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1" r:id="rId4"/>
  </p:sldMasterIdLst>
  <p:notesMasterIdLst>
    <p:notesMasterId r:id="rId15"/>
  </p:notesMasterIdLst>
  <p:handoutMasterIdLst>
    <p:handoutMasterId r:id="rId16"/>
  </p:handoutMasterIdLst>
  <p:sldIdLst>
    <p:sldId id="407" r:id="rId5"/>
    <p:sldId id="421" r:id="rId6"/>
    <p:sldId id="422" r:id="rId7"/>
    <p:sldId id="423" r:id="rId8"/>
    <p:sldId id="425" r:id="rId9"/>
    <p:sldId id="426" r:id="rId10"/>
    <p:sldId id="330" r:id="rId11"/>
    <p:sldId id="416" r:id="rId12"/>
    <p:sldId id="419" r:id="rId13"/>
    <p:sldId id="418" r:id="rId14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748"/>
    <a:srgbClr val="0EA24A"/>
    <a:srgbClr val="AC1023"/>
    <a:srgbClr val="15A2C3"/>
    <a:srgbClr val="91A93E"/>
    <a:srgbClr val="00407B"/>
    <a:srgbClr val="1B7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6909" autoAdjust="0"/>
  </p:normalViewPr>
  <p:slideViewPr>
    <p:cSldViewPr>
      <p:cViewPr varScale="1">
        <p:scale>
          <a:sx n="56" d="100"/>
          <a:sy n="56" d="100"/>
        </p:scale>
        <p:origin x="-17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215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9BA5D-35FE-4440-9939-0D955DC133A2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E4674-9E7D-43B6-85A9-9EA83B25C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76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0"/>
            <a:ext cx="2946188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87" y="4716542"/>
            <a:ext cx="4983903" cy="446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497"/>
            <a:ext cx="2946189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431497"/>
            <a:ext cx="2946188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73CABCA-2321-4BF3-A1CD-D11FAF831DA1}" type="slidenum">
              <a:rPr lang="en-US" altLang="es-GT"/>
              <a:pPr>
                <a:defRPr/>
              </a:pPr>
              <a:t>‹#›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323221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fld id="{40B09AFD-1CB1-4447-BB20-6486C0411213}" type="slidenum">
              <a:rPr lang="en-US" altLang="en-US" sz="1200"/>
              <a:pPr/>
              <a:t>0</a:t>
            </a:fld>
            <a:endParaRPr lang="en-US" altLang="en-US" sz="1200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 smtClean="0">
                <a:latin typeface="Arial" pitchFamily="34" charset="0"/>
                <a:ea typeface="Geneva" charset="-128"/>
              </a:rPr>
              <a:t>Bom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dia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,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senhoras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e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senhores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. Este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estudo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foi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fruto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de um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trabalho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longo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de 1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ano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conduzido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pelo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consultor Leandro Bullor na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área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de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atuaçao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do FIDA no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Nordeste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do Brasil. O FIDA – Fundo Internacional de Desenvolvimento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Agrícola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– um dos 10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maiores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bancos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multilaterais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de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desenvolvimento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– e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mesmo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tempo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agência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da ONU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especializada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em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combate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à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pobreza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rural. O FIDA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trabalha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com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financiamento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de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projetos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com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agricultores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familiares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, e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hoje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atendemos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a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mais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de 2.000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comunidades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com um total de 350.000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agricultores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familiares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no </a:t>
            </a:r>
            <a:r>
              <a:rPr lang="en-US" altLang="en-US" baseline="0" dirty="0" err="1" smtClean="0">
                <a:latin typeface="Arial" pitchFamily="34" charset="0"/>
                <a:ea typeface="Geneva" charset="-128"/>
              </a:rPr>
              <a:t>Nordeste</a:t>
            </a:r>
            <a:r>
              <a:rPr lang="en-US" altLang="en-US" baseline="0" dirty="0" smtClean="0">
                <a:latin typeface="Arial" pitchFamily="34" charset="0"/>
                <a:ea typeface="Geneva" charset="-128"/>
              </a:rPr>
              <a:t> do Brasil.</a:t>
            </a:r>
            <a:endParaRPr lang="en-US" altLang="en-US" dirty="0" smtClean="0">
              <a:latin typeface="Arial" pitchFamily="34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030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D1FAB-D222-412A-8447-845C6AB6039F}" type="slidenum">
              <a:rPr lang="en-US" altLang="en-US" smtClean="0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6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 que </a:t>
            </a:r>
            <a:r>
              <a:rPr lang="en-GB" dirty="0" err="1" smtClean="0"/>
              <a:t>levou</a:t>
            </a:r>
            <a:r>
              <a:rPr lang="en-GB" dirty="0" smtClean="0"/>
              <a:t> o</a:t>
            </a:r>
            <a:r>
              <a:rPr lang="en-GB" baseline="0" dirty="0" smtClean="0"/>
              <a:t> FIDA a </a:t>
            </a:r>
            <a:r>
              <a:rPr lang="en-GB" baseline="0" dirty="0" err="1" smtClean="0"/>
              <a:t>produzir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estudo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Primeiro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necessidade</a:t>
            </a:r>
            <a:r>
              <a:rPr lang="en-GB" baseline="0" dirty="0" smtClean="0"/>
              <a:t> de se </a:t>
            </a:r>
            <a:r>
              <a:rPr lang="en-GB" baseline="0" dirty="0" err="1" smtClean="0"/>
              <a:t>obter</a:t>
            </a:r>
            <a:r>
              <a:rPr lang="en-GB" baseline="0" dirty="0" smtClean="0"/>
              <a:t> dados </a:t>
            </a:r>
            <a:r>
              <a:rPr lang="en-GB" baseline="0" dirty="0" err="1" smtClean="0"/>
              <a:t>econômicos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sobre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produçao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agropecuária</a:t>
            </a:r>
            <a:r>
              <a:rPr lang="en-GB" baseline="0" dirty="0" smtClean="0"/>
              <a:t> na </a:t>
            </a:r>
            <a:r>
              <a:rPr lang="en-GB" baseline="0" dirty="0" err="1" smtClean="0"/>
              <a:t>agricultura</a:t>
            </a:r>
            <a:r>
              <a:rPr lang="en-GB" baseline="0" dirty="0" smtClean="0"/>
              <a:t> familiar e no </a:t>
            </a:r>
            <a:r>
              <a:rPr lang="en-GB" baseline="0" dirty="0" err="1" smtClean="0"/>
              <a:t>agronegócio</a:t>
            </a:r>
            <a:r>
              <a:rPr lang="en-GB" baseline="0" dirty="0" smtClean="0"/>
              <a:t>. Segundo, o </a:t>
            </a:r>
            <a:r>
              <a:rPr lang="en-GB" baseline="0" dirty="0" err="1" smtClean="0"/>
              <a:t>fato</a:t>
            </a:r>
            <a:r>
              <a:rPr lang="en-GB" baseline="0" dirty="0" smtClean="0"/>
              <a:t> de que a </a:t>
            </a:r>
            <a:r>
              <a:rPr lang="en-GB" baseline="0" dirty="0" err="1" smtClean="0"/>
              <a:t>maioria</a:t>
            </a:r>
            <a:r>
              <a:rPr lang="en-GB" baseline="0" dirty="0" smtClean="0"/>
              <a:t> das </a:t>
            </a:r>
            <a:r>
              <a:rPr lang="en-GB" baseline="0" dirty="0" err="1" smtClean="0"/>
              <a:t>pessoas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vivem</a:t>
            </a:r>
            <a:r>
              <a:rPr lang="en-GB" baseline="0" dirty="0" smtClean="0"/>
              <a:t> no campo é </a:t>
            </a:r>
            <a:r>
              <a:rPr lang="en-GB" baseline="0" dirty="0" err="1" smtClean="0"/>
              <a:t>composta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agricultores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familiares</a:t>
            </a:r>
            <a:r>
              <a:rPr lang="en-GB" baseline="0" dirty="0" smtClean="0"/>
              <a:t>. E </a:t>
            </a:r>
            <a:r>
              <a:rPr lang="en-GB" baseline="0" dirty="0" err="1" smtClean="0"/>
              <a:t>terceiro</a:t>
            </a:r>
            <a:r>
              <a:rPr lang="en-GB" baseline="0" dirty="0" smtClean="0"/>
              <a:t>, o </a:t>
            </a:r>
            <a:r>
              <a:rPr lang="en-GB" baseline="0" dirty="0" err="1" smtClean="0"/>
              <a:t>fato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produtos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agricultura</a:t>
            </a:r>
            <a:r>
              <a:rPr lang="en-GB" baseline="0" dirty="0" smtClean="0"/>
              <a:t> familiar </a:t>
            </a:r>
            <a:r>
              <a:rPr lang="en-GB" baseline="0" dirty="0" err="1" smtClean="0"/>
              <a:t>contribuem</a:t>
            </a:r>
            <a:r>
              <a:rPr lang="en-GB" baseline="0" dirty="0" smtClean="0"/>
              <a:t> para a </a:t>
            </a:r>
            <a:r>
              <a:rPr lang="en-GB" baseline="0" dirty="0" err="1" smtClean="0"/>
              <a:t>segurança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alimentar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nutricional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milhões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famíias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rurais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pobres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brasileiras</a:t>
            </a:r>
            <a:r>
              <a:rPr lang="en-GB" baseline="0" dirty="0" smtClean="0"/>
              <a:t>. E </a:t>
            </a:r>
            <a:r>
              <a:rPr lang="en-GB" baseline="0" dirty="0" err="1" smtClean="0"/>
              <a:t>último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analisar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medida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agricultura</a:t>
            </a:r>
            <a:r>
              <a:rPr lang="en-GB" baseline="0" dirty="0" smtClean="0"/>
              <a:t> familiar </a:t>
            </a:r>
            <a:r>
              <a:rPr lang="en-GB" baseline="0" dirty="0" err="1" smtClean="0"/>
              <a:t>contribui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diretamente</a:t>
            </a:r>
            <a:r>
              <a:rPr lang="en-GB" baseline="0" dirty="0" smtClean="0"/>
              <a:t> para o </a:t>
            </a:r>
            <a:r>
              <a:rPr lang="en-GB" baseline="0" dirty="0" err="1" smtClean="0"/>
              <a:t>alívio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pobreza</a:t>
            </a:r>
            <a:r>
              <a:rPr lang="en-GB" baseline="0" dirty="0" smtClean="0"/>
              <a:t> rural </a:t>
            </a:r>
            <a:r>
              <a:rPr lang="en-GB" baseline="0" dirty="0" err="1" smtClean="0"/>
              <a:t>comparada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agronegócio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Nós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analisamos</a:t>
            </a:r>
            <a:r>
              <a:rPr lang="en-GB" baseline="0" dirty="0" smtClean="0"/>
              <a:t> 4 </a:t>
            </a:r>
            <a:r>
              <a:rPr lang="en-GB" baseline="0" dirty="0" err="1" smtClean="0"/>
              <a:t>cadeias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produtivas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típicas</a:t>
            </a:r>
            <a:r>
              <a:rPr lang="en-GB" baseline="0" dirty="0" smtClean="0"/>
              <a:t> do </a:t>
            </a:r>
            <a:r>
              <a:rPr lang="en-GB" baseline="0" dirty="0" err="1" smtClean="0"/>
              <a:t>semiárido</a:t>
            </a:r>
            <a:r>
              <a:rPr lang="en-GB" baseline="0" dirty="0" smtClean="0"/>
              <a:t> do </a:t>
            </a:r>
            <a:r>
              <a:rPr lang="en-GB" baseline="0" dirty="0" err="1" smtClean="0"/>
              <a:t>Nordeste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onde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temos</a:t>
            </a:r>
            <a:r>
              <a:rPr lang="en-GB" baseline="0" dirty="0" smtClean="0"/>
              <a:t> o </a:t>
            </a:r>
            <a:r>
              <a:rPr lang="en-GB" baseline="0" dirty="0" err="1" smtClean="0"/>
              <a:t>maior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bolsão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pobreza</a:t>
            </a:r>
            <a:r>
              <a:rPr lang="en-GB" baseline="0" dirty="0" smtClean="0"/>
              <a:t> rural na </a:t>
            </a:r>
            <a:r>
              <a:rPr lang="en-GB" baseline="0" dirty="0" err="1" smtClean="0"/>
              <a:t>América</a:t>
            </a:r>
            <a:r>
              <a:rPr lang="en-GB" baseline="0" dirty="0" smtClean="0"/>
              <a:t> Latina: </a:t>
            </a:r>
            <a:r>
              <a:rPr lang="en-GB" baseline="0" dirty="0" err="1" smtClean="0"/>
              <a:t>caprinos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mel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avicultura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mandiocultura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1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0085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primeira</a:t>
            </a:r>
            <a:r>
              <a:rPr lang="en-GB" dirty="0" smtClean="0"/>
              <a:t> </a:t>
            </a:r>
            <a:r>
              <a:rPr lang="en-GB" dirty="0" err="1" smtClean="0"/>
              <a:t>cadeia</a:t>
            </a:r>
            <a:r>
              <a:rPr lang="en-GB" dirty="0" smtClean="0"/>
              <a:t> </a:t>
            </a:r>
            <a:r>
              <a:rPr lang="en-GB" dirty="0" err="1" smtClean="0"/>
              <a:t>analisada</a:t>
            </a:r>
            <a:r>
              <a:rPr lang="en-GB" dirty="0" smtClean="0"/>
              <a:t> </a:t>
            </a:r>
            <a:r>
              <a:rPr lang="en-GB" dirty="0" err="1" smtClean="0"/>
              <a:t>foi</a:t>
            </a:r>
            <a:r>
              <a:rPr lang="en-GB" dirty="0" smtClean="0"/>
              <a:t> a de </a:t>
            </a:r>
            <a:r>
              <a:rPr lang="en-GB" dirty="0" err="1" smtClean="0"/>
              <a:t>caprinos</a:t>
            </a:r>
            <a:r>
              <a:rPr lang="en-GB" dirty="0" smtClean="0"/>
              <a:t>, na </a:t>
            </a:r>
            <a:r>
              <a:rPr lang="en-GB" dirty="0" err="1" smtClean="0"/>
              <a:t>qual</a:t>
            </a:r>
            <a:r>
              <a:rPr lang="en-GB" dirty="0" smtClean="0"/>
              <a:t> 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região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Nordeste</a:t>
            </a:r>
            <a:r>
              <a:rPr lang="en-GB" baseline="0" dirty="0" smtClean="0"/>
              <a:t> do Brasil </a:t>
            </a:r>
            <a:r>
              <a:rPr lang="en-GB" baseline="0" dirty="0" err="1" smtClean="0"/>
              <a:t>corresponde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de 90% da </a:t>
            </a:r>
            <a:r>
              <a:rPr lang="en-GB" baseline="0" dirty="0" err="1" smtClean="0"/>
              <a:t>produçao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nacional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caprinos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são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resistentes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climas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semiáridos</a:t>
            </a:r>
            <a:r>
              <a:rPr lang="en-GB" baseline="0" dirty="0" smtClean="0"/>
              <a:t>, inclusive a </a:t>
            </a:r>
            <a:r>
              <a:rPr lang="en-GB" baseline="0" dirty="0" err="1" smtClean="0"/>
              <a:t>águas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maior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salinidade</a:t>
            </a:r>
            <a:r>
              <a:rPr lang="en-GB" baseline="0" dirty="0" smtClean="0"/>
              <a:t>, e </a:t>
            </a:r>
            <a:r>
              <a:rPr lang="en-GB" baseline="0" dirty="0" err="1" smtClean="0"/>
              <a:t>são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melhor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adaptados</a:t>
            </a:r>
            <a:r>
              <a:rPr lang="en-GB" baseline="0" dirty="0" smtClean="0"/>
              <a:t> para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efeitos</a:t>
            </a:r>
            <a:r>
              <a:rPr lang="en-GB" baseline="0" dirty="0" smtClean="0"/>
              <a:t> das </a:t>
            </a:r>
            <a:r>
              <a:rPr lang="en-GB" baseline="0" dirty="0" err="1" smtClean="0"/>
              <a:t>mudanças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climáticas</a:t>
            </a:r>
            <a:r>
              <a:rPr lang="en-GB" baseline="0" dirty="0" smtClean="0"/>
              <a:t>. 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Quais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foram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restultados</a:t>
            </a:r>
            <a:r>
              <a:rPr lang="en-GB" baseline="0" dirty="0" smtClean="0"/>
              <a:t>. Na AF, A </a:t>
            </a:r>
            <a:r>
              <a:rPr lang="en-GB" baseline="0" dirty="0" err="1" smtClean="0"/>
              <a:t>produçao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cabras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deixa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de 90% dos </a:t>
            </a:r>
            <a:r>
              <a:rPr lang="en-GB" baseline="0" dirty="0" err="1" smtClean="0"/>
              <a:t>seus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rendimentos</a:t>
            </a:r>
            <a:r>
              <a:rPr lang="en-GB" baseline="0" dirty="0" smtClean="0"/>
              <a:t> na </a:t>
            </a:r>
            <a:r>
              <a:rPr lang="en-GB" baseline="0" dirty="0" err="1" smtClean="0"/>
              <a:t>economia</a:t>
            </a:r>
            <a:r>
              <a:rPr lang="en-GB" baseline="0" dirty="0" smtClean="0"/>
              <a:t> local, </a:t>
            </a:r>
            <a:r>
              <a:rPr lang="en-GB" baseline="0" dirty="0" err="1" smtClean="0"/>
              <a:t>seja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gastos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insumos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locais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mão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obra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margem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lucro</a:t>
            </a:r>
            <a:r>
              <a:rPr lang="en-GB" baseline="0" dirty="0" smtClean="0"/>
              <a:t> para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agricultores</a:t>
            </a:r>
            <a:r>
              <a:rPr lang="en-GB" baseline="0" dirty="0" smtClean="0"/>
              <a:t>. No </a:t>
            </a:r>
            <a:r>
              <a:rPr lang="en-GB" baseline="0" dirty="0" err="1" smtClean="0"/>
              <a:t>agronegocio</a:t>
            </a:r>
            <a:r>
              <a:rPr lang="en-GB" baseline="0" dirty="0" smtClean="0"/>
              <a:t>, a </a:t>
            </a:r>
            <a:r>
              <a:rPr lang="en-GB" baseline="0" dirty="0" err="1" smtClean="0"/>
              <a:t>injeçao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recursos</a:t>
            </a:r>
            <a:r>
              <a:rPr lang="en-GB" baseline="0" dirty="0" smtClean="0"/>
              <a:t> na </a:t>
            </a:r>
            <a:r>
              <a:rPr lang="en-GB" baseline="0" dirty="0" err="1" smtClean="0"/>
              <a:t>economia</a:t>
            </a:r>
            <a:r>
              <a:rPr lang="en-GB" baseline="0" dirty="0" smtClean="0"/>
              <a:t> local é de 75%, </a:t>
            </a:r>
            <a:r>
              <a:rPr lang="en-GB" baseline="0" dirty="0" err="1" smtClean="0"/>
              <a:t>sendo</a:t>
            </a:r>
            <a:r>
              <a:rPr lang="en-GB" baseline="0" dirty="0" smtClean="0"/>
              <a:t> o restante </a:t>
            </a:r>
            <a:r>
              <a:rPr lang="en-GB" baseline="0" dirty="0" err="1" smtClean="0"/>
              <a:t>composto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maquinário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lucros</a:t>
            </a:r>
            <a:r>
              <a:rPr lang="en-GB" baseline="0" dirty="0" smtClean="0"/>
              <a:t>, que </a:t>
            </a:r>
            <a:r>
              <a:rPr lang="en-GB" baseline="0" dirty="0" err="1" smtClean="0"/>
              <a:t>não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são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necessariamente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reinvestidos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localmente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Aqui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temos</a:t>
            </a:r>
            <a:r>
              <a:rPr lang="en-GB" baseline="0" dirty="0" smtClean="0"/>
              <a:t> um animal </a:t>
            </a:r>
            <a:r>
              <a:rPr lang="en-GB" baseline="0" dirty="0" err="1" smtClean="0"/>
              <a:t>vendido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R$ 132 </a:t>
            </a:r>
            <a:r>
              <a:rPr lang="en-GB" baseline="0" dirty="0" err="1" smtClean="0"/>
              <a:t>pelo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agricultor</a:t>
            </a:r>
            <a:r>
              <a:rPr lang="en-GB" baseline="0" dirty="0" smtClean="0"/>
              <a:t> familiar, e da </a:t>
            </a:r>
            <a:r>
              <a:rPr lang="en-GB" baseline="0" dirty="0" err="1" smtClean="0"/>
              <a:t>qual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praticamente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totalidade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contribui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diretamente</a:t>
            </a:r>
            <a:r>
              <a:rPr lang="en-GB" baseline="0" dirty="0" smtClean="0"/>
              <a:t> para o </a:t>
            </a:r>
            <a:r>
              <a:rPr lang="en-GB" baseline="0" dirty="0" err="1" smtClean="0"/>
              <a:t>alívio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pobreza</a:t>
            </a:r>
            <a:r>
              <a:rPr lang="en-GB" baseline="0" dirty="0" smtClean="0"/>
              <a:t> rural.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2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00854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segunda</a:t>
            </a:r>
            <a:r>
              <a:rPr lang="en-GB" dirty="0" smtClean="0"/>
              <a:t> </a:t>
            </a:r>
            <a:r>
              <a:rPr lang="en-GB" dirty="0" err="1" smtClean="0"/>
              <a:t>cadeia</a:t>
            </a:r>
            <a:r>
              <a:rPr lang="en-GB" dirty="0" smtClean="0"/>
              <a:t> </a:t>
            </a:r>
            <a:r>
              <a:rPr lang="en-GB" dirty="0" err="1" smtClean="0"/>
              <a:t>produtiva</a:t>
            </a:r>
            <a:r>
              <a:rPr lang="en-GB" dirty="0" smtClean="0"/>
              <a:t> é a da </a:t>
            </a:r>
            <a:r>
              <a:rPr lang="en-GB" dirty="0" err="1" smtClean="0"/>
              <a:t>apicultura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uma</a:t>
            </a:r>
            <a:r>
              <a:rPr lang="en-GB" baseline="0" dirty="0" smtClean="0"/>
              <a:t> das </a:t>
            </a:r>
            <a:r>
              <a:rPr lang="en-GB" baseline="0" dirty="0" err="1" smtClean="0"/>
              <a:t>atividades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menor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custo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produçao</a:t>
            </a:r>
            <a:r>
              <a:rPr lang="en-GB" baseline="0" dirty="0" smtClean="0"/>
              <a:t> no </a:t>
            </a:r>
            <a:r>
              <a:rPr lang="en-GB" baseline="0" dirty="0" err="1" smtClean="0"/>
              <a:t>semiárido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brasileiro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Novamente</a:t>
            </a:r>
            <a:r>
              <a:rPr lang="en-GB" baseline="0" dirty="0" smtClean="0"/>
              <a:t>, o </a:t>
            </a:r>
            <a:r>
              <a:rPr lang="en-GB" baseline="0" dirty="0" err="1" smtClean="0"/>
              <a:t>estudo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mostra</a:t>
            </a:r>
            <a:r>
              <a:rPr lang="en-GB" baseline="0" dirty="0" smtClean="0"/>
              <a:t> que um </a:t>
            </a:r>
            <a:r>
              <a:rPr lang="en-GB" baseline="0" dirty="0" err="1" smtClean="0"/>
              <a:t>quilo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mel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vendido</a:t>
            </a:r>
            <a:r>
              <a:rPr lang="en-GB" baseline="0" dirty="0" smtClean="0"/>
              <a:t> a 12 kg, </a:t>
            </a:r>
            <a:r>
              <a:rPr lang="en-GB" baseline="0" dirty="0" err="1" smtClean="0"/>
              <a:t>injeta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diretamente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cerca</a:t>
            </a:r>
            <a:r>
              <a:rPr lang="en-GB" baseline="0" dirty="0" smtClean="0"/>
              <a:t> de R$ 5,4 na </a:t>
            </a:r>
            <a:r>
              <a:rPr lang="en-GB" baseline="0" dirty="0" err="1" smtClean="0"/>
              <a:t>economia</a:t>
            </a:r>
            <a:r>
              <a:rPr lang="en-GB" baseline="0" dirty="0" smtClean="0"/>
              <a:t> local, </a:t>
            </a:r>
            <a:r>
              <a:rPr lang="en-GB" baseline="0" dirty="0" err="1" smtClean="0"/>
              <a:t>comparado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menos</a:t>
            </a:r>
            <a:r>
              <a:rPr lang="en-GB" baseline="0" dirty="0" smtClean="0"/>
              <a:t> de R$ 3 no </a:t>
            </a:r>
            <a:r>
              <a:rPr lang="en-GB" baseline="0" dirty="0" err="1" smtClean="0"/>
              <a:t>agronegócio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3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0085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próxima</a:t>
            </a:r>
            <a:r>
              <a:rPr lang="en-GB" dirty="0" smtClean="0"/>
              <a:t> </a:t>
            </a:r>
            <a:r>
              <a:rPr lang="en-GB" dirty="0" err="1" smtClean="0"/>
              <a:t>cadeia</a:t>
            </a:r>
            <a:r>
              <a:rPr lang="en-GB" dirty="0" smtClean="0"/>
              <a:t> é a </a:t>
            </a:r>
            <a:r>
              <a:rPr lang="en-GB" dirty="0" err="1" smtClean="0"/>
              <a:t>avicultura</a:t>
            </a:r>
            <a:r>
              <a:rPr lang="en-GB" dirty="0" smtClean="0"/>
              <a:t>.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venda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uma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dúzia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ovos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injeta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diretamente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cerca</a:t>
            </a:r>
            <a:r>
              <a:rPr lang="en-GB" baseline="0" dirty="0" smtClean="0"/>
              <a:t> de R$ 3,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50% na </a:t>
            </a:r>
            <a:r>
              <a:rPr lang="en-GB" baseline="0" dirty="0" err="1" smtClean="0"/>
              <a:t>economia</a:t>
            </a:r>
            <a:r>
              <a:rPr lang="en-GB" baseline="0" dirty="0" smtClean="0"/>
              <a:t> local, </a:t>
            </a:r>
            <a:r>
              <a:rPr lang="en-GB" baseline="0" dirty="0" err="1" smtClean="0"/>
              <a:t>comparado</a:t>
            </a:r>
            <a:r>
              <a:rPr lang="en-GB" baseline="0" dirty="0" smtClean="0"/>
              <a:t> a R$ 1,4 </a:t>
            </a:r>
            <a:r>
              <a:rPr lang="en-GB" baseline="0" dirty="0" err="1" smtClean="0"/>
              <a:t>reais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agronegócio</a:t>
            </a:r>
            <a:r>
              <a:rPr lang="en-GB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4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00854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E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último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fécula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mandioca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o </a:t>
            </a:r>
            <a:r>
              <a:rPr lang="en-GB" baseline="0" dirty="0" err="1" smtClean="0"/>
              <a:t>polvilho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doce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Mesmo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saindo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caro</a:t>
            </a:r>
            <a:r>
              <a:rPr lang="en-GB" baseline="0" dirty="0" smtClean="0"/>
              <a:t> na </a:t>
            </a:r>
            <a:r>
              <a:rPr lang="en-GB" baseline="0" dirty="0" err="1" smtClean="0"/>
              <a:t>agricutura</a:t>
            </a:r>
            <a:r>
              <a:rPr lang="en-GB" baseline="0" dirty="0" smtClean="0"/>
              <a:t> familiar, a R$ 3.500 /</a:t>
            </a:r>
            <a:r>
              <a:rPr lang="en-GB" baseline="0" dirty="0" err="1" smtClean="0"/>
              <a:t>tonelada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comparado</a:t>
            </a:r>
            <a:r>
              <a:rPr lang="en-GB" baseline="0" dirty="0" smtClean="0"/>
              <a:t> a R$ 2.500/</a:t>
            </a:r>
            <a:r>
              <a:rPr lang="en-GB" baseline="0" dirty="0" err="1" smtClean="0"/>
              <a:t>tonelada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quando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produzido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agronegócio</a:t>
            </a:r>
            <a:r>
              <a:rPr lang="en-GB" baseline="0" dirty="0" smtClean="0"/>
              <a:t>, a </a:t>
            </a:r>
            <a:r>
              <a:rPr lang="en-GB" baseline="0" dirty="0" err="1" smtClean="0"/>
              <a:t>injeçao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recursos</a:t>
            </a:r>
            <a:r>
              <a:rPr lang="en-GB" baseline="0" dirty="0" smtClean="0"/>
              <a:t> na </a:t>
            </a:r>
            <a:r>
              <a:rPr lang="en-GB" baseline="0" dirty="0" err="1" smtClean="0"/>
              <a:t>economia</a:t>
            </a:r>
            <a:r>
              <a:rPr lang="en-GB" baseline="0" dirty="0" smtClean="0"/>
              <a:t> local é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termos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absolutos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relativos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maior</a:t>
            </a:r>
            <a:r>
              <a:rPr lang="en-GB" baseline="0" dirty="0" smtClean="0"/>
              <a:t> na </a:t>
            </a:r>
            <a:r>
              <a:rPr lang="en-GB" baseline="0" dirty="0" err="1" smtClean="0"/>
              <a:t>agricultora</a:t>
            </a:r>
            <a:r>
              <a:rPr lang="en-GB" baseline="0" dirty="0" smtClean="0"/>
              <a:t> familiar, de 70% do </a:t>
            </a:r>
            <a:r>
              <a:rPr lang="en-GB" baseline="0" dirty="0" err="1" smtClean="0"/>
              <a:t>preço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venda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comparado</a:t>
            </a:r>
            <a:r>
              <a:rPr lang="en-GB" baseline="0" dirty="0" smtClean="0"/>
              <a:t> a 45% </a:t>
            </a:r>
            <a:r>
              <a:rPr lang="en-GB" baseline="0" dirty="0" err="1" smtClean="0"/>
              <a:t>pelo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agronegócio</a:t>
            </a:r>
            <a:r>
              <a:rPr lang="en-GB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5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00854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AE4B5DB-1B3A-4BFD-A964-F7861C0BB4CF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As </a:t>
            </a:r>
            <a:r>
              <a:rPr lang="en-GB" baseline="0" dirty="0" err="1" smtClean="0"/>
              <a:t>fontes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utilzadas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foram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bancos</a:t>
            </a:r>
            <a:r>
              <a:rPr lang="en-GB" baseline="0" dirty="0" smtClean="0"/>
              <a:t> de dados dos </a:t>
            </a:r>
            <a:r>
              <a:rPr lang="en-GB" baseline="0" dirty="0" err="1" smtClean="0"/>
              <a:t>projetos</a:t>
            </a:r>
            <a:r>
              <a:rPr lang="en-GB" baseline="0" dirty="0" smtClean="0"/>
              <a:t> do FIDA, </a:t>
            </a:r>
            <a:r>
              <a:rPr lang="en-GB" baseline="0" dirty="0" err="1" smtClean="0"/>
              <a:t>pesquisas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linha</a:t>
            </a:r>
            <a:r>
              <a:rPr lang="en-GB" baseline="0" dirty="0" smtClean="0"/>
              <a:t> de base dos </a:t>
            </a:r>
            <a:r>
              <a:rPr lang="en-GB" baseline="0" dirty="0" err="1" smtClean="0"/>
              <a:t>projetos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feitas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empresas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externas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enquestes</a:t>
            </a:r>
            <a:r>
              <a:rPr lang="en-GB" baseline="0" dirty="0" smtClean="0"/>
              <a:t> com </a:t>
            </a:r>
            <a:r>
              <a:rPr lang="en-GB" baseline="0" dirty="0" err="1" smtClean="0"/>
              <a:t>cooperativas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agricultura</a:t>
            </a:r>
            <a:r>
              <a:rPr lang="en-GB" baseline="0" dirty="0" smtClean="0"/>
              <a:t> familiar e </a:t>
            </a:r>
            <a:r>
              <a:rPr lang="en-GB" baseline="0" dirty="0" err="1" smtClean="0"/>
              <a:t>agronegócio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missões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apoio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sistemas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monitoramento</a:t>
            </a:r>
            <a:r>
              <a:rPr lang="en-GB" baseline="0" dirty="0" smtClean="0"/>
              <a:t> do FIDA e </a:t>
            </a:r>
            <a:r>
              <a:rPr lang="en-GB" baseline="0" dirty="0" err="1" smtClean="0"/>
              <a:t>aplicaçao</a:t>
            </a:r>
            <a:r>
              <a:rPr lang="en-GB" baseline="0" dirty="0" smtClean="0"/>
              <a:t> do Manual de </a:t>
            </a:r>
            <a:r>
              <a:rPr lang="en-GB" baseline="0" dirty="0" err="1" smtClean="0"/>
              <a:t>Elaboraçao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Resultados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Econômicos</a:t>
            </a:r>
            <a:r>
              <a:rPr lang="en-GB" baseline="0" dirty="0" smtClean="0"/>
              <a:t>, que é um </a:t>
            </a:r>
            <a:r>
              <a:rPr lang="en-GB" baseline="0" dirty="0" err="1" smtClean="0"/>
              <a:t>trabalho</a:t>
            </a:r>
            <a:r>
              <a:rPr lang="en-GB" baseline="0" dirty="0" smtClean="0"/>
              <a:t> do FIDA via </a:t>
            </a:r>
            <a:r>
              <a:rPr lang="en-GB" baseline="0" dirty="0" err="1" smtClean="0"/>
              <a:t>Prorama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Semeaer</a:t>
            </a:r>
            <a:r>
              <a:rPr lang="en-GB" baseline="0" dirty="0" smtClean="0"/>
              <a:t> Internacional com </a:t>
            </a:r>
            <a:r>
              <a:rPr lang="en-GB" baseline="0" dirty="0" err="1" smtClean="0"/>
              <a:t>apoio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metodológico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extensionistas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rurais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Outras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fontes</a:t>
            </a:r>
            <a:r>
              <a:rPr lang="en-GB" baseline="0" dirty="0" smtClean="0"/>
              <a:t> do </a:t>
            </a:r>
            <a:r>
              <a:rPr lang="en-GB" baseline="0" dirty="0" err="1" smtClean="0"/>
              <a:t>agronegocio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são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listadas</a:t>
            </a:r>
            <a:r>
              <a:rPr lang="en-GB" baseline="0" dirty="0" smtClean="0"/>
              <a:t> no </a:t>
            </a:r>
            <a:r>
              <a:rPr lang="en-GB" baseline="0" dirty="0" err="1" smtClean="0"/>
              <a:t>estudo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como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Associaçao</a:t>
            </a:r>
            <a:r>
              <a:rPr lang="en-GB" baseline="0" dirty="0" smtClean="0"/>
              <a:t> Nacional de </a:t>
            </a:r>
            <a:r>
              <a:rPr lang="en-GB" baseline="0" dirty="0" err="1" smtClean="0"/>
              <a:t>Proteína</a:t>
            </a:r>
            <a:r>
              <a:rPr lang="en-GB" baseline="0" dirty="0" smtClean="0"/>
              <a:t> Animal, </a:t>
            </a:r>
            <a:r>
              <a:rPr lang="en-GB" baseline="0" dirty="0" err="1" smtClean="0"/>
              <a:t>publicações</a:t>
            </a:r>
            <a:r>
              <a:rPr lang="en-GB" baseline="0" dirty="0" smtClean="0"/>
              <a:t> do MAPA e </a:t>
            </a:r>
            <a:r>
              <a:rPr lang="en-GB" baseline="0" dirty="0" err="1" smtClean="0"/>
              <a:t>outras</a:t>
            </a:r>
            <a:r>
              <a:rPr lang="en-GB" baseline="0" dirty="0" smtClean="0"/>
              <a:t>. </a:t>
            </a:r>
            <a:endParaRPr lang="en-US" altLang="en-US" baseline="0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agricultura</a:t>
            </a:r>
            <a:r>
              <a:rPr lang="en-GB" baseline="0" dirty="0" smtClean="0"/>
              <a:t> familiar </a:t>
            </a:r>
            <a:r>
              <a:rPr lang="en-GB" baseline="0" dirty="0" err="1" smtClean="0"/>
              <a:t>está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longe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atingir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potencial</a:t>
            </a:r>
            <a:r>
              <a:rPr lang="en-GB" baseline="0" dirty="0" smtClean="0"/>
              <a:t>. A </a:t>
            </a:r>
            <a:r>
              <a:rPr lang="en-GB" baseline="0" dirty="0" err="1" smtClean="0"/>
              <a:t>comparaçao</a:t>
            </a:r>
            <a:r>
              <a:rPr lang="en-GB" baseline="0" dirty="0" smtClean="0"/>
              <a:t> dos dados das  </a:t>
            </a:r>
            <a:r>
              <a:rPr lang="en-GB" baseline="0" dirty="0" err="1" smtClean="0"/>
              <a:t>linhas</a:t>
            </a:r>
            <a:r>
              <a:rPr lang="en-GB" baseline="0" dirty="0" smtClean="0"/>
              <a:t> de base dos </a:t>
            </a:r>
            <a:r>
              <a:rPr lang="en-GB" baseline="0" dirty="0" err="1" smtClean="0"/>
              <a:t>projetos</a:t>
            </a:r>
            <a:r>
              <a:rPr lang="en-GB" baseline="0" dirty="0" smtClean="0"/>
              <a:t> do FIDA </a:t>
            </a:r>
            <a:r>
              <a:rPr lang="en-GB" baseline="0" dirty="0" err="1" smtClean="0"/>
              <a:t>detectou</a:t>
            </a:r>
            <a:r>
              <a:rPr lang="en-GB" baseline="0" dirty="0" smtClean="0"/>
              <a:t> um dado super </a:t>
            </a:r>
            <a:r>
              <a:rPr lang="en-GB" baseline="0" dirty="0" err="1" smtClean="0"/>
              <a:t>interessante</a:t>
            </a:r>
            <a:r>
              <a:rPr lang="en-GB" baseline="0" dirty="0" smtClean="0"/>
              <a:t>:  o alto </a:t>
            </a:r>
            <a:r>
              <a:rPr lang="en-GB" baseline="0" dirty="0" err="1" smtClean="0"/>
              <a:t>percentual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renda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vem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auxílios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aposentadoria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praticamente</a:t>
            </a:r>
            <a:r>
              <a:rPr lang="en-GB" baseline="0" dirty="0" smtClean="0"/>
              <a:t> 50% de </a:t>
            </a:r>
            <a:r>
              <a:rPr lang="en-GB" baseline="0" dirty="0" err="1" smtClean="0"/>
              <a:t>toda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renda</a:t>
            </a:r>
            <a:r>
              <a:rPr lang="en-GB" baseline="0" dirty="0" smtClean="0"/>
              <a:t> familiar. No Piauí </a:t>
            </a:r>
            <a:r>
              <a:rPr lang="en-GB" baseline="0" dirty="0" err="1" smtClean="0"/>
              <a:t>excede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pouco</a:t>
            </a:r>
            <a:r>
              <a:rPr lang="en-GB" baseline="0" dirty="0" smtClean="0"/>
              <a:t> de 50%. </a:t>
            </a:r>
            <a:r>
              <a:rPr lang="en-GB" baseline="0" dirty="0" err="1" smtClean="0"/>
              <a:t>Isso</a:t>
            </a:r>
            <a:r>
              <a:rPr lang="en-GB" baseline="0" dirty="0" smtClean="0"/>
              <a:t> é </a:t>
            </a:r>
            <a:r>
              <a:rPr lang="en-GB" baseline="0" dirty="0" err="1" smtClean="0"/>
              <a:t>muito</a:t>
            </a:r>
            <a:r>
              <a:rPr lang="en-GB" baseline="0" dirty="0" smtClean="0"/>
              <a:t> alto e </a:t>
            </a:r>
            <a:r>
              <a:rPr lang="en-GB" baseline="0" dirty="0" err="1" smtClean="0"/>
              <a:t>significativo</a:t>
            </a:r>
            <a:r>
              <a:rPr lang="en-GB" baseline="0" dirty="0" smtClean="0"/>
              <a:t> e se </a:t>
            </a:r>
            <a:r>
              <a:rPr lang="en-GB" baseline="0" dirty="0" err="1" smtClean="0"/>
              <a:t>repete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quase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todas</a:t>
            </a:r>
            <a:r>
              <a:rPr lang="en-GB" baseline="0" dirty="0" smtClean="0"/>
              <a:t> as </a:t>
            </a:r>
            <a:r>
              <a:rPr lang="en-GB" baseline="0" dirty="0" err="1" smtClean="0"/>
              <a:t>áreas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beneficiárias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pelo</a:t>
            </a:r>
            <a:r>
              <a:rPr lang="en-GB" baseline="0" dirty="0" smtClean="0"/>
              <a:t> FIDA. Tem o </a:t>
            </a:r>
            <a:r>
              <a:rPr lang="en-GB" baseline="0" dirty="0" err="1" smtClean="0"/>
              <a:t>lado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bom</a:t>
            </a:r>
            <a:r>
              <a:rPr lang="en-GB" baseline="0" dirty="0" smtClean="0"/>
              <a:t> e o </a:t>
            </a:r>
            <a:r>
              <a:rPr lang="en-GB" baseline="0" dirty="0" err="1" smtClean="0"/>
              <a:t>lado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ruim</a:t>
            </a:r>
            <a:r>
              <a:rPr lang="en-GB" baseline="0" dirty="0" smtClean="0"/>
              <a:t>.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Veja</a:t>
            </a:r>
            <a:r>
              <a:rPr lang="en-GB" baseline="0" dirty="0" smtClean="0"/>
              <a:t> que a </a:t>
            </a:r>
            <a:r>
              <a:rPr lang="en-GB" baseline="0" dirty="0" err="1" smtClean="0"/>
              <a:t>renda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agropecuária</a:t>
            </a:r>
            <a:r>
              <a:rPr lang="en-GB" baseline="0" dirty="0" smtClean="0"/>
              <a:t> é de </a:t>
            </a:r>
            <a:r>
              <a:rPr lang="en-GB" baseline="0" dirty="0" err="1" smtClean="0"/>
              <a:t>apenas</a:t>
            </a:r>
            <a:r>
              <a:rPr lang="en-GB" baseline="0" dirty="0" smtClean="0"/>
              <a:t> 23%. </a:t>
            </a:r>
            <a:r>
              <a:rPr lang="en-GB" baseline="0" dirty="0" err="1" smtClean="0"/>
              <a:t>Isso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aumentar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muito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com o </a:t>
            </a:r>
            <a:r>
              <a:rPr lang="en-GB" baseline="0" dirty="0" err="1" smtClean="0"/>
              <a:t>uso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políticas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públicos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assessoria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técnica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capacitaçao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este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público</a:t>
            </a:r>
            <a:r>
              <a:rPr lang="en-GB" baseline="0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Estes </a:t>
            </a:r>
            <a:r>
              <a:rPr lang="en-GB" dirty="0" smtClean="0"/>
              <a:t>dados 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repetem</a:t>
            </a:r>
            <a:r>
              <a:rPr lang="en-GB" baseline="0" dirty="0" smtClean="0"/>
              <a:t> (Piauí,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exemplo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perecentuais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apresentação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missão</a:t>
            </a:r>
            <a:r>
              <a:rPr lang="en-GB" baseline="0" dirty="0" smtClean="0"/>
              <a:t> MAPS). </a:t>
            </a:r>
            <a:r>
              <a:rPr lang="en-GB" baseline="0" dirty="0" err="1" smtClean="0"/>
              <a:t>Esta</a:t>
            </a:r>
            <a:r>
              <a:rPr lang="en-GB" baseline="0" dirty="0" smtClean="0"/>
              <a:t> pizza é </a:t>
            </a:r>
            <a:r>
              <a:rPr lang="en-GB" baseline="0" dirty="0" err="1" smtClean="0"/>
              <a:t>calculada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após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somar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todas</a:t>
            </a:r>
            <a:r>
              <a:rPr lang="en-GB" baseline="0" dirty="0" smtClean="0"/>
              <a:t> as </a:t>
            </a:r>
            <a:r>
              <a:rPr lang="en-GB" baseline="0" dirty="0" err="1" smtClean="0"/>
              <a:t>fontes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rendas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todas</a:t>
            </a:r>
            <a:r>
              <a:rPr lang="en-GB" baseline="0" dirty="0" smtClean="0"/>
              <a:t> as </a:t>
            </a:r>
            <a:r>
              <a:rPr lang="en-GB" baseline="0" dirty="0" err="1" smtClean="0"/>
              <a:t>cadeias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produtivas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Questionário</a:t>
            </a:r>
            <a:r>
              <a:rPr lang="en-GB" baseline="0" dirty="0" smtClean="0"/>
              <a:t> tem </a:t>
            </a:r>
            <a:r>
              <a:rPr lang="en-GB" baseline="0" dirty="0" err="1" smtClean="0"/>
              <a:t>informações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sobre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preços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unidade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venda</a:t>
            </a:r>
            <a:r>
              <a:rPr lang="en-GB" baseline="0" dirty="0" smtClean="0"/>
              <a:t> etc.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Situação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moradia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tipos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categorias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distintas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Muito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interessante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termos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analise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qualidade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vida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7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00854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Como </a:t>
            </a:r>
            <a:r>
              <a:rPr lang="en-GB" dirty="0" err="1" smtClean="0"/>
              <a:t>conclusões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principais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mensagens</a:t>
            </a:r>
            <a:r>
              <a:rPr lang="en-GB" baseline="0" dirty="0" smtClean="0"/>
              <a:t>, para </a:t>
            </a:r>
            <a:r>
              <a:rPr lang="en-GB" baseline="0" dirty="0" err="1" smtClean="0"/>
              <a:t>estas</a:t>
            </a:r>
            <a:r>
              <a:rPr lang="en-GB" baseline="0" dirty="0" smtClean="0"/>
              <a:t> 4 </a:t>
            </a:r>
            <a:r>
              <a:rPr lang="en-GB" baseline="0" dirty="0" err="1" smtClean="0"/>
              <a:t>cadeias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encontramos</a:t>
            </a:r>
            <a:r>
              <a:rPr lang="en-GB" baseline="0" dirty="0" smtClean="0"/>
              <a:t> que o </a:t>
            </a:r>
            <a:r>
              <a:rPr lang="en-GB" baseline="0" dirty="0" err="1" smtClean="0"/>
              <a:t>impacto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economico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direto</a:t>
            </a:r>
            <a:r>
              <a:rPr lang="en-GB" baseline="0" dirty="0" smtClean="0"/>
              <a:t> na </a:t>
            </a:r>
            <a:r>
              <a:rPr lang="en-GB" baseline="0" dirty="0" err="1" smtClean="0"/>
              <a:t>reduçao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pobreza</a:t>
            </a:r>
            <a:r>
              <a:rPr lang="en-GB" baseline="0" dirty="0" smtClean="0"/>
              <a:t> rural é </a:t>
            </a:r>
            <a:r>
              <a:rPr lang="en-GB" baseline="0" dirty="0" err="1" smtClean="0"/>
              <a:t>maior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tanto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termos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absolutos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como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termos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relativos</a:t>
            </a:r>
            <a:r>
              <a:rPr lang="en-GB" baseline="0" dirty="0" smtClean="0"/>
              <a:t>, na </a:t>
            </a:r>
            <a:r>
              <a:rPr lang="en-GB" baseline="0" dirty="0" err="1" smtClean="0"/>
              <a:t>agricultura</a:t>
            </a:r>
            <a:r>
              <a:rPr lang="en-GB" baseline="0" dirty="0" smtClean="0"/>
              <a:t> familiar do que no </a:t>
            </a:r>
            <a:r>
              <a:rPr lang="en-GB" baseline="0" dirty="0" err="1" smtClean="0"/>
              <a:t>agronegócio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 </a:t>
            </a:r>
            <a:r>
              <a:rPr lang="en-GB" baseline="0" dirty="0" err="1" smtClean="0"/>
              <a:t>potencial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aumento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produção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varios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fatores</a:t>
            </a:r>
            <a:r>
              <a:rPr lang="en-GB" baseline="0" dirty="0" smtClean="0"/>
              <a:t>, entre </a:t>
            </a:r>
            <a:r>
              <a:rPr lang="en-GB" baseline="0" dirty="0" err="1" smtClean="0"/>
              <a:t>eles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estímulo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participaçao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mercados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organicos</a:t>
            </a:r>
            <a:r>
              <a:rPr lang="en-GB" baseline="0" dirty="0" smtClean="0"/>
              <a:t> e de </a:t>
            </a:r>
            <a:r>
              <a:rPr lang="en-GB" baseline="0" dirty="0" err="1" smtClean="0"/>
              <a:t>comércio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justo</a:t>
            </a:r>
            <a:r>
              <a:rPr lang="en-GB" baseline="0" dirty="0" smtClean="0"/>
              <a:t>, que </a:t>
            </a:r>
            <a:r>
              <a:rPr lang="en-GB" baseline="0" dirty="0" err="1" smtClean="0"/>
              <a:t>apresentam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estrutura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preços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estímulo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compras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públicas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governmaentais</a:t>
            </a:r>
            <a:r>
              <a:rPr lang="en-GB" baseline="0" dirty="0" smtClean="0"/>
              <a:t>, inclusive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parceria</a:t>
            </a:r>
            <a:r>
              <a:rPr lang="en-GB" baseline="0" dirty="0" smtClean="0"/>
              <a:t> com o </a:t>
            </a:r>
            <a:r>
              <a:rPr lang="en-GB" baseline="0" dirty="0" err="1" smtClean="0"/>
              <a:t>Ministério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Cidadania</a:t>
            </a:r>
            <a:r>
              <a:rPr lang="en-GB" baseline="0" dirty="0" smtClean="0"/>
              <a:t>, e </a:t>
            </a:r>
            <a:r>
              <a:rPr lang="en-GB" baseline="0" dirty="0" err="1" smtClean="0"/>
              <a:t>finalmente</a:t>
            </a:r>
            <a:r>
              <a:rPr lang="en-GB" baseline="0" dirty="0" smtClean="0"/>
              <a:t> o </a:t>
            </a:r>
            <a:r>
              <a:rPr lang="en-GB" baseline="0" dirty="0" err="1" smtClean="0"/>
              <a:t>potencial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agropecuária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termos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maior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participaçao</a:t>
            </a:r>
            <a:r>
              <a:rPr lang="en-GB" baseline="0" dirty="0" smtClean="0"/>
              <a:t> na </a:t>
            </a:r>
            <a:r>
              <a:rPr lang="en-GB" baseline="0" dirty="0" err="1" smtClean="0"/>
              <a:t>renda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domiciliar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famílias</a:t>
            </a:r>
            <a:r>
              <a:rPr lang="en-GB" baseline="0" dirty="0" smtClean="0"/>
              <a:t> do </a:t>
            </a:r>
            <a:r>
              <a:rPr lang="en-GB" baseline="0" dirty="0" err="1" smtClean="0"/>
              <a:t>semiárido</a:t>
            </a:r>
            <a:r>
              <a:rPr lang="en-GB" baseline="0" dirty="0" smtClean="0"/>
              <a:t> do </a:t>
            </a:r>
            <a:r>
              <a:rPr lang="en-GB" baseline="0" dirty="0" err="1" smtClean="0"/>
              <a:t>nordeste</a:t>
            </a:r>
            <a:r>
              <a:rPr lang="en-GB" baseline="0" dirty="0" smtClean="0"/>
              <a:t>, que no </a:t>
            </a:r>
            <a:r>
              <a:rPr lang="en-GB" baseline="0" dirty="0" err="1" smtClean="0"/>
              <a:t>momento</a:t>
            </a:r>
            <a:r>
              <a:rPr lang="en-GB" baseline="0" dirty="0" smtClean="0"/>
              <a:t> é de </a:t>
            </a:r>
            <a:r>
              <a:rPr lang="en-GB" baseline="0" dirty="0" err="1" smtClean="0"/>
              <a:t>apenas</a:t>
            </a:r>
            <a:r>
              <a:rPr lang="en-GB" baseline="0" dirty="0" smtClean="0"/>
              <a:t> 23%.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8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0085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949280"/>
            <a:ext cx="1849967" cy="6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4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949280"/>
            <a:ext cx="1849967" cy="6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8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53975"/>
            <a:ext cx="9286876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358775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8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438275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949280"/>
            <a:ext cx="1849967" cy="6874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195263" indent="-1952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1905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960438" indent="-1936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9538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798638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55838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13038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170238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27438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s://www.google.com/url?sa=i&amp;rct=j&amp;q=&amp;esrc=s&amp;source=images&amp;cd=&amp;cad=rja&amp;uact=8&amp;ved=2ahUKEwi5l66KgMDbAhWK71MKHYF9AX4QjRx6BAgBEAU&amp;url=https://nacoesunidas.org/onu-no-brasil/&amp;psig=AOvVaw15GOPBnRQI6XfhXZ8NXexV&amp;ust=152840757814715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7"/>
          <p:cNvSpPr txBox="1">
            <a:spLocks noChangeArrowheads="1"/>
          </p:cNvSpPr>
          <p:nvPr/>
        </p:nvSpPr>
        <p:spPr bwMode="auto">
          <a:xfrm>
            <a:off x="490289" y="4365104"/>
            <a:ext cx="8042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algn="r"/>
            <a:r>
              <a:rPr lang="en-GB" altLang="en-US" sz="2200" b="1" dirty="0" err="1" smtClean="0">
                <a:solidFill>
                  <a:srgbClr val="3CA344"/>
                </a:solidFill>
                <a:latin typeface="+mn-lt"/>
              </a:rPr>
              <a:t>Estudo</a:t>
            </a:r>
            <a:r>
              <a:rPr lang="en-GB" altLang="en-US" sz="2200" b="1" dirty="0" smtClean="0">
                <a:solidFill>
                  <a:srgbClr val="3CA344"/>
                </a:solidFill>
                <a:latin typeface="+mn-lt"/>
              </a:rPr>
              <a:t> </a:t>
            </a:r>
            <a:r>
              <a:rPr lang="en-GB" altLang="en-US" sz="2200" b="1" dirty="0" err="1" smtClean="0">
                <a:solidFill>
                  <a:srgbClr val="3CA344"/>
                </a:solidFill>
                <a:latin typeface="+mn-lt"/>
              </a:rPr>
              <a:t>Comparativo</a:t>
            </a:r>
            <a:r>
              <a:rPr lang="en-GB" altLang="en-US" sz="2200" b="1" dirty="0" smtClean="0">
                <a:solidFill>
                  <a:srgbClr val="3CA344"/>
                </a:solidFill>
                <a:latin typeface="+mn-lt"/>
              </a:rPr>
              <a:t> da Agricultura Familiar e </a:t>
            </a:r>
            <a:r>
              <a:rPr lang="en-GB" altLang="en-US" sz="2200" b="1" dirty="0" err="1" smtClean="0">
                <a:solidFill>
                  <a:srgbClr val="3CA344"/>
                </a:solidFill>
                <a:latin typeface="+mn-lt"/>
              </a:rPr>
              <a:t>Agronegócio</a:t>
            </a:r>
            <a:r>
              <a:rPr lang="en-GB" altLang="en-US" sz="2200" b="1" dirty="0" smtClean="0">
                <a:solidFill>
                  <a:srgbClr val="3CA344"/>
                </a:solidFill>
                <a:latin typeface="+mn-lt"/>
              </a:rPr>
              <a:t> no </a:t>
            </a:r>
            <a:r>
              <a:rPr lang="en-GB" altLang="en-US" sz="2200" b="1" dirty="0" err="1" smtClean="0">
                <a:solidFill>
                  <a:srgbClr val="3CA344"/>
                </a:solidFill>
                <a:latin typeface="+mn-lt"/>
              </a:rPr>
              <a:t>Semiárido</a:t>
            </a:r>
            <a:r>
              <a:rPr lang="en-GB" altLang="en-US" sz="2200" b="1" dirty="0" smtClean="0">
                <a:solidFill>
                  <a:srgbClr val="3CA344"/>
                </a:solidFill>
                <a:latin typeface="+mn-lt"/>
              </a:rPr>
              <a:t> do </a:t>
            </a:r>
            <a:r>
              <a:rPr lang="en-GB" altLang="en-US" sz="2200" b="1" dirty="0" err="1" smtClean="0">
                <a:solidFill>
                  <a:srgbClr val="3CA344"/>
                </a:solidFill>
                <a:latin typeface="+mn-lt"/>
              </a:rPr>
              <a:t>Nordeste</a:t>
            </a:r>
            <a:r>
              <a:rPr lang="en-GB" altLang="en-US" sz="2200" b="1" dirty="0" smtClean="0">
                <a:solidFill>
                  <a:srgbClr val="3CA344"/>
                </a:solidFill>
                <a:latin typeface="+mn-lt"/>
              </a:rPr>
              <a:t> do  Brasil– </a:t>
            </a:r>
            <a:r>
              <a:rPr lang="en-GB" altLang="en-US" sz="22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Efeitos</a:t>
            </a:r>
            <a:r>
              <a:rPr lang="en-GB" altLang="en-US" sz="22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altLang="en-US" sz="22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Diretos</a:t>
            </a:r>
            <a:r>
              <a:rPr lang="en-GB" altLang="en-US" sz="22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na </a:t>
            </a:r>
            <a:r>
              <a:rPr lang="en-GB" altLang="en-US" sz="22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Redução</a:t>
            </a:r>
            <a:r>
              <a:rPr lang="en-GB" altLang="en-US" sz="22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da </a:t>
            </a:r>
            <a:r>
              <a:rPr lang="en-GB" altLang="en-US" sz="22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Pobreza</a:t>
            </a:r>
            <a:r>
              <a:rPr lang="en-GB" altLang="en-US" sz="22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Rural </a:t>
            </a:r>
            <a:endParaRPr lang="en-GB" altLang="en-US" sz="22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r"/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3075" name="Rectangle 28"/>
          <p:cNvSpPr>
            <a:spLocks noChangeArrowheads="1"/>
          </p:cNvSpPr>
          <p:nvPr/>
        </p:nvSpPr>
        <p:spPr bwMode="auto">
          <a:xfrm>
            <a:off x="611560" y="6100256"/>
            <a:ext cx="8169027" cy="41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algn="r"/>
            <a:r>
              <a:rPr lang="en-US" altLang="en-US" sz="1600" b="1" dirty="0" smtClean="0">
                <a:solidFill>
                  <a:schemeClr val="tx2"/>
                </a:solidFill>
              </a:rPr>
              <a:t>Brasília, DF</a:t>
            </a:r>
            <a:endParaRPr lang="en-US" altLang="en-US" sz="1600" b="1" dirty="0">
              <a:solidFill>
                <a:schemeClr val="tx2"/>
              </a:solidFill>
            </a:endParaRPr>
          </a:p>
          <a:p>
            <a:pPr algn="r"/>
            <a:r>
              <a:rPr lang="pt-BR" altLang="en-US" sz="1600" dirty="0" smtClean="0"/>
              <a:t>15 de outubro de 2019</a:t>
            </a:r>
            <a:endParaRPr lang="en-US" altLang="en-US" sz="1600" dirty="0"/>
          </a:p>
        </p:txBody>
      </p:sp>
      <p:pic>
        <p:nvPicPr>
          <p:cNvPr id="9" name="image19.jpg" descr="ProjetoProsemiárido_Coopercuc_colheitamaracujadomato_Uaua_Bahia05.jpeg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27557"/>
          <a:stretch/>
        </p:blipFill>
        <p:spPr>
          <a:xfrm>
            <a:off x="3160743" y="1160748"/>
            <a:ext cx="2701243" cy="2726792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" name="Rectangle 1"/>
          <p:cNvSpPr/>
          <p:nvPr/>
        </p:nvSpPr>
        <p:spPr bwMode="auto">
          <a:xfrm>
            <a:off x="827584" y="1124744"/>
            <a:ext cx="1196972" cy="2798800"/>
          </a:xfrm>
          <a:prstGeom prst="rect">
            <a:avLst/>
          </a:prstGeom>
          <a:solidFill>
            <a:srgbClr val="46A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98082"/>
            <a:ext cx="3240360" cy="120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6998174" y="1124744"/>
            <a:ext cx="1196972" cy="2798800"/>
          </a:xfrm>
          <a:prstGeom prst="rect">
            <a:avLst/>
          </a:prstGeom>
          <a:solidFill>
            <a:srgbClr val="46A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6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1438275"/>
            <a:ext cx="8352927" cy="98261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>
                <a:solidFill>
                  <a:srgbClr val="0070C0"/>
                </a:solidFill>
              </a:rPr>
              <a:t>IFAD– International Fund for </a:t>
            </a:r>
            <a:r>
              <a:rPr lang="pt-BR" b="1" dirty="0" err="1" smtClean="0">
                <a:solidFill>
                  <a:srgbClr val="0070C0"/>
                </a:solidFill>
              </a:rPr>
              <a:t>Agricultural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Development</a:t>
            </a:r>
            <a:endParaRPr lang="pt-BR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pt-BR" b="1" dirty="0" smtClean="0">
                <a:solidFill>
                  <a:srgbClr val="0070C0"/>
                </a:solidFill>
              </a:rPr>
              <a:t>FIDA – Fundo Internacional de Desenvolvimento Agrícola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4294967295"/>
          </p:nvPr>
        </p:nvSpPr>
        <p:spPr>
          <a:xfrm>
            <a:off x="8532813" y="6492875"/>
            <a:ext cx="611187" cy="365125"/>
          </a:xfrm>
          <a:prstGeom prst="rect">
            <a:avLst/>
          </a:prstGeom>
        </p:spPr>
        <p:txBody>
          <a:bodyPr/>
          <a:lstStyle/>
          <a:p>
            <a:fld id="{7BFCC004-C206-4893-86E7-4579512984EF}" type="slidenum">
              <a:rPr lang="pt-BR" smtClean="0"/>
              <a:pPr/>
              <a:t>9</a:t>
            </a:fld>
            <a:endParaRPr lang="pt-BR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 smtClean="0">
              <a:solidFill>
                <a:srgbClr val="000000"/>
              </a:solidFill>
              <a:ea typeface="Geneva" charset="-128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4" y="4593631"/>
            <a:ext cx="311898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indent="26987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Geneva" charset="0"/>
                <a:cs typeface="+mj-cs"/>
              </a:rPr>
              <a:t>Obrigado!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Geneva" charset="0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57" y="2928009"/>
            <a:ext cx="41004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u="sng" dirty="0">
                <a:solidFill>
                  <a:srgbClr val="000000"/>
                </a:solidFill>
                <a:ea typeface="Geneva" charset="-128"/>
              </a:rPr>
              <a:t>Brasília-DF, Brasil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Casa da ONU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Quadra 802, Conjunto C, Lote 17 </a:t>
            </a:r>
            <a:endParaRPr lang="pt-BR" sz="1400" dirty="0" smtClean="0">
              <a:solidFill>
                <a:srgbClr val="000000"/>
              </a:solidFill>
              <a:ea typeface="Geneva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 smtClean="0">
                <a:solidFill>
                  <a:srgbClr val="000000"/>
                </a:solidFill>
                <a:ea typeface="Geneva" charset="-128"/>
              </a:rPr>
              <a:t>– </a:t>
            </a: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Setor de Embaixadas Norte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CEP: 70800-400 – Brasília-DF, Brasil</a:t>
            </a:r>
          </a:p>
        </p:txBody>
      </p:sp>
      <p:sp>
        <p:nvSpPr>
          <p:cNvPr id="13" name="Retângulo 2"/>
          <p:cNvSpPr/>
          <p:nvPr/>
        </p:nvSpPr>
        <p:spPr>
          <a:xfrm>
            <a:off x="251520" y="4077072"/>
            <a:ext cx="44769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dirty="0">
              <a:solidFill>
                <a:srgbClr val="000000"/>
              </a:solidFill>
              <a:ea typeface="Geneva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u="sng" dirty="0" err="1">
                <a:solidFill>
                  <a:srgbClr val="000000"/>
                </a:solidFill>
                <a:ea typeface="Geneva" charset="-128"/>
              </a:rPr>
              <a:t>Salvador-BA</a:t>
            </a:r>
            <a:r>
              <a:rPr lang="pt-BR" sz="2000" b="1" u="sng" dirty="0">
                <a:solidFill>
                  <a:srgbClr val="000000"/>
                </a:solidFill>
                <a:ea typeface="Geneva" charset="-128"/>
              </a:rPr>
              <a:t>, Brasil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Escritório Compartilhado das Nações Unidas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Praça Municipal Thomé de Souza, S/N, Edifício Elevador Lacerda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CEP 40.020-010 - </a:t>
            </a:r>
            <a:r>
              <a:rPr lang="pt-BR" sz="1400" dirty="0" err="1">
                <a:solidFill>
                  <a:srgbClr val="000000"/>
                </a:solidFill>
                <a:ea typeface="Geneva" charset="-128"/>
              </a:rPr>
              <a:t>Salvador-BA</a:t>
            </a: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, Brasil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Tel. (+5571) </a:t>
            </a:r>
            <a:r>
              <a:rPr lang="pt-BR" sz="1400" dirty="0" smtClean="0">
                <a:solidFill>
                  <a:srgbClr val="000000"/>
                </a:solidFill>
                <a:ea typeface="Geneva" charset="-128"/>
              </a:rPr>
              <a:t>3183-5715/5700</a:t>
            </a:r>
            <a:endParaRPr lang="pt-BR" sz="1400" dirty="0">
              <a:solidFill>
                <a:srgbClr val="000000"/>
              </a:solidFill>
              <a:ea typeface="Geneva" charset="-128"/>
            </a:endParaRPr>
          </a:p>
        </p:txBody>
      </p:sp>
      <p:pic>
        <p:nvPicPr>
          <p:cNvPr id="10" name="Picture 6" descr="Image result for casa da onu brasili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4" y="2492896"/>
            <a:ext cx="3118984" cy="19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1520" y="2420888"/>
            <a:ext cx="4100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00"/>
                </a:solidFill>
                <a:ea typeface="Geneva" charset="-128"/>
              </a:rPr>
              <a:t>Sede: Roma, Itália</a:t>
            </a:r>
            <a:endParaRPr lang="pt-BR" sz="1400" b="1" dirty="0">
              <a:solidFill>
                <a:srgbClr val="000000"/>
              </a:solidFill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4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0179" y="367543"/>
            <a:ext cx="86409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Objetivos do Estudo - Contexto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11760" y="6210153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100" dirty="0" smtClean="0"/>
          </a:p>
        </p:txBody>
      </p:sp>
      <p:sp>
        <p:nvSpPr>
          <p:cNvPr id="2" name="AutoShape 4" descr="data:image/png;base64,iVBORw0KGgoAAAANSUhEUgAAFtYAABAlCAYAAAAfeIXfAAAABHNCSVQICAgIfAhkiAAAAAlwSFlzAABMvQAATL0B53GtUwAAIABJREFUeJzs3XuY13PeP/DXzDSdE9ukRNR2PgiRUjpRynKrHArZZbFyWuRutT8rd9nde91Li5tW5XTbTTZWkUWFdEArOda0FbuxuqNIhc7NfH9/7MVv+y2a+cz3O9+Z5vG4rrmYb+/36/2cl+vyVz3LGTtxQCoiJyqa4uJURETk5la8bBH/yFcRs9lbMvaWTEXfW4TdJWVvydhbMvaWjL0lY2/J2FtyVWV3VwybHAX7N03LLAAAAACg8kilUtG2bdtYtWrVXs82adIk5s2bF61atSqHZCW3devWuPbaa2PSpEkZf+u4446L2267Lbp27ZrxtwAAAAAAAAAAAAAAAABgXzVu0smRW1yc7Rhfb8P6LfHp+q3ZjvGNKmo2e0vG3pKp6HuLsLukKmo2e0vG3pKxt2TsLRl7S6ai7y3C7gAAAACAfdtLL71UolLtiIgXXnihwpVqR0TUrl07Jk6cGDNmzIgePXpETk7m/rLERYsWRbdu3eLEE0+MhQsXRiqVythbAAAAAAAAAAAAAAAAALAvq5btAAAAAAAAAAAAVD7Tpk0r0bm5c+dG69atM5ymbAYPHhyDBw+Ojz/+OGbPnh3btm2LWrVqRc2aNaNmzZpf/fuqVavipptuivfeey/xW3Pnzo25c+dGvXr14sgjj4xOnTp99dW+ffuoWbNm7Nq1K3bv3v21//zy3+vUqROHHXZY5Ofnp28RAAAAAAAAAAAAAAAAAFAJ7FGsXaNWtTjo0PrZyrKHXbuLIycV0axNg2xH+Vq7dxVXyGz2loy9JVPR9xZhd0nZWzL2loy9JWNvydhbMvaWXFXZXX71vLTMAQAAAAAql8LCwr2eOe6446Jv377lkCY9GjZsGOedd943/nqPHj3iggsuiKeeeipGjRoVK1euTPzW559/HgsXLoyFCxcmnlGtWrVo3bp1tG/ffo+v1q1bR40aNRLPBQAAAAAAAAAAAAAAAICKbI9i7YMOrR9NDt0vW1n28NGazyInFRUmz/9v3QefVchs9paMvSVT0fcWYXdJ2Vsy9paMvSVjb8nYWzL2llxV2V21/Ny0zAEAAAAAKpcPP/xwr2e6detWDknKV05OTpx66qkxYMCAmDhxYowdOzY+/fTTrGTZvXt3LF++PJYvX77H57m5udGiRYt/Kdxu27Zt1K5dOytZAQAAAAAAAAAAAAAAACBdqu39CAAAAAAAAAAA7Gm//fb+l/cdf/zx5ZAkO/Lz8+PHP/5xnHfeefGLX/wi7rzzzti1a1e2Y0VERHFxcbzzzjvxzjvvxBNPPPHV5zk5OdGsWbN/Kdxu165d1KtXL4uJAQAAAAAAAAAAAAAAAKDkFGsDAAAAAAAAAFBqBxxwwF7PbN26tRySZNcBBxwQ48ePj0svvTRGjx4dM2bMyHakb5RKpWL16tWxevXqeOqpp/b4taZNm/5L2Xb79u1L9N8ZAAAAAAAAAAAAAAAAAMqTYm0AAAAAAAAAAEpt//333+uZTZs2lUOSiqFVq1Yxffr0mD9/flx77bXx+uuvZztSqXzwwQfxwQcfxOzZs/f4vH379vGDH/wgrrjiiqhbt26W0gEAAAAAAAAAAAAAAADA/5Ob7QAAAAAAAAAAAFQ+irW/Xu/evePVV1+NBx98MJo0aZLtOGW2fPny+OlPfxpt2rSJqVOnRiqVynYkAAAAAAAAAAAAAAAAAKo4xdoAAAAAAAAAAJTaAQccsNczmzdvLockFU9ubm784Ac/iFWrVsXYsWOjdu3a2Y5UZmvXro3hw4dHz54944033sh2HAAAAAAAAAAAAAAAAACqsLy+/9Zq7Jff7F9QO+rVr5HFOP9P7Tr5cUBBnahZu1q2o3yt2nWqV8hs9paMvSVT0fcWYXdJ2Vsy9paMvSVjb8nYWzL2llxV2V3T+r2jel7dtMwCAAAAACqPZ555JhYtWvStZ9q3bx+nnXZaOSWqeKpXrx59+vSJiy66KA466KAoKiqKLVu2xJYtW7IdLbEPPvggJk+eHGvXro1u3bpFnTp1sh0JAAAAAAAAAAAAAAAAgCpk/msPRc7YiQNTX37QrE2DaHLoftnMBAAAQCXTvemNUSe/cbZjAAAAAADlaOfOnVGjxt7/8vYzzzwzHn300XJIVLmsW7culi5dGkuXLo233347li5dGoWFhbF9+/Y9zuXl5UV+fv4eX9WqVYv//d//zVLyPe2///4xbty4uOyyyyI/Pz/bcQAAAAAAAAAAAAAAAACoAsZNOjmqZTsEAAAAAAAAAACVw65du+Kpp56KIUOGlOh83bp1M5yocmrUqFE0atQo+vXr99VnqVQqvvjii8jNzf2qQDs3N/cbZ+zcuTPeeeedWL58+R5fK1eujF27dpXHjxGbNm2Kq6++OiZNmhR33HHHHj8PAAAAAAAAAAAAAAAAAGSKYm0AAAAAAAAAAL7VqlWr4r777osHH3ww1q1bV+J7nTp1ymCqfUtOTk7Uq1evxOerV68eHTp0iA4dOuzx+a5du+Jvf/tbFBYW7lG4vWLFitixY0e6Y0dExPLly6N///4xZMiQGD9+fDRv3jwj7wAAAAAAAAAAAAAAAABAhGJtAAAAAAAAAAC+wZw5c+IXv/hFLFy4MNH9/v37pzkRe5Ofnx9t2rSJNm3axOmnn/7V50VFRbF69eo9yraXL18ef/nLX2Lr1q1peXvGjBnx9NNPx3XXXRejR4+OOnXqpGUuAAAAAAAAAAAAAAAAAPwzxdoAAAAAAAAAAOxh165dcfnll8e9996beMbw4cOjY8eOaUxFWeTl5UXLli2jZcuWcdppp331eXFxcbz//vt7lG3/z//8T+J3duzYET//+c/jgQceiFtvvTWGDh0aOTk5afgJAAAAAAAAAAAAAAAAAOAfcrMdAAAAAAAAAACAimPnzp0xbNiwMpVqN2/ePG6//fY0piJTcnNzo3nz5nHKKafET37yk3jggQcilUrFiy++GJ07d048d82aNXH22WdHt27d4o9//GOkUqk0pgYAAAAAAAAAAAAAAACgKlOsDQAAAAAAAABARPyjVHvo0KExY8aMxDMaNWoUc+bMiYKCgjQmo7z16NEjFi9eHPfcc0+Z/lsuXrw4zjrrrCgoKIhhw4bFhAkTYunSpVFcXJzGtKTTJ598EuvXr4+ioqJsRwEAAAAAAAAAAAAAAAD4Woq1AQAAAAAAAACIHTt2xBlnnBFPPPFE4hn169ePWbNmRcuWLdOYjGzJy8uLiy++ON5555245pprIi8vL/GsTz/9NB555JG48soro1OnTlFQUBCDBg2KW2+9NRYvXhy7du1KY3JKY8uWLfHEE0/ERRddFIceemg0bNgwGjVqFNWrV4927drFzTffHOvWrct2TAAAAAAAAAAAAAAAAICv5IydODD15TfN2jSIJoful808AAAAVDLdm94YdfIbZzsGAAAAAFAG27dvjzPOOCOefvrpxDPatGkTjz32WHTo0CGNyahIli9fHldffXU899xzaZ9dp06d6N69e/Tq1St69eoVxx57bNSsWTPt7/APqVQqnnnmmZg4cWLMmTMnduzY8a3nGzRoEH/4wx+iX79+5ZQQAAAAAAAAAAAAAAAA4OuNm3Ry5GY7BAAAAAAAAAAA2bN9+/YYMmRI4lLtFi1axG233RZvvfWWUu19XPv27WPOnDkxY8aMaN68eVpnb9myJZ599tkYM2ZM9O7dO+rXrx+9evWKn/3sZzF79uz4/PPP0/peVZVKpeLpp5+Orl27ximnnBJPPvnkXku1IyI2bNgQAwYMiMmTJ5dDSgAAAAAAAAAAAAAAAIBvlzN24sDUl980a9Mgmhy6XzbzAAAAUMl0b3pj1MlvnO0YAAAAAEAC27Zti0GDBsWzzz5bqns1a9aMM888My6++OLo1atX5OTkZCghFdX27dtj/Pjx8Z//+Z+xdevWjL+Xl5cXRx11VPTq1St69eoVxx9/fDRo0CDj7+4rUqlUzJo1K8aOHRuLFy9OPCc/Pz9effXVOOKII9KYDgAAAAAAAAAAAAAAAKDkxk06WbE2AAAAZaNYGwAAAAAqrzPPPDMee+yxUt0ZMWJE3HzzzbH//vtnKBWVyZo1a+K6666Lhx9+uNzf7tixY/Ts2fOrsu0mTZqUe4aKLpVKxezZs2Ps2LHxyiuvpGVmx44d49VXX42aNWumZR4AAAAAAAAAAAAAAABAaYybdHLkZjsEAAAAAAAAAADl75lnnilVqXbDhg1j6dKlMXHiRKXafOWQQw6JqVOnxoIFC+LII48s17eXLVsWd999d5xzzjlx8MEHxzHHHBN33313bN68uVxzVERfFmp37949Tj755LSVakf8Y+833HBD2uYBAAAAAAAAAAAAAAAAlJZibQAAAAAAAACAKmjMmDElPtuoUaOYN29edOzYMYOJqMx69uwZS5YsiYkTJ0aDBg2ykuG1116Lyy+/PJo0aRIXXnhhLFq0KFKpVFayZEsqlYo5c+ZEjx49YuDAgfHnP/85I++MHz8+rWXdAAAAAAAAAAAAAAAAAKWhWBsAAAAAAAAAoIr56KOP4rXXXivR2UaNGsULL7wQ7du3z3AqKru8vLwYMWJErF69OiZPnhyDBw+O73znO+WeY+vWrfHAAw9E9+7d4/DDD48JEybE9u3byz1HeUqlUvHss8/G8ccfHwMGDIhFixZl/M2bbrop428AAAAAAAAAAAAAAAAAfB3F2gAAAAAAAAAAVcwrr7xSonONGzeOefPmRbt27TKciH1JvXr14kc/+lHMmDEjPv7441i2bFn89re/jbPPPjuaNGlSrlkKCwvjyiuvjE6dOsX8+fPL9e3ykEql4rnnnouePXvGSSedFC+//HK5vf3000/HsmXLyu09AAAAAAAAAAAAAAAAgC8p1gYAAAAAAAAAqGLWrFlTonMvvPBCtG3bNsNp2Jfl5uZGhw4d4rLLLouHH3441qxZE++++27cf//9ccEFF0SLFi3KJcc777wTffr0iREjRsTmzZvL5c1MSqVS8fzzz0evXr2if//+8dJLL6Vl7qhRo2L+/Plx1FFHlej8rbfempZ3AQAAAAAAAAAAAAAAAEojrcXamzZsi40btqVzZNrIloxsyciWXEXOJ1sysiUjWzKyJSNbMrIlU5GzRVTsfBU5W3FRKtsRAAAAAIBS2r59+17P5OTkKNUm7XJycqJFixbxwx/+MB544IF49913Y82aNfHwww/HZZddFh06dMjo+5MnT4727dvHzJkzM/pOpqRSqZg7d2707t07+vXrFy+++GKZZ7Zv3z6mTZsWRUVFccstt0SvXr1i1qxZJbr70EMPlbioHwAAAAAAAAAAAAAAACBd0lqs/beVG+K9FRvSOTJtZEtGtmRkS64i55MtGdmSkS0Z2ZKRLRnZkqnI2SIqdr6KnG3nzqJsRwAAAAAASqkkxdpXXHFFOSSBiIMPPjjOPvvs+O1vfxvLli2Ljz/+OGbMmBEjR46Mo48+OnJz0/pbnGLt2rUxaNCgGDZsWKxbty6tszPphRdeiD59+sSJJ54YCxcuLPO8du3axR/+8Id4++23Y+jQoXvs+cADD4z/83/+z15n7N69O26//fYyZwEAAAAAAAAAAAAAAAAojfT+qTMAAAAAAAAAACq8khRr16xZsxySwL8qKCiIwYMHx29+85tYsmRJbNy4MZ555pm4/vrr4/jjj4/q1aun5Z1HHnkk2rVrF6NHj46ioor7l0jOmzcv+vTpEyeccEIsWLCgzPPatm0bDz/8cCxdujSGDRsWeXl5X3vuZz/7WXznO9/Z67xJkybFpk2bypwLAAAAAAAAAAAAAAAAoKQUawMAAAAAAAAAVDGKtalM9ttvvxg4cGD88pe/jIULF8amTZti3rx5cdNNN5V59saNG+PXv/51tGnTJiZMmBBbtmxJQ+L0mD9/fvTt2zf69u0b8+fPL/O8tm3bxtSpU2PZsmVx9tlnf2Oh9pfq1KkTV1555V7nfvHFFzFx4sQy5wMAAAAAAAAAAAAAAAAoKcXaAAAAAAAAAABVzLZt2/Z6RrE2FVWtWrWid+/eMWbMmEilUrFixYoYNWpUFBQUJJ7517/+Na688sqoW7duDBs2LBYsWBBFRUVpTF1yCxYsiBNOOCH69OkT8+bNK/O8Nm3axEMPPRTLli2Lc845Z6+F2v/syiuvLNH/C+64444SFfYDAAAAAAAAAAAAAAAApINibQAAAAAAAACAKqYkZb21atXKfBBIgzZt2sQtt9wSa9asiWnTppV53iOPPBK9e/eOpk2bxo9//ONYuHBhFBcXpyHpN0ulUvH73/8+TjzxxOjdu3e88MILZZ7ZunXrmDJlShQWFsa5555bqkLtLzVs2DAuvPDCvZ776KOPYsqUKUliAgAAAAAAAAAAAAAAAJSaYm0AAAAAAAAAgCqmsLBwr2dq1qxZDkkgfWrUqBFDhw6NVCoVjz/+eDRp0qRM8z788MO46667olevXnHIIYfEVVddFQsXLozdu3enJW8qlYrXX389Ro8eHd/97nfjBz/4QcydO7fMc1u1ahW///3vo7CwMIYPH56oUPufXXvttZGbu/ffZnbrrbdmvIAcAAAAAAAAAAAAAAAAIEKxNgAAAAAAAABAlfL++++X6NyBBx6Y4SSQOYMGDYrCwsL40Y9+lJZ5H374Ydx5553Rq1evyM/Pj5NOOiluuOGGmDlzZnz00UelmrVs2bIYM2ZMtGnTJo4++uj49a9/He+9916ZM7Zs2TJ+97vfxfLly+O8886LatWqlXlmRESLFi3izDPP3Ou5lStXxpNPPpmWNwEAAAAAAAAAAAAAAAC+TXr+9BQAAAAAAAAAAJXCQw89VKJzRx99dIaTQGbtv//+MXny5DjnnHPikksuiXfffTdts5999tl49tlnv/q+adOmceyxx371dfTRR0eNGjVizZo18d5778V7770XP/3pT7/6LJ1atmwZY8aMiXPPPTdtZdr/v5/85CfxyCOP7PXc4MGDo7i4OHJycjKSAwAAAAAAAAAAAAAAACBCsTYAAAAAAAAAQJUyderUvZ455phjonnz5uWQBjKvb9++8fbbb8fYsWNj/PjxUVRUlPY3Pvjgg/jggw/iscceS/vsb9KiRYsYM2ZMDB8+PGOF2l865phj4oQTToi5c+fu9eyIESNi8uTJGc0DAAAAAAAAAAAAAAAAVG252Q4AAAAAAAAAAED52LBhQxQWFu713Pe///1ySAPlp1atWvFf//VfsXjx4ujatWu245TJd7/73XjggQdixYoVcf7552e8VPtL1113XYnO3XPPPXHHHXdkOA0AAAAAAAAAAAAAAABQlSnWBgAAAAAAAACoIlavXl2ic507d85wEsiOzp07x6JFi+L555+P733ve9mOUyrNmzeP+++/P1asWBEXXHBBuRVqf+mkk06KTp06lejsNddcE/fff3+GEwEAAAAAAAAAAAAAAABVlWJtAAAAAAAAAIAqYtOmTSU617Nnz+jfv39Mnz49du/eneFUUL5ycnLihBNOiKeeeioKCwvj4osvjnr16mU71jdq3rx53HfffbFy5cr44Q9/GPn5+VnJkZOTE9ddd12Jz1900UUxcODAKC4uzmAqAAAAAAAAAAAAAAAAoCpSrA0AAAAAAAAAUEXs2LGjxGefe+65OOOMM+Kwww6LsWPHxqeffprBZJAd7du3j3vuuSfWr18fjz/+eAwfPjzq1q2b7VgREdGsWbO49957Y+XKlXHhhRdmrVD7nw0dOjTatGlT4vOzZ8+O4447LpYsWZLBVAAAAAAAAAAAAAAAAEBVo1gbAAAAAAAAAKCK6NOnT+y3336lurN27doYN25cdO7cOV577bUMJYPsqlmzZgwaNCimTJkSH3/8cTz++ONx7rnnlnvJdq1ateKss86Kxx57LFatWhUXXXRRhSjU/lJ+fn48+OCDUb169RLfWbx4cRx77LFxySWXxCeffJLBdAAAAAAAAAAAAAAAAEBVoVgbAAAAAAAAAKCKqFOnTpx33nmJ7r7//vvRo0ePeOmll9KcCiqWL0u2H3rooVi/fn3MmDEjhg8fHgcddFBG3svPz4/TTjstpk6dGuvXr49HHnkkTj/99ApVqP3PunbtGtOmTYu8vLwS30mlUnHPPfdE69at4+67746ioqIMJgQAAAAAAAAAAAAAAAD2dYq1AQAAAAAAAACqkEsuuSTx3R07dsS5554bGzduTGMiqLhq1aoVgwcPjilTpsTatWtjzZo1MX369PjpT38aJ5xwQtSrVy/R3Ly8vBgwYEDcf//9sW7dunjiiSfinHPOibp166b5J8iMwYMHx4MPPhg5OTmlurdx48a4/PLL45hjjomXX345Q+kAAAAAAAAAAAAAAACAfV21bAcAAAAAAAAAAKD8HHHEEXHNNdfE7bffnuj+3//+9xgxYkQ88sgjaU4GFd/BBx8cQ4YMiSFDhkRERHFxcaxcuTJeeeWVWLx4cSxevDjeeuut2L17d0T8o0D70EMPjWbNmn311bZt2+jbt280bNgwmz9KmQ0fPjy2bNkSI0aMKPXdN998M3r06BHnn39+3HzzzdG4ceMMJAQAAAAAAAAAAAAAAAD2VYq1AQAAAAAAAACqmN/85jfRtGnTuP7662PHjh2lvv/oo4/G+vXr48ADD8xAOqg8cnNzo127dtGuXbu44IILIiJi+/btsWHDhkilUtG4ceOoVm3f/S1al1xySXz++ecxatSoRPcffPDBmDFjRowbNy6uuOKKyM/PT3NCAAAAAAAAAAAAAAAAYF+Um+0AAAAAAAAAAACUr5ycnLj22mtj6dKlMWLEiKhTp06pZ7z22msZSAaVX82aNePggw+OQw45ZJ8u1f7Sv//7v8cdd9wReXl5ie5/9tlnMXLkyDjqqKNi3rx56Q0HAAAAAAAAAAAAAAAA7JMUawMAAAAAAAAAVFGtWrWKiRMnxtq1a2PChAnRoUOHEt9VrA186aqrropXX301unfvnnhGYWFh9O3bN84555xYs2ZNGtMBAAAAAAAAAAAAAAAA+5qcsRMHpr78plmbBtHk0P0SD9v86baIVE7Ub1AzLeHSSbZkZEtGtuQqcj7ZkpEtGdmSkS0Z2ZKRLZmKnC2iYueryNm6NRkT9WoelO0YAAAAAEAapFKpePHFF6NXr157PTt06NCYNm1aOaQCKotUKhW///3v47rrrot169YlnlOnTp0YM2ZMXHPNNVGjRo00JgQAAAAAAAAAAAAAAAAqu3GTTk5vsTYAAABVT/emN0ad/MbZjgEAAAAApFHLli3jr3/967ee+dnPfha/+MUvyikRUJls3rw5xo4dG3feeWcUFRUlntO6dev47//+7xgwYEAa0wEAAAAAAAAAAAAAAACV2bhJJ0dutkMAAAAAAAAAAFBxbNy4Mf72t7/t9Vzv3r3LIQ1QGdWvXz9uu+22ePPNN6NPnz6J56xatSoGDhwYZ5xxRqxfvz59AQEAAAAAAAAAAAAAAIBKTbE2AAAAAAAAAABfWbhwYaRSqW89U61atejevXs5JQIqq44dO8bcuXPjD3/4Qxx88MGJ50yfPj06deoUs2fPTmM6AAAAAAAAAAAAAAAAoLJSrA0AAAAAAAAAwFfmz5+/1zPHHHNM1KlTpxzSAJVdTk5ODBs2LFasWBGjR4+O/Pz8RHPWrVsXAwcOjJEjR8aOHTvSnBIAAAAAAAAAAAAAAACoTBRrAwAAAAAAAADwlZIUa/fu3bsckgD7krp168bNN98cS5cujZNOOinxnNtvvz26du0ay5cvT2M6AAAAAAAAAAAAAAAAoDJRrA0AAAAAAAAAQEREfPbZZ/HGG2/s9ZxibSCpNm3axKxZs2L69Olx2GGHJZrx1ltvxdFHHx133313pFKpNCcEAAAAAAAAAAAAAAAAKjrF2gAAAAAAAAAARETESy+9FMXFxd96Jjc3N3r06FFOiYB9UU5OTgwZMiSWL18eN954Y9SoUaPUM7Zv3x6XX355DB48OD755JMMpAQAAAAAAAAAAAAAAAAqKsXaAAAAAAAAAABERMT8+fP3eqZz586x3377lUMaYF9Xu3btGDduXBQWFsa//du/JZoxc+bM6NSpUzz33HNpTgcAAAAAAAAAAAAAAABUVIq1AQAAAAAAAACIiJIVa/fu3bsckgBVSYsWLWLmzJnxpz/9KdH9Dz/8MPr37x+jRo2KHTt2pDkdAAAAAAAAAAAAAAAAUNEo1gYAAAAAAAAAILZs2RJLlizZ6znF2kCmnHLKKfHZZ5/FFVdckej++PHj47jjjosVK1akORkAAAAAAAAAAAAAAABQkSjWBgAAAAAAAAAgFi1aFLt37/7WMzk5OdGzZ89ySgRURfXq1Yu77rornnzyySgoKCj1/TfeeCM6d+4ckydPjlQqlYGEAAAAAAAAAAAAAAAAQLYp1gYAAAAAAAAAIObPn7/XM0ceeWTsv//+5ZAGqOpOPfXUWLp0aQwYMKDUd7dt2xYjRoyIM844IzZs2JCBdAAAAAAAAAAAAAAAAEA2KdYGAAAAAAAAAKBExdq9e/cuhyQA/9C4ceN4+umn47bbbovq1auX+v6MGTOiU6dOMXfu3AykAwAAAAAAAAAAAAAAALJFsTYAAAAAAAAAQBW3bdu2eOWVV/Z6TrE2UN5yc3PjmmuuicWLF0f79u1LfX/t2rXRr1+/GD16dOzatSsDCQEAAAAAAAAAAAAAAIDyplgbAAAAAAAAAKCKe+WVV2Lnzp17PdezZ89ySAPwr4444oh49dVX4/LLLy/13VQqFb/+9a/jlFNOiW3btmUgHQAAAAAAAAAAAAAAAFCeFGsDAAAAAAAAAFRxb7311l7PdOzYMRo0aFAOaQC+Xu3atWPChAnxxBNPREFBQanvP/vsszFkyJDYsWNHBtIBAAAAAAAAAABf5R2rAAAgAElEQVQAAAAA5UWxNgAAAAAAAABAFffpp5/u9cyyZcvKIQnA3p122mnx9ttvR//+/Ut9d/bs2TF06NDYtWtXBpIBAAAAAAAAAAAAAAAA5UGxNgAAAAAAAABAFVejRo0SnduwYUOGkwCUzEEHHRSzZs2K8ePHR/Xq1Ut1d+bMmTF8+PDYvXt3htIBAAAAAAAAAAAAAAAAmZSbSmU7wtfbtGFbbNywLdsxvlFFzWZvydhbMhV9bxF2l1RFzWZvydhbMvaWjL0lY2/JVPS9RdgdAAAAAFB5NGzYsETnrrrqqgwnASi53NzcuPbaa+OVV16Jtm3bluruo48+Gj/84Q+jqKgoQ+kAAAAAAAAAAAAAAACATMlNVdBm7b+t3BDvrdiQ7RjfqKJms7dk7C2Zir63CLtLqqJms7dk7C0Ze0vG3pKxt2Qq+t4i7A4AAAAAqDwGDhxYonNTp06NlStXZjgNQOkceeSR8dprr8Wll15aqntTpkyJSy+9NIqLizOUDAAAAAAAAAAAAAAAAMiE3GwHAAAAAAAAAAAgu5o2bRrHHntsic7Wrl07w2kASq927dpx9913x+OPP16qe/fee29cffXVkUqlMpQMAAAAAAAAAAAAAAAASDfF2gAAAAAAAAAAVdiKFStizJgxsXjx4hKdb9CgQYYTASQ3aNCgWLx4cRx44IElvnPXXXfFddddp1wbAAAAAAAAAAAAAAAAKolq2Q4AAAAAAAAAAED5+vzzz+P++++PKVOmxJIlS0p8r1atWlG7du0MJgMouy5dusTzzz8fffr0iQ0bNpTozq233hq1atWKm266KcPpAAAAAAAAAAAAAAAAgLLKzXYAAAAAAAAAAADKzx//+Mf47ne/G9dcc02pSrUjIho0aJChVADp1bFjx5gzZ07Ur1+/xHd+/vOfR6NGjWLbtm0ZTAYAAAAAAAAAAAAAAACUlWJtAAAAAAAAAIAqYNu2bXHppZfGWWedFZ988kmiGQUFBWlOBZA5nTt3jlmzZkXdunVLfGf9+vXRvHnzmDBhQuzYsSOD6QAAAAAAAAAAAAAAAICkFGsDAAAAAAAAAOzjCgsLo0uXLjFp0qTEM6pXrx633HJLGlMBZF63bt3i6aefjtq1a5f4zrp16+LKK6+MVq1axaRJk2Lnzp0ZTAgAAAAAAAAAAAAAAACUlmJtAAAAAAAAAIBK4N13341f/vKX0bt376hXr14cddRRcf7558f48eNj5cqV33hv4cKF0aVLlygsLEz8dk5OTkyZMiX69euXeAZAtvTs2TNmzpwZNWrUKNW9Dz74IC699NJo3bp13HfffbFr164MJQQAAAAAAAAAAAAAAABKQ7E2AAAAAAAAAEAFlUqlYv78+TFo0KBo3bp13HDDDbFgwYL44osv4s0334zf/e53MWrUqDjyyCPj7rvvjlQqtcf9d999N0477bTYtm1bmXJMmDAhzjrrrDLNAMimE088MaZPnx75+fmlvvv+++/HxRdfHO3atYvf/e53sXv37gwkBAAAAAAAAAAAAAAAAEpKsTYAAAAAAAAAQAWzc+fOmDJlShxzzDHRp0+fmDlz5r+UZv+z7du3x+WXXx4XX3zxHudGjhwZmzZtSpyjVatWsWDBgrjssssSzwCoKL73ve/FtGnTIi8vL9H9v/71r3H++edHhw4dYurUqVFUVJTmhAAAAAAAAAAAAAAAAEBJKNYGAAAAAAAAAKggPv300/jVr34VzZs3j+9///vx+uuvl+r+/fffH5MmTYqIiDlz5sSf/vSnUmeoUaNGnHnmmfH444/HsmXLomfPnqWeAVBRDRkyJKZMmRK5ucl/69yqVati+PDhcfjhh8cjjzwSxcXFaUwIAAAAAAAAAAAAAAAA7I1ibQAAAAAAAACALCsqKor/+I//iKZNm8b1118fa9euTTzr6quvjnfffTeuvfbaUt076KCD4r777ot169bFo48+GoMGDYrq1asnzgFQUZ199tkxZcqUqFWrVpnm/OUvf4lhw4bFEUccEdOnT1ewDQAAAAAAAAAAAAAAAOVEsTYAAAAAAAAAQBZ9/vnnMXDgwLjpppti69atZZ63c+fO6NevXxQWFpbofJMmTeLxxx+PtWvXxoUXXhj169cvcwaAiu6cc86J1157LU499dQyz1q2bFmcccYZ0aVLl3j11VfTkA4AAAAAAAAAAAAAAAD4Noq1AQAAAAAAAACy5Isvvoj99tsvnnvuubTOff/990t89s0334xBgwal9X2AyqBdu3bx5JNPxiuvvBIDBw4s87zXX389unXrFqNGjYotW7akISEAAAAAAAAAAAAAAADwdRRrAwAAAAAAAACUs23btsXtt98e9erVy2qO7du3R8OGDbOaASDbjj322HjmmWfipZdein79+pVpVnFxcYwfPz4OP/zweP7559OUEAAAAAAAAAAAAAAAAPhnirUBAAAAAAAAAMrJ9u3b484774wWLVrEyJEjs5pl5syZUaNGjaxmAKhIunfvHs8++2zMnz8/+vTpU6ZZq1evjn79+sWFF14YGzduTE9AAAAAAAAAAAAAAAAAICIUawMAAAAAAAAAlIulS5dGmzZt4qqrrooPP/ww8ZwDDjggLXlOPfXUtMwB2Nf06tUrXnjhhZg7d24cf/zxZZr1wAMPRLt27eKxxx5LUzoAAAAAAAAAAAAAAABAsTYAAAAAAAAAQIYtWrQoevXqFX//+98Tz+jatWtMmzYt1q9fH/n5+WXKU7du3cjJySnTDIB9Xd++fWPBggUxZ86c6NatW+I569atizPPPDNOP/30WLt2bRoTAgAAAAAAAAAAAAAAQNWkWBsAAAAAAAAAIIM2b94cZ5xxRmzatCnR/TPPPDNefvnl+POf/xxDhw6NatWqRUFBQZky1apVq0z3AaqKnJyc6N+/f7z88svxzDPPRJcuXRLPmjFjRrRv3z7uvffeSKVSaUwJAAAAAAAAAAAAAAAAVUu13NycbGf4Wi3aNohIVcxsERHfbVu2P6CaKfaWjL0lU9H3FmF3SdlbMvaWjL0lY2/J2Fsy9pac3QEAAAAAERE33HBDfPjhh4nuPvPMMzFw4MB/+bygoCDxzIiI6tWrJ74LUBXl5OTEwIEDY8CAAfHUU0/FjTfeGG+88Uap52zevDl+9KMfxdSpU2Py5MnRsmXLDKQFAAAAAAAAAAAAAACAfVvO2IkDU19+06xNg2hy6H7ZzAMAAEAl073pjVEnv3G2YwAAAABAhbRkyZI49thjI5VK7f3wPykoKIjp06dHz549v/bXTzjhhHjhhRcS52rWrFmsXr068X2Aqq64uDjuvPPO+PnPfx4bNmxINKNmzZoxbty4uPbaa6NatWppTggAAAAAAAAAAAAAAAD7pnGTTo7cbIcAAAAAAAAAANhX3XjjjaUu1T799NNjyZIl31iqHRHRoEGDMuXKz88v032Aqi43Nzeuvvrq+Mtf/hLnnHNOohnbt2+P0aNHR9euXePNN99Mc0IAAAAAAAAAAAAAAADYdynWBgAAAAAAAADIgC1btsTcuXNLfH7QoEHxxhtvxGOPPRaHHXbYt54tKCgoU7bq1auX6T4A/9CwYcOYOnVq/OlPf4qmTZsmmvH666/HMcccE9dff31s3749zQkBAAAAAAAAAAAAAABg36NYGwAAAAAAAAAgA1566aXYsWNHic4uWbIkHn/88TjyyCNLdL5BgwZliZa4/BWAr3fKKadEYWFhXHHFFYnuFxUVxa9+9ato1apVTJs2Lc3pAAAAAAAAAAAAAAAAYN+iWBsAAAAAAAAAIAM+++yzEp3bsGFDHH300aWa3bhx4ySRvtKzZ88y3QfgX9WrVy/uuuuuePHFF6Nt27aJZqxZsybOPvvsOO2002LVqlVpTggAAAAAAAAAAAAAAAD7BsXaAAAAAAAAAAAZUFRUVKJz3/nOd0o9e9iwYVG7du1S3/tS//79E98F4Nv16NEj3njjjRgzZkxUq1Yt0Ywnn3wyOnToECNHjoyNGzemOSEAAAAAAAAAAAAAAABUboq1AQAAAAAAAAAyoH79+iU6t3jx4lLPbtiwYVx22WWlvhcRcfjhh0fnzp0T3QWgZGrWrBk33XRTvP7669GlS5dEM3bv3h233357tGzZMu68887YtWtXmlMCAAAAAAAAAAAAAABA5aRYGwAAAAAAAAAgAzp06FCic2eddVZs3bq11PNHjRoV+++/f6nuFBQUxMyZMyMvL6/U7wFQeocffngsWrQofvOb30Tt2rUTzfj000/jqquuik6dOsWcOXPSnBAAAAAAAAAAAAAAAAAqH8XaAAAAAAAAAAAZ0LRp0zjkkEP2eu7vf/971KlTJz755JNSzW/cuHEsWLAgDjrooBKdz8/Pj+nTp0ezZs1K9Q4AZZOXlxcjR46MZcuWRb9+/RLPWbFiRQwYMCCuu+66KCoqSmNCAAAAAAAAAAAAAAAAqFwUawMAAAAAAAAAZMj5559f4rMdO3aMJ554olTzDz/88FiyZEmMHj06CgoKvvFc9+7dY9asWdGzZ89SzQcgfZo3bx5z5syJBx54IA444IDEc2655ZY47bTTYvPmzWlMBwAAAAAAAAAAAAAAAJVHztiJA1NfftOsTYNocuh+2cwDAABAJdO96Y1RJ79xtmMAAAAAQIX00UcfRdu2bUtVfvr9738/7rjjjlKXru7YsSOeeuqp+PDDD2PLli2xbdu2aNmyZXTp0iVatWoVOTk5pY0PQIasW7cufvzjH8f/Ze/Og6wgz4Rv36e7wWYTEWRTMUQQWkFFEUfAuLMY0bihxg3FPS4jpDQ6USCOCzAaTXANIgpqQNFRQYIrsqioL0RaRMUFFTWGTVDpprE53x9vxe/NTLRPH87W9HVVUQa4n+f88lSqSCXN3Y888kjad3Tt2jWefPLJ6Ny5cwbLAAAAAAAAAAAAAAAAoLCNunugxdoAAABsGYu1AQAAAODHTZo0Kc4444xanenVq1fMnj07GjVqlKUqAArB9OnT4/LLL4/3338/rfMtWrSIqVOnxuGHH57hMgAAAAAAAAAAAAAAAChMo+4eGEX5jgAAAAAAAAAA2Jqddtppcfzxx9fqzGuvvRZnn312JJPJmocBqLOOOuqoWLJkSdx8883RvHnzWp9fu3ZtDBgwIMaNG+fPDAAAAAAAAAAAAAAAAOoNi7UBAAAAAAAAALIokUjE3XffHe3atavVuT//+c8xf/78LFUBUCgaNmwYw4YNi2XLlsVFF10URUW1+7K+6urquOSSS+KCCy6IqqqqLFUCAAAAAAAAAAAAAABA4bBYGwAAAAAAAAAgy1q2bBnTpk2LZs2a1ercmDFjslQEQKHZYYcd4vbbb48333wzjjjiiFqfv+eee6Jfv36xatWqLNQBAAAAAAAAAAAAAABA4bBYGwAAAAAAAAAgBw444IB44YUXolOnTimfeeqpp2Lp0qVZrAKg0HTr1i1mzZoVv/71r2t99qWXXopevXrFW2+9lYUyAAAAAAAAAAAAAAAAKAwWawMAAAAAAAAA5EjPnj3jzTffjEsvvTTlM/Pnz89iEQCFKJFIxNixY+Pdd9+NLl261OrsRx99FAcccEA8+eSTWaoDAAAAAAAAAAAAAACA/MroYu2vVlfE2tUVmbwyY7SlR1t6tKWvkPu0pUdberSlR1t6tKVHW3oKuS2isPsKuW1zdTLfCQAAAABQpzRu3Dhuu+22mDhxYkrz69aty24QAAVrt912iwULFsTAgQNrde6bb76JX/ziF3HjjTdGMun/ywEAAAAAAAAAAAAAAGDrktHF2h++uzqWv7M6k1dmjLb0aEuPtvQVcp+29GhLj7b0aEuPtvRoS08ht0UUdl8ht1VVVec7AQAAAADqnAceeCAuvfTSlGYt1gao35o3bx5PPfVU/PrXv67VuWQyGVdffXWcfvrpUVVVlaU6AAAAAAAAAAAAAAAAyL2MLtYGAAAAAAAAAODHlZeXx5lnnhnr169Pab558+ZZLgKg0BUXF8fYsWNj4sSJ0bBhw1qdffDBB+O0006LZDKZpToAAAAAAAAAAAAAAADILYu1AQAAAAAAAAByaMSIEbWa/8UvfpGlEgDqmjPPPDNefPHFaN26da3OPfLIIzF27NgsVQEAAAAAAAAAAAAAAEBuWawNAAAAAAAAAJAjCxcujMcffzzl+UMPPTR23XXXLBYBUNf07t07Xn/99dh7771rde6qq66KF198MUtVAAAAAAAAAAAAAAAAkDsWawMAAAAAAAAA5Mh1112X8myrVq3i/vvvz2INAHVVhw4dYt68eXH88cenfGbz5s0xdOjQqKqqymIZAAAAAAAAAAAAAAAAZJ/F2gAAAAAAAAAAOfLxxx+nNNegQYOYNGlS7LTTTlkuAqCuatKkSUydOjVGjBiR8pmPPvooHn744SxWAQAAAAAAAAAAAAAAQPZZrA0AAAAAAAAAkCOlpaUpzb3xxhsxYMCALNcAUNcVFRXFyJEjY+rUqSmfmTJlShaLAAAAAAAAAAAAAAAAIPss1gYAAAAAAAAAyJFUFmtPmTIl9txzzxzUALC1OPHEE2Py5MkpzT733HOxdu3aLBcBAAAAAAAAAAAAAABA9lisDQAAAAAAAACQI6ks1q6urs5BCQBbm1NPPTVuuummGuc2bdoUTz31VA6KAAAAAAAAAAAAAAAAIDss1gYAAAAAAAAAyJFGjRrVOFNZWZmDEgC2RldeeWVKc9OmTctyCQAAAAAAAAAAAAAAAGSPxdoAAAAAAAAAADlSWlpa40xFRUUOSgDYWl1zzTU1zsyaNSvWr1+fgxoAAAAAAAAAAAAAAADIPIu1AQAAAAAAAAByJJXF2pWVlTkoAWBrdcIJJ9Q4s3HjxpgxY0YOagAAAAAAAAAAAAAAACDzLNYGAAAAAAAAAMgRi7UByLbu3btHp06dapx79NFHc1ADAAAAAAAAAAAAAAAAmWexNgAAAAAAAABAjjRq1KjGGYu1AdgSiUQiTjjhhBrnZs6cGclkMgdFAAAAAAAAAAAAAAAAkFkWawMAAAAAAAAA5EhpaWmNMxUVFTkoAWBrlspi7YqKilizZk0OagAAAAAAAAAAAAAAACCzLNYGAAAAAAAAAMiRVBZrV1ZW5qAEgK3ZXnvtldLc119/nbHPrKioiGQymbH7AAAAAAAAAAAAAAAA4IeU5DsAAAAAAAAAAKC+aNSoUY0zFmsDsKX+9re/1TiTSCSiffv2aX/GN998E/fdd188+uij8fbbb8eqVauiSZMmseOOO37/o3379t//686dO0f37t0jkUik/ZkAAAAAAAAAAAAAAAAQYbE2AAAAAAAAAEDOlJaW1jhjsTYAW+qTTz6pcSaZTEbDhg1rffeKFSti3Lhxcffdd8dXX331T7/37bffxnvvvRfvvffevzzbvXv3OP/88+P888+PkhJfvggAAAAAAAAAAAAAAEB6ivIdAAAAAAAAAABQX6SyWLuioiIHJQBszf7nwutMWLRoUZx++unRsWPHGD16dFqfUV5eHhdffHEcccQR8eWXX2a8EQAAAAAAAAAAAAAAgPrBYm0AAAAAAAAAgBxJZbF2ZWVlDkoA2Jq1bNkypbmalltv3rw5pk+fHoceemjss88+MXny5Pjuu++2uG/27NnRo0ePmD9//hbfBQAAAAAAAAAAAAAAQP1TksnLdu3aMiKZyOSVGaMtPdrSoy19hdynLT3a0qMtPdrSoy092tJTyG0Rhd1XyG0NGxbnOwEAAAAA6oy///3vNc5UVFTkoASArVnXrl2juLg4qqurf3TuxBNPjDlz5vyvX6+oqIgHHnggfv/738e7776blcYvvvgiDjnkkJg7d27sv//+WfkMAAAAAAAAAAAAAAAAtk4ZXazdfPtGmbwuo7SlR1t6tKWvkPu0pUdberSlR1t6tKVHW3oKuS2isPsKua2ouDAXfgMAAABAISourvkb1aUyAwA/pnnz5tG7d++YO3fuj87NnTs3li5dGmVlZRER8eWXX8btt98ed955Z6xatSrrnZs2bYqTTjopFi1aFC1atMj65wEAAAAAAAAAAAAAALB1KMp3AAAAAAAAAABAffHtt9/WONO2bdsclACwtRs4cGBKc6ecckosXLgwhg4dGh06dIjrrrsuJ0u1/+Hjjz+OMWPG5OzzAAAAAAAAAAAAAAAAqPss1gYAAAAAAAAAyJHPP/+8xpl27drloASArd1RRx2V0tybb74Z++67b0yYMCGqqqqyXPWvTZo0Kaqrq/Py2QAAAAAAAAAAAAAAANQ9FmsDAAAAAAAAAOTIF198UeNM+/btc1ACwNaue/fucfDBB+c7IyWfffZZPP/88/nOAAAAAAAAAAAAAAAAoI4oyXcAAAAAAAAAAEB9YbE2ALl0yy23xP777x+bNm3K2meUlpbGGWecEWeffXZsu+228fnnn8fnn38en332WcybNy9mzJiR0j0TJ06Mfv36Za0TAAAAAAAAAAAAAACArYfF2gAAAAAAAAAAOZLKYu127drloASA+qBHjx5x0003xfDhwzN+d+vWreNXv/pVXHjhhbHDDjt8/+tlZWX/NFdZWRmNGjWq8b7HH3881q1bF82bN894KwAAAAAAAAAAAAAAAFuXonwHAAAAAAAAAADUB8lk0mJtAHLu3//936N///4Zu2/33XeP8ePHx8cffxzXXnvtPy3V/ldKS0vjL3/5S433VlZWxtSpUzOVCQAAAAAAAAAAAAAAwFbMYm0AAAAAAAAAgBxYv359VFZW1jhnsTYAmVRUVBQTJ06M1q1bb9E9hx9+eMycOTPeeuutGDp0aJSWltbqbPv27Wucmzhx4hYUAgAAAAAAAAAAAAAAUF9YrA0AAAAAAAAAkANffPFFjTPNmzePxo0b56AGgPqkbdu2aS2tbtCgQZx55pnx5ptvxrPPPhsDBgyIRCJR63uKi4vjjDPOqHHu5ZdfjmXLltX6fgAAAAAAAAAAAAAAAOoXi7UBAAAAAAAAAHJg3rx5Nc60a9cuByUA1EcDBw6Me+65J1q3bl3jbIsWLeLqq6+O5cuXx8SJE2PPPffc4s8/88wzU5o78MADt/izAAAAAAAAAAAAAAAA2LpZrA0AAAAAAAAAkAOLFi2qcaZ9+/Y5KAGgvjr33HPjww8/jNGjR0fLli3/1+/vvvvuMW7cuPj000/j+uuvz+ifS127do3999+/xrkvv/wyhg4dGhUVFRn7bAAAAAAAAAAAAAAAALYuJfkOAAAAAAAAAACoDxYuXFjjzE9+8pPshwBQrzVp0iSuuOKKuPDCC2PhwoWRSCSiuLg4ysrKYvvtt8/qZw8ZMiQWLFhQ49yECRNi0aJFMW3atOjYsWNWmwAAAAAAAAAAAAAAAKh7ivIdAAAAAAAAAACwtVu5cmVKi0QPPPDAHNQAQESzZs3ioIMOip/97GfRp0+frC/Vjog46aSTYptttklpdtGiRbHvvvvGzJkzs1wFAAAAAAAAAAAAAABAXWOxNgAAAAAAAABAls2cOTOSyeSPziQSiTjyyCNzVAQAudeiRYs45phjUp5fu3Zt/PznP4+RI0fG5s2bs1gGAAAAAAAAAAAAAABAXWKxNgAAAAAAAABAlk2fPr3Gmf333z9at26dgxoAyJ8RI0ZEo0aNUp5PJpMxatSoOOqoo2LNmjVZLAMAAAAAAAAAAAAAAKCusFgbAAAAAAAAACCLNm3aFLNmzapxbtCgQTmoAYD82n333eOPf/xjrc/NnDkz9t1331i4cGEWqgAAAAAAAAAAAAAAAKhLLNYGAAAAAAAAAMiiefPmxfr162ucO+qoo3JQAwD5d/bZZ8cf/vCHKCkpqdW55cuXR+/evWPChAlZKgMAAAAAAAAAAAAAAKAusFgbAAAAAAAAACCL5s6dW+PMzjvvHN27d89BDQDkXyKRiEsuuSReeumlaN++fa3Obty4MYYOHRpPP/10luoAAAAAAAAAAAAAAAAodEXJZL4T/rWvVlfE2tUV+c74QYXa5t3S493SU+jvFuHt0lWobd4tPd4tPd4tPd4tPd4tPYX+bhHeDgAAAAD4v5YvX17jzPbbbx+JRCL7MQBQQHr37h0LFy6Mgw8+uNZnL7744tiwYUPmowAAAAAAAAAAAAAAACh4RckC3az94burY/k7q/Od8YMKtc27pce7pafQ3y3C26WrUNu8W3q8W3q8W3q8W3q8W3oK/d0ivB0AAAAA8H9VVlbWONOjR48clABA4WnTpk08++yzccUVV9Tq3EcffRRjx47NUhUAAAAAAAAAAAAAAACFrCjfAQAAAAAAAAAAW7ONGzfWONOiRYsclABAYSopKYnRo0fHY489Fs2aNUv53NNPP53FKgAAAAAAAAAAAAAAAAqVxdoAAAAAAAAAAFmUymLt3//+97Fu3boc1ABA4Tr22GPjjTfeiG7duqU0/+abb0ZVVVWWqwAAAAAAAAAAAAAAACg0FmsDAAAAAAAAAGRRmzZtUpo766yzIplMZrkGAArbbrvtFq+++moMGjSoxtmNGzfGW2+9lYMqAAAAAAAAAAAAAAAAConF2gAAAAAAAAAAWXT88cenNPf444/H2LFjs1wDAIWvSZMm8cQTT6Q0+8Ybb2S5BgAAAAAAAAAAAAAAgEJjsTYAAAAAAAAAQBYddthh0bx585Rmr7rqqnjhhReyXAQAhS+RSMTpp59e49zrr7+egxoAAAAAAAAAAAAAAAAKicXaAAAAAAAAAABZtM0228Q111yT0uzmzZvj5JNPjhUrVmS5CgAKX8+ePWucWbBgQQ5KAAAAAAAAAAAAAAAAKCQWawMAAAAAAAAAZNmwYcPi+OOPT2l25cqVceKJJ0ZVVVWWqwCgsKWyWLu8vNw3pAAAAAAAAAAAAAAAAKhnLNYGAAAAAAAAAMiyRCIREyZMiC5duqQ0/76qisEAACAASURBVOqrr8aIESOyXAUAhW3vvfeOoqKav8zxrrvuykENAAAAAAAAAAAAAAAAhcJibQAAAAAAAACAHNh2221j2rRp0aRJk5Tmb7nllvj000+zXAUAhatx48bRrVu3Gueuv/76+Pjjj3NQBAAAAAAAAAAAAAAAQCGwWBsAAAAAAAAAIEf22GOPuPfee1OaraqqismTJ2e5CAAK26BBg1Ka69OnT1RVVWW5BgAAAAAAAAAAAAAAgEJgsTYAAAAAAAAAQA6ddNJJcdlll6U0O3ny5Egmk1kuAoDCdeGFF0aDBg1qnPvss8/inHPO8ecmAAAAAAAAAAAAAABAPWCxNgAAAAAAAABAjo0dOzbatm1b49zbb78db775Zg6KAKAw7bjjjjFkyJCUZidNmhQjRozIbhAAAAAAAAAAAAAAAAB5Z7E2AAAAAAAAAECONWjQIGbOnJnS7IMPPpjlGgAobFdeeWUUFaX25Y7XXXdd3HvvvVkuAgAAAAAAAAAAAAAAIJ8s1gYAAAAAAAAAyIO99947BgwYUOPcww8/HNXV1TkoAoDCtOuuu8Z5552X8vz5558fs2bNymIRAAAAAAAAAAAAAAAA+WSxNgAAAAAAAABAnpx22mk1znz22WcxZ86cHNQAQOEaPXp07LHHHinNVldXx4ABA+L555/PchUAAAAAAAAAAAAAAAD5YLE2AAAAAAAAAECeHHPMMdG4ceMa5yZPnpyDGgAoXNtuu23MmDEj2rZtm/KZo48+OmbNmpXFKgAAAAAAAAAAAAAAAPLBYm0AAAAAAAAAgDxp2rRpHHvssTXOPfroo1FZWZmDIgAoXLvsskvMmDEjmjRpktL8hg0bYtCgQTFlypQslwEAAAAAAAAAAAAAAJBLFmsDAAAAAAAAAOTRqaeeWuPM+vXrY8aMGTmoAYDCts8++8TUqVOjuLg4pflNmzbFKaecEnfeeWeWywAAAAAAAAAAAAAAAMiV4kMGdR75j59s16pxNGu+TR5z/n+NmzSIFq2aRGnjknyn/EuNmzQsyDbvlh7vlp5Cf7cIb5cu75Ye75Ye75Ye75Ye75Ye75a++vJ2Ozc/KBoWN83IXQAAAABQH3Xs2DHuuuuu2LBhw4/Obdq0KU466aQcVQFA4ercuXO0adMmpk+fnvKZGTNmRElJSRx44IGRSCSyWAcAAAAAAAAAAAAAAEA2vfR/Hozig4/qNPIfv1BIi7VLGzUoyAV0/1Cobd4tPd4tPYX+bhHeLl2F2ubd0uPd0uPd0uPd0uPd0lPo7xZRf97OYm0AAAAA2DJFRUXx6aefxmuvvfajc++8805ceuml0ahRoxyVAUDh6tmzZ2zcuDHmzZuX8pkXX3wx1q1bF/369bNcGwAAAAAAAAAAAAAAoI566f88GEX5jgAAAAAAAAAAqO9OPfXUlOZatmwZmzdvznINANQN119/fZx22mm1OnPrrbfGkCFDYtOmTVmqAgAAAAAAAAAAAAAAINss1gYAAAAAAAAAyLNevXpFp06dUpodMmRIfPfdd1kuAoDCV1RUFBMnTozzzjuvVucmTZoUxx9/fFRUVGSpDAAAAAAAAAAAAAAAgGyyWBsAAAAAAAAAIM8SiUSceuqpKc1OmjQpTjvttNi0aVOWqwCg8BUXF8ddd90VV199da3OPfXUU9G/f/9Yt25dlsoAAAAAAAAAAAAAAADIFou1AQAAAAAAAAAKQKqLtSMipkyZEhdddFEWawCg7kgkEnH99dfHzTffXKtzc+fOjT322CPeeuutLJUBAAAAAAAAAAAAAACQDRZrAwAAAAAAAAAUgM6dO8fPf/7zlOfHjx8fJ5xwQiSTySxWAUDdMWzYsLjvvvuiuLg45TOfffZZdO/ePW6//faorq7OYh0AAAAAAAAAAAAAAACZYrE2AAAAAAAAAECBuOOOO6Jp06Ypz0+bNi2OPvro+PLLL7NYBQB1x5AhQ2LatGmxzTbb1OrcxRdfHD179oyXX345S2UAAAAAAAAAAAAAAABkisXaAAAAAAAAAAAFokOHDvHUU09FkyZNUj4zffr06N69ezz55JNZLAOAuuOYY46JWbNmRbNmzWp17q9//Wv06dMnhgwZ4ptWAAAAAAAAAAAAAAAAFDCLtQEAAAAAAAAACsjBBx9c62WgK1eujGOOOSbOPffc+Oabb7JYBwB1w0EHHRSzZ8+OHXbYodZn77///ujSpUv84Q9/iO+++y4LdQAAAAAAAAAAAAAAAGwJi7UBAAAAAAAAAApMnz594rnnnqv1ufHjx8fee+8dr7zyShaqAKBu2WeffWLevHnRoUOHWp9dt25dXHbZZbHvvvvG3Llzs1AHAAAAAAAAAAAAAABAuizWBgAAAAAAAAAoQL169YrRo0fX+twHH3wQffv2jWuvvTY2bdqUhTIAqDt22223mD9/fuy+++5pnV+8eHH87Gc/i9NPPz2++OKLDNcBAAAAAAAAAAAAAACQDou1AQAAAAAAAAAK1BVXXBG/+93van1u8+bNcd1110WfPn3i3XffzUIZANQdO+20U8yZMyf233//tO+YPHlydOnSJW655RbfuAIAAAAAAAAAAAAAACDPLNYGAAAAAAAAAChgv/3tb+Pmm2+OBg0a1Prs66+/Hl27do0xY8bEd999l4U6AKgbWrZsGbNnz44rrrgiSkpK0rrj66+/juHDh0ePHj3ipZdeynAhAAAAAAAAAAAAAAAAqbJYGwAAAAAAAACggCUSiRg2bFi8/vrrsccee6R1x5VXXhm9evWKhQsXZrgOAOqO0tLSGD16dCxevDgOO+ywtO9ZsmRJHHzwwTFy5MjYvHlzBgsBAAAAAAAAAAAAAABIhcXaAAAAAAAAAAB1wF577RVvvPFGDBs2LK3zixYtil69esWVV14ZGzZsyHAdANQdZWVl8eyzz8bUqVNjp512SvueUaNGxYknnhjffPNNBusAAAAAAAAAAAAAAACoicXaAAAAAAAAAAB1RGlpadx8883x/PPPp7UItLq6OsaMGRN77rlnvPDCC1koBIC6IZFIxIknnhhLly6N3/zmN9GgQYO07nnssceiT58+sXz58swGAgAAAAAAAAAAAAAA8IMs1gYAAAAAAAAAqGMOPfTQWLx4cZxyyilpnf/ggw/isMMOi6FDh8batWszXAcAdUfTpk3jxhtvjPLy8ujXr19adyxevDj222+/WLx4cYbrAAAAAAAAAAAAAAAA+Fcyulj7q9UVsXZ1RSavzBht6dGWHm3pK+Q+benRlh5t6dGWHm3p0ZaeQm6LKOy+Qm7bXJ3MdwIAAAAA1EstWrSIhx56KB566KFo3rx5WndMmDAhysrK4v77749k0v/WB0D91aVLl/jLX/4S06ZNiw4dOtT6/KpVq2LAgAGxcuXKLNQBAAAAAAAAAAAAAADw/8roYu0P310dy99ZnckrM0ZberSlR1v6CrlPW3q0pUdberSlR1t6tKWnkNsiCruvkNuqqqrznQAAAAAA9dopp5wS5eXlccghh6R1/ssvv4whQ4ZEq1atYvz48bFhw4YMFwJA3ZBIJOK4446LpUuXxn/8x39Ew4YNa3X+iy++iKFDh/pmFQAAAAAAAAAAAAAAAFmW0cXaAAAAAAAAAADk3s477xzPPfdc3HLLLdGoUaO07lizZk2ce+65seOOO8bll18ey5Yty3AlANQNjRs3jv/8z/+Mt956KwYOHFirs0899VTceeedWSoDAAAAAAAAAAAAAAAgwmJtAAAAAAAAAICtQlFRUVx++eVRXl4ehx56aNr3fPXVV3HrrbfGbrvtFv37948nn3wyqqurM1gKAHVD586dY8aMGXHZZZdFUVHqX245fPjwWLJkSRbLAAAAAAAAAAAAAAAA6jeLtQEAAAAAAAAAtiK77rprPPfcczFhwoTYbrvttuiuZ555Jo455pjYddddY+zYsbFp06YMVQJA3ZBIJOLWW2+N8vLy6NSpU0pnKisr45RTTomqqqos1wEAAAAAAAAAAAAAANRPFmsDAAAAAAAAAGxlEolEnHXWWbF06dIYPHjwFt/38ccfxxVXXBEHHXRQfPLJJxkoBIC6Zffdd48FCxakPF9eXh733HNPFosAAAAAAAAAAAAAAADqL4u1AQAAAAAAAAC2Um3bto0pU6bEE088ETvuuOMW3/fKK6/EQQcdFKtXr85AHQDULdtvv318/fXX0bJly5Tmb7311ti8eXOWqwAAAAAAAAAAAAAAAOofi7UBAAAAAAAAALZyRx99dCxZsiQuvPDCLb5r+fLl8ctf/jKqq6szUAYAdUvTpk1j9uzZsc0229Q4+8EHH8SsWbNyUAUAAAAAAAAAAAAAAFC/lOQ7AAAAAAAAAACA7GvevHnccccd8ctf/jLOO++8WLp0adp3PfPMM3HNNdfEDTfckMFCAKgbunXrFv/1X/8Vl1xySY2z48aNi4EDB+agauu3YsWKWLp0aaxfvz6Ki4t/9EfTpk2jU6dO0aRJk3xnAwAAAAAAAAAAAAAAWWCxNgAAAAAAAABAPdK3b99YvHhxPPbYY3H77bfHnDlz0rrnxhtvjJ49e8Zxxx2X4UIAKHy/+tWvUlqsPXPmzHj//fejU6dOOajaulRUVMRLL70Us2bNilmzZtX6m4IUFRVFt27dolevXt//2GOPPaKkxJfOAgAAAAAAAAAAAABAXedvBwAAAAAAAAAA1DMlJSUxePDgGDx4cJSXl8edd94ZDzzwQHz77be1uufMM8+MsrKyKCsry1IpABSmRCIRs2bNiv79+//oXDKZjD/96U8xevToHJXVXclkMt5+++3vF2m/9NJLsXHjxrTv27x5cyxevDgWL14c48ePj4iIxo0bx7777vtPy7Z32WWXSCQSmfq3AQAAAAAAAAAAAAAA5EBRvgMAAAAAAAAAAMif7t27xx133BGff/55/PGPf6zVkuxvvvkmrrvuuizWAUDhOvzww6NLly41zs2YMSMHNXXT2rVr45FHHolzzjknOnToEN26dYvhw4fHM888s0VLtX/Ihg0bYu7cuXHzzTfHSSedFB07dow2bdrEUUcdFTfddFN88MEHGf9MAAAAAAAAAAAAAAAg8yzWBgAAAAAAAAAgtt1227j44otjyZIl8eSTT6Z8btq0abF69eoslgFAYSoqKoqLL764xrklS5bE2rVrc1BU+Kqrq+OVV16JkSNHxgEHHBCtWrWKwYMHx7333hsrVqzIS9PKlStjxowZcdVVV0Xnzp1j0KBB8dxzz0UymcxLDwAAAAAAAAAAAAAAUDOLtQEAAAAAAAAA+F4ikYhBgwbFsmXLYrvttqtxvqqqKmbMmJGDMgAoPCeffHJKc6+88kqWSwrXihUr4t57743BgwfHDjvsEL17945Ro0bFq6++Gps3b8533j9JJpMxffr0OOKII6J79+5xzz33xIYNG/KdBQAAAAAAAAAAAAAA/A8WawMAAAAAAAAA8L906tQpHnzwwZRm//73v2e5BgAKU6tWraJXr141zs2fPz8HNYWhsrIynnnmmRg+fHh069Ytdt555zjnnHPikUceibVr1+Y7L2VLliyJ888/P3beeec48cQT47nnniu4ReAAAAAAAAAAAAAAAFBfleQ7AAAAAAAAAACAwnTkkUemNLdmzZoslwBA4erbt2+89tprPzqzNS/WTiaT8c4778SsWbNi1qxZMXv27KisrMx3VsasWbMmHn300Xj00Udju+22i969e0ffvn2jb9++sd9++0VpaWm+EwEAAAAAAAAAAAAAoN6xWBsAAAAAAAAAgB80atSoGDFixI/OzJkzJ0c1AFB4+vbtG7fccsuPzixYsCCqqqqiYcOGOarKvvXr18e4cePi3nvvjQ8//DDfOTnx1VdfxdNPPx1PP/10REQ0bNgwevbs+f2i7d69e0fLli3zXAkAAAAAAAAAAAAAAFs/i7UBAAAAAAAAAPhBrVq1qnFm/vz50a9fvxgwYEAMGDAgysrKIpFI5KAOAPKvT58+Nc5UVlbGokWLYv/9989BUXZ98803MW7cuBg7dmysWbMmLw3/9m//Fg0bNozq6ur47rvv/umf5eXlOeuoqqqKl19+OV5++eUYM2ZMRETsvvvu0bdv3+jTp0/07ds3Onbs6L8XAQAAAAAAAAAAAABAhlmsDQAAAAAAAADAD9p+++1Tmnv22Wfj2WefjeHDh8dOO+30/ZLtww47LLbbbrssVwJA/rRu3To6d+4cy5Yt+9G5+fPn1+nF2hUVFXHnnXfGTTfdFCtXrszZ53bu3Dn69+8f/fv3j4MPPjiaNm1a45kNGzbEX//611iwYEG89tpr8dprr8WHH36Yg9qIt99+O95+++245557vv+1Fi1aRJs2baK4uDiKior+6Z//6tf+5+81aNAg2rVrF127do2ysrIoKyuL9u3bW9gNAAAAAAAAAAAAAEC9ZbE2AAAAAAAAAAA/qH379rU+s2LFihg/fnyMHz8+iouL44ADDvh+0XaPHj2iqKgoC6UAkD99+/ZNabH2sGHDclSUOZWVlfGnP/0pbrjhhvjb3/6W9c9r1qxZHHrood8v0/7pT39a6zsaN24cvXv3jt69e3//a6tWrYrXX3/9+0XbCxYsiNWrV2cy/QetXbs21q5dm9E7t912239atF1WVhZdu3aNn/70p1FS4suDAQAAAAAAAAAAAADYuvnKeQAAAAAAAAAAflDfvn2ja9eu8c4776R1vrq6OubNmxfz5s2L3/72t9GuXbu44IIL4vLLL49mzZpluBYA8qNv375x3333/ejM/PnzI5lMRiKRyFHVlqmqqooJEybE9ddfHytWrMjqZ+2zzz4xYMCA6N+/fxxwwAHRoEGDjH9Gq1atYuDAgTFw4MCIiEgmk/HWW2/FbbfdFrNnz44PPvgg45+ZTevXr/9+Sfj/q1GjRnHEEUfERRddFP369asz/3kDAAAAAAAAAAAAAIDaSIy8a0DyHz/5SZeW0b7Dtmlftm5NRUQyEc1blmYkLpO0pUdberSlr5D7tKVHW3q0pUdberSlR1t6CrktorD7Crnt39pfE81K2+U7AwAAAADIookTJ8ZZZ52V0TvbtGkTDz/8cBxyyCEZvRcA8uG9996LLl261Di3bNmy6NSpUw6K0rdp06a4//7747rrrotPPvkkK5/RunXr6N+/f/Tv3z+OOOKIaN26dVY+J1XV1dXx9NNPx6233hovvPBCXlsyaa+99oorrrgiBg8eHCUlJfnOAQAAAAAAAAAAAACAjBh198DMLtYGAACg/um987XRpEHbfGcAAAAAAFlUVVUVPXv2jPLy8ozeu99++8WCBQsikUhk9F4AyLVkMhlt2rSJlStX/ujcxIkT48wzz8xRVe189913MXny5Pjd734XH330UUbvLikpib59+36/THuvvfaKoqKijH5GppSXl8dtt90WkydPjo0bN+Y7JyN22WWXGD58eJx99tnRpEmTfOcAAAAAAAAAAAAAAMAWGXX3wCjMv5UAAAAAAAAAAEDBaNiwYTz//POx1157ZfTe119/PebMmZPROwEgHxKJRPTp06fGuXnz5uWgpnaqq6tj8uTJUVZWFmeddVbGlmrvuuuucdFFF8UTTzwRa9asiRdffDF+85vfRI8ePQp2qXZERPfu3WP8+PGxYsWKuOuuu+Lkk0+OHXfcMd9ZW+Tjjz+OSy+9NHbZZZcYOXJkrFq1Kt9JAAAAAAAAAAAAAACwRQr3byYAAAAAAAAAAFAwdthhh3j55Zfj0ksvjZKSkozdO2bMmIzdBQD5lMpi7fnz5+egJDWbN2+OqVOnRvfu3eP000+P999/PyP3jhs3LpYtWxbvv/9+3H777XH00UdHs2bNMnJ3LrVq1SrOP//8ePjhh+PTTz+N5cuXx+TJk+OCCy6Ibt265TsvLatXr45Ro0ZFhw4d4tJLL43ly5fnOwkAAAAAAAAAAAAAANKSGHnXgOQ/fvKTLi2jfYdt89kDAABAHdN752ujSYO2+c4AAAAAAHLoo48+irvvvjuefPLJWLp06Rbft3jx4ujevXsGygAgf1599dU44IADapxbtWpVtGzZMgdF/1oymYz//u//jhEjRkR5eXlG7hw8eHCMHDkyysrKMnJfXbB27dp45ZVXYt68eTFv3rx47bXXYuPGjfnOqpXi4uI46aST4qqrrqqzy8IBAAAAAAAAAAAAAKh/Rt09MIryHQEAAAAAAAAAQN3SsWPHuOmmm+Ltt9+O5cuXx9133x3HHntsNGvWLK37/vznP2e4EAByb5999onS0tIa515++eUc1PxvyWQypk+fHvvuu28cd9xxGVmqfdxxx8XixYtjypQp9WqpdkREixYt4sgjj4wbbrgh5syZE+vWrYv58+fH6NGjY9CgQdGiRYt8J9aouro6Hnroodhrr71i2LBh8e233+Y7CQAAAAAAAAAAAAAAUpIYedeA5D9+8pMuLaN9h23z2QMAAEAd03vna6NJg7b5zgAAAAD+P/buPe7r+X78+PNzdVCKpBw2oSIhSiJ0sCmasESxDg7TDNu0sFrMROZQMqK+X8u+k0O6zPQt6awkZaGitCKlo0NS0pQOV12f3x+/m/1+W3Rd16fP4eq67vfbzY14vl7vx17/zB+XZwClQEFBQcyePTsmTZoUkyZNinfeeadY555++um48sorM1wHAJl39tlnx8yZM/c489vf/jYGDhyYpaL/u1B78uTJ0a9fv5gzZ05a7rzooovi7rvvjqZNm6blvrKosLAwVq9eHZ9//nkUFhbGrl27YteuXf/66//883f9sy+++CIWLlwYFStWjPfffz/ee++9WLt2bUaa69atG8OGDYt27dpl5H4AAAAAAAAAAAAAAEiH/sPaW6wNAADA3rFYGwAAAAD4Lm+++WaceeaZRc598MEH0aBBgywUAUBm/e53v4v7779/jzMnnnhiLFq0KOMtyWQyXnnllejXr1/8/e9/T8ud7dq1i7vvvjvOOOOMtNxHajZu3PivJdvf/DF+/Pi03X/VVVfFQw89FLVq1UrbnQAAAAAAAAAAAAAAkC79h7WPvFxHAAAAAAAAAABQNq1cubLImYMPPjiOPfbYzMcAQBa0bNmyyJnFixcX6/8j98bMmTPjnHPOiXPPPTctS7XbtGkTM2fOjMmTJ1uqXQrUrFkzzjrrrOjRo0cMGjQoxo0bF7t27YoXX3wxWrRosdf3P/3003HCCSdEfn5+JJPJNBQDAAAAAAAAAAAAAEB6WawNAAAAAAAAAEBGvPnmm0XOfPHFF/HFF19koQYAMq+4S43vueeejHx/9uzZcd5558XZZ58dM2bM2Ov7WrVqFdOnT49p06ZFq1at0lBIpuTl5UWHDh3i9ddfj5kzZ8ZFF120V/d9/vnn0a1bt/jxj38cq1evTlMlAAAAAAAAAAAAAACkh8XaAAAAAAAAAABkxPr164s1V7t27WjUqFFcf/31MWLEiFi5cmUkk8kM1wFA+tWsWTMaNWpU5Nxf/vKXmDNnTtq+O3fu3LjggguiRYsWMXXq1L2+74wzzogpU6bEa6+9Fj/84Q/3PpCsatWqVbz00kuxcOHCuOqqq6JixYop3zV+/Pho1KhRDB06NAoLC9NYCQAAAAAAAAAAAAAAqbNYGwAAAAAAAACAjLjggguKPbt48eJ4/PHH48orr4x69erFkUceGT179owPPvggg4UAkH4dO3Ys1lzz5s1j8+bNe/Wt+fPnx8UXXxynn356TJw4ca/uiog47bTTYsKECTF79uw477zzIpFI7PWd5M5JJ50UTz31VHz44Ydx0003RbVq1VK6Z/PmzdGzZ89o3bp1LF68OM2VAAAAAAAAAAAAAABQchZrAwAAAAAAAACQEe3bt49KlSqldPbjjz+OoUOHRqNGjaJ3796xadOmNNcBQGbccMMNUaVKlWLNdujQIbZu3VribyxatCg6d+4cTZs2jbFjx5b4/H9q0qRJvPjii/HWW29F+/btLdQuY4466qh4+OGHY/Xq1dG/f/+U7/n73/8eTZs2jbvvvjt27NiRxkIAAAAAAAAAAAAAACgZi7UBAAAAAAAAAMiIGjVqRJs2bfbqjp07d8Yf//jHOO6442L48OFRWFiYpjoAyIw6depEr169ijU7ffr06NChQ2zbtq1Y80uWLImuXbvGySefHKNGjdqbzIiIaNSoUbzwwgvx9ttvR4cOHSzULuMOPvjg6NevX6xbty66deuW0h07duyIO++8M0499dSYPXt2mgsBAAAAAAAAAAAAAKB4LNYGAAAAAAAAACBjfv7zn6flnnXr1kWPHj3izDPPjDfeeCMtdwJAptx6661Rs2bNYs1OnTo1qlatGg8++GCsWrVqt3++YsWKGDZsWCQSiTj++OPjueeei2QyuVd9DRs2jPz8/FiwYEF06tQp8vL8OGl5csghh8Szzz4b48ePjyOPPDKlOxYtWhQtW7aMX//61/HVV1+luRAAAAAAAAAAAAAAAPbMfwkBAAAAAAAAAEDGdOrUKZ588sm0LeycM2dOnHXWWXH11VfHp59+mpY7ASDdDjrooLj99ttLdKZPnz5Rt27daNCgQTRr1ixatWoVDRo0iPr168cNN9yQlq5jjjkmnn766fjHP/4RXbp0iQoVKqTlXvZNF1xwQSxatCh69uwZiUSixOeTyWQMGTIkTjrppJg4cWIGCgEAAAAAAAAAAAAA4Nsl7vrT+clvflG3Ya34/lEH5rIHAACAfUyLI/tFtUqH5zoDAAAAACjlXnjhhejWrVsUFBSk9d5jjjkmunfvHvvvv3/sv//+Ua1atX/78zd/XbNmzahTp05KSyMBIBXbt2+Pli1bxrx583KdEnXr1o077rgjrrzyyqhUqVKucyiFZs+eHddee20sXrw45Tu6desWgwcPjkMOOSSNZQAAAAAAAAAAAAAAXY47vAAAIABJREFU8O/6D2tvsTYAAAB7x2JtAAAAAKC45syZE7fcckvMmjUrJ9+vVatWXHzxxXHFFVfED37wg8jLy8tJBwDlx5o1a+Lss8+OlStX5uT7derUid///vdxzTXXROXKlXPSwL5j+/btMWDAgLj33ntT/s1QatWqFYMHD47u3bv7DU0AAAAAAAAAAAAAAMiI/sPah/86EAAAAAAAAACArDj99NPjtddei6lTp8att94aLVu2zOqSzw0bNsQTTzwRbdq0iaOPPjr69u0bCxcuzNr3ASh/jjzyyHjllVeiTp06Wf3u9773vRgyZEgsW7Ysrr/+eku1KZb99tsv7rzzzpg/f36cddZZKd2xYcOGuPLKK6N9+/axatWqNBcCAAAAAAAAAAAAAMD/lZdM5jrh2325YWts3LA11xnfqbS2ebfUeLfUlPZ3i/B2qSqtbd4tNd4tNd4tNd4tNd4tNaX93SK8HQAAAADAt0kkEtG2bdu4//77Y9asWbFp06aYOXNm3HfffdGkSZOsdXz00UfxwAMPROPGjaNJkybxwAMPxJo1a7L2fQDKj3r16sUrr7wShx9+eMa/deihh8bDDz8cH374Ydx4442x3377ZfyblD0nnnhizJo1K4YOHRrVq1dP6Y7JkydHo0aN4pFHHoldu3aluRAAAAAAAAAAAAAAgPIuL1lKN2svX7IhVr6/IdcZ36m0tnm31Hi31JT2d4vwdqkqrW3eLTXeLTXeLTXeLTXeLTWl/d0ivB0AAAAAQHFUqVIlWrVqFbfddlvMnz8/Pvvss7juuusikUhkreHdd9+Nvn37xtFHHx3dunWL7du3Z+3bAJQPDRo0iGnTpkXt2rUzcn+tWrVi4MCBsXz58rjpppuiatWqGfkO5UdeXl786le/ikWLFsUFF1yQ0h1btmyJm266KVq2bBn/+Mc/0lwIAAAAAAAAAAAAAEB5lpfrAAAAAAAAAAAA+Mahhx4aw4YNi3nz5kWrVq2y+u1kMhn5+fnRsWPH2Lp1a1a/DUDZd+KJJ8Yrr7wSjRs3TtudNWvWjHvvvTdWrFgRv/3tb6NatWppuxsiIo466qgYN25c5OfnxyGHHJLSHW+++WacfPLJceihh8acOXMimUymuRIAAAAAAAAAAAAAgPLGYm0AAAAAAAAAAEqdpk2bxmuvvRYjR46MI444IqvfnjRpUlx44YWWawOQdieffHLMmzcvBg8evFcLto866qjo379/rFixIn73u9/FAQcckMZK+HeJRCK6dOkS7733Xlx11VUp3/P5559H8+bNo0mTJjF48OD4/PPP01gJAAAAAAAAAAAAAEB5YrE2AAAAAAAAAAClUiKRiK5du8aSJUti//33z+q3p0+fHs8++2xWvwlA+VCxYsXo1atXLFiwIJYvXx6DBw+Oc845JypUqPCdZ6pWrRrt27ePhx9+OBYtWhQrV66Mfv36RY0aNbJYTnlXq1ateOqpp2Ly5MlRt27dlO9ZuHBh3HzzzXHEEUdE586dY+LEibFr1670hQIAAAAAAAAAAAAAUOZVzHUAAAAAAAAAAADsSbVq1WLLli0xc+bM+OMf/xhjx46NZDKZ8e/++c9/jmuvvTbj3wGg/KpXr1706tUrevXqFV988UVMnDgxpk2bFlu2bImCgoJo0KBBtGvXLlq2bBlVqlTJdS5ERES7du1i4cKF0a9fv3jkkUeisLAwpXsKCgpi1KhRMWrUqDjiiCPi6quvjmuuuSaOPfbYNBcDAAAAAAAAAAAAAFDWWKwNAAAAAAAAAMA+oXXr1tG6dev44IMPYuLEibFly5b4+uuvd/vz///Xixcvjm3btqX0vbfeeisWLFgQTZo0SfP/EgDY3cEHHxzdu3eP7t275zoFilS9evV46KGHokuXLnHttdfGwoUL9+q+jz/+OO67776477774gc/+EH06NEjOnXqFNWqVUtTMQAAAAAAAAAAAAAAZYnF2gAAAAAAAAAA7FOOO+64OO6444o9X1BQEFOmTIlnn302xowZE1u3bi322T//+c8xdOjQVDIBAMq85s2bx9y5c2PQoEFx9913x44dO/b6zhkzZsSMGTPil7/8ZVxxxRVxzTXXRPPmzSORSKShGAAAAAAAAAAAAACAsiAv1wEAAAAAAAAAAJBJlSpVigsvvDBGjhwZn332WTz11FPRrl27Yp0dMWJEWhZEAgCUVZUrV47bb789FixYEK1bt07bvVu2bIlhw4bFmWeeGSeddFI8+OCDsXbt2rTdDwAAAAAAAAAAAADAvstibQAAAAAAAAAAyo0DDjggrrrqqpg8eXIMGDCgyPlNmzbFmjVrslAGALBvO/744+PVV1+Nxx57LA444IC03r148eLo06dP1KlTJzp37hxLlixJ6/0AAAAAAAAAAAAAAOxbLNYGAAAAAAAAAKBc6tmzZ7HmPvroowyXAACUDXl5eXHDDTfE+++/H7169YqaNWum9f5du3bFqFGjokmTJjF06NBIJpNpvR8AAAAAAAAAAAAAgH2DxdoAAAAAAAAAAJRL+++/f7Hm3nnnnQyXAACULd///vdj8ODB8cknn0R+fn6cd955kUgk0nb/9u3bo2fPnnHxxRfH+vXr03YvAAAAAAAAAAAAAAD7Bou1AQAAAAAAAAAot+rVq1fkzIMPPhg7duzIQg0AQNlSpUqV6NKlS0yZMiVWrFgRd911Vxx99NFpu/+ll16Kxo0bx7Rp09J2JwAAAAAAAAAAAAAApZ/F2gAAAAAAAAAAlFtnnHFGkTMff/xxDBw4MAs1AABl19FHHx133nlnLF++PF5++eXo2rVr7Lfffnt976effhrnnXde3HrrrVFQUJCGUgAAAAAAAAAAAAAASjuLtQEAAAAAAAAAKLeaN29erLk//OEPsWbNmgzXAACUfXl5eXHuuefGyJEj49NPP42hQ4fGqaeeuld3JpPJGDhwYLRs2TI+/PDDNJUCAAAAAAAAAAAAAFBaWawNAAAAAAAAAEC5dfnllxdrrqCgIKpWrZrhGgCA8qVmzZrxq1/9KubNmxfvvPNO9OzZMw4++OCU75szZ040b948Zs2alcZKAAAAAAAAAAAAAABKG4u1AQAAAAAAAAAotzZu3FisuVq1akXt2rUzXAMAUH6dcsop8eijj8Ynn3wSzz//fLRv3z7y8kr+o85ffPFFtG3bNvLz8zNQCQAAAAAAAAAAAABAaWCxNgAAAAAAAAAA5dKECRPizDPPLNbs8ccfn+EaAAAiIvbbb7+47LLLYsKECbF69eo47rjjSnzHjh07olu3bnHfffdFMpnMQCUAAAAAAAAAAAAAALlUMdcBAAAAAAAAAADwbQoLC2PevHnxyiuvxLJly2L9+vWxYcOGf/2xZcuWqFmzZhx11FH/9kfTpk3jzDPPjEQi8Z13f/XVV9GjR4/YsmVLsVos1gYAyL4jjjgilixZEu+++2507do1Fi9eXKLzt99+e3z44Yfxpz/9KSpVqpShSgAAAAAAAAAAAAAAss1ibQAAAAAAAAAASo2tW7fGtGnTYuzYsTFu3Lj49NNP9zi/efPmWLNmTbz++uv/9vdPP/306NOnT3Tu3PlbF2wPGjQoPvvss2J3WawNAJA7jRs3jjlz5sRvfvOb+NOf/lSis0888USsXr06XnjhhahRo0aGCgEAAAAAAAAAAAAAyKbEXX86P/nNL+o2rBXfP+rAXPb8y6YvtkYkE1GjVpVcp3yrTRu2lco275Ya75aa0v5uEd4uVd4tNd4tNd4tNd4tNd4tNd4tdeXl7Voc2S+qVTo8LXcBAAAAAOXT2rVrY/z48TF27Nh4+eWXY+vWrWm7+5e//GU8+uijUaFChX/9vfXr18dRRx1V7O/k5eXFq6++Gq1bt05bFwAAqRk9enT87Gc/i40bN5boXKNGjWL8+PFx9NFHZ6gMAAAAAAAAAAAAAIBs6D+sfeldrA0AAMC+wWJtAAAAACAVO3fujEcffTSef/75ePPNNzP6rS5dusTIkSMjkUhERMS0adPi3HPPLdbZmjVrxl//+tc477zzMpkIAEAJrFmzJlq3bh2rVq0q0bnDDz88xo0bF82aNctQGQAAAAAAAAAAAAAAmdZ/WPvIy3UEAAAAAAAAAADly/r16+P888+P3/zmNxlfqh0R8dxzz8VTTz31r18vX768WOdOOumkmDt3rqXaAAClzJFHHhlLly6NG2+8sUTn1q5dG2effXa89NJLGSoDAAAAAAAAAAAAACAbLNYGAAAAAAAAACBrlixZEs2aNYtp06Zl9bs333xzbN26NSKKv1h79uzZUb9+/UxmAQCQokqVKsWQIUNi8ODBkUgkin3u66+/jo4dO8aQIUMyWAcAAAAAAAAAAAAAQCZZrA0AAAAAAAAAQFYkk8n4xS9+EatXr876t7/88ssYO3ZsRESsWLGiyPk//OEPUb169UxnAQCwl3r16hX/+7//G1WrVi32mcLCwvj1r38dN910U+zatSuDdQAAAAAAAAAAAAAAZILF2gAAAAAAAAAAZMXYsWNj+vTpOfv+U089FRERK1euLHK2Xr16Ga4BACBdOnbsGDNmzIjDDjusROceeeSR6NSpU2zZsiVDZQAAAAAAAAAAAAAAZILF2gAAAAAAAAAAZNz27dvjN7/5TU4bJk+eHGvXro0VK1YUOWuxNgDAvuX000+PN954I0488cQSnXvxxRfjhz/8YaxduzZDZQAAAAAAAAAAAAAApFvFXAcAAAAAAAAAAFD2DR06ND788MOUztaoUSNOPfXUqFmzZlx55ZVRu3btOPjgg2PHjh3x9ddfx+rVq+OWW26JTz/9dI/3FBYWxtNPPx3r1q0r8ptHH310Sq0AAORO3bp14/XXX4/OnTvHtGnTin1u7ty5ceaZZ8b48eOjUaNGGSwEAAAAAAAAAAAAACAdLNYGAAAAAAAAACCjZs6cGb179y7RmWOOOSY6dOgQP/7xj6NVq1ZRqVKl75xt0aJF/OQnP4l69erFqlWr9njv008/Xazv79ixo0S9AACUDgcddFBMmDAhbrjhhhg+fHixz61atSpatmwZo0aNirZt22awEAAAAAAAAAAAAACAvZWX6wAAAAAAAAAAAMqeZDIZL7/8clxwwQVx9tlnF/vcfffdF4sXL46lS5fGQw89FOecc84el2p/I5FIxPXXX1/k3KJFi4rVsXz58mLNAQBQ+lSuXDn+8pe/xD333FOic5s2bYrzzz8/nnzyycyEAQAAAAAAAAAAAACQFhZrAwAAAAAAAACQNtu2bYvhw4dHkyZNol27djFx4sRin506dWrcdtttccIJJ0QikSjxt6+44oqUzn2bZcuWpeUeAAByI5FIxO233x7PPvtsVK5cudjndu7cGddcc03ccccdkUwmM1gIAAAAAAAAAAAAAECqLNYGAAAAAAAAAGCvFRYWxoABA+Loo4+OHj16xMKFC0t0vkOHDtG2bdu9ajjyyCOjTZs2e3XHNyzWBgAoG7p16xZTp06Ngw8+uETn7rnnnrjiiiti+/btGSoDAAAAAAAAAAAAACBVFmsDAAAAAAAAALBXCgoK4oorrojbbrst1q1bV+LzlSpVigcffDAtLVdddVVa7lm6dGla7gEAIPdat24ds2fPjmOOOaZE50aOHBnt27ePHTt2ZKgMAAAAAAAAAAAAAIBUWKwNAAAAAAAAAEDKCgsL49JLL438/PyU7+jZs2c0aNAgLT2XXnppVKtWba/vWb58eRpqAAAoLY477riYPXt2tGjRokTnpk+fHrfeemuGqgAAAAAAAAAAAAAASIXF2gAAAAAAAAAApOyFF16IcePGpXy+YcOGcccdd6Stp3r16tG1a9e9vueSSy5JQw0AAKXJIYccEtOmTYvLL7+8ROcefvjheO+99zJUBQAAAAAAAAAAAABASVmsDQAAAAAAAABASgoKCuL3v/99yufPOOOMmDVrVhx00EFprIq48847o1q1aimfP+yww6JPnz5pLAIAoLSoUqVK5Ofnx6233lqic4MGDcpQEQAAAAAAAAAAAAAAJWWxNgAAAAAAAAAAJZZMJuNHP/pRLF26tMRna9SoEX369Ilp06ZF7dq1095Wp06deOKJJ1I+379//6hevXoaiwAAKE3y8vLi/vvvj8cffzwqVKhQrDMjRoyIjz76KMNlAAAAAAAAAAAAAAAUh8XaAAAAAAAAAACUyPvvvx9t27aN6dOnl+jcMcccE0OGDImPPvooHnjggahWrVqGCiMuv/zyuPnmm0t87oQTToif/exnGSgCAKC0+fnPfx7jx48v1mxBQUEMHjw4w0UAAAAAAAAAAAAAABRHWhdrf7lha2zcsDWdV6aNttRoS4221JXmPm2p0ZYabanRlhptqdGWmtLcFlG6+0pzW+GuZK4TAAAAAIAs2bJlS9x2223RuHHjEi3VPvvss2PMmDGxZMmSuPHGG6N69eoZrPx/Bg4cGN27dy/2/OGHHx5DhgyJihUrZrAKAIDS5Ec/+lG8/vrrxZodNmxYbNy4McNFAAAAAAAAAAAAAAAUJa2LtZcv2RAr39+QzivTRltqtKVGW+pKc5+21GhLjbbUaEuNttRoS01pboso3X2luW3Hjl25TgAAAAAAsuCTTz6Jpk2bxoABA6KgoKDY5wYNGhQzZsyIiy++OCpUqJDBwt1VqlQpnnnmmXjooYfiwAMP/M65k046KYYPHx4rV66Mtm3bZrEQAIDSoEWLFnHDDTcUObd58+Z47LHHslAEAAAAAAAAAAAAAMCeVMx1AAAAAAAAAAAApdv69eujbdu2sXTp0hKda9euXfTu3TtDVcWTSCTi5ptvjp/+9Kfx8ssvx6JFi2Lp0qVRu3btqF+/frRu3TpOPfXUSCQSOe0EACC37rrrrhg+fHhs3759j3OPPPJI3HzzzVG1atUslQEAAAAAAAAAAAAA8J8s1gYAAAAAAAAAYI/69u0b77//fonP3X///RmoSU3NmjXj8ssvz3UGAACl1GGHHRY9evSIxx57bI9z69ati6eeeipuuOGGLJUBAAAAAAAAAAAAAPCf8nIdAAAAAAAAAABA6bVgwYIYPnx4ic8NGjQoTj311AwUAQBAZvTu3Tvy8or+8epBgwbFzp07s1AEAAAAAAAAAAAAAMC3sVgbAAAAAAAAAIBvlUwmo3fv3pFMJkt07s4774zevXtnqAoAADKjfv36cdlllxU5t3z58hg1alQWigAAAAAAAAAAAAAA+DYWawMAAAAAAAAA8K0mTZoUU6dOLfZ8kyZNYtasWXHXXXdlLgoAADKob9++xZobOHBgiX8DGgAAAAAAAAAAAAAA0sNibQAAAAAAAAAAdrNz587o06dPsecfeeSRmDt3brRs2TKDVQAAkFlNmzaN8847r8i5d955p0S/CQ0AAAAAAAAAAAAAAOljsTYAAAAAAAAAAP9m165dcfbZZ8eiRYuKNf/BBx/Er3/966hYsWKGywAAIPP69u1brLmBAwdmuAQAAAAAAAAAAAAAgG9jsTYAAAAAAAAAAP/y6quvRrNmzWL27NnFmn/ssceiQYMGGa4CAIDsadOmTTRr1qzIuWnTpsW8efOyUAQAAAAAAAAAAAAAwP/PYm0AAAAAAAAAAGLZsmVxySWXxDnnnBMLFiwo1pkTTzwxrr322gyXAQBAdiUSiejbt2+xZgcOHJjhGgAAAAAAAAAAAAAA/pPF2gAAAAAAAAAA5dy4ceOiSZMmMWbMmBKdGzRoUFSsWDFDVQAAkDuXXnppHHvssUXOjRo1KpYtW5aFIgAAAAAAAAAAAAAAvmGxNgAAAAAAAABAOTZlypS4+OKL4+uvvy7RubZt20b79u0zVAUAALlVoUKF6N27d5FzhYWF8eCDD2ahCAAAAAAAAAAAAACAb1isDQAAAAAAAABQTn388cfRvXv3KCwsLNG5RCIRDz74YCQSiQyVAQBAbhUWFkb9+vWLNfvkk0/G2rVrM1wEAAAAAAAAAAAAAMA3LNYGAAAAAAAAACiHdu7cGd26dYv169eX+OwDDzwQp5xySgaqAAAgN/75z3/Gn//85+jQoUMcccQRUalSpWjXrl2xzm7fvj1uuummDBcCAAAAAAAAAAAAAPCNirkOAAAAAAAAAAAg++6+++547bXXSnxuwIAB0bt37wwUAQBA9rz77rsxcuTIeOWVV+L999+Pr776aq/uGz16dHz22Wdx2GGHpakQAAAAAAAAAAAAAIDvYrE2AAAAAAAAAEA5s3z58hgwYECJzrRo0SIefvjhaN68eYaqAAAgM3bs2BGjR4+O0aNHx1tvvRUfffRRFBQUpP0b/fv3j//+7/9O670AAAAAAAAAAAAAAOzOYm0AAAAAAAAAgHLmscceK/Yiwdq1a8d//dd/xWWXXRaJRCLDZQAAsPdWrVoVzzzzTEyZMiUWLVoUGzdujGQymfHvPv7449GrV69o2LBhxr8FAAAAAAAAAAAAAFCeWawNAAAAAAAAAFCO7Ny5M5555pliz69ZsyaqVKmSwSIAAEhdYWFhTJ06NZ5//vl4/fXXY8WKFbF9+/actOzatStuvfXWGD16dE6+DwAAAAAAAAAAAABQXlisDQAAAAAAAABQjkyaNCk+++yzIudOO+20eP3116Ny5cpZqAIAgOJZv3595Ofnx/jx42P+/Pmxbt26SCaTuc76lzFjxsSsWbOiVatWuU4BAAAAAAAAAAAAACizLNYGAAAAAAAAAChHnnzyyWLNPfHEE5ZqAwCQc2+++Wbk5+fHjBkzYunSpbFly5ZcJxWpT58+8fe//z0SiUSuUwAAAAAAAAAAAAAAyiSLtQEAAAAAAAAAyon169fH2LFji5zr2rVrnHzyyVkoAgCA/+frr7+Ov/3tb/Hiiy/G3Llz45NPPoldu3blOqvE3njjjRg1alR07tw51ykAAAAAAAAAAAAAAGVSWhdrH3N8rYhkIp1Xpo221GhLjbbUleY+banRlhptqdGWGm2p0Zaa0twWUbr7SnNb5coVcp0AAAAAABRTfn5+FBQUFDl33XXXZaEGAIDy7oMPPohnnnkmpk6dGu+9915s2rQp10m7SSQSceihh0aTJk3iwgsvjM8//zzuueeeIs/ddttt0aFDh6hcuXIWKgEAAAAAAAAAAAAAypfEXX86P/nNL+o2rBXfP+rAXPYAAACwj2lxZL+oVunwXGcAAAAAAMXQrFmzePvtt/c4U69evVi2bFnk5eVlqQoAgPJg586dMX78+Bg1alTMnj07Vq9eHTt27Mh11m7222+/qFu3brRs2TIuu+yyaNeu3b/9u/H27dvj+OOPj5UrVxZ516OPPho9e/bMYC0AAAAAAAAAAAAAQPnTf1j7qJjrCAAAAAAAAAAAMu/dd98tcql2RMTVV19tqTYAAHvt008/jWeeeSYmT54c7777bmzYsCGSyWSus3ZTs2bNaNSoUbRr1y6uuOKKqFev3h7n99tvv7j33nuje/fuRd599913x1VXXRU1atRIVy4AAAAAAAAAAAAAABEWawMAAAAAAAAAlAfDhw8v1tzVV1+d4RIAAMqawsLCmDlzZjz33HMxc+bMWL58eWzdujXXWbupWLFi1KlTJ5o3bx4dO3aMSy65JKpUqVLie7p06RJ//OMfi/yNa9avXx8PPPBA3HvvvakmAwAAAAAAAAAAAADwLSzWBgAAAAAAAAAo43bs2BEjRowocu6cc86JunXrZj4IAIB92pdffhl//etfY9y4cfH222/H2rVro7CwMNdZuznggAOiYcOGcc4550S3bt3ilFNOScu9eXl5MWjQoGjbtm2Rsw899FD84he/iDp16qTl2wAAAAAAAAAAAAAAWKwNAAAAAAAAAFDmTZgwIdavX1/k3DXXXJOFGgAA9jXz58+PkSNHxvTp02PJkiXx1Vdf5TppN3l5eXH44YfHqaeeGhdddFH85Cc/iYMOOihj32vTpk1ccMEFMWHChD3Obdu2Lfr16xdPPPFExloAAAAAAAAAAAAAAMobi7UBAAAAAAAAAMq44cOHFzlzwAEHxKWXXpqFGgAASrNt27bF6NGj48UXX4w333wzPvroo9i5c2eus3ZTtWrVqF+/frRu3Tq6dOkSrVu3jry8vKw2DBw4MCZNmhSFhYV7nHvyySfjpptuisaNG2epDAAAAAAAAAAAAACgbLNYGwAAAAAAAACgDPvss89i/PjxRc5dfvnlUa1atSwUAQBQmqxYsSJGjBgRU6ZMiUWLFsXGjRtznbSbRCIRtWrVipNPPjnOP//86N69exxxxBG5zoqTTjopfvrTn8YTTzyxx7lkMhl9+/aNiRMnZqkMAAAAAAAAAAAAAKBss1gbAAAAAAAAAKAMe/7552PXrl1Fzl1zzTVZqAEAIJcKCwtjypQp8be//S1ef/31WLlyZWzfvj3XWbupXLlyHHXUUXHWWWdFp06d4sILL4yKFUvnjz33798/8vPzY+vWrXucmzRpUkydOjXOPffcLJUBAAAAAAAAAAAAAJRdpfMnzAEAAAAAAAAASIt58+YVOdOgQYNo0aJFFmoAAMim9evXx8iRI2P8+PGxYMGCWLduXSSTyVxn7aZGjRpxwgknxLnnnhvdu3eP448/PtdJxVanTp24+eab47777ity9re//W3MnTs38vLyslAGAAAAAAAAAAAAAFB2WawNAAAAAAAAAFCGrVmzpsiZgw8+OBKJRBZqAADIpDfffDPy8/Pj1VdfjWXLlsWWLVtynbSbChUqxPe///047bTT4uKLL45OnTpF9erVc521V/r27RuPP/54rF+/fo9z77zzTowcOTKuuOKKLJUBAAAAAAAAAAAAAJRNFmsDAAAAAAAAAJRhlSpVKnLmsssuy0IJAADptHnz5vjb3/4WY8eOjblz58ann34au3btynXWbqpVqxbHHnts/PCHP4yuXbvGGWcF0+wPAAAgAElEQVSckeuktDvwwAPjzjvvjJ49exY5e/vtt0fnzp2jSpUqWSgDAAAAAAAAAAAAACibLNYGAAAAAAAAACjDirOw75BDDslCCQAAe+P999+PESNGxLRp0+K9996LTZs25TppN4lEIg499NA45ZRT4sILL4yuXbtG7dq1c52VFdddd1088sgjsWzZsj3OrV69OoYMGRJ9+vTJUhkAAAAAAAAAAAAAQNljsTYAAAAAAAAAQBn2ySefFDmzbdu2LJQAAFBcO3fujHHjxsWoUaNi9uzZsXr16igoKMh11m7222+/qFevXrRs2TIuv/zyOPfccyMvLy/XWTlRuXLluP/+++Oyyy4rcvbee++NHj16RK1atbJQBgAAAAAAAAAAAABQ9lisDQAAAAAAAABQhs2ZM6fIme3bt2ehBACA7/Lxxx/Hs88+G5MmTYqFCxfGhg0bIplM5jrr3yQSiahZs2Y0atQo2rVrF927d4969erlOqtU6dSpU5x55pnxxhtv7HFu06ZNce+998ZDDz2UpTIAAAAAAAAAAAAAgLLFYm0AAAAAAAAAgDJq/vz5xZqrWNGPkAAAZEthYWHMnDkznnvuuZg5c2YsX748tm7dmuus3VSsWDHq1KkTZ5xxRlxyySVx8cUXR5UqVXKdVaolEokYNGhQtG7dusjZoUOHxo033hj169fPQhkAAAAAAAAAAAAAQNniv4oEAAAAAAAAACijfve73xVrrnnz5hkuAQAov7788st47rnnYty4cfH222/HZ599FoWFhbnO2s0BBxwQxx9/fLRp0ya6desWjRs3znXSPqlVq1bRsWPHGDNmzB7nCgoK4vbbb4/8/PwslQEAAAAAAAAAAAAAlB0WawMAAAAAAAAAlEEzZsyIiRMnFjl34IEHWpoIAJBG8+fPj2effTamT58eS5Ysic2bN+c6aTd5eXlx+OGHR7NmzeLHP/5x/OQnP4kDDzww11llxoABA+Kll16KXbt27XHuueeei1tuuSVOP/30LJUBAAAAAAAAAAAAAJQNFmsDAAAAAAAAAJQxyWQybrvttmLN9u7dOypVqpThIgCAsmnbtm0xevToGDNmTLz11lvx0Ucfxc6dO3OdtZuqVavGMcccE61bt44uXbpEq1atIi8vL9dZZVbDhg3juuuui8cee6zI2T59+sT06dMjkUhkoQwAAAAAAAAAAAAAoGyomExGlMafw/5yw9ZIRkTNWlVznfKtNm7YWirbvFtqvFtqSvu7RXi7VHm31Hi31Hi31Hi31Hi31Hi31Hk7AAAAACBXXnrppZg9e3aRc4cddljcfPPNWSgCACgbVqxYESNGjIgpU6bEokWLYuPGjblO2k0ikYhatWpF48aNo3379tG9e/f43ve+l+uscufOO++MZ555JjZv3rzHuRkzZsT48ePjoosuylIZAAAAAAAAAAAAAMC+Ly+ZTOa64VstX7IhVr6/IdcZ36m0tnm31Hi31JT2d4vwdqkqrW3eLTXeLTXeLTXeLTXeLTWl/d0ivB0AAAAAkDu///3vizV3xx13RPXq1TNcAwCwbyosLIwJEyZEjx49omHDhlGlSpWoX79+9OvXL2bNmlVqlmpXrlw5GjRoEFdddVWMGTMmduzYEZ9//nlMmzYtevfubal2jhx22GHRp0+fYs327ds3du7cmeEiAAAAAAAAAAAAAICyo2KuAwAAAAAAAAAASK/iLuX72c9+luESAIB9x7p162LkyJExYcKEWLBgQXz++eeRTCZznbWbgw46KE444YQ477zzonv37nHcccflOonvcMstt8Rjjz0Wa9eu3ePc4sWLY/jw4fHzn/88S2UAAAAAAAAAAAAAAPs2i7UBAAAAAAAAAMqY008/Pd57770i5zp06BD5+flRq1atLFQBAJQehYWF8dZbb8XIkSPjtddei6VLl8bXX3+d66zdVKhQIY444og47bTTomPHjtGpU6fYf//9c51FMVWvXj369+8f119/fZGz/fr1i27dukW1atWyUAYAAAAAAAAAAAAAsG/Ly3UAAAAAAAAAAADp1bx582LNvfzyy3HPPfdkuAYAIPc2b94cw4cPj0suuSSOPPLIqFy5cpx11lkxZMiQWLBgQalZql2tWrU45ZRT4qabboo33ngjdu7cGatWrYpRo0bFlVdeaan2PqhHjx5xwgknFDm3du3aeOihh7JQBAAAAAAAAAAAAACw76uY6wAAAAAAAAAAANKrYsXi/0jI/PnzM1gCAJAbixcvjhEjRsQrr7wS7733Xvzzn//MddJu8vLy4tBDD42mTZtG+/bto2vXrlG7du1cZ5FmFStWjIEDB0aHDh2KnH3ggQfiuuuui8MOOywLZQAAAAAAAAAAAAAA+y6LtQEAAAAAAAAAyoBNmzbFyJEj43/+53/i7bffLva5+fP/D3t3Hlx1fS5+/DkhhD0ioggKKImCggsugKIoLqCigIqIAe1evda1VltRFL1aW+29VK0bvVZbA6K2XBFlaRURxK0q4q4QFndc2NckJL8/nN57/aX1hOQsWV6vGcdBn+/n+/Yz45xh5uThtaisrIxEIpHGOgCA9CktLY3HH388pk6dGi+88EJ88MEHUVZWlu2sKpo3bx577rln9O/fP0aOHBnHHnts5OTkZDuLDDj55JNjwIABMW/evG+d27BhQ1x33XVx5513ZqgMAAAAAAAAAAAAAKB+slgbAAAAAAAAAKAe27hxY9xwww1x6623xubNm7f7+TVr1sSKFStijz32SH0cAEAafPzxx1FcXByzZs2KN954I1atWhWVlZXZzvqGRCIRO+64Y/Tq1SsGDx4co0ePjq5du2Y7iyxJJBJxyy23RN++fZPOTpw4MS666KLo0aNHBsoAAAAAAAAAAAAAAOoni7UBAAAAAAAAAOqpxYsXx6mnnhpvvfVWrc5ZuHChxdoAQJ1UUVERzzzzTDz00EMxf/78WLp0aWzZsiXbWVU0bdo0dt999+jbt2+cdtppMWzYsMjLy8t2FnVInz594swzz4yHHnroW+e2bdsWV155Zfz3f/93hsoAAAAAAAAAAAAAAOofi7UBAAAAAAAAAOqh6dOnx5gxY2LdunW1PmvRokVx6qmnpqAKAKB2Vq1aFVOmTIknnngiXn311fj888+joqIi21lV5OfnR/fu3eOYY46JoqKi2H///bOdRD1w4403xtSpU6OsrOxb5x599NF47rnn4vDDD89QGQAAAAAAAAAAAABA/WKxNgAAAAAAAABAPVJRURHXXXddXH/99Sk788QTT0zZWQAA22PhwoUxadKkePrpp+P999+PDRs2ZDupipycnOjYsWMcfPDBccopp8TIkSMjPz8/21nUQwUFBXH++efHrbfemnT2iiuuiPnz50cikchAGQAAAAAAAAAAAABA/WKxNgAAAAAAAABAPbF69eoYM2ZMzJgxI2Vnfve7342+ffum7DwAgH9ly5Yt8ec//zkee+yxeOmll+Ljjz+O8vLybGdV0aJFiygsLIwBAwbEqFGj4vDDD4+cnJxsZ9FAXH311XHffffFunXrvnVuwYIFMW3atBg+fHiGygAAAAAAAAAAAAAA6g+LtQEAAAAAAAAAMmzbtm2xcuXK2LZtW+y6667RtGnTpM889dRTcdxxx6WsIZFIxJgxY+KWW25J2ZkAAP9XSUlJPPDAA/G3v/0t3n777VizZk22k6pIJBLRvn372H///ePEE0+MMWPGRIcOHbKdRQPWvn37uPLKK+PKK69MOnvqqadGaWlptX6/AAAAAAAAAAAAAADQmFisDQAAAAAAAACQIeXl5fGf//mfcf3118fGjRsjIiInJye6dOkS3bp1+8ZfBQUF0a1btygvL4/LLrssiouLU9ZxxhlnxPjx42PfffdN2ZkAQONWXl4es2fPjkceeSSef/75WL58eZSWlmY7q4q8vLzo2rVrHHbYYTFixIg48cQTIzfX12nJrIsvvjjuuOOO+Oijj5LO5uXlxfr166N169YZKAMAAAAAAAAAAAAAqB/8JAAAAAAAAAAAQAa8+uqr8cMf/jAWLlz4jX9eUVERy5cvj+XLl8ecOXNS+s4+ffpE3759o3///rFu3br4/PPP46STTorevXun9D0AQOOzcuXKmDx5csyYMSMWLVoUX375ZVRWVmY7q4q2bdvGvvvuG8cff3yMHj069tprr2wnQbRo0SJuuOGG+O53v1ut+cLCwrj33ntjyJAh6Q0DAAAAAAAAAAAAAKgnLNYGAAAAAAAAAEizZcuWxdFHHx3r16/P2Dv//ve/xyGHHJKx9wEADVdFRUU899xzMWXKlJg3b14sWbIkNm/enO2sKnJzc6NTp07Rp0+fGDZsWJx22mnRsmXLbGfBPzVmzJiYMGFCLFq0KOnsypUr4+STT47vfe97MW7cuNhzzz0zUAgAAAAAAAAAAAAAUHdZrA0AAAAAAAAAkEbl5eVx9tlnZ2yp9tVXXx3jx4+PJk2aZOR9AEDDs27dunj44Ydj+vTp8corr8Snn34aFRUV2c6qolWrVrH33nvH0UcfHWeddVYceuih2U6CamvSpEnccsstMWjQoGo/c99998UDDzwQ3//+9+Pqq6+Ozp07p7EQAAAAAAAAAAAAAKDuslgbAAAAAAAAACCNfvWrX8WCBQvS/p78/Pz405/+FMOGDUv7uwCAhuXNN9+M4uLimDNnTrz33nuxbt26bCdVkZOTE7vsskv07t07hgwZEmeddVa0a9cu21lQK8cff3wMGjQo/vrXv1b7mfLy8pg4cWLcf//98aMf/SjGjh0bnTp1SmMlAAAAAAAAAAAAAEDdY7E2AAAAAAAAAECavPTSSzF+/Pi0v2ffffeNqVOnRvfu3dP+LgCgfistLY1p06bF1KlT48UXX4yPPvooysrKsp1VRfPmzaNbt25x+OGHx8iRI+PYY4+NnJycbGdByt12223Rp0+f7V5oX1paGnfccUfce++9cd5558UvfvGL6NChQ5oqAQAAAAAAAAAAAADqFou1AQAAAAAAAADSYMOGDTF69OjYtm1bWt9z5plnxu9///to06ZNWt8DANRPK1asiEmTJsXs2bPjzTffjNWrV0dlZWW2s74hkUhEu3btolevXjF48OAYM2ZMdO7cOdtZkBHdu3ePRx55JIYNGxZbtmzZ7ue3bNkSv/3tb2PixIlxwQUXxOWXXx7t27dPQykAAAAAAAAAAAAAQN2Rm5OTyHbDP1XQY6eIyrrZFhHRrUfd/MK5e6sZ91Yzdf3eItxdTbm3mnFvNePeasa91Yx7qxn3VnPuDgAAAAAat0svvTSWLFmStvN33333uP3222P48OFpewcAUL9UVFTEk08+GQ8//HAsWLAgli9fXqNFvenWtGnT6Ny5c/Tt2zdOO+20GDp0aOTl5WU7C7Jm0KBB8fzzz8fpp58eS5curdEZmzZtiptvvjnuvPPOuPjii+Oyyy6LHXfcMcWlAAAAAAAAAAAAAAB1Q2L83SdU/uMXe3TfKTp1yc9mDwAAAPXM4Z2viVZNd812BgAAAADUKdOnT4+hQ4em5ewmTZrExRdfHNddd120bt06Le8AAOqHL7/8Mh588MF44okn4rXXXosvvvgiKioqsp1VRX5+fuyzzz5xzDHHxJgxY2LffffNdhLUSatXr46zzz47nnjiiVqflZ+fHz/96U/jkksuiR122CEFdQAAAAAAAAAAAAAAdcN195xosTYAAAC1Y7E2AAAAAHxTZWVl9O7dOxYtWpR0tmXLlvH444/Htm3bYunSpVFSUvI/fy8pKYl169b9z+zuu+8ehx12WIwdOzYOPPDAdP4nAAB11N///veYPHlyzJ07NxYvXhwbN27MdlIVOTk50alTpzj44INj6NChMXLkSH8YCGyHioqKuP3222P8+PGxZs2aWp+34447xuWXXx4XXnih/xcBAAAAAAAAAAAAgAbBYm0AAABqzWJtAAAAAPimV155JQ455JBqzRYXF8fo0aP/6b+rrKyMVatWxbJly6JTp07RqVOnVGYCAHXcpk2b4pFHHolp06bFyy+/HJ988kls27Yt21lVtGzZMgoLC2PAgAFx1llnRb9+/SInJyfbWVDvrVmzJiZMmBATJkyI9evX1/q89u3bx89//vM4//zzo2XLlikoBAAAAAAAAAAAAADIDou1AQAAqDWLtQEAAADgm6ZNmxbDhw9POjdq1Kh48MEHM1AEANQH7777bhQXF8dTTz0V77zzTqxduzbbSVUkEonYeeed44ADDoiTTjopioqKYpdddsl2FjRoq1atit/85jdx2223xcaNG2t9XocOHeLKK6+Mc889N5o3b56CQgAAAAAAAAAAAACAzLrunhMjN9sRAAAAAAAAAAANyZ577lmtuf79+6e5BACoq8rLy+Pxxx+Pv/zlL/H888/HBx98EGVlZdnOqqJZs2bRtWvX6N+/f4wYMSIGDRoUubm+egqZ1K5du/jlL38Zl1xySdx8881xxx13xJYtW2p83sqVK+OSSy6JW265Ja666qr4wQ9+EHl5eSksBgAAAAAAAAAAAABIv8T4u0+o/Mcv9ui+U3Tqkp/NHgAAAOqZwztfE62a7prtDAAAAACoM9avXx/5+cm/fzF48OCYNWtWBooAgGz7+OOPo7i4OGbNmhVvvvlmfPXVV1FZWZn8wQzbcccdo2fPnnHcccfFmDFjoqCgINtJwP/n008/jZtuuinuueeeKC0trfV5Xbt2jXHjxsU555wTTZs2TUEhAAAAAAAAAAAAAEB6XXfPiRZrAwAAUDsWawMAAABAVd27d4/333//W2c6deoUH3/8cYaKAIBMqaioiGeeeSYeeuihmD9/fixdujS2bNmS7awqcnNzY/fdd48+ffrE8OHD49RTT43mzZtnOwuopo8++ihuvPHGuPfee6OsrKzW5xUUFMS1114bRUVF0aRJkxQUAgAAAAAAAAAAAACkh8XaAAAA1JrF2gAAAABQ1UMPPRSjRo1KOvfVV19Fu3btMlAEAKTLmjVrYsqUKfH444/Hq6++GitXroyKiopsZ1XRunXr6N69ewwcODCKioqid+/e2U4CUmD58uVxww03xP333x/btm2r9Xndu3eP8ePHx8iRIyMnJycFhQAAAAAAAAAAAAAAqWWxNgAAALVmsTYAAAAAVLVs2bLo1q1b0rn169dH69atM1AEAKTKwoULY9KkSfH000/H+++/Hxs2bMh2UhU5OTmx6667xkEHHRRDhgyJUaNGRdu2bbOdBaTRkiVL4vrrr49JkyalZLl/r1694rrrrotTTz01EolECgoBAAAAAAAAAAAAAFLjuntOjNxsRwAAAAAAAAAANDTvvPNO0pnOnTtbqg0AddyWLVti6tSp8eijj8ZLL70UH3/8cZSXl2c7q4oWLVpEt27d4sgjj4xRo0bFkUceGTk5OdnOAjKosLAw/vSnP8XYsWNj/Pjx8fDDD0dlZWWNz3vzzTfj9NNPj+HDh8d9991nOT8AAAAAAAAAAAAAUKdYrA0AAAAAAAAAkGJnnHFG0pl99tknAyUAwPYoKSmJBx54IP72t7/F22+/HWvWrMl2UhWJRCJ22mmn2G+//eKEE06I0aNHx2677ZbtLKCO6NGjR0yZMiWuuuqqGD9+fEydOrVW5z366KPx6aefxlNPPRWtWrVKUSUAAAAAAAAAAAAAQO1YrA0AAAAAAAAAkEJ33nlnbNq0KemcxdoAkF3l5eUxe/bseOSRR+L555+P5cuXR2lpabazqsjLy4suXbrEYYcdFqeffnoMGTIkcnN9/RP4dvvtt1/85S9/iYULF8a1114b06dPr/FZL774Ypx++unx2GOPRV5eXgorAQAAAAAAAAAAAABqxk9WAAAAAAAAAACkyNSpU+OCCy6o1qzF2gCQWStXrozi4uKYOXNmvP766/Hll19GZWVltrOqaNu2beyzzz5x7LHHxujRo6NHjx7ZTgLqsd69e8djjz0WL730UlxzzTUxe/bsGp0ze/bs+N73vhcPPPBA5OTkpLgSAAAAAAAAAAAAAGD7WKwNAAAAAAAAAJACr7zyShQVFVVrQWdOTk4ce+yxGagCgMapoqIinnvuuZgyZUrMmzcvlixZEps3b852VhVNmjSJ3XbbLQ455JAYPnx4nH766dGyZctsZwENUJ8+fWLWrFmxYMGCuOaaa2LOnDnbfcbkyZNj5513jgkTJkQikUhDJQAAAAAAAAAAAABA9VisDQAAAAAAAACQAr/85S9j69at1ZodMWJEFBYWprkIABqPdevWxcMPPxzTp0+PV155JT799NOoqKjIdlYVrVq1ir333juOOuqoGDVqVPTt2zfbSUAj079//3jqqadi7ty5MW7cuHj22We36/lbb701OnToEFdeeWWaCgEAAAAAAAAAAAAAkrNYGwAAAAAAAACglj744IN49NFHqzXbokWLGDduXJqLAKBhe/3112Py5MkxZ86cePfdd2P9+vXZTqoiJycndtlll+jdu3cMGTIkzjzzzGjfvn22swAiIuLoo4+OefPmxZNPPhnjxo2LF198sdrPjh07Nnbeeef44Q9/mMZCAAAAAAAAAAAAAIB/zWJtAAAAAAAAAIBamjp1alRUVCSda9KkSTzyyCPRq1evDFQBQMNQWloa06ZNi6lTp8aLL74YH330UZSVlWU7q4rmzZvHnnvuGf3794+RI0fGscceGzk5OdnOAviXEolEHH/88XHcccfFH/7wh+1alH3uuedG+/btY/jw4WksBAAAAAAAAAAAAAD451K6WHvNV5ujMiJ23KlFKo9NCW01o61mtNVcXe7TVjPaakZbzWirGW01o61m6nJbRN3uq8ttFdsqI5pmuwIAAAAAsuvzzz+v1tzvf//7GDJkSJprAKB+W7FiRTzwwAPx17/+Nd56661YvXp1VFZWZjvrGxKJRLRr1y569eoVgwcPjjFjxkTnzp2znQVQI4lEIn7wgx/EgAED4ogjjqjW728qKipi1KhRMXv27DjqqKMyUAkAAAAAAAAAAAAA8L9Sulh76XtfRaIyYsf+u6fy2JTQVjPaakZbzdXlPm01o61mtNWMtprRVjPaaqYut0XU7b663FZaui2iebYrAAAAACC7vvrqq2rNfe9730tzCQDULxUVFfHkk0/Gww8/HAsWLIhly5bF1q1bs51VRdOmTaNz587Rt2/fOO2002Lo0KGRl5eX7SyAlNprr71i5syZcfTRR8f69euTzm/dujWGDh0aTz/9dBx00EEZKAQAAAAAAAAAAAAA+FpKF2sDAAAAAAAAADRGmzdvTjqzww47ZKAEAOq2L7/8MiZPnhxPPPFELFq0KD7//POorKzMdlYV+fn5sc8++8QxxxwTY8aMiX333TfbSQAZcdBBB8W0adPihBNOiNLS0qTz69ati4MPPjgmTpwYP/zhDyORSGSgEgAAAAAAAAAAAABo7CzWBgAAAAAAAACopY4dOyad6dKlSwZKAKBuefHFF+PBBx+MuXPnxpIlS2Ljxo3ZTqoiJycnOnXqFAcffHAMHTo0Ro4cGa1bt852FkDWDBw4MB588ME444wzoqKiolrP/PjHP46HH344br/99ujRo0eaCwEAAAAAAAAAAACAxs5ibQAAAAAAAACAWjr00EOTzrzxxhvx4YcfRufOnTNQBACZt2nTpnjkkUdi2rRp8fLLL8cnn3wS27Zty3ZWFS1btozCwsIYMGBAnHXWWdGvX7/IycnJdhZAnXLaaafFXXfdFeeee261n3nyySdj//33j8suuyyuvvrqaNWqVRoLAQAAAAAAAAAAAIDGzGJtAAAAAAAAAIBaOv744yM3NzfKy8u/dW7GjBnbtZgOAOqyxYsXR3Fxcfztb3+Lt99+O9auXZvtpCoSiUTsvPPOccABB8RJJ50URUVFscsuu2Q7C6Be+PGPfxxffPFFXH311dV+pqysLH71q1/FpEmTYsKECXHaaadFIpFIYyUAAAAAAAAAAAAA0BhZrA0AAAAAAAAAUEs77LBDHHHEETF37txvnbNYG4D6qry8PGbOnBl//vOf4/nnn48VK1ZEaWlptrOqaNasWXTt2jX69+8fI0aMiEGDBkVurq9KAtTU2LFj4/PPP4/bbrttu5778MMPY8SIETF48OC4/fbbY6+99kpTIQAAAAAAAAAAAADQGPlpEQAAAAAAAACAFBgyZEjSxdpPPvlkbN26NZo1a5aZKACooZUrV0ZxcXHMnDkzXn/99fjyyy+jsrIy21lV7LjjjtGzZ88YNGhQFBUVRUFBQbaTABqURCIREyZMiC+++CIefPDB7X5+9uzZ0atXr7j88stj7Nix0bJlyzRUAgAAAAAAAAAAAACNjcXaAAAAAAAAAAApMGTIkLj88su/dWbTpk3xzDPPxKBBgzJUBQDV8+KLL0ZxcXHMmzcvFi9eHJs3b852UhW5ubmx++67R58+fWL48OFx6qmnRvPmzbOdBdDg5eTkxP333x+rV6+OWbNmbffzpaWlceONN0ZxcXH89re/jWHDhkUikUhDKQAAAAAAAAAAAADQWFisDQAAAAAAAACQAj169Ig99tgjli9f/q1zM2bMsFgbgDpl1KhR8dBDD2U7o4o2bdpE9+7dY+DAgVFUVBQHHnhgtpMAGq28vLyYNm1aXHrppXHnnXfW6IwVK1bEqaeeGieddFLcdtttUVBQkOJKAAAAAAAAAAAAAKCxyMl2AAAAAAAAAABAQ5BIJGLIkCFJ52bMmJGBGgBIbsOGDdGzZ886sVQ7JycnOnXqFCeffHLcfffdsXr16li3bl38/e9/j5tvvtlSbYA6IC8vL+64445YsGBBHHDAATU+Z8aMGdGzZ8+49tprY/PmzSksBAAAAAAAAAAAAAAaC4u1AQAAAAAAAABSpDqLtRcvXhyLFy/OQA0A/GsVFRXRtaSRiq4AACAASURBVGvXePvtt7Py/hYtWkSvXr3ivPPOi7lz50ZZWVl8/PHHMX369Dj33HOjbdu2WekCILnDDz88Xn755bj99ttjhx12qNEZW7dujeuvvz569uwZjz/+eIoLAQAAAAAAAAAAAICGzmJtAAAAAAAAAIAUOfroo6NFixZJ52bMmJGBGgD4137961/HqlWrMvKuRCIR7du3j2OOOSZuueWW+OSTT2LTpk3xxhtvxF133RVHHXVU5OT4OiNAfZKbmxsXXHBBvPfee/Gd73ynxucsW7YsTjnllBg6dGgsW7YshYUAAAAAAAAAAAAAQEPmJ1EAAAAAAAAAAFKkRYsWccwxxySdmzNnTgZqAOBfmzBhQtrOzsvLi4KCgjj77LPj0UcfjdLS0vjiiy/iqaeeip/97GfRsWPHtL0bgMzq0KFD3H///TF//vzYf//9a3zO9OnTY//9949HH300hXUAAAAAAAAAAAAAQENlsTYAAAAAAAAAQAp17tw56cxnn32WgRIA+OdmzZoVX3zxRcrO22GHHaJfv35x5ZVXxjvvvBNbt26NJUuWxJ/+9KcYNmxY5ObmpuxdANRNRxxxRLzyyitx6623Rn5+fo3O2LBhQ5x++unxhz/8IcV1AAAAAAAAAAAAAEBD46dVAAAAAAAAAABSqLCwMOlMaWlpBkoA4J+7/PLLa/xskyZNomPHjnHIIYfE0KFD44wzzojWrVunsA6A+io3NzcuuuiiOOOMM+KKK66I4uLi7T6joqIifvCDH8RXX31Vq88rAAAAAAAAAAAAAKBhs1gbAAAAAAAAACCFysvLk87sueeeGSgBgKpWrFgRb775ZrXnW7ZsGXvttVcMGDAgioqKok+fPpGTk5PGQgDqu44dO8YDDzwQP/rRj+InP/nJdn3u/MMVV1wRX375ZfzqV7+KRCKRhkoAAAAAAAAAAAAAoD6zWBsAAAAAAAAAIIWWLFmSdKawsDADJQBQ1YUXXlituU6dOsWrr74aHTp0SHMRAA3VgAED4tVXX43f/e53ce2118b69eu36/mbb745vvrqq7j77rsjN9fX3gEAAAAAAAAAAACA/5WT7QAAAAAAAAAAgIakpKQk6UxBQUEGSgDgm7Zs2RIzZ85MOpdIJOLll1+2VBuAWmvatGlceuml8e6770ZRUdF2P3/vvffGmWeeGVu2bElDHQAAAAAAAAAAAABQX1msDQAAAAAAAACQQkuWLEk6U1hYmIESAPima665JsrLy5PO9e7dOzp27JiBIgAai06dOsWkSZPi6aefjn333Xe7np06dWoMGTIk1q9fn6Y6AAAAAAAAAAAAAKC+sVgbAAAAAAAAACBFtmzZEh999FHSuYKCggzUAMA3TZw4sVpzEyZMSHMJAI3V0UcfHa+99lp06dJlu56bM2dO5Ofnx2uvvZamMgAAAAAAAAAAAACgPslN5WEFPXaKqEyk8siU0VYz2mpGW83V5T5tNaOtZrTVjLaa0VYz2mqmLrdF1O2+utyWl9ck2wkAAAAAUGcsW7YsKisrv3WmadOm0blz5wwVAcDXJk+eHGvXrk0616lTpxgwYEAGigBorJo2bRorVqyIiRMnxnnnnZf091D/V+/eveOyyy6LK6+8Mnbaaac0VgIAAAAAAAAAAAAAdVli/N0n/M83kffovlN06pKfzR4AAADqmcM7XxOtmu6a7QwAAAAAqBMef/zxOOWUU751pnv37vHuu+9mqAgAvlZYWBglJSVJ52699da46KKLMlAEABF//vOfo6ioKMrKyrbrufz8/Lj88svjkksuidatW6epDgAAAAAAAAAAAACoi66758TIyXYEAAAAAAAAAEBDsWTJkqQzBQUFGSgBgP/15ptvVmupdosWLeKCCy7IQBEAfG3EiBHxxBNPRKtWrbbruXXr1sW4ceOioKAgbr/99ti6dWuaCgEAAAAAAAAAAACAushibQAAAAAAAACAFKnO0tLCwsIMlADA/7rwwgurNVdUVBQ5Ob5WCEBmHX/88TFnzpxo167ddj/7+eefx0UXXRQ9evSIBx54ILZt25aGQgAAAAAAAAAAAACgrvETMAAAAAAAAAAAKbJkyZKkMwUFBRkoAYCvVVRUxLPPPpt0LicnJ37zm99koAgAqurTp0/Mnz8/dttttxo9v3z58jjnnHPigAMOiMceeywqKytTXAgAAAAAAAAAAAAA1CUWawMAAAAAAAAApEhJSUnSmcLCwgyUAMDXXnjhhSgvL086d8QRR0Tbtm0zUAQA/9y+++4bCxYsiL333rvGZ7z11lsxbNiw6N+/f8ybNy+FdQAAAAAAAAAAAABAXWKxNgAAAAAAAABACpSXl8eyZcuSzhUUFGSgBgC+9sgjj1Rr7vbbb09zCQAk17Vr15g/f34ccsghtTrn+eefj6OOOipOOumkeO2111JUBwAAAAAAAAAAAADUFRZrAwAAAAAAAACkwIcffhjl5eXfOpOTkxN77LFHZoIAICLmzZtXrbn9998/zSUAUD277LJLPPvss3HVVVdFixYtanXWzJkzo3fv3nHWWWfFkiVLUlQIAAAAAAAAAAAAAGSbxdoAAAAAAAAAAClQnSVtnTt3jmbNmmWgBgC+tnjx4qQzxxxzTAZKAKD6mjVrFjfccEOUlJTEv/3bv0Vubm6tzpsyZUrss88+cd5558Unn3ySokoAAAAAAAAAAAAAIFss1gYAAAAAAAAASIGSkpKkM4WFhRkoAYCvbdq0KdavX5907rjjjstADQBsv44dO8add94Z77zzTpx11lm1Oqu8vDzuueeeKCwsjF/84hexevXqFFUCAAAAAAAAAAAAAJlmsTYAAAAAAAAAQAqsXbs26cxTTz2VgRIA+NrUqVOrNVdUVJTmEgConcLCwpg8eXIsXLgwTjrppFqdtXnz5vj1r38de+65Z9x0002xcePGFFUCAAAAAAAAAAAAAJlisTYAAAAAAAAAQAq0bt066UxtF8ABwPaYNWtW0pm8vLzo2rVrBmoAoPYOPPDAeOKJJ2LevHnRv3//Wp21du3aGDt2bBQWFsZdd90VZWVlKaoEAAAAAAAAAAAAANLNYm0AAAAAAAAAgBTo0KFD0pm1a9dmoAQAvrZ8+fKkMzk5vkYIQP1z5JFHxvz582P69Omx33771eqszz77LM4///zYZ599YvLkyVFRUZGiSgAAAAAAAAAAAAAgXfxEDAAAAAAAAABAClRnsfbKlSszUAIAX9uwYUPSmV122SUDJQCQeolEIk4++eRYuHBhFBcXx5577lmr80pKSmL06NFx0EEHxYwZM6KysjJFpQAAAAAAAAAAAABAqlmsDQAAAAAAAACQAhZrA1DXbNq0KelM7969M1ACAOnTpEmTGD16dLz77rvxu9/9rlq/N/s2ixYtiiFDhsSAAQPi2WefTVElAAAAAAAAAAAAAJBKFmsDAAAAAAAAAKRAdZa3rV+/PjZv3pyBGgCIan3m7LDDDhkoAYD0y8vLi5/85CdRUlISN954Y+Tn59fqvGeffTaOPPLIOOWUU+L1119PUSUAAAAAAAAAAAAAkAoWawMAAAAAAAAApEB+fn40a9Ys6dzKlSszUAMAEVu2bEk6Y7E2AA1Nq1atYuzYsbFs2bK44ooronnz5rU67/HHH48DDzwwxowZE0uXLk1RJQAAAAAAAAAAAABQGxZrAwAAAAAAAACkQCKRiA4dOiSds1gbgEzZunVr0pl27dploAQAMq9du3bx61//OpYsWRI//vGPo0mTJjU+q7KyMiZNmhTdu3eP888/Pz799NMUlgIAAAAAAAAAAAAA28tibQAAAAAAAACAFLFYG4C6pKysLOmMxdoANHS77bZb3HPPPfH222/HmWeeWauzysvL46677oqCgoL4+c9/HqtWrUpRJQAAAAAAAAAAAACwPXIqK7Od8M+t+WpzrP5qc7Yz/qW62ubeasa91Uxdv7cId1dTdbXNvdWMe6sZ91Yz7q1m3FvN1PV7i3B3AAAAANAYWawNQF1SXl6edKZ9+/YZKAGA7Nt7771jypQp8corr8TgwYNrddbmzZvj5ptvjm7dusVNN90UGzduTFElAAAAAAAAAAAAAFAdOZV1dLP20ve+iuXvfpXtjH+prra5t5pxbzVT1+8twt3VVF1tc281495qxr3VjHurGfdWM3X93iLcHQAAAAA0RhZrA1CXVFRUJJ2xWBuAxuaggw6KWbNmxdNPPx39+vWr1Vlr166NsWPHRmFhYdx1111RVlaWokoAAAAAAAAAAAAA4NvkZDsAAAAAAAAAAKCh2HXXXZPOWKwNQKZUZ7H2LrvskoESAKh7jj766Hjuuefi0UcfjZ49e9bqrM8++yzOP//82GeffWLy5MnV+gwGAAAAAAAAAAAAAGrOYm0AAAAAAAAAgBTp0KFD0pnPPvssAyUANHabNm2q1lx1PrsAoKFKJBIxbNiwWLRoUfzxj3+Mrl271uq8kpKSGD16dBx00EExY8aMqKysTFEpAAAAAAAAAAAAAPB/WawNAAAAAAAAAJAi1VlOunLlygyUANDYVffzZuedd05zCQDUfU2aNIlzzjkn3nvvvbjttttq/fm4aNGiGDJkSBx11FGxYMGCFFUCAAAAAAAAAAAAAP9gsTYAAAAAAAAAQIrsuuuuSWfmz5+fgRIAGrvqLNZOJBKRm5ubgRoAqB+aNWsWF154YZSUlMT1118f+fn5tTpv/vz5ccQRR8TQoUPjjTfeSFElAAAAAAAAAAAAAGCxNgAAAAAAAABAinTo0KFacy+99FKaSwBo7Kq7WBsAqKpNmzYxbty4WLp0afzsZz+LZs2a1eq86dOnxwEHHBBnn312LF26NEWVAAAAAAAAAAAAANB4WawNAAAAAAAAAJAinTp1qtbcTTfdlOYSABq7J598MulMkyZNMlACAPXXTjvtFLfcckssWbIkfvSjH9Xqs7OysjKKi4ujR48eceGFF1brD8EAAAAAAAAAAAAAAP45i7UBAAAAAAAAAFKkTZs2ceihhyadmzNnTmzbti0DRQA0ViUlJUlnmjZtmoESAKj/dt9995g4cWK8/fbbMXLkyFqdVVZWFr/73e+ioKAgrr766li7dm2KKgEAAAAAAAAAAACg8bBYGwAAAAAAAAAghYqKipLOrFu3Lt55550M1ADQWFXnc2annXbKQAkANBx77713PPTQQ/Hyyy/HoEGDanXWxo0b48Ybb4xu3brFb37zm9i6dWuKKgEAAAAAAAAAAACg4bNYGwAAAAAAAAAghc4999xqzZWWlqa5BIDG7MMPP0w6c+ihh2agBAAanoMPPjhmz54dc+fOjcMOO6xWZ61atSouv/zy6Nu3b6xYsSJFhQAAAAAAAAAAAADQsFmsDQAAAAAAAACQQi1atKjWXCKRSHMJAI3Vc889F9u2bUs6N2LEiAzUAEDDddRRR8WCBQti2rRp0bNnz1qdtWjRoujXr1+8+uqrKaoDAAAAAAAAAAAAgIbLYm0AAAAAAAAAgBTr0qVL0pm1a9dmoASAxqi4uDjpTCKRiNNPPz0DNQDQsCUSiRg6dGgsWrQo/vjHP0bXrl1rfNZnn30WAwYMiBkzZqSwEAAAAAAAAAAAAAAaHou1AQAAAAAAAABSrKKiIunMwIED48MPP8xADQCNzTPPPJN0Zqeddoq8vLwM1ABA49CkSZM455xz4r333ovbbrstdt555xqds3Hjxhg6dGhMnDgxxYUAAAAAAAAAAAAA0HBYrA0AAAAAAAAAkGKJRKJac/369YvXX389zTUANDYlJSVJZw488MAMlABA49OsWbO48MILo6SkJK6//vpo06bNdp+xbdu2OPfcc+Oqq66KysrKNFQCAAAAAAAAAAAAQP1msTYAAAAAAAAAQIqdcsop1Zr75JNP4sgjj4w5c+akuQiAxmLx4sWxdevWpHNDhw7NQA0ANF5t2rSJcePGxdKlS+OnP/1pNGvWbLvP+OUvfxlnn312tT7bAQAAAAAAAAAAAKAxsVgbAAAAAAAAACDFLr744mrPrlu3Lk444YR48MEH01gEQGNx3333VWvu7LPPTnMJABAR0b59+/iP//iPeP/99+P73/9+5ORs31f4J02aFCeccEKsWbMmTYUAAAAAAAAAAAAAUP9YrA0AAAAAAAAAkGJ77713nHLKKdWeLysri6KiIsu1Aai1J598MulMmzZtom3bthmoAQD+oUuXLnHvvffGa6+9tt3Pzp07N/r37x8rVqxIQxkAAAAAAAAAAAAA1D8WawMAAAAAAAAApMHNN98cu+2223Y9M3bs2CgrK0tTEQCNwTvvvJN0pmfPnhkoAQD+mf322y+2bt0a3/nOd7brubfffjv69esXr776aprKAAAAAAAAAAAAAKD+sFgbAAAAAAAAACANevToES+88EL06tWr2s8sX748Jk+enMYqABqyzz//PDZs2JB0bvDgwRmoAQD+lby8vLjvvvvimmuu2a7nPvvssxgwYEDMnDkzTWUAAAAAAAAAAAAAUD80GXjKXuP/8Yu27VtGmx2aZTHnf7Vs1TR2bN8qmrfMzXbKP9WyVV6dbHNvNePeaqau31uEu6sp91Yz7q1m3FvNuLeacW81495qrrHcXecdjoq8Jq1TchYAAAAANDT5+flRVFQUL7zwQqxYsaJazyxbtizOO++8NJcB0BDdfffd8de//jXp3B//+Mdo27ZtBooAgH8lkUjEwIEDo0uXLvHEE09EZWVltZ4rKyuLKVOmRMeOHePggw9OcyUAAAAAAAAAAAAA1D3PvDIpEuPvPuF/voG7R/edolOX/Gw2AQAAUM8c3vmaaNV012xnAAAAAECdtnXr1jjnnHPi4YcfTjrbtm3bWL16dQaqAGhoBg4cGHPnzv3WmebNm8fmzZszEwQAVMvs2bNjxIgRsWHDhu167qqrrop///d/j0QikaYyAAAAAAAAAAAAAKh7rrvnxMjJdgQAAAAAAAAAQEPXrFmzePDBB+Occ85JOrt27dqoqKjIQBUADc3rr7+edKawsDADJQDA9hg8eHDMnz8/OnXqtF3P3XjjjXHOOedEaWlpmsoAAAAAAAAAAAAAoG6yWBsAAAAAAAAAIANycnLiv/7rv5LOVVZWxoYNGzJQBEBDsmXLlli1alXSuYEDB2agBgDYXgceeGC88MIL0atXr+16rri4OE444YRYs2ZNmsoAAAAAAAAAAAAAoO6xWBsAAAAAAAAAIENWrFhRrTkL0QDYXg899FC15r7zne+kuQQAqKnOnTvH/Pnz45hjjtmu555++uk44ogj4oMPPkhTGQAAAAAAAAAAAADULRZrAwAAAAAAAABkyKWXXpp0JpFIRJs2bTJQA0BDMnXq1KQzubm5cfDBB2egBgCoqbZt28bMmTPj7LPP3q7n3nrrrejXr18sXLgwTWUAAAAAAAAA8P/Yu/Moqwv6/+PvO8AMArJvsiSIgqCSsqTOKKaZYooLlqm5S2mmqLmbpqX5FZfELe0LqaBpGS4IKaZlAgOoVF8x2SQRRZFlGPZZgJnfH98jP/26zJ1hPvfOMI/HOXOEmde999nNczIP8x4AAIC6w2FtAAAAAAAAAIAMmDx5ckyePLnK3T777BNt2rTJQBEAO5I33nijys3Xvva1DJQAANsrNzc3xo0bF9ddd121Hrds2bIYMmRIvPDCCwmVAQAAAAAAAAAAAEDd4LA2AAAAAAAAAEDCSktL4+KLL05re9hhhyVcA8COpqKiIpYvX17lrqCgIAM1AEBtSKVScdNNN8WYMWOiUaNGaT9uw4YNMWzYsBg7dmyCdQAAAAAAAAAAAACQXQ5rAwAAAAAAAAAk7I477oh33323yl2LFi3iiiuuyEARADuSKVOmREVFRZW7k08+OQM1AEBtGjFiREyePDlatGiR9mO2bt0aP/zhD+P666+PysrKBOsAAAAAAAAAAAAAIDsc1gYAAAAAAAAASNjDDz+c1u7GG2+MLl26JFwDwI7mD3/4Q5WbnJycGDp0aAZqAIDaNnTo0Jg6dWp07ty5Wo+7+eab48wzz4zy8vKEygAAAAAAAAAAAAAgOxzWBgAAAAAAAABI2Jo1a6rc9O3bN0aOHJmBGgB2NIWFhVVuOnfuHDk5/sggANRX++23X8yaNSv69etXrcc9+uij0bt371i8eHFCZQAAAAAAAAAAAACQeb5LBgAAAAAAAAAgQZWVlbFu3boqdzfeeGM0adIkA0UA7Gjef//9KjeDBg3KQAkAkKRdd901CgsL45vf/Ga1HrdkyZIYMGBAPPvss8mEAQAAAAAAAAAAAECGOawNAAAAAAAAAJCgkpKS2LJlS5W7MWPGZKAGgB3NP/7xj7T+d2b48OEZqAEAkta6deuYMmVK/OAHP6jW49asWRMnnHBC/OAHP4iioqKE6gAAAAAAAAAAAAAgMxzWBgAAAAAAAABIUKNGjaJ169ZV7qZOnRqLFi3KQBEAO5Jx48altfv+97+fcAkAkCl5eXnx6KOPxrXXXlvtxz7++OOx1157xbPPPptAGQAAAAAAAAAAAABkhsPaAAAAAAAAAAAJysvLi/POO6/KXXl5eVx66aUZKAJgR/LKK69UuWnbtm00bdo0AzUAQKakUqn41a9+Fb/97W+jUaNG1Xrs8uXL44QTTohTTz01ioqKEioEAAAAAAAAAAAAgOQ4rA0AAAAAAAAAkLALL7wwGjduXOVu8uTJ8cILL2SgCIAdxaJFi6rcfP3rX89ACQCQDT/60Y/iueeei+bNm1f7sU888UT069cvnnnmmQTKAAAAAAAAAAAAACA5DmsDAAAAAAAAACSsW7duceaZZ6a1vfjii6O8vDzhIgB2BIsXL47S0tIqd0cffXQGagCAbPnOd74TU6dOjc6dO1f7sStWrIjhw4dHKpWKl156KbZu3ZpAIQAAAAAAAAAAAADULoe1AQAAAAAAAAAy4Oabb46dd965yt0777wTo0ePzkARAPXduHHj0tql+8MdAID6a8CAATFz5szo169fjZ/jiCOOiB49esQ111wT8+bNq8U6AAAAAAAAAAAAAKhdtXpYe01RSRQXldTmU9YabTWjrWa01Vxd7tNWM9pqRlvNaKsZbTWjrWbqcltE3e6ry20VWyuznQAAAAAA9ULnzp3jhhtuSGt70003xUcffZRwEQD13YsvvljlpkWLFtG+ffsM1AAA2dajR494/fXX46KLLqrxcyxdujRuvfXW6NevXwwePDjuvffeWLlyZS1WAgAAAAAAAAAAAMD2q9XD2u8uKIr35hfV5lPWGm01o61mtNVcXe7TVjPaakZbzWirGW01o61m6nJbRN3uq8tt5eVbs50AAAAAAPXGRRddFH369Klyt2HDhrjqqqsyUARAfTZr1qwqN3379s1ACQBQVzRv3jzuueee+Pvf/x677bbbdj3X7NmzY+TIkdGlS5c4/vjj4+mnn46ysrJaKgUAAAAAAAAAAACAmqvVw9oAAAAAAAAAAHy53NzcuPvuu9PaPvbYYzFz5syEiwCor9544420docffnjCJQBAXXTIIYfEnDlzYuTIkdv9XFu2bImJEyfGiSeeGLvsskv8+Mc/jrvvvjuKi4troRQAAAAAAAAAAAAAqs9hbQAAAAAAAACADDryyCPjuOOOS2v7X//1XwnXAFBf3XzzzWntzjrrrGRDAIA6q3nz5nH33XfHq6++Gr169aqV5ywuLo4HH3wwLrnkkmjbtm106dIlvv3tb8cll1wSY8aMiRkzZsTatWtr5bUAAAAAAAAAAAAA4Ms0znYAAAAAAAAAAEBD8+tf/zqmTJkSZWVlX7l74YUXori4ONq0aZOhMgDqi7/+9a9Vbpo3bx69e/fOQA0AUJcNGTIk5syZE9dee23cc889UVlZWWvPvWzZsli2bFm8/PLLn/l8t27dYq+99oq99torNm/eHEOGDIn27dtH+/bto127dtGuXbvIzc2ttQ4AAAAAAAAAAAAAGhaHtQEAAAAAAAAAMmy33XaLK664Im6++eav3G3ZsiUmTZoUZ5xxRobKAKgPXn311di4cWOVu8MPPzwDNQBAfdCsWbMYPXp0nHjiiXHOOefEokWLEn29pUuXxtKlS+PFF1+MiIh77733c5uWLVtGu3btth3c/uTo9pf92jFuAAAAAAAAAAAAAD7hsDYAAAAAAAAAQBZcffXVVR7Wjoh46qmnHNYG4DNuueWWtHbXX399wiUAQH1z8MEHx5tvvhl33XVX3HffffHxxx9nrWXdunWxbt26WLx4cdqP+apj3N26dYuePXtGz549o0uXLtGoUaME6wEAAAAAAAAAAADIJoe1AQAAAAAAAACyoHnz5jFixIgYO3bsV+5efPHFWL9+fey8884ZKgOgrps2bVqVm1atWsXAgQMzUAMA1DfNmjWLn/3sZ3HVVVfFyy+/HOPHj49nnnkmSktLs51WpXSPcTdp0iR23XXX6NmzZ/To0WPbwe1PPjp06BCpVCpD1QAAAAAAAAAAAADUNoe1AQAAAAAAAACy5MILL6zysHZZWVnMnj07Dj300AxVAVCXPf/881FSUlLlbujQoRmoAQDqs8aNG8fQoUNj6NChsXbt2pgwYUKMHz8+pk6dmu207bZ58+ZYtGhRLFq06Au/3qxZs88d3P7071u3bp3hYgAAAAAAAAAAAACqw2FtAAAAAAAAAIAs6d+/f1q7JUuWJFwCQH1x++23p7X7+c9/nnAJALAjadWqVZx77rlx7rnnxuLFi+Oxxx6L8ePHf+lh6vpu06ZNMXfu3Jg7d+4Xfr1169afO7b96QPczZo1y3AxAAAAAAAAAAAAAJ/msDYAAAAAAAAAQJakUqm0do0aNUq4BID6oKKiImbMmFHlrm3bttGvX78MFAEAO6KePXvG9ddfH9ddd13MnDkzxo8fH3/84x9jzZo12U7LmDVrc75zEAAAIABJREFU1sS//vWv+Ne//vWFX+/YseMXHtzu2bNnfO1rX4vc3NwMFwMAAAAAAAAAAAA0LA5rAwAAAAAAAABkUf/+/WPOnDlfuenQoUOGagCoy5566qkoLy+vcjds2LAM1AAAO7pUKhX5+fmRn58fo0ePjsmTJ8dLL70Ub731Vvz73/+O9evXZzsxa1asWBErVqyI11577XNfy8nJia5du37m2PanP7p06eIHaAEAAAAAAAAAAABsJ4e1AQAAAAAAAACyaMWKFVVuOnbsmIESAOq6H/3oR2ntrr/++oRLAICGpmnTpvHd7343vvvd70ZERGVlZSxdujTefvvtz3zMnTs3NmzYkOXa7KqoqIgPPvggPvjgg5g6dernvt6kSZP42te+9plj258c4N5tt92iQ4cOkUqlslAOAAAAAAAAAAAAUH84rA0AAAAAAAAAkCUVFRWxcuXKKncOawOwePHiWLNmTZW7jh07Rq9evTJQBAA0ZKlUKrp37x7du3ePoUOHbvt8RUVFvP/++9sObb/zzjuxatWqKCoqilWrVm37dUVFRRbrs2vz5s3xn//8J/7zn/984dc7d+4cBQUFkZ+fH/n5+TFgwIDIzc3NcCUAAAAAAAAAAABA3eawNgAAAAAAAABAlhQXF8fWrVur3HXo0CEDNQDUZT/+8Y/T2g0fPjzhEgCAL5eTkxM9evSIHj16xNFHH/2Fm4qKili7du1nDm2n8+uGcoz7448/jqeeeiqeeuqpiIjIy8uLwYMHR0FBQRQUFMSBBx4Y7du3z3IlAAAAAAAAAAAAQHY5rA0AAAAAAAAAkCUrVqyoctOqVavIy8vLQA0AddW6devipZdeSmt73XXXJVwDALB9cnJyok2bNtGmTZvYY4890nrMVx3jXrp0abzzzjuxcePGWLx4cSxdunSHOsJdVlYW06dPj+nTp2/7XJ8+faKgoCDy8/OjoKAg+vTpE6lUKouVAAAAAAAAAAAAAJnlsDYAAAAAAAAAQJakc1i7Y8eOGSgBoC776U9/mtZxyP79+0fXrl0zUAQAkFnVOcZdXl4eH3zwQbz33nuxePHiz30sX748Q9XJWbBgQSxYsCAeeuihiIho27bttiPbBQUFMXjw4GjatGmWKwEAAAAAAAAAAACS47A2AAAAAAAAAECWOKwNQFUqKiriscceS2s7evTohGsAAOq+3Nzc6NWrV/Tq1esLv75p06ZYsmTJZ45tf/oId3FxcYaLt9/q1atj8uTJMXny5IiIaNKkSQwcODCWLFkSF198cbRt2zbatGnzmb+2bds2WrRoEalUKsv1tWPz5s2xcuXKWLZsWaxYsSK2bNkSLVq0+MKPJk2aZDsXAAAAAAAAAAAA2E4OawMAAAAAAAAAZInD2gBU5ZZbbomysrIqd926dYtDDz00A0UAAPVbs2bNom/fvtG3b98v/PratWs/d2z70x+bNm3KcHH1bd68OWbNmhUREVdfffWX7ho3bhxt2rT5zLHt/3uA+8u+lpubm/h/jsrKylizZk0sW7YsPv7446/8WLVqVVRWVqb1vLm5uV96dHvnnXf+0q991UdeXt4Oc6QcAAAAAAAAAAAA6gOHtQEAAAAAAAAAsmTKlClVbhzWBmjY7rrrrrR2v/jFLxIuAQBoGFq1ahX77rtv7Lvvvp/7WmVlZaxateozh7Y/fYB7yZIlUV5enoXqmtmyZUusXLkyVq5cWe3HNm/evFqHuD/53M477xxlZWWxfPnytA5mJ/F+lpeXx+rVq2P16tW19pyNGjWK1q1bxx577BH77LNP9O/fP/bZZ5/YZ599om3btrX2OgAAAAAAAAAAAMD/clgbAAAAAAAAACBLli5dWuWmQ4cOGSgBoC764x//mNaxv1atWsU555yTgSIAgIYtlUpFhw4dokOHDvGNb3zjc1+vqKiIjz766HMHtz/5WLp0aVRUVGShvPZt3LgxNm7cGB988EG2U+qErVu3RlFRURQVFcWsWbM+87UuXbpsO7K9//77x9ChQ6NFixZZKgUAAAAAAAAAAIAdQ60e1u61Z7uIylRtPmWt0VYz2mpGW83V5T5tNaOtZrTVjLaa0VYz2mqmLrdF1O2+utyWm9so2wkAAAAAUC9VVlbGsmXLqtz16tUrAzUA1EXXXHNNWrsLL7ww4RIAANKRk5MT3bp1i27dusXBBx/8ua9v3rw5Pvjgg22Htj99fHvmzJlZKCYTPvroo/joo4/ixRdfjIiIZs2axQknnBCnn356fOtb34rGjWv1W3sAAAAAAAAAAACgQUjd+ODQyk9+06NPu+jytZbZ7AEAAKCeye/+82jepHO2MwAAAACg3nn33XfTOpo9b9682HPPPTNQBEBd8tprr8UBBxxQ5S43Nzc2btzoGB8AQD1XWVkZ77zzTkyfPj2mT58ehYWFsXDhwmxnkbDOnTvHKaecEqeddlrst99+kUqlsp0EAAAAAAAAAAAAdd4vfntU5GQ7AgAAAAAAAACgIZoxY0aVm3bt2kWfPn0yUANAXXPRRReltTvppJMc1QYA2AGkUqno3bt3nHPOOfHQQw/FggULYsWKFTFx4sS48sor46CDDoq8vLxsZ1LLPv7447jrrrti4MCBceqpp2Y7BwAAAAAAAAAAAOoN300DAAAAAAAAAJAFhYWFVW7y8/MjlUploAaAumT58uUxe/bsKnc5OTlx9913Z6AIAIBs6NChQxx77LFx7LHHRkREWVlZ/Otf/4rCwsKYMWNGFBYWxvLly7NcSW2ZMGFC3HvvvdG+fftspwAAAAAAAAAAAECd57A2AAAAAAAAAEAWzJgxo8pNQUFBBkoAqGsefPDBqKysrHJ3yCGHRNu2bTNQBABAXZCXlxcHHHBAHHDAAXHZZZdFZWVlLF68eNuh7RkzZsRbb72V1j9LUvds2bIl+vfvH8ccc0wUFBREQUFB9OrVyw9dAwAAAAAAAAAAgC/gsDYAAAAAAAAAQIatW7cu3nrrrSp3+fn5GagBoK75+9//ntbuwQcfTDYEAIA6LZVKxW677Ra77bZbnH766RERsXbt2pg1a1bMmTMnVqxYEcXFxbF69epYvXr1tl8XFxfHxo0bs1xf+3JycqJTp06xbt262LhxYwwYMCA2bNjwmY+KiopsZ36lZcuWxZgxY2LMmDEREdGpU6fIz8/fdmh7wIABkZubm+VKAAAAAAAAAAAAyD6HtQEAAAAAAAAAMuy1116LysrKKneDBg3KQA0Adc3atWvT2vXu3TvhEgAA6ptWrVrFkUceGUceeeRX7srKyqK4uPgzx7Y//dev+tzWrVsz9J/mf7Vu3To6d+78mY9ddtnlc59r165dNGrU6Eufp7KyMkpLS2P9+vWfO7i9YcOGL/x8Otskj3UvX748nnnmmXjmmWciIqJp06YxePDgbYe28/Pzo23btom9PgAAAAAAAAAAANRVDmsDAAAAAAAAAGRYSUlJWrumTZsmXAJAXbRx48YqN1//+tczUAIAwI4qLy9v20Hq6qisrIz169dX6xD3J39dv379F77+Vx3M7tSpU639+5FUKhU77bRT7LTTTtGxY8daec5PjnV/9NFH8dFHH8Vbb70Vc+bMiTlz5sRbb70VGzZsqJXX+URpaWlMmzYtpk2btu1zffv23XZou6CgIHbfffdIpVK1+roAAAAAAAAAAABQ1zisDQAAAAAAAACQYekerZo6dWoccsghCdcAUNeUlpZWuenbt28GSgAA4LNSqVS0bNkyWrZsGbvuumu1Hrt58+ZYu3ZtNG7cOFq1arVDHH/+5Fh3r169olevXnHwwQdv+1pFRUUsWbIkZs6cGbfddlu8+eabiTTMmzcv5s2bF2PHjo2IiI4dO0Z+fv62Q9sDBgyIvLy8RF4bAAAAAAAAAAAAssVhbQAAAAAAAACADOvatWtau7vuusthbYAGqKSkpMpN69atM1ACAAC1p0mTJtG+fftsZ2RMTk5O9OzZM3r27BmdOnWKww8/PCOvu2LFinj22Wfj2WefjYiIvLy8GDx48LZD2/n5+dGuXbuMtAAAAAAAAAAAAEBSHNYGAAAAAAAAAMiwrl27xkEHHRTTp0//yt3EiRNjypQpMXTo0AyVAVAXlJeXV7lp06ZNBkoAAIDtVVFRESeffHLWXr+srCymT5/+mX8Pteeee247tF1QUBB77LFHpFKprDUCAAAAAAAAAABAdTmsDQAAAAAAAACQBZdeemmVh7UjIk4++eT48MMPo3nz5hmoAqAuSOewdrt27TJQAgAAbK/LL788Vq1ale2Mz5g/f37Mnz8/fve730VERIcOHSI/P3/boe2BAwdGXl5elisBAAAAAAAAAADgyzmsDQAAAAAAAACQBccdd1z06NEj3nvvva/crV27Ns4///wYP358pFKpzMQBkFVbtmypctO+ffsMlAAAANvjww8/jHvuuSfbGVVauXJlTJw4MSZOnBgREXl5eTF48OBth7bz8/P9cB8AAAAAAAAAAADqFIe1AQAAAAAAAACyoFGjRnHRRRfFZZddVuX2scceiwMOOCB+8pOfZKAMgGzbunVrlZucnJwMlAAAANvjmGOOSeuf7yMi7rvvvli3bl0UFhbGjBkzori4OOG6L1dWVhbTp0+P6dOnb/vcnnvuue3Q9kEHHRS77767HwIHAAAAAAAAAABA1qRufHBo5Se/6dGnXXT5Wsts9gAAAFDP5Hf/eTRv0jnbGQAAAABQL61duza6d+8e69evr3LbuHHjePXVVyM/Pz8DZQBkU6NGjaKiouIrN6effnqMHz8+Q0UAAEB1PfHEE3HqqaemtT3++OPjmWee2fb7ioqKmD9/fhQWFm77WLRoUVKpNdKhQ4dth7YLCgpiwIABkZeXl+0sAAAAAAAAAAAAGoBf/PYoh7UBAADYPg5rAwAAAMD2ufPOO+Pyyy9Pa9ulS5f45z//GZ06dUq4CoBsatGiRWzcuPErN717944FCxZkqAgAAKiOLVu2RJs2bWLDhg1VbnfaaadYvXp1NG3a9Ct3y5cvjxkzZsSMGTOisLAwZs+eHZs3b66t5O2Wl5cXgwcPjoKCgjjooIMiPz8/2rZtm+0sAAAAAAAAAAAAdkAOawMAALDdHNYGAAAAgO2zdevWOOaYY2LKlClp7b/5zW/GSy+9FI0bN064DIBs2X///eP111+vcrdy5cpo3759BooAAIDqOO200+L3v/99WtsxY8bEiBEjqv0apaWlMXv27CgsLIzCwsKYMWNGFBUVVft5ktS3b98oKCjY9rH77rtHKpXKdhYAAAAAAAAAAAD1nMPaAAAAbDeHtQEAAABg+xUVFcXAgQNjyZIlae2vuOKKuO222xKuAiBb7r///rjwwgur3A0cODBmz56dgSIAACBdc+fOjb333jsqKyur3Pbt2zfmzp1bK69bWVkZCxYs2HZou7CwMBYuXFgrz11bOnbsGPn5+VFQUBAHHXRQDBgwIHJzc7OdBQAAAAAAAAAAQD3jsDYAAADbzWFtAAAAAKgd//jHP6KgoCDKysrS2k+YMCFOPPHEhKsAyIbS0tJo1qxZWof4xo8fH6effnoGqgAAgHT06tUr3n333Sp3OTk5sXDhwujVq1diLStXrowZM2ZsO7Q9e/bsKC8vT+z1qqtp06YxePDgbYe2hwwZEjvvvHO2swAAAAAAAAAAAKjjfvHboyInje+7yYo1RSVRXFSS7YwvVVfbvG81432rmbr+vkV472qqrrZ532rG+1Yz3rea8b7VjPetZur6+xbhvQMAAAAAqmfgwIFx//33p70/++yzY/Xq1QkWAZAtTZs2jV133TWt7Y9+9KPYsGFDwkUAAEA6Ro8endZR7YiIESNGJHpUOyKiQ4cOcdxxx8Vtt90WhYWFsXbt2pg+fXqMGjUqjj322GjXrl2ir1+V0tLSmDZtWtx6661xzDHHRLt27eLwww+PX//617FgwYK0ftgQAAAAAAAAAAAADVNOXf1DZu8uKIr35hdlO+NL1dU271vNeN9qpq6/bxHeu5qqq23et5rxvtWM961mvG81432rmbr+vkV47wAAAACA6jv33HPj3HPPTWu7fv36ah3iBqB+ueqqq9LalZaWxjHHHJNwDQAAUJUNGzbE1Vdfnda2devW8cADDyRc9HlNmzaNgoKCuPLKK2PixImxcuXKmD9/fvzud7+Lc845J/r06ZPxpk/bvHlz/PWvf43LLrss9txzz9h9993joosuiilTpkRJSUlW2wAAAAAAAAAAAKhbcrIdAAAAAAAAAADA/3fffffFwIED09o+9thjCdcAkC3nn39+dO3aNa3tq6++GhMmTEi4CAAA+ConnnhilJWVpbUdP3585ORk/1t6UqlU9OnTJ84555z43e9+F/Pnz4+VK1fGxIkT48orr4yCgoLIy8vLWt+7774b9913Xxx11FHRrl27GDZsWDzwwAOxZMmSrDUBAAAAAAAAAABQN2T/T+EBAAAAAAAAALBN06ZNY8KECdG2bdsqtwsXLoyioqIMVAGQDc8//3ykUqm0ttddd13CNQAAwJeZOnVq/OUvf0lre8ABB8SwYcMSLqq59u3bx7HHHhujRo2K6dOnx9q1a6OwsDBuu+22OO6446J9+/ZZ6SopKYnJkyfHBRdcED169Ii99947rrzyynj99dejsrIyK00AAAAAAAAAAABkj8PaAAAAAAAAAAB1TI8ePeKRRx5Ja/vaa68lGwNA1vTv3z/OO++8tLbvvPNOlJeXJ1wEAAD8XxUVFfG9730vrW3jxo1j0qRJCRfVrry8vMjPz48rrrginn322VixYkUsWLAgHnrooTj33HNjzz33zErX22+/Hbfffnvsv//+se+++8b9998fa9asyUoLAAAAAAAAAAAAmeewNgAAAAAAAABAHdS9e/e0dhs2bEi4BIBsuv/++6NTp05V7ioqKuLll1/OQBEAAPBp1157baxYsSLtbfv27RMuSlYqlYrevXvH2WefHWPHjo158+bFqlWr4rnnnourrroqDjrooMjLy8to05w5c+LCCy+MLl26xNlnnx0zZ86MysrKjDYAAAAAAAAAAACQWQ5rAwAAAAAAAADUQWPHjk1rN3jw4IRLAMimnJyc+POf/5zWdu3atQnXAAAAn7Z8+fK444470trusssu8Ytf/CLhouxo165dDBs2LG699daYNm1arF27NmbMmBG33357HH/88dGhQ4eMdJSUlMQjjzwS+fn5sc8++8Q999wTxcXFGXltAAAAAAAAAAAAMsthbQAAAAAAAACAOujtt9+uctOuXbvo0aNH8jEAZNXAgQPT2m3YsCHhEgAA4NOGDRsWW7duTWv79NNPJ1xTd+Tl5cWBBx4Yl19+eTzzzDOxfPnyWLhwYTz88MMxYsSI6Nu3b+INb7/9dlx88cXRpUuXOOOMM2L69OlRWVmZ+OsCAAAAAAAAAACQGQ5rAwAAAAAAAADUQXPnzq1yU1FREalUKgM1AGTbTjvtVOVm48aNGSgBAAAi/vdQ9htvvJHW9uijj44DDjgg4aK6K5VKxR577BFnnXVWjBkzJubOnRurVq2KSZMmxXe/+93YZ599Envt0tLSePTRR+Pggw+OvfbaK0aPHh1FRUWJvR4AAAAAAAAAAACZ4bA2AAAAAAAAAEAdU1RUFCtWrKhyV1xcHFOnTs1AEQDZ1qhRoyo3mzZtykAJAACwZcuWOOuss9LaNm3aNJ588slkg+qhdu3axTHHHBN/+tOfYs6cOfH+++/Hgw8+GMOGDYtmzZol8prz5s2LSy+9NLp27RqnnXZaTJ06NSorKxN5LQAAAAAAAAAAAJLlsDYAAAAAAAAAQB2z8847R8uWLdPaHnXUUfH3v/892SAAsq5x48ZVbjZs2JCBEgAAYMSIEbF+/fq0tnfddVdih6J3JN27d4/zzjsvnnvuuSgqKoopU6bERRddFLvttlutv1ZZWVn8/ve/j0MOOST69u0bv/71r2PVqlW1/joAAAAAAAAAAAAkx2FtAAAAAAAAAIA6Jjc3N4466qi0tps2bYrvfOc78be//S3hKgCyKZ3D2iUlJRkoAQCAhm3hwoUxfvz4tLa9e/eO888/P+GiHU/Tpk3jyCOPjHvuuScWLVoU8+bNizvvvDMOO+ywtP6/UXUsWLAgLrvssujatWuccsop8corr0RlZWWtvgYAAAAAAAAAAAC1z2FtAAAAAAAAAIA66PLLL097W1JSEuedd56jPwA7sIqKiio3mzZtykAJAAA0bMOGDUvr38GkUqmYNGlSBop2bKlUKvbcc8/46U9/Gn/961+jqKgoRo0aFYceemitvk55eXn84Q9/iMMOOyy+/vWv+yF2AAAAAAAAAAAAdZzD2gAAAAAAAAAAddCgQYPixz/+cdr7RYsWxeuvv55gEQDZtHr16io3JSUlGSgBAICG6ze/+U0sXLgwre0ZZ5wRvXv3Trio4WnZsmVceeWV8be//S0WLFgQV1xxRXTo0KFWX+Ott96Kb33rW3HmmWfGqlWravW5AQAAAAAAAAAAqB0OawMAAAAAAAAA1FH33ntvnHnmmWnvH3vssQRrAMiWdA+5pVKphEsAAKDh2rRpU1x22WVpbVu2bBljx45NuIjevXvHbbfdFkuXLo0nn3wyDj/88Fp9/vHjx8eee+4ZjzzySFRWVtbqcwMAAAAAAAAAALB9HNYGAAAAAAAAAKijGjVqFA899FCcc845ae3/9Kc/JVwEQDZceeWVae0OPPDAhEsAAKDhOumkk6K0tDSt7cMPPxyNGzdOuIhP5Obmxve+97146aWXYtGiRXHNNddEp06dauW5i4qK4uyzz45vfetbsXDhwlp5TgAAAAAAAAAAALafw9oAAAAAAAAAAHVYTk5OjBkzJvr371/ldvny5VFeXp6BKgAy6cknn6xyk0qlYvjw4RmoAQCAhmfWrFnx5z//Oa3t4MGD/bN5FvXq1StuueWW+OCDD+Kpp56KoUOHRiqV2u7nfeWVV2KfffaJX/7yl1FWVlYLpQAAAAAAAAAAAGwPh7UBAAAAAAAAAOq4nJyc+NnPfpbWdujQoVFcXJxwEQCZMm7cuNi4cWOVu379+kXHjh0zUAQAAA1PuoeyGzVqFJMmTUq4hnQ0adIkhg8fHi+88EK8++67cd1110WXLl226znLy8vjhhtuiP322y+mTZtWS6UAAAAAAAAAAADUhMPaAAAAAAAAAAD1QNeuXdPavfLKKzFq1KiEawDIlF/96ldp7X75y18mXAIAAA3T9ddfH8uWLUtre/nll0enTp0SLqK6evToETfddFMsWbIkJk6cGEcffXTk5NT8W6rmzZsXQ4YMiR/+8IexevXqWiwFAAAAAAAAAAAgXQ5rAwAAAAAAAADUA/n5+dG3b9+0thMmTIjKysqEiwBI2uLFi+Odd96pcteyZcsYPnx4BooAAKBhWbFiRdx6661pbTt16hS33HJLwkVsj8aNG8exxx4bkydPjvfeey9uvPHG6NatW42fb+zYsdG3b994/PHH/bs4AAAAAAAAAACADGt06LA9bvzkN63bN4udW+VlMef/a9a8SbRp3zyaNmuc7ZQv1Kx5bp1s877VjPetZur6+xbhvasp71vNeN9qxvtWM963mvG+1Yz3reYaynvXvdUhkduoRa08FwAAAADw5VKpVJSXl8eLL75Y5ba4uDhOOOGE6Ny5cwbKAEjKOeecE/Pnz69yN2LEiPjOd76TgSIAAGhYDj/88Hj//ffT2k6ZMiV23XXXhIuoLa1atYpvfvObcfHFF8e6deviww8/jHXr1lX7eTZu3BhPP/10zJw5MwoKCqJNmzYJ1AIAAAAAAAAAAPBpr/7j95G68cGhlZ98okefdtHlay2z2QQAAEA9k9/959G8ieM8AAAAAJAJRUVF0aVLlygvL69ye91118VNN92UgSoAklBeXh55eXlV7nJycqK4uDhatvRn/wAAoDZNmjQpjj322LS2RxxxRFo/DI26a+PGjXHjjTfGXXfdFVu3bq3Rc+y0005xww03xE9/+tNo0qRJLRcCAAAAAAAAAADwiV/89qjIyXYEAAAAAAAAAADpadeuXfzmN79Jazt9+vSEawBI0gUXXJDW7hvf+Iaj2gAAUMsqKiri9NNPT2ubl5cXTz31VMJFJK158+Zx++23x+zZs2PQoEE1eo6SkpK4+uqrY+DAgTFr1qxaLgQAAAAAAAAAAODTHNYGAAAAAAAAAKgnXnvttbj22mvT2u61114J1wCQlGXLlsXDDz+c1nbUqFEJ1wAAQMNz3nnnxdq1a9Pa3nrrrdGiRYuEi8iUfffdN2bNmhV33313jf97feuttyI/Pz8uuOCCtP8+AgAAAAAAAAAAoHoc1gYAAAAAAAAAqCduuOGGWLFiRVrbgw46KOEaAJIyfPjwqKioqHLXoUOHGDJkSAaKAACg4fjPf/4TDz30UFrbXr16xSWXXJJwEZnWqFGjGDlyZMydOzeOO+64Gj1HZWVlPPDAA9GvX7/4y1/+UsuFAAAAAAAAAAAAOKwNAAAAAAAAAFAPbNq0KV588cW09w5rA9RPr7zySsyaNSut7U9+8pOEawAAoOEZNmxYWj/oJpVKxXPPPZeBIrKle/fu8eyzz8bTTz8dXbt2rdFzfPTRRzF06NC49dZbo7KyspYLAQAAAAAAAAAAGi6HtQEAAAAAAAAA6oEVK1akvT3llFOiW7duCdYAkJRTTz01rV3Lli3j+uuvT7gGAAAalrFjx8a8efPS2p566qnRr1+/hIuoC0444YSYO3duXHjhhZFKpar9+MrKyrjmmmvi5JNPjo0bNyZQCAAAAAAAAAAA0PA4rA0AAAAAAAAAUA+sXLkyrd2NN94Yv//97xOuASAJo0aNio8//jit7f333x85Of4IIAAA1JbS0tIYOXJkWtsWLVrEI488kmwQdUreerhpAAAgAElEQVTLli3j3nvvjZkzZ0b//v1r9BxPPvlkFBQUxHvvvVe7cQAAAAAAAAAAAA2Q76oBAAAAAAAAAKgHWrVqldbu+OOPj1QqlXANALWttLQ0brjhhrS2vXv3jtNOOy3hIgAAaFhOPvnkKCkpSWs7duzYaNy4ccJF1EX7779/zJ49O0aNGhU77bRTtR//5ptvxqBBg+Jvf/tbAnUAAAAAAAAAAAANh8PaAAAAAAAAAAD1QNeuXdParVy5MuESAJJwxhlnRFlZWZW7VCoVTz31VAaKAACg4XjjjTfiueeeS2u73377xfe///2Ei6jLmjRpEldeeWW8/fbbMXTo0Go/vqioKI444ogYPXp0VFZWJlAIAAAAAAAAAACw43NYGwAAAAAAAACgHpg6dWpau2OPPTb++c9/JlwDQG165513YsKECWltjz766Nh7770TLgIAgIZl+PDhaR04btSoUfz5z3/OQBH1Qc+ePeP555+PJ554Ijp27Fitx27dujUuvfTSOPvss6O0tDShQgAAAAAAAAAAgB2Xw9oAAAAAAAAAAPXAtGnT0tqVlJREQUFBFBYWJlwEQG1J94hfkyZN4oknnshAEQAANBw333xzLF26NK3tyJEjY5dddkm4iPoklUrFySefHPPnz49TTjml2o8fN25cDBkyJO2/BwEAAAAAAAAAAPhfDmsDAAAAAAAAANQDjRs3TntbWloaI0eOjIqKigSLAKgNTz/9dPz73/9Oa3vNNddEixYtEi4CAICGY/Xq1fHLX/4yrW379u3jjjvuSLiI+qpNmzbx+OOPx4QJE6J58+bVeuwbb7wRgwYN8oPyAAAAAAAAAAAAqsFhbQAAAAAAAACAeuCqq66KPn36pL3/5z//GePGjUuwCIDtVVFRESNGjEhr2759+7jhhhsSLgIAgIbluOOOi82bN6e1ffLJJyMnx7fh8NVOPPHEmDVrVuy2227Vetzy5cvj0EMPjd/+9rcJlQEAAAAAAAAAAOxY/Ik+AAAAAAAAAIB6oHnz5vHEE09Ebm5u2o+59tprY/369QlWAbA9rr322iguLk5r+8gjjzjiBwAAtWjKlCkxffr0tLaHHXZYHHrooQkXsaPYe++944033ohvf/vb1Xrc5s2b4/zzz4/zzjsvysvLE6oDAAAAAAAAAADYMfguGwAAAAAAAACAemK//faLW2+9Ne39xx9/XK09AJmzZs2auPPOO9Pa7rvvvnH00UcnXAQAAA1HRUVFnHrqqWltc3Nz45lnnkm4iB1N27Zt4/nnn4/LLrus2o/97//+7zjssMPi448/TqAMAAAAAAAAAABgx+CwNgAAAAAAAABAPXLxxRfHUUcdlfZ+9OjRsWHDhgSLAKiJk046KbZs2VLlLpVKxdNPP52BIgAAaDhGjhwZxcXFaW1/9atfRcuWLRMuYkfUuHHjuOOOO+Kxxx6Lpk2bVuuxhYWFMWjQoHjjjTcSqgMAAAAAAAAAAKjfHNYGAAAAAAAAAKhHcnJyYtKkSTFjxoy09ps2bYpJkyYlXAVAdfzjH/+Il156Ka3tySefHD179ky4CAAAGo4lS5bEAw88kNZ21113jcsvvzzhInZ0P/jBD6KwsDC6d+9ercd9+OGHcfDBB8e4ceMSKgMAAAAAAAAAAKi/avWw9pqikiguKqnNp6w12mpGW81oq7m63KetZrTVjLaa0VYz2mpGW83U5baIut1Xl9sqtlZmOwEAAAAAGpxGjRrFgQceGLNnz45UKlXlftSoUTF79uz48MMPM1AHQFVOOumktHZNmzaNRx55JNkYAABoYI455pioqKiocpdKpeK5557LQBENwYABA2L27NkxZMiQaj2urKwszjrrrLjkkkti8+bNCdUBAAAAAAAAAADUP7V6WPvdBUXx3vyi2nzKWqOtZrTVjLaaq8t92mpGW81oqxltNaOtZrTVTF1ui6jbfXW5rbx8a7YTAAAAAKDBGjhwYFRWVv3D7958880YPHhwdOvWLYYMGRJ33nlnLFq0KAOFAPxfY8eOjXfffTet7S233BK5ubkJFwEAQMMxbty4+Pe//53W9nvf+170798/4SIako4dO8bLL78cP/nJT6r92LvvvjuOPPLIWLVqVQJlAAAAAAAAAAAA9U+tHtYGAAAAAAAAACCzHnrooWrtp02bFpdffnnsscce8e1vfztKSkoSKgPg/9qwYUP88Ic/TGvbtWvXuPTSSxMuAgCAhqO8vDwuuOCCtLbNmzePRx99NOEiGqImTZrEfffdF2PGjIkmTZpU67GvvPJKDBo0KP7nf/4noToAAAAAAAAAAID6w2FtAAAAAAAAAIB67IgjjqjxY19++eVo1qxZ/OUvf4mysrJarALg/1q1alV06tQp7f3jjz+eYA0AADQ8p512WmzatCmt7QMPPBC5ubkJF9GQjRgx4v+xd6dRUpbnwrav6m7aZhAREFBARIKKwTGiImIURAyiOKFxCgqiOGyN43aKE4mKxnmriaJEEJxwAIEoahhEBZHggAYnVMQBlEERkAaqvh/73X5v9mvS1U091dXdx7GWP8Drvp9zPWuZRVhVV8e0adOiVatWlTr36aefxj777BN/+tOfEioDAAAAAAAAAACoGSzWBgAAAAAAAACowbbaaqto2rTpRt3Ru3fvKCsri1QqFalUKs4666z45JNPchMIQHz88cfRoUOHrJf4devWLfbbb7+EqwAAoO544403YuzYsVnN7rTTTnHSSSclXAQRXbt2jddffz323HPPSp1bs2ZNnHHGGbH33nvH66+/nlAdAAAAAAAAAABAYbNYGwAAAAAAAACgBkulUrHvvvvm9M6777472rdvHwMGDIj58+fn9G6AumTJkiVxyCGHxLbbbhvfffddVmeKi4vjiSeeSLgMAADqln79+kUmk6lwrqioKCZOnJiHIvhvrVu3jmnTpsUpp5xS6bOzZs2KLl26xBFHHBEvvPBCAnUAAAAAAAAAAACFy2JtAAAAAAAAAIAabtSoUdG9e/ec3zty5MjYcccdo3///vHll1/m/H6A2iidTsfw4cOjU6dO0apVq5g0aVKlzg8ePDhatmyZUB0AANQ9w4YNi4ULF2Y1e+aZZ0bbtm0TLoJ/VlZWFvfff3/ceeedUVxcXOnzTz/9dPTq1Su23377uPjii+Pll1+ODRs2JFAKAAAAAAAAAABQOCzWBgAAAAAAAACo4Ro3bhzPPvtsHHzwwTm/O5PJxNixY+Paa6/N+d0Atcnq1avjiCOOiPr168fgwYNj/vz5kclkKnVHo0aN4s4770yoEAAA6p4VK1bE7373u6xmmzZtGrfffnvCRfDTUqlUnH322fHCCy9E8+bNq3TH+++/HzfddFPsu+++sdVWW8WgQYNi/PjxsXr16hzXAgAAAAAAAAAAVD+LtQEAAAAAAAAAaoEGDRrEuHHj4uijj07k/vvvvz8WLlyYyN0ANd2zzz4bW2yxRTz99NNRXl5epTtSqVQ8/fTTUVJSkuM6AACou4488shYt25dVrMPP/xwFBX5mg3Va//994/XX389dt111426Z8mSJfHAAw9Ev379onnz5nH44YfHiBEj4uuvv85RKQAAAAAAAAAAQPXyiT8AAAAAAAAAgFqitLQ0Hn744Rg9enRce+21MXDgwOjRo0dO7l63bl1cf/31ObkLoDaZMWNGHHLIIbF69eoq31FUVBQjRoyInj175rAMAADqthdffDGmTJmS1Wz37t3joIMOSrgIstOuXbt4+eWX49e//nVO7luzZk2MGzcuBg4cGK1atYru3bvHH//4x5g7d25kMpmcPAMAAAAAAAAAACDfSqo7AAAAAAAAAACA3CkpKYnjjz/+//n9119/Pfbff/9YtWpVle++//7749JLL42tt956YxIBao3PPvssevbsGel0usp3FBcXx/jx46NPnz45LAMAgLotnU7Hsccem9VsvXr14umnn064CCqnQYMGMWbMmNhtt93ikksuydkC7HQ6HTNmzIgZM2ZERESLFi1ir732ir333jv23nvv6NKlS2y66aY5eRYAAAAAAAAAAECSiqo7AAAAAAAAAACA5O2xxx4xYcKE2H///aOoqGofGVm3bl3ccMMNOS4DqLlOPvnkKC8vr/L5TTbZJF599VVLtQEAIMcuuOCCWLp0aVazV199dTRt2jThIqi8VCoVF198cUyePDm22WabRJ6xZMmSeOaZZ+Lyyy+Pnj17xmabbRY77bRTDB48OO6///6YN29ebNiwIZFnAwAAAAAAAAAAbAyLtQEAAAAAAAAA6oj9998/pkyZEl988UXcc8890aBBg0rfMXz48Pjss88SqAOoWZYsWRJTpkyp8vkmTZrE22+/HV26dMlhFQAA8Pnnn8cdd9yR1WybNm3isssuS7gINs6BBx4Y8+fPj7vuuiu23HLLRJ+VyWRi3rx5MXz48Dj11FNjp512is033zwOPPDAuPzyy+OZZ56JJUuWJNoAAAAAAAAAAACQDYu1AQAAAAAAAADqmJYtW8aQIUNi1apVkclkYunSpfH4449ndXbdunVx/fXXJ1wIUPjuuOOOyGQylT5Xv379OP3002Pp0qXRsWPHBMoAAKBu69u3b6TT6QrnUqlUPP3003kogo23ySabxJlnnhkfffRR3HLLLdGiRYu8PXvlypXx4osvxnXXXReHHXZYtGzZMrbddts4/vjj44477ojXXnst1q5dm7ceAAAAAAAAAACACIu1AQAAAAAAAADqvKZNm8bRRx8dS5YsiQYNGlQ4P3z48Pjss8/yUAZQuN58882sZ1OpVOyyyy4xZsyYWL16dfzpT3+KoiIf3wMAgFwbM2ZMvPHGG1nN9uvXL37xi18kXAS5Vb9+/TjvvPPi448/jvvvvz/69OkTm2yySd47Pv7443j44Yfj3HPPjb322isaN24cXbt2jfPOOy8eeeSR+OSTT6r0w6gAAAAAAAAAAACy5Zs5AAAAAAAAAABERMQWW2wRZ511VoVz69atixtuuCEPRQCF68svv8xqbsiQIbFixYp444034rjjjku4CgAA6q7y8vI47bTTspqtX79+PPzwwwkXQXIaNGgQAwcOjIkTJ8Y333wTY8eOjZNOOimaNm1aLT3l5eUxc+bMuO222+K4446L9u3bx5Zbbhn9+vWL66+/PqZMmRIrV66sljYAAAAAAAAAAKB2slgbAAAAAAAAAIAfXXjhhdGgQYMK54YPHx6LFi3KQxFAYSorK8tq7p577onGjRsnXAMAAJx88smxatWqrGb/67/+K+s/00Oha9SoURx11FExcuTIWLx4cUyZMiV++9vfRvv27au1a/HixTF+/Pi47LLLokePHtGkSZPYeeed47TTTosHHngg5s+fH5lMplobAQAAAAAAAACAmstibQAAAAAAAAAAftSiRYs466yzKpwrLy+PG264IQ9FAIWpU6dOFc4UFRVFOp3OQw0AANRt8+bNi0ceeSSr2R133DEGDhyYcBFUj5KSkth///3j1ltvjY8++ijeeuut+P3vfx9dunSp7rRIp9Px9ttvx3333ReDBg2KTp06Rdu2bePkk0+O0aNHx+LFi6s7EQAAAAAAAAAAqEEs1gYAAAAAAAAA4J9ceOGF0aBBgwrn7rvvvli0aFEeigAKT//+/SucSafTMWPGjDzUAABA3davX7/IZDIVzhUVFcWECRPyUATVL5VKxU477RSXX355vPbaa7Fo0aK455574tBDD43mzZtXd15ERHz++efx4IMPxoknnhitWrWKXXbZJS644IJ49tlnY/Xq1dWdBwAAAAAAAAAAFDCLtQEAAAAAAAAA+CctWrSIM844o8K58vLyGD9+fB6KAArPgQceGKlUqsK5xx57LA81AABQd916662xYMGCrGYHDx4c7du3T7gIClPr1q1jyJAhMX78+FiyZEl89NFHMXr06PiP//iP2HPPPaNevXrVnRhvvfVW3HLLLfGrX/0qNt988+jRo0dcd911MXv27NiwYUN15wEAAAAAAAAAAAWkpLoDAAAAAAAAAAAoPBdddFHcfPPNFc698847eagBKDxFRUXRokWLWLx48b+de/XVV/NUBAAAdc/3338fl1xySVazTZo0ibvvvjvhIqgZUqlUbLvttrHtttvG8ccfHxERP/zwQ8ydOzdmzpwZs2bNipkzZ8ann35abY3l5eUxZcqUmDJlSlx++eU/Lto+8MADo1evXtGhQ4dqawMAAAAAAAAAAKpfThdrd9ihWUQmlcsrc0Zb1WirGm1VV8h92qpGW9VoqxptVaOtarRVTSG3RRR2XyG3lZYWV3cCAAAAAJCAli1bRuvWrePzzz//t3Pvv/9+nooACs/WW29d4WLthQsX5qkGAADqniOPPDLKy8uzmn3ooYeiqKgo4SKoucrKyqJr167RtWvXH3/vq6+++nHJ9syZM2P27NmxatWqaulbvnx5PPHEE/HEE09ERET79u1/XLLdo0ePaNasWbV0AQAAAAAAAAAA1SN19Z8OzvzPL7bZvllstXXj6uwBAACghtmn7ZXRsF6r6s4AAAAAABJw4YUXxs033/xvZ/r37x+PPfZYnooACssll1wSw4YN+7czxcXFsX79+jwVAQBA3TF9+vT45S9/mdVs165d45VXXkm4CGq/9evXx7vvvvvjou1Zs2bFu+++W91ZkUqlYvfdd/9x0Xa3bt2irKysurMAAAAAAAAAAICEXPPnX0VJdUcAAAAAAAAAAFCY1q1bV+FMmzZt8lACUJgOO+ywChdrb9iwIT799NNo165dnqoAAKD2S6fTcfTRR2c1W1JSEuPHj0+4COqGkpKS2HnnnWPnnXeO0047LSIiVqxYEbNnz45Zs2b9uHB76dKlee3KZDIxZ86cmDNnTgwbNizKysqie/fu0atXrzjwwANjl112iaKiorw2AQAAAAAAAAAAybJYGwAAAAAAAACAn/TZZ59VONO2bds8lAAUpr333jtSqVRkMpl/O/fss8/G6aefnqcqAACo/S655JL4+uuvs5q9/PLLo3nz5gkXQd3VpEmT6NWrV/Tq1Ssi/nvJ9YIFC35csj1z5sx44403Yv369Xlr+uGHH+L555+P559/PiIimjdvHj179vyxc+utt85bCwAAAAAAAAAAkAyLtQEAAAAAAAAA+EnZLNZ+/fXX81ACUJiKioqiYcOG8f333//buVdffdVibQAAyJHFixfHLbfcktXsVlttFVdffXWyQcA/SaVS0aFDh+jQoUOccMIJERGxZs2amDt3bsycOTNGjx4dH330UXz77bd5a/rmm2/i0UcfjUcffTQiIjp27Pjjku0DDjggNttss7y1AAAAAAAAAAAAuVFU3QEAAAAAAAAAABSmoqKKP1oyZsyY+PDDD/NQA1CYKlqqHRGxdOnSPJQAAEDd0Ldv39iwYUNWs08++WTCNUA26tevH/vss0+cf/75MWfOnPjmm2/i1VdfjWuvvTa6d+8eJSUlee354IMP4u67744jjjgimjZtGl27do0rr7wyXnnllchkMnltAQAAAAAAAAAAqsZibQAAAAAAAAAAftLWW2+d1Vzv3r1j8eLFCdcAFKa2bdtWONOwYcM8lAAAQO03duzYeP3117Oa7du3b+y1114JFwFVUVJSEnvvvXf87ne/i+nTp8eyZcvimWeeiXPOOSd23HHHvLak0+mYOXNmDB06NLp16xa77LJLPP/883ltAAAAAAAAAAAAKs9ibQAAAAAAAAAAflL37t2zmluwYEEcdNBB8dVXXyVcBFB41q5dW+HM5ptvnocSAACo3davXx8DBw7MarasrCweffTRhIuAXNl0002jb9++cfvtt8c777wTixYtigcffDBOPPHEaNWqVV5b3n777TjooINiwIABsXTp0rw+GwAAAAAAAAAAyJ7F2gAAAAAAAAAA/KTjjz8+GjdunNXsW2+9Fb169Yrly5cnXAVQWLJZrN2sWbM8lAAAQO02aNCgWLlyZVazt956azRo0CDhIiAprVu3jt/85jcxatSo+OKLL+Ltt9+OW265Jfr06RMNGzbMS8PIkSOjU6dO8fDDD0cmk8nLMwEAAAAAAAAAgOxZrA0AAAAAAAAAwE9q3rx5/P73v896ft68edGpU6d45513EqwCKCzZLNZu3rx5HkoAAKD2ev/992PUqFFZzW633XYxZMiQhIuAfEmlUtG5c+c477zzYuLEibFs2bKYNm1aXHHFFbH33ntHUVFyX4/7+uuv4/jjj4++ffvGwoULE3sOAAAAAAAAAABQeRZrAwAAAAAAAADwL5199tkxYMCArOcXL14cnTt3jnvvvTfS6XSCZQCFYf369RXOtGzZMg8lAABQe/Xt2zcymUyFc6lUKiZMmJCHIqC6lJaWxn777RdDhw6NV199NZYuXRpPPfVUnHnmmbHddtsl8sxJkybFjjvuGHfeeWds2LAhkWcAAAAAAAAAAACVY7E2AAAAAAAAAAD/UiqVivvuuy9+9atfVerc6aefHl27do2///3vCZUBFIZsFmq1atUqDyUAAFA73XXXXfHBBx9kNXvyySdHx44dEy4CCkmTJk3i8MMPj7vuuivee++9+OSTT2L48OHx61//Opo3b56z56xatSrOOeec6NatW8ybNy9n9wIAAAAAAAAAAFVjsTYAAAAAAAAAAP9WvXr14vHHH48uXbpU6txrr70WXbp0iXPOOSe+/fbbhOoAqk86nY5MJlPh3JZbbpmHGgAAqH1Wr14dF1xwQVazjRs3jnvvvTfhIqDQtWvXLgYNGhQPP/xwLF68OObOnRs33nhj9OrVK8rKyjb6/lmzZsXuu+8eV155ZaxduzYHxQAAAAAAAAAAQFVYrA0AAAAAAAAAQIUaNmwYEydOjI4dO1bqXDqdjjvvvDN22GGHmDx5ckJ1ANVj2bJlWc1ttdVWCZcAAEDt1L9//6wX144YMSJKSkoSLgJqkqKioth1113joosuismTJ8fy5cvjxRdfjEsvvTT22GOPSKVSVbp33bp1MXTo0Nh1111jxowZOa4GAAAAAAAAAACyYbE2AAAAAAAAAABZ2WKLLeL555+PbbfdttJnv/rqq+jdu3dsttlm8fjjj8fChQsjk8kkUAmQP4sWLcpqrnHjxgmXAABA7fPKK6/EpEmTsprdc88948gjj0y4CKjpysrKokePHnHdddfF7Nmz45tvvolTTz21yvfNnz8/unfvHmeeeWasXr06h6UAAAAAAAAAAEBFLNYGAAAAAAAAACBr7dq1i+nTp8eOO+5YpfPfffddHHPMMdGuXbvYaqut4vDDD4/rr78+/va3v8XKlStzXAuQrK+++qrCmaIiH9MDAICqOOqoo7KaKy4ujvHjxydcA9RGTZs2jfvuuy9WrlwZ5557bqRSqSrdc88998QBBxwQ33zzTY4LAQAAAAAAAACAf8U3dgAAAAAAAAAAqJTWrVvHtGnTYo899tioe7766qsYN25cXHbZZdGzZ89o3rx5nHPOOVktqgUoBF9++WWFM8XFxXkoAQCA2uWKK67I+u8HLrroomjZsmXCRUBt1qhRo7jtttvi1Vdfjc6dO1fpjtdeey323Xff+PTTT3NcBwAAAAAAAAAA/BSLtQEAAAAAAAAAqLTmzZvH9OnT4/zzz8/Z0tjy8vK4884742c/+1k8//zzObkTIElff/11hTMlJSV5KAEAgNpjyZIlMWzYsKxmW7ZsGX/4wx8SLgLqir322ivmzJkTQ4cOjdLS0kqff++992KfffaJefPmJVAHAAAAAAAAAAD83yzWBgAAAAAAAACgSurXrx8333xzzJkzJ/bZZ5+c3btq1aro27dvPP300zm7EyAJ2SzW3mSTTfJQAgAAtUe/fv1i/fr1Wc2OHTs2iop8NQbIndLS0rjiiivizTffjO7du1f6/BdffBHdu3ePGTNmJFAHAAAAAAAAAAD8j6JMproTftqKpWti+dI11Z3xLxVqm/dWNd5b1RT6e4vw7qqqUNu8t6rx3qrGe6sa761qvLeqKfT3FuHdAQAAAAB1xy677BIvvfRS3H///dGsWbOc3FleXh5HH310jB49Oif3ASRh2bJlFc5YrA0AANkbN25czJw5M6vZ3r17x7777ptwEVBX7bDDDjF16tS45557YtNNN63U2RUrVkSvXr3imWeeSagOAAAAAAAAAAAoyhToZu0F7y2NT+Yvre6Mf6lQ27y3qvHeqqbQ31uEd1dVhdrmvVWN91Y13lvVeG9V471VTaG/twjvDgAAAACoW4qKimLgwIHx3nvvxR577JGTOzds2BADBgyIKVOm5OQ+gFxbvnx5hTMNGjTIQwkAANR86XQ6BgwYkNXsJptsEmPHjk24CKjrioqKYsiQIfGPf/wj+vXrV6mzP/zwQxxxxBHxwAMPJFQHAAAAAAAAAAB1W1F1BwAAAAAAAAAAUHs0a9YsZs+eHQ888ECUlJRs9H3/s1z7u+++y0EdQG6tWLGiwpmGDRvmoQQAAGq+008/Pb799tusZm+88cZo1KhRwkUA/61169bx1FNPVXqh/4YNG2LQoEFx/fXXRyaTSagOAAAAAAAAAADqJou1AQAAAAAAAADIuVNOOSXmzZsXJ554YhQVbdxHVD777LO44IILclQGkDvvvvtuhTOW/QEAQMU++OCDeOCBB7Ka7dChQ5xzzjkJFwH8s1QqFUcddVQsWLAgdtttt0qdveyyy+K8886LdDqdUB0AAAAAAAAAANQ9FmsDAAAAAAAAAJCI7bffPkaNGhXffPNNPPvss3HNNddEnz59olmzZpW+a/jw4fHcc88lUAlQdYsXL65wpnHjxnkoAQCAmu2www7LauFsKpWKCRMm5KEI4Ke1b98+pk6dGj169KjUudtvvz1OOumkKC8vT6gMAAAAAAAAAADqFou1AQAAAAAAAE0T9F0AACAASURBVABI1Oabbx69e/eOK6+8MiZOnBhff/11fPDBBzFq1KhK3XPqqafGt99+m1AlQOWcfvrpWc21atUq4RIAAKjZ7rvvvpg/f35WsyeccELssMMOCRcB/HuNGzeOSZMmxdFHH12pc2PGjIlDDz00vv/++4TKAAAAAAAAAACg7rBYGwAAAAAAAACAvEqlUvGzn/0sTjzxxEin03HxxRdndW7RokXRpEmTSKfTCRcC/GsfffRRdOjQIe69996s5vv06ZNwEQAA1Fw//PBDnHvuuVnNNmrUKEaMGJFwEUB2Ntlkk3jkkUfijDPOqNS5yZMnR48ePeLrr79OqAwAAAAAAAAAAOoGi7UBAAAAAAAAAKg2qVQqhg0bFt26dcv6TJcuXeLzzz9PsArgp1188cWx3XbbxYIFC7Kar1evXvTv3z/hKgAAqLl+/etfx5o1a7KaHT58eJSUlCRcBJC94uLiuOuuu+Lqq6+u1LnZs2fHvvvuG5988kkiXQAAAAAAAAAAUBdYrA0AAAAAAAAAQLWbOHFitG3bNqvZv//977HTTjvF2LFjE64C+G/z5s2Ltm3bxk033RTpdDrrc927d4+iIh/TAwCAnzJ79uwYP358VrO77757HHvssQkXAVReKpWKq666Ku65555IpVJZn3v//fejW7du8fbbbydYBwAAAAAAAAAAtZdv7AAAAAAAAAAAUO0222yzuO+++7KeX758efTv3z8GDRoU5eXlCZYBdd2oUaNi5513jkWLFlX67DXXXJNAEQAA1A5HHHFEZDKZCueKi4tjwoQJeSgCqLohQ4bE448/HqWlpVmf+eKLL6J79+7x0ksvJVgGAAAAAAAAAAC1k8XaAAAAAAAAAAAUhN69e8epp55aqTMPPPBA9O/fPzZs2JBQFVCXjRs3LgYMGJDVsr//rXv37rHvvvsmUAUAADXf0KFD4/PPP89q9re//W1sueWWCRcBbLyjjjoqnn322dh0002zPvPtt9/GQQcdFOPGjUuwDAAAAAAAAAAAah+LtQEAAAAAAAAAKBh//OMfo02bNpU6M378+LjmmmsSKgLqqh9++CFOOOGEKi3V3mKLLeKFF15IoAoAAGq+ZcuWxdChQ7Oabd68edx4440JFwHkzgEHHBDTpk2Lli1bZn3mhx9+iCOPPDKGDx+eYBkAAAAAAAAAANQuFmsDAAAAAAAAAFAwNttss3jwwQejXr16lTo3dOjQmDBhQkJVQF10zDHHxKpVqyp9rmPHjjF37twoLS1NoAoAAGq+fv36xbp167Kafeyxx6KoyFdfgJplt912i5dffjk6dOiQ9Zl0Oh2DBw+O6667rko/5AsAAAAAAAAAAOoany4EAAAAAAAAAKCg9OjRIx577LGoX79+pc6deOKJ8eGHHyZUBdQlc+bMiWeeeaZSZ0pKSuK6666L999/P1q3bp1QGQAA1GyTJk2KGTNmZDXbs2fPOOCAAxIuAkhGhw4d4uWXX47ddtutUucuv/zyOO+88yzXBgAAAAAAAACAClisDQAAAAAAAABAwTn88MPj73//e+y+++5Zn/n222/jqKOOitWrVydYBtQFQ4cOrdR8586dY+HChXHppZcmVAQAADVfOp2OE088MavZ0tLSePLJJxMuAkhWy5YtY+rUqZX+IQG33357nHHGGZFOpxMqAwAAAAAAAACAms9ibQAAAAAAAAAACtIOO+wQr776avznf/5n1mfeeuutGDJkSGQymQTLgNpu6tSpWc/efvvt8fbbb8eWW26ZXBAAANQCZ599dixfvjyr2euuuy4aN26ccBFA8ho3bhyTJk2Ko48+ulLn/vznP8epp54aGzZsSKgMAAAAAAAAAABqNou1AQAAAAAAAAAoWKWlpXHDDTfE/fffn/WZUaNGxc9//vNYu3ZtgmVAbfb9999nNbd48eI455xzEq4BAICa79NPP40///nPWc1us802ccEFFyRcBJA/ZWVl8cgjj8QZZ5xRqXMjRoyIAQMGxPr16xMqAwAAAAAAAACAmstibQAAAAAAAAAACt7AgQNj3LhxWc//4x//iO233z6GDh0aq1atSrAMqI3S6XSFM8OGDYsWLVrkoQYAAGq+vn37ZvXn7FQqVan//w9QUxQXF8ddd90VV199daXOjR49Ok444YRYt25dMmEAAAAAAAAAAFBDWawNAAAAAAAAAECNcNhhh8Wll16a9fynn34aV155ZTRq1Cg6d+4cJ5xwQtx0000xderUKC8vT7AUqMnS6XRkMpkK5w4//PA81AAAQM03YsSImDdvXlazxxxzTOy8884JFwFUj1QqFVdddVXcc889kUqlsj732GOPxbHHHuvvNAEAAAAAAAAA4P9isTYAAAAAAAAAADXG0KFD48ADD6z0uXfeeSfGjBkTF198cRxwwAGx1VZbxRVXXBFffPFFApVATbZs2bKs5lq0aJFwCQAA1Hzl5eVx9tlnZzXbsGHDGDlyZMJFANVvyJAh8fjjj1fqzFNPPRVHHnlk/PDDDwlVAQAAAAAAAABAzVJUVJT9T7fPpw47NIttd2he3Rn/UqG2eW9V471VTaG/twjvrqoKtc17qxrvrWq8t6rx3qrGe6uaQn9vEd4dAAAAAEASiouL4+GHH46tt956o+5ZunRp/OEPf4htttkmTjrppJgzZ06OCoGabsmSJVnNNW7cOOESAACo+U444YRYvXp1VrN/+tOforS0NOEigMJw1FFHxfjx46NBgwZZn5k4cWL069cv1qxZk2AZAAAAAAAAAADUDKmr/3Rw5n9+sc32zWKrrX3ZBwAAgOzt0/bKaFivVXVnAAAAAAB1zOuvvx7dunWL8vLynN257777xm9/+9vo169flJSU5OxeoGaZNm1a7L///v92JpVKRTqdzk8QAADUUHPnzo1f/OIXkclkKpzdeeed480338xDFUBheemll6JPnz7x/fffZ33mgAMOiGeeeSYaNmyYYBkAAAAAAAAAABSua/78qyiq7ggAAAAAAAAAAKisPfbYI+6+++6c3jljxow4+uij42c/+1ncfPPN8e233+b0fqBmWLJkSYUzRUU+egcAABU5/PDDs1qqXVRUFBMmTMhDEUDh6d69e0yePDkaN26c9ZkpU6bEr371q1i5cmWCZQAAAAAAAAAAUNh8uwcAAAAAAAAAgBpp0KBBMWLEiKhXr15O7/3000/jwgsvjDZt2sR5550Xy5cvz+n9QGFbunRphTPFxcV5KAEAgJpr2LBhsXDhwqxmzzrrrGjbtm3CRQCFq2vXrvHiiy9GkyZNsj7z0ksvxUEHHRQrVqxIsAwAAAAAAAAAAAqXxdoAAAAAAAAAANRYJ598csyZMyf69u2b87u///77uO222+LnP/95zJo1K+f3A4Vp2bJlFc7keqE/AADUJitWrIjf/e53Wc02bdo0brvttoSLAArfHnvsEVOmTIlmzZplfWbmzJlxyCGHxOrVqxMsAwAAAAAAAACAwmSxNgAAAAAAAAAANdpOO+0UzzzzTMyYMSP23XffnN//5Zdfxi9/+csYPXp0zu8GCs/y5csrnCktLc1DCQAA1ExHHHFErFu3LqvZhx9+OIqKfLUFICJi1113jalTp0aLFi2yPvPKK69E//79s/7fXQAAAAAAAAAAqC18+hAAAAAAAAAAgFqhW7duMX369JgyZUoMHjw4OnfuHMXFxTm5e+3atXHiiSfGZZddFul0Oid3AoXJYm0AAKi6559/PqZOnZrV7H777RcHHXRQskEANUznzp1j6tSpseWWW2Z9ZtKkSTFw4EB/bwkAAAAAAAAAQJ1isTYAAAAAAAAAALVGKpWK/fffP+699954++234/vvv4/XX389br755ojY+GW4119/fRQXF8dLL70UmUwmF8lAgfnuu+8qnCkrK8tDCQAA1CzpdDqOO+64rGbr1asX48aNS7gIoGbq1KlTTJs2Ldq0aZP1mYceeiguvPBCf2cJAAAAAAAAAECdYbE2AAAAAAAAAAC1VllZWfziF7+I888/PzKZTHz66adx1VVXxRZbbLFR9+63337RpUuXGDVqVJSXl+eoFigE2SzWbtCgQR5KAACgZjn//PNj6dKlWc1effXV0aRJk4SLAGqujh07xvTp06Ndu3ZZn7n11ltj2LBhCVYBAAAAAAAAAEDhsFgbAAAAAAAAAIA6o1WrVnH11VfHwoULY8SIEbHLLrtU+a45c+bEb37zm2jXrl0MHTo0lixZksNSoLqsXLmywhmLtQEA4J99/vnnceedd2Y127Zt27jssssSLgKo+dq3bx/Tpk2L9u3bZ33m0ksvjeHDhydYBQAAAAAAAAAAhcFibQAAAAAAAAAA6pyysrI4+eSTY+7cuTFlypTo169fpFKpKt311VdfxZVXXhlbb711DBo0KN56660c1wL5tGrVqgpnGjZsmIcSAACoOQ455JBIp9MVzqVSqRg3blweigBqh3bt2sX48eOjRYsWWZ85/fTT46mnnkqwCgAAAAAAAAAAqp/F2gAAAAAAAAAA1FmpVCr233//ePrpp+O9997bqLvWrl0bDzzwQOyyyy7Rs2fPeOaZZ7JaKgYUljVr1lQ4s+mmm+ahBAAAaoYxY8bEm2++mdXs4YcfHrvttlvCRQC1S+fOnWP69OnRvHnzrObT6XQcd9xxMXXq1GTDAAAAAAAAAACgGlmsDQAAAAAAAAAAEdGxY8dIp9Nx2223RVHRxn2s5m9/+1scdthhsf3228edd94ZK1euzFElkLT333+/wpnGjRvnoQQAAApfeXl5nHbaaVnN1q9fP8aMGZNwEUDttP3228df//rXaNSoUVbza9eujcMOOyzmzp2bcBkAAAAAAAAAAFQPi7UBAAAAAAAAAOD/SKVSce6558bEiRNzsjj3ww8/jHPOOSfatGkTF1xwQXzyyScbHwkkKpVKVTjTtGnTPJQAAEDhGzBgQKxatSqr2bvuuivKysoSLgKovfbYY494+umno7S0NKv5lStXxsEHHxwffvhhwmUAAAAAAAAAAJB/FmsDAAAAAAAAAMD/cvDBB8fMmTNj++23z8l93333Xdxyyy3RoUOHOOqoo+Kll17Kyb1Abr311luRyWQqnNtnn33yUAMAAIVt3rx58eijj2Y1u+OOO8Ypp5yScBFA7dezZ8946KGHsvrBYBERS5YsiYMOOii+/PLLhMsAAAAAAAAAACC/LNYGAAAAAAAAAICf0KlTp3jjjTfixhtvjDZt2uTkznQ6HU8++WTst99+0adPn1i0aFFO7gVyY9SoUVnNHXnkkQmXAABA4TvssMOy+sE0RUVFMWHChDwUAdQN/fv3j7vvvjvr+Y8//jh69+4dK1asSLAKAAAAAAAAAADyy2JtAAAAAAAAAAD4F8rKyuKiiy6KBQsWxKOPPhpdu3bN2d1//etfY6eddopHHnkkZ3cCG+dvf/tbhTNNmzaNsrKyPNQAAEDhuvXWW+Pjjz/Oanbw4MHRvn37hIsA6pYhQ4bEtddem/X822+/HYceemisXr06wSoAAAAAAAAAAMgfi7UBAAAAAAAAAKAC9erVi2OOOSZeeeWVmDVrVhx//PFRUlKy0feuWLEijjvuuCguLo4pU6ZYbAPV7L333qtwpnPnznkoAQCAwvXdd9/FJZdcktVskyZN4u677064CKBuuuKKK+Lss8/Oen7GjBlx7LHHxrp16xKsAgAAAAAAAACA/MjpYu0VS9fE8qVrcnllzmirGm1Vo63qCrlPW9VoqxptVaOtarRVjbaqKeS2iMLuK+S29IZMdScAAAAAAOTVnnvuGaNHj45PPvkkLrvssmjatOlG35lOp6NHjx7RqFGj2HbbbaNv375x8cUXx1/+8peYNWtWfPfddzkoB/6dJUuWxKpVqyqc69OnTx5qAACgcB111FFRXl6e1ezo0aOjqCinX10B4P9IpVJx++23x3HHHZf1mQkTJsTgwYMjk/HZTwAAAAAAAAAAaraSXF624L2lkcpEbN6tTS6vzQltVaOtarRVXSH3aasabVWjrWq0VY22qtFWNYXcFlHYfYXcVl6+IaKsuisAAAAAAPKvdevW8Yc//CEuv/zyGD16dNx2223x7rvvbtSdmUwmPv744/j4449j4sSJ//Tv2rRpEzvuuOOP/3Tq1Cl+/vOfx+abb75RzwT+2+jRo7Oa+81vfpNwCQAAFK5p06bFCy+8kNXsPvvs4wfTACSsqKgo/vKXv8SyZcviueeey+rMgw8+GFtssUXcdNNNCdcBAAAAAAAAAEByiqo7AAAAAAAAAAAAarIGDRrE4MGDY968eTF58uTEloYtWrQoJk+eHLfddlucdtpp0b1792jWrFkccMAB8dRTT0Umk0nkuVBX/O9l9j+lfv36seWWW+ahBgAACk86nY7+/ftnNVtSUhLjxo1LuAiAiIjS0tJ44oknYq+99sr6zB//+EeLtQEAAAAAAAAAqNEs1gYAAAAAAAAAgBxIpVLRq1evmDhxYsyfPz/OPPPMaNCgQaLPzGQyMXXq1DjyyCOjZ8+e8eabbyb6PKjNsvnvp2PHjnkoAQCAwnTJJZfE119/ndXs5ZdfHs2bN0+4CID/0bBhw5g4cWJ06tQp6zMXX3xxjBgxIsEqAAAAAAAAAABIjsXaAAAAAAAAAACQY9tvv33cddddsWjRorjxxhvz8swpU6ZEjx49sl5yBvz/ysvLY+nSpRXO/fKXv8xDDQAAFJ4vv/wybrnllqxmt9pqq7j66quTDQLg/9GsWbN47rnnom3btlmfOfXUU2P8+PEJVgEAAAAAAAAAQDIs1gYAAAAAAAAAgIRsvvnmcdFFF8Xq1avjnHPOiaKiZD+us2zZsjj//PMTfQbURuPHj49MJlPh3AknnJCHGgAAKDyHHnpobNiwIavZJ598MuEaAP6Vtm3bxuTJk6NZs2ZZzafT6TjmmGNi+vTpCZcBAAAAAAAAAEBuWawNAAAAAAAAAAAJq1+/ftx+++0xffr0aN++faLPeuihh+L5559P9BlQ24wdO7bCmZKSkthrr73yUAMAAIVl7NixMWfOnKxmDz30UH9uBqhmO+ywQ0yaNCkaNmyY1fzatWvj0EMPjTfffDPhMgAAAAAAAAAAyB2LtQEAAAAAAAAAIE+6desWb775ZgwePDiKi4sTe865556b2N1QG82aNavCmdatW+ehBAAACsv69etj4MCBWc2WlZXFI488knARANnYc88946mnnop69eplNf/dd99F7969Y8GCBQmXAQAAAAAAAABAblisDQAAAAAAAAAAebTpppvGvffeG5999lkMGzYsjjnmmNhpp52itLQ0Z8/44IMPIpPJ5Ow+qO0WLVpU4cxee+2VhxIAACgsgwYNipUrV2Y1e+utt0aDBg0SLgIgW7169YpRo0ZFKpXKan7x4sXRq1ev+OqrrxIuAwAAAAAAAACAjVdS3QEAAAAAAAAAAFAXbbnllnHxxRf/+Ov169fHggUL4h//+Ee8++67P/4zf/78WL16daXuXr9+faxatSoaNWqU62yodWbPnh3r16+vcO7oo4/OQw0AABSO2bNnx8iRI7Oa3W677WLIkCEJFwFQWccee2wsXbo0zjrrrKzmFyxYEAcffHBMmzYtNttss4TrAAAAAAAAAACg6izWBgAAAAAAAACAAlBSUhLbbbddbLfddtGvX78ffz+dTsfChQt/XLT9/PPPx+TJkyu8b8WKFRZrQxZGjx5d4Uwqlfqn/y4BAKAuyPaHy6RSqZgwYULCNQBU1ZlnnhlLliyJa665Jqv5N998Mw477LB49tlno379+gnXAQAAAAAAAABA1RRVdwAAAAAAAAAAAPCvFRUVxTbbbBN9+vSJCy+8MJ577rlo2bJlheeWL1+ehzqo+aZMmVLhTNOmTaO0tDQPNQAAUBguu+yyWLhwYVazp5xySnTs2DHhIgA2xlVXXRVnnnlm1vPTp0+P4447LtavX59gFQAAAAAAAAAAVJ3F2gAAAAAAAAAAUMM0b968wpkVK1bkoQRqvg8++KDCmZ133jkPJQAAUBg+/vjjGDZsWFazjRs3jj//+c8JFwGwsVKpVNxxxx1x7LHHZn1m3Lhxseeee0Ymk0mwDAAAAAAAAAAAqsZibQAAAAAAAAAAqGFKS0srnFm+fHkeSqBm+/LLL2PNmjUVzh1yyCF5qAEAgMLQu3fvSKfTWc0++OCDUVJSknARALlQXFwcI0eOjF69emV9Zu7cuVFUVBQjR46MtWvXJlgHAAAAAAAAAACVY7E2AAAAAAAAAADUMHPnzq1wZsWKFXkogZpt5MiRWc2ddNJJCZcAAEBhuP766+ODDz7IanbPPfeMww8/POEiAHKptLQ0nnzyyejSpUulzg0YMCDatWsX1157bSxZsiShOgAAAAAAAAAAyJ7F2gAAAAAAAAAAUIN8//33Wc1t2LAh4RKo+f76179WONOgQYNo0aJFHmoAAKB6ffnll3HllVdmNVuvXr2YOHFiwkUAJKFRo0YxadKk+P/Yu9MgKwsz/9/36YVNAiKgKCIoOiQuAbe48jOICqKikXYb0BgjiUtM3LcgYNQYHY1IQHFMdDSKaICoCAqOuIwLLijiEtMogUSjsZFFEKGX0/8XUzp/ZzTn6WM/p7tPX9ebFNT3Of2ppyqlZXXf3a9fvwY9949//CPGjRsX22yzTZxyyimxePHilAoBAAAAAAAAACA3h7UBAAAAAAAAAKAFueuuuxLtdtxxx5RLoOV77bXXcm7+5V/+pQAlAADQ9IYMGRK1tbWJttddd11069Yt5SIA0tKtW7eYN29e9OzZs8HPbty4MW6//fbo379/DB48OGbNmhXZbDaFSgAAAAAAAAAA+GoOawMAAAAAAAAAQAtRX18fkyZNyrnbZJNNYueddy5AEbRcGzZsiJUrV+bcDRo0qAA1AADQtCZPnpzoF89E/PcvcvrpT3+achEAadtmm21i3rx5sdlmm+X9GfPnz4/hw4dHv379YtKkSbFu3bpGLAQAAAAAAAAAgK/msDYAAAAAAAAAALQQTzzxRLzxxhs5dyeddFJssskmBSiClmvmzJmJdieeeGLKJQAA0LRWrlwZ55xzTqJtaWlpzJs3L+UiAAplxx13jNmzZ0eHDh2+1ue8/fbbcdZZZ8XWW28d559/fixbtqxxAgEAAAAAAAAA4Cs4rA0AAAAAAAAAAC3EDTfckGj3k5/8JOUSaPlmzJiRc1NWVha77rprAWoAAKDpDBs2LGpqahJtx48fHz179ky5CIBC2nvvvWPmzJnRpk2br/1Za9asieuvvz769u0bFRUV8fTTT0d9fX0jVAIAAAAAAAAAwBc5rA0AAAAAAAAAAC3A/fffH7Nmzcq5Gzx4cOy4444FKIKW7cUXX8y56dWrVwFKAACg6dxxxx3x/PPPJ9r27ds3xowZk3IRAE1hyJAh8cILL8TOO+/cKJ+XzWZjxowZMXDgwCgtLY1x48bF66+/7sg2AAAAAAAAAACNJjN+ytDPvxulT7+usdU2nfL+sDUrP42oz0Tnru0aJa4xacuPtvxoy19z7tOWH2350ZYfbfnRlh9t+WnObRHNu685t+291WXxjXZbNnUGAAAAAEBRW7BgQeyzzz6Jtvfff38ceeSRKRdBy5bNZqNNmzZRV1f3T3cnnHBCTJ06tUBVAABQWOvWrYvu3bvHhg0bcm5LSkqisrIy+vbtW4AyAJpKXV1dPPjggzFhwoR46qmnGv3z+/XrFxUVFVFRURH9+/ePTCbT6F8DAAAAAAAAAIDid/kthzbuYW0AAABan317jY1Nyns0dQYAAAAAQFGqqqqKa6+9Nq677rpE+969e8c777wTpaWlKZdBy/b000/HwIEDc+7++Mc/xlFHHVWAIgAAKLxBgwbFE088kWh7wQUXxLXXXptuEADNysKFC+PGG2+MadOmRU1NTaN/ft++faOsrCwuv/zyGDBgQGy//fb+uyYAAAAAAAAAAIlcfsuhUdbUEQAAAAAAAAAAwBd99NFHcf3118fEiRPjk08+SfzcGWec4fgMJDB16tScm0wmE4cffngBagAAoPBmzpyZ+Kj21ltv7ag2QCu0++67x5133hnXXHNN3HzzzXHzzTfHihUrGu3z33nnnYiIOP744yMiokOHDrHLLrvEgAEDon///jFgwIDYZZddomPHjo32NQEAAAAAAAAAKB6Z8VOG1n/2hz79usZW23Rqyh4AAABamH17jY1Nyns0dQYAAAAAQFFYvXp13HDDDXHDDTfE2rVrG/TsJptsEsuXL4+uXbumVAfFY6eddoo333zzn266d+8eH374YYGKAACgcDZs2BDdunVL9IucMplMLF68OHbeeecClAHQnH366acxderUmDBhQrz++usF+ZqZTCa23377zw9tf/a/PXv2jEwmU5AGAAAAAAAAAACan8tvOTTKmjoCAAAAAAAAAABau7Vr18aECRPi+uuvjzVr1uT1GVdddZWj2pDQ0qVLc24GDBhQgBIAACi8ioqKREe1IyJ+/OMfO6oNQEREtG/fPn74wx/GKaecEvPnz48bbrghZs+enerXrK+vjyVLlsSSJUti+vTpn//9Zptt9oVD2/37949vfetb0aZNm1R7AAAAAAAAAABoPhzWBgAAAAAAAACAJrR+/foYOnRoPPvss3l/xsiRI+Oss85qxCooXsuXL48NGzbk3B1++OEFqAEAgMKaN29e4iOo3bt3j8mTJ6dcBEBLk8lkYvDgwTF48OCorKyMiRMnxu233x7r168vWMPKlStj/vz5MX/+/M//rry8PHbccccYMGDA58e2+/fvH5tttlnBugAAAAAAAAAAKJzM+ClD6z/7Q59+XWOrbTo1ZQ8AAAAtzL69xsYm5T2aOgMAAAAAoEWqra2No48+OmbNmpX3Zxx00EExe/bsaNOmsv05RgAAIABJREFUTSOWQfG64oorYuzYsTl3VVVV0a1btwIUAQBAYdTW1kbXrl3j448/zrnNZDLx/PPPx5577lmAMgBaulWrVsVvf/vb+M1vfhN/+9vfmjrnC7beeusYMGBA7LHHHjFo0KDYa6+9om3btk2dBQAAAAAAAADA13D5LYdGSVNHAAAAAAAAAABAa3Xttdd+raPa++23X8yYMcNRbWiAuXPn5tx07NjRUW0AAIrOyJEjEx3V/mzrqDYASXXp0iUuuOCCWLp0adx3330xbNiwKC8vb+qsiIh4991346GHHorx48fHAQccEF26dIlDDjkkrr766nj++eejtra2qRMBAAAAAAAAAMhDZvyUofWf/aFPv66x1TadmrIHAACAFmbfXmNjk/IeTZ0BAAAAANDi1NXVxbbbbht/+9vfGvxsmzZt4mc/+1lceeWVjmpDA3Xp0iVWr179Tze77757vPTSSwUqAgCA9D399NMxcODARNsuXbrEihUroqSkJOUqAIrZqlWr4sEHH4wZM2bE3Llzo7q6uqmTvtQ3vvGNOOCAA+LII4+MI488Mrp3797USQAAAAAAAAAA5HD5LYeG73IEAAAAAAAAAIAmMHfu3AYf1S4vL4/TTz893nnnnbj22msd1YYGWrduXc6j2hERBx54YAFqAACgMLLZbBx11FGJ9zNmzHBUG4CvrUuXLvH9738/Hnzwwaiqqoq77rorjjrqqGjbtm1Tp33B2rVr46GHHorRo0dHjx49YvDgwXHTTTfF+++/39RpAAAAAAAAAAD8E77TEQAAAAAAAAAAmsCtt96aeFtaWhqnnnpqVFZWxk033RRbb711imVQvK655ppEu5NOOinlEgAAKJzRo0fHRx99lGh71FFHxaBBg1IuAqC16dSpU4wcOTL++Mc/RlVVVdx///0xduzYGD58ePTu3bup8z6XzWZj/vz5ceaZZ0bPnj3j//2//xc33nhjg39BIgAAAAAAAAAA6cuMnzK0/rM/9OnXNbbaplNT9gAAANDC7NtrbGxS3qOpMwAAAAAAWpT3338/evXqFXV1dTm3J598cowZMyb69u1bgDIobrvttlu88sor/3RTXl4e1dXVBSoCAIB0vfLKK7H77rtHfX19zu03vvGNWLFiRbRp06YAZQDwP1atWhWLFy+OV199NV599dVYtGhRvPHGG7Fx48amTvvc3nvvHSNGjIgRI0bEtttu29Q5AAAAAAAAAACt2uW3HBplTR0BAAAAAAAAAACtze23357oqPbkyZPjjDPOKEARFL9sNhuLFy/Ouevdu3cBagAAIH3ZbDaGDRuW6Kh2RMQ999zjqDYATaJLly5xwAEHxAEHHPD539XU1ERlZWUsWrToCwe3P/zwwyZpXLBgQSxYsCAuuOCC2H333WPEiBFx8sknx5ZbbtkkPQAAAAAAAAAArZ3D2gAAAAAAAAAAUGB33HFHzs12220Xp512WgFqoHW44447Eh20HzFiRAFqAAAgfeeee2588MEHibYHH3xwHHbYYSkXAUBy5eXlsdNOO8VOO+0UI0eO/PzvP/jgg8+PbH92cPutt96KbDZbsLaFCxfGwoUL46qrroqxY8fG+eefHyUlJQX7+gAAAAAAAAAAOKwNAAAAAAAAAAAFtWrVqqisrMy5Gz16tGMs0IhuueWWRLvzzz8/5RIAAEjfW2+9Fb/5zW8Sbdu3bx/3339/ykUA0Dh69OgRPXr0iCFDhnz+d59++mm88cYb/+fg9scff5xqyyeffBIXXXRRLF68OG677bZo06ZNql8PAAAAAAAAAID/4bA2AAAAAAAAAAAU0PLlyxPtTj755HRDoBXJZrPx8ssv59xtvfXW0a1btwIUAQBAuoYOHRrZbDbR9vbbb48OHTqkXAQA6Wnfvn3ssccesccee3z+d/X19bFs2bKYM2dOvP766zF//vxEv/AwH3fffXesWLEipk+fHh07dkzlawAAAAAAAAAA8EUOawMAAAAAAAAAQDPUo0ePpk6AovGHP/whampqcu5GjBhRgBoAAEjXmDFjEv9Sp/322y+OO+64lIsAoPAymUxsu+22ceaZZ37+d++++248/vjj8fjjj8djjz0Wf/3rXxvt682dOzcGDx4cs2fP9ovbAAAAAAAAAAAKoKSpAwAAAAAAAAAAoDXJZDI5N3369Ek/BFqRSZMmJdpddNFFKZcAAEC6li9fHldffXWibdu2bWPOnDkpFwFA87H11lvHiSeeGLfddlssW7YsFi9eHFdccUX079+/UT7/hRdeiP333z/xL7gAAAAAAAAAACB/DmsDAAAAAAAAAEAzU19f39QJUFRefPHFnJsePXrElltuWYAaAABIzyGHHBLZbDbRdtKkSdGpU6eUiwCgecpkMrHLLrvEmDFjYtGiRbFkyZL41a9+FXvuuefX+tw///nPsd9++8Xrr7/eSKUAAAAAAAAAAHyZkub6M3irP/o0Vn30aVNnfKXm2ua95cd7y09zf28R3l2+mmub95Yf7y0/3lt+vLf8eG/5ae7vLcK7AwAAAADgy2UymZwbh7Wh8cyaNSs2btyYc3fkkUcWoAYAANJzzTXXRGVlZaLtbrvtFqeeemrKRQDQcmy//fZx0UUXxQsvvBB/+ctf4vrrr4999903r8967733YuDAgfH00083ciUAAAAAAAAAAJ8paa4/hLf0zx/Fsrc+auqMr9Rc27y3/Hhv+Wnu7y3Cu8tXc23z3vLjveXHe8uP95Yf7y0/zf29RXh3AAAAAAB8ubq6upyb5vo9PdASTZgwIdHukksuSbkEAADS849//CPGjBmTaFteXh5z585NuQgAWq4+ffrEueeeG88880y8++67MXHixOjbt2+DPmP16tVx8MEHx6xZs1KqBAAAAAAAAABo3UqaOgAAAAAAAAAAAFqTJ554Iucmm82mHwKtxHPPPZdz07179+jdu3cBagAAIB1DhgyJ2traRNtrrrkmunXrlnIRABSHnj17xllnnRVvv/12zJ49u0HPbtiwIb73ve/F7bffnlIdAAAAAAAAAEDr5bA2AAAAAAAAAAAU0GuvvZZzs/nmmxegBIrfY489Fp9++mnO3eGHH16AGgAASMdNN90Ur776aqLtjjvuGOecc07KRQBQnIYNGxaVlZWx7bbbJn6mrq4uTjnllPjVr34V9fX1KdYBAAAAAAAAALQuDmsDAAAAAAAAAECBbNy4Mf74xz/m3O26664FqIHid/311yfaXXLJJSmXAABAOlauXJn4UHZpaWnMmzcv5SIAKG477LBDPPPMM9G/f/8GPXfJJZfEueeeG9lsNqUyAAAAAAAAAIDWxWFtAAAAAAAAAAAokLlz58bq1atz7kaMGFGAGih+Tz31VM7NZpttFjvssEMBagAAoPEddthhUV1dnWh72WWXRc+ePVMuAoDit+WWW8aTTz4ZBxxwQIOemzBhQpx44omJ/9kNAAAAAAAAAMBXc1gbAAAAAAAAAAAK5J577sm56dq1axx88MEFqIHi9uyzz8Ynn3ySczdkyJAC1AAAQOP7/e9/HwsWLEi03W677WLcuHEpFwFA69G5c+d45JFH4uijj27Qc1OnTo3hw4fHunXrUioDAAAAAAAAAGgdHNYGAAAAAAAAAIAC+OSTT+LBBx/MuauoqIjy8vICFEFx+/73v59od/HFF6dcAgAAjW/dunXxox/9KNG2pKQkHnnkkZSLAKD1adeuXdx3332J/5n8mblz58aBBx4YVVVVKZUBAAAAAAAAABQ/h7UBAAAAAAAAAKAAZs2aFevXr8+5O+GEEwpQA8Wturo6li1blnPXuXPn+Pa3v51+EAAANLLhw4fHhg0bEm3PPffc2GGHHVIuAoDWqbS0NKZMmRKXXXZZg5578cUXY//994/ly5enVAYAAAAAAAAAUNwc1gYAAAAAAAAAgAKYNm1azk3Pnj1j4MCBBaiB4jZ+/Piora3NuRs8eHABagAAoHHdf//98fjjjyfa9uzZM/7t3/4t5SIAaN0ymUz84he/iEmTJkUmk0n8XGVlZey7777x+uuvp1gHAAAAAAAAAFCcHNYGAAAAAAAAAICUrV69Oh5++OGcu+OOOy5KSnxLD3xdU6ZMSbS7+OKLUy4BAIDGtWHDhhg1alSibSaTiTlz5qRcBAB85swzz4xp06ZFeXl54mf+/ve/x8CBA+Ppp59OsQwAAAAAAAAAoPj4KTwAAAAAAAAAAEjZzJkzo7q6OufuhBNOKEANFLcHHnggVq1alXPXo0eP2HPPPQtQBAAAjeeYY46JTz75JNF29OjR8e1vfzvlIgDg/+/YY4+Nhx9+ODp27Jj4mdWrV8fBBx8cDz74YIplAAAAAAAAAADFxWFtAAAAAAAAAABI2cyZM3Nutt9++9h9990LUAPF7dJLL020O//881MuAQCAxvXoo4/GQw89lGjbvXv3uPnmm1MuAgC+zODBg+PJJ5+MzTffPPEzGzZsiKOPPjpuu+22FMsAAAAAAAAAAIqHw9oAAAAAAAAAAJCyhQsX5tyccMIJkclkClADxesvf/lLvPnmmzl3bdu2jXPOOacARQAA0Dhqa2vjmGOOSbTNZDIxa9asKCnxIyMA0FR22223eOaZZ2K77bZL/ExdXV388Ic/jKuvvjrq6+tTrAMAAAAAAAAAaPl8lyQAAAAAAAAAAKSsqqoq52bIkCEFKIHidvbZZyfaVVRUODIIAECLMmrUqFizZk2i7fHHHx977bVXykUAQC7bb799PPPMM9G/f/8GPXfppZfGOeecE9lsNqUyAAAAAAAAAICWz08GAQAAAAAAAABAimpqaqKuri7nbtdddy1ADRSv6urqePjhh3PuMplM/PrXvy5AEQAANI5nn3027rvvvkTbTTfdNO68886UiwCApHr06BFPPvlkHHDAAQ167sYbb4xRo0ZFdXV1SmUAAAAAAAAAAC2bw9oAAAAAAAAAAJCi9evXJ9q1a9cu5RIobldccUXU1NTk3O2xxx6x+eabF6AIAAC+vmw2G8OHD4/6+vpE+5kzZ0ZZWVnKVQBAQ3Tu3DkeeeSROProoxv03D333BNHHHFErFu3LqUyAAAAAAAAAICWy2FtAAAAAAAAAABIUZLD2u3atYuSEt/KA1/HzTffnGj361//OuUSAABoPD/60Y/io48+SrQdPnx4DBo0KOUiACAf7dq1i/vuuy9+/OMfN+i5efPmxYEHHhhVVVUplQEAAAAAAAAAtEx+Gg8AAAAAAAAAAFL06aef5tx06NChACVQ3FauXJlz06NHj9h///0LUAMAAF/fokWL4rbbbku07dixY/zhD39IuQgA+DpKS0vj5ptvjrFjxzbouRdffDH233//WLZsWTphAAAAAAAAAAAtkMPaAAAAAAAAAACQovXr1+fcJDkIDHy16urqqK+vz7k755xzClADAABfXzabjWHDhiX699yIiKlTp0abNm1SrgIAvq5MJhOXX355TJ48OTKZTOLnKisrY7/99ovXXnstxToAAAAAAAAAgJajrKQk+TdfFFLfb3aNqG+ebRER232zW1MnfCnvLT/eW36a+3uL8O7y5b3lx3vLj/eWH+8tP95bfry3/Hl3AAAAAABERNTV1SXabdy4Mdq2bZtyDRSn9957L9Fuyy23TLkEAAAax3nnnRfvv/9+ou3gwYPjiCOOSLkIAGhMZ5xxRnTv3j1GjRoV1dXViZ75+9//HgMHDoxZs2bFwIEDUy4EAAAAAAAAAGjeMuOnDK3/7A99+nWNrbbp1JQ9AAAAtDD79hobm5T3aOoMAAAAAIBma8WKFdG9e/ecu6uuuiouvfTSAhRB8amtrY22bdtGNpv9p7uDDjooHn300QJVAQBAfiorK+Nb3/pWzn+/jYho3759rFixIjp06FCAMgCgsc2fPz+OOuqoWLt2beJn2rVrF/fee28MHz48xTIAAAAAAAAAgObr8lsOjZKmjgAAAAAAAAAAgGLWrVu36Nu3b87dz3/+8/j4448LUATFp6ysLLbZZpucu//8z/+MysrKAhQBAED+hgwZkuiodkTE7373O0e1AaAFO/DAA+OJJ56IzTffPPEzGzZsiO9973vxu9/9LsUyAAAAAAAAAIDmzWFtAAAAAAAAAABI2cEHH5xod9ZZZ6VcAsVryJAhiXb9+vWLdu3axY477hinn356rFixIuUyAABIbty4cbFs2bJE23322SdOOOGEdIMAgNTttttu8cwzz8R2222X+JlsNhunnnpqXH311VFfX59iHQAAAAAAAABA8+SwNgAAAAAAAAAApCzpYe0777wzpk2blnINFKef/OQnibcbN26MP/3pTzFlypTo3bt3LFy4MMUyAABIZvny5XHVVVcl2rZp0ybmzJmTchEAUCjbb799PPPMMzFgwIAGPXfppZfG2WefHdlsNqUyAAAAAAAAAIDmyWFtAAAAAAAAAABI2eGHHx69evVKtD3ttNNi+fLlKRdB8dl5552jQ4cODX5u/fr18Z3vfCduv/32FKoAACC5IUOGRF1dXaLtpEmTYtNNN025CAAopB49esQTTzwR3/3udxv03MSJE2PkyJFRXV2dThgAAAAAAAAAQDPksDYAAAAAAAAAAKSsTZs2cc011yTarlmzJkaNGhW1tbUpV0HxGTBgQF7PZbPZOOWUU2L69OmNXAQAAMlcd9118ec//znRdsCAATF69OiUiwCAptC5c+d4+OGHY8SIEQ16btq0aXH44YfH2rVrUyoDAAAAAAAAAGheHNYGAAAAAAAAAIACOOGEE2LkyJGJtk8//XRcffXVKRdB8Tn55JO/1vMXXXRR44QAAEADfPjhh3HJJZck2paVlcXcuXNTLgIAmlK7du3i3nvvjdNOO61Bzz366KNx4IEHRlVVVUplAAAAAAAAAADNh8PaAAAAAAAAAABQIJMnT44+ffok2l5++eWxYMGCdIOgyIwePTqOPfbYvJ9funRpLFy4sBGLAAAgt0GDBkVtbW2i7a9+9avYfPPNUy4CAJpaaWlp3HTTTTFu3LgGPffSSy/FfvvtF8uWLUsnDAAAAAAAAACgmXBYGwAAAAAAAAAACqRz585x1113RUlJ7m/bqauri5EjR8bHH39cgDIoHvfee2/84Ac/yPv5888/vxFrAADgn5s4cWK8+eabibbf/OY347zzzku5CABoLjKZTIwfPz5uuummyGQyiZ9bsmRJ7LvvvrF48eIU6wAAAAAAAAAAmpbD2gAAAAAAAAAAUED77bdfjBkzJtF26dKlMXHixJSLoPjcdttt8ZOf/CSvZ5ctW9a4MQAA8BU+/PDDxL/YpbS0NObNm5dyEQDQHJ1++ulx3333RZs2bRI/8/7778d3v/vdePnll1MsAwAAAAAAAABoOg5rAwAAAAAAAABAgV122WWx9957J9rOnTs35RooTr/5zW9i2bJlMX78+Nhnn32iU6dOiZ5bu3ZtymUAAPDfDjnkkKipqUm0HTNmTPTq1SvlIgCguaqoqIhHHnkkvvGNbyR+ZtWqVXHQQQc5rg0AAAAAAAAAFCWHtQEAAAAAAAAAoMDKysri7rvvTnQE5bnnnouPP/64AFVQfHr37h3jxo2LZ599NtasWZPomerq6pSrAAAgYvLkyfHqq68m2vbp0yfGjx+fbhAA0OwNGjQonnzyydhiiy0SP+O4NgAAAAAAAABQrBzWBgAAAAAAAACAJrDddtvF5MmTc+7q6upiyZIlBSiC4rVhw4bYc889E2379u2bcg0AAK3dihUr4pxzzkm0LSkpiXnz5qVcBAC0FLvuums888wzsd122yV+xnFtAAAAAAAAAKAYOawNAAAAAAAAAABNZNSoUYl2m2++ecolULwWL14cPXr0iJdeeinR/rDDDku5CACA1m7YsGFRU1OTaHvRRRfFDjvskHIRANCS9O3bN5599tkYMGBA4mc+O6791ltvpVgGAAAAAAAAAFA4DmsDAAAAAAAAAEATWbVqVaKdw9qQnylTpsSuu+4aa9asSfzMj3/84xSLAABo7W677bZ48cUXE2379OkTv/zlL1MuAgBaoi222CKefPLJGDRoUOJnVq1aFRUVFbF+/foUywAAAAAAAAAACsNhbQAAAAAAAAAAaCIffPBBzk2XLl2ibdu2BaiB4jJnzpw444wzIpvNJn6mS5cu0atXrxSrAABozT7++OM444wzEm1LSkpi3rx5KRcBAC1Zp06dYs6cObHTTjslfuaNN96Is88+O8UqAAAAAAAAAIDCcFgbAAAAAAAAAACaSJLD2j169ChACRSXdevWxdFHHx319fUNeu6OO+5IqQgAACIOPfTQ2LhxY6LteeedFzvssEPKRQBAS9euXbtYtGhRHHPMMYmfufXWW+Pee+9NsQoAAAAAAAAAIH2Nelh79UefxqqPPm3Mj2w02vKjLT/a8tec+7TlR1t+tOVHW3605UdbfppzW0Tz7mvObdm6hh2kAAAAAADgfzisDem44IILEh8s/MxBBx0URxxxREpFAAC0dlOnTo1nn3020XbrrbeOa6+9NuUiAKBYlJWVxd133x0VFRWJnxk9enS88847KVYBAAAAAAAAAKSrUQ9rL/3zR7HsrY8a8yMbjbb8aMuPtvw15z5t+dGWH2350ZYfbfnRlp/m3BbRvPuac1t1dV1TJwAAAAAAtFj/+Mc/cm4c1oaGyWazceeddzbomQMPPDAefvjhlIoAAGjt1q1bFz/84Q8TbUtKSuLRRx9NuQgAKDbl5eUxderUGDFiRKL92rVr4/jjj4/q6uqUywAAAAAAAAAA0tGoh7UBAAAAAAAAAIDkXnjhhZybLbbYogAlUDwmT54c69evT7TNZDJx1VVXxWOPPRZlZWUplwEA0FoNHz48NmzYkGh75plnxje/+c2UiwCAYlReXh733HNP4v1LL70UF198cYpFAAAAAAAAAADpcVgbAAAAAAAAAACayFNPPZVz06NHjwKUQPH45S9/mWiXyWTiqaeeiksvvTTlIgAAWrOZM2fG448/nmi75ZZbxoQJE1IuAgCKWXl5eVRVVcVWW22VaH/DDTfEQw89lHIVAAAAAAAAAEDjc1gbAAAAAAAAAACaQH19fdTU1OTc9e7duwA1UBwee+yx+OCDDxJtV65cGfvvv3/KRQAAtGYbNmyIE088MdE2k8nEnDlzoqTEj3kAAF9Pt27dYurUqYn/veL73/9+vPvuuylXAQAAAAAAAAA0Lt9xCQAAAAAAAAAATWDp0qVRVVWVc/ed73ynADVQHM4777xEu7PPPjs23XTTlGsAAGjtjjrqqFi/fn2i7ejRo2PAgAEpFwEArcUBBxwQ48aNS7RduXJl/Ou//mvU1tamXAUAAAAAAAAA0Hgc1gYAAAAAAAAAgCbw7LPP5txsvvnmse222xagBlq+9evXx+LFi3PuysrK4uqrry5AEQAArdns2bNj7ty5ibbdu3ePm2++OeUiAKC1+fnPfx6DBg1KtP2v//qv+MUvfpFyEQAAAAAAAABA43FYGwAAAAAAAAAAmsBPf/rTnJt99903MplMAWqg5Zs6dWrU19fn3A0bNizatWtXgCIAAFqr6urqOP744xNtM5lMzJ49O0pK/HgHANC4SktL46677oru3bsn2l955ZUxf/78lKsAAAAAAAAAABqH77wEAAAAAAAAAIACW7lyZaxevTrnbp999ilADRSHl19+OdHupptuSrkEAIDW7thjj41169Yl2o4aNSr23HPPlIsAgNZqq622ijvvvDPRtr6+PkaOHBkffvhhylUAAAAAAAAAAF+fw9oAAAAAAAAAAFBg11xzTaKdw9qQ3JIlSxLtevbsmXIJAACt2WOPPRYPPPBAou1mm20W//Ef/5FuEADQ6g0dOjQuuOCCRNsPPvggTjrppMhmsylXAQAAAAAAAAB8PQ5rAwAAAAAAAABAAb333nsxceLEnLsOHTrEHnvsUYAiKA5//etfc2723XffApQAANBa1dbWxogRIxLvH3jggSgp8WMdAED6rrrqqthrr70SbefOnRvXXXddykUAAAAAAAAAAF+P78AEAAAAAAAAAIACuuKKK2LDhg05dyNGjIj27dsXoAiKw4oVK3Ju+vbtW4ASAABaq5EjR8aaNWsSbY899tjYf//9Uy4CAPhv5eXlMW3atOjcuXOi/c9//vNYsGBBylUAAAAAAAAAAPlzWBsAAAAAAAAAAApkyZIl8dvf/jbnrrS0NC677LICFEHxWLt2bc7NTjvtVIASAABao6eeeiruu+++RNvOnTvH3XffnXIRAMAX9enTJ373u98l2tbW1sbxxx8fq1atSrkKAAAAAAAAACA/DmsDAAAAAAAAAECBjB07Nurq6nLuTj311Nhhhx0KUATFobq6OmpqanLudttttwLUAADQ2mSz2fje976XeD9jxowoKytLsQgA4MuNGDEizjjjjETb5cuXx6mnnhr19fUpVwEAAAAAAAAANJzD2gAAAAAAAAAAUACLFi2KadOm5dy1b98+xo4dW4AiKB6vvvpqot1ee+2VcgkAAK3RySefHCtXrky0HT58eAwePDjlIgCAr3b99ddH//79E21nzpwZN998c8pFAAAAAAAAAAAN57A2AAAAAAAAAAAUwKWXXppo97Of/Sy22mqrlGuguLz44os5N6WlpdGpU6cC1AAA0Jo8//zzcddddyXaduzYMf7whz+kXAQA8M+1a9cu7r333thkk00S7c8999xYtGhRylUAAAAAAAAAAA3jsDYAAAAAAAAAAKTsySefjIcffjjnbtNNN40LL7ywAEVQXF577bWcm6SHggAAIKlsNhtHHHFE1NfXJ9pPmzYt2rRpk3IVAEBu/fr1i5tuuinRduPGjXHcccfF+vXrU64CAAAAAAAAAEjOYW0AAAAAAAAAAEhRfX19XHLJJYm2F198cXTp0iVcP2FSAAAgAElEQVTlIig+lZWVOTebbbZZAUoAAGhNTj/99Kiqqkq0PeSQQ+Kwww5LuQgAILmTTjopTjrppETbysrKmDRpUspFAAAAAAAAAADJOawNAAAAAAAAAAApmjVrVjz33HM5d1tttVWcddZZBSiC4vPuu+/m3PTs2bMAJQAAtBaLFi2KW2+9NdG2Q4cO8cADD6RcBADQcJMnT45+/fol2k6cODGy2WzKRQAAAAAAAAAAyTisDQAAAAAAAAAAKdm4cWMceeSRibZjx46NDh06pFwExamqqirnpm/fvgUoAQCgNchms3HooYdGfX19ov0dd9wR7dq1S7kKAKDhOnbsGPfee2+0bds25/a9996LF154oQBVAAAAAAAAAAC5OawNAAAAAAAAAAApGTt2bKLd9ttvH6ecckrKNVC81q1bl3Ozyy67FKAEAIDW4Oyzz44PPvgg0fa73/1uVFRUpFwEAJC//v37xw033JBoO3369JRrAAAAAAAAAACSyYyfMrT+sz/06dc1ttqmU94ftmblpxH1mejctV2jxDUmbfnRlh9t+WvOfdryoy0/2vKjLT/a8qMtP825LaJ59zXntr23uiy+0W7Lps4AAAAAAGh25s+fHwcddFDU19fn3E6dOjVOOOGEAlRBccpkMjk38+bNi4MPPrgANQAAFLO33nordtppp8hmszm37dq1i6qqqujYsWMBygAA8ldfXx8lJSU5d3369ImlS5cm+u9xAAAAAAAAAABpufyWQ6OsMT+w82btG/PjGpW2/GjLj7b8Nec+bfnRlh9t+dGWH2350Zaf5twW0bz7mnNbSalvjAcAAAAA+N+qqqpi1KhRiY5q9+/fP4477rgCVEHr1rt376ZOAACgCBxyyCGJjmpHRNx6662OagMALUImk4l77rkn5y+AXLZsWbz88sux++67F6gMAAAAAAAAAODL5f4V4gAAAAAAAAAAQGL19fXxgx/8IN5///1E+1/+8pdRUuLbeCBt5eXlTZ0AAEALd+GFF8bf/va3RNt99tknRo0alXIRAEDjOfzww6N9+/Y5d9OnTy9ADQAAAAAAAADAP+cn8gAAAAAAAAAAoBHdeOONMXv27ETbAw88MA499NCUi4CIiJqamqZOAACgBVuyZElcf/31ibZt27aNOXPmpFwEANC4OnbsmOi/V0+fPj3q6+sLUAQAAAAAAAAA8NUc1gYAAAAAAAAAgEaycOHCuPDCCxNtN91007jtttsik8mkXAVERFRXVzd1AgAALdjQoUMjm80m2k6aNCk23XTTlIsAABpfRUVFzs3bb78dr732WgFqAAAAAAAAAAC+msPaAAAAAAAAAADQCNauXRvHH3981NTUJNr/9re/jd69e6dcBXwm6f83AQDgfxs/fnwsXbo00XaPPfaIU089NeUiAIB0HHbYYdG2bducu+nTpxegBgAAAAAAAADgqzmsDQAAAAAAAAAAjeDMM8+Mt99+O9H2tNNOixEjRqRcBK1HJpPJuamtrS1ACQAAxWb58uVx5ZVXJtqWl5fHww8/nHIRAEB6OnXqFIccckjOncPaAAAAAAAAAEBTc1gbAAAAAAAAAAC+pt///vfx+9//PtF25513jl//+tcpFwH/W01NTVMnAADQAh1yyCFRV1eXaHvDDTdEt27dUi4CAEhXRUVFzs2f/vSnePPNNwtQAwAAAAAAAADw5RzWBgAAAAAAAACAr6GysjJOP/30RNv27dvHtGnTon379ilXQetSX1+fc+OwNgAADXXNNddEZWVlou23v/3tOPPMM1MuAgBI3xFHHBHl5eU5dzNmzChADQAAAAAAAADAl3NYGwAAAAAAAAAA8rRx48Y4/vjj45NPPkm0v/HGG2OnnXZKuQpal9ra2kS76urqlEsAACgm77//fowZMybRtqysLObNm5dyEQBAYXTp0iUOOuignLvp06cXoAYAAAAAAAAA4Ms5rA0AAAAAAAAAAHm6+OKL45VXXkm0PeaYY+LUU09NuQhan6uuuirRrn379imXAABQTA4++ODEv8Tl6quvji222CLlIgCAwqmoqMi5Wbx4cSxZsqQANQAAAAAAAAAA/5fD2gAAAAAAAAAAkIfZs2fHhAkTEm179+4d//7v/x6ZTCblKmh9Jk+enHOTyWRi7733LkANAADFYMKECfHGG28k2n7rW9+K888/P+UiAIDCOvLII6O0tDTnbsaMGQWoAQAAAAAAAAD4vxzWBgAAAAAAAACABnrvvffi5JNPTrQtLS2Ne+65JzbddNN0o6AVevTRR6OqqirnbosttoiysrICFAEA0NJ9+OGHceGFFybalpaWxty5c1MuAgAovK5du8agQYNy7qZPn16AGgAAAAAAAACA/8thbQAAAAAAAAAAaKAxY8bEihUrEm2vvPLK2GeffVIugtbpoosuSrT76U9/mnIJAADFYujQoVFTU5NoO27cuOjVq1fKRQAATaOioiLnZuHChfGXv/ylADUAAAAAAAAAAF/ksDYAAAAAAAAAADTABx98EHfffXei7UEHHRQXXnhhykXQOmWz2Vi8eHHOXZs2beKCCy4oQBEAAC3dlClT4pVXXkm07du3b1x22WUpFwEANJ2jjjoqSkpy/wjqzJkzC1ADAAAAAAAAAPBFDmsDAAAAAAAAAEADPP7441FTU5Nz171797jzzjsTHR4BGu7FF1+Murq6nLvDDz88ysrKClAEAEBLtnLlyvjZz36WaFtSUhJz585NuQgAoGltscUWMXDgwJy76dOnF6AGAAAAAAAAAOCL/NQeAAAAAAAAAAA0wIIFCxLt7rzzzthyyy1TroHWa8aMGYl2EydOTLkEAIBiMGzYsKiurk60veiii6Jv374pFwEANL2KioqcmwULFsS7775bgBoAAAAAAAAAgP/hsDYAAAAAAAAAADTAc889l2g3dOjQlEugdXv66adzbsrLy6Nnz54FqAEAoCW744474vnnn///2LvzOKsLev/jn3Ng2BkQuOACWC64oYSICppRESiKkiBEqZh6gdQs09xwI0zLxK0rahqakqmA+wJyuS6XRE1E+WkJBrihssi+M5z5/dG1m17gfOcw3zMzzPP5ePCI5X0OL76Ph48H6cxnEm3bt28f11xzTcpFAADVw4knnpho9/DDD6dcAgAAAAAAAADwRQ5rAwAAAAAAAABAQuvWrYuZM2fm3T311FNFqIHabc6cOXk3hx9+eBFKAACoyVauXBnDhg1LtM1mszFlypSUiwAAqo9dd901jjjiiLy7CRMmFKEGAAAAAAAAAOB/ZcvLqzphy5Z/ti6WfbauqjO2qrq2eW6F8dwKU92fW4RnV6jq2ua5FcZzK4znVhjPrTCeW2Gq+3OL8OwAAAAAAHZEr7/+epSVlW1zk8lk4sgjjyxSEdRea9asybtp1qxZEUoAAKjJjjvuuNiwYUOi7bnnnhsdOnRIuQgAoHoZMGBA3s20adPik08+KUINAAAAAAAAAMA/ZMur6WXtebM/i/fe+ayqM7aqurZ5boXx3ApT3Z9bhGdXqOra5rkVxnMrjOdWGM+tMJ5bYar7c4vw7AAAAAAAdkQvv/xy3s0BBxwQpaWlRaiB2i2TyeTd7LvvvkUoAQCgpnrwwQfjv//7vxNtd9111xg9enTKRQAA1c+JJ56Yd1NeXh6PPPJIEWoAAAAAAAAAAP4hW9UBAAAAAAAAAABQU0yfPj3vplu3bkUoAUpKSvJu6tevX4QSAABqorVr18YPf/jDRNtMJhPPPPNMZLM+BQMAqH3at28fhx56aN7dxIkTi1ADAAAAAAAAAPAPPqoTAAAAAAAAAAASevnll/NuHNaG4qhXr17ezfLly4tQAgBATXT88cfHunXrEm2HDRsWBx10UMpFAADV14ABA/Junn/++Vi8eHERagAAAAAAAAAAHNYGAAAAAAAAAIBEPvzww1iwYEHencPaUBwNGjTIu1mxYkURSgAAqGkee+yxmDp1aqJt69at49Zbb025CACgeuvfv3/eTS6Xi0cffbQINQAAAAAAAAAADmsDAAAAAAAAAEAiL7/8ct5N8+bNo0OHDkWoAZIc1l65cmURSgAAqEnWr18fP/jBDxJtM5lMPP3005HN+tQLAKB222OPPaJz5855dxMnTixCDQAAAAAAAACAw9oAAAAAAAAAAJDI9OnT824OP/xwB9egSBo1apR3s2rVqiKUAABQkwwcODDWrFmTaHvqqadGly5dUi4CAKgZBgwYkHczderUWLp0aRFqAAAAAAAAAIDazmfxAQAAAAAAAABAAkkOa3fr1q0IJUBEssPaSQ8mAgBQO0yZMiWeeOKJRNuWLVvG2LFjUy4CAKg5khzWLisri8cff7wINQAAAAAAAABAbeewNgAAAAAAAAAA5LFhw4Z4/fXX8+4OP/zwItQAERFNmjTJu3FYGwCAz5WVlcVJJ52UaJvJZOLxxx+PbNanXAAAfK5Dhw5x4IEH5t1NnDixCDUAAAAAAAAAQG3nozwBAAAAAAAAACCP119/PTZu3LjNTSaTicMOO6xIRUDTpk3zbtatW1eEEgAAaoKTTz45VqxYkWg7aNCg6N69e8pFAAA1z4ABA/Junn322cR/7wIAAAAAAAAAKJTD2gAAAAAAAAAAkMf06dPzbvbff/9o1qxZEWqAiIjS0tK8m/Xr1xehBACA6m7atGnx4IMPJto2b9487rvvvpSLAABqpv79++fdbNy4MZ588ski1AAAAAAAAAAAtZnD2gAAAAAAAAAAkEeSw9rdunUrQgnwuebNm+fdbNiwoQglAABUZ7lcLvr165d4P2HChKhbt26KRQAANdf+++8f++67b97dhAkTilADAAAAAAAAANRmDmsDAAAAAAAAAEAeSQ5rH3744UUoAT6X5LD2Z599VoQSAACqszPPPDPx3wv79esX3/72t1MuAgCouTKZTAwYMCDvbtKkSbF69eoiFAEAAAAAAAAAtZXD2gAAAAAAAAAAsA0ffvhhLFiwIO+uW7duRagBPteyZctEOwd8AABqrxkzZsQ999yTaNu0adN48MEH0w0CANgBJDmsvX79+rjqqqvSjwEAAAAAAAAAai2HtQEAAAAAAAAAYBveeuutvJtmzZrFvvvuW4Qa4HOHHnpoot29996bcgkAANVRLpeLY489NsrLyxPt//SnP0W9evVSrgIAqPkOOuig2GuvvfLuxo4dG7lcrghFAAAAAAAAAEBt5LA2AAAAAAAAAABsw5IlS/JuVqxYEdmsD8WBYuratWvUrVs37278+PFFqAEAoLo599xzY+HChYm2vXr1imOPPTblIgCAHUMmk4n+/fvn3S1btiweeuihIhQBAAAAAAAAALWRz+YDAAAAAAAAAIBtWLFiRd7NoEGDilAC/KtsNht77LFH3t3MmTOLUAMAQHXy1ltvxZgxYxJtGzVqFI888kjKRQAAO5YBAwYk2l122WWxadOmlGsAAAAAAAAAgNrIYW0AAAAAAAAAANiG5cuX5900a9asCCXAlx155JF5NytWrIhFixYVoQYAgOrimGOOifLy8kTbe+65Jxo1apRyEQDAjqVLly5x0EEH5d3NnTs3fv/73xehCAAAAAAAAACobRzWBgAAAAAAAACAbVixYkXejcPaUDVmzJiRaJfN+lA5AIDa4uc//3l89NFHibZHHXVUnHTSSSkXAQDseDKZTIwcOTLRduTIkbF27dqUiwAAAAAAAACA2sZnCwEAAAAAAAAAwDY4rA3VU1lZWbz99tt5d40bN45WrVoVoQgAgKr27rvvxg033JBo26BBg3jqqadSLgIA2HGdcMIJcdhhh+Xdffrpp3HLLbcUoQgAAAAAAAAAqE3qZrOZqm7Yoj33bRlRXj3bIiL22Ld6fqKV51YYz60w1f25RXh2hfLcCuO5FcZzK4znVhjPrTCeW+E8OwAAAACAHUOSw9rNmzcvQgnwr0aPHh1lZWV5dx06dChCDQAA1cHRRx8duVwu0fb222+PJk2apFwEALDjymQy8atf/Sq++c1v5t3++te/jmHDhsVOO+1UhDIAAAAAAAAAoDaoW9UBW9OsRcOqTtimZi0bVHXCFnluhfHcClPdn1uEZ1coz60wnlthPLfCeG6F8dwK47kVzrMDAAAAANgxLF++PO+mWbNmRSgB/tWrr76aaNejR490QwAAqBauuuqqmDdvXqLtYYcdFkOGDEm5CABgx9ejR4/o3bt3TJ48eZu75cuXR+fOneO9994rThgAAAAAAAAAsMPLVnUAAAAAAAAAAABUZytWrMi7cVgbii/JP5sREZdeemnKJQAAVLUPP/wwrr766kTbevXqxdNPP51yEQBA7XHNNdck2r3//vvxwgsvpFwDAAAAAAAAANQWDmsDAAAAAAAAAMA2OKwN1dOqVavybvbee+9o1apVEWoAAKhKvXv3js2bNyfa3nzzzdGiRYuUiwAAao+DDz44Bg0alGh7yimnxLJly1IuAgAAAAAAAABqA4e1AQAAAAAAAABgGxzWhupp9erVeTdf/epXi1ACAEBVuv766+Nvf/tbom2nTp1i+PDhKRcBANQ+o0aNijp16uTdffjhhzF8+PAoLy8vQhUAAAAAAAAAsCNzWBsAAAAAAAAAALbBYW2ontasWZN3459NAIAd28KFC+OSSy5JtK1bt248++yzKRcBANROe++9d5x55pmJtg899FDcd999KRcBAAAAAAAAADs6h7UBAAAAAAAAAGArNm3aFGvXrs27c7wXim/9+vV5N2VlZUUoAQCgqvTu3Tvx3/muvfbaaN26dcpFAAC118iRI6Nly5aJtmeffXbMnTs35SIAAAAAAAAAYEfmsDYAAAAAAAAAAGzFypUrE+1KS0tTLgG+bNOmTXk3M2bMKEIJAABVYcyYMfHmm28m2u63335xwQUXpFwEAFC7tWnTJn7/+98n2q5evTpOPvlkXxgPAAAAAAAAACiYw9oAAAAAAAAAALAVK1asyLtp0qRJ1KlTpwg1wL9q0qRJ3k3Tpk2LUAIAQLEtXbo0zjvvvETbOnXqxOTJk1MuAgAgIuKEE06IYcOGJdq+/PLLcfXVV6dcBAAAAAAAAADsqBzWBgAAAAAAAACArUhyWLtZs2ZFKAG+rGPHjnk38+bNK0IJAADF1qdPn9i4cWOi7eWXXx7t2rVLuQgAgM+NHj069tlnn0TbUaNGxUsvvZRyEQAAAAAAAACwI3JYGwAAAAAAAAAAtsJhbai++vTpk3ezbt26WLhwYRFqAAAolj/84Q/xyiuvJNruueeeceWVV6ZcBADAv2rcuHHcf//9UVJSkneby+XiiCOOiI8++qgIZQAAAAAAAADAjsRhbQAAAAAAAAAA2AqHtaH6Gjx4cKLd/fffn3IJAADFsnLlyhg2bFiibTabjcmTJ6dcBADAlhx88MExatSoxPvBgwfHunXrUiwCAAAAAAAAAHY0DmsDAAAAAAAAAMBWPPbYY3k3DmtD1WjRokU0btw4727SpElFqAEAoBj69u0bGzZsSLQ9//zzY88990y5CACArbngggviG9/4RqLttGnTYtCgQVFWVpZyFQAAAAAAAACwo3BYGwAAAAAAAAAAtqJevXp5N61bty5CCbAle+21V97Nm2++WYQSAADSNn78+HjxxRcTbdu2bRvXXXddykUAAGxLnTp14t577038xSmfeOKJOPPMMyOXy6VcBgAAAAAAAADsCBzWBgAAAAAAAACArZgxY0beTadOnYpQAmzJ17/+9bybxYsXO8YDAFDDrV27NoYMGZJom8lk4plnnkm5CACAJNq3bx+333574v0f/vCHuPDCC6O8vDzFKgAAAAAAAABgR+CwNgAAAAAAAAAAbMHGjRtj1qxZeXddunQpQg2wJSeddFLeTS6Xi+eee64INQAApOW73/1urFu3LtH2rLPOio4dO6ZcBABAUt/73vfi5JNPTrwfPXp0XHfddSkWAQAAAAAAAAA7Aoe1AQAAAAAAAABgC956663YuHHjNjeZTCY6d+5cpCLgy4488sjIZvN/GNz48eOLUAMAQBqeeuqpePbZZxNt27RpE7fcckvKRQAAVNStt94aBxxwQOL9xRdfHHfddVeKRQAAAAAAAABATeewNgAAAAAAAAAAbMHFF1+cd9OhQ4coLS0tQg2wJdlsNtq0aZN3N23atCLUAABQ2TZu3Bjf+973Em0zmUw89dRTib7wCgAAxVVaWhqTJk2K9u3bJ37NsGHD4uGHH06xCgAAAAAAAACoySr1I0aXf7Yuln22rjLfstJoK4y2wmgrXHXu01YYbYXRVhhthdFWGG2Fqc5tEdW7rzq35TaXV3UCAAAAAEClW7FiRUyZMiXv7pBDDilCDbAtnTt3zruZN29eEUoAAKhsAwcOjNWrVyfannbaadGlS5eUiwAAKFTbtm1jypQp0apVq0T7XC4XgwcPjueeey7lMgAAAAAAAACgJqrUw9rzZn8W773zWWW+ZaXRVhhthdFWuOrcp60w2gqjrTDaCqOtMNoKU53bIqp3X3Vu27hxc1UnAAAAAABUuhEjRiTaOdoGVa9Pnz55N+vWrYtFixYVoQYAgMoyderUeOyxxxJtW7ZsGXfddVfKRQAAbK8OHTrEpEmTokmTJon2GzdujBNOOCFef/31lMsAAAAAAAAAgJqmUg9rAwAAAAAAAABATffKK6/EmDFjEm2/+c1vplwD5DN48OBEu/vvvz/lEgAAKktZWVkMGDAg0TaTycTjjz8e2axPjwAAqAm6dOkSjz32WNSrVy/RftWqVXH00UfHnDlzUi4DAAAAAAAAAGoSHzkKAAAAAAAAAAD/Y9OmTTF06NAoLy/Puz3ssMPia1/7WhGqgG1p0aJFNG7cOO/umWeeKUINAACV4dRTT43ly5cn2g4cODC6d++echEAAJXpW9/6Vtx///2RyWQS7RcvXhy9evWKBQsWpFwGAAAAAAAAANQUDmsDAAAAAAAAAMD/uPnmm2PWrFmJtjfccEPKNUBSe+65Z97Nm2++WYQSAAC218svvxwPPPBAom2zZs1i3LhxKRcBAJCG/v37x+233554//7770fbtm1jxowZKVYBAAAAAAAAADWFw9oAAAAAAAAAABD/OMpx5ZVXJtoOGzYsunfvnnIRkNTXv/71vJvFixdHLpcrQg0AAIXK5XLRt2/fKC8vT7SfOHFi1K1bN+UqAADSMnTo0Lj66qsr9JrDDjssbr31Vv+uDwAAAAAAAABqOYe1AQAAAAAAAACo9crLy+Pss8+OtWvX5t22adMmrr322iJUAUkNHDgw7yaXy8ULL7xQhBoAAAo1dOjQWLJkSaLt8ccfH9/+9rdTLgIAIG2XXnpp/OQnP0m837x5c5xzzjnRs2fPmD9/foplAAAAAAAAAEB15rA2AAAAAAAAAAC13sMPPxxPPfVUou1NN90UO+20U8pFQEUceeSRkc3m/3C4hx56qAg1AAAUYubMmTF27NhE2yZNmsT48eNTLgIAoBgymUzccMMNcfLJJ1fodc8991wceOCBMWbMmMjlcinVAQAAAAAAAADVlcPaAAAAAAAAAADUaitWrIgf//jHiba9e/eOQYMGpVwEVFQ2m402bdrk3U2bNq0INQAAVFQul4s+ffpEeXl5ov39998f9erVS7kKAIBiyWazMXbs2OjTp0+FXrdmzZo4++yzo2fPnvHee++lEwcAAAAAAAAAVEsOawMAAAAAAAAAUKtddtll8cknn+TdNWjQIMaMGROZTKYIVUBFde7cOe9m7ty5RSgBAKCifvrTn8ann36aaPud73wn+vbtm3IRAADFVlJSEuPHj4/u3btX+LXPPfdcdOzYMa655prYvHlzCnUAAAAAAAAAQHXjsDYAAAAAAAAAALXWq6++Grfeemui7ZVXXhl77LFHykVAofr06ZN3s27duli0aFERagAASOqdd95J/P/LGjZsGI8++mjKRQAAVJVGjRrFE088EQcccECFX7tmzZoYMWJEtGrVKu68885Yv359CoUAAAAAAAAAQHXhsDYAAAAAAAAAALXWL37xiygvL8+769ixY5x//vlFKAIKNWjQoES7+++/P+USAAAqonfv3pHL5RJt77777mjUqFHKRQAAVKUWLVrEf/3Xf8WRRx5Z0OuXL18eQ4cOjd133z1GjRoVS5YsqeRCAAAAAAAAAKA6cFgbAAAAAAAAAIBaacmSJfH0008n2t5xxx1RUlKSchGwPVq1apXoyOKUKVOKUAMAQBIXX3xxfPDBB4m2Rx55ZOIvpgIAQM3WunXreP755+O6666L+vXrF/QeixYtiiuuuCLat28fZ599dvz973+v5EoAAAAAAAAAoCrVreoAAAAAAAAAAACoCi+++GKUl5fn3Q0bNiy6d+9ehCJge+Vyubybjz76qAglAADkM3fu3PjNb36TaFu/fv146qmnUi4CAKA6qVOnTvz85z+P4447Lk477bR49dVXC3qfdevWxZgxY+K2226Lfv36xQUXXLDD/Dv/zZs3x6pVq2LlypX//LalH69duzbKy8u/8N9EPv9+0p9L+zWZTCaaNGkSpaWl0axZs2jWrNkXvv+vPy702DoAAAAAAAAAOxaHtQEAAAAAAAAAqJVeeOGFRLtrr7025RKgsrRq1Srv4ewkB/UBAEhf7969E31hlIiIMWPGRGlpacpFAABUR/vtt1/8+c9/jtGjR8cVV1wRGzduLOh9ysvL45FHHolHHnkkDjnkkDj44IPjmmuuiZYtW1Zycf6OtWvX5j2GneTHa9euLWp7dVG/fv2tHt3e1kHuz7/fsmXLaNiwYVX/MQAAAAAAAADYTg5rAwAAAAAAAABQKz3//PN5N127do2ddtop/RigUuyzzz55D2tns9ki1QAAsDWjRo2KuXPnJtp27do1Tj/99JSLAACozurWrRsXXXRRHHfcce9e3IIAACAASURBVHHaaafFa6+9tl3v99prr8Vrr70Wd955Z3Tt2jV69+4dvXv3jsMOOyzq1t3yp91u2LDhCweuCz2GvWrVqsRfYIYt27BhQyxevDgWL15c8Hvstttu0aFDh9hnn32iQ4cO//z2la98JUpKSiqxFgAAAAAAAIC0OKwNAAAAAAAAAECts3Tp0vh//+//5d1de+21RagBKsu7776bd7O1wzgAABTHggULYuTIkYm2JSUlMWnSpJSLAACoKQ444ICYPn16XHfddXHVVVfFpk2btuv9ysvL49VXX41XX301Ro0aFQ0aNIjmzZtH27Zto6ys7AuHsTdu3FhJfwqqgwULFsSCBQviueee+8LP161bN/bYY48tHt3eZZddIpPJVFExAAAAAAAAAF/mM4QAAAAAAAAAAKh1XnzxxSgvL9/mpqSkJLp161akIqAyfPDBB3k3derUKUIJAABb06tXr9i8eXOi7Y033hgtWrRIuQgAgJqkbt26cemll8bxxx8fZ555ZrzyyiuV9t7r16+PTz/9ND799NNKe09qlrKyspgzZ07MmTMnnnzyyS/8WuPGjb9waPvzw9t77713NG/evIqKAQAAAAAAAGovh7UBAAAAAAAAAKh1nn/++bybQw89NBo1apR+DFApVq9eHZlMJu/R/H/7t38rUhEAAF82evTo+Otf/5poe9BBB8XZZ5+dchEAADVVx44dY/r06TF58uS4/vrrY+rUqVWdxA5uzZo1MXPmzJg5c+b/+bXWrVtv8ej2nnvuGfXr16+CWgAAAAAAAIAdn8PaAAAAAAAAAADUOkkOa/fo0SP1DqDyjB49Ou9R7YiIo446qgg1AAB82aJFi+Liiy9OtK1bt248++yzKRcBAFDTZTKZOProo+Poo4+OmTNnxujRo+OBBx6IzZs3V3UatcyiRYti0aJFMW3atC/8fDabja985Svxne98J84444zo2rVrFRUCAAAAAAAA7HiyVR0AAAAAAAAAAADF9Mknn8Sbb76Zd+ewNtQst99+e95NJpOJc845pwg1AAB8We/evaOsrCzR9pe//GW0adMm5SIAAHYknTt3jnHjxsW8efPi/PPPj6ZNm1Z1EkQul4t58+bFHXfcEYceemj069cvZs2aVdVZAAAAAAAAADuEzFW3H13++Q++sk/L2LV9acFvtmLpuojyTDRr2aBS4iqTtsJoK4y2wlXnPm2F0VYYbYXRVhhthdFWmOrcFlG9+6pz2+G7Xh5NG+xS1RkAAAAAAIkNHDgwxo8fv81NSUlJLFu2LBo3blykKmB7TJ06NXr27Jl3t//++8fbb79dhCIAAP7VHXfcEcOHD0+03WeffeKdd95JuQgAgB3dihUr4s4774ybbropFixYUNU58E+ZTCYGDRoUI0eOjA4dOlR1DgAAAAAAAECNNPKOYyr3sDYAAAC1T/d2V0Tjkp2rOgMAAAAAIJGFCxfG3nvvHatWrdrm7ogjjohp06YVqQrYHi+99FIcccQRibY33nhj/PSnP025CACAf7V8+fJo06ZNbNy4Me+2Tp06MX/+/GjXrl0RygAAqA02bdoUDz30UFx//fXxxhtvVHVOKho3bhylpaXRtGnTL/zv599fvnx57LHHHhHxj6POn/v8+0l/Ls3XzJ8/P5o3bx4rVqzY4reVK1fGihUrYvPmzRV/QNVUnTp1YsiQIXHFFVfE7rvvXtU5AAAAAAAAADXKyDuOibpVHQEAAAAAAAAAAMVy6aWX5j2qHRHxjW98owg1wPZ68cUX49vf/naibTabjbPOOivlIgAAvuyYY45JdFQ7ImLEiBGOagMAUKlKSkriBz/4QXz/+9+P1157LZ5++umYPHlyTJ8+vUq76tev/4Xj14V+v0mTJlGnTp0q/bMUS3l5eaxdu3arR7e3dZD782+LFy+u6j/GP23evDnGjh0b9913XwwdOjRGjBgRu+yyS1VnAQAAAAAAANQYmatuP7r88x98ZZ+WsWv70qrsAQAAoIbp3u6KaFyyc1VnAAAAAADkNWHChDjppJMSbWfNmhUHHnhgykXA9pg6dWr07t07Nm/enGjfqVOneOONN1KuAgDgX913331x6qmnJtp+9atfjXnz5qVcBAAA/3DqqafGfffdV6HX1KlT558HrbfnIHbTpk2jXr16Kf3J2JZcLhcLFiyI2bNnx5w5c77wbf78+ZHL5aqsrUGDBnHOOefERRddFK1ataqyDgAAAAAAAICaYOQdx0Tdqo4AAAAAAAAAAIC0LV68OPFR7eOOO85RbajmJk2aFMcdd1zio9oRERdddFGKRQAAfNnq1atj6NChibbZbDYmT56cchEAAPyv2bNn5900adIkZs6c+c+D2A0aNIhMJlOEOtKSzWajXbt20a5du+jZs+cXfm3jxo0xb968mDNnzv85vP3pp5+m3rZ+/fq4/vrr44477ojzzjsvfvazn0WzZs1S/30BAAAAAAAAaiqHtQEAAAAAAAAA2KGtX78++vXrl2hbr169uPHGG1MuArbHE088Ef369YtcLpf4NQcccEAMHjw4xSoAAL6sb9++sX79+kTbn/3sZ7H33nunXAQAAP9r7ty5eTeHH3547LXXXkWooTqoV69e7LvvvrHvvvv+n19buXJlvPvuu184tv358e1Vq1ZVaseqVaviF7/4Rfz2t7+NCy+8MH784x9H48aNK/X3AAAAAAAAANgROKwNAAAAAAAAAMAOK5fLxZAhQ+Kll15KtD/vvPMcyYBq7KyzzorbbrutQq9p3LhxTJ48OaUiAAC2ZMKECfH8888n2rZt2zZ+85vfpBsEAABfsmzZsrybww8/vAgl1ASlpaXRpUuX6NKlyxd+vry8PBYuXPiFg9uff/vb3/62Xb/nsmXL4pJLLombbropLr300hg6dGg0aNBgu94TAAAAAAAAYEfisDYAAAAAAAAAADusESNGxEMPPZRo26ZNm7j00ktTLgIK8f7778fxxx8fs2bNqtDrmjZtGm+//XbstttuKZUBAPBl69evjyFDhiTaZjKZeOaZZ1IuAgCAL/rrX/8auVwu7+7YY48tQg01WSaTiZ133jl23nnnOOqoo77wa6tXr44bb7wxbrnllliyZEnBv8fChQvjJz/5SVx//fVx+eWXx2mnnRYlJSXbmw4AAAAAAABQ42WrOgAAAAAAAAAAANJw1113xa9+9avE+1/96ldRWlqaYhFQUWVlZXH66afHHnvsUeGj2qWlpTF79uxo165dSnUAAGxJ//79Y+3atYm2w4YNi44dO6ZcBAAAX/Tkk0/m3WQymTj00EOLUMOOqkmTJnH55ZfHvHnzYtSoUdGsWbPter8PP/wwhg4dGvvvv3/88Y9/jM2bN1dSKQAAAAAAAEDN5LA2AAAAAAAAAAA7nClTpsTw4cMT7/v16xdDhgxJsQioqHHjxsVOO+0Ud999d+RyuQq9tnnz5vHuu+/GLrvsklIdAABbMmnSpHj66acTbVu3bh233nprykUAAPB/TZs2Le+mtLQ0slmfgsv2a9q0aVx22WUxf/78uPTSS6Nx48bb9X5///vf4+STT45OnTrFU089VUmVAAAAAAAAADWP/6oPAAAAAAAAAMAO5a233ooBAwbE5s2bE+0PPvjguO+++yKTyaRcBiQxd+7cOOCAA+KUU06J1atXV/j1LVq0iHfffTdat26dQh0AAFuzcePGGDhwYKJtJpOJJ5980qFCAACqxF//+te8m913370IJdQmO+20U/zyl7+MefPmxXnnnRf169ffrvd7++2347jjjouhQ4fG+vXrK6kSAAAAAAAAoObwUagAAAAAAAAAAOwwPvnkkzj22GNj5cqVifbt2rWLJ598Mpo0aZJyGZDPxo0b45RTTom999470WGbLWnVqlW8++670apVq0quAwAgn8GDB8eqVasSbU855ZTo2rVrykUAALBlH3/8cd7N1772tSKUUBu1bt06brjhhpg7d24MHz486tatu13vd+edd0b37t1j7ty5lVQIAAAAAAAAUDM4rA0AAAAAAAAAwA5h7dq10bdv3/jggw8S7Zs2bRpPPfVU7LLLLimXAfmMHTs2WrRoEePGjYvy8vKC3qNNmzYxd+7caNGiRSXXAQCQzwsvvBAPP/xwom2LFi3i7rvvTrkIAAC2bO3atbFu3bq8ux49eqQfQ6222267xW233RazZ8+OIUOGRDZb+Kd8z5w5M7p06RKPPPJIJRYCAAAAAAAAVG8OawMAAAAAAAAAsEO47LLLYsaMGYm2derUiQkTJsSBBx6YchWwLe+8807ss88+ccYZZ8SaNWsKfp/27dvH3//+9ygtLa3EOgAAksjlcvHd73438f6RRx7ZroNxAACwPR544IFEu2OPPTblEviHPfbYI+6555546623YuDAgQW/z4oVK+LEE0+M888/PzZt2lSJhQAAAAAAAADVk49GBQAAAAAAAACgxps9e3b89re/Tby/7bbbolevXikWAdtSVlYWgwcPjv333z/mzJlT8Ptks9n44Q9/GPPnz48mTZpUYiEAAEmddtppsWzZskTbAQMGxFFHHZVyEQAAbFkul4szzjgj765evXrRunXrIhTB/9pvv/3iwQcfjJkzZ8Zxxx1X8PvccMMN0aNHj/joo48qsQ4AAAAAAACg+nFYGwAAAAAAAACAGu/CCy+MsrKyRNuLLroo/v3f/z3lImBr3njjjdh5553jgQceiPLy8oLf58ADD4w5c+bE2LFjI5v1oXAAAFXhlVdeiXHjxiXalpaWxp/+9KeUiwAAYOv69++faOeoNlXpa1/7WjzxxBMxffr06NmzZ0Hv8dJLL0Xnzp3j2WefreQ6AAAAAAAAgOrDZxMBAAAAAAAAAFCjPffcc/H4448n2p500klxzTXXpFwEbM3ll18eXbp0ic8++6zg92jatGncf//9MWvWrNhzzz0rsQ4AgIrI5XLRt2/fxF8sZfz48VG3bt2UqwAAYMtuueWWePTRRxNt991335RrIL/DDz88pkyZEs8991x07969wq9fsmRJHH300XHVVVfF5s2bUygEAAAAAAAAqFoOawMAAAAAAAAAUGPlcrk4//zzE207duwYf/jDHyKb9SEzUGxLliyJjh07xtVXXx25XK6g98hms3HmmWfG0qVLY/DgwZVcCABARZ111lmxePHiRNtjjz02evXqlXIRAABs2YwZM+K8885LvB85cmSKNVAxPXr0iGnTpsXVV19d4deWl5fHyJEj4+ijj45FixalUAcAAAAAAABQdXyWIAAAAAAAAAAANdZ9990XM2fOTLSdOHFiNGzYMOUi4MvGjx8fbdu2jbfffrvg9+jUqVPMmzcv7rzzzqhbt24l1gEAUIhZs2bF7373u0Tbxo0bx4QJE1IuAgCALVu5cmX06NEj8Rf8++pXvxrdu3dPuQoqJpPJxIgRI2LhwoXRs2fPCr/+P//zP6Nz584xbdq0FOoAAAAAAAAAqka2vLyqE7Zs+WfrYtln66o6Y6uqa5vnVhjPrTDV/blFeHaFqq5tnlthPLfCeG6F8dwK47kVpro/twjPDgAAAAAgbWvXro0RI0Yk2t50003RoUOHlIuAf5XL5eKkk06KgQMHxoYNGwp6j9LS0hg/fny88cYbsfvuu1dyIQAAhTrmmGOiPOEnI/zxj3+MBg0apFwEAABb1rNnz1i9enWibd26dWPKlCkpF0HhWrduHZMmTYorr7wyMplMhV778ccfR48ePWL06NGJ//8cAAAAAAAAQHWWra7/8XPe7M/ivXc+q+qMraqubZ5bYTy3wlT35xbh2RWqurZ5boXx3ArjuRXGcyuM51aY6v7cIjw7AAAAAIC03XzzzbFgwYK8u7322it+9KMfFaEI+NzSpUtjr732igkTJhT0+mw2G8OHD49ly5bFgAEDKrkOAIDtccEFF8THH3+caNuzZ8844YQTUi4CAIAte/HFF+Mvf/lL4v24ceNizz33TLEItl+dOnXiqquuikmTJkXLli0r9NrNmzfHBRdcECeeeGIsX748pUIAAAAAAACA4shWdQAAAAAAAAAAAFRUeXl53HXXXYm21113XdSrVy/lIuBzL730UrRt2zbmz59f0OsPPvjg+OCDD+K2226LbNaHuAEAVCdz5syJG2+8MdG2YcOG8dhjj6VcBAAAWzdixIjE2+HDh8egQYNSrIHK1atXr5g5c2Z069atwq999NFHo0uXLvH666+nUAYAAAAAAABQHHWrOgAAAAAAAAAAACpq7ty5MW/evLy7r3/969GvX78iFEHN8dZbb8Wf//znWLp0aaxYsSKWL18e5eXl0aFDhxgwYEDsvvvuBb/3kCFDYty4cZHL5Sr82vr168eIESPi8ssvL/j3BwAgXb179078d7277747GjVqlHIRAABsWVlZWbz88suJtp06dYrbbrst5SKofO3atYsXXnghLrroosRfBOlz8+bNi+7du8fNN98cQ4cOjUwmk1IlAAAAAAAAQDoc1gYAAAAAAAAAoMZ58803E+1Gjx7tEAD8j1wuF6effnrce++9UV5evsXNBRdcECUlJbHbbrtF586do3fv3tG/f/9o1arVNt/7rrvuihEjRsSiRYsKajvkkENi6tSpUVpaWtDrAQBI3+WXXx7vvfdeou0RRxwRgwYNSjcIAAC24T/+4z+irKws766kpCSmTZtWhCJIR0lJSdxwww1xxBFHxOmnnx4rV65M/NoNGzbE8OHDY9q0aXH77bdH48aNUywFAAAAAAAAqFwOawMAAAAAAAAAUOO8++67iXZdu3ZNuQRqhlmzZkWvXr1i4cKFebebNm2K9957L95777145JFHYvjw4dGwYcNo37597L777tGwYcPYdddd46OPPorp06fHkiVLCu7KZrNxzTXXxEUXXVTwewAAkL73338/rr322kTb+vXrx9NPP51yEQAAbNutt96aaPfoo49GkyZNUq6B9PXv3z86deoUAwYMSPwFaj83bty4mDFjRkycODH222+/lAoBAAAAAAAAKpfD2gAAAAAAAAAA1Djr16+v6gSoMe6+++4444wzory8vOD3WLduXcyePTtmz55daV0777xzvPDCC9GhQ4dKe08AANLRq1ev2Lx5c6LtmDFjorS0NOUiAADYulwuF3Pnzs27a9euXfTp06cIRVAce+21V0yfPj3OPffcuOuuuyr02r/97W/RtWvX+N3vfhff//73UyoEAAAAAAAAqDzZqg4AAAAAAAAAAICK2mmnnfJufNI//MNFF120XUe109C3b99YsGCBo9oAADXAr3/965gzZ06i7SGHHBKnn356ykUAALBtM2fOTPTvRM8444wi1EBxNWzYMO6888645557omHDhhV67Zo1a+IHP/hB/OhHP/JFbgEAAAAAAIBqz2FtAAAAAAAAAABqnCSHtZcvX16EEqjenn322Vi8eHFVZ/xTnTp14t57743HH388slkfvgYAUN0tXLgwLrvsskTbkpKSeOaZZ1IuAgCA/ObPn59od9FFF6VcAlVnyJAh8corrxT0BS5vv/32OOKIIxL/swQAAAAAAABQFXxmEgAAAAAAAAAANU7z5s3zbhzWhoif//znVZ3wT82aNYtZs2bFKaecUtUpAAAk1KtXrygrK0u0HT16dLRq1SrlIgAAyG/hwoV5N5lMJho0aFCEGqg6Bx54YLz22msxcODACr/29ddfj4MPPjgef/zxFMoAAAAAAAAAtp/D2gAAAAAAAAAA1DgOa0N+77//fsyaNauqMyIiolOnTvHxxx/H/vvvX9UpAAAkdOuttyb++2THjh3jxz/+ccpFAACQzKeffpp307Rp0yKUQNVr2rRpPPDAA/Hb3/42SkpKKvTa5cuXxwknnBAXXnhhbNq0KaVCAAAAAAAAgMI4rA0AAAAAAAAAQI2T5LD2smXLilAC1de5555b1QmRzWbjJz/5SbzxxhvRqFGjqs4BACChJUuWxHnnnZdoW7du3Xj22WdTLgIAgOSWLFmSd1O/fv0ilED1kMlk4pxzzolp06ZF+/btK/z63/zmN/Gtb30rPv744xTqAAAAAAAAAArjsDYAAAAAAAAAADVOksPay5cvL0IJVE8bN26Mp59+usp+/zp16sSJJ54YCxcujJtuuqnKOgAAKEyfPn1i06ZNiba/+MUvYpdddkm5CAAAkvvss8/ybho3blyEEqheDj300Hj99dejT58+FX7ttGnTonPnzjF16tQUygAAAAAAAAAqzmFtAAAAAAAAAABqnCSHtdetWxcbNmwoQg1UP1dccUWUlZXl3XXu3DnKy8ujvLw81qxZEw888ECccsopse+++0bDhg0r/PuWlJTEKaecEkuXLo2JEydGq1atCskHAKAKjR07Nv7yl78k2nbo0CEuueSSlIsAAKBili5dmnfjsDa1VcuWLeOJJ56Ia665JrLZin2a+aJFi+I73/lOjBo1KnK5XEqFAAAAAAAAAMnUreoAAAAAAAAAAACoqCZNmkQ2m837SfsvvfRSfPOb3yxSFVQfd9xxR6LdjTfe+M/vN2rUKAYNGhSDBg36588tWbIkJk6cGJMnT46ZM2fG4sWLY/PmzdGwYcMoLS2Nli1bxi677BJt27aNvn37xjHHHFPhQxwAAFQfK1eujLPOOivRNpvNxrPPPptyEQAAVNzKlSvzbkpLS4tQAtVTNpuNSy65JLp16xbf+973YuHChYlfW15eHldccUX8+c9/jnHjxvkCmwAAAAAAAECVcVgbAAAAAAAAAIAaJ5vNRrNmzWLZsmXb3J133nkxc+bMyGQyRSqDqvfggw/G8uXL8+523nnn+MY3vrHNTatWrWLYsGExbNiwysoDAKAaO/bYY2PDhg2JtpdccknsvvvuKRcBAEDFJTms3bx58yKUQPXWo0ePmDlzZgwePDheeOGFCr128uTJ0blz53jooYeiW7duKRUCAAAAAAAAbF22qgMAAAAAAAAAAKAQHTt2zLt5880342c/+1niw3CwI7jssssS7S688MKUSwAAqEkefPD/s3efYVaV9/6Hf3uaI11AgQg2PLYkamJXxByMgNhFbBGMClGIUewlsRAjMSrFCipq7GAUG1iwRbFGI7bYOyKglAEHGIeZPf8X559zck5i9prtrD3tvq8rlyT5PiufayUvMOx59rR45plnEm3XX3/9+N3vfpdyEQAA5GfFihU5N507dy5ACTR9PXr0iMceeyzOOuusep/9/PPPo2/fvjFx4sSoq6tLoQ4AAAAAAADg27lYGwAAAAAAAACAZmn//fdPtJs4cWKUl5fHLrvsEqeddlpMnz49FixYkHIdNI633norPvjgg5y78vLyOPHEEwtQBABAc7By5co46qijEm2Liopi1qxZKRcBAED+Vq1alXPjYm34HyUlJTF27NiYMWNGrLXWWvU6W1NTEyeddFIMGTIkli1bllIhAAAAAAAAwD9zsTYAAAAAAAAAAM3S0KFDo1OnTon3zz33XFx66aUxePDg6NGjR2y00UZxxBFHxFVXXRVz5syJmpqaFGuhMI4//vhEu0MOOSSKinx8DACA/7L//vsnunwwIuKEE06ITTbZJOUiAADIX1VVVc7NOuusU4ASaF722muvmDNnTmy33Xb1Pnv33XfHtttuG6+++moKZQAAAAAAAAD/zE9GAQAAAAAAAADQLK299tpx4YUX5n3+448/jttuuy2OP/74+PGPfxydOnWKfv36xW9+85t48MEHo7a2tgFrIX2VlZXx1FNP5dxlMpkYP358AYoAAGgOHnjggXj00UcTbb/3ve/FuHHjUi4CAIDvZvXq1Tk33bt3L0AJND/rr79+zJ49O/EXef6jDz74IHbccce4/vrro66uLoU6AAAAAAAAgP+ROX/ywP/+k8kNNu0S31uvQ2P2/LdlS1ZF1GWiY5fyxk75l5YtrmqSbd5bfry3/DT19xbh3eXLe8uP95Yf7y0/3lt+vLf8eG/5ay3vbude50bbUh8sBwAAAAAaR21tbWy33XYxZ86cBn/2dtttF1OmTIktt9yywZ8Nadhss83i3Xffzbnbeeed49lnny1AEQAATV11dXV06dIlKisrc24zmUy88sorsfXWWxegDAAA8ldcXBzZbPbfbmbMmBF77bVXgYqgeZo2bVoMHz480d8z/l9HHnlkXH311dGmTZsUygAAAAAAAIDWbsw1e0ZRY0d8m46d12ySF9D9XVNt897y473lp6m/twjvLl9Ntc17y4/3lh/vLT/eW368t/w09fcW4d0BAAAAABRCcXFxXH311ak8+6WXXoptttkmJkyYkMrzoaEsX748tt9++0SXakdEXH755SkXAQDQXAwZMiTxBWkjRoxwqTYAAM1Crku1IyLWXXfdApRA83bIIYfEyy+/HD/4wQ/qffamm26KHXbYIfGfXQAAAAAAAADUV5O9WBsAAAAAAAAAAJLYcccd45hjjknl2TU1NXHKKafEY489lsrz4buaPn16dOvWLV566aVE+/XWWy+22WablKsAAGgOHn300bj//vsTbddee+2YNGlSykUAAPDdVVRUJNr17Nkz5RJoGTbddNN48cUX48gjj6z32TfffDO23XbbuPPOO1MoAwAAAAAAAFo7F2sDAAAAAAAAANDsTZgwIX72s5+l8uy6urr42c9+FpWVlak8H/JRU1MT++23XwwePDiqqqoSnzvnnHNSrAIAoLmoqamJIUOGJNpmMpl44IEHoqjIjx8AAND0ff7554l2nTt3TrkEWo42bdrEjTfeGFOmTIny8vJ6na2srIxDDjkkLrnkkpTqAAAAAAAAgNbKJ1sBAAAAAAAAAGj22rdvH7fcckvcdNNN0bZt2wZ//pdffhl33HFHgz8X8vHiiy/GOuusE/fff3+9zrVt2zaGDx+eUhUAAM3J0KFDY9myZYm2hx9+0bu31gAAIABJREFUeOywww4pFwEAQMNIcrF2UVGRL46BespkMnHMMcfECy+8EBtvvHG9z59++ulxxhlnRF1dXQp1AAAAAAAAQGvkT/4BAAAAAAAAAGgRMplMDBs2LN5+++24/vrr45hjjonNN9+8wZ5//fXXN9izIF8nnHBC7LTTTrF06dK8zgIAwHPPPRfTpk1LtF1rrbXij3/8Y7pBAADQgObPn59zU1xcXIASaJm22mqrePnll2Pw4MH1PnvxxRfH8OHDo6amJoUyAAAAAAAAoLVxsTYAAAAAAAAAAC1Kr1694uijj44pU6bEW2+9FUuWLIkHH3wwzjnnnNh9992jXbt2eT33jTfeiLq6ugauhWQ+/fTT2HDDDeOKK67I63+HO+ywQ4wdOzaFMgAAmpNsNhv77rtv4t9T3n333VFSUpJyFQAANJwFCxbk3JSWlhagBFqujh07xp/+9KeYOHFivf+e8YYbboghQ4ZEVVVVSnUAAAAAAABAa+FibQAAAAAAAAAAWrS11lor9txzz/jtb38bjz32WFRUVMSrr74aV199dRxxxBHRu3fvRM9ZuXJlLFq0KOVa+GcTJkyI3r17xyeffJLX+U033TSefvrpho0CAKBZGjFiRCxevDjR9oADDoj//M//TLkIAAAa1pdffplzU15eXoASaNkymUyceOKJ8fTTT0fPnj3rdfbee++NPffcM5YvX55SHQAAAAAAANAauFgbAAAAAAAAAIBWpbi4OLbaaqsYOXJk3HLLLfHBBx/EggULEp3N92JjyEdlZWVst912cfLJJ0dtbW29z2cymTjttNPinXfeibKyshQKAQBoTubMmRM33nhjom379u1j6tSpKRcBAEDDS/JFMi7Whoaz0047xZw5c2LAgAH1OvfnP/85fvKTnyS6DB8AAAAAAADgX3GxNgAAAAAAAAAArV63bt1im222yblzsTaFsnz58thwww3j5Zdfzut8165d45VXXomLL764gcsAAGiOstls7LnnnlFXV5doP3XqVF/OAgBAs7RkyZKcm3bt2hWgBFqPrl27xoMPPhhnnHFGvc7NmTMn+vTp48/fAAAAAAAAgLy4WBsAAAAAAAAAACJiww03zLnxg/0UQk1NTfzwhz+MRYsW5XX+kEMOiYULF8bWW2/dwGUAADRXJ554YixcuDDRdsCAATFo0KCUiwAAIB0VFRU5Ny7WhoZXVFQUF110Udxxxx1RUlKS+Nz7778fu+yyS7z55psp1gEAAAAAAAAtkYu1AQAAAAAAAAAgIjbYYIOcm48//jj9EFq9nXbaKT777LN6n2vTpk3MnDkzpk6dGkVFPhoGAMB/eeedd+Lqq69OtG3Tpk3ce++9KRcBAEB6li9fnnPTsWPHApRA63TooYfGjBkzok2bNonPfPHFF9G3b994/vnnUywDAAAAAAAAWho/PQUAAAAAAAAAAJHsYu1JkyZFXV1d+jG0WgcccEC8/PLL9T7Xp0+f+Oqrr2LQoEEpVAEA0JwNGDAgstlsou1NN90U5eXlKRcBAEB6Kisrc246depUgBJovQYMGBCPP/54dO7cOfGZpUuXxk9/+tN4+OGHUywDAAAAAAAAWhIXawMAAAAAAAAAQCS7WDsi4ogjjojVq1enG0OrdPLJJ8e9995brzOlpaUxefLkmD17drRp0yalMgAAmqszzzwzPvvss0Tb3XbbLQ466KCUiwAAIF0rV67MuenSpUsBSqB123HHHWP27Nmx7rrrJj6zcuXK2GeffeKOO+5IsQwAAAAAAABoKVysDQAAAAAAAAAAkfxi7dtvvz2OPfbYqKurSzeIVuXyyy+PCRMm1OvMJptsEp9++mkce+yxKVUBANCcffjhh3HJJZck2paXl8eMGTNSLgIAgPStWrUq56Zr164FKAG22GKLePbZZ2OTTTZJfKampiZ+9rOfxZVXXpliGQAAAAAAANASuFgbAAAAAAAAAAAiYv3110+8vfHGG+P8889PL4ZW5b777ovRo0fX68yZZ54Z7777bvTo0SOlKgAAmrsBAwZENptNtJ08eXK0a9cu5SIAAEhfdXV1zk23bt0KUAJE/Nefvz3zzDOxzTbbJD5TV1cXv/rVr+K8887zRbcAAAAAAADAt3KxNgAAAAAAAAAARES7du1ijz32SLz/7W9/G9dee22KRbQGL730UgwePDjxxRCZTCauuuqq+P3vf59yGQAAzdkFF1wQH374YaLtDjvsEEceeWTKRQAAUBirV6/OufGFhVBYa6+9djzxxBPRr1+/ep377W9/G8cff3ziL40CAAAAAAAAWhcXawMAAAAAAAAAwP93ww03RKdOnRLvR44cGTNmzEixiJZs7ty50bdv36itrU185uKLL45Ro0alWAUAQHM3b968GDNmTKJtWVlZPPjggykXAQBA4SS5gNfF2lB4HTp0iJkzZ8aBBx5Yr3NXX311HH744VFdXZ1SGQAAAAAAANBcNejF2hWLV8XSxasa8pENRlt+tOVHW/6acp+2/GjLj7b8aMuPtvxoy09Tboto2n1NuS1bW9fYCQAAAAAADaZnz55xzTXXJN5ns9k4+OCD48UXX0yxipZo+fLlsdVWW0VVVVXiM7/85S/j1FNPTbEKAICWoH///om/vOWyyy6Lzp07p1wEAACFUV1dHXV1uT/b3KtXrwLUAP9XeXl53HnnnTF8+PB6nZs2bVrss88+sWLFipTKAAAAAAAAgOaoQS/W/ujdxfHJO4sb8pENRlt+tOVHW/6acp+2/GjLj7b8aMuPtvxoy09Tboto2n1Nua26OtkPYgIAAAAANBcHH3xwjB49OvF+1apVsffee8f777+fYhUtyauvvhodO3aMpUuXJj6z1157xZVXXpliFQAALcGECRPirbfeSrTdaqut4rjjjku5CAAACmf+/PmJduuuu27KJcC3KS4ujmuvvTbOOuusep2bNWtW7L777rF4cdP8uQoAAAAAAACg8Br0Ym0AAAAAAAAAAGgJJkyYEFOmTEm8X7RoUQwcODC++uqrFKto7mbOnBmbbrpp/OhHP6rXua222iruv//+lKoAAGgpvvzyyzjjjDMSbUtKSmLWrFkpFwEAQGHNnTs35yaTyURZWVkBaoBvk8lkYuzYsTFu3Lh6nXvxxRdj1113jc8//zylMgAAAAAAAKA5cbE2AAAAAAAAAAD8C8ccc0zMmDEjiouLE+0/+uijGDVqVMpVNDfZbDYuv/zy6N69e+y9997x3nvv1ev8uuuuG3/5y1+iqMhHvQAA+PcGDhwYq1evTrT9/e9/H+uss07KRQAAUFjz5s3LufH/tULTcfLJJ8dNN92U+M/iIiLefvvt2GWXXeLdd99NsQwAAAAAAABoDnwCAAAAAAAAAAAAvsVee+0VkydPTry/66674i9/+UuKRTQXVVVVMXr06OjQoUOceOKJsXDhwno/o0OHDvHmm29GWVlZCoUAALQk11xzTcyZMyfRdrPNNotTTz015SIAACi8JP8/bGlpaQFKgKSGDRsW99xzT5SXlyc+89lnn0WfPn3ir3/9a4plAAAAAAAAQFPnYm0AAAAAAAAAAPg3hg8fHuedd17i/YUXXphiDU3dwoULY/DgwdG+ffu47LLLYsWKFXk9Z4011ohXXnklOnXq1MCFAAC0NBUVFXHCCSck2hYXF8esWbNSLgIAgMaxYMGCnBtfZAhNzz777BOzZs2Kjh07Jj6zaNGi+MlPfhJPPvlkimUAAAAAAABAU+ZibQAAAAAAAAAAyOG8886LY445JtH2/vvvj9deey3lIpqampqaGDJkSPTo0SOmT58eNTU1eT+rqKgonnjiiejdu3cDFgIA0FLtueeeUV1dnWj7m9/8Jnr16pVyEQAANI7Fixfn3JSXlxegBKivXXfdNZ566qno1q1b4jOVlZUxcODAmD59eoplAAAAAAAAQFPlYm0AAAAAAAAAAMghk8nE5MmTY7vttku0v/DCC1MuoimprKyM9ddfP+66666oq6v7Ts/KZDIxderU2HnnnRuoDgCAluzWW2+NF154IdF2o402ivPPPz/dIAAAaESLFi3KuWnTpk0BSoB8bLXVVvHss8/GRhttlPhMdXV1DBkyJKZMmZJiGQAAAAAAANAUuVgbAAAAAAAAAAASKCkpiYceeijR9q677oq333475SKaguXLl8fGG28cX3zxxXd+VnFxcVx99dUxZMiQBigDAKClq6ysjBEjRiTaFhUVxaxZs1IuAgCAxlVRUZFz065duwKUAPnq3bt3PPPMM7HlllsmPpPNZmPEiBFx0UUXfecvQAUAAAAAAACaDxdrAwAAAAAAAABAQl26dInx48fn3NXV1cXYsWMLUERjqqioiI033jgWLlz4nZ+1+eabx5tvvhnHHXdcA5QBANAa7LvvvlFVVZVoe8opp0Tv3r1TLgIAgMa1bNmynJv27dsXoAT4Lnr06BFPPfVU9OnTp17nzjrrrDj11FMjm82mVAYAAAAAAAA0JS7WBgAAAAAAAACAevjFL34RXbt2zbm7/fbb4+OPPy5AEY1hyZIl8R//8R/x1Vdf5f2MTCYTu+66a/ztb3+Lt956KzbbbLMGLAQAoCWbPn16PPnkk4m2PXv2jIsvvjjlIgAAaHxff/11zs1aa61VgBLgu+rUqVM88sgjsffee9fr3Pjx4+Poo4+OmpqalMoAAAAAAACApsLF2gAAAAAAAAAAUA9t27aNU045Jecum83G5MmTC1BEoS1atCg22WSTWLRoUV7nS0tL4+CDD44FCxbE008/HVtssUUDFwIA0JJVVVXFsGHDEm0zmUw89NBDKRcBAEDTsGLFipwbF2tD89GmTZuYPn164r8H/rubbropDjzwwFi1alVKZQAAAAAAAEBT4GJtAAAAAAAAAACop1GjRkWnTp1y7m644Yb45ptvClBEofz9Uu3FixfX+2y7du3i1FNPjcrKypg2bVqss846KRQCANDSDR48ONGFgRERxx13XPzgBz9IuQgAAJqGJJfodu3atQAlQEMpLS2NG2+8MU466aR6nXvggQdiwIABsWzZspTKAAAAAAAAgMbmYm0AAAAAAAAAAKinDh06xIknnphzt2jRorjrrrsKUEQhLF++PDbZZJNYunRpvc517949rrrqqli2bFlccsklUVZWllIhAAAt3cMPPxwPPvhgom23bt3iyiuvTLkIAACajiRfdOlibWh+ioqKYty4cTF27Nh6nZs9e3bstttusWDBgpTKAAAAAAAAgMbkYm0AAAAAAAAAAMjD8OHDE+0mTZqUcgmF0rdv33pfqn3qqafG/PnzY9SoUVFU5ONaAADkr7q6Og4++OBE20wmEzNnzvR7UAAAWpXq6uqcm+7duxegBGhomUwmzjrrrLj22mvr9fe6r732WvTp0yc++uijFOsAAAAAAACAxuBTsgAAAAAAAAAAkIeePXvG0UcfnXP37LPPxhtvvFGAItJ0zjnnxGuvvZZ4X1RUFPfff39ccsklKVYBANCaHHbYYfH1118n2g4bNiy22WablIsAAKBpqa2tzbnp0aNHAUqAtIwYMSLuvPPOKCsrS3zmww8/jF122SVef/31FMsAAAAAAACAQnOxNgAAAAAAAAAA5GnkyJGJdpMmTUq5hDTNmTMnLrzwwsT7oqKieOCBB2KfffZJsQoAgNbk6aefjunTpyfadu7cOW644YaUiwAAoGnJZrORzWZz7tZdd90C1ABpGjx4cDz00EPRrl27xGcWLFgQffv2jWeeeSbFMgAAAAAAAKCQXKwNAAAAAAAAAAB52nbbbWPbbbfNubvlllvi66+/LkARDa26ujp23333qKurS7QvKiqKmTNnxqBBg1IuAwCgtchms7H//vsn3t9zzz1RVORHBQAAaF2WLFmSaLfeeuulXAIUQr9+/eLJJ5+Mrl27Jj6zbNmy6N+/f8ycOTPFMgAAAAAAAKBQfFoWAAAAAAAAAAC+g5EjR+bcVFZWxm233VaAGhravvvuG0uXLk20LS4ujocffjgGDhyYchUAAK3Jz3/+88S/Jx0yZEj07ds35SIAAGh6Pv/880S7Tp06pVwCFMq2224bzzzzTL0uzF+1alXst99+ceutt6ZYBgAAAAAAABSCi7UBAAAAAAAAAOA7OPTQQxNdxDFp0qSoq6srQBEN5YYbbohHHnkk8X7GjBmxxx57pFgEAEBr8+KLLya+7KtDhw5x++23p1wEAABN07x583JuioqKoqjIj9VCS7LpppvGs88+G5tvvnniM7W1tTF06NC4/PLLUywDAAAAAAAA0uYTAAAAAAAAAAAA8B20adMmjjzyyJy7119/PZ5//vkCFNEQ5s6dG8cee2zi/UUXXRQDBw5MsQgAgNYmm83GPvvsk/gLev70pz9FSUlJylUAANA0zZ8/P+emuLi4ACVAofXs2TNmz54dO+ywQ73OnXjiiXHVVVelVAUAAAAAAACkrUE/Ndt7sy4RdZmGfGSD0ZYfbfnRlr+m3KctP9ryoy0/2vKjLT/a8tOU2yKadl9Tbisr8wFzAAAAAIDjjjsuLrvsspy7SZMmxc4771yAIr6LbDYbu+66a9TU1CTab7/99nHGGWekXAUAQGszatSo+OqrrxJt99577+jfv3/KRQAA0HQtWLAg56asrKwAJUBj6NKlSzz22GMxePDgmDVrVuJzxx9/fKyxxhoxfPjwFOsAAAAAAACANGTOnzyw7u//ZINNu8T31uvQmD0AAAA0Mzv3OjfalnZv7AwAAAAAgEbXr1+/ePLJJ//tpqysLObNmxddu3YtUBX5GDFiREyZMiXRtm3btrFgwYJo165dylUAALQmr7/+emy99dZRV1eXc9u2bdtYsmSJSwIBAGjVRo8enfMLMDt37hyLFy8uUBHQGKqrq2PYsGExbdq0xGcymUzcdNNNMXTo0BTLAAAAAAAAgIY05po9o6ixIwAAAAAAAAAAoCUYOXJkzk11dXXceOONBaghX++9915cf/31ibaZTCbuu+8+l2oDANDgBg0alOhS7YiI2267zaXaAAC0eosWLcq5WXPNNQtQAjSmsrKyuO2222LUqFGJz9TV1cXPf/7zuPPOO1MsAwAAAAAAABqai7UBAAAAAAAAAKAB7L///tG9e/ecu2uuuSay2WwBisjHMccck/gCw1/84hex++67p1wEAEBrc+qpp8a8efMSbfv16xf77bdfykUAAND0LVmyJOembdu2BSgBGltxcXFceeWVcd555yU+k81m4/DDD4977703xTIAAAAAAACgIblYGwAAAAAAAAAAGkBpaWkMHz485+7DDz+MRx99tABF1Fc2m40XX3wx0XbDDTeMyZMnp1wEAEBr895778WECRMSbddcc8144IEHUi4CAIDmoaKiIuemffv2BSgBmoJMJhPnn39+XHHFFYnP1NbWxsEHHxwPPfRQimUAAAAAAABAQ3GxNgAAAAAAAAAANJBf/OIXUVSU+yM5kyZNKkAN9XX//ffH6tWrc+5KS0tj9uzZBSgCAKC1GTBgQGSz2UTbKVOmRJs2bVIuAgCA5mH58uU5Nx06dChACdCUHH/88TFu3LjE+9WrV8eBBx4Yjz/+eIpVAAAAAAAAQENwsTYAAAAAAAAAADSQXr16xd57751z98ADD8TcuXMLUER9DB06NNFu4sSJse6666ZcAwBAa3POOefEJ598kmi78847x+GHH55uEAAANCMrVqzIuVlrrbUKUAI0NSeffHJcffXVifdVVVWx7777+pJVAAAAAAAAaOJcrA0AAAAAAAAAAA1o5MiROTfZbDauu+66AtSQ1Pnnnx+VlZU5d5lMJkaNGlWAIgAAWpNPP/00fv/73yfarrHGGjFz5syUiwAAoHlJcrF2586dC1ACNEUjR46M8ePHJ96vXLkyBg0aFC+88EKKVQAAAAAAAMB34WJtAAAAAAAAAABoQP3794+NNtoo527KlCmxevXqAhSRy6WXXhpjxoxJtB02bFjKNQAAtEb9+/eP2traRNsrrrgiOnXqlHIRAAA0L998803Ozdprr12AEqCpOumkk2Ls2LGJ95WVlTFw4MB45ZVXUqwCAAAAAAAA8uVibQAAAAAAAAAAaEBFRUVx7LHH5tzNnz8/7rvvvgIUkUvSS7UjIs4+++wUSwAAaI3+8Ic/xHvvvZdo++Mf/zhGjBiRchEAADQ/SS7WXmeddQpQAjRlZ511Vpx77rmJ98uWLYs99tgj3njjjRSrAAAAAAAAgHy4WBsAAAAAAAAAABrYUUcdFWVlZTl3kyZNKkAN/84dd9wRlZWVibZdunSJTTbZJOUiAABak4ULF8ZvfvObRNvS0tJ45JFHUi4CAIDmqaamJuemR48eBSgBmrrzzz8/Tj/99MT7JUuWxO677x5vv/12ilUAAAAAAABAfblYGwAAAAAAAAAAGtjaa68dQ4YMybl74okn4t133y1AEd/mggsuSLy94oorUiwBAKA16t+/f6ILACMiLr744ujatWvKRQAA0Dxls9mcGxdrAxERmUwmLrroojjhhBMSn/nqq69i9913jw8++CDFMgAAAAAAAKA+XKwNAAAAAAAAAAApGDlyZKLd5MmTUy7h35k3b16iXZ8+feKwww5LuQYAgNbkqquuitdffz3R9vvf/36MHj065SIAAGieqqqqoq6uLueuV69eBagBmoNMJhMTJ06MY489NvGZ+fPnR79+/eKTTz5JLwwAAAAAAABIzMXaAAAAAAAAAACQgp133jl++MMf5tz98Y9/jJUrVxagiHytscYa8dRTTzV2BgAALciiRYvipJNOSrQtKSmJRx99NOUiAABovpJ+geK6666bcgnQnGQymbj66qvjyCOPTHxm7ty50a9fv/j8889TLAMAAAAAAACScLE2AAAAAAAAAACkIJPJxMiRI3PuKioqYtq0aQUo4l/JZDI5N6eddloUFfmoFQAADWfQoEGxevXqRNsxY8ZEjx49Ui4CAIDmK8kFt5lMJsrKygpQAzQnRUVFcf3118ehhx6a+MzHH38c/fr1i/nz56dYBgAAAAAAAOTip70AAAAAAAAAACAlRxxxRLRr1y7nbtKkSQWo4V9JcrF2XV1dAUoAAGgtbrjhhnjppZcSbTfeeOM4++yzUy4CAIDm7Ysvvsi58eWJwLcpLi6Om2++OQ444IDEZ95///346U9/Gl999VWKZQAAAAAAAMC/45MAAAAAAAAAAACQkvbt28cRRxyRc/fSSy/FX//61wIUkY9sNtvYCQAAtBDLly+PUaNGJdoWFRXFrFmzUi4CAIDmb8GCBTk3paWlBSgBmqvS0tKYOnVq7LXXXonPvPXWW7HHHnvEkiVLUiwDAAAAAAAAvo2LtQEAAAAAAAAAIEUjR45MtJs0aVLKJfwrmUwm58bF2gAANJS99947vvnmm0TbM844IzbccMOUiwAAoPlbuHBhzk1ZWVkBSoDmrKysLO6666746U9/mvjMa6+9FgMGDIhly5alWAYAAAAAAAD8Ky7WBgAAAAAAAACAFG255Zax884759zdfvvtUVFRUYAi/lGSi7Vra2sLUAIAQEs3bdq0mD17dqLteuutF2PHjk25CAAAWoZFixbl3JSXlxegBGjuysvL47777ou+ffsmPvPyyy/HoEGDorKyMsUyAAAAAAAA4P9ysTYAAAAAAAAAAKRs5MiROTerVq2Km2++uQA11JeLtQEA+K5WrlwZRx11VKJtUVFRPPLIIykXAQBAy7F48eKcmzZt2hSgBGgJ2rRpEzNmzIgdd9wx8Znnnnsu9tlnn1i5cmWKZQAAAAAAAMA/Kqqra+yEf61i8apYunhVY2d8q6ba5r3lx3vLT1N/bxHeXb6aapv3lh/vLT/eW368t/x4b/lp6u8twrsDAAAAAOB/HHTQQdGlS5ecu8mTJ0ddU/1ATwuVyWRybvx3AgDAd7X//vvHqlXJPq/xq1/9KjbbbLOUiwAAoOWoqKjIuWnXrl0BSoCWon379vHQQw/FNttsk/jMn//85zjggAOiqqoqxTIAAAAAAADg74qa6g99ffTu4vjkndzfEt5Ymmqb95Yf7y0/Tf29RXh3+Wqqbd5bfry3/Hhv+fHe8uO95aepv7cI7w4AAAAAgP9RXl4eRx99dM7d22+/HU899VQBivi7JBdr19bWFqAEAICW6oEHHohHH3000bZ79+4xfvz4lIsAAKBlWbZsWc5Nhw4dClACtCSdOnWKRx55JLbccsvEZ2bNmhVDhgyJ6urqFMsAAAAAAACAiIiixg4AAAAAAAAAAIDW4Nhjj020O/fcc1Mu4R9VVFTk3GSz2QKUAADQElVXV8fhhx+eaJvJZOLBBx+MoiIf8wcAgPqorKzMuenUqVMBSoCWpkuXLvHoo4/G5ptvnvjMjBkz4rDDDouampoUywAAAAAAAACfuAUAAAAAAAAAgALo3bt3DBgwIOfu2WefjY8++qgARUSESw0AAEjVkCFDEl3yFxFx9NFHx49+9KOUiwAAoOVZsWJFzk3nzp0LUAK0ROuss048/vjjsfHGGyc+M3369Bg2bFjU1tamWAYAAAAAAACtm4u1AQAAAAAAAACgQEaOHJlzk81mY+LEiQWo4csvv0y0W2+99VIuAQCgJXr88cfj/vvvT7Tt2rVrXHvttSkXAQBAy7Rq1aqcmy5duhSgBGipevToEU888URssMEGic/ccccdMXz48Mhms+mFAQAAAAAAQCvmYm0AAAAAAAAAACiQvfbaK3r16pVzd8MNN8TSpUsLUNS63XLLLYl2gwcPTrkEAICWpqamJg466KBE20wmEw888EAUFfl4PwAA5OObb77JuVlnnXUKUAK0ZL169YonnngievbsmfjMH//4xxg1alTU1dWlWAYAAAAAAACtk0/eAgAAAAAAAABAgZSUlMSJJ56Yc7dixYq45prfN/mdAAAgAElEQVRrClDUus2YMSPnpry8PHr37l2AGgAAWpKhQ4dGRUVFou2hhx4aO+64Y8pFAADQcq1evTrnxsXaQEPYcMMN4/HHH4/u3bsnPnPNNdfESSed5HJtAAAAAAAAaGAu1gYAAAAAAAAAgAIaPnx4tG/fPufuiiuuiOrq6gIUtV6vv/56zs3GG29cgBIAAFqS5557LqZNm5Zo26lTp7j55ptTLgIAgJatpqYm5+Z73/teAUqA1mCTTTaJxx9/PLp27Zr4zGWXXRZnnnmmy7UBAAAAAACgAblYGwAAAAAAAAAACqhjx44xfPjwnLsvvvgipk6dWoCi1mnlypWxZMmSnLvdd9+9ADUAALQU2Ww29t1338QXZd11111RUlKSchUAALRc2Ww20e+/XawNNKQtttgiHnvssVhrrbUSn7n44ovj9NNPT7EKAAAAAAAAWhcXawMAAAAAAAAAQIGdeOKJUVxcnHM3bty4xBfyUT/jxo1LtDvyyCNTLgEAoCUZMWJELF68ONF2v/3280UuAADwHS1atCjRbr311ku5BGhtttpqq3jkkUeiQ4cOic9ceumlcfLJJ0c2m02xDAAAAAAAAFoHF2sDAAAAAAAAAECBrb/++nHQQQfl3L3++uvx+OOPF6CodampqYlzzz035660tDR+9KMfFaAIAICWYM6cOXHjjTcm2rZr1y7uvPPOlIsAAKDlmzt3bqJdp06dUi4BWqPtttsuHnrooWjbtm3iMxMmTIjDDjssvvnmmxTLAAAAAAAAoOVzsTYAAAAAAAAAADSCk08+OdFu3LhxKZe0PgcccECi3YYbbphyCQAALUU2m41BgwZFXV1dov3UqVOjrKws5SoAAGj5Pv/885yboqKiKCry47RAOnbeeeeYOXNmrLnmmonP3HnnnTFgwIBYunRpimUAAAAAAADQsvkkAAAAAAAAAAAANILtt98++vTpk3P38MMPx9/+9rcCFLUO1113XcyYMSPRtm/fvinXAADQUowePToWLFiQaNu/f//Ya6+9Ui4CAIDWIcnvw4uLiwtQArRmu+22W9x3332xxhprJD7z1FNPxa677hpz585NsQwAAAAAAABaLhdrAwAAAAAAAABAIznllFMS7caPH59ySevw4YcfxsiRIxPvzzzzzBRrAABoKd5555246qqrEm3XXHPNuOeee1IuAgCA1iPJxdplZWUFKAFauz322CPuuuuuKCkpSXzmb3/7W+y0007xxhtvpFgGAAAAAAAALZOLtQEAAAAAAAAAoJHss88+sfHGG+fc3XrrrYkuB+HbVVVVxSabbBK1tbWJ9jvssEP07t075SoAAFqCAQMGRDabTbS98cYbo02bNikXAQBA67Fo0aKcmzXWWKMAJQARe++9d0ydOjWKi4sTn5k3b1706dMnnnzyyRTLAAAAAAAAoOVxsTYAAAAAAAAAADSS4uLiGD16dM5ddXV1XHXVVQUoapm+/PLL6NatW+LLDsvLy+PBBx9MuQoAgJbgzDPPjM8++yzRdtddd41DDjkk5SIAAGhdklysveaaaxagBOC/DB48OO64444oLS1NfGb58uUxYMCAmDp1aoplAAAAAAAA0LK4WBsAAAAAAAAAABrRz3/+81hrrbVy7n73u9/FsmXLClDUssyZMyc23HDDWL58eaJ9JpOJe+65Jzp37pxyGQAAzd2HH34Yl1xySaLtGmusETNmzEi5CAAAWpaamppYuXJlLF++PBYtWhQLFy6MuXPnxocffhjvvfdevPnmm/H222/nfE7btm0LUAvwP4YMGRIPP/xwdOjQIfGZ1atXx2GHHRaXXnpp1NXVpVgHAAAAAAAALUNJYwcAAAAAAAAAAEBr1rZt2xg5cmSMHTs253bs2LHxhz/8oQBVLcOf/vSnOOyww6K2tjbxmVGjRsXAgQNTrAIAoKUYMGBAZLPZRNtJkybV6zItAABoDEuWLIlhw4bFG2+8Edls9r//UVdX909//b+//nf/iIh/+vU//vX//rqhtW/fPrVnA3ybfv36xezZs2PQoEExb968xOdOO+20mDt3bowfPz6Ki4tTLAQAAAAAAIDmraixAwAAAAAAAAAAoLU7/vjjo6ysLOdu4sSJ8eGHHxagqPk7//zz45BDDqnXpdqbbbZZXHnllSlWAQDQUlxwwQWJf2++/fbbx1FHHZVyEQAA5K+6ujqOPvroWGeddWLmzJnx2Wefxeeffx5ffPFFLFiwIBYuXBhfffVVLFq0KJYsWRJLly6NioqKWL58eXz99ddRWVkZK1asiJUrV8aqVauiqqoqvvnmm6iuro7Vq1fH6tWro6amJmpra6O2tvZ/Xdj9jxdup6Vjx46pPh/g22y55Zbx/PPPx/e///16nbv88svjkEMOiaqqqpTKAAAAAAAAoPlzsTYAAAAAAAAAADSyHj16xOGHH55zV11dHaeffnoBipq3IUOGxJgxY+p1GUt5eXk8++yzKVYBANBSzJs3L8aMGZNoW1paGg899FDKRQAAkL/3338/OnbsGDfeeGO9vqiwOenUqVNjJwCtWK9evWL27Nmx22671evc3XffHf37948lS5akVAYAAAAAAADNW0lRUaaxG/6l3pt1iahrmm0RERtt1rWxE/4l7y0/3lt+mvp7i/Du8uW95cd7y4/3lh/vLT/eW368t/x5dwAAAAAA1Mepp54aN998c2Sz2X+7mz59ejz99NPRt2/fApU1H9XV1bH99tvHa6+9Vq9zmUwm7rnnnujcuXNKZQAAtCT9+/dPfOHghAkT/D4TAIAmrX///lFVVdXYGanq2rVpfq4baD3WWmuteOSRR2LYsGFx5513Jj43e/bs6NOnTzz00EOx/vrrp1gIAAAAAAAAzU9RYwd8m46d14yOXcobO+NbNdU27y0/3lt+mvp7i/Du8tVU27y3/Hhv+fHe8uO95cd7y09Tf28R3h0AAAAAAPXz/e9/P4455phE25NPPjnnBdytzfz586NXr155Xao9ceLEGDhwYEplAAC0JBMmTIi33nor0XbLLbeMX/7ylykXAQBA/s4888z45JNPGjsjdZtttlljJwDEGmusEXfccUecdNJJ9Tr39ttvx0477VTvPwMDAAAAAACAlq7JXqwNAAAAAAAAAACtzQUXXBDt27fPufvrX/8at956awGKmoeXXnopevfuHV9++WW9zpWUlMR9990XJ5xwQkplAAC0JF9++WWcccYZibYlJSUxa9aslIsAACB/7733XlxyySWNnZG6Aw88sN6X2AKkpaioKMaPHx/jx4+v17n58+fHrrvuGo899lhKZQAAAAAAAND8uFgbAAAAAAAAAACaiG7dusXZZ5+daHv22WfHihUrUi5q+m699dbYcccdY9WqVfU6165du5gzZ07ss88+KZUBANDSDBw4MFavXp1oe+GFF0a3bt1SLgIAoDWaMGFCbL755rHmmmtGJpOJkpKSWG+99eLUU0+N6urqxM/ZY489IpvNplja+I466qi4++67GzsD4J+cdNJJMXXq1CgrK0t85uuvv44999zTl+8CAAAAAADA/+dibQAAAAAAAAAAaEJGjx4d66+/fs7dvHnzom/fvgUoarrGjBkTQ4cOrfflL7169YpPP/00fvCDH6RUBgBAS3PNNdfEnDlzEm033XTTOP3001MuAgCgtbnjjjuia9eucfLJJ8c777wTVVVVERFRW1sbc+fOjXHjxkX79u1jxIgRsXLlyn/7rNNPPz0+++yzQmQ3ml/96ldxww03NHYGwLc65JBD4pFHHomOHTsmPlNTUxNDhw6NyZMnp1gGAAAAAAAAzYOLtQEAAAAAAAAAoAkpLy+PP/zhD4m2c+bMiSeeeCLloqbplltuifPPP7/e53bZZZf46KOPonPnzg0fBQBAi1RRUREnnHBCom1xcXE8+uijKRcBANCaPP7447H++uvH4YcfHosXL/632+rq6pgyZUp07NgxDj300KioqPinzXvvvRfjxo1LK7fRZDKZyGQyUVRUFL/+9a/j8ssvb+wkgJx+8pOfxDPPPBM9e/as17mRI0fGxIkTU6oCAAAAAACA5iFz/uSBdX//Jxts2iW+t16HxuwBAACgmdm517nRtrR7Y2cAAAAAALQodXV1scsuu8Tzzz+fc9u9e/d49dVXo1u3bgUoaxoqKiqie/fu8c0339Tr3PDhw+O6665LqQoAgJZqp512ihdeeCHR9txzz40xY8akXAQAQGtQUVERu+22W7z++ut5P6OoqCj23HPPuO6666JHjx4REbHFFlvE22+/neh87969Y7fddouSkpIoLi6O4uLi//51SUnJv/x1aWnp//r1P/5rJSUlUVpa+r/+9b//e//417KysiguLo6ysrJ/+vXfnwPQknz++ecxaNCgeOONN+p17sILL4yzzz47pSoAAAAAAABousZcs2f49AAAAAAAAAAAADQxmUwmxo8fHzvttFPO7YIFC2Lo0KHx8MMPR1FRUQHqGt+gQYPqdan239/n6NGjU6wCAKAluummmxJfqr3BBhu4VBsAgAYxb968+OEPfxhLly79Ts/JZrMxc+bMWHfddWP//feP3/3ud4kv1d56661jzpw53+k/H4BkevbsGbNnz44DDjggnnzyycTnfv3rX0dVVVWMGTMmMplMioUAAAAAAADQ9LSOn6QDAAAAAAAAAIBmZscdd4zDDjss0fbRRx+NSy65JOWipuHWW2+N559/PvG+tLQ0Hn74YZdqAwBQb8uXL49jjz020baoqChmzZqVchEAAK1BNpuNrbfe+jtfqv2P6urq4p577on/x96dR0Vdt/8ff80AgriLooa45hLulbfmAioEoqXint5mizuZG26ZqWUuuC+ZqKWVa5pii5obiPu+5FKaC4l3gjsqgsLM74/7V9/qVhmGGQbl+TiHo8B1Xe/XfI7nOIcZrk+VKlUsqndxcdGmTZtsdj4AIH0FChTQ+vXr1bFjxwz1ffTRRxoyZIjMZrOdkgEAAAAAAAAAAADZE4u1AQAAAAAAAAAAAAAAgGwqPDxcBQoUsKj2/fff1/fff2/nRI51584dde/e3eL6AgUK6Pjx4woMDLRjKgAAADytXn31VaWkpFhUO2DAAFWoUMHOiQAAAJAT9OvXT1evXnVohunTp6tIkSIOzQAAOZGrq6uWLFmiwYMHZ6hv8uTJevfdd2UymeyUDAAAAAAAAAAAAMh+WKwNAAAAAAAAAAAAAAAAZFMlS5bUZ599ZlFtamqqXn31VR09etTOqRwnJCREycnJFtUWLlxYv/32mypWrGjnVAAAAHgarVy5UjExMRbVenl5afLkyXZOBAAAgJzg/PnzmjNnjkMzGAwG9enTx6EZACAnMxqNCg8P17BhwzLUN3v2bPXs2VNpaWl2SgYAAAAAAAAAAABkLyzWBgAAAAAAAAAAAAAAALKxNm3aZGiJSePGjXXgwAE7JnKM33//XVu2bLG4/sqVK8qXL59iY2P17bff6qOPPlKbNm1UsWJFFSxYUJ6enqpUqZLq1q2rzp07P5XXDAAAANZJSkpS165dLao1GAxat26dnRMBAAAgp3jllVdkMpkcmiE6Otqh5wMA/mv8+PGKiIiQwWCwuGfBggV64403lJqaasdkAAAAAAAAAAAAQPbg7OgAAAAAAAAAAAAAAAAAAB5vypQp2rlzp44ePZpu7Y0bN+Tv769169apfv36WZDOfu7fv6+oqCidPHlS7733nsxms0V9r776qpo0aaKjR4/q5s2bj6y7cuWKJGnv3r1aunSpAgMDNW7cOL3wwgs2yQ8AAIAnU0hIiO7du2dR7RtvvKHq1avbOREAAABygoiICJ08edLieqPRqHz58slsNisxMdEmGYoVKyZfX1+bzAIAZF6PHj3k6uqqt956y+IbLyxevFgpKSlasmSJXFxc7JwQAAAAAAAAAAAAcByjowMAAAAAAAAAAAAAAAAAeDw3NzetWLFCefLksag+MTFRgYGB2rp1q52T2cft27f13nvvqWjRomratKkGDhyo5ORki/u/++47bdu27bFLtR9m48aNaty4sQ4cOJDRyAAAAHhK/PDDD9q4caNFtUWLFtWCBQvsnAgAAAA5gclk0oABAyyub9y4sX7//XfdvHlTt27d0ty5c1W0aNFM5+jZs2emZwAAbKtr165asmSJnJycLO5ZuXKl2rZtq5SUFDsmAwAAAAAAAAAAAByLxdoAAAAAAAAAAAAAAADAE6BSpUqaM2eOxfVJSUlq3ry51q9fb8dUtpWWlqbPPvtMFSpU0Pjx45WYmJjlGW7fvq2mTZvq1KlTWX42AAAAHOv+/ft67bXXLKo1GAz67rvvZDTylnwAAABk3ueff6579+5ZVDt69Ght3bpVnp6ef36tZ8+eSkhI0PLly+Xl5WVVBicnJw0fPtyqXgCAfXXs2FErV66Ui4uLxT3ffvutWrRooaSkJDsmAwAAAAAAAAAAAByHd/ECAAAAAAAAAAAAAAAAT4jXX39db7zxhsX1ycnJatmypdasWWO/UDYSHR2tF198Ud26dVN8fLxDs1y7dk2BgYH6z3/+49AcAAAAyFodOnTQ7du3Lart3Lmz6tSpY+dEAAAAyCkWLlxoUV2VKlU0atSoR36/Q4cOiouLU7du3TKcoWHDhnJzc8twHwAga4SEhCgyMlKurq4W92zcuFHNmzfXnTt37JgMAAAAAAAAAAAAcAwWawMAAAAAAAAAAAAAAABPkLlz5yo4ONji+gcPHqhdu3Zavny5HVNZ7+zZs2rdurUaN26sI0eOODrOn+Li4tS1a1eZzWZHRwEAAEAWiIqKUmRkpEW1hQoV0hdffGHnRAAAAMhJzp8/b1Hd+vXrLaqbP39+hpdrT5gwIUP1AICs16xZM33//ffKnTu3xT3R0dEKCgrSrVu37JgMAAAAAAAAAAAAyHos1gYAAAAAAAAAAAAAAACeIK6urlqzZo1CQkIs7klLS9Nrr72moKCgbLMo+tatWxoyZIh8fHy0Zs0aR8d5qM2bN2vp0qWOjgEAAAA7S01NVZs2bSyuX7NmjYxG3ooPAAAA27l27Vq6Nd7e3vL29rZ45vz58+Xv759unYuLi7p27ao6depYPBsA4DgBAQH68ccflTdvXot7du3apYCAAF2/ft2OyQAAAAAAAAAAAICsZdN38968dk83rt2z5UibIZt1yGYdslkvO+cjm3XIZh2yWYds1iGbdchmneycTcre+bJzNlNa9ljAAgAAAAAAAAA5iaurq77++mt16tQpQ30bN25Us2bNdOnSJTslS19aWpoiIiJUoUIFTZo0Sffv33dYFksMHDhQN27ccHQMAAAA2FGHDh0sfs4XEhIiPz8/OycCAABATnLnzh2Lfk46a9asDM/evHmzJk2aJCcnp//5XsGCBTVixAjduXNHixYtyvBsAIDjNGzYUJs3b1bBggUt7jlw4ICaNGmiK1eu2DEZAAAAAAAAAAAAkHVsulj73C/XdOHn9O+M7ghksw7ZrEM262XnfGSzDtmsQzbrkM06ZLMO2ayTnbNJ2Ttfds52/36aoyMAAAAAAAAAQI7k7OysL7/8Um+//XaG+jZs2KBq1app2bJlMpuz9uaJW7ZsUa1atdSrV68n5pf2ExISNGzYMEfHAAAAgJ2sXLlSq1evtqg2X758Wr58uZ0TAQAAIKeJioqyqM7f39+q+WFhYUpMTNSIESP0zDPPqGzZslqyZIlu3LihsWPHKleuXFbNBQA4Vp06dbR161Z5eHhY3HP06FH5+fnp999/t2MyAAAAAAAAAAAAIGvYdLE2AAAAAAAAAAAAAAAAgKzj5OSkefPm6Z133slQ340bN9SpUyd16NBBV69etVO6/3P69Gm1aNFCAQEB+umnn+x+3j95enrq5Zdf1uDBg7V48WJt3bpVBw8eVKFChSzqnzdvnnbu3GnnlAAAAMgqBw8eVFhYmIoUKaL27dtb3Ld8+XKWDgIAAMDmdu3aZVFd3rx5rT7D3d1dY8eO1aVLl3Tu3Dl16tTJ6lkAgOyjVq1aio6OVrFixSzuOXXqlHx9fXXx4kU7JgMAAAAAAAAAAADsz9nRAQAAAAAAAAAAAAAAAABYz2g0aubMmXJ3d1d4eHiGeleuXKmVK1cqNDRUw4cPl5eXl02zHT16VL1799b+/fuVmpqa6XkDBgxQtWrVlC9fPt27d0/Ozs66fPny3z5SU1NVrFgx1ahRQzVr1lSNGjVUvHjxh86LjY1V/vz5LTq7V69eOnTokFxcXDL9OAAAAJD11q1bp/Hjx2vv3r168OBBhvuDgoLUrFkzOyQDAABATufm5mZR3fXr11W4cGE7pwEAPGmqVq2qbdu2yd/fX5cuXbKo59dff5Wvr6+2bt2qsmXL2jkhAAAAAAAAAAAAYB8s1gYAAAAAAAAAAAAAAACecAaDQRMmTJC7u7tGjx6d4f5PPvlEn376qYKCgtSyZUu1atVKnp6eMhgMGZpjNpt18uRJrV69WmvWrNHhw4cznOWf/Pz8NH36dNWsWTPTs/4pX7582r17t+rVqyez2fzY2uPHj2vKlCkaNmyYzXMAAADA9pKSkvTVV19pxYoVioqKytQsd3d3RUZG2igZAAAA8HeVK1e2qO6DDz7Q7Nmz7ZwGAPAkqlSpkmJiYuTv768LFy5Y1HPhwgX5+vpqy5Ytqlixon0DAgAAAAAAAAAAAHbAYm0AAAAAAAAAAAAAAADgKWAwGDRq1Cjlzp1bQ4cOzXC/yWTS+vXrtX79evXq1Uu5cuVSsWLFVKxYMRUvXvxvfyYkJKh48eJKTk5WQkKCEhISdOjQIR07dsxmj6dcuXKaPHmyWrVqleEF3xlRt25d9e7dW3PmzEm39sMPP1SHDh1UtmxZu+UBAACA9Y4fP64xY8YoJiZGV65cSffmKZb64osv5ObmZpNZAAAAwD+9/PLLMhgM6T5/Xbp0KYu1AQCPVK5cOcXExKhJkyb69ddfLeqJi4uTn5+ftmzZIh8fHzsnBAAAAAAAAAAAAGyLxdoAAAAAAAAAAAAAAADAU2TIkCEqWLCg3nnnHT148MDqOffv39fFixd18eJFG6ZLX758+TRy5Ei9++67cnV1zZIzx40bp9WrV+vy5cuPrbt375769OmjdevW2XXZNwAAACxnMpk0adIkTZ06VQkJCTafHxQUpLZt29p8LgAAAPCHwoUL67nnntPJkycfW3fjxg1t27ZNfn5+WZQMAPCk8fb2VkxMjPz9/XXq1CmLei5fviw/Pz9t2rRJNWvWtHNCAAAAAAAAAAAAwHaMjg4AAAAAAAAAAAAAAAAAwLZ69Oih/fv3q3r16o6OYjGDwaAePXrozJkzGjx4cJYt1ZakAgUKaMaMGRbVbtiwQStXrrRzIgAAgKdLUlKSpkyZIn9/f5UtW1YlSpRQ2bJlFRgYqJEjRyomJkYmkynDcw8ePCgvLy8NGzbMLku1S5UqpXXr1tl8LgAAAPBPw4YNs6ju/ffft3MSAMCTrkSJEoqOjlaNGjUs7rl69aoaN26s/fv32zEZAAAAAAAAAAAAYFss1gYAAAAAAAAAAAAAAACeQjVq1NC+ffs0fPhwGY3Z+21CjRo10uHDhxUREaFixYo5JEO7du0UHBxsUW2/fv1069YtOycCAAB48v38888KDAxU/vz5FRYWpq1bt+rChQu6fPmyLly4oE2bNmns2LHy8/NTrly5VLNmTUVERCg1NfWxc1NTU9WlSxfVrl1bly9ftkv2PHny6PDhw9n+uTQAAACeDp07d5abm1u6dbt379b9+/ezIBEA4Enm6emprVu3qnbt2hb33Lx5U/7+/tq5c6cdkwEAAAAAAAAAAAC2w7t8AQAAAAAAAAAAAAAAgKeUq6urxo0bpx07dujZZ591dJz/Ub58ea1Zs0Zbt25VjRo1HJrFYDDok08+Ue7cudOtvXz5sl5//fUsSAUAAPBkWrFihSpWrKjnnntOmzZtUlpaWro9aWlpOnr0qHr16iU3NzcVKFBA9erV07vvvqv+/ftr4sSJWrt2rdatW6eiRYtq8eLFMpvNdsnv7e2tQ4cOqXDhwnaZDwAAAPyT0WhUs2bN0q1LS0vTxIkTsyARAOBJV7hwYW3atEn169e3uOf27dsKCgpSVFSUHZMBAAAAAAAAAAAAtsFibQAAAAAAAAAAAAAAAOAp99JLL+nIkSMKDQ11dBRJUv78+TVp0iSdOHFCrVq1ksFgcHQkSVLZsmU1atQoi2q//fZbde7c2W7LHAEAAJ4058+fV4MGDZQ7d2517NhRZ86csXpWWlqaEhMTtXv3bs2aNUszZszQsGHD1KpVKzVv3lw3b960YfL/U6BAAQ0dOlS//fabKlasaJczAAAAgEeZMGGCRXXz5s2zcxIAwNOiQIEC2rBhgxo3bmxxz927dxUQEKCPP/7YjskAAAAAAAAAAACAzGOxNgAAAAAAAAAAAAAAAJAD5MmTR7Nnz9aePXvUokULOTk5ZXkGZ2dn9ejRQ2fOnFFYWJhcXV2zPEN6Bg4cqKpVq1pUu3TpUhmNRu3YsYMF2wAAIEfau3ev2rdvLw8PD5UrV047d+5UcnKyo2NlSI0aNdSvXz+dO3dON2/etHiZIQAAAGBrFSpUUKlSpdKti4uL088//5wFiQAAT4O8efPqhx9+UNOmTS3uMZlMev/99zVmzBiZTCY7pgMAAAAAAAAAAACsx2JtAAAAAAAAAAAAAAAAIAepU6eO1q5dq7i4OE2aNEnPPfecXc8zGo1q1KiRpk+frtjYWEVERMjT09OuZ2aGi4uL5s2bl6Gehg0bqmTJknrzzTe1fPlyXbt2zU7pAAAAHM9kMmnatGny8PBQ3bp1tXLlSl2/ft3RsSxWsGBBdenSRefOnZPZbNaRI0c0ffp0lS1b1tHRAAAAAIWGhlpUN2zYMDsnAQA8TedJESsAACAASURBVHLnzq3IyEi1bNkyQ32jR49Wq1atdOvWLTslw5Pk/v37SkhI0NWrV3Xr1i0lJSXp/v373IAYAAAAAAAAAAA4jLOjAwAAAAAAAAAAAAAAAADIesWLF1dYWJgGDRqkffv2afHixYqJiVFsbGymfznezc1NgYGBCgkJ0SuvvKIiRYrYKHXWeOmll9SzZ09FRERY3POf//xHixYt0qJFi2QwGFS7dm0FBQUpKChIderUkbPzw9+qZTKZlJaWprS0NKWmpv759z8+N5vN8vT0fGQ/AABAVjp27JgCAgJ05coVR0exmLOzs8qXL6/AwED16tVLPj4+jo4EAAAAPNLAgQM1YsQIpaamPrZuw4YNMplMMhqNWZQMAPCkc3V11cqVK9WlSxetWLHC4r7vvvtO//rXv7RmzRp+rpKDXL58WUeOHNHRo0d19OhRHTlyRL/88otMJtND652cnOTs7CwXF5c/P/LmzavatWsrODhYr732mnLlypXFjwIAAAAAAAAAADzt+G0rAAAAAAAAAAAAAAAAIAczGAyqU6eO6tSp8+fXkpOTFR8f/+fH5cuX//bn1atXlStXLnl6eqpo0aJ/+7NEiRKqWrWq3NzcHPioMm/8+PGKjIxUfHx8hnvNZrP27dunffv26aOPPvrz6/nz5/+fBdpmszndea6urnrhhRfUqVMndejQ4YlbVA4AAJ4Oy5YtU5cuXZSWluboKBbx9/dXp06d9NZbbzk6CgAAAGAxZ2dnNWzYUFFRUY+tS0lJ0aJFi3i+CwDIEBcXFy1ZskRubm764osvLO47ffq06tSpoy+++EKtW7e2Y0JktdTUVP38889/W6B99OhRJSQkZGjOH699pqSk/Pm1hIQEnTt3TitWrNCIESM0aNAgde/eXXnz5rX1wwAAAAAAAAAAADkUi7UBAAAAAAAAAAAAAAAA/I2bm5tKly6t0qVLOzqKwxQqVEizZs1S+/btbTYzMTHRqr6UlBTt2rVLu3btUv/+/RUcHKx///vfevXVV5U7d26b5QMAAHiUIUOGaNKkSY6OYRFfX1999913yp8/v6OjAAAAAFYZN26cXnrppXTrpkyZwmJtAECGOTk56fPPP5ebm5siIiIs7rtz547atGmj9957Tx9++KGcnJzsmBL2dPv2bW3YsEFr1qzRunXrdOvWLbufeenSJQ0cOFAfffSR+vbtq759+3IzYQAAAAAAAAAAkGlGRwcAAAAAAAAAAAAAAAAAgOyoXbt2Gjt2rKNj/E1qaqq+++47dejQQcWKFdNbb72lqKgomUwmR0cDAABPIZPJJF9fX5sv1TYajfLx8ZGLi4vNZubJk0crV67Utm3bWKoNAACAJ1rdunUtWjT5888/KzU1NQsSAQCeNkajUZ9++qn69euX4d5x48bplVde0Y0bN+yQDPYSHx+v+fPnq3nz5ipSpIjat2+vZcuWZclS7b+6ceOGPvzwQ5UuXVr9+/fXb7/9lqXnAwAAAAAAAACApwuLtQEAAAAAAAAAAAAAAADgEUaMGKEvvvhCuXPndnSU/3H79m0tXLhQTZo0UenSpTV06FD99NNPjo4FAACeEitWrJCzs7O2b9+e6VkGg0EvvfSS9uzZI7PZrLS0NJ04cUL379/XjRs3NHToUJUqVcrq+a+88oquXr2qtm3bZjorAAAAkB106dIl3RqTyaQlS5ZkQRoAwNPIYDBo2rRpGj16dIZ7N2zYoNq1a+v48eO2Dwab+fXXXzV58mQ1aNBAJUqUUI8ePbRu3Trdv3/f0dGUlJSkGTNmqHz58nrzzTd18eJFR0cCAAAAAAAAAABPIGdHBwAAAAAAAAAAAAAAAACA7Oz1119XrVq11KZNG505c8bRcR4qLi5O4eHhCg8PlyQ1atRIb775pqpUqaLSpUtr27ZtWrdunX799VfduXNHHh4e8vDwUJEiReTh4SFXV1cdO3ZM5cqVU3x8vHLlyqUyZcqofPnyevbZZ1W+fHnlzZvXwY8SAADYW2Jiorp3764ffvhBd+/ezfQ8Nzc3dejQQVOnTlXhwoUfWlOwYEFNmDBBEyZMUEJCgsaPH6+oqCj95z//+bPmypUrD+2tUaOGIiIiVKdOnUxnBQAAALKT0aNHa9q0aenWzZ8/X127ds2CRACAp5HBYNCoUaNUrVo1de3aVXfu3LG49+zZs6pbt64WLlyodu3a2TElLGU2m3Xw4EFFRkYqMjJSJ06ccHSkdKWmpmrRokVasWKFhg8frrCwsGx5w2MAAAAAAAAAAJA9sVgbAAAAAAAAAAAAAAAAANJRrVo1HThwQCNHjlRERIRSUlIcHemxoqOjFR0dbdOZnp6eKl++/J/LtitWrKhGjRqpRIkSNj0HAABkrfPnz2vEiBHasmWLEhISMj0vd+7c+te//qXQ0FC1adNGRqPR4l5PT89HLg9MTU3Vzp075eHhoeLFi6tw4cIZmg0AAAA8SfLnz69SpUrpt99+e2zdwYMHsygRAOBp1rp1a1WuXFkhISE6ffq0xX13795V+/btNWTIEH388cdydmZ1QVZ78OCBYmJi/lymHRcX5+hIVrl3754++OADff7555oyZYpCQkJkMBgcHQsAAAAAAAAAAGRzvJMYAAAAAAAAAAAAAAAAACyQP39+zZgxQ7Gxsfrss8/Uvn17FSpUyNGxskxCQoJ2796txYsXa/To0erUqZO8vLwUHBystWvXKjU1NdNnxMXFaezYsQoICFCZMmXk4eGhXLlyqVixYnr55Zc1c+ZM3b592waPBgAAXL16VQEBASpfvryWLVuW6aXaZcqU0fbt25WUlKTo6Gi1a9fOpouvnZ2d5efnp6pVq6pIkSIs1QYAAMBTr2XLlunWJCcnKyYmJgvSAACedj4+Ptq3b59effXVDPeGh4crODhY165ds0MyPExCQoJGjhypZ555RgEBAZo9e/YTu1T7ry5cuKA2bdooICBAx48fd3QcAAAAAAAAAACQzRlGz21q/uOTMpU89Eyp/FYPu3X9nmQ2qICHm03C2RLZrEM265DNetk5H9msQzbrkM06ZLMO2axDNutk52xS9s6XnbPVfWak8rmVcHQMAAAAAAAAAAAcIi0tTfv379eGDRv0448/at++fTKZTI6O5RBeXl7q3r27unXrJi8vL4v7zGazoqOj9cknnygyMlJpaWmPrc+fP7+6deumvn37qkyZMplMDQBAzrRx40a1aNFCKSkpmZ5VsmRJHTx4UJ6enjZIBgAAAOAPsbGxFv38KyQkRKtXr7Z/IABAjmAymTR27FiNGjUqw71lypTR6tWrVatWLTskgySdOXNGU6ZM0aJFi2zys73szMnJSX369NGYMWNy1M2OAQAAAAAAAACAZcZEBNt2sTYAAAAAIOep5/2B8rgUd3QMAAAAAAAAAACyhevXr2vz5s368ccf9eOPP+rSpUsZnmEwGOTk5KTU1FQ7JLQ/JycnPf/886pfv7569+6t8uXLy8nJ6X/qbt++rcWLF2v27Nk6efJkhs8xGo0KCQlR//79Vb9+fRkMBlvEBwDgqbdjxw75+fnZ5GYggYGBWr9+vYxGow2SAQAAAPgnDw8PXb9+/bE1hQoVSrcGAICM+v7779W5c2clJiZmqM/NzU0LFixQ586d7ZQsZ9q7d6/Cw8O1Zs0amc3m9BtsoHDhwqpRo8bfPnx8fOTq6irpvzcgfvDggR48eKDU1NS//X379u1auHChtm7dmukcHh4e+vjjj9WtW7eHvuYIAAAAAAAAAAByJhZrAwAAAAAyjcXaAAAAAAAAAAA8nNls1s2bN3X9+nU5OTn9z4ezs/NDv/7XBdHnz5/XkiVL9NVXX+n06dMOfDTWc3d3V9WqVVW9enXVqFFDrq6u2r59uyIjI3X79m2bnPHiiy+qf//+ateunXLlymWTmQAAPI3Onj0rHx8f3b9/P9Ozhg0bpvHjx9sgFQAAAIBHadeunVatWpVu3blz51S2bNksSAQAyElOnz6tkJAQq26Q2r9/f4WHh8vFxcUOyXIGk8mkdevWKTw8XNu3b7f7eUFBQfLz8/tzifYzzzyT6Rvbnjx5UhMnTtTSpUszfVPhmjVraubMmWrYsGGm5gAAAAAAAAAAgKcDi7UBAAAAAJnGYm0AAAAAAAAAAOzPbDbr4MGD+uqrr7Rs2TJduXLF0ZGypWeeeUahoaHq0aOHihQp4ug4AABkK4mJiSpVqpRu3bqVqTlubm766quv1LZtWxslAwAAAPAou3btUv369dOtCw0N1ezZs7MgEQAgp7l9+7beeusti2708E+NGjXSihUr5OnpaYdkT6+UlBQtXbpUkyZN0qlTp+x2TqVKlRQSEqJWrVqpdu3aMhqNdjsrNjZWU6dO1fz583Xv3r1MzerYsaPCw8Pl7e1to3QAAAAAAAAAAOBJxGJtAAAAAECmsVgbAAAAAAAAAICs9eDBA23atEmLFy9WZGRkpn/5/Gnk5uamLl26qF+/fqpSpYqj4wAAkC1UrFhRZ86csbrfaDSqU6dO+uyzz5QrVy4bJgMAAADwOO7u7un+DNDb21u//fZbFiUCAOQ0ZrNZ4eHheu+992QymTLU6+3trdWrV+vFF1+0U7qnx61btxQREaHp06fr999/t8sZderUUatWrdSqVStVrlzZLmc8zpUrV9S+fXvt3r1bKSkpVs9xd3fX8OHDNWjQIOXOnduGCQEAAAAAAAAAwJNiTESw7HfbUAAAAAAAAAAAAAAAAACAzbm4uKhZs2ZaunSp4uPjtWjRIgUEBMhgMDg6WraRnJys+fPnq2rVqnJzc9PSpUt1+/ZtR8cCAMBh3nvvPauXajs5OenVV19VXFycvvrqK5ZqAwAAAFnMkkWkcXFxunPnThakAQDkRAaDQUOHDtX69etVqFChDPVevHhRDRo00KJFi+wT7ilw6dIlDR48WN7e3ho6dKhNl2o7OzsrMDBQc+bMUVxcnPbs2aNhw4Y5ZKm2JBUtWlRRUVH6+eef1bZtW6vnJCUlaeTIkfLx8dHq1atlNpttmBIAAAAAAAAAADwpDKPnNv3zVYIylTz0TKn8jswDAAAAAHjC1PP+QHlcijs6BgAAAAAAAAAAOd6VK1e0e/dunThxQidPntSJEyd06tQpJScny2g0ytvbWzVr1lT16tVVoUIFXb9+XdeuXdPVq1d17do1JScnq2jRotq7d68qVqwos9msX3/9VWfPnlVSUpKjH16mubq6Kjg4WJ06dVKbNm1kNBodHQkAgCxx9epVFStWTCaTyeIeFxcX+fj4qG3btho4cKDc3d3tmBAAAADA4yxevFhdunRJt27cuHEaPnx4FiQCAORkZ8+eVUhIiH766acM94aGhmrq1KncuO3/O378uCZPnqylS5fqwYMHNpubN29eBQcHq1WrVmrWrJkKFixos9m2FhUVpXfffVfHjx/P1Bx/f3/NmDFDVapUsVEyAAAAAAAAAACQ3Y2JCGaxNgAAAAAgc1isDQAAAAAAAABA9pWWlqbExEQVKFDA6kXSZrNZ8fHxOnv2rM6ePauPP/5Yp0+ftnHSrNWgQQMtWLBAlSpVcnQUAADsbtiwYZo4caLF9R9++KFGjhxpx0QAAAAAMsJkMilXrlxKS0t7bF21atV07NixLEoFAMjJ7t69q27dumn58uVW9e/fv18vvviijVM9Gcxms2JiYjRp0iT98MMPNpvr4uIiFxcXff311/L395ebm5vNZttbamqqIiIiNHLkSN24ccPqOU5OTgoNDdXo0aNVqFAhGyYEAAAAAAAAAADZ0ZiIYFn3m1IAAAAAAAAAAAAAAAAAgGzPyclJhQoVsnqptiQZDAYVL15c9evX1+uvv65ffvlFJpNJ0dHR6tixo1xcXGyY+L9KlSql0NBQ7dy5U1u3btUbb7yh3Llz22z+jh07VK9ePRYNAQByhFWrVllU5+bmpt9++42l2gAAAEA2YzQaVbly5XTrTp48KZPJlAWJAAA5XZ48ebR06VJNnjzZqteg/vWvf6l79+5KSEiwQ7rsKS0tTd98843q1q2rRo0a2Wypdr58+RQWFqZz587p7t27at68+RO1VFuSnJ2dFRoaqtOnT6t3795Wv66ZlpammTNnqkKFCoqIiEj3piQAAAAAAAAAAODJx2JtAAAAAAAAAAAAAAAAAECGGAwG+fn5admyZYqLi9PEiRNVvnz5TM8NCAhQZGSkzp07p9mzZ6tevXpq3LixFi5cqIsXL2r8+PHy8vKywSOQrl+/roCAAJ06dcom8wAAyK4uX75sUV10dLS8vb3tnAYAAACANTp27JhuTVpamlasWJEFaQAA+O9rRYMGDdLGjRvl4eGRoV6z2awFCxaoYsWKmjFjhh48eGCnlI537949zZ07V5UrV1bbtm21b98+m8x95plnNHHiRF28eFGTJk1SyZIlbTLXkYoUKaI5c+bo0KFD8vX1tXrOtWvX1KtXL7344ovasWOHDRMCAAAAAAAAAIDsxjB6blPzH5+UqeShZ0rld2QeAAAAAMATpp73B8rjUtzRMQAAAAAAAAAAgIOZTCZt375dmzdv1tGjR3Xs2DHFxsam25cvXz698cYb6tOnjypXrpxu/YMHD/TNN99o2rRpNlk+UKJECcXExOjZZ5/N9CwAALIjd3d33bt377E1JUuW1MWLF7MoEQAAAICMSkxMVMGCBWU2mx9b16hRI0VFRWVRKgAA/is2NlYhISE6fPiwVf0+Pj6aMWOGAgICbJzMca5du6Y5c+Zo1qxZunLlis3m+vj4KCwsTJ06dZKrq6vN5mY3ZrNZX3/9tQYPHpzpn1u+9tprCg8PfyqWjwMAAAAAAAAAgP8zJiKYxdoAAAAAgMxhsTYAAAAAAAAAAHiUmzdv6qeffvpz0fbRo0cVGxurEiVKyMvLS82bN9e///1v5cuXL8OzzWaz9uzZo2nTpumbb76RyWSyOqe3t7diYmJUpkwZq2cAAJBdFSxYULdu3XpszeDBgxUeHp5FiQAAAABYw9vbW3FxcY+tyZ07t5KSkrIoEQAA/+fevXvq1auXvvzyS6tntG7dWlOmTHmiX685f/68pk2bps8++8ym/yf7+vpq8ODBatasmYxGo83mZndJSUmaOHGiwsPDlZycbPUcd3d3DR8+XGFhYXJzc7NhQgAAAAAAAAAA4Cgs1gYAAAAAZBqLtQEAAAAAAAAAgKPFxsbqk08+0bx589JdHPoo5cqVU0xMjLy8vGycDgAAxypQoIASExMfW/Paa69p6dKlWZQIAAAAgDV69eqliIiIdOv27NmjOnXqZEEiAAD+zmw2a/bs2Ro4cKBSU1OtmuHm5qYhQ4Zo6NChcnd3t3FC+zl06JAmTZqkr7/+OlM3g/0rg8Gg1q1ba/DgwTn+//YLFy4oLCxM33zzTabmlC1bVlOmTFGrVq1kMBhslA4AAAAAAAAAADjCmIhg5ZzbkQIAAAAAAAAAAAAAAAAAnkqlS5dWeHi44uLiNHv2bFWuXDnDM86dO6cmTZro8uXLdkgIAIDjpLdUW5Li4+OzIAkAAACAzBg8eLBFdVOnTrVzEgAAHs5gMKhv377asmWLPD09rZqRnJysDz/8UJUrV9bKlStlNpttnNJ2zGazNm7cqICAAL3wwgtavny5TZZqu7q6qlevXvrll1+0atWqHL9UW5LKlCmjVatWacuWLapSpYrVc86fP6/WrVsrMDBQJ0+etGFCAAAAAAAAAADgCCzWBgAAAAAAAAAAAAAAAAA8FfLmzavQ0FCdPHlShw4d0tChQzPUf/r0aQUEBOjq1at2SggAQNYxmUx69tlnLap1d3e3cxoAAAAAmVW+fHkVLFgw3botW7ZkQRoAAB7N19dXBw8eVMOGDa2ecfHiRbVv315NmjTRTz/9ZMN0mXfr1i0NGDBA1atXV1BQkM3+7y1UqJDef/99xcbG6tNPP1WFChVsMvdp0qRJEx05ckSzZs2y6HnRo2zevFnVq1dX//79dfPmTRsmBAAAAAAAAAAAWYnF2gAAAAAAAAAAAAAAAACAp4rBYFCtWrU0YcIEpaSkqFKlShb3njhxQoGBgbpx44YdEwIAYF/Jycny8fHR2bNnLap//vnn7ZwIAAAAfxUbG6t27dopKChIvXv31qxZs3T48GFHx8ITwM/PL92aa9eu6dKlS1mQBgCARytZsqSio6O1cOFCFStWzOo50dHRql69unLlyqWYmBiZzWYbprRccnKyVq9erbZt26pYsWKaPn26jh8/bpPZpUuX1syZM3Xx4kV99NFHmbpeOYGzs7PeeecdnTlzRr169ZLBYLBqTlpammbMmKEKFSpo3rx5SktLs3FSAAAAAAAAAABgb4bRc5v++epRmUoeeqZUfkfmAQAAAAA8Yep5f6A8LsUdHQMAAAAAAAAAAOCRkpOT1aJFC23atMningoVKmjv3r0qVKiQHZMBAGB7V69eVdWqVRUfH29xzy+//KKKFSvaMRUAAAD+8Pvvv6tChQq6e/fu/3yvRo0a+u677+Tt7e2AZHgSREVFqUmTJunW9e/fX9OmTcuCRAAApC8xMVEfffSRpk+frtTU1EzNKl++vN588029/vrrdn/OlJaWpqioKC1dulTffPONEhMTbTq/Vq1aGjJkiNq2bStnZ2ebzs5Jjhw5onfffVfbt2/P1JxatWpp5syZatCggY2SAQAAAAAAAAAAexoTESyjo0MAAAAAAAAAAAAAAAAAAGBPbm5uioyMlK+vr8U9Z86cUeHChfXll19meskDAABZ5fTp0ypbtmyGlmpXrlyZpdoAAABZ5ObNm6pSpcpDl2pL0tGjR1WmTBkNHDgwi5PhSdG4cWO5urqmWxcZGZkFaQAAsEz+/Pk1adIk/fTTTwoKCsrUrLNnz+r9999X6dKlFRQUpBUrVig5OdlGSSWz2ax9+/apf//+8vLy0ssvv6yFCxfadKl2YGCgNm3apIMHD6pjx44s1c6kmjVratu2bVq+fLlKlixp9ZzDhw+rYcOG6tSpk+Li4myYEAAAAAAAAAAA2Ith9Nym5j8+KVPJQ8+Uyu/IPAAAAACAJ0w97w+Ux6W4o2MAAAAAAAAAAACk6/bt2woMDNSePXsy1FeuXDmNGDFCXbp0kYuLi53SAQCQOcePH9eLL76olJQUi3sMBoOOHz8uHx8fOyYDAACAJCUnJ6ts2bK6fPmyRfUhISFavXq1nVPBWiaTSdevX9fly5cVHx+vhIQEXblyRbly5VLt2rVVq1YtGY1Gu5xdr1497d69+7E1BoNBd+7ckbu7u10yAABgLbPZrO+//14DBgzQ2bNnbTKzUKFCeu211/TWW2/p+eefl8FgyPCMU6dOadmyZVq6dKnNcv2Vk5OTOnbsqLCwMNWsWdPm8/Ffd+/e1cSJExUeHp6hn5P+U548efT555+rffv2NkwHAAAAAAAAAABsaUxEsAyjPm1q/uO1oey0WPvmtXsySyrkkdvRUR7qxrV72TIb1806XDfrZPfrJnHtrMV1sw7XzTpcN+tw3azDdbMO1816OeXasVgbAAAAAAAAAAA8SW7evCl/f38dOnQow71FihRRrVq1NH/+fJUuXdoO6QAAsM7p06dVo0YNJScnZ6hv9uzZCg0NtVMqAAAA/NXo0aM1ZsyYDPWMGDFCY8eOtVMiWOPw4cPq0qWLTpw48dg6o9GoIkWKqHLlygoICFDfvn1VsGBBm2RYsGCBunfvnm7d1KlTNWDAAJucCQCAraWkpGjatGkaO3as7t69a9PZtWvXVsGCBf/8KFCgwEP/vH37trZt26aNGzfqyJEjNs3whzx58qh79+7q378/ry1lofPnzyssLCzTN6pZsGCB3n77bRulAgAAAAAAAAAAtjQmIliGD+YEmY3G/27Wzk6LtQ/tipPBLNWqX9LRUR7q8M64bJmN62Ydrpt1svt1k7h21uK6WYfrZh2um3W4btbhulmH62a9nHLtWKwNAAAAAAAAAACeNNeuXVOjRo10/Phxq2fUqlVLISEhatWqlapWrSqDwWDDhAAAWO769evy9vZWUlJShvr69u2rmTNn2ikVAAAA/ql27do6cOBAhnqMRqNOnTqlihUr2ikVLBUfH68WLVpo3759VvUbDAbVq1dPc+fOVdWqVTOVJTU1Va6urjKZTI+tq1mzpg4fPpypswAAsLdLly5p6NChWrJkiaOj2JSnp6f69eunXr16qXDhwo6Ok2Nt2bJF/fr1S/emKI8zb948i25qAgAAAAAAAAAAstaYiGAZHR0CAAAAAAAAAAAAAAAAAICs5OHhoc2bN6tSpUpWzzh8+LA++OADVa9eXc8++6wGDRqk7du3Ky0tzYZJAQBIX3BwcIaXao8aNYql2gAAAFnMmht8mUwmBQQE2CENMsJkMumFF16weqm2JJnNZu3cuVPVqlXTs88+q+HDh6e7GPtRnJ2dVaFChXTrjh8/bvUZAABkFS8vLy1evFjbt29XrVq1HB0n0ypWrKh58+YpNjZW7733Hku1Hczf319HjhzRzJkzVbBgQatm9OjRQ/PmzbNxMgAAAAAAAAAAYAss1gYAAAAAAAAAAAAAAAAA5DjFihXTli1bVK5cuUzPOnfunKZOnSpfX1+VKFFCb7/9tn788UeZzWYbJAUA4NEWL16coeV+BoNBn332mUaPHm2/UAAAAPgfc+bMUXJyslW9Fy9eVP/+/W2cCBnRsmVLXbp0yWbzzp49qwkTJsjFxUUlS5ZUu3bttGrVKqWmplo8o0OHDunWpKamKjIyMjNRAQDIMg0aNND+/fs1b948FSlSxNFxMuyll17SmjVrdOrUKXXv3l1ubm6OjoT/z9nZWX379tXp06fVs2dPGQyGDM/o2bOn5s6da4d0AAAAAAAAAAAgM1isDQAAAAAAAAAAAAAAAADIkby8vLR161aVKlXKZjOvXLmizz//HmtDhwAAIABJREFUXE2bNtXzzz+vAwcO2Gw2AAB/df/+fXXt2tXiemdnZ23YsEFvvfWWHVMBAADgr1JTU9WqVSuFhoZmas7MmTN15MgRG6VCRkyfPl3ff/+9XWabTCZdunRJq1atUrt27ZQrVy6VKFFCHTp00OnTpx/b269fP4vO+PTTT20RFQCALOHk5KTu3bvr9OnTGj58uIoWLeroSI9VunRpDR8+XMeOHdOuXbvUqlUrGY2sb8iuihYtqrlz5+rgwYNq0KBBhvt79+7NcysAAAAAAAAAALIZXpkBAAAAAAAAAAAAAAAAAORYpUuX1r59+9S0aVObzz5y5Ijq1KmjoUOH6t69ezafDwDI2YKCgmQymSyu379/vwIDA+2YCAAAAH+1Y8cOFS1aVGvXrs30LLPZrKZNm2bo+R8y7+DBgxo0aFCWnWc2m3X58mV9/fXXqlSpkurXr6+LFy8+tLZw4cIqUaJEujN3795t65gAANhdoUKFNG7cOMXFxWnNmjVq0aKFnJycHB1L0n+XM4eGhmrnzp06f/68xo0bp2rVqjk6FjKgVq1aiomJ0bJly+Tl5ZWh3j59+uiTTz6xUzIAAAAAAAAAAJBRLNYGAAAAAAAAAAAAAAAAAORoxYoV07p167R582Y1bNjQprNNJpPCw8NVs2ZN7dixw6azAQA515QpUxQdHW1x/S+//KKaNWvaLxAAAAD+ZuzYsfL19dXNmzdtNjM+Pl7du3e32Tw83p07d9S4cWOHLjPftWuXSpcurZYtWz7031JwcHC6M+7evavDhw/bIx4AAHaXK1cutWrVSmvXrlVcXJwmTZokHx+fLM+RN29edenSRevXr9elS5c0e/Zs1atXTwaDIcuzwDYMBoM6duyoX375RSVLlsxQ7zvvvKPZs2fbKRkAAAAAAAAAAMgIFmsDAAAAAAAAAAAAAAAAAHI8g8Egf39/xcTEKCoqSo0aNbLp/NOnT8vX11d9+/bVnTt3bDobAJCzHDt2TEOGDLG4/ptvvlHFihXtmAgAAAB/9dVXX2nkyJEym802n71w4ULt2rXL5nPxvxo0aKDbt287OobMZrO+/fZbFS1aVN27d9f9+/f//N6gQYMsmjF16lR7xQMAIMsUL15cYWFhOn78uPbs2aOePXsqf/78djvPxcVFLVu21IoVKxQfH68vv/xSTZs2lYuLi93ORNbLkyePLl68qFmzZmWor2/fvhnuAQAAAAAAAAAAtsdibQAAAAAAAAAAAAAAAAAA/qJRo0aKiorStm3bFBAQYLO5ZrNZs2fPVrVq1bR582abzQUA5CyBgYEymUwW1TZq1EitW7e2cyIAAAD8ISkpSW+//XaG+yxdCmk2m1W/fn3dvHkzw2fAcn379tXRo0cz1OPk5GSnNP+VmpqqBQsWqECBAho1apRMJpN8fHws+rezadMmu2YDACArGQwG1alTR3PnztXvv/+uxYsXy9/f3yYLrw0Ggxo3bqz58+crPj5ekZGRat++vdzd3W2QHNnZO++8o9mzZ2eo591339WMGTPslAgAAAAAAAAAAFjC2dEBAAAAAAAAAAAAAAAAAADIjnx9fbVp0yZduHBBa9euVWRkpGJiYixeZvooFy5c0MsvvyxJOnXqlCpXrmyLuACAHKBdu3aKj4+3qNbd3V1r1661cyIAAAD8Vbdu3fTgwYMM9bi5uSk2NlbNmjXT7t27LeopXry4Dhw4oKpVq1oTE48RGRmZoaWKPXr0UERExJ+fm0wmbd++XXPmzNHXX39t83zJycn68MMPNX36dIWHh+uFF15QVFTUY3uuX79u8xwAAGQH7u7u6ty5szp37qyUlBSdO3dON2/e/PPj1q1bf/v8YV93dXVVhQoVFBwcrA4dOsjLy8vRDwsOEhoaKqPRqD59+ljc079/f5nNZvXv39+OyQAAAAAAAAAAwKOwWBsAAAAAAAAAAAAAAAAAgMcoU6aM+vXrp379+unatWv6/vvvFRkZqR9//FH37t3L1OznnntOkhQWFqbGjRurYcOGypcvny1iAwCeMgMGDNCqVassqjUYDFq3bp3y589v51QAAAD4Q2pqaoYXKRcuXFgbNmxQwYIFtWHDBhUrVkzJycnp9qWkpKhmzZpatGiR/v3vf1sbGf8QHx+v9u3bW1xfpUqVvy3VliSj0Sg/Pz/5+flpxYoVOnz4sPr06aO9e/fKbDbbLGtiYqJ69eplUW1qaqrNzgUAILtydXX98zUXwFq9e/eWwWBQ7969Le4ZMGCAPDw81KVLFzsmAwAAAAAAAAAAD2N0dAAAAAAAAAAAAAAAAAAAAJ4UHh4e6tq1q9asWaOrV68qMjJSb775ZqbnTp48Wc2bN1ehQoX00ksvacSIEdq8ebOSkpJskBoA8CS7dOmSqlSpounTp1vcM2jQIPn5+dkxFQAAwNMpKipKL7/8sho2bKg6deqoZs2aqlu3rnbt2pVu75dffqm0tDSLz2rXrp3i4+NVu3ZtSVL+/Pm1aNEii/vT0tLUpUsXLVu2zOIePF7v3v+PvXuP77n+/z9+f7+3vTczM9ucyWFCcj6EEaEph4oi55RT+iQffaIiia9QIR+kiByHKCShHHMKOeY8Qsyw2MyMbe9t7/fvj8+lfp8+4f3a9j7scLteLl0+n+19fz4fd+/PLts+2h7vV5SWlmYoGxAQYOjjok6dOtq9e7eio6P1wgsvqEyZMjKb3ftrnV5eXm6dBwAAkJsNHDjwby+e4siAAQN08OBBFzUCAAAAAAAAAAD3wmJtAAAAAAAAAAAAAAAAAACywN/fX88884zmzp2rtLQ0vfHGGwoKCsrWnRkZGdqzZ4/Gjx+viIgIFSlSRM2bN9eYMWO0fft2paamOqk9ACAnO3DggAYOHKjQ0FCVKVNGJ06cMHy2Zs2amjhxogvbAQAA5D0pKSlq3ry5WrZsqU2bNmnnzp36+eef9csvv2jv3r1q0qSJatasqcOHD9/zjrVr1xqet379ei1fvlze3t5/eX+XLl3UsmXLTHV/9dVXZbPZMnUGf5eenq7vvvvOUNZsNmvTpk0KDAw0fH/p0qW1YMECRUdHKy0tTWvXrlXPnj1Vvnx5ly++/t+PMwAAANzfgAED9PnnnxvOp6SkqGPHjrp+/boLWwEAAAAAAAAAgP/FYm0AAAAAAAAAAAAAAAAAALLJ29tbkyZN0okTJ9SxY0en3Wu1WrV9+3aNHj1azZs3V5EiRRQREaEJEyZoz549Sk9Pd9osAIDnnD9/XoMGDVLVqlVlsVhUv359zZo1S3FxcZm+a+PGjS5oCAAAkLe1aNFC27dvv2/m6NGjatCggc6cOXPXx69evWpoVnJysp588sl7Pr5mzRoVLFjQ0F2SdOPGDY0aNcpwHnf3888/Ky0tzVD2ww8/VMOGDbM8y2w2q23btlq0aJHOnz8vq9WqGTNmqFixYlm+8358fX1dci8AAEBe1r9/f82ZM0cmk8lQ/uLFi+ratSv/7g4AAAAAAAAAADdisTYAAAAAAAAAAAAAAAAAAE5SsmRJrVixQsuXL1fRokWdfn9ycrI2bdqkESNGqHHjxgoODla7du00adIkRUVFOX0eAMB1Tp8+rRdffFFFixZVxYoVNWPGDEVFRRle5nc348ePd9kyPgAAgLxq+PDh2rNnj6Fsenq6wsPDZbVa//bY9evXDd2RkpJy38f9/f319ddfG17gJ0mffvqp4Szu7vDhw4ZyERERGjp0qFNnm81m/eMf/1BsbKzWrl2rUqVKOfV+Pz8/p94HAACQX/Tt2zdTy7U3b96sESNGuLgVAAAAAAAAAAD4A4u1AQAAAAAAAAAAAAAAAABwIpPJpM6dO+vEiRPq0aOHS2fdunVL69at07Bhw1S1alU9+uijWrhwoZKTk106FwCQdcuWLVPJkiVVpUoVLViwwPACRkcefPBBDR8+3Cl3AQAA5BexsbH68MMPM3Xm+vXrevzxx//2/vLlyxs637p1a4eZJ598UgsWLJDZbOzX/xITEw3lcG/Vq1c3lKtfv75Le7Rt21YxMTGaPXu2Chcu7JQ7a9Wq5ZR7AAAA8qM+ffroiy++MJyfOHGili9f7sJGAAAAAAAAAADgDyzWBgAAAAAAAAAAAAAAAADABUJDQxUZGak1a9aoVKlSbpm5c+dO9e7dW6VKldJrr72mo0ePumUuAMCxrVu3qkKFCuratauuXr3q1LuLFy+ugwcPOvVOAACA/GDKlCmy2+2ZPrdjxw7duXPnL+/r3r27obP79u3TtGnTHOZ69eql/fv3G1qunZGRofj4eEPzcXePPPKIodzMmTNd3OQ/+vXrp/j4eI0ePVp+fn5ZvqdAgQJatWqVE5sBAADkPy+99JKGDh1qON+nTx8dO3bMhY0AAAAAAAAAAIDEYm0AAAAAAAAAAAAAAAAAAFyqffv2On78uIYMGSJ/f3+3zExISNAnn3yimjVrqlGjRpo7d65u377tltkAAOnYsWMaP3682rZtq3Llysnb21stW7bUb7/95vRZ4eHhunjxogICApx+NwAAQF63YsWKLJ9dtmzZX97u1q2bTCaTobNvvPGGYmJiHObq1Kmj2NhYQ3fu2rXLUA535+fnp2LFijnM3bhxQ19//bUbGklms1nvvfeebt68qZdfflne3t6ZvmPOnDlu+/soAACAvOyjjz5Sjx49DGVv376tDh066MaNGy5uBQAAAAAAAABA/sZibQAAAAAAAAAAAAAAAAAAXCwoKEhTpkzRlStX9Nlnn6lJkyby8vJyy+y9e/eqb9++KlmypF555RUdPHjQLXMBIL85c+aMWrVqJR8fH9WoUUPvvPOO1q9fr4sXLyojI8Pp88xms0aOHKldu3bJYrE4/X4AAIC8zmq16ty5c1k+v3Llyr+8bbFY1LNnT0Nn09PT1bJlS0PZ0NBQQ7n9+/cbyuHe3njjDUO5d955x8VN/spisWjmzJmKi4tThw4dDC9wDw8PV/fu3V3cDgAAIH8wmUz6/PPPVbt2bUP5s2fPqmfPnrLZbC5uBgAAAAAAAABA/sVibQAAAAAAAAAAAAAAAAAA3CQwMFADBw7Uzp07dePGDa1du1ZvvPGG6tata3gpUlbdunVLM2fOVL169VS/fn3NmjVLiYmJLp0JAPnF22+/rapVq2rLli1KT093+bwqVaro3LlzGjt2rMtnIXeyWq0aM2aMGjZsqBIlSig0NFTBwcEKCgpSYGCgAgIC5O/vrwIFCsjPz08Wi0U+Pj7y9vaWl5eXvL29FRgYqEqVKqlly5YaNGiQ5s6dqzNnzrAMCACQZyxYsCBbX9futsh6/vz5Kl68uKHzRr+uRkdHG7rP39/fUA73NnToUPn6+jrMnT59WqdOnXJDo78KDAzUqlWrFBMTo759+6pMmTJ37VuwYEG9/PLL2rx5s9s7AgAA5GX+/v5auXKlgoODDeXXrVuncePGubgVAAAAAAAAAAD5l2n0zCftf7xRvkqISj0Q6Mk+f7oZnyzZTSoc4ufpKnd1My4lR3bjecsanresyenPm8Rzl1U8b1nD85Y1PG9Zw/OWNTxvWcPzlnX55bkLLztKBX1KOOUuAAAAAAAAAACA/Cw+Pl7btm3Tli1btHXrVh0/ftzlM0NCQjR58mS98MILLl/sDQB5VatWrbRlyxa3zCpTpoxGjRql/v37u2Uecp/09HR16dJFq1evVkZGhktmmEwmFShQQCEhISpbtqyqVKmi2rVrKzQ0VGFhYfL29v5zSfcf/2mxWP7y9h/LvAEA8KTGjRtrz549WT5vMplktVrl7e39l/cfOXJEtWvXlt1uv8fJ/2///v2qV6/efTP16tXTwYMHHd711VdfqVOnTg5zuL8XXnhBixYtcphr1aqVNm3a5IZGjt25c0dbt25VSEiI6tev/7ePSQAAADjXhg0b1KZNG0MvlOPr66uoqCiVK1fODc0AAAAAAAAAAMg/xsxqk3MXawMAAAAAcgcWawMAAAAAAAAAALjG1atX9eOPP2rr1q3asmWLfv31V5fNGjJkiCZPniyz2eyyGQCQFz322GPatm2by+4PDQ1VvXr11KlTJ3Xv3l3+/v4um4Xc7+zZs2rYsKHi4uI8XcUQk8mkwMBA1apVSx07dtSLL76ooKAgT9cCAOQjfn5+Sk1NzdYdK1as0LPPPvu39w8bNkyTJk1yeH7s2LEaOXLkPR//+uuv1blzZ4f3mM1mpaamslDZCeLj4xUaGupwMbrZbNbNmzcVEBDgpmYAAADIST744AMNHz7cUHb48OEaP368ixsBAAAAAAAAAJC/jJnVRvwGDAAAAAAAAAAAAAAAAAAAOVCJEiXUtWtXzZo1S2fOnNGFCxc0f/589e7dW2XLlnXqrH//+9/q16+f0tPTnXovAORlFovF6Uu1fX19FRYWps8//1y3b9/WtWvX9P3336tfv34s1cZ9JSQkqG7durlmqbYk2e123bx5U9u3b9frr7+uIkWKKDg4WC1bttSMGTOUlJTk6YoAgDxs27Zt2V6qLUnLly//y9s//fSTnn/+eUNLtSUpKirqno8ZXaotSRUqVMiVS7WPHDmimTNn6tSpU56u8qfg4GA1btzYYc5ms2nYsGFuaAQAAICc6K233lKnTp0MZZcsWSKbzebiRgAAAAAAAAAA5D8s1gYAAAAAAAAAAAAAAAAAIBd44IEH1Lt3b82fP18XLlzQmTNn1KtXLzVs2NAp98+bN09dunRxymIxAMjrTp06pbS0NKfdFxISom+//VYpKSn69ddf1b9/fxZpw7D09HTVqlVLiYmJnq6SbTdu3NDWrVs1aNAgFSpUSCEhIYqIiNCsWbN0584dT9cDAOQhU6dOdco9y5YtU3BwsEwmk0wmk5o0aaKvvvrK8Plnnnnmru///vvvDS/VlqTRo0cbzrrSmTNnNGLECNWvX18BAQEqUKCAmjdvriNHjvyZWbZsmerWrasCBQqoVq1aeuWVV/TQQw/Jy8tLVapU0aJFizz4J/iPadOmGcotWrSIBYkAAAD5lMlk0ty5c/Xggw86zF64cEG7du1yQysAAAAAAAAAAPIX0+iZT9r/eKN8lRCVeiDQk30AAAAAALlMeNlRKuhTwtM1AAAAAAAAAAAA8rUjR45o9uzZWrRokW7evJmtuyIiIrRq1SoVLFjQSe0AIO+pWrWqoqKisn1Po0aNtHz5cpUtW9YJrZBfNWnSRD/99JOna7hFaGio6tWrp+eff17du3eXn5+fpysBAHKpkJAQxcfHe7SD2WxWamqqvL29//ZYmTJlFBMTY+ieypUrO+V70+y4cuWKatSoobi4uLs+3qVLF7Vr104vv/yykpOTHd5XoUIFLV261GkvJpYV5cuX14ULFxzmPvvsMw0cONANjQAAAJAT7d+/Xw0aNHCYe/nllzVz5kw3NAIAAAAAAAAAIH8YM6uNzJ4uAQAAAAAAAAAAAAAAAAAAsqdmzZqaPn26Ll++rAULFqhJkyZZvmvjxo2KiIjQjRs3nNgQAPKOefPmZWtxYYECBdSsWTPt2rVLu3fvZqk2smXkyJH5Zqm2JF2/fl0//PCD+vbtK39/fxUrVkxPPfWUFi1aJKvV6ul6AIBcIjo62tBS7WrVqrm0x8MPP3zXpdpz5swxvFTbZDJpzZo1zq6WKVeuXFHVqlXvuVRbkpYtW6YXXnjB0FJtSTp//rwaNWqkpk2b6sqVK86qmimjRo0ylBs3bpyLmwAAACAnq1+/vp544gmHueXLl/P3VwAAAAAAAAAAOJlp9Mwn7X+8Ub5KiEo9EOjJPgAAAACAXCa87CgV9Cnh6RoAAAAAAAAAAAD4HydOnNDs2bO1cOFCQwvD/lfNmjX1ww8/qEQJ/l0QAPy3wMBA3bp1y3C+bt26ql+/viIiItS2bVv5+/u7sB3yk5SUFBUqVEjp6emerpIjmEwmFStWTI0aNVKXLl3UuXPnuy4rBQBgyJAhmjp1qsPctm3b9Nhjj8lutzvMZpbJZNKpU6dUuXLlv7zfZrMpODhYN2/eNHRPr169tHDhQqf3Myo2NlaVK1dWYmKiy2aYzWb17NlTs2fPlsVicdmcuylUqJCSkpIc5uLi4hQcHOyGRgAAAMiJVq9erQ4dOjjMffPNN3rmmWfc0AgAAAAAAAAAgLxvzKw2Mnu6BAAAAAAAAAAAAAAAAAAAcL5q1appypQpiomJ0eLFi/XQQw9l6vyRI0f06KOP6sKFCy5qCAC50507dwzlevToIbvdrgMHDmjWrFnq1KkTS7XhVKNGjWKp9n+x2+2KjY3V6tWr1b17d1ksFpUqVUrPPfecVq5cyXMFAPiTkaXafn5+atasmSpWrOiSDgMGDPjbUm1JunDhguGl2gEBAZo7d66zqxlmtVpVtWpVly7Vlv6zbHzhwoUqXLiwPvroI5fO+l89evQwlAsICHBxEwAAAORkbdq0MfRCK4sXL3ZDGwAAAAAAAAAA8g9vTxcAAAAAAAAAAAAAAAAAAACu4+fnp+7du6t79+6aMWOGBg0aZPjsr7/+qqZNm2rjxo2qWrWqC1sCQO7h7e2tjIyM+2Zq166tyMhINzVCfvXFF18YzpYoUUK9e/eWn5+fLBbLXf/x8/OTr6+vYmNjdfPmTZ08eVJRUVG6ePGi4uLidOfOHdntdhf+iZzLbrfrypUrWrlypVauXCmz2aySJUuqSZMm6tmzp9q1ayez2ezpmgAANxs9erShXN26dSX9Z/Fdo0aNnNqhX79+mjlz5l0fK1y4sKE7vLy8tGnTJnl7e+7XA1955RUlJCS4bV5KSoreeustTZ48WfPmzVPbtm1dPtNisTg1BwAAgLzJYrGoc+fOmjVr1n1za9asUWJiogIDA93UDAAAAAAAAACAvM00euaTf/5ka/kqISr1AH8JDwAAAAAwLrzsKBX0KeHpGgAAAAAAAAAAADBo9+7datu2baaWXxUtWlQHDhxQ2bJlXdgMAHKHQoUKKSkp6b6ZUaNGacyYMW5qhPzo+++/V5s2bQxlly9frs6dOztl7tmzZ7Vz504dOHBAJ06c0IULF3Tt2jUlJSXJZrP9mcsNC7jNZrNKly6tpk2b6oUXXlDr1q1ZtA0AeVx0dLQqVKjg8EVSJGn27Nnq16+fJKldu3Zat25dtuebzWa9+eabmjBhwj0zNptNXl5eDu9asWKFnn322Wx3yqqkpCQVLlz4L1//3clkMmn79u1q2rSpS+eEhYXp3Llz982YzWZDH1MAAADI23bu3KlHH33UYW7evHl68cUXXV8IAAAAAAAAAIA8bsysNuKnPgEAAAAAAAAAAAAAAAAAyEcaN26s7du3q0QJ4y+eeu3aNfXo0SNXLMkEAFfz9fV1mImLi3NDE+RnH3/8saFceHi405ZqS/9ZLtm7d29NmzZNmzZt0pkzZ5SQkKD09HTZbLY//7Hb7X/7JyMjQ6mpqbp165Z27dqlIUOGqFq1arJYLE7rlxk2m03R0dFaunSp2rRpIx8fH5UvX14vvPCCNm/e7LFFoQAA14mIiDC8AHn+/PkqV66cAgICtH79+mzN9fX1VbNmzXTx4sX7LtWWZPhFHs6fP5+tTtkVGRnp0a+VdrtdTz75pBITE10658qVKw4zRhahAwAAIO8LDw9XuXLlHOYiIyPd0AYAAAAAAAAAgPyBxdoAAAAAAAAAAAAAAAAAAOQzNWrU0M6dO1WhQgXDZ3bs2KE1a9a4sBUA5A5+fn4OMwkJCW5ogvzs2LFjDjO+vr7asWOHG9oYYzabZbFYFBAQoPDwcE2ZMkXHjx9XamqqDh48qEGDBqlq1ary8fHxSD+bzaYLFy5o0aJFevzxx2WxWFSxYkX16dNH27dvZ9E2AORykydPVlRUlOH8rl27dPHiRd2+fTtLLzIVHBysjh07asuWLUpJSdG2bdtUunRpQ2eNLGpevnx5pjs504oVKzw6X5Ju376tRx991KUzrFarw8wTTzzh0g4AAADIHcxms7p37+4wt2XLFl2+fNkNjQAAAAAAAAAAyPtYrA0AAAAAAAAAAAAAAAAAQD4UFhamHTt2qFq1aobPvPvuuyyVBJDvmUwmhxkWa8PVbt686TBTpEgRmc2541cG6tSpo+nTp+vkyZOyWq36+eefNXDgQFWuXFne3t4e6ZSRkaHz589r3rx5at68uXx9fVWpUiX1799fe/bs8UgnAEDW/fvf/3bZ3T4+Pqpbt64iIiI0dOhQXbp0SXFxcVq5cqVatGiR6fuCg4MdZn7++WdDS59d5eDBg065JygoSOPGjVPTpk2zdP7IkSO6c+eOU7r8r/T0dGVkZDjMjR492iXzAQAAkPv07NnTYcZut+vLL790QxsAAAAAAAAAAPK+3PFTsgAAAAAAAAAAAAAAAAAAwOlKly6t7du3q0GDBobyR44c0fLly13cCgBytrS0NIcZXoQArpaSkuIwM3ToUDc0cY0GDRros88+U1RUlNLS0rRr1y717dtXYWFhHlu0nZ6errNnz2rOnDlq3LixfHx8VKVKFb3yyivat2+fRzoBAIxJTExUTEyMy+632+3asWOHNmzYoIkTJ6p06dLZuq9t27aGcr6+vnr88cf17rvvuvWFXZKSkhQfH5+tO0qUKKEffvhBN27c0IgRI7Rjxw79/PPPCgsLy/RdixcvzlaXe7lw4YKhXJUqVVwyHwAAALlPtWrVVLt2bYe5yMhIN7QBAAAAAAAAACDvY7E2AAAAAAAAAAAAAAAAAAD5WEhIiDZv3qwaNWoYyo8aNUrp6ekubgUAOVdwcLDDjMlkckMT5FcJCQmGlrdHRES4oY17hIeHa86cOfr111+VmpqqH3/8Ub1791aFChXk5eXlkU7p6ek6ffq0Zs6cqUceeUQWi0UPPfSQBg0apMOHD3ukEwDg7jZs2CC73e6y+9PT0zVo0CCn3Tdu3DjD2c2bN+v9999XcHCwatasqegK/MJwAAAgAElEQVToaKf1uBejSwBr1aqlypUrq3DhwjKbzSpatKhmz54tu92uK1euqHXr1n/JN2jQQL/++qsWL16soKAgw32++uqrTPU36tSpUw4zJpNJAQEBLpkPAACA3KlHjx4OM4cOHdLJkyfd0AYAAAAAAAAAgLyNxdoAAAAAAAAAAAAAAAAAAORzhQoV0p49ewxlz5w5owULFri4EQDkXJcuXXKYYbE2XOnAgQOGctWqVXNxE88wm81q3ry55s+fr3PnzslqtWrDhg3q2bOnypUrJ7PZM78mkZaWplOnTmnGjBmqU6eOfH199fDDD2vIkCE6duyYRzoBAP7j9u3bLp8RGRmpO3fuOOWu0qVLq3z58pk6Y7fbdfToUVWoUEHvv/++U3rcy4oVKxxmLBaLDh8+rKioKCUkJCgjI0O///67+vXr5/Bs9+7dFRcXp3feecdQH6PfG2XW2bNnHWZ8fHxcMhsAAAC5V7du3Qz9/fDixYvd0AYAAAAAAAAAgLyNxdoAAAAAAAAAAAAAAAAAAED+/v769ttvDWVHjx6tlJQUFzcCgJypSJEiDjO+vr5uaIL86vDhww4zPj4+8vb2dkMbzzObzYqIiNCiRYv022+/KS0tTWvXrlXXrl1VtmxZjy3atlqtOnHihKZOnaoaNWrIz89PNWvW1NChQ3X69GmPdAKA/Mpqtbp8RlpamhYuXOi0+wYMGJClcxkZGXr33Xc1YsQIp3X5XwcPHnSYCQsLy9YMs9ms999/39DzEB8fr8TExGzNu5vz5887zNhsNqfPBQAAQO5WunRptWjRwmFu8eLFstvtbmgEAAAAAAAAAEDexWJtAAAAAAAAAAAAAAAAAAAgSWrfvr0aNWrkMHfp0iXNnDnTDY0AIOdJSkpymClevLgbmiC/OnXqlMNMwYIF3dAkZzKbzWrbtq2WLl2qixcvKi0tTd988406d+6s0qVLy2QyeaRXamqqjh49qsmTJ6tKlSoqUKCAateurbfffltnz571SCcAyGnS09Ndcm/Hjh1dcu//atq0qdPueuONN+Tj45Pl8xMmTNCSJUuc1ucPSUlJio+Pd5hr1aqVU+a98sorhnKRkZFOmfffrl275jDjqo9ZAAAA5G49e/Z0mPntt9/0008/uaENAAAAAAAAAAB5l1MXayfEJetGXLIzr3QaumUN3bKGblmXk/vRLWvoljV0yxq6ZQ3dsoZuWZOTu0k5u19O7mbLsHu6AgAAAAAAAAAAAJzEZDJp3LhxhrLjx4/XrVu3XNwIAHKe5GTH//6+VKlSbmiC/Or8+fMOM0WKFHFDk9zBbDbrmWee0fLly3Xp0iVZrVZ99dVX6tixo0qWLOmxRdspKSn65Zdf9OGHH6pSpUry9/dX3bp1NXLkSF24cMEjnQDAHRITE7V69Wq9+eabat26tSpVqqSAgACZzWb5+PjIZDLJbDbLy8tLFotFfn5+KlasmHr27Kljx45laWZoaKgqVKjg5D/JX5nNZlWvXt1p91kslmy/oNWrr74qm83mpEb/sXjxYkO5Pn36OGVe7dq1ZbFYHOZGjx7tlHn/rVixYoZyKSkpTp8NAACA3O3ZZ5+Vr6+vw5zR768BAAAAAAAAAMDdOXWx9rmoOP12Ks6ZVzoN3bKGbllDt6zLyf3oljV0yxq6ZQ3dsoZuWUO3rMnJ3aSc3S8nd7NaMzxdAQAAAAAAAAAAAE7UsmVLtWrVymHu2rVrmjp1qhsaAUDOkpaW5jBTtmxZNzRBfnX58mWHmRIlSrihSe7k7e2tTp06aeXKlbp8+bJSUlK0ZMkSPf300ypevLjHFm0nJyfr0KFDGjdunMqXL6+CBQuqQYMGGj16tGJiYjzSCQCc6ezZswoPD1fhwoXVoUMHTZw4URs3btTZs2d1+/Zt2e32P7N2u102m01paWlKTU3VtWvXtHjxYtWoUUNPP/10lhYZ9+/fP0u9H3vsMUNfV4OCgrJ0//306dNHXbp0yfL5hIQEjR8/3omNpBUrVjjM+Pj4qE6dOk6bWalSJYeZa9euKSkpyWkzJal58+aGcvPnz3fqXAAAAOR+hQsX1lNPPeUwt3z5clmtVjc0AgAAAAAAAAAgb3LqYm0AAAAAAAAAAAAAAAAAAJD7jRs3zlBu4sSJio+Pd3EbAMhZMjIcvwB1+fLlXV8E+dbJkycdZsqVK+eGJnmDxWJRt27dtHr1al29elUpKSlauHCh2rdvr6JFi3ps0fadO3e0f/9+jRkzRmXKlFFAQIAaNWqk999/X1euXPFIJwDIqpEjR+rBBx/U7t27s33XmjVrFBwcrLlz52bq3FtvvaVatWo5zJlMJjVq1Ej79++X3W7X1q1b5ePj4/BchQoVMtXHqC+//FLjx4+X2Zy1XwMcP3680tPTndZn69atDjNhYWFOmydJrVu3NpTL6vL0e3nqqafk5eXlMLd06VKnzgUAAEDe0LNnT4eZuLg4/fDDD25oAwAAAAAAAABA3sRibQAAAAAAAAAAAAAAAAAA8BcNGzbUM8884zCXmJioDz/80A2NACBnSEpKkt1ud5irWLGiG9ogP/r+++8N5SpXruziJnmXxWJRr169tGbNGv3++++6c+eO5s6dqzZt2ig0NNRjvW7fvq29e/fq3XffValSpVSoUCGFh4drwoQJ+v333z3WCwAcGTFihMaNG2foeyijkpOT1bdvX9WoUUOJiYmGzpjNZh0+fFgrVqy469dJb29vdejQQTExMdq9e7fq1av352OxsbEO769Tp47xP0AmDR8+XCdPnszS1/fk5GQNHjzYKT3WrFljaEl3q1atnDLvD0YXZi9fvlzXr1932lyz2SxfX1+HuZiYGKfNBAAAQN7Rpk0bFSlSxGFu8eLFbmgDAAAAAAAAAEDexGJtAAAAAAAAAAAAAAAAAADwN2PHjpXJZHKYmz59ui5fvuyGRgDgeXFxcYZyJUuWdHET5Efp6enq1q2boWz16tVd3Cb/8PPz00svvaR169bp2rVrun37tj7//HNFREQoJCTEY72SkpK0e/dujRgxQsWLF1fhwoXVtGlTTZo0yalLRQEgO0aMGKEJEya47P5jx46pSpUqSkpKMnzm2WefVVRUlI4ePaoBAwZoyJAh2rBhg1JTU7Vq1aq/fR8XHR0tq9Xq8N6WLVtmun9mVK5cWVFRUbp69aoGDRqk+vXrGz47e/ZswwvI72X48OF6+umnDWVfeumlbM36X9WqVTP04hY2m83psy0Wi8NMcnKyU2cCAAAgb7BYLHr++ecd5lavXp3t79cBAAAAAAAAAMivWKwNAAAAAAAAAAAAAAAAAAD+pkaNGoaWdyYnJ2vcuHFuaAQAnle0aFFDuWvXrrm4CfKjvn37KiEhwWHOZDKpTZs2bmiUP/n7+6t///7asGGDrl+/rlu3bumzzz5Tq1atFBwc7LFeiYmJ2rVrl4YNG6aiRYsqKChIzZs315QpUwx93ABAVlitVp04cULffPONJk+erMGDB6tz58569NFH5eXl5dKl2n+4evWqmjRpkulz1atX16xZszRlyhRFRETIbL77r9l9+umnhu5z19fe4sWLa/r06dq3b5/hhc7p6el68cUXszRv5syZKl68uD744ANDeR8fH9WrVy9Ls+5n7NixhnJr165VTEyM0+Y+8MADDjOefKENAAAA5Gw9evRwmElJSdGqVavc0AYAAAAAAAAAgLyHxdoAAAAAAAAAAAAAAAAAAOCuxowZIy8vL4e5zz//XOfOnXNDIwDwLH9/f0O5S5cuubgJ8psjR45o0aJFhrIPP/ywAgICXNwIfwgICNDAgQO1adMmxcXF6ebNm5o2bZpatGihoKAgj/W6efOmtm/frn/9618qUqSIihQpohYtWmj69OlKTEz0WC8AecfAgQPl6+urhx9+WB07dtTQoUM1ffp0ff3119q5c6dsNpvbuhw5ckTffPONS+5es2aNw4y/v79HPuf7+fnpnXfeMZT95ptvFB0dbShrs9n0/vvvKygoSK+88op+//13w50qVapkOJsZAwcONPQiN3a7XT179nTa3FOnTjnMlC9f3mnzAAAAkLc0adLE0Iu1LF682A1tAAAAAAAAAADIe1isDQAAAAAAAAAAAAAAAAAA7qpSpUrq27evw1x6erpGjx7t+kIAkAOYzY5/BDsmJsYNTZCftG/fXna73WHOZDJpzpw5bmiEewkMDNRrr72mLVu26MaNG7px44amTJmiZs2aqXDhwh7rlZCQoB9//FGDBw9W4cKFFRwcrMcff1yffvqpkpKSPNYLQO4THx+vqlWratasWZ6u8hf9+vVz+jJvm82m48ePO8zVqlXLqXMz4//+7/8UGBjoMGe329W9e/f7ZqxWq/71r38pICBA7777rm7evJnpPpMmTcr0GaOmTp1qKLdt2zadPn062/NGjBghq9XqMFetWrVszwIAAEDeZDab1aNHD4e5zZs36+rVq25oBAAAAAAAAABA3sJibQAAAAAAAAAAAAAAAAAAcE/vvvuufH19HeaWLl3KL/0DyBd8fHwcZvh8CGd67733FB0dbSj73HPPqWHDhi5uhMwICgrSkCFDtG3bNiUkJOjatWuaOHGimjZtamgRqqvcuHFDmzdv1quvvqpChQopJCRErVu31uzZs3Xnzh2P9QKQs23cuFGlS5dWVFSUp6v8TVxcnL799lun3jljxgxDueeff96pczPDbDbrtddeM5Q9cODAXd+flJSkPn36qFChQpoyZYqSk5Oz1KV69epq27Ztls4a0a1bN5UpU8Zhzm63q2fPnlmek56erpYtW2rChAmG8nXq1MnyLAAAAOR9RhZr22w2ffnll25oAwAAAAAAAABA3sJibQAAAAAAAAAAAAAAAAAAcE9lypTRP/7xD4e59PR0rVu3zg2NAMCzjCzWjo2NdUMT5BeTJk0ylCtYsKAWL17s4jbIrtDQUA0dOlQ7duzQzZs3FRsbqw8++ECNGzdWQECAx3rFx8dr48aNGjBggAoWLKiiRYuqbdu2mjt3rlJSUjzWC0DO0qVLF6d/TnjkkUfUp08fzZ49W/v379fJkye1a9cufffddxoyZIhMJpPhu06fPu3Ubh999JHDjMlkUr9+/Zw6NzP69++v8ePHG8qmp6f/5e3ff/9dzz77rIKCgjRv3jxZrdYs9wgJCdG2bduyfN6oWbNmGcrt27dPhw4dyvT9sbGxKleunLZu3Wr4THh4eKbnAAAAIP94+OGHVbt2bYe5yMhIN7QBAAAAAAAAACBvYbE2AAAAAAAAAAAAAAAAAAC4r+HDhxta9LhhwwY3tAEAz0pKSnKYiYuLc0MT5BdGF5jOnz9fFovFxW3gbMWKFdNbb72ln376Sbdu3dLVq1c1duxYNWrUSAULFvRYr+vXr2v9+vXq27ev/P39VaxYMbVv316LFi1i0TaQT+3cuVM3btxw2n2NGzdWRkaG9u7dqy+++EL9+vVTvXr1VLVqVYWHh6tdu3aaMmWK0tPT1aVLF0N3Xr582Wn99u7dq0uXLjnMFS9e3CMvjGC1WlW/fn3NmTNHdrvd0JmMjAxJ0vnz5/X444+rZMmSWrVq1Z/vz6oiRYro1KlTCg4OztY9RrRt21ZhYWGGsr169crU3du2bVP58uUz9XFUpEgRlS1bNlNzAAAAkP/06NHDYebAgQM6deqUG9oAAAAAAAAAAJB3sFgbAAAAAAAAAAAAAAAAAADcV9GiReXv7+8wt2nTJtlsNjc0AgDPMPo5zs/Pz8VNkF/ExMQY+rhr1KiROnXq5IZGcLXixYtr5MiR2r17t5KSknTp0iWNHj1aDRo08NiibbvdrmvXrmnt2rV64YUX5O/vrxIlSujpp5/WkiVLZLVaPdILgHuNGjXKaXc1atRIO3fulNns+FfbzGazPvnkE0P3XrlyJbvV/vT6668byvXs2dNpM436/fffVa5cOR04cCBT52w2mxo1aqSwsDBt3rzZKf//PSQkRKdOnVJoaGi27zJq7ty5hnLHjx/Xtm3bDGUnTZqkFi1aZPrFIz777LNM5QEAAJA/devWTSaTyWFu0aJFbmgDAAAAAAAAAEDewWJtAAAAAAAAAAAAAAAAAADg0Pr16x1m4uLidOjQITe0AQDPmDlzpqFcjRo1XNwE+cG8efNUtmxZQ9nIyEgXt4GnlC5dWu+9955+/vlnJSUl6bffftPIkSNVr149FShQwCOd7Ha7YmNjtWbNGvXo0UN+fn4qWbKkOnbsqGXLlik9Pd0jvQC4VmxsrFPuadSokXbt2mVoqfYfjC71Ll269J///c6dO1q2bJkGDx6sefPmKT4+3vC8hIQE7d2712HOy8tLY8eONXyvMxw6dEgVKlTQ1atXs3R+7969stvt2e5hNpvVoUMHXb16VcWKFcv2fZnRrFkzVa9e3VC2b9++933cZrPp2Wef1bBhwzL9vFSqVEldunTJ1BkAAADkT6VLl1aLFi0c5pYsWeKU79cBAAAAAAAAAMgvWKwNAAAAAAAAAAAAAAAAAAAcql27tqFlWRs2bHBDGwDwjMmTJxvKPfbYY0pPT5fNZnOYtdls2r59u65cuZLdeshDXnzxRfXp08fwIp2wsDAXN0JOUa5cOY0dO1b79+/XnTt39Ouvv2r48OGqXbu2/Pz8PNLJbrfr6tWr+uabb9S1a1dZLBaVLl1azz33nFauXMmibSCPKFWqVLbPf/HFF9q9e3emlmpL0pdffukwYzKZNHr0aI0dO1YBAQEqWLCgunbtqunTp6tPnz4KCQmRv7+/unbt6nBJ+NChQw19H/f444+79XPv1q1b1aBBA925c8dtM/+Xl5eXOnXqpNjYWK1atUre3t4e6bFw4UJDubNnz2rNmjV3fSwhIUGVK1fWqlWrMj2/VKlS2r59e6bPAQAAIP/q0aOHw8xvv/2mn376yQ1tAAAAAAAAAADIG1isDQAAAAAAAAAAAAAAAAAAHDKbzYqIiHCYY7E2kDt9//336tWrlypWrCgfHx8VKVJEzz//vA4cOODpajmG1WrV+fPnDWUfeOAB+fj4yNvbWyEhIerQoYM2btwoSYqPj9eMGTPUtm1blSxZUj4+PmrevLlKlSr15zLawYMHG1rmiLxp5syZWrBggeF8p06dXNgGOV1YWJjGjx+vQ4cOKTk5WadPn9awYcNUs2ZNjy7avnz5slauXKnnnntOvr6+KlOmjLp06aLVq1fz+Q3IpSpWrGg4GxYWplatWqlnz556++23tWXLFsXExKhPnz6Znrt9+3bduHHDYa5ChQqqX7++Ro0apdu3b981k5ycrGXLlqlMmTKaNm3aXTM2m01ffPGFoW73usMVrFarnnnmGWVkZLht5n+zWCzq27evEhIS9NVXXyk0NNQjPf5Qp04dPfLII4ayTz/99N9e5OHQoUMqU6aMzp49m+nZLVq00IULF1SyZMlMnwUAAED+9eyzz8pisTjMRUZGuqENAAAAAAAAAAB5A4u1AQAAAAAAAAAAAAAAAACAIa1bt3aY2bVr1z2XmAHIWVJSUjRo0CD5+/urTZs2ioyM1Pnz55Wenv7nwrz69esrMDBQ7777rqfrety3334ru92eqTN2u13x8fFavXq1WrduLZPJpJCQEA0aNEjr16/X1atX/7JgNi0tTZcvX9b06dNVqlQpHTlyxNl/DORwCQkJevXVVzN15vXXX3dRG+RGDz74oD766CP98ssvSk5O1vHjx/X666+revXq8vX19Ugnm82mmJgYLV++XB06dJCPj48eeOABdevWTevWrWPRNpBLVK1a1XD27Nmzqly5shYsWKAJEyaoRYsWWZ47e/ZsQ7lz587pzJkzhrLp6en65z//qUceeUSJiYl/vv/69evy9/c3dMeDDz6oypUrG8o6Q48ePXTr1i23zfuDv7+/hg0bptu3b2vOnDkKCAhwe4d7iYyMlMlkMpQtU6aMEhISJP3nY6p+/fqZ/rsLk8n056J4b2/vTPcFAABA/hYUFKT27ds7zC1btkxWq9UNjQAAAAAAAAAAyP1YrA0AAAAAAAAAAAAAAAAAAAyJiIhwmElLS9O2bdvc0AZAViUlJal3794KDAzUjBkzlJycfN/8rVu39P777+vTTz91U8Oc6euvv3brvNjYWNWvX1/bt29361x41ttvv52pJcMFChRQeHi4Cxsht6tWrZo+/vhjHT16VCkpKfrll1/0z3/+U9WqVZPFYvFIJ5vNpujoaH355Zdq166dfHx8VK5cOfXq1UsbNmxg0TaQQ/Xq1Us+Pj6G85999pkKFCigxx57TKtXr87y3OPHj2f5rCP79u1T4cKF1axZM/Xp00dFixZVamqqobNjxoxxWa+7+e6779w6r0iRIvrggw9069YtffTRRzlykfSDDz6oZs2aGcrGxsbqgQceUKVKlTRgwIBMf63x8fHRqlWrNGHChKxUBQAAACT95wVzHLlx44bWr1/vhjYAAAAAAAAAAOR+LNYGAAAAAAAAAAAAAAAAAACGlCxZUtWrV3eY27BhgxvaAMiKJUuWKDQ0VAsXLlRaWlqmzg4aNEibN292UbOcb8+ePW6fmZaWpieeeELXr193+2y4xtq1a9WwYUOVK1dOQUFBCggIUJ06dTR8+HCdPXtWS5YsydR9Rl70AvhvNWvW1L///W8dP35cqampOnjwoF599VVVqVIlUwtznclms+nixYuKjIzUE088IYvFogoVKqh3797aunUri7aBHCI0NFTTpk3L1Bmr1apt27apQ4cO8vPzU4sWLbR27dpM3+FqO3bs0Lx58wznAwMD1a1bNxc2+qs1a9YoJSXFLbNKlCih2bNnKz4+Xm+99ZbM5pz964eLFy+WyWQylL1165bOnj2b6RkhISE6efKknnnmmUyfBQAAAP5bu3btFBQU5DD3/PPPu6ENAAAAAAAAAAC5X87+yRYAAAAAAAAAAAAAAAAAAJCjtG7d2mGGxdpAzvTyyy+rR48eSk1NzdJ5u92utm3bZmkZXW6XkpKiCxcueGx206ZNPTIbzmO1WtW4cWO1b99eP//8sy5evKibN2/q9u3bOnz4sD744ANVqlRJt27dMnSf2WzWsGHDtHr1ahc3R15Xp04dffLJJzp16pSsVqv27Nmjl19+WZUrV5a3t7dHOmVkZOi3337TwoUL1bJlS1ksFoWFhalPnz7avn27RzoB+I+BAweqbt26WTqbmpqqH3/8Ue3bt1eZMmUUHR1t6FyBAgWyNM+V+vTp49Z5Fy9edPmMChUqaNWqVbpy5Yr69evn8nnOUrp0abVt29Zl99evX1+XLl1SWFiYy2YAAAAg//D19VXnzp0d5sxmsxITE93QCAAAAAAAAACA3I3F2gAAAAAAAAAAAAAAAAAAwDAji7VPnjypS5cuuaENAKM6dOigzz//PNv3WK1W1a9fX0lJSU5olXvUqlXLo/OjoqI0aNAgj3ZA1lmtVpUvX1579uxxyn3e3t46evSoPvroI6fcB/y3hg0baubMmYqKilJaWpp27dqlfv36KSwszKOLts+dO6d58+apefPm8vHxUaVKldS/f3/99NNPHukE5Gc//PCDfHx8snVHTEyMwsLC9NVXXznM+vn5ZWuWs3l5eWncuHFunVmkSBGX3f3www9r27ZtOnfunDp06OCyOa40f/58eXl5Of3egQMHat++fTnuYxAAAAC5W8+ePR1mUlJStGrVKje0AQAAAAAAAAAgd2OxNgAAAAAAAAAAAAAAAAAAMOzRRx+Vr6+vw9yGDRvc0AaAEU8++aRWr17ttPsSEhJUu3Zt2Ww2p92Zkw0aNEinT5/2dA3NmDFDEyZM8HQNZEHr1q115coVp92XmpqqatWqOe0+4H7Cw8M1e/Zs/frrr0pNTdW2bdv00ksvqUKFCi5ZYmpEenq6zp49qzlz5qhJkyby8fFRlSpV/lyACsC1QkND9eWXX8pkMmXrnrS0NHXr1k3R0dH3zfn7+2drjrNNmzbN7Z2CgoKcep/JZFLDhg31yy+/6NixY2rWrJlT73e30NBQp7yI0B+8vLy0cOFCffbZZ067EwAAAPhD06ZNDeXWrFnj4iYAAAAAAAAAAOR+ptEzn7T/8Ub5KiEq9UBgli+7GZ8s2U0qHJLzXoWdbllDt6yhW9bl5H50yxq6ZQ3dsoZuWUO3rKFb1uTkblLO7peTuzUq9a4K+ZX0dA0AAAAAAAAAAAC4UUREhDZt2nTfTNeuXbV06VI3NQJwNzabTa1atdKPP/7okvtbtWrl8HNBbrd161a1atVKdrvdcdhNihcvrtOnTyswMOs/9w33OXXqlB566CGn3de3b1/NmTPHafcB2WGz2bR161YtWLBAO3bs0MWLF3PEiy74+PioYsWKevzxx9W3b1/VqVPH05WAPOnrr79W9+7dlZaWlq17KleurKioqHs+3qVLFy1fvjxbM5yld+/emj9/vtvnXr9+XcWKFcv296Rms1ktWrTQ7NmzVaFCBSe1yzk++ugjvf3229l6ngoVKqSdO3eqZs2aTmwGAAAA/NXw4cP1wQcf3DcTGBio69evy8fHx02tAAAAAAAAAADIXcbMauPcxdoAAAAAgPwnvOwoFfQp4ekaAAAAAAAAAAAAcKOJEyfqzTffvG8mJCREsbGx8vLyclMrAP/NZrOpadOm2r17t0vnDBo0SNOnT3fpDE9JSkpSiRIldPv2bU9X+RsvLy917NhRs2bNUnBwsKfr4D6efvpprVmzxil3mUwmXb9+nf/NkWPZbDZt2LBBkZGR2rFjhy5dupQjFm1bLBZVqlRJrVq1Ur9+/ViWCjhRdHS0wsPDdenSpWzdc/LkSVWtWvWujyUlJal27do6e/Zspu+tXLmyNm3apIkTJ+qTTz7J8sJlLy8vTZ06Va+++mqWzjtDkyZN9NNPP2XprJeXl55++mnNnDlTxYoVc3KznOWbb+OYu8oAACAASURBVL5R586dlZ6enumzVatW1d69e3kBGwAAALjc9u3b1bx5c4e5H3/80VAOAAAAAAAAAID8aMysNjJ7ugQAAAAAAAAAAAAAAAAAAMhdWrdu7TATFxenQ4cOuaENgP9ls9lUsWJFly/VlqRPPvlES5cudfkcT2jRokWml2pbLBaVKlVKmzZt0rfffqtu3brdc3mhn5+fqlWrpgEDBmjq1KmZmpORkaGvv/5aRYsWVYcOHXT9+vVMnb8fm82m77//XrNmzdLvv//utHvzq507dzrtrjp16rBUGzma2WzWk08+qcjISF24cEFpaWn67rvv1KVLF5UpU0Zms2d+hcVqterEiROaPn26atWqJT8/P9WoUUP/+te/dOrUKY90AvKKsmXL6sKFC+rWrZtMJlOW7/nkk0/u+VhAQIBOnz6t8PBww/d5eXlp7NixioqKUtmyZTVt2jQdPHhQRYsWzXS3EiVK6OTJkx5dqi1Js2bNUoECBTJ1xmKxqE+fPkpISNDKlSvz/FJtSerQoYP27dsnf3//TJ3r2rWrjh8/zlJtAAAAuMWjjz6q0qVLO8ytX7/eDW0AAAAAAAAAAMi9WKwNAAAAAAAAAAAAAAAAAAAypUaNGipevLjD3IYNG9zQBsAfkpKS9Nprr8nLy0sXLlzI9PmPP/5YGRkZunTpkvz8/Ayf69+/v2w2W6bn5WRjxozR/v37Dee9vb01bNgw3b59WzExMWrVqpWeeuopLVmyRLGxsbp27Zrmzp2rqVOnaurUqbp48aKSk5N1/PhxzZo1S4MHD9aMGTMy3dNms2n16tUqXry42rdvr6SkpEzfkZ6ersmTJ6tVq1YqVqyYvL291aZNGw0cOFDFixdXgQIF9NBDD2nfvn2Zvjs3SklJ0Zo1a7Ru3Trt2bMn2x/bWfnf5G58fX316aefOuUuwF3MZrPatWunL7/8UtHR0UpNTdWqVavUqVMnlSpVKltLeLMjNTVVx44d05QpU/TQQw+pQIECqlWrlt58802dOXPGI52A3MxsNmvJkiWKjo5Wnz59srS8euPGjQ5n7Nq1S127dnV4V+XKlXX+/HmNHDnyL++vXbu2rl69qh49ehhe9P/8888rJiZGDz74oKG8K1WvXl3Xr1839EJXBQoU0BtvvKFbt27piy++UEBAgBsa5hy1a9fW+fPnVaJECYdZX19fTZs2TUuXLvXYC0AAAAAg/zGZTGrbtq3D3Lp169zQBgAAAAAAAACA3Ms0euaT9j/eKF8lRKUe4FXVAQAAAADGhZcdpYI+jn/5AAAAAAAAAAAAAHlLr169FBkZed9M8+bN9eOPP7qnEJCPHTt2TIMHD9a2bduytAT44Ycf1pEjR/6ySG7v3r0KDw83fN+4ceM0YsSITM/OiWw2mywWizIyMgzla9SoocOHDztlEd8TTzyRrRcl8Pf31+bNm9WoUSND+UmTJum9997TnTt3HGZNJpOGDBmijz/+OMv9cqLr169r7ty5WrdunY4ePar4+Pi/PO7l5aUqVaqoW7duGjx4sAID//rz9jabTYmJibL9P/buPb7n+v//+P393nvvzTazGNvMLJbTnFMfZKjE19kSQujDx6GIVDpQ+nwqH+lIoUSKFB/klFNF5JARRTk2Lcexg8PMzNv23vv9++Nzye9Tsfdh7/d7G7frP9X79Xg+Hve9wo4eL5tN5cuX/8s1Pz+/ImeMi4vTtm3bVKlSpSL3AkoSq9WqZcuWacGCBUpKSlJ6errsdrvjg14WGBio2rVrq0OHDhoyZIiqVatW3JGAUiclJUUTJ07UypUrlZmZ6bC+WrVq+u2335zqPW7cOL366qtX/9toNMpsNqtx48YaM2aMunfv7rBHVlaWXnzxRW3YsEFHjhyRxWKR9N/3+yEhIerUqZP+9a9/KS4uzqlMvrZmzRr16dNH2dnZV18zGAyqVKmSRo0apeeee44l0ZLy8vLUp08f7dy5U+np6crLy7t6LTIyUg899JAmTJjg0kOFAAAAAE9Zvny57r//fod1J06cUJUqVXyQCAAAAAAAAACA0uWlDzqwWBsAAAAAUDQs1gYAAAAAAAAAALg5zZs3TwMGDCi0xt/fX9nZ2SypArzk888/13PPPaeUlBS3ezzyyCN6//33r3nt008/Vf/+/Z3qExYWprNnz2rSpEn66KOPdPLkSV25ckVGo1Emk0llypTRs88+q7Fjx7qd1VdWr16tzp07O1V73333ad26dR6bbbVaFRUVpTNnzrjdw9/fX1u2bFHTpk0LrWvTpo02bNjgcv+4uDht2rRJ0dHR7kYsEWw2m8aNG6c333zT6SXqv/Pz85PNZvvLAuDo6GiNGDFCTz/9tEwmkw4dOqQ6deo47BcUFHTd5eYDBw7Uhx9+yHJM3BTy8vK0ZMkS/ec//9GOHTuUkZFRIhZtlylTRvHx8erQoYOGDh2qmJiY4o4ElBgpKSmaPXu2Nm7cqMjISLVu3Vr333+/YmNjr9bUq1dP+/fvL7RP7dq1dfDgQafnJicnKyAgQDExMTft+0ir1ap9+/bJbrfLYDCoQYMGN+29cFZGRoZWr16tFi1aqGbNmsUdBwAAADe5nJwclS9fXvn5+YXWzZw5U0OGDPFRKgAAAAAAAAAASg8WawMAAAAAiozF2gAAAAAAAAAAADen06dPq3Llyg7rdu3apSZNmvggEeAdKSkpmjZtmnJychQWFqa4uDgNHjxYJpOp2DLl5eXp3nvv1XfffVekPiNHjtS7775baM24ceP06quvOtXP39/f4RKQ+Ph4rV+/XlFRUU7n9LV+/frps88+c1h3yy23KC0tTWaz2aPz09PTVadOHZ0/f97tHv7+/kpKSrrun7/33XefvvnmG7f7m0wmvfPOOxo+fLjbPYpTTk6OateurdTUVK/0N5lMmj9/vvLz8/XQQw8VWms0GlVQUKCMjAx99tlnOnLkiOx2u+rWratWrVopPj7eKxmB0iAvL08LFy7UwoUL9f333+vMmTMlYtF2cHCw4uPj1alTJw0dOrREv08DvGXq1Kl64YUXlJ2dfc3roaGhWr58ue655x7dc889+vbbbwvt16hRI+3evdsLSQEAAACg5Grbtq3Wr19faE3fvn2d+no1AAAAAAAAAAA3GxZrAwAAAACKjMXaAAAAAAAAAAAANy+DweCw5sMPP9Q//vEPH6QBPOvLL7/UiBEj9Ntvv/3lWocOHbRmzZpiSCVZLBbFx8fryJEjReozZswYvfHGG07VxsTE6OTJk0Wa979K+lLmGjVq6Ndff3VY9+OPP6px48ZeyWCxWNS5c+ciLb/29/fXjh07/pLRmWUtzrrrrru0adOmYl0074569epp//79Xp1hNBp17733OrzXQUFBunTpklezADcKi8Wi+fPn6/PPP9fOnTt15syZ4o4k6b+LtuvXr68uXbroH//4hyIiIoo7EuA1OTk5ql+/vo4ePeqw1mAwaNCgQdq3b5927NhRaG2zZs2UlJTkoZQAAAAAUDqMHj1a77zzTqE1TZs21fbt232UCAAAAAAAAACA0uOlDzrIWNwhAAAAAAAAAAAAAAAAAABA6dS3b1+HNXv27PFBEsBzVqxYodjYWHXo0OGaS7Ulae3atZoxY4bPMtlsNm3atEmjR49WmTJlirxU+4UXXnB6qbakIs/7M6vVqlGjRiknJ8ejfT0lJCTEYY3RaPTaUm1JCgwM1Pr167VkyRKFh4e71SM/P1/NmjX7w5/DnlyqLUnbtm1TYmKix/r5Qvfu3b2+VFv67+9bZ+51aGio17MAN4rAwEANGjRIa9asUWZmpi5duqSZM2eqbdu2Kl++fLHlunTpkrZv367nn39ekZGRCg0NVYsWLfTaa6+VmOXfgCdYrVbVqFHDqaXakmS32zV79myHS7Wl/z5oAgAAAABuNvHx8Q5r8vLyfJAEAAAAAAAAAIDSicXaAAAAAAAAAAAAAAAAAADALY0aNXJY89NPP/kgCVB0ixcvVkxMjBITE3X8+HGH9Y899pgOHz7stTyHDx/WXXfdpVtuuUUmk0l333233nnnnSL3feWVV/TKK6+4dMZkMslgMBR59v8qKCjQqFGjPNrTU+rXr++wxlfLH7t3767MzEzNmTNHERERLp/Py8tT48aNNWXKFMXExHh0qfbvVq9erfnz5ztVm5ubq6ysLI9ncMa6detUtmxZLVu2rFjmX0/FihWLOwJQagUFBWnIkCH6+uuvdfbsWV28eFHTp09XmzZtdMsttxRbrosXL2rbtm167rnnVLFiRZUrV04tW7bUu+++K5vNVmy5gKIaOXKk0tLSvNKbxdoAAAAAbkY1a9Z0WMPXEgAAAAAAAAAAuD4WawMAAAAAAAAAAAAAAAAAALc4s1h7z549stvtPkgDuGf+/PmKiopSr169dPLkSafPFRQUKCEhweNLLaxWqwYMGKBatWopKSlJWVlZHvk9ZDab9dFHH+mFF15w63y1atWKnOHPPv30U1ksFo/3Lao6deo4rLl06ZJPF5o8/PDDSktL03/+8x9FR0e7fP6JJ55w6de3qx599NGr/26z2bRv3z5NnTpVDz/8sP72t78pKipKAQEBCg4OVnR0tE6cOOG1LP/LarVq/Pjxqlixotq1a6ecnByfzHVF5cqVizsCcMMICQnR8OHDtX79ep07d04XLlzQu+++q7vvvlthYWHFlis7O1tbt27V448/rpCQEE2cOLHYsgDuysrK0qxZs7zWPzg42Gu9AQAAAKCk8vPzc1jDYm0AAAAAAAAAAK6PxdoAAAAAAAAAAAAAAAAAAMAtDRs2dFhz8eJFHT161PthADc8+eSTeuihh5SWlubW+YyMDI8uCLbZbIqPj9e8efM8tpA+KChIgwcPVmZmpgYOHOh2n4CAAI/k+V/5+fleWdjtruTkZP3tb3/TuHHjHNba7Xbt3LnTB6n+6MEHH9TJkyc1c+ZMn88uTHZ2tpKTkyVJzz77rOrXr69Ro0bpk08+0c6dO5WWlqa8vDxJUm5urqpWrXq13lt27NihiIgITZgwQWfOnPHqrKJ48sknizsCcMMKDQ3VyJEjtXHjRp0/f17nz5/X5MmT1apVK5UrV65YMl2+fFnPP/+8WrduLavVWiwZAHfMnDlTBQUFXuvPYm0AAAAANyNnFmt783MxAAAAAAAAAABKOxZrAwAAAAAAAAAAAAAAAAAAt1SqVEmVK1d2WPfTTz/5IA3gmuHDh2vy5MlF7pOamuqBNP/13HPP6fDhwx7pVbVqVc2YMUMXL17UrFmzFBoaWqR+MTExHsn1Z2lpaTIajXryySe1Z88er8xwRu/evVW7dm2XlmW7u5DdE4YMGaKTJ08qJCTE470rV66sLVu2aPr06TKZTE6f69u3r9q0aaM333zTqfpatWqpefPmOnfunLtRr2vz5s1q0aKFV3p7UlxcnNq1a1fcMYCbRlhYmEaPHq1NmzYpKytLmZmZevPNN5WQkFDk95Ou2rx5s6pUqaJjx475dC7grhUrVni1/4MPPujV/gAAAABQEhmNjtd92Gw2HyQBAAAAAAAAAKB0YrE2AAAAAAAAAAAAAAAAAABwm9lsdliTkpLigySA8z744AO9//77Hul16tQpj/SRpG+++abIPSpWrKhdu3bp2LFjGjZsmFOLOZyxcOFCBQQEeKTXn9ntdk2ePFmNGzdW2bJltXLlSq/MuZ5hw4Zp4cKFstvtLp3r0KGDlxI5Jzo6WgcOHFBwcLDHeo4ePVqpqalKSEjQ8OHD9dtvvykuLs6psz/88IM2bNjg0rzt27erQYMGslqt7sS9rgEDBqigoMCts40aNdLu3bt18eJFTZw4UfXq1ZOfn59H8/3u9ddf90pfAM4JDw/XU089pS1btujChQtKT0/XpEmTdNddd6ls2bJen5+enq4aNWp4fWEx4AlHjx71Wu/w8HAeNAEAAADgppGTk6PJkyerefPmat68ucN6FmsDAAAAAAAAAHB9LNYGAAAAAAAAAAAAAAAAAABuy87OdliTn5/vgySAY5s3b1atWrX0yCOPeKznyy+/LKvVqtTU1CIvuDh27JjbZw0Gg95//31lZGSoSZMmRcpxLWFhYfr444+drg8ICFDlypVdnpOTk6OuXbvqgQce8Piy5WuZMGGCZs6c6fK5cuXKOfVgAW+LiYnR/v37PbJce/To0Zo8efJf+v/6668KDAwscv/rSU1NdWqBjLN++OEHt38vPfTQQ9q9e7caNWqkkJAQjR07Vnv37lVeXp527dqlWbNmad68efriiy+0adMm7d69W/v371f58uXdmnfu3Dm3zgHwjkqVKunZZ5/Vd999p+zsbKWlpenf//63mjVrppCQEK/MzM/PV2JiosaMGeOV/oCnxMfHe633iBEjvNYbAAAAAIqbzWbTunXr1KtXL0VGRqps2bJ68skntX37dqfPAwAAAAAAAACAa2OxNgAAAAAAAAAAAAAAAAAAcFu3bt0c1nhzISvgDJvNpo4dO6p169ZKTk72aO+9e/fK399fVapUkclkUrly5fTAAw/ozJkzLvc6e/asWxkMBoPmzp3r0YXh19KnTx+1bdu20Jrg4GC9+OKLys3N1YkTJxQaGurWrKVLl6pr165unXXWvHnzNH78eLfONm3a1MNp3BcbG6u9e/cqKCjI7R6PP/74X5Zq/6/Zs2e73dsZu3bt0pAhQzzSa/To0W6dq1u3rj799NNrXjMajWrSpIkGDx6sfv36qUuXLmrVqpUaNWqk+Ph4paSkKDw83OWZ69evdysrAN+IiIjQuHHjlJSUpIsXL+rUqVN6+eWX1bRpU4880OB/vfXWW2revLny8vI82hfwlPbt23ulb/369fXiiy96pTcAAAAAFJfU1FSNHTtWdevWVUBAgNq1a6fFixcrPT3d5V4FBQVeSAgAAAAAAAAAwI3B8K8Z7e2//8ettSqoclX3fngdAAAAAHBzuivmRQX7RxZ3DAAAAAAAAAAAABSTvn37asGCBYXWvPfee3r00Ud9lAj4I5vNprp16+rQoUM+nWs0GvWvf/3L6cXNAwYM0Lx581yec/vtt2vevHmKj493+aw7LBaLmjRpogMHDlx9zWAwqFy5cnruuef09NNPy2g0Xr02a9YsDR061O15q1atUqdOnYqU+VqeeOIJTZkyxa2zZrNZmZmZbi8N95aUlBTdfvvtys7Odunc448/7vBeWK1WBQQEyGazFSWiQ7feeqsuXLggk8mkkJAQhYaG6pZbblF4eLgqVqyoqKgoRUdHKyYmRrGxsapatepfHt4QHR2tU6dOuTS3W7duWrp06R9+7brq3LlzqlGjhs6dO+f0mX79+rn1+x5AyXDixAnNnj1bq1ev1oEDB5Sbm1vknhUqVFBSUpJq1KjhgYSA56Snpysy0rM/J1izZk3t379fJpPJo30BAK6bMmWKNmzYoHr16slisejChQsqW7asqlSpos6dO6t27drFHREAgBLNarVq0aJFmjt3rnbs2KELFy54rHdYWJjOnz/vsX4AAAAAAAAAANwoXvqgA4u1AQAAAABFw2JtAAAAAAAAAACAm9sDDzygpUuXFlrz0UcfaeDAgT5KhJLKYrHonXfe0UcffaQjR46oQoUKatiwodq3b68BAwaofPnyXpnrzPJ3b3rxxRf10ksv/eG1jIwMvfHGG0pKSlJycrIyMzOd7ufv76/mzZurRYsW6tevn88Wav+Z1Wp1eglily5dtGrVKrfmhISE6OzZszKbzde8/s0332jq1Kk6c+aMzp8/r+zsbF26dEnnz59XYGCgQkNDZbVaZbfbVatWLVWtWlXffvutMjIy3MpjNBr14Ycfltg/0ywWi3r06KE1a9bIbrcXWhsYGKhXXnlFY8aMcap3zZo1dfjwYU/E9CiDwSA/Pz+ZzWYFBAS4tGQmPj5ekyZNUpcuXTyS5cyZM6pZs6ZTGQwGgzIyMhQeHu6R2QCK37Fjx/Thhx9qzZo1OnjwoC5fvuxWH5PJpE8//VQPPvighxMCRePOwyuuxc/PT02bNtXGjRuv+zEeAMA3cnNz1aZNG23fvr3QutDQUA0aNEhvvfVWkR5IBADAjeTAgQOaNm2avvzySx07dsxrDyWMjIzU6dOnvdIbAAAAAAAAAIDSjMXaAAAAAIAiY7E2AAAAAAAAAADAza1Tp05as2ZNoTXz589Xnz59fJQIvpSbm6v33ntPc+fO1S+//KKwsDA1bNhQTzzxhDp27ChJSk5OVvfu3XXw4MHrLpYwGAxKSEjQ4sWLFRER4bF8mzdvVuvWrd06m5mZqbS0NDVo0MDhgmJH3n//fT3yyCOSpJycHN166606e/asy338/f1lsVhK5RKr9u3b66uvvnLrbKdOna65mHvdunVq37691xaW/FndunW1cuVKVatWzSfziiI1NVX9+/fX1q1blZ+ff/V1Pz8/ValSRe3bt9eUKVMUGBjodM/FixerV69e3ojrc+Hh4dqzZ4+io6M93jsjI0M1a9bUhQsXCq1LSEjQli1bPD4fQMmRkpKijh07Kjk52a3zI0aM0LRp0zycCnBfamqq4uLidOXKFbfON2jQQMOGDdPQoUOdfkALAMB7vvnmG3Xr1k2XLl1y+kxkZKQ2btyo2rVrezEZAAAlU25urmbPnq0FCxbop59+Um5urk/mVq5cWampqT6ZBQAAAAAAAABAafLSBx1kLOLP+XtN1tnLOn/2cnHHuK6Smo375h7um3tK+n2TuHfuKqnZuG/u4b65h/vmHu6be7hv7inp903i3gEAAAAAAAAAAODmYLFYHNYEBAT4IAl8KT09XbVq1VJISIiefvpp7du3T/n5+crMzNT69evVqVMn1a1bVz/88IP+9re/af/+/YUuP7bb7dqyZYuqVq2qzz///A/XLBaLkpOT9c033+jMmTMu5Vy2bJnLb1uZMmV0/PhxhYeHq169enrwwQdd7vFno0aNkiRZrVbVq1fPraXakhQfH18ql2pL0pdffqnExES3zq5evfovC/w3btyoDh06+GSpdvXq1TV79mzt27evVCzVlqTo6Ght2LBBeXl5ys/P1+7du5WUlKS8vDwdPXpUM2bMcGmptiT17NlT9erV81Ji3xo/frxXlmpLUqVKlXTw4EGVLVv26muBgYGqXr26OnfurEmTJmnv3r0s1QZuAnFxcfrll1/01VdfufXx8PTp09WkSROnPt4GfCE6OlqrV6+WwWBw6/yXX36p4cOHs1QbAIqZzWbTsGHD1LZtW5eWaktSWlqa6tSpo+3bt3spHQAAJcumTZvUp08fRUVFKSQkRKNGjVJSUpLPlmpLUkFBgc9mAQAAAAAAAABQ2hjtJXSz9m+/nNXRQ+79pQFfKKnZuG/u4b65p6TfN4l7566Smo375h7um3u4b+7hvrmH++aekn7fJO4dAAAAAAAAAAAAbg5XrlxxWOPq8laUbDabTQ0bNlRycrIK+znUAwcO6I477tCFCxec7p2Xl6eePXvKYDDIZDLJaDSqTJkyqlWrlu677z5VqlRJ8fHx+vjjj6+7UPl/X9+3b5/zb5ik4OBg7d27VzExMVdfmzt3roKDg13q82f5+fkqW7asmjRpomPHjrndp0+fPkXKUdyWLVum9evXq0qVKi6fffDBB5WXlydJ2rx5s9q2bev1hSLNmzeX3W5XSkqKBg0a5NVZ3mQymdSoUSM1a9asyIvZt2zZovDwcKfrg4OD1aZNG124cMGlc94WFRXl9f4HDx7U4sWLdfHiRV2+fFkpKSlauXKlnn322RtmQTkA57Rr105HjhxR5cqVXT77448/KioqSgcOHPBCMsB1bdq00TvvvOPWxxQ//fSTFxIBAFxVv359zZw5s9Cv6TjSvHlzTZ482YOpAAAoGdLT0zV+/Hg1aNBAZrNZd999t/7zn/8oLS2tSO87i8IXD5cEAAAAAAAAAKC0KtpPRgMAAAAAAAAAAAAAAAAAgJuaxWJxWBMQEOCDJPCVd955R+np6V6fU1BQ8JdFFXa7XQcPHtSgQYNUvnx5paamXr22YsUKBQUFyc/PT2azWZGRkVq/fr1TswwGgxISEvTLL78oLi7uD9fMZrO2b9/+l9ddlZOTo59//tnt80ajUY8++miRMpQEbdq00YkTJ3Tq1Cm99tprTi9lzMnJ0QMPPKCtW7eqTZs2Xl+qHRcXp61bt3p1RmkUFhamw4cPq3v37oqMjJTBYPjDdYPBoNjYWA0bNkz79+9XTk6O1q9fr9DQUI0fP76YUv9RxYoV9cADD3h9TnR0tHr06KGQkBCvzwJQ8kVFRenEiRNq166dy2ezsrLUoEEDzZs3zwvJANcNGTLE5felZrPZrV//AADP++WXXzzS58knn9Tf//53j/QCAKC42Gw2LVy4UB07dlT58uUVGRmpCRMmaO/evcrPzy/ueJLk9a+FAwAAAAAAAABQmrFYGwAAAAAAAAAAAAAAAAAAuI3F2jefCRMmFHcESdKFCxcUHx+vjIwMSdLrr7+uy5cvS5Ly8/NdWv59+PBhbdmyRdHR0de8Xq9ePf366696//33VaZMmaKHd1HZsmX1/fffKzQ01OezvSUqKkrPPPOMrly5orCwMKfOrFq1Si1btpTVavVqtvDwcP38889OL/2+2YSFhWnJkiU6ffq0cnJyNHPmTHXv3l0zZ86UxWLR0aNHNWPGDMXHx//h3ODBg/+yiLs4fPHFF/y/BVAsjEajvvrqK73yyisu/3lYUFCgAQMGaPDgwV5KBziWkpKijh07KiQkRIsXL3bpbIsWLXj/CwAlhNls9livuXPnymAw6NVXX1V2drbH+gIA4E2HDh3SY489pri4OPn7+6t3795au3atzp8/79Mc/v7+io2NdVjHYm0AAAAAAAAAAK6Pn0gCAAAAAAAAAAAAAAAAAABu279/v8OawMBAHySBL2Rl9GoZ+gAAIABJREFUZencuXPFHeOq7Oxs1a5dW+fOndOuXbvc7pOZmelU3SOPPKJz586pd+/eKl++vNvzXNG4cWOlpaWpSZMmPpnnayaTSUuXLi3uGFdFRkZq3759CgoKKu4opUJQUJCGDBmiJUuWaMiQIYUuaAsKClKXLl18mO6vevTooWbNmhVrBgB44YUXtHHjRrc+Rp49e7bq16+vnJwcLyQDrm3FihWKj4/XbbfdprVr17q11G3s2LFeSAYAcEdMTIzHe44bN07lypVTZGSkRo4cKZvN5vEZAAC4Kzc3V1OnTlWLFi0UHBysOnXqaPr06frtt998/j4rIiJCvXr10vr165WXl6etW7c6PMP7VQAAAAAAAAAAro/F2gAAAAAAAAAAAAAAAAAAwC3Hjx93qi4gIMDLSeAra9euLe4If3H+/HlVqFBBeXl5bvcYP36807WBgYFasGCBzp49q8uXL2v9+vVKSkpye/b1GAwGPf744/rxxx9v+CXP99xzj7p3716sGfz8/NSvXz+dOHFCERERxZrlRrZixQrt2rVLtWrV8vnsW2+9VZ999pnP5wLAtbRu3VrHjh1T1apVXT67b98+RUdHa8+ePV5IBvyX1WrVP//5T1WoUEGJiYk6ePCg271CQkLUtm1bD6YDABRF165dvdY7PT1d06ZNU1xcnDIyMrw2BwAARzZv3qy+ffuqcuXKCgkJ0ahRo7Rt2zbl5ub6NEeZMmXUrFkzTZ48WRcvXlRaWpoWLlyoNm3aSPrv16UdcefhRgAAAAAAAAAA3CxYrA0AAAAAAAAAAAAAAAAAAFxmt9v1yCOPOFVbpkwZL6fBn9lsNr311luqV6+eqlWrppEjR+r06dNF7jtjxgwPpCt5Tpw44da5wMBAtWnTRs2aNdPjjz/ukSyhoaFKTExUamqqpkyZ4pGepcHChQtVrlw5n881GAzq2LGj0tLSNG/ePJlMJp9nuNk0adJEhw4d0hdffKHIyMg/XKtQoYLCw8PVtm1bJSYmqmXLlqpfv75iY2MVHh6u4OBg+fv7y2AwOD0vMjJSn3zyiY4cOSKz2ezpNwcA3FapUiUdOXLEreWW2dnZatKkiWbNmuWFZLiZpaenq2fPngoKCtLLL7+sc+fOFalfaGioduzY4aF0AABP+Pe//63g4GCvzjh69KiqVq2q3bt3e3UOAAC/S09P1z//+U81bNhQZrNZrVu31oIFC3T69GnZ7Xaf5TAajbr11ls1bNgw/fTTT8rNzVVSUpJGjx6tkJCQa9Y7wmJtAAAAAAAAAACuj5/8BgAAAAAAAAAAAAAAAAAALps/f77Wrl3rsC4qKkrVq1f3QSL8bvr06RozZowsFsvV16ZNm6Zp06apcuXKeuWVVzRo0KCr1/bt26epU6fq/Pnzkv675PGJJ55QXFycpP8uPH7jjTe0d+9e5eXl+faN8ZGyZcsWuceUKVO0fft2txcHVq9eXb/88stNu9jZZDJp8eLFateuXZF7NW3aVKmpqcrMzFSZMmUUEhIis9ms1NRU5eXlKSAgQGXLllWdOnU0Z84cVatWzQNvAVzVpUsXnT59WtOnT9fhw4f11FNPKSYmxunzeXl5OnHihI4eParjx48rNTVV6enpunTpkiIiIlS9enV169ZNlSpV8uJbAQBFYzQatWLFCr311lt65plnZLPZnD5rs9k0dOhQbdq0SZ988olTy7iAwnz44Yd69NFHZbVaPdKvRo0a2rVrl0JDQz3SDwDgGWazWcuWLdP//d//eXXR6JUrV5SYmKhjx455bQYA4OZls9m0ZMkSzZkzR0lJSVe/v1EcQkNDdeedd+rhhx9Wnz59XPoav5+fn8MaV75WAAAAAAAAAADAzebm/Ml7AAAAAAAAAAAAAAAAAADgtosXL+rxxx93qrZbt24s+fMRm82mHj16aNmyZdetOXXqlAYPHiyLxaLvv/9ey5YtU3Z29l/qpk+fruDgYF26dMkrWUeMGKF3331XvXv31uLFi70ywxWeWva3bds29ezZU0uXLnXpnNls1u7du2/apdq/a9u2rRITE7V8+XK3zpcrV07JycksUi5lRowY4dY5s9msuLi4qw8BAIDS7KmnnlLz5s3Vtm1b5ebmunT2s88+086dO7Vjxw6FhYV5KSFudK+99pqee+45j/Xr1q2bli5dyueCAFBCtW3bVgsXLlTv3r29uqzz+PHjMhgMevHFFzV27FgFBgZ6bRYA4MZ36NAhTZs2TV9++aWOHDlSbAunTSaTatasqS5dumjEiBEuPSzwz5z5nKmgoMDt/gAAAAAAAAAA3Oj46SQAAAAAAAAAAAAAAAAAAOCSOXPm6OzZsw7rzGazRo0a5ZUMNptNhw8f1ueff641a9bo559/1rlz54ptkUJxy8jIUFxcXKFLtX9nt9s1YsQIzZ0795pLtX/nraXaLVu21LRp02Q0GrVo0SLNnz9fsbGxMhgMXpnnjCpVqnikj9Fo1JIlSzRr1iz5+/s7fe61117z2HLv0m7JkiWqXr26y+dCQ0P1yy+/sFQbAFBq3XXXXTpx4oRbDwxITk5WlSpVtHPnTi8kw40uJydHL7zwgkd6mUwmvfbaa1q+fDlLtQGghOvZs6d27dqliIgIr896+eWXVbZsWXXt2lUnTpzw+jwAwI0hNzdX06dPV0JCgoKDg1WnTh1Nnz5dKSkpPv9eUMWKFdW9e3etXbtWV65c0f79+zVp0qQiLdWWJD8/P4c1NptNdru9SHMAAAAAAAAAALhRmYo7AAAAAAAAAAAAAAAAAAAAKF2WLFniVN348eNVp04dj89/+umn9c477yg/P/+a141Go/z8/OTv76+AgACVKVNGQUFBKlu2rEJDQxUWFqYqVaqoY8eOat++vVcXvp0+fVpnz56V2WyWv7//1X+WL19eJpNnfoxz48aN6tixoywWi0f6FVVYWJiysrL+8rqfn58efvhhffDBB394vU+fPurTp48sFos++ugjHT16VFFRUYqMjFRMTIxiY2P122+/qU2bNiooKPB4XqPRqDfeeMOjPQcPHqwBAwbo5Zdf1rx585SWlqa8vLy/1Pn5+WnAgAEaPXq0R+eXZkajUQcPHtSdd96pn3/+2akzFStW1E8//eSTZWAAAHhT+fLllZycrN69e2vx4sUunb106ZKaNWumKVOmaOTIkV5KiBvRI488IqvVWqQegYGB6tOnj95++22FhYV5KBkAwNsaN26sU6dOae7cuXrqqad0/vx5r82yWq1auXKlVq1apX79+mnOnDk8hAEA8BebN2/WjBkz9O233yotLa3YFkoHBgaqQYMG6tmzp4YOHeq1B2M6+77QbrcX68NJAQAAAAAAAAAoqVisDQAAAAAAAAAAAAAAAAAAnHb+/Hlt3brVYV2DBg30zDPPeHR2bm6uWrdurV27dhVaZ7PZZLPZlJ+fr9zc3OsuBZo+fbrMZrP+9re/adSoUerZs2eR8tlsNn3zzTf65JNPtHnzZp08eVI2m+269WXKlFGtWrXUvn17DRo0SDVq1Ci0/+nTp/Xtt9/qxx9/VPny5VWvXj0dOHBAY8eOLbblEn9WqVIlnT59WmfOnNErr7yixYsXKzc3VwkJCfr0009Vvnz5654NDAzU8OHDr3ktJiZGa9euVfv27Qu9p64KCAjQ66+/rkqVKnms5+/MZrMmTJigCRMmSJIyMjK0atUqbdu2TXXq1FGnTp1Uu3Ztj8+9EZjNZu3evVs9e/bUmjVrrrs0Pjg4WOPHj9ezzz7r44QAAHiP0WjUokWLNH36dI0aNcqlj31sNptGjRqlb7/9VosXL2ZZJZyydu1at89GRUXpmWee0ahRo/j1BgCllNFo1MCBAxUVFaUOHTp4fZ7dbte8efP05Zdfavfu3YqOjvb6TABAyZWRkaH33ntPy5cv18GDB6/5gEpfMBgMiomJUdu2bTVixAg1btzYJ3Od/TyqoKCAz7kAAAAAAAAAALgGFmsDAAAAAAAAAAAAAAAAAACnrV27VgUFBQ7rXn31VZnNZod1ubm5ev3117Vq1SqdPXtWFy5cUG5uroxGo0JDQ9WsWTP9/e9/V9euXVW3bl0dPXrUA2/F/5eXl6etW7dq69atioiI0GeffaY2bdr84fpbb72llStX6tixY7LZbDIajfLz87v6T4vFolOnTsnPz8+pe/O7y5cva8+ePdqzZ48mTZqkwMBA1ahRQ6GhoapSpYrOnTunI0eOKCMjQzk5OR5dKO0NwcHB2rt3r4xGoypVqqSpU6dq6tSpHuvftm1bffHFF+ratWuR74XBYNCDDz6ojz/+WIGBgR5KWLhKlSpp0KBBGjRokE/mlXZGo1FLliyRJO3Zs0czZszQli1bFBsbq7Zt26pXr14s3wIA3NBGjBihZs2a6e6771ZOTo5LZ5cuXaoaNWpo586dhT7YBJCkCxcuuFRvMBh0++236+2331arVq28lAoA4Gvt27dXaGiosrOzfTIvMzNTVapU0a+//qq4uDifzAQAFD+bzaYlS5Zozpw5SkpKuu6DUX0hNDRUd955p/r3768+ffo49T0tT/Pz83OqrqR/fwgAAAAAAAAAgOLCYm0AAAAAAAAAAAAAAAAAAOC0lStXOqyJiIhQx44dC62xWq3q37+/Fi1adN2FAJcvX9aKFSu0YsUKt7K6Kj09XW3bttXUqVPVuHFjjRs3Tt99952sVqtT511Zqn0tFotFe/fuLVKP4uLv769du3apUqVKXp3TqVMnLV68WD169JDdbi+01mg0asaMGbrlllv08ccf6/Tp07p48aIqVqyoBQsWKDY21qtZ4TmNGjXSjBkzijsGAAA+16RJE6Wmpqpp06Y6dOiQS2d/++03ValSRV9//bUSEhK8lBA3AqPR6NTnMmazWYmJiXr33XcVERHhg2QAAF976KGH9P777/t05m233aYePXpo9uzZCg0N9elsAIBvJCcna+rUqVq7dq2OHDlSbEuiTSaTatSooc6dO2vEiBEl4nsERqPRqbqifv8JAAAAAAAAAIAbFYu1AQAAAAAAAAAAAAAAAACA05KSkhzWDB06tNDrW7duVdeuXXX+/HlPxfIYu92uxx57rLhjlCoBAQH6+uuvVbt2bZ/M6969u44dO6b33ntPK1euVHJysvLz8yVJISEhuv3229W3b189/PDDCgwMlCT16NHDJ9kAAAA8LTQ0VAcPHlT//v316aefunT28uXLatWqlV5//XWNGTPGSwlR2pnN5qsfTxfm0qVLMpn4q2gAcCObOHGiPv74Y1ksFp/O/fzzz7VixQpt2LCBB4IAwA0gNzdXH3/8sRYsWKA9e/bo0qVLxZalYsWKSkhI0NChQ9WuXTunF1n7ip+fn1N1LNYGAAAAAAAAAODaStZX/gEAAAAAAAAAAAAAAAAAQIl28uRJhzX33nvvNV+32Wzq27evWrVqVSKXasN5QUFB6tGjh9avXy+LxaJWrVr5dH5MTIxeffVV7du3T3l5efr222/166+/6uLFi9q0aZOGDRt2dak2AADAjWDevHmaOXOm00u3fme32/X000+rS5custlsXkqH0qx+/fpO1WVmZno5CQCguIWFhWnHjh0KDQ31+ez8/Hzdc8892rhxo89nAwCKbuvWrerXr5+io6MVEhKixx57TN99953Pl2oHBgbqzjvv1Guvvabz588rIyNDS5cuVfv27UvcUm1JTmfi83kAAAAAAAAAAK6t5H31HwAAAAAAAAAAAAAAAAAAlFgGg8FhTYcOHVS2bFk1bNhQY8eO1ZEjR7Rt2zZVrFhRCxYskN1u90FSSJKfn5/MZrNHey5atEiXLl3S4sWL1aZNG4/2dlfr1q0VFxdX3DEAAAC8asiQIfrxxx/dWna5atUqVatWTRkZGV5IhtJs5MiRTtW9/vrrXk4CACgJGjRooAsXLmj58uW6/fbbXT5frlw5t2dbrVa1a9dOWVlZbvcAAPhGRkaG/vWvf6lRo0YKCAhQy5Yt9dlnn+nUqVM+/R6QwWBQ1apV9Y9//EM//vijLl++rO+//17PPPOMwsLCfJbDXQaDwanvuxUUFPggDQAAAAAAAAAApQ+LtQEAAAAAAAAAAAAAAAAAgNOcWdJssViUk5Ojn3/+WZMmTVL16tXVokULnTt3zgcJ8b8OHjyoCxcuKCYmptA6f3//qwsvNm3apMTERIWFhclkMql27dp6+umndfz4cdntdvXs2dNH6QEAAPBnDRo0UGpqqurXr+/y2ePHjys2NlbffPONF5KhtOrdu7f8/f0d1q1du9YHaQAAJUW3bt30ww8/KDw83Kl6g8GgRYsWKSsrS0ePHtXdd9+tihUrujzXarVq2LBhLp8DAHiXzWbT559/rs6dO6tChQqKiIjQSy+9pJ9++kl5eXk+zRIaGqp7771XH330kSwWi44dO6YPP/xQjRs39mkOT3FmETmLtQEAAAAAAAAAuDZTcQcAAAAAAAAAAAAAAAAAAAClh9lsVm5ubnHHgBMuX76swMBASdKhQ4fUvn17ZWdny9/fXyaTSWazWf7+/jKbzZo0aZKioqIkSa1atVKrVq2KMzoAAAAKERISop9//lmDBw/W7NmzXTprsVjUtm1bvfTSSxo/fryXEqI0MRqNiouL06FDhwqtS0lJ8VEiAEBJYrPZnKqbPXv21YexxcbGauPGjZKkJ598UpMnT3Zp5pIlS5Sdna3Q0FDXwgIAPOrw4cOaOnWq1qxZoyNHjjj9PsHTTCaTbrvtNnXp0kUjRoxQbGxsseTwhgsXLjhV58zybQAAAAAAAAAAbkYs1gYAAAAAAAAAAAAAAAAAAE4zm83FHeEvatasqV9++UVZWVk6efKkTp06pdTUVGVkZCgzM1NnzpzR+fPnlZWVpQMHDujMmTPFHdmrjEaj3n333atLtSUpKChImzdvLsZUAAAA8LQPP/xQrVu31sCBA1VQUOD0ObvdrhdffFGbN2/W2rVrZTLx14tudoMHD9aYMWMKrbFardq0aZNat27to1QAgJLgf7++VJgHHnjgmq+//fbbio6O1rPPPuv0xysFBQVasWKF+vfv73ROAEDRWSwWffTRR1qwYIF2796tS5cuFVuWihUrKiEhQYMHD1b79u1lNBqLLYs3bdu2zWGNn5+fypcv74M0AAAAAAAAAACUPiaj0VDcGa4prnYFyV4ys0lS9drhxR3hmrhv7uG+uaek3zeJe+cu7pt7uG/u4b65h/vmHu6be7hv7uPeAQAAAAAAAAAA4EZU0hZr+/n5ac2aNZKksLAwhYWFqV69eg7PpaSk6LbbbvNKJoPBoIiICDVr1kx9+/bV/ffff3VZoc1m04kTJzRv3jytXr1a+/btU05OjkfmRkZGauDAgRo3bpxCQkI80hMAAAAlW//+/XXnnXeqefPmysrKcuns+vXrVbVqVe3cuVPR0dFeSojS4NFHH9XTTz8tu91eaN3s2bNZrA0AN5nq1avr1KlTDuvuvfde7dq165rXnnrqKfXo0UNt2rRRSkqKU3P379/vUk4AgHu2bt2qGTNmaOPGjTp9+rTDzwm8JTAwUPXq1VOPHj00bNgwhYWFFUsOX9uyZYvDmkaNGvFALAAAAAAAAAAArsPwrxntr35349ZaFVS5amhx5gEAAAAAlDJ3xbyoYP/I4o4BAAAAAAAAAAAAH4mIiFBGRobX+jdr1ky33XabUlJSdPz4cZ06deqaixxuueUWPfTQQ3rllVfcXrBgs9mUkJCgpKQkp+pNJpNuvfVWtWrVSgUFBbJarcrPz5fVapXValV4eLjuuece9erVy6UF5Onp6ZozZ46++OILHTx4UBaLRQaDQRUqVFDVqlVVu3Zt3XHHHUpISFB8fLyMRqNOnDih559/Xl999ZWaN2+uiRMnKj4+3q37AAAAgNLPYrEoISFBP/zwg8tnzWazVqxYofbt23shGUoLZz7Xq1q1qo4dO+ajRACAkmDGjBl69NFHnap94403NGbMmEJrRo4cqWnTpjnsZTAYZLPZnJoLAHDNrFmzNH36dB08eFB5eXnFksFgMCgmJkb33Xefhg8friZNmhRLjuKWkJCg7777rtCaJ554Qm+//baPEgEAAAAAAAAAUHq89EEHFmsDAAAAAIqGxdoAAAAAAAAAAAA3l+joaJ06dcrjfe+77z6tWLFCQUFBf3g9Ly9PCxYs0Pz58/XDDz+oZs2a+ve//6177rnHY7Pvv/9+rVmz5poLJAICAtSxY0e99tprqlGjhsdmAgAAAN7w2GOPafr06S6fMxgMeu655zRx4kQvpEJpkJiYqBUrVhRaYzQadeXKFZlMJh+lAgAUN5vNpuDgYFksFoe1fn5+slgsDt9PBAUF6fLlyw77DRgwQHPnznU6KwCgcDt37lSXLl2Unp5eLPPLli2rO+64Q/3799dDDz3k0gNKb0SXL19WWFiYw+XmS5cu1f333++jVAAAAAAAAAAAlB4vfdBBxuIOAQAAAAAAAAAAAAAAAAAASo+KFSt6tF9QUJCWLVumdevW/WWptiSZzWY9/PDD+uqrr3TmzBlt27bNo0u1JWnZsmW6cuWK0tLSNGPGDPXq1UtNmzbV7NmzlZubq6VLl7JUGwAAAKXCtGnTtGjRIpcXH9vtdr366qtq1aqVrFarl9KhJOvXr5/DGpvNpuXLl/sgDQCgpDAajXr00Uedqi0oKFBcXJzDuujoaKf6ffLJJ3r33XedqgUAFG7u3Llq1qyZT5dqm0wm1a5dW2PGjNHRo0eVnZ2tDRs2aODAgTf9Um1J+v777x0u1ZakhIQEH6QBAAAAAAAAAKB0YrE2AAAAAAAAAAAAAAAAAABwWkBAgMd63XfffcrMzFRiYqLHehZFRESEhg0bpoULF2r79u0aNGiQjEZ+1BIAAAClS8+ePXXo0CFVqFDB5bNbtmxRdHS0jh075oVkKMliYmKcqlu0aJGXkwAASpo333zT6Y8rjh8/rrFjxxZa07hxY6dnP//8807XAgCu7YknntDf//532Ww2r88KDw9XYmKiVq1apStXrujgwYN64403FBsb6/XZpc2WLVsc1tSpU8fjD7wFAAAAAAAAAOBGwt/2AAAAAAAAAAAAAAAAAAAATjObzQ5rgoOD1bBhQwUHB1/z+i233KJly5Zp3bp1CgoK8nREAAAA4KYXFxenU6dOqXnz5i6fzcjIUI0aNbRixQovJENJ9NZbbzn9a8Vut3s5DQCgpDEajVq/fr0MBoNT9ZMmTdK6deuue/3VV191enZOTo5Wr17tdD0A4P+z2Wxq06aNpkyZ4rUZgYGBuuOOOzRp0iSdP39emZmZWrZsmTp16sSDSx1wZrF2y5YtfZAEAAAAAAAAAIDSi+9GAAAAAAAAAAAAAAAAAAAApwUEBDismTNnjvbs2aOcnBwdP35czz//vF544QVt2rRJ+fn5OnfunBITE32QFgAAALh5mc1mbdu2TWPGjHH5bH5+vhITE906i5IvPT1dEydOVIsWLWQwGDRmzBinF2aHhoZ6OR0AoCRq1KiRGjdu7HR9v379rnstLi5O/fv3d7rXvHnznK4FAPxXVlaW4uLitGHDBo/2NRgMiomJ0cCBA/X999/r8uXL2rlzp5599lmFhYV5dNaNzGq1atu2bQ7rWrVq5YM0AAAAAAAAAACUXqbiDgAAAAAAAAAAAAAAAAAAAEoPs9nssCYvL+/qv8fExGjChAnejAQAAACgEG+88YYSEhLUs2dP5efnu3T2rbfe0nfffadNmzY59bkASgaLxaKXXnpJWVlZV1/bsGGD8vLylJmZqUuXLrndOz4+3hMRAQCl0M6dOxUSEqLLly87rM3IyNDcuXP18MMPX/P6nDlztGPHDiUnJzvstW/fPpezAsDN7Oeff1aLFi2Uk5PjkX5ly5bVHXfcoX79+qlfv358bugBvz+c1pGWLVv6IA0AAAAAAAAAAKUXi7UBAAAAAAAAAAAAAAAAAIDTAgICHNZcuXLFB0kAAAAAOKtbt246fPiwmjZtqvT0dJfObt++XZUrV1ZSUpJq1KjhpYTwlIkTJ+rll1/2yudlYWFhevzxxz3eFwBQOhiNRn3wwQcaMGCAU/XPPPPMdRdrG41G7d+/X/7+/g77nD592qWcAHAz+/zzz9WnTx9ZrVa3e/j5+em2225T586dNWLECFWrVs2DCSFJW7ZscVhTtWpVVa1a1QdpAAAAAAAAAAAovYzFHQAAAAAAAAAAAAAAAAAAAJQezizWzsvL80ESAAAAAK6IjY3VyZMn1bp1a5fPnj17VvHx8Vq4cKEXksET1q1bp0qVKun555/3ylJtg8GgL7/8UiaTyeO9AQClR//+/TVs2DCnajMyMrRu3brrXjeZTGrRooXDPufOnXP5wSAAcDMaP368evXq5dZS7fDwcHXr1k2rVq1SXl6eDh06pDfffJOl2l6yefNmhzWtWrXyQRIAAAAAAAAAAEo3FmsDAAAAAAAAAAAAAAAAAACnmc1mhzUs1gYAAABKJpPJpG+//VbPP/+8DAaDS2etVqt69+6t4cOHeykd3JWTk6POnTsrMzPTK/39/Pz06aefqmnTpl7pDwAoXWbMmCE/Pz+namfOnFno9TvuuMOpPjExMZo1a5ZTtQBws7HZbOratasmTJggu93u0ll/f38dP35cmZmZWr58uTp16iSjkRUU3mS327V161aHdS1btvRBGgAAAAAAAAAASje+qwEAAAAAAAAAAAAAAAAAAJwWEBDgsObKlSs+SAIAAADAXRMmTNCaNWuc+vj+z95//33dfvvtys3N9UIyuKNPnz5ee8BRaGio9uzZo759+3qlPwCgdDpz5oxTdQcPHiz0es2aNZ3qk5+fr6FDh6pFixbKyclx6gwA3AxycnJUp04drVy50uWznTp1ksViUUxMjBeS4XoOHTrk1PtRFmsDAAAAAAAAAOAUnU9mAAAgAElEQVQYi7UBAAAAAAAAAAAAAAAAAIDTnFm8562FbgAAAAA8p3379jpy5IgqV67s8tndu3crOjpaBw4c8EIyuGrNmjVe6VunTh2lpqaqXr16XukPACi9wsLCnKrLzs4u9HqvXr1cmrtt2zZVrlxZKSkpLp0DgBvR4cOHFRMTo+TkZJfPPv/881q1apWMRtZN+NrmzZsd1oSHh6t27do+SAMAAAAAAAAAQOnGdzoAAAAAAAAAAAAAAAAAAIDTzGazw5qvv/7aB0kAAAAAFFVUVJROnDihdu3auXw2KytLDRo00Ny5c72QDK6w2+0e7/nggw9q3759CgkJ8XhvAEDpZ7PZnKpz9LXE8PBw3XHHHS7Nvnjxoho2bKjU1FSXzgHAjWTNmjWqW7eusrKyXDrn5+enRYsWacKECV5KBke2bNnisKZly5YyGAw+SAMAAAAAAAAAQOnGYm0AAAAAAAAAAAAAAAAAAOC0oKAghzXVq1f3QRIAAP4fe3ceF3W9f3H8zMgmKBqa4gpucQNzX7HUsrzWtauZllbumVmY5bWr17pZ2q80vdk1tdSrt9RKu24ttpvhToJLqRlqiEsoKRECss78/lBRFJj5DrMAvp40D3Pm/fl8znzFAI0zAABnMJvN+vLLLzVt2jTDxV35+fkaNmyYRo4c6aJ0sIezirV9fX3VqVMn7d+/XytWrJDZzLeeAQCKNmPGDLvmwsPDbc68//77hj/mZGRkKDw8XCkpKYbWAUBF8Nprr6l3797Kzc01tC4gIEC7du3SgAEDXJQM9ti0aZPNma5du7ohCQAAAAAAAAAA5R//dxMAAAAAAAAAAAAAAAAAALBbw4YNbc4cPnzYDUkAAAAAONPzzz+vDRs2yM/Pz/DaJUuW6JZbblF6eroLksFVKleurNatW2vixIn6+eeflZWVpe3bt9tVggoAuL7961//smvOnvLWZs2aacmSJYYzpKWlKTIy0vA6ACjPBg0apIkTJxp+cZ2GDRvq2LFjatGihYuSwR6JiYk6fvy4zbnbbrvNDWkAAAAAAAAAACj/KNYGAAAAAAAAAAAAAAAAAAB2a9asmc0ZirUBAACA8un2229XYmKiXS+oc7V9+/apXr162rNnjwuSwRnq1aunTp06acqUKTp69KgyMzO1a9cuTZ8+XTfddJOn4wEAyok9e/bo7NmzNucCAwM1ePBgu/YcOnSolixZokqVKhnK8vPPP+uf//ynoTUAUB5lZWWpVatWWrFiheG13bt3V0JCgoKCglyQDEZs3rzZ5kyVKlXUsmVLN6QBAAAAAAAAAKD8o1gbAAAAAAAAAAAAAAAAAADYzZ5i7aSkJKWnp7shDQAAAABnq1WrlhISEnTvvfcaXpuWlqa2bdtq0aJFLkh2fUhOTtajjz6qFi1aqGPHjurevbseffRRnTx5stg19nydJkmffvqptm/frhdffFEhISHOigwAuM4sXbrUrrknnnjC0L7Dhw/XoUOHDL/Ax6xZs2SxWAytAYDy5Pjx42rQoIH27t1reO3YsWO1ceNGmc3USpQFmzZtsjnTpUsXeXl5uSENAAAAAAAAAADln1P/BiT17Hn9fva8M7d0GrI5hmyOIZvjynI+sjmGbI4hm2PI5hiyOYZsjinL2aSyna8sZ7PkWz0dAQAAAAAAAAAAAG5Ut25dVa5c2ebc4cOH3ZAGAAAAgCuYzWZ9/PHHmjlzpkwmk6G1FotFjz32mB566CFKLg3YsGGDmjdvruDgYC1evFg//vijvv/+e0VHR2vx4sWqX7++GjVqpJ07d16z9r333rPrDEeK+AAAuNq2bdvsmnvppZcM792oUSMlJiYqKirK7jVZWVl69913DZ8FAOVBdHS0mjVrpjNnzhhaZzabtXjxYs2ZM8dFyeCIzZs325y57bbb3JAEAAAAAAAAAICKwanF2r/8fFZHD5515pZOQzbHkM0xZHNcWc5HNseQzTFkcwzZHEM2x5DNMWU5m1S285XlbDk5+Z6OAAAAAAAAAAAAADcym81q2rSpzTmKtQEAAIDyb8KECdqyZYtdL65ztQ8++EA333yzUlNTXZCsYlm3bp169uyp/fv3y2q1Fjt39OhRderUSW+++Wah+3ft2mXXOaGhoaWJCQCAJCk+Pt7mTPXq1eXj4+PwGW+++aaWLFli9/zy5csdPgsAyqp58+bpjjvuUHZ2tqF1lStX1tatWzVixAgXJYMjkpOTdfDgQZtzFGsDAAAAAAAAAGA/pxZrAwAAAAAAAAAAAAAAAACAis+eYu1Dhw65IQkAAAAAV4uMjNSJEyfUpEkTw2vj4+NVv359xcTEuCBZxbB+/Xrdf//9slgsds1bLBY99dRTeuKJJyRJcXFxBf9uiz1fywEAUJK8vDy7XjRj/PjxpT5r+PDh2rp1q12z3377rU6ePFnqMwGgrBg1apSioqLs/jrhkuDgYCUkJKhTp04uSgZHbdmyxeaMj4+POnTo4IY0AAAAAAAAAABUDBRrAwAAAAAAAAAAAAAAAAAAQ5o1a2Zz5vDhw25IAgAAAMAdgoKCFB8fr/79+xtem5GRocjISM2ZM8cFycq3kydPqk+fPobL8iTprbfe0rx589StWze71leqVEl16tRxJCYAAAW+//57Wa1Wm3P333+/U86LjIy0++PXzTffrKSkJKecCwCekpeXp86dO+s///mP4bUdOnRQYmKiateu7YJkKC17XiyiQ4cO8vPzc0MaAAAAAAAAAAAqBoq1AQAAAAAAAAAAAAAAAACAIfYUax86dMgNSQAAAAC4i9ls1v/+9z/NmTNHZrOxb0myWCwaN26c7r//fodKpCuqBx98UPn5+Q6vj4qKUkZGhl2zt956q+FfNwAArhYTE2PXXHh4uNPOHD16tF1z586dc+hFQACgrEhOTlZISIh27NhheO3w4cMVExMjHx8fFySDM9jzgrSNGjVyQxIAAAAAAAAAACoO/m8oAAAAAAAAAAAAAAAAAABgCMXaAAAAwPVr7Nix2rFjhwICAgyvXbNmjZo2baozZ864IFn5kpiYqK1bt7rtvBkzZrjtLABAxZKTk6NZs2apefPmGj9+vM35ypUrO/X8IUOG2D37008/OfVsAHCXnTt3KjQ0VL/++quhdSaTSf/+97+1ZMkSFyWDs+Tk5NicCQwMdEMSAAAAAAAAAAAqDoq1AQAAAAAAAAAAAAAAAACAIfYUa586dUrp6eluSAMAAADA3dq3b69ff/1VYWFhhtcmJCSoYcOG2rJliwuSlR9Lly5121mDBw9Wx44d3XYeAKBisFgsGj16tPz9/fXss89q//79dq1z5MU3StKoUSM1aNDArtns7Gynng0A7vDuu++qU6dOOn/+vKF1Pj4+2rBhg5566ikXJYMzmc22qz06d+7shiQAAAAAAAAAAFQcFGsDAAAAAAAAAAAAAAAAAABD6tSpY1dBzuHDh92QBgAAAIAnBAYG6uDBg3rkkUcMrz1//ry6du2q1157zQXJyoevv/7aLeeEh4e7tcQbAFAxpKSkKCQkRAsXLlR+fr6htW3atHF6noULF9o1l5mZqXr16qlXr15atWqVLBaL07MAgDONHz9ew4YNM/zfqxo1aig+Pl633367i5LB2ewp1ubjFgAAAAAAAAAAxlCsDQAAAAAAAAAAAAAAAAAADDGZTGratKnNuUOHDrkhDQAAAABPWrZsmRYuXGhXSdiVrFarJk6cqN69e1+X5WGnT592+RmBgYGKiYlx+TkAgIrFYrGodevWOnHihEPrJ0yY4OREUq9eveTl5WXX7K+//qovv/xSAwYMUGBgoEaMGKG8vDynZwKA0rBYLOrRo4dmz55teG3z5s114sQJhYSEuCAZXKVSpUo2Z6xWqxuSAAAAAAAAAABQcVCsDQAAAAAAAAAAAAAAAAAADLOnWPvw4cNuSAIAAADA00aNGqW4uDgFBgYaXrt+/XqFhoYqOTnZBcnKLl9fX5efsXXrVlWpUsXl5wAAKpZHHnlEx44dc2htw4YNdddddzk50QVGX8RDkjIyMvTf//5X3t7eatq0qcaPH6+0tDQXpAMA+6WmpqpJkyb69ttvDa8dMGCAfvzxR/n5+bkgGVzJno9j1+OLTgEAAAAAAAAAUBoUawMAAAAAAAAAAAAAAAAAAMOaNWtmc+bQoUNuSAIAAACgLGjVqpVOnjypW265xfDa48ePKyQkRBs2bHBBsrKpdu3aNmdMJpOioqIc2r9du3Zq3ry5Q2sBANevzMxMrVy50uH1CxYscGKawkpbNnrkyBHNnj1b1apVk8lkUqtWrTRlyhRlZmY6KeG1kpOTNXjwYDVu3FiBgYEymUwymUzy8/NT1apVFRYWpkGDBmn8+PHauHGj4uPjXZoHl23atEkjR47Uli1bPB0F15l9+/apQYMGOnr0qKF1JpNJ//d//6cPP/zQNcHgchRrAwAAAAAAAADgfBRrAwAAAAAAAAAAAAAAAAAAwyjWBgAAAHC1KlWq6IcfftDIkSMNr83KytJdd92ladOmuSBZ2TN8+HCbM1arVY0bN5avr6+hvU0mk9avX+9oNADAdeyTTz5xuNTz4YcfVq9evZyc6LKbbrrJqfvt3btXU6dOVUBAgEwmk6pWrVpwa9q0qYYMGaKTJ086vP/YsWNVp04dLV++XAkJCTp37lzBY9nZ2UpPT1d8fLxWrFih2bNn64477lBYWJgCAgLk5+enyMhIRUdHO+OpVjilKZ61WCwaPHiwunfvriVLlui2226Tt7e3wsLCNHbsWP3www9OTAoUtmrVKrVu3Vrp6emG1nl7e+ujjz7S5MmTXZQM7uCMYm2r1VqqGwAAAAAAAAAAFQ3F2gAAAAAAAAAAAAAAAAAAwDB7irUPHz7shiQAAAAAypr//Oc/Wrp0qSpVqmRondVq1QsvvKA777xTeXl5LkrnfOnp6XrppZfUs2dPNW7cWHXq1FHLli01YMAAHThwoMg1AwcOtKtYbcWKFXr++ecN5WnRooVq1aplaA0AAJL01VdfGV5jMpn0wAMPaPny5S5IdNmgQYNcun96enrB7ciRI1q2bJkaNGigLl26FPp4vm3bNkVFRalTp05q06aNunbtqnvvvVfjx4/XunXrtHHjRnl7e2vu3LkOF0BnZ2dr+/bt6t69uwICAtSnT59iP6eoyHbv3q2mTZvKy8tLQUFB6ty5sx566CFVqlRJLVq00Lx58wx9zrhz507Vrl1by5cvL1Qwm5eXp/j4eM2dO1ctW7aUn5+fWrVqpX/84x9KSEhwxVPDdeif//ynHnjgAcNf51SrVk379u3Tvffe66JkcBd7vv47e/ZssY85oxibcm0AAAAAAAAAQEXj5ekAAAAAAAAAAAAAAAAAAACg/LGnWPvUqVP67bffdOONN7ohEQAAAICyZPDgwWrbtq26dOmi1NRUQ2s3bNighg0baufOnapXr56LEpZeWlqa+vbtq+++++6agrJTp07phx9+0KpVq9SwYUM9/fTTGjduXEGZmtlsVtOmTRUfH1/iGXv37lVMTIw2btyob7/91mamGjVquLzYFABQcWVnZ9s9azKZ1LFjRy1fvlxNmjRxYaoLnnrqKU2ZMsXhsmpHWK1Wbdu2TREREQoMDFR2dnaJ12j27NlOz5CZmamPP/5YH3/8sSpVqqSaNWsqLCxMkZGRioyMVLdu3RQYGOj0cz3BYrFo48aNGjhwoDIzM5WZmVnw2O+//64dO3Zox44dkqQff/xRUVFRioqKUuPGjdW9e3eNHDlSkZGRRe47ZswYLVq0yK5S2ezsbO3du1d79+7V9OnTFRAQoObNm+uvf/2rHn30UV7ABIZYLBb17dtXn3zyieG1TZo00a5duyrM7/Hrnb0vrDRx4kSX5rBarTKZTC49AwAAAAAAAAAAd7H9p+8AAAAAAAAAAAAAAAAAAABXqV27tqpUqWJzbs+ePW5IAwAAAKAsCg8PV1JSktq0aWN4bVJSkho3bqzPPvvMBclKb968ebrxxhu1ceNGmwWNx44d0/jx4+Xl5SU/Pz/dd999ioqKUk5Ojs1zsrOztW3bNm3YsEEDBgwocfaBBx5QcnKymjdvbui5AABwSUREhN2zWVlZ2r59u1tKtSUpMDBQixYtkp+fn1vOu1paWpqh4nFXyM/P1+nTp7Vp0yZNnz5df/3rX1WtWjWZTCZ5e3srJCREkydPVlZWlkdzGrVt2za1b99evr6+uvPOO3XmzJlCpdq2/PLLL1qyZIm6dOkib29vhYWF6YknntDu3bslSffcc48WLlxoV6l2UTIyMhQTE6PnnntOtWvXVvXq1dW9e3fNmzdP6enpDu2J60N6erpuvvlmh0q177nnHsXHx1OqXYHUrFnT5oy7XqjW0f8eAgAAAAAAAABQ1lCsDQAAAAAAAAAAAAAAAAAADDOZTAoPD7c5t23bNjekAQAAAFBW+fn5KS4uTk8++aThtTk5Oerdu7cmT57sgmSOSUxMVHh4uN3F2FeyWq3Kzs7WunXrNG/ePB09etSudb///rsk6cMPP9Tu3bvVp08f+fv7FzweEBCgzz//XCtXrpTZzLeLAQAc98gjj9g96+vrK5PJpD59+mjKlCk6cOCAC5NdMGLECJ07d05/+9vf5Ovr6/LzypO8vDwdO3ZMr776qkJCQgx/nuIJSUlJ6tGjh7p06aLY2Fjl5eWVes+8vDzFx8frrbfeUps2beTr66svv/zSCWkv++OPPxQdHa2oqChVrVpVNWvW1F/+8hctW7asXFx3uMehQ4fUoEEDxcfHG147adIkrV+/ns/tK5jWrVvbnNm8ebPOnz9f6D6r1eqSImzKtQEAAAAAAAAAFQF/mwIAAAAAAAAAAAAAAAAAABzSuXNnmzNbt251QxIAAAAAZd3cuXO1YsUKeXl5GVpntVr16quvqmvXrk4pW3SUxWLR+PHj1bhxY/30009uPbtu3boF/96qVSutW7dOGRkZ+v3335Wbm6v09HT16tXLrZkAABVTgwYNFBgYaGjNxx9/rKlTpyoiIkJBQUEaPXq00tPTXZRQ8vLy0qxZs5Senq7o6GitXbtWixcv1sSJEw1/nlFRJScnq2vXrobWWCwWF6W5VkpKinr37q26devq22+/delZ7ii6Pnv2rD777DMNGTJEfn5+qlu3rgYMGKCPPvrIrdcVZcdnn32miIgIpaamGlpXqVIlvf/++3r11VddlAyedNddd9mcycrK0ubNmwvKtF1dfn3lORRtAwAAAAAAAADKI4q1AQAAAAAAAAAAAAAAAACAQyIjI23O7NixQ/n5+W5IAwAAAKCse/DBB3XgwAHVqFHD8NrNmzerbt26SkxMdEGyksXExKhu3bqaPXu2R8oR69WrV+T91atXp0AUAOB0Dz/8sMNrf//9dy1cuFBBQUF67bXXnJjqWl5eXuratav69u2rESNGaPr06crNzVV2drYmTZqk0NBQmc3X77dRx8TEaPTo0XbNde7cWd7e3vL29ladOnV066236umnn9a2bducnutf//qXgoODtX79eqfvXRZYrVYlJSVp1apV6tu3r7y9vRUaGqqhQ4dq06ZNno4HN3jttdfUu3dv5ebmGloXEBCg2NhYDRo0yEXJ4Gn169fXzTffbHPum2++sb2ZyeDNTpRrAwAAAAAAAADKm+v3b4QBAAAAAAAAAAAAAAAAAECp2FOsfe7cOe3bt88NaQAAAACUB82aNdOvv/6qTp06GV7722+/qVmzZlq3bp0Lkl0rJydH999/vzp37qzTp0+75cyr1ahRQ7Vq1fLI2QCA69OsWbPk4+NTqj1yc3M1ceJEtW/fXjk5OU5KZh8fHx+9+uqrSkhI0Pnz5/XII4+oVq1a12XJ9sKFCxUXF3fN/RaLRfPnz1eDBg3UqVMn7dixQxaLRXl5eTp16pS2bt2qf//73+rSpYtTCtItFotmzJihatWqacKECYYLh8szi8WixMRELV26VN26dZO3t7fCwsIUFRWlPXv2eDoenOyhhx7SxIkTDZcTN2jQQEePHlWrVq1clAxlgdVq1V133WVz7uuvvy7+QYNF2Y6so1wbAAAAAAAAAFCeXH9/CwwAAAAAAAAAAAAAAAAAAJyifv36atiwoc257du3uyENAAAAgPLCx8dH27dv1zPPPGN4bW5uru677z6NHz/eBcku+9///qegoCCtWbPGo8Vijz32mMfOBgBcn/z9/fWf//zHKXvFxsaqffv2slgsTtnPKB8fHy1btkynT59Wbm6u1q9fr06dOqlu3boeydOgQQNNnz5dffv21YABA9S0aVMFBATIy8vLZWeuWrWq4N8tFoumTZumqlWr6sknn9SJEydsrp84caImTZrk0NlnzpzR4MGD5e/vr0mTJiktLc2hfSqSvLw8xcfHa968eWrdurX8/PzUsmVLTZo0SUeOHPF0PDgoKytLrVq10gcffGB4bdeuXfXLL7+oZs2aLkiGsuLS15R33nmnzdk9e/bY/8JOVjtuVzJQrk3BNgAAAAAAAACgPKBYGwAAAAAAAAAAAAAAAAAAOCwyMtLmzLZt29yQBAAAAEB58/rrr2vt2rXy9vY2vHb27Nnq1KmTcnJynJopNTVVnTt31gMPPKCMjAyn7m1UcHCwpk6d6tEMAIDr0+DBgzVlyhSn7PXDDz9o8uTJTtmrNMxms+655x5t375dJ0+e1Llz5/Tee+9pxowZmj59ul555RUNGDBAvr6+Tj+7bt26+v7773Xs2DFNnDhRa9eu1YcffqhDhw4pPT1dubm5slqt2rFjh1q2bCmz2Xnf/r1161Y9/fTT6tGjhypXrqwXXnhBmZmZhvaYMWOGRo0aZfd8TEyMOnfurFq1amn58uXKzs42GtvtgoKCPHJudna2fvjhB82YMaOgaL1jx456+eWXlZyc7JFMMOb48eNq2LCh9u7da3jtk08+qejoaJeW66Ns6d69u11f/27YsOHaO68uxba399rBcm1JlGsDAAAAAAAAAMo804tv9yr40+zQsBqq2zDQ4c3+SDkvWU2qVsPPKeGciWyOIZtjyOa4spyPbI4hm2PI5hiyOYZsjiGbY8pyNqls5yvL2TrV/aeq+tXxdAwAAAAAAAAAAAB4yJtvvqmnnnqqxJkmTZro8OHDbkoEAAAAoLxJTExU+/bt9dtvvxleW6NGDW3fvl3NmjUrdY6kpCSFh4crNTW11HuVlp+fn3755RfVqcP/nwcA8JxZs2bp2WefLfU+N9xwg1JSUpyQyD12796t0aNHKzY21mapaGBgYEFRdV5eXsH9fn5+CgsL03PPPacBAwYYOj89PV3Tp0/X+vXrlZCQoLS0tDJRbtqvXz+tXr26yMcSEhI0Z84cvfHGGy45u1OnTho7dqwOHDig9957T4mJiU67JjfeeKOSk5OVmpqqd955R2vWrNGePXt07tw5p+xfGoGBgWrVqpX69++voUOHKjDQ8R4AON+mTZvUs2dPw+XxZrNZb7/9tqHCepRfV/+3qnv37tq0aVOJa4YNG6YlS5YUvvNSIbYHPhyYTAbauAEAAAAAAAAAcJOXFtzt3GJtAAAAAMD1J7LBCwrwDvZ0DAAAAAAAAAAAAHhIXFyc2rVrZ3Pu1KlTql27thsSAQAAACiP8vLy1KNHD5sFY0Xx8vLS8uXL9eCDDzp8vsViUd26dXX69GmH1pvNZj3zzDN67bXXZDablZOTo//7v//TggULDO9Zv359ffnllwoPD3coCwAAzvS///1Pw4cPV0ZGRqn2+fzzz9WrVy8npXKPI0eO6Omnn9amTZuUnp6uypUrKygoSF26dNG8efMUFBR0zZq8vDyZzWaZzWan5cjLy1N0dLTWr1+v7du36/Dhw/r999+Vn5/vtDPs5e/vrz//+c/KysrS+fPn9d1338nLy6tQqbgzeHl5qXfv3ho9enSR7zdZWVn64IMPtHLlSsXGxurs2bMOnxUeHq79+/dfc39SUpIWLlyoTz/9VPv379f58+cdPsNZatSooQ4dOujBBx/UoEGD5OPj4+lI1xWLxaLDhw9r06ZNmj17tg4cOGB4Dz8/P23YsEGRkZEuSIiypqgXAHj55Zf1wgsvlLiuXr16OnbsWJkqtC5LWQAAAAAAAAAAkCjWBgAAAAA4AcXaAAAAAAAAAAAA17fc3FxVr15dmZmZJc6tXbtWffv2dVMqAAAAAOXV5MmTNX369CILyGwZM2aM5s+f79C5/fr109q1ax1aGx4ers8++0whISFFPr5jxw698cYb2rNnjzIzM5WXl6e8vDzl5+cX3Hx8fNSpUyeNHDlS/fr1cygHAACukpOToxdffFHLli3TiRMnHNqjNB+nUbTbb79d3333nadjOFXdunW1cuVK3XrrrYbWpaena+nSpVq9erV27dql1NRUu9f26NFD33zzjc25Q4cOaeHChfriiy8UHx+vnJwcQxmdzWQyqXbt2oqMjNTgwYP117/+1amF7terK8uzY2NjdeDAAR07dkxnzpxRZmamQ1+nXFK7dm3t3r1bderUcWJilFXFva/ExMSoc+fONtfv27evzL3YEuXaAAAAAAAAAICyhGJtAAAAAECpUawNAAAAAAAAAAAAewpcJkyYoJkzZ7onEAAAAIBy7bPPPtN9993nUFlh69attWXLFvn7+9u9Zvny5Ro8eLDhs3x9ffX666/riSeeMLwWAIDy6KuvvlLfvn11/vx5w2tHjBihxYsXuyDV9euVV17Rc8895+kYTvPOO+9o6NChTtkrJSVFQ4YM0fr1623OPvPMM3r99dcNnxEXF6dFixZpw4YNSkhIUH5+viNRncZsNqt+/frq1q2bRo4cqdtuu42i7WJcKs+Ojo5WXFycU8uzi9OuXTtt3bpVPj4+Tt8bZYut95/8/HzdeOONNl8AYPbs2Ro3bpwzo9lmkmTj3Z9ybQAAAAAAAL5WcXgAACAASURBVABAWUGxNgAAAACg1CjWBgAAAAAAAAAAwHPPPadXXnmlxJnOnTtr27ZtbkoEAAAAoLw7efKk2rdvr6SkJMNrq1evrq1btyo8PNzmbFJSkkJCQpSbm2vojNtvv13r1q1TYCDfiwUAuD7ExcWpQ4cOslgsDq1fvXq1+vXr5+RU17f09HRVq1bN4V+TssBsNmvcuHEOFVvbIyIiQjk5OapevbqCgoJUq1YtBQcHq169emrYsKFCQkIUEREhPz+/Up1jsVi0ceNGvfPOO4qOjtbJkyc9/uvi5eWlRo0a6c4779SoUaPUunVrj+ZxN0+UZxdnyJAhevfdd912HjzD5vvUFX3UA/oP0OrVq0scv+cv9+jTTz4t+UxbLdjFRimhHJtybQAAAAAAAABAOUGxNgAAAACg1CjWBgAAAAAAAAAAwPr169W7d2+bc6mpqapWrZobEgEAAACoCPLy8nT33Xfrm2++Mby2UqVKWrx4sYYOHVriXJMmTfTLL7/YvW+1atX03nvv6S9/+YvhTAAAlFdZWVkKDg7WH3/84dB6k8mknJwceXl5OTkZbrvtNm3ZsqXU+1SqVEn5+flOSGQfLy8v3XPPPZo/f77q1avntnPdJS8vTx9//LGWLVum7du3Kzk52a1FzkXx8fFRWFiYevXqpdGjR6tJkyYezeMMRZVnJyYm6uzZs24vzy6KyWTS66+/rqefftqjOeB6Rkq1JWnBggUa8/iYEpcEBATo7Nmz8vHxKXyWg2Xa10YqXTk25doAAAAAAAAAAE97acHdMns6BAAAAAAAAAAAAAAAAAAAKN8iIyPtmlu9erWLkwAAAACoSLy8vPT1119r6tSphku78vPzNWzYMI0cObLYmdGjRxsq1R48eLDOnDlDqTYA4Lpz7733OlyqLUlt2rShVNtFZs2aVar1ZrNZ3bt3V1pamqxWq/r37++kZEWrXr26Jk2apIyMDH300UcVslRbuvB5bL9+/bR27VqdOnVKmZmZWrx4sXr27KmgoCCPZMrJydGPP/6omTNnqmnTpgoICFCHDh00bdo0nT592iOZ7GGxWBQfH69Fixbp8ccfV9euXRUSEqIqVarIy8tLYWFheuyxx7RgwQJt3rxZx44dU0ZGhsdLtX18fPT1119Tqo0i3XXXXTZnMjIytH379oKfWy++OYtde5XwZbinf48BAAAAAAAAACBJphff7lXwJ9ahYTVUt2GgJ/MAAAAAAMqZyAYvKMA72NMxAAAAAAAAAAAA4GG33HKL9u3bV+JMt27d9N1337knEAAAAIAKZcOGDerdu7eysrIMr23evLm2b9+uKlWqFNz31Vdf6c9//rPde8ycOVMTJkwwfDYAABWBn5+fsrOzHVobGhqqbdu2qU6dOk5OhUtatWqlvXv3GlpjNps1YMAALVmyRP7+/oUea9iwoY4fP+7MiLrpppv08ssva8CAAU7dt7xKTU3VO++8o9WrV2vv3r06d+6cpyMpMDBQLVu2VP/+/TVs2DAFBrqvc8Bisejw4cOKjo5WbGysfvrpJyUmJurs2bPKzMwsdwW+QUFBio2NVaNGjTwdBS5k9/tlMeXUzZo205EjR0pcOnnyZE17eZp9eYopyjaV1I5tz5xJKqmD2+iLYAEAAAAAAAAA4CwvLbibYm0AAAAAQOlQrA0AAAAAAAAAAADpwjf3v/rqqzbnEhISFBoa6vpAAAAAACqc5ORktW/fXseOHTO8NjAwUNHR0WrVqpXS0tIUHBys8+fP27X24Ycf1vLlyw2fCQBARZCTkyNfX1/D60wmk/72t79p5syZLkiFq02bNk1Tp05VXl5esTM33HCDHnvsMVWpUkVDhw5VgwYNip3905/+pJ9//rlUmSpVqqTu3btr7ty5+tOf/lSqvSq6pKQkLVy4UJ9++qn2799v9+eprhQUFKT27dvrwQcf1KBBg+Tn51eq/SwWi+Lj47V58+YKUZ5dnObNmysmJuaawnpUPKUq1rZKY54YowVvLyhxafsO7bVjx47iM5TUeF1snOKLsCnXBgAAAAAAAACUJxRrAwAAAABKjWJtAAAAAAAAAAAASNJPP/2k8PBwm3PTpk3T888/74ZEAAAAACoii8WiPn366NNPPzW81mw26+2339a8efO0d+9eu9bUr19fiYmJMpvNhs8DAKAiOH78uBo2bGj3fOPGjRUaGqrZs2erRYsWLkyGq505c0b33ntvoRLWunXraty4cRo/fry8vLzs3is1NVW9evXSrl27lJuba/e6gIAAtW7dWg8//LBGjBghHx8fQ88BF8THx2vRokX6/PPPdejQIeXk5Hg0j8lkUu3atdW5c2c98sgj6tu3b5GfHxdXnn3mzBmdP3++wpRnF8XHx0cjRozQW2+95ekocAO73peL65q+uHTNmjXq379/iVuYzWadTj6toKCgq7Yo/e8lwwXblGsDAAAAAAAAAMoYirUBAAAAAKVGsTYAAAAAAAAAAAAu6dChg3bu3FniTLNmzfTzzz/zDfYAAAAASmXWrFn6+9//7tJyPi8vLx0+fFghISEuOwMAgLIuLy9P3t7eNudatGhh9wtXwLU++eQT/fTTT3r44YdVr169Uu1lsVi0Zs0azZ07VzExMcrKylKlSpUUFhYmX19f+fr6KiAgQLfccotGjRpl14svwri4uDgtWrRIGzZsUEJCgvLz8z2ax2w2KygoSGazWbVq1VJaWtp1UZ59idlslr+/v2rVqqWQkBDdeeed+vvf/26ovB7lj6H37aL+Cuyq5ampqapZs6YsFkuJW326/lP1uruXfecWFdGOv44rqkibcm0AAAAAAAAAQFlHsTYAAAAAoNQo1gYAAAAAAAAAAMAlc+fO1dixY23O7dixQx07dnRDIgAAAAAV2bZt23TXXXcpMzPTJfsvXLhQo0aNcsneAACUJwEBATY/3gYHByspKclNiYDrl8Vi0caNG/XOO+8oOjpaJ0+etFnMC+NMJpMCAgIKyrMjIiLUrl07de3aVY0aNfJ0PHiAzWJtW53SRSz39/dXVlZWicumTp2qyc9PtrF56VGuDQAAAAAAAAAob15acLd42VMAAAAAAAAAAAAAAAAAAOAUAwcO1DPPPKO8vLwS55YuXUqxNgAAAIBSi4yM1PHjx9WhQwcdOXLEqXv37NmTUm0AwHUvOTlZ//jHP+x6EYvTp0/LYrHIbDa7IRlw/TKbzerRo4d69OghScrLy9O6dev03nvvafv27UpOTrZdAAxJl8uzb7zxRoWGhlKejWKV+vdUMcvHPDFGs1+fXeLS2NjYa/dyQXe1VdZrirSLuq/g/GKek9VqpVwbAAAAAAAAAOA2FGsDAAAAAAAAAAAAAAAAAACnqFmzpu655x59/PHHJc6tWLFCr7/+unx9fd2UDAAAAEBFFRQUpPj4eA0aNEgffvih0/Zcv369U/YCAKC8sVgsWrZsmWbMmKGDBw/aXSZqtVqVlJSkevXquTghgCt5eXmpf//+6t+/vyQpKytL77//vlauXKnY2FilpKR4OKFnXV2eHR4ervbt21OeDbvYXahdXI+0jeXt2razuXVcXNzlvUwlnKWi85ZYcn1VSbf1YuAry7Qp1wYAAAAAAAAAlGUUawMAAAAAAAAAAAAAAAAAAKcZMmSIzWLtlJQUffbZZ7rvvvvclAoAAABARWY2m7Vy5Up169ZNY8eOlcViKdV+KSkp+tOf/qS7775bY8eO1U033eSkpAAAlG1vvPGGnnvuOWVmZjq0/o8//qBYG/AwPz8/jRgxQiNGjJAkpaam6r///a/WrFmjvXv36ty5cx5O6HxXlmeHhIQoIiJCbdu2Vffu3SnPhsPsKtUuqTvaxnKrrGrTto3NI06ePKlTp04pODjYeL5i5gpKry/lL6Jgm3JtAAAAAAAAAEB5YHrx7V4Ff1QdGlZDdRsGejIPAAAAAKCciWzwggK8g20PAgAAAAAAAAAA4LqQnZ2t4OBgpaamljjXt29frV271k2pAAAAAFwvdu/erW7dujm1MDAgIEBt2rTRww8/rKFDh8rPz89pewMAUBZkZmbqjjvuUExMjMN7mM1mnT17VtWrV3diMgDOlpSUpIULF+rTTz/V/v37df78eU9Hssul8uyaNWsqNDS0oDy7a9euatKkiafjoYJxR6m2JFksFtUIqqG0tLQS5z/65CP95S9/uVBWXUKeq3NfWWxtLSKXreLrq8u0rynXvnhuSc+Xcm0AAAAAAAAAgKu8tOBumT0dAgAAAAAAAAAAAAAAAAAAVBy+vr4aOHCgzbn169fr7NmzbkgEAAAA4HrSunVrnThxQuHh4U7bMyMjQ5s3b9bjjz8uf39/NWjQQMOGDdPOnTuddgYAAJ6ye/duBQcHl6pUW5JuvfVWSrWBcqBOnTqaMmWKdu7cqczMTP3888+aMGGCIiIi5OPj49Fsl8qzQ0ND1b17d40ZM0ZLlizR4cOHZbFYdO7cOSUkJGjjxo2aO3euhg8fTqk2nM5dpdrShRelaNO2jc3j4mLjri3VNl3Yq+CtiNxWq7XgJqu10NlXPl5c/mvmi3pyVpV4Pey6ngAAAAAAAAAAOIhibQAAAAAAAAAAAAAAAAAA4FSDBw+2OZObm6uVK1e6IQ0AAACA8s5isejRRx9V5cqV1bZtW7355pvKysoqdj4wMFD79+9XZGSk07NYrVadOHFC7777rjp06KDKlSurQ4cO+uKLL5x+FgAArhYXF6eOHTvq3Llzpd5r3rx5TkgEwN1uuukmzZw5U/v27VN2dra+//57jR49Wk2bNlWlSpWcft6V5dndunW7pjw7PT29oDx7/vz5lGfDrWyWQJvkcKn2pQLsq7Vt09ZmrrjYuIKz7S3SLqo021QoibXguRSaM4lybQAAAAAAAABAuWF68e1eBX8KHRpWQ3UbBnoyDwAAAACgnIls8IICvIM9HQMAAAAAAAAAAABliNVqVbNmzXTkyJES5zp27KgdO3a4KRUAAACA8ujgwYPq0aOHfv3110L3m0wmNW7cWP3799fkyZMVGFj4e6IsFouqV6/ulKJQe4WHhys6Olo1a9Z025kAADhqz5496tChg3Jzc0u9V0REhPbt2+eEVADKEovFoo0bN+q///2v3nvvPbvXmUwm+fv768Ybb1RISIjCw8PVrl07devWjZJslFl2lWqXuEFJDxX9oFVWfbjyQz006KEStw6uE6wTJ4/r6ojXFGLbzGeVyWQqlMZkMhXKbjKZLs9fsafpqgOu/nlBhhKuQ8HeAAAAAAAAAAA4wUsL7pa5rL64Y+rZ8/r97HlPxyhWWc3GdXMM180xZf26SVw7R5XVbFw3x3DdHMN1cwzXzTFcN8eU9esmce0AAAAAAAAAAABw/TKZTBoyZIjNuZiYGP38889uSAQAAACgPJoyZYoiIiKuKdWWLhSIHTlyRDNmzFCtWrX09ttvF3p85syZbi3VlqQDBw4oJCREMTExbj0XAACj9u3bp44dO5a6VNtkMql79+6KjY11UjIAZYnZbFaPHj00adIku+affvppxcfHy2KxKD09XQkJCfruu+80f/58jRgxglJtlFk2S7VtblDSQ8WXaktSu3btbG5/KumUfj15+eti68U3mXT5pgvPo6ibdGnOdPFca0EtttV6xV5S4fkSnkeRz+uqMu5rHi6r5SYAAAAAAAAAgHLLXFb/8PmXn8/q6MGzno5RrLKajevmGK6bY8r6dZO4do4qq9m4bo7hujmG6+YYrptjuG6OKevXTeLaAQAAAAAAAAAA4Pr2yCOP2DW3bNkyFycBAAAAUN6cPn1aN998s6ZOnSqLxWJzPjs7W2PGjCn0Aj/z5893ZcRiZWZmKjIyUgsWLPDI+QAA2JKWlqZOnTopJyfH4T2aNm2qgQMHKikpSRs3btQff/yhOXPmaPDgwZo2bZoOHDjgxMQAPG3dunU2Z0wmk2bOnKlmzZq5IRHgPCX2bVxVXF30BiU9dO2DBaXYFzVq3EjVq1e3mTM2LrbQ2mILtIvKUWjuimzWizddUbCt4q8J5doAAAAAAAAAgLLG7OkAAAAAAAAAAAAAAAAAAACg4mncuLFuu+02m3PLli2zqygPAAAAwPXjz3/+sw4ePGh43bJly/Tss8/KYrHo2LFjLkhmH4vFoscff1zDhg3zWAYAAIrTrVs3ZWRkGFpjMpnUsmVLrV69WlarVYcOHdIHH3ygVatWqUqVKgoODta4ceO0fPlyvfDCC4qIiFDTpk310UcfuehZAHCnzZs325ypVq2avLy83JAGcJ5SlzwbLNUuislkUps2bWzO7YrbfWFfGyXa9ijo075UGm61FnRhW2WVTMWfQ7k2AAAAAAAAAKAsoVgbAAAAAAAAAAAAAAAAAAC4xODBg23OHDt2zK5SDgAAAADXjz/++MPhtbNmzVJUVJRds927d9f+/fv1+OOPKzQ0VGazc7/V6t1331WrVq2UmZnp1H0BAHDUkiVLtGfPHkNrQkNDlZKSoj179qhfv34F91/6mFtcSfeRI0fUt29fTZo0qVSZAXjegQMHbM40atTIDUkA57FZ7lxCMfSFDUp6qOgHrbIWdFlfqV27tjYOk+Ji4y5nLiabtYS3IuevKNi2ylpQsG21WgvOKK5c+8o9KdcGAAAAAAAAAHgKxdoAAAAAAAAAAAAAAAAAAMAlBgwYIF9fX5tzS5cudUMaAAAAAOXF+fPnS7X+rbfesmvuk08+UXh4uN566y0lJCQoOztbS5cuVY8ePRQYGFiqDJfs3btX9evX16FDh5yyHwAApfHcc88Zmt+xY4cSEhJUvXr1Qvd/8cUXevbZZ+3aY9asWUpNTTV0LoCy5fTp0zZn2rdv74YkgHO4u1T7wn3Wgm0LTVitamtHsXZsXOzl3NaiS7QvnVVUmXZJJduFCrbtLNcu+jlecyfl2gAAAAAAAAAAl6JYGwAAAAAAAAAAAAAAAAAAuET16tXVp08fm3NLlizR2bNn3ZAIAAAAQHmQnZ3tlnOqVq2q2bNna968eVqwYIGWLVsmk8mk0aNH691339WiRYt07733qlatWqU65/fff1dERITWrVvnpOQAABgXHR2tU6dO2TXr7++vX375RR07dizy8WHDhtl9bn5+vkaPHm33PICy5fjx48rNzbU5d/fdd7shDVB6nijVNhX6+VU/MZnUpq3tYu3fkn/TyZMnryrHtl5zM0kFt6Lqt6+895qsBsu1iyrvLmKIcm0AAAAAAAAAgMt4eToAAAAAAAAAAAAAAAAAAACouIYMGaIPP/zQ5tyMGTP02muvuSERAAAAgLLOnuI+Zxk/frzhNSaTyXD5V25urvr166eJEyfq1VdfNXwmAACl9be//c3u2fnz56tOnTpFPvavf/1Lp0+fNnT26tWrlZaWpsDAQEPrAHje2rVr7Zrr1auXi5MApeeJUu1il19ROB0SEqKgoCClpKSUeHxcXJzq1a9XsO+F8ms7cl9xptV0bU7TFRtcvkTWS/8UzFitVplMhQ+7UBxuKvbnl7a6ELaYWEXsCwAAAAAAAACAPcyeDgAAAAAAAAAAAAAAAAAAACqunj17qlatWjbn5syZo2PHjrkhEQAAAICyLjg42NMRSmS1WhUSEiKz2di3ZlmtVk2fPl133HGH8vLyXJQOAIBrpaWladeuXXbPDxs2TP7+/rrlllu0Z8+eQvtMmDDB8Pn5+fmKiYkxvA6A523cuNHmTEBAgPz8/NyQBnBciaXaJpVcTm1VKUu1TcWWal8qlW7btm0JAS7YFberUBCrdLmwutib9fLtiudouiKj9eJboYgFZdiXZy7lLfm5Fn09rnzORTH64lUAAAAAAAAAAEgUawMAAAAAAAAAAAAAAAAAABfy9vbWQw89ZHMuOztb//znP92QCAAAAEBZd+utt3o6gk2JiYnq37+/IiIiDK/duHGjQkNDlZyc7IJkAABca+HChYYLK61Wq/bt26fWrVsrKipKktSxY0eHM6SkpDi8FoDn/PDDDzZnQkJC3JAEcIzVarVdql3iBrYeLr5o+lJfd6GZiwXTV+ayyqo2bdvYCHKhWLtgJ+uVBdslvanQv0kXSravXl3Uc6FcGwAAAAAAAABQ1lGsDQAAAAAAAAAAAAAAAAAAXCoqKkpeXl4255YtW6Y9e/a4IREAAACAsmz8+PGejmCXb7/9Vvv27dOgQYMMrz158qRCQkK0ZcsWFyQDAKCwtWvXlmr9vHnzZDKZdPDgQYf3WLVqVakyAPCMX3/91eZMmza2C4GBMslWqbYNtkq1L/y80IOFzzRdnm/btq3N8+Li4mS1WApOuVTObbWWXK19YVaFZq8u2C48fUVkyrUBAAAAAAAAAGUYxdoAAAAAAAAAAAAAAAAAAMClmjRposcee8zmnNVq1cSJE92QCAAAAEBZ1qJFC/Xs2dPTMWw6c+aMjh8/rvfff19z5syR2WzsW7WysrLUrVs3zZkzx0UJAQC44MSJE56OoK+++srTEQAYlJKSoqysLJtzd955pxvSAMZcKpEulq1S7Yvd08U/XHSxtEkll2oX5DJdLpG2Wq1q3ba1jUDS2TNndez48Qsl2ZfeLj3H4vJecf+FdbpctH1p4Io9iirYplwbAAAAAAAAAFBWUawNAAAAAAAAAAAAAAAAAABc7oUXXlCVKlVszn311Vf6+uuv3ZAIAAAAQFm2cuVKeXl5eTqGTTNmzJAkjR07VtHR0apcubKh9RaLRePGjdOgQYNcEQ8AAEkXPt54Wlpamnbu3OnpGAAM+Oijj+ya69Onj4uTAMbYLGa2p1S7xIeLL9UucosrSrWvznjpxwYNGqhGzRo2gkm7YnddOL+gMNta6Ga1WArdrn788g/WiyXfl7axFlyXguJsyrUBAAAAAAAAAGUcxdoAAAAAAAAAAAAAAAAAAMDlateurWeffdau2b///e9louwHAAAAgOdUr15dzzzzjKdj2HRl2eCtt96qo0ePqn79+ob3WbFihSIiIpSenu7MeAAASJJuuOEGT0eQJL388suejgDAgA0bNtic8fPzU/Xq1d2QBrCPJ0q1ZUep9pXnF1VKbTJJbdu2tRFOWrZ02cVy64tF2larLr1ZrBZZr3qzWC2X77daZbVeLNu+oiD7wh669v6LbwW5XVGuXQLKtQEAAAAAAAAAtlCsDQAAAAAAAAAAAAAAAAAA3GL8+PGqXbu2zbk9e/bo/fffd0MiAAAAAO4SHx+vgQMHqlq1aqpUqZJMJpNMJpNuuOEG9erVSytXrrxmzfTp0z2Q1Jiri7Br1aqlxMRE9ejRw/BeBw4cUP369XXgwAFnxQMAQJI0atQoT0eQJG3ZssXTEQAYsGvXLpsz9erVc0MSwD6eKtW+8oDiSrUvZbv6x0uD+RaLsrOzbQSUPl//ufLy8goVaVusF26X67avvV1+3FpQpq2CHy8VbF98jhfvM10xf+m5OL1c2wbKtQEAAAAAAAAAJaFYGwAAAAAAAAAAAAAAAAAAuEWVKlX00ksv2TX7/PPPKysry8WJAAAAALhScnKyoqKiVLt2bYWFhWnlypVKS0uTxWIpmElNTdWXX36pgQMHqn79+oqJiSl4zGw2q3Pnzk7PZTabFRAQIH9/f1WuXFl+fn7y9fWVj4+PvL295eXlpUqVKtm1V+/evYvc/5tvvtE//vEPmUy2mtsK++OPP9SyZcsii8YBAHDUk08+qRo1arj0DF9fX5szKSkpOn36tEtzAHCeY8eO2Zxp0aKFG5IAtrm7VNt0zSJT4ZmCIurC5dVXZs3Ly9N/Fi1Sl063qlpANUV/F20j5AVvvP7viyXYV8curlb78nO4XLJ9qTD74oz1ynJtSReLuJ1Rrm29KkORSvj1oVwbAAAAAAAAAFAcirUBAAAAAAAAAAAAAAAAAIDbjBw5UmFhYTbnEhMTNW/ePDckAgAAAOBMmZmZeumll9SoUSPVrl1b8+bNU3Jysl1rT548qc6dO2vBggUF991zzz1Oz3ip2Hv06NFKTU3V+fPnlZWVpezsbOXk5Cg3N1enTp2ya6/x48cX+9grr7yiNWvWyNvb21C+vLw8DRw4sMS9AQAwwmw26+DBg6pZs6ZL9n/ssce0fPlyu2bnzp3rkgwAnCszM1MZGRk2526//XY3pAFK5u5S7WvvK75U++r5c+fO6dVXXlXL5i1V1b+qnhwTpdjYWOXm5toIednCtxYqKztLl4qzrVbLhVuxbxce1xUl11cXbFutlkJF2VeWaxeUbjtYrn319SqyXPvSfsWgXBsAAAAAAAAAUBSKtQEAAAAAAAAAAAAAAAAAgNt4eXlp+vTpds2+/PLLSklJcXEiAAAAAM6Ql5enQYMGqWrVqnrxxRd19OhRh/axWq0aM2aMVq1aJUkaPny4E1NelpGRodmzZ6tKlSoaNGjQNV97BAUF2bVPTk5OiY/37dtX+/fv1w033GA44+zZs3XbbbcpLy/P8FoAAK5Ws2ZNJSQkqHXr1kU+XrVqVT3zzDN6/PHHDe377LPPasGCBerfv798fX1tzq9du9bQ/gA844svvrBrrl+/fi5OApTM3aXapmsW2SjVNkmnT5/Ws3979v/Zu+/AqKq0j+O/OymEECCB0KuUgFQLFhRhQZriAq5U14oiwgorq2uvrC7YWcu+oCgqusDqqqiggqjYFtZFBBSRIoSydIiYUELmnvePuTOZ1CmZmSTk+8EwM+c+55xnzlBMgN+oTas2Sk9L1wP3PaD169f73vQpVDt37tQrs1/xRGY74dfGmNI/5AnS9gZxe59DgYBt53p+kLY8wdmWk6HtH66t0MO1/ZUYrl3aHMK1AQAAAAAAAACFEKwNAAAAAAAAAAAAAAAAAABiasiQITrvvPMC1mVlZWnq1Kkx6AgAAABAWaxbt04NGzbUvHnzwg4G82eM0ciRI7VkyRI1adJEycnJEeiyeCdOBeiIdwAAIABJREFUnNC8efNUv359zZ492zfucrkUFxcXcP7mzZsD1rRt21b/+9//1LVr15D7+/LLL9WsWTPt2rUr5LkAABSWkpKib7/9Vjk5Ofrkk0/08MMP6y9/+YtWr16trKwsde7cWcYYNW3aNOBalmXpySef1KOPPuob69ixY8B5GzZsKNNzABAbH3zwQcCahIQENWnSJAbdAMWLZqi2yY+WLrBc/pilIqHazrAxRhs3bNTY68aqSaMmatq4qf42/W/alrmt1J6TkpJ0+eWXa968edq4caOys7OVnZ2tTZs2af78+briiitUvXp1SdJjf31MOTlH5A3KNlbx4doFg7ftAiHbhQO2859zoXBtX8h2oXOxQgvXLnxWxYZre4+2BIRrAwAAAAAAAAD8EawNAAAAAAAAAAAAAAAAAABiyrIsPfbYY0HVPvPMM9q2bVuUOwIAAAAQrmeeeUZdunTRgQMHIrqubdu6+OKL9c033ygjIyNgfbVq1eRyhf9Ppdxut8aMGaM777yzwJqBbN26Naj1k5KS9N133+naa68Nubfdu3frlFNO0aeffhryXAAAipOcnKzevXvrrrvuUteuXXXttdeqWrVqGjNmjGbOnKkdO3aUOj8jI0MbN27U5MmTC4yvXbs2mm0DiKFvvvkmYE2DBg1i0AlQvGiHahe3XKBg6K+//lrDfjdM9erWU4dTO+jll1/W3j17AzQixcfHa+LEicrMzNTrr7+ukSNHqk2bNqpRo4Zq1Kih1q1ba8SIEZozZ44yMzP1xz/+UQcOHNALM17wBWX7bgt98wRv5z/yD9Qu6bFtbM+Y7Q3odg7Mcwj5aztPP6hwbW9tocDy4gLMS3ttvOvG4gMAAAAAAAAAUPERrA0AAAAAAAAAAAAAAAAAAGLuvPPO06WXXhqw7vjx43rqqadi0BEAAACAUNi2rQEDBmjSpElyu91R2SMvL08XXHCBOnXqFLD2+PHjevTRR8u85yOPPKLFixdL8oSOBrJ9+/aQ1n/ppZc0Y8aMkEPAjx8/rgsvvDAizxEAAEnasGGD2rVrp8GDB+vbb79VXl5eSHMzMjLUrFkz9e7dW2PHjpVlWTpx4kTAuSkpKWVpG0CMbNmyJWBNly5dYtAJUFT5hWpbvg8jI9u29e6Cd9W/b3/VSqmlnj166p133lFWVlaABvK1bNlSX3zxhZ5++mnVr18/YH29evU0ffp0ffXVV3r7n28r65dfnO5sGdmyTdEP7zX5ore9Qdx+j53v5VflH8xt2/kB3AXCtb3nFihc21KBcw8UUg4AAAAAAAAAQDCsB2YM9H2FuWW7umrcvFZ59uPzy8GjkrFUu25SebdSrF8OHKuQvXFu4eHcwlPRz03i7MLFuYWHcwsP5xYezi08nFt4OLfwVZWzO6/ZfaqR0DAiawEAAAAAAAAAAKBq+emnn9SxY8eAIXw1a9bUjh07VKtWxfg7jgAAAACknj176osvvojJXnFxcUGFd//vf//TwoULNW7cONm2HfZ+SUlJ2rlzp7p16xYwUHDIkCF65513Qt5jxYoV6tOnj44cORLy3N/97nd64403Qg7nBgDA68Ybb9Tzzz8fOJg0Clq3bq1NmzbFfF8AwcvLy1NCQkLAumnTpun222+PQUdAvvIN1fb8/Hh59st68aUXterbVUG9qURJzj77bC1cuFDp6elhzT948KDm/vMfGnn1KE+vli/XuiAn1Nry3VqyfCHh3seeQkuSZbl80yxZsiz/WuXPde5bfofu3cNzR75rlvPY7ygLXC/pcXny9QwAAAAAAAAAqJAenHmRKuzfnqpdp3qFDKDzqqi9cW7h4dzCU9HPTeLswlVRe+PcwsO5hYdzCw/nFh7OLTwV/dwkzg4AAAAAAAAAAAAIpF27dho7dmzAul9//VWzZ8+OQUcAAAAAgnH//ffHLFRbUlCh2pJ06NAhXX/99frxxx/Vs2fPsEOwjh07ph49eig1NTVg7d69e8Pa45xzzlFmZqZatGgR8ty33npLp556qg4fPhzW3gCAqsu2bXXr1k0zZ84sl1BtSerbt2+57AsgeJ988klQdZdeemmUOwEKimWotjdK2sgoOztb06ZOU+dOnVU9qbrGjRun/6z4T5lCtc877zwtXbo07FBtSapTp46uvWqMjvyaI2Ns2bYtY4r5sG3PM7E9z9I2RrZsGTnjxsg2xlMryciWcU7EONe952O8wdhOgLaRKXB2vuvOa5U/z6kp9BoVPvfiws0BAAAAAAAAAChJhQ3WBgAAAAAAAAAAAAAAAAAAJ7/7778/qLqnn3466DA9AAAAANFz+PBhTZ06Nez51apVU9++ffX0009HsCuPrKwsSVJGRoaWLVumvXv3asSIEUpISAh5rR9//FGrVq0KWHfw4MGQ1/ZKT0/Xzz//rIsuuijkuRs2bFDTpk21Zs2asPcHAFQteXl56ty5s1auXFluPSQnJ+vZZ58tt/0BBGfRokUBa+Li4pSRkRGDbgCPWIdq7927V3/+821q3aqNUmun6e6779a6detk23ZQ/ZamQ4cOWrhwoVJSUsq8VnJysurXaqA4V5wTcW0X+nBGjfPIeMO0PWfqH7AtecaMbZzH+eHanqBsT43tvR5uuLZU4PUgXBsAAAAAAAAAEC6CtQEAAAAAAAAAAAAAAAAAQLlp2LChJkyYELDu559/1vvvvx+DjgAAAACU5sorr9SJEydCmhMXF6ezzjpL8+bN05EjR7RkyRJNnDhROTk5qlevXsR6y8vLK/A4PT1d8+fPV3Z2tiZPnqwaNWpEbK+S9gyVy+XSokWLdP/998uyAiXBFfTrr7/qjDPO0Jw5c8rUAwCg/Ni2rQULFuiyyy7TwIED1a9fP914441at25dxPfq2rVrVNYNxdSpUxUfH1+uPQAIbMWKFQFrIvn/8UAgsQrV3rhxo8aOHavGjZuoYcNGeuKJJ7R169bA+4cgLS1N7733nlJTUyO2ZlJSklLiakqyZBtP8LVtTP6tMb7wbFtGtrF9H8bIqckP4TaWE7BdKFzbRDJcu9BrRrg2AAAAAAAAACAcBGsDAAAAAAAAAAAAAAAAAIByNWnSpKDqpk+fHuVOAAAAAJTGtm19+OGHIc256qqrdOTIEf3nP//RyJEj5XLl/3Om5ORkrVu3TrVr145If2effXax44mJiXryySd1+PBhPfXUUxHZy6tdu3YRWeeBBx7Qe++9p4SEhJDmud1uXXXVVbrpppsi0gcAIHYWLlyo9PR0DR06VG+99ZY++ugjffzxx5o5c6Y6duyoWrVqady4ccrOzo7IXuUdqn3uuecG/XVAAOVr48aNAWvat28fg06A6Idq/2fFfzRixAil101X+3bt9dKLL2n37t0h9xkMy7L0/PPPq1WrVhFfOzEhUbUSa8kYt4xs2bbtidE2btnGLdv2Bml7A7A9Qdq2sSXjHfHOccK4ndtSw7VNGcK1pQKvD+HaAAAAAAAAAIBQEawNAAAAAAAAAAAAAAAAAADKVbt27TRo0KCAdZ999pm+++67GHQEAAAAoDjLly9Xbm5uULUdOnTQoUOH9MorrygxMbHEuvT0dK1du1bJycll6q127dpKSkoqtcblcunmm2/WiRMnSu0pFH369InIOpI0aNAg/fTTT0pPTw957nPPPadzzz036NcHAFC+br31Vl1yySU6dOhQiTW//vqrnn/+eaWmpurKK69UXl5e2PtNnjw57LmRcOqpp+qrr74q1x4ABMe27VJ/bfLq0aNHDLpBVReNUG3btvXee++pX79+qplSU927d9e/3vxXUD/uy2r06N9r2LBhUVs/KT5JSfHVPaHY8oRi297QbGOcYG1vyHZ+wLYtW8bYMra33paUH6pdXLi2N/TaNkbG9tSHFa7thHL76gnXBgAAAAAAAACEgGBtAAAAAAAAAAAAAAAAAABQ7m6++eag6v72t79FuRMAAAAAJVmzZk1QdRkZGfrhhx+UmpoaVH2zZs20cuXKMoVdX3TRRUHXxsfHa+3atYqLiwt7P0lKTEzUH//4xzKtUdgpp5yi7du3q1u3biHPXbFihZo2barMzMyI9gQAiKyVK1fqiSeeCLre7XbrtddeU6NGjbRhw4aQ99u+fbs2btwY8rxI6d69u9asWSOXi3/SDFQGK1eulG3bAeuGDh0ag25QlZUaqm0ppFDtvLw8vfTSSzrvvPOUnJysIUOGaOnSpTpy5EgkWi2VKz5ZyU17qeOI+Xp25itR3692tVR5wrDdng/Zfre2L2zbE66dH7BtPPHaki+Q2xOWbYyRcer8w7XlPJb3e+9rUjhc2yohXNsqFK7tJ6RwbSuKHwAAAAAAAACACo8/hQYAAAAAAAAAAAAAAAAAAOXuwgsvVMeOHQPW/eMf/9CePXti0BEAAACAwtLT04OqW7BgQchrt2/fXp9//rni4+NDnitJ9957b0j1GRkZevbZZ8Pay2vkyJFh91uapKQkffPNN7rhhhtCnrtv3z5lZGRo8eLFEe8LABAZt99+e1jz9u/fr3bt2smyLNWpU0dNmjRRx44ddeWVV2r58uUlzlu7dm3Qe3jfHMMYo6NHj2rx4sV6+eWX9a9//Ut33323MjIyZFnBJU3Wq1dPL7zwgr7++uuo/H4JIDrefffdgDUul0unn356DLpBVRUwVDvgAtKRI0f06KOPqkuXLqpevbquv/56LV++XLm5uRHrsyRx1Wor5ZRL1PzShWpz/SY1veQfumP8IKWlRD/ew2W5VKtaaqEAbU84tic82++bE6DtqZHkhG97auVEbTth2MWEaxuTH6Bt207QduFwbeelLBKubQqFa0sFwtCDDtcu5YcKAAAAAAAAAODkZz0wY6DvS8Ut29VV4+a1yrMfAAAAAEAlc16z+1QjoWF5twEAAAAAAAAAAICTwKxZszR27NiAdQ888IDuv//+GHQEAAAAwN/333+vzp07B6y78sor9eqrr4a1x+LFi3XRRRfJtu2g59SvXz/sN+AZNGiQFi1aFPI8l8ulAwcOKDU1Nax9gzV79mxdf/31IZ2HJFmWpSlTpuiee+6JUmcAgHDk5eWpevXqysvLi/jaSUlJ6tq1q37/+9/rD3/4g1wuT3jnjBkzNH78+IDzg/39Ozs7W0899ZRef/117d69W8eOHVNSUpJq166t+vXrq127drrxxhvVo0ePMj8nALHXu3dvffbZZ6XWpKena9++fbFpCFVOqaHaUqnB2vv379fjjz+uN994U1u2bAm8VgTFJ9dTcvO+qnP6RCXWPkX5ic9GLerF64MH6isu+rnaPtt/3a4T7lxZluU7Ms89yzdmWS5n3CWX5XnsueZ8s1yyLMkll7yrWJZLLsvyX8150w3PdZfLue8EaXvX8rKc4G05b9SRv65TY1TgNbYKveCFHzuDUVHsXgAAAAAAAACACuPBmRcRrA0AAAAAKBuCtQEAAAAAAAAAABApR48eVbNmzXTgwIFS6+rXr69t27apWrVqMeoMAAAAgFdKSopycnJKrSlr0N78+fM1evTooELQEhIS9N1336lDhw5h7ZWXl6cmTZpo7969Ic0bPny4/vnPf4a1Z6hWrVqlCy64IOC5F2fQoEF69913feGqAIDy9dJLL+m6666L+j716tXTRx99pNNPP1133XWXpk6dGnBOLMNHAVRcjRo10u7du0ut6d69u77++usYdYSqpsTfj0rION68ebMemfaIFi5cqF27dkWvsWIaSqjZVCmtfqu00yYovnq6/MO0/W8fvzZVvz07OYa9Sdm52dqds6tAsHbRUG1LLue+5btmOeHZkuSSK4xwbcvKv1KZw7UJ1gYAAAAAAACAiu3BmReJvxEFAAAAAAAAAAAAAAAAAAAqhOrVq+vGG28MWLd3717NmzcvBh0BAAAAKOz8888PWLN//35t2bIl7D1Gjhypv//97wHrXC6XPv7447BDtSUpPj5eX375peLi4oKe07Rp05h+TnL66adrx44dat26dchzFy5cqDZt2ujgwYNR6AwAEKpjx47FZJ99+/bpzDPP1IwZM7Ry5cqA9Q0aNIhBVwAqg2DeIOfcc8+NQSeAn0L5xt98841GjhipunXqqm2btpo1a1ZsQrUtl6rVaae659yjNtdv0im//0b1ut9Xaqh2i/Q4DTortqHakpSSmKJ4V7zcxlaeseU2tmzjlu3cdxtbxridcVu2nFtjnDpJzpixjWzZMs5zMk6dnBEj4wSie6/nX5Fz3yg/MN14g7OdEPX8dZ0aS/IrLzC3uMfOIAAAAAAAAACgCiJYGwAAAAAAAAAAAAAAAAAAVBgTJkxQfHx8wLrp06fn/wN7AAAAADFzyy23BFU3bdq0Mu1z44036rnnnlPHjh1Vo0aNItcbNGigd955Rz179izTPpLUtm1bLV26VLVr1w5Y26ZNG61du1YuV2z/WVZqaqo2bNigwYMHhzx3y5Ytat68eVDBqgCA6IrE71vBMsZo/PjxWrx4ccDalJSUGHQEoKJbv3693G53wLqBAwfGoBvA4YRqL1q0SAMHDFTNlJo65+xz9MYbb+jQoUPR396VoKQGZ6h+ryeVMXa7Woz4XHVPv0mueP/fO43fh/+w0TV9a8hVKBg8VtKS0mTbeb5AbdvYctvOfe+tnCBt25YnPtuW8YVrG8kbqW0bTxh3gHBtE2K4tgkzXLtY/LEhAAAAAAAAAFQ5BGsDAAAAAAAAAAAAAAAAAIAKo3Hjxho5cmTAuu+++06ff/55DDoCAAAA4K9///5KSkoKWPfuu++Wea8JEybo+++/V3Z2tnJycvTGG2/ouuuu0zvvvKPdu3frt7/9bZn38OrVq5f27t2rwYMHKy4ursA1y7JUt25dXX311frpp5+UmpoasX1D4XK5tGDBAj388MOyrNCS2XJycnT22Wdr1qxZUeoOABCMjIyM8m6hWGlpaeXdAoAK4O233w5YY1mW+vTpE4NuUNXZtq1XXn1F5593vpKqJemSQZdo8eLFysnJifrervjqSm7aU40HvKq2N2xX80s/UOqpv5dc8fKkN/unPhcO1PaGSRvVSrZ0afeibxQVK7USa0uWJbftzg/U9oZsy5bbCdh2O49t2/YEZnvDtW27QLi2jPHGbHueaTHh2ioUri1LvuMqLlzbCjNcu/BafhcI2AYAAAAAAACAKiS+vBsAAAAAAAAAAAAAAAAAAADwd/PNN+v1118PWDd9+nT16tUrBh0BAAAA8HfOOedo2bJlpdbs3r1be/bsUYMGDSKyZ3JysoYNG6Zhw4ZFZL3iJCYmasGCBbJtWwsXLtSyZcs0aNAg9erVSy6XK2r7huquu+7SWWedpUsuuUS5ublBz7NtW2PHjtXy5csJ2AaAchLJN4WIpO7du5d3CwAqgC+++CJgTc2aNRUfT0QBouPIkSN67rnnNGfOHK1bt05utztme7sSayu5SQ+ldZ2g6g3PckYLJzQXF6pd+Lp84dJDzq2h6omhvSlSJFmWpdRqqdp3ZJ8sWbIlWbLkkpFlXLIsy/NhPD0ayyWXcctSnGTZcskl27Yll0suy8iW5LIl2+W5ZslygrhdclmScc7G8h6TLNm2kcslJ0FbMpbnjCw5ezrh2t47RsZZ13jeUMp73M4xeq97ecO1/cecCxE4wAisAQAAAAAAAACIqorzN7oAAAAAAAAAAAAAAAAAAAAkdevWTeeff37AugULFujnn3+OQUcAAAAA/E2aNCmoumnTpkW5k+hwuVz67W9/q8cff1y9e/euUKHaXv369dOmTZtUv379kOe++OKLOuOMM3Ts2LEodAYAKMn8+fO1ePHi8m6jWDfddFN5twCgAvj+++8D1pxyyikx6ARVyd69e3XHHXeodevWSklJ0W233aa1a9fGJFQ7vno91W5/uVqO/FptxmxS4wEvhxGqXejWCdWWjIafXyN6zQcpLamObOP2fNi2bGPLbdtymzzfmJEtt7Fl227ZxsgYz60tW0bGN0/eEeO75+xiZBvPc/Z+b3zn4MnM9gRne6uN31znujdcW/Kb59T4H7vfdX/FjQEAAAAAAAAATn4V7291AQAAAAAAAAAAAAAAAACAKm/y5MkBa4wxeuaZZ2LQDQAAAAB/Q4cOVUJCQsC6f/3rXzHopupq1qyZtm/frnPPPTfkuatWrVLTpk21efPmKHQGACgsOztbV199dUhzXnzxRT322GNq2bJldJpydOzYURkZGVHdA0DlsHv37oA13bp1i0EnONnt3LlTY8eOVaNGjdSgQQM98sgj+vnnn/ODlKPGUkLN5krrOkGtrlqnVlevU4Pf/E2JaW2d6yXtXzhU23/cufWGRzuP2zdNULsmgT9vjrZqcdWUFJ8kt3HLljs/ZNs4IdvecG3jhGgbu9hwbWNs2UaSnFoj2cb2hWhLxi9W2/neLyjbSH7nI9+4775zxIZwbQAAAAAAAABACAjWBgAAAAAAAAAAAAAAAAAAFc6QIUPUokWLgHUvvviiDh8+HIOOAAAAAHi5XC6deeaZAeu2b9+u3NzcGHRUdSUmJurf//63brrpppDnHjhwQKeeeqree++9KHQGAPD39ttv6/jx40HXp6Sk6JprrtGtt96qLVu2aN++ffrss8/06quv6q9//avGjRun5ORk1alTp8y9zZgxo8xrAKj8du7cqRMnTgSsGzhwYAy6wcnswQcfVIsWLTRr1qygwtzLzHIpMa2d0s+5W23HblWrK75Vve4PKj65XimTTKH7hUO1jYqEanuDoGVLMrrkrOSIPYWySq2WJrex5bY9Qdpu2b5g7fxwbbcTvm17grflhGvbhcO25QvaNsY/TtsTgu0LxFZ+xLZM0XDt/LqC4dqW5de45R03BR776gnXBgAAAAAAAIAqj2BtAAAAAAAAAAAAAAAAAABQ4cTHx2vixIkB63799VfNnj07Bh0BAAAA8DdhwoSg6rZu3RrdRiBJeuaZZzRnzhzFxcWFNO/EiRMaMmSI7r333ih1BgCQFPIbwz355JNyufL/CXB6erp69eqlK6+8UnfeeadmzJihnJwcHThwQBs2bAi7ryuuuEI9evQIez6Ak8c777wTVN3FF18c5U5wMuvTp48eeOABud3uqO5juRKUVP80Nej1hNqN3alTRn6lumdMliu+Rn5IcxGm0K1vNQUbqu29Zkm66MyKE6ydllTHE44tt+fWG7Bt3PkB2/KMe+4b362R2wnFNk6otu17LMt4ArdlO6HannBsY2xJxYRre4O3TdFQbS/jXUROoHbhcO1CUwjXBgAAAAAAAICqLaLB2lkHjurQgaORXDJi6C089BYeegtfRe6P3sJDb+Ght/DQW3joLTz0Fp6K3JtUsfuryL3Zbv6yEQAAAAAAAAAAAKLjuuuuU40aNQLWvfLKKzHoBgAAAIC/0aNHB1WXmZkpSVq5cqV++9vfqn379qpTp44aN26sc845R1dddZWmT5+uNWvWRLPdKuGKK67Qd999p5o1a4Y0zxijhx56SP3795dt21HqDgCqtpSUlJDq+/btG3Rt27ZttXXrVtWuXTvkPebMmRPSHAAnr6VLlwasqVGjhpKTK05YMCqXG2+8UZ9++mnU1rfik5TcpIcaD3hZGeN2qsVlHyu1w9WSK8FXE3qodnGP/cf8Q7e9odFS20YJapYeH+YzibzEuERVj0/yC872C9T2C9c2vnBt47l17hu/68YY34ftSdH23DqB2d6Abe+5eGvzHys/XNt4T63QOVsqNlzbd60QwrUBAAAAAAAAoOqKaLD2zz8d0Nb1ByK5ZMTQW3joLTz0Fr6K3B+9hYfewkNv4aG38NBbeOgtPBW5N6li91eRe8vNdZd3CwAAAAAAAAAAADhJpaam6tprrw1Yt2rVKv30008x6AgAAACA1+rVq4Oq27x5s1q1aqVu3brp/fff108//aRDhw5p165d+s9//qM5c+Zo8uTJ6tq1q+rVq6e//OUvhDuXQadOnbRjxw5lZGSEPHfJkiU65ZRTtH///ih0BgBV26BBg2RZxSRBluCyyy4Laf0WLVpox44d6tChQ1D1/fv315IlS0LaA8DJLZg3umnevHkMOsHJ6O9//7tmzpwZ8XVdibWUcsrFaj74PWWM3aFmg99RzVaXyBej4c1WLvW34NLCtgsGZ5c81xsO7Xncu0v1YJ9CzKQmpck2ttzGnR+wbZwQbee+2/aGZ7udIG3PN7cvUNvvVkaS7Quwtn33PR/Gd+s88oaaW77vJMt7wgXDtY3v6P3Ctf1uPQ+idVIAAAAAAAAAgMokosHaAAAAAAAAAAAAAAAAAAAAkTRp0qSg6ubOnRvlTgAAAAD4+/rrr4OqGz9+vLZs2RJU7f79+3Xfffepffv2ysrKKkt7VVqtWrX0448/atiwYSHP3bZtm5o3b67ly5dHoTMAqLrS09N13XXXBV2/atUq7dy5M6Q9UlJStHbtWs2YMUOdO3eWy1XwnxDHxcWpf//++umnn/TRRx+FtDaAk18wv+acdtppMegEJ5tPP/1UN910U8TWi6teT7XbjdIpo75S2+u2qMnAOarepHvRwkKh2gVCmYtV+LpVzJhfyLYx+cHPfqHaklHPTklBPJPYSq2W5gnV9oVou2Xbbtlyy+08NsoP3DYm/76MkS1btuSMSZKRbbyh2bbnSPyjtU1+WLZ/xHZ+nef8/E+42HBtr8KvY6GwdFPktSp+DAAAAAAAAABwciFYGwAAAAAAAAAAAAAAAAAAVFht27YNKqxj7ty5QYQiAAAAAIgUt9sdtbU3btwY9JvsoHgul0tvvPGGHnvsMVmWFXiCn6NHj+r888/Xc889F6XuAKBqmjlzpho0aBB0/R133BHyHi6XS+PGjdOaNWuUk5Oj5cuXa+3atdq6dauOHDmijz76SBkZGSGvC+DklpWVpWPHjgWs69evXwy6wckkMzNTAwcOLOOf31iKT2mqtC5N7jE3AAAgAElEQVQ3qvXVP6jNNevVsM9zSkxr71wPvHbJ+5tCt4XH/R/7j/mHbpsCJdWrSae3qhawp1irmZgil+WSbdtyG7eMjNzGlm3bMjKyZZzQbOdWnnBt4wvaNpKxnUhsT51knABtzxl7x2SccSeA28sXtu3NJc+/o8IR2/5z/G8LMIUf8ueEAAAAAAAAAFDVEKwNAAAAAAAAAAAAAAAAAAAqtJtuuilgzYYNG7Rq1aoYdAMAAABAkoYPHx7V9T/44IOorl9V3Hrrrfr0009VrVpowW62beumm27SVVddFaXOAKDqcblc+uyzz5SQkBBU/dtvv12m/ZKSknTOOeeoU6dOatGihRITE8u0HoCT14IFC4KqGzJkSJQ7wcnkyJEjOuOMM5Sbmxv6ZMulxNQ2Sj/7TrW9botaX7la9c9/WPHJDQvWlRSY7R0u9T2GSgvbLiY4u9h9naBov9ozWiUpPi60NzeKDUs1q9XyBWZ7w7NtY8u23TKyPUHbxu2Eazsf8maGe8K3veHYnuBs23nmti/U2vaFb0ve88k/JZP/klgFWvMxvvN3jrmYOl/IdhDHTNg2AAAAAAAAAJzcCNYGAAAAAAAAAAAAAAAAAAAV2u9+97ugAofmzZsXg24AAAAASFKTJk1CDmsOxf79+5WZmRm19auSXr16acuWLWrUqFHIc+fMmaMuXbroyJEjUegMAKqe9u3bB/1rak5Ojt56660odwQA0scffxywJikpSXXq1IlBNzgZ2LatM888UwcPHgxpXlK9rmpwwSNqd8NOnTJ6heqeeatciTVLnlBssLJV4MaUFL7tU/i6VcyYX8i2MQWvG+M89IyflRG9z5PLqnZibdnGG6BtO8HZnvuekOz8MV+UtnE7tfk1xnhCtm0jX7i2KfK9E6tt5Asi96/wHqXxnWnBeb4zNt518kO9Jb/XtfDLofzg7yJjIX4DAAAAAAAAAFR88eXdAAAAAAAAAAAAAAAAAAAAQGnS0tJ00UUX6d133y21bt68eZo2bZpcLleMOgMAAACqtj59+uiDDz6I2vpTp07VjBkzorZ+VdKoUSNt27ZNF154oT7//POQ5q5du1ZNmjTRihUrlJGREaUOAaDqiI+P1xtvvKHhw4cHrJ0yZYp+97vfxaArAFXZt99+G7CmcePGMegEJ4uhQ4dq/fr1Qdcn1m6tUy5fIcmloqHWJSmhLmCQtv/c4gK0rWLqvCzJyg/SNjJFcrhPb5VU4q7Lli3Tvn37guivbFq1aqUzzjijyHiyK9kJwracp2Ik4/Icuy3FWZJxWTK2ZLvyz8GSS8Yyso3xzbNkZCxbxrhkjJFlWbKNkcuyZORcN5Ysy/NIMrJkFQi8tlxFk9GNU1dCanrBWmdfX7i2/5TA0wEAAAAAAAAAJwGCtQEAAAAAAAAAAAAAAAAAQIU3atSogMHa27dv19dff60ePXrEqCsAAACgavvnP/+punXrKjc3NyrrL1y4MCrrVlXx8fFatmyZbr31Vj3xxBMhzc3KylLHjh01d+5cDRs2LEodAkDVMWzYMNWuXVu//PJLqXWrV6/W+vXr1b59+xh1BqAqyszMDFjTpUuXGHSCk8Fdd92l9957L+j6anVOVcuRX8iT7lxG3sxmJ1TZBBWy7a9QSnaBRfMDtQtc840ZWZbUuWViiavff//9WrZsWYg9hW7cuHHFvklVzcRanjBwSbZty2W5ZFu2ZCv/+I0Tui1LMpYsS7KNLctYMpaRjC1jSbYsuWQ5z9zIG58tJ1DbWE6Qtrzh10ayPPWWN/Tae3yWkVXggvzWs3xH7g3Szg/fLp0veBsAAAAAAAAAcNKKwJ8uAAAAAAAAAAAAAAAAAAAARNfgwYOVnJwcsG7u3Lkx6AYAAACAJKWkpGjatGlRW79hw4ZRW7sqe/zxxzVv3jzFx8eHNC8vL0/Dhw/XXXfdFaXOAKBqGTlyZFB1AwcOjHInAKqyY8eOKScnJ2Bd7969Y9ANKru5c+dq6tSpQdfHJdVR88uWKvTYi1ADs4ubW1KAdkmPLeVnORtfQLV/bfN6CUpJqrgRHtUSq2nv5r0yxpYtW7axZYwTi208H7axZSTZtpGRLdu2ZWT7wrNtY2RL8qRiO9ds44SYe657rjqR20aS8T1yxoxnzBgVycc2KvZsS8rRLrBGWX5YAAAAAAAAAAAqpYr7VXkAAAAAAAAAAAAAAAAAAABHjRo1NHjw4IB1b7zxhvLy8mLQEQAAAABJmjx5ssaNGxeVtUeNGhWVdeEJc127dq1SU1NDnjt16lRdeOGFsm07Cp0BQNXx8MMPy7JKSIn0k5mZqXvuuScGHQGoij788MOg6i699NIod4LKbuXKlbryyiuDrrfiEtVy+DK54pMi04A3VNn5rdWYUFOWLZUcru0Jgpb/msY4l42v8tRmCSHuGXurP/1eeW53gXBt362xZRsjY9yeUG3jDdSWJ2DbCeGWsWWcAG7fhzF+J2Gc4/EP2ZZzfpbnkSXfkftqCwVtFwjY9i1hil4riRXOjwMAAAAAAAAAQGVCsDYAAAAAAAAAAAAAAAAAAKgURo8eHbBm3759Wrp0aQy6AQAAwMng888/15AhQ1S3bl3VqVNHbdu21QsvvFDebVU6M2bM0MKFC5WUFKFANEmWZUUtsBse7du3186dO9WxY8eQ537yySdq0aKF9u7dG4XOAKBqSE9P16mnnhpU7cMPP8zXvABExQcffBCwJiEhQc2aNYtBN6is9u7dq549e8rtdgc3wXKp2SVvKT6lSRi7lSUo2RS6LWnNwo8tv8BnJ1y6mPfGaN+04gdr161VV58s+ES2bQqGa/vCsm25bW/AtjzXbM+4N1jbNka2nNBqY8s/TNtz64Rfm4LjsvzCtk1+XXFnWWxwdgnvR2L8A7nJ0QYAAAAAAACAKiW+vBsAAAAAAAAAAAAAAAAAAAAIxoABA5SamqqsrKxS6+bOnasBAwbEqCsAAKLn4MGDmjJlijIzM3Xw4EH98ssvys7OVkpKijp16qSLL75YQ4cOVXJycnm3ClQ633zzjfr166dffvmlwPihQ4d0ww036E9/+pP++te/auLEieXUYeVz8cUXa9++fZo5c6befvttbd26VTt37gx7vUaNGiklJSWCHaI4ycnJ+v7773X55Zdr7ty5Ic3dsWOHWrRooSVLlqhHjx5R6hAATm6PPvqoLrnkkqBq+/Xrp5UrV+r000+PclcAqpJvvvkmYE2DBg1i0Akqq7y8PJ122mk6cuRI0HMa9HpS1RufF8EuLMkv7NoX2BzS/ML8QriN/2NJBdb3RUWrTaPEUncZOXKkunXrFmJvpVu9erU+/vjjoOs7duyoK6+dqvP6d1f15GS5XJ6wbGMZ2TKSMbIseUK2LcuJzHY5t7aMsSTL88jz3C3ZMrJkScaWsVySJMsYZ77nmuc1sWRZcuZazqtmZBnPPrKM8zJ6g8z907ItQrMBAAAAAAAAAEUQrA0AAAAAAAAAAAAAAAAAACqFatWq6bLLLtOLL75Yat3bb7+tGTNmKCkpKUadAQAQWVu2bNHYsWP16aefyrbtYmtWr16t119/XZIn4GrSpEm66667YtkmUGnNnDlTEyZMKPHnlyRlZ2dr0qRJ2rNnjx566KEYdle5paSk6JZbblHnzp112WWXlWmt++67L0JdIRj/+Mc/1L17d918882l/two7NixY+rVq5eeeuopTZo0KYodAkDFd+zYMc2YMUOvvfaa1q9fr+PHj0vyvIlB69atNW3aNPXv37/AnEGDBunMM8/UypUrA65vjNEZZ5yhJ598UpMnT47KcwBQ9fz8888Bazp06BCDTlBZ9ejRQ7t27Qq6PrXTWKWeelVkmwg5SLvAZPmCuYtV8JrxBngXCNv23LZumFDqTuPHjy9Dn0UZY9S9e/eQ5rRv314H9x7SvP/7p6655SrZzlPwPCXLE55tWbIlWcblGbc8gdq2LLksT5C4MUa2ZeSSZMnI+AK5JcupcXKyPeNOnZx95Ltn5Tfg5Xff+Nc41zx7WQWuGeNXZ/zW8KsHAAAAAAAAAJx8XOXdAAAAAAAAAAAAAAAAAAAAQLBGjx4dsObw4cNatGhRDLoBACDyli5dqjZt2mjp0qVBB5vu2bNHd999txo3bhxUIB9QlV1zzTW68cYbg/759fDDD+utt96KclcnD9u2NWrUKA0YMEDZ2dlhr9O6dWuNGzcugp0hGBMnTtSyZctUvXr1kObZtq0//vGPQX2+BgAnI9u2NXHiRNWqVUuTJ0/WypUrlZOTo7y8POXl5enw4cNatWqVBgwYoMaNG2vjxo0F5n/44YdKSCg9iNPfn/70JzVp0kRff/11pJ8KgCrG+2tUIL169YpBN6iMrrnmGq1YsSLo+uQmPdTggkfKsGPgAG1TYsi2KXRb2h6Faiz/a/6XjXPXEzjdrF7wv59HwsKFC4s9/6FDh5Y4p2XLlkpISNBbs97Wru27ZRvbE5ItI1u259Z4grKN8Yx67kuS/7jz3I3n6yu+x875+Y7I8o7Jb53CY0Zyrvkftd8qBe6XiOxsAAAAAAAAAKhyCNYGAAAAAAAAAAAAAAAAAACVxm9+8xs1bNgwYN3cuXNj0A0AAJFl27YGDx4cdOBvYbt27dJZZ52lK664Qnl5eRHuDqj8evbsqVdeeSXkeZMmTYpCNyefjRs3qkGDBpo/f36Z1klNTdVXX30Voa4Qqh49emjr1q1q0qRJyHPnzZunjh07lilUHQAqm9zcXLVr107PPvusTpw4EbB+165d6tChg5YvX+4bS09P1+OPPx7Svv/73//Uo0cPPfTQQyH3DABey5YtKyWEOF9pIb2oup566qmQPsdOqNlczQa/E/lGvD+Eww5VtlRy2LYn8FkFfp4UF9BtVD81XonxsUt2tm1b99xzT5Hx7t27a8CAASXOc7lcat68uU7kntCL016SNxLbG7Atb3C2ccbyK2QbJ3RbToC5L2DbO1YoYNvKH5Pke428v+4YSZblHbecMSdo2+8ojUzRbHNjCtwGEmwdAAAAAAAAAKByIVgbAAAAAAAAAAAAAAAAAABUGnFxcRoxYkTAuvfff1+//vprDDoCACBynn32WR05cqRMaxhj9Prrr6thw4Y6fPhwhDoDKr/rr79eX3zxRVhzd+7cqTfeeCPCHXmsWbNG48eP15gxY3TNNdfo6quv1vTp08MO2C9PU6ZM0f79+8u0Rt26dX0B3Sg/9evX17Zt23ThhReGPHfdunVq2rSp1q1bF4XOAKDiOe2007Rp06aQ5uTl5WnQoEEF3gxn0qRJ6tixY0jrGGN07733atasWSHNAwCvhQsXBqyJi4tThw4dYtANKpPFixfrlltuCbrelZCiliM+V5niLcoUjFxKcHapLPknOptS1mlaNy6szsL15ptvavXq1UXGp0yZIssqPeC7RYsWkqSvPvxa3/17jS9U2xhbtmwZ50OSjO12rjkf8tRJckK3JWOb/EfG5AdsGyeW23frmWVZ+WHb3nUlBR+ObhV/3xfIXTgr3VIZgtcBAAAAAAAAABUZwdoAAAAAAAAAAAAAAAAAAKBSGTVqVMCaY8eOacGCBTHoBgCAyJk6dWrE1jpw4IC6detWKcN5gUhbunSpXnrppTKtMXv27Ah143HXXXepXr166tq1q2bMmKHZs2frlVde0auvvqrJkycrPT29zD3H2pdfflmm+Q0aNNCmTZuUnp4eoY5QFi6XSx9//LHuvPPOgKFshf3yyy/q2rWr5s+fH6XuAKBimDVrln788cew5h48eFDXXnttgbFPPvlE1atXD3mtcePGlfn3YQBV07///e+ANfz/OQrbuHGjLrnkkvww5AAsV7xaXLZYrsRaZdu42E9LCg4G7qnw9cKLmqI1hdc0+Xf8rzRMiw+wd+Tk5eXpvvvuKzJ+wQUXBPUGSc2bN/fdf+GhF5SXlydjPHHaxhuMbYxs2bKdMG1b3q8xegOxbecj/8zyo8eN9z/Pd4XCrz1HWjD92viFcvvqTcFXo+RgcwAAAAAAAABAVUWwNgAAAAAAAAAAAAAAAAAAqFTOPfdctWzZMmDd3Llzo98MAAARtGfPnoiut3HjRo0ZMyaiawKVTXZ2toYMGRJ04FdJMjMzI9JPbm6uunXrpqlTp2r//v0l1h06dEjXXXedGjdurM2bN0dk72iybVvbt28Pe367du20adMmpaamRrArRMJf//pXvfXWW0pISAhpXl5enkaNGqXJkydHqTMAKH8ff/xxmea/9tpruvzyy/Wb3/xG3bt31y233KJ77rkn5HBt27bVt29fZWVllakfAFXPpk2bAta0a9cuBp2gssjOztbZZ5+tEydOBDnDUpOBryoxrX10GvJ+rh/aewEVXiTw+kVqTZGx+rXjytJESF577TX99NNPRcb/8pe/BPXGSI0bN/bd37J+qz6c/5EnFNsYGWPLNnZ+yLZlZBtvXLYnaNsTtu2NITf5c+UNzjbOa+K5NaZoKLbxrSkVabnAGsUoFNZdttcfAAAAAAAAAFCZEawNAAAAAAAAAAAAAAAAAAAqFcuyNGrUqIB1ixcv1oEDB2LQEQAAZZeXl1fm4N/izJ8/X7ZtR3xdoLLo37+/cnJyyrxOcYFVodq1a5eaN2+ulStXhjSnb9++Zd472j799FO53e6Q5rhcLnXu3FnLli3T+vXrlZKSEqXuUFZDhw7VDz/8oDp16oQ8d/r06erRo4fy8vKi0BkAlK8NGzaUeY25c+dq2bJlWr58uV577TXdfffdys3NDXmd48eP64orrihzPwCqDtu2dfDgwYB15513Xgy6QWVg27ZOP/30kN7IIf2ce1WjxcAodlUWQXwdzi+wuXAwdMF1jOrFKFg7NzdXDz74YJHxPn36qFevXkGt0bBhwwKP/37f/2nX9l1OOLZfXLYnEVsytozxBmz7orR9870h2/nfG18muWcNv7PzC9z2zfddt0oMyTYyRS75wrmj8DVVAAAAAAAAAEDlQLA2AAAAAAAAAAAAAAAAAACodEaPHh2wJi8vT2+++WYMugEAoKjs7Gy98MIL+vLLL4Oqz8zMjEofx44dI1gbVdYzzzyjf//73xFZy+1264knnijxenZ2trKyspSVlaXDhw/7PrKzs5Wdna2lS5eqZcuW2rNnT8h7b926VbfddltZ2o+6OXPmBF377LPPKicnR263W2vWrFHPnj2j2BkipW3bttq5c6dOO+20kOd+9dVXatq0qXbu3BmFzgCg/ETr17VQ36zC64MPPggrlBtA1bR69eqgvl4wZMiQGHSDyuDiiy/Wpk2bgq6v1eZ3qnvGzRHavSzByabQbTh7mEIlRWvr1IwPra0wzZo1S1u3bi0yXlzYdknq1atXZOy634zVwX0HZWRkO6Hanvu2L2q7wFma/PBtU2jMM+AXv21ZTvh1fuC2r8z70JgSA7KJzQYAAAAAAAAAlIRgbQAAAAAAAAAAAAAAAAAAUOl07txZHTp0CFg3d+7cGHQDAIDH/Pnz1bdvX9WtW1c1a9bUDTfcoAsuuEBJSUk666yztG7duhLn/vzzz0HtkZCQoJo1awbdU0JCguLjYxPsA1QkmZmZmjx5ckTXvPXWWzV27NgCY+vWrVOnTp1Us2ZNpaWlKS0tTbVr1/Z91KxZUzVr1lTfvn3LFHT5xBNPaP369WV9ClGzatWqoOo6d+6sP/zhD0pOTo5yR4iGpKQkrVq1SmPGjAl57p49e9S6dWstXbo0Cp0BQPlITEws7xYKsG1bL730Unm3AaCS2LBhQ1B1Z599dpQ7QWXw5z//WR999FHQ9dXSO6tRv1lR7EiSrAI3JYUyB5xfQKE1SlnT+H0vGaUmRz+64+jRo3rooYeKjPfv3189evQIep26desWO/7nkbdr9469vpBrb3C2bWxfTLZtPOHYxvOdvIHa8gVsK/9ofcdjioRo+z3Kv2s5tUa+vUtetHgF1iaRGwAAAAAAAABOehH96nzr9nXVqn16JJeMGHoLD72Fh97CV5H7o7fw0Ft46C089BYeegsPvYWnIvcmVez+KnJviYlx5d0CAAAAAAAAAAAAqiDLsjR69OiAdZ9//rl27twZg44AAFXdrbfeqlGjRmnp0qU6ePBggWvHjx/Xf//7X5155pnavHlzsfMzMzMD7hEfH6/c3FwdPnxYLVq0CKqvUEK4gZOFbdvq2bOn3G53UPXBvGGL16xZs/Sb3/xGWVlZGjRokDp16qQffvgh3FaDZtu2+vXrF/V9wnX77bcHVbd27VrddtttUe4G0fbiiy/q+eefl8sV2j9NO378uPr166dHHnkkSp0BQGz17t27vFsookmTJuXdAoBKIiUlJai6UP+fDyefOXPm6PHHHw+6Pq56PbW8bEkUO6qYasUgWPvvf/+7du3aVWR8ypQpIa2Tmppa7Pj/Mv+nW0bcqu2bt0vyhFt7FQy5BgAAAAAAAACgYojoV+dr16mu2nWTIrlkxNBbeOgtPPQWvorcH72Fh97CQ2/hobfw0Ft46C08Fbk3qWL3V5F7c8VZ5d0CAAAAAAAAAAAAqqhRo0YFrDHGaP78+THoBgBQlU2YMEFPPPFEwLpjx46pa9euxQbgBBPMW61aNUnSe++9F1QQtySlp1fMN3MHomnChAnatm1bULVpaWlavXq16tWrF/T6y5YtU1pamhYtWuQJloqRHTt2VNhw7csvv1xNmzYNqvaxxx7TpEmTotwRom3s2LFavny5atSoEdI8Y4zuuOMODR06VLZtR6k7AIiNG264obxbKMCyLF100UXl3QaASqJZs2ZB1fH/bFXbihUrdM011wRdb8UlqeWIZZIrMXpNeUXk8/FS1iiyvil0W1BK9egGa//666+aNm1akfFBgwbpnHPOCWmt2rVrl3ht/679mjz8Fm34foNkjIwxBZ65kS3jRG7nfzjfnOxt48yT5cyyvPMLnp33ayphvZJhTCq8PwAAAAAAAACg8uMtYgEAAAAAAAAAAAAAAAAAQKXUpk0bnXXWWQHr5s6dG4NuIiM3N1fr1q0r7zYAoFI6fPiwHnroIXXp0kUNGzZUamqqmjdvrgsvvFB33HGHFi9erNzc3IjvO2bMGP3f//1f0PU5OTnq0KGDDh48KEn68MMP1bdvX02fPj3g3OrVq0sKLcDvwgsvDLoWOBls375dzz//fFC1lmVpyZIlio+P13PPPRflziLj448/Vu3atTV79uzybqWIF154IejaZ555RgMHDiSkr5I766yztG3bNrVs2TLkuQsWLFBGRoaysrIi3xgAxEiPHj2UmBiD4NAgGWP03//+t7zbAFBJBPv/cHv27IluI6iw9uzZo969ewf/eZvlUvMh7yk+uWF0G4uI0AKWSw5kzo+Wrp4Y3eiO6dOna//+/UXGH3zwwZDXSk5OLvX64UOHdevo27T6P2slGRljOwHbxskbN37fPIyUH6TtrXAuGmMKBpUXCtz21he8XvR+kdehhLpiHwMAAAAAAAAATkoEawMAAAAAAAAAAAAAAAAAgEpr9OjRAWv++9//atOmTTHopmzmzJmjtLQ0derUSXfccUd5twMAlcL27ds1ceJEtWjRQqmpqbr33nu1du1a7dmzR7/88ou2b9+uTz75RI888ogGDBigatWqKTk5Wa1atdL9999f5v1Hjx4dVrhtVlaWRowYoXr16umiiy7S0qVLg5qXkpKimTNnavfu3UHvtXjxYkJLUaVMnDjRE9gUhNtuu01nnnmmJGn48OFq1apVNFuLmMOHD2vMmDFKS0vTm2++Wd7t+AwcOFAZGRlB13/00Ufq1KkT4dqVXJ06dbR582YNGjQo5LmbN29Ws2bN9N1330WhMwCIjfbt25d3CwV06tSpvFsAUEnUqlUrqLrMzMwod4KKKDc3V127dtXRo0eDntOo97NKanBmFLoJLQS7+LmB1ijmulXSteLWspSUGL0k54MHD+rxxx8vMj5kyBDf1zVCEShYW5Jyfs3R7VfeoeWfrZDkhGM7IeLe6Gw5Y97QbfkFaHtPwxeGbeWv4f9lG/+wbP+v55CLDQAAAAAAAAAIBsHaAAAAAAAAAAAAAAAAAACg0hoxYoQsK/A/r583b14MuglPZmamOnfurKuuukpHjhyRMUaPPPKIunbtShAqAJRg165datiwoZo3b65nn31W27ZtCzpI9+jRo9qyZYumTJmiNm3ahB0QNXTo0DL9/rJ06VLt378/pDldunTRyy+/HNKczZs369JLLw1pDlDe8vLywp63aNGioGrbtWunadOmFRhbsWKFGjVqFNbeZZGQkKAPPvhAp512WkjzsrKydO2111aoYOpXXnklpPoff/yxyOuAysflcun999/XlClTgvr8zF92dra6desW8o8dAKgohg0bVt4tFJCSklLeLQCoROLi4gLWbN++PQadoKLp3r279uzZE3R9Wtc/qFa7UVHsqATOpx/Bfl2wyMQCCq1ReE1TYqVkjBLjoxcF/dhjj+nw4cNFxh944IGw1qtWrVpQdcePHdddY+7RJ+9/KlM4QNvLG7htPCHZ3uhtb/i2MU4ctzFFj93k3/EFcRtT9OxVMIC7wLhTG/qPAQAAAAAAAADAyYBgbQAAAAAAAAAAAAAAAAAAUGk1adJEPXv2DFg3d+7cCveP6m3b1vjx49WqVSt9//33Ra6vWbNGjRs31pIlS8qhOwCouHJzc3XaaaeFFO5Tks2bN6t169aaM2dOSPMGDhyoBQsWlHn/UI0fP16DBw8Oed7nn3+u7OzsKHQERM7GjRs1fPhwJScnKyEhQdWqVVP9+vXVtWtX3XbbbUGtMW3aNJ04cSJgXWJioj7//PMi4+np6dq6datOP/30kPsPV2pqqn744QcNHDhQS5YsUUJCQkjzs7Ozdfvtt0epu9Cde+656tOnT0hzHnvssSh1g1i79957tWjRIiUmJoY0zx/debgAACAASURBVO1265prrtH48eOj1BkARM+dd96pGjVqlHcbPhXpDTcAVHzBfP6xY8eOGHSCiuTyyy/Xt99+G3R9jWZ9VP+8v0Sxo+JEL8RaUjGh2sX9+ZIpcBvnik5Pu3fv1tNPP11k/LLLLgv5Dbq8EhKC/5wtLy9P9//hAb079z0nVLu4AG0PXzi297bQuRXM4y7pz+wsX60xxgnaLlxTsf68DwAAAAAAAABQfgjWBgAAAAAAAAAAAAAAAAAAldro0aMD1qxbt05r166NQTfBWbhwoerWrasZM2aUGnh09OhRDRgwQDfddFMMuwOAiq179+7au3dvxNZzu90aO3asjhw5ElT9HXfcoY8++ihi+werbt26GjhwoO68804NHz48pLm2bevcc8+NUmdA2cyYMUNNmzZVRkaG3nzzTR09elTS/7N334E13f0fwN/n3Js9RJakRAQRm6hdo3Zpq5paVZoWLUq1WjWqlNYsbanYo61ZtNTjVyVGao9SYkYIMoiQRCSR7ZzfHxmy77kzEe/X83hy7zmf7+f7ubmRcfN4n+wQ/QcPHuDChQuYP38+atWqhejo6FJ7BQQEKNrz66+/hqura7HnzM3N8d9//6Fv377aPRAd1KlTB5GRkfD29gaQHexdXFiWJosWLVL8OcwU9u7di2rVqimuT0hIwIoVK4w4EZnSK6+8gtDQULi4uGi9dvny5WjZsiUyMjKMMBkRkXGo1Wr8+OOPWq/z8fFBmzZt8Pfff+eFRq5bt06vWURRhCjynw0TkXIWFhYaazT9HEYVy5w5c7B582bF9eaVvFDtta1GnKgEBrmQqrIeMuTsrGeh9DWCkbK+586dW+RnfkEQMH36dJ17iioVLFzrKK6XJRlzv5iHjcs3FQjNzn0anoZsy3mB2XnB2bnvNyG3Vkb+92P+Hk/ri7mdW5//OchdW2jPAqHdBbd7OqeC/xARERERERERERFR+cffkBMRERERERERERERERERERERERHRM61v375Qq9Ua67QJgzA2Pz8/JCQkKKqVZRlLliyBIAjo0aMHVqxYgfj4eCNPSERUPr377rv477//DN43PT0d/fv311iXnJyMH374weD7KzFt2rS821u3bkXLli21Wn/58mUMHTrU0GMR6Sw2Nhbe3t4YNWoU7ty5o7H+5s2b8PT0xKZNm4o9f/jwYcTExGjs4+TkhC+//FJj3bZt2zBlyhSNddoSRREtWrTAtm3bcO3aNdja2hY4P3LkSDRv3lyrnpmZmRg+fLghx9SLWq1GWFgYGjdurHjNhg0bjDgRmZqnpyeioqLQqlUrrdf++++/qFq1Km7dumWEyYiIjOODDz7A6NGjtVrTsmVLHD9+HK+88kresSFDhiAmJgZVqlTRaQ57e3ud1hHR88va2lpjjZKfs6hi2LVrl1Y/B4vm9vDsfxjPXmSFjoHJxS6TSzphEJGRkVi2bFmR4wMGDEDDhg117isDcOw4FpYvNNJq3U/fLMayecsgyRKKRFTLOe8JATlp2Tnh1AXSt/O9r4RC94EiYdZ6Z5UbKeyciIiIiIiIiIiIiMqPZ+23FEREREREREREREREREREREREREREBTg5OaF79+4a63777TfIsvECDrRRuXJlndYFBgZi5MiRcHJygq2tLZo0aYJRo0bhwIEDkCTJwFMSEZUvkiQZNXj1r7/+wr///ltqzSeffILMzEyjzVCS2bNnY+zYsQWOHTt2DNWrV9eqz88//wxPT08cOHDAkOMRae348eOoXr06bty4odW6zMxMvPPOO/Dz8yvyvc+ECRMU9fjkk08U7zdz5kysW7cOoqj8n980bNgQDx8+LPFPeno6Tp8+jb59+5bYIygoCHXq1FG8JwBs375dq3pjMzc3x7lz59CnTx9F9RkZGUaeiEzN3NwcJ0+exKhRo7ReGxsbCx8fH+zevdsIkxERGUdAQABee+01xfXr169HWFhYkeOurq64ceMG3NzctJ5hzpw5Wq8houdb4Qv9FCcuLs4Ek1BZCwkJgZ+fn+LfoQiiGTz7HoSotjHyZPr8Tkfp2mLqhFLOlbBOMsLvn7799tsiPy+Looivv/5ar76yJAMqNSq3Gwmr6i20Wrtm4VrM+3I+pCfZ4drZ4dgChNz3Wfbdgvvle1/J8tMg7tw6jR93DMgmIiIiIiIiIiIiohIwWJuIiIiIiIiIiIiIiIiIiIiIiIiInnlvv/22xprbt2/j5MmTJphGMy8vL717PH78GBcuXMDy5cvRtWtXmJmZoUOHDggNDTXAhERE5c+NGzeMfoEEPz+/Us8fOnTIqPsXJggCVq1ahcmTJxc5p1arcfHiRfTv3x9mZmaKe0ZERKBr165o0KABzp07Z8hxiRRZuHAh2rdvj9TUVJ177NixAy+88ALi4+MBANHR0Th16pTGdWZmZsX+fSrNkCFDcOjQIVhYWGistbGxwZ49e+Dg4FDiH7VarbGPra0trl69it69e0MQlKVH2dgYO8xMe6IoYseOHbCystJYm56eboKJqCwsXboU69atg0ql0mpdZmYmXnvtNUyfPt04gxERGcHOnTvh6+uruL527drYsmVLkeO2trYICwtD1apVFffy8PDAyJEjFdcTEQGAvb29xhoGa1d8CQkJaNmyJbKyshSuEFC15yaYV6pp1LkMx5CvJ5bUS8aTJwbcBtmvha5du7bI8UGDBqFu3bp69c7MCcUWRBUqtxkG69odtVq/Ze0WfDV2GrKych+0nB2YnfPabYmv4Rb3EodQ8Licm7hd7MshGl4jKdKHiIiIiIiIiIiIiCo6BmsTERERERERERERERERERERERER0TPvjTfegKWlpca6zZs3m2AazZo0aWLwnpIk4ciRI6hbty78/f0N3p+IqKzt2rXL6HtERUVhzpw5JZ6PjIxU1GfIkCE4duyYznM4OjpiyJAhCAkJwfDhw0uss7e3x5YtW5CRkaF1qO6VK1fQrFkztGnTBrdu3dJ5ViKlJElC//79MW7cOEiSpHe/mJiYvPDIRo0aKVrTs2dPRcHWhbVr1w7Xrl3DCy+8UGJNjRo1EBERoVUAZmlEUcTOnTsVf94x1L7G0KlTJ401mZmZJpiEysqQIUPw33//wc7OTqt1sixjxowZeOWVVwzyeYOISBfnz59Hv379UKNGDXTq1AmTJk1CUFBQseGjoiji9OnTqF69uuL+AwcOxOzZs4sct7a2RmhoqKLXkARBwKZNmxTvSUSUq3LlyhprEhMTTTAJlRVJkuDr64ukpCTFa1zbfgub6l2MOJV2DBOgrKGHXOzNAgcysgwb5Dx9+nQ8KZTWrVKpMG3aNL17p2fm9hUAQYRDi8GwrddTqx7/t+3/8Nmwz5GWng7kPgcCIEOGgOx3i1zi+03ZRcQMwoRbEREREREREREREZHpCdcj/s17DdrKxgwWltr/HwSJiIiIiIjo+VXZqjZUgkVZj0FERERERERERERERESE/v37Y9u2baXWVKlSBVFRUToFKhrSpk2b8M477xh1D0EQ0LdvX3zzzTeoW7euUfciIjI2SZKgUqkU1apUKtjb28PR0RGVK1dGZGQk4uLiig2+K46ZmRliY2Nhb29f4HhYWBhq166tcX2TJk1w/vx5AECbNm1w8uRJRfsCgKWlJc6dO6fT5+3vvvsOEydO1HodkB0A+P333+PTTz/VaT2RJpIkoVGjRrhy5YpB+6pUKnz44YdYtmyZovqbN2/Cy8tLrz3nzJmDX375BWlpacjKyoIgCOjduzcCAgIgiqJevUvi6OiIhw8fllrTr18/bN261Sj768vPzw87duwotaZWrVq4ceOGiSaispKYmIgWLVogNDRU67Wenp44c+YMnJ2djTAZET2vJElCeHg4XFxcYGtrW+Dc+fPn0bt37xIvciGKIn766SeMHj26yLnExERUqlRJ8RyiKCIuLg4ODg7Fnt+9ezfGjBmD8PDwAhcasLS0RLVq1fDrr7+ibdu2ivcjIso1cOBAbNmypdQaDw8PREREmGgiMrXOnTsjKChIcX0ln7fh1nmJEScCCkYwlxBWLSMvMLnkYG250NvCi/OfL1QjS3nnZMj5EqKlnMrcNVLOORmB39aAVxXzEmbRzqVLl9C4ceMij+3999/H2rVr9e5/Ny4ZzcesByBCgAgIAgARyVf/RuL537Xq1bp9KyzbuBS2trYQBRGioMp5K0IQRKgEEYCQfR/IOy5AgCgIAAQIAiDk/CfvlijkPMUCBOFpOnZuRd4HQM5TmVsj5EvSzlsn51usBZWg7PVoIiIiIiIiIiIiIiobM1b0hCAb5hKcRERERERERERERERERERERERERERlaseOHfDz89NYt2bNGgwdOtQEE5UsNjYWLi4uJtvPxcUFAwYMwNSpU+Hq6mqyfYmIDKV79+7Yt2+fxjq1Wo3U1NRiL6Dw+++/o1+/for269KlC/bv31/g2MyZMzF16lSNa5OSkvJC+RITE+Hj44N79+6VukalUmHJkiUYMWKEovlK0qxZM5w7d07n9bNnz8bkyZP1moGeXRkZGQgODoaFhQUaN25s0N6vvfYa/vrrL4P21JaPjw9CQkLKdAZdqdVqPHnypNSaefPmYcKECSaaSDuDBg3C5s2bS62pXr06wsPDTTQRlSVJktCvXz9s375d67XW1tY4ePAgWrVqZYTJiOh5ERISgm7duuHevXsFLr5TvXp1zJ07F2+//Ta+++47TJo0qZSgzqc++eQTLFy4sMjxX3/9Fe+9957iucaMGYPFixeXWiNJEvbs2YOYmBi88cYbcHR0VNyfiKg4Y8eO1fi5x9HREXFxcSaaiExJyfOfn6VrM3i+tV9zod7KMlhbzrn59L4sS/nWlhys/edX1dGgumUJs2inuAtUqdVqXLt2DTVr1tS7f2jUQ7z8xW/IjqEWgZzwa0BEyvV/kHBmnVb9mrzYBKu3rYJj5coFgrVz/+QP1s4ftp17v9hgbSE3GJvB2kRERERERERERERUvBkrekIs6yGIiIiIiIiIiIiIiIiIiIiIiIiIiAyhZ8+esLe311g3bNgwRcFIxuTs7AwzMzOT7ffgwQMEBASgSpUqqFmzJmbPno20tDST7U9EpI/p06crCtUGgA4dOhQbqg0Affv2RceOHRX1OXDgAA4fPlzkmCZ2dnZ5odoAYG9vj+vXr6Nnz54wNzcvdk316tVx4cIFvUO1AeD06dPw8vLSef2UKVOwadMmveegZ4MkSZg5cyZcXV1hbm4OCwsLtGzZEk2aNIG5uTnq1auH77//Xq89YmNj4e/vX+ah2gAwY8aMsh5BJ3fu3NEYqg0AnTp1MsE0urGystJYkz/YlCo2URTxxx9/YP78+QXC0ZRISUlB27ZtsXz5ciNNR0QV3blz59C0aVNERUUV+doTERGBQYMGQRRFTJw4UfFrR4sWLcL48eOLHPf390f16tUVz/bnn39qrBFFEb169cL777/PUG0iMgg3NzeNNXwduWJatWqVVqHaams3eL65x4gTaUHv3+/kD9VWWJ69cSnnZSSnSsWf19LZs2eLhGoDwPvvv2+QUG0ASErNQIHHk++mTZ0uqNxmZE7YtjLBZ4Mx+LXBeBATCzl/9Lgs6/X7OLmUjHVZm+eQiIiIiIiIiIiIiCosBmsTERERERERERERERERERERERERUYVgaWkJPz8/RbW//fabkafRrKwCkG7duoUpU6bAxsYGvr6++PXXXyFJhgl8ICIytMDAQHzzzTeK6+fOnVvq+e3btyu+sEHXrl0L3L906ZLGNd7e3kWO2draYvfu3UhNTcWaNWvg6+uLxo0bo1+/frh27RrCw8NRv359RTNpolarcenSJdSoUUOn9bIsY8iQIQgKCjLIPFR+rV+/Ho6Ojpg6dSoePHiAzMzMAuczMzMREhKC8ePHw9fXFwkJCYp7r1q1Cm3atIG9vT1cXFywbt06reerWbMmbGxstF5XkipVqmDAgAEG62dKBw8eVFT34osvGnmS7KD0zZs3Y8yYMWjfvj08PDxQo0YNtGzZEmPHji3x48Ta2lpj78Ifg1TxjR8/HgcOHICFhYVW6yRJwqhRo+Dv72+kyYioooqPj0erVq2Qnp5eap0u4Y/ff/89du7cWeT4+vXrFV9EQJvvt4iIDMXd3V1jTUZGhgkmIVM6evQoRo4cqbheVFvBs/9hQCz+Ynamp90Feowu51uHxBTNF8VS4quvvipyzMzMDFOmTDFIfwB49LhQYH6+d6kMwNrrJTh1GAdBVH6B2GtXQtG/5wBERdzRWJv9/RaDsYmIiIiIiIiIiIhIfwzWJiIiIiIiIiIiIiIiIiIiIiIiIqIKY+DAgYrqPvvsMzx69MjI05TOy8urTPeXJAnnz5/He++9BysrK3Tu3JlBqkRUrty5cwe9e/dWHGzn6emJFi1alFrj6OioOIQmMzMTgiBgxYoVSEtLQ2xsrMY17du3L/GcKIoYOnQo/vvvPwQHB2Pr1q2oU6eOolm0YW1tjbCwMPj7+0MUtf8nA5IkoXPnzvjyyy+RlZVl8Pmo7G3YsAH+/v6Kvxc6f/483N3dsWvXrlLrJElCnz598OGHH+LkyZNISkrSerZKlSohODgYYWFhSExMRPXq1bXuUZgoisUGXT4rjh8/rrHG2to67++7JEk4evQofvzxRwwfPhydOnWCj48PnJyc4ObmhoYNG2LSpEmKwzszMjLw6quvwszMDC4uLhg0aBCWLFmCo0ePIioqCuHh4fj333+xePFiODo6omnTpvjzzz8L9FDyueTJE8MEkNGzpVOnTrh16xbc3Ny0Xrtu3To0adIEKSkpRpiMiCqiJUuWGPVCDkOHDkVMTAzi4+PzjnXo0AE7duxQtF6lUhlrNCKiEin5mYvfq1cskZGR6Nq1q/KLbQoiPPr8BbWVs3EHK6fk3PBnBVneD5P1/7ty9OhR7Nmzp8jxDz74AJ6ennr3z/UwKa1grnUxQdeWVZvBufMkCGrlF0OKuBWBAT0H4E5kVMETAgr2L2fZ6ERERERERERERET07GKwNhERERERERERERERERERERERERFVGF26dIG7u7vGunv37mHatGkmmKhkTZo00VhjaWmJP//8E++//z7q1q0LS0tLo8ySkZGBoKAgdO7cGXZ2dujfvz9CQkKMshcRPR8SEhKwdu1a9OvXD4MHD8bhw4e1Wp+VlYUWLVogPT1dUb2ZmRkOHDigqPbrr79W9LUi18iRI2FlZaWotm/fvor7GpMoivjll18QHR2NHj16QBC0T6uZM2cOLCws4OPjg6+++kpRsDiVf4cOHYK/v7/iwPpcaWlp6N27NwYOHFhs+FZKSgoaNmyoV4B1o0aNcPfuXTRu3BhA9sfxiBEjdO6Xa/bs2WjVqpXefcrKxYsXNda4urri7NmzaNOmDczNzdG+fXt89tlnWLNmDf755x+EhoYiPj4eMTExuHz5MubNmwdHR0d4eXlh6tSpSExMLLbvoUOH4OLigt27dysKx5ZlGcHBwXjzzTdhZ2cHf39/xMTEYPPmzRrXMsj/+eXu7o7IyEh06NBB67UXLlxAtWrVcP36dSNMRkQVTWBgoFH7x8fHw83NDU5OTlCpVHB1dcWAAQNw5coVResdHR2NOh8RUXGUBGvLsoyMjAwTTEPGlpaWhmbNmil+vQ0A3Lssh6VLUyNOZWqaXg/RPfE5Lkm/YG1Zlou9IKCFhQUmT56sV+/C4pJS88Ku5VLeJxZVGsK163SI5raKe0fficbQAcPxOClZ8ZoiL1MJ+c/JWr+ORURERERERERERETPDwZrExEREREREREREREREREREREREVGFoVar8eWXXyqqDQgIwPnz5408UcnatWunsSYtLQ09e/bE2rVrcfXqVaSmpuLu3bv44Ycf0L17d6PMlZycjG3btqFevXpwdXXFmDFjGKZKRIpNmDABtra2qFy5MoYNG4bff/8dGzduRMeOHWFhYYHBgwcjJSVFY58ePXogOjpa8b5bt25FrVq1FNf//vvvimuVEkURbdu2NXhffbi6umLPnj0ICwtD69attV4vSRJCQ0Mxa9YsuLi4wN3dHUOHDlUcDkjlz9ixY4sNxlZqy5YtUKlUeP311wuE2Tdu3BhXr17Vue+bb76JCxcuwNrausDxd955R+eeANC5c2dMnDhRrx5lLTw8XGPN7du30bx5c5w8eRJPnigL8pJlGbdv38bMmTPh4OCABg0aIDQ0NO/8999/j06dOpUYuq1JcnIy1q1bBzc3Nzx69EhjfeHnnp4varUahw4dwueff6712ocPH6J+/frYvn27ESYjoork5s2bJttLkiQ8ePAAW7duVfw61RtvvGHkqYiIivL09FRUFxkZaeRJyBRatmyp1Wv9Ts3Gwd67fFxErszJxd2RCyRCxz7S74JR+/btK/bihCNGjEC1atX06l3Y/YTiXp/NTbPO/2BlmDt7w7XHLKisHBT3D7kcgjFDPy76GoWG3HLGZxMRERERERERERGRtgSZl2ckIiIiIiIiIiIiIiIiIiIiIiIiogokKysLLVu2xLlz5zTWtm7dGseOHYMoiiaYrKDY2Fi4uLhorNu/fz+6dOlS4vnJkydj/vz5ikMUdSEIAlq1aoWFCxeiVatWRtuHiJ5t3bp1w/79+zXWWVtbY+vWrXj11VeLPT916lTMnDlT8b7jx4/H/PnzFdfn6tGjBwIDA7VeVxI3NzetwsDLwrlz59CsWTOD9LKzs0O7du3w+eefl/p1isqPlJQU2NnZ6RWsXZilpSUsLCwUBSeXpEqVKrh3716J5ytVqqRTuLOLiwvu3r0LtVqt82zlgbu7e6nvH0MSRRFfffUVJk6ciMqVKyMjI8Mk+wJAz549sXv3bpPtR+XXtm3bMGjQIGRlaR9KN3HiRMydO9cIUxFRReDo6IiHDx+W9RglyszMfOa/byGiZ5MoitAUN3Dw4EF06tTJRBORMfTr10+rC83ZePZAtV6bjThRaeQSbhc6lBPSXPLHr1zobe5toZhj+e7LT+/LkLJvy0/r5LxaCZClvNs9fG0RMKpqCbOUTpZltGzZEmfOnClw3NLSEjdv3oS7u7tOfUsyenEgdhy7AQgCABECREAQgZy3AlTZxwUVBEENQMSTxw9wf980ZCXHKN7ng9HDMWPuDAiiCBECBEGAABGiICDvP0L27+dEQQDyjgk5T2/O/+bU5/wXAoScZ1LIezoFIXfF0/Tu3GOFP2aUUgkq7RYQERERERERERERkUnNWNETpv9XIERERERERERERERERERERERERERERqRWq7Fs2bKn/2C+FCdPnsTatWtNMFVRzs7OMDMz01h34MCBUs/PmTMHd+/exTvvvINKlSoZarwCZFnGyZMn0bp1a3h6emL16tVG2YeInl3Dhg1TFKoNZIf7vvbaa/Dz8ysSmilJEr777jvF+7700ks6hWoDwB9//AFzc3Od1hbH19fXYL2MxdfXF0+ePEGtWrX07pWUlIS///4bXbt2RdOmTREeHm6ACUmJn376Ke/7CBsbGzg7O6N27drYvLn0wKs5c+YYNFQbANLS0vQK1Var1RovhjJw4ECd+h47dqxChFPa2NiYbC9JkvDNN9+gRo0aJg3VBoDhw4ebdD8qv/r164eLFy/CwcFB67Xz5s1Dp06ddArlJqKKTZKkch2qLYpihfi+hYieTSqV5uDYiIgIE0xCxjJu3DitQrXNHWqjWq+NRpyoAsn9NZQMRD/M1LnNzp07i4RqA8BHH31k8FBtALgTl1T0oJw/YLxouLnK1h1VXlkAM4fqivdZtWQ11q/dkNObiIiIiIiIiIiIiMjwGKxNRERERERERERERERERERERERERBVOq1at8MEHHyiqnThxImJjY408UfEcHR011pw9e1ZjjaurKzZs2ICEhAQcO3YM3bt3h4WFhSFGLCIiIgIffPABbG1t8fHHHyMlJcUo+xDRs+P8+fM6XaRgx44dcHV1xcmTJ/OO/fLLL4rDXF1dXXHw4EGt981la2urcyh3cX744QeD9TImURRx4cIFuLi4GKxncHAw6tSpg/PnzxusJxWVkZGBLl264JNPPkFcXByysrKQkpKCuLg4hIWFYdCgQahXrx6Sk5OLXZ//71p5ULlyZQQHB2sMiFq2bJnWH6+rV6+Gt7e3PuOVG82bNzf5ng8ePDDpftWqVYOfn59J96TyrW7durhz5w4aNmyo9dp//vkHnp6eiImJMcJkRPSsMsT36nZ2dgaYpHh///230XoTEWmi5KJjd+/eNcEkZAwjRozAwoULFderLBzg2e8fMIZCk6JB0XdidQvWliQJU6dOLXLc2toaEydO1KmnJlEPignWVkBl7YgqPRbAwqmO4jVffvYlDgcd0Wk/IiIiIiIiIiIiIiJN+BsNIiIiIiIiIiIiIiIiIiIiIiIiIqqQZs+eDWdnZ4118fHxmDRpkgkmKsrLy0tjTWhoqFY927Zti7179yIlJQW//fYbmjdvDpVKpeuIJXr8+DECAgJgb2+P7t27az0nEVUM169fh6+vr87rHz58iLZt22LEiBGQJAlLlixRtM7c3BynT59WFP5UmrFjx2Lo0KF69QCAl156CXXr1tW7j6lYW1vj4sWLsLGxMVjPjIwMtGrViuHaRvTiiy9qDJMPCQmBl5dXsRcNMWYYpLZatmyJu3fvon79+hprRVFEYGCg4vkHDhwIf39/fUcsN4YNG1bWIxjdihUrynoEKodyv1a98847Wq+9e/cuatSogcOHDxthMiJ6Fn3//fc6rxUEAYMHD0ZCQgJ8fHwMOFU2R0dHdO/e3eB9iYiUsrS01FgTHR1tgknIkOLj4+Hj44OVK1cqXiOI5vDsGwRRbW3EySqu+OQneJwmab1uy5YtuHTpUpHjH3/8MVxdXQ0xWgEZmU9wL/6xzutVlpXg2mOBimAtmAAAIABJREFU4vonT57gg3c+wPVr13Xek4iIiIiIiIiIiIioJAzWJiIiIiIiIiIiIiIiIiIiIiIiIqIKycnJCd99952i2jVr1uD48eNGnqioxo0ba6yJiYnRqbcoihgwYAD+/fdfpKSkYP78+fD29oYgCDr1K8mTJ0+wb98++Pj4oF69eti5c6dB+xNR+TVhwgSDhEnLsoyVK1fCw8MDt2/fVrRm+/bt8PT01HtvIPtrwOzZs3X+/Ojo6Ij9+/cbZBZTqlKlCk6fPg0rKyuD9czIyECHDh2QlpZmsJ6UbdKkScWGLBUnNjYWXbt2LXLcwcFB41pLS0s4OTlpPZ8mKpUKjRs3xrhx4xAcHIxTp04pCm/L1bRpU8THx2PYsGEQxeL/KUzt2rWxceNGbN682VBjlwtdunRBq1atynoMo6lduzZ69epV1mNQObZhwwYEBASU+He/JGlpaXj55Zfx448/GmkyInpWxMfH4969e1qvs7KywuDBg3Hv3j2sX78eoiji0qVLqFWrlkHnGzt2rEH7ERFpy9pac4jygwcPTDAJGcqePXtQtWpV7S6GKQio+uoWmNkb5vW2iq/o64iyDITfz9CqS1ZWFr7++usix21tbTF+/HidpyvN7ZhHkGRZx9XZj1s0s4bH2zthZu+haFViYiLeeWsw4uLiddyXiIiIiIiIiIiIiKh4DNYmIiIiIiIiIiIiIiIiIiIiIiIiogrL398fbdu2VVQ7atQoZGVlGXmigtq3b6+xJjU1FRkZ2oUxFGZubo7x48cjNDQUsbGxGDduHNzc3PTqWZyQkBD06dMHTk5O6NGjB+7fv2/wPYio7F25cgUeHh6YP38+JEkyWN+7d+8iPl5zuIq7uzteffVVg+0LAJMnT8aJEyfg7e2t1TozMzOcPn1aq4Dg8qR+/fqIjY1Ft27dDNYzKSkJQ4YMMVg/Ak6dOqX4YiG5goODsXTp0gLHlASe29jY4N69e+jdu7dW+5WmWrVqyMrKQnBwMH744QdFFxYpjlqtxurVq3Hjxg34+fmhRYsWqF69Orp27YrLly/j+vXrGDRokMHmLi9EUcTx48fRokWLsh6lAA8PD7i4uOh10RY7Ozvs2rXLgFNRRTV69GgcOXJE64tByLKMzz77DAMGDDDo9yxE9GyZP3++oro2bdogMDAQP/zwAy5fvoyUlBSsX78erq6ueTVqtRpXrlyBl5eXQWbz9fUtNkyTiMiU7OzsNNbExcWZYBIyhI8//hi9evXS+qJnVdrNg021jkaaqgIrlE8ddk+73+X8+uuvuH79epHjn3zyCZydnfWZrETX7zws/oQg4GlgeP6f9Yv/uV+0sIdr13kQzTV/DgGA8FvheG/Ae8hITy+xxrCXhSUiIiIiIiIiIiKi5wGDtYmIiIiIiIiIiIiIiIiIiIiIiIiowhJFEcuWLYNKpdJYe+HCBQQEBJhgqqdeeeUVRXVHjhwx2J6Ojo744YcfEB0djdDQULz99tuwt7c3WH8AiI+PR2BgIKpUqQIHBwd06tQJS5YsQXJyskH3ISLT++mnn9CoUSNERUWV2Qx+fn5G6duqVSuEhobi4sWLGDlyJLy8vCCKxf9f7s3MzNCqVSvs378ftWrVMso8pmJtbY3AwEBERUXh888/h5eXl15BuQCwffv2UkPSGW6qnQ8//BCyLGsuLKRwSGNgYKDGNZmZmVCr1di5cyd+++03WFhYaL1vYYsXL9a7R35eXl74448/cPr0aYSHh2Pfvn2oX7++Qfcob0RRxMmTJ9G8eXOt19aqVQsvvfQSvL29YWVlVeLnNW3873//Q0REBO7fvw9JknDv3j34+/vD1tZWcQ9vb29ERUWhbt26es9Dz4e2bdvi9u3b8PDw0Hrt1q1b0aBBA/48QvQcun//PubOnauodvfu3ejWrRvGjRtX6vcW5ubmCAkJwWuvvQYHBwedZ6tatSqOHz+u83oiIkOpVKmSxpqHD0sI4qVyIyEhAQ0aNEBAQIDWryE41PeHQ8PhRprsOZHzUlronZJDowtLT0/HN998U+S4vb09PvvsM0NNVkTonfjsPHADpFib2VeDa+dZEETNv4MDgFPHT2HBnAWaC7V/GYyIiIiIiIiIiIiInlMM1iYiIiIiIiIiIiIiIiIiIiIiIiKiCq1x48YYO3asotpp06bh7t27Rp7oKWdnZ6jVao11QUFBRtnf29sbmzZtwqNHj3DkyBF069bNIAGa+T169Aj//PMPxowZAzs7O7i4uMDPzw/Xr1836D5EZHy//vorPv300zIPRbaysjJq/4YNG2LZsmW4efMm0tPTsWnTJvTo0QNubm7o1q0b/u///g9paWk4efIkOnToYNRZTKlq1apYsGABbt68iZSUFPz4449o1qwZzMzMtO4lSRLef/99REdHY/r06XjjjTdQr149ODg4QKVSwdLSEuPGjUNWVpYRHknFkpWVhcuXL+u0NjY2FufOnQOQ/Zw8evRI4xpHR8e82wMGDEBsbCzeffdd2NnZab2/KIqYMmUK+vTpo/VaKkoURZw6dQqTJ09G/fr1S/weUhRFdO7cGVevXoUsy7hx4waOHj2K0NBQpKSkIDU1FYsWLdJ5jkaNGuH1118vcKxKlSr45ZdfkJSUhB07dsDX17fEgH4nJycMHz4cISEhBr+4C1V8rq6uuH37Nrp166b12pCQEFStWhWXLl0ywmREVB6FhYWhZs2aimqbNGmiVUi2ubk5du3ahYcPH+LJkye4ffs2YmJikJqaivHjxxf5Oti9e/e8Y4IgoHPnzrhx4wYsLS2VPyAiIiPJ/3NgSRITE00wCelq3759eOGFF3DlyhWt11q5tUSVjj8aYarySlOadAmJzkJxdwSg0Nf8a1FpiidZuXIlIiIiihz/7LPPFP291NXViNgSzpSeZi1AKFojCLBybw7ntpMU779k0VLci45RXC8Igt4XASQiIiIiIiIiIiKiikuQtb3kKBERERERERERERERERERERERERHRMyYxMRH16tVTFJo9cOBAbN682QRTZXNzc0NMTOkhAt27d8fevXtNMo8kSZg1axY2btyIa9euGXWvtm3bYt26dahVq5ZR9yEi/SUkJMDV1RWZmZlarRMEAe3atcORI0cMNsu0adMwY8YMg/Wj0kmShF27dmHJkiU4ceIEkpOTFa+1tLREWlrJgUJWVlb4+++/0bFjR0OMWiFt2LABQ4YM0Xn9xIkTMXfuXCxduhSjR4/WWN+rVy/89ddfxZ67cOEC5s+fj7179+LBgwel9vHy8sK+ffv4Nd7IgoKCsGbNGqSnp8PNzQ0eHh748MMPFQWDSpKEBg0aICQkRPF+giAgJCQEderU0VibmJiItWvX4v79+3j48CHc3NwwevRoODs7K96PqDRTp07FrFmzoO0/jVOpVFi3bh0GDRpkpMmIqDzIyMiAu7s74uPjFdXPmzcPEyZMMOgMv//+O77//nu0aNECP/30Ezp06AA7OzsEBATAy8vLoHsREenj3Xffxfr160utcXd3N+kFKUm5cePGYdGiRVp/X5zLrvYbeKHbWmgOnDYluYTbhQ7ljFzyY5cLvS1tj3y18tPzMqSn5+TsOrnAGinnuATIElwd1Dg237uEeZ56/PgxatWqVeR3Qw4ODrh9+zYqVaqksYeu2nyyHuExicgOBhchQMTTkHAVIKhyjokQBDUEQZVzXA1ByD4GqLLfCiIEqAGIiD+7BI8ulP65JNfoT0bj27nfQICQ0zM7uDs7vDvnloDs27nB2nLOmDkVcs7b3LzvvIuY5PtYzgvkzlmrLZWg0n4REREREREREREREZnMjBU9GaxNRERERERERERERERERERERERERM+HrVu3YsCAAYpq9+3bh65duxp5omytW7fGqVOnSq2pUaMGbt26ZZJ58gsNDcWYMWNw8OBBPHnyxCh7CIKADh064Ndff4Wnp6dR9iAi/fXo0QOBgYFar/vll1/g7++P3bt3o3///nj8+LHes+T2pLKxc+dO9OnTx2D9zM3NcenSJXh7aw4deh7Nnj0bU6ZM0Xl969atceLECdSuXRthYWEa60+cOIHWrVtrrLtz5w7mz5+Pv//+G/fu3YMkSVCpVFCpVBg1ahRmzpyp88xkOhkZGfD29kZERISi+lGjRmHp0qVGnopIuV27duGtt97S+sIfAPDxxx/jp59+MsJURFQeDB48GBs3blRUK4oiHj16BFtbWyNPRURUPn3xxRdYsGBBqTUODg54+PChiSYiJRITE9GuXTtcvHhR717OLafA6cXPDTCVoWgK1s6XsAzjBmtnB2lL+Y6VHqwNATixwBvO9uqSHx6A5ORk3Lhxo8jxSpUqGfUCHI8ep6Pe8FWAnBukLeaEU6uQ/Q4V84K1hdzbQnZwtiCaITtQWwUgJ3A7X7A2ANw/OBmPw4M0zmFlbYWLoRfg5ORUIFj7abx2drB2djC28DQgG0+DtfM+ADQFaxcKYtcGg7WJiIiIiIiIiIiIyrcZK3rmvEJNRERERERERERERERERERERERERFTB9evXD926dVNUO3r0aKSnpxt5omxNmjTRWBMTE2OCSYqqU6cOAgMDkZCQgNGjR8PGxsbge8iyjEOHDsHLywvdunVDdHS0wfcgIv38+++/Wodqm5mZYdmyZXkB2L169cL9+/fx8ssv6zVLs2bNGKpdxt544w2NgVvayMjIQPPmzZGYmGiwnhWJWl16EJMmJ0+exMsvv6woVNvV1VVRqDYAVK1aFQsXLsS1a9fw6NEjJCUlISEhAXFxcQzVfoaYm5vj6tWrqF+/fql1lSpVQmBgIEO1qdx5/fXXcfXqVTg5OWm9dvHixWjTpg0yMjKMMBkRlbXt27crrn355ZcZqk1EzzU3NzeNNWlpaSaYhJQKCgqCu7u7QUK1ASD29Cw8ClF2QYqKoaQgbh3LcwObBQGyDATfStXY0tbWFk2bNi3yx5ih2gBw7kZMdg54gZRpocBjLJg/LRRTIxRzHoCggkvHb6Gy0vzzWWpKKpYFLC+lQovnSEMOOxERERERERERERFVbAzWJiIiIiIiIiIiIiIiIiIiIiIiIqLngiAICAgIgLm5ucba0NBQg4aGlqZ9+/Yaa1JTU8s08M3W1hYBAQFITEzEypUr4eHhYfA9ZFnG/v37UbVqVbz66qu4f/++Xv0SExPx888/Y9y4cZg0aRLWrl3LABgiHSQkJKBly5ZarWnSpAmioqIwcuTIAsetra0RFBSEdevWKfpcXFilSpVw5MgRrdeR4X3++eeoWrWqwfolJibiyy+/NFi/isTMzEzvHocOHVJUN2zYML33omePtbU1Ll++jG3btsHV1RWCkB2KJYoirKys8PbbbyM2NlbxBWqITK1WrVqIiopCs2bNtF578uRJeHh4IDIy0giTEVFZkSRJ8c//5ubm2LBhg5EnIiIq36pVq6axJjMz0wSTkBJffPEFunTpgpSUFK3Xuri4oH///sWeuxf0MWJPzwFkSd8RjU8QNNdobmK4NblB1TmhzmdvaP/cmMq/obkXNpVRMBQ7f5WQ90cQCteUEKqdc1s0s4Rb98WKZlm5ZCUelXahPYM8z0RERERERERERERU0TFYm4iIiIiIiIiIiIiIiIiIiIiIiIieG3Xq1MHEiRMV1c6cOROXLl0y8kRA9+7dFdUdO3bMyJNoJooiPvjgA0RERODkyZNo3bp1wWAFA5BlGbt374a7uzvefPNNxMfHa7V+8eLFcHZ2RqVKlTB06FAsXLgQ8+bNw7Bhw2BtbY0qVarg008/hSQ9AwEhRGUsLCwMnp6eiusFQcCSJUtw/vx5uLq6llg3ZMgQREdHo2nTpop7i6KIw4cPw9raWvEaMq6AgACD9tu8ebNB+xmTJEmIjY3FpUuXdAqy0oZKpTJq/1yiKGLatGkm2YvKp759+yImJgaSJEGWZTx58gQpKSnYtGkT1Gp1WY9HVCpLS0ucPXtWpwsE3L9/H7Vr18a+ffuMMBkRlYUbN25AlmVFtT/99BPc3d2NPBERUfmm5CKKT548McEkVJrExEQ0bdoUCxYsUPx1Lr+ePXvi7t272LhxI3r37l1sTdzZ+Yj4sxdSo08UOSelP8Lj8EA8vLQKidd/R2rMGTxJfYC8NOkKQyga6Kzl70BOh5bfYO2TV+9CKPAYc0K0c8PB8x8vpkZA/mPFs3CuB/v6AzXOkpSUhNXLV+dr9bSnIAjFfmhp80wY+ndXRERERERERERERFQ+CbIuvzkhIiIiIiIiIiIiIiIiIiIiIiIiInpGpaamokGDBrh165bG2po1ayI0NNTooZZmZmbIysoqtWbKlCmYOXOmUefQxf379/Hpp5/ijz/+QEZGhsH7q1QqvPXWW1i1ahXs7e1LncPX1xd3795V1NfGxgYbN27EG2+8YahRicq9hIQE2NvbQxRFjbVHjx5Fly5dtPp7/eDBAzg7O2s10/fff4+JEyeWGtAkCAKWLl2KkSNHatWbjM/T0xMREREG63fs2DG0bdvWYP0MKTY2FqNHj8aOHTuQmZmZd1wQBLi6uqJr165YuXKlwcPfly5ditGjRxu0Z3FeeuklHD161Oj7EBEZ2+rVqzFixAitL6QjCAJmzZqFyZMnG2kyIjKV7du346233lJUW69ePVy5csXIExERlW937txBtWrVNNYlJSXB1tbWBBNRYYcPH0avXr3w+PFjrdeqVCosWrSowGsLKSkp6NatG44fP17iOkE0g7VHJ6gsHZEeexHpcVdQXNKxaGYNM/saMLPzzH5r7wlLl6awdPWFIJppPW82uYTbxRwWUErQuFzobf7jQqHzxdTI2cflvNsAIOWrlHLqCr5VqYD/FvnA2kLza7CmlJ75BHWHrkR6ppyTUC3mBGWLOSHaKkAQIUAEoIIgiBAEFQA1IKggCCoIObcBNQRBzKlXAYI6u5+Q3S/r8X1Ebu0FWSo9lN/R0RGXblyEjY1Nzr7Z4d2ikBPmLWTfF/Ju5xLyhXznHMkJ484N1M4L1s73saItlWCaC94RERERERERERERkW5mrOjJYG0iIiIiIiIiIiIiIiIiIiIiIiIiev789ddfeO211xTVzpgxA9OmTTPqPG5uboiJiSm1pnv37ti7d69R59BHVlYWFi1ahA0bNiAkJARpaWkG7a9WqzF//nx8+umnRc6FhISgefPmWgeLCIKAdevWYfDgwYYak6hcOX/+PCZMmICjR48iLS0NsixDEATY2dmhevXqaNSoETp06ICmTZsiKioKly5dwrVr17B//37ExsZqtdeRI0fQrl07neaMjIzE5MmTcenSJURERODRo0ewtraGr68vBg4ciPfee8/gYcVkGLt378arr75qsH6dOnXCwYMHDdbPUAYNGoQtW7ZoDGm1srLC6tWrMWjQIL33lCQJc+fOxbx585CYmKh3P00OHTqEDh06GH0fIiJTOHv2LDp27KhT8GDv3r2xY8cORRciIaLyKTk5GZUqVVIcsL9//3506dLFyFMREZVfkiQpurDkxYsX0bBhQxNMRPktX74cH330USnh0SVzcnLC0aNHUbdu3SLn4uPj0b59e6NdYEI0s4GVe1s4Nh0D66rttVytXbA2UFK4tjbB2sXsmz9YG3LOaSlfZU6gNqS8WsgSZMhYOcYDnZvYlfD4ysahCxF4e/au7Ds5AdhPg7XFvLcCVNnncsK0swO3VRAEdU6Idm6wdnb4NnLqs2ty+6rw4MjXSAzdoXGuWfNm4eNPxwAQIAhCvsjs4oO1BQg5z6CQ9zTmhWmjmFDtQoHahQO5SyMK/LmQiIiIiIiIiIiIqDxjsDYRERERERERERERERERERERERERPbfefPNN/PnnnxrrRFHE4cOH8dJLLxltltatW+PUqVOl1nh5eeHmzZtGm8HQLl26hNWrV2Pv3r0ICwtDZmamQfq2bNkS+/btg729PYDsINBu3brp3F8QBAQEBOCjjz4yyHxE5UFGRga6dOmCo0ePmmS/du3a4ciRIybZi8qfmjVr4tatWwbpZWlpidTUVIP0MpSZM2di6tSpWq/76quv8OGHH8LDw0OrdZIk4aOPPsIvv/yC9PR0rffVRbVq1RAZGWmSvYiITCUhIQEvvviiTj9DVatWDcHBwXB0dDTCZERkCoMHD8bGjRsV1b744os4c+aMkSciIirfVCqVxgsS/PXXX+jVq5eJJiIAmD59OmbMmKHT2i5dumDPnj1Qq9Ul1jx48ABDhw7F//3f/+k6ogICXNrMgGPTMVqsMXSwdnG3dQ3WLnQsL1gbyA3YliHjnZcrYcY7L5T8EMvAtHVHsHr3xew7RYK1c9+qICA7ZFvICdPOPq7OF7StBqDKd1/MCdsWc4K2RQgQkZkUgYhtvQG59M8tbm5uuHDtAiwtLbMjtIXc8OunIdmFg7XznngGaxMRERERERERERE91xisTURERERERERERERERERERERERETPrfDwcNSvXx8pKSkaaz09PXH+/Hk4ODgYZZYRI0Zg5cqVpdZYWVkpmrW8WrFiBebPn4+wsDC9e1lZWWHLli24ffs2xo4da4DpsoMWRowYATMzMyQkJODRo0dITExEcnIyHj9+jJSUFKSnp8PS0hI1atRAq1at8NVXX8HW1tYg+xMZSnR0NBo2bIj4+HiT7KdWqxEVFYUqVaqYZD8qf44fP47OnTsbJARarVYb7EIMhlK5cmUkJCTovN7S0hINGjTAtm3b4OXlVWqtJElo2bIlzp49q/N+2hJFERcvXkT9+vVNticRkalIkoQ+ffpg165dWq+1trbG3r170a5dOyNMRkTGlpaWBjc3Nzx69EhjrYODAx4+fGiCqYiIyi8LCwtkZGSUWrN8+XKMGDHCRBPRqFGjsHz5cq3XiaKIBQsWYNy4cYrqZVnGmjVrMG7cOCQnJ2u9nyKCiBp9D8LCubHCBYXjL4qJw1AUrJ2/sLRg7dxj+e7LT+/LkFB8sDaQHaadExwtS3nn3B1FHJnnU8JMZaPtpxtwOyYx5+GLOQHaOSHVQs5tQQUBqpwg69xg7Zy3eUHaqqd1effFfD1z3goi7v8zEUk3/tI4229/bEav116FkBubLQg54djC05BsFB+sXSBMO+dpYbA2ERERERERERER0fNhxoqe4Cu5RERERERERERERERERERERERERPRc8vT0xLRp0xTVhoeHY+TIkaWEM+hHSVhbamqqxnCT8mzEiBG4ceMGjhw5gjp16ujVKzU1Fb179zZYqDaQHbyxfPlyLF68GOvXr8f//vc//PPPPzhz5gyuXr2K8PBw3Lt3D7dv38Y///yDefPmoXLlyvD390daWprB5iDShyRJaNu2rclCtQVBwKZNmxiq/Zxr27Yt7t69i8aNlYYjlcwYX2fDw8OxadMmfPbZZ+jVqxfq168PV1dXVKlSBQ0aNECfPn3w9ddfIygoqMjaFStW6BWqDWSHOp49exa1a9fGF198UeT877//jmbNmsHR0REqlUqnUG1ra2usWrUKKpVKq3WCIGDFihUM1SaiCksURfzvf//DrFmzCoSxKZGSkoIOHTpg9uzZRpqOiIzJ0tISly9fVlRb3GstGRkZmD59Otzd3SGKYt6fqlWrYunSpZAkydAjExGVKXNzc4010dHRJpiEAOCtt97SKVS7cuXKCA4OVhyqDWS/NjB8+HBcvnwZI0eOLPVjwcrKCgDg4+Oj3QUnZQkPThv6+2p9XkMqHKqtS2/h6VtByHcoe210fBYu3k7VeUJDuxoRh9v3ci44UvhnI+FpuLaQL2hbKCVUOjt4O/tW4TPIF3zt0ORDRfMdCjpc5JimqPQid4zz6zsiIiIiIiIiIiIiKucE2Vj/woOIiIiIiIiIiIiIiIiIiIiIiIiIqJzLyspChw4dcOLECUX1v/zyC/z9/Q0+x/379xUF0x48eBCdOnUy+P5l4cCBA/jwww9x8+bNsh5Fb+7u7ggJCYG9vX1Zj0LPueHDh2PNmjUm2UulUmHr1q3w8/MzyX70bPj2228xa9YspKenA8gOZ6pXrx5GjBiBBQsWIDIystT1arUamZmZOu+flZWFRYsW4eeff8atW7eQmpqqVVi3l5cX9uzZgzp16uDOnTuoVq2azrOUpHfv3ti5cyeCgoLQp08fJCYm6t2zW7duCAwMREhICNq1a4e4uDiNa+rXr48VK1YourgHEVFFEBgYiNdff12nixV17twZe/fuhVqtNsJkRGRMSkL1zczMCnxuWLVqFT766CNkZWWVuMbGxgbffvutVsGlRETlmYuLC2JjY0utGTFihE5hz6ScJEl4+eWXceTIEa3XduzYEYGBgYpC0ksTHR2N3377DcHBwQgPD0flypXRpk0btG/fHs2aNcvrL8sy4uLicPPmzbw/V69exfbt25GSklKkryCaofb71yGaK3kNvfBrOSW8tiMjL9e55Nd/5EJvS9sjX61ccK0sSwXq5AJrJEB++lbOOfZhDydM6OtWwlymNX/rKfy4/WxeiHZ2gLb4NFQbIiCoIEAEkB2qLQgqANl/BFEFQJ13TBDUOUHcqqdrBSGnPjeUOzuoO3xbL2Q+ul3qfO07tsdfgX/lTSaI2aHeAoS87+eefleXW5VzL+980WP5P0byr1ZKLCVcnIiIiIiIiIiIiIjK3owVPRmsTURERERERERERERERERERERERETPt1u3bqFJkyZISkrSWGtjY4Nz587B29vb4HOYmZmVGtoEAFOmTMHMmTMNvndZ2r17N0aNGoWIiIiyHkUvzs7OuHbtGhwdHct6FHpO7d69G6+++qpJ9rK0tMThw4fRokULk+xHz56srCwEBwejXr16sLa2VnwBiUaNGuHChQta73f+/HlMnDgRQUFBegVzA4Aoihg9ejR27NiBqKgovXqV5KWXXsLx48e1Cv0uzZEjR/ICsiVJwp9//ondcCOzAAAgAElEQVSff/4ZJ06cQGJiIuzs7ODs7AwPDw94e3tj3LhxqFOnjkH2JiJ6lkRGRqJ58+a4f/++1murVKmCU6dOwdPT0wiTEZGhZWVloUmTJrhy5YrGWmdnZzx48AAAMGPGDEyfPl3xPm5ubmjfvj1mzpzJ76+I6Jnm5eWF27dvl1rj5+eHP/74wzQDPYcyMjLQrFkzXL58Wat1oihizpw5mDBhgpEm097FixfRuHHjIsc9ev8J66odFHTQIlgbAARdg7WFQucL1eQL05Yh54RnA4BUQrC2DMhSTrC2jBccVTg8z6eEuUyr7acbcTsmEdmPOS++OidYW8w+JuQPxVY9DdYWsm8LyA7TzgvYzgvWVuUL1s4N1BZzzguIP78S8WcWljqfg4MDwu+FQyWqkBejLegZrK1nqDbAYG0iIiIiIiIiIiKi8m7Gip7gK7lERERERERERERERERERERERERE9Fzz8vLC8uXLFdU+fvwYgwYNQkZGhsHnUBLIfObMGYPvW9Z69eqF8PBw/PHHH3jhhRfKehydxcbGonbt2oiJiSnrUeg5lJCQgLfeesskezk6OiI0NJSh2lQqtVqNF198EdbW1gCAOXPmKFr37rvvarXPvHnz8MILL8DX1xeBgYF6h2oD2cHUixcvNlqoNgAcO3bMYKHaVatWzQvVBrIDtfz8/LBr1y7ExsYiIyMDcXFxuHbtGvbv349ly5Yx9JGInlseHh6IjIxE69attV4bExMDb29v/P7770aYjIgMrWbNmopCtQGga9euAIAxY8ZoFaoNAPfu3cO2bdvg4+MDb29vbN++XdtRiYjKBTs7O401cXFxJpjk+ZScnAxvb2+tQ7UdHBxw5syZchWqDWRfOK04mUmRRtszN1xZzy6Fm5Z4Wih8IveA8DS6+W5cJk6EJBtgLv38ey06X6h2vv8VcsK1IeQEZue/LyDfgyp6W8gXzl0c4elO9j6aX7dOSEjA3Tt3UWyIer5DQslPwtPDBvlYICIiIiIiIiIiIqJnBYO1iYiIiIiIiIiIiIiIiIiIiIiIiOi5N2jQIAwZMkRR7ZkzZzBt2jSDz+Dl5aWxJjQ01OD7lhd+fn64c+cONm7cCHt7e4P0tLKyQnBwMB4/foxKlSoZpGdpHj58CG9vb0RGGi8ghKg4HTt2RFpamtH3qVWrFsLDw+Hh4WH0vahiSUpKUlQ3bdo0BAUFKar18/PDpEmTEB0drc9ozzRHR0f8+++/ZT0GEdEzxdzcHCdOnMCYMWO0XpuZmYl+/fph1KhRRpiMiAxl4cKFWv1cPnHiRCxfvhxLlizRa98bN27grbfewpYtW/TqQ0RUFhwcHDTWJCQkmGCS58/9+/dRo0YNREREaLXO1dUVd+7cga+vr5Em04+Tk1ORY6LaSrdmBrk2maaw5cLn5Xz7Fj5XUi8hZ01u+DSw9fBDraY0hk1BIXgapy2iaGB20T/5A6yFfGHaBR97/uMouDbfc6a2dobKSvOFZS8GXyx4oITnXdD4XBIRERERERERERHR84TB2kREREREREREREREREREREREREREAAICAlCzZk1Ftd999x0OHDhg0P0bNWqksebevXsG3bM8GjRoEB49eoRPPvkEgqB7QIKjoyPCwsLQuHFjWFtb4/79+/Dx8THgpMVLSkpC3bp1cf36daPvRQQAkydPxoULF4y6h42NDT799FOEhobC1tbWqHtRxTR+/HhFdampqejSpQsmTJhQat2AAQOwY8cOQ4ymF1EU9fpapStbW1vMnz8fDx48gLu7u8n3JyKqCBYvXoz169dDpVJpvXb58uVo3LgxkpOTjTAZEelrxowZimt9fHxQu3ZtncL2S/LDDz8YrBcRkak4OmoOvVV60SxS7vr166hVqxbi4uK0WteuXTtER0fD2traSJPpR5L+n737jnOqzNs/fp1kGm2kz0NRBFSKCiiyIFJkRRERBRbQ3Uf0J4riqiiuqysCCq7dFR8bYgHXggo2pIgNBKUIIh0pDkVpQ2eYGaZkcn5/pJ1kksnJTDK0z5tXTM453/u+vznROTHAFbdyc3NL7E8+zd7vv5QQ8bMXO4nbpYRglzuxOzSQ2ndn+o9/9cth7T/iKuc6ZXcop0DTFmV6u7EEYFvDsI3QsGrf83FIhqPEKTSCgrStDy3nIqjGoZSa0X9vZvWq1Z5TZxgyDM86huHrzyP0FfP1ciw+nwMAAAAAAAAAHB8I1gYAAAAAAAAAAAAAAAAAAJCUnp6uyZMnKykpKWqtaZoaNGiQ9u3bF7f1u3TpErXm6NGjKiwsjNuax7MXXnhBy5YtU61atWIe26hRI23bti0obDQlJUVr1qzRZZddFs82w8rLy1OrVq20bt26hK+FU9vixYv19NNP266/+eab9dxzz6lv374655xzVKVKlaDwkdTUVNWpU0ctWrTQZZddpltvvVXvvPOOsrOzNW7cODkc/PFzlE3z5s2Vnp5uq9Y0TT377LNq37693G53ieMjR47UlClT4t1imaxfv16//PKLzjrrrISv1aRJE40dO1ZTpkzR4cOHdf/99/PfJACU0w033KAVK1aoevXqMY9dvXq16tevr2XLliWgMwBl9cILL+jQoUO26zdv3qxq1aqpuLg4bj2sXLkybnMBQEWpU6dO1Bq+VCS+li1bpvPPPz/m89qnTx/98MMPx/VnAvn5+crPzy+x/0jmtPguFJcwZXtzGDIsqc6ljTGCjhe6pHfnxBacHk/vfbdO+YXF3uDscDcpEDniCA7fliTTU2fIEWGs77iFN2Tbui+tVsuova5etdr/WbWtyHMzwuMIDJuvNQAAAAAAAADgxGKYplner9IEAAAAAAAAAAAAAAAAAAA4aTz55JMaMWKErdrU1FQdOXJEycnJ5V53z549ysjIiFo3Z84cdevWrdzrnShcLpcGDhyozz77zFZ9hw4d9MMPP5QakD5z5kwNGzZMmzdvjlebYaWkpGjlypVq3rx5QtfBqamwsFB16tRRdna2rfrevXvriy++CHvM5XLZ+lIBoDx69eqlWbNmxTTmuuuu04cffhi0r1atWjpw4EA8WyuTunXrKisry7+9ceNGvfbaa5o3b55++eWXuK1jGIZeffVVDR06NG5zAgCC5efnq0uXLlq6dGnMYx0Oh8aNG6dhw4YloDMAserevbu+++67Y92Gvv/+e3Xt2vVYtwEAto0cOVKPP/54qTXVqlWz/TkUSvf111+rV69ecrlcMY27/fbb9dprryWoq/hq2LChduzYUWK/s1IdVa5/iZyVaimpUm1VP/cWOSvVDqkKF38RIRLDt9vwfFlb6UWhx03PwKDjYWpMz37T/1iS3N6jZmCc6Q56bHrvq1d16IdnmqtSSsWGoRcUFavDsMnac+iogoKwvcHX8oZlG4bTv20YDslweoO0HZKRJMNwypBTMpySkrw1Du++JO84Q5LTO59DktO7jGeeI79NU9bcf5ba71lnnaWV61b4ezS8v3wtGzK8r5jhf9n8XxqpwJdHSgq8tBZlCdZ2GMdvgD0AAAAAAAAAQBozoaf4JBcAAAAAAAAAAAAAAAAAAMDigQce0KWXXmqrtqCgQLfddlspgQ321a1b11aw7fEQEFWRkpKS9Omnn+rzzz/XRRddpLS0tBI1ycnJ6tq1q5YvX65FixZFPY+9evVSZmamvv/+e1122WWqV6+e0tLSVLVqVdWsWVP169dX06ZNdf7556tDhw66/PLL1b9//5iDhwsLC/WnP/1Jhw4dimkcYMfQoUNthxnVqVNHn376acTjhGqjItx5550xj/noo480bdo0//by5cuPi1BtSapevXrQ9jnnnKPnn39ey5Ytk2maOuecc8o1f3Jysvr3769du3YRqg0ACZaWlqYlS5boH//4RyCIzSa326177rlH11xzjdxud4I6BGBXYWHhsW5Bkk6Y0FMA8KlXr17UmoKCggro5OQ3efJk9ezZM+ZQ7dGjR59Q15fbbrst7P7io3t1JPNzHVrzlvYtfVqb379ARzZPjz6hjd+Cif5e3s5xa41pWdcImSLMXL7AausYQzqUU6x35+yLsnb8vfvtr9pzKF+B3kNCtQ3DG3wtBcKxHd4Aal94tmWs5bE/eNvPEnBd4rUylVKzZdR+MzMzlZOT658n9PX0h2r7NqwHrI/D5aeX/7fwAAAAAAAAAADHKcOMx9/kAAAAAAAAAAAAAAAAAAAAOIls375drVq10sGDB23Vjx49WmPGjCn3uhkZGdqzZ0+pNT169NDs2bPLvdaJbM2aNcrNzVXTpk1Vu3btCl37m2++Uc+ePVVcXGx7TKNGjbR582Y5HI7oxYANLpdLlStXVlFRUdRah8Oh1atXq2XL6OElQCK53W5dffXV+vLLL2Ma17x5c/3666+SPAGFd9xxR8xrG4ahSpUqqWbNmmrYsKGOHDki0zS1bt26mOfyad26tVasWBHxeHZ2turXr6/c3Fzbc1auXFkvv/yymjVrposuukgpKSll7g8AUDYzZ85Uv379yhTO27BhQy1ZssRWMCWAxHjyySc1YsSIY92Gxo0bp3vvvTeha5wsfzU41i80AJAY06ZNU58+fUqtcTgcMX0mipJeeOEF3XfffTH9DDcMQy+99FKZvrDsWCooKNAll1yiZcuW2aqvdlY/1Wk/UsnpZypyCnKY/aYnbtmftxzx3Joh95HmNINrzeCxpukOqjODxri9Y9yS6fYec0umqdOqSvOebKGqlZwR+ouvvAKXOt7zofYezg/stIZqS97gbId/n2E4vPdOT43h9D52+vcZRpJ3XJJ84duebe9xX2C3L6Db8Mxvmi5tnthaprv0z7Pn/DBH7Tu0DwrWDrxTMALB2vK+hzCD30tYj/sfmmV/v+Ew+D0dAAAAAAAAADiejZnQU3ySCwAAAAAAAAAAAAAAAAAAEKJhw4Z68803bdePHTtWb731VrnXbdy4cdSajRs3lnudE915552n9u3bV3iotiRdfvnl+v7775WcnGx7zLZt29StW7cEdoVTzejRo22FakvSM888Q6g2jgsOh0OzZs3Syy+/LKfTfojQ+vXrdeDAAUmKKeS0Xr166tevnzZs2CC3263c3Fz98ccfWrRokdasWaO1a9fqt99+K/OXHnTu3LnU4+np6Zo9e7at4B7DMPTggw8qNzdXN998szp27EioNgAcI7169dLWrVvVoEGDmMdu375djRs31qxZsxLQGQA7HnzwQaWmph7THho2bFjuUG3TNKPeThYn2/MBTlRnnHFG1Bq32y232x21DuGNGDFCw4cPj+lnnsPh0EcffXTChWpLUmpqqr744gvbgcZHfvtUWz7qqCO/fRbbQr75y3UpidSjEZg/dL2wYwxvH4YCEc+e0O9DOW69PDOrPE3G5KXPV3hCtQ1fO74H1lDtwD7De9zw1/kYltfQF8JtPQeGSp4R7z7fOEMyHClKrnFO1L5Xr1wd2LC8pkbE18hSY32t+N4OAAAAAAAAADhlEKwNAAAAAAAAAAAAAAAAAAAQRr9+/XTbbbfZrr/99tv15ZdflmvN888/P2pNVlbFhS8gvE6dOmnRokUxhZ7Onz9fd9xxRwK7wqnklVdesVXXuXNn/eMf/0hwN0Bs7rzzTq1atUq1atWyPWb58uWSZDtQ/tlnn9XOnTv1ySef6JxzIof2NG3aVMOHD7fdh9X/+3//L2pNp06d9M4775QaUJaWlqYZM2boqaeeKlMfAID4q1evnn7//XddffXVMY8tKCjQ1VdfrX/+858J6AxANA6HQwMGDDhm6xuGoc8//9x2fVxDsw2bt+MU4drAsdWoUSNbdfv27UtwJyenW265RU8++WRMY5KSkvTtt98e0+taedWvX18LFixQenq6rXrTla+d39yi/cueVdikbBuXiuhB3nYuhtYa0x8QbZY4HCbu2fD+I0wA99vf7tVvu/JtrF8+W3Zna8KsNZYw7dJCtYNDsv3h2YZThuEIc9wIjA0N6/aGiJc4x96w8bTaLaL2vnrV6nKGpIfg7QUAAAAAAAAAnPQI1gYAAAAAAAAAAAAAAAAAAIjg+eefV4sW0f+yvyQVFxdrwIABWrZsWZnX69KlS9SavLw8uVyuMq+B+Gjbtq2WL1+utLQ022Nee+0124HIQCQjRoxQdna2rdqvv/46wd0AZdOyZUvt3LlTHTp0sFW/fv16SVKfPn1s1X/zzTe2e3nmmWdsfbGFVbNmzdS2bVtbtTfccIO2bdumtWvX6qqrrlJycrKcTqfq1q2r0aNH68iRI7rqqqtiWh8AkHgOh0PTp0/X888/L4cjtr+CZ5qmnnvuObVv3175+YkPzgMQbNy4cTH/dxsPSUlJ+uCDD2y/T4xrkLSdjFBTFRsuWYYQ73IFiwMol5o1a9qq27ZtW4I7Ofn07t1bEydOjGlMWlqali5dqm7duiWoq4pz8cUX6+eff9bNN9+sGjVqKDU1NWr49b4lT2nXt7fLLC4IPhBxnJ1rR6SxRsj4MHWm70hpc1hvof14wqiLXNJDb/+uRF7qTFP65xsLVFBkKhB67QvLNkJCtT37fQHaJYO0HTIs4w3DF5xtqTMUNFe4IG7f65Zas1nU/letXCXDCKzli/I2vff+ZQ3Dm3luBG0HegrUWf99M2L8BQAAAAAAAAA4/hGsDQAAAAAAAAAAAAAAAAAAEEGVKlU0Y8YM1a1b11Z9bm6uevXqpS1btpRpvSuuuMJW3Q8//FCm+RFfLVu21Jo1a2Iac/fdd+u7775LUEc42R04cEBPPvmkrdrHHnsspuB3oKKlpKTY/nlYVFQkSWratKmt+r1799ruw+FwaMWKFerRo4et+qSkJM2dO9f2/D4tW7bUzJkzVVhYKJfLpaysLI0ZM0ZJSUkxzwUAqDjDhw/X4sWLVbVq1ZjHLlmyRPXr19e6desS0BmASGrXrq3t27dX2HqGYejSSy/Vjh07dN1111XYujE5FlnVYcItbQ8lYBs4Jux8KQHB2va53W5dfPHFmjFjRkzj0tPTtW7dOrVp0yZBnVW8s88+WxMnTtSBAweUn58vt9utAwcO6IEHHog4JnvTJ/pj2rUqPmrjMx5fcHK5Lh2lhGaHBDMHh0eHmydwM0L2/ZKZp/Gzdpen0VKNn7FGi9ZnBffnDdQOBGVbQ7W9fRrWYGxHIFS61OBsR5jwae8ewxsw7h8vpdRqGbX/NWvWyO12R34to73G1lBtgrEBAAAAAAAA4JRAsDYAAAAAAAAAAAAAAAAAAEApmjRpohkzZqhy5cq26rOystSzZ0/t378/5rUyMjJsBWzOmTMn5rmRGE2bNtXKlSvldDpt1Zumqe7du6tNmza69tprddNNN2n48OF64okn9MYbb+jHH3/0BEcAIdxuty688EJbtWlpaRoxYkSCOwLKb/r06bbq+vbt639sGNFDcY4ePRpTHw6HQ7Nnz9Ynn3yiM844I2KdYRj6v//7P9WrVy+m+QEAJ7Z27dppx44dOu+882Iee/DgQbVq1UpvvvlmAjoDEEm9evV05plnJnwdp9OpXbt2ae7cuba/lE1SfEOjo709Ptb51NaA7RjzLQnYBipWcnJy1JqdO3dWQCcnvsLCQrVs2VKLFy+OaVydOnWUmZmpxo0bJ6iz40eNGjX09NNPa9myZRGv2UezlmrbJ1eoKHtrYGfEy0LgQPTPjsIdN0OOGyHHQsK0jUBtidn8YdKWMUag8oVpu7Vo/ZEoPcbupw179MzUFZIcniBt380bgB0I+XZY+jaC9nkadXiDsa37PDd/MLdhPR+G5SxYz4Y1ZFxKrdUi6nPIy83Tpo2bgvaZCnuWg19n3i4AAAAAAAAAwCmLYG0AAAAAAAAAAAAAAAAAAIAo2rVrpylTpsjhsPdHLzds2KBrr7025mBPSapZs2bUmqVLl8Y8LxKnVatW+vDDD22FvfqsXLlSX3zxhd555x298MILevjhh3Xbbbepc+fOSk1N1cUXX6z169cnsGucaK666ipt27bNVu1NN91k++cVcCzNmjUrak1ycrIaNWrk37bz73atWrXK1E+/fv20bds2ffnll2rVqpXOPfdcde7cWX379tXQoUO1aNEi/f3vfy/T3ACAE1t6erpWr16t2267LeaxxcXFGjJkiP7617/yJTpABfrpp590zjnnJGz+e+65Ry6XSxkZGQlbI6rjPVTbqpwB2wASLzU1NWrNrl27KqCTE9uhQ4fUuHFjbdiwIaZxjRs31tatW1W7du0EdXZ8uvDCC7V27Vr95S9/CXu86Mjv2j5joIqP7vPsiPQZvK3P5iPVhAuFLm0Ww3KNDR1rudAZ4fY7VOyW7hq/WZt359taz46tWUd02wvz5So2vTHXDsvNF5IdCMr2tOYJ3jYM32dtnlBtw1djGJZ639jAczJCA8SN0OcafJ6cqTWUVLV+1OfywD8e8GWRRw7UNkO2bQg3FwAAAAAAAADgxMeflgYAAAAAAAAAAAAAAAAAALChV69eGj9+vO36BQsWaNCgQTEHp5155plRazZt2hTTnEi8/v3765FHHonLXC6XS4sXL1aLFi3UoUMHArahUaNG6auvvrJV63Q69dxzzyW4IyA+fv7556g19esHAnfmzZun4uLiqGOuuuqqcvV15ZVXauXKlVqzZo3mz5+vTz/9VOPHj1f79u3LNS8A4MQ3YcIEffjhh0pOTo557IcffqhzzjlHBw4cSEBnAELVrVtXGzZs0N133x0xcDGWL8gK9frrr2vNmjUxjTFNM74h0WaU2/HG2leMAduEawOJV7ly5ag1WVlZFdDJiWvXrl1q0qSJdu7cGdO41q1ba+PGjbZeg5NR5cqVNWXKFI0YMSLs8cLDmdrx5Q0y3UXRJ/NeLspzjQ+wBEUb8gdHm/I+NkIrQ+plSIYRcszjUG6xBv1no37fW1DuLrfvy9Vfn5yj/dmFsoZnl7x5jhmGEQjVth4zPEHcMqwh3L5tI1BrGJbjvqfs2VfiuVpeB1NSas0WUZ/PyhUr/V9aG9PVP+j1MEIOEaoNAAAAAAAAACcrgrUBAAAAAAAAAAAAAAAAAABsuu222zRy5Ejb9Z988on+8Y9/xLRGq1atotbs3r07pjlRMR555BENGDAgrnP+9NNPatGihdq3b69169bFdW4ce+vXr9ejjz6qwYMHa/DgwZo/f36JmmnTpunxxx+3PWffvn1VtWrVeLYJJMzWrVuj1rRu3VqSNGvWLF166aW25r3pppvK0RUAAKW77rrrtGHDBtWpUyfmsZmZmWrYsKHmzZuXgM4AhPPiiy/qu+++U5UqVfz7UlNTdfvtt+u+++4r87xHjx7Vn/70Jx06dMhW/fEWDG3G8VcZFg/cYgzXPt7OI3Aysf6cjGTfvn0V0MmJaf369Tr77LN18ODBmMZddtll+uWXX5SUlJSgzk4MDodDjz/+uN5+++2wx49mLdXh9e97tyJdPOxcI4yQe+t+M0xdyekNX8i0GVprvQ8zv2EJp5ahXQeLNPDJX7Vma66NvsNbu+2Q+j76rbbvzbOEWjvC3LwrG4HAbCOo1tqzN3zbut9QcK1/2/CEcUcIFQ+aU1JqnfOiPqc9e/bojfGv+7cN/5zewHQzEJzu2wYAAAAAAAAAnLoI1gYAAAAAAAAAAAAAAAAAAIjB2LFjdeONN9quf+GFFzRu3Djb9Z06dYpak5eXJ5fLZXtOVJwpU6b4Q2DjacmSJTr33HNlGIbS0tKUlpamSpUqqUqVKmrQoIH69u2r2bNny+12x31txN/GjRt18cUXq0WLFhozZowmTZqkSZMmqWvXrkpJSdFll12mvLw8bdq0SQMGDLAdHHbaaafp/fffj14IHAfy8/OVl5cXta579+5av369rr32WlvzVqpUSQ0aNChvewAAlKpx48bauXOnunXrFvPYo0ePqlu3bhozZkwCOgMQTrdu3bR79249+uijevvtt5WTk6PXXntNf/zxR7nmPXr0qK666qqodRH/n86wcYuzModhJ2pO37AYA7YBxN9pp50WtWb//v0V0MmJZ/HixWrdurVyc2MLSL7++uv17bffyuEg8sHnpptu0nvvvyen01ni2MGVr0pmKZ9/e8OWy3eZi3RB8oY7e9cwretZIq1LhmsbkuGwHAvcDBnac9ilgU+t0/tzs2LudPLczeo7Zo52H8r39GI4ZBgOGYYRvJJheAK1vaHahuH0Bmz7bvL26Ajc+wO0HZYwbt9z9oVyW5+v9zn6wrQN67HAOa125pW2nttTTz2t7MNHAjuivaaG9WEC3kABAAAAAAAAAI5b/C4LAAAAAAAAAAAAAAAAAABADAzD0BtvvKHLL7/c9pj77rtPL774oq3aK6+0FyywYMEC2+ujYi1evFh16tRJ2PwFBQUqKCjwh9Lu3LlTn3/+uXr27Km0tDS1atVKY8aM0b59++RyubRlyxbNnTuX4O3jxIgRI9S8eXMtXrw47PGioiLNmTNHderUUcuWLVVUVGRr3qSkJC1evFgpKSnxbBdIGLs/j1588UX16NHD9hdKnH322eVpCwAA25KSkjRnzhyNHTtWhhFbeJtpmnr00Ud16aWX8qVJQAWpWrWqHnnkEd10001KSkqSJKWmppZ73kWLFmnmzJkRjx9PIdDxDtQON3+5A7btlh9H5xU4WVSvXj1qzeHDhyugkxPLzJkz1alTJxUWFsY07t5779UHH3yQoK5ObH/729906623lthfeChTOdu+9m5Fev8duD5Efo9eMvA5sG2GbIfUmL4jnl+Bw6FzGpbgbQXtCwrgNgzlF0mj3t2i/o+v1sJfD0XoOWDRr/vU77H5+tfE5covMr1h2k5/cLa8Adn+mwL7jZBtTw9O+UK0PWNlOe7r1hnYNuR/bMih4vyD2jt/pDb/t522fXSF3AXZIecu8JxTarVUpQbRv1z24IGDGvf8uKCQbMMwJAhsYc8AACAASURBVDPwuvq2oyFoGwAAAAAAAABObobJ7x4DAAAAAAAAAAAAAAAAAADELDs7W127dtWKFStsjxk9erRGjRrlD3CKJDk5OWq42siRI/XYY4/ZXhsVa9euXWrSpIny8/OPdStBHA6HGjdurCFDhujBBx881u2cciZNmqTBgwcnZO4pU6ZowIABCZkbSAS32y2n0xn3ed96662E/XcGAEAk8+bNU8+ePXX06NGYx9apU0eLFi1S06ZNE9AZgNLceuuteuutt+IyV1FRkf/zHlt/bbe0jEebf+s30UHZiRDvcMtYv9gAQGQDBw7U1KlTS60544wztG3btgrq6Pi3fv16tWzZMuaw/yeeeEIPPfRQgro68Zky5Xa71eycZsrMzAw6Vr3ljcroOs5fGX4CU4EA6EjXZTPkPnR/pDrTv4bnOmx61zP9x/z7ZUpyB46bbs8x0y1Tbs8xuWWa3sdmsaRiNc5IVfcLaur8RlVVt0aKDElZh/K1euthfb1slzJ3HZFMt2UNM6g/038OPNdJ79lQIOzaEnrtDdU2/Pe+4G2HZDhlyBnYZzglOb3XXodyNs/WoRVvqvDg5qDz5kiqpNP/MkPJp50pXwS5Zy1PkHfBnlX6/bPeYV6TYFWqVNGvG39VRkaG/7mEDda2vBUI9z6jPO89eJ8BAAAAAAAAAMe3MRN6+r5GEgAAAAAAAAAAAAAAAAAAALFIT0/XzJkzdcYZZ9geM3bsWHXt2lWbN28uta5GjRpR51q6dKntdVHx6tWrp7lz5yYkNLY83G63MjMz9a9//UvnnXee9u3bd6xbOmX8+OOPuvXWWxMy9/3330+oNk44DodDVapUieuczZo1I1QbAHBMdO3aVdu3by9TOPbevXvVvHlzffDBBwnoDEBpWrVqFbe5mjdvrsLCQnvFx1GotlnOX+VZLy79m2bMgbYAwqtbt27Umtzc3Aro5MSxfv36mH4GGYahN954g1BtGxwOh+rUqVNif1HODstWeUKPjZD7SHOGWcP0HbGERlvDqsPus8xn+MYZ/u1ArUObswr0+pc7dNf4dRr4xC8a8MRS3fXKKr02c4s27z4qQw5vSLXDP8b62JBDhhEIxDaCahyWda1h2oZnXv/N6V3HsKxhyF1wWHvmjdLW/3bUnrkPqfBgpkLfvLhdR/XHp73lduUFnwvTc59at42qNr6q5HkNkZubq6eefMoz2hqm7bu39T0mBGMDAAAAAAAAwMmOYG0AAAAAAAAAAAAAAAAAAIAyql+/vr788ktVr17d9piFCxeqdevWeu+99yLWNG7cOOo8mzZtsr0mjo0OHTpoz5496tu3rxyO4++P7a5du1YNGzbURx99dEzWz8/P144dO/THH39o27Zt2rJlizIzM7Vp0yZt3LhRGzdutBVK5na7tXDhQk2dOlUvvfSSRo0apVGjRikvL68CnoU927ZtU/fu3eV2u+M+d5cuXfTss8/GfV6gIrRr1y5ucyUlJWn69Olxmw8AgFjVrFlTGzdu1P/+7//GPNblculvf/ubhgwZkoDOAEQydOjQuP3/emZmpvr371++kOdjEKodjznKOo/tsTYyMQnXBsovIyMjak1+fn4FdHLiiOXzR6fTqWnTpiXsi/dORvfce0+JfcVHQ74oMtyPf8PwHPAFYBvxCFe2BEQbvjV8WdGG5Vrli3K21vuCrH3vOSzh1rKGbDsC24av3rvfcHiDr33B3L7Qa6dlrtDwbN+9M2TNwHyG4TlmGI6Q9Xy9OSzbDh1aOUk5v82S23W01LPlLsrTzlnWL78LnA9DUu0//dNyPiJ7Y8Ib2rp1q2fD+lr7HlteWkK0AQAAAAAAAODUdPz9CX0AAAAAAAAAAAAAAAAAAIATSMuWLTVt2jSlpKTYHpOTk6NBgwbpqaeeCnu8VatWUefYvXu37fVw7NSsWVOffvqp9u7dq9tvv11XXXWVLrnkErVu3VpnnXWW6tevr5o1ax6z/goKCnT99dfrmmuukcvlSvh6q1at0jXXXKNq1aqpUqVKatiwoc444wydeeaZatKkic466yydc845atasmZo1a6a0tDTVrVtX9913X9j+Fi5cqIyMDF1yySUaOHCghg0bpn//+9/697//rdNOO0033nhjQsKsY5Gfn68LLrhABQUFcZ+7fv36+u677+I+L1BRJk+eLKfTGZe5Vq5cqbPPPjsucwEAUFYOh0Pvvfee3nrrrTJd4958802dd955ys7OTkB3AEKlpKTo/PPPj9t8M2bM0PLly0svipT5GOdQbdPGr3gqzzpR6+yeG8K1gXJp0KBB1Bo7X4J3KsnNzbVVl5KSovnz56t3794J7ujkUrdu3RL7XHl7gndECs32hWuXygi5D90faVuS95rjD8U2fXWhcxpBN3/4s+F7HAjL9oVXBwVsW4Oy/eHa3mBsw+kd51RweHbout5tw+kJs/bNY/jWsYZuOwP7fIHg3jUNQyo8+Fsp5zNY/u6lOrLhY4WGkUuGUqqfrfRzBkado6ioSGMfHSuZgYD0wDn0FpnBodqG5RcAAAAAAAAA4ORHsDYAAAAAAAAAAAAAAAAAAEA5denSRe+++27M4x566CG98sorJfZ36tQp6ti8vLwKCUJGfNSsWVOvvfaaZs6cqR9//FErVqzQpk2btGPHDu3fv1+maWrx4sU677zzjkl/06dPV0ZGRvQAsDL67rvvVK9ePbVu3VrTp09XTk6OrXGmaWrv3r0aN26cqlatqr///e/Kz8+Xy+XSwIEDdckll2jfvn1hx7pcLr377ru68cYb4/lUYta/f38dPHgw7vOmpaXpl19+UVJSUtznBipKvXr1NGzYsHLPs3HjRrVs2TIOHQEAEB+DBw/WqlWrVKNGjZjHrl27Vg0aNNDSpUsT0BmAUJ999lnc/r/KNM3I72+t2ZYlBkaZ2IgePp3I0OzystuXrb6jZGQSrg2UXcOGDaPW8Hl0MLvB2suXL1fHjh0T3M3Jp3bt2iX2FR/dp5IXzlIuDt5SI1IAd8Rw7XB11pDq4CBnT8C1b0FfpLOvxhLpYfiOOSx1jhIh2r5ga8NwqES4tmGpM5yeCGlvYLbn5gzc5Hvsq/cFcvvCsn0B295gbsOQ4XB6+wzs8wVsF2Vvj3KegmXN+6dytnzpDx63nuVaF90nwxH9C2snvz9Z69at856+MKHaEV9bAAAAAAAAAMCpgGBtAAAAAAAAAAAAAAAAAACAOBg4cKD+85//xDzurrvu0n//+9+gfVdeeaWtsQsWLIh5PRy/2rdvr9WrV2vJkiU6//zzK3z9AwcOqG3btnrooYfiOu+QIUPUvXt37d69u1zzFBQUaPz48apUqZKSk5M1depUW+MmT56sH3/8sVxrl9WePXs0a9asuM9rGIa++uorZWRkxH1uoKI9//zzGjRoUJnH33777Tr77LPj2BEAAPHRsmVL7dy5Ux06dIh5bE5Ojjp06FCm/8cEEJvGjRtr+vTpcjqdcZlv5cqVJXeWlvcYJQfalBk1LPq4CdI2Ze/52AgIL3UNwrWBhDjjjDOi1pimSbi2xfDhw6PW3HjjjXwZWBktXry4xD7TXSTTbfPfQcOQZNoI1w47OMp+X5i2NZg7+Fs0DOu24QjUGg7LvTcwWw5vfrWhQLi2MyRc2xt0LYeMoOBrhzdw2+m9OWTIezMc/jBtw3Ba1nN6z0dgfXnH+df2h2o7vLWG3PkHYjiHHru+uUO75wyTIbflfBhKrtZQp537/6KON01Tox4e5ekh5BIf+poa0d4kAAAAAAAAAABOOgRrAwAAAAAAAAAAAAAAAAAAxMnw4cPLFEo8ePBgffLJJ/7tjIwMJSUlRR337bffxrwWjn/t2rXTqlWr9PPPP6t169ZyOCruj/yapqmnnnpKLVu21J49e8o93+DBg/Xmm2/GobOyM01TnTt3ltvtrvC177///oQEej3//PPq0qVL3OcFjpV33nlHY8eOjTHgSKpcubJefvnlBHUFAED5paWladGiRfrnP/8Z83XO7Xbr/vvv19VXX31M3ssCp5Irr7xSv/zyi2rVqhX2eMOGDTVu3Dhbc+Xl5QXvKGeodmnHSg2hNsPcEs2XH2pj3Wj9R31uURCuDcTuzDPPtFW3Y8eOxDZSigMHDuiZZ55Rx44dVbNmTTVr1kyPPvrocf1eqVq1ase6hRNSdna2/v3Yv0vsT6pST4YjOcyICBfckHDtCEUR5oi2Lcl7vfGHaBuhAdvWMb4g6+B6w7/fEQjrNpzeKl9otiUA2xeybQQCtj1B2EagxrDc5AgaZxi+oGynZS7LWv6wbckf+O3t2110tLQTGdGR36Yp850Llb9vleUcSbUuvFuO5CpRx0+fPl0LFy4MnEapZMg2odoAAAAAAAAAcEoyTH53GAAAAAAAAAAAAAAAAAAAIK7++9//6q677lJOTo7tMcnJyZo+fbp69OghSapbt6727t1b6piePXtq1qxZ5eoVxz+326158+bpt99+k9vtVnFxsUzT1Jo1a7R8+XJt3bpVWVlZcV83JSVF48eP1+DBg8s0fvDgwZo0aVKcuyq7OnXqxCUs3C63260qVaooPz8/am316tXVpk0bff/996XWJScna/To0Ro5cmScugSOLx988IFuuOEGW4FYlSpV0qeffqorr7yyAjoDAKD8Zs2apX79+qmgoCDmsfXr19eSJUvUoEGDBHQGwCovL0+LFi3SwoULtWrVKtWqVUs333yzunTposLCQltzuN3u0gO1pXKHasdbPP6qcaxfIBA0tpQTVp6gzPL0BJyKHA5H1J8H8+bNq/AvfMvLy1Pbtm21fv36sMcrVaqkcePG6fbbb6+wnjIzM3XWWWdFrRs5cqQee+yxCujo5GHK1B1D79CECRNKHKvR6nbVveSJUkeX3OXd570mRP533Ay5jzSnGVxrmc+U27Lttox0B+5Nt3ec23tNNyWz2PvYLdN0W+rc3nks9b7xpXyLhvUpBl8KfV/iGRzm7QvuNvwB3N5wb29wt2TIdWiLfv+kb9gzF4uqTa7W//z5RTmS0iRJ+39+Xvt/fi7quM6dO2vO93M813az5DU+EcHavI8AAAAAAAAAgOPbmAk9CdYGAAAAAAAAAAAAAAAAAABIhM2bN2vQoEFauHCh7TGVKlXSV199pc6dO6t9+/ZasmRJqfVNmjRRZmZmeVvFSSA7O1uvvfaaPvroI61Zs8Z22Jddbdq0UadOndSvXz917dpVDoej1PrjLVTb58iRI6patWqFrPXqq6/qzjvvtFW7detWNWrUSBMnTtQTTzyh33//XUVFRf7jTqdTl156qT7++GNVr149US0Dx4XFixfrz3/+s44ePRqxpn379vr666+Vnp5egZ0BAFB+WVlZateunf7444+Yx6akpOjjjz9W7969E9AZgNJcdNFFWrZsma3aKlWq6EjOkdKLSvlbvYkK1C71rxKXNTOytCnLGEQZKRSTcG2gYiQnJ8vlcpVa8+677+qGG25IeC+vvPKKHn74YWVnZ9sO/x89erTGjBmT4M48/v73v2v8+PFR637++We1bdu2Ajo6eeTk5iijboby8vKC9idVztCZA+fLWal2lBniHa4drjZKuLZ/n+nd53vsDuz3BmQHwrLd3rGWAG1/uLZpCe02veHbkYO1A49Dr4EOy703UNswPI9lSN4QbRkOyXB4g7Y9IdzZv07RvoWPRzhvsTGS0lSn4xhVb3mj3EW52vL+n1ScfyDquJmzZqpHjx4VEqot8R4CAAAAAAAAAI53Yyb0VOl/oh0AAAAAAAAAAAAAAAAAAABl0qRJE82bN0+333677TFHjx5Vr1699PPPP+v888+PWr979+7ytIiTSHp6uh544AEtW7ZMBQUF2rt3r77//nutXbtWR48e1W+//aYGDRqUef4VK1bo5Zdf1p///GclJSWpbt26+utf/xo2wPt4DdWWpFGjRpVrvMvl0pgxY9SnTx+NHDmy1ADzZ5991taco0ePVqNGjSR5zt1vv/2mwsJCrV27VuPHj9eGDRvkcrn07bffEqqNU0KHDh2Uk5OjGTNmqHfv3qpRo4aSkpJUq1YttWnTRq+88ooWL15MqDYA4ISUkZGhrVu36tprr415bGFhoa655hrdd999CegMQCSZmZm2Q7Ul6cYbbyy9oIzZ2GUK1TZN/80TmRlyM7w377a13tatRIindWkz6FbKEyvxPMM910j77bAbyAvAE6wdzc6dO+O23k8//aRzzz1X1atXV+/evbVu3TodOnRILVq00F133aXDhw/H9N/wY489FtMXXZbHjBkzotZUrlyZUO0y+OP3P0qEaktSve4TbIRqK/ylyReQ7P33KbbA5Ei1RuA+aD7Dss8I3ieHN7TaG17tr3V4jnlvhiXcWoZTklOGnJ4gbG8gtmE4LWOc3lukbUdg23B6QrMdTskwZMgXoB05VNuQQ4V718RwzkpnuvK1Z/6D2vphJ6nYpZoX3mtr3IgRI0r8TEhUqDYAAAAAAAAA4MRgmPyOMAAAAAAAAAAAAAAAAAAAQEJNnDhRt9xyi+36WrVq6c4779TYsWOj1hYVFSkpKak87eEU4Xa7deutt8Y19Do9PV1Tp07VFVdcIUm65ZZbNHHixLjNH281a9bU/v37Yx63bds23XPPPZo1a5aKior8+1NTU3XHHXfo2WefLfHfYXJyslwuV6nznnbaaTp06FDM/QAAAODE9+KLL2r48OFyu90xj73ooov0ww8/KC0tLQGdAbDq3r27vvvuO1u1TqdTh7MPq3LlyuELovxt3kjB0TEFSof7K8OG9XAF/JVif3hppMNhAjBNhc0tDReWWdYAzdhCVIFTU82aNXXw4MFSa+69916NGzeuTPO7XC5NmTJFubm5uuiii9ShQ4dSv7iuLOrVqxfX8O9wcnJylJ6eHvVn6qWXXqq5c+cmtJeT0bJly3TRRReV2N/4r0uUUr2pvUlMM3wetu81M4xSXj8z5D50v3XbLLlt+q7dJb+Iwr9fpiS3ZLq9bbm926ZMeR/L7e3RbZnHu98/t0rObfr2GYF7Q/JcQY2Q7UB4diBU2ygRqi3Doe3TrlfB3tURzlnZOZKrqtF187T982tUlLMjav3kyZN13fXXyfcMEon3DgAAAAAAAABwfBszoaccx7oJAAAAAAAAAAAAAAAAAACAk93gwYP1f//3f7br9+/fr+eff95W7YIFC8raFk4xDodDEydO1Ndff60qVarEZc7s7Gz16NFDTz755HEfqi1JBw4c0Pr162Ma88wzz+jMM8/UtGnTgkK1JamgoEAvvPCC6tatGxSQvWfPnqih2pLnZwMAAABOTcOGDdOSJUtUrVq1mMf+/PPPqlevntasWZOAzgBYzZ8/33btxEkTyxSqbXp/2d0feQFviKjlZsqUaQZupc5gmmW6hZkoOEjU10/IOkF82Z9hzoGdfXZUSKg4cIKL+DPMYu/evTHP+/HHH6t169ZKS0vT//7v/+q2227ThRdeGPdQbUnatWuXli9fHvd5rV599VVbP1OGDBmS0D5OVmeccUbYQOM/vrhGhQc32JvEMMJfe/1f/mCWEppshNyH7rduG2G3AwHWRkidddvhvfmOWkOtPTfDcHjDrh2W+iQZcsowrMcNz7Z3jGE4g+8tAdmeNZwy5AzMaTgkwykjQqi2ZMiVsyvC+Sofd1GOfp/6Z6W3GGSrftSoUSoqKkp4qDYAAAAAAAAA4MRAsDYAAAAAAAAAAAAAAAAAAEAFGDZsmP7973/brs/JybFVN2fOnLK2hFPU5Zdfrj179ujiiy+O25wjRoyIOVTb6XRqwYIFKioqUnFxcVAoV3FxsZ544gmlp6fHrUefc889V4MHD7YVfP3jjz/qX//6V9S6gwcPqlatWvr666+VnZ1tu5fhw4fbrgUAAMDJp23bttq5c6dat24d89hDhw6pTZs2mjBhQgI6A+DjdDpt1RmGoUGDIgRCRgnVDrfPdni0P8Ba8gV1+nKtPZmvwUnb1mOm6Y++9sxgGPZvEeeMHLRt+kK2/btDArZ9x0KmCHc+CNcGEqNq1apRa/bt2xfTnHfffbcGDBigVatWqbi4uKytxSTRXz7y4IMPRq1xOp26/vrrE9rHyap27drq1q1bif2u3N3a8mFHbZ16qbI3fSxXbpSg50jB2YkO1zYih2sbQWN8xzzh1aHh2r6AayMoYNtpCdlOkif82hm4+Y6H3IIDti2B2vLOKYe37cAxa6i2IUPugsMRzlVA+mll+zy/uOCw9i99ylZtZmamJk2cVKZ1AAAAAAAAAAAnH4K1AQAAAAAAAAAAAAAAAAAAKsiIESP0wAMPxHXOpUuXxnU+nBoqV66shQsXaty4cbZDwuKpf//+crlc6tixo5KSkuRwBP+xZofDoYceekgHDx7UuHHjVLt27YhzGYahAQMG6IcffrC1ttvt1qRJk1S9enW9+eabEesOHDigK664wnboltvtVo8ePXTaaaepXr16tsbs2LHDVh0AAABOXlWrVtWKFSs0dOjQmMcWFxdr6NChGjhwoNxudwK6A9C7d29bdaZpavbs2WEOlDKmjOHQvvWCg6qNkkHVnt3+YGp/vfUmBX3Rle1byK/AnIYlrDu4H8OzWLkCtkO3y3IOCdcGIqtevXrUmoMHD9qe75VXXtHLL79cnpbK5NChQwmbe+7cubbqmjVrVuIzT9j39NNPKzk5Oeyxgn2rtevb25X5znnaMrmddn9/rwoPbowwkxH+WhwUrh2pC7vh2qH7rOHa1u1w4dqOiOHaQeHXcsgwDG8QeCAMOxCEbQ3Edpa4BWqcgfGGJTjb8B0PDvI2fKHaxUUy3UWRTpTfm5Pe0Acff6BKldKi1pbH2LFjlZeXF/G471yV9wYAAAAAAAAAOP7xuzEAAAAAAAAAAAAAAAAAAAAVxDAMPfXUU2UKTItkw4YNcZsLp557771XGzZsUMOGDStszf79+2vq1Km2ah0Oh+69917t3btXv//+u8aPH6+bbrpJHTt21K233qoZM2aosLBQU6ZMUatWrZSUlGS7j9zcXA0ZMkRnnXWWVq1aFXTM7XarXbt2Onr0aEzPzTreji1btpRpfgAAAJx8xo8fr6lTp0YMECzN1KlTdeGFFyagK+DUZpqmXnrpJdvBis//5/mQCUqZO8xBO0HR1kBtf/60aQmLDgnS9u0vLSTbzxK2Havw8xqWoO3AWtaAbWvIdsSAbes6Ec5bWfoFUJKdYO3Dhw/bmis7O1v33ntveVsqE7s9xsrtduu6666zVTtw4MCE9HCqaNu2rT799FOlpqaWWld4eLMO//qutk7prMMbPghb48rdqbwdCyWzOPiAP1xb5QzXDlcTCNOOHK7tG+OL/AiEWfsfGw4Z/nBtTzC2YXhCtj3B2M5ASHZQ4HbIzVpn+IK6AzdfH561DPlCtn1952cti3SCgnTu3FnXXHONtmzfqvYd2tsaUxa7du3Ss88+G/YYgdgAAAAAAAAAcGohWBsAAAAAAAAAAAAAAAAAAKACGYahV155RTfccENc5tu9e3dc5sGpq2nTptq2bZsGDx6c8LX69etnO1Q71Omnn66hQ4fq7bff1oIFC/TGG2+oV69e/jDt9PR03XLLLTHPm5mZqTZt2qh3797KycmRJF1//fXavHlzmfqMxe+//57wNQAAAHDi6N+/vzZt2qSMjIyYx65atUoulysBXQGnJl/wct26ddWzZ09bY37++WfvYJUpVNtWT96sSEO+IOrgOayB0RHDsyM3VmrftoUEZQeHbAf2+eJFrWHh1nElevM/LBlATrg2EB916tSJWnPkyBFbc915553H7L1Jr169EjLv6NGjtXfvXlu199xzT0J6OJX06tVL06dPV6VKlaLWmm6Xds8dpuxNn/j3FR35Qzu/vlmZ712gP764RpnvXajc378LHlgR4dpGpHBtyxjD6T3m8Nb7jju9YdvWgG3Pfl/AdlDItjeQO1yQtu8WCNMOBHYbcnrm9441JE+Nt6f83dGDtZOTk5V+2mmS4fms/vsfvtfHn3+s6jWiB/aXxWOPPaY//vgjaB+h2gAAAAAAAABw6iFYGwAAAAAAAAAAAAAAAAAAoII5HA5NmjRJffr0KfdceXl5hKeh3BwOh9566y2tXr1al156qVJSUuK+Rr9+/fTJJ59ELyyHF198UWlpaTGPM01TM2bMULVq1WQYRpnDv2OVl5dXIesAAADgxNGoUSNt375d3bt3j2mcaZr69ttvE9QVcGoJDVz+4osvbI07dOiQsrKySp87JADa8O4NxGxGyr42PdmcngYtYdUlg6b9wdThJoyQJW2W41eYyUru8odsS74n4gvZNqw1IQHbISeqRM+lbdtBuDYQzE6w9tGjR23NNXv27PK2UyY1atTQBRdcEPd5Dxw4oKefftpWbYsWLVS9emLChE813bt3108//aQePXpELzbd2vXdHTqS+YVkurVt6qXex8WSJFfODm2f9VflbvsmeFyiw7X9QdrW9azh2r5bIMjaF4jtGeMLyg4N2LYGYwcCs62B257HzqBjklPBgdre9b1h2/41/feGCvavi3Ri/E7zhmr7Q8EN6eqre2ln1g7dfc/dUcfHyu12a8iQIf5rOaHaAAAAAAAAAHBqIlgbAAAAAAAAAAAAAAAAAADgGEhKStKHH36oyy+/vNxzLViwIA4dAdJ5552nuXPnqqCgQFu3btVTTz2l7t27KyMjo1zz9u3bN+Gh2pKUkpKihx9+OOHrxMuNN954rFsAAADAcSgpKUnffPONHn/88ZgC4j777LMEdgWcGsIFLTscDs2dO9fW+Ouvuz7y3GFDtUNrQnKpzeA91v58wdTWY0GB2qaCJjSDdgTfAvnbkWvsjokYuB3Up/cMeAO2FRKwbQ3XLi38mnBtIL7+53/+J2pNfn5+1BqXy6X9+/fHoyVJoSL0GgAAIABJREFUnp/DN998s63a3r17x21dq759+9r+gst33303IT2cKkLf/5533nn68ssvtWHDBr300kv6y1/+olq1aoUfbBZr59c3a8NrdVRccCjMcbd2zxsus7ggdFHPFcQbrh3+LXgs4doh9YY1SFsh4drWWoflmGc7MKPDEn4dLmDbG8otZ8gtOITbM94a6u2b1xeIXTLgu/DwtnAnJEiDhg2CQrV9z8vhcOq5/zynjz/5WA5HfONNvv76a73++uuEagMAAAAAAADAKYxgbQAAAAAAAAAAAAAAAAAAgGMkNTVVn332mTp27FiueebMmROnjoCARo0a6cEHH9Q333yj3bt3a+/evWWap2/fvvr000/j3F1kI0aM0IABA477MI1q1aqpadOmx7oNAAAAHMdGjBih+fPnq3LlyrbqFy5cmOCOgJNbaQHLXbt2VWpqatQ55s2bp2uuvUZutzt47jCBz6EB1OEqwgVMh8ZWm6Z3jxEYZg3T9v0yQrbD/VLIFEE3M3ALnTt0ndC1SjACAdumqRIB26HPiXBtoGI0bNgwak1RUVHUmvz8/Lj9d2UYht5++239+uuvtuqLiopshX/HYu7cuZo/f76t2l69eqlt27ZxXf9UFO6z3bPPPlt33nmnpk6dqqysLM393t6XXoRy5e5W9oYpYdf0hWt7tsN2ZrkvLVDb9w0X4cK1HYEF/PukQPSHN9jaCNwb3jBszzxOf+C1YQRCtksGbQffDP8vy37fPDJk+AO1fes4/I+L86L/3kCz5s1CQrV9z9yz1fva3vrks0/i/rn9/fffr82bN8d1TgAAAAAAAADAiYNgbQAAAAAAAAAAAAAAAAAAgGOoSpUqmjlzpi644IIyz7F06dI4dgSEV7t2bU2cODGmMRUdqi1JDodDU6ZM0bp169SiRYsKXTsWl1122bFuAQAAACeATp06af369bZqCZQDyi5qAKwhtWzZ0tZcM6bPUIMGDbRjxw7P3GGDnn37PIGV4Vf3HjO9j32Bn96ASn/Yti+7M0zgdWAt37ZnvrDB2cHTlNxpydosbVxg7UAPJXoKecLhArZ9zzFiuLZpfUi4NhAPdoK1i4uLSz0+YcIENWvWLC79pKena/r06Ro0aJDS09Ntjfnggw/UoEEDFRYWxqUHSbr++utt1aWmpurDDz+M27qnutICmB0Oh7p26ardWbvL9Bnw7nnD5crNCrum/XDtaI99F2jLPu+ERlDMR4RwbfmCrX0B24Y3QNtXHRyOLZUM2vbfDIclkNtQUKC2P0RblvksF30ZchflhDsRQS648AJLqLavy8A5MQxDV199tSa+PVEOR/xiTnJzc9WjR4+oP5sAAAAAAAAAACcngrUBAAAAAAAAAAAAAAAAAACOserVq+urr75S8+bNyzR+48aNce4ICO/mm29Wr169bNX26dOnwkO1rZo3b65169bp/fffV7Vq1eI694033qjatWuXeXz16tX10UcfxbEjAAAAnMzuu+8+W3WlhQ8CiKzUQGVfpqSkPn372J4zKytLQ24bYiNUOyQEukTgtCWY2hI2bQ2cDg3UDn5s+kt8UddBQdxhE7Ut7Vlv4Z5GyNhwWdzWWO3QPoPWkj9P29uj6b0z/X37n7tlTKAdwrWB8mrcuHHUGtM0lZeXV2J/dna22rZtq6FDh2rnzp0xrWsYhh577DGZpqmvvvpKV1xxhe6//37t37/f/1nkhRdeaHu+AwcO6PLLL4+ph0hGjRqlPXv22Kp9/PHHVbVq1bisC49o72/r1qmrb7/7tkxh7n98cY1cubvDrmnKe00ySwvXNiyPFeFx6EU0sO0LvbbuD4Rre+uCQq4todiyhGL7j4UEbRvWkGxH0C0oUNuIsJZ37uLcLMl0l34yJXXt2iUoSjw0VNu3PWjQIP26/le1aBm/L8X87bff1K1bN8K1AQAAAAAAAOAUZJj8Li8AnFQuuOAC7dq1K2rdtGnT1L59+wroCAAAAAAAAAAAAAAAAIBdO3bsUOfOnbVly5aYxlWuXFm5ubkJ6goI5na7dcUVV+i7776LWNOnTx999tlnFdhV6dxut+666y5NmDBBbnf0EJDS3HLLLXrzzTclSc8995xef/117du3Tzk5OSoqKoo63uFwaNmyZWrTpk25+gAAAMCpISsrS/Xr17f1Pvbxxx/XiBEjKqAr4OQQ9a/XhgRp7tmzR/X+p57t8OWkpCQdyTmilJSUwJoy/XGavm3LQUvAdCA82rqeP1A7aJgZ9nEQ627DfoC0tc5OeL9hGCXWCurBsB4ySj62PDfDCD5mhswfqR8j5IUL3baDLyrAqcrlcik5OTlq3a+//hr0JZEbN27UhRdeGPNn1O3atVNubq5efvlldevWrdTa2bNnq2fPnjHN36pVKzmdTlWpUkX16tXTFVdcocGDB8vhcEQdO3fuXP3jH//Q8uXLba11+umn6/fff4+pP9gX7bp18NBB3TjoRs2cOTNof1pamu6++25NnjxZO3bsKDEuOb2xTr/2cyVXbRBxTcP7j/AtmDE8tl68zaD9pj+42v81GP7HAW5LE95jvmurZb5wbVqvuMFJ4YZlnxG8z3sFPbLpM+2eW/oX/RiGodyCHDkcTu8M4UO1g94nGNKuXbu0ft16ud1unXveufpq9ld6+OGHtXt3ycBzO6677jq9++67tn6OAQAAAAAAAABOfGMm9CRYGwBONg0bNgz7m7uhfvjhB3Xq1KkCOgIAAAAAAAAAAAAAAAAQi82bN6tTp07atWtXTOOKioqUlJSUoK6AkmbPnq077rhD27ZtU7Vq1dSqVSv16dNHN998s2rWrHms2wtr165d6tevnxYvXlym8eeee67WrFkT8XhhYaH+/ve/a/LkyTp69Kh/f1JSkk4//XRdcskluuOOO9SxY8cyrQ8AAIBTz+WXX65vv/02al316tW1f/9+W0GRADxiDdaWpFtvuVUTJ060vcao0aP06KOPevOigxOno4ZqW8cEBW1bBwXXBT0j0ztpmHl9276w0HBKOz1B+dlm6LHgME3PcTMkyNNSHy5gO2Qtz3DDksVpCeiMMmekeaMhXBunKofDEfXn45dffqkrr7xSknTgwAE1bNgw6LMwO2rVqqV9+/bZrs/Pz1elSpViWiOcJk2aaOHChcrIyAh73O12629/+5s++uijmOZdsmSJ2rVrV+7+EFm0fy9NmVq4cKF+/PFHuVwuNWzYUFdeeaUyMjI0Z84c9biih4qLi0uMS652hk6/dpqSq51e6ppGxHBtz+rB96H7fY/th2sHRlu/YMcXqG2WqA3MaViu7aYlyDpMoLZ/f+gt8M89C0bp8Np3Q59wkMqVK+tA9gHvCHuh2qG11u2PP/5Y999/f5nC6q+++mpNnTpVaWlpMY8FAAAAAAAAAJxYCNYGgJMQwdoAAAAAAAAAAAAAAADAiW/FihW64IILYhozb948denSJUEdASeXb775RoMGDVJWVpbtMXXr1lVmZqaqVq0atdbtdmvkyJHKzs7WoEGD1L59+/K0CwAAgFNUZmamzj777Ojhv5Jef/11DRkypAK6Ak4Opf53Zcl4zM/P14MPPKh58+YpMzNTubm5Ma1Tp04d7c7areBgzeih2mZoSGaJMM/guhKB2t7E7LAh3SUGBLVWeqJ2UK0Rfh7f+TNDQ7ZVMtzT8tz9wZuRwrW9xwJTGCXWCG6jfOHaBGvjVJWSkqKioqJSa9544w3deuutkqQ2bdpo5cqVMa8zYMAATZkyJaYxV111lb788suY1wqVmpqqtWvXqmnTpkH7XS6XWrdurXXr1sXc18yZM8vdF+wpyxdjSNInn3yiv17/V7lcrhLHkqo20BnXTlNytTNLjA9az3ot8xxV0IUv6F5htoPDtP1fPiHfddoXmm0q5MptGWuZw3fNt8xTcv3QQG1ZwrQVch/8dReSoT++GKD83UtUmjManaGNmRvjEqptNXv2bA0bNky//fZbqeuHuuyyy/T555/b+iwfAAAAAAAAAHDiOuGDtdevX2/7Q/Bu3bqpSpUqCe4IAI49grUBAAAAAAAAAAAAAACAk8Mrr7yiu+66y3b96NGjNWbMmAR2BJx8xowZo6eeekr5+fkRa2rUqKFHH31Uw4YNq8DOAAAAAKlDhw766aefotZlZGRo9+7dFdARcHKwG6otSU0aN9HWrVvLvJbT6VRhUUHw+qEbMYdqB9eUiN0sLUzbn/1Z8hyUCA6NxFoWEj5tKnx4pudhII3UXxNDwLZhzS01goM6CdcG4qdq1apRv0Rg7NixGjVqlJ544gk9/PDDMa/hcDi0d+9e1axZM6ZxbrdbTZs2LdfPZZ+WLVtq7dq1QfsGDRqk9957L6Z5UlJStH//fgJ8K1hZw7W/+OILDeg/IGx4fFKVejr9mmlKOa1JBYdrh163g8O1g2cIGRu6L8z1N+hLLUzTEqodHKgdPMzhH7Pl/Yvlyin976136dJF38z5xr8dj1Btq+3bt2vgwIFavHhxqXVWHTp00KxZs1SjRg3bYwAAAAAAAAAAJ5YxE3oq6Vg3UR7vvfeeHn/8cVu1mzZt0llnnZXgjgAAAAAAAAAAAAAAAAAAAOJj6NChmjRpkpYtW2ar3k7YGoBgjzzyiB555BEtXLhQb775pvbs2aPk5GQlJycrJSVFnTp10tChQ491mwAAADgFLV++3Pb/57366qsJ7ub/s3fn8U3U+f/AXzO9S+lBoVzFSgsFOUWwciOwgnKowPpVsAiCC64cooCi7q6oCyiCICjioghyH4r4s8ihoNynIocgh+UoR2kppZTemc/vj2SSSZo0kzZJW3w9a0xm5v35fN6ZhqYPQl4hunO4Eqo9ccLEMoe31qpVy2pyR0HXwhygLay2zXXQDrMTwA04COY2rSEsgZvCHKppPc5mEV2EKfhT0gRkC2HZNt4NzX23CSOVIDTbxuBNIVkvbh5v2i2p90eSzGtp17S+G8IqrNN2W8/9Y7g2/dUEBQU5Dda+cuUKTp06hX//+98uz+/r64sPP/zQ5VBtwBjIffbsWTz77LP48ssvXR6v9fvvv+PAgQNo3bo1li1bhtGjRyMrK8vleV588UWGapcD9We/Q9qsa41HH30U675ZhwH9ByA/3/qDL4puX8HF9X1Q7/Ek+IfWt/5wCPPzmtA8t5qP2ixarMBm26Ze8zwtGZ8ZNSWaD6UwPYsVX0Mzt2TnnEiaCSXZ5oBtoLZksyXBkJdefE4bTZs3tYxxc6g2ANSrVw+LFy9GmzZtcOvWLaf1ALB3715069YNmzdvRo0aNXSNISIiIiIiIiIiIqLKp1IHaxMRERERERERERERERERERERERER3al8fHzwySef4IEHHig5IMLk+PHjXuiK6M7Uvn17tG/fvrzbICIiIiIyS0xM1FV39913o3///h7uhujO4Eqo9unTpzFr1qwyrzlgwADz5CWGamv7EwKSZAmStgyxCc62Dc12tF9oxgrTQTsh3NpToDNX21IvhPV4NZDatLYleNvmXAg1eBPmsGy1FzUEu1g4trDUSwzXJnK74OBgpzVpaWlo3Lixrr+31rrrrruwfft2xMTElLY9yLKMxYsXY+TIkejQoUOp5wGAyZMn49ChQ0hNTS31HNOnTy9TD1R6pQ3X7tWrF9Z/ux6PP/Y48vLyrI4V5VxD2p7/oO7DS9VPh7C/pjYs2ipgW/uc7Eq4tnpMQBKSZpT1nVCPWJ517YVsl0SyuraNuDb2oR6TAMUAUWQdQG5Pu7btjGM8EKqtPgfHx8fj22+/RZ8+fZyG/6sOHz6MLl26YMuWLahbt66uMURERERERERERERUucjOS4iIiIiIiIiIiIiIiIiIiIiIiIiIqDzcf//9GDlypK7alJQUD3dDRERERERE3rBt2zb8/vvvumoXLlzo4W6IKj8hhEuh2gDw0dyPoChKmdaNjo7GtHenGXsoKVRb0gZNC23utWaIJghbaCYSAuYv8yHTftMxRSjmcyBMc6hf1ito9+u7aOewPaoI6zmNPSjm/oxXDnq305XV+TDngwtThrgwb9tTbLyL0eGuhgcTVWZVq1Z1WrN27VqX/1w8//zzSE5OLlOotlb79u3h6+tbpjk2bNhQqlBtWZZx991347XXXivT+lR2Tj/4QH1SstGjRw98l/QdgoKCih3LTv4ehvwbxpBpO2Ot1ix23F7gtb3j6m3728Z4ahmQZGMf6gUy1DhqbbVlvGyusVzkYvutx0o2YywVeelHi58AO7p26+rRUG3Vgw8+iM2bNyMsLExXXwBw4sQJdO7cGefOndM9hoiIiIiIiIiIiIgqDwZrExERERERERERERERERERERERERFVYFOnTtVdy2AAIiIiIiKiym/YsGG66po2bYquXbt6uBuiys1p8KuDTMdqkdXKtG6XLl2QfC4ZgYGBdkO1zWHfmjBogeKh2jbR1Jae7QZqG+e3hFpbrrW5otrwbCEUCChWayhC38US060Yw7vthGCXFLJtPlpCwLb57to5B7rCtW3OpRbDtYnsCw8Pd+t8a9asgRACn3zyCWTZvdEGISEhbp1Pj02bNqGwsBDJycku/d09eY7TcG0HunXrhg3fb7B7rOD6CXVy5+HagM3vE7bh2sVG29y22dbMbf+eaYOwLVHZkt15JX17JJjX1cZu51zZZ7cDLR8fH9SsVdPjodqq9u3bY+vWrS79rPrzzz/RqVMnnDp1SvcYIiIiIiIiIiIiIqocGKxNRERERERERERERERERERERERERFSBRUREYNasWbpqv/rqKw93Q0RERERERJ60du1a3R+atHTpUs82Q1TJlTZUGwA6d+5cprV//vln1IyqiRUrVmgaQrHsTHOP5nBobbkmcNuciq2GWVsHagtFDcVWzDXWYZ6WEGyYgq3NodvC+mIeYQr/1l60bPdbbhvXEUKx6sNuyLZtwDbUOU2jTD2qx2zPhzFcW3Icrm3zPWa4NpFz1aqV7YMFtN5++238/e9/d9t8tp5//nmPzW1P27Zt0aNHD7cHhFPZOQ3Xtn1aNOnSpQuioqKK7c/POKGdHMJQgNyrh5Bx+COk7/sv8lJ/gWTngzM0g2yui3Vsc1sbea0N15ZgCc027Ze042SrsVIJF8stGdpgbuOVuopmPyTkpR1x0L9FaGio10K1Vffddx/27NmDunXrOp1LlZKSglatWmHDBvth6kRERERERERERERUOfFVGyIiIiIiIiIiIiIiIiIiIiIiIiKiCm7s2LG6Ak3Wrl3rhW6IiIiIiIjIU0aPHq2rrm3btrj33ns93A3RHcxJpmOH9h3KvERGRgYSn05E+3btkXM7x7ymNojadMMUBm0Zq4meNu+BsIRR2wZqG8OyjUHWimUP1JBrxSpIW63XBlwrxS6WFFLLRT2mCO2c1kHa5sBtaEK07YRsq8cUoVgCttVzo72fQjvO9rxowrThIFzbBsO1iRwrKCjQ/QEfzrRo0QL//ve/3TKXI9OmTcOiRYvg6+vr0XUAoEmTJtizZ4/H16HScxquDdgN1+7bt2+xfbnXDiEn5WekH3gXF799HKcXxuLCup5I2zMZ13+ZjfNf98CfyxNQdPuy9dxlCte2uZa0+4yh144DtrWB2drgbNttNe3acm01r3pMkgFJQmHmWQe9W9SqXcs0zDuh2qrGjRtjx44dqF+/vq56AMjJyUHv3r0xatQopKSk6B5HRERERERERERERBUXg7WJiIiIiIiIiIiIiIiIiIiIiIiIiCo4WZYxefJkp3V79+7FxYsXPd8QERERERERud38+fORmprqtE6SJCxfvtwLHRFVTmqws0PO8hoF4O/vj5iYGLf0s3/ffvTs2dPSl2QJczbHYgvTwkCx4GhYBWBbcqbV4GztCMsMiim0WlgCu02DLefHOgRbuPBlFZJt6kkN7bYODi8pZNs6tts6YBvmeyIAY8inaV7JzjkyHpK8Gq7NgG26UxQUFGD27Nlo3rw5goKCcPTo0TLPGRAQgG3btrmhO+eGDBmCkydPombNmh5bIyQkhKHalYQkSc6DmW1+fDdr3qxYSdYfq3Dx//XH9YPvI+fSDoiivGI1hVnncGXLP6zXK/bUYB2O7aBrmxptuLZsCrq27LMbsG13esn6pvli3C9J2kBtbeC2ZZxVcLgD8Q3jvR6qrapfvz62b9+ORo0auTRu3rx5iIuLw+jRo3Hp0iWXxhIRERERERERERFRxcJgbSIiIiIiIiIiIiIiIiIiIiIiIiKiSqB///666r7++msPd0JERERERETupigKJk2apKv2b3/7G+rXr+/hjogqJ6dhxzpCtVVr1651OeDRkX1796GgoMA67FkImwBOyRIYrQnDNgdqm1u0hFObw7O1odzmYGvz/yCEJmgblmBqYwC38aII43EF1heDUGAQirbS+CUUKMJgU23dkyW42zrE2xj4rQ3YtulLPSYs98l4Xox19sO1LXN5I1ybqDLLy8vDzJkz0axZMwQFBeGll17CsWPHoCiKW+ZfvHgxqlWr5pa59IiLi0NKSgqWLFmCl156CYmJiW6bOzIyEgcOHEBoaKjb5iTP0xWubfqx37x581Kvk3/9GADhZD3JwW11W/v8oz7L2Y7Rhmsb96kB2xJk6xp7F9NxyxhHgdrW/SkFt0q6+wCAVve1KpdQbVV0dDS2b9+Oli1bujSuoKAAH3/8MeLi4vDMM89g7969pVqfiIiIiIiIiIiIiMoXg7WJiIiIiIiIiIiIiIiIiIiIiIiIiCqBunXrol27dk7rvvrqKy90Q0RERERERO40depU3Lx502mdLMtYunSpFzoiqnzcGaoNAK1bt8aIkSPK1JNKURRMGD9B06OwidEU1kHRkmavmsOtaMOltYHaali1Yg6uFqbgakUbcq0J0la/1LBrqxqhuSiKKQDceFsoirqpCdHWzKPOaxO0LUwB34qw3LbcBwXamGxtL7Dqx/QtMt1HCO0o0zkSxpPnrXBtp485ogokLy8PM2bMQNOmTVGlShVMmDABx48fd1uYNmAMxn333Xfx5JNPum1OvXx9fZGYmIgPPvgAkydPLvN8wcHBWLRoEdLT09G4ceOyN0hepyuoWQDNmjUr9RpKYQ6U/Czzeo7XdBaurb1d0nNL8YBt2IZr677AOlDbqi0JSsEtCKWohF6MOnXuZHU3tCHalhDvkpX1g0yioqKwbds2tG3b1uWx+fn5WLJkCdq1a4fmzZtj0qRJ2LFjB4qKnN93IiIiIiIiIiIiIip/DNYmIiIiIiIiIiIiIiIiIiIiIiIiIqok/v73vzut2bNnD3Jzc73QDREREREREblDUVERpk6dqqt2wIABiIqK8nBHRJWPu0O1VZ/M+wSbNm1CWFhYqfqynWvwoMHIy7P+exs1zNkc6iw0gdJWNZZAast+WIVVG8cpmtBtaMZoQrSFJajbGIxtuSjaiyYi23wxHbMK4Fa/FOPcimkdtV4N2YamD0sAuLFW7V97vxShmM+H5Z5Ac++Lh5IbzwXDtYkAY5j29OnT0aRJE1SpUgUTJ07E77//7tYwbZWfnx/Wr1+PV1991e1zu2rr1q2lHivLMr7//nvcvn0bQ4YMcWNXVB70BDZH1YhC165dSze/TwCEsP7zVHK4tqS5XdIxyX6NpAnEtimRdHxpmrRe2uqG8fr2pd0O7oe1dm3bOQzV1qOsodqqiIgIbN68udTfSwA4duwY3nvvPXTu3BlRUVEYNGgQli1bhuvXr7ulRyIiIiIiIiIiIiJyPwZrExERERERERERERERERERERERERFVEgMGDHBaU1RUhEOHDnmhGyIiIiIiInKHiRMn6vqAJF9fXyxcuNALHRFVLp4K1Vb97aG/4VraNdSsWdOlvuxZtWoV6sfEwmBQTEsXD9U2Bk+b2hKmY0INwbbEU6vh1uqdUAOlfWU/BPgGINivCkL8Q1DVPxRhAeEID4hAtcBqpksEwgMjEOofhqr+VRHsFwx/H3/IkgxLwLWwCtw2BodaLpaobTVs27RlrhUQimIO0FagWIVsq2HgtgHb6lhYurAEhwvLtjCdL6vzp54NPeHaVjcZrk13jpycHEybNg2NGzdGcHAwXn31VZw4ccIjYdqqyMhInDhxAn379vXYGq5IS0sr1bjAwECcPHkSDz/8sJs7ovKkJ7h5y5Yt+PDDDxEcHGzeFxAQgE6dOmHSpEl4efzLdsdFtBgBn4AI7WdD6FjTUbi27T4J9kO27e03hW47Wtd8zDZc297cxuu8qwdKuA9GAQEB8A/wN40ov1BtVdWqVZGUlITevXuXea4bN25gxYoVSExMRFRUFDp27Ihp06bhyJEjfN4nIiIiIiIiIiIiqkB8y7sBIiIiIiIiIiIiIiIiIiIiIiIiIiLSJyYmRlfd3r170bFjRw93Q0RERERERGWVl5eHefPm6aodNmwYQkJCPNwRUeXi6VBtNWDZ19cXTw18Ch/O/lB/cw5cT7+OhZ8vxPB/DLdaQxuqbYqPtuxTK03B0pIxLRqSLMFX8oWv7Adf2dcUjF0y9ZTIDs6NIhQUGApQYMhHviEfBmEwH7M63QKmUE5hmtd00BSSqYZbS0IY9ymmY0JASMIUuikBQu3JOJcwzSlZzSrMFWpgtrq+eX7TeVLDPIUwnidjuLZk2rZc2z421DpH286Y5yUqBzk5OZg9ezYWL16M06dPey30VZIkdO3aFUlJSQgMDPTKmnoUFha6PKZx48b46aef3PIhClTxqD//HZFlGWPGjEHv3r2xes1qtG/fHgkJCQgMDIQQAmGhYcXH+IeiWqsXLWHW6qdiSHrWVJ8/1ecNYecYUPwXGds6bYl5YesnbEmzhgQA9n5XKB72XZBxwkHvFpGRkaZR5R+qrQoKCsLXX3+NwYMHY/Xq1W6ZU1EU7Nq1C7t27cLrr7+OevXqoXfv3ujduze6detmFchORERERETSv6lnAAAgAElEQVRERERERN7l/BVyIiIiIiIiIiIiIiIiIiIiIiIiIiKqMEaOHOm0Zs+ePV7ohIiIiIiIiMpq5MiRKCgocFoXEBCAuXPneqEjosrDW6Ha6lTRdaN19aXHu9PetV7DKlQbdkK1YQ6YliDBT/ZDFf8qCPUPQ7BfFfj7+OsK1dZDlmQE+gYiNCAMNYKjUC0wEkG+QQCModuKYrwIKBDCAEABhAJFKBAQUITxYuxcQMB4TIGAMNUIYfz+mUaYxwnNxTiHYj5LxnkVCEUxB4YKYTo/wrKa9vumPZ+SqR6S48eOdqy9bWe8FWZMBADZ2dl455130KhRI4SEhOCNN97AqVOnPP449PPzQ2xsLJ5++mmcP38eP/74Y4UK1QaAV199FaGhobpqGzZsiO+++w4nTpxgqPYdTk+Qc2xsLCa9OgmdO3c2P6537dqF7OzsYrXV7h0Nn4AI7QLGa6tM65LWlBzctret7pMc1Eo6Sp2Nte6nMCvZftsa9e6qV6FCtVX+/v5YsWIF3n//fVSpUsXt81+8eBHz589H3759ERkZiV69emHevHk4f/6829ciIiIiIiIiIiIiopIxWJuIiIiIiIiIiIiIiIiIiIiIiIiIqBJp166d05o9e/YwyIeIiIiIiKiCy8jIwLJly3TVjhs3Dv7+/h7uiKjy8GSotm04szrVhg0bdPWmx8ULF2FQDKYFjesZDArOnDmDrKysYqHailAgQUKAbyCqBlRFkG8wfGU/t/VTEn8ff4QFhKNmlVoICwiHj+wDBYo5QNugKDAIYQ6+VoTBeFFMgdrCdE7NwduK+SIU4zwGoZgDtoWdgG1LrDjMNZZ9lnBty7bl7OkK17a6yXBtqriys7Px1ltvoWHDhggNDcV//vMfj4dpS5KEBg0a4PHHH8cff/yBgoICnD17FkuXLkW9evU8tm5ZBAYGYvPmzU7De2fNmoVTp06hd+/eXuqMypskSfpCnS1PM7h06VKxwz4B4Yho8by9BYqNL3lNR8HW9ra19fZCsh3V6Vm3eMh3UU5aCfMbNW3SVDOqYoRqq2RZxoQJE5CcnIyJEyciODjYI+vk5eXh+++/x6hRo3D33XejWbNmePXVV7Fjxw4UFRV5ZE0iIiIiIiIiIiIismCwNhERERERERERERERERERERERERFRJdK2bVunNVeuXMGFCxe80A0RERERERGV1tChQ2EwGJzWValSBVOnTvVCR0SVgydDtR1NJSBw6NAh/QN1eKz3Y4AQ2LdvHzo80BGhQaFo2aQl6kbVxRP9/w9Xr141h0EH+Qahqn9VBPgE6A6udDcJEqr4VUHNKrUQGRRpCdjWfglFE4itbhuM1zCGZAtLPLYxSlsogBrMDU3ANiyh2sZx6n5t+Lkw/Vc8XNvq2lm4ts0pdUe4tjcvdGfLysrC5MmT0aBBA4SGhmLy5Mk4c+aMx8O0GzZsiLfffhtZWVk4ffo01q1bh/j4eI+t6W4PPPAA3njjDbshvq1bt8apU6cwbty4cuiMKgK94c5CEXht0mvF9gfX6wbZr4qjya0DtnWtWVK4tr2AbNuA7ZKCtEuqdRzmrRTmlNCv0f33328aVbFCtbVq1KiB6dOnIzk5GePHj0dQUJBH1zt+/DimT5+Ozp07IyoqCgMHDsTSpUuRnp7u0XWJiIiIiIiIiIiI/qp8y7sBIiIiIiIiIiIiIiIiIiIiIiIiIiLSLz4+HtWqVUNGRkaJdXv27EFMTIyXuiIiIiIiIiJXXLp0Cd99952u2smTJ0OWZQ93RFQ5eDJU2zY8WZ3KoBhw/NjvyMrKctqfK37Y8gPCqoSjoKDAar+iKPg+6Xu0abEbH8/7GIMGDiqXIMqSBPkGI8g3GNkF2cjMz4RBMVhniEoSJEgQQhjDNgUgSWqotWS6PxIk4wEIAJIQgJCMgdcQkMxzwDyxJKs3jXPLkun7JCQISRjnFOqcwrSCsJ5HEpbeJMn8mJIkY58w3w9hFRRqu03kSVlZWXj//fexfPlyJCcneyVAXQ3THjx4MMaNG4eQkBCPr+lp77zzDt58803s2rULGzduREpKCkaOHImOHTuWd2tUAajPrSX9+ZIkCZGRkTh37pzVfv+wWD0LGD/Zwfz8A6vnHTsDYPVEVOyXFsnBPj2c1VkfL8g8a2et4rp261qhQ7W1oqKiMGPGDEycOBHTp0/HvHnzkJeX59E1b9y4gZUrV2LlypWQZRlt27ZFkyZN0KFDB7Rt2xbR0dF3xM9aIiIiIiIiIiIiovLEYG0iIiIiIiIiIiIiIiIiIiIiIiIiokpEkiS0bdsWGzZsKLFuz549eOqpp7zUFREREREREbli0KBBukIyq1WrhgkTJnihI6KKz9uh2nl5eXjllVexcOFC5OTk6OrRVbah2qr+/ftj7ty5qFOnjkfWdZcQ/xAE+wXjRl4GbhVkmcI1jd8IyRSOrQ22VsM3JSGMQdySbNpvHbAtSbIplFtANqVpCwCyUCNHjTWKtkZHuLbK0pOwBGoDxR5DDNcmb8rMzMSMGTOwfPlynDt3zqth2kOGDMG4ceMQHBzs8TW9zdfXF126dEGXLl3KuxWqoEoOuwaaN2+OQ4cOWe3LSz+id3KYP9nBlJldcqC3NjzbWZB2SQHdetmvzbm0y/lISUJ8w3h9q1SgDwipWbMmZs6ciUmTJmHZsmX47rvvsH37dhQWFnp0XUVRsHv3buzevRufffaZeX94eDiio6NRr149REdH273N8G0iIiIiIiIiIiIixxisTURERERERERERERERERERERERERUyegN1iYiIiIiIqKK5+TJk9ixY4eu2hkzZni4G6LKwZOh2vamWrFiJYYMGYKioiL9A90gIiIC8+bNq1QfliZLMiKDqiPYrwrSctNQpBRBEsbzKAk1aFuCZAoTNQZdG49JUEyxoRIkyJaAbaGYtiQokgLJ9KWYQ7hlQCjGAG4AilBrZIfh2irT7mLh2uaQbcAcfmq8yXBt8pzMzEy89957WLlyJc6fP++1MO34+HgMGTIEL7744h0Zpk3kqpLCtXv27IlFixZZ7Su4ccqVya3DtQFzwLbjcG21uKQgbcnBfqcNOT2Wn/ar01n0hj1XpFBtrRo1amDcuHEYN24cbt26hS1btiApKQkbNmzA1atXvdZHZmYmMjMzcezYMYc1YWFhDsO34+LiEBsbW2HPMxEREREREREREZGnMVj7DqQoCo4ePYoDBw7gyJEjOHPmDC5fvozr16/j9u3bUBQFPj4+CA4ORrVq1VCnTh3ExcWhWbNmSEhIQMuWLeHj41Ped8Oh3Nxc7Nq1C7t378aRI0eQnJyMq1evIicnB0II+Pn5oWrVqoiKikJMTAwaN26MNm3aoFOnTggPDy/v9ktNCIGTJ09i3759+O2333DmzBlcunQJ6enpuH37NgwGA2RZRnBwMCIiIlC7dm3ExcWhSZMmuP/++9G6dWv4+fmV990otdOnT2Pbtm3Yv38//vjjD6SkpODmzZtQFAV+fn6oVq0a6tWrh3vuuQcJCQno3r076tSpU95tl8hgMODgwYPYsWMHfv31V/Of1ezsbAgh4Ovri5CQEFSvXh3R0dGIj4/Hvffei06dOqFevXrl3b4u6enpOH36NJKTk5GSkoKrV6/i+vXruHXrFnJycsz/sEyWZQQGBiI4OBjh4eGoXr066tSpg5iYGMTHxyM2NrZC/1wiIiIiIiIiIiIiIiIiIiIiIvK2du3aOa359ddfkZubi6CgIC90RERERERERHoNGjRIV3BmnTp18Oyzz3qhI6KKzZOh2sLmoARg27afkJiYWKaAW9knEIohz6UxCQkJWL16NWJiYkq9bnkK8g1CdEg0Um9fRU5hDoz5jpIpTBuAkCBMQduyJvBaDamWYTAHbMsSoKgB1ooEIRkDtWVJBmAM3lbDtU3ppACEMWzbQbi2yhimrW4UD9cGioeAMlyb3CkjIwPTp0/HypUrceHCBa+EacuyjEaNGmHIkCEYM2YMw7SJ7HAUdN20adNi+wqzzkMU5UHyDdQ7uSVcGzBnZpcU6A3TR0843tbutyVKOOZoLcvt/Bt/OB1Rq1Yt57NWkrDnqlWron///ujfvz8URcGvv/6KpKQkJCUl4cCBA175OV2Smzdv4ubNmzh+/Ljd43Xr1kWvXr3Qu3dvdO/eXXfoOREREREREREREdGdQBLl/be4ZfCvf/0LU6ZM0VV7+vRpNGjQwMMdlZ+ioiJs3rwZq1atQlJSEq5fv17quSIiItC7d28kJibioYcegizLbuy0dBRFwcaNG7Fo0SIkJSUhJyfH5Tl8fHzw4IMPIjExEU888QSqVKlidfz8+fM4ceKE03k6depUbKynKIqCbdu2YeXKlfjuu+/K9OmmVatWxcMPP4xBgwahd+/eHgnZLiwsxI8//qirtnv37k57SEtLw+eff44lS5bg999/d7mfDh064Pnnn8eTTz5ZoULFf/31VyxYsABr1qxBenp6qeZo3rw5nnzySTzzzDPFQrajo6Nx6dIlp3Ps2LEDHTt2LNX6toQQOHPmDA4ePIhDhw7h8OHDOHLkCNLS0twyf3BwMNq0aYNu3brhscceQ8uWLSvNi6lERERERERERERERERERERERJ6QlZWF8PBwp2/md+e/EyIiIiIiIqKy27t3r64PSwKAb7/9Fn379vVwR0QVm7dDtQHg7rvr48KFC057K4lvSG0E1kxA9tn1uuqHDx+OTz75pEK9D64sruddR0buddM5NQZpG8+wBFkyhltDko17TMdMW5AkmAO0JUl7RDZtS5Ak2RzJLUnGYG3ztuk41FrAFLwNcxi2NhRbnVOocwl1v2QOPjXX2jzgKkq4Nt9rV/Glp6dj+vTpWLVqFS5evOi1MO3GjRvj2WefxejRoxEYqDMAmIis/ozm5+ejSpUqUBTFqubu//sZAZHNSjO59bZUfE0HAx3cLgvb5w/j9p9fNkdRTsm5Bj169sDG7zc6nvkOeW66du0avv/+eyQlJWHTpk3Iysoq75ZK5O/vjy5duqB3797o1asXGjZsWN4tEREREREREREREXnMW58+wmDtyi47Oxvz58/HnDlzcPHiRbfP36BBA7z++usYPHgwfH193T6/M0VFRVi6dCmmTZuGU6dOuW3esLAwPPfcc3j55ZdRp04dAMCYMWPw0UcfOR3rjcdSXl4eFi5ciFmzZuHMmTNunz86OhqvvPIKRowYgYCAALfNm5mZiYiICF21N27cQHh4uN1j165dw9SpU/Hpp58iLy+vzH3FxcVh9uzZ6NOnT5nnKoudO3fizTffxNatW902pyzLePzxxzFhwgTzP6r0RrB2UVERDhw4gJ9++gk7d+7E3r17kZGRUaq5SqN58+YYPXo0hgwZ4tbHMBERERERERERERERERERERFRZdK8eXMcO3asxJr3338fEyZM8FJHRERERERE5EyjRo10vU8qLi7OI+8rIqpsvB2s/c0369G/f39dvZWkatxjqP3Qp7i04WncvvCjwzpZlvHuu+9i4sSJZV6zorlVkIWrt69ACBQL1jaGZqth2KbbkmwJxoZkCteG5pglSNscvG2cETCFcUuavZJsCdtmsDaVh/T0dLz77rtYvXq1R94Dbo8apj1s2DCMGjWKYdpEZaD9HaRRo0Y4ffq01fE6D32Gqg36lXZy6+1ShWvb23aF5OA2cHpBXQhDQYmjX3nlFbz77rv2Z75Dn5cKCwuxc+dOJCUlISkpCSdPnizvlpxq2LChOWS7c+fOfF8+ERERERERERER3VHe+vQRyOXdBJWOoihYsGAB4uLiMHHiRI+9oHrmzBkMGzYM999/Pw4dOuSRNRzZvn07WrVqhWeffdatodoAcPPmTcycOROxsbEYP348MjIysHv3breuURpCCKxcuRLx8fEYNWqUx/7xW0pKCsaOHYsWLVrg559/9sgapVFUVIRZs2ahYcOG+PDDD90Sqg0AZ8+eRd++fTF8+HDk5ua6ZU5XXLp0CU888QQ6derk1lBtwPiz4Ouvv0b79u3Ro0cPHDhwwK3zO7J27Vq0b98er7/+OjZs2ODVUG0AOHr0KEaOHIn4+HisWrXKK5/OTkRERERERERERERERERERERU0bRr185pzZ49e7zQCREREREREemxYcMG3e+TWrRokWebIaoEvB2qDQBz5sxx2pczVWIeQu2HPgUA1O21FH5V69mt8/X1xaJFi+7IUG0AqOofiroh0QCAIkWBIgymi2K8KMZrg3nbdAwCAsb9AgLCdFyYtwUUoUD9LgooAGA6btkrFGGsNx401sD6WiUgIMH0mLPNGRXWdbbjiLSuXbuGl19+GfXq1UONGjUwc+ZMj4dqy7KMpk2b4oMPPkBubi6OHz+O8ePHM1SbqIy04dD33HNPseP5N04X2+fC5OYPfQAA01OXjkBq2+OS5uJ0UQf1NmOVAqeh2gDQoUMH+6vcoaHaAODn54euXbtixowZOHHiBM6ePYs5c+agZ8+e8Pf3L+/27Dp9+jRmz56NHj16IDIyEv369cOCBQtw6dKl8m6NiIiIiIiIiIiIyC0YrF0J/fnnn+jcuTNGjBiBa9eueWXNw4cPo23btpgxY4bHA2zz8/Px8ssvo0uXLjh27JjH1/rggw/QsGFD/Pbbbx5dy5krV66gV69eGDhwoNc+efrUqVPo2rUr3njjDRgMBq+s6cixY8eQkJCAl19+GVlZWR5ZY+HChejevTtu3LjhkfntWblyJZo2bYq1a9d6fK0tW7YgISEBV65c8fhaFcWFCxfw1FNPoV+/frh+/Xp5t0NERERERERERERERERERERE5FV6g7X5wfVEREREREQVw8iRI3XVtWzZEh07dvRwN0QVW3mEagsAZ86ccdZaiUJieqLuI0s0MwrUH7gDPgFhVnV+fn5YsWIFBg8eXKb1KrpgvyqIDq1nDMpWDFAUgyVkG6bAbBhDtbUB2wZT6LYiDDAIAaGYQrXVLyFgUBRLmLbttQvh2kKYLjbh2kIIS9A2w7WpBKmpqRg3bhzq1auHmjVrYtasWUhJSfHomrIso1mzZpg1axZyc3Nx7NgxvPTSSxU22JWospIkCZIkoXHjxsWOFdz4wx0LWG8LQDJ9lTAI9sO0bYOzHQVplzQHkHt1v67Wu3TpUryzOzhU257Y2FiMGTMGGzduREZGBtavX48RI0agbt265d2aXbdv38Y333yDESNGIDo6GnFxcXjjjTewe/fucs+aICIiIiIiIiIiIiotBmtXMt988w1atWqFXbt2eX3toqIiTJw4EcOHD0dRUZFH1khNTcWDDz6IWbNmeWR+RzIyMsr1L/u3bt2Kli1bYuPGjV5fWwiBqVOnYsCAAcjNzS2X9efOnYvWrVvj119/9fh6e/bsQY8ePZCdne3RdQwGA15++WUMHDgQN2/e9OhathRF8ep6FcH69evRpk0b/PGHG16EJiIiIiIiIiIiIiIiIiIiIiKqJNq2beu05sqVK7hw4YIXuiEiIiIiIqKSLF26VHfI5tKlSz3cDVHF5slQbUdTqeHI6enp+gfbCLn7EdR5ZLGmCVMjsh+iH10DSMa39MqyjEWLFuHvf/97qdeqTIJ9g3FXaAwEAANMYdmKzQWWUG0FphBtoUARwhi8bT5uuoZpvxDFQrWVUoRrqyxh28L6cVYs95Th2n91qampGDt2LOrWrYtatWrhww8/9EqYdvPmzfHhhx8iNzcXR48exbhx4ximTeQF99xzT7F9BZmn3TO5JBUP2AachGtbqhwFZJdc71julb1OZ/Hz80NoaKj1zH+xUG1bVapUwaOPPopPP/0UFy9exOHDh/Hf//4X7dq1q7Dn5s8//8TUqVPRoUMH1KxZE4mJiVixYgUyMjLKuzUiIiIiIiIiIiIi3RisXYnMnDkT/fr1Q1ZWVrn28cUXXyAxMdHtQdTJyclo37499u51/mLLnWTRokXo0aMH0tLSyrWP9evX49FHH0VeXp7X1rx9+zYGDhyIsWPHoqCgwGvrHjx4EM8884zzf2BVSoWFhRg4cKDXA+L/6s6dO4cuXbrgzJkz5d0KEREREREREREREREREREREZFXNGrUSFfdnj17PNwJEREREREROTNu3DhddR06dECzZs083A1RxeXJUG1NvLLVVEKz5ePj42QBI9k3GD4BYfAJqg7fkDoIjX8SdR7+ApZAbetGAqo1QeT9EyDJPpg9ezYGDRqka507RRW/KogOrQdFUWBQimAQCgyiCAZhMAZlC1PgNozh2QZhgAHaYwKKqVYIYb4Wagy3JlwbcC1cW2V56FmHazt6TLoUri15+EJeceXKFYwePdocpj137lxcvnzZo2vKsoyWLVvio48+Qm5uLo4cOYKxY8cyTJvIy+zlKigFbs58KHW4tqW6rE8YEiTkpR1xWhceHm49roIGR5cXSZLQsmVLvPHGG9i9ezeuXbuGJUuW4Pnnn0fPnj3RpEkTVK1atbzbtHL9+nUsW7YMgwYNQo0aNdCzZ0+cPHmyvNsiIiIiIiIiIiIicsq3vBsgfd588028/fbb5d2G2apVqxAVFYU5c+a4Zb6UlBR07doV58+fd8t8lcW8efMwatSo8m7D7IcffsDQoUOxYsUKj7+AlZKSgsTERPz2228eXceRdevWYcGCBRgxYoRb5zUYDEhMTMSaNWvcOi/pk5qaij59+uDAgQMV7gVFIiIiIiIiIiIiIiIiIiIiIiJ30/vvvPLz8z3cCREREREREZVk9uzZuH79utM6SZKwbNkyL3REVDF5OlTb3lS2Q4KCgnD79u0Sl/ENronYZ46YRkt2ZhHW18IY7lyt1WiMn/AqxjxRrcT571Sh/qGoXbU2Um5dhCQUyJBNZ0+BJGTIkmwMEJUASUiQhAQhA7IAZAAKJMiSAoMAfCBDkYzHAMV4DAAkGRAKJEmGIhTIkgxAGNdRAFMRJCEASbIJWpdg2g31eyuEgCRZrm0JCKvQU9ttzQEGYFdSly5dwpQpU7Bu3TpcvXrVK2v6+PigWbNmGDFiBEaMGAFfX8YBEJW3yMjIYvtkvxD3L6Q+1wjr5ydViR/iUJZlNWsUZiU7rY+OjvZIH3eq6tWrIzExEYmJiVb7s7KycPHiRaSkpNi9vnjxIrKzs73er6Io2Lx5M1q2bIkpU6ZgwoQJXu+BiIiIiIiIiIiISC++klYJzJw5s1Sh2pIkoVmzZrj33ntRv359VK9eHYGBgRBC4Pbt20hNTcWZM2dw6NAhnDt3zuX5586di9atW2PIkCEuj9XKyspCr169/nKh2kuWLCl1qHbjxo3RqlUrxMXFoUaNGggKCgIA5OTk4Nq1azh79ix++eUXnD592uW5V61ahdatW2PixIml6k2vrl27Ij093aNrOPPKK6+gX79+qFGjhtvmnDRpElavXu22+ch1f/zxB8aPH4///e9/5d0KEREREREREREREREREREREZFHbdmyRVcdAw6IiIiIiIjKj6Io+Pe//62r9pFHHkFMTIyHOyKqpMoQqu1oquJx2AJt2rTBxo0bSxxflHMNSlE2ZN8Qm1lE8VlNodoCAp2aBODVv/81Q7VV1YNqIKcwB+k5aVAkAVkSkIQEWTIGbMtChpAEZEmCBBmSIgBJhoABMmQIIUGWAYMAZEimsG0ZAIxB2kCpwrWtQksZrv2Xd/HiRUyZMgXr16/3aph28+bNMXLkSDz33HMM0yaqYG7dulVsn+xftWyTVpDnBdvnrKLbzn/uNW7c2DJe54fAUnGhoaFo2rQpmjZtave4EMJh+PYXX3zh8f4KCgowceJEBAQEYMyYMR5fj4iIiIiIiIiIiKg0+KpaBffVV1+5/AmOTZo0wZgxYzBgwADdgcFnz57F8uXL8fHHHyM1NVX3WqNGjULnzp1Rv359l3pUCSEwdOhQHD16tFTja9eujR49euD+++9HgwYNULNmTQQEBMBgMCA7Oxupqak4d+4cjh8/jgMHDuC3335z/qn1XvDTTz9h2LBhLo2JjY3F6NGj8eSTT6JOnTq6xly4cAGrVq3CRx99hAsXLuhe6/XXX0ePHj3QsmVLl3p0hauh2rIso0GDBrjrrrsQHBwMg8FgfiGoNMHwAHDz5k1MmzYNH3zwQanG21qxYgVmzJhR6vH33HMP2rVrh8aNG6NOnToIDg4GAOTl5eHGjRu4dOkS/vzzTxw9ehS///57hXgs6xUdHY0WLVqgUaNGqF+/PqKjoxEZGWkOhS8oKEB2djbS09Nx5coVJCcn48SJE9i/fz9u377t8noLFizAiBEj0KZNG3ffFSIiIiIiIiIiIiIiIiIiIiKiCmPKlCm66urVq+fhToiIiIiIiMiR//znP8jOznZaJ8syFi9e7IWOiMrH0qVLsWTJEtSoUQO1atVC7dq1cdddd6Ffv37OA2TLGKotNAUlhWoDwD9G/MNpsDYgcHHdo4h5YgtMKc0oHqotrEK161bzwQfPVYfM7EnUq3oXbhdm43ZhDoQxGtsYRi0kCAmQICCEBEkyhmcDgCxJMAjAR5KgCPX7aAzVVhQFslz2cG3THgAM1/4rOn/+PKZOnYr169e79D7rsvDx8UGLFi0wcuRIDB8+nGHaRBWY3WBtvxA4/s1Ch5KeD7TPNUL7e4z95yDXli35ichQkOV0DvX92wzV9ixJkhAWFoawsDA0a9bM6tjChQtRWFiIXbt2ISkpCUlJSThx4oRH+hg3bhxiY2PRu3dvj8xPREREREREREREVBaSqEzJrDb+9a9/6X5TyOnTp9GgQQMPd+Ref/zxB1q3bq07VLZWrVqYOXMmnnrqKfM/AnDV7du3MXXqVLz77rtQFEXXmF69eiEpKalU633yySd44YUXXB7Xq1cvjB8/Hg8++KBL9/XGjRv44Ycf8NVXX2H9+vXIy8tzee2yPpYuX76Me++9F2lpabrqIyIiMGpo914AACAASURBVG3atDK9KJ6fn49Zs2bhzTffREFBga4xCQkJ2LNnj0vnNzMzExEREaXq0Z6IiAg8+eSTeOyxx9CxY0eEhITYrbt58yZ+/PFHLFiwQMc/WrIWHByMS5cuITw8vEy9Jicno0WLFrr+oaNWREQERo0ahWeffRaxsbG6x2VmZmLbtm345ptvsG7dOrsvyDqzY8cOdOzY0eVxALBy5UoMHDjQ7jFJknDfffehe/fu6NSpExISEhAVFVWqdQoKCrB582bMnTsXmzdvdmls79698d1335VqXSIiIiIiIiIiIiIiIiIiIiKiim7nzp3o1KmT07pWrVrh0KFDDDcgIiIiIiIqBwUFBQgLC9P1HqaBAwdi+fLlXuiKyLu2bduGoUOH4sKFC3aP16hRAzt37kR8fDzsvt3Vi6HaAKAYFAQHBaOoqMjJwoDsG4TwFs+jesIE60Y1gdqAgI8ssGx8TdwXF+B0zr+KfEMejqUdNZ0jCbJkDMmW4QMJxg8bkCAb95mOSZAhycYKSVKPq8ck0xjjMdlcA+O1JBmPAeYaSDDvUwNMLVVGlr9SMx2XJEA4DhK1DSt1GF7q5r+qcxaSSvYlJydjypQp+H//7//h2rVrXlnTx8cHLVu2xPPPP49nn32WYdpElcR7772HSZMmFdvf6J8ZpltljOxQh5f041xHLIizkO0Sny8kCUU5V3F2cVOn6xw8eBCtW7d2WkfelZycbA7ZdjVzwZmQkBDs3LkTLVu2dOu85a0Sx+1Y4evARERERERERET0V/XWp4+gdOnL5HGFhYUYNGiQ7lDtfv364fjx4xg0aFCpQ7UBoEqVKpgyZQp++OEHhIWF6RqzYcMG/PDDDy6vdf78eUycONGlMbGxsdi6dSuSkpLQrVs3l+9rREQEnnjiCaxcuRJXr17FRx99hMaNG7s0R1kIITB06FDdodpdu3bF8ePHMXLkyDK9OB4QEIBJkyZh165dugOO9+/fj5UrV5Z6zbK46667MH/+fFy6dAmffPIJHn74YYeh2gAQFhaG/v374/vvv8emTZtQo0YN3Wvl5OSU+R8dCiEwfPhwl0K1JUnCiy++iOTkZLzzzjsuhWoDQHh4OPr164fFixfj6tWr+OKLL3Dfffe52rrb+Pn5oW/fvvjiiy+QmpqKgwcP4r333kOfPn1KHaoNAP7+/ujTpw82bdqEDRs2uDRXUlISkpOTS702EREREREREREREREREREREVFFNnfuXF11r7/+Ot9MTUREREREVE5efPFFXaHafn5++Oyzz7zQEZF3/eMf/0C3bt0chmoDQFpaGpo0aYI5c+YUP+jlUG0IQPaREd8o3snCRkpRLjJ+mYUznzXE7Qs/GicwhWpbVhMY2TOModo2AnwCcVdoDAyKAYpigCIUGBQFBlEEBcbbilBgEAYoigKDUKBAgaIYjLeFAUIoUISAIhRjjLkwhZkLAQUCQijG74BQzMfUyHPj98oSf66GlVqqjCxZi6bjQgCS4xBG20BThwGnd0aGY6V09uxZDB8+HFFRUYiNjcXnn3/u8VBtX19ftG7dGgsWLEBeXh4OHTqEf/zjHwzVJqpEIiMj7e7PubTDdEuCIT8TuVf24ubJZUjb+xaubhuL9P1TcevstyjKdZItIJkuws7FXCNpP/HBwTQlf9kfZJk3J2VnyX3C+B75Vq1aOa0j76tfvz5Gjx6Nv/3tb26fOzs7G3369MHly5fdPrenCCGcXu4Ud9r9ISIiIiIiIiIicgWDtSuoDz74AL/88ouu2kmTJmHt2rWoVq2a29bv2rUrNm3ahKCgIF31kydPdnmNl156SXdwOAD06tULv/zyC7p27eryWvaEhYVh1KhROH78OL799lu3zOnMF198gS1btuiqHT58ODZt2oTatWu7bf02bdpg27ZtCA8P11X/1ltvwWAwuG19Z8LCwjBr1iycOnUKI0eO1P340+rRowd27tyJ6tWr6x6zYsUKl9fRWrZsGbZt26a7Pjw8HBs3bsTs2bN1B9iXJDg4GEOHDsXBgwfx448/lhhC7m4JCQmYP38+UlNT8e2332Lo0KEuBZu74pFHHsHevXsRHR2te0x5hcMTEREREREREREREREREREREXmSwWDA5s2bndbFx8ejX79+XuiIiIiIiIiIbGVnZ+sOyx4xYgSCg4M93BGRdz3++OO6/wwYDAa8+OKLGD9+vGVnOYRqq4UDBgxwsrg1pSgHl74fglvJG82rCCiAEIiv7YfRfUJdmu+vokZwFKr6V4VBGGBQDMZr020FxrBtRSgwQDGFaBsDtI1h2gKKeb8w15qDtk01arg2ICAUNXwbUIQCc7i2cEO4ttVNhmtXNKdPnza/97FBgwZYuHAh0tKchNyWka+vL+6//358/vnnyM/Px8GDB/Hcc88xTJuoknrooYcgy8WjOS5++xj++KQazq15EGcWxuHCN71xddtYZPw6BzdPLsP1QzNxefOz+PPLZri8eThyr+5DiU8AasC2VrGgbXtFpWAb1C2A3NQDTocFBQXZPRdUMezduxevvPKKR+ZOSUlB3759XcoI8Qa3hmZLOi8VFMO1iYiIiIiIiIjor4h/Y10BXb58GW+//bau2kmTJmHatGkeefHhgQcewMcff6yrdteuXdi/f7/uubdv345169bprh8wYAC++eYbt4QQ25JlGX379oWPj4/b59a6efMmJk2apKt22LBhWLBgAfz8/NzeR5MmTfDll1/qqj116hQ2bNjg9h7sGThwIE6dOoVx48YhICCgTHPFx8dj6dKluut37dqFjIyMUq2Vm5uL1157TXd9ZGQktm/fjh49epRqvZJIkoRu3bp55M+JrU6dOuG3337Dvn37MHLkSERERHh8TcD4SblfffWV7p95SUlJHu6IiIiIiIiIiIiIiIiIiIiIiMj70tLSkJmZ6bRu0qRJHv+3cURERERERGTfc889h6KiIqd1gYGBmD17thc6IvIORVHQvXt3rF+/3uWxs2fPxs6dO8scVmcvVNt20mJhx6bDQgi8MOqFUiyq4Mrm55B/4w+Y0pohS8DbidXg61OB0/fKWWx4AwgIFAkDDEqRMRwbCgyKAoM5XNsAg1CgKAYYFAUCmjBt2AZqK1DM0djGcG1orgE74dqwCdcWJYRrC024tuYaEoqFa1uNt9nWHHDPhYo5deoUhgwZgurVqyM+Ph6LFy9Genq6R9f09fVFQkICFi1ahPz8fOzfvx/Dhg1jAC3RHSAmJgb9+/d3eDw//UiJ44VShFtnv8GFdb1wbk033Dy5DMKQ73iArl8dbIKxXWE7zvRckp9xwunQGjVqlG5N8riMjAx0794diqLoHlOtWjWX1vjll1/w9NNPw2AwuNqeR7g1SFrPHydv/+5Vij/iZQoWJyIiIiIiIiIiqoT4SlwF9NZbbyEnJ8dpXf/+/TF16lSP9jJ06FB07dpVV+2CBQt0z/vmm2/qrm3bti2WLl3qkZBpb5o+fbquT7Du0qUL5s+fD6m0L2Tp0LdvXzz11FO6av/3v/95rA/AGDT99ddfY/ny5YiKinLbvD179kSfPn101Qoh8PPPP5dqnfnz5yMlJUVXbUBAADZs2IDmzZuXaq2KpG7dumjRokW5rJ2QkIDnnntOV+3+/fuRn1/CC8tERERERERERERERERERERERJXQ1atXddU9/fTTHu6EiIiIiIiI7Ll27RrWrFmjq/aVV16Br6+vhzsi8g5FUdCuXTts3bq1VOOFEHj88cd1FJZ0yF6oNoqFHDtaHwAiq0eib9++zvsoPgGu/jDKPP+jD1TBfXEBrs/zFxLoG4i6VaM1gdoGKMJgfdsUrm2MzLYO1xZqWLYpTlsRxlBzdRuwBGgrUEMGTaHYgPW2Gq5tCsm2G64tqTcsjyNH4draGkfb5F4nT57E4MGDERkZiUaNGuHLL7/E9evXPbqmn58f2rZtiy+//BL5+fnYt28fhgwZwjBtojvQjBkzEBkZWeZ58tOP4Oq2sTj7ZXOk7/svirIv2S/UG/Ir6QzYNtdJDj+goejWBafT1K9fX0dj5G2KouCBBx7QlVMCGD8M4syZM0hLS8O+ffvQsGFD3WutX78er776amlbrbzK49c4dU0GbBMRERERERERETnEV+UqmJSUFCxcuNBpXe3atfHZZ595NHwZACRJ0h3evWbNGhQUFDit279/P3766Sddc4aHh2PNmjUIDAzUVV9RZWZmYs6cOU7rQkNDvRYi/t///lfXC/MbN25ERkaGR3ro2LEjfvvtN/Tr188j87/wwgu6a/ft2+fy/AUFBXj//fd118+ePRsJCQkur0PFjR07VlddYWEhjh8/7uFuiIiIiIiIiIiIiIiIiIiIiIi8KzU11WlNbGws/P39vdANERERERER2XrmmWegKIrTuqpVq+LNN9/0QkdEnldUVIQWLVpg//79ZZonIyMDBw4ccFxQqlBt54RNWPKar1ajYbz+gEFVfsZJ5F7ejSB/CRP6hbs8/q+oXtW74Cv7QFGM4dlFimK8LRQYTBdFcxGmsG1juLYxkFsIxfRzV60REKYaISwB2eYobqFYttXQQfVBo70N2A3Xtn28lBSubYvh2u71+++/IzExEZGRkbjnnnuwdOlSj70nVqWGaS9btgx5eXnYs2cPBg8ezDBtojtcTEwMfv75Z9SqVcst8xnyruP6L7NwdmkrXN48HIX2Qq0lOxdb5nBse8Wai02Itr11DLnpTvtu1qyZ0xryvqeffhpnzpzRXb98+XLExcVBlmUkJCTg1KlTmDx5su7xM2fOxKefflqKTt3HraHRzmJbyvvXN23AtosRMwzYJiIiIiIiIiKiOx1foatgPv74YxQVFTmtmz17NiIiIrzQEdC2bVs88MADTutu3ryJHTt2OK2bO3eu7rWnT5+O6Oho3fUV1eeff47s7GyndVOmTPHa/Y2Li0Pfvn2d1hUVFWHjxo1uX/+f//wntm7dirp167p9blX37t0REhKiq/bo0aMuz7969WpcuXJFdy8jR450eQ2yr2nTprj77rt11Z46dcqzzRAREREREREREREREREREREReZmeYO24uDgvdEJERERERES2kpOTsXnzZl21U6ZMYQgn3THef/99HD9+3C1zvffue/YP6MyDKylU2yrU2PagZLmSZRl79+9FRDXX38d5/dAcDO4agqhwH5fH/hXJkoyY0LthgAKDKVzbIAxQhMEcmm0Vrg1jaLYxQFuzDwKKKURbDRBUv9+KOWgblms1ZFtNGhWWfbANzrYJ15a0DzJJ3S+sts31dh64DNcum2PHjmHgwIGoVq0amjZtimXLlnklTLt9+/ZYvny5OUx70KBBfB4n+otp2rQpduzYgUaNGjmsadOmDQYNGoSaNWsiMDDQ+aTCgFtnv8G5VR1x8+RyN3ark/l5S4FSlOe0vF27dh5th1z36aefYuXKlbrr//nPf+KJJ54otv8///kPBg0apHueMWPG4PDhw7rrK6yKHqqtVcaAbSIiIiIiIiIiojsRX62rQAoLC7Fw4UKndffee6/dv6j2pKefflpX3Q8//FDi8czMTKxZs0bXXPfccw+GDRumq7YiE0Lgf//7n9O6mJgYrwcvu+v7WhpTp06Fn5+f2+fV8vf3R/v27XXVliZ8ef78+brqJEnCrFmzIEkuvjpBJWrTpo2uuosXL3q4EyIiIiIiIiIiIiIiIiIiIiIi79ITrF2zZk0vdEJERERERES2nn76aV2BVdWrV8eYMWO80BGRd+h5D51eP/74Y/GdTv5Y2Q8vLqFGwDoQWbKEzanbISEhSLmcgomvTkRQUJDu/gMN1/BczzDd9QTUDqmDANkfilBgUIosQdqKAQZTuLZiCs5WhAEGNVQbiilEW43WFqY6xRy0rUAbsm2JyoY5fNsmXFutFcVDta1ZP17sHCI3OnLkCJ566ilERESgefPmWLlyJW7cuOHRNf39/dGhQwesXr0aeXl52LVrFwYOHMgwbaK/uAYNGuDYsWNYuXIlXnzxRSQmJuJf//oXduzYgYKCAhw4cADLli3D1atXkZubi2vXrmHq1KmIjo4ucV6l8DaubhuDnEs7Sm7AnW9X18yVl3YEep7Aunfv7sYGqKwOHz6MF154QXf9vffei3nz5tk9JkkSPv/8c3To0EHXXIWFhRg2bBgKCwt1r+8O6geouG9CJ5eKRtuXiwHbDNcmIiIiIiIiIqI7EV+5q0C2bNmCa9euOa0bN26c1wN6+/Tpo6tuz549JR7/6quvkJ+fr2uuSZMmwcen8n8i+4EDB3SFNo8ePdrjQdO2evbsqesc79271wvdeMZ9992nq+7ixYsuvRDw559/YteuXbpqH3/8cTRv3lz33KRPTEyMrrr09HQPd0JERERERERERERERERERERE5F16grVr1arlhU6IiIiIiIhI6/Dhw07fX6WaM2eOh7sh8p4rV67g3Llzbpvv5s2b2LJli+56bfCxo3deFgtH1oZqa65hDtk21vj6+uKdKe/g2o1rmDBxvK5+nntmAMKr3Dlv3xVCIDMzEykpKUhNTfVIeKIECfVCY2AQBmOgtvlagaIoMMAYsq1AMYVlm66tbluHbCtCDc9WAFO4tiIUS6C2sKQSCtP9NIdpax8uAubQbss5sb5R7HEkwSqI0X7wO4MNnTl8+DD+7//+D+Hh4WjZsiVWrVqFzMxMj67p7++PTp06Yc2aNcjNzcXOnTvxxBNPMEybiKz4+vriySefxOzZs7FkyRK888476Nixo92sgBo1auC1115DcnIy1qxZg86dO5c4d+qOV5w3INlcXOFgXO7l3U6H+vj48INdK5Ds7Gx07twZiqLoqg8PD3eajxAYGIh169YhNjZW15y//vorZsyYoavWHSpaMLRw41cpFrdcXAzXrmjnkYiIiIiIiIiIqCx8y7uB/8/encdFVe5/AP88wyagLAoCCigqaGluubeYu7ln+7X8ZWZpWV1T07hlaaZl5u1qudxSy8wWSy1TS0uva6KZS+aO+wICAir7zHl+f8zCDAzMGZgzLH7evkaYc77neb7DjPqAcz6HCn333XcOa/z8/PDQQw+5oRtbDRs2RL169XD58uVS6/bv3w8pZYnB399//72q+YKDg/Hoo4863WdlpOZ5FULgiSeecEM3tgICAtCyZUvs37+/1Lpjx44hOzsbfn5+burMdWJjY1XV5eXl4fr16wgMDFRV/+2336ru4aWXXlJdS+rVrl1bVd3Nmzc17oSIiIiIiIiIiIiIiIiIiIiIyL3UBGsz2ICIiIiIiMj9nnzySVV1UVFRePzxxzXuhqh88vPzcerUKRw7dgynT5/G2bNnERcXh7FjxxYLmH377bdVj+sf1R1ZFzY7rOvTuw+upV9DUFAQSsuZKylUW01UXNEQZAFACuvQ5MKwPE9PT7w9czouX7mCFctXlDiml5cXXn5Zu/PJfv31V5w6dcpyPzo6Gv369XP5PCkpKfjqq6+wbt067NmzxybMWKfTITY2Fvfeey8efvhh9OjRwyWhw/Vq1kdixknoFYNpi9UzqgDQAVIBICSEFFCEYnreBKQwPk8GKPCQOkhICKFAkYAOHpBCGutgfs2Yk6+NH437pGlWYQxXByCkBKzOl5WmWsCUwW79ojMNaTnHtshpttbHlrbtVrd//37MmDEDmzZtQmZmplvm9PHxQceOHTFu3DgMGjSIIdpEpAlPT0889NBDeOihh3Dw4EHMmzcPixcvLlaXn34ChpxUePiGqB/cBf+U5KYccFgTEBBQ/onIZbp06YIbN26oqvXw8MD27dtV5UWEhoZi3bp16NSpk6p/i6dOnYoHHngAzZo1U9VLWZUYBq3m9e/iHGktLpBisxZ1/mCYDlb9WEvLhSEiIiIiIiIiIqpK+D97lYSiKFi3bp3Duh49esDf398NHdkSQqB169YO665fv15i+HZOTg42b3b8hhcAePDBB+Hj4+NUj5XVTz/95LCmffv2CA8Pd0M3xal5XqWUOH78uBu6cb2oqCjVtenp6apr165dq6ouOjra4ZWDqWzsXbXZnry8PI07ISIiIiIiIiIiIiIiIiIiIiJyr+XLlzusYbA2ERERERGRe23duhWHDx9WVfvpp59q3A1R+XzxxRcICAhA8+bN8eCDD2LixIn4+OOP8fLLL6NWrVp46aWXkJuba6kvKChQNW7tNi8jcsB30Hk6DvQDgNrBtTFmzBj89ttvUBRFdf9Fs+Rsgu+K7hSFIX0lhvVZjpUOwwsHDx6M+vXrqWu0DGbMmIExY8ZYbvPnz3fp+CkpKXjhhRcQFRWFl19+GRs3brQJ1QaM58MeP34cn3zyCXr37o0WLVqoOo/SEZ3QIcK/PhRpgCIVKNIAg9XnimKAhIQCCUUaIKUCad5n+hxSsYShK+ZgdKlAkcbjpJSm14PpVSGlJUldAqZgRmkJyJaw3l/C68P69VM0m1AWvVt8DC2CGauaffv2YejQoQgMDETbtm3x3XffaR6q7ePjg65du2LNmjXIzc3F1q1bMWTIEIZqE5FbtGrVCp9++mmJ5+/npux3c0dAXvpJhzURERFu6ITUGDVqFP766y/V9Z988glatGihur5Zs2ZYtWoVPD09Hdbm5eVh5MiRMBgMDmvLyuE63Y20XruZ17JlPNi58kr0dSUiIiIiIiIiIior/u9eJXHkyBFcvXrVYV3Xrl3d0I19TZs2VVV35swZu9t3796tOuB24MCBqvuqzK5cuYKjR486rKvI5zUuLk5V3enTpzXuRBvOnByWnZ2tqu7mzZtISEhQVTt48GC+kUIjvAIqEREREREREREREREREREREd2KsrKyVNUxWJuIiIiIiMi9RowYoaquadOm6N27t8bdaEtRFFy5cgXbtm3D0qVL8dZbb2HUqFGYM2cODh06hPz8/Ipukcrhk08+wfDhw0s8FzA7Oxvz5s1DrVq1MHToUCQnJ6s+9zC005sAAN96nVX3s2jhIvTq1QthYWHFzumyDpwTdj4rWmO92xwid/jwYQweMBjBAcEYOuRBpKdnFNaYQ+1k4bHnz54vtd9nn31W5SNzXl5eHv744w/Nxt+wYQNuv/12zJ8/X/W5oABw9OhRDBw4EKNGjSr3n//IgCgoijSFaRtvBtNNkQoUxWC13WAMzJbm8GxTgLZUTKHYiiWIG6Ya2IRrwxJbqEhjcLuU0nIzvg6Kv56sX1NSwm44uyWkUMDpgMNbRUJCAh544AEEBASgXbt2WL16Na5fv67pnDVq1EC3bt3w448/Ijc3F//73/8wePBgTeckIipNbGwsevToUWx7TrL7g7X1WZcc1qjNJSBtLV++3KmLNQ0fPlz196vWunfvjscff1xV7a5du1x+wRebdVlJSosbkFa3Usuc++Uu7uqB4dpERERERERERFTVOb48ILnFjh07VNW1a9dO405KFhkZqaru0iX7/2mye/duVcfrdLoKDZp2pZ07d6qqq8jnNSoqSlVdSc9rZVenTh3VtQUFBarqEhISVF8xtVevXqrnJyMpJa5fv47k5GQkJycjJSUFqampSEtLQ1paGjIyMpCZmYnDhw9XdKtERERERERERERERERERERERG63adMmVXVqA62IiIiIiIio/FatWoUzZ86oqv3iiy807sZ5+fn5OHXqFBITE3HmzBlcuHABly5dQnJysuVcjps3byI7Oxv5+fkOz6vR6XTo0qULFi9ezPC9Kmb//v0YPXq0qlq9Xo/Vq1djzZo1qFevnsoZFAA61G7zErLO/+ZUb2lpaXjggQdw+fLlYvus8/RKDZozhSDn5eXh/VnvY9GiRbhy+Ypl908//YSwkDDUrFkTj/3jMQx5YAi69egGnU5nDGYGkJSUVOLw0dHR6Nmzp1OPyxlfffUVbty4ocnYn332GUaOHAlFUco8xqeffopLly5hzZo18Pb2LtMYfp5+CPINQkZOOqCz3iMhICCgQEjjKwkQEDD/fSQgRGEAoQIFOqmDFIAwbRMQkFJCCAFFkdAJBRA6CNMLQ5pfIJDG15QUkML4ehISgBBW3RjHAwrDtS1MYdrmuYoGPlofW9q26mj37t2YOXMmNm/ejJs3b7plzho1aqBLly4YP348+vXr55Y5iYic0bFjR/z2m+26KPfqPrf3oeQ5vrhB27Zt3dAJlebYsWNOhWTfdttt+Pzzz8s83+eff46rV6/il19+cVj72muvYeDAgWjYsGGZ53OKo1BtFVwVUl3ecZxdB9peYKj8a0hzuLYQ1X89SkRERERERERE1Q+DtSsJtVcJb9asmcadlCwkJERV3dWrV+1u379f3ZVRb7/9dgQGBqruqzJT+7zedtttGndSstDQUFV1JT2vlV1wcLDqWrVX09y3T/1/Rt59992qa28VUkpcvXoVR48eRWJiIs6ePYtz585Z3nR56dIlZGdnV3SbRERERERERERERERERERERESV0g8//OCwJjY2FtHR0W7ohoiIiIiIiADghRdeUFV35513on379hp3A6SmpuLUqVM4deoUzp49i0uXLuHKlStISUnBtWvXkJmZiaysLOTm5qKgoED1OTVqKYqCHTt2oGnTpmjTpg0WLVrklsdN5ffQQw85HawspcSlS5dU1eZfPwfvgBj41bsHPrWbIe/aMafmSkpKwvLly/HEE0+UEF5nSjQ291a0RgAPDH4A69evLzUg/ubNm/j0v5/i0/9+CiEEIiMjsWbdGjRr1gyZ1zNLPO7xxx/XLIzu8OHDGD9+vCZjr1+/vsRQbW9vb/Tq1Qtt27ZFcHAwsrKycPDgQfz88892g5E3bNiAF198EYsWLSpzPxH+9ZCWkwapANCZArGFhCINxmxrBYBOwBwjKKADhAJFGrOvpVUgtpQKpNBBkdIYoC3MIdamnHUpTXHvJkIUxmtL09zGkUyRhcaxCwMMpaUPc5C2xmliVgAAIABJREFU+TgbRcO3byG7du3Cu+++iy1btrgtTNvX1xd33XUXxo8fj759+7plTiKisrK3Ts46/ysgjReAcAcl/wakUuCw7t5773VDN1SS3NxcdOnSBXq9XlV9zZo1sXv37nLNKYTAokWL0Lx5c2RlZZVam5WVhVGjRmHjxo3lXhOX63vUKhaqbT1GWUKyVR9r+62S/bHMF4YhIiIiIiIiIiKqQhisXUkcPnzYYY2Pjw/q1q3rhm7sUxt2nZlp/40hR44cUXV8q1atVPdU2al5XgGgQYMGGndSsvI+r5Wdr6+v5c0orvL333+rqmvcuLFTwd7VlV6vx549e7Blyxbs2rUL+/btQ3JyckW3RURERERERERERERERERERERU5ej1eqxdu9Zh3eDBg3nSMxERERERkZt88sknSEpKclgnhMCKFSucHl+v1+PMmTNITEzE6dOnceHCBVy6dAlJSUlIS0tDeno6bty4gezsbOTn56sOWXOX/fv3o0OHDmjatCk+/vhj9OjRo6JbIgC7d+9GWFgYGjRoAJ3OGNh48uRJnD59WtN581IOwjsgBgBQ//6vcOarjpBKvlNjPPvssxj2xDDLfeufgDgKtTt06JCqn61Yk1LiwoULaN+6PWbMmoG83LwSax955BGnxlYz99GjR7Fs2TLMmzcP2dnZLh0fMIaVP/nkk3ZDtYcPH45Zs2YhLCys2L6MjAzEx8djwYIFxfb997//xYABAzBw4MAy9RThH4HDqYcgIaFICQgDoEhABwgpAGH8KITOWAMDhDQGbCtSQggJKSUUoUAnjTVCKDDGXQtTsLYxMLvwc0uctlUNjNusX2RWn5uPBQBpOtwSrm0ex3ReoxCiMMhQWL1WJSw/xytPKGNZQhi1tG3bNsyaNQv/+9//HIZwuoqvry/uvvtuTJw4Eb169XLLnERErtCxY0e723NTDqJG3TZu6SHnyk5VdZ07d9a4EypN165dkZ6erqpWp9Nh8+bNCAgIKPe8DRo0wLvvvosXX3zRYe2vv/6K999/H6+++mqZ51OVC1HS0sfFodquCt9Wq7T5HK33HAZsq/3aMFybiIiIiIiIiIiqGAZrVxInTpxwWJOXl4fQ0FA3dGNffr66N6jY+09uKSUSExNVHR8XF+dUX5WZmucVAGJiYirsh8tq3yznriuBu5oQAjVq1EBOTo7LxlT7vN5+++0um7OqycvLw/r16/Htt99iw4YNVTaYnYiIiIiIiIiIiIiIiIiIiIioMtm1axfS0tIc1g0ZMsQN3RAREREREZGiKKoDw7p27Yq4uDhcv34dJ0+exKlTp3D27FlcvHgRly9fRkpKCtLS0pCZmYmsrCzk5OSgoKDAbthtVXT8+HH07NkTANCpUyf07t0bw4cPR+PGjcs8pqIoOHjwIK5fv45GjRohKirKVe1WW3q9Ht26dcOOHTss2zw8PFCjRg33hN8KD8unXgENEDX4R5xf0x+QBtVD5ObmIi42Dof/Pgwfb2/L9qI5cTahdKbQ4y6dupSxcePrbfKEySXuj4qKQtu2bcs8PgBcunQJ8fHxyMrKQlJSEo4fP47U1NRyjenIxIkTce3atWLbp06diilTppR4XFBQEObPn4/Y2Fi88sorxfb/85//RJ8+feBt9Ryp5eXhjSCfYKTnmvpSAKEDIAVgFY4tpQEKACHMgdoKhAQUc42QlnBuIYTxIyQgAAUSOmkc0hKDbQ5xFMIqZltCSON9CAlh/ARS2AngNmdlm8O11YQSVqPMwq1bt2LWrFnYunWr28K0/fz8cM8992DixIm8cAMRVVnh4eFo2rQpjh8/brP95pl1bgzW3uuwxsfHp0z/rpNrjBs3Dnv27FFd/+GHH6J9+/Yum//555/H119/jZ07HYewT5o0CS1atEC/fv2cnsdhqHZpaydHwdHC8fjuDtJ2hnVvpYVsW1/8pUTGhW7JYzBcm4iIiIiIiIiIqhAGa1cCmZmZqq8MqeaEmIpmL4A7LS0Nubm5qo6Pjo52dUsVQlEUnD17VlWtvTeeVDZqg9UrIy8vL5cGa6t9Xhs1auSyOauKCxcuYN68eViyZEmV+PuKiIiIiIiIiIiIiIiIiIiIiKgq+eGHHxzWhIaGolOnTm7ohoiIiIiIiN577z1kZGSoqt22bRt0Op3joLBbwO7du7F7925MmzYNPj4+CA0NhV6vR//+/eHt7Q0fH59iN19fX+zYsQOenp44cOAAzp07hxs3bth8PYUQ8PHxQWBgIMLCwhAdHY3WrVtj9OjRqF+/fgU+4srh6tWraNu2LS5dumSz3WAwuC0Et0ZIS5v7vuEdUK/PZ7j883A4TsIrlJiYiFYtW+HYsaPqDhDAP1/6p+pzHMvi/vvvL/cY6enpWLZsmQu6UefYsWP48ssvi20fPHgw3njjDVVjjBs3DqdOncL8+fNttp8+fRorVqzAU089VabeQv3qIi0nFeb0RCEFzJHZCoQx6E8KU9i1AiEAKc37pCl4W8KYhC1N4YCKKUBbmLYbA7MtQdhWcdrmrEEhTR91VsGCpk/thhZahxRa7bKEE0pYgt6L7auCtmzZgvfeew/bt29Hdna2W+b08/ND165dMXHiRHTr1s0tcxIRaa1///7FgrVvnFmHkI6vu2X+3LTDDmvq1Knjhk7InjVr1uDDDz9UXT906FC8+OKLLu1Bp9Nh8eLFaNWqFfLy8hzWDx48GJ988olTa0EtQ7UlpLqaysDOWrJ4iTSV2C9ytN9q2VvyHFV4jUpERERERERERLcWBmtXApcvX67oFlzKYCh+dfirV6+qPj48PNyV7VSYtLQ0FBQUVHQbLmPvea0qPD1d91edwWBQ/XqOiopy2byV3eXLlzF16lQsWbIEer2+otshIiIiIiIiIiIiIiIiIiIiIqp2DAYD5syZ47Bu0KBB8PDwcENHREREREREtzZFUTB9+nSn6qm4vLw8XLx4EQCwePHico0lpURubi5yc3ORnJyMQ4cO4aeffsL06dMRGxuLd955Bw8//LDT4yYnJ+PVV1/Fzp07ERcXhy5dumDAgAFo2bIldDpduXp2l7179+K+++5zW/CtPcLDB14BDYptrxXTH2H3zELy9olOjXfixAm8MWUK3p42rVgenE0ongSmTZ2Gjz76qAxdq9erVy9Nx9fCggULigUYCiEwe/Zsp0L03n33XaxcuRIpKSk22+fPn1+uYO0jaYeN4dkwBmsbs/90UIRiui8gFQGpMwVqQxpDtaViui+gCAkdTEHbEFCkNMVpA1JIY3C2MEZsG0O3TfHaQleYf20KHZTGRoyZ3BBFwg5N1WXJY6xieYW//fYbZs2ahe3btyMnJ8ctc/r7++O+++7Dq6++invvvdctcxIRuUtGRobd//+Revf8HQsABZlnHNZER0e7oRMq6ty5c3jkkUdU18fExGDlypWa9NK0aVO8+eabiI+Pd1ir1+sxYsQInD9/Hm+88YbDtaXmodpl2Ffi2Fqv3czjF53bzrzW/dsL0S41YFvFupXh2kREREREREREVBVUjXdtVHNF3yxQHV27dk11bVBQkIaduM+t8LxWFa78YX1GRobqNzKGhoa6bN7KSlEUzJ07F02bNsV///tfhmoTEREREREREREREREREREREWnkiy++UFU3ePBgjTshIiIiIiIiAHj11VcrNKSYnHPy5Ek88sgjCA4ORnx8PPLz8x0e880336B58+aIiIjAsmXLkJiYiA0bNuCNN95AmzZt4OXlheeff94N3ZfPF198gU6dOlX46zWgydAS9wW1GInIfl+jRlh7p8acOWMmTpw4UWrNRx99hGnTpjk1rrOEEFUu7FdRFHz77bfFtnfv3h1NmjRxaqxatWrZ/bOwd+9enDx5skz9BfkEwVN4QkIxBmVLBYqUUGCAlIrpJk3bFattCqQ0hgBKSFON8aMxsFFaAgYtH2VhmKPtvsIxANiGGVp9XiyTUBQfzziPLDEo0WGYZAXbuHEjevXqBT8/P/Ts2RMbN27UPFTb398fAwYMwPbt23Hz5k389NNPVe7PGRGRGu+++67d7R5+dd3Wgz7nqsOa5s2bu6ETsqbX69G+fXsUFBSoqvf19cWePXs0vfjPhAkT0KZNG9X1b775JkaNGlXqYyh1HSRQcaHa1vNb30qbz2rdWdZbiXM7UO7HWspjIiIiIiIiIiIiqsw8K7oBAjIzMyu6Bc1lZWWprvX399ewE/e5FZ7XW1FGRobq2uoSEl+S9PR0PP744/jll18quhUiIiIiIiIiIiIiIiIiIiIiomotJycHb7zxhsM6c7ANERERERERae/PP/+s6BaoDDIyMjBz5kzMnDkTOp0OvXr1QpMmTXDbbbehVatWiIqKwptvvonvvvvO4TlxiqJgwYIFuHLlClavXu2mR+C8yZMnQ1EUl4zl6RsKfU6K08d5+AQhvPu8Umv8G/SGf4NegKLH8UVhqsZVFAWvjB+PtWvXWrYVDY176823nO7XWY0aNULduuUPv2zcuDH2799f4v5JkyZh48aN5Z4HAI4ePYqkpKRi2/v06VOm8YYPH46pU6cW2/7TTz9h3LhxZRozqEYwUrJTIIQpIBsKhBQQkKabARCATuoghYQCCSElBBQIwFglBQQUSCHMMdlQpPF4AJBCmmqt8gql8VUkhLFKB+PrSkjTUUICEhAQpuOt07KFw4DHquLnn3/G7NmzsXPnTuTm5rplzpo1a6J79+6YNGkSunTp4pY5iYgqUkZGBubNs79GCm4x0m19SL3jv+dDQ0Pd0AlZ69mzJ1JS1K29hRD4+eefERISomlPXl5eWLx4Mdq3bw+DwaDqmMWLF2P79u3Ytm0bwsIK1/nmwOa8vDxs3rwZ58+fx8WLF5GRkYHOnTujZ6+epa+xS1lzVUjItMoA7OKDljyHEM4NaH5swk4jEtLudlXjSul0L0RERERERERERO7CYO1KoKKv9O4Oaq+CCQCentXjZXkrPK+3ImfeAOLn56dhJxXr4sWL6NmzJ44fP675XLVr10ZERITlFh4ejrCwMCQkJGDlypWaz09EREREREREREREREREREREVNE+/PBDXLx40WFdnz594Ovr64aOiIiIiIiIaM2aNahbty7y8vIquhUqI0VR8Msvv+CXX34p1zhr1qxB586dsXPnTuh0Ohd15zo3b950yTh17pyAkA7xyDr3M67ufAP5mYmqjhMePoga/COM8cSlMQXI6TxRp90EpP0xW9X4h/86XOK+c+fOISMjQ9U45dGuXTuXjOPr64vWrVuXuD84ONgl8wAoMcC7VatWZRqvUaNGiI2NxcmTJ222b9u2rezB2j5BSM5KNob4SQU6ISAVBVJnjM4WQkAnAQUKdNAZA7GFAgkBCB2kBCCkKYbbFKQNwByxjcJ4bVPIoClu0JQZKCUghCmgUNoJNrS6ay+o0BxAqCrEsJLkFK5btw4ffPABfv/9d7eFadeqVQvdu3fH5MmT0alTJ7fMSURUWSQlJSEnJ6fY9uCWYxAQ94jb+pDScUBy165d3dAJmb3xxhvYunWr6vp33nkH9957r4YdFWrTpg1ef/11uxdVKcmJEycQHh6OKVOmYOzYsQgJCYHBYMCKFSswZcoUnDt3zqb+448/BgD069cP78x4p/gatYzZ2GUK1bYOura3v8jGUsO3S2UnDLvIWCWGW9tcJabkgO3SgrcdYbg2ERERERERERFVVtUjwbiKcyZ0mqoOPq/VkzPPq4eHh4adVJzU1FR079692Jucyio0NBTNmzdHXFwcGjVqhOjoaNSvX99yq1Gjht3jZs+ezWBtIiIiIiIiIiIiIiIiIiIiIqr2UlJS8O6776qqHTlypMbdEBERERERkVlAQAAWLFiAp59+uqJbcRkhBLy8vFCjRg34+/sjMDAQtWvXRmhoKCIiIlC/fn2Eh4dj1KhRFd1qpbN79240a9YMhw4dKvFcmIoSEBCA69evl2sM7+BYhHSIBwD4N+iLmAZ9kZd2GMnbJiIneS8gFbvH+dRpgcj+38DTP8Kp+ULaT0L6of9CyXfcd1JSkuXzokF5//n3f1TP6R/VDT6hrXHtz3+rb9SktDDsyurMmTN2t0dFRZV5zA4dOhQ756ykAG81An2CAEhIqUAKQJHClHStQAgdpJRQYIAQAoqiQOgEhNRBAlCkhIACRQjoICGlhDliG8IcDCgBq4BtcwC2bSC2Vey2lKbQbdsoQnOdDQG7gY+WQMLCqYvvc7O1a9dizpw5+P333912sYiAgAD06NEDr732Gtq3b++WOYmIKqOSLpYa0uE1OL4oiQupCAIODQ11QyMEABs3bsQ777yjur5Pnz547bXXNOyoOHMY9meffebUcdOmTcOsWbMQFhaGlJQUZGdnl1q/fv16/Pzzz5j9wWy8/PLLheuoUpQUnu1UqLa9PxNF1m1WA7tIkYEsV3uxP6/NutH8qRMB2wzXJiIiIiIiIiKi6oLB2lWITqfDbbfdVtFtOBQeHl5smzMBw3q93pXtVAnNmzev6BYcioyMrOgWqBIwGAx49NFHyxWqfdttt6Fv376499570aFDB9SrV8+FHRIRERERERERERERERERERERVS/Tp09XFX511113oV+/fm7oiIiIiIiIiMxGjBiBhQsXYs+ePRXdil0eHh7w9vaGn58fatWqhcDAQISEhCA8PBwRERGIjo5Gw4YNERsbi4YNG6oKhJ4xY4aqucPDw5GcnGwbOFbNnTx5Eg0bNsThw4cREhJS0e1YjB07FpMnTy7z8TrvWmgw9Ndi233qtED0AxsAJR83Tq9F9pUE5Kcfh86rJjxrRiKw2eOoEVrWwGkdGv/f3zj5ieOQ5/z8fPx9+G80b1F4jp6iKNi4cSPmzp2rajb/qG6o3/8rABLpBz+GNOQ71W2LFi2cqq8M0tPT7W6vWbNmmcds1qxZsW3nzp1DdnY2/Pz8nB4vwCcQijm0XQgIqZjCFAWkVKBAQCcEFKlAQAchJXRQIIWANMZpG/8OEubYbFPAtlVIoRTG9EEBCSkBIUwxg8Y7Vt2Y7wtjzqKQxk0QsM0kNKUZVuK/+hRFwY8//oh///vfSEhIcGuYds+ePREfH48777zTLXMSEVV2UVFR8PHxKfZ3cX5GImqEtnJPE4oeav7hqlu3rva9EK5cuYJBgwap/j6qfv36WL9+vcZdFafT6bBkyRJERERg5syZTh2bm5uLc+fOqa5XFAWvjHsFO7bvwLRp03Dz5k2kp6cjPT0dGRkZSE9PR+b1TAQFBqFZs2a4r9t9CAwMtBzvVKC2ubZIdrSUUvX6rqzfAxcLrC46TpGgbfM8xQK2i4RrGw8pHqTNcG0iIiIiIiIiIqouGKxdCagNnQ4KCsLhw4c17kYbPj4+qmtzc3M17MR9nAkT/+uvv/jD4ypCp1N/dV+DwaBhJxXjo48+wubNm50+zt/fHyNHjsSzzz5bJYLkiYiIiIiIiIiIiIiIiIiIiIgqg1OnTmH+/Pmqat9//32+D42IiIiIiKgCbNiwAREREcjPdy6I11lCCHh5ecHHxwf+/v4ICAhA7dq1ERoaioiICERGRiI6OhqNGzdGbGwsQkNDnToPRq0vv/zSYY1Op8OFCxdw5coVjB49Gps3b64254w5kpycjMaNG+PAgQOIiYmp6HYAAI899ljZgrWFgG94B0QO+A46T/+S63TeqNXkQdRq8mDZm7Q3rKcfhM4bUnH8Z6tly5YAgHu73ovz588j6UqSU685c6g2AHj6R6DguvqgPwCIjY11qr4yUBTF5WNGRdkPQr948SLi4uKcHq+mV01ASkghIRUFUicgpYQiJASMN0UaP0qhGAO3hc4Yni0VSFPotSKNwdqANAVnw3iMMVnbuE0CEMIUFGjOIxSmwEEYjygpvNDEbmChKXjQOoBQSqu6IsGHWgUVKoqCNWvW4MMPP0RCQoLm/2aZBQYGonfv3njttdfQpk0bt8xJRFSVeHh4IDY2tliGRMrutxA1cLVbetDnZaiqCwsL07gTUhQFHTp0UH3RCx8fH+zdu1eT7/vUEEJgxowZiIqKwtixYzVZX1pbtWoVVq1a5bDOw8MDnbt0Rt8+fdGnbx+0at3K8ddISqs1WeGarVDxNZ4N693OrOWshrEd0s6a0FRgXLaKkgO2hWWIYmtV425hs43h2kREREREREREVNUxWLsS8PX1VVVXld885O9fyhtnirh+/bqGnbiP2ucVMD63ztRTxfH29lZdW5X/zNqTmpqKKVOmOHWMEALPPfccpk2bhtDQUI06IyIiIiIiIiIiIiIiIiIiIiKqnuLj46HX6x3WPfTQQ+jcubMbOiIiIiIiIqKiateujblz52L06NFOHefh4QFvb2/4+vqiZs2aCA4ORu3atREWFoaIiAhER0cjJiYGjRs3RpMmTVCjRg2NHoF6+fn5OHbsmMO6Zs2awdPTE1FRUVi3bh0A4OTJk1i2bBl+/fVXHDlypNqcQ2bP9evXcdttt2Hnzp248847K7odDBs2TGWlgF/kvRAePgiMexi1Gg0GdBV7CqqUjn8uYm3b1m1Oz6HzrmU9I3xC7nAqWFsIgYYNK0eIujNK+julPH8269SpY3d7UlJSmYK1dUIHHy9f5OlzIQWgQEJIBRACQhHQeQgoUkBnCtNWhIQOElIYcwelMAZsC2EOUpQ2H6UpnFtKczihBHRFQxNhFbRt/k1CSlFYaszntsowNAUUCqspi+YOWgceFt3mIoqi4Pvvv8d//vMf7N27121h2kFBQZYw7datW7tlTiKiqqxp06bFgrWzL27F+dX3I/C2J1Cr8RDovNRnNTjLkH1VVZ0z59hT2QwcOBAXL15UVSuEwJo1axAREaFxV46NGTMG9evXx2OPPYacnJyKbgcGgwE7tu/Aju078Prrr6Nu3bp4YOgDmPLmlGIB8dIUqC2sQrWLhWYbN9tut7Nus3uckwrDqoXVMlECsnCfcTkqyxWwXTRc21ju3GKU4dpERERERERERFRZMFi7EggICFBVl52djYKCAnh5eWnckesFBgaqrk1JSdGwE/dR+7wCQGZmJoO1qwhnQuJv3LihYSfuN3fuXKfeGBUWFoavvvoK3bp107ArIiIiIiIiIiIiIiIiIiIiIqLqKSEhAStXrnRY5+npiZkzZ7qhIyIiIiIiIirJc889h+XLl+PAgQPw9/dHYGAggoODERoairCwMERGRiI6OhqNGzdGXFwcwsLCoNPpHA9cySxZsgSKojisGz58eLFtsbGxePvtt/H2228DADIyMvD1119j7dq1OHXqFHJzc6HX62EwGCw3RVEsHxVFgZQSnp6eCA8PR/PmzXHXXXdh0KBBiIuLw7lz57Bnzx789ddfOH78OL777juXP35n5OXloVOnTkhLS3PqPDNX0+v1SEhIUFUbfMezqHt3JfoZg6IHpOPXW3npPG0Dpuv1/AjnVp1FXurhEo4o5OFbB61HbYePT9ULmgwNDbW7/ezZs2jevHmZxizp3LuMjIwyjQcANTxqILsgG0IISAWQOmMAthQSiiKh0wGKVKCDKVxbSuikAikETDHblhhtmO4pioTQFYYQQmfKGzQHJlpCC40phIWhgbaphLJIyGExRbMVhZ1tLqYoClauXIm5c+di7969KCgo0HZCk+DgYPTu3Rvx8fFo2bKlW+YkIqou7r33Xnz//ffFtuckJSAnKQFXd0xGrSYPILDZE/ANbw9XX4lBn3XJYU1V/N6lqnnvvfewfv161fXx8fHo27evhh05Z9CgQdiyZQsGDBiA1NTUim7HxtWrV7Fo4SJ8/dXX+GDOB3hqxFOWQG1YXxxFApbFWtEg7SLh1aWydwEVleyNL4SxScua1rT+tA7YttTJUgK2recpEq5d0jY1/TJcm4iIiIiIiIiIKhqDtSuBkJAQ1bWpqamV4qqRzirpTRb2XL58WcNO3MeZ5zUlJQXh4eEadkOu4swb2a5du6ZhJ+5VUFCARYsWqa5v3LgxfvvtNzRo0EDDroiIiIiIiIiIiIiIiIiIiIiIqicpJSZOnKiq9vnnn0eTJk007oiIiIiIiIgc2b59e0W3oLlPP/3UYY0QAi+++KLDuqCgIIwePRqjR492RWuIiYlBTEwMHn30Ucu21NRUvPLKK/j222+Rl5fnknmcodfrMW7cOCxevNjtc5t99NFH0Ov1qmprNhqgcTfOyb9+1i3z6HyCYZN6p/NGg4c24spvL+HGqVUlhnvXjLkf4T0+RN3avm7p09Xi4uLsbk9ISED//v3LNKa3t/2A8ezs7DKNBxiDtQHjz8ukMAZnC0gIIY1B2lAgpIAUCiR0gFQgpQ4QElIqheHaojBaW5jCtoU5dlsK03gAhIAwhWtbggKNqYUoDNnWlZhpWiyQUBQGDkrpfFihGoqi4Otvvsa8efOwb98+t4Zp9+3bF/Hx8WjRooVb5iQiqo5GjRqF2bNn48KFC3b3KwVZyDy6HJlHl8M7OA6BzZ5AQNNH4emrPr+hNIacNIc1Hh4eLpmL7NuxYwdee+011fX33HMPpk+frmFHZdOxY0f8/vvv6Nu3LxITEyu6nWIyMzPxzMhnkJuXi+dGPwfAdN0Taf/iKZb79sK0S7tgiqsupGKaw3r+wpDtwh7NwdY2gdr2ArbNvQnzp6b9RR47w7WJiIiIiIiIiKiq4aUhKwFngrLPnz+vYSfaqV27Nnx8fFTVnjlzRuNu3KNu3bqqr75aVZ/XW1FAQAA8PdVdkyApKUnjbtxny5YtuHr1qqraoKAgbNq0iaHaRERERERERERERERERERERERltHXrVlWBbAEBAXj99dfd0BERERERERHd6hRFwcGDBx3WxcTEwM/Pzw0dORYSEoJly5YhOzsb77//PsLCwso0TmBgIEaPHo20tDRMmzbNqWNXrFgBRbEfzOwO69atU1coBPzqdda2GSfpPNQeHvh5AAAgAElEQVSdj1heflHdTJ/ZJuBFdP8QTZ76G4G3PwHPmhHw8AmET8gdqN16DBo8ugXhvT4GdJ4I8q+ap+m2b9/e7vavv/66zK/Zko7Lz88v03gA4O3hDQkFijQGaRvTr42fSyiANIZjK6Ztivm+6emUljhtY3B24bNcuN281bJP2NxD0SzFwj6KbC/zo3Seoij4cvmX6NKlC/x8/TBs2DDs3r1b81Dt2rVrY9iwYfj7779x7do1rFixgqHaRETl5Ovri19//RX169d3WJuffgIpv0/B6WXNcXxBbVz86UGk7pmJtH2zce3APKQfWoiMv5cg89iXuH7iW9xIXIObZ9Yj6/yvyL64FTlXdiM/46TNhUP02Y7PH/fy8irXY6SSXbt2Db1797Yf3mxHaGgoNm/erHFXZdekSRMkJCTg8ccfr+hWSjT2+bFYuniJcR1pDtUWlhWjpU6a9wsU3iw77Y8ty/HLzmDFN5l6Ml8QxtK3lJb2pGk9bAnQtn5t2cm/Ljq33V4cUPv6JSIiIiIiIiIi0oK6dFjSVEhICPz8/FRddfvEiRPo2LGjG7pyLSEEoqOjcfLkSYe1R48edUNH2vP09ERkZKSq0OwTJ06U+Sru5F5CCISFheHSpUsOay9evOiGjtzjl19+UV373nvvISYmRsNuiIiIiIiIiIiIiIiIiIiIiIiqtxUrVqiqmzx5MkJDQzXuhoiIiIiIiAhYuXIl9Hq9w7qHH37YDd04R6fTYcKECZgwYQISExOxbNkyHD16FOfOnUNSUhIyMjKQnZ1t8/g8PT1xxx13YOrUqRg4cKBl+xtvvIH69evjmWeeURUelpubi7lz5+Kf//ynJo/NEbUhiDqvAACVKyDas1YUvGpFo+CG4/PzykroPBHS4dXiO0zPrc67FureMwOWVDtzqLPxDgCgZg076XRVQHh4OO68807s27fPZvvJkyexdOlSjBw50ukxb9686ar2LDx1XsZAbCEhhTFAW0CBkAJS6KBICZ0oDBCUQlrqFSkhhLSEDUJYh2xLSCFMGdrGbTohTJ8DQpj+PEhpDC2E8RkXgFVIIYxjSkCYAhkL0wol7CYXloOiKFj+xXLMXzAf+//cr+rvZFeoU6cO+vXrh/j4eDRr1swtcxIR3Wri4uJw8OBBTJ8+HcuWLcO1a9dKrZeK8d+ArAtbkHVhi9PzefgEw7deF9RqNBCGnGSH9T4+7rngya1GURS0b98eOTk5quq9vLyQkJAAT8/KHRNTp04dfPnll5g0aRLmzJmDFStWuG3dotZzz46Gp5cXnnzyCePq3upbO8v3edbLOisSssRVnrCqUUuUMJEstr9IH6Y+hRCAac0LabwvTfuFEIAsUmtvLEibeYreV8MyHxERERERERERkZtVrnc63KKEEIiNjVVVu3//fo270U6TJk1U1e3fv7/aXJEwLi5OVV1Vfl5vRVFRUarqEhMTNe7EfXbu3KmqLjQ0FE899ZS2zRARERERERERERERERERERERVWOKomDt2rUO6+rXr4+XX37ZDR0RERERERERAfPnz1dVN2HCBI07KZ/GjRtj6tSp+Pbbb5GQkIBz584hMzMTBQUFyMvLw8GDB3Hjxg0UFBTgzz//tAnVNnv66aexevVq1XNW5DlGakP3dN5+MOSmadyN8yIHrIR3sLpz9JzlVSsKMY//Dp2nf/Gd9vLgip3yaAxp9vGquuFxTz/9tN3tL730EhISEpwaKzc3Fz/++KPdfd7e3k73Zuah00FKxXSTAJTCEG1TQLYCBYBV5Lml1hSgLc1Z6dISom0MGzSHY5vCB63HMH9mCdGWNnOoVkK5zTm0pQypKAqWLlmKjh07wreGL0aMGIG9e/ZqHk4ZEhKC4cOH4/jx40hNTcWyZcsYqk1EpLE6derg3//+Ny5fvoxvvvkGvXv31iyk1pCXjptn1uHKb6ORfniJw/oaNWpo0set7rHHHsPp06dV13/99deIiYnRsCPXMK9zWrZsic8++wynT5/GhAkTUKtWrRKPuf322/HDjz/AoBiwa9cu1K1bV/Men3n6GXz99Tc226TxiimmDSi8vo7VL1Hkvr1fKDKEzU1arUNLGUsAxeYqxnyBGcu61rRelaY+izym0nJcio7v9LrXwfhERERERERERERaYbB2JdG8eXNVdbt27dK4E+20aNFCVd21a9dw4sQJjbtxj1vheb0Vqf0Pp7///rta/PBfSonDhw+rqh0yZEi53uhERERERERERERERERERERERHSr27t3L5KSkhzWjR07Fn5+fm7oiIiIiIiIiAjYs2ePw5p69eohJCTEDd1ow9vbGy1btkTNmjUd1k6dOlX1uIGBgeVpq1y8vLxU1elvXkHy9kkad+M876DGiHlsFyJ6LIDOy04AdpkIBLUcjZhhe+FZKwo2iXnFSJsP9uo8dVU3WHvEiBGIjIwstj07Oxs9evTA559/DkVRSh0jOTkZs2fPRmxsLBYuXGi3xt+/7M+dgM4qCNs23s8cng0poUgFEsaPhRHZRT9aP5XmgEFpdQ6gtPxuCdI27xNW+222odjnToUQ2nn5GBQDFn+6GO3bt4dvDV8888wz+GPvH24J0x4xYgROnDiBlJQUfP7554iL0ybYnoiISubj44NHHnkEv/zyC86cOYOpU6eiQYMGms0nDXkOa8rzbznZ9/HHH2PlypWq61988UUMHTpUw45cw162QmRkJGbNmoXz589j1vuz0L9/fzz44IMYNmwYRo4cicVLFuPgoYMYOHAgBAQ6deqEhIQEtGzZUtNeFUXBU8Ofwvcrvzf2bUyxthumbd5SuLYUxjBrlH6zOqzwJgpvpR1ndTkYSw/Feiry5bYXsG3cXkq4ts31XhiuTUREREREREREVY+6y42T5tq1a4cVK1Y4rPvjjz+Qnp6O4OBgN3TlWm3atFFdu2nTJjRt2lTDbtyjXbt2quoSExORmJiIxo0ba9wRuYLa1+a1a9dw/vx5Tf+z0h1SUlKQlZWlqrZTp04ad0NEREREREREREREREREREREVL398MMPqurGjRuncSdERERERERERps2bUJubq7DukGDBrmhm4q3d+9e7N+/X1WtTqfDq6++qnFHJfP29lZdm5f6l4adlE9A3MMIaPIAkrZNwI3EH6Dz9IM+O1n18cLDG96BjSA8ayCs6xz41GmOksO0YQmgs7vL6veyRc1VHr6+vli4cCEGDBhQbF9WVhaeeuopTJ8+Hffffz9uv/12hIaGwsPDA2lpaTh27Bh27tyJhIQEh+Hb5TkftjAQUEIKY1CfAgkBBQI6KEJCV+QYRUpjHLdVgKAlhlAC0hySbdovpYQQpoBEFGYdFiYf2ulLSgghSthbRNEAbjsvGr1ej8+Xfo6Fixbi0MFDMBgMakYut9DQUAwcOBDx8fE8v5WIqBJq0KABpkyZgtdffx2bN2/GkiVLsGrVKuTlOQ7DdiU1F54h9fbt24eXXnpJdX27du0wd+5cDTtyjVIDlQUQGBSICRMmYMKECSUMUPhpgwYN8Mcff2Dbtm1Y+d1KrF61GmlpaQgKCjLegoMQFBhkWWd+9913qFmzJm7evOlUzwaDAU8+8STuaH0HYpvEmtoobMT8ubDct2q2hHWdzQFFP7en6BjC7iabzgSEVW/CttC8zDUvak3rVvPzU/Tzov1JSJsxi95Xw7xWJiIiIiIiIiIicgcGa1cSd911l6o6g8GAH374AU899ZS2DWnAmcDd1atXY+zYsRp24x5qn1cA+P777yv0TVKknjNXN925c2eVD9ZOTlb/JrOYmBgNOyEiIiIiIiIiIiIiIiIiIiIiqv7WrFnjsGbYsGHw8fFxQzdEREREREREwIcffqiq7lY5N+qFF15QXduxY0cEBARo2E2h/fv349ChQ0hKSkJycjLS0tLw3XffqT7ekJOiYXcuoPNE+H0fIryr6fUoAH1OKtL+mI2s85ug5N+E1OdASgM8fALhFdQEddpNgF89e+f4OROqLYt8tKU3VOVobaB///5455138K9//cvu/lOnTmHevHnlmiM8PLzMx0qpwBSrDXM4Nmx+BxRFgc5DZ7XXGOYnhTFIG8L6OSxMGpTm4GxhnssUACiNId7mAEFj8KBAsWxAaYoZtNpu3GLvcRQGGprH1ev1+GzpZ1i4YCH++usvt4Vp161bF4MGDUJ8fDzPByQiqiJ0Oh169uyJnj17Ij09HVu2bMHff/+NixcvIj8/X/Xt1KlTZZrfXevZW8H169dx3333ObwwiVlwcDC2b9+ucVflU2qgNuB8sLSJp6cnunfvjm7du+Gjjz4yXtREFEZMC6vBzevCK1euYNPGTXh6xNOq+9fr9fjPv/+DeR8XrnmLXj5HFvsEpgDsEpovstn6a+QwcFqaaqzGkMJ2vxT25xXmQlH4bY0QtuHYhWvekgOwGa5NRERERERERERVCYO1K4m2bdsiMDAQmZmZDmuXLFlSJYO1GzZsiAYNGuDcuXMOa7ds2YKzZ8+iYcOG2jemoYYNGyImJgZnzpxxWLt06VJMnDiRPxyuAtq1a6e69tdff8U//vEPDbvR3o0bN1TX8orDRERERERERERERERERERERERld/LkSRw9etRh3ZAhQ9zQDREREREREZHRtm3bHNbUqVPnlghoVRQFf/zxh+r6OXPmaNiNkV6vx9ChQ7F27dpyjePhW8dFHbmPp28I6t49E8BMO3vtBWKbgpRVKjEozzyWlMgrqNrB2gAQHx8PX19fTJw4sczhzr6+vujYsSP+97//2WwXQiAyMrLMvekVvSkwW0KREjphjs4GAAkpFUCYQrWlNIVoS+uKwkhuSwihtIQxSlj9pjNtEdYBjQI6e41ZnQdqDkoUViHd5tmLvt70ej2WLlmKTxZ94tYw7bCwMAwePBjx8fFo0KCBW+YkIiJtBAcHY+jQoRg6dGiZjr9y5Qo++eQTbNq0CTt27FB1TI0aNco0FxXXuXNn3Lx5U1Wth4cHdu3aVb2//g6W0uZVnU5nXJEJFL+QifWaPSI8AsP/bziG/99wfPjvDzFh/ARVbXzx+Rd48603ERJq53siaXUxFmEVkm3+IE39lPBtRtHccduQbfuh3UVDqQVE4Zq1SB6J+fELiMLPpfVa1TyItIR2W69ftQ7XNj5OZqgQEREREREREZF27P5/Lrmfp6cn+vbtq6p2+/btTr35prIQQqh+jFJKzJ07V+OOtCeEwIABA1TVHjt2DOvXr9e4I3KFyMhI1W/mWbt2LfR6vcYdaUvtFW8BuO2NPERERERERERERERERERERERE1VFCQoKquj59+mjcCREREREREZHRvn37VAW/9e7d2w3dVLzU1FSbILTSzJgxA506dSrTPHq9Hm+++SbCwsJQs2ZNBAUFoXPnzlixYoXNuT5HjhxBREREuUO1AaBO2/HlHsO1yhNYrfZYO3WilH1FjxPAzdzqcT7VuHHjsGPHDrRq1cqp44QQGDZsGI4ePWr3/NHo6OhyhUHmK/lWz4QxHFuRpkBtmJ8JY8i5tNpurjWHaJvjtIVlr+kmC59LaRWOaI95e9HAdXs5gdY1BfkF+Pijj9GqRSvU9K2JF8a8gAMHDmh+Ll54eDhGjx6N8+fPIykpCYsWLWKoNhERISIiAlOmTMH27dtx6NAh+Pv7qzqGyu/pp5/GkSNHVNcvXboUzZo107Cj8iv1eyNTEHXJBzsY206B7TZhe9/qmiZSSrz8z5fx3vvvlT6JSW5uLn7/fZdljWgaBOYga/NFXKSUsPllWR8ayy03Uw9SWladdm9FQ7qLPtbi85qKzRNZPXbbCjtfO9PXx3ZNLG3Dwu30UNp9IiIiIiIiIiKiyoDB2pXII488orr2X//6l+o34FQmzlz5dMGCBTh//ryG3RQ6ffq0U+HBznDmeX399dcZTFwFCCHQvXt3VbWpqanYsGGDxh1py8vLS3VtWlqahp0QEREREREREREREREREREREVVvnp6equrOnTuncSdERERERERERu+//76quldffVXjTioHtd+Tz549G6+99prT4yuKgsceewx+fn6YNm0arl69iqysLGRmZmL37t0YNmwYgoKCsGXLFixcuBB33HEHUlNTnZ7HnlqxD7lknMpFzTmYDhP9Sq6TQMbN6nM+YKdOnbBv3z6sXr0aDzzwAIKDg0usbdasGSZPnoyTJ09i+fLlaNCggd0/H82bNy9XT3n6PFjCA62i/Arv2QYIWrZbhR7CEmooioclCtORRc7XNWYV2gsmNG1zcH7vH3v3oWe3XggOCEZN35p45Z+v4OjRo5qdx2oWHh6OMWPG4OLFi7hy5QoWLFiAqKgoTeckIqKq64477lB1AYygoCA3dFO9ff7551i6dKnq+qeffhpPPvmkhh2Vn8NQ7fKMbXeNXkrIc5FQbfP+ca+Mw9vvvK1qzpQU2++rCsOybcO0bduwF5atQCpK8RDuor/MgdmKUnwM8ySWD9bH2V46pnBNC5uAbeugbUu3VuOZ70ipfbh2VczGISIiIiIiIiKiqoPB2pVI//79Ubt2bVW1GzduxKpVqzTuyPW6d++OsLAwVbW5ubkYO3as5j8k/eGHH9CuXTvN5unSpQsaNWqkqvbAgQNYuHChJn2Qa91///2qaz/66CMNO9FeSEiI6toTJ05o2AkRERERERERERERERERERERUfXWunVrVXXTp0/XuBMiIiIiIiIio02bNjmsqVWrlurvaasyRVHQt29fVbXjx48v0xzdunXDN998g4KCghJrbty4gR49emDMmDEuC+n18A2B0Km74FelUCQ0z6VKGbNopBwApFzXu76HCuTh4YEhQ4Zg1apVSEtLw4ULF7B7925s3LgRmzZtwr59+5Ceno6jR49i5syZaNy4seXYo0ePFhvvzjvvLFc/2fosWCK0JVAYgm0VSIjCgD/bCEHTM2YJGrQ9xrqkWPqjMP8mi2wrhQD27d2Hdq3b4+7Od2P79u3Izs526vGWRb169TB27FhLmPb8+fNRv359zeclIqLqIT8/32ENg7XL58iRIxg5cqTq+ubNm2Px4sUadlR+5QrVtrnSib3dpYVqC5gvlmKzy/r7A2G1NpQSr05WdxGoVFOwtiXw2l6YtiwMs5aKYhOHrUgJxbI2tQ7mLuFW7FjF9sIwVoHb0uoAy/rXahzrC9FY7pYQsG0+zrjUZbg2ERERERERERFVfQzWrkR8fHzwzDPPqK5/7rnncOHCBQ07Ui83NxfPP/+8w6tkenp64umnn1Y97tq1azFr1qzytmdXamoq/u///g9DhgxBenq6JnMAgE6nw/PPP6+6fuLEifj7778168cZer0e//rXvzBnzpyKbqXSuf/+++Ht7a2qduPGjdi9e7fGHRmtXbsWV69edemYkZGR0OnU/XOxY8cOl85dkuPHjzOEnoiIiIiIiIiIiIiIiIiIiIiqndjYWNStW9dh3bfffotjx465oSMiIiIiIiK6lSUmJuLatWsO6+677z7tm6lgiqKgS5cuqr4ePj4+ZZpj6NCh2LZtm6pal4eS3TIhZ6Wl/EmVXwfbmuvZBuQWVM+vnxACkZGR6NixI3r16oWePXuibdu2dsM1DQYD9u3bV2x7ly5dytVDVsFNU2CgnV9FMw5RmC5o82fEvK/o028OYLQK67aUq2AwGLD6+1V49KHH0Or2VvD19MXdne/G4cOHy/ho1QsLC8PYsWNx4dIFXLh4AfPmzWOYNhERlUlpF3Qxq127ths6qZ5yc3Nx1113wWAwqKqvVauW23IJyqpcodqOxi6yEhOmrbb3iqzzilx0x9KflBCm66RMnDTR4dypKSlW4dQlhGmbfhlDsAtDuG1Csa1uzv0yBmzLYvOY5pZKsd6KrYvNYdmi8CtmfQEam6+1Vbi2MH/dGK5NRERERERERERVEIO1K5mXX35ZdVhvWloaBg0ahMzMTI27Kt2ff/6JDh06YMGCBap6eeGFF+Dl5aV6/MmTJ2PWrFku+yFpVlYWZs2ahdjYWCxbtswlYzoyatQo1VdizcnJwaBBg5CUlKRxV6U7fvw47rnnHsyYMUPVG75uNYGBgejfv7/q+pdeekn1f3iVhcFgwFtvvYXBgwer+g9MZ/j4+CAuLk5V7YYNGzT/O2ndunXo2LEjEhMTNZ2HiIiIiIiIiIiIiIiIiIiIiMjdPDw8MH78eId1UkosWLDADR0RERERERHRrezdd99VVafme9mqbsGCBUhISFBVGxwc7PT4Y8eOxerVq50+zlWEh/rz/SpWOZP6AKiPTbauLfkYKYFLqfnl6qg62Lt3L27cuGGzzdvbG/fcc0+ZxzRIA7ILcixBg7AODLSwDSOEMIX8WQUsWocrWgcjwnofCusttUVYb5r34TyEh0TgicefxNof1uLkyZNlfpxlkZycjEWLFqH9ne3RpUsXjBkzBl999RXPBSUiIqfp9XqHNQzWLru7774bGRkZqmp1Oh22bt2KmjVratxV2Ug7aycbjpbqhdcxKWF38VDtwm0qQrWF1X5LSLTxrpoLG6ekpha5eEvhetEScm25X2wVavUorLeru1mPUXSvIm3HlNYh21YXlbHbu52ubL7mpq+hZLg2ERERERERERFVYQzWrmTq1auHMWPGqK4/cOAA7r//fqSnp2vYlX2ZmZkYP348OnTogL/++kv1cfXr18eoUaOcmmvSpEl48MEHcfHiRWfbtDh37hxef/11NGzYEJMmTVL9HxCuEBAQgIkTHV/F0uz06dPo0aMHLl26pGFX9mVnZ2Pq1Klo1apVpb+aaUUbMWKE6tq9e/di2rRpmvRx+vRp3HfffZg6dapm/5HQuXNnVXU5OTmYO3euJj3k5+dj0qRJGDBgQIVfUICIiIiIiIiIiIiIiIiIiIiISCvPP/886tSp47Buw4YNbuiGiIiIiIiIbmU//fSTwxpfX1907drVDd1UrOXLl6uudTZoPDExEfPnz3e2JZfyCW5WofOrpmkIm5Oh3ZYAZuB0EoO1v//++2Lb7rvvPvj7+5d5zOt5mcbQQPPX2pj2B3PKtvlcOlmYIGjKy5ZWoYey9KdWFPloxfpcPfPnFy9cxJ133In4SfHIzsou82NzhYKCAiQlJSFhdwIWLlyIf/zjH6hTpw68vb0RERGBu+66C2PHjsXKlSvdej4tERFVLYqiOKwJCQlxQyfVz4svvoh9+/aprp83bx7atGmjYUdl5zDDQE2odqm7yxaqbQn7tgqDNq//rFtW8xq+evVq4QzSOtS68KN1Nrh1eLaUCiQUmwBrRaq7FcZ0K8bwbjsh2KWFbFv2lhKwbf01tRnb/HVyFK5t8ynDtYmIiIiIiIiIqHJhsHYlNGXKFFUnxZj9/vvv6Ny5M44ePaphV4Wys7PxwQcfoHHjxpgzZw4MBoPTY0yZMgUBAQFOHbN69Wo0adIEo0aNwrZt21BQUFBqvcFgwIEDB/DBBx/gnnvuQcOGDfHOO+8gNTXV6X5dYdy4cWjYsKHq+iNHjqBTp07Ys2ePdk1Zyc/Px6JFixAbG4u33noLeXl5bpm3KuvXrx9iYmJU10+bNg2ffvqpy+bPzc3FjBkz0KJFC+zYscNl49rTp08f1bXvvPMODh486NL59+3bhw4dOmDWrFkuHZeIiIiIiIiIiIiIiIiIiIiIqLKpWbMmxo0b57Du5MmTSE5OdkNHREREREREdCu6evUqkpKSHNZ17Pj/7N13YBTV/jbw58ymJySQQpAQekdpioCgIkhXUKygKBb0Z1fQq7x6URQLqIio2NBrwatXsIFSQhOQLkWkQ2ghICSUhPRk57x/TNnZTdlNsrtJyPNR3N2ZU74zs+BJyD7T3Q/VVL1t27Z51C4kJATjxo0r19jt27ev8mCx4LhOVTp/dWQNm3Nn//HaHaydm5uLL774otj22267rVLjns07q59/PQbQEpZoBgBa2jsCtp0vmpmBbv4+cw5nlHAEcjtxufavv/IaLmnTEfv37a/UcfmaEbi9du1afPDBB7j11ltRr149BAUFoWHDhujduzcee+wxzJ07F5mZmVVdLhERVTFPgrXj4uL8UMmFZe7cuXj//fc9bn/rrbfi4Ycf9mFFFVd1odoCZYVqWztIx4LPvBeLdfzYOPfB2ulp6ZCqEYpt3NzFGqUN87WECmN9aoZuS+dfZg/rTV+kLHY+Xbc7nmvzSKk61VFiyLZrwDaMMY170kjj3jSWNbDzzWkgRInh2o6wbscvVaplvvbkl6qWv09lfxERERERERER0YUpoKoLoOKio6Pxzjvv4K677vK4z969e3HppZfilVdeweOPP47AwECv13XmzBl89NFHePfdd3Hq1KlKjRUfH48pU6bgoYceKle//Px8zJo1C7NmzUJ4eDg6duyIZs2aITo6GoGBgcjNzUV6ejoOHTqEPXv2IDs7u1J1elNoaCg+/PBDDB482OM+x44dQ69evTBhwgRMmDABoaGhXq8rKysLn332Gd5++22kpKR4ffwLmc1mwzPPPFOuv6QaO3YsDh06hJdeeqnCv0/z8/Px5ZdfYvLkyX67ZkOHDkV4eLhHv6fy8/MxZMgQJCUloUOHDpWa9/Tp03jppZcwc+ZMj/5iloiIiIiIiIiIiIiIiIiIiIjoQvDggw/ihRdecNtu7dq1uPHGG/1QEREREREREdU2b775pkftHnvsMR9XUvU2bNiAvLw8j9pOnToViqJ41DY9PR1XX301Cgp8E8ocExODevXqoU6dOoiKikK9evVQUFCA3377rVjbkFoRrO2awFfZsRx2Hc310rg100cffYT09HSnbZGRkbj11lsrNe7pXH1Mp8vmlFJo7pNGkKBwtLEGMBp520ZEoRYW6P79IKXEgl8X4s5b76zwcVQXhYWFOHHiBE6cOIE1a9aYYZ9BQUGIjY1FixYt0LVrV1x11VUYMGAAIiIiqk/im4wAACAASURBVLhiIiLyNU/XuPXr1/dxJReW5ORkjBo1yuP2LVq0wLfffuvDinzIZ6HapbSxLOmtQdT6Ez0M2rmvhERsrGfB2tabuTiSDVxu7mIWaszvqAkehjc7bhjjIIx1rASEEJah9MBrfU5hrmGFHujtCMMWEHo7Y78eni0EhKV4M1xb72M+F45tqjGXXk+xY4Cjb0mvPT0PJY3tK8Z59+ecRERERERERETke7UmWHv8+PGoU6dOVZcBAIiIiMBHH31UZps777wT8+fPx5w5czweNzc3F08//TQ++ugjPPvssxg1ahTCwsIqVWtRURFWrlyJ2bNn43//+x9yc733Ax4PPvgg5s+fjwULFlSof3Z2NtatW4d169Z5rSZfGzRoEB555BF88MEHHvcpKirCK6+8gs8//xz/+te/MGbMGERGRlaqDlVVsXbtWnzzzTf473//y7uKV8K9996LKVOm4MiRIx73ee211/DLL7/g5ZdfxrBhwxAQ4NkfxXv37sXXX3+NWbNm4eTJkxUtuUIiIiIwatQofPrppx61P378OLp3747XXnsN//d//4egoKByzXfy5El8+OGHePfdd3Hu3LmKlExEREREREREREREREREREREVGPFxsaiZ8+ebn8+bs2aNQzWJiIiIiIiIp+YO3eu2zaBgYG44YYb/FBN1dq4caNH7V588UWPg8aLioqQkJDgs1DtTp06Ydu2bU7bDh06hM6dOxdrK5QghDbs5ZM6LgjS9UXxsLy/D3sWSnkhOnbsGCZNmlRs+4MPPljpYOZTOSchpTQDESFKCCq0hGsXJ0rNU7dm6ZXW/Zv/zMbrL7+OkydPla/wGqagoADHjx/H8ePHsXr1arz77rsAtMDtuLg4M3C7T58+6NevHwO3iYguIGlpaR61i4+P93ElF46CggL06NEDhYWFHrUPCwvDxo0bPb45jz9JdyHRPg3VFsXb6Os6sy5hDaiWjjZ6Q3MNCSA2LsZNsdqNj1SpWhaK0hJAbS3cJdDbdb+7Ay+RKHEOLWDbCLw22rmGbAs4d1UtAdvasajmNgGo2jGa+duAJVxbn1MPyTaCr4sFYFtublNmuLYHp6Iqwq79HehNRERERERERES+VWuCtefNm1fVJZhiYmLcBmsLITBr1izs2LEDu3fvLtf4Bw4cwNixYzF+/HgMHz4cgwcPxpVXXomEhAS339wrKirC7t27sW7dOqxYsQJJSUk4c+ZMueb3lBACX331FS6//HIcPHjQJ3NUR2+//TY2b96M9evXl6tfamoqnnjiCUyYMAHXXXcdhgwZgiuvvBLNmjVze13tdjv27duH9evXY8WKFVi8eDFOnbqwf5jDX4KDg/HWW2/hlltuKVe/nTt34qabbkKDBg0wdOhQ9OzZE61atUJcXByCg4ORl5eHU6dOYf/+/diyZQtWrFiBvXv3+ugoPDNu3DjMmjXL/V+C6bKzs/HEE09gypQpuPPOOzFo0CB07doVUVFRxdrm5eVh9+7dWLt2LX777TcsWbIERUVF3j4EIiIiIiIiIiIiIiIiIiIiIqIaIzc3122blJQUP1RCREREREREtU1WVhaOHDnitl2XLl2qZQCct40YMQKPP/6423YxMe7D2s6cOYOXX37ZDK71heDgYCQlJTltKywsxMiRI5GZmVmsfb2ODyIgNM5n9Vyw9DA7ADhxthAnzxUhvm6t+cguAO0zYbfffjsyMjKcttepUwfPPPNMpcaWUiItp/hnIKUlSFvPFgSkhBTSab/5CTgB96GPVgLYsf1v3D58JNJOeRY2eqEqKChAamoqUlNTsWrVKkyfPh2A9meMNXD7mmuuQb9+/RAWFlbFFRMRUXl5mjcQFBTk40ouHP369UN6erpHbYUQWLJkCaKjo31cVfn5M1RbOG0TJbYpK1QbxWq1hGrr/WJjY90UDOTn5+N8Vhbq1Kmj99XXlRKW565B2y7B3tZ9LueoeIC0dHpwzgxxBF1b2zilYRvB17AGbLt0sBQjhTSDx4UEpBmurddlzqkHeZcWru16XCWFa0s/h1Y7nRfPVEWgNxERERERERER+Ubt+lv6GiYyMhILFizAFVdcgRMnTpS7f2ZmJr7++mt8/fXXAIDo6Gi0aNECDRs2RFRUFIKDg6GqKrKzs5Geno5jx44hOTnZ47tfekNMTAwWLlyIK6+8ssqCnsPDwzF79mzcfPPNsNvtPp8vODgYv/zyC3r16oUDBw6Uu39OTg6+//57fP/99wCAqKgotGjRAgkJCahbty5CQkKgqipycnJw+vRppKamIjk5GXl5tfeu975200034frrr8f8+fPL3feff/7BZ599hs8++8wHlXlX27Ztcdddd+HLL78sV7/jx49j6tSpmDp1KgDt931MTAxCQkJQUFCAc+fO4eTJkx4HdhMRERERERERERERERERERER1QaugUQlCQ4O9kMlREREREREVNvMmDHDo8953H///X6opuolJCQgKCgIBQUFZbZ7/PHHERISgrFjxxbbt2zZMjz22GPYs2dPhT5D88033+Cee+5xW4OiKJg3bx7q16/vtP3f//43NmzYUKx9SP0uiO3+fLnrqd78/xklKYENe7MxrHuU3+euKtnZ2bj11luxZs2aYvsmT56MuLjKhbWn5Z5CoVoIRejh/S55d4f3HMbqeWtw+TXd0LlHp7IHs4YiFgs4dN6WtCAJY267B6qqVqp+TzRt1hSnTp5CTk6Oz+fypvz8fBw7dgzHjh3DypUr8c477wDQvldZv359tGzZEpdeeimuueYa9OnTh4HbRETVWFqa+5tI1IYb6XjLhAkT8Mcff3jc/o033sAVV1zhw4oqpupCtUtuA9c1nDVU26Wn8crcKrRXwSHBiKgTgazzWWXWlp6WjvCIcMuAElJKI4/a+E/xeZwfir+wnFNHOLhzwLYWkq2HWwvnsGvrnWUEAFV/FPoNZaQEhNCDsPX22niO3k6XVQBCSkh9ANf5tPFE6eHaLpzCtWXxsG1PlDa2Z50dx8WAbSIiIiIiIiKi2ofB2tVc06ZNsWzZMvTr169C4dpWZ86cwZkzZ7xUmfe0bt0ay5cvR//+/St9jOXVpk0b/PDDD+jQoYPHfbzxDdH69etj2bJl6Nu3L5KTkys1VkZGBrZs2YItW7ZUui6qGCEEPv30U3Tu3Bn//PNPldZi3PHX3Q/JVdQbb7yBX375BefOnavwGKdPn8bp06crVYfNZkOnTp34viciIiIiIiIiIiIiIiIiIiKiC5KU0qPwnvj4eD9UQ0RERERERLXN7Nmz3bZRFAX33HOPH6qpHho1aoSDBw+6bffAAw/gs88+w6JFi1C3bl0UFRVh6NChSEpKqvDcEydOxKhRozBgwAD06dMHO3fuLLFdbGwsVq5cifbt2zttT01NxZQpU4q1F0oQGvafBaEEVbg2clizq/YEa2/YsAH33nsvdu3aVWzftddei0ceeaTScxw7n1Lqvr1b9+Hl0ZNht9sx7/P5sNlsaNi0Ie564k70G9avwnP+8sM8PHLvI34J1e7bty8WL1kMACgsLMSaNWuwYtkKbNq0Cfv278Opk6eQm5vr8zq8KT8/HykpKUhJScGKFSvw1ltvAQBCQkKcArf79u2LPn36ICQkpIorJiKi9PR0t20YrO2ZBQsWlLjmLs3QoUPxr3/9y4cVVYw/Q7Wdt4mS21h2SfNmKdKys/jYjrBrR3sJIC42zm2wdtqpU2jSrLE5nzGiNbFZCAFIS+i0qkIKWezcuc13NgKdrduMFyoAPdham1Nrr2WdCMf4Ut8pLZUKx2CqOYcedC2MV9oxOUYScA48t4RpW8O1FTfh2tL5Ovo1XFub1DgA59cezg0wYJuIiIiIiIiIqCZisHYN0K5dO/zxxx8YMmQI9u7dW9Xl+ESHDh2wfv163HjjjX4Lyn3ggQcwbdo0hIeHu29sERgY6JX5GzdujD/++APXXXcdNm/e7JUxqerEx8dj7ty56Nu3r89Crd2Ji4vDTz/9hNtuuw2pqak+maNBgwb45JNPcOutt/pkfE80bNgQ33//PdatW8dgbSIiIiIiIiIiIiIiIiIiIiK6IO3btw9Hjhxx227gwIF+qIaIiIiIiIhqk4KCAo8+w9auXTsEBNSejyd27drVo2BtQAsdbtCgAZ5//nnMmDHDo8DC0jzzzDOYNGkSAC04e8eOHfj666+RkpJiBn4pioLQ0FA8/PDDJV6T0j4PJ9UCpC68AyH1uyIkrgtC6ndFcEx7PYBOQNiCK1x31XKE3vnTqp1lh/RVd0OGDMGIESMwYMAAJCYmFguUO3v2LJYtW4YvvvgCv/32W4ljtGrVCt999x1sNlul6zmSedh5g55nuG/bfky+63XY7XZzl91uR0pyCl59/HVMmzAd/1n8GRKbNnb01Y/FekjSsksC+P7r7/D0o8+4D5Msg6IoeHv623jumeeQn59fZts2bduYz4OCgnBNn2twTZ9r9KK0h4KCAqxauQorlq/An3/+iQMHDuDkyZPIy8urcI1VIS8vD0ePHsXRo0exfPlyvPnmmwC0wO34+Hi0atXKKXA7KIhh/0RE/nLmzBm3bWrTmr+iUlNTceONN3q8jkhMTMS8efN8XFX5+TNUWzhtq0CotvnauZ81VFtC6gHY2lixcbE4dOhQmTWmp6cDElAUGwJsAVCEApuwQREKFFF6yLyEhCpV2FU77LIIhWoRitRCFKlFjvotSlqXQg+vNg5aWIKepSrNAG0pJCDhCNmWxldALgHblpRpc6s0QrqFOY45lyVE26zNGq4tLGHb1gBsS+54sf5GMHg5ArYrHa5tramCAdsM1yYiIiIiIiIiqln4Xewaonnz5tiwYQPGjBmDn3/+uarL8YnGjRtj7dq1+Pe//41p06Y5/WCDN7Vr1w7vv/8++vbtW6H+wcHe+4GgBg0aYNWqVXjkkUfwxRdfeG1cqhq9evXCf//7X9x2220+e/+WpkuXLvjpp5/QpEkTn891yy23YMKECXj99dd9Pperq6++Gv/73/8QHx+PdevW+X1+IiIiIiIiIiIiIiIiIiIiIiJ/WLhwods24eHhuPLKK/1QDREREREREdUms2bNgqqqbtvdddddfqim+hgxYgTmzp3rcfv8/HxMnDixUnO+9NJLePHFF4ttHz16dLnGqVevXqn78s/sQf6ZPcjY81+n7UpAKMKbDkJst/+HoLotyjVfrSEBa4h3WkYRtibnoEuLsAoPuWPHDnTu3LnU/SV9Zu23334rM/AyPT0ddevWdTv3qlWrzO9J1a9fH02bNkV4eDhyc3ORmpqKlJSUMvs3a9YMS5YsQUxMjNu53MkpzEFa9qligXb7th3Aa3e/UeZn93KzczHyyjvQuUcnvPzeJNRvUB/79x5AysEUZJ7NROa5TJzPyEJW5nlkn89G1vlsbN20FZmZmRWut127dpi/aD4SEhIAAOOeGOe2T5euXUreYTnkoKAgXNv/Wlzb/1qnJnl5eVi9arVT4PapU6dqZOD2kSNHcOTIESxduhRTpkwBAISGhpqB25dddhn69euHK6+8koHbREQ+4Emwdmk3aSFNUVERLr/8chQUFHjUPiQkBJs2bYKilB7SXBVqVKg2PAvVltLYKgEpYbcXlXxoQqBLly4YPnw4+vS+BlEh7tfOxcaAgE3Y9BvMBCFU365KFQX2AuTb85Fvz4MqVaNEl2N1fF1hBmLra2EjbNsIv4YKp5BtAeeAbS2gW4UUwpItbQnXdtomzfnN8c0r45hf6OdfwBKurbqEa5uHI4sFaZe0rSxeC9cGKhSwzXBtIiIiIiIiIqKahcHaNUhUVBR+/PFHfP7553j66adx7ty5qi7JVL9+fYwZMwY33XRTpcYJDg7G1KlTMXr0aDz//POYP3++lyrUgruff/553HPPPZX6C5yIiAiv1QQAYWFh+M9//oOhQ4fi0UcfxcmTJ706fmXUrVsXo0ePxpgxY6q6lBrjpptuwpw5czBq1Ci//SDKPffcgw8++AChoaHuG3vJq6++itzcXEyfPt1vcz799NN47bXX+BewRERERERERERERERERERERHTB8yRYu2/fvggODvZDNURERERERFSbfP75527bCCHw6KOP+qGa6mPkyJF46aWXsG/fPr/Md+ONN5YYql0RgYGBuOiii3DixAmP+6hFuTh/4CdkpyxHwoAvENboaq/UUiM5Mu7gLpFtwZ8ZlQrWBkoOz/ZFn7KcOnUKp06d8rh9z5498eOPP6JBgwZemf/guWQ9fE+BEAJCAPZCu9tQbYOUElvXbcP1lw33Sj2lCQgIwKTJk/DkuCfN4L1jKcfcB1MCuKLnFRWeNyQkBP0H9Ef/Af0BaKGHilCQl5eH5cuXY8WKFdi8ebMZuJ2fn1/huapCbm4uDh8+jMOHD2PJkiV4/fXXATgCt1u3bo1u3bqZgdtlBcsTEVHZPAnW5o0NyjZ06FAcP37co7ZCCPz666+Ij4/3cVXlUzWh2s4Dexyqbb4uZQ6nUG2YodoSEls2b3Xqk5CQgHvuuQd33XUXWrVq5eYgK0YRCkICQhASEAIgCnlFecgpykF+UZ55TEamthBaOLaWmy3MYxDC+JJEQkotJdoMwZb6HmFEZwuoqnS6ZFputh6KbQRjQ0JIoa9hhX6etXGlU8i3Ea6tTweXcO1SAqhdg7T1q+KVcO3yjKFPbu1crnBtAAzYJiIiIiIiIiKqAarXbQzJLSEE7rvvPuzbtw8PPfRQlf+F77XXXos5c+YgJSUFU6ZMQWJiolfGveSSSzBv3jzs2rUL48ePR+PGjSs0Tnh4OEaMGIEffvgBBw4cwAMPPFBqKK+qqm7HCwwMRFhY5X6wpTQ333wz9u7di3/9618ICQnxyRye6t27N7766iscP34cM2bMQMuWLau0nprmxhtvxOrVq9G0aVOfzhMdHY3Zs2fj888/92uoNqD9WTRt2jRMmzZNv3Oq77Rs2RLLly/Hm2++yVBtIiIiIiIiIiIiIiIiIiIiIrrgZWdn4/fff3fbbvDgwb4vhoiIiIiIiGoVVVXx119/uW3XvHlzn33GqjpbunSpzz9HAwC33347fvzxR6+O+euvv6Ju3brl7qfmZyDl15txbteXXq2nangzEM11LC2Q7teNGbCrHia1XQCCgoIwceJErFy50muh2gCw7+xe5w0S2PL7Nq8HiFeUoijo178f9h/ehyfHPeG0b+2atW77CyHQqrX3wxtDQkIwZMgQvPnmm1i+fDmOHj2KvLw8ZGdn49dff8X48ePRp08fNGrUqEbesM8I3E5KSsKrr76Kvn37IjAwEOHh4WjRogWGDBmCF198EatWrUJRUVFVl0tEVCNkZGS4bVMT/5/hL6+99hqSkpI8bj9x4kT069fPhxWVny9DtY0wZdehpEunkkK1pZROodpanVpLa2i2CtWjUO0iyzqyS5cu+O6773DkyBG88sorPgvVLklIQAiiQ6JRPzwe4UERgABUKaFKCbuqwq4/V6UKVdq1X6qqvzbCtbVj1rZpv6SqQpUSRaodUj8nxnmT+jlQIQGhn1MBSKFfH2ObcSb1Eygt/1g26wHZJYSeazstT537G9vKo6T3p+uY5RtQfyzHl4ae3DSHiIiIiIiIiIiqFm/DW0PFxcVh5syZePbZZzF9+nT85z//8egvLryhRYsWuOOOO3D33XejefPmPp2rXbt2eOutt/Dmm29i3759WLduHXbu3IlDhw4hLS0NWVlZUFUVQUFBiIiIQGxsLBo3boxWrVqha9eu6NSpk0dBvEVFRR59Q7N+/fo+vaNgVFQUpkyZgqeeegrvv/8+PvnkE6SlpflsPqtGjRph1KhRGDNmDNq1a+eXOS9kl112Gf766y8899xz+Pjjjz0KbvdUQEAAHnjgAbz00kuIi4vz2rjlJYTAU089hSuuuAL33nsvdu3a5dXx4+LiMGHCBDz88MP8S1ciIiIiIiIiIiIiIiIiIiIiqjVWrFiBgoICt+0YrE1ERERERETeNmfOHI/CSG+55RY/VFP9JCYmYsaMGXjssce8+lkhgxACU6dOxdNPP+31sbt27YqlS5di8uTJWLRoEfLy8jzvLO04ufIpnN8/F42umwthK+tzPhJFOWmQ9jxAKBC2YASERANCCyQvyk1D1sFfkZ++HRAKAiObIjCyKYKimiEwsgmUwIjKHWilOH++UEDoYXyej5CWUYTf/z6Pfp0ivVxb9RIaGoo77rgDEyZM8PpnTM/mncGpnH8ghKJ9llMPV5z59Idenaeiht0wDNM/mI642Dgzj8/6kdOtW7a6HSMkJASKovimwBKEhYVh6NChGDp0qNP2rKwsLFu2DL///ju2bNmC5ORkpKWlefS9yeokJycHBw8exMGDB7Fw4UK8/PLLALTjvuiii9CmTRt069YN1157LXr06IGAAH60nojIkJmZ6bZNaGioHyqpeVauXIkXXnjB4/Z9+vTBSy+95LuCKsCXodqlDSWNxZ3Ta8t41qBmy3MtyBkl9wMcodrW/ZZta/9Yi06dOmHy5Mm47rrrPC/cR2zChqjgKNQJqoPzBedxvjBTP1bt3GhZ19pzLchae2U8k1Jbg2rb9EuhqhAQUAEIIfUe+hgSUASgSm0fzH2O8wspIPV9Qp/AmNt81Od1vJYQwvFofc84h6o7X3Pra3dKe59Ks/YK5L+U8t4tLUvGPD4iIiIiIiIiIqqWavTf/sXGxqJNmzZVXUa5VeTO7qVp0qQJ3nnnHbz22muYN28efvjhByQlJXk1ZDsgIACXX345BgwYgGHDhqFz585+/6afEAJt2rTx2fX29Hw1bNjQJ/O7atCgASZPnoyJEydi4cKFmDt3LhYuXIjTp097bQ5FUdC1a1f0798f119/Pbp3717pH8ZQFMXja+TPH/xo2bIlYmNj3bbzdnhzZGQkZs6ciUceeQSTJ0/GnDlzYLfczbS86tSpgzFjxmDcuHFo2rRpqe1atGiBiAj3P0Tmrb/I7N69O7Zt24ZPPvkEr7/+OlJTUys1XosWLfD444/jvvvuQ3h4eKntoqOjPXq/NWjQoFL1EBERERERERERERERERERERH508KFC922adu2bZk/Q0RERERERERUER988IFH7caPH+/jSqqvhx9+GH369MGAAQMq/RkaQ1BQEPr06YM33ngDXbp08cqYJbn00kvx008/ISsrC8eOHcP58+exefNmbNq0CZs2bcLOnTvLDAzPOb4G+z65CEF1WyKobisEx3ZEQGgM7AWZyEldDakWIj99B9QC54BGJTAcYQlXouDsfhRkJJdZY3BMB4Q37ovwxH4IvehyCCXIuYEQzol6VcmoxSXl77uVZyocrN2sWTOsWLHCSwVqPPmcGQDcd999WL16NZKTk51CNhVFQVxcHFq0aIHOnTvjmmuuwcCBA1GnTh2v1mnYmf43IKEH9AFQBHas3QmpVu11DwwMxPa925GQ0BDOKZPCKR5yz+49bseqW8/xGWMzPLwKREREYPjw4Rg+fLjT9qysLCxdutQpcDs9Pb1GBm4nJycjOTkZCxYswKRJkwAA4eHhToHb/fv3R48ePfz6mVciouri/PnzbtswWLu49PR0DB482H0wtS4+Ph5LlizxcVXl48tQbdfQ68qGamsB2cXHN7caAdrSul9ChWOsRhc1wtatW6tdOLIiFEQFRyEiKAJn884iuyDbvGmLBAAhHAHWEPo6Wepfgpi3edFisoW+LpUSkFrItYSEUBxh3MbAQl/2SKmNrQj34doqVKdxjPBu1RKuDcDp5jgwp3QO0y5vuHZZioWsW3hrDoDh2kRERERERERE1ZmQnn63lmqMoqIibNmyBevXr8fWrVuxe/duHDx4EGlpaW77CiGQmJiIjh07olu3bujZsyeuuOKKMsNtLwR79+5F27Zt3ba7+eabMWfOHD9UVJyqqti+fTvWrVuHLVu2YNeuXTh48CD++ecfj/onJCTgkksuwWWXXYaePXuiV69eiIqK8nHVZHXixAl8++23+OWXX7Bu3ToUFha67VOvXj3069cPN9xwA2644YZq/3uxsLAQv/76K7799ttyhfw3atQIQ4YMwe23346rr76aP4RCRERERERERERERERERERERLWSlBLNmzfH4cOHy2w3btw4vP322/4pioiIiIiIiGqN0NBQ5OXlldmmYcOGXguUrslUVcWTTz6J999/3+NAPVd16tTBe++9h9GjR1eLz9Lk5OQgPT0dhw4dwp133oljx45VaT1KYBjCGl2DmEufQkhcZ8cOS0hb6edeujy6drbutzyXzn0lpCU024jmM/qo+j4VkPo+aYdNAZImt0KT+sHlOt7qpLCwELm5uVAUBWFhYX57f2bnZOO7A7ORl58PRVEQGBgIRSh4YfiLOHHohF9qKElCowRs2r4J4eFhENDOhYCAIgQAof8rIIRAl4u7YM+essO1L7vsMqzbsM4RzOcSPGiMXx6K8P01yszMRFJSElauXImtW7fi4MGDOH36dI0L3C6JEAJhYWFo2LAh2rZti8svvxz9+/dHt27dqsWfz0REvtKzZ0+sX7++zDbdu3d326Y2UVUVLVq0cPt3eYbAwEAkJycjMTHRt4WVQ40K1bYEZlv7FQvVNuuSUKUZqY0AJQAhASFeDVj2pbyiPJzOTUORWgRtkekIzQYca0R9KyAlhACEUBxb9TWqACAUY+1qrBe1/ooQgDTal9DGWN9Cy+guPjfMAHBh3GhGGMHfnp/r8l6XylxHT/p6WjsDtomIiIiIiIiIqo9JHw9msHZtkpeXh7S0NGRkZCAnJweFhYUQQiAoKAihoaGoW7cu6tevj8DAwKou1e8WL16MQYMGuW33/PPPY/LkyX6oyHMFBQVIS0vDuXPnkJOTg4KCAgghEBgY6HRdg4KCqrpUssjLy8POnTtx4MABnDhxAufPKZqnMAAAIABJREFUn4eqqggODka9evXMH8Bo0aJFjf3BC7vdjj179mD37t04duwYMjMzIaVEYGAgIiIiEB0djYSEBLRp0wYNGzas6nKJiIiIiIiIiIiIiIiIiIiIiKrcnj170K5dO7ftlixZgmuvvdYPFREREREREVFtsWTJEgwYMMBtu4ceeggzZ870Q0U1w/bt2zFw4ED8888/HvcJDQ3Fjz/+6NHn2arKmTNnEBMTU9VlaIQNcT1fRHSnh6CFx8FHwdrGJtXcV3KwtvbcOVjbiPPTno/qUxcv39moXIdJwNtvv40XXnwBedllB/z7U7PmzbBh63oEBQVbQgtLCdaGQMP4hjh75myZY95+++34+puva1ywdmnOnTuHJUuWFAvcLiwsrLKavEUIgfDwcPPznt27d0f//v1x6aWX1tjPfRIRWXXs2BF///13mW369u2LZcuW+ami6m/EiBH46aefPG7/888/Y/jw4T6sqHx8Gaqt7XY08ChU27WuSoRqS0hIPVRbQCAkIBgBSs3LTpFS4nTeaWQWZBrx2Y4gbQh9TSrMa2Hc4MWMvRaKI2BbCChGP8WxZrWGaruGawt9DOOSCcBM0Tb769yGaxvXTzium+s6tyJh2b4K2NbOGdy+z822RERERERERERU5RisTaSbMWMGnnjiCbft/vvf/2LkyJF+qIiIiIiIiIiIiIiIiIiIiIiIiIhqm3feeQfjxo0rs014eDhOnz6N4OBgP1VFREREREREtcHQoUOxYMECt+0OHz6MJk2a+KGimkNVVTz88MP45JNP3AbVXXzxxVi9ejXq1q3rp+oqLi0tDcOGDcP69euruhQAQN2L70P8lVOcwtmA0sIBKxGsbYZpFw/Wdoyo6u0cj9LyOihQYsXrbRFft+YF+VWV/Px8NG/eHMePH6/qUkxt27fFqg2rEBgQaIYVGqGDih5CaLwRtf0CdULroKioqMxxJ786Gc8+9+wFE6xdmjNnzmDx4sVYtWoVtm3bhsOHD19QgdsRERFo2LAh2rVrhx49euDaa69Fly5dGLhNRDVKy5YtkZycXGab4cOH4+eff/ZTRdXbe++9h8cff9zj9uPHj8dbb73lw4rKx5eh2q5h2R6Fauu7PA3Vdu7rHKqt6utwCW1dFBYQaq7baqqsgiyk5ZyChAoj8lrRb+iinRvjRi+OtajRRgvSVhz7jUBsISCksZY1+jrWteaaV2/ruIEMnMK1rY/aC1ksXNuoqyTeCNcujadjldSuvGHZDNcmIiIiIiIiIqp6kz4ejJr9nUAiL/nzzz89atelSxcfV0JERERERERERERERERERERERES11cKFC9226du3L0O1iYiIiIiIyOtWrVrltk1sbCxDtUugKAo++ugjbN68GT169CgWqiqEQHx8PJ599ln8/fffNSJUGwDi4uKwevVqfPXVV+jcubPXx+/duzeGDh2Ktm3betT+3I7PkJ2yopyzeBJ05qaNKPakxK7WsLn8QokPfzvpwdxkmDlzZqVCtUPDQ71WS0REBMY+NBarN61CQECAuV1YwwQtSY9CaCGEObk5bkO1AaB7j+5eq7U6i46OxsiRI/Hhhx9i3bp1OHHiBAoKCpCWloZvvvkGDz74IHr06IH4+Hin81wTSClx/vx57N27Fz///DOee+45XHbZZQgICEBkZCTatWuHESNGYOrUqdi2bRtUVa3qkomISpSXl+e2TWRkpB8qqf42bdqEJ5980uP23bt3Z6h2WaHaekNPQ7WdJyw9VDtQCUR4YHiND9UGgIigCCTUaQRF2KBKu/5LRZFqh12qkNC3QUKVKhz/SH2b1l6V0twuVRVSP2eqVLXbDEmpn3sJKfS+UCGlqt1DyDzX2nUwzr4+ovaP3k7o41lvgmRe1zKuabFrXAnS8o+7dm65+X3h9vcVERERERERERH5hZD8Tg3VclJKJCYmIjU1tcx20dHRSEtL492iiYiIiIiIiIiIiIiIiIiIiIiIyOuys7MRHR2NgoKCMtvNnDkTDz30kJ+qIiIiIiIiotpg8+bNuOyyy9y2u+OOOzB79mw/VFSzFRUVYf369VixYgUuueQSXHfddTUuNLYkOTk5+P3337F8+XJs2LABqqoiKioKUVFRqFu3Lpo2bYouXbqgU6dOqF+/Pux2O44fP45Fixbhxx9/RFZWFpo2bYrRo0dj4MCBTmMXFhZiw8YNWLRoEZIWJ2HTpk0l1hDW8AokDpunvbCEtZVMujwaz0UJ26wpb47XElpIn5naZwa06b+kHpYrVUAPloPUougCAySSXmmLxnG8QZo7mZmZaNmyJdLS0irUPyAgAAsP/IY/V/yJ6S+8i1PH00p8XwQFBSEgIACBQYEICg5CSHAwgkNDEBoaivDwcIRHhOPGW27EbSNvBYSAAgEhFAhowdmKENBitQUEjKBtYQZrr1yxEoP6D3Jbb8b5DISFhZlB3S6Zk4A+S3koF0B45KlTp7B48WKsWrUK27dvx6FDh3D27FmPwsqrOyEE6tSpg4SEBLRr1w49e/bEgAEDcPHFF/Mzy0RUpWJjY3H69Oky2zz66KN47733/FRR9ZSZmYmEhARkZWV51D46OhqpqakICQnxcWWeqZpQ7TLa6WufEkO1pXRZqUvn/lKaq3JjjW4ERAfbghFkC3JzMDWPXdqRmnkMefY8SAko2h19HGtToa9NoUAowlyjKsa6VQhzBWt9Dn19K6CtRYxbyCiKsebVV75CAYSxCgakfpGF2UN/tGyX0NfKxiUuZd3ruuYt1xrYeKN40MXduI5jKOVmSu5+C5XUj4iIiIiIiIiI/GLSx4MZrE20du1a9OrVy227ESNG4IcffvBDRURERERERERERERERERERERERFTbzJ8/H8OGDXPb7tChQ2jatKnvCyIiIiIiIqJa47bbbsP333/vtt1ff/2Fjh07+qEiqo0c4XjA/v370aZNmxLbNb5hIUIbdKtgsLbrPuO5pa2E02sJ1SVY29JH2vVmRrA29G0SEnYM6BqFDx9uVkp9ZHjmmWfw1ltvVbh/s7bN8Omij2ATAQhQAqBIBXu378PubbvRvHVzdO7aCXXr1oUiFP2XDTahQJivtV9GcKBiBmk7tgEoHqytGCGEWvs333gTE1+YWGatAQEByM3P1fqVEsBX3lBtrbYLN5z55MmTWLRoEVavXo3t27fj8OHDF1TgdmRkJBISEtChQwf07NkTAwcORPv27au6NCKqJSIjI3H+/Pky27zwwgt45ZVX/FRR9dS+fXvs3r3bo7YBAQHYuXMnWrdu7eOqPHOhhWonHzyI35f/jv379+P8+fO4d+y96NipI0ICQhCoBLo5mJpLShUpGSnILszSb/wCQChQhB6hLYygbMdrR4i2YkZna2tdva/lBjHQ9xvrXce6V9/jEq5tpGibgdTS8UYSejspXAK1YQnb9la4tmVsywBlKmv8yqypGa5NRERERERERFQ1Jn08GDX/NudEleTpHVIHDx7s40qIiIiIiIiIiIiIiIiIiIiIiIiotlq4cKHbNm3btmWoNhEREREREXnd0qVL3baJjIxkqDb5TatWrZCZmYmoqKhiYYD//P4Ymt2+Du5TAEtjJLm5CRm0NgdK7iMEIGUpwwks2XoOq3Zk4qqLIytY64Vv9+7dmDFjRoX722w2PDDhfkeAIARsNhsuufRidO7WGTY9RBt62KCWCOgSFAgAEhCKc1CgleumkkIBd+zY4bbeyEiX94LLGFRcfHw87r77btx9991O20+cOIGFCxfijz/+wPbt23HkyBGcPXsWdru9iiotPyklMjIykJGRgV27dmHOnDkAAEVRUKdOHTRq1MgM3B40aBDatm1bxRUT0YWmsLDQbZuYmBg/VFJ9jRkzxuNQbQD48ssva0WodmlDSZfFTUmh2tZO5QnVHjJwCFYs/91p3q/+8xV+W/AbBvQf4HmxNZJAo6hEHM04guzCbCj6FyBSCghFaoHXUmivBaAAEFK/SQwkpBGyLSWg2KBAhQoFigRUqZo3lVEloAhAlfqXOjDWyioEFEihbRFSayAh9RBt6VhdC8f7wLi+5trZ2G95bxpjlPa61DMiHPOVR1njezp3iX2lZLg2EREREREREVEVuXBvQUzkgS1btuB///uf23YBAQG44YYb/FARERERERERERERERERERERERER1TZSSo+CtQcPHuyHaoiIiIiIiKg22b9/P86cOeO2XZ8+fXxfDJFFREQE/j3x38W2F5w7gPPJv5Yr6M9zwhLAbGwSri1QPL1NWLYJ85eUAhNnH0VugeqLYms8KSXGjh2LgoKCCvUPCgnCu79Mx2VXXwpAi8p2hNkJy1XRA9D1/ebVE0bUIJyvszSC+oSjr4RjNJe2xuPBAwfd1lw/vn7xMahCLrroItx77734/PPP8eeffyItLQ1FRUU4duwYPv30U9x9993o2rUrYmJiYLPZqrrcclFVFRkZGdi5cye+//57PPXUU2jXrh1sNhvq1auHjh07YuTIkZgxYwb27dtX1eUSUQ3myc0IanOw9ty5c/Hll1963P6BBx7AqFGjfFiR53wZqi31f1yHki4DlxSqLaXUatOfa6HNxUO1nebQ9zdxufmwEAKffvrpBR2qbZ4vaKvbxpFNEBIQiiJph13aYYcddrUIdrsdqlShQoUq7bCr2nMpVahSao/GWZV2qKrU2sGub5NQpQpAau2hQpWqeRW0Niog4bgy0iX83KzZqFs161dVbSzj0fIlk/ZeELLM166B7EZ4t/k+cW3r5pcUstQ5XI+nvNeLiIiIiIiIiIj8T0h+Z4Zqqby8PPTo0QN//fWX27bDhg3DL7/84oeqiIiIiIiIiIiIiIiIiIiIiIiIqLbZs2cP2rVr57ZdUlIS+vfv74eKiIiIiIiIqLYYO3YsZs2a5bbdypUrcdVVV/mhIqqtJGSxAL/00+lo1bIVMjIynLYH1klEs9vWQQQEAUIpJcBMlvFcWLa5PurPpSNGDmZtZqycYztUPVROAnr4nPaoavtgx+hr4vDSHY09PRW1xvTp0/HUU09VqG9kvUh8sOB9xMXHwqbYECACYBM22JQABBiPig2KsMEmbFCEApuiPwoFAjYoigIFChQhoCgKBAQUKIAQUIT2ygjrVvSgbWEEdhuvhSPMu3lic5w4caLMugcNGoT5v813BGsbb0cL4brBA4pQyt2ntjly5AgWLVqENWvW4O+//8bRo0eRkZHhUahsdacoCqKiopCYmIgOHTqgV69eGDRoEFq0aFHVpVEttGHDBrzzzjsYNmwYbr75ZgQFBVV1SVQGm80GVS37BiC//fYbhgwZ4qeKqo+TJ0+icePGHt8ApGPHjh7lVviDr0O1SxrKtUtpodpGJ0eNElIW72c8znx/JpIWJ+HwwcM4lnoM2VnZZts33ngDzz77rJuDqblKu46qtOPA2QPIK8qDENDXsYq+RlWgCEVbv0rFXKsq0J/D8Vq7p5DWT+ujOK1zFet617xpjYAQel9j1aqva4V5eY2b0VirFvp8wryJTUnH57oOLnldLNy+h0u9iU0Ja2+nmj2a3z3eRIeIiIiIiIiIyH8mfTyYwdpUtRYuXIjz589j+PDhCA4O9tu8BQUFuP322/HTTz951H7RokUYOHCgj6siIiIiIiIiIiIiIiIiIiIiIiKi2mjatGkYP358mW3CwsJw5swZv/6sHREREREREV34LrroIvzzzz9ltgkNDUVOTo6fKqLaqqRgbQB49913ywxfDoxohMjWN6NelyegBEYUG9Xx6Jqi5hq2bWkrHfu1gGx9nzSCtS19pB7KK7Ugba2r3RKsrUIIic+faImrLo4q9Thqm917duPSrpciNzfXo/ZCALaAAISEhSChWUO8+vUrCAsLh00osCkBTuHaAfpr47kCR6i2ImxakLawQZgh28IME1T0sEDFDB7UAqtLDNa2hBMCQHSdaLfH89S4pzD1zamlBmtXNLyPwdoVd+jQISxevNgM3E5JScG5c+fcBs3WBIqioG7dukhMTMTFF1+MK664AoMHD0azZs2qujS6AGVlZeG2227DggULzG1CCMTExKBLly644YYbcOeddyIyMrIKqyRXnoS/bty4Ed26dfNDNdVLy5YtkZyc7FHbyMhIpKamIiLCdS1aNcqMkKlEqLa229GgMqHaQq9TltDPeMzLzUVMVGyJ/0++//778emnn7o5mJrLXQxQoVqAvWf2wq4WQgib5WYwRlC2TV/j6jeLUYxbxtigaItZpzWwEcptrHO1taUH4doSzuHalrWxfiSW50bgtiNcuyQeh1sbm63r6pKalTRPKQHbCoqvqRmuTURERERERERUvTFYm6rcc889hylTpiAmJgajRo3CnXfeiW7duvn0m4THjx/HyJEjsWrVKo/ad+rUCVu3buU3LomIiIiIiIiIiIiIiIiIiIiIiMgn+vfvj6VLl5bZ5vrrr8e8efP8VBERERERERHVBidPnkSDBg3ctrvmmmuwfPlyP1REtVlpwdoFhQXo2qUrdu3a5XaM0AaXI7LN7QiISERgnUYoPH8UWQfnIevwIthzzyAwMhFhja5CVLs7ERLXBcWDt42XzkHbWm3Ga9U5WBuqvk8FpCNYW+tnhG2riKljw68vtkd83aBynpkLT5FahP/t/hafvPwp1vy4FvYiu7lPURQktGyIm5+4CdHx0SjIyUeDxhchNj5GC8eGHqQttOBsa4C2Ga6t2KAY2/TgbUUoUKBAUWywQQ/ONoO1FSiKYoYEamGEihkMKISAkMISQKhFCmr/av+oUkVEcITbEMSvZn+FUaNGOd5eLrmDFf0cK4O1vS85ORmLFi3CmjVrsHPnTqSkpCAjI+OCCtxu3LgxLrnkEvTq1QuDBg1CkyZNqro0qqGmT5+O5557Dvn5+WW2i4mJwalTp6Ao/DOrOigoKPDoZq6HDx+udX8+3H///fjss888aqsoCrZu3YqOHTv6uCrPlboe8XeotmtN1oBtSFjLdA3VhpSYOuVNvPjCi8XG6tWrF1asWIHAwMCyC66h3EYA6Sc/qzAL+8/shRGALaA4grWhWAKyFf3GMsYNY/R1rqLo7fQ1raKPYQnpLj1cG45wbSN6Wgg9NN3c4ijZfOkI15aqrFC4tlOfkrqXErRdbK4SwrVLqr2kejzFjBoiIiIiIiIiIt9jsDZVOSNY26pJkya4/vrrMXjwYFx99dUIDw/3ylzZ2dn46KOP8MorryAjI8Pjfr/++iuGDh3qlRqIiIiIiIiIiIiIiIiIiIiIiIiIrLKyshATE4OCgoIy282cORMPPfSQn6oiIiIiIiKi2uDpp5/G22+/7bbdTz/9hBtuuMEPFVFtVlqwtoTE0iVLMXDgQK/OF1K/M+J6TkLoRd3hHLDtmNkI2HYN1na0VPV2jkdpeW0EawN2SCnRtXkovnuuPQJstTtgbfHBBUg+d0ALmpNA+rHTOJF8ApHRUWjVuaUWjK3YYBNaOKAiFNiEFpat6GHYWqC2JUxb2PTAbS1IO0AP3Fb08G1F6IHaiqKPIyyBgzY9jFALEBR6MKEZrA09OBAwgwatoYACAvv27kWnizu7PfZDhw8hMTHRscEllZLB2tXf/v37sWjRIqxdu9YM3M7MzLwgArdtNptT4Hbv3r0xaNAg5/cskcX27dsxfPhwHD582OM+jzzyCN5//33fFUUeO3HiBBo2bOi2XXZ2NsLCwvxQUfUwf/58DBs2zOP2n3zyCcaOHevDisqvxAgZf4dqW0KLi4VqS+my6i4eqi0BdGzXEQcOHHCaIy4uDlu3bkVCQoKbA6qZPA3VNpzM/gcp51McwdqwBGwLfUUrjNewhGUrzkHbxtrYXbg24FgfQ4EQCiSMMG2YodZGQLX1eBxLaMc6uqwbyziFWcvSwq0lhFJyf2mZw2ncMgK2nQK8ywj3Lg+GaxMRERERERER+RaDtanKlRSsbRUYGIhu3bqhV69e6NmzJ7p164aEhASPv3mYl5eHtWvX4ueff8bs2bNx9uzZctV3/fXXY968eeXqQ0REREREREREREREREREREREROQpTz+gf+jQITRt2tT3BREREREREVGt0axZM7dBiIGBgcjLy4OiMLSVfKu0YG1j36233oof5v7g9XkjmgxAbI8XEFSvFZwCtiXM19IM0Da26WHbxi+pB+pKLUjbCNd2BGurWqicLMJNvWLw5n0tvX4cNcWfJzZiw4n1ELCE+AlFC/BTFCgwwrT1wGtzm00P0zYCsxXHa6dwbf25EqDvV8xAbiOUWxE2LWAQxjyK/loAegChESKo1WcECTrCBKEHahufdf3is//goQcfLvPYhRAoKCpwDuVjsPYFY8+ePVi0aBHWrVuHnTt3IjU19YIK3K5Xrx6aNGmCiy++GL1798bgwYMv2FBTci8vLw+jR4/GDz/84D4E1oWiKNi3bx9atGjho+rIU1u3bkXXrl3dtqtNcSTp6elITExEXl6eR+2vuuoqrFy50sdVlV+xa1bNQrW11879nEO1JTIzzuOiuItcgpkF5s2bh+uuu87NAdVM5Q3VNuw7sxeZBRmAFOba1ojYFvpa2gjVNtbAQhGwQTHXtMb6W1uTC8AI54YZpw1Fsa6LFUBKc82s/StgzbF2rJ4th2C+FyoQrm15Xay9AIyv11z3lSdg23VbSWHaFQnYZrg2EREREREREZHvTPp4MAKqugiishQWFmLt2rVYu3atuS02NhYdOnRAs2bNEB8fj8jISAQHBwMAcnJycPbsWRw7dgz79+/Hzp07UVhYWKG5o6OjMXPmTK8cBxEREREREREREREREREREREREVFJFixY4LZN27ZtGapNREREREREXpWVlYUjR464bdelSxeGalO1MGvWLJw7dw7Lli7z6rhZR5KQdSQJABAc0x5BMR0Q1fomhDXspSW/QQtPKx50Zw1HFlqotoAe2GbppwfRaUltCn5Yk4aE2CA8ObyxV4+jJth3Zg82ntigh1NrodpCKACMID9HWLWAvt8M+lMswdbQAwMtwYHC0s68btp/jSsgnP4LMyTbDLoTluBsc5/zMQgh4HTt9VzArVu3uT3+sLAw51C/Esemmqpt27Zo27YtnnzySaftu3btwuLFi4sFbtekoFq73Y709HSkp6dj8+bN+PLLLwE4ArebNm2Kjh07onfv3hgyZAji4+OruGLypVmzZuHxxx9Hbm5uhfqrqorrrrsOu3fv9nJlVF5paWlu29S2/zf17t3b41DtRo0aYcWKFT6uyAuqOlQbpYdqF+uvh2pLCUx7e1qx/1fed999DNUuQbO6zfHXP9ugSjugKJASUIWETSgQKszQa0gVQgGkABTVEoYNBdrNgBQIoQLSBiFUqCogFO0rGkVo45r3GRL6tRVSu6BSQEKa63XjVkTCaUWuvwWMEGyh9xHa11rmnzfW95BlDOvrYudLarXCXGo7QraFPrG5BNfX48YYjq8Fip9b1/lL2+aO0/EREREREREREZHXMVibapz09HSsXLnSp3fvVBQF33zzDRo1auSzOYiIiIiIiIiIiIiIiIiIiIiIiKh2k1Ji4cKFbtsNHjzYD9UQERERERFRbTJ9+nSPQj3Hjh3rh2qI3IuMjMTixYuRcvQo1q1bD0VRkJGRgfc/eB9/b//bK3Pkn96F/NO7cH7fHATVa43E4T/CFlxX2yn0iDipPZoZ2tpOOJLYjD3CaZ8QgJQCgIL35h1DvfAA3H1tQ6/UXRMcyjiIZUeWQugB44rQw7UhoOhp2Y5QbQFFcQ7KFkLAZgZsKxCAuc8M5RYA9DEUIcznMPro7WA+au2N/zpCtS3XU8ISsG4hnTfs27vP7TmIjokuObyy5uQrUwW0b98e7du3x1NPPWVuU1UVO3bsQFJSEtatW4fdu3cjNTUV58+fr7GB23/++Sc+//xzAEBAQIBT4PaVV16JoUOHIjY2toorpsrYv38/rr/+euzdu7fSY+3ZswczZ87Eww8/7IXKqKLS09PdtrHZbH6opHp49NFHPX5/BwQE4I8//qj+NyCqZI5vSaHaljvJFGtjbWiGaltCs11DtfUYbXO/EaoNAN99853TsAkJCZg2bVrFD6Yaq0yoNiQQKALRJKoJDpzdD1WVUIQKBQogJYTQzqsCRVsDq4CiAKpQAKm3EypUqYVrK1Cgwg5F2gChAlLRbxakBW+rUnsFqIAQsKsSivm1jiNA2lg9S0Wab5di4dqqJVwblnBtly+njPeI2d/ltdFeqpb3qzDmssxv3Wa8dg3YtqbHlzK/sY3h2kRERERERERE1QeDtYlKMHPmTAwaNKiqyyAiIiIiIiIiIiIiIiIiIiIiIqIL2J49e3DkyBG37RisTURERERERN72zTffuG2jKArGjBnj+2KI3NDi27QgssZNmqBJkyYAtLyzMfeMwZKkJVi/YT0OHzqMQ4cP4cjhI0hNTYWUEh0u7oDbbrsNjRIbIflAMl6d/KpHcxac3YcTSx5Co6GzAWGDJRHODNd2Tl4zdurVCpfkQEtCnJQCL397EDYbcOc1F3649pGMw1h8aCGkVCGEoofvGaHaAgLGNkdINqBAO5f6fiPcWg/X1oIsjUBtxXzUR9XbGeMBRo62NTjbmMl4LgEII+hPJ4Sjhb7B0cMSuH30yFG35yEhIcEycPE5HLsYuHehUxQFHTt2RMeOHZ22q6qK7du3IykpCevXrzcDt7OysmpU4HZRURHS0tKQlpaGTZs24bPPPgMAhIeHo0OHDhg8eDDuu+8+JCYmVnGl5ImioiLcd999+Prrr736Phw3bhzuuusuREREeG1MKp/Tp0+7bRMQUDviSJYsWYKZM2d63H7WrFnmerTa8mQ5UcZv6ZJDtZ23FwvVNraXFapthCAbodpSL8Syxk4/nY6jR53XVu+88w7q1KnjwUHVLJUK1baIC6uPk9n/IKMgE1IKSCEXveDrAAAgAElEQVQBRVvbatdBAlAghARULXAbQguGVyAAIaFKG8xwbWGHAhuEVKFCQEgFiiIBIY3LCSElhFBglyoUKSC0u+Xo8+k3vVH14xTO4dSqlPp9izwL1wYcYdbWgG0BUeL72HpehX6DJOP9JoS27i8pYNtcl5dw3l3DtBmuTURERERERERUfdSO72QTeUhRFHz88ce4//77q7oUIiIiIiIiIiIiIiIiIiIiIiIiusAtWLDAbZuwsDBcddVVfqiGiIiIiIiIaouCggLs27fPbbv27dvXmjA9qpkEtMDHwUMGY/CQwU7hfgUFBZBSIjg42Cncb/wz4zHxhYn44P0P3AbZ5aSuxvlDi1Cn+VAzeNkpEdBaiRGkbe5yBDBLIyhaSD0wUIGUKiZ+nYzcfDvGDrpww2Xnzp2L9OYnocJuBl9DCDj+0QKwjcBsAS00WxEKbEaItrndZgZlCwitnRGlrejh2ooCYbTR+xkh2Npz7coowgjH1q+U2Ue7zopwXEF9tyO4z5qnrj9PP53u9ly0btUaliH1pwzWIwdFUdC5c2d07tzZabuqqti6dSuSkpKwYcMG7N69GydOnKhxgdvZ2dnYuHEjNm7ciEmTJiE0NBRt27bFwIEDce+996JVq1ZVXSK5+Pbbb/HAAw8gKyvL62Pn5+djxIgRSEpK8vrY5JkzZ864bVMbvhY4d+4chg8f7vGfp8OHD8fdd9/t46oqyWeh2h4MW1aotj6IGaptmUAaAdACePP1qU5j9u3bF7fccosHs9cslQ7VdunevG4LbPnnT6iKop1nFbApEkIq2glWACGF+WUJLIHb2ppahRQKVEgoEpDSDqkoZoy1KgGhxWwDUouVVqCawdhGiLYWsA39pjrOB+EIx9anFtIMm3YXrm2N1LaOZ/26q8TTZA3QFiUHbFvDtc22JZ5yhmsTEREREREREVVHSlUXQFRdxMbGYuHChQzVJiIiIiIiIiIiIiIiIiIiIiIiIr/YsGGD2zaXXHIJgoOD/VANERERERER1RazZs2Cqqpu240ePdoP1RCVX2kRdNZQs6CgoGLfUxFCICIiAtOmT8Oa9WswctRIRMdElzlXwdm9znMKxxPnODQzoRkQegCdUPQO1iRl47kCCYHX/ncQk787gBqUjeuxGTNm4Pbbb8eBvw44ArIVIyhbD8MWWtC4GbMthL4fZgC3ts0SxK0oemi2HphtttNjtvWgbiOwzuhpXAsB/boIAWtEn3B6LZz6W990xrzWfPXsrGy356Njp45u2zBom0qiKAouvfRSTJgwAT///DP27t2LzMxMFBUVYePGjXj11VcxbNgwtG7dGhERETUmrDE3Nxdbt27FG2+8gdatWyM0NBQdO3bEuHHjsGPHjqour1ZLSUlB586dMWrUKJ+EahuWLFmCZcuW+Wx8Ktu5c+fctgkKCvJDJVXrqquuQm5urkdtGzRogB9//NHHFfmBh+vOskK1reHbxXYKpwenda50bSylFqqtJWsDUuKHOY5zrCgK3n77bc8KrkG8HaoNAGGB4agf0QCqaodd2qFKFXa7Haq0Q4Ud/5+9+46Tqjr4P/4958622QIsuxQBFVAU9BFEsSCCNRYsCBrUCIoVLEjUJ+pjNCYxRo2KJf6UWKLBR5OoWLBEBRUjCTHwWECUFqRIXZa+fc75/XHObVN2Zjvl++Y1mZk75557ZmbBOxo+E9N15rZSUDCPK62goBHTCjFh7uuYGaO1tmM0lKlOexfzPUIaSpswthtG17D72cq21spcYLYFrzXMfrZpbS72tvLm9H9+Evb1Au3anpYHtyW+nt46bYtb2+ck7Pvhht3TvT/x8yc9Xhq70xejEBERERERERHtDvb8r4gkysB5552HJ554Al27dm3rpRAREREREREREREREREREREREdFeora2Nu2YvSFaQERERERERK3r2WefTTtGCIHrr7++FVZDZAgIaKFThv4ERIpomS2jJWMfEkL4sT7ryCOOwAtTn0ddXQzffvstli1dhh+f/+OEKeoqNnnHB5JF0ETcbZ3wmFm7CTprKBPc9uYReOZvq/H9up14dPwhyM/d/f/ab21tLW644QZMmTIFAPDdvxbhwMMP9ALYXlQbgISJbTtuEFua6LWJZAcD2iaaLYWAhPRC3e44aUPa5lUWfqo7sE3YnwUBcy1tSBvCS2l7j8V3iYU31m7wfraAzeVbEIvF0r4uxxx7TDO9wkSGlBKDBg3CoEGDQtuVUvj888/x4Ycf4vPPP8d3332HtWvXoqKiYpcOOVZVVWH+/PmYP38+Jk+ejOzsbPTu3RsnnXQSxo0bhyOOOKKtl7jHU0rhuuuuwx/+8IeMvoQlFe+fuxkYPXo0NmzYACllo49HjbN169a0Y/b0L3695ZZbMH/+/IzGOo6Dzz77bPf/WU3zWzPZ+XbaqHYwRiz882X3fkJL291gA83eeGisWbMGa9eu9cZecMEFGDBgQP2L3s20RFTbtV/R/li3Y40Xs9bCgVYKkO4Xy2hoxCCVA0gNYePZQggILextB0JoxKAgtYSEBoSC0vasWmgILaC1gHTfXyHcKwAK0AIK2vvngfulOdp+Kkr6pLQd65a2ZeChel6q4M+j+XEMf26M/5IcwP8oJrzAtl1f4Pje7fDk9mb4eaR+XqklzE9ERERERERERI22m/9bW6KmOeaYYzBjxgxMmzaNUW0iIiIiIiIiIiIiIiIiIiIiIiJqVZn85fs9PVpARERERERErUspha+//jrtuF69eiEajbbCiogax89Sh2Nkofv1dMrc/R3HwaGHHopzR5yLMZeOSRjn5LRzC3FmH+HGld1odvjo4Qvirt1gs5txlt7jM74sw1l3/wvfrtyeetG7gZWrVmHYsGFeVBsAVnyzIhDENtFsE9V2IGxgWwhpIn6QcERcODsY2baXUExbeOnsQAA7GNR2X3ubzo57/9yYduh90+ExniRVv3/84x8ZvTYDDx8Ymqyh8T2iTEkpccwxx+DOO+/E9OnTsWTJEuzYsQM1NTWYPXs27r77bgwfPhy9e/dGfn5+Wy83pZqaGnz77bd44okncOSRRyI7Oxt9+vTBVVddhc8++6xJ4WdKNH36dHTs2BFPPfVUk17bY445BuvWrcPNN9+c0fhNmzZh4sSJjT4eNV4mYe3c3NxWWEnbmDVrFh5++OGMxz/xxBPo3bt3C66o7YVjxOnHBAeGYtrmho1sB8bYX7amHTqI2a5x32/u87ZJKXHXXXc1/gntguqNagc/QqScoL6HNLKdbHQu6IqYikFpBaVqoaAQUyagHdNmu4aCUjHUIQalYtBaQykT444hhpg275VSdh+loYWG0jEo+5j7fDQApWPm3dUaWge3a7debS7KPhb40iP/JbHHdKPgXv0a/v52bu+2N60OdK+19yt4L+G1Dh5bmDvCe05+JD60jrjXu777mdiVv/CEiIiIiIiIiGh3svt/dTXt1u644w4vbj1r1iwsWLCgxY9ZUFCA8847D+PHj8exxx7Lb/EjIiIiIiIiIiIiIiIiIiIiIiKiNjFw4EBMmzat3jHLli1rpdUQERERERHR3uAvf/kL6urq0o778Y9/3AqrIWoYAZEiWBYo9qV4SAgBrXXoGlpDCD+oNvWFqQm7O3nFXvRNBFJt7pbkx3bD2RpaSHsAdx8JQNkxEhAKAhJaA8vXVWHEr/+FW0b2xpWn98Tu9lcfp322EDf+7A6s/uc/Q9srt1cBsDFtYQPYkBDSTYvbWLYwUW0RjHBDeI9JL6gtvNt+hFt4sW1HSJvZBtx3zbzfJq7thr1hV+Je+4HtwHUwjC4CI4X/Ls/999y0r012djays7PrHcPQNrW0SCSCwYMHY/DgwaHtdXV1+Mc//oGZM2di7ty5WLRoEdauXYuKioo2WmlytbW1WLJkCZYsWYJnnnkGjuNg3333xfHHH49LLrkEJ598ckZfZklh69evx7nnnot//etfTZqnQ4cOmDp1KoYPHw4AeOCBBzB16lRs2LAh7b5PPvkkbr75ZvTs2bNJa6CG2bZtW9oxeXl5rbCS1rdjxw4MHz4846jtGWecgWuuuaaFV9UK0kSZXSK0PYNp4wLIAoAOnGObAHIgbmzHaR04ro0ZT39jujfvueeei379+mWwgl2f1hpq82bULV2K2KZyIFYHkZMDp3NnRA44ACKa5vdamjci+P7tV7Qf1mxfjTpVB0dIQElAKmil4UjHW48jJaQ2n0ygACFNCFtoaT6yaGm+BMd9I5X9khutoTQghYIWAkLHIETwM4425932hNl954Ub2Q6sWWj7+Uq7T9I+LgCtzHHdL9KJf77CTB7+jBYcpwEtkr9w7nER+DkVIjCvfY2EjYJ7t5O87sFz+Pj7mUg1NxERERERERERZY5hbWpThYWFGDFiBEaMGAEA2Lx5M+bOnYt58+bh66+/xoIFC7BkyRJUVVU1+hi5ubkYMGAABg8ejFNOOQUnnnjiHv3tqERERERERERERERERERERERERLR7OPHEE9OOWb58OZYvX86gBBERERERETWLJ598MqNxt9xySwuvhCgFt1WdATe9ZhLWwSkCAe74RpkO33Qf/v7775Mew8krsYOEDf4FF2muQ0sWEtDKltn8cWZNEkAsMJ8JTGu4wW+B6lqF3/xlMd6btw73jTsUfboVZvZitKG1m7bjtmc/xPtzl6IaievdsmELHCEAYZPawuS0HTer7UWzhRfVFtImrGUgnB0IaruBvWB02wTpzHEgbPhP2Ii3jXS7r73Z7t421+577M0DO5X7U5Kkoa4BLPxmYdrXqKioKLQvI9q0K4lEIhg6dCiGDh0a2l5XV4fZs2djxowZ+Pe//43Fixdj3bp1qKysbKOVhsViMe/fn//pT3+ClBLdu3fH4MGDceGFF+Lss89maLseSinceuutmDx5MmKxWKPnkVLi2muvxaOPPhp6vaWUeO2113D88cdntJbhw4dj4cL0f55S89mxY0faMfn5+a2wktY3bNgw7Ny5M6OxJSUleOutt1p4Ra0gw/Pr+nbRqU6kAXsaZR7XWqf8zhs7ABqB8bbG/Z9ly7Fx40Zv2E033dTwRTfBzr++gtjataFt2QMGIHfY0BR7pKc2bcKOqS+i4q23ULtocfJBkQhyBh2J6PmjEB01EiIrK/x4A6LaAJDr5KIkrxTrd6410WwRg1YKUjqAArTwb8OeowMaUDFI6UBqZaLnAhBKA0JC2/A5hIKGDEWoNQSEVtDazKUFICXgTWLD1FoAUmtAiriAtVm3WYaJYwej1mZMOMruPm/hnd/7hPsZLEmM20zhf1b0AtuBdUBou7vwjisgmj2uHQz7785x7d113URERERERES0Z2FYm3YpHTp0wKmnnopTTz3V26a1xtq1a7Fy5UqsWbMGGzZsQHl5ObZt24bKykrU1tZCa42srCxEo1G0b98enTp1Qvfu3dGrVy/07NkTjuO04bMiIiIiIiIiIiIiIiIiIiIiIiIiSjRo0CDk5+en/cv7H330Ea644opWWhURERERERHtyT7//PO0Y7p164bi4uJWWA1Rw4Wi2SFJqsdxD7lxNHcOE2vTEAK451f3JN01r+tR/hzwg8jaBtfCke0UqxXSltriI9vewmy5zh83b8lWnHHnZ7j0lH1x47l90C4/K8n8bauqpg5PTv83Hn/jX6isroOARFaH7gnjNq0tx86tlShsX+AFsAWEDV/7UW0pTTRbSgkpHDihaLbZJoSNbcNuh3nMDXQ7boQb5pV2Y91+gj0Q1PYC22abG4XzrmFjfqau7Y1HYDYNYPl/lqd9rbp06VLv4wxt064oEolg2LBhGDZsWGh7TU0N/v73v2PmzJmYO3culixZgvXr17d5cFsphZUrV2LlypX485//DCklunTpgmOOOQYXXnghzjvvPEQiTCsAwMyZM3HhhReirKysSfMMGDAAb731Fnr06JH08SFDhuCss87C22+/nXaub7/9Fk899RTGjx/fpDVR5ioqKtKOKSgoaIWVtK6f//zn+L//+7+MxkopMWvWrD3+z47gubUI3dJJxwQHhmLa5ob7XSXeFNr+CnwrTiiODBttvu8393nT9+/fH0OGDGmW55eJHX98Hlt+fmfC9oIrr2hcWFsp7Hj2WWx94EGodL/X6upQ/c85qP7nHGx/7HF0ePAB5AwebB5rYFTb3da9qAfW7PjBRLFVDFpKQAlooc3nEO2+EcpEzgUALYFYDHAktALMCbUDoTWk0FBaQWoJLZTtX0tImJ2VcMPQGkILP8Ttnj8Lc1sHnpPWyjsXN/ftxyKtw5/bgtFplRjS1v4PU4hwf+YAP7Kt7ec4+J8r48/DvXV44XAEvggps7i20mqvOb/34uMMbBMRERERERFRG9qz/w0u7RGEENhnn32wzz77tPVSiIiIiIiIiIiIiIiIiIiIiIiIiJpNVlYWhg4divfee6/ecQxrExERERERUXP44IMPUF1dnXbcOeec0wqrIapHuONXL7/PJ0K7hALc9TS+TNxNJ41+FvQ+F1kFNhRtY3Am/BdcpA3IBZcsJKCVfcgfFwxqCy9qp71hQuvQ43Ux4Nn3l+Ovn67ENWf0wrgf9UJBXtsHtmvrYnjpo/l4ZNo/sa58J/xCooCT3xEiKwe6NvxnzSd/+QTnTjjXBq9N/BpeBNsE96SNZLu/hL1IIbwgtxROIL4tIaXwotxCSBvNkzbabY4hvGPA2+6lswX89XuhPDewHQheB+KQwU0AsGbtmrSvWc+ePb3be0tkj/Zc2dnZOPnkk3HyySeHttfU1GDWrFn46KOPvOD2ihUr2miVJrS9Zs0aTJs2DdOmTYMQAp06dcJRRx2FUaNGYfTo0cjNzW2z9bWF8vJynHfeefj000+bNE9hYSGefvppjB49Ou3Yv/zlLygpKckovD5p0iRccskle2TMeVeUSVi7sLCwFVbSeubMmYN777034/GTJ09Gv379WnBFrSTD8+rgGUryL7IJzCcCMW17juSeKrmb3ah26AD2XDp4Rq3svb+98zdv6JVXXpnZoptB5QcfYstdv2i2+XRNDcqvn4jKd97J9KX31K1YiY2jL0b73/waBWPH1H+clF82BLTPaY/8rHzsrN0JKR1AmaC0Y1LYEDEBW8U295WJY0NIIAZICcSUaW07woFyP6VoDQVzTg17W0JDa/NJR3lfXmTeWykEtBvxtkFrKB0IXWv/C48QCLK7zA9IIGhtYtnueGVD3n6cW0MLG8RW/mGE+1STBLb9Q/kHDsa13f1CwW/hHy/4foTmSBLtrk/wdUgzcJeUKjpORERERERERNQaZFsvgIiIiIiIiIiIiIiIiIiIiIiIiIhob3XSSSelHfPRRx+F/mIuERERERERUWM88sgjGY279dZbW3glRBmop8mVOlCWJgAIP8LmpZWFQGVFJTaXb07YpcN/XR43hxsAFHFrEInXXsXNjhQycFQJL+YsZGA9bhjajUMLAA62V8Twu9cW4ehJ7+M3L8/Hqo07Uz/PFlS2tQKPvDYHg657Grc9MxPryivsc5H+2oWDrPbdE/ad9sQbeOm+l7Fl4zZIIUxA241oSwlHOBBCwhHSxLOF3S4lJMx9Rzh+ZBvCi3Cba+Ff3PkRDGi7+9n7bmjbjjERbhH++dDmlnk77Ujhh9zdcdu2bkv72s1fMD/lYwxt054iOzsbp556Kn7729/iww8/xPfffw+tNf7zn//g5z//OQYNGoT8/Pw2W5/WGuvXr8f06dNx2WWXIRqNorS0FKeffjqmTJmCHTt2tNnaWsMvf/lLdOnSpUlRbSEExo0bh/Ly8oyi2gAQjUbx+9//PqOx1dXVGDVqVKPXRw1TVVWVdkxRUVErrKR1VFRU4Ec/+lHG/73txBNPxMSJE1t4VW0veZxZ1D8m7tTFfU211omnxcH93ai21l50W9tHF36zEJs3m/PxnJwc/OQnP2nU82momq++Rvm11wFKNc+EWmPzpJ82KqrtUQpbbr8DFa+/mfow9US13bPVrgXdEdMKMRVDTNVBaYWYVlBKISZiUFojpjWUUlA6Zq8VFMy1hjahaq2h7X3zqIbSMbNdacR0DBoaMRUzr6NW3mq00tBKee+5Utredn8GzEVpbY5tjxdT5nZMKS+87l3sWBO9NhetFbyfKKW9l8INvWtvk70TGKDjfnmvpjvUBuEB/2fcfV3SvS/1BuqDvM54ms+zrfl/F2jER5RUrwsRERERERERUUsTmv9WgoiIiIiIiIiIiIiIiIiIiIiIiIioTXzxxRcYOHBg2nF/+9vfcNppp7XCioiIiIiIiGhPVVhYmDYaWVJSgo0bN7bSiojCEsJj9XbFwg+K0HaRfJx9yPtrtYEoWlF+Eaqrq0Nzdj/7FUS7DQksxC2yudE1HdqWsB3KD7d58TcFDQVAQSNmwnM6fN+E4WJ2f7sdClqZayk0jjukBCOP2xc/OqIbCvOyUr9QTVRdW4ePvvger/79W3w4bzlq62I2Lgf7MrshcHgx8R3z38OOhX9LOeeQs47DpbePQfvi9l7wWkob2Xaj2vbiSBvVhoSUwcC2A0cGbgv7ONw4t4RwQ9w2Ui7tfQEb2RbCpriFvQ0IGzqXcCPbNoUuZSDObp63G8TOy86DyiDG+M033+DgvgeHN2o/9t4UzTEHUWtZu3Ytnn32Wbz77rtYsGABtm/f3tZL8hQXF2PAgAE499xzMXbsWLRv376tl9Rkc+bMwahRo7BmzZomzdO3b1+8+eabOPDAAxu1/2GHHYb581N/yUDQRx99hBNPPLFRx6HMlZaWoqysrN4x1113XcZh9F3dscceizlz5mQ0tkOHDli3bh2ys7NbeFUtI+H8N4NxIrS9nvncbXHn0/CCw+H9NLR36uiFte35sxtr1gAu/cmleP3V1wEA55xzDt58M3VUurnUrVqNjWefjdjG1L8PCq68Au1/eXfGc+588X+x+dbbkr7sWX0ORN5ZZyHr4IMg8vKgtm1DzZdfoeL1N6CS/F4UeXnoPOMDRPbbL7Q92ecgf5vwxlTVVeHjFTMBwH5hjWPOqYVjz6HtObbjQGphz7X982zpnVML8yU47hfYwN8uIaABSGG/GAj2LFnac2VbpvbOq0Wgve6dv4a/+CjwpBK+FMnbL/B0vUc0IN0vLXLn1gh84ZE/pxDhx9y7jnAS1+IOs/tqO79WOuU5eML+6SrVcQ8nzNuWVSjvN3AjduVnFCIiIiIiIiJqBb+ccgbD2kREREREREREREREREREREREREREbUUphZKSEmzevLnecVdffTWmTJnSSqsiIiIiIiKiPc28efNw5JFHph13ySWXYOrUqa2wIqJEyaJ9jYtrp5kTfgzQfXy/Hvth7Zq1CeMOuHwRZHZheEGhfXWgIKjsbMq7bx5zA9k6ENHWAGL+NhvTNnFtDa1tWBsxcyQd8yPbdg5AIeJoHH1QCYYd1hWD+3ZCv/2KEXEaHzDTGli0ehPmfPsDZn21Ap/OX4WK6hr7aLJ5gzU7E8zTNZXY+O6voKpTh/zbdSzCdfdei0EnHBmIXstwVFv4oW3HjWbLwDbh+DFtG92WNsDtCGnj2O42aUN7NqoN2Gsb1RZuKFt4j/nxP/uYQGCE/1ocftjhWLhwYdrXdtSoUfjrK3+1r1TzRuYYraPdWVlZGZ5//nlMnz4dX3/9NbZs2dLWS/K0a9cOhx12GM466yxcdtll6NSpU1svKWM7duzA+eefj/fff79J80SjUfz+97/HuHHjmjTPqlWrsP/++2f0RQQdO3bEhg0bzJcaUItp164dtm3bVu+YO+64A/fcc08rrajl3HvvvbjjjjsyGiulxLx58zBgwIAWXlXLaWhYO+OoduD7a4Ln0sK9nyKsbXcwZ87eAPOYsve7lXTzvmhh6tSpuOSSS9I9zSZR27Zhwznnom7J0nrHNSSsrcrLsXbwEKj4L4wQAu3u/DkKr7wCcBL/XNM7d2Lzbf+DimmvJzyWe8rJKHn+j/7YDKPartmr/o6ttVvtF9iYc2IHJqztBM6RHeFAuMFtKez5dwRCC0jH7APAnqebc3dAm3Nm7Z8/awS+oMb7khptz6UFhLbn1CJ4Tq3rPTd2Q9pSSi9qDWWvhXnGwTi3n+sW/v6B16e+wLYX5g7N5K7D309p7a2ryXHtVJuDcfBdQbIP25nuys8qRERERERERNSCGNYmIiIiIiIiIiIiIiIiIiIiIiIiImpjo0aNwrRp09KOW7t2Lbp06dIKKyIiIiIiIqI9zejRo/HXv/417bj58+fj0EMPbYUVESVqaFg7fh8R2iaSjkkIAgpzfcaPzsDMmTMT5i/qMxpdTnoksBBtb7oxQRW3zT2aDYfqGNz4tg6EtjX8OLYOhLW9x7Td7m5zY9rxce3AfQ0gN1ugT/ci9OnWDj07F6JbST5K2uWifX4OcrMjiDgCMaVQWV2H7RU12Li1AuvKd2D5+q1YtLoc364sw47KmvQvvPeKe8m60Gtet+UHbJr1OFTV9uS7WmdcfBouv30c8qJRP/gXF9WW9nYkIaotIWEj2va2uTaxPy+qLWxMWwhISEAIL7rthrWlcJ9LIK8tBZJFtTXCYbw/vfAnXHXFVWlfrcMHHo65c+c2e1QbYKyO9ixbtmzB1KlT8eabb+KLL75AeXl5Wy/JU1hYiEMOOQRnnnkmLr/8cnTr1q2tl5TU5MmTcdttt6Gmpib94BSEELjgggswdepUZGdnN8u6brrpJkyePDmjsddffz0ef/zxZjkuJReNRlFZWVnvmAcffBA333xzK62oZXzxxRc48sgjM4q6A8B9992HW2+9tYVX1bL8mHUGY9CAsLa7Le4LalBPVNvtFpsvivH30Up52e0v/u8LDDt2GAAgEolgw4YN6NChQ7qn2Wi6thZlF1+C6n/8I+3YhoS1t97/ALY9lvjnVvtf3IWCq65MGTHpP2kAACAASURBVFAGACiFTVdehcr3P0x4qNM7byO7/2ENjmpDA0u2LMaism/9L6qx8WwhBCJCQggJR2TZwLbwzrMdETFjpAMBAUdIwH6BjdD++bOwX1rjBrUh7Jmu98U1dm1ae+ffWmj/fDt4DquDnysCV8KPZnvP3UatAUBIP0DtntsHXyN332SBbT++DRvvdryfWX81IhDjhndcL/IdjGuHP4amj2unOYVvic8NTVLfHxbpduXnFSIiIiIiIiJqIQxrExERERERERERERERERERERERERG1sT/84Q+45ppr0o679NJL8fzzz7f8gqjNKaXw9NNPY/ny5Rg9ejQOP/zwtl4SERERERHt5oqLi7F58+Z6xxQVFWHr1q2ttCKiREnD2uaBjPdpSFw7GAV87dXXcNHoi5Ie44DLF0FmFwUW4kcEtY1pu/Fs/2iB7TaAHRqvY/Z2IJRtY9nmvg4HtOPj2jrmbQ/Gud05vTVo5a/BrhnecRFYYziMiED4MJ4I5OYQCtQFI3YSsYot2PbFX1G5al7SeVzdenbDHU/cjl4H94Ij3Ri2jWpLCQf+bQnHjBE2qB0IcDtSQnj7moi2if6ZQJ4U9nEpYNPaZtXCRP4A2OCf/1yEEAgF9yAQH/VTMYXc7Nx6nyMA5Obm4oUXXkB1dTWOOuoo9OnTJ+0+mWKojvZkO3bswMsvv4zXX38dc+fORVlZGXaVPEJ+fj769u2L0047DVdccQV69uzZpuv58ssvMWLECKxYsaJJ8/Tu3RtvvPFGs3/ZilIKXbp0wcaNG9OOlVJi6dKlbf6a7smys7NRW1tb75jnnnsO48aNa6UVNb+amhp07twZW7ZsyWj8cccdh88++6yFV9XytPelL2nGWP75c+oxqb6cxm5IGdZ2H9dAXJBbQ9n7Yy8eizdeewMAMHjwYMyePTuj59koWqN80k9R8eproc3ZA/pD7dyJuiVLQ9szDWur2lqsPfIoqLKy8LyDBqHTtFcBmeZcTQOqrAxrjzseeufO0EPR80ehwyMPh7b5Ue36P+9sq96KT1Z+FPpyGgcCUjreebT5whpzzuzICCTcL7kRcJwIhLbn5NqB+e4ZaYPajn8ubRdlItsC0lSnIaWE1iakDe1/cY0bqXa/0saNXCcmsf2b3qcOG+2GgjtJ6HEppPmRTBHYducIfXaxYx1hvoTH+6gTjGvD/AybmLa5ThrXjpM2rp3GLnme38jA9i75XIiIiIiIiIhot/fLKWdAtvUiiIiIiIiIiIiIiIiIiIiIiIiIiIj2ZhdccAGi0WjacS+88ALuueeeVlgRtbRZs2bhiiuuwNFHH40uXbqguLgYJ510Eh544AFcfPHFKCgowPjx43H//fdj4MCBKCkpwUMPPdTWyyYiIiIiot3UkiVL0ka1AeCEE05o+cUQNUY9/a34MJkObU9R+XLja8IPpY0cNRITb5yYdPiy5/8LOlYdnsCGAL0YXOiCuGsBwETagnk3/+jSPm6uBRwzVjiAcMxjXmrOjBPedruPHevNZZJ5dru5764BQnpjBRxzPO9xe9seQwiZcHH399fmzhWYT0g4+R3RYcgEdDzpZ8hq3z35ewHgh+U/4O4rf4WKbRWQcCBlIJ7tRbUd+5gb3rbHE9KL+8GktCG9MJ+wwUARWL//SgohIKQI/Rx4kT0RiGqLYPgvkeM4KZ9bUFVVFUaPHo2xY8fi4IMPRk5ODk466SQsW7Yso/2J9lYFBQW46qqr8O6772LDhg2oqKjAn/70J5xzzjno0qVLm0Yad+7ciblz5+I3v/kNevXqhWg0igEDBuC///u/8d1337XaOqqqqjBy5EgMHDiwSVHtnJwcPPbYY1i6dGmzR7UBE8ueNm1aRmOVUhg+fHizr4F8sVgs7ZiSkpJWWEnL+dGPfpRxVLuoqAgzZsxo4RXtGpJFtdMKRrWRWVQ7YW6v4K1Dke2PZ3zsDTn55JMzXVGjbHt4ckJU2+neHR2ffx4yL6/R81Z/+veEqDYAFF03IaOoNgDIkhLkX5z4RT8V774HXVnp3fej2sEpkkfQC7OLkCWzobWCVgpKxxCDuVbafDlPDDEo+54oFYNGzD5u/pzQMI/FEDNj7H3zRT/mvVbQUBp2HgUFBaU1YlpBaXNbe/tpQHh7QQvl3Vbwb3uP2S8P8r5CSGvElIIS2ntecOcGEPPuh7e7Xy3kr8P9AiL424DAFxH5P8vu4+Zh+zNvf8YTQvMJb28971UG6pu3uX41WPC7mRpwGqYDv/eJiIiIiIiIiJoTw9pERERERERERERERERERERERERERG2oQ4cOGDt2bEZj77zzTlx44YVYunRpC6+KWsK2bdtwwgkn4IQTTsBzzz2Hzz//HOvXr8fmzZvx8ccf49Zbb8XLL7+MysBfkAeATZs24ZZbbsGAAQNQXl7eRqsnIiIiIqLd1f3335/RuJtvvrmFV0LUMlLFtesb4w5yg6xSSDz48IPo0rVLwr5a1WDVG+eidtuqwISJiezEo7l/hVd62004W3gRbTe8bdYhA2MchGLaNnotRCDCHQxm24i2kI65Duwn4PiRbhEJzOdfzD7uRXoXxF38x8PX/jqCz81sz+lyCDqd+Rt0OuM3yGrXLcm7A2xYswEjB5wPAQEHNqpto9lSunFtCUeY8LaAMJFtISGEue1AeK+PiW77oWzpZszdcHYga+5nuOHF4bwtwnuH7EOB910IQAMVFRVJn1M6tbW1+OSTT9CnTx9cddVVUEo1ah6ivU1ubi7GjBmDN998E2vXrkVNTQ1eeeUVnH/++ejWrRukbLt8QmVlJb766is8+OCD6Nu3L3Jzc3HooYdi4sSJ+PLLL1vkmE8//TSKi4vx+uuvNzpWKYTA2WefjfLyctxwww3NvMKwIUOGZBzM/vbbb/HUU0+16Hr2Zpn8c6dTp06tsJKW8dBDD2HWrFkZjRVCYMaMGcjNzW3hVe3K4s+nG/HnSbLTbTdqrDWg7bzCP1//9puF2Lp1q7fP8ccf3/DjZqjilVew7eHJoW2ysBAlU/8Ep7RxEXk3FFz5YWKUXRYXI/fEE9JMEL6bP/K8hId1RQWqP5sNID6qLeyYxKi2H7AGOuQWI6YVYlBe6DqmtQlUww1f24s7BjCha60RUzHElBvi1tAq5kWwY1CIKRPfhlZQStn32/yPtn/OeKHsQHRbKe0d1wS7vey1l9HW2g0/60Dw2r94t7zgtx/i1vY5upFt93WKD2wDGlDBkDbMZz3vi5Rg1hh4nc1DAlpoMxQakP7Pd/x3LjVHXDsYo2/U78/65m/KnOEfx8x2YVybiIiIiIiIiJoZw9pERERERERERERERERERERERERERG2sIbGKv/zlLzjwwAPRqVMn3HLLLXj99dexadOmFlwdNVVNTQ3uvPNOdOzYMeOQQzJfffUVunbtihdffLEZV0dERERERHu6d955J+2YvLw8DB06tBVWQ9RIDQh1AW5TTiBYqwsFsMMPmU1C4NHHHk06X9XGr7D67R8jVu2G/4SNa4vwfe8Q7tHsBuFGp4FggDoYrzbTSW+sgBu9jg9o+7FsIUxwOxS/Fn6EW4hgFNsez41sh6LZNogt3GsHgAOBSOiSLMrtXwLz2tvCe44Osjrsj05n3IuCg89M+b79ZOgYfDN3ISQkHGli2hImoO3YYLiAgCMd7xkJN5ztRrYhzNMQ7qPmfZBCBPbw09rmvbehbCHCPxfav0oW1RZCYMGCBSmfTya01nj22WfRvXv3Js9FtDeKRCI4//zz8corr2D16tWora3FW2+9hYsuugj77rtvm4a2q6ur8c033+Dxxx/H4YcfjuzsbBx88MEYP3485syZ06S5Fy9ejIMOOghXX311whc1NkT37t3xr3/9C2+99Rai0WiT1pSpv/71rxkHjCdNmoQdO3a08Ir2PnV1dRmN213D2gsWLMDPfvazjMffddddGDRoUAuuqJXV06zVoXPj5NtT7uvGcEXgyu8P++HsuLnj9wkGgh/+nR+6llLi6KOPTruOxqj+7DOU3xL3MxGJoOMzf0BWnwMbNWcwDlw9e3bC47nDhgKRSD0TJG7KOvRQyJKShIerP/ssENX2z2RTRbUB/3aH3A4maO2Gsb10dQxKx7xosxu+1kpD6ZgXk/Z+aY0YTETbi3R7IW3tx6fdYwib09bKi1mb4ym4GW2zLXCtNepUDDGlvPtKm3i3iX7HbJjbPh9vlkBoWwDKC7q7z9mNUycGtv1oto2/a22fl3kuSmvvtQ/Htf2fY+/nWiBlNLqpce3G7tPQ+Zsc2M50OOPaRERERERERNSMGNYmIiIiIiIiIiIiIiIiIiIiIiIiImpj/fr1w7hx4xq0z8aNG/HQQw9h5MiR6NGjByZNmoSNGze20AqpIdavX48f//jHyMnJgRACOTk5uOeeezKOVdSnpqYGY8aMwSmnnIKqqqqE45aXlzfLcYiIiIiIaM+wfv16rFu3Lu24Y489thVWQ5RGurZWPXFtkeLBtHFt2EiyPf6I80Zg1KhRSeeq3bYCm798Krwg4V65gbtgbDtuuxu5Do0P3nYC+/sxbC+uHYxhCwEBxz4WH8p2o9tmWziw7XiBbSEifgxbOHZ9jjfOD2a70fD4KHdcnNuuRQjHhL8DY4S7DicXHY68DEX/dX7S13jtyrWYMPI6DO4+BH985AWs/s8PkNKPapvAtjSRbGGC29LGu80qzGPm2ry25vnDD2oLQEhhXxP3FffeSAhhR7rt9ECeO/jz4l737Nkz6XNpqHXr1mHAgAF46aWXmmU+or2VlBJnn302XnrpJaxYsQK1tbWYMWMGLr30UvTq1QuR+iKnLay2thaLFi3ClClTcOyxxyIrKwsHHHAALr/8cnz88cdQSqWdo66uDmPGjMHBBx+MxYsXN3otWVlZuPfee7Fq1apWDwpHo1E8/vjjGY2trq5O+c9larxMv6y1tLS0hVfS/Orq6nDCCSdk9PsJAAYNGoS77767ZRe1ywufR6cL63pB4WAYNzCFiTDDFLeFtzEh2isAzHh/hnf/gAMOQFFRUWOeQL1qv1uETVdeBcT9t7MO99+HnCFDGjVn8LmrrVtR95//JIzJHnh4PROk2C4EcgYOCD0sANTMnVt/mNntbQd2ctfYIbc9NJTdQyGmTKDaj1crKMRMtForE65WJihtwtThwLaykW13PnhxawRHQGvlvVZuwBow0WqlFCDcmLX24t5K+79v/eB3IN6O8M+fuzIvhO2uwluf+1L79xFYafhe4JbW3msAu4aEn2EvKi8S49pKI3Dw5O8ZYPPiDfjVSjHq+tbQrMdhXJuIiIiIiIiImgnD2kREREREREREREREREREREREREREu4CHH34Y3bp1a9S+lZWVePTRR3HEEUfg3//+dzOvjBriggsuQNeuXfHKK6+gpqamxY4zc+ZM5OXlobS0FMXFxcjLy0OXLl3QsWNHZGVlISsrC8OGDcPMmTNbbA1ERERERLTr+93vfpfRuBtuuKGFV0LUTBoQ19ah7fVHu9xIshQSL7z4AibeODHpuC3fPAtVvS1uQXGBbBEf2A7GvN1otl2tF6l2Y832tvCD1V5cOxDO9kLWbrjaDWmnDGw7XmDbD167kW3HvwgHEJG4iLYTOKYb4Y54xwvGtINjvbntXMG1tOt/MfJ7Dq33PXnqgSkYdfz52LB6fTiqLd2QtpfS9kLbInBt1mBeZxPfFt7rK7z3LC6qjUBU23+XEnj7C4FOpZ3Qs1fzxLWVUhgzZgwee+yxZpmPiExo++STT8bzzz+PZcuWoba2FrNnz8bVV1+NPn36ICsrq83WVldXh2XLluGPf/wjTjrpJGRnZ6Nnz5645JJL8O677yaEgV988UW0b98eL774YpNilCeffDLKyspw++23N/UpNNqVV16JQw89NKOxH3zwAT7++OMWXtHeZf369RmNKygoaOGVNL8zzzwz43B4QUEBPvnkk5Zd0C4qeIZTbyw3/iERuko7znSJtbfJDSUDwNIlS1FeXu7t0r9//7TrbqjYhg0oG3sp1PYdoe2FE29A/oWjGzVn/J+/tQsXJh2XdVCfFBPUP3/koIMTttV8+x0QU3Bf2FRRbS/s7K1RoyinHZRWiGmFOhUz4WsvmK2g4Qa1NWLKjVXHzHYbxNaBixfIdi/aBJcjTgS5kVzkRaIoyC5AfnYhCrLykZ+dj2gkDzlODqTMsp/MTAw7pkzUW+mYmTv0K7BWmOOatdg1eVFu8xIorRFzx8APbbtBag0EAt5+hNt9Cd3IOHRwe/CVDmwTgTC3Nm+AF9dW8e9B/Nuvk15nKn7eBoW5myGU3dyRbfc9ISIiIiIiIiJqCoa1iYiIiIiIiIiIiIiIiIiIiIiIiIh2Ae3bt8czzzzTpDlWrVqF448/Hs8991wzrYoa4qyzzsKrr77aqn8BuKysDJs3b0ZVVVVoe11dHT799FOccsopKCoqwsUXX4xly5a12rqIiIiIiGjX8Oqrr6Ydk5WVhXPOOacVVkOUgUw+Ujcxrp0ylmzj2jnZOXjw4Qdx6223JoxRNTuwecHzKRfhRZoDC7XJbnixbeFepI1ri0A0W6SIaztmnLChakTgxbXdwLaQgbi2G9h2o9oORCiGHYxsu+MiSBXbDsazhR0DuDHtCFLFtOOD2l70WzgoHnwjovsfn/R1dGmlkZcXTYxq2/WboLb7WrohbfMaSvta+++JG093k9n+r1RRbe29p4GfkeDPqL19zdXX1Ps8GkJrjZ/+9KeYNWtWs81JRGGDBw/GlClTsGjRItTU1GDu3Lm4/vrr0a9fP2RnZ7fZumKxGL7//nv87//+L4YPH46srCz06NEDp5xyCtq3b48xY8Zg586djZ6/c+fOmDVrFmbMmIGioqJmXHnjvPvuu5Ays9zFBRdckBAap8bbuHFj2jHuedHu5IknnsCHH36Y0VghBN577z1Eo9EWXtWuo1Eh3GCwOf5a2AZxYH43LlzfHO7Yhx+cHBrWr1+/hq+vHnrnTpSNvQyxH34IbY+eew7a/fctjZszyX//q1u6NOlYp8e+SSZIMz80nJ7mC1vcs1cNQNfUom7VKm9MaL5UUW17nSWzke1kQ6kYIDRi2g9pK6UQ0zC3YyaYrWMxE5lWGkqZsTGlEIPZRwiBaFYUJXml6F7YA7069MaBHQ7C/u16olthd3Qp6IrSaCeURktREi1FabQTOkU7o2vBPuhe2B37tt8f+xR2Q2m0E4py2iHHyQE0vFC2iWUr79oLequYF+R249heSFsraGX3sa9FnV27G9nWWnuvXjCwrW0o3H053Xi3XVQozO2+pvG/l7y4ttZeQD4hrh24qRD+51lj49rNEbduSiQ7430z+McJ49pERERERERE1BQMaxMRERERERERERERERERERERERER7SJOP/10TJgwoUlzVFdX44orrsCECRNQU1PTTCuj+iilUFxcjHfeeaetl5LU9u3b8fLLL+OAAw5A9+7dce+99zJCQkRERES0F9i2bRtWrlyZdtzAgQMzjhoStYomNrVSxbWD9xLi2naQG5EUEPj1b36N0047LWH+LfOnQNVWIhTQDsQnhRfFBsJ/jTcQ1w5c3PHp49rSHkfax91YdcSParshbOl4YWuE4tnSBrYj9vGIH9n24tTBtQSP44TWIuwx/f39Y7rHCEXAERfbdnJR2Pe8hNc3XvsO7eAIx8S0ISHt8R0h/MA23Mi2hBA2pS2Evw3C2x5IaNsot/Aed6Pa7o+ECGxwo9rBnxH37Z84aSKKi4vTPpdMaa1x4oknYsWKFc02JxGldsQRR+Dxxx/HN998g+rqanzzzTe4+eabcdhhhyE3N7fN1qWUwurVqzFz5kxs3bq10fNEIhHccccdWLduHYYOHdqMK2yaHj16YOLEiRmN3bRpE2688cYWXtHeo6ysLO0Yx3FaYSXNZ/HixQ36GfnZz36GIUOGtOCKdhfx582Nj2/7cyAUOPaiyYHvJxEA3n/n/dB+Bx54YMOPnUpdHTZNuA618+eHNmcPGoQOkx8GGvH5N1X4t27lqqTbnc6d4iZIM78d4HTuHDof9Y6zYlXmUW339bZ38yIF0MLGsrV7sQFtXYdYLAatFWKqDjEbqjbRahNOdqRESW5H9G7fG4d0PBT7t+uFTtFOKMwuRJbMqv+JJZElsxDNiqJDbgd0zu+KHkX7oiSvFNFI1Itbq8AaFDSUBpTS0MLmnG1IG0J78WwzTtlwtf8zaDPiocC296oLb6QX0PaD0X7A2otrB/cNvB9a+WOTxrWFv1fw2n87E+/X90vp5v3vvPUdK9N96xmQ2RoY1yYiIiIiIiKiRuL/24WIiIiIiIiIiIiIiIiIiIiIiIiIaBfy+OOP45prrmnyPE899RT69++P1atXN8OqKJm6ujrcdtttyM7OxubNm9t6ORn54YcfcMcdd6C0tBRffvllWy+HiIiIiIha0KOPPppRmOjqq69uhdUQNVC6H12R7uHEuLaIS9SFxgj/mMFw8u133J4wd6xqM3au+hh+HNtOkBDXdu/LwJGCwWz/uv64tmPHORBwvO1ChIPZsI8JBALbNnINN6QdHAs3jJ3lRbnd2LYXvw5Gt+MD2gnH8S/B47hBbSEi3vorV83F+r/9DOvfu6ne9zEvmofsrGwvkC1hwtmOF9EOR7WljWRLL7AdjmoLGzz3otpuatt7z4PvoPB+LhKi2u57a69ysnOw4JsF6Nu3b73Pp6F69uyJzp07Y8KECfj888/N80hyIaLm1a9fPzz44IP46quvUFlZiaVLl+L222/HwIEDEY1G23p5DTJ48GCsXbsW99xzT1svJamHHnoIpaWlGY39f//v/2H58uUtvKK9w54W1q6rq8Pxxx+PWCyW0fj+/fvjvvvua+FV7bqCZw4NiuGGT39Sj0txzOBn01WrVmPjxo2hMfvvv3/6iTKhNbbc9QtUzZwZ2hzZbz+UPPcMRE5OI6ZM/SRj69cnbBPRaPg4GUa1ASBS3CHpLnVrfgjPlyqqba+DS87LyjVRbcTs0WLQWiOmY3A70156WmvETN4a7XPb4cDigzCg80Ds225/FGYXtci5pxAC0awoSqKlJrIdLUW2k+MFtpVS0DpmLyb8HXzMjYVrrQAvsu2P0cpExU2oO2bD1DaWbS8xZV4B990wc6pAwDuQ0o4PcIdf+sS4dopIdSjMDTcAnlnMGqj/57I5ZRrZzmjdaX58GNcmIiIiIiIiosZgWJuIiIiIiIiIiIiIiIiIiIiIiIiIaBfiOA6efPJJvPDCC+jWrVuT5vruu+/Qo0cPZGVlYcyYMbjvvvswc+ZM/qXUZjBt2jQUFhbi/vvvzzjWsCspLy/H4YcfDiklCgoKkJ2djXbt2uGQQw7Bb3/7W1RUVLT1EomIiIiIqIleeumltGMcx8HYsWNbYTVEjbALxLWPO+64pHNXbfgysFOquLY090X8kURgbOA6Ia7thq/h3fe3R8xYG78Ohq7hBbEdCATGITAuFL+WACJxcexI4DrVbTfyLf1jh9bprsXGtoVE3Y6N2PDBHdj48d2o3vBNinfO17G0GFI4kELCERJSSjjCgZSpo9oCbjxbunnsUFRbejHqQCQ79LMm/HcrVVQ7EDN0de7cGQu+WYAHHngA++67L7KzsyGEgJR23Y0MlG7cuBFTpkzBMcccAyEE9ttvP0yZMiWjKCoRNY/evXvj3nvvxbx587Bz506sXLkSd999N44++mgUFBS09fKSKi4uxnvvvYfZs2ejpKSkrZeTkpQSr776akZjlVIYPnx4C69o71BeXp52TCQSaYWVNI+RI0diw4YNGY2NRqP49NNPW3hFu55MQ70hwXBz/LUIh5vd6G7C6XncHO7Yhx94OOFwXbt2bfgak9j+h6ex44U/hbbJ9u1R8uKfIIuLGzxfuv+mqpKck8nCwsAE9cwdFysWAES7dgm7aACqbJN/x4a0g1Ftrd3UczjwrKCQ50RNUNrGomPKhqWhoWIKCjEoFYNWClpodMnvjCO6HIV+JYeiOLc44XNVSxIQyM8qQJeCruhW2A3RrKgJZAsTxo5phTptEtTK3o9pBaViNrTtR7PdV9hNbbtB7Jj2MuLmNVHKj2zbZLb7UvvvkbvNj2ubq3B0Oj6urbR/HE+S3zvB+w3RrP/N33+a9QypP7CdNsCd5HNUwhD+/xiIiIiIiIiIqIEY1iYiIiIiIiIiIiIiIiIiIiIiIiIi2sUIITB27FgsXrwYv/rVr5Cfn9+k+erq6vDiiy/i9ttvxymnnIKhQ4di7ty5zbTavc/kyZNx/vnno6qqqlnmc3KLIWQkdD+/x0mQ2YX17NU8tNbYuXMnamtrsW3bNixcuBD/8z//g4KCAhx00EG45557sGPHjhZfBxERERERNa+amhosXrw47bh+/frtVtE82gs1Ma6dbLpwXFunjGu7fn7nzxPmqSlfGJqx3rh2IJ4tvIMIwA1vQ9qgtg06CxON9vaFY2LOwoxzA9YCfrDai1cj7uJFtR3AjWFLE9k2ce4k+yA+lu0AiCQZk+x4wfi2u74IBCKo3bISa6dfi6p1X6V9n445/mjc98Rv8fbfp0MK6cW1vZA2Uke1hQCkMK+ZCWqLcFQ78H4J977wtoQT6MGYtnsdF4MLJ9MFbrnlFnz//feoqqpCLBZDXV0d6urqUFtbC6UUpkyZguzs7LSvQSorV67E+PHjUVpairy8PBx00EG46KKL8MILL2Dbtm2NnpeIMtejRw/84he/wJw5c7B9+3asW7cO9913H4477jgUFRW16docx8GNN96IjRs34vTTT2/TtWRq6NChOPPMMzMa++2332LKlCktvKI93+bNm9OOycnJaYWVNN0zzzyD6dOnZzRWCIG33nqrzX+f7jriv4Sm8fFtfw6YsnDgdFtDx507Ae9Ofzdhqs6dOzf8+HEq33kHW3/16/ASpC8ImwAAIABJREFUs7LQ8blnEenVq8HzpX1FBKC2bEnc7P533Qa8pN6nify8pGtQW7eGotruTu5tgcTYuSsnkg0tAsFpbXPTSkMjBq0VtAa6FHTFcd2PR9+OhyCaFc188S0k28lBp/zO6F7UA3mRPBPODl7gBrLNxX/MjWwr+5zd8eY2tHktFMzYYBpbazc6boPYIi6urQNxbeXHtkPX9qVXUPZ90YnvW9yvIG2Pk3BJwYuCN/Xi/lJxl8CY4Brri2jXG9jO4PcF49pERERERERE1BAMaxMRERERERERERERERERERERERER7aKi0SjuvPNOLFmyBHfddRf69u3bLPN+9tlnGDRoEO6///5mmW9v8uKLL+Kmm25q+l/oFRLFh9+IgyaU44BxS9Hnmg3Yd8S76PmTeThg3FJ0P+tVHHjFcrTrOwYNroQ1A601Fi9ejDvvvBNFRUU44IAD8PXXX7f6OoiIiIiIqHGefvppKKXSjhs7dmwrrIaoiZoQ1xZxoWR/OhHakiyu7caUDx94eMK81WVfhwdnEtdGfXFtG8721uvY237o2sShpY1hxwW23Ti3DAa2I/44L9btQCAC2Ki2EBFvH2Hvw73AMcdKuEQCAe1ASFtGbEg7LrANCUCj7JN7oOsqU75Xubm5uPiKi/HBvPfxwhsvYNRFI1FYWAgpHDh27VJKG9I2MW0pk0W1pf8KN0dUOzA+XVQ7E1dffTW+//77jMamU1VVhcWLF+PPf/4zLrvsMrRr1w75+fk45JBDcO2112b0BQtE1HSdO3fGrbfeis8++wxbt27Fpk2bMHnyZJxwwgno0KFDq63jiCOOwKpVq/DII49Ayt0rI/HKK68gNzc3o7GTJk1CRUVFC69oz7Z169a0Y5ryJRCtZfny5ZgwYULG4ydOnIiTTz65BVe06wufAddX6k2+Y8LZTqpuro4PPvtHW79+A9auXRsan52d3eQvGa6ZNw/lN9yYsL3Dww8h5+ijGjxfJlFtAFA7E/88Erm59YeQ46LDIrBd5OQGxvnU9h0po9rQ4XczPvScJbO890QphZgboVYxxDRQmN0Og3sMQf/OhyMvEg577wqynWx0ye+KrgX7ICKzoLSyMXAFrZSNYcPNa3txbPc5Kq1sNNvs4wa2Vcwda+Pcocg0AGGK1m5wOxTXdsfo5HFtE/S27ynCcW2l7b+rSRFCBwAtdPAjZNr/VNwcYW1PA46bbO2ZPpZ2Xsa1iYiIiIiIiChDu9d/ESEiIiIiIiIiIiIiIiIiIiIiIiIi2gt17doVv/zlL7Fw4UJs2rQJr732WrPMe9ttt+Hll19ulrn2dNOnT0ffvn0xZsyYJs3j5HRAYe9z0fuSr1B6zC9Cj+V1PQbZRT0DWyS6nPAo9h3xDmR2uyYdtym01li2bBl+8pOftNkaiIiIiIioYZ599tm0Y4QQuPbaa1thNUTNoAlxbfNwsgGZxbX79++fsGddxUZU/DA7PLjeuLZ7P4O4tpDmceEAXhjajWs7JvAspR3rR7aFvZiItmP2ExGYwHY4lO2FtL3QthvMduJC2ckuTiigDZEFIbLMXIG5TSjczFm1fiFqt/2Q9L0pLinGDbdej4++nolf/O4u7N9zfxvONs/BsVFwR0p4v4Q0kW0kRrUFhB/bThbVFolR7fgAe0tFtd15u3btisrKSuTk5GS0X0NUVFRg4cKFePLJJ3HQQQehtLQUU6ZMafbjEFFqxcXFmDRpEj7++GOUl5dj+/btePLJJ3HqqaeiY8eOzX68oqIivPbaa5g7dy66du3a7PO3hmg0isceeyyjsVVVVRg5cmQLr2jPtm3btrRjMg2dtxWlFIYMGYK6urqMxvfr1w+PPPJIC69qz5M0bCu8lrAZk+Rra5JvMGMfeTDxfSgoKGj8IgHUff89yi67HLq6OrS96L9vQXTkeQ2eL9OoNoCEYwKAyHLqmTs8uwhtF4A9P9Txe1VXJ49qx80YH3iG1ojIiAlJ65gJNtvAtBQSh5YeimH7nYgOua33RRCNFc2KokdRD3TIbW8S2lohppWJWEMBSvtRbftLw4aztQlsK61NUFzFTIjbRrfdOTQ0tLDpczuX+2oqN66tbVzbfZUDcW1t495BblxbaWVef1fc75GEuHbgfr1RbCSJcGdyiZM0sp2h+Fh8fc+rQfMyrk1EREREREREGWBYm4iIiIiIiIiIiIiIiIiIiIiIiIhoN1JcXIyRI0dCKYUnnngCkUikSfNddtll+Pvf/95Mq9uzVFVV4ac//SlKSkpwzjnn4LvvvmvUPIW9zsaBV63BQRPKccDly7DPj/6ISEG3jPfP63oMDhy3BAX7nx6KcrW2BQsWYM6cOW12fCIiIiIiyoxSCvPnz087rlevXohGo62wIqLMiHSfeVslrh33kAb2228/tGuX+IVX6z+5EbHqzeHBKePabsi5vrh2ILANG9d2g9r2Erov3P1s5BrmYgLXERvYlhDSDV3HRba90LYMBLEjfnA7FN+Oux8IbAsRjHwH5vZuR7Bz+UdJ35MLxpyPj76aietvvR4lJSWQMCFtRzpwhISEAymEDWZLczsQ1DYBbgkpBaRwzOuaLqqNxKh28OegpaPartzcXMyaNQtStuxf9S4rK8P48eMZoSVqQwUFBRg/fjw++OADlJWVobKyEs899xyGDx+OTp06pf/nXwpSSlx55ZXYvHnzHvF7/KqrrsIhhxyS0dj3338fs2bNauEV7bkyCWvv6p8TRo8ejTVr1mQ0Njc3d6/+72CZRG0TxsQHf91wcIrIrYkQp9ruPyAAvPX6mwnjmvJlI2rzZpRdMhaqvDy0PXrBBSi6cWKD52tIVBsAkCzuLlOHtZNNpQMnm0LKhLwyAOjaam+nUFQ7SeQ8GNXW0JAiAuVGp5UJUhdmFeGUXj/CQR0Pzvh8dlcgINAxrwTdCrtDyogNa8egEDPX2jw/aO3dVm5sW2sT1NbKBqT98Da0hlLaxrhVKKrtXgMwY7SCLWsnjWsHue+PgjKfGLWOew8R+qEL7W/XCK2Tt7Htx0vv04zWDbtAhw8eWnc43p2Sjr+bPLBdX3g7Hca1iYiIiIiIiCgdhrWJiIiIiIiIiIiIiIiIiIiIiIiIiHZDQghce+21mDVrFrp27droeWpqajBixAgsWrSoGVe361u/fj3+9re/4aGHHsL48eNx+umno3///ujWrRsKCgoQiUSQl5eHRx55BJs2bWr0cdod/BPsc9oLkJHcpi1YRtDtjJdw4JUr0fGIm5Fb2h9ZRfvDyS2Gk9sR2R36oP2hV2Hfc99GUZ8LILMKmna8FMaNG9ci8xIRERERUfP585//jLpkca84F154YSushqhh2j6uHXfPhphHjBiRsFft9tVYN2MCoGOBPXXgtjtBXFw7ENMOx7XdULawoWo/IO0HsP24NmCi1n5g217g2LkdCEQg4O9rItvShreThLa94HbgsfixIn58/DyRUHgbOoaK5Z8kvH6jL/0x7nn0HkTzol5QW0rHhLJh1mui2nabEBD2tnDHeCFtOxa7R1TbdfTRR+ONN96A42QWX2yK119/HTfccEOLH4eI0svNzcW4cePw9ttvY/369aiqqsJLL72EESNGoGvXrhmFtg855BAsXboUTz/9dIsH+lvTO++8k/HzOf/886GUauEV7Zl27NiRdsyuHNZ+8cUX8eqrr2Y8/rXXXkNxcXELrmh31Awh5fgpTDU4WItOGFdevhmrV/+QMFVjz4V0TQ02XX4F6pYvD23PGTwYHX53f4O/rLbBUe0GzR0OCyeLagOAFuG9PCo+yJwY1Q4dQ4ePqHXMRJKhsX+7Xjit95lol9O+8U+ojeVG8rBv0b6IZuWZeLZSJrINBR2KbGuYXLZCTMfMrbjotnb3E35QW8PEs3Ugrq3tP3M0kDSurbX7ePi9MMcw2+Pj2jr4ewYIxbS9TUJ7HxeDc2ccv05Lhy/hj0h2WSmOE//73bubOrDdqBUyrk1ERERERERE9Yi09QKIiIiIiIiIiIiIiIiIiIiIiIiIiKjxBg8ejHnz5uGCCy7A7NmzGzVHeXk5zjzzTMyZMwelpaXNvMK2sWLFCjzzzDNYsmQJVq1ahfXr12Pz5s3YuXMnampqWvwv4AonB52OfwDt+45p1nllJB8lR92BkqPuSDkmb5/BAICdq2dh07wHUbmmcT8XyXz33XeYNWsWhg0b1mxzEhERERFR83ryySczGnfTTTe18EqIGkcIUf/n9rjQceIEqLeKJyCSBL2EFzpLmEIAd/3iLrz99tsJX761c9Un2Piv36L0mDvjFqYDswg/NAgB02oWgFYwAWwVODJgotkqsJ+7OglAmz6gBgDlhfiE0Oa+FoDQ/nHt6yiC6xLaPlc/yufywm7p/r2JDU6H4692vV4u3BTZKlfPhqrdmTDF+JsmQNogNoSEBCBgQuFCuAlsCSngBcRDv4Qf1RaB9WQa1Y4vxrV2VNt19tlnY9GiRTjppJOwcuXKjOZsrCeeeAKTJk1C7969W/Q4RNQw2dnZuOiii3DRRRcBAOrq6vD222/j5Zdfxj//+U+sWbMGkUgEJSUl2H///XHNNddgzJjm/ffOu4r99tsPN9xwAx599NG0Y8vKyjBp0iQ89thjrbCyPcvOnYn/XI6Xn5/fCitpuB9++AGXX355xuOvueYanHnmmS24ot1TvXHb+HPtVOfWKabQOjGC6957fPJjSc/zG/vf7GJr1qD683+HtkUOOAAdn/kDRFZWg+ZqdFQ7gy8DiH+9U0a1oQHvCwPiVhRx6o1qhw8YyBprQCuTmxZaY2CXI/FfpYelXfPuwBEOuhf2wIaKDSiv2gShAaHslxd5nxU0pBZQSkAK8wlIC2U+CWgJgRikkPadUObzh7Ydc6EhhfSb08J8hhN2vNLK7KtN/FpAQGgNCP/zpvncZd5j83HQ3Ndae583zG2Efu+5+2ntx7vTff5o7O+jhM8rCfFsb1Gh44T2i1u/N1WSdWfyXJLxXjMiIiIiIiIiojhC82u5iIiIiIiIiIiIiIiIiIiIiIiIiIh2ezU1Nbjlllvw+9//vknR6E2bNqG4uLgZV9a63nzzTUyYMAFr165tszUUH34jSo+6A5CRNltDkKrZhhWvnoiarcubZT4pJWKxWLPMRUREREREzS83NxfV1dX1junevTtWrVrVSisiapyM/v1GfV2tNLsnCwoG49rxU3z00Uc447Qzkn4mLtjvdHQ59SnISG7c3sHiXfC+Td39f/buPECOsk4f+PO+3XPPJCH3ScgJQhBIlJyQBHUFAoRDcDkCggSQa5cFfqKIiKC7KEiCgAIBLwgghyKHLCjXknAbwmUgBAIkQu47mcxMve/vj7reOrq7+pwjz2doprvqfd/6Vnd1d1VP+ilvHZVRkzHN7eP1dav25/l93IvyQvQC040gPrOOQD1xa25ODuSGh0OmRaiRPW3tC9dgy9JHYTpw0pdxz+P3AFrYwdluoDacEG03OBvCuY3gbS8o22yLvEK1AyHZ7RSqHXb99dfjZz/7GVavXp1Xv3xMnjwZL7zwQtnGJyIqllIK/fr1w9q1a3O2lVLigw8+wLBhwypQWdcxevRoLF26NGubI444Ao888kiFKkpGKYVhw4YlPhHFyJEjc65nVxQNtXZPtGJOQ2wbb6abo+ucdEVr7Zx7JbzHqIP9nflmALTSytuL3W+v/bD8o+WRmvv27YtVq1YlXkdX2/Ll+HzyQYFpVfvsg1T//nmNowG0vPIy1JatgenpIYORHr1nYFr9MTNRf8zR3u3PJ01B28fBbbJ6v33R97HHnLEzhWqHa3Duy+ZmrBy5J8LqvnkCdrvuWu8+jvQLPwZ2GjMAjU82fYwFKxdg+tBDMLxH1zzByobm9fh86+f2/r57bOAcK7h771IIwD2xDwAIp4UTwp0SqeBJfpzjDqkljCOKwMl8ACd82zjucM74Yy8C4eMMeLfNww37uEF4IdquyHFH9PxQhcl4rJw5vFrDft8N940Gc8fXFV6XQsK1Y5dHRGXRVSLp+JpBRERERNT1XXXrYegY/1qfiIiIiIiIiIiIiIiIiIiIiIiIiIiKUl1djRtvvBHnn38+5syZgyeeeAIffZR/kHKvXr1wzDHHYMaMGZg2bRpGjOgcX7B+/fXXcdJJJ+H9999v1zpGzV4Bma5v1xrCZHU3DDvpdaz6v0uwecm9UG3bixpPKVWiyoiIiIiIqNSefPLJnKHaADBz5swKVENUHDf8JmuYT4bQLnsAo03sbBETdOcs0wnYFkb3Qw45BD+/7uf4r4v+KzLW1o+fwIe/2wdNo45Fr7EXId04MFqAG9bsFC0AaDuhEIAEoLyANSe2DBDuMbiAHaYNp2oJCDsyTwRCt/2x3b5au+lt4ZBulxu2mCFYO+7+jQQTiWBD4d9721e+HOk+fvJ4J8QuGqgNOGHbTkCdFIAXgKedUDwY4XZ5hmqLUK0dJVQbAC6++GJcfPHF2Lx5M+bPn4/bbrsNixYtynucbBYuXIj3338fo0ePLum4RESlIqXEgw8+iKlTp+Zsq5TC8OHDYVmWHfZJiezYsSNnm6ampgpUkp/TTjstcah2TU0NFixYUOaKOr64E8nkZIZqx80LTXb3m3VMO3OMbVu34ePlH8cucvv24v5uZWp95x20vvNO4vbZ7qG2T1eg7dMVgWnV++0buC3qahGmW9ucsfML1QYAvbMltkZRV5cwVFt759NRWgHQsLTC14cfhsFNgyNjdxW71faEFBIrN62AcsO1hXucIyCFgNICAsrZYiUkBJQboq2Fd9wgIZ1tWAFaQkE5+/bSOc6xT2bkPqJKKztcWwtod5naDte2nx/Gb/ehcsa0z1dkT9daRY5FtNDBDUZEj0dKEX7rH7uYR4XayQh3j5fgbYNencbyhZ8a7nU3S3XvA/O23Ty/4yatM4d/E1EyXSU0O4nIaxQREREREXVJ/OsAEREREREREREREREREREREREREVEXMnr0aNxyyy348MMPsWXLFrzyyivYf//98xrjT3/6E84880yMHDkSvXr1wgknnICXXw6GIG3evBlLly7FG2+80a5By59++ikmT56ML33pS+0aqi2rGrDHNxdUOFRb53Xpd9DPMWr2p9jjhOfQfa+T0TDkEHTf80T03P8C1A86COnG5F+of/3110u9MkREREREVAJz5sxJ1O673/1umSshKp2c4Te58oCydM8U4iWMQDGzxQUXXoBZs2bF9lGt27Dp3T/go3smYs1L10Dt3ITMgdPuUoQ9zQmP9qZ5X/+VwevCvi3MdsINeJMQXnt3jJQfXi2E3VamAJEGRMrpm3LGSRnLSxmXbNOc6d4YwXFa138Ea/uayH113EnfgBQpSCkhhYQUKTvCTtihd0KknOlOtJ0bsi0FpPDXP99Q7fDj0ZFCtU3dunXDOeecg3/84x/QWuPRRx/FySefjNGjR6Ourq6osbXWOO2004oag4io3A4++GAcdthhidv369cPK1euLGNFXUuSE/H06NGjApUk98ADD+Cuu+5K3P7ee+9F3759y1jRrsMNpMwWwqljdpzDEdA333hzxjG2bdsGy7KKrDR/RceKakA0dYtObo4+x/ys4eBSA7c1oJt3hObbZLemvEK1tXfiHWBIt927dKi2q3tNDwzqNhhKKyhtwVL2xb6unOkKljNfwbKvu/Pgt1FaQzvXtdb2bdjXNewwbQ3nREbGbe0+DoD3xDAfK3e+k1INAFBK+4+jsMO0vR9t/HYubk3uxRM69MyHOZ4/rnDCwf3a3cV425u3LoivJ7ycmGddIScA2JVCgYmKEffcLvj5IxJeOii+bhARERERdW0M1iYiIiIiIiIiIiIiIiIiIiIiIiIi6qIaGxvx5S9/GYsWLcKFF15Y0Bjr16/H/fffjwkTJkAIASntMKbu3btj9OjROOCAA1BVVYUhQ4bg2muvLfEaZLZ161Ycf/zx2GOPPbBw4cKKLTdOdY+RGHHKW6jp+YUKLrXwL/7V9BqD/tNvxOAj7kf/Q25Gn4lXYchRD2PErDcxeMb9icboaKEaRERERERke/7553O26d27N4YMGVKBaohKpz3Dtc2cZSEEbvn1LRj3pXGZS7F2YsMbN+Gj+eOxYfFt0FZLsAA34Npbih8E7SYR2a2ld9sOwRahizRauyHZdri2iIRfOyHbsAOsA0HbcMK2vWBsaYRuu9fjbhvTIQHphH4L4YR5S2z/V/BEbQCw+x67Y/iIYXZwthMGHgjUlkaQtjOOcOe7oeLmtDxCtQMh2R00VDvOjBkzcNddd+G9997D9u3bsW7dOtx22234xje+gREjRqCmpiav8V566SV89NFHJa+TiKiUHnjgAdTW1iZqu3btWgwbNgz33HNPmavqGlpaWnK26Uh/A1i1ahVOPvnkxO1PPfVUHH300WWsqGspJNQ2drfIDKyMBG0L3Df/vsw1aI1169blX0cRShGqDQCpnrtFZqltWwP3qwh08e+8cKg2BGBt2hKeZDOek0bssjNBe8ct9k1lXwDUpevQrSYa/t1Vda/tgUFNg9GmLFi6DZYXsN3mhGkr77elNTQsL1BbO4HaSmloy7J/O4HbMMK1lXPfauc2ACjYgdd2Ojr8R8cI19ZaBzYGM+BWaw0tdOBk1oEgXCN42x0vwjx4LebiHIYGtjMhACkCId9u82BYeEzAtlubd1VH6me4NlHplfQ5kuRjDvONqBIK+OilqGBxIiIiIiLq0NLtXQAREREREREREREREREREREREREREZXfL37xCyxfvhx/+ctfihon7otmSimsWLECl112Ga6//nrcfvvtmDlzZlHLyUQphUsuuQQ33XQTWltby7KMZATq+n8Zfaf8D2r77N+OdRQrmBjVsPv0RL2GDh1apnqIiIiIiKhQr776KrZt25az3WGHHVaBaohKTwiRPQAnFIocHQAZQ37sEO3oTHe6O7QGUFdXhwcfehAzj5qJxW8szrg4a+dGrHnxh9j49u3odeD30W3kUXYgmTe4hBu85pUmtHvFWbIZw+e0h3KqUV5At9D2NA1hjwENASe82wxiC6UcCi8AzQ5Lc9vZAWnCbOp1DeZGC+O3E7hmTNuxMnoytGlfmWoHagsv0toOyoYbSu3EY7vrBsCLEBd+vLU0ltWVQ7Xj9OzZE7Nnz8bs2bO9aZ999hl+9rOfYc6cOYnGuPrqq3HnnXeWq0QioqLV19fjxhtvxFlnnZWofWtrK0466SQ8/PDDmD9/PqSUuTvtopIEa/fs2bMClSQzefLkRDUDwB577IHf/OY3Za6IIpxdQTuwMjq7ubkZyz5YlnWIzz//HH379s1vsbW1qJk4Ia8+QPwhQcubb0GHjqdT/fsjPWyP4LQhQwIDyD7BmjUAtWWrX2OGZcaFamutoTdvDLR3c0pTffpE+wHevr72Ovm3a9O1SMtdL1aoZ11PtKidWLllpX0cIe2kaK00hFD2SaQBCO0fAKSEgNISAgoK2j5hkVb2CX80oISC0AKWFpBSAFoCQkBoDS0s79hLO320FtDCHl+4gdpG8LQ7QUi7j5NkDSEElFLOSZCMlXLCuoUWxiTtHafEbU9JRY514jK7vSe2c4ImdytzatZGG/fYSmvtHx/F1GPWH3c7icAyiKj9tEdWtfnxVp7LD7xeERERERFRl7DrfQJGRERERERERERERERERERERERERLQLSqVSmD9/PqZOnYrXX3+9bMtZs2YNjj76aOy9997485//jFGjRsW2+/vf/465c+di9erV2LFjB5qbm7Fz5060tLSgtbUVqVQK/fv3x1577YXx48dj+vTpeP755/H9738/UVBcuQhZjaYRR6LvlGuRqu04wRLFMb9hnSxsJJ3mP0MmIiIiIupofv7znydq9//+3/8rcyVE5dPe4druEIMHD8bCFxfi3vn34u6778bTTz+dcZGtWz7F53//Dja++Wv0nvAD1A+aHCwoa03a+7+3cm4gNyS85MK4gG23j9BOaJx/50SDtv1AbW/ZIlRUbKB2+LYRjNbWjObPF0XWadrXpjkB2Wagtt3XC8T2wrXD0wSEQMbbu0KodiYDBgzADTfcgOOOOw4HHXRQzvYLF0ZDz4mIOprZs2djzpw5ePfddxP3ue+++7BgwQIsXLgQQ4YMKWN1nVdbW1vONh0lWHv27NlYtix7ILOrqqoKCxcuZKh6TnkkUGZqmkeApQZw269uy74PD+CTTz7BF7/4xeQDww6+7vPA/Xn1AeJPIrz68BloefOtwLS6I2agx1VXhjoHb6YHDYqOv3079I4dkHV1cV0yhmoDgLVmbeCkPm7L1MABXj+vv9Z+G+d/SitoAFWpKlTJqkhtu4r+DQOwvXUH1u9YawdqQ0AL++Q+dsC2hhQCGtI52pIALKQgoSEBOOHWyjkm0RJC2uMoJSGlgtASWgj7mEwoCEgo+OHa0ALaHsA+95EQUFoFwrC1co+F7FB6rTWEtI95zRBttz0yhFGLQBskCtc2ewWXE54fFAikFfEB22a4ttc2biyGaxOVRa733Lzkenq1R6h23PIznckiW1cGbBMRERERdRn8F+1ERERERERERERERERERERERERERLuIhoYGPProo5gwYQI+/vjjsi7r3XffxZgxY/DMM89g0qRJ3vRf/vKXuOyyy7B9+/acY6xatQqLFy/GfffdV85ScxMppBsGoMfes9DrgIsA2d7/BLcc305M8A1rIiIiIiLq0P72t7/lbNO9e3eMGTOmAtUQlU97hmubw9fU1OC000/Daaefhn+++0/86Mof4cEHH8y42OY1i7HikePRf/qN6LbnN0IFhcuKWwmzhXNdOFF63mQ3YNuero3AaS+aT+tQiJoZ3p2/aPCZvbwdqxZBWy2BOal0ClOmToEUKS8424zJdlLlIEU4YNtZL4Zq5zRlypRE7datW1fmSoiISuPY5NyhAAAgAElEQVTxxx/H8OHDoZRK3GfFihUYMWIE7rjjDsyaNauM1XVOlmXlbNOrV68KVJLdI488gnnz5iVu/7vf/Q4DBgwoY0VdQ9y+rjGzyD8Vxe9o3/37u3P2/PDDD4tZcGXE3HXp4cNiZ6vPP4ccNix7qDYQOrMN0LZihTeWeQqc1NChwf5eqLZ7LOCHaqdkCrWp2jxWrGsa1n0Ytrduw/bWbZBSQkBBKmkHbBsnKpLOsYaEhAUFKTSUlpAQUAJ2qLawILSEFACgoJQEpOXMs8O1tROurQEorSCdYx3thGYLre1wbdjt3GMNpbR9GCdgh3Er7R/zBo5TnDDuBGHUXti6CE90xhKZXwvM4O/wNLMY85jcG88N2DbDat3AcIZrE3U+HT1U2+S+5hUYsM3XECIiIiKizo2nWiQiIiIiIiIiIiIiIiIiIiIiIiIi2oX0798fjz32GHr27Fn2ZbW0tGDq1Kn4+OOPsX37dkyePBkXXnhholDtShGyCqmaHqjqNhS1/b6EpuFHoef+F6D/tF9i6HF/x6jZ/8Ke56zBiFlvote4SysUqq1zXMq3XNW2I2er+vr6MtZARERERESFWLp0KTZs2JCz3bRp08pfDFEF5Ay8yXX4nKV7phCvYNhXcIgv7P0F3PfH+/DCwhdyBhuveu6/0Lr1XzH1uGHR0g6SFn4iUDBmWhqdpH3x2juJbM51v5/RV4QuzjQhpBPw5vbL8BNoZ9QpJCBS3pg7ViyMrPuBEw5E927d7eBsYS9HOmNC2BWmRKgGYQdo22Hb0r+fvHUy76NdO1QbQF7Bs0REncHQoUPxwx/+MO9+ra2tOPXUU3HcccfxtTEk6wlKHH369KlAJZmtXbsWJ5xwQuL23/zmN3HiiSeWsSLKl4C9rbW0tOC9Je/lbL9m6dLyF1WMDE+bqj33jMwWANo+/Ch7qLZ51QlQ1lqjddlHgdkagOzeA6k+vaKh2lo759jxQ7UhgLp0XSFr2OUIITCq52hIIWFpBUtZsGBBaQvKua20si+B6woKCkpraK1gacu7rrQbbW1Bu9c1oADntv1+Y4drOydmUs5feL3AaeE/Zu5jr+ClYXvzhHbaa286IJzlucHqzrJCt/0ijIn+gWHWv0Brb1nub3+avw0G72ttn7/JGdu9gUA4eOS9J/B00KFZ+f89PMl7G1FXp7Uu7XOhvf7ZSqHMusyQ7SRd+RpCRERERNSpVeJf9hMRERERERERERERERERERERERERUQeyzz774J133sG5556LP/3pT2VdVltbG6ZMmYItW7Zg06ZNZV1WNvWDp6GqaTCquo9Abc89UdNrX6QbB8APo2pvHeOLemsWXp6zzdixYytQCRERERER5ePaa69N1O6SSy4pcyVElSO8YLIMzDCd2AGQ8XDcDVUOB3oJJwTNHN4cb8L48Xjm2Wfw6GOP4vvf+z7++e4/o2WpNmx441foO+Uao1ABCA1o4d82aw8sTMP+PCOckKbtMQB7HKERWEmtY4YTfh/AuJ7lzvGTq0O3zVBqYNuKBZGe0786HX4cthsA7qyBcGO24YRsuwHY4QBtvz284G0/JHtXDtUGgIceeihRu4EDB5a5EiKi0rnyyiuxZs0a3HzzzXn3feihhzB48GAsWLAAw4YNK0N1nYtSqlMEax900EFobm5O1HbQoEGYP39+mSvq3IrdY3H3DM1NJ2nw7e/u/G2icPse77djsHauOyjLqqaHDQMaG4GtWwND7Vz8Jmq+cogxRChU2wwbFn6gZ9tbbwcXq4Hq/cbYhwl2By/M2R1Xu6HaAOpSdYn3ZXcFNakaDO0xDEs3vA8JYYdcCw3pHFO5AfCAhAULUton8pEaUALQ2j6u0AJQWiIFBe0ch9iPj4YWFoR2TjikAQgF4SxBaWX3dwLQBQSglHuQ4xzC2Y+X0to9PPKC06UQTmC1cSTn9PPG8+bo4PGJuRnEbRLh7VrEToK59ZrHw4HtzK1JG+eH0jpwzB6+Hq4pdn3y3Ja11h3yGI2oEjpaMHQhAfmZ5P2+Fj7bRcJSAq9RRERERETUqXSUbwIQEREREREREREREREREREREREREVEF9e/fHw8++CBeeOEFHH744WVd1ooVK9olVLtuwHiMOPUd7Pmd9Rhy5EPoP+1G9DrgP9Aw9FCkGweh/f8prTYuHcPGd3+fs83JJ59cgUqIiIiIiCgfjz76aM42dXV1mDJlSgWqIaocL1Q5m2yH3X5ec4bZ0ZlZA32EgBDAkUccgUVvLMKtt98a22zTP+9C2/Y1oQKC4WJ+mLQx35hiz5eh+c40IYK33RBrIQAhIYR0oqf9H7+te0lluMjAJTyOEBJt21ahdeOyyHp/5d8OgRQSUkgnPBuQQkAKCWF8TuPme0snbNsNyvbauv3Nx5+h2gCA3/8+92c7AHD66aeXuRIiotK66aabMH/+fFRVVeXd97PPPsPo0aNx5513lqGyzmXt2rWJ2vXr16/MlWR2wQUXYMmSJYnaptNpLFiwwAnDpY7od3f+LmcbAWDSh9F9x4ooIlQbAHRKoubALwWG0gB2vvCCMUSWUG3z95YtaHnn7eBfDgVQ9eUvux0iodrm6FUyjbRM51ihXU+fuj7YrWY3WMqCpZ2LstCm7N9KK1hQUFpBKfu3pZXTXkHDnq6h0Kbd63ZotoKC0hoaClr5j4/W9kkMNAAFBScJ2+7rhE674dgKynsUlfMYw7wtAK104M/KzpK8vt5td7nORSlnnazgdK01Ij/+hmUsx9gWjeWGf4zkbWf9nevQ3pGmGyIPIGMAcDiIt5Bg3o4WLkxUCRm3e5HgUupa3NeFjjJmrpPuxXXh6wgRERERUafDT4eJiIiIiIiIiIiIiIiIiIiIiIiIiHZRQghMnjwZc+bMae9SSqq6x0gM/cbT2P3ovyLdMKC9y8mgg34ZL8GXBM8444wKFEJEREREREmtWrUKq1atytlu0qRJFaiGqH0UFa4NlDxcGwDSqRS+/e1v47V/vBYtx9qJlY+eAD9ZzwzXDoc8G/NFMEw7GrBthmunAGGGbMtgOyNoG17QthO6HRO8HYjgdkOt4ff3xgOwfcWCyDr37t0bY764r9NMICUkpEhBhoKz7eXb18NR2d79IZxpgfvKbOneXbtWqDYArFmzJlG7c889t8yVEBGV3oknnoiPPvoIu+++e95929ra8O1vfxszZ86EUqoM1XUOq1evTtSuW7duZa4k3lNPPYWbb745cft58+Zh6NChZayIitHW1oZ33n43Z7uBqRRqt21D89KlFajKUOQunRvyWTt1WmSona+9Dmv1mmgQaDhU252vNXY8+xx0W1ugh9ZAzdSDMoZqK2eCAFCTri1uhbqwET1GQkgBS7XZgdlOoLbSln+BgqUtKK2921orWNqJx3bCtZUbWK3t69AaSmn77EDePPfxUXbQtFKAVhBOSLYGAK2cv8vaEdnuQav3p1ql7DBrJ5BaaT9E25vuhnp7/f3b4WBYrbR3gRmwbUwPB3A7yeCAih5Qm0G3kYBt+AHbbmi3G67t9WG4NlFJdKTtvdSB2nHjFx2wnbR5B7pfiYiIiIgoNwZrExERERERERERERERERERERERERHt4kaMGNFuIQmllK7vi8GHz8ewE19BbZ/927ucTsdqXo8k3yhcvnx52WshIiIiIqLkrr322kTtLrjggjJXQtS+2iNcO2MQs/AS87D//vvh+OOPjzTZuX4JNi25z1i4CF43QqGFG14dbhMoPRi6HRnLC792w7bDQdsy1FVkuIT6mGHezmX7ymiw9vSvTkM6ZQdpC8jAfSfdoG7hh2ub97Ab5s1Q7cyUUrj55pvx0ksv5WwrpUR1dXUFqiIiKr1Bgwbho48+wimnnFJQ/7/85S8YOHAgli1bVuLKOockJ2Bor/e6jRs3YubMmYmDDGfOnInTTjutzFXtmkoVJnnP3ffAsqyc7f6ttg4AsPXVV0uy3EQSbeaZ7wcz2LP+8EO9fXdvqlLYes+98X1jQrUhgG1/mB9YtNZAauAAVO+7j1OvMPrpwDg16drE+7O7oupUNYZ228MOw3ZCse0QbQVLKzto2wnbbtNtfjsnXLvNCbWGdqOrVSjc3Imz1nbAtYaG5V7XClrY7bzHTCtACGhhT3OisOHMtNtJYffV2gvVjoRrww+wVtqpyA3GNsK2wxfvOR6zibvj++P48dnewvzGkYDtyHjOMZiG9rZQDXubL2e4NlFXFgjAzyTbW4L5kpC1WX4/lVKpGhiuTURERETUeTBYm4iIiIiIiIiIiIiIiIiIiIiIiIhoFyelxNixY3O2axhyCHaf+SiG/ftLGHX6hxg1+1M0DjuiAhVmJ6sa0G/K/2DEaUvQMPTQ9i4ngQ74BTwN7Fz/TqKm55xzDpRSZS6IiIiIiIiSeuihh3K2qa6uxpFHHlmBaojaV6XDtbNN94KoNfC9y78XW9vaF6+E2rnJWLjw+xrh2n5pZjB2MEhbBK6FQrMD182wbWNZZj8hYQZlRy4iHMptjqWwY+XCyLoe8tVDIJw+7n3hhmi7gdrhtRACkEJCSGdZoVBts/WuGqr92Wef4dhjj0VtbS3OP//8RH34uQ4RdXZSSvzhD3/AH//4x4JOFLBq1SrsueeeuPXWW8tQXce2du3anG2kbJ8YkoMPPhg7duxI1LZfv36JjoOofd1x+52J2p3W2AgA2LIgenKWsihyl84M7hQAUgMGoHbawZFDja233gpr9epg3wyh2jueeQ47X3zRnqr9w5aGfz8eSEk7z9gJI4YXeGxPS8sUqmRVcSu1CxjYOAj16TpY2nJCtS07UNsN2IYduK20hqUt6FC4tvLm2xfttIVwQq+dtsoJ03ZDtSE0lBtA7T7+wg7Chravu9xYWK0BpbQTyK2CfZ0gbwg35Fp7y9JKGWHYfgB44MfdflQ0eNvfLs163H5miLb2tl23fbZwW22MB3M9yhiuzUBc2qXlCtVOoFQh1fmGcxcblF3qkO2cAeZERERERNQhMFibiIiIiIiIiIiIiIiIiIiIiIiIiIgwbty4nG1EuhZ1AyeherfRkLU9INMNGHTo77H70Y9XoMKYemQVdtvvXIw682P02Pesdqkhf0V86c78bnOpCaB+wEGJmj7zzDPo06cPHnjggTIUQkRERERE+di8eTM++eSTnO3Gjh3bbgF5RJWWKFw727F1KcO17YLwxX33xfe+d1lklrVzE5bfdxCg3aBjI1zbve2tjzDio4PT4wO2w/NiArTNoGw3CNwM9Tbvy0zzQyHczavfhuWFhfsO+dpX7CUL4YRmRwO13fWz27i3/HDs0D0QuF/8MneNUO0lS5Zg4sSJGDRoEP70pz+htbU1cd+ZM2eWsTIioso5/vjjsXz5cuyxxx5597UsC+eccw5mzJiBtra20hfXQa1bty5nm3Q6XYFKgi699FK89dZbidqmUiksWLCAxzdlVIr9HqUUFi9anLNd/1QK3aW9vM3/939FL7eSzHup8ZxzAvM0ALV5C9addS701m2xHd3+rR98gA3/eYkXqu3Nr61Fwykn2YHGTggztB8X6v6/JlVb2hXrogQEhvcY5YRqKydgW0Epyw7EdkK27cBswIJ93Q7V1s50ywlZtYOvAbut0naMtfsgusHn7jx7qhv4ardzQ7jdoGk7rDsUhq2cwy8zQFspZ3l+QLd7W7lbhfYvyqnXu8C/2H395SEUuK2NDl6YuzGOF7BtBHJnCsV1+8FbH4ZrExWiqO26HUK1SzFGoeMk7ptgt4evJ0REREREHRs/KSYiIiIiIiIiIiIiIiIiIiIiIiIiokTB2s1r3oidXjdgAnpPuLLgZYt0LRr3OBRNI49B971ORt2A8ajt92VU77YnZHV3J6DJaw1Z3YSm4Udh5Lc/RN9J16Dz/JPYIr9sZ+ZflUMe465fvx7HH388rryy8MediIiIiIiKN3fu3ETBHmed1VlORkRUGonCACscrn3FlT+MndW2fTU+vHsctLXTWLj5AYARZG0sSUD4gdheOz9EOzhKOFgbwbHjwra90O2Ufck0PzTujpXRQMR999sX/fr1hRASbhC2HZ7t3w7Ha7tt7f+EF6zt/GfcF7tWqLZSCmeffTb23ntvvPTSS3mHOwkhcOutt5apOiKiyhswYACWLVuG0047raD+jz/+OAYOHIglS5aUuLKOaf369TnbVDpY+/nnn8f111+fuP1NN92EESNGlLEiKoUH7n8wUWj9V2rqvOtta9di26JF5SyraHEBnRpAzaSJqJ0+1bvtanntVaw68ig0P/MsdFtbIERYbd+ObXfPx5ojj4O13gm9F17mMBq/Mxuidy+vfSSqWGukRRVSIlX6Fe2ietX1QveaHrBUG5Syg7ItrWC54dpeeLYdXm3BCbHWCpZWTsa0sgOohYal/CBqOxRbQykFCHe6+3j6j55yw7WVE1atFeCO4YVzux2dsGunl6UsaOH2014YtxuybsZ3J/9xw7eNGp2wbbj1eenaTmnujzvJDcs2QuPdLTUSjm2Ea9u/GK5NlFSi7TnTxxclDtVO9upSOsUsJ2e7pPcNX0+IiIiIiDqsyp8qkoiIiIiIiIiIiIiIiIiIiIiIiIiIOpwkwdptW/8Fa8capOr6ROb1OuA/sPm9e9Gy4b28lttn0o/Rc7/zc7Zr2fwR1I71qO13ADpPkLar83zBTqSqoa2WxO1//OMfAwCuuuqqcpVERERERERZ3H333TnbpFIpzJo1qwLVEHUsQojcoTeh0OXgAMh4SO8GMoeDeQRExrCeqqoqLHxpISZNmBSZ17b1Myy/7yD0nnAlmoYfbizc+S3MhDLntgYENAAJLdwQNbNmfwWEN9Gt213pUnxmYd5RAts+fSHS4itf+4oXjm2vlQj0BvzwbG+qu+pmeLbww7e9cby7SPi/0TVDtVeuXImxY8di9erVBY8xffp09OvXr4RVERG1Pyklfvvb3+Koo47CiSeeiJaW5J9xA8CaNWswZswYzJ07F+edd16ZquwYNmzYkLNNdXV1BSqxbd26FYcffnjioMKvf/3rOOecc8pcFZXCbb9KdiKPM5oaA7c3/PWvaDjggHKUVDRzPz+yhygEdvvvn+LzfzsUevOWwKy2pR9g7azTIHv0QHrUKIiGeqgNm9C65J9QO3f6Df3cYqTH7I2m888xZrkBy2bINlCTqindCu4ihnUfjtd3vAYNC/49CShl2X+C1oAQGkKnoCAAWABSkNBQUNBaAlJBIgVoBS0lLK0ghQSUBSEllHsc4xy7Ka0ghISChlSAFs482NcBP1DdTtz2j2WU0vbhoNbQQkBrZR8PaW0fq3jz7N4aOnKsEzfNnm4e24bmaR3soe3avOMs99hXAO7ChbMRe+sUeM74o3mHtM46hH9H6wzWn2l9Msk0LlFnknNfKdsmnms3K0u4vT9Ex/03L5lea+La5XztyPJZIMDXEyIiIiKijqqzfauAiIiIiIiIiIiIiIiIiIiIiIiIiIjKYOTIkWhqasrZrnnN4ozzhhz1JwiZTrzMphEzE4VqA0B1t2Go7TcOneufvxqhVhVZnC7sYugz4Yd5L/bHP/4xrrjiilKtBRERERERJdTS0oKlS5fmbLfPPvsgnU5+rEbUlQghcgfeZDt8z5m3E22QLaTnwAMPxEX/dVHsvNbNn+CzJ7+NlY/PgmrdBjdCOlhEeJowpjrThTCCuN22MtBPGH1EYMxCLsY4bc3YuebNyLpNnTbVq0XE1CCFdB6n0JjCae2FbNs3dsVQ7c8++wx77bVXUaHaQgjMmzevhFUREXUsxx57LD755BOMGDEi776WZeH888/H1772NbS1tZWhuo6howVrT5s2Ddu2bUvUtnfv3nj00UfLXFHXVOxfqrxTqGTYtwpTSuH11/6Rc9w+qRR6Sf/vfgLAhr/8pcAqyytTqLZ536YGD0av234NUV0VMxdQGzdi56uvYuezz6Fl8RteqLZ2/ue2Tg0YgN7zfgVUVfvLdUK1tVeLRlqmkZKpkq3jrqJXXS801TRBaQVLK++3pRWUsqBgwVL2bWgFrRWUtqCc64DTx7KghYal7HZKW14Qtlba7ue0VdDQUACcDGqtoIXzmGrtbQPuL6U1FDSUM09pBIKz3RMrKWVBwxjL6WOvlw5cwtP8rcmuURs/Lm3UE/jR2p+r4ayDtv/07PbU7kmeEB1bOLPdcG04ob7hcN/A1eDzKd+Q36QncCDqiMoZqu0/p7O36RAS/POb8OtYvvPDnyXFNuHrCRERERFRh8N/DUNERERERERERERERERERERERERERJBSYuzYsXjuueeytmte8wYadv9q7Lx0fX8MmvFHrHj0G4BWWcdJNwzAwK/eXnC9HV+FvkwX/tJeIV+a1NpLQ9jti9/Bxnd/h5YNucP5TNdccw201rjmmmtytl21ahUeeeQRPP/88/jggw+glMKQIUPwxS9+EePHj8fBBx+M2travJZPRERERLQruvXWW6FU9mMvADj11FMrUA1RxyaEyB18kyk8RxjzY2eLSChP3DTXtT+7FqtXrcbdd98dO3/bJ3/Dqmf+EwP+7bZQAU4RXmi2O8kv3I2c1l477YVPQ4hA22C9pfgcQ2Dn2rehVWtgalVVFSZNmRQI1LZ/m6Hn/jr57bzUbD9c2wjm3pVCtQFg+vTp2Lp1a1FjHHjggRg2bFiJKiLq2IoNO+torwGUXL9+/fDBBx/gzDPPxB133JF3/7/97W/o378/nn/+eey9995lqLB9bd68OWebSn0+f8UVV+D1119P1FZKieeee44nDOrw7Nfexx97HC0tLTlbT6+Jbms7P/kEW155BU0HHljy6rLL/30j3ENDo2bKZPSefzfWnf0dqHVrY9vrmGnuvm3VvmPQ6/abIQcO9N7LNNzAYbeTHYJaU8EQfGiNTT++Gi1vvRWYXL3//uj+g8uzdm154w1suuYn5azO0+s3d0ImOJH00G5DsXj1GzAfDaWlfVvBOZZSgACklvYxiVJQKQAQEFohJQGlACkElBKQUkJBO4ct9jGZHRuvIZSElk6AtDAStJ1jNK00hLT/vO7vgkQj3LXTQCnt76uYG5bRRWkVPfYxjreC+0r+8bJ9OKUDx1jmEaMbhO0u02uihb1u2q9daA3tHJ9pob3jZKHdGvxj9bjf4fI1dGCdwrdz8cYl6kTKHapdyLyMY5f76ZXp87mY5QZPiBFt4M6PfQ1JsEvA1xMiIiIioo6FnxoTEREREREREREREREREREREREREREAYNy4cYmCtbNpGDwNQ499Cp/97Uy0bPooNFegptfe6DXuUjSNOKrIandxcV+gzPW9vWxBYEa49pAZ92PZ3WNzhqOH/eQnP4FSCj/96U8j88444ww88cQTWLt2LVpbWyPzX375ZTzwwAMA7MCt7373u7jqqqsgpcyrBiIiIiKiXclvfvObnG2EEDjvvPMqUA1Rx1dUuDbgB1THzooP17aHDE6XUmLenfMghMBdd90VO96WDx9Bw9KH0W3U0cbCzSKNaWbAthsyHWppT/DnR9cnbvxconfUjlXRcMz9DtgP9XV1dg8jBNuNMHJ/uUHabh64H6Ttt4sN1Qa6fKj2DTfcgPfee6+oMRoaGnDbbbflbkhE1EXMmzcPRx55JL75zW9i586defVdt24d9t13X1x33XW46KKLylRh+0gSrF1fX1/2Ol5++WX85CfJg3avv/76Lhl03h6ynQCmVIGYN//y5kTtzmxsgLnr51a15p572iFYO7NgOKd5Tce2qZlwIPo//SQ2X3cDtt13H3RLS0wId/CG6NUL3c4+Ew1nfguiKu39GdAOONbG+NrJYxZIy6pSrF4im+fMxZbboidMFjU1OfuqDRux88WXylFWVMzfIOP0bxiAd8TbaNNtcB9VpdsApJzbdki0VgCkcBO0AaWhhQUpJLQCUgKAlpASdti11JBCQGsLQgjY0dYSAgpaC0BoO4AaAkJrQGlACv8cSIBxnKS856vW9gw7fFvZYysjhNpdMYWsz2Ot3RMx+YR7rOiFXHtznOBYAIEAWbu/u1z7t/CP49zXGCc4XHgDCsQF3brLcEOyI+Ha4XVguDbtQrJ+hpVrMy5nqHaS5YfHLPLER4DxWU2+y87yOpHva0igL19PiIiIiIg6DKFLcdRBRERERERERERERERERERERERERESd3j333IOTTjopa5t040CMmPV2ovFaNizBxn/ejR2fLURtn/3Q58AfQtb2KEWpHVQZ/1lurn/yG/q+XqZ/Ihz4Yl+WIde+fDXWLZqbsLigt956C2PGjAEAKKUwefJkvPRS/l+Y79WrF5566ikccMABBdVBRERERNSVKaVQU1ODtra2rO1GjhyJpUuXVqgqos4h8ddqM2XjZOmeKXwo0/QnnngCF//XxXhvSTQ0OVXTHcNOegWypnuGAjLE82kdyPnTce3dNuEhC+WkqP3riTOx7eOnArPOu/A8/M/P/8cPvw6mXnt5334otjBnGdHawQfEDOk2b3e1UO21a9di4MCBsScqy0VKiXHjxuGKK67AkUceWYbqiDqmUsUndLTXAyrM6tWrMWXKlIL3ic8880zcfns0TLazmjJlChYsWJC1zbhx4/Daa6+VrYbt27ejf//+2LJlS6L206ZNwzPPPFO2eroa8zUwPhA6uOuXcf/VGUeH9jG1kYKtnR+7ifYCgHt164Xm5uasdfaUEs/26w8NQDnLUM4FdXXY/x//QLp7eD+4NCLrrAHd0hL9W1wqBZFOe+2z7T4HxnTuI6011MaN2PHU37DzpZdhLfsI1prVUC2tEHV1kP36omrvvVAzZRKqD54CUV3thGgjcL8qrfxp0NBaoyZVi9p0bQnujdy2P/AA1v9H/EkGaqdNRe+7408W5Gp+5lmsPWVWOUqLGPjWYsiePRO1fXft21i+cTlSUkIIibRMISVSkEhBSJdiykUAACAASURBVImUkEjJFKSWSKXSdkS2O00ISEgIKSCRghQSAgIpIe0waSG89l4ctZDQGpDCDu4GAKE1hJT2800YRyzC3YjMv+s6z0EY26Jx4qRMuy1xx0H+tNAxljesMM/J7M2R0jwGCx9ruQHbxjznBErCTQ4XbktnujmG8Mdww+PN471c61VIMC739aijynk8U0SodtGB2pn6FhMCnnHQLEMW+PzN9FpRaLh2MbUQEREREVFpXHXrYUi3dxFERERERERERERERERERERERERERNQxjBs3Lmebtq3/grVjDVJ1fXK2rd5tL/SddHUpSiNThu/lJQmMCbeJfMnPmd17/BVoXvc2dvzrRai27XmVd8opp+CNN95Ac3Mz9ttvP7z//vt59XetW7cOBx98MFauXIlu3boVNAYRERERUVd177335gzVBoB///d/r0A1RJ2LHRKWICwoFNLsD4CM4T52CFh0Zqbphx56KL7yla9g98G7Y82aNYF51s5N2LbiBTSNmJG71nB95k0vbM2owfs8QEf76Jhp3rzwsoKNmldFQzgnTp4YDE0zwrTd28JLiPOT4hiqbZsxY0beodrpdBqXXXYZvve976G+vr5MlRF1fVrrDvm6QPnp27cv3n//fZx99tm47bbb8u4/b948HHPMMTj88MPLUF3lbdu2LWebhoaGstbw1a9+NXGo9m677Yb//d//LWs9VDpCCPz9qb/nDNUGgINrawK33d1MAUDt2IHVd92FgeedV/oiMxDV1bHT40NGgwcEkTbGW4fs0QP1xx+H+uOPyx5ODvih2oFQcx28b7Q9vzoVX2+p7VywABsuvrQiy6q0wU1D8OHGZYDSkBJQWgJQ0AKQWtsPoyWAlIC22pCWKWgpoJQFyBQABaFSEMJ+DIUQXki8VACkfVI0CA2BFKQTlq6c8Gh3O9FKeTVp2GHbkPYxq3DG9Y5fnWMm7W1L2tvctA4cDPmcvsI4BvSOvxA+BhJml+ATU7vTg7UFjjONbdk+RhPQwg+JFxrQXri2G1jvLlM7h4NOuLb21z1uf8xtl+k2UWdV9EmCCuxeUKi2UWvssy/hyeFzi3kNyPXvXryGwe7h155c05PgcSMRERERUfuT7V0AERERERERERERERERERERERERERF1DCNHjkRTU1POds1rFlegms6myC84Zh3a/nK0d4nM1gV/CTHS11jG4MPvw6gzP8Hwk/8BIasSj7l48WJ8/PHHGD58eMGh2q6tW7eiR48e2L49v3BvIiIiIqKu7pZbbknU7uKLLy5zJUSdkxAiWehNpsPtDMfo9iwRG8QTG86jgaqqKnyy4pPYsVo2fRCzIBH6HS7KKC4mZNv8cdsGfoS0L5DRMYUxX8hAv9aNy2E1b4isw4QJEyCkCJQkRLAWiGDNoYqC9bv9doFQ7aeeegqvvPJK4vY1NTV47LHH0Nraiquvvpqh2kQlUHSwHXUYt956Kx599FHU1tbm3feEE06ww1G7gCSftSf5O1GhfvrTn+LFF19M1FZKiaeffhrVGQKPqTQKCqKNzZq298nm3DAn0RCzG7o5y0fgtzv06nnzoPM8uUhBsrzMmyGjIsP0jH3DJ6sxQ7Wd5bqh2pFHwOhjhmy7QdspmYYU5Y8Lan1/KdZ9ezZ0gpN6dUbdarqjIV0PBQtKKSgoWNqC0ha01lBKQUNBawUNbc+3LChob5odk628H0srQCs7TNrppTWgtYKllNPXGU1ruCNrAShnTO0EZtvjaiit4f8oaG1BCQWllbeNKK2htPLHUO7FqV8rKMtybsNZtrnOdl/L+VHexfnRyqvZ3iadapw6zS3UrBfu+mpt3w+AFyAfCZaHEdztPC/MAPE44edivsHA3M+jjibnNpnlsyh7gBzjZ2iQ13NHa/8Srkv4z2sdeP4X/u9Z3AoDl5j7IeNywjsY3k0du94FBYyDrydERERERO0t3d4FEBERERERERERERERERERERERERFRxyClxNixY/Hcc89lbde85g007P7VClXVkZX5y3HhL917k0u/XHNMIZywK2dSVdPuGH32v/Dxg19H8+p/JBrvP//zP/HZZ5+VrLaGhgYccsghmDt3LsaMGZNX/+bmZrzyyit4/fXX8fbbb2Pp0qVYuXIlamtrcfnll+Okk04qSZ1ERERERJX02muv5WwzePBg9OjRowLVEHVeQojcx9nu7LjwIuP4OTpLRAJ53OBCb7rTv6qqCnt9YS8s+eeSQHtZ3QS/Ya5iQvNE3Dw4oYc6UE8m+QQt7lgVfV0aOnQoBgwY4I8izDGDnz+Y82KDyUV0XlcO1QaASy+9NHHbX/ziF7jooovKWA1R51Cuz0476usE5WfGjBn49NNPMWXKFLz33nuJ+23btg0PPvggjj/++DJWVxnNzc0525QrWHvRokW44oorEre/5pprsP/++5elFkrO3V8WIrpv67fxd+kWLliYc8zuUmJoOgU3rt7cb3ZfbVtWrcLqu+9Gv299q6j6SyEYqh0UuE9C+6WA8x4S0y84BrywYf99LBzE7c+vTpc/bN5avQZrZ50KtWVL0WPVTJyA/i8lC9RPSm/cgNVHHQ3d0lLUOP0bB+GDDe9DCwVLWZDeyYOUfVIhKEABqRSgNCCFsIOqhX0bkIDQkE5Qtf18sacpbW8QQgtooSCdJFg7YNo+UZCChtCA0MoLkNbh7Uho7+RC7vag7XRsJ8AbzrZnHGvGHTa65zrSOjLLu6Hscbzno51u7ewHGc9Ud3le8Lu3eHsd4W772jmRkjvduU/8XoHnkL2O/utN4HaG/TG3XabbuXA/jzqKRKHaWQfINqsEgdrm51jmVK2zv8mF2xYg8hyNhGc7883XyHA/9804PFTMa0a+ryN+WXw9ISIiIiJqLwzWJiIiIiIiIiIiIiIiIiIiIiIiIiIiz7hx4xIEay+uUDW7uJjv3CX6QmWS7yOG87hCywiHa0MLDD3ufxOHaz/yyCMJisjP008/jX333Rd77LEHrr76apxyyilZ2y9atAgXXnghFi5cCKVUbJuTTz4ZZ511Fk444QT87Gc/Q+/evUteNxERERFRqT3xxBPYuXNnznZHH310Baoh6vwShWsDsQE89gDIK1w7Mt0Zs3ev6DFpqiocbBlemHmAnyV8OzbXJyaAu5CQIyc0aMdnr0ZmTZw8ESIQpo1g4JGdzxYfhm2sajhUW4THCPcNXc9efscMPdq+fTvefPPNRG0vu+wyhmrTLqMcwdmFLLejvnZQbr1798aSJUtw7rnn4le/+lXifnPnzt1lgrW7d+9e8uW2tLTgkEMOyfhZfdjEiRPxve99r+R17GrMfc5Mu7IRTsPwPrIXpptlGQsXLMSO7TtyLmJyTU1wXG+s4O1/3Xgj+px4IqTRvqQKCCHNyt1F9cKGtX9bBHe1tfPjrXMo8FMrbTx22plvT6mSVfnXlge9fTvWfetbsFasCM5IpQDLyns8UVuL9JDBJarOtukPf4iEaouaGoja2rzG6dfQH++tX2KEOQMa0gnJBiyl7exsJbzjFiXsVO2UALRQ0NqeJp2HyYJCSgFauEckCkIDChqAdI5TNIS2YB7DSS2RSlUhJVNICYm0TEOKVOBYyL3m/lJKQUHB0haUstCq2tCmWu3AbW1vR+EnvvACuL0pzjbrjG4E0tr97Y3XHdMN2fY2S2PjdqOy3TbeVO2GdAtvHG9ZRoi2K1G4tvl8Ybg2dXKVDtXO6z1Om68jzutHoN5QKHUk9Nq8nsfzzHzP1MEZmYK27ZB//2wfkYDtuI/Q4N8fxbyO+KXw9YSIiIiIqD3I9i6AiIiIiIiIiIiIiIiIiIiIiIiIiIg6jnHjxuVs07zmjQpU0tGVMcBF68j4WuvkIV+JlpG9rbcs57vR9kQ7XDsJq4Av1ie1fPlyzJo1CxMnTsT27dtj2/zgBz/AuHHj8MILL+QM6ti2bRt+85vfYNSoUYlCRYiIiIiI2tucOXMStbvsssvKXEnH5B4/dfYLVZYQIlnwTabjafP4OTJLxIbxhKdt2rwp0ka1NccMHLcwc1q2+W6StchacyGaV70WmTZhwnh7PYVzCYV9m/eNd90IOnIfl0A7NySpC4dqA8C9996b6LVg9913x3//939XoCKi9lPU+6PI85JHTdS53XLLLfjrX/+K2oQhrK+88kriUOiOLMkJenr06FHy5X7961/Hxo0bE7Xt1q0bnn766ZLXQKUhMux/AcAffn9XojHOamxy+sfvtbpaPv8cn91+e/5FJlHAy3i4SyCYNDwz4XuKHViuobXz3uL+FsaQxnwpJKQoY1SQZWH9eeejZXHwBC81Eyei/sgjyrfcPFir12DrHXdGpjeedipEfX1eY/Ws64mUTDnh1ApKaTukGgqWUtDQUFrZF+dHKwWttX1LKyitATjTnP0V97dWdn9LayhoaK2gtGWPoRSqZBq16Vo0VjehqaYb6qvqUZuqRZWshhTS3owi26r2fkkhUSWrUJuqRUNVI3rU9EDvuj7oWdsTDVWNqEpVeSHuGnYNyqlPKQ2l4d3WWtkXt61WXs0a2gl7h7fuzho5+0TemZqhhfvc8INu3TH9ac79AxiJuX6YPBAMqBcwnhfm37AD94rOejsX7ttRe6l0qHZS9nM0GKode0wm/Oe41z50fFXQZ6OhH39M9yQI/muJUYpzEorgSQUidZsB21nuL/+1Kz98PSEiIiIiqjwGaxMRERERERERERERERERERERERERkSdJsHbb1pWwdqytQDUdUY5E6qKH19EvAhf8xTsdc8mnFB39crIW6Db6hALrKa2XXnoJX/jCF9DS0uJNa2lpwaRJk/CTn/wk7/tt48aNGDNmTKnLJCIiIiIquRdeeCFnmz59+mDQoEEVqIaoa0kctJzpkDNL91zh2qlUKjLf2vZZloGTBmxn6xsXuJ3nBYDVvAEtGz+ILGXi5Enh9EVvvSOB2i73owgnQDsQmO2Gaofukq4Wqg0ADz30UKJ2f/7zn8tcCVH7KPpkE4WePCCPfgxM6/wOPfRQrFy5MtF7QmtrKx588MEKVFVera2tOdv07NmzpMu84YYb8OyzzyZqK4TAk08+mTjwnAqTdYsPz0y636uB9997P9HyR6XTsUPF1bXyl79Ey+rVicYtFTNEM/FbiREeav52/+5nvmW4QZ2Rsb2/xfnvf344qF1VlUyHe5XUxqt+jB1PPhWYlh45Er3uuB2oqi7rspPactNN0KET5Yq6OjSee25B4/Wq6wWl7aBrJZywbC9U27KDpZUClIZS9nw7Ad0PorbbKy9k2h1Pw2kLeKHpaSdMu6m2G+qq6lCVqoYQMhjeam4c0UOlwLzAtuJIiTQaqhvQs7YX+tT1RWNVE6SQdsi3ZRn1WgAU4ISHayN42w3C1m6AuBmyrd2AbTeu2wgTN8PFnfXXcAO8nfvSeJ544fKIhth6T6NM4dohDNemzqbSodpJgqLNQG3jbSnw70YCkdfm8znXyQOLOMFb/LjCCNr2l2UGbJsh2xkDts3lZLjfCqmXiIiIiIgqh8HaRERERERERERERERERERERERERETkGTVqFJqamnK2a16zuALVdDRl/vJbklDtjF80TBqinX/Ydjhcu2Hw9Jx9EhHSvhThk08+wX777QelFJYsWYIBAwbgxRdfLHi8ZcuWQUqJRYsWFVUXEREREVG5vPzyy9i2bVvOdocddlgFqqm8bCEtRYVvdkBdbX06k7zCteMeogLCtQUEDtj/gMi89W/8EsGowUwh2XHTkoZsZ+qX/LLj89ciIzU2NWKfMfsYI/s/5u1IBUL4odrGY7ErhWoDwGuvRe/TMCEEDjggut0QdXZlef+L+1g028ekeYRr8/26c+vZsyc+/fTTRG3nzJlT5mrKr62tLWebUgZrv/vuu7jkkksSt7/88ssxfvz4ki2fyijmpa9lZ0t0Yoh5KplsL7Xunqa1ZQuW/+hH+dVWFsFqCwnZjPwNEPADhbW2g5edAFBzt9cMNE2VMVh767w7sPWOOwPTZK9e6P3730F271625ebDWrkS237/h8j0xtO/hVSf3gWN2buutxMc7YRhazt02tIWLCdw2nIuTsw02nQb2rSyw6OdsG1L2cHalvv5hBM5bSk7oDsl06irrkd9VT2qU9VO0LZbhR/ErqG9eV5QrA5vczrwK5uUSKGxuhF96/uhZ20vVKWqoaC8AG1LKVhae8HXSlv2xVkv5dXhBmgr72Kvu3buG+XVGw7YdgsNht/6geDuc8G/7Yf/JgrXDgXXmxiuTR1VUaHaOf6ZR6Hh0O7zy128/TwOjmHWnTE8u8C6EwsFZQdDtv1p7r6EGRZu9ovU5l2NBpAzXJuIiIiIqGNjsDYREREREREREREREREREREREREREXmklIkCeZrX7GrBw+X+0luOUG3hNwvWlE+IdpZl51g/M1y7cY9Ds7ZNQsgq7HnOWvvynfXoN/UXBY+1ZMkSpFIpjBkzBuvXry+6Nq01xo4di6lTp2Lr1q1Fj0dEREREVErXXXddonbf/e53y1xJeZU0NDtpNnAHxRCW9uGFOyeRZyBrpkDpqVOnRodWrWjZuDQ0YJIg7UzzSv1EcIO1X4/MGT9+PNKpdGyYds5Abfj3vxBO+10oVLulpQWrV6/O2e6MM86oQDVEnVD4aZ70rbTAcG2A79ed3aBBg9C/f/+c7V599VUopSpQUflYlpWzTe/ehYXThrW1teHggw9OfJ+NGzcOV199dUmWTfEyvVJF9qPC53x195+y7UcJoLW1NWcNX66pzlqDuWfqxGRi7cMPY8Pf/55z7MQShpGKDNMz9g2dqFY4//PeIoxw5Mg9GQoydZepvShie0q6TMHaO/76BDb+6KpgSTU16P3bO5EeuntZllmIzXPmQoe2M9HQgKbvnFPwmD1re3tBrEprKKFhKQtaK8ANkPbm2+HZyn10tAUnktuZbgFaQcOCpS0orZBOpdBQ3YDadA1SIuXHtQrAT9cWgUc6wthgYgNzjW0mm9p0Lfo09EHf+r5+wLb546yfu672bcu7D5Q2t0nnftAKcO87GAHb8EO17X4Kwd7OgbQb3G2vSGA9EodrR17Cig/XrtSFdk1FhWrnGju0vQtnau5PfzSEcF+azLDqaNC0t/3GDZhh1XQRPzGDRSd5zyvAXRH3tVuYbRAM2A7dUZGas91Ogs9zIiIiIqLKYLA2EREREREREREREREREREREREREREFjBs3Lmeb5jWLK1BJR1HmL7vFfJku8gW7SJO4mnIFaYfnh9tkD9h2a5I1TZBV9RnbJVG9256B2z32/hZ22/fsosZMEgiSj+effx6DBg3CsmXLSjouEREREVEx/p4gTKx79+7Ye++9K1BNeZQ0cCRJEE3ucw2VVgHhOAxcaj95hTDHBbLmCNg2zTx6JpqamiLtNr55W8yA2QbPFZKdLVQ7nxBuv0/zqlcjS5k4aWIgSDtT8HWmQG13nne/hlarq4ZqA8DDDz+c6Dk/a9asClRDVFklfb8r5D0+6bkK47ryvbpTO+aYY3K2aW1txf3331+BasonSch1qYK1Z8yYgXXr1iVq29DQgGeffbYky6WgpPtJsX3j9p10MF/b3M9LEqxdZQRou7/DS4nM0xofXHoJ2jZvTl58SQUrzBWs6YUcZwjstIM+Yf990Ev7jAaXCqeJO46AQEqkCl2JjFoWLcL68y+I/L2y5y/nonrs2JIvr1BtH32Ebff9MTK96dtnQPbsWfC4u9X28IOkYUFZlh0KrRQsJ0RbaQULltPGDtzWyg+bhhMc7c5XGpAyjbp0HWrTtZBCeI+sFy3thUX704BQYC0SBLxneIrr0PZlqpLV6FvfF73rekOKFJRS0Nq+KCcsXMMN19ZQSvsh20p507UbuA3nujICyKGc9XQuyt/B0kAgpDtpuLbW8eHa2rwzM9xXhQTiEpVD0aHaCU8OkWmoyGGODk4x63ODqc15gUDt0HGTDkwIXvz3+8xtkvbJGLgdqNO5B5yAbYQCts1w7WyPCcO1iYiIiIg6BwZrExERERERERERERERERERERERERFRQLJg7TcqUElHUMYvublfUhThyc4yY3Owwl91LDDlJWv/3OHa3fc6ucDl2RqHHRaZ1nfKf2PgoX+ATBcX2l1Kmzdvxj777INXX40GhBERERERVdr777+PDRs25Gw3ffr0ClTTRbRHrokZEpxvVwZst4uiwrWBxOHa3bp1w+mnnx5ps+n9e2E1bwj0Cl4vNGA7U/v8Llq1oHn1oshoEyZOyL40I1DbDmgMBmoLiPjni+7aodoA8NhjjyVqd9BBB5W5EqLKKtl7XKVPmmEumu/Tndbll1+eqN3cuXPLXEn52MGpubfRvn37Fr2sW265BU8++WSitkIIPP7442hsbCx6uZRc1j2j8MxMm02oXVtbW87lVon4/bdcp4Vp+fxzfHDpJTnHL5WcYcb+zNiOsX/ei2kXDM52jvncLm6SsLMfK2XpI4LaPv4Ea087Hbq5OTC9+w8uR92MGSVfXjE2X/8LIHSSXdnUiMazzypq3JRMo6GqAUq4wdjaC8jWcMKmndBsO3janaNgAdBawXIuygnMrk5Voy5dCylSxmPqB2r7YdHhwFZn03ACa9229rYQrjwaJp2vunQ9BjYORLeaJn/dtHYubmi28kPD3XnKDtl2g8XNgG27HwJj+OHbfnsYbZKGa/trHgzX9oT/5s5wbepgKhmq7U4zp8e1iAuYDsdWazcI3wzrN8K03R8Ruh33g9AQgYv2L+Gxw8sJLyvCC953xgsFbIfXieHaRERERESdG4O1iYiIiIiIiIiIiIiIiIiIiIiIiIgo4Etf+lLONm1bV8LasbYC1bSnModqx3wxMvKFOp3xhsMMsyq6qND1+PXXWqPvpKsgUjUFL6nHPmfETm8aNgOjZn+CflN/gaqmIQWPX0o7d+7ExIkTE4daEREREVHH5waFFHppL9dee22idpdeemmZKymfkt6/RYTRVIQZGJznIV17b4u7orzDtTME58WO7fwAwAUXXhBZlm5rxqZ//j5mwCwJYrFtyxMsvXPN29DWzuAShcD48eOjlThh2l5otjYCto35mZ4fAiIYwN0FQ7UBoKWlJVG7coQrErWXvN/XyvvSVhS+R3dOgwYNwoABA3K2e+2116CUqkBFpbdx48ZE7YoN1l66dCkuvPDCxO0vvvhiHHzwwUUtk4qXdL8qIPRylyRYOx3aLwsvNdMeroDAukcewb9++9t8KsxLQaG7oUDOwG/hh4O647uBoNnG8Gpx3ue0c6JeKVL515eF2rgRa2edCrVuXWB6wymnoOmcs0u6rGK1LnkP2//8cGR64+zZkD16FD1+Y00TlLKDo50IaCcA2vnthkLD/WxIOQGtbuC2HfgtIVFXVYe0TDvbkx+mDfiPpffbngozxtYL0g4zNpzYAN3QNhi+Hu7iB7oL7FbbE/0bB0LKNCwoKG3ZF2VBKQVLqUDYuB00rr11d0O3vYBtrQAn0NbtA5gh3PDCte0Qbju0HFnCtf26/fvADNfOtK4M16aOotKh2uEPVuK7O/O0c1247exivM8fnbD/uDBtf1nubQH3XADZLkY3/2Ic42Xr5y879Npp1hR5zYsGbLvrmDFcu8SvJTxOJCIiIiIqH/7FlIiIiIiIiIiIiIiIiIiIiIiIiIiIAkaNGoWmpqac7ZrXLK5ANe2lnUO13S8nxtYTTujKHIJdQHExY8e0ElUYfMR9gMj/nyPXDzoI6fq+GccGJHrs/S0MP2Ux9jjheaQbcoeZ5COVyj94wLIsHHHEETjxxBNLWgsRERERVV4pAiwqGYKhlMK7776LX//617jzzjtztq+vr8ekSZMqUFkH19FDtU1FBmxT5ZgB0InEhWvnCNgePnw4Zs6cGZm38e150Ko1tld0AUlDtsOXwuz4/NXItDFjxqBbt27+Us3AbB2aZrQJfCwRKikc9lhQ+GMnUVVVlahdZw12JTIlPllE3EtWKT8WzVeOlyC+R3dOxx57bM42ra2tuO+++ypQTemtXr06UTvzPTxfSikcdNBBsCwrUft9990XP//5zwteHiVj7jclfnUy9tnM3zBPghJaRpJg7aosL6Bundn2VJf98IfY9OorOZdTOqGT3hTyxhNaZTc02A4X1l6YMERwV9gOAfUDQ2UBf5PLRLe0YN2Zs9G2bFlgeu30adjtJ1fbj3MHsvm664Ip5QBkt25onH1mScZvrGp04ljV/2fvzOOkKA7+/a2e2XuX24Xl0ACKdyKiKIr3kXgmIigk4JUENMmbCMYEjyTGN2I0Rox5VcybRAU1ogmJifEXjIryoqKRcJgooniEQ2E5d9llr+n6/dFd3dXHTPfMzgy78H3208x0dXVVdU93dVU39bQl0DatuZQtk07JlC28NmEiZUmlzRRSpunIpJNGEuVJ9VJiXfRqf5NKGI3gMaGkttrx5Yq5tejS/xRXnahaYJitPkZYWaIMg6oHoTJZaUvGTWf7JVLWttuSbWlLtZVQ2xJmu4JtQDpCbWlKR8Lt7BdNrq32i9q/6nzwy7V1Ya4S5IbJtWXIc3jKtcmeJmPfIM4tmU5JtX1xAsJp7TzTZNOec8kn1PZ+l04UdS57RNyhRm2teJluS4WsG+bi1msJfzk9eUG7lNgXWlWHONdhvX9agLqE/URCCCGEEEIKA8XahBBCCCGEEEIIIYQQQgghhBBCCCGEEEIIIcSDYRgYOXJkZLyW+hVFKM2eoJCD2UIG84YNzpNafGemkEJtP/58g1TUnYjB5z2JRMV+sVI0Sqow8OzfYMiFf/Llk56yvkdg+GX/xn7H/ShWHukQQuCWW26BlBIdHR0YP358Tuk88cQTqK6uxte//nVs27atU2UihBBCCCHdm3xKMEzTxL/+9S/MmTMHX/va1zB27Fjsv//+qKqqQjKZxOGHH45rBIcXnAAAIABJREFUrrkmVlrHH3983spVTGJLNWMnGDF1Nfwy4WzczRSyFJ2s5dr+4y5Crj19+vRAeEfTp9i19i9p1woeOLkIszNJt9NPLSFi7RNOPMERZwtlCJSuTNsj1IYWRy8G4K7XCal2Vr9XF+Hcc8+NFe/5558vcEkIKRyR1/44krVs8svxL0OClGvvhdx0002x4t17770FLklh2LRpU2QcIQQMI3cNyUUXXRQrHwCoqKjA4sWLc86LdJ6M1Zh/od9PKdx4qm0WR6hepvzcWovOX92na9kCANrb8e+rrkLLunWReeWKnnfktSBkxcB+jfn+CP26IaXTgHbCEiL7F8eGIiW2X/ddtL621BNccsgh6PPAA0AymZ988kTbylXY/f/+FgivvnoajE68CECnsqRKk0TbQmhYwmxTWse1lCmYsOKkTFMthQmJUqMMJYkSr9LVkadDE9Qqcat7bLmyaFdOq3dhVNwwYbQbyTefYxfIEAYGVA1An4q+llRbppAyU45kOyUtybYpU9YessXbar9YkyvYVlpuS6ANR8YtobcFdT1vZrm2/qnvG12ure9Lfb9Qrk32BLH6PBkTQNZSbTcsjVRbO08cKb3nvIor1PYVMSDATvMnvZNpms7kXxa2Lnx5eXaRTJ+vvluUnF9tu2pnhNYjEfuccm1CCCGEEEK6BhRrE0IIIYQQQgghhBBCCCGEEEIIIYQQQgghhJAAo0aNiozTUr+yCCUpNgUcxBY1QE74s/dLtGNlkuUUlX46qbdF5eBTcOAV72C/MbcgWVUHYYQNtheoGXYhDrrqfdQM/1KGPMLZvfFV7Hj7oYxxMlFZWYnFixfjRz9y5dxPPfUUvv/97+ck12pqasKvf/1r9OvXD6NGjcLLL7+cc9kIIYQQQkj3JhsJhmmaWLVqFe677z589atfxYknnoghQ4agsrISyWQSRx55JK655hr85je/wSuvvIJ169ahubk5a9HGiy++iBNOOAHPPfdctpuzx+hqMpFcxZtZyTjTZ+5OWcq1u9p+3Nvxy6Fj4Reop2Hs2LGh92W2r3oA0fcHwhIupFhaYvem1wOhY8aMySjTtkql6xRDiirD9/PeLtUGgIsvvjhW2Z988skilIaQ/BN5zYojmIuTT2euyVoanSkHr8/di7q6OtTV1UXGW7ZsGUzTLEKJ8kt9fX1knM5ItR966CH8+c9/jhVXCIGnn34avXr1yjk/kn+yaWc5aNVcR6ojMnpJSBtH+D79y/yS7fYtW7Fy0kS05/EFqDldK3zyTc+n8D4WVNejwDaGCDz1K5cuHjZEfhRBDT+7C80L/ugJS/Tvj37zHoFRU52XPPJJw513BsKMXr1Q89Wr8pZHRbLC3ddKCK0k29K6p5OyxdHSlABMR/panqyAYSQ8YmwljtY7+R5BtiaIlbaRVmhyW/d4EGnbRYHjSQSPxVzpXd4bdVV1kJCOVNsSZqeC86YJqQm2lShXShPStETZ1p6yl6nv6l9nn0o4R3sWcm19XwTk475n7/kQ4hJSNCIOT//xqzTaaV8O4ZNqO8GOrNqyTQvPeSO1NEP+v4j0CavVn14X+epCb73oOyc1qbanN+cTcQf6edIui/8F91qcgGDb3WQnD1WPBOviYLqZ5uPAfiIhhBBCCCH5hWJtQgghhBBCCCGEEEIIIYQQQgghhBBCCCGEEBIgjli7tX5FEUpSTAo5eC04kA+AM0BP+Ab2Zi/VDhdfx19PIH0amcsipUTvz30Twy97CyOmforhU95C/5PuRM3wL6K8diQOGLcQAz//EGCURpTDF5JqRf2rP8B/nr4A7Y3/yWqrFIcccgg2bNiAsWPHBpb99Kc/xdq1a3H88cfnlLaUEv/85z9x6qmn4oILLuiWIhVCCCGEkH2NQggr9DRN08Ty5cvxy1/+EldddRXGjBnjyLMTiQQ+97nP4Vvf+hZ++9vf4tVXX8X69euxe/fuvJfrtddew+c//3n07NkTl19+OTZs2JDX9PNJ2m0XMaZ8l8WjL+sCacYQMAdWoZSl6HRK3JzmWBZC4Nprrw2Et9SvQMsn/4iRZ9iJUpgTqb3hP+hoDko6TzzxxLTy8bRCbRWkCbnD1o1Ld5VqA8DWrVtjnc8ff/xxEUpDSBcjjsw6z9f0WGllqHJ4fe5eXHzxxZFx2tvb8cQTTxShNPll69atkXESiUROaX/88ceYOnVq7Pjf/OY3cdZZZ+WUF8kNvR0Vu1ayI6p2ldO+sgzAAVKpVGSSpb4WnS7Vllo5/S1WYS8Ttmd499q1WDFpIjoaGuJuTQ54K/fOyLfdNOCVf9pCTz2es0iTCUsJNDU2ZZ+/j6Yn5qPhF/d6i1hZiX5zH0Zi4MBOp59vWl9/Ay0vBV9wW/ONayCq8ycBL0+UuxJpJc2WSuhqQsKEKU2YKRMpWy4NSJQny+1jVklilXDbK4F2ldvqXyXM1uW2drgzn/4FWsVoWVSX1mBQ9RAAQMq0ttkj1TYt+bg+rwu2TSnd/Salvcyy2Ep7GWDJtSEsaXkucm1djKvLtZ39R7k22UNk7ANE3ZLJUqodDBPe+RCptldMbZ83cE41pxC6wtpd5Ny4caTUTp2p/vSXDUj9XNXrtxjS7ZB9ERBu6/WsI/N2N8Mv2A6kZ+8f/YUF6tpcSLk2IYQQQgghJH9QrE0IIYQQQgghhBBCCCGEEEIIIYQQQgghhBBCAsQRa7fvWo/U7i1FKE0xKLBU2x9iD+gTgD0gL1P8dKMq9cGFmfKOI932G9v88WOKvgWQrKpDr8OvwsCzf4sDLn4e5f2jjyV/uu271uPj35+ObSvvy5xfBq666iq888476NWrV9o4Q4cOxWuvvYZ58+bllIfimWeewVFHHYWOjo5OpUMIIYQQQjqHI9NIM+UD0zSxbNky3HvvvbjiiitwwgknYPDgwaioqEAikcDRRx+Nb3/723jooYewdOlSR569J2hoaMDcuXMxePBgDB8+HLNnz+5SbdauJJkstPwkL4LtuNG70H7dV8ha4Oz3BYWsPmHCBAwMEdttf+sBy10UWzAdJdGOY7FPP7VsDr50rf+A/jjgMwdYYu2Qv7RF04Ta/n0aKuPOtNXdWKq9adMmHHTQQbHi5io/JWRPELtNFnUrNHSR9y+yLGn+4q6TtnyUa+8V3HjjjbHi/fKXvyxwSfLPtm3bIuOUlJRkna5pmjjhhBNi9zUOPvjgbrn/9lYytpr8C31VmdPkElZ7LZZYW2un+dt3Ya+GCVumJNuNq1bhnxMvRUfDzsh846LnmfHakOZRXmB/prtsSPfaoGTA0lkmvfJtAH//29/R2NCYsexRtCz+P2z//kxvoGGg75z7UXLEEZ1KuyBIiYY77ggEG337ovqKy/OaVWmi1BXBSglLAW1Cmq4YGhIwbRm0tU65R/zsFWjLNL+ru20e76unnaB9F25ct3z6Ql/8PFNZUokhPYZAQiJlmjDNlCvZtqXZEiZSpk+4bVrfU7aM25JqA7D3rJTSjmPLtW3BrqkJcrORaytc2bZMX5lkWI+QfBEp1e5M2qHHa4ZjOo1U212uBNLBFNVVKux/jqjrmKefFPg/L35ZtlWvBiTc/j/VdzTNYBoqE+dDX0+/B+u7lkoE8vGUVkvPqWs0UX8Yna1L2EckhBBCCCEkf1CsTQghhBBCCCGEEEIIIYQQQgghhBBCCCGEEEICjBgxAtXV1ZHxWupXFqE0haaAA9ZCBsNJJdQGQgcpBtUB0YMj3TD/lM1yPU7YiM7Mcm1n4J8zODGX/SohzQ5seHYiWre9ExrDMAx873vfw6RJk1BWVhZYPmLECDzzzDP4zW9+EzvXyZMn46OPPkLPnj1zKLPFW2+9hREjRqCtrS3nNAghhBBCSPZ0SpydxhXbkerAP978B2bfMxuXX345xowZg8GDB6OyshLJZBLHHnssrr32WsydOxdLly7Fhg0b0NLSktftyjcffPABZsyYgYqKCpx22mlYsmTJHilHrN8rk2AmU3fGEy27v2JRrDJQzFJ8wmTQsVHdcG310tJSfPOb3wxEbfzwWbQ3/MfKM0vZdLDC6zyplqCgc9Onm2AII/N5GiJpTLcPs9vG7i3VfvnllzFgwAA0NsaTJtbW1ha4RIR0EfJwWYtzzY17bU67jHLtvYK6urrQl1v4WbZsGUzTLEKJ8sf27dsj4+Qi1p40aRI2btwYK255efke64sQL+lqpKi2l9PW0ttcdmJxxdpRrTV/K1d4PoWTtQDQuHw53hh3EVo3b47MuxCE1u2+Z3/quhHY7pAdISGd5rqVhsSCp/6IyydejsrKypzL2b56NbZNnQr4BPi9/vtWlJ9xRs7pFpKWlxej9fU3AuE13/wGRFVVXvNKGklb/mxCCnXfwoSEtBTbpiuRlpAoTZRBCHV7whZH2/c6TMCWc7syaGm3EVylrU9uG5DeIvsuW1qJu4yMk4mKZCX273EAJIAUUkhJS66dMjvsz5Qt2U7B1KTkpr0PTdjCbJmCaUp3P8PeXz65tivcjSfXdrfTu5F5FeJ27n1UmSey19EpqXbEPc/w41SFWQdVwG2t1y/CK6B3zrWAVFuvrdyFzn1dvc8knYVQMmtpms6mSMCqG6T0hKl3SIROgXVNLT+vcFtqK6iXGejpOIJtVdAMgm21nnqpgWe/Ua5NCCGEEEJIl4ZibUIIIYQQQgghhBBCCCGEEEIIIYQQQgghhBASwDAMjBw5MjJeS/2KIpSmkBRyoJoMDI70DIwLlWpr63o+9fBMYWHy7LhTpjSjwu2QPMi1G9//A1q3vh26bNiwYVi8eDHuuOMOPP7442hpacHWrVsxd+5c/OIXv8AHH3yAd999F+edd17W+R5wwAH44IMPMGDAgKzXVXz44YcoKyvD/Pnzc06DEEIIIYRE0ymZNuDIs19//XX8/Oc/x2VTLsNxo4/DoIGDUFlRidKSUhw3+jhcN+M6zJs3D6+//jo2btzY5eXZcejo6MBLL72Ek046CX369ME111yDLVu27OliuURJtWOQL0l1tnLuzoqy8y3Z7tQ5QnImZ8G27kGymTZtWlCeJ01s/9evvHkiV6l35y1gsiNGvZhOHmbfYshU/n1Jqn3HHXfg1FNPzWqd6dOnF6YwhOSZWNejdHLBiFWjrpudubZmWjftMk1eF7oer83dgnHjxkXGaW9vx+OPP16E0uSPnTt3RsYJe5llJn73u9/hySefjB3/ySefRL9+/bLKg2RJhjoofdsqo8XTWle1s3yPjDx+bTO6jivTpNiqTOmai4Y9pW+NWus2/fttLD3/XOxasyYy/zDiXCcCcdI8/8sk3gxbpOTCerJ6vHtn/xLTrpiG9rZ2lJaWRpYzjNSmTdgy5XKYjbs84dVf/xqqr7g8pzQLjpRouPPOQHCidj9UXzYl79kZIgFTagJXW5Rt2pZVS7KdggRQlihzJKuWPlv9ZlYHR0A7TaR6Vuz+zu6xpIWp9X3SW4cw0zziHbuhaWS5flVJFQbXDELKNGGatlxbpmyZdgqmNO0pBdM0kbL3lyPXVtJtJ573Dkhn5Np6m6xgcm0230hMOiXVjkrbdyAKO9Q7J/UVgtJ+VT4preu3r7iBe5tOdaXLqX3hsOtJ+8+SYLv3JT1SbG3K9i6renmBNx+3jvaXzYmpgtQFVmuHOHWHvy6Qbnyh9hvl2oQQQgghhHRpKNYmhBBCCCGEEEIIIYQQQgghhBBCCCGEEEIIIaGMGjUqMk5L/coilKRQFHKAWgbpNAAIkaNU2z/vn7IdkZlZlJ0+zULJtSW2Lb83dMm0adOwcuVKnHjiiZ7wPn36YMqUKfj2t7+NoUOHZpFXkD59+uDDDz/EiBEjOpXOxIkTceCBB+L111/vVDqEEEIIISRINqKJjo4OvPrqq7jrrrswZcoUjB49GgMHDkRFeQVKS0ox5vgxuP671+PRRx/FP/7xD3zyySd7hTw7Ltu3b8ecOXNQW1uLQw45BA8++CBM0yxYfp2ShOwBqXY+0iiEyNNDjC4g5Sx7hpzl2trP1adPH1x2+WWBaNtXzUHb9vcC6wpHLVg8kpX7hYb/481/WF/04vhvYSD9fsplW7qzVHvmzJmYOXNmVuuMGjUq1kvxCNlTZPUilHS3HzN6XsOvlbFfdBF2azUir3T5haZNuXa35sYbb4wV77777itwSfJLvsXaGzZswOWXx5fyfvWrX8UFF1wQOz4pPK6O01tpeeYz1We++Tj9yTIYad+lkKk1J0I+9all3Tq8dv65+PRvf4ssQzzy0Lb0J+GTemo/QICOVDt++fC9uOWmW5z9ahi5KYK2XnkVUhs3esIqPn82ev3g5pzSKwa7Fz6HtpWrAuE13/oWREVF3vMTQkDCFrOa6psthTVNW+IqUZootZ/x6u0Cb0NCStNeDlf66sheJQD/uZO+XeCXrkdvSJrveaBHWU/UVdchBSXVtgTaHsE2TKRgOrLtFFKupNz+U6JsXbTdWbm2DuXaZE8Q2e+JOh9j9Ef8yblhMaTamrQfzjkRnodHqK3VYR5JtQqXmuTamU/Xf/L30+JNehr+pV5Jv+p/mk75rI80ZQ8plWd/2PtQUq5NCCGEEEJIt4BibUIIIYQQQgghhBBCCCGEEEIIIYQQQgghhBASShyxdmv9iiKUJN9EjEzMS/q+EHsgnAAg0g64yyS5TjcfFS9d+cLWS2eRSZdmujJo25elXHv3pmVo3fZOIHzSpEmYM2cOqqurY6XTGcrLy/HOO+9g6tSpOUsKAGDt2rU4/vjjceKJJ2LDhg15LCEhhBBCCNFpa2vDkiVLcOedd+LLX/4yjj32WEueXVGB0tJSjB07Ft/73vfw2GOP4c0338Snn36K1tbWPV3sLoWUEu+++y6uvvpqVFRU4Atf+AKWL1+e9zwiSSeZidl9iyss8Qs3w/7ySWfyiSUFjVMGyln2CEKITsuev/Pt74SGfzj/BHQ0bwrPt4hy7YpBp0AYpYHwG75/gytj8t1qUPslbN/kKgfvzlLtZcuW4c4778x6vUcffbQApSGkiOg21DyR1TXcb2SNWQ7KtfcN6urqMHDgwMh4b775ZkFfTJNvGhoaIuNUxBTWmqaJE044Ae3t7bHiDxs2DL/61a9ixSWFJX1bK7rfodpcnk9pPfcCgFQqFZl/WRpnd1CYLTzL1GTYywwRrMZTjY3451VX4u1bb4Xs6IgsSyay6odluUulDF4HnCduUmJn6w48896fUTWyAt+ccw16D+gNIJ64PIz2d1Z75ks/91n0+Z9fAolETukVnFQKDT/7WSA40b8/qiZ/pSBZKhmrVFJtacI0pSuIliZKEqUwhOEqYZWs1dSkrY443RK3WvJbG0dyq+XpK4MbILVHrDL0OWu6Y1QdW4Voa+xXWYteZX2QMi25dkp2WPvHtCXbqZRnn0kprU+kLEG5LdK2pNopu6uYH7m2R75LuTYpIpHnWhypdsbFuUm1Hdm3duxLBKXaofcq7RdBBIXagLrVY9p1mPr0/k8X7cyVJqSS6kOJuONN7tmv6ongPdVMkm1naQbBtr5P/fsgllzbty8z/XZRsI9ICCGEEEJI7lCsTQghhBBCCCGEEEIIIYQQQgghhBBCCCGEEEJCOeaYYyLjtO9aj1TL1iKUpruQQaptj+yPHg+XSWydSYDtZBgSz7eO9KcVlX5x5NoN784PDZ87d27kuvnEMAw8+OCD2Lp1K66++mrU1NTknNarr76K/fffHxMnTkRzc3MeS0kIIYQQsu/Q1taGxYsX46c//SkmTZqEY445BnV1dSgvL0d5eTlOPvlkzJw5E0888QSWLVu2V8qzDcNAjx49cOCBB+LII49Ejx49OvUimHS0tbVh4cKFOProo1FbW4sZM2bEEvBlIpZgJleptoiWTxdSmt1Z4pYrVrkjRD2Us+w5OiN9Pvjgg3HuueeGLJHYsPAySLMtPE/tr5Akq/qj95FfC4S/9NJLWPraUm+ZIkTjuZa1O0u1TdPEOeeck9X5KYTAf//3f+OQQw4pYMkI6RydvuZkdJkGr5tpr6UFuvRRrr1vcPHFF0fG6ejowGOPPVaE0uSHxsbGyDiVlZWx0rryyivxn//8J1bc0tJSvPrqqwXpv5A0ZNE8ctWc3pU88/70wn2Sseq1Ujsxr1Q7UxsxmL3wfAoYAAw7FSFNfHj/fVh8zjlofPfdyPKEpZsrYY/DovpyjqjTjvv2ln/j6dULsK11KwwhMOxzQ3H9vOkY9fmRebvP0favf2Pj4Udiw9DhWU3Nf/hDIK2WlxcH4m1L83KguDT/+S9oXx387Wq+822IsrJOpZ2OlOzQpKumK9q2Rc9JI2FJtaWSm7vCZq9IFo60VW+fSBVXSltELx0hvaukTYMdUYm7vQJuRfHaFAf02B/lyXJbpq0LtlMwYSJlpmx5tj1B+4R0vksJS64tKdcm3Zc9J9V2r45hUm19BaeMjhw6mL6EVq9I52zzCLXVSwRMafr+P4qeuSXBVueuI92W3slZw67T9Mmz/b5w97uVj6qjnfPcnjySbb9gW9UrattUPS7D94cl1xbp5dq+35hybUIIIYQQQvYMvPNMCCGEEEIIIYQQQgghhBBCCCGEEEIIIYQQQkIZMWIEqqurI+O11K8sQmnyQcTA5Lyk7wuxB9g5g6NDs9fLFSa5TjcfkoYaPOiMSvRNenjGQXnpBkOmixu+PBu5tky1ovH9PwbCf/jDHyKZTGYoa+Ho1asXHnjgATQ0NOCpp56KLRXxY5om5s+fj969e+PGG2+EaZrRKxFCCCGE7GO0tLTg5Zdfxu23345LL70URx99NPr374+ysjKUlZXhlFNOwQ033ID58+fjn//8JzZt2oS2tnChbHdFybMPOuggnHXWWbj22mvx+OOPY/369UilUti5cyfee+89rFq1Cjt37kRrayvuvvtuDBs2rCDlqa+vx+zZs9GrVy989rOfxaOPPpp1W7ZTgpkYcpmo9LuMSDtGdzSuIDxjHpRrd1k6I3/+0Y9+hJKSkkB4y6ZlWPOrgZEvPCu0YLv30dNDw5//+/OOTDtKqF1oAXhX5corr0R9fX1W6zz99NO4+eabC1QiQjpHmAwtlEwv1Mh4qQu5/xi2ggqKkFpnkrilTVPLN5Y0LeL6zGtz1+Wmm26KFe++++4rcEnyR1NTU2ScOM+EFixYkNXLMB977DH0798/dnxSeNK3vSL6G3DbtSoNIQQgredgcfqL5Yabt1+aLbTJ8C0XgUnAEN54+nqNb63CS2edibfvvAOpDELqnPqMzjO/kHVDdq2EDAb70tjRsg1/fe/PWLrhVaSQAmDYfwIVNRWY/OMvA8EuQW6kUpBtbVlPCPt9pQzGa2/PuWiyowMNd/08EJ4YOBBVkybmnG4U7al2WxhrtwtM07nSSyGQNJJQR4tpmraIVTqfmvbZ+bMEuHDiAfDIWNM1ARwHbsiysG5VQKoLPQ/vp1Yoz/rZ/AlhYGiv4ZDCEuymTFeeraTaKZmCaUu3lWBbqk/Y0nJYIm1py7VhS3ItKa5Xrq23vBwRuRLkajuNcm3SpSiYVDtNHK3fETj3nWPfu673nNHqNP2lAaZ29qlz03c+WnJ8XaSt4uuCazMwBf4vixbPqjukJsl213H6cNAk2iGSbbXMtF+YoP8fGc92Sn09/37R6g6kkWtH/HaUaxNCCCGEEFJ4KNYmhBBCCCGEEEIIIYQQQgghhBBCCCGEEEIIIaEYhoGRI0dGxmupX1GE0nSWQg8+C5dKC0AbwBi1XhyJtQiJpwuzA4XwTumWI81ybfBh5nLJtMvjyrWb/vN3pFq3B8InT57cJQYPjh8/Hk1NTfjRj36UcxptbW24/fbb0adPHzzyyCN5LB0hhBBCSPegpaUFixYtwqxZs3DJJZdg5MiRqK2tRVlZGSoqKnDqqafixhtvxJNPPonly5dj8+bNe6U8u2fPnjjooINw9tlnY/r06XjiiSewceNGR569Zs0aPPfcc5g9ezYmTZqEQYMGhaaVTCYxffp0rF27FuvXr8dll12GmpqavJdZSom33noLU6ZMQVVVFb70pS9h9erVsdbLSCel2pmWZZRQB50thUdZ3mLkG1X+yG2LoCv0r/ZVcpVrH3vssXj4kYfTLv9o/lg0rXs+3LKm55/mrzMICCTLeqO098GBZW+++Was8nQq/04Iy/c0S5Yswbx582LHNwwDL774Ii644IICloqQ3Ikt1M7B5WotDrnvmG4lXx5xJdoZ4zn3NjOXIbRMmuQuXb6k69G/f38MHDgwMt6yZcu6zYsUm5ubI+NE9Sc2b96MSZMmxc7zK1/5CsaPHx87PskjWTSTVC3kb5t55jPVY+ozRn1WriXklWqHZSCcf8Mk23oMA4DhyL7t7ldbG9bcfTf+PvYErPtT8MWu+SIgMA2N4ymwFQaJlo5WvLbxFfxpzQJsbt4MIQwYQsAQdmtZCBjCgGEYQMnef71ofvIpdHz0USC8x3e+DVFaWrB8W1Ot9uNStz+upK6lSctoLrV/TU/PXIlk7eXSuvB7nM7Cjif1Nez8pAykH4jXxahIVmBw1WCkTEue7XzCdETapjRhmvYEEyk7LKVLtqUJpek1pRLdBuXaUnvOrct8rd2dB7m2TzasQ7k2CSPyxTwFlWqLYBy7nnHKJdzljhZb1VEInid63ef57yPaTUypzVnzpl1XSvc8s1d2949Xgi2z+NNvnjr/3QXefe8VeIdJtr23Yb2CbXdfS8BqPNjpCgT3kbVIoJhybfYTCSGEEEIIiQ/F2oQQQgghhBBCCCGEEEIIIYQQQgghhBBCCCEkLaNGjYqM01q/sggl6QyFHnAWJkuJI9VOl0bYd795TQ34k77E9cGN7rBubRg4JMxgelJ60wyUzZ93pm0IkdzEkGvvfHd+IGzMmDE48MADvWnsYW655RY88MADnZJ37dy5E1dccQU+85nPYMmSJXksHSGEEEKosnr9AAAgAElEQVTInqe5uRkvvPACfvKTn2DChAk46qijUFtbi9LSUlRUVOD000/HTTfdhKeeegorVqxAfX39XivPHjFiBM4++2xcd911+N3vfodPPvkEHR0d2L59O9asWYOFCxfi7rvvxqWXXoq6urpO5Tlo0CA88sgjaGhowMKFCzFmzBgkEok8bZFLS0sLnn76aRx66KEYOHAgbr755lBBX6RcpoBS7UhEyJQpvxDJZrZT2rwj6PS2ZtgmsmfItS85aeIkzJ07N3RZx+56rP/rRDT9ZxGyOsBUmTrxp+h37A2BdJctWxZ6rOVDqA10b6l2R0cHLrzwwtjnYjKZxJ///GecdtppBS4ZIbkRW6qdNoGI9MPuN0as5AgY7fu0nkmoTN1JCDiTR3qaTrCdoSyUa+89TJgwITJOR0cHHnvssSKUpvPs3r07Mk6UWPvEE0+M3X8bMmRI2vYLKRIZ6p307bEM9ZF61COUzlq48xKxJPMVwpuzV5ItPPW1ocXR4+rxDeHGU3JtA3DCDQC7163DG1dPw3Nnnob1f30mzkM732bnUEeH7V4t35b2Fiz79B94cvXvsHrLO1b5hdoDhvVnGBDCgBACAgaa26Pl+N0Z2daGhtn3BMKT+w9B5cRLC5r37g6rfpSQtgja+p40EhAwHMmrI3HV1LLWF+n7zZXoVX8O69XB6189R1ic7lwX6AoNqK5DZUkVUrLDkmo7gm01r4TaKZim9XxaybRTtvjWlXBLe7krxZXS3b9Wk07JcuHKtp3lmlxbphPiul8CMnzfe60D6/vmtQWdnjpzb4fsGTr1IkEgq76P+54+Cb1ySCfVVis535WNWkvROZ6188IRamtlUHJqR56t1XvuOeT8Y0vxVVz3vFH/P0Wd46bUQ6wpZUv3tZjWnzRhypQvtrdMrrhb/67qCV2w7SuXWibdbbL2i7u3g3WJm1Yx5NqEEEIIIYSQ+CT3dAEIIYQQQgghhBBCCCGEEEIIIYQQQgghhBBCSNcljli7pX5FEUqSK4UenBY2iFaXSIsMgyvDRNT+uGokry+OZ4C2f/A2IgdsWoP8rLTdqMInE1B5Z/oM26bw5VJKS67gbJIqA5Bq2Yamj/8eSG3KlCnhaexhrr76atTV1WHixIloaWnJOZ2PP/4YJ510EkaPHo17770Xxx13XB5LSQghhBBSOJqbm/HKK69g6dKlWLFiBdauXYsNGzZg586daG9v39PFKwqJRALV1dXo378/PjP0MzjiiCNw3OjjcPLJJ6N///4BKY+fQrZtzz77bJx99tloa2vDnXfeiV/96ldYt25d3vP55JNPcNttt+H222/HyJEjcfPNN+OLX/xi5pU6IZfZI5Lp7PzEWqLp88j2d1fbFia+s0QuuR1HXaV/tS8iRKZ7BemZPHkyVq1ahbvuuit0+acvfQvDvrISwlBDhyMqojxSXjsyWJ5PP8XGjRsxaNCggIRxX+fqq6/G9u3bY8f/6KOPrP1ISBekq0q1PVn6ZWeht3T90jPvtVct99Rj2i1Q/zU59Bqt3zpNV27Wk12KG264Ab/4xS8i4/3P//xP4F52V6S1tTUyTs+ePdMumzZtGt5///1YeZWUlOC1116DYRjRkUmXwFV2Ck3gqc8j9PGP07aN2cYtN9zaUU8q3ZoGBExIGABMLb6aV2moeH4JtwHrSZiERMO//o1Xv3olKocNw4FXfhVDJ1yCkp49IsucF+x9t7V5C97e8jbW7ngfHWaHXTq15614lthTOOUHrGdrzR25ibVrrv0O0NHR6U3Y/beFaH/7bU9Y8oADUHnxOE9YySEH55R+07xHkdq4MRBec+21EMnC6pGa2psgpQkhDKVLBaRhv7BMPYdVky1i1cXZlmHVPkB9R7PWVoAUgLCO2hiPc6319Oer2eJ7WUi+2xnDew3HivrlSJkmpJAwhIQ6atVeE8Kw9o1pPRaWABIAUsJAQomyAUAaMAx1tluhpjRgCNNOU+1I63cyIWE4j5rdekion09476W4j8bt+so+9wLPrz1NvRjtO7JPUWyptj8sMO+vSDz9Hu+agRcCCDUnnf8iIk3p1GduuFYHSu0FGprEGp54If93Bb5N9xQsKK6GEJ6IVv/OPpd957b+hgIBQG2Cqm+sU94+3+34en9RVQsOAhBSQtoJhNclwTokXR3b2XqEfURCCCGEEELiISRfX0oIIYQQQgghhBBCCCGEEEIIIYQQQgghhBBC0vDOO+/gsMMOi4x34JXvIVHetwglyoauKtVOJ9L2f/dLtdWoQ++89KwD38i/EHR5izYILzD4UI02FL7RmKGfYZmkXy5U2nY+O/71G2z6v+954pSWlmLjxo3o06dP+PpdgJaWFkydOhWPPfYYTNOMXiGCQw45BLfccgsuvfTSPJSOEEIIIaRz7Nq1C6+++ipee+01rFy5EmvXrsXGjRv3OXl2TU0NamtrMWzYMBx++OE47rjjcNLJJ6G2thZAuOw4G4rVtl27di1uvPFGPPPMM2huzk3GFYeqqiqcf/75mDVrFoYOHRqMkGexZqbwzIllJ8LJfRhm9O+b9hhIY9lKd8zleix2lf7Vvkgux5WUEnfddRduvvnm0Lr4gHF/R3nt0W6A4yIq/D2Sd+fsFwh97rnncOaZZxYkx+567HZ0dKCysjLWtbSsrAybN29Gjx5FEj4SkiWFFMvlct2X2r1ZEVG+sGXhIjRtWdhLAvyCWd9Gh16fI9570F3rt72VwYMHY8OGDRnjJJNJtLa2dnmJdO/evbFjx46Mca6//nrceeedgfBnn30W5513Xuy85s2bh8mTJ2ddRtJ5QuvJLOrbMNF12jpZeuWZZcmyyGvD7/vth8+VlHqefgGuJFulJ+0wd5l01jF9k4RESgImpBOWUt8lkHLiWmEddlqivBwDzz4bgy/4EmpPOxVVVVXOXtC3OeP26xJTZx6edRvaGvDxjg+xdsf72Lp7qyX/FK4s07nWSFe4LCEgpGk/prMuHKMHjsExdcdm3L+FZNu1M9D81FOesPJTT0G/xx7tdNqyuRmfnnAiUvVbPOHJAw7AgMUvAQUWay9Ztxj/3vIWBAQMJGAkDJQnK1CaLEECCSSMJBIigaSRRMKwP+159V3NGzCQMBIwhGFPCRgwYBiGlbphSaINYVjydGFACMPKW9iSdaHaEML+A4RhuLp7z/NdN66OiqO3RTzPZxFYJRLDLqfO2h3vY+OuDUiIBISwtishEhAwIIRAQiRg2OHWfkhACAMJe7sTwoAhrD2v9plQ8xCAEM5yS5ZruPtJ/9dw9xV82+7dB64Y1xNH7dOItl26sJwReU6PFIxiSrVVctJ3QKaTageuR46Q2rueK7t24ysntiX/94Xb6wTTdVN0S2p/lxJmSD5Z7ArPPnC+e85Rf70m7XrD/T8qTl0gXQG/XrfqeQinXhXOOSncykJP0VdnuMJu4eQV775ttuc9+4iEEEIIIYSk58cPnoPC3jkihBBCCCGEEEIIIYQQQgghhBBCCCGEEEIIId2aESNGoKqqCk1NTRnjtdSvRNWQ04tUqjh0Z6m2SsQn1Zbe+FLlKRBYFq/o3tH9UliDHUUgniqPP1CVMWwQn8y4XMkCrE2U2LlmfiDO+eefHyrV9qy/hykvL8fcuXPxs5/9DJdccgkWL17cqfRWr16NiRMn4utf/zq+8pWv4Pbbb0evXr3yVFpCCCGEkGgWLVqESy65ZJ+UZ/fv3x9Dhw3FEUccgdHHjvbIszMhbYFGRjLIE4vVth0+fDjmz7fa3QsWLMBtt92GFStW5OUFMTpNTU2YP38+5s+fj/333x9Tp07Fd7/7XZSWlWZesRhS7bA+mu7F9NrP8oQvIV0CE5Kv51jQu2Eef6e0F3uPm1jHYlgJu0j/al9EiHT3DjKvc/311+Oss87C0UcfHVjetOElr1jbXTF9onmRbguU9h6Btu1rPKHbtm3LQ9p7F7fffnvsa+y8efMo1SZdklh1156Qags3a6uIwrtcL1sGibayy+nXR/1+pkpLCBG4Beq/Hoden/Vbp2m2hdfmrsP48ePxi1/8ImOcjo4OzJs3D5dffnmRSpUbca4/vXv3DoRt27YNF198cex8xo0bR6l2N8ISQqZ7niXC49iLVHtWfca5PlQ6gko3qbB5FeZ/2uRfrrSWhpCAFHa9C1vBGxRdA0ACAilIyJYWrPvzn/HyHxZgVnMLThx7Ik479TSMGTMGR486Orwdlu6xmMautkbU767HpqZPsbFpA3a27HSuLYZhOBshhH090a5ZEhKGsLYJwoAhlbBUoLG1IXPG3ZhdDz0ckGoDQI8Z0wsu1QaAnS07IKUJIRL281JYAmzrsHJwJer2P1q7wJHHhh0fwvepoXlbu2Ub4IAen8GnTZ8gJVMwYDjniGFICKlk4PaLJwQAEzAMS3ZvwBboSwOGMGECTnwhTJi2XNvaL6pVJWFqolz7bLHOf/Ws296p7hpue0zf33CTcPd9oNkWbMvlev+FdF+KKdUWnrAcpNq+lzyESbUl1DUT0KXalkTbXc+73dZxbxgJ52UCXhl+8DyRUsKUJlIyhQ6zAymzA+1mO1Iy5cbz7Vv/O4zUXpFSa5do/TGpKgQprTrAkVsL1QywagnnZSCAcPp6wtk7UHWDqktU1e6rT/RyC72e0dpDYaL+WP3EDHTH6wMhhBBCCCHFRMjcX5VOCCGEEEIIIYQQQgghhBBCCCGEEEIIIYQQQvYBTjrpJCxZsiRjnH7H3Yy+R88oUomi6O5SbRWmBm5LHDggic/UJlFZLtDUYuLDzR1Y+0kbUqbUVpdp0sqEbyS3YydQgx9VuPY9bL20g/7SL1cD/9q2f4APnxgdWP7HP/4RX/ziFzOXvosNHly+fDkmTpyINWvWREeOgWEYGD16NB5//HEMHTo0L2kSQgghhKRj8+bNOOCAA9DS0rKni5J3dHn2sGHDcPjhh+P444/HiWNPDMiz0wkb44ou0sbLIE8E9kzbtrm5GT/5yU/w0EMP4dNPPy1YPolEAqNHj8YtP74FZ511VjBCnsWacTPIZmhlrsMwI3/XENF26Hpp5G1hx1uucqeu1r/aV+jMEN9rrrkGDz74oCesctDJGHLBH92AOD9rPoYZC4H1z4xH07pFnuD7778fV199defTD82yex6zxxxzDJYtWxYZ78wzz8Tf//73IpSIkOyIXW9lOkULKNWWUjoa2IzppdkOb93ivsxC+uPIsPhaHN8OCL0+d8H2IQmyadMmDBgwIDLescceizfeeKMIJcqdsrIytLW1ZYwzZ84cTJs2zRN2+OGH4+23346VR11dHdavX2/Jg8keIW19mUXdm43UUzqiSonSRMQLlQC8WNsfQxKuKFl/siVhSXZ1Baj0hEtPHP3TtGW7KfXd/pQAUlLFscJS9veUvfy1llb8cmejdx8IgWffewZVpVUoT5ajLFGGkkQpEiIBYRiQ0kQqlUK7bMfu9mbs7tiNxtad2Nm6E22pdkihyUmleqGV+5ok64vp7mEh7PjSeTpnqo23f4L+1QPwpRHjIvdxodh27Qw0P/WUJ6z81FPQ77FHO5Wu2diIT48bA3PnTk94cvhwDFj0ApBIdCr9ODz61sNobG+EQAKGEKgoqURpImmJY40kEkYCSWHNJ40EEiKJpAo3ktYyw0DCKEECBgyRQMKwPoUQ1nEjLEm0JaG1ZbSA9l0485bf2ToS3HB7Xgi3LSLgxLKV0k77QrUj9DaI3oaxF2aFKqefjxs+woc7P0BCGBD29htC2NJde1/AcCS81n614iac/WGvA0vSq+YFhLVP7PwB4Qm3yuV9ru3sP20fePeDdweo/RImw/Xvw0xhOSHymBYpCN1Kqq2uoBFSbc9yFaZCpHa1kkAykUTSKEHSSNrnYOcxpYm2VCta7cmUaV78aP+/FYXzP098dnynjnT+nwucc8utS7X1hCfUSdsRhGt1gXDSE07MsPrEqYf99YmPWP3EDLCPSAghhBBCSJAfP3gOCv9aNkIIIYQQQgghhBBCCCGEEEIIIYQQQgghhBDSrRk1alSkWLu1fmWRShNFAaXamqAlEA44o+Y6J9V2Bz0O6ZfA5adX4YLRFehVFRykuH2Xib+80YSHX2jA+i3taVPMhIA+yFIA0jtA0xlG6Gy70OK7qaS1vDnhweVSSggh0PDe/MBaffv2xTnnnONNPix1O42uwsiRI/Huu+9iwYIFmDZtGrZs2dKp9EzTxNKlS3HwwQfj8ccfx/jx4/NUUkIIIYQQL6Zp4phjjunWUu1EIoEePXqgtrYWw4YPw5FHHonRx47GSSefhH79+mVcN46kOSgaC2+HWu3okGV60zhsvT3Qtq2srMSsWbMwa9YsvP3227jhhhvw3HPP5f04SKVSeO211/D5sz+PHj164KKLLsKs22ehrq4ua7FmVkJtTx8urL8W7KN48DhasvhtdNeN9C4ICrOVtsYruFJlcYUvWtpaEq6Wzd+Xy/5Y6mr9KxLNBRdcEBBr7/70dciOFohkedHLY5T1CoRt27at6OXo6qxevTpWvL/85S8FLgkh2dNpqRyQ12u/I9QWcK6pImSdzrxMw7o8S7fcwn2pooBIe/30X49Dr89dsH1IgvTv3x+DBg3Chg0bMsZbvnw5TNPs0kLpVCoVGadv376e+WuvvTa2VDuZTOKVV17p0vtgnyZDfWPJIN2Fqnpyw9O8HABWn0VKCWnGq2vLMkg5Xb2lt8ASgAHAtMMEvJvj6IeFhOEphkAKEoZn2/VttZZvNYNCz6NPHolWswW7m5thwoQpLU23NCVMYRmvU6ZpWUdNCRMSLc0tKKsohWEYXkkpDOebcDbIeianrg9qX0vhXi8SSpYqBIQEduzeHr2DuyG7HvxVQKoNAD2um1EUqXa72Y6drQ0wrB0OAwkYhvAfkNZxLuzfVbUP1DNUQ4+jlse/llvxgHiNqa7H4Joh+M/Oj5EyU9ahDQlA/XbCMtk7plsJyBRgWqeBCUuMLWUKUiRgQsKQAlKYzrkjpIQU7vmizgtIE0IYMKUVU8lv1WIAgASk8N47cZbbX6wXs2jtOt+j7bB2XK73Xkj3IVYfoiBSbW/CsaXaznyaPCKl2u5VN2kkUZooRdJIFuQ4N4SB8mQFypMVAICWVAt2tzejpaPF0/cS9rmo7pmaUO0Od7nq/0m78hVO/WAvEer/xIjAf/ex7sfa57+qAyAhpHBeZuBeh616yP2FvPWJXj+ptlHO/cQMsI9ICCGEEEJIOLwjTQghhBBCCCGEEEIIIYQQQgghhBBCCCGEEEIyMmrUqMg4LfUrilCSKAoo1UaUVFvNZpJqS3jLGCbVligrAa4f1wMLf1yLKadVhUq1AaB3tYHLTq/Bc7cOxHUX9UZpiXAGO7qTGTK55dAHSrrxrUGUkBJSmpCeMNM3GlPfJv/2hW2/b4mZQsOaJwPhl068FKWlpelW86YhZVGmbBg3bhzq6+sxa9YslJd3XmbW3t6OCRMm4E9/+lOn0yKEEEIICePCCy/EunXr9nQxIkkmk+jduzcOO+wwnH/++Zh5w0z88Y9/xJYtW9De3o6tW7finXfewV+f+St+evtPcdG4izJKtaWvRZwNmdZNuyzd+2jU4izbnfnksMMOw9NPP42mpibMnTsXRxxxREEkHQ0NDXjkkUcwaOAgHHTgQbjnnnvQ0dERiJfr7wLYfQRPH06Et+uF+1s58fUJOfY3fH9umkLrrXnLY8nV/OVGsNxh7zoK2V+5Htt78hgk2XPyyScjmUx6wmSqFbs+XrhHypMIE2tvp1jbT1NTU2ScESNG5OV+AiH5JC/XiCyl2pnTcsWq+v1KXQCby329kGys5DWBt3s5dmV2YfmEXZ9DInXZ9iFxmTBhQmScjo4OPPLII0UoTe6YIfJgP7W1tc73F154Affee2/s9B944AEMHTo0p7KRPU9QGhsdxxVfCjQ3N8fKp9qXhO4ulr55PY7+aYSEq8mwy6m+J9R34S43IOxP6/vWVPDc6D+oPwwYSBgJGMJAwkjCEAkYhoGEMKxlwkrpnTfexd3fuAdXj/kmnn3obzCEYa1jr58QBhJC2J/2+r5JCGGnnXC+Cwgk7XQMYcCUJna27Ii1n7sL5rZtaPzV/wbCSw4egcrzzytKGeqbNkPCdPrzyWRSXfLdJoZ2/Ve4txxE+uu1iKfKLoQiVTY3o/2d1Wh56WXsfvZZ7H72/6Hl5cVoX/MeZHt7dAJZkBAJDKwZBFOmkDJTMKWJlLSE9KZ051MyBdNMwZTSXQ4J0zRhSmlfp0z397D3q2k/pzZNdUcF9jNst33luQ9ii839Fl3PU3F/G8z/rD9Q3UW39cjeQ6Gl2v77dp7+hS+eJz297+Hph6jzwl3POrviSbVVOqVGKapLa1BVUoUSo6Ro8vjyRDl6l/dB/6r+qC6tsX38dr0grRdZpOzvbr2SsusOE6ZU91qtbTad+seEVPWLvVfUPVn/vVz3/8/o9219/6dGeusbp/7R9quw96dHeg54jodY/cQMsI9ICCGEEEJIkGR0FEIIIYQQQgghhBBCCCGEEEIIIYQQQgghhBCyL3PMMcdExmlvXIdUyzYkyvsUoURhFHDwmG/QrSdcGxGdWaodFW7ND+6XwP1X98bBg0piFy+ZEJj2hZ44+fAKXPPAp9iwVZfSZdovunDG2gjhCfcO4XRjSE34IkLjB3eY1OK6y1o+eR3tjUGB42VTLstQ7u7DDTfcgOuuuw7f+MY38PDDDyOVSnUqvYkTJ2L9+vUZ5ZCEEEIIIdlyxx134K9//eueLoZDMplEjx49MGDAABx44IE48sgjMfq40TjppJPQq5ctbY16+UqaCLElFeEGscg0gyIyGS4e05vR/vSkLIjQOi6GYWDKlCmYMmUKduzYgR//+Md49NFHsWXLlrzntXbtWsyYMQPf+973MPaksbj1x7di7NixOcuKlLREF1dZ3TRNrBQiNMlKlpND1zMsfSGEK3qy+1hCCE2wrcWTbhrOsRFyiIQdb6HHYIzy7sljkMSnuroaJ5xwAhYvXuwJ3/XRX1Ez/ItFL8+Ofz8UCIsrWNxXWLp0aax406dPL3BJCMmOYojl0oWHXoK1+7V62Vyxme+lFKE+6/QFCrt2Oo5FoUR01nXZuW7K8Guoykel2R3bh8S6z3vPPfdExrv//vtx5ZVXFqFE2WOaZqxzWYm1GxoacOGFF8YW95133nn42te+1qkykiKQoa4Jw6qehO8pkXDrUO2xT3NTvHZfmTACxQh9BKfl5t0E4VwflGDbdL4LmELCkPZ3SCc8BQnD7oNJqRceqA95djNgyAAkjARM+5pj2mJlaecvhUSqPYWbL/0hPnr7I2e9J2f/Hj369MApF50M05CAEHYdrl157GuJEEbaZ4tCGDCF6fYTTWu9+t316FkefKFNd6XxvvshQ1480+O6GUAiUZQyfNK00Xm3cMIQMIyET7rsilSdECVN9TwjzeJabXX+kdqyHS1/eBqGvb5hP3utmjQeyd7ZPXM3d+xE68v/h7ZXXkHr628i9eEHblb+7EtKUHr00ag4/3xUjh8Ho6Y6q7zCGFKzPz7a+SEkUtoJrh/f7n0NIU1IIazzS5rWeWJLak1TwjAsqa1pH/jq3BVCwJQmDGFYLSqtgWYtt/ORdj0lACHV8jT3R6R05OiqTecpsk/MnY/7LqRrU+i+T7qkpO+ASyfVVis59wrh9lUC6wEegbazXHsxICBQlihFaaJsj/c5DJFAj9IeqCmpwa72RjS0NcCU6uUXdjtEBvtW6vosINQp7VzlJWDVFVIAhl4XaK/nsO/FCqF+A7eNYFUrAtJeJlSdYafjfEq3r2jNS29/MUTWL3y/dzZ1STHl2nv6uCCEEEIIISQOFGsTQgghhBBCCCGEEEIIIYQQQgghhBBCCCGEkIyMGDECVVVVaAoZ2KzTUr8SVUNOK1KpdLqDVDvdd3f+4EFJPPSdPuhbYyAXDh1SiqdmDsIVszdgzYa2DAM6w3QF1va4gm1nmKE1yNAZBKjWsQcfOoMLc5Nr73xvfqB0Bx98MI459pi9ZiByaWkpfv3rX+OnP/0pJk6ciBdffDHngY6tra046aST8M477+S5lIQQQgjZl7ntttuKnmdJSQl69OiBuro6HHjggfjsZz+L0aNHY+zYsejRo0dWLqK4xJZqAznnH1uw003kib169cLs2bMxe/ZsLFu2DDfeeCMWLVqE9vb2vObT0dGBlxa9hJMXnYzevXvjkksvwa233uq8UCYrqTaUUCZERiN98f1kkszlq9upulNa/q5k2y2j+v09Qu0wwbYqm+qbavo5dzHl2nsz48aNCxFr/z+YHbthJCuKVo7m9S+Hhvfps6dewNY1ueOOO2LF+/znP1/gkhASnz0h1Vb3IaOl2lbmutQyUF6ZWdyt8F87w8LdPG1pml+WlkauHb593bN9uK9SW1uLwYMHY/369RnjrVixAqZpwjByu8dfSBoaGmLFU2Ltk08+OfYLMvbbbz/86U9/yrlsJM+EPZ7RyVDXeKTZoeFp5NoAmnfHO15K0mTvf9LkXgNcubaEJdA2fcJLK0ytJ2AIadf/VjxDy0ECnloeALakTPgZMHgADBj2czArJdNOwZL/mljx0kqPVFvx6x/8FmO+cDzKKsogBQAjAc/VRerP3BwTp/sdJqQUSAhLLC2FHSyAzU2bcGDvg0L2YPcjtWkTdj30cCC85NBDUXHOOUUrx8bGDVD61UQydw1TmHhbn/dfxmXzbmz/+n+h4623nWNenWEVZ58BxBBry7Y27H72b9j9+wVoWfIaYKZ0VWz69drb0fr662h9/Q00/Oxn6HHddai+8jKgE9ev0kQpaiv745Omjb7cbek1BKQwYZoCwoDz/FmYgDQEHHWuAKRUknwBCRNS2GexlJA+oa06t5XI1snVCMrOAy88Uaef3qaDT4QbVaeSvQO00sIAACAASURBVIpi9306K9XWX86nr+eEKoG2dJdLaTrrJI0SlCXKYIiu1XYVQqCmtAeqSqqxo3UHdrXtgpSmU49a3UDhnq/WjVUIYV/5pXqphSvmlwCEab24Ql3NrT6cvu3ClmvbV367Ls9Grm0lE5Rrq+3y38ft7D1cQgghhBBCiEXX6tUQQgghhBBCCCGEEEIIIYQQQgghhBBCCCGEkC5HIpHAyJEjI+O11K8oQmn8FFCqjUxSbcSUanuH6KeTag8fkMDc6blLtRX79Uhg3oxBGNq/xCqnNH2TtMuvfXompQVQJdPi2gMvPdumBvqHbmsYblzZ0YLG958OxJg8ebIrkSvo71tc+vXrh+effx6rVq3CYYcdlnM6q1evxrXXXpvHkhFCCCFkX6e8vLwg6ZaUlKBfv3747Gc/i4suugi33HILFi5ciIaGBrS2tqK+vh6rVq3CggULcMstt+Dcc8+1pNpRRMhJ/G3IsLCodDpDOjlkaP4ZPBm5voylUIwaNQoLFy7E7t27cf/992PEiBEFkTtu374dD855EAP6D8Dhhx2OX//vryFN0yeZ8mMJqizJiXSl2iL4+0u1PCzBdCLLTvyFJBYMsstkFVsrt5RO8aTqj4X1Q0N2Sth5kC1d7Rgk4UyYMCFwLprtzWj6eGHRyrDjnblY95dxoctGHzu6aOXoDrz44ouRcXr27ImhQ4cWoTSERLMnpdqhq6trpSYtc+Rx+jVeS8vNI3gv1NscCL+Op7umq+aGul7reYftt1jX5m7WPtzXmDBhQmScjo4OPPzww4UvTA5s3rw5VrxevXph5syZWLlyZaz4iUQCS5YsQbITMlqyB8hQ1wRfFqWHp6+Hol7Oq+edrm8nfN910bASaEP71NNR3w0oubb13dDWdb47y6x16lOpQFnqhtQhYSSsSSRgCAMJIwFDWFPCSGDRgvCXywDAndN+bq2jJtiTHmaoNAWEMCBEAgYMGCLp5JcwDCSE9WmIBDY3xzuXuwON9/4SsrU1EN7j+u92SvCcDRISGxrXO0d20oiuy/JyPU6lsH3GjWh76+1OJbP92zOw/b9moGXxEiDkOI6D2dCIHT+6BVuu+BpkzBcqpGNwzWCYpglTpmBK055SMM0UUtKEaZqQsD+lNZn+eXsCrLjq/gjsOQDOvNNak26LzXmWLbV2nEzfDpP+9pe/PRd4F0rM+36k29HtpNq+FNNKtdVy+xyTAAxhoCJZgYpkRZeTausYwkCf8j4YUDUApYmkVrdIe7LqCNOuLzzLTKseUWGqRlDrSACmlG49o/7s9eGJ469X4NQrgf1uo/q1/j5qVJ3C+oQQQgghhJDc6Lo9G0IIIYQQQgghhBBCCCGEEEIIIYQQQgghhBDSZRg1alRknNaii7ULOKgs3cBJR9Bm61YySrWjwq35vjUCv/6vPuhVlZ//2tunJoHffHsgelXZkgNdrA39e4h42xZr64Jtdx62pE7FsZellWunE21bYbs+ehZm+67A0i9P/rIv9t41ePCII47Av//9b7z00ksYPXp0TjLCe++9Fy+/nF7YQAghhBCSDT179sx53ZKSEuy333743Oc+h/Hjx+PWW2/F888/j6amJrS1taG+vh4rV67EggUL8MMf/hBnnXUWqqurMyearnkU8R6XrITWmfKBLjp2p4xI/2y44Dt0vW4kT5RSwjAMXH311Vi9ejU++eQTTJ06Fb169SpIXqtXr8a0adNQVVmNc845F8uXL/fuRek9KPT95YqX3GUeobbu1YQmXgqZdOFm3CndOmmF255yAroYHD7Bti55ynSMUK69b1BXV4dTTjklEN7w/oLCZy5NbP3nz7Hp5etCFx966KE4//zzC1+ObsKqVavQ0NAQGe/0008vQmkIiWZPSbXTrq61m6RfYqaXVZcowvddZr6C+zOPemmGm56EerlHaJnSbl/3bx/uS8ycOTNWvPvvv7/AJcmNOGJtIQReffVV3HnnnbHTnT17NkaMGNGZopFCEKeq6KRc2x+nZXdL/CzTyLXDRNn+eOq74Si3XUG2dxJICPe7AJAAkFDfbbl2o0xhd0jdWje4zpZoK/m1gQTUvIGmnc1Yvnh52m1995/vYsVLK20pdwKGYU9KzC2UsDuJhBJp25P1PeGsmxAJCPuzub0Zm7d3f7l2x7r1aHr0sUB4yZFHouLss4pWjk92bURreysgAcNIANJ/VAaPjfDnet4Xg+hxZMg6DbNmo+X5l9LmEvfJoWwJislzpeXFF7HlqqmQHR05p9G7vA/Kk+VImSZSZsqWatviW1uImzJTMKGWm4601pSW3ta022Cm0xZz5wFpy4F9bS7nxdLaU2q7oWYtkk7Dza8iBuDKb5GmrcXm115Pofs+6ZLKKNW2I6aVanu6QN7+kUeqLeGRSZcYJagqqYz1IoGuQmmiFHXVg9CzvDdMACkogb8l7jdNEynTJ9mGiZSSb2tCbkCFmU4fTq2jS7XVJwBH4m1XItq+9e13G/0lULpc299vdb92/h4uIYQQQggh+zoUaxNCCCGEEEIIIYQQQgghhBBCCCGEEEIIIYSQSOKItVuKKtYu5GAyGT4w0pFqq9mwMkjtMzgw1zsvkTAkZn+tNwb2SXSuyD6G7FeCu79WB8MRZNvlceTaaoCxhCvTVoOKtXnPsD3TLX1suXY6JBrWPBUIPfmUk3HAAQfsE4MHTznlFLz++uvYsmULpk6dGi2Y1JBS4rzzzsOuXUExOSGEEEJItvTt2zdWvKOOOgqXXHIJbrvtNrz44ovYvXs32trasHnzZqxYsQJPPfUUfvCDH+CMM85AZWWlZ93YcpJMUu0MxJZqq3z0eDEl2hnjuTaUjGXozvLEsHLU1tZizpw52LZtGxa9tAinnHIKksn8S1na2trw3MLncMyoY1HXvw7fnfFdNDTsDBVM+5WXjmxJ/400uYn6E775TCLNUBmn1+OUNg3X651Bsi3UNrndUF2w7d8myrXJpEmTAmG7Pvwr2hvXFSxPs60BGxZehi1v3I6wSnr//ffHM888A8PgMGbFz3/+81jxvv/97xe4JIREk7HuD7OcBhJAxvZbdNtNeGNo7aVQqbbQo+rLvdfvwMs1Ml3QtTSFL91QcZpQX3xli9j27tw+3Neora3F4MGDI+OtWLECpmlGxis2W7ZsiYwjhMA555wT+xg744wz8F//9V+dLRopFJ2sKtLJtfU5Pc7u3btjput+iZJr6/GVHFufDDvM0CavaFs4Am2hxdXl2v/X0hYoY2lZKfr164uEkUDSSMKA9ZkwErZkO4HFT/8fUqlUxm1dMOdP9jqWnDshDCQ98wlbpG2lnzSSMIykFa5k3rZQO2nn/dbiVXj0oUdj7euuTOPs2aEC557XX+e83LgYfLB9re3SlkgmtPsZ9juWLSG2rnu3vwklds++rE2P/A5NjzyeU3lF2MmRZj5RNxAV53wB1VO/jpprv4PqaVNRfuZZMGpq0iQAtC5Zgsa7f5FT2RQDqwc6Em3TFtaaMgUpTTvMnmCJa5XU1nlODdOWZ9vPuG2Rtv+5tWm/DFqF6ks97cDwnxC60Ni59xLSlnPammH3k/wveMvhr7N1Nek8xXihkN7mjyXVVsdaTKm2Jw9Nqi1NTQgNoDxZjvJkeYwN6pr0LuuNuqoBMCBgmlZdkoISY7uSbVMJ+J06xyvYVnvIqodMSGnXKfb/h1F1jqpnAPt/1UTItfXfwfX5B+Xa/j6sWj/TPCGEEEIIISQzfCJNCCGEEEIIIYQQQgghhBBCCCGEEEIIIYQQQiKJI9Zub1yHVMu2IpSmgIPI0g2czFqqHRYenL/qzGocN6I0+3LG4KTDq3DFWX20ocTaIEp7qCCkkmzb39WoYCXgtid3rLA78DJUri31feD/7m53R3M9mtYtCpR5ypQpzvd9ZfBgnz598OCDD6KxsRHz5s2LvV5TUxPOOOOMApaMEEIIIfsKtbW1kXGGDx+O5cuXY/78+bjxxhtx2mmnoby8PFb6nZaTRKweLWZMUybpioo9k1CZupNwhEresqYVbGcoS3eUJ0bmL6wXxyx6aRGadzfjZ3f9DEOHDi1IWerr63HPPfegb+9+GHnU0Xj88d/BNCUglIBTSZEi5Ee+/oqS2Ujp//WDk7aaO2kHUab1/L2y0DL5dneYYFttY9o+qk+w412U/fG0p49Bkplx48aFSu23vHFrQfJr3bYaH//hLOz66G+hywcPHowXXnihYPVAd2Xp0qWRcaqqqnDccccVoTSEhJPpJSMA4vnXOtF2019A4UlPeMsWkGprF2ihfbrBcaWH3ms17Ouuf+2w7aBce99gwoQJkXFSqRR++9vfFqE02VFfXx8ZxzTN2C9z7NOnD5599tlYcbdt24Z58+bhjjvuwIUXXohvfOMbuOeee/DCCy9g27ZiPFPah4mqKiLq9TC5thsmPXGam5sjixN4N4Pqa0fEM9IsU/JsFZ5Jrp2AX8QtkJLA/zY0Bsp56FGHIJGwBddIuBJsI4mkSCIhDPzxoT9Fbu/7b72PnZsbNDl20vluiCSE0CTbRhKGSCABV6adUDLvRAKGkcB7y9fg59Pvwe9///vIvLsyHWvXoump4DaUHnUUyk8/vahleX/7e9ZxYljS87Dj0bovFBZq/yv15en75gCw+4XFaJh1dyCtfClukwd8Bj2+9130f+l5DHh9Cfo8+AB6/uAm9LhuOnrefCP6Pfxr1C1fhl63/QRGTVVoGo3334+OdetzLsOAqjqo59CmJrVN2fOukFraYmxLgJtSsm24d2pMW0qrXjBmSsBpj0m99Qbt5on3Hoy6jSLdL772nPdejNTvuUTRPd3ERKMYUu2wpDJKte2IcaXa3gy9Um11jAshUFlShRKjJGJjuj7lyQoMqRmC0mSZVW+YHU5dY9UjlszfhDVv10YewbaaLLW2LR+X0l6ecusduy+YjVxb/1SL/HJtQPtN83wPlxBCCCGEkH0VirUJIYQQQgghhBBCCCGEEEIIIYQQQgghhBBCSCQHH3wwqqrCB9jqtNSvLHBJCjh4TBvIFgjPu1RbYviAJL5zQXWOhY3HdRfV4jO1STjibCXMlkqYrWtj9DhqcLEavmx9usOR1aBin1zbCtTmw7e/8b0FgEx5lpSXl+Pi8Rfv04MHJ0+ejPfffx+JRCJW/DfeeAOzZs0qcKkIIYQQsrdTV1cXGWfnzp05pd1VpdqeLIVPsBgmP5SuTMMV9wSXpyt7d5YnRso1fWVOJpO47rrrsPaDtfj4Px9j8pTJqKmpKUi53lr1Fi6bfBl61vTE+IvG493V73qF2oDmRwqKrDUNlqtiEp4A76TjO26CBQxO/iAl/gwvmzcva5u1eekKWVS5Pceh73ehXHvvpm/fvjjnnHMC4Q3vLcDmV2/KWz4dzZuw8bkr8NGTY9G2c21onEMOOQSLFi3C8OHD85bv3sKaNWsi45SVlRWhJITkSB7EgVFSbWves9Cbr3Djh0m1vYJs2BdPJUOTME3TuXZmlGtLwDRdiaO6VypDc9KKq8pLufZey8yZM2PFmzNnToFLkj35FFgbhoFFixahtDT9S0M3bdqEGTNmYP/990ffvn1x2WWXYebMmfjLX/6CBx54ANOnT8eZZ56Jvn37wjAMVFRUoLa2FoceeihOP/10XHXVVZg1axaefvpprFu3DqZp5q38+xxRVUWe5NotLS2RRdGrbSdVGV+urUu01aTC9Xh+uTYgYAhYE4QT57eN4SL58ZeNt8XWltA6qQTXIgHDMLB5XT3qN0bL6gFg+6btmkw74UqzhUBSJJAQSSRgwBACCWFYky3STjrrGFi3eh1uv+ZOtLe2Y+nSpfjoo49i5d8Vabjr50DIOd3j+u+qt50VhU1Nm7CjZTskgIThfS4n9Ldm2R9CCPdY0x8pC+HEs+K4y/XNaX/r39g54yatc58/ksOGo++v5mDAy8+j5lvfQHLYsLT7UpSVofqyKdjv6adh9OoZWC47Umh6eG7OZelR1hOliXKYpibWhmnNe2Tblkg7ZX8HJKRpPaeW0rTvwWltN0fGrbfJ3PaQV7Otybf9z//VPZawyjEkHlQe6dzpbI91W+K8SLAwUm19zhfP+e8W7v09V8AcLtX+/+ydd2AWRd7HvzP7PGmkEAIJoUVAUSkKguUVRBSPs4vY8MB+lrPcWRGVJirqgXcWFMWCgv3E8xDFLhYUUaRKERFBqoSEBNLz7Lx/7Mzu7PPsU9KehOT30fBsmZmdLc9O2Wc+K6CtV0nY/whwxpHibwXOmo9mzuA+dErrhFb+VLdUWwRC580ATCXnV/cgU0AIeV8S1m9hTAgp+7fn7HuP9Vd7ubaaD5ZrAwhq07a838cQBEEQBEEQRH3RfFo8BEEQBEEQBEEQBEEQBEEQBEEQBEEQBEEQBEEQBEEQRINhGAb69u0bNVz57uUNmIuGHDQmvAdG1rtU2/pjDJh4cTr8voYdIJ7gY5g0qgPATAgoqXZAfloDktVfiGAbclC7Pe0MR9ZHk3vKtd1DmrUcWSMDizf8JySv55xzDtLT0+smgGMN+BcnunfvjunTp8ccfvz48Vi+vCG/dwRBEARBNHdikXiWlpbWON06y0miiElqKtV2CZd1KXIUkbaXNDtEiOzVXqiNFKMJyRM9ZeE6MYhlOnfqjNkvzUZRURHmz5+P4447DpzX/5DG8vJy/O9//0OfXn2Q1zkPEydMRGlJqcxGeGm1SzbjEmaF+U+7Hmwxpzav/sIKO4VwbcvVWhLht2sHYrIZJ68TJWQJlrKEO2/1IWYhYVT9wxirl7/77rsPPp8vJP3CFU9j5+c3QQQqEbbBy7z+gMri31C0/jXsXPgP/Prq0dg4uxf2/To/7L6cd955WLJkCQ4++OB6269IfwcSixcvjincpZde2sA5IQhv6lzuA6HdgCGrvetuepVQuFe6XxyhSeUcuZyzYU2BrZXpsuwMrjuqsji4vhe0D8KVBlQke6WrvFZxVH2O5NrNkuzsbHTq1ClquOXLl6O6ujoOOYqdwsLCekvrwQcfxBFHHBGyfNu2bbjxxhvRsWNHtG/fHv/+97/x+++/R01PCIHy8nLs3r0b69atw+eff45Zs2bhnnvuwfDhw9GlSxcYhoHExES0adMGBx98MAYOHIiRI0di3LhxePXVV7F69eomd8ybFNFuFTWsWlm3Jv3uLVBeFoNYmzHXppj6R8Qm12au7YYu51p4Xa5taOutP4YvyyvwtkdfR6e8jvjT2afYIm2DGeDgtmjbx3zolNcRvfr3jLq/ABCoDNhibh83YHAOg/usP8NK0zAsibZPLueCw8d84IzD4AZ2bf4Dk/96H0r2lQCwvjOzZ9defNyYVK1Zg9J574YsTzj6aCSdODiueVmbv9oSZTPAp8TaQrvGVNvIpW53VgHB4nldsK0vZQj8vh2F194GUV7hSif57NAXJIXFow3EE/xIv+NW5Hz8HpJPHQbUoM/F3+NgtJ7ygOe6sgXvx54vD7JT2rkk2gEzAAHVj+IItoX2/FmJtp2lQqpt4fTJBPXwOC+/c8S2QlbG7NuevMeoOqFWsdMQro8acWA1TQlJTP3WUROJtMqrLzk0SkgbRRdpB0u1PeLZSzUBvTCF/H4JGNxAir9VyD2sOcDA0CG1AzISWyNgBlzS/oAwYZoBiDCCbQHTmRZyufq9jDDlbULdkQSE/SyhdnJtod2D9H5c1/OKmj5HIAiCIAiCIAjCRehTcoIgCIIgCIIgCIIgCIIgCIIgCIIgCIIgCIIgCIIgCILwoH///li0aFHEMBUNJtZuyMFiYdKud6m2wylHJuLYHtEFhvXBoJ6pOPmIVHy6oljmwhm6yex5aWhjzFlqD9qUA8GZCUs5YMV0hiQzCGGCMaUpEIBgABNwjwK0piv2rEVF/qqQfI6+dDSEEI4cS5PGCLlFRfC8tqJZDGC+7rrr8NZbb+HTTz+NGtY0TQwdOhS7du3ylKgRBEEQBEFE47nnnosaprKyskZp1llOUkMpY6Tldn5s6ZFyXDD3ej1vHrIi4ZoQLqmrXY8VTlpMWcFqWq8NrkZ77EuTF8p65P3000/H6aefjvLycjz88MN4/vnnsXXr1nrf9M4dO/HQlIfwz4f+iX79+uGue8bizLPP9Mij1t5ziWq0c2j/ExQtCvr1FnIsguRa6noKvubU9Wy1vOS00K85lYiQ0ZmWbxb2Oom5bRVl/5r8NdgCOfLIIzFmzBhMmTIlZF3RuldRXbITHU97Bczw6otggDBRUbAGpTu+Rdn2b1G241tUl+6Kaducczz00EO4/fbb6doIw4QJE2IKN3LkyAbOCUGE0tBSOWu1t1SaueaDZpg7byFSbS1WkA8b6sUUrhdUBG0lkujavpeZkP2lev+m7DdlzqtWVHmtylR7td3fKsKWzy2mftiMuOiii/DII49EDBMIBDBr1ixcffXVccpVdPbu3Vsv6QwaNAhjxoyx5zdt2oQpU6bg3Xffxa5dsdUdaktlZSUqKytRWFiIjRs3eobx+XxISUlB69atkZ2djY4dO6Jbt244/PDD0adPHxxxxBFISUlp0Hw2WaI9P4lwn7Hvb/p9NChSWVlZ1Cwo5a+KZd/eNLl28K07OMuO1NvKDYf9mlj7jhz80gb1dEvAena1pTqAaUVFnnm86e6bkOBPkMJNBs4ETDD7JUqccwTA8Nfbr8ItF98WdZ/bd8oFt6XNwt5Xde9mHBCmtVyVGM5bGoA9f+RjwhWTsHePO7+zZs3C+PHj43r/93XrioSjj3Yt8/foUaM0yj7+JCQNAMi4c4xnX0xDUW1WY+2eNfI8cHBm2JJtQNUFmP6Y2FluG93l+qBlwV8js3gfCq+9FeaeQicYgNRRFyHlvHNQMW+BK3yoOh5On1NQfjIf/xdYUlJM7XqVhk7Kmaej+J95qP5ts2t59ZatCPzxB4zs7KjpetE2uR1+K9oktwsIwWAKAQbTOmyCQYBLyTaz/wMTEKYJcCbvEQwCJsA4lDSYMVX/Y04fX1C/my2vtRa6zxHgmg65NTLn++mu3zl9f8GRqC52YBGP9o9XciLowvGSauuRai7V1tdbUu1kX/Ov8+S0ag8BgYKyAtmtL5wXsgkGMA5mCggmf98iGAAOzpx7DxOm+2WQwoQpb7icmYDg6mYGMBMMHEquzRkHBIOQv41hwW1Aj/Ye9Lahu6npClfXPlyCIAiCIAiCaEkwQa8hJQiCIAiCIAiCIAiCIAiCIAiCIAiCIAiCIAiCIAiCIGJg9uzZuOyyyyKG8ad1QbfR9S3XPhCl2sxjvfVpcIH547PRrX38JMgbtpfhjElrETABbXS39qmG4WlaA8aVKsaet0aU86A4jqLAkWurNEK3s/vbyShc8ZQrf9k52fhty2/w+/wyHXsEdKh4DuHnXbtVz8R7oGJlZSXat2+PwsLCmMIPGzYMH374YQPniiAIgiCI5sb999+P8ePHRw3Xrl07/PHHHzGlGdNwtUhVqwaUaguhv1wmQnph9sEtydHFx0FhhFd4LUys9doIx6IhhT0Rz2G0zdZArLlhwwaMGzcO77/3PkpLS2PPYA1p1SoFp595BibfPxkHHZRnt1Ncss5gmU1IxkUt2hoR2ivCfQ6Zfr492kNO6ys0TaaFcZJgIdtwZyOGazACJIxqmlRUVOCUU07B119/7bm+VZeh6Hjqy2BGIoRZifI/lqNsx7eWTHvHYpiVxTXeZtu2bfHGG2/g5JNPrmv2my2maSI5OTnqSyqSk5Mb9F5IEF40llQ7OJKXVBtw6nHhpNq2lExZWGVYW6YonNTtNGLsa7bLXrvMc8st7bJbL89tKSRcglgVJjTN0O2Fm48pz1Q+x4X8/Hy0a9cuarijjjoKS5cujUOOYuPiiy/G66+/Xqc0MjIysHPnTmzZsgVTpkzBe++9h/z8/HrKYfzgnCM5ORnp6elo164dcnNz0bVrVxx66KHo1asX+vXrh7Zt2zZ2NmtNQ77oylrtfV+f8dTTuPHGGyPGTWQM63M7uJ6auZ6o2fdy7ydv6s8RaQvXcmudFVOFMYOmq4TA5fn5+LW6OiR/5196PiZMHQcBAVNYqQWEkPJfK2UhTJjChCkE7rx8LL759BvPfc3KycIjr01Fx66dAG2PrTTgtN7kzusvTxLCEg8XFRXj9pG3Y8uG30PST+UMyxcsQPdhf/bcPhGZufPm4q77xoJzhjYdsvDXe68AZwY44zAYB+c+e9rHfTCYAYMbMJgPPvvTWu43/ODM0MJwGNwHDg5WHUDRX29H1fc/ggP2X9KQQWj79KOoWrsBe879i/2kVT19bf/JfPgO7g4A4PrzWibrG3bdwukLcNdBwtQ9QizSQNGkydj/3Ashx6jd3LeQeKxbgs4ZDwnnRUWgHO/98q48LhwGN6xpLo+TnObgzjJ5XK3jboBzDg4DBufy3DD7kwVJcTnnYLCOE5fPs7mUo3MwQIa1joU6MtrxtHPuru/px9Be5iXBjdD/Eg39fBINT0O3f4LLSK0bMHw4rR2jIqk+bOEh1XbHVeWggDDtqRYj1dbZvn8bCssLoL7V9j2AMTB5H2XgYJzLX7twW8BthefyfsFD7h/qvmOFle1B+bsa+74TfE/R7iHu+4g9JefrqQ+3AW8jJPQmCIIgCIIgmjr3PnMa4vdrfIIgCIIgCIIgCIIgCIIgCIIgCIIgCIIgCIIgCIIgCOKApn///lHDVO3bgkB5AYykNnHIUV1pKKl25M/T+yfHVaoNAId0SMZp/Vvj3SWF0PPMmDNM2xqeGZAD4zggAhDMGRAImIDgAAIAMwAAwq1ugxCmJtcWgGAA07QIIoB9v8wNyd/FF4+Ez+eT0htLcMeYMwDcPhdyvSJ4Xi5s0IGD8SIhIQGffvopBgwYANM0o4b/6KOP8Mwzz+Daa6+NQ+4IgiAIgmgObNu2DZMmTYop7LHHHhtTuDoJmYEaS7VjGCqcSQAAIABJREFUEmo7VkVZvRSh4WIkOKzlvdCMX8yRNbvqtR75jrleG7bZ4p12XanzOYyUdtDOHHLIIXjjDUvuN/etuZjy4INYuWJlTPXfmlBSUor/vPEf/OeN/6Bz58646pqrcPOtN8Of4FcZs9CuFTvP+ryXPCmYEDOoI0ZRojh1rl3Sd1MXZMMt6hSAYMFiHu36EUHXInOuvTpdg5F2s4GuP6JuJCYmYv78+TjttNPw7bffhqwv2fIpfp6Zi+T2x6I8fwVEdXmdtterVy8sWLAAnTt3rlM6zZ25c+dGlWoD1guzCCKeNA2pNvOUyun5Cy/V1uILeH/CKW/t+Rh2S21Byews4aHKntqmVVFjsuzV65lMMFsMy1T9grHQvs+Q7dW+bFb7SuVzw9O2bVt07twZv/8eKrrVWbFiBaqrq+HzNQ2lx759++qcRv/+/dGxY0cUFBTUQ44aD9M0UVJSgpKSEuzYsQMrV64MCcMYQ2JiItLS0pCVlYX27dsjLy8PBx98MHr37o1+/fqhc+fO4Dw2yWw8YYxFvsdHe4YSoR1qrQ66d8ulZWVlUfOmvdrVlQ27+aukwNpyPVt6OiZUu0hv71tTJgS4nFfbVNMfl5V5SrV79u2Je6bcDYMZMCHAmIAQHIwJmKIaHFzKtjkCLAADwLSXpmLThl/x+ftfYOnXP2Dj2l9RvLcY2R3a4bE3HkVul9wgCar+PE2VGVZ7T9gCTgHBBEpKyjDhygmeUu1ExjAmIwO/zXyGxNq1ZPL4ydiw8hcAwP+dlWUV2IzZz011ybW6QDU1s/W/lLE6XULMiQMAQqB43EOo/P5HOz0A8B1+KDIfewjQyocal971+CzU162753Jz795ap5loJCHFn4KyqjIIxmAKYX0zhfU82mQMzGRgXNWgBIQQMGHKcyBt88yUon1LdiuE9e1mzKkLMiUhZlbtyakLMldfSUgdSZv1qnfZ/Sqx1Mmo+nVAcCBJtVU4rxaQs0ArYYQTgzPe4qTaANAhtSOqAlUoqiiS311157VqBFzeE5gpG2kMMASDAAeHgClDcQRgWqFhMkvCbf18SP5WhjH7/sTAIQCYwrTk2oLJPlwGprUBFVZbUHX5WuHqrQ+3mfxGhiAIgiAIgiBqS9PohScIgiAIgiAIgiAIgiAIgiAIgiAIgiAIgiAIgiAIgiCaPIcddhhSUlJQWloaMVx5/kq06jQkPpmqNQ0p1Q4XzhrOe+2pqTXMa/1w/RntMX9JvhxEKHMknKHc1kA9LnNrysHilppAMC4H/wFKug3GZfjY5dol275GdcmukLyNvvSS8IKZFizX7tevHyZMmBCz8PLGG2/EsGHD0LVr14bNGEEQBEEQzYI//elPCAQCMYW94oorooapiaDaO4FIq2qYtnBqvXq+hFZRrHN+4TiYmbMxKe6Q9VRdtF0beWKc5dp1kmrXSazJcN7552PE+edh//79mHL/FLz00kvYtSu07VBXfv/9d0waPwn3TboPRx9zNO6ZcDdOHnqylRvTfULDHY9o1477PArnPAl7iX2dwAwVbzvpCG2eyeaVt2DbdS2qthXJtVskGRkZWLhwIQYPHozvvvvOM0zZTu/lsZCVlYVBgwZh+PDhGDVqFPx+f63Taim8/vrrMYW7//77GzgnBOFQZ6lcDNUoL7Gce5m3VDu07hacX6WPc+ILVfsSWhihhdPTVPXEMPuoymO7rJbpMynY1rpM7R1jwhKi1odc20qSOdv1ymgc64eENxdddBGmTZsWMUwgEMCsWbNw9dVXxylXkakPsfZnn31WDzk5MBBCoLy8HOXl5di9ezfWrVvnGS4hIQGtWrVCZmYmfD4fDjnkEGRlZSEnJwe5ubno1KkTDjroIHTt2hVt2rSJm4i7MeTaFRUVUfOl7319y7VVfC6XmVpsJdk2AfyntCQkX36/H0/OegLJycmAMK29E0KmYYIzP0y1nFnPz0whwLnAwT0OQbce3XDVzVfANE0U7ikEOEdmZoYlAWaqLJP7IIXAQgjrGV1QG09AoKqyEpOvnYx1K9aH5NVgDLe3zkCPBB92L/oae5b9iKx+R3keb8Kb999/3yXUzzu8i0t8DcelrYm2ZQgp07bLZ12mLaB1EAH7n5yF8nc/AtfSNnLaoc2zj4K3auVsw9ksgr+Y8Xj+yZOTvFfU8aVnrRMzUVpVKr871neSmRyMm4CUanNwBEwTzOBafU5IuT3kEsCu58m6oupXUc+hBXPqTaouZAoTBlPPsVUdCfDotQk9pGHuga7+naBzQXWwA5w6SrXDJVcbqba6Xr2k2vZSIZzvh4CUzlvXYLK/5Um1FV3S87Bh788oqyoFEPx7FSnYZhxCSPE1l7+BAQeDCc4AUzBwmFZ4YcpfzVj3q7rItb1ekqguApJrEwRBEARBEETdIbE2QRAEQRDNlpKSEtxyyy0wozy46devH2644YY45YogCIIgCIIgCIIgCIIgCIIgCIIgCIIgCOLAxTAM9OvXD4sWLYoYrvyPZU1crB3OOgIoqXZ44UAkqTYLWh8URggM7JmEQzo0jnTq0E4pGNgzFV//VARnqLYaCA4IwQEWkIPwuBxGbA0TBEwIcDBhanJt0xHOITa5dvH6/4Tkq3fv3ujTp48zWLQWcm1PmsnAwYkTJ+Ldd9/F0qVLo4atrq5Gt27dsHPnTuTk5MQhdwRBEARBHKhMmzYNa9eujSlsr169MGLEiIhhGlLOGE6qrYtvXCHsF8LEIGYMJ8qJkCGveqguNRYQjoxRE+7UWp4YJ7l2naTa0dIOyrxbrMlcYVJTUzHlwSmY8tAUrFy5EuPvGY9PPvkkJklbTQgEAlj87WKcddrZSEtPw/Bzh2Pi5AnIad8eQtRNHuV1/diCdW0+5FybsIXYYKrJxVwyTpWG3WYKJ2YJErKQXLtlkZCQgMWLF2PSpEm4995765RWp06dMHjwYJxwwgkYPHgwDjvssLgJIZsLb7/9dkzhevfu3cA5IQiLxpBqhy6ri1TbHd9ar6TawilH7axqemyZlhnDIVj05SJc+9frkJ+fDwBok9kGM2fNxAmDB2llpcoHs+XaVldo7eXaai+bQv2QCM+dd94ZVawNADNmzGgyYu2SklCZMFF3KisrUVlZicLCQgDAzz//HDG8YRjw+/1ITExEq1atkJqaitatWyMrKwtt27ZFTk4OOnbsiE6dOiEvLw/du3dHmzZtapW3eMu1KypjEWsHS4PDZEM5i5U/NHSVTA92uRCcWevJlrWcAQgAeGV/CdZVVYfk6+IrR6JTXmdLVCpFl47kV+aaMSnF5hDClNu2xNkG4zBNE4bB0a5dO3ncGUxmOn0XMl31bgbBBJhgTvtTSjrNQDUe+PuDWLroR4/jB9yckY4jE/xgEDAFsOaRR3DCy6+EhCXCM3nyZNd8l8O6wFFnM9c0oJriqj3ufDJ9julObYay/36Akhkvuq55lpKCrGcfg9E+R0s3PPZqWX+wpdAeEWvSjg/G3Lffe/utWtU6TQDISMzA1v2/yz4y60iYMMEELLEtBEwzAMYZTNME4xyMCVmnMiEEg5D3GZNZU0xJaFXdjwn7O2YdJllz0l44BshjLSXpKh6EPG6uQ6cqpXXadeJAox6k2np5GJNUO3i7WltIBIUML9UWLqk2ACT7Uup0PzjQYYyha0Y3rMtfg2qz2pFoS6k2ExxgQt6TGGACnDEEABhgCAiAcwYIS7TNwCxZNqQ4u45ybUB7DkBybYIgCIIgCIKoV0isTRAEQRBEs+XZZ5/Fs88+GzFMq1atMGbMmDjliCAIgiAIgiAIgiAIgiAIgiAIgiAIgiAI4sCnf//+UcXaFbuXxyk3tSGSVBsNJNUWtmnvkpPqNgi5rlw6tD2+/qkQjlQb1qfQB+FxMBaANUSfQ8CUgwy95NoBgBkyXmS5tllZhpJN74fkadQlo+QgQTX+sOZy7eCBiNrO2Lt4ILNw4ULk5OSgtLQ0pvBdunTBa6+9FlWASRAEQRBEy6S8vBx33313TGF9Ph8+/vjjiGHiLdVWwpzoUm1r48JVRw1++U14ibZbiMKiLne2GVSvjSLX9t6/+MkTG1quWROptp2e3GafPn3wzrvvIBAI4JWXX8EjUx/B2rVro+e5huwr3oc5L83BnJfmoGu3rrjm+mtw7d+uhc8wQvY/1m1bbRoVCfb5EdoOOvIn55w74iwnjC3YVsIcFnrcvOTawdcgybVbHpMmTQKAGsm1e/To4RJp5+Xl0fmtIykpKVHb8+3atYtTboiWTmNItVnIsihS7SCpnFfKulSbMwYGA4xb9S0TJgJmACYCTmihpaTE28JJ4+f1P2PZ0uUoLi5CaWkZHrzvQVRWVLr2o7SkFGf++UyMnzQOt95xKwxuSFl2qDRN32emyvQayrWDj2nYfs9wcah8blDatm2LLl26YMuWLRHDrVy5EtXV1fD5Gl/rQWLtpkEgEEAgEEB5eTmKiopijqeE3ElJSUhJSUFqaioyMzPRpk0bTyF3165d0bZt29jk2kD4+38N5NplZWXR98NjO/qjH1fTV85Ek2vrS/UXcAHWU64qMMzZvx/P7t+HEo9j0b5De4y7b5wlx5ayayYETGbaL89SbTYlwQ4IBnAl2baeCXLOIWQfg2CWPptrx0e9AMJ2NMvyiIHbL3wQQmDqXVPxxYIvPffw+vQ0DExMRECWCwaAXZ9+gj3ff4+so4/2jEO4mTdvHr777jvXsg7dcmGdDE2ubT/fZPKFV5pwWytf1eNL54krQ9XipSieOBWu1xEZBlo//iB8h/WQ17Yjbw7nQA1eHlM4rf8h1nZ99e+/ey43crJjih+OtMR0CNOE4BymMKHc1gLWPEwmvzcCgglLDiwYBGPOd4vJZ+7CUg0LCAiu6kVKsg2nfiWEfWidl5FZq4UU3rrqR9qkV33Lqz/F9aK0oJNC9a8DkMaQauu/dwhqm0B4t4BCpNr2C4NMuVYgyZdsS6BbMn7ux0Gtu+HngnX295pDSMG2VXYzIeSxEgA4GLPKds4ETGEACICBg8sXZ6gXzJFcmyAIgiAIgiCaLo3fA08QBEEQBNEAVFRUYOrUqVHDPfXUU+jRo0ccckQQBEEQBEEQBEEQBEEQBEEQBEEQBEEQBNE86N+/f9Qw5btXxCEntSG6VDt63Fik2kHr5cDG3DYcJ/ZOii2rDcTJR7ZBTmsfdhZWqlF6YHDk1468jckBgNZgQgEEybWtAYKWlkB9Qulg5Nbccu39m96DWe0WK3DOMfLikfZ8VMFMBLm2mre2XDPRTCwIVjO5XH2SmpqKefPm4U9/+lNMIr/Kykqcd955uOSSS/Diiy/agz0JgiAIgiAAYNy4caiqqoop7OTJk5Gbmxt2fWNJtT2jKzGRli9dumjnxxYXiaDIboJUOiEhdIGYl2C7JnLtmKQYDSDXbqpS7WCxJuccoy8djUsuHY3Cwr2YPGkyXnvtNRTsKYiSwZqz6ddNuOv2uzB+7HgcP/B4jJt0D475v2M9ds5j57XjH3xs1bx1joQtu9IFobpk205KE2yraSXYDhZ3WuuYPG4xyLWjtK1Irt08iCbX7tu3ry3SPuGEE5CTkxPH3LUMysvLo4Y555xz4pAToqUT73JfJRmx7JeLw0q1HRu2JZDT4vqYAcPweZdXhhW2KlCJ8kCFS1inZK1LFi/Bi8+9iC8+W4gdO3ZG3jmJaZq4d8JkfLtoMWbOegZZWVnW9oUsfwFYfm9Z72NaXVErn2ORa8dcNtdz/ZCInQsvvBDTpk2LGCYQCOC5557DddddF6dchScW6THRdNGF3Hv37o05nhJyJyYmIiUlBWlpaWjdujUyMzPRrl07tG/fHrm5uejUqRO65HWxhdyuZwrhLKH2aut+VllZ6R1Ag9sJerUVgz61GS+5tp41fYmm2kWxaeKvBflYW1UdNk+XXX0ZEhISrLYnAMZMmMxqfympNpiACQEwJfu1MuUIT60XO4Cp8BymaX0qITCkONMui5jKr4CPA8I08fiUpzDv9fme+bwyNRWnJCdbeylfvGTKba++716cOM87HuEQCARw5513upYlpyYjrU0aHD22UmsDjDP5Ag9mC7QVSrQtNdz2Z2DDbyi6eSJYIODaTuuJdyBp8PEh5bKKHYJL3s1c807cWsCCZxmqVoS+MJv5fPB1Pag2W7BJS0izvjciYN0nGGCaAoybzjUs5LSwjrUQXEq2hRVeybUFpBDXqkYJJrR6lta5EdyVpvpGoNVLhfXsm2v3NqGdX7vOpd+qgg+2132xtlUuqqo1HnVs/1hB9D4572g1kWp79V27pdrC7pJ0pNqAj/vh5/7oGW4hpCWkoX1qLrbv325/9znj0tUvwLh6MYb1Oxjr1ywMYBxcBCCYAQhTltccwjQBrn4Po/plNbk2AMCRa9vPMEiuTRAEQRAEQRBxg8TaBEEQBEE0S2bPno3t27dHDDN69GhceumlccoRQRAEQRAEQRAEQRAEQRAEQRAEQRAEQRBE8yAWsXbVvi0IlBfASGoThxzFSji7iPzUBzCGDRQ6DNJbqh0aXkDgnGNTvMY9xxXOgOH/1w5Pv/+7tBIwCASkkE0JtqGt42DMtBYhSK4NAFADBqPLtYt+fiskPycPPRntO7R3Dfirq1w73LIDnaFDh+L666/Hk08+GXOcOXPm4IsvvsA333yDjh07NmDuCIIgCII4kJg7d25M4Xr06IG77ror7PrGkGqHjR4sJdHCu/Ip3Ok4Igvp1Ym1CqmJEnVcUguhB9abHnWQJwY3QYKzVQN5YuNJtZl3mODjHySWYVJG2bp1a/zr0X/hkUcfwZIlSzBp/CR89eVXMcviY6W6uhpffvElhp30JTIzMzHighG4a8JdyMrKCh/JdUzlteWSWDNHsA1oohS3ZFvJ1pQ225KyM+14ScG2EBBK2M5US0yACb1tFSpkcbWtXDkmuXZzZdKkSTjjjDOwYMECfPPNNzjiiCMwZMgQDBw4EBkZGY2dPQLA4MGDGzsLRDOn8aXa4cMFi7SVYA7CHUut55zDz/1RyygGhgQjEX4jAeXV5SivdiT3T09/GnffcXfknYrARx9+hEHHnIAXX3kRxx53jHKlAoxZwkj1gj5bpIag8tmZ8JRry3pRiHQtaN4OG4FYXtJXH7TEOsCdd94ZVawNAM8880yTEGvH8qKHeMEYw/r169G9e3ds3LgRK1aswE8//YRffvkFW7Zswc6dO7Fnzx7s378flZWVcbuOmyO6kLuoqAg7duyIKR7nHH6/H0lJSUhOTkZ6ejoyMjLQOrO1I+Rubwm58/Ly0LVrV5SXRb/GDPv+FaofDSvXliuD5dpBj4qCYFhVWYlb9xZieyC8VPvwXofh2huuBmcGBDPlvdiw2qAwISCkZBuyvWdJfpmh2nZK9Cvg3MJNVSTYZYBLisqCNaxWufHCk3PwytOveObzwpQUjGiVAlM24wKwygIuj0HB99/j97fnovOI88LuKwFMnz4d69atcy1r2zEL3FZjWzDu0mtby+xpZv/nLLemzPwC7L3+LmB/KQzmSLNTrxqFlIvOlfUFAcZlajHIsr1ejFVrPNIwCwpQsXRZSFB/v75gCQl12lwrf6qsw1nfAUuibT1HFoJBMA4luhZMwBQAZ069z1LH67prIetPwqpjmVKOy5z+E6G+fHCE204dyzkAStwNEaEOE1z0ROiPIw5AmoJUW/tUUu3gKk84qbb+2iEGhiRf477cvSnSMbUTCssLUVq5H4KrstrqS+Wm893nQgBczpuQbTSAy1KWw4TJuBWOWcJ/Ls8VV3JtAAADY+q+A6u+ADh9uqyOcu0Iv48huTZBEARBEARBAExQLzJBEARBEM2M6upqHHbYYdi4cWPYMN27d8eyZcuQlpYWx5wRBEEQBEEQBEEQBEEQBEEQBEEQBEEQBEEc+AQCAaSnp6O0tDRiuE5nvY1WnYbU01br+HNXJWMJl2xMUm2v6eARtEKbV+Y8a5AjYwIfTGqPrjn+mue/nvl5WwmG3bME9mBwJgeDM2vQH4Mh13FrBB9TQ8o5AG4N1WdMTqt4zF6mDzdXsu1AyS78+sqxCD6XL7z0PC4e9RePAeiwxXmMudeFG0TuNViwXuXarJ7TqyU9evTAhg0bahTH7/fjpZdewsUXX9xAuSIIgiAI4kDBNE34/X6YphkxHOccv/76K/Ly8jzXRxyS1gBiRreohCGqlASanESrttvLIbx9OBHzpq3UpDuOmkdf5j4Ijr8nTN1WDxsc1+uARpH5xCI2jOc5dIs1WWiYCOfQSywjlFBJYgYCmPnMTDz5+FP45ZdfomS+9jDGcHCPg3HD32/A6MtHg3MePZIeX0vHfT04y/U2kFrnvl6Yff4Z064O5r7+gttWarnQth/uOonpGoy0ny1QrEkQkUhISIgq/3/++edx5ZVXxilHREujcaXazDucEkervMlp68USwT2uTrnv4z74mC9Khr2pClRif9V+CAiceOwQrF65ulbp6HDO0a9/P8yYOQM9ehwCv98Pp89Vk3CyMOVzpPphlL7PptBPqdNSy/+8vDxs2bIlYhjDMFBeXg6fr3bXbn3w5Zdf4sQTT2y07Qdzyimn4OOPP445/K5du7Bs2TKsXr0a69evx+bNm7F9+3bk5+dj3759KC8vj9rGJZoG7Q0Di3PayzlvDakI86lmBILLCfe8CeDlkv14uLgI4ZXaQGpqKt79dB4OPfxQmFKqbcuy5WfAfs5nOgpT4ZRNQkgpMAATpi3fFoC8JjmUEVyFZdzq0zAF7LTmzpmLB+54wDOfp6Uk44b0NFk+Ou1p/fgIAInZ2Rj85ddIoRfneLJt2zb07NkTxcXFruV9BvXGrU/dDM44OGMwmA+ccxjMAGccBjdgwIDBfTCYAR/3weAGfMwHg/vg49Y6XlqJoivvgLl2AzgYDGY9RU0edhKyHnsAnBtgjMvtWM9SORgCq9chf/hIp19AlvA5n7wH/8HdtXa/U09gdt1Ca+cH9RWotFQcAJ6C1f0zn0fR5PtCjlfGXWORdsPfQpZzVrN+kP+sfQMmAtaxZM5xVPM+7gNn3DquzIDPsD7tsLDOAbePnT6tHUtuvRCaMQ5DPqtW88xVD2NWHHX8GNeOl3MO7LlaHNPa9KE0tXpdc0Vve0QPHG11qFQbQX3WXu0kPR8x9316SLWFkOWSEEjxp8DHG6+e2ZQpqyrFyt0rICDsewaDdb+37ifMXmZwA4wxcLmeMS6nrfuEE1+ts34fYzDn9QxWOHV31l+ioN/DgfpqI+phws3XBy21rUcQBEEQBEEcONz7zGmgVhFBEARBEM2ON998M6JU2+fz4fXXXyepNkEQBEEQBEEQBEEQBEEQRDNi7ty5+Pe//x12/ezZs9GtW7c45qh5cvnll9e7kGLWrFk45JBD6jVNgmjKDBo0qF7TMwwDX3zxRb2mSRAEQRDRMAwDffv2xTfffBMxXMXu5fUo1q4jXuO8YpJqe0VQ06GKl3BSbUDg0I7+JiHVBoAeHVuhR8ck/LzNkqML4QwwBhgEC4CBw9oPa4C0AAdjppwGmHBkAJqlUFumDrolDij+5b8IHoGa0ioFZ59zjowqoASJKieWUE6LIA+5EMIavBd0XvW4kZYd6Hz99dfo3LkzKisrY45TVVWFv/zlL3jnnXfw2muv1VgASBAEQRBE8+Hdd9+NSTg2ePBgT6l2Y4gZ1TLmFSZYyqitD5ZqKwVViFRbq3iGE54E7wDTZgVz5yy4XuvahJyw67+qbhu0v664XnVaryaJvtojXX1dRBpJqh0s1nSFE07AYKm2EpNd+7drcc1112LXH7swecJk/Pft/6Job1GUnakZQghsWL8BN99wM+645Q6ceNJg3DPxHvTp2yf0eKvdYfq5tBugsvlkB7KbkQzq2mW2IEtds1DXkQn7OlLSFthx9O+M3rYKve7CXScxXYNRjlPwvhNES8bn80UVa+fn58cpN0RLo0lKtWUgL6l2JKGcn/thMCNKhsPjNxLgK/Nh+ozpNZJqJ+ceCzCOsu3fhqwzTRNLv1+KY/odg8SkRPTu3Qt9jjgCRxx5BI4acBSOPnqAJW8UDIJ5lc/OREj90JaqOceiLuUz0TBcdNFFmDp1asQwgUAAzz33HK677ro45crCNE3MnDkT999/P7Zt2xbXbUeCc45XXnmlRnFycnJw6qmn4tRTTw0bpri4GCtXrsTKlSuxbt06/Pbbb9i6dSt2796NoqIilJaWIhAI1DX7RB2xXuuq2jJ6O9EtKBUen2qlegwV/DRKzXMAr5eWRpRqj7hoBCbePwE5uTkABITgYExIOTaTTTQTnAEQJgQMCGEtE0y2TIWA4AIwVanHrXu9sETcjFttOhNOeadyKoSw0mbAB+98iCljpnjm88SkJNyUnm4fA27vp5Rza8dn+oZf8eYtt+CFF16IsOctl+uuuy5Eqg0A6W3S4Ciq1QuIHaGp/h/XRaeaHJVVB1A05kFUS6m2wn9kL7T+5wSAG3ZqrhdsMebRg6Imnf4DaYa2UgjpQ3JLVG0BtHqhVwRERQX2P/ts6ArOkTJieOTIMZLoT0RJVQmYEBBMyYAZBGPW9wnWvClMcMatT3CnfsgAUwjVbWLXDJVQWDDh9InI8ye4kPcJ7+fN6kUukP0i1iSDVu0imjMNJtV2L6+VVFv9FkJd6ao/lAHC1NN1UvdxH0m1I5DsT0H71Fxs3fe7fc/gHFb7DIC6b6j+Vku8LwAY4DBhynPCrTkrBuNgsgzmAjCZsF89DzCYsozXHknIe5Bs66nfaQjUuY1oJUPtRIIgCIIgCIIA0PLE2uXl5SgoKEBZWRmEEDAMAykpKcjIyEBSUlJjZ48gCIIgiDpimiYefPDBiGEefPBBDBgwIE45IgiCIAiCIAiCIAiCIAiCIOLBjh07sGjRorDrS0tL45ib5svy5cuxYsWKek2zpKSkXtMTQmC/QrwcAAAgAElEQVT37t3YunUr9uzZg9LSUggh4PP5kJqainbt2qFz585IT0+v1+3WleLiYmzZsgX5+fnYt28fAoEAOOdISUlBmzZt0LFjR2RnZ5OEIk4EAgHk5+ejsLAQ5eXlAAC/34+0tDS0a9cOycnJtU470r2qNhhG7QePEwRBEERd6N+/f1Sxdvnu5XHKTTQ8Bi2qkYlRpdpB4mib2KTa+rphfWtfh2gIThuQjZ+3bYRLcCNgDQQXTIoBbGuLNWATHAyahFEAghlwhn3rx8WU4a3p4vVvheRhxIgRSGmVHDIwUMcaSyrswc1qILg+HWngYLhlBzLZ2dl47bXXcP7558cghHfz5ptvYuXKlVi1ahV8vhb3U3KCIAiCIGC9iDIWPvzww5onXscqV2xSbddK9zZ1IbOHVNsWbtuLpJhETutyxygZlfVRLbiALdh2y1Wallw7nnJN5loWRqyp2hoeUm2E5FWTajsGamuJFjQ7OxvTZzyBJ2Y8ji8XfokH7puCJYuXoLo6klat5lRVVuGTDz/FJx9+irZt2+LCURfi9rtuR1p6mjugEjZBF02ra0VJU+T5FVKLZkuhlCxbE2zLsNZ1J4+JvB6ZvA695dpKRBUfuTZBEA4JCQkoKyuLGIbE2kRD0JDlfjihttc6zzqeLpTT6lYNJdVWpKWmY/DxJyI5OTnM95IhtdupYL5EGAkZaJU3FMkdjgUYQ9Gq2cj/7iEI07tOUVFegaU//IilP/xoLxt0wiDMfGEmunbtWntxmgaVz02PsWPHRhVrA8DTTz8dN7F2aWkpxo4dixdeeKHef5MTTHJyMgYOHIgbb7wRF154YUwvg7zggguQnZ1d73lJT0/HoEGDIr7svLKyEmvWrMGKFSuwbt06bNy4Eb///jt27dqFwsJClJSURH0ZBlE3tgUCWFNVhcP9fq3dEtq4ratcOyXM76vOPvdsvPDK8/KFDlYMEwIGU2WOalgJ+VJaATDDLpOEapsJTRDOYQuAhWkCnKl3zspmXVBfg2zHggGLPluEu26427PMPjohAXdmZMDneaSs1qT0gCIgBD4vL0PZiy/i3HPPxVlnnRXtVLQovl3/DfLO6IS//fkamKYJMyAgTOsvt0suOLNOG2OOuJozDsa4LbPWhdXq2DMATAjs++czqPzqOymOt/58nXKR+eRD4MpjZIuynWkVNioe17NnvBqaofc/8xwCO3aGLE85+0wYubmxJxSBBO5HiZJqw9ZoW8+iwa15IQCm+ncETCZgChOMcfvKD3rFGtS33epPsStU8rG8PLJaHUvFkG5bGRfy+26tZFw/IzU8mMSBQYNKtWNIOpJUWybiutpd16qML9zfhiQfudKi0TmtC3bt34EqUW0dY1NAcANcHU8uwAXs8tx6DUgASq4t7JcbyvIeJkzGYN2hrMLekmtzQJguUb/9ek8Bu32ny/0VertO3bbsvluvNmKUWxS1EwmCIAiCIIiWSLP+NXRBQQE++ugjfPXVV1i2bBl+/vln7NmzJ2z41NRUdOjQAV27dsWhhx6KI444AgMGDEDv3r1pECJBEARxwPHII49E/PHLoYce2iwfjM2fPx+rV4d/Y/yf//xn3HrrrXHMUcPwxBNPoKKiIuz6bt26YcSIEXHMEUEQBEEQBEEQhJvKysqoP442DKNOMrraUFVVFbE9BQBJSUkkEyEIgiAIgjiA2LJlCxYuXIjFixfjxx9/xJo1a7Bv376o8dq3b4/+/ftjyJAhGD58OA4++OA45NZi7969+PLLL/HNN99g6dKlWLVqFXbt2hU1XlpaGo488kiccMIJOPPMM3HccceBcx6HHMfOF1984fmM6ogjjkCbNm0aIUfRqaqqwuLFi7Fw4UJ8//33+Omnn7B582YEAoGwcbKzs9GnTx+ceOKJGD9+fBxzSxAEQRBNh/79+0cNU767fl/KUjvC/X5Gl9uFCyOCPvXlwcMkg8RwelyZ/tAjm5ZY+5R+7fDYO79I+4C2T3IgMwMgmCbSlsEE42BM1weYEEIKtJkJCFlHZc7Q/ordq1G5d0NIHkaOHmkPWrYkCCxELiNnHLmMLtRW64JoCXLtESNG4OWXX8Zll11WY0HgunXrcMopp2DhwoUNkzmCIAiCIJo00V6QAwAdOnRAQkKCa1k8hcz6srCCkghCZkfM7MRyKUdUXDkdsm07unt5aB3TPcGUwEe9DIaJkLiNKdduPKm2d5iQppV+PoNiOlJ0XSzjlmo7MnVHQXPCkBOwYMj7qKqqxpOPP4nnn3keWzZvibKjNSc/Px9PPfYUZjw+Az1798RNt92E8y4418m/OgemI3tigN22UcIVtVfMll47R0AXbEPKppiUcFvXEKQDTljb065B9/UXet01lFw7XLoE0dJISkpCUVFRxDAFBQVxyg3RUmhcqTaLGNb1MhM1GUGq7eO+epFqKwYOHIgXX3wRI0eODDlO7QZOREbPkdoSKVgUQEafy5CYfSR2fvJ3VJfsiGlbX3/1Nc4YdgY+/fIT5OZ2iFA+OxOe9UO9+7aO5TNRv7Rp0wZ5eXnYvHlzxHCrV69GdXV1g/4+ubS0FH/729/w6quv1vtLZXRatWqFwYMH47bbbsPQoUMBAJdffnlMUm2/348XXnihwfIWjYSEBPTt2xd9+/YNG8Y0TWzatAnLli3D2rVrsWHDBmzevBk7d+5EQUEB9u3bh8rKyhq/9JJwOH33LpyVnIJ/ZbaBX8mpw5QtwuPTK4yaVqLpZO59X3xv3nuYcNdEjLl7DFqlpkCAgYNBCBMCllxZvdSJyT9Tbl2lDSgXpgjphxDOozbnns619aptJwSWf78C/7j8FlRXhX5feyX4MTEzE36tPaXrfk1tzzmANZXVKJXbuOqqq7BixQrk1pMY+UCnsLwQP+xfgm5HdbMk2UKAMetZJgNDkj9JTilhNrPkqIDdx2OHt0XbXLbHOcpe/h9K35gvBegWRnoa2jwzDUZWG7kd7Y+pz/CybPuTqZdqwX0BMBWOeXxz4PqihHumWv3Lr9j32OOhefD5kH7rLV6p1gqD+2AKASZl2Vz2Y1jXsQkuOASzvmdc9euou4IQMJkJJgAmRfeCCfl95faLxZwYzJbRyjePOT7zIEGtF559GDH0t4X0bxEHLjUo2iNJtaP1f0LYHyFtIHdCznfBmXdaSgk8AZw1rd8PN0U448hr3RXr96yDkAJsEQDAubsiYQKccwSEJdW2f/vCTEAIMCGXwYAhTJjg4EwAwgQDl+08zYbO9Pu0/G2NYHY4Ftz+0+5P2jsBLJSfO8YXMIVbRhAEQRAEQRDNGSaaWY+taZqYP38+nn76aXz00UcRBznGSnp6OoYMGYLTTjsN55xzDnUgEgRBEAcEPp8vYjl40UUX4fXXX49jjhoeIQSOO+44LFmyxHN9Tk4OVqxYgZycnDjnrP5p3bp1xB/VnXHGGZg/f34cc0QQBEEQBEEQBOFm48aN6NWrV0SJdWZmJtavX4927drFJU9CCJx++un44IMPwobp0KED1qxZg4yMjLjkiSAIgiCI+mP69Om46aabwq5ftWoVevfuHcccNU/69u2LFSvqV464bNmyiAPWgjFNE1999RXeeecdvPfee9iwIVTOVxsGDhyIW2+9FcOHD28QWfW6deswd+5czJ8/H0uWLIFpmtEjRaFr16648cYbcc011yA1NbUeclk3iouLw9alFyxYgFNPPTXOOQqPEAJLlizBc889h7lz56KwsLBOadWE+paIGIbRoINiCYIgCCIcq1evRp8+faKGO/jKjTASM+thi7X4uas9+DZMUtpA2sjbC57WR9cFf8ppYUkAhJzOaW3gq4c71nAHGp4Bf/8Uu4sqwSAHDYLLPwaAy4HiasC4/GPWH4NhrYMhR/VxWdeR8bXp/G/vw95Vs1zb7tixI9ZuWAPD77MHq0MOgFaKAn2gH7NXWMvUunCDlr0GCdZ54CCrhzTqmU2bNmHgwIHYsSM2mY/OnDlzMHr06AbIFUEQBEEQTZXS0lK0atUqargLL7wQb7zxhj3f5KXaWhruvAr7X30bLqFVSMLuMF6466AsZLmq29rL4a7D2qsj1W/17QUdYM86aQS5dkzU8zlk9rIwYk2XZ0SESLWt5e54dnwtvJDBVdtL6KFFcL4s6dn2bTvwn9f+g907dyM7OxvZ2dnIzMxEcnIyDMOAaZooKyvD3r178ccff2Dr1q3YuHEj1qxZgx07dsTcJ5yUlIST/nQSxt17Dw4+9BBNkKUMWMw+DsGSbWjXjH6t2Eu1a43Z88xuszBlJw2+vlzXmZK2BG87lJiuwQiQXJto6cTyHRgxYgTmzp0bh9wQLYEDQaqt193CSrWFJTZL4Akh6dQHN998Mx577DF7nhkJyD3tOaS0HwC7f9O1S1Z5G6gowq7Pb0fp71/EvK2ePXvio88+RFbbtlr5X8P+zyDqWj7XNy25vL/rrrvw0EMPRQ335JNP4vrrr6/37f/vf//DlClTwo6rrQ9SU1Nx0kknYcyYMRg0aJBrXUFBAbKzs2Pyetx00014/PFQkeuByK5du7Bs2TL89NNP+Pnnn7Fp0yYUFBSgqKgI+/fvR1lZGcrLy1FVVVUvvxFqjqQyhkcz2+BPScmeZYaO3loU2sJwT/OuKczH5+XhxzF06JCLB6Y+gDPPOdO+z5tQwl7IlpLVrjRl6kK1OYVqeTq5FtKOakl/VfsUdrssuF27dPEPuPj0UZ556+b34dHMNkjVfr8mgo6QypMJK/tPF5fgv6Ul9voTTjgBn332WYPK/A8Eqs1qvPrTHOSX7dbKXeu5p1JrJ/mTkORPAgcH5wYMxmEwA1x+GsyAwdWnz3rhBzdgMB8Cny3GvjsegiGfmnIAhs+HrOf/jeRj+4Mzbv2pbco/gMlphqpVa7DnnJGAnTuL9p++D3/3bu4+AvliLdWPoPcdKILb9yEvMgYgKquw+5xzUbVqdcgxS//7TUgfc3vYY1pTie9nmz/B9n3bYBgGDBiuY2xwHwzG4eM+cG7Ax6yXqaiXqhjcB84MGcZwjidzphnj8DHDPqZW/4pcp44p41JobveigDPmqnMx13Tw2fA+npHE2jWpl9nnlWhwIpY1MXT3eb9UMMI2IvV/2vPuuHr/py7VFloZpdpQqQlpdO3UgCU7vkN5dalzPwaHwd33FA4DnKt1BhhjTlh5z+HaPYZzDgbrfg55b2HydzP2vca+FzHXvcW+1+j3n+D2oVwDePTfxuP3MXZe6DojCIIgCIIgmjb3PnMamlUv2HvvvYcxY8ZgzZo19ZpucXEx5s2bh3nz5uH666/HkCFDcMUVV+D8889HcnJyvW6LIAiCIIja89lnn0V8+D979uxmIdUmCIIgCIIgCII4EOjevTvGjRuH8ePHhw1TWFiIsWPH4vnnn49Lnt56662IUm3A+tE6SbUJgiAIgiCaJtu2bcMzzzyDWbNmYevWrfWe/qJFi7Bo0SIMGDAAM2bMwIABA+qcZmlpKV5++WXMnDkTS5curYdcutm0aRNuu+02TJ06FVOnTsWoUaMa9QfM9f17jYbis88+w4QJE7Bo0aLGzgpBEARBHNAcdthhSElJQWlpacRw5btXoFWnIfHJVDBeVaOYpNpeEfREQ4dH2p/K6gZnUD0ADOyZGEuO484JvbLw9qJtEEwAQsmtBayh30KO9+cQMJ3DKeQxYAEABgATEFLMLYSMD9gqPbMK+36ZF7LtCy++ENzg1mGTcaxsuOU7arCf5oTTk5cDR1nI+dbjRlp2oNO1a1ds3boVF1xwAd5+++0axb366qtx9tlnIz09vYFyRxAEQRBEU6Nnz54xhbviiivs6caQalvC3zBJBMtqNCFJsFRbyR1tgbYtY5bp2/X3UMljxDwLp16pqS6c7TOpK5ZiRLd0hdnSFGbXoZldV7Xrt0F7otdjPeu1kbwwMl9h+4/r8RzGJNasgVTGS6otICBMJ75baGa1Y+w0GcBhCZiUAKt190xMHDcxyk5788cff2Dx4sX48ssv8dFHH2H16tVhvyPl5eVY8O4CLHh3Adrn5uDiSy7GzWNuRlJyksqgpVIRDIIxCNO0rh15DSjptbUbDPZVorW51D7Dvp6YbN/JEEHXl30K5DaCrzvX9aefp1iuwQh4XdcEQbhpiBf/Ei2TJinV1stmbV1EqTasuouf+6NkuPZMnToVn3/+OVauXAkjJRu5w55AYtvernqHVWfU+x4FjMQMdPjzM9i/6WPs3/QeKvLXoar4t4jbWrNmDYafdS7e/+A9pKWnOWU2HNlZTPXDeiyfifrjzjvvxMMPPxz1+zdz5sx6E2tXV1fj3nvvxRNPPIGioqJ6STOY9PR0DB06FHfeeSeOPfbYsOEuvfTSmKTaycnJ+Ne//lWfWWxUcnJycOqpp8b0knnTNFFQUICNGzdiy5Yt2Lp1K7Zt24Zdu3Zh9+7dtpB73759KC0tbTFC7v1C4K8FezAgIRHPt8lCBg9/D7PfPSDnhVyoNX9cT/BuSc3AXnMvllVWeqa3ffsOXDHqSgDA1TdcjeMHHo//G3gcMtu2kfd++YyPCTCh2mLy5bDMdNqiJqx30tqNMOv+LeT93ITperjFwDD/7fm4429jPPPV0WdgWutMpMu6odpnAV3ObT+ds+XQP1SWu9L56quv8M/bbsXdjzUPkX1t+fDX95Fflm+JlYXV/gZ3SkslMeVwRNeWWJk7f1xNO9cAA0P1qvXYd88j9uuKVYoZ941B4jH97PRhx9CnLVR7PxjXEk/5sx42SPSsS1fDUHT/FFSuWh2yZf/hhyPt5r9HjFtTmOyAM4UAYyYYGOx/hQnGGALCBBMcJkxwxrV6pFOumqreCCUYtr5nTH7PGFfPs2W7yn4Bt/exEHbfi/c6K+9yrcfzaaLl4dX/GSmMHjCk71rv/1S/eVDtINVfzQBhau0noX8zBBJ5ItX9a8hBGQdh9e5VMDisg8+hF6YAYLdPTWatM7ghy3WBAATkHEwh71dCgDEBUwDcbsM5zyKs5fJph7q3qA3p50//zUy49qEIah8GVY5ayu9jCIIgCIIgCCIczeJJ6549e3DBBRfgzDPPbPBBmkIIfP7557j00kvRuXNnTJxYux/RNGW2bt3qdOp5/N1///2NnUWCIAiiEZg2bVrE8uG3335r7CxiypQpYdeNGTMGw4YNi2NuCIIgCKLxeOihh5p8ud0S2Lt3b8TzMHbs2MbOIkG0KAYNGhT2+9i7d+/Gzl6z5Y477sChhx4aMcwLL7wQF5ldcXEx/vGPf0QMc+6552L48OENnheCIAjiwOfRRx+NWN//5ZdfGjuLBNHseOutt9C1a1fcd999DSLV1vnhhx9w3HHH4ZFHHolBshie3377DQcddBCuvfbaBpFq6+zcuROXXHIJRo4cGVVs2ZAsXLiw0bYdC1u3bsXw4cMxdOhQkmoTBEEQRD3g8/nQt2/fqOEqdi+PQ268iE2GFzlu8Hqv+SBBjGveGfj4f4clRc1PYzCwVxYETFhWOiGnBawRhAJAAEJYy4Qy16khy3LfhL4McGQDQgDCROnWLxEo2xOy7YtHjYSdggruTAQNPHWmvaWJIcGctFsAnHPMnTsXs2fPht8fu2yovLwcp59+egPmjCAIgiCIpsQTTzyBzZs3Rw1nGIb9u+vGkmrrGxDBq8IISUKl2iq+U7+0xVdChXeWOf8hpj9Tk2jYadm1Y+Gu38J+7YwjSHHJU0Ilk9GOVax1XT0tz/PZlKTaShoj3PFCpNqu9cIdUjjCkCRfItIS0pCWmIZkfwoSjARwVrfhlNnZ2Tj77LMxbdo0rFy5Eps2bcK0adOito937tiFf//zUXTN7oY/Dz4VH773AYS8ikyY1nUER5JjCnltQbXV5LUqrzfTbqMJ+3q0rkXVflPXNpwDql2j1mLn+DJ4nA+PlxdFmo9GXZ65EMSBzPLlsfWNxfryC4KIRDyl2roGLGLZLwPXVKoNAD7ua1AJmN/vx0uvvYt2x9yMTsPfQGJWT1j9os6f0MphvSYIxpDa7c9of8rjyBv5CbpdsQKdzn4T2QPvhT+1k+f2fvj+B4y98y4nLRG6z1Hrh0Eyx7qWz0T90Lp1a+Tl5UUNt2rVKlRXV9dpW8XFxbjyyivRqlUr3H///fUu1W7dujUuvPBC/PjjjygqKsLbb78dUaq9efNmvP/++zGlPW7cOPh8vvrK6gEF5xxt27bFscceiwsuuAC33HILpk2bhjlz5uCDDz7AkiVLsH79emzfvh179+5FeXk5AoEAAoEAdu3ahcWLF+P111/HtGnTcNttt2H06NEYNmwYjj76aPTo0QO5ubnIyMhAYmLiAfmyjh8qKzBg1w7M3L8/YjimfdrlkPRKBnuED/f78XpWOzzQujUyohyTZ598Flf85Qoclnc4hhwzBPfcfg/en/c+8v/IBweHwbgjXZYbteYNGNxZL/XMloRZThvcBw4GgxlgguGZR2fi5qtuQVVlVUg+sgwD/87MRDvDgCH3z9D2WQmc1a6qreysDuD36lC5fcFLL2HT889F3PfmzDdbv8b6PesAwH4nsHqJlXUuuT1vXUhqHbeON2OOaBsMnBmOdBsMVZ98A2jnkQFIu/4ypJxzqkufbWuxmXOd2oJu7bplwZ/MEWXbCD189DoS89hA6Vtzsf+FWSGxWWoqsp5+EiwhIWq6NcEUVu8HZC+I6rtw+jmc/jkVRvWVuPrbmNPf5uyPcL4UcoUJ2V+i+2qFQEg1WcYJXu7Vb6JPU99GM6UW/Z8xRLPCBPWzqbJL7w51tQnsflMVTvUXOt8HBoYEX9N8sXtTJjslB0n+ZATMAALChGkGYMJEwDRhigBMYSIgTAREQN6nnOVCmBCm1YdrCqHdw6x5ADIMZJ8u5PLg5w7CJcK2+25djm2P9qEi6NlItP7bcMsIgiAIgiAIojlywPc8r1y5EmeddRa2bNkS923v2bMHkydPxr333hv3bRMEQRAE4Wbx4sX47LPPPNcdc8wx9GIIgiAIgiAIgiCIRiAxMREzZszAySefHDHc9ddfj6VLlzboj6XHjx+PHTt2hF2fnp6OJ554osG2TxAEQRAE0RL45JNPcOKJJ9Y4nmEYUcP89ttvqKoKHVDUUAQCAdx+++3YtWsXHn74YfcgkxjZu3cvdu/e3QC5C8+bb76J7du3Y8GCBUhNTY3rtk3TxJw5c+K6zZrw5ptv4uqrr0ZxcXFjZ6VW13J+fj5yc3MbIDcEQRAEUTf69++Pb775JmKY8sYQawcNPHOWy8+I1btwg8pso0mUcNY61+BKJnBsj6Yp1j7usCxAmBCMWYPKmSUuZIIDLABryH7AOqTMgEDAHqesBnwyxiDAwWDCGtav1luB9v38Tsh2+x7VF4f1PNwa+Cm36zUg0EpK2IPDPQcOCiXiYVHObWh6zY1LLrkEQ4YMwfHHHx/zS4kWLVqEq666Cs8//3wD544gCIIgiMYkPz8ft9xyS0xhDzroIHDO4y7VZiHLmHtel4kEpREq1Rau+La2QmhhhBYuSJSjBCdhd8uuBztbZELWMxms99ZoRiQmhFXn1vLMBNPq1LAnVH3VruN6HDO7fhyubqvVk0Pyr6fbIFJtd8IxS7XteXe8iFJtW4oO+3z6uR+JRgIMHp9hk3l5ebjttttw22234ccff8T06dPx6quvoqKiwjO8aZpYvnQ5Lr3wMqSkpGDY6cMwbvLd6JTX2W5fQTj6LSHbVpbUi0Ndr8y+xq1/GeP2EYO6ptS1zZh9DSL4GpJhg687r+vPSt19zdW0fRUuXYJoznz33XcxhbvyyisbOCdEcydi3S2WW2+E6F71Nve6CFJtLW8CAmVlZfhi4Rf4YuFC/PWav6Jb9+5umZxMjjNLQtrQ9O3ZBdfddDteWbgH1ksHHQEm7LJTlZtcrYFd4AoOwAT3pyCpfX8ktR+A9F6XomTTB9jxyQ2yYugw+8XZmHz/ZLTJyrRlmYJp5XO4+qFePnvI02Iun6kYbjBGjRqFBx54IGIY0zQxY8YM3HTTTTVOf/Pmzbj22mvx8ccfwzTN6BFqyKhRozB27Fj07t27RvFGjhwZk2Q0MzMTY8eOrW32Wiycc2RnZyM7Ozui4DwY0zRRUFCAjRs3YsuWLdi6dSu2b9+OnTt3Yvfu3SgsLMTevXuxf/9+lJSUoKKiAlVVVQgEQuXM8aJKCEwpLsIrpSWY1aYtuvm8ywD9zmx/yhl121ZXJAdwYXIrnJKYjKn7ivBWaWnUfKz9aS3W/rQWz814DowxZGRk4K4JY3H5NZdD9TNYt2/T3rZqyzEuxb7CBFeZ4YBpAtVVAYy7fTxee+k1z+2mc45HMzPR0fDZ+TfkPiotuLW/el+Edc9f5SHpBoC23MCaCROQmJ2NDmedHXXfmxMr/1iO77Z9a50XXZ4NZ9r2MjMGzpU8Xcq2pTybQSrSuRXeUMuZk4YtPfcZqF67AYU33gODMXBIObcMz9XW9WkAoqgYWu3DPud7x00GT20ll1ti7sxpD4O3zoDMenSCAlUu/RGFd9wZGo4xZD3xGHzdu8d8jGMlIKz7il2/0fPGrKvYFAKc6S9NExDMkmxzmBCyv0IwTU+rfg8g+4OYrDNxWZ8yhSmPtQFvtb5WdxLuupieSbuvhmi+1NI5HBwtXB8oAFcfqOoTDZ+w09epx7WWWdOJvoS4/t5hxYoV+P77713LMjIycMEFF0SMt3fvXrz11lsNmTWbc889F1lZWVHDdUnrgnV71lgzDLB/4qL91MVV+IKBwYTJrBdaWP3TAQgY1n1KMOs+xQCAgzGrNWbVE7jdl81Dfv8CQMjnFwzab3XCtOVU21C1Cd2PQ8L+vibSMoIgCIIgCIJobhzQYu2vvvoKZ5xxBvbt29fYWSEIgiAIopGZMmWK5/K0tDS89tpr8Pv9cc4RQRAEQRAEQRAEAQAnnXQSRo8ejZdffjlsmOX6FK0AACAASURBVJUrV2L69Om4+eabGyQPS5cuxfTp0yOGeeihh9CxY8cG2T5BEARBEERLwTCMBn1ZSmMwdepU5ObmxiycaQp8/fXXGDlyJObNmwfOvYeFNARz5szBmjVr4ra9WDFNE3fffTcefvjhxs6KTW2+J83tu0UQBEE0H/r37x81TPnuFXHISRCe48HUqHprLrroIXg981imDV0Xzrw9mFfOdWjjQ/vM2pXnQgisXr0aixYtwvr16/HHH3+goqIChmEgKysL3bp1w1FHHYXjjz8eSUk1l3d3apuCnMwE7Cosl7nnYMy0BtYJA2D6SEIpimFqWh1Pfd6lwYZZuQ8lmz8J2e7Iv4y0BW+QQwutgYOwpHFBAwftwYXQZDPa6XCJB4W9UObCNu/ZA5+9BD+xoOSHTZnOnTtj8+bNOP/88/Hf//43pjgvvPACunTpgokTJzZw7giCIAiCaCxuueWWmAVZl1xySdyl2qHL6iLVdse31ishs3CEznBq8HZcoSRYkfPP/p+9846vomjf/jW7Jyc9JCH03uUBlN4VFJDyoxcBRZCm0kEE4QEEREBpyoN0bGBFqtJNpGpogtQXqQm9pVdycnbeP7af3hICzJdPOOfMzs7Mtpl77tm5Rk5Xsj9VkW0qiR6rqtqy2KQibKwVT/RAXFs+Sofi2tSxzUspBeGcXEQPxDUdCmtaXkNZFIbKomRqnqpctlJg2BfVFsP9eD/48/6S+PTjoW7duvjqq68we/ZszJ8/HytWrEBWVpbd+JmZmdiyYQu2bNiCUmVKof/g/hg+ehj8/P2gE82mBBQEZojibGIfSbpPKAUIJ4p2SsJeFBScIlilvwfl+0tGvM9cENfWXFomrs1guEemCwKOgCjUz2B4yuMQ1VbDXRPVvnz5Mt4b+x727t2L7OxsAMCqlasxZdoUjBw9ErwsoCrZRAbO6ELBfcN7XYvh1yOJSMuShB9lX7DorFRlM4kgbec0Ry37RqHxpQLBFdqh2Euf4N7+ibq8cnNzcfrMaWnRcgGEcNb2IWzYh75qny1F/hg+4/3338ecOXOc9qXWrFnjlrD2kSNHMGLECJw4ccIlAWt3eP7557Fo0SK0atXKo/1PnjyJw4cPuxR34cKF+foOy7MOx3GIiopCVFSUW4LcABRB7ri4ONy8eRN37tzBvXv38ODBAyQmJiI5ORlpaWnIzMxEdna2zwW543Nz0er+XfQOCsac8HCbgrjuiGsDQCTHYU6hCHQPDMaM1GRcNNkWoraEUork5GR88N4k1Hi+Jho0aQCidGk5zRiWVAhp7Equr8GJHf7MjEwM6z8c+2L228ynOM9jUUQEKhgMNlpSojtOQGx5tOfB3tmfnJSEF7P88f7w4eAIh44dO7p03E865x+ewx/XYqQusiqsTcABUjsqt+28qHCtae2JJLBNJJFtDoTjQCB+l9NTZbehWgW5AnL2/gVOEl+VkhYFtiHLekMuCaAJ1zbO8recvw5bNdnhc0xKGlJPXx0C1/ioAFiNmebGx+PhwMGAKVeXLgFQaNpUBLZp481pt0uu2ST5cQTpQRU/VJ+OPL6sLrKifBKqLDgGyRekmkHivgIRRejlp8SWTSSfVcWesohDOFjZwzrfm6C3w6zsMu1rBJbj066guW6MgoX9BYb0745YXW+Ld1JsLiyotFf6BYZAxHtOSZdSXU4AhZH39/7gXOTixYt45ZVXkJiYqAuvVq2aU2Htu3fvYujQoXlZPIX69eu7JKxdIqQk/k38FwLM1qLa8mKZHCAufCj5WykRBww4QYrLi7UNpQARQCkn1QdUjKbUM/orJyLfANAsmmQtgi2G6vuGuroHNuogVo0wGAwGg8FgMJ5xnthZdydOnECHDh2Qnp7u1n5GoxFly5ZFVFQU/P39kZubi7S0NNy+fRsPHz7Mo9IyGAwGg8HIS06fPo3ffvvN5raVK1eiYsWK+VwiBoPBYDAYDAaDwWBoWbBgAbZt24bk5GS7caZNm4ZevXr5XNzabDbj3XffhSAIduM0a9YM77zzjk/zZTAYDAaDwWA8XsLCwlClShUUL14c/v7+MJvNSExMRFxcHG7cuOFWWhMmTECLFi1Qt27dPCqtiNFoROXKlVG6dGmEhISAUorU1FTcvHkTV65cQW5urstpbd++HYsXL843QfDY2FiMGDEiX/JyB7PZjEGDBmHt2rVu71usWDGULFkSISEhIIQgIyMDd+7cwe3bt/OgpAwGg8FgPLm4IqxtSo2H+VESeP+IfCgRYFcFxiXBCWrxqQ0nNuLJEGWyvK19X6jg/sTG9PR0LF26FKtWrcLVq1edxg8ODkaPHj0wYcIE1KxZ06286laKwM7jdwAI0sRMcTo4JQREI6QtTwZUJwFSAIIUn2pE3RTZNqRf2QlqztHlx/M8evbuoZ+QrJ08aIEaz/lMQJ24tuVle4YmEnIch02bNqFu3bo4efKkS/vMmDED58+fx88//5zHpWMwGAwGg/E42LJli0vxgoODMXXqVMeRfCyqTazCnIhqa77r91N/WYpqE3DgOdGmFKgg/inSU6IIhpKSInBi+0BE8QqL8stqKIoQhiymBYASSShRFTbWHrNd8URYCGQ4wEo0yAVhdIfpuqH9442otrw/1UW1VDLSy2yLwkmCfIVh4B6/oLYlJUqUwKJFi/D+++9jypQpWLt2rcP3VgDg1o1bmDtjLubNmoe6Depi4tQJaN7yRbEnRMQ+F6EEgkYETBSDIqI4lXzuJUEwQeqfcYSzeQ/qFzFyQVzb4lbxhbh2fsIEqhiPk6ioqMddBMZTjtd1qsei2rbFv2yVjYJi2dJl2Llzp257WloaJk2chEkTJ6FcuXIICAhArRdqoXmz5hgzeozbh+Ip4SEGDGkbhUWbbysLU4iI9iOVJSwpAIj+UrENttBBsxDXDq3Wy0pYGwDOnDqDFi1aSDaQILahSnttLaCmE9d2IKDmbfvM8I7w8HCUL18e165dcxjv7NmzyMnJgdHoWDx+w4YNmDhxotP03IXnebRt2xZffPEFKlSo4FVa/fr1cyleqVKlMHDgQK/yYuQfkZGRiIyMRIMGDdxadCsxMRHXrl1DfHw8bt68ie+/+x7Hjh3zqAwUwE+ZGdiZnYWlEYXR3N/6ebErrg19tayN38BoxJaoolibkY5V6WlIdNJP0zJy6EjsPfwHgkOCQSBrb8q5y+2dLJEsjRsCuH37Ngb0HIDzZ8/bTLe6nx8WRkYgQtOn5TRSnNpjkXt+PFRxbQqgTaA/VqVzSLdxPAezH+HgzVvw79kTP//8M7p06eLyMT+JnHtwFr9f2y2efyLLXwNym85JC1JxnKxeK4ljE04R0palrznCSQLZRBLaJuAUgW0O2vXKiOZPi+UwpTaOvW3OPECuBFkWQkhIwMN+A0ATk6w2hwwZhNChQ5wk4jk55hzRtyONMYv+CtGWokTr85H8czqRbembAFBO9WdQaZEx2dYR5KePQvFlAEQR4RYgQJZDVwS4bS1W4sguZouEPZ144AMVd3PYibLyg8r9BgqNH5RapCPZ/VSzj/wMQPkf4DlDvvlBHzx4gPbt21uJaj/J8IRHieDiuJF2w7aoNqAYFAQABALCEXEhToGAcBRUECBwAIi4UILsrxZApDU1xDpH9seKaVKlr6laDVTfD6QANPWM/n0aWDccFC77bu2FMRgMBoPBYDAYTxMF540RN3jw4AG6dOnisqh248aNsWjRIpw5cwaZmZm4dOkSYmNjsW/fPhw6dAinTp3CgwcPkJSUhL1792LWrFlo1qwZc2owGAwGg/GE8Mknn9gMHzhwIPr27ZvPpWEwGAwGg8FgMBgMhiXFihWz23eTSU9Px/jx432e94oVK3D8+HG72/38/LBq1Spw3BPpLmcwGAwGg8FgSAQFBaF79+5YvXo1Ll26hOTkZBw/fhzbtm3Dxo0bsWXLFhw4cADXr19HQkIC1q9fj1dffdWltM1mM0aPHu1zkQdCCF588UV8+umnOHbsGNLT03Hu3Dns3r0bGzduxKZNmxAdHY0LFy4gLS0Ne/fuxdChQ+Hv75oo44cffogHDx74tMyWJCUlYebMmWjZsiUyMjLyNC93oZRi2LBhLotqFylSBKNGjcKOHTuQkJCAu3fv4sSJEzhw4AD279+P48eP49atW0hJScGePXvwwQcfsMVdGQwGg8EA8NxzzyEwMNBpvEcPTudDaRxgMfvcfdvO1kxa7YxHqsyAVKc0qnFqlnMskGHJtm3bULVqVUyaNMklUW0AyMjIwNq1a/H8889j9OjRyMrKcjm/FyqGQ5wpKP1RQToOARRm6dgEAGZlErP4WzpOSQAG0nRo7fGnXrYWcGzdtjWiikSJom1UMxVUnVOoyUdFd27lD5uCivbJb/G2x83x48dRpEgRl+OvX78etWvXRk5OjvPIDAaDwWAwnhiys7NdnoP1ww8/OB4/90JUWy+PrCanhsnChRaJOBLVVtWwFbtSEawGgZHzQ6AhCAGGABh5fxh5IwIMAQjyC0KIMQQBvD9kMR0oAhgUgpKH9Z9ARREgReBZEeWWBICoak0LVBDjCGK4QDWi0NTinBCNQIaFnWvLjrU8T3bjOlB1smkfu3ENvRXVVsRiLI8B2u0U0uVRzydE0atAQxACDYEFSlRbS8mSJfH1118jNjYWtWvXdmkfs9mMY4ePoVfH11C1RFWMHTYOd+/ckcTg5fNB9fcXxPtNuR8196UcR73fYH1/KfeO2h9TBOPlfptyzdSy2rsHGQyGnmLFirkULzU1NY9LwnjmcK7M6LTdt0xODXdPVDs7Oxvr1q1zWJT4+Hj8+++/2LxxM9q1beek4L5nYOuiCA/m9G0plX2mZkBpic0AVX2pok0qqGE63ylFeI3+VnmdPnUa0La/sqVpaR/CBfvQwnXtUvvMmuw844033nAaRxAErFy50u62BQsWICoqCr169fKpqHZwcDBGjRqF1NRUbN++3WtR7T179uD8edtCwZasWbPGq7wYjw+neiuaYZvIyEjUq1cP3bt3x+jRo3Hk6BE8THiIZs2aeZx/iiCgX8IDvJHwEJk2RKMtBYplYV35u63S+wEYFByCcaFhbpUl7locft8RrQgw8+DASYseyYLMHOGUfDlC8P/O/j90eqWTXVHtFwMCsLJwYUQRXhFwNkiSl5z0p6QHUVCbWIQREAQRgh6BQQ7L/+jRI/Tq1QvffPONW8f9JPH33eOIvrYHhACE48ATTlyYivCiUDaF9Fs+c0QSI5UEuOVrSzhFgJtwnLTYFafEl4W2iSy6Dc11IdCFAZaiTqqkqXqPuqZrpBf11aakPqu6T7kbn56Oh/0HIfdanFWawd27IvzDD3VCrr4m25ytrSoUW0f1SUD0/8i+OUvfEKGQlGs1jguq+i6UnIg+bdnPprWriLVvUt0Ip5fiWRtnftax7+dy0heyFDiW7Xiqvg+h88/q/KBSPKp9VqQdpHvfyLv37omnZGVloXPnzi6/r/IkUSq0NAQqwCwIEKgZgiDATKXvEGAWzBAolcIECIIZFAIoNUu+WEG6ToLip9WNDwDKWIB4MeVxAzGOjOJzVao2xTlrcV8pd4H+frKEVVEMBoPBYDAYjGccw+MugCcMHz4cN2/edBqvadOmWLhwIRo3buxSuuHh4WjZsiVatmyJqVOn4ubNm/j222+xbNky3L5929tiMxgMBoORryxdutShg75SpUr5WJq8w2QyoXr16pg+fbounOM4vPfee4+pVHnPokWLHE5gK1u2bD6WhsFgMBgMBoPBYDCcM3ToUHzzzTc4fPiw3Tg///wzBg8ejDZt2vgkzzt37uC///2vwziTJ0/Gf/7zH5/kx2AwGAwGg8HIf5o2bYp33nkH3bt3R0hIiEv7REZGolevXujVqxf27duHAQMG4Pr16w73+fPPPxEbG4umTZt6Xeby5cvjnXfewZtvvolSpUq5tE9AQIDyPsOUKVMwaNAg/PHHHw73SU9Px/Lly/Hhhx96XWZAfBH74cOHuHz5Mk6cOIHo6Gjs2rUL2dnZPknf1yxcuBCrV692Gq9s2bKYMWMGXn/9dZdEy8PCwtCmTRu0adMGc+bMQXR0tC+Ky2AwGAzGE4vBYEDt2rURGxvrMF72g38QVLpFPpTIm5li1OJTG245VVkLESf0aifBKd/F6W41yro2uZFSijlz5mDq1KnuFNwqjSVLluDIkSPYsWMHChcu7HSfWhUiIIq9yFO7BekYxOOmRJAmZ0siMYRIk5Xl3wAFJ/6WJ3USAabUW8i++7dVfq/1fU16r0lMU/6fSJMMrYQaqDjRWZ0gLu1rS+9cOgfKhHEXJkE/zXAch+3bt6NRo0YuT/Y+deoU/P39cfz4cdSrVy+PS8hgMBgMBiM/2L17t0vx+vTpg06dOtmP4ENhRjk5V4T/LIW0FRESqt9LEdomgIEYYOAcT5sjIPDjjfDjjXhkfoQsU5ZW1kIVMrHcT7JXqeYICKWSCBGR7GIxB6qJKRm7koCGZGNTAkokYQwqpSsnJX0RbW+i2rlKWur5km1lgQq630pc9aCt0B2jG9dQvgSquCa1jieXU5DKrhXVtpIHsdifasVjIAlbir/9OD8EGALsF7aA0bBhQxw7dgxz5szBxx9/DJPJ5NJ+aWlp+GndT/hp3U8oX7E8hgwbjEHvDALPG8R7DhwoKDipz0bFkw2ASAsZQb6ZxHBKpG4fUe5Z5f4C1d03VvedelvrsLcfg8FQcVW4dOHChZg5c2Yel4bxzOBKVexmu6+GuyeqDQCbN25GclKyC4UCunTpgmrVqrkU15cEB/B48+UiWPLbLWgV78Qj4ABiVqROKcR2VRTmFCxaPwGgHEBEf6t/4epWeZ07d05qY6U8RINSshk19iFctA9lU0wxFV1on59xv2leMWHCBMyePdupL3b16tUYNWqU8js7OxsTJ07EmjVr3Fo00xUiIyMxatQofPjhh44XUXKTwYMHuxSvWrVqaNcu/8XyGQWDyMhIHDx4EFu3bkX//v2RlpbmUTp/PnqE2vfu4sOwQugXHOx1uSanJGJjpvvPWrHiRaBIIVuKowqi+C/hOQgCxb6YvRjy+lBkZGTYTKt3UDDeKxQGHrL4rx5t1W4pHAwb4W+FhqAoz2FpWhoy7dRBJpMJgwYNwtWrV/HRRx+5etgFHkop9sX/gVMP/xFFtRVZayqKZQNKe0nAAYQoouSEcACl4DhOks6GKKQtiWxzhGj+eFFMm+PAgYOhRFH413pOEdLmNKLbvJQ+J+UFQJbmVn8Tqa3PyoLp38u6ZpkA8KteDSQgQKfDy/n56TxP+hMB6z77o0d4OORd5Jw6ZRU9oHVrRCxaBPiwbbBFpikTgHisgkDBESoKXHOaBerEyyBuhwCBE8BRTucjglZV3tKGkYW2OfXJceSf0NlSnHsGkc4/Z+M34wnCg/6QrW0297dcBEdZvE7NW/Z8Wr3yIPlStaFaH6kf7+c0f28RBAFvvvmmw/l/TzKF/MMRaAhEVq7GFpC6VRAICEcgCGYQTvTsCwCIQABO9KkSyS8vgErtiSyoLQCEV1prAgKBCtKikAT6JUXFK8/J9YdlIyChrcvkV2zkekdblwGw8uGqdah2TMPzd6qYz5fBYDAYDAaDUdB54oS1Y2JisGHDBqfxPv74Y0yePNkrB3/p0qUxZcoUTJgwAd999x1mzZqFuLg4j9NjMBgMBiM/eeeddx53EfIFPz8/TJs27XEXI98ZNGjQ4y4Cg8FgMBgMBoPBYLgFx3FYsWIF6tWrB7PZbDfeiBEjcObMGZcE7Zwxbtw4pKam2t1erVo1p8LbDAaDwWAwGIyCSatWrfDRRx95LXTdsmVLxMbGonnz5rh27ZrDuN9//71X+VWuXBkzZsxA7969YTB4/rpGuXLlsHv3bvTu3RubNm1yGPf777/3Slh7y5YtGDNmDLKyspCcnOyy2MfjJjY2FpMmTXIab/To0Zg7dy6CgoI8yofjOLz66qse7ctgMBgMxtNEvXr1XBLWfmxYiH+5Ki6sYku9WTfjUfktCvlZTLIkFP8p45q/c+7cuXZFtaOiotC+fXtUr14dISEhyMzMxL///os9e/bg1q1bVvGPHj2KDh06YP/+/QgIcCw4V71sIXHyHQSAqOLaFLIwoCyWTcVwKoURUbBNPhXqb3FGX9qlX63yCgsLQ7v/a6dMaSaScIw8+VCZ0CeLyShCcHI2mknQylxq/cRBh2gmGj4rNGjQAIMGDcKXX37p9n7vvvsuvvjiC58KrjAYDAaDwch/5s6d61K8H374wf7GPBPVJrbjaUQiNDtIdqve7KaafQkhMHJGt+09f94fBs6A9Jw0mKlZEe+2dVhE6gfIQhXihyTGIwWIu0sHQbT7SinkgXii/vTZsI29uIbW50CTr71rKEXUXkOdqLZFeXX7a0S1qaB8AwgQyAc6FU0viBgMBnz44Ydo27Ytevfujfj4eLf2j7sah6kTpmHGf2eicdPGmPThJDRo3ACcJExFiNxP4wDlHtWLaxNIutt2xLVldH00zX1nS9xd/MrEtRkMR1SpUgU8zzt8Zw4AvvvuOyaszfANeSaqrf5yJMZlKapNBQED+g9woVAi48ePdzmur3mzVTGs2HkTplxBCuEsbCwLgW1KFYFOKsUVm0pJXBtmED/rseikhCRRhE0xF123D22JqLkirm0TJq7tc8LCwlChQgVcvXrVYbxz584hJycHycnJGDZsGH799Vfk5ub6tCxFihTBtGnTdALevmLdunW4efOmS3G///57n+fPyF/kvoBDHNUnRFw0ISEhAW8NfAs//vCjB2N1QA6lmJqSjK8z0vFNZGGUkd69sspW6QdJw1qaIgLAzNRkj0S1AaBU6dIgSh5SHwxSm8HJPX7gu6/XYeLYiTbtPwLgvbAw9NUIhCvrIUm/pV6drg0mFtvkEPE3BQ/g/4KCUM/fH30ePLB7DJRS7J43D22vx6Phki/gFxrq1jkoaGTmZmLnlW24lXZTFK5W+saywLYsoE1AKCeJMosC2CDqGCiBhZg2iPgdvCK0TYgYRqR9g97oBr5fT/CEA8/x4AgPjnDgpfi8TqBbFFWV01f+EQ45p88ioUtvUKhLIANA5NLPYahUyeKY5PvB+oHT+cIoQHNzkTh8JB4dOiSdB5WAF5uj8MplIF68w+gKGaZ0CDCDkxYGAxEF6KUhaPFeJhDtHkKV50g+CAoKSgUIVBS65SgPKj3jlFBFb1t9WGQ/h+p71J4vxd8Gja2kDVRydmwiORxrZvbVU4XlpbR+a8Tan63bLvuyHeQhvm6iX+SREEDQhYnvoRh4v3zxuX3wwQfYuHGj1+lERUVh+vTpPiiRnuXLl+P+/ftepVE8uASuplwWRf0JEZ2mFJJ4NgdCpPpHqoMFUHGheCLVSZD6bFSU1xYIBSgBTzRLYVIKaiWATXRVnTwOQai0aIL8joyUvrogohhm9Y6MK+++sDqJwWAwGAwGg/GM8MS9ReLKynerV6/GkCFDfJan0WjEoEGD8MYbb2Dx4sX46KOP7K4MyGAwGAwGg8FgMBgMBoPBYDAYDNu88MILGDNmDBYtWmQ3zqVLlzB//ny74jGusnv3bvz8888O46xevdonAt4MBoPBYDAYjPyjZMmS+OKLL9C1a1efCeGVLFkSGzZsQMOGDR1OaP/99989St/f3x/Tpk3D+++/7zP702Aw4Ntvv8XJkycdCoJfvHgR169fR9myZT3KJz09HdevX/e0mI+FzMxM9O/f3+G1NBqNWLt2LXr37p2PJWMwGAwG4+mlXr16TuNkPziVDyVxfxK+9b62BLSJjXgy0qx8amubOGGuSBiPQsHORYmjo6MxZcoUq/Dg4GDMmzcPQ4YMgdFotNpuNpuxbt06jB07FikpKbptR48exdSpU7FgwQKHeUeFBSAyxA+J6SYQKotrE4CaAcKLkwEJ0Yhcy9KFknAgFaQ5fJw0rY+CUAFpl7dZ5dWlZxcEBIh2MZUmKoumvSS1LU8W5aztfXXCoAY7M1GVCYQU1pfxGWTVqlWIiYlBXFycy/tQSrF8+XIsX74cb775JqZNm4YqVarkXSEZDAaDwWDkCe+++y6OHDniNF7JkiXtb8xvUW0pkqUgsyJ2bSHILO/LEQ5+nOfiIjzhEWYshJScZORSs2RLWpdflkNRikdVUWOdwLZcDnnxGEk8kUiKP74U11bsaItzqvz24TV0SVTboly675pzJ++n39e2qDZHOAQagp74RXIaNWqEEydOoE+fPh6NO+SacnFo/yF0bNURERER6NKzMyZP/y8iIsJBwIGDuOARJRDFOmVcENdWosr3JyDdo3pxbTE5S9EpJq7NYDiiRo0aOH36tMM4T9qYHKOAkqei2rbj6Pa3FNWmFFu2bLUZ17/wf0AFE3KSLilhderU8XpxbW+ICvNDu3oR+PXIA6kdU2UZQVX7i4IDIWYAPCgEEHkbCCjlVHFtcPALKWWVj6xRIItrU0txbcmv6UtxbY28m74wSpvv/fljiPTr18+pHoYgCChSpAjS0tI8Ehi2R0BAAKpWrYpNmzahUqVKPkvXkrFjx7oUr1GjRi6NITEKPr4Q1zYYDPhu3Xd4f/z76NKlC27cuOFRWa7k5qLF/XsYEByCaYUKKULEuirQQlxbDj+Xm4PvHOjEFOI4fBMZhVCOQ+v7d622lypVUrfIFgAIVD1owSxgzkdz8fn8z22m708I5oSH42VpQVxHZ1TbBqtC26qUt/5TbBM4ACV4Hv+LjMToxESb6dY1+mNieBju79qJP1q3QoMVKxBZp66DkhRcrqfGY8+13cg0ZUjtojiWSSTVZiKdPQJRsFT2x6jbiS6WKnjNSX/i+eWk3rYi0K2JQQhRhbel34AYps0Lmm/Kb+kmEtNUUeIRS6Fw9ai0KOOhRPPblIvEUWORtcfa7+DftCkKBylPfgAAIABJREFUf7UGnL/jhZl9wYOkB3rbRJAGbgkFOAoq2UuUiouSUEEA5aTRZo14tuzDkP2D4na9SLfuJMpj9xqfHKWCJHCujWbHPnKBZ20h56cON/3ZLiHf5zb6REq7pMlDfveByvtq/anayNK+FBR+nJ9nZXODZcuWOX2/xFWioqIwY8YMn6Qlc+TIEZuLkrn7PBYLLo5LSReVBpVwEEWwKYUAs1orUPEdGCILalOAgIMg9QMFQsEpi9gTsT4DD0IE6f0Zub+m9N50XlhAs9i8ZWMAOz5W7TsyFiLd9t6RYXUWg8FgMBgMBuNZwPmb+gWI8+fP48CBAw7jvPvuuz4V1dbi7++PiRMn4ty5c2jRokWe5MFgMBgMBoPBYDAYDAaDwWAwGE8zM2bMQOnSpR3GmT17tkNxQGdkZWVhxIgRDuO8/fbbePHFFz3Og8FgMBgMBoORvwQGBmLo0KE4f/48unXr5vMXfOvWrYv+/fs7jHPp0iWkp6e7nCbP82jRogVOnTqFKVOm+HxRl5CQEMyePdtpvJMnT/o034LO7NmzcfnyZbvbDQYDtmzZwkS1GQwGg8HwIa6IIphS42B+lJQPpbFELyLnvkCFLbtTI8KtmdRIoZ3gqH5WKeF8cqPZbMbIkSOtwsPCwnDgwAEMHz7cpqg2INqdb731Fg4dOoTw8HCr7YsXL0Z8fLzTMlQuGSoKaINCnIovSIcgh2mPTRum3QbluyntFkyp1vm+1qeXMlFUnNNMNZNLVcED5fTKE6OVLCzkfHynOfJUw3EcTp065fGiO+vWrUPVqlURFhaG1q1b47vvvkNubq6PS8lgMBgMBsPXjBo1CitXrnQp7nPPPWd7g48FmYmNcFtiJVoBElk0h2gFI+RtsgAOITB6IaqtlJEQFDKGgyMcBCpAALX+o4JUJkESgQYEKoVDUI5IkGxlKm2DFCYoNrZq80oKjbpjkrdDFtfWnCvbgtV2zm1+i2pblsuJqLY+Q21fQT03Bs6AIL/gp0b8IzIyErt27cLw4cO9SicpKQnfrP4Wz5V5Ds3rvYh136xDrjkXgnQfineaoNyD0h0p/i/o+2WA5v6yuAcVoR9KrfvXDq6nx0JEDMZTSNeuXZ3GcbRoLIPhEvkgqu0waRv2SlZWJt4f/75VXN6/EMp224byvfej8qB/UbrzLyjSbCZGT13uYm55R5+Xiok+USpbf2YAZgACQM0QV6iQ7EEpXPQNi+2vvE1EAAzW7wk8fPgQOTmPpBiyX1m1DyHbcHbsQ+LEPnTWPttsoy3dvZ78MQAA48ePd8luTU1N9Zmodnh4OD766CNkZGTg1KlTeSqqPW/ePCTaEezVQgjBjz/+mGflYOQ/hBDn97aj+kDatXbt2oiPj8f06dNhMBg8KosA4OuMdNS/ewdHcnIssxD9D+qaB4o/YkyS7bHKKI7Hd4WjcLRYCVT388N9G3ZZREQEAoOCwBFOcy4IOMKDgMCUY8K7g961K6odwXFYE1kYrwQE6HSACQBQgCN6jWD5SLT/1DAROT6v+c4BeN5oRKsAa9Hk541GTI0Ig7+0T2Z8HPZ17Iizn8yFYMqxil9QMQkm7L++F1svbkZWbiY4Tjw/PIh6fQAQwonbOE4Rv+YIB44Q5VMWxBYXSSPgOPF6ynHE7WKanLQ/0fxxmmuj5qv5JPorp2yDOqys7G95oHaaa+cnKBeJ48Yja5u6ALKctn/Tpoj69iuQwEBXUvKaQzF/Iis9SxpSl/0IWptHa8uIv6B8WIzJE2u7RhAkm0yg+jbVTlVlzw4SNOPVVq4qKBfKOj0fLo7ByEc8vGyWu1ktMqjFRRem+r4EdO9EKEsNyu+jSD7ovBbW3r59O0aNGqULMxqNaNWqVZ7m6w5Tp061CqtevTpq1qzpVjoRARHw4w3KGIBZEMTv1Cx9iv08uV+o/obmu1yrCHJPEIJUfymXkyreWIg/9f5xGbFPqRkv0L0jo8bSfrjF0+FWZzAYDAaDwWAwHPJECWtv3LjR4XZXJ416S7ly5RATE4PJkyfneV4MBoPBYDAYDAaDwWAwGAwGg/E0ERoaiv/9738O42RnZ2PUqFEev2g2d+5cXLlyxe724sWL49NPP/UobQaDwWAwGAzG42HEiBFYtWoVChUqlGd5vPnmm07jXL9+3eX0atWqhX379qFatWreFMsh3bt3R3BwsMM4rogoPi3Ex8dj4cKFDuOsWbMG7du3z6cSMRgMBoPxbFC9enUEujD59tGD017k4unsRm8ms1KLT0u0M8/sT6MsX8z55Mbt27fj33//tQr/7LPPULduXaf7A0DNmjWxfLm18Exubi6+/PJLp/tXLBkKWVCbUgGquLYs7CKLyGjCqDhJUPtb3s+cnWAznwZNGshznwFohdvkX5qJy9pTrPnuSLRPLzJjZzKrhfjgs0JYWBiuXLmC5s2be5xGWloaYmJi8OabbyIsLAx79+71YQkZDAaDwWD4kpiYGHzxxRcux2/SpIl1YJ4KMhOb8QDYtAcJ0Zv3OlFtEBg5owsFdg1CCML9C4EjEIUzZFFFWURREk+UJTNsCmxLYcp2QP1UvqvCQZ6KazsVN7YhOqTDo2uo/WVbRMamqLaFaIiViLMiMgJJEEk8R368HwIM+SP4lJ9wHIelS5dizpw5XguGU0px8cJFvDfiPZSJKos+3fri9D+nod5Z6j1INaGuimvLvy3FtQG4JN7JYDCA2NhYp3GeRV8Fw4fkk6i2vXrdlqg2IcBniz7Hjes3rOJH1BkDYggAQMEZQxBUogmK1RmM7u0auHAgeUuT6uEoVdgIKotoK/ag7BsVw2SfKJV9qqDQi2uL9iAfYL0YIgD079sfOq8opZrzB0VAUtnuon0IwGn7bC+M4RvCwsJQoUKFfMmrTJkyWLt2LZKSkjBt2jRwXN5Kh+Tm5mLmzJkuxW3Xrl2+nQdG/uJS/8XR0Jq0+/Tp03Hz5k3Ur1/f47IkCgJ6P3yAQYkJyJay1YprK58E2JGdhTg7C4auj4pCQ6O/Urx7grWwdsnSJRUJZfkUECL+JSUlo0fHHtj8y2ab6Zc3GPBdVBRqGf0sulNEEXG2/U89ZVrRbd5GGKeT3gYmFCqE2kYjivIcmvj7o19IMGZGhCNATlsWHjfn4sLnn2H3yy/j3sEDjk53geBK0mX8cG4dzjw4JZ1/Ak76pxXPVj4hC2Nz4Dk5nJcEriWRbY6DAIDneDE24SSBbU4V04Yqsq1cL1mYm6hXS42nCSOcRjpbDpP/9MenFVaXjw+KOLycClEiEUIAqnkuzWYkjBqLzC1brM5dwEsvKqLa3i5M5yp/H/0b38/5UbJRJE8aoYptQ2VfEKUQoBGq1fqQlAW+pMXsZEFbzTYxgvWrAVTxfViHW+KpbcT6cU8X2vvArafEYiE6nZC8Hb+2VfqyH9VCJF5+eniOz9NFB//++2/07t0bgiDowr/99ls0btw4z/J1h3379iE6OtoqfMaMGeB53u30CgcUkeoJVTxbsBgPEKigivjrtqkLcAoUSj2n1lOAfLVBNfeG8r/ay7P059v6blXTOHpHxk6HntVXDAaDwWAwGIynnSdKWHv//v0Ot/fq1QuRkZH5Uhae5zFnzhwcOnQoX/JjMBgMBoPBYDAYDAaDwWAwGIynha5du6Jjx44O42zfvh2//vqr22lfuHABn3zyicM4S5YsQXi47ckKDAaDwWAwGIxnl0aNGjmNk5SUlA8lcR1/f3/UqVPHYZyCVua8ZNasWXj06JHd7QMHDsSAAQPysUQMBoPBYDwbGAwG1K5d22m87Af/5GEpnE8Asz9JjFp8OsrDetqtJgOb6ZQr6lxYe9OmTVZhRYoUcWnxFy29e/dGlSpVrMJ3797tdN/yRUM0YmpawTv5t1awTxSH0aOf8ifkpFnlUbFyRVHYw1LcTyMIqJxFWbhbFpGRNuomBboywTl/5oU/MRgMBhw8eBBDhgzxOq2srCy0atUKEydO9EHJGAwGg8Fg+JLc3Fx0797d5fgcx+Htt9/WB+apqLbteIBeDEIVjrYWZJYFKQDAj/PzuSAQR3iEGcNFyR9JPEMU1qCSWAZVt8n/ZGENKstvC8pRUqoV35BFuL0T19YJa1scPgW1EN6wccF8La4pldGuqLaN/fSi2tLxaI7fyBvhzwfYL+hTwOTJk/G///3PZ8I4OY9yEL07Gi2bvIxqZath2qRpSElNVUW1PRDXljV9LMW1lXuQiWszGE45fvy40zjOFtNlMLwiL9p9+autRVEgth1fffmVVX7G8EqIeH4QZLtHtgNa1PRHWFDBkD3o3LgIRHFss7oIoSygJgtsWwhv68S1NaJqhsAoGCOfs8pjx7ad+GrN19C0ynpbD7BSh7RlH9oSNQfAxLUfM/369cvT9OWF3q9fv+72OII3TJgwAZmZmU7j8TyPtWvX5kOJGI8Lr8S1AaXNKFq0KI4ePYrvv//eK1voj+xs1L5zG5uyMnWeB22bNjUl2Wo/HsCOokVRmjfoinbPbC2sXap0KWk7UcWaQRB/JR7tWrZD7CHbC6nUNxrxXeEoKQ9L2Wx9ORWxa6ii2drvvPKdKEJBnCYNWWybBxBECD6LjMRPRYpidkQEBoSEIBgEHAE4KR+OiPE5ABmXL2Hfaz1xsH8/pPx7weaxPE7uZdzFlksbsevadqSb0hXhbFFQWxSplgWwAQ68LIItCWXzHAGoJGJOCIj8XRLCplRQvnOceG05ThXo5okYn1MEucW0tXlzkhC2KqKtvRcJOE4VS1eba308K2ybXzafL2oyIfHdEcja9psuRQIgoHVrFP76SxAXFsv2JSdOnMCRHcfw12+HpWeTSCagrAwOKA4lC+FxQDxPgkAtTSJxV2URaAsfGFXtIaL8B2uBWQvfmxzmCUys9llA/5R6dK9Y+W+h+Exln6j8HoX6qgZV4hg4A/KK69evo2PHjsjIyNCFz549G3369MmzfN2BUoopU6ZYhdeqVQs9e/b0KM3CgYVhlv37klC26O+n+t/aP1DpstgR29Z6Vqnmu/Qp+1b17+NArc80flitr1xzJnQfDAaDwWAwGAwGQyXvek15wKlTpxxub9GiRT6VRKVZs2Z5mn5CQgKuX7+OhIQEZGdngxCCoKAgFClSBOXLl0dISEie5l9QSUlJQVxcHBISEpCVlQUAynkpV64cQkNDH3MJCw5msxk3b97E7du3kZKSgtzcXPA8j7CwMJQoUQJly5aFwfB4qwKz2YyUlBSkp6dDEAT4+fkhLCwMISEhebpiWkGEUorU1FRkZ2cDAAIDAxEaGvrYzkNmZibi4+Nx//59ZGRkQBAEGI1GREZGokyZMihatGiBvUaUUty6dQtxcXFITU0FpRShoaEoU6YMypUrl+crLzvCbDYjOTkZ6enpoJTCz88PhQoVQnBwcIE9nwUZQRCQmpqK9PR05EqrBfM8j+DgYISFhT32Ou5pJjMzE9euXcODBw+QkZEBSikCAwNRuHBhlC1bNt8WPHEFSinS09ORmpoKk8kEjuMQHByM8PBwj1agZLiGyWTCtWvXcOvWLWRkZIAQgpCQEBQtWhTly5dHYD4PwjLyh/v37yMuLg6JiYnIzc1FYGAgihcvjooVKxaIa56dnY24uDjcu3dPsW8CAgIU+yYqKoq1x08R2dnZSE1NRVZWlvKCQkBAAEJCQp5p24tSiqysLF3fgxCCgIAAhIaGIjAw8Ik4N+np6bh48SLu37+P3NxcBAUFoUyZMqhYsaLP2ne5X3H16lWkpqaC4zhERkaiYsWKKFq0qE/y8Jbk5GTEx8fj4cOHyM7OBqUUQUFBiIqKQrly5VCoUKHHXUS7mM1mXLt2DTdu3EBGRgY4jkNERATKly+P4sWLPxH3oS/JyclBfHw87t69i/T0dJjNZvj7+yM8PBylS5d+6s4JIQRLlixBTEyM4t+zxejRo9G6dWuXX5SllGL48OEwmUx243Tq1Ak9evRwu8wFFbPZjLi4ONy8eRPp6ekAwHzIzwCJiYm4evUqEhISYDKZEBAQgCJFiqBy5coFYpLds1aneYLsq8jMzFR8KqGhoY/FbykIgm4cwWQywWAwoFChQihRogTKlCnzRPhPKKW4d+8erl69iuTkZAiCgJCQEJQqVcqnNiLDMVlZWTqfoSAICAwMRGRkJMqWLYvChQs/7iLmOZRSJCQk4MaNG2yM9wkkKCgI4eHhSE62nkglIwiW4oGPn+LFizvc7k2ZK1as6LIQ9ZkzZ3DixAmP8/KWW7du4dtvv7W7vUiRIli0aFE+lojBYDAYjGeLevXqITbW9oRxmbwV1raBPJHMYzeEhfKIZeKWoiRW0UU5lNKFnb+7YktcqUmTJvDzcy7KrYUQgrZt2+LSpUu68HPnzoFS6tAnU6ZoCETxF046ZYI0d5ODKKJNpDB5sj8FhQBCCUDk7ZAmfAoQTNbC2qFh8rud4kRBQkRZNrlYahmpqB6gmVRtWX5pTzVPzf7OjlVJw8V4TyOrV69GrVq1MHbsWK8me1NKMX/+fJQpUwajRo3yYQkZDAaDwWB4Q69evZCamupy/GHDhqFMmTJqQH6LajsQBSREryeoE70hgIEYwJG8GWMz8kYE+wUjLSdNZ2uqcj/iP0oJQGTxRAIKARwloAAECKLdSjhQUHCSqSsKIRIIVJDKT6TjFI8ZlIASWQRIFRMikvqS2t2xsH81WkQ6mxm2bWhXcOcaaneyFNUmFvtZi2pLoiJSX8qPN8LI+7te0CeYkSNHwmw2Y9y4cT4VY3rw4CGWLl6KZf9bhhq1amDs+DHo2bsXqHLfSWIuAiQ1NiIKUxGi3C+27iNo7zs7fW+H9x+D8Yxx8uRJlxbCLVeuXD6UhvFU4oXtZi8pp6LalnnaaPtTUlJw4/oNqzwKN5wEwvnJSnJK29+hXpDrBc1jOjUqimXbrgGKHSbLmAIAASVmyW9KIcqXqmPyon9VEF3IRPS1RrwwBPf2vm+Vz7iR41Cjxn/QsEkjyA5mIu4o2YKO22bFPpSRXKtKO+2kfbYXxvCe8ePHY9asWT617TiOQ4sWLbBixQpUrVrVZ+m6SmZmJpYuXepS3L59+yIqKiqPS8R43Mh9ZIc4GqvTjKv17dsXPXr0QJ++fbB1y1aPnp1sSjE+KQmr09PxTeEoFNO8j7s0PQ0pNt6f6hscjCq8n1W7d1ewFtYuXbq0WGhFFZni+NG/0btbbyQkJNgsU8fAQHxUKBx+hOiaT1sjkHIYZ7HNch9bp1Tdl0ijeyI8ALM2vuRvIEQe7aPgNIUhFLizZzdux0Sj1P91RPWRo1D4+RdsHlt+cSf9Nk7cO474lHhl3FL0s6hnlCj9W1XomsgatZIYNuQ4kkg25cU4hONAqOi/EQW4RbFunuPFTyIJd3OimLacnpgPp/iGZLlzOYyTtxN53FUjsU1k8Wg5XI2hv65EueXEq6VaI5COTRxSJaCPHiHx7eHI/iPG6hwGdemMiMWfgUh6C/nV7pvNZvz9998AgB/m/ojKtSuhZDlpDgGloFpfIFEXXKOEqv4yAtHY4dT7nxJJbFZ6xEVtbnE/ohHqVsS1OaKJCFCBqmGw7b8Qo7t3np7lcecnChf92pZX0hUhbcsFbqQqV/VtU+39ZVEUpZJXIyv3vBTTQPJGMyUlJQUdOnTA3bt3deGDBw/G5MmT8yRPT9i5cyf++usvq/CZM2d6PAcnMjASlApSb46o/n+qePVBwCn1jlw/KTU/4RRPt0DFvhyR40IACC/14OR6XPom11UU0riB+NtmvaMJstmfk8ctXOnXsSqKwWAwGAwGg/GU88QoTWZlZeHhw4cO45QvXz5/CpOH3Lp1C5s2bcLvv/+Oo0eP4t69ew7jly9fHk2bNkX79u3RpUsXtwWlzWazlXCN5QpSljx69EgRaHEHo9EIo9Ho9n4AkJSUhK1bt2LXrl3466+/cOOG9WCqlgoVKqBZs2Zo3749OnXq5HOh7czMTLuTjzmOQ1CQ6wO4lFJkZ2fDbDYjICDAawFYSikOHz6MrVu3Yv/+/fjnn38UoTRbGI1G1KpVCy1atEDXrl3RvHnzPHXYUUpx8uRJ7Nq1C7GxsTh37hyuX78Os42VOwMDA1GuXDlUq1YNL7zwAho1aoTmzZsjLCwsz8qXn5jNZhw9ehQxMTE4duyYci4shZ/8/f1Rvnx5VK9eHQ0aNMDLL7+Mhg0b5okISGZmJnbs2IEdO3bgzz//xKVLlxwOPkVERKBBgwZo06YNevbs6ZN6ODc31+E96+g5MZlM+O233/DLL78gJiYGDx48sBkvNDQUL730El577TX06tUrT0U+BUHAsWPHsHv3bhw+fBjnz5/HjRs3bNYhwcHByj1fu3ZtNG7cGE2bNvVYYCMnJwc5OTl2twcFBdl1Ej569MjqXnz06JHD/DIyMjxqHxyVQ8vdu3fx999/4/Tp0zh37hwuXbqE69ev4/79+w4FIQoXLowyZcqgWrVqqFu3Llq0aIEGDRr4TKRIEASHq2y72/4JgoCsrCwQQhyKWppMJofXJDAw0Of1hFxHbN++XakjHFGiRAk0adIEbdu2RdeuXfNVfPLOnTvYsWMHDhw4gH/++QdXrlyxaePwPI+SJUuicuXKqFWrFurXr4+XXnrJpy8kyqLjjuB5vkAIDvuC+Ph4/PTTT9ixYweOHj1qt04nhOC5557DK6+8gp49e+Kll17SPZe26iEZg8GAgIAAl8rj6Py7e961dpujZyw7O1sR+reFr4WTfGGbUkod9gP8/Pzg7297coLJZMKOHTuwYcMG/PHHH7h9+7bNeDzPo06dOujcuTPeeust/SScPCQnJwe7d+/G9u3bcfDgQVy4cMFhu1GkSBE0btwYr776Krp164ZSpUrlSzm9wdY9l5/ttq/bJNkeNBgM8Pf3d9o/MZlMOHfuHP755x+cPn0a//77L65cuYLbt28jLc16sr6M0WhEiRIlULFiRdSoUQONGzdG69atUaxYMZfLqsVW/9rZOc7JycnT/nVWVhZOnz6tnJuLFy/i2rVruHPnjkP7JTAwUNc+NmnSBK1atfKpQHNWVpbNfiAgthH2BEETExPx1Vdf4ZdffsHx48ft2tUtW7ZE79698dprr9mtv+xBKUVsbCy+/vpr7Nixw269Vrp0abRr1w4DBgxAs2bN8u3ll/v372Pz5s3Ys2cPDh8+bLd82nI2adIE7dq1Q7du3RAREeF1GRy10wAcCtenpKTg559/xsaNG/Hnn3/abX+KFy+O1q1bo1+/fmjTpo3b9rstG8DePSdv8+R5dNcPZJnnvn378Ouvv2L//v04d+6cQxsiPDwcDRs2ROvWrdGjRw9UrFjRo3wLEuXLl8f06dMxadIku3GuX7+Ojz/+GHPnznUpze+//x579+61uz0kJARLly594l9Yu3fvHn7++Wds27YNf/31l0NbrnLlymjRogV69OiBNm3a6PwqjnwH7tjLjup1T54T2b5x5Afypi7yBE/bLksc1TWO+jpmsxkxMTH45ZdfEB0djbi4OLtlqVmzJjp27Ii33nor3yZP5ObmYu/evfjtt99w4MABl+u0Nm3aoHv37k9FneYISilOnTqF6OhoHDlyBGfPnsW1a9es7GiDwYCyZcuievXqqFevHlq0aIHmzZt7PLbiqDynT5/G5s2b8ccff+DEiRMO65GAgADUrl0bL7/8Mrp06YKGDRv69PmyZUtr8ff3tysiZjabsWfPHvz000+Ijo62axsFBgaiWbNm6NWrF/r27ev2uNHj9pc+7n6XI7Kzs7Fz505s374dhw4dwsWLFx36wooXL67rdzsTA35SuHnzpm6M9/79+w7jV6hQAU2bNkWHDh3QuXNnJrRdwHDW/yiICxjlZZmbNm2Kpk2buhT3k08+eazC2kuXLnVog8yYMQPh4eH5WCIGg8FgMJ4t6tWr5zRO9oNTeZM5pV5MAHMgnO0wUWnCNtWkoSSln1ZZMtL5O4G3bt2yCvNUdKJChQpWYRkZGcjOznbo8ytVWPbjqaLX4hdpyiaVxLMVwUABoBwgTXQWBV/k+IDwyHqsLiwsTDplkhiMRihRFXqxM9nZGdrZp9rJhbZEBi3iuMWT7V7WMXr0aDz33HPo0qWLw3f2XGHChAkYOHAg6+MyGAwGg1EA2LNnD7Zs2eJy/MjISCxevFgN8EKY0SNRbSmi26LaEMUoDFzeTo0LMYYiw5QJEzUBlGrli3RiFYQSnU0ry2uIx8GBgwBQAoEAnE4hSxTXloWXZHvZkbi2KrqhEVh0UTyRgoqL49jB/jXU/rItrqkVj6HSuZKFyLX76fdVRWLUxCgMvB/8nxFRbZkxY8YgqnhhDB30NrIy7Y+fegKlFGdPn8WQAUMx8t1RaP1qa8z4eIb0ToFzcW01HVm8U+23OVrcyC1x7aeor8VgWLJ27VqX4vXr1y+PS8J4JnGqd2otHufqYhra90O0otqyn86WzxMAQiu00/tVQWE0AC1rFZx5VdXLhKJc0QDE388ELNpCEAJCCSgRRdZAzQDhQamg6q2Clyw7sfULrdgB6Ve2I+O6/v1WSinmzZ2HDVs3SG2vvAdEW1BS5CMWtp8+DdEyhbZNptB9dyrG5ooIG8MtwsLCULFiRVy5csXrtPz8/NCjRw8sWbLksYpVv/322w7f25UxGo1YvXp1PpSIURBwSVwbsD/sphnbMRqN2LRxE44cOYJu3bpZCXy6ygWTCc3u3sHbIaGYGBaGRwCW2phfFkI4jAoN0xVLPpJ7Nt4ZL1myJDhOXBSLIwRbNm/FkLeG4FG27Xc7h4WGYnhIqG5YyvJM2RzaknwhVLNdG4fY2FsW49Ysg6uEycvnyqLbHBF/81IaWpFXsxzPbMaNX7ci/rdfcfuF2ijRrz969OiRb3Og09LS8NNPP2H1mtUo2ag42g16VVwWmKhC04DsR9EKanOgVFziQh5fJET3xHy3AAAgAElEQVQUvKaAKogNSSybABw4gBN9M6KoNg+O48CBgONkkWweBKKwNqd8Emmb+JtX0oYq7i0dDwEBx6kS3KqQtvaXiNWjIvtcNPHl44Isqp2ZiYeD30HOoYNKjjIhb7yOiDkfA/I7xs6GwH3IyZMnlffTH2U9wpTO07Dsz/8hJMz1sUQqidhTgYJyEO0tzqCzm6ggABwPVWBbOkRCdGkofgsbx+8r+4iJaz+N6L2j4jfH7Z7i59a+x6Kp8Kns25VsfSpo/OKKP5yIzjqNb9XA+V5fKCcnBz169MC5c+d04a1bt8by5csLzP1MKcXUqVOtwuvUqYOuXbt6nG4hY7hqyxCxPhE4AggCwMn1vACBivW9uACAACoL/0u/ibLwp3htRSFucSELMVRdup5A3ibfElRpDSzfkdG3D9S6RrJlXMCiL2jZH2T1FIPBYDAYDAbjKYZQXy51mYfcu3fP6cTqv/76C02aNMmnEvmWgwcPYt68edi+fbvHq48GBwdjyJAhmDRpksuT0A8dOoQXX3zRo/zc5bPPPsPYsWPd2ufChQv49NNP8eOPPzoVKLBHUFAQ+vfvj4kTJ9qcMOIJzZs3x59//mlz2wsvvIB//vnH4f7nz5/H+vXrER0djTNnziA1NVXZVrJkSRw7dgwlS5Z0q0yPHj3CV199hcWLF+Pff/91a18tVatWxcSJEzFgwACvRb61pKenY/Xq1Vi2bBkuX77scTo8z6Np06bo2rUr+vTp4/Z5KghcvXoVK1aswLp16zwe1ImKikK3bt3w+uuvWwmResLNmzexYMECfP3117r70V06dOiA6dOno2HDhh6nsWvXLrRv397u9s2bN1s5t3JycrBy5Up8+umndl+4sEfx4sUxa9YsDB482KcOoJSUFCxfvhwrVqxAfHy8x+n4+fmhefPm6N69O1577TW3hIk/+eQTh6sAXrt2za4Y+siRI11ePdpb7ty5Y7PdOnPmDGJiYnDo0CHExsY6FQx0h1KlSmHIkCEYOXKk1y8T3L17FyVKlLC7ffr06ZgxY4bd7WazGdHR0di8eTMOHjyIS5cuKS8Y+Pn5oUOHDjZfbl+xYgWGDRtmN92TJ0+idu3arh+IA27fvo0FCxbgyy+/9LiOMBgM6N69OyZPnuyzcllCKcWuXbvw+eef4/fff/dqRffKlSujc+fO6N27Nxo0aOBV/VC8eHGni6W0atUK0dHRHudREDh58iRmzZqFLVu2eHTuK1WqhDFjxmDw4MEICgpCjx49sGnTJptx33nnHaxYscKldCtXrmz3JSRn511eEOSXX37B3r17cfbsWWUglxCC0qVL49KlS1aCrX369MHPP/9sM81ChQohOTnZpbK7Su3atXHqlO0J6I0aNcLhw4edppGcnOxQaHXKlCn4+OOPdWHZ2dlYuXIl5s+f73b7y/M83nrrLcyePdtjEWNnJCQk4PPPP8eKFSucLtJkD47j0LFjR0yaNKlA9zXfffddrFy5Ml/ystVur1mzBkOHDrW7j7M2KSUlBZs2bcL27dtx9OhR3UJKISEhmDt3LkaOHKmEZWRkICYmBgcOHMBff/2FEydOeNxftIQQglatWmHMmDH4v//7P7fq/3/++Qd16tTxSTmcYc++SExMxO+//44DBw4gNjYWp0+fdigk7A5GoxGdO3fG+PHj0bhxY6/T69q1K7Zu3WpzW6lSpXDz5k1dWHZ2NhYsWIBPP/3ULXHCUqVKYe7cuejXr59L1/PkyZMYN24c9u/f73IegNimrFixApUrV3ZrP3f4+++/MW/ePGzatMmhSJgjAgIC8Oabb2Lq1KkoW7asx2WZOnUqZs+ebXf7gwcPrOzshIQEfPrpp1i2bJnTRd0sef755/H555/j5Zdfdnmf0qVLu90+eUK9evVw/Phxt/ZJT0/HsmXLsGTJEqt73R1eeeUVTJw4Ea+++uoT/UKDyWRCnTp1rF7C0WIwGHDq1Cn85z//cZhWUlISqlWrZnehLQBYsmSJrl150rh48SJmz56NH3/80aWX0y0pVaoURo4ciWHDhqFQoUIYMWIEli1bZjNuly5dXJ5s3bJlS7t1Z40aNXD27FmH+1+4cEHxl54+fRopKSnKthIlSuDw4cNW9dbYsWP1k7styMrKcnlBHlfo2LEjtm/fbnNbuXLl7ApdWxIQEGDXdhkwYAC++eYbXVhubi6+/fZbzJ0716MJFj179sS8efN85hu3JC0tDUuXLsUXX3zhVb37yiuv4IMPPkCbNm2e6DrNkrt372LVqlX49ttvcfXqVY/SCA0NRadOndC3b1+0a9fOK7+92WzG+vXrsWDBAq9ET6tXr45x48ZhwIABPhH9dmZLr169GkOGDNGFmc1mrF27FrNnz3b72YiIiMDUqVMxevRol8+nszrHl9y4cQOlS5fWhX3zzTcYOHCg3X1iY2Md2umpqalKv+vIkSO4efOm4r8JCQnBrFmz3B7Du3//PhYtWoRVq1YhKSnJrX1leJ5H165dMWnSJNSvX9+jNCz54osvMGrUKLvbz5w5g5o1a/okLwA4cOAA5s2bhx07dnjsjwwJCcHQoUMxadKkfF2c0Bsc+aP27t2Lli1b5m+BfEhubi78/f0dLsyWkpJS4BYCbt26NWJiYuxu37RpE7p165bn5XA2NrVz5060a9cuT/LOzc1FmTJl7I6/Fi9eHHFxcW4vwFWQePjwIYoUKWJzG8/zHvsLGAwGg8HwFWfOnMHzzz/vNF7lQVfB+3uy2IUjm9vWNo0Cn1bgze6+rmzXi79pt1Eq6OJRzffY+eUQFeZ4kmNISIiV/7xXr15Yv369w/1ssWjRIowfP94qPCcnx+7iVQBwJzEDDUZthDjFXpwOLk5QFyeLA5z4nfAAeGlyIA8QAwjhQcBLccS4Ked+QOKRRbo8OnTpgK9/+Eqa4M6JE9g1/0AIOCLKAiiT4AHIs+Q5wikT/+RYykRyadKg7F+ymlwO2Jws7u6EaEKI2/sUdFJTU9G+fXv89ddfXqXTtm1b7Nq1y0elYjAYDAaD4SmFCxdGYmKiS3FLly6NI0eOiO9Cu2Li5IWoNjRiI7IlrRXVluw8RZBZSY7CyPmLNmIe88j8CPcyVN+jaF7KFqnGppTsWZ1UkiS2JH4nUnmJFCYLP4mx5W1yHnLqIIqFrJwDIotmEDVtUNhdmEYpI7X4rUEWb1H30e2ijwfNRm2fS9f/orDVFVP2pxqZbSqKI1FQ8ByPQINnC90/DVxPjcemLZuw5vMvcf7UeUVcJy8oUaIEBg4diMlTJql3s1bsy6J/RTT3J6QQ8TfR9ccssbzfHoe49tPWj2M8WXTq1Anbtm1zGs9kMvl0Pifj2cGhsJuL9puloKOztHWi2pq2XeuWPXfuHOq+UFe3H2cIROXBlzW5iL7VF2sE4MvRBeudiY9++H/4avd1WZlR+pP9pLL/lJN8p7y4nXAAIYqvlCj+UgJqfoTrGzojN+2GLp/AoEDcuH8DRj8/aO1LQuQ87duGMnZtQwfv4tlqG71tL5+md/98wfTp0/HRRx95vH9wcDCGDRuG2bNn++Q9PW94+PAhihUr5vB9Gpnx48djwYIF+VAqRkHDpffnHFUTmt0FQcB/p/wXCxcs9GpeVBGeRw0/P+yzsbjoxLAwvB0SqhE6VemT8AB/5+To4q9YvQJvDHgDoBTLlizHpAmTbB6zAcDMQuHoFhRs1Y5qRx2JxW8ljkZFWxbYtoQqf1TzXY1r1oSDAGYKCESML1BRWJuCQgAgyJ9SuPbPDIp/TSZ8lCi+L9epUyd07doVr776qs/fn0tMTMTOnTuxefNm7Ny5E5mZmcq2eq3roO+k3ggtHApVlBq6do9QedxQ8s1IK0PJ449yy0mIOgbKUYBwYjtNQBAeWAj+fAB4woHjeHDgwHO8RjzbIH3yajg4cJwYRgiRhLcJCBG3y/4eWdCbI3J5INkQQO6Zc3jYqafV41F87274Va6k2gAS2rFQIS0NCf0HIef4MX0cAKHvvoNCUyar58FHuNreL1iwABMmTNCFFS9XDDN+/BChYaHgOB484WAgBvF8Ew5+nB8MnAE84cVPzgAD4cETHhxvAE8JOJ4HBx68dN45acyZAwdCOPDKNZWuBUdAKKfYV5wkwk4g3Tecen45jhMXpNOMRcv3h/zQ2h2L1jysLi8cLccHyRcfJ8NxW6VdaEANsx9PiSC7XZX+kLrgoLZ/JO+r941qhbgFTb0uCsqDUAhSeuEB9jUAPIFSisGDB+Prr7/WhdeoUQN//vknChUqpITZmktarVo1XLhwwadlssfGjRvRs2dPq/Bff/0VnTp18irt6Lg9SM1Jlep3qY5X6nmxnuKlekn51ISJdRAvtR2cUj/JdZC6SIM0LiAv8ACpTdK8EyMvIqH3wap1kG4swk67oAujVlGd9hPt8TS+J8NgMBgMBoPBeLqYubI9npietSuOVG/EYB8XcXFx6NSpE1566SVs27bNKwHIjIwMLF68GFWrVsXKlSu9Sutxk56ejjFjxqBmzZr45ptvvBJJy8zMxIoVK1CtWjX897//RbYNx3d+sW/fPrzyyiuoUaMGZs6ciT///NPqvr19+zZyLBztzti6dSuqVauG4cOHeyWqDYjiPEOGDEH9+vVx+vRpr9ICxGf3+++/R+XKlfHee+95JaoNiGIZBw8exPjx41GmTBl07drVrsh5QePWrVt46623UKVKFcyfP99jUW1AHIRcvXo1Xn75ZVStWhULFy7UCQ65SnZ2NqZNm4bKlStj8eLFXtejO3bsQKNGjTBkyBCk2Vi9NS+Ijo5GzZo1MXr0aI/Ee+7evYuhQ4eiU6dOHp1DSyilWL16NSpWrIjJkyd7JaoNiC9F7d27F6NGjUKpUqXw2muvuS3a9qTSrVs3jBs3Dhs3bvSpqDYgPo8zZ85ExYoV8dlnn/lMcNIdTCYTli9fjkqVKqFdu3ZYuXIlzp8/rxNGM5lMXgnt+aKMc+bMQeXKlfHZZ595VUfk5uZi/fr1qFOnDgYOHOjyC/uucvbsWbz00kvo0KED9uzZ47UddPnyZSxatAiNGjXC888/jzVr1rjdPj8rpKSk4O2330bdunWxefNmj8/9lStXMHr0aFSqVAmrVq3CoUOHfFxS16GUYseOHWjSpAnq1auHTz75BEeOHNFNYqaU4saNG0+0ze0NW7duRfXq1TF27FiP2l+z2Ywvv/wSNWrUwM6dO31aNkEQsHTpUlSqVAkff/yxx6Laclq//vormjZtil69euHOnTs+LCnj7t27GDNmDEqWLIlBgwZh48aNOlFtQOwbWl7D33//HV26dMHChQsRGxvrM1FtQHy2o6Oj0alTJzRv3typCGhBY9WqVejTpw+WLVuGkydP+tTGycnJwYYNG9CkSRN07949X22Uv//+G3Xr1sW0adPcEtUGRLuvf//+eP311x3eKyaTCVOnTkX9+vXdFtUGgJiYGNStWxe7d+92e19n3Lt3D6+//jrq16+P9evXeyWSlZ2djdWrV6NatWqYP3++Sy+2eosgCIro+Pz5890W1QaA06dP45VXXsHkyZPzpcx5BaUUP/74I6pUqYIPPvjA6+fojz/+QLt27fDqq6967W95nPj5+WH58uUO4+Tm5mLEiBFOba/Jkyc7FNVu1KiRwwWKCjJZWVmYMGECatSogbVr13okqg2I9eLkyZNRvnx5LFiwwKM6z5ccOHAArVu3RvXq1TF9+nQcPHjQyj9z586dZ7Y/tnfvXrzwwgsYMmSIR6LaALBhwwbUrFkT69at82nZZL9vlSpVMHnyZK8XM/jjjz/Qtm1btG3b1uNjLUgkJSVh3LhxKF++PKZPn+6xqDYgipf/8MMP6PT/2Tvr+KjNBo7/krteS0uhxbXIcFZkUIoOl+HuMCg+3BmMFTpci2342PBC8UKxjaJDxlscihWtoC2lfnnePyKXs1zuejWWL59yd8mTJ88lueTR79OuHTw8PODr62txAi9TXLlyBTVr1kTv3r3TJNUGgHv37mHo0KHw9PTEX3/9laa4bOHy5cuoWbMmfHx8bLpePnz4gIkTJ6JJkyY2HcvsRHR0NCZOnIgiRYpg4MCB2Lt3r1F9hqlylxRarRZLly7FV199hYULF9os1ebjCgwMhJeXF/r27Sv5HM9qhIeHo23btmjYsGGaJk4G2HOwfPlylC1bFhs2bPjP1jdlFcLCwiTLHeXLl89yUm1CCO7evSsZxl7y+qzMqVOnJNtfhw4dmq2l2goKCgoKCtmBihUrIkeOHBbDJb0xPUmL3RFJ3dIQicxQxMR+2OGOKpogj6u0VBuAyXzmv//+a1MZwVQ5r3DhwpJSbQAo4ObMDcwjYIfRc0PuxRJxwn8W55vFy4hw7Jkk4/5j2tRU0UBTAkJEA/v5pSIJnxjx4FOTGEqzlTF9ssmVKxcuXLiATZs2pUnQcvz4cRQqVAizZ89OU1u9goKCgoKCgu3cvn1bdh9dmqYRHh6etaXa3H71hCNsxpATFWXMsDhHlSOc1E7QEi0YwoAhBAzDgOE+a4mWzUETBgzDQMswYAQRCgOGy18TQsAQNt/M8IoUossX89uwx4E/JsRYLA6xdFx33EAbjL8zkLYYfTaFQVHKMJQcqTbFJdBQGqO3vbgsQHTiGIqi4aS2XLb8kimeywOt236Hrcf+wMXHFzB0whDkL2R60sW0EhERgXl+8+Dz/SCdtocRC88NzhuH7tyKrj8KZsuwxjI56etPQeFLQ25fZ0WqrWB3ZObfLInjjLYV171SojgMpHGm6iMJYUQ71OXxGn6d9Z7/javkB4GWTbNQ/8n9EX45ryPVQlc/CuEzARsGIKBVjijcYqXRfhLiE/Ap7hMYwiv0IOQdAYjE3hBkanr5Y5jJGwJm84YKGcPEiRNtktYVLFgQK1euRGxsLBYvXpzpUm0A6NOnj6x+/C4uLli0aFEGpEghKyLrejdsFNKLQPeWpmksmL8A4eHhsib2NccbrdakVLuISoXvXXKa3DcFINLEeKyixYqCAvDxw0fMmDbDZPnHhaKxLk8+dHJ2MZkeQxWm4RFjJczchApckxg3ra3w2KX0tudkwNAvx7OyTlE4ip8eggJN8eH5aXW5V5Gwk1+mBoVCNJtHjY2Nxfbt29GtWzfkzZsXf7Zsjsuzfsbj/fvw/v49MCny+/unJiXhzZ3buLtnN/6a8SO2NmuMmeW/wvB+/RAYGKgn1QaAf0/9D75d/HDl6DWd7JpWCUJTFSc1pWlWZsqKrFXCMl6MTYslzLwAlZtgWEXT0DIMty3N7YcWCVNVuu0okW6ZorjpikX/uDDssdeJu8XaU71PJpo/KdFWJn8y3MJPK1dzUm19ck+ZnC5SbWs4ceKE0bLIZ1GYN3AhPr77KORn+H8URel91oMXxIpEsWyzNS8mhnChE649m/Ngs1k3UwcZMLlMdh2GBEo/4OyHLecZgL5U2/DVjFTb6LIzV6cmWk7T9q8Hnzt3rpFUu1ChQggKCtKTamc2Wq0WM2fONFpes2ZNtG3bNs3xu2pcQbjyHTsBBVufr6vj19VdE4Yt4+nq9LkyIH92+TIdES0X7lm69gBxbbm4XKxXDhQjumgk21jEE2BJlAWVe5SCgoKCgoKCgsKXSrYRa7u4mK48FBMWFpYBKbEfO3fuhKenp6zZpq3h06dPGD58OPr27WtXwVhGERoaimrVqmHlypV2lYClpKRg/vz58PLywsOHD+0Wrxxev36Nrl27onHjxvj777/tFm98fDx8fHzQsWPHNMt7Dblx4wa8vb2xe/dum+OIj49Hnz590Ldv33SRUzAMg4MHD6J+/fpZWjRMCMGmTZtQoUIF/PHHH3aXgD1+/BiTJk2Ch4cHQkNDZW93//59eHl5Yc6cOXa/V2zatAm1atVKkzDGEvHx8RgxYgSaN29ul990UFAQmjRpgo8fP9ocR2xsLDp27IihQ4faXRoMsCKxPXv2ZMp97Evl06dPmDBhApo3b453795l2H7PnDmDKlWq4IcffrD7/dtePH/+HPXr18eMGTOQkJBg17i3bNkCT09Pu02MsGnTJtSsWTPdRMy3b9/GkCFD8PPPP6dL/NmZ0NBQfPPNN9iwYYPd4oyMjMSwYcMQHR1ttzit4fHjx/juu+/Qpk0bXL58OVPSkJV5//49evTogY4dOyI8PDzN8b179w5t2rTB+vXr0544AG/evEGrVq0watQou0yYIWbv3r3w9PREcHCwXeP9L6LVagVh2MqVK406u2QVLl68iJo1axo1DisA+/fvR5UqVdJFIm3I+vXrUadOHdy7dy9N8ezatQu9evUyWR6Ljo5G06ZNMXfu3DSV1z59+oR27drZVS557NgxVK5cGTt37rRbnAAr2J4yZQrat29vtazcGl6+fIlmzZphxIgRaSpr8SxYsACDBg3KlnLtuLg49O7dG717907TRFumOHXqFKpWrYrt27fbNd6MpEGDBhg4cKBkmDNnzmDHjh1m11+6dAnr1q0zu16tVmPDhg1QqSwLbLIajx8/Ru3atbFkyZI0yfXFfPz4EZMnT8adO3fsEp+1REREoHv37mjYsCFOnz6dKWnIynz+/BnDhw9HkyZNLEoy5RAfH4/+/ftj1qxZdukA9enTJ/To0SNd6n1PnjyJqlWrSv7eszqHDx9GhQoV4O/vb/d614iICPj5+aFEiRKyJykihGD+/PmoW7euVfXHcggLC0PTpk0xZcoUu92fpEhJScH06dPt9l3OnTuHBg0afJGTKDEMg9WrV6Ns2bJYtmyZTZObmCIiIgKNGzfGpEmT7J6P3L59Ozw9PXHmzBm7xpse7NixA56enggKCrJrvLGxsRg6dCi+//77/+ykElkBU4M5xNijE7a9uXPnjuS9zNPTE8WLF8/AFGUOe/fulVzfv3//DEqJgoKCgoLCfxe1Wo2qVataDJeYUWLtNCGjDkUkf9HfRH8Ym3tOGrSMscrlypUzWvbkyROb6s/u379vtKxu3boWt1PRFHI7O4i+AT9ojx/0x0pjxOvZkcjiwX5i+6FxfUHe/PmELfm6KuHwmLAIEN4IY+YYmhp4alIaoyALHx8fREREoHnz5jYPzo2KisKsWbOQP39+FCtWTGljV1BQUFBQyGCWLVsmK5yrqyvi4+PlP/NlShkBO0u1YSwNBCFgCIEDnbFyOXenPCAMAUO00HJ/vFSbEAKGYeUbDCdXZPj3XHqFfxbk2jrpBszLtXWHQidQpEzkhQWDEITtxejFJXovS6otDsi9F59PcUjzUm3ue4mE4jnUOTJN+JRVoEChlNtXoCkaDk4OGD51GE7cCMaBi/vRpHXjdJlEcs+uPZg5/WfhejMn1za6/rg17GdiXgQEK8RUSlFO4QukVKlSssIp4xcU7IoN91PJZ7/hSu6eL1UXd/HiReN9MCkm6xPrV3KyPsHpjHeFPHByoMDWiWo5SSMv0SYQT04oCNUIX4cK6NersiG1JiYjdHZxhqurK/SFambygcR0PgsQ5Q15DCR/hlksk/lz5UFsV3LlyoXevXvLnjihZMmSOHToECIjIzF69Oh0ESjawuPHj3Hy5ElZYWfPnp1l0q2QOciWyZu73RhsXrRoUYSGhmLjxo1wcrLfs2JKrlxw4tMqeqEo9i4fZUasDVAIPnrcZJ/ZwioVduXLh3qOjoLomhYkyubE2Hw4/XW86Jo2CAeDz/w+iOF2FAWaiIXa+nHxn8VxsFJvSi/tNIA8Khoag/OampqKc5f/wd21v+HMiKEIbNQAmzyKYVs1T+xt2RRHenbD8cEDcWLEMBwfPhRHBw3AgR5dsat5Y2yoUglrShbDtiYNcXzUDwjduB5vbt1EaZrGSPdcyGtmvMfnmHhsmvE7hnwzHA+uPmAF4IIwm9YTYuuk2ZRIqK0SRNo0rYaKC09RNNQqCjRopDKpnKhbpYuPF2nz7zlxNiUIurmjRXFKcpHIWjj/wiQZhmptfr0ZeTbAnVvd8ac4sbTwW0vhr0VdGJVrTiRdvoy3ffvjbZ9+eNu3L972Mfjr28+qP2JlP+S4uDicPXvW5LrnD57Dr88cvHkRLbpnsPke4ZqlKGEZV3kESxlcwk/yRtFsXlXYTrdenD8yzL9SonuCfj0ZZV0eyTAPppCNMX6m2ZRfNsqHQ1c/ylYAC9edrrpNl/cnYCeZtCfbtm0zklU7Ozvj8OHDKFGihF33lVZ27Nhhcmyxn5+fTZPYGJJT46or1XF1ouL6fFa0zU20yUu1+X9Edz/h6/5Ftf66WnG+HGdYZgN/mxJX5IvKguLgRP8uKFwtJsqAep/lLFNQUFBQUFBQUFD4Qsg2NdM5c+ZEjhzSM87aU1icnhBCMHPmTPTu3Ttd5UU7duxAx44ds5VcOzg4GPXq1cPjx4/TbR+3b9+Gt7e3yUbZ9GDPnj2oXLkyAgMD7Rrvmzdv0KhRo3SVvCUmJqJXr17YsmWL1dt++vQJLVq0sLv8yxwZIe2wheTkZPj4+GDw4MHp+nsHWOHC27dvZYX966+/4O3tjdu3b6dbeu7fv4/69evj0aNHdo+bF0qtXbvWrvFev34dPXr0sEnq/+7dOzRq1AiHDh2ya5rMYc+JBxTYPESjRo3SRYguJjExEePHj0fjxo1NDmLMKoSGhqJWrVq4cuVKuu3j9evXaNy4MQICAtIUz5w5czB48OAMye9k1WdNZvHXX3+hfv366TqJQkZCCMHGjRszTBSbHbl27RqqV6+e5t+tIYQQDBs2LM3iPD5/ILezli3wInApaaeCNOHh4WjYsCEmTJiQ7vlje5CUlAQfHx+sWrUqs5OS5fjw4QPatm2Lw4cPp0v8DMNgwoQJGDZsGFJSUuwS5/79+7FkyRK9ZQ8fPkTt2rVx7tw5u+wjJSUF3bp1w6tXr9Ic14oVK9CmTZt0nQAmKCgILVq0SJff4+nTp1GtWjW719dt2SqQswsAACAASURBVLIFfn5+do0zvYmKisK3336LXbt2pds+4uPj0bdvX7tJczODRYsWIU+ePJJhJk6caHLyjNTUVAwfPlxy2ylTpsDT0zNNacwMQkNDUadOHdy8eTOzk2I39u3bh8qVK2PPnj2ZnZQsSVhYGGrVqpUuec7Zs2cbPQutJTIyEg0aNEjX8/f582f06dMHs2fPzlb3NEIIfvrpJ7Rv3z7dJ4tKSkqSld9ISUlB//79MX369HStT1y8eDE6depk98nZxLx+/RqNGjXC/Pnz7TrJxsOHD9GuXTskJibaLc7M5sWLF2jSpAlGjx6N2NhYu8V779491KpVy255Z1NERUWhefPm2Lp1a7rtIy3wv/M+ffqka5l269at6Ny5syLXzgQYhsGmTZskwwwePDiDUiMfSxMfDhkyJINSknkwDCM5oXm1atXw1VdfZWCKFBQUFBQU/rvUqFHDYpjEN/ad+Cltxi1i8GrFPvRMf+bjyZNT3mR/TZo0Mbl8+PDhVvVnSU1NRUhIiNHybt26ydo+j6sjxLIXANyATf0heuAEgSyisPx6bhChIRQoYfAguPeEF+kIEh5+Pb97/UHP4r0o2J88efLgxIkTSEhIwObNm9GwYUO4uLjYFNerV6/w3XffoW3bttly4lQFBQUFBYXsiNzJ63/77TdoNBp5EgWJjFdmSbXVtNou0gxrcKAd4KJxYUUaDCvN1jLsey20YMBAS3i5BivbIIRdxgu3GU4gbUmuzVgr16YhHDjx8QTAngZRVsyU3NhIqk2MT7s5saaRTJkQo3Oot72BNEY4JgAc1U6gqWwz1DFdcaAdUCp3aWihhZbRQssw8PiqOJb+vgSXwy9hwdr5KFe5nF1/B/5L/TF5whQT1xv0ri9Frq2gYD0dOnSQFW7OnDnpnBIFBRZTE2pIhREHNCnSFu7/unAxMTEYP2a8Ubxql4L62xGggBuN0oUcrPwW6Y9GTaN6mdzcFxNPOiiqPyXs5CpsHkfLLifsn2gqEUEGmfzOOL9eqXIl0DStk0Ea1I3qJiMRCSKJ4TkyqE+FmecxMfyoPHTTm23btiEhIQErVqxAmTJlTObfatasiStXruDp06do165dJqRSml69esnqy5k3b15MnDgxA1KkkNWhKEpeWUXnjDSIAEYPKB8fH7x9+xbftf4uzelzpijUdXQy3hX35gNhYGokcdGiRUFTNK5du2Yy3oC8+VFWrXueGUqrDSXafOnX8DMPw5fNKd2hEv+J4eXNFACK8J8pPYG2SvijQFO6tPH7VXHvaYoNx6ufVQAK0sbtnc9StHpxUIRBQmQE3ofewKu//8KTw4fwaN9ePNofiKdHDuPVmb/x9uZNJEZFgWIYIW3iv4JqGmPcc6K41IQEBFg8eBlmd5+Df4IuA1qAplRQ8eJrWsWKsaETZPN//GchLKWCimK/JUXT0BK2AoWPh4ZKT9bNirP1Rd4UaNA0xYm+wS0TlNmCcJvmfhc6ybb4t6I/xZhwvZj5GfG/L1O/MwoA8ykOiSFnkRhyFkkhZ5F45qzwWfg7E2LVH7GyH/rRo0clx/1HvYzGz31n49m9Z1w9ka6OQZDa8jJtip/ERAfRmwxa/wDweSpCAIq72PnfhZC3kiG/NqrD0K/wkkV2GguhwCL+VVnMK5u6GRvEYTKcybhE+Xl+z6L4aEpevxM5nDlzBj4+PnrLKIrCjh07ULNmTbvtxx6kpKRg1qxZRsvr1KmDVq1a2WUfzg7Ogjybv7cQbvJMIqrP100Nxb+K2gFEV4twT+NfBam/rtxsWGeuayvRv/fzYcUTAxhh5jpUUFBQUFBQUFBQ+C+SbXqbUBSFcuXKSYYJCgpCZGRkBqXINgghmDhxotWN3DRNQ6PRWN3hJTg4GEOHDs0WFS4nTpxAhw4dEB8fn+77+vDhA1q2bJmuwtDk5GSMHDkS3bt3x8ePH+0ad3R0NBo2bIirV69atZ2DgwMcHKxrYCaEYNCgQThx4oTsbVJTU9G1a1dcuHDBqn19aSQnJ6NLly42icnTk+PHj6N169ZWCzU0Gg1UZmb5NEdERARatmxpV1nxuXPnUKtWLdy6dctucYo5ceIE/P39rdomKSkJ7dq1w//+9790SZNCxnD79m306dMn3QZxhYeHo169elZfXxnNrVu30KRJE0RFRaX7vlJSUtCrVy+bZVxr1641mg1TIWO4ePEi2rZti89WzjKcVeGlbUOGDMmQvGh25PTp02jQoAGeP3+ebvvw8fFBaKhtg+ifPXuGhg0bZojonWEYDB8+HOvXr0/3fX1pHDlyBNWrV8+W5YSxY8emq7Q9u5KamoqePXvafcIQrVaLAQMGYPny5XaNFwB8fX3x7NkzAMCdO3dQv359PH361K77eP/+PcaMGZOmOBYuXIhx48ZZVZ9D0zQcHR1B09ZV9126dAk9e/a0az547dq1aNmyZbpJwf38/DJswrS08u7dOzRt2jTDyouzZ8822WEkO5AvXz4sXrxYMkxUVJTJMsDKlSslxdNly5bNlmWH+/fvo2nTpnjz5k1mJ8UupKSkYMyYMejSpQs+fPiQ2cnJkty4cQPe3t64e/duuu1j6tSpNudr3r59i8aNG+PGjRt2TpVpZs2alW3uaYQQjBgxAnPnzs3spAhotVr069cP27Zty5D9HTlyBJ06dUoXEXBoaCi8vLzS7fn/77//ZsvnhCmCg4NRrVo1kwK1tBAWFoZGjRrh5cuXdo3XFKmpqfj++++xffv2dN+XNRBCMGHCBKt/57a28QYFBWHEiBHZoo33S2L9+vWSk9L26NEDFSpUyMAUWebOnTv47bffzK4vUqQIBg0alIEpyhzu3Lkj2a7RsmXLDEyNgoKCgoLCf5vMEWubQn/EovV5a1N5eANRjCS6Ye25nOXV2w8YMMBk377Hjx+jadOmePHihax4Dh48aNRXy8PDA506dZK1vVtOBz3pizAsUJDHEFYMA4CXyQCCQg36o/aM2x4oWmxK5Ec0A6KTJYQV3olWCYMGDVdaGI1qy0Dn/zoajQYDBw7EmTNnEBcXhzt37tgcV1BQELy9vZVJ7RUUFBQUFDIAuf0/xo8fj8NHDuPatWt49eqV+ee0RN4ps6TaAKCmJQRL6Yi7Ux5oCQMt0YLh/8DJtRkGDNFy6xkwjFaQa+vk0QScepuTBNlBri2WWJqSawvrdN9DT4wsiksvd20mvPj0mpJqi4tTpqXaxOD8s/+raTUc6Kwn1MxMcjnmRgHngtx1xQq2GcKA0AStOrXEnr8CcPbuGRT1KGq3fW5ctxFaRlQmFK436F1filxbQcE6WrduDWdnZ4vhTp8+nQGpUfhPYEUeTsYm0D3KdfkP/kXIP4iq/FK1qejXp5/J8Tk5S7QCDJ4lXmUdpfaeqXiXzwPCy7N5ubZItK2rLyWiPw4hU8WFJQxSPhr3W79z6w70c0760jZD4avhe3H+Wyw3F4czPHdSKLJt+6NWqzFmzBg8fPgQkZGRGDZsGPLkyYNKlSrh2rVruHr1Kry8vDI7mSa5fPmybJfBypUr0zk1CtkN2X3mzN12DDZ3dnZG0JEg/P3338iXL5/N6YonBHUjI7Em7pOwC/EzLYGYrltxdXUFAHxT/RujdTlpGvmscDCI92t46wa/jIJeeZ4y+OOF2RTFyq1BOLk2ZfCMNtgf+6oTarPvdSpoWoiTFWzToFBAbfzdXqemCkJsFaumFsTclPgz9OXhFGC0XLwsF01jnHtOtHLJAZXEJfT8wXOs+3EDJracgqObg5EQl8QKszkJtopmxdk0peLe04JsW8VLtWn+VSUsT9WmcFJtGjRNQwUVaFrFibPZZfzRogVxNvePYgXaoNj3FK07rqxkG+JPuge36HsK547iq1l0KymK0v+9GLWX6pOZbtWAgACLYWLexMC3/2zc//e+IB0nejZhfpJm7qPQtkyEa18/5wSj+4kg7OYPnXgCEnN9CczViZn4LAelH3DWx+b8r8E1RAyuL1N13Ua/S6M6NGIcH4jdJiO8d+8eOnXqhJSUFL3ly5cvlz0pWEayefNmk94APz8/u0046Kx2ZuvkuTpRhn8lvORfPGEmw9XfMyCMrgzH32x0dd/65US9vi5655jdnr+fscv464EyeyM3upYo4+tQQUFBQUFBQUFB4b9I5vQkshEvLy9JYUNycjKmTZuW5SS2YhYuXChLDOXl5YWePXuiXr16KFeuHNzc3EBRFBiGwbt373D//n2cPXsWO3futNhZ/c8//8S3336bpQfM3rx5E507d5YlXHB1dUXLli1Ru3ZtlC5dGrlz5wYhBB8+fMDDhw9x4cIFnDp1SnIGOwCIi4tD27Ztce3aNXh4eNjrqwAA3rx5g86dO+P8+fN2jRcA4uPj0bZtW9y7ZzwzsRiNRoPOnTujXbt2qFGjBkqUKAEnJ3b2zOTkZLx8+RI3btzA8ePHsXPnTknJMsMw6N27N27evIkiRYpYTOPChQtlibg1Gg0aNWqEOnXq4KuvvoK7uztUKhU+f/6MiIgIhIWF4d9//8XVq1ez3YAKQgiGDBmCI0eOyN6mePHi8Pb2RqlSpeDq6orU1FRER0fj3r17uHr1ql1En//++y86d+5s8fdRuHBh9O3bF02bNsXXX3+NQoUKCVLtT58+4cmTJ7hy5Qr27duH48ePS1auPHnyBAMHDsSBAwfsUjm1bNky2WFdXFxA0zQ+f/5slSRu1qxZ6N+/P/Lnzy8r/E8//YRLly5ZDOfk5IQmTZoI9y83NzfQNI24uDi8fv0aDx48wLVr13D9+nVorZy587+Kg4MDypQpg5IlS6JAgQJwdnYGRVFISEjAhw8f8Pr1azx8+FC2sCs4OBhbtmwxmmUxrYSEhKBLly7pJha0FxEREfjuu+9kHS+NRoOmTZuifv36KFu2LPLkyQOKohAbG4snT57g8uXLCA4OtijxZxgGffv2RfHixVG7dm3Zab1586ZsYWWVKlXQuHFjVKpUCQULFoRGo0FycjLevn2Lp0+fIjQ0FBcvXlTEbjJ59uwZ2rdvj4SEBFnhXVxc4OXlhTJlysDd3R0A+yyJiIjAgwcP8ODBg0ytpH/+/Dnat2+fYWK47Mo///wjO6yjoyMcHR2RkJBg1LgmRVJSEvr164d///0XGo1G9nYxMTFo1aoVXr16ZTGsWq1Go0aN0KBBA5QvXx558+aFSqXCp0+fEB4ejqtXr+LYsWOy7tcjRoyAh4eH3Wa1/ZIhhGDevHn46aefMvT3ni9fPpQtWxZFixaFu7s7NBoNUlNTERcXhzdv3uDZs2d4/PixrLIGP+HQ/fv3ZXVsz+oULVoUpUuXRpEiReDm5ga1Wo2UlBTExsYiOjoaT58+RXh4uKzzFR8fj0GDBuH8+fN2a4yOjIzE1q1bLYZzcHBAjhw58PnzZ9n558TERMybNw8TJkxAkyZNEB0dbXGbnDlzghBi1YQS+/btw5UrV1CrVi3Z2/Bs2bIF06ZNsxiuSpUq6NWrFxo0aIAKFSoI+TFCCN6/f48HDx7gwoUL2LVrF65fvy4ZV1BQEBYvXoypU6danV5TWCOmdHV1BcMwVh1fQgjGjh2LK1eu2O26Sw+Sk5PRoUMHWaIJiqJQt25dNGrUCJUqVUL+/PmhVqvx+fNnvHjxAteuXUNwcDBev35tMS4/Pz+UKlUKAwYMsMO3yFgGDBiA33//XbJObc2aNRgwYAC++YbtkPrixQv8/PPPkvGuW7dOqBfLLrx//x5t2rSRPVmZo6MjatSoIeRx+PqGyMhIPHz4EHfv3s3Uuoa3b9+iS5cuOHv2bKalITtgzUQzGo0GOXLkQGJiosW6PjGEEAwYMAB3795F7ty5ZW+XmJiIdu3ayZpQg6Io1KtXD40aNULFihVN3tOOHTuGiIgIi3Fll3uar68v1q1bJzt8gQIFULt2bZQpU0Zo43jz5g3CwsJw9epVu0zWOXnyZOzevVtW2IoVK6J58+aoWrUqChcuDCcnJyQlJSEyMhI3btzAyZMnZT3Pjh8/jhEjRmDjxo12fUavWbNGdlhnZ2eoVCrEx8dbdd/z9/fH0KFDUbZsWVuSmOkQQoT8nL3LXW/fvkWrVq1k5Z0dHBzQpEkT1K9fH+XKlUPevHlBURQ+ffqEp0+fCnWGlq5x/l5VvHhxfPvtt/b6Kmli4cKFsiZN9Pb2Ro8ePVCvXj2ULVtWr4337du3Qhvvjh07LLb1bd68Gd9++y2+//57e30NBQnOnz+P8ePHm12fO3duLFmyJANTZJno6Gh07txZsg5u9erVX0RdhiXOnDkjub5hw4YZkxAFBQUFBQUFWWLtlNhwaJM+QuXoln4JsUvZSF4cBEQ0qN14G1eZYm0PDw9MnToVc+bMMVoXGhqKKlWqYOHChfDx8YFabbrrb3x8PKZPn260fP78+bLbYHO7aCAM/KN4EYzYwsfrXLiBegRsOGHwMTH404cf8MluT+kG+FHsfnQiHsK2e/Dh5GLDqbd6H/9RKlWqhHPnzqFBgwY2bX/t2jVUqFABN2/ezBbllLi4OEyePBnbt29HQkICCCFwcHBAy5YtsXjx4mxbj6SgoKCg8OVTvnx5XLlyxWK4N2/eoEN7nSiDpml07twZvrN8UblyZXahFUJG/elOKJNhhG0N5M+QkmoL2VGdVJumaLuJRKxFo9LAWe2MuJRPXB6SAkU4IRJvvOKdSBQNMAQUTbMqKcJw0iUaoBgwhGaFQNx3YsAKpHTeDAoMYVgREyhOAsQfMwqEIpxbQydRpCiDvDThXnmrlsimJX0OdR8IpXdizApj+DKBsYtIt14sQxJEJFw4J3X26teRUXi4euBDwjskapPAKaTAEPbcrprrj50bdtl18uPU1FRs/3M7+g3oB4Yw7G+Nu45AUaC4C00nY9e//viLRLgOuVfoVnFv9cthZstlpgxzCgrZlKZNm+Lw4cOSYRISEhAUFIQ2bdpkUKoU/utQeu90D3GjfJzBvdgoH2AwiceG9RtwPPi40f5Ujm7IW2MsdBP5sXurWcb6fEBCQgKuXr2K69evIywsDK9evRLGsDk7O6Nw4cIoX7486tWrB29vb2FsrLV4lcsDVopNCV+RoggIoSHuHkUIK9AkYDhRJnRCTIrmn5AAbZyOhIQExMfHw9nZhTs2FBuWl0kKdbFcGijCVafq6k91YjVKl4cTnRNK9HzWfREu7UJ+TSfBtVUuqNSzWqZAgQJYu3Yt1q5dm9lJkUX//v1lhfPw8EDv3r3TOTUK2RG+XGARg3uTLgLA8JbUsGFDREZGYuy4sfjt19+s8gfwpIJgWWwsdn7+jM1586Kc2kHYXbKJ5Do7O4MCW05v0NC4nSSOYfBKm4riKl0bnjga/l5t6quJvzINQGsYhgJocRWJaGMKAEO4MKDAgLB1C1w8rOCagOE2YURxUFy8jCh1Ki4OcOsZbh9F1Cr8a9Bd/b2WEeTc/HQTfBpUFN9SSHH7gGgf+q2OpuojVBSF1i5OqObkgJ2x8XiWYn7s34foD9i1bDcObzyMMUtGo2r9Kmw9DMVWo1AUzdU98XUyvAwbnAybE15TNECAJG0yXLm6JxWlAq/GVtEqsDU8FGia5qTabDgKNBcPGyst1BrxJ0sk0+ZjFNXpmHzsCuVs7lqgKL1ntZFkG/rXUmYSGxuLoKAgWWHjPyXAz+cXTF/7I2o0+Ib7XibqEihKd+2L4WW0FK17z68S1VPwQdg4id69id0X4fJtlJHLVnYdhgR69SMK2QTjB5BNeWSDaNhuJVw9KiMqT4EvInH3ZCKaeIcQVtqfRqKiotC6dWujfvyjR4/G2LFj0xy/vUlMTMQvv/xitLxBgwZo2rSp3fbjqHIEAwIKbBsEW97jSmLce0IRoa6UIQxoQoPQvEgbQji+/p7vUUOgK7FB+J+/yeiegkR0f2c/i+9P+ijVpQoKCgoKCgoKCgrmyVZi7VatWmHjxo2SYf744w9Uq1YN48aNy6BUySc4ONjkoAUx1apVw4oVK8wOEqdpGvnz50f+/PnRoEEDTJ8+HQcOHMCoUaMkxToTJkxAmzZtUKhQIb3lnp6e+Pvvv/WWvXnzBt27dzcbl4+PD/r16yf5PUxRpkwZk8vj4uLQpUsXiwKlggUL4ueff8aAAQMsdqr/8OED1qxZgwULFkjG++bNG/Ts2RPnzp2zuWHUVJze3t54+vSpXeIzZMSIERZndx0yZAj8/PyMzjePRqNB6dKlUbp0aXTq1AmLFi3C3LlzsWTJErONB+/evcPYsWOxZ88eyX2/ePHCZOWEmFy5cuHHH3/EsGHDBMGmFJ8+fcLx48exbds2HDlyJFsIh9esWYM///zTYji1Wo2BAwfihx9+QNWqVc1WiCYnJ+PcuXPYu3cvdu3aZZNY5d27d+jYsaOkoNvNzQ3z5s3DoEGDzA6mcnV1RdWqVVG1alUMGTIEd+/exciRIyUHrB86dAgBAQHo0aOH1em2hnLlyqF3795o1qwZqlatipw5cwIAtFotnj17hvPnz2Pjxo04d+6cZDxxcXFYuXKlxWsZYGflsyT7zpMnD2bOnAkfHx/kypXLYpwfP37E0aNHsW3bNhw/ftymRr20MnbsWHTt2lVv2e7duyUb7Hfu3Gn2viNFnjx5ZIctXLgwmjZtigYNGsDb2xuVKlWCg4OD5DaEEDx8+BB79uzBihUr8ObNG8nwvr6+6Nu3r1VSVymOHTuGefPmWSWXzQy0Wi169eplUUzr4uKCKVOmYNSoURbPXUJCAv744w/MmjULUVFRZsMlJyeje/fuuHnzJtzcLA+cJYRg9OjRFo9p7969MX36dF0Hfwm0Wi0uX76MgIAAbNu2LctL0DOL1NRU9OrVS9bx+fbbbzFx4kS0atVK8vcUGxuLkJAQ7N+/H4GBgRZl7PYkPDwc3t7eiIyMzLB9fol4enqia9euaNiwITw9PeHu7i40LEdGRuLSpUvYtWsXAgMDLT7Tbt++jRUrVmDy5Mmy9k0IweDBgy3K/RwdHTFu3DiMHz8eBQsWlAybnJyM3bt3Y+bMmXj27JnZcAzDoE+fPrh165asyWfSkwkTJqBnz556y3bs2IENGzaY3SYjnts8Y8aMSZdJh8TQNI1atWqhcePGqFOnDry8vGR9v4SEBISEhGD9+vXYv3+/ZNgXL15g3bp1ZiVbZcqUMSpfx8XFoV27dmbj7NWrF4YOHWoxnYaULFlSdlhHR0dBbFm7dm3UrFlTVjksJiYGx48fx+rVqy3mny9evIigoCC0bdtWdrpsxdvbGwMGDEDz5s1RqlQp0DQNhmHw8uVLhISEYNWqVRbLzH/++SeCg4PNigFz5MiB3r17o2vXrqhTp44gHU1MTMSdO3dw4MABrFy50uIza/ny5di5c6dV3+/q1asWr4ly5crB398frVq1MlmGpCgKefPmRd26dVG3bl1MmjQJJ0+exIgRI0zO0M3j6+uLLl26mK2/sRf16tVDjx490LBhQ1SoUEHIJyQlJSEsLAynT5/G6tWr8fjxY8l4rl27hhMnTqBly5Ym1+/Zs8dINDt69Gjcvn3bZPiSJUvi999/t/r7uLq6ml03depUXLhwQXJ7mqYxdOhQTJ061eJvW6vV4vDhw5gxYwbu3r0rGXbEiBGoVasWKlWqJBkuq0HTNH777TdUr17d7MQHDMNgxIgRuHTpEmiaxpgxYyTr/3x8fNC4ceP0SnK6wE/oIPWb5fnmm28wadIkdOjQQbLO9PPnz7hw4QIOHDiAgICADC3zvHv3DrVr17b4u1aQpkyZMujWrRsaN26MatWqIV++fEK+++3bt7h8+TL27t2LnTt3Whw0+/r1a8yaNUvWJKA8kydPtjjhDk3TGD58OKZMmYISJUpIhtVqtTh06BB++umnbH9PO3z4sKx6RADo1q0bxowZg7p164KmTQ/212q1uHLlCgIDA7F9+3abyqyBgYGyzm/Lli0xe/ZseHt7Wwx79epV+Pr64tixY5LhNm/ejIYNG8oeUJNWPDw80KdPH7Ro0QLVq1cX8m58HvGff/7B77//juDgYMl4UlNTsWjRIrPlqFGjRqFjx456y/bu3Ssp/d62bRuKFi1q5TeC7AkfxUyZMiVdyl2EEPTv399im1eOHDkwadIkjBkzBvny5ZMMm5iYiO3bt+Pnn3+WbNtMTU1Fz549cevWLeTNm9em9NsLOW281atXx4oVK8zKxWiaRoECBVCgQAF8++23mDFjBvbt24dRo0ZJ/s7HjRuH1q1b23RdKMhn586dGDx4MBITE82G+f3331GsWLEMTJU0N27cQJcuXSTzWCNHjkSnTp0yMFWZh6V8ipeXl+T69+/f4+HDh4iKihLaUjUaDdzd3VGsWDGUKFHCbu1GCgoKCgoKXzqVKlWCk5OTZN4KAJLe3IBzsYYZlCprsWYYGtF7MXgLgMBFI1/45+vri+vXr+Po0aNG6z5+/Ihhw4Zh6dKlmDFjBnr16qXXZ4ZhGAwePBhhYWF62/Xo0QO9evWSnQYXJwfwQ935oX6siYUdSkjxI45FgwIhhGEHFFLgRvcTE+3DYtkMF49eewdlIhwRiQBNxmMweNkwHJH4rGAV9evXR+vWrU1eo3J4/PgxSpcujbt379rU9myOmzdv4uLFi3jw4AGKFSuGESNGpEne3bNnT+zZs8eoj4NWq8XBgwdx8OBBVKhQAVevXhX6KGZl9u7dC39/fzx9+hTdunXDggULst2EpAoKCgoK8lm9ejV27Nhh9ZgLhmGwd+9enDhxAsHHg1Hbu7bZsHKEzHKl2kSOVBs6qTYBgQMt3Xc8vXF3ckdMUgwn5+H1Sqw2ic0zExBCsXIpigbFMKApgAENmpNZ8XJtgAaBSMoBY7k2CMPGA06uLZImmpMbG05Uo5enFnxCum05fRAMy0LCeQDEHiiTcnSYO4/cel4SqdtOd5U4qZ0UCaMZaIpGabevcPvtLRBCPS+jHwAAIABJREFUg6YIggOPY9G0xUiIT0iXfa7yX4W+3/cV5O6syJ4TTvFybVCCdN1Irs3Lt4n56w+A8fVr8FnAXmU45RJTyGR8fX0tirUBdtJnRaytkCYk7pt6okEzy81ua+b5z78Vx/Xn76bH1RZqthqqHHkN9kdQtZSjxf0DwMuXL7F3714cPnwY58+flz25RKFChTBs2DCMHz9e6Fskl2ql3dm8HCFcvgwAYfNyrEybrz+iuM8EBFr2eaY3eSGrOtXkLW9yPxPHTMKvG9YAoLk42Acn/yzloWhTYjW+ftTyw05Prm2Y/VOelQoGBAUFGbU5mGPz5s3pnBqF7Iwg7bdVsG2ibYemaaxauQrjxo5D27Zt8eDBA5vSFqHVonV0NEbkdMWkXLlAAKSYSKfGUSOUcUqUKIFixYvh5YuXemGuJifBI4fa7FPVlFybh4CtDxDqBQxWUpwkmr91a800Z4oPFR8PL7Pmpdo6GTYlyLX51PFybP49H2FhEx6WGEYn1uaDMlxMDJdwFcBJvyFMTMZAVC8Ew0eS/pcqplJjgnsuhMQn4ujnBCRKXEOfY+OxZPQyzNnhh9KVSrHlV7DCbEGeTSiAZqc9o0A4wTYN/giwDm4GDNHCgXYABYoTbBuKtClQlIrbngLNibn5OhaAEuLmZbh6/wtSbU7iTOmOIWV8GPRl2vyrwTVgwjedadx9cwdOro4W+wzwJCelYOHoxVi+fyk8ShcHaFqYUI6tw2K/r3D2+R8KwP4+wNdDMaBoWlcfBnZiMiEevt6CqxfjBeiE+wGyc0mbFmBLybVNSc5Noci1sz5WlZFM5aWF69EgnKnNif4HkUabm2BRf1sqjRNNxsfHo127dggPD9db3q5dO6vGFWUkv/32m0nviZ+fn11/S45qRwhnXJBoE1AUA4pQYCiaqw8FJ9nmXgkASlcLLn4FRM85otNr8zcdwr+H4b1BdGHphSXc9UUZPCgUzbaCgoKCgoKCgoKCGIrIqoHMGiQkJKBo0aL48OGDxbDjx4/H/Pnz4egor0EtvXn37h0qVapkVtoEsDK0BQsWWBSEmiIqKgqtWrVCaGio2TAjR47E6tWrLcb18uVLFC9e3Oz6X375BT/99JPVaTTH6NGjLaardevW2Lp1q9Ud6cPDw9G5c2f873//kwy3bNkys3I0U9SvX9+iGMkSBQoUQPHixeHi4gKAFQm8efMG4eHhePLkiUmZ0u7du42EeWLc3Nywa9cus1IpSwQFBaFLly5G4ikxly5dQu3a5jtJjh8/Hv7+/mbXV65cGUePHoWHh4dNaXz16hX8/f2xZs0aJCToOoFZSldGEhYWhqpVq1qs7K1Rowa2bt2KihUrWhX/58+fsXnzZsydO9dIVHvy5Ek0a9bM5HbdunXD3r17zcZbp04d7NmzxybRh1arxdixYyUlIiVLlkRYWJjFe1xwcDC+++47q/Zfo0YN+Pn54bvvvrNYCUYIwe+//45hw4aZlXQBrMD5xYsXFqX7AwcOxJYtW8yu9/LywuHDhy1KPM0RHh6OpUuXYv369XqdPe7du4cKFSpIbrtgwQL8+OOPZtc/ffrUKinjkiVLJEWn1sZniTJlyuDx48coWbIkevXqhS5duuCbb75JU0Xnx48fMXjwYAQGBkqGCwwMROfOnWXFGRkZicKFC9ucJoBtxC1RogQKFSoEjUYDhmEQFxeHly9fwsPDA9euXTPaZu3atRgxYoTZOP/3v/+hWrVqstOwatUqjBkzRjJM9erVERgYiFKlSsmOF2CFFP3797c4w+zQoUOxbt06i/FduHAB9evXN7ve0dERAQEBaN++vVXp5OHlPvPmzdMT2U2cOBFLliyxOr5ChQpJisUBoGnTpjh16pTVcWc0y5Ytw8SJEyXD5M6dG+vXr0e3bt2s/r3Gx8dj586dWL58Oe7cuWM23LBhwyRF/2L4e0laKFy4MIoVKwZnZ2cQQpCQkIDo6Gg8e/YMCQkJRoMNe/bsid27d5uMK3fu3DZNkCFFtWrVcOPGDZPrvL29LUplAPb+KEe0K6ZZs2b4+eefUb9+fVnn+tatW+jbty9u3rwpGc7d3R3h4eGyJqOwlD8GWAHt/v37rZbwxcXFYejQoRaluB06dMCBAwesijsjsHc+QIqNGzdiyJAhaYojR44cKFWqFPLmzQuappGSkoKYmBg8ffoUkydPxqxZs4SwBw4cQKdOnaBSqdCiRQt0794d7du3T/PA61OnTqFHjx54//692TBlypRBWFiY7Pubpd/W1KlTsWDBAqvTag7+vDs5OaF9+/bo3r07WrVqJZQ7bYEQgj///BNDhw6V7HzcqlUri5JFMR07dsTBgwdlh//666+xbNkyNGvWTPL4MwyDadOmYfHixbLj5lGpVBg5ciR++ukni9K6Z8+eoWXLlpKd7xwdHREdHS3rfgawz8GqVavi0aNHZsP4+Phg9erVyJEjh6w4xXz8+BHt27eXFKX36NEDu3btshjXTz/9hLlz51q1/44dO8LX11dWHjU5ORkTJ060WF/UpUsXyXKuIVL1OZUrVzYr3baF8+fPm5Uq8hQpUgR79+5FnTp1rIo7OTkZU6ZMwYoVKyTDeXt74+LFi2bFrVmZadOmYeHChZJh1q1bh0KFCqFDhw5mwxQoUAD37t2zq5wjI9i1a5dF0Y2TkxP8/f0xZMgQq89xcnKyIN2VmozAmnxOo0aNEBISYlU6DMmfPz88PDz06kvfvn2Lp0+fIiwszEj8P27cOMnfgam8elpo27at2XJtiRIljDqYmcPJyUmy/tWQ2rVrw9fXFy1btpSVB3ny5AkGDBhgcWIMjUaDR48eSbYF8Jw5c8aioL5o0aIIDAyUJWgWk93vae/evUPFihUtTuT21VdfYevWrTbd83ft2gU/Pz+jsu2GDRswePBgo23evn2LChUqSAr0NRoNfvvtNwwcONCqsjshBFu2bMHw4cMl84a5c+fG/fv3ZU/mExoaiurVq8tOBwBUrFgRs2bNQpcuXWRNnLp//3706dNHr13BEGdnZ0RFRcmWIfn7+0u2LT18+NBuk5Zs2bIFAwcOTFMcTk5OQrlLpVIhJSUFsbGxePr0KcaNG4c5c+YYbbNp0yaT15kYT09P7Nu3z+rvGhMTgwEDBlh81vTr10/WRKY8q1evxujRo82uv3XrFr7++mvZ8clp450yZQrmzJljUxtvREQEWrZsiVu3bpkNM3bsWMm2t8xAqj7q77//RqNGjTI2QTZy69YtzJgxw+IA9pUrV0peVxlJdHQ0Fi9ejBUrVkhOPtmpUycEBARArc7YudYt1UkdO3YMrVq1svt+K1asaHbyvcKFCxuJ/FNSUhAcHIx9+/bhr7/+wvPnzyXjV6vV+Prrr9GsWTP07t3b6ueWvXj79q3ZOguVSiXZ9qmgoKCgoJCR1KlTx2IbZf7as5CnunQfBWNMdXU1NwqRezWQvpkOZLjOcJSiqXCEG+nIy+F0w771h4Ez6FbPFfP6y+83lJiYiH79+lms//bw8MDo0aMxYMAA5MqVC4MHD8bWrVv1wjRt2hSHDx+2ql1h/NqzCDj7EPwIY4pSgR2ZTHMDxFVgh9/ToGj2PUWpuVcVQKlAcevfX12FmNvb9eIfMOR7zF8+H+AGovMD2mlhgDnFDXDXDSgXRIU0rTcYnXsHXjAjHmBoaiCzUA9iYmyhNRI/Pp3/VeLj41GkSBHExMTYHEeuXLlw8+ZNixP0ScEwDJYvX44lS5YYTVpFURRKliyJ0aNHW9U3GGDbPY8fPy4rbMGCBREWFia7PTAzWLRoEaZOnaq3TK1Wo3PnzlizZo3FSdIUFBQUFLInvXv3tnoyeEN+/fVXDB061Kh9To5U21Q4wFjGKCnV1m0kyER4wYSzg+0TaNiL++/uIUWbzAmv+bwmBRVFCSIlWu89J17i876gQNMqNowgZuLFTlwumNJNbEMLeWBOUkxzMhUub6vLNbNQgs1KnG82kJnpSZu45TK+u6RUmytK6cnRoVuvO7eEE4oAKloFZ3Xmn9Oszv139/A44jEm95uCe6H30nVfFEXhWWQ43NzYvo/i649fL5Z4mbz+CMxef3LKZOlR5lLkVQpZgTx58lgcG+3g4IDExMQs10dGIWujn3+SF05WPk48IYLwzLcs1s7nng9xn+L04s1VvicKNVrCaTp1+QQHNXBjpQfUKvP36StXrmDmzJk4efKkPCmrGQoWLIgtW7ZY3WbdeMoJPI6Ig2BlpGhQoAGKrzdlX3V1pNx6qAzCqEBS4vF8V0tok2ON9rPYfxEGDRvM1o1SNCiiE+jRlK6uFBAJOQ2ft6L/eShTz2RT4lqAk7fa/syk0yj8U8haFC1a1Ki/hSns3Q9f4cvGqvu4qduRmc3XrFmDiRMnyp50wdSu9ufLjyoaDW4kJ6PTW/1+wQUKFsCzF8+EzwMHDMSuHfpjbzo7u2ChmxsAgJH5PGY/6/5o0S2aCP+x8fF+YGMZNd8qKRYM6y/ny+mMsIwS1jHcc5kRwuq24Zf9m5SM2R/0x8TSALYXzC8Sieq2F38Gtw/DtAO6PISotsDE8WJJJASXEpJwKj4RHxkTk/tyNGhbH+OXjAUoSiS15utbuFZFXojNCUopihY9QwlcNDmR29FNJ9Wm2Wc7DfY9zQmzKW49BT4MJcSlE3Dz7Z60sAd+AiuhTK1lQJIShToawr1SOXIANK3XNmn4HCfJyaBS9PuMpUuZ2tlZl++wkFfYducPPHn6BGtGrkX0c/N9bw0pUdYD/vuWwTlnTqgoGg60A1SUCipKDRVNs+9pNXteaBVosHVr/PlR0bp6OPErRdFQgQZ4wTp0+StemE64c0GL8l7ic8FfwPx6/hgLeR8r2p9NHb//evtzRmLqOaSb7E28zMS2JspKQnzce+E+TExtJ5I3858IQAgj3KcFETNhuPcMGBC4ObpBTdvWH1ir1aJr165Gffa/+eYbhISEyBo7YWosafny5c32200rcXFxKF26tNE4ncaNG+Ovv/6y675SmBTsub8TNKUS7i8q8PcZNVS0CmpaBZpSQU2roaJUcKDVoLn37L2Jhgoq0DT7Wfes4P7454ip9gCD+xLfH0Y8WYNeHazwnkdcL6tf9hOWmSj/WXvPUe5TCgoKCgoKCgoKWZ3Z675DtmqhyJEjh6RAUszy5cvh6emJnTt3Sg4ozSimTZsmOeB6yZIlWLp0qU0DrgG2QS84OBhFihQxG2bjxo2SacgMbt++jV9//VUyTM+ePXHw4EGbBDglS5ZESEiIReHyrFmz8PbtW6vjtwaVSoUOHTpg+/bteP36NaKionDt2jWEhIQgJCQEly9fxpMnT/Dx40cUK1bMaPuYmBhJ4WnevHlx7tw5m6XaANCmTRv88ccfkmHmz59vdp1Wq8X27dvNrndxcUFQUJDNUm2AbYhbvHgxHj16hL59+9ocT3pBCMHo0aMtSrU7d+6M8+fPWy3VBtjjOHr0aDx69AjTpk2TNSA+KChIcrBV8+bNcfr0aZuk2gB7fa9atQrdunUzGyY8PFyWoM0a8ufPjz///BNXrlxB69atZTXaUxQFHx8frFq1SjJcRESExUF+CQkJ2LNnj9n1efLkwZEjR2yWagPsfWzVqlV48OCBbNHzl0LPnj1x+vRpPH78GPPmzUONGjXS3JnRzc0Nu3fvttgBZv/+/Wnajxzy5MmDUaNG4eTJk4iNjcWTJ09w8eJFnDlzBmfPnsX169cRFRWFkydPpnta3r17h5kzZ0qGqVOnDkJCQqyWagPsdz1w4AB69OghGW7Dhg1mZSxiLIl0VqxYYbNUG2AlQ4MGDcK9e/ewbNky2TKlL53o6Gg9sa0pihQpgn/++Qfdu3e36ffq7OyMQYMGWRQvpzcajQbdu3dHQEAAoqOj8fr1a1y5cgVnzpxBSEgIrly5gvDwcHz48CHLTOSTkZQrVw7BwcE4efIkGjRoIPtce3p64vz58xZFch8+fMCGDRssxhcfH49JkyZJhvn6669x8eJFq6XaAJAzZ05s377dYhn04MGD2UKMnxWpVKkS5s+fj9DQUHz69Al37tzB2bNncebMGVy4cAG3b99GTEwMJkyYoLddsWLFMGfOHLx48QJHjx7FgAED7CJMbdasGYKDgyXL5Y8ePZKUnWU2lStXxqpVqxAREYHdu3ejS5cuaZJqA2z++fvvvzcSMRhy6tSpNA2eN4darcacOXNw/fp1NG/e3OI9h6ZpLFy4EG3btrVqP56enrh27RpWrFhhUaoNsALVI0eOSD4HkpKScPr0adlpmDt3rqRUe9q0adi4caNNUm2AzQsfPnwY5cuXNxsmICBAMg22UKVKFZw7dw779++XPfGLRqPBypUr0a9fP8lwQUFBknLMzIJhGIvSveLFi+PChQtWC1YB9vj4+/ublF+KuXz5MrZt22Z1/FmBmTNnWpRpTJs2zeJxXrFiRbaTasvJ4+TOnRt///03hg0bZtMAKo1Gg169euHy5cuy7nnphUqlQvv27bF161a8evUK0dHRRvWljx8/RkxMjF0n8souFCtWDHv27MHFixfRqlUr2fnu0qVL49SpUxbLxcnJyRZl1gBb52tpIi7+nmatVBuw7p4mVfecWUyfPt2iVLtevXq4evWqzff8/v374+7du1i0aJGsvN2sWbMsSrWPHDkCHx8fq8vuFEVh4MCBOHz4sGS+OSYmxq4TtIrJlSsXVq9ejZs3b6J79+6ypNoAK5i19FyMj4+XLU3KLpQvX17IT3/69Al3797FuXPnhHLXrVu3EBMTgylTphhtGxsbi2nTpknGX7NmTZw7d84mgXju3Lmxd+9e9O/fXzLc1q1bcfnyZavjtxeW2nj9/f2xcOFCm9t4CxcujOPHj0tO3rhu3bp0b8f8rxATE4OLFy9i8eLFqFu3LqpUqSIp1Var1diwYUOmSrWTkpJw69YtbNy4EZ07d0bx4sWxZMkSyT4QAwYMwO7duzNcqp1ZJCYmIiwszOx6cTn448eP+OWXX1C8eHG0b98eW7ZssSjVBoDU1FSEhoZiyZIl+Oabb9CoUSNcunTJLulXUFBQUFD4EqlRo4bFMIlvQtM/IWLhiy0b6qEv9tMfBSkdv6ODdXV4Tk5OCAgIwNKlSyXbIZ4/f47JkyejSJEiqFChglFbzg8//ICgoCCr2xWcNCqIh7QT0Xv9YfCEO7b6Q/LFmBr8rh+nKITBYTftQidGy83ug5f9pUG0o2AaZ2dnvH792qb6QJ7Y2FiUKlUKP/74I3x9fTF48GBMmjRJtnwlPj4elStXxqRJk4yk2gB73p8+fYoJEyZgzZo1stPVoUMHq+qHoqKi4OXlJTt8RjNp0iQjqTbAlnECAgJQsGBBi5OqKSgoKChkT6yZYNIcP/zwA5o2a6o3+WumSbW58ATEZnmIvXFzcgMDLRiSCoYwYBgtGKKFljDQMlowhIGWMOw6QrhXRhChsHIVnTAFhIAhrLKKzynz4hSAFVDxxwD8cRPLLA2OHRFsWsbHnY8DRHwOjc+anPOoJ9VmV+inhbNWCVJtLk1EJI9xUtlvwuwvmUIOhdG7Xp90l2oD7Hme/8t84foj/PVHxBcN0SvH6V1/BmIh8fUHQGeCk0qDpQAKCtkUOeNcUlJSsHnz5gxIjcIXiUyJp+weQwZ1rIZSbcOq0pTUFATsDjCSagNAnuo/6BIomEIJvirsICnVBoB9+/bhxIkTaa7ri4qKQuvWra3+jX1dMjf0dKOEgU41yvCZM7C5NobLjPFh9fWitIMz8jcy3Vdu+pQZiI6KEvJ6uhpU7jls+DzmIYbPTtEz1wT6z3SrDoXCf4iNGzfKkmoDyLb91RUyB6v6rZq6R5nZfOTIkYiOjkbjxo1tShcBMPD9OxAAKSZ2bNhmV79+faMwV5OShNs+p002+UdDb7pY0XLuESt+dHAuTIrSFfP5sOIWSArstLi6z7pIaBCDNFB6+1aBlQ3TonhV3Db8+yIm+uoyABIZAhWnA+X/xOnT/VGiPzatKgAqipWJ0xT7HWmKYj+L00KxfzlpGi1ccmBuPjcMyu2C4mb6xl0/9z9WhkrRrHgZrPCU4j6raRXUFCtKZcWmak58qoKKYuXNSalJAGAk1RZPoEaJJlHjJ6Pi/4mFzoB4AgxhOmF9SapaBdrFBbRLToB7pVxcBKm2qcc8fxIpBw0oFxfhj9/W3n+Q+dt9HvsM7+Lfwb2QOyZsHguPSvK9Ms8ePseqmWsAEFCE4vI4PBT39bk6Cka/DZsS8l2648TneXjRMcSbQFR/wV3v7DI+nyvVzm3+s0L2Q+45NApn1L9Bun+CoWybW6irN+MjNQxE6b3YxKRJk4yk2sWLF8eRI0eyrENjxYoVJsfp+Pn52X1fakolTOzJ32MYAAzR1dQb1nMyfPlMWC8+l0R0HehfF4YTT7LruHCUiXpUQP/km6mPtYiJC0i5fykoKCgoKCgoKHyJZCuxNsAW2PLlyycr7MOHD9G7d294eHhgzJgxOHbsGOLijBvk0pvbt29j06ZNZtePGjUKEydOTPN+ChYsKCmpTkpKwpYtW9K8H3vi6+sLRmJGwJo1a2LLli1pGvTr6uqKQ4cOSQ5Ij42NxbJly2zehxRqtRojR47EkydPcODAAfTu3VsyLbly5TL5fRctWmR24L5arcaBAwfs0gGyR48e6Nq1q9n1hw8fxosXL0yuu3HjhqRExMfHx6IUSS5FihTB1q1bceTIERQoUMAucdqD06dP48SJE5JhWrZsiV27dsHJKW0dAHPmzIn58+fj2rVrqFy5stlwWq0WkydPNru+YsWKCAwMtFnOxkNRFNauXSsprPrtt9/StA8xXbt2xd27d9GvXz+bJFLDhg1DzZo1JcNYkuBdunQJnz9/Nrt+5MiRdrs+S5YsicDAQAQEBMCNm7H2S2fOnDlo0qSJTedXCpVKhXXr1kmKTs6cOWPXfYopWLAgVq1ahRcvXmDVqlVo1qyZWSkSRVFwd3dPt7TwLFmyRFKEWaRIERw8eBCurq4270OtVuOPP/6QHEBLCMHs2bMtxiUlGy9WrJjdBnxpNBqMHz8et2/fxrfffmuXOLMzCxYswKdPn8yud3FxQXBwMCpUqJDmfdn7dy8XR0dHTJ48Gc+ePcPu3bvRrVs3SdGgm5tbmoX/2Y3Jkyfjxo0bNk/m4urqiv3791sUOK5du9Zip8d169bh5cuXZte7u7vjyJEjyJs3r01pBdj78KpVq9C0aVPJcL6+vjbv479I7dq1ceLECdy+fRvTpk1D1apVzcrw1Go1cuXKpbesZs2amDFjhmS5yla8vLwwduxYyTDpmU9IK+3atcOoUaPSJb/YvXt3yQ79qampuHjxol33WaxYMZw7dw4zZsywSlJHURTmzZsnO/zgwYNx+fJl2dJnnjJlymDQoEGSYc6dOycrrpcvX2Lp0qVm1/fs2RPz5s1L83Mnd+7ckp3BCSFYv359mvbBQ9M0Zs6ciWvXrpnsNGgJiqLg7+8vmQdNTEzMkiKzwMBAhIaal8JoNBocPHgwzaLg6dOnW5x0zM/PD1qtNk37yQxcXFywevVqyTAfPnyQFOC1bt3a4uQ+WZFff/0Vr169MrtepVLhwIEDFicSlANFUZmS91apVBg+fDgeP36MgwcPom/fvpITRrq6uv5npJA8gwYNwp07d9C1a1eb7v0ajQY7duxAuXLlJMNt3rwZSUlJkmECAgIkJxbh72lprffNjve0+/fvY+PGjZJhqlatimPHjqW5fkej0WDy5Mm4efMm6tWrZzbc8+fPsW7dOsm4Vq9ejebNm6cpPS1atLB4n96yZQuePn2apv0Y0rx5c9y5cwcjR4606b7QuXNntGnTRjKMNROjZGVq1qyJo0eP4t69e5gxYwaqV69u9pipVCqjchfAdkiVkjkXKFAAhw4dQu7cuW1Op0qlwsaNGy2K5y1N9pZeWGrjHTdunMUypBwKFy4sKflKTEy0ONmggjEtWrRAyZIlUaJECRQtWhSurq5wc3NDvXr1MGXKFItlia+++gohISEZKhjz8/NDyZIlUbJkSRQvXhx58uSBk5MTqlSpgiFDhmD//v1ITk42u72LiwvWrl2LzZs32yx7z448evRIss9BqVKlkJKSgqVLl6JUqVL4+eefERUVlaZ9hoSEoG7duhg6dGim9EFRUFBQUFDI6sgTa1uedNt2Mq4N1/RAM9Fod0LgIG9OKD0oisKECRNw5MgRi3V4KSkpemXw/Pnz4+zZs1izZo1NE0U7qGgDUYHYkGc4ANBgFDcRLzdcz0FRxm3BBp9NtxVTeutZkYxhGGXgX0bh7OyMf/75B35+frL7dBtCCMGCBQvg5+eHTZs2YenSpfD09ISTkxNGjRpldruIiAiUKFEC9+/fl7Uff39/WeG6dOmCQ4cOyQorJqtOhuXj4yPZ/giwk8Vu2rQJ//zzTwalSkFBQUEhI3j//r3sevV8tApqifbIkDMhqFKlCpYvX45UbareOllSbcG7aCz2EzmfjbdjN9LJRgQpRdYRa7s75WEl2oSBlmg5yTYn0oZOok046SKrzNaXa7NCboYTdbD5bYbwwm0Ir4J8Q5wn551KhnlpkXHIktyYEsmNCfTPAdHbp8GXN5C5WDyPvMiIQCQbYcM60A6gqWw3tDFTcMvlhhEjRmTY/gJ27hHOk+76IMLvUXz96V0vHIQYOLcMJ78ylA+ZKM8pcheFLxE542UAYMiQIUpZTSFDkJOXk8PT8KcYNmQYihQsgv59TE+wTquchPyMmIrFM7ZtmxCCwYMHWxwDLKZi8VzcsREJs0G4SSgMJdv8xBQwCKt7oroUbwT3akON9pOSnIL9ew9w2+tn6gigM6Jyh1E4nubkagb5cVnPVgmRpMJ/B4ZhJMeki6lbt67V4zAUFKyWa5splxqSK1cunD59GsHBwTaNq/rAMPCLiUESMd6O6eSbAAAgAElEQVSBRqPR+1y/gfEYmRfaVEQxWhBDk7YZhK/FSaX5V/H2/P1fkFVTOr0wDV6arWuXY5fp5Nn87mnuf7HUWwWxCJsVWuuWUcJ7GhQKq2iTYqKwlBROlE0Jgm01DCXdumUqLqwgoOa248Pw61WU7k8s5KYBaCgKtZ2c4Js3NzrkNHZjJMYlgmJ12lDRrFRbRamgolSgVSrQlAo0za9TQc3JtGlOtK2i2NdEbaJOqs0JtFUUK80GxaeeEgTaNChQlE6hzR99Wk+6zV3/vFRbeK+7JijRAl6qzf9mBCW6aIOsNr7534irggje1T0nxq8djQq1ysve/q8DfyNoWxD3m+Cl8IZTwlGCgJbweSOwnyk+L0NTwvETtqb0byYURQlZU34SE+F9Osq1lbxWdsBOvyvDaEQzJJgVJwMQT7KjuzZtS9PKlSuN2stdXV0RFBSULuOz7cGHDx+wePFio+UtWrSwaYyqJdhJEHQZDnHZjQE38aVYui2eMNMgo6KbnJ4/f+I6dnFtv7CF2XSJrxFZZ9+MgFtBQUFBQUFBQUHhv0S2633i7u4uKY82RWRkJFatWoXWrVvD3d0d9erVw/Tp0xEcHIzY2Nh0SqmOBQsWmK3cqFixIpYsWWK3fbVv3x5eXl5m1+/8P3vnHR9F0fDx3+xeCgkJNQQIBBDpIFUEpIko1ccKvlJUsGChigWlqHQURB6qNBuKDygiRakiIEGqRJDeQodQkkBCyt3O+8fWu9vd2+RKLsl8+RxJdmZn5m73dmdmZ76zdKnP8vKW06dP4+effzYMlwWceZnc4UpMTIzH82bevHm4e/eu13lpad68ORITEzFr1izEx1tfTc+V1NRUzJw50zD8gw8+8GkHwLhx4wzDKKVYtmyZbpiZNAqARyFhXujWrRv++ecf1K1b1+dp54Xx4/VXi5aJj4/H0qVLfTqZvWHDhti9ezf69eun+335+eefceTIEd19eZ7Hd99955UsV0vp0qXx1ltvGYbv3LkTZ8+e9SqPkJAQzJkzB8uWLcvzpBxA7OweMGCAaZxdu3aZhufHOd+jRw8cOnTIq2sKQ/wumokhL1y4gJs3b/o839dffx3Hjx/HwIEDERER4fP080JGRoZH4dK8efM8SnCtEBYWhq+++spQngoAK1euNJUupaammoa3b9/eNP28UKVKFWzevBlvvPGGT9MtSKSkpHiUbM6cORMNGjQIUIl8T4cOHXDkyBF88sknKF++fH4XJ+goVaoU1q1bh08++cTrxUFiY2MxefJk0zgnT57Enj17DMMdDgf++9//mqYxbdo0nyzqwvM8Fi1aZLoISUJCAnbv3u11XoWd6OhoLFq0CAkJCXjkkUeCbuCGjKfrvac6YGHG02eTmOg7CUaLFi2wd+/ePItjGzRoYLoAESC2CaZPn44FCxbkeaGh5557zjT8n3/+sZTOtGnTDMWmlSpVwhdffOGz70yrVq3QtWtXw/AffvjB60E6sbGx2LJlC8aOHetV+7d06dLo0aOHaRxP7bb8YPr06abho0aNQuPGjb3OR14AwmxBp1OnTmH16tVe55UfdO/eHU8++WSe9o2MjMScOXOC9l5jRHZ2tsfz56OPPkL79u0DUyA/0KxZMxw4cABz58712QJ8hYlixYrhu+++w8KFC3Ult7khMjLStE8ZEAecrVu3zjROMF3TTp48iTVr1nidl6+YPHmyqcQzOjoaP//8s8/6XgHgnnvuwR9//IH33ntPt29p1qxZsNvtOnuKdOrUyWeC2FdeeQUdO3Y0DHc4HB7PQatwHIcJEyZg3bp1qFSpkldpvfbaa6bhwVi3yA3FixfHF198gV27dqFLly55vhdmZ2ebip4B8XzzxYDakJAQfPnll6b1xnXr1hk+5/AnkyZNMqwb169fH1OmTPFZXk888QSaNGliGP7999/7LK+iwqVLl5CUlIRz587h0qVLluXH5cuXxyeffIKDBw+iVatWfi6lMzdv3kRSUhKSkpJw4cIF3Lp1y9J+4eHhGDBgAI4dO4YBAwYUuHqwt5w6dco0/ObNm2jWrBnefvttpKSk+DTvBQsWoGnTpjh8+LBP02UwGAwGo6BjRaydk3YGQpbxAuBe4ZOJqFbScJWByfs42wL5PIzSzc7OxpgxY9CtWzfT/gc9kpOT8d577+VZvsTzGrueRpoGnUmBxlCnH1q01VWq+QypRrCnhGuFLx4mAZoKY1x+KnFcBICW/7HJzgqjR49GcnIybty4gYkTJ/pkkcSsrCzMnj0brVu3djv/N2zYgLi4uFzJrE+dOuUx/rfffosVK1bkqbzBQEpKitN73LJlC7788kvL+7ds2RKHDh3yR9EYDAaDkQ9069YNOTk5luJOLlkSpyvEYW1MORQ3kBvfvXsXw4cPR5s2bZS+estSbZc6HFVNNc71Po1oQg2nStVeoKKQkCN80EiYw/gwhPHFJJm2Aw5BUH4XBAECHKp0W/4paKTbguBUxxQVHVR579pPRdDUlT3KjanzcXCVG1PiUjcmzsfRrVZOXfbRirpdJI7aNOTMqSYv6po6pQjjvZ8vVpR49913vR5LYJUbN27g6JGjkGXubueffK56FHWanC+sacUoglSpUgUVK1a0FLdly5Zo27at1wvGMooQJtdV7XXa8tNkl0URnETPRO2GPXXqFB5u/zC++vIrpKXqz9cPK10HtuKu83TEFGtWDNXbxRItWrTAmDFjsGHDBpw5cwY3b97E5cuXsWPHDowbN85w/iWlFC+++CJu375tKZ+alaIB6pA+C41AmwqqdE2zICGVw2SxNnWucQEUpZvoj8s/fvy4lIYUl2hqhtqFDz31kcoYHHCnezO7JzNcmDhxoqXxFYQQ/PDDDwEoEaMwQgjJvWDbKQEYXuMeffRRXL9+Hf3798/1OKo/szKRo3NhDAsNcypzzVo1EVPOfc71nuws1ZuqfXTo9nKxKcvxNZdnWSRNNGkQiCJtziVpTjcbrVybSPsQRXCt3U8WaBOizVeVWYcQghidedsn7XaNgBuSXFuVZWvz4aGVa7vKt9X9OLcwVbrNuaT1UDH3ea4OhwPUTmHjePDgwBMbOMIhhLdJgm0OPOHAgQPPiWEc4aX8eYCI6u+72emgVNWR80QUaBNpX075WxVmE3mbi2TbSaqtyLhVBTc08SA9qnWTasvnMtHEJq57m5/vahm9exlxJf0yktKSIJ6p4vcgLDIcb854A007Go+PdWXOx/NwJPGY5BIW5dny9wPQyOTlqpkkw6eUaKpdch1MfW4ti7idFzCRfxAQTn1OrtSVDOpJTK5duPF4PPXuSVbiyZup69864xm0yXoxJNh1Hj7P8/jxxx+D2gcxdepUpKa6jyeyulhZXhCkfni5L15dOJNKzyecj4/cV6pKuGWBPzR94lT5W21fQ0nLbWyM5vpFnLa7n0hG56jRucRgMBgMBoPBYBQVgmNEUS7p0aOH5ZUuXbHb7UhISMCkSZPQpUsXlCpVCk2aNMHQoUPx888/+1yiefXqVfzvf/8zDJ86dapPxNEynkSxBw4cwOXLl32WnzcsXrzYtDHWr18/n8qSH3/8cbRs2dIw/NatW6ai79wyfPhw7Nixwyfv4euvvzZ8SFuxYkWMGDHC6zy01K5d21TQ89tvv+luv3Dhgmm6ZlIUb4iNjQ3Y4DAzDh48iK1bt5rGmTt3LkqVKuXzvCMiIrB48WK0adPGLcxMOtm/f3+fiG9c0zTrFPck6/HE7Nmz8frrr/tECmAmkwPgUdSRX+d8XFxc0EiZCzKeRGRm8ubcEh0djVWrVmHOnDlBcb3SsmLFClM5R5s2bdC9e3ef5Ve/fn08//zzhuGUUtOJXRcvXjRN31/fO5vNhnvuuSdP+44cORKTJk0yfb300ks+LrFv+eabb5Cenm4Y3qpVK7z44ouBK5APIYRgwoQJ2LhxI6pVq5bfxQlaXn/9dXTq1Mln6T3//PMeF4n45ZdfDMM2b95sulhHvXr18MILL+S1eG5UqVIFAwcONI2zaNEin+VXGGnUqBEOHDiQp0FJgaZatWqmok9f1hEKGm3atDE9ft4uoiNTunRpbN68GbGxsV6l42kBqsmTJ2Po0KFe5dG8eXNTAeDp06c9pnHnzh3Ta8iECRN8Xod89dVXDcPOnz+Pf//916v0t2zZgrZt23qVhkznzp1Nw/NDsGjG4cOHsXPnTsPw2NhYDB8+3Gf5lSxZEiNHjjSNU5DvUTNmzEBkZGSu9xs/fnyBlDb/8ssvuHTpkmH4vffei3fffTeAJfItQ4cORUJCAurXr5/fRQlaevTogV69evksvUceeQTNmzc3jWNW7/7nn39MF7wpyte05ORkjwuZTpo0yS/tTJvNhsmTJ7udKzk5Ofjqq69M950yZYrP6uOEEHzyySemcb755hvL4gYzxo8fjw8++AAc5/1jzYcffhihocYT8o4ePVpgBxI2aNAABw4cwKuvvur1Z7VmzRrTybnNmzfHM88841UeWmrVquVR+r548WKf5WeFK1euGC40C4iL45idS7mFEGJaT9+3bx+uXbvms/wY7vTt2xdr1qzBuXPn8M477+R5AaZA0qpVKyxevBiXLl3CvHnzEBcXl99FyhfOnz9vGv7LL79YXvgqLxw/fhytWrXKs7iSwWAwGIzCSN26dS0t1pt53XcLdvqOPLQJqe6vUCbz5pJr166hffv2GDduHLKzs5XtzzzzDE6cOIGJEyd67P/cuXMnWrZsiaFDhxou7GkEUQpNNS91i+s29X3KE5hV5Z84k9klfSJPaNaKZlwmiMrGAW0umr+97t0I7seVBZLSpUvj/fffR05ODqZOneqTPqgdO3agR48eWLJkCdq3b4+wsDB06tQp1303lFKPk2ynTZuW53KmpKRg3rx5+PjjjzF48GD06dPH52N6Xbl+/Tp69eqFWrVqISIiAqVKlUJMTAw4ThQ4dOjQIddpNmrUCAsXLvRDaRkMBoMRSL7//nvL/VQ1Q0LwaLjYD9ogJBTrypXD/Sb93rv+2oUmjZtg0sRJyMnJMZfHULiLGDVSbc8yZlWqrdX58py7wCk/KRlWEoJgF4XakATbVJJqK6JtAQ5BlDCKcagSn1I1jqhclGXbqkxcoJp6dh7lxlQyGSmiD9nRpH7IalxVASIiHSs3eYhWqElc9qVwO85U8x7kv0P40KARpRcUSpcu7XEhYSM4AJGEQ0WeR3mLK0DNn/OFKoGBRgrjJJ6SoO7nj+oXdb4OOAlBXc4/V3IrpmIwCgK5GRu0fft2VKxYEa+88orpQusMRt5wrpTl6ZpLgJ5P98TFC+ZzvUo3GSR1IWr7HsWf1SsYj8PWo0yZMvj4449x7tw57Ny5Ex9//DEeeeQRVK1aFaVKlUL58uXRqlUrjBo1CsePHzcc33b58mXMmjXLUp41KpYAqCjUVu+NmpdUd1Ok2079ompfqSzaFsVqPEo3edMtr9MnTynHQhRpa9ORb59yXVAjc1Piudiy2a2UkUvsdjsmTpxoKW737t1RuXJlP5eIUdjJtVzb9TGVwe4cx2HhwoU4ePAgqlatajmLyw4HsnWeQ4SGhjqJjjmO03U67JGe7Un+ZDfhtbbYsshafkH+qYmryq8pCKVOPm49qbZ2u/jinATbsjBbux/vlJYk1yaqbFuWWcfx7ournsuxO8mytdJs3kWUTXTiaV82zU/X313zkP+OMOhXuH3zNnjOBp7jxRfhwRHNT46HjbOBUFGUzRNOjMfz4DgCnnAAIbhrTwfHceAJryvV5oj4aXKKYNtZqk2k8onH2OUscDrNNFJsaiDVps67u+4dDCRc+FP8RVN/oaAICePx6uSXULlGJUvp2O12fPzaWKTeSnWuCxH1WbTcP0GIpj8KGtmtINa+xI1qP5VSl9L8VHKQP2MqSm0F7SJz2uMhJcbk2oULX3yLVBmyus2zpFvTRiLqOawNVvqAfUB8fDyWLVuGl19+OVevNWvWuKV1+fJlt3iTJ0/2qnzXrl3DjBkz3LZ37doVLVq08CptIwQquDyf0IkjtQXVsTDa/npA6Rl1WiTTuT+USvdxgCr3e20KuhB54QA1Dffo7FrCYDAYDAaDwWDIFNgRKFOmTMGbb7o/NMotgiDg77//xowZM/DUU0+hbNmyaNasGUaNGoWdO3dCENwH9ueGpUuXGj60rl+/Prp06eJV+no89thjpuEJCQk+zzO3UEpNJ6MDwLBhw3yaJyHEozDLU5mswHEcFixYgKlTp8Jmc+8gzgvffPONYdigQYP8MrH78ccfNwz766+/4HA43LZnZGSYpmkm5CwMmIlgAaBdu3YeRc6+5syZM9i+fbtheF4XKTCjQoUKpsKeHTt2eJV+TIz7Cq55pWLFiqhYsaJh+Llz50zvA0X9nC/o3HvvvabhvpKUVKxYEQkJCR7vz/mFp3vfW2+95XMBqjf344L4vRs0aBBGjBhh+nruuefyu5imfPvtt6bho0ePDnpRrh4hISFYvny5z+RchRlfH1+bzeZRKL9p0ybDME/XrqFDh/r8mA4aNMj0c/jpp59068gMoEuXLvjzzz8LlLzerJ5QlEVmERERpvXn5ORkn+RTrFgxnywkU6dOHdNwXyzIERoaiurVqxuGW1ncbOXKlYaLacXFxflUsCrz6KOPmi70FkzttmbNmpmG+0ro7is83aNee+01ny+U1L9/fxQvXtwwfP369UhJSfFpnoGicuXKGDt2bK72adasGQYNGuSnEvkXsz5AAHj//fd9KvAMFIQQzJs3D9OnTzddjIDh+3q3J0krIC5aY0QwXtPWrVuHtLQ0n+aZF5YuXeoktnKlevXqHj97X7N161bT+tjDDz+Mhg0b+jTPxo0bmy6mcePGDfz+++9e5+PLukWxYsVMBf8ZGRk+q9cGko4dO2LHjh2mddPcYOUZnq+vWUOGDDENX7ZsWUAHkX///feGz3gbNWqERx55xOd5/uc//zEN97aezjDn0qVL+Pfff3Hq1Kn8Loplbt26hWPHjuHgwYNFul/KbHGaQJGamoouXbrg8OHD+V0UBoPBYDCCApvNZqkNmpnsrVjbmzaC1X114nlsDuW9XMnJyWjbtq3bAo4DBw7EsmXLcO+99+L999/HqVOn8Ouvv+LJJ58EzxvLBWfMmIEOHTqYLrjuXnpJAKORp6liGDWWYm5xEqe5vHe9j4/jNJJFQP5DnggoT0BUZhKaTiK0+q4YgWT48OH4+uuvffLMfsWKFejbty+2bt1q2h/nidWrVxuGZWZm4uDBg3lOWxAEvP766/joo48wc+ZMfPfdd5gyZQoeffRRr8eg67F582ZUrlwZS5cuxfHjx3H37l0lzJu+E4fDgVdeeQXPP/+8L4rJYDAYjHwgMzPT4yKWMjyAb0qXcdoWz9uwvGw5fFyiJCIMngFkZ2dj1KhRaNGiBVb+rC7g66aacJVqu0hsXMUirjJmJ6m2IrKgsHG+mZ/jK0qFl4KDCqJMmzpUSbYi1XZAoBQUklxboBAEeRtVfopCDEEjRlR/B5zryoBWyKEJBwUEqis3BgBKqOaDVWVCmiq5c3wneQtV05Cja4+ja56a+r6bMB2q/DGM99/4B3tSErIT/1Fe9qQkv+VlBXrnDoS0NKcXzeMCxUOGDLE0dqQCz6N/VHFMKV0aq8uVw+/ly+O38uWwrFwMfiwXC95Cg2rHnwlOxw1wP9YUcDqnANfzB+72OGjqri7FYHJtRlFg5MiRuXreLggCFi5ciBIlSmD27Nl+LBmjQGPxUqk980yvr65BLpJP+TJ++PBhHDp0yDCZkOJxqPDIfERVd51Tp+ZerZy1MYU2mw0jRozAmTNnMGbMGEsy37CwMEydOtVwHtvChQst9adUiomEzcZBkWsr8mwKUPVvqqkgUSr3scrxoITJL8K7j+W+cvmqph6txqdOv0no3GPhGkcKc6ubw6UvierHZxQ9hg4d6tTnaATP8x7HPTMYViGE5H48otZDabJr3bp1cfr0aUyYMMFSshmUIkPnEijPvyGc2qB+sM2DbvF2Z2W7ibTN3plWiKwvypbuGVIEIj1C0xN1u8u1icvfcJJca6XanFO4qIfmiSri5kAQZ3N/7nPF4VBE19qXsyxbFGzbpHQ4OIu0XcujL+lWy6ZNqxghCNE5d04fOSNJtW2iTJvjJSG2KNTmCA+OcLDxHGwcL8qzOVGUzYMXfweHjKwMUApwHDGUahNJ2eQqMZel2nI8+egQ+W9Fkq49Ui4ybfmnS9va+byx9t3x9/zvc2lJSEpLEr3UyomqvneO4zDmh5Go36qepfSuXb6G8YMnQHCoX3SqvORNWn0toDy/poBak5I+e0XKrRVjA9TVdy4VnUpybXmROqO6kVt/GOT+M2ufN6tz5S957nNy7d/SCXPNx22zhTq30yKJPuofO3PmDBYtWpTrV2Ki+/ietLQ0t3h6Au7cMHnyZF1XiKeFtL3BLtiV/mu5jac8spDbdsrvVO2fl6416jqE6jga9Xir42qc2mUGh1NnLUwFvcu403mhdMVT3Z/SiQTnXaz/YzAYDAaDwWAwCgIF1h5HCMHMmTPx6aefmk4MyC2UUuzbtw8TJkxAq1atUKVKFYwcORLnz5/PU3o//fSTYVjfvn390gFVrlw51KhRwzD877//9nmeueX48eM4ceKEYXiTJk08CrDywn/+8x9TKcemTZuQk8fBSTL169e3PCDRCklJSdi3b59heN++fX2Wl5ZWrVoZhqWnp+seP09inMI8kZhSiuXLl5vGMVrd2p+sWLHCMKxly5am1wpvaN26tWFYMFyDtJh9Bg6HAzdv3jQML8rnfGGgZMmSpuF37tzxST4vv/wy6tWz9qAn0GRmZmLjxo2G4aVKlfLLggD33XefqcDo2LFjOHPmjG4Y+94FnnPnzmHv3r2G4VWrVsWjjz4awBL5jjZt2uDpp5/O72IUWXr06GEavn//fmRmZrptp5Ri7dq1hvuFhIR4TDsvVK5cGe3atTMMv3HjBvbs2ePzfAsDEyZMQGRkZH4XI1eY1RN8VUcoqBSkz6ZSJfOV7H0lGjbLJzMzE1lZWab7m/Ud9erVy2eLdmkpVqwYmjRpYhgeTO22+Ph40zpgsMnuPQ0A6d27t8/zLF68OJ544gnD8JycHFNxbrAzePBgyyJYnuexcOFCn/YXB4o7d+5gw4YNhuHR0dFBvyCPEXXq1MGAAQPyuxhFlieffNJUYHPu3DlDGaWna1qfPn28KpseBeWa5qkveMiQIX65h5uRH/cgwPN58Ntvv/klX2/w1C8ebPULK4wdOxZRUVE+Sctut2PdunWG4ZGRkaaLs+aVWrVqmS6qcu7cuYD2/eXHM94KFSqYLkoVTPX0wsjmzZvx3nvvoU6dOmjatCkWLVrksT2X3xw5cgRTpkxBu3btUKVKFXz44YcF8hrmLXldEKFChQro2bMnxo0bh2+//RZr1qzBr7/+ihUrVuCLL77Au+++i44dOyI8PNxSeikpKXjqqac8LhDKYDAYDEZRoWnTph7jZF4LhjpuHiZ/6c5wM07HIVjLQxAEPPvsszh27JjT9u7du2PGjBlO7RCe59GlSxesWLECJ0+eRL9+/QzbKQkJCejUqZPleord4Topjjq/tPY8RQij1bpoZ+G5S4UN21N6m10Fa65CNtOd9YPZ5OTA0LdvX6xduzbgfWRGmJVj1qxZfhFgb9y4Ea1atfI6bbvdjpkzZ6J9+/bgeR4dO3bUHUvhK7799lvT8Z8MBoPBCF6efvppS/IzAHizeBQq8u73Rw5Av8ji2FQuFm3CjPvF/v77AJ5++mm0a9cOy/63zHCcHwBnCaORVFsTT67zUSrLbiSBFOHAk+AaCxAREoEQLgQCdcAhaATbkmxRoFT8W5D/dkjiDVG8TSFJuEHFOFTQfCJUkXI7qys0cmPZ2CEai8RCaUQrunJjjUxDEYAocQzEilK6biIOI1zkIlSWhmjCbYQH58fjeevtd3GtazfllTphot/y8kTmH1txsW59XKpTz+l1d5Xx4i9mVKxY0XDscxgh6BtVHKtiy2FRTBn0jIxAk9AQRHBEPM+oegYJFtrDN6/flJp8aluQAtL3VTq+8vdUR9bphPb8cW3CUdc/3dNg8hZGYaJkyZKoXbt2rvfLyMjAwIEDUblyZWzbts0PJWMUVqxcQz0ulGJwHf/5p5910wsrXQvl2kxC1f/bhqh7usqJKbnJ8BxBpbKe+4+aNGmCvXv3YtKkSXkaHzNhwgSUL1/ebfvp06dx8uRJj/uL5SymuS/KCxG69pEKbmHUKZ62rxW4e2mna1bivAv5XgvpXqtWpDTbpPqy9pBQ52Np6f7JFi9kaLhz5w7mz59vKe7zzz/vcX4ug5FbvBqT52qaduH99983XQxCy7857gt9hoWHKXkQThSBt23b1i3eKXsObug8F3AVXDu/3AtOpPsFp9mXkxOgqlxTX66tkTgDku5ZFQvJcTgpjpyH3ErnNPtxRBVc6/UlpQgOMY78grMQm4OzQJuHKseWf2pfSr4GcWwAQqR0QqS0a9jc5xuNeeVDSajNged42IgNNp6HjePBEw4cESXbPJHl2xx4iAJuUaot/g5CkJadCgJO+jzcpdqEABzhJWG2LIr3UqqtiQ+X56PBKNWmlOKPJHF8PyXS+5bEsoSo/QmE5/Da5FdQpkIZ48Q07Nm2F4s/Wyx+GwgFJdInRsTPlIIo9SJZfAulbuTcbyH2jUlfIKlyxRFNuKaPUts/aSjX1v7q0leW2z4M9vy64GOl31QJkr+Omu+20lJy3V8TXhTOkwsXLmDOnDlu2x9//HHTOQbeku3I0va6qy05Kii/a9t3gpNoW91LXSCTqP330u+A5jyRj7jcroPaZ6sbj8FgMBgMBoPBYFimwIq1AbED5+2338auXbssTcTICxcuXMDEiRNxzz334NVXX8Xly5cy4aYAACAASURBVJct75uWloaEhATD8M6dO/uiiLqYCTxdJ17kB3/88YdpeLdu3fySb3h4ODp27GgYnp6ejv3793uVh687FtevX28Y1qBBA8TFxfk0P5m6deuahuudR+XKlTPdZ+nSpYW2w+bff//FhQsXDMPLlCmDLl26BLBEImbnjz+vQWbC3BMnTvhlIkpeqVChgmn47du3DcOsnPOM4MXTxC2Hw+GTfPz9wMkbdu3aZTrR6tFHH0VoaKhf8u7evbtpuNFAP0/fux07duDs2bN5LRZDh02bNpmGP/PMM6aStmAmmL+fRYHatWub1mXtdjv+/fdft+3Hjh3DlStXDPdr3bo1SpQo4ZMyuuLp2rV161a/5FvQKYjfNbN6gq/qCAWVgvTZlC5d2jTc6mRCf+Zjt9tN77WdOnXKc7k8Eex9RzI8z+sOZpcxa7MFmtTUVNN+pRo1avhtgavCfI+y2WyYN2+epbjPPvusZQl3sLF9+3ZkZ7sPwpXp1q0bihUrFsAS+Y6CWBcoTJQuXdrjIDI9UevNmzeRmJhouE+tWrVw7733el0+PfLaZxAoUlNTTZ/98DyfLyJ8T89d/LF4GlAw70He9AkHK7681h44cACpqamG4R06dPDbPSlYzqeUlBTs3Ok+eVEmv+rpx48f91u+DGf279+Pl19+GXXq1DF91hZMXLx4EWPHjsU999yDadOmBV0b3Z/cunXLctxSpUph2LBh2Lt3Ly5evIj//e9/GDVqFPr06YNu3bqhS5cuePLJJ/Hqq69iypQp2LhxI65evYopU6aYLuAtc+zYMXz00UdevBsGg8FgMAoPlsTaycZ9D77CN2PVTNLwmD5FjsNaGRYsWIAtW7Y4bYuOjsbChQtNn8lXrVoVixcvxl9//WU45m/Pnj149913LZXD7nDAeRq+dgofJCGeKsFRJxFq42ulMc6IE8CpMiHZed8A9iWybku/07lzZyQkJCAsLCy/i4JTp04Zjv/2Z1/Qrl270KBBA9jt9lzvKwgChg4dimLFimHw4MHYunVrwMZd7tixAzNnzgxIXgwGg8HwDZs3b8avv/5qKW5Fnsfb0ebj6yrxNiwpUxZTS5ZCtEld9M/tf+K5555DTJkY9Pq/Xu7P8XItY5YFgYCzxALgEVxSbZkSYSVEObYs1RbEn7Jk2yEIECCHq3EoleXaophR0XXI4m0niYarbFsj95AlQcrvrsvkaJTcGvGWxuCkipFdbFyq/EN7HAUnwZBTHq5yGLnkGkGI/F5CeT/WEe125FiUpfmbnMOHcWPAa4CP++xff/11p78JgCZhoVhSriyeiogAAAgUEAA4QKHqPVW5dvUQzxJTeWFL+SxSpDGKtEo+b5wbWEZid105q7x74ZxqxmAY8vXXX+d53wsXLqBdu3Zo0aIFLl686MNSMYoSppdd10CTfrSdCe5jK8JjGqFKz99Rsu7zINI9362uIW0tX4oDz3nuqOvZs6dXY0MjIiLQp08f3TCri5xXjikOQHCp38h3WUGSOTqLtJWFUABodHnS/xRUyHHLp1J8JUXOBsBdcg6pTqe5Byv1Npd6mFa47ZSGxX7zwjoXnGFM//79kZPjfl66EhYWpis9ZDB8Qa7HQlKXl8nudevWRUiIu4TZlcM6Y/pDQ0JBNP9AxLF+eoL5PdnZipxaX3ztvl2WX0uqYB0Rtubt6cq1ZV02ccuHk9LXXtXVtIkmDb2folybI0Cczb2PKJ1CkV5z0Bdsa6XaqiRb3W6DKt+2KTJtdV+bU1ru0u2G4frHdOemv2DjbLBJAm2OyOJscZuNE8XbhEgpcZJsG6p4mwNBRlYGchzZ4jZOT6rNqZ+3kVSbuEu11aMlfdYFVKoNAPuv7kXy3evi+5KqP6L0GgBVheMAQWTJ4hj02ZuwWeiXAICv//sNEjbuEI3dVAAl8kImgPIBEQJKZB29XF8TvyMEFKCSgFuQ+9HUvUFd6khKoJQupSByn4ZWrk2cP1vX5+JMrl14cO3nsozeV0+vPk5cfnE9F6S/BZ1FzQsb48ePR1ZWltt2f4/JzXSIeVLI1y9NG0u7UKV80YD2vNC0+ZwaYGoPvnPXp9NFXYnttM3TZZuNdWEwGAwGg8FgMAwpmAY8F5o2bYrdu3dj+fLluP/++/2Sh91ux4IFC1C7dm0sXrzYUsdEQkKC4SDmiIgI04nR3hIfH28Ydv78eb/la5Vdu3aZhrdp08ZveXtKe8+ePX7LOy+YSUIeeOABv+VbvHhxUzmY3nlUp04d0zT/+usvfP75516XLRj5888/TcO7du3qUeLra+x2u6ngxZ/nT5UqVQzDsrOzce3aNb/lnVtiYmJMw82kVp7O+XXr1uHLL7/MU7kY3kMpxfXr13Ho0CFs3rwZP/zwA2bNmoWxY8di2LBhGD9+fH4XMd/xdD/WWzHZV+T1fly+fHnT1cwFQUD//v1NheGM3GF2LwGARx55JEAlYRQ2CCFo2bKlaZyjR4+6bWNtCYYvyMrKwtmzZ7Fr1y6sXr0aixcvxqeffooPPvgAb7zxhsfzrDCTnp6OU6dOISEhAStXrsSCBQswZcoUjBgxAq+99hrOnTuX30W0THR0tGm4ryRjnvIxmyh/4MAB3LlzxzDcX/1cQPD3HWkxa7eZtdkCzd69e037DPPzHrV7926/5R0IzL4nWlatWmW68Fkww+rdDH/SokUL03C9erenum0w9hkEip07d5oKbFq1aoWyZcsGsERARkYGDh48aBhes2ZNxMbG+iXvChUqmErWDx486LMFTXyFN33CRYFgbncHqk6zY8cOw3pd8eLFPT4b8AazenpBrefkF/feey/q1aunvGrXro3KlSvnSuh25swZdO7cGSNHjgyIvKx8+fJOZa5bty6qVavmsd2pJT09HW+//Ta6dOmSK+F0QcaKBK9MmTKYOnUqzp07h88++wxNmza1PGkoOjoa7777Lg4cOIDatWt7jD9jxowC1X/CYDAYDIa/sCLWzkk7AyHLeGEfr/DXRDILIm3XuFk5nseaZmVl6U4GHDx4sOU2ffPmzbFnzx48+eSTuuFz587FyZMnPaaTmW2HOtHPFXkmtDbc9af8q34aRDvLXyOD0UP349bZqDuR1eo5wOYo+5X7778fBw8etLRQjb+pX78+0tLS3LabjXX0BYcPH0aNGjWQkZFheZ+///4bcXFxmDFjRp6k3L5g+PDhup8Xg8FgMIIPQRDQo0cPS3EJgK/LWH+O1SMiEr/HxOLRcPMFN+/evYtly5ahQ/sO6Nu7L1JSUgBoBCGKeAb6MmZtONT6nVLTpBQ2LkjF2uElJXG2A5RSOCCIMm3BIWl8BAiUSi9BlRsrgmNZeqz+lAUdlAqq9BpQRR7U/fNRqurqLy71ZFWsKKep+yxEU413FW6r+6txnfKQ6vhaESSR35PyU5QRhfCeRWZ5JXPLFghBUI9xXLmC631fALU45iU3tGnTBjVq1AAAlOU4TC1TGu+VFJ8lCFBF2rJEW5ZrK4JtKgr0rZCdleX0jdQeT9lGpRW7a9GTayu4SEJd23B67bw8SYwYjCDl/vvvx5tvvulVGrt27UJ8fDz69u1b5Mc5MIzRXjstd5m6XqO1m4nz5X7jho1uu0dUbg/tIh5q5cK9VBVKBW6+7YMPPqi73eqY6bgycp1Yvu8JGrGaS78pVZe1EBGUOOI+4t/ZKWfd8omKjhLzkBdYkfIgmgUPlQUuAOsHVuc+LKflZGzVxmHCtiLF1atX8dNPP1mKO2zYMISHh/u5RIyijCgnzuNFSG57GOxu5bnbeYd7v7zrmDMCApvNhgdbu99f9khSUKM1hIyewukVWSu61pVrK6VR09bG127jJPm1LP1W5d+qjJvTvAhEmbWkkNZtR9qp2N50lV4rgm1Jyi3LsTlQ2ECVuJyqqFak2zad3+Wfctm0wu224WHgdc6Xae9PQ0ZqBgjhwUvSbFGmzSuCbFG4LS70wcEGDhwIx4NwvPgZcDbwHMHNzFsgnFatrkq1AaJIsw2l2nCXamuPeEGWaqdmpWDHhR1iiTR9RgQUhBBNFYkqce6pVxUvfNDXch4fDR6LS+cuKmnLmloxWSp9murZLy42JvXFSXUqAgoQIi5mJ3eOKPUs8cBQoumHk/+T6mCcLNnmiOH4YibXZphi0M7SiaL2pWriCjRv82Dj4+NRvXp1r196bg+bzeYWLy4uzmlRPquvU6dOYdGiRW55PP3002jYsKHzQn8+5q49w6kfXrt4pdxf79wX71IO+eLmoWzOYm5r5Lrdp8W13cdgMBgMBoPBYBQBAmt59SMcx+GZZ57B008/jX379mHJkiVYsWKFz0VAaWlpeOmll7Bz507MnTvXVJS7b98+w7CaNWuC5/03sMtM2iCvGJ+fmAkeAGsTa/JK48aNTcM9lS3QmJ1HVibuekPZsmVx8+ZN3TC986hFixYIDQ01HYzx1ltv4fjx4xg/fjzKlCnjs7LmN55Wpm7fvn1gCqLh2LFjSE9PNwz35/njSRyTnJyM8uXL+y3/3FCiRAnTcG+laP3798ehQ4cwZswYj3kx8saFCxewf/9+HDp0CMePH8fZs2eRlJSES5cuscFhHiiI92NCCNq1a4dffvnFcN8tW7agdevWmD9/Ppo0aeJVORmi8NMMfy7UwCj8NGjQAD/++KNh+JkzZ9y25ee1q0GDBuA4zlCkFGxtiaJOdnY2Dh48iAMHDuDIkSM4ffo0zpw5g/Pnz+PGjRv5Xbx8JT09HQcOHEBiYiKOHj2K06dPIykpCefPn0dqqp8EFvlAZGRk0Odj1uavUKFCruRpuSXY+460mC2sEkwP9vPzHlWxYkWUK1fOcCGrQ4cOiYO4AjAwztdkZGRgwIABluLeuXMHQ4cONa1fBCuJiYmm4azezfCG+vXrm4YHW73b0zXt4MGD+XpNC8a+4MOHD5sKX/15vACxn8dIzOVwOHD06FGPfUGBxJs+4aJAQewz9DVm9fQaNWqA4/y3dnVBqqcHOytXrtTdTinF1atXcfjwYWzfvh3Lly/Hv//+a5rWxIkTce3aNcyfP9+v958RI0ZgxIgRumFpaWk4evQodu3ahVWrVmHz5s2m16uNGzeiffv22LJli+liyoUBTws4PPbYY/jmm29M25ZWqF69OrZt24bWrVvj+PHjhvGys7Px+eef47PPPvMqPwaDwWAwCjp169ZFWFgYsqSJ40ZkXk9ERJz/FvDyLVYnwmqnwxPczfK8SMuqVatw5coVt+0vvPBCrkoYERGB//3vf3jooYewY8cOpzBBELB48WJMnDjRNI2MrBzpN2niH3Ge9i/OHzZ57xTijHZAd+IgMZIZSBORtX/DoP5tEsQIQmrUqIGTJ0+iUaNGuud5oLh58yYaNGiAU6dOOY39DoQ8+uzZs5g/fz6GDh3qMe7SpUvRu3fvfO+jysnJwfz58/H222/nazkYDAaD4Zn33nvP8iJ7PSMiUcvmWWisvQvF8DwWlC6DtXfvYkzqLVz3sAjh0qVLsXTpUlSMq4iaNWqiZs0auLdmDdSsWROt27RGVFSUKuEFFBGU6uBWFczaWjfPBef0txJhJSFQQRIeOUDAQSCcKFMUAHA8IElPCOEhUPHzIwIB5QQIAgAOIOAh6rY5ECIJFImoSRIoBQcBIBxUqxIFARFF1VJcXWkxZMG1uEFOVxtPFnMT1zQk5HqJLF1UntUqjkxn4YgS3+UYiu8FCOX8J9UWbt5Eyocf+y19y+W4fQfX+74Ahx/rv71798b+T6egR/FI8FBbohSiPEo8q6AIzlStp3juVLPZ8IeFfCqWjsOxpKMoU7as0tQDIeqZSOVzEZDVVgABJdRF7UbU+LKMyvWEc5GGMRiFnVmzZiEuLg6jRo3K8yK/giBgyZIl+OmnnzB//nz06dPHx6VkFE5c+/s8yb+c6wIyRnXQ8HINVcG0moiSm5byARRrx8XF6W43m3+rpXzpCEgVPKifofzdVZcTIYrlVI6r2a68pPocH+qWT7sObZ37WCEfA1kyq94w5bogBQFR+mQBqqnWUejccxkMHXr16mXpfhQVFYUJEyYEoEQMhioFznV/uVau7bJrrdq1cOHCBdPdb+h8F0JDQ3XTa92mNdauWeu0bU92llMxrJVebb+73pudr/6a9phO4rqP4Fz2FzQ7qfcLNWc5WblNKceJM/DqHM/JQf2QUFGkrOSnPk3kQCFIiSjpUSrdJeV7mnGT0EgaTqU/KvI8ekYWw9I7zgucXr92A7PGzcaoz0aKaUj9KoRKtm+Xx6Da9MXy8OJdnHCwC3ak3E1B2YiykkBb1oGjSEu1AWDd6d+QY89SxtUS9Z2Iz3/lOgxR6yWEEDz0THucSDyFbSu3eczjTtodjHj1fSz+ZRGKRRSTPh9VTitQCo4AhIr9Z4TIqm3xpwABHCUgRKooAcrZTjiiPHx2CRH/otL3UurncOrX0PmMKSg4TUUut3Ux+XpXEOd+FR6sX7lNo1tMwqm9ZZA+pYCDmtfTjPbfvHmztYJ4YPTo0W51wOrVq+PIkSM+Sf/jjz92W3CaEIIPP/zQLa6vvyd3su9AfkihCvalvnBIVwUKUKKVXGv6wJ2uSZKIWzpuVO7rh9otL4930b2OUG36aj1I/3rjRVcq64dlMBgMBoPBYBRSgnNkkRcQQtCsWTM0a9YM06dPx+HDh/H7779jy5Yt2LZtm8/kWQsXLkR6ejqWLFliOHnarAGYmpqKUaNG+aQsevz111+GYbdv3/ZbvlY5ceKEYVhMTIxfJ/d6kgmblS3Q5OTkmJZn27ZtlgdB5oWUlBTDML3zqHjx4ujatavhRHWZefPmYcmSJXjhhRfQu3dvPPDAA36VEASCo0ePmob7W1yih6dOqDlz5iAkxD+DEo2E7DLBcB2SiYiIyPO+sbGxaN++Pf744w/TeJ999hkWL16Mfv36oVevXmjatCnr0PaCu3fvYt26dVizZg02bdqEc+fO5XeRCiye7nn+FPCXL18e0dHRhpPTzMrWs2dPU7E2IMpvmjZtis6dO6Nfv37o2rUrihcv7lWZiyKUUhw7dswwPC4uji0awPCKe++91zT88uXLbtuMZG0y/rx2FStWDFWrVsXp06d1w0+fPg2Hw+HXRZQY5pw8eRIrVqzA+vXrkZCQgMzMzPwuUlBAKUViYiJ+/vlnbNiwAXv37nV70FwYCQ11H2wcbPmYtdscDodf+47MJL63b98OKglzoCTp3pKf9yg5fSMJbXp6Oi5fvoyKFSv6tQz+YOzYsYb3Xj1++uknrF27Ft26dfNjqXyPWb3bZrOhRo0aASwNo7BR0OrdcvpG17S0tDQkJyejXLlyfi2DEcHYFxwMx8uMEydOBJVY25s+4aJAfp5PpUqVMhXrB+oZnlk9PSUlxa/19ISEBMOwYHq2UpAhhKB8+fIoX748OnTogDFjxmDDhg0YMmSIaZ1s4cKFqFatGj744IMAllYlOjoazZs3R/PmzTFo0CAcO3YMw4cPx9q1aw33+eeff9CjRw9s2LChUPdX5eTkmIZ37drVa6m2TExMDFauXIkmTZqY9jt98803mDJlit+exTIYDAaDURAICQlBw4YNsXv3btN4mck+FmtTb2d/+WiSpCYsPctzeqtXr3bbFh8f77FfR4+QkBBMmzYNLVq0cAvbsGGDR7H2nQzX+pV2Cj112a73O9SZgDofjjgZXJLJePEcwknmp/VxM1FMUBIbG4vLly9j69atmDRpErZt24bMzEzwPB/Q55bnzp1Ds2bNsH//fnAch86dO2P9+vUBybtUqVIe46SkpKBfv375LtWWsRlIMhgMBoMRXCxcuNBSvJIchyklPd+PXJFrVt2LFcODYWGYd+c2lmakI8WDcO3SxUu4dPGS0zj7yMhIjPhgBAYPHYzQMGm8jVQ3VG5/klBCFDQDAAUHAo7kcb6J3Y6s/X8je88e2E+ehOP6DdDsbBAbD65UKdji4xFy330Ia9USXHR0rpMP48MQxoch034XlIjaHA6AINVVCQUESUXFKTINSTBFAUqI9P4laQelouyHiPtQSdIkVnvl2q4k8pA/MFlXRSVpFZEEi0T+SLV1c6JKMTVibK0YSHSIUMVUJYq35ciqzEP+pyYlHTcilY8KcFaki9tDdASS3kLtdmSuX4/UCRNhT8rfuQXUbsfN115DzuHDfs1nUK9eWD13FigAh5o71CNOIYCI56AkYyFQZdsPhofhyzt3POYjCAIa1mqE337/Dfc1bAA3sTsAxQ4mY9BGk5vsioRKc+4BGnmYlIYqbdcI9XLTZneBtRUZwcj777+P/v37o0ePHti+fXue07l79y769u2LJUuWYN26dT4sIaMwYnotde1eNen//P677903Eh7hsU3c83NLR6wblI0O3Jxio/4Wq890Y0sVgyrIlutpVOoKlftOKUDlxVIASPU8tRtUrhmJ91C+WGnY71xyyifpzDlFnue8UIX2Hir6QF3eoHj4jPpcc3FsGUWPo0ePYsuWLZbiTpgwocD7ABgFD1limysMoj/44IPYvMlcMpqpk1dYWJhUGM1GAWjTto1b3CM5OUgVBEQromH3p2xmBTWWaxOntGSxtJyMUT6cZpvcalQX4lJvEWIbUgzhpeYZp0kzghCU4jjccukTOpJtR4OQUABEXXsXFALkNNS7mbg8BZX6RrR3RafmoFIy5236v1MQPBsZiZ2Z2Tjr8sxp1Q+r0enJTmjZvoX0RlXZM1Xd18p7lVF6MwgR104jwM6EHahTpR5q1qwJAlHeTKgkkrYo1Va14FL5C7hUe/elv3AhNUl8/5QChNMUX+rNolK/l/SZyecGR4F+o15E0tEkJB1N8pjXsYPHMXvyHAwfO1zpN5QXNKFSvxgIgUABXu6Ug0YXL/dHAFKYtACK9EUiAgXlnM9htT9DlWlLNUBwHAcqUPeF6vTqcLDw/JpJboMGj31PXh8r44q43q1Ovv85BIfT3z7B6vug3vXJeeLw4cNYsmSJ2/aePXuifv36xsXy0dzXO9m3lX5sTeJQOvgh36+oEkSVaw9VhNvU6OQgcL38O2WjCreDZy4vg8FgMBgMBoNRUCnUI14JIahXrx7q1auHQYMGQRAEHDlyBNu3b8eOHTuwfft2JCV57mQxYunSpahTpw5Gjx6tG37q1CnDfc+cOZNvK3Lmt1js9u3bSE1NNQyvXLmyX/OPjY1FaGgosrOzdcM9rTIZSM6dOweHw2EYvmrVKqxatSqAJVIxOo+GDh3qUawNAHfu3MHs2bMxe/ZslClTBu3atUObNm3QokULNGrUCOHh4b4usl/xdC2pWbNmgEqiYnYNAoBPPvkkQCVxJ7+vQ1q8ndA+dOhQj2JtQJz0Mn36dEyfPh2xsbFo164dWrdujRYtWqBhw4YBk/4VZI4dO4YZM2ZgyZIlTCDiI86fP28YFh0d7VdhMiEE8fHxOHTokG74lStXYLfbdSdoPf3003jvvfcs3bPXrVuHdevWITQ0FC1atECbNm3QsmVLNG/eHDExMV6/j8JOSkoK7pgMmq5WrVoAS8MojMTFxZmGX79+3W2b2bUL8H97Ij4+3lDuabfbcfXq1QIpLS3I5OTkYPny5Zg1axZ27tyZ38UJKtLT0/HVV19hzpw5OOzniTrBSKAmenuTj1m77dq1a/nWd0QpRU5OTtC0U4KlHJ4IhnuUGRcuXChw96jExERMnTo11/u9+eabeOihhwqMOJVSanr+VKpUiQn5GF7hj3q3p2uOt1i5puWXWNtTX3CtWrUCVBKVgnAPCibYNdUcs/PJZrOhfPnyfs0/Pj7eUKx9+/ZtpKWlIToPYovcwJ7xFi0IIejUqRP279+PPn364OeffzaMO2bMGHTt2hWNGjUKYAn1qVWrFlavXo1p06bhnXfeMYz3+++/Y+bMmRg6dGgASxdYPE0U8PU1o06dOnjnnXcwbtw4wzg3btzA1q1b0bFjR5/mzWAwGAxGQaNZs2YWxNoHfJxrfk0yM6qTUNy+azz+T2bv3r1u2+rWrZvn0jRv3hxxcXG4ePGi0/Z///3X42S8tLtZ0J3eK4v1dNHM2lcmC1LdmZ9meSt1O8J0Z4WVdu3aoV27dk7bBEFAbGysbj+lFRo2bIgrV67g6tWrluInJiaia9eu6Nq1a8Ck2jzPo3fv3h7jPfzww8jKyvJLGRo3boz//ve/eOmll3D8+HFL+/Tv398vZWEwGIyiyNGjRzFgwAB06tTJp4v3JSUlISUlxVLceaXKwIr6TFuDc3HCoCTHYUR0CQyJisYvdzOwJD0dB3P05+XokZ6ejtEjR2P0yNH4dNqn6PdyP0RGRIg5EQoqaPVPVBEK2rjcLxwo3LqF2/MXIP37pRCs1DNsNhTr+DCi3nwDoU2aeI6vISo0Chn2DHCgEKgolyKUiLZDQVBkVA5KACIAVFRYEUm+IUq1BVBKIBAKjhJQCCCEE2vmlCiiDkVCTLRKLbUurV/fluvoxK3l4qQLkQQpisRJ/hsaWZee3EUsgCQ1cj9+0IQTENg478Z0OZKv4+7q1aDp6XAkJ8N+6hSy9+2DcNuzJNrvUIqUD0Yi84+tfs+qdI0aiK5eHbel51qq1kw9L1ylaoIUxoHiXlsISnKcR0k+AGRkZKDDgx2w8JsFePKpJ8WNktRTVp0RF7E7QBSRlJOAW3Zla6RUHoUxrIHIKOTExsZi27Zt2LVrF/7v//4PZ8+ezXNa69evR+fOnZlcm+GGt5dS5Z6iuY4v+GKBW7zIKo/AViwGUkUC6oVfjuEsKysTFbgFoo3GopQuXdrS/mWiwhVpGtH2fxIBan+oABCtglTvJUORlew+py4lJUUjfZSOnCTp1hi6NfdQYniA9SSOTvdgdpNlSPTq1cuSpDEmJgaDBg0KQIkYDHeUxXa8FIo+1v0xjP14rGkcvRzCwsLEhpdL27hxo8aIjIxEenq60/57s3PQkjZnYQAAIABJREFUITzMQ2n0tNFy69ldrq2GOv/U/qFtBxI4F9d5X1VczUF8a/JCYZwmZ+3+BEBlG49b2c7tyNN2u6bvA0ps+S7vLgknBndGs7K6f1La8nEgGFIyGsOv34RrK/fNZwdi3b7fUL5SrLJAhSjFllqrnLrgG4HcN6OWmxCCwwcO4c1nB6NkqZLYtmsrysbEiFJtkjupttN7KeBS7Yu3L2D7uW1K/UTuQeJA1ONGiVg3ImKvlLwWCYG4W3hYCN6eMQwjnh6J9DvpJrmJfD9/Kdo+0hYPtG0OEF5MV3q7AgBQATwn69sBAgEAD4CCUrGfgpNKC1AIFOCoJN0mEM8J5TjI2nf52iOfu1Jfh6DTr+HUzZYHubYGJtgtImjvaS4Xd9euWDu1B16q7T+XthNjPhzj9t44jsOHH37ocV/zfnFrpGSpz1jk/nrI4myX+7G8AJKSN1G3w6Cuoiy2pLcAvWW5uXQV0Q7N0eyrXGOMve0MBoPBYDAYDEaRoEgtCclxHOrVq4fXXnsN3377Lc6ePYszZ85g4cKF6NGjR57kkR9//DESExN1w65cueJtkf2CYGHQiz8xegApExsb69f8OY5D2bJlDcM9lS+QBOs5BBifR+3atcMTTzyRq7Ru3LiBFStWYNiwYWjZsiWioqLQrFkzDBo0CD/88AMuX77siyL7DUqp6bEqW7YsihUrFsASiRTE8yc/4HnvBmD85z//wUMPPZSrfa5evYply5Zh8ODBaN68OaKiovDAAw9g2LBh+PHHH4PqOhQMXLhwAb1790adOnUwd+5cJtX2EZRSJCcnG4b7+34MwFSARSk1nDAXFhaWa7lednY2tm3bhgkTJqB79+4oV64cqlWrhl69emH27Nn4559/guraFCzkd72NUfgxq5cD0L3mm52XUVFRfq93eZL3sft44KCUYvny5ahVqxZ69+7NpNoa7HY7Zs6ciapVq2LgwIFFUqoNiO3/YM+Htdus4W27LVDkd92psN2jHA4HXnnlFdNF54xISkrC2LHmA16DiYyMDNy9e9cwnNW7Gd7i63o3ULSvaZ7u3/6WWOvBjlfuKCh1i/zC7HjFxMT4vZ4dDOdTsD6XCqY6emEkIiICP/zwA1q3bm0Yx+Fw4K233gpgqcwhhODtt9/2KOL58MMPcfPmzQCVKvjwx4IKQ4YMESfMmbBp0yaf58tgMBgMRkGjadOmHuNkJeuPvQx29CayG5Ga7rkur7coValSpXJVJi2EENSvX99te2ZmpsdxN7du6y3qI08IdJ3irgl3KoD0U7C7xeR453al22fJ5gcXOTiOw4YNG3I12TU0NBSNGjXCpk2bcODAASQmJiIyMtLy/uvXr8eQIUMsx4+NjfVq4Zz777/f42K9J06cwP79+/Ochx4cx6FLly44ffo09u/fj1atWuHkyZOW9i1TpozfFzdjMBiMosDmzZtRv3591KlTB9u2bcPIkSMxbdo0n6U/d+5cS/E6hoejlYf+LDNca4DhhODZiEisjimH7bHlUT8k9wumvzP8HdwTfw86PvQIfl37q7hIhiyahiSioKKskCO5e7aT8fNKXHmwDW7/d6Y1qTYA2O24u249rj32OG4OGZYrSXNUaDQoFeCgDghUgEAFScAhQIAAhyTMoMp2CgrB6W/pN1AqQP4UqOtvVN4CKLoiqsbTSjwECM5iFmVPZ7mlLPlw3l+zTf6byIdDDVNlyVDr8ZI/ilKqkzb1WqoNAI7z55AyegxSJ0/BnUWLkfnH1uCQagO4PXsO0r/73mkb78dntXGPPiqdO86tNXmbAAoBgEBFwZSr1vOxXIy3dTgc6N/nJUyaMFk95+TzUz7e2iq94pTSaUPqxAOcZTSuu/lUHMRgBCkPPPAAzpw5g0WLFiEqKirP6axfvx7Tp0/3YckYBZXc9GEquNYHqHN9QCYhIQFHjhxx271k3b5yApqCaBWZzpQqHrgxPEbj6atVq2Zp/9JRYYB035OXtKDK3+pLuTNTzd1Zs4+0I6iQo5tPlWpVxL0kUaNYD9Tsp4mrrXO5wu6cDKskJCTg77//thR39uzZfi4Ng+EZb0WzjRs3ztMYyLNnz6riYw0hISFo0bKFW/zd2VlQRcriT05RLbs0op1QjZiK0BdqtkTvp9xm13iZXd8hoVCkxpwsN6bEaRtHAZuynYCT9uGk9AiAON69XX/RblfeJ0+gvOR9eBDw0vuXPwMeou6Y07x4TVybFFfcTw3X+11Ot44tBM9ERriVDwBeeeoVXDp3GRw48IQHBw6EcOCImAsHThRjEwKecOCIeK5xhICCYHDvobh79y4uX7qMF3v1g8PuyJVU2/m4F3yp9p3sO1h94heAiM+iOMLBxtlg40LAczx4wkOWt8uPmKn0l3yeUgJQQlCucjkMnPKG5bw/HjoW6bfTIVCq9MEBskoboAKVJNvil0KQ62SaTix5X1nwLYq1nWpZikRb6dei6v7KQnRKn5lRfUyvb846rC8kcPjim6N0abkI1r1Bm5ZdsHudXu4yD0w2+/fvx4qfVrht79WrF2rXrm05HbO2kSdSMl3GV2tv96595cpPSG02dR9ZnK30j8P5GJqVnbXgGAwGg8FgMBgM31CkxNp6VK1aFS+99BKWLVuG5ORkbN68GX369PE4gFnG4XDgvffe0w0rypNTzUhNTTUNz4vgPLeY5ZGWlhY0nUwF9Rz64osvEB8fn+f97XY79u3bh1mzZuG5555DxYoVUadOHYwYMSIohXCZmZnIysoyDPckrvEXBfX8CTTePiQghOCrr77yKPswIzs7G7t378bnn3+OHj16IDY2Fg0aNMDo0aNx4sQJr8pX0FmyZAnq1KmD77//PmiuzYWFu3fvIidHfxAOkP/3Y8C8ztCzZ0+8+OKLXuV/9uxZLF26FAMHDkTDhg1Rrlw59O3bF2vXrs2TvK8wkpaWZhruzYBNBgPwfA5lZrpP2ja7NgT7tYvhO27evIknnngCPXv2xJkzZ/K7OEHFmTNn8OCDD2Lw4MGGi1QwggfWbrNGoAZ3eYvZPYAQ4ve6U2G7R82aNQt79uzJ8/7Tpk3DoUOHfFgi/8Hq3Qx/U7x4cdPw3Na7bTYbIiL0Bx77imC+pt26dcswLDw8PFcCH1+R389dSpYsaRoebPegglK3yA8opab3paLS7mb19KJLaGgoFi9ebDpWYMuWLfjrr78CWCrPfPTRR6YDyNPS0jBnzpwAliiweBJn++O6X6ZMGXTu3Nk0zq5du3yeL4PBYDAYBQ0rYu3s1NMQss37xwKHp3EpeatX3LrjefxBdna22zZvF9cxEnPb7e6yay237mTBWbVmhkG4yRifkFxKF53GCxGTMEaBpnHjxhg6dKiluAMHDkRWVhb+/vtvPPzwwwBE8fXevXv9srAOALRt2xYbN27E8uXL0b59+1z12xNCMHHiRI/xvHnuXatWLfTv3x/16tVD8+bN0a1bNwwfPhypqan49ddfFUHU5s2bLV9bmjdvjj179mDXrl04fPgw7tzRl1Vu3boVAwYMQIsWLbBhw4Y8vwcGg8EobCxevBiVKlVCx44d8e+//zqFvf322z6Tka1evdpSvLmlrc1n0NaurNZ+K/M81sTEYFapMmgUGgpbLvrj0lLTsOPPHXjmiWdwT6V70Or+Vpj939m4dvWqk1jasoyZUqSOG4+bAwdB8OJ5QsaPPyL58cfhsLjYZ1RYtCjyEURhtiLXdttGIQii6phSCoHKkm3pJxXv04L8t6AVNqqqRkCUBFGqlRtDlRu7fS6q4lHZABdhkJP7kqqzDT1UudV8pf3kny7yETk8hPNPfS0YyPhlFVInTXbaRiIjUfbbr/2WZ8W27eGAqOnUvqjeTyr/rZ41faKiEJqL7yylFFPGT8GLvV6QzjWiHmdJMqWcl5TqnD/U6UeuYI94GUWI/v37IyUlBUOGDLE8x9mVDz74QHc8EIPhekHNq3z76y/d728hUZUQWbmtBXOY2vdYMjJwioOtW7fqbm/cuLGl/UtESmJtCFqVmo5M0UWwrUi4pf8ladrNvz7Tzad9h3ZSMs5Hxz0PKPkr9S2pHul8g3aJr4NT2qzLtcjx/PPPW4pXtWpV9OjRw8+lYTCs4c1YIEKIxzGvely+fFnc30WQDABt2rRxi78rO8ugGUMt3H8J1Lu0e37av1zbZLKqW6vsluXbhKjbOCXMXfMtC6tBCIhGkM0BqMS7L4pxTXAoaRLNP04SbMtp8E5l04qz5RfAgboIs6GRcMtSbud9eUgibwI8H1UccTb3Mp5PuoCu93fDxtWbJGE2Bw48OMKBJwQcJwm3CSdKyAkPnhN/37RqE1Jupihp7di+A28NesuyVNtVoF7Qpdp2wY5fT6+BAw5EhEagmK0YIsIiUSw0ApGhxRARGoniYcURFR6FqPBoRIZFICI0AmF8GGwcp8islfOFEtzf4X48/epTlvK/fPEyPhk1VbbaAtKCdYJGaCvXt7R9aQJV62EgsrRerjvJfW9qH5yrTFeGUgpCOFWurZHoAprjKcdncm2GJdzbFq7HnlIKu87C5nnC0+UigKfdqNGj3LbxPI/Ro0frrz/hAVmwbfW7k+3IRlrWbUWCLX7/pbQAp/urFo2r3/R7baX4rNuTwWAwGAwGg8HwHUVerK0lJCQEHTp0wLfffotjx455nAgps379ehw8eNBtu9Eg4qLO3bt3TcPDw8P9XoZixYoZhlFKg2bgQEE9h8qVK4eNGzeiSpUqPkvz6NGjmDJlCurVq4fOnTtj3759PkvbWzydL/khUgEK7vlTEImPj8fGjRtRvnx5n6V56NAhjB8/HjVr1sTjjz/uNqi6sEMpxQcffIC+ffv65FwuUaIEateujQ4dOqBXr14YNmwY3nzzTR+UtOAS7PdjAMjIyDAMI4Rg/vz5ePbZZ31Wnhs3bmDJkiXo3r07atasia+++srriaoFHbOFIwBRNMNgeENYWJhpuN530Oz6FezXLoZvOHv2LB544AGsWrXK67R4nkfFihXRrFkzPPbYY3jllVcwatQoNGzY0AclDTy7d+/G/fffj927d3udVmhoKOLj49GiRQs8+eSTeO211/DRRx+hQoUKPigpQ4a12woXZveosLAwvw9UK0z3qHPnzmHkyJGG4XJ7gOOMu7ftdjtee+21AlGnZ/Vuhr/xJJNh9e7cYdYfnF99wfndzxPMx4uRO7Kzs03vnUXh+y8IAjtnizg1atTAc889Zxrnyy+/DFBprBESEoL333/fNM6XX35ZaCdZeLo2+atN0KFDB9PwovZsj8FgMBgMPerWrevxeSAAZCYnBqA0vkXp7TXyjWjkJbfu2CF4qIrpLYwmT9DPK3qybk+LQNodAlLvuPRXymVX6pPEabMyqdjlPVJQUMF9wffQUIO+Kg9d6HmS/DAKFJ999hm++uorwzF48fHxSExMxMyZM3XDa9eujU2bNpk+O8gLISEhWLhwIQDgmWeewZYtW5CWloZKlSpZ2n/kyJF46KGHPMbr0KFDrp8lVahQATNmzMDRo0exaNEiHDp0CLt27cKaNWswdepUt2vLd999Zznt3377Dc2bN0eLFi1Qr149REdHo1GjRrgmCUbtdju6deuG9u3bY/78+di1axc6deqE7t27B80YbAaDwcgPpk6dipIlS+Kll17CxYsXDeMNGjQICxYs8Dq/EydOeIzTKDQU3vTuu9bCXFUwMt2LhWNl2RgcqVAR22Jj8VWZMhhTogT6RpovAqzln8R/MOKd91GrWm289PxL2L9vPygAnrgLkfRInTwFt+d9oRvGx8Wh+PN9UXLcWJT6bBpKThiP4i/1h01agMKVnGPHcf253qDp6R7zjQqNEqXZsjxbEmk7xN8kibYk1JZEP6LsR5JvSxIfWaitahc1gkRZBaQRA0EW+CiiD6qIPOT9CHW2fjjVq+X9qHY/F3GLHKZpDghSmd1qLoq3UZOOYh0Rc7YsSS9gZO3eg1tDXBaK4TiUmTcHIfXq+S3f8g+0ABcSIgqkIB5SB1x1nqrWU/sCgFAAH5XM/cK6K1f8gtdfft0pB+Wc0Z4YTueeC1pRkCaUas9Z13ZmIX3OwWDowXEcPv/8c1y9ehWPPvportuLmZmZeOedd/xUOkZBxrSPzTXI6LSjwL+H3J+FhpauA7jU29S6gF4GQPHwwCgObt68iU2bNrltb9CgAWJiYiylUSIyFJrOUshLWoiLo2iWt6CCW2epiyIbOalncfuk+yI5jZo0RHy1eGjNbXoyR7kEuSYPO7F+2cLNypUrcerUKUtxv/7afwvGMBh5IS9zM+RraPXq1XO97+3bt13WNSAgRHy1bdvWLf7h7Gykuy6SAFmVrY+LfhkEVFnOiGiez1GXfQBJUuySMAFAZI+wZkc5nnNe7vJungKEipJgTnpV0ln45bZAXaTZzpJtDkSUV0uibZskwSaQhNhQRdq8IthWhdsEWvG2+n7lfWWpNkeBcHB4t0S0oUTprZeG463+b+HW9VvgJME2IbJUmwcPAp7jwXM8COXAEQ7rfl7nls43X36DTyZ+Ykmq7STJLuBSbUop1p/5DdczronHhACEiEeJk4zZ2u8Gz3GwcaEItYUhIiwCUeHRKFWsFCJDiyOEF+tWYv8V0GvIs6jduJalcqz6YRX+WL8F0nJ2Yv+XWELxH1H7twhUUy6V+qgU6bZLvxugWfAO0NTpXJasE9T+DAIdEbLL4WBybUae0fS3AkCOw30MSJ7TNCKAp9uOHTuw7jf3a2yfvn1Qo0YNtSx5EGwD1r47yRnXdL+Trt9rp/5PNZKmgC5lJHDf5hRG3eO6JstgMBgMBoPBYDByDRNrG3DPPffg119/xYgRIyzF//bbb922FQRpS37gqfHJ66xU6Gs8rdYdLMfO4XDkdxHyTM2aNbFnzx48/vjjPk97/fr1uP/++/Hee+/BbvfRqmpe4Ok45XV1eG8pyOdPQeS+++7D3r170bFjR5+nvWrVKjRq1Ajjxo0LmuuTv5kwYQImTZqUq32ioqLQoUMHDBs2DPPnz8fmzZtx4sQJZGRkICUlBUeOHMHmzZvx3Xff4bPPPsOLL77on8IXEArD/TgkJATff/89PvnkE0uTcXPD6dOn0a9fP7Rv3x7nz5/3adoMBkPF00N7PQGg2fWrIFy7GN5x/fp1dOzYESdPnszVfjVq1MD//d//YcKECVi+fDn27NmDy5cvIzs7GxcvXsSePXuwatUqzJ8/H+PGjUPt2rX99A78x9GjR9GpUyfcuHHD8j6EEDRo0AAvvPACPv30U6xcuRJ///03kpOTkZmZiaSkJOzcuRMrVqzA3Llz8eGHH6JcuXJ+fBdFD9ZuK1ywe5RvoJTijTfeQLrJ5NQ33ngDr7zyCgYNGmSa1o4dO4JOeshg5Afy4FQjWL07d5jdv/OrLzi/+3mC+Xgxckd+n0tA/p9P7HxlAPAo1l67dm3QTVZ46qmnTBdkOX36NI4dOxbAEgWO6Oho03A9oaQvaNSokWl4cnIyE/UzGAwGo8gTEhJiaTHTzOQDAShN/uEQgBtp5mPcqlat6rYtMTHRq+cISUlJbtsqV65sughbcmoGBJq3dpFe7xN1uL9vT4vAMYo2L7zwAi5fvozly5cjPj4eISEhiIqKwsSJE5GUlIT77rvPdP+2bdvi+++/95lAgBCCBQsW6LY7zJ5jaLH6fNVms6F06dKW4jZv3hz79+/HpUuXMHjwYEv7AMCff/5pOa4rlFIkJiaiSpUqmDNnDmJjY/Hrr7+6xVu7di3Kli2LFStW5DkvBoPBKMhMnz4dqampHuNRSjFgwADdeUhWOXr0KHJy3BcyceWx8AhL6elJmXILBWADUJm3oV1YOF6MLI6PS5TAqYpxWFymDKpafJbmcDjw07Kf0OHBDnjxuRct3dszN27E7Vn/z955B0hNNHz4N9nrtOPoICJFqihFlCqg8FFEUEGxU3wBwYoIitJEmoJKUbEgIFWxIFIFEbBgQekgXSkH1znu4Ppmvj9SNj27t/1uHlxvNzOZmU2ymckk88z7uuVcuXJImPsOavz2K+JnzkDZoUNQZuCDKDt4EOKnvo7qP+9CpUWfgKtcWbdu4bFjuDJ9hm3ekVwkohxRgsyH50X5DgXlJZG2+JcXhdqiZJsXBdRyfFHKLUm2Baj0n/xXKfWggErEIaVnZL1WCYBkm5bxdzKUG+ukQBAk2lJ8qpR7u1ahVAjniCCk8paI669Hxdlvmb4imzb1Og9PKDp9GulDhoJqfo/x06chxmaCRm+JiItDfOMmOoE2r/srhPHU9ZkX1+kQHYP/lSvr8e9+9YrVWPvVWgAuBxiVjldJTKU8LmSo6g+DwbAmISEB33//Pfbu3YuGDRt6tO7nn3/up1Ixwg1ve0k0LjcAMLw3HV1Z22+jP+drlYJxARJrL1q0yPC+8QMPPOB2GmVjpH5NHqC8G1WZUrYt1dIU1JmPlB3jwRfq7yU/9uTjrklTKFVvdKnNZzZpiunkFpqSmsQz/Mwo8Tz11FNuxbvlllsMxcEMRrDx5F6A8lmvW2+91eO8Ll26hIsXL2oSFdO77VZd3VgEYH9BvsoFShT/OKhF1EbzC7m02tIVH1FFkiXWSnk2XPJtVQ2grBtMKjHOpYhW+UBdim+C6wyeIS0Q+wY4iDJuTZbK788pt4FCrq19cYTCQajis0vK7SCCHFxKQynhdhCgeWQ0XrKQa29dvw192t+DzWu3iOs5hGftQQCOAwgnyMQJQDgH7n3I2JUyfep0fPj+RygtUm0A+OHsVvx35V9Zng3CyXJxQjhh/4rjFjhx63IcgQOc3C/EcRyiI6JRLro8EuIqoVx0eTgcEeAcEXhx9mhUqGj9LKDE6y++gYxUYQylOH2dazI7nsJJKXjqdPWPSH0UYj8cCAUhgOiOF8J5of1FxH40ub9DfENB5e2tWiaWiXBEPtcQzT/tMt1nm90Yas+rMvy9TxT9uIpJDAt8IdamNq8AQSnFhAkTdMsjIiIwccJERURFuYoh2LbbT0k5ignvvTidqrIxypP9hhkMBoPBYDAYjIBQMqd69xGEEMyYMQOJiYm2D6xt3rwZb731lttpt2nTBlOnTvW2iMUiEIPerbDrnAuEVMpOxsxx4eGcf/nll9GlS5eg5F27dm3bOFWqVMHatWuxefNmTJkyBXv27PFZ/pRSvPXWWzhy5Ai+/vprnwtVPcHueAlVUdqGDRuCdj6wG2gertSqVQtbt27F119/jalTp+LQoUM+S7uoqAiTJk3C0aNHsXz58qBJegLBjh07MHHiRPuIACpVqoTBgwdjwIABaNOmTdDruHCipNTHHMdh7Nix6N+/P6ZMmYLVq1f7dNKFn3/+Gbfddht++OEHNGvWzGfphgt25xp/CUkYpQe7Y6hMmTK6ZVbnr3A5dzGKB6UUQ4YMwenTp92K36lTJwwaNAi9e/dGjRo1/Fy64FJQUIAHH3wQmZmZtnEJIejTpw8effRR9OjRA/Hx8QEoIaM4NGjQAAsWLAha/kxs4TmsjvINX375JTZu3GgaXr16dUyfPh0AMHXqVKxZswaXLl0yjT9u3Dj07dsXVapU8XlZfQVrdzP8TVFRkeUDYazd7RlWeQerLzjY/TyhvL8YnhHsYwkI/eMpmPd4S/J9gVCjY8eOluGJiYlITEzEddddF6AS2VO2bFm0atUKv//+u2mc33//PSwnE7OjYsWKluHZ2dl+ybdOnTq2cZKTk1G3bl2/5M9gMBgMRrjQunVr/Pnnn5ZxSqRYWzCKCVCKpMtFqFLBvE1/66234u+//1Ytu3LlCnbs2IFu3bp5nH12djYOHjyoW96uXTvL9RLTrlqGC+ODRaGLdjS8UXyqFz1GRkUpBiHTgA72ZoQPAwYMwIABA4q17sCBA3Hp0iWMHj3aqzJwHIfPP//cVLDUsmVL/Pjjj7bpPPfcc4iJicGwYcNs4950003YtWuXbbzIyEi0bNnSNp4/yMvLw9NPP20Z59q1a+jfvz86d+6MrVu3Wk4ExWAwGCWN+Ph4vWTJBEopBg0ahKioKAwcONDjvNydvCHah80tb9QPnaNjsKVKNH7Iz8OKa9fwe36+W+vlXsu1L1dRETInTdYt5ypUQJVvvkZk40bmKxOC2F49EdmkMVL63Qc+LU0VfHX5CpQdPgwRBpPhKCkTWQb5RXkA4cBTHgQATziA5wGOgFAKQnhZRCUpkHlQEMqDEuK6hICowRZF2xxxuLTYkrWHCH+JKK8i4voEVLBLSTItQtXiEZWqi6h2KhXFQdL1DIEoF3JZk2Uxo/KSR7mAAOAl8bfCyEIBRHK+ec6fq1wZZR4xnyAz74cfUHj0qE/ysoNPT0fa40+A1zy3V27EcJR94vGAlKFyq9ZIO3hQFnc5IAijRM2TrGtSHl9U83lQ2bKoHxGB1y5nwpOploYPGYZ2HdqhRo0aslRbd42nEXtqxWDSdaFRmA52+cgoxbRo0QLHjx/H6tWrMWLECLfuf6WlpeH8+fNujQFllDx0MmV3kFydikk85L+ayr9BwwbYvXu3anW+MNuVji574/LERvn/5H7lyhXMmTNHtzwyMhJDhw51O52YqAixX1TaULz4noqibQ6ESG0fHgSc2ORSK1Kzjn6BgoxTuvRb39YaAx95QIzlapcJdSUFpcSVtaLeVPaxsqqS4QkffPABkpOT3Yq7atUqP5eGwSg+hBBbaaY2vHv37li4cKHHef215y/07ddXl3ZMTAxuve1W7P5FXTf+UVCADtExuokl5LJDfW2mjwGFspdCusajhMq36qRrd1CTNKQwzSZSdRVocjBqSUhPbdY2eIaRAjhfVIQ6jghQIsR1SYfV+SivOZXXq4quB0tvqraZIdWHHFzbgQDoHRuHSg4HplzORK7B8ZF5ORMvDh+DTes2Y+qcKahUpYpQ38K1rSiE/pi7et+JZi2a4cg4wiagAAAgAElEQVT+I+rvTSnGvjgWhCMYOWpkiZZqU1Bs/28bTmQcV8izJZE2J0vZAU6WlEuCbdd2EWJxsmSbwMFxiHJEomxUGfCUIrZuHJ6b8RzeGDnNtkyX0y9j6tg38O6SuSAcBSf2iVGpLUYFIztPKRyEh3iUCMc4TwFO6Dcj8n4gct8bIRSg4m9N7H9zpS32jRGiahoq732r7oEr9rO278OtvhDlfmD31ksd2vrLJ2JtH1Osa08A27dvN7wvPnjIYNSrV88oIxeG15zmyMJ7g9/Pxavu3c/RpsVgMBgMBoPBYDBCEzb61gZCCObOnYvvvvsOV65cMY135MgRXL16FWXLlpWXRUVFmUpP4uPj0bNnT5+XNxyIi4uzDM/NtX/wzVus8iCEBFXSrMSuHE2bNg3544gQgt69e6NXr174888/sXLlSqxbtw7nzp3zSfobN27EsGHD8NlnnwWtIzAmJsYyPCdHP3t0ILA7frp27Wr7e2R4DiEEAwYMQP/+/fHLL79g5cqVWL9+vdsPSdvx+eefo0qVKpg/f75P0gs1ioqKMGrUKNt4sbGxmDBhAp5//nlD+RPDnlCvjwH7MiqpV68eli1bhlmzZmHlypX46quvsGfPHp90UCclJaFHjx7Yu3ev2wMRSgp2vy9/CUkYpQe7Y6hChQq6ZXFxccjKyjKMH27nLoZnrF+/Hhs2bLCN16ZNG8ydOxft27cPQKlCgwULFrg1qUuvXr3w9ttvo0mTJgEoFcMdrK7bYmNjQ/6an6HGqg7Iy8sDz/N+FUGWhDrq8uXLeO655yzjzJ07V24jlC9fHu+88w4efth8wGRGRgbGjh2LpUuX+rKoPoW1uxn+prjtbjNyc3P9/mBmKJ/TYmJiTLdpsPqCg93PE8r7i+EZUVFR4DgOPG88ZL40XHc7HA7LbVCa7/GWJsqVK4eaNWta3ts5ceJESIm1AaBhw4aWYu0TJ04EsDSBw67f/vLly37Jt3LlyrZxWFuewWAwGAxBrG1HfuqBAJQkUBg/o3ApoxDNbzB/xqxXr1746KOPdMtnzZqFu+66y+N+mNWrV6OwUC+1vvfeey3XS0z3tP0ijSynhiPcqVNfhqgoNrEnw/+88MILXou1T506ZTlRztixY90SawPA8OHDceLECcyePdsy3ieffIKGDRvapnfkyBHbOEY8/PDDmDbNXkbgK3bt2oV169aZyskZDAajJJKQkOBRfEopHn74YURHR9u21YzyckceNS87C0+UKWsZR4lWqGSOcahSiCTHEgUyESDoGR2LHtGxOFVUiO/ycnGgoAC7LSTb7tSNed9vRdG587rl8W9MtZZqK4i44QYkzHkLaYM1ckWex7XPv0CFV162XL9MZBmk5aaBAw9QAicABxGEVFQUZ/MACOUEtTYVFduifFGwNvEuiRXhFHIdjc6aEnAaIY8s4xYWCtcQ8s4kqh3Lg1dLe4hCnKkwcfE8b3gtQgl1eSQVO5yq9rwk2XalzRHfiLVDBZqXh7TBQ1F0Vj02KrZ3L1SY8FrAylH55pvl97x4PHAQZGWCMkp4SbJttZJNVH9Sgk4xMVhWpTKGp6Ujx83n7wsKCtHohkY4ff4UqlStqpBIAVoNGFXo4GRMJDjy8whKu5o2jMEopTz88MMYOHAgqlWrhjTNZBBGfPHFF3jppZcCUDJGOFJs+TYFGt6ob6MVZJwQ2zSqmTssCkARHen/c/rEiRORmpqqWz5kyBDUqlXL7XQiIzhwRBKCKvWfyhaZkdJU0d4jQM4FtXRV4oMl74OLcAjpUSLKQSkIp9lGct2okWsDLrOjHNWg/gXU0kem4y6V8DyP8ePHuxX3jjvuQNOmTf1cIgbDO8z6R8z6THr06FGsfP7e9zf69esn16FyXUqBjLQMXfx/CgtNpdoSBGrZtJFoWzj3uwzZ8rxZ0iU8NVlPkYk07xZxLZLzJdCWQ+5hUF1DAkAFwiGOcMih6ucr113LwfPly8tlkfORNhFRX6cq85WuYSlcAm/9dnNNIqFNQynjVl5mto+KxkeVKmH6lUwcLywy2jL4YeMP2PPLHkx6cyLueeAeCNeyPAAHKOHFyasceGH8sxg28Cnd+pRSvDnrTdRrXA897+pZIqXaTurEtn+/x5nMUy6pNgg4sWNIkmsLyyCKs8VlRJJoO+R1CMeJ4m1OWFuMF8U5EBsZi7v79sbVlGzMnTLftt9zx6ad2LBmPfoO7CvIrzlA+mXyhMJBARAKJwUchIJSXuxzAxzgxJgEEJdLW19qQxExDiGc2C7j5PaT3AIU5dquzxQc4Vz9F7qmnPdy7UDB+l+scadv3huM0nZSJ4poESI4G1Wcj4tVXHm2aXqU4jWD/tPIyEi89qob/araSsCDfJXHdRFfiOSrSep0bQ57498FVV+KKc7z8qSVygi6/k51MPvpMRgMBoPBYDAYxcd/JpcSREJCAgYPHmwZh1KKkydPqpYZySgkrCTdJR2r7QIEZttkZmaahpUrV86vkiNPCIVt5SsIIbj99tsxf/58/Pfffzhx4gQ+/vhjDBo0CI0aufewohnLly/Ht99+66OSek5sbCwiDGbYlEhPTw9gaVyUpOMnHCGEoFOnTvjwww9x4cIFHD16FB988AEee+wxNGjQwKu0FyxYgB07dviopKHF2rVrcezYMcs4DRs2xN69e/Hqq68yqbYXxMTEIDLSfLBiIM4RdjKL8uXLe5xmzZo1MXbsWPzxxx9IS0vD2rVrMWbMGLRv3952IgQrEhMT8cILLxR7/XAlPj7eMjwlJSVAJWGUVOwe6K1WrZpuWbCvs6yuJYDinbsY7jF9+nTbOOPGjcPu3btLlVQ7Pz8fb731lmUch8OB999/Hxs3bmRS7RAj2Oc0hm+xuw73t1CtJNRR48aNQ3Jysml4jx498OCDD6qWDRw4EHfddZdlup999hl27tzpiyL6hfLly1s+dMba3QxvsWt3G8korc5pTqfT7wJpf/QZ+AqrvHNycgIiHtYS7L7gUN5fDM8ghAS9jRrsNk0obANGaGAna05KSrIMDwbhWGZfYCc499f3dueeg5HMksFgMBiM0oY7Yu2CK2fAFxhPrFtSOJ9m3S7o2bOnYXtu+/btWLx4sUd5ZWRk4PXXX9ctr1mzJu677z7Ldc+l+Hg/8PpB6pFMrM0IABkZeoGFJ1SpUsVSqg0Iv9sbb7zR7TTnzJmDvn37mk7mBQB//fWXW2kV9xmoMWPGWD7r6g/WrVsX0PwYDAYj2FSvXt3jdSil6N+/PzZt2uTxulYTukuk8jxyLOofwD33hF0cS4ET9E7FBhGRGF22PJYkVMaRGrXwcUIl9IqN1a1Xv35927Llfv+9bhlXuTLi+vW1XVdJTLduhiLu/F27bNeNjYwDpTx46pJbUypIrCkAnlJxGQ8q66IoKKXgKeT1JDUXL4qoKKUKcYn4l2hkJpQqxNiuZcJyIU8pULmeUqItQ1R/9AYtzXKqEGdLUmW5tFQSSAqRI7gSJNbmeWQ89zwK9u5VLY5q0QIJ8+cBARyTltCoMXjlMaNQnPMQZNtU+ZeqlysVoHUjIvFN1aqo5vCs/M0b34wjhw4LKYmGNyoeb5QaHGcK+RyDwfAcjuMsn7FTcvjwYT+XhhFe+M7O1aChfmxkzoWd4Auuyp+N5Wvq2idCK432MTt37sR7772nW16hQgVMnTrV4/QcDqW5TfsNFd+NKmtlyOtQUFBngS7dRk0bokbtmkIcTcNZ+dFc3EfkuJTa1L8MBoDJkycjK8v+fgDHcVi1alUASsRgeI8nAtiYmJhijU2X+vBlQbLin9Fz1WVVZTI+D2sdntJ7DoKUWnJxEgoQqpAvU3WtSgxeKogiLUUeSjgpXwCc/M1cMmvp1TBSf32/t7AAHACHIg1Jqi2JTzkKVXrKchJxXaP8hHSpHK4tqypP4vqOBEDdiAh8nFAJI8qWhcPkGLly5QrGPPUSnnp0JNKSUsHBAY4ADkJE8TNBxzvvwM5DO7Hw8w8wf9k8LFgxHwtWzceKrcvx3Z51qNm8Gs5fOYeSJtXOK8rDdye/xZnMU7IAmxBOdPEQOAgHyKJtQaItfgJHhHBxK4LjOEnDDY4oXlCvH+WIwuCnBmPl5mVo2NT+Ptw7U95FztUcUFDwvFPsm5L02FTu/6K82A9CeYAI7SXKi7JtRQeYuj9O6ESRW3XKiemUf8Xmn5yzOKEKVfTZqbrydK1I1k5jqJGb/fJ51PWbzysK7FgVfxyfG9ZvwJ4/9+iWP/m/J1GnTh33EypG0ZTXVBeyL4CH8b0TYRIB5fmW6M+9is+uc4q7L3gQVzqXKD5DE+ZpejDLg8FgMBgMBoPBCG9Cwx4cBtx99922cS5evKj6bDVwVRu3NFGlShXLcH8P6OV53lIkYjfgOJDYlSVcjyNCCG688UYMGzYMS5cuxbFjx5CZmYmtW7diypQp6Nq1q1sPeSqZOHFi0C7UCSGoXLmyaXhKSgry8/MDWCKBknr8hCOEEDRp0gQjR47E8uXLcfLkSaSnp2Pz5s2YMGECOnXqZCk4NmLChAl+Km1w+fTTTy3Db7zxRvzyyy9o3LhxgEpUciGEWNbJgRBsWMnh7M6t7pCQkIB7770Xc+bMwa+//oqsrCz8/fffWLBgAR588EHbNomW1atX4+jRo16VKdywq0suXLgQoJIwSiqJiYmW4bVr19Yts/rtXr16FdeuXfO6XFbYiS1D6XqiJHH48GH8+eeflnGmTZuGN998M+ADgYPNhg0bbI/LlStXYtSoUWym8BDE6pyRlJRkObCeEXoEu88r3OuoXbt2YdGiRabh0dHReP/993XnMkII3n//fdvr6pEjRwalf8YdHA4HKlWqZBqemJjIzgfFgD3U48LX7W6gdJ/T7LZNMK6V2f5i+BKr4yklJQVOp9Ov+YfC8cTu8TIAe0mZOwMMA004ltkX2Mnuzp49G6CS6ImKigpa3gwGg8FghArNmjVz6zmwvNQDAShNIDC+F3MuVS9LURIdHY2XX37ZMOypp57C2rVr3co9Ozsb999/v+G1y/Tp0233xdlkTycTkqx7RKXnk9/xeqG4p89IMRjFYdu2bV6tX7FiRbfirVy50qN0169fD4fDgW+++UYXtnv3bjz22GNupWPUp+sO8fHxWL16dUDvG9vd52cwGIySRo0aNYq1Hs/zuOeeezyuw/r16+dWvORi3G+2vtvq3r1YORYxWKYgAsAd0TF4Oz4Bv1SrgZFlyyFeFBPb9f8BQMHBg7plUS1aAJ4+R0YIYjp31i0uPHFSbwbXEBcRp9D18MI/yotya15eJgkreCp+olQWbcthGuGkJKtWihllkQYgb19eEmgr5MYQ/0hCH7hScEUxkW4I66nXkdeD4p480XyWSkYUeYOCIyVHrH1l2nTkblTL8CNqX4dKS5eAGAji/Ul8gwYuobYozdYKs3nNXwnlUc2LAqjyHIevq1ZDCw/6t3Ou5eCOdp1x4MBBYwmL5tjTIovhlceQ+uAzjM9glGY4NwX+/r6/zwgvLIVoJpNomMVr2KihYXDSrhfVEeV0lGZNF/6ciyItLQ2PPfaYYb0xZ84cVKtWzeM0I+TJJ4pfF0VW1E8cc0urW4RUVe0rV/uNqmp2VxvNqL1ttO/Uk7JIaVDDv3Icg3agu/8YoU1BQQHmzJnjVtx+/fqhVq1afi4Rg+EfLK8bCHDdddd5nObev/ZqJsASSEpKMnxWu6N8X87gOkizVDmvlTyNA3FFdMUn8nuj6lopqjaSayv/KtPQlseVhvBPGd4+Wv+M2pnCIvBw3S9UibO1gnBN+ZRSbeV6rpck+KayUBvQpyOnQZVCbiCCEAwqWw5LK1VCY4v7lD9u+RH33Xk/CgoKBHm0KJF2iJLoajWqovNdd6Brz67o3L0zOt3VCc1uborICAcIdSA9Nw0nMo6jSJx4ONyl2um56fj6+BdIunpRFGYLeXNE2OqSVJuDtK2ILN0mnLBcKK8UTxJpSwJuhahbSh9SOgQ3t26BtTvW4sWJL1o+g5eRnoGVi1bK/WnCP6cwAZ4suRX65IT+OAjLpX46ZZ+cor+NF3/rROo7E/tdIPWZmbR5pL4zbV+cdvcyuTZDDZHFzPISo986AXKL8oyT0HYImhDstj3P85g4aaJueXR0NMaPHx+QMkhthH+vnAGgmJBBmnyCqCLDaFfI12jU6vztXtkJMay1iwc1ec9gMBgMBoPBYJQSmFjbTW6++WbbOFevXlV9vv76603jJiYmGs48WBooV64c4uPjTcPPnj3r14dcLl68iMJC/YANieJ0hPsLq2MIAE6ePBmgkvifChUqoHv37pg8eTJ+/PFHpKenY82aNejRo4db6x85ciSoD+BbHTeUUpw+fTqApREoTcdPOJKQkICePXvijTfewE8//YS0tDSsXLkSXbp0cWv93bt34/jx4/4tZIDJzc3Fjh07LON89tlnHsuQGeZYnSeuXr2K9PR0v+VNKbWUWVSrVs3ngykjIyPRqlUrPPPMM/jiiy+QlJSE3377DaNGjXJ7huklS5b4tEyhTnR0tOXDYmfPnkVubmBnNw13ioqKgl2EkOLEiROW4TfeqJ9V2q6N429Rzn///Wca5nA4ivWAJcOeTZs2WYZ37NgRr776aoBKE1ps3LjRMnzo0KEYOHBggErD8BSrc1pBQQHOnTsXwNIwvCWU6yggtPq8tOTl5WHEiBGWcSZMmID69fUDCgCgUaNGGDt2rOX6x44dc/tB8GBgdz6w278MPazt7cKuH7A47W5/H5OhfE6zyzsY/a6sDmL4Eqvjied5W1m/t1gdT2XLlkX58uX9mj/A7vEyBOzaEqE48Uk4ltkXNGrUyDLcX/fT3DkXBOKcxWAwGAxGqBMZGenWs5fhJta2fbpRE+HfJGuxNgA8++yzaNWqlW55UVER+vfvj9GjRyMjI8M4O0qxefNmtG7dGrt27dKF9+vXD4MGDbItw6mLmZbh0vBv1chBq43h1LdRI4s5+Yi7g8kZDABeT8htd50h0aZNG3Tq1Mnj9Pv374/KlStj9uzZAIT+uzvvvNPt6zZ3n6s1YsCAAZg0aVKx1/cUdr+TwWCUNurUqVPsdXmeR69evQzbc2a88MILbsVL582lmkYSp+KilDFpMzBK28jxkMBxeKZcOWyrWg0TylfAjW5sUz4pWbeMsxizZIXDQBpH8/JAbSbyjo2IFQU7vCg6dAl5eAiCbVC1rEcWbksiYirJOBSCa2nLUEHeI/h7qPzXJdmGy1YlxaEUWuuHqYjERPRDKXVZrVQCRwoqSbOpS6StVGZSqhA1gsJBHD7zgwSTq0s/Q/ZHH6uWceXLo9Ly5XBUqRzw8kTHV0Rk+fIqdw4vSaDkl0vOzkOQaEMRX6uoiQDwUaVKKO+B7bSwsBDdOnfDpYuX5GNR5ZCi2t+8wclBe3wYOWV86JkJFEbi+nB8MUIPd9odbN8xvMU1oYZrGQVFkyZN0KRJE138q2c2oignRRnZ6K3uk68pKirCI488YviMy3333Ycnn3yyWOlyrkYOhMpNqm2VNarCgKqrbSmiK+u32/69B+Q0Kahrg0vyRgmi+Qx9+87rajLM6lmG5zz77LPIyzMRMiqIiIjA0qVL/V8gBsMP2Em1AeCWW27xON20tDScO39OJztdvWq1bkKTGELQIzYOZlJtq2WqKkRxra2Vawvv9GkoLuFVYapai6jXUadvdClG5Ht1nQ3E2k4AP+blgVNpsF2ybA4uqbbyvVawDYNl6hc1FHE7FHE4IryI6h9wY0QkPqlUGSPLlUOEiZw6JTkF337+rbiPBaG2/B6CONrBceAcHBycQ5BIU4eYL4er+VdxJPUIrhZelbcbEH5S7WPpR7H2+JfIKsgG4QTZNcc5ZCG2gwhbnlNsI3ELgSOc8J4j4IiwjoO4JNqCnJuT48nvOYdCpC6kFhHhwMjRI/DtjrW4sbF+vIPE0vc+Q3ZmlqI/TeoL4V19V4q2FoEo1ybiZHcUslRb+ksIAc9TcSI7CkEwL7a8FP1dSqgo2JXycE1cZ9wo1q3PLLhBwxdbXj5/mvzOi4PqJ0+Ec0CBswBOqunvd/ML+PoYc0/Nrf63Zs0aHDp4SJfW8BHDTcecKNf3FU6+CP9mnjH7Yqp7HbzyPKL8yyv658VzPBErbkLE+ifMrq9YPyCDwWAwGAwGI9xhYm03qVKlim1Hk3amZ6sHqymlOHAgvAaD+BIjUYfE5cuXkZysf7DNVxw7dswyvEGDBn7L21MSEhJQubL5g1X79u0LYGkCS5kyZfDAAw9gy5Yt+P333w1vtGv5/vvvA1AyY6yOaSA4+8pucEdJPn7CkfLly+ORRx7Bjh07sHPnTtStW9d2nWAe8/5g7969KCgwH0jYoUMHtGvXLoAlKvnYnbuOHj3qt7wvXLhgOYgtEPUxx3Fo27Yt3n//ffz777947LHHbNcpab87d7A6Tniex/79+wNYmvAn32ZwRWnD7vhp3ry5blkwz105OTmWgz7r1q2LiIgIv+Vfmvntt98sw8eMGROwh0NCDbttYyeaZQQXdt1WsghmHUUptezziouLQ40aNfyWv7fMmDHDUnbXuHFj2/PZa6+9ZjtYaNq0aUGZ/Mwd7I6fvXv3BqgkJQfW9nYRbu1uu3Na2bJlUbVqVb/lb0co9gUHc38B4XXfhWFPMI+ntLQ0y8n+GjRoEJBrP3aPlwEAmZnWQsHY2NgAlcR9wrHMvuCGG25AuXLlTMNPnjypmyTdF6SlpdnGCWabhcFgMBiMUOLWW2+1jZOXWoLvOxOCU5fs+6oiIyPx1VdfGU7kSynF3LlzUatWLdxzzz2YPHky5s2bh1mzZuF///sf6tevj969extO+HXrrbdi+fLlbl1PnUzMgC/NKZQaiLUjI12D4S0E3YZD9dj4PYabeCOedjgcWLRokdvxt2zZgooVK3qcT3p6OsaNG4dy5crhhhtucLtPOzo6GpMnT/Y4PyVTpkzBvHnzLK+lfEV+fj7Onz/v93wYDAYjVHDn+W8rnE4nunXrht27d9vGLSgocPu56mteihDs1qaav7pwqg/TCaPk98KnWEIwsEwZNKpd2758Tr04nF7Ntl3PODGTb2HzXGBsZJwgyAYgy7IVYkRBsK2U1PIqcbYk6OBBwVOtllEjaZRQ2bOovugEsuhblo4o94VyuSI93RWBG4ePLAuSiyOWVWzzc6RkDF/M27YNmRPVk5SQiAhU+vQTRN4YvHuicTVqinI06hKwQ33E8JplauG2+ncsxd1WrRqqOBxulyMvNw8dbuugmjCGSnIZs0tNg+M2nChNQuqS9n1KAu709ZTUiXcZ1ijrd7dPq5Jc0+h3bpQIAe69/17DpKz7egNzHnnllVewbds23fIbb7wRS5YsKfazJ0W8VEsCrpaa8J5SdUPLsJalQEQZ/T3kC/9d0G1n5X6U2o1UIeS0PSeHWZ3KCAxZWVlYvHixW3GffPJJNpk4IyxxR6oNAJ27dC5W+n/t+UtISq5LKFasXKGL1yMmFmUMzsVaSbbR9RtRCLWV13hKiEaurb2m0+alhYj/M5JZW0FAUC8iErUc+n6StbnXVLJrTqPElt9RxfeU3qvWE14O1WciL+dAXbJuTdllkTZ16WyV0u1IAIPKlMWySpXRLCrS8DuuWLxSUkYLImmOg4MjIJwgkeaIQ9Q+A4QKfx2cAxwccBAORbQQx1KP4nzWOVBKw0qqnVuUi+/PbMKOsz/CiSJBmi3KsqVty6nk2IJsnINrmUuu7RD3myjKlkXais9SutIyzpWWdMQQcGjcrDHW7/wO/R+637Dc2VnZWPLBUrlvhKe82OfhmvSOl/rreOE9BQ/KU7EPTxJsu+TalAq/JKHPjpd/jJS45Nou2baij49C7ovTyrWN+keYXLs0ouyPFQ4I1bUE1cXSkVOo8HMESapdHIqKijBlyhTd8piYGLz88stupeGRYNvitPnflf9QwBfIv2VAEGVL7Qhe0d+uPU8bPe/ieiue9xUVFOGIPPOD/F4KE9fRpqf/Lvowf9YKrA+QwWAwGAwGgxGulIwnUwKAMIua9ebSPhhtN1Phjh07vC5XMPDFBdDNN99sGb5nzx6v8zDDTmpx0003+S3v4mB1HJ05c8ZS7FdSuP322/Hrr7+iXr16lvGCKRwzks8o2bVrV4BK4sLudxau56DSQOfOnbF7925Ur17dMl6oSfa8feDqn3/+sQz3ZsATwxhWH7uoUqUKli1bhuHDh1vGO3LkSKmTs9m1aYNRx4UzRUVFlpMIlCZ4nsevv/5qGl6jRg3UrFlTtzyY564DBw5YXg+F2rWEFeF2Y8uqnUAIQffu3QNYGt/h7X4oKioyFCRIXH/99WjcuLFXeTD8i109u3PnzsAUhBH2/V0XLlywlFA2a9bMtm8zWBw5cgSzZs2yjLNw4UJER0dbxomLi8OCBQss4+Tl5WHUqFEhWQ/aHT+s3e05/pAnhitW7e6oqCjDvs1gntPOnz+PjIwM0/CbbropqJOqhGJfcJMmTeCwGNDsz/0FWMv/OY5za+LMkki4DlAN5T5Du9+fr2DtdAbP87hw4YJlnCpVqgSoNO5jJyoLxTL7Ao7jLGWdPM/bTkxWHM6ePWsZXrNmzRIrM2cwGAwGw1Nat25tGyc/NRQmsLHrb7CWyqjWJkS1IC2rCJlX9bI/LXXr1sWuXbtMhYx5eXnYsGEDpk6dihdeeAHjx4/Hp59+in///dcw/l133YVt27a5Jc9NvZKDjOw86L6nmVVPHq1PlH/kFQgIKF+oyycyKlKdA9W89aD7trROvMuwp1atWpb9ZVYMGTLEo0ly4uLicOTIEVSuXLlY+Xnalz1q1CifTPj93HPPITMzE1OnTkVcXJzX6VmxevVqv6bPYDAYoUTDhg29TqOoqAhdunTB33//bRqH53m0bNnSrfQiQNApOsajMlg3ydxrsCnijZEAACAASURBVMmxzOdSMU1V9ipFRCCiUiXbvDiD9m7BgYPmkmwLeINnLxzVq4PY1L/RjmhRZOUSZkvvZcm2KOXhwYMShW5RIfABdam0pfdQyGxd0hAxPWiUjtQVrkQp8lEtlJZTTRqcevNJ30jXAjcQOyrVJrJguwSYHQsOHkL6yKcBzT3AinPeQnT79kEqlUCcOEGTkZTNJdSmchwlys88VR5jAosTEuDwYP+lpqbixedfhMrQpstTcywR1zEUis/0AOYC7WJB3HyFKKG6j0ojTKzN8Cd25+XNGzfjnTnvmK2sXWCWC5x+OEQXL16Mt99+W7c8Pj4e69evR4UKFYqdtpN3Qq83NWzJuv5KnZ5ik6go+5I+XafT/PxqIjZXtbMl47bhacHmXKFLh1GSGTRoEIqK9BNiaomJicH8+fMDUCIGw7e4K9UGgH79+hUrj30H9snJEQIcPHAQBw8c1MXrb9DvriwdMVquqTrsIeKkSa71tHkoayWjPKnBekbpKMXXBEDn2ChdaQ4XFIJTrKtfz/XPIUuaBcG2VDYzubZ2fcCl6lamKd0Z4oj40pRBSrdBRAQ+TqiMBpF6uXZkZCQIpeDElQRBqiB4lhYKt4JFAbRCOk2IKJLmCC5mJ2J/6l5cybsSFlLt4xnH8MU/K/HvlTPgOGFrueTXgkpckGoDBA5jqTZxrSOHEw4OziUq54hDFmcr46uWiX+l700AxMbGYu7HczF51mTDe4ArP16FjPR0yIJsyoOnvCzaphTgwQNEnGhMFmQDPC/EEfonhPSo8odIiBAOVx8adUUylPwaybUBxXlK0++mWjcEBMilGdvfpQ9+jjnXcvDDDz/gw/c/xNtvvY05M2dj5rSZmPb6NEyZOAUTXpmA8S+NxxuTpmHVstW4cP688DyGePxck8TaPpZqU4t/vjgsVyxbgZMn9GOhR44cieo1qqvzc7OsNpFMOZb+jxhOwIv948L5TXr+hYjnIFedQ8TzP+CqlyBPBCAspVKgpmIlcnmouC9NjjWieyNP0ODNLiAc8TgBNskeg8FgMBgMBiMcCU2bSgiSlZUFp9N6YEOdOnVUn9u1a2cZf+3atV6XKxi4c9PEjrZt21qG+3NA+k8//WQZ3qZNG7/lXRxK6nHkKRUrVsS0adMs49gNXvYnt912m2X4pk2bAv4wSsWKFS0lenv27LEdYM8IHtWrV8fEiRMt4wTzmDfC2/rh0iX9gyFKfPGwOUONXX3sTwG/nWQqGPUxIQRvvvmm5WAxnueRmJgYwFIFH7s67rvvvgtQScIHuwGMly9fDlBJQpu///4bKSkppuF33HGH4U1/di3hG3xxXRdIrNoJtWrVQpkyZQJYGt/h7X5ITU217Ktg7afQx+6ctm7dOjawIUD44rx46623Wsqrd+3a5bcHCsK1juJ5HsOHD0dhoV6uIjFo0CB06dLFrfTuuece9O3b1zLO1q1bsWbNGk+KGRDs2t3r169n5wMNdu1uKzFzaeLChQs4cMBcTHX77bcbiuvbtGlj+RDujh07/HZOC8U+AyV2v9effvoJWVlZASqNQGxsLFq0aGEafu7cOVPBlrecO3cO//33n2l4s2bN/C7mCVXC7bpLgl1329+b+/bbbwNSDkbwOHHiBPLy8izjmIkOgwWlFPv377eME2pl9iV33HGHZfimTZt8nueRI0csw+0k/QwGg8FglCbcEWsXXDkNviCw19OBhFLgnwvWbUyJRo0a4e+//8bjjz9e7PxiYmIwbdo0bNmyBfHx8W6tc/ScUiBoZPJSGxGFriPrUaPUqe/7jYrSD7S3wu8DxUNYVsbwDrt+PCMqVKiAhQsXerxejRo1cP78eTRt2tTjdT2hY8eOeOcdE2lVMeA4DhMnTkR2djamTJmC3r17o0WLFqhduzbatGmDbt26+SSf22+/3SfpMBgMRjjQtGlTn0x6XVhYiPbt25v2+XXr1g1Hjx51K61boiLdGjjmbbNIWl91B9FtsYcxjoQE5QwupkQ0aKBb5rx0CXk//uheARQUHj+uWxbl5v2JSEeUS6otCntcKhBefEF0ZbtE29JypTQbVNZuGwuuxHu1Os+GSowoLpDEPQaSHu3W1Uk0NRFkaZBih1NQVTw5SCEXclcUFao4L1xA+qBBoLm5quXlR7+AuAceCFKpXMRUTFDI0NSidMjLJcm2oHHnVQInQw0oAKB6RARmxcd7tAc/W/wZcq7lGIhVfeLgCTg+fTbCnQ2p/dH7m2L8PJlYJzRw5zkQtp8YZngj6/v6q6/xYP8HkZ+frwuLTmiEMtffKWZikYcYVljk22N027ZtGDFihG55VFQU1q5di0aNGhU7bUqBIicP6xOnjXSbUuSc0z8b16hZI9m9RjV1tIsAtqfCu+nGMCExMdHtMYDjxo3zuC+fwQgmtu1Tg/NajRo1EGkgVbbj4sWL4jlbyG/5yhW6ONUcDrTVPJutLZ3u+ks0X1NqXpMol7lqHGJY+0jCbeVX5xVh8jrEtY5SiK1dR7keAHSOjNWVK59SHCwoVN1hVP41rF6oGEKV2my1MJsDEXswiCotAioLs5V5Sf1gHFXLwJVxKAgiQHC9Q99rdt3114EQTs6TE+XRHCfKvglAFOXlRLG2wyFIoyURNeE45Bbk4VDqAfyTdhR5RXkhKdVOvpaEtSe/ws5z25HvLADHOVxibIVQm+OEZcJ3dEm1OU4UZxMODpUoW/zMcbKEnONcEm5XemI6Um6izFaQlKvXJyAY/vQwfLpyEWJi1BMJ5ubkYvG8xXDyTsgT31EIvSBEOIIpD6EvjufFcwYPXu63gyzPdk2QJ/TdAdJvwCXXlpZp5dpm/W+GE94xuXaI4ql92GS5ZgKbP377AzOmzUD3rv+HmlVrol/vfnhp9EuYMvF1vPH6NLw5/U28/ebbmPf2fCycvxCffPAJ5r89H6NHjcatTdqgY4tOmPDSRGzbvA2ZVzKRV2jz/Amxl0/r5NkWjB4zGqfOnFK9tv2wzboMGnr36a1L49SZU5g6bapl2axw+7ei2B/ZBdk4f/WsfO/B5Sx31UDiBnTVIQSqM7hSuK3MgIgRifRSr6hK17yoGqm2TVzq+qBaR/VXiqSsOKGetMLsX8D7KhkMBoPBYDAYDC8IG7H2+vXrsW/fvqDlf/jwYcvwuLg41KtXT7WsYcOGqF27tuk6f/31l+3g1lDESnTjLnYynPXr1/vlxv21a9ewfft20/DY2Fi3BvIEku7du1uGL1q0qNQ85NCnTx/LC/8rV64EsDRq2rVrZyigkUhMTPSroNYMu+NnyZIlASoJozjce++9luHBPOaNsJNM2JGTk2MZXloFPP6kTZs2ltt1+/btuHr1qs/zpZTaPohhJ8HwF/Hx8ejcubNlnFD77fmbO++80zL8t99+c3uARmmhXLlyluHJyckBKklos3LlSsvwnj17Gi6vX78+atWqZbrenj17bCdrKC525y6780coYfQgayhj1U4I5zaCt/uBtZ/Cn8qVK6Nly5am4WfPnsWPxRjkx/AcX5wXy5Ytayl7TExMxN69e73Ox4hwraM++ugj7N692zQ8ISEBs2fP9ijNefPmITZW/6CmkhdeeCHk2vXt27e37Fs6e/ZsUPqWQhm7dndSUlKAShLarFq1yjLcrN1doUIFtGrVynS9Cxcu+O2eTaj2GUjUq1cP119/vWl4fn4+vvzyywCWSMDuvou/JsYK1zooEHjbXxosmjdvjooVK5qG//zzz36bNCxUjqemTZuiZs2apuF//vmn7b1jRnizdetWy/Do6GjceOONASqNe/zzzz+2k0LefPPNASpN4OnRo4dl+Jo1a2wnUvcUq2sZQGjjMxgMBoPBEGjWrJll35dEXqr55GDuE5jn6IojhTty1v3rxIoVK2LZsmX466+/8Mgjj9j2eUrEx8fjueeew4kTJ/Daa6/ZTk6n5OAZcVJk+fk85bbUDHuXv77W8kJU4kPK6yed0koKlM8DygOl3SivvJ4mstv7pnQ8clmq+fLLLz2a8KZly5Y4d+6cR78bJTExMTh06BB69+5drPXtqFevnu2khMWF4zhMnjwZGzduxL59+3Du3Dn8+eef2LZtm9fXkpUrVy7VfYQMBqP0wXGcz/oOCwoK0LZtW93zmY8//rhH945HljW/r+qLJpGRiFcVbiCJMBP4aolISHCrDDGdOhouv/zKq3CmprmVBgDQwkLk//a7bnlc33vcWj+SiwBPKXhKZRkPlYQ8gkcRPHhxuUvSI+uQqVqORRXLIMl8hJJCFmdRaV2V0Ud8Ky43khtrFxk3r013kJCspPCComxw5akRdIQrfFYW0h5/As6UVNXyuP73o/yYF4NUKjVRFSqojh1e8dL+3vSyNaXC3Thu19gYzEtIgMPN/VhYWIhnnn5GSIcqj0UphqGKnwEEZ5MY2fPcXZUJtoNKhQoVbOO4O+Eag+EWBFi+bDkef+Rxw8nmI+KqoHq3hSCcmaRU3wLMK+R9Vrx9+/bh/vvv15WNEIJly5bZPltlR35hkdyGE6CalxKpDab+zoWZZ5F78S9d2g88NkBXTcrNO6PzLHW90U5qoo9qsNzdcz47xZcoHnnkEfC8/W+ufPnymDx5cgBKxGD4Btv2qMU5r2rVqh7nl5ycLJ9bi4qcWL1ytS7OvbFxcCjLaPVXrC6Ea3zpit+4mW5U80hX5sprQWW40XWhNi257jGIa7T5KIBboqNRzmByuc9zs+X3xODFad5zABzKMKr+3tJfhyIup3pR+b0yTQKAqm9bglNIQqU4qbz++Klbvy4IRwTpsyTQ5qT1HGJKLtGzIImOACDIpoWXECtCFE6n5aRiz6U/cCz9H51g2wp/SrVTc1Kw5cwmfHvyG6TmpCpk2pJQ2yXIFpY7FJ9dEm0iCbilz5Ck2+L2UEi1OXBwEIeUuizohviXcOJ64jqAeLxI5RJF3L3u6YUv1n2OsmXLqr7T50u+QPKlJFCeyn10PO8UPkMQaDup2BNCefAU4qR3VOx7AyihsgRb9r4r5drUJdeWW4aUinJbV5+cuFjuF1HKteVraT/ItV1C8PB+lSR2/rgTd7S7A106dcEbr0/Dr7/8Wixn1+mTp7H4oyUYOnAomte5GZMmTTSN6+p3NsfT46tixYq44YYbVC+rcf5GVK1aVZfGDXVuQGyM9fMw7grCbRKRK5VDqQdAeWn6BFFMTZQ1j/os7XqGhYjnKyKfo1y5Sss1earS0SyT6zxNRWyHNz8RZQPDwyqmJP4+GQwGg8FgMBglj7ARa//666/o3LkzNm/eHJT8N23aZBneoUMHOBwO1TJCiK0UdcaMGV6XzdfYza547do1r/No0KABGjdubBp+8uRJ/Pbbb17no+XLL79Ebm6uaXjXrl3dGsQTSNq3b48qVaqYhh8+fBjr168PYImCR7ly5VCtWrVgF8OQuLg4dOvWzTLOvHnzAlQaF3bnoAULFiA7O9syDiN41KhRQzdjZjAJRP1ghdX5m1E8oqOj8X//93+m4bm5uVizZo3P8/39999x6tQp0/B69eqhfv36Ps/XXYKZdyhy3XXX2Q40nDlzpk/zLCgo8Gl6gcaq7QYIbd3STlZWFj777DPT8MjISPTt29cwjBCCe+4xH6hCKcXy5cu9LqOWkydPWspy4uPjcdttt/k83+JiV2/7Y+KEYBHKbYRg74dQ3jYMF+70HbGbzr7B6jfpq99jnz59LMOt6r/icvnyZUsJpcPhwF133eXzfL0lMTERr7zyimWct956y7ZtpeWGG27AxInmDwgBgnD5tdde8yhdfxMXF2c7qc3MmTN9ej5wOp2GA1zCBbuHma2uO0sLhYWFWLhwoWWcAQMGmIZZtbsBYOnSpcUpliUZGRnYsGGDaXgonNPsrkkAYP78+QGvv+3K9Nlnn/mlTHZ1m53oNJwJdn+pv3A4HJYCqMLCQqxerR8M4i379+/HwYMHTcNr1qyJm266yef5GkEIQb9+/SzjhOI9XoZvoJTi008/tYzTtm1bREVFBahE7rFo0SLL8MjIyJDqu/I1t99+O2rUqGEafvHiRdtnPjyhsLAQW7ZssYxjNwEyg8FgMBilicjISLfErL4Ra3uLh9fO8oh3+xFnB//zfAKm1q1bY+XKlUhLS8PWrVsxffp0DBkyBH369EG3bt1w9913Y8iQIZg5cyZ27NiB5ORkzJs3D7Vr1/Y4r32nkoUBe+IIevVQQaoeeS5D9G+Vg3+d+gGhkVFW19N229+D/WMwIJFRuqhVqxb279+Pv/76C82bNzeNd/3112PhwoXYu3cvypcv71WeHMdh48aNeOGFF7xKR0vFihVx4MABcAaSCn+zfft2TJo0CXfeeSdq1KjhsXh82LBhfioZg8FghC7jxo3zWVr5+flo3bq1/Mzh+PHjsWLFCrfXv87hQA8bKYUdvmhKue+DoHJcCoBzUwYaN/BBEIM+W+fFi0gd8ACK/v3XrXRyN2wEn5WlWhZRpw5i/8+9vr5ILgoAFYQ8CqG2IPLhwYOXRdjSe/k7K0TbklAbkLYbdYku5Pt9VCGv1tgXodjeiiAjubFL7K2AqJIShUFiUlQdTwtVlJWK10uUUuPLiTCAFhYi/X/DUXhC/dxvdNvbUXHObJPrpMATERurEaC5jhNJrqa9RDIXsinEUIrwDtHR+LxKZbfL9NUXXyEnx83nF01OEKr720G6rvPpPXa7wyXY165MrBNW8DyPK1eu2MazGr/LYHjK+nXr8b+h/zMU80aUrYnr+n2D6IoNAVhJ2tSNidx835w7Tp48iZ49exo+C/zee+9h4MCBXueRmy89a6mpPbXtM00cZa2afXytLt2y5crivoH3y5/NBKZ2Am0x0OZbMEorhw8fxk8//eRW3Lfeeiso/ZAMRnHwRqoNAI0aN/I4z9SUVEiN5m1btyE5OVkX5764OFcZNcUR+gDUtxi1V+ZG30oryNZDZDmo/hrPDCG2cC2vvqKkmnDlZQKBILjuFK3vi/kjvxBW02tpJdvK5ZQCHAEcVL3coYpPDITdVJefXF4qa7BV5ecA5FOKIwbjmDt26SAKojkQByekQQg44hDF3ZwsiZZk0hwBIqRwQmSBNCEOcITAwTkACly6egm/XvgZB1L2ISM3w2QrieX0Q58DT3mcyTyNDafWYe3Jr3E++6xOpu0gLuE1J4qsiUKC7ZD05MRhsB2kbSNuL6WEW9xuBET8y7m2j5yPJDJXxCcOlVhbOhLbdWyHNd+tUcm1CwsK8ck7nwoSbUrBwwme8iiiPHjeKS+nlBel2+IEeIpeSeqUPol9d1S85iW83NyT+9Pk/jbI7TCtXFvCJdum6nOT5h67lVy7NAmpQ+n7SMelp/BOHrNmzkKvHr3w11/6yXW8wVnkxLuz5+L48eO6MHcE1KZxzDoN/Ync722fr1353fl+Bc4C/JN+RJZlE6LuCpP7t+GS+ssFJa4aTqqNiGJt9dzwooRbTsf1vZQyb+UkAtq+Zt1x58v94WU/IIPBYDAYDAaDEaqEVc92dnY27r77brzxxhtwOp0By/fatWu2g2fNpG+PPfaY5XpffvklduzYUeyy+QO72apTU1N9ks+DDz5oGT579myf5CPB8zzmzp1rGceuTMEgIiICDz30kGWcMWPGICcnJ0AlMseo89/XaAX2SipVquT3/K14+OGHLcPXr19vKWP0Fip24Crp3LkzrrvuOtN10tLSMGXKFL+VqaTj72OeEBJSx7xd/ZCWluZV+vE2Dz+fOXPGq/S1sE47Abu67+233/Z5u+vdd9+1DH/wwQdNb/plZGQUayZOT7D63QFAQkKCR+l98MEHmDNnjuXLHwJzX2JXx61YsQK7du3ySV7//fcfOnfu7JO0gsUNN9xgGe7LCWTy8vLceig21Jg9ezYyMzNNw/v27Wv5W7M7d82fPx95eZ4PTLfC7lrivvvus5WqBZJAXdcFCqt2wsWLF32+v33VToiLi7McWOztfgh0+wlgbSh/8Oijj1qG79ixA19//XWASlOysTo3Xr582SeCYbs6asmSJV5fO2n58MMPLc+D3bp1C3qfiRHPPvsssjQDUpV06NABQ4YMKVbaY8aMsR0U9MEHH2DPnj3FSt9f2LW7t2/fji+//NIneaWmpqJPnz5IT0/3SXrBwK7d/ccff/gsL6fT6fPfbiBYtGgR/vvvP9Pwdu3aoWHDhqbhoXhO6969OypWrOjTPIuD3e/14MGD+Pzzz/2Wv1FfcMeOHS2Fovv27cOPP/7o03L88ssvlg96xsfHl2ipqL/7S4OJ3e//3Xff9fnkDHZ9hg888EBAB23Z3eNdvXq12wPOGOHFN998Yyl5B+wn1Ak0Fy9exEcffWQZ584770SZMmUCVKLAw3Gc7T312bNn+6xf47vvvkNGhvngptq1a6NNmzY+yYvBYDAYjJJC69atbePkpe73PiOfDDD2NA2T+Jqmx/4zxZ8QNS4uDt27d8err76KxYsXY/369di2bRs2bNiAxYsX45VXXkGXLl28mgBm78lkQDFI0IV2eLpyudF7yPuB8vprx8ioSGHgoHZfEaLaZlaDxUPEXccIE1q3bo2DBw/it99+Q4cOHdCnTx+88sorWLt2LVJTU3H27Fk89dRTPs3z3XffxZw5c3ySVnR0NPbt26cSAwSSypUr4/XXX8f27dtx8eJFFBYWGg7SNmPSpEl+LB2DwWCEJoMHD0ZMTIzP0svLy8Mtt9yCpUuXYtasWW6v5wDwaYL7ElwJ6x409/rXtFJnIzTTuBiGOcqVcys/R9WqKD/aeGKLolOnkPx/PZH90cegBrIkCT77KrLefFO3vMJrrwJuTiwR6YgUZTwK9RTRK4qlTzwVpcfUpdyBem1AksgoZDLUZeAQJUG8WsCljad5L62rRBJum/WhKmXfSlyycFeyunhK+Xc4QSkuvzQO+b/+qlocUb8+Kn26yFDmHiy4yEhbeRoFBIEUjH/J8jrUeDkA1I+IwMYq1pOgSzidTrz79juml45Wkh8dZhL3cCLUpdpKmFgnLPjmm2/citeqVSs/l4QRLlieN80aYwqKiorw/HPPG64eVaEuat/7LaLK17NNRx1GcS1fL+n2lPPnz6N79+5ISUnRhc2YMQOjRo3yOg8AyM4tgGpjqbabWMMSzbmQuiLyeZnI+kcv1h7w6ADElYl1peKlRJBqGwCqj+w8XVqxG68gUb16dYwYMcLPpWEwAoQbbfAOHTp4nGxKsqu++WzZZ7rwZpFRuFHsR9CedeXrMVEgKrl4zQTYwnWc8Fct/VSHKaXbgqxT/U/Z10BUfwVkZSgBCKGKFFx5G6XVKUo/mdsVnkca74Sk4lYqR40uD43k2oAg19aGuf7q5doAVaRJXDJtQlTbTZJqEwBZPA+jlkjrNreKa4vxCQEoAaFEljzrJdKckD7HCfJpzgFCODFuhCCTloXVBCk5Kdhz6XfsOrcDJzKOIStfPa7Gl1JtCopLVy9hd+IvWHV0OX48+wOSriXJsmsHccDBiZJsThJkO8ARhyjUdi13iGEOTpRmQxlf2OoOONRSbc4VzoGA4xxCvoptRyAJtqVtKmwDIdx1JAnbUTy2CIfb2rbBqq9XITomWv6+a1d/i/Nnz8NJncLkdxAk2U5xIjwKUaotvBP65ZxSfx4FFQ9EV++asEwQYlMQQsT+PF44RiiRBflauba8D+SPYjjVtxuV+5ynPJSybOmzIXrTvN5g787LaN0QIFz7GbKzs/HQgw9h8sTJfvsOTqcTM2bOUC2zk2rb4uFx4I7s3W0ZvIfHn933MQs/mLIfBc4CVfmNvlexoDavUENZLg9/9+H622QwGAwGg8FglHzCSqwNCI3rSZMmoWvXrjh58qT9Cj5gypQplvLUiIgI0wHmbdq0sR0w+cQTTwRESHzs2DG0atUKFy5csIwXExNjKeeyG0jsLkOHDrUcAP/tt9/i559/9kleALBy5UocOHDANLx8+fLo37+/z/LzJXY3b0+dOoVnn33W7xeflFIsWbIE999/v2H4Y489hrFjx6LA4oFDb+B53lL206BBA7/k6y7333+/rWx1+PDhyM0t/iApM7KystC7d2+dGMXhcNgO+nj33XexefNmn5dJy9WrVzFkyBB88sknfs8rUNxzzz2YOnWq3yZ7yMnJwbVr10zDA33MW4l5AODQoUNepV+3bl3LcF9KSpKSkvDss8/6LL1w5r777rOU7B09ehSLFy/2WX5//PGHrQjOSp63Zs0adOnSBefOnfNZmbRYSU6joqJQq1Ytj9KbOnUqxo4da/n6+OOPvS22Xxk8eLDtANyHHnrIK4FrYWEh5s+fj+bNm+P3338vdjqhQJMmTSzD161b55N2W2JiIrp27WopygtFDh06hLfeessyzjPPPGMZ3rlzZ8t6MDEx0VbI5QnHjx+3bcM8+eSTPsvPF/i73g40Vu0Ep9Pp0wlsVqxYgW+//dYnaRFCUL16ddPww4cPe5V+QkICylkMIDt9+jTOnz/vVR4SlFJMnz7dZ30CDBf169dHz549LeOMGDEC//77r9/LcvbsWXTs2NGy/yScsTo38jyPo0ePep1Hw4YNcccdd5iGX716FZMnT/Y6H4mUlBTbejXU6igAWLt2Ldau1Q8QkIiIiMCHH35YbHlmVFQU3n//fcs4lFKMGDHC51JQbxgwYIBt39KwYcOwf3/xBUM8z2PZsmVo2rQptmzZUux0QgG7dveWLVuQn5/vdT6XL19G3759fSrqDgTnz5/H+PHjLeM8/fTTluFNmjSxfGjc1+e05OTksDmntW/fHk2bNrWMM3r0aL9MaFNQUIChQ4fq+mscDgeGDh1que64ceN8dt7jeR7jxo2zjPPYY48hOjraMk44U9Kuu5T06tULNWvWNA0/deoUFi5c6LP89u/fjxUrVljGsTu+fU27du3QsmVLyziPP/54QCauOnr0KFq0FFu0bQAAIABJREFUaIGkpCS/5xWqJCYmokmTJti5c6df88nMzMTo0aMt47gjcJbo0KED3n//fd1kCL6EUopnn33WdhJmdwdJhjPDhg2zDP/555+xYcMGr/PheR4zZsywjDNkyJCATgbAYDAYDEY44I5YOz811PumieaTZ6NJL2YU4lKGfycSLy7nUrKQnHkN+iHt6mHqrndm353IMgCAAE79942KjHKZAohVatREoK1f6Mme8OVAdEZ40bZtW/zyyy9Yv349Zs6ciXvvvReVK3suG3UXX/TBcxyHnTt3ok6dOj4oke+oV6+efSQAderU8alYlsFgMMIFjuPQq1cvn6aZm5vr0cTUBMDHCZXQNDLS7fjeoBQUyVB1mBYzaZRyGefBZIHlnnkasSaTItKcHFyZ+gaS2nXA1SVLQbXjOYqKcPn551F0Xj3WqszABxF7d2+3y+AgDilHUCqKeWQRDg/Rj62Q4Sgk2lQh8JEEjFSUVhG9e0OSLqpQNd9FrRQ12BFWcmNlPG0XJwexHa8ohHYdKUghElKuEk7k/fADcr76SrWMS0hA5eWfgbMYcxcUCNF5WngqyNUkwZoSpQ5Nvdxa6EYB1Ixw4Ik49yZ9Wfu18BymW/vfYu6mYOCt1FSfoM0r1GBinZDHnfFQhBB06tQpAKVhhAfenVz3/LkHiRcSdcujExrhun7fILKs1Tgrg/OCuCg7x7sxmUlJSejevTvOnj2rC5s4caLt83OekJWjeRZR1aaS3pi1rSgu71tkmO6jT7p3L9/VfmQwPGPXrl1ujwHx5fNgDIY/sW2vuzmxzd297/Y475SUFFBKkXE5A+u/W68L7x8X57pVBpOmP7U+o5tdKijT5DVx5D4FUNU9TLPLD7O0pFt8BK6Jbo3KSgC0i4lGhMF9t+XXrmrSVttSjSTb2s/aPhBt3krVsqBlJqJDWHs/V/xLhEnolKEniix8KFS4T0kohByoq9OFEEGyzREOHCUAJ5iJOYckqnYJpyOIJIwWRNuynBocOM6B3KJcnLp8Cj9d2IFt/36Pfcl7cT77HLILss3LZgNPeaTnpuFY+lHsOLcdq44ux+Z/N+BY+j8ocBbIAm1CpL+SiFzakoIAnCMEHCeIt6XvQ6AQi4OIwm2XRFsp4XZ9V4dKyi2tJ4jHOVneTWS7s7A9hXu64nvxs3Sfl1McBR3v6IhPln4Ch0Pol3MWOfHxnI/BUyd4sX9OKaqWPvM8Lz7XKUi2KXWC5yX5ttgvRwUpt7Au5M/SscBT8ddDXX0tSrm2S0ivbCaay7Xl5dD32ZlKhK1OJu5cAgS6iVmMyxKf99H4AenYJITg5ImT6NiuI9Z9u87v+a5etRrHjx9XHWtarMLssJRii/3WHr8s8vC4fDbfTRuW78zHgZR9AIj4m1TWKMqaRTr/S/tWmqhBGUOMTyCHScsgvVNVpGIc+Vgx+S7yRJ3iEumcRFzbW5rMU3WO0Xz2CGUjwMM+wFD/bTIYDAaDwWAwSh9hO5Lv559/RvPmzTFhwgRkZxe/Y8iOlStXYs6cOZZxHn74YVStajzjOiEEr732muX6Fy5cQO/evXH58uVil9OKgoICzJo1Cy1btsS+ffvcWsdKUnfkyBGfyJzq1KljK7IeMmQIrly54nVe58+ftx0EPWzYMJQt697DPYGmcePGGDBggGWcxYsXY8qUKX678Dx79iz69euHoUOHIisryzAOpRRz5sxBx44dceLECZ+X4cCBA8jLyzMNb9eunc/z9ITY2FhbGc2RI0cwfPhwn+6nQ4cO4fbbbzcdiPH0009byvIppRg4cKBfJaZbtmxB8+bNsXTpUr9JqIMBz/OYPHkyunXr5hfJr52wKdDHvJ3Ie/16/U1AT7CTlGzdutUn8tiff/4ZrVu3Djshlr+IiYmxncBh7NixXgmTJSTBvhV33303GjZsaBln9+7daNGiBb744guf13uUUsvzYZs2bRAhzhhdmqhWrRoGDx5sGScpKQnt27fHDz/84FHa165dwyeffIImTZrg+eefx9WrV70oaWjQokULRFoMSDl16pTXAyjXrl2LW265Jewk5CkpKbj//vstJ2Jp164dOnfubJkOx3G27fvXX3/dJ2LYgoICDB48GIWF5oPcb731VrRv397rvHyJXb29cePGAJXEN9i1E3wxQUF+fj6ef/55PP744z6dLMhqX5w7d84ruTYhBK1atbKM44ttk5mZiQceeAATJkzwOi2GMXbbNiMjAz179sSlS5f8kn9RURHee+89NG/eHL/++muJvakdqHPjiy++aBm+cOFCj9tMRlBKMXz4cGRmZprGuf7663Hvvfd6nZcvycrKsp1EY8yYMbjpppu8yufOO+/EI488Yhln3759tgLuQBIbG4vnnnvOMk5WVha6dOmCr7/+2qPfakFBAVatWoWWLVti0KBBSEtL87a4QadOnTqm/fKAcO5ctWqVV3ns3LkTt9xyCzZt2uRVOoEmOzsb9913n2Xfer169UwnDFUSyHPaiBEjLMtcp06dkDmnEUIwZswYyzjJycl46KGHfNq2PHfuHLp27YqlS5caho8aNcpSZL13715bEai7vP322/jtt99MwwkhJX5iO3/3lwaTyMhI2zpp/PjxOH78uNd55ebmYvDgwZbi4TvvvBM333yz13l5gjv3eM+dO4e7777bsj3mDfn5+Zg5cyZatWpVYie/cRdKKY4dO4auXbvi0Ucf9ctEczzPY/DgwbYTVN1///247rrr3EozPT0dzzzzDNq2bevTCaWVvPfee/jmm28s41SrVg0PPPCAX/IPJZo0aYIePXpYxhk5cqTXQvwFCxZg7969puHR0dEYOXKkV3kwGAwGg1EScUesXXDlNPgC4+fSPMZf3dy2UmbFiECDuH8cv+aPUnnNb/8kKoaxK2x8uq8gfS8j6bZ+PUoNxNpRinvpxdxPVPfGq+QYDJ9z+PBhbN++3et0VqxYgbZt2/qgRL7F3YmE0tPT/VwSBoPBCF3efPPNoOY/o0JF/F9MrGUcX7SdzAS8cngxfC9KuLg49wvDcUh4fwHKPGjeF+pMSkLmhIm4dHs7ZM15G86LF0Hz8pA+chRyv9+qihvTrRvi35zlfv4AHFyEKOjhNQILlQpDXiKIMagijsus5XJZSHIehc+aKlOWFqglFi7Jj0vIQ1QrKbCzn2sXUwPpjyYvfVLh11rnc3J1y8oOegJFZ/5F3o6dHr2MKDx6VBePL+azHLxmcmWjrc0rwuQX1fqTqHw8aEVmSkZXKIdINyYtOnniJHinU3cuMBX9SPKoID+7Fuz8tVAf/itG5kysE4KkpKQgJSXFNl7VqlXZRLAMn2F2jV+rz+eIiKumWubJ+SbzWvHHmaampuKuu+4yfHbl1Vdfxeuvv17stI24nJ2nsXzqLYQ6AarQWENB2nFcPaEfQ9S52x2o2+AGMa5mbaJJMQQmnmCEJ3bjASXq168fMs9nMhhW2LYz3ZRqA8L9S08nZC0oKEDmlUx8/eXXyM9XT7oQAaBvbKxh81krijbrU9EKsKVlvOKv0RpE7m+Q1lVPwMQrXk5NmkbxKFEv08ajAMoQgjZRUboS/ZSXL5bAtR3Ukz4RUI0YWy0rFfXOVBI+u+Ip3yu3oet7U1XeHCALsqlieR6lmJ2ldxRFx0QjOjpKkEODg4NziFJnQfrMEYCjkhCagONEUbS4PIIThNMgBA5RGM2JUmhOFlI74ODE9SW5NSUocObhQvY57E3+C9v+/R7rTn6Drf9twe7EX7A3+W8cSTuMExnHcTrzFA6ePYB1m9dh0ZJFmDFjBl6d9Co2H9uEdSfXYtXRZdhw6jv8cel3nL1yFoXOIlmMzcnSbwc4WaLtcAmxOZcYWxKAy+XUSrM5hywSl6TZDs4lFXfopNsOxXJFHkSzfaT34ITtKotrObHbQiFoF3+/ffvdg4lTJ8r7cePXm3Dm1Bnw4OGkTlmyrX1PwcPJC/14Tp6XZcEUonwbPHjeJdMW+lLUn+3k2krclWu7Ymnbml52tvpqPW+Q8gwRwbZ2IgL3CyOur6lDNm7chHa3t8exY8e8L5wbFBUVYfyr5pMJFa8viMovQze2+MiIfI5XxHfrpavllFmr5d0WX0z3Pd0Ri/+dtAcFfKHw3Yi63gFRSLLFL0nFL8pxnBjFJVBXPhJE5PfK52moS96tPE6kZWJx9fcSDL+i6Z6kmg+EkOLtd22CHvYDMhgMBoPBYDAYoUJY3xnNz8/H9OnTUa9ePcycOdOnYmpKKebOnYsnnnjCMl5ERISt/Khv377o0qWLZZy9e/eiQ4cOPpURO51OfP7552jWrBnGjx9vKSTWYictmzdvnrfFAwBMnjzZ8gb96dOnMWDAAI/KriU9PR19+vSxfEC7TJkyeOmll4qdRyCYOXOmpRADAKZOnYqRI0d6tb20pKenY/z48WjcuLHbEog9e/bg5ptvxvjx430mE+B5HlOmTLGM06dPH5/k5Q2jR49GQkKCZZwVK1bgqaeeQpHm4TVPkc6Bbdq0sexci4+Px+TJky3Tys7Oxl133YWvvvrKqzJp2bdvH/r06YNevXr5RXIQKuzcuRNNmjTB1KlTfTbZQ1FREaZOnWoa7nA40LNnT5/k5S5169ZFhQoVTMN///13rwSvDRo0wPXXX28a7nQ68dRTTxVbzp6bm4uXX34ZXbp0wcWLF4tbzBLJ6NGjLQX8V65cQZ8+fbySTeTn52PgwIH4559/LOPZna8kLl++jIceegi9e/fGoUOHil0uLcuXL7eUiIdCXRMsJk2ahDJlyljGSU5ORvfu3dGnTx98++23pufEpKQkrFmzBoMGDULNmjUxfPhwnD592h/FDgr/z955x0VtNnD89+SOqYiKEwdqnVARFdyiaN0VK0UcuOoWR/XVOtFaqdbdWifuvbdi3YoL0SqKe9eJiiKiAgKXvH8kucvt3ELQfPkcd5c8K7nMJ8/zfZycnNCgQQODYf73v/+ZJRF//PgxgoODERQUlK0dEO/fv2/xNeZ///2HgIAA3Lt3z2C4GTNmiGqU0rt3b3h4eOid/+nTJwQGBlo0+IVCoUCvXr2Mnt8mTZpkckMaW1O+fHmDAwedPXsWFy5cyMYSWUbTpk0Nzt+8eTMOHjxodvoXL15ErVq18Pfff5udhj6M3V//9ddfFqXfrFkzg/NnzZplkbz70KFD8Pb2xvbt281OQ8I49evXNzr42J07d1C3bl3Rg6aJgWEY7NmzB9WrV8eQIUNsOnhdTsDY/rh48WKr1KkEBgbC19dX73yGYRASEmLRdSzDMBg1ahR27zY8gn14eLjBAT8+B2PHjjV4T+bh4YEJEybonW8Ks2bNQr58+QyGCQ8Px7Nnz6ySnzUYPnw4ihYtajDMu3fvEBwcjICAAGzatElvvfibN2+we/du9O/fH+7u7ggNDUV8fLwtiv1ZIISgefPmBsOMGzdOVEcyTRITE9G3b18EBAQYlWtakydPnlh8LE5MTESLFi1w8eJFg+GmTp0q6vjwww8/GDx+8oP2WXK9YcoxLScNdtWtWzejg4MdO3YMHTp0QGpqqkV5KRQKREZGwtvbG2fPntUbzt3d3ajIc9KkSdi4caNF5dmxYwfGjBljMExoaKjR9ZPbKV26tMHnAf/++y9Onz6djSWyLoMGDTI4gMHHjx/x/fffWzT4S2ZmJkJDQ41Ko409H7IVQUFBRut4Lly4gIYNG+Lu3btWy1ehUGDDhg3w8vLCuHHjtDrgfO1s2LABFStWRL9+/ay23j99+oSePXsaPRcRQsy6Vr1w4QL8/f3RrFkzHDt2zGqNiCMjI/Hzzz8bDTd27Fg4OjpaJc+czsSJEw3Of/bsGQIDA82+5jp8+DB++eUXg2HCwsJQrFgxs9KXkJCQkJD4kvHy8oK9jo7VmqS/tm79lXWe4RlIQ5RoWxUu5lbOFGufuvZU8E1Hpz7lf77XuUqirRJyC2GnMQo9Ym2+M6IQhv+9iPK7Wv664qjlSIRflHF0vav1nFdbEpF/OezZsETOo2PHjhbf+02ePBmdO3e2UomsCy9WMMaHDx/w8OHDbCiRhISERM6jQoUKBttEC5HJZFbNe6hLPnQ10tZTLNaoydQlg9L9WTs3YqT/jFZ4uRwF5sxGgenTQAxIuek3b5Dy519IqFUHL+rWQ9r+fwSJELiEDUSh5UtBTGxvISOU2nIwDM1KeATia4YTZShFPUoRN5SX26p5/PpjpSP8dMFUrsxqb7qF5gyjNV1znStlV7RK7mNMwkGgEmeowgo+Maqyfwmk/PkXXnftZvJLF+8XR2qFy7h82axyZXHtndQla+q/hz45G781Kecx6uH06W4aORrfP7OysjB75hw2HX470NoUcta2oXdb1WkS0nhZuywGpECfJU1JrJNj6Nevn8GBq3l8fHyyoTQSXwMMA5QoUULnvNRnZ7hP5h0Ik96b10fw5cuXaNKkCW7cuKE1Lzw8HL///rvV6/DevE9Xyq7FHUsZpWgu6dx8aJ7zKBmFX35jnz2bU1KtQ6ywWvcLuv6SsIzNmzeL7te9Zs0a2xZGQsIKGDu2EYoonyfpfEH9u0wmQ4ECBUwux+vE11izVnufaezoBDeKAgWovQgAiuE+sx5dyPjpgjCA9i2GrsM99xROa65K5anSS/PPzzRvX/hHZdCKo54vL0/lIwoF3QwAfx11NwmKLHziZMN8HvwTBeFthfC+U7NsyqtdRhVeOIkGtJZNBuG6UU8bRD3PWe+T8Vyh7flo2KgBHOztue2FAkOrnkDKCAUw6hJoEMKKsTlJNLiXjMg4+TYfnp0mU8qpVZ8JCGQyuTIdwom3FYwCKZ/e4en7J7ibdBvxr+Kw/98oNPJtjGplfPBD6x/Qt1dfTP59MlxruiBJ8RofMt4DICoBNkUJhNVCuTZRloOXXrN/Qgm2jJVnUxQoSsaWH+xysGJujfi8tJviBdsygUBb9Zlw02VCkTaEUm12XbL7qWr9sUJfTq1OwE1T/Q7/GzkcP3Zg++UxNIPImUug4OvmaBoMFKBpBWiaFkxn2Onc9sqKuNnwtFKyTYOh2blsXRm4uhPxcm31+kL1jVso19Z1jDNbrm3sAvNzXyoKDwYmXgznxGtdmqbxe8Tv+CHwB6SkWGkweZHs3rUb0SeitaabVP+jJr7mEByY1YZtEyu/Np6p+kvHtqA3Hz0nSUODyyV/SsbVV1fAgAGhKNW5QW1gefalFGcL8hAWjwul9g7lZ+E1h6CNis72Lowyf/V5qs+85FsTMbuN1rrQiEQMpWLiT5vT9kkJCQkJCQkJCYmvl1wt1uZ5/fo1xo0bh5IlS6J3796Ijo42W7oJALGxsWjSpAmGDx9u9CHz8OHDjYoBCCFYvHix0c6qN2/eRPXq1TF9+nSkpWmPbC+WDx8+IDIyEp6enujcubNRcZ0umjRpYnD+/PnzERUVJTq9jx8/6pRxenl5ISwszGDcI0eO4LvvvjNLgnrr1i00bNjQqDAmPDw8x3duLV++vCjZaGRkJGrWrIkjR45YdPN59+5dDBs2DB4eHpg2bZrJYqlPnz5h2rRp8PDwwLhx4/D06VPjkfSQmZmJgQMHYs+ePXrDNGnSBGXLljU7D2tRoEAB/PHHH0bDLVmyBE2bNjVLIpqVlYW1a9fC09MT4eHhooQKgwcPhp+fn8Ewqamp6NChA0JDQy0SUNI0jUOHDqF169aoUaOGSceK3Exqaip+/fVXlClTBr/99htevnxpdlrp6eno3r07Tpw4oTdMu3btULhwYbPzMAeKoowOFNGzZ0+Tlv3Zs2fIzGQ70RFC0LFjR4PhDx48iK5du+LjR/EdDWmaxtatW+Hp6YkZM2aIakD2tVGgQAH8/vvvBsPcvHkT9evXN0uU9eLFC7Ro0QL79+83GK5Hjx5Gj1WaHDhwAN7e3vjxxx9x5swZi859O3fuRL9+/fTOt7OzQ7duuhs3fw2UKFECU6ZMERU2KioK7du3h6urK8qWLYs6derA398fPj4+KFSoEIoXL46OHTtizZo12f6QKLsICQkxOP/WrVto164dkpKSRKX37NkzjBgxAhUrVvwscttNmzYpz3GmXtdlZWVh2bJlqF69us6Gi0J++ukno8IqHgcHB8yePdtgmMePH6N+/fo4f/686PLyvH37Fu3bt8f69esNhmvZsiVat25tcvq2RiaToVGjRgbD9OjRwyTR5NOnT5Xn7eymTZs2BkXhABAcHGz0XKPJq1evEBYWhlq1atlMNGrs/nrFihXYunWr6PTS0tLw4sUL5Xdj10/p6elo3rw5/v33X9F5AKxQv0OHDmjRokW2CkW/ZubOnWtwsBMAePToEWrXro3w8HCLzqFpaWlYvXo1fHx80K5dO4tkqLmJOnXqGKyfe/z4MQYPHiy6XpFhGJ2NjQkhRqX5b9++RaNGjcwaFCA1NRV9+vTBrFmzDIarXr06evXqZXL6tuTs2bNYtGiRwTALFiwwOqCLWIoXL270XufDhw+iZITZRb58+TB//nxRYaOjo9G5c2cULFgQpUuXRu3ateHv748aNWqgWLFiKFSoEH744QcsWbIkWwdlyU6MXXe/ePECLVu2FC1Pf/36NX799Vd88803WLZsmTWKaBLHjh1D6dKlMWrUKJPr9RmGwdatW+Ht7Y2YmBiDYZs3b2503fFQFGV08JGkpCQ0atQIhw8fFl1entTUVPTu3dvoMa1GjRr46aefTE7fltjZ2YkamGXPnj2oW7cuLpvRCZqmaezduxe+vr4YMGAA3r17ZzTOhAkTDNYbMgyDrl27Yvbs2SbXkzEMg7///hshISEG4+bNm1dUPXluhxCCgIAAg2F69eqldv1ujGfPniEjI8PSolmFvHnzYtq0aQbD3Lt3D/Xr1zdr+05MTESbNm2wc+dOg+FCQkLQsGFDk9O3BoQQREZGGh349tq1a/Dx8cGMGTMsesb7/v17LFq0CJUrV0ZoaOgXNRCdtcnMzMTSpUtRsWJFfP/999i3b5/ZdRaxsbGoW7cu1q5dazRs37594e3tbVY+APvcu2nTpvDx8UFkZKSo47ounj17hi5dumDAgAFG68QrVapkdNCFL4l69eohODjYYJhz586Z1f5g06ZNaNu2rcFtrXDhwlYbKEhCQkJCQuJLw97eXtS1VHqi4YF3rI8ZyhKdQhbN7twa87h+gKdu5FCxdvxTqC+D0MynbQpT66auEUbZ+Y5RAIx2/YGdPSsnFPq52Y7RwlC6OgcyOj+qx5KE1xKfn7179xptG6GLvHnzwtvbG/369cOhQ4dy/L1Fy5YtRYUbP368jUsiISEhkXMZNGiQqHB+fn5WGxgvxNkZv7gYHnw62zDj0kxT/kvszBh0lxDk6RoKt6VLAGMDQTAMFK9U/ZwoNzcUidoH1/HjADMG/CWg1FTGKikVLxQWCHNUc9SmCWOxaQo/aEtEGI1rbt11xkRtPsOLftTC6jBVCZZFazJ/2a9PaqKRJv3ZbT1fNp8+vNdawzSglLPz8FsZ/1l9OtSm61OG8tOmuOYXtZtHLowEoPtWWi0H7iOjtp8ItjEdpjfGhD8x5CQBjLWF2rrSt1iwLTZ4DlqvXwIpKSnYu3evqLCjR4+2cWkkviaq+VTTOT31uXY7NeUhX191nuC48DpFW2hpjOfPn6NRo0Y62z5PnToVERERNhkY701Kqo6puoxuQpkng0+vruPTmztaMUN7h6JiFcNuArUs9CAdZSUMMWTIEFHhatSogXr16tm4NBISlmH0utJMiWy5cuVMLsvZM2cRc1b7HPijs5P+vIn6PZq+ezLNaer3a+p3OZSTE+zKlIZjdR84N2wI5++aIE+zpnBp3AjOvr6wr1AeVD4XMIQCDUDBvbghv6AAA5p7Cf+E8xVgwBD1cgjHsa3voF2nxQCY+yFFWWb+Py8S59GUiAunC1Yb7ytWXkKoCcs14vDTebk2gUoCzsqYgeMZadiRqrud59+RfwOgQBj+uSefLgEYVqjN/lEAlx5hCCvSplSiZ17eTlHsPIpipdO8gJuAgKJ4OTU7jSJy7p3LgZNzy4gcYIDVU9fjf61G4tl99X4RvSf2hEfF0mx6GgJtGSjIKFZ6re+lDC8QaKuk3BTkRCDcptj0KMKlS8nU5dqUnBN3s8ssI6rwKmE3ty4gA6fUBkVxInJu3YEXaIMXaXPrk3uGrC7CBSju+8LIhahYsQIA4OjeY7h19TZoKECDgYLhxdmsYJthGNBQKAe9o7kB8VRSbX4a95lm31XbI/cd1pVr68JkuXZOl2oLsVCwbSuMFkUQICUlBR2COmDypMk2K48hGIbB4CGDkZXF3luZVuejIbUWirRFyrM1RdtiXzoS4nYO3aJtvYJtvbuDcJ9jcPLxCWTRWUJltbKFCyVonkIo7vwiPCbRDAjDnmEoQkGp0OaOVcIzD0P48gvr//nlprnpjO6NTFN8LTzhWoDy9zSzzlR0PlIdoISEhISEhISERA7gixBr86SmpmLFihVo3Lgx3N3d0aNHD6xcuRLXr1832LkxJSUFp0+fxpQpU1CjRg3UqVPHoMyUp2rVqvjtt99Ela1SpUpYuHChqGUYM2YMPDw8MGbMGFy4cEGUzOf58+dYv349OnfujGLFimHAgAG4c0f7YZtYWrVqZbBxnkKhQGBgIIYMGYLr16/rvMFJS0vDwYMH0adPH7i7u+sV0k2dOtVopfOZM2fg5eWFWbNmiRJHJSYmYsKECahevTpu3rxpMGzNmjUxYsQIo2nmBEaNGoVmzZoZDXfjxg00a9YMderUQWRkpCj5oUKhQFxcHGbMmIF69eqhYsWKmDt3rknyWl2kpKTgjz/+gIeHB77//nts3LhRtPwrPT0dO3bsgJ+fH5YsWWIw7MSJEy0qpzXp06cPWrRoYTTcyZMn4enpiQEDBuDff/81WFFA0zQuX76MiRMnomzZsujevTsePHh4tgSkAAAgAElEQVQgukxyuRwbN24UNXLqhg0bUL58eXTp0gX79u0TtQ18+PABhw4dwvDhw1GmTBm0aNEC//zzj+jyfUkkJSVh0qRJKFmyJIKCgrBt2zZ8+PBBVNzU1FRs2rQJ1atXx8aNG/WGI4QgPDzcWkU2iaCgIIPzb9++jerVq2PRokV4/fq1zjAJCQlYvnw5mjVrhlKlSqnJvQYOHAiZTGYwj02bNsHT0xPz5s3TK6VhGAZ3797FnDlz8O233yIkJET06NpfKwMHDjQqTr979y5q1qyJ0aNHixICffjwAXPnzoWXlxeio6MNhi1evLhRQa4hduzYgQYNGqBq1aqYPn26aAEZwzCIi4tDjx49EBQUZHCwgr59+6JEiRJml/FLYMiQIWjTpo3o8LxsMjY2FqdOncKVK1e+WKGfJl26dIGLi4vBMMeOHUPlypUxadIkxMbGql0jZWVl4c6dO1i1ahXatWuHMmXKYM6cOaIG1LAVL1++xKRJk1C6dGk0btwYM2bMwOnTp/H69Wut65iPHz/i3Llz+O2331CpUiX07dsXycnJBtMvW7Ys/vzzT5PKFBQUZFQI+PTpU9SrVw+DBw8WNXhIeno6li1bBk9PT6MNj11dXREZGWmThpfWwNh5++bNm0qRk7598/nz51i2bBmaNm2qdd7OTvLkyWNUDvvhwwe0adMGwcHBOHbsmN56gLS0NBw+fBi9e/eGh4cHFi1aZNOBN5o2bYp8+fR3WGMYBiEhIejfvz/i4+N13hekp6fj6NGjGDBgAEqUKIHFixcr55UvXx6tWrUyWIaEhATUqVMH/fr1w/nz5/Uub0pKCnbu3Ing4GBUqlQJ27ZtE7mUEtagRIkSWL16tdFwmZmZmDJlCjw8PDBs2DCcPXtW2fjBEImJidiyZQt69OiB4sWLo2fPnjYTyudUnJ2dje4vy5cvR6NGjfDPP//oPO/SNI2rV69i8uTJqFKlil5hW/369Y3Kmt++fYuWLVuiW7duuH37ttHyZ2ZmYvPmzfD29saKFSsMhrW3t8eKFSuM3l9lJxkZGejXr5/B+o+goCCTrjfFMHDgQFSvXt1gmO3bt+eogcGCg4MNDvqjiydPnuD8+fM4deoU4uLiLBrwKzfRqlUrlCpVymCYuLg4eHp6YsyYMTh9+jTevn2r3A5pmsbDhw+xYcMGdOrUCSVLlsTkyZPx/v377Ci+TpKTkzFz5kxUqFABderUQUREBI4dO4aXL19q7T/p6em4ePEipk+fjqpVqyIkJMTo/XrBggWxfPlyk65hGzRogKFDhxoMk5SUhObNm6N79+6ink0Ij2krV640GNbe3h7Lly/PUcc0nhYtWojaX+Pj41GzZk2EhoYaHRyWYRjcunUL06dPh6enJwIDA02SFhcsWFDtelEXNE1j5MiR8Pf3x/Hjx0U1eDxz5gyaNGmCn3/+2ehzq9mzZ6NkyZKiy5ybMXbfdffuXfj4+GDhwoV660tfvHiBFStWoHnz5ihVqpRJAyDZmp49exp93vHw4UP4+flhxIgRoiS1qampWLhwITw9PY0K+QsXLixKYG9L+LpoY6SmpmL06NEoU6YMxo4di4sXL4p+xrtu3Tp06tQJxYoVQ1hYmFmDJn/NREVFoW3btihevDh++uknrF+/Hg8fPtTfyYBhcP/+fSxZsgQBAQGoU6cO4uLijObj4eGBGTNmWKXM8fHxGDBgAIoUKYK2bdtiwYIFuHLlisE2Da9fv8b27dsRGhqKcuXKGXyOxCOXy7Fq1SrY29tbVF5+kC8xL2PXUUlJSaLSseR6VszAVefPn0e1atWwYsUKo1L227dvIyQkBJ07dzZaPxsZGSnqeayEhISEhMTXSs2aNY2G+ZRoysA9ljyjExtXp/lL+KY/jo4Ar5KzcONxusi8s4f4B4lIfJemJsgWdv5jEXwngmlEM5wKRs/zKDs7e2UneGU6Rl0I6mH4ztOGfka+/iunPsuV+HLp06ePqHClS5eGQqHAoUOH8P79e7x//x5XrlxBZGSkqHbCnxuxAyFu3LgRmzdvtukzeQkJCYmcyv/+9z/IRciZL126hIsXLxod5NEYdoRgdv6CFqVh5ImRFdIwHl7t6s2M54NMejqSf52E1926Ayaef+g3b/B2xEh8OnXK5HwB/tpTt5SCUc5RfVdNFwqqGO0YOqQhypQIBFIMwXyBuEfXGDpCaE7OzQgMX5pSY5rWlhurBM0q7RatKeggjFJQxAs8JKxPWlISAF3SNW1Bm65tEBrhNdE1zYFQKCRiH01ISMCWTZuNhvtciJIEGbqt1LWSdQYz7S+7yK4ySPu+9Zg4caKo+6uSJUsaHShcQsIUKIrS2Q4z60OCRekmvjNNrP3o0SP4+/vrbHP7999/Y+zYsRaVxxAJSR/NEpp9eq27Ld2QMYMF11MSEtbn77//RmJiotFwhBBRbVAkJD4ntpJqA0BNX+PPLzX566+/tKa5UhSaCCTTytsEhn2cpjnwkVY4wXcaKhk0j7x0Kbj+GIRiEZNRZvs2VLpyGVXu3UXFM2dRbt9elNm0AWVWr0aZVatQZv06fLN7JyqeOAbPm9fhdfMaKuyPQuk5s1GoRw84eXqByGR6V5vm0z9evk1z9/k0dwZjCFBEJkNlHQOj7UlNg8ZQYHrvNPi8KI13vgqCAushpYh2FQcjeIfgOzufUUsbAJ4rsvBb8judy71171a4FSrEq5zZNHghNlhJNuHk2CCMUvxMUSrpM8WJsVkptUwZnmIoEIpiBdycoJpwsmo7IhfIrWVKYTUhBDJC4caFG+jbYAAOrj8IhlZfgw2+r4/GPzSGjLDybGF8pdCbyLRfQjk20SHkJpRAsC0TCLe5eII4/GcZJ+KmeJk3J8ymoFo2VTiubFwc9tmvKj5FeEE5lOJalQJXpTxXbafs/zx5nbFqnaq95JKZkVDQCtBMFmhGwX3mtmdOrq2gafadUYAGDYahwRBWqg2aFtTQ0UqZNvvO778qubZyKmOaXJthGPY+z1pybWOvnIawXCYKtj93fcOtW7dQt05d7Nmzx6z4hQoVAgAMHDwQQ4YNwfCRwzFyzEiMmTAGbm5uKF+xPBwcjT83uHH9BqZPmy6+PofRXum815pdpeqmbeE8/nymTIEQ8S+9aeooNzdTs35bqx6Pn6crCe7vztvbeJLyiD3WCP84STYEx3DVdFW6/He+7Qkv1xa2mVGeOQTrT621DfePcAJuNl1VPOFPol7vzv0xGu+aYYjus6yx9jLWrgsUI2OXkJCQkJCQkJCQsCXGW2nlUl69eoU1a9ZgzZo1AACZTIYSJUrAzc0Njo6OUCgUeP/+PV69emWWGKxIkSLYtWsXnJz0jByog59++gl37tzBtGnTjIZNTEzE9OnTMX36dLi4uKBq1aooW7Ys3Nzc4ODggMzMTCQnJ+PJkye4desWnj17ZjRNU3B1dUVoaCiWL1+uNwxN05g/fz7mz5+PAgUKoEyZMnB1dYVCocDLly/x4MEDUWInFxcXbN26FfXr10d6uv5OI8nJyfjll18wceJENGvWDHXr1kX58uWRP39+MAyDpKQk3LlzB6dPn8bx48eNdoAFWMHEli1bYGdnZzRsTkAmk2Hz5s3w9/fXOaKyJufPn8f58+cBsI3wq1SpgpIlS8LV1RUymQxpaWlITEzEw4cPcf36dYsl2oagaRpRUVGIioqCnZ0dateuDT8/P1SoUAFFixaFo6Ojsjx3797FlStXEBMTg9RUXSM5q9O9e3c0atTIZmU3FYqisG7dOtSuXduo/DojIwORkZGIjIxE4cKFUbNmTXh4eMDFxQU0TSMpKQn//fcf4uPjkcQ1djOXb775Bjt27EDLli2NdvrOzMzExo0bsXHjRsjlcnh6eqJ8+fIoWrQo8uTJA4Zh8P79eyQkJODevXu4ffu21PFBg6ysLOzcuRM7d+6Evb096tWrB19fX5QvXx5FihSBg4MDUlNT8erVK9y5cweXL19GbGysweMgz5AhQ4xKwWxFcHAwRowYoVcCA7CNH8PCwhAWFobSpUvD3d0dTk5OSE1NxZMnTwzKVcqWLYuffvoJy5YtM1iOx48fY+jQoRg6dCg8PDzg4eGBfPnyQaFQ4M2bN7h3757F+8zXBkVRWL9+PWrWrGlQwpWRkYEZM2Zg9uzZaNy4MRo0aIBKlSqhUKFCoCgKycnJuH//PmJiYnD48GFR5xY7Ozts2bIFbm5uFi/H9evXMWbMGIwZMwYVK1ZE/fr14enpiZIlS8LFxQVZWVl4+/YtHj16hGvXriEmJkbUdVTx4sURERFhcflyOxRFYcOGDWjSpAkuXrxokzwIIYiIiPhsAwhYi3z58mHo0KGYMmWKwXCJiYn47bfflAP22Nvbw8HBAR8/fsyx51aGYRAdHa0mzLe3t0e+fPlgZ2eHtLQ0oxJtTfLkyYPt27fD1dXVpHiEECxZsgRxcXG4e/eu3nAKhQILFizAwoUL0aBBA/j7+6NKlSooXLgwZDIZUlJS8PDhQ8TGxuLgwYN49053AwnNvNeuXYvSpUubVObspGPHjvjll18MnhMTEhIwYMAADBgwAB4eHnB3d4ejo6Oo83Z2M2rUKCxbtszoPcL27duxfft2ODo6olKlSihatKhyv3r+/Dnu3bsn6l7VWjg5OeGnn37C3LlzDYZbsmQJlixZAldXV5QtWxb58+eHQqFAYmIi7t+/b/Aed9KkSUYHtlEoFFi6dCmWLl0KFxcX5flbLpfj/fv3ePLkiUHxmET2EBgYiFmzZmHkyJFGwyYnJ2Pu3LmYO3cunJ2dUbVqVZQrVw6FChWCo6MjsrKy8O7dOzx9+hS3b9/Go0ePsmEJcj5hYWHYuXOnwTBnzpxB69atYW9vj3LlyinPF8nJyXjw4IHaYBiGRDDTpk3D2bNnceHCBYP5rVu3DuvWrYOfnx8CAgLg5eWFIkWKwN7eHu/fv8ejR4/w77//4sCBA6IaOAPAvHnz4OPjIypsdjFjxgxcv35d7/y8efMaPVaag1wux6JFi1C3bl2Dx7jBgwcjICAAzs7OVi+DOcybNw///fcfDh06ZLM8hg0bhnXr1hm8x8/pyOVyjBkzBoMGDTIYLiUlRVnfzsfj6yrESE8/F7GxsYiNjVV+l8vlcHV1hb29PT59+mRy3YdMJsPGjRvNEh5Pnz4dMTExRo9pa9euxdq1a1GrVi00btwYXl5eKFq0KOzs7L6oY5qQuXPn4sqVK2q/lS5omsaGDRuwYcMG5M+fHzVr1kTZsmWV90HJycl4/Pgxrl69KmpAM0MEBQVh6NChRoXEvCy7XLlyaNGiBapVq4aSJUvCyckJ6enpePbsGeLj43Ho0CHRg7l27doVffv2taj8uYmgoCAULVrUoAD25cuXGDRoEAYNGqRWX5qWloYnT55Y/RmfNSGEYM2aNahZs6bBQVyzsrIwZ84czJ07F/7+/mjYsCEqV64MNzc3yGQyvHv3Dg8ePMC5c+eUsihj8MesokWLWnORzKJv3764c+cOZs2aZTTsq1evMG3aNEybNg358uVD1apVUaZMGbVnvG/fvsXTp09x8+bNHHXfndt58+YNVq1ahVWrVgFg65v463lnZ2dkZmbizZs3uH//Pt6+fWtS2o6Ojti2bZvJdVfGyMjIwL59+7Bv3z4A7Lm+bNmyKFasmHLQvnfv3uHRo0eiBlLWZPbs2ahTp47F5dy+fTu6detmcToAEBoaKiqcq6uryXWMPO7u7li+fDl+/PFHg+Fev36N3r17Y+zYsWjdujV8fX3h7u4OOzs7JCUl4fbt2zh27BjOnTsnKt/hw4ejffv2ZpVZQkJCQkLia8HX1xeRkZEGw6SbJNbWh7DLtKkIu17rS1t/FLXYnFSPLQ7XYx4ER6+kwLO0o3Y6n4mD//Lt2wjXkY//LAhkZHWq+uLxsQloWvezLTuuIzPfSZCHAdspXpiXKVJstajCL9KjL4lsZNasWaIHTVu7di0oisoVEm1dBAUFQSaTiapj79SpE8LCwrBq1Sq0bds2G0onISEhkTOQy+Vo1KgRjh49ajBcRkYGTp48iXPnzqF27drIyMgwOS87QnCjWHFzi2oRAs+yCpGX5CZeeRtFkZCA1917IvPGDbXpzh06wHXcGKTt/wcf165D5q1betPIvHkTiZ26IE/HEOT/PQLEhDYEhCs5w7ByJRBO/kGEah11GQYfHpyAmiFcGAZsPC6+8l5D7cKZDSe8bia8hUMwjWZoUIQIyih6YdRhWIkJI5RsKwumuhsSts3gP9JMzn0u/yWQ+vq11m4nlIrpErWxWxrR2l+FYjJj1LW3x560NKPhfh4yDO1/bA97ewfzb9c/F8ak2iKwmpjGwnSIiStfmJ+pcXWmxx0QpAGwLGPzZnGi+j///NPGJZH4GtE5YLU553jlBSSDF2/Ft+m/d+8emjZtisePH6tNpygKy5YtEz0ImLk8f/NBeyJ3Hcd9Ec5QfqI/pUCTkh4l4eLqokxCVZcpuI7TuKaTkDAFmqYxfvx4UWGbNGmCihUr2rhEEhLmY0upNgC0aN4CkYsNP7/U5OrVq1rTvndyhj3hawaE9/Cqe2NNAbTmmUNtmkwG5zq14NK6NVyaNoEd339R56NKZY2E1nQGDGQuLnCu5g3nat4oGBICECArORkp0dF4989BvDt6BAqNvnr86YnWKLdSGkoYZbhGDo64lal+nsxkGAxKeoPFBd007jHZbwxUAm3NPDUXURlfkJCaoBi672X5tUJx+SkYBuOTk/FOR5/dsJ/D0KhJIxCGKLc5ivvtGArcdFqZLiEUGIYGRQAaFAhoMKBAgWHfGQYgNLuU/MIygAIMKIYNBYqAogGa0GBogBBVuWgAmWnpmBr2B+JO6X5+7la0IPpP6gsZJWdl0IK7fXB1TPz60befKB3Ggue2RPC8WKl85aSzhKiLZ3m5Nj+dF2OzInIZKBClSJuAk2qDk2rzf1w4iisDKzAngjQFZSEQ5K+S2aqWhaCajw/GjB+Dyb9OxpkjZ3Fs33E0+b4JaEYBOZGBBg2KAWiKAmFoyCjCTgMFBc1ARrGSa4oCaMhAMTQYgWSXZhhQhGY3DH49cXV1DLdvsNsru/+BEBDuuo7/jZT7rPJAAS4+A0JU78ofULDdqz9fV/8umGF2/Ys1B9oyuS5BmLWxZhvCaFasbzC06vhjKk/KuxQ0+64ZEp6bPthQh44dMPPPmShUuBAYmpcaq/TGDM1g1NhfwIBBelo6zp6NwfFjxxF9JBrXr+rulzdlyhS0DWyLqt5V9S8fV78rbN+h8zxLNM6/ujYzK/RBVv1mRP2oLqjzZvcnhmt2Q1Tyac3fXbN9CLcMqZkfcfrJKeVxgwiOIYSLr/YSHAG5IRBUx0KGvf/k5wuV2vzxlHDHLKgdo1THUmVRCVHb3tiB5TW2QP6ekEBw3BPMhvp+RrjjjHA9mYLmMUovIvZPteOYhISEhISEhISERDbyxYq1NVEoFHj8+LHWQzNzKFKkCA4fPoxy5cqZHHfq1KnIysoS1fGa5/379zh79izOnj1rcn6WEB4ejvXr14uSvL59+9bkDshCatSogQ0bNiA4ONioQDAtLQ179uwxe9QuHmdnZ+zdu9es3/FzUqBAARw5cgTNmzdHfHy86HjW2v6tQWZmJk6fPo3Tp09bnJa3tzfmz59vhVJZl0KFCuHw4cNo1KiR6I7uiYmJOHDggE3L1bhxY+zevRtBQUGipOUAK8SIj483aXuTUCcjIwMnTpzAiRMnLE6rbt26SgnU58DZ2RkTJkzAzz//LCq8OceeqVOnYvfu3aLlSo8ePTJZEiiTydC1a1esXr3apHhfOu7u7ti7dy+aNGliVG6jUChw9OhRow3+jUEIwerVq9GgQQOL0tHFnTt3REufDGFvb48tW7agYMGCVihV7idfvnw4fPgwAgMDrXIuF1KoUCGsWbMGrVq1MijW5h885HRGjx6NNWvW4MmTJ6LjZGRkmNQxplevXoiJicHNmzfNKaLVyMjIMFvIaGdnh23btpk9aISrqyuioqLQoEEDox1UGYbBqVOncOrUKbPyEjJv3rwc3+EzT548GD9+PEaMGCEqvDnn1OykRIkSiIiIEL086enpuHLlisn5eHl5IW/evEbFiKYwevRorFixQpQ87t27d7h82TRpRK1atdC/f3+jMgqe9+/f499//zUpDwAICAjAw4cP8d9//5kcV0I8I0aMQGZmJsaOHSs6TmpqqpZ8VUI3TZs2RUBAAI4fP240bEZGBm7duoVbBjpUGsLR0RG7d+9GgwYNjA68BQAXLlwwKqwVw5gxY9CvXz+L07Emt2/fNjpQTUREhFmyXzHUrl0bffr0wdKlS/WG+e+//xAREYE//vjDJmUwFXt7e+zatQudOnWyuB5Uk7x582Lx4sUIDQ3Fxo0b9YbLLdfdffv2RWRkpEl1V1lZWaLOyzxt27ZFSkqK2uAyn4OsrCyzBgrlWb58OZo3b25WXFOPacJBHy1h7NixOe6YpomjoyOioqLQpEkT0dthcnKyxXUqxpg9ezYePnyIvXv3Gg374MEDLFq0yOI8v/vuOyxbtuyragTn6OiIiRMnGhX88+SkZzViKVKkCKKiouDv7290ICqFQoHjx4+LutYyxrJly9C0aVOL07EWM2bMQFZWFv766y/RcVJSUnDmzBmcOXPGhiWT0MfHjx91dmIyFZlMhk2bNsHX19cKpTJMVlYW7t69a3AAObEMHz4cQ4YMsUKpcidBQUGIiIjAhAkTjIZ99eqVmpTdHDp27IiZM2eaHV9CQkJCQuJrwdBAhTwZyfdBZ6SAss9nfkZmdhIzORu+46SwZ7xmxjqcKgcvpWBI2yK2L6BIos4LxNpq7wBACTpS8+8U94KOeKrOgIxCtxTH3sFe2wcj6LQIwbtOiMGvEhKfjYyMDEycOFFUWD8/P/j7+9u4RLaFoig0adIEhw8fFhU+KSkJgYGBqFu3Lk6fPp1rnkFISEhIWMoff/yBWrVqGQ03Z84c3LlzB2fPnkXdunWRmal7kBJ99MyTF45E/LFV01FiC/R5NYxdqquJmkxA8eoVEtsHIeuJet8Nl0FhcB07BiAEeXv2QN4e3ZERF4ePa9chddduMHraa37cvAUZ166j8IZ1oAoVElUGhmE4uQ7DCo0Iq1UiQpkRL9rmxdncUvPiHYaThLCyDB6BWETNs0hUccFw8Vm5E5+uQXOSKfdNgvIbCqIuBRMIJRnD/cRyIo6NG6HoIev073nZvKXWtHyjR8GpaRO1aTJelGYi75+rBvLlRWzc1gFNfZnWZ41NRN8vLBS88WkPzOsiSqyd8i4F7du2R9TB/UbDKlFzyNhGxGKRACiXSbWFaZgjyZbEOjmDhw8fihqovVixYggODs6GEknkJq5fu449e/bgxcsXKONRBiGdQuDu7i46/qP/dPcxsC9YyYRSaB8gnr0Rd91748YNfPfdd0hIUJfWyeVyrF+/HiEhISaUwzyevRbf3lAI80lbyF3ArYClxZGQMMi4cePw4YMOGbwGFEVh/fr12VAiCQnzsLVUmwGDZs2tM/hlsJOTMkvh/RbDqBeDl1Xrk2rbeZRGgdBQuAYHQ15Mx/NEA9fcmtJXfhqbh7rdW54/Pwq2a4cCgYGgU1PxNioKiWvX40PcJWWljnBZhPea/HrnBaLt8jhj7cePSNX4vS5lZKDWiwTYEQJnQlBGLsPgvK6oZm/HpakuFeXz0VxcGoxSWKo2BgVfBi4sJYgjXE2s8hqY9+E94nTUA31b9VuE/zaek55y65Eb+YIXJrOZsDJtXohNKKIcY4MCBRAGNAAZl6fSqM1JtRmGLQdDMaBoVvdNUwxAE4AioBkChmHz2r/xH0ROXoKMT/r7Gff/tR9c8rlwdUpEKeRV1hHx65T/XXRUuvFiWZWclXCDs7GBKMFzYn46K88mIBTFzReItUFBRsnAi7dlAvm2jJNrK6XaSrm2Ki5F2OfQRPAHLozwmTU0yiT8DwL8MvoX7Nq+C/Hx8fj7t3nw8/dFXpe8UHC/j4JbaAKA0ASEYrctGQFohrBSdZoBTXECbZqGjJdygwINgCI0CEOBAbjvfLMBNnFersswArk2iLI+ULWdQW2gPKVcm5fjqn4g7mfk4jDq+7bW/bqJ1Qi66h3Ywf7Mv3+3pB5CoxJKXBQz6xt0HTvFMOnXSSZLtcuXL48tOzajcpXK4AdX5GXqfGn4Ewc7HXBwckTjJo3gH9AQdASDVy9f4eTxaJw4Go2Tx04i8SXrY/n06RO6du2K2POxcHRUH+idF2oL65zVxO5E45yrIa82iDJBk1aF3vT57V55PGNUxypesK0Mx+gXbPPTjz46gk9ZaSAUpdwWBUc23lstWBBO4M9wRyGKb8vCbcsMA0KxxwmVnBsAYYeLYMXdgtSIYF9lGDBcnT5/BuQO4eCGQNRGxzatM5zGCdXQNq06vurG6L5r431SQkJCQkJCQkJCwhJyTavUunXrokiRz9+ZwMfHB7GxsfD29jYrPiEEM2fOxPz582FnZ2fl0lmXMmXKYPbs2dmWX/v27bFx48ZsWS/58+fHwYMHUa9ePZvnZQuKFi2KkydP4vvvv//cRfmsfPvttzh48CBcXFw+d1F0Uq5cOZw5cwZVq+of1e1z0KJFC0RHR6NUqVKfuygSJlKrVi3s27dPqzIzuxk0aBAaN25ss/QLFy6M9evXQyaT2ST9YsWK4fjx4xg8eLBN0s/t+Pr64uDBgyhQwPaNdOzs7LB+/Xp07tzZ5nmZi5OTE3bu3GkT8Xduhh/oY+jQoVZL88cff8TVq1fRqlUro2Fz+nU0j4uLC9atWwe53PrjGcnlcvz1119YtmwZ7O3trZ5+duHs7Izdu3ejZUvtTgOmUKFCBRw7dgzFixe3Usn0QwjBggULREvTPjdDhw5Fw4YNP3cxrMawYcNseh/Upe1/lmcAACAASURBVEsXxMbGokyZMlZNt3jx4jYfEGj27Nnw8fGxWfqjRo3CoUOH4OrqarM8JFSMGTMGa9euhRPXuE7CehBCsHTp0mzblosXL47jx4+jYsWK2ZJfeHg4pk6dmi15iYWmafTv39/g4CE+Pj42v0f7448/4ObmZjDMrFmzcO3aNZuWwxScnJywY8cOTJo0yWr3yE2bNsWVK1cQGhpqNGxuue7m7y3z5Mljk/THjx+PXbt2IW/evDZJPzuQy+VYvXo1evToYVE62X1MmzBhAqZMmZIteVmKm5sbTpw4YdM6M1ORy+XYsmULAgMDsyW/Vq1aYffu3XBwcMiW/HIS/fv3z1ECaFvg7e2NI0eOoJBIcYQlyGQyrFy5Ej179rR5XqZACMGcOXPw119/2aSuRyJn4uDggK1bt6Jdu3afuygmMXLkSMyePfurb5A8fvx4jBs3zub5dOvWDevWrbPZcy0JCQkJCYkvCS8vL1HPNtNfix9AzSAWOaf0XUsRjW9E53T1btzqH28/+4T7Lz5ZUjircfPxG9x5+lbZGU/V4VhYfsFnQjQ67ml8VvUOBMPoEWvL7aDsHWigu57m5SwhGuvUXHS4BS3pECwhwRMWFoY0EVJBQgi2bt2aDSWyPQcOmC6ajImJQZcuXWxQGgkJCYmciZ+fHwoXLmw03P379wGwg9GcOHHC5Hrow+lp0H31ZTt0jCGjheZVlqmX6EyWyKXKysKbPv20pNpObdoopdqqQhHY16iBAn/OQbHYc8jb6ydAz/rOvH4diZ26gBEhpAMAGjQn92DVE6y8g/9Ms/IldslUIg3uXTlNIIdi46lEFnplGFqXs0RrGqPPsa2vHlmHbEmfSEVL1KQ1n/2jGYXuvHIolKsr7Ly8rPLShbxECa1wlBl9o7I+fULq69eq7Q7a+5pwHjTeVX4t1VShc8vQfusul8NTZNuS48dOIORHlfTUolt2K7iqTRIDmZm/WCkTI+LPmliSj9FwJoh1JEwnIiJCVLhOnTrZuCQSuYW7d+9i5cpVqFGjBry9vREeHo758+Zj5MiR+KbsN2jfrj3WrF6D5ORkrbg0TSMuLg4LFy7CjOkz8EPgDzrzyFumuUVlTP6owMd0wwNw3LhxA40aNdKSajs4OGD37t3ZItUGgMevUsyLqGNwsauXrkKRlbuujSRyD+np6fjzzz9FhQ0ODkbRokVtXCIJCfOwpVRbeF3r7OwMZ2dn0wqnQVm5HN729qp7KO5WX1OqratYvJTX0acaSi5bivJnTsNtUBjkRYvoXwYDy67vmRfR9dySk5XK8uSBW4cOqLxnFyrv3QPX1q2hoCilAFwB9ftIWuOVn6LQ20A7+0yGwTuaxpWMTPRNeo1aLxLQ5NVL/JD4Cr+lvEUm1O8/VU8EGS3RKMUVggJAqTyxgqeaqjsWiptOAdiRlopVOup3HB0dsXjVYtjbO6hVkVCElUUTXiLNO7IJAWhGKVhlwxClpJkNLQNFCCjCv7MyV4pQoCgCCjLIKTknnJaDkrECakIIXj9PRL/mAzBv/HyDUu3aTWuhXrO6kBE5ZBQrs2ZfFJevHDIiY0XXRMZ+prgX9105ncghI3JuOh9eEE/jXZkXkYECn45cOY8VZHOflfEobam2QLpNlIJu1XyinA6AEPZ34NalcrpSD8tJYrnfRS6T4+8Ff4OiKLxKeIXZ4+ewg9kxDBQMDQY0aEYBmqGhgAI0rQDD0KDBDpZH0wwY0GBoGjRDg2HAvTOsNJ0bXE9Y20IL6vdYYbJqHi/X5iXRbD2Z6hpYWW+nlNoL4vE7hcbxQPPe3JK6A2vXO+hK3+w8TBWEW7G+wdBp5uaNmyb3FW7VuhVOnTuFyp5VtPPixfF89bAeoTgBULhIIbQPaY9pc/9A7fq11eZfv3YdPw/5WW2aUqrNJ8uo6v4ACLZXVXj+pZaxPoxVIIpFIMRW5c+2T+HLyDDCgRY06tMFZebfL738F09SHrPrl1GtZ0LACrMpAnDHJ9UxnwIryGfzJkJhtvI7BCJt1VlIKOFW1dGrhj7kDwOqtt0a65hRrQjh+UWJWnAD9fr8oYOPryndZhhR+6Wo/dbI9ZhUByghISEhISEhIZHd5Bqxdrt27fDo0SMsW7YM1apVy/b8CSEYNmwYYmJirCLYGjRoEGJiYrJVuFu4cGGMGjXKqEBGyMCBAzFq1CgblkqdkJAQHD161KZCPC8vL5w7dy7XCzJdXV2xe/duzJs3L1ulLn5+fhgwYIDOeZ06dRLV8NMaBAcH4/Tp0yhWrFi25GcupUuXRkxMDPr162fzvCpXrozSpUuLCuvr64vLly+LkihZCzs7O4SEhOQouYyldO3aNVvkwwDQo0cPHD9+HAULFsyW/Awhk8mwfft2m4obmzVrhrVr11pdUOLv74+LFy9+UYJRW1C3bl3ExMTAS09DXmtQvHhxHD161GSpdt26deHr62ujUqlTrlw5nD59Gq1bt86W/HIbDg4OmDt3LmJiYtCoUSOz02nQoAGOHTuGbdu2iT6v20qYZwv8/f2xcuVKUDoaw5lL2bJlcfLkSfz888/ZJsexhdi1bNmyOHXqlCiZuhi8vLwQGxuLWrVqWSU9XRQoUAD79u1DWFiYzfKwNnK5HDt27Mhxg72YC0VR2LRpEwICAqyarr29PebOnYt169bZ7BjTvXt3TJ482SZpA+yx8Z9//oGnp6dV082fPz+2b9+O6dOnS/K4bKZr1664ePEi6tSpk2155s+fH0OHDrW6XD6n8c0332DPnj3ZVp9SunRpnD17Fi1atLBZHk5OTli9ejUiIiJynDxv5cqViI6O1jufEILIyEibH2Pc3NwwY8YMg2GysrIwcOBA0LThjhrZiUwmw6+//oq4uDiL7k18fHywa9cuHD58GOXKlRMVJzddd3/77bfYtm2bVYW+RYoUwf79+/H7779b9XreELa47i5SpAgOHjyI7t27WyU9/pjWvLllnaIM4ezsjLVr12Ly5Mk57phmiAIFCuDw4cMIDw+3uVizVKlSqFJFu1GlJo6Ojti+fTtGjhxp0/KMGDECe/bssbhzQW5FJpNh69atqFGjxucuik3x9fXFuXPnbPqctkiRIjh06FCOk2rzEELw888/4+zZszatO9WkSJEiGD16NPLnz59teeY08uTJI/oaxlqUKVMGp06dQvv27c1Ow9zBus3FyckJy5cvx8yZM3PVOdRWEEIwZcoULF682CaDE1IUhalTp2L16tVSnYmEhISEhIRI7O3tRV0jpSdesWq+1rk2UhfxaWSgIywjmEfUwjEMsDtGW1bzOdhx5o4OiTY0Pqt3SVf9p1Qibh1hGUWmVn4URUEmlws6AKpsbWribKVpQEeHQmhP0ikD0EC6RpawJa9fv8aqVatEhW3fvj08PDxsW6BsgqIos+qKN2/ejHnz5tmgRCwJCQlYtmwZunfvDh8fHxQvXhzu7u6oUaMGevbsiZUrV+Lly5dISEjAjBkzEBAQgEKFCoGiKNjb28PNzQ1Vq1bF3r17bVZGCQmJr4tevXoZDUPTtHIQ6Hr16uHIkSMmPW/6LysLzV69sKpc2xq6A0NpqPsgtEMyYESLtT+sXoOMixfVplH58qHAtKn6xdEAZEUKI3/EZBQ9dBD21XTfq2TevInkXyeJKoeCVhjMjxdp8NfCSu22MIqabBuCS2LOfsGLT/i01BOHKmU9WPzDaku71dPXtPyoZCZZtCSPtAXJDx+ApmmtVc+ja7qm78aSzeJXV/HPr/bt2YcF8xZYkJt1ECXoM1eqTYwLo2wpzbYUseWSxDqfhydPnogKN3v2bBuXRCKnc/v2bbRp0waVK1VG7969cfmydn1rZmYm9u7di14/9UIht0Lw8/VDdZ/qaN+uPUJ+DIF7UXfU9q2NYUOHYcL4Cbhx44bOvJzd65pQMu0DA8MAjxP1SyMB4OTJk3j9+rXaNJlMhgULFqBixYq4d++eVV7p6el6y5D6KROvkj+asKwq7AtX1jn926JV8fTRU4OXjxIS5hAWFoaMDMP7FcD2916+fHk2lEhCwnRsKdXWlVTJkiXFR9BBkJOz6umghrxSs1hCeTQDwK5KFZRasxplovbBpVVL7XoFfcJSA/ctSsmwjulaaQjlmwDyVKuG8pGL8e3BA3D97jsw/PNNqKTawqLx8u3gPM4oIxdfl/WBpvFMkYV9qWlo9DIB97IylWnyqRt6gqkSEauvUwCglKVlQMBgb3o6fkt+p7McM/6cgUqelcBQDAjDC1FZmSmn1Gb/KAKKZiWrMl6qyoCVr/KyVkF8MBRXfgpgGNW6ZwhkyvRlynxACI7tPoau/t3x6O4jg+vOzt4OAyf0h4ySQ0bxkm4NwTUnxpZzYdhw7HQ5pS7HFoZVT4uVYsuFIm5Kh2RbU8LNi75BKecrpxNtqTbFrQtWOs4Jb8FOZ//4dal6Ss2uZ0r1nRscmpdugwB16tZGpy7soEOHdh7GkX1HoWAUoEFDQStAM6zcmqZpsEptdlA8mhdvK++N+Xmq7zS31SlDMeyeIKjtU5cVE05kS9Nq04X31sqqPxiQa/M7nL46IEFcU/6yi+wqgy3rG/jt8PChwyb1OxsXPg7bdm2Da35XLiHB9gro/l0JUW37nJWZAbu9Jyclo753A+zbsU8rr+XLl2P50mXgE+ZlzlCTVWvXXynF1JpNQPjy6cDUbc3gb65rklKyDaWVmt+HiDAMVHXsbD0pgycpj3H+eSwormmKmpifopTHFoqfRgg3IAM7h+KF/oDyeMQPlKA89it/ISJYZaojFj8IACFQ/uYMF0Yp+ebjKNvMcLHV7ediVpc2/DHDQESx9ZgGAkh1gBISEhISEhISEjmKXCPWBlgBQO/evREXF4dz585hwIAB2SIYDQgIwIULF/Dnn3/C0dHRaunWrFkTly5dwuLFi1GqVCmrpSuEEILmzZtj69atePr0KaZPn26SnIMQgmnTpmHRokU2kXroomHDhrh69Sp69Ohh1XTt7OwwduxYXLhwAZUqVbJq2p8LiqIwePBg3LlzBwMGDLBJh2CAlXiHhYUhLi4O58+fR3BwsM5wffr0waNHj7B06VL4+fnZpCzFixfHhg0bsGXLFri6utokD2uTJ08eREZG4uTJk6hdu7bxCCbStGlT7Nu3D9evX0fFihVFxytYsCDWrVuHU6dOwd/f3+rl4qlUqRJmzpyJZ8+eYfPmzahcWXdjgNzIsGHD8PjxYyxYsMBmMhEPDw/s2rULq1atylFimoIFCyI6OhodO3a0WR6dO3fGoUOHrDLqtaurK/78808cO3YM7u7uVijdl0+lSpVw4cIFjB49GnZ2dlZNu2fPnrh69apZgvNq1arh/PnzOH78OEJCQmxy7pPL5Rg+fDiuXLnyxQuRrEGdOnVw4sQJXLp0CSNHjoS3t7dB6Zy9vT38/PwwevRoXLp0CadOndIS5CoUhhvP54RBBkyha9eu2LlzJ/Lly2dROvy135UrV1C3rikNEC1n+PDh2LRpk0nXGvqQyWQYMmSITfaxUqVK4fTp0/j999+tfv8SHByM69ev50rZfqFChXDq1Cm91/G5DV4grW/AH1Np2LAh/v33XwwdOtTmHeonTJiAVatW2UzmW6xYMZw5cwaBgYFWSS84OBhXr15FUFCQVdKTMJ0qVargzJkzWLNmDcqXL2+zfPz9/bF27Vo8f/4cc+fO/SqEff7+/jhz5ky23aO6ublh//79WLhwodXXb9OmTREfH281aa41efHihVGZ68CBA206MIaQnj17ol69egbDnD59GitXrsyW8phC1apVERUVhZs3byI8PBy+vr4G5X1yuRzVqlXDzz//jFOnTuHSpUto166d1rnO0LV3brvubtmyJQ4fPmyVeoQuXbrg2rVrVhsERiwhISH4559/UL16dauk161bN1y9ehVNmjSxSno8bm5u+Oeff7BgwQKr19F+9913uHLlCrp27WrVdLMLuVyOiIgIxMXF2UQ+7ufnhw0bNuD+/fuoX7++6DLNnDkTR44cQYUKFaxangoVKuDo0aOYNWvWVy8ULVCgAKKjo00eRC638c033yA2Nhbh4eFWr5cLDQ3FtWvXrH7MsgV+fn6Ii4vDwoULUaJECZvkQQhBixYtsG3bNjx9+hTTpk2z6nPq3EaBAgVw584d7NixAy1atLDpoBd2dnYYPnw44uPjLX7euWXLFly4cAG9evWy+cA+rVu3Rnx8vChJz9dG//79ERsba9W6yG+//RanT5/G2LFjJUGjhISEhISEidSsWdNomE+Jl8UnaJX+V8bO55rzVT3DGIPhNOYxqo50O88lg/7MfccUNINtp+5BvWek9ku9w7rGfKIZVrAOGG0Jop2dHdvBnVF5AdhOiqowRJmuYJrwu571pksQICGRXXTq1MloWxeA3QdWr16dDSXKPsaPH29WvKFDhyIwMFCU5AeAwXA0TWPevHkoX7487Ozs4O7ujr59+2Lt2rW4cuUKXrx4gYSEBMTFxWH16tXo1asXihUrBnd3d4wePRonTpzAmzdvwDAMMjMzkZSUhGvXriEwMBDlypXD0aNHlfnEx8dj4cKF6NOnD+rXrw8vLy98+PDBrHUgISHx9TBx4kRR4aKiopSfGzVqhD179piUz72sLLRKfImcM4w0i9jLXl2SX8aA3BCCMCl/zdWanrdvH1Ain3nbVaqIwrt3wflH3W2kPm7ajMy794ymo2AUrCSCkzoppR5KubRqGhtMMJ1fasEANLwkRDnmjFCkoxTw6Eanq0LHRJ1SDJGX1oTRI8XQEz+Ltqb6XYLnze3bys+a+xG/7TCa03Sgc5PRiKcrTBU7O/iZ8Nxw5PCRGDd6nEY+gm3bxlgk6DMSVU2aZSBMjsDQxqAMIol1chpi23JZu0+uRO7iyZMnaN6sOQ78c8CkeHGX4nA1/ir27duHnTt3IikpyWgc+/zloVOWbSyiRoAHL8TVDQhRKBTo06cPKlSoYLXX5cv666UfJCTrvr4yOmgh4OzREJS97r5Ebep+j8NRR0xefrUiWBRb4ksjKSkJa9asERW2f//+Nm/LIiFhDraUamtew/JJiRkY2BDtnZ1Vt/MCF6bOezQ+WP78KDp9Gr45cgh5m4poM6lvuQysD1Pl2kKcK1dGhRXLUXHjBjh8U17NzSm8R6S5l4wQ/FGgAAqbMFAcTwbDoNeb10jhpMOsxlgdRuOd/0IIWz+hmkeUtyI0gL/ff0D427c68+3aPRShPUPZdUIDNGE4aSr31JNw7xQFwrBTZSAAxclVlZJWSk3CTSnlqzJWzEpk7ODDnNyaggysOJqCHDJQhMLM0bMQMXSKqGdNgd3aooRHCcgoGSemZuXXQtk1JXxXyrY50bZAws2HUxdmU2oSbRklg0wmkHQTGSilpFuu/MynQxG58jsFtnwqiTb3mVtjrKyW4qTalEpoTgCl3pYAFGHl47wAl9/wNb+rpLQsEb9HKNvdzh47By9fvgKj4ATaoEETTqTNcCptpVSb/8zV4dEqgTbNAGC4+TSUwmPVw2+V6BvKN5UYWSUC13gHL/8V/Ni8c5kflFpj99V1T05bqXbYEmGyOXUf1pZsKyXRIhEeG8XEio2NFZVu3rx5sWXrFkycNBEURUH7uKzULKv9xML2Efx2CK69yT97DqDOt3Xx6sUrvfkOGTIUJ8+cV6UhWBea9VdaQm2NikBGbYL6S7X36Q8jNo7ReihesA2VYBu6BNsAktPf4sDD/aAZGuBE/Ww0Tu7PH+kFx3ECCoRhj+0g3DR+ukCCTYhwEAB1Mbe2lVzQjoZhX4RbZIYGhDu1zmbIgmOE8nghnK0WX13OLche+2fQtX6N/AYGfx8RO41UByghISEhISEhIZFd5CqxNg8hBLVr18aiRYuQkJCA/fv3o0+fPihevLjV8nB0dESnTp1w5swZHDt2TFSHDnOQy+Xo378/7t+/jy1btqBNmzYWd0SXyWRo0KABZs2ahcePH+PgwYMIDg42O11CCAYMGIAbN26gZ8+eZqVTsmRJlC1bVnR4Nzc3rFq1CpcuXUKHDh0sEjI4Ozujf//+uH37NqZOnZptgvDspHjx4li0aBEeP36MqVOnomrVqhanmT9/fnTq1Albt25FQkICFixYAB8fH6PxnJyc0KdPH5w/fx43btzAhAkT4OnpaXF5KlasiLlz5+LevXvo3Llzruyg3LBhQ8TExODEiRPo0qWLRQ8dq1SpgrFjx+LmzZs4cuQI2rRpY7ZEoEGDBoiOjsaFCxfQv39/FC5c2Oxy8VSoUAEjRoxAbGwsbt68iZEjR1ol3ZxI3rx5ERYWhsuXL+Py5csYM2aMVQQ1Xl5eWLx4MW7fvo127dpZoaTWJ1++fNi0aRP279+POnXqmByfEIIaNWoYlIEEBATg+vXrGDhwoFnngoIFCyI8PBwPHjzAsGHDIDPjodzXjJOTE6ZNm4Zbt26hX79+Fp1D5XI5OnTogLi4OKxcuRJubm5mp0UIQePGjbF582YkJCRgyZIlaNasmcUCp3z58mHQoEG4c+cO5syZIzUOMZHq1atj5syZuHLlCj5+/IgbN27gxIkTOHDgAI4cOYLY2Fj8999/+PjxI86fP49p06bplcWlpaUZzMsaorzsJjAwEFevXkWHDh3Mit+qVStcvHgR8+bNg4uLi5VLZxxCCDp27IgbN25g+/btaNasmcnXHnny5EHfvn1x/fp1/P333zZbDjs7O4wfPx737t3DsGHDLBKaUxSFtm3b4uzZs9i6datV7zmzG1dXV2zZsgX79u0za7AXiqJQs2bNHCPxcnBwwKJFi3Do0CGz738aNGiAqKgoREdHW+UeSiw9evTAzZs30a9fP7PWZ7FixQxeb+bPnx+7du3CunXrULp0aZPTJ4QgMDAQsbGx2Lp1K0qWLGlyGhLWhaIodOvWDbdu3cKePXsQFBRkcd0GIQR+fn6YMmUK7t27h+joaHTt2vWLrDMxhLe3Ny5fvozZs2ebJUR0dnaGr6+v6PAURWHgwIG4f/8+JkyYYPF9ckBAAA4cOIDDhw/bVLxuCcOGDUNycrLe+cWKFcPUqVOzrTwURWHRokVG7w1HjRqFxMTEbCqVaVSuXBkRERG4cOECPn78iNu3byM6Olq5LcTExODBgwdITU3F5cuX8ddff6FBgwZ669IMXXvnxutuftDGPn36mFUHUL9+fZw8eRLr16//bHVZLVu2xMWLF3HgwAG0a9fO5MGuHBwc0KVLF1y6dAlr1qxBkSJFbFJOiqIQFhaG+/fvIzw8HIUKFbIovYCAABw8eBCHDh3Kscc0U6hatSoOHjyIixcvom/fvihQoIDZaXl4eGDo0KG4cOECzp8/j86dO5s1CFrTpk1x7do1LFmyxOKBJSpXrowlS5bkGglydpE3b15s2LABBw4cMDqQgy4IIahevXqOvyZzcHBAREQE7t69i7CwMOTJk8fstGQyGYKCgnDhwgWsW7cuVz1HsLOzw8CBA/Hw4UNs2rQJrVu3tniAQv4Z7+zZs/H48WMcOHAAP/74o9UHPsytyGQytG/fHgcOHMCzZ8+waNEitG7d2mr7jKurK4YOHaqsH7ZW3ZWvry+WL1+Oly9fYtu2bejevbvVrrNkMhl++OEHnD59GlFRUV/EOdRW+Pj44Pz581i7di28vLzMTqdSpUpYvnw54uLisn3wQwkJCQkJiS8FMe0w000Ra+ttQyamU5a+uHp6kItMSr27rqBnG1FNS3iTiRNXU0zLw8ocufQIL99+5ErEdiJUfuELTShArfOfoBOg8k1dHMN1JwSj0C3WJnzHPz4tRs0dqETV8VllgVPG1eg0qPlrKePmwjaGErmP+Ph4pXjZGP/73/++uPZI/v7+Zg/AuHfvXuTLlw+jRo0CTat39KdpGvv370e7du1QsGBBODg4QCaToWDBgvDx8VHKruLi4lCiRAkMHToU9+/fR1aWdYWdDx8+xHfffQdCCGQyGapVq4ZBgwZh+fLlOHv2LG7cuIG2bdtaNU8JCYkvD2dnZ1HHyjNnzqh9b926NbZv325SXrcyM9EmJ8i1zbwMU/c6ENCpqUbjpB04CFqH+DFPiGltNYmdHQr+OQcOega3/T975x0nRZHo8V9Vz8xGYHcJCwuSVkEkSxBBUQyYA+h55sCdGc9w4empzzOcnHd6KiaU45QTPTyfiIdiAAUEJCkgyJLzIpvYvLO7E7reH93VXd3TPWEzUF8+w850V1dXp+qq6q5v+efOjRlHWA0JAg+my7RMSbZVdyNIP/SphsDENZFwns8YKLH+dsNtFnGY31iRjV2WEVKDjYpP4kzRlp+0L8I5YBeNRUxzCodI0Vu8vJGVhdQE6l8vvvAifnnVNRFlwOamuaXa0ebFlM/EIbhpUqRY56gk3ufpc+bMwcMPP9zMqZG0RcrKynDRRRchPz+/2ddFPMnoeu4rjYxEy3h3Ha5vghQ1LzvyS8EdbolCFB86DLnecV5dXR0e+NUDyNuUpwcWG5q5STHOFcnsVAKtr0o8UtaUlBS8+OKLLZAiiSQxmluq7RQVA8NZZ50VM21unJ6UhG6KkpBUO/2yS9F3+TJk3nSjLu+M8wbjVm6PsribXNsynQBMZYaQU3zOljFuHAYv+gLdH7gf8HoNwbY9KQxAd48Hb3XMwvikxPvK1TKGG48UG3GKT2vtilLjL3+EKATmClM/GB4qq8BMl4ExBw8djL+89BwYVECFLsomUMF0maq+p3jchIAq+hNVRgBdFE0IgQJd+qxLcwkjulCbAEyTRhOYMm6qUCi6ULvOX4cbz7sZ/31/QVz7KSUtBTdNvdGQaBuya2oVX3uoBwo0kbchyhbl27pA28PF23p6uCxbUcw4qbEsFZbThNoUNgm3KNGGKNTWpNpcnE2JKbLVJLeCVJvqsm0iSLVhSrWJ8Zc/CxaeC1uuD4IePXrgjrvu8f+5iAAAIABJREFUAABUVVRh2oPTEFRDUJkKFWGEVRWM6DJ3Xa6tqro0mzFBtA1tGQZdyq3nKURbjkE1BsdjtgffRpugyhAxCJ9rpmVrK7RfbK5LNU2BsCniaYwkO+5l48g6G9vm4LaKtevWusyxsuK75bh80uX6uw0usRnvQgg5nC3dfLDyD+b8B1OunxJz0N9AIIAb7noCW7fvs7RPW04lfj6KL10Y9zDzH7H9jiZSd1RpM/Njj9u+Hvu6IiCmYJvx+y7MFTDGUBOswad7/otgOCi8W6L/pXxzqSUfIQAoM6XZVMxz9AESCOFDJxAjvxIOH8S7qzk4gP6XmK/eECr85sedmHEY0wAz32DM8l3bZBb1Y8H22k+sckesds6GItsAJRKJRCKRSCQtAWHHUMmTMYYdO3Zg9erV+PHHH7Ft2zbs3bsXhw8fRkVFhetyHo8HOTk56NevH4YPH44zzzwTEyZMaLWXl6urq7F8+XKsXr0aGzduxM6dO5Gfn4+qqqqIsB6PBz169MCAAQMwYsQIjB07FuPGjWuUPC4WpaWlWLhwIZYvX46ffvoJhw4dMtKWnp6OLl26oGfPnujfvz+GDRuGUaNGoXfv3o3qpFBUVIT58+dj0aJFWL16dcyHu7m5uRg3bhwuvPBCXHbZZU1+LP1+v+sLPJRSpKamNun6GsL+/fuxbNkyrF27Fj/99JNxLQSDkS+jpaeno0+fPhg8eDBGjx6NM844A8OGDWtSAe3evXuxZMkSrF69Gps3b8auXbtQUlLiGNbr9aJnz54YOHAgTjvtNFxwwQU49dRTj7mOLnV1dVixYgVWrFhhXOuHDh2KyK86dOiA3r1749RTT8W4ceNw3nnnoVevXs2WrnA4jPXr12PFihX44YcfsG3bNhw4cAAlJSWOjRVdunTBSSedhGHDhmHMmDEYP358gwR+nFAohLq6Otf5ycnJjZbnigQCAQQC7iObp6amNkhavnPnTixZsgRr1qzB5s2bsXv3btfR2n0+H3r37o2BAwdizJgxuPDCCzF48OBGn/PNtW1ubN26FQsXLsTq1auxa9cuFBYWora2Fl6vFx06dEBOTg769OmDU045BaeeeipGjRqVUKea/Px8vP3225g/fz42bNjg2njWrl07nHXWWbjmmmtw1VVXuebJ4XA4qkAsKSkpLmGJqqrwR3lx2+fzNXrQDCeCwSDq691fHkpJSWlykXhVVRUWLFiAL774At999x12794dNXz37t1x+umnY+LEibjyyiubXYxTUVGBZcuWYeXKldi4cSO2b9+O/Px81xdCsrOzcfLJJ+PUU0/FOeecg3PPPbdZxEU1NTUxG3sVRWnz0qSWZP/+/ejdu7fr/KVLl8b9wkK0/d9a+3379u2YM2cOPv/8c2zcuNHxHCWEYNCgQbj44otx0003RZW9NEXZtLy8PKro7dFHH8UzzzxjmVZUVGRI07du3Yr8/HyUlZWhrq4OHo8HmZmZ6NWrF4YOHYqzzjoL5557bquUk/1+PxYuXIgvvvgCK1euxI4dO6K+jJ+dnY0xY8bg/PPPx6RJk5CTk9OCqW058vLysHDhQqxZswY7d+5EUVGRcd/OyMhAt27d4r5vt8Y9SURVVXz11VeYM2cOvvzyS9d6BqAN2HPJJZfg5ptvjjpwUF1dnWuHW0JIo8RxIhUVFfj888+xbNky/PTTT0bdX1VVo359wgknoH///hg6dChGjRqF3NzcuMuJgUAA8+bNw9y5c/HNN984tivwbRoyZAiuuOIK3HzzzcjNzXWNM1qek0i+Wltb63qPbqp93FLltPr6ese6NictLa3J67O1tbVYuXIlVq1ahQ0bNmDHjh3Iz893bP9SFAU5OTlGuWfs2LE444wzkJWV1eD1t/Q2R7smATRJu08oFMLy5cuxaNEirF+/Hvv27UNpaSmCwSCSk5PRsWNH9OjRA7m5uRgyZAhGjBiBoUOHNkpyGAgEsGjRIixcuBArVqxAXl5e1O3MysrC6NGjcd5552HSpEno27dvg9fdUsR6Wcfj8bTKoA3xlNGbuv2hLVJXVxc13547dy5++ctfxhVXtHy9tdpLDxw4gDlz5uDTTz/F999/75pv9evXDxdddBFuvPHGqLL8prp3JScnu5adbrnlFrzzzjuWaWVlZfj666+xevVqbNmyBQcPHkRZWRlqa2tBKUWHDh3Qs2dPDB48GOPHj8fEiROb9fmAG2Ketnz5cuTl5UXtoCHmaZMnT05oYM6jkVAohNWrV+Pbb7817t0HDx5EeXm5JT9KT09Hz549MWzYMIwdOxbnnnsu+vfv3+RlCcYY1q1bh08++QTLli3Dhg0bopabUlJSMHz4cEyYMAFXXHEFRo4c2aRpaqp2unhpqTrMtm3bjPbSnTt3Gu2lHo/Htd6VkZHRqmluCNXV1fjss8+MeveuXbui3mdzcnIs9e6mHsghVrt4c+6rqqoqrFixAqtWrbI893Gqi3m9XnTv3t14xjtu3DiMHTu2VfLwhjBs2DD8+OOPjvOWLFmCs88+u8XSUl9fj3Xr1uG7777D999/j59++gl79uyJes0AWp1w4MCBGDt2LC688EKcd955LVY2ZYxhy5YtWLlyJdauXYtNmzZhx44dqKyMLlYkhKBv37447bTTcP755+PSSy9t9OAW8RArD2oumut9DcYYVq9ejXnz5uGbb77Bpk2bXOtiiqJg4MCBOOecczB58uSog9a0BCUlJa7PWhRFaXKBnEQikUgkzcH69evjkmuf9Kv9oD77YCfRO5Y6TubuEdd6ipsyjC8szhe+Cx1iGVShY6PeMVbsKshUy3ctZBhnnpKOtx/s7ZKu5ueXz36K5Zvz9e58/P0hovfy06fpHZq1joUUhCgAFH2eAkIUECgAUQB4QKiih/cgULoThz65ybLOzKxMbDmw2egMDd6JHHqHdfDO+npnc7Hzof6OkxlG7MhqFQBYpNy2aeJ5YQ8TL6YYXCIBTjnlFGzdujVmuA4dOqC0tLRJ39drK2zcuBGnn3561Pc+Y5GamoqZM2fi+uuvR3l5OQYPHhz1XXFFUfDuu+/i0Ucfxd69exu83qbi448/xpVXXtnayZBIJG2YnJwcHD58OGqYoUOHGgMHiLz22muYOnVqQusb5vPhk05djFKeU2mX4zZYCYvyyy28VcwRGc4uklKN75YStPFpd/556Dt7dsS6RUqn3gf/x/Mt0zw9T0DXVd9FXc6N4ObNKLzw4ojp3oEDkf3VF1GXXXLga/xcfcgQBnFpkkU+RD2mpIhq8iIP1T6G2EgPwwVFlCpQQECporsvTCkRA0BBoHB5k2nHMMrUAC9HA2CaqINSqkmzKADGQEGgchuJIY2ybSBjACGGvEOrDalGLQi6jEWLh0HlEiL9u4d40Cm1s14XaD6OTPkVar/8yjIt5ZKL0fGtN5t1vdHI735CxLSs6S8j9arJjY77P9dchQNLl4AAUAivwRk1N+3cIYDHqK1p0xTxL4HxW1yG1wh5rZH/5UeQmmccfggEcNuRkoTVKpOvmowpv5qCc887F1ShhsgNcKjTOWVe8cLgfu41Qs6nzW4e2YxrnE3QFbgxzzqi1YcbU1c+1voMNgdz5szBTTfdFDugzsMPP4xp06Y1Y4okbYnt27fj5JNPbrH1dZv4D7TrK5aZzPKBtW0U4KU+xzZTpuL84el4/Z4eruuaMWMG7r777ubZEIFVq1ZhzJgxjvOmzV2F6fN/ACHmHZHoEk1A0dtRtbsvIQoI8ejfvca80jWvo2r7fx3j735CdyxYtgCdOnXSYubiTUMeycuW5m8Axm+jHdWQgGofpjKjeEdA9CKeWd6L1Y5qlbzFBy8HS1qe/fv3o0+fPnGVFZ5++mk89thjLZAqiSR+mlOqrc0W1ZfiNIKDBw+id6/eMVbgzN8yMjA5Jc3iQXVrCyHt2qHLtGfRYfIk93QmUt6PqLdHD+5UP2GwCTiNxApp0b9Xb9qEHffch/r9+xxXz+uHKoCCcAjbAkEQEPwUCGJ+rR8hxmIOBjcyyYfXM7MsT/6c/hLzdmZNCwFK1TDuPlKGbS59B3J65uDTLz9Fz9499bomA1TtWSTfRxQUYLo0makwDdsMTIXWHkK05cK6fFkTyGptISpTjfaQMFNBCNMkzlARZgxhFsIHb/8H0x5OrLx+w93X4c5H7rTqaFWjZQaAKaUFNPms9XwXdhSEzSJmicLQzurlDS6aJYQaz0gNsSyXY+uibEqI8dtoHyNUWF6fZ4izibNUW0+HQk2ptvH8mEtwjXKZ8OzWKLqYZ1BRYRH6ndjPeE/9vien4hdTrgZlFIriMYTiCvEYaVaIYgi/+Xwj/eL2UUXbNspT7fSsW9vHRG+v4xJf8HYOYn3+bT8uxrKI/rw7cvAA50wzoXYK0rh6fuzo44u7KdIg7l+3fNbpPqFNt1JcXIyu2V1jrnPZt0sxZtyYiIEMTVk1AJUL2XlebF7bYabXo/T8hIHh3+/OxW/u/E3MdXO65XTD0mVL0aev2VdHzNthS5sVa54Rc1BIp8X4emLgdDuzH3fXc5oxY0yiumAdPtk1H2V1R/Q6Ec+fCBSiWK5hQhRQfbpiDASg/fVY2vPNAQuMwQn0dn1KhQEHFI+xvDHwgpHvWd+PocK1LdbtxHqdfeAAex5n3yeEEO1e5lDHA4+PCWHjxL4O4rDuRJFtgBKJRCKRSCSS5uLJNy86tsTa0QiFQqisrERNTY3Rmdrr9aJdu3bo0KHDUfGicjAYRHV1NQKBACilSElJaRY509FAZWWlIfr1+/2GuKRz587o1atXmxBbt0UYY6itrYXf70c4HIbX60VaWhqSkpJaJT2BQABlZWWGmM3n8xnX5PF4XnPC4TDq6upACEFSUlKryTDsqKqK6upqo/NDUlIS0tPT20z6jgbq6+tRXl5uOefbt2+P9u3bH9fnfEOorq42JKChUAg+n8+Qd+fk5BwV9/VjAb/fj/3796O4uNgQ06WmpqJjx47o1atXm5DAqKqK8vJyowzl8XiQlpaGzMzMY16SdzSzbNmyqPKdw4cPo2vX2A+ejgZqa2uxZ88eFBQUoK6uDsnJyejcuTNyc3ObTNwbDw0Rax+t1NXV4cCBAygqKkJ1dTVUVUVKSgqysrLQs2fPqPtB0vZhjOHgwYPYv38/KisrDZEnvze1a2cXMBw/hMNh7N27F/n5+aipqYGiKJZ6tBzg4dggGAyipqYG9fX1oJQiOTkZaWlpsnx8lBAMBnHgwAEUFBSguroaoVAIycnJyMrKwgknnICOHTvKuqOkSYnVmWbDhg1RB6I4mqivrzcGHvT7/UhKSkLHjh2Rm5vb4nXXRMXaRyuBQAAHDx6UeVoMVFU12lt9Pl+rtVWoqoqff/4ZP//8MyoqKhAIBGR7m6TB1NbWGm2G1dXVYIwhJSXFqJclMtjisUIgEDCeUR8rz3jbkljbCVVVUVRUhMLCQpSXlxsDZPC8rVu3bsjJyWlTz7gYYygvL0dBQQGOHDkCv9+PYDAIj8djGXyrNQamOdYJBoPYv38/CgoKUFVVBcYY0tLS0LVrV/Tu3bvVnqU7IcXaEolEIjkWCAQCaNeuXdQBcQDghCsWIDVnnG1qA8TagLXjt2ugRMTafJKgARS+m10O+TTVItfW0qKCgOGzP52Ift1bvoy39cARnP/w/4ExszMel+8Z3d6JAlO6zTs7c7G2JtXmcm1jGjX1bIHirTj06W2W9Xbp2gU/7toA8M7SgC6FsYq1xQ6EXBjDewkassAEhDBunYzFMIkgxdoSzvz58zFpkrsAQ+Sdd97BLbfc0swpaj0OHjyIm2++GcuWLWuU6O+mm27CggULUF5e3oSpa37S0tJQUlIi6+0SicSVAQMGYNu2bVHDnHjiidi5c6fjvNmzZ+O2225LKI8d5UvCvE5aW9LRKNZWwZA2ejROmm+VZtspGH82Qrt3W6YlnzMBnd79V9TlXGEMh087HeFDhyyTideL7nt3A1Ha9r/a+zmK/cWg1BQCcSGHIoi1qS7W1uTagmibKPAQLxRqyripIfGgUcXaduliq4i19fqORawNU0LFGEPXtG5QaPO2zR9XYm3G8PJJfRCsrASBs1ibgujibF5b0yTbTS3WJgCerqzABzU1DdqU1NRUvPDiC5jyqylNKtbm+SYX3UcQK54o2W5zCbWj5vUNrYpGi7KBzyzd6sVSrNO8dOzYEaWlpXGHf+SRR/Dss882Y4okbYF//etf+PWvf42gizwSADIH34GMQbfDl9EHwepDqMibDf/P36H28OqocXtSuyBUewTtel8EptaDhQNI7TURmYOnIKKk10Cxdo9OHiyZdqJrGtqCWPvG5xbgmw0HoJWVhDukIdbmd1EKQjxmmynx6O2qmmi7YuMclP8423Ed484ehznz3oXX441LrE3EtlJBwAaQiPbQeNtRgci21ETzZinWbj3Gjh2LVatWxQyXkZGBI0eOyPcBJW2K5pRqR8pmxelmxMlJyVHvpU6kEILVXbshTYhHXJsokfYOOBnd/zETvj59EItGybXtiYiYZWvxYSyy/iLaqm3PWcPV1djx4EMo+/xzSwKckkFs32tUFQVhFYXhMN6rqcamgPP+vj4tDQ+2byfIO81PhEhb+E4AhAGcUVAAv8s+HDlyJN798F106dZF2y4Ven7ITJExXxEDQDQ5tVZ20dakigJcwqCqqjYNfIBlhnA4rJWKiC7IDYewYukKzP/gE/ywej0O/3wYajiWZtyKL8mHeWs+QmanDO2YMUDVy1R8vUYbDdNLZaJAFzDu7/w7H4zDWmagYmuSEYYfD7GcIkpiLYJtaGUVShSLmFsciE4LBzO8m1SbEIA1TKrN59937314c8abxn5867M3kdu/rzmgnSjTNQa609rntPRqbXvi9ilUMeS5xNheM82GFFd3ERtpJkIKifmbp9xMN7R2PEQR4grXp1P5y0m4nRDEOd7mINZ6YqZDzCDcguj7Lloe6zwIg5XPF36OSy+9NOq60tLSUFxWDIVSW61JuFo1o7Z+rWrz+TVtqLRVBhBm5DFlpWU4pffAhN4T7XFCDyz+erEp17btK3Gb+Xe3bXfdx7bDI+7jiPqEUxwR73BYg1quDcs9lxmB6sN1WLDrExzxlxj5Fm9Pp3xQSr2NnhAKRWhjp9Da541rW8gbFKqJtxWqfXg+wQfJFPMQhXoMoTYX75t5JgXh+S6fDljqdjDmEaMdXhTvR63XifU7Qh1vmG6S7Ijj4zDZPgCAU5yJINsAJRKJRCKRSCTNwZNvXoTjxibo8XiQlZWFrKys1k5Kg/F6vVLyptO+fXsMGjSotZNx1EEIQWpqapsRj/t8PmRnZ7d2MtocXHDX1qCUGhJoScNISkqS53wTkZ6ejuHDh7d2Mo57UlNTMWDAAAwYMKC1k+IKpfSoLwMej2zevNl1XufOnY+pvDQlJQUDBw7EwIEDWzspxw3Jycno168f+vXr19pJkTQDhBD07NkTPXv2bO2ktDkURcGJJ56IE090f/FYcvTj9XqRkZHR2smQNBCv14vc3Fzk5ua2dlIkxwnRyt0ejyeqdPtoIykpCSeffPIxtU1tHZ/PJ/O0OOADwbQ2lFL06NEDPXr0aO2kSI4BUlJSZJ5rw+fzwefztXYyjisopejatetRNTgfIQSZmZnyfYBWwOv1yjYTiUQikUhaEJ/Ph8GDB+OHH36IGq6++EcHsbYLLh27RAiXv7mHQPSelvaue6Z4m2kr0M2BbvFwGQnTQ2idWN9YWIQXb2/551rT528EY1yaYd95RJjGu+ZxdZoojIH5G1yEbS7L1MjO8D6fD4wBmq+DGVJto2OxZd0OqWMAocTW0VPorGe3Nrr2+IRjR8K4ieOckxwf3HHHHXGF69279zEt1QaAE044AUuWLEFhYSGmTZuGV199FeFwOOF43n333WZIXfNTU1ODq6++Gp9++mlrJ0UikbRRRowYEVOsXVtb6zrvlltuQSAQwJ133hm3XGldoB5/KC/DXzOO3jbHcBwDLYQLCiKm0cb0dyAE3n4nRYi1WTAItboGtF2666J14TrrMvw/wn1MVlmVIThyskGJ343qBLMIJ+wSsETKqI0ZCKMxBNQAUmhKq6z7WKTwp82or6xEUygR7dUp8Xu8p9b/tu+AHwIB7EpQRgcAfr8fd995N6a/NB0/bPyhSQalbvR53sDFGyStEoVDTvOjCIoSIzJ2e1yuYhvbyWDKlogtmLvUKxb2fE4SyTvvvIPLL7887vDTpk0DACnXPoZZuHAhbrvtNqiqg5iRUHS/YDbS+1wktF0C3vTu6DjqEXSE1obnz1+Omv2fI1RTAKJ4oSR3RHLX0UjtfiY8qV2ECN3uFrbVJijwO3QkiAp/GB1SnQff6N+/f4u0q7gNcAwAm/YUa1+MLIoBgtCRQ/g8/S8XXWtQZAy/DcndT0PBwnsi1rFy6Uo89+Rf8djTj0bECIhtqFbs92riVrZEAnmz2P4q8+ajgo0bN8Yl1QaAF154QUq1JW2KtiDVZmDo3Lkzfv755xgrs3JBcgrSCXEcXEy8M6ddeCG6vfYKaEp89eHYzzUFnCptUR57ivdpu5DX2F+252tiepT0dAyY+RYOvPgS9r/wdxDGQIm5vVbhqfnkjwFIoxR9KUWu14NxyUmYVVWNt6urI9L4fk0N+nm9uCQl2RCIinGJcYvzVACPlVe4SrWv/sXVeHnmy0hKSoKqqsbgS/xeRyiPUNtHjDIQRkAIAxg19hCXkTLGwFhYE0KrAFQKEBVMF6aqUKGGw/jd1D/gvx9+gnCCIm07F0yaiM5dOgNME3irYPqga0J7Exdq8z1DbKeC2IxEzC+mjNUUPG9auwkLP/wcdqXt439/FJpI2pTDUhAQLq41RLJWgTbVByfRhLH6MkSTVt909U2oqa4x1n/nvXfisisuA0+No1RbF9HaB2SOLD8B999/P2a+NROqqiJQH8Az9z+DGZ+8gaSkJBCVgCkEjBGEoYIwAqY/+lfBB+lStXOcKaBgANUFyPoAZ4Qw4/m/dm7wvWVeoNo8GOcXTzOE5Szo0mVDrmsbcMyeRzjFoUJtUN28yYnjuXystoSYbQ3RXtXgQRpYrrW/crB23dqYy4waNQqKomjvhwivkhAm5O8OeazlO3S3OjMF0hmZGThzwplYsmhJ3OnPP5iPCWdPwGdffIaBpww01usk1DZ/279Az09cdnC0czOaZFtY3nL/INZ5jESul0unAaAmVIPPdi1AWe0RXdKv50kE0NX+Qt5BoMAcNICL9LX06XJ8So28jYKAUq79p4AwYDwXYWtxAYBqDChg5KbaZWz+hV6V1FZobIcltxBvbrB9d9nvjjPEfB7ueYhd2O+0zmjtgLINUCKRSCQSiUTSljhuxNoSiUQikUgkEonk6GDp0qWu88aMGSMbyyUSiUQikUgkkiZg2bJlrvOGDx+O5OTkFkyNRCKRSCQSiUQikUgkEonkeGHEiBExxdp1xRvjj5C49ZCMR//ltmyMXpeWkKIohglTiPEbhOlfhV6TAD5bV4F7L63Did1ari1u28EyfLp6r20jRGMfMToDGvuPiOIWMQyE5cTOysRFrO01OlnzntxM3z3WjtxifOYqiJgel+3jnYrjea9AvnsgaQzPPfcciouL4wr73nvvNXNq2g7Z2dl46aWX8NJLL6F///7YsWNHayepxfjss8/w1VdfYeLEia2dFIlE0gaJZ5D0+vr6qPNvv/12BAIBTJ06Ne71zvXX4O70dujdBILaaDD7jyYqZoVKS2MHchD4skaKilzF3OFQ1OXqw/UwZNkgoHHJYsz/ARii7aYQX1vkFHY3D2uY8KKx1IfqkeKRYu2mYt9y9/c+nGgJnfq8Tl1wRXEh9oaiXy9ubN26FRPGT8Dy75Y3Kh3NKefTZjsHSEiq7ZRGUVgjzm+yg2eLiOcRUqxz1HDZZZdh6tSpePXVV+NeZtq0aRg5ciQmT57cjCmTtAZ5eXm47rrrnKXaALLHP69JtaNAqBdpPc9BWs9z9CnM9hcuv+OA8f8c2loJLKLAzXtrccZA5wFMJkyYgAkTJiS+/iYiv6QKxRV+TaJmQCz5oTXXIg5hzBDJ2YPR7ZIZKPh8KphqvV/OeHkGJl0zCYOHDHJISayCdgIFcWb7HmMxmTe3fW644Ya4wuXk5GDKlCnNnBqJJH5aR6ptjZiH69+/f8Ji7UmpKY5SbfF7h19NQfZTTwrP4uIjYbk2YN1fUR51cim043Rd+GuJQxSe6m0WPR94AMm9emH7Q79FWG+bIeCCYVhqA/bk8Whva5eO/aEQvqmzDlQGAE+Vl6OPpyMGeL1G2nhcTlUTBmBJfS0W1vodt/mR/30Yv334Ib4BhlQbVBPdapHoKRMErgwMCihAGRijYCwMCl28DAbCKMBUUErAiCZDVVUVjBBsWLsBt10zBeVxDBwXE0Jw/d13wEMUMF2mTQ3Zrqrvc1OwzQjfz8zYDkt0lqe8xFgH0X/v37Uff7jtYVRVVEUk5cmXntCX02W1FqG2NhizJqvVv0MXbEeE1aTbZUdKsfiLxZZ1XDHpCv180lS2jZFqExCc1O8knHPOOVi8WFvPri278faL7+COP9wBUBVEJdy3i7CxqwgIuMQcejpUgChQGQMlBIypYKCa5NzY7/o+18u6PC4I4mR94yzbbKlbW14tYEZ+YFy7fFMdynEx2yXcXo1oTuyZQZT1iul3alOIKtiOI8tMpM3VrZi8Zs2amMuOGj1K+yK+y8JgTSOvJ3D5NgCmmkM/MACUaGch1d+rYIxg0lVXJiTWBoDDPx/GhPET8J8PP8DZE842Vu94vhgWcJ48M/2i9DuyvTl2OiyDTEY5H0wJNHO8VkwZNUNp7RF8vucz+IM1Rp6hif61fIoagwdo3/kYCoqm1NbfX9EV2sTMZ0w5t55vUU2erX2IELe4Q6xRPKvGAAAgAElEQVTvqhiDAhht9ES7Pwp1ZcvmiTdM4RpnYFpGZFQxzXeU7PmDXcLveHBsom1R7G45Hi55jGwDlEgkEolEIpG0ZaRYWyKRSCQSiUQikbQZysvLsXDhQtf5rflCnEQikUgkEolEcqwQDAbx0Ucfuc6X5W6JRCKRSCQSiUQikUgkEklzMXLkSLz11ltRw9QVb2j8iozeh2hEZ1C3XufW6WbHNXG62NPMKR4CVWV4fl4BZtzbu6EJTJhpc9dCZTx9sHboFbodG995B2XLfP07AQBxvrkcU8MR6/Z6fcb6iL5urd+w8Nd2rEyht45FWEMcj07E8k5CAYmkEQQCAfzpT3+KK+yYMWMwduzY5k1QG2XNmjXo2bMnqqoixQvHKtdccw1KSkrgaWaBrUQiOfrIzMyMGSaWWBsA7r33XgSDQTz44INxrZcBeKayHP/I6hRX+JYkWimbzwuXlYGFwyCK4hoPSU8Hswm41cKCxqUtEIicSClourPsEdDkEfXhekuR0yx2uxRIjSoEM90W3LOTSNk1RlgnsYWjYKMFqAtFyrIkDWf34kUJhY92qhCH7wwwFKLxnpYeAP/tnI1JJUXY5SC+j4c1a9agW3Y35B/Kb1C5qiXlfLGmR11BhICIxX1dNlS+HyGrcRDraNOt65FinbbFK6+8gi1btmDJkvhFWrfccguuvPJKUEpjB5YcFRw4cAAXXHABKisrHed3GfdnZJxyszmhSe79bm2lDViGF5T0fGb9Hnexdmvz/Q5ethTvjLDlg0LbacSgBJF32eQuQ9BxzEMo+e6vEev76N8fYcjQwZZplhii5Y/6vObIR2Xe3HZZtGgR8vLy4go7c+bMZk6NRBI/rSfVdg43duzYhMpXfT0ejPElR8RrDHdBCLJ++xA6PRRfG44TRMjX48JeTnfZcFOMShz2lW2a/VbOzDBdJk2C0qED8m6/HWp9gDdxAACoIdi2CnAJuKRY+zyS0R6HjoSx3VZ/VAH8tqwcC7t01pc2axfi01dxMxf4ndscbplyCx78n4fAGKAo+rNFVZeQCo9xuVScr48/uzSEpYSBQgFjqvlElQBgFFBVgBKAacLoooIC/PKyaxGod2hjShBCPTjj3ndxysk9waAaUlmmtzmpjGtiuXCWbxPTPryax6ui4nkhPCfmz2tLi0vx4I0POUq1AUCBAhBNos2fG1Ndps2F2gAFpfo8cCmtLsmGIOAGsHTx0shtJmgyqTb//evbf22ItQHg/Tf+jTHnnIaho4YirIdUmbiceIZpem1CCAhjIESXmTOqn5kqGKGASsAo08ePIYYwGcYzbQaijzhtSHEtxwGWwfAi2giJ2XZgCLoFVKix6+UJFueaYvA/t4H/Yq47SptCQ9sbYi3rlC+KS6oqw7q162KuY9Rpo8TFtOqYaq6Dp8MSu1De5gM3MhYW0kUAouKXN/0Sl0y+FFUVlaip9cNfU4Mafw38fj/8fj9q9L9+vx+1/HuNH7X+Wnyw8AN07tkJp+QO5EkTE6BfUMTSRuW0P5i4sCjLjgfxXRXLZEFALkAgtJcJaWOEYW/5Xiw98DVC4aCWZxACOEi1iZ4nUZ4jCfJsquc1Wp7FBwbgEm4zvwKgh9XjNdJn5HLGuvh0LuEWRjvQL3eqX8PEONba5mnhmPib53VEfD9GvKaJbZ8SW3OfQz2O8RzJ+pwgoh3Qcr+IPFbidSTbACUSiUQikUgkbQX51qZEIpFIJBKJRCJpM7z88suora11nX/55Ze3YGokEolEIpFIJJJjk9mzZ+Pw4cOu86+44ooWTI1EIpFIJBKJRCKRSCQSieR4YsSIETHDBMp3Qw1UgfraxRdpHIYvYnRKcw2B2GIYIQyXojC92xjhIhi3eOydb7XfizdWYtW2Kpx+cpzb2giWbsrH1xsOWjrnWtNF9XkU1h3q1D1dmEbs8wCEIwVqXp83MlZDnC3sP1G+zWmUIN1GKwgEJccWd999N+rqYkshKaX4z3/+0wIpaptkZGRg3759GDVqFPbs2dPayWkRKisrcfjwYZxwwgmtnRSJRNLGyMrKihkmGKeA9oEHHkB9fT0efvjhuMKvjEPY3VZh4TBCJSXwZme7hvH0PAEBm1g7sCUPLBQCaeBAB6GD+ZHr6dEdiBJfbagWKmNQDOlFg1atIQqP+HdDp9GGcSpnM2sNKagGEVJD8NCGd2cMbtuOst/93nV+aPfuiGn1K1ai6FL39487z/s/EJ+vwWlqDarKyzBv6bcY7qFIihLOft60xHnkAfBJpy64pqQIWxoo1z5ScgS9e/XG6tWr0eOEHtaZUTaipaXaCQm1LaIhUZTknLiIbbFUqBM4kkI0Uqxz7LB48WKcffbZWL58eVzhq6ur8dZbb+Guu+5q5pRJmoPCwkJs2rQJmzdvxqZNm7Bp0yZs2OA+MGGvq79BcuchLZhCwN4mGl1IF8n3O937ELU267Yf1sWNtnZRLkEUpzuEIU5tpwDa9Z/sKNbelrcVYh7tlBcyQy5n7ndCCJjK7zXmMonkpLHyXfu9SebTbYNf/epXcYXr168fLr744mZOjUQSH81ZbneLitkKr5b7FAMuvvRi/PnPf44rznOTU/C3jAwotqSI3zv+/nfo+MD98Sc0CrGfcbokwv5oEg55uV3wSpynGYhiWAJ0OvdcDHz7n9h82xSo9XzAMWK0B2hfDUUoVD06VV9DEiH4S2YGbj9SipKwddDeknAY6wMBnOrz6Ztg13Sbm+tnqmsb2J9f+LMxuO/P+T/j3Xfew6VXXoKBAweCqAChmhvb2ERVkyFrImdNYM2Yuc0EFCoLG8JkDQrCGMKEgIVVXDzhkiaRaqf2PBOdz34UF56dAYVSMFAwpgIEUJmmLqdEr8cxZhwzXkxgRFCwGm1MOsKx1uYT1Plr8eBNv8XPB937mVCq6DJarbwTIdQm0KXZpmiW8t+6sJYvEwqE8OqLr0WsQ9fbIh6ptvU5tlk+EaXaYMDlV1yOjIwMlJeXa/tBZXj2gb9g1hcz0a5dO4QBmKZ1FVxkrOpCbX4uM6hQmaJ51MGn6RcZUxFWiS7ZpWYNmTAj/VaxvXZEeIqt9WfzfGd6e4Io3TZg5nFuCFHzFtLA8p4tSnEdicbn1M4gzmuwXDvONgfLnYMBu3fvRqmtLdqJ0aNGO8fhhCBhZ4CeQRItx+T5v27m5udKWmoaUlJTADCoYRUqUxFGGIypUBlDmIW0aSyMcDiMsP49xIKoZbXYU7YbPTN6QyHmgJZM+C9Ccq2diNZ9I/4Ww7nBIn8YInH9P1Mqb7ahMVWoZulSbRUM6w6twabCDQDV3nEhVLt+Kc+X+D9GQRU9D2IEhCiCSFv/RymIINPW8i1Fz8uoJR+DnteBr4MAMK56M28iBAAjMM9RM7/U3jHS/lJLnsWF6szxxOG5QtRBMfitm1rrpsbdQaijEn2fNqYd0N4GaG5L/Mg2QIlEIpFIJBJJUyKHGJZIJBKJRCKRSCRtgq1bt+Ivf/mL6/zTTz8dubm5LZgiiUQikUgkEonk2KOgoACPPPKI6/y+ffvi9NNPb8EUSSQSiUQikUgkEolEIpFIjicGDRoEXxzCsrqSTfFH6trJKp5OpG7LWmUwjuHs0RNzotAVDWbPXhYhV2EMeGLOIQRDzWt7rg+G8ejbq/WuuU4fs/MfT5/eVRmEd1bm3wm1CLFNsYz+IQSMhSLSoIm1zWXMzpl8lSSis7P+w+xkSMy1Gt2JeX8+vbOfRTrj0ImTCOsxtzT+fw3snys5RigqKsI777wTV9irr776uBcsZ2VlYffu3Zg+fTrat2/f2slxJC0tDUOHDsXNN9+Mk08+uVEdd2+99dbj/phLJBJnOnXqFDNMKBRZfnLjf/7nf/DUU0/FFbY2XvFSG4QBCEYZMBoAfEOHRi5XU4P6pUsbtE61qgrBbdsi1xNjgCB/sMZxuiEY0WVHFuGI/ZZDIr9r0kRzGf4tbqFWC0HMBNvEUpHUhhonzmT+GgQ2bHD9qJWVEcuoFRVRl7GLYY4GPpz3MT4qq8ATxWX4uNoftZ4SrXRDYsyPB6c4KIB5nbrgF6mpDY63sKAQQwYPQUlJSVzhW1qqHS+G3MxYvybIcRJnM+FfRLWdx5Xox/bPjJPoEjB9vaLoSluZLd2ITLco1omyv4x1J0hby+vaEpRSLF26FGeeeWbcy7z66qvNmCJJU1JVVYVnn30W559/PrKzs9G1a1dMnDgRv/3tbzF79mxXqbaSlIm+N3wfXardnJdVzPq0LVMT2LC7FqFw27zmV+UdgtjOK2TncL+T6u2ldtG2JQhF9jmRYu2N3/9oytCE6WLeHg0W8UWLiNnvK9E+cSLz6dZnzpw5OHjwYNxhJZK2QHOX28Vyp7W4Gil+NGYSoGNWxxgr1rgiJRUzMrPQnlBLUlQhaZn33NNkUm2O/dlWXPACP6DdC6Lse6fnX04CX8u9Qo+/41lnY8Abb4B5PAhDE56GwRACg8pgfoQ9Lx6DjgrFtMwMx3Qt9NdBhbl/+RHmH56UZfX1CDps344D2/Hxhx/j6ouuRt/sXAw6cQiee+Y5nDlyPE45aSBefnE6gsGguUmMGXJW6MJQsZnDlDXrcmjox4Zq9avtW7ejd3YfFPxc4Lyj44VQdDxtKjpPeAKUejBhRDoUokAhFArxgBIFHqpAoR7tQxR4qAce4oVCPfBQxfJRqAJKtI9CxOnUiIeoBI/d8zjyfsyLmjSF8LgoFKqliYL/pto8UG061danCWu1eYQSEEJRVVGF22++A3k/Oa2PIF6ptnieukm1QQCfz4crr7zSspbDBw/jladegcr/MRUMKhhjlt9G7sIYVH72CWG1j3mGCzVwyy9+DkcrIvIl+Aw+8B6/fo1Y+XoJs1zrTEirGJ/lH1ONj7mw8CHah/AmAcYS+1gyH9u22dosXHFoZ3Ab8KyhbTZu63eUeOth161dGzPenO45yOmeYz0fRTk0hHMZkfckPhCAhiZsNuT++ofwa4ARaDZ7gIBy77RxfRjXEqHGgAEEFEfqSrG5aBMqA5WR7Uc8Ep4gMDBVP9f1KarwXfyojLl/YF+G6deYee7wc5KBaYMGMTMVqsrAGFBWV4aPt/8ffizaCFCeD1NY2qfBZf9a/kwYAWUU1JBnU13ybwqxtfdgiCV/p8bAATwPo3x3m3kaXxPlb7FQgGnrNOqFMPT72rE0Bsxg+qab14M5Fr1+36fm+zF2LO/D8N/8yDm0EZrpIZZ8QmwHFNsCXdsBBdyuy0SRdUuJRCKRSCQSSVMhxdoSiUQikUgkEokkbqZMmYIPPvgAdXV1TRrvrl27cPHFF0eNd+rUqU26TolEIpFIJBKJpK1y//3345133kF1dXWTxnv48GFceOGFUTsd3nPPPXK0d4lEIpFIJBKJRCKRSCQSSbPh8/kwePDgmOHqi39s/MqI2XmuEZHEnG50fGR8OrGFsVpJxBgJgN0Fdfj7/J8bk8iYTPvgB+wrrLKlhXfmU2BKtSl4B027QNvsoWmKtvl3c1m9I54ajEiDz+sD7zQIsbM5bJ4ZQAtHxH0J9+MY6/jaOqlKJI3h2muvhaqqMcP5fD68/fbbLZCio4P77rsPZWVlePrpp1v9GUTfvn2xcuVKrF27FsXFxaiursbGjRsxe/ZsbN26FTt37sTYsWMTTmf79u3x1ltvNVOqJRLJ0U7nzp1jhgmHwwnF+fjjj2PMmDExw3H50NGAU7EucOhQ1GWSzz3HcXrl9FeBOO7Zdvwf/h/gIDlPueiiqMvVBBJ8tm+IMppGGNHYWAzPVhOWnSPupboUptZFQi5JjH//+98AgDCA72rr8b/F5dgR0Oph4p63y8ZE7NOcarON5ZkOmXg9Kwu+BpYBq6qqcM4E5+tcpKWl2vGIm0ShtilpE9JKbHIrIV9w+1i2p4EHKZpYxxDVSbHOUQGXa59xxhlxhc/Ly2vyd9EkTc+XX36Jk046CY8++igWL16MoqKiuJYj1IOcC9+Bt32f+MI3Sd08RhzR1sHn6X9qAyrW7/I3QZqaluIKP7bnl8L5RmFv5eV/naabvw0hHmPwdewfEWtlZSW+X/u95mtkmlCOMWYRxXFZHCAI15zgzbrWBlJjOae/YDCbfS2pdhmEkEXOl7QcDzzwQFzhRo8ejVGjRjVzaiSS6MQzOEBTltuNMni0cHpReN26dRg6JHLgLic26xJmMV7xe7tfXI3Oj/0xrrgaQkPv4Yyx6PUIAsd83PoM1BpejLvLBRNx0rS/IEwIVGh1VQYu09bUxGGm7f8wGMIgUEEMYXZ/r8cxWT8EAxGKXrtcGwAeLyuPWHb8hPEY0m8o7rvjPixbtgyVtoG4CvIL8ORjT6J7xx74xWXXYMe27cJ9Uau/qWDg0lRehzO33dxjZSWlmHTRJJw9+mwEA5HPSBOBelOQc+mbaDfgahAoOKVvMjq19xqSaoX/1UXbHqIYsm2F6rJryn97jLAW0baxPA+n4IUnXsCSL5bGTJ9CFXgoBaUeTSzL5dqiUJtowlpNVkugEIpwMIQDew/gq88W4Y8PPYIRA0Zi4YKFjuswpbbuUm37+RpNqs256qqrItb1+Qdf4tsvvtVEwYYgW5Bsg8uCTQGwNp/X+6HPgzDfJsCGtWhstBcYPmH+RVhOOMPF9gLL32iZov1at4ivhTC8aGprn4h3UJfo2LTLDnmQ63pcMvFogu2EENo3YsEl0gDw+uuvxww/etRonighfc7w84C/q0GJHpoBRoHcOE5Ek53zlyv4uQ79mmEMlBJQfuLz64YQECMv08TQlBCE1HpsLf4Je8p3I6QGnWXaln/auc6vBad/sbCHNq4vYarKVFgF7QwsrEJlYawv+B4fbf8QR/wluihcF1/r+0/RBzoAAEINfbYm1gY1JNnaPtHnU12uTYied+l5j76PNYG2XuciBIQoupBb2Pf8nRf9qJn3aqEupx8/ME0Srh078ThZdpR4KKKeQ7YdDOOkML4Sy/ke2RZoTuPbYB8k0PEatZzfkcdftgFKJBKJRCKRSFoL5xYmiUQikUgkEolEInFg4cKFePvtt5GZmYnJkydj0qRJmDBhAlJTUxsUXygUwqxZs/CHP/wh4uG0SL9+/XDNNdc0NNkSiUQikUgkEslRxbJlyzB9+nRMnToVV1xxBSZPnozzzjsPHTp0aFB8qqriww8/xP3334/CwkLXcJ07d8Ydd9zR0GRLJBKJRCKRSCQSiUQikUgkcTFixAj88MMPUcPUFW9MLFI3U5gwgxASozOWvSs8bL9tPTgJAKYtw7QV6J38nOIRl9c6LzJC9fAUs74qxhmntMO4U9pHSV/D+GbjIcz6YhssvVVtnS1FKTbv2AdChWXMroBEjIeHNTp2ap3+mBopI/T5fFr8FlmLpceu0avY0nGfQesAGeE6iDzgFqGA7HcnaWI2btyIJUuWxBX297//fYPfpTlWoZTisccewx//+Eekp6ejtra2VdKxd+9enHrqqUhOTnacn5ubi5UrVyIQCGDlypWYNWsW3nvvvZjx5ubmwuORXTMkEokz2dnZMcM0RBpw5ZVXYvXq1VHDCCW1o5L6/fujzk866ywo2dkI256DB374AdWzZiH99tvjXle4uASVL70cMV3p3h3JE8+Pumx1sHGi0nA4jLz1edj24zZs27QNJUUl0BwiuihH1fUUKtPlG5p6SmUMPp8Pp44Yjmuu+yUGDxnUqHTEhlm+OdaxYpzKQTWIQDgAn+Jr+uQdJxw8eDCiXOpnDG+UV+Eknwd3tm+HVGrW96LpPaNNF2p9Uf1rsWI/LykFS7sk4f6yUnwfqE+4qrY1byvem/MebrjhBsf5jZLzxVi0obImQ1oHU0gjJsQQJ4nh7bg1LSDK9ETR1yGun+iDaolp5HVtQ7itC8osv8W0cfEOBFEQzGmJSlcZY2gaCfCxB6UUy5YtQ2pqKurr66OGZYxhzZo1OPfcc1sodZJEOHjwIG688UZ8++23DViaIHv8C0jNiU+yHm+cDcpsjPZRt7jsba1mW+q3edUY3T8t8XU2I8s2HQRjTnfEaHdXYv1L7GHM9llPejdQbzpUW1ny4Qf/iC+WfQGv12sRZxN9OQsM0AxtRPgduS0WKWq8hzbO08DxfiBpdp5//nkcOXIkZjhCCN5///0WSJFE0khiZSEJ3JZcfKzWsryeXy5btgwXnH8BQg6DbDmxJxS0xCs4L5E85jR0ff75+BPaQGI/77TCVAdhrdPjT+MnidhXvAwv1nWMeoMepsd116Jm9y7smzHDeAJJjDqBJuwMM/5UkkElWt2At1tdlpKKBbXWgTZqVRZxayO2e9/yunrHQeW2/LQFdXV1DnOsBINBLF60GIuHLUbOCTm45JJL8Kc/P4G01DSt3kP49jMwYtZPtH1BsHvnbkwYNwE11Y0fSMzXaQC6XfAyiDcVQBiMAGcMSgPVVbkgevsQ4fU1UeKstyGBGY+rrSLwSPhxnTNzDt6bGd+9gupCWf7Ml4t7qf7cl0/ThLQE/5zxTzz92DMx6ytO64EonTW+a+sWNyweqTYBwTnnnoPU1FT4/dbz7PmHX8Appw5El+zO+nLUeA1AZaq2bYyAQYWqJ0KBCoBCZWHt+KgMhGoydgqinycMjNivKO1cIsJzccssmPVmy3UoXLeMCO1zvL7MTwGxes6YuQp7EZJZ2yWi0VDZbUTZMEKeLZRfhfVYlhOrDGJUDm0LDWlv4Ou1p5WAaIJngVmz/olVq6K3xQPAyNEjtTxCNY8j0etJ9uoSATGOJwF0lTtACNW2iKk8FJiq5/9aovW4zDyYUAKowjsd+nZRUDDCQJgKSgAV5jUKAhTUHEZxbRFOaNcT2anZ1nPPcppYGrKcz6k4MLaBp5u3OQkHmun3DH6e7qvYi3UFa1BVrw0kT6g+QDzTRNpcfK3ryYX8CNpvqmiSfyh6fqWAEn0gACiguoSbDxJAKKCAgFIuPFdAoYm7KaCFo1ywre9NRkCoYpzXxvss+r2CvwtDCD/y1t0qHhOe3/H9AH4e8fOFmWUBQsxzzBwoz6HOCFjmRbQFwhT+82Pk1A5oXCsOl5r9GpRtgBKJRCKRSCSS1kC+vSmRSCQSiUQikUgSpqysDLNmzcKsWbPg8/kwduxYjBs3DqeffjpGjhwZtSNIOBzG5s2b8dlnn2HWrFnYu3dvzPW99NJLsvOZRCKRSCQSieS4o6amBu+//z7ef/99KIqC0aNH48wzz8SYMWMwatQodO/e3fWlEVVVsX37dnz++ef45z//iS1btsRc37Rp09CuXbum3gyJRCKRSCQSiUQikUgkEonEwogRI2KGiRRrx7B4EJf5vJNaVNzitspdosdg69xqdpN0iEOYpveeDKvAAzP34eNH+6NHp6RYCY6b/YVV+M0bK6DqnYCtaeb/22UvemdLAKZwWxBqGzIYqndQtMYIEDA1HJEWLtaG3nfQ6GRoEW2LHf2EjoPM+AmzG76wLbYO0iSu4+7QqVAiicK1114bV7iMjAw89dRTzZyaoxdKKaqrqzFs2DBs3ry5SeJMRCTCGMOsWbNw7733Rg23efNmvPLKK1i0aFFc8W7YsAEzZszAXXfdFVd4iURyfNG1a9e4wvn9/oQGZog1WA2gFYlmVFfhrvS2/xzYqdQdS6xNPB60u/83KP/joxHzyp96BjQzE6lXXx1z3WpZGY7ceitUBzFdh0f/COL1Rl2+sr4yevwqAyWifIogHA7jp+9/wqpv1uDLj77EkaLYUjw3Vq9YjddffgODhw7Cbx68H5N+MQkKdVCqN3fxN8IOw6UxRBPB6GX2mmA1fEpWg1ahdO+ODo8/1jTp5clUlCaNz45Ter2DBzc4vpkzZyIcjqxzAcDOQAgPHynDFWmpmJiabHE0iTU/8VSIdlo0xTwCoDOleL9jJ1QwFR/7/ZheXYUq1Ul95swbr7/hKNZulFQ7BnaBNlfM2KOMTIEprmLMVEuDRKbX+E0si7tF7JiuRIgm1olIE6RY52iBUorZs2fHVWeNp01O0jwcOXIEzz33HJYvX47Dhw9j//79OP/888EYw+LFixsYK0FK9kh0HP0I0nqcZZmekH3UFmd8y7qEY5Y/7ss55HVLN1Xjd5NiD0jTkixev1/YVEFAB8B+t4tU8fGwTvmj/oNSpJ94CSq3fmBZesumLXjjpTdw/+9/E19ChaZmTSBHIvNjSxFNaI+NtM5G3sgTkS7KrLpFUFUVf/rTn+IKO3HiROTm5jZvgiSSxhIr74iRD9mVtU6LRJSj9YDXXXtd3FJtzrpgPUZ5kwyPLQAoOTnoPvMtEG/L9H+1D37jhuN8ntdHyeMJnNvcRQFqhPQXQL9H/4jKLXk4svxbI3IK8cmf+cyUMIAShrA+/2SfFwts43GWq2GE9WWMVg6jOMFQpTI8XVkRkU5KKY4UJ97O8vPBnzFzxkz8481/oEvXLhg3dhym3DkFZ4w/Q38+qep1OxUEFKu+W4UrL74SgUAg4XXxjVFSspDUeRCyTr0D3qxcQFUBXdoMMIw+ORUKpTAE2vq2m3VMXfitVc706XwesdRPAfEYav99vfBr/OXR5yypSkpKwrW3/hKz3/xXRIqpKJLVnz0TXUQtCrW5cDsYCCYs1bYLZu1SbcvT6Til2gCQnJyM8WeNxxeff2FZX0VpJf72h7/hL29PA6F6Gxah+l8ClTEA2ncCBjAVjFCEVQZKYOx/xggI0Y4DI5oA17yWCOxVWsa4eBkA0WXbvP3AaH/QN4Yf93gxymVmedR6TRNbcOc8UvueQAHP5l4WZ7iJtjXfsFkujRBsixm7EEWjB/MS8kB7m4O4P+rr6/HAAw9g5lsz44p29GmjXatK5qY4tDkRgDDefmRew9C3iVFdms+l2ioBIbrcnRKEw/q+IASUn0HMKr9njA9noAKMgoCBgiEUCmN32S4crDiInu17oVNap4j9auwnYx+57ADHweUveAMAACAASURBVOOc9634m7dBie1P+RUHsaHgBxTXFen7SZBmMwJCYQxERPT3WwjV5isAKBTw+hFhAKiWh2kfLs0moIyAKlSPn+r3LU22rTn+mSbSBtXyPcKvLG0vUb4OMGN9lIuvQQCq7wLG8wm+vTwvFS8c7bDzcyHibIn2yhTMZYzfwvJu14blGBDndkDHQfec4pJtgBKJRCKRSCSSVkaa6SQSiUQikUgkEkmjCAQCWLp0KZYuXWpM69KlC3r37o2srCwkJyeDMYbq6moUFhZi9+7dqK2tdY/Qxu23346LLrqoGVIukUgkEolEIpEcPYTDYaxatQqrVq0ypmVlZaFPnz7o1KkTUlJSAGgy7qKiIuzZswdVVVVxx3/JJZdgypQpTZ5uiUQikUgkxxeTJ0/WZXmJsXjxYgwaNKgZUiSRtE3ilSmJqAlIRiQSiUQiaevEI/EJlO+GGqwG9aY3zUoNuUj88lV3eC9LrWOZ2XlN76gW0SlVMJsw6MuY07UudgSlVSHc+uIufPhIf2SmN/713pLKOtz4129QXh106KxmF8DwzsYUXJgtSrW13n1U72gpSGEIsf7WP0wNRqTH6/MaHZ452u5gRsdBLQ1Cpz67yAUJaoEcOk27/ZZIojFv3jxs3749rrDTp08HdRJZSgwopVi/fj2GDBmCrVu3uobLyMhAeXl5zPi+/fZbzJ07F6+99lpc63cTUQLAnDlzcM899yT0jIXz0EMPYcqUKQ1qG5FIJMc2nTt3jivc4cOHExKexSvtebayAv/212BJl65oy3cop3Je/e7dMZdLv/EG+Od9jMD331tnqCpK738Q9avXoP3vfwcl20HUGA6jduFClD/5NMKHD0fMTr3icqReflnMNDxyw6M4XHUYnbplgRCKUDAEj8eDokPFKD5UjPLicqSmp6JXv17Yun4r+g/tj33b96G+LjGxUCw2//gTbr/1drz4wou4+pqrce999yApOdl9AbfCtb2oHFXYwV2TxFGcYgxCJMyqCfrRISkDlCR+RirZ2Wh3150JL9eaNGV6A4EAZs6MLvIJMeCjaj+W19bjkawOyKBWDSjHOs2sG4reItG3RqyhXNdPXL4DQAdCcVtaOqakpeP3FWWY5/dH3RbOpk2bHM/LqPW6WFW+KOe1k+Ao5uI2majY9mC/BiKE2rbInATe9rQkItQiLitqMrEOgxTrtDJz586NGYZSioyMjBZIjUQkGAxixowZeOKJJ1BWVmaZF+9ATgBAfe2R1GkQkrMGIqmj9vFlDQD18kFZ4skTHBra4kawzkWN330xSwy83MAH4QCw/VA98ksC6NGpbdSpg6Ewlmzcr/2w5z2E/2coHGG9U0ZiSs6sYTJH3I2avYsQriu1TP/7X/+Om399M7KysoxdZcTlshrHI8xs061GP/eIGojMq1uG3/3ud6ipqYkZjlKKOXPmtECKJJJG0IhyuzbbDOCWvVnKzkI+uGjRIhQVFsWRSCsvV1Xh3awkI1bm9SBnxutQOnZMOK7G4ibYjvtZqNstXqhvudU97IMOMzCAEgx941WsOPd81BcWWpSe/CmjRYbLiwMAhidFDmqmAviurh5nJCcjrEVvebI521+NEof2/sa+Y8UYQ+HhQsz7aB7mfTQPXq8Xuf1ycdlll2HKnbchu2s2Pv7oY/z6ll83aF3J2aei/YCr0K7veQDxAGBgLKzdtwnV5KsAMttRnNg9yUgTIEi0ATAucebzKbTfbo0ANjZt2ITf3fG7iPPl+TefhxoOO4u1+cDLernGEF+DgPJphOrPe/lz5bbDORPOiRBrA8Dqb9ZgxrQ3ce+jd0NlBCrTjqsp9ib6vlah6ue+wo8DVDCmq4yJWd/VykXGLz2sFivEMpOtIUVcwrL3iFnWEuvUlrq5ykyJL3hTnXM53XLcHQ5T49+pENsIxIGzzbYFY9X6edxQwbaTBDquNgchDzT2LTOXP5h/EL/4xS+wbu26uLd3xPARxndTns6PEbO8X8KvHhWqZQON8ACgaqJ2IuwjVW+DIiqDAoIwU7UMUmUgjGqSbuiydq1JB6AULKyCK6MZ0STPlBBNBB8G6lgtth3ZAm+FDzlpOeia3g1e6uWnrLGfeL0m7nPEEs52XLWNMuIKqyHsqdiNvKI8lNWVCu+O6Ops/b5BCHTJNgXRtwOU6rmO9r+WV1EQBhCq3YXE/EmhiibWJoqm0abaOhSiaIMIEH0wAaLnZZZ3ZrQslxLzXRotH6SaGJ2I1yGDypg+EKaZfxqbz/cKEa5rwowaJz8jjXY8QvRmSP0vv/6j3K/Nve9yfdjyBJ6XGe2A/JxzGmTPfrhlG6BEIpFIJBKJpBWRYm2JRCKRSCQSiUTS5BQVFaGoKPEXC+yMGzcO06dPb4IUSSQSiUQikUgkxx6lpaUoLS2NHTAGAwYMwLvvvitfPJFIJBKJRNJo7J2B4yUUCjVxSiSStk1hYWFrJ0EikUgkklZl0KBB8Hq9CAYj5csmDPXFm5CSMzaBmKP0/o7ZUYvA1m3NJU6ndWjT7B3IxTkRcRvSOVG6QrGnsA7X/20b3v1tf3RqH9mBPF6Kymtx3bQl2FtQI8QPWzrM6VrfPSepttbjz9CwEejzhA6EPKyxiwkQjizje70ecIEMj493RDY7zhJL0gjEeSaGiEboKGiEEzrcSiRNxZ13xidD7NOnD2666aZmTs2xgcfjQV5eHjZs2IAnn3wSixYtgl8XK3bq1AmPP/44kpKScNddd8WMa+HChXj99dfjXvcll1ziOH3Dhg249dZbo4q3o1FbW4vXXnsNDz74YIOWl0gkxy4eT3xdtwoLCxMSa59yyin45JNP4gq7NxTCQ+WleCkjK+74WxsCoHbHjtgBFQUd35qBosuvRDg/P2J2zb/nouY/HyJp9Gj4Bg8CycwEamsR2rcP9atWIVxc4hht0uhRyHzhedOAEYW8vDwUFxcjWmr91X5sXa8NKLH9x/gG7GgoeZvz8NTmp/DS317C5F9MxvU3Xo/TTh/d6HcCIgYqYhFfIuYxpuo6GP5bk8VUBarQIalDo9JzPDJnzhwUFBTEFbYoHMbDJWV4PKsDeno8Rp3KXkMErPWtluJvGZnIohT/qK6OGdZvE3BzMZErsTYoSp3RSUJjn+YUgq8zQqgtimS4fIhXyy2Xk1UIGK842zGU6MYi7nE5ifIaJNaBFOu0NgsWLIgZRg7g2vJ8+eWXePDBB6MOKBWLrKH3ImPInfCmd0ejc+sWbDOzDqzh1ObKMecxBny5vhK/mtipZRIZg2Wb81FVG4Q5sCBgbcuF0Z6qfeftmGI7KnH4wIiLAFCSOqDTuEdR+PVvLeuvq63Df977D+6+7y5TvBYt/7PPY40+YxqMzKubF7/fj1dffTWusNdddx06dWob15RE4kgjyu3abGsZ2mkRN6k2YwyvvPxKHImM5If6AMLQHcYAOj7wAFJGjmxQXE1FQgMLu+0s1+AOAm1hHgBTQkwAX2YmBk9/GeuuvR5MVQGi7aswl8WC6ApZBhUEVJekdlEUx/UfCIUtbQr8MNYxYL6/NjK9TTLIspVgMIhtW7Zh25Zt+Ntf/taouLqe/zLSek0AmApNHS7Ilo3HrRSAiiF9U6AQCtX2HJpwyTYA8IGPCLQdRAUhMQSfre245+8/iDuuvRN1dXWW9D381P/gkisvxqcffeqYfkqpcdz5c1zjF6FaiYfw58BAVlYmTux3YkQ8fJndu3Y711X4c2LLfiEQ65CW58v8t+21AEt4EIwfP95xuwBg7owP8PX8r3HXI3fhnEsmIDU1FQSaKFdlDMSoyKva9U8AlSmghFfxNVExKANXXzMwUPBzUhfq8ncEdAk6YcSQ6hoiZlGwy6XL0doyhAG8jEPNtP+0wbLg2KYX7Vox9l2CeYZjusR4eXp4pHr7AtETLcqDeTuD8VtMj7geh/aFhrY5cJYuXYprr70WxcXFcS9/+tjT0b5D+8jzUM+XjLHX+XQAakQjDjNfJVGhv6thlWpr+wqaEJufW4B+DYZMoTaIfrpRkHAYij7Ioaqq+j7nInwVhFJQBqiEoT5Yj93lu7C7bBcyk7OgljD079MfySnJgHE+m2/BNARL+5kaRkFNAfZV7MP+in0IhrQBRSl/D4QK75VAOBcYBSUERBdWK9oVa+ZNRPuuEKrNJVQf5IFCofogAdAE2gohoFBAqQJTwK0toxA+oAABpTxnUgBDlE2NAU0ZY6CU6nUiau5nwBgwiV/ZEKbz4wVdms3PITMUzHdiVPM6MvYhP6GM15FMOb/ZjmfGF3Evtx1II0sR2gG5AN21DVAsZ8k2QIlEIpFIJBJJK5H40O4SiUQikUgkEolE0gKMHz8en332GZKTk1s7KRKJRCKRSCQSyTHL4MGD8fXXXyMzM7O1kyKRSCQSiUQikUgkEolEIjlOSEpKwuDBg2OGqyv+sWlWSMyOZo2IxH06cQpnF67wsOb0yP+1Tmvb8+sx+Zk8bDlQ06CUbt5bhsv/dxF25FeYHY6Nj1WGbXZI1mXZljDmdBCti6FlnqXzsijlJoAaKU33+nwRnR2J4YMxe+QSIu472I6b23QHXDpNSySJ8uyzz6KkxFm4aef9999v5tQcewwfPhzz589HTU0Nvv/+exQWFqK4uBi/+c1vsGrVqrjimDZtWtyijMzMTEdpbSgUwplnntlgqTbnn//8Z6OWl0gkxy6Uxu6+VVRUlFCcEyZMSCj8f/21aI4hDh2Lw4ksE2VeqKQEoSNHYsanZGejy0cfwtvvJOcA4TDqV61C1VszUfncX1E5/RX4/7vAVaqdfP756DTnXZCUlJjrLi4uTkiw0pJUVlbinVnvYOKEiTgldyAuOu9CzH1vLr78/Ets2bIFO7ftxL49+3Eo/2eUFJWgsrJSu6c63VbFAW2iWFMsA96YKhxrIAZU1Vc2uejqWEdVVfz1r39NaJl6xvBEaQXy6s06mlNd1P7daZrjaRFj+Vg80q4DbkxLjyvs/ffdr6Uj1nkTKyEJSrWt5zFxVVSDy4q4BEdIDGPMlGoLQm0m/DPXxX8TQxoX7SMsZn6EZoBoy5nrNtMQkSYHsY7hAAP/AXP7+HenXYjIfRyvQNyaBpl3iNTV1cVVj0lKSmqB1EgAYO/evbj00ktx4YUXNliqndbzPPS98Ud0Hvs0vOk90LBc1oVmaSONnGe2x9mXibx78Dzz03UVjUlck/LJdzv1b7wdlJo/He6jlszXkElG2wdmG2ha7/Mc07Dg4/9GTiTCF6JL5rjNsbHYBIDaWhp27sm8uvm48847YwxaquH1evHWW2+1QIokkgbSiHK7NlsUQjovEk2qDQCLFi2KlUpHQmD4t78aDEDS8GHodP9vGhRPU/P/7J13vBXF2cd/M3vOuZd7L70XQYqKCjYs+OoLJip2omIDsaCGaDTGvJIoJpYooEaJGmtiCxJiQSOiWEEhosaGIjaaCkqTdu/lwq1n5/1j6u7Zc87eBkaeL5/L2Z2dmZ0tMzvz7D6/0ePxnG1wnPMekZwFnmvhJEIKm6r0QgAdDjsMPc8fAx9QE2wFRx96Vz6kZLAvgLQAEhECmm08Dl+VyTcHwfBaVSXKIwSZf8jPoNYDz0fxrkfKvgLn6j0sIM+GnbBDqEmQB/QplIKtzJOCrkyKyHLOwbmnwj0pEss4OOPw1LJel3HVslovLyvHBWdchE0bNgXKN2rMKPziV79Q+UbbMq0srSMYyzyVP0wYV/+ffd7ZeHfhf/Dewnfx/sL38P7C9/HBJx/gg0Uf4MNFH6BNmzaZO2HOPcdsz6uxotqAfCeVy199/doNuOnXE3Di/sNxy1W34rMFn6LOT8MXPnzhQ/jqbhYCvla/FfJOFkKYbYHxsjomWRnUeB85xsfOMfjIfo+buuSMxxm0DcKeS10mN72xU9gTlJ0s7UK9cdpgu39tQ7FhupdszmMoXUbZzKLIfk7rUS7f93HHHXdg2LBh9bL5cs5x5513BvJkzncqbttnzasCusboMph0Qvb1ZbhKFGGk0ULJ1uikfn018Q9j4ErkWUCKu3PGwAQzE6kzXZ+Z+hqESWFpHwIbKtdjfYu1OOei0Tj95DNwz11344P3P0B1dbW6br6aWDHmn4q/uWoTlmz8Ev9e8Qae/vJJvP7NbHy1eSnq0jV2jMOYEdXWZ4mp71Y442BKHJsLfUxWVNu0iVwJajOGhBLb1m2inkzegxXZ5pD56nZVilA77a9Q7RuTRjv77JOi22Dyepnnor4hGCCYevLp+8EMC+19oqs8A+Q1cnPhzKQTEKa9dS+/aTtNvbVjVNtEBm1/UXXH1gtnXdVPt24G6mXGKwCyARIEQRAEQRDbn8SOLgBBEARBEARBEESYyy67DLfffjt9wEkQBEEQBEEQzcioUaPwwAMPoGXLlju6KARBEARBEARBEARBEMROxqBBg7BgwYKccarWf9SAnLMpvFk3McZYFgeskLNh1jyjXPRlHAamnJ2F2ay3BNWthHSWFr761flxgKXx3cYanDbxc1w+vCt+fmx3JLz8Aia1dT7un7UEf5nxGapr08oZ27pSIuAcGxaw4SrIFc5WYtrMOtvZuDpcC29rr2aZXqQzhT1SqZTatSssY50Bwy752unRnGpmw+1hKKdSV7wvln9s/vP5Y3HSYyz/sRLZqampwU033RQr7qGHHorBgwc3c4l+3AwaNCiw3qFDhybfxzXXXBMZvmjRImzd2rAJDVw+//xz1NXVIZEgNw2CIIJ4ngc/QuzHJe5EDpqjjz4abdu2xebNm2PFr4PA41u3YnRxcb32s6PZ9tlnaDVkSN54Xo8e6PTC8yibOAkVU/8B5DnfUbCSErT+7TiUXDBGChzFYOHCJpoQSHFSkRTz3jOZBAfgGTEiQGlz6GltsC6dxie1NZhbVZU331WrVmHVqlV46823c8br0KkD9ttnPwzcbyAG7jsQ++67L/rt1hfc8wLxGHfHVWrUw4LDDqMUo0VhlHAQYwJpP40tNeVoVdA6/0khAADTpk3D4sWL650uLQRuLS3Dxa1LcIQSjwrrtmiiRg/M+WU54oXj5truBgwtSOEfMbph9957L7799ls88+wzMTOPIMcwL7+odnZhPiAkbCWCYcYkoMOdfPRypqVBZDdxuAnCy1GE84gYOoePUNZXW3cDEZU+mDETCBGwtYSXo4R13DzD63EQQtB4V3HOOefEinfBBRc0c0kIAHj//fdx7LHHYtOmTfkjh+CJFmjZ7xS03vMctOhyMOI1bA0nu420XrmoX93ehToDGZ0DBqkUxuw2BihNMnz6TSWWr61G3y471o9oW3UtXv7ga2ixS2b+j/6Lbo9CT1Bm7aGZCHQ4/HpsmP/HQOj7736AF56bheEnnxTM2d2fCD2QZHYBW6q5AlmeKw1uT3M9p0BtdXOwYcOG2BP7XXbZZSgqKmrmEhFEA2lk0xAlqh1ulLILRMrwhx9+OJZIfTambt2Kka3boOvkybHtB81NVH88QH3HDRmb3bG9Hf+YJ54j2imEQP/xV2H1qy+j6rvvwIS0ZQgmf30IY+uQy8Bm4aMuoty7eJ6RFtZpAYaJZT+cCTniUNTrp+g4+LcAdPdI94n0e2IfwYc4wx49CpRwKgB4SsQW0DKoYEydV6GVXHX3ynTBwo/imppqXHLOL/HV0q8C4UccfQQm3D4BnrL/ZHuEc+b2f9wJle2bX52YM/d9MIxYtxwmZusX6XfGciwZ9Ra5oaLagJx4YuDAgXj//fejD1CxdctWPDt1Bp6dOgN99+iDn408GcNPPwkdO3VQQtb6XlW1QACCCzO+tV8cCFljBHNaKWGOy9RVnml3EfAzzpLI6H8JpbesctZCutyxSYhQuxDIMPQboiFCuJqMcX5EVm5bpSfp03YV3aaExaYDfcyIW6ghNge9j61bt+IXF/8CTzz+RN7jC3PZ5Zdh/wP2dwuihgEMvvDNNeBqHCTrbXg8pf7zBRgHfF9/fyJMv58J395PjIOrVhFCTT3AGOAzcAb4vhTQ9sGhJ0FI+7beMCUS7TMpmi/PrQ8GAS4YfMhvXxjzMOba83D9eTdi9tWzAQCJZAJ9+/XFbrvvhl69e6FLly5o274tWrZsiVRBCgUtCtB7wK4QCR9VddWoqqtERe1WbKkqQ3l1GdKqvHKfsMdna7Y5lVr02/3OhDEpgy1jciUULgWw5Xb1Kzi4pyYFUJMOaFFx3b4yxsHhSWFsMDMRAQQD9+TEAUwwOekAV2Lkjui2EUoXzBHUdmuv/A5ItwwCAkxwNR7m6gGpYjLbPvgQtqlR58pt6/y0VeHO1g5KsXqnPoTqv2DRdZzpiM6QXj6ubH6mLobrZWAXZAMkCIIgCIIgti/0xSZBEARBEARBED8YBg0ahMmTJ2Po0KE7uigEQRAEQRAE8aNljz32wJ/+9CcMHz58RxeFIAiCIAiCIAiCIAiC2Ek58MAD8eCDD+aMU7X+46bboRZqEcw4ljWNcIz2iLTCWda7zPVsdeMy4/Vq/7eO6PKXo7o2jdue+Rb/nLsWY47uiuGDO6JDq1RGKTaUVePZt7/DI68sw6qN29ThSkc96USp1LuMr1lQ1IXp8wP3j0vPOCWezQKC29ZhMZiPzU/4dRnlTKVSwZjGr9o6FEqHauYGmVMWEIHJRxbHac2PRTQ7DgFnY6LejB07FlUxhCo555g+ffp2KNHORVMLlXfs2BHjxo2L3Pbee+81yT4SiQQJaxMEEUkymcwr2LRx48Z653vdddfhN7/5Tez4c6sr//uEtRctiiWsDQCsuBhtJk1E8ZgxqHjoIVTOfB5+eXnedF6njig66yy0vPAC8HpO7PDhhx/WK36Yrp6HQwoLcExhIfomE0pI2+mFMwYPyOiR63WgBGkh8EJlJf5WsQWr0+lGlWfD9xswe/ZszJ4924T1260fXv/3HLRr386KA0eNq1zhYFe8B8jslTOgrKoUJamWUqiEyEltbS0m3TqpwekFgPvLKrAhLXBWcVBgMSzcFJSnytBkibWvsEZTrvS9EsnYec+cORPjrxqPm2+9ObghXwFjCsSFw1whn2yi2q4wlVsfhFEzs/uPEtTOKGJIfzariFUoOFOMKgfCEdzRQY0R1mEkrLMjWbJkSax4v/zlL5u5JMSbb76JE044AVu2bMkaJ9mqN1rtNgLJlrsEwr0WHVDU7XDwVMumKUx9G+9IMlT7Ymx3JQTj5BW0owowPD1/M646rUuDS90UzHxnObZW6T6V86R02xzTf1EWT2Z7Zwxu34aFllkwH5kaLfsciw3zb0T4PI0ZNQZXX3s1rrjy1yhQE2SYdIIFs89y3U373EBhxKztc9gEHhWF2uomZfTo0XknbAKA4uJi3H777duhRATRAOI0CbnaFWcjyxKerb3TfeYvv/wSF4+9OEZBsvNNXR1aXHgRCvrv0ah8morwe6+M8Xp9x0yh9j3zyc6M6G9UFgwMieIiDLjpj3h3zIUmO25f1QIQSktUrn1anWk3YwD6JFNmWKWkqPHstsZPkrm9YIlCdD7iVpT0HqZClNCykQnX73Dluu4fMZbG7t0LzftXMDVmYlJcW4CZbhTTIr3Q4zNYoVrnIgkh8LtfXoV3578bKOOeA/rjvr/fh2QyAS2MzRFtq2HMc4SxAcB5Q2wEr6FsPc70ys773kzLQ9SO3Fg2XmNEtTX77LNPXmFtl+WLv8Kfb/gz7ppwF35yzBE4ZdSpOOKooUglOHwmlP1OCeYKoe5xVWuEFEVmQn0H4PSLpNQunO2Q11mLY7vXTh+kEcLW1zY0Dtdxw2K8NmqmPcHUwkwa0o9kWXYkMraHyhGYoCtaYNu1NZi4UXnVw+ag7TfLly3HaaedhkWLFsU7UIfzx5yPSRMnwZ14QDd8xr7iVEc/xzmXNwYDE/K+EgxAWmbI4CuhayXWrhoBX54oKZINJaDt2KU4YxBKKJszQDAGX9hhCYeMzxgD8z0lyi1kPfYFBGMoaFGI3959Ja4+/ffY/P1m1NXWYfEXi7H4i+yTAO55yJ64/J5fgnkcwjc3b7AuuJMy6knVzXngRljaFerX1cMKbXOzXYtua/Fszhm44OBcCWQzFZcxaYfnnhLuluLajKsJCwTgeVI8mws98by8DlJoGzJv5zDcNoszhK6xfAAK6IkJ9LcxAHxbx5hqGAR0XRFqcjtm7XnOudI70fUjXP9VkZxF3Y44N4BzZXQcWx6nHplK7NRNd0JNsgESBEEQBEEQPwDoi02CIAiCIAiCIGLz2GOP4cUXX8S8efPwySefxPogJx8FBQU4/vjjcfHFF+Poo48m4zZBEARBEASx03PPPfdg5syZmDdvHhYsWIC6ukwRmvqSSCRw1FFHYezYsRg+fDg8z2uCkhIEQRAEsTOyyy67oKKioknzTKUyxQEJ4sdM3759mzQ/6t8TBEEQ/40MGjQob5ya0uXwayvAkyX1zD2f6EuctOE88q3bMAYGYRwAdZj934qxCCnAInz1CxgXWpaWcQTHqo01uOmJrzHxieXo27UQvbsUoqSQY0tlLb5auwXLV1cg7aed8nBnv2Gn2rB/HIv+Y1y9u1dyfmoZ8JTToF7njpeg3i+H8DOd31PJlHFu1H+OO7V1nVNO1dYxWmKdB1U012lQ/+YQFrPZN/CbBBb6zUZDb71mhpwN68+6deswderUWHHPOOMMdO/evZlLtPPx05/+tMny8jwvIBAapiGO8lFceeWVKAwJXREEQQBSWDsfDRHWvuKKK9CzZ0+MHDkSNTU1eeN/3QTvnrcHbs9528f1n3AnuVs/tL31FrSZOAG1Cxei5uOFqPvmG/gbN0JUV4OlUuAdOiDRpw9SBxyA1MABAG+YuHOvLz7FJW1KsDktsNn3Ueb78AXQ3uPoyDk6eh6KOEOND6xN16FUCLRnHL2THnonkmjJODwAiYiumhXkyE2CMZxaVIThLVrghcpKzKjchgUxzTCIaAAAIABJREFU7oe4LFu6DGeceiZeeOV5FBQUmHAp1KREM1zBDcCIhISFvLQwCgNDWqTxzHPP4PSTT2+ysv5Y+XTTIvzqsUvAOUe6Jo2HrnoUH89dWO98pldsxYZ0Gle0ahU5GkSW5ewCS1Y0xg2LWjZhoeF030QCHpRGUAz+/Oc/4xcX/wK9e/eOlyDPGC1a+jUocJRXVNtdNmJAjuBMoG5EFMioockfV5he5+0M7aOTB9YdsUF3qBwS1nLHiCSs899Lly5d8Mknn+SNt9dee22H0uy8zJkzByeddBIqKysjtydb9kTHQ29Ey74nId7TvZGEG1tDSHUwOnGWtA20uTrJMm2kwjSYetszb23G/53cGcmoztF2Yursz82yK/4okfbQ8PMPZt15ihqxOHe7XtRSijINT5WguOdQbF05N6M8t9x0C5556hn87e9/w/4H7CcDrS6dFN7TpQ3ZVMOifblsqdnI2T7HyIPa6qZh+fLlePXVV2PFveGGG8AbOL4hiGYjbjOQo13JLqodI1vVP33ppZcw/MThMQuTnc5duqDzlfEnOmtOsk0ma/rljXyvFS2o60ysE47jdDe6DjsGnYYOxffz5kKASdlo59WlD4BDIA2GhTXRwtqeylKLaq9P+7g/x0Qm+fAK24LxJOq2fd/gPOLS7uBxaLffzyFL7jtjP2bFk8EhhA99IWQwQ+viJNqWeEqkWY8mlZgugxqdyZMpgMCEG1ZIOdh/u23iZMyYPiNQxs5dO+Oxpx9D61atbNcMumyZcPNMjxbUZkyK3DK1fyuAHexXxbU1NLWoNgDssUfDBPHTdWnMnjUHs2fNQafOHVFTW4ubJt+IvQbuhd59eoMlVHmNuLa6bj6kEDLsNNL6vbcPHxAs0FeyYusSP6MvJmx63zdpfeHDTPAinHwYjO0umIM+T9nqeSaRsVzTH8ueV5RId8Y1cm0ibn5hW0Oeybz0fvLZHHR+L774Is4951yUlpZG5pWNZDKJv/zlL7jo5xdakWQ3f2bLq6+BDx+McVV2wHfsJxAqjTo2MED4+hhl/VenyRyPr1ph6DZFqDpp4nJApGUdFDKVYAxMcHCmRP4F9LzwKEwVIOUVIuklkeAJeIybK5ZuW4d/vvgPPHr7FKz8ZiW++eYbrFu3Lutz6It3v8DTdzyLM8adZtsqPQ5Ux2/2ra+NO5wCoJWr5fcjeiymJ3Ln4MK2RZzJb1s4OBiHXGKe2eYxbsS1PcbAmRbb9qC/T+HMA8CQ4Fy10BwcTM5Jr+uwABhXrbDg8LhuB62gtq6lnEkxbfPgE7Zl84Uw8zUFJk3SQvuhZ7gV5GYZxkDd9ritp7kPjYERoTTChul6pO9BWDtgZr2xdVO3alosvTltgARBEARBEAQRBxLWJgiCIAiCIAgiNsOGDcOwYXJ25IqKCnz88cdYuHAhPvvsMyxfvhwrVqzAmjVrUF5eHpm+RYsW6NGjB3bbbTfst99+OOywwzBkyBCUlNTXEZpoSpLJJEaMGJF1+957770dS0MQBEEQBEEcfvjhOPzwwwEAlZWVWLhwoel3L1u2DCtWrMDq1auzfrhVUFCA7t27o1+/fth3331x6KGH4ic/+QnatGmzPQ+DiOCUU05BbW3mh78AcOCBB27n0hAEQRBEw3j++ed3dBEI4r+eZcuW7egiEARBEMQOZ8CAAUgmk1ltJRKB6vWfoEW3/6n/DqI0YrSDmXJKyxB5axDaIZkpMRTHYc34KouIuNqZ0RHdDjg4MunE6ByILxiWrK7EklUVkJJjQjla62MBYNLo/flwT0SmqHbolwWFtIOi2sqp1zhBy/gynnGdlvH9TEm0VCppHZ3NXqOdqaFPm1nN4lTnxhHBqGEH4UYRJ5vG3kr1xdxf8Qk4GxN5OfPMM2NNOJ9KpfDoo49uhxLtfLRr1w4HH3ww3nvvvUblk0wm8eyzz2KfffbJGmfJkiWN2gcAtGrVChMmTGh0PgRB/DhxxYizsXnz5gblfeqpp2LixIn47W9/mzfuXlkEvnN3LeJ1POrbPYkbv+LDD+uRa2gfiQRSgwYhFWNin4ay5aMF2COVMr1ZNf2MWU9ACh55YNgbSSRgpqxBeLo823/N3l/LGOY4yynGcGpRMUYUFWNVug4zK7dhZmUlVjaBoPp/3vkPbplwK66/6bosMaSihhAiJKYtxaIYYxB+8IoLAZxz1jnYb9F+2G233Rpdxh8r22q34v2175r7I1mQwi/vvBgrPl2Be//vAZR+Xz/Rnzcqq/BGZRVOKSrCvgUpDEolUaTEXzL0P5EpdsVijrTqM+rYM5nCp7XxxOB938eIESOwYMGC/DtpgEBcMIwF150xqL7Pg9uFNQsIN5GNF9ijFsjR9gmjcxPap/4JFi1DRCcKaaJgkeeChHV+HPTs2TNWvNmzZxs/EKJpWblyJUaMGJFVVLvDIX9Au30vBfPy9webnXqIKefIBPH6hsyI4OVPZ9vbTVvSeP69Upz6P20bW9AG8fHy7/HR8u9VqZxeXYZd1bGHml6gspdmTC6o80EonRMEhvaDf4fKdQvgV2f6Yy1dvBQjThiB19+ag969+9ikqm0Nm8PtsySLvTXGfVDv9jnHZhLXbjw33XRT7PcZ5557bjOXhiCaiZjPqGB7F84iuv8OADfdeBNuuvGmBhYuyA033IDC4uImyasx5GsXGM/zLjTbpqixCVyx0GCIEcz1BcCD5drr2j9g3fw34afT0G8fAcBXwyH5alSgLqIwWm5awL4BnVxehsoGvt9NlHRB75GvA+Co2vAZNrx7O6rWvAch4k71FA+vsDV6nvYSEi06Qoss28Gkfe8k1ADSCg7r/pKPHh0KwRgHCzzTGRizZ0QwYSdVVuO1wDOX2WvxxNQncdef/hIoZ1FREaZOfwzdu3dX74BlIgaAR4gE6616ImXnzbcS1A5aEPSrc85sOAMLvheO7B7o/N133Da9WQ/V8Tii2gCaxAb1/br1AIBfjbkcAFBYWIjd+u+GPffeE3sO2BN7DdgTe+29Fzp36gwRKorQdjL4zrW3k6GYcyMAn9lw0x8zotJQL9l1PWf2mruVBjq7zBbT/h8hxJ/tFIazYdk3uVHc/Qs44wX3uEMZuBrxZmzh2hhERD/Ttd1E2Bxs3gK+72PihIm48cYb6/3dSPfu3fHUU09h8OBDMo5DyeCb8sjLxIz4ubaV+MK3E7MJe5/78KWgtC/Fp7W4ti9EYC/6SxAGDs7S8H17/bXEvWA+fChRbsbBhJD1mwFJnkRJqiWKky1RkipBUbIoa93XDOy0L459/HizXlpaik8++QTvvfce5s+fj3nz5gX83Ob883X06NcNh598mDkrsu2X37foozDzAOjmS5XRytHbdkb/cjVZvP6n1zkYGPOUnZ6DM5WGM3WuZFz9x8DAuRTcZoLB85T4NjxZHM7ABQf3GJhgpk1jus4xLb9tv/vRzzp9BwYnqFPTHzGoySbkgs5V3idaXBuZE2WEh3qBT4KEKZeJqvcBBPKRov9OVrpNUcvaDqgJ1CXHBhiul81lA6QxJUEQBEEQBBEHEtYmCIIgCIIgCKJBlJSUBAT/XGpra1FRUYGqqir4vo9kMomWLVuiRYsWO6CkRD6Ki4vx9NNP7+hiEARBEARBEBG0aNECgwcPxuDBgzO21dXVmX53XV0dkskkSkpKUFRURB+M/EB5/PHHd3QRCIIgCIIgCIIgCIIgfhAUFBRg4MCBUggrB1XrFzZMWNt43kWEC8cjLzoxrNdepnN49nUY704G11Fde626ebqOxRzS2w3KkdJXYWlVXuWEx9JgQgtuA0AajHHHodQH4Mn0AirPsONj1LFznYF0UIRyazdOkxyZ8oCOGAyDsy5/RTpTEC2VSsE6GDIEHKCN46+OoZets2SG87TjXMoCZUHAORChtI0lMq9GCxI1ANdhsp77J4Ht/Hz00UeYN29erLhXX301CgsLm7lEOy9TpkzBnnvu2eD0nHMsXboUvXr1yhmvoWK2LpMnTwbnuR3OCYLYeYnzrCgrK2tw/k899VSseCe3KGrwPmLTxH2j2rVrUb1yJQpiCoduT8pXrsDWtWtNrzvcu9JdNbcnHd7uhsc9dSxiySJ7z929BH5Z0gq/LGmFj2tq8H5tNRbX1mJJbR2+99NIC4FaAHVCIP9UIpLvvvvOijcyYYY5+jjdfqad6MYZC6k+vlBCIjdc9UdUV1fj4osvxpw5c2KWYufj39/OQ126VglqaYErhj779MGdcyZjxr0zMeOB5+qd77PbtuHZbdvMeiFj8MCQYIAHYFCqANe0boUSzs197BK8+8KjthyEhsYMwGPt2+PUDevxTUwR+E8WfoIVK1fk7ePlLkZUjRPZ47jCTPlEtSNzZBn7FM5/2QUAM8vpinDnPOk6ToTwjLliRufJ3b8daJKwzg+ffv36xYr36KOPkrB2M3HppZdG9uO8Fh3R44QnUdhxvx1QqjzkM482GPOwV2uZbV/QPuokE0qEDMAjr27YYcLaD7ywUEufOX+qkHrywcA2VzQbpu2LnjDFFSsM9w4ZUq16oevR92DNq5fCr9mSUbZNmzZh4o2T8NCjD8kUUW2z83x1RejCNkR9XaSoo3DSZb8xMoQPMyMEBRzDm3fy9rqxnH322ZgyZUqsuF27dsXw4cPx6KOPok2bNs1cMoJoIvIMiKMnxckRJ9R/nzZtGm78442NKqKmT58+uOiii5okr8aQVwRWvzrLNtFwg8558D1p+JwzLgVB3fit9+yPbiedhG9nzEACQJ3q7+snqBByDNrNi7at10AgoQ5mflUV/lNdnbvgWWA8iV1O+KcaswgUdtgbPU54BCJdi02fPIqKpc+ipvxboJEi28mWPbDLabPAk8WAesYyISCY0zdw+kt24uW06WMIAF3berLXwRnMo1qYJ7gZ0zEtqG2PVJ4t203AvDnz8Ltf/S5QTs45Hpz6N+yz/z7qnauNn6s/oN8fa3FsbnodcMpky6FFuHWIjc2y90dDfZKmFNUGgAH7Dci5vSFUVVVh0ceLsOjjRYHwzl0646jjjsLIs8/C4EMPVfN/y3rCmbyO3Bn/C+HcH6FupGtANONs58qbeu6a4+D0+5w6m2mLdAx8UbAsy1FEdP+jRgRuixIsG8PatWuxZs0a1NbWokf3HujStQs8j5tz47Zr4eVw+SLFtYUUhD7vvPMw64VZeQ4okyFDh+Dxxx9H586dzX0vwjelPjZ1XgWz262otjIkhW1OTP8yMCEADvh+aHzFIAdRPgODDyG0WLv8zoTBtjtSTNqH7wNFySK0LmiN1gVtUJho/PvtNm3aYMiQIRgyZAjGjRsH3/cxf/58/Otf/8JTTz2FNWvW4B+THkfnXl3Qb/++wTMkhPNNSvDaMW5aFDk5JeNw2wAurKA2Y1x+zcL0ZPFcPWNkC+UxDgZPil8zfT4SSnDbg8e5yYtr8W0wMA69pOxbSlSb6XZWi3yHrre+oFpMW9cBIcCZvmdh6jIA2RAwwBd2sjp9rPrzJte+5tbzzDGWCIjPqxDVZgDwbRprm9RFdWyOquDCPGdsHVWHY49Z3a9kAyQIgiAIgiB2NPTlJkEQBEEQBEEQTU4ymUTbtm3RtWtXdO/eHZ06dSJRbYIgCIIgCIJoYhKJBNq0aYMuXbqgR48e6Ny5M4qLi+lDEYIgCIIgCIIgCIIgCOK/gkGDBuWNU7X+40bsIYedzDh55fDYzZeH2e46QrvefsF15vwfSGucg3lAdEU6EXJA/WoXcxPurDPmAfBUeq72zQHmmfTQ+zD70tulw6DNN7is47NAOSLKZY6fQfi1GWcqlSpQjo0scC6sUzWCwmABLZiQ87TjIGjSZnoANw31dQ7e3rjnrJ6mYSFEfuGFnZSzzjorVry2bdvi+uuvb+bS7Nz0798/cvLRuNxxxx2xBBfPPvvsBu8DAHr06PGDEFMhCOKHS1FRfkHr8vLyBue/aNGivHE4gJ8Wbt/vOON2T1joT6M1Rba8804Tl6xp+PattzKOMXgsLGs3LTDiCHVpw9tzpXeJ6tkxAPunUvhFcUv8uU07vNCxE97r3AULunTFp1264suu3fBlt25Y1LUrXu/cCX9t1w6/btkqIidgS3l5SGjDinwEhDTc/TMYYRDGtcANw2MPTcFjDz4GAHj99dfx17/+NXKfOzvLSpfiq9JlUtiFMWdcpiReGMNpl52CW5+bhIIWBY3aV5UQ2Cp8lPk+Nvk+XquqxFHr1uEPm0uxzfdzjpL1vR6WEApKrmUkMrTlHG906owDU/GP4d577s2+0RGQit4ctTE4uBLhTWGBIxVDCCmKLWDrQXg/NobNw6YTRtRJbYRS1oHwfXMoAlJcx1dCauZP5PjLSOs7+5P56xjCSSCECOatT4Ium14N/YNzCGZOMy1C7gpDxbgm0dcoOzvz2LZ///6x4v373/9u5pLsnHz66ad44YUXMsJ5sgQ9T561Y0W1Y1SL/N8ZxrWNRqv+CbmT7HlpoUXhbGcMX35XhdkfN7xv3FCWrS7Fi+99g4xpUZh7jG5PD0ZMzdp63ePkTtzwedK2URa4Vi26HoSepz2Pkt7HRJbxmSefQVlZmUpnE2q7q0vAruq2226bGXpm6u36OZWNrNui9QTt5p24vW4sRx99NAoK4vWVfN/HjBkz0KFDB4waNQoVFRXNXDqCaF6Cwv7547gRhRCoqqrC2IvG1mufffr0ybrtmmuuged59cqvqYkrqm1Ww8/8PMnD59N5spuQKCFzPcmWK/grILDHby4HOEMd5LTAPgTSelkAaQHsnkxFluX7ujR8ALUAHqnInHgiLp2PmASvpDMgfPWcU5MeJ5Jof8DF6Hnmq+j388/QbdgDKO55NLzC+k/yUdhxb/Q643XwRLE9XVz1BbQYKA/1M4yqqZ1cmQHo2DphexFMiVUz/V6YgzMu7QTmn3xnyxlX72Llv8Wff4mLzr4I6XRQMHzS5Ek46tijoEVp9btnLSLLs/QTOZPbuNqf+w6Xa5FZ5towdEncd8Lu+/FMmlNUGwC6d++Oiyf8HMmCZN64jWXd2nWY9ug0nHjUSThon4Nw28234duVK+2EVIDT77J9yXD9EkyoIbbqy3EYEXsTFnpX7o7VM8btcG49kZkm458I/vm+b/7C26LSIrSvQBdUABVbK/DySy9j3P+Nw74D9kWvHr0w+KDB+N//+V/07tUbrYpbYY9+/THsyGNw0YU/x41/vBFT/j4Fc9+Yi+XLlqOmtsaciygCx+4LvPbaa+jQvkODRLV//Ztf45VXXkHnzp0D4doy5ooPm0uiDMBGzNgppxDqsws4osF6sy+gxfdl1bEixAIAMxOjyQw449KipeyvAgJMyHahXUE79Gu7O3Zvtwc6F3dpElHtKDjnGDJkCO6880589913mDVrFo479jj87XcPYvPazartUkLYnKkymy9QwMHgcQ4uZHvEGQPjShCbMXDmwVPfs+i2xsZhKm/563EPHvfUtzByHx5TYZBpZHsm85Xl8YzllSnbK1eC2p4551Di3c4YjAl7ZXQcrh4BqrLpSQeEr+LrxwADhPDhi1B91e2EGZZGtH9Om2Hru2MLdOqiL3zHtqf+/GA75PvCDs+ddkXf3UCwPgFBG6Bup8gGSBAEQRAEQewoEju6AARBEARBEARBEARBEARBEARBEARBEARBEARBEARBEMTOxaBBg/Dggw/mjNM4Ye0sMCU6IpTTLmP1cL4ynm9ZwpnjNMYc1zU3HQfgOwJTqhxCQBi3YjeO3QdjHAK+zFto0WsphKUPSzrtBRVRRGjduHIapztufgNCMEpAm7m/riAMgxPXCsoIvy7jDKVSKaM1bhwOkelAbR2jnXKGz7Yrqh3WSghdzzgO1FnJl/SH5LOnb7OQ03SspNpJlwAAPP3001iyZEmsuPfeey845/kjEo1iypQp6N+/f70dZQsKCjB2bG7BlE8//RRHH3001q5d2+DyMcbwyCOPNDg9QRA7B8XFxXnjbNnScHGg2trMiU3C+JA9uTitabZeb1Ph5i/7zeG9yRg63pb589HhzDObsUQN49v5b5rul9ubCuhbZHZZnW4by0iQrTuXrbcWJzxnT48BXAApxtDDS6CHl8BPCoH3aqrxTnV1IGp5+RaVmTAF5IzD99OmLy+EDwgpGiIEA2dS2M/cewx44K4HMPEPEwN5jxs3DkceeST69euXq7Q7FVtrt2LeyrkAAMadMRRghJagQnfZbRfc9eod+N3Prkb5pqYTIk0DeKWqEu/WVOOlzp3hSu5k3McRhLewPI3L0x064IC1a7DJ9/OW7a4778KfbvtT3nhhogTihNMiZcRx6qfuj1pRKGcsHrEPk48jMGMDIsJFUFhLqdBklCnc3tQHIUQwvSPaJOCMDUXoXBjhIFVeZq++tGYw82vztvH1WN39zShbOH1oPdax7YRj28MOOyxWvDVr1qCurg6JBLmUNyXZBMu7HzsVqTY7+JmWtdENKXFFJ86Stn69xGA/Tzghri3VtoG2B8hw13PrcNR+0ZN9NBeTn/4QafcRFLZ9Mp533chGBiZgdPOJytftUTIkiruiy9F3o/zzJ/D9/OsCZfR9H0sWL8HBBx+skoTaX9fkqzDifqEJC3PhCrTJbKPb7chtYXN4ON1O2l43BYMGDcLbb78dO346ncbjjz+O6dOn47zzzsM999yDwsLmEVEkiEaR49HSmH6w7rdfesmlqKmpiV2couIivP3+2+jVrReqQ+Pi7t2749xzz42dVy7S369H7ZdfIr3iG6Q3bgKqq4FEArx1a3g9eyI1YG943bplpKuvqLYJ1u/PYp5vN7ucYyYVbMrF9LhDi7oytO67OzofMwyrX3pZvX3Ub1E5OhxyMHqccAIG7Lc/RnXrhkQigQ0bNmDhwoV4+aWX0PGtt4CqKrxSWYmVdUFx6LiU9DsBxb2PgR2LScOFfYbq8noo6vVTFO16JACBdPUWlH0xHdu+mYXqjUsg0tXRO2AMJT2PRJdj/qby981umHrdCp8Bvq8ElVU/InAtXbFThjYlUvhVPrulWK5gznhR2V0Yc2xoQve35HVas2YNRp1ydsYEC5dcfjHGjB3jvGd1+gpyCdluJHeyEKYGxFy962UM5sq6FgMZriaGNq/GMycFyTytOg93f8Gi1VdUGwAKk4UYeuoROOiog/DWrHcw95m5+Orzr2OlbQxfL/8aN994C26+8Rb879DDMeqcs/Gzk09CcUmxMbVZUXprM1SfNFg7ARCwS0CnM5vtFYgUrHW+TwjUXZOlsN3VCDJsIO57eQa7RxGME7jeAvhk4SeY89pszH5tDt6a/1bOdrq2thZff/01vv46+joxxtC1W1f06tkLu+66KwYdOAgnnnRiwM4oIPDdt9/hqquuwpNPPJl1X9koKirCX//6V4waNcrkFzzU8LhH1+iMm1aNfZR9hDP4qm0w10O1HT4D4FubqnMLgPm2DfPhOxHk5AUQQIIl0bqoFVoXtgFn2/99Nuccxx9/PI4//ngsXrwYD055EK2Gt0KiMAE94bwQwpRN1wGoXzNhu/6uBxxMjWfk6eJGmFvK/cNOPsBhJgpgRjxbiXWDg3P57Y3HPEDZsDnzZL56QgRwMMHkZJGycFLAWwl+AxwQ8jpwxmQxBQfX1Vf4EMyTx+ULW78ZwIRelhfZ3A9ARhsnhC/T+mGbZvC9Cmc8YIsMjunssm5PTNuqM3BsgcLX51modshKx7v7N0nVoYRtf2QDJAiCIAiCILY39BaUIAiCIAiCIAiCIAiCIAiCIAiCIAiCIAiCIAiCIAiC2K4MGjQob5ya0mXwayvAkyUN3EsWBY+QuHbutOE88q27W1hAKMa6tmmPR9dh2YYxwZXzmGccJQNeqNqB2oRJmUSjfyVc52vtVBYus+sc7Tg0Q3t4MwRFtZkJs4IvHrRToUnLeBZh7SSMM7dxdtRp9Ba97DpeO6VmrvC245mrj9sXWZ2pG0R9Fcp2NO75YKGwfEnJ+RCAFCe6+OKLY8Xt27cvRo4c2cwlIgBg9913x+DBg/HOO+/UK9348eNzigX5vo8hQ4Zg8+bNDS7bgw8+iNGjR5MoEUEQeYkjrL1169YG5x9n8oFCxlAH2YMz6ZCjO5yD7D3gpk2jKc8iWrmj+Xbu62Y5l/RQeFtYtCLcDcsuX2S3S/mpqG0sECd3DqECAlidrsO1peUZotoAULltmyqvFHwxydX4yoqBQKlpmAhgQgpk3HTNBNz/l/sz8q6oqMCN55yLv/97HngymbXkOwsCAq99/Qqqa7eBcU+KxnA5FuNKDIaZX3kN2nZog/tfvxfjfvY7rFmxpknLU+r7uGDDBjzeoWPEvWlbklz1IBDV0XAKb/6wS1f0Xr0qb5nS6TTOPP1MPDndEUPK08g0WlQ7IDil16P3IYwqlspIONvC4eG8zaFEHVCkLFZerKxTZq5hsW1tp7Djbiv8YwS2HWGdcKlIWGf70qFDB1x44YV4+OGHc8YTQtDEUM1AXV2mDQwAinoM3c4lqQe6bje0IygzQfZGN7jNWkTdcOdhYIyfsGEM+PzbSsx8dzOGH9K2oYWsFwu/2oAX/vM1gieFZfy5Vs1gHL2qJyd0bJihuEGrLGyYjitX0GqvURnC2oC877S9V7h9LnNKBVxLdDaYOf8ImsIjyNbO620krr19GDt2bL2EtTV1dXV4+OGHMXXqVFxyySW4/fbbaaIF4odDAzq3Gf3ZLH14ACgtK8W0adNi551KpTD7jdlo2bIljvjpEXjlpVcC2y+99FIkGzhmFRUVqHrjDVS9/gaq3nob6VX5xz2Jvn1RdNoIlJwzGrxt2waLattCZAneuhXfjxwVCGs9fjwKDz0k43kS9XwxkxCFxjjuu83dLxqL7156WdoHmED3oT/F/r//A9rus09Gfl27dsXAgQMxevRo1GzejCV3342nbrk5z8FFk2zTvlNrAAAgAElEQVTZA52H3IhAB4gJIO0DjMkxjX5vKVxxYoCnWqLtvheg7b4XAWCoWv85tnw5DZWr5gHMQ1HnQ1DU5wQU9fxfAJ56vgHuwct3lwyMCyDNAOHLp7Qay8vhl2/GWnpylNbFnppw2YqkBsbe5v2yHWNqcWUBoKJiC84eMRqrV60OnI8Thp+A6yfeEOwHOLYFCP0+NhvqXJl+C88Q1DY9J52f018Ki2Vn3UsziWrrfJPcQ3HrYhw7ahhOGH0cVnyxEq//6w3MfW4eKsoq8uTSeN6cNx9vzpuPK399JU459WSMOmcUDvvfw8GFEkhmQs7Brcfcpkqp7TqQq3vW/Y4Arm3CQWcSEtnPaEMRuL0kDJkGkAg2by7D/DfnY+OGjdi8eTPKyspQVlqG0tJS+bdZ/i1evDjWeYqLEAKrV63G6lWr8c477+Dxxx/HuCvHYcDAATjl5FNw3PHHYc7sObj55puxTdk360Pfvn3x9NNPY+DAgSYs3N/Wt6eV1M7s9bsT3ggltOxr0WTYCym/A1E5Md2uavuKbKvABHzH9CT0P8bgwUOrFi3RqqD1DhHUjmKPPfbAbRNvw7erv8XS6sVYUf61uoXtNyGMA3CEtgEtl62WmZ74XUlmMw4GPVmDFM6W9lIlwM3lNg8MnHvgcgmMW5FtuV+m5LYZuBHO5upTIv0NixTshgA4Z3JCSS7PPGfcTDAJ+BDCA5gSPfdd4XAGwfRYDWroq+IJAfUFkHqGMsC3YyYm4DYEpq2G01amRWiiQnVizbdCwnnuAKrt1nZBfW6BwGR7ITugfl5mjA+Ze4/msAG6tlayARIEQRAEQRDNAFm9CYIgCIIgCIIgCIIgCIIgCIIgCIIgCIIgCIIgCIIgiO3KwIEDkUwmUVtbmyOWQPWGRWjR9dBG7CmX0IuSltIOpFnThvOIWrf5BZxLXScxKEfIDIdKDjBfic1xAGkwcAikpdO0UwT5k1a74Y5jq+O8xqRTrRXYji5vprALt7/K8VC7IsptdrsWiLGi2tw6ukUKa6dcd2/lnGfPDeNBZzp1ZZxjynSYdrIzzqc/FBomdRZNvQXCc92quZIJ68y7szJp0iRs3LgxVtzHH3+8mUtDuLzwwgsYOHAgVq9enT8ygHbt2uHaa6/NGYdzjpqamgaXiTGGiy66qMHpCYLYuWjVqlXeOI0R1i4oKEBlZWXOOFVC4Lelm3BHm3ZN2FOJRot8ZIQjd9ck2/ba9eux9eOPUbzffk1TwCZg3ccfoXLDhkBYuHdtf6MEFIOw0DYtSpQv/2yEu87uuY1KmwYwtWIr7txSjsosQjkjzjjNXFwj+OJHRgXjzBHlEKitrcOVl47Dk9OejIy/WzKBUd8sx9JrrsEet92W5+h+/Pxn1TtYveVbOS4TgJ7siBvBFCUeo/+UeExhiyTufeUvuPac6/HZ+583aZm+qK3FgppqHJgqCN1b0XdjDm3OvPHjDmPmzJkTzCBn/sEIQREYlhlHj03N2D4oFhdu5wKC2oGdCLvNPUilR2PyjKh37tRcAeFUvT1mY26H3kKJ3GSKj+msokS2XWGdbALbJKyzY+nfv3+seBs2bECnTp2auTQ7F/tECEEynoJfVwmeaLEDShQiRmOc3S5qYiBeq+zEY+o/oVoF02hG5GVsfsLZJGv9rU+vwVH7tUZRQfOLwV075R34qj1zCmf/lGibu67tytpuyrTom8mCO0cTzlMts0ACiS6HSEeWta62zoqqmfh6UcRvMaM6lzEudVS7TOLa24ezzz4bF154IdLp6HsjHzU1Nbjrrrvw17/+Fb/5zW8wYcIEmnSB+EET7Fu6SyIyjhtRP9suGnNR7DpTWFiIt959C/337A8Bgev+eG1AWLugoKD+9mAhUP3226h47B+oevVViHrao+uWL0f5rX9CxX33oeX48Sg5Z3ToWeUQx1CQhZply1Hz0cfB6GVlEKHORL4xE4QdU4hQ1A6HHISWe+6JrStW4NCJt6BfSMg7G6m2bTHguuvw8imnYOTIkfjss89ipZNl8tDtxEcgn8kCAr5958mZEScFE+YZavtGHErZGBByguPCjnujsONEnTmCJzX84Au+CxZCiWsLLvNTAqhasNXXfSHBAZZGUcozIt123CTUOXffuMLcE3pMVldXh7HnjsWihYsCp+OAAw/AA4/cj4TnBcJVh82M4ZguVwTcTNIMc74C6+bo7WTLeqN5N+y8Ts9Fc4lqy+NIwPfrwJiADx+99+qFn+91Acb87nx88PoHePXp2Vjw5oJYkxk2hm1bt2Ha1H9i2tR/olevXhg5+iyMGj0Ku/bpHWjPMiZN8fW9EMzPN/0rlmFHcL8pyD4hQYRtwhHhznaqP/v0M9xw7R8x+9XZeb792L58uuhTfLroU9x0000NzuP4E47HY1MeQ5s2bQAE+7AMDL5jHNUth2xa1MTo0Gdc2EiQtlPfl21SQDxbtVSAc911NRI2NwhZx3wjpiwzLkoUoW1hW3g8VM93MLou7dJtF+yCXbBu61r857u3salys2w7uP5OwU5SBNWGcGWHYkZCG6YPy5mnBK6lrVRPQsjhyREa42Bc2k+lMDcHF7LdlXvyVJ6eM5khBxPKDiv3At3SeGrCA+6McRlnSvhaTtYg4MMT3D4VRFoJdfumnYUQyuar6i0YfG0HZAxaQz9Q/50xm52YIfwcQsjWZsf7DK5tzslDRdb7AvRke267o54PQoq3y1vQlo1pMW6dbzYbYMaQkWyABEEQBEEQRNNC1m6CIAiCIAiCIAiCIAiCIAiCIAiCIAiCIAiCIAiCIAhiu1JQUIABAwbkjVf1/cd54+QnwpnKdUIGcjhcsdBvrn0EnfzkEnPWXUdnbsOZTSMXHYFr5fynxa6lA6YHZsSvOcA8WOFr+ydF1jwwFhJdU+t2H576YwDzjDCbcaLWebIowW3HvVo76qYzhQFSqYLA8QccrbVDtM7C7BeB7cZJNeRAHSWqbZwS8/01MQHH2B9CnnkcnSOTNLOT+A+VqqoqTJgwIVbcww47DAcddFAzl4hwadeuHb7++mvsv//+seLfd999sYSBTj755AaXSQiBl19+ucHpCYLYuWjdunXeOPmEsXMxePDgWPFmbNuGKpFFCbkRsKwrMdMowl0X97f01VcbULLm46uXXjTL4e6l25MGMo8nKl1UN1UgXrfV3Z5NPzNXD29xbS3OXL8BN5eXZRXV7tqtKy76hRQQMxP46D46Cx5huDxV26owZuQFWUW1ByaTuKtdexQzjjX/+AdWTfl7jtL++Fm6aQkWrH1fCbyocSJjYEILxCghbaj7jOm7TS5zz8Mt/7wZP/nZEU1etsnl5WbZvc5R93h4OaDRxILbwvft6UXFscpTWloK3/fzioBmF9W2JcsuKgUjZCO3RYnECftrFaphRnNusC/DfOGbOJlibEIJMElRG18J0woR/DMphMj4Cxx/KNwuy/0I4QfKoZd8oUejNr6u+zrMHJsWzxXR50M4Yj5ayCdwXiOEdXKt52NnG9fusssuseI999xzzVySnY9DDjkEqVQqECb8GlSte38HlShEVntnnDqSy1YaTh8RNzKKFfTK/fSQ7fPazXWY/Gy8CbYawz9eX4wPl6537LehPyOqbZ6+spSu6JvpE3G4zxe7zB07MA/tA8F1Jaq9bu5VkeX1074SVmMquvyVwmayhErizaTJal/Vu3bihSdgiPoXtS2SbJ1TvXkna68bSyKRwPHHH9/ofKqqqnDzzTejVatWmDRpkuxPEcSOIGYTEBxj5khk+p5yYe3atXj++edj7SORSOCTLz5B/73660ywz777oH379ibOSSedhI4dO8YrtC5STQ3Wn3EWKl94od6i2i7pLRUoveb32PR/44C6zMlt8xoOcp42garXX8/ILqeotooUnojI9PND+eu0e1x0IY6f+WJsUW2XgQMH4t1338Vxxx0XO03b/cfAa9FWjnv0GAs+ACVszQA7uYctp9RLTcMMxNSRZI7dwhYQo7PqxA2Pi/QOgumM6LTqKxSk7ARbMklQ7JWzqOez/Lv6yvGY/YozERWAnr164p9PT0NRUTGYmhDE/DGekVe29+amTIF3zW5PRgnZ6n4Vs+mYXTFxs9GcotqAFAgXwjfj1rQv75JkKoHDjz8cEx+9EdPemooLxo1Bt17dYu2jsaxYsQK3TLwV++y5L4498lhMeWQKysvLVZ2yY3N9p4a7Ue5YXDBHLlfVTR++rY8h2wWEgPB9c5drm4CxR8BWB/dv29ZKXHvNdTjs4MPx0qyXflCi2k3B9ddfjxnPzjCi2prAxGuB+9FtJaLGTcE8TJ13vpPwhR7GaYnt8D0uINQ9wbSNBQIeS6JDUQd0KOrwgxPVjqJzcRcM3/1k7N/1ACQ81QYJDgjbHplp34UHJrhqCwU8LtsYj3myvQGDB67WPSmqzXVbycHNtzVSpFvGkWM0I8LNGMxoSggplg015mPqyxgmRdC5EqY2ot/6oqn2iqsJKWVu8rmY1g0Zg7HDyToGa0vTzwpfQE/4YOo/s88ot03QmHYBtu76EGZf1nyvxorqOeWGgzE5j55jxGXueNPY/lwbosgsi7DljrQBhiAbIEEQBEEQBNGUkLA2QRAEQRAEQRAEQRAEQRAEQRAEQRAEQRAEQRAEQRAEsd0ZNGhQ3jhV65tCWBvRfouxxbWjyCUuo37D4toAgp/uqnDjoabdiLVgi3YX9JTDmhW3hnYAhBXMzhTYjhbczr7dCnbL/TvbTZgrEOOG2T/hZzrNplIpJfgGcNfRWovAGd/qLI7aUaIvcJxOA2e1Ptex6WhqQe2o/BstsB03+k7ogDh27FhUV1fnjcc5x/Tp07dDiYgwqVQKCxYswPjx49GtW7SQQZcuXfDqq6/izDPPjJXnrbfe2qgyHXfccTjwwAMblQdBEDsHYfGNKOI8h7Jxzz33xOrLpgFcX1YWuS136u3fv2Kh382zZm33MuRi2SwpzuX29Fl4nSHUU0ZGGrse7tNGxUFGnOBvZh5Ry7JsMmTK1q04Zf16LKrNLvA16MBBmDFrBlq0aJG1n2j661DDG1Wa8tJynDH8TLz20muR6QanCnBX+/Zoxbk5xiV/+AM2zJkTGf/HzpqKNXh9xWvQQlVwxbK0uDYYONfiV2qdcROPg4Fzhqvu+B1GXTayScu3uFYKuAUlg4JLUfdqRPScrcrENm1QHHN8Pvm2yTm3ZxfVzhLHEexyhajVghKCCaYNjtWUIJURvFKhvpW4MQI6NgRa4C0gXKXFrwMC137GnyNxZf70Nl+4eQaFtI3gNhwR7QiRbb3NF74jrO8I6JCwzg7n6KOPjhWvU6dOzVySnY8WLVrgkEMOyQjftuqtHVCaemBsoo3KJNY2I6IodHhmD8b+WslmHT719Y14b0lFYwqak5Xrt2DCtPdhbJ1632aCQVdUW9lBAwLaQZHswJEzJaadZbuJB6h4QgUzlH85HVuWzsgob8tWLdFz154BG2lAHFET49oK93klIvLISBBezbRVRrbVYd3RiHIQ8Zk5cybmzp2Lvn37NjqvrVu34ve//z3atWuHu+++uwlKRxBNR3Tfj+WOE2prLjj/gtjC8aVbS9G9e3cjbqlbuLG/HGvinH/++bHyamrco9w2fTpKr7s+GCHf0ClHMysg4G/ahIopU0xWLCJJ1PUQ4TGBEOZx5qYzYtVg2POs0WgfY9LlbBQXF2PmzJn42c9+ljduqsPeaLPvL+zIRggIkbbjIgjAFc/2VRwm7xktOmqPxx1zubh9Gb3dviO274JVLua5GAzXaRkDmBDg3O0/6ImY7Z/ua2j7gRbgfuCeB/D3h/4eKGGrVq3w5LNPoFPnTkb7NWyvku9vrWh21htL7zvUa8sQ1DbbmXk/rE+R3pLt1mxuUW0bpgSn9RgZwfrfoWsHjP7V2Zg2byrunn4XjjvtOBQUFsTaZ2N5e/7buOziy9C7e2/06dEH111zHebPfROrV62Gn1btmunSW9HdDNHs0CRZJlzXCV0jhG/sEPqc2DPh2Bqcf6++8goO2u8g3HH7HaiLEvz/L6Z169aYMXMGrr3uWnCPR1YHtw/rTjMjlNVDh0gxf+d+ZU7/PWQnE0Lem0LoO5LZ9Pr5xBhkkDBDrAKvEB2LO6Iw0aLpTkITETUBnIYxjv267I/j+p2IVgWtpcg1hzNpvKdEsWWYFsnW38cYoWx44Jwb+6jHmBTPZp7Mg+ltnmmPmFrn4Kq9BTyVJ2Oy1YUS8ObQ9wAzotpS8FvbDQE9lynXxwz5PBHGjijgizT8tLb5yfy0Br60kYnQBBVCCt4zH3qCCGk7TMMXaWhbovmLsBOaJUdoW08qoCfzM3ZE+8S0Mvy6vfBdex+gZqCQ1xG2dbDXXW7ZnjZAGlcSBEEQBEEQAAlrEwRBEARBEARBEARBEARBEARBEARBEARBEARBEARBEDuA7SqsHRJkDoQDxvErS+LQbzg8x7orrs30Z7takMUVanGWTbh2unSFW7QINlNhnkknhdU8SMHsKFHtLGHKqZBxz+aj4zIPmaLaSvSb2XK6yyKd6TybTCYd+RimogZFta0TtuMUzRznbHUNXdGXTPFA65SalWy+7xnR6vdve7G9yrAzOR+uWbMG06ZNixV35MiR6Nq1azOXiMjFpEmTsGrVKnzzzTeYNGkSpk2bhgULFqCyshJr1qyJLSoHAN27d0e/fv0aVZ4PP/wwtpA3QRA7L23bts0bpzHC2nvttRdGjBgRK+4zldsQT1aq/pgumAj85I/vrIfDdB5VS5di2xdfNKJ0TceGzz7F5qVLAUQLESHi1yUqvrs1TtrcHd7g/iPzE8Cr1VWYWFaGbNI3xcXFuO3Pt2Hu/LkYsPcAI4ShxymccSOKBKGHBFqACVi3bh2GDxuOd99+NzL/YwtbYHK7tmjBnGNmAOrSWDT25yh9//2cx/hjY0PlBsxa9hzSIm2EsqQwFjfCVno8JYWpzBIALQijhKzUmPOCcefjtn/cijbt84v7x6EOAu40StnuwrgjiWzDsgSAG9vkbzcBYPz48aioiBZcDY+RWCCMZcZRokZGjIXZ7UZOSuiIEYKiAQFsR6sqIGgjnOO2gm6+ENYsIbTomxWwcUWws40HffUvOEZ09q3K5IplAQjuA1Ei28FhdFBg255rEtbZcVx66aWx4mWboIhoHEOHDs0I27Z6/g4oSRayVgFHCC7vZAZR28MZh3o2Rj0Rtn3IlheL6LGo/kHaB37z4NfYXNH0Yn11aR+X3P0mtlSlnfKH7a/WHirLpYUt7cSB1m4K57hVvIzeGFdLUefDlqFu65rIMj8942n06dM7EBa+fiIqzGnzhRAQfpZ213n+ZLShOstQ0lhtdUg4MGq/RHyGDh2KZcuWYdasWejZs2ej8ysrK8Pll1+ODh064JFHHmmCEhJEDHJUe7cdYVnCs6bV7QmTdts43PfAveCc236p0yZd/Yer0bVrV7Rv3x7HHHNMrPzi4vXogeIzTkebG65H+wfuQ/sH/4a2f7oVJeeeA69LF3k8EekqHpuKypdeliv5HuF5znPdt99hw7nnwd+4KaKZjxgz6TjOeTaxWeDUBcYCDAwpLwXuJfIUOD+JRAJPPfUUhgwZkjUO4x46H30bgLRSO7VjG1mytF1nUsxUbvIB3yk3k/GdwZrz564Hz54rXCrxncEYpOA7d/K1yqfyj9kBJTOnWovBahuAKh+372kZ43hz7psZ52vqE4+hf//+crIu/cd4xp9555vjxoolqK3fATPHamHEbO3R5BLGbk5RbUBeA98XZiIqH0GxWTNOhgDjDPsduj+u/8sf8PInL+JPD9+KC399IYYOG4puuzTvGKu6uhrr163HHbffgeOGnYA9+vRH57adcfB+B2PkiJEYf9V4PPzgw3h99utY+c1KpNPq3g7bJwAbHpo8K8rWYAm/hxZYu2YNxow+HyOGn4YVK1Y06/HvCAYMGIB3338XJ55wYnCDcyvZcysCm4Rz04Z7yFDfNZj2k8Ppk8vrFBbf1vkxIa0+AJNpVDTBBEpSLdGuRTs1sfkPi7x9fHUcHYo64sTdhmOXVr0AIdsizmybp4Wxje1TyW1zqHBu2xQbX4ltg4FxBo8BHFy2f5zBUxMoedxT6TiY0F/kcAhlXdV5ArL98n1mBLUBd6wrAOHDt402IJgSrtaRGQTz1fWU9UnLYlsbpLTH+XryPWbbKSEA31f2Q8FkGxZox+Rf2ky05wPM2h5dC6Wd1M+3bYAQkQLbvrDp5a0s4Pt6ggp712faAK31c3vYAAmCIAiCIAgCkN8ZEARBEARBEARBEARBEARBEARBEARBEARBEARBEARBEMR25cADD8wbp6Z0GfzaCvBkceN3qL26wz60OlwIMMayOHNpxTj9Gw531+GE2e0MTLuNmTVh4nOA+Vr5RPpMQzryM+HLZQAMPoRxjJQOelIE24dgysmaebACV67rmy1jUIxPO0oDzBHthuNEHS2qrUVjdHz5K3xXak2SKkhZJ2lXAI5Zx2t9VkwpI0S1M05xlEN1Ll/qmP53TeWo19h84jqGR+2vvmkj89MOwXkFlv67OfPMM6WQQR4KCgrw0EMPbYcSEXHo1asXxo8f3+h8rrzySlxyySWNyuOpp57CAQccgKuuuqrR5SEI4sdJ+/bt88aprc3sQ9WHadOm4ZlnnskrWFEjBO6rKMdlJa1yxgv3chtCFu29jPyZkV5wt9n/dR4bn3kGRX/4QyNL1Xi+fOZpAEZeEUBYEtEVGbI9ZrcHjYi+a9T5ytcLC0oy5lEsdPjeT+P3paVZtw8bNgx33XMnevXeFYAUHGKMZYjrQMi+opDqGKosDMuXLceIE0dg5YqVkfmPLCrGFa1bgQGOsLe95v62bfho9Nk44Ikn0Xr//WMd038zmyo3YuaSZ1GTrlHiU1q6xU7KZMVhoERgPCUoI8VimHO3GUEYcBw05CC8sHAmln+6HM/983ks+2wpVn+7BqWbSlFXV3+R0s9ranFAKmnWw7KgGcNtHeYMqd3RdVQaADi1RRGu3LwpVplGnT0Kzz/3fCBMjraDgl8iVEcC97Pa5ArEmeWMdpVZsRhjJrCCVXoXWmBGi+NYUW4W3KYF1Jx92l1aERoZ7uzAFXUSoboJM8wPNCp2bMeC+8k0YchyCiEtGUokzZ4ze27keJ1Jm4Q6RiYAwYKtOzP7FGruMysqpW0xUWNP91pGrRPAiy++GCtejx49mrkkOydDhw7FhAkTAmGVa96BX7MFPNVyB5XKgQUqdjA8b2cvW48w3JLnzogh3Idw7aKOvVWJj9kwDsDH2s1pXHrfV3jsyt2Q8Jqu/o9/5F0sXL4Brm0U5qjME8yGZIhqOwLcTIfrOMx5ALr563QIhak/dejpyo0Z5R2wzwAM/p/Btk1mqj10nq/axgqo9hbWrqp3p9va8LjBbYMFZH/DjWe2R1yCWG11lGnd3ZzlOUBk5/jjj8eKFSswffp0XH755Vi7dm2j8tu4cSMuvPBCXHPNNbjrrrtoIjlih+O2COGmI6ovH9guBEpzjHk1nTt3xvkXjnHaOldsUr5zmzN/Nu78011IJBovzcPbtEHxWWei6LQRSPbvH3j+uLS+6UZUPDYVZRMmQkRMxFY2YSJaHHM04HnZdxY+aXV18MvKkF61CtWff4GqN95A1SuvQtTVZX2i5xLV1uMh078XwXTueCnpJZtU9DWVSuFf//oXDjjgAKxcmWl3aLPPeUgUtlZHJCCEfkKqZzUDpFwoV+9ZZZ9Dvhf1pQ63et7a+Zn1w1T3WXR+QN6HXLjPAwbh6+x8M2IC44CfBhhDnR8UdNX52HepIpCzWQmRTCVx9birs57LbHakstKyyPBD9j8ksF7SsgRz35xrstJlY+4hB0bndi3nsC7bO+DQci5y9Svq/DpYiVk9vtX7FBBKzJY7Y2BfAMUti3HkiUdi2AnD4HEOj3nYumUbln+5HEu+WIolXyzBks+X4L2334tVxoZQVVWFL774Al9ETECYSqWwa+9d0advH/Tt2xd9+vVB77690bdvX/To2QMJJW4fZT8W7j1l7nenfyeA5/71HH518a9QXl7eHIe2wxk5ciTu/9v9KCkqiY7AIs6dOVeAFGQO2nHcsY4QvuyvM2FEhq0hKbNvrid7MFfGNeIwhjaptkh5qcYedrMQV1Rbk/RS+MmuR+KjtQvw+YbPjMg1hBxLcT3RI7cTGDE1ObwU2w5OUiirMlOi29yMl7gW0gZXzy4hRbjVM4IJBubZCecZAwQHEkZsW8aTzzi5bwgpwK/noGNcAD6Dz5SdGwDXotoA0jJnGHF2Yxu0zxylo67M7yIwps4YX1tTpg1Skxv4vnnYhMaGLHCvMmObczJV59zEUuLwJlyPQ4WAUPkKFrYB2n1tDxsgjSkJgiAIgiAIEtYmCIIgCIIgCIIgCIIgCIIgCIIgCIIgCIIgCIIgCIIgtjsDBw5EMpnMIyIoUL1hEVp0Hdw0O80pJiOMKFSziWszDiF8J2aUuDazTmi5xLW1o6aQnnVMO4hrTzvl/JvbdSws9acct82ycjbUzoNhUW3miMGoeCIdIaydksLa4FrujdkimrPqOEVrcZ/QqRR2IeAUF8uhLq9YUGgfjaQp8gkLkDVL2ly+/jqvH7ET4ocffog333wzVtzx48ejsLCwmUtEbG/Gjh2LX//616ipqWlUPuPHj8eYMWPQqVOnJioZQRA/JuIIazdE4NYllUrhiiuuwB133JE37vRt24ywdoT+VCzydSHCoko6jd5nQ9j4zDPoMX48WC7hqGbGr6vD4ulPZohqM2cZcIQLoXvSwfPMsqVD5vUIp3Olm4JxMq9k1LX1AVxdWoqyiIlFSkpKcPf9d+OMM04H40oAIyTeYcQ6mN0u9yVLt/CjhTht+OlYv359xN6By1q2wnklxaYsUcfOwFBXXo4PzvZFA+4AACAASURBVDoT+z/2GNod0kTjwR8g67etxwtLZ6CqrlJNLsQDIjCccTPpkBV+sbLbZtmIbCtBGf2nUu0+cA+Mv3UvcOYhwRPwGMfWLZX48O0P8P2a77F1y1bcduPtectb5qchkMy4d8PLucjfBsichhW2wKtVlXljvzTrJSxZsgS77767yt/uwbY7wb3mFOILCCWF5eRDAkladAvCtHnCt+JIQUFtJdnl2AQgpDCNjWLzd8V1AlpLet9+7jNpDiGgrKOSOkJnWqBVb2cqaym4o8sMMKbbApmpFmzVuwi0+SSss91YsWJFLFEzz/PQuXPn7VCinY9DDz0UiUQioy+39OFe6HrkAyjZ9bgfhsB2NrQYVlZ7aH1x7KdGcF+FRzUWtgDKJioCyXSMd5dswf899DXuGtsnmwZpvZj8zCd4fO5XgJnEArYsgfKp1sZMQOiKasv1QDsKBsAzaQO9G5aZt13Wi3K5rjJzcomzRp5lxT0hIjvy5uklQjZhlvvZp9viwHq47Y2agM/Jh8S1dxynn346Tj/9dDz66KP47W9/i40bM4XZ68O6detw1llnYdy4cXjggQdwwgknNFFJCUKR43HToPcquh1yBJ/Ly8tjTaZ5xZVXmDy0gKmbrxBA125dMfHmifUvl1vEwkK0vOxStBz7c7Di/BMJs0QCJWPOR3L33bB+1GggnQ5sr1uxAlXz5qHwpz+Ntf/Sa69FxaNT7HOivgfQCOT4s+ntOO3bt8cTTzyBIUOGBPphXlEntNnvfPnuVD7EYR8+vnoXzNWrWB8Al5NV6PGYHsP4vpzIWNt3WKZdJBP3IcdMVBbeFBHPrHO5/23VPhjnVgA1MDB00+Uei1duq8QXn3+ZI0b9+OLzoJhzq9atzOHoMaScKIXZ7p9TykDfIKdh0V1kkcu5yNWfEEKgVglrC61wLmSxjSi8GeeLwCRSAnLML5iN1bJ1CQ445AAcOPhAeEy+R0/XpjH31bl46vHpmPPyHKTr0lnL05TU1NRgyeIlWLJ4Sca2RCKBnr16ok9fLbbdBz858ifYfc/dra3DuSbcZxk31/333L/dRbWbbpySnV1774rJkydj+M+GA8hucxD6RndNQpATMuh7joHBh2v3AcCYtQW5gx3HHmTamOBjCL7KQiaXdx1jHK1TrZDgP0zJuPqKarvs3+UAlCRLsGDNByauEcpmHBBKPNsR0ebQ9lNpF5VtkdzCtf1UMMCDsaHKb1agJjgUKqbcB1PXjDO5rnSy4elrCQEOD1wJpHPGkBayDPoZ4x5jgnvwvASSLAGPJVQZ1f2i7m8BAV/48EUadX4adaIOdX6dOV3u8ydg9wxNjqRPmjQfqtZXJ2XM2CzZ/7N35nF2FOXe/z11ltmX7CtZgASEEC5GIAqKLCKugKAsykV9QTAKChL1CqIIKK73KogsChIgAiKgAgEFwQ0SUMgCGAKBhISQjZlkJpNZT9X7R63dp88yW5IJzzefk9NdXV1VXd1d9dRzpn6llL4+9+xZP58ZCaowVYIfhJv+0nRsdhHDsMeLLwTvfH7sA2QYhmEYhmF2AAO3rBvDMAzDMAzDMAzDMAzDMAzDMAzDMAzDMAzDMAzDMAzDlElFRQVmzJhRMl7HpsUDnDMlT9Z1yiSqiEBLguBJ4n4QFhFXsRPc/IdcXCPKEgi16GPCbFvRlqjANUgAlAqOpWIfEeRlpw+mQEiDYM9L5eftRLWFOy8iqu3KA3OeqT6ZL06bzWSBQAzOTqa29RQX1SYYgTjyx0LBvoKi2gXuWyS9Ih89L7DIcXuNZfwbSPqTT8l4ZRZ1sCct7yxOPfXUsuINHz4c3/zmNwe5NMzOQAiBY489tt/pKKUwf/78ASgRwzC7I6NGjSoZJ5frv8DKT37yE9TVlRZufK2nB/2T8c4nLtzXm3MSTfOE7+4NG7DlT3/qQ+kGjlcfWoD2jRtdmULBbG9xa4pN2qNiHyNMEY4iKHZusXSLWW0CwHXbWvCPzo7E40tfWIpTTjtFizfBCoslFd6OdYwYB7TY7t//+g986NgPJ4pqCwCXNjTi/9XWIBULjydvv3NGXHv9gw8Wuaqhy5qW13DfirvRnutAVDTbisBoURgttm0+IBMGLfLihLjhBWTMOf58KzZDSNmxHgk0NNbjmA8egzPO+hTO/uJZZZV5dCrlnnX7vIXPZFwuNXIgGIoXGlmHvK/MRW2UUph/x3yTTf4boFwpKT9OKAjqhKyT5ebyRLWVkdFSPkUrrRUfiSlooSWlguNKQpq8BAmkRQppkUFaZJAVWWRTFciILDJGdMefYz5QwSf+LzimlMtbKmmEmrRIji1XzqSpz4iJiJm6USYduGv050slXX3AnR1WcnRc6+obfrmx/PpPuo+F90uxu45pn3/++bLinXvuuRCCp5MPBjU1NTjkkEMSj73x6LlYeesMNC+9DlA7RkwvmUKtbTnvRTFfqH/vC+eTIKIYO+L34tuh/1Hg/qea8aUbVqIn17/3+Ud3L8NP730uknbUsvPb2l8Y+mqj/lB3dRSk42y5uBh30INSuG2uOfAh5zqa88o9cvRIJ/oY+jBDP6uz3YIsI4LZdsUE+LY9/IT4XtO03WF/GUaKdKtltNVx4yF+eDdtr3cEn/nMZ7B582b87Gc/Q0NDQ7/TW7t2LT784Q9jr732wmOPPTYAJWQYlP17RLFT8uz5ENO+1NfXl2X7ZDKZyLjXSepakW1jD48YVnrBtEJUHvEejPnLo6i/4MtliWoDvi2sOOww1H32M4lx2h9+pEgCeQkWPFTIN5NUz6F4ud2PL6wW2vxCCGREpnA5+8k73/lOfO1rXwtCCKOPvhxaQDv85KCc0K3SdpkTUleAkubajIQt2euT5tqNmK3dDMZ9Lk33KWAjhWMp5euv0IB6W3vOnqmtD+EX1XK/trrfUUOfUplOuQHEuonIDvpDewPeDozbg4XKWkhIeyBEtS1dOf1bth8X+/FwZNzqxsXmnwzH9Mo/RrqAkOa8TDaDYz/8fvx6/q+weMUz+M73v4MZM/cvq/yDRU9PD15Z+Qoe+dMjuPEXN+LrF/0PDj1oNo5+9zF4euHTzl8RuV4l3aenpxtLFi8Z1DLus+8+mHPeHNzzh99hY/MGbOtsRVPrm3juxWV44E8P4Lobr8M3vvkNnHHmGTjivUdg6tSpyGT63sZUVlbiW9/+FpYsW4KPHP+RyKtb1K6l/LYzbB/ds2p9YXalNLetzALrPj1nAwcu17iYsoL2HzVUNOyWoto6AWDa8Ol458TDnDg2mfGWMP5N6w/VA6NglKUIpHx8N5ZTCiIlkKKUX8BQwaXpFpEj4Za5t2LTujvQaSvyeSgo5Fz7ocsgZQ6CCFlRgbpsPUZVj8L4ugkYUzMWIytHoqGiEbXZWlRnqlGVqUJVpgqV6UpUZapQnalGbbYW9RUNGF41HKOrR2Nc7TiMrBqJumw9sqkKQFGkt7Ftl/tIGbzHof/Q+AlNO2dtGylj4bAC3zEPKEX9gLZdNA9m0E7C92/x96ccH2Bvx5XFHiMeUzIMwzAMw7xl4V9CGYZhGIZhGIZhGIZhGIZhGIZhGIZhGIZhGIZhGIZhmJ3CrFmzSsbp2DQIkzSDSb154YCeN11wYl8xQZkCcSLi2lakORRUCc8pIK4dClxbcWwn7hIKbHuR7bjYdkRE234oFT3XicTYeEYwxolqm+shLyITEYbJdefVWLYi60WyKaypZFFtux2fvJo36drVb6z6k+IUgqIT/ZMYTNHs/lJuucoqd4mq2t0mId555514+eWXy4p77bXXsgjZbsztt9+OG2+8EZVlijcWYsGCBQNUIoZhdjfGjBlTMs5A9bMnn3xyyTgSwF862vPCi5sCZYrX2I0yL6eIGZdobW/41a/KS3iQWPqrG11Zwg8QLa8T4YjFE4hO5gssbJdCUrrxeoofi4fF41kWdnXip62teddVWVmJZ5Y+g7HjxhqNJy0WFI6J3CI5iIkUmXv9x9//ESd95CRsa92Wl36GCD8cNhwnVVe7U+JlFzYPil6z7OjAs587Cy///Jq8dIcyz21aivtf/j26ct36WkUKQliRLC1AZsWwtWC2qX0hnLCM0IMZI7qdcndIkBaaseIwTpRbGJFt+GN2TLnqldfKKvde6TSiIzr/nfQ+UxCphI5mHidX12B8KlU6IoDLL7sc119/fSRfgh0H+VzLFtV2QmfR80JRbS0c43XVnGB1IEKjrECNSYgISFMaFalK1GRr0VDRgMbKYWioaEBdth512TrUZetQa77rs/VoqGzEsMrhGFk9CiOqRqKxohG1mRpUpLJGjEYmiKPKyAfw205UJzweCGjHRbadKI85bgW2dbosrLOz6ehIXighzr333ouurvyF0JiB4aKLLip4THa1YuM/v4HVvzsW3a1rdmCpyiDwg/YzocLhlBSvmAUT+Erz/KnA/U814/Qf/Acbt/b+ed7e2YMv/nwhfnrf81BuAYr4ooehUGW4AGEoqk3Gjwrvl3Xnm0UO475fiuYRvUZ7mf5ac+2b88o/atQo27l5wjYyMLDIiTz6/AKNWCPOTYC9TrPtRNpUfpsZin9GhLhjZWJx7Z3Peeedh6amJlx11VWoKVPEtxivvPIKjjrqKOy3335YtGjRAJSQYZIJ24uyxw2hPR98QylIKQuc5Fm6ZKm3P2MLB1gbNy3SKPk7U6HiVVRg5PzbkZ48qexz4m1g7efOTozXtaTAb6dFmtD4ISoQnpdEYKOXK6oNYFBFtS2XXnoppk2bBgComfJuVAzfW49zYMcsOegBit22z4UV2za9Hymj0WrOM31lnrh25KL9mMiT38npclBiHBWJTlqhFUBzq/Q2iluQA85f4BYpjtkwOwNXjtB2Ix9OsbKFCysXK/NAi2pb+6Ur1wWpcsGzHB/TmvvixsLmufaD/1g5dbi+z3DHrYk0YvQInP2Fs/Hok4/i8YWP4fPnf76sRRh3FM88/QyOO/ID+OqXvoqtW1sAO5YP/BoKCi++uALt2/P9yf2hsbERJ5x0Aq657mo8//LzeHrJU7jqR1fhmPe/D5XVVVAA0pk0pkyZgve+9wicceYZuPibF+O6X16HBX9egBdeegHNrU1Yufpl/PGBP+DTn/00jjr6KKTK8CWdeOKJWPr8Ulz8zYtRVVXl/TpA3t8nxLGme/x4xP+jYmOhsOlQUW+VQtQX4vxZipzQuW1/6isakKLyfGU7moEQ1bZMapiM2RPeBXIeY7h2Q5AACfILDZrxl24blW8ZlfGRps1YLrwnBAgFKNu+EunDwRiR7LushB1RRYa4RACUPrc6U4VR1aMxvnYiRtWMQn1FPSpSFf1qlwmEbCqL2mwtRlSNwNjasRhWOQwV6Qrj38s5QW0powsDRN5h6yc0fj7nE3R+TL9oXiiw7f2LUT+gArwgt/UpBvkFD3rkHYmKzyf4AGNVxT5AhmEYhmEYpi/smksQMQzDMAzDMAzDMAzDMAzDMAzDMAzDMAzDMAzDMAzDMLs9s2bNwi9/+cuicTo2LR6czO3k5zzlL3KzaOOTwoNI8BOfVUJ4QhwnFK3D4mlrKSkBPRFbBOkIfYzMMWX2odx5IHuuzS4UDDBliFxrvpCNF3iJCWWDYMWzdZRADjAuqg2CUj15tVWRNRMHycdWPkWTfz9EtQtQarKinwhdIs6uQPhYFYySXFflHk98pONRlCo6MX2oIKXEnDlzyoq7995745RTThnkEjE7k/r6epx11lk466yzcO211+J73/se1q5d2+t0lhQSM2EY5i3P2LFjy4q3bds21NbW9iuva665BjfffHPJeIs6u3BsZVW/8iqHMswLANY+iYmRuGM+rZYnn0TbsmWoOeCAgSxmWWxauhTrnnwikCyKW9Va6iNupuZLHBEKLddBse/4MSp4tPh5CsCrPT34QnNT4nlXXnUl9n3bvgBCMQurUFYoYdICI6Rw8y9/jS9/8cuJwmU1RPjpsBE4pCIbWKMq8mwQ9P1210hGgMYIbchcD5Zf8R3c+eRCnP+LX6Curq5gHezq5GQOf13zGP7z5guwgliAGdcZmXVBThI7ENW221pQm4QJEwJQ0KLcEOZcKxYqnFC3k9K2QlfkcgABeHlF6QVnBIBKKjzKKqaRqRIOJMelyNZ9o8bgkPXrSpYNAObMmYMHFjyA++65FyRE8JTZ8kUU39yhfDFnux89L0lU24nE2DAb0wgyEem7mkllkRFppET/pvMKEsimssimsi6sR/ago6cDHT3t6Jb5C10RyIi1mQs2ovlkr9kIqUIpP143DgtlBImMYlTQBikjPqRcmL12G8N6OWDyJpMX3J0hU51GkA/KlFWPOd3YM0FYh2L3tTdCRbvLmNZyQJn94bp163D++efjuuuuG+QSvTU54YQTcOGFF+InP/lJwTgdm57F6w+dgcknPgRK929Rp75RyCLzDaJ99wqfm+QHRZlhyrcvgT/OtyRBw0wq6DjI+RFh/Kb/erkNH/jmUnz943vg5MPHFFkc0fOXJevxrXmLsXrjNmhRbOXLUbBv0z7RvKVSSPttiVK6fE5EUpgo1ir0PtVgCZFYPQFRYW5drJ62/L5vxMjhvlguX3sZyvXtfjEH4d3CUCBB+f1fAoKEM8hCX6IKzrG+23611SUGCrtbe72jEULga1/7GubOnYtLL70UP/7xj8tejKEQ//nPfzB79mwceOCBmDdvHmbOnDlApWWYYkQbinJ/ryl3QRGZk8FPaEHqyotNpsSOEzBNaptT48Yhvdde6Fm5MhKeW5OwYEeB6kmNn4DMzBmJPbbskeh+4YWiSRQV1XZdeyA+TLreBBXyfgwc2WwW//d//4ePHH8SRh7+VUD1wP3GSiJYaELbEZG+mBSgctALDQNADsoJ1hr/BgkoJU3frgCSpu+zfW58JEz+XADJdlJ039an3tF97Jtbcwh/V9UpkTdHgt9Rw/7y8PccjobGhjJqLl6SaNlWr1qNJ594Mi/eqaefGtmvrq5GZDFr8mklWVi2rKXGcIMhqm3Z3t0G2HE8mXtIfkQbeAb8f1JBicCAdTG9+LT/jdskTxIKKWjhXS26/LYD3obLrroM3/zON/HXRx/H/Ft/g4cffHinL4KklMKvbrgJD/zxQXz/f6/CBz76AWcF2qp79t/P9jrdc887F8OGNaKhoRENDfVoHNaIhsZGNDY2YNjw4Rgzdoyxa3VeUikQlLOvVfRuaL8FEaBI3zsFiJTAuHHjMG78eBxz7DFQALY0bcGDDzyI39/3e/z5T39GR0cHhBAYN34c9tpzL3z94q/jmGOOCSog3DT30rzaMtJuxEY7CX/P4A4GbaPtY0hfAqJS+4H4MEE/a2TTtiMlbcvXZ94aotqWSQ2TkVM9eOaNfwPBPVH2T2kAP+5SBAWpx2j2vgg78BFmaKaf55QdrwmCUOT8ZSkTVcD4vHUiWoHb5AEoSFIQEEhTBvWV9ajN1u6Q/o6IUJWpQlWmCrJSoq17G7Z1taJHmr/NIeH6Yf+3OEGbrMhri5OCNKLgUL7VVsbXL4KFopR5L63vT7ixoqkj6+6zY1HjA3Rj/6AM1jVY0AcYg32ADMMwDMMwTG9hYW2GYRiGYRiGYRiGYRiGYRiGYRiGYRiGYRiGYRiGYRhmpzBr1qyScbqaX4LsboPI1Ax8AXaGuLab8WfFtQMBGwTi2pTS35BmAhz0MTPJlyIT2a2YlZ0ALAIBgKAoiG6T+z/+sRMRgYiADNnJ50CiADcISuZP/q3IVsQmf8cmRe8sUe0+HDMRkjIcXCIzdYvnG5Y/qR6KCmyXoUuxO0xCvPzyy9HUlCwsGeeOO+4Y5NIwuxJz5szBnDlz8PTTT+O73/0utm/fjlWrVmHFihUlz920aROklE4gk2EYxjJq1Kiy4m3YsKHfwtrV1dVlxVve4222uASQJW7l9vp4QoSoPVhAsMnFpTy7jJTCup/9DNNuvLFIzoPDv//vxyCl3DWE32H9hbKJ8WPheYKiYYXuQbht5DwSjhW3zZqVxNlNb6I1Qfj62GOPxblzzgURQeakERkxIhVSxfSRovkopfDD7/8I37n0O4n5DhcCvxg+Evtl0rERU764dnhMGFEZu9wQgdChJK6cPx83L1yIW2+9Fe985zuLXvOuyOb2zfjzqw+huaMJVhAz/BZ2m7RINoiQMmPIiKg2WRFte47QIiiCdBwSTmRbkIAQqWDkptMQ7m7q7Y1vbCxZfmni2//D5zbpOTeaKk5srVDcYowWAnUk0Kryn90kHvjjA5gx4wAse25ZxCYrW1Tb7UfTTRbVNuERUW2ffMYIYA+26FFapFGbrUVtthY9shtt3duxvbsNUtk75u8ZlH+nKFA718JV2rOgr8m0YcoI5ZAR3SYCKRG5hwoAGQFuBS+4Q1agByysM5hMmzYN2Wy2LCG22267jYW1Bwkiwo9//GNMnz4dc+fORWtra2K8zs1L0bLyXjTsc9oOLmERnA+UjOuvkLh2rxOGaxGN6J0LV3ELwPpNBbS4ZeAnNUJfTgyTAKUIzdty+NrNr+C6BWvxyfeOxftnjcCEEVHB8qbWLjy6eAPm/2UV/v3yZpdXpPVzjWNwzbbvdWWL+0Ot39T0wTAfs7hF3M/qFzO0/lXTjpJTg3PXDADIdUD1dObVqF6sJ4hnhPq0rnUgqA3vL7ZX7Pu5aNUn+g1j99+2z/52hXn1s60uNijA7tVe7yyEELjiiivw7W9/G3PnzsW1117bb/HOJUuW4MADD8Shhx6KW2+9FdOmTRug0jK7NSV/cgl/00gOL3iuWxxK57Npw0bsMXFSWcWaPHWyTSSSowryfnn5y5g5Y/CF5Iv1v+mJE/KEtWVLSyyBwmnXzjkXtXPOjfQV+hQF1bYdr++7f0ISKlKuRFFtEy0yIiIASiFDmcIFGmA++MEP4vgv/hT/bjKLX0BB/7bq1D71FSjzuysBpARAOSgzQjYDG0QXP7a/uUKLa5PwvymruN0U79SSvG1a+NVXoK9xV1ShfTHrmrthF83wp6vY+xFJGgDw5a98uazf+fIw9oQ99+67fpsorH3zLTeZ+HZQHTvf7ZIvl300YqLa5fTxAy2qDQDbure5Jzbv2bVhRnQ7vJvuqBXhN/Gl0mK+KjgOitlBSprnxfgLshkc+8Fj8b4PHItlS5biyHceVdZ1Djbr31iPM0/9NADg+luux0dP+AjSGf0uL36mvIXQD5p1EObfcztGjhoZfQ4QWtjRJ1maerE+SP0+WD+DPsMKU9vkvBtHGV+FHTsAjcMb8ckzPolPnfEptG1vQ9ObTRg/YTzS6ZRP0z6bCe9L6Jtw+8FiPPF3L/KMKTjRb0A/m9Y/Y5827xUN7Xd9UYq8z8meQSDUZup26EIPvWEwRLUtUxr3xPaeDry4+YXo/Ycyiwoq9+zALvijAKSivjC7fr0ggvNgKb3wkx7BCSgQhFKQkM4HC0goZbyoBEgoVKSyaKwYjtps/37H6Q+CBOqy9ajL1qOtuw0tnVvRrXrccfvmaMHxqGffeKPhxuZ65UzY/0mRfieFcnGtv1AA5n21nZapcNfdeo+/XWAv/ncrZfkAQ99tOePKIvCYkmEYhmEY5q0F/8UmwzAMwzAMwzAMwzAMwzAMwzAMwzAMwzAMwzAMwzAMs1M44IADkE6nS8RS6Ny8bPAKESrFxcL1JEYzDy9xvhXFvuPhBbbJy+ERhdJ4dhpYGKaFWewEanJh+pvspO/IJ+XCrTBb5AMBQgpwH3seBekRQCk/sc7ma8tHfuqdPw6oXHdeLWWzGTdV1p9jrrAvoto+u0QGVVQbiGjhlCoLoCfs9fdTMO8S9Ptai1zTUKWjowPf+973yor77ne/u6wFAJjdj4MPPhj33nsvHn74Ybz44ot45JFHSp4jpcSjjz66A0rHMMxQo7S9q9mwYcOA5Dd79uyScdbmcgOSVwgV3CnznFhY3OSx200LFmD7Cy/0qYx9ZfOypVi14MGCVr+zaAO9mPgnX2YxIZxsaskjjWLVmhRfAehUCl9oehNrcj155+y51564ad5NEEJASRWxx+358QysEIXMSXz9ov8pKKo9IZXGbSNGYT8jwBNKZyZdi3BhXlQmrKO/dXShXSmsXLkS73nPezB37ly0t7cn5r2rkVM5PLVuIe7+z51o7mg2gtdG5prcyA0khBaFMePEFFlpFy2QrcelBEEpL7RNqSA9E9sc86LdAkLYNHQ+IJMXEUACjcMayroWFdwfS7HnsnejBkrYAr5QV9erVF588UXMnTs3KEPsoSY/RotsW1mjYEwqIf35ZYlqK1SkKlBbUYeqdNWgi2rHSYsMGioaMLZ2HBoqGiEoBWn+5ZS9GgWpFHLKhMkcpJKQUof7ulAmvjTXCUilIFXOC40FHxkIw7kUImHKCUX5fV97Yb1qkSx/fxyRzbjsX++etqE8po1z2mnliTS3tbVh/vz5g1yatzbnnHMO1qxZg3nz5hWMs+3VB3dgieL0R0yqUA+eFFY4jvbrUSwsOIesT9KGxX2J9rj+fnV9By6/4xUcftFTmHX+P/Chby3CRy9biNkXPI63n/cILrpxCf69cgvg2uOoD9UtbeH6xRQi/lf3MecStC+XtP81tFYI3n/r/LmBteevIayfwBI0guM92zcjiZGjR5mqsQsXKHe2WxQFXmTO4oTEynJ55t87pVzRbGYulkK8L42dW05bnaQ7Gsl/92mvdybpdBr/+7//i61bt+Jzn/tc2WPUYixatAj77LMPjjjiCKxZs2YASskwcaKNQzF7r6urC9/4+jew55Q9MWH8RMiERaWS+PgpH/dtmc1TWTsf+NfT/0J9bX2fr6AcCrWhEdIJItXhj5ZFTo8IWpIeg5IRH7Vjwnw/jBeh9HH1vhCmbw7SscdtWmmR2eEilt/84idAbsSTgyKpBWrJiIaSNB8/joOE1gNVOYQKuyrSOVl1XBEZINEDkgAAIABJREFUG/rFmcN48Rvh01Gx/bz0Yfo8E2Xt5hzswha+br1dpO0B+A/K/tkwkdAv5RcFSYoYy4V8iRCULry8sPxJvwcXLlN5V9MbUW0AaO1q8cLF5DwBsGLndixqy69vi/cH2DYDKvkS9HFfT3GfhN2XUuLXv/w13vfuY8u6zoEkm81i7NixmDZtGvbff3/MmDED06dPx/jx41FZqRerOefMc7DPHvviiEOOwPHvPx6/v+f3ZaW98qWVqK+vNwLk5p/UdSeN70BCQSrpvA6uhpX1y8T9DP4N0mlId7/gzrYEYaRQXVONPSbtgVRK2+4Rn4Oh0CIx0QBfhrx4zk5Gos9JmL4l/3HUrRYALQwepK+kdGlXZaqRFv233QaDwRTVtuw3cj9MqJvoBiV6qGMXKSIoEdx1pfRQTCpoUWkCkQKUcPdJQB+TChBk759fxJ6cf0r/R9IInAvC6OrRmFg3aaeKasepydRgXO14DK8YZro4iZyU2tdnPzBePrOvj2t/oDL+QP1Oel9gJFzpDlP7DWXEd6gA1/vahjHJBxj5LuUDjD03A+ED3FEfhmEYhmEYZufCwtoMwzAMwzAMwzAMwzAMwzAMwzAMwzAMwzAMwzAMwzDMTqGyshIzZswoGa9j02L0T/ylBAUm8FIgrm2jJcQKvgvJi8VmVAIoT1zbzmD2IiyR407IxQtsJ4lsR7dTQVqBgEwoqG3Szs+HtBANhYIw/rqJBJTsyquhbLYiqAlfL0mi2naibTyu2y/xGBSbaB2VPCv/WCmKTqALJ9T25lMkj16Xr8R195WhOjnwrLPOQmdnZ8l4Qgj89re/3QElYoYCRx55JIQoPf3i7rvv3gGlYRhmKFJOG7Jx48YByWuvvfYqGWdzLllkqripVaagjd1Qka+yUo2bRCohHkmJNVdeWVZZBoqFV3wHkDLRbBPWKqZ82cTQgo9+Ry17Z08jag7mm4f5glfRo/n19/Wtzfh3V76N3jisEff98T4MHzEcShr72wplmfGJE9IKHl8CoburG2d/5mz8/OqfJ9bX9HQGt48YiUmBYF+SqRu/FgmFDTmJxZ1deLC9HTe3bsN3t7TiS2824+qtLe68np4e/OhHP8Ip/30KNm0fmPdmsFi9dRXu/M9v8O/1/4IiBWHGd1782gpeC9h/XtzMCGeLlH6+AiHtVERU24ts6yEkBcLbPi0t0W3FvOFGggRgn/32Ket6nujsjI9s81oG9/wFEeNxezO6/1xtHap7Kcp24w03AsgXsEJMpMVuaxGXMGq+gFI4qtICZ9GwbCqLumwdKlIVRcelOwICoTZbi7G1Y9FY0QgBcuI5WlDHCljpjxfbsSLb0onluPjKC2znAgEsBS92JZUKwsOxKAvrDOb4+brrrkNVVVVZcf/+978PWjkYTUNDA84444yCgp7bXn1gB5coRtKjaESavf9zoNqwoNW3xpLbL2YV+G9y5fO+US/2GPhLifBmaw+eX92Gpa+2Yn1zJ5SyC0mYuJTKPy/yHd8ORK/doocmnFJBOYS7Nu+XRUJZyRtV7tv+ZwQYVQ5bnrspryZHjBiBbCbrA6T3Nyb1X0opZ99FjOqEdjTpXxJWQxTk+8Gwrbb55p0XSzMx/dCwSMx7aPogd0UqKytx/fXXY+vWrfjUpz5lRCb7jlIKf/vb3zB58mQcd9xxAzamZd66hE1BUdsuODRv3jyMHD4SP/zBD7F2zdqy82oc1ohp06YZsdNAiDVok35y1Y8xZcqUstMccExbL1ta8g6JWiPqWbSaogcpEk5BvOhZYVjYt1BCvxMdc+kxQTq14wVgD9qrEYfvNxKwgp9KAioH7WkwItXIQUGHwY5pVA6klAlTgPTHYMcy7mPrw45xlOvCYY7m3xCV8B33/ASxTQVv3tKN9k4tDg4Xk5xdo+x+0j9javXmg1h6RYnFj2+Hl2t/+43/Nlxq6DZYotoAsKVji7Fngrvifp+GH4OqMI1omSPi2yYBgjbRrIGmx8pWANpkZkzA7s4unPShk3HR+Rehpyd/IbyBorq6GkcccQTmzp2LW2+9FU899RQ2bdqEzs5OvPHGG1ixYgWee+45LFu2DC+++CJef/11tLe3o7m5GYsXL8aNN96Ij53wMdTX1KO7K39h7SRaWlrwqY+f4a7fCmmrQJxXi0brepTGJ+F8CU6w14/ZrX8ibJ/CuM7fYO+h9SXEWzfTwCsoI0DsfQ7uWQr8Ev7vFTQy9kzl9VOh+5/gxoT5ba5vTwjky22vRZmFAaCQFRWoSFVgV2QwRbXj/cs7xh+M+soGvWiCUqYVBJSUepEE0yYrIu/ndvfDDIik0k09AJhFF6QK2xFlxpAEKaV/dQloqGjA5PopqKsY3MU2+kNttg4T6iaiNlsL7+vLOWFspbw3UPd/+h21i+45v14osK30u2rF8O3TK+375t7NQPQ+fCeBoj5ApZJ9gCpsN4HIeYX2GYZhGIZhGAYAds0liRiGYRiGYRiGYRiGYRiGYRiGYRiGYRiGYRiGYRiGYZi3BLNmzcLixYuLxunYtMRshUogA4ydEU7xYD2hkcycx/jE8fxyFdsGIuUnATu5jEjoCWBm0i1BQkEAkEGZbPxgwiBIT/6Dn91HQT52UmaYs5fzi12DFdBz+1ZMJjxOLoVw8jfZYzJ/Ym22Igs7rdrlVkBUO5yQHS1d6UnUfRUv69PEu+AhSMw1LlTTZwGY/NTjaRWcOB4TpfETgGMT9QuEl0NksvEQ4I033sBvfvObsuJ+8pOfxJgxYwa5RMxQQQiB0aNHY/369UXj/eMf/9hBJWIYZqiRSqUKCixaNm3aNCB5lcoH0FJCITGzwVHK+rbHC52PILy0tUyBwEI0LF6OLY8/juZHH8Wwo48uUrqBYfWfHsLaxx9z++F15gtl+09MS8V9U0I4CsQtFC9uzSVZchLAhVuasKC9PS+PdDqNO+66A3tP29vbcwVutCKTnzne1taG0z5+Gh758yOJ8d+ezeLaYSNQLwRyQYnt3W2VEmtyOazpyeH1XA9ez/VgTU5vv5GTyPXCbp511Nvx3OZlqM3UYa9he2N45fCyzx1sNrStx6I3FmJt6xpdf0RGSFujJa0RiGhrgSwBI4ptxmNW5EpYkW1QIKRNEVFtLbidAsGIZwsRiHDr9EmYhZms0Kj53n/G/mVd17+6OvGeikq3X+i97/3ohxK2NALAmTW1+MW21rJT2759OxYvXowD/+tAXyAKxlLhtoqOCONCL05AW4XHtcAMAKRFGpXpyj6PRwcTLbBdh+pMDbZ2bkFrZyucjJQy/g3ol5ygQIrccajouB3QAkWkdJgWH1Iujnt1lRcvUkYgSrh2hIwwHGnxOrJtfPDtOgAvMGX9MkAgwuY0r1Sk7uP7bwUqKyvx2GOPYfbs2SXjlhrPMAMHEeFzn/scbrjhhkh4xYjy2ttBw4poJ4WHSqLJJ8O/gPE04mEJcdxiBhT4toyvM0yXBKCkbaSCFMlYhQIgqb+VPSsHgohYkkRSC6MBIEgA5Bd9MHJgvqwFrtf5Sm1DphcuJFd2v+Ch95vaRQqtRUjOFoj6R218BSV7sO2lP6Dp2evR3fJqXknGjB1t2mrSbmDh21VXveG1BAJxum0PfN7BsbDNjLelYb2HuK6UEGmjXZpl+AoT2+pCj5bLd2j5IHd1qqurceutt+Lqq6/GZz/7Wfz+978vaxxZCKUUHn74YYwbNw4f/ehHcfPNN6OxsXEAS8zszvTp9xnTHHz7W9/GFZdf0ad8L/jKBcm/2wRjheqqmj6lPSC4dluh59X8viE1blxJUdLE5GIenPhoKCmNXolqi/ROs8c//+E98bfnNhpbwvTdMuijXN+cM/2o7lAlpNZYdX09ACVNEil4u0H35b4fkzofJUDC94OFUC6NJK8YvPio0jFfWdeFA6ZW++NBtZJz1kTD9bFSNZVA3qInBaLF4hS616FIcdh/R/xP/XxM+iKqDQBNHU1RB52xrZy5535u98+4taXCdLXpbH6vJ63ZK4Ii5dk7ZrO1pRXv+q93YeOG3i1GMey/5mDE27+IrtbX0L11FbpaXkP31lfR3fIaerauQve2dQAUpk+fjo997GP44Ac/iNmzZyOTyfQqHwBobGxEY2MjDjzwQHziE58w16vwzDPPYMGCBbj33nvx7LPPFqznxx55DL/9zd046dSTYP+eARS+I94noF8L3cAosnVGzs539rIZx9iwiN3vwszfWYggfdfqBbYq/P2J27P5C82oID9E4sWimM3os6KkdNeu//ojFNuGG4NJI05sRY0VgBSlUZ0J2oBdiMEW1Y4nlaIUDplwKB5f9ZgTdbZjQuWeH4KQEqCUCwtFs90LTilIAGkz1lNK6meBCEQKyjyTghTSqSzG1Y5HVbq8xcx2NoIERlSORE26FhvbN6BH9gDWxwft0wPM+yDslq5vvy6TXVBKLxCplNQL9pnn1/oB9VpPfvyu/9YJkKY+CaKkD9ASfx8L9RPsA2QYhmEYhmFKwcLaDMMwDMMwDMMwDMMwDMMwDMMwDMMwDMMwDMMwDMMwzE5j1qxZ+NWvflU0TsemUHi7iMJGfwkn10WCjeCLmXNXWFzbnltoYnQ4sSs/jGD0UOykUiioiMCMmXRNZlv5yW52KqkT2VY2ajR9vxHOuI4LqFB0EnUgqO1jBee544DK9cQrBtlMNjKprU+i2iXmxJWaNFdInKFXog0FRBb84dgk2gEhllAwGT0p38hE8vgj6Xa9kFE0p75NPhxKwjYf//jHyxKJqaysxC9/+csdUCJmKHHQQQdhwYIFReO88MILO6g0DMMMNTKZDLq78xcgCWlqahqQvMoR6C6hW9drQstSBYHOtE2IH7eWk6QYk751mgqrLrkEDYcdBlFZicGip70d//zG/+RZSNYqdhYy+bCo5eykFqPhFI9jxXei1lhSvnFsOawOEAD0KIWvb21OFNUGgGt+cQ2OOPIISCmdPW5zFkJASSNmIYx9qBSEILy5+U2c+NGP4emnnk5M94jKSvywYRg2S4ml3V1Y09OD12QOa3t68Houh7W5HLb1Q7AvZNjIRrzn/e+GgEBrVwv+vf5p1GfrMblhKsbUjNlpohqvtazGko3PYm3rWgAwQtl+BAV48WwAEEbYS5AeV2lRbC2IDSO07YSzQRAiZYSyvZi2/aRIwP4jm5MZq5E7Tk7iU7hnmCBSIu9akritrQ0X1jVE3vmQyJjTjkljx3p7ZwjARfUNuKltGzp7Ibx+++23a2Ft83IkimrnySWpaKiKSyopI3KkxWoqUhVIi11/iq4ggWGVw1GTqcWm9o3oznXpd9yIsZEVfDK+APtcaMEp/0+LonkxbQRC3MIKEgEQziWhQCQgzeJgwgjcsbDOwHPooYeWFW+gFvFgymPPPffMD6Ty2tvBpYgVaNvuQNA++dxyLMmYYyo0DJ1/y4vhRZdSsRaS1K2DFdsOrDAVWFNOCA0EpVK+BFZc2wrxmaJouUojlOkuJ+ZAs0LYFJZHBKKbAqCU7lnJWoHCZoA3/3kVZOcWVE85CjWTj4bI1AbXFvj3iLBuwVlof/2JgjU5c+aBXpjSrdMYrf/QP+f8dLbPI7hrpUBcPSgJkryk4cI3SQLbeeLawvt5477CstrqEo/WUPJBDhUaGxtxzz33YOPGjfj0pz+Nhx56qB8LROpFnu677z6sW7cOixYtGsCSMm89oo1B0u84DzzwQJ9FtWvranHhRRe6dtKlrhTswjsKCtOnTe9T+v0maOp61qyF3Lw5L0pm38JlKyyq7ffy61Ql7xUT1Q76UGki7Mzx0WH7j8I+E2vw4tpW6EEgmW7ZjntS0IsZWztCgcwiHFqEVQb9vN6Pimt7lBnr6IpRgNR9NBkRUk1Y89YGCuoNwW+7scGOUhIvvNaJmXvWmNBYv2rVsxO7xV72lQnRi/W3xcZaeYLaFISHzr9+dud9FdUGgM0dm/19g3L+AgVTrwqIq5N7X0dyvs5n6S5fQfib7Bx2Midx9GFH91pUO1VRj5GHXABAoGLYdGSHTUMNFOyqMfXVAscfUoWPvbMaM6bW9yrtciEizJo1C7NmzcIll1yCl156CbfccgtuvvlmrFu3Li/+BXMuwJHHHIFhI4ab98KmY1t4pX0SgW/AXo9+74xXQUUfF20+Wx+C9VvohcLIrE6nTHqkvCA3AOfXMCZ4ns/B2c2x10vG7FapZORZd7fanB8u5Gb3rRh3KK4dLuRmw8O2uSazExd3KMJgimoXSkpBoTZbjxljZmLxG8+axQkBYfx0+r6TecCifbluzhVIZPRaCDIHkUrrheCE7uByIKSgdD9gXtiabD3G1Y53/q6hRGW6EnvUTsLG9o1o6Wxx7ZP1RxPIrTMlTJ9IkIFvzoYIEClYqey4H1CZvhLheN2+c6YuC/kALX7hv2Sxex0JQb/JPkCGYRiGYRimMEPPemcYhmEYhmEYhmEYhmEYhmEYhmEYhmEYhmEYhmEYhmF2G97xjneUjNPV/BJkd1sQMtiTo/LTtxO3lPmvtIYHldjOF2pxn2CfXFzSk9LcMRHsC0TEroywC5AycWIfpODEYCLnURDHTj4sX1QbRFAyXzAym81G6nFHimrHZdBKhRdKBWbiZfjRk139p2gKSvXpk5BQdMK3vxWRfCIUEKQpVC99oT+CKzuKp59+Gv/85z/LinvxxRdHnluGAYAPfOADZcU777zzBrkkDMMMRcrpV958880Byau6urpknEyC/VSetk15driLpSJfReNTbDtm5kTSJQAdq1dj9eWXl1WevrLo25di25rXnCi2FiW2HytI4Y/Fy55g2bryews8bmEnp0F550ex+9uVwrnNTbi/gKj2V+Z+BWd++kwnnh1JILxRwo+BiATWvrYWx7z3fQVFtQHgua5uHLrhDXxw0wZ8rulNXN6yFbds24ZHOzqwvLt7wES1RUrg81//PDKZDLSMpf63tWsrFm98Bo+/9he82LQcbd3bBiS/UrR2teKZ9f/Cb164DQtW3o91ra9DKNJC1iIQwRZaCFsLaAMpI4ydIoKAF8kmocd5KYhAOJsghHCi2lo0W+dh0yEK46f8M2sEt+34zqYHEpHx2dhxY0peayhsnTTMUOFG7PEC8p/beGihFiYN4G9jxmL/TKZkGS1t29pcogVFtWPicOF3RFTbCJhKI6qdERlUZ6qHhKh2SDaVxfjaCaivaEBOSeRUDtJ8ckpCKgkpJZTdVgoS5ltJSJWDUgpSmn0jYKQUkFMSWqhWi+pZAXIrKqegxaeUkq4+dd3G6t3gdKis5F1coMomCiSf38ex7VBly5YtZcVrL9A3MIPD2rVr88IqRuy/E0pSJk4Ay+721v9aKH7QC7jFJuKWj0VE92M+04h4tTXErC8Uvm9zwtew/a4/DtILTujwVOAH9X0lGcFsn1Z83/pVQ1Ft71tt/tfP0fLi77Bt1aPY+PjFeO03x6L5mWsB1WMuz5e/q2llUVHtkSNH4sofXRnzf0Y72siieyAnIOfbW2/pB17FhP1oFirhXySKsuca8Trl4yT5Cstqq2M2RN7hIeCDHIqMHj0aDz74IFavXo33vve9/RYwf+qpp1hYm+k10VauyLtuDv33p/67z3l945JvQAiBcEDgWjD3WxUwecrkPufRZ2KvX8fDDyVGq5g9OzG8uKh2cpx4L+BGTM4Gj54bEdWGF9V2i0TtRD511BSY0Ru0OHIOVuBTQUIhZ8Yo0sdTEmTHLUoCKgenOOrGOYDvMU3vZ8RcXZhOMljEolA9h+H5dpJd7GPpqg5zJBwze1uKQFpMWIW/8yLfqVTqE6YX8T7lU+gYEUUWbgv7kbxFkvrXxfRLVHtLZzO6cp3xk4Jtv69iY9VI0kEZXLC9fRRLzy6KooAv/L8vYPUrq4uWMYkxR//MZWDlgqEUJoxI4dLTRuIfP5iCS08fO2ii2klMmzYNV1xxBVavXo3bb78dM2fOjBzv7urGicedFPEnSJWDlNbfYH9nl87fYj9KWn+Egv0/7zf04B2z9mg0LN/nELVV4cKtz0GRcmK+pnkL3tr48xC2g8HzEvicwvYzfJ7sIoZWVNula8SgpVKoSlft9PY0icEU1Y6PNygIt3tTGqZidM1oq8GOnIrWnSLdFisJU/k53UeRMD49CUUEJc0CTsrKnJtn0mQ1rm4cJtRN3CXvQbkQEcZUj8Ho6lHuHXO+P5VDTuWgYMLsO2jl3eN+QOsftO+sOR76/pSyfaMXNS/mAwzvt/3zlyQfYPh3RJa3ug+QYRiGYRiGKczQteAZhmEYhmEYhmEYhmEYhmEYhmEYhmEYhmEYhmEYhmGYIc8BBxyAdLqUGJVC5+ZlsbB+zrwtSX76obi2UpF5s7HzkoRhCknlucTh5fLiojGxcwoKbBvxl0gqSf+ClAPRGC+iDbNdpqi2OT9JVBsAspmsq78dLaqdFFb25DonYK1zAshP7FM+LOmYF5YxKTjVxTI+BdNMEpuxk0WjkwrzBLaT1BMK1MfuKq592mmnlRVvxIgRuOSSSwa5NMxQpNxn6JprrsFXv/rVQS4NwzBDjXKEtZubmwckr+eee65knHGp8qeUlbK6Sx6nfN2cwhZzvjBNaIWG3wLA+l//Gk1//lOJEvSN1Q8+gP/c8mtnPQdL2CRY9VF5yJjcYuQ8QeF50WtK0hdKiuOPRWOv6unB29evwz86OxKv6cSTTsTlV3wnz25zokRGlISEVYXRXy+veBmHv+vdWL58eWK6ljdlbtBlLIaPGo5r77oWHzn1IxCpFIQQIKHFo1NGnLqzpxMrt7yMx1Y/isdfewz/2fw8NrdvhlQDI+wtlcTGtg14Zv2/cO+KuzH/+Xl4+o1FaO1qARkBbJEyotVKPwUCWuxKwAtgkxH21KLbJp7QcVNkhbNTXpjbXJ+Nl7KioEQ+DgmkREpLjZuxoRXl1gLbZsxIwjyTZOIITJ46peS15wC80N2VNKIF7H5woNC7Hj9aqI0IhzFjRAoPjBqD20eMKllOAMjlcvrcMkW1I2OjmKh2KBZTma5EZbqy6Fh0V4ZAGF45AmNqxgIApAyEdYzQnBOzghHZ9vI5EWEdFZwHpZxAlpP6ignssLDO4HHRRReVFe/tb3/7IJeECVm2LO7LBFKVw3dCSZIo0IbFxLWLn1vMcimRD6wdQ5E9d07E12mOGVEza5GR84laqysFa3WRXXDQLi4YCmknhZMX4CYKfa0puOVTyFt4oJTOw4lqC5dey/N3YMuyeZFrzXW1oOmZa/HKrw9G68v3A4HgYsvy+QXraNKkSbjp1psweuRoba/pxhBOPBu+bbR+VwUtBmiFzWzFWpE466wkRVHnpXV4209w6/Rp0bY6xKedIDgYg8W1d2322GMPPPbYY3jxxRcxu4Bob7lceOGFfK+YkvTJXiPg6p9dja1bt/YpzwMOOABfuvBLsefT/54Sip/u+7Z9+5RHn4m3fVJi2+2/yY8nBCqPfX9ecDmi2qVwIyalQORFYW36Lg/T7of1tissPHTiYXugIg14ZVX7nQNUDk5gW+XMxUkoMuLZKhTQNirZZl9Zge7oL386HSIf3/azROY35HjtqwLf+R3fMy+3F+w38wSwg/69L594Mcsd74aC2va6I8dAyZeoys8jnl8hyhH8faPtjbywsEzlEhFP1gH56YS2F4D5t8zHvb+9t/xMDHXTP46aiYebJBWgJMY0pHDFGaPx6JWTcMaRDajK7jz/RDqdxumnn44lS5bgnnvuwX777eeOrVi+Aj+44gfex6BUsJ0zfgezOJf3GHjxXmmlta0wfiCfrex5JpzCNkoV9DlEvu3ts3lbG9iIa8f/EMRKMFviNm/oU0LstbL+FKWUvi6lFy0LBYql+eOCFAlUpCr6d2MGgcEW1U5KKhTVtvv/NfYgpIiQgwJIQkkvmq7MMwGyi8TB1a0iCaV0x6ZIIacCYXNFIFIQIoXJDVMxbJcZt/efhopGTKibCCiCzPVo353x3+UC0fucEb73fkBdnzkTpqRy76x9b734PVx8dy9Q2gcYfttDcR8gEDx7MZsk5K3kA2QYhmEYhmEKs/M9UwzDMAzDMAzDMAzDMAzDMAzDMAzDMAzDMAzDMAzDMMxblsrKSsyYMQOLFy8uGq9j02JUjYuLOfRlWnhvoHwhESdMEhMkcdhACrbDCOF+rPwEQJH9ipxGJi3lzhdehEXZfZOWVTMrMFnZhyXL81mhGnsd/qiwleDFb5wQNKByBYS1s9ldQlS7XLwgjc8pcbJoRJgNieUdCPEQP1GcwqmFkUnq+tab6aXk773NPyKWaE6PzrlXkfoMJ+f3BmUnG+9izJ8/HytXriwr7nXXXTfIpWGGKiNHjkRNTQ3a2tpKxv3hD3+Ijo4O/OxnP9sBJWMYZihQWVlZMk5fRaHirFu3rmScGUboO8+UNRQK781RZ9MaillFSVZ93JoOv10JlMJL552Pmfffj6q99y6SQ+/Y8tIK/PVLXwQZIamk8oYykOFyNClEzUIr/UhBHCu/CIRC3flL7CRBQXwE8e7e3oYrWwo/Q5/670/i2uuu1eMZU5PObrSmYmBH2nEPEaGzqxMb1m8omPZAM3LMSEyatAcmTt4DEydPwIQpEzB+0gSMGjcSD/zuQfzzkX/g8gsvx+urXwcA3PXEHRg9YTQUFFIqpSvVDJG2dbVga+cWrGhaDoJAXWU9GioaUZ+tR022FjXpalSkK5FNZfNs365cJ9p7OtDWvQ0tnS1o7mjCm+1vYnP7JnTLbqcfKSjlzqHgYdYinTbMPClmmEMktICVuQ9eINsLXdtjwghxC/Ki3KlASNuGp0hEBbrNcZePTQ92vGUFRPWxDx3/ISx6YlHJ+/O9lhbcPmJkXrgbYppnqq+jgvh58bbj8IryxIW6u7vLFtWOZpgvqm1uKKrTVUgF93soU5OpwcT6PbBu2zp054xYurLPqHlit5kfAAAgAElEQVQuFfRzqyQEQY8azfOSU1K3bSS0SI4TTTPH7AJebkwKN8rU41kJgoAi0x6Z1cvs2DQco2rfiwm3Y06FyLZ9cJLGtkNVBL03/OEPfygr3oknnjjIJWFCurvz/WSyc2DsvYGhmE3nbYVk31bcv1nI92n3fZquAwV8x+maayejFZxnBbUlFOk2yfsshT7VnKLtz5zzmSklommRTsf5MuOiiKEP2PlaQwvOWnYCSaLa3c2v4M1FP0moL5NLrgsbHpuLluW/xZgjf4R07QRsf+NfiXF/8tOf4Mz/dyaymSxImPugm1tI+DbRtttwbaW+nogtLhVICHOklK/St9Z2VwUGjnky8ttbZVzK8fY8wVdYVlud6HcPDu+iPsjdhWnTpuHJJ5/Ec889hzPOOKPkbzdJPPHEE7jrrrtwyimnDEIJmd2b6Muf1G5d/p3L+5TyXnvthcf/+XjUfjQdCVlBSJurUjhk9iF9yqdPJDRp7QsWoOell/PCK486EqnR0QWHyhXVLtYPhL1iUVFtIDJusv1pSuz8sVJ9dQbHHDQG9z+1Fm7JMwK8o0C5C1ToAak0QBK2ByXT7+nxidTnOZFcCb1IR8x+MONFvRkV/9T2SCjGS4CzRQp6uwAAazd3Y0NzD8YOy+T1k7bv7M/vpIm/y5YBhfabioXFj+uE8/PpQxdeqN8v63dYc+q6bWuTj8d+M42EF8Q4noodMum+uPxFfO1LXytdzgASGYx+7/dRv/dH9b1UChUZgbPfPxznfGAYKjO7nh104okn4vjjj8d1112HSy65BM3NzbjmR9fgwyd+CPvut49+t6x9aOxXIiuia/yUION/MNUnlVnoW7c42gcQrXcStuUm974SACjyPgeZ7HNwQr7OpjbxVPAGKZh08u1WKWXga4VvLyL9jGktraPJGOq6NTCLkwViwzWZugG8KwPDzhHVjiZs41VlqjF9+L54YdMLkKT080ICZPslIkhIpCgFM4QCKAchU0BKy0CnTIpSAcL4/9Mii72G7YWKVOnfcYYa1elqTG6YjNe2rkaP0gsRCiiQXoIRUHox0Jx5voXS/mJp3lmprJ+QIG3vQwJk6leQDtXb7jXyY/te+AB1cfJ9gACiXSby38e3ig+QYRiGYRiGKQwLazMMwzAMwzAMwzAMwzAMwzAMwzAMwzAMwzAMwzAMwzA7lVmzZpUhrL2kyNFiQjD9hPwkTB8UiMrkiXwkTYIuJjATF5dRZk4lmYmbMognzZnk9t05ZlKtLq9Vk0mol0RlQJuePea/ye2Ti5skqg0AShYQ1q7wInU7S1S7HKFtV6Yge2UnuepMoxNHVXBeKQqpGJRBUvqkZ/g6kQcYwSAyhVZhPOXTyBPYDvNJmGzYlwmIu6KwzVe+8pWy4k2fPh0nn3zyIJeGGcrMnDkTTz75ZFlxr776anR2duL6668f5FIxDDMUqK6uLhlnIIS1m5qa0NHRUTLeuyuSBSIK6ciUa20nnh/TKUxKJ2od+z1vVXuZRcBbpwQg19KC5z95Og74/R9QMXZsGaUsTtsb6/DIaacg19oa0XrMt5SBwDIGwcvp6G1yItvuOPnzImlRVIonySoP60iXx8oaAr/d3oZLt24peE0Xzr0Ql1/phcdsfcKVw+wnDRUUYf8Z++O4447DQw89VDCP3lBdU41JUyZh8uTJmDxlEiZNnYQ9puyBiZMnYsLE8aioroRUCkpJSJVDj8xBQmLh3xfiF9//RV56XzjpPPxu0W8BKOQgIZRZhEjpMQuRQE5qsZrmjmY0tb8JqSQUlM4H0oj6aDGRnMohp3oAGNkepSKiYQQy4izKr0kU1pkZo9mnw4rz+Psu3HhPiJjoNaWMWDFBWNFrI5rtxLNjotopK6BtBD6duLYTztZCoE6E26QrbNnMRXzmrE/jsm9chlwuV/T+PdPVCQnASqZF3vtYIxB/lvOPFB/6xdsLG7eSCB0lxmFuQYNwHKeiI8NANi9y3A8D9R6RQFW6CiLphg9hsiKLPer2wNqWNejMdQBQ7kklI1RFVtAa5vmyo0QywjpKQZCANONA3Z4ZMR3zvwIgTMWSYGGdgWbjxo3YtGlTyXh1dXU47rjjdkCJGMuMGTPwxBNPRMJkd+mFmnYsBXyHyvsZi4trA8m+zxJxCYCy73p4um0hBLSKNCL+ToIVTbO5SSPYJVzyOk4OujUyFmRE0NJi/VfGZnDFjFt+oaWn+2XvH/Wi2iCBTONUiIpGyM7CdhkAtL/xFNb+/hOY+JE7UTvlfWh684W8OJlMBpl0JlK15LQ980W1dT0oc7/g6w4Agnto29CivtLQHxpUixXYVpFjQXvr3NGx9pzFtYcsM2bMwLPPPovzzz8fV199da/PnzNnDgtrM2URvsml2qdH//IompqaepV+NpvFRV+9CJd865LY2MCPB5IW0k2ndp4cj2pvx9bLr0w8VnfuudG4sTor5H+JCmMj/zev4PyyFiMyvz0pKKRFepexuU941x64/6nX9CU6QVs7ftf9t1I5EKWgkANJAQi7bIUEJGl3go0OwAr5KlKR3sv+b300eb/L2n43sphH3MMTflu7A1BK4on/bMNJhw2PRnFnFB/n9Od+FDo3Mg6z+0WOx5MZ6GekV7/PAni9NSasHf+pvsi5kWCKOz/ImZSkEOqxo6OzEyccc2JJX0tItmEyJnz4DqRrRsF6KQ6eVoXvnTkGk0dnyk5nZyCEwJw5c3DyySfjvPPOw1133YVTP3Ia/rXiKQihPaVk3y/vEdN7SkEI7WvQfizjlbGLdxm7UpBfKMe5FwC3IJiOY23YYIHBBJ9DlHDxGmtjU15bGdq4gF6QzXluKWg/lelf7ODF+ixMOAggaT1POiybyu4SixSE7DxR7QLxFLD38Gl4tfkVdOY6oABIBSOwntNi2RB60Teht5VKQQllfLkKEgIpBYAkJASqKIu9h01DNpUtcTFDl2yqApMbp2LVllfRLbsA4wfX/mRp/gpJ++8kSbNQo/EDkoAwzy0pghApc44Otz5B7R/U76L97q0P0D1usQX2In/r8hb2ATIMwzAMwzDFYWFthmEYhmEYhmEYhmEYhmEYhmEYhmEYhmEYhmEYhmEYZqcya9Ys/OpXvyoap2NTceHt0gIu/aCAuDZgJhPmTbhPEpaJly/cTxaX0fkII65tZuLqKaEmtoimYVVO7IReFaSHIAt3TeY7Ihajv/0pwfEiotoAQeV6kERFtsKcbiYW90dU205iLXg4/xnolag2bPVHJ0UrOys3jB+n2CM4UI+mnXsY5O9Ftn0ZI88nYnWPWB3GJh/qbPo3AXFXE7Zpb28vK94dd9wxyCVhhjq33HIL9tlnn/IEGwDccMMN6OjowC233DLIJWN2N5577jnMnz8fS5cuxcsvv4z169dj2LBhOPvss3HRRRchm919J/jvrtTU1JSMs23btn7nc/rpp5cV732BsPZAWNGhxZuXZmDeJmnrqNg5SRZzMYuaAHSuWYNlJ52EA+66CxUTJvT5OratWYNHTjkZbWvXOlmXuKB3aClR8BHBt4jE8eLb8XMIUSsrKU48HLFzV/X04LsthUXZr/r+93D+hed7EUYj8iNIGJvNiOdatZogI2tDEghfmfuVsoW1hRCYOHEiJk+djMlTJmPKlCmYstcUTJ48GZOmTsKIkSNgpGUgldIi10pCEZDL5aBUDiAgJwFAQAiFNavW4oLPXJiY36Y3NmHdqnUYN3kcRPBgKaEFagAtpKIkIIxgiiCCkhJECtKK2JCENOMCYYWzoSAB2MWM7FDLiX+oBFs5Ir4T3H/yd9yKZgPQgjnKC2mnrPg1CEIIJ7SdsoLaQiAFAaJUotC2ABkBbYIgnwZMqqGYtz5HH6usqsLhRxyOv/7lr0Xvbw7AP7s68J5spXsvyT43djwSVkeRtOLHkoau8WPKlKEUCxcudOJHZMb0YZrJotrKCbhIMw4nEqjOVPd6TDRUSFEKe9RPwtqW19DW3QYyzw6REcpW5L/d6NAKbAsjlqMFa4WR1JZOcAdQyGlhHbCwzmBx5513lhXvggsugBC7lzj8rs6hhx6KG264IRJW2r+5E4jpAgLwvtCS4tqFKGRhBladMRCduLbzfYaLDAbfZDpzs62FMo0dAwlFUXFtQGrxS2UF7pLKpIITQkMotMQCQW1bDgB6iQkjqm0tM5FFw36noPnZ0gts9bStx+sLzkTlqAMSj7+04iVnnylS7pYAgV9QQbeLVijbimpb17Apme/rjCUbd0mH1WE3w+fC9e/WD+7LZbFtLItr714sX74cH/7wh7Fy5cqdXRSGgZQSS5YswYnHn1j2OYcccgi+cP4XcPInTtZjQCChTfGDmHARAt3c7YD2pUAWW6/6AXrWrM0Lr3zfMaiYfWjJ5PJ7vLCRz89XFdwuPm6yor9psetIFx154DhUZwW2d4b9PDkxbT2iTAEqZ/oqLSAKkt4DpOxvrYC3F6yXKKw+ApSEIm/R6OBIx+18An4pp/BBtGOj+LmEvy3djpMPG5H82x6Q7JPoJ/Y3x0QK/EbryhCzMVa8uALLli2Lxgno7OzMC1u8eDHuvvvu/DIBGD58OI466iidVS9FtTe0rUd7T0d0wSwFQJBbJMoughbm6USfKThJJdeRtcdCZ8nHP/DxXi2mWL/f6Rhz2GVQpNPLpIELjx+J//e+YRhKJs/o0aNx55134sQTT8TnP/95fPGz5+Pqm3+mxXcVuXfNbhHpRbmUEi5Mwi4UZ4R7zT/twzPPviJ7G52/ASATX0GYNAr5HBzOftYbEZ8DeZ+D3XdtonuVVeQ11iFhmwDdfqrw2fWL+NkoVemqAboDA8NgimoXSireyib1XwIC+4+egX+98RQIQAoEJXPIUQpE0jxTKSgFSFIgpcXY3QKKMocctF+0Mp3BtJH77Nai2paMyGBKw1Ss3LoSOdmjl8JT+v0TioKxrvFH2zfFtWnaHygVACVAJCGtv1vpRS3j4toUOo37sMBe+D4WGse+lXyADMMwDMMwTHF2He8UwzAMwzAMwzAMwzAMwzAMwzAMwzAMwzAMwzAMwzAM85Zk1qxZJeN0Na+A7G6DyBQTJSyistFfEsS1dTB5ce28IoQ7SSog8YnTYTy4Y1ocJZxYraeT6pCkSWFWcCahLig8HosfmWIWCsgApUS1AYKSXQllAdLp9MCIaqO4kEFcQNtOcS+iEeNCbLJWMAGmLPEJo26fIqcXSjixXL0hUUwmnn5cZNtOw1X22QGSBLZdXRaY/L07iWun06X/bD6dTuOggw7aAaVhhjLTpk3D8ccfj/vuu6/sc+bNm4d58+Zh3333RUNDA4YPH46jjz4a55xzDmprawextMxQ5bLLLsNll12W1wdt3boVF198MS699FK84x3vwP/8z//g+OOP30mlZHpLOe97W1tbv/K47bbb8PDDD5eMV0mE+iLCmoH2SxErpvDR0JoNtUVKnxkTJnLiTfnmSri8jI5N6Hz1FTz7oQ/hbTfegIaDDylY8kJsXLQQfz3rs+jYtCliCatYqcJtux+KalOwLcJj5GQZXRwbHoaJWNqh+HaSZfWNrc3oSBA5aWhswM9/cQ1OOvkko+XkVK+idRrY5goqvHC/gItUOPzdh+PgQw7G0089DQAYNqwRU6fuicl7TsaUqVMwdcpULaC95xRMnDgemWzGCFhqUQ0JaUQ2FGSgNENQEETIKQKUDLYVSBCEVGh6cyvO+cQ5aN3amlADmmuv/AWu/OUVWtzIXoLU9qiUfhxjZTokJFRKaHHtlIAulRbesWVURryTyIjjkNIfV0GAUP451XHtu+Wkl4yYixEhAYEiwtb6rpMAUkKAlBfUtvLFgrSYJxnh7BQEhEiZY1FR7ZTbJoRC20Sk3xtl8jMi3mTGdsKU9ns/+i7e9fbDCtaz5d9dXXh3ttI/q/aVpfDZLUTykWIjh+gIGaghwpYS4j7NW5oD4dHeiWpbsbPdXVTbIkhgj/rJWN2yCm3dbUY8hwBlnlEljDhVTFgHMPddH88pHUeLa1sxbmJhnUHm+eefLyveZZddNsglYeIk2X+yq3BfttMo4POMi2sXSQCl/Z4F9glw4tpOOFu3I84GIyO2bftRmwoJkJKIiGtDBNnoFkiRNKJftu03lqSzj5RO31mYoaUW9O2mz6TQ8qNQdFt/GmeeWZawNgB0b12F7q2rEo/V1tVG+9YE/6MVgFR2x/Zj5G2tyEJ8sQSUjPlS4/fZ2FU+PVMnwTOR1FazuPbQp6enB2eddRbmzZvXS1H9KOUsMMW8dSnnd5O27W2Y+5W5uOeee7B58+ZePY9NLU2oqq4K2pBwTByO4whu4QaLaXNkTgI7YV2Sjscex7Zf5i9GTDU1GHb5dyJhYT1SJCxuP7sdd0jFxrOFKDVuUsAuJaydzaTw3gPH4oGn1kLfXztuFa7suttIOdtDIReIa2uxUAVta+j+Xpm45GwCTXTMaX+j8/1mWPdBh6wU8mPk34l/PL8N7Z0SVRV6cbS4kHbU84Dwtpf1voTjqYg4doFT4/1t4vgqCLr/j/fjq1/9aslyhNx000246aabEo8deuihWLhwYa9FtQHg1S2vmGB7DxGxnzTJg0v/DkjoxVVsaHD3lASplD+d9D14aflLpctqqN/vDIw57BKX7vhhKVx9znjMnFpZ4sxdl1NPPRWHHnooTjrpJDyy4BEcfdzRUNauJoCU9kpZn6AWwLdeM/23EDJYnE5B26JklvsiMttK/9YvlfY1knnfrT8CKl9c2/kqYWxq6zMNFvQKX1KC9unZdzE85vcp+h7G2oioPyp4gpRCRboyKvy+kxlMUe2kv+nwpxTvv2y5JtRPxPLNy7GtuxUSOcAsAgci5JQECEgRQEjpd11KSKFvmjDPSFqkMH3Evm8JUW1LJpXB1IapeGXLy+iRPdrnrBQkCEIo7wcwY1/tU1aQyvj7zNtn3x/tVVbu2ZUq6gP0CzaV5wO0+CFn1AdYaOzXKx8gDx0ZhmEYhmF2W3Yd7xTDMAzDMAzDMAzDMAzDMAzDMAzDMAzDMAzDMAzDMAzzlmTmzJlIp9Po6ekpEkuhc/MyVI2bXSK1Iiob/aWUuDaSso6LyxQTlQmmDbqJ2cpM+g4lohWs2AsFs+CjWfs4CReSV7b4VGgXJxTUtnUQie33Va47L6dsNgshhL6M/opqF4lQaAJmNE48IHovwwmioehM5FhsrnwYv1DpomIG5UEFMlJ5x2PlCAW0KVlgOyJybuMmpdWbCYgF2FWEbcoR1u7p6cHy5cux77777oASMUOZ3/3ud5g9ezaefvrpXp23fPlyt71gwQLMnTsXRx99NG6//XaMHj16oIvJDEE6Ojpw5JFHYuHChUXj5XI5LFq0CCeccAJqamrwzDPPYPr06TuolExfqaurKxmnv8Lac+fOLSve2FQqL6wcC7pUnNDazYsfCALGLWHEzovr94QWq4KWQpRBuN1XALo3bMCSj52ECXM+jylfvgCpqqoSVwX0bN+O5378I/zn+l8g19PjrNtSVrT9tnInXhCbItuUED88BrdfOi8fV5/7984OPNuVvLjN0888jQkTJhibL8zNjl8AIawIjTBjDvI2q1auCYYBhFvm3YKW1hZMmTIFjQ0NWiDboIJ/XvNCQRrRJ4IWllZkha1tHD3GEkSQSkAip8cP5qa2dbTj86efi1UrVyVep+VvD/8dSxctw8xDD4ATORJATuYghK41JXXtC5UDQUAqXQ6lACgt6GNHUALQAp+Avk7ydnXkAQxvnHL/6To3drAWIBFmbGXrU7h7mSJ7TEAIK1wsAoHslBPB1mLaWlQ7JYSPJwRSSJn45MS2Q0FuIn2cFKCzFMGToc/b921vK1rPlkc7OjAtncFwITAllcKEVDpSF/HnNv9I4eFf/N1LGhltkTHhuwTa29v1bVLKiDbZdKLiV17cyO5K9168FUS1LUSESfWT8eqWV7C9ZzvsEyoVQUACQpj3QLdkAgRBSgtcKSunI/XroawYvK5HEYhZsbDOwHPbbbeVjLMrjMvfiqxYsSIvjHYh0ckIZYhrR/yf+QmgtN/T7gNhf+nl04KFBZ1VYuMLgKz4tQQpYxUSouLaJKGUFdf26WqRTLOvTKtv2hLlev54Kck2OPC2VLAEihHTJrLhul/NdSaLp0/fdzpWLM9/JpLIZDL45H9/0hdBxcwM+KIpW2Bjnzh7zB0I6je4x0n3Mr4wHxAuYEDeX2rsObsdCgRaH++giGsXYVfxQe4O3HPPPfjMZz6DlpaWfqdVzjiYYaL4duuG62/AeeedV+J3w2T23HNPVFdXwy0eZdq/yIIC8S4qED1Vpu/r7u5GRaaiH9fTe3Jr16Lp/C8nHmu87NtITZzo9pNEteN7eb9LxfqB+PFIldh+0nZCBKdBrsOtqHa+n2lnc8xB4/HAU6th+/jgEnS/ZMf38H2eohx8pyoAlYOitBmbhHaO9mqQW04t366JhBF8xUX6ypjtREEFmyPtXQp/WdqCDx3cGOnnomMk64uhyA0s2S/GHXAhJU4tJahdqt/uD30R1QaA39z+Gyx/bjmaNmxBy6YtaG3ahu7Obux78L444eyPYtLee4RrtTlflt3WC8CJMAKsXaiUcr+FW1PRiqCnEvywSdTufTxGH3aJs6oO3rsSP//8BAyr3fXer94yder/Z+/M462q6v7/+a597ghc7gUuEJMIRijlhKiYieVAomI9aj6R5IBZaVrg4y9zyJ5URK2kzEoEB7SwNM0B0hAtMwNnzccEIjRRhssgw+WOZ63fH2vYaw/n3HPuwPj98Dqcs9de057W+q7vvuu99sULL7yACy+8EIcdNQY9qrrrs6us38yzv+2Z9xbrIgfwDReIU0qa5XgAQtbAs02B5lnS+N8Q9OvDtaGks1EFor4HZXya9rd7rx57zpztbLM06ciUE28/XTpSgAx9U3YxhPLMrgNQ33lQ7Rzx3DkO/dZKKbSuyOLtun/igEP31+dVSAip9CKKCma5JqXB26QR0NJcUyKBj/ceifJM2+8P9jSVBWUYUjUUKz5aDml85wQBJRWkWawR1odsxumC4J5JGL8pKd0TggSkeeb0iL39PkArC7vvEh9g3KfPYrFYLBaLxdpjtIu+gWOxWCwWi8VisVgsFovFYrFYLBaLxWKxWCwWi8VisVgsFovFYu0tKi8vx6hRo/DGG2/kjddY93oBYG0gOSO+E1UIXDtRhVxwmbTIKYAZs9vON7PTLPUMX5vWombI4VJSKgK/4pSIlzgoJFGAfpzYtkwCDkpLS3VVdyBUOy0sLUYcIBCmi05IR/Q0p5ZBOeqRXt/8gUS583KTemMTC2ORIsfk8lPR+9QHbO/pcO2SkpKC4p100klYuXJlF9eGtbtLCIHFixdj3LhxeP7559udj1IKTz/9NIYPH46tW9PBW6y9R1JK7L///nj33XeLSldfX49TTz0VS5cu7ZqKsTpNPXv2bDNOQ0NDu/N/8MEHsWbNmoLifrKAftHjwCQsybgFlC99JFbIvYC3mVC4n5xlq6BRRVkvXnwJGQ1XUVCtrXj/Zz/D6gcewMDzzkP//zodFUOGJMqpf+89vPfQg1h+z11orKsDoHHMca5QmhVDOT9kkc6wgG0BDZAIcYthfEEWF2O2EeIa3THlqAcBuLd+W0rtgGUrl2HQoEEa+gO7FA+l2pgWhmHHHQ5jqUIb3dqQw4cPd3lIJd3QCObYHGhbwY2bLIuRpM1fueGUCksDwSAxiZA1dmu2JYvvXDAVr738eupxxnXZ2ZfhFw/fjv0+9XEIAwMJSEASAZIAIaGUhDRAcUhpag4oA9xUFqZGUg+3lDLwTuW2LXtTkbGppblrghCw5D8/DsZEhIA8SBAMKAga5hIYMKcQAgFpaDYZmIlwcGx9ZwUkQng2fKi2MPBtA90OMd3m3rKQc9KcZFN2WCugslslttdvz3uul7a0YOqmjW5bAOgtAny+ogLfq+qBcpNnVPGxaHJP/A5NC5+b476Pa9vWbbCYojCfWAn22rpCzBYRKjIVRY99dncJEhjac18s37QMTdkmffcIAQWClBqAr6nsClAifHYdTIeQBQzAXUFQACgJaeDaWSURCAbrdLYqKyvbXJzjwAMP3EG1YflKBWsHOxbOWZQswTktfEfBtUlARYCSKXBtpdsiB9Qm5IBrS0AFsMRpslYeKa9dMYsWxt2ykT7Lt86EbgcBXQe3z1h5JLBt5cLUs/O3V57HM089gy+fMQmyjQUi7phzB4bsM0SfGdtYxn2H1s8HBZJRuLXmgepItm2U5rwWwqK0IMiQ/ueVaW1KZaw5Y/f5vlFrR3Y6XLuQejNcu91at24dJk6ciCVLlnRantXV1Z2WF2vvkG1HLr74Yvzql79qdz6PLXgsmXdiKKAi31au9SMg2MHAaNXQgPUXfB1y48bEvsozz0C3s74Uxo15Z8LwAsqJLSQbf/2lTJzIwlsqtN+VGQNbFHlAux626NiDBkAjdwHPCaHNCAPz1d2lfVEozPhQmr5K+5g0fNeO9bPQwG0dpqwd4SShEETDzCJdzjliz7Tye9p8dhPw2AubccphNcYcSPHr2EW9ih3MxF8tFtCHpr2PjMjeMjuzP04p+q9//Stu++7tqdH/9vgL+NvjL6C0vBTnX3UuTvzSien198Oc2asiUG2f1e58gEFh56L/uOnml8IpY3rglvM/hkyBaXcHlZeXY+7cufj5L27DCWed4ADZep1o612wQG2AlHCLzJEikBIQpMyzKdxCX/r5Fhrk6xx2sM5IPb5AFK4tyYC67fjG2J0yhz2aWLTa+k+VWRbILUKmy5WQCee6Ut7zq5QGb5swpRTKMmUdfm6UUli5ciVefvllvPPOO3jvvfewceNGtLS0IAgCVFdXY9CgQRg1ahSOOeYY7Ttuj/JUc+vWrXh64dNYvGQxli9fjg3rN6C5uRXVqZ4AACAASURBVBklJSXo3ac39ttvPxw2+jAcd/xx6N27d05/YCFQbQJwwueOx7dHfht99u2Nyf9zNgbsM0D7Z7MKENKMg1pBlNHXWiqQUMgqYET1cPQo3XsXgelW0g2DegzBu5tXQknr3zOAbbNIIZFyvmXAvs8QkEpAQOpFKZXUac14XWI3WWBvN/UBslgsFovFYrHya9fzULFYLBaLxWKxWCwWi8VisVgsFovFYrFYLBaLxWKxWCwWi8VisfY6jR49ugCwdv79UeWAwXSGfIKcP4/Wh8skODK54DLx/bFMbRoLIUHaZGuKpKdE/vlmhVH020xoSyL8KDpp2JUZbqtscyL30tLSHQ7Vjp/H9DhmnwrPrwpn9EXBApG5m8mpneH/FDnWvMpzifLjiVQkXhyQSDHQDuDdqnbSvZnEH58IHJl86E0m3BPANqNHj8aqVavajPfuu+9i+vTpuPLKK3dArVi7s4QQ+Otf/4rjjjsOzzzzTIfy2rZtG+69916cc845LkxKifnz5+O2227D4sWLAQDdu3dHTU0Nxo8fj5tvvhmZDE8H2ZN0zjnnFA3Vtlq2bBlmz56NCy64oHMrxepUFQIUa2xsbHf+P/nJTwqOe363dGBE3EptD1sgbvHGzWFr0saRQfHy0kwlC6Wx2EQZCQ+3Leahed06rLjpJiy/+SaUDxyIsmHDEXTvjpZt27DlX/9C/YcfOIgyIQrq9usRD/PPifDCfKi2j1kkCmHZ5MWlSNrk8eYq06ZtBfByc9L+Pvf8cx1U2x5DCL8gV6AGxxiIlIO7hBCYuAQJB1mUkB7AIoTDuEVgCOG5teBpofdJGeK0YcAzZGAd1h4XALJK4ZrLv4+n//h0si4A0nCUjY1NuPmKH2H2/FmQIARBgKwEyIPnKGOTKqncEEezQvVxAYB0QE6zzwE4lTt/yruRbZ7+tSQh3P3uQ6408DoEatsrKogghEGVkL6TiASIoCHbHlxb2G1zpwUUhABuCAgRmP0WNmTL8tKbbbfH1Uu0CftMkwRQJ7O4r34b7qvfhn0zGZxYXoGLundHlRCRuLnu97jS2gMJYPqWzQXVqWd1zwg8LwIcBQw0zWObQUEqjYevzFToe2YvVCAC7Fs9DEs3voOszIKk0vh50pgcqTRIW0XgOko/uQZ0K2EgV9K2HRIQGnGVle2HazNYJ10bNmxoM86IESN2QE1YcbW0tCTCynofsBNqUozMg5lorF2HGXGLpqZP9X+m+UNNWAQ0af2rfqw4XBuwQMsoXDv0kJEB1UU7E9u/SWuxhJ/I8aZZYs6AcnXwl0axUG1AoHVr0v908KEHQZDA8Z8/Drf96me4+MJvpZ08AMBLb7yEkfuPROgHjPr6bBNHROa4PbsKMFBrBSWla1/j9rd3UsK8Esdv0toydbamfGvY63NCpmK+77K9cG2dO7nt1LY67XayeTBcu1265pprMGPGDLS2JhfO7Ih69+7dqfmx9kzFn9j777u/Q1Dtfv37Yb/99ssfyXU0Khz3+e9ezHaQ2YFgbSmx8TuXoeUf/0jsKj30ENTMuDHsBHIo+fZKRXfGmnsHF0/Lw49rFyRSYSxvlIyM2PX81LU9K/CJQT3xzvubw37BjB/C3kVAQZp+yo5HdByQ1ABfAw4llTV9ve2bc70LVBHLRefnlR+5SHbhD+9aOVPKALyh8Le367F6Uws+1qsk0i/a/tQVRcW/u0upPgCgvKwc/fr1yx83XpTn/7CqrKxsO58i1KtXr+LqZDRn9pw2825ubMavrpmFO669E0d9fiwmnn0KDj7yYJOtXRTNRDbOSGWdkvYyWDeCfbZIIQgKa0fef2IyBk/8Dc4+thrXTuq8c7ar6VsXXYK/vfg8eg/rpe1HRQ6yLQAH1IbGZoeAbffsCghkIY2X2I0NIKDIeIeVsAYotO0fh2sj4XOwUG0H2XYv15Wzty2YOXykSfs7KIfPQTtInZ/UhtsmBATtM1UK5Zn2LcDU2NiIBQsW4PHHH8fChQvxwQcfFJz28MMPx8UXX4xJkyYV/r4xxzO2YsUKTL9hOubNm1fQO44gCDDh5Am46sqrMObwMZF9ib/FyNl36Wt38SUXY9p3puHlZ1/B+EnjcdY3z0TP3lUQ1t9LBgKdJSghISUwqGowaiv7FnbMe7B6lfdCffM2rNu+FiQMuF5pwLZBZUMpCUGBe4+gt/W5FYBbTE+ShJACEJ0D19axzLiQfYAsFovFYrFYrAK1d77dZ7FYLBaLxWKxWCwWi8VisVgsFovFYrFYLBaLxWKxWCwWi8Vi7VIaPXp0m3Ea614vMtcunAlFlsIWD/bKTEzGioNZEpnmiWvhLfq3hZ4lYddAGrov+RGxeGEe5Mcj/9svJ1mukknwRmlpaWSCaeRoDQAmnzoVqh2L7k+8dL+VisKxLXPNYQLiyAAfw6PCSe9pn+iBRT9phxFLGw8KjzCtbrGy4LEiDMyG7PG6SbzheYjXKZ5n+rnPL3+C/47WAw88gIqKioLiXnvttVi3bl0X14i1p2jRokWYMGFCh/O57rrrAACtra2YMmUKKisrMXHiRCxcuBBbt27F1q1bsXr1arz99tu49dZbceKJJ3a4TNauow8++AD3339/h/K49NJL0ZwC2GXtOqqpqWkzTkeuYV1dXUHxBgQBDistLSrvuKlCefe2kYdnauTG9/n7KRI3rS5xuLUFWbuPAhpWrcLG5/6CtfPnY/1f/oKmDz6AUGF6jWUht+1byfFtPwzudxKqLWCGDF54JA+KWt5xyzxtqRv/uKVSaE6xry6/4nLPVkteH4qNYcJFWELCk8gx5ZBicFsLviQKoWSu1ub4lCWe690O6O2OUCmQsCCdEDp9280/x7x75qXW4//17Il7+vRBjUjW850338ELC19AYCDVgRAIRICAhLtWQgkIQRAigICBUAsNpBZCI3oEhIun8xAQFBh4tU6ntwOT1kKrdVgAHS+gjA4z8cmDYuswk7fQgGxhQNgZESAgQkAZEOl9AXllUgAShIzJ08Kzfai2/t9As0UI1HZgb0PKjN6ZQEV5YXZzPq1sbcUd27bi8LVr8KfGRqTdi4iFqpTw+B2+SUo0FjiumDjxVC/vGKzMQbVDcJqFapdnyhHQDgTo7YIqC8owtGoopJLIylZkkYVUWUiZRVbpj1RZZGUWUkn9gdThkDquGWtmDQxOx9FnPSttmLkKyh9lKw2mUnBh8Mfu3l3hg/30dji2TVPB49qdN3RtlwqB4Y8aNWoH1IQVV1VVVSKstGbkTqhJkUrxd7pwwPTneTOIfcfDU+JQzAoiv28KlwjR8qwmb7EI/Tu0xMgsPAESsU8GofUVeB+R+5sEQIHJF8byM9vw9gHY8s5DiTPS0NAIQIFI4CtfnYT7f5sc/5WVlWHhnxcWANW2xw7dVioFWJC46dNcm6oiW3qfkvpjw8n3Lioo6P1eKwwNIvTiKBlrm+H6Vvhl2kOwjkwfgofC2uvUtroNANrO9EHublq8eDEGDBiA66+/vtOh2gDQty8DC1npymWHvf/++x1eOO7y/3e5KyPRVOSxFV3djE1ZmLej87T5ppvR8MQTifDM4EHoPWcOqCyErvrnL1c9c78nirXBKXBt17/YzoRctEjfYLWrLkp01AH9AJg+S2mAp+nVoCABlQWU7fek2S+dz0IbPTqdPy7Ri3XY0Us2sg0zlglly9Zb1o9i38fpD8L3gFKDTfW3rkdWAr99bkPCPrOgX/fxx/vFfJBM+4UvfAEffPhB+FmtPzH3gTtsmzaub170Taxevbqoz5o1axIfu2/+/Pm5L3iOh2HDhg343e9+lztdTEoq/G3BC/jupCtxyidOw4xpN8d8FBS2JQTYxUUsd12Z50abK6JgsHbT2ldx5sh39miottWnDz8alapb6F+QxudgfAvaz5BFVkpkzTMq7fMC/VvK0J619qmUytis0i34Z9MA+vplVRawdipC+9XbcgvvWSnj95Rm4ZqwH9E+TWvr+vWxNrFtSlz+/rt4aOh2JtC+w2JUV1eHqVOnon///jj99NNxzz33FAXVBoAXX3wR55xzDg477DC88UYBi9unPGNSSkyfPh2jDhiFu+++u+CFQ7PZLB5/7HEceeSR+MbXv4GGhgYAsb4r4r+O+Xts2wlg8lcno1u3bshms1hw3wJcNP5iPDLnUTQ2NulrphRUVul7S0p0L+mG4dVtLMCxF2lQ1WCUZyq0z09mQx+gkp7fLwzTz1r4rCplv/U5VtI8p+ZqShX1AUZHqLbvZB8gi8VisVgsFqtztGt6qFgsFovFYrFYLBaLxWKxWCwWi8VisVgsFovFYrFYLBaLxWKxWHuVCgFrN3+0HLJle5E55yIXd5IKgWsn6tNWveJx0tI4dGAUsE1paXPk54JJT/wlC5+JQW0KgGoDgMomYZClBtyYCtXOJ5VME92dnOUWBwgmJl964AA32S4yIU8lCG75oNUer8bbiMNo/Em90Y+U0n3i+9LSIlaWV2QEWhP/558Wyw+wx26vpn/sHZ6AmEc7C2xTXl6OWbNmFRS3tbUVJ598chfXiLUnaf78+fjCF77QoTxWrFiBW2+9Fb169cJdd92FpqamvPGfffZZPPfccx0qk7VztG7dOkyePBknnngifvaznwEArrjiig7n29DQgMmTJ3c4H1bXqXfv3m3GaWlpaXf+27cXZiMvqM0PZ4lbXypHeL5UvuWpYts+nCpuFfjhcSvW3y/ML89qTVi+GngYgrLttyALtA6B2IDGIhIsGjFEN4qUD8Xi+hZ0HKotvHL8MoU5GXks9dRvH7a9RaWDVCsrK1xceN8AQEKPXSz0yu5TNorUzCi7z/9n7U1rx4dwbcPZIn2E2sYMa0rC23LDDGuvh1ApmHNJJPDAfQ/gluk/Sj2+r/XogfEVFRiSyeDHvXqlxrnzR3MAacDZpBHXGp6d0TBrEUBQRoOzDfSaECBQgYNhB0FGw64RgJSGVAcOiA0N2yYNq84YkHZgIdsG5ikMsDtAoEHZwgC3bXhgod8ZD7qtAdqBAXEHpOMIsnFNmAF8kyAIIlN2AJC5Jw1sW1AAHxyvy/CAWTbM2+7Zs2fqeW2PmpTC1zduwBUfbYJ3CyTktwe52ggFoJfIhX1P6tFHH0Nzc3NkPKd/hHAle19bqHZGZFAiSgosYc9WVVlP9OvWH1kD0gnhOtLAdaQH1/EgOjLrgbA0YCdrAKw+XDsO1mG4dvFqbm5u27didMIJJ3RxbVhpSgNrb1n2wE6oSTtUIFw79y0Yt2Ti4SlxCoJrm16AAkMv9C0kMmG+Rab7eGunOGvOpqcwHpAJ40RA3DouGd+pD9Qml4euQ2vDhtSFB394ww/cQhiAwCmnnYwVq/6FZ/66CAufW4gnn3kSL7z8Ao486kjvnMZ9qf65ggE3KliotvbvWQC2rxBeJr0+ML7IYNQvCa99trBQuPDQV5kCQSNbvahfsli4dvQIUuK0kYzh2vm1fft2TJw4EWPHjsXq1au7rJz+/ft3Wd6sPU9SShw+5vAO+UYGDxmMSy69xG1HFhsFou+JXJz4C75wv0LbC5h0hrbNvQ9bf/6LRLioqUGf++9DUNvHheWyX/O2eq4tdgN+/ys8F+Y/l5d7Z+Slt4u1mnY+Q5l8Je9UHTGyn1tQIgRsm98Orm2Bu8o4RMziEga+G0I/Y9/+mCRl9Br2nLGTbZWwobRzRVs0sREyAb99bhOasrItB13Y9xbzaUt+mSlpc41JfN9QoUrLq80+Pe5AjOlXv/pVwbDfuFpaWvD0I0/jth/eHqsUADKLxNl3rub6OcMMenG6QnzCAHDBBRdg+rTT2lXP3VFDavdB34q+2r8As4iXzCKbbQ1hvmbhrqySkIjBt6H9EkpKZ59KKKAAuLZUUj9n1ifknu0Un4HpBlSkrUAY3/pEnU3stbNKubq5ZH4LSrrdKcuUF33+Fi1ahJkzZ2Lz5s1Fp43rjTfewNixY/Hkk0/mjpTyjDU2NuLMM87E1Vdd3aEFQ++880589rOfxcZNG8NAv79OgWr79elR1QNfPP2Lbrt+63bce/NcfPPz38Kfn3gOLa1mwTiZBUA4oPaTBftS9gYRCMOrh0NBOdB9Vkm3qJ40fj39Ny1Z9/w5kLaSEb+gfvYAwC7oFIVru3EkwpFq6rgS7ANksVgsFovFYhWvXddLxWKxWCwWi8VisVgsFovFYrFYLBaLxWKxWCwWi8VisVgsFovF2mt04IEHIpPJoLU1CR9xUhJNG/6Biv5HtKMEi/brAjmanB9EeSb7+nWJ1yu+7c0chPIgM3aSZwj+A1E4oRPwZ5chVrlIPVP3q1iYi5MGwNG/lUwCD0pKSxITp9ucSK2Qd0JjfNKbnYhKueLEJ18i9tt828sYJgrzTlbCZGpOSQR8DW8CdY7DiN8afr0i7CIVjeOfFws4DO8LL66rP4W/VRgnBEood75tHQiUKMvP179+8e1ClCvvrtbZZ5+NmTNn4pVXXmkz7ssvv4z7778fZ5999g6oGWtP0COPPIIvf/nLeOCB9kPSpk2bVlT8L33pS1izZk27y2PteEkpMXbsWPz73/8GACxcuBC33347Vq5c2Sn5z58/v1PyYXWNCoGo5LWD21BZWVmbccaUlqGXaBtJm88azRUnVx65enyy5mwsjS/POnJQIZuntXGsdSqg0UcCgAIZvHMYT4AgoUIgLwFSWTSjjaOl80naVnGbxwd723x8+HYSxB0eJaXuC/MjL56Pk/TP1/MpUKCysjL06qXvNUVR+89Cta0dJkjEFlcxYY6ORBFbUhm7EWSBMd41cXkpXTCULptCIIbOS0NoSCkIImSl3iNII62UAh78zYOYdtFliWMDgC9WVmJyt24ObbZPJoOLq3rg9i1bI/GWv70cf3nyORx70jgQCEIIA7BRUEJXU0LfAAoAGYCvJAllbGGlFKQ5+QGEhu4oBWXg0wrmwkkLzDFXUZH7qUHVAm4dJEWgwGKu4QCdwmCv9T9hQNkWdm32C2H2mQ80PJtcav9/OEi5hmubfSJw95KGgepvKBgAur6WnzroU3j33XdTr0F79dvt9egfBJjaQ0Nm41wuqxTeXWK7O4mcYHlf69auw/jjx+PZvz4bjukcDNTmqxzkRZBAeTtgRnuyBvYYhI+aPkJ9yzbdskoFMrA5QmCeb/38CwKUUBo+rySUa2fJa3MFQBLS3LdSSQgSel8EcGjaEeg2RRlSGWliVWS8C1iQlU0djmc7PK7N15HtZG3ZsgWjRo0qOP7IkSO7sDasXBo2bFgijETpTqhJO5Xi74yEq+hmSgYIH6Rcvs9YHOv3VBIAmbx9/6e12ozl5559afxkEoqMRah0uC4pcO2XlbJ+tVyGLsUtNyCyxIsH/rZtyEdvzkmchZKSEhz1maPMwia2fSPU9qlFbd++IK8e8eP1z7E9egvug1IQghBQCTIi4/p7AGYBhFa0yBa0yBZzfXz4mLFnYhdO23X2goaWt/Zz2jbVt8ztJfDaamulK2M/mlDY20kX7NrzXH7IgtvqPAOTneWD3NV155134tJLL203ZBQAgiBANpttM96AAQPaXQZr71JjYyNqa/uivr6+3XkM2WcI/vLXvyR3pEEXXdthnROJFzYAgKyUej2FLlTDE0/go6uuSYRTt27oc9+9yAwfnjMtRX55777iDWOsKfQXV4h1OdGsYuMnex5NNwRAIRO0fYLk1m1oef21NuO1R8HHPobMfvul7hv98b6wdoKyvgrrtyDS4SDtEwCsI8Xry3w7SEKpAETaRtHx43ZS5ESF/SqgB0RkjQuv47f52HSk70eicBEMKGDT1iween4jvjKuj4sK8q619feolOufSyk2UM5xUTxqnv612HeG+fIsCKqdR42Njfj5bT9vV318PTTn93j4nkdwwmkn4Mxzz8Ahhx+M1uZW3Hbzz/Hg3Aexbcs2AHqx6UH7DMJhRx6GU08/FUd9Zizuf/Q+fPpTR6OxIXe/O3HiRNxxxx0drufuptpufdGiWlC3vQ4CZHxu2q9LIJAS5r5QICWgyOxTZsEaArKKIJCFNB4xaRbE0ya1hHYEmmeSsiZ3OH8ElIj4HFTsngoXBATgt4dhjMizI5X1fVqT3UugVOTPC6RpekqDnT9GbGhowH/9139hyZIl+NSnPhXdmfKcSSlx9lfOxiOPPJKa35gxY3DShJMw4uMjUFFRga1bt+Ltf76Nxx97HP/85z8T8V968SV84bQvYOHTC1FaUuo1syryHfbp0fSTvjIJ98+9PxJW92EdfjTtx/jD3Y/igu+dhwPHHIT9en0clSXd2j4he5nKMxUY2H0Q3tv8LpTQfb/1g7v3JgTdl0q4v2URxv8viCCV7lf1mDkLvciVNCNpAQkJQYHuUqQCSIJIQBqfohtXGr9Ah3yAkSH17u8DZLFYLBaLxWIVLgZrs1gsFovFYrFYLBaLxWKxWCwWi8VisVgsFovFYrFYLBaLxWKxdroqKiowatQovPHGG3njNda93k6wNpCXtNFR+RQZskF2gldamWkQmUL2xfKwMBKHegknmMVhy8nUidmhIUyA0vBmlBIW/lYyCYMsKy3zYlHbE9IU8k7ITpsQrmLnri2odnS/NwFT+YnCeJES7UR5C6J2c9ZjZdqvxGVt+/7Tl5NSL7uKZO5nrbxbJpw06ANs0iYK2smHDmRjyugUCNkuqAULFmDgwIEFgUsvvPBCnHHGGSgvZ7geqzDNmzcPFRUVuPvuu3dIeWvXrsU111yD6667boeUx+q4vvrVrzqottWyZcs6Lf+amppOy4vV+Xr//ffbjFMImCyXCoHg1sn25w/kt1jz2azK20uA5S63kSpqNtq0FqPo5xfJ230TBKlY5mSQSSEa0e6WCLHPPno8RApaWztpBVuUos2XKArVDmL7Aw+24sO5/bzjoG3E4hCAp5oaEufsxPEnoKQkE9bKPykI7WwLW3JjB/fbtxttmQRpIZQmP6LwOjqMuQ81Ud54wpSvTDhBQpmxkwbqSlfq7Dvm4Kr/uSpxXAAwrqwc06qqXL2ypjqnVFTiwfp6rMtGQct3/mg2xn1+HIQIoJQEESAhIUEQFICUdODILGCIN8KAdvRHGJiHg46TxYRb2IeCZWS6c2dZWRZabSLr60EIzLkXQrjrJAzkWn9rOBCR0HGhIdsgoWHbSiCgAGTh2xaaTQQBHS5MuDAgbh+qbWHcmj9kgd72WDQQ7de/vR/jj/s8/v63v6dei/bqp1u34MjSMhzlLQSQNuqMtwkqtlUbCGxpbRusDQB///vf8fprr+OgQw5KQOEsRN7mXx6U7zbjmh2p4dX74Y11r0GqLJQwT7wSEGRA2YAbv5K0kFsyzw0AEhBSQgrTRkgBEtLAtEUUrg2b3BubAgzWSdGBBx6IVatWFRS3qqoKvXr16uIasdJ07LHHJsJatv4HrdvXIVPZtxNL2gH+zoRR4i3Q5p6/NLdX3FKLh+f4TQIhXFtAqRBiGYVr+9aTtSm0LQgfyu8Btq2FR7byiXNn/ZdRKy203sx5sZBtA/KGArb9a0H8BODTn/k0evTo4Y7NLqUBYb5dO6OgVGhLRN27nl/PhJdlypARJYnyAN2+iqAUJUEpsiqLhuYGtKgWOMinyz7Fzxpxm4ZAbbv4SOo2CKQIytwuwhrFvm9SxdrrfHBtZz/G2vrYdo5DiB1PFz0bKdrVId4rVqzAqaeemgozLEZjxozB448/jgEDBkDK/DbZ4MGDO1QWa+/Q4sVLcOqpp3YIqn3+lPNx+y9vhwhEaneTry2wbaK1P/24soAFfTqixuf+io0XXxrSVW2dysrQ5567UHrwwZFw/z0U5QjPpcT7sTQ4adyNYksiBSX9PjNMK6htsHbrv/+Nuv+e1Ga89qj7ueeg+obrU/f179UN/WvKsWZTI8j4NZQSGo7t4NoGIGoh26Zng3ERWJ8HmaXcot6bcLAQHU+YcNuh2/7BmRYUu0/jFyK0GfSmgFJZ3PnHOnzp6N4oCeLp/bwLPnWFKf4ustj3zgWqXX1oAUnu+NUdWLt2bfF5p0hmJZ56+Ck89fBTOeM0NTVhxbIVWLFsBX4797cF5XvIIYdg3rx5xk+092lA94FobG3ElqbNbuk462MTUCAS2p9Ixp4kvXwilP4mA/QVzqsrjZ+X3OJeGp5thwcava2g23i7EJ6Fa8dtVCBsP8kSu5Xxi5r41peqoAxgOFxmMOyHvAV+7OKEUCjp5IWX+vbti5NOOgnHHHMM9t9/f/Tt2xdEhE2bNmHp0qV45pln8MADD6T2uQ0NDZgyZQqWLFkSBuZ4zn7605/i4YcfToQPGzYMd911F4455hgAyX7rxunT8dBDv8c3vvENbNq0KZL2b8//DTOmz8D3f/B9nbaAfsue93GfHYd+/fqlPu//+se/cMWkq3DuN8/FXbdPSD8gFgZ0H4i6hjrUN2+DJIWAJOzqItZG0jB65dYckW7cLiAoC6kCwODtJbIGpK3H4/o5NLB755zz4Nrwxr52MSjzN1CRBZuQMqZUsTFl7J1IQeNKe6Ad1a49JGSxWCwWi8Xa47V3jqxZLBaLxWKxWCwWi8VisVgsFovFYrFYLBaLxWKxWCwWi8VisVi7nEaPHt1mnMa6/ODtttWFs5l8+EckOFeZ+WY7x/dRLA4lNsOfhf1L1DuST7xeOQrz9qtsc+IIS0pLXJ0KOfXFQrWTmDUV3eXAPiplfwo4ACFEAWbybmKfATH4/6IRVeKjlISSMpEu8U+Zj5TJPNzE0fBYw3ThtpmhG5nbHy8nUlsvP7uh3LlJn0GYyKPImYY7Emrjq2/fvrj22msLitvQ0IAzzzyzi2vE2tN011134amnnsKoUaN2SHlz587dIeXsLmptbcXy5cuxaNEiNDcn+ySrJ598EpWVlaioqMCAAQMwZswYTJo0CTfffDOee+65vGnbq/vvvx+//vWvf0kH2gAAIABJREFUOz1fX3V1dV2aP6tjuuWWW3Z2FYqaRBa3yFSO8HypfCtSxbZzmYYpFq/5pkQcgzKMQKwpvk0WxGLDvd9kPpF95OLE80uGUSS/IKV8YWru4lN4ND48W3jb9riiIwGKbL/R3Iw/NzYlzt8XT/9iEgghYCDPJl8f4OQTxIwUPFguFJTB0bjzH7ERY9fc5m1tbAuK8aNTeCRk0iilcOMPZ+DKy65MtRMPKi3BD6ur4eO67DkuJcJXunVPpFm5bCVuuGy6vgaCIISGTAsRXhULsg4ogEAQgqoNfFqnCRAIE0+YuA5aHYBEADLphR8HgfktkKFAf4Qw5WRgUiBDGQQiQGDKEaY+gQhA0N+CApRQAIJAEGjMUEAmroFnCwogBLm66eMwIKEUqLZw+839QQJKaQBQIAI8/ezTGH/S+MR57ajO3bge2ww0Ls4BQ8p22qhhVElx0KEjxxyJypJKDOw/CBd//Vv48MMP3bhJmvutRJQgEG0D4fZGlWfKMajHYGTRiqzMIiuzGlKvssiqLKTKQiqJLCQUJKSSBiJlf0u9R+r9WSWhpBkjKwmlQmChG2ubbaks2DAcpyoXEYnxbQj398a13rdr82y0ePqU8bLZ0TmfDmr79u2YNm0aiAjvvfdewelOPPHEjhfOapdGjhyZGi6bt3RBaV3s70y5h3X/YXxnKoyau265LD1/n2c1UmgtEYlIvNAKJFOosajMYhSh71MYgzBcjCK0xAjagot/hPuOWodhXs7KI7tqgMDmpQ+htSE5JjvvgvNMnh5U29pmlrfn+S8FyDuf+tjsIngAkKEAlSWVOaHacQUUoHtZd1RmKk2egIq02dGP3Rf6I0M/KGL/w4vlh0lp2/I87bUFobn88rfXvor1Q+7tklLiG9/4BkaMGNEhqHaPHj3w4IMP4sUXX0RtbW2bUG0A2GeffdpdHmvv0A3X34CjjjoKGzZsKCpdZWUlDjroIHz3iu9i2b+W4lezfqmhtAU2Dwk7MS7TFGfRsQXK8qnpxZew4fwpULFFQKmkBL3nzEbZ2LEF5ZN8h6Vy78xhLqgc+x1o3I7zXb8Aa7zv8uOoT+3bB1AKSmahOyXbdtnfEnrpLgVI+45MmXCYbdsvmnvGpYMXX4X5hi8mY9fD84/EL07k/bLrKF1cAmHNxix++9z65EG614Kd3D969oj95FLivXNXq4Cittdvx4wZM7q+Lh1QbW0tHn30UVRWVu7squxU7dNzKEqDMrTKVmSRRVa1QsosskpqH4T3LaX2JWSNTyErpfFRKM+e1f+ksu/lZcSfoMzzK2H9EfrZlHYxnhw+ByntQoS536X7T69UMnymKVzqR7dJOl1p0Dlg7dNOOw1/+tOf8OGHH+Kee+7B+eefj7Fjx2L48OEYNmwYRo8ejUmTJmH27Nn497//jQkT0gHTL730EhYtWqQ3cjxnGzZswLXfvzYR/olPfAKLFy/OCdUGdHtyxpln4M9//jOqqqoSedxyyy2oq6vLD9V2zWX4NxqCCKdMPCXn+RFC4BvnfGOXXwhnZ2tYz+HG16efMfvbPYP2ebT+QGm8gcYXqO9yPaLUZoL0niPl/IXub2IAhOPKpA8QHiS7o2NKP06ubRaLxWKxWCzW7i8Ga7NYLBaLxWKxWCwWi8VisVgsFovFYrFYLBaLxWKxWCwWi8VisXYJFQTWXvdaJ5TUxbAZIAFOyj9RLw1eHd9nf/sQGvObfJAMYr9z1JH8fOBtp6MMc9cn/FYyBaxdUoKCoNoqCkxM7k6b2GbDLGQmtsuD0thJ/3Y7AgBIKSc5OU956WIwbTvJzwCx/Wn0eiKvioQZ3kD6J5HWm3AYA24rL4GdfOjnY+vkKupNOkybfJiYgLiHwrWvvvpqDB06tKC4TzzxBP7yl790bYVYe5xOPPFEvPXWW1i6dCmmT5+Ob3/7211WlhA8JWTx4sUYOnQogiBASUkJRowYgeOPPx6VlZU47rjj8P7770fiT58+HRMmTEBDQwMaGxuxevVqvPzyy5g3bx6++93vYty4cRg3blyn1nHFihWYPHlyu9NnMhn06dOnzXhNTU245JJL2l0Oq+t0xx134KOPPmozXu/evYvKV0qJ2bNnY8SIEQXFHxAUBzuKW2ZpPXdbJp5vLXrmmQukFDMxbpXGW7qoNUqRNML7dghECsHUHgYxAsoOEMKtBUIgkMj78cuCgRVHodoRwDbF4sfq4B8PYuFWLUrh4e31OGtDEtpYVlaGk0852ZxnC6TMMw4xF4WUhjH7UiZCaN9ZEKSx+YgAZWGaNrYmj5GIjTEMQIaUPR4DxLSgstYspn1rGn5y009Sqzk0k8GPq3uhlEKQpn8eBYCTKipS7+8FDy7AXT+9ByQJpAwkmzIIKEDGAKuFMpBNA50OTJwMBQgMLFsYOLbBWBtItoZhh9DsjMk748rwPxqYnTGgbAGiDAKR0TBt6LoQCV0voUsKhKmDgWxnTH1FoCHbFhSuj0uAYPMWcOhQoVHtcai2O5cUwkqFu176Sj3y2CM440tnpN8/7VSTUjh87eoIns6/Q/12Itnm6JCba2rQt8j2TCmFjRs24u677saIfUdgxg0zIqCVskxZUfntbRrQYyAqMhUGVqWh2vZ31kC2pdTQHbffg2srg4+ygBwLq1IWt6MQgnVgx80WdJUDrr0XgXXeeecdnHDCCaiqqsKtt95aVFohxC4Pk9uTtWzZshx7usov2cX+zhyPRnFw7bZ+xx5SEs5nSd7v6BIrFInnANjOevEsBxKA6XMJgWfxxa0/szSLzTcG1CYbpnQdVWszNr36y8RRj9x/JCZ+cSJCW0objP5iJHrREsOKI0Ldujo8u+hZNDY2Qp9W5eKXiBKUZcojNmOhKsuUoUdZlfM5Rtpc76PBaMq18z74zKWzv5Xfdsfba4QldEJ7vau31buqFixYgN69e+OOO+4oCISdJiLC5MmTsXHjRpxxhrYNV69eXVDaQn2wrL1Pq1evxgH7H4Dvf//7RaUTQqCppQmbt23GS6++hOtuuK7A+yzPu6eU5sS2RVnZNWDt5ldfxfrJX4VqaIiEU0kJes+ehfJjk77JNEBpm/LfkXnfqYvOKhcczcC+IwpXsXEtuiDRrj5pR+pT+/aGBWPbRR8cZNuFSXNuootLQNntXP2O7fcoFsfrWR2Y24RbQ4nCPNxPIiDm76fYr9ufqEN9k3QLaUWA12kdewGfnMsztwHT1rXqOFC7aNBtIdEVcPMtN2Pt2rXtqtOOkBAC9913HwYPHryzq7LTFVCAYdXDABCyUgN8s/AW8vLgvjbMLdwF7X+wwF8Fu7BXCNd2Nq17lx7CtbVtHF8Qxu5B9D09NFzbtYs2L9LlhM+yua8JUKTc3xgAGt6tIypAEUqCwhbLyaVjjjkGr732Gv7whz/ghBNOQFCAv6xv3774wx/+gKOPPjp1/0MPPZT3OZszZw62bduWCJ87d657j5Wrz7Khn/zUJ1MXIm1oaMAD8x6I5hHvs+JjCzPkO2nCSTnrPGnSJBxxxBG5D4oFAOhR2gO1lX0hVat7dlpldFE9B9o2cHsfrp01/aqSMgTbm480fWJ8FCqVHU36Y0pE7Q/vJkobU8ZB7Pl8gHHxuJLFYrFYLBZrzxL/FSWLxWKxWCwWi8VisVgsFovFYrFYLBaLxWKxWCwWi8VisVgsFmuXUCFg7eaPlkO2bO+E0roYNuNPZHbB+cok7zsNL4jY/rQ4FvRitknE4sfSEjzoTK4y2gLfeNizbEviqMpKywo61fnOTXxCm52iHt2KkFbyAgMoB0grJzRbeRP8/HBvAqCdnOsm5Mah2N6nuH8GdpMox5StZKJuLqYNspAa77KH04JjUBoPakP2vHkTEtu6NsVOPtxZcO358+cXPFn/9NNPbzd4hrV3a8SIEfje976HmTNnYsiQIV1Sxt4M1l6/fj0++9nPYuzYsXjvvfcSz2k2m8UzzzyDoUOH4sorr4SUEqeddhquuuqqNtuexYsX47XXOmMhD6C1tRX77bdfh/I455xzMHz48ILi3n777WhuTi50wdp5am1txWWXXVZQ3IMPPriovA855BB87Wtfw/LlywuKf1H3qqLyB5JmnEoJS0CXcuz3TTCPH5QTrh3/jqMRKbE/us+igx30Gulw7YAsfDsEbAdIwrbTPoEti/xwjWm09QhApvywXFt2g1L4MJvFP1ta8WJTM55uaMTD27fjnm3bMHPLFvxwy0f4n4824Wsb12P/1R/goDUf4srN6ZD2k0+ZgB5VVSHQyEJcVAhz8SGO1oS0NlEIKfftax/hFGs7jY3oQEteXlbKGJekAJAGxgBwAM7Gxgac95XzcN/d96Ue08iSEtzRqw+qDBzavw98ZYgwuVv31Dxm3TILYwd/Gq/9/TU4XKYBT1swdSACZCw8mwiBgWdqQLUBcBNBWNg16bBAaDCnhlsTApOXEDpMw68DB+bOWNC2CAHbGrZt6iAyDpSt92motoBAYM5zIDQE1OavYeC2LGGuB8yx6Xpr4FYI1SaQDkcUqm3vTgvwJBDu+819uOhbF2GfffZBv/79UF1TjW7duqGsrAyZTCb1nLeleqUw7MNVOGTNh/j2po34SIYwo3yjQqtyAH/p1x+fLCltV/lKKUy/bjq2bauHgkJ5UJZyV7F8EQj79hzugNpZmTUQ7Syk/Q0L1/ahVhpWpb9DEJaKwFhDkE4Ib5VuxKr/90BUzgWx54N1Ghsb8bGPfQz7778/nn76aWSzxYMdL7/88oLtSFbna+bMmYkwUdINJVX7dGGpXezvzJG/7duVsy9y1S1u5aX9zu2nJOv7NOH6V9qSJRaKDfjg7IglZ2HZBratP7FwZ/GFC3FE/K3GB7z57fvRWp8EDZ8z5Rxj65r4wtTDdXrK+f3sAhcXf/1iTJwwEbU9azHm4MNxy4234M033kSpKEFp0L6+zyojMqgqrQJBL9KjVMpHWuho6JeUHmg0AtV2ELQoCC1sd017atrdCAAPUT8kkKO99tRRP+TepI0bN+Izn/kMTj755IIWecql4cOH46233sLcuXMjtt/KlSsLSl9VVfwYdGfJB//tzp/dQa+88gqGDxuOpUuXFpWupKQEK99b2XF/qH+eYt1SvPtqla0dKytFza++ivWTvgIVg5I6qPZxxxWcV/yKR9rFYm8H+07Nfcw9ZW1r29ZbM1wpCFHcgkc7QyMH18CHZesxhYJSWYTAawAk3TPk3rsp7wPpPkoPNrxSVDSviCj6bNr8pP1N/kn3XupZu8W9lAQAbNraip8/nrQ5iMgtdGb9NIV+2qPOAGrbuhZZcNtSwKoPPsSPb/1ZLG0AKilHUFmNTM8BxZXbBZo2bRrGjx+/s6uxy6g8U4HBVYMdRDvr/Ava1yARArbDRb20lapk1rRPMvQ1eHDt0EYN4dr6Kffg2vDg2iaOs1EpxYZ1KcN36VLZd/fGZ2qef50+TGzt/0yQafdz1LdvX8yaNQt//vOfi36nAOg+9bbbbkvd9/LLL+dN+9ijjyXCjjjiCIwZMyYR7h9dvFv66rlfRW1tbSLN0wufTvTLkWY0npM55+OOHYeSkiSovKysDNdff33KkbDSNLTnvmYcmPWex2zM76eftSzCcaQ0/rys/TsWvVSTN260Pr8QWB9CtUMvoB1ZhuNHJMeLsecx0pXE/kaorTFlrjAWi8VisVgs1u6p9v31AovFYrFYLBaLxWKxWCwWi8VisVgsFovFYrFYLBaLxWKxWCwWi9XJOvDAAxEEQX5YkJJo2vAPVPQ/ohNKLICm1KHsyRJEwgmAFJtEnbM+8bqlbVvlCjd1SN2fNlEzH9QmLV40byWTIM+S0uQExohSAHzR3dFzRZEwSsbxznUCCu2208tQ8K9VOGHPJo2EpwCnlfd//qMoTLpIcr8j+5SKXhU9qzCEJRognj5hFpJo6k7J8+ZP3LUTEC0oMf6ddnSR9LHtNo8zR75dqQMOOABTpkzB7Nmz24y7YcMGXHzxxfjlL3+5A2rG2lM1YsQI/Oc//+n0fHf0s7Or6Mknn8TEiRPR0pJc0CEuKSVuvPFG3HjjjUWVMXPmTNx7773traLT5Zdf3qH0RITrrrsO06ZNw5IlS9qMr5TC7NmzcdFFF3WoXFbn6corr0R9fX2b8YgIP/7xjwvO9xe/+AXefPPNoupydFlZUfFzyfHvvLDodmE2tjNTPMaBn0pAQ05seGjRKBdff+swGz+ZByGAQpYAofz0ZPGAIbdIhRwjB+7w6huvv22GLdYrcLXUHx+q3aKAJU2NeKelFStamvGv1lasbgckNU09qnrgB9f9b1hxr7IOnO3sxPCg4v2IgHDAGf9IyQvTW/BsTRNLULjIgXfylLVqFaCvhtBYDSlxzpfPxcInF6Ye0+FlpfhRdS9UGFCnAJB1h0cWZeWqcHxlBR5qqMeKlnTw2UVnfguHHX0YLrtuKoaOGAqlCFASijSoSkNvpDs+UtIwrjyIjgV1WDgOQrsZFkhFACQM0MpYxWSRngY+RRqQJUx8C9ImpY80IIIii80WIKGB2RqKDQQGFhqQAJSGhEOIEBtq6uLg2RAAKQjSKHgLzU6DasPCP82xCxBunfkT3DrzVv+WcPeClBLXXn0t5j0wD/95rzhbZ5OUeLRhOx5v2I7/7tYNN/SsSTx3aVuAhms/UVuL72/ejLn12xL725KUEtf94Drc/OObUCI6BindW1RTXoPqshpsatwEIQSUhIHL2vE2AAEIBMiqrAbUKgm/NRdmXKmf3xD+KElB2OE42RGlgnRwHP2k6yE5meeS9DNDhDBFOBZNBetYuFXKig5p49hix7adrXvuuQdr1qxpd/rx48djxowZnVgjVjHatGlT6nii58izQaKrp/Z3sb8zR/7Wd6T70dAtWlg+ab99Q4OiRUZsSAXnJXPtEgEqC5g+ENDBUW9q28+3s+ziDYqCXlkFQLZxM9YvuTmRtqamBlMuPN/2zgmotj4/5GxKpYDVH3yIBQv+6PL459tv44fX/hD9+vTD2NFj26xvIcqIDKrKeuKjxk1QCQho2IYCADmfoPHIknLH486fVOHxWLvcGdNk8pLa7vBsq0R7HW/TfX+h7+/toB9yb9D06dPxgx/8oCCfSS6VlpZixowZmDp1aur+QnxcQbDrAHd3F+B0Z8ge667qM3z++edx3HHHtev+vOvuuzBw4MDI9bTdQV7gZpHy85JmMRk9luq4ml58CevPngwV8xNRWRl6z5mN8mPHpdcp5nEpSP57Mj+PtPdkKrVn1/Gk9ZKYiCatgkLQwfNS8fnxEDU1HcqjtI0Fm0cM6qXHJWQG6yA99idh+hqpnVP2XaqUpo9X7qOcZ8n0OUpqm8NSxr3BR7Jf8gYmni9GpZ70eDobZsdD2g9x36L1+OJRvfGJgRVRB1ZXK4cvaYepkGJNHa/5zWJ0H///UNnUACggKO+pMzALqZD53bJ+JTa/8lu0bv4QqgtA+rn0yU9+EjfccMMOK293UW1lX2xo2IDNjR+BhH6alFLaZyAVhPVjKWXWySGQ1M+IdknosYCAhCQBYaDWpIR7rBVJQFlPLoGMf0GZQYzzP9txDbxH1dnGJjUB2sNhhhxEus30/YMIWxKTNWD8IiWijb+hyKPPfe5z+NznPtfu9IBe5HP48OFYsWJFJHzVqlU500gpUxelPfyIw93vdHBxfFuhpKQExx57LB588MHIvneWvuMtdKBiFyFWhrKLPihUdqvEoYcdiiV/j75HO//887HPPvvkPCZWVOVBOfp3+xg+3LoKgoxPHIHuQgUAFUB76Y3HjwAyf4siAQQkDKg+gICGZ+u+NoAg5fpQ5fVr8MaM9nlxPkDTH7pnLOf4zz7L/t/LRHaxWCwWi8VisfYCMVibxWKxWCwWi8VisVgsFovFYrFYLBaLxWKxWCwWi8VisVgsFou1S6iiogKjRo1qExLYWPd6J4G1gQj1rSvkw7VNcXbScTrQwa9PfKZg2ravXMfQ1kyxOG0qX1ryvmPlySQMobQ0D6RM5Z+A3V6otjuv3m8FlQD6RIDakUJCcKDyJ9opC2nwJnPmqDPZ/XFYV4G3WTjP3gL8wozisO00yLaL7k04jAO2QRQ7pyZvCjkAeeHanQi12Rlw7TvuuAMPP/wwNm7c2GbcWbNmYerUqRgxYsQOqBlrT9SECRPw9NNPd3q+hdy/e5oWLVqECRMmdDkU6U9/+lOH87j99tsxc+bMDuVRWVmJQYMGhbDaAnTvvfcyWHsXUqGA9uOPPx4HHnhgwfleffXV7a1S0UpDJ6ZZqvlSpeARw3ADRshlGWswSgjZjueikSkhaNmiURRC3oNFIEkDMNT7rS2o0wqTtY+MSkAXvG3ydllosvDCBcgxIOdvb8CsbVuxIVv4s1yoysvL8ftHfo/99tsvYn9ZeLL9HTGjFRK2WprtFh0pxU9EVM5e9OBQli8VlmDBGgpz58zNCdU+saIMP6zqhVIig3tU7vrbMyjcNVfuvF9XXYPvbdqE91rTYUgvP/8yJp94Ds6feh4mXzQZIqNB1VJJnbMQ2laWCqAAPlDc3jHk3SPufiO9w5n/HlRbkAVZw9jfZlsRhNA5OAC2hWOLQMOySUOK7bUUigxk28CClIFnk0Zw6/JE5NqH28KV2xZUm9xvhPvsVYwBTIIgwPXTr8f1N16P7du3o1fPXvkXykqRBPCb+nq80NSEx/r0RZUQ3t7cMB4F4H979mwXWBsAfj331/jpzJ+2K+3eqqE9h2FD44tQUmkYDuyyBggfUAPXliTN8wVzPwWQSpr70bQEUgN3QNI9yVJJCBKQyuPZUQiyNySsvQKsc+mll7Y77fnnn485c+Z0Ym1YxeqPf/wjGhoaYqGEmgO/voNqkN9S66r8fbi29U8lh265fJ/xcHjbcJ1wWskhXNs2RgoOeGnzJs/Ks74zlaMsW15kn+0vldsnm+uxcu7hSNPse+9EWWmZ7nNNHxsemoJS+lwJD873s5/elsjn5JNPxje/+c3UMtqrElGC7qU9sLlpM0IoKNzhkgFoS8As/GEsAkXadrdtrgGfCSBst61t7fyTnQDXjvtXO+iH3FP12muv4bTTTsP777/foXyOP/54/P73v0dVVVXOOPmAi1Z53wt0kTrVV1ToLdW17ql2a2f429vSwoULMWHChKLHC4C2i7486cudXKOU90gp91BLtgVlmY6DtZteeAHrzzkPavv2SDh164Y+996FsiOLXUAh2iO2CyhO3nfYRYb5ee/cnF9ASViQqYXctldV06aiZNSoDuXRlvbt3xOZgJCVnldBGS8TAUoJDfw03iNlfBdaKuwn7bbtu+I9j1Kwi3mYEYiL6zo6Yxj55okzmvyL4MYtps42rTmG1qzClfe8hwevHGnX+ehyWT/BTlMRZT+++B08+dIygAREWXdzPbXdEs+wtM/HUTv+GkAEaF7zT9QvfxYN77/cqVWPKwgCzJkzZ6f0k7uDhlUPx2vrXkVWtkKRMIu+AaE3Ttv5SgKBCLRdqYSBaZsoxmsIWHtTQkIggAX/wrVjEnBwbbsCZGjD+gMa8tpZMu0HnPNTec+oktr3oYzDW7stNNRfKuXGKJlg5yPfhg0blgBr51v8YsuWLSnjXKC6uhpA/G8O0uXHGTRoUGL/po2bTEQVO8+AWxDSDTjh9V8Kn/70URGwdklJCa644oqcx8NK1z5V++CDrauQVVkDrDfXU0IP+mzfqUJvfYDwfQzZ4TgCs5geQdk3MKQXytM9r16EU5nn2vadbqEYIDkuL2Q8qVLGk363nDJ+5DEli8VisVgs1p6hjnmqWCwWi8VisVgsFovFYrFYLBaLxWKxWCwWi8VisVgsFovFYrFYrE7U6NGj24zTWPdGF5TchROl7KRnIMZnyVcmxb798FxhaZ+0fAuNn2s7ibAhEJRsTpS2vm59Sh1gADa5jz83VDusZxpU20/gIAgGPJ0Tqu1IARYMpiIsdCV1mDTAgHDyrl+4gjLgHqUUpJmQa+fHevNkTVEq8Ykcfyw8/K3LUUpG6mF/SWWnlIbx7axdG+aOzQMdpZ0PPVHVTj6EA4X74PJInWPXrFiQQ1dDcuMSQuB3v/tdQXGllJgwYUIX14i1J2vq1KkYPnx4p+e7adMmnH766WhuTra/e6LWrl2LU045ZYe0F9u2tQ/SaTV//nxccsklHa5HfX19UVBtAHj99dc7XC6rc9Ta2oq6uro24wVBgAceeKDgfNeuXYtNmzYVVZc+omNTyNKsthTzK2+qfNat5fPks3yjZRGSlmwYJhL74NBIGkocbusPIYBGE4dhmhORd9ul88skB9Ve0tiEc+vW48bNm7sEqt29R3f8et79OPozR0cgRw6ODCRBsikKF24JoRT2fPvQGBWJg/AmiMEp4AfZRYUozOnDD1bjmquuSa3LWd0qcWPP3igjW54GVvn5hhgrVxMQgP6BwM9798Ix5WU5j7W1pRWzbr4TU06eguVvLQcpDfYNSCCAgJACAQUaSC0EBGnwtUAAQQGIBIQQCMxHiEB/KEBgvgUFyNj9Jr6No79NGAVhHBImfw3VFkI4qLYAmbQC+l8GRIRACF0fG0cEDrRt89S3hQjvA0LBUG0NMvGuKdnQ2L1lLk9lZSVWr1md89y3pXdbW3H42tVY0tyUM078VlZADMRduIYPH46M2PkQo91JPUp7oKasF6SSyKospMya3xJSSUjobwUJKXW4UtKMkTVASjq8vn66JaQZoyodF9741I2rdfsp7bjYjZO9yvmAJRukoj8SwMSYayNtDNsuQGEH9eabb6JXr155YVb5dPbZZzNUexdQ2kI9oqQbSqqG7sBa5PINdnL+scfE9/cluNU61EuPlAhxCzNmYLj+Km7p+VaB7d88n6yzEgU0WJG8b/sR4SdiWdowuO3mDcvxn9+dmHpmPjPuMzjuhONcnxuHaus+NgrV3rQMdJOSAAAgAElEQVRxE+6efXcknwEDBmDu3LldAsetyFSgPChzbbb2N2YhVRZSmvbcLT4orUfStdU2BDB+UNPOuzY74ps0vlEpXdub2mZ7Dly/Lwgj+T875ofck9Tc3IwzzzwTo0eP7hBUu0+fPnjmmWewcOHCvFBtAFi9um2br7y8vN11aY92OFQ7/oqgq9WOZiDtvcPO0oMPPoiTTjqpaKg2EeGWW27BT279SRfVLK1Q823OXXPKgrLFqvHZP2P92V9NQLVFVRVqH/hNwVBt/zbI2+7Fd1Hky7OTC2g/vci25bZpgg6CtXeEMoHAoD7dEeI+DVDbHbc078nsOzeYY5ZhGt2JAd4ZSG0EfBBo7KFVNh+rNBMnYRu5kTlCx5n+/se72zHrj2u0VaSiGXXkuacc/3aqCi1eAes3b8f3Zv/J2X/xxcLsgmcwC5TpU6ttu7J+n0Tvo7+NgWfdDcpUdPJBhLrwwgtx+OHpC7OwgNKgFIN7DDY+BBn6H4zvwf6WkMjKLGRWavvV2qMI7VgbVwNztS0LpZA1lqx9hqX/9wHuXbpd6k/p+8bcRvY9vLNnFbwFe2x8hO/Wvbh2LGA9H7uCTyqtX+7du3fu+K3p/fhHH30U6U+i/VVupb37Ki0rtcO+RH/lyjAFWH+S3TjsiDGRvM466ywMGTIkTw3ar8bGRrzzzjuRT2e8q21tbe2yT6EqC8rRt1tf82zJqO9PZs3z5z2PSnm+QeVGivpva+xY0/9bl/B5Sdtytoa9zjZOZLGLqA2T8D24e6Swv2vJFcZisVgsFovF2r2063uqWCwWi8VisVgsFovFYrFYLBaLxWKxWCwWi8VisVgsFovFYrFYe40KAWs31XUVMLKLgTM+XNvO4SoYrp0PMoNYvHyftHi58slVl/geE5YyAbS2tjaZvcp/3Lmh2jnieBPlEqAsB4OOpo3CW/REWjdZ1oZKb+qemTQfTrW1/xs4mAN+2fj+BFyZ+EQn3odlKDdRWCGEZIdpHHAbHkQ7BbJt99nJw/YY3fE7qLafLn5eEMK0kQOu3ca1K3YC4o4GfRx33HE46aSTCoq7YsUK3HTTTV1cI9aerBdeeAEHH3xwQXGHDBmCQw89tKC4Dz/8MHr37o3HH3+8I9Xb5SWlxGGHHYbGxsYdUp7oIIR4xowZHW7TMpn2gRWam5t32Hli5ddTTz1V0H0wZcoU9OrVq+B833rrraLr8steuYEYhSrNesvBK8gZkhefSLmt0FzWqx8mvDAAEdh1+JtigGy9HSAJyw5B29GPvy+aLsxvvZSYtmEjLt+0CSuLgFYUIiEEjhx7JK75/tV48603cNLJExCBalvYcQ7Ok7PFHViLTHDcBicTFj3ryvvhhjdKAULbz7oO0bxhAYqkgTP/8+3/wbYtyQUMPlNehu/1qEaQUm0PAQYgRG2Tq6v+XUmEa6qr8e0eVajO05Yv+7/lmHLqBfjj75+EBWsSEUgIgAiCyAC3AwjKGJA2abC1AWyTgW8TzD1lYNeBBWBbmLb55wDe5EG6QQ60HXjAbRs/BHzru1cYqJWgAGTuRUCnI4RQbQ39sXe8gWMZ6LaCKgiq7e4NpdqEagMAKUKvXr2wZu2adgNAG5XCf6+vw81bNiMXese/EwBgWDv7yyuuuKJd6fZ27dNzX2RVqwZnIwm6sr8Vsh7UKmvGrRayndXfbowrI2NUKUNwawK27Y9ZzW24p4B1Vq9ejc9//vM4+OCDi15Aw6q2thb33ntvJ9eMVayUUqlg7dqxP9jxlQHQpb5OQHf8Kh4UeShjVTCGgfuNeAQkH1wvnmdnUAKA7S+84VmCpm+Es4E8C5Gi1lz04wwsD7xIaKp7G6se/2+0bk8uoiOEwI23TIcQga5upM/UP+JQbSLCrF/OQn19feQc3nnnnUWNE4pVz7JqEITxIYb+TamsT9FCtpUBDkrnb9TttW73nafUa7uBEK4dtuHQcG14MMK0NjsXXNu/dZBsn/dGENp9992HmpoaPPTQQ+32QQghMHXqVKxduxaf/exnC0qzdu3aNuN069atXfXZLbQzbrV4s1lM0p0M2L7iiitw1llnFb1wXHl5ORY9swhTL5vqwrr2ONLzbs52DJLZ8ORT2HDueVBN0QWERJ8+qH34IZQeckgbtWr7mBNxcrwvUzG72aVPLSLaftv+y48sRNBm3XYFDenXA/47Mv+dnBlQIARppztSEuc4vsqP+yYvrpeXF58AkO5wvZC0i0AmP39bfxMRfvbYh3hjZX1KuvZppwO001RIlbzTfOntT2DD1u0IfRp53osrCh1YXhzKVKDfyTehpOcgt0hKZ6l379644YYbOjXPPVEf6z4AFZlyZFXW+BrCb2lhvtLAtQ1U24dr+++7rc8hXBoGxh9h7doswmc8/F959qhSKlwgBnDvze1+3b15bab3jt7GJ68J0ovlZXaJZ27lypWJsAMPPDA9sgKqqqpS3529uOTFXEli2xFjHuvWrUuk2Xfovm339/7fZZhxBQg49Igjkanq56Jdeuml+fPpgJ5//nnsv//+kc9//vOfDud78MEHo6SkpNM/1dXVRdVjcI99DCzb+vuyoe9PZsNwhM+dtGNE6GdG/5VL9Jnw/74l4u9TCfeeeyJ1F26esdhYMaF8Nk+8K9+JPkAWi8VisVgsVtdo5y9fxGKxWCwWi8VisVgsFovFYrFYLBaLxWKxWCwWi8VisVgsFovFYhkVBNbetAyyZTtESWUX1SLXJObOyNqjPBtYiIXNpE8SjMNmVGyfVa76FjMpM1dcf+JxErhnJTLJ67F169ZogEJeyFp+qHYK9M+cQx+wouIT6lQYMQ5ssUBt8zNWDx/c5e9Jxo9M0osGeRUtVpRaBhEZuJ0NCrfhoHeEaFJpgEPQk8XdMZIB/CgN30N43kKQnikTSkMLTRk+YC96pCpyX8S325LyjnNH6KGHHkKfPn3Q0NDQZtxrrrkGU6ZMQZ8+fXZAzVh7mvr27YvXXnsNv/nNb3DhhRdGgFlWFRUVuPLKK3H11Vfja1/7Gl599dWC8t62bRsmTpyI8ePH48knn+zsqu8SOvXUU7Fq1aodVl4QdAwMU1eXBKwVo6qqKrz00ksYOXJk0dCgnj17ory8vEPlszpHjz32WEHxbr311qLybWlpKSr+8eXlOKK0rKg0uZRmJSvkt1jjIZSSxoUb0AhS9qXVxi7+YRWAkIWCgEYiWWSidCm0jSOhEJDBJikKoSmx4/K/U7is5neI6iEA9Uph2saNeK8IoHZVVRWqa6r1p2e1+11TXY3qmhpUV1ejuroatbW1OHT0IaipqYmU7uw38uDIPmDbA1BGQMgp45AQWqxAECFvyNh0pOkxUMKce6UAYWxDQRoMJezZiFrRUMBjjzyGBY8vSJyD0aVl+Fm1BsBLJM+7BqQQSocMRun+n0DJx4ehZPAgBP37IehVDereDSgtAwQgZSv2q2/ARVu2YNWadfj7u+9h5YqVWPbOMrz1xlvYtEEDa7MtWVz3nevx/or38bXLL3C8TeWVHI4pzN1jDkufa2VutCBkdJrzLUiE8exvABq/DpDQ0GudqwApDfPWgE9y15IcSlvnKQzQk5SGmBFpoLeCOe2KTJgwv429DwUi3bcJZ2ebewXefWPvE+9Gsba/MECpXFBtq9o+tejXrx/WrFmTuM6FSAH4xbatuK++HrN69cbYslIX7n/b3zOqa3B63TrUF9FfDhkyBKeffnq76leIPvrB/6LpuefcdtmnP43q637YZeX52nzTzWh86im3XXrQQai59Sedln91WTW6l1RhW8sW72KktZ5A2DIqEKR5wCQECd1mQEKRgFRKP08koSC88adpeUL6lL71LJxWmfbP9h3euDUhM+Z149h4lcnfTOZR7Li2WC1YsAAnn3xyh/LIZDKYN29ehxeIYXVczz33HFavXp0I7zb4czuhNlZd6OsEQn9nLjsjYfyFPXwb1mF6fOMD0+UIB+8P4drWpyfS83AGp4ruckUQEjtMZ9+07h/44I/nQDbHfJ5G55z3VRx40EGuj7Xtj/NN+lBtE6dhewN+cfsvIvmcddZZmDBhQmoZnSUiQs/ynlhvAeGufdS2hltQw11b3b4IUpCeFZxVUls1JABlrXAJIgEJBeHa2fDK2LZYkeeHjJwuFbbrfvsda4qL8kPuGFfjDtH777+PU045BW+++WaH8jnooIMwf/58DBw4sKh069evbzNOjx492lutotWpsOW27pOdzdpLaxYLTbqD/e7btm3DuHHjCvZv+ho5ciQWPbsI/fr1aztyF6sl29xuW3D7o49h4yWXAtlsJDwYOBC1v52HzL4FwENTlDdFzLYtxgRIi+aDYm1WpqvoUvu4MzWoTw/9jsyMR4zTBPpIpB5XUGB6KQmlhBm/WDsiPniwXiR/mS/7FX9Iw+/opfEvTIoHzNaVojHD34TWrMJ3Zq3AH64+AFXdo77sXO/v9jh5p+6nj/wdz77xb4TjUO9jHD5kfyvvPBu7J7wvgEz3Aeh3ym0gQWhc9Tq2/etJNK17G7JpS4eqe/XVV3s+PVYuEQhDq4fhH3XaztEQXmgb3jfvpe7TsioLIABIAkqYb+V+EwJASUgIEEmQ0v42bYdax6f3Dt6USmTHMeaNugrted8fa21Y/W3zgV40zOWpQkNXKQS7wMIES5cuTQVrT5w4MWeakpISfPzjH8fSpUsj4UuWLMErL7+C0YeNztHOeT5Wb/f/vf1/iTI+ffRRkXOqXcoWqgzf1RTma/7eY0C/PqjAdmwFcOihh2LMmDF5z0FH9Morr3RZ3ruCqkqr0KOkCltbtiBuWOjLQFAkISXp7lKSdmsrQEmCNC9ltIs6gPH4GaC28X8rpd8HefeGtONBdxPAGwcmfXVAaI+Ej5g3hkRsLBm3k1gsFovFYrFYe5QYrM1isVgsFovFYrFYLBaLxWKxWCwWi8VisVgsFovFYrFYLBaLxdpldNBBByEIAmRjE80jUhJNG95CRf/Du7AmXQicicO1TXF2gld6XWzkXMSEdpAUIuny7UvPOzJpnigVdP7CCy9gy5YtqKqqcmC5XPInVFIkjFLj2F1pUG0kziMlJ12aSZbKKyKc2OpN1LXgG3+fgvdbxYpUYV42JD6X3oXHYRbR+yJ6vsJJgX6c6K36/9k77zirirOP/2bu3d27FXZpIiAiFsCCBrG8iYpiSZQiloiJQcWCqK9d38CbGAuxoyK2BFBRASuBCKKiINjwRZQmQRRQQYVlKbts33tn3j+mnDnltt29y6Lz8yP33jlzZubMmTPzzHN2vqMWCZqAbc8JGiRGxKJheY2EAzwuXFuCvOFegJgpuHZLKi8vD0899RQuueSSpHEbGhowaNAgLFmyJPMFs/rZ6g9/+AOGDx+OFStWYMGCBVizZg369euHc8891wWLmTBhAqZOnZoWQPftt9/GAw88gNtuuy0TRd9juv/++/Hmm34IaybVVLD2rl27Gn3uAQccgC+++AJFRUXIy8sLhLDHEyEEU6dObXTeVs2rnJzUYNb9+/fHqlWrUgZhHnXUUSmXIUIInixp3g0hgqxk7gn3x3GHkIBzdDhBs8K1AQeuHYJCLkoQMYQ9xzh0KgqRpKwovzUmvhHjNzUYSrMqq5JCta++4Wr0O/pXOPSwQ9GjxwHIys4S+GQFYZZl1IgmE5jtKoMKI0apEAiN9dps2s6TdaA+dBiIPofpmtSVAwICxpkDPlQHqbKV4bvBNVU1uOWGW3z1kU0I/tqmDQhg5gQOjnCXzig4ZQByT/gvRI7uh3C7YnBtxxufnIMZIBXOOXI4Q68jDsUhXM8EwDnDhvUb8emHS7D4vcVYvOADPDdxKjZ9uxl/efQvyMnJkoAlZftTXTkU0ABxrkgd0n7WdU5lzRIHhg1OQCnkvRXnUKIQ29S5j4RoKCUBEaAfSkEBEOoAtsWGOc5vAAhBArepahmybLp8FBwcIXkeIOYC1MxftgxXKyNO2+Kcg1Iqr93flszvCxcuRP/+/VFZWem736lqN2e4cPs2/D4vH/e2bQuzhzSb90GhMD7stA/OLtuWMtB+1KhRGYUP1y1ejIav1unf4f33z1hevrw/+tiVNy0pafY8uhV2w+qyVU7nB8CYVBtwfQdaRzgHGJMdMgGholemXMCqGGegPCTnqIK846DqnA5FtUWdK3W3WVGEvQusM2vWLAwbNqxJafTt2xdvv/12q4BPWgFvvPGGLyy7zQHIKtq/5QvjUgZ9nYDj7yTeYOLAtX3FMH/EtQ6N72Y86GNiGJZjNldxme45AgprfPgBb+6LcPJr2PUtfpx3aVyo4vkXnIf7xt/v2GdcFk5ZlyZUG04/NWP6DOzYvkOnk5+fj/Hjxwfm0dzKDechJxRBTbRGd5gEyjeqLA+AcOLYhJwqDiW4hGoLjpoDNxfV6odri/7XOQYOB66tNgNUMDXPpgguP6THn5uSH/JnAFFjjOGmm27CxIkTwRhLfkIc5efn4+mnn8ZFF13UqPN37NiRNE6bNm0alfYeVbL2kcEuNG2p9ux5rZDSqS0A3F2yZAlOO+20Rs0Hxo0bhzFjx7jfBUnFf4eWOXFw1EfrkBNOfxO78rvu9kG1wz17osNL0xHad9+U8lZK+Y6pvtFTT8rf4t9gNo6FoN6BqR/yXHUO3Ys61C7tC/V44/b8CE8B4XL8IsoPoGYgTjxRF2qeYtwPGV8nSxyPkm8sEi/hdFRQIp0gAXdA2zNGgH637MTfXFaH6//xDabceAj0FHfvuTVNk1FlC5dvwIMvL4a7Y5TflS9G/S+hys681TlH3DVZkYQDCCG3a3/kdjsWQAisbjd2r52Nmu8/BIvWItLhcFRueAfe+1fS/7+R27k/opWloOEcgGaj6z7tcM21TZv3/ZJUEmmHouwiVNSXg0K9q6G+qQFhFJRS4aPkBIwwaYoShOQcgYMhxigoYbo9qL8BEPBsCmj/F9dTGiY3rVY8fj3VIY5drHzMWvI5Z4zpR9X0vXLpNG0NYO277vJvANe1a1f8/ve/90c2LvK000/zgbUBYMSIEfjoow81PD5oHDfT27J1C1atXOU7dMHw4a7hx5WOnCOoHlwFMThhBx18ED7/7HOMHDkyfv5NFOccM2bMyFj6rUVdCrtgTdkuEK8LlXPE5BhGKAGTn5wBjAIEwn/MCdeb6ekN96CGS7HZHph4bqncEJIYDzmXsYkYxI15I3RaIoYz5pp/9yOT0c9eKhs1xQuzsrKysrKysrLaO2TB2lZWVlZWVlZWVlZWVlZWVlZWVlZWVlZWVlZWVlZWVlZWVlZWVlZWVlZWrUa5ubk49NBDsXLlyoTxarctzzBYG8gocMaEawMOoC4hGMALkwmKF7TIywugSVq4gO/eRfgmSU18D+V2CEzt5AEn47PPPksILosP1Q6O4wOhEBMU4D6T62V3mloDtWBec7gZNxZjmkBtxQ8wYYIK4qeiuNPX+bg//D+M++zAwd31rYBfgAGZcS0Kh2IaQF2CYvqpBcEKyKgAPubZrqZGAMI5uEzAm59IzwECZBqu3RKAD6WLL74YEyZMwBdffJE07qeffooZM2bgwgsvbIGSWf1cRSnFUUcdlRCOm5eXh6uvvhoTJkxIK+3bb78d1157LfLyxGYHjLGMgiMzrcWLF2PMmDEtnm9+fn6Tzk8XHEQIQdu2bTFw4EC8/PLL+p61b98+LbD2P/7xDwwdOjStvK0yp6uuugoTJ05MGm/NmjUYMmQI5syZk1K6nTp1QkFBQUrtbL9QCOmjn5IryBL1/vbHcYeYHFODlaFhT02Ba1MQAfCT5xuIP1eYspMocXJhUAAG4rLndPrEi91RwQQNnOPV6urAUu7bdV/87x1jce4F5yJEQxKiLMAt8aDaGtosM1XfOeCyqxR4W9tPnimDA3Z0yhpQja7KNu0wB2zrPUVtXhNwv1XeBsT2xRdeQOnWUl86owoLcEA4rBlUtKQEbc4ejIKzhyBy5OGOjQ4DmsKNjIgJs2G6/IyrEjL9HYSiZ88D0LPnARg+4kLU19fh/XcX4V8vzcQNF96Aeyb9HSUlxaIsGqBN9XxBg6YJEVxtw9bWv2UciboGJQLkpKAfVN9Jou+dCXcSYRSEOsepjh8CJQqsDfnd+U1kProtEaelUjMvokug25YK8bYBH7DdnAqqtmXEA4CDDz4YmzZtwoV/uBBvv/V2k+B3r1RXoT2luK2oSLYBIT0VI0AhKOZ36IRrd+7AO7U1CdMLh8MpbarTWEW/3+QCW7ekWFkZ6pcvz3g+nQv2xX+2rwFjMU/nKp8TrtqOwNoSRsBkPMrFM8sl6Ior4CrEvJvLfpHIOTchBl5btz/RwYip/d4N1iktLcX555/f6PPbtWuHcePG4aqrrmrGUlk1RbW1tXjuued84fn7n9HyhQlUBn2dgOPvJN5gw9/py95rFXrL6PWHykT0GMfkGGpahI7VR+B0AF5Po2PRJbM4CWq3LMPmfwdA5qTuHHcnbrjlBjF+Q9WDc00+qLbsr2IshscnPO5K64YbbsC+KQBXm0ttI8Wo3F0pbAquQGeOxUsJZA8o/mOid5d2CwcDBeXS5ibJ4dqiPpxj8f2QzpdkmyLsTZv8NVbvvfceLrjgAmzfvr3RaRBCcP755+OFF15AdnZ2o9MpLy9PGqddu3aNTj9VNTtgOYPdY0Zkdo3Br3Hin5pB3/vs2bNxzjnnpA1/z8rKwuLFi3HMsZl+7xdPykBUP4l+gVITq20UWDtIrHQrSs88S/9OdMuCwdru+XlW/2PR7p9Pxk+Dc9R/8QUavt4AOJcE/Y6srjbQv1P3ySdguyvA9LswNdvmoF06I/+/jk94na1J+5TkQ99b4p1VeiDalAMKtA3AfLi8Uwr3BFnaHnoAM+PIdIxJiRjiuJGEx5bR7U+k6xwjTnpSH60px7jpG3D7RQekWzU/C63bXIbRE/6NGFf2n4JjK1iy8q95vXnSD0MIACpsEg3hhkzDrG+CUKQYxUeNRPFRV8i0Kaq+fQ+cuTf52v31XBQfcSl4ewK1Ydt1f+yCrPDe+55mT2j/Nj3wxdbPBY+eqJfhcB5PiE0TOQeYPBaiISiQdQwcIe1RZOAIAXpzL+dRJXCeRf3nAkaH6fgaDN+BtF+ZPM4BcCY3qeZMpsX1vED3NvK8EPYsWPvRRx/F9OnTfeGPP/44IpFIoB9YafRVo/HkE0/6xvm1a9fi5JNPxqxZs7D//j1gjnC+9AgwZfIUny03cOBA9D3yCO8eAs75qi7Vpucub7E4pfv+3bF65eqMvsefMGECVqxYkbH0W4s6F+yLNdtXI8YYOAXUDRF+95h4HNQzqfeooGK+SJxN77l8/sSmmAQUEqoNZdUQ+bc4zthLiDGPV88iTNi2PJuY8z4ONaP0bq7nkn9At7KysrKysrKy+pnIgrWtrKysrKysrKysrKysrKysrKysrKysrKysrKysrKysrKysrKysrKysrFqV+vXrlxJYu2WUJpEgraQV+cMNllFAg2AwhHthWGplS3VlmDdecPpBUG0AiLTvG5jq8uXLMX36dFx00UWBx4MWZ3qXqMeDanMJ6zGh2kFpmwsuVXzuiuPEcy2p96TrnOes6NQACu4ADThjnnIFlS5AemGgIfWDQYBk9KJFyAXAzkJwrovmLPjV631lYuq6iALMKKCNsdhQQ39c4AYDpo2fH1x73rx56Nq1K6LRaNK4l19+OYYNG4ZIJBOoUisrRw899BAmTZqE6jiQ1iDV1dUhPz8f4XBYt+fi4mIcdthhOOusszBixAh06NAB4XDrX05SVlaG3/72t80PSkpBJ510UpPOr62tTTluQUEBtm/fHgi16t69O7777ruU07rpppvwyiuvYMiQIfjTn/6Etm3bpnyuVfOrT58+iEQiKbWHuXPn4qabbsLDDz+cUtq/+93v8OqrryaN9000im2MoUMGAPupYBlFHNOuc58VD6NIgLhwbXWeN8REKRIAIRDEZJjivqr/GYCQ8d20gKiEr8TJyJOre8uT92pqsSMAHnba707DpBcmIS83FwpImApUW+Xh4bY4uRIYYGaxcQNnXB8Tl2JcBIfLtvJBuohiQFFfHGX7ee1wx8wW8BjGjfOIY89FGxrw5GNPBdbjpXkFYAByevVCyZWXoXDoIJDsbGl7c4PP6bQSrq5bQjcEfJeDg4JzgeugmlsVAlUIME5AZdwQIYhEIjjjzNNx+pmno6ysDP9+bTYOP+5QdO3ZVV4bMTaYkXWl7oc0tKlR3yAAlccFkJKCEwXAVveDgHIJ3DZB2lCoJuKEcTjfCQGh8nxXbPMbNBA8RB0IlIJqc11++ZtwF+hbt4c4UG1OzDZDAr8rFRUVYc6cOdixYwfuuecevPrKq/jhhx8C20AyPVNViRuLivyLYZ1pDwiAJ4pLsDEaxcf1dSimFNfv3OFL69RTT80orLRi/PiMpZ0070ceBWKxjOdDCUWn/E7YvHuzfAS5Abci+tkxe1jCAE4JGGdG/8ZlH+HMP8WcVgJ2OMDAQEnItUkUiIPJ1aBVAHsjWOfLL79MaQ7qVe/evbFmzZoMlMiqqXrssccCobdte4/YA6WJp1SsuKYkrwwKb7BnM0FXMbzWoC9RI9zrrySG3QOnG5LQLudco49wpROUF5z4nGHbp/dj18opgbHbtm2LN976N/oedaQ8WxtU+priQbU5OObMnoN1xoYMbdu2xa233hqnbJlRdigbeVn5qGqodI3ugIBqM04gNgnhjp0iYeaUU4AwMBnGQJPCtYnyRapjIHBtlKAsP12NXPtEmwzX3gshahUVFRg2bBgWLFjQpHT2228/zJ49G0ceeWSTy5TKJk/t27dvcj6JtCd8RYmUCECZrtKGwptZp9HFa0hhM/rfP/74Y5x77rlpQ7WLi4vx5Zov0alTp2YrS3LJylLzPb1Rlb8CaxtqgJzm8bGx3VyOM40AACAASURBVJXAbucZSnS7vLc2KH7IBN17+zh5idWvz0LV1Od1FDONePteVD77og5Xd1PZ6zm/Ow0F//XrBCVvXerYNg9qwqLnH5wB2vchaoVzBsJlGJdXTk2PEoz4Io7wXRnjPnEeQmcUcjxHbg8ZASeeNLUcv5Cm9urU1NyegEtb58UFpdinJBtXntm1UXW010lW14/bd+OP976K8upaKCCrH4itPpXvQwG3HfC2uGuGX4Q4cFdnMxcY34UHkQCgue0Rq9riKl7Drg2o3vwRcruI56R9URi/PyHzG05kWrFYDBs3bsSGDRuwbds21NTUgBCCgoICdO7cGQcffDA6derUbONKcaQEhTmF2F23WwR4AL6AuG8c0s9r+CWpnBRwKqxNYdMyuRkjkbY5AzgFIwxUIrip6dLg8qk1bHfojfuccpq+b9UdMMNZxZnsPY3+YU9thvvDDz9gzJgxeOGFF3zHbr/99uBNWz3dU+/evXHjTTdi/EN+/9fKlavQt++RuOuuuzDqqlHIyckJLMd3332Hhx58yBUWCoVw34P3OcMwV+MO95s3eorn/GWH+nuPbvt1xcCBA1FSUhKYd1O0efNm3H///Xj88ceTR25GtWnTpsm2tdqMOR1l0Sy0i7THtppSgAEkJHzxqidkalzi4t2GgMkz6RIQm09yzsEIl3NJJsc9Kp8ascGes7WEsbmeLoW42dQh4cN1SCpoc72gv2sBHD+3SsP5OyL3XL2x+rlt8GRlZWVlZWVltTep9f8lpJWVlZWVlZWVlZWVlZWVlZWVlZWVlZWVlZWVlZWVlZWVlZWVlZWVlZXVL0r9+vXDs88+mzBOXYuBtZUyCJ3xLtaXi718wJm45Ym3pD6tQsT5zj2xjGPEtVoNJBQfMjxp0qRAsLYP5gf3AlRvHBcsxQvV1r/d55lQbbXolcu0xG8H2Kfiu+tdLLYL0TBCJIQQDYESCkpowoVxjDMwHkOUxxBjUTSwKKKsQYDEAN+99VSnrhXOnYsmxoI/zrhuO5xwY7Ef0TAhblSIRPnoOA5kSK3lJTodnZex2FCXLRW4drpQmwRqKbh2p06d8Je//AV33HFH0rjV1dUYPnw4Zs2alfFyWf2yFQ6H8dJLL+GCCy5ATU1NWueagL6dO3figw8+wAcffIA///nPAER/UVhYiH322Qf/8z//g5EjRzZr2Zsqxhj69++f8nWHw2GsWbMG5513XtLNOVLRDTfckFI8xhhef/11jBo1Ch06dMCAAQPQuXNnxNKAWubk5ARCtQEBZl68eHHKaVVWVuLdd9/Fu+++i+uuuw5FRUW47LLLUoY1V1dXY+vWrdi1axeKiorQs2fPlPO2Ctahhx6KZcuWpRT3kUcewcCBA3HWWWcljfvPf/4zJbA2A3DTzh14oV1moGaJLGRlDpjQ6qCzvBhF11ECGBxfXzx/aUQsxVgJgSicsoQ9CCksEuAAth3L2rRb/PJazaYlPqPaD5jr+6u+eOGV50GpQmZLiHbaUG0jTNWNAdVWQAhlpwl70F1LREFlCPeEq2vgIJQ6jCiPHU4I0basssM1UBvmlMbYroYAYBzz5s7DhvUbfPUzsbgEeYcfjg4334D8U08R50owir5uCmGrcibhNRQEXMA69Hd5HfJiKCQghyhAkmw3hIMzBgXeIeDgVFxHxw7tcfnoy1BTW4dNP3yPgk4FAghHZHlUe9T1Q4y7YkCv9L0Txyl3WgqhEuIkzxcYEaqvy7H7ASoh2oSo8xREW91zSKiIc4TKY5QKWKUGenNZPmKWz4uDksfiQLXNeRglmmAU17ZXbaCkpATjH3oID0vg9JAhQzF37ty0YIi1nOOBigqMKSpS2aqpjK8f6hEOY/9wGBzAIVlZ+KqhwZXWhRdemHK+6YjX1KD8vvtR/drrGUk/Yd719dj9yKOofG5qi+XZuWBffF/xvfjBAFACwhUelYAhJu4NITKMAVzBqzggYTocDmSHcoBL+Kp5b7mG3jmhDnQHMDpKqJ9KrQ2ss3z5clxyySXYvXs3OOfYscMPf0+mNm3a4PPPP290Oawyp2g0iieeeMIXntv5OGQXH7IHSpRIGfRzAm5fp8uVaPg6gwy/wJ7de9yTqHakQj/oTkwzvhNKfOl7xzLneNmnD8SFamdnZ+PlmS87UG0NFXeuJRFUGwAefegRV5rXXHMN2rRpE5hfJlUcKUZFfQUA08ZV2/IR1zcKAk4oKAdiEIBCsWkMAM7AOBEc0lTh2kRBzC1c26vx48dj7NixqK+vb3QaWVlZuOOOOzB27NhmK1cqG8Dts88+zZafV3HtyFTuazN3fc0J1Pam2Sgon9ntpVi05vK/r1u3DieffHJaPjFAQNjXrv0PihsBwNSX6xp2SJPui/d1HSEEMcZQF6tDTigYEJppNfXumH4LrRT7wuCabLkNUZtD7Ypy5eWKjX+UH0MEijD/piDqTaXpBOBupwAA/0AkjxMvVFt95VA0bQ7D6cXVPMf5VzoxXGUSDVSWWf1PCMApxr++GfmREP54SufGVtXeIVll28qr8Pu7Z2BzWTkgYdrEVS9Uf0rvDDRUm1CAE+d9KaGGT4Z4zoNIm5jeRKfu2x93M7a+598U5ae3/xsHXPYFAI4/DmiH7HBmnpkff/wR1113nSvsnnvuwcEHH9zktGOxGJYsWYK3334bixYtwtKlS5O+r+nWrRsGDx6MK664olk28+hW2B2ra1eIHwQ+uDYBVY4tOJFiAKHS28bBeQyMh0ApF3aqhvsSuVEfAScMBBSMcelvdWx5x5Es0zPeyZsbPepHl3Ntu4rNxYxwCB9kiISaXDfxxDnH+vXrwTlHfX09tm3bhjVr1mD+/PmYO3cuGjx+MkIIxo0bhzFjxqScxz1/vwdffvkl3pr3lu/Y7t27ceONN2L8+PG49dZbcelllzpQZw6UV5Tj3HPOxe7du13njbtnHPr2PSJofwvpB5TobJO8bY7Z8vg+nTvjsF6Hp3wt8fTOO+/g22+/xY4dO/Dtt99i2bJlWLZs2R7Z3OXyyy/HQw89lDxiBtQpfx+UVm8FJwwsRuRzR8T4KftRzjk4YXLEJGAKQM+Y2CRSHmc8JCH3kM+heLgIF5touv10AoivpP4uiKi/8yFcDqHO5nouPyF3zku0SbxLe49pY2VlZWVlZWVlFUcWrG1lZWVlZWVlZWVlZWVlZWVlZWVlZWVlZWVlZWVlZWVlZWVlZWVlZWVl1arUr1+/pHHqdq4Da6gGzcprgRIpZRA6o4HEBlwGHuBM0vJ4oTIJM0whnHuOuEg4/mgEiHQ6GrVbP/Ol+tlnnyEajSIcDhunOekTVxgJjONem64WSwYvnowH1eZchXInTMXkBrSCA+FQGGGahTANO+C4NKTg22FkCWKjVJRFURerQ12sFvUxB4riYXkbEB4D+KPgOwoUpOgyDJr4oBYPqkWDzuJ9sShRLct3UuU6hloUrPLX6es74+RPiAOn8S1K9PFq9g649t/+9jc888wz+P7775PGnT17Nj788EP85je/yXi5rH7ZGjx4MMrKynDeeedh3rx5zZYu5xwVFRWoqKjAZZddhjvuuAOLFi1Cjx49mi2Ppuicc87Bt99+m3L8F198EQcddBBmzpyJgw8+WIBQG6mjjz4aRx11VMI477zzDm677TasWLFCh+3cuRPr1q1LO7+srKy4x37729/i6aefTjtNpYqKCjzyyCNYtWoV3n77bVAaPJ5VVFTg4osvxuzZs112R3Z2Ng488EA8+eSTOOmkkxpdjl+yXn75ZfTp0ydlENrFF1+MsrKyhHFWrlyJ3/72tymXYUVDfSat2Lhpe9BCnnj+X0o+nKLkDJnh3rTNcxVGy2CsgEkbR4UR49NE4sD47S2HmRcJCPu8rh7fNETh1dXXjUaIhiBgEB6IdspQbThhqk4CoNpOffntJpftZVSeaYersrjtbCc+59L2I85GNASKPyXhMoZtqaAn9dF6XHj+H3xlOn7/7rjgofFoc/ZgV1bihnvtVgFzZlzdTQHXEDa+eXUK7AEB51Wb6xAqy8oAGhLADmXjciKBOiIkNzcXB/c8GHX1dahl1ahsqBLtxZyqEQfXBFUHRNnoBFwdJ0TnLexmEY+AOlBsCePRnxpazUFDBmwbEpyt2ojRdgQMSBSSgmqotqhDBY4CNBqTcOc8OOCSZFBtdUzffx4fWme2BSjICoBZs2dh7dq1OPGEE9OCCr9QVYkxRUWuvkFNXbxTKaVX2ndE/y0/ol6WNysrC0OGDEk5z0AxBl5dDVZdDVZaiob1G1D3yRLUzJkDtnNn09JOJe+aGrCqarCybYhu2IC6T/8PNW+8gdi2xGNHc6tdbntk0TCiPArODei+bmUEDAyEqzYnAdqcCUi/bPtOf8IAEjJ6EQYOqrsD3UodMq3RT/O9AqxTW1uLAQMGoLy8vNFpEEIwf/58RCLxNzaz2nOaPHlyoD+hbZ+L90BpUlEmLUS4fZ0ul2JzwrU9lqEyTNRIpjcc8Z5jghG9UmkS1PzwEXaunBwYKysrCzPnzMTxvzleg/W88GckgGoTELw7/10sXer4USORiA+M2FLKCeUgLxxBZUOVskoh+k1hcxFOpZ1ChO3FOSA3jmHcsFWkfcIYAyEclMhtbDjghWsr2yRVuHa8zf5cTQEp+h2DJhOtSKtXr8aQIUOwcePGJqVzwgknYNasWShpBLA4kerq6pLG2XfffZs1T6U9ATOMp0xAtYPSbxJgO9XoTfS/l5aWol+/fmlD4Pfdd1+sWfMlikw7PyMyUjfJ2dx9OFEZquqrkJPbcmDtRtWH+f7M/Iw3Z+P+EdecXyUqQ2Peme0pFRfkwnnHpQYA4RVy3pLJ7bc4h4ZtE7Mm5P/KP2KM9W74tXLkeDetVRMbl/dCxHPZKWZS8eyeIK8UwDnBXdM2AuD44ymZ6YNbi7burMR5d83A+p92wA3VdmDaALTvRoC0IY8R4164tw9R9au/EzhpusKd+5HX/UTQrFywBj9wuvq7RSg6YAAuPKldxupi5cqVeP119wZft9xyS5PS3LBhA5544glMmzYNW7duTevcTZs24cknn8STTz6JYcOGYcKECejWrVujy9IprxPW0ixEeYMPqg0GsWGd3JCPgMn7G5LkXiYeZxpCCNL3QBg4F/5F4WcU/jPdB0i5+j/xBwQCEAzA8USIY1w1B270t9p2BZgEbSufhZiNZM4QjcViOOigg1KK27dvX0yYMCH+u584A0FWVhZef/11jBw5Ei+/9HJgnM2bN+P666/H3XffjSuvvBIjLx+JSCSCoUOGYvkXy11xb7jxetx0842uv5VQnlvdE3ptfub6Kw89F2zXrh0G/XZQStefSA888ADee++9Jqezt6tjXifEOJPTaOLMfZl4JpTfj3DlnxbPktrwkkNsjgkChMABrsD2VPvJ3fM7/ctoftLHzaF93K5DiDMH9A6jUtruVcN70DErKysrKysrK6u9UhasbWVlZWVlZWVlZWVlZWVlZWVlZWVlZWVlZWVlZWVlZWVlZWVlZWVlZWXVqtS3b1+EQiHEYrH4kThD3fbVyN3nmJYrGABnZVWGlvmbi/plNhoiEhcoY0QODE+aaUAY98RwEXDiZherCYZ51dTU4Msvv0Tfvn3lqe6lcE5yTj4pQ7X1b+8VOMcdqDY0UIcbOahll2EaRnYoG2EabhywIgWFaRhhGkZ+Vj5iPIaahhpUR6sQZVFdp2pNtlrUJ7jZJojHWbbL1UJFTZmRR4gDCfAwjESohozJhYoQMDIiF5NzmR7hDpAbCIDaeGA28RYc7i1w7blz5+KII45ICdIybNgwbN26NS6o1sqquZSXl4c333wTF1xwAV555ZWM5LFp0yYcffTR2LRpE/LyWnLTCr8eeeQRzJ49O+X411xzDS644AIAQM+ePfGXv/wFd911V6PyJoTEreNoNIp7770XEydOxLZt2xqVfpASgbWHDh2Kzz//HOeffz7Wr1/f6Dzeffdd9OrVC59//jkKCgp0OGMM11xzDSZPnoxo1A8Erq+vx5o1azBgwAAcccQRWLp0KbKzsxtdjl+ievbsibfeegunnnpqSsD37du3480338SZZ54ZeHzy5Mm48sor04KJ1XCO5fX1aEsp8ihBNeMoZTFsisVQQimOyc5BXhPH2GToQz92hASeZdqFrqOSZ2SGe+MqLJII88O1OYjEtLoVDxplYhfNY15ug/r9WlWV7/q7dOuCwcMGA3Cg2hrFkzJU2whTdZEAqq3nD4a9HDifMNhPLqi2imdAYVy2t3ljePAMxdmshmP9hg04+6xhruOhUAjXXHsN7ht3N8J5uTIpT1kdmq60cyFh0VSU15W3uhgJ3eBUwHoBbZ+6AdsivgI9wwCFcwWKJgS5ObmIIIIslo0qVKMuWutUtc6SGKU2AFmcg1AKDQImwu4WYEoCg2EuAOBEfTfSoqKMFBJSKfOiHCBUtSVxLiWyFBISTmWFEUr15kKUUAE5oWb7Nud56sPTtlxRiHF/4/cbrvleQP/Sq1cvfL/pewwcOBCfLvk0bjqm6jzzZF8/4cpfKAfAvW2KcfMuAfD+zW9+g7Zt26aUXzw1/Oc/2Hp66psbNKeiP/yILccdv0fy9oqAoH1uB/xY+YPRR0tgDphoNgQSxMpBJFCbg4AxDkJFTE4IOBgIQhq0Kn5TA4ztzAe5cef1eKDaA/W359YE1jnllFMaDdUmhGC//fbD3Xffjf79+zepHFaZ0e7du/G3v/3NF55V2A2FPc/eAyVKVRn2cwKOr9PlWvTAtX1l8lp7yeIA/nOM0dkEbGvbyftMuzuGWH05trx/c+AlRXIjmPTsJJw44ERhxVEBdjOh2jwJVJtzjnvvvteV7vDhw9GxY8fAPFtCbXNKUF5XoSxT7SNUhinlADgFJcImY0yCCEUFaDtDw1Y5wIljjYsqdsO1ubRhNFxb3p/mhGvHhRMHGfh7WD/88ANOOukkbNiwoUkA6eLiYrz44otx55VNVUNDQ9I4Xbt2bbb8UqqLRPcxxarMNCi7sUpUruZ8h9FYe6e6uhqHHXYYKisr0zrvpAEn4a233kKO9DN5EYouZfA59b6SE2Gqf5H9O4CaWDU4L06rjkLduoHkJIZxx7u7Qe/Q4KkjDiC0T6ek5aAlJQjv193n+3CApE64GcK9/3MOBiDUvl2ztr1Mq01+jqxELiYP4iqMGFwfc8F1GZfRvO+1DBHzuHagyHz8dokD4hbx/P2bx4umv3I951I5cqgNL5Q/R2x6dOeLG1FRFcXVg7unWkV7jziwcctOXHjPy/hu6y64odqe/7XvjEJAl0PCeSI3H1PHOKGACYqXv4kGagu/jfteUxdPvdNpD+OnN0f7irvjs8cx9OzB6NAmvv+/qZo/f36zpldRUYGDDjqoSRuXKv3rX//C+++/j5kzZ2LAgAGNSoMQgn0LumBj+QYfVBtEPhPceS7ACAglYJyCMA5OOThjiBKOEBy/Irj0PBCAMyb8Z+q5JYDYIEekqnpEIjfwEfG4Zu9zrv4RpzLtb5Q2DOe6zNr/uYc3Jxg+fDhGjRqFk046Kf64lsQsikQimDZtGk74zQm47bbbUF1dHRivrKwM99xzD+655x4UFBS47IX8/Hw89PBDGDnyUtffQfiKIevUtWGEOX4bx7t264rOnTsnLrxVyoqEIyjILkRV/W6AEd2WCYXwwYOBEQewzRkBp0SGcYAx4a+TQG0ux1/GAare1kj/P/fM8wACb/OMt7mee3BW43EjLnjvMW+srKysrKysrKwCZMHaVlZWVlZWVlZWVlZWVlZWVlZWVlZWVlZWVlZWVlZWVlZWVlZWVlZWVlatSrm5uejTpw9WrVqVMF7ttuV7AKytFA/h1RxJGwusXTkmAAvoMimlUrZ4K8PMBfteABXxRnHDpqLBiyYBYMGCBTii7xGBJXDgWOZvozjEWSypvmuwgVEeNy4bSAbVVoC97FA2ckI5DvilhRQiIRRkF6AguwC10Vrsrt+NulitA6njJgjIuC8GAJsQBwykFxnKOJwQCeGOs4CQeFMXkBuiFwvL9DQM0N02UoJrx4HaBP1OppaAax922GG45JJL8OyzzyaNW1ZWhuuvvx4TJ07MaJmsrJQ++uijjKa/Y8cO9O/fH6tWrdpjwPitW7filltuSTl+v3798Pjjj7vC7rzzTkyfPh3ffPNN2vlzzrFr1y5X2A8//IAbbrgBs2fPTgkela6OPvrohMePOuoofPPNN3jmmWdw2WWXNTqfr7/+GoMHD8bChQt12OjRo/HPf/4zpfNXrlyJq6++GpMnT250GX6p+vWvf40HH3wQN98cDObz6vbbb48LQLv77rvTBqzVcY7BZaVxjxdSivNz8/DfhUVo14RnPx760Msvddu0fps6HuLQe0yFK5aK97tCrlIjbggEDMIGMcPjMFYD8/aWjwAoZwwL6mrhVdduXZGdlS0QPwqqbXyKMjvAH5EecRgucOpMZZYSVFsFGce98wjFlOIQ8GXnmr1EMb8d7mTn1JzvPM6xY+dOnHnqWdi8ebMO7nFAD0x9fiqOP96BAwuwNzHSlhBERaghRDKpuORyErWXjOQaqVYlEVcqHEYktWGMzJHJuYQqNqFqMxo1f5DncYKC/EIUoBClO0tRF6p1IN2KlaVsZipLT0S4AO5wSRohjjlOFPKJqsuT16EQ8BK8zokDCubSbqYERKLY1QWIOYyCR6l/RTjnAKWizYjznViq1lR+rtseB6qtvyeAavvS0ffZrZxIDj786EP8ZexfcP/996eUnk5D3jsOd7rmb/X9d7m5uLOCooIxnHHGGSnlY5WaOuR1xObKTaJ9c0G10n2lfuYYOFebRQmwFaEMYrMDZyMn8fwzgIScWT3nAq7NoTeOUrB6LtPTzdRoE60RrPP3cX/HJ5980ujzmwNqZpVZPfDAAygt9dtb7Y+9HSSUGKjZOpRBPyeApHDthOXxls372xywlFNLdQqmXw2Ob0tHj5M/ISj79D5Eq7YGHl62chm67ddNja4ymRSh2nKM/fCDD3ybS4we7QcytqQKsgsQpmE0xBpEF8qFvWJuFGL2t5QAnAuLhhEqPgVtG8qEYYxBmJrx4dqqI+fGMXDEhWtrP6jHH+kyoBHshzTTMw40jxoxVixduhTTpk3D+++/j3Xr1qGmpqZJRaCUYtSoUXj88ccz5tdhjKU0LnXv3j0j+QcqUd2neH+bC6rd1HTShRV7/fVNlQP8TC2taDSKww8/PK0N6CiluO+++3DzLV4fSRp1l8rwkSCe+Q6DxaF4Ov27DOIcVQ2VKMguTLmYHWfNTBon3lgYf3Pa4Dje+ZtZF0U3Xo+im6737OlrvEvzAEvFnJnpMC5B0UzOcRlnPtBlY1Tz5jzUvrcArKICXPpcSVYWaJs2CHXeB+EDD0RWnz4gTdzkrzAvx9M01PtFaSuYdFwNxFaxjQ0iguwPOV4RtVsWANPZwLW14JV6d2f6yDiUl4jr3+qX8C2I+ROV8y94yirKycHw8Mzv8OOOGtz5p0MQos1ws1qJln71Ay596HVsr6iBuF7pH1H/azsQ8lOBt53NyoS5qI4B0PdIAbVVWhyCrB7SqYlw1R6kx44DuZ36I6ddL9RtX+sqb335Rpz7X8UZqg1g27ZtKb3LTEepjvOpaufOnTjzzDOxaNGiRm8S1Tl/X6zf9Y2GaetPCL+AeEydA4QBISoeaS79CeAUnDBwTsAIly2HO3Y8F31cSNmhXFqSRGxwLcYE5Xk0bHvI81U/II+oZ1PNPRjjOo2W2EQ6mebNm4fa2lr89NNPGDZsGCKRSFrna7uaEFx99WhEIhFcfvnlSc8zodo9DuiB+e/Ox377dROPZsAY5Zul6i7RGcOcDSJFSK8+h6R1LVbJ1T7SDrvryrWbjXNhPxEw6QcXW5z6INtyQ3ixMYeai4nzoOfIgNoOlcgNLx23tDMaqptvvifRMr57zSHRttybMwHGs8j9J7WW59TKysrKysrKyip9WbC2lZWVlZWVlZWVlZWVlZWVlZWVlZWVlZWVlZWVlZWVlZWVlZWVlZWVlVWrU79+/ZKCteu2rWih0sRTC0FnXDkmg2s7MRunBCCGJFBtsHpEq+NDG5d8uiSwhI2BaqvzvYss3Zfixmy7odoiPDuUhZxQpFUsjouEI4iEI6iL1aG8bhfqYnXyiFyWyw2QjLEcX33z8G1E1akVw9RcLGgsKtdAMmcRuLk8EZxIiI0brm1C+JLCtX2smqbDtTOtSZMm4V//+pcPrhukJ598Etdddx0OOuigjJfLyurHH3/MeB5r1qzBpEmTMGrUKN8xxhimTp2KV199FdnZ2cjLy0O7du3w5z//GV26dGmW/C+++OKUwQ3FxcX48MMPA4+tWrUKV155JebMmYPDDz8cq1evxo4dO1JK9+ijj8ayZctw5JFH4oorrsCUKVMy2ve89tprKcUbOXIkRowYgezs7EaXZ+XKlfr7woULMWnSpLTOf+6553Dfffehffv2jcr/l6IZM2Zg1qxZWLlyJTZt2oSqqioAQFZWVkpw9s8//xwVFRUoKipyhUejUReguLm0mzE8U1WJObU1mFrSHodmZTUpvSAL2WWfwLRpvcAid3wXPMqI5oVKmYgjE67tTdudvwgx0zJRRomuz8ttmFCxOzDurWNv1dBjAgRCtR1AsoylzSeiy6oySgeqbaYHuG0o0w5X4EKQAHta2d6+NJyNawgImKxxDVXhAAPHn28Z42qz5557LiY/MxmFBQXyZGkzKtsyAK6t0w2Aa4tj6l8jhDh3WQFyCLgA6UDYx1TOtTgxMS1cArYluFvnLnLZp2QfVFZVYldsF6KswWmXTlSRBiHGrVH3T1rtnAhWExHIkJC0yQUgCxLQJOx4QgV8RMC1ZUoM4FReAzgIDbnatQJzESKugRrth3OuQe5u6Je3rHAe7w+lYwAAIABJREFUFu91eL4HyYTrpGLlj7tnHNq0bYOxY8amEFuULbjnCIwKAHiwbTFG7diOU045JbU8rFJSh7wOElLPwBnAqNM/cS5ROYSAMAJCOThj4FT0vFzPzZkAa8t5oYKscglW1feaqz7LOyfVj55//tlKwDq1tbW444470j5P6ZBDLBSqtauhoQEPP/ywL5xmF6HowGF7oESNVQv6OdWQQ5xnL3F5vGVLdMyThnYgOhaWtnn0M+1+4GNVW7H7K/88reeBPfHR/32E/IJ8wOiDCAAmx3pwJIVqg3M8N2WqK+1DDz0UxxyzpzaQdNQ2py22VP0EwpXdCt3HCtgZBygF4WLjBCqvzw3XjgGU6g0MGeegxASTEoD74draz6jtOcOu0P20KpPHT5kiXDteWEuovr4e//73v/H6669jyZIl2Lx5M6LRaLOl36dPH8yZMwc9evRotjSDVFZWllK85ipHk/wxKZ7aWqDaZhqNaaMpn5tCd5+q3TNo0CBs2LAhxRIKLV26FEcedWRa5zRVvs0cuO+LHiV8VSM3cgIHdtfvTgus3Rxqam+lZ7sB79LiNQVz7u/1B3D1TqkZ+tGKRyckjUNychA55WQUXDYSOcYGXekoRAmywhT1DVzPM8TEUl2fujY4sG0xKQFnAKES8mnWi6/mzMFHGQHeDQ6IcJgQY7DSA5s3SSMOAeDb3Mp4S0eg4aWm5+ulhVuw4acaTLz6ULQrahqcvDVo2rsrMPbZd1Df4PKC6O8OVJsIH4sEZYt6UcdlmARug1DZHtS5Jlxb3j/dFzrpq82JVRrOcbeK2xbh5CPaNn9lACgtLcWwYcOwc+fOjKQfpJycHBxzzDE46qij0KVLF2RlZaGqqgrfffcdPv3007h/11FTU4MLL7wQq1evThvgDACFOYUozC7E7nrD/yofDcIAQgkYi4nbDbGpImFEbE6nNtaD3GQPHCAMnAsIMEhIwLNloowz3a44Z9LelBkaPgnA/SiLHLjeAFsGaH+F/iAZnXGlrPLycsyaNQuzZs1C586dcf/99+Oiiy5K2+exZcsWXHXVVXjj32+4wkOhEGKxWMJzN27YiGFDh+HhR8bjpJNPEoGegUnUn3vzBwXSNqeWjDvH27frkNY1xNO1116Ls88+O7jsGzcG+gB+rirJbYdvdn4tNr2Tvm2974TYSQ8gMXDCEYbcMJISgMm+lzvPBKEcQEj4AzkFJTHZF3OI2aHwDhJIeDeh+hkW7zG4Lod4prg0VyTgXvfFapxt4cqysrKysrKysrLao7JgbSsrKysrKysrKysrKysrKysrKysrKysrKysrKysrKysrKysrKysrKyurVqd+/frhueeeSxindtvylilMQpmLszKRvGchNgyQSLPnmQC8kAyqDaBq0/sJU1/0/iINZHBqzQ2uSRWqrRZRes/ToQrSxZ3jnDN9ToiGEQlFNOClNSknlIOOeZ1Q3VCNnXU7EY1F3dVPFEjbAfYQImE+nMhFrwTUZIExrmEBDsjHvHYi4doO5IwSxRRIDa4tkvHDtUWRSUKozZ4C2sQTpRQvv/wyzjjjjKRxGWM466yzsG7duhYomdUvXZFIBDU1NRnP58UXX3SBtdevX4/rrrsO7733Hurq6nzxn3jiCZx44olYsGABKG18v8oYw4IFC1KKGwqF8PHHH8cFMUQiETz//PP696BBgzB37tyUyzF69GhUVlZi9erVKZ3TWA0dOjStOguHw9i0aRO6d++eFEwQpB07duCMM87AEUccgccffzxtQFUsFsMFF1yA9957L+28fykaOXIknn322cBjqUC1AWHvLF26FAMHDnSFv/766ymD5xuj0lgM55eV4h8l7XBCTvqQE1NBcCYNc9K/Tbh2/DRMC8FkBBETSgK3VW7Ctc00zDJIHIr8zTUehyOxhU8832s48Gatv2/ev0d3nHDiCVDWNQGV8AgHqg0IyIuCPygojPMv0Rk1CqoNA5ilIdbQ4cSwhU2AdkI73LCxzfS9dvg7b83HtBemARB99r333oubbrnJOFHAqpxyBdiQcNudPri2AZdy0F5EAnG4to39gG1uNAKi4YycqE1nIM/h8v44c7LC/CLkxnKxvW47qusrZTmIUwJlK5t9uwnYARDigL4TVE31xAVReV84oQ78WhVKwZu45DZJmAjR0CcHLiWqSYBOiLy/CvJJjDJ5gTmqbZkgEi9UO5V5qB/E4+4VvGls+WlL8jQ9SXl7D/O3+zkHfpOTg44FBfjVr36VNJ+k5cjLQ3b//nGPR7/5BixDYCuSk504740bwVKEXTaHIuFc5IZzUROtkf2XaGOMUyhYFZiA6VCFxeFUzE+phORI0C4hXPYB4s5ppD1n4nmAZ0zg5jOnUK28VYJ1du7c2aTx+7rrrmvG0lhlQllZWdhvv/2wdu1aVzirr0DZ0ntR8qubQMO5e6h06SrIimvO5CUBzWPk+YCnrvIA7l493jEYv+Vxwt3RtWljxDeBllJV3y8EZ37g8ZSpk5FfkCftEWKaEyDc2QLPC9XW37nIL8qimPfmPFfaI0aMCLj+lldxpAQ/Vv4AgMuNSBgIHFuDgAKMC58qATinepMVE66tNlAQt4FL7hqT9ov4VDUo+m95J6myY9z3xb0JgmpKng0XWhlcu7S0FNOmTcPcuXOxYsUKbN++PSObdkUiETz22GO44oormj3tIG3cuDGleCUlJU3OK6X6incbU6zqVN+xNP+7mMbnl/JGN/HipVo3SeDaixcvxttvv51aYgAKCwvx9ddfo2PHjqnNKVKce7gUOJQoe1OONQniiK/SnvScwwFEWRTVDdXIy8pLr1xpqlHtTU9buf8zYHhXfhBvGpy5I/qeQ51Wy7zP4XV1qJn3FmrmvYXIaaeh+P57EerUKe10Itlh1DfUA4TKa3e8GWLMYXDZFhwAYnC/R1PHuJxSmJvZUuN84rEtjHA9v4f0WTh+BKdulR8kCNjMjf+NY4Q5Pg59lOP/1pVj8B1L8eiVh+K43on7ZdPv1JpUVVuPsVPewSuLvoTyebjqnQAw60pBtUFkfVCAUv+5GrDthWxT7YPR25WZ0G6VD6TfBUDlt/NRt/0/vrKfPfxKhEPNU6ecc2zZsgXLly/H3Llz8fzzz2P37uCN/ppTlFIMHToUF198MU477TTk5cXv/z777DNce+21+PTTT33H1q9fjylTpuCaa65pVDkidbmoIOXC5yBtVEi3HeFU+hSY2NwLYtMuIn19zIBrc7FjHRjhACcIGVBtEd/xzHL5qGk/Gpc2rvJ/6H1juONLc/lQoe1/4YcVfSxNMLY2hyil+Nvf/qZ/19XVobS0FN988w2WLVumNwFV+umnnzBixAgsWrQITz/9NMLhcEJbQdXYss+WYciQIdiyxfHpEUJw11134dr/vhbTp03HU08/hdWr4r9jW7VqFU479XSMuupKPPDQg4hEIoYd4ymG8olCbNzjlIUbpeLIDTftvYZSPKg2ACxZsuSXBdaOlMDZHo/JvpWBMwJOFQabgBIq/h6HUA2y5xJk78zN1FTNGcucWaFp/xH93MqJok6TkpC/kOYUP2j+F7C5Xly1vqHQysrKysrKysoqRVmwtpWVlZWVlZWVlZWVlZWVlZWVlZWVlZWVlZWVlZWVlZWVlZWVlZWVlZVVq1O/fv2Sxqnb+RVYtKaVwGmaATzj5cC0qBLAFlKAagNA1aaFCXMoLS3F2rVr0ad3b5mc+4JThmp7sAJxodrqOGf6NyEEOaEcZNGshGVtDcrLykNuVi521e5EeV05nKW8YnGhGxzj3DvCOSglYFws8taAbc7kYl0FzjZBAXDWJULA+ZzFiRSpwLWdZDwwG8/6fm+8eL/3tE477TScdtppmD9/ftK4X3/9NcaPH4+bb765BUpm9UvW3LlzMXDgwIyAmEyZ8KPvvvsOhx9+eEKgN+ccixYtwqmnnpoyGDtITzzxRMrg4eeeew69evVKOe38/Py0yrJkyZK04jdW7dq1S/ucLl264IYbbsD48eMblec777yDd955p1HnAsCCBQuwcuVKHHHEEY1O4+eq6dOnx4Vqp6vvvvvOF7Z169ZmSTuRKjnHxdvL8GBxCc7NbRooKsg6NsPiIDIC47s+jR+J4NoKd8OMUHe4icNxA7bhSS+RltXVIxrQLz85+SlkZ2VpYA8hCvKsMD6kxaDaSlRCwXxQbRgVKSso0A4nXEBjvOfJPJXdXV5egetGCxBsfn4+pk2fhkGDB7krSIM1HeiMhmwngmsb9jBM2A2ca/PVgK4/BcdSm8oQCdOWORiQbWXvAtBcbdXgsmk2Omd1xlffrUOo0LlnTsU4QBeFodS3U10rOEKUgjPBd1JtQ50Z0uWGhvOASOiWsv8JQEAd8KTMiBMOCirrUZSbynOoAmdzLjZ24HBgeeaDJstB4bQTfQ+SwHWIcV/M8ET66OOPEh4HgAJZXvWsBKXo72Og54L3nHgiQqEA8EqaCvfogY6zZsY9vmP01aj+9xtNzidIoY4dE+a985ZbUTXjpYzkHU/FkWJU764S0BzGQSjAOBNNkgGcCnAdYxw0BHCBtwLjAiQvGqTYBIvLZ58RDspFXAG+AxRcTs8cVTuVzV+1TR/8sRWAdTp37ozc3NxGbZCTlZWFq666qnEZW7WoBgwY4ANrA8D2ZeOxa81UFB8+Cm0PvQShSPr2f8urGXycCZNXNoCRHZAArm2WKZmF6R59XAMwuEHII873gGe78tvg+dLR/Y8WySpnG7i2TcXmd86I5+qP9CAv4H6rV36JivIK5zAhGD58eJxrb1llh7KRm5WHqvoqWVUElHAJjqTSGqDSlhA2SgghCVgDKBdwbWjYNtX9OgMkvFBYFUybc8qaQ8o+SB8PXZl6JlzbUEvAtVeuXIkXXngBCxYswFdffeWDFmZCQ4YMwcsvvxx307FM6Pvvv08apzlsrqS+r0S3LlkXRpKn39Ig7XTknYclipeSfZPIvk8A104H5p6bm4s1a9agY8eOKZ+TTK75Y5yLMKfPIgA6QI8s3vHHc1zZmGIDF47yul0ZB2unokbDt81L1RcIB6htTp1V7+t9XpJA1zOl2vnzsfXzz9H+uWeQneamSTlZCurpfrvo+q6Py3Dn5ZqejztQXeO8IHtCD1Re20Qdo879cHaMMOKbZfP6fJRvzLGPxOmOl0vkLebzpbvqcdGDy3DJqV1xy3kHI5Ld9D66pfTJmu9x41Pz8N3WciiHFXFBzAE3CNs4TsTGTo4nUHlojLi6HTswbsc2caDbRP/25guwaD3KPrgjsPzn/uHKJtfBVVddhZkzZ6K8vBz19fVNTi8djRgxAnfccQd69OiRUvyjjz4aixYtwuDBgwPfrU6dOrXRYO3CWBF+oj+KW6D2alE+BMScOyM3+iKEgXG5QR+IsEnlc0WFV0LYmYwBNARCGDio4RdUXgiuxwLDYWb4TwHTMOXGYdO3qvf7IdLHl0FRSnHHHXcEHqutrcXrr7+Ov/71r77NUqZMmYLs7Gw8+eSTSfNY/sVyDBw40Ad3nzJlCi6+5GJwcIwaPQpXXnUlPl3yKSZPmowZM2YEbtwLAP94+p9YsXwlZr0xC22L2xr+RzWHgxybjD4asjlwp64JCLJC2UnLb5We8rLyEaZhxFhMvlMh4ITovyVR2+MxLhHbnEn7jMqpPwPnBFyPVQxASPjlufLTez1/6pi64+q9DQFjDJRQEBrsg/ZZKHHsXdffsphDsHnMysrKysrKyspqr1KrBWtXV1dj7Nix2LVr154uilUrVocOHTBu3Djk5OTs6aJYWVlZWVlZWVlZWVlZWVlZWVlZWVlZWVlZWVlZWVlZWVlZWVlZWVk1o/r27QtKKRhj8SNxhrqyVcjd55iWK1hCBSyQbuzpvmOulVwyuv+EdBfTO/i2OJmnCNUGgJrS5UnzW/T+IvTp3RsJodoyj7hQbRfjgLvPN6HaXAC91NEQCSE3nLtXLYIjICiOlCAvKw+l1dvQwBpA5BpSwp3F35SakBmAq4XDAJhc7E0J5AJH4sQjcokipwYXiACcgUiAmV4ECRoXbKNkQs1MuLZr8aFx61s7XHvWrFlo164damtrk8YdM2YMLr30UheQ2MqquXXyySdj/PjxuOmmmzKaT8+ePQGIDRGSQbVNLVy4EKNHj8ZTTz3VqHwfe+yxlOJddtlluOiii9JKW11Ta1NjwNoA8MADD2Dnzp1YuHAhNm3ahGg02swlS6x58+ZZsHaAHnzwwWZLq6yszBd21lln4cYbb0xsH6eo7OzsuDCWKIAbd+7AT7EYrikoDByZKxjDe3W1+DYaRT4h6BgKoRMNic9QCAUu4LFb/rDEJC/TWtWfnkAzBa9FTnwpSR5iYNmIEcMP5/IDrIH/q/fbCX0O64Pj/+s4YUMRB9ZDdBqkxaHaOpaRni8e94SZdrgCRWrIlt8OBwhisRh6dOmB+vp6FBcXY+7cuTj2uGOD5ykGGdexGZVN6YZr6yJKsKPiRREF4PC0AAVIUxAw3RYIhWtCoSA50sjmgj7tcLEUUAeAt9X06n4IFr6/EPv26YxwVhhOuxHpUACcMDAQUE6da6MinRjnGnau4SCEAJwIACU4uLwGKkHoXN4ACiLIMSHRmhX4SUG1jSakWz417HNvmyKyPer5gVMzev6QioLnWu5nPKgtfLX2q6RpHxIWmyPpJmkc4wG/vT3Lmf37J83DKn0VR4qxefdmDdNmXLQXxgRwlYGBMCL8Ozwm2hURd4yrOaoByeGAnG8qiI1Dt5Fnueea+qmQ3g2Znrd33NNgnUMPOxSfLf0srXMIIZg4caKA4Fu1eg0YMABPP/104LFYTRnK/u/v2L7sIRQddB7a9PoDcjsfh8SOwD2txPZZ05N3bADzOUsdrg1P+RJZg3CHE+N30GVyjmjlZl/uN91ykziHqpSN/ghqkHd6H43h03lwCQ4Duu/fHe3bt9c2/zHHHIP99tsvznW3vNrmtMXu+gp5XfJ/3fcJ7KTqvKmEahNQgCgfogATMt2PMzBQUELAuICgMWFySbtSpgcBUAN36k64IoM3QBBVLn2URt/t6sfNPjwojUb6IqPRKObNm4dXXn0FSz5Zgu+//z7ljcKaQ/vuuy9mzpyJY489tsXyVEoFrJ2V1bRNLTMJ1U62UYyO0xoU1K35osR/V5TK8UDD2RslwP5ZtmwZ1q1bF/8kQ1lZWfjkk0/QpUsXHWagSr2PaoKCQM+RzTbC9T9umXmYkQPHGt9YAF1zDvBY/KxnDahqqEJ+Vnqb+DVdGRibVT/sqw5/PsoWz/SGj8nEtm/HtuF/QMeZryHrsMNSPi8UChmNzTuDBAxnhxx81HFnphJ/vPC/+3JkBsafLxMu5/vE6aPUyCh+SF8GEeOkc7Z6Eyg3tSCAAAszmZ44j3GOZ+Zvwvzlpbjrot446Yjmg9xnQjt31+Dv0xdj+oIVYNLfRPTGX/LTgGlD+y2ouGYAhIeg/W8aik11HLHhnAPhFumFXPFEFioPgNWVI5RbLPKT72i3fXAHWNQPCy7uPQwn9eve5LooKyvDtm3bmpxOOjrwwAMxZcoUnHjiiWmfm5OTg6lTp6Jnz56+90rLli1DdXU18vLS35zgkIMPwb+nzULvY3uJe8KYY0xCtgAiN/0jRG7gIqC+DMImFX2bsFO5fErACUJQvkVI/6fztDMm/Wiex5dDbTyjug3lm3DGNh2Xe77vwX40Eongj3/8IwYPHozBgwdj8eLFruNPPfUUhgwZgjPOOCNuGrt27cKwYcN8UO2xY8fi4ksudoURQnDcccfhuOOPw7h7xuHee+7F0089jVgs5kt3yZIlGDZkGN569y1k52S7xijHRyz8SLqHlps2qrHa+k8yp6LsImyv2Q5C5AjDBcCeMwJOCdRMkBDhB2ecS5w9EZvxaX+dgnBzhIjj6zP+ykVCuD0buUsJH7d81hhk/y3GTvWeBa7YxP1AWllZWVlZWVlZ/azVKsHa1dXVGDx4MBYsWLCni2K1F2jt2rV47bXXLFzbysrKysrKysrKysrKysrKysrKysrKysrKysrKysrKysrKysrKyupnpLy8PBx66KFYtWpVwni125a3IrB2MyoRNMFcyO89BHNhWeJVYg5UO04eqZTFONBQsSFhfgDw/qL3cdXoUa7EfDA/YsAzzO/wQ7Xd5zohnOlv4ODICUWQHcpOWr7WqpxQBF0KuqC0aiuqGqocUJgENDJGjN8EYmGwWkrOZAjVCw+dRb4UHByUCACOgvqJxfYMekE5OMBlnAC4tpJY4Kh++OHagB+215rh2nl5eXjiiSdw2WWXJY3b0NCAQYMG4eOPP26Bkln9knXjjTdi6dKlmDFjRsJ4vXr1wp/+9Cfs2rUL7777LtauXZsyILt3796IRqPo06ePb3F8Mj399NMYNmwYTj/99MDjq1evxrp167B582Zs3rwZO3fuxK233orCwkJ88803KeUxefLktMoEAOPGjcPkyZNbHEKRSIQQ/PnPf27UuZRSTJkyRf/+9NNPcfzxx7cY3KY1Qd9ai2pra7Fy5cpmS2/IkCG+sJ49e+Luu+/G//7v/zYp7Ugkgq+//hpdu3bFK6+8gmuvvTbw2XigohzTqyrxZodOCBPgx1gMy+vr8VZtDd6vq0M0QXvLIwSnRHJxXUEhemVlBeKKALisiESEAxOjqD/ljyDT2GtJOBgjJ2cVFpS2RPTFtUnM0BeqqnzHD+h5gAT0iNheqDbRUG1opqPzrwN9bG6oNlfpABI2naIdzt0pcgmr8G5uU1VZjZGXjER9fT3atWuH+fPno++RfXXZ4s5P5E3UIGeimCh+4JmC8hIFXARx4NpEVQ13gIwww510oe1UeUDXM3euUUEaqWHjmnXOOU4ZcAo++vhjtD+kHRRviRAiOU4EXAEeJUiTEoAzBk7ERjiC7UEFKFvfe6d+KREgLC5tbwEtoQ4zhAGg4jqpt3zy+rkEHZvQbA2ngYTOMLhAoRTpg2iIMTdwlyLB2MSBHTt3oLKyMmn6J0ZyEnYV+h47SbvyjvTukzQPq/RVlN0GjAsgEiEEREKsBKQqBsIAUCrA25yCEAnfAQflYt7KZRtnhCOkIVQOnE7PQaVPQACxnDmpI/VbPrOtCKxzzdXX4NJLL005PiEE//jHP3DFFVdksFRWzanzzz8f5eXluPXWW1FRUREYh8fqUL52GsrXTkN2m54oPPAcFB44DDklvVq4tKkqsX3WPFnIQd9gTqYG1w4qX9BvpaBwZfN4z6PgMT8g+YCeB+hTuWm3OIaZTtsF1WaA3iVPAvvatG2DO/9+J64ZdQ0AYOjQoXGud8+oOFKCb3dtlBBBIv2E4jrdUEvpO1S/OAWhDOAUlIi+nnEGihCUrxKgArNNQtK+cjZEELaa8Vv25UTaapwoO8O4twQapucCaqtjHjUWrr1r1y5MmzYNb8x5AyuWr0BpaekegcuGw2GMHTsWd955Z4vnrfTTTz8ljROJRBqdfsah2o04FjftTLuw/RPnuPl6ffTxjge29RSashdqmGobpJS22OZsbv510PyTB0R2TnL6bsfuNKNDzqvAOXbV7kBeVl7SvqM5lWxe5SpKvCE8lW7LBS3nuprUsOadZ6UqkpuLrEMOQVavQxA+8ECEu3dHqFNH0DZtgOwc4VeorkLspy1oWLsWtYs/QN2HHwa+C+VVVdh+5Sh0enc+SIqA3hBV/b0ukRp55MW58+FqCqHaPeMAdW8KZFa8eywx5ynuI2qMk7tuwQRpu9qlzsMprzPucmVWyH+kr8nlH1Npq3Yu0vx+aw0ufXgpTjqiPcZc0AsHdSly1cieVkM0hilvfY5HZ36CXZV1EE+d41+TzjIYhiPENmLuY8QEZiMEECohyAKozUkIJmxbQbaFT4gaYUC0shS7lj6NaPVW1G37D2hWLsKFXRAu6ArOG1Cz6SPfdYRy22HABX9FQW4oY3WVKbVp0wZr1qxp0iYZnTt3xtChQ/HSSy+5whlj+Pbbb9GnT+P8M+s/3ohexx4i/GpUbOwFKJ+X8H8xEBAmfK9cQn0JEf4zAf/lGspLiHj2OWcAQoavQR1XD7zz1AOOxW9+gMPfMxp9MZf+QGL6W/egioqK8Nprr6F3797Yvn2769iYMWNw+umnB24qxsHx17/+1bfRSq9evXD7324Pzkwm06lTJzw64VGMvHwkLh1xaeC7lE8++QR333k3xt1zt7s+lR/TM0aZ8zOAg5K975nbW5SfXYiymjK5iTuTfj8IPzWEr0/4v7mY73HxNyVyyyUoX7z0BCJEFE6bO88P5Z6NN03gthp1pb3G3b4Dol4ASAVvzOTfEF5vlOVk4ItvZWVlZWVlZWW196jVgbWrq6sxaNAgLFy4cE8XxWov0Zw5c3DOOedg5syZFq5tZWVlZWVlZWVlZWVlZWVlZWVlZWVlZWVlZWVlZWVlZWVlZWVlZfUzUr9+/ZKCteu2rWih0qSreNSDZjhdEduAwEXlTrRkC70Czg0CapvlSaBY7c6kcRa9v0ixTmQWnjKYC0pdi0v9UG2X4kC1ASAvKx+hn8FCSkoo9inojB21O7C9pkwuE6cOsoeIxb5Ewm6oBNsRCXyQy4nFfxo2xkDVwkfEQIlcSK4XIapaVCtW48O13UAhtV7fDddWi171YmSjHbRWuPbIkSPx2GOPYcWK5H3NJ598gtdeew3nnXdeC5TM6pes6dOnY+3atfjiiy9c4Tk5ORgyZAjGjx+Pbt26+c5LZQEwIQSnnnoqZsyY4VtQn6omTpyI008/HevXr8ff//53fPTRR/jhhx9QFQCfBQQoO9XFyWPGjGlUmSilmDhxIoYPH96o8zOhvn37oqSkpFnSOvbYY3HWWWdhzpw5zZJeMh1wwAEtks/epIcffhiMsWZJKycnB716BQMWx44di5kzZ2LZsmWNTr+2thaHHHII9t9/f2ystFtlAAAgAElEQVTcuBGRSAT5+fmBz+jmWAxHbPkx7TyqOcecmmosqK3BpJJ2OCEnEtes5a5fQDz7WcV1ffoZJr7U/Pm4Q7z8Ke/voHIofVBbFxhn8NDBbig2JOaFUANIJWAPJoylOaDa8corgDDUfcAxtX0V5rLDjUPql4JrKzt886Yf8Ptzf48Vy1egTZs2eOuttzRU2yxjIri2C1JJgo/pcihINHfupABjOFgr9dupOgXhVpEM4IYM49yFx9ETF+qZp5jHfvPrX2Pdt+vAC5lMioMwgacmhEGAsVW5XbUoq55JrjUB4VQcIwLoxLiAjxAScmxvzgWYW6YFrqCXYj4gmFMiZS7TNW6CLIi6fNm2XE3DsetNWHsi+9yEaqclAkyfNj2lqGfn5ur7m4wRF/Q958AD0y+fVVIVZhdB4/UkVJvJuaOA6AAxzgS8jDP5jFGAMDCJcBfPpEiDcdHeAciWqNq4iudA8U2gjnpyAzd0agVgnREXj8CUKVPw4YcfphT/+uuvt1DtvUyUUlx55ZU466yzMHr0aLzxxhsJ49eXr8f2ZQ9i+7IHkVPSC4UHDkNhz3OQ3bZnC5U4VTXRv5lSFtIPZdg65rOYuEzeUSHotyk1IHPPIeI6HKv1z4W3btmq42jfmmtcIg7cyzwQ5MLlHH/80x/wzORnsGzpMgwaNCjgOvecckI5iGRFUNNQ4/bryX5bWjyABGZD9sOECO4oIQBjACgB5QAHM/yH6l9jVw8oWJoBSYM434QWiirl+gxAAdecL9qeNPvqZAZ+gNauXYvnX3ge7737HtauXZv2pmOZ0HHHHYfZs2ejY8eOe7QcW7duTRonL0XQrVcJQZONeNXhPhw/Qkp2bJptqDmgmboNp5t3Atu9KX539VxFo9Gk45zSpEmTMHDgwJTrI56trw+6CpRiIkmy9nBTjWREQqqLMeM3sAZU1JWjTU7bxInvYamqSPhuLa787+k4b9SsD1l9eqPL2jVAODneKKt3b0ROORmFV49Gw1frsPO2/0H9Z5/54kW/+x67n3gSRbfeklIZuNqdTc491DtEtTEQ8V6ZMUdx7UQlz3OOG8HE9dJL/EOoOgjf5NvnqXI253JCdCsUaf0/e+cd50Vx///XzOd6geM47uAAEVBA+CHoCYpGbGgwdlEwCojGEmNC8o3fxERNTNAIsQRj+doQCzZAKRZErCggigWQroC0O9pxvd9n5vfHzOzOlk+7+1wB58njuM9nd3Z2dnd29z2zt89R6+XEuRwAa9ALQgAuRKfcSit7pqR8+JM1B7B0zT5cMLwbbr34WPTv2TGq/dhS1NY34tWPv8NjC75EYXGFKCv0fUfgFWoTO51bqK3SEwqHVBvO32KfBOQ0W7QNcNTs+RKVm99C9S7nYLqsoQb1h35A/aHQg4Rmn3AThg/Ki8u+yczMROfOnX3nBYNBlJaWxmU9CkJIs6TaiiFDhnjE2gCiGlgtFMMLhmPejPm4/IbLZL0WT7cJoXIAL/kdxH42TigIBxiBJv5ljgG+iOpZ0Lr9lNQXsK+hdj+c+M4JZN2CFcOK6XY8auG4PMjBZ/R+2jagS5cumDx5Mu6++27H9NWrV+Pbb7/FiSee6Flm165dePqppz3T77zzTqveRLpTDB48GJ+t+AyTJlyL+fMXeOY/8vAjuPV3v0HXrl3lPUzrRSVwHCfGnfPbep8eyWQkZsg+aaXK5vIYaBJtWa85bLm2Ombi+Kn7KqzfSq9NIE5Ua2ALCsdt0h4s0z6Z9P5ANTCouJfqvQYy9tXjQ3dM6dft0bRw2WAwGAwGg8HQxrS7FsGGDRuMVNsQM4sWLcL27dvbuhgGg8FgMBgMBoPBYDAYDAaDwWAwGAwGg8FgMBgMBoPBYDAY4khBQUHENLUHVrdCSZoD0X6asbgO136anLfbEqBeSvafHb6AQHXhcoBHlknu378fmzZtkqtwvVAKTTihi+u4v1SbQ5uvsrD+E5KHI0WqrZOdko289K7gnCPIgghyBsaDYJyBcWZ/Z0EwKTpkEPMYEy8MM8bAuBACMMiXiK1vTC4jpIOcif2p/uecyfeG5RHgzuPhfmFWvdRoCwwlLsGF33LthXfffReBQHT1aNKkSaivr2/hEhkMwDfffIOSkhLMnTsXS5cuRXFxMWprazFnzhxfqXa09XLUqFHo3bs3ZsyY0eSyffDBBzjttNNw7LHH4rnnnsOWLVtCSrUV0Qh2KKW46667Yi4PYwwTJ05sEal2UlISxo4di8LCQnDOsWTJElAa3as6U6dOjWtZhgwZEjlRHCCEYPDgwa2yrsMJFd/Eg2MiyF8/+uijmIWebqqrq7FhwwbU1NSgpKQk4jna5PVwjmuKD2Jc8QE8UFGOJysrcE95KX5fcghPVFZgR2NjTJEsCfFbuRH8nAgk5GdbG6z/UNfvcD8zqso9ZQwEAjjjrDOsvCkIKKEuqbZdZvt/TRrYRKm2PdSMc/9wwCHVtoSE2mAnnNvCaSEkhG8c7lyH+PT119/gjNPOwJrVa5CcnIx58+ahoKDAU07HdvogRJTy2BB9+50SW134LPajPXAMkTuXUGofA0K19UqpDsRANESug0jREiVquvOftRwRsiX9h5IABvQ+DjmpOQjyIBhETN7IgwiyoNxjQfHDmRD38KCQeTFuSWKseNv6rbfPmH1ECQGT8i91nNXgQlyKgmw9pWYSAbHrn4azzoQ+PqHicyH1Rogf5zxOuCfNoncWhVynIpkQ5AcSZDm8njzu+uzXhE7qfXTE9RhiJy0xDQRUtjlFO5IxZomiZItTtEMh6z8YmDT82W1WLqbBVus4zgjV3+CR4dpSJc0/J5fRknJ3vdFMTI7lXN+jmRYlH3/8Mfr16xdV2g0bNjRtJYY2p3v37li4cCHeeOMNXxGZH3WHNuHgl1Ox/dVh2P3W5ag98G3khVqdFrZK6f2SXJ8cbr2eiFD7Hmqa/CHEm86KtwgCqV554ZsL37QjA2KL8vQB5Jzxi52xJdqzOy9BKMVbi9/C6/Pntsv2VcfkLKuvkam+RBZEEKofUl7n9c+yL5Fx+9rP5TQA1n0CKu7UehPV/cC++nOt/5Fb/b8K/Rt33/xVVXIPiuKzLCD6DJYsWYLrf3U9BgwYgJSUFAwcOBDTpk7DqlWr2lyq3aFDB8yfPx+ff/55m0u1AeDAgQMR02RkZMSUp9UWCUWkS1CYRd1tpGjnRUKV2fdHBd2x/oRZR8zli7DdTYVzjt/+9rdRpe3SpQuuv/76Jq+ryfhtHpEDk7ralZ40cLZHxWRizVPLERCU1JagkTW2QPG9bfqIuK97PvNCrUNPF4sAPRZIYmJUUm03if37ocvrc5B6wQW+8ytnPgdeWxtVXowHAbirh9bZoh5vOjpB5F2JEADMeiar+nQATccddqf4mDqJXaMcwmirDe+a5k6r6qRLKC2y9RFNEyqmg1oiac4p3vqiCOff+TGumbYMi1btRmMwPoMGRsv2vaW49+VPceItT+OOZz9CYXEl7G2XZSYUjthNbgvhqq/Nb1sJgABAAnDItElA2xfQ8tZ+g2H/B3/F/g/+6pFqR0vpxtcxtGd8nnE+99xzOHjwoO/PqlWr4rKOliA5Odl3enp6epPzPOWUU/DKf19DfX29Fm/K/gb5o+7D6reaDjDHdK7Ho9x+Tq49/bavlWoAOxl0qn48hSPmdFwLuPOaAoAxFRcHm7wf4smll17qO/3DDz/0nf7iCy+isdF570tNTcVll1/mvwL3aSD3T1pqKma9PMv3b4Hq6+sx+9XZnukEfvuda9dTHLFi7dLSUnz11VdYsmQJ5s2bh9dffx3z58/H+++/j7Vr1zZLWB8tqQmpos2m2nvyB7IfkKm/H+HMTqd6/NTfoXDuOM+Y1S+u/x2Jamfb/cjWUtbfpDgOuyXutuJwP0LURYPBYDAYDAbDkcWR2SIwGAwGg8FgMBgMBoPBYDAYDAaDwWAwGAwGg8FgMBgMBoPBYDAc9kQj1q4r2QzWWNMKpWljIr7cRZxvkIXF9eaYezn3O94hs7VnlK571jM3IbULEjOP8kxf+slS50ttmsxPZeuQajuK5nqZVX8BltniFkIo0hLTj9gXKDskdUB+Zg9AybUZsyXbTAj7/ATbXMrOxD6T03XZDVdSP/kiJDhAuJRwa3KbKOXanNsvM1ovvBKnuNFZFdxag/i8eN5cunXrhr/+9a9Rpa2qqsIvf/nLFi6RwSDIysrCFVdcgZEjRyI7Ozts2j179kSV54IFCwA0TxJcW1uLFStWNEn8E46CggKkpaXFtMyePXvQu3dvzJo1K65lSUpKwn333YeqqirMnj0b3bp1AwCce+65mDlzZkhxBAAkJCTgvvvuw+jRo+Napp/97GdxzS8UvXr1ivk4/BQYMGBA3PIaNWpU2PkdOnTA/v3747Y+nWgHkoiVz+vq8FhFOaaWl2FGZSUW1FRjWnkZzty/Fy9VVbnCzfDWUh+tkPUhlEZRl2Trn8V8tz7ZP637+67GIL6pb/CU75qJVyM/P98l5JLyReWHsKRc6n8lVkKzpNp++4mrfKzvzjicUOJYiGtxneaD9F7TZUy5YP4CnHf2edi7dy8IIZgxYwbOOussT/n8yuyHkmtzzZBhy7WdeVhHjTj3tSMVsY8r1fatOpK2fEoXrTnl25R46waRxdN/cjPy0DG1gyXPhoylg6zREodwIuTXYhsZGOFWembtdQ5iBdJSJEmIPZczEFWn5HQQDh5U0TqRcnQi1ueIu9U+hRXPq+OuH5dQ9cpTz/wkqGHSuzIDAKxZsyZ0GslRESRs7hqlqzoBgKamIiFCrGRoOimJKVIOxS2pjt3GtGU64EplJc4Fu21qWezsVqc6Z+SpBGJXYVtED/t/6xrlrbOeQZ6cCZy0oFgnISEBc+fOjSptNOeFof1CCMHll1+Or776CkuXLsWll14a9aAoVbs/wY7Xz0HhkkmoL/0hruViDdVorN4v+1Gb0lYLH6PFBf2+oroJo5Zr+0WBkdL7/QApecM8S65ZvQbffiOk5+qaQyBiKc60mIq4rkkEMt6Q9yZt16elp+H8C34RZvvaDiHWFoOEKGl2UMrT7CH51KAKTJNrM1h3Aqs/kkuhIRyybXuaFvfA3kVqf6m+RfnBFV94pYa+fRHapMrKSsx4ZgYuvvhi9OjeA8lJyRg9ejSef+55bNmypV0MmJeamorjjz8eTzzxBEpKSkJKD9uCkpKSiGmysrKizq/ZfUdNXLxJ/c5aXQ3bPoDyAvLYfvSLn2fV3PETZsM82+m3reHE2+EoLS3Fs896nwX58fzzz0edb6iSeNqOnkdb6tob5l6hN47Vd26FmM58VEKtPWqVxGpPiiUZ59hf3TJ9M80l7PVQ4tljfpdO9/KO5l/rPLshiYnI/u90JPTyPmtk5eWoW7YsqnwaG8TdSaA1MqwVafdx38qibbx42OVMY33WC+/+4OnJkktSgKjYgrjSOfuPnDGPEknrPVZUdTzBIaaG/kO06QScU6xYfxC3PPIFCn73Nu547it8+t3eFpNs7zpQjmcWfYuL/zYbp/3+OTy+8GuUVNTZ5SQBWAJsnx81yBmoFGwjAIKAY5uAAEBlOm5LtQlx7hci09r9SQTla+egtvCbZm1jQ8n3GJjfPp5vthX79u3zTAsEAujdu3eT8zzuuOOQlJCEp/7xNAAOzmSMypRYWz0HZ9Z9TsWegLqmue61XMWtsOZxfabrl+qDAyDWz5hvs8OZi1rSnhZsJ2Lt4447zre9tXHTRs80Do5F73oHxxs+fDhSU1P9V6Auna77EuccSclJ+MeUf/gu9vFHn4TMQ5XFuqJze//SI1Sj9+yzz2LYsGH4+c9/jjFjxuDKK6/E5ZdfjvPOOw9DhgxBZmYm+vfvj8mTJ2Pt2rUtUobUhFS7T06T2Nt9e3a7UPXrQcWuADjstp+zT8/+0QXZkH/7o1KBiGcDzvMZkA1uB/rzDccs4q2LBoPBYDAYDIYji9iHdWsj/pTZoa2LYGhHPFBR3tZFMBgMBoPBYDAYDAaDwWAwGAwGg8FgMBgMBoPBYDAYDAaDwdDCDBkyBJRS8VJiKDhDXfE6pPoIT9of+gvWLbC44+XuUAktK439NbS1IEJhbKoLV3hSpB91DkAoyja94pi+dOlS3HzLzVqZndnGLtXW53NQQpGamOaVLhxhpCemo0eHnthRvkPK9SjAhTCQQ7wQTjgBJwQEHODihXElFBTzGQghtoCcM0CJ+OR0xgFKAMZVtVEyAbFOTsRBJJrYT6zRKefj8mCrvEO5BvyWaw/H8p577sHzzz+P3bt3R0w7b948rFy5EqecckorlMxgiI5oxdqDBg3C1q1bUVPT/gat+Nvf/hbzMuPHj8fOnTvjWo7zzz8fixZ5BQKKa6+9FhMmTMCTTz6JBx98ENu3bwcAJCcn49prr8X06dNbREw9evRoTJgwAS+//HL42KmZTJ48Gffeey+OPfZYXHTRRUayLRk6dGjc8po4cWLENDk5Odi3bx969+6N6urquK07GAxi7NixmDt3bkS5QHJyMurq6nDqqaeioaEBRUVF2Lt3LxobG6NeHwNwZ1kJZldX4bnOndGZ6mLv0MGvX2TAZVxJnG4UzzLu8FNP541dQikZCd6s8d/v0+6fBmrFOrbwSAmeW0Kq7S2ftq1hpNp67E0oAWNM+qFCxOGWoFlMeejB/+Dvf/27le5Pf/4TrrnmGp/yEOe6Q0yz5hFbRA5ix49cyrW18Xjs2FOXUKmmDlEbqTvR7Lzs3aB2sIxhreXtfRcyHnWdJz3Tj0Jdw/eoaawWy/CA2FJZbh4kIBQIgIBJ3YuS8hDGwImYwsBBRXAvwnjOwAhFAByEBKySM84QoFTuN0ixp713wIldf6ztkXWL2PE5JdTaz+5tDRWfe+qW38kVDgI0NjbiwIEDEZMOT0qGz7g82vrDfw7k5sZQMEOspATSUIkqoVLlBIQIOTwnAOPMql8MDJRTIdJmFKCipgOa4IoI0WqABFQLUtYvka+S7lvtT9W+FPZK2G1OGrI+etqY8lpoXWdasP05bty4qNJFK2E2tG8IIRg5ciRGjhyJrVu34umnn8bs2bOxY8eOiMtWbH0TFdveQccBVyN7yK1I6tQv6vVy1oD60q2oP7QBdcUbUCd/N1Ro7SISQEJKNgJpuUhI7YJAWh4S0rogkJorfqflyem5SEjJFnJDe2E0q38zEvrNXsV38pzwj0/dQku/CFBm5iva9/ZRdRpyC8o3z/as6dWXXsUJJ55g979xLu69Km7T+zVVUbgddxAlCoPdj5lA26fqoWNyRzApImOcgUBeW1kQAcoRBMR+oABnBIwyEC6Dcc7ACQGDmMYIB+UiwiGEan2HEPcEGf+onWb1K6q+blffsUK/nqu2gCMdF8fjxx9/xKwXZuG9Je9h08ZNKCsra8E91zSys7MxePBgnH/++Zg4caI1eFd7pLS0NGKaTp06RZVXRKFdpNthhMVDtTdiEkr7lVGvh/r8uF0aXRn5DGajr9cRN4Ro+Nrt2/CxfiSuu+66qNr8WVlZ+MUvwg8cEK5NGAm9TWfB4WovyuuDu4XA3csT13TIvgW9V0C2E7nexgeqG6pRVleGjskdm7QdTaWp+82Rh6ojPrdRx1fPfub6r1aBpKYi89ZbUfLn2z3z6r76GikRBqgDgPrGBmidBS4XO3f9wOezvI/J53B2Bna/A3fcsrw3L+c6XecdIbJ+cTgScz29fmQIAGbdOe2Tnsg+Ent5Aia/B+SBo9a5QohT/1tS0YBZH23HrA9/QFoyxfD+OTh5QC6G9u2MgUd1QnZmCmKhMcjwQ2EJvtu+H19tKcLy9buxrahEqz/Ub1eJD0TfVtXfQ7RparA0lZ6I/LgYLE0JtEU2ATmQmy0WJ3KfEPkdoOD11Shd/VxM2+hHVlYWjurZo9n5HM4s85Hen3rqqc16lkAIwaBBg/DhGx9jwv+OR1Z2Fqh1PtqDuRBCxW+u6joD4xTUGkha9jXI7wE1yJ/VS6iuc86LorMfTNQaPQmx8ne3SZxtGw4gyIJAy4xvGROJiYnIzMxEebnT4eU3qCfnHGtWewcB69+/v50mxvvTWWefhdTUVM/zyE0bN2ntKdV3CvtYqFmaQJlzHLEDrkfDli1bsGXLFjz66KMYM2YMpk+fjp49e8Yt/+SEZDAeFG03TkCJNpASES1HDiol9+LvT8R5KNOKMxSq304MPKkdP+vcU/+rPm07qBX3We08VOezTx8aUwPhmP41g8FgMBgMhp8U7fNpi4scGsBkI9Y2aDxeWYFqM/qPwWAwGAwGg8FgMBgMBoPBYDAYDAaDwWAwGAwGg8FgMBgMRzRpaWkYOHAg1q1bFzZd7YHVh4lYG/DaIGL8e8hIi/NQCdVMr4Qh4joizGT15QjWeGVo6UeNAmuo9oi1V6xY4SiOLpzh8iU3P5mfUwSo9DNqefFDCPlJSLUVaYnp6Jl5FHaU/wjwRoiXEQmIFNVQSkE4QDgFJ0S+NEwtEZ6Qa1NL4keJJtPgEOIzTa5tv7uo3hQOL9dWyMlQB90pR/Qeq5jk2q14qN955x0MHTo0svQFwCWXXIKioiJQ+tN9idfQvujVq1dU6X788Uf07t27RcXMTSEjIwMXXXRRzMvt3bs37mUJJ9VWUErxm9/8Br/5zW+wf/9+pKSkoEOHln8v5sUXX8TDDz+MG2+8EZ999hlKSkpikhxHw2233ea4DmZkZKBPnz6YOnVqRGnSkczw4cPjkk9SUhJOPPHEqNLm5uZi+fLlGDFiBGpra+OyfgAoKyvDF198gf/93//FsmXLHNeDjh074owzzsCVV16Jiy66SNRr7V7MGMPXX3+NX5z/CxQXF0e9zrUN9Thl3150phSTMzognRKkEIJTk5KRSUPf7HV1ELRYhXB7Onelh7ZMCM2JTBt6vQzwFWvf+Osb5blObNErV7JFKyCyShIvqbYeJzu2MZRUW08oP9vxGfPE4Y7lmRBfPD/zeYdU+6yzzsJ9993n2Sd6ef3k2r5l08quJLccuvRW7R59LyjBBpdSRyuRmAYhSCNWUAtNziG+WNIOhz7Nub88YjFXLEsIwdEde2PzoY1gjIMRIRIBAwiRMkkWBCciPhdCkYAlIeYECHKOAJVybS5TUFUyJSGhVsyvJMKW1IdxIefhBFSrchxCoO0UfnERz+uD3/hUfT8RsS+O5Z1nmN9xLioqiiq2ztCase5z1v3d77xOyOkccR2GppMcSAKgpNdKrCPlbVzUc8blwE1Srs2IVMtzUdcJkb810ZQls5J6Hvs8Vf9pch3uPB3VtcJ9joao4q3Chg0bsGnTpqjSmkGajjz69u2Lf//735g2bRq++OILzJ49G3PmzEFhYWHohXgQZRtnoWzjLKTl/wyZx16OzD4XIZDSGayhEo1VRWisLERjVRFqD36HYM1B1B3agPqS78FZffgC8SAaaw6gseYA6iIVnlAkpHTWJNy5SEjLRUJaHhIyeyIxowcSM3sgkJqDuJ1hbrk2YMVLoeXaKrH+2ZWGhJiuRG0Q14+kTsciufNA1BVvcKRc9M4i3P+f+0U5GBdxBZxxi716bk/TVmV9lX2b7VWsHSABpCWko6qhAgABlQOCMCIG8qMIglmxrogohDgNYh8wAkqFRFuItqmUm4l9pIZWUFd3S6Sm3IVSkKgGCxTTbNm2c2A/QN08gjyI5Z8tx2uvvoZly5Zh+7btqKuLWMtblUAggPz8fAwbNgxjxozB5ZdfjpSU2ESlbUllZWXENF26dImYpiWl2nERaqu0rnJYAwBFk0MTXRie/nJ3Pi7hrq9U0NFY1rLy6WePVq69Y8cOvPnmmxHTAcDNN98cVTo/3PG8Z6ZOqIRhM5FJHG1OOJzGdjbqWiQGHlXLERm3UkJQXHMAqQmpSAokhV9hW+O3T+R9y32vcqezb13h23ctScp55wE+Yu3GrVujWr6mQfWP6q1I6yQS9xjokzksZzPs54/QBgGzwxW/nidY+xd6NurEtBow7pOVWH1a+nSRSt45rVG1tL4jCMm0HTYFYW+RWg6w5dpExlUBezsIB6w+F47qOoaP1+zFx2uK5BSG7IwkHJWbgW7ZKeicmYKM1ESkJCWAEo6GIENVbT1KK+twoLQauw+WY9f+MtQHmWsfUThGxXPsN7vHzt3fo0u1ierVc4i2qdwuXZ6tBiKjWpqAPP/VfDmPUJSvn4to6dmrJwafMBibN2zG1i3OenjcccdFnc+RyOrVq7F8+XLP9FtuuaXZeQ8cOBBffPEFHvzDf3DPi/+0BL5gBKBEDuwlYk/OGHhAPDfn8jxXI9JxcDDGEKBEDl6t7gnq3LYH91Oxrt5HofonfJ9zy9Pae30A1KDhDSy+z2ziTX29tz1ZVlbmOyBvx44hBpdwxyFas0vtlcTERPTt29fzt0AHiw+Ky60lQheiZMf9yGcEPiNRFrzxxhv44IMP8Morr8TtmV0iTbL/fkf2WxMw2edOrH5sMf6E6CPkVsjKxQDusv8P1nCTqg3tfA6g+uy51YZ3zSNa5o60XNYxtZw9UGfb9QYaDAaDwWAwGFqT9vm0xWAwGAwGg8FgMBgMBoPBYDAYDAaDwWAwGAwGg8FgMBgMBoPBYABQUFAQUaxdd2BNK5WmJYjiDf9mE0P+TXinrGTdTJ98KNJ6nAlWV+aZtXv3buzauQs9j+rpkWqL0nql2g64ptnm2hKEIDXhpyPVVmQkZaBHZg/sKNshBY7iJXLKhdCMQrwELN5TpwABKAcIAuI1ewIEuXjlnskXyG1/pZDiNFWubedCWk6u3YpmtOOPPx7jx4/HrFmzIqbdv38/brvtNkyfPr0VSmYwRKZnz57IyMiISoC0c+fOVihRbFx66aVNWq5v375RCwyj4bHHHot5mdzc3LitPxqys7PxxhtvWN+LioqwePFivPXWW5g/f/5oAOwAACAASURBVL4nfVJSkq8oIRRuMVRlZSXWrl2LCy+8EP/973/xu9/9DkVFRZgyZQrq6+vxzDPP/CQGGcjJyQGltNlS+j59+sSUfujQoSguLsZVV12FpUuXWsenoqKiyWV47733sHjxYixduhSlpaUoKytDRkYGMjMzkZiY6F1AuxdTSjFs2DCsW78O548+H6tXr456vQ2cY28wiDvKSqxppyYn48XsHCSEuNerVTvCEwivgu7oCaFPtD7refhFzu5w4+u6OuwJBj3prplwDSzBD5GfpL+IEyVDcv4WHqBWlGprG6Pkj9Z5zZ17wSPVlvKMd956B7fefKuVZZcuXfDSyy/Z53qI5oefXDvcdMjt0OXatkROyVNs0RlXeRFu5es82PaOJdQZjyoJh5oPzydnmcKRnJCCnh2OxraSrSIW5xSgQVCIawQhRIoomSgLCQJKVskZAiQAxjko4VIULo4Rp0IaLkThQshtS7VdcklGIJ3FQlMiK7oee3MpgrPFXt40OuoYWcv7xOdauB9etCbT9OzZE4FAAEGf80nnhaoqTM7MRDK89xO1Bboazb1u2iGE5McQF5ICiVKawyBrtRDHcw5GOKheJ7iUqXLIeg7YR1AcOQpY1xtOZC2T/QBUmq3EdU5dczQJD1z3A0sQ5xTrwJm6VXjxxRejSkcpxTPPPNPCpTG0FYQQnHLKKTjllFPw0EMPYdmyZXjhhRcwc6ZP35pGdeEyVBcuw76lf2ylkmpwFpWEmySkCMl2Rg8h3M7sicTMHkjI6IHEzJ5ISO8GQmUsyYNorClGQ+kPqD2wBrUH1yBYcwCB1FwkdjgaKblDkZpbgECKNjCCPGVDy7UBb5Tn7GG0p/tMds3LPf1+7FpwoSPp9m3bcejAIXTOyQao6usS91AObsUgIiddBq0GL9FiK3lJoiQ+bSXGmGeQk8suuwyDBg1qcp4dkzugor4cBAAjDOAiYgnKQT4gr/qqfxAEIEzEv1wbaAEIiLiBcNHPyAMgRA3IoEmyreu5HWP4CoMlHBw11TWY9/o8vLnwTXz99dcoKixqdwOFpaSkoG/fvhg5ciSuvvpqnHrqqYd1G7m62jvAkJuuXbuGnd/aUu2YBMAOEa6zHvoVzrMtDoFkDHGG3mTjzhmhRNtWu89qrrnOlxAhjxXXR9P3rnH11VdHNyhORkbYQZdiJVx7MSR+yQmxB3EJJUgn8vmGuOGIeFS2j4h89qHanepCzhhDUeUeHNWhlx2fHg6oy7frmIY6xu5j0Npi7UCXHNBOncBKShzTg/v2R1y2IcjQ0CjvXdbzK8iapeS5RMo+1Q9xXQ+0Zocl19ZWQvSvRPvNXd/hXMidObfPT/tMFx1LdoufQ9xs5b2XA5xQgAflcgRAACBqm1VJgrKgASghKSHMlmtrLWuHhFS2xQiAksp6HKosxuqtSpbNZZntFrmej+jzoFqnm7Z/PWj7yVq/nZYoAbZVQOePJcnm4vwl8rNDnq2k2oSCICCnUwRrDuHAR39DffEPPuXyZ9eOXairrcMzrzyNwScMxpyX5uIvk/8CADjmmGOizudIo7y8HJMmTfJMHz58OMaNG9fs/NW+Xfv5d9i2cTv6DOgtBm8hcig6KdomjIFQAsrF82td9Mu5jNs5IPTAAXU1EOeZCOLtAWM0rPhfq5vWmcnt/kmoy4Q8R61hDGWCRtbQ7H0RDxoaGnyfI6Snp3umhRrAtaEh/Lb43lfsy52vmJureN7dpIPdlhJ5yymO65ABECL0iy++GG+88QYuueSSZueXQAOyTStl9VKtLc4vAecMnKvBE0QbkXEKqgntxfkn0jJCxRVcxVfW7cKOt6wYVXueoe6R0YbajgElw80HWrur0GAwGAwGg8EQZ4xY22AwGAwGg8FgMBgMBoPBYDAYDAaDwWAwGAwGg8FgMBgMBoPB0G4pKCjACy+8EDZN7YHohX3tE5+3AlthUd+8mpCgYusCz7TUvJMQSM5CIKUjEtJy0VjtfLl9xYoVGNtzrJWt9bIp95dqu2V+1kupmpQmNSE1bjKaw42OyVnIy6jD3spCIQAAASgFmHzdkArBtnCKcflSOWArIAgACiJfOGYytRL8NEeu7RB0WL4z+VrkYSjXnjlzJt58802UlXml8W4eeeQRTJ48Gb17926FkhkMkTnhhBPw2WeftXUxYoYQ0mQhz/HHH4933nknLuWglOLaa6+NS16tSbdu3XDdddfhuuuuQ319Pe644w706NEDI0aMQEFBARISEpCVlRXVdS0cnHNMnjwZ06ZNQ2FhoTV9/vz5mDt3Ls455xxr2o4dOzBr1iwMGDAAF154IVJSUpq17vZCSkpKVJKxcJx55pkxL5OWloY333zTMz0QCDRZKvfWW2/hoosuQlZWFrKysgBEkJ+5PIV5eXn44ssvMG/ePLzz9js4cOAAqqurkdMlB8nJyXjt1deiKseKujrcWVaKaVmdLKWQjjsU1rUmXLmG/IsYquie9O5lCIAP62o8ZenXvx9OOukkEErkeu14S+XY7qXaap1EDK7iWF6KlJ5+8hnc9ofb7PUSgiefehLdunVz7qQQ1SUucm1tmn2w4akjXPfJaWVyTAekZFvLU5/pU++jaX51SumEzqmdcajmgBRLirJTQkFBwXnQHtQGFIwwIeCGLdOWRm37mDEp12YAowTgDJQIqYkaQEdtKCUAbIeWFBXDIR3XB7+xNzd8fO4+ts2Nzznn6NSpEw4ePBg2XS3nuOnQIbyQnRM+P5/PHEAgLS1yYQxNJkASbDEVUSo1bk1T7UnOORiYbLeLlr2QcRMQxsVABFI3xaUozXIeUqLp2fTrAdF8+7L+hqqXoWglsc57770XVborrrgCOTnh67rhyIBSipEjR2LkyJF44IEHcP/99+O///0vamtr27poTYI31qK+9AfUl4YQEkoBJE1MB2uoiirPpI59kJJXgNS8k5CSexKSOw8EoYnaIBF+J7AjKtI++xVaLSLSBeur0Fi9H6xqLxqq9vousmvPLiHWhk/spj5yeS3kWoyjyeNU/2YCDYTfATGwa9cu/O1vf3NMO+aYY5ol1s5M6gB5lQZhdsCglNqif5GJazUnUqzGwFRcJXVrFAxcitRUMGFHJHI/EVtmaMd5Iq0+KMjuPbvx6kuv4L3FS7BhwwaUlpQ2eftaiqysLAwaNAijR4/GhAkT0KtXr7YuUlyJ5hqVn58fcl5rS7WjRbUt7BA4hMSfuLbBLxSOQj4dCTsW11s53GqvWau2Bhyxr0exCLb92pd+cdTXX3+Nzz//PKqyT5s2LWp5vN7Gizrckgn1dot1zfDZ9962pr1/mCZBdQ/coByd8koEFXdagx1xS+uIOtaAospC5Gf2iGq7Y4WH2zvuWaHa4zFWy3BjWHD5bK618RNr8yj64Sqr65zHFvZzMgu136j9Xe/FsX85TyjLr8tVW17lq/dQ6YT6zlVFtCsf1Hd3ej34EI1/Ai7l2vagF2I4XfVVftdXb0m8hViYEPm8lds7QqyegXBxR1dnFKzzhcESqEKtx26NW090rUua3lJ34+6Z069GRNuv2rYTAoCCqAPHqViKqGlqGQpOqLwuSqm2fJ5cuupJlG9aEKbSh2b/vv248oKxmP7kf3DVxHGWWPvoo4+OOa8jgQ0bNuCaa67BmjXOAdE7d+6MV155JS4Di+j79qH/mY7H3v2v+FsBImW/su9ByX7tWigkwOr5tx2VQhNuAwAHlQ/CxVcCEGcfhFvsq4X4AFGxLTzVXK9iDe1ErP3999/7xi3du3d3fOfgyMjI8M1jz549VhoHrsudNcC6a9ACv9iyU6dsx7r1nUcAMHeRVf+wK+/DmdzcXBx33HE49thjcdRRR6Fz587IyMgAIQT19fXYt28fNm/ejOXLl2Pr1q2+eQSDQVx99dX45ptv0L9//2aVhxJq9cupO4JCnHOiI1oI7rn4JIJVeS5x+34h5dri9sTAqRj+nXECSojMn2ptRVhtRvfATJ541/XZN20o/M7bWPsYDQaDwWAwGAxtihFrGwwGg8FgMBgMBoPBYDAYDAaDwWAwGAwGg8FgMBgMBoPBYDAY2i0FBQUR09Qd2gTWWAOakNoKJWqHuN/liuXd32a/B8ZRf2iTZ2r6UaOsl8xTuw5Hxba3HfM/X/E5xo4b6xBRcLj1Btzx25Zqc/nOHYMSdqUkpCJA4iejORzJS8tDdX0VSutKhASCyRf9pGBbCIy4fPGRgHKAEwqKoHiJHEEQQkE4BUEQlAQAMCnTbp5cW6SyJTiHs1w7ISEBr732Gs4///yIaRljGD16NDZv3tzyBTMYouDpp5/GoEGDmizabStuvPFG9OzZs0nL/vznP8fUqVPjUo6HHnoopDzgcCEpKQkPPvigZ3p2dnazxdoKXaoNACUlJRg1ahQGDRqE9PR0rF+/HlVVtkgvKSkJjzzyCG6++ea4rL8tycrKarZYe9KkSfEpDIRYfvXqpg1AM2LECM80t2TKF+1+nJiYiHHjxmHcuHHO+QCem/kcbv/L7Xj8sccRDAbDZjm7ugrDkpJwRVo6/AJdt+9AVxeFkmurdO6iu/MNxT6fMldWVNqSbMJlmESschA1+Im2glik2u74p9lSbe23ko44/HAqjpOGmSAL4h9//yceuv8hRznGjRuHyy67zLM/fHe6a1vcwhVfubZbmqYt662TSh6lBBsqZtVUWNZEKUez3BsyZqXUI9zSN8fxWWvLOLZDrq9Xx14oqytFQ7BBSEEoESIfKehK0GQjAQCcCrkX40wKnjgoZ0LATZgQcMtgmspDA01CKRYjluCKqjqly0dgy0fsjVT7IUx8zkXeqv2lL6+Emx70OhdGrtO3b9+IYm0AWF5XhwsP7scr2TnIlDImZ/sxtEMOSUkR8zc0HUoCUsZPQJXASom2lTDH0u4o6TYD59RK46gjREyh8jPAtfqo6jGEtE2vqz71OJJYJyriJNbp1KlTVOlefvnlmPI1HBlkZ2dj2rRpmDx5Mu655x7MmDEDjY2NbV2s+CIFnNFKtQGgvmwb6su2oXzLXAAASUhBSpehQrSdd5IY2C8tN8TS9snLg/VorNqHxuq9aKzai8aqIgSr96Gxer82bR9YfXnEMh3Yt1/cE7VmtRD3cRXVQV2LHLJNrZ9TfQqQ+GkePv3007jlpeiQ3FGKU0V8wVRcxiHkhYyBUViDsgjNNkT/oLx2C6m4/ZkQBsaEWJ5I8aBbjmbHdMCXX3yF2a/OxrJPl2Hb1m3tTjxPKUW3bt1QUFCASy+9FOPGjUPaET6gR0NDZBFkjx7+cuHWlmpHI9q25I5a2KDEmqpMjnJzbblIhGkTRVUud3YytlHXEHDVpoT17MRKx+08dOHg+++/j1deegXr1q9DfX096uvrkZiQiG753ZCRnoGrrroKnTp1QqdOnZCTk4POnTsjLS0Nw4YNi6rceXl5uPXWW2PfYPe2Isxui9CYt7zEsh0erh7YbUpi3aes9qS6iHPRjtNaldCHK1U/5fUVSKzejy4h70vNoW2Ejn7VXNUrFgeBfGtRWqXuHfL+rM9Up4dl7lTTrA4UyJGv5Dz1gIu7+iu0ZZoEsX9rfVkiW3XiKxE81RKocqv+JyoH+JDppWwYlhTb59wigFOuDeiBjugfEs8NwZkd8cj9ZEtvOUCU2NsurzayCOz2nLs/yGc/OBKo71KWbfWnUWs6UfM1gbboGCRyPgEQAAEFCEFN4bco/mwaWF3k+C8c9bX1uHXSb7H1zm3o3iMfe3YXhh1g4kijvLwcK1aswEsvvYTXXnvN08/bpUsXvPfee+jbt29c1qcLn3dv3Y3Pl6zEqeeNkAMlqH40Igf3Uv0OTA4CI/vGuOqnUHGAeMat6pkVB8i+NLfYl8jYwIpdlfSduM4uPYZwDcrREGywnru3JYsXL/adfvzg4z3TUlJS0K1bNxQVFTmmf/XVVx5ZdrRwcGz/cbtnep++fVQCgV+/jP73JbLNJa5khzczZsxAnz59kJsbXTzBOceXX36J22+/HUuXLvXMr66uxi233IIPP/wwslg6LMTuz4MclFO7bxJOEASz2oIMDEEExQCTsveYWtds1W8I6x6iBi2B1X9tx/JcLh1q+x2DzoTBGkjHfiDQpDjdYDAYDAaDwdB+MWJtg8FgMBgMBoPBYDAYDAaDwWAwGAwGg8FgMBgMBoPBYDAYDAZDu2Xo0KGglIaXgHKGuuJ1SM2L7uX+9kkc39xqkXfs/TLlqC5cAc68Mo30o0aJFJwjtevJHrH2Sy+9hOmPTHe8UOqUonHHb8cLroCUdgkhS2IgCYk0sRnbduTQq+PRqDpYhbpgnXgB0SHY5uKlQ85BCBXvl3MOgIKQIMApqBT9UU7BEARFACBGru1m9OjROPvss/HRRx9FTLtlyxY8/PDD+MMf/tDyBTMYIjBgwADcdttteOCBB9q6KFFz4okn4oknnmjy8meccQaOO+44bNy4sVnlGDt27BF9Ht9///248sorW3Qd69ev951eX1+PX//613jiiSfw0UcfITs7u0XL0ZI0V7yekJCAk08+OU6lAd5++2306tUrorjaj5ycHN/pscq1vRmI+cnJyXh4+sO46cabcNv/3ob3Fr8XNstyrls01Eo82Tq+68Vxu01CpfWb70eqT7xy3Q3XwXa4KsmPr7bJEi+FlGq7lolGqg0Q6MUKJTLWpSNyghS9OJe14zegpq4Wt9z0G8x+dbYjy6ysLEyfPt1Tds96Q+xQP5G2R7pt70RH/dNlZ1adFBYp10q4Nssl2dAqBdf3pHY8HKJyH0lMOCFJgCagV8ejseXQZnBQUK5kIkJ21YggAlxJfSjAxPSAlGBxQoSymjMQLjRXCUTtHbtdFCABcBmfW+I3IufRgJxkx+d2vA5LaGLF5yp+1wRBhBAh7NbObU987/putw9C7h6VEf7vyf/DSSeeFJWccFNDA07dvxer8roiOQr5kFU1aduKio509NOAcS7EU+qfqJLiN6Q0R5fnaCj9tu2t47JNqUQ5tlxH6dHC3XSs+hvVRrg+t4BYZ9WqVVGl+8c//oF77703/gUwHBbk5+fjiSeewG233YapU6di7ty5qKioiDkfSimOOeYYDB482PGTn5+PqqoqFBcX49ChQ9i3bx/27t2Lffv2+X6uqalpga1sOryxFjVFK1FTtNKalpDRHYnpXZGU3R+cNSIxPV/KsouETLtqH4J1JXErw6HikjCxD4El0ebaPVKPtbQBTgI0Pto3xhj+7//+Ly556aQlpoGAgvEgCCgIETFJkDD78ssAEiBSPEjlJVTIs9WgHEpwp+vHHfGJvF80NNTjrQVv4Z0338bXX36DwsLCJrVlWpLk5GT07t0bp59+Oq666iqMPGMkqIwz2lqM2FpEc0yOOuooz7RmSbUjNkG9CWKSakP5aZ1xhTXQkJ7eTbi4IV7xhAqttfXbkm27jMQSgnL7u1xu0aJF+NV1vwo5oM2GDRsAAAsXLmxWUZ988slmLR8K30GYIuHTJOaE2LGmCFBhtdyJLUglVhtTxp5c7W8xjwNi8CRORLzJxfcD1QcQoAnITjk8+7YcdVxri/vtesZbf+BGXuEVINPMyH1xJRU1sM9tfcP0dq6r00gNEhSyf0udmKL9TQhx7aYoOsfCfSd2/eTWfKqlc+etfSdESuXtum035qk4m9Q9i9vLCoFwQNsWIuMZ5hgMg8jrjl0SDjHoF7Q+GW7/EH2fI+xu1TpsvBPldjiV9lTOUuJwKgYbVsfWEm2LAYcJKFhdFQ4snYK6fetClUKujyKj30VIyT0ewepiBKuLUfnDW2AN/oMq/udf/7E+RyvEPRy54YYbsHLlSjQ2NqK0tBT79u0LmXbUqFGYOXNmkwdN9cO9b5/421MYce4pAJyDfNnPsxmoHNRL9FEQK509lpyIUbnromf16arrgeqF0M4b8V3rl1Ro3WLENU21B+qCdUhtw0Hj6+vr8fjjj/vOGzVqlO/0YcOH4c2Fbzqmbd++Hd9+8y1OKDjBnui+BIa4l2zcuBGHig95po84dYQn7rKbUyE7mhFkwcP+b0ZOOeWUmNITQnDyySfjo48+wp/+9Cf85z//8aT5+OOPsWLFCpx22mlNLpf62xyF/Msd63/1jzEGGqBWSsc5qNrKVORgDZgHWV2s5xewBPaW8B5icErxtytiiv13J/Ygp3q901qfzm1hDFQOrhnroHkGg8FgMBgMhvaNEWsbDAaDwdAEqqurQ76oRyk94keVbg2CwWDc//jGHJv2Q1VVVXSjcsdAWlqa9YcoBoPBYDAYDAaDwWAwGAwGg8FgMBgMBoPBYDAYjhzS0tIwcOBArFsX/gXX2gOrD3OxNtBi9qYWQZSzdN2znjkJqV2QkvP/rL8PSfE5LqWlpdizew/yu+dDyfzUpvtLtbkloLGl2gAlAaQEUuK5YYc1lFD0yeqL9cXrwTkDkS8qUiJEfSAcnBBQzsGZnA4OCgpGIF+qZ/LddwrOgwACIITJl+a9cm1AHTpxEIklE5CvHB+hcu2FCxciJycHdXV1EdPefvvtmDRpErKyslq+YAZDBO6//36sXr0a77//fquul1KKCy64AMXFxVixYkVUywwcOBCrVq1q9t8GLly4EAMGDAg/SEcYRowYgVdffbVZZWjvXHHFFTjttNOwfPnyNivDmjVrcNZZZ2HNmjVtVobmsHTpUmzZsqVZeRx99NHxKYyke/fumDJlCu68886YlktJCR9bRS3XBvzvyVrcN3DgQLy76F18+OGHeP2N17Fnzx68/dbbnkUqPeevN252T+HuGcon5J7vU9RwUTkBkOZzXaquqpayFaLFtUr5o0nApHAprFRbk0NHJ9WGRxrhR1iptiV8UTJIkbK0rAxjx4zFZ0s/8+R39913Iy8vT19xxGPuneUvSHPvM5W/LovTxc/69qnlHduur8MSbOtSbqdow1Eiy+FEQleMEHROzUHH5L0orS8TMbLMXTl5gkQIQQg4GCDi9ICQaIMxUAoQErCKwTizBr+hJABwAgYhA2EAAlwIf4iUZHHGIT6qfUUd54QeU3vk2u542+c4+omRI0rvXPVk8PGD8fPRP8fidxdHtU9rOcfvS0vwZKfOjiz1355VNjEGMEQH50qOwywhoSXJhmg/KnGl0sIzLiSrdp3m9jUJyrHDrXalLdeR57yUc+sSHcA5wABUHq7pocQ6jjZpnBuVmzZtQmVlZVRp//Wvf2Hw4MEYN25cXMtgOLw45phj8Oyzz+Kxxx7DokWL8Nprr+Htt99GbW2tlYZSim7duqF79+7o3r07evfubQm0Bw4ciNRUf0lbenp6VLI/zjkqKyst0bYu3t62bRsOHTqEHTt2YMeOHVHX75agsXIPGiv3oGbf1y2+rjPPPBNjrrxcG2hOXtdcfVnWIBZSnOfo6yRqGpBAm695YIzhjjvuwMqVKyMnjhECgrTENJTXlYNwFW8wiN5DJdokYDLe4JyJ7kfIfaD6dMHlclReu8W0g/sO4vVXX8cHiz/AxvWbUFJSEvf3DZtLx44dMeC4ATjv3PMwYeIE9O3bt62L1KYcOuQVH/rRu3dvx/dmSbUj4B2ox/9e7y2BJtS0Bv0ksn3kinH9hJkRAtCYJdAanjjEJyuPZFtrxylBoUozdsxYLFiwoMnliZZjjz0Wl1xySczL6e2HqLv2VYhInM8VpIUx7DrsDMTyTBvIixDZhiLEMyCCuroRAiktVvEnATgFCAclBHsrCkFBkJXSKcY90TK4B9Hy0rTnkq0t1uaVlQge8IrhA926RVz2UEUYV4G7M0iXUIOqifDt6FJ9BFwt55c98S6j8nasS1sHca7TKde2hhnT0jJZVibF7+K5n1iCajmpu3QABEFbrg3IiiIHSeJUFpOpriHY10wqey8sr6ndzwGrU0E7o7meSJbZfQF1HwT3TqSqB83xQ+Q8cR5SSMM5lGxbDCosxNriEFGUr52DsrUvg7NG73o0MvtdiuxhvwFNzpJ9fRSEE3QZ8RfUFm/Evvd/j8bqAyGX79SpfZz/LcGPP/4YcgBNAMjMzMT555+PG2+8Eeecc07YAemagvs5a3lJOeY+9QbG/voKMSgdodbgCNagXlyJ4e2hBB0yba0vQsXuRPVDqBjB3SchvtkF0dLa7QCVSp2FzmttU8XaDz30ECoqKvCXv/wlYj9+OO677z5s27bNM/3kk09Gnz59fJe58IILPWJtALj3X/fijXlvRFyntSfkrpg5Y6Zvuksvv9SxjLpX2/cx1x1NHreGYD1SEn6afzdCKcWDDz6I7du3Y/78+Z75L730UrPE2kEetNp2nDFwKoZOsv7ORz+7ONeu9c6wWbWfLdm9PBMZOMQA7gSUippi9flbdz3v35uIL3bftiqPdQ47SmFPCPX3KAaDwWAwGAyGwxsj1jYYDAaDoQmMHDkSX3/t/8cWBQUF+Oqrr1q5REceGzduxODBg+Oa55AhQ7B69eq45mloGn379g07CmlTKCoqQteuXeOap8FgMBgMBoPBYDAYDAaDwWAwGAwGg8FgMBgMhvZBQUFBRLF23YHDU8J4eGK/CFdd6JWjpvca5VBXJHcZgkByJwTrShzp3n33XfzqV9fbMj/HGmzZny7Vtl93FS+8pSbG/sLpkU5aYhq6Z+RjV9lOECpfR+QcjAiBtjTYaEdIiDYoF7MCIPZr+ISCgoFxCkrEC40euTZkXkrYoY6+kkuQZsq1XbKi9iLXzsjIwKOPPoqbbropYtr6+npceOGFWLZsWcsWymCIkiVLluCGG27As896B0eIhVmzZuGmm25CTU1oOcnAgQPxzDPP4NRTT7Wm5ebm4sCB0OIJAOjTpw/WrFnTbKk2IMQ+kyZNwsyZ/i/ph+L444/H008/jZNPPrnZZTgcePvtt5GXl4f6+vo2K8PatWuxaNEi/OIXv2izMjSFjz/+GOecc06zNqx9rAAAIABJREFU8xk5cmQcSuPkjjvuQHV1NR566CGHiDEctbW1mDx5Mh555JGQaaKSawOh78kub9M555xj7cPExEQEg0FH8nRCfFRP/lP01Vq/dd8QPIv5Ei6UyPCRLnz0wUf2CjTZqxWrEFjxjUeqrXsgmiTVjhz4hJVqixmWzEKtoKamBr847xf49ptvPfn169cPv731Vp8V+RUQzoPjmWVLMtzTnUJs+ArU1LJ+9TKsYJvDGXPqxSb+laQperw+WX3w9b6vwYhUUDEKAgJCCQgX0TiT0iogAMKYEIgQKSIBA5PbTaXQScXahHApktL0WoSCMyZ+K5kPYN9TlWBb2yfu+Nzat25xkHJ2+bmutPyiCcYZY3j8scfxwAMPoKiwKKZ9+nFtLdY31GNQYpJDzqLW7xS2AKyh7e5tPwUadbmOtddd2hxuS1XVNMY5KHGod+z0sBqL0GVukHIdEP26QeAbMWrXRnVtiCTWaSlCCY5DMWnSJCPWNgAQdWfMmDEYM2YMKioqsGHDBhBC0KNHD+Tl5SEQCLTYugkhyMzMRGZmJo455piQ6TjnKCkpwc6dOy3R9o4dOxzf9+/f77tsamoqhgwZghNPPBHbtm1Dx44dUV5ejpUrV6KkpMR3mbbi2P7H4tXZryAxKdEWazM47pcqsHLEXVq8JaRwYj4lVA541zQOHjyIxYsX49FHH8WXX37Z5HwikZ6YjrLaUqs/UFyFA0KEJvsbCcSAfAxCWimv8lKRBnB5lf5u9XdYMGchPv/sc2z/YXvYvoS2gFKK3NxcFBQU4OKLL8bYcWPRoUOHti5Wu2L79u1RpcvJybE+N1uqHWZxP6l2xMUt+Z/6qkv/nPJXj1Db5xlGqOI7Y+PoICFWxD3zXeVQcQ4hljQUHNizew8KCk7CoeLohOjN5cUXX7TKEw9RobfF75qp40po+bUJNAm2nU5vO6p2uTqeXF+xCjvlRPt/WANmEW5rfgmEYHt3+S5wcHRKyW7q5rcJ9qZr54X1cM5+Tge0vli77utvfKcnDhgQcdl9Ja4BQOwHU9A7GkTd1dPoFUu1YwBHhZMyXUDVFW0WVaZevYdKL4d7kmu+JoonhIJr+1yvkXb+Kq5gAAmI53mqdhICztVAW7LvQcm1rTKLuzYhDGpgMCHql/nrl0RNZi8G23W2xIl7XxHuqVuOCqUdD3ur9O1TP6pNJ78TCltebgu1LRk3oQAoGop/wIFPpiBYXYxwJHXuh86n3I6UvP8H0QPjXBc4R0rOQHS/5BUULfk96os3+OaTkZERdj1HMt27d0dBQQF69erVItJav9hszuNzcfn1l4AmBSyhrzWoi3yuzVUfBDi4VcdFvVbybWLdOFS4oOq1Nvicq5/MOsVjQVb92sZaIDn2fVBRUYF//vOfeP755/H3v/8d48ePR1JSUkx5zJkzB1OmTPGd96c//clVXPtcvfLKK/DHP/7RM7DSwgUL8dKslzB+wngxQdtPHuSpvXbtWjz1xFOe2aeediqGDB1ipfPk4bjWKokzUNsgnn1k4qcbvxNC8MADD2DBggWe/fbxxx83K++GYD04hxwADwC4HGBJtYFhXesteTa3+/hsmba711CeZfL044Rbf4fCuc8AenJd1gDvnn2gf4EW4zmfAbgHqXH0fXNteTQ1njcYDAaDwWAwtAVGrG0wHMZwzrF//35s27YNRUVFOHToEOrq6sA5R0JCAtLT09G5c2d0794dffr0QWZmZlsX2WAwGAzthLq6OqxZswabNm3Cnj17UFZWhsbGRiQmJqJTp07o0aMHBg0ahEGDBiEhwYSMBoPBYDAYDAaDwWAwGAwGg8FgMBgMBoPBYDAY2paCggK88MILYdPUHjADrrcO9otjrL4cwRqvGDW95yjHd0ITkN5rFMq3zHVMv/eee/GrG653vDvtkPn5SLU5Z+JlO86RnJDcLAHNkUx+RnccrDmAqvoqcCnUI3L/gQbAudIAcAABIc8mQq4dJBQBzjRfHgUlSq4N+dK9ypPI48MBCHmfeDFZvbiovVwvX0hWL1x65NpKvs1Vvq4XGF0vL7oFjJ4XFaN/xzEkahtDceONN+KRRx6JKP4HgOXLl2PBggW49NJLm18wgyEOzJgxA+eccw4mTpyIxsbGmJfv06cPxo8fj5NOOgkTJ07EmjVrhFBG/vTu3dsj1Fbcdddd+P3vfx8y7x49emD9+vVx/fvFp556Ct9++y2+/dYrh3VTUFCAGTNmYOjQoXFb/+FAVlYWlixZgiuvvDKi+LwlmTdv3mEn1v7rX/8anWQ6AhMnToxDabzce++9mDJlCnr06IGioujktY899hh+97vf4dhjjw2ZJt5ybcXRRx+NrVu3OqaVMBZiEf9M3Gohl2/DITtqypHL95FY6mJLh1TbcsAS57wYpdo6Tu+SM51bHO1IrMoiZ7njcGdGHPfdM9VXqg0AM+67D4Fw1+kYj7uYRTzliEaubaXTRdu6BI/b+ThiSOJcj0OOE2r/hxBuhyM1MQ1dUrtgf80+EAAMBOAMlAGUBMAQBCEJUjDCwEBAOAMjBFTF5URtAwVjQi6ii35EhM5AaACcCWmQZSQBF0JuruJbasfecp/4ybUtAZIusrFdVvZ+VPsPzumh9yHQ2NiInt174uDBgzHvT5E/8LuSEnyYmxcxLQHAqqubtB5DdDSwBluIw6UkhwDqZBcCbSlbYxycqvOPa+IdW64DTbwDJbiSdc8jf3dhy62cddBXxBNCrKMLdeIl1unVqxcGDhyIDRv8xWtuamtrsWrVKgwbNizqdRiOfDIzM9vloD+EEGRnZyM7O9u3DcU5R01NDXbt2oXi4mJkZGSgQ4cO6NixIzp06OA7mBJjDN//8D0+//xzrFy5Eis/X4l169aBsZaXeFJKkZeXh7yuecjvlo/8/Hx0ze+K8eOvQVZ2lh0/+Qw0IdWSgHV/FNdAMUVTiBECGqNocObMmZgzZw7Kysqwc+dOFBYWNnkbYyE9MQNMRCAAJwgCzniMAYwCBFRen4VQuyHI8OF7H+H9t97Ht6tWY2/hXgQbg+FX1sokJSWh19G9cNqpp+HKsVfi3PPOBSW0RSSQRwo7duyImIZSap3XrSnV9pvml8JP9OgeGMYR9+rmP9c6SIhy+Jc3/ETRPPTPy28gIk+sTZzb9Pe7/oYH7n+wVa6bAHDyySc77lHNkWuHbkp624uO+ZroN2SDXz6zgIwvOQAwV/+BFKUSazAqFQuKbSLcLomoJhSEcKs9L1ZBsLN8JxpZI7qk5TZpP7QLwrTfV3/7Lc4acXarFaVm4ULf6cmnjoi47M7vVQxOHG1/T0UjIb+4ptn9DsTVULFEu4Br3xFYjRrHDL/vamF3O8TZdhH1kEKItKl4dkcICBfTOKHQxtoCIcwl16YiD8IhZNSAbaSXg2mobeQMXJ1b3M5PDtELe6ABec2Rz3JtdNm2vql+ZzzRrnGWyl5uvxxYTPvsEWpbImwCHqzHwc/uR82uLxCyMgOgiWnIOuFGdBg4FoQmyH2jCqnKozpLKAJpeeh+0QvYv/QOVG1/35NfcnITbMlHCJs2bcLtt9+O22+/HWeeeSbuuece/OxnP4tb/ikpKZ5pDXUNePzuJ/E/U38PJfCFdl+1hNrqn9U/Bti9EYCqj9Zzaqv+ca0vAnKQO/tO4Ljn+fTDyhw85a4P1lkC4aawY8cO/OpXv8Kdd96Jm266CRMmTAg7IBIgBuf517/+hYcffth3/s9+9jNcfvnlIZfv2LEj/njbHzHln14p94033CgGhrpijGeeNfCQPDZbtmzGZZdc5hnklRCCafdPtfp1nPtN5eHKnADgBHvKd6F7h54hy/5ToW/fvhg+fDi++OILx/QtW7agtrbW9xyKhrpgnXamuAc1tP+3jpN+BDmXY5Rwa4Ama2ki/tZEnAbc0a8n5PeiNWrFZ9p5p/oTAwgx4Jge4IUgXgPCGAwGg8FgMBjaB8aSaDAcRnDO8d133+Gdd97Bp59+ilWrVqG4OPyoeDq9evXCCSecgBEjRuDMM89EQUFBi45IbTAYDIc7b775pqdDtrW59NJL4/ZiSFVVFWbPno3XXnsNn376Kerq6iIuk5mZiXPPPRfXXHMNLr74YiPZNhgMBoPBYDAYDAaDwWAwGAwGg8FgMBgMBoPB0CYUFBRETFN3aDN4Yy1IQtNeBjNEg/Ots5qiz31TpfY4wzMt/ahzPWLtPbv3YPPmzejXv798F1u9ICfXReS73XC/kCderEwO/HRfTI6GPh2Pwdr9qxEEA+ccVNmuGUCpkJoR9cI5p9Y76bpcG5CvwXMKSpl8SV9MFaJt9eK8eqFfyrXBQZXDArbQwnrvPpJcG+Hl2oBX1hdW3teCLF68GL169UIwGFkONGHCBBQXFyMpKakVSmYwROaXv/wlhg8fjhEjRsQsUn7yyScBAAMGDMCXX34Z07K//e1vsWTJEnz44YfIyMhAVlYWcnNz0b17d/Tq1Qt33313k1/uDkVCQgK++eYb/M///I+vNIAQglNOOQUzZ87EgAED4rruw4kzzjgDe/fuxV133YUHHnigSdL15rJq1apWX2dzUOLL5hIIBHD66afHoUT+UEqxYcMG5OTkRHXP4pzjoosuwqZNm8Km80iMQ2aoFnBn4JoPIDU11bP4Y5UVuD4jA51pwGcRn0zgDB8cDgXlwtEThSiir4MLwKBE7738u+++Q31dPZKTk50xCbcFX5Zc2zJ4aXlHkGr7CsSilGpbQhmXxMSdpT7AzZq1azH9oenedQL45/CT8bMwkhVHGQD/4x6iyoSSazvKpy2v10HrM2whrp5VqFjRV7Ktl1UvS3TePNdCBL2yemNf9T4EOQclbsFUAIQFARIQG0ak2Y1BWkUIAur4EQaQgGgdcQ5CtShYCUpAhOSHKzEclbEyB+HU2l7h3fYKiEWR7TPHFmk5dpq/ZyxKfn3zr5ss1Vbs1a5l4Q4LBxAsK2vWugzhqW+sg6hwSmoj6ieDFGpryh1NZWULddRnKNE2pARLCg2p1F1ZbUyBGuRJiSh1+ZpHbtUOWLx4MY455pio31N6+eWXjVjbcERACEFaWhr69esX9TKUUvTv1x/9+/XHpGsnAQSoKK/AqlWrsHLlSny+8nN8sfKLmO4lhBDk5uaiW35XdM3rhvz8fOR3z0e3bt3QtVtXdMvvhm7duiE3NxcJiQl23KTFRyAQ7krZV6X3ZYpp3LpHijjEpZTksPrIAjS2d7s3bNiA9957L6Zl4kF6Yjo4Z2BSnB2A3A4IOZrqGSw5VIIPFnyA5e8vx5b136P0UGlcBh+KJ5mZmejfvz/OGXUOJkycgAH9Zds/XAPA4GD37t0R0yQmJgKIoo0Y6RYdToDnO9PZ+PBPo7dfidZGcrVrXe0Vb166NpDY7atIhGpg+szSk+jrF6V1tpkI7FidMYbR547G0qVLoyhQfCCE4JVXXvFM9xWNxtAOtBcIsXPVYfRp+4HbAlSVv5jsaQS7+jXsh1JqsATruYWSrFICygi4altZ+csBB6WsmHCC3RW7UResQ4/MI0T0Kc+N+XPn4+7b78bevXsjLsJKS0Gzspq12sYdO1E9b75neiAvD0knnBBx+a3ffgqgj7MmEW7VE0/nEAHsgarcllyf+qjay/alJURVJ67f+nTuk05+lpXZGsDDSq7EwG65NgAuVdBh5doisBEfmexX4EImL9dNiBhYgxO5diXYtq6dHACVkm2xjFgXlZ9ccZQVX4XeO7aAXKUkIMQt0Sb2j+w3ISCQD0IBTlD5/bsoWfUUeDB8+yu99znIHv4HJKR1kXnZ5zSIzJcTrTEqtpsEUtD1rAdxKOtxlHz7tCPPI9nh069fP5SWlgIQg6YVFxejsLDQdyCHTz75BKeffjpuv/123Hfffb4D6sRKqH378fxPcO1tE5CT28UWaXMOBiGudgxyI+Hc/i76I1Q8rzrN3Heh0MGJkHELiGtB7ZSVE+QUDlQ3VCMjKSOGPeBl7969mDJlCqZMmYLjjjsOp59+OgYNGoT8/HykpqaisrISW7duxbJly/Dhhx+G7JPo2LEjnn/++YiDad7+5z9j7py52Lhxo2N6Q0MDxo0dhxtuuAF3/f0u9OjRw7NsZWUlZsx4FlP+MQWVlZWe+XfcdQeGnTwMXD9U7k59+MSZnGNX+S5kpWaHLPdPiZNOOskj1uaco6ioCL17925SnjWNNbDOIeuWKfvzZP+e6ttz9wPKAkB7/GH1+1lhNOPiGmzdl/V0oo+RqAmu26jvwI8RYk/H8u2s/9BgMBgMBoPB0HSMGdFgOAwoKSnBs88+ixkzZmDz5s1NzmfHjh3YsWMHFixYAADIycnBxRdfjGuuuQZnnnlmXDqiDAaD4Uji+uuvj2kAg5agoqICGRnN6xBvaGjAo48+iqlTp8b8x6cVFRWYN28e5s2bhz59+uDee+/FVVddZToHDQaDwWAwGAwGg8FgMBgMBoPBYDAYDAaDwWAwtCpDhw4FpdT3pUwLHkRt8Tqk5p3UegX7SeF964wkZvqmDNYeQiC5o2PZ9F4/B03KBKuvcKR96omn8dD0h2wRDWC96GZ5DLj+Ip54OS4tIa25G3TEk5GUgS5pXbCveh9AKDjjAA1YbghO7FfQQTgCABgDOBWSnCChCICDgMkXG20JH0BAOBfyHCXX5uKFR6IkZtqLlYRqB5XoryDb8jM1S728GI1c201byLW7d++OP//5z5g6dWrEtJWVlRg/fjzmzJnTCiUzGKKjb9++KCwsxLnnnotPPvkkYnpCCK688kqce+65TV4npRRvv/12k5dvDtOnT8eYMWPw73//G8FgELm5uejRoweuu+469O3bt03K1N6glOK+++7DH//4R0ycOBHr169HaWkpqqurwTmPSsrcHLZv396i+cebadOmhY9Ro6Rnz54t/k5HVlYWxo8fjxdeeCGq9Js3b8aTTz6JX//61xHTRhJuWIS6l2sOodHnj8a6des8SSYWH8TCLnnWy3BeUVHoKe5Vck2sQGKQLCgGSlmcTkNDAzas34ATTzzRWQYpWPKValuCFbuEkaTalqSFEEeRPYIwK/xyCUcsyTasHeQe4CbIgrj15lt9z/dbMjLx+7/+JXqpusjSWXj1OYxUzW+bHLI113HT66AjhnSXUa5XX4d7n/Ow9uwYY02ZPDUhFblpudhXtU8OesMdR93+RMCZkJEwVVzCwZiUaMvjRYmS/gCEimPHOcAIA6UBa5upJRvX/iPEGZZzOAa+Ifp8NfAN12Jz3RSm6pnfflTxPDgaGxvx8qyX8d6S97Bx40as+857jsdKMIaTtrGN3ws50qmVch0lxBEyNi5+Qwl27HNaU2sj1HXbXUc9Yh3o01zGqnC04aswPXv2xNtvv43Ro0dHFTvMnj3bd0AYg+FwJep40Q8upMhnn302zj77bDGJc/yw9Qes/HwlVq9djdKSUus9vPz8fOR3y7dk2V27dUXXvDwkJibaTjYra+5YT8h4RYs5/LbNMUCAtrz1XcUpRIlaD4/3uVMT0+R2MVBQMDEEH37c8iM+mPcRVq9YjZ1bd6K2uraNS+qEEIIuuV0wdMhQXHDRBRh31Thkd8oOO9CNwojVQlNYWBgxTXJycvhzPZpdG2bxmKXarvPaIc3nzml2IOJdly3scxeRh23beK4p4XDn4VNN3Vuot5FKDpXg5GEnY+eOnRFWFF/+/e9/h5Q0NvV8UofNEglLfNuEYZYPCSHSmyxzY3buqv0j0th7movGmVLqgkBsmxrGSOl4OQgIJ3Iewf6qfahuqEafrL5IoIer3kfsB8YY7v37vfj/7J13gBbF3ce/M8/1O+6OXgQEEUXpoqAGFWJBRIqKgApoosYWDM1eYlesEbDELgoGgvoSRBNFEQQUBWlSBOnt4I47rj9Xnp33j53Znd1nn3aNQ36fRO55dmdnZtvszOwzn5n+0nQIIZCfn4+MjIywWx4cMBCpw69C2q23gjeIfay8qKxE3sSJEBUVQetSR18HRCEw3rltKwq2rUTGWdfIJUy7SLzKC9fDPxrUdS6vHVPk6xkQUVyhcJY2qg0urOvP/MDVNwTLtbldCQkp11YvYWUfiZRoM6bqMyptQ8uNuk+UgFvAWfnh1no7/1KmKoT5UlLo/SHBlS9HnwQE7DeZet2JQwm4mWDm/kqxfUXBPmR/83dUFOwLe4Tj01uj0dmTkXzC2bJpqQm6oeKT50LV26zJAlQZwtHojHFIyGiHg98+AHWU69vkIjXJq6++GrSsrKwMq1evxieffILXX38dhYXO3wJMmTIFubm5+Oc//1ntOlaoYysMgWcnvIBnPnzKvP+0SS/kVejspwBsJ75cbj13Xa+0haODQuWBWeUFcyyHVh7YbSCvtpAQAiWV1Rdr62zatClIeB0NCQkJmDt3blTvyJKTk/Hpp5/gvPPO95yw96233sLbb7+N3n16o2uXrkjPSEdRURG2btmKH374AaWlpZ7xjh47Gvc/eJ/ZhxSyz9hZMqv2V6VRiX2F+3BSQ3rHBwAtWrTwXF5QUFDlOIsriqEmyDOEAWYwCCmtF8Kprrf7tg0wzpzibaEU2fL5zWDfcw6xPQt6QgAh+qDVPcaq8DsR1zsUagcSBEEQBEEc2xyrPW8EcVxQUFCAKVOmYOrUqZ6zbVWXnJwcvPPOO3jnnXdw0kkn4fbbb8fNN9+M9PT0Gk+LqDrLli0L6jxUZGRk4JxzzqnjHBEEcSyxefNmjBo1CmvXrq12XNu3b8e1116LDz/8EO+//z6aNGlSAzkkCIIgCIIgCIIgCIIgCIIgCIIgCIIgCIKITEpKCk477TRs2LAhbLiy7DUk1q5DUlqebQ/S1ijd/x0SMpwiBR6fjIxTRiHvlzcdy2e8PwOPPvEoUlNT7YVq8J0m/9PFWz7mO4YFBHXLiRntcbDkIAJGwJR1GgCYAHMMagfMAekBcwijMIPJYfiA4ODMsMR+AAdjBkydjhoQbGvzDGt8sTXEHxBMyvqkjEIXZ2sDIF1jk60Rsg65tkY4gV9d8tRTT+H999+PSi4zd+5crFixAn369KmDnBFEdMTFxWHRokV4/fXXce+99yI/P98z3LnnnosPP/wwpCznWKFv377o27fv0c5GvadJkyb4/PPPg5Y//vjjePjhh2st3eTk5FqLuzaYMWNGjcRTV9fk66+/jlmzZqHCQ0jkxfPPPx+VWBuwpQMR5TFO55kWgblu9HWjMW3qNJSVlTlW/1JRgU9KijEiJdW9SXAkriUqWeb6q69koTaSHBYG1pSXY0tFOd4rLvbctZ9X/WyJtZlboiKlW24jBNNsaVWVaofCLYiTHjBN8Aitlm2He3X6a1i1clVQfEOSkzHxtNORMXiwnadYJJleskq1XFI6fz6MQnsMVXzXLojv2kXbhDmOiS6/069B/bOx/wAq9+yxvjsz5Mqie18cEr7gXYrvdCp4w8zgFY4ozEjaprdDVtEBQAp+AhByb0yhiDmdTQCcKeGIAUMAHBxKVCzkX4MJcAEIZkAYUvjE1Pk1JVr23SDApe7Nyo+6FN0VcNf+VrdunnUwC7fdehs+X/B5jU/MIADkGwYyuFLYueU6NhWHDtVo2oSTkspiU/rO9La7LZhVkxko6bY0xDvvZTNE8DKmrRGqLest1/FCCGFP9BQLLgFnTYl1Lr74YqxevRrdu3ePGDYrK6tG0iSI+gQLEtJVJRL1h+Hkk0/GyR1OxmiMdgQRrvJEv4OjEf4KYdsnlV5RcGddQMWvppizIlDmStckgcq9Z0hRJcexIdZOiUuGYRj4efHPWPrFcmxatRnZ+7NRWVl5tLPmID4+Hm3atMHZ556N4cOvwoBLL0VcXJxdD3aV446yXX+okEctLNE8m1JSwkyIGen4RmxKetTfLaElCw6jnVu9baSXA5Z4U5kAXXG40xRBH2ScoTLvWqynHbF+oa5dfZeYc72aICf/SD5OO/U0HMk7Ej7OGoQxhnvuvQeTJ08OG06Xm4aNz93Ws2NAyAiU29QlLlUTHjCt/RtqAid3W9LKiVCfZBoOqTGTbWwp0gY366kCYEzIZwODIcMWlOfjl+x16NCwIxokeE9YW985sP8A/vKnW7D8u+XWsm3btgVNLhZEmR8F/3gZRe+8i9TrxyL12msR17ZNVGmKkhLk3vk3lP2wImgdz8hA2o1/jiqe7du3o3TnDiS1OwuJTU+Rl5Or4GfMowEcLnNwxQOtUWoWKIxxu+7geb97NLgdCXDneqtvR5V8KozhDKfFa/d/6XJtJuXaajsfAEPrKzDU2z5Z6DArJqb6BaC3kQyYYm9ViBqufZEtOGbdjK79DO4gDD5cMg9Kps0YdOE2YwwwDBxe/gKKtn0dlL4jJl8CMruNRXrXMWC+RJmWD3atj1l9KpDHzhS9avnTpPuAQNrJQxCXdgJyfngOZTm/IMCOrf7t6pKYmIizzz4bZ599NsaPH4/hw4fj+++/d4R588030bdvX4wdO7Zaabn7i3U2rNiA7Ru34eTOHcHVZNHyP3vCL8BqLQi71WBW383r2hDmFc193HqWqK3CIm8QYbUFXHe5qw7CGIO/ohSGMMCP4qQ7mZmZmDt3Li688MKotznllFPx7eJvMfjywdi+fXvQeiEEVvywAis8ym8v/jbhb3jymSfBOfc8zlZXdoi23J7C3agwKpBf5v1u83gj3mNSUADV6pstKC+AIcw+Pc6kKFsWxQJanyCTkylwWGGE1q+tnpOGYcgGMuwJZx39BfY949WWMx9Z9l3mnrjdCovgp0wogtKKZWOCIAiCIAiiXkC/KCeIeogQAh999BEmTJiAQ3X0w53t27dj8uTJeOyxxzBu3DhMnDgRjRo1qpO0ifDccccdIYW4ffr0wQ8//FDHOSKIo09CQgLOO++8mLeLZpbE3xPffvsthg4dWq3ZA734/PPP0bt3b3z11VdVPqbSirpEAAAgAElEQVTnnXce8vLyYt7um2+++V3P1EoQBEEQBEEQBEEQBEEQBEEQBEEQBEEQRGh69eoVUaztz67+5OOEFx6jxgQAcCSkn4jy/B2OVQWbZyHjtLF6QAACGV1uCBJrFxQU4JI/XoKlK5bKYE6pti7UFnKgXVJcUk3t2O+eBF8CWqWdgD2FuyCtfBDCHCJujvf2AVCDKDnADPik+MyQ4yENOaicQ8AQpg4C8JmDJqW0Tw36NQTA1Uh9KXw0xx+akVoiIWt9KAm2lKUJTUDpXFXv+Oyzz9CrV6+Iv28SQmDYsGHYt2+fPVCUIOoJt956K2699VYsWrQIU6dOhWEYaNWqFdq2bYuhQ4fi9NNPP9pZJOoBEyZMwNNPP43S0tJaib9r1661Em9tUVMi8Lra76SkJPzrX//CVVddFVX4cLKSUEQtWvZ256Bb926YO3cuBmvyZsWC0lKHWBtaFE51YnD6VhXFKyvuhZrr57dABaYXFmFBaQkM94YulJzCLdW2lgX5YpmWVnQVHC+pdih5nNoJq24dSWgmBHbu2oVHHn4kaFUm57gnPROZY0cDPl9wnqoq15Z5VBX+3LvugSiyxdrpE8Y7xNpmcJcQzXUR6PlhjKH0//6D/GemOLLgzlLIvEag8btvIumiP0YOCCAtIQ3piRmW5MWc2sbSWkGJsgKGAR8HVMXZCAQADnDOIIQBwUzriACHYUjRMHdOfMPlpWXK35QcK3zdPOS1oSbG0aWD+jFy+EYEGDg2bdyIW2+7Fd8v+75Wf///H38JRqekWVnxQsAUslXm5SGuYcNay8vxTGFFsdVuh3LkuGRpetvekk9qokvruxLIW/EJl7RNE90E2d89F3mHc2cxFqrZJu3WrRv+9Kc/4d13340Y9oMPPsCYMWOqnhhB/B6J4rESWs7qFDUaIkTtzu1c9ahDqTSEKhOs+kywdI8zBkNAE1giZnnegw8+iPHjx3uuq6ysrLUJsBJ8ibi25xiUlJTUSvxVJSU1Baeccgr69e+Ha0dfa7anmDoV0U1CQ8ROTk5OxDANGlRRGhzhpLnvK6mudNyaEaXa+mervWB9tDKh4g7OhIxU3vN2XHbcbs9u0OaO77pcUzsEwhlGrwfZbUi7frN3zx50bH+Kd6K1RHx8PGbPno1hw4ZFFd4xOU+MTUf3Pe0o40O05fXtQ0fOZFtISVBVhLaYURfoCsbAhK005pybUkhoem0GCKGkvALcejAIVBgV2Jj9C1o0aIm2DdqCHUWJaqzMmTUH9066D0eOOMXtgdToJ1kwCgpQOG06CqdNR8JZZyFl0EAk9e+PuA4dgurqxpEjKP3sMxRMewWBvXs948t4+CHwjIyI6ZaXl2P37t0AgLwlb6DJxRMRl3GC97WjiZOdfz0u2lBifMbs+5S55Np2oBC5dXXmaHeB9Vl+ZAAEU7N+cDBLbm3AmhBZSn6ZMOTlzaXb2gxrli3mlF96AWT2IThl3UIogbc58RezpNvy3rAiMPNjq4rVYv17qEKAWcfQeeyV8NrcBxWWgUMVusW7luLwshcgKsP3V6e0PhuNzp6EuAZtZFLcOsZ2fFxLT+aFM+1Y29OWmUHMEiCpxRloPewjVBTuRkVC87D5+D3TqlUrfPHFF+jZsyd27NjhWHf33Xfj6quvrlZ/eqQ66bN/ex5vLPwnLHG2el6r8h7qcW6Xz/btLGT/Aax+MAbm3c8A2OuhNtH7I+3LXli3rushBbM9UlRehPTE9KiPwaRJk5CRkYE33ngDmzdvjno7LwYPHoxp06bhxBNPjGk7AYFOnTph5aqVuOeee/D2W2/LZ2JstG7TGv+Y+g8MGjxIRqyOZpjKgkc/49bcrWCMIa80dnfJ75EirW9dxzHRfYwUluXL55o8Q4YAuAAM+bwxGMDlc0kI+bsU87MKK+RvTNzPQXWvMuvehGu99Uhz9BE6JpHUw4dYHg3qviYIgiAIgiCOTUisTRD1jIKCAtx8882YM2fOUUv/ySefxLRp0/D000/j9ttvPyr5IAiCCEfTpk2xcOHCo52Nes13332HgQMHwu/310r8O3bsQP/+/bF8+XK0bt065u3//e9/VyndpKSkKv1AnyAIgiAIgiAIgiAIgiAIgiAIgiAIgiCIY59evXphxowZYcP4s1fXUW6OJ8JbDlLa9AsSa/tzfoFRUQQerwbnmXEkZJ6MlNbno2TvEkf4VatW4V8zP8Koa0eZQgpDigrkAFZ7qLVAPIuDjztFfkR42qafiL2FexAQBoQBcCYFHwbkYHAOxgwIwWDAACAAw1xlBmEQIgDBfOZwe8EgmBqkb8r6hCbJFmp0ozDAGIchzJDm+HbXAGQBCOYc3GgPjhSugcsu+YYSoyB4gGNoYXft0bNnT1x77bWYOXNmxLBZWVm4++678fzzz9dBzggidvr374/+/fsf7WwQ9ZS0tDT88MMPOPPMM1FRUeEZhjGGefPm4eOPP8aMGTNikqpecsklNZXVOqFjx47YuHFjteMZMmRIDeQmOn799deow4Y6x5GISa4NBDmFBl0+CFcNvwofz/3YsfzbMj92VlaiXVzwkDincsNbfuTU8nh/VgG3VFZgemEhPi8tjcr7dfLJJ+PPN/7ZEmireoslenAJGfW6Sqh6i3DtEbPkQsIzjL6TDpm2+UHK3+woLHWtXCYgcOcdd6KkOFhSc296BhomxiNz1CjPvMYs19byqj5XbNrskGrbq5yyDH25Y5kmtLRk0kpoEyJZt2xN6IHCVScj7Gqoc3pCgzbI8+dpuRcwIMy6M5eiNi6dJOYFZHqjhDDln1KqzQwGzk2ptsEMcOEzBdtCAIw76sOmNMicCMch7+P2ToYSklhVe1kXj1Q3X7L4O4y7cxw2/lL9cjEavvT7LbG2nn/7u035zp0k1q4FiiuKEQhUmIJYq4hSokNhlX1OoSVsyZUUaYfF7bXTEFoD0y2erM+MGTMmKrH2uHHjcN1119GkTMTvEkcdqTbi96g/BNUl9DLDXSlg3nnznODDNVGgvb2MWrifTyJmsXZmZiYyMzM911VWRi82rQotW7bEtm3bajWNcDDG0KhRI3Tr0Q0DBg7ANdddgyaNGwNQonQWut7mcV6jqtwTnhw+fDhimAwv0W2kx3OEc+IluXYuc7UL9L5jbQJPe73WNhL6RnY4R4ouyaZa6SXIFO6N9bpRGMx2GvM8FsIRuR61wPKly3FR/4sjxh+KtLQ0VFRUID4+HhUVFQgEAjAMw6qnuWnSpAnGjh2Lvz/ydzRIq6JEPQyhJ0Zw38zBqxztFSVdlMJUq3qqynCP+qc9QZb1pkOeeluaasq41XsLMzhnDAbMthyT4mLOTOmwqR+WyyHAuIH9hfuQU5KNDpknIzOpfrVP3Edl22/bcNf4yfhm4aKgsJM+mIDKGMTaOuU//YTyn34CHnkMPD0dcSe1NyXZQiCQlYWK37aZjeIQpAy/CqkjR0SV1pYtW6xJ0GAEkPPVS2g28H7wtGawJM26yFl9FvqzxX3t6Q0Ur+vSenllSki5z+N+YtqLslA9Fmq5qjOoix2y38N8Nxdarq0ufFMiLwC5XJWasv2v3vdZ5ZXqF+AQLCDjBgAuJwlR+TDDMruTycwlM+DU4VsdNd7lJ+CcjE4924OOC9Pqbub3QGkesr9+CGWHtyIcvpSmaNRnIlLbXWDuD2PyuDJr39S5V/1J1nG38sa1Il321zh3AgAQ36ANCktjFwz/nsjIyMDTTz+NUa4+xIMHD2LOnDm4/vrrqxy3W/DvZt/O/Vj6xVJccNn5Zp+bMOBjPuuKV30QVv+ouhu0/jRo/V5W/5qs76sJD9U1rvokvN5LM/0S1heqZ5O8TAorCmISazdo0AATJkzA+PHjsX79evznP//BwoULsWLFiqi8Ig0bNsSQIUNw2223oU+fPlGn60VGRgZef/11TJgwAdOnTcecOXOimoilW7duuOkvN2Hs9WORlJwU4tlvniLDqx6lHdvi8kLsL9gLgOFwaeS0jwd27drlubxVq1ZVjjPXn2v6suUkj6q/2JwoT+uHV8vV/eWqwlkTL6h+bsZkvUzWAQWDMGT80PqfocXjGSfM36xYbcTgfkLrPo3QJjyW+hcJgiAIgiAIJyTWJoh6xI4dO3DZZZdVe1awmqCgoABz5swhsTZBEMQxyO7du3HFFVfUmlRbsWfPHgwbNgzLli1DYmJiraZFEARBEARBEARBEARBEARBEARBEARBEATRq1eviGHKcn+FqPSDxSXVQY6OB0KMKNPGMTfsfgeO/OKUQYlAGYp2foH0jsODNs3s/KcgsTYA3PTnm9G0WTP88aI/mgPuDHNQnRpcp5JMjKPfqcRKHI9Dy7RW2FOgD6KUgwENQI2zFxzwCQ5DLQDMAY2GHIRvGPBxJebj1mBGU7YNGALwcXNIojkYkkMNqncI+pjyCdgCNEAbzAhb4OfIrtAGMrrGMtYXufZ7772H+fPno6CgIGLYl156CePGjcOJJ55YBzkjCIKoWbp164b9+/fjv//9L5YtW4Z169Zh586dyMnJQUZGBt58800MHjwYgwcPxt///nfk5+fj22+/xYQJEyLGfc0119TBHtQcPXr0wLx586odT10JMysrK/Hwww/HFL6qxCxadj2233zzTcz7v3lBeRiXl4u5TZoi0UNuEK0nz63m0T9vrqjAtMJCfOEvjS7vkudeeA4J8QmagMdLDKQ+2pKlaOorTMUFb6mchTyOwraGOdxF1ukQrnikGejfs+fiq/99FRTtuYmJGJycgrQ/Xoi4Jk1C5zNWQabrvBfP+ihscC/JWki5toxfl2DoR9p9WqzvYU6Hl3TbrJpGX+dskdoCm3I2wBABWJolAXCfWa9mhmF5s5jgpjhbGGBS2KQEdwY3wKQ2y2dVlpnp/hIChgDiuDrEmpxEhmWADG+LR8LVzb3cXpYsngGrV63GiBEjsGunt7iltvixrAx9Dx5AKudIZRy3pKbhomTv/gD/b78hpWfPOs3f8cCK71bg4Vsew4CxF+O8YeeBc9XmE8rv5lSqaXI3HcedbRvdLZ+dKsMsqY4iytvPTFbY5bJLwBONWKcmueCCC+Dz+WzJXwjy8/MxZcoU3HfffXWTMYI4CjhEV7Ug2VYqyLB1qDBYRYNgWr0hRFxa3cvQ62OAJeODFPfFKtY+mrRo0aJOxdpxcXFodUIrnNn7TAy9YigGXj4QiYkJYNbZlBWQEM8Az35C1yQhRNXIz8+PGKaheyKTah7u0JLlEGG053xEqbZnjMFtDqH9Eyotr0qELuEOexys9kuwxM9Mwm5X6un/sHwFBlx0acxlJ2MMf7nlL5j2ylQtEWatU+0owzBQUlKCvLw8NGjQAJmZmY77J9b+96DJeaLZBpZO17GJox0Yrg0XfjWUcBhKsqqEubCFqoCUaUO97bBbWJxxcwIkuRzCnLAU4DCYDGO942Jm640B/kAZ1mevQ8PkhmiffhJSrElq6wf+yjKszvoZz015FksWO9/n+Xw+dLuwK07o2BK5/siy/UgYBQUoX7M26vDJAy5Bw+efC9941wiaDM+oRPb/pqDZoEfBkuVEABHu5VA4Jc+wP1tybrVIeAt2HduG66nyaJTr/T2yT8cp11ZtKvkSkBnmRF7Q3t1ZdRMGxgwwJiD0F4Yw7FSZYbfFZFrCumnU+0TzO9PzL7TbCkKGUXvjKiCZ83gw5g6jdcYAyFv5Bgo2fgLLTux5eDnSO49AZo+bwePNSbnsSeuURNuaGhjMqp9pnT5CL4Xs5Y59sCyuZl7yisK3844Hhg0bhtTUVBQXFzuWz58/v1pi7WikzdMfehXnDzwf6vxYEwta/8F1z8tyWghzsmlrtXoe2PV2+chwX44W1vNK3SvuMOq+1cqD8kA5/JV+JMX4+xbGGLp164Zu3brhwQcfREVFBTZv3owtW7Zg7969OHz4MPx+P3w+HzIyMtC6dWt06dIFXbt2hc8X+yTm4UrdU049BVOnT8VLL7+EtWvX4udVP2Pnjp3Izc1FWVkZkpKT0Lx5M5x6aif0Obs32rRtKw9H9dt/m3I2m12pDCgoK0BZZdlx/3uSlStXBi074YQT0KBB1SZFqTDKUVheAAb9XpD/k+8iDCmMN4QwJxiBkJMxcAjDgGDc6mMW6kaAMH+Hwrn1DHHfW+pZYz6DAP0Z6L4oa/L3IiTXJgiCIAiCODYhsTZB1BM2btyICy+8EFlZWTFtl5iYiN69e6Nbt25o27YtMjIywDmH3+9HXl4e9uzZg02bNmH16tUoKSmppdwTBEEQ9QXDMDB27NioZv/u2rUrRo4ciXPOOQdt2rRBUlISSkpKsHPnTixduhQfffRRxB+9rFq1Cg899BCeffbZmtoFgiAIgiAIgiAIgiAIgiAIgiAIgiAIgiAIT3r06AHOOQwjzABZEYD/8C9Ibn5m3WXseMM1zjm+wYnwJTdGoNT5e5WibfOkWNs5IDKt3aVIbdMfxXsWOZYHAgHcctMtWL1+NVLTUqXcQtjyLCHg4z74eO39/HnSpEmO391cffXVGDRoUK2lp/PAAw9g37591vdBgwbh6quvrrH42zRoi10FOwGhD+aW58YATDM2AAb4AAjGTAGQMOQAcXPAomEIcC5lfnIDrrxkjMEQBjjj5hBFTZhmuzmk8E8OjGRCrQ8xqFEK1azBiw4jG7xlaAi/rDaJi4vDrFmzcPnll0cMaxgGBg4cGCx2IAiCOEZo0qQJRo8ejdGjR4cN1759ewDAo48+GlW8bdq0iSpcQUEBZs2ahZycHHTt2hVDhw6Narua5g9/+EONxLNw4UKccsopNRJXOF577bVqybJjJSbRsquemZmZicGDB+PTTz91BFtXUY7Rh3Pwr8ZNEMcY3DHbwsPgb6HCMQAbKiowtbAQX8Yg1I6Pj8eAAQMwctRIDBo0yClxjiTVdn12o4tFnLIm4RnGnQ6gieSUyEXtrFvKJgQChoEnH3syKB+JjOHRjEwAAhlXXhkyv45sxCpVB+D/6isUvT8jctyWukiEXqafXA+HjR5EBfMKE3RteZ6u2OqaPu5D87Tm2FewD4ABLiM1DMOUj3AzTgbAgAEuBU6CGRBCXu9SxG+KIc26ueBKQGweBQ5ZNwe35tJRO2FdBkosaUkmIdPS69CWys+6jtxCyilPT8HDDz1cKzLUaMgxDOTIfoLJ+XlYlNgCmTy4bCjdvLnuM3ccsH79euz7bR/eefg9fPDkTHTs0RH5OflIb5SOxs0aoVnrZmjVtiV6nX8mWrRqDvumDBZdKlWOZZmKUmAjZNhjSXfDOUe/fv3w9ddfRwy7c+fO2s8QQfzO8BK0edUhXAHM9Xr9CbZQK1jCK+xqlbt+JQMrKWvQI5LhmJJ0NQkzsUpNkJycjJNObo8/nN8XV19zNXqc0QMcTE4swsCkhI0xu9Zm1V08JcREbRHNZIKO6yXSyYhQfQwv1fa4p7ULQK+76t+90hUe9RJrm1BpCOumt+oi7u08sx0BJQ+0ygjhFPuZu2F+vvqKq2Nu33fo0AHzFsxDx5M7WrvAtLqXLqHnnCMtLQ1paWnabjjbArUh1/aaUEmlFvKikqt0gb4uAbZcwAj/PLCPu9ozS60t33HIb+p4ybQ5YzBg6v8DwpQWc8YgBJN/OZRkW8jlYBx5pbnILspG09RmODG9HdIS0oLyVF3c+x683/Z3f6UfG3LWYWPORpQHynH5uEEYeOul+PSlefAX+3HOkD7ocMZJMFueBg4XRxbcsoxMIDtyuIhwjgZ/vQMZkycBMQhh169fH7RMVJbh4Lx7kXxiH6S064PEVt30HMs/eicKC16vZgByL4e+GZMnQIvG87rX0gol63aUfSosbEmvVS4pubbaDynZFgDkVQq1nhlgQn33wSx7BITgWnmpJuJVd4GAkMJU+07i9kUGAUu0DQEw4TxMEQtDr/3WjwlH6YFVyFn8BIyy8JM9JDXvisZn34P4Rh3l4TK3t0sBBiXVtr4DZhjHedCl2kyLS+5/UJ2O4VB+3fW91lcSExPRvXt3LF++3LF8zZo11Yp3//79EcMUHinER69+hNF/vQ6Q/WbOS0+oB2pI1ORc6l/vLkHVXya3MYTl1XcEC+qFVG0I+9rLLzuCpLgWEfctHPHx8ejatSu6du1arXiqg8/nwxk9z8AZZ5wBwN2XCOu3H1VB7/dVx7wiUIHNOZvkSTLv1YPFWWibcWJ1d+WYZcuWLdi0aVPQ8r59+1Y5zuzibO03IuYzx6zZMGtSPes6Z+of+UzjZtkr5IlTt6OaPA/cecswJdJWj0Tr8SLrZExPB0E3qGOyd20ZybUJgiAIgiCOD0isTRD1gO3bt8ck1eacY+jQobjhhhtw8cUXIzk5OeI25eXl+P777/HJJ5/go48+QnZ2dnWzTRAEcVyTmJhYrQ7EaIl1xscZM2Zg8eLFYcM0btwYr732GoYPH+7ZmXfqqadiwIABeOSRR/DWW29hwoQJKC0N/QPxF198EWPHjkWXLl1iyitBEARBEARBEARBEARBEARBEARBEARBEEQspKamolOnThEltGXZa0isXSN4DWt0jvpWgoi0dpcif9NMR8ji3YtglOWDJ6a7ouBoefEb2Dt/OPzZax2r9u3bhycefwJPTXnKGhxn50UgwZdQnR0KS1lZGaZOneoQUXTq1KlOxNqGYWDatGkoLCy0lrVo0aJGxdpJcUloktQU2aWH4B6YLsfTg0n5nAFYUgBmAIIzaxi8KWFgMJgAF6Y8QTBT08eElEK4lBNQ3zWhCOPBI4vdAx2Vj0SXeah4HPKNejaecdCgQejXrx++/fbbiGE3bdqEadOmYdy4cbWfMYIgiKPMunXrogq3bds2dOjQIeT6r776Cvfffz9WrVrleLY0atQI48aNw4MPPoi4uLobLlVTYu1Fixbh9ttvr5G4wvHKK6/EFP7uu++ukXSrIloGA1548QV88803yM93ynJ+LC/DHXm5eLVRY6n+cRIAUC4EEpkuxxHWujIhUCIMHAgE8GN5Bf5RWIDCcBP4aDRv0RxjxoxB9+7dccmAS9CwYUNvobbT9yY/auFE6EqMXhPmjHkuD7mtbcyyLRWacARSWuGQQQK47S+3YcuWLUHxjWvQACf44sBSkpF28UUR01dEJVU3DJSvXYvimbNQPHuOlsko4vcQggUtC1NPZImJSBo82Poeu9TF3MLXMrT0JmhiGLlZy5RW2FuwBwIMAWFAXQpmeEPeL6Y9xJDfIcy945xZ58+S0yhhIBOyDs2tHIasm8vzz5jbXqJnVTjq5rYIx67zXzPyGnw89+OYj164YzZ/wXz0v7A/li5ZigEXD4hp+woh8OfcHHzSpGnQupIon0NEbKxatcr6XFFWgY0rzD6bfdv2OcL5fD78/Y2Hcc4f+7hiYKHbdczzY6ggxxxffvllVGOGoh1zShC/B2KqM8YeO6A92wyEr/t5irdcQkxLuKdLvWQ4XcFoVsk0Qa9gVRJ7HS0aN25cY3ExxpDRMAOdOndC/4v74+prrkLzFi3AGQcDA2emnNPsmpRTg2jSYuuRwexVYEKeBuZcGaHj0CFKq4d9jPWRkpKSiGGaN29ufqjm8Qyu6+vLWHAY7Ry6BflusbI7DXvCIZWQLoj1WC60be2KclCegjWa0WNPfKN9l+0LAYHXXnndMUloNIyfOB7PPPuMR1pKXKj1w+uTXbrDu+SEVZZrRxseutrWPtGO9p/HuwLrmeJ18nUYkxOAyokQhB27o+yR59qUOnIIYZiuSMatdhsHh5ASYgEGzjmEIeTkpAaEDCHdxlJgLnCo5BAOFO9Hw8SGOKFBazRLaWa16+qCQ8UHsTl3E3bkbUOlMN+RcTmpRHx8HEbcfZV5HGQb1HxP40NBxRFUGpWICzMhbvMv/4vS+Z+heO7HKFu+HAgEQoYNRdIf+yPj3nsQ37lzzNuuXr065LrSXStQumsFmC8BCc1PQ+YZ1yE+ozWian1otk9bwex1zszjyIS9mfDsD9IvYkeFIjhtLUUVnAFSrg0ouTYAOAXb5hJI0bsAlxljlsjUzKP5ptAp2FbrtfudGfL+VxlQ5aAu83aVpxFLQ23f9J0Dg6goxqFvHoT/QHgxM0/MQOPe45Da4XKAcxkjt+K0+gmZ+q7XH5h2rOAMrzZTbVjzYLmyb647kFsRYT+PD1q2bBm0TJ9kuirsyz4SVbiPps/GiJtHIC45Duo6sp9X9jNbSYLNv8K6P/VLX9VBnP2/gJATVlufAfu54wjoFALrz1lVjSiuKEZFoALxvviqHprjA1d77NfDm1FhlFu3LeMMB4r2H9di7RdeeMFz+ZAhQ6ocZ1bJAbueDXsCdp92TZsT5QkYQkAwYU74KLgl5AbURATCLuKZmrJBtZPttrU18YvjWajq3vLZpeKBtcgO51FflVvFtO8k1yYIgiAIgji2ILE2QRxl8vLyMHDgwKh/4DBixAg88cQT6NixY0zpJCQk4IILLsAFF1yA5557Dh9//DGeffbZas/oRhAEcbzSokULLFy48Ghnw4Hf78cDDzwQNkzbtm2xaNEinHTSSRHj8/l8uOWWW9CzZ09cdNFFjoF7OoFAAPfddx/mz59fpXwTBEEQBEEQBEEQBEEQBEEQBEEQBEEQBEFEy5lnnhlRrO2WNRM1iC7p02h8xuQgsbYwylG48wtknDpSLYEa7cgTGuCEQbOw7b3gQfBTX5qKgZddir7n94XSUEiPQa2KtZcsWeKQatclP/30U8jf5tQkrdNb42BxFoJ9DHKwvAGo8e6WZJuZ/zBuhjLHBTP4mBrkyOWAQkgthBJuaAo/h/FGDuMXDEKaBMxx+94iDuEaBKkGzDrk2o49CZZ4xCr2qAnmzZuHZs2aoaysLGLYyZMn4/rrr0d6enrEsARBEMcy5557LrZv3x4x3GWXXYZff/3Vc93EiRPx0ksvea7Lzc3Fo48+imeeebmyXn0AACAASURBVAaLFy9Gnz5OcadhGNiyZQsWL16MDRs24LHHHkNmZmbsO+IiJSUFcXFx1a5H1NXYjp07d0YddvLkyTUm1gY0qVW0CKDdie3wxptvYOSIkUGrv/CX4p2iQtyc1gD7ApX4v9JS/Fxejp2VldgVqESFFJElM4YSIZDKGMqEQFXOVGJiIm66+SZMnjwZJ7Q+IaRMwSFSdrt1tAXR1k2cUm0noSRy1iLhFGd7YTqOBGa8/wE+eP+DoPVxjGFMShoEBFLPPx88KSmqfOvo573sx59QMns2jKIiBA5koXLrFhiFRREiCLcqWKjntcwrEp7eAI3/8ULEazLk+kin0HZSBdE4pQk44zCMAJR3i5kVaoAzcCknYYKBMQZDCClsEzCMgHlMmYDgUq4NA2A+GMKAj8VZwjYm5UCWBttqz5l1fa4mxRFysh0mpOzLjF8XcEMTRwkhEAgE0OfMPvjll18iHIjoSUpKwvMvPo8LL74QAHBev/OQlJQEv98fUzxbKirwT1k2APa1ULJ2LWAYAK87Qd3xwIoVK6IKFwgE8MTtT2LB5v/YUni1MpRXLhRmo9IO5FX+/Y6kN7HeAwRxrOO+f2tKtO01IYe2Mqj/yTNd9yKrn8oOz+Vz1tDFvraRz9rsWKJhw4ZV3pb7OJq3bIZuvbrjkssvxoDBA5CclAwODs7M/yxBOVfCWnNbt/rMkhDG2tdXhUvoaPQnHgtE80xq0aJFdHXlsKvd96u+zKO+r93DVj1Dk2qDBXuVHVJta3sh/y+sTR3L3XFbu+K1Q9FMi+S1ld6mca2TbTzDMPDo3x+NKd73P3wPI0aN9Gw7mXEr92cdy7VDNreckyapU6EmLQixkflHtUHdl4h2HTjajcK5nS0+VWHt0kho3011sRmegZntKsZlu4ubMm0h5HOBgQtTYiwEB2OmvJhzAWFI1aPwIa8sD4dLD8PH49A8pRmapzZH4+QmMk81WybllGRjV/5O7MjfgQJ/vnU8fLJcZmAQXJ1bqNtAHkt1/gSySw6hZVqrkOmwxESkDL8KKcOvglFQgLJly1H+448o37ARlb/9hsChQ0E3KM/IQPzppyPxvL5IGXw54qIYDx+KlStXRgwjAuUo278WB/evRXxmWzTqeycSMtvDarBDP/7aZ+3dF3OvVy/VIK8tPQbu8e5LrbDigPZZ791x9/Q4+5qENXGIaW/X3spZy1QUdkzM7A/Qy0UwD8G2vAJ0qamVF2Fe31ZqegL6vazfmNpn5twPN/nrZ+LI6ncgjPC9eg1OGYxGZ/4VLKmhjMf+zxRo699F8DFnzPGdOdbpKQnHe08rgNynPdnlYfN5vBAfHyyJ9vv9MAwDvIp9M1mspbNAD0FFeQVeuv8fuP/F++wJ6Sz5r3OiBh1zYujgNglgPyvtvk4tjEddX937dgRqPbOeP3qYPH8emqU2i3AEjh1qb8Ikk4BRiXUH17ruVoZ9hXtrNd3a4plnnkEgEMDEiRORnJxcpTiWLVuGt956K2h5w4YNccUVV1Q5b/sK91vy7OrO+6HazoYhwLg1fSQEuPX7FPv+0DZirraiS1jvVU2qqd+N/N76GQmCIAiCIH7PkFibII4iQgiMHTsWW7ZsiRi2WbNmeP/993HppZdWO92EhARcc801GDVqFObMmYO77roLe/bsqXa8BEEQxNHlvffew/79+0OuT0pKwoIFC6KSauv07t0bs2bNwuDBg0OG+eyzz7B27Vp07949prgJgiAIgiAIgiAIgiAIgiAIgiAIgiAIgiBioVevXpgxY0bYMP7supES1h71YVCW54hu2AOFnYMh4xq0RlxyU1SWZju2KNo2TxNrO+PzJTVCm6GfYs+84EF8N15/ExYv/xbNW7YAhIH8/Hz4C0uR0aH68ksvhBB44YUXaiXuaKirtJskN0VCXDzKKysgOKAPZmdgCADKvCelfnINE6YMiKlBjAKGADgT1uBGQzDzuzDgEPEJe8g+NHmAudwepq+Gu6rtAJU/ZodXYgv3tek99vmokp6ejhdffBF33HFHxLDl5eUYPHgwFi9eXAc5IwiCOHo8++yzmDlzZkShwpYtW7BkyRKcf/751jLDMDBkyBAsWLAgYjplZWXo378/du7ciWbNmiE3Nxd33nknPv74Y4cE7O2338YXX3zhSEfh9/tx//33Y8GCBSgqKkJpaSmaNm2Kfv36YcyYMejbt68jfE1MzrF3b90IH+Li4qKa+OGxxx7DQw89VOPp24Kq6MUaVw+/GivvWonnnnsuaN3jBfl4vCA/5LYCQIlMq7gKMo/k5GT85Za/YPLkyWjRsoVnmCApo7nQsYwxWwrGEFoeZgaX4WKRNbjq6LYILlgip1QVyveyevUa3HnHnZ7R3tcgHfEy7w0u/GP0+XFnT9bjKn/7DcWz58S2sVWBDBO/S7pmLRNCOxeukyI9UG4ZnFfeq0SYzRgYGiU3QXbJQRhCgMGAYTBTHiIMU4PFAA4fBIOUUxkwDIAxbgq1mTqTBhh8EACKCwrx71kf49uvFmH50u/hL/UjMSkRSYlJSE5JRlpaKtIzMpCZmYlGjRth1DUjcenAS81DzF0yIIQQjchzcUHfC2pMqs0Yw+WXX473P3wPySkpjnWdTuuENatjb+O/UliIS5KS0TbOHj4bKCpCycaNSOnSpdp5JkwOHjyIrVu3Rh2+vKwcUyY+h7uenYy4RPfQZk225mrjeUrnjnH8fj/Gjx8fVdjHHnuslnNDEPWbmCdn0betbtqQVQZXXUpf54WjTmbV0+QSIcCrayOrY2KZDC4xKREnnHgCep3bE5ddNQg9zuoOH4+Dj/ng4z741Kx+0AStqnaqiX3NPkkZqfsvNLmZ2z2q1rvrMe5wbidp7Xr/fjeUl0cWhbZu0zp8gAjHuqpSbaucYM570O3edAi1HYkIrR0F+5pRTQddlh8iz6ofO6j7OsrrS5fKC+Fsi+iy7aefeAZFkSYo0nh3xrsYMWqEJSV0HlMZN7OFoWHl2tqxqRG5dpjwXu08dyaCwshVnvkXwdcDg5oA1Llen2RIn3KIyYKKCfVdl/2byxljpr5YMFney2tHTmTkM1daQl+DCXAhrElPwYGAqMTewr3YXbALDBwNkzORmdQQmYkNkZ6YgaS4MJNeeRyy/Px8+ONKcbj0MA6VZOFA8QH4K/2AvNY4M8XJpsjSPA4QQsrDlYjYnFBVrrSWHSo+GFasrcPT05E88FIkD9R8KZWVMAoKIEpLAc7B0hqAN0iLKr5I7Nq1CwcPHoxpm4oju3Hws7uQ3nU4MnqMdq509y949RcocbPrOaOuEfWqzemV1wsd/fgaHsv1jKhyT0UmzD4DYcC6mLSnrbmZtHozAQgDjhJBxiOnCJF3gC3YhqOfRQq8Lcm2TN+x4wJKtu08ckL/4j6A2iczb1lf3YPSvcu9AlskNOqIJufeg6Tm3eU9zq24zH+5fW6suBVKHG6vV6WAtYzpZ0DdB9q+uPK+PYvE2gBQVBT8rPL5fNUS1G7LLkFSm57w7/45Ythv5i3CrffdiqbNmziuQ/M5L69GQ+iXi+PZoYcDYN3LQV0U1q0pHyLC9URUzxeZtiWv5wLCkBEwhqKKQmQGMpDgS4z1sByXbMheD39lKcxyypzgAmDYX3gAARGAj/mOdhZj4siRI5gyZQqmT5+OSZMm4cYbb4xpgqN169bhyiuvhGEYQesmTJhQZVm3IQwcKArtr/Eipn487d5T8m4ws8w2J4S0w9l1bX0iFI93Ka76qrl51eusKh2SaxMEQRAEQdR/SKxNEEeRV199FZ999lnEcD179sRnn32GVq2i61SOFsYYRo4ciUGDBuHBBx/Eyy+/XKPxEwRBEHWHEALTp08PG+aRRx5Blyr+CPTyyy/HmDFj8MEHH4QMM23aNM9ZDAmCIAiCIAiCIAiCIAiCIAiCIAiCIAiCIGqKXr16RQxTlrsZotIPFm5gORGGEJaHCPaHtJMuw5EN7zuWlexdjEBZHnyJmXAO+jb/Jrfsg/RTRqBgi1Out3//fpx71h9wx/g78M2XX2P5su+xZMkSoEMVdicCgUAA999/P/73v//VfOQRMAwDTz31FP7973/XWZotUlpiZ8EOhzgbzBxDb43T57DkEAwCBjPALbOGIQf9MkAO0BfgcmA9rGGIhhDgMKQcwpYs6EIKeyC/JIT8Rg2+tAYzq3j0gZLaoEprcLQmH/EWcESGCRb9wE8Xt99+O1555RVs3LgxYtglS5Zg3rx5GDp0aNUSIwiCOAZo2bIlOOcIBAIRwy5dutQhvL7++uujkmorSktL0bFjR8yYMQOjRo1yCLUVJSUl6NevHx544AE8/vjj1vJdu3bhzDPPRE5OjiN8Xl4etmzZgjfeeANxcXFo06YN+vbti7POOivqfIXD7/fjyJEjyMysnYlEFHFxkYeStW7dulak2jqxChKfeeYZFBUV4bXXXqvFXNmkpKTgtttvw8SJE9GsebPgAC7JmQXzCOPwr7CQ1W1HNK643Zt4icMceYgiDQGgqLAI1428zlO2fkZCAkakpEIpkFLPOy9ypGFgjFVdPuES23nG7yFdC52edx3PLdRwXKM14c3Qomua3BQHiw6AMwaDcUAY4MKUlikRmxBm3dsAwAQH52bF3TAMU8INgfVrfsFLT/8Da35ag/wjwZL5Mn8ZyvxlyM8PXjd39lwAQEpqCh58+EH8+cY/IT0jXQpL3MdIVcqB8X8bj5UrV1brUHTr3g3Dhw/HBf0uQK+zeiE+Lk7KU5zcdsdtuOWmW2KO3wBwY+5h/K9Zc8fywqVLSaxdgyxatChm2e3CT7/Guh/X48NFHyA15fgc3rxv3z6cfvrpKCgoiCr8aaedVss5Ioj6Tyx1xyr1AWkyr6C/HnUru2/LGYfZX+UUmQVlmwXXOeo7qampIdelZaSh3SntcFa/s3DplZeg5QktwJkPcTwOcVyW80q6KQChfINMgHkIiB3yT22SGOYQWNoSNcaOtaN5bBNNe75t27ahV0a4PUNLtZl3GI+2kFVWeEiUHVJtq8taWH3KugRQGMKKzyGCde2MLuMWzlXB++dRjultFud6vf/bznMgEMBLL7zknYAHL059ESNGjbCOAxMCQvanW5NjQkgZpX2/hZRru264asu1YwhvK26Z47pwtAV1J7HayLW9IqgNyZh8TyJjF0qeKmy5I2TbjXEYslBjjAOQ7TnGwASX+QyAQa6XkyqYx5qDy3PKwcDBoc05oGdQvrIxcLg0F9kl2TCEObkp4xwpcSn48IlZMMoMpKenIzExEYwzlJeXo6ioCIdzDiMrKws7d+3EgBsvxoXX9ochr2vDEODwATAg9Pcy1j0kzMmXhACXx1TId0aOg8wEsoqz0D2qMxiCuDjwRo2qE0NIli8PL2MOjUDB+n+j7OBGNL/kKYDHwywQgu8Bs/UOS8xs9ftYh4lpYc3vllyba2WUI17mtRDuK9i5SvU3ueXaqt6h1V6Yvr1ZtliaeGadcPPat3qF5Ds+JpcJfb8NKyqpDoa2AEGy7bA496t073KU7vshZGgen4KGZ9yC9NNGgvnioR87+z2kWsbt2JVkmwH2TcCs7Zn+nTlLOf1YO/Ksncz9h8tR7DeQmnRsTaZS0+zcuTNoWbNmzaolp928JwcZva+Bf+86wAg/2aUwBB6/4zG8PHcqzOcq7NMszEnrLIm2qjME3VrBfYXORc6N9MkVrWVgpqpe3l+O7kZNaC8EkFOag1ZpJ0R1LOo71ZkgKRJllX6sO7jGOj/m8xYAAyqNSuwr2Iu2GSfWStq1TVZWFu666y48/PDDuPLKK3H11VfjoosuCtkmKywsxOuvv45HHnkEJSUlQevbt2+PiRMnVjk/+4r2osKogE9NDiXrkOZHc9JHAQ57Mk+7jWc/RbQJIqXwXG/eCQZwfRurQ1yW4Vodn2sbmo9ZWa/VxdceRYxXm4Lk2gRBEARBEL8/js83zwRRD9i9ezfuvvvuiOH69OmD//3vf8jIyKi1vKSlpeEf//gHLrvsMlx77bU4fPhwraVFEARB1A6rVq3Chg0bQq5v0aIF/va3v1UrjcceewyzZs0K+QOIf/3rX3j55ZfD/liGIAiCIAiCIAiCIAiCIAiCIAiCIAiCIAiiOvTo0QOccxiGETqQCKDs8AYkNY8s4SaiJGhscPAgyEY9JwSJtYVRCX/WKqSeeJEWiTPSpuc+hJJ9S1BZnOVYm52djUceeASAKXc855xzqrkTNuXl5di8eTO+/vprvPnmm9i0aVONxR2JiooKbNmyBYsWLcLbb7+NNWvW1FnaANA8rSW2528HmGGN/7Zk2sIUZAs5ql8IA4IxCMEQgGGNcFRD8A0BcBleMAFDMPM7TCmA6RiQwxItcwezhi0qYYfp7ROWwM8h9FApWj4Ul8gjHPVgXON///tftGvXLnyZJRkzZgxyc3OjEp4SBEEci2zevDkqCRcADBw40Pq8a9cuzJo1K+b0CgoKMGzYsLBhhBB44okn8PXXX+Obb77BypUrceGFF6K8vDzsdpWVldixYwd27NiBDz74IOa8heKbb77BlVdeWWPxeREfHx8xzN69e1FQUID09PRazUsscg3GGKZPn46tW7di4cKFtZantLQ0/PWvf8Xfxv8NTZs2DZOhCN8d8j8VJHLlREBoQpAocdXRdZGcEhHq8as6lgDw3rvvYceOHUFRJjGGfzZqDJ+UwcS3aoWEcIK8GPDwm0WHQ34TKm6lvAsW8nluFiEzEeXp0eB041k0SWkqRdKmPBvcFLNxS1JlmJLtAAP3QcrdAhBS5LX4q8V4+oFnsGv7rhgzFExJcQnuv+d+PHDvA+h5Rk98MGsGTupgz2qka0eem/IcXn/19Sqlc3LHk/H8C8/jskGXmfFa12joq2HM9WPw1ZdfYe6cuTGndygQwK8V5ThVK/fyv/0WzW+9NfbME55UdYKqQ/sO4brzr8PHP8xFXIJq/+giKjguPOUts0Lo0kvAnijK2r4eNAYlfr8fBw8eRPahbBzOOYxff/0VDz30EIqLi6OO47TTTsOOHTuQkJBQizkliOOLKsu39XqVEiqq5ZpgzL2J/qxzSqKPDVJSUgAAjDM0atYQJ3fpgHMGnIM/XPoHpCQnw8d88HEfOPdJrRpkPUfYz3voUjV1KPVPwhIKqgn/LLuaRKi+TNdCoUR6apGtDnUF1foV60PH4TFGtBNCtG/f3ntFhNsutFQ7RBi9PhBDW8gRgZBxCk0DaygZoLDiM/RtVFz6OxMrfWhtjOjKGSvv2jLG7PwxKeFVid07+T6U+YMnRvLiq2+/wrnnnmPlGfr9JePTj4k90aWwZN5qgstwffK1Kdd2y6/tZqFTru3ayPyj3e+qrW3tm3pdobchXZeHNWmnXM6ZOaGo0g0rCTEXMIXajEvFckBmgsu6qinVNlPhVgICPgAMPi7ADNgPDfWXw2z/CfUSB2AwYDDAEAZ27dmFD9/9MGK/SnxiPC4a9UdT8M0NGbdZTlqXu5Yr+BiE4S5vBQz5vgdMvUcyD86hokNh0z+aLFu2rFrblx3agL3/HoMWl72M+PS22sGyRa4WArAs5Org8RDXtXxPZgUV7gYPtC9eHVCul7bqu0uurfoW7C3VE1K/2Jh8oWe+KLRitF4eqjJDL0MNu5yCAOAz11lZs5/vqjyOtkx07qPAoW8flnkLJq39hWh81iT40lpo27mF2vJmUmv0ZdYh5q5wwhWfdpzdMzYEdSyZ3w0BbNxTirM6Hr++hcOHD3tOPHzqqadWPc6CUmQdLgLj8Ug77SIUbfhvxG3W/fQLtqz7Faf36CzrpK76hlt+7/lo8eivDfEIckVu12+dK6zrzCnZBkoqSlBcUYTU+LQIkR+nyOP144EVKDcqANjn0Jxwx/y8/ci2aou1J02ahFWrVnmuC1Uvvu6665CcnOy57oYbbsANN9wQdfqlpaWYOXMmZs6ciYSEBPTu3RudO3dGs2bNkJiYiNzcXPzyyy9YsmSJ58SygPkuaObMmdVyv+w4sg1ML9dVvY3JUlJNvML09pqQnXW2iJ4B1gQmOsF1dBvz8WHebCodVbey62nCJddWWyLiPRqxzuqxiuTaBEEQBEEQ9Rv61S1BHCXuuusuz9medDp27IjPP/+8VqXaOpdccgl++uknDB48OKyclSAIgqh/zJ49O+z6W265BUlJSdVKo127dhg6dCg++eQTz/XFxcVYsGABRowYUa10CIIgCIIgCIIgCIIgCIIgCIIgCIIgCIIgQpGamopOnTp5DsTU8WevIbF2laiCVEYSl9bKc3lliXtQvTMNX1JjtBrwDvbMuwIi4C2EGDx4cJXzpZg9ezYefPBBFBQUICcnJyrRcU3x+eefY/z48SgsLER2dnbUUtHaoFFSI8TzOFQYlQBgChs4AxMMBgL2MHEhB5gLc+A8ZwzCMACuhk6ag+oFOISUa1syBcYc4iDGdMmFLXJkyuWhywUsOZrHQEYvXwCcAybdA5mP9uDGNm3aYNKkSXjuuecihi0sLMSYMWPw0Ucf1UHOCIIg6p49e/ZEHfbuu+/GE088gT59+mDkyJG1/tz+/vvv0bZtWwQCgYhS7drk8OHDtZ7GKaecgpycnIjh3n//fYwbN67W86MLEKIJ+95776Fr167Iy8urkfR9Ph86ndYJPbr3wNlnn40Ro0agcePG5spQWQpXtRCaTMKxCQspiIiM0+JYIyJIABAC33z9jWfwhc2aI5VxS2uRfOaZsafpQfKASxDfubOdD9d5P3zjTQhkZbk3s4ly10Mdb4fuyMuDFE0aVW8yOUhPSIeP+xAQBhgEDGGACcCAKSkzhWcM3MchICXbguP/PvoUr015FYeysmsmIxpCCPy86md0PrULAKBly5YoKS1BaUlptcrGXmf1wiuvvIIzep1RpeM3Y+YM9P9jf9x5x50xtaXiGMNp8QlQCjAAKPzhBwSKiuBLq7qgyMjNRemCBSHXV+7cGbxs9x4Uh5mIIWXkSLAopMmiqAgln34acn3F1t+ClgWyDoZP+8orwaog2DEMA59//nnM2ymys3Lw0sMv495n7olOSBVE7O08xrzFOjHLVaMIfv+99+O5556LegKJcOzfvx9PPvkkHn300WrHRRDHMrFMyuKxNWrsIe6KUgg4+7/cvkUNq35yjHm42ndqh4fffxCdzzwd3MfBmQ+cc/ikNNaSoanJ+tT/5GR8tjbYFrLZ7mFbQOruxxNewjQHzrDmEnddvEoPGcKFEMJzQh4vWrZs6RFBhPjdkkvHMhYcRp5Wq0zQPlvhhB0wSNgn7O9u+TZgx+NshQWHt4Xawr1Iy2jo/Q1VBxHC0cFthmUMJcUlePetdz23cXPTLTfh7HP62IJBoR9HKSeU959+vG25NqxyrU7k2tp+ugkl1w4XRgWKSa4tZ2tR0kfTB6zHa08HagqmTeGwkOJdpmYbBQczW3DwMfO7kvbaZZ7PzirjZhA1Aaphb2K2BG29r2BmuxCoxKdv/F9Uz8XOZ3dGXFy8dXyFIUxRMhPgshy3nl1KgCzls4KpiQsYuBBS9q3OLYPgAuVGOfL8uWiY1ChiXuqaE/7QEuw1c5+rilFWgAPzbkLjc+9C6skDtDXqzKiv1sstTdgs//G4aNU1qOaR8D6VekShOjFcYmdNrm3e61zKte33c1CfLKE0C4rKDC1F8MzMqC1W5a47UsWrRKpyiRnUfiHo2Cbc/pqfCzd/DKPC28fTcsB0JLc+V95zTpm2HTuXOZHnitlhgo+hXmLZx8V69wjY59j1fLKPvToc5rbrdhzfYu333nvPs0///PPPr3Kcq387YJVVaV0GomTrEhjl4Z1NAPDYuCfwr+/UxJ0e/QIMwcv0dUKW7x63vYD5Dh2AVdVljusQ1rNWbWPJ4lUfsmPSBoZDxYdwYkaKnJSBUKin8MGiLGw9/KvzuOpPSwas37Ue57ftV61juHbtWixevDimbX788ceQ6/r161flvJSXl2Pp0qVYunRp1Nv4fD58+OGH1Z68ftuR7QDM65oxmPUdAEEvGxisMlgVhdZES6ouzez6tvof1yZ00duLDtzFL5d1TXW/ueqR4X4foiZ+t75X4bckR/v3JwRBEARBEERoSKxNEEeBn376CXPmzAkbJikpCZ988gkaNarbTuT27dtj2bJluOqqq1BZWVmnaRMEQRBVZ/78+WHXjx49ukbSGTNmTEixNgDMmzePxNoEQRAEQRAEQRAEQRAEQRAEQRAEQRAEQdQqvXr1ikqsTdQQrvHB4Qbqx6W2QGWxU4QX8B9G8AA4p8QiqWk3NDrjThz+yVs+PHDgwNjy7EFeXh5++y1YMlYXFBQUYOvWrUclbS+aJDfFvqK99gKhhpsyCBgwmCnWZtbgclP0Zw5QVYINIbXa9qBISzyh9BzWOGMplxByOeP2UH0lIYK5AVMWBy8BTlXcB/VgTOOzzz6LDz/8EAcOHIgYdvbs2Zg8eTJ69aKJAQiC+P2RmZkZddiFCxdi4cKF6NChA3Z6CEprg+zsmpfUKlq0aIGscLJgSbt27WotD4qRI0di+fLl9SIvOtGKElu1aoX58+fjhhtuCKrbZWRkoOcZPXH18KvRu3dvNGrUCIwxFBcXw+/3IykpCYlJiUhKSnL8x3kIwUYs9QjLX+QtAdPDhI7CFjIw1/KIyWtCOUuApIuZhC5Ks7OyYf2GoLhGp6aiEfc5liV37x4xD9HAGzdGghKXe+SfJSbWSDqAJkfzOH7W8Q13aL3Ofyz10Siun4ykTBwuyYFhmBI2wQQMwwD3MfMESklIoNLA+6/OwIevz0JhfmEMmage0dRfI7F5y2a079C+2vH8+aY/46zeZ2LY5VcgKysrqgkXKj3KFFFejvyFC9Fo2LAq5yVw4ADy7r0/pm0qNm0Ku03y0KFRibUDeUdiTrtyx46w2yRddBF8VRBrL126FIcOSflphgAAIABJREFUuSfSio1PZ3yKa2++Bid1bA/PfgMva6IHjLGaafq5XW9ViNQwDEyeOBlTp06tiRxZlJREloURxPFAVeXaYetT7vvd7a7Uw0WAATAcgl1hiWutilkNCPfrmlPPOBVHWuS6K6nyu1OB5qXNNPsN5fGwttGn4YOUENpxWrJtSzFox2XJfvW6t0eZ7RD7Ctf2XpJgdz94DJW/GnoS1UvUPbdr166IYTnnwe2rKNpBCuZYxjzDWF3FHlLt4PtLk2pr0mCzPxvOc63LhDUprWOdsgRqadpJCjsuqPXB8k5nGaYkgI6vcpnT8ikEMP6v41FRUYFIJCYl4tkXn7VypCIwBbHM7MeX+2j24YeSa9uiw1qXa4cqe0PgehNh5dsxgYGrfHfkPVxZzILl2laqlmycA8IAZxwGzEmRzPceBnzgCMC63MCZgAAHA+DjMNt6CACCm2mAmxeBGSUYZ2AiAKnrhmFNKiogDAYwA4zF4bRep+OLmf+NeKzWfbcO65f9gu59u5l7wQBwdQ/Yd5f9zFJlsH5FqH0wIDiXx9EUNjPGsL9wf70TaxdXFKFxp8b40+PX450H36va+yWJMALIWfoMKvP3ILPXrQCc5b41qYOUPDsecFI0GlTfEOa7MlXEQAULyqdLfi1TdOIqRDS5NmPy+hIGTKG7/rRmME3u6rMqs8wwpnhUliSMObZlwv4sHDtr9z2peNzZtSYP8Mi2vk/5G2bBixNHfQlfajMZSsu3az905a5VyWB6Xu1tbA2yS6ptdbS5C2r9u3Pf1eeVW0tw4yWeu1Bv2b59O5YtW4bRo0dXSxp76NAhPPXUU57rrrzyyirHu2KT9m4bDOm9RuDI9+9F3G7fzn34+j/fYMAweUKUJBuAQ5ptxaw+hDkGXjJ97at19VntF6EFYHLyaSmld7RxGCqNSuSU5qBZSrOI+1aXVLGbxLE94CzrYp2MMiACWLJnidxWxSDrMQGBJXO+w7JPluPQnmyc9mVnXHTRRdXI8bFL48aNMWvWLFxySfUKoX2Fe1FcXmROwA77dtFKenuZXo+V95Q9wZ0m3Ib53FCTtQtLRC+se0JoS5j+XJU4npuyPqvuI8aZfLa66quuun91JoQx80BybYIgCIIgiPoIibUJ4ijw+OOPRwzz6KOPokuXLnWQm2AyMjKwYMECrFy5skbiE0Jg9+7dWLt2LbZt24ZDhw6huLgYhmEgKSkJjRo1Qtu2bdG5c2d06dIF8fHxNZJubVBUVIQff/wRv/zyC/bu3YuSkhL4fD40bNgQJ510Enr27InOnTuH/mElUW3Ky8uxfv16bNy4Ebt370ZeXh78fj8450hLS0OzZs3QoUMH9OjRA23atDna2a01cnNzsWbNGmzZsgX79+9HQUEBKisr4fP5kJGRgZYtW6Jjx47o0aMHmjRpcrSzS9Qye/fuxa+//hpyfadOnXDyySfXSFoXX3wxEhISUF5e7rn+yy+/NH/MS+UgQRAEQRAEQRAEQRAEQRAEQRAEQRAEQRC1RK9evfDBBx+EDUNi7apQHamLuS1PSAeCxNq54dOQY40bnzEORTu/RFn2WsfquLg49OvXrxp5I9w0SWmKvUV7IIQhB0FyGBBgMMCYOdhRwJQiGNaAVGZKFgwD4Mwe9AgDYBxKrs2YPZBeiSPcgxTtQZGQ49GdA5a9BiDr6xwCHYfkg9kjMl2ykqM9sHH+/Pk466yzIsqfhBAYMmQI9u3bV0c5IwiCqDsyMjJi3mbbtm21kJO6Z9KkSbjrrrsihjvnnHNqPS+lpaVRhevUqVMt5yQY/Xkd7pl57rnnYs2aNfjkk0+wfv16cM7Ro0cPDBkyBMkpyTKC0OmEk3VELWq05A3BojSdWIQM3vUVp10skmjElrtp4iItCksoB4GCwkLs3r07KI5rUtKssCq1pC6do92NKlFVSWZUcYc4B0yTe3im7XYluT/XAJkJmcgpyTbr5YxBMA7BBAIBA6V+P3Zs2oHn734Bh/Znh/z9fn3l5ptvxiuvvWLJCQFZLw9xEKOR63Tt2hW/7foNQgj0P68/flzxY0x5UmKj3E8/rZZYmzCZPXt2jcRz3YWj8d22xfAl+OQ5ku06fuzJaV5/9XXcc889KC4urvG4r7jiihqPkyCI8Fj6SK2aEIv0TWgiSSXTc9TRjiEc6kglXYWw/qf2Tcl67X3Xxa2agFvJBS1Bm9anKFR9QEktZR6YtlLlR+vzq/ZhdVa7CYleT96zZ0/E8HFxLnVJhGMaWqrtHcbDharl0bmlLuSzE9Ck2gCEIa9VXbZtbQcIoU3mIuR1bgXRFICaeNvZJy4TMiK141wHQd8Uptz6SO4RfDzn47DxKMaNH4e4OB+UdNqsh9tJOJo/zBTkCtm3LphSJdqyRL0vvspyba99dKP1/Qev8hZvRpRrQ2tvui8lV9tD5VetVHJtc4Wm3WVqEgU9TVPHCzAYDFKjbUp8DYODM/u64DD3k3MABuDjws4IV3Gbx005gKViG8JnSA8yw3kD++KlSS9FbEsbhoHnbn0Bw24ZghF3DofBDQDcKpUtrTIDDEOmLdPVeyNMYSUz5ZpMXQ9mzvYX7UPnpkfHixKKPQV7wACce9nZaHZCM8x86iPs2RK5HAvHkfUzEagsQZM+qo9PlzVrqManPWMEICXa7nvAMfeGIYMFnVL1kHI/rPTv+tNaT1ueK1fE9p0iRdKM2/EIQ+6Xff3b2lO1P+q6Fdou6T1JXvnVsubePReB0jxU5Af3WWV0vhZxqc2dGzkqC+p+1vvrtH3T11nHB87ljMv9dcbrzLDXsYe2nOGnLcXuqku959ChQxg7dizeeecdTJkyBb179445jvLyclx77bXIzc0NWte3b190r8bkfcs3Ou/h5LZnonD9ZwgU5UTc9sUHXsIlQy42/fKh8Lpk1XtsoQdzn1QBSGE8Y65IVLWX289O5njwq2XqqjMrE0f8eUiLT0VKfOwToR37OJ4+jn7jn/b/iHx/nvmcZgzCAH6YtwIrPvsRezftQyAQsLZ99913jymx9n333YemTZvi7bffxqZNm6oUB+ccY8eOxdNPP40WLVpUO0+bDm+UZRizrnHISUCsyhRjVj+7/iixi2bVKIZ2aqUAW0MA8EFNPgkrsF23FHbEVjtbf9wJMDn5h0rXqgO7f4viiNf7ezTUh9+gEARBEARBEE5IrE0QdczWrVsxf/78sGE6duyI8ePH11GOvElMTMQf/vCH/2fvvOOkJho+/pvJXr8DDo4qAoJ4IEgRFZDi82AHpakoh70iCA92xIaKDVBfFFCwIoqCCBxNBUEUFEWKNEHpvd3BVa5u5v0jmWSSze5m9/YODubL59jdZDIzSSbJZJL5TtjLM8bw66+/4ssvv8SCBQtcPTADgPj4eHTr1g233HILbr75ZsTHx4edBzt//fUXtm/f7nd+nz59oCi+LWFerxfz58/HRx99hEWLFgV9Ga1evXoYMGAAhg4divr164eUx/T0dJ/RYrOysvyGz8zMxMyZM0NKAwBq1qyJK664wmf6L7/8gqNHjzouk5SUhGuvvdZV/Lm5udi8eTMOHz6M0tJSxMXFoX79+mjRooXvg1EX5OXlYcaMGZg5cyaWLVvm+mXeRo0aoUePHrj99tvRvn37St8osW3bNnz++edIT0/Hxo0bXS/XsmVL9OnTB3fffTcaN25cjjmUnCpWrFgRcH4kOxYmJCSgffv2WL58ueP8jIwMbNmyBS1alO/L0xKJRCKRSCQSiUQikUgkEolEIpFIJBKJRCKRSM5e2rVrFzRM0fGtYKWFIJ7YCsjRmYzRax+AH+GcgBKb7DNNLbJ3nBU7k5o96BiAWh2ew/H1k1CSuw+leXuhlhSgVatWSEpKCnsNjLwpCmJiYvzOLyoqKnMa/qCUnrK0nagRlwKVqbocgkFlWidT3nGXgIEQXdBAda02ISCMAoRpHX71TvOEMKgMoMTQ6EBlxPhNYOuIqMtHCDFlEwzM6DAMXcCjdfQXOzDqsVVSwU27du3Qr18/V/K5gwcPYvjw4XjjjTcqIGcSiURScVSrVu1UZ+GU0Lt3b8yePTtoOI/Hg8TExHLPz8SJE12FO++888o5J2UjPj4et99+u+8MF3UFf0IuAHAr97aHdUrDLYbcGVxgZhJQ3uggleNVd2YPB99wf2/+2yfKaELQwKHPR2xqqv98RIgy9/cIIEMMFnPIgu1IwIAj/xxFbmwuqlSrChUMVK+j397lTmQezoxwghXHf/7zH02qXS5oO6T5hc1dibWzVRVVKLVOW7YMJZmZiKpRo1xyeDZQUlKCGTNmRCSu4uJiDLjmDsxcOkPwnZkCM34+5V46+7nCchoMdF52cN1FkpW/rcQjjzwS4Vg1KKXo0KFDucQtkZxpOEl6gxKo3dOhfuFYP3PZdmrGUbnQfLTMMH6qXLipyygZMQMyQbrNfxvfwSzyM6M6G2Bncem2thy/UDiYSTmVuwvxaYW9PB86dCjoMpY28CAF3elYYrZ960+qbYqsRYGrb9zG8kJ4ZgljhhNjssfLlyMAFKL41CuYEUbV/jGvTUpsDy1CfGYZbepcdg2CRx4cYpFF+iMhIQEjXngGKmNCPgWJPW+rJ3y6tmb8rlTU7UKfYx/oMhy5tmuIf0mh/V6e7xO7XNsxWkOuSIxty/Rt5CPXNgYJ4MuZdUlD+g99IgNAKChUqPocCkBl5oClVBcqM8LAmCa0VqgCVfNbg3kVgKh89UGgggB6jNpUnmeVEW3gU8YQExONainVcOLYiaCblTGG2R+koyCvEHePuNNYR4CZglcGUAWW7SRubUIJmGoOmkoYwKj261j+MZSqpfDQ00dftCd7j16OCC5o0xSvfDsSx/Zl4Oux07Hh140oKSoJGocTuVtmA6UlSOn8vDbBuAaKomdxBgCoYMX5YNQDShRAiQKI6TThz8sAXt6IUdZskcK8aRKn2xsuRAOwVsi1Z27iLE3WroUWRdEEhhnVLtiGLpzn50Yipmc+2zOxnYtDYH96mnU99PSTL7rbzJ8+zf4/4+JVyzoB1m1nysKN7UaIMJ1Y5/ltHLJvf/PJaFa+Fxv3nESrRpHz5VQUy5YtQ/v27XHllVdiyJAh6NGjhytHzL59+3DnnXdi2bJljvPL8twzO78QG3YegX0fJHe8FxmLRwddPicrBx+/8wkeeuJB63VcaHdgwvFhYBQHBkKojyyd8MYKy2HHr996/ISB+RwGwlWNCXEBIEwrs4fyDqFR1fOg0EA28FNDoPb18qqP78vZi81HN0ItZfhzwSr8nr4KB7cdgrfUuX40a9YsHD9+HNWrVw8rvTvvvBOdO3cuS5YtBPO9VK1aFY8//jgee+wxbN68Gd999x2WLVuG1atX+3VAcZo3b44+ffrgvvvui5hPqMhbhG3H/9F/6bUCXaTN9Jc8tPJrlgPVq4LqcmvrwJ9m3c4YnskYkYYvTfT6iXbMED4ICCHGMjwvRDhvG2OTiPJ6CPVJ5r9u6SPTDvB8wR9Sri2RSCQSiURyenH6tExJJGcJkydPDhpm5MiRiI6OroDcRB7GGObOnYuXXnoJ69atC3n5kydPYv78+Zg/fz6GDRuG//3vf3j88ccj8oLoZ599hnHjxvmdX1BQYBFrM8aQnp6OESNGhDSi18GDBzFmzBi8++67eOaZZzBixAhERUW5Wvauu+5Cdna267S2b9+OW265xXV4zhVXXOHYIPnyyy9jyZIljsukpqZi69atfuM8ceIEpk6diunTp+P333+Hqqo+YbZs2YJmzZq5zmdOTg7GjBmD9957L6Ttwtm9ezcmTJiACRMm4NJLL8VLL72E66+/PuR4TjWrV6/GyJEjsWDBgrCW37RpEzZt2oRRo0bh1ltvxWuvvXbav+gsCY0//vgj4PxwRgQNRCCxNgCsXLlSirUlEolEIpFIJBKJRCKRSCQSiUQikUgkEolEIpGUG23atBE6FfuBeVGUuRmxtYNLuCUwxBKO04MvbHxTi7J85qpFuf4XNTqnaXHE1r0M9epeBkAFA4O38Dh6XtfARR6C88ADD+CBBx7wO79Ro0bYs2dPRNKy069fP/Tr18/v/JYtW2Lz5s3lkrYTCVEJiKIxKFGLtU66TOtAz5im1VAJAVEJCOUKD61zowpV7xjI9DKj6mIdraM9YyoYqNZBGABA9D77ugBH/w3A6HjMeGf7AJYzn06NMDspOs3z4TTpy/jFF19g4cKFyM0NcEzojBkzBoMHD8a5555bATmTSCSSiiFcgUFlJj4+HtOnT0cNF/LWSAwk4objx+2DnjjjRpZSngQUHUcifpgih2B5CCfeUAlHMmSRytk/ibUqz+UTohtiXvo8nyjP93hgV7WQxER4atUKPX9hUJ7VNge9lG8YP/ucMb9WvODp+itHBEhQEvFkn+F48t3HccFFTcEIw5S3p1ZuqfZ//4NFixeZE2wuMFf1dxd06twJUz6dEjTcgoIC9E9IsExjJSXImDEDdR9+OKy0SUwMolIvCGtZ/5Ha5Wh+gkV5Ip+2Evr5ftasWcjIyEAsIRiZUg0nvF4sLSgEA0FtheKkl2FZQaHrw2b7lu149N7H8d7nQr8/oewQ2zTjuHISLjoWL2IviiFBbJIsJ0aMGBFm7MGpXr06KHVXRiQSSdmx16mccPJtOdVbfSYRAGr51G/LE1OSLZ5PmfHH9EH4DLkwMT+darpaOP2cbbcTijhNtk1jzN9lNIgVTayfSBmaD07l2Y1YOz5el4cGKeZOEvywpdq2+x8nqbZWhonxKMIue+fhxfWmhEAhHijUA4UoulDbXTlhYPCqXpSqpShRS1DiLUaJ6k/ia91YxLIuWnqHDhzGDwt/cJX2iBdHgOhCQx67NpAmAa8TGQJc/dmAKVmGPqimb7u7K7m2uJ/sy/PfbiplBH6PSzdybX+yz+BybTPPjOiDgQrzuSRbZaom+meqkAerjJfoolbKKLxQzWWhQoECL/OCUgVMBSjVyicAPaQmrSQM+kCo+iCkjIFAsaxf87bN8dui34JsUJPvv/gBzds1Q8frOxhlQSgV5jMboqXi1beXkSLlOmYGyghUxkCJ9kTvYO4BNKja0HVeypNStRQHc/drGmVCjAFk65xbG4+NHwYKCoVQbPh1E0bd/1rI8edum4+Ymi1QpXk/aAWWmOWaEBRn7UL+zu+Rf/APlGRth7fwhOPzVuKJQUKDq1Dvyv8DUWIgntZ8L2O6xdQRu9xZXIYYs4meP8ZUIT6xDNjiFwe04AMlE15eRTE1f07I0+TL8OTF+6lA12YtXO6OufDmH/aZHX9OeyiJ9SxrbXwjPH0izLFP43/87CpMs9x78u1JrCdln5YlIRxg7jhevwGwdH1umcXamzdvxrFjxxznHThwwHH62rVrUVhY6DjvnHPOQdOmTV2lvWTJEixZsgS1atVCr1690K1bN7Rp0wYNGjRAfHw8vF4v9u/fjz///BPz5s3D9OnT/Q4mPWjQIHTq1MlVuo55WbcTpV7fi0hUjYaIrtkExcd2BI1j6vgvcPcjd0GJU7QiSg3FL8zWUyZcQ/l9gV4OVPN8qaFLs1UY+WIqM4qVpY6hL8ivGaolHfEeBEaxKvWW4kDu/tPm3GolhHsaf0Ht57kAUeYV5WLkay/i51nLcWzvMVfPDAoLC/HRRx/hqaeecp9XgTvvvDOs5coKIQQtW7ZEy5Yt8eSTTwIAMjIysHv3bhw5cgR5eXnwer2Ii4tD3bp1kZqaiuTk5IjnY3PGJpSwUlBQ7RSrb3NCtPc+ABj1cP4+CKXEPAszTXrNVAZtjBF+pGkDPTAwMFUFFPPuEtDrVPolymmgFsu5n9dfBcE2H8SdCu+TUVC9ziJcE4nlxG8Rf/sO6hek8irGJ5FIJBKJRCI5pUixtkRSgaiqimnTpgUM06BBg4CdJ05n9u3bhwceeAA//ODu4UwwTpw4gZEjR+LDDz/EpEmT0KNHj4jE64Y9e/bgoYceKtO6FBUVYeTIkVi6dCnmzJlTLo0RpwN5eXl48803MW7cOFedPdwye/ZsPPzwwzhy5EhE4vvzzz/RvXt39OzZE5MmTUKdOnUiEm95kpOTgyeeeAIffvhhROJjjOHrr79Geno63nrrLQwcOFA20JwhBBvIoFWrVhFNL1h8a9aswf333x/RNCUSiUQikUgkEolEIpFIJBKJRCKRSCQSiUQikUg4iYmJaNasGbZs2RIwXOGxv6RY2y1+xFNmT2tnmYYVBhrrK40kUQnGfEuPSOb0G5ZpSmx1tGwYGyRdSThUi6mKoyePaEIcpoIRAlVlIFQFdKk2BYVXVUEUanYqZgwqGO/fbnS35/3FmS4kMQXcZudIi3ADXOxI9D7mTHfoWLsm8nAW/HhxDNmG0OnYZ94pxOPxYOrUqejdu3fQsKqq4vrrr8emTZsqIGcSiURSMXg8Hng8HpSWlp7qrFQYkyZNwrfffou8vLygYZs3b14BOQKSk5Nd5eeJJ57A2LFjKyBHgRGv3+Uh2XYj2A4lnpCXC1g/sVZ6wpZvi1VuQBfIAT8t/cknePOoKCMtXqWKPrd+6OmWgSAKRP+4XMjUK7mUuqH8xBiNzmuEzEOZeH7Ai3jopQdxcdeL8e2kWeWSVkWQ2iwVC79bANPSB+t+cdqMbuQ6DoWidt3arvK0v7TUsUwdnToVdQcO9C/yDIDn/PNRe+mSkJeLBEqdOqcsbZEJEyagZWw0bk+KBwVQU1GQlpQICm13KQBSo6PwQbb7fmbLvl+Go4ePom69eppEh/Azq6DMIebvwHtOXMZ/SIv+0CbWsX86JcpzWFxcjOW/LA+Yo7LQokWLcotbIjkbKWu9DxCEl36vV+aAJmIdtpzGjCl3tm3YDpbidEk2ZWRcrg2IEkJTuMYl24JaUPvfaEJkYIzokjaLnrb8VsxO2BXRMwt/913+pJ4iR44cwcIFC9G9e3f/8Vt0lOI0X3Ge/sP6jIKIeeS/rcvZpdpcmmwRavOQzAzvIQqilCh4aBSoy4FPnCAg8FAPPNSDWMQaeS/yFqGwtBCF3kJdbOu7nHZ+0VdY1drMB907yNX9cHJyMh4eMlCXR2sxApoUXxTJilpQcxq3fRJDrm3uGWKsAxcvO8q1bYdrmeTaRnq+Af3JtcVfPnJt7rsNKNcWn1ho5yUzv8yQaxvL6gJdygCVAJRRqETV65RUVxZrg5GqejgAFrm2QhTwQUy55FjPhibZJioII1CZCiAKRFdvcxn6tTddHZJYGwDee3ICUtukIqVuDb5BwaCCy70tonVhmxkTdVkloAnGiR5+f+6+00b+ujd7D1TVqw1OQyko0e8vCDH2IQhB285tMPufb/HVuK/xzfszQ2p3ylg5BnH12iMq8Rxkb5+Hgn0rUJjxD9SCo2Cq11UcrLQIeTsXYPvepaj9n9FIOr+3cO0ktusS/2GvgIjzAecDjBiiUUArn0arj3ExVo1ndo7x85smY+AR6/FlT9EUbfPlmWWuMwSleftx7JcXHOcmNbuVP1GEYXI1MwdLgoSvh/hnE7IaeRGPfX5jSIVwtu1uDLxkrwT6brdFa3MwrJe79gt/vPjii/j2229DWmbw4MEB540fPz6k+I4ePYoPP/zQ4jwJpZ2/c+fOeOutt0JK087CVdu1LwR6eTK3dXKn+3EkfUTQynZxcTFefeI1vDphlO9MXrZ59VYc0EuIlg9U4Xt1YuZxa7nuitct/jAd+nHD67zmdcmeXn5JPg7lHULdxLoB1+1Mwj7gZmFBEbr/tzv+Wrs+5Ljee+89PProo4jS27wrKykpKUhJSamw9FSm4q/Da4VTG+GVAqO+QBgx3stgqibbFo8MTcCtX2H0gTgAfpgJNTfG9LqHdj/IiFHTBPhgl1Q/OIV6u78B2I3B3YV6JD+2/NUt/dZZJRKJRCKRSCSVDjlMsURSgaxcuRIHDx4MGOa+++6Dx1P5nPeLFy9GmzZtIibVFjlw4ABuuOEGPP300/B63TUkl4Vp06ahVatWEVuXX375BVdffbWrl08rG/Pnz0fz5s0xatSoiEm1S0tLMXToUPTt2zdiUm2RuXPnonXr1lixYkXE444kGzZswMUXXxwxqbZIQUEBBg0ahIEDB1bIMSUpfzZv3hxw/gUXXBDR9FJTUwPOl525JBKJRCKRSCQSiUQikUgkEolEIpFIJBKJRCKRlDeXXHJJ0DCFx/6qgJycwYRhemElvu/J0ajEYEvpndnM3xpap9Nm9aNDzockOFVjq4KBQWUqVDCojOmSB1Nwo6pe/VOFqgu1GQ/HVO27MJ3vOy4rMRUl5nytr7m9bPH9T8zleEdJezjhozLSq1cvdOnSxVXYzZs344MPPijnHEkkEknFkp6eXm6C2vLuh8EFPG5p27Ytbr/9dowa5SDqcODJJ58MN2shcc4557gK99Zbb2HevHnlnJvTB0OsFOayYS3nKAgzCSh99ONP8onRTxRbt27FurXrfKZfEWMd1IYAiKpT8eKWitBWsMJCnPzyS+SMew/Zr76OrBdfQtbIl5H95hjkffgRChZ+j9IdOwDVV3gXKerUqQOPx4OS4hKMf2YCHu35WET7eFzQ7AIMGjYIDw99GLek3YIrr7kSCQkJwRcMg7YXt8X6jX9VyLm4pKQEvbr3chW+Q0yMdXn9s2j3bpxYtCjCuTs7WLNmDVasWIHjpV4cLPU6KdtAALSOicKoGtVcH8+MMbz0+CvwdwZwPNdaJHMw5FSBE3KZoRC47777Ih+pTrNmzTBnzpxyi18ikbjE6dQktm+xAOGMIIIE1kGoezqzbcM2vD3k/wBmthuKbYh84BZmn2+p3DLLpyg+tvswmS2siGOTtVM4pxO+64uSy3BnIIGkspmZma7iuOGGG9C2bVts27bNN35h44pK07Ck2rws2bLsLNWGUFbNFDRPH0GsJxZJ0UlIiE5EtBJTJqm2P4ieTrXYaqje/KpdAAAgAElEQVSdUBvVYpMRRaO09nnbH2NeMNULlXmxbdt2rFyx0lUaL70+El6mQmV6u77efm+04+tt+3wrqUx7PsBUVdieZhu+eERzxO1J4LBfbNiPRXP/BNtgPD3ngD4SRcs05htG8N0aA6hw0S4hhoRRFOway3MZs/6TElPMzEW8VP9NCTUGiCGEAqBQiDaIKSEUVP8jhEAhCiilUKgCCgpKFG0+FCg8LCgUokChivZp+97lui7oP6h/SO1VpaWleOH2F7V09T+FRoFSBYTq8QtpaHnQ/4zwFB7Fo6+DBx7FgyP5h1Gqnh6D6e04sV2TahNt3/B9Jm4lbZ9o+/WOR2/Hq1NGITomhOeRTMWB9AHYOaUjMlaMQv6eZfDmH3It1RZRSwtw6Mch2De7DwgrhXFXxSW9BoHk2fYwvAwKF1mhnJgSaT6NWqZq/1MhjP6d2KdRbRoXrhIeD7HEToR/xnK2v6KMzdgz/VrHbRh/bhcknXe1mQcjHzxfQvqEwpp3c43EddXCK/oxK07zJ9X23cb+tq82hWLbwSJsP1josz5nAm6l2l26dMH8+fMRGxv6QNr8+pVfWIwl63bAuOm3XRqU2GTENWzvKs4f5izC0UNHtaLLrweUgFIKy+Xf7pbnsmyX51vLYJGwyoT5uccIC1iOEOt34HhBBjILMlyle6oIq33c6RIvisWJJmy+7677wpJqA8D+/fvx+eefh7Xs2czWzC3ILc4xT63GswdzYANVf1cE+gAN2hHCB1QS3xrRf6hcNq8dx1w3b9abYCyhvXtCoEIFdEE3xIFcmDgsqO/9g73+D5ShzuqS8hgUViKRSCQSiUQSOlKsLZFUIAsXLgwaZsCAARWQk8gybdo0XH/99Th+/Hi5pjN69GgMGDAAJSUl5RJ/SUkJhg4digEDBiAnJyeica9Zswb33HPPGXMzXFBQgIcffhg33ngj9u/fH7F4i4qK0LdvX7z33nsRi9OJo0eP4sorr0R6enq5phMuP/30Ezp16oQdO3aUazqTJ0/Ggw8+eMaUy7OV48ePIyPDf2N4cnIykpKSIppmo0aNAs7funVrRNOTSCQSiUQikUgkEolEIpFIJBKJRCKRSCQSiUQisdOuXbugYQqPhdfB7uyjLO8PMcunWuwg1o6p4pyGvX+lj4uGgRKgSV0p1i4PkqKr6KIOrXuiyrxQoUJVddm2qhpCHE1Aosu0YU43OzDzMHYtCYQ4rHIdgHdIFIQd9nfZhDLi1HmRiR0hbdOELDjPO4XMnTsX0dHuyvWwYcMi/k6rRCKRnEq6d++OWbNmITk5OeJxjxo1Cj179kRcXFzE477wwguhqioKCwvx9ttvBw2fmJiI7777DocOHcKWLVuChq9SpQp69+4diawGpXXr1q7D3nzzzQHfU65oykvKbknDR7UUOFwkpNqhShr0DGjL2upDpiDCDMpFaGJO58+d7xhtR5tYmwHw1EwJPX8RoLz3tpqbhxPDRyB3zFjkvf8B8j7+BHkffYzc98Yj66VXkPngQzh8RTccancJsl58CaX7Itd3hkMpRY0aNYzf2ZnZYcdFCEGLVhdi/GfjsTtrF/Zm78FPfy7F86OewwuvvYDxH47HV7OnYfex3ThekInjBcfx6FOPRmI10O+2fvj191/9HqORlutcd9V1rqIgADoFEDcdHD8+9HxJ8Oabb4IxhoOlXow/kYvFJwsc9zABUEtRMKpGNdedmFcsXQFRr6m5DU2Dj8+YAkQ8n9qlc7brRjneDn4789uIxhcVFYULLrgAS5cuxZYtW1CtWrWIxi+RSCKAUBeztzcFP92Q8Op/p5CCggKsWboWz9z0HEqLS4X2QrEuqtdDBdmhIfR1tVX8IVZs/cdzmjT7VWqCtZ26FWgCwPr169GsWTP06dsHeXl5PnJmUw0bQGCne/uM40z8zluWBWmeagwaiaBSbcY0cXKcJw6J0UmIKSeZtj942inxNVEroTbiPPH6wJbaPy/ja8Mw+N7Brtq169Stg9vuuM0QYnuNtnyrXNs8JoX2e5jbFfw3YIoIhX/CZOM+01FUaLsnFTmd5dr2gKJcG+AiVFN8CkJAqSDXBjHl2YAud6agolwbVBBw6wJtqujyal2uTTyGRJsSCgVceE2hUG2eh0bBQz146On78fqnryEqKirIBjU5euAY0j+eCw9R4CEKFFBEUQ88PC3igUfR06YKPFTR0oWCKOoxJOCKokCbSsEYcCBnn+s8lBeFpYU4mL/f2Gfa7uSD5WntOMbxzsx2nbadWuOL5VNR+9zartNSSwqACA6WUXBkNXZMvRTek4eN/MJSLsVP8biwX0Xt4mfi8F243zKk0Kao2qqjtkmqiSDTtoQRRdvmH7FNJw7/Co9twIG5/R23i5JQB7X/MxogCnyk2cb9ojjdml/fdYFlirFNiH1bMUtY/999azG8XDEGzF55wnG9TkeaNm2Ku+++GzG2QcrCgVKKxx9/HD/++COqVq0a8vLiuX/+7/+gsIjXQ5xrjVUvvR2EBh/sjakMwweOMH4T0+arVWeJWR7s7VxEy5hlOXPgBSIMzEn0qjEXBhPjeDOWosQyHZb4zAEceLyHcg8iqzDrtHnWHSrG9grQvu8069GhjyJ9TtmcQK+++mq5OarORFSmYtXBlQAICCOGy14UX/O6tHh+ZSDadZURMKZ91yzb2h8jxKiTa/Fos/gAL/z4IowI9Ut9UHbjFpPpgm0tL4Txcy0f2IkZx6Fxr0D0eEGkXFsikUgkEonkLECKtSWSCuSnn34KOL9ly5Zo0qRJBeUmMsyePRt33HEHvN7QRk9UFMV1pwCR6dOn47777iuXG8pevXqVq9B55syZmD59ernFX1Hs2bMHl19+OT744IOIxuv1etG/f3/Mmzcv5GWjo6OhKEpIyxQXF+OWW27B4sWLQ06vPFm+fDm6d++OvDzfDmZOnHfeebjiiitw44034sYbb0S3bt1w/vnnaw/bXPDJJ59g9OjRZcmy5BSzc+fOgPPr1q0b8TRr1qwZ8CFrRkYGsrPDf6lXIpFIJBKJRCKRSCQSiUQikUgkEolEIpFIJBKJJBhuxNrFJ7aCeYsqIDdnIsTy4fadPbX0pM80Gl1F/2aToAhSBtNYIH4y1KqmIDaqvJV6ZyeJUYl6J0NNps07F6owpR0q01UeXMJhEWhDl30wqMyUbZjqbKuMA4BPX2dTwCHO14QnRlBmicHswOivHzv/7WaaG8qh+FWrVg1jx451FbaoqKjCRKsSiURSUfTu3RsZGRl44403kJKSAo8nuPDCDdWrV0d6ejpOnjyJY8eO4YcffsCcOXMwf/58rF27Nux4q1atirlz5wLQ3lt/9NFH4fV60bdvXyiKgpSUFLRv3x6DBw/G7NmzkZ+fj9zcXNSuXRuPPfaYq3pUWlpa2PkLlbFjx7qWLRUXF+ORRx4p5xyFBhcjEAe5SUTTCfIv7Hhd59suCAtfvm3GAfCK1sL5Cx0XSdAFF2KtXCkHEb5bKvJOgPj5U49lIu/jT3CkyxXIfmM0WHFxGdLw/ZeSUjZxOVUoul33X/yy6WfMWTYH1/e6zqyXG1IRwDATwhzg5oWXnkdWYRa+mfMNatWqFVK6iqKgYcOGWP7bckyZOsV1HxYnQpHrtGnZFr+v/N1VvHUVBR44lyMCIG/NGmT/8ktomT3L+fvvvzFr1izjtwpgUX4hlhQU+t3OdTwKhlZNchW/t9SLrMws60RmqtBMYZX/8mKRJArXYOP8a1usLOd0ACgsLERRUdnbnlq3bo2NGzciOzsbxcXF+Oeff/Df//63zPFKJJLTk8om3MrNzQUA7Nm6B0OuHoa87PxTnCNJpAlaJgnw5ug3Q44zfU46atSogWeeeQaqqvKotPlC/dT8bfywSu+E77obz3k5LWHbPY0o1dZke/FR8UiMTkQUdS8iLi+iaBSqx1VH3cS6iPPEGQNcqkzFujXrsGHdBlfxvPHOG3p7vjZIJhgzZN2GYFsQi/MBN812faGFX2jvtzzHET+DybV97kfLLtd286fq5kXtt6pvC2F5MDDVugyfz9PhCfO7J1G+Db0+Sgg1aqiAKdcmwtJctU1BdKE2LHJtTZytSYcVQk1ZNaWGnFshiiHY5mH4cooR3oPLr+yIr379EjVqmQM3BWPa/32t5YMq8CgeUErhoR4oChd6K/BQDzxEAaUeIy1KqCbjph54iEcXfmsi7r25p16svf3Ev1o5AAGl1CKp1ba9Yt6R6/cIXPWcXLMqpv38BVIvuuCU5d9bkIld0y7HyYP+B6+yPvASBdD2MA7hCYEpxTa3g2+c/qTUYlhRoK1LgAlsYazpmb/Nv8LMrTg473Yw1ddXQ6iCOleNgxJb3boORjyKLV9m24Rj3vV8GuJie5x+t7O/bepzg2luAs3SjNm/ZcGrhl/3o1ST2EfqL1D7TY0aNfDpp5/i4MGD+PDDD9GjRw8kJCSElN+oqCikpaVhw4YNGDt2bFhOITtf/bRR/+Z/f1FPNJJa9HAV3/pV67FxzSZzAvfjG3Jt81NLyrk9mMt7xdqNcfXwOX6JRdytyYeFawvE9jFqhOXnLhCCvTm7kVOU4zxYdTkirrvrVG0DWVgmO0RCQHwmP/PkM/ho8kduU/TLrl27MHny5DLHc7aw6dhGZBVlA2CaF1svuwzmICTGMxLjvM+F1nrdkPDFNNk1eH0RTBdsc1m2/s6J8G4Jr5sRMOPY1N5VYaZgW78hYPyUADMunzon0/3eurybqQyEEkMObkfKtSUSiUQikUgqN5F5+0wikQSlqKgIq1evDhjmuuuuq6DcRIa1a9ciLS3NeJgViA4dOqBfv37o3LkzUlNTkZSUBEIIioqKsHv3bqxatQrp6elIT08POmrt1KlT0bx5czzzzDORWhUAwcXnAFC/fn00a9YMycnJUFUVmZmZ2Lp1Kw4fPuwqjeHDh6Nv375+GwBjYmJ8RvAL9nJNOCP+hdsAuWLFCvTp0wcZGRlhLR+Ip59+GrNnzw4aLi4uDjfffDN69OiBSy65BOeeey6io6PBGENWVha2bt2KZcuW4auvvsLGjRsDxlVSUoKbb74Zq1evRtOmTSO1KmHz77//omfPnigsLAwYrmPHjhg0aBC6d++O6tWrO4bJzc3F4sWLMWnSJCxatChgfM8++yy6deuGSy+9NOy8S04d+/YFftBYu7b70XHdQghBrVq1cODAAb9h9u7di4suuijiaUskEolEIpFIJBKJRCKRSCQSiUQikUgkEolEIpEAQJs2bbTOigE6JjG1FEWZmxFb6+IKzNkZQpgdvpjX990nGp0YaAntw+j3bUoLAIb6NeSrzuVFQlQCVDAQxsCILtjWOwkzRsAINaUjRJNnUyJKNlRYNSi6IJ1ovRO1TpNUF2vo3RkZwC1oRLejMMb0TrUOIhXm2+FWCGDFnzvgNGXIkCGYOHEitm7dGjTsTz/9hAULFqBHD3cdwiUSiaQyQCnF008/jaeffhoAkJGRgdmzZ2PgwIGu+ic4IUphU1JScM011xi/T570HfzDDZ07d8aSJUt83r+nlOLbb78NuKyqqpgzZ07QNAgheP3118PKXzgkJibi+eefxwsvvOAqvJt3/E8lwe4JKhNirSegsMFabTLqQT7VIT9RlJZ6HcXEaX5EOTTRnRD3TIeVliJ3/AQUrfgVKVM+Aa3hXlgGwFHUAQBVqlRxnB6MqKgo9Li5O555dTiSkpJACTV3Oa+X60ISIlqBjDq5YajD1dddje37tmHlr79j7uy5+H3l7yCEoHad2qhfvz4andcITZo0QUZGBjyKB1dedSXOOaceuDHKkNABftbShh7QfvwGkuscPXoMqU1SUVBQ4Hobja1WXUiOK1as7HvzTVTt2tV1nGc7zz33HLxeX9nZd3kFaBoVhSZRHkf1WNvYGFxbUoofTgbff/2vT8PiP38wxFWalEeL59+t/+K9seOxcsVvuKxje7w7aRwS4hJcFjxfLGVWFFyFEOHYMe4GTQKACy+8ENHR0Th58qQh5C4uLkbr1q3x3XffITY21n3mJRKJa+zyXttMx3qVY7iQIJrM1W9+Khc5OTnG9xNHT2BwtyF4Y+ZrOLfJuYKMV29SNqoYzLJtrevNhbpaHYUxTbAGxkVs4Z3YjXZG23412yclTriRagPAFVdcgVatWmHDBneiZ05JSQlGvzkakydNxoQJE9C//20+x6VbqTaYvSRZZc+GQFuQPjOmGvXBGE8MomnZBZ/lgYd6UCMuBYnRSThekIlibzEeHfiYq2UbntcQ1/S4Wq9Pa+ceRigINwkS4dhiolCVgBC+DQn4QEyaH5GAEX3L8WNVP5aMT+NxDv/NLHV8+/FoPxaN38FuJAK0/Zv6a9t9hWUhM9/iLEte+XoR60WB30WI87XNwQBQfXsT8zaLUQAqQDSNr8ooQFRQEKgUoEwFQMEIdOk3Baj2/EV8PkaM5y/6/uSCVz0fqp4eMaSUDLXr1MbMVTNwVZNrHOvsdoqLijHjg2+R9shtWl74edhn5FN931LFvGcjZqa4QJMxIKcwC9lF2agaUzVo+uXFP5n/ANBk5xSaoJbvVqoXcHPANoDosnOiS86pQvHhgsm486q7sfvf3ZHLGKGIq3c5arYfAU9cdeTsmIsT6yfBW5DpE5R5i7F/7q2o2fFFJLd+0CJ8t0UqfDodJOJ083me8ZvvR660JQRcfWpvYCI+3+xpCvFzqTQ/r4jzhcXUklwcXjIMJ/ctd8i7RkqHEYir3VZYUIjHJ2371d5+dyqG4vHwPFJYtxWD0/bTNpm1Bc8SN5/HD1owHM0qxeJ1ObiuXXjHxYwZM8JarixUr14d999/P+6//34UFxdj7dq1+PPPP/H3339j165dyMjIQF5eHlRVRWJiIurWrYvU1FRcfvnluOqqq1CtWrUypS/WTf7Zl4E/tu4DoFjCEMt/2nZPvKgn8v75EWpx8EFgRgx6FgtWLdDi4n5gQm0NtMS8LoK3GWjPv818EPN1B0q187JwbQGs9Vtx3YiRfwZQoh8+2nmV6scj9xZTEKgg2J29Gw2rNkTVmKrW620lwzj0YK6zyBOPPoGJ4ydGJCFPlXp4Z95m3HFPMarEn571wNOFYm8xVh74FWI5Z2D6ACLauZLoBwUjfAeaJR2A43dzmjlsKS+2ess1VAYoBADh9XmtHkSJAn2yLtLW5hlxMmjHDzHLEa+7GVcmxsucWVcVPy0Qc3lAqCMGrKxacYxXIpFIJBKJRFIhyLfNJZIK4u+//0ZJSUnAMF26dKmg3JSd/Px83HrrrUEFwG3atMG7777rd91iYmKQmpqK1NRU3HHHHdi7dy+efvppfP311wHjfe6559CtWze0b98+7HVwy3nnnYeHHnoIt9xyCxo3buwznzGGTZs24a233sKUKVMCxrVnzx7MnDkTaWlpjvOPHDniM61NmzZYv369Y/j27dvj9999X2gsD/bv348rr7wSxcXFEY974cKFeOutt4KGGzx4MF588UXUrFnTZx4hBMnJyejYsSM6duyI4cOHY+HChRg6dCh27tzpN86cnBykpaVh5cqV8HhO3WWxoKAAN910E7KysvyGqVu3Lt5//3307NkzaENKUlIS+vbti759+2Lx4sW46667cOjQIcewXq8XDz30EFavXh1wlEnJ6Ym//crxJ18vKykpKQHF2gcOHJBibYlEIpFIJBKJRCKRSCQSiUQikUgkEolEIpFIJOVGYmIimjVrhi1btgQMV3h0nRRrB6QsIhdm+wS8hb7vPynRDiI+e39rQRog/l+zqrWTrCRyxHriNC0DU0EIgapqHX4ZgybcVlVQSuGFCsIoGFQwUF1Eoou3GYMp09YF3fqnKdMmWidHvccif0PN6FAodLDXptk6LQv4dFq0d4AMoUPj6cD333+Pxo0buxLIpqWlITMz85S+5yiRSCTlSUpKCh544AE88MADeOWVVzBy5MiQBdt16tTxOy8+Ph5RUVFB+3SIdO3aFT///HNIeRD5+OOPg/a3AIB27dqVWTYSKs8//zzmz5+PVatWBQ1bXFyMdevWoW3bthWQs/CoLHLtSMsUHNdZdBbBlIuJ1e9pX0xzjO/iKKtYhIensTFly+gZRvFff+HYbQNQa/ZMkMRAgwi545JqVbAyhPCKoiDtwf4YNHwQYmNioVBFr4PDrJODGdNMtZUuL+FiQmL+BrRpHTt1RMdOHUEJNZVRRFCecO+UgxfTjkUgEkyUZ0OU62zbtg1DBw3FLz//EtJx3iUmBq2io8BsWRS1WgRA3rp1yJg7Fyk9e7rP4FnKvlV/4PAP3znOYwBm5Z7EE9WrGNuXCgIoAmBAUoIrsfbuHbuRnZWDZKEvzMcTPsL/vTEO2dnZxrQ5M+dgwdwFeOzJR/HUiKdAFT/3Sg7n3rDOxj6eHW3Ct7MCD7TBoZTijz/+QGIEzhsSiSRUTmF7kf3apf8OdzChU8Xx48ctvwtPFuKJnk/huY9GoPXlrWH4BEUPJ5cH8omE6Ndlw3gMuOzKyvR2xcrV8lc5cCvV5kz7ahouanlRWPdfWVlZGDBgAEaOfBHTp89A6zattTzAcgNjtPny9M20XEq1+XymGr891INYJbZSCO5ilBjUTayHzds2Y/+e/a6WeWviW1CZCnOYS03MrB16mmCb6O35lIgDZsLiI2R6Gz01mu2Dy7XNaKxybR+Xry2cz+8yyLW12b5STutC/uXaAIznC6Y8W5Rcw7rejnJtCIZIU65NhN+UEKiMghIVjFGoBNo+YwAlmjxSW4LHx6Cq0AdRUo1NxKCCEgpV1eMkqr4PVSgKxbJdS3FTh1tw9ODRABtUY/Yns3HnkAGAPlAT49tG32aimB26qJ1Rw04JIaSxznuydqNV7dZB0y4P9ufuQ25Jji7VJlr5B6AQCkABgT5d/0b1aYQQTYjM738JwVdLv0TH+p0ilzmmouDACuydfQOqpN6C2l1eR9Vmt2Ff+s0oPvGv0wI4tnIkcv6ZjnP7LgBRhEF4LMcD/2E9SMzznTjdbCHw/a3duZmhiWW6OVXc7xYDsS1OInzYjk0C5O1ahCNLhoKppQ7rrpHSfjiqtrzLz1xrOsRnnv0GzlC5mvnhg44R+7LiCclpm9lk2iDCEvqRJF5vCPDpj8fCFmufaqKjo9GhQwd06NDhlKT/4cLVfNwHmPvW/CPivmIE1S67G8dXTAga777d+7Bw5kLceMsN2gTbdYjvQvOaZkp2fRua9FKgV4iJfr1k0NrQxLi0adqgMkR/hs7b2RjMuAwtMKH6DG2QBi9U7M7aifpVzkWNuBRtuVMk8Q14abZnx19AWySlJaUY+OBAfDn1yzLlTYmvhrhG7ZHQ/GpQJRYFIBgzYxVeubtzmeI90/ntwK/IL8mHotcLxOOLGpUnfYpwemRC3Y/pdUp+D2hcOXQxPSMqVKa1GYqKen6DaBmsyaiD8HoXAwE1BwFhxCz72ijxRr3NjJkYz0x4uzj1J9fWxj/RV8tPndUlUq4tkUgkEolEcmqQb9ZKJBVEsM47AHDppZdWQE4iw8iRI7F9+/aAYe699168//77iI52P2pXgwYN8NVXX+Hqq6/Ggw8+6HdETFVV8eCDD2LNmjXl1kmgfv36ePnll3HHHXcETIMQgosuugifffYZrr/+eqSlpQV8sD1lyhS/Yu3Tmfz84CPztWzZEm3btkWDBg2QkJAAACgsLERGRgY2btzoWBby8vLw4IMPBow3ISEBM2bMQPfu3V3nlxCCHj16oEuXLujfvz8WLlzoN+zq1asxfvx4DBs2zHX8kebFF1/Epk2b/M7v1KkTZs+e7SgVD8bVV1+NlStXomvXrti7d69jmHXr1mHmzJno169fyPGfrZw8eRJTp07F4cOHceLECeTm5qKwsBCMMSiKgtjYWFSpUgU1a9ZE/fr10bRpU6SmpoZ0TnTD0aOBH26W14v2weI9fPhwuaQrkUgkEolEIpFIJBKJRCKRSCQSiUQikUgkEolEwmnXrl1wsfaxvyooN2cS1k5xbiUZpSed32NRYqvD0iOSMYffIsz4S0mSYu3yJJpGo0gtNqR7XJoNo8OvLtFmqi7S1uTa0DsdMgKojIH3leSdhBn4fN5h0DTlMKOrPRdWWPuXawIL+MjPQnTxVQoaNmyI//3vf3jnnXeChs3JycE999yDqVOnVkDOJBKJ5NTy/PPP47bbbkO3bt2wf787iRSgvf8fiClTpmDIkCHIzMwMGK5KlSpYsGABOncum2RhypQprsK9+uqrZUonHP7++29XfVw4c+fOPa3F2pUZX/GXizB2MZlen2amZcZ3eb0ydfJkAUY+P9InTC1FQbfYOOcM+JPVVjJojRqIatYMUakXwNO4MTz1zwFNSQGtUgXwRAFMhZqVDe++vShevwEFixejdPsOx7hKtmzBiWdfQPVxb5c5X92qJCIjKQFf5+X73ho50OqyizD4uUHwEA8AU6Bt2Hps5cAUC5ryEFFM6X/AG5tcyhJncJEIEb/YnaLEtrzDemdmZKBv75uw6o/gAwDYiSYEb1czpcx2DZY9n3tGjUL1a64BjY11CCEBADCGRc8Oxw0JsegYG423j+f4BNlXWop1hcW4LDbaQWoGKACqU4rjLmSyV11yNfrd3g/3Db4Pc2ek49XnX3MMV1JcgjdfHY2/N/2NqdO/8HFoGwKsst5MBoijS5cu2LB+Q9AoVFXFjz/+iN69e5cxMxKJ5HTG38AnPtdC/RpeWURbTvdQpaWleOneVzDolYG4tt812rqLomy9bRCA8zmUtz3btJzmPOHkWzk2U6UjVKk2AFx44YXo1q0blixZEna627Ztx8UXX4xuV3bD19O/RnVhMA3e7uzzXZcPw/xl+bRItZk2mCQvQ7FKDKKUqLDze6po0bQFVq9ejf79+2Pjxo1+w6VeeAEuu/xSqMIGIoaOk0CTHWtt/BQEKtoXsHUAACAASURBVAMI5TJrCi7V1l2EAIjW5g8GSigCybU5xr0GrHJt8TxnSg2Zf1Fhhci1nX3E9sE7g8q1uUjXItcWHnYIMm2mC7IBFZRCk2pDBWVUGxhJX5wQAkJU/ZaOAvCCUKKXZwoGasgoAaYNlAqvJmZlDCAUXnhBPQomp09C70v7BNiYGrkncrFy0R/ofG0nLf+UgKm8DYFpqm9jn+jPf7jLEqomt4Q+qBMjUBnB0fyjKCwtRKyn4u+vNmVs0AeK0mXZ4NJyqgtBiTafmJ9El3ASAnMeKAihGDXxFTw36PnIZpKpyNk6HXnb5yKl00g06vcjjq+fhIzfX4NTAS86vgXbP26K+HM6IaXjy4ipnmorxPxTPIACHQfiQcbLrD5flwdrx6t+hTZ3uE9cBAwFh9fg+Nr3UJK9W5+tx0cIPEnnIL52O8Sf+1/E1GoBgEItLcLRnx5F3q5FjusLAIR6UOfq95HQ8EoYonnLujqdKkyJq+F3Ndo/rMuaARzisGxDoR5imF6dty0R4+bLC7e+a7efxNod+bi4SYLjOks07HWTo1n5+Gb5JjjXCYl1AtN+x53bHlFJs1CSeyhoeq8+8ypuuKk7oChGW5lRYniSjJ/vxfKjnXMBfu0RBcQwigkRywPEJjtzoAazNkNACQMYgQpduA2iibkBY6AAAu06sSd7NwpLC3FOUn1j21WWewsLwi4/cfwE0m5Nw7KfloUVlRKXhOi6FyLpwutB46sD/Myvy8k/+2ETbu6aitaNQ/f1nA0cyT+Cv46sFepuMOqDWv0NoNQ8Dpg4oqMOPxaIINXm1wTwd0D0OoZRpyCqeV7WC7xxZPAB3Hn8KgOhKgzhvHG/oOdZZWCUgKgAo8K5mQn58yfVBhzWR8q1JRKJRCKRSCobZ8abLRJJJSCYhDo5ORl16tSpoNyUjZ07d2LcuHEBw9xzzz346KOPwr7Ju/feexEbG4sBAwb4DbNhwwZMmTIF9913X1hp+ENRFDz55JN4/vnnER8fH9Kyt956K3bs2IFnn33Wb5ilS5ciNzcXSUlJZc3qaUGLFi3w8MMP4+abb0bt2rVDXv6tt97CgQMH/M6Pjo7GwoUL0bVr17DyV6VKFcyePRu9evXC999/7zfcSy+9hLvvvrvcJMSB2LJlC95+2/8LlZ06dcIPP/xgyMrDoWHDhpg7dy4uu+wyFBcXO4YZPXq0FGuHwLFjx3DnnXeGtExsbCw6dOiA3r17Iy0tLSxRuh03L/eXB1WrBh4ZNVi+JBKJRCKRSCQSiUQikUgkEolEIpFIJBKJRCKRSMpKu3bt8MUXXwQMU3hsfQXl5gzCpUjbTtbGD32mEepBbC1/EkZddWH0Q/ZNt0o89ZkmiRzRShSK1CK9M6Qu0SbMEGdwyQ/TpRiaXEObT4mp0TakJQam3JEYHfO5jEHo6CxYtY0uj8IsTQxoSjccO7RXcsaOHYtp06bhyJEjQcN++eWXePzxx9GmTZsKyJlEIpGcWpo2bYo9e/bgkUcewQcffBBU+HXRRRfhnHPOCRimf//+6N+/P7744guMGDEC+/bts8ynlKJbt25YsGABoqOjy7wOgd6RF7nmmmvKnFYozJs3D3379kVpaanrZdLS0soxR5HBKr06/Qgtf0FsYeFEoUuA3v2/cTh0yFcs87/EJMQag6vA8hfu/cHpROID9yNp8CDRCOZMQwCtWyHuhhtQdcQzKPhhEbJGjEDp0WM+QU9++y0Sb09D9KWXlClvKmNoHxeDGpRifHZu0PB//bEeudm5qFatmqUWbt13zBCeEC6uozbRlmHzcd4mXPzhqtZNbN/LWGQ+mvwxhg0dFtJ5Skx+YnINxFNirG0gpRgAFO/fj31vv42GI0aEneczndWffozD6/8CAVBToXisehVHufZnOXloHZOMOIuEB8b36xLiMC03P2h6WcezMPndyZj87mRX+ZuXPh8n808iISHeOM4tfRrFwmD4uIiTG86Cm36Rb7/9NmZMn4Fjx3zPE3bGjRsnxdoSSQRw22fZdcuR/TomYDRlwZ9EyzyBuBkwRURlKhRSOQYVzMjIcJzOVIYJz76Pw3sO456n7tEnCm2+dnknjCBlatqzCMrs+4yFJjs7WwlHqs35YdEPeOGFFzBm9BiUlJSEnYelS5aibu26eOihh/B/4/4PVKGupdqW402QajPVrBUTQhDnidfk0JWUFi1aYNWqVRg4cKDfwbve/uBtffBLTXPM1Z6EUZiCbe27ygWzqiYppETV6kR6M73KNIEiIZpwW2VqQLk2h8eh/fCVawPmuZtPO3VybdsvoY4oyrW58NRZrg1DJM2MdRbk2oYRUpNrAwSUEjCmlXEV2nbVnsqooIxAJRQEKsAUMEIs4m0zH0xwHGv7nDE9t0SLjTACFQz5OXnweDyu7qkmv/Eh/nN9V+2441tPT1MB9GPM3Fb8WRKhipYvw8dMNJE4Y9idvQvNajQPmnYkOZx/GMfyj8GQahNNT06Ioj9jIrpiFaBQDLk2BQWhmkibcJGtHsd1va/Da0++jpP5JyOeX7W0AEd/fhpZ6yejQd/5iEm+AId+HAS1xOF+iXlxcv8v2PvNfxCVVB/JbYai6oW3w//NOHE4Tvw9X2MAVBQcWoOS3D2IrdUK0dUugKEJ1suFJhFmAGNQSwuQ8ccbyNs5H94C/y6BkuxdKNi/AplrAntpLLmkHtS5arwu1Sbgo3Y4nxaI7ROWzUCM8799OxHt+SMAyzazQGHZiISaFRi9jc1PonrDjHk9g35OfG/eEXw6rLHjmkic6yYT039HcYkm8Tdv5vk+5KGIcB7Xfid3Goyj3z8XNM3c7Fy8N3o8Hn3mMds9hv7s2ij/TnV9c+Bp/Rf4OR9UrPfarys8++aVkBllSm+pYKaum1ICphpnJhBG9eVVHMo7iJMl+Whc7Xwo/JwM9/dL4eLvUu1zDbYFNK5nRDhmdDas34Bbb74Vu3btCi0z1IOEC7oi4YJuoLGJAFH0Q5To28H8UxnBYx/8jO9f64soT+WtH5YHKlOxaNd3YEy1bDemH19afZqAj8NI9IHX+Tsc/H0QSghfCto1Q9XqQ4zxo8M8uzIVoPp+0OsSKgMUCj0fiuUYEwd7B78f5AOOGnnh1y4GfpQxwLj+GwiXAsa0dnN/95FSri2RSCQSiURSuZA1fYmkgti7d2/A+eeff36luRl64403Aj7satu2Ld5///0yr09aWhqGDRsWMMxrr70Gr9dbpnREmjRpgt9++w2vv/56yFJtzuOPPx5QMF1aWorffvst3CyeNjRt2hSzZs3Cxo0bMXjw4LCk2jk5OQGF0oDWaSRcqTYnOjoa06ZNQ/369f2GycrKwoQJE8qUTrg8++yzfstxvXr1MHv27DJJtTmtW7fGY4895nf+mjVr8Ndff5U5HYl/CgsLsWzZMgwbNgznnnsuBg0ahMOHD5cpzqysrIDzwz2XBSNYmQyWL4lEIpFIJBKJRCKRSCQSiUQikUgkEolEIpFIJJKy0q5du6Bhik9sBfMWVUBuzjZ8O7fm7VrgMy2u3uWg0UnWifZXC5njVwAMibHyVefyRCEeqEzTIDDCBSSa/EETaWt7RIVqiBsAGPMMYR9jpsCEqYbEj2PKGGBIMwwRA8zO0qEKiPwFt3S+Ps09kJRSpKenu3rnljGGG264oQJyJZFIJKcHlFJMnDgR27Ztw6WXXmqZRwhBvXr10L9/f/z4448hvQN9++23Y+/evfj555/x5ZdfYt26dSgoKIDX68XixYsjItUGgNzc4IJcAEH7TESSN998E7169QpJVtukSRM0bdq0HHMVOSpLn5xgBKwTOfnB3IQDcOToUYwd85bP9NSoKPSMt74bblEseUOXG59ukJgY04rpeiGCuOuuRa358+BpeK5jkNwPJpU5b6p+PF4QE4VGUZ6g4ZnKMO6ld426uFHb5hI0ixOKmf4Yo84NQaqtx8msskJhhs90f+WT18FVx4jgKxyxBSOEYNu/29Cx/eV4ZNAjYUm1AWBQUhIuj4nxO9+fO/XApA+Qt2lTWGme6WTv34+fRr0kqIiA2oqCtrHO18tv8go0UQ6BZRkCoGd8XLnls16Nergr7S5s/3e7Vt6EssjFepZyD2u5FGWPoeDxeLBkyRJXYZctW4Zrr702pPglEknlwaqotEmkjeu2icoi1y+6vHEamEXk28mz8caQN23ryIwPPtlvncMfQU7JIbclSgCUTaoNaGK9Ua+MQmZmJnr26lmm+zCv14uJEyeienJ1fPjhh0b6gaTaFvxItRWqID4qoVJLtTmxsbH47LPP8M4770BRrDL+Npe2QbNWzaHCC8ZUqKqqt8+rMP4xBpV5jTZ9baoux1UZVKZa2vk1H6wKgAsOdVk0E9r5be359nOeIZ8W7juMfcrM+pbvcJ1mmIAEKXLOskNiiZbA9sNw4hJLHFaJvyA21acZv4gm8SVcOqnXP4mmbQYBn6fJnDWJMwElCiihUAjVvlNN9KwQBR6qGOJnSmx/esyUeKBQCoUqUIiCmZ/NwrUtr8OAK+9wfU+1b+c+7PlnDwgUKMQDhXqggKevaGkQLU+UUG0+UeAhipYuVaBQCg/RpitEwZG8wygsLXCVfqT468haYxsbumVdqm3Ksqm+/fX7A+OWmSvoFXM+AEoIBj01sFzzXZy1Azu/uAxxddujQd8FiKrSKGD4ktz9OLr8KWybVA97ZnTB0V8eQ96OuVCL82DIgEsLUJT5D/J2LULW5k+R8cerOPLzozjw/R3YO+dG7J5xBXZ+cTF2fHYhtn10Pv6d1AD75vbB4Z+GYff0bvh3Un38O6k+tn/aHP9OOhc7Pm2B7R81wbZJDbBtckPs+ORCZG+eElCqHQ5KbHXUvWoiEhtdaxxn/E+Dy5UpTFWWxdoL6PvZZ2lDxmw/P/im4qvh4iZX33MLsadvPEolPsGXb87Fmu15Tqt+1uNUNzl0PBdTfuRt/tb9JNzJax9GA4T2GV2jMWJqX+gq7U/e/RRFBQVmfZXY82MrH8J1zBrGvlLmLEPQLcbBiHCtIOaaEWJZU8LMcxbRBwigBNo1gFJkFWVjw7H1yC02Bz8rj8EnyzJwjWNdkZmH4/sT30fXTl1Dl2oDiDuvPZJa9QKNTYKpT+ZbkOqCfWpM27ovG6NnrA5vRc5gft3/C46ePKr94HUipgm0AV6mtHo5Y6Y6m9cR+XWTD51inAIF0TYh2nVVu/bq1ytVHMBAi0+bRsw2ZmEgd36K5XVUni/rvbieLhfNG/li5i2qfp6211ntx46RT391VpcY79NIJBKJRCKRSMqdyt8aLJFUEoKJUxs0aFBBOSkbJ06cwNSpUwOGmTx5MmICvIQUCqNGjcI555zjd/7OnTvx3XffRSStnj17Ys2aNbjsssvKFE9MTAz69esXMMzatWvLlMap5oknnsCGDRvQp0+fMj30/Pzzz5GTk+N3/qWXXorBgweHHb9IcnIyxo0LPKLlxIkTw375Llz+/fdfzJ492+/8SZMmoWbNmhFL7/HHHw94fH7zzTcRS0sSmKKiIrz//vtITU3F5MmTw24My8sL/BAlLq58XjyMjY0NON9tZwCJRCKRSCQSiUQikUgkEolEIpFIJBKJRCKRSCSScGnbtm3Q95eYWoqizM0VlKPKRvD3VYK/06LPV0tRnO3b2TGhwVW+6VhMGKYgw4noqDNDjni6QqliiDa4GENlpixDE2lwiYb2W2Wqvt9M0QbvUmg34xh7V5TniPP5DGKGtk6Dz/eQOio69tM9/Tottm/fHjfddJOrsAcOHMCIESPKOUcSiURyetGkSROsWrUKy5cvR69evfDZZ5+hsLAQBw4cwLRp03DllVeC0tC7R3Xt2hVpaWlo06ZN0Pdiw6FatWquwo0bNw7Tp0+PePp2hgwZguHDh4f8zvLw4cPLKUcSkbLWeg2VRQDp3Ksvv4r8vHyfZZ9OqgLFZyqPA1CLzu6BipR69VBj0iTA4TxTuGQp2MmTZYp/UeYJbC8pAQNwW1JC0PAAsGjOYk2aB3PoG15HN3R3gnxEHMiGC+DEAW8cy59wr20OpmMPxAUlZZPrHDxwEFd1uwqtWrTCurXrwo6rY0w0HkmsYsbt82nV64jzWUkp/h06BGpxcdjpn5Ewhnn/G4wSvd+KKZ0D+iUlwOOw638rKMSawhI9PDG0Z4CmOLopIb7csjtnVjouaX0JVv8pSJJseXQsrSHeJtrL/HmNz3O97KJFi3D8+PHQEpRIJJUTu6PRhlcX157uqKoaVKwNACu++xVDev0PXq+5XoFqCHygPknFUlaptnjNTExMxJzZc7Blyxa0atWqTPnKy8vDww89jMbnNcbK31byzDre35jyZWbWh43/GDw0CnGe+DLVUU9Hhg0bhm+//dboL0wIwdgPxkBVvVBVFV6mwsu8UJlXGxRTEGwzxkzptsrM6ZpiW/9uHUizLHJt/tsu19YyDvdy7UDFNQy5tqZ29BNFMLm2ceNkzvORawOmuBmmXBvQtdpcvG35bczVhamaKFWTZ2uSasX4rcm3PZSCKpqEW6FUl1lT5GXnY/Szo3Ei80TgjePA28/9Hzy6nFsh1Pju0QXfComCwvOj/1HigQKPLgZXQKgCShVQRQEIwa6snSHnI1z25uxG5sljoJSAEm3bKqJUm1BQos8DBaVEk9pSQVQLUXCr7QsAuGPgnUhtmVqu+VeLc7Hnm6sQndwEDfouQPw5XVwtV3xiG7K3TMOhHx/Ejk/Px7ZJdbBtUl1s/7gx9sz8Dw4uugtHV4zA8b/GI3vr18jf8yMKj6xB8YltKM0/DG9RNpi3MGC++CfzivfKkb9+V2l2KxrdugwJja6B9a7dj0ibiN+5jNhBx03s30XE+MVp9jBiy4mZvtjGYMRtkfGLGmgCxoA3vglepzrb8Fc3GTN9OQqLvfDd5+afZX8TCvHsX6PTMId97ktJSQmGD33GUlRAifUdFCbuZ2KLlgjfiCb55mF48WH8GsSE7AutVbb4KOXro2cHQvnWz2PQrymUEJSoxfj72Cbsyd6lX7PLR67tRMAtbJ9py9LePXvR/druGDZ0GAoL/Z+LPFEeNL7oPNRuWMt3XtXaMPY/oQAUGEJtUapNTcn2pAV/Y9mGAy7W7uxgb/Zu/Hl4lXYmFCTZGrw882souL9eb44mmjieGPpss65ItHkqIeagLlDBhPdCtCoWb7vmCmxre7dWF9XqpoTw9mlhUHcCMFWoqxqDxTDw4DxmsZ5pSL0JtHAqA6hw7NhfcSqjXFsikUgkEolEUjFIsbZEUkGcOBG4EbpWLd+b+NORGTNmBGyU6N27Ny655JKIpZeQkBD0RcwpU6ZEJK2vvvoKVatWjUhc//3vfwPO/+effyKSTkWTlJSEefPmYcyYMRF5eTjYvnv55ZfDesnZH3369EGbNm38zj948CCWLFkSsfTc8MEHH/id16VLF/To0SOi6aWkpKB79+5+5y9evDii6UmCk5OTg4ceegi33XYbTobxUm2wZSI10EGo8RYUVOxowhKJRCKRSCQSiUQikUgkEolEIpFIJBKJRCKRSM4+EhMTkZoavDNz4bG/KiA3ZwrWDr9uydk2C3CQwSQ2uto6wZWoW/9jTOt7Kik3uLoC0OQYYldFlYsxDIkeM+aL4XhYi8aPmXINU5xhF6r7Lwu8w6Kr3W+XclRSvvzySyQmJroKO3r0aBw4IDv8SiSSs4/OnTtjzpw5uOuuuxAdHX2qsxOUyy+/3HXY++67rxxzAkyYMAHjx48Pebm4uDjce++95ZAjCRCmfEGv7zjKURzqQlxm9s+Wrfjko0985neOiUHHGN++ITx2AsCbmxt6Ps8wolq2QNy11/hMZ6WlKF6/oUxx/3osE+NP5OLxY8fxTW4+YlxIf4qLijFt0lcQB7vR6uFC3sR6uT6FT/cHY85hnLJkCSMMpCN+GhkSRELGIoQh83gm+vTsg8aNGmP5z8vLJP25JDoGn1SvaebZdkCIfiS7TI//FWzdil0vvxx2Hs5EVk54F3uX/wLAUBEB+mcUgB7xzpLsL/LykK/aypH+l5aYUK63bqqq4rqrrsPhI0dgOTEK2fEr2hTKqSFQtNvnHYppfHw8ateu7TqP77zzjuuwEonkDIOYpxEv857SrLjl4MGDKC0tdRV2+6btuL3LncjLzTMn2tvuCHzqrfYqgPRtlw+RlGqLXHDBBVj31zqkp6ejZs2azoFcsm/vPnTt3BVdO3W1CN2dpdp6fVdlRtt2lBKNWE/kB846XejVqxe+++47JCUloWPXDqjfqD5UqPBChcq8YGC6YFu1CLZVXaSt6gNnqkw1B9phKhjjzwd0wTaXHCI8uTb35tvl2kx8XsDFjYQEFhUGk2sHKLf+5Nqa9NGMwhKfS7k2g6l05YJdIkhSfeTaXPpLNHG2IdHWhc8KVUCJosmf9emEUF34rIusuWCbKOY0QkF1CfYL/3sRqhreoA0NmzaEhyhQQPV4tTQoVaBQXe5NFSjUI8i+CRRFgYd6tDCE6p8KPJQg42QGsgqzwspPKJSqpVh3ZB0I5dtM20Y+Um39n7YvTaE20be19keEfWnK0L9ZPB1tLmldrutRkrsf++feCiU2GfVv+Aq1rxiLmOrNyjXN04Hoak3R6LblqN11NGhMVdjFyY4PAbmxmItzdZm6JbyPUDtYhYTBV79FbJ/CHCbMswmYjRODz3IEa3fkY96q0OX3ZxrmIA7OJ/n1Ow9jxi8bAZjnbe2HuE/EdxrE7a19V+KrIfG8rq7y80P6Ihzef8SMTrvwcWe7tV2MX8NsxYVw27C4Ssa1TryuiCJhQfRLtDmUn6PA09aF4VykTTXtPyXQzmnQBwKgBAfyDmDtkdU4XpCpJX8KKtVuBjYpLi7G6NFj0PqiNn7dPjFxMbiwQ3MMeW8QJqx6D8M/fwr5Ob5OlajEuiDQhNpEl/AToou0DSk/BRGE2yojGDJhBQ5k+A5Aebbx/+ydd5yUxf3HPzPPXj/g6CCggIiYiAaxgDW2oBGNmmgUe+wFlSQaRRMlmqhYfxrFqKiJvUSwgC1GrChFQJSmwNGOdsfBHVf2bnfm98fMPM88u8+Wu9s97uD75nXs7jPzzDNPm5mnzHuqG6rwzvK34Q1oYym1mRlwQrfjmNfi040fdYxKc2yrUA6mRNXmPJJ2KHTbUy1PMH0OMG/AF+j2KQNUS1RKGDG9EFLnw7sHLaRuwdoDw5v09fzaxQ2fXBvmlRUW32YVwedOS+XaO+KcJAiCIAiC2NUgsTZBtBLVKV4kKykpaaWctIzXX389afjVV1+d8WWef/757giqQUyfPj2p7DtdMilwTiZvBoA1a9ZkbFmtRXFxMT755BOMHj06I+mtWrUKc+bMSRg+cOBAjBo1KiPLMjDGcMUVVySN88Ybb2R0mckQQuDll19OGH7ttdf6RzPMECeccELCsHnz5iEcDmd8mURqXn31VYwaNSplfRFLQ0ND0vBQKNSSbCUkJycnaXgmymWCIAiCIAiCIAiCIAiCIAiCIAiCIAiCIIhUDB8+PGUcEms3gWZ25qqYc0/ctNySQcjp2D/xoiCRtG8lQxO7ohFNRehOha6Mz+18KPR34U73K7WlFm9Ldz/6RH6m17Hpx+wKNvR3u4+5lMGHXcD0RJ0T4wR+7ZDc3Fz861//SituNBrFiSeemOUcEQRBEC3l2WefxZAh6Qlwsvn+9tdff41rr722yfMxxnDrrbdmtJ8FkXnSaQdJCdx5x98QjfrljRzAjR06pVxGtJKEPwBQ8IvjA6c3/vBji9KtqFCym4gEljdGEE6zTfvcpOd1e1nGtKmNucQSlphPIzKJaWv729nZa1sbuY4QAtdfcz369uqLadOmtWhZDMClxcV4oWu3hB1lY4XawXorRdnTT2Pz2283Oz87E2u+/goz7vobAJ9Wx/3OAfy8KB/9c+L7rNQKiY9q62GrzRg8ndE+OdkdICNcH8bI4SNVf5uAwyutIy7wOjVx9COPTE/YBQAPPPAA3nzzTcybNw9btmxJez6CIHYuoqJ9iLVXr1ndpPjl68tx9qHnYG3punZ9r25nI1tSbZvRJ4/Gho0bcOeddyIvLy/tvAXx1VdfYcAeA3HxRRcj3BDWWYiVasOarqTaeU7LltseOOqoo/Duu+9i4hMTERVRCBFVEm14wmwhozGCbQEhhC+e+lPybG8+9dt+XtBcubbBFh8G+XEBtEyuHZNWfFBwIEsm19bLTCjXdqcZdTNSy7X1J9dzKHE2tChbi4Hh/WZgWlQdcmXcnHkybSW6NqpoB9XbtmPG+zNSbKhgijsW45Z7btFib8ddjpJoqyWEtFzbTA85VriWfSs5uMo3gwOHhbCi8kd93GSPbzctQF2k1pJim+3O/VJtLc42MnPOOZjZhmY9oMJUPCPeZgiFcvDK+6/gockPot8e/bLifgCA2rIvsXXxCwBz0Gmfc7DHmR+j36+mosOgU8F48j79OxKeUwieU4SS/S5B1wN/j64HjkN+r4NR0OdwOAVdA+cJFe+GLsOuQb/TpiCn0+6JE/eZjf0CbfufG1fahYv7H2ImJpkeFM9vVub23QezDKn/3HjSWr6XXwC469W12F7XPtqBOwIpgZufeh9RAfjvKPjLZAAx073fDAyQHJ1HXA3mpL7/IITANRdf4+4lpgpkMDBP2OsatyWilhTcrv/sf3ptPNm2VQ0ybqTE3nFm6gkdVR32+lhjWlTMTTnHlUSacbsOUd/DkTC+K1+IBZvno7qhKqnAvKnY2z7tFK0BK6SUePmll7HvT/bFreNvRU2NX2xd1KkIB/5iOMY//yc88uWDuH7SWAw9YigcxlFXXYftldvjkg916gUwT6KtNqkDJdK2zl/GwJg3bUt1GL+7fwbqwukNILQzEhERTF36BuoaaiClN7CEOsb0QCBgUNuTAcKcW4DXHtRtPGnd5m8zJAAAIABJREFUf3aLYu/c8N2LdQcgkICQkJJB+N5XsQTY9kDwZnb3vrY6W5g+aSUAodutDPb56ZXL5jgEi2mjIkCuneC8Ibk2QRAEQRBE24bebiKIViKVYLSoqKiVctJ8amtr8emnnyYM7969O44++uiML7djx45JOwDU1tbiiy++yPhyW0K/fv2SvkBaXl7eirnJDH369MGwYcMylt57772XNPyMM87IyoOFX//610n3zQcffJDxZSZi1qxZvlGTbQoLC3HSSSdlZbmHHHJIwrBIJIKlS5dmZblEaj7//HOcccYZcS8tJyPViO+O47Q0W81KN92R6AmCIAiCIAiCIAiCIAiCIAiCIAiCIAiCIFrCgQcemDJO/eYFrZCTXZdIXQUaq9fFTS/aI1g8p5C+D6/LmX5nTHfAi0SpY1k2ETJqdfC1/tzOiHClB3bnQju2J+6zRNuu1cTfsdjtXy69pQa+JWi9O+h2+I07FHa+Y+P000/HoYcemlbchQsX4vHHH89yjgiCIIiWwDnHvHnzkJubnrwjG2zZsgXHHHNMk9Pv378/vv32W4wfPz4r+SLSp6liBgBxDayVK1fijdffiIt2emEhBud4YqagZUkAjZs2NT0POyGhwXsHThcbNzY7zWg02uz+RZXllZj58ZfwmXlgt+ql6+5RxBwYDJaEJDhKHGkK65IdteXl5fjpPj/FpEmTmtRvIoiunOPfXbrhBksQH5RFv1A7XsFk/2KQWDpuHGoWL25R3to7VWVl+M/FF0A2NrrTjBjb1lZxAGNLigPT+Kyu3r3mM9vepPProoLsZV6zefNmXHjehUoKxLS0ygq3jwQjSWxJP7axY8emHbe2thannnoqDjjgAHTt2hWjR49u9nIJgmi/REX76HvXeUAJijsHl/WJqKmuwQXHXoT5X9GAl22BbEq1/fJIldT48TdjS+UWnHXWWS0aqEkIgeefex49u/bEQw88pBdo3ZuWElKLnnOcnF1Cqm047LDDsP+An0EyiYiMIirMXwRRnzw76g2kCS3S1kJtISWkiEIIPQ0CyJBc2+Ab/AfJRYVNlmvHulZjR3Sx/kxbMGi6z4VrWx/1xVSgXDsmI365dowolXEtZ1bCZiX2VKJKzhwd1xI/QwudmaOElq7gWUlDGTMqbUd9cvV37233Nfve0t8euQM5Tg4cFkKIhxByQlquzcFZSAuzHbVMzuEwBg5H5ULHc7T4W+XbQYiFwDlDvWhA6bbSZuUrHTbUbMCPW5eBmW1otpHe7g7zxNlmurk+UIcN98Tn7oFhtrXeX/Dijz59ND5dMAOlW1di3vJvMH/5fCwrW4p129ZiY80GbK7dhPLazaioK8cjjz+CHj16NHmdymf+1frFUNB7BHof9zgGnPsNuh10E0LFu2Vm47UYhvwew9DjiL9j4HnfYNDvlqLHyNvRdfjv0XX4H9DvV/9B39EvYc/z52HgeXPR56Tn0fv4x7H76e9g0O8WY8A5X6HrwTeC53aELb61BdrmXHH3EOOAkb/alRezTl4GtQ9dAbeX3yBJs1d4xMYzYXYQgyvlt/LqhbsG4fg0mblDw7BxawR3vxb/XH1XIVW75MnpszFv+QYE38HxRMkscJ+aba33HctBx/1+m1a+FsxegAWzF3jL1QJedUhxvfdUfpRw2Pc4G0zqcF2/mLrHlXJrsb9b2pjy3xp8QR23cOsLVRFJd1AAr86x5+NwuKk7vIECttVXYu6GOfh20wJsDVdmVeabtCnJgMbGRjz37+ew/3774/xzz0fpylI3uHOPTjjqN0fgb9P+igc+uQ+XTbwY/X/aX5cBzB304JX7X4tPOpQLp7ALjETblUDblTrjWqjNvWNDlxHfr67ElQ9/pgcT37WQkHjnx7dQUVeOnFAe8nPyUZBXgKLcIhTlFaM4twiFOcUozitGx/xidMjrgI4FHdExrwOK8jqgKLcIBTn5yHVy4DiOV49KgEnvrR/TBINS1HtvpVhtekjVBmVMAnrQd9PKNG1YacpXnwwbEACkENZ0vSzLha8G5Alus5o2mzpP/XJtxpn/vPF9Jbk2QRAEQRBEWyV+OGiCILJCqpvR2RKfZpJZs2apkdoTcPzxx2dtPU488US88Ub8i3yGzz//HMcee2xWlt0cQqEQevTogQ0bNgSG19bWtnKO2h6fffZZ0vBRo0ZlZbndunXDQQcdhK+//jowvLS0FOvWrUOfPn2ysnyb//73vwnDRo4ciYKC7LwotvfewS90GpYvX4799tsvK8tuzxQUFGCfffbB3nvvjYEDB6Jfv37o1asXunTpguLiYoRCqllVV1eHiooKrFmzBosWLcJXX32F2bNnp/1Q8v3338edd96J2267La34qW6cZWvk21QvNbT0JVeCIAiCIAiCIAiCIAiCIAiCIAiCIAiCIIh0GD58eMo4DVsWQ0bDYLuQWCE1Lems5Z93w0eXB6bXce+AjqosMGp82jpeXUN2JJOEolFEXKm226GQWYpsKQDGISDAwV0htuqNqOdhJi7cnrNuB0VmuhirQNUZMfh9JimlK8/wC84C4tpxZMz8MZ++Y87KX9q0UK7WVKZNm4YePXqg0RLYJeK6667DmDFj0LFjx1bIGUEQBNEc8vPzMWXKFJx00klJ42WrI/2xxx7bpL4L+fn5+PLLLzFs2LCs5IfYMTz80MOB77JfXRzfhogZbgUA0Lh+fTaz127gnUsCp8sW9A8qKytr0Xv3/3fHIzji2MPd9nlCdDuecU/klA5GItJk7Fm0mAQAli1bhkMOOgQ1NTVNT9OinxPCDR074sR81ecmyLHnCY+CRSexzjz7d7SmBgvPPw8HTJuO3GaI0No7jbW1ePW8s1GzaZO7XTx9k/fbHBq5jOPk4gK8vb3Ol06lEGiQArmMx6muDsnLw9CcXCxsTNxPMRNs375dfbEOe1eElgQj2tYzxIcFcNjhh+HPf/4z7rjjjibnc9q0aRg/fjz+/ve/N3legiDaLxHZtDZATU0N6urqAsMikWBJd1VVVcJBPHJyctCpU6fAMJswq8eDH9yHP59xOzaUBveXDqKxsRHX/PZa3HL/eJx61q/Sno/IHGldZ6Zq6qWQagclJaGuLV948QXcfc/dOOOMMzB71uzUeUlAXV0dbrrxJjx4/4OY/OxTOPq4Y9yBISUkHB5CnpPf7PTbK8U5xehT3Aertq0CZ0zfMWfg1jfVppHuVM4khORgWlMIxsGkULJOCQgmwCRTcVgUHI5qy0sJMKHTUXJtrgW3SnTIlEQxRo7NwKzLAf2MIPb+vYU73Tow454F2Ada7PGb5PkTQ7y4255ukpP+QPf5gMmXnX9/RPsJiLSErKrtyaHkj5wBQqh9wiAhwOFwtU3V9pUQkOBMPXPhzHG3g2PWQT+bUWlzSAlUbasKXvEU7H/g/jj2l8dZU9TzH8lh/One1mFKVAkuXVGsgJa96mdFrjiTczDJwKTA5poN6JTbEV0LuzUrj4moi9Rh1vqvPJGtux+YJ0Q3UnJ9TWJkvEo864BBy7e15FxJzI2wlmtRravSdQXdjDF0697NJ7GNFf6ee8E5OPeCc/HqS6/gj9ffgOqq6rTWSzRUo3rFNHQY6L+XGCrsgS7Dx6HLAdeifvNC1G+cg/pNc1G3cS4aq1YFpsWcPDj5ndVfnvrk+Z3h5HYGzy+Bk99FTy8ByynE1m8no37zN5CNtRDReuSVDEZOl32Q13UIGip/AOMOpBTI7/oTFO1+NJyCbp5BP+YE8s5jhlBhT4QKe/ryluh8dNOKCzNf7Od+3v0GNS2oUmMxn4GpwrtaNfni8JcIEkxa4UZ6LL1seMOb+e+9eKpWb3kvfboZo4Z3whE/Td0W25lI1TZZvn4L7n7lU/3LugPhG/3Anq7jWcJqSOY50RlDp6FnonrRmxDh1OXkdZdej08XfOI+C2e6fmRmOWDgnOln4iy+zmH+Y4RJgOnyHIAWOHvP1N1BqaV3rHDGIHTdwxmDlFyV+5C65jA1CAeXEpIJMOGA6+qacwkpTMYEtoQrsHnDJhTpdkPvDrshh+cgm5i69ccffsSzzzyLZ555BhvNwIQM6N6vOw4edSCOO+cYFHUuVtvYzKnXlzN3J+L7mYvx1dvxbqBQx97wpNpQ7RqfVJtZ+5B58WDKEYb/zl+PP/7zKzxwxcisbpO2xv9K/4uy7WuRl5PnCsxdYbtbByJmkAk9WAV3wBlHiDnu4BtMSkSlGtglKoR7akqpDm8pmVtsu9Mh1BnA1UAnQkp96gpAt29MMxRGus3U+yqOSYQBgjFwI+aGueenhoWxS2FIqHdX3Map9LU7VRsPgW0+950Ti9h3WpK9BxNEUFuYIAiCIAiCaDkk1iaINkJ7GFFo9uzkD64OO+ywrC17xIgRScPnzp2btWU3l65duyYUa6fT4WFnJ9nxxDnHIYcckrVljxgxIqFYG1DHU2uItb/44ouEYel0+Gsu+fn56NatW8KXIsrKyrK27PbGuHHjMGTIEOy///4YOHBgs0fI3rRpE55++mncd999qKioSBn/zjvvxJlnnol99tmnWctrDVKJwulGHkEQBEEQBEEQBEEQBEEQBEEQBEEQBEEQrcGwYcMCOrH7kSKCcMX3yO9xQCvmbFdAQtRvQ+26L+NCCvscibwueyOuR6m9n9zvifdddR2JtbNJQ1RJzFSnRtUpVwkcVCdk0/HQFW8zM0W6nRhtIbeRLnjzentXWgIKgLl93f2dDP1yjV2RkpISTJw4EePGjUsZt6GhAaeccgpmzJiR/YwRBEEQzWbgwIEp42SjP8lzzz2H+fPnpx2/b9++WLBgAbp06ZLxvBBNIYkJLN2o1rSK8gr865l/xUU5o7AQuzmO8f8kpWHt2vTykyUYY81uG2ZEJggoIVgCNQazBF5NXc7K0pWp50vC8iXLsaZ0HfoP2CPeFeWK3CzRlCu7C15ty4GddGL6am6PxYsW45CDD0F9fX0T5/Tzf527YHR+ge/YZTHfgfjj2tNaeUK92Pls9VX92rWYP2YMDpgyBaEOHVqU5/aEaGzE6xedj00Lv7VVVb7jn1m/zd9RBflxYm0AqBdAB0eLuK34AHBv1xLMCjfgmertWBWJIBtX/5ddcVnctLRK2BRlayJun3A7Jk+e3Kx+WXfffTdOPvnklH0o2yq76jU8QdgkKyZkQKSoHvAuXfnWbbfdhvvvv79Jebr88stx+eWXB4addNJJeOedd1KmsS28FbkFeZj41t9xz2X34/uvvk97+VJI3Dnub9iwaj2uufka+G4YZqDYaIq4jAgg1eZrwmVqojZY3359MfOrmfj0k09x3nnnYd3adU3IoJ+NGzdi9IknY/+f7Y8XXnkBe/TfHZxxFIQKmp1me6ckrzPqi+qxoWY9mFRSROMe5ExLYLkSSqqe0UoU6zCuRJ0Qqg4X+rpLcqgu1AKQHALNl2v7RIPtSK4dl4T+ETSop329aQTaSqCqfjHGINy4XrqcmWcsRgSq953UMm0o5bYSWUowOFqELiGEen6jtjlHFOqaz3Gc4JVOghNy8Njz//DkpVJva+ZtC0+sDUjpgHFzLSUh9HFmng8JV0QpILSw0mEOhARWbl2BvFAeinMzc20VERF8ue5zNETDrjzbYI4pDg4j2WYAGPck2O4/ruMohagWZxuxqKlntEzUyLrhfbqCVvPdEvAaietvx/wWZ551Ji698DK8/urraa3f+g8uQc5p05HfM+C5Ngshv8cw5PcYBshLAAAyGoaor0SkbjMYc8DzlDib5xQg/iTxP72r2zgXmz75PcJbliH25KmtmwmsnwkWykdx/xPQ8/C7wPNjRNAs5rs9Cq97riaRaCeDWee9JSv2LLz2FSa8k8y38MA7OSZjsZlHvFA7Pr+MqThSmWGT1KeqnI0vXVS+b3y6FNMn/BSdi3cN7Veqe3SNQuDqR95CXbgRqiS0iZfaqkSZtVn1HQxXrMz1fuPoMnIsymf8LWUe16xag6kvv4nTzz7VdbibAedcZ7bZhVLJ1E1Zwez8ADBWX1MGGVm2qg+kl38dmTFAqTuYJwhmHFxG9XKYrjfUM3wGqco1/YyfSQ7GpC7N1MDZpo6XTGJ7uBpPTnkS7736Hvp274fRvxyNE044oclOHbsuDTr8F8xfgOnTp2PK1Cn4Zu43SoLsOOg7pC8OP/lQHHHG4cjJy/FKTsncchOQ7uAF0NupbOVGPHDVA0HFCAoHHg4oxTJkjFSbWQMeMM70ttaFtNX2YGB49bNS5OeF8PeLDmrStmivfLJ6BpZWLAbjXg3o/9R1GFM1qakvOZj76TBzfqn4IScHuYzD0QNVRKIRNIpGY9BWRwzXMmlu3idR+0TqMl668moB3dqBo49vc5wISF1KS3itUrU/1cAkXt1t0oVOjTEOKdR5oy30brlk2g5qUBOvdpdSugPQJLrvFVufkVybIAiCIAhix7JrXGETRBsgJyf5qF3tQbS8ePHipOH7779/1pY9ZMgQ5ObmoqEheCT6RYsWZW3ZzaVjx447OgttloaGBvz4448JwwcPHozCwsKsLT/Vsbpo0SKccsopWVu+IdmLyoMGDcrqsjt37pxQrJ2O+HlX4ZZbbslIOj169MBNN92ESy+9FJdccgmmTp2aNH4kEsH48eMxZcqUlGmneuCZrYEbUom1QyFqZhIEQRAEQRAEQRAEQRAEQRAEQRAEQRAEkX2Ki4ux9957Y8mSJUnj1W+eT2LtdDH9lNN472TDjGsBGY2bXrLv7+IjN+U9Fh23sjo+bSJz1EfqvA7d0utTKpmRJdgdw41CwfQa1n9WXz9vqnS7nntdDy2Mh4MFdLBPxC7Up/D666/HpEmTsGzZspRxP/nkE0ybNg0nnXRSK+SMIAiCaA6dO3dOK159fT3y8/Mzssz6+npcccUVaccfNGgQFi9eTO//tgGCJF9WYJPbRE898RTq6vyyWwbg4qL0ZFYSErK2Fo0bNiCnV6+mLbwNkDExBQOwvTpw8/OOnZq9nB+W/dCibAHAPbfcg0kvPYbAg4PF/NnECLMzIfLwy++8RS78diEOHXEowuFws9M+LC8PT3TpgnzGAy8tY/159u/4MC1uCQxXAiMmGWq+/w7zzzkHw15+GU4W+zi1FUQkgv9c+jus+PijmEOHxf+2LuM4gB8bInHpMQDF3JbNeWkZ7d3IvDwcnpcHDoblkUa8X1uPV2trMrZO5ZvL3ePa5N0I1s2Od4VNJp7+bWXbm+5bv+DzhXMeOD0VUkrccMMN+Oyzz5o1P0EQbRBzoywGu96JiAhyePK+5zuayvBWVU5yjpufuhFPT3gW/3vt4yal8dRDT2Nt6TpMfGKiO41ZUrvYJoj7O6b9G9gczpCke5cj1TZLcStf+lpPwbPYcY486kisWr0Kjz36GG76002ora1NO6uxLJi/AEOHDMUFF12AyU9ObnY6Owu9inqjprEW28KVSoqshdemzSOF9ASdADjjiEoBziSEVHJEwaCk2kxASCXr5AwtlmsDXpupvci17SSbK9cG8x62cD2wUeDFitkv0msrc2YkvBzMHdSUgUNoB6QD6AGU1HMYlVhzxNqXjr0Y3bp399abeduYm+dE7vMhBkBAMCM3BhzpPkVSay7NyjE4kJAsBAkB81xp6Zal2KfrT1CY07Jrq6iMYmbZl6gKbwNnjtmMvmOJm+GBuNKEGnm5qw1lHIwzOODgzHGF2upPDQvkCkbNvIy5ql8OL645/OzrJMA75jnjgMPw9L+fxlFHH4WxV45Naz1XT/kl8rvvh97HP4WcjrsHRzLr6+SDF/VGqKi33gXxA1JH6spR/uUtqFn7OUR4K6RI320jI/Wo/nEqqpe/hU5DxqDnUXfDu6qLf/4XmM+WuA6MdNc9xpJGdI/Z+IG5AzOXMpwFBduC5aB5GQekAJguEqxrYlM6btwawbgnluOZcXvHD3K2k5HynQMGTPjXR1iwfAO8Ybn0EF0+UTaHkkrrOFqm7QqVmf1cmum4DEW7H4FtnfqhcdualHm97cbbcNpZp+pBDsx9DEs2bO6R6OOSxT7vNvcXTCRp3X/S5b30amnvm07H21ZM1wMmXTNQgDquuV4/KYUWAesn80ICjgNIgXB9GG+9+DamvTINyxevQDSq3ruYg7mY+sZUMMYwaNAgHHbYYRg+fDiGDh2KwYMHo3fv3im3UyQSQWlpKZYuWYpvv/0Ws+fMxpdffInNmzcDAHLycjDogEE4+owjcfCog9SutNfYHqxAnyeMO2r76XN42+atuP+KBwOLj7ye+6Bo4BFakuztG98f44C031jg7jmoBqnQO0wCz320Ao1RiYkXH7xTn48fr/oIi8u/V2UkvIEjGPQn8453Dqg6kcUc/1pazt0BK/S9PmYGqXCQm5uHEHMQEVGEI/WIyIjaFwwQQrUzhQQYhBJqSwYpAMnNeQtIKSAZh4RQ7RIwMMkhOYOAUEe8tO7xSkByCQEObrV9zQHktYetNiuYO7A8oNoPpv42bc/ANqvvlE/SZk0DkmsTBEEQBEFkFnrjiSBaiVSS4O3bt7dSTprP8uXLk4YPHjw4a8sOhUIYMGAAli5dGhheWlqKaDTarBv/2SKbYuj2zqpVq5JKebN5LAHAXnvtlTR8xYoVWV0+AGzbtg0bNmxIGH7XXXfhn//8Z9aWv2ZN4hu/NTWZewmN8NO1a1f85z//wbhx4/Dwww8njTt16lSsWLECAwcOTBov1cANkUj8C4qZwNw8T0Rubm5WlksQBEEQBEEQBEEQBEEQBEEQBEEQBEEQBBHL8OHD0xJrE5klUrMB21e9Hzc9r9tQFPf/RczUdDpM28JmRfm27Lz7QihxT6NoUJIN5gmzvU/Vz1DqvupS7xq7cyGgA2KnxYRLSDDu2iLSyp+UZp4m4hMXtN+OiNOnT8fgwYOTvmtpGDNmDCoqKkiGShAE0UZJV6xdWVmZlrQiHcaMGZO2qGzw4MEJ+2nYLFu2DNu2bUOXLl0wYMCAZotDidblg/c/iJt2dH4+BiRpNwQ5yOqWLGmXYu1MElm1OnC6s9tuzU5z0aJFzZ7XMHPGV6irrUdRUZElqjJmD+kKxiQC2sZpNpWltpP4hMMmzMhCEsjrVq9a3SKp9t45OXioc2fsHcqJF9IlwM6KLciLdWDZ0ywFkfubAdg2exbmnn0WDnjhRYSKi5u1Du0B0diINy65CMvenebTEHEjjLL/mB2uPr9viJeySQAFRq5jxTVONPe7/tw7JwdDOuViXKeOWBeJ4PHqanzf2IitQrhxTy4oxHUdOmDkxsT9sWzGXTsOp552Krp07RIfmOpYYvbX9K8r99xzT6xduzbt+DZff/01hBDtso6VrqiofV6DE0QibA9ksIw1uDDx1T8M6gZbgOSyMdrYpsXaURlFVbgK9j29SyZcjN3698YL972U1sCMhvemvo91a8rw4rTn4Whpnu8+nv3T7yYES/+WYmB7hYgh1bbMsFTb3p9XXnUlLr38Uoy9eiyeefqZlH1UE8E5x3nnnNcu68xs0L9Tfywq344G0QijFzSCbYDr6wK/ABiSgXEAkitpMwClExQA41qarcIlE1qGyEiuHZtf99IrZl2NXJtBbQ8OQDAvbSNkhYSUzF02Y1w9pZFSz8709RyHYFpgresVlUcBCYZQKD2/xnEnHodOnTqiV9/e+P0t1+u0Pcyy4eYR+hCSAHNghN7mmDLXmmCAw9SzDMGVDJNJQIDBgYCUEkJKLKlYhL26DEaH3I5p5TeWhmgDvl4/E1vqypUMFOapotTHu5bgMmg5KNfXL+rKxmGeSJu7Yl4lDmXMk2nb4mxbum0LRc2VEtPXPEb+64Ywv2ibMYYLL7oAv7/292hsTE9qXb/5W6x88WCEivtg91PfQai4T3BEu8GiD15zrG5d+CSqlr2C+s0L0eIKUgpsW/w86tbPRP8zZwA8FJBmgkqm2ZcJLOCr/6o/vQUFTWcxn/Hrwuzppk1nSgpmP/eMEXhLu2ByCxBruor/6fdVuH/KGvzx9H4J8t3+SUeq/dqn3+Hp9+fCbDP3TgSzP02wNU0yqMrKKrCY1TYwD7cZ0P3IW1H29uUp81tVVYX7/nofbppwM8x+Uu1R5i4m9v6SVwZosT8zdZaazqSXXSaZqlOF1HlVYmEOQEiuG74CUovZTb3KGYeQEkxLg6P6OOPM0fWrAAdHVXUVXnjiBXzw5n+xZuUaSJF4+0sp8cMPP+CHH37As88+607Py8tDz5490bVrVxQXFyMnNwdCKFF3dXU1ysvLsXnz5rh2XEFxPvY/an+MOvd4DDl4iBdg6n4JJTdmzD273DIUqqzWBSjqa+pw35UPomJDRVy+Qx17osthV4LxXLV9uBmkwjs2GGOQcPRu4f5luuckAMnBuKrXXp6xCtu2N+CRq0ciL6fteKsyQVRE8WHpe1ixdQXcWtHUb6auZAwMDhjgyrbVoB9GoO1ocbYZrMIMQMHBuP7NmQ5X+6AgJx9FuUUQMoqahhpERES3JFSbQcLR75+o01VIAQeAgG6VSu8Ud1ssQoCBQXDVvuLw2kxCSDhctTk84T1zRdncXCua5jG8NqvbFgOz2qz6MIlts8ZUKZmQa7cWdN+OIAiCIIidHXp7liBaiZKSkqThFRXxF/RtjXXr1iUMy83NRbdu3bK6/L59+yZ8YTMajWLTpk0Ze5E0E6SS3e7KJDuWAKBPnwQ39jNE3759k4anyl8mKC0tTRq+cuVKrFy5Muv5CKKhoWGHLHdXgXOOBx98EKWlpXjrrbeSxn3xxRdx6623Jo2Tn5+fNDxbYu1UL7amyhdBEARBEARBEARBEARBEARBEARBEARBEESmGD58OF544YWkceo3L2il3LRnkpgGAtjwv6sscZtHt4Nv1h1Bk3TUdDsrJsuKRFklibWzxfbG7UaB4IkazH6Blu8x02FY+jos2gpuaNm2iW+ED0p6YfVb3LzFAAAgAElEQVQ6dGUawd3X7Q6KySY2waMTsJCWzNy67Lnnnhg3bhzuv//+lHGrqqpw4YUX4vnnn2+FnBEEQRBNpb6+Pq1427Zty0h/iHnz5mHq1Klpxe3UqRPmzZuXMHzu3Lm4+eab8eWXX6Kmpsad3qFDB9x999246qqrWpxfouXNE9Ostpvmpt325RdfxsU/IDc3rXTtpnrtd9+h489/3uw87gw0zJ4dOD1nn32anWay8y9dRFSgdHkpfrrfT9zrKDCZoIHtx5WosaaoPtInKgR+/vOjmyXV3j0Uwr0lJRiem5cwTpBKSwaEJZvfnid+PqVUqZo1C7NPPw3DX3wJuVnuO7cjaKipwesXnofSTz42CqKEf1zLnhj8ouxE2zosgULmqYvseT1pN/PJahiAfqEQ7urc2bcMW/LdiXNsS2MQooaGBvxz0j9x8y0362taT40GeDIZ32cat0VizxhbgPPwww9jxIgRqKurS51QDJFIBJdddhmemvxU6shtVBrbnge4IohWhwERkZ5Yc0dRWV8JQMaVl6N/dxJ69euFB65/KK1B4QwL5y7ELw48Ae98/hY6dlRS1ea0QrJezuzMxViqdcuiVFvqQV8cx8Fjjz+GCRNux5izz8Enn3ySRsb93HjjjTjmmGOaPN/OisMcDCjZE4srFrltMyMOVHWzel7D9T18JSRn4FK7niUHg4BkSurJZRTgjt6XAlJywJZrA1DKZO4+K1DOzB0g11aJN0uubdILmm4n70/PEy+a+GYQo0C5tloR5Unlyhxp5pFSAGDgXM+rratSCi23lFb+9NaWUmnQmVTbWEtIHZ5aG9SrTy88+dITAAAhhNUG94vGGZR03fP/emtrngFBOyUFk94zIq7SCQEQjEEKJdeWTKnbjcB9acUS9OnQF72LmzZI1Zb6Lfhmw1zURbaDMUdtZ339a7TxatAn5rbrjdhTSbiZlmprSSgYOFeCbQ4vLncFoTpci0dd2TZgfZrrGe+3kbqCmWPB1KEAYxzv/vddHHfUcU1a98j2dVjx/AHI6/ZTdD/0ThTudqi3v8w1jCttFtj63b+wddG/0VC5DDILbY2Grcux6j+jsMcZH0Jd3RmSVSLNrVyD0gw62a2vMlncIOxCxPtkdmLM+i51+aRFwXDPEOjS0JZom6tQU1Laf4pJ08owqHc+Th3ZPY28ti+SymL1Jpi9dC1uePw9fV8z4E6EK63330kwYWY4L2aHSSPD5268nK6DkN/7Z6hfn3ow9n/+4wlc96frUFhU6J7bbn3kfucwUn/zTNwtsbWEWw104dUT7uHEGaTwygzGGKTwBk+QUkv8pYDDmSqz9THEIVVdzczz+ig2rd+Epx5+Ch+/NwOb1m9qsaQ3HA5j9erVWL06eJBBmw5dOmC/w/fFSRf9En0G9fGdgv5cmLrDuiej/2dgAGd6nRiiDRE8fP0/sHrZmrjl8dxCdDlyHHh+B72fuU6aQ5rjwQy0YGzmptLSx5GU0l2udAcLUdv/vTnrccadM/DUuEPRo6Sg6RuvDVLbWIN3l0/DxpoNqr7iul6zpNpKlK32gRlogjNTT3qDRnDuCbdVfOaefV4aum41v8GQ4+ShoLAADZEGVDVuhxBRhKAE24JJcDhuq0dIgEkJySUYopDSgYDQtbUA41yJt6WAFNxtm3BuzkfAFbnrKkpCn2PcarOa8tlqs8bKtQGoNhf8bVbArn/NMlom1yYIgiAIgiAyAw3DSBCtRPfuyW9krV+/vpVy0nzKy8sThnXr1i3rDyNTibuT5W9HQCPdJibVvkp1vrSUtnAsbdq0KevLaC6tOaLZrgrnHJMmTUJBQfIbqu+//37KtAoLC5OGZ0uUnuol/w4dOmRluQRBEARBEARBEARBEARBEARBEARBEARBELEMHz48ZZyGLYsho02Xee1SNOG9oYaty1G7Ll7SV9B7BIp2PzpgjmTvFwYsV09aW56dd18IoLqhClJa74uZnq5uR2+F2w1YWh1h9TxGoBC4f4P7h5sEYn7SO2tBTJw4Eb169Uor7osvvpgRMSNBEASReS677LK04u22W9OEQom47rrr0q5bp0+fnvBd5Ntvvx0HHXQQPvzwQ59UGwCqq6tx9dVXIz8/H6+88kqL80xkh5kzZwZOPynfe4c93VZY7YJdfKCiSAS170yLm8w7dEDuT5on1pZSYu7cuS3NGQ4/7nAM2XdI0jiJrsaa0wvMSISShmvGXj0Wa9esbVL6PRwHT3bpiv/16OlKtX2LM06ltPLq5SlAzeT74755jK7JS6Nq4bf48qQTUb1sWZPWp61TVVaGf598Iko/+RiAty1ilFSWpgq+eCbspzk5gek/sHUbhJS++JzFb3tLg+emb3+P/dw/N3h5QcyfN0/JCRMduC28HI2tc/fdd18sXrwYJSUlzUrvlVdeSS6p9V+yZ59mFBRSSrrOJ9oYrXc8BvaxTrL4hmj6sss//OEPWLhwYcb+Hn300ZTLrKjb7K2bsvy5AsBDfnEw7nr1b8jJS79MBoD1a9fj5/sdg7Wr1qbYNZZ0L81BQNztHxM5baHZzl50pdoM2ZZqW5+QEt17dscHH32AmbNmYuDAgSky57HffvthwoQJacffVSjOKUavwl6IiiiiMup9QkBI/We+C/UZ1d+jUiixodCfkBAiCqEH41TzK/mhqeddaSHU7X4zhCekNYCP2e8+QbT9eMD/nMHXfnBdtvHXH7Ey7AQGT50A0r5+STbNC/TUue6gA6Y1a9UBzPpn5vMPKMPArRY3Y0pgCcDSVepYOozriyFbWKn+gFAotVhbCAHOHDBwODwELjkc5uh2vvrnwAFnDuwrApU3B5xzOOAIMRNHz8dVnhzu+CSanHFw7rjyTs4cXZ4zrK1ei+82L8S28NaU+a6L1GFh+bf4umwmGkQ9OHPg6PVmjMFhjptHZraJ1IJP/dsx66DXR4k/HU/8qbeL2c4MDI7Ou31FaeZVEliz/9QedfexNYd9PJjjc+ShI5GT4PopORLh8u+w9q1Tsfo/xwOiwUx22br4X/jhmb2w8bM/IVzxfVak2oZwxSKsefM0JL/STvSQMF1akLY0+yw2PPZqM3h+3x5k9pWw/zw30ufAtE0YgxUeW2YwSMnwp2eW44tFqc+H9kLKa0K9TX5YV4EL7/kPwpEIvNJP35Fh3j72trWe2d22HO4WdQd6hjefMgar9CTQ7cjbrf2ZmMaGRoy7YhyYtO5YMC/jnKtBDbgeuIJx5vrtzWFgyjt1KJoyQG8XV86u0nTHYXDzDTBp/zbpe+XQ0oVL8cdL/ojD9z4Cx/3seLz89CvYWLYx69fijAHdenfDiReMwj8+fhiPf/YYrrrrSuy+1+66rOVWnaJqOocxOMzUH6YOc6zyXJfT4HAkw+TbnsF3X30fv2yeg65HXY+cjr1VTaPrIlj1litiZ9adPWaOK+scZFwHmXm9u1Tzl2/Bibd+iK+XtF0fULqs316GVxe/jI21G8E599VjumXhE2IzW4pt4prjzo1n/ry6V+0PT65tT1NtObVtC3IL0auoBzrmdYCAaWcqmbaEuhcmIQCmBiARAIQUkEJAyCgAQAgTJiGkaqcqIbf5rtPV55uQ0h20xMTRjVcl5QbiBk6JbWuaoRG8d2M0KdqocW1WgiAIgiAIIuuQ9ZUgWolULzmWlpa2TkaaiZQS1dXVCcNbQ6CaahnJ8rcjoNHVE5NqX2X7eCoqKkoa3hrHUmVlZdaXQbRtdtttN1xwwQVJ48yePRuNjckfXHXq1ClpeF1dXZPzlg6p0jWjxhMEQRAEQRAEQRAEQRAEQRAEQRAEQRAEQWSbYcOGpXxfS4oIwhWLWilHOz+bvrgZQZaCbgffjBYbOizqwgLrt2Sv4/euzLb6rXpXMdOXF+YjSGzhdiSMdVbI2C/M9zth5+l0fTa2/DvOl2FJwXdCOOd466230nofVUqJ0aNHt0KuCIIgiKYghMAbb7yRMl5ubm7G3r39+uuv04p32WWX4dBDDw0MGz9+PCZMmJBSxBEOh3HWWWeBc47u3bvjlFNOwXfffdfkPBOZR0qJm2+4OW56R87Ry0kt3PKlBaBmzpwM5ax1kY2NkBl4n752yhREy8ripuePGgWkITALYkt9Be7/7B786dkbsN8RQ1HUKXk/lyAKCgtw7+R7goUeidxSsY3qWAFIhgQ8n3/2OSY/NblJ85xcUIiZPXvhmPx8Lz9WOAuYGLvqqfRYLMk3T6Hj+ZjMbw6G8OrVmPnLE7Fh+vQ016hts3rml3jm+KOx6buF/nW3dELedE8CaEvHjeJqeEEuQgHXLd82NOK2ym0Q2jtjvIj2MmAtG4jfj4AlHtO/7+7UBR15el2j33rzbXTp2BVPPPGkm46N73or5rLWXnZT6NevH5YvX94suXZNTQ1ee+214MAd4eMJ2CZpz0qCbaI9krFD1jXC+icbCav+bBTpDyrYu3dv7Lvvvhn722OPPVIuc3OtEmu75bErBVQMGjoIj3/0GDqUNK0/cHVVNUYdciLmzMxEG7MJO00m+L4r0ML7p0FS7dhEE7UzXam2ewPaSJTVzwMOOACLli3C5Gcno2On5NfFjuNg8uTJzZTS7vz07dAPuU4eoiKipNquYNv8VnLtqIwqibb+LaVAVIuzjXRbGrm20M8GjJgQSkZoRIWuNtu9j28/U4AnLkwk146RrscNBGpg/mMsNj2fXDvoL0kYk8z3W8kTk5w0rrxV+uXa0t+29NqwzJ3PJ9dmpl3stXo5Z66E0khZYwXbnkBWC0vhwHGcxPk1qy8lHCh5qcM96bQnntbfOUOIcYQ48+Jy5kpMGWfgDHC4FmdDC6t12kzLUjk3QlVHSarB4MCIwRnqI3VYWrEE8zfOw6ptq7ClrgI1jdtR01iDyvpKrKlejW82zsUXaz9D2fZ17jKU7FPLvLWs25W3atk145aQ3EizzXRwV5rtbQMtCYUShKrtY4nDjVgU8D71vrV/uyJf5glx3X1tCZgn3Dkh5f5KRv3mBVj+3M8Qra8AANSVzcTyf/8UGz+9AaKh9XwrdetnYd30c6wpsVeSQVfpmfiD9WkTGycozBB7PRl/7qofVjzzMFWfxNKbwU3Pd+VqCZ7dabYc2vwxhsYIcPkjSzD3x6qAvLcv0r0GXL1pK357x8vYsr0O1lBc0CeQ/9M94xy3/AMzMmR9l0JadzUY10Jt85xZpRMqKEGHQSeklb9pU6dj3Zp13rmuUgMzCeo/7rbvoWXYXjz3OxjAdWnOdX1h6g2dR7VaTJfzXJWhnKs0dVn2+f8+x0Vn/g779dsfJx91CqZNmYbKiuw7axhn6LtnX/z2ujPxzNdP47GPHsGFf7oA3Xp2teoOI8v2pNmxf+4wDrpOYGZdrbrutUfewKdvfRaUC5QcegVyuw/x73dzLDBzTIS0VFvLtDnXx40RcavvKq4Wc4PpaY7+ybF5axi//dtHuOeZDxCNJhn8rI0ipcTssq/x5rIpqIvUagm8qe+MPJupYwy2VJu5+4ZbbQMOT37uE2mD+YXq7nezZb2BOvQpCc4cdMrrjJ5FveA4ObodGVXtUiEghERUWHJsq62p2qhRr51pabSZBKRkZogY99yC207V+5ExlY4UVhvVjey2L92z3n1NxS/XDhoQxp4/0W+CIAiCIAgiu5BYmyBaiQEDBiQNX7FiBSKRSCvlpulEo9Gko53n5uZmPQ95eXlJw+vr67OeByIzhMPhpOHZPp4YY0mPp9Y4lrIlOybaF7/5zW+ShofDYaxcuTJpnM6dOycNr62tbXK+0qGqKvnDmVT5IgiCIAiCIAiCIAiCIAiCIAiCIAiCIAiCyBQdOnTA4MGDU8ar3zy/FXKza1C3/qu4aUX9fo6C3oe0PPGYDrfLypK/b0Y0j8p63dHW5xCzpRUxIgsrPNah7ev5Cxm3D4Mwgi3qSpicgw46KOV7ZoaysjLcfHO8QJMgCILYcfzlL39BY2PqQULSkdqlw6JFi9DQkFrOV1JSgkmTJgWGffrpp7j77rubtFwpJcrLy/H2229j6NChGDx4MH744YcmpZEpfAKqNvSXSdIR1Lz26mv46qv4NvtvCguRSrcVlHrjxo2oT/Fee1sksnwFNhxxFGrffAtI0icqGdGyMmz9652BYcXnn9vsvJXVrAMA7DVsT1z/6LV49POH8eSsx1HcqTjtNP7yf39Bbl5evITOYkdIbcP1YZz2q9PSXnYuY/h31+54yOqDEKvK8p1FzHJRpYAFfPdJ0BKEQwtfYgXQ0ZrtmHPx7/Ddn2+FSKO8bYtIIfDFg/fjxV//CjWbN7nrl0yqzZkXxxZrm7AQgBMK8wOXt7SxEb/ZtBmLGxsC9wF3RVnx+yvoOGAAOnGO/3XvmfY619fX44bf3+CbFiuHTbesto+aZMd4SUkJ1q9fjxEjRqSdT8PTk5+On7ijL57t+wBNrNZIsE3saJLLUdNOpOnLTVCu2LfTpJRojLbd+qRci7VtjEDUuA679eyKZz57CrvtsVuT0m5oaMDZo8dgyqtTLVlp/Hbz1Q1JyuoMN7l3LtLZNkmK6WCpdrzkOHDeZFJt5s0rITHmnDFYv6kM4/5wPUIJBq+5/PLLceCBB6ZcnV0VxhgGlgyEkAJRIRAVUQgZhZBCT4sqWbYUiEJPFwJR6ZdrG2m2utuvf/vk2p6t2ifXhqnzresTM7JKIrm2/SwCMdc1DHHttaSywlTNjaTVQXygX3odG2gOYKm/Srd9mVSu7baCvaksJpy5Am2/YFvpKR1XTM05MwUnQmkMoMWkFmUaaTR3ACM41UJNpkWjjGsZqSvedpRgWgtKOXOUhFoaWbbjiahtSTX3ZKpKuh1SslimlwmGcLQe67evw9ItizBvwzeYu3E2vt00D8srf8TW+q1QKl2VT8cIW+GoPDGm86b/YOSuKq8OC3miTx3OmdGG6u1sCbYZN3JuT+Bttj1jnvoVnPv2mStNDziajDzXnAsMDOP+MA4XXXxRyn2WjGhdOda+dRoq5kzE6rd+hUjtphal11xqVn+EH58agIZtye4ZxV5lpvuXDgHx42ZNdKUZlBqH3mH+xoV7PeQ/v9X+DbxzEdM4ib8ajs1XbVjiwge+a9dy7ZTXfXq1Szduxem3vYj1W6rh3Y0wUm3vDoUe5gtg/uG9vMS494tZ4YxBSqY1uP55uo68AcxJ7i0y63LZ+ZfpHyYtbzmqLIVvAAereaOXZkoGCTPiGINeHe7VAtZdBkhp1ppBCIH/vPwGfnX8qdiz+54497TzMOODGaipqUmZ/5YSCoUweL+9cOWEy/H6d6/g4WkP4bdXnoEOHYtVeWoNzKBLV10uO149wJR02dVm69/uH9TAC1zXFR++/BHe+OeUwPx0Gn4OinY/WMmxWQiAkWSHdLmsBnpwNy5CumwOwQi31UZneh4H5rhjRqqta5yGihXYOvcZrHn9Stz0u1E4+OCDMH9++3nPqLyuHK8veQVz1s8CGNx6jzOjMYdb9xnZuSfVtgbegP1pxPCOJ9l22w3W4B8mXTPABmMwA4moEtZIu4G8UB56F/VCYahAtS9NO5MJAHoQGCH0YDA63G6nCtPGNS1WJdSWQoULKeC1SYU6VaUKlwAkk65cGyam1Sa1262uSz9Arm2+25BcmyAIgiAIYsdBYm2CaCVSddoJh8NYvHhxK+Um82T6Rb8geIqR5JOJv4n2xY4+nlrjWKIXgggAGDFiRMrjffXq1UnDe/TokTR8+/btTc5XOmzbti1peLdu3bKyXIIgCIIgCIIgCIIgCIIgCIIgCIIgCIIgiCCGDx+eMg6JtTNDbdnnkJH6uOnFg05vWkJp+g6+XxW/LKLlbK7bbPUCtGQXgK8DYOzbTaZfshsvBYnejiLXTfo8//zzKC5OT7B47733Yt26dVnOEUEQBJEOtbW1uPfee9OKO2rUqIws89lnn007XtD79EIIjB49usXvuv/www8YMmQIXnzxxRalQzSP2tpajP/T+LjpnTnH1UUdmp1u1SeftCRbO4zo+vXYctXV2HDMsah57jnIJrxfHyktxebfng2xZUtcWP5RRyI3jevQRKyrXhufZmEeJn32D+w78qcp5//ZiJ/h2NHHNHv5LSZJg/6sM89CVVV6Iqg8xjCte08clpdYamSXSCxmYry0KNH3JJJOeMomMz1W2aS0PErzxKVE6ZNPYsbxx6FyQfu6z7Bl+Y947uQT8clddwKRiCXKZkZXFb/O1rUh94Uz6zfDmcVF2D83N+Gy79q6DduEjJkv/i92X8TKzRUSdU1c9/r6+uT9xeIGkIo/bppKbm4uvvjiC0SjUdTV1eH6669Pa764fkRtqQtaCwXbBLHTYJyvAYOoMH+UpDDGEG6jYu26SB2qGqosqShg1s6VBOp1zy/Ix5P/fRz7HTK0ScsQQmDcZb/Hg3c9pCZY21V/iZlDxk+y8pV8SmJaoz/zDiHdsrpZUu00kk0m1daJ+ETLDOAOx9/u/jvWblyLE355gm/fdO3aFXfeGTzgDeHRKa8EnfO7ICojSqAto1qwreTaEWkLtZV4W0m1Y+XaKr50RdpKVwj3m5YRuvvQ+98WY0vz/MHnp42Xa8ceL8nk2rFkU66dbLqRWnsybelKVmPl2l65Cbf8ZIyBcU+kza04to7V1DWceS3jWJFlQ2PqAWqllO583ryeONNIMrkr2nT0vSMt4mYcTHrXDjCiba7mCWmRpsOU3FStE7RU04vHtWzTYQyO48DRMmwGJd124IDzkL4WMWJxLRNnjtKe6k8lcOVa3mmWoQStjiXHdrQw1NHxGTMCbm8b2qJQzj2xuSsBtfaFWxuagSHcg8urJ91whrhBfSCBx/75GI486siU+y0Z4S1LUD7nXuzoCwYRqUPpSyPx49N7Ye3bv0ZD5dIsLzFWlpwA6e2HVPGNbN2b4Cu04A4S4C6e6SBmxQ34NMtm9nEC3zHkXQUD2+sFzr9vIT5dGH8fqq2TllQbwKJVm3DqX57HuooqBA/xZeTHpkzkenY9HUqCzMD1oc+0GFnNIxnX1Y53h4cxa1/wXJQccHFa6zRvzjzMnjnbd/RIPTiOFNIdKEcFqHNd6HrPyH+Z9Jf/ErpclFKXNfCtb31tHSY9/Dh+fsjR2L3zHrj2smsx96u5aAhn/5ohryAPww77GW574i+YuvgNPDjlfvxyzC+RG8p1y0yHGbGy44m0uQOHh5Qk25Sllmzb/eMht9xW3704sz6Yhcl3BAwyBqB4n9HoMOQEuIJ1yaCk2swVbTN4cmxowTZDyB00Au6xFLLKBMedL1qzCVXfvY6yt67BxndvRPWSdyHqlUvlm2++wUEHHYTrrrsOW7duzfp+aC7haBhfrP0Ubyx5FRV1FWB6EAhblM2sut4dbML9rutnrn/bn0xL0MG8wSqMTJsbIbcZwMLSaLvybU+67d1JVPV4j6JeKMnvrFqXenAY3RpVbVGoNqkJl5BKig3AjSklhFRtVGFapPpaQwg10Iu0LkLs1quRa7tXJVLqczXmWgbBcm3AXw7AWooNybUJgiAIgiBaBxJrE0QrMXRo6geCX375ZSvkpHmkklpHIpGs56GxsTFpeE5OTtbzQGQGx3GShu/o46k1jqVU59Srr77qjlDW2n8PPfRQ1tefUBQVFaFXr15J42zalHyU2FTzZ+sG7ZaAl4NtevfunZXlEgRBEARBEARBEARBEARBEARBEARBEARBBHHggQemjFO/eUEr5GTnp3L+Y3HTnIJu6DT4N5lZgN0zFcCClSTWzjQREUFlfcD7P9LuGOiJttVnjNACgNUT3P3p+4xNPrbDYEw8kmwFk5ubi+eeey6tuNFoFCeeeGKWc0QQBEGkw4UXXoiGhtTCC845JkyYkJFlfvjhh2nFu+222wIHYvjJT36C6urqjORFCIFzzz0Xb775ZkbSIzySif+klPj1qb/G2rXx0ubrO3RExxT9GJKx7X//a/a8bYHIDz+i8qbxKPvZAdhy5VWonfpmoDAbACJr1qLq3vuw8bhfILJiRVw4y8tDyR1/bXZeojKKddXBg6E4DsetT4/Hjf/4I3rtHtxXIDc3F/f+y4j7pXtM+GRdlpjS18qOdc7FNtFbKJYsW1eG9959L+34r3XrjoGhUGBYIjWV+cFY8KVH7CVK0O/Yv+D5maV6sfKhl7t96VJ8etIv8e2fb0VjhsrObBFtCOPz+yZi8s8Px7rZs1xtl5H3xW4PI48zhwMH4LhhnnCbMaUhMmF/6twReyXok7VVSDywTQnX7e3q/fbwbe+4aWrOEs5TadTiWLxksUrBJ0BM/7g3OTb9r5pCbm4uHnjggbTiLl26VI9mhR3tyAvGzlcaPjvfrHTdT7RXgg5du+xgSeK5UWJOFj1/ONo2731u2L4eXq51nWCVm5beFYCSq9770kSccGbTBw168K4Hcd2levAB3UBpahkv474E/iRiSXMD2fsjdpakUmPmn1/6osbuLOnKKjt06IDXp7yGWfNmYcg+QwAA48ePR+fOndPL8C7OgE4DIQEtzlYywqiIQsD8jirxoFD6QSPXFjBybaUphCvXFhASgP6u/IPSa6648m3TTNAhMZJCAFY8v6SQxTYGESPXRny4TdxxmOzYTlLANFmuDcCVa5sSkyFOru1Lh9npmTa3J2k2MmkYIbWvLGZwYlrxQgAv/fvlJCuskEK6skv7E77fWjWqRdRMMleiyXRZb2TaDpgrWjWyblM/OFpUzbXs1GFGam1EmkqGyhkHd0IAHC3vdrSsk6lPvWwjb2VgCBkZq5mfcS3RVgJtI9420k9HC3g5d1xJt6PTdcWiUPFd6bgrBtX7gHk1nvrU1yLSEn8b6bben2qje/Wk2e/eMQC8/+F7uPGmG7Fbn91S7r/2gGioRu26L1D6ylFYO+0sQETRpIuFQJJdwSdKO41Cw5oe30bj8I3mFVzoBMwrYR8ncctm+iStZ0wAACAASURBVLhhsUNNmXjq+KsNC/zuoYV45dOyBPlue6Qr1f7k21KcdtsL2FhZg5ghzFQkxt0Z/EN5OXDF2FBSahhhNfTNCXBIV2JtSbjdNLzfnfY9Hzy/JK11u+riq3USzPpkSlrMORg3gmctCedq2dzdz1AiaKnvzwl/e4iBobJiC+645Q4ctO9B6N9jAG67+TYs/m4xotFoWnlsCR06dcCRJx6Jf0x5BNMXvYN7n5+Iw39xGHJCOeDQMmXuibEd5iDE1XSHO37BtivRDiGkRdsOcxBiITeOoyXcIe7F+f7rRfi/Gx4JzF/h7oeiZNjZAFRdAYQA7qhtzxyoY8gBmKP3QUifa0x/6jtajAPMSLW1bDvaiO0rP8amD29B2RuXYNv85xGpCr5fG4lE8PDDD2PPPffExIkTUVtbm5X90RwiIoL5G+fhxe+fx8LNC5W8ndv1nKnLmSfSdj9NPDOIhxFwM/eTxdSJXAu7ObNk2lynz3U9ym3BduKBKkw7pEt+Z/Qs6qWE2VIiIrz2qZHUq3ZsFEIISLcNq9upwrRRpTuPEW5LV9Ot/3fv6XmtxyC5NhDcbjW/GfxybQDqO8m1CYIgCIIgdigk1iaIVqJ3794pJaPpvsS4I+Cco6CgIGF4a1z419TUJA0vKirKeh6IzJBqX2X7eGpoaEgq726NYynZ+QQAdXV1Wc8D0Tbo1q1b0vDt27cnDe/bt2/S8PLy8ibnKR1SCb9T5YsgCIIgCIIgCIIgCIIgCIIgCIIgCIIgCCKTDB8+PGWccPm3EA1tW3bV9pGoWz8zbmrxgJMA5rQ47SDmrWg7HRN3FjbVboSQwpvQgn7troA7oNM0CbMyx6mnnorDDjssrbgLFy7Ek08+meUcEQRBEMlYtWoVXn/99bTinn322ejSpUtGlpuuFHvBggXo378/7rnnHgDA3LlzMWDAACXyzCBSSowZMwb19W1TFrgz8ug/HsX/AgTYe+fk4MzC9PpJJNIPVX/2GUSKfj2pqHnpZazdvX/Cv8iqVXHzVD34UML4G444qsl5kHV1qH3rbWy5+hqUDd0f6w8egU2nno7yc8/D5t+cifWHjMSGESNR9dD/QSbo11Fy198R2nPPJi/bsKZqNSKiEYFbW4tKDj7+IEz67z8w6YNHccJZozBo3z3Ru18v9NljN9xwzx9RVFxorVT6y26uONudL0YWEiugunbstWlfBzzQuQv2zcn1J5gAGRRLBkxL+t2fPov531I5uX9GLOeFGwGM7pgbieLHJ5/A+yMPwY/PTIZobEy4DjsEKfH966/hnyMPxucT74IIh9318GulvHV0mJJmm+0Ru124tSXNd3v73dGlE/YMBcu1Z4fD2BwVMdvXL/a2iZWa65UCAOQAOClF36xY5syakzyC7TxLcDy29Do33Tp/7LVj04onM/ivydjy7yYULc0RkxNEJkkqR00/EYV9KMugCP661xsDw5sWjqYejGdHsL6mLMYdbjLPgtseWo52w8Q/4tI/XdLkNscbr7yBXx1/KoSUcQOF2IJSW3BphGyJYP6C3Z0n6NMty2LWOd1/7ZIURXFQ3ZBSqm02p5bM+e4dB3pJjbhUuoJmM11CYu999sbX877GlHem4Jprrkm9TgQAoCBUgJ6FPZVMW0QRlVFEpUA0qoSEUS3MFtKTa0sjJoQAIFUY1L4QUkKIqPsbTE3zhIXGP2jJsm25thFvx0gK40lyvDRnQKBWlmv7lLrWdYRb3thlBoNVfnhiXVukbdUervzSpMe1oJczhvPPOj/Jino4IS2vNkJMLcXmzAGTlmSaecJMzjmY40k4XfGmjudfCyX9dgXVTIk2He5JsTkYQlCya627hhFxh7ij5odJn4HzEEK2QJuH3GU7jKt5mBKsmuW64m29DkoKa9bNUTJwHVetowp3RaNcX90YubgrE/X2g9rHKq5XC3j72dvfFka2bkk3Gee44847sHLVSkx7dxr2+ck+ae3LbMA5x8GHHIzvF32PSDSCSDSC0047rdnp1a6ZgRUvHgxRvxX+q+ym/qVLzDxGwixj6vu4uWKm2+0CGXsfxDtX1aK49Ts2vyxJmL1kZg1ewtz4UcFw0zNL8NcXlyISbdvXTulKtR9/ZxbOvetVVNWa+2ExdwPM9jQyZMb8333xdFxuhNZKqm2E2vadCiO8dufRZWn3w25Na/3Wrl6Ll557GRAAk0ytrwSkMBJfr65zPwFEpXTb/hLCbbcyR+VxxY8rcf1V4zBkwD7Yq99gPPzAwyhdsapVrpW79uiKX405Ba9+9jLe+246/vbEHRh6wFCvvJSqnA45IYQcByHHk2pzn1Q75Iq1Q0wNhuCGce7Jtd34uvyXWsTNQ1i1eDXuvnoiIo3x7p+8nj9B50OvBlgIqlx2dD3pCbUZc3S4t79VHaQGdnDv5Ol6CIwjvGkxtsx8GGtfG4OKz+9H/fr5aW037nDs+bM9sSW3HB+XfoSlW5YgHA1ncM80jfpIHb7ZMAcvfv8cZpXNRGM07NaXzK1PPZk2c+tGPYCFK802g0/oupLrQSn0gBeO2wZw3DaEw1WN7YWZbe8NOMEQM82ci8xrQ5iykDGG4txi7FbUB4wxV5htZNgCUXXOSSCqfwshAUuYbbdNhRZnm0/VtlRtUWG1Zb0Wq3Tl2gCSyrWlbtLGyrXde11WPW/Pl+g3QRAEQRAEkVmCh/MmCCLjMMZw+OGH47XXXksY57333kNtbS0KCwsTxtmRdO7cOaHsd8uWLVlffkVFRdJwGmm2/ZBqX2X7eGoLx1KqZVRWVmY9D0TbID8/P2l4Y4oXKwcMGJA0fOPGjU3OUypqampQVVWVMNxxHBJrEwRBEARBEARBEARBEARBEARBEARBEATRqgwbNgyMsZSdDauXT0Wnfc5rpVztfNRtnAPRGC/T6zBwdNaWuaU6imXrwhjcJy9ry9jVKNu+rknxSXjVNnjnnXfQo0ePlO+UAcDYsWNx9tlno7i4uBVyRhAEQcRy9tlnp1V/5uXl4amnnsrYcgcOHIjly5enFTcSieCmm27CTTfdlLHlB1FbW4tx48Zh0qRJWV0OAbw7/V3c8IcbAsPGd+wU2IkwxvOQFBEOo/KDD9C1BWIlZb+IZm6epqYVlMS6dYiuS7993OnPt6Lot2e2aJkrtv3oypqYkaPFSZaUkKfPgN1wzZ1XI8RDrpAmxEKAlK54JEhxmA6uIKwlK2MWL9X5/u70d9Oa7fC8fJxakLr/HAv4tB2bSmASv8Z2PDOvJ7qTcfFityKzpnEAAgxMC1Ogp0kAjo7dUF6O+TffjKWPPYq9rx6LAWePgZO3465hZTSKxVOnYOZD96N86RKdZ1v35v90lVa2ABCeesp8uiJtBi3Ci5dvO2CY2LUEj1RVY0Zd/MAKKyON6OPkxy3ffLcUWQFx/JLB+0u6YGnjRvwQiRcwBVFWVqbOGSO1A9zfqWBIcs8pnZNIzyqESB5P8+g/HsUf//BH7LHHHgmSy/x1ukmzWaWCfcKlmTUpZbNl/wSRDk10vru495gD69g05vNNc31cbqZMPJW8koaFo2HkOW3r3ue66nVxNYepJ7z/vC3sKgwZw3lXn4N+e/TF7WP/ChFNr9wDgDlfz8GIoSPwyawZKC4uVstjVm0QV2bYJmcE7vB2K73ewciY9lKqOHbEuIEYXdkc3HrCHdTByJgZIIUlrZNe6hISvzzhROQ69oAsRCr26Ngf67eXISqFartKCXAHEFCjmwDeuSwlgCggVJDgcNt8Eg4EJDiYFhxy/Vs5Z5nZjwwQUs0v4RV+ahExUlkJSOZvd3jFrvoipXTbXz4ZsXvKy7hyVwkOY47YZJVBkmLezVdMBHVVEDwTs/JtBIteme/l1U3bbAPJrDxKSMnc8k8KT/gILaaErkMEGEYecCiWLF6SYAX9DBw0EBxq57pySObVR+7FFdRhoiLofc8ETCaFvhaVkHCY2uqS6RxKiSikFngqwaRgElwqyaZgKi6TQvlvhYDDGKTkECyqvKlSXXdEwcEhIRgDdBtaSgnJpbv/IaB+m21rxLXmCoeZ+kmLRbkn3HbFo5zDgZbJGmk4NwMqGdE5twZzMDJS7xrFVJDcnsqsqxfzXXrRvZpTcdzxx2HBwgWYOmUqxl4zFhs3ZN4NYOjfvz/OPPNM7LHHHqisrMRxxx2HYcOHwXH8Ayi/9vprmHD7BNxxxx3NWk5k+zqseOEA7H76e8jtPDgTWY/BvnKPnQ4kKwD8ZYUxnds/dbrMmyPuroE7my4XrCjqq11wJboSN3cXhC50mU4PkJLj6Q/+n73zjtOiuP/45zv73HFwx3F0kCZqVATBjhqMJfaKWLEkSOwVTSyxRmM0kl9MLFGERLFjbIkVNcQSFVFELCjS5ej9uH73PDu/P6buPvs8zz7XRJkPr4fb3ak7OzvznXmeec8yfL6oAvddNBTbdM3Oo/g+FAeqXVFdh99MeB2vzJgHa/YB+v4JMNBra/surqDYoVkJLo6Fmyf7HHlNx0lWOOh3V18jQocBB6KgbCAaNy3OeZ83XX0TTj/zVBBLiBi5HSd0u8Nlf6nuXfVtnIu68OmMWbj/r/fjnXfeQcXGipzptpSICH0H9MWhx/0cZ11wJsq6lmkIsc99kE8gJntRnwHMR0r2BD4ngDiIOMAkjJhzMRdHXPdlAAfjLLA5RmDMr19H0m6rl67Cref+HrXV6Qyrgs4D0O1n14C8dqoZBSxIuui77NmjhHyFmGlvTYOL1KZyVC1+G1WLpiFVtTKv8ttp2E44dOShOOiYA9GpS0dwcCR5CvM3zMeCjfPRs7gX+nXsjx7FPdLtkBYWB8fyymWYt+FbLKlYjBQXc+PEFMDa9D1mj0TTjwGQm2SI/hC6P4TuGxVcW2x8YaDZor9Um1NYG3WQmCH0rI03RBrQ/ayIg6y3EsGNKuQ71KGgA7bp2Aflm5fClzYQMS78yneKkaiXBF8YLKTsVlGH1aaBPid4sl6Dc/gpX28w4vuWzUrWIMX3QcyT9ZpAyi6VNmbY1lT2ma7r4cloy184nBunOjk5OTk5OTm1jhxY28mpDXXIIYdkBWtXV1fjpZdewumnn96GuYqvnj17YsWKFZFumzdvRnV1NYqLi1st/VWrVmV179mzZ6ul7dSyyvWsMtWzltKWUJd69eqV1b28vLzV8+C0ZSjXIqfwF1Fh9e3bF+3atUN9ffSOhsvz+JFvXOWqnwMHDkQi4cxMJycnJycnJycnJycnJycnJycnJycnJycnJycnJycnp7ZTx44dseOOO+Lbb7/N6m/jFxPQadBZyLyS3imbKuZMTrvmFXVG+232bdV03/+6yoG1W1DLKpcGLwTWlqcvgs4MujILYvViQWudOBGlR22vnw2taXdArewqKyvD+PHjceWVV+b0W19fj5EjR+I///lPG+TMycnJySmsWbNmxfJ3ww03oKio5aAoQ4YMwVtvvdVi8bWUnnzySQfWzqKmQh/t8C+/9DJOGnVypPtZxcXYvzB/WzoCGYT1zz/fPLB2G4vaF4EKCsBjbEySS6xTJ3T+vz+h/dFHNSuepJ/EYhvaY1UAG7QlYHPyumUnK+hGJJiGQ0LyDDimLTX5kclIxgAcewD+0bWbPg/WtXQoVtSdaF9R/KvQedgtHI8Boxigs6+PSYLgzDUOEjBBEvBAhW8COGrKl+HT667Bl3f9EQPPOBPbn3kWOm63XcayaGlVrliBL59+Ep8//igq5dqsTEBtdcwkgUYhoewPCxyTZjAqqLZy8yw/6u8VpaV4t7Yurdwfq6zC/u2KkCAL1B1KS+QtCNEO513p2a7dsdvqeFCkiy+5OADVBhAJhE4bm/KWA1k/+uijOOGEE2L57dq1a+T11oBqR8XfLMB2XO8Oru3UwsoGPM0oex4rDAeMiCoyDd2WUJCkzSPi4KG/AOqStVsUWHt97TrUpWpB1j+QdSwlAGZkGOTMtN4/P/5Q9OnfFxefdEnGdY9RKv+uHHvstCfe/ui/6Ne/X0Z/AbtJ5yN7e5Lvpgo/amW5/0xQ7ThFpt8hWScIwqblVr3XUG3Ln4JuC7i2cpeoOiIUtBBUO7V6NRq/mYvkd9/BX7cOvL4e5HmgTp2Q6NcXBYMHIzFgQKvY0qk1a9E4dy5SS79Dau068FoBkaSSEnjduiExcCAKdx0CaqGNEosSRejWoTvWVK8C5xyMMcAntWuMNnw5B8A4AA8gX7ZbBEYcgnXuw4N6jkzazVyMVXyCTz4YMQ06DNv16r3TYGhN0Ia+ngbXDkYRhGtb4nb8CugeBSrMADm008ikqDY/DlxbVl4JwTYbKphXxCoD4hquzdUgR20GI0HTnJsy5ATU1dXh+KOOjw3VBoATTzpRF7ANAQ8AgWUmmT4NDk5J8ic5CRAm97moN1AoYAYPKQhMsIjfk3kWXFlfQ1cJBGJigwme4EAKclhL8OHD01BugJiCtfpiDEbQkG2ChHXLfoFC/ZUAeRKIeWLcYUG1Pc+TEFCFHbWOydNxMQJELMHRlTqPGreEodqkj01phesOgXDiiSdi1KhReOutt3DhBRfiuyXfxX7G2dSjRw8cdPBBuP33t2P77bcHkD6uSKvbBNzyu1uwceNG3H///U1K12+sxnfPHoxtjngExQMOb3L+dYbycVf9fcjWixzn6Loeji6qkVDGh+1fvcDh2YjwrJ8sZdIvhbhGCr4sR8cksdzcx6cLKnDkjR/g5jN3wskj+uYog7ZRrA2ZCXjn88W4asLrWLm+Cqb222hdwICw1XvLYAOUNSSbG7i96BOCsxdETNur1iwGgluBcd1WAYSeB9+FZS+ehlxWTmVlJX5/0x9wyx9uFu99uApZdczeSYRzjqmvvIFJD0zCxx9/jJqamtzl1kJiHsOOO/8Ex51yHEaPPR0FRe0A+PB9H75upQHItpi4bLU1iJi0/eDDF3NgvvjLSYUVgG2f+wCXtoF+Bbg1waP6cNMhp/wUbjn3Nmxavykt74mS7uh+yM1g7Uqt5yzbVfu5EyFVtRrJmvXgyVr4DTXgjXXwk9XwG2rhN1Shft1cNKyN31cq9e7XG4efeCgOG3kY+m7fH76fAoiD+z6SPAUGT/RW3MfKqhVYXrkMCVaAnh16oldJL3Tv0KPFxncbNm7Auoa1WN2wCks3f4e6pLQhSYCvIUtH/bH7IJLvi9nY0UCsieSmEyADzya1yYQn/srrngRuUwC8zeAx5U/2+Cq8jku99eb9ZhEbVajMEwm4dv/S/li2uRw+fPHOcjUjK8YLIm4OswGMD86ZsFmZ2ATEIx++z0DMom9D1FePPGVVSfvT9Nmc+yCwjHBtJWO3yphCG6qElRdcu+WHIk5OTk5OTk5OW40c8dDJqQ11zDHH5PQzYcKELRasPXDgQHz22WcZ3RcuXIihQ4e2StqccyxatCije+fOnVHSQl8WObW+Bg4cmNV94cKFrZp+troEAP3792/V9AFg2223zer+zTfftHoenLYMbd68Oat7p06dsrp7nodBgwZh9uzZke4VFRVYv359xh/UNUULFizI6r7zzju3WFpOTk5OTk5OTk5OTk5OTk5OTk5OTk5OTk5OTk5OTk5OTnF1yCGH5ARr12/4BpUL/o2OO4xso1z9uFS/7su0a15RFxAraIHYQ4uWLcrA219UYuxhzfv9y5o1a7B06dKM7lGAl2XLlmHmzJmR/ouKijBkyJBYaW/YsCHr79ZqJUTD1sqVKzOmXVBQgGHDhsVKOy2tZC3W1KxNW6jHAb3gOApEkwbwswPGXNzXVFiWDhdeE5/vqsIfwSLEcePG4cEHH8S8efNy+p02bRqmTp2KI488sg1y5uTk5OSktHz58ljguK5du+KGG25o0bRHjRqFv/zlLy0aZ0uosrISzz33HE4+ORr87NR0cc5x7z334prfXBPpPqJdEW4sLcsvzixum997Dw2rVqGwV6+84vy+lBgwAL0+noHqKVNQ++KLaJw3P+84qF07FJ8xGqVXjgNrgd/kL9w0H41+g4B0aSAMIv9qqIfKi4IAhW11BYAK29sWNC3NFlfjLcpg56dHY+Uj7EEk//prr2eMw9avSzuhENnqWhS4SiiMpuJkWFbZ6i4Fwpn4FU4pFYo3fI8K30LgGr4NmT4LJUwgNGzcgLl/uw9fP3A/uuy+B/ofdzz6Hn4ESiXArCVVuXw5Fr45Fd++8jLKP/wASKV0noP5Mn81koiC/pj1N4SokjAcg6aSaCt4Ol6FrCJ9/ScFBZgXAtvPSyYxtbYGx3coTitr+zw9v8Fz9SlmDFeXluJPOdbmAEBhYWH05lAq7qjxbi5lG2dGhD/uuOOi4b0hlZSUoLikOCO0sS2ULe0mQbczpePg2k5tojwmsEIKg1DT340McFXLr4IlGqCjmosTuapL1qJTu/xsttbU0s1LLSCbxcIjA2ATQDSFSGMgu0OR/ofsMRjPv/8szjjsLGzelLudVtq0aROGD9sXL73xEvbeZ6/sbXUWBZ56mHW5NasJ959e63nQMdRZa8ixDVWMjFgitC0gN9fXxHG7RLsm9zu8qgp1b7+N2mlvo/6DD5CSG49kU6JfX3Q48UQUn3MOvB7dm5QuAPiVVah/523U/fdt1H04Hally3IH8jy022cfFJ9+GtqPPAGUaB4KZkDptlhZtQKMuIFp+9zAtYlLfiuByAfnYlMZcF+879wHJyaDcHDiAp5J0h4kjdkWbZ58jMx6XGoDG3ADcCYJcM4IFFQAQ2Uj2BUwVN9UHLZ9lTleRNfHHG1Dc+HaQdCi3aeYvAp4o2x3ZX64IlhDtcPmHvcYvAeWL18eneEIdenSBeecN0ZgoFU5MBWfeTYmr8GRKGfyvecAMW7GkgwQIHZxSVQzD5x8MAm7BDh88gDum34FTIIqVdFzgHEQTyAFX+BKyQ+2EYzMk+XCvypmi9VqwUND4E4NDxXQbMYEHNSzoKFkgUXtzSUUKFQ8C2Zg3fJcP7vA/6auhDfG4mE/EWOTww49DAsXLUSnjp1QXV0d+1nb8jwP+++/P5577jl069YtzT1j3Q4AcYG/3vtXbNy4EU8++WST8sH9JJa//gt0G34juux+WZPiCCr8Imd7iU3BZgZqS8tMga61t/DcBGW4pt5jFU/QRb44sm0177WsHTDbfPk6DZOKmI3YXJvCryd9hX9PX4HbfzkYA3oUZyib1lccqPb6yhrc9vg7ePa9r2Sbp2YMAD3zEAZjA6Kc5IwDWcBt6PeIaag2wTNx6YfmBeIIzq2RFZ/4v7DLDmjfZzhql3+U854m/m0ifvPbX0umkYrPJK9s/FQyhSceexJPPPwEvvjiCzS2wGZ/cVVYWIghuw/BGWPOwPGnHgciARj2JVCbcwbGBChY1T0GDl+2c5z7AlbMGVJIgRM3MHqCgGxzs+2cwHP7YBJCrPt87SqOzNZ1pu//4LUPsGJJul3Gijqh289/B6+DmoNlOv1k5WrUr1+IxvUL0LB+Pho2LITfUNli5VdSUoKDjz0Yx55yDHbdawhAAj/ucx+ex+D7PlIk4M3KbrKbhFQqiWWbl2JpxXfg5KO4oCPKijqjrF0pOhaWorigGO0LOqDQK0xrj3zfx4YNG7By5UosXrwY3377Lb78+lssriYc+4uB6NG/B2QhgjE1Exe2d1SfJT1CzfuZd8hAtZk0BVSfZvWFINlHEhjz5JygB6YA28TA4MFjMqx0M6Bue9ZQPT/TB6tr5k2kwDkBKC4oRu+SPijfvFTUHgZZXyHrG8kNYFIgLs49AnzOwLgPn3O5oYYP8lU/roqNJCxe2Lge2f2easczw7Xt0o6Ea7MWgGs3ffrCycnJycnJyWmrlwNrOzm1ofr164fhw4djxowZGf28++67+OSTT7D33nu3Yc7iaaeddsrq/uWXX7YaWHvlypXYtCl9tzGlHXfcsVXSdWodde7cGd27d8fatWsj3efMmYNUKgXP8yLdm6s5c+ZkdW+L+lRSUoK+fftiWYYvQ2fOnOl+GLQVyPd9rMjxZXyvGD863m233TKCtQHRPh900EH5Zi+jcr1DrdUXODk5OTk5OTk5OTk5OTk5OTk5OTk5OTk5OTk5OTk5OTll05gxY/Dggw/m9Lfy7UtQ1GN3FJQOaINc/bjUWJW+UL/ToF80LTJroWF4GXJYH8+rwaaqFMpKmv6bshdeeAEXXXRRXmH+9re/4W9/+1uk2+DBg/HVV1/FiufNN9/E6NGj80r7sccew2OPPRbp1qdPn4y/Pcul7yoWg3MORsxQcYhCi/Z4xgV7YsE0l8Ginlw8MoteuNmUm0jLVOj4R/6zu6lTp2KHHXaA7/s5/Z5++ulYt24dEs2EsDg5OTk5xdf7778fy9+ECRPAWBh72jyNGDEC++67Lz76KDcMpCm6+uqr0bNnT0ycOBFLlixBQ0ND7LC33HKLA2vHUDY4V9jGSSaTGHf5ODw04aFI7zskCnB/585IoOnsQAM8kXEkk1j75JPo8+tfNym+okMORvcpTzUxNxH5KyrK6cfr0R2ll1+G0ssvQ3JpOeo/+AANs2ah8euvkVy8BH5FRXqYXr1QOGwoig4+CO2POw6srOVAl3PWfWWsYBvWJDkzRMZWNq6kbe/whjdpAK6oY0UaYwpkE63o5SsU28Ret3ZdDF/ARSUdI1LJDca285GGsgryq7QfWP6iUFsqHgaCb9V1c12OfohLgLaBABE4giNUO1eEFDgY59gw61Osm/UpZt56Czr064de+/8U3fbcC1133RVlO+6EguL4QKxkXR02zJ+HtV99iZWzPkX5hx9gw4IFms4X9Zw0Qooo7ZpSJqC2wtuEodrKnwdz3RxLdwJu7twJZ69Zl/ZsJ1VW4aj2HZCQ0Ds7XUAhdYJ5tN+K8H3uWVgYXWAhffj+hzjs8MPESdRQ1oo4a3tsPGVWRNCamhpcdPFFsUBkO/xkh5x+gsk1jxKb7+g8DBNqFqGOKgAAIABJREFUrlSZuHV0Tq0lkv1ZBsegmgldNnBX+abYFFXrnIjAfdF5JXkSDakGFHrx2rPW1tLNS/S7zUiC0ChonUCfh1pvMu0CgdC7X2+88dnrOOWg07Dsu/jzmQ31DTj6kKMxafJEnHjKqOztA2U9dcpDwfbdPuKRfmyPAZi2OJCgSRMFl/90v0sQ74GKl/NASgBv0ntRP/0jVE1+FHVvvgmex7gVAJLly7D53vtQOenvKL3manQ891fajo6jhs+/QNWkSah97XXwGJtuBZRKoX76dNRPn47EX+9B57vuRLuf/jS/OCx1LOyI0sJOqKjfJGjXGq5NYoMaEDj3YeOO1f/cJ/iS80oM4PDgcw5GIgwHg/gfMq7gk4OKye7jyaRh/FpAaRhecwBGDQtQGB4YWIqzeUnWwU2WQUkmALF9D+G8iPvhOmza5gpWDCpTnDiIB++TEwd8Nf4DJk34e15QbcYYHp/yOJjnmUegs0xpZQ1wPTa0x1KkgJIcYBIayYlBw9WJwwOXrz6DTwLILuoNh88JHmPCr+/DJ5JjLFWCHrispD4BjJMYpUkgsQ/TxnDGA/nTJar7CtJ5FrmR20AoaDYJYKhng7St6wr+aUO2TTw2EtTqK2GApmmjGfksFew0CqqdaYx/1VVX4fe//33s561UVFSE8vJydOnaJfgwQ4qs26r+WtcfffxR1NXV4fnnn887LyoD62b8Hg0bv0WvQ+5vYhxA3r08kXin9DOw2olwRc+aJo/+q3b6Uv649fDSwpj8E7gAcXNr5E0QrSrnEIBoGVp9L0sc7321Hode9y7OOXxbXHr8T1DaoSU2vo6vXG1sQ2MKf5/6Ke59cToqqhustwbQHb+9iZwF2Q3OOgj7U/z1xIYM8AxcW89ACKC5AffCxCPDJ2s2on7lLNStnIWGTQvB/ZTOA7EEEh37QoPPs6ixsRGXnncZHp3ysFUg4iFVV1bhofsm4rl/Pof58+bH+v62pVRcXIy9998b5178K4w45ADdXoqNSrjeXEPAfgVwmMt23ueqzRfgYAEr5qZecw5fwbVJwoh9Zmw2+XsDBdXW74I0mwwrh+uyUm3ON5/Njbyf7ofcjMLSfmisXImG9QuQXL8A9RsWo37DAvCGqhYvPyLCPj/bGyecejwOPOogFBW1EzBynpRFkEKCmIRoEzh8AZDmDElKwuOyR+AEn/ngKQ6PCVh5dWMVqho2o5xzATYHl8/Gh8dUHeZ4+PZHMe2ZaWn1JlGYwHWP3oLe2/aW5hTXr07gHlQ7E/jthTnSfZQF1mZyUwhGApxtNk8KAbZJbEJhoNoKsK38e3LDCuXXOiaCpzZmkmVtxpRWXxvqU9Vxp3ad0FjcC6tqVoj9NMCgR9k+F++4ug9ZNMQA8gGQB189K7lxgc8ZCNKWBcHnCq7N9QYhAUMpC1w7AMfmqjsR/oIbqqQ/MAfXdnJycnJycnJqXblfyDo5tbHOPvvsrGBtALjpppswderUNspRfO2+++5Z3T/66COceeaZrZL2zJkzs7oPGzasVdLd0tWWk2otrd133x1vvvlmpFtNTQ2++uqrVnuun3zySVb3tqpPe+yxR8bFTWvWrGlVWL3TlqHFixejrq4uq5/tttsuZzx77bUXJk+enNH9448/blGw9qxZs7K6b4mbQzg5OTk5OTk5OTk5OTk5OTk5OTk5OTk5OTk5OTk5OTn9+LXPPvvEAgnyZC2W/vs4DDhxKhIl27RR7n4c8hsr064Vlu2AFl3VFYLNEICUD0ydVYHTf9al5dLZSrVg4/zgBWtRnl60J9e3Aggs+AtD/GAvMOQQcA5DB3BqJQ0cOBCXXXYZ7rnnnpx+Kyoq8Ktf/QqPPvpoG+TMycnJyQkAtt1221j+Ro0a1SrpT5s2Df3798f69etbNN799tsP48ePBwD8WkKV6+rqMGnSJFx++eU5w3/zzTdYuXIlevfu3aL5+vEpHslx8+bNGH3a6IxrMroxD5O6dkEJ5QbAZWGHRWrNE09gm8svBxXkD+/xevWC16tX3uFaSon+/ZDofzqKR5+ur/H6evgVm4GGeqCgAKysDNSuXaukv6ZmNVbXrJZgLhgOkw3fsshlmj0HgxYJHpHlKAIEICW2La/hXLls9VCYjL4oMBwAgJramhxxA708DwpYHa57wXNzFs5FGmDbCmjjq8LnQbd0xKqGyFn+VV596Z9gINSAhGcHIrbvQrpbadSUl2PhM1Mw/5mn4cvU2nfvjg59+qB9t+4oLOsEr30HUMKDn/KRrK1BXUUFatatQ9XKFahetUrCeIxYhudKoeOwD/taOtjaQluRco+AZ8MgrRgsBJYM040xHNW+PV6rrQ2kvdH38UZtLU7s0CGQpp2f8D1E3ZPS7gXx3tmjjzoan3z6iVgjGQZph8owDvw6oyKCzpgxAz/72c+QTCZjRfHT/eNDNJsL1bbjaAokO3bYGB1OJvCQk9MWKc1kFHXWwIRNdU+DvFr9le4tiMA5oSZZs0WAtdfXrkNVQ6UGs9lvt43e1dcsQJvZSM+cA4QOxcV47eNXMOaEsZj1UfZ1ibZ838e5vzwPixcvwW+u/U1ad6fib7YioGUttB3glqeYXYZ991n7GQX+5cHKreq4rv48FA/BQLQtz9zg8sABJFhCg//y0bozzswbqB0Wr61Fxa23oeHTWehy/72xxz9rR57Y7LQBILl4MdaeNhplt9yMkvPObXI8fTr2wca6DRIyCAHXloORFJGGbYrLwkL2CQIkyDk4CTAygYPIl49KwpEV9NgnCTpW3xsoMLOyuEV4cJJwQghIqvVS21BBHn4nFd/QhmtbssOqdjcjpFAEMPGGleXVz7TxSrYNWQJwcHBzz1y9KOL7MHVIsMoIFBiUcM7h+xy33nJr5kxG6M/3/hk//ZmwLbmErep3NcLANszhYAkKmKgETHKAkQK3ivrAwcVmUfLdZhKAzXwfnICE58H3BfCVMQJ4CgJZKeCXAqtNAPkgn8BJQN+5JFYSAdz3JcBV5EjDvtOem4Fc2/BQAjTM1IZqa5AoDExbgHltCGmwbwsDTEWZqf7D1Eez6YRVyOHchqHalm6+5WY8+OCDWLcu3kZWAHDFFVfg7rvvVg/OdNxZ4NrZrqsSf+bZZ/D0U0/j4osuRmVl+vfFcbR53j/RsGke+o98HWAtjbsKzypEzQgoRzJOdlgKF5Q9Q5CeRjB1krBsbl8xswwK3kzWl7CyFokQcjcDvcWXmoVQHzGX1JBK4aHXFuGptxfj3CO3xzmHb4dOxa1vQ2YbI9c3JvHUf7/E/f/+GCvXV0Lclz2yJ6QDtdUbxKzzEFSbK1i28sMAawaCq5kLkrMR8t31Gzaj6usXUbPsQzRsWJz1vurXzoldBq+9/Bq+W7IMA7btj9WrV+O+u+/HKy++guXLlzdvDiFPdenSBQf+/EBcNO4iDB46WACwOQfIR4qLreOIMfjcFzBgpjbFAACuN2wgEqhnu64yEhBoIoJPXG6QIJhGDAzc4+A+hw9fPCJh5Om2WPcxQGjORVxQ7fbmDZsj763i08mo37AQvDH3HGNz1Hfbvjjh5ONx3OnHoXffXqJsOJebhqQASsDnPhIQMG0fAsgMLoDMPnwk4Jn5Qibab/IIPlKA3DgGDEilfDDmSTC5sJ1S3AfnPsA5WAFFcqN+ecPZ2GlIP2vwlamOqR5G9Tf2vDBZmz9AbxZhxm9yQwmrPxRwbBuwLaHazAMLHTMJrlbhiDEN1WZWPwvpV6TLdJ+q8i/su3CfSuhR3AN1yVpsqN8ATuKtJzCkOIktXlIcxOQ1+PA46WfocwbGSdu1hBQ8SojnyUVZCNuSy/P84Nq6zOHg2k5OTk5OTk5OW5Lyn0l2cnJqls4880x06NAhq5833ngDr776ahvlKL7222+/rO7/+c9/Wi3tXHEPHz681dLektXY2Ph9Z6HJ+r7qU0NDA959992M7kVFRW0Gsx4xYkRW92effbZN8uH0/emDDz7I6l5WVob+/fvnjOenOXadzlbn8xXnHP/73/+alR8nJycnJycnJycnJycnJycnJycnJycnJycnJycnJycnp9bSFVdcEctfsmoZyl8+AcmaNa2cox+ZItbrUaIoz4BNW/31r+mbmhTOyaimsQYrq1dIGADMY1EAFOWRLDiAuiQXEIYX/5GKKJ1so93TFgyG4enZgH3hoFnub2vS3XffjR49esTy+/jjj+OLL75o5Rw5OTk5OSlt3Lgxlr+4YM181aFDByxYsAB9+vRpsTh32WUXvPfee2nXi4qKcNlll+Gcc87JGQfnHFOmTGmxPG3N2rRpEw4+8OCMUO0dEwV4sXt39G8CoMjG9Qhx/b+61rh6NdY9/3zecW+ponbt4PXoDq9vX3g9e7YaVBsAZq+eBU0JhIFpKzacDaJUBrqCmWk4igJ18ZD9blvK4XFblL3NEbT5db6yKId7XV1djgiAvQoLA1Flt+8p8iwKawUy59mySYGPjTwzC22Z9Qn4p2A4BZImy68CUKvwnuXuWfF6UDBqjrq1a7D+s89Q/tabmP/sPzH3scn4+uF/4JtHH8G8fz6D796YirWfzkTNihWA71tpy7hIxB3+RN0HC4cN+SWZNwHREffswcCz7Xsh63oUVFvFdUWn0shn8VR1leY6qvQBhQqz820D68LPMPjs4mjfffbF7NmzA9fS4DVxeFiZKm+GsM89/1xeff8pp5wio8v9ryXVnHRy+ouZ1bYEkjltvWoRaLLqHOxOjYc9yKPAPJnypgCDQjUN1c3PUwtoUcVCbVsoIJv9j5Hq7SyrxQaPqvu27xkAYx6efPUJnHDaCXnlh3OO22+5HRede5G2oaRLhGdzGHjGGR63A/kHFd2GU3Y/4S5UtuGZoIo6vATvcm5gjKYXkXPHnKNgC4DN177yCjb++jeB+ew2E+fY9LtbUf3Ppq817128DYiAFPeR4in4PAWf++Dg8P0UfPhI+eJaSrlxaD/mn4AQqmFDGIPuc64BkZxzWVymzLi8Dq4erzoI1ytdC4L1Ka1sMt9z7Hc7O58yg1O0Y7Z+RfcB4X4hAG8kEA/Zuao5hRyLEPDg/Q+gYlNF5gyGdMEl52PsuWMQgA2rNpvJdpsJgLQAYJrzcDOqWnjikJBOAcwkRhK0KUY/xJjuGzwZvydHTgq4KUccAs5JDJ4chTD5P2MivgR54ph5YFz89VgCHvOQYAl40p+AeIq/HnlIMM+4wdN+PAnr1+cZoNoEBo+pXs36J4GgepxOAElwtx63Q43dg1BtgwsN1gN9PWxTSL+MMbz00kux6rXneZg8ebKBaivFGe+H8ha+ruYhRo8ejY0VG/HCiy9g7332zh1phOrWzMaSf2ZnbDRZCgwfqMDSSOPimBiLLhNKO7DOo67Jv4HvU+3zcEdouQU2RDNAaSJY4QVMWtQxOfImM3rfXOvj7he+xfArpuL6R2bhm6Wt9z16pjHa0jUVuPPp97HnRRNxw8P/xcr1VUibgSAWLBOyZhAsNwrco2pjxMwCyJP+PVkeAqotwlvhOFA1/w2seGEsNn3xZE6odlPKYa/Be2Gn/jtj8MAhmHDfBCxbtqxNxrDb9NkGY88/B7O+nomvl36NBx9+EEOH7arbJkYM4KLtUmBjD6p9J91Oeky0f+Qx3R56pNrMhGxDrfYVDAlKyM0JSLefCSbDSbcEk2G9BBIU+kg39S+BAsz836eR91m3+stWg2p36doFZ5x/Bqa8/jSmfvwaLr7mIvQd0Ff0H7K9ZURgLAFS98gYiDzRt5HV76lyhqfLXwCnGTwk4BFDghjIlxBqxkRfKeP2SPaN5CHVmErL64En/gyHnHwIGBPPzCOmn134I54Vk/mXaYX8elafZ8KZeO24xbECZ0u3KKg2E/03Y7Jfl3VDvaPBMaR4981oUbWDwd4xcCYp13079Uc7r0hszsF9pLgPnyeR4ilpz/qWbSug5z6XH2HBCjS6D/g8Jc1PX24OAgmOl3B6qE1DjJ0r7Ftj+6oxQXgOzDQDwfFQpvYhPK7KOJ/mpsicnJycnJycnPKSA2s7ObWxysrKMHbs2Jz+Lr74YlRUxJ/Ybmn997//xZgxYwLX+vbti5122iljmLlz52LOnPg7ssWV7/v417/+ldXPwQcf3OLpbinKNtEd50dnW6oOPfTQrO4vvPBCq6Q7bdq0rLtg7r///mjXij+EtHXkkUdmdX/44YdRX1/fJnlx+n7073//O6v7/vvvH+vLrqFDh6Jr164Z3d9++23U1LTMJPJXX32FlStXZnTfdddd0b179xZJy8nJycnJycnJycnJycnJycnJycnJycnJycnJycnJyckpX5100kmxIYINmxZi2csnIlW3vpVz9QNRjN+pUAScj/vNhUJGpKvXGBu3TxfWYNEq93uq5mju+q/hSxAb52rRv4Fs63N7YT8UGJsHF/irv+nMi+AxtxJDZiZFdPWjZq0VTMvfj0iMsZy/P1PinOPYY49t5Rw5OTk5OSnFaZ+JCIWFrQcIKysrw6JFi3D11VejW7duTY4nkUjgrrvuwpw5c5BIZIY0X3bZZbHiGzRoUJPzsrUqDDVKJpMYfdrojJtm/KxdEZ7r3g3beF4onvzTCsIsglpx332A78eI1UlpU91GLNy0wGIoBeEhwvY1JLUAlEvDuNRVGz5ibF57GKUhX/Kq5EdBbZYTtL8p7SEH1jHEtKnjrHGa3dCYNdpcddXGUtlwbXWR0m8lgLPiofNwvBbeRZ7bOCgBmzY4UQWmlsBQmbYCUTMrnIpDAaklIkri40RYRgZqbSGoYn0o4pPJrw3TpsBfA9RW96kh21ZYG5qdCaptQ8ULAJxZXIywliZT+LCuLvA8wrDz8PPLOJ4EUBAToJhKpXDj9TcGK4WtXPU9qgLFCHvYoYfFyp/S/iP2b3FodnMVF7IdK985HpeDazu1lGLXpDArWLUpGeaW0sGT3GxakbYpXbpXsubJVMvnw0dtsnUgcnGV4iksqVhsbAwyPaOZIzQQbdKQ7eC9KJifBqcpiCsR/vTgeFx5/bi88/b0E0/jqEOPhi9t0Di2SosA1H9Myrr3gQXdzXA9Y1geMkY1RM6kq/qPtCeiYHNWu2/3NAVeQc7081GiX18Un3Yqym67FV0nTUS3yQ+j81/uRsl55yLRr2/GcDXPv4CaZm4u5PXsiQ4njULZ725G14kT0G3yw+g64QF0uvEGtD/mGFD79hnDbrr+BqRWrGhausxD9/Y9NFBbAwb9lDiyAIQCLsjlsQ+u4Nqcw1cUWu0mQdnWEwtaCkHLgYOb9jCDgcctC1+yFA1c24IUanC7BcbVaUn/Cgydc4sSnn4t46BBZ5ki25fINke9HhRoTc218IYMPDQO1wM5Ee6D9z+MzlSEDjzkQIz/859ggNWQgGtr3CDHMExtgqDHNqQB2gqNqfDRxMyISMFIiUmwq4xfwLBVOAZiZmShIK8Keh2AfHoJCfr0NBy0gBUIgKdnQKEapg3hT8FgFeBV4ksNzFSBY8mCjloA0DBUmxEAqHMbps10Walz9azUxhMg6zlbY3seqiO5oNp23Ri+73BMnjwZBQWZ28SSkhJMnz4dZ599duw6EqVM9VvnU+bt+OOPx/Tp05FMJfGnP/0p73QaNi1E5aJXmpPV9PzJ5xiZf8aMXRcF1CZ1kB5r+gxE1IyC2hQgfUQbnGWw3VWdCY7M7XMD3LasLQWolVDqmnofT/x3CY688T846sa3MOGVb7BkdWaWSr4Kj81WbazCY299gZNufRb7X/4I7vvXJ9hQWQ8N/SZPfljkR88yaPiunF0guyzUc0zIMARIsDMHQUG1SUP+PTRuWIjVU3+NDdPvht+wucXuP6o81q9r/d+WMMawww474JobrsbCFQvw+fzP8ce770Lf/v1ESyurHSNTRxXgmKm2ipn2lay/HjENRmaeAjcndBspwMqyXZWQ7YSELRMnCcpWmxwImLbHEgKqLT8K1pzwBFg7QQXan0dei286ut1PtsOue+6K/Q7aD4cedyhOPH0kzjr/LFz8m4tx5wN34Jm3nsE7X72NG/9wA4buPVRsBmFtMMHkXLoAaAMFTPUNnt4gwrP6D4+JPowkgFxsTOHp+BSM2vMSsr8jeEz4U5BxBag+8fwTsM9hZqOCbQZug1/ddI5IUwGvdb8V/Bh3qz/VvaCHhO5jTR+p+1lY4eT9eVb/6CmAtg5v+df3Lesc82T/SLKOGVC5GgfaI0vbvoB13Yw7TZ/DwDCwbDtwEjZqyveRkrao2hxG2bYaqm3bseDgvg+Q2tgnJYceyk86XNvGZqv/zZgGDq7t5OTk5OTk5LQFK/+t552cnJqta665BhMnTkRDQ0NGP0uXLsXYsWPx7LPPgrG2ZeA//fTTGDNmDPbbb780txNOOAHjx4/PGHbixIm45557WjQ///nPf1BeXp7RfdCgQRg4cGCLprklKRvkORsgekvXfvvth+7du2Pt2rWR7h9++CHmzJmDwYMHt2i6//jHP7K6H3PMMS2aXjYNGTIEO+64I+bNmxfpvmLFCkycODH2D42dflhavnw5Xnrppax+jjjiiFhxMcZw1FFH4Yknnoh0r62txcsvv4zTTjst73yG9dxzz2V1zwWMd3JycnJycnJycnJycnJycnJycnJycnJycnJycnJycnJqTRUUFOCSSy7B9ddfH8t//YZvUP7ySeh//L/B2nVq5dxt6cq9IosS7cEtEBoAJKvVJu1qUXGMeEDZIUlc+AoANTjw9LsbcMNpvXPGH6Vzzz0XY8aMaVLYKAXgLTl0yimnYOTIkVn95AuNCvuPk5+v13+taT4kF4kbgIIF5SMDVADMcsbgEVmOFADkkEnA5I0Hr0UrFCajL9K1TVW5AOw7HJ7Sw8dVPs+5rbXvvvvixBNPxIsvvpjTb3l5OW655RbceuutbZAzJycnp61b7733Xk4/zYFdx1VhYSHGjx+P8ePH4/3338cvfvELLF68OHb4vfbaC6+++ip69OiR0+/tt98eK8499tgjdvpO0frNVb/BW2+9Fel2ZnExbulUhgSCFnnYQrfP41nv6apbvBhrn3sO3U89tQmht059snIGgBCkylC2AwAo20aH/kvBsCBj01PgqrG71eY5QCBcJtmwt8DmOESRdnHYrs4G+VJqF4omahQZPE+vpWGkVcAXjw4VddcGexWOXwKJAPgQSKcUTDky4uAckFsWgSAg0pKCZ+UjCNfyZZzK2df3QfKYg8vwDATfBrZY92PnNuqafb9RuK/wX13n5EUb32XOgxBvA9s20G0bqm3DwQmEX3XsiGdqapAMjWPfr6vHQUVFpmxz5DvKTakTMazjqQyuQaVS0p81lgTEODvreDHb8DBHY3rwIQeDKMdciNR+++/X5utJAwpD/SK92OC4/N3jTCFxzrfoMbnTlivRskdVrnDvERE2w3tK1jRl5vij8+JzrroIcNlvc5+bV4AAktFV1leifaJDrLhbQ0sqFqMx1Zhmh9i2BLPsDpCyExTcMdiuqk0+AvYNgEuvuRTbDtwWV15wlQZlx9GH73+I3QfvjumfTEdJSbGew1T2kMwSgAhbIdNGgU4B2WUWLqZAvY94nUQ/mr14FYiOAxYAWcCczTUB2k54BXnN42YS69QJxaefhg6nnIyCnXfOPEd9042ofv4FbLrpZvCqqjTnij/cifbHHQfKsuY/LGrfHh1OOgnFp5+Kwt12yzo/7m/ahIo7/4jqJ55Mc+O1tah84EGU3f772Gnb6lncGyurVkCAtMUAgRgB3BdjEU4SMu1Le5Tgc2knc1++NxycfPjcA9N2q8KlcxDn4ETyimpLSQKK5X1IuKBIDwBx2f4ROHHdvuq3mZtwqn3OaRuEvwuIY39ls32yVOqo/kDVWX3dGrzYedH3auePAPDwDXDLiVBbU5v9XqQOOOgAvPTqSzo/Oq8EMHg6f3bZqLwwYlAg9ADEHARPPhZO5rrYZMG37t+DDx8gBjAf8GUaTKTs++KGfPgiHh/wyYfHEuC+r9nHKg7OOcgDGIdVR037EWxPgn2BqINiwwcoiKccdzPZfzEN+zZQbSIPBqCtYOTWqNqGYuv7lu+W8knhPsnuHynYjobrYGicQiCcffbZOOmkk3DppZfiX//6F2pqalBSUoIuXbpgv/32w4QJE1BUVBSnesRSJnsnPH4CgCuvuhKH/PwQHDDiANTUxN8kZO0H16Pjds3fFDa9rwi9uGQVLKfg+5j23kfNOETEGX542r6wzsGtIHZ4NVq2ZxVUmqL+cGKW8ekDnMko5IyBtE1Jtsey68Sc7yrw1ZKNuGPKbAzoWYIRg3tin526Y+h2XbFdr9LcX9NaUs932bpKfLFoDT6euxwfzCnHN0vXS/isvJfI72PVC0D6opmvMh89C0DBGQg906DeNQ3Vtq8DgAfeWIuKz5/E5rn/Dvyu4IeoRCKBIUOG4IxfnoFfjP0FCgoLdL3iZsdssYm2rMscXMwhEQPXfTYATmDw4YOBSODIffhgHKK8CQD34as+Vvfg0jbnBM7kthqcyfaZiXYbHKqKcm7biOnvlH6bmDnxfR+77L4LPn7347zLqFefXhg8dBcMGjYIuwzdBYOHDkb3nt0gxgPQ5SNg0Gr8JUwe82ZzgKnZP9G3EABiCQFYli9YkgAGDgIDZwwpntQbVHCfASwFcMAniL6M+wCDtWkHA7P6qxTn8AAI3LN4howIXbp3xRV3X4Z1K9bjgesfxJhrfon27duLstb9QaY2Czr+tH5I/S/Da/C17AuDIGwmx3Rk4NzWhhOeDe2WG1yQ5Uds1KeOVd8p2jrR96q0wnPbpPtn3VZQer/aIdEBfUq2QXlFOYg44Is6LDbTEMBtks9eNCuyveG+yD/E82EAfJL2CBdzvMIeZsKdGHxu5j9BwmbV9ilX9hSB5DsZnv8yU+pcP7c0O9bqZtSbpxQ+txwgwaSLAAAgAElEQVQyPn8nJycnJycnJycjB9Z2cvoe1K9fP1x22WX485//nNXfCy+8gN/+9re466672iRfqVQKN998M+64446Mfs4888ysYO2///3v+O1vf4tevXq1SJ4457jzzjuz+hk9enSLpLWlqkuXLhnd1qxZg2QyiUTih9ece56H008/Hffdd19GP3fccQeefDL9S8Cmau7cuVkXkBARTm3DH3YSEX75y1/ihhtuyOjnpptuwsiRI9GvX79Wzw/nHPPmzcNOO+3U6mk5ifqdbTdFIsKoUaNixzdq1KiMYG0AmDRpUrPB2slkEo888kjOfDg5OTk5OTk5OTk5OTk5OTk5OTk5OTk5OTk5OTk5OTk5fZ86//zzcdttt6Guri6W//p1X2DZq6eg73EvgBWUtHLufthihR3hN2wOXEtWr4oRMgt9IOAHlr/wAmXCc+9vxLgTeqK4KH/AVCKR+N5+a+d5HjzPy+ieL1Q7UxzZoBKLNi1EZf1mMObBLKkkvSjZLLCUCxU5QMxadknWQkZu8R0CCyARRa2JyKyI21oxKP1mu8Ec7luppkyZgi5duqC6ujqn3z/84Q+48MIL0bt30+D0Tk5OTk655fs+vv7665z+hg0b1ga5MRoxYgQWLVqE0aNHY8qUKVn9br/99vjHP/6BAw88MHb806ZNy+mHiGJBurcm2ZCiOKbOQw8+hPvvvz/S7cbSThhbkj6WsSGQwbSzW+caLBLhXx2X/9//oevIkWCFhTly7rS2Zi0WblygAULpQC55rFyJSaiQBIDp66T5Q8rM1pd0PAa6QkSBukWW/c0JgtHWFBvbsKj0ORGhX99+WFa+LGvQjRngmVGIKp7RNZAV7Uow9xXlO1yPzQjUwLUFosoGaZtrvj4nDcbx5bEPA9fmgcSCqfjy2B71irAiLgVr4YCEEJKEFJnr9sg5zuOj0LE9frNBhwpfRfJYXWMwZaFA2vZxFFSbIYjD8ggoIcKmUIO0OJVMg2kz6ziI2wk+N4Su79OuEK/VxgMNlpWVibBtBNXm4EgkEigrK8PGjRtz5u+zWZ9lj7u1x8bh6Zks6dqwvajyywrYjjEV4uDaTi0p09pHOgaVyWO4S8rgz4BSue6PA0aZBHEpyLZSfaoejakGFHjfj301b8O3QViohIkyBRUlJjh0zADUtG9lfyAITAv+VUYM4YRTjkf/bfvhtGNHo6G+IXYeFy9ajEE7DML0mdPRr3+/eP1hFLw0i1oC5rzFKct9xwXFB6TMSq5sKG7OQ2MQhRYMmEfymXBFZLTiVYDGApZ705asWSwsRMeLL0LJhReCdYzxvY/nofjUU1Cw40+w9sSTwBuC9TK1Zg1qX5+KDiNPiBVXydhzUHr5ZWBZGAG2WFkZOt/1R7CSElROeCjNveall1F2261AEzbf6FncQ9idGhYJAeSE9U2BBGyL+X4uR6u+AAgSFxBVEshkSAtYgDYFXFNsIqOggRqvnWbTizEIBV/cDGBBK1jAH2DZCGrgGuWmgsXc3CRjg5JlAJ0RPmxft9oflS9le9p51Xnk5jsZkzXhVhvD3i0sLMRrb7wWzD8AxoPwR/Eo0stb5w0GtqoHRICoHxT8Jo+BmfcfAt4tIJcCri3GaCIuj0jAKxnT8FOVHieBMBXQdVE+XNYnBbJUQF+CgpciUFaKZ6xhnRIUar79YiAmwZ8aCipGOB4Tf+1+z/SDpMfZAWAp1BjeGu0HHl/wOzQdnhDc7IGM78D9WCcdOnTAww8/jIcffjhrHchLTajf2t2qu8OGDcOChQuw5x57YuXKlRnD2EpWr0Tdiuko2ma/fHOdu682g+pAKHtCg1jMtiFHTnTjISdZ0uckVB8oXyQigKfkX3v0y6xwKShyMcEDp5TclMB816znQGQOdJMj3+Mlq6uxeNUCPD5tPgCOdoWEgT1LMKBHCXqUtUeXju1QUlSAwgIB6m5IplBd14gNlbVYu7EG5WsrsHDlRlTWNiB4R6E2XOdGZcKeebBG8RZUO2wX2jMPetbBAvOSxBsLqLa8Tgw1i9/Fpk//jlRt9nF2aVkp9v/Z/ujTvw+G7b4r2rUvQrIhiVkzPsPGjRvw0f9mYMXyFVnjaC21b98ee+61J351wVicMOoEUS8BOb1ncNea1S43QPBlHy3qAQfzIdtQAVtnRBIcLOqc2uyNk4B0e+q7fgLAfd32+mAA9wFGUFtdpLgPzkQG1LhGvWK6LyC7V0C07S3bjEQCuO/RezBu7FWY/t/pGctmm369MWjoLhg8TAC0B++2C8q6lOk+TLXdRKJ/UO0rY0y/IB6p/kzUTZ9zMCL9VpLue4RB4clZKh9cNCFclFeKpcC46rc8+J4P5nvmHkWnAeIEXzwdMLmBBPkkMPrkiwlHmZrqY1M8BUYeuvfuhtse+x0KvAJjJ8syFn2aZW+ra6Zw7dYoos8SfbXoF2VvqODa1iYTRAQPDIx5ZuMJ5klwtth0Ig2qzSRwG2aTCtUfqn5VQfTNWJHpfJi2wm49VF9q+szexdtgQ80GVDZWArIt5BzgTM2sEhiDGF8TA3mkIdkpYvC4ei7yfSAfPmfyOUv7Vm30ohtVYcv4nOv5T0BBzsWYHiBd//XsPFf2iDhIs/vsh6VrhBU+dK7V3C4L0Pfo5OTk5OTk5PRj1Q+PxOrk9CPRTTfdhKeeeirnxOD48eORSCRw++23t+qPABYtWoQxY8bgf//7X1Z/Q4cOxb777ouPPvoo0r2mpgbXXnstHn300RbJ14svvoh33nkno3sikcDYsWNbJK0tVX379s3o1tjYiNmzZ2OvvfZqwxy1nC644IKsYO2nnnoKF110EUaMGNHstDjnGDduXNYdrI899tis5d0aOv/88/GHP/wh4w6cFRUVOOWUU/D222+jffv2rZaPdevW4cILL0RVVRWmTp3aaun8EPTYY4/hmWeewf3334+BAwe2ShofffQRJkyYkNXP0UcfnVd9PProo9G5c+eMP7KbNm0aZsyYgeHDh+eVV1tPPvkkysvLM7pvv/32zYrfycnJycnJycnJycnJycnJycnJycnJycnJycnJycnJyakl1LVrV5x99tmYNGlS7DC1q2di2Wuno+8xz4IlWu93Oj8IqfW/EbCBRPtuSFYtD1xLxQJrQ63kjePR+A0t6K6s9fHUu+tx3hHd46W5lSkbcOqz1Z9CcgTkAkSzWNssgub6UC9atBYu6sXONoybW8Gh4rfSgb1+nWsQgVH6AuzAPcSlxW2lKiwsxCOPPIJTTz01p99UKoWjjjoKs2fPboOcOTk5OW2d2nPPPWP5O+aYY1o5J9F6+umncc455+C6667D7NmzA7begAEDMGHCBBx55JF5xxtng4cOHTpg/vz56N27N0oiANBO2fXO2+/g8ssvj3S7sbQTfmWVqX6qMW2oKIYSz+BmR9mwbBlWPPQQ+l52WbyEtmK9v+w9AblhzNjTRAJoAokQIgMwgQTmhCx2eZz+z9jt1l9pU5s4LUkIN1l/IxVxPaq+KI04YASmT88MxAGiwdoG+pKNDxJ0tfkjaX8NayYtPjsW++4UOk7x4jRkRborqLY+J4Bx5Wbg2uFwdsoKKGkfqzz7VtwC6yMgKj5gQevk9dBN2YD+8H2FQSm6LsnLBmJNsAHXLPQX8t48HYeBZzMyfqOg2qqWH1nUAVNqqgL5WZZK6bjteq7ybtXutHuz72dJKhkbqg0AnTt3DpRNVqh2rrY0xzSHej7z58+PBdUGgPr6+vjph9NrgY27dJuQb9rIXI7Z3HLG6+DaTluSol4xIr1ZBQe3wKNhjhxZ7Y1BZal5Ni7BihUNm9GtfbdWvIloraxagYr6TZHAUJF/CdK27Q1ts5ABbdtwbWLa7ghaMeJ8z+F74Z2Z7+CoEUehoqIidl43btyI3QYPw5v/fQt77i3HYNYcooLtyZPI56bbla1h7rEJXUP6+IAHHYOddqw0bBCj3V+pzUMUjF75SbCmY1DaHXAAym69BYmB+a8PLtxtN3S8/DJs/r8/p7nVvflmTrB24Z57oOy2W1Gwyy55pw0Apdddi9pXX0UytGGNv349kt9916R7SrACdGpXhk11G6QhC8F2ZQL0ysmHz+X7yUV7xCEgkAQOcF8CgH1wYhJSKMCdHByckwBWcg6uAJZQ3y9R2rCCQ0KTAQiAMpD+PYFuWPNXxDudBq/OpCij2j6Pak+gvgfhadcD16wBgO4TpLGvIdZBKn2aDVRfV49c2n2P3SU0NJRZgix3C0wdDsyD/RWHBJCq7+sACXJVIGwx9uLqnnwJVudijCvuywOHr2HDnBEoJU485gk4tvz4JFsELmGnzIcP6S5zy8iAXcHM+Mi2GcX+VMGNqjTAkyTy0wZuWwBfpsfJrQjVlsfh+pY+fsvdQcWu201UpvodlYeePXtiyXdL8NOf/hQzP5kZK/66tZ9HgrWbBf1UtkrkTnPqerb4g7MFwevZzqHTNLYIh2h0FR5ehiEJL5Z2JCcG8JQMJ+oV574VlhmItlVv1Hul5kJUdsR7nNJgVw6O+gYfc8sr8E35JgmRNf2uuQ/1rvn6XG2sYhLPVH7WyJ1C51CzDqqy26N9AojJvkCBs+W7Sx5Ej2PBtomhsWI5Nn08AXWrvojIh9GwvYbhlLNOxkmjT4KXsEH6HhgjHDvqWBAXYPEvZ3+JqS9NxQN/fRDJZDJrvM1VaadSjDhgBC4ddyn2/em+pj3QfaLoT9UmGLrdlg9atM0Srg1Zhxhkn23mdxhj4L4I7xHgy00QxIYFPgie7ql8+diIq3oq0dA8pdtqVU90iywCmGpESOvH7Kpi2j8BFL9v8j248ldX4X9vvY++A/pil2GDsMuuu2CXYYOxy7BBGqItwoi+yJM0bwENB4hJKLa8byJmMiP7AsEWF/4SJOwcJrPHSbx3Pnwxz0cMKe6L4NwDSGCyPQVdZkxsVMIBn3w5t8sB8kA8BS633VMblnCfI8WS8LgH5hO4x4CUDy43mRCbRgiQN4ihKNFOl5l4/Nzqg5kqSBhys7mk55St8lbz0AZibfoyAcQ2fSCT7xeTc9YCmu2BQPAUXFtvPpEO1dbxMAPZDverVq5gjyVNfuXdRPSrBMK2ZdvhyzWfyw1fUmK/GZ8MkN43v0UhX468mcBup4ghwUXd9yEcGAvO/grQtmp71YOQcG1wMF3sFlxbtr054dqWfRwF11bvVmC+Ek2fS3NycnJycnJy2lqV/5aETk5OLaJOnTrFXrRzxx134IwzzkBlZWWL56O+vh533nknhgwZkhOqrXTttddmdX/sscfw1FNPNTtv3333HS644IKsfs444wz06dOn2Wltydppp52yuj/77LNtlJOW1+DBg3P+KPjss8/G+vXrm53WPffcgzfeeCOrn6uvvrrZ6eSrbt264bIcPySdMWMGRo4cGesHx/nK931MnjwZgwYNwvPPP9/i8f8Q1dDQgNdeew2DBg3CVVddhVWrYi78i6nly5fj1FNPzQp5B/Kvj+3atcOYMWOy+rn00kvR2NiYV7xKmzZtwvXXX5/VzwUXXOB+rObk5OTk5OTk5OTk5OTk5OTk5OTk5OTk5OTk5OTk5OS0RSgTdC6bald8iBWvnwmeyr0wfWtVorh32rVk7eosIUK/JbF/WxIAO8cIK8//8eZa1Ddm/+3N1qyoxfPLKsuxpnq1tSDRLLA0a5tDWD4LxGfcrKWYKgwFrprnyu0l0bmetZUegovdNQgwXJXcIkKtU045Bfvuu28sv59//jkefvjhVs6Rk5OT09ap5557LvbmBWeddVYr5yazDj/8cMyaNQurVq3CzTffjAkTJqCyshJLlixpElQbEJs35FJ1dTV23HFHdOzYEb169cLKlSublNbWoLCVU11djbHnjI0s5zOLizE2AlSu44jJVcqOE6I0P+p4+b33on7FiniJbKWat/FbrKhaDljlaJcoKWAQBcuagQVAXrZNzixgpZYNsbTihyYxBy3zsNLZ25S9/kS4HT/y+CwBTLDPGhrS8hENhU7LZeRZBIfEgq6kx0Ch47A/dW5vCWRg0caNyL4uoDweDCTaIwGd9qzryo8HMv5g+7E/AnEkPtZ1Cn48IvGRfhlIXwv71WEQ8m/Fn54fkwfS59Iv2eEioNpyiEgA+iailzLbNTZ9DBl8XlHP8t6qzfj5mmzzEulSaxEVwC/jm5Fr2JnlHeEGNYXzzjsPg3YeFDt/nHNs2LAho1vGT3AgHv+TJY18Zd93lFtT1VqgQKetQ5lqT9q7H+aPash8dJ+oIF+BCBQENTTvGbWHnJkLM7YBEVDTWI1Gv2nr/5qjOeu/VLkAQLo919BRmUsWgq2R/MibgpkvZPo+iRiIhe5Xlmv/Af3w8dcz0Ld/37zyW1dXj4MPOBj/ev5faesZOazny0MO9nH4uUZd+5HLbptjz7aqopVts26jJfQvyFPkGiMajoNzHvRM6hFweORpIG5T1O2xyU0CUCuVnDMGSKSDvRtijPm7P/dsk6HaAEAFBWg/cmSkWxi2nY+6degGn/vweQpcghx9LtCCPvf1Nc596U9d8zWUVfgHzJPyLZtBAZFhndt+Oeyr4mYReZz2GpJV3yzXIOw5GCST7RB7/XPmziOjomzKtGtq8BLKC8kXIHJjJCueurq6bLkGABS1L5L2OAOF/oFUGqIZ1va6+sjmnDE53iHT9utYyIB/SUai+wsm/mqIJtQYVm20IACwjHnwmAfiJCGeDMQYPCbzTQRiGuEJjxiYbBc88mQb4RnwJzEB/ZTHIoxnwjIPRHY8nvZn4KEK/mn6sKZCte2718+wFaHa4eO8FHveyKpHWcIkEgnMmDEDZ5xxRqx46zfMSaunTf7+TwO1Ta6j/dlBovzYA6WokWgWv+mTK1nCixG2ftpkzzqo70ZtP+IlFXBaOSqXNhdIjsh1HAxEciRvgeP1bABZo36yPrrdsEf4xk3484Jhoj6B2QSm8xF2F/fjgbi8JyuvQai2TDfZgIpZj2P1K5dnhWp36tIJt9/zezz56hM45ayTwRLWrI6Ca3NZdkzUg2G7D8O1t1yH1//3WsZ4m6MePXrgjDNHY/qs6fhu9Xd48tknNVRbj+fVphMA1JZrul+QEHXV5gCmjYaGcDPddivANEnwMXR7KTfEIU+216JN9GBgyEy2p6KEPOuap8Pqttdua2HaaA+eOdbttglDILQrKsJ9j96H6fM/xBszp+IvD/8F5195PkYcvD+6dO0STINIbLrCRf+R8JjuJxLkwWMMpPoBz4xRGMjAoeU7oSDQjADGEiAiGYdnykD2GbqPku+O7mdUn8IYGEvIObhgWXnwQIzAKCHuwZPl6Ul3Ssh4EmDkoaiwCAmvQPdxomw9JFhClKcsZ0/2eeo4kVbO4l70R15LyPMES4g4rXTUuf4wVR4MCWb1t7KMPeYZqDaZvpwpqDWMPQBd3vacttn4wupF9W9C9Ly3NeTmAEoKStCzuCdSPCksUT+lbVnf95H0U2KjDu4j5ae0PZtSf7VF6gfsWD2TxYW9y2HsYmPPSotW2b46Y9YxwrYqIu1YbadadmEmNWcuzcnJycnJyclpa5QDazs5fY865phjMG7cuFh+p0yZgqFDh+KVV15pkR8C1NXVYdKkSdh5551x/fXXozaPXdlPOOEEDB8+PKufsWPHYurUqU3O37Jly3DEEUdg3bp1Gf0UFBTg5ptvbnIaPxTts88+Wd0feughrFmzpo1y0/K6/fbbs07WL1myBEcffTQ2btzY5DSeeOIJXHXVVVn9HHHEETjggAOanEZzdP3116N37/QFZ7befPNNjBgxAnPnzm2RNH3fx4svvog99tgD55xzTtZ3bWtVfX09/vKXv2DbbbfF2LFjMXPmzGa3v3PnzsWBBx6I8vLyrP4OP/xwHHjggXnHf8UVVyAR8YW90syZMzFu3Li87yOZTOKss87Ciiw/eu7YsSPOO++8vOJ1cnJycnJycnJycnJycnJycnJycnJycnJycnJycnJycmotDRkyBD//+c/zDle97B2sePMccL+hFXK1Jalpi5ILOvZLu5aszgRFjKIzxUwosOjZXuEMrK1I4rH//nh+79QacKhwnB+v+AhmQbfBllnLswOL/QOLttV1y8nmCmlAjkhZArUVXMHIhtlw+bfJ9xc6CeRzK9Wrr76KgoKCWH4vueQS1NTUtHKOnJycnLYuNTQ04Be/+EUsv6WlpejWrVsr5yi3evTogVtvvRUXXHABSiLAzPmIsfyWp61evRrbbbcdPvzww2alu7Xott/dhqVLl6Zd369dO9xa2im2BRTHH6VZhIBtfYXxP6nqaiz67XUxc7D1qS5Zhw+W/U9DxdIRW8aCtTe2CcKxJCgpBPIKWvGkoYRBpJMhpIkoLT9kPWVu0XmsvMAECRjhtm1vV4q99t4rVntwT+VmnQ9bUUOEXPXWRl0ZfLi5GBpRar/huiz+ptd/iVkKXLMwVSG4tnFXUG4NwoYN1zaA7QQM2Dr8YYG/FPEJwrg1yNvKk2eFTchPOKwX8BsN1I4696zy9UChspGQPn3PwDM11WnPr12ofDM9p0xuj9VU4Z7KyrR4s6m0tBTXXHtN88fiEcF938eZZ52JTp06oVfPXth1yK4Y0H8AHnn4kbyj/+Lzz620uP6k11H9mpsys/zH+mQhyYbh3XHLIxNgOxt4O5ccXNspH2WeI8pdj3Q/mAbajhN/ejwE1U3bIE57jk5Ebvc9FXWbcsbfklpRtRzrazfITT2suUNtgzB9Hm61DYLUAqmFgKqBUGSuqbnKjqUdMeOLj7DnPnvmle9UKoWzRp+FP4//s+73o6RghHGgo00Gk/6oFCyDJrXboWJUoDoOBdQWfgK9guyXOACPefmn2YJiZWUoHDI47Xpy2XLAb/1NPwt22CHyOo8BVc6kbu27SfCg6tcNQFsAs7k+tv/5CjCorkvYts+NBSGuq7pi/hftH7f46QbCbiDcBlIIHq5vPPCnpZQXXDvPQUpU/5AGClaDlxBIOw28HMoDgWKBtdt3aA/zHQ+zjEUbW8wijhTsUgBaDVRVjkkZ0+12GIQJghVG+GMa7S1zL/PAGNMbMAgop7juMTHiYICGXDMmwabwNDxUQ00VuJRY8MM8eCwh3JkFPyVPhiGTvsoPQmVDTYdqq8dmP/PWhmpnu9YaipPO4088Hstfxbx/tkSWIDuVdIWvqQGU/rIyzv3EKVdr9Bp6TzTwW//PrOsI+lfvkIZJK39qdK/ebTXy9kwYDddOQI/MJbgalNB2nh7hkwRsByDbgA3AVnBuA8iOnsGwAdr23yCY286zJ+NOABoIrWDaCQ0P51Y51JfPwKqXL8XmOc+B+8mMT+Lks0/Cqx+9gpPOOgmJhIfwnBqBzHQW5yC9UYgIP2TXITjw5/kzPsIiIvQf0B+XXH4Jvl48B3OXfoP7/34/dt55Jz0OV/0kyfrLta1EslwAEAfZdqzMvKo1qk1TbTy4bLM5F+0Yh2yTVRsvgdqMYG/oJ9pm8dFPW7a1Hjwk9AYGAmLteZ4OI44VtNkLgJ4T8poAUIs4QIDnCf+FhYUo69xJbnbgheDNVpqUMOG58JtQ/YyVnoLRMwIYJ11Guk8jAdpmAIgESDshgdoED5yJdBPwBJRcjoU8YmCcgThZMHGRg4SEaIt+RuVHlh15KGAJmYcCWb6qXzIQ7wJWgCKvSPZjBnxtyjyhIdnKTQOyZb+n4OUBsDnzkPAMYFvDt5n0ZwG1VX+p0lTPWj8XUuVk/teWAjFdF5ns31V7xVQ91XVQzB0zq+1TY0h9bo2l5Yug+9p+pQPgMU+AsyGA2imegsJmi01ktCUL35ebxNj2r2+OOReAbSIOTtY4XvYXutvWE3DqD+lrOv/6NQ3CtQPdjPJjw7UtZZpLc3JycnJycnJyiicH1nZy+p41fvx4HHbYYbH8LlmyBMcddxxGjBiB559/Hg0N+S3c4Zxj5syZuPLKK9GvXz+cf/75WLJkSd55JiI88MAD8LzMX0zV19fj2GOPxZ/+9Cckk5knpqI0bdo0DB8+HN9++21Wf9deey223377vOL+IWr48OEoLS3N6F5RUYHjjz8eq1evjhXfvHnz8M9/ttQkc/O122674dJLL83q5+OPP8bw4cPxySef5BV3fX09rrvuOpx99tlZfzzTrl073HPPPXnF3ZIqLS3FxIkTc/qbPXs2hg0bhmuvvbbJMPV169bh3nvvxS677IJRo0bhc/uHVk6Rqq+vxyOPPIK9994bQ4cOxR//+EfMnz8/rziqq6sxfvx47Lnnnli4cGFWv4WFhfjrX//apLwOGDAA5557blY/DzzwAC688ELU19fHinPz5s04+eST8eqrr2b19+tf/xplZWWx8+rk5OTk5OTk5OTk5OTk5OTk5OTk5OTk5OTk5OTk5OTk1NoaN25ck8JVLZmKlf+5IOuizK1VhZ0Gpl1LVq+SR7kWFgcxy+EggdChRczhpXMTXluNippUjvS2DIUhVLGhVC2U7oKN87GqeqVcyGkWXIfxNgYQwEDMdkWUT3uZIwILw/Ui7yAUQstaXGgWSUbIWnyoLzWlINLiaBuwQFurS5cuuOOOO2L5raurw8iRI1s5R05OTk5bl373u9+htrY2lt9TTz21lXPT9tpmm23yDlNXV4cDDjgADz30UCvk6IepKMvwi8+/yPjb8gc6d0GCmmbdRLAcYvpOd9nw1ltY/eyzTcjFj1/vlb+DusZaQEJDmG1zQ8FGDFxEQciUHc2IadvdBnEZqzYIHyHYsDTlE6FwlF7XbJgbCBb5ztj0VjUIQMIsuI/neejSpUvOcvnMWg8Xrl084lrU6DDqClnhyXKMGFrYIxkAwUW2lPax0VMGBSXRTzBwbfkcYWDYGiNFEnoNg52yAdth9JRASQXB2TYsm4XC2PDsMPYqDOAOQrdNWmH4d0bANhlYOIXuk6z70sC1jBYAACAASURBVOUDoDyZxLJk+hi+b4IFyt+ur+FnFKzTwA2bN+HWioq0OHPplVde0ZsSBd8WS1bCBiobgnGFrtXW1mLYsGGY8vQUVFVVYd26dfjmm2+wfPnyvPMIAD169LTA16F8kQFUKxBly8wz8OAn8DJJH5nSUf7yAGw3KYcOru3UTGW1nJo6ZWRBGcObU+i2K22u00KEWfN1quOqbqxGfSre2r/minOOz9fMDrbl0gZhCjyq7BYLmKbBdMoWscNa92P/b88jBq4QIVGQwGtvv4ZRp47KO/83Xn8jLjr/IgA5nrFU4Hn8P3vnHadFcf/xz8w+V+Du6CAKiCg9KiCCosaK5qeBqGBB0UTURFGaisaGJjEJEhtqwBJRMcSOiigRjIpRQKVYQkcERKWXoxxceXZ+f8x8Z2b32adcgzuYD6+He3Z2ZnZ2dsp3Zp95z4E5VSiVfN8EdTp6A51M2ugwCI6p/3QzbQGSE7JY9xnGM/UWFCbGY2nTUN3yWh2e6BiPQ+yLDQuT8Bt4QUGFo2yY20g/F1/48BVs0ICyfQMh9OV33+C1LbC2BG3LyHxzzoJv07M1e/eQGws85wQFmtAI+0HHm4E9kKZuR767SKaoupSyO4m2MQNu1AAK1XZaGxTJMVkojer63333Xdrk1q1bN2jPBtJit74ctG1L5PseoeCXGtYKMzZkFIprgDa5STgqB3jwTRKBW+FLfLYe93IJGYVQ4wjPs/oYT0JIFUyVMYJvS/CrR5Bt66MB2+AaDGrgnybFsj/zVJ9Hbhycy3ugvrl8UG17BKlyfB9BtTM5V5VKOpaydPQxR6ePSPjwS3ZUMBHhUWMyPxHeMoJrJ4s39ayFVSCsegWkm3kI2knasoIGbKt6K6G09JeA2OpYw7UJmB3yy6gemdkBRud1fPYMApPujP7SrEHUtl8ebCi3+VAaPZ1OfX2hZhEI/m2lVagw8d2bsHnmX7Dp49Eo270pyTMBOh7TEZOm/RN/ePgPem5KAvyZBP+D6iM0TBsAIMh2FWCqn3vi+SdSspSSiXOODp06YNQf78bqjauxYMkC/GnMH9Gs+SGq7wQEs/pLAEwAwvdVUTVlUnc9tB8JUyBiXdyo1bFKmepTmGByMwR9z1SuFHBaQcw52fsEQ1a2PhgMWJmg0nTe49amBdIPA9fgZvLnKUA1tc0xJgHOckwhZ6903NR+c6bcFEgbKo2e1U4rqDdjDIwT+JnpuVZPteMMEnLtMQnDtnNKVicuwerUv4FDQMj+S3CAA1wAAIenZr64p64NOQfKOJPpFEzDwDk8vQkEY0xCqqk/EpQ+umd5nx7jqJtdx4JlGyA2gbM1MFvnd8z0cRaAW4cn2LnKx5jaXILiizED6jb5bwG4uYKDwzpPsHBugbY5gdBZ4BlRX6nnwoMlNQjVZtQGB8fSRlZ/I4BsLxuH5bdAHHH4Io444oj7tFlMHHHhq81klH2bYO+q8yC7mDaXkReQfgFfSB/G7o2ybxFh/yazUwniLwK3mni/Tk5OTk5OTk5OlZEDazs57WdlZWVh8uTJ6NWrV8ZhZs+ejYsuugiHHHIIBgwYgPHjx+OTTz7B6tWrsW3bNhQWFmL9+vVYvHgxZsyYgUcffRRXXnklWrVqhR49emDs2LHYvHlzpdJ93HHH4Z577knpJx6P47bbbkOXLl3w/PPPY8eO5JOa8XgcH374IS688EL07t0bP/30U8q4u3XrhrvvvrtCaa9tys7ORv/+/VP6+fzzz9GhQweMHDkS77//PtauXYuioiIUFxdj/fr1+PTTTzF69Gj07NkTHTp0wPjx4/dR6jPT6NGj0aFDh5R+VqxYgRNOOAEDBw7E7Nmz5c5gSbR161Y88cQT6Ny5M8aMGVMl169u9enTB3fccUdafyUlJfjb3/6GVq1aoX///njuueewdOnSpAD7bdu2YebMmfjrX/+KM844A82bN8fw4cPTguudorVw4ULccccdaN++PTp06IAhQ4bgpZdewv/+9z8UFhbqF7MlJSVYuXIlXn31VVxzzTVo2bIlfv/736Mog5fmo0ePRqdOnSqcxj/96U9pf4z69NNPo2vXrpg0aRJ2794d6Wfbtm0YN24cOnXqhClTpqSMr3Xr1hg5cmSF0+zk5OTk5OTk5OTk5OTk5OTk5OTk5OTk5OTk5OTk5OTkVB0677zz0LZt2wqF3blyCtZ/NBQQyX+ndEAqzXrrWIPE31mVFW0CBAGyojBoKaQXiaVanJy4qHz77jjGTlmX+XX2sSoFtEqxljryk0JxEcfsH2cBYBBCmGB6gbiJxID0whiFIAjALJS3IRAWWMw+J6CBGalwAInsbVY1CwgPskWII0eOzLjNe//99/HRRx9Vc4qcnJycDh4988wzGfnLycnB448/Xs2p2fc68cQTKxTO931cf/31eOyxx6o4RbVHqSBE8Xgc111/HeLxRBjtK02aoiGPXhbIQgdJ9zFJFiaJv0QL0vhYNepu7F27NkUsB5+Wb1uGb7ctVzAak3v6W4JNbtnjQkFwELLPNXDb2N425NfElwiF0le2YCYswl8oUKpDqRBkLpO1OTuFjw2+KddRLJHUmKrElNh3L8K+BDKGa9sjGqbdgqCiZHBtj9lw6SD8OgDY1udsOHY0dJtDQq8Jsh1DEHMVBcyOgmdHgbSDYYNIrDBQW8fBEsPYeaTRWyyYZ7dt2xo5POuTWzcBqh3M9+RD31eTrIVJp9NOOw1DbhySvP1NN6URcSPr1q1D69atsXjx4gqlKaxux3VD5591CmRAGKCdMolpNvjKeOMvDfaOBm0nBWxHReXg2k77WclKTUJbEC7Sqp9MFn73rt34bM5nePfdaVixfAV8Py7tL9gbWVDfHIzP9MP2bJrpibbuqdwa8Ey1fNsy7CrZqSGHQfAZwVJl30T3Y+wSBVxlHEwD1JQfZbOQQUqQVH23GvJn3z3w1HNP4dY7by33fTz/7PP4Re//S7nuOKVc06IUrBPp2moNOg5vBGGFFzRHzJQ/gm7rKWCm+xyKJcb2P1ibZSVJQ5JxWFUqvi763Uesgu+7AAkrr5udF4AKEiTbV326r//J70LDtgGh8IOmsgg9/W9vpBE6q/npwnIDLDuChilWWiPLXRIbLQAnDG/wkYHNUC4IcRRcO+VwKmrckmSQJSSQVb+nCcGs6Tg3NzdtMlu0aGGN+VT7S1Z3yMhmjEEEjq3zKghtmEDAbDqm+wnAtem2KP3cwEaZkL0K97juVzjz5NhXAbYZ5wr0ysFZDJwxA/a0YK1cfZgCe9LIhUCjjFE8tFmEDd9mOjz1U2YTLEZHgY0kYP2fHKqd+Iz3NVS7PH6qSuGyZv/r1rVbRnGs+/CGNBdh0Z/MEpjcbwiunTwC+2/YPXChyPMscC406xCAVtO54MyCfJ7B0X4kXJtmEpgHZgO2rTCMxRAJuNaAbU8Dus0nNKOggdnMSnsyMLedniCEmxG8n2eBcXubMQX9FwK7Fk/B+qlDsfeHeUmfUH5BHu4YfTtenvEiuvboqloj2hoGgGDwNOifHoOCTguAQUD4pnIKAA0a1MeTE59AmyPbJL0uKTs7G917dscj4x/BT9t/wqz5n2LEbSOQn5cH2XsK9VSZ7gUFk//pvpHBsqlUfysEmGDqNbvQw3PanI9uxqScmTYczGyOoJxkfkODxLlq12XeM2seR7ar0G2osvUVNNvTMGdZhgiMTe14eLMD+jDOwNTGBQTdNm2zZ33UuIIzNb7gVDo1qJkg0Jz6SXqWAqE5VVleOZfQbqauKynlgOdxfX/wFASbMQXmlu4xWHkBgnfHJKxdwcmZpyDZXAKv5ThIwqw9goEzD54n+yhP0EYOEkyd7WUjm2fL6ysYtgSRSxh5jMUUEFt+YjwmYeXqe4xL/zEvpqHYJoyCaat4CM7tMQ8ePMS4J8NZ/jxKt74njphOm5V2xsCQAVRbfcJjRLvc6fGgVb5tS0NXXdWet6p3ODx4EqLt+/ARNyBtISzQtqyDcRGH7yuotlBbx4g4hK6jDPaWMtD2r2W36voJbTtrmLbdj4Rs48D50NgpsFmRzfuvwjk0JycnJycnJ6eDTft/VtnJyQkFBQWYPn06+vXrh//85z8Zh9u+fTteeeUVvPLKK9WYuuS666678MUXX+Ddd99N6W/x4sUYNGgQfvvb36Jbt27o2LEjmjRpAs/zUFhYiFWrVmHevHnYvn17Rtdt2rQpJk+ejJycnKq4jVqh4cOH47nnnkvpp7CwEA899BAeeuihfZSqqlNeXh7eeOMN9OrVKyWAXQiBF198ES+++CKaNGmC7t2744gjjkBBQQHKysqwadMmLF68GF9//XXGL8Avu+wyjBgxoqpupVL685//jLVr12LSpElp/ZaUlOCNN97AG2+8AQCIxWJo3rw56tWrB8/zsGfPHmzcuDFlfjpVTsuXL8fy5csxbty4gHtWVhZKS0srFOcll1yCm266qVLpatq0KcaPH48BAwak9Ld06VJceeWVyM7OxjHHHINWrVqhTp062LVrF1atWoXFixdnVI8453j++eeRl5dXqXQ7OTk5OTk5OTk5OTk5OTk5OTk5OTk5OTk5OTk5OTk5OVW1OOcYOnQohg8fXqHwO5a/AuZloX7HK7B77YfY/f1/ULJ9BXhWHhp1G44GP7sajGdVcapriJLwsXObHB3hN46yPVsQq9ssTaRqBZwgXAaLWAAWvqgILSQzC4//9dFmXHxyI3Q+vG6a6+4bVRrsVNF17kmgEQAwf/087CwuBGdyEbZccCsDGZCNWYRoAxpgLXAkaB/XcB0eWPRIYJSEpeFqUbWMXkAvjbTpDATettKgReXQKo8MLFgcohgb+xAaUNM0bdo0dOzYMaPffl1yySXYsGED+D6AwTg5OTkdyCoqKsKmTZsy8nvvvfdmBEGqbRowYABee+21CoefMGEChg0bVoUpqv1iAJ5+6ml88fkXCecurpuHE7KzM4pDAJH2Ukr/keeCtnuIxYX4jh1Ycv316PrWW2BZB+gYqRwqLN6Oj7//CAa/BQPlssAiBGTW3zVUhOxoro/pPLdsaW33cuNPmvsEzgkCm4yVbA/4hAF8kc1tQT7D3qPHcQB8ABw4r895mDVrVto8+u2WLXi7afIxpD0UIAWPE0ssiwinWEUarh1mZtkjB3Ob5h7tnBDyFulW9V/y6QPwNFCQBRAqDEzhWeSYzFfhiQMo1PMhlIsdp4kxmHaB8JNMVCoEmEHEhT+J7pyFjmEDtaEheuTPPr+hrAyryxI3COiSnYVf1a2bNj2J6Zb/VXQbNCEEnnzySZx//vk455xzEi9gH4bHlkkayWuuvQZbtmypYIqCOvTQ5pg122yQlSxxkUBr/b0cY2Ib3COCJxLv3wAzbTAgpUX7twtloCkx80G2WyYAwYRki4j0OTmFlLTPSjbxaYdlwTooy7yA+oOpb0/FRf0uigx3Xp/z8Pw/n0edunVM/QDgq4Zb982MQfhmIzzB1KyX8lMSL0Fh8XbUz2lQkdvPSLtKdmHJlkUW7EwlzfoHbbMYeBxnBprG1TyhtkXI1gELgE1l+002DeWKDTk0ELXb7/49jjrySNzwuxvLBcr+eObHOPZnXfDF/C9QN6+uBtLqvwi2X3YxSLopyUGgoD2UYvAQrjpkYyHURUZN+YtQPyNsELMwezOqAYzHvXLdQ3XI316Y6BiLgdWpU+3XLp49O8Et6+ij4TVtUql462fXVyB9Bl9Ii5UxH0IwCMYgwOD7CnwpOHwIcHXeBwOj9wBCwGdC2XvKghUCglm2rGAQTPbz4X6b7GpdNgCAUfvHQk20KhzVyBIMt/kpFdWFpBhMR/VF1L5od8t2ovsP21cEEN+zZ0/aJB599NGR1+XgkXWc/Npjh/A7GDuPODgEC2+wknBX4JxrgLoE9lK9l/2FgFBlSZ7zhRxhMVWWIEugynMCXDI1hpJxUZPO1bjabt4DIE7Ick0jDnpPRn0V5bXZYIKOTUzar9VPmuJqejJ9zf0E1a5JGjFiBF544YW0/natfg/wywAegb+qzD2z8EHkC0X9njJ5W2BG66lmKYIDITtugDGugazSJ9U6O156V+cDzIPc1FqNsJlVH+ykUyzCODLEAeGpNpmZ69hNDt2rarftfplmNIL3Et4+wb4orOdkz23YrYoZ4Wt3xgECagtz/4J5KN28Ats+H4+SbauRSr+86DzcdO9NaHZIMw3/h/Wu20B8JahZCGiYP6WGWj8mGHxmxqd9LuiLPhf2xQ/fr8WfR/0F773zHor3FgMA6ubVRY8TeuB3N/wOZ51zJrjnqQke1b9StnGZZ0IIxCHTovNGZ5RV7mgjEhoTkDdhtenCtCvUHgLU53JA+PLZczXWYDJ/GZfjEUYTWvQYBCA4h+8LMGZKpce4ShfTba30LCCob7LLiUqXNVEWkB770/3pZyAS6nlgowaubHmrDWcCEMyOw5RrRolQeU82BM0J+gC4UO23Sqdvp19VKM646nd8eIJDcAbfj4PDg2C+zh+fc0BwCOaD+Qw+83XOCMYgfIlU93kZRFzlqyefo+zvOHJi2YjxmII3C3lvyiYWzORzYDMRum+7rwFDcXEx1n2/Dls3b8PeXdJmyM7NQcPGjdDyiMNQUFCgx370+xHaSMljFhSbfg9CYz6Cp9N5mHlrDbPnHH7cx5pVa/Dj2p9QWlKC3NxcND+0Odq2bYfs7OwqgWozMHjMw2H1WmDN9lVWUyz9+zBzkAJQBd+DnklkDPB9WRl8HzFPQbUFV7aFnMPlQgb1uGpphQqjynJgjouRuRIsz/aclwgXdT1GUnZy6NlGzZdVdA7NycnJycnJyelgkgNrOznVEBUUFGDatGkYMWIExo8fv7+TA0DuSJlKnufh5ZdfxjnnnIM5c+akja+srAxz587F3LlzK5ymBg0a4L333kObNm0qHEdtVJcuXTBo0KC0cO3arM6dO2PKlCk499xzsXfv3rT+N2/ejOnTp1fqmueeey6ee+65GvMigQDFubm5eOaZZ8oVtqysDD/88EM1pcypPKooVPucc87BxIkTq6Q8XnrppZgzZw4effTRtH5LSkowf/58zJ8/v0LXGjNmDE4//fQKhXVycnJycnJycnJycnJycnJycnJycnJycnJycnJycnJyqm4NGjQIo0aNSrtBfYMGDbB9+/YE98Ilk1C4ZFLAzS/ZiY2f3oG9G+bj0N5PIWGVU21ReoZMwiJiL7cRohYfl+1enwKsHfKvFhIL63vQj73g2CTULDKWqz3jvsDtz6/Bm3d3hMf37zOoNFQ7MtIM/EQsviNt3bsVX66fZ2B89sJltVDXgG3UgsjQwmaC4dhwAbPk2YrVgnHbSxyD8AKmnmJ4LTsLLIS0VxUGoD5WtkQuorTBBAex2rVrh8GDB2PcuHFp/W7evBm///3v8cADD+yDlDk5OTkduFq0aFFG/g4//HDccccd1Zya/aN+/fqhcePGFYaKrlu3ropTVPtVUlKCe+65J8G9Eee4q179CsebBCMU8pPoK8R/isQI7VqwAN/eMwrtRt9f4fQdCCrzyzDtu3dR5pcAAVvahk5KcImEdnFt9+rvUHY6g3Xe2Ot03rbJAQtVRGASDegGAKHiIBs6cXxAcWhFjBlTlh8BDB02FKPuGpUWgrmkrBQlAAgRH1W2UuGsoo5sF/qrvyuHdHBtwB5zCI22Uog39VcEoNr0nQHwGYMHAV9IzArBtu3wNrRbqOwXwqSXwkk/tm/bD6U1sa4Gh4nW2Mk6l1BmLJ808gvDtJm6BxYKxwN+mfIH/fefu4sQpXvrNYQXun74Y0u72ayjyJgz01VXXYWffvopeAH7ehlCtQFg7dq1lUiJUaNGjfDl118hKysrEpwdcIuYBqmKuQlz39amVhrqZbUTal6nooBtu2xGAbczkYNrO5VXVBRZoHxLu2vVd6vQrn27xM3HQtVqwjPP4g/3/gEb1m+IvoYQeHfqu2h5SEv88c9/xJBhN4JKuQZ+WpsO0tyoAeNJuJ88Zti2dxtyvFzkxqp+c56yeBnOPu1szJs3D81aNsXRvY7GWf3PRLtj2hqbg9EcodkYhAXcmW6cDYyU7A+yO5TdQ3OLLLEvMU2PmWu8dOClaNX6cFz4ywtRUlKS8X2tWLECR7U5CvMXzMdhLQ5L7pHZXw++tiQlQDuZVDZRex/4y3TR1vHbyFA7DuFHXNvq5zjjief3g8pWrUpwix3aHKjmvqd06VLs/fi/Ce75Vw+qdNz5OQUQO4UCh/rS7hRqzCEEmC/AuXx2vu+DewoaCQHOhAYK0vMV1jHN7RPIFRBqqp/OqvICauuC9oVWCpsBMP2/bQdIcDMV0FAcGdoL5YZrh9Kayjg16NDw2CUEv6Yxi2Xw2vZVYWFhRpsNHH/88YHrRqXFD21TEwRESrtfmJOBZ6XzO9QmQPcTQoEioQG2BNTmDPCFr9oLAcGZBptyVZYIMitUvwIL4k1AbQmvZLrtCdipEBqaS+WNxsDcsnX1mJr6tApCtW37QmeZg2oDALp07YJDDjkEGzZE2022lj3dHE163o7Gx42sxhSlqKjq3STZZMnDhuOIOobxy2A6SHqGdAhZziVIm6s2loEJ6SYYh+brAtFwbfhqcxYue12CcTNfXZo2U/MVDNlEyFgcEjnm6z5bg2eFnzDbwMJ5x6z7DJ0Iz0VA2YdQEG1Zn1R/L5RVyDz4pUXY8dWL2LlsGpI+KwBt2rXBnWPuQM+TeygIMNc2KAd0nZedEtPX8aj/CBBuhQFeCybh0kyCdplgaHV4Kzw58UkI38dbr7+F1q2PwPE9j5c35qtr+QD9rsEeDwua7FFOclMLdY7aXMGsn0uY/oKRH7v9RVQ467kymvuj58ysflPNY6lduOUxUxslyHkdSq6cv/IV1Nq0y1SmJfzZtLk6zfSoOQs8PnkflC/Be7F/dQBmLAbTzqqxhb687d/kJbXD1L9AcOtZqLtiALfh1Oq+uMofwXwwMPi6nAr4gsnqCQDck/nlc8ju2AdT21b4goNzmYGcMfi+D19AbkQifDAWAzxfbiIhAE9tQMIZQ46XC2M9q/wkmL3VIMk+MlgXtm7ais9nfoEFs7/E4gWL8MPqH1PaMy1at0Cv009En0v64JjuR8PeTJ3bQG3LjQX+0nkz9hO+j+nT/oPJL0/Gfz/8L3bt2pVw3eycbJx08km46JKLcOlll6JOnVzdw0b1rWbESI/Keu7quFX+4VhTuFqCtJX9FNzWz9hQTLWBviB7VpU0Bvhk/wqh7CNpr9AY3he+slGYbDuo7ICKsyzf9HyYoPNJINhWnUr4fUua+bNkbk5OTk5OTk5OTkY1Y2bZyckJAJCVlYVx48bh9ddfR5Mmlds1tDI6/fTTMX36dEyaNCmt3/z8fEyfPh29e/eu9nS1aNECM2fOxHHHHVft16qJeuSRR9CxY8f9nYxqFZW9Bg2qbxdt0oABA/Dmm28iJyen2q9VHnmeh6effhpjx45FVlbW/k6O0z7SwIED8fbbbyM3t+p+5PLQQw/hiiuuqLL4onT77bfjlltuqdZrODk5OTk5OTk5OTk5OTk5OTk5OTk5OTk5OTk5OTk5OTlVRgUFBbj66qvT+tu+fTv69u1brrh3rHgdm78YXdGk7X9VcBE28xJ/11S2ez2dDfsOHYvg4rCQFxZwCP+l7+Z44fdFeGLaAQBijMimjJQkL+PxOD5YPUMuegX0YvAwGlutbtVlgRZE0mJIDRlIeEbqSeiFjsGz4QX+BgRByyINnCCpWMpDqXLyXw6WRYaPPfZYxr9DfuSRRxzM1MnJyamSWrNmTUb+Vq5cWc0p2b968sknKxw2AWB4kCkIF5WaO3cetm7dmuD3rnoN0CAiv9JZOVFml21ZZ2olJbfMpX6c+AJ+fGFihrEdmHp/9XRs27MFEMqetkHZULAuMHiw4JRgGgTEGQfjXPnj1vkwzJJbG+UY4IixthFwUaQZAxaz0hyGk1BgvdENCz/7ENjEgvzk5uRqkFsqlQqB0YWFCe6ZlMXwaCPZeSqjmkmiDhhLDMWsjz1uCselodPWMQ+d5wrA4jHAo2MVFwfgqefvgalj5ZdJkJEHibbylN+YLg3kZj4xdZ4+WaFj44/SYq4fs9Jhzpm0eNb92enl1j3ZUG1unWfW3/8W7014RsdkZ6F9Vswqo0j4RD2fUBGtlDZs2IBnnnkmMrLyQLUFBMpKyyqVFs45Hnv8MazbsA6NGzfWaRL2PwtemuxjbiDxnjJVdLxMQ4PstEh+kAV/YsE4AukJXyciUysCea2Wjc6cDgo9/dTTaNWyFerk1kHd3Lr4WeefITc7F0cdeRSmvDUl4Jcxhl27diE7loPB1w1OCtW2VVxcjNtvvR1/f4w2PqM5M9PGaBAngT2NL9MHQ+AfE/+Bwog+s7K6+aab8dlnn6GsrAw/rV6HGS+9j99fdAceHP6ImkuEmiOUUG09r8dMz8YZh6fBasbu8KyNQdQd6b4CVlygCUa7zyUQIhhO/vnJ+OKrz1FQr6Bc97Z1y1Z07tgZX3/1tRWnkms2UijYYFcGvm3iAGgzBhsuKezYhTB+IGoEWNvfsiUSrJ3VqVP1XnfbNmy9cQgQgidnd+2KvIv6Vzr+/Kx8EBBbPg6hst/0577q6wWEBCBbGE96jsYesNzpqQpYf4MSCvJpnzExWMUnFFaXlvCAFKHjTNxSyB7/ZKSo9zMpX3lEjV2iX4SEx1kAsHPHzoyS1alzp7T3wO2xJmikGt58NZSuBKYu9W3WeFUwDU/ljIFx8y5I3hONiaHGvabd5zaok3Nw5plUMq7GHQycznGuIaDBDzf9V8gf9Uhcb3ZFeaGuJIJjaAbTF8Lq58BMLtljcJ0fVt7ofKNnG3o4mby3qo1QbdJ9992Xsd8t8x5EfG/iXFjVKiIvNXjZQFhTh41qbMLHlt/AnAsd2/VMuh+zbwAAIABJREFUjZ4ZD5xnyi0wEmfKH6MRPAeDp/0x5iEw+md03gNjalTPzIyD9BeT59QHzAMYuXFj+6nwdnrsmQM9j8WCHzAPjMdMeLoGOCC4up6HPd9/jvVTh2LnsneRzGDLrZOLYaOG4dUPX0bPk3uY+q7rMwK2qm53CKILAc6ZZjzrv/T8hex/ZTcsnwPZ7Jwx9Lu4H47v2V2G8CX8Wu0iAMAcC/h6EwG6EwFflzE93obCmgs6J7QNrgYO2m7Sc4s0nqA9a7hqI7kn21Wai7T9gqliFdxUgHrfYFsrw3ueel4qTs6pfVb+1LwnV62oZ5UVmedmtoxAzJyZnkaGZbqNlb9L8EBjCc64NaZQ96nSzbmpPwyAp8qW0H2Zp+arVLoUkF7oNh7KTUHeFaScCWb5Ub48VcYEk/csqM+E7l88LtOq+zLI5xHzPHXPnr4f+fHgeRwe95CTlYsY9+DxGDzuIab/eogxco/BYx5invwrSn1Mf20Ghl08HBd074fRt9yP6ZOnY+2qH9LOkfy45ke8PnEyrvrlIFzXbzBWLV8Nzjx43JPpsvpNj3vg4MHnAc+UBXC8P+19nNr9dFxz+TWY9va0SKg2AJQUl2DmhzMx5PohOLr90Xhp0kswrPZg32rbIoBpk8N9a3YsG83qNkNc+BKKLWS9i6uPoLro+/BVnfThQ/i+tIW1revrjWSkXexbdq1tCZsxjD62584YAuk2/i27l8ZCURsVUXA3XnVycnJycnJyqpT2/8yyk5NTgvr374+lS5diyJAhiMVi++SajDH06dMHs2bNwkcffYRzzjkn40nWgoICTJs2Dbfddlu1Tcz27t0b8+bNQ5cuXaol/tqg+vXr4/3330enan7xtr916qmnYu7cuejevXu1xJ+dnY0HH3wQL774Yo2DapMYYxg+fDjmzZuHXr167ZNrtmzZEvfeey/+8Y9/7JPr1WQdccQRKCgo348tKqq8vDyMHz8e//znP6u8PHqeh4kTJ+K2226r0ngp7kcffRSjR4+u1S/knJycnJycnJycnJycnJycnJycnJycnJycnJycnJycnA4ODR06NKPfOOzcuRO/+93vyhX3lvkPonDpvyqatJqpdAvuY3kJbmVF660jjS1Lcxm1SE4Yl+QJYoFDA4rjeOzt9fh61e6016suVSnEyTAkyh/GCjvxzeexuWgjAFosbBYccr34EHLBKOxFipCriIUNDlCLUC3gtr0YFuqYMXMV6JAIxx66QVpkbFwMPCfRe1LAgHXvGlQQLoYVfUy1cPEi5xxvvvlmRn7j8Th+9atfVXOKnJycnA5szZ49O62fnJycfbY2ZH/poosuymhDmyht2LABF1xwAT744IMqTlXt1ffffx/p3q9uXfUttb0dQP1k+HPvVN5CSKCEjwZOCYEVd92FzQfps/z0h0+wavtKC8hmA7UJJAMDuVH2ug0BIswYxWGgMwTQIQgYyXo6LPhEmHaD/m4/Z4LTIOSWzh5PNb5mjOGuUXdllF8vFe2CH+GeSZFlKY5sF7qbBLh2RCi7TIfh2hrQBIKCBiHbiR96ZkE4dRiQbUOzJc7KAlszhMDYTOGBEsHYPPTxkviTwG1Eg7QZEGPBe0gF1KawYZScnbdFvo+N8XjC8+lfJ0/7jm5TEp+LfYIByK2CtSzXXXcdFi9ZHLxeGL6aBqoNAGVllQNr3zjkRgy+YbDeaMKGVwMhUI9OaIoIKzK3ECWaJoiEbBs3Xc9EGsA2pU1/DQKGyK28cnDtg1sE4Ep53tL27dvxs58djcGDB+Onn35CSUmJPuf7PtasXoP+/fqjc6fOGma9o3AHOrbvWKH03X3H3Vi3br1KC/1vtX123x0GTCur4NmnnkX//v1RWlpaoTRE6YknnsDf//73yHOz35uNEX1uQlmJbL8Jqq1heDa0lM5ZwDVtw0ACSrm2P+z+InH+kOaJdd+r2uMjjzoSi1YsQsuWLct1j3v27EGvE3rh7bfe1m6ZroPMBHJ6oCg4fZqy04sMmJBTmTTJdh9HV7Xi48zLIJLq1Z73pke6Z1fjeu/iL+ZiY9/zUbp0WcDda9oEjZ58AvAqny91s/JgUIG+gQnqTwiwDQFfg7R9813Fp00OGxSqz4nov+QXCIxFDOhbJG/Xk5TDqla51kyH3s3ICFLEHbCck7jpVy9Wu8gY6tStk1GSSktLMwKER7V15Bb1igXK9ueca6imGcuqtHIDSdX9nTWmBaDB2fI2eQCsyhUAVW7aQONiCk/QVgVWVWNqj3s6TQQDpfEz+TG9qnqfBQV1ZZ6VTnM9PcehQcfWc9JZa8+GwNyb3a8f5FBtALjm2msy9iv8Mvz43sBqTA0pIk8rDdeO8mf5ZcFSI4+55RaGa9vvYSPg2oiCa6sZC2bPOijoNjNAa6Y2dIMNuLZmJRgIsh1THw/gaiaBxwALwk3xBoHcagaDmXgkRFtdy4Z/Mw/xoq3Y/PFobP7v/YgXJQern3r2z/H6f1/BoBsHITs7O7ABDLU1uo0Q9pybZVuqyQWZBwyEzfYtKK4QTJYDX0F1BUF4oUHYPgQEh+wXmeq/mBojs+B7cChYLxMceoOKAEzXgHqpDxTCNyWMMdPVKFI3o6jpJTsVFWHaJaHyhGDc1J+A2kKQuwACba1pNz2P3v9TXgZBy1xQm2y14eojVNqDkHVmrqUA0wRs5hZ4nX5zQO02waoZY4DPIKgvggfOYqDehKs8ZqF8C4DBGQdT/YYXy5LlwJN1gnOPeiAwxuHJbRH17ya4go3HKD4ohLdgYJxpKDWBxxk8eJ78UPo8xsE9D5zHwBlDTixHAa25gWuzGDwmgdoxBdkmwHaWl4Xhl9+Mv9zyV3z1+ddJ60smmjd7Hi7rfRneefVdxNSz4AqwzVWaOCc4uOqfufweL4njtqG3YdCAq7Fq5apyXXfDhg347dW/w7WDrkVJcUmgbzUjZalkUG3yclhBSwhfwBdxDdb2RRy+H0dcSKg2wbWpLvsKpK2P1Qe2Pazqpo/EugqaD7PqriS3W/NcoXmqKLi2uUlyF4HjqLCp3JycnJycnJycnKQcWNvJqYaqcePGePzxx/Htt99i2LBhqFevXrVc56ijjsKoUaOwYsUKTJ06FSeddFKF4snKysKYMWMwa9Ys9OjRo8rSd+ihh+LZZ5/FjBkz0Lx58yqLt7aqZcuW+Oyzz3DVVVft76RUq9q2bYs5c+bgwQcfRP369ass3rPPPhtfffUVbrnlllrxIuHYY4/FrFmzMHny5CqtV6SsrCxceOGFePfdd7F69Wr84Q9/QKtWrar8OrVNvXv3xg8//IDHHnsMXbt2rZZrcM5x5ZVXYsmSJRg8eHC1lUfOOcaMGYN///vfOOKII6okzi5dumDOnDkYNmxYlcTn5OTk5OTk5OTk5OTk5OTk5OTk5OTk5OTk5OTk5OTk5FTdOvLIIzMCx86cORODBw/Gr3/963LFv+Hjm1D0w8cVTV7NlQ0qthQvKUzwGi/amCayxMXDqf0yyy8tCGWJ58FQ5gsMfWIlCndXDmRVEVUZvKmqoFcApk+fjpfffRm0MBa02FXlp4EP0OJq6AWi0o3WtRIITiPhlBs3kAEVN2A9EU5wAVocK29QL4JlwednEzQCJSMiPzLKoihPB+HawlNOOQV9+/bNyO+8efPwxhtvVHOKnJycnA5cTZgwIa2f7OzsfZCS/a8JEybggQceQNOmTcsddsqUKejduzdatWqFzZs3a/dvvvkGffv2RY8ePdC/f3+MGTMGe/furcpk10jN/Hhmglvv3DoZIJeSyOIypEIDGYs7CnbLAn7t7xzK/AOAsjIs+u212Pb55xVNba3UvPVf4JuNX1owLgLV2EAwAiIpMAw3YBhuA2igIGDKPidYi0HKMGOba9i2xCyBhexxlb5oexywSYblsceTroEQwHnnnodGjRqlzbO9QuA/e/dEnsukrIeRZMnO090G4NoIlnmE/BrElakPQBCSTcfMcmehY4KkewwWZJtGWAZuTfBretI2uJqzRNg2AbBt8Lb9sRBakQDtcHxBHBfBuM25SKA2Q+A+mDpn3/+/dhdF8g/PyM0N5GuoVCY8D/sEuQ0vqJq1lsd3Px4LFy6UcaeZr7ju+uvQoEEDNGrUCC1btsRxxx2Hd6a+A9+PQsRnru/XfK+GxyIE27HgkuEMSjLOFZX4FxFZopOGbEM3/AQdYrYfTfsKzZ1EZLGDazvtK+3YsQPt2rXHkiVL0vpdvmw5fnPlb7B37150bN8RGzekm/uMVllZGc7rfV5CT2v3x6Z6m77bbiGXfLMEH3zwAS699NJKg/wBYNKkSRg6dGjKerNm+fcYdMo12LNzj4TMadgpAMGwatkqlJWUaXdlZFhQVDMnSYBHDQ4nG0nDS839a6YloDcEBBgaNGiAhcv/h+N7HF+ue43H47j4oovxyMOPBE8E+pWwRVFhi7vWqEIgtlCbHvjLguw46lcScpKF2+swWFKGDW4isx8kBHb/K3oz1Tq/+EXVXaakBKUrvsXuF1/CpksGYNOF/VC2Kggm9A47DE1efRWxVuUDyydTnVgdCF/CBH3h6z7bFwK+r+DZvoILavCnUP4JGmjcCLgN25YIwLftOOQxY4mQbU1TjMqncFliieWwOqTHb+WR/Z4nTdCotibBjan3LQoiWbdO3YQwUdq9c3cAyG2/ywnfV6p0mA0fbNAqJGzWV/4E9KYKnHM96DIhVN9B/Rs315BjZYKxGvCrtbWUHsfa0FcCfAIS+Knvj/5psLcekZuxNifgNo1uFKCb0Xsv0y85qHbV6YILLsjY7571c7F7zfvVmBqlqOYjANcWGeQ/S/KdLmAP4tQg2pQS5R7u81jgoy3FAFzbg94AOQTXloBrrv+GZwdkOfVgwNcKnM0kMDsRtG3NWDC19ZYF3A7+VXEpOLKZreCAUHHxGCR8W7YXu5a+g3Vv34g9a79ImstNmjfBg88+gLEvjEWrww+XYF8mgcdmAzoJAQ6864bZbFoIKECuAufTBlGMQwgh49HdmK/GuRRGYXPtDaeoL+OQUF7IfjQOX8J8IftGAvYKtZGFPWI3G1cQkFtd3/cBpmDf6sMYC4zaDbiXypk5Y0ocUyFC7/OpTRIABAGiae4luJkOIDc8sTc1sDchYKo95grELKHMMqyngNke59rNxK0+nJ6XjNtshkBzpaYfoTvhnkRfM85lsaJaZc+PeqofoM3EBTPPmxn/NCfKIfOCpkgFZFoEBzwF+uZqgxPGuU6LBw+Mc8QsCDf1UdQnMt9OlwfPy4InpJ+sWA5iLCbzjSDaTMK1PQJqK8C2ZwGvi3ZV3YbzJSUluHPInXh38jS5UQWB0xVQ26Pny83zKispxaDLrsaLE1+s1LVffvFlDBwwEGXxMqtdDI+ZQ3ZJCErdOLcxcmO5iPs+4n5cQbV9VcckbDvux+GDzpta7Qu1tYygY2PR0jFAAG7LurXqpvQBy51O0Zfw2EvoO01pz7opLicnJycnJyenCouJGvbGcN68eQnw0Cbcw5fND91PKXKqieqw7kcUhYrukiVL0LFjxXb9rQ0qKirCO++8gzfeeAPvv/8+tm5NvttaKnHOcfzxx+Pcc8/F+eefj65du1b5pKoQAu+99x7GjRuH9957D/GIneXT6bjjjsO1116Lq666CnXqZLaDZjo9+uijeO2115Ke/+CDD5CTk1Ml1wKA2267DbNnz44817x5c7z++uuVin/+/Pl4+OGH8dZbb6GoqCijMM2aNcNJJ52ESy+9FAMGDEg4P2LECMybNy8y7OGHH44XX6zc5EZFtH37djz99NOYMGECli9fXu7wubm5OP/88zF06FCcfPLJVZaua665BsuWLYs816FDh4x+IF1ezZ8/Hy+99BLeeeedpNdOp2bNmuGMM87AL3/5S/Tp0wcNGzas4lRWnRYuXIhjjjkm8lyLFi3www8/7JN0LF++HG+//TZmzJiBWbNmZVzfotSsWTMMHDgQN9xwA9q2bVuFqUyvvXv34rnnnsO4ceOwaNGicoc/8cQTMWzYMFxyySXwqmB364oqNzcXxcXFkefWrVvnNmFwcnJycnJycnJycnJycnJycnJycnJycnJycnJycnJyitRHH32EM888M62/q6++Gk899RRuuukmTJ48GevWrQMgNyM/++yzMXbs2EiACc8uwOEXTkdOo5r6O8ZUPxdOsVgrAoL03QvHoKxofcB7kxNGoVG3IVZgexEnuZlFnaCFaOSu4/chbP8KymAfC1rKKnzlPw4IgZ93zsdzN3cE30frzMv9E+wMAFiV1apVq9CzZ090/eWx6D/8QrmAUy1yNAAcphcdm8WrHmI8JhdIMk8v2KTvMRYLfufqmHG5yFLFRQst9cJRguvQsle1kNaG6/AAnEEtioyAdlMmhkEFEEG4QABGoKlelv9yyk5HbVNRUREaN26cEXy0Xr162LJlC2Kx2D5ImZOTk9OBo1tvvRUPPvhgWn/78rfPNUVTp07NaHObKNWrVw8TJ07EXXfdhcWLFyf116VLF3Ts2BGnn346zj//fBx6aM1ee5bOfrQhCx5P/L32wLw8/KV+w0CIxDgSvwv6zwLepbDU4etjYVviGv8C9d233MkyV3wtadXn56Pbiy+iQY+eKe/7QNCCDfPx2Y+zLGAZ1/AXsncJGCNBYJ4GT3rKBje2uLLLyR5nxjYnmz3GshSYxtP2fJXZ45xAYkF7XAJ5CD4DbYcL38CmbHjYo2MfxciRI9PmXa+cHLzcODmMP4pLJyKOkx3ZLuG/dCDCbgiMQq2PSDgXrheAqRvhj69CC0DBWUy8dtrs9PgQSdNWHgXRNLZbcrh1GPlFAH0AhMcL+A2DxcsA9FRzKra6ZWdhUuNmgetRmMg0swg39fdPhYV4dveulPeeibKzs/G/hf9Du3btjKOVyUVFRejVqxf+97//VfpaUXr9jdfxq/NNn6n7i9CY1iQtAlaKRD+ZKhnUT6Q5r8MTBVEFktAv65wI+80sHRWB29bW8btT5ST0XGNyFZcUo3279li7du2+SVRI78+cgRN6nQgogJcBzyqwni+BfELNfcpjH/O+mI8Le1+o4zn77LPx+uuvo169im0uMHbsWIwcObJca77fWf429hYV49E7H8WSBUuwZeNWCF8gOycb73z9NvIL8rUdY9sznrJRNJjNtoFg4HpMbSYCDdw2m4hEzRv+euBvMPm1yeW+9+uuuw7jxo+TB4G+pfJtjw5bw9qgZOMPu4+wZ1UDmzskqVQ2AFs5mHGG6g4CGzao874fHGH4GiSnIM/a3UdeVj5yY7nlv+Eq0t6PZmLzFVcmuOf06oWmr79aqbi33TISRW9PBeJxiCRrZEl1LzgfDe77E3gGG9ZkqtJ4CV5f/poGJdpjDq4AjpyF3gtwOQ7xCPRo120Fm/R03aZ6bd5FcK7qOKw6zUy91nWcW8eB+X6ql8w4WO8EghBoJA4WUP56bQOSgUq+C6I0pVBUfUtwE3KzgJzs9ByMb7/7Foe3PlwGC1Lvk6Yx6nrJ2gFp36mMZlHtQmK8whBr9SYtGhSrYZXCvD5UYTWYnb7reQ0RCa8OXJ/SqYCtVm+igxA8nMomuR8IUO2agJGi579ixQp07JD5+3Mvpz7aDloBgCfWp8SLJFdGWRgRQeD5sSR5GTUDF/WdxkrWqF+Xa0C+BwfM+3F1bL8f1+/GhXK3jhFX0dmzdEL58dVlfXUPcSstPlUmCGsmkNIjAmmGTnP62QgGDSy22mUNMmYcEAIlW1Zi6+d/R8mWb5PHxBguGXQxht5xI/Lr1dN1U28azbj8TYDges4LAhas2aRJQpsVGFmBqiktNJzVW7rQI+Pyvg3c3KRLCFh1XmV7lH0Z4UZZI4QItR0KIK2uKZOnEwKmYNum/TDzcbqIUv8ohGx3BQxIWnmQbS7opuHr9tTMQ2hLjtpQsu9UWCasOQCVZsqmyL4j6D3UBtI9+LrNJVcfUM8YYJxBCBOOqeqlky1UKGalh/KLm0TY7bjMTznDwgQQRzxgDUMAceHLtCiAuvDjuqz5qk76VEeVTavB6UzAL4vLY/gQqnAR8LlOrC5izLMsZ/O/7uvou9XfDjhrAJYtiuYuNTu0GY7pdjRatG6Bunl5KC0pwcZ1m7D4m8VYuWxlZBhA8lvemzMNrdq0JqtN/s+obJrfbtxy40i89MJLkfF0Pa4rzu93Pjp37oy8vDwUbt+OefPm47WXXkv6fmzEzSNw/9/uT+hX5ZMK9a0RdWrZ1qX4btu30j7lZo6cQOQ0z06/h/EUKDwW+K2Msm9Dv6uR9oFpY8x4VeWLZdPSOwFqLnS7Z99H8AYibdrA/ZI/kuW/oqrNv31xcnJycnJyckqnPz51rgNrO9VOHYxgbVu+72Px4sWYP38+Fi9ejNWrV2PdunXYvn079u7dCyEEsrKykJeXh4YNG6Jly5Zo27YtunfvjhNPPBH169ffZ2ndunUr/vOf/2DWrFlYuHAhvvvuO2zcuFGDabOzs9GoUSO0bt0anTp1woknnoizzz4bRx555D5LY23Xnj178Nlnn+HLL7/EmjVrsG3bNpSWlqJOnTpo3Lixfv7HHnssWrZsWWsHuUIILFq0CB9++CG++OILLF26FGvXrtX3CwD5+fk45JBDcNRRR+HYY4/FqaeeijPOOAP5+fn7OfVVr/Xr12Pu3LlYuHAhVq1ahfXr12Pbtm3Ys2cP4vG4bgOaNm2KNm3a4JhjjkHPnj3Rrl27WlMGagpY21ZpaSm++eYbLFiwAIsWLcKKFSuwdu1abNq0SbfBAOB5Hho0aICWLVuiXbt26N69O04//XT06NFjv0KpAVmXFi5ciBkzZuDzzz/H0qVL8cMPP2D79u0QQsDzPDRs2BCtWrVC586d0atXL5x77rk1pl12YG0nJycnJycnJycnJycnJycnJycnJycnJycnJycnJyenikgIga5du+Kbb75J6S8nJwdr165F06ZNIYTA999/DwBo3bo1APl7rbPOOgtz5sxJCJuV3xKH9/8PYnWbVf0NVFqpfi6c5Jy1OM3+ufHK59ohXrw94LXBz65Gs5+PjghsreQMLBo21xV68W5gubwJoxYJ68W/AORCYQvhJ3xAxPHrs5rhDwPbpLjXyivjn15H/UyrGn+1vWPHDpx88slYtGgRzrryDFx0Uz+1cJjDYwyMc3DBgwsEOYcHtWhQgTMkSCOm4dsxHkuAa9N5j8WsuDx4IFigAgkqaA6zFhkSUEMuNoS91NDACyJgBQGQH2VxCKxdHYsMa/viwieffBKDBw/OyO+gQYPw7LPPVnOKnJycnA4Mbdy4EaeddhqWLl2akf++ffvi7bffruZU1SyNGzcOQ4YMSe+xCpWTk4OBAwdi3LhxyM3dfyC2ZMoUrL1g/oKEtXUAcH+DhhhQNy8hVPKjoDWuzfCQv5Clbn1E6Ni42eBg+h5X5+NCb38D5NVF12efR+NTT01577VZX6z7DPPWfRGAahMgkgGhjW4Ium3D6Dg4JLjD4x64Dbgj21uDQYzNzgPQShMnV9eW1/IU4DtojxM4TAM/AH1cEXs84ZjJtW85WemhbwCw5rCWKc+HuCmRbiLgkljXwmVfD0k1QCm6/kTVgfC5MFzbvoYfEZfGVIWua+OrkqY5Ih3ppGEuCOYZs45ZEr+yzJgwBNQmiDYhnmw38n7Nli34sqQkIT23FNTDNfkF2m/ydAQTHOUPAP5SuAPP7t6JzBGx0TrjjDPwwYcfyAMrY9euXYtjjz0WhYWFlbxCtFod3gorV0m4kYY/hdIgD40DCx2nUqSvQL1NHtYGf4XdQolJjE+Nw/UQ3WovHFy7dmvNmjW47rrrsHz5ckyaNAknnXTS/k6SqQ9JqkVZWRmaN2+OrVu37rtEhXTMscdg9txZxr5Sc6G+IPCar6DaUN/j8IXAjVcPwZTXpwTiatu2LSZNmoQTTjgh4+tv374dN9xwA156KRqAVlF1P7k7/v7qY8qGibJnrLlDDdMm+4SDc6bnLxPsFOUHQOAcGPCHu/+AB8Y8UO70nnXWWfj39H+DWxuJhHUwgbVD06eRfvRJ+z2BAvuxwHEwrA3WNmUeGh6vxxa+ABiBtmVdyM8uQI6XmR1Z1RIlJdhwzi9QtiIR9NnkX5OQe/pplYp/69BhKHrjzaTneZMmyOt3IepeeimyOnao1LWS6eXFk8wmPxqkbUHxuQcPCrLNY4gp9xin8YeB6BO4kMHTsHwD1OYGmq/qcxBCaL0bYJYFmjAWCYxAkkIIqxOsDZTjvVBkhEhruEfCtW3bEMDevXuRXzc9L+Hr/32NTp07JbtQudKQyp0xJncMYsyq46aN0O0GrHPSu6z/alBmNgALviMkAHfw+lb7Emp7gmlDRDlh+pxdAmE97+hxMfmBiSM0Lq5pUG2gkmW2imQ/u0suvgSTJ2e+MUa99hfh0DOfjH7XGrxIcmWcjeFIrMKlBqbJ8zPZTJv9nRoBy68FjU/cfDoM1/ZBm7LIsL4Jq9+TB8+ZGYZ48HoJAG7ro+uiPbNhp5eOkrQJptDDagDkd/X+V5QWofDrSdixZEryCgygXed2uOehUTimm+SMyLk19R5ZgZ4554CQ9iTVdyYYuMet5DMLrA9d3+Ucl5Cb1/GYgW6r+1BWOXxfIA4fwvcDkxLmXs08mGma7F4rOMA382Y01pbuxvY1sx5MCIDThnaAEBK2rfPUeiJ0JZ3dxnBDcL4MEL60xSSoWtpzvnUPjNOMgzBtO11Bb44gQPOEdmoEBISdNOseA/10KJz2q7p5e+6AnkfArzDZTht26z4mFCcBycGgoMh2H4RgH6Rg2AluQsBnsk758bhuInydfz58xHXe0D9fyDrnW/lpbGGBgpx62hbWrYOuq4k2O/m5+MxLsGzhMn2Ph7c5HBdefgF6//IstD7qCL15UaD/YgzfLf8OD/3xYXwA1vc6AAAgAElEQVT43oeI0oWXXoBHnnoEcjwGPWcs57Xl8btvvYtrr/htQtj69evjsScfw68u+FVwgyR1/ZLiEvz5j3/Gww8+EnntDz/+ECeffLJ+ZvK6ob7Verh2PdtRvAOf/vBxaPNJT/8ORm9Y6cX0ODUM3Pai5tb1nL5pN5iyd2WuqPujuXXV1pl0W/aHVS/t//X9ZPqbl9C9V0S1/bcvTk5OTk5OTk6p5MDaTrVWBztY+0CQEHLX5P0NmHU6MBSPx+XEhBvAH1CqiWDtdKrNbRulvabXJQfWdnJycnJycnJycnJycnJycnJycnJycnJycnJycnJycqqonn32WVxzzTVp/d133324++67k57ftGkTevXqhZUrVyacy23aDa3OnwqeVbdSaa16pfq5cJJzocVa9JPj7yZ1Q9mu4G93GnW/FU16jAwFtmkBEQuLhUGMmYXDtJAYMAgy31oITIs4aRFxHAas7QMow+2XtMLv/i81mK0iSvuT68os7o70nnmA4uJinHfueZg5cyYA4KwrzsDFt1wEphf1hYDaYODc08cS1qfgGZ76riF+XIMzOFMADXgSpM2sxYbcwAEZI1AOLXTmepEeg/0dgcWGjMDasGAEDKFlhkFgQSIcgU4G8/1gBWsDQIcOHbB8+fK0/hhjWLZsGdq1a7cPUuXk5ORUe+X7Plq0aIH169dnHGbOnDk48cQTqzFVNU9XXXUVJk6cuF+unZ2djVdffRXnn3/+frl+MmUK1h5z/xjceeedCecXHdoC+RaklEIlxpP4XfGqkmJ+/ND3IM4qYJlrN4Pvsb8TWFt+9wGIrBh+NvZRHNavf/SN11IJITBz7UdYumURAAJAKlgc5CYy0g42NjHBtckWZ+CIKdCHBHvENNRDbnhjAbYDm+AQ8MPA7Aj+wTTcjhkAiAJ78JA9riEnhPmwoScW8IYpKFKCLY4g5ET4NngK6NSxE76NgBKGNbZhI1xYp2JjaJurUtVwbdtf+AOrHpj6YEIH60wwbrv+mNgUyCgQPoyQS34vycRCf6O/s4A/WRbssOY8jwhPH265v7q7CPfvSARRZzGG95oegsM8LxDWlr5GaHgXdS/k4gNYU1aGOcXFWFZWimOzszBz715M3bMnwXcy5eXlYeeunQmZetppp+GTTz7JOJ7yyPM8zPpsFrp16yYd7GkURM0L2McsAbaYVOFoMgiTALhCIrwnFczHBmwjAgwUGGenACSlu07y69fucXxN1Ny5c3HDDTdg/vz5AZvm9NNPx+TJk9GoUaP9lrZUYO2FCxfipJNOwq5du/ZtoiL03D+fRf9LLgIUZA0WdE1AruvzYWBrvu+jS9uu2Lxxc0Jcnufhqquuwp133okjjzwy6TX37NmDCRMm4L777sPGjRur5b4e/udD+HnvU/Sme2bjDwtWBqbtFA3YJkBiAng3Mztl4nMTccN1N8D3/TQpDKpDxw6Yv2A+cnNzq6S9CYSvYW1PVYO1dXzqu8YuRvZd6huBtZWxZcMEhUojQeUJPFgvux6yveyK3XQltWPM37DjsccT3HN+/nM0felfVgdXMaUFazdsiDrnnI3cc85B7llngmVlVep6UXp1yUuIC19trMkVOFvO/UvoIM35y802aeNNgmrTewSuwjEweMwDY+YvZ9LW46FxibQxzcY+BrhYDrA2fYt4J5AMQlgVYG1ShdE8yYcpJu4kJ8n94v4X4803k5cf0pZtW1CvXr1gWlNV+EzTYEcXsOWE1UYoG5WH8oraEWoLYNoQgCnQa7gNseHbdA372vbILKjgCMd8s6G29vspOpcI1U7/jqomQrWBSpTVKlT42ZxyyimYMztx4+ooebmN0Paq5dCU9OQXSa5yZWVwrCWdRORh8rCpRvB0H5bflHBt5TcA1waEPcsghHVMgG1ov+FZO2GF0/XKmp2ImvkwVT9yRsVS4kwBbc9GA/yiNXOwde44xHcn2rak3NxcXH/bdbjyuisQi8UAGJsx8G4ZXANtmUoKVxs6B9Ng6lSWl4VcnoPsWC6yvCzZv7HMeCC+8FHql8pPvBQl8WLERTxhLBtoJ3XbAN3umQRarRTBwmGi022LGvILuxpIyra2jak9pTgFKNupTRLm2n6wnaWzTLfdLHhP4c0SfMoPYa4oTDyBpleNdew2jTFmfg5iteV2Sy3o3kzUlj+ZPsGpWDFThNU1dclTGeczX98T1226UOMupu/dh6/acXlRn/LF9+EzZa8KCTn34zI83aOvzsm+L464CJ1T/3wICF/6yYplIderE+r3YNVLFmwbrOfS74yLsGzhMhzV4SgMu2Mozjr3TL1xEOWJHk/pMZXOIvz1rr/i+ScnIqzs7Gx8vfor5Ofnq6dBm6LIula8dy96HXsS1v20LhAuLy8P//7w3zi2y7EAwjaedXUGPD72cdx+6+0J1z7uuOMw+/PZCRsgpYNq0/f3V09HSVmxnnMPb15J9qwN3o5ZfuxNMMO/q5FtjzW/DusdQGjDGP2NW/fOgum1bQqqtOWxa23/FdGB8NsXJycnJycnJ6dk+uNT5wbeVzs5OTntMzHGaiV41qlmyvM8N3h3qhGqzW0bpd3VJScnJycnJycnJycnJycnJycnJycnJycnJycnJycnJ6cDVZdffjmaNGmS1t+4ceNQUlKS9HzTpk0xbdq0SGDM3k1fYt0HvwNEvFJp3bcq3+9Fynb/lODm70kHZglfw6yAEwEvweXpxgPTn8A5ayGedOIY89r3ePnjzEGXmWhfQbVtmE6mKovHcekll2qoNiXILDLmCkxj/eOetSjQM+A8vdiSQBcS+idDcUIC6sWDnKA3tIjQyg578SAtvA7jKBIWCaqFsiY94afOYLyy4EJD+3dP9lcWXBzIyvmvnNWjRmrq1KkZ/S5MCIG+ffvugxQ5OTk51W717du3XFDtBg0aHHRQbUBuRrO/VFJSgn79+uGVV17Zb2mIlLZZk52WJ2fPmZ1w7uisbORX4HfeLHSQLAqW5HvYjUV8OOxbY+AsCN/1S0vx9ZAbsez+0akoRLVKe8v2Yuq3bwWg2oiEajMNjuSMg3MGZgGBOOMKnmNsbM8GTtob48CAuc11yGblGuhBdrm5DjSgR1vojCWUBb3JjeHaKPcg1COg0OMM25z33XdfRvn5xK6daf0kK/0MNmMkeBQOxaL+WgfhEKnKvTXa0R9Pu5o6wEOfRDcz9vAY4DHJMfKYPOepD9efYHjP+qRyY6Hr8Yg4Pchrc10MgrgXeyEyQ/BeTF7JOCfsjgbYjsgvSAnV1sWPGZSX7S+xHJj8PjIWw+V5efhj/Qbok1sH08oB1QaA3bt3w48nwlmrC6rdqXMnfL3wawnVDtU7e17AQo9qLxo6yAIOCQw0LZZmviEifNiJZnCi0xa8FmA19wwKbiXHnJRuCVINgupMckTK40xUE0CCB4pmzJiBtm3bomfPnpg3b15C3s6cOROHHHIIRo4cWW7AcZUrVJbmz5+Pbt261QioNgAMuvJqjH98PObM+kzxzZjpf2GBx5hsWQu3F0ZCtQEgHo9jwoQJaNeuHUbcNgJLv1+CKVOm4JNPPsGMGTPw5JNP4oorrsChhx6KoUOHVhtUGwDuHjwKvu/Dgw0eY0EQGYydwpndj7IIO4VsVtM4Rtkpvxn0G/x7+jRklRM8vGzpMrRp3QYbN1RfntRkZdKmJmvb9XkCKKYAdyecErD6DxVp2BML/NnnKv7sc+z4+7gEd5aTg4aj/5J8MFWF8rdtw+5XXsWWa67F+h49sevZ54B41b5r4pxrwDmEwq5acFfqozUEUsEiCShp2yEadowQaF27w/T7ulyYMECoHCUZmJbLFoh4TBWxJZJGH3rfkLGiwIjhuC37O+weL4tj+vTpaS+TlZWFegX19LsT/aF/TMEeWfSHEyAyFI4j6B4QV2MGzgAm5F+h2nj1144Lqh8QAG0DhfBmrTSy4Pqa0t3jUeBcnvAJ9616I6zA/fJALHqEZ/VTpusxIyR99RoM1a6p+vTTT3HzzTdn5DerXmvraF/kS8Q16HmI4GHysEkaMT1wC/llpvSZyLlV5hjAuPyAyivVEWs+CXJGAiBGBLfC0cwAzS54+hxjHhjzABZT/mLq45m/NN+k/JpPLPV3MBkH8xAv2oZNH92HTTP/mBKqffKZJ+OtWZNx9Y1XITsrW27aosC3nDZ4li2BntugbOVM90I6TxljqBOri0Z1GqNFQUsclt8Cjeo2QX52PnK8nIyh2jJ+jhwvB/lZ+WiY2xCH5DXHIXnNUT+3AbK9bAlmFj58+Lrf1H99wp8z+L4Bmgvh677SFzKc3pBEgZ4FI4AzZAwMsvXUEyXCtF0QEMy0adSnUztJRGurFZMlSuUdp7acWdHbgGQVebCvgHmfb/cZIjwWkPHQ5ggaOkztrVUXOOOwTAn5EfIehCreNANLExaMAVyoPgLW/BUXZl4Wqo+ySglXeQgmdD5QrYoxmWfMYxrYzVXfBcY0gFn+loLJeVgBCPo9Bc0Lq3uCkHlI/VEWyzabK3KzkTltXsKZ3LBEb5ROm5zwGHJzcnHz3Tdhysdv4Rd9f4FYLEuGCWzYaDYxonEaZx48z8Ndf74TbTu0TSjnJSUl+GruVyqUNTet5rVfeuHlBKg2ANz/8P04tsuxaj483KsG+9bhI4ZjwOUDEuJYsGABPvrwI1UyQ32r1ZwG+mHre9O6zXT984WPuB+HgK/rm66b1uYEvtrUx7gKawsC2x4GdPtC81rkLkw9C/zmSTHRhfkSkgj8KZcObFPBycnJycnJyanSiu3vBGSizX4cj+3csb+T4VSDVORebDs5OTk5OTk5OTk5OTk5OTk5OTk5OTk5OTk5OTk5OTk5OTk5OTk5OZVDubm5uO666/CXv/wlpb/169fjtddew8CBA5P6ad++PaZMmYKzzjorAcK9a9U0bJw9Cs1O/muVpHu/yV7na0skQnK83DBknAIni8S406I3A1AIhWERkA1agCeYXvwo9KJMhrsmfgvGgEtPbZ7qDveNMvjJa0XBDqVxH78eeg+mTp2acE1afCpzl5uFrnoRp7XAVcP7DKiPa1i2AQ6AwjBoyI+RDUeAPkcLb5lJWgDUpk6bBdC2x6iFgemyKsniyoNZ7du3x5VXXokXXnghrd9ly5bhH//4B37729/ug5Q5OTk51T6tXLkS06ZNK1eYQYMGVVNqarZyc3P36/V938cVV1yB/v37IxarFcvnAEib+LM5nyW4Dy0o0N+D1nIyeztoTmlfIWZZlAXOrGMWEb+w3MLhOCSYzT4WkPb8yrFjsf3rr9H17+OQ07hxZJprgzbu3oAZq/6NnWW7AoAvZtvYzNjZGqRC0BkQDIhryIyGzagP2eca+MWDIBobqi3tdkh3Beq27W8D6dQ4GnlCQIObAlZzhB1uykJQAegXgaY402O7/v37IysrC6WlpSnzdFlpKXb5PvI5T+kv/ejSwIPMmegaEzlilYwd+3Yi64YPUwOYVRd8mDLv6xGqdKd4hBWfl+DGrGuJwKMyDBYWSF+mYhHfGd1zyKd9Pvydjnnor/wuw/5YVoZNEQDILtnZGJRfEIgnnEZKU6p0J3Oxn9PE3btREQTl1q1b9YZsjz/+OIYPH16BWKLV+ojWKC4uRssWLXHTLTfhoosvChYMBOcGEuHS4S9QHKkkpcFyDoNP7eOk8D5hlwZIgJV1TrDo6zLyaE3lMEbATTP/Q4Ak/T3h8iJ4/dBxJkoWt1PmuvXWW/Hggw+m9VdWVoaHHnoIzzzzDJ5//nlccMEF+yB1qbV582aceuqpiFcxkDZKI24egbEPj83I7+0jbwcAZGdno9dJvTB2/CM4os0R8qQC1hGg9rmnn08bn+/76NSjI35zxVX44pMvKpT+yqpoVxFuHfR7PD7pMT23KO2akB3CLNApN8A10HmrtzGzi1bNV/OHzLJfTjvjNCz4egFOOuEk7NyZfqMO0qZNm9D2qLb49NNP0aVrF32tg1fJxxQVjoJBExGFn2QQAhiAJMEfhdA26r5UfOMmbB18AxCxQUD9e0Yh1qZNlVwnu0sXiOJiddE4/MIdiP/4A8rW/pDwDiS+aTO2j7oHe6bPQOOnnwSvX79K0iClYIHMgAF94YMzD74QYJIMKTGDzLPsDctWERJESXYBjTcZI/AgU692hG4LkqbG6rMzevphI3E/YEcYYwk2Vlpl6D04ppEafP1gFBUVpQ17WIvDMk9DkvREXT+puxl4Ar7Q+SKbAKFA7iIQB4UjSKsuN4KZcVBo/EN9ihDUFyjMZYpnYICcwS2CwmXNhrrqY3VR22cA5umg2hXWAw8+gJkfz8SC+QtS+ivZtiLksi8qe8Q1qEzbY5vIZETNMtAzjXr5qf5SHYAacwlAjq7lTIKZr+AmvOCqNnI1icHAhNB1RtYPH0Iw06cKM/tg6qGv7E5KgKpXamYjOJGY2A9Ei+oDA5iPnUvewrYFz0KUJd/4qnHTRrj9r7fjF33PBvc82HWO3k1zQPUr0l7WMGdyYzI/GIBsno2CnALkZeeXC55dXnnMQ15WHvKy8uALH7tLd2NXyU6UiTLdNgVaEatdo35PtpcC1Izo/hPQv4GQz8aHp4DTZCsJn2wmHwZcbSa1qEzR2EJSt6m8kDfV9nJZsD3GpB3AGYSv5nwYrJ+GyPvhzNyHD4mSDjZz6k5V+YuqGXRNbT8E8pbrzTzATL3jwlyH6dk2lcvEDvdUPpBZCQA8+DwEfWfKE90XOARTdc/3wRgQF/KvDMTAhZWvjAE+kyFVP8aZnBOUfaIskz6EBk7HRRwMDFleFgh4zhjNuTAZt1X3hJD3Rv0qA8Nzk59FfkG+zi+qD3ZTwywHzrmVUwxeVgxXXnMl7r3tXoS15rs1OO1Ma36b+kch8MKExN8ZtG3XFpdfcZn5rQes35KoYzDtCjBgzN/ux1tvvIW9e/cG4vrHU/9A7969zT3ZTaf1/MLfAaBpnaZYU7hKhQWEkGWZMwnVlvVJbi7j69TIMiB8H+BMt5DS/uV6fKJtDspVK100V2U2mYGya1iivQoKE6oulr2cbO4sHMjNdzk5OTk5OTk5JVet+WXQAw6s7eTk5OTk5OTk5OTk5OTk5OTk5OTk5OTk5OTk5OTk5OTk5OTk5OTk5ORUCd1www0YM2YMysrKUvobO3YsLr/88pQLkk455RRMnDgRl112WcK5bd88iax6R6DhMb+rdJr3u2htL2PY+uXjkV6yG3dGZouaLT9qgaBeNKlXI4cXH9OKyXAc9Jdbx2rhKBjufH4FdhaV4tr/a1WBm069ID/hliIjSBF3ORd/R/nfU1yKax98C+98+ElkGE4LHmEBbQC5eDIA9FPLGrmC+UnsNuTia4IAysWFngUDpMWUXH0SADjq+YYBOXpRpYYXsISFnrreKXe9wFVJh7X/ZpClBzMgZ8KECXjzzTczggzdfPPNDqzt5OTklER33HFHufy3b98eDz/8cDWlpmbr5z//Od544439moaysjKMHz8ew4YN26/pKI9WfrsSmzdvTnA/Lis74zhCHI2glU6cjQjbKQw4EYg2sSKs9dA1mYaJ0PY3gDTpN3/0ET4+8wx0efhhHHJW74zvqSZICIH5G+Zh/vq5EPAlrodxA7WGgWmDbGhG9rba6AYGmq3Q2WrTGwJtm01wOPOC/m0Yt4UqgbV5DkBwY2N3G8iMDdhG0B5X38KgEwoZLgdhuEnYHic4EOccffr0wZtvvpk2f7usX4cVh7VAarR28lGnXWYN8C1cooNH4b90MgqubR/bAHlh5RC3/HhgCsAtAu7htIZTZ9wN7AcKsgTbj83gSjIWYnbC9Xgr5CfkYpcaEo/4HkLTBcI9tTt6zPFog0awt2cK82VYyDGcjnDK7W/hZ/XXHYVJQyZTvXr10KRJE2zevBnnnHMOvvrqq3LHkUwTnpuAK399pTzQtGn72ZmnHjlfYD9wZs1XCPM9nH/2pVJJaNIUkHDpMMDIEIKCcej0G9gis0jcZh81oQFDNmjMwbVrpq6//no89dRT5QpTWFiI/v377xOYdVKpRmHQ1YOwZ09ygF9V6e5Rd2HUvffg/envY9GiRRmHKykpwcczP0a3zscBAIbcNAS33307cuvkqH6G4Z0330kbTywWQ/vO7fcbVJv03xn/xdrv1qJN2zZqMz6ycmw7iFmb9ZEdY9k0sNt+slfoXKgj1IcM7dq3w/KVy9G9W3f89ONPGae5qKgIPXv2xOTJk9Gn7/+zd94BVhVn//8+c+4WFlhg6ZaogEqskURFk5BijYqvGrEkMYm9kViiMZo3auya2MXCq6YZC6ixYvtJ7KgYBcXYCyrSYSlb2N078/tj6im3bKP5fPVyz5kzZ86cc6Y889ydz+zXmdtf51XUV50kvxUyxgokkeyLbPuf9L27ZCl9rLulWlqw+NjjkF+wIHWsZv+x6PWLn3fZtXodczR6HXN0KlwuX47mJ5/Eigk3ovX9OEx21QsvYNFPj8DA+yaDqqo6nQeppLM5JRRIabygIjJwbQ15tLBsCYUIHsQdgi51OhplqpSK84sB2AKk7dcQImrsmiQ8EMi0M7J68lR6a0AOGNoNZdbDPxU++ugj3H777WWdN+7gcTaBMDGYxJIXKVh3LdwxK1+x8NhAx4wDDYwyZoMZ29eONxWUW6jFArO1rRi3/txVLWySwnePonaeO5Qa+8KNjZN9jIPAM1S7W7XfvvuVBGvL1pWQLcshqsJFBYoU2i4Tpfq+EBhvh0Plw7WR2M86ZrcM0BUAnEUY+mSMN8Ik4VPSjgwy4zU3JjPQZeVgxKb1d5DtMHUFmIURnDfCXcDnQIOf7W3EHEEmgoYJtyz9AItfvBKrFr+b9aCcDvnFITj1D6egtk9vcyfC590CtY3HiwQZIL++XwHh+h2lCD1y1ehT3Rc1FTVFr9kdEiTQu7I3elf2RnNbM5atWobm1mYH5IUK2nXTdkklQWbb3Zdt5+B7UHusTUn32z/sAgaa/+vemwf8+tFz3L/rnUO6SJBre23RFyQCuLYCSXJtnS0vLnXyxcS3dYG3WCG2KFe8ayIf01xLHwig4aRcv0GkYiXReuGEa4bNXaugzzAXVVJBCF1OAFi+OCDN3zMEC7sIiozN4xd31y9FOvg1QQV+DhMi9csgJTWgWwAG6QxS1leuQBAgQRr6TuYdIHyO5hmTeccus95mr+1T6x+DzUYA17Z/o2Fzaxc7scBrgLDtN7ZFllaubHCLJPlem/DxR5/gnbffScU/5CeHIJfLuf7UXsP1r+RTseVl8JAhOOzww/DXv/w1ltajjz6KFStWoLa2Nt0OJ9rKpAbUDIBUGopOUuoyBeGg2hpgL82qiDafBFLCtJ8KFrROpCAV9Dszz13ad+jeVWB/GtuYTJkR9riD4yvXBigK7VaT2uod+rBYLBaLxWKt9yr1twYsFovFYrFYLBaLxWKxWCwWi8VisVgsFovFYrFYLBaLxWKxWCzWeqENNtgAhxxySMl4r732GqZNm1Yy3mGHHYZLL70089iCF36HJW9c2+48rhkVmrTtZ3LJtmYsmn5ZKobI9UDNRt8vkGb25OBk8vEJcOH0SzfzPUjGHstAcrmJggJSARfd/TEuuPODsmBSXaouuJ4K/ktqQX0DDjr/Ljwz81Nkvzs94dUC9hxcjyID99PQPlKkAX0U2SmNEIIc0A9KT6C1Hw0KtKDtcEqm3xfkwQIhgCAE+SUZAQ7KHc4jBIKJl5m3yGqHcrkcbrvttrLirly5EnPmzOnmHLFYLNa6qalTp5Ydt7a2tix7cn3Vj3/84zWdBQDAjTfeuKazkFYRXtJLL72UCtswijA4iookUTjBTGvcM12KZcXZd0nUlA2Lx/HHRSLMoxX1dsv8+XjlZz/Df349Hi1LlxbJwdqjRU0Lcd/7k/Ha3FegoS0iBs0WRGYBGwvVFs7u1jDJwKa2i97YhWpEFNjZwixu4+P5MDK2tYUICXib26anYUkemm0+FOxZGJT9N4ifZWOXZXYnQGIADGAcuOrq8hYXaIPCLxanofJZKlRu48MJDzvLKu3JkSYlDlIiLLkfL+fp+mDjiOCYCM4TGZ9kuK9DfkwHO8aj4BzK/oTvPzYujI0Ts/NRKr/2Cftlmfzn5VUtyNKQKMp83u6ZUUZY8O1hUBSLlyx+r7VkX7+URo4ciR122AGDBg3qUqh2LpfDoYcdqncMxFohZJB5MJX1APhDZs9AoZSyMMu0v8CmqZSGRikHSyvjo1SB+q8yrovgHBVGRjxGOkHLBw8BmQrmmRRw3CTTae9CZayO6fHHH283VNtKSoltt90Ws2fP7uJcla8FCxfgsSmPdft1Th5/Mv5w3rkgAq67oXM+4BuuvgGbDNoEl15wGQANk3v/vfdLntfW1oYfbrNbp67dVRo0eKBfMIR8f+MX4wvtStMLGd8jmfPgFu+DO2475iSQjYI06+rq8MFHH2CHHXZoV57b2tpwwAEH4PrrsheTXJ9VbBzQnvPjXUGJNtpFDvrDsC9ThfuDbpNSqD/rd2h57bXUoYptt0W/q65EypndDRK1tag5+GAMeupJ9PzZT1PHW954A8svv6JLrpWXbfq5O1vByGxKJSFVaGdouGC8l49bI7aq2jRVMm17vFgZcZBqONsjHX3ttAO6E4pMIOy5x55lxa2srMR555+nd8JXEBrMyU/SmA8M8eBXnlSeYunacDMujgNW4YCsInhOybTDNt7uhb9Jhb4JYRdxpfjHXsvvkxtLh2O2cGzl+hh7nk4keGDpe3FpreVQ7eTzWROf8PfF8PPzn5e3YMHyD/+F7EIbFFwq8sks3GV8Mt6JBT0rIADXZj75xHcy3G6HA+DAVqLwt+9EBTW+IECYb2dtmePWC+FqC4DI/DZsfEYQAEU6LkUAIhdPLxFmPzn9TeZa5kMUgYz/i0TkP9Zv1daGpa/diC8fPjTcX+oAACAASURBVL4oVHvEyOG4Y8o/cN6V56Jvnz6mbOTMb9QCEQlEbnE5xHxl2seh/QsKCpVRFYb23gBDe2+wRqDaSVXnqjG452AM6TUYlVEllJJQSpr+VZqFK+xSbD5cqjyUUpDS9MM2HHqbAEilXBoSAMgDnnXfrcHsYX/tAijeJilTZFzbp+Ceqf4bAaXbW1JBdSJjrwvD4taLcsf8SxSMBwh+AUHlfVECFqRNUARIaRbzsP2/gL6+0vmQShq7wNgGJhwKyBubRSoPnUcexm2hAKkQEQGKfD8k4BYZUwq6TCNo15Xvl0gJnQ9hehAis5ikXzhIH45sF2YWS4RP05wLIpAQqKIKvZi5LdNCP2D37AS547qsax9zRBEisxBjhMjt2zCBSF+bIleP7CLpRML5rgUJ9OzZM7P81tTUmH7J+LXNGO3F59O/WQDA97//PbgF283z8G1SvH/3vSrh0MMPTaW1atUqPPfsc+2GagNAVVSNmooaXd+sfWrqnlISEhJSSme5Wl+XVD5MVyZ/Dkzds3atq1GEIMzn1a+BZ23hhIKsZ/vMCvvTiqXFYrFYLBaLxYprrQNrb7311th993VrxXnWmtfYsWMxbNiwNZ0NFovFYrFYLBaLxWKxWCwWi8VisVgsFovFYrFYLBaLxWKxWGu5TjnllLLiXXtteUCUs846C8cee2zmsYUv/xELXjwHSraVnb+1SgFgbd6/x0PlV6Wi1I06BVFVn2KJFNgnPwnT7ScmE6PQMTtL3U+At5P83J9Hm4nbtz/5BY68+g0sbyz/HZQF8Ehm1Z1cIu0SEQrBtK1mfDgXP/rd3/HmRwtgJx9mZY7MhGMS5EF+wgNtLOBPw7XNlEw3idNPrNTgPQ/+8xO4/YRPOPBNAoBjgQexCez2Gdnpk8WfXRLC4O4wnLWeAfIrB1jwVdO4ceMwatSosuLedddd3ZwbFovFWje1tEwI8Le//W3MnTsXdXV13ZyjtVcbb7zxms4CAOC9997DGWecsc4sGvHhRx+mwlZ1AC6XxPhQ4iBR2pRNWtt2WyXilPOtYSDeWnXH7RBAKXw+aTKe3GU0Prz9Nqi2tXO81NTWhOe/eAb3vz8Zi5sWeXgQhLOf9UI1Au4/EZmFavzxSFgYCSEyQCNBESIReQClARGJAHTiwEGBfW8XuhHQMBYLqAHsewvHSCIe4gA4HmUSA1baY+TTcvHcEIwMRMrb/IVERNh4442x2WablfW8n1vVjLOXldfOFrpqGB4fS6TrUdF6khFmR5xWSch0OMYRwTl+GSN/jEpsh6Nb+wmRVyGMqJwPZaZR+HrJPIX3CsClmZX3Qi3Wl/m2zGdKicCMkX/sjHD4lxwKSgDPNDcVyEFxvfrqq5g5c2aHzi2knj174pnnnkFlZaWHaicekGceUurZeVh2AK8MIZMJeLaDBiEbwp36T4UfDw5CxrXCtDT0KkBpmnuzmU7jNoN7CkBDdscDrboHrr3aIa3ruOrr63HQQQd1Ko1Zs2Zh2LBh+Mtf/tJFuSpfUkqMGD4CUsqyzzn+hOPbfZ1f/vKXuPraq12/+J3vfrfTYMx8Po8rL7sSA2sGYtNBmyHflu9Ueqtbcz7/MgYwtT5DosAfaRcDAQDSPsmw5U/+m1r8I2j8kz7DiooKvDL9FRxwwAHtyrdSCqeeeip+9atfdeCu1y11aHEC+wpKwOHCa6SCi7Tx7jzTF1BH89lBLb/2OjRMmpwKj4YOxYC/3g7q0WO15QUAKJdDv0svQdV3vpM6tuK229H2+RedvkarzJt+Xjoopev9lQVyejvCGiT6K1hkw3zIhCOEcSfLTcb7V0FdTiqrOY2Vi8A+yfp2bYWKn1/ufx2qKp2FIxc4/Xdn/w6ffvppWUmcdtppqK6ujgeG5mI7r+0PZ1jlKvgNKBhj2jBr39rf9fRvTfF3S8F/oGDfQUj1+SLoO/y/4cjXjEko3I+PwfxxOyYW8evaIW84Vk7c+7oE1V7bNXz4cFRVVZWMt/LTx4sc7e5nR5n1xpXv1QbXDsuzCXe/ywp3nhv5O/h25DwC3hsgnC3mRvkOsp3lMbDpmI+yaUbpjxJo+vxVzHngCCx7exKgsm3xqqoqnPq/p+K+qffimzuNcr4y69siAw/W/jEAMItDK+/X0vcpIUQOg2oGY8PeG6FHbvX21+WoKleNIb2GYkDPgRAUGYCvhv1KaeG9gISChDSQX9P/ShmLrwxg23baejGtABIslecCm42Y78D0i4pUYKcjaKvNAnkGGG2h1kqZ8qji7awuahqKrW164Yo0Qaej3RWkP3kyf6+gy7UCAKEXEHN9iFIQwrxnZeDdsOXf3gS5awPm+uaxRCZvihSUUCZtnT83blDmvqV+DtLaPQbsrfISIGMLkLcpFAChhAkyi5MTQZICICAkAKE0YFtEcA/M+ooVXPkWEMhV5EBEyJGuQXYh9JgHj4TzQycXP3fQcrsv4j5jD6LX9UlY+LnybcXSxUsyy+1mwzZzPm2YZxqRwDtv/zcz/te33so8png/7cNsXxvG0r+fZfUDL77wYrxpTLSFxdSnqm/g7zJgeqnMt4ZrKyjkpXTxAOXrHkKTSXmOu61PJjy0nYHADo2F2nBXy5wyxzoFbs2OkeylU8dYLBaLxWKxWCmtdWDtHj164MEHH2S4NqtsjR07FpMnT9Z/YMBisVgsFovFYrFYLBaLxWKxWCwWi8VisVgsFovFYrFYLBaLVUQ77bQTdtlll5Lx7rvvPnz++ecl4xERJkyYgL322ivz+NI3b8acxw6HbFne7ryuXhWajKbQsvxTrPjowdSRil4bot92JwfnZk0SVon9VPLmCKWiUCzAzWwPZivHps0H85DtZGEd8MybS7DveS9jxsfLCtyjnxRXNlQ76z6KnFoImF0MOJVM//bH/oMDzrsT85asNNmIT6522ZMeaOCAfuRhfqnJlUoDuMN4bltE0HBtO+HTgvzgwTiIT5iM4wwSIL/wO/Fu/YRof2bq3kJgQZBWKZUDMfgq6JFHHikr3vTp07s5JywWi7XuSUpZFqBvn332wQsvvICamprVkKu1W5MnpwFla0JXXnklNtpoI/Tr1w/7778/5s6du6azVND0bmpKA2H36VGTeUoS2VRImda4ygjLUNyii1v9KUhVgW27H1k0CPmw1vqlePOcs/H4d7+N2fdOhmoHBLM71ZJfhdfmvYq737kD/138X8DZwNZWDmAmZuxhQSaRtZtFYHs7UJCI2egWcqLhKeTCBASiGCjFx9HGsnDvxG1b2BjF3wtRsKdU8NYMbykJrEzz6jJ2MlQIekKE4447ruxnf1dDA95tay0rbqGyG4eVFB8LUMbHHkiOOq3CCbnp8u7rSjha83WAYudlfZIYq2Kg6/Z+kveaBdlOxg/h4SHmJ3mP9v4HiSjzWV+6fFnsObrnShlh8eDMkJAPNaetDUcvWYTNv5yD61euyLz+6tbXt/o6Zn8xGzvutKPH9SQhOB7XE/MHpKDYIRDLgbOkg1sqIAUBCsMLfpA8Rxl4lyFyKQvYNPmQPh/2fnzWLMXLRyjk77DngfxDYbj22qHm5mb069cv0x5pr6SUOProo/Hoo492Qc7K03PPPYdBAwdh5cqVZZ9z6aWX4sYbb4SUeZzz+3NKxq+ursbJ40/G/932fy5MQfep8xbO60i2M9Xc1NxlaZUSEeFP/7gCf33qL51Kp19dPw9+czYQXK+hw+HtFnfM2iQwIElrw1i7J/AZwts2hfyGk++bjDPOOKPd+Z8wYQL23XffdkHZv4pKAYwz45gN+4qU346D5gIFx1UBGGdXq+GeSVj+pz+nwkVtLQbc8Q9EQ4aslnykMyDQ9w+/T4e3taHxzjs7lXSrbNUQSQcEhIF5WlxnDCeYtkdcmH2H5Ptwcw1n8yTDVWgRZIEI1311NST53XffxZ8zymiWamtrcdHFF8VA1zHgtX7Z+pNlNFolwu2vOwbJ6f8z7Xwh2XZbw1ENiNgt0hTEMxcNIdc6XO8L8iOVECya/PUp/Z8Zr1AiPABqA2Fv4kcilPgO78duxwYjibhZ+4We0VdZG2ywQck4qxaVWviom59h4vdIH0yuretOuDZRfBSvj2SM4CkctdvfWQ102y3YlgRsR4EfycC1hQVtW9i28RhQBKgkfNt/2hqWYMEzf8D8p3+Ltob5BR/nrt/bFQ+/+BCOP/V4VFVVB761CGTgvxFFDsBMiAzA2NZB6/8Celf2wca1G6NXZe+C11tb1LOiFzas3Qi9q2shkYdUeShINya3426pNPjXwn+1XyCvw2NxfH8qbd9KGigNeBCw3g7+7oHgxukg+PaZdEH27bQuWwq6DVWuoFvbPGxjhfFdkmuvFeDfmW2DhU5XSSRA0QJkfJUi8mBvgglLtP++LdaGjABBRDqO7d68w0Fvk5ImHe3vgPTtrzAeLyICSdKwbwWA7D0rDdN2fg/S++b+hOsECFACkRnj2AUcIlPHVKyPASLkYBcrB0w8c8nQ96b/JkP70oUgl65rH8y++9sN56sOfNbmmfm/ASEIEeE/r/wnVVZzFTnsvMtO7h27+gnCF5+nFy2t7lGNPn36+FaKbB7J+7HJ33nYN1ZXV2PrrbdOpTljxgy3HeuHy2jv+1T1hSIV1BNt58rAryXNAjNS+jqobVQLuzeg7cD2hT078HMhOO7KXUzK3Dj582K+vSBe8MVisVgsFovF6rxyazoDWaqpqcGDDz6Ic845B/X19Ws6O6y1WAMHDsRFF11U1op0LBaLxWKxWCwWi8VisVgsFovFYrFYLBaLxWKxWCwWi8VisVgAcMopp2DatGlF4+TzeUyYMAGXXXZZyfQqKiowadIkjBkzBjNnpif6Nnz2ND65a2cM/8U7Hc7zGhMR5j51VMaEMGDg6D+CctXlJILsGWGkJyeqYN/RlQBP3bDfPh0znTG2radaCh/fTLRVSuHzhc04+KJXMH7/YRg/djhyUTsnXHfD/OxygRFzl6zAmTc/gX/P+MRlhsxkT9maDTuyk0zdtpvYGoEsOBuRh2yD3GTW+ARVA/FTeuKrnS5LZjImgomsDniDYKo3BXtKxeMEoIQQsOKfTxlKglpQ3uTKr6qGDh1aVryvfe1r3ZwTFovFWve0ZMmSsuJdeuml3ZyTdUcHH3wwhgwZgnnzug4yeNppp+H999/HtGnTsHTp0naBMuvr6/Hwww/j0UcfxbHHHoubb765y/LVIWWYyKtWrUpFq+4gbCm0olOXM1CLJM8haYUDaZssTDfLWhcA8iauIEApD0Sxx1WQWh4KjZ98glfHn4xZf7ocI445DsMOOxwVvVc/HGd5y3K8vegtvLfkXbTmW/Q9wNvVHgZpbWINKoEDRwbAkhCiLQxcW1ioduTs7siAtyMRmW8PynbQEws0AZm0CCT8MSAODIM5Hy6XHhoTW+RGuZvy55JHNinEbWsLEIulVUYVPPPMM3HFFVdg6dKlJeMqAP9bX497BwwsnTBKl1N/rNCYNB4/ll5iuBqmYMtxxjAGcM8ufmUFC6mmgFWnYucn61XyPq1U4rvQPRXaD+8pef1k3BB9E36nw3S88/v0wbhFC1N5e6q5GW+3tWDrXKU/PzaOy75+MiT5bI5YvBDPZ7Sdq0OT752MUaNG4agjj8LOO++MCy++EEIIzJ07F0OGDvFAycTDCIHaZsM3yi4gCLfxpXKPQtlS1kn4aOYCYMqXXbufGmdLABTANN0CX4gR5gi2nJP79teBi08mrfA7K6+x85GRr2L3WiBdFtDY2IgzzjgDN910U5emq5TCQQcdhGXLlqG6uhz/Yce0cuVKHPzjg/Hkk0+267wHH3wQ+43dD4CuZRddeCEuuvBCPPnkkzjhhBNRX1+P2tpa1PWvwyZf2wQHjzsYhx52KIQQrl4o+HLbr19f3H3PXTjs0MO74S67RyQI5173v9jlB6MBBfztqb/gmH2OQ2treYtchOpfV+fskcjaTzEIqgciAoHtEezpLWt/FLdRYveRAJ5edvllGLH5CJx4wontGi889thj2H777TF9+vRuLbNrszoEOM4ys7IWTHDxzEaqg9T7+dUA1m568iksPfO3qXCqrkb/v/0VFSO37PY8FFPFNtsgN2wY2j7+OBbe/OyzqD0rne9y1dzWDIsEBEJ+svLvzL2b5OIYxjCm4L0pZQxmlTaok4ZewbAiWge7bdsntFuJU6SUGD16dNmw/z/96U8QQo82ktfPtH8KPdsiwybb7yXDgHjb4dp22wao4LmQ/Z3IVnmLSNXjImXGYLb9tz8XkvJp2ntKtS/IyrvvS8L7IzPY02MS8teO9U3+WmEfk/xNqr3gT5fOV1wLFy4sGUcZv0xxFR/rd1q2sFIymAyAFUF5LpS3rBF+8sdNFVwP7jwiYcZ8+hxrLenqE/weHqbvmmQD3DbttPdEiCC2CtJVro1XIO/EUABEmH87XpVY8e79WPLajZCtDVkPAABQN6AOv7/4bOx38H7mnqwdYH7rJri66J6OG1J6yxAECIowsGYAaip6Frze2ihBAgN6DEDPXA3mN81HPq89p3EL2I9vrRdVuHG0/SsIgiFD67MUIBVAwo5NAJVXBmStjG/QlFMokBCBLyo+ugaRaWtdw6vzbtpiIoJU0reJ+hW69p8M5NkChJ3f0RTDcLzv2k/zoi2/WJDpZxT59treqwAgFRSZcT25DECRzHTQub8dkVLfUrjYBAU+BVPGyeYTpKHn9qmSfs72VBkAl31zbt6d1DVMKQVpDkZCQCoJAQGJPHIiZzMAEemkIvI1lILXkASj23ITqtCi5C6eIARJorWlFff8cxKSOvDgA1FbWxv0e/46K5anF7HrUd3DjfNiYzf7UGzdTpQ2e3yLLbbA66+/Hkvzgw8/SN1juX1rbVWtXoTOPG+CbVKFgaqTG8srUgakTVCk/75IWbvW2MI6jilzwRPUTbQtu8o1297vpXPtfGthnx9sZvm0svxiMZ9copyzn4vFYrFYLBYrrbUSrA1ouPY111yzprPBYrFYLBZrLVRLS0tsxbly1aNHD2y55Zr9UZulNWvWLLS1tbX7PF71ncVisVgsFovFYrFYLBaLxWKxWCwWi8VisVgsVlfooIMOwoYbbog5c+YUjTdx4kSce+65qKmpKZlmbW0tpk6dinHjxmHq1Kmp422N8zH36RMxeMyfICp6dTjv3av0BGTZ1ozmhW+lYvYYujN6jdg/49xiE4TtPjLjEPTkNQdpCI74iZx2ErPQsxNJmLgSgAAorydSQphpj3obUGiTCtf86yM8/tpcXPzLbfDNEf10TjoCOghV5PRMSFWhExKT4aRUuO3ex3DB1bdi2eIFyK9qgGpugGxphFrVgPyqBv0MUvJQPUF6UrID+IEc2E8ICmB9kZvsGANsO2i2ACmAhAgmZCI4HoAF4SdRtgvkF6aLAOQXTp5VibTKeHXtAW19FSSEKPl3WFtttdVqyg2LxWKtO6qtrS0r3mWXXYY777yzm3Oz7uiee+7BbrvtVvTvhvv164f6+vqSNtnEiRNx7LHHuv1///vf+OEPf9juPEkpccstt+CNN97A888/j8rKynan0V3KAmtXwpuJxS3ttC2fhRdyYYG9HezGzolf02MMfX5CYIRPy8KDrTWuUTk6Zh4aOEGGoyLMFRSAhtmzMeMPv8fMSy7CRmP3x6YH/RiDvzsGURSlH1YXqSXfgtnLPsUHS9/H3JVf6pyQwdc46Iq3bu2dCvLwamGOihCKbe1xZ3tbsGQA1RbBYjfB+UKEi+GEtrmHUwoEtrh94jHIts+7x5jE/w2BMhq6gwAuk4CYJGxxe55LTAXxQiltf06ZMgW77rprWWOv6S2r0Kwkqs3zLUdFy3rRWOmj4R2EYLdk1sO6E9YBlREeHovX57BWZcd1eSmQ53KVzEt4HUI6rTju1H+nw+Jnbl1RibNq++Cy5ctSebh6+QrcVtdfn5HgyiTTzc55vNgdt2TxGoNqDxkyBAceeCBAwNP/ftoDppUqH6rtCoky/5tjQbiSKnZe4C5BrFRkwN7K9XUQBZDaoJ6roBQ72GEA9HGXUz6OA2zbe4qlZa4XZNSD6BiuvSb0ySefYPz48XjiiScc3K2r1dLSgvPPP7+shQs7oltuuQWnnHJKpg1VTH/7298wduzYWNm0JX6PPffARx9/iLD8xyIBvpxaW8jsH3TwQdh3333w6KNTOndjXayr/nYlnnroKcyc/ib6D+qPTTffFF/ffiS+s8e3MWDwAB2JgM232gJP/PcxXPKbS/H0I1NdG1SOWlpaUFPTU9tF1mZB4FckC0W0oG29LIkLd/9S2kYx28VslGRTcMyxx2DTTTfF2P3GtgsU/vbbb2OzzTbDzJkzMWjQoLLPYwUyBkaxfii0dSyA0Up2M1h71bSXseSEE4FEu0cVFeh/+22o2mnHbr1+uarYeusUWLv1nXcBKQFRvp0cqrG1QQMCoSGBjmQJaHggdJDjasKDBQGEnX9iH25f9+0GyK0o1s8Xk4vTkW46HKKsBX19h+HagQ488EAsX768rLhbbbUVjjn2mPZdP6Pd9Amg4LApC64NAKR8fxgLT0Ah9XjbtvfWXk5Yd+HvRALezjbXT/bFWQOdlH1o7smOQ9wVLFQbdvyTzj9DtbteS5YswcqVK0vGE1V9y0wxHJ13g8qAa4fR0nlTwXcy3G4DQeEOHHcE93t4aokvgv5tPOE1NGBYD0mG/+3devjC9j8jj7quqALjTELr4vexaNolaF7wduHnBuCQIw7Bmeedgb79+/o6aK/g2nzrHfH3LmwDIP0zqYoqMKjnEAMlXjfVo6IGG0cbY+7KuWhqa3KLWgPWBWBbWAEiBYMG1u2r0phtAultUr7QSTIsahMmTVuqpG6bKNgnASUBJUzLpwiwbS1MSbD+RAMNtqBpIYSz8fRignGfgb0PIoKSSTCw9yu4smmh2u6a8Pa/0rZJ2H4r0pByZZ8TKc0ZB2n4sXebOP+F7XfI3o8w8G9X/3zBtItB+FRs3sy7IYCkTkta4LLyXgll8q5Z+AICClIqV0tBBKEEciJn/D4qDmaWGoqulHLp2L/zSOUprJiUeH4B2Drctz3aJedejM8+/SxWNqt7VON3//s7fb3YuMyVzpSkNOXLdKyxcVw8leBZ+tANNtwgleacL+bosiN8vHJEROhV2VsD0VXelAn9tzYkLBBeeTi80mNSpUQA0DbQdLPKIlnbGPBlxoQHhkBMzsdlD+mKDaUIdlhrTOSg5TclKKtbQGI/2Y10RGyGsFgsFovFWs+17o4YWSwWi8VifWW1cOFC7LDDDu0+b/vtt+8QkJvV9dp9990xf/78NZ0NFovFYrFYLBaLxWKxWCwWi8VisVgsFovFYrFYX1FVVFRg/PjxOPvss4vGW7p0Kd57772y/1alrq4Ojz/+OMaPH4+JEyemji9//x40fvk8Bn/ncvTabN8O5X11q3nBa8iajDxolwvRvplXhSYNk5ug5sJVMCEtNpmXgo8K/g1jEJSebQ8N2jYT9pWZcEwK73zegIMvnIb/2WUwzjh4JDbsXwKcXug2S7IJ0hEyodrhrRk9/fTT+O2Zv8XMGTOLXyRDUkoHziYD4yOhcX9CRIgCmLYF9InwIwjC/ae3NXBbZ9CDAT14W8u/Cx3f7ZnJt/4m7UTc2P0Hrz32lErNhY/NHeXZgMW0fPnyklBtAPjmN7+5GnLDYrFY65YqKytRXV2N5ubmovEeeuih1ZSjdUNjxozB9OnTceqpp+LVV19FU1OTO9a3b19cdtllOP744/Hcc89hn332QUNDQyqNzTffHP/85z+x445xwNkPfvAD9OzZM/OccvTqq6+iqqoKv//973HRRRd1KI1OK2Eit7S0pKJUOChpDJNTXoKBkiaXBQarjDMKcRxU4nixbx2PEJmLWARQnIhi09UwFoIGb6umJsyedA8+nnQPXq+uxtxdvoM999wTY8aMwfDhwwvefTmSSmJJ82LMXTkXc1Z+gXkNcyGlhuqRCKFZ/mmEIBAycB9hj1DcXraL23jAtjAg7Ejb5wEo20KzI2ubQyASkY5vgJNE9koOTQkNq/T7guCg2w5o4nJsbG8K7ySA5Nhw5XZjacDFTXwnQGwpgFoCMLLzzjvjiiuuwJlnnlnWe/rmvLl4e+iGYRIllVX602Hl1aBkXbFsIqj42VmjVh9u666K3YONF6/Tvp6HIKtCue2KUQ8lvvV2UEYScZP7WfFt+JE9e+Gx5ibMTLRpz61qxqf5NmyW89Oaw/PS95UOaVYS5yyrx9PNzVhextimO/T1rb6O559/3gx1LQUqBFGpFFQtBtS2IhhwljkWxpe6nQxQTzH5c3z5KshPzDoQ1NkkeNHuU1DoQ/h2ErLtkgoA23bbArY9tDABgqIAPFQMrh3zFzBcu7OaNWsWfvazn2HmzPb7nDqim266qVvA2kcffTRuv/32dp+30UYb4YgjjgBg/IhBuVSxMLsXxAk6iKzyqpTC/Q/+C2f/7mxcfeXVnV/Mrwv0tWFfw/f3+h6+t9cYD9SFhUAq30aYetGzZy9ccvPFWLpoCe64+S7MnzMPTz74VMnr3H/nAzj6pKOMrePtI72Yn32SbjmSmNXiFiuhhC0T2BzWz1hs4Y+kjbL77rtjxswZ2HmnncsCeFrNnz8fw4cPx7Rp07DNNtuUfd66qeK2UVlRyzzd9ZOF6oXpE/Kqe0D/ANAyYyYW/fJIqCSMP5dD3cRbUP29Md127fYqGtA/FaZaWiBXrIDo06dDaa5sWQlb75VUGqpp+IkKCADGFliJWAupDGzQtSWmy3fAQQOHjGdad/S2vw+SM3XVV9rCC2t0wv7t1MkdV2fg2hdeeCEefvjhsuLmcjk8/fTTHbt+IXijDStYVeN9p7XpCkG3w/zE+9QAjK1seDA6Mga1h02GoyW4vrjogCnovt3Y16XtozBUqQS8lAAAIABJREFUe/Vqjz32KCterqa9C1y0o09rr0rAtYFwXFMoX8n8pb0ICOqHboQ1uNb/7m1jhxhjAGSh2/ocXeBtIdc1T6du41sbMPRXJGDDKkjDSLatQv0bN2PZrDugZOH+etgWw3DR1Rdh5113hh0Fkm3z/Y7zKNjWQS/IYPoEqdw4smdlLwyoGdCucd/aqkjksFHtxpjfMA/1q5aBZNAGkbWL8xCK9MIDdixtFq3QUO08hBLuUSoFkLSPVgEkHPAZwo+XVWwADljgts0D4N8Tmfei/9xCmfwE7aFLh4zD15ZIcmBkB6oOYMoWYAzp36Vwvu/gPAprhfUxkC/3tj7aeNI+J32GdDBvnWcJgBTp38htk57w2bg+igBSAoAMQMy2xkrvY5Xeb6LTI5BebQwKGtKsICBIumoJEXn7x8Gd9SMioUyweV6RHevYPMaVHBe5/jIW7uM2NTfhj+dcgNsnpsfQV113JYYN28y1VG6hSXOvNTXpv6VZsWIF8nmJKOcXb/d5s1dNjN2CfNfV1aXSbG1tRX19Perq6trdt/as6OlaMQUL0YYpx7odVdYOJgWpAEE+vkagh6XOtJOknJ1CJFxZgR1Tu/vST8/bs3Ej1IO5C9xX+gV3W5fGYrFYLBaLtT6rY8sRslgsFovFYrFYLBaLxWKxWCwWi8VisVgsFovFYrFYLBaLxWKxWOuwjjrqqLLiVVRUtCvdiooK3Hzzzbj22mszj7et/BJzHj8Ccx7/GdpWzmlX2qtH8clczQuyF7KvGpQFG6fEdxienCxc6OqUICyEqC77HU4Utt+GAGH/PJr0Nrlw/yEQJBT+9dKX+P6ZT+O8v8/El4s95DGWzUJZLckkSEcoBBUIr/Hcc89hj932wF577NUhqDYALJ23VEMBSUAoC+0jA9uzT8DC/giRAWxHBuYnQCAh9IRl0lBuYc9xAAQ/SVNDcoSZ+BrABkAuHgIwtwP3uUnCwYRhIHa+e0SFQDkltD5Msu5KvfHGG2XF22qrrbo5JywWi7VuatSoUSXjNDQ0YPr06ashN+uOvvGNb+CZZ55BY2Mjpk2bhiOPPBLXXnstFi9ejOOPPx6ABnB/+eWXOP744zFmzBh85zvfwU9/+lM89thjeP/991NQbatyYTzFdPHFF+Oaa67pdDpdoVVJwBs8WLuQSlk7SQs9ZalTRlgifojFiFvWMHhExKzucB+ABj8H51orPbTghTkemW8BIAIwqrkZ991zD4466iiMGDECAwYMwG677YZf/epXuOaaa3Dvvffi2Wefxcw3Z2JFy3KsaFmBZauWYUnTYsxd+SU+WfYx3lr4Jl784nlM+egh3Pnff+DRjx7Gf+ZNx7yVcwEFs+BMpPNFwfIyZBalEZH5GBB27LgPt6Ds8BPZYyIAaYsAph0sdOPi2nSNnR0ZW9ulCYrZ4kTCsI7itnhyDORRPeTYHjF4j4mRaWarAtsZ+4Vs8N/85jc48cQTM48ltVIp/HFZfVlx49fODqOSsdJHY99mSFtufbFlOHzqyTTTI1Uf32PSKZZe1ic7jVLXsPnw10rWSyp6jfg9JZ+xAnBFn36Zz3dWa4uB1sTjp99KOuSvDSux/by5+Fdj4xqDap9wwgl466230LdfXx9IASTUwpsSgCb37ThlHt2jlI+vlIb/6HDp4riUlPThAaA0BG2nPkD6E4vj0wR8ZuxxhHkJgIYhrMimY0FpPm0LrLKgqeznYWFEyj0/FX+uieKQ9K8U9LcU0NoAO15TOu+887Dddtt1GKo9cOBAfPbZZ+jXL7uOZ2n58uUgIhxxxBF44IEHsHz58g5d20pKib333rtDUG0AuO6664oet4BNv5fo28gFh1FiuvSySzFv4TxccNEF2G677SDEmsE5CEG46a4JzuZw9gqChfesnROzYSIMGDgQp517Ci66obwFaF594VW3oIjtvbSdA22rmG1h/LkU+gQR+gS97y+0UQr138V8hUSEkSNH4qOPP8LQoUPb9ewaGhowatQoTJkypV3nrWsq2n52uqksbHNlNcO2bW6TbZ29cKZa33oLiw7/CVQSsh5F6H/jBPTYs/Njyy5VFGUGqxKLfRXT8lWm/TVVTVnAtjR9OMX7SKWctRJsWxV4v0VM7ZJw9fVMHYEoP/roozj//PPLjn/FFVdg8ODBsdGD/c8u+FRShV4HJXeDtP0vSak4hRT+PpS1IEJ6BGQyYaCjdjtcOCoJ8rRp+t+mYBa4Ind+QBlNXDM4PwuqHWQrFr+cZ4yOlYf1UZdccglef/31suL23bq83/Hj6sbnXOB3yfDdphYR8LGCb8oIzzoGl5j/7dyP1jX2GG7fHSOhPzbcVZr4Im06XmS+Q2+EAKnI/KYcwXoGmua8jC/uH4f6N/9WEKpdWVmJ0885HVOefxS7fHu0tgudDWpSp8i1JNo+JEREIIrcYivajtQ+ij7VfTGwZmDZdW1d0eCeQzCgxwBIJSEhkTcQZynzUFIhryTyKg+p8hrQrCSgFCSk9xsoCZVXgJJQ5D0tSknDodb9twycDnZ8bv0Wsb6dPLjaNrt6AfPgWylTxPTfEpAgY0J4f6Pzk5II2mQCKbOQjiLzdwz6Y20NmHuw7be5vBsTBDeg650Mgsx9SPOfTzPwQRDMQuSmNIXtegySHyxEJAh5qSBN9Vek34W7F1OWoeI2E6Q0z4og3d83KFRQBDtOsv2T/gaUIkCQu2dSus+zzzfpc7Z/n2EXZbTjWNdKmDZr9ief4YarJ2D0drtkQrUv+dMlOPyInwDmHHJp+zZn8JDBqfOklJg9e3a8X3ePNN232lC7nwXrBoz/oAN9a4WoQIQclJKQKq/rAeDqgJS67uQDH5b1vfm4tq4o48fyC8poeT+X9be5ohnzX4U2b1B+E1JQ8UOBLf5VsZdZLBaLxWKxulq50lFYLBaLxWKxWCwWi8VisVgsFovFYrFYLBaLxWKxWCwWi8VisVisdV9SSrz88su45557SkJUrNoL1gb0JK5f//rXeP7553Hvvfdmxln5yRQ0fvEsBux0DvpucyxIrEV/1hvOAsuYAVxRu2lsgmG2kpSZrDC7T8Gh5H6YIXuMACUASDjwGxFICShIkzfh4usJhcqHkQKpCIqA1rzEX//fbNzx70+xz7eG4ojdh2GnLQcUn3tdYh5bu6DaAJqamjB58mTceMONeO2114onXoYGDO2PyExMFlFkoNrkgDlkwH4RaZCOn3hpv/U5kSAHRyCQAWwLAwMKJsNSOE3Sgwfi0yeRimMejJt0a19vHGDkwQUx8IB9nEE5SYEJwnLcUXVFGmuRygFr53I55HJrUXvEYrFYa5EuuOAC7L777iXjTZo0qSAI+quu0aNHY/To0ZnHamtrcfPNN7crvfPOOw8PPPBAp/P1+9//HuPHj18zfWBgz2SBtauC7ZDllGVVZ+2Fipn50EARZ0sFcZKpUOy4s8CD/JADQVicj4Rd8kYvamPjURgveVETNwIhD2WXzIndzeLFizF16lRMnTo1dm9RFOHOWf+Ahrx6mIx08F2HVIEgYe69gI0uSMNPiFy+7RhF27IaWOIBKh4GYxFjFhwpDCgogobNCGODx+DbFrDtwNxx8JCFUQoLNQnsemt3u7wG+YgjyZK2OMULRJm2eAwqFsYpUxMmTMBNN91UVtzbG1bi21VV2KO6R9npA4VrQLn1JDwa+yZ/DEjXwWSKybpEiTNT9THYjoeRiZ9VO9s/dKVYiYjX7/A+wrDkuWFcGz95zqYF2tNlpk4mrxsvVvEtBeD6lctxVSdhvJ3V9ddfjxNPOtFlLwW7cTBof45veXyIAy5JxNNy8J0AeOX+VT7dFGTH+mdUiZJdXKGPh8w2WZBhAnodhtv8eXaQcu2Mg2cTuTRduNsjd33dxJiexl1HZbYzNl6h/XLu96sEOJRS4n/+53/wyCOPdDgNIQSeeeYZbLzxxli0aBFOPvnkdtlud9xxB+644w4AwCabbIJzzz237IUPrdra2rDTTjuVvXBYUj8++Mc44IADYmGUKJOAb7c9mj5RVkxl8wvQGVvI+ksJ6Nu3L8763Vk463e/NakoPHD/Azjz9DPxxRdfdCj/7RER4cJrL8ImwzYxMD2CJO0XjcH4gx4vDkXT9biqsjz7uLGh0dswxn9oQXMWvSoCGwruWln2lgU+hrZm2kZJQU8B96rCuAMGDMAnn3yCnXfeuV1Q+ba2NowdOxbXX389TjrppLLPY2Uo7BwThlay78oXgHV2Rq1vv42Fh/0EMmlL5HIaqr3vPl1+zc5KFbB7qKoqM7wcLWtZGiy6Ye0WZSCRxhYwgzBvm6Ttf5dHF8e8YjPGUiZd0g2lyXiZmVSmR0+MU9xh2993xuhZS/XBBx/goIMOKhukuP322+PUU08tGqf073hGhX4HcfU0+wVm9aFZYTZ9lx8V+BESefT+BTKgWLh3bvvcVB5j92yu5wqnDkzegR8X+fKUBf5MjX9jY5XyCvZXyeYsplmzZuEPf/hDWXGj6n6o3eIQAEBbw1zkmxejst/IMn9L78YGgoJGL+EX8ePDrCwkA4ttJ84J+ks9LpPwXjfT1gLGixb2t4FXzfrJSBnnhvftwaTiBnS2LzCXl41LsPiVy7Hio8eLPppdvjsaF19zMYYNH+YeVVhndVW0nkKK1XHYu1GBTQdCv5o61FbWFr3uuqz+PfojEgJzV8z1NrCxj4XSzyuvpLajdSgI+u0TKZA0FrQSEEJB6Ydu2i4JJXxLJ6Gcn1YP2827UfY96DG7t8EJUklYWDbMNYHgXdqxRMIW934AHaSUAlm/o3LRTFrWj6FAKiyHrqhC5eHCvevE+ydckx/0L9ovEY4lTN6lHf+EvjkykG5zPgHSxrFjPljAMsECwN09SuWrFkwdNf2OktKVdalfnMHiu4dq3ru3yygiKBnYYQ5eni2hO1gAwOQ7J+POv98JJSVWrmzAF599gaVLl2aeN3jwYFx74zXYe9+9TV6EW7gi6H1BALbccsvMNF564SWMGD4i9k5tDXd7BfrWyorKzDSbGpsK3GlcWX1rVUUVGlsbYIa/Bpitn49+83pfw+eFOS4Cm1hDuG2RDkuLtZnJGRq6Rnk4tmnrAvMXsO0g4oEobHqxWCwWi8VisTqnNbPEKYvFYrFYLBaLxWKxWCwWi8VisVgsFovFYrFYLBaLxWKxWCwWi7UapJTC9OnTccYZZ2DTTTfFt7/97bKh2gBQ1QlQwcSJE3H88ccXPC5bG7Dgxd/js/v3QPPCGR2+TpcrmNglKnqlDqt8GvgXnFwkPJwilp7GjtQ0PX+MYueE38ExB3MWZtNONRVmMqBwx90x0ttteeChV+Zg3MXP4ntnPoar7p+Fdz+vT99GibnY5UK1W1tb8cQTT+C4Y47DRhtshKN+eVSXQLW1zARLA+ITIoKgCBrUFznonqAIQgSwPwP0EzCAbRVBCAPkFkJP2jUTPkUAVCCEQJxwUrR+zEThpEm7bSbmBmACO1kzc7Jl8O1AB+TjhJMnQ7hhp5/kegY8ePfdd0vG6dmz52rICYvFYq2b2m233cqK99JLL3VzTlhW3/jGN3Daaad1Op3GxkaMHz++C3LUQRmTIwusXZEBXQhOKZ5gYi/TIie/n7RaKbGdttLT39kfbT8ay9x8yFrmmeFRzCosrcoelQ5knSNt/woSiETk7GEbJgzoOhIRIhIFPjauOV+III1IX8OAsCOTfoQIkRD6QzmdhojiaSFyi9xEyWPWZrdwbgi9uI3Jsx3TCPtMAQfcpkxbnEAiDshM2uIOmEMo+MRTUO1YGUiWtdJv7YYbbij7vZ6ydClk6WgpFRuVlo4VPxr7DgBAWWdTIr5AvC7ocD/qyYqfPMeG6dJBrp7YT7H/ROITufPj+QvDgMJ5zjqmEmHhc9kgilLPaJlUSN63lUqF+CI3tbk5ldbq1sitRnrYjoVoOxiTge1oQlUQFlQapVyYY3EHUCelJKTfM4AfvViAkjYJFf8GEGB+/HlKGmCQ/0iVh1T5VLiNj1g6HhwkY2nqe7cLGNgwmxfp8mBSkPHnY+hqAGyfFH9GyhCxHFzLwcqznTFpGHL7AHruXa7namlpwVZbbdUpqDag4fJbbbUVAA3Zvummm/DOO+90KK3Zs2fj6KOPxvbbb4/6+gz/WwGNGTOmw1DtH/zgB5g8aXLmsaz+S8XCC4M8S0M4PTj6gIMOwAeffIBP53yKH+72ww7dRzERETYZtglOOO14vPTei/jxTw7ytoawNou1SfS3tVkiyvlwhHaUQE3PmpLXbm5udlBtCmwTYe5eLyLifYjOlwi4uAh9g879136odpa9UllZif/85z8YO3Zsu56pUgrjx4/H6aef3q7z1mZ11tvpHnPYxbWz/U0qmVabbOtUeqFaZszAwoMPgUy0NVRRgQG3TlwrodoA0DZ7diqMKishajsOGF3StCRWACxc2+0pC40MAPz2W2X0uWRtliIXTRW49b/f7YgaGxsxevRotLa2lhW/oqICTzzxRFlxk7+fFJTnjCYSQNGGI6sPTf7OE9sM8mOBrcn8hdBr93sQfK8R/PAU+50qdTwj88kxk713CtKy+Sw2/i3XY7G+/cbUGe2xxx7B4mfFVbfDqWj88kV8dv+e+OjvW+PTSWPw2f17YtWiN8u8WomC21lllY/k4sCxyxPSBgsljhcekSfrkP1t24/obZQsT4StE/738lgdStaKoO4sf/c+fHbf/xSFaver64erbr4Kdz18N4aPGAGC/z0+XGAloghk7EEiAQgYf5aJoTzOFwTUredQbau+Vf0wtPdQ5GUeeZmHlHrcLiEhlTTD6jzySiKv9LheKQmZ18fNaB9SmjE7KRMejnc1DNgtRGiG5e6YWUlOBf9Ks7i5LgrJdlT43/ZBvjgJe74ChL2uLXrGD+CabpVIk9yCdoosFNnYiEL7TmwpVwi7LBMWs18M6FppSHJeSeevCWHJUgEkPVDZ1jUFmPO9f0PFaMkCFkavlIdwk94BQei8mcXU7FhGEBAJ77sVDtCs3L2QEIAS2het3PKNEMa/K4QfawlhFjMS5BZjnPPZF3jp+Zcw7cWX8dbMtzKh2ttuvy0uuvxCTJ81HXvts7eBlZOrj2EvbluI0btmL5T6j7/9I9FEFfg7j2TfSiho85RjCxXqWytFhXlv1uelvF8tfJ+ACYc7HmK0E948uPfkCqUJCxaQ00EqdkbykPOXJQ+yfcxisVgsFovVZWKwNovFYrFYLBaLxWKxWCwWi8VisVgsFovFYrFYLBaLxWKxWCwWa72SUgozZszA2WefjREjRmCnnXbClVdeic8//7xd6XzrW9/CJpts0uF89OvXDzfffDNefPFFbL311gXjNS+cidn37Y4FL54D2drQ4et1rfRErnzT4tQR1aaBVoUnhGdNCrb7KrEfmw2c3k9NPE6cS8G2CifrBROE3bRdgCiCnVhM9hj5eIDAp/Mbcc2/3sGeZz+O0b9+EL/9v5dx7/Mf48M5ywpCIrKm2NlwAGhuacN/3v4E11x7PQ7Y/wAMGjAI+/5oX9x+++1YtmxZOkGKQLlKiOqeiHrWoaJuI1QNGYkem+6IXiP3QJ9R41D33ZPQY7OdszIDEUVuujIZ4J8wkzUjA9CBeTJCRIgM9Ea4ic3CwLUDCLmJ45GHZvKnKQcC4eTIcLplfGJ2bLKteYc2RubjVQW2M/bLhRl8VfXRRx+VjFNZWbkacsJisVjrrnbdddeScd5///3VkBOW1VVXXYVJkyahb9++nUrn1ltvxaJFi7ooVx3TY1MeS4VVUNrCKcS6KqbQQs/i+6RMb6QxREmEVPixtmAI6kUyDnkrUoTnEBAREAXhBA0S/suKBrSVAT0dOHSAhkKKnANnCwgDitRAksh83AIzlPERAUgyAHELihxw2y4848HYFqhtwNmx8zRoWwido8jY3nY/vKYGbocgb2OTk4YORTBQyiBMwNvagLXN/ZuL2+IoaYun4CdZtngB5ke5tvgJJ5yAXr3SCzhlaaWS+OGCeWXFTarUaNXvFc53spy7ITAVPtOW/7DOZW+nYdWFrmuVgcdKwelTeW5H+umRXDyPYbyse0s+h54iPX359ZaWgufAlMMk048ArCgTwNad2mijjTxUkgLAZAyKow86H4Hj7XigtjvNgXk8UNuCeqQDaNtzPdjao4E8LEgq/ck7sJZOw32kv7aUet8dM/HzyqcTQohC0La0ACIlPYxIZQO2pfLnw0CppDRh5lxCFlzbgzzJ7ofPO6HOwrXXd0kpseWWW+K9997rcBpEhOuuuw4nnXRS6tjIkSMxePDgDqf95ptvYvjw4ViwYEHJuBMmTMC0adPafY2qqircMOEGPD316aIGU4fg2vbcdsC1QcDgQYPxyOOP4J93/xMDBg5o9z0l1a+uH267+1a8M/e/+PfrU3HmuWdgwIABzr7ICbPgh4Nph3aRXyjEfzx8O0cRGhsaS+ahuanZQbWt/SKMkSko3mOkoNrOJonbJ0DyHZRnnyQX4LMSQuDBBx/s0MI811xzDfbff/+ygaCsQkr3o1nte6ssDy5cSi3Tp2PRYYdDLl8eC6fqavT/219RvcceXXKdrpZqaEDLjJmp8NyIEUCGfVWO8jKP+ualAVTS9MNJMyax6ATZf0y9KtQfhz8VlWeHs0KNHj06E35ZSBMnTsSgQYPadY2yAc+FTKkSfWghwHap/MQWVbV5pHiaMcB2KslCoxsflIRpJ/PloNpZi0q5LGX3LcXEUG2vKVOmYN688sb2UY8BqOw7HF88cjCa5vsFiZsXzsDs+/ZEy9L2+F278R10CK6dPJA1kg63QycEwaOEk2VexELjnolgm5JhAWjb3hMILfUfY84jR2DhC3+EXBXvQ0ON++k4PPPavzHuJwcjJ7TfKhLa7xeZheBApH+bF+bKBhDsYdoe5m0hzf2q+6H3VwCqbaXh2htAQqJN5R1kOy/bkFd5A/61i2Ups2CW9R1YwLaEykvIvBk/k3IgX0CP4R1c2y2Apft1Ahxc2xhp+jiF6GpAKVtmDPga0E5dCb+wjn2f1uRT1s/rgdL228OsfalV5P0P9sIKSsO1oeJrJpD2iQAKQvgBhFLKrLHu65OS4eIhphYS+cX8HHgZUDIPQMPIPYuczDPUHp+Yp4wAJewta4+ICCjhBEDKvAZYKwvGBpQyz4UcXh6kTKoKzuZzdYUEoMgtAhkupQf4tIqpf//+GHfYOOyx156o7dVbw7RTvmT78eO6HXfcEQMHDkyl98LzL+DBfz3oWh/XVyPoW226iTHyihUrMvMoSti6xfrWHOUSvipfRjxAW4Pj3YJw8HDtGEjd7Xv/l5VfPA6xchUrg+iAf6rQ3yHFVyFisVgsFovFYhVRbk1ngMVisVgsFitLdXV1OPnkk7s0zQ033LBL02N1XEceeWRBh2dHVVNT06XpsVgsFovFYrFYLBaLxWKxWCwWi8VisVgsFovFWve0dOlS3Hjjjfj73//eJUDDP/zhD10y8XnXXXfF66+/jquuugp//OMf0dzcnI6kJJa+eTMa5zyPDfe5CxW9Nur0dTstBdT/92+pYMpVeyAbUUGYQvmyk4FJzxgEgZJABwtUgoCZoam/lYGtKAVFZianiROLbydmKgAUmUmhZPIf+fnPKsyRwpdLmnD3s5/grmc+BiDRo1Jg06G9senAXhhaV4P+vatQ27MCVRURhADa8hJNq9pQ37AKC+sbMGfRCnw8dyneff5fqJ/xYNGn0Gub/dBjs50gevR2zyU+hREIZ4wSCK2LP04/TSIN64s0GDsyk1mFmcRsodmRgfJpuLYwUG0yk50tCIc0dEfYqZnCARH1fGgBJZWZ5GimTVIy18G+zX84b1yFQRS7j0yYQVAlGUzQPi1enAblJ7Vw4cLVkBMWi8VadzVmzBi89NJLReMsWbIEUsqSEABW12ncuHEYN24cHn30Uey3334dSiOfz+Ooo47CQw891MW5K0+LFi+CECIF6/taFGXG90BSr/h+8mjM6k7HUtlnJc/xJpxfFsUe1yHKxbGWuMWASCgIsuAQ5cLz9hzDbrFpzc634anGpsz7T+pHP9kbgoQx8wmSLLDWA1stHMODWRIPw4daFIgGAAUAEDJ3pm1b/S0MmEiAQMLiYoxNLYJtZ1sb6Le1wU1YBA3UducLY6uT0IgUc8yDteN2Nhlb3+Y4ZosTfGhX2OIJaGV7JITALbfcgp/+9Kdlxf+4rQ2/qV+CK/vWtfta4W0mw7NrR+F03O1bxpAdvha5RnlXCGOWjpG1HyqLNVronHS66VjBaDTVdhTLGwHoR+l+cK7Mp9qvGJAokIKH9Dd02u/g1aNHDzQ1lde2hHJzkiiE2qThOrFQsnvKA7VtOxTCdxJxbLwEcjqAYilfFs2xREBw/WyYj3vfwTnKQTNNHOOcCduE8M5JBbApmw/Tbrr7UgZGbMNd/bF+nBDY5a+vr2V6G3cdldn22HiF9kupULrruj755BOMHDkSLS0tHU6jd+/eePjhh/G9732vYJyzzjoLp59+eoevsWTJEuy666748MMPi8Y799xz2532Pvvsg0mTJ8XnnBVp8q0tE0rFwlXB010ZtfaQ9Zm6E4KaQQApwoE/PhAH/vhANDU24o5//BP333c/3pzxJlpaW1DXrw5EwJdfzkVbW1t2fokwasdRuPvhu1BVXeXAX5IEhGtXyAHqyLVfHhwX97Mh0f8LvPRM8bGPVUVFhbNj3OIfFhJH3nbKhGqLAHRKYZbi8FMHYaTANgnugeInF2wHrrzySgwfPhy/+tWv2uXXfuSRRzBq1ChMnz6dF6bratl6Yt5Ha74FPXI9OpXkqpdewqKf/xIq0eeL3r3Q/+9/R9VOO3Yq/e5Uw6TJUKtWpcKrvl16oa9CWti0AHlICHj7LGbeW9vCtg/hOCo2IMyoVyUMw9CODqX7+w7e0Hrs9x8YAAAgAElEQVSkww8/HLNmzSo7/kknnYRf/OIXHboWOVuvRNuXaF99AijYh+rD6X40K8wWirDv1MGJ/hOIH8saM1A6Q+VCvp39V+p3qETPVI7WR9uyM7rgggvKi0gCddudiDmP/wJQ+dRhJVsw75lT8LUDHgUyxpsFEkW3kUgpcGS5oKCepS7rOjyzX8q7l/Rq+GMEuPFUaG9qe9WOxgip9CnIg23gjaGo2lZh6YybsHTmrVAy2/4EgM1GbIYrrr0cu3x311jy+ud3BQvI1jkil2Nf5RTs7/vWJylMR9Grsha1VX0KXnt9Vf/q/mjNt2DeynkQRKbFI4hgCwRIlXftUEQEKO19lQAUCQjKQ6oIQplDCpBK/06hpNS/6wOg4F9p7AMy4wbA+LssABoKipKeYOjzpQKJ0Cdg/25E1w2lC6o+Ysb4MbsCyvyvTFWyfyNi65X3M6vAF6MXH7NttoKStl5p40IqZXyh8IBx8r4R1zcJOHi2zrL+GxQpFfRD9Nm0/hCd/+AkqZ+1Uso8P4JSef38pK1ewiw+Zu0fAeFsL/e4Aui8cvUS0L4xBf2skfRfBP6YUn3U4sWLce7Z5+Lcs8/FjjvviDPOOgN7/Wgv96AcIN2lr79zuRyOOuYoXH7p5ak0jz36WGywwQbYeeedXXtQyq/8n9f+g3sm3ZOZx2LjrFJ9Kwn9nLUfSZdnqQCCNL8bKCjSv1aEcHoBAZCxf92QUqXad1ccVDC2Jv/UnW+JbGxKhNmMhmm2w3+V0Z211//FYrFYLBaLtb6LVOf/kp3FYrFYLBaLxWKxWCwWi8VisVgsFovFYrFYLBaLxWKxWCwWi8VaY2pra8PEiRNx7rnnlgWOLUfbb7893njjjS6f/Pzxxx/jxBNPxJNPPlkwTq7HQGw09j5U9d+mi67asT8XbvzyRXz+4P6p8NrND8bQ3W6CJZ0U/nNklfgulJ/EJOIQ6gQFKBmLp1x8e0yfoyChZy/6baXyAPImnoQy28rsA3kTTwHI63B3zKahr+HPMekrc32yefb3oCdM59Gy4AMsfubaAs9Hq2bEd1E76uBEqJ1gF5+4SBqpZ4IIK998CCv+OyV25p6H7oETLzgeApEGYwuNxI6EAWmTQEQRIhFpoF+4LSID4BaJ/Uifb6CA9hPCcjSc24cBCGA55Lb1/3FYjp2MmwnLQRFYTuyJdf2kwfUNfvD9738fzz77bNE4Qgjk82lgAYvFYrG0XnnlFYwePbpkvGnTppUVj9V1qq+vxwYbbNAhWKrVnnvuiSeeeKILc+XlbOYC5sWTTz6JvffaOxX+wdANUWWhPIljSbwOMvez95LoHguyUakz0sgfFQtTBsKiZa1l5bb9d94ck8pZ2u54bFsBrQB+umAhGsuY+lhdU43JM+52gBQHo1U2fx5c63MXLBCUsDMBOBC1t1GtPevtVAsaIQgXZu1hQQRBGopuF7URInK2ckRxu1oEUG1tm+vzdToCZLdhFssx+w60ba7j8mTyZW/Lwr+zbHEb4u/dh7r9GPSma2zx0047DddeW3ysFOrWuv7Ys7rjgMWskpQOK17ekiNcFexk1Z1kisntQiNmH6d9OSx2rNAbKgTTTn5nVJPUmbHzCLhuxXJcv2JFLE4VEWYMGYpKSqdUKD0A2GHel6hPLDzQXgkhcPpvTsfll1+OQQMHtdt/1JpvTfhATMviyoCKfVsAj4PXWphTEqitku/aA291fbdthW97Qq+JVBJSSeSVRF7mkXcAunJ9QZSxFZQNih+PA5KCVsQWFAcVSiwA4PaDtsiB6BLtTtj+wAO8knCm9J10rm1an3wA7777LrbffvsOQ7V79+6NE044AZdccglyuVzJ+IMHD8aCBQs6dC2rbbbZBm+99VbmsSlTpmDfffctO61Bgwbh/n/dj113LQKhLVJFsmH08fBUDNNXetibbSPSlpVrA2L1P4TZ2nAd88MPPsS1V16Lt96chZUrV6KiogJ777s3fnXGr1BtgNrS+EO9HSSNfeXTdakq6eBtNo8eeqbv1tafn409Aq+++Grhh2V06VWX4Mjjjux+qDa6zk/4xBNPYOzYsQXB5YU0ZMgQzJw5E4MGDWrXeatbybLnQYJhGDLjuINhv2e2CUHfljgv7ANVkAelXGl04S5MKV1WlXTbOYowoGZgh++9eepULD7muBScWvTrhwF3/hOV223b4bQLKb9gIVbedBNqz/gNqGfPDqcjFy3CvB/sBrlkSerYoIceQOU3v9mhdGfMfx3T577qfP1ujGL8/vo3gpwLy4kcciKHiqgCEeXMvokD/XuCHeMIMtvBGMYuHuQWIUrYMlm/Hzg7IxjT2HKY+g3B2B3JsQuQaCP0wXZJmPFdV6gUyuewww7DpEmTyk5v1113xQsvvNC+PBTo8MrGDFGBNrWd/WgqPGjHw7xYqHZsUd9wQFLiGvGsF36PRaHa9pqJNBiq3XENGDCgrPFXny0Pw7L37i4Zb/CYP6Pv1ke1Mxfljo86oAR81QeXM4Iv7BGIb8v4fnKxp8Tv1OF32oJNfks0fTENC144D63LZxfMca4ih1N+82uM/814VFVXp5wFcTvBOpKs/WFAxgQou3422VvRcapy1RjYif5/fdAnyz9GffNSkLL+wGBRP4VgoevQB2n6VGEX9TO+ShAoMra4ItcnO7ubAIJw7y05XheAhllDufScPWnfnX3viXZP+z78Hvllf/T5+sRgzOTPc7Bsio++YguMmTXVlVQGRB7YmdALO+qTfZ51enEIsd3WYG6fph37ufSgF4y0TwNmPJWX5j4NaFsaarhSeUABeaX0ManPrs71QE1ljYE3Wz+K94k4Oyeo/jG/iH3WoV8kePa33vh/uOHaCe6eli1bhhUJv1xS4w4dh+tvvA49e/aMLbBkn4d9RksWL8E2X98G9UvrU2lUV1fjwosvxLHHHasXtcroWxsaG/D4Y4/jtltvK/p3Ul988QU22GCDVHg5feszn03FnBVfQBg7Vdur+mPtWx2eQ87YvjkRGVs3gqCciZv+mxnh/PUCZBbDDP9OxkPJhftdIWbjCmFHswn7Vbm4yWce2iWh3ZLsb9rj+wrH1SwWi8VisVjrm/54y49Q+tcsFovFYrFYLBaLxWKxWCwWi8VisVgsFovFYrFYLBaLxWKxWCwWay3V008/jVNPPRWzZs3qsjSFELjkkku6ZfLzsGHD8Pjjj+Oee+7Bqaeeivnz56fitDUtxJzHf4HNDnsJFFV1eR7K1cJp56cDSaD/N0+PB4UT3ONH4Gd3JUkGWWSDgJKgYjMG4/vJmboAQAqkCAoCQN5M7iSTN+HSJwgzWRHBRGOASEKpCG5+mlKAgViTmxRqo5sJbiShSAAq7yZMQgH5xqVo/OQ5NH38MtoaFmU8F39ffb51OHoMC6GblPqmMCwAV+lvgbQIEdnJs5EDQWjQtgFamOl+ESUBfsJMlTXgPztpl/S1HDgwmCAoXL5snvR2EooB80iTsJwYEMM9GopPDEy87uSkQZ4AWJ7KadOqqtZcm8NisVjrgnbccUcIISBLwD0feOABBmuvZn33u9/tFFQbAL7ZQUhZV6jQwhZRAmiaxOpQRnhc8aNJCz32TcasRVFrPabQTEumlwwT0Ja0XphG23B5Y8HDAEqESezGZSvKgmoDwI8O3Ru5KIcYVBsawKLzGAdtAx7WBXPfyXuN203a2rSgmjhY28MiCQQhvL0snE3uIRxEFIA4LCw7YZM7292mLzxU26TvbO0UVFsEOfb2dgjGybLFk8oEVyaOFdovV1dffTVuueUWNDc3lxX/jPqleHNIx8HaWfUkHVa4NhWrN0gwtLJGr8njWXUkfW7y/aiCddBeq5jC9LLipkd1gEVzUUa85LmUiHBoz54psPYqpfB6SytGV1WmUgvvJTnSXVUu+K+AtthiC0x5bAo222wzAMCrr76CbbfdDo2NjeUnQgEYLQQ6waHM3LeDZ0u7GyKZTEwVpGmaRiE8yDKiqEN+KQWFNtmGVtmKlnwLWmUL8gm7JZas84t45JlOx8S1x0FQgf+HDNDJliulbBtjUFXkS5vDuVlelCLdRqvgGuTODLKmr2HD3X4I7goKaOr8xH7JZ5cBBFsX1djYiG9961sdgmpvtNFGOO+883DMMce067yXX34Z22yzTfvqVEKzZs3C5ZdfjrPOOit17Jxzzik7nW9961t49dXSIOhiBlQIjbPy9SO5FU/PlVFbG1J+U4dvM7YXufZEd+8ESE2Ks8V7xOYjcN1N1xlQG6AgIaUHFUulEJGEVEIfM1cQFrZN9n7sv+Su7/Ie27R2DvDBux+UfpYAfn70zz1UGx2HahfyE2baJhR/osknXExEhL333htvvPEGRo8ejYaGhrLuEwDmzZuHYcOG4bXXXsPIkSPLPo9VvlplK6SSzv5uj5qmPIYlJ54ElQCmR4MHY8Ddd6Fii827KpsxqVWrsGLi/6HxgQdR+5vTUXPoIaCKival0dyMxcefkAnVrvzGN1A5alSH8zdn5Zz2neBMmoShy+oynXPOOe2Cag8ZMgTPPPNMl12/8O96CRUaQLSzH02FBwMOa38lbbEwPCutspTIZwqoTci0K5PXYKh257Rs2bKScUhUos/In5UF1l447Xz02vRHyPUc2o5cFPeedUrh79hhGSpaz7I8AlnH7XZinwA7qCTY8ZSJE0tOBdUtNP50pHzTEix6+WKs+ODBorc4+juj8efr/ozhWwyLhSuXnAYcu/Gl+T3e1h4NOyYoCQhB3k9n4kciQv8e/Yvm4augTXpviqbWJjS1Neo20dhD0o4vpHI+SED/Fp9XQCTIxFEAaQy0IKHHFaQ9slJKCCGcra0kACFBJMyC4fpvIcg4iCX0tvU1xjDXLtnEmNuZDXEvUgyoTTY1FVQbM3ZSeqzjXLjkFyOjIKaENHBtD7y25ZAA99uNsnRwIBEfIGn8EmTujaBXewS0HSoIKm/GcxacbW7SVT9320rDuQlQSvr7EXALx/jxDszftHi/ECmdN2FvO1ikzP6NCmwdAkCCYv0nzDnHnnwcjj35OD92AmH58uX471v/xf976v/hr7f+FYsWxf92ZfI9kzF37lw88PADqK6uti/E1VwLUe8/oD+un3AdjvjJz5FUc3MzzvzNmbjg/AswevRobL7F5qirqwMUMH/+fLz937fx2vTXyvJR1NXVpcLK7Vvtwj2+fOlnTyRBSrjxhVLKQeNtbKkUhIGv2zJh348ts4aY7QbvuogqaJK7zYOpYcksK+srC4KCVjkeNfB9sSHOYrFYLBaL1S6135vMYrFYLBaLxWKxWCwWi8VisVgsFovFYrFYLBaL9f/ZO+9Au4py7T/vrH16yUlvJCR0kSJCgiCCoIgQgShIuVwsCUW9CIoioqh4QS6CUmJA7hevYLmIgkSaBQgKXCAKCT1AwIAECOnl5PSzZ74/pq6y22kpvA/srL1mzcyaVWbmnXef+Q2LxWKxWCwWi7WFtWzZMnzqU5/CRz/60QGFatfV1eEPf/gDjjnmmAHLMykiwimnnIIXX3wRZ599dmacnk2voXXZXYNWhlKS3a3oXP1UKrxu7AGoHr4b3Cw6O+Gx5IS2ciZ9BRN6AyhzuO9jCR9OPo6eoxvF8iIbhyIAEQjCTCoVACLzsfBoC5PO+XMgAlH4EWYmps6LKAIoQr5tPTYu+l+suudbaH3unqJQbYqqMOojX0PdTh90ZSCbX2IL+4nBq4WZsZqRt1IG0icQEUEIYQB9FuinAdoRCZDQwL9IRAbyJ0DCwG7Igm+EgQFqmB8JuEm7HodjprKaCavhkyILJkhC+ZTfZEG13aRRe90ZoAVWZaoqA+ZSFkyDxWKx3sUSQmRO7k/q0UcfHYLSsKxuuummARkTFLLNB1QFutpp06Zlhv8rAYRLMRkywtOWUhI26LdJYG4I+UimyTpHYLG7jwisQZHY2uOCgu+wFq9FUgMPlQlbjqIIZ1w429i7kVk4JkJkoLQ2LPURwYeE/7iw9MfnlfPnsmnsFjo85/LN+bIJgUjktC0ucua4Drf5CPLAbbJ2uAgXthEGMEjBfQ7vfnKBmxBWWcECN1bJFyzx/vYX7rFu3ToPbSmhDVLisa6ufp0vq7Tp9z2rBqTrS3Ib1p2s+hPmTBlhWXUl/enff8mrC8+dPH+x8mfdLUpEUFAYKwQaMsZuC7u7kNH6xPJMNpWjRZQZt5TuuusuzJ8/Hy++9KKDahOAqVOn4qCDDqooLz9WKhOqHTuehmor41OpiqpQX1WPptpmNFY3ojZXi5zI9XncSyBUiSrU5+rRUtOC0XVjMKJ2BOqr6sywXEIqDeWVUn+3ECEpzVYpKCUBSEiY49BhSklzjTBxpcFLeXCRjhfmY+LDxLd52I+5b/6OBcAu5e8v2X0KnkfiNqVhyJWNcbeHMfHw4cMrggRb/e1vf8Py5csrhmoDuk699dZb2GeffSpOG+qiiy7CK6/EQc4rVqzAs88+W1b6Cy64IA7VLvU4i1Szwn0cZXwLAkKflm17U/U5aJljaWx8ETSppgcgC6vWVoAQwi/sYRbGM3vGJ2gW1yPvB3S+QWc3iZQdJIwtJYS1OcpTvjfvodpucRDrW4z7DwtBtYFsP+FgQLWt9tprLyxbtgxjx44t+1oBoK2tDe973/uwdOnSitJti9pSftiufN/svo1X/DAF1c5NnoTR8+8YNKh2qPyqVVh/4TfxzoEHYdO11yH/zjtlpet56WWsPuFEdC38e+bxYRd/G2lCX3nqlb14Z/OKyhIFp7L9tdkLfqZwhp9FVNpdxL/YfBKn2DKv1hbXkiVLMGLECFxxxRVlp6mtrcVTTz2FXC43oGWpqH4X4v4WyrugrZ8RbpmosYXFfJvfr3YoyMP99mT6VZe3NdeD0zBUe+C0YcMG9Cba5SxN/PjNqB6xe1l5yp7NWPnIBagclD2IzygEtMeCE+ekrJ3Sdmd6RJ4e3aet1LiXIemPaH35drzxu48VhWq3tLTg2huuxfw/3YFdd9vF2ZMEASi9wJyw9qirb0LbehTYegRAkYHFIoBqa3DsqPrRfVpQY3uTIIGdWnYGgZCHRF7lkZd5SJnX43glkZd5KPPdjsfzUkIhD6Xgwu1YX0npfBAOI2zH1VLDiEGWP+2Pu5F5sIghAAPb1gnIjE+g7FhducWAdG6JtJRsXcnYESrhS9FeCCl9OihASanzJwKEQV2TXWxIGh+EctejpAGGO+C3ARnbBYggvZ8DZuEhfbPQm5eAICgC8koaILd08GbvkwjvlzTxDfxb6euEIEilyyRV7I448Ldb1MzeD3uPyHjNKQKInF+YhHDHyYYhGDuZbXNzMw764Afw3Uu+g6dfeAqfPPGTqffu/x7+P3z34u8GgzIDWbcthnluJ570aXzv+98r+P62trbi/vvvxw3X34DLLr0Ml112GebNm4fHHn2sLKh2S0tLyk9cSd+aD55N6IszLzIAXT/0nvE1qVhMEz/049l9OD+WTW/H82F9ySxtcA3Ork51X9u+L4rFYrFYLBZra9DAes5YLBaLxWKxWCwWi8VisVgsFovFYrFYLBaLxWKxWCwWi8VisVisQVRrayt+8IMf4JprrilrAlYlGjt2LO68804ceOCBA5pvIQ0fPhw33ngjPvrRj+LTn/506viG536G5l3T4UOhtYuvTpMOAIw99Cq/Q4YkpeykWMoAEGUhsbLCM/b1zEFY4Js+LgDIIA1MOf0kYYKCMtA5VxyyE9T0JGIzf9ef1U32NRM2SZpjZlapm/CpT0dCAUpCgdDb+g5aX7gbHa8/BiXzGdcaV1TXjJEfuxhRbXN2hEwqj6XFeAQNQFCZk4w1jI8IDrCtgXwa1B0D6UDEJkHbCZdCRAGsR0+MtrABnRdiE2YFedifQhym6CddBvAcB8zxEzz15VF6mwQaJCZQ9hfm927SsmXLSsYZNWrUEJSExWKxtm3tsssuWLOm8AIaQHltLmvgdP311/c7jylTpmDHHXccgNKUoQzKQiFAVjmWdBa0oZAVnjwebt35jCmePH94jgKWuZMAQVrAhIkXxhfmJARAKmd5QwJ4vKsb3WWCTY847nDU1dWZBV603S7IQDJIGNiJKTOp+HjFgFYsAINCCBIZMEwMSGJsTwMx0Ye1fQwYm5gsUChyYQ52adJZ2zvc1/a7sbUNFCWEaof2tr1/Fgzm7HjyJXUjhhCyTf463GVaw1x52zsJAw0TDDQorLa2FnPmzMFZZ51VVvwbN7fi4Jqafp2z3BFqeSEmnIJhqUrXlUrLEG4LxVUFwrPyLBZW6ImG5y+Wh663KtWY2OO7V1VhccJ382hXJ77S1IT0FVDq3tn9348egyNWvoNWJVGJZsyYEQCJ4u9/T29P2fm8Z8/3mIQG0OTaSBXbZkK1A8COhe1EFKE6qkZVVDUkY9rqqBrVUTWaq4ehs7cDm3va0NWrFzAIfTmWIWXbDhV2CkoZP4qB8pt2U8EsskXKj/9tmHmK9l8iEYCK4NpZZcBYpLQ/x/lgzL2x3CwNLiLXZsfa7kA2XqH9UiqU79au2267DbNmzarYX/qVr3wF11xzTb/P39LSgmeeeQYPP/wwzjvvPDz99NMV56GUwkknnYSnnvKL/R188MFlAc8nT56MH/7whxmZonBjBxQ1moyXMfOIBWnFbKggP/eOJt7ZeO46pXJuP90XK1LQsELrkyRrngSOTL1QiXTxCCABQQZuTwJCKW3/GMNOSlsvdaXKujYH+DZ2xYiRI7B+7foiN1Dr86fOwm//cKsHvQEVQrUT9ocpy2BCta3GjBmDN954A/vvv39Fi/V0dXVhv/32w5IlS4ZuHLHdybzU7tn6TraztwN1uboBOUt+7TqsPv74AckLAKr23hujfvXL4udcuRKbrvoRNv3ox6jef3/UfugQVO21F3KTdgA1DwPyvcivXIWe559H54IF6Hz4kczfYwCg8XOfRc1BH+hzed9sXY5e2Yso47cEs74mSHjrLr04gD7iIIAVdpGV9qixappIXLHdtBV156+99hpOP/10PPbYYxWlE0LggQceqHgBgHJln3dZi4sk2uHY94zkQU9XODxMr4IxaqJsYXg55U2199bGpUScjGtiqPbA6qWXXiorXsOkIwBRjahuFPIdxf2uALD5tT+iddk9aNrp2ApLVMT46698g5l615QfJBYoT6HKFJY3MWJ2C7Mo55QgM35TduAau1y9073xn1j58LfQuSJYkCZDnz7l0/j+Fd/H6NGjYqdXBroLYcdypgiCzNBR2V/ijR1KUMpY1rbYEsYeBVpqWlAlSi8M/G5RbVSLyc074p8b/6nvJyntLVQwf9wgAOS1rS+EWbyQACUgKA9SESzgWUr7G75yY3fbnNqxvx7nK0Dp77DjfnNuPf6Hfl4uffjsvT8h9C+6eHY8bsYmoemnrK/BLrhl3hGlFEhYaLeCknrMJIgQCe9XJRIgGYxrSMUA5L3IxyDLrj+x5/bFd8Bjshei4n2NlMr5JaCML8xkQPbarD/IVD+dXpqiSeShYd1Q/m8p/IDI946+77Gw5mBMWcQvEu+JlB9z6SvCsJYW3PTLm7Bp0yYsuG9BLPaN19+IWWfMwnves4fOXyoN77bXY8px0bcvwqhRo/C1r36tz3+rddBBB6GhsQEP3P9ALHzKlCmx/Ur71h7Z43xv7j0ja2KYhd9IQEJCQPh3w0DhlfF7qeA5wqW1f3+kQxC+2xlKPi9/TRlxwzgqkT75nDO6hIoWlFOV31cWi8VisVisbUkM1maxWCwWi8VisVgsFovFYrFYLBaLxWKxWCwWi8VisVgsFovFYm31WrduHS6++GLccccdWLly5YDl29TUhJkzZ+Lkk0/GkUceierq6gHLu1ydeOKJ+PrXv44f/ehHsfCOlU+ga82zqBm1z5CXqe1fD6TCcnWjUTPyvfHABFw7W+GkYJURHu4D8dlgHqakgnw8vgZmAqmEI8y4mW4Grg0zIZQM2k8Jn7ueX6wniio9rY5IASpyk+Mc4s/MviNzvu6Nb6L1+T+g/V+PF4ReJFU9ZleMPPxrpszhtSbvV2LfTHq116WxhJQRV8uB9wyYLxIRLDCbyIKzPWQbIEQO+CcMDNBg/fTsaDf50k/OtfeYgrIQhINrwx8j+LTkn0721VtgB6VuT1+AOSyvN954o2ScadOmDUFJWCwWa9tWOUCYrq6uISgJy+rNN9/sdx7f+ta3BqAkFSgBJHvyySdTUWqJMKUAcDtpSZe2ttPgoKSVHrPGrXmvsi12G09bxjHr3MnCta3lmwXXltAgbCgyxxX+0Vle/Rk2fBi+dfVFECQ0ZEYJDdSGtROVhmU4SAYMqNIDvGJsIfvVDjNitqyxZ4WxeSEM3MUsPuPA1xqL4gHaZODYBrpNBIHIpXEQGAfkDqHaxqKP5ROHbCeh2kR+rOPAmO57eJneNg+hN4UWuElCzPoKrszSmWeeiUWLFuG///u/S8Z9rmdgFtdK14ZC4cVDYt9D/okZZ4bKQmOF6ZOYrPBYcvQYjgwrUTnx7XmzlnBK5mPRRLat8O+L3x5VW58Caz/b3Y02pdCQWjQpDQuzIaOEwN/GjsNJa1bhn729ZVyJVkdnB2prazXYy4L5TGGff658eOqMT8xwKR3kxt0BW9hiUG0dHokINVENcmLLTe2uzdWhNleHHtmDTV2b0NHb7o6FiCDvjwnG8/DAbO1PIZ9KGa+F8PAmZfsHvUIZoCQs/E1BQVioGsg9FzKktTgQncqDayfAR+8WuPadd96Jc845p0/20OzZswcEqh3q0EMPxVNPPYUVK1bg6quvxmOPPYbHH3+8PGAngKeffhrLly/HpEmT8Otf/xqvv/56yTREhL///e+FIyTsrnQGyO4Y4L2QhcKz2u2wf429S4TEfUgjR5NwbYIy9g2ZuiF1KmPzCADSwfL0f9KVTvtCHdRf2C2T7SYAACAASURBVGtRnrNoGXSxfl4HEAhHH3s05v54bpGbp7XgvgV48P6/4siPfdTkVwlUO3437H0YCqi2VXV1NZ555hkcd9xxuPfee0vmZdXe3o69994br7zyyqBBb7cvmcqRrB8Z7UOnWQBiIKTa2pBvaxuw/KL1Gyo4uUL3k0+iO2O8V45qDjoIwy75Xp/SWr22YRk0ZFUZ+GZGk+hAkolgNyAs1oarwu1sKnyA+taswfBWqhUrVuAzn/kMHnzwwbL7wlBz5szBwQcfPAgliyt74dwCSpvt/epLU+kVQMKXJwv+nRyjpsqX/G2J4n1MLE6BsS5DtQdGveWO34T+fb5+4qFoffWOspKseuQCNE45CiQq/W0/5gEbeIV9m7VditaxQp6G8DiQbvBSBpL7jdwMs4z/SwBQUL1dWPf0DVj/1A1QsrB/ZepOU3HVdVfiwx/5sO8C7DgroM2672ajmcnK+ah8TAvV9n4o2y/VRLVoqG4sWJZ3q0bVjcaatjXY0LUOStjxrAb7CqV9sRBS+56kBk5LABaOLUhA5QEICWleEyEEpNLjBwXAMZPNKj/CmtwqgDfbAhG5v6ewkOH4Il3Gz6rsQAjx11WaBX+sU1jZEZBy4wMllas7BALyClEUIZerQk7kEFEEIazfM9HuJquNG+PoMvbKHnTJbnTnu9Gd74JU1uuhnA3kYMxuIUbh/BR6QTll4NoECenuk44jY74g6ydzwxiFmM/Wnt0tkmjqhl3czILMgeDvLSj0U2h4vVJK3xMV3JPwvge+YQvyzkU5XDvnWuzznn0S4HCJG6+/EXPmXucKbs/nxmVme9bZZ+GDh3wQ5593Pv72t7+hXO222274zne+g1NPPRUnnXxS5nGrvvSt3fluOEi2HQ0rM34OF3qDBWX790DZdslC3u1DNP6s0CcLwIPpbZub6YvSx7Yl/xKLxWKxWCzWtq5iv2+zWCwWi8VisVgsFovFYrFYLBaLxWKxWCwWi8VisVgsFovFYrFYQ6bOzk688MILmD9/Pn74wx9i9uzZOOSQQzBmzBiMHDkSP/3pTwcEql1fX49TTjkF8+fPx6pVq/DLX/4SM2bM2CJQbavLLrsMo0aNSoWvf/5nW6A0QPfGZamwYe/59+zI5KcAFp4URoltMjzcD2exh5PdQ5i0n8KXyt9OQkQ4uVIA0OBoULAPAQ2tFgDlTHhO50ECQAQi/QEiAALd617Dmod+jJX3fAPtrz+WCf6IXZHIoXbivhj98f/EyI9cBIgqgCL9MXkCwodRZMopzLmFuQYf38LzsmgXBAPyE5GB9eVAEA6unSO9jcgAAZUGbMMCty0E0IL6QpCfC9dnciBAUCyczERqD8nJhmongTlZk14LzW9nqHZlWrJkCXp6ekrG++QnPzkEpWGxWKxtW+PHjy8ZhyfKD602b97c57RCCFx33XU488wzB7BEZSqwb7LA2ntXVaEYejX5lmXxxJLIwUJ5JBE+NkPKYFVR8PH7FDvuv/s9a82HVr21dAV5C31lXqIc/er+X6CmqgaRiBAhQkQCEUWIRGSAKzkIipCz+5H+LkSEyABZcuZ4RMJsIwgyx0WESGhbOTJpBCLkKGds5iBvc16dj9/X9rXNJzLhNj9zjKKE/R4ZqHYSzm3t7ARU295PA2jRNrp/QukFazwQxUIN3TaMX6AZGww7/MYbbyyr3VwrJQYGrZ0aecbCywnJGuE67k1w/ygjTVZeWUsnZe2H4ZV+CimrTheKZ6VhWSbMJM4654n1tal8egE8kYBtx8+ZJuEpACOEwKfrG4pcSVqnnXaay9+CZQHCXXfehXXr1pWVR3NzMy677NLY0D8FBlQep2SPKyUhYSGWEeqr6tFQ1bBFodqhqkQVRtaNxJj6saiOaqAgkVd5SEhIpT/KfOy+lHmDJtLQIY8qCv6VClIpl97hspTUz0D5OyVhgcHKgbU0dCqAXIXbBKjKAq8cDCrx8iafUxbQsZhceYfoU6m6u7txyCGHYObMmX2Cal988cX42c8Gz+84fvx4XHXVVXj00UchpcQll1xSdtoLLrgAd955J04//fSy4u+zzz4YN25c8UilbnGRhrJQ35dcNI6Q2An6Vxs/3d95dL0LIe9H0/434Y4LC2QL/HGCPKxaL8JhvlHkFu4Qxv9pltMzvj9h7BLr8xPeFjF2xhlfOqPssc0Zp+u4lUG1fYzU9SNhx7i+NWnhli5fOdcghMA999yDL3/5yyXjhmptbcV73vOesvuVLa3+IkTd4whuaX/tw+TjISJIpdDR29GvfLd11X74MIz6xU2gqqo+5yFVHq8Fv/WkwMS2b1XWliVkARTDOqQs8FIVatdYAPDnP/8Z06dPx8SJE7FgwYI+9fWf+9zn8KUvfWkQSpetip9l0mwv0ZdmtRWxsHBQojLae/t+houqZH0ScTOh2snzJcrCUO2Bk5Tl+Hj8fZxw5DxMOv4uNEw+snSqXD1I9L2NLD5S7qdiq2/ZoFIj86zvVskfUBMjeesHong+ZHC6HSsexxu3fxzrFl1bEKqdy+Xw1Qu/ikeefASHf/QIl1qYxeBIWZ+TPo0O14BmUt7PZy1Xu3CzLrEGPuvftnVlFSQwvLalyD15d2un4TuDIJDP95qxeh55KZFXvX7cbsfxKvBBKAkp9TEl4eNKPfaWBiospTJtrR7f5w312sGklXIGgsqbUAPytuNwMu8DiMz65XZhMb+F8lBtXwdsg02AKYuCgpIKVZRDfVU9htW2oKm6GXVRHaqoSo9PJIEkpdp8t5X6432oevxUHdWguaoZI2tHYlzDeIysG4n6qjq3AJs0ZbBbRWT8Ffp+wo7ZSdtW+jaEPg4yYfaeKbgV9wygWkL7VKBsbOsD8edwCn2zpLnbgP3bFXJ/7yJIGCC0yZEIFIztYnaca5IUdtppKg750CGpd+7uu+72xSBvK2b14XvttRfuW3AfHn38UZx73rk44IAD0NTUFIuTy+Ww55574owzzsBf/vIXLFmyBKeddhqEEHj9tddT599rr718efugrnwH4p6fGEobcO9kGJowIoJTqyAWAUG+ycGLfXwKhaKkxOYDi8VisVgs1qBo6/gFlsVisVgsFovFYrFYLBaLxWKxWCwWi8VisVgsFovFYrFYLBaL9a5Rb28v/vGPf2Dx4sVYunSp+7z++ut9mlxejmpqajBjxgycfPLJmDFjBhoaKoMxDbZqampwxhln4IorroiFb1p6G8YcfBlEdfOQlaV702tQ+c5UeONOM4DEtLGYlCbvEVGB52jTJvPI2oePS/CTCRMTkUkjqqBnSdpZaxaoLaEoApAHKRGDfihIQNl4ekKiRT0rlTcxpZm4pyBlHu2vPYzNS/+ErtUvZl9/QqKmEc17fxL1u37ElClJGbCT80JqnT0uYvPpHGgmmIRsQTUZZ/ZwHAvNIQIhQmThNgauQ0SILFBHRHrScwDVFsJMlnYgH4fo0XM5FWkmuLkUWx4y5VPmShykL7hKBwjKgvl5Uo6/VQwo6Jd+9atflRXvhBNOGOSSsFgs1ravciDOo0ePHoKSsKwaGhrQ1tZWcbqRI0fi4Ycfxp577jkIpSpTxhR88ok0WHvfqsoX/iltbaft+Swr3drI2g6DZZ7G0qSlI1qLXAbhIkgtkbSOjSVOClIBVWWYfUSEsRPGAUqCFEEJPS4QBniiCBraYoAmnrMSoG9DUAYpb58G53DXDw+Y00wTChadMVBLEBCAJIWzu4VbkMbaxtZeFy4focHKFDmbOwuqbW10vQCOhhqF4wKb1o0gAjCnt7QTULHkNhyeYOjgYrfffntZtui1mzbiG83DKs6/kLJGuMnRWaFxcLLuUHggI2kYXGjEnHW2JCeovyqE6yo2io/FshysIANC9rZFCAwTAhsTMLXZa9fgnxMmpsoQl0od/enm1oKxs3TnH+7EueeeixNPOBGHfOiDECJCT083TjzxxLLzuPJHV4KEH3snYc8eHKV3ZQCTJhCqoxpUR1tuIbdSqo6qMaZ+DNp72rG+cx16ZS8AD15SDqSk20njOdFxDOhfARDkYVKkFEBCw4csfDPY972A9nNIJV0bp8jcOeNjUu68ZuvePbuvYn6oZDtm01kl97dVSSmx66674o033uhT+nnz5uGMM84Y4FIV1/e+9z089dRTuPPOO0vGve2223D77beXnffll18OAEV8kkbpZiWuIm5P+94kAe32/bTJY1mEfi/Aw2jt+6nijakHrCXPZ6Bp0HA3YaDDRAJQhmxH0uelqXUJ285bQaRM/U5xv5RbOM+WYezYMTjxlBNw229KP49NmzbhtWWvY+edd3JX4OySDKi2Z8XFbZMtAdUONWfOHOy6664477zzyv6tYv369dhjjz2wbNkyNDY2VnS+7VdJOKCKB6tUrJTae9pQl6sbjMINuKJxYzHse99F2803o/dffWubraimBk1fOQ/N//ElIIr6lddrG19DV77LjS3I9K3eaDO10MKH7SAt/NkhowopJUHCl42C/BxsO6x72jQwUYrUyYxj21qv/bOf/QwXXnhhv2H7+++/P37+858PUKnKV9hnla2wrU4PpuL5B/1mGKaTBAMn24eGdpzy724lbXusr0j0KzYsuRBGWfnyb1ZlaenSpRWmINRPOAT1Ew5B19olWPfMXLS+cjuUGaeEapx8JPrfShQxAPsr2/8FNmhmHXNFCCtQMe9ecuSN+DHnyFPId67H6oWXYtPLtxUt6vSDpmPO9ddhtz13c/nGfIR23AVlHIZwfxegpGnj7ZjYOBH1sJCgf3aXxl9majoJNFY3IdpKFp7aGlUdVWPSsB3xz/WvQEkNpxbaeWjMKgGhAEUCQB6A0L4aEhCQmn9NpP9GgvyyWNrNqQAbrrSTh0i48b6E8v5QQK+ICH1ukAZggwBIOx43x4TSWdvoKvCOEHS6YFyiDMw7EhGqRTWqo+rMNjgVlrRVbPchKLM6JxcMqY1qURvVoqVGob2nHZu7W9HRq/82RghdLiUVSBBkYLPq8ZzeU1KPuew9tfeAzJhN3wN9120p8jKvmwQCBBTIXYQOtJByXRDje8vqn1QYjUxVpPh9id2HtN972oHT8MjDj8Tu08p3VmLFihWYMGGCvUoQjM8muLd23E0gTJs2DdOnT3fnbGtvQ1tbG3K5HIa3DIcQ9m9HfNvX29uLl156KfWcDjjgABenEtl2VS/KY0a+bgE8pd9ZwN17+13f9sS5Qih6lky+JMIRbWkpZdNUqNCEMe0wi8VisVgsFquweITJYrFYLBaLxWKxWCwWi8VisVgsFovFYrFYLBaLxWKxWCwWi8UaEq1cuRLz5s3DjTfeiLfeemtIzjl58mT84Ac/wHHHHYfm5qGDU/dFX/jCF1JgbZXvwubX/4zm3U4asnJseunWVJioakDNyL3NXsYkYzc5WM/kGyy4toU4+ehmsqKdaW+BMkSAEtDTGSOAsuDaJm9lJ/PnzakinZ8idK1egs2v/BHt/3oUsrs8gFdV0zgM2//zqJmwDzQ20MO2/MxKZaeuBtcZzI1zAG0/bdlDtEVGWPzORSKCg/GRgCCDz6YIMKBtg9M2xwWEMuBs0vdDCA/B0PHsfEz9XZAAQBCKzGRKMqWzIO0k6MZ/KwrVTkCwUoDDQQDmvBv04IMPlozT0tKC+vr6ISgNi8VibdtasWJFyTjTpk0bgpKwrEaOHIlVq1aVjDdlyhRs2LABw4YNw/vf/3787ne/Qy63FUyvU8ATTzyRCt6nujSINYtZVcwKz9oLQ+zWfXc2m95mWezheS2K0XI8pDvmrXYbTvCQbWnTkkJPGfCMHabsgBxFUCRASmpYhtKQGWVsZGngLIoM0CcAaQBxKFf8XljYChylJAl5tHayhcq6j13UJvxuFr4B/CI2bosQuC0C25uCBW88VNva6rZ8AwLVDuIneSBDBdUGgJkzZ0IIAZkAMCd1S3vbgIK1gcIYrXS9QSpmEqMSG+1SkNIMmSspU9Y5+or7KvVUkvkm2wIdaEaxsfFa+hzJc723qgqPdXWlznlfZwc+VlsKlmnHyjrXfB8WY7vh+htww/U3YNKkSVi0eBFGjBhR8j0L9YGDDgxKo2JbB9W2xwOodkQRanO1rv5v7aqvqkdtrhbrOtdhc/cm47qw7UisdXH/WcgSEUEq25YYFJeSGvBk4gmSJg3BgoAdZ9V1MtISpvTxAnBtKw/bVpkA3mS8Qvvbom699dY+Q7V/+ctf4vTTTx/gEpWnO+64A1EZkNhK6ujIkSNxzDHHuP3BhGvrw9lAUAetTmaRwdty73MIhYfHalsbzILUdBzjdyNAKrsN4doCFq5NJDR8DwogXRMd2FDBgcKS1wFQzD6wdsec/zcHD/x5AdavX1/kxmndNf9OfPXr55v7YOwU8i1H3C5J2BpbAVTb6stf/jJ22mknzJw5E729aZBnllavXo099tgDr776Kmpra/t03qFW1vscHBy882bYRQ7QRxa6CHT2dkIqWVFfmps4ASjzmfVV0YTxqTCqqkLTWWei6YzZ6F60CB1/+jM6H3oIPS+9XHa+Yvhw1J/wKTSdfRYiAzTsr15c80JgywXjHDtgI1tPjI9eBHEQ9PquHmtZuGTYxpF9sLZfD8+ZfJ8o9cXVe0V9f/1ibccQ64knnsCJJ57Y5/451J577omFCxcOyO8cfbZ5qHKwpU3ntgWbFx2p2GIVWXmE96Ng2+UjZN8/yohTYAxcTPwbVPkq5+8BqABcuWbknhh/xA0YPf3bWP/sjVj3zPWx4w07HjkgZezfaLtU1qZtTNo1oc2aOnUhL0C2XyL1YhttWno7Vj9+KfKdhUH/zcOa8Z+X/yc+8/nPQAhh6paxT03/a8vpl48y5xCUavZBZulo639TxnBVItb550QOjdW8GEkpjW8cjxWtb6K9t8P5NhVFEEIBUkEJBaEACQ3XjhQgCYAQEEpCEkEYB5WEhFAKiLQBQKShz5IAUhGg9ILjyvkeKdXXA3B/72DB23rIYmHG/n3QGwVP2TZhwasdCe03qRJVOor9mwEUGNMlX/XQBknGUcEYJJaF74MIhIaqBjRUNaAr34kNXRvQ0dPh4sq8uRBSsfqqn4P1Y+g6Ikk/E3uNyiz0SKRvgZL6Xkuy8HHh7CZ7/0K/i73E0C8SXoO912m/iPJ9m/Lxwy2IHDw7qbfefAsTJkwI4prLlCoFydZZxcdtDQ0NaGhoiMdJPIPnnnsO7e3tsTAhBA466KDMMpWjtp425JWEMMt7KrcqvD5ufzcA7G8EoY8P3renYIDzKtjCgMTtCw737Aq5F1QQtVhgKfdEUfUrMYvFYrFYLNb2qa3gL39YLBaLxWKxWCwWi8VisVgsFovFYrFYLBaLxWKxWCwWi8VisVjbq5RS+Pvf/465c+fid7/7HXp6eobkvEcccQSuu+467LXXXkNyvoHQjjvuiD333BNLliyJhbf+8w9DCtZuW74gFVY3blpiYnPGJON+w7Wz4sHHNTMRdSq7TwCkCTNIPgfXBgALl7FwbTLxAJA0WZvJogAAqSfJdW3C6of/Cx1vPl6kfHFVtUzG8APORPXY98ADtS0cWxkooQKEMtdhrz2Mp69b37twbl0Sqm2/Z0BFlAZ4aTi2wWcnYH0apu2hfQ7qZ3HbQvhj0OBsDwRUBtBtQYAaKAhBIAcriENwLCwoht9Q/nghqHZS2zr4akvqxRdfLBnnve997xCUhMVisbZtLV26tCyw2ic+8YkhKA3Lavz48WX1dddeey2OP/74IShRZVq9ejWWL1+eCt+3qjRY26ocBFA8TjpFipOCwOQOwChZSB8gAciGilm5BCAfxA/h2gjiCRAWd3eXuBIg35tHJCINlAQZwIWGSUqzkI0GaViopIe/kQWEZZmWIXTE2a/2UACbNPa0Drcg7CQAOw7Z9vBtA80GefC2EA72Iiiw2xHP06bzcO8MqDYF4BiyDJGAJILA/k7Y7eE9GUqoNqABKjvssENJEN06KfFgVyeOqBlYYGUxPFV2TclOm1WPQhYNyDGIMs+XpUJ1biBUzojc1Rl7YRQvByW2yfz/rb4hE6z9zQ0bcOCYGrSIYBGsguXQJy8ftZvW8uXLsftuu+PNt9+sCBL4vr33w6TJk3DtnGsx4xMzPMwogGo7gK0JqYlqUR2V34ZvLRIkMKpuFOpzdVjVvgpS5bV/R/nWCNDoLP0+C5BSICUMUBsOYkSkIINWTCqbjrTfxnQoSbg2AY4RDKTh2laFIFIOJgXEKuP2Bte+5ppr+pTutNNO22JQbUC39ffeey9mzJgxYHleeeWVqbAtDddOZeFsKdOiucUDA7g2wfgtbRINa3N1IFhw0NpRwsHALDxbuDKQIG0nGaCbJ9zZOoMUTNTbQLbQehuJCL+49WYcd1RpO/qRh/4P53/9fG+nZNgl/t+4bbK1QLWtZsyYgUWLFmHfffctO81bb72F9773vXj55Ze3jgV8Sqr8/rBg1GR9KRAvbKNlVv1Uzv0fBCls7m5Fc035i6qM+s0tZccdFAmB6mnTUD1tGobhO5Dr1qH72efQs3Qp8suXQ65ZA9nWrn+PqKtDNHo0clOnovr9+6F6n32AAXxvNnZtwPLW5aZ+wXSeFqYJ2EGSbov8bxHhKCgcEXhDkAJgo4Ku6uHvGR7GDRSuiykoYxHZ9s81T8nfFJJ5UDp92epD03H77bfj5JNPrmhhiEI69NBD8de//tXBK7ekSvanWQrb7772p+GAqcDAqeQzTR5O7qv0e8dQ7cHRq6++WjKOksX/diDXOBGjD74UI/Y7FxtfvhWyexOUzKN+wiEDVUyUfGH7lTX5Di6wQ4vXsdC7UNpTEap74zKseugitL/9f0WLdcJJJ+CKq67AmLFjAADSjLjJ9g9hs6oNz9iZ3TAukBsXx/p1bZMC2jcIEJqrm7bp8dhQiUCYOnwXPLvyaQPRFuaeitifFggAUgmANFxbKUC6BXgUBPTiRpIIkXkmeiFCBUIEDUIPx9FK//Zv3lFhfKRSmlG+ApTQkQka2u2A1Wbsr+DfEaUUlDQLo5NeHKg2qnFA7fBvBkzp0vWjjHY8du/Ksi18/rW5OozL1aGztwNrO9egs7fLXY/19ZDyix7p64G5R1IfI0Jeytj123iKgF6VD+qQ8Yybm6TvI0D2fityfhYPdLZ+DO/P0Jep7IjQOkpiktZfYtMpheoCvzu0tbXF62bgJ1fS5xOGmUL6uMG9zerr77vvvtR5p0+fjubm5tgzL7e/VUphU9dGXw5bFvPs7MJSes+3xbaNs3aHUsr5olKixCdegFhjGPNLsVgsFovFYrGGVNuCR57FYrFYLBaLxWKxWCwWi8VisVgsFovFYrFYLBaLxWKxWCwWi7WNqaOjA7/97W8xd+5cLFq0aMjOO3XqVFx99dU4/vjjt8kJSxdccAE+//nPx8La3lgA2bURogKARH/UvX5pKqxu/EHpiFkQmhhcu5yJ9+EU3CwKB8W/W2gCggmeDicT5hkiH3QiC9QmSDO9kACSfpK+PXW+CyvvuwBda14uUm6v6hE7YfiB56Bq5E4+EwUkZy3qSY+mnG4Cn0L8+oP49l6699iDKzT8gpAF1lZKGTC2BthEpAHcAoQoBG2TgBAEUvq7jhsZyLbwW6HPJ8zkTmGgZ5FDbBiYhjlmZyE6II5nbDj4oLu+5DbxTg01zG971aZNm9Da2loy3lFHHTUEpWGxWKxtW+eff35Z8Y499thBLgkr1NFHH40HH3ywZLyvfOUrWwysHYIUk1qzZk1mmikVQtXKQQDF46RThNgeBN8dXDsID9NYZcG17fEIFoqrXFwVfCSAlb29ZYFza2qqEYkchJIOIimVWQTGACQtaNuhbw2J0j2DEJ6BbBCbs3Vjx41tDDjANtmxhgFs2zhkbW43FiEH0dZ52OMGsE06T79voXTxc2xvUG2rWbNm4ZJLLikZ7782bcQRowcWrG1VHrIqu7YVqj/2ux/PwgBb4vUnq/4OEtYrM++s4T2UB8xkxaPENuuufLyuDpNbc3gjsTDFRinxP21t+FpTU6xMWfnbo/1FFa5fvx4jh4+sON3yN5bjhJkn4Bvf/Aa+c8l3kIsi27LEoNogQn2uHhFF/SzpllV9VQN2aJqEFZvfRle+C64lERayrVs5KOnAvg6gbZ6SgDCMKKVbPAcHBoRZFE1BQcQ6FAuIQkG4tosK8vBVSsO1dXbJN2j7gGv39vbiqaeeqjjdzJkz8etf/3oQSlSZjjnmGLS0tGDDhg39zmu//fbDrFmzMo8Vs730ARuxQOaFGzZzuDBcOzOZdY6Zfr04XFv53Bxc2/YbekERitUdBWX9cf5kPn1Yj4ydZAFs8TKG/b+3gwDg4EMPLnCj4urp6fF2SoZd4v+N2yZbG1Tbap999sEzzzyDAw44oOwFQ5ctW4Z9990Xzz333FYBxt1SSv0uoFJf3NuQri+kOwKl0Nrdiqaa5m2yvQYAMWIEaj98GGo/fNiQn/uZVU+7tiYE6YcLCPlvpr4SfJ0lOxZK10HXhFDcVsyse0kDr1T7WyjdVqrHHnsMJ510UuUA6oSICLNmzcLPfvazASrZwKhkf1pISadBkf5UR0+DNGNj96x3oVCRir03CrH6kCwHa+BVzgKF5SqqG40R7/vygOWXVgkDsF9ZOydUrH0rH66dLFeyYhGU7MK6p27AusXXQeXTi1tZ7bjjjrjmJ1fjyKOOdLnqX9G13aL0qkjab+cWxTALVJsF65LFsRYwGVotIWw3yI8NJaEqqkJtrq5g+VhxjagdgeaaZmzq3mgg1wqQ5m8x9HoZeuFrAIoE8pCAIgiyHlE9Ttd/KSDNuEFDm/UxZRbOtmMVodcvFwEg3UG49aBEmXELiKAogDz7QYvxf5l3xzjCiAjVogY1oqagH9IE6E0Be7LQAkGZ44cSfZBfHFyrNleHiY2TsKl7E9a2r0WvpfmyngAAIABJREFU7DVwbAUlwnfbAMZVHoCCVPp+6fvjR4XKxjfGU3e+2wDFzSJzzvmhx2saXG2860r4a/KDuNj99mBrvxBTeM0WhG7zsX6Q9vb2zHtSVV0Vfzau7YL5mxFb1PS4LXnvC/Wtt99+eyqsv4tvbezaqJ+TsPdS33dFbhgO11KZZ6S/x8vv9lXi4gL4dvKdCaOVkltsIMMf73xURd5ZFovFYrFYLFZxvXu98SwWi8VisVgsFovFYrFYLBaLxWKxWCwWi8VisVgsFovFYrFYrAHXv/71L3zzm9/EpEmT8PnPf37IoNoNDQ24/PLLsWTJEsycOXObhesef/zxqKqqioUp2YPW1/84JOfPd66D7GlLhWeCtanAbPZggh2yJpbpSGV+tzPKyIe5SYMKIPvn0BZtZ/ZJ+HQk/D5FJq4wcYWZfGnjRNj86p/KgGoTakbvgQnH3YjxM+aietSuGoBHkQFQ5ADK6fO5vO2Hgo8+p/4EcSgClNB5IAKQ03nbc5AAlHAwvVjJiCAoQiQiA9COICA0eNAAtUmQ3iqBKBLQMQRABgAID9U236AAREKXX5DeFw6uAQgyUG0D3UhCcyzkypbRhrr9rQTmtz1q/vz5ZcX7zGc+M8glYbFYrG1f5di2zc3NqK0dHOArK1tnnXVWWdC6119/Hffff/8QlKiwsuyVhoaGzLh9AciWYw0lsWiFjluL1ZlpFA9PpgktXINoiYX7YxSLZ7cRgPM3rC/jCoB9D3gfIuiFYbTdGyEnIrOf099FDpEJy1FO79utiNwnF+WQi4KwyKbVnxyZfClCRGZf5JAz59G2t0BO+DLkRM7kE0FA2+URCQgRmdGIWdhGaDtcWEA3RW7RG2uXW6i2CGz17RGqDQDf/va3U+PhLL3c04O3BxDOlVShEWypupOMlznSDSK4upHcN1GTyKwCI/A+KcTDxMpMwb4y8KQCdT+8ToUs5gu58N+PGp1Zjt+1t7m2LrzuQhzF/oK1AaCzs7PPaa+84kqMbB6Jpa+8Yl0eDqotSKAh17DNQ7WtciKHHZomoaGqARJ5SEhIKZG3H5WHRB55JSHtB3qrlNLhUkJJpcMsaAoKEgrSwqdsiLLx/D210HJ9r0MsVRy+qJQFEMXhng7AFeNwxd/U5P62oA0bNiCfz5cdP4oiXHHFFWX7BoZCn/3sZ/udR2NjI+67776S8Ur2UaVegSLJs/rJon2nW7GgSJ8cy4NcOgu8tceJfAvurAEi4zs0vj23AAjcwnl2ERBrj7jF94ztIUw6C9Um0vbGpRdfVuJGaR38wYO3G6i21T777INHHnkEuQoWvVmyZAmmT58OKQei5xo69Qksm1WHzLMMQXyZcdxXcvsOoGi4o3mZR1v35srL9S5XZ28HXlz7gn8G5NsKK8tn9O0JYJz78DXYh4f12GQJZyGGoFW4n4aCuEFuVKJeb0Nds5QSxx57bL+h2vvttx+effbZrQ6qHapfbWt/n6lKfKySDodiAyaTNus6Kmn7+DeoyjVp0qQtXYQ+aBCfc9g3BpDgwu9Wpmch2NdhHSv+gX/ddiTWPnFlQah2FEX46te/ikXPPIGPffxjPj2FrT65NlsZQq/uL4xHSggoRRrObPoLB/KF8fIJcvxwwC9OBxAggIbqbD8oq7CmtuyEXpk3Y2+91WPuPGRej9GlykNJO/bWY2ylpBt127G1NGHSPl8bzyzAA6mB3VJJ3cWThq07aDR0OsCMpyXc+SCVHttLaFsunweUgpQa3F4f1aMmqvGOJKPYuJyCMBWMKUKodoY0QFp/Mg4WlBv7JNRc3YzJwyahsaYeMKBsmZfI5+09zjtfSN4tuGbvt/dHSOvvMPemN5/3cGV9QUBwV3XdMfdXSeMXMWFBnQQI0lGgTV0km4f3i9hqGdZxAFj+5vLM+zF6tPbfuXbJPoPwe/A8wltXjk954cKFWLx4cSr81FNPTUeuoCle17nOmKTKwa9j98D6lAKbzfmXUteigjQqiFBY/rwsFovFYrFYrC2pypatZ7FYLBaLxWKxWCwWi8VisVgsFovFYrFYLBaLxWKxWCwWi8VisRJSSuHBBx/E3Llzcddddw05MOJzn/scLr/8cowfP35IzzsYGj58OD72sY/h3nvvjYW3vvoHDNs9Y0LZAKtzzXOZ4XVj9i+SKjH7ETDwDDNrlpQHYqTSAR6ZFc5aS34P49r89dRBZc8FAYKEggAgARKAki4dQUDZcCiQsnFtPoDs2oQ1j11V+Epzdagbvx+GT/sCco3jAAOAIkRwtA+KTFg4y19PprTgb5WJA1NmIqJJIxIQHXighbsHGTMKPQrbfhMQwoJzIgfmIyJEJEAqgggmVMLFg8sJCGDa5iyC9ARNAQPVDidfOziQnThZGFawtcH8tke98MILZcXbcccdB7kkLBaLtW1rxYoVeOedd0rG22WXXYagNKxQzc3NOProo1M2dJbOOeccvPxyqUVUBldJ27ipqSkzXoeSaMxYSKVk/sjmVoUmVzxOOkXSCo8dAEBpVmkBq40c7NRKW+s63FjuEADmbd6MZT3lwZJP+LdPQYjIwV+0SSldmRQUBCkHBvagDGW5b07hswhtSkLSxgzxIwQh3DcT14IsA+AQeSAR2bixMAFBYdoEyCiw3S0ErFyodpIqtrVDtQEgl8vh+OOPx+23314y7iWbNmLeiJEABoe9lxiBxsJVyVjZI9nwTnnwFByvJYwQMnAGQslzu7YgWf3NQZVxlcnvYZJwmxWzRQh8pbkZ127aFAtfnc9jo5RoESLVnmQwetBCAqtU+UDhwVB3dzdOOeEUPPH0E7AtTiQi1Obqyq4324qICOMbJyBqW4n1nXrhA70Al4FVKXJtGBQgVNDGKYJE+jsgTCNMkJAQJEwvIbXfRgV+Gxi3jgAAAikFkO1X/NbKhSuVBvQGL36hdNuK6uvry477qU99Cv/zP/+DlpaWQSxR5brsssvwk5/8pF8+5MWLF2PUqFFlxc32SwbKNHrCDFCws7HvYjJMZ5uRyMEUvb80fG/donSIv+suV1JBH2HPY2wEKBfXXq62KUxpTFpQgcsh3y+QEC79c888hzlXzylyg7yOPe7YwC5Bwi5J2BrbAFTb6sADD8R9992HI488smyw/aJFi3D44YfjoYceGpQybQm5d5bS772Pk3i/gvrjmuNknQyOS/Obgu0/FBQ2dm5EY3X2mImVrcUrFyMv82bRnsTvC0HdQ3AkNnaI1Vly8HM33rENiQjy0d007DgqhHonFS4so9MqWJi/O18yzVbYV//7v/871q1b1+f0e+65J26++WZMmzZtAEs1eAqfS59h4gWGUEnbLHm+is+bBLAWeH0Yqj342nvvvcuK1/72o6if8MFBLk0lKmIA9jvrwDEV2KGFbdakZ8HHyXetx5rHL8XGl24pespp0w/A3J9ej732fq9PTYG/LiiS7efDBTII0IBlZRZdtiWioLy2aAp69TwJQHmgMxGQowi1ue1jQUopJV5++WU8++yzWLFiBTo7O1FVVYUxY8Zgjz32wPve976yFo8rR8NrR6Cpuhmt3ZuglHDrjCfHMQpApPSz0uBss2C2klDC2G+kIFWEyACg7QIbSiqAJBQJqLwyfblygHUi/3cV+rmT87vqQP/XD0pqvDQZIHV1VIPaqlrzpxTm3Uo0qW5crtJh1q7Iqh+Z7XjW+C6j/4n7gdP2bUQ5jGuYgPqqTXhn8zvG9yyhJLmRmn3Hzf/61GbAZu3a0C/dI3tQixpI83cu2pcrXNnseMyx60065xeB94sUumRhxoOhPxmA9uOYSI8/+njqtuVyOUyZMiWeLvRdZozZwvuX9T1WRqXwvUu+lwo/8mNHYurUqRkJgnOVaI7Xtq/WvxPY3wGU0qD5KAruX8ZroV9//ezKcMYWOswWAovFYrFYLNbWIQZrs1gsFovFYrFYLBaLxWKxWCwWi8VisVgsFovFYrFYLBaLxWKx+qTW1lb88pe/xNy5c/HSSy8N+fkPOuggXHfdddvMpPNyddJJJ6WggO1v/hX5rvWIaob3IccCM9WzlO9KBYmqelDJSa4ZM9pScO04wC6dNonOyiIgBWEW9AI9uTAN11awMCadXIKURvfpOaBCT2yEntCYb30Tb/zu+IJXOP6Y61Ezdi89qU7pqZHKEZ7MVFHS4XrCoAmzEyYdCFvDolL4sdhERAusQBCHgo+9B2nQolJARJGBZgAEARIGsW3BfGafyIdZMB9RZCZTR/pySEO0NRzQ7BvSjoVk2OcRRw168IZVOAlbZ0Gpya1bGua3PSqKoi1dBBaLxdoudNFFF5UV7xOf+MQgl4SVpXnz5mHixIklIUtLly7FokWLsP/+xRaOGXyFMJDGxsbMOJulQmMfu/Es3kRoVfv90M5MQiHjVriLYW25hBlr02SXxsf0e95y/9b6DfhTZ0dZ17bD5B3wgUM+YGxsQCmzpI0S5oqUAZkoV0jlbHKzY7muBQrtwUJx+9b+QyADEtLH7Pc4NFt/F/AwbG0/B9BteDvbp7F2vLHdXTgqgmonwZU21O1vpXb4nDlz8Pvf/75kXX6y249dy+Cr9FnF6lLxWPE3P7xTKnEsebtTHBcqcqxMJYZi8eFoBswoZDQli5i82uS9KPQszm5sSoG1AWCTkhiGoI4kzhMW8cYRI3DCmtWD9rzL1Ysvvoibb7oZHR0d+OznPovRLaO3cIkGV2MaxoKIsLp9NUQ+3t5ZApEgQh553XKpjMUCTDhIxl5IqZHbcIujhVuUD9f2bXoBSHGi3duW4dq1tbWIoqgsuO/vf//7IShR5WpsbMT06dOxcOHCitNWV1dj2bJlmDhxYkXphhquXSzcFAgaro3Y+5qEa7vikaGrQXNsbf9BSkPzYvBt44fUZo+3l0LItq66BcB03ugBAMz+zBllgUyFENh7370z7ZLk9WxLUG2rww8/HHfeeSeOO+64sqHwDz/8MGbMmFHWAkCDrfB9LPW6OwU+3PAdcGOCIucII2fWv2R6ZeCD+oTeWCegR/WitbsVTQzXLkvtPW14btXTpp0IPPQxoLbvx/VPAPE+20Rxj0OPY4I6TcFzEsKeAVIpRMEA0tm8SmXW0WJ2csF4ISByC/bdCxcuxG9+85s+pd15550xb948HH744QNcqm1AZRjyxfrPSuDexfoFBmoPnY499tiy4r1570nY7cy3Brk0lSruzxrYrO3ARMV/+i5qs8Y9dJteuQOrH/su8h1rCp6mqbkJl152KWafNQtRFNl1DMy5k+MgFb9k8vWsHOCs+7nb/IZOzt5UIAPZrq9pKJHJwOqmm25KLXIyZcoUXHLJJX3O85133sE111yDX//613j77bcLxmtqasIJJ5yAr33ta9hrr736fD6rHYftiGdXPg33JwbJTpMAKAK5RcfN+0J6gXAFBaXyIOQAkpBK/02FsD5LEm6sbdNLKUFkFi6XGrQN844q84zteZT5rqQysG39ztRFdchFVekFsJC+BrvokLukRPubrB9F2/JCfl97Wwos4pG1aNKw6mGoHVaLN1uXo6unAwoarK7XIvLwcZu/lBIQ9q9FZGyc1yW70IAG79tQgDALwysoCOXPC2fvIFi/nUAq3SpZKLkuiveLCLMQWngvlrywBIsXLU5d//4H7I/amtrU/XH3OeueFoqboVtuuQULHliQCv/GBd8omCbzvKlhhcLqjtWpMADuXXXj4ozjvsgUvzZKbFPFSviRkv7VAvYvi8VisVgsFmvwVPmS9SwWi8VisVgsFovFYrFYLBaLxWKxWCwWi8VisVgsFovFYrFYrHe1XnrpJXz5y1/GxIkTcc455wwZVLupqQkHHHAAzjzzTCxYsACPPvrodgfVBoDjjjsO1dXVsTAle7H2yav6mXPpiVsyA6wNKpfml5E/xSfaFZ47ljUzLfldpuNagF0wuVDDtW08S38QAISJI8wkN7+/edmfsfz3n84uWVSDqZ99BLVj9wNUBEKk8yMNodYg6hyACEDOfITZt/EEiHJmG5mP2UcYFoSbsumPzT84B0WZkxNJWRA2QVCESEQQiBzATwiBCFEAy9agbSIBITRsXEO3bR6kId3Qk2oFCMrMK9STbQnKTNAMoTmFoNqxMm+lML/tTc3NzSXjNDQM7WR2FovF2hZ1xx13lIwjhMCFF144BKVhJTV+/PiyoVR9gTgOhqy9lcvlMo+XxmWWyL9ImOdREAqTRtJWesBLCey+7POEn/Bs9vg6KfGtDetx6Dsry4ZqA8Dlcy6HENbOFdrmJaH3Ix0eiQg5kUNEOUT2OEV6ARoRGTtZFPwIoeP5tDp/l5/QC9nYc9nyRKTLI2waipxtL8wxu6iNXghHQJCxs61tDmh7HCGAG2VDtWMwPKTt8K0Zqg3ourzrrruWjLc+AbQczFFBsXe8WEihI8nvCR5NuvIo/0nWrXI/ULDrQ/nnnziH3o1DtbPKHjK54zykDKi2LbcBv2Zps1SJfOLb8Jz7VVfjllGjUbMVjAPP+cI5ePShRzGiacSWLsqQaHT9GIysG4W8ykNCQqo8pMwjL/X3vMpDKgkppf+u9IJkEnqbV9IBjex/YTwFuK20+/Zf6RdOsLBVD4iNv1zZgCSkIUcF0m3tEkLg05/O9mFtS7riiiv6lO43v/lNxVBtq5J9V7JhS2VQ7FChPqBYIgpAZB40lwLIxfp6A8H1PXvgu7OWgHC+QecPJAvVthdCxtaIf9wxY38sfWkpXl36apGb4jVt+jREInL2ovfPJmyNbRCqbTVjxgzccsstFZ3vj3/8I0466aRBLNWWU3gbsp9TUKFcZP/MPcCZkKx8FtRoIYEbutaVBXhnAQvffhy96PXwSfJ12o0ZlB+PCvKBoe0nEvU33Lr/KHjyIbg7rNuuXaNE3UmMWTIBl30QJXcHp32YPXt2xWl23nln3HPPPXj11Ve3eai2X2RlkPIPerpSZSj06Wu+rIFVS0tLwQXlQqneDrS//egQlKgvGsR3JnxX3W/pxc5H6Nn0Ot669xS8s+BLRaHanzzhk3j6uadx9hfPQi7KITDQgtPr9jdcZEH7B/yWoNw6z+bncfPzvPJ9B+lj4SJ3vmvXdqgiQm1VXbl3pt+64447MHv2bPziF7+Ife65554+5aeUwty5c7HLLrvgyiuvLArVBvQC9TfffDP22WcfnH/++eju7u7Tea3G1o9DTlSZsbgeX0sz9s6bsbhEHnm7T1KPq6XSY3iZhwTMmJwc8FkqO+qWZjyu9Eo+boQsHf9dKQUlZeBXJOdscsdhweqEulwDclEuDmgPtiknE1C6HQ8WAylLWWO8EuO6rLxrohpMGTYV9dWNkMhDkfF/2GdB1lei76GUeeTzee/TgL7Xvflud/3S3C8JBanyME/BPAvtL/G3RuFXN/0Kvb29Kb9I0kZzCzKBYn4RpbQ/5tsXfjvz2o+beZxuJqwvOWgT3H1L2P/lQrWfeeYZ/Md//Ecq/IiPHFG+TVSgHGs61qBX9hRPWuY4IvWO9iEPFovFYrFYLNaWU/Zf3bBYLBaLxWKxWCwWi8VisVgsFovFYrFYLBaLxWKxWCwWi8VisbZavfXWW3jooYfw2muvQSmFpqYmNDY2orGxMfN7LpfDW2+9hRdffBGvvPIKurq6MHz4cIwdOxbjxo3D2LFjMXbsWIwaNQpRlA1RzufzuOuuu/DTn/4U999//6BdW1VVFXbZZRfstttusc/uu++OMWPGvCsgui0tLTjqqKNw9913x8LXP3sjWvaajephO/cj9zSkIiaZntRJZYO1C+RvAA7kJkS6uX4F0oZ52Octg+8qHtd8JZh5ggrQUwV1Gj9vVwBKmogCBAUFgc53/oFVf7sYUNnowpHTzwWiaj1RFAIaF6bPAZJmwqItgJ88qsllYdkt+C0AwCk3kzFxH8Kt/ZoAUwCAEEhLQQgN3TYoPgghIJSH6RDBgPxsHAEhCFACQgCkyEyM9jMTyeD94MB+dqJ1CEEJoTlhWAK+YcAaFsgdHkt+L6Z3Q3swEBo+fHjJOL29vUNQEhaLxdp2de+996K1tbVkvPe///2or68fghKxsvTzn/8cU6ZMKRmvo6N8iPNQqKcnG/xQMwCmTiHrP7S8yVjGcSqFyozrtoHJmuTlhPHsvreACV1QOHnNarxS4LqLaadddsKhHz4UsJARQc72ttBVfWKPLbGDBQt40dETsNWU4narA/sRhUcDQJ1wd4/M4jOCPMTE3lvh8hHuOJl9ABAihMNUDtVOkkW2Nai21b/927/hkksuKRpHZoSVGO32S+maUeichUuRNdK1ecbqVwFQTEqlLjZIWygqxb6kryT8HrKI4luKBSbbCDs0fqAAQH9U4IfK8ggk78+B1dV4aOw4nLF2LZ7v6R+Yqj864ogj8Nvf/ragH2171NiGscirXqxtX2P8CwAgIZRe2Ev7EQTIOGeINLBLAJBEIEjkpfILCZCCOQoJAaGk890QCUglzYJe2g+jrFsGBDKg0BAiBZjm3b3Pxh9FfptUKn1iP6atyAUxb9483HrrrVu6GP3SYYcdhgkTJpQE0iXTfOpTn+rXeR1ots8ZoGCj6m2q8sJNgYDYe4rYexvmARhfml3xTsHVM++bjLfNbs1DC0akwqAwXyRrLwjcfefdBeMldePPbjR2kff2hWW3eW+rUG2rk08+GW1tbTjjjDPKfpduu+02zJo1Cz//+c8HuXSVq6j9lLy1xQwKVUY8G90+emea27fW9B+Iu8tJAL2yF+u71mNE7btjQYu+anX7aixZ+7xZ3MfDse3wx/n7IzOqUOQaCtOSuO92tGFD9IacjepHOeabUm5cpJQChIiDtxHPyu26hip9rGINRB5laN26dXjxxRfLjr/TTjvhwQcfxI477jiIpdoyCtvgwQBOuv6vnyO9vsK0+TeogdEHPvABPPDAAyXjvf3n07HL55YCYmtEYQ2ixyH84TyACwPxeqVkDzY8cyPWPHklVNZC2UaTJk/CdXOuw9Ezjk74HlS8ToW+IWNf2gUZnK0JAIq8G035+hj+NgwDZyay8a0vzl9HXa6uz3WxUi1cuBCnnXbagLVLUkp84QtfwLx58ypOq5TCNddcg6effhp33313nxc6JiJMbNoBy9b/E8j68wB425oASKl/65cKgARICCgpIYUeQwgI/cykhBI2lR0v6b9tIBCkMpxthP4ZZRxzdmwBM2DXEiRQl6vXtoVErPqQIOdgIvuu+dNnjsltWOydQ4X9TmAjxNr2CsZ2EUXYcdgULN+0HOs61uoMzaJgJAFFxleh4j4+JZV5ZgoSQHdvF6pz1d4uU8Z/AWX8xQQFCYKAMv4RAPjGV76BeTfMw6VXXIrDDj/MuEe8X6SQf8P5QxRw3TXX4b777ktdb11dHT77mc+6Oi5IxJ2vSfutgnHbwoULMXPmTGzevDkWXlNTg5/M+UllfW2Gz/TtzW+Wl9S2SwzIZrFYLBaLxdputTV6E1gsFovFYrFYLBaLxWKxWCwWi8VisVgsFovFYrFYLBaLxWKxWAktXboU8+fPx/z58/H3v/99UM4hhMCoUaMcaDuKIvzlL3/Bhz70ITzyyCMDfr5cLofe3l5ceOGFOOyww7D77rtj8uTJyOX4T1y/8IUvpMDaAPDaLdMw9kNXYtienwP1eWJx4cm/vW0rM6JXComyEIUgxMJhAAemKx+uXQitFaax38hMSQRg4EwhEMKG2Szy7avxzoKvoxBUu36HD6J5z5MhpTT3wcw+Vb6cFJaTpJnoGAXnESau3qpgYmsMTRber2CicUCWcROQNXiKUGDmrINlkyANuDJQbSEcatuBNUhouDaUgf9p/oWHZ5hJ0Hoepw4VBhboi2a/K3f22LWQmZSNEM4Dd42CRDx+GWKgQfkqB6ydz2fXARaLxWJpff/73y8r3ne/+91BLgmrmMpdKCIJ1n7llVfw0EMPYfLkyfjwhz+M6urqwSheQXV3Z4NhqwYINlPI+o9b2CEshFKpklZ67CihIFzbyljhWCMlZq5eibUyC4tcWj+6/ipEQkApFYPzAApKeLiPgtJQH/LHAW3GK2fHI0gfQIuCa9Dhfs8uUqMv2iHkjM1rENpk7XUbP1hKxgDu7HELS3EAbYvhpvhx+70UVDsJrrShbj8BmtsaodoAKoKsJuWe68AUJTP/ZN7psMJj7vDuFRzhFrnFFUG3k/Wy6KPLLk3yfqaZmRRLShbomh7mYnF3NvhrlBCxPJIlCbeWxzRGCNw1ejSe7+nBqWtWo22IoTh777035s+fP+T9xdagCY0T0Z3vwsaujc6/ABAklAFs23dNP1dh2l19TEBZcDYUhBJQpOHZpBQkoc9wbSsNjbJlMHCqgYJrDxGssxw1NjaWFa+9vX2rXvTl0ksvxezZs8uKW1VVhf/93/8dkPOWhGsnjYFUBijUzCdsqtLhpkDGb2pgaOF7GvhQQ7i2vw6Yxjf+FocXYCGHvi4U78/dISIsfHRhwXihzjz7TOyx++7OPgqtE5/vtg/Vtpo1axY2b96M8847r+w0N910ExobGzFnzpxBLNkWUuZgI8PeTtYDIkBKY9NSzC5Xpp1Xxq9MIGzoXI/GqkZUR+++/rdc/fV1Da7V3aAfs4DI+eehgsV8yI5f/LgEgoL6ascw5jcFWzNtw6J/PAgW6Qx+CbG/bbixi//ZKDlWcUoaf7DvDexO5vs21G3Bf/3Xf5UNZXzzzTcxceLEQS7R9q/+ALYZqr3ldeWVV+L9739/yXj5rg1Y8df/wPiP/PcQlKovGkSPQ7gaij0Febu1c+WTWPnQ+eha91LBLIQQOPcr5+Li714chzcTYrZiCowNQIn4Ndk2zoG2U85A71+D8dHZdt9Cu119NdDtuqraCm5I3/XPf/4Txx13HDo7Owcsz4suuqhPUO1Qf/3rX3HqqafiD3/4A0TmwtmlNbFpB7y67hXnHNHsY+P56FMNAAAgAElEQVQtIcBSsAnSgJ4BKcxfTygFkIJSChEU3MLhQrj+WZFCXkrzNwS+jApI+xOVGZeYd0uamFGUQ72Baru/pTBjGv/3IgX6/wKKQbXD8EoXTbLjoPB8JcZ2Olnc5zC5eTIEEVa1rXLZSKVgbrExwUgvAmnHckpBKoCkQldvJ6pyVQZor7wdrPSyY2TsL1//jJ8EwPPPPY9Pzvgkph84HV8854v4xPEzUFVd7fwYHqYNBy4XIHT39ODHP/wxLvvPyzKv9Zxzz8Go0aP8NdvnlHBkSuPTj6Io1pZk9c+bN2/G1T++GldccUXmwqI//vGPsfseuxf2wRRTcLo3W5eXFxG2TSsc19moyXbPPlMEycO/d4F+lLF6wnYEi8VisVgs1pCLZx2wWCwWi8VisVgsFovFYrFYLBaLxWKxWCwWi8VisVgsFovFYm2FUkph8eLFDqa9ZMmSQT+nlBKrVq3CqlWr8Nxzz7nwgYZqjxs3DmeffTbOPvtsjB8/fkDz3l509NFH49BDD8XDDz+cOrbykW9gzT8uR8PkI1E3/kA07vhx5BonVHiG7Mm/7SvSsBTK1VSYNxxQIR4UTMSz8wAzJyomsVnJcPsdft/BWJSZaCgRIBziWUAASkH2bsbrtxxW8BKadjoKow//IZSSpuxmSqgSJh9TNmXLGE5EDs5Nykwm1ICJqaObMHVcHeprc+jo6sWyd9rw+sq24F6YyYdKGaCenZicPWE0JQUQhAbvGXCVA/opD9IO4do6L31dNj6IIMykSwvVhlIQIkIciGG/ZwBw7OTDAlBte78s2GdrgvltTyoHrC37CLdksVisd4Pa29uxaNGikvEaGxtx7LHHDkGJWIX04IMPlhWvvr4ea9aswRe/+EXcfffd6OrysFciwtSpU3HJJZfg9NNPH6yixlQQrD2ANk8hRogNN5gTZ7dmpQqt9BRPx3BAgIIWO17s6capa9egq48A3EMO+yAOPOhAw3DT5ZQBNATQkBKHOzGwCxUQ3DzULxiLWE5MMLTwIh/obFYPnnNw7RTEWtgYxqYP41EQruPY2B7C/e6FagPAn/70p5JxqkuUpQgXp9/KGk2nw7LH3MXyybqiZOqyH0EIdinr/H4vGV9lbilWcAsPCuMln8E/Mtq6HaKcBzjZUtghcIELCKvu3lVVeGLcOJywZg1ezID0VKorhrdgXV5CAbhq06bMOKNHj8bdd9+N5ubmfp9vW9Xk5ilYuu4ldPR0QAgFBaGfvxCQSiGC0Dwv4SFbML4auwSaAGmQNjQ82wI/JYk+w7VjYDhl64uBu21ncO0rr7yyrHgLFizYqu3TWbNm4etf/zrWr19fNB4R4Z577hlQMGlZELZSjWgFADYbXggIGkLmnF3j3llvtyTzjsG2lbc3woVFbGEdCCzZrmbUC7vf3t5e4AbENWfudUHGcTvE5re9QLWtzj33XGzevBnf/va3y07zk5/8BM3Nzbjssmyg3VCq0Oudek8zAHEO8le4Evi0dl8mxhJEgT9Swb2cwSoiJHTfoAw9UkFhVftK7NA0qdLLfVfo6ZWLsapjpbmPtj0wIwXnn9c2m+0iSXjINoGCcQeCcUe4DUYe5Pdc/Yap7wFkO6yr7reGUPZ9sudLRLBj1TAPtx0sg7+EbrnllrLizZ8//10F1a4YcNqXcxToYwvF6/N5+DeoAdV+++2HyZMn44033igZd9PS29Gy1xmoGzttCErWVw2ixyHsCxUguzZi9T8uxYYXflH0nPvvvz9++t8/xb7v29eBY113rBSSYOBQHsQbgHQV4Besg/cxkM8rdRcIUDLuKSGTf44iVInBXxhj7dq1OOaYY7B69eoBy3PBggUFx1/77bcfZs+ejWnTpmH48OHo6OjA888/j1tvvTVzAfW7774bc+fOxbnnntunsjRWN6Kppgmbu1s1UFvJwIQi/XxUXgO11f9n78wDpCqu/f891T0rAwzrsEjY3EWMuxKXuMYlj6jRRNFozKJB9JcYY0yMS+KL+uLLS95ziU8TNf7MzyXuENw1wQ1cUFRUFAQFBIddZmC27qrfH7XcuksvM9M9OHA+0NPddavq1t3qnnP61rcIIImUEpCQEKRtquDwEpTQgtsCCkoId8SgjMCzeWZAe/1+PEj78MoEbuw5IVIp1KRrYFMDkWZTzPrl3jkHxP0DZW1DBSdCnnuSIph15Iu/5fDtbfkCl3SSH7dd31GQSmF182cmDg0Xm9C7x2y71AEzshOwE7A524o+sg+yAFJmsjn/ORp9AVsfTe8tKbOhNrz6yqt49ZVXMWjIIEz+xmQcftRh2HOvvbDddts5+66jowPvv/8+nnnqGdx5+51Y/NHixO3bfsft8Ytf/iK+i8iLi5g2LlmyBMcdexxOm3IaDj/scEzcY6J7DkEphcbGRrz5xpt44skncM/d9+T09c+/4Hyc+6Nzg3VF/Nti6ZAdWNm0AqFOz9QEY9f6tqm3Qp0rKb3IJnTVVnDlIsU7bbuwqcIwDMMwDBODhbUZhmEYhmEYhmEYhmEYhmEYhmEYhmEYhmEYhmEYhmG+ADQ3N+O1117DnDlzMGfOHEyfPn1LN6nkfOUrX8H555+Pk046CZWV5R882ZshIvz+97/HpEmTkMlkYsuzbRuwceH92LjwfjTiZ0jXjUBNwz6oadgP1cP2RfXgiaBUMYLY4ZGCravfiuWoHrR7V7fCCdiFUq0ojIpoZcTaJWPtC3+PKHTkFNf2B9vrerOt67Di8R/kbHnDEX9A3ZijtKi2Hk7q1mVF/JSywtkpBCLb9nNYcmz4gAp898iR+MaBDRg2IH5cGje0Yfrsz3D700uxcm2rJ0MBaLUoT5iGvGUkEMMK/lkRDBKeUJ/ZF04sW+jBe1IP0BSwotmkj48w+1To/S4opQ+pCCQznAqH104FZUSvgn2fNEgwNECwyIGKLGjQeQYNGlQwDwtrMwzD5Oa3v/1tUf3kiSee2AOtYfLx5ptvFpXv+uuvx89//vPE46qUwuLFi3HmmWfiwQcfxEMPPeQEPMqFL+ztU2qPKZdGiBNUMd+sZEdY+i6cN/puFyYJ61rLfko3RLVHjhqJux++Wx8L5aatMZIkMhA48URIFGAEV60EiRGdNMTmraHEj85+1l8CCzYsJhf+C8DYw4GgXVh0LhC+DKd5NnvCd1BQS6AXsnWJaq9cuRLLli0rmG90uvDQ2IjHWHKSrql4Wv5W5BKhjpbOVzbf8mj5aJmwdx2vUSW+B76dUoBQ8fxJnxclxDb2qKwIXVOBGHKwAXY7bITA5TWfq0lg5pChmN/RgTs2NeOltjasyWbRGQ8nBeD3Awbi69VWACpZWDuVSuHee+/F6NGjO1H71ocggXH12+O9tfORkVkIMv2wtH2jiZ1kCYoETNdthLwUBISORyjp0iWECT3IbolrmxQA/vmkz6KtRVz7sccewyWXXLLlGlBiPvzwQ9x5552YPn063n77bWzYsCG0vE+fPnjqqacwadKkkq87LF6Wg3zHO1fn7RbHBdiKEde2N/nwORvEUEPnKSknmAsy9o2pQth1mTrDm+LZd6HrgUKfxowZjdkvzc69kUElobZt7aLalksvvRRNTU34j//4j6LLXH311ejTpw9++ctflrFlyeQ7/wqWTRLMjcT3kwVvlRPiC8qTjt27dBhfwpPqJDPZh7IehV7XY/94DJs+24wLL7ywS9uxtbK+dR1mf/qSidIHAoJW/5zIXn8CgYi1cBNxRgUHKWSQ2fu7/80cbavmaVL8a9xpr5s8ea/bhGWJuTt5D+6uuHISn3zyCVasWFEwnxACJ5xwQsnX/0UnJoxeJqHtchxb4Itzf9kaueWWW3DssccWkVNhxVNnY/x35pe9Td2jgCHYraoJUBJNH03Hqpd+iczmVTmz1tXV4ap/vwrnTTsPQujfs+2kbVZgO/pjfHQCDf+8V1BGYNt2ufmvCX3v1vXbGJY0Ys/2j1JAVUUXJvHuJK2trTjhhBPw4YcflqzOTCaDadOmJS779a9/jcsvvzwWN544cSKmTJmC6dOn49vf/jZaW1tDyy+//HKcfvrpRf12m0RDn2HY2PY5AH3sJCSyitxRFcb31SLbCgoSighZlYWglD7m0H6ElBJECiRSUEohZQ68gjC2mBHNVnqCrOD5C3tOGZsOWiC6JlWty1MwYZC1EmwDC/nlOjdZc6Nouj25Q4EgYpKd+6V+X4KUGTRubgSUfrbCOmROkJ6UnniMlLGLCFlqRwYSaSIv1mGFz/V0ZFDCs7N0XCSJtavX4o6/3IE7/nIHAKCiogL96vVEcBvWbUA2m8272f3798d999+HPn36uO0L9Qnu2g62f8mSJbjm6mtwzdXXAABqampQVVWFTZs2oaOISe/OOfcc/OGPf9DPoUTorMD20o2fIKsjSi5CHi+rEm1IpZSbkEp3lUn9enHnVBDjLwHRgCqbJgzDMAzDMEXDwtoMwzAMwzAMwzAMwzAMwzAMwzAMwzAMwzAMwzAMwzBbACklHn30UTz55JOYM2cO3nnnna1S2LS6uhqnn346pk2bhj333HNLN6dXse++++LOO+/Ed7/73YKD0DLNK9DUPB1NH2lBdhKVqBqyO/qOPwH1u34XoqJPntJ6kJjMbEKm+dPY0roxx3R9I+xgXYomm8GNKjae15BTri/yPTLKMSKurQcuSq+kQmbTKiyf+R10bPgoscnDDv8v1I09GtINViSQUWwKBktmvcF1KlhGClpcWwGQSKcEph2/Hc77+ihUpnMLMjbUV+GHx47GWUeNwv/O/AQ3TP8YHZlseJsoss3kfY7sOTuIl6yEDpGRvRZawMoTO1FESKXIifAQjKg2EZQiCKFFqoRIBeM37UBrMs3yBlPawZW+AFWxYn6FBrx2e1CsV8+2xODBg4vKl8lkkC5CoJBhGGZb4/bbby8q37XXXlvmljCFsAIQhVi6dGlR+R599FGkUimsX78e9fX13WlaXtrb2xPTU2WwWXLJ/vjpVjgnENdOzpvLWk9az2fZDFq7aMeN32E8Zr36L1RUVgLQwjBaBMaIuyBlhH90663AtgBMXgUIcm6JE/7LtXsjy50t68z5qEiHFb+2n4Ol5CabsaIwOpegsNSHy0d+7dueqDYAXHXVVUXlO6u2uOsdKKvcVaLuTrIWT7gVua7DJHK1Pd9RSdJd8T1KiuWJr0XF3im8FfrSctdUvn38bFsLOhL6gG/W1sbLWb0br5H+tFsiyOa2BwB2q6jA7+sHuJwfZDL4+qrGggLbdSRw/5Ah2D6VDtW7QzqNhREx8MsuuwyHH354gRq3DSpTlRjTbyw+XP+hOTd0XESQjTkoLaqtFCABEgpQWupI2rgCCIKgJZCULCiurby7DgGAIjNhwrYjrv3pp58WPZkLERUpXrhlGTx4MC666CJcdNFFAICNGzfirrvuwiOPPILW1lY8/vjjqKurK2sbCsaboh1OqHAkT2xxF8W1lffZBE/DAsbB+WnFtaPfLSIkzp1vY8LtgAK232GHvPks69etx8CBA932+fVsraLalmuvvRbNzc248cYbiy5z6aWXol+/fjmFGnuavLZSLoOiU5WYLObYSSl19oQyZALOpKDj87DnkQKyCr/95dVY9dkqHHbYYfjyl7+cf4XbCFmVxZOLH0NGZgJxT2NP6Yk1rZ+hgsPpG1WStFFH2i+xwoTCTsrpRLFN3J+sP2PvsZ5fBJNohb3Nylxf5uy7oF/wbtNB27w+IvG08hKT+pZoPZ2iQLli/ZU//elPXVj51kepftNhej/HHHMMjj76aDz11FMF82aaV6B9/QJUDti5B1rWHcoTbehoWorG5y/GpqXP5M03+RuT8d//898Ytd0oAIEgrr3mop8toWuS4mkEa3tS6Cd+CQnl3UuULe8HB5Xni5Fy5SuLmgy860gpcfbZZ+PFF18sab0PPvggPvjgg1j6j3/8Y1x55ZV5y06ePBl33HEHTjvttFD6xo0bcf311+M3v/lNl9o0rG4YPli7AASFrMwgJVKQZp9rf5u0keXik9IchxSUNELbKW1nCQiQIGSlRIrI1KO9e3L+szUYyE2CIiG1v6GktguEQHVFjYtZAjl8af+SoeBccc8d2FC0VyyfAHeULt1zCgW1Y4vDvtyY+nFozbRiXesGPcGY0nEOF0OTCoqAbBZ6OQBIYHNbM/pW9YWyMQ/oScgU2QnkdQxcKC1onmOm+hgdHR1Yu3ptUXkHDBiAh2c8jF133TU8GSUCf9I+85GPlpYWtLS0FFxfKpXC1ddcjYt+dlHBY5pvnf559dGGhX6hsJ/p9U1uLip/Ihl7jguKlDdlhYmgfsH8T4ZhGIZhGCY3uZ/OZhiGYRiGYRiGYRiGYRiGYRiGYRiGYRiGYRiGYRiGYcrC888/j/322w8nnXQSbrnlFrz11ltbnaj2mDFjcN1112H58uX4y1/+wqLaXWTKlCl45plnMGjQoE6VU7IdrY1zsfrly7H4b3tg/Vt/AlS+c4yw/p3bkDR6sE93hLUBwBc2CCVHRY5c60PrD79H0+1n7zv53yk04LPj80+w/NFv5RTV7r/LqagbfyyUsqIvWo4aJKCHo2pRCStTrZfbZSm93IhGDBtYjQcu3QM/OWF0XlFtn8q0wP/5xlg8eNk+GD6o1qzXCFtABOIT5LUtgjIjmZ1UHwkjgiHcoRBk9osRKYGiYHgrGUELK5yhjFB3TNBCOaEMX6wnJozjD6pGZFnkcz6+aKI5vYli+49169aVuSUMwzC9j3nz5qGxsbFgvvHjx2PkyJE90CImH/vss09Z6h0wYADGjRuHyy+/HBs3bix5/W1tbbG0CirWSuo8ueqNa5DlbgElvOwCiuQBgNVd9HcnTJyAl+a+iKqqaidGrUXe3CcQadG3lNDpworBee+EwCYWQph8ya+UEEgJaz8b+5/MFDWUMu/C2NTBOolSpm7h7G1ttVvbW+/RFPl+hRGcc+J0AiFb3tuL24KoNqBFiwqRAjClT+dEVsu9FUn1x9NiV0zRdXfmlVTGplkvMixQk09UW9cQEtVWcPM+Ge1Xd6rl2rLHcwjsTKqsDq3TvqJ12+UUyYOE7zBS2jul03hqaAP2qKxEdY7zeId0Gi83NMREtQFg+pAGnFJbG7R10iRcccUVObZw26S+egAG1wyBlFlkZRZZFbxLJSFVFhJSf5fmu5LupfwXlPlsJkhQSsu2KamPsbdMH3Nz5BVcmhWaCnJpAv0ps9you+US3IoKOOUUdOphjch58+Zhu+22yzkhR5SRI0f2ysmzrNjw008/jRdeeKHsotqWou53+Y55nuJJ99zgbp+nLcr7bO7rQTPJ9cwunocgdAiX5ouB2Tipd4egYFnsRYSDDjkoz0YH3HLzLbFt6oyodr79kbhvvmDccMMNOOusszpV5oILLsAdd9xRphZ1jy55IknXh7XZvXNaSZWQB0E+QUZ32Rdm1svnv/Ueln2yDG1tbfjWt75VFt+sNzJr6T+xanOjEV0M9rkQ9rozPob5fUAQkILQk2uCQNaPCvknXhl4xwRmYhUAsF4NBddmyP1QQT9AMPdjr1+zwq3w8kcp6lablKmM9+hHHnmkYJ50Oo0f/vCH5WtEL+OL2ndH6S3t7M08+uijqPV8rHyse6u3iNN33sfPhZIZrJt3Iz6+d1JeUe2RI0figQcfwIMPPYhRo0bFAnqhc9ndT8n5TvYemygonAc/WgWQ+31ZxwjsfcB4akoFTj3piZnKyWWXXYZ77703lDZ+/HhMmTKlW/XefPPNsbSRI0cWPcHmqaeeiq997Wux9FtuuQWZyERexdK/qh6V6UrtV0Mha3xvGL9aKhXyuSUkABX44CSRlcZrJmWeUdL+tnRutq5H/9PlIaVJM4fWrA8AqlM15lkD77iHUKE3oBP2ZicvL3d+d5VCAS7E277DoJ1QW1EDJZWJiUgTH/H2P0xMxKRtymxG1h4jJaGkfoc5fgoyFhf57ve/i5ramq5vm8d+++2HF+e8iP322y++rWYfhAT5nfXXtX375T2/jBdeegEXXXyRjsd4/zqLLdeWbcMnGz8O+ibfd46820liLM6XNmLs4UkIYg8vue+J5xeFbdp851+saDEbzDAMwzAMwxQNC2szDMMwDMMwDMMwDMMwDMMwDMMwDMMwDMMwDMMwDMP0IPfddx8OP/xwzJ07d0s3pSwcffTRmD59OhYtWoSLL76404LQTJxDDjkEH3zwAa666irstddenS6fbV2HVS9fhs/+9X+QT1GgaeEDsbSahr2Rrh3a6XXGKEJcW39PVOCIvEfT7efwQOFQORJQ2Q6seOpcdDQvT2xi3dijMeSg30ApATjhO/IG4wXpiIjhBY9la5HtccNq8fCvJmKPsV0T/5k4ti8euWJv7DCyT7AtiSI38cfBlbLSZ7adMDs4EMBQAEgpCCurpsgIYhDIUzrXQhkCSpHW9TZiG4qUE8Ow4n6xwdoIRHOUd1x7g5jf1kaxIlQsrM0wDBPnV7/6VVH5fvzjH5e5JUwxHHRQccJ/XWHJkiX47W9/i/r6esyYMaOkdScJZFaivMIKufRBIlo8BVvhW+phEcdwnpfbWzvXPiKcefZ38K/Z/0RFRUUgyGYnjfE+CzshDIy4NQXC2YEgtnkZKz70OfLyJLu9vEYsGwiEtK3QtifU7ckCxgS1dZ5USKwuEAwM9qCz9p0AJkEI4ezuQIYuLFxpU933XiiqvWDBAqxevbpgvomVleiKVGzp5K5y119onYEIdHlak0tX0F+bCp0c+UW1owLWTlAb/rYkb6P/+jBBMGp0Op24B/x6Jbx4gYqvN5o/LMMNjE2n8eDgIXh3+Ai8OLQB9w4ejKeGNuC1YcPx4YiReHxoA2rMZFyxbQXw7/0H4H8HDkJ9nz7461//qiedYkKM6T8GFalKI56tBaQyRmBbKmkEtb2XEYWyn6UKf3dCYFBG2CsQkQIUlFRGYBtadApGXFuVQFw79LFnxbXXrFmD22+/HZdeemlIKPZPf/oThg4dCiLq9KSFt99+e2katw3R0+LaedM9wUOXx9oG9mM4cukt14K6FCR54rbk2VJeeTdhiGdrgTDpK5OKEmh/6IGH4u2P2iXePuoNdkln+etf/4qTTz656PxKKXz/+9/HAw/EY/LlxN/fRXdhLnZPofecMf/YMQ3fqZ0PETmmyvzxrWItFq+N4MaVwaRXCxcuxJQpU3JOkrCt8O6a+Xhn9dv6dwuz85yPoUTgcwCwvzEQEZT/m4P+0cB8DgTNBZH5PUBPFqRrCH6bUF4/BJcalAcR4ocn8UeiULsDnwfeOm1WSvwdoqeYN29eUTH0/fbbj+1Ghkmguroad955Z1F529d/WObWlJru9Uutq97AJw8cgdWzr4TMJE9MRUQ4/4LzMf/d+TjhhBPC93RyN9Bg4oSIAKxv+9m+NHZvB+yPv5G5D/S/xK20fpVfwJkIChVlFtW+9dZbY0LXAwYMwMyZMzFkyJAu1/vpp59i1qxZsfRp06ahpqZ4ceOf//znsbTGxkY899xzXW7boJpByCLr/G1lfGgrsq2cUHbgkzsZYyeKHU7PKuXEud10VlZw2NQvjXC2FeyWkKhKV0OQiAeDDbE7v+eHh3324ByOFuqKvefsoa7YDEnBrmj9ng2UohR2GrSzWZcRyTYC2lZMGyoLBWjRbSnRnmlDe7YtmJiMlJmYTELKrI6FkDkOpBv12//8Ld5dPB/X/+//4OhjjkZ1TXXuBuZgl113wW133IZnX3gWY8aNAYS9fuF8z2DClO7b2QcfcjDuvvduvPLaK9h3v30T83RVYHvhug+MMDzCP0w4YXDPL/X8UCueHfJXg8bk/2yV5b1naZJIPu2oW3s0cUIEhmEYhmEYJkTvm2qWYRiGYRiGYRiGYRiGYRiGYRiGYRiGYRiGYRiGYRiml3LvvffijDPOQDab3dJNKSl9+/bF2WefjfPOOw877bTTlm7OVsmgQYNw+eWX4/LLL8eyZcswffp0PPnkk5g9ezbWrFlTVB2fL7gbFX1HYdA+lyQslWhbtyCW2mfMsd1suQeRG4wbTiYzIFK5cWjx8ZF6gFvwHk23nxF8t+IQSoIAfL7wgZwDsfvvciqGHPzvZtCmLhOukkCQpnYrOiGhRzJaubEUAIVRQypwz893wZD+FUXumGQa6qtwzyV74uSr5+HjVZtDm01WBCOhXCDmByOSrcWzSSkQ6TbCDqh2ohm6pCCASGhxbuEJ/BGcqIYdaKigBTWUUrou4YtrIHzIoAdFCk8IfGsRzektBNdZbortSxiGYbYlihG4qKiowLRp03qgNUwhRo4ciX79+oUEKUuNUgqnnHIKli5diqFDSzABDZKFtSsi4gzl0kyIWtfJaUm54kt9q00RjK2pbfvGrCyqPRUVFTju347D7/7wOwwb1uCEUskTEdGVa/s2EAgmM0mPtlIVBb6FVQK2dqttdC7bKCpSQZ69TDB16tV4Nq1dFtjirmUR4Wwg2DfCmxCIfOFAWEE5CrXZyxluH4K29FZRbQD49a9/XVS+c/r07dZ6ynld5ao791VUutYk1RC7NnOuk0Ip9moKXd8qKlvtl4yvy19nkqzgmHQqZzsBLapN0Qy2C0B8e+N1BLJfCsDwdBrDkA5FEGw3ENXK8bfzkKpqzL/iCozYfvuErWAECYzpPw7vrZmvvX6lIERKd3RSQQkFoaxQkgAkoMiLDhAAJUCQEACyCkgJAamkFucCIBWQIgWpgnNJmXhGkI9cTIfs5GJkz3hyZYiCD3pisiCukRTHCJWPfHd04fKVUuKs756FF55/AZ999lnIFoiKwnWFSZMm4aijjup2PdsixcRP8gqt5TGbdDwtvjBXut+eUB7bRhOvU14nqZO0AeYExJxwXdDGnKJckVtESgiMHTsWCxcuTN4ow7Lly0Jt3tZEtS33338/jjnmGDz55HpcVjUAACAASURBVJNF5VdK4dvf/jZmzJiB4447rsyty09eiz+6+yMZXTyfAFLJ57O9roJrLIjB64kgrbidMue1dLYvoOutqAjH22fOnImLLroIf/jDH4rezq2JT5uW458fPwOCEb72xfLNd/PLAIhSZtIhLbgtBCFlJgdKCQJZQW2rz23rElbsOqjT926Ud12Tc5aCI+cmAXA+VXA/dgLcvhHnfba/QeQjqY8JLSsxv/nNb4rKlySiuq1T1P11C9Jb7jNbA8VOQpFrkuQvNp3372V7E9a8cjXWz/9L3nJ77rknbr75Zuyz7z6RNUbuu34T7G/Y5vrz87lr0neAkWCbiWB5fDIjL7Zm42z2t2dTtwRQKconrP3EE0/gvPPOC6VVVlbikUce6fYzK48//nhi+mmnndaper761a+ioaEBjY2NofQZM2bg6KOP7lLbBtUMxrKNS/W9XmkvQCobH7U+cRb6pg6QJJAQOnYqsxBCICvtJBoSkgQEKfPEg/HhSYEgACUhKeWOaxZSH28AValKpCml7Thl7ttmVjSCnag7cpPfAreCLt2Disxur8GadA22H7gD3l39rrlsSD9KIvVeJUHu2tHVKzS1N2NAdT2kMYHJ1EYkIJSElAKCYI6BTqur64vTvnMappx5OjraOzD39bl447W5WPDuB1iyZAlWr1qNpo1NyGQzqK6uxpDBQzB2/FjstfdeOPKoI7H7xN2dvQcVxMuVUrFJQazgtY3gKCg0DG/A7373O7w+93UsX74c69atQ2trKyoqKtC/f38MHzYcO+ywA/bce08cdvhhGDZsWCd2eb7fH+L36XfXzgci9mQovu7ZiH5k3rNUvU9+3MfYvPYFWKNW5/cnpslLPH6fa9ucCWzPhcikB6HyUZu3SJ+6UDsYhmEYhmG2BlhYm2EYhmEYhmEYhmEYhmEYhmEYhmEYhmEYhmEYhmEYpgd46qmncPrpp0PK4gTFegO77rorzj//fJxxxhno27d7wlZM8YwaNQrTpk3DtGnToJTC4sWLMXv2bMyePRtz5szBW2+9lVO8fc1rv0PlgF3Qd/zkUHrTokcBFS/Td2wJhbWBQGUjJnLgCVqp8HcvF+IqC346EpZpZKYV617/Y2KTBu45FQP3/Vl4QKUnym0UQeCG1SkFK/Gl/BFuUOhfI/DXC3fstqi2ZXC/Stz5091xwlVvYMOmjvAm5pAt04NXFZTwRS4IiggCehAskdBbQMqIa9gB0Dq/MAOfrXih0JIbWhDNG9AXCJ7YpumBhHpwKEIDZu3A0qBVheHBfaWjmEHDCxYswEEHHdRDLWIYhvni097ejtbW1oL5DjvssJjoALPlOOecc/D73/++rOtoa2vDgQceiIULF5bk2Le1tcXSKiN2UF6hu26SVHc8LX8LfEvdvTu7EVhZ5ORSK9etRGVlhZbtcIJuyvgG5rMVaBHkRH1IBXKnClZEIyIiaa1QK+iWsxXKTRpj22/zB5PIRCS1Q+IaOk14shxBm4J2WBFumxLkJk8IxLe1/Zx2XUGq+x5xE3qTeOU///nPgnkqiXBcTU1J1teT11V+j9Vfkry0ELlK5K5VxXIpb0noeva0j+KlkFg2ysCEvnJNVsXWhcjnUARABe1RoXM8aEU8YhCkhNqlAuHu6HGKfq8YPx7Dp041bVDspyYwoHoABtQMxLqWdQCRDqUIEYRVBEAqUGQTSoXV1gkQSkBCQhCQlUCKBBTpwoRAQFsCEK5vJifm5r5bMTdzcAuKayO/uDaAWOwj+r0rnHraqXjg/ge6VUcuqqqq8Oyzz5al7m2FooXXkkNzeW8wUaF2P70YcW1QWPxMhy2jjXCqYoGAMdkrxjYQ3vJgPa48BXZFv/79kjfGo621bauzS7rKE088gYMPPhgvvvhiUfmllJg8eTKee+45HHLIIWVuXfHkOydzEslO0PdbF0tWgdCiNbTt3ZucMKex55U9h8nZ+sNHDI+t8n/++EccNHo0Tvrxjzu7ib2aNZvX4B8LH4VU0olf+4LagLnmSTg/xHkcgqAn0RRGKFFPuCmIIBQFvhCsTyI8f8WmB6/gT9hHCtpklnsigfpciTlbIYo6+5IylcvAB/D0008XzFNTU4NvfOMb5WtEL+aLLq7N9BxTp07FzTffnDdPtnVdD7WmHBQTbVBoWvwPrHrxF8hs+ixnrtraWlx11VW44IILkE6nvdLJtiQFCcH15ve/CNKdjen5QfrerYLf6GWwLkEJEx7YTbWTG6nAz7fl0qI80mbz5s3DKaecEnsm4vbbby+JTTVr1qxY2g477IAxY8Z0qh4hBI444gjcfffdofTu+GwDqwea4yihIJAlBShpjqmdKtzEJyWghIKCRNZMdAVFSBmRbZUyE1VBIaskUiBIMpFNJU181z4vAWfPCZFCZaoqt3+cx6cGPJ+mGP+6BO5AOX0K2/4htUPR0GcNGptXQsFMfCIIMiuBLIygNbnt2dzRjH6VfZFKkYmFKzMJo346A0ofX+3zKUgBmKgIoCQqKitw4FcOxKSDJoEU3KRjsHFlveHB9psTQ0mbrEW8AYCEjruEY9GB72o/9+nTBz+56Ce5jxmVZ1+HJgYAYXnTMqxrWae3mQJb13Zn5P1zdqjwYvLGZLbPtjiXOjoBVdRGTdo2+2yMzRgNAidvUEnOa4ZhGIZhGCYMP7XFMAzDMAzDMAzDMAzDMAzDMAzDMAzDMAzDMAzDMAxTZjZv3oxzzz23pKLa5A2COvPMM3HSSSfh6KOPxqRJkzBx4kSMGzcOQ4cORW1tLQCgsrISu+22GyZNmgQhBE4//XQceeSR2H333TF06NCiBzgNGzYMU6ZMwbPPPov58+dj6tSpLKq9BSEijB8/HmeccQZuuukmzJ07F59//jluuOGGnGVWvXwpVCYsErnhvTti+Sr7j0PlgB1L3uZAtNomBAN4XUriYLLYyLU8n+1LizNsmH8HMptXxZpSOXAXDNr3YkDZwcYRaQgzGM+1GUAgsi1CQ/IEEf5wzjiMaaguYicUz+iGGvzx3F3MQEotemFficOyzSBXUoHwmIJCinSbtWaF0oM5SWcMtsKKmyAYOOjtEoIRM/GVzz3NHQBOVDsYO9g1waneJprzRSeVShXM09TU1AMtYRiG6T289957ReW75pprytwSpjNcffXVqKurK/t6Fi9ejLPPPrskdbW3t8fSZILYVDmto6S6KZaevwWU8N6sJM5euxbPFSFSL4RAZWUl4FmnuiIj5uaE2YSeCMaKtZGfR0CQtxxW4lqn+4JzgnK9PDufBPQQTOEmm3GfSNdrxTtcebM+3wYWZNtK5rMIbacT9fDFT7YxUW0AWLeusHDWHhWVJR0UGz/PS193kt9W+GrK9YqTW64rKKdidYS/R4Wx7T52otoqrAvjt0RFXklpIxP8kXavn/PLZhFel7/c7U8VXpe/F6Li2NFl8bLJSLO84corQBWegBmLASYyrv94I9SVhURWv6ssJCSyUkIq+8pCQkHKLKSSUCZdQWoRNiMOppcpKH+ZO9pGrE3J4Lst604aFTpRfREmG3Oyx9LV68c5ChzmTovNerz99tt48IEHu1w+Hw0NDWhubkZ1dWljU9siRd8Pc50KBYon3ZcT79VOazgQ6Yrd+yPlrQC3/WzzRaTFXMgz9EKQT3e8hCOPPjL/xgBuspmtyS7pDrNmzcKee+5ZdP5sNosjjjgCr732WhlbFRCeLKBIIueiOzZR8TlvHUn3YwqJcnrnp4u/e/Upc0Ya+3jkdiNi65EATr7wQtx6663FbkmvZ33rOjz8wQNoybZp34EESBHICQZa30NP9WP/BGkCwoj/KbPfyV7D1p/yjo3wyxpfCcLvUQCY3wDITkBEFJs4NfFydsKGFIgcIkd/FjpXIv2D/9HW5RZ17l+u7unpp5/Gpk2bChwdPfkawzD5Ofjggwvm0b9j9+bJynPbMB3Ny/Hp49/Biie/m1dU+7jjj8O7776Ln/70pyFRbV17DltSBd98t18FPxiH+zyD842M2DERBRM3OOFtc6+xaQpughcyxqS999h7ARGhQpRmMmqf5cuX4/jjj0dzc3Mo/aqrrsLpp59eknW8+uqrsbT99tuvS3Xtv//+sbT3338fGzZs6FJ9/avqjdC5QhZZ51dLqcWxsyrwqSWyUFD6OSUnfK4gpYIiQFr9dRMw0f45ACUhIU08SBk/Xi+TSqI6XQUXkYn44+GYUaKhmEjYp09YVgLKLbC948CdkBYVkCqrj4XMQpICSJnjoY+TzCpkpUJTezOUlMhmzXFSOtYhISFJTzApoSCFcsdBwQiemzqVVO642KCXFbmHiaXoY6fCraUg+CGVDMVJwv1J/DjmnBSqSD8vJ/GgXkIWhTcb57rHd2KTucBM3mOXu3YFEU3re2jbz+sTnR9ifRfPd0YQQw2EySli48ZtydA5xyFFhmEYhmGYslKeaZ0YhmEYhmEYhmEYhmEYhmEYhmEYhmEYhmEYhmEYhmEYx2233YaPP/642/VUVFTgiCOOwIknnojJkydj2LBhRZWTUjpxi1xkMhmsWbMGjY2NoVdzczPq6+sxYcIETJw4EUOHDu32djDlpU+fPjj//PMxdepUfOMb38DMmTNDyzPNK7B+/l8w8Mvnu7TWxjfi9Yw5BlpOq0wjvIgAM0gvSKJgYGRINQuRL5SQwR9paZS/iNC27gOseeXa2OpFugajvznDjIsTAKSpjbx6vXU4ARthVuWPJiScefhgfHX3fl3ZEwX56sSBOPvokbj9yeWmPRJWVCSK0upSUCRAZvAkCQGpFARJEKygmQKUFs+QkEgpYQT+jHi2UhDplMlmhce1cIbZtclDI/3DQlZExRfvhvuei94qmvNFpra2Fp9//nnePB9++GEPtYZhGKZ3sN122xWV79lnn8Xee+9d5tYwxVJZWYnZs2djzz33RCaTKeu67rrrLtx5553dridpAow1OSZlCpnHJSZX3eH0/C3wrfTpLS34+Yb1aCtS+GTo0KERgQpjSRohEC3KIxBWaDN5yBNFJQSTwRjrXhkVVWeDekIhUey6nQIvfPvUim/A2Nme4FtoufZH7OQ45OxiLw+sTW0m8/Hs50A0299O79tWKKoNaFHJQhxZJrHYcl1bMbc2sk4/X3GEj1G0XNK6colMR1NsW10dnmsd9brt4qR1RTxpAMCelZW4f/PmUN4lmQ60K4UK73zPtR/CV73xiLVLa+VyYm2z0Qzlb12kYdEIQ3Q7aicdiLojDo+3x4iNMQHV6WoM7zMCnzYv18pcOswCQQBMGEUqkwgAlAIpCUkEoSSkjTGYGI0g5fppZSYEk0pBQJp7gXn3DqouT+aeoOMaoCAm4ccibFzDYU4Cd2wjhzcpjtHVicR+9KMflUWgvbKyEq+99lpMdI/pOvY6L3i8kjpJ/3uO4uR6sHCaLqJidfrt0fE5FY6lenW6ekiF6g13ltFzmBLbnE4VPqdSqVTcLknYrujnfPTmflYIgddffx0TJkzA+++/X1SZTCaDgw46CHPnzsWECRPK3MJk8tpD0cMRPcbGZgABpPR5qDwjwj9X3blsbXV/xbZ/lp4tb1aey79TSmHq1KlQSuHcc88tcmt7J+ta1uKB9/+OzdnN2l8yIqfaiDNipsr6UgDcJENWcNsuCwS0hRXQFlZykMw9VouqOk+KYpKE5i8FxxHBuvVhJnfDdbWT1wv4RlzUoPPz5COHD1Rq7rnnnqLyXXHFFWVrA8NsLRxyyCFF5Wtb+x6qBm2Ze2JpCBtWSmawYf6fsebVayA7NucsNXz4cFx//fU46ZsnJdpVQe1hW1J3u3qdMm6MBU3x+ls3oYCyPlvEWY7WoSJhOQBWuFcXU8Hk2QpIQZTcptu4cSOOP/54rFixIpR+1lln4bLLLivJOjZv3oyFCxfG0nfdddcu1ZfLtnvnnXeKEpqPQkSoq+yLjW0bQZAgCBABUmWNXaB9ZQmpbQUpzaQYCillxLIFIBVBQAs1B7dQAZISShCUIggClJJGyFvbGVWpSgjS8Wwbf3HnB0wm5Z1fDi82swWJ+lCdrwA5tyEt0thp8M54c+VcgPSU58pcx4rsZERa1BwSaGrbiNp0LVIi5WIoEgIECQEgq4BUSkAqCWHKSwWkSItwCy92ByIvn95GRQBJ02hhm2/6CaVMjNvETpSCgAjbZDL4bMWqoz5rzP4qxfH11mtW4mjc1IhPm5a7yTH1cmOheiLZ1kbVdqnnq8LY0F6839qtMTtVuI0PTUQVa1SEUOzeC0BFJ4AJNq/3+r4MwzAMwzBfJPjXMYZhGIZhGIZhGIZhGIZhGIZhGIZhGIZhGIZhGIZhmDJz3333dbnsoEGDnJj2cccdh379Oi/cW0hUGwDS6TSGDRtWtFg388UnlUrh73//O/r06RNbtu6NP6B+l+9AVPUHZDtkJj6At3bEV8ynvJIa3UAFihsRkZjC4tr+gmj7CFASMtuC9W//BWtfjYtqA8DAfS6EorQZaRjIblm5O/3Xij6FGuiNGtbr/tLQKlx88vAu7IPiufjkcXh23jp83NiCQL4ifm27Qc9Omc+KTykAKS26k/LkL4zQhhsIaQcIEkFJ6QQ6VHTsqxkMGwh3wAwKVW6gLMULOXIJUPVm0ZwvMv379y8orP3JJ5/0UGsYhmF6B4MHDy5KZOGSSy7BOeecg/r6+h5qGVOICRMm4JlnnsEJJ5yADRs2FMw/fvx4DBkyBHPmzOnUepRSyGQy3RawHDNmTGJ6i1KoSRRaKJ/+SK66w+n5W0AApq5fh8dbWjq17vb2diPSotVyrVSuFa1QsDoU2vhUTvzDrhUgK7DthLZhTGKKCf84u9MuiIpZO0EN810hLIpBodyuiKuXRExQOyTmofyUSN2hmrcNUe1MJlOUqM0x1TVla0Opr62Il5q3bl/jqiv150pTeZcme9TKW2D1MCm6vMC7QrjOQ6tqAIT74wyAJdkMtk9XhNqQ1B5//4Q8XisSlLAtEtH9qkJ9gb8OfyoDtw4iDPn5z5ALFteOM7r/GHzatBxZklAyENi0O1tAAZQynbnU6RKAEIAkCJJQ5j4gjWKbIBPnIBURUze9qwqOl4vp2HuIi1mEhYbD6DPHHc9cJ18JmTdvXsnrJCI8/PDDGDVqVMnrZlCUTwAg9zmT5yYQE9L20qNp0faQPbd9AXAbj0M49mZto3jDcmDNGRDa2tpy5zPY3x9C15FXh79dxbA19K9CCLz99tvYcccdsWTJkqLKtLe3Y99998X8+fMxfvz4MrcwIPepm/s8BLxrg7yT3L45G9v8Mba7tTNC0X0n1KhMVntzV4F4NBT+9N8352yLlBJTp07F+vXr8Ytf/KIzm99r+Kx5JR798CG0ZFoAEhDKiv9ZiT8ClHATFBGltHC2sKLaAlpKG4HANul0PeGmLat/ItC1ikBwm8jk0WLd1s8hEEgIr6vTv0mEWpZkTJLup4QvumptUET6jpAYIuL37ByUUqSwWJH8/fffv2TrZJitlZEjR0IIAZljUjlLy8o5vVxY20Jo+exVrHrxErSufit3LiJMnToVV199Nfr37+8Xz9vnFTVZi1+X/T3XTmTkvZMgXwPW+VXCxbbCdSmZ4BcT3EQwSZMJdoeOjg6ccsopePvtt0Pphx12GG699daS2ZCLFi1KtP9zxXALMW7cuMT0BQsWdElYGwDqKuqwoXU9BKWhICEVQKSfA5BKX1sEAQkJAQGlJBQIUgFIEYSyPoL2v0npfIAChLHHACgzSbqU0Pd3AirTVbBnlzv/vLipw/uaOFmVN1FQdBIhUyhcRwnjMN0W187D0NoGDKkdisbNqwAASpKet91dW8aGIiCjsmhq/xz9qs1vS8o8/aEEpJAQBGSzQIoElJCwk6BLqY+XhBbX1radcHX4djesmLM75gFuMvVI7CQ06Vj0OESOZXgSs+7t0yCuHl6nz2sr57gMfjZfFDs8SabJG43rm5dbpU0mrweVStu51l9xtQbnqHL7r2vbHCoa/f2BYRiGYRiG6RSFR0kwDMMwDMMwDMMwDMMwDMMwDMMwDMMwDMMwDMMwDMMwXWbZsmV46aWXis6/9957Y9q0abjrrruwcOFCrF69Gvfddx9OPfXULolqM9s2tbW1+Mc//hFLz7ZtwGfP/xRNi2fg0ye/m1x2pD+Qs9QDt7xBdQkiCFbUIZo13JaQnFZQs2zH2jf+G0vu2junqHaqegAGTDzX6Hr4o+a0OIRdSzBELvIicqPriBR+PWUkqivK+2h2VYXAVd/Z3ogFGvWpJFEcrSjlhMOUkvobCTMA2gpPaZEqPUBVy09Jkt6gzkB8DFZc2/wLBlKafWCyKbLiJ4G4tm5N8gDu2EBvfzBswm4v2WsbZOjQoQXzrFixogdawjAM07uoqKgoKt9JJ51U5pYwneXQQw/F2rVr8b3vfQ81NWEhXiJCQ0MDTjzxRLz++utYtGgRZs+ejT//+c+xvPnorqC2ZcSIEYnn2rJsJmeZcpo0ueqm2Ld4zlYAE1au7LSoNgAMGTIEQCDAJjyROJ0uTJo1xyl4IRAmCeogJ/pmJeQECIIiLyH0K5pOVi7OlCThtc4KcsC1VRhROrt+3VYR2qZQ60xe/d8TxSN/z24botoAiha2H1rExGHdoVR7Ipd8aaH6i3VhovXny2N926Q6KZIvEN0BQnqYAEAEUV+P1LBhIDOBl++V2/egbcq9+gtCRcJ59mFHRyRnXNc4V/1+e21aVJYt9F0FE1FF1+HXaz/XTjoAtfvuF2tzqMoyiTD1VipEBUb0HQkpJaSSkCoLCWm+Z5FVElJm9TIp9TKl9AsSEoBUEkopI/qll8N81zEOIxJm4hlKBUdPwRwTJwznNc7EQfw4RDAvWVxQDkD4AkGCKF2OtHxkMhm0trZ2qkwhiAg33ngjjjvuuJLWy4QJxSrzEe3IXAUF6k/IkHgft6enZxPE7AKvfDBhR/xf0o0hlgda7LkQwoiNhUKpkW3oTXZJqUin03jvvfcwcuTIosu0trZijz32wKefftq9lRcwPHIfjzz9WuT8i95Qg3lrVOgciq07dD0FRocWhg4LMgMACULTxib8+YY/526bWe8bH8zFkg2LO90/f9FZtH4h7l9wL1qyLSDjp4BgJiYK9p2wfoVKGZF93zcx+974KIByPo9+9/weEkiZiYL0TwsCRlsVsOsz67dKgsERV0HPYx0m8x3wj7/JbWdyAdzERIls4UP67rvvFsyzNfVfDFNukiaFjtK05LEeaEl5ybauxWezfoKlDx+TV1R79913x0svvYQbb7wxLKqdy7aMEO47E+yvaD2FfjP1062LJZWefEtqsVnrcGu/zNQvjf8G7SsJKp2wtlIKU6dOxVNPPRVK33nnnfHggw+isrKyZOv6+OOPE9NHjBjRpfqGD0+enHvx4sVdqg8A6qr6QUIZ31sfA6kUskpqz1cBUmWhlEJWaT9cmWcLlFTG14bxyfXBNKaDPoz2KCqdX5FOq0pV6bzmeYRwFCg40ShIjJiM0WAT4udh0rlZht/4u3zfLuKa3HnwrgAUspD6r5SQyJrYSBZSZpGV+r2pvRnZbMYdIwkJiCCiReTHMoJnPWDi48bIM3ETmFiLdBMv6WLmGQ7vHxDYkNokd0+XmCLh2IiNwSS+zDMinX5Fd20o1hNnWdMyLG9apvcBAXpiS22FBvFCbWsKY9OSCHyLYNXJ/1zDvOeHXL1JMYGQjZ3nnArZxMFu7TSxOtj2ZBiGYRiG8SnN0ztloKOjA7/73e+wYcOGwpmZbZYhQ4bgZz/7WclnKWMYhmEYhmEYhmEYhmEYhmEYhmEYhmEYhmEYhmGYUnH//fcXlW+nnXbCG2+8gdra2jK3iNnWOO6443DIIYfg+eefD6U3LXoYTYsezllOVEQHNUcUhbpMQh1EbkBfOJlyDJxzowBD7ZLtG7Hiqe9j8/IX8qyfMOzwG2EFvclUF6xFenUSyIwMDmTI7HLNobv3wyET+uZZX+k4eMJAHLbHQDz31jrT4PhgOT1YVpoBhAQtFG4HNAozpFXqwcxG8EQqQJACIHQ+RSDSAihKmaGIVhxHmMHQygrahY+FUgqChBZQseKAKsimoEKD/Oz32EBDrwzTfUaOHInXX389b57Vq1f3UGsYhmF6DwceeCBmzZpVMN+sWbOQyWRKJrTMlAYhBG677Tbcdttt+OSTT7Bq1SoAwG677Zbod/3gBz/Ayy+/jDvuuKOo+g844ICSHPNUKoUxY8Zg4cKFofRPMlnsmM4t7l4q6zxX3UioP77OIOU/N27ErZua0dFFodmTv3WycQsIJKzAngIZ21JZ+9you5ERA3FCF0p5Yn4J29QVsZQ8gheBeCS5ZeQL20XKhG1ecrsuJDpotVDg1WPzWf/Frm8rEtUGgF/+8pcF8xCAujILa9v1dOfaKlQ2ok9VFNFrMqo/FHWfwt+TxIDjS5T5owA3hxNVVKDu68ej7wknoGb//SC8Cd8yK1di0wsvYsP992PTy7ONeJYK1eu3aYAQWJXNhtrxYUcHjq0JtzZp/0fTVOSvcWMTt1Ha5S49t7MpvXKDzjsvdwP89RjftzOolhYoIyoOAJRKObHyUqFaWtA+bx7a35mPzKJFyK5YAbmxCZASVFuL1JDBSG+/Par22RuVBxwAKnIykUJ8qd9oLNv4iRPmgoQOS0gEfTTg+ntJ0vWFWkBKACSRUnpyMCKpYxZIQdk4BfzjGLzrZZ44lO0mlaf2inBcIrIoJBhFCcJH0ZhGrrRcrFy5sqh8xVJbW4snn3wSBx10UEnrZXKTO1YZIamryWVgucXBOeyn6SJhUbNoW8jE5Gx/5IugkYqfs37dudpi6fD6q1ykUqnYdvVmu6SUVFdXY8GCBRg3blzRsbdNmzZh1113xcKFC4uaLK8U2FPWF6UDIudlnsPjeuNc1wdFzmYZ1A57LhPpPtusTBEAPXKQUgAAIABJREFURVBSYpdRuxbchp9c/hOccd7pWNOyGq3ZFmw/YEdUiNLc37YkL3/6Il75dI4nOk1moiEd6xckQABSdtIhRSAjdk+2D7DigiA3qVCKhN7nJAAEooRGihsgAVJadBtKaR8NRkwb9nq1L/3bg+/zuL++DwMK33zNiRPqv5DcZ4T6hwRjs9zCgk1NTQXzTJgwoaxtYJitiaFDhxa8rrKbP+uh1pQeJTPY8N4dWPPqNZBtn+fMV1NTgyuvvBIXXnhh0RM8JuG7rHknl4jaqC42FTHlig1WePd9FxHw6kyVUFj72muvxW233RZKGzJkCB577DEMGDCgZOsBck9EPGjQoC7VV1VVhbq6OjQ3N4fSuzORSm1FrRM0VmaiKnu3VVJCCQEFgiIFCYUU7GRjCikoKOtrU9ocMgUyAtrWaSehnynQsVmJtEghLSqcD2zv39oeCdqmXKAmj31fOOjcIxTt33WS2opajOr3JSzZsAQE/ewEJMEKYGubDVBEyGQzWN+6AYNqB0GSglDe8VQAICAoEJu2+18qBQEJfaDMu9cT6PL6HNAGl3R2t4s529y5YiNSRmw7VyJUh7Piurwr4+dJ0nF5afkLgLE3A9/CTo5p6hC+zxvE3u1neHkD+9E3KsnZtO6aCmZmM/s5t+UZ196Ox/C7BD87wzAMwzAMU5Av5NNaHR0dOO200/Dggw9u6aYwvYB3330Xd9xxB4trMwzDMAzDMAzDMAzDMAzDMAzDMAzDMAzDMAzDMF9I/v73vxeVb8GCBWVuCbOtQkS47rrrcMABB3SqXNvad1E1qNRCAOUbESnbm7Bs+oloW/NunlyEoYdeh9pRhyS3hcwfZYcrBiLbdlCpr4IjCLj4pGEl3IrCXHLKePzrnbXIyuQRplp0UAJIQQFIUVYPl3WDMAkKAlJJpCgFRVpkSiqYgbR6u0kJo6ZGZly0HjgLBTNINyJEJeBGXdoBmSEhKm/X5RLXZsrHuHHjCubZuHFjD7SEYRimd3HXXXdh9OjRBcUVpJS49957ccYZZ/RQy5jOMnr0aIwePbpgvscff7zoOq+44oruNCnEuHHjYsLaS7OZguUK6DN2m2IEbgHCjc0bcVNzYaGxfJx3wXmR2ikkRKGFTsI2uRX68/WqlROh9oW2c9n+CSRljSmLRLTgvAZE5Thigtp+Tqs/YkWHzJdtTVRbSonXXnutYL46Kr+otqWrej6dLdOZ9STlSyqviviWWMYXnyZC38mTMfjyXyE9YkRie9LDh6P/t05B/2+dgpa5b2Dl5ZejZd48qBxt/VIqFRPWXpjtgJUFcmI1kTb6/VxwJUW98yBDLB0IhKHcmyfa6eW1r8rtx6Huq18NGlrgIHVWhGnthRehZcYM973qoIMw5N67C5YrdM1mV65Eyz9mouWpp9H+2msh8e58iP790efUb6PveVMhBg8uqkwuqlJVGFw7FKs2GRE8G1oROvaguy9CVkoj0qVfRoYbKXOspBEPlYqMgJSENHEKK6RONprgBITJ6n/BBC/0mUI2vOFKxBvuxzNsH+uWISw4lVBHsXGNhoaGgnmK4bTTTsPXv/51nHDCCTxJ4xagU+LaQNzmyNP5J4lrx9K9Ts4X0g5EaRMEtiN1FYVpZ0d7kcLaW4ldUg7q6uqwYMECbL/99li/fn1RZTZu3Ihdd90VixYtQn19fVnalet8y6vaZhaR12c6kT+p3PyZtn5dJKLYGTl3YfpyPe+muTebmDUBeOT+R/JuR3V1Na7676vwtROPRlZloaCwsa0Jb6+ah/EDdkB9VXn2X7nZ1LEJTyx+DJ98/rERtyZAEASE8yPITKpJxk4ms28JgIAAQYBI6DLwRAKVAIROJ4IWIzTi24JMbgVQSpcT5qZNQvtkwkx244sV6gMsXKo9hayPY3GC3OSVJRj/TcT9z4jvE7tP56CUvzfceeedReUbO3ZsydbJMFs7EyZMwEcffZQ3T8fGpT3UmtKyecVLWPXiJWhb+17efMcccwxuuummLvcdBSdk8Zf59qsKbMTQu7CCyEH9Sin4t3CzIr1chp0me79XZiJtBSMmXALuvvtu/OpXvwqlVVdXY8aMGWXpe+3kjFH6eZONdZb6+vqYsHau9RRDTaoGUilQ6Pd/QJLSPrLK6kMlgTQRpMoae0JCefdbpbJQFDxHIIwVAUg9GRYAYZ4TqBS1pgz0BN2ejx34I4Rct+CY30wI2ZNb6lmBcolr7zBwR3zy+RJIpZA1k6Jbe4pkeJK25vYm9KmoRXVljVYplwRBEsrsY6kvXHtkkmMjUM62hp2Y0sRGJKS2+ZRdlgvl+oiQf2Y7AkJ4X0V2W9ePYbSiIC5ueWvVPKxrWWvsUGuFRosE1qmC9zyLOTfJTkQDYyuTnlBGUFDOOCXWonXbpcxKXMzJrs2fbCa0/yM+ru1ffbsWQVwyV5xga/aTGYZhGIZhSk3PPUlQJCyqzXSWu+66C2effTaykYcqGIZhGIZhGIZhGIZhGIZhGIZhGIZhGIZhGIZhGGZL8/HHH+OVV14pmO+//uu/eqA1zLbM/vvvj29+85udKtO65p2E1DIO3LKCCLFxc/nWGSxr/NdP8opqk0hj6KH/if47nxqUjQjgudrIH9VmX8rLo5d9ba/+2GlkVREbVzp2HNkHx+4zxIk+RVFS6mGSSjrBbGkGUjpxEzMoMiuDgc5Gu8Ipn0hIO25Q1+uUyhTIE6cKBlEiEKtCMDjWDa6MDAb0B3bbgbfxjenGjmJC7LTTTgXztLS09EBLGIZhehejRo3CV31hzTw899xz5W0M0yMUO9HEsGHDcNRRR5VsvUmTYCzNFBbWtpRTXsHWvU5KnLd+Lc5ZtxbPtbY4EdSnW1vwX92coOPEb56IgQMHBkJvTr3CE70wNrugsO1u0wPRaVNMkPtCJOIvCJCi+Cshb+A7+KIYOm/QHnL7y34XJMLiGgRPwMOUsOUp2JptSVQbAGbMmIG2traC+cZXpHugNQGd3UNddV9Cvmgn6k7SW1F5vvmpFP3uuW2irg7D//dmDLv5ppyi2lFq9t4L4/4xA0Mu/AmUEVr0BZMlgF3SlbFyCzuyLp8VvFbuU9A+6X2OvofKmwXSy2O0hxL3lfRS/eUDzjgjh9Boaeh4L7/AWqfrmz8fa6acjpX77o8Nv/4N2l5+uWhRbQCQn3+OpltuxWcHH4rN02cULlCAUX2/hKySkMhCSgkJiazM6jQpIWUWClJ/VxJSKUhlxbOl+azcxGG+iJRS+ujqZeGzRip9piivvOloQ+1T3nmm8yMkDhV9zyVu1BUqK+PXQTFUVFTg4IMPxuzZs6GUwt13340pU6awqPYWpFP30VydeK66cyxMFoVHyE5w+ezp2537vamjo4j+JJVKJbazN9ol5WLgwIF4//330bdv36LLrF27FjvvvDM2b97c9RV34VSNHreoAGK0kOs387VBwdi93uQ5VkHbnsNk89juW+ef/M3JGDlqZGLVe+wzEY/MehjHf/M4CCsMbcTxOrIdeHfVO/howyJ3j+gtfLB2Af7v27dj6eefaIFLJ5gdSCeS8TWE9W1gfR/naUAQkHLeiVmuyOwrMtLbKePTeMeAUhBCOKFuJZUR47QTUCi9Tq8cmR8H3K8pKiygGTr2QOIJI7s4aUG5hTj/+Mc/FpXvyCOPLGs7GGZr4ogjjiiYR2Y2Q2Y29UBrSkOmeQVWPP0DLHv03/KKajc0NOCee+7BzJkzyyAKTaE+MfpbrH0lYh1rfzFp4V5ABXMnWIR+Ke/+DeV5aao0wtqzZs3C2WefHUojIvztb3/D/vvv3+36k9iwYUNiel1dXZfrTCpb7IQrSVSnq/VE2GZyEjfxtlLmN37ti+vULJQRd7bHUyrtkyuYZwu8xzS0/y0DHxsSJFLG5o/40v75Zv3wBL7oP/mXwx+pSlXhS/1GQ8qs3t8yo49LVkKRQlYpSJXVMRBIrG1dG8RIoIXOpZJmv5pjquKxEemWSbP/rf1lntOwouXK20aVFBvxImz2eRLy2gAVEtRPipsF7e3cK4Zpt23Pxo6NeG3lnCBujkDaWsCf8AXOrhUmrh/YzsZ+NnY0TCnPUoX9jcHZzV6PartCePljLff6WCfS7RZR4PMEhyHsPycJcjMMwzAMwzBF84UT1n7rrbdYVJvpNHfddRcWLly4pZvBMAzDMAzDMAzDMAzDMAzDMAzDMAzDMAzDMAzDMCHuv//+ovKdcsopZW4JwwDXXHMNKioqis7ftmZ+jiVlHMhlB4kVEteOfG1tfBNNi2cmVynSqJ94LsadvQD9dz4NYdmyQOAO4RSABMJKDyKUR0Bh6rGDitio0nP+v40BSIYG41m0YIV0A1/dYEsrRWXGIEoAIAUpvUGTZgCuVZXSOttmACaRt7pANFuR1wZlBQCVE/mAqwMxMSpl6vW/xzeo07uHSWD33XcvmCebzSLTCQFPhmGYbYUnnniiqHzz5s0rc0uYnqC1tbWofO+8kzQJTddJFNbOdu6+XE65hZktLdi/cSVmtrTgydYWfG/dWoxbsRxjVizHD9et7bLJlk6ncfmVl+Oe++4JCbIFwtOBGDVAICFcOnmie4G0dbDcy+mEK0SoTFhUKBC89kQ4QulGqC8mpB2IbPjCHYEQd7ANRmsITueVglpC4kfGbo6KaWyNotpA8f3sD/sUL0RZKordU6VwWyjHK1fezopqRzUI3bsnOp1qGIrtHn0Edf/29c40XSMEhl58MUb96SaoiopA7NpwQHV8UqpPsxl8lOlA1mtjIHit4sLZCPzG6BbafWLdTwnn2jqikpqEQJTZraOyAv1P/mZoXaWkY8ECZD76qKR1tjz7HFpnPZ8YI+gMcuNGrJt6Hpr+95Zu1TOgegBq0jXIyrC4tlK+mHbWCXlJ88oage3gu/REljwhbTshmLTxDgDurwqfPb5YVGT/JIlrO2x4yo9n5CibLy1KseOgf/CDH+Duu+/GzJkzMWfOHLS2tuL555/HAQccUFR5pmfIK0wYJdopAnk7+rCEV450v7wKbCjXNlAovdj2Rm2jls2FJ2Kzwtpbg11SThoaGvDOO+90ShS/sbERu+yyC9rb28vSptzHKU+f5gm3K+UJJ7sJYbz6fcHm6LpDYnVWkNO37XW5dDqNF16fFSv/00t/ir8/fh/Gbj/W1BUIQVshPUoRVjR9ildXvoI1m1cX3B9bms/bPscjHzyEmYtmoCXT6m5QdsIeUoCwItp2XxmhbHjbDXvdKysKqH2VlC1rygWT/NhJhUxdUAC8uoSAUjACqQQSui2+72Y7Ja2hbvuQiKhr1D8i6wN656J3T06cZKgIiu1/iuW9IiZFSafT+P73v1/S9TLM1szJJ59cVL7mJY+XuSXdJ9u6Dp/983wsuWdfNC16KGc+IQQuuOACvP/++zj11FMhRDclvyj0BiDocxP7Qe/WTqT78mh5AJGZqrziCmEBXE8QV0HFfSp0385bsGABTjzxxJgddN1113V6QvHOsGlTsqB7dXV1l+tMKtvU1NTl+ipSlQCUEcTWQs0KykxS4Rlk5n4tAUDp3/q1GLoKhS71/RvQua2wchB9qk5Vw9oXwogT6zipCCY3IQEhrKUSTMChJz0REJQKYqveS0qJbDbrXlLK5JhtCV49zfYDd4QigpQZKBhxcwQTjikZTCjWlm3HhpZ1nuC0FtLO2nxKR8y0eHVwvdunQIJYCDlR9ZB4tjnOoZnVASfSrT9r+9A+LmJ7FCei7i9TMKLgnrtL5MT2C758+9GrM0lo+58fP4sO2QE3/yUIwpiz9nkTcrZr4DfbcxN2lWYzEPkYxOzDHq3epFhAyCz2fntIyucT7RuT8nQypFdqe5dhGIZhGGZroGen6GYYhmEYhmEYhmEYhmEYhmEYhmEYhmEYhmEYhmEYhtmGuO+++wrm+cpXvoJRo0b1QGuYbZ0dd9wRCxcuxHXXXYfbbrsNbW1tGDFiBPbaay+0trbimWeeCeVvW5NPLDBJxqtEuIGe4UF9VqhDL7Op+sP6d5JFn+pGfw3Dj7kjlDdou1WrM2lWTYwAKGGGmAoo8kYQq2AQ6v4712DXL3V9AG132Hm7Ohy86wA89n58mR1kSSQh3GhY4falVHowqlCAohQE9KBHEsoJWEilhcMhCFIppKD3vSAtoEEC5vgE4tnCCI9rgQ0jqmKWE4Lv/u73l+clYTA20zkmTpxYVL733nuv6LwMwzDbCpWVlRg0aBDWrl2bN9+CBQt6qEVMOamqqkJLS2HxwAsvvBB33XVXydabJKz9TJEi3z6lttIlgHPXrcWTrYX3SWfo06cP9tlnH9x3/70YMHAAAGvykZu4xQnwOTM+sOdJePam9RuUb+9HPwV0RkQlOWfUeg2LbLh3+0cF4hxGWQThTQtJCWqseFxURC5iF28t4pXFtmlyTU2ZW9I1yuQZJ9ZNOdKjcsG5vvmXlDJ/7HcxdAi2e+hBVIwd28XWauonTwZVVeHjH54D6U3cU5fjOJ+4ejWqiTA6ncKX0mmMSVVgbDqNMak0JlRWuHNbyzsm93PR7SJ7rRAgVcJ2J7zbPH0OOwypAQNc3UX5rEWiMhlsuOLXJamrnHz+779FeruRqPl6FwTWDSPqRmDh+oX6RuIdAAIgbX9IClDSxBAIICupbmMN0n22AmGBwFcg8UVKmQiOgSgI77iJvwArCwZzr6HQFUVB/ohQrKMEsYnrb7i+qHxXX301hg4d2r2VMT1GKGZZiLi5kteAIwSxt5zpkU7Ob4+9x/rtyyVy7NoXWd2jjz6aI3OASAlsLXZJuRk9ejTefPNNTJw4EW1tbUWVWbp0KXbbbTe8//77SKe7IA/SCSchuIVSqEjsnCtQPmc+Iw4NUgg0/HQDycWaCaRU8BmEmj598M7it7D7uD0AAP/45wzs9uXdkFVZSEgICCgoCCMALc39RSoBQQrtmVa8s/pt1FfXY/sBO6JvZc9P2JKP1kwrXl0xB/Ma30BWZhEIVsMJD5IK0gQAIi1cCSu6jUAY24pYktDWkyDhJh5y4pciECC05QQCUW7zKRDFNMfT/jTgzith89mJhvTvDbYdgb/kbbBfPvjJJVgsVf7+IYdPVA6effZZdHR0FMx31FFHdUo0n2G2dYYPH46qqqqC98JNS59Bvx2KE+HuSWR7E5o/fgwbFz6Ezcv/CSXzT4536KGH4oYbbohNgtspO7KTBL50JEbg24XuXuN+9gWg76M2nmVjB0EFkXdvoe2/lZ0Yoht9dGNjI4499lisX78+lP6jH/0IF110UZfrLYZc52VnJjAvpmyxtmBifaJCiy8j+L0+8KOFticEQQkJCUJKCRMsMYLNECAoUFZCpVKQWelEiwFAKnLPAxAR0kJPpONiJO5xDmvDRe71xWBOne+d9T3cc889LvmQQw7Bc/96LsjTiXovvvhiPPjAg51sSOc59NBD8de//rVgvpp0DYbVDcfyz5dCGF9NGpsMKutEn+3zF5+3bkR1RQ1qKrRNkSIAUsdR9DMcBEFWdFs/x0KKzNznJlLiJgjzj4vSwurmwraPxShSZlIVAIg8i2NjI4KgZKSfCoWxFSLdTJdiaeS3w6vpzc/exIrm5dpmRdC3RQWtfd/BrVoSIKyouk4UzmY2NrQ78Un7Ks62DjaU4H+3B8ztKNfWaPzeXy8i2aP+ViiPv0+SYghdjU/xMzcMwzAMw2zl9Bph7foJP9jSTWC+QGyY/5ct3QSGYRiGYRiGYRiGYRiGYRiGYRiGYRiGYRiGYRiGyctHH32EuXPnFsz37W9/uwdawzCa0aNH46abbsKVV14JpRQaGhoAAE899VRMWLt17TvIP7oql6RXiSB/4J9N8gcYG1mkbBuaFj2SWEUgqu1VEhngFk6zUl2B8pOVYwo0PvSg0zOPGNiNjes+Zx65HR5LHBeqB1NqUSpCilJanNAKTVEgdA0lIYUW2ZZSgkTKDLc12yslhEhpcW0zKFeQ0KInIjw40A6Q1HXbw5dbXNsfTOkPrrQDvBMFrPQCpgvU1dVBCAEpZd58b7/9NgtrMwzDJLDzzjvjpZdeypunXCIoTM+y//7741//+lfBfH/7299w6qmn4vjjjy/JeseOTRay/VdbK75a1bnJXDqhm1eQ09auxuxuiLxEqa+vx4rGFUin054gtl4WlZJQTmQCoXyhdMCIbEd8BWfux/dEZ/ZNohags1s9wQ/l2a+mrZ4WiBFLgTGSAffVE+cIrWMbEtUGULQA3aeZDEZ2RUyyjJSz508Sj05KV3m+RcuHvGlP94b69MHI//e3botqW/p/7WsY+R/X4v2LfobHNm/GIy2bsKAjt9BYq1L4oCODDzoyAIJJBX7ctx++X1fnrhQrEyW8slFhbMB49Cqm6RwrA5c/SOl3wuSYAFApxLU7PlyIDVf+Gm0vv9yteoqGCJX77IPqw76Kqn32RnrsWIh+/aA6OpBZthztr8xB89/uRmbRosTi63/+C1QdeCDEoEFdWv3wupH4YP0HMeFM3R9KEyMgKCI3AZgWQRdQFAhpg5QTVyWSLvLg4gyA9zlYWZAHdsXevgk+huIRtn9OiGXoXRoWNHICdV5/nSSA7PPeu+8Vtf9YVLv30WlRxGicK48Bl0sUMVHoWF8U4WUI2wA6Jpi7aVF7oX5APRo/a8xdAEDfvoFIcW+3S3qCHXfcEXPmzMF+++1XlGAvACxatAh77bUX5s2bByFE4QJRCpxjyf1X7t8GlJm5wp+MQDkxOQUSfmg/4Rx2en9OlTHUm7uSZrYMoRQGDx2MuR+8hv719aisrkTW3E9I6ZcQAjKrY5+C7OSR+l5DJuK9vmUdXmmZjUE1gzGufjz6V/Uvbv+ViZZMC978bC7e/Gwu2jJtICv8513TQlmRPxjhw0DsGmQEr5WefMjua18gUZh8frkUEYQ04trmODoRQSM0CPLWAwIgQJQCCEiZNBIi8HPM+pyAIEWtNuD/s/fegXEV5/7395ldyZIlS+69UAyYjkMoAeIApiThYjAYbCBww72AA6Twe68hAUwJiQmQQOgkhBBqqDEQgi8XEpIQMJgSuqkGYwzu2JbVpZ3n/WPKKXtWW1Rs2c+Hot05c+bMKXvOM7M7n3HPZPc9gntEu2d6/P7Bmv31HnkOd0BXi7Z/+9vkSV3j/O53v+vS7QrClsDIkSPxySefdJinecXLPVSb/Oi2RjR8+n+o++gRNCx5GpzJ3182evRo/OpXv8Lxxx+fM/YpRa6dJLJNzINof1V4O+6175+L1wlGxBuvdrhcf+9m7Z81wffpQNbKBdLY2IgpU6Zg8eLFkfRvfvObuOGGG7o9jmxvT+6/KCkGsyRNjlJoHJhESqWsWFtDk5mUxE2kDZ1BSqXBnDHtbjBYORmzefim2Ew45X5D4CfT1tr0tYJBbNrg6ZSTgnPoNwAwcVrS7wCAgtrgjjfffDN5JxPi13z9M6tXr8ann35a0DHsDCtWdNw+CrNt/23x2fpPkYGGYhcDKfP7DGu4JsDODEdYWb8So2vHgJTpLwGRnUKGYSYkU+b3HGx6vchOjO4mqzQqdQVmbSdND0XXth8d9tyZQ8yR+e7NZ5iDvhFtjrnWOji/rsPNlRs/7yV0mCbdB1c0rMBLy18IRNccTAgDP7GMmz7G3JWIrTQbysvig4libFyJ0MQ0CJaHJ8wke7xczO3icSPQVrbNo8K5I/e9yFWa0Kwq6BDlaqIJgiAIgiAIiWxavyLIQbpyCIZ9/aqNXQ1hE6Lu/T9CtzVu7GoIgiAIgiAIgiAIgiAIgiAIgiAIgiAIgiAIgiAIQk4efPDBvHmICMcee2wP1EYQosQFPbvvvntWHt2yHm0bPkNZv7F5SuvAytFZ3MjM0GAzM8A4kAOve/v2xFUHTfxBQmq4nmHFFpn3pBBY8Nyg5EDhZf5lDB1QhoN364eNyeQ9hmDEkFp8GUvXzNCsoZQC2/cMgqIMFKXtsEsjl9LMSLEG2wGHfoAksfFeEIGdXBtshBlucC0DgIailDkuFBOP+cOYPajWDzwOndckcRmQIMLogkstXtcthT59+qCpqanDPO+//34P1UYQBKF3ccghh+QVazc3N2Pu3Lk45phjeqhWQndwzTXX4Ctf+UpBeY866ii8/fbbmDBhQqe3u+OOO6K2thbr16+PpF+wbh3+NnQYKosUxnTCYRHh5ZbWTpYQsOuuu+LFl15EWbrMS/eiwoxsGSrHZRQ+0eQM3EA2dlRRWUjcWRl5HRMK+eSQLDthoX+pwqU6rw4H9YwKWKMy1g6F2i491P6Jyzc2J6k2ABx33HG4+uqr8+Z7rLkJZ1Vv3HZYmE1dqh2WaFPsvWvumiYvYfg1V6PPzjt3pspZDD7xRDw8fz6uv+mmksu4bkMdRqfSOLyyAmFtskYwJZZtxXs4x18g4TjEl5eXod/kg216aXJtbmxEyyuvghsboVetRNvHn6B1wQK0vvlWAXvcedSAAaj+7/9C1YzpSI0YkbWcAJQPGIDy3XZF9amnou7mW1B3Zfb4bb1+PTb89lbUXnB+SfWoKqtCVboKDe0NtrvFnTlTC0UcFWqTsudWw3ilrJCTtZVvs81rJ0AjWJEUYLxg9gx5iyuFrn0jVnJyKLJ9Pa5vICLgtqv7/pGwGCwXRdxeP8ohMhc2D7xgvVTBdp4ALkl+nCUsDpUR7afjaGxRIG2tbVi5YmXefEs/W4r29naUpcvy5i22Dpsre+yxB5599ll8/etfzylvjPPWW29hv/32w/z58zsldsyHu39GJy0I3kcmyIkJ9ZgZUBRYtROxVyexm8PSl+6ljvaeTiBoAEwEsMLIUaOgtUaGM0Y0DSN2ZsWABpSyEzewFUUzg6CglJWBA9CcwcqmlVjesAy1ffpjXM04jKge6UV7PcGy+mV4c+UbeH/Ne2jXbTCNBBU6FpHgPzhqbJ+p5ITZACHlZdbBP8oIBZlAClABnUQUAAAgAElEQVSkoCjl5dmAE2gTiFMmn22CKF8C4OTaKSfYZisSJEQm4gTYlB+qsLteVKjl5N+7No69hryY1e1ybKIhu3JwPDiUL0yCtLBoYmXklH2GqKiowKhRozq54S0Duf8LYfbYY4+8Yu3W9Z8gaPn1PJxpQcOSv6Luo7loWPwkdHvH37E5ysvLMWvWLFxwwQWoqqrKm78UuXZCKcjXU5F3O/Ei/Pe8CHUi5MjLbLPYWKET+/Pd734XL730UiRtt912wwMPPJAoqO6tdP6cB79dYDsxFXwYZh5omtmEZpqhlZtQHP7cMozcWdnv8zVcI9tMcgUilKXKYo/H3A/ccBu6kDv+Bx98gHfeeafkI9AbGNJ3KKrSVdjQWg8vg0YGrJT5rYZrzRFBa0BTBsvrlmFEzSj725WgLyVlFdtOsB3+fUdGaygiMKUQTBwf9IwQYCdPN6Up91MYBIJtAJGYKz6JJTPb/p0ovs+ME9JKgYCGtgY89cn/GrE3KZCysas9hoqVFV/bKJgUYEXXQTVUdNIa12eP4PcyTsztdjNUYla6n3DGfkzgfg/jig/37Yf2JS7tDhbliX8FQRAEQRCEotg4PQeCIAiCIAiCIAiCIAiCIAiCIAiCIAiCIAiCIAiCIAibOYWItSdNmoSRI0f2QG0EoWOGDRuGEQnCpZbVhYqfunGAV5bYzgwOJCJkmlZjzavZAjZSZej/lXMS6hU21MTtH3Edlx1k5yTbFKQftU8NUhv5l9iKCNO/tXdWuhFpM7Q2g2gz0GBoO/AxA2YGQ0OTHd5sB9cyzEBbbfMy2VQrMncCK/cPADNi0A6o9mKV0DFkf5id/DAmUIwNuo7LgXKlCaVRU1OTN8+iRYt6oCaCIAi9jzPPPLOgfBdddFE310TobiZOnIgDDzywoLyZTAaHH354l2y3oqICP/zhD7PSP8u04/oNdSWX29koXXdRLDbvyXl47Y3XUF5eDiCQRkREEeT+F/qPwotisjgKckZeUUgnR1YoR8qWF/rPCjfi/wXbJiuSCy3326bIwfU1pqCGvozQTlDsnzBJ4o0tQaoNAPvss09B+Ra2dZ3ovbNsDlJtR+1JJ6L6yP8orbJ5+OU11yRO5FUMF6xfiw1a+/uRq3vG/tWhv5GjwNGXYQcYx9LNa0blPvtC9a0KrRc/rvnPfOaLL7D6xJOw5rTTsfb8C1H/u9t6RqqdTqPfmd/DiBfno+b/nZMo1U5ap+aHP0DNrP9JXNzwwINAJpO4rBCGVg0Ds+mT0DoDzTrok2DzXjuRF5s0s8z2a4Ch2fdY2L4Ebd57UZg9j6F+Bydz8+84JIF1+K6mhHOakA9uGzk+kIUK0T7//PO8eYYMGVJQWcKmS0nP3bikMFfZCTGES48lZNUp17pJdXF5H3300YKu77Vr16JPeR+MHTsWy5Yt6zDvph6X9CT77rsvnnzyyaIk2QsWLMChhx5a2gbzXFthOFd6+HpwYW64/z78MhbDetleTIrs+vqdBC/orXexNIfewwvxvPSOXOxPPp4nUlBOLu3y2BhekZESKlJY17IWr614FU8umod/L38Fy+q/QIZLf/Z1xMqGFXhh6fO4843b8cA79+LdVW9D63YoMhLrFBGUUlDKtnVCQmvl2yAEYnMszIQSVpwNIAW7vj8GZMtK+U+/IjITZVrBtjluZltGgK2C7SkFxYgeZz9hkJnUU9lzSors/JoUNIP8+WJ/fuG+c2D4fPF7U/i68GmubRi65uLLw8LCzhAvo6GhIe86zc3Nnd6uIGyJHHbYYQXlW/Pqr7u5JlFYt6FhyV+x7Jmz8NEd2+PzJ0/Gho8eKViqfcQRR+Cdd97BnDlzCpJqOzp7D+uwvRp5fHdwv8xRhPFkx9rHrg0WS6esF8Xz7LPPRt6PHDkSTzzxREHfc3YF3TGBSSahbd0pSbgTaiM4DxqMjHbtatO2Nlltu9u+8m1zZttmD9JdfheBpSkNO92Gbc+HquAmR7drUSQ9/3f+Wmv8eNaPSz8GvYix/ceBWdtjb3q4tDa/3dBs+rzY9X9wBk1tTVhdv9Kfm/AZ1O6v6+uwqWQDbXLpofMQ6j2xc5gxtNb+/LkyYfO59c1vRWLnLt65FqxV8j9x2jPt+N+Pn0BDW4OfiI2gAFZQHMSlBDKCbXuVKjZtAhMTmzhX2SjXt4nJfmcAFfTX23jY1yTUp+8j1cjknxS53k19ovtAoTLix6uQdnn29yY5lgmCIAiCIAiezWcaJkEQBEEQBEEQBEEQBEEQBEEQBEEQBEEQBEEQBEEQhE2EDz74AK+//nrefMcff3wP1EYQCmPixIlZ4pPm1W+heusjCiwhZknuSsgKnDVHBAqrX/4FdOuGrOwDJ34fKl2FbI0YgpUjo/4o9NelxdLdYEYCpn6tZwbu5uO4b+6Ni2NpzGYgJUgDbIe62oGAGoAiDWYFQEMTAaxBOgUiDSYAWoEVgzQDShmptkpZgbaRZxMDxkJijo6Kyf7MgFuy9XGnj6GU8svcIMP4oQ+vm1SeUDqDBg3CihUrOszz2Wef9VBtBEEQehfDhg1D//79sW7dug7zLVy4EG+++SZ22223HqqZ0B089NBDGD58eKLwJM6SJUvwxBNP4IgjCo2Zc3PBBRfgvvvuw0cffRRJ/31DPc7uV4PqEoUJnYnSOxvdDx8+HIuXLDaiGA6kD8yxmBBREU9SPBgsDKQWwYQtHFkjUu+w8K+UHUqQqMYlQZH6xsWClEOGHToxcal2kpwwvp3NRartqK2txfr16zvMs7i9eySHxdJNrd7EsnM4fGPvk9/FW8POQxzOXTZmDAZfeklplS2A8vJy3Hnnndhrr73Q1tZWUhltzGgGoxoEDbYiSYNGMEVWuBXviSU4CTflWKf6wG/kbaNuiu3T8p13wrB5f0HZzjuXtH6/H3wfjQ89hPZPl0TS9erVaFu4EGW77lpSuUP7DsVHaz+AuREywBqKCJqdzMhKvGyXD5OC1gxSTu5FAGm7zE3mZSb9clcBk5VCkdGxGsmoeWoQqeBU2vNqujNC/RpJF0xnnhUd8MrLrxhxVR5kEsbNg8jEcoUSmIzzBnBugrustLAAPsdDJO89LLR4//33L2pfli5ditGjR+Pb3/42/vCHP2Dw4MHRontJXNKTTJ48GY8++iiOPvrogu4RAPDMM8/gqKOOwmOPPdaldUm6rgzm/uhj+LhYz4vogkkVyfbnu259l5dAYHL322A5gaCh7aVPCBTb2sj0ODrlj5F023xWNg1SALMVS7N5drBCSgGsNZR9Lph9Mc8khgITI8MZLKlbgsXrPgFAGFg5EIP6DsbAikEYUNEffcsKF6MCQFNzI5Ys/wzL1n2BttoWLN3wGTa0bDCxh+0w9yE/B00Ic0zcZD92X0PC8JSbIIiVFWcrQBOglBX8WcGgIj/BkJOOKyY4PbmRCyqQshJuUGQ7TCYXEAjJg/pYuaEXYCtzLuy5VKH2j5OpMyEi0WZiuGmLsuK30HXlXrtrK2sZgm11F3379i0o3+rVq7PueYIgdMy0adMKmsxw7Vu/waA9kycD6jI4g8bPn0PdokdQv+hxZFrWFrV6nz59cMQRR2DmzJkFC8OTKDaG7Mwd0MlizbMpfNvtePuEcB8eu0d6ZD33PmuCoxJpbGwseCLEMKtWrcpKe+uttzB+/PhI2n777Ye77rrLv+/Tp09iee3t7SXLsJP6RHJtpxAynAm0xFqDScE3jgGAjIaZWENBgaFhYiD4Zi/DtKnBDCa2fSxOwWx+Z5BWZTZOCfXhgv2TPhHf1wvAR1/ReGLx4sU4b9Z5mDdvXsnHoDcxtmYrvLXyTQAETdpMlGLjMLCLobXt8zCHcH3zepSlyjCwahC8SJs0Umx/b0HmnIZ6Q+zvQTj06ba/BaEg5uJQLJUlO2ftz5X/lGv2sb5JsOc03Nce/p0IR6+VjvC/J4ncPxhPffIkVjestJNmAnCRowlCzeQyXq4NEBTcxDGAiXuVcpPGwMbDfpqeoByKdQKGr2w3kY+b3MavS6FY2B5/206KyLf9DsUTCux2ytUsEwRBEARBEHIiYm1BEARBEARBEARBEARBEARBEARBEARBEARBEARBEIQupLW1Fd/4xjfy5lNK4dhjj+2BGglCYeyxxx5ZgxdbVr9VZCl5rC+dgUJlM9Cy5m2sX3hPVrZUxQAM/Oq5sfpk6cRCr+N15mhev0kGiLHdyHJsN7L0ga5dyYRtRmCXXXbB22+/7dOYNZgzACtoZaQiGQ0olQJ0xghGFKA4BWZt5NnQ0EhBgY3YSpORa4O9kERTMJTQDXG05ipzFMPi7dAATlMnQKmI7cKsHpZrhxC5dvcwfPhwLFy4sMM8zz33XA/VRhAEofdx0EEH4ZFHHsmbb+bMmXjhhRd6oEZCdzF48GB873vfw0033VRQ/n/+859dItauqKjAb37zGxxyyCGR9CZmPNHUiOl9i5O5hckl5+1Oqqqq8PqbrwfCmVBoHhHuIRClxeVBHQq2OSRndIJqv2LynnbKlRo6iFlxaaweLn+HQu1Q/SP5ckhJNmepNgAccMABeOKJJzrMs1xvfLF2d36G4mXn+txyAe+SWsHEUZE0E2HI5XOgCpQFlsruu++Oc845B7/85S9z5rnhthuQaW/HW2+8jd/f8vvEPIFE20qT7SfBaYQc7jbimqBhYZDPE/vrVJ2V++1rEvK0UTtsn5b6sevEx7Ui9twoetPpNPoefzzqfvmrrGWtb79Tslh7YMUgI7e2MlQGIWMlTUZ2StAgkCYv0zZOKZsOhg6dLa/WJka878GJ2yirX8KeZ3fPDR/nsPgJsVNAQZ9FtH+Dg/t0bKXwcy3O/zvn/+H6668v6LjtueeeBeUTNn2SJg8piFg8kevhkyQhy9qmc311tI1ooRFGjR6FPb+6J155+ZV8tQ6KZsYTTzyBoUOH4uc//zkuuOCCgtfdUjnyyCNxzz334KSTTir4evnzn/+ME088EX/84x+L21gR3ffuNkcgaA6euBG5tisvPNNFbH33JkvK7YXYbMWPZIsyUuwMNAgpmIkZlHnPVv7sJmsAWdmfAumMmWQSZO/cRijNDKQoBYaROYMBTWbGSBUSfyr7fNKssapxFZY3LAdrBkMjrdKoLq/Gig9WYezWY9B/QH8r8AYyOoN23Y6WTAsa2xtR31aPprZGAAxOAWgAiFKoqegPzRoZziCjM8jodrTrjP8kRyV9wXFT5OTXoUOnXIqVZltZoFvoRNkunZhAKuWF2kopKEUgKCiVCgTctjyy50YpCj1DA3E37LNQKQWi4FlM7jpweRkgFXuG2v1ygvWktlAg7SZ/Ibn1e7qNs/XWW+ODDz7Im2///ffH+++/3wM1EoTNh8GDB2P48OFYvnx5h/kyTWuw4aNH0G/81K6tAGs0LX8JdR/NRf2ix9DelC1h7oiysjIcdthhmDFjBqZMmYKamp6ZlDmfqDYR3z5OWDchNoi0pWL58sUqTqZtJnToml6UdevW5Z3wslBaW1uxaNGiSNpWW20VeZ9rUoXW1lZUVFSUtN2WlpastOrq6pLKAoB23WYnoXICcwbbCcpdbGPkwCadlTk3bhmTe20mvCD/vb85Z5oJCox0Kh20jTnoAg3jJ9lGdtOjpaUZ/371NTTUN2DlypX48IMPMf+55/H88/M7vJayJuhGUHhHn4Hb/3A7bv/D7f69sjFOIeSqz0033YQf/OAHBZWRi5o+NehXXoO61vVQbCToRl4OMKWQYoYG2TjYrEMErG5cBaUUBlQOBFsht4lXzfHJsLZ5ycbT8OfTTDymnUUamtlOyA77Exgz4Zl1q5vfhrg+e3YZQ9eTjQ853+FM6Cb3RJsCiefymU//iiV1i5EyAS8YBD8VjDufZGJMxcrGtoQUlBVxB4JtAoG8YJtM3OtiaBf9WuG2olAcHOwGQiXB/TCGyam+k3Y/dAJ9vSlSlouC3bnIGQOHjqdPT9pWofSerwoEQRAEQRBKQsTagiAIgiAIgiAIgiAIgiAIgiAIgiAIgiAIgiAIgiAIXUAmk8E999yDSy+9NO8AUMCI+YYNG9YDNROEwthjjz2y0ooXawPdp+0LjdZkjRX/Oi8x1/BJ1wJWoRHUR2eXBdh8ScvsOhzOazh8YumDXLuDY489NibWtiISmIGyRq7NRqqtUrCjns1yclIUhRSFji+xV1aRlWorwB4KsgMm2acZ6bgdaxuTTgEIBtvacxgWUUWkVBFniMi1u5px48YVlE9rDaVU/oyCIAhbGNdddx0effTRvPKQBQsW4JNPPsHWW2/dQzUTuoPrr78e999/P9asWZM375dfftll2508eTKGDh2KlStXRtIfa2rqlFjbUazSph8p1HE8Xs7PgAED8Oq/X8WQwUNi8jz4uC8s0jYitpBoOyyDDEn4IgLJsFTCiSjsurmFt6W1USi6MeuKS9gGZefPqovbtZgwI5wWLitvebnq3Iuk2gCw00475RVrr9PFX4tdSW+WaoOjlxYDqJp8MKomH1xqlYvi4osvxt13352zv4xSwNTjpuLwKYfnFGsDgVwbcPKdQK7tPI5uB7W/18DLteNC7YifqaoKlbvsnCV9DIubCpFrq9r+6Hf2mTn3oflvz6DtvU1Putjnq8ky58yyZSWXqUihprwGa1vW+pNDVmZKzHBadCPeDCRFTq7ErI2A28umnFqbjUTKnj0jjYoLXNnfqwPfayBtdaZ5I/kOn8vYxdIFnHXmWfjtb39bcP4TTzyx6zYubBIkTR5SMJ29FnM9YIoIE6677jrsv9/+JW1+9uzZWLBgAR577LFeF5v0NCeccALq6+txxhlnFLzOfffdh379+hV1jwHQYaMgLr82cQSH0hPOo/M5u35fF7v79+FnbyieZ0ReO4mdmyxBkbL3eysKhHkWKA3T562VEWMrBrQRSLOdmgHshM8MBQVt/4IBVhoqo8AANDEU2wkfoKAIIE1gzqAsVYZU2oq8AbToFtSOr8Fa/hJfrvsSphfeySfZ7Ik2U0I4kTeTe1aZI6eYkEYKSNl9Z0a7bkNrexvadbs9vMFzyEm1nTRbgQArylbKFKqgrLzaCAJTFLwnKwhUlAIpZQSA9pnLrKygO9x2MMdbOSE2OxmhOc2BYDvchlP23LnGmzKicqXs1w1Wfhg0loL1E+KpRKFg+ILM0U7qLiZNmoT/+7//y5vvgw8+wLnnntvhZDKCIGRz0kkn4eqrr86bb+ULF3eRWJvRvPJ11H30J2xY9Cja678oam2lFCZPnozp06dj6tSpGDhwYBfUqedxsamTYCfngbthR5/ZbnmsLI/Nz3DPx95HbW1tYnpzc3PJAvWGhoaCt1MILZlWMOAl2RoM2ImsKNR2Bmz7GhkELeMglQEr3mbYeUdsXMZQFGjp/DM71tb2/0+YmAoAPv/8CxxyYOcmA9uYNDY2Ys6cOVnpo0ePLrqskf1GYf2adWCtAQVobWIoxTbSJWU/dwRYITYxYcWGFQABAyoH+nNDcLJrO3UMB30b7rpw58ifH1gptv1wkwp9fu1kKuGJyjx+HRfTKi9pzzvxWK72KJLCPMY/Fv8dH375oY153bQvQTxqBPA21g3do7xs2/7jJovxE9AoCuJgZY67c/+Tgo33wzfDcHlBxU1oG+1BUhQsNTGwXSt8THI0o/K293s47hUEQRAEQejtyK9dBUEQBEEQBEEQBEEQBEEQBEEQBEEQBEEQBEEQBEEQOgEz409/+hN23XVXfPe738XixYsLWu/444/v3ooJQpHstNNOWWlt9UvB7c0llth1g7syLWvRvOLfaFr2IjZ8/Be8/5thaFr+Sla+PgN3RN+tD4+l5hupFh4VHBqBxzHTjDF64ODdNy2x9lFHHRV5z8zQrKE5Aw1GhrWVfJiBsdBWuG3TNTOY7OBmK7r2A2o1AvmHOzyh48ZBoheeuOPkhuNGpDnhgZfxwdoJp4gTRhMmpQmFseeeyaK0OPfff38310QQBKF3MmbMGOy999558zEztt122x6okdCdKKUwaNCggvKuX7++S7d99tlnZ6Utam/rsvKLidJ3Li8rqux0Oo0pU6bgi2Vf+Ek9KKSg8BWwYSQRRcRpXlURltr61ZL/ie8U+fjeGnVD/5X0j7FrBP/F9yehfon77fK5fWZApNoBe+21V948LcxZ0yL1BEGrp/vKD0M50rmAd65FGxFIczQ3A0AqhcEXXlhKdUuiuroal1xySc7llZWVYNbQmeQzHN4njfB+BteERpDJ32bsvpOT5YTK1L4s08qs2GVXcA65vyPeHk1qn6rBg1F7wfk5/yvbdbecx2FjooYNT0znxsZOlTugYoA5t7D9EMzQ2vRZsH3PVghllV7BsnA9ENZ/AREJGMLnwr4KdeX43ElSt4jUKaEPgjnnso7Kcjwy95GihLdKKRx00EEF5xd6D+7536lntAtxspIpK+4Ib6/o7bo4zf6z7777FjxZWxKPP/44Jk+eXPL6WxKnn346fv3rXxe1zq233opZs2Z1aT3C11LQV5wjTyxw8bF9KCZmBigW3zr5HTthXUS27Ar2qmbzjshP7OiveBtDKwDETkStrEhPgWBi+RQppKCs6C4FpRQUKSOlJvvaygvL033Qr081qsqq0CddgbQqgyKFlEqbv5RGSqXMf5SCgltfIZVKI5VKQbnlKmXSbZ5U7L90Ko2KskrUVtZgQN8BqCrra8TYVgToZOMAvGBQ+fYEGVk4ERSbdG/KZiPRVggkgVbRDVLuFUBMLtUIspVZ3ykxs1o3RLAnwUoJlS3DnACFkFhTmwk0QNFz7kpnf745uHaygtbsayw8OVNPMGvWLKTT6fwZAVx77bVdOvGWIGwJ/PznPy/oM9Ze/zkaPvt7iVthtKx5G6sX/Awf37snPv3TZKx94+aCpdpEhEmTJuHmm2/GsmXL8NRTT+G///u/N2mpdknfpSZ+lR5pEAf5fF7Kzhd6r0uYrG9TYMiQIYnpGzZsKLnMpP7jQvuek2jONCHcYxVuEbv4LWgHB+99T4ifvI7ts98+Y905Y420cv3CsX5dRB/ZudopmwM33XRT1iRxqVQK552XPAF8R4yoHgHNjAyZycK0/V2F+W2HjbttrMQ2hnZC7BUbVmB1w2oA2vaX+F9imLJC/SvQHDnjrLW/JnSoj4N1KJeO/r7D5LGTyHBwjfn8FEmI/gcE1wMFZSbel+w6GZ3BXz9+Ch9++Z6Nee3q9qVyHT1MUMpMLOPjVx87p0xUS7Ai7ohmO8gHE/O7yWjMMgpNSOPaz0G7xE0WE/3uwr2nSBuIdbCfQfwcHBsXA/s84Ull3N+CuqA20w+dIAiCIAhCJyisB08QBEEQBEEQcrDNNttg5cqVXVrmokWLMGzYsC4tUyiemTNn4t577+3SMm+77TbMmDGjS8sUBEEQBEEQBEEQBEEQBEEQBEEQBEHYWDAznnrqKVx44YV49dVXi1o3lUrhmGOO6aaaCUJpjB49OjFdtzcila4osdSYhaoIdFsD6j95AnUfPoyGz/4JcCbvtkYcfoeRNvgBvBxZHk2L68ZidfWD1oJhfkNq0th1XKnHonuYOHEiRowYgWXLlgEwYxs1ayMAhEaKyQ7M1IAiEGsou2uagbRSZvCsImitoZQCEYOZQGQGcirSIKTskTDSDcAeGScnU6FRs268I7mhn+TrZoRm5oUZDBrINmyhm+3g243NCSecgO9///t5891yyy048cQTe6BGgiAIvY/f/OY3mDhxYt58zIyrrrqqJMGCsGmgtcaHH35YUN6ampou3faRRx6ZJaBdq7tWRJNL3Bvn+L5VeKGlJW95046bhn323gc/+tGPvBApLssIS9OSBHxhQVo4PoyIUL0cl/w24hIJNzFMMkUGmknZfcibLNfOWVQo3vVCDZeeJB6Jlbc5S7UB4IADDigo33ttbdiprDjh+6ZM/GrtEak2gOopR6J8h+2Lrm9nOO2003DllVcmTki388SdocFo0+2J6xr1E3tlTbRVHyhpkvYZDC/fth7IpB4AVOyyk80ea6eGjZ7Ivu8k3Yd6Zbs213Omk5+3/n0GWDmUudEZsZqRGBEYRNq+NlJQbcVIzACTBrMRGbF9Tli9lDmPzCByN1Dygqfw+TPvA0GoSQfid1WXL0KOLi1/bQSbzl5mSZosoyNGjRoFpVT+jMKWSYFyrVwixfC1mSiaz5EXAC677DL853/+Z/4K5ODvf/873nvvPUyYMKHkMrYUzjnnHNTX1+Oiiy4qeJ2rr74a1dXVuPTSSwvfUAHd9uHrJCpBDqRvkfg+dk90+c09Mx6/hOR6RFBs4njN4ecq+7kvCQqwfdcZnTHbUgRobZaR7XhmQorI39WVUra/3O4BKygwmBQUMbQVcIOBNJUjpRQYZpIHzQzWBJAGEWzdAK8yZJj6EYOshNJPGEHBXpqK2EOQ9bAJ2kApBZSlylDVpx9a21vQ1Npk+vlVSNrnoiErBXRSbFixN1EqJOS20m2/jwqUtnJCKx800nGzvtcBkvLSbePZDpkN3RYpqDtgjrEi8yxW7smrlO//jwdwGmyl30Gabych1EYKBcfxe1hPtXvKy8sxZcoUzJ07N2/e9vZ2zJo1C7fffnsP1EwQNg8qKiowbdq0giZ8XfPqr1A15qCCy25d9yHqPpyLDR/NReu6wvr4wuyzzz6YMWMGjjvuOIwaNaro9Xs99t7MzFne7IRsvj0Wjh903u/2kznxxBNRV1dX0rphXnjhBSxcuDCSNmjQIBx99NGRtB133DHyfvjw5ImnSp1csb29HevWrctKHzFiREnlAUBjW6MRJrvnLQfCY/f9vev/0GCkOBJ9mRk32C0NxXV2Eg1mIK1SNn4J2tyFPH0j/SmdoCef90nU1dXhyiuvzEo/+eSTsd122xVd3tC+w0y8xGaaOLK/4TCTwTDADLbxEfk408S3YI3V9SvRnmnHyCuI9kYAACAASURBVJqRgOk9sefMRFauLwQU+71IJD63cXFogksgJMtGEMFG+ijNikE/i/2b+BsPJ5BOuHGE09x6ze3NePqT/8Oy+i9MfxDMZDnKTQZDCmxjX3OsXJxIXpTtL10rynaya6UIigCn2VYw5SooG+uSj2tdpOuiXxMzw/7uJZjUJ4jKYYXc0X0033MAFPygBjZ8RzCJUPzAoNOfF0EQBEEQBEHE2oIgCIIgCEInaWxsRENDQ5eWme/HOVsSa9euxTvvvIMlS5ZgzZo1aGlpQSqVQr9+/TBixAjssMMO2Gabbbrlh3MtLS1dfm7b25N/6CoIgiAIgiAIgiAIgiAIgiAIgiAIgtDbeO6553DhhRfi2WefLWn9yZMnY/DgwV1cK0HoHH379k1M50x+kV7HFKrtM7Q3rsSXr12H9Qvvgm5vKngrNdsdjfKarcwWI3LtMPFhgHHtmB8l7NPDpey/U/Ix2tgcdthhuPPOOwEArLUVZAMaCkAGKQZYGe1Hho2EhJQCWyFIygqpWNlBm5oBpaHNsEJ7aIxmSsFKRKyIyss/mLzEkBhA6PcsiXJtR2hgdtIg20RZYpK4TMjLwIEDMWrUKHz++ecd5nvllVd6qEaCIAi9jz322AM77rgj3n333bx5b7jhBhFr92Jeeumlgn/TPHv27C7ddnNzc1ZaE3O3+BXy+fQO7VPYpDIXX3Qxdtlll1jZ2WLHrLSQfScs0k567d7HywvTUZwYFoQUQ4ey7AIKzCXU9svChuAcZW/uUm3AyISUUtB5JPInrlmF14eP7KFadS/xz16ulnNcQ5n0Lql16zxKWXmJMPCHPyy6vp0lnU7jvPPOw1lnnZW1bOCQgciwhta5pFsMo800n/IUjCzbtTqddFtZeVDY7Zl1DEJyqfD9qM+OE3yDdUuUa+s1qxPT1YABnSq3pk8tNDSgCVDuOWCF2URWnE1gUsjYvgZmbZZBhfofvKbNirqDeytTSPfKMJOFgUBZHRDuPQVyMEYg/AznA2V/GIvk3nvuxYoVKwrOr5QqSCgo9H4SJw/pyvJdH1wHF3GxMcN3Tv4O6urqMHv27JKFgvfeey9+9rOflbTulsbs2bNRX1+fKPLLxU9/+lNUV1dj1qxZJiFHjBmho8ZAjvRA4EfR96FtEZHpX44VF/ZrRybKCS0016YxCVrNo/Vn22e0m6jROB+NHo8y0Gxkz4qAds1WWqigSRtpNwikFJQ2kkGjL1RIKwZRGVLKyLU1MsiwtrI8DU5pO0OHe4KRnZRSB5M++MkcYPvQQ9pKP7lEcJySTk1YtEcgVJZVoqq8Ci1tzWhoa/TbCKR+TjQYEgpqApkvAox4UFmFoJduA0orqJTy5aRcOcw2nzsz5rsDIzEE3FSbFHu+GvmhUTmaiTrNMVBWtk0KwbPWex3JXzemfu7CCa6feBwVv2d5cWQP8cADD2DkyJFYtWpV3rwvvPBCD9RIEDYvbrnlloLi4PaGZXnztNUtRt1Hj2DDR3PRsuadousyceJETJ8+Hccffzy23nrrotffeOTr4SsgaxG3VXcPznkvts/8TIli7Wuuuaak9eKcc845WWLtrbbaCrfddluH62211VaJ6cW078Lken6MHTu2pPIAYEPrBtNK9m1iZxY2y9m2d913937SD7KxkFZmmY1hzCQZZsJtYg2FFFIq5bfnHv+Jsmv/3A4e4C5fbU0Nvnfm93LGpP945h947733Ctvpbu5nie/Xtddeiy+//DKSlk6ncdFFF2XlLSQuSaVSGFg5CGsaV1tRtQZSJtIy5yY8Ewv7/i0XPzEB65rWoFW3YlzNWKTS0fMDhpnMhdifMBNW2QnHfB8XWXG3E7IH59ZIrEMiabaFIviTddxMDWLHA5H+/iSYGWubv8TTnzyJuuY6KN8eUHDhYMrWV0FZibWNfd1fU1nzuxeY9oFSVqANM7EMSPl42eyTjUudtNxOMgMXl5I51ooUnLyb4QTobp+CM+MPIKKXJ2sGqfh3F8n9/JHjlNBYkN/FCIIgCIIgFIaItQWhG/noo4+wdOnSjV2NkunXrx/23HPPjV0NQRAEQeiQd999t+QvIrqKnXfeGUOGDOmy8t544w3cfffdmDdvXkEDLwYMGIDJkydj+vTpmDJlCsrLy7usLoIgCIIgCIIgCIIgCIIgCIIgCIIgCEKU1157DbNnz8a8efNKLiOdTuMnP/lJF9ZKELqGsrIypFIpZDLRQa4NS/+B2h1O6IItdDyoN9O0Gl++fiPWvn0buD1bJtgR6b5DMfzAG80bO94wLOoIFoQyJCrGwi+dxCMYvfa1HTdNsfbkyZMDsTazlVbBCEQUQUODmKC1HYOnUpFBz0waICO70GQGzoKNJARW4sheiMHB0D2i0NFkI9eGE2ZYYQiFBWPZA2qdDCVCbGCsiLS7jilTpuCWW27pME9zczP+9re/YfLkyT1UK0EQhN7FDTfcgEMOOSRvvqVLl2L16tUyoU4v5bnnnis47/jx4/Ff//VfmDJlCvbff38MHDiwU9tevHhxVtroVLrboqGOovQapZAGoT2PXefxxx/PEmubspPl2kBI9hizCYcnyYmIJym6LHlfoqLbXMs6Q9GSa469d68ZiaKMuHRkS5BqO/r27Yv6+voO86zTGo1ao6/KYXPpJcSvYkpIz77SswWV4fXDLV5wcIlR7G/fgw5Enx22L63ineTUU0/FxRdfjNWrA4nzWf9zJjRrEDMymfbE9dxHJgNAgZGxescMApUNs0lPIXYsEtBx3zKA8m23sfIv9tKcYuTaiXSz9Kkrafvgw8T09JgxnSq3X3k/QDNYabAGtPKqUhAzCAwituIuBeaMFW0baamTqGp/RbMVZztFadB/wVZmxE7QjeA55EVUseeLTfYknddMJoOHH3oYr7z8Cj5d/CmqqqqglMLX9vsaUqkUpk+fjieffBL33H0PqqurMXDgQMyYMQOnnHJKUcfq7rvvxn777Vf0MRZ6Lx1NHtIl5cdjrk6Wc/bZZ+PMM8/Er371K/zsZz9DQ0NDUeU888wzItYugiuuuAJ1dXV5+/HCnHvuuejXrx9mzpxZ+IYSGgP+XhmL5d1jzT0ncz7kGJF+X0bQDwx3v0Yg7DP3fHsHdn36FDyHw/d5I2hWUFpDE0MxkCFlnyNkYgU7WYMi09lt+qsVVAbIQJs+cyiUpRTKVCUYDM3a9Knbmrk6a2PVs3XXIG2fRk6qDSPO9hM/2AMQqLWDFB9DhD7v5CV84WNp3pFS6NunCn3Lq9DQ2oDmtuZAKGj3UxGMfBBOsK287I8YUCmyywFFKSMHhElzwZBSBGsXNFt2gkJbBswhQDARBfl/GOzl3MHukncU+msBRtxI9juIeDzl9z/heow/lzfG9wTpdBrPPfccdthhh7x5P/300x6okSBsXvTv3x9VVVV5Ywvdsi4xvb3+c9QtehQbPpqL5pWvFb39HXfcETNmzMD06dML+pxvinQY73W6Xdrx9/tJYSzbm317zsmzNm223z65z+Szzz4rqbykvt6OtlMIG1rrzHm3k1gEcZaRZ7sJtd33+szw8UrQ9wEzWTcpG8+4s002PkDitROewypRtB1i8JDBuOb6a2J9nT7awffO+F7hYu0eZM2aNbj66quz0k899VRss802WemF9ssOrhyC1U2rACbzmwwNsNLQbCYvUcoeGQqOEQCACYqMdLqptQEfrV2Esf3HobZPPzhRtpkNhUJCblcn8nGcmQjFxXTsJ0lxMR77DkoT45rYjf0twMf1ob4T9v8D/MaBvPedD778AC989hza0Q5STlrtJoAhE2Oyk2nDTzIDG8sqEEjBThNvJ4hRNi4NS7jdcqVMmwDBsVVWuK3gyg8fOzPlvEt1fUy+Fn6imXg8H4ql/WvXtooSn1AmMglnB8jvZgRBEARBEJIRsbYgdCM33ngjrrvuuo1djZLZc8898corr2zsagiCIAhCh8yZMwf33nvvRq3DQw89hGnTpnW6nJdeegnnn38+nnnmmaLWW7t2LR5++GE8/PDDGDlyJGbPno3TTz8d6bSE+4IgCIIgCIIgCIIgCIIgCIIgCIIgCF3F+++/j4svvhgPPvhgp8u65ZZbcNBBB3VBrQSh66mursb69esjacufORukylCzXed/HxEffNvetAotq97AyucvRHvDcui24oQsAJDuOwxbzXgeSJUFo3eTRHzmVagO4boka8w4ksbYZ/vKouvXE0yaNMm/1qztoFkjodKaAZUCOAMQkCKC1hqkFFhrsAKYFbTWSFlvBrOyUm1yHg074NYIuBEZWhuIMUAEUqGBfDnkVGF5hs/HocG3BYwFFNl2afz4xz8uSMhz7bXXilhbEAQhB5MnT8bYsWOxZMmSvHlvvfVWXHDBBT1QK6GrGTlyZMF5tda47bbbcNtttwEwMfXBBx+Ma665Bttuu23R23711Vez0nYrKyu6nGLoSJGza3kZXmtt7XD922+/Heeff36OspOljlnSbVcJJ8yjkNQvQbYNdCyh7ChWzCeYLDXOjMi0cwm1gexmSHi7FHtfzHZ7OePGjcM777zTYZ4MgDkb6jCntn/PVAqd9E8lkNQciqdn58mWasdbtv5v4LuBii0DgAGnndYVu1ESFRUVOP300/GLX/wCAHDRVRdhxqnHG7E2Edo4WbqlvcAG0DBybe01NwaiQK4ddviEBeMuUcHItRHy1ZSPGevlUKXItd19JXHiKKDrL6QupuWFFxPTy3fNnjShGFKUQnm6Aq2ZFjDBCrWNMFvZM6nZvNZkJgVTVuhl/gteGaJ/zTmwslVnY1XRg+3PK7wryqzJFGRl7xENlUv48MMPcejkQ7Hsi2VZ+3b33XcDAGaekS2wvfnmm4s6TpdccglOPPHEotYRhELpjGA7fk9TSuG8887DrFmzcNlll+Gqq65Cc3NhEyTOnz8fs2fPxsyZMzGmk9L+LYWbb74Z9fX1/n5TCGeeeSaqqqpw0kknmYRCZJqhB2o8vs6Sa0fEcIFezucJh/cxuTYodE/mQE9nlhkhoJNCujaBez6ArYqOAM1uuyZGUAC0k0SzgkY7FAgaCkQahBRIt4MUgbR5+pSnyqGIoDmYyIEYILb7Q1YEHdo/AoGVgmYNwEwSAWJbH9N3HlVrA7DPtLB1NHw8fRxPQVwTUgYawZ9SqK3sj+ryNqxvroNmIwcPJNtOnG0lg6SMlJBglzGIUnDSbCPKtJpAK7pOKTtJp32MOrEgSAEUmmxTE5AKRNix0MjX3CUoe+wUUTApZ6x9FBFyciBs9NdTCe2j7qDQCbS01vkzCYKQxdixY/Huu+/myRXcA9obV2LDx49hw0ePoGlZclumI7bddlsv095ll102m36V7oYA/9zzCaFOh3j/YrtOnjxrU6e2thZjxozJEmmXKoDOdW3vvPPOJZUHAGub1wIAWJvfBJg2ru9YNcvs7wW0ZhBpIJUycQjDpEObiTdgz60OmtOKUraPiaPPZpe5EEITp5j30XU7OwFQd3LVVVdhw4YNkbSysjJceOGFnSp3UOUge55MFMuswWwmDyQbVzr1s0kz61Gk04LRmmnBotUfYFi/4RjZbzSgbF8WAuu56y9xq9r/Ifi/+TzH3M4m3f32I36W/Oc9FNv63+fEdjbUvxamub0Z85c8h8V1H4c7aaBCk7V4gbUTaJOygmwysS7c5DEp22bw0W3kvYmLw9G1lWuz/U0LA1AEYmV/40I+P1HQG0uuZoHBHPD7FpwrH6u6PsfQ/hd0tSf0IcrvYQRBEARBEApHTHuCIAgFsm7dupwzwQHA+PHjUV1d3XMVEoQtGK013nzzzZzLhwwZglGjRvVgjQShc7S0tOAnP/kJrrvuug5/3F0IX3zxBc466yz84Q9/wB//+EeMHz++i2opCIIgCIIgCIIgCIIgCIIgCIIgCIKwZZLJZHDJJZfgF7/4RZcMhr7wwgtx2kYUGAlCPqZPn45bb701K33ZX89AW90nGLTnLHTOBsVo+PRprHv3HjSvfBXtDcuLLoFUGUAK6b7DUDthBgbu+f/BDGBDMLowPICPAllH9pDeaN2s5cKvGjZADx+QwqhBpQsN169fjxdffBELFy7EqlWrwMyora3F1ltvjb322gvbbLNNyWWPGzcOo0ePxtKlSwGQHdSsjTCMjUqNYYTaKqVglmooK85g2IG1sOI1O0iWjS0DQApu4GRIIxIcMjLHVdnD66QhTrYdrOGGaZIftBuRrSAk0ogNHAzLWSg0ILQUKGzL2sIYN24cBg0ahDVr1nSY79lnn+2hGgmCIPROHn74Yey9995587W1tfVAbYTu4Oijj4ZSqqR2YH19Pf785z/jL3/5C84991xcccUVRa2fJNbetby86HoUS9hxEma3svK8Yu1FixblLsCXT1nxW065ti2nQ6E2heLCIn+D3dVCiixhNpAlDYnEuKYSHdZpS5RmnHTSSQVNRvB0c1OPirW7kgTHTGJ6R2uFtcKxj0zQHktYxgDKxo1F1YHfKLLWXcsZZ5yBK6+8ElprjBwzAhnWUGAQK2QyydIt28I10kgEcm2ntXZaG5PXpDupOBA7zk4o5NqjBCCdRnrYUJPHOYjsi2Lk2u692WbsM8xZL6ILC7iNMXXPBFNcX4/mv/0tKz291VZIjR7d6fIryyrR3N4MIg3WACvTSaO1hlLmzJnJwczZ02Ao1kYBRcqLntyVzLBiMBW6ryp7Wsg9I1zvg+3J8DKjqC7KScWSRHoLFizAQZMOQiaTLHzvKp588kkcetih3boNYdMnHPN02zZQWH9aIfcZpRQuvfRSzJo1CzU1NQXXYc6cOZgzZw6qq6ux22674ZJLLsFhhx1W8PpbInfddRfq6+vxyCOPFJSfmXHKKaegqqoKRx99tE1EQX2hua7BsBg7u7hABR1Z3/fLR+Xa7r15FBDYq7GdFNL13YYmTbBNMr8uCJoY0AqKtJ8sQ0Ehg4yRcbupNjgFQjuIFMAZpFUK5arS9IWztts19dUgI+Jm8vJsslN5GNF28BdgI5q0+6LZTEhpnmLh42kll7HAJGnSSCfmI/8MC0TVihTS6TSGVleirnUDmlobfeyjrOCPmIwYkBDIBe1EFu6kOGGhCryFRqhtH6QqRa6CMLJxNjETpaws0PT5hwXr7hohtw9W3EjKSrXdtWHl5e5YkN2Om8zE19MdH6bE5/PGoL6+Htttt11BecU1IQilsWrVqrx5ygeMx/qFd6Huo7lo/OI5gIvrsxszZgymT5+OGTNm4Ctf+comc48plc7W3rWOoo/vzsej4fLadXviM683sNdee2WJtV966aWSykrq6x08eDC23nrrksoDgLXNX/qLwPf/UOgNhcTHZrYQ07aGfc4q+N8IwMZFCgpsJ9dIK4WOYN9O733nNh/Lly/HDTfckJV+2mmnYdy4cZ0qu3/FALDmIN4hArOdEN3FzMrEweYUkP25CkH5U2qjZ8VYXr8MK9evgFpVholf2SP02w67nou1bdnRvizbP+ZjPwZr9rGvzWg36X9sY+rv0hCVR4dhtv0tobRFX36El754AU3tzVAqmCDGbSuYGAYAKxuzEkibAJfcRDJWmq3sJDOKFFIqSCdSwYYjE9KQjVMVFAOkgviTGGYiHgR5lZVrKx/52nYAORl6EAv7TimCL8MeCDOZjctH8DFwuD8q67uDHPTG+6kgCIIgCEJPIWJtQRCEAvnrX/+K4447Lufyv//97zjwwAN7rkKCsAXT2tqKiRMn5lz+ox/9CNdee20P1kjIxQ477ICKioqi10unt5wwde3atTjyyCPx/PPPd2m5L7/8Mvbaay889thjmDRpUklljB07FrvvvnvR63388cdZs3AKgiAIgiAIgiAIgiAIgiAIgiAIgiD0RrTWOOGEE/DQQw91uqzDDz8cP//5z/HVr361C2omCN3Hj3/8Y9x///2oq6vLWrb6pV+gdd0iDD/wOlCqT9Flt6x+Cyvnz0bj5/8qaj1VVo2a7Y7BoL3ORbpyuEn049ByCKlCg/vc33CSz+exI01Jw5s0InkYe2xT/O9gmBnz5s3DzTffjKeeegrt7cmSMACYMGECTjvtNMycObMk+cK+++6Lhx9+GMwMjQzAyg++1BkNpQCmlJFukx0cqzWgCEzaDp80+89EdjCthqKUF1lwSPoRiKrYDw5Mkh76Y+EHTucf7BeRa8fFLzJWsNMceuihuP/++zvMU1dXh7fffhu77LJLD9VKEAShd7HXXnsVlK+ysrKbayJ0F3379sUuu+yCN998s+QytNa48sor8eGHH+JPf/pTwev8+9//zkrfraz0CV6KJRwNA8CSDmLYggqILMoWOmalhQ24HBJOAInxJsfEIOH0riZRuuRi1hzLvewibvgNpWVJuIsIenu7CCrMueeei5/+9KdoaWnpMN/yTAatALpfN9+1FCrVTtZoR9/lk2rH13Sva44/vtDqdhtbbbUVDjzwQDzzzDMYO34stJVSEmm069z3GyfWBoyPMYNArq0YfqKocP6wwxIINTFjn8fU4CER2Vdn5dq50jZVGh54ENzUlJVeeeR/dEn5FarCyrA1SJGVeTHIyruICMRGncSkANZG8EkMdqJSZtsn4Y5tePIvY/gkK2ENRKCxc+bWsFKjXKfHnbsjjziyW6XaSimsWr0K/fv3zokChK4n/kzvLtF2V96bHn/88ZLWq6+vx/z58/Gtb30Lq1atwsCBA7usTpsjc+fOxWGHHYann366oPzMjGnTpmHevHmBuDyPXDuvcJ2iE+I4MRy7pytT6D2iz0oKYnYGG0GdEzbbSSGj6xJIw0getcmv4WSQ5Puqzf4oEDKByNs9T4x+217vCkSMCtUH6VQZmDUyOmMf9hrM5CdwcDJvIgJp+0SIycGVfS4psO1Xt33nMPvjJooIhIkIvU84tv5v0HdOESEfWWmgeT247yA0pipR17zObI+UlV+6HGSfc1ZKaPdHuVkoXIzCRrBtYik23xNYBzgpBdc9r+CE2EG7JjyvUCqwbAen3H6/YISNdsoTK9VmHcgXw3/DUsZ4+66Q+1Z3tosOOOAArFu3rqC88j2wIJRGvn4AAGha/jKalr9cVLnDhw/H8ccfj+nTp2Pffff1E/sIXUHwzHdxa1L82pZpQ3mqt/XgAJMmTcLcuXMjaQsWLMD69etRW1tbVFn/+Mc/stIOOOCAkp9d61rWoS3T6mW9Jj5xomyYtjRcX0uwnvdgE0FrRsp+HJzg2b1WYChKdViH3tHbURqXX345mmJ9JOXl5QVNBpiP2j61RqRtJxED3CQk5vOjbEeWsoGVi53dmVHkPmvB717uuf5ePPr7P+Oo447CeRefh9FjRgGAvyYIbIXpdl0Esbz5aQiHzqc1TNugjt0kMzowZLs+Fa0zkUkvI33goQuEmbG6cSVe+uJFrGxcCYCglIps01yWynmp/WsGIcUEpdw6TohtY2MiKA6WEdnXZCamUcrKt20sbFsGZpvKbDdl1yMyv60J4k4K/k8u/jXrMms/YQ0QxO6R/Q8dBx2Wj+dr5hcZAwuCIAiCIAgBW46xUBAEQRAEQehxHn30UUyYMGFjV2OTpa6uDoccckjij9+7gnXr1uFb3/oWnn76aey3335Fr3/ZZZfhsssuK3q9//iP/8ATTzxR9HqCIAiCIAiCIAiCIAiCIAiCIAiCIAibGhdccEGnpdoHHHAA5syZU/KkyILQ02yzzTZ4/vnnccQRR2DJkiVZy+s+eBDt9Z9j5DfvQqrPgILKbG9YjtUvzcH69/6I/CPFAtLVIzHsgCtRvfU3TUJMfJVXLhMX+lnJkpMoRQuNGsg4sjEzvHDXrYqTib/xxhs444wz8NJLLxWU/7333sOsWbPwy1/+EjfeeCOmTZtW1Pb23ntvL9Y2LhMjqApsYmQHW5rBkaw1tAoGURIztBVbgbUdHRgMsWS3HsPIqqxKJBhoa/4fDKAEQGykG2HxITgYhujd5+zlLIUMEAxLNoTiOe+88/KKtQHgqquuwl133dUDNRIEQeidVFZWZgkWkvIIvZc77rgDe+65Z6elho899hi01gXJe55++unESW52LetZAU1Y+Ds01bFIxbF61WoMHjzYS9U6Cv0j4rxcaTHBNhAI1yLrubTY9rLiypjQIx9+opcwCavliksT49qYVLtDEXcBbG4xcTqdxlFHHYUHH3yww3wM4M9NDZhWWdUzFesCukKqHV8/LtUOJyYKtolQM+3YQqrb7Zxyyin4YtXnGDFmODRnrPoS0Bmdcx3XtHU5gt1laDLCx2CZaVuG8yL2OnzcUgMH2LRsuXa8vbq5ybW5oQEbbro5e4FSqDrhhC7ZRp90HzA0NJQRd9q+CSMeNWeWmaHJCLw0MxRxSI7uVGFGeMr+kAY9FgSn2Q7JwkInyMvS3ZrMXjYaOR52jZtvuhnr163vkv3PxbHTjhWpttAhSXHPpsbEiRM7tb7WGueeey5+//vfd1GNNl+eeuop7L///pg/f35B+bXWOOKII/D3v/8dBxxwgEnMIdf211muGJ7cnxxybQ7r+aJybbZ2ZXc9K7ecAPY3dLLPg9A2FFkBs+3N1lbqR6Hnsc1LpOzzQ0MRIeNqoo0wmxioTFdCWYEhkfF5E2sbLwSTTjKRmfSBCaSsaNtOUElknkpaZ8AEaNJ+H5R7TpH2x8YLtn2cFjp2Wf3b5CcGJXJyQav2I9OOVE6yDYWain6oKKvAl41rTO3ZlUG+nsofUScLdO8JrGFkmrb+xp1pl9m8TioekWrbiS/gJqmw59n192fFS4AXl5vvJNi0i0MzppD7noCyYyerkEy4KHuOefPm4Y033ig4//nnn9+NtRGEzZeu7N8YNGgQpk2bhunTp2PSpElIFdivJXQR/qt189xry7T2SrH2t771LZxzzjmRtPb2djz22GM45ZRTCi7ngw8+wMKFC7PSv/3tb5dctxUNzk1QNAAAIABJREFUy7PS4hJt2AktNBiKQ92rzGBigILnqwtTfJxFCWLtWBs7HlPG29y9lSVLluC3v/1tVvrMmTMxevToTpefVmlUlPVFc3sTlHJ9HUCGNVJK2Y+NmTjdiLYVGGaSFTBDuwlh7PFua27DvHv+F1prPPLAI3ji0Sdw4n+eiLPOOROjRhvBNsICdVAwWQ1xJIYzcS/ZOegZzqVtI1oTAob7Y3wHGwffB9hFrn2xpnENXl/xGpbWfRZM9AKY3+0A9vsSF08b7bUiAKSMGNvGsiY4DWJdFysrJnst2z1RZp0UKfh/7DpMVtht84AVKGXiVne1u/hbkfKxdzg2ddv1bxCOZcnGxU767Q4LRftuXRmh7wYSv4dIYFPvYxQEQRAEQdjYiFhbEARBEARBEDYCWmucdNJJ3SbVdjQ2NuKoo47Cv//9b4wZM6ZbtyUIgiAIgiAIgiAIgiAIgiAIgiAIgrA5ceedd+LKK68sef2JEyfi8ssvx+GHH77Zia6EzZ9ddtkFCxYswJFHHolXXnkla3njF89jydzDMOrbD6C8dpuc5ej2Jqx940Z8+dp10G2NBW8/3Xcohu4/B/3GH11C7WPCbGdTYmtq8EK+iMfCLKOwjM+tE7DTmIqCa3H33XfjtNNOQ2tra7E7gBUrVuC4447DeeedhyuuuKLge8hXvvIVAACzNhIRKGiywhHNQMoMe9TaSrNTZIQfrAE2wgy274lSgfxDa5AyahBiM5gyKsiwy2BlG2wHV8brHRqQ6xPciMKEgYJevhF4WYQuYuLEiaiurkZ9fX2H+Z588skeqpEgCELvROvc8k9HRUXh8YOw6TFx4kT88pe/xKxZszpVTiaTwZ133olTTz01b94kcceYVBoDCpBydwcEYFZNLR5obMib9/LLL8c111wTXRnIKYXw8tpQhqS0SLwYk1E7SUeumDkiowwXmS/GDsm8s+qdZ91ChNq5ytmSpdqO++67L69YGwD+1NiIndPlRsYMc81oK1Y2720a4NPde05IC6eH0zSAjLWfhNPC+TghLVIPjq0LGEFNLM3l48j6yfuV4VgeU2SovPC+m0/UTnvvjVs3kTEFU6dOxWcbliCjM0a0aQU5Gd2eY41AnQwELsbA25O70Ri7hYRKc1IpQNX0C9q5IaFjlhjKrhSRa2fVMi5q3rTl2nXX/BqZFSuy0vsecwzS48Z2yTbSqiwQlYOt1NT2V0BZkbaVNVkJafDZYTu5F1s5a1iyzUb+CRg5GNjLpky/hBM2BScyKt6GnxQMDLS1tuHaa67F1b+6GnXrsye56EoqKytx++23d+s2hM2DTV2uPWHCBAwaNAhr1qwpuYz77rsPv/vd7wqahGZL51//+hf23HNPvP766wXlz2QymDx5Ml588cVAgh57ZGZdX/G+2nxhsxPwhQJo994JtMPdwOFC3QQW9q5t1rLPWM3aTmwBgK3UWmfg9H9KmTa51WEbfR2b/mmwMusAUFDoU9YHyvVhk4bWQIoAtzYRoP1xcHJpBrH2MQc7nzQ0SJn9U6xgnlSm39scS6fYhheLs312dXwsA6keuYMDQDmpNsIiQfNP37Iy9OnXByvrV5hnqaJQfBT838586fcNFBUCuu9KlI1tlP2eQJGfr9NOxmkPApTftxQpf7kQM0gFsm1n9Ay38RQpL4n0bbsObnHx2Cxnvm5sG/3whz8sOO/222+Pb3zjG91WF0HYnBk/fnynxtvX1tZi6tSpmD59OiZPnoyysrIurF3PUug9rag7H2W3YztaP5jUIJjmyL1HaAln/Y1OjUQAWnUbes+0aAHbb789dt9996zJFW6++WacfPLJBZ+nG2+8MSvNTSxXKsvrv/CvS3kEElyMYt4H7fXgibsp92N0J5dddlnW7zsqKiq6dOKMqrIqNLU12b5BG3O5viYoM1G6lUibQMyeI0XmExaawOT1+W+guanFl93a0oo7br0D9/zhHhxx9BH47unfxT5f2zv0ew4Xm7H916Q5NzaIwRm4Wc4iYZrrQ3P3A2bbBwME68PE6Evrl+C91e9ief0yE4X6y8lNHJPVMkBw1VEwrQopE/8yQVkhtiI7aQyTkWR7GbbdOyvrNrExgSgFRYQUxbabUiBWUCkFWAE3GKBUcNx9BB2akJ5CdTZ3vVC59jz5phG5P+44xeLgyMFFpC2W9FubTn8s5Tc3giAIgiBs5ohYWxAEQRAEQRA2Atdffz3+8pe/5M1XWVmJo446CgceeCDGjx+PmpoatLW14YsvvsCrr76KRx55BO+//36HZaxevRonn3wynnnmGfmRkSAIgiAIgiAIgiAIgiAIgiAIgiAIQgE899xzOOOMM0pad8KECfjZz36GY445Rr6jFXo1w4cPxz//+U985zvfwSOPPJK1vHXdIiz506EY9a17UDnia1nL6z+ZhxX/OhftDcsK2BohVdEfZbXjMWCXU1Gz/XHZWcKDyZAg/Mi7CSPTCJcXyLU5GAkIOxiQ3aiyQHqx05g+BW3qjjvuKEiamI+rrroKSin84he/KCj/7rvvDgAhCZUZdKnJykG0MuIqRWZQJGsjDyGCsoIPZoYmhnJiKSdBse+9fIxhxVbmGBnJdiDJotAgShDbooJRehEZhj2VbhBoQdKx8ABwoSQmTZqEefPmdZhn1apV+PzzzzFq1KgeqpUgCELvohCxdmVlZQ/UROhO/ud//gc1NTU4++yz0dbWVnI5t956a94YceHChYmx99Eb+ToaXmDb9ne/+50Ra8dD9bicL2uxE/HF0sJGjnDYx9F8QXL2RkqOFwtYLZ8ELquMLhJq5ypjc0EphbKysryft+daWnDYqmwZsJCbqZ2QNnU1NTU1OPq4qWjU9UaEY4U17TnE2sxGWKm9JtI7fqB8WzTA3HaybTHhlLCkW9n7bKIYm606hwjhCaAik0FFXDi9R67d+vLL2HDr77LSqW9f1P7kvC7bTppSYDbiUQ0r7GTb3+D7IswEYYGgSRspm5dq23NGps+Gycm3bboi7y3y/RROXxTqS+qo3+GAfQ/AW2+91WX7nQsiwqOPPoq+fft2+7YEoSc45JBD8MADD5S8flNTEx5//PFOyQW3FJRSePXVV7HzzjvjvffeK2idtrY27LfffnjttdcwYcIEk+gkb7n62AlZz7dgUSBJ9v26kZWArCCZ4PuHncDa36cjq5GVXNvJF/xEmASCBpMC2Qk0zcQLCswZKP+eAM1W3keAUqhMlxtZILSdYFKBlJl8JPylA0HbcozQW2tTniIFzUbdrYihOZCGm+eYFWmHBdrsvlVwaaFjHXsmucMVlQtSsA8h+SCFX9v3ZekyjK4dg2V1y6CRCSIlN7mEsuJrNifBbEWZw04UqhCML9v27yso/7xVFL0onHhT2WtIeesgee+2L9CdWruPrmwnFWTNgeg7dBx8HfwVlTuW6s620erVq/Hxxx8XlFcphT/+8Y/dVhdB2Nz59re/XbRYu6qqClOmTMGMGTNw+OGHo0+fwr7HFXqW1kxL/kybKGeccQbOPvvsSNqCBQtwzz334OSTT867/jvvvIPf/OY3WelTp07F0KFDS67X0vqlPlRj118RWu7iFP+EdH2skTjE5Q2FffbL/s2537EjPvzwQ9xxxx1Z6WeddRZGjBjRZdupLKsEYCbSM9Gnsr/XAEDaRqVOdA3AxrlEgM4AStnYSwOfLFycuI32tnY89tBjeOyhx7Dtdtvi1/dcg53G74jqPv0AMKDIbJ8p0lfC7jcynNQ/Zq8yBR8rax1MhrOifjk+Xb8YS9Z/iub2ZpOVQhJpiiu07Su7oy6+NaJsBUXKyrJdvKe8bFwhBaWMSFtBIUUKilJwk+2QskuUOZZBmWTzKpD9XBATVIrsYbF/ldmOmzQmiM9hY2rl98X/j+x+sX8b2k+DmzjLTZ6T1K8Y//z589AFH8st9bMtCIIgCMKWg4i1BaEbGTx4MLbddtsuK6+urg6rVq3Kubxfv36d6jyJM3r06C4rSxAEQRA2FhMmTOj2L8Nqa2uLyr906VLMnj07b76ZM2dizpw5GDRoUOLyadOm4fLLL8fcuXNx1llnYeXKlTnL+uc//4k777yzSwZtCoIgCIIgCIIgCIIgCIIgCIIgCIIgbM4sXrwYU6dORWtra1HrbbXVVrj00kvxne98B6lUqptqJwg9S9++ffHwww/jggsuwJVXXpm1PNOyFp/9eSqGH3Q9arY/3qYyvnztOqx68bI8pRPK+2+LoV+/ClWjv45AshBokIonh7jDj15zI0S1TyabztARuXa8roP6pTCwX/7P9vz583H66acnLtt5553x/e9/HwcffDDGjh0LAPj000/x9NNP49prr8WiRYuy1rniiiuw9957Y+rUqXm3PXjwYP87UtYaWgEpIsD4Qow8RJERk7AbDGik1xH5B8PIuP9/9s48QIri7vvfqp6dPdhdlvsSURZRRAVEQSJHEEUTERUErydGBBTxAG9RUTGgEuMTj8RoVF40GoiI4kGMeD4goAIKAUSOBUVuFlj2vqbr/aOO7p7pOXZ3drl+H7Nhprqu6e6Z/nV196cEg80ELC3NEEz7NyC0NINzJTzUDz0qGbcWpPDIh/M8D/JqosgWPaKyKDIXonZMmDAhrlgbAJ566ik888wzDdAjgiCII49EJvogYeLRwdixYzFixAiMHDkSn3zySa3q8Iv1wunbt29EWipjuCEzq1Zt1oVS28b0okLMKi1BWYKT2pSUlGDFihXo2bOnd4GfyTYMX7m2S6oWltm3rqiyD3eZuuCurhZS7WjiCpJqR9KlSxf897//PdTdOKpgjB12wtIWmS2wpeAgwDiYEtmEokxaYTOGkAAsCAgl1ZFaTflVDAkoJbOzTIq3IzWMfl9dkZKiZ4YyAkxPKQYjmPKcp+pl4fUdAXJtu6AA+269HfBZ540fmAQridIozh3pKMJ+PmWalGXbQsq1bWbDcm1BuGSlEdIvJe90BKVqO6rlzL3NwsYtnDTg2quubRCpNgDcPP5mnH/B+Q3SFnF0oPfjw5Wnn366TmJtQMaRRGJwzrFq1SqcfPLJ+OmnnxIqU1FRgZ49e2LNmjU48cQTAcAIjaM3hJjxLhOR8Xu4XFvH+No155ZJu/dpxpirP1Jb50i1tTeQgSlrsxAhmaaldrZ6LxxxHQOQFkwHE1qqzWEzGS/YQgr7nGjCdo7xQsq/GZcybSFkG4LZsIUwxyk5uYMNLUWEmijCLdPWn9MRiLvWuXvda8kgY55YQYu05SUMLgXXgoExbqSDYAwBBHBc4+Ows2gHQnZIxTQ2wC1pEGfyOoAwAkBhDqFMmgOdVm3Hye3IN6HWvRafAxZ3b2FHgi0YwIWUnpt1AJc8UO8TTEq1GXcCg3C5eHjs5BdL1fe5kd85ejSef/75yHNhgiAS5sEHH8TUqVMTytu7d2/cdddduPjii2nstQYcqpjSFjaq7Cqk8JQGb7uuXH/99Xjsscewe7d3Yrdx48bh+OOPx4ABA6KW/eWXX3DppZf6Thx37721n8iqsOIgCisOgjN130LE9XPhecUEAMuxaDvhkvAqf13n1EL4yLXD2tETbmuOhuHKRx55BKFQyJOWkZFRp+3lR5qV5txLoccxlGRbMK6iIBtCWABsGTcBKryTW00o8fXB/YVx28vbmIeiRoX4escSpAXS0SS9GZqkNkFOehNkBhq5fhe8wnV3XC+EKzAUctLZosoi5Jftxa6SXdhVuguV1RUyvAZM7Oe+Rccj0za378iJbMzuwxgYLDAGlc4cSbaSvnMwFa9yGSMDcrksCc4slUeLuzmcyFr3gUOLumXML/sBpieDE65/uem3OVeRpc0wk+BC9UALtmHyRXw11L05vtcXwiXbh9E4IkEQBEEQxJEAibUJoh556KGHEpJmJsrMmTNjyjBHjhyJV155JWntEQRBEMTRwAcffIBOnTod6m54eOSRR2Le8MMYw8svv4zRo0fHrYsxhuHDh6NXr14477zzsGnTpqh5H3roIVx11VVIT0+vVb8JgiAIgiAIgiAIgiAIgiAIgiAIgiCOdvLy8mp8jbl169aYPHkyxowZg2AwWE89I4hDB+ccTz75JDp16oRx48ZFPEwo7Ers/GwcKg9uQbOed2L3wrtxcN0/YtaZ2vx0tB08A8HGHaPkCDflqQcKzfN6NX3oN+yBM8YcuTaElEVAu5uFEk/ALBcQ6NQm/sO+ZWVluO6661BdXR2x7IEHHsCUKVMQCHhv3z755JNx8sknY/To0Rg3bhxef/31iLLjxo3Deeedl9Dk76eeeiryS/cagZStTRi2DVhSeGKkUlw/yChgQ4AJmdetJ2dKTmXDBmcWtC5FOkzMOzChXjH9ICHMShVQBYzIXC90WokpJSTqhcGDByM1NRUVFRUx83366acN1COCIIgjDzuK/NNNWlpaA/SEaAhycnKwYMECLFu2DCNHjkxYYqdp0aJFzOWzZs3CgQMHItKvyWiE5pz7lKgftlRXY/LBAiyqKEf8PdwLYwxdu3b1X6ilEFEmVAEcUUSEYDtKesRpg09/fBqpGe66o5WNlu4WxEXJQ1JtfwYMGEBi7STTuXPnw+65iiZpTbBJ2GAQSqjDEQpFnk9LhBRqQgkxwWDBOweTcOXTcm1AK5a9MpuInw3H8qPq8sq1jTDKLdeGS86sKz1SvqKhEPbfNgGhbdsiFqWddx4yr/99ctuT9lF1+q/HGQQYs8EEl6LSsHUn00TYb78SlmoZmB7DMbJW77ZmpnH/DaO33+OPTcO7c99N7meOQufOnfH88883SFvE0cXhLNdu164dzjjjjDodu/v06ZPEHh39BINBrFu3Drm5udixY0dCZcrKytCtWzesX78erVu3lonRfiLd8mffGSn04ki5driET/u55RgxizgvMMdTzpxzbMak3FENLtumLQBMybCVGNqMf6v8nAGCcaTxIDjjEExIqTZscCHfgwkIW4msmQ09x4MUZkuBtxBGaSjfg4PZNsCUXFsoyTf08coRbcvXwlkXzrwPkec6EZN1MCXY1m/lK60b5FwO6huRn5IMWoEA2mUfjx1Fv6DaDsECU95DAUsP1rsmuFDVunYBpmSbwkg39YSaZmyfS6l2gDuybaFEiELYSlqorg64Pq9Hqi0AznVfwiYs8UgX9R4UXa4dcW6U5Djsz3/+MzZs2JBw3vHjxye3AwRxjJGWlobc3NyEJqZbvXo1SbUPS9wXhmGO5wBQXl2GlOCRJ9bOyMjAtGnTMGbMGE96aWkpzj//fEycOBE33XQTcnNzzXFp7969mDVrFh577DHs27cvos5rr70WZ511Vq37tOXgFjOG4Tn06fhBTbwhzx/0WAa8x1nXZB9Cx1yuk3Iuoh1Ua36w9RyuIw7dNayvHsdcVq9ejdmzZ0ek33rrrWjVqlVS2wpaQQgmTOyk5do2Y+AqDrNc08eZezMAOckKhPp6CRzcdzBue5eOHQoOBsE4KkIV2FG0HdsKf4GwBSzO0SglExnBdKRZaQgGUhHgARl9qlit2q5GlV2JsqoylFWXobiyCEUVhai2QzLs0yG86+TBxLHyphWd4pnAhUHeu6LjQT3JjI6FpUjbmVDGUu8541JizWQ6g6XiTS3aZrA4BxcMnCshN7gSdMt6HUm3nLzGnP4wy5FpC+b0F+5xJmd0UUu7dRzNXAG2gHcf1zGvO4bV50GePARBEARBEEStabi7agiCIAiCIAiCwNatW30fgHTzhz/8ISGptpv27dvjo48+QnZ2dtQ8O3bswMyZM2tUL0EQBEEQBEEQBEEQBEEQBEEQBEEQxLGAEAKvvfZajQVD48aNQ15eHsaPH09SbeKoZ8yYMfjPf/4T9d6EfcunY8NLrWJKtQMZrXHckLdxwogvY0i13ZgnOmvRY40I+1dXzRx7hKs178NqTpmOreN/x59//nnfB74nTZqEadOmRUi13aSnp+P//b//h9/97ncRy/bs2YOnn346bvuAFHVrEbYQNmxhQzBbCUSUvErYUgoibNgqTT6YCbmuhSzriECcdWjeeZ+5hUsT4uTT2y3KA7N+YkRdxr3MIw0S/vmJ2pGIdGD37t0N0BOCIIijl0aNGh3qLhBJ5uyzz8aWLVuwdOlSjBw5EpZlJVSuX79+UZetX78eN954Y0R6AMBNmVm17WqNuatgP/rv2YX/q4VUGwCaN28eWyZvjHqxiSZVUWqNyHoY3GaL2Iga/sXvbPS6EV2GYT5LDTiWxBpnnHHGoe7CUceFF154qLsQQdAKIj2QAVvYCAkbth2CbYd88zrSbCl0FBAIqXTBpHDTe+bq/Qrr9958ruWhEPREW+EaZ/M6XD7qklC53/uVjZV2KDj4x6dQ/vnnEemB9seh6XPPhJmv6o6zTZz/4Pl/yLEKITzbT48thEtaobYVXOUjtocQCB9b8BtCKC0pxeNTn0jip42EMYaOHTti4h0TsfTrpfXaFkEcKj755JOE42I/4k1CQ0SSlpaGdevWoXnz5gmXKS4uRteuXZGfn+8khv82hh8Cwt9HDOl6pcfuQr5HE9eYrlsuZwTLZrmeHkFo37RTAXOV1e0KR+WXHkhDSiDFke6ByddMCfigpXwMHJacUNKI9fSfTLcYhyWXIMAtWNyCxdSffs8DKj2g/iwEeED+WSnOcstCwAogwC35ZwWcOqwALF3G1B9AgKn3apnFLFhwLeeynwFmIT2QiuOy20uhuBJfa3m1bY6X3nUrzedCisJ1fr3O1XQmQsk19UQYtgDcSnWh6xVCyhF1mtqmzpFcvbd1F4RTAdNiz8i9JlLeLvzPjZIYZr322mu4+667E8qbnZ2NiRMnJq9xgjiGmTx5ckL5SktLcdlll9Vzb4j46JMwZ8wq2thVWVVZQ3Uq6dxwww0YMmRIRHp1dTX+9Kc/4aSTTkKzZs1w0kknoW3btmjZsiUmTJjgK9Xu0KEDnnvuuTr1Z8vBzQD0aTtz+8sB6LjIFWtpzLFXOPEX9PFfFxEQtp3QmAALu8/iSOfhhx+OuO8gMzMT99xzT9LbCvAA4LqXQuj7MwDoQW45uQtUCjNxMgMgOFdjVByF++OLtU84+QQlruY67AJnHBZjELZAYXkBdhbtQN6Bzfhhz1qs3LUS3+9ajhU7l2HFzmVYtXslfshfi837N2Jn0XYUlhfK2NFIst37GYecyJ3JATsjvFaSbMHlRPBwZNd64hgwDhmR6/2Lq/BUTSmjYnu9/1pc1sGVkNtS5aHaZozBYlAxPnPVJcsH9Dplun9Mxa86j7PuZfvM+a1T6fq+GZ1HCtNjXN9w/1bGOK/ye08QBEEQBEHEJ/rd2QRBEARBEARBJJ2//e1vqK6ujrq8d+/euP/++2tVd6dOnfDHP/4R48aNi5rnueeew7hx446pG6sJgiAIgiAIgiAIgiAIgiAIgiAIgiBisXnzZtx000349NNPa1Ru7ty5GDZsWD31iiAOT84//3wsWbIEF198MX7++ecalW157jQ0OSP6PQ0SP/MB86RHFylHEWj75nPlYQzS5KCwpbwhXMN1fIuUmLVWVFT4yq9PP/10PPbYY3H6JOGc46WXXsLSpUuxadMmz7K//OUvmDRpEtLT02PWkZubi0UrFkJAwGZSfaFF2/phPkAJpZhQWjL5AKJcC/JhPyMtEwBnTn6mHtAFIJ9JhEt2oWRX+iFCBi3DAPRa1ZXLulQx+AszPHh3AyJJdO7cGd98882h7gZBEMQRSyITPCQyiQFxZHLOOefgX//6F8aOHYtXXnklbv5ocqDS0lKMGDECxcXFEcvGZGahXR0EhYliAxi0Zxc2xbjHORFGjx6dnA7BEUf4SWi1eC9mfOgXXtYknkz0VmufOmPdp11bIcaxdu/3ddddh3HjxiEU8pcsJ0J6ejqys7ORmpoKriQtjDHzOvyvNsvAUPP6tNDRUtJGn3KMh5dlRjLjqUelM9UPz3Iu6wGTIslLh1yaxC2UPBqnNkZxZZGSAzFURzm2us/QbQDcCBihzn2dPPq1+zTSUToa/SYYHNG2XVmppERC+ia1DMd15moklFoS6Sd/DJNvJ3S+28CUvj0XRX/5a0Q6y8xEs5kzwZs0SXqb1XbIkWSr9axlXnCNTURqtSUeMbcaU9CpZjvr/+MqhbmPI8z4nrwfmqG8vLzGk3ZxzvHP2f9E7169cestt+KLL75A++Pb464778L1N1yPd995F0899RQ457jud9dh9JjRNCkjcdTTsmVLvPzyy7jhhhtqVf7999/HNddck+ReHf1kZ2dj/fr1yM3NRUFBQUJlCgoK0LVrV2zcuNGZRFMfv6IdsvSPbZSfSwa3Ztk/zalCeA7SjDPYtmvs2iXLFsJ9JLZNOVm3kj4KBqZmgLTBEOSpCPKgEknLMhzcvOewIGDD6KOZgLDVOQZzTUTJvJNMMiHkRJQMsCHAmSOrFrbKyZ3jlz5mOSPtMDJEl4fUrBxn1Wt5n05jTppb5Kf/0zJAlSeDN0K77OOw7eAv6vgmpNNQT14hICfiVPXK0yoBi2uhpg3BA/IzIgSIABgXJsayhYDF5Bq0oOIiDsjjuCPHllJBbuSEAgKccZdEW8sK1boQQgnB/aXZ7phKi0B9Y6ywWKw2zJ8/HzeMuiHh+GDq1Kl1a5AgCMPvf/973H333d4JIKLwySef4IMPPsAll1zSAD07PKnrT545X3aJmf2O6TUlXPTMGEOVXY0quwopPPb19sMRxhjefPNNnH/++Vi2bJlvngMHDuDAgQMx62nevDnmz5+Ppk2b1rovJVUl2FmywzXo4Zz7mn1BSJ+xM0+JiircZdTAiZFzu46qjB9uoxj1z7JlyzBv3ryI9AkTJtRoEptE4UZwbQNQY/8q/pMbzgYDd+6vgACDkCMbFsBCQkmobRTsi38O0KRZttzCgkmZNmwIGyre1d97Bsa0VFreIyLjbgHBAdg2wLUwW96s9+q8AAAgAElEQVRVYmIzMH1DiWffYe7gV8umlZBd5+N60htdQga3SpINNQGOS8atBN1gHBAM3GJggslxULXclAGHENxZv1q8reoWjKnxRacsADDBADXuy1S8zDhcn1ZvKxi5ODOfUaLXq1kXjHl/tJ0BS2d80bXyjr1vIUEQBEEQRHIgsTZBEARBEARBNBChUAivv/56zDxPPvkkrDrcAD969Gg8/fTT2Lhxo+/yH3/8EUuWLMG5555b6zYIgiAIgiAIgiAIgiAIgiAIgiAIgiCOBqqrq/Hkk0/i8ccfR1lZWY3K/vWvfyWpNnHM0rVrV3zzzTcYOnQovv3227j5Axkt0WHkVwikN0etzMge40RtHuSNZWTWEiempNCO1EOrK2yl2WrfPPaDvvPnz8eePXsi0u+//34EAonfsp2eno7HHnssQiRz4MABvPvuu3EFMyeeeKIRUWkBSci2EeBcfWLXf0oSYjMhxRrMhtaN6XTLGFOUvJC7pRVCPa+rUoxfW8sv9BO5agFDhBjDK+b2lo8m0Qgn0XxEJKecckpcsTbJvwiCIKKTiGQp3qQYxOHD7t278eSTT2Lz5s3o2rUrLrjgAvTr1y8iltuzZw+eeOIJLFiwADt37owrTdG0a9fON/3222/H6tWrI9LPDAZxX1Z2zT9ILbinYH+dpdp33303Hn/88ST1yCGa0McTU/p9F11yCldlySWs2XgxKUm1EycYDKJ3795YsmRJresoKytDWVkZmjdvjilTpmD8+PG1rstXKhXjEBAplvQv4slnJIPGZuVMVCS8Nbo0jypBGJGhESi6cgkhkJ3aML8nNaVxWg5+KdoKYQvs2b4Hi/7zVdS8+oyVK62QPqN0OaHMCABTykz3uncvd7/mAEIlxVF/L9znrY6YypVPuM5LE/i61tDhnFQqlizBgbvujlwQCKDZ319Cyikn10u7VXalSysqBU1S22QDjHtk20IICNsGuCX3bSX+0sInPd7h1KbXPzyizqhiTj3moLZr06ZN0Lx584TkfZqvl32N7t26gzGGee/Pc9pR23b4FcMx/Irh3nbjjGmRNIk4Ghg1ahSysrJwzTXXoKqqqkZlr732WmRlZR3Tcsza0rRpU/zwww/o3Lmz72Q9fuTn5+PUU0/Fhg0bvJNBJUFKDE8VzPO77YmG3HJt9bvsEczZOo9zVNdybWbDjH7LIWgGW9hIsSykWmlS0gzAZtyI/7zvOYx0WzAIruMoKRT0Crb1OLeMGuRxREq2OeRxR7iE2uZfdQwTQl9zcD67Vzgeph/0yDEdCaF+z/Vyl0xbfj5HwJ2TloPK6grkl+aDcR0ZSaQwGxBCyrWFOn6GIIxy3FLHY2kQVOJxSy0z1w2UZJurbcT0JhWAsMGZpba9kmtzbtaFcz3Aue7D4Ei1Y8m1OeOe98mWaxcUFOCK4VckLNUOBoMYO3Zs7RojCMKXDz/8EH369Enoe3jNNddg3759dB2r3hGeV2bCO/ciEZ4zktKqEjROzamPDtY72dnZ+OyzzzBq1CjMnTu3xuW7deuGt99+G506dapTPzbs/1EeV5lLhS2kDFvClEAYKo9wX6aX/4YfYwVkBMAsdf4NMO4q45rcQ8N0QUQu82aMXHY4nvk+9NBDEWnZ2dm4884766U9pgYvGGcIwYal7shggLxvQ0m1OVTMpyc15zIONuNPjKPwQGHc9rKb5sBiHDYAW9iyPg6EbDnCxvT4i5pERoAjM5iJ7GBjNApmolEgA6mBNAStIALMMvFxyA6hIlSOsuoyFFcU42DFQRwo24+yanX/nYlb3WcHjlhbx6/O/SSOWJsxZ3JCHQNzyMkDGbRM25LCbc5NvCxfS2E3g56YkEt5N5N94kqwzVQexoQj11ZxMzOTwyj1uRBSLC6EkXirlaX+EVLIzSJDUS3VZu71ES7ZPhy/GARBEARBEEcgJNYmCIIgCIIgiAbiq6++wo4dO6Iu7969OwYMGFCnNgKBAG677TbcfvvtUfPMmjWLxNoEQRAEQRAEQRAEQRAEQRAEQRAEQRxzlJaWYsWKFfj666/x9ddf45133qlVPePHj6+TjIkgjgZatWqFL774Atddd13Mh0d5IB3HXfwWQqV7wCBgpTePXqkQCTwwFl1HFqVSxK6USSGGycYA23kCWD0OCjCgbbPYt12///77EWnBYBCXXnppzHJ+XHHFFZg4cWKEqHvOnDlxxdrHH3+8fADWtmEzDosrGaEQsJkNpkQkgnE4cm0bgjHYQj6mKbeFMLJxASmw4oyrNGbEVjCiC/3WkWEYGTfcD/TGwSVU8YjM3DIN92at7UOG9HAiAKCoqChunrS0tAboCUEQxNFLo0aNDnUXiDhs374d119/PT777DMTu7z//vt44oknkJKSgnvvvRdTp05FZWUlrr76arz77rsJS7bc/Pzzz+jQoYMn7Y033sCrr74akbcx5/hrk2YINIBQeX11FeaUltapjubNm+Opp56q1XoxuOPAiEX+cm2znGnhbYKC7WTgkgDGg2SptWP27Nno2LEjqusofc/Pz8ctt9yCN998E4sWLQLnPH6hJMI8r/yFimEZ5XK1PzsyxigN6PM2t4jSiLZlS5bUx9TuA9g2Qjt2oHrbdtgFBUCoGiwYBG/aFIETTgBv1qx29SrS7DRMvPIO5K3NQ3FRiW8eBimBBBgsyHVng4EJrYlkCEEqMjVauByJs+YdwSQQOnhQuzkBJqQ70yVfdqSgUn4j9FiC6aNLAhn2u2NadEl0IkY1RHzxsuxaYvJuP6rWrcO+G0ZD+Hynmj79J6QN6F+7ihOgIlQBt3AUnlf6/x0dqSddSbWdCdGYqUEOPwiAK5Wn8Hq79HeAaclRmLVIb7MBAwdg7pzE5WjNm8UY3yKIY5wrrrgC/fr1Q+fOnVFYGF/y5mbo0KF1iyePYdq0aYM1a9agS5cuCU8ku3PnTpx++ulYt24dgqkuIanfkHp4TC3CF6sxYFfQ4hSRhWzYWj/nTFTBAGELZ4YMyGFpG460Ux4DmCovjdu2DA7MsVtAgHOONCvdHAiEqgtMyvJsYUuJtjomgFmwVVQhBIdgAjYEmLAhYHkE27JC1RLTxyOuYq6w45g+pqsxcmEc0rH3bUed7U7RYm0YqaDJp+V/RjYIQDAjEWyb1Q5lVaUorS6TMm1mq3o5bNuWY/1MfX5wcB1TMmHk4WbyFi4gbAHGbdjMggUpMrc4VzLysL1Ay7LVemWMy+su3Dmv4ypyk4dxvd84x2Y/ubZ7YgxNsuXaN4y6ARUVFQnnnzx5Mo2fE0SS6d27N6699lq88cYbcfMWFxdj+PDh+OCDDxqgZ4c3McfO6nlYSl8j9qa5rh+ra++lVaUNLtZu3LhxxGSHLVu2rFVdWVlZmDNnDt577z1MmzYNy5cvj1umffv2uPPOOzF+/PikCOB/2LcWgN7e8lTYzAHCmSdeYHDLfHWgpR3GzJmQiusIDV5JsG5UBVUeKXA4LOKFGR+pwzCGd4ylnli4cCEWLFgQkX7HHXegadOm9dKmbaaO0/GNE9PK8SXId4yrlcflxhbeEKe6MoSigvgT6+Q0ywHAwZRUG5D3iVicIxSywQXQJL0ZWjZqgWYZLdAsrRmCgWCYENuRYpsEtyzaFaOWVJVgd/Eu7CrZiW2Fv6CwohBOLllQxrIqTTBzq458LfdlpcMGd0u2lXTbMssscCXQ5sySaVyW5Uq4zcHBuFqm+s0t1a4RcMtfUC3glvuerEsAsFScyo0Um3n669wf44zBuieFiSrVdi3T8S9dSyAIgiAIgqg9JNYmCIIgCIIgiAYi3sW53/3udwndXB2Pq666ChMnToRt277L33vvPTz//PNJaYsgCIIgCIIgCIIgCIIgCIIgCIIgCOJwJj8/Hy+//DLmzp2LVatW1VnGdMEFF+DZZ59NUu8I4sgmIyMDb731FiZNmoQ//vGPvnns6jL8NOfX5n16615ofvb9yDhuQGRm39sYwsRjblOY71OU4Wl+BhBXHuHz3jz9KzzFWjeJfdv1kiVLItJ69uxZK5lmSkoKLrvsMvz973/3pH/22WcIhUKwLCtq2fbt2xuhB1cPxNpKmiGl2lLmofO4xSGA/NS2EWtDCkQAIxRzHqR1PfHnXs1KvO15JpA56WDCPMjrfpA2qgCDqFdKSvzFdW5IDEIQBOFPZWVlQvlIrH14s2bNGpx99tkoLy/3XV5VVYVp06bhq6++wtq1a5Gfn1/rtl5//XVMnjzZvC8uLsaECRN88/45pymOixHzJZPr9+XXyU/SunVr/PzzzwAcaU594BZSRM0T5d5oIYT/6UMi7Ua73zqB0DUZ8e2xfL93+/bt8d577+GSSy6Jel98TViyZAn69OmDb775pu6di7E/ufdRFiU9alkt09Z5lVRbeE5PhU9d8lxLyqpc2mhV1uI1+D2xbVSuWoXyL/8PFUuWonLVKogY5w1Wu3ZIH3QeMq68EsHu3RJvR5HZKBPlByqiSrUBIIUxyD1AGAWPlmi7XTS2Kz0EqShirjPYcFxrCtX5+1xCqfB8up7430ePXDtc6HgIv87VP29F/jXXwi6KFC7lPDYFGVcMr9f2y6vLoNekUGJyt4hUy+G1SF549nRHACbfOtJP4QwquAYgXDiDEvAdw1CMvGpkjcTa48eNx/sfRk6wRhCEpFWrVmjTpk2NxdqtWrWqpx4dG3To0AHfffcdunfvnrAY+KeffkL37t2xZu0a7+Qj7mOY30HUNTwfGfswNSGGuzrXRBV6CB7qd5878bpyQ5txbN2OORa7JddaBqmS06x0WNyCLWxnjJ8xM68mZ1zJubkeFQcTUvosIMXbFmNqAkoplhZC91q9h4y3TMTGhGuyDe/EEDpF+KwnPxwZIRxJoUusx5jOpcWD3EQnTAn7tHBQLz8hpyN+3L9OTqwpGGwmxeFcSRpDQsCy1efg7n7bkDJzR7AtJdxcrj1hg3Fu1r8tBLjqo1yfzpZn4Or4zsBcM2DobarlkVrGHU2u7T4vqi+5dnV1te8EqtE499xz8dBDDyXeAEEQCfPaa69h/vz5OHDgQNy8H374IRYsWIDBgwc3QM8OZ2ow8BUta/jl9xhVun+nbeGTUR/GXYtCIoTSqlJkpGQk3tc6MmXKFEyZMiVp9THGcNlll+Gyyy7DunXr8Omnn2L16tXYvn07SktLEQwG0bJlS3Tp0gUDBgzAOeecE/O6fk3YVvQLCioKHFGv+X9m4gR9bHY6DBMv6DhC2ALc0tOUyY0ur+GrgkLVpWtn3tai4T4WxxvPZK76o+Zx1xFxqp+cARYhBB588MGI9JycHEycODEpbfhhCzW9iwyFwZm+N4NLQbqwISwLFlSMzNUEcFCxnprgpTgBqTZjDDk5WQBjsLkFrmenYQI5aTlom9kOrTPbIM1K88iuzeTpRhqtiR9gNUpphI45uejYJBcAUFBegJ8KNiPvwCYUVhQC4FJwDS221hEuUxOuSNk1AwPjOq9KZVqabam+ORPLcMZgMUtOSmepT6Lc5EzF11qmrecx1OtICC6LMJi+AHpcVYns9cdXk8VwaNm3+Sb6xql6Qhk/UXzEvlzD+JUgCIIgCILwQmJtgiAOa4QQKCgowM6dO7F3714UFRWZGxY558jIyEB2djZatmyJtm3bIiOj4QbRDjVCCOTn52PXrl3Iz89HUVGRuTnXsixkZGQgJyfHrJvU1NRD3OPoHDhwAMuWLcOmTZtQUFAAAMjOzsaJJ56Inj17onXr1nVuQwiBDRs2YOXKlfjll19QXl6OlJQUtGjRAp07d0aPHj0O6U3LQghs2bIFP/74I7Zt24aCggJUVlaCc47MzEy0atUKHTt2RNeuXQ/L/byiogKrVq3Cjz/+iN27d6OiosKs35NOOgndu3dHVlbWoe5mg1FQUIA1a9Zgy5YtyM/PR2lpKQAgPT0dzZs3R4cOHXDaaaehWbNmh7inREPzySefxFw+dOjQpLTTokUL9OnTB4sXL/Zdvm3bNqxbtw6nnnpqUtojCIIgCIIgCIIgCIIgCIIgCIIgCII43BBCYMaMGbjzzjtrLG+IximnnIK33noLgQDdekkQGs45pk+fjpSUFDzxxBNxZWdlu77FLx8MQ/NeD6BZz7viN6Cfto0q3QbiPygc03hmqnKLOox4ScgHCy0u0Cwr+ne/oqICmzZtikjv3LlznL5F59e//nWEWLuoqAg//PADTj/99KjlWrVqBW7JJwRtYasHCWEEJEY+BRs2Y+BKHKJFJoLZMPY1FibS1hIT5n4oUMlBtOBC9cORXnif/mOeZT74icfqx81IAObetliQWJsgCMKfRH5DASAzM7Oee0LUlry8PPTs2TMhSfr//d//1bm9c845x/P+9ddfx/79+yPy3ZSZhQsa6Pj7flkZtoVCtS6fkZGBVatWIRgMmrRay7UTLOIRU7gNGLHKNLCcOllyl2NZqq357W9/i2+//RaDBw/2/b7UlG+//RavvPIKxowZk4TeJU747u0RK9blHEhPmOQ+txX6/E5VLgQsHn8sq+rH9SiZNQtl73+A0J49CXYACG3fjuLX/4Hi1/+BtPMGImfqVAQ6HJ9weQDo1asX1q9fH3X5TdlZSsbs9lXL/5cybQHbnKF6V6dbns3hxb2aqwsOQlRVggVTlUNKSYsiJI6AGkSQaSL8HDk29TX5QCxCu3cj/6qrENqzN2JZ9j13I3P0DfXeh5KqEjV24EhGzRgF4FoGMx4hXwrv8A/z+d037i+htod7D4mPEAIbYux/fvy89WdP5THHOQjiGOWiiy6K+dvux+7du+upN8cOp5xyCr7++mv06tULVVVVCZVZv349zup5FpavWB4p144F8x7XPD/XSion37vyCGYmeNQBjFOHK6CBI+I2B3gT98gjri1sMCZg2wIpVhABFe8wxsGEgM04mFREy2O0sMGZBTnRJMDBzASU8ifcApgUbGtdpRZLm/gKNsBdAm3hXFcQarJOoa81uCZIEepAZ3yVWlRoJNNQMm21BrTFUgsAzXqRdbhl2swtJFQiQq5KpAZScVzWcdha8LPqt/oUTADChmWuDegxfvn5mbBgM3ldRAgpIQcDuLBhwwJnUrwtIGXlcr0qH6R6bwsBi+vrDMzItbkrHvCe2+nPHynXNvul6+BeH3LtBQsWJDyhT7du3bBw4cLEKiYIosZwzjFv3jwMGDAgofwjRozA3r17PeNTRPIwxytntggX4bEAiwwhmNIoC6CosrBBxdr1SZcuXdClS5cGa2/l7u/UcU0rfJl57R6NdL8zqcyJIeRk2iqZ+0wj5orxfA+h6tjKnIMyomeOLHc48fHHH+Orr76KSL/77ruRk5NTb+1WhCphtqGOYmyoYEqOYMl4V4AzPdbBwWwhhdFClj64/2DctoQQsFJSIIScgs5iKWiT1Qbtso5Ho2AjE1eGx1J+QxyePOHjYuETo7jGN3PSctC99Zno3vpM7CreiXX5a/FL4S/OYBCccTt9LwrjMMJsJpiaQMaSw0LciZOliJur3xlZEbOkQJtzWV7v/1B5pWCbg1nO3q/PQLj68E6MDQih21HnEBBScK867Ui1vXJtLdIWronnTWP6Q7vWs5kckMaYCIIgCIIgag093UEQhId169Zh3759vssCgUDEjXzREEJg27Zt2LFjB6qqqhAMBtGmTRu0a9fOe2HNRUlJCb7//nt89913WLVqFVavXo0NGzbg4MH4J/Oadu3aoVu3bujbty+GDBmC0047rVYnjNu2bcNPP/3kSVu3bl3MMqtXr67VQ3NnnHEGsrOzY+YpKCjAihUrzLpZs2YNNm7cmPDNuIwxnHDCCejRowf69euHoUOHomPHjjXuazQWL14c9caeli1b+j4cVF1djTlz5uDvf/87Fi5cGPNiU7du3XDddddhzJgxcddVOFu3bsVf/vIXzJo1C9u2bYuaLxgM4oILLsBNN92EIUOGNMhAQ2lpKebNm4d3330Xn3/+eUI3+VmWhR49emDIkCH4n//5H+Tm5ta5H6tWrUJRUZHvskaNGqFHjx6+y6qrqzFv3jy89tpr+PTTT430Plq/+/fvjxtuuAFXXnklUlJSEu5faWkpvvvuO09avBmzt2/f7juIGY/27dujQ4cONS4HACtWrMDs2bPx0UcfYe3atQmVOfnkk3HRRRfhyiuvxDnnnEMDXEc5BQUFWL16ddTl7du3R6dOnZLW3nnnnRdVrA0AX375JYm1CYIgCIIgCIIgCIIgCIIgCIIgCII4Ktm2bRvGjh2L//znP0mr8/TTT8dHH31Urw9PEcSRzNSpUzFw4EAMHz48oXv+8r99HOmtzkLGcYk9EB2baNaxBJ7O5ABsnddbjRRpSfFDTiMOHqOq3bt3+95D17Jly9jtx6Bbt26+6f/9739jirU552ic3ViKKxiDEDZscCkAgRRqC0jpBYSWrgkIYUMwme7IToR5nNOtEINZCkA92GeWsLB/AfOwZ7TN4Se98Dx8ebg9ZXsUUVZWFjdPenp6A/SEIAjiyKOkpCShfDRBweHLzTffnJBUO1m4ZUC2beOZZ57xzXd/Vs2emagL20LVtS7bpEkTfPbZZ74xb63l2jVEy2wPC1Q36JmA5NOzZ0/s3bsX06dPx4svvoitW7fWqb7p06fXTawdY5fziCMTrS9MsOiIqhwZo7t+Yc7TXBUwAWELV6owfREQsLgVswuVK1diz8WXJNrjqJR//gX2XHghmv7970jr3y/hcmeddRb+8Y9/+C67vFEGfp2WCv3pbAhwaKG2W7Qtcb/X0m291Ib/dpHDAgKV27Yj9cQTpaDHjVuCY1phUYcjjAAnvHOHADs/H3uvvArVW3+JWJZ1263InnB7g/SjqLJY7rt6h+aIEGY7/+lkR6KtpdnKaCQLGeGUMOIljbMNXJZSsyxSEPXO2+/W6PM8/sTjsTMchsIwgmhonnnmGXzzzTf4+uuva1Tu5ZdfxtixYwHImNm2bZrstIZ0794dX375Jfr3749QgpPorFq1Cv379cdXi8OeyY3xe+aWXrsUfNAHRwYGG2HPjSsJoy1sU4v8xxX3KEmeySP0cd2ZTMQdBzEGpAVSYWTMSmqnh/45A2xbKN20gA0OiyuBtBoLt6GlhXDk2xCwlBhPT1apIws9gYmUhKvRc3VcMsu5fCHUpBCesCFsnTJPmjPAzrheH/qzOpJMt+zPyP+0GNDIADlaZrTCgfIDKKoogmAMFkIQQn8uW05OwgQYQrBsAJwbObieiFOAy+sH4BAsBCCgPosNCA54JrWQ1yQ4t2DbAlxLPKHFggATcntoybojEVSf1SXj5oxHChpd8YGnfNh7Q4KnjO++m1g8kJubi+XLl0f1ZRAEkRz69++PESNGYM6cOXHzFhYW4qqrrsI777zTAD07MnBPcpEwftn1eZWsFOGHdr98TIubXdd6If+HylAlKkLlSLVozLwm7C/bh58Lf5JyZThjDubcVq1zroMKfbxkzMQJnvhJZRC2khTrybKZFBLbsCPGOE0p5o5JEHGC7XscPgzPj4UQeOihhyLSmzZtittvr9+xkspQBZzASH/1nO+Z/s4wztTEJZDxFlfbkglw8MjxqyiEQjaCKalom3kc2ma1QdBK9bnrwyXFrkdaZ7ZB68w2KKwoxJo9/8WWg1uc3w5wV4zLAfUeRgDPjGybqwnkueDgFlcqci6F3FqerYJw+VVQ77lezzaYSAE361CLuZmKbbUc25nghXF9nqHKqHhff/+YYM5gpflK+QX+UZa5ILk2QRAEQRBE7aArCQRBeJg8eTLmzp3ru6xZs2bIz8+PWra6uhoffPABZs2ahc8++8xXErxo0SL07dvXvP/222/x5ptvYtGiRfjvf/+b8EW6aGzfvh3bt2/Hv//9bzzwwAPo0aMH7rnnHlx55ZU1ukAxe/Zs3HPPPTVqu7aDI0uXLvUVln/88ceYO3cuvvrqq7hS73gIIbBlyxZs2bIF77zzDu644w4MHDgQ999/Py644II6n1APGjQoquj497//PWbOnOlJ+/LLL3HLLbfghx9+SKj+VatW4a677sK0adPwxz/+ETfccEPcPhcXF+PRRx/Fc889l9DMypWVlZg/fz7mz5+Pc889FzNnzkyq4NbNgQMH8PTTT+OFF17AgQMHalQ2FAph+fLlWL58OaZMmYLLL78cjz/+OE4++eRa9+emm27CN99847usW7duWLlypSfNtm28+eabePTRR7F58+aE+/3FF1/giy++wKOPPooXXngBgwcPTqjs1q1b0a9f4jfUAcDbb7+Nt99+u0ZlAODBBx/E1KlTE84vhMD8+fMxderUqOswFuvXr8f69evx7LPPonv37njwwQcxfPhwGuQ6Slm+fHnMG8R79eqV1PbiTYaxZMkSjB8/PqltEgRBEARBEARBEARBEARBEARBEARBHEqEEHjttdcwceLEhMS+iWBZFu666y488sgjyMjISEqdBHG0MmjQICxduhQXX3wxtmzZEjf/Lx8Mw0ljfgZPyUTCZgNf3MqsePnCk1zWD3NfR1g+xtA0K7aErLS01Dc9GAzG6VN0Onbs6Juel5cXt2xO4xwIIWDDBmeWEnrYSkahZGTMBhMMXHBHDKJFIOo5Tu0AE1paoqQXQj9YC7dMRJhnpplqhzHnSVkpNUGk0AoA3S116Ii277pp1KhRA/SEIAjiyCOR31AAJFo6TCktLcXnn3/eYO1lZGR4YsOPPvoIGzdujMg3o2lzBBrwXvKzaxCv3n///Rg2bBiKi4vRrl07dO7cOWb+BpNrh0nUDgVa0kHUH5xzTJo0CZMmTcKePXuQm5uL4uLiWtW1adMmFBYWIju7YST24XumZ1+t4QmRmRhJvnHO1aDP22xzfgYlQ7QhYLHY57SiMv5zV4liFxVj33W/R/PZs5B6Tu+EynTv3t28bsI5OqQEcEJA/vVJC8pzWBuHKx8AACAASURBVMhTVltabpQaU2rGpTDbdf4ZVr/LZwMpxoFv3sqff0JqxxON8AtMKE+kS9gMl2DbuECFEf3HnRiKRfavvrD378feK69G9cZNEcuyxt+MxvfdG2mYrgfKqstQFaoAl3YjuQcbMZtXAq83lt6PhXDJTGOFVCzsXxfCZdKOJiZa+f3KiLRonHfeebh4yMUJ5yeIY5lFixYhNze3RpNi3HjjjbjxxhthWRZCoRA457jsssswZ84cOreqAb/61a/w8ccfY/DgwbDteOPmkqVLl+KiCy/Cfz5Wk9a6h8sj/IguNaPLGO1O18fF8Dhdy6+NdFuNK9tuYbIet7e9qm49mYLTOYa0lFQl3hNKyC2c8WmVkxtRtHOk5oybWEort/WYt1Bj3mACtm0bgSEAM22l/IzMjHtr0bgUVsvPJRt2rROn25517D00MSdRAHK+SqPMdkSWTOsFtdSSG+EgY0b3B8Y4Tsg+Eavz/6tiQ4DJqTjlukII3BYQLIAQE2DCltcGBFfSbUAgBAFLycPVelPrQ7sDtXxQCAHGuUsyKI/v3HUs5nrSF4GYcm3GubMfRZFrA2Hxmc/7REn0/GLNmjUk/CeIBuKf//wnFixYkNC9H++++y6++OILDBw4sAF6duRjJjeOMWmdni/Krxzg+kkOHwN0ebiFes+UsFlA4GD5QbRsRGLtmrBs57cAAOfor5zZ0MJgZ5n2aavQRKbobaDlwkY87FzD1/ETAAhhe2tkTpt+6HSzWB3QwycH8ZQ5xIOp8+bNw4oVKyLS7733XmRlZdVr22VVZXI8RAgjaTYRpa3Wp44nmR7zArTenKnt16pdq7htpQRTkFmVhdPan4YUK6jWuyuYircZ6mkzZadm41ft++K0lqfj+13fYUfRdgBSig1oSbXSazPu7Ntc70/cs54Ys4x0GyqGZWDggjkieq6k2ExKvMFsCGHJ8SqoieIhf6sYd/npob8fzLQphyeFuf+GM0eqbSbbM2E9M3GvmQzHtV6jfRfcv6vJ8g9Fu15DfiOCIAiCII4W6AoCQRB1JhQKYcaMGejcuTOGDRuGOXPm+Eq1/ZgxYwaee+45fP/993WWavvx/fff45prrkHv3r2xevXqpNdfnzz11FN4+eWX6yzVjsYXX3yBCy+8EEOGDMG2bdvqpY1wysvLcfvtt2PgwIEJS7Xd7N+/H2PGjMGYMWNi7i/Lli1D9+7d8fTTTyck1Q5n8eLFOOuss7Bw4cIal42FEAKvvvoqcnNzMW3atBpLtf3qe+edd3D66adj+vTpCV/grgtr165F3759cd111yUs1Q4nLy8PF154IR5++OEGuVG2vti6dSt+85vf4JJLLqmVVDuclStXYsSIERgwYIDvTdLEkY/f4LqbM844I6ntdevWLebyeP0hCIIgCIIgCIIgCIIgCIIgCIIgCII4ktixYwcuueQSjBo1KmlS7TPPPBPLli3D9OnTSapNEAnSpUsXfP3117jpppvQokWLuPk3vtIBENHuBfM+zBf/XqPwh738Hv5yP9Qbqz7h+WvcKLaELJrUpTb3r2nS0tLQpEmTiPTt27fHLds4OwdaoiYffJWCEFsI2MKGDduI1vRroyQxcjYlAjFSFPX/7gc5dZoRlJuNZfpiXrkWmfrDF8bRi/k9lE3UjYqKirh5SKxNEAThT0lJyaHuAlEHHnjggXp5hiUabdq08bx/5plnIvKcEAhgUFr9SWWWVFTg6aJCjNm/D8fv2Ib2O7ZhWP7ehMrefffdeOKJJ3D22Wdj4MCBcaXamoYUMrAY/9V3G0TD0rJlSxQVFeHjjz/GiSeeWKs6Vq5MXKLrIcZ5iEcwmWh9Yee7po6w8zG9LFJ2xVQ+4T1H02JiCFg89vls3C4Gg0jtdTYa/c//IHvC7ciecDsaXX0VUk45JWoZUVWF/TffDLugIKE2zjztNNzXJAd/bdEUz7VogrtzsjAyMwO904JG96Pl2mayKFe69jGH/zkiTmfNhedxU7Zxk3Pe6Sdo9tsBomxsIwTVjTYw9r592DvyKlT9+GPEsqxbb0HjByY1iFQbAArKD5gxA7N+I8TwDkawrXdkmCLqX6+V1BFzq/0jfLwngY+ZmZWZ0GdJS0vD3HlzE8pLEAQQCASwatUq9O3bt8Zldaxu2zbeeecd5ObmYs+ePcnu4lHNoEGD8M4779QoJv/kk08wfNjwyGNXWEyiYa4X0Q53HuGxK+ZhOthRUm2m2jHSZiHFeZ5xZzUubat6OONI4UFPHu6SRpr/9HvmCKmVak/llwJqbvKrdDBwLmV7nEmBofNa/nFugXNu0jk4LKb+oNMt+ce5N696z9x5GIfFLPXHTRpztctVX7n6DAzqvc4LOH0FQ0ZKI7Rq1ApChMwxuFrYELDVe3ntQAgBm9nyOoKKPW1hq2OwAGxhrjHo8X0jEVfRlZZi2yYa9W57I191x0ph+5VQ2z48RvbEaXHiq9pMvNS4ceOE8qXV43k7QRBeAoEA5s5NPP4eNmwYqqur67FHhwfeyQQSRP+E+kyA7H+qyyKTo9Th2xFzGZh5zz0ZUBYqR3l1eYIdJ/LL9iLvwEa4FL9aMeySajMlJDYmX3BuBoc820wLuZ27G7SoWLg2VdgYVNg5erT7NmKEkAmlNxShUAiTJ0+OSG/RogVuueWWem+/pLrYTGouABUMyzUu3c56snRPsCTjLs7Nd6pRVgbadmgbtZ1z+/8Kn3/9Obp16gaLJzYpiAiL0RLG3dUaOISyUxtjQIeBGNBhIDKDWeong4EzwIKMfSF03O7EvaZZoeNyPRaoxNlCjZmarwRXcn+A62ValK0mndEfXYqw9TI9AYHzQYWtz2fgmnReQNhqIhjb9Z0L85iHx6h0bYEgCIIgCCK5kFibIIg6sXLlSvTu3RujR4/Gli1bDnV3orJ8+XL06tULs2fPPtRdOez497//jW7duiVdIh3O9u3b0b9/fzz//PN1rmvGjBm4/fbbfZfNnDkTffv2RV5eXp3aOHjwIH7729/W/mY5n/qGDRuGMWPG1FmoHU5VVRXuv/9+jBw5EuXl9TOILITAs88+i549e2Lp0qVJqfMPf/gD7rrrrqTU1dDo783HH3+c9LoXLVqEHj16YM6cOUmvmzi0rFmzJubyRG8wT5S2bdvGfKht48aNCT0YRxAEQRAEQRAEQRAEQRAEQRAEQRAE0dDk5+fjb3/7G/r164esrCx06tQJffv2xRVXXIFbb70VU6dOxSuvvIL58+dj+fLlePLJJ9G5c2fMnz8/Ke2np6fjqaeewjfffIMePXokpU6COJZo2bIlXnzxRezYsQMlJSUQQsSUnuxeeI//gho8cOcQ/uBZYnUIuB4Q9LFxZaXHvuU6OzvbN33v3sREhdHIycmpVZ3ZWVlSbgFHpiaY+wFYr9TCdssz1HL9oKB5cFYII7yIkL4pkVu45i0iX6LUYtPXRpRBJCbWzsxMTDBGEARxrFFaWho3T0NKhYma8d133zVYW5xzvPTSS+b96tWr8emnn0bkG90os94e9Lthfz6u3LcXzxQV4uPyshpFTowxPPjgg/XUsyMHklwcfgwePBibN2/GRx99hNzc3Br95v7www/12DM34cKq6N8+IYT/H5zXrswmXctZnPMxpu3CEAAsVnOxNktNRcYVw9H89Zlou24tWrz7DppMfwLZ996D7HvvQZM/PYVWn32CVp98jNRf/cq3jtCevSj8c+QkAn5kNm2K7m1boxHnLmG2Ok8FlNgRrvcwUmZ3vnB5tvt1pNxJRKSXrftR+W6UKFLXH2tiqMPwVDS0Zy/2XjECVevWRSzLvvMONL7/vgaTagPA/vL98oVbIqSbd0/cJeBsFVe6W+rkdnmZbZMAQvh/+775+htcdMFvUFRYlFA9L/79RZqAkSBqSE5ODhYtWoStW7dGnZwwEX766SeccMIJKCwsTGLvjn4uvfRSvPHGGzWKk+bNm4ffX//7yAVhP6QsfFEUSbL8WfcKNfU/TAnsnOqFN58tAx0hpIibqbiHqdgnzUoz8mwj19aCSe5MjGPEk25httZSu0TVbhm1W7DNOTOCbIs5YmwLjuDakWXLVM4tI8yWrbmF2WF/qiaPcDtM6m25+wlHsG0xpy0pAnQE3wzciDWPzz4BHJaceFNNxmmHbPVewBYhADaE7boOYMb/3WP/trleAPPeGzc5Um1hxKxaPqiP91LkGibO1tGskkl6dtuwCWnCT8/8jvQ1vWbQ8cSOCeWrr+f4CYLwZ9CgQbj00ksTyltQUIDf/e539dyjoxOv+9ovbhDeV8x1Umd+mh2pc3jowZjOIfPvL9uXlH4fCyzZ9hXkIV0JsM2EImF/WkjMVQwAOeGIRk80ouXDJr7SW465YypA2Lbalt6NacTDCF/mbctv3KFWIxHh+1ISxmhnz56NtWvXRqTfd999DXJdvLDyoBFpQ8gJReSGUQJn5h6HEmCM6+E/8/8cArAZOp2WG1F/RkYGpv3vNLz14Vvo1DnXM8lZOL7DKn75avYRa1y4bVY7/KbTxTip6Umw9CQ2gIxlmWs/Vf9y/R9zJtbh4K5zAinX5rAcAb1KE0p2zZUkW69fLgBhqw4pU7dHqs1c4m71sbj6LunvH6C2J7SgG3LSIFMFc43gJrYv03VGgiAIgiCIxCGxNkEQtcK2bTz11FPo1asXVqxYcai7kxDl5eW45pprSK7tw/79+3HhhRdi8eLF9VL/2rVrcc4552DZsmVJq/OFF17A22+/bd4LITBlyhSMGjUKlZWVSWmjpKQEV1xxBUpKSupUz44dO9C3b1/MmzcvKf2Kxty5czFs2LCkfX5NSUkJRo4ciYkTJyZdwvvnP/8Zr7zySlLrrG9effVVXHLJJSgoKKi3NvQ6f+aZxG4iJI4M1q9fH3P5CSeckNT2GGPo2DH6xfxQKISNGzcmtU2CIAiCIAiCIAiCIAiCIAiCIAiCIIi6UFVVhdGjR6NNmzYYP348vvrqKxQXFyMvLw+LFy/G3Llz8de//hWTJ0/G2LFjMWTIEJx99tmYNGlSne/v0AwaNAirV6/G3XffjUAgkJQ6CeJYJRAIGNlQixYt8J///Mc3X8EPr2H935qjsiAvSS3rx9gSJUyGxcJLCzQKxr7lukWLFkhJSYlIX+cjsaoJ6enpEWlFRfFlTxkZejJ2AaHEGELYSsZma8ealG8Lr0VcCJf2Qj/NqSUazMkJ0wIiRVYs7F93Hv/nayMlF1Hy+b4nag2JtQmCIGpPWVlZ3Dz0wPvhS0PdQ5ubm4sff/wRgwYNMmkvvvhiRL4szjHCxHDJZVrhQXxSB/HXGWec4TvhC0EcLlx00UXYtGkTCgsL8fDDDydUJt69/RH4mZmj4JVM+glrlCjb9gq03ZJJmc9p218KyBx/khYRMzWpElPSFgZwVoNHiAMBZI4dizbffo2mzz6DtEGDwNLSomZPOfVUtJj9TzS6cqTv8pI3/wlRXJxQ0407neQvz4YjUTbybOEVZjuryrumbJOulY/R8wsApavXemuowfmr38RSXhm6t0h9+bhDO3di7/ArULUh8jjXePJDyL7rzgaVagPA3tLdrn1dO7NdYzFmYq8wjB8sYqDGyRLpafWtxo+ZM2bi/AHn46uFX8X/EIrBFw5OOC9B1Adapne4/SVC+/btMXfu3Dp9/rKyMtx22211quNY5JprrvFM9JMIb/zjDYy/ZXxEuneyCZXmfsMipdpOcKOFyd6JE9xCOX3MVxlkTGPbRkAnoEXbQIAFYHFLNesVQWoxJFMSSq7kfLqTnEvhp5Ztw0i0uWvfdgTVADdCPievJQXYRvynZNeQ8j8OZmTYFucxv0Occ1MXD6uDu+sOk2wzxsG4yhsm3tZSU0uVT+EpaJPVFkLYgBCwbVspsgWECKlYS6fY8rVty9dCC7PtsPjKhtBmQnU9QYsDZczGZHtqvZnITuhJLxxBt1uq7beHueNl/52v7lx++eUJ5fvwww+T2zBBEHF56623kJWVlVDef/3rX1iyZEk99+jwJGZUluhvaC1+a5kZmwivSk9v4a2HMWDrtq34xz/+Eb/yY5yfDm7G1sKtgGtdSqmwO4JScQ0QngpHxeyZbsTkMP9oqba0OkMIICSq1bYTTv1+sX+ERF2buevwwTX1MHhSVVWFRx55JCK9devWuPnmm5PfYBhl1WWoClUBUMMdTMZHMtYUZhuA6Xs13FJtDghbxb0yvux0aidP/SefejI+/L8PcN2Y3/l+L91jVYlOVtZQBHgAZ7Y5C32OOxdBK1XJsrU4noFx137MIGNeMDDh3fO5+lf+OAl195Bai1wu03J5i6uJftTuz5kOT4UcUxXO98Qj1RZaVC+ctl23KTHG5MCk+TqIhEXabugaI0EQBEEQRM0gsTZBEDXm4MGDuOyyy3DvvfeiqqrqUHenRgghMGrUKKxZs+ZQd+Wwo7y8HMOHD8fevXuTWu8PP/yA/v37Y9u2bUmtFwAmTJiA0tJSCCFw77334tFHH016G3l5eZg6dWqty+/evRsDBw5MeJ8LBoPo3LkzevfujV/96lfo0aMHWrVqlXB7H330EW6//fbadjeCgoIC9OvXzyMxTzYTJkzA1q1b663+ZPLGG29gzJgxsG07fuYkcMcdd+CFF15okLaI+icvL/bDn23btk16m+3bt4+5fNOmTUlvkyAIgiAIgiAIgiAIgiAIgiAIgiAIojZUVFRgxIgRmDFjBqqrqxu07ZycHAwdOhTz58/HJ598gtzc3AZtnyCOFS688ELceeedUZdvmdUbW2afi33Ln0JlweYEaxVh/2oSeOrX9xk0H/kzgPTU2LdcW5aFU089NSJ9+fLlOHDgQMyy8eoNJxGJZ3pauhRdCDtM+KXVFY4+TL8WLmubMA9tepTbRl4WIXqDFmVogUa4elvnV3KMuJ+AaCgSuQ/4+++/b4CeEARBHHmUlpbGzUMPvR+e2LaNXbt2Ja2+zMxMDB06FNdddx169+6NPn36YOjQofjnP/+JTZs24aSTTvLkf+ONNyLqGJyahkb1sL9sr67GS8XxJ2aJxYMPPpik3hBE/ZKZmYkpU6bguOOOi5t3wYIFSW3bX3wdmcdzrqTFKm65pP7XT3zjOk9zuZFc53ZygdAzKalELZyMR/DMM9HqkwXIefRh8ObNEyoDALAs5Dz5BAIdO0b2uawM5V9+mVA1mR07Rsiy/eTZtuu15yxWeNP9tkjkCAJTdcqU8k2bESoscmTnLhG0LugRZydkGIufJVlU/7INe4dfgerNYWMqjKHJ9CeQNe6mhuuMiz2luz3vw9ea87UQPt8HV8aarMsIc5t38ccfLcCE8RNqUKFkc/i6JQiiRlx22WW4+uqr61THBx98kKTeHFuMHTsW//u//1ujMi+9+BLuu/8+89593GNRDoF6csZwX6P7911KGwX0P1pSZ8asBVzLBcAYBGww9VqTFkj1nHMzuJWRcOTazFnOjYZSy7G1otBdWgusVU1aWg2X+JrperXQ2oLlFl4rEbYRbkOJuKP8x8L/GHf6AS3ottTn0TJtV1uOVtAItaWU29Kp4IzhuOz2YNxCyJaKbFuEnAk5bQE77JqCYM5knWaSTiXKtiGMONs9Saee5JMJmEk8nesJwhurug/QRmjovp7gfREeJ7jlhWb/89snE+Skk07ynUA1HPodIoiGJxgMYvbs2QnlFUJg6NChDeaCOOrw+9l0T6jimdwowqhsxM2eYzRjZpkut3fXXtxzzz0oKChI9ic4aqi2q7Fw65dKIGzWrHmtYxVuYh7nfgbG3Pm4eS/UtmGcOzW5PNjMHFwZQvo7ZMrKRbouKRdWaXAE3h58buXw5Il2nl+PYykzZ870dX5MmjTJTBpfnxwo3y9jJ5s5cYpaue7xES1MN4NcTEucmbM+GUOnrs79bUOvuATzPnsXuZ1zTUgddYL0OHjKhlVh+l1P26ltVjucd+L5yEnNMY0wMDBb7T1yRkEIpuXkAFwxMYTxZ5veMsYhmA19uiIghfG2gIxvhfx9k/8IMKH2eZe0XkvQdX9MWMtMU875jy08Vkd9vqNfOz2LDl1fJAiCIAiCqDmBQ90BgiCOLPLy8jBkyBD8+OOPDdIeYwwnnXQSTjvtNHTs2BFt27ZFdnY2OOeoqqrCwYMHsWvXLmzZsgXfffcdfv7557h1lpeXY9y4cVi0aNERfSIZCATQpUsXdO3aFSeeeCJat26NzMxMMMZQUVGBgoIC7Ny5E3l5eVi2bBn27NkTt87du3fjvvvuw4wZM5LWz2XLlsXNc/zxx6NDhw6wLAsFBQXYsGFDQjca79ixA6+++ip2796NP/3pTzHzBoNBdOnSBc2aNUNlZSV27NiR8M0szz77LO688060aNEiofyasrIyDBkyBBs2bIiZr2XLlhg7diwuv/xydOvWDYFA5OE5Pz8fn3/+OWbMmIGPP/44Zn0vvfQSzjvvPIwcObJG/fXj559/Tuh71axZM+Tm5iIzMxOVlZXYtWsXNm/enNBFh9LSUkyePBmvvfZanftbnyxcuBCjRo1KKG/37t0xfPhw9OnTB506dUJOTg4YYygoKEBeXh6WLl2Kt99+O6EHjm677TZ06tQJgwcPrutHIA4hJSUl2L9/f8w8LVu2THq78cT8iXy/CYIgCIIgCIIgCIIgCIIgCIIgCIIg6ptQKITLL78cH330UYO1edNNN+Gcc87BOeecg86dO4Pz2NJcgiCSwxNPPhFT4FF5YD3yl01H/rLpyOk6Ci37Pg7GUiIf+IuLUTW40tyGBeHz3iefIjUl/r2GAwYMwKpVqzxp1dXVePnll3HvvffGLe9HRUVFRFooFIpbLhhMcR6shBRYyDu5GDiT8goBG4Jx+Vql2cIGZxzKieFapt5DgAmlOGHC9ciflox4+xHmOjGJwiU0cWqIRAgBxpgjXCEOCcuXLz/UXSAIgjgsIbH2kcvQoUOTVteECRPwzDPPJJx/3759KCwsjEg/Ly0taX1y83BhQQ00Yv6MGDEiKX0hiIaiRYsW2LZtW8w8ft/DZBPzu+c2DAIRUsCoKGuRCFOvGPmhEKYqoSTQnMUf8wr26I6W894BfCZ3SgQWDCLr5nE4cE/kuW/FsuVIHzIkbh1Zxx8PW50bcsjPYANK3cTUewFuXgNQZ6M6vxHjqDwRAmeEn7Y6KQIAbBvFy5Yj5/zz9CdTy4SRRzklXeep2jPkPodNIAaI7E/tqc7Lw94rr0Zo507vAstC02f+jIxhlyeppZpRWlWKgxUHnf2wLh84TMIavijRuqurq3HtldfWeKypW7duOLvX2Yl9VwmCiMoll1yCWbNm1br8gQMH8MUXX2DgwIFJ7NWxwR133IGi4iI88vAjCZf501N/QmajTDw0+SGT5plwItZvrwpKwiXIWlZtu0R9nsjGlJOvha3iHJUoAAR4AAGe4jn2yqLMFQvIwWkmAKgxbiknVMf36ipU/vAjKleuQvWGjaj+ZRtC+/fDrqiU5TIywFs2h5V7IoI9zkBKn15gaemu2ESoqlT8pX3hjIExJzbT8m4wRBx77IKDKP98EaqWrUB13k+w9+ZDVFQAjIM3zobVri1SunRG2rm9ETzrTLCUgNkCRjHI9CfXzWiZqZOPKUtgqhVE60ZtsKN4G4RgABMm3hIsBCYYbCbAbBvy0B2AjrrkupSf2RY2AmBSvA0OYQswS7iEnEZhqOI0t0jbiZNMCSHAXNdpvdc2wq4xuParcMFreNlYadFo27Zt3Gduv/3224TqIggiufz2t7/Fb37zm4TuKdm3bx9GjRp12LsrkkW00yG3yNUvozmGGnuvbyVOWXe9QpjqhLsunVmJgN2TKTDGlKzWRss2LbF7927ceeedSXXbHE0s3bEYRZVFSmQNOEd1Z6IQbe5lTEYonEVOJGJE2C7ZtvuVfq8Purq1arsaetIO3ToY8+xGzEw24kLvUyxSsg7AEy80NOXl5Xjsscci0tu2bYsbb7yxQfqwr2wfAAZwGUwLALCgtp9L0AwBxtW615PBqBhPh01MCHTq2gmMMUyYdDtuvftWWAnc+ybMtj58aZTSCP07/BrLdy7HnuLdal3ouNq135lTChuCWxAC4FxJ5G0BxuVEM3KingCgY1lmOevAxLnqXEKNYenJD3VE6464dXwpf/vMLu/AnHiViciYVRMtTqVriwRBEARBELWDxNoEQSRMcXEx+vTpg71799ZrO7169cKFF16IX//61zj77LORlZWVUDkhBFavXo2nn34ar7/+esy8ixcvxueff45Bgwb5Lr/11lsxZswYT9p7772H66+/PmqdH3zwAfr27ZtQX91kZmYmlC8QCKBfv34YPHgw+vfvjzPPPBNpCd48ads2Fi9ejOnTp2P+/Pkx87722mt46KGH0LFjx4Tqri1t27bFrbfeiquvvhonnHCCZ1l1dTUWLlyIKVOmYOHChTHrefDBB1FUVBR1+fnnn4+bb74ZF110UcQMcfn5+XjzzTfx6KOPxpzNsKysDDNmzMB9990XNY8ft912W8wHSgKBACZNmoT7778/7ux1zZs3x8iRIzFy5Egs+v/snXecE0X/xz8zyfVCR44i8KAoglLEgoCIiIoFEH0EFURFFCuP4M+CYHkQVESwPDw2lA4qgpTHhkgRRVBQQBEEkd7h7rjesvP7Y3e2ZZNscslxB983ryPJTs1ukp2Z3XnPqlW46667gorBH330UVx77bVIT08Pq87hcPbZZ2PQoEHo1asXzjnnHL/BmdzcXHzxxRcYO3YsNm3aFDSvWbNmYcyYMWjYsKFjOVlZWZZtRUVFyMjICJjfkCFD8NJLL4XxblQSEhIct2dmZuK2225DWVlZ0PRt2rTBhAkTcMUVVzgOVqWnp+PMM89E165dMWLECKxcuRKPPfZYUMG2oijo378/fv/995iIl4mK4cCBA0HDk5OTXf+mh0Pt4YUZvAAAIABJREFU2rWDhu/fvz/qZRIEQRAEQRAEQRAEQRAEQRAEQRAEQYTLtGnTKkSq3bJlS7z99tvo3LlzzMsiCMKZuLg4lJWVITU1FUVFRUHjZm+egrK8/ah/9YeAx/m+nmggHCcKC+NPCHg9oSeu3XzzzXjzzTf9tr/44ou4+eab0axZs7Dr5nRfm8eF6Cw+Lh7G1GVDQgYIbVKz0CfzgQlTPGObsGnImOWJ8BeF2QwXziIxa7i6xT6RMJpqMSIUjRs3Dnr/JKDe07ly5Up06dKlgmpFEARRNQjVlgFAC/hUQqZNmxZyToVbnnzySbz88sthl2/HyxiuSIiNWPuP0uD3v4fi0ksvjVJNCKLiaNq0adA5GoAq2YoWwqnf5BTPLFJkDtu0zVLKaM/fornSpFeqaNIkrtLS6vkKAQ8L3YdkcXEh44Qi8SrnOXplf+90lT6lYSP9naiCR+tzeUaVUm2P4eI09oC+KJTV/WU8tx4rc2+Ya/nmrl6Dat1UWauTrDEg5gNk6Sqb+sbBurvhlGOj7O+/caTPLVCOHbNGjY9HrffeQWL37i4zjz778/aGnSYcSXbI8vfvxwdvf4DNv2/G7p27kXk8C6lpqSgpLgk7r7nz50anUgRxmuNm0cBQdOvWDatXr6a2agSMGjUKebl5ePXVV12nef7555GWloah/xpq2S7kf/ppzkHcyYznsn1iCOpssk9IAbQqezYLuYUU3SnqeH1CfDykoDmkXFtXUQooefkoXPINCr/+BsU//Ahfbr6lytYxdeN1PgAkJSKp1w1IGTIInkb15bC6tTyzddy8T6yD6/Dt3Y/cN99F0f++gtDmLNtPfb6jx+D762+UrPwe+e98CG+d2ki5uz9S7rwdPDHBIrk0izLNeUkZplnG2Si9Efbn7IXgChQwQPgAJuARHihQNLk2AMHAoACMQxEAUwSExzh+ihD6Ip4KUwDBVBmkSUrIwfV2LTe3jzQZuSqT1KSR2vWFgBJsGS7bVuaPjq3tUB65tn0uuxMH7QuZEARRYcyfPx+1a9dGfn5+yLgzZszAww8/jIsuuqgCalbxOJ1HXae1SLA1hNWDbV0owRRJOOXB9DApmYU8J5jCjQUuGOplZCCjQQamTp2KPn364AYXC3KdTuzP249NRzaq+5FxgGk6bcMrbLQBpHQZTF3USpMOm+PD0hoA9APOmHrOlw0bATCufg58okzfZml3yP+DiX8dwhxjh/kRLq8K+t1333VcjO+ZZ56JiefDiSN5hwEhjO+JB+oiJUz9vgl57MyJmLHQHGMMijDi1KhVA+PffxU39rnRstvLO/xUGfBwLy5ucAk2Hd6IvTl7/T9Xmo1cH77TBgwVCHBh7FPZ7gTXtO6aIF4IAcG1djtT+wtqC1iAy3QK0+Ko8m1ze9XevlTbv1p7lZvaq6Y+kYxnT1e5NecEQRAEQRBVBxJrEwThmuLi4pBS7Vq1aqFdu3Zo0qQJ0tLSIIRAUVERMjMz8dtvv8Hrdf7Zufjii9G/f3/cfPPNqF+/fkT1Y4zhggsuwLRp03DHHXegT58+QQdF33///YBi7cTERL+Bj5SUlKDlp6amonr16uFXPAiMMXTr1g133HEHevXqhRo1akSUD+ccnTt3RufOnfHhhx9i8ODBUBTFMa6iKJgyZQpGjx5dnqoHJDExEc888wyGDx+OpKQkxzherxdXXnklunTpgiFDhmDy5MkB8wsk1b7wwgvxxhtvoGPHjgHT1q5dG0OHDsUNN9yAyy+/PKj4dvbs2WGJtRctWoQPPvggaNkLFy7EZZdd5jpPSefOnfHTTz+he/fuAW/2O3z4MF5//XU8++yzYecfirPOOgsvvvgi/vnPfwa92TstLQ19+/ZFnz59MGTIkKCrRfp8PsyYMQNPP/20X5jH4/H7boW6ET0hISGq38fHH388pBj5gQcewOuvv474+HjX+Xbp0gVr167F0KFD8fbbbweMd/ToUQwbNgwzZ850nTdhsGbNGvz88884fvw4srOzUVhYCJ/PB8YYEhISkJaWhlq1aqFBgwZo1qwZGjdu7GoCYjgcOXIkaHi0zx+SUOeNQ4cOxaRcgiAIgiAIgiAIgiAIgiAIgiAIgiAItxQUFMTk/gYzHo8HI0aMwMiRI8O6rk8QRGzgnGP//v1o3749du4MLtjK270E+764DQ16zAbzhjuZ0c1MTJPYwhKdWcK8Lm4l6dy5M9q0aYMNGzZYtufm5uKaa67B119/7Vqu/eeff2LEiBGO95y4mdQp730xT1eWCG27Sb1m2m4WiAj/FEJ7ZA4T/XRRt1qiLi6TYhPYRNtObgzzpEFhS297tFTRSd4SCm1y9+lO165dsXHjxpDxhg4d6vfZJgiCON0pLCwMGYfE2pWPoUOHho6k4SiZgTpvZvr06bjuuuvCLt/pfvBrEhORHqPPSpZSPnHhiBEjolQTgqg4zj//fMyfPz9oHDeLI5QPayczVF/FLpr0C5fyKs0wrQq1jWL0np9QAMVUFoMqVaoAPHXqgCUlQdjOj0qIhXwkqfUbqGIgTYbjA+CBfNsCChg4jD6rWb4NyH3M9HCbs8Zvm/2IyNcnVn6HhqOe1vNkAmpP1WT2Fsyc78mX35T8usFPqg3GUG3USHganYnSrX9GpRxvo4ZgIeZX2tmbs8e6QQCH9hzGwrcXYsN3mxCfGI8LL2+LWx64BbVq10RKaqqTf0tFirws4kwjyOLUFMCY58bgPxMn+c2hdCPMdKJx48YRpSMIwsrtt9+O1157rVzjTEIITJ06lcTaEfLKuFeQm5uLd955x3Wa4cOHIyUlBYMH36ttMZ1NBSCY7cwqx2uFMMaN1Q3aa2jCTQYFirWtw6Ce6CHbQKaWlCaXjONxer5SAmqXa0sEE0BhMU6MfQX5n8yDKCiQ1ba0E8zvitlCBAAUFqHwo09RNH8RUoc/gpRBA3QpH9MbZTK+PGdZT2oMAvkzPkLOK69DFBebd5UjZiW2cvQ48sa9gaKP56Pmm68i7vzzNKGfNZ6eTgq1dem2Gp4cl4zqSTWRVZypiTTV/SYgVLG2wgAOMHAoEGCKArW7yiAUBYIzKIqiSiAFg8KlQFAB4FHbSfoinMbnQtEvKxjWVsaYKh10kGCb37/MznKNAKZrBfaGX4QcPHgQOTk5IeNVlHiTIAh/EhMTMXPmTNx0000h4wohcP311+PQoUOn1RitU3/XEmgmUMQAmdjHSuV5Tv1d1pzZfk0CTaoNY7hCXRBCoN1FbfH5gi8waNAgbNy4EfXq1Qv8xk4jin3FWLrza0AIMM5NMmv1URdbm55xuRyZUGNBF25LIbf6aGkXcFXNLOPJhTqkMrhM8UEIBVzWQW/XmE66+jnYaPswWxRrdBb482nGPLhj3laOc31+fj7Gjh3rt71Ro0YYNGhQ5BmHyaGCgxAC4IwBTFs0T1uBRMAQ5gvZhtbaYbrYGUI9qupBQc3kmrj+puuDF2o/KHY/teOC6ZUDBobWZ7SBl3uxO2eX3gYEE9pvjqbB5tqvjX67ioACDg8EhLb6DTPvAqbtT0X9nikQ8JruU1G4gEdvi2oLA4Dru1FAgDMO82Iyjve0COj3yTDTgGIwuXZlPRYEQRAEQRBVARJrEwRRbmrVqoV77rkHffv2Rdu2bcMaWLz11lvx8MMPo1WrVlGt09VXX41Zs2ahd+/eAeN8/vnnKC0tRVxcXFTLjhaPPvooPvjgg6jfdHHPPffg2LFjQSXRixYtiolY+5JLLsHMmTNx1llnuYrv8Xjw3//+Fz/++CM2b97sKo3X68WYMWMwfPhw12LcZs2aYfr06bjqqqsCxtm0aRMOHjyIjIyMkPkVFhbikUceCRheu3ZtfPfdd2jRooWr+jlRq1Yt/O9//0Pr1q1xzH7zk8abb76JJ554ImoX6eLj4/Hcc8/h8ccfD2uSaVxcHN577z389ddf+O677wLGW7BggaNY+2Tzyy+/YMqUKUHjDB06FBMnToxokCouLg6TJk1CXFwc3nzzzYDxZs2ahaFDh56yK6PGkgEDBoQVPyUlBZdccgl69OiB2267DQ0aNCh3HY4fPx40PD09vdxlRJJvoN8PgiAIgiAIgiAIgiAIgiAIgiAIgiCIimLJkiXYv39/zPJv2bIlpk2bhgsvvDBmZRAEET41atTAjh07sHz5csycNRNzZs8JKDYr2L8KB78ZhIxrpoJxN/f7RTCrUjg+hclQFhLGGF599VV0797dL2zHjh1o164dRowYgYEDBzpODD5w4ACWLl2KOXPm4Ouvv3aUOALu7jORk5TViYPqpEwIoQlOhEmVrf3TJmHqkxCFKY4Uo2jp9TnRAqbZh0KfLGjsDxjGCw3zpMxyTwcMOjOccMuYMWPw1ltvwecLLt3cuHEjdu7ciaZNm1ZQzQiCICo/JNauekybNg0nTpxwFbdjx4747rvvsHXrVqxduxYbN27Enj17cPfdd+PGG2+MqPzMzExHgWCfpOSI8nNDaTnSpqSkRPxeCeJk4qbNGqi/FS3MIm0pKjQFWjtEbvs2Wh9LGKsh6fmbH2URFS58ZsxRrA2b1DgQyRkZFmm2k0Rbfa7KG2F6Dds7Fdq7h2Vb4H6o3ocGUPzX3yjatRtJTZtYI2n95IDzhkwF+A4fQc6Yl2z5G5SsX+eXvOzPrch8NPDiD9VfHA0ezrwTIZA9KrqLGdb5aDYSOncOowoCezSxts+n4KPxn+Dnr9fhxHFDWJmfk4+lny7D0k+XAQAyGmeg641X4LYh/VCtWjWrZNvFcM+fW/5Ezyt7Ij8/33U93TD2ZX/5VlDIgUQQAeGcY/369ejYsSPWrFkTcT579+6NYq1OP/779n+Rl5fnuPBPIB544AGkpKTg9ttvs7ZtACcztdE2kfI6bahdb7IIo72iLuYIQ6KtSbeFUEyj2Wr6eE+ctCzraZ3k2hIGBl92NvKmzrBtN6ou1c7mlE6CbQAQJSXIfek1+Hb8jepjn4fQxM56+TJve3tTKMh+7iXkz56r18upPqFeK7v34njfgajx7ltI7HyZXncp7nMSasv0UsHZILUBMouOqyptwcEg4INPj8mEuqyJ0OSaEAwKU8AEV+XaHkDxAfBweISiLTri0S4ZKADzqOu9MAWcebRcjQ+J1I9zbadLMTsziTnVGEZ7VtjbATKtWa5t3t0ObeFQ7WO3/d/U1FRX8QiCiA29e/dGt27d8O2334aMe/ToUTzwwAN49913K6BmlRP9PBsOTtHluVdbTFk/MTvEY/oKGtriV1o6pomB5Tm2rSbWPnLkCG677TYsXbrUtR/mVOabnV8htyQHnHFVxMtNsl3GwcFUKTM4wAw5tnzk8jmkVJur4YybwmzXLTS5NjjTFt5QD2+JUoZkT5x+zPRy1ESA6f4AZjSI1Dwd+vARj8ZFYRjvrbfeclzUfNSoUUhISCh/AS4oLCtAdlEWGOOGjBzQbdBy3+rtUHNTlDOjecnU9lONpFpI9CT5lePXbjoFaFmnFSCAvbl75I0o6u8JU0cQ1X6DJo/XpOOyfyFF2PpvoRBQhALG1eOgCAVe5jH6Klyo7WEGMKb1ORRAaF8bpknvdak2VMm2epxkz4UZ3wFhO54aTnLtilogkSAIgiAI4lSFWlMEQURM9erVMX78eOzZswfjxo3DhRdeGPaNn1deeWXUpdqSXr164ZprrgkYnpeXh40bN8ak7GjQs2fPmK1kPmzYMDRr1ixg+KZNm1zfMOqWxx57DKtWrXIt1ZbExcXhqaeechU3IyMD3333HZ544omwB027deuGDh06BI3j9kL9pEmTsGfPHscwzjk+/fTTckm1JfXr18fLL78cMPz48eP47LPPyl0OALRu3Rq//PILRowYEZZUW+LxeDB+/PigcdatW4fc3NxIqxgzXnjhhaDhV1xxBV577bVyrfzGGMOECRNw+eWXB4334osvRlwG4Z78/HwsW7YM//d//4fGjRtjwIAB2LFjR7nyzM7ODhqenBybG+JDXaQPVS+CIAiCIAiCIAiCIAiCIAiCIAiCIIhYE2xx+PLAOceIESOwfv16kmoTRCXmiq5XYPLkycjNy8XKlSsDxsvbvQSHV/wL/moLNzjEC3mrT2SzM6+66ioMHeoswsrJycFTTz2FjIwMNGzYEB06dED37t3RsWNHNGjQAA0aNMDAgQPx1VdfBZW81a5dO2Q9FCGgSDm2Jh9RYAizAZPcTZilb5qkTca1uk9g1l/IjUIYL4SQwhQp6fYXj/hxik3qrGokJyfj2muvdRX3ww8/jHFtCIIgqhYk1q56PPuse8Ho+vXrkZaWhi5dumDGjBno0KED5s+fXy7R9EcffeTXzktmDFcmJEacZyhqRPgZbNKkCb766qso14YgKobERHffqZKSkqiW69S1CUfgrfeeLA7uAOn9Igvd12KWxLCKlLEIAZGX57eZuRQPJml9XUWKwqEKtRXIHqW55+rfy7Rv8xdjWp87pZfvI/tLc7/cX3xjpLHru7W+dm4uCj5bgELtr+Czz0x/C1C2Z59fXr6jx1Ewf0HAP1FU7FyJSsz+vH0o9hUBYPjvY29j6exlFqm2Ewd3H8Ts/8xBr9Y3YdXX3xsGVtU0ZYlbXFSM4fc/jms69MAj9zyKJx95Et07dI+6VLtO3Tp4bNhj6otIhqUIgvCDc44ffvgBXbp0iTiPQ4cO6c/zHM4/RGimz5iO3r17u44vhMCdd96JhQsXWbfD0njxF8YJ05lchjFzEqGLGKV80zxmLWQCdfAZ8R5tfrMusZaySUOQbRY8Gv/80ZSUlmo5P7coJMEAFHzyGXLf+cAisrRILTk3tjGGvHFvonD2XHCtTPNf0kXtUH3kE6gzazLOWPQx6n46AzUmvITkPr3AExOM9yX3WVExsoYMRdm27bowE+Y6aJJN4z0yVc6p5VI39Qx4mUe9jqD4oAifLhhUZduK9lxA0f4JRT0mChNQFKEKxYWAol0fUIR6LcIsztavTwjz9QbtiGoSdP14y2sLtuMvPyXyvTgtKmOLFhFr1qzBL7/84iput27dIi+IIIiosGjRIiQl+ctknXj//fcdF7o7FbAKWV0ir/3Kc6W8litNykHK0DMw5WE+9dtdG3JhMPMZlDFDMNvu4nZ63BUrVuDxxx93+y5OWdYeWINdJ3Zp+1LdX1wXWnNtoTFNjc2YJUw9/3PNac5MC08wa/uIMVMuRttFjWkcLwaGUl8JzJ8C830Bal4Ob0Ir11wH69oY5vQVc6NAdnY2xo0b57e9adOmuOuuuyqkDgCwN8dYHMgiX5b7xLI7tJauMPaZKuRW46UnVENSnLvfwVOFlnVbISO1vtpvEOronpANSaiycQGtTSv/GFO3M63damqTyjYr08TbEICirQZk5G4s3ycUrTy/RX4Mibb9/hq5sECgMWJzm1dfuCAQLIZ/BEEQBEEQpwh0hxZBEBHRu3dvbN26FcOHD4+ZDDQa3HPPPUHDf/vttwqqSeXC6/Vi4MCBQeP88ccfUSmLc473338fEyZMQFxcXER59OzZM6Qo+/zzz8dPP/0UUo4djD59+gQN//3330PmUVJSggkTJgQM/9e//lWuC/52Bg4ciEaNGgUMnzt3brnLuPvuu7FmzRq0bNmyXPlcdNFFQfNQFKXSXZjYsWMHFi9eHDA8Pj4ekydPjsrqlx6PB5MnTw76PVm8eDH+/vvvcpdFuMfn82HmzJk477zzMHr0aJSVlUWUT6gbdGJ1Lg11YbAyyuwJgiAIgiAIgiAIgiAIgiAIgiAIgjj1OXjwIObNm4cbbrgB27Zti3r+5513HtasWYMxY8YgISEh6vkTBBF9OOfo3LkTfL4yvPDCC45xcrZ9guzNTmLfCGwJjhPXAufjU9yX8dprr+H2228PGmf//v1Ys2YNli5ditWrV+PAgQOu869fv37IOGVlZZqIxCQjsYgsFC2mMdnQmHQoJwTKGIbHypheGELuFmSbcJCrBE7sHByOnI4Izdtvv+0qXjD5PUEQxOlIcXFowWU07jEmokNeXh727NnjOn5RUREKCgpw7NgxLF++HP369UNGRgY+/vjjiOvw5Zdf+m27JD4B3hgKRBp7vGHFP/fcc/Hrr79i586d6NSpU4xqRRCxxa1Ye9q0aeUuK5jsJGC/RbM3yn6X5dFsdjSVoW8y2aHtskm/8hjAK1Cs7Tt6FMJBVu6pd4ar9PFpaWBxqihTEdYeupRsC9ufYs9ES2vGX8loHDVjd1oTZS38n7pdyh4doF5paD7/+n/Y++c+CCGwcWV4czgVn4KRg0fh48kfG4IiGH7tebPmo33Ti7Dwk4XYtmUbFs1bhDnT5kBRnD4V4dOiRQvcMeAO/PedSdiwaQMtlkIQMYBzjhUrVqB69eoRpd+wYQMyMjLg8XiQlpaGOnXqYO3atVGu5anP/Pnz0e0q95JgIQRuueUWLPt2WZBIpnaQ2cJo9nUKQ1TnJ69mJsGytl2Oc3PG4WFGP9sQejKrIFQT2Onx4OyN8zZqgNR77kTN9yeh3vffosFfv6Phzi1o8Pt61P1yIWqMfQ4JbS4wpbWKuvNf/y98e/ZJvaUqvJSSS0gBJkfJqh+R//5UP6G2t25t1JnxHup8PA2p9wxAQodLENfyPCS0a4uU3jeg5vgXccbyL5DY4RJ//11hEU786ykw7dyn7gN/obaxbxjA1TAP86BOSl1oy3FCCAGfbG2ZxNUKtAU8teOlQNH2LQA1VEujPdfbcIrtWoL5lfFZEBCGkNN8cMzXAkzKVnltwSJrh6nNphoQ9Q+arkI0tedEgH9du3aFGxhj+Pe//+0qLkEQsSM5ORlTpkxxFVcIgR49ekStr1AVCDrS6ODJtgSbfoudl6WwxzclMJ27ZZgu0tbO+Walc6vWrSxejTfeeAPvvfdeyDJPVbZnbsO6g2p7VhVlG+0LDzO1LrTtYEZ7gzGobRCutT60+FzLx1Byc012LdtdRrtGby9oNWAMKPap10B0Gbf0P+vSbuhpdJG2/0CMzDG8HWKLXh4J94QJE5CVleW3fdSoURE7kCJhd84uy9ie/xiVMETkuqxZ26AY4SnxyUiOT4GMBnOWpqR+AUaxFipKcB4NLqjbGjWSakBh5naeqQFo2qfqwi8+eaOL6f4ZBZCLvEDI9XugMAVMRoVQeyGa+Fy2aY0xWaPPIYTQpd5qFYyDzOSYrakNa0eXc/u9A7+IBEEQBEEQRAjCuzuGIIjTHs45XnvtNQwdOrRKdI4vu+yyoOG7d++uoJpUPtzsm/JIqiX9+vXDvffeW6480tPT0aJFi6Bi688//xwNGzYsVzmXXHJJ0HA3n5cFCxbg4MGDjmHVqlXDqFGjIqpbILxeL/r374+XXnrJMXzp0qUoKyuD1xvZKb9Fixb44IMPovZ9v/rqq7F58+aA4Vu3bkXnzp2jUlY0mDZtWtBJWIMGDUKzZs2iVt7ZZ5+NgQMHYvLkyY7hQghMnz4dzz//fNTKJNxRUlKCZ599FkuWLMHcuXNRr169sNIXFBQEDY/VRO5Q+YaqF0EQBEEQBEEQBEEQBEEQBEEQBEEQRDQ4fPgwFixYgFWrVmH16tXYuXNnWOmvvPJKDBkyBIcOHXL8O3z4MOrXr4+uXbuia9eu6Nevn2uJEkEQlQvGGEaNGgmfz+coJzj+8zhUO+cOMG+43/Egs8ws9wc5C7fLfO5nqXk8HsyYMQMtW7bEs88+C5/P5zqtpGnTppg4cSJuuukmv/uXmjZtGjJ9aWmpdRalHWmiEgCYSW1hTqJNAJTSE6sEhWsTDxlUT5vZll2B95ZKUQZRLho1auQqXmFhYYxrQhAEUbVw87tIYu3Kw7x588qdx6FDh9CvXz88+eST+Pbbb8O6j/zw4cOOYu0eSUnlrlcwrkpMxE8loSXwktatW6NNmzYxrBFBxJ7rr78enPOQ0qypU6di8ODBMagBMy1mFFy+HSQLq/RGWm/sEhZTPAZNKqiVKYQIX1pUDko3bnTcHte8ues8EmpUQ+GRI5B9TCnPNrqkAhwMCoz3psYRmgjKSAdYe6pm5HZDu2NIvgSAwi1/ouD3P5DcqqXcsWqoZteR0k+rDcntvg4nbtWloKAATwx6Cjk5ORHnIYTAG8+/hS/mfoV/jXoUl3S+BN54L/bvOYBnHn0mirX155fffjHrxGJaFkGc7mRlZeHYsWN45ZVXMH78eNfpFEXBoUOH9NfHjh3DpZdeipo1a+LWW2/FZZddhgEDBsSiyqcc3yz5Bh07dsSPP/7oKr6iKLjuuuuwfPlyXHrZpUaA+RRnEhv7DeHa2zmAdq6F0X5hmtBZ36Y+er3xfvWRMjtdPGgS3DHd8ameu5lWbtJ11yDlroFIuPQivQyjXgKetFTwFucgvkVzpNzWD/kfz0XWMy+A+Xwm+SEDynwomD4b1UY9DabLnm3vVVGQO+ZVv3rz6tVQ+5MZ8J7ZSI8qnzDTlrh69VB7yrs4ftd9KFnzsyWP0q3bUPjFEiT3vA7mVGahqbndIdswDMAZKWdgf+4+zdPIwKGKtBkTYIoC7uGAIsA8UBfr5AxCMChM6O9V3WWqXtsD1SEohALBOAA1nmBM+xzIY8JtlyE0gaTQ2nBMaMeJQTAtHYTx7oSRzjjOIc7VIYLffeddV4unAUCvXr1wxhnuFo4hCCK29O3bF5MmTcKqVatCxj106BCGDh2Kt956qwJqVvmQv6VhYRfvAhCMqb/R2u+qPP9KcbYU1YIx/VwBuQiGYNrPuBomACQmJKJVm1b49edf9fweeughZGRk4MYbb4z8DVdB9uXuw9LdSwBogmxNfs01wTWkGFvKtjVhOWOGaFsu7SHTMyHDNDezlGlr6eQrmJ8JZpIyM/gUH8qUMsR74v3SqIfcyAHasQdgaRcePXIE/35+tOX9mvvZP3z/g9/+2L59Ox4c8mDA/TX2pbGoUaOGq3179OhRTJw40W97s2YpKgkXAAAgAElEQVTNKrS/ICCw+8QuQEjhvNxlzCI71/epvCVDTawdQyDek4CU+NQIhpfCH9vQ21h2yXm4eUVxWIUxhrb1LsTqfT+gpKxI7TcwbTRQaO1SBvgg4GEKhPCo0mspvxYKBPNAEQo82g4WTEBhAh4h25+yH6IeK0Uoqqxe3mOjMAiutmuhCIAb7V19vFKo32V9jDNI25WZ2ssS+2tTwOkwrEgQBEEQBBExJNYmCMI1nHPMmzcPvXv3PtlVcU39+vXh9XpRVlbmGH7s2LEKrlHloUmTJkHDo7VvorVCW/PmzYOKtaOxSuTZZ58dNPzw4cMh85g1a1bAsLvvvjviFbSDcf311wcUa+fm5mLLli04//zzI8o7Pj4+qhL9tm3bBg3fs2dP1MqKBp9++mnQ8EceeSTqZT700EMBxdqAelM3ibVPHt9//z0uu+wyLFu2LOTvqJlQF9Yjld+HIlS+bi/4EwRBEARBEARBEARBEARBEARBEARBRMLff/+Nl19+GVOnTlUlrxHy4YcfonHjxgHDFUUxJhsRBHFK8Oxzz2Lnrp2YMX2GZbuvKBM52z9GtRYDI89chJo47GcvQ1FJeJONOecYMWIEbrzxRjz11FP44osvXKVr0qQJhg0bhvvuuw/Hjh3zk2oDwLnnnhsyn6KiIr3uQpugZ5Zkq/Oc5eRBdbIgAMtzKd1Wn8rJhjDP8rQ8DygsM82hDbbRkGOYcCvOpgmE5eYf//gH/v7776BxYnWPE0EQRFWlpKQkZBwSa1cedu3aFbW8du/ejXPPPRfLly9Hp06dXKWZNWuW34IriYzhhsTYirXvT03D67k5KAjZBlbJy8uLeh1Olb46iVWrDl6vF02bNsWOHTuCxlu9ejXKysqi1s6V/bewZFXmPo/90SGe7MvJiIpQdBmkKq/SHtVeXIX2kwq/Weq4Pf6ii1znEV+tOgqOHNEEjwCH/1uQ4kYZbvZgGqJsuQf8dwC3bZNCSInsXh6d8zEaj/Ff8Cso0huWXg3Jd9xhKSnYb4ibn0mWFHiBMe8/miKlf3+XlYwcXi/Dddw5c+aUS6ptZvvm7Xionzp/Kyk5CYUFsV30KZL2GzPMYwRBREDt2rXx6quv4s0333TVzwpGZmYm3nnnHbzzzjvYsWMHzcMMhul3a9WqVbjwwguxMcBCGXbKyspw5ZVX4sc1P6J1m9bqRrNkE9r5VbZddMG1FodpZ2rNh62fzJkh6dQxpY3jzvPV7XJtq7hOrQ0DENe2DaqPeQFx57fSz/8WQSgTqh0acvhbldyl9PsnUFCA7H+/7Nd8K166HBj1tH5CZ8aOAANQvOYnlG3f4dcSqPbUcMQ3PtPIyP9NGU8T4lFj4is4csW1EMUl5t2NwnmfIaXn9ZayLUJt3XUqRX/q2Hyd5LpgYNoiJkL7p0BRGLhHXaSGcVXKCc4ARQHjqjBbCEW/JiDV11KxLQTXhv9la0weB80OaWl5qfVhUopubTxpu8ZBKmg+CKYgXVQoG4VOYTYKCgowbNgwhwPgzJw5c1zHJQgi9nzxxReoU6eOel00BJMmTcL999+PVq1aVUDNKg6zNNv15VItIrOdM00rUgQsw8hAC2MMijB+lBkDhCLzlNHNP9qaVFioeV582cW6WBtQ2xh9+/bF4sWL0a1bN1f7oKpzKP8gvtixCIri0+574rpUG9prDmjPpXyZawJtbsi1GTTptrqfOedaWkO6Lf9x0zPuASDUc7RE/xwxhuKyIsR74nUJtCnIgpRDq+mN+7dyc/Iw+b3A7hQnDh48iPfeey9g+MiRI1GzRk1XeY17ZZzjmPdzzz1Xode+9+fuQ5GvSG3XyP3kNJYgv4rMeA0moEBBHEtAanyqdoAcGpAufwQYi9JIt/1noYLGIeN4HNqe0Q5rD/yoy7IVcHCu/lKpImxmkmoDCgcYUyDggbacjBZXgDNoC8LI8UQFTHggtO1gsrVsWuZP+w3TFxJgMsQQbBubA8u1zd8pkmsTBEEQBEGUH7q7lSAI19SoUaNKSbUBdXJKamoqsrOzHcMLCgoquEaVh9TU1KDhlW3f1K9fP2h4NG62qVu3LjjnASXdocrIz8/H119/HTC8X79+5apfINq3bx9UIL9x48aIxdrR5h//+EfQ8KNHj1ZQTUKza9cubNmyJWB469at0aJFi6iX27p1a5xzzjn4888/HcN///13HDhwIOR3gogdO3fuRPfu3bF27VrUrOlu0D3Q91MSq4kTofItz8R1giAIgiAIgiAIgiAIgiAIgiAIgiCIQGzevBkvv/wy5syZ4ycOC5frr78+qFQbUO8RIgji1IIxhg8++MBPrA0AJce3liNnYXsVyHpk1nExFJY431MWivPPPx+ff/45du7ciS+++ALr1q3Dzp07kZWVhdLSUqSkpKBBgwa44IILcNVVV6FTp076b5qTBI5zjpYtW4Yst7CoUJ8AzdS3oL2W79mqDTPmZUrBtlANZYEweTksCAHGLbaKgIawIEHESaBmzZohxdpxcc7iGoIgiNMVN8IWEmtXHhITAwtJI6GsrAxdu3Z1JdcWQmDq1Kl+269NTEJajPuzHMC/0tIxNueEq/j16tWLaX1OFiTFPv244YYb8MYbb4SM16dPHyxatKjc5blaEyhIJCmVtAgnpezRlMzSkzMMVf4iS6HGtEukY4UoKEDhosV+23nNmkho19Z1PnFpaUZvXAgIU6dRlT76exKtMm1ruD2e/bl8ZLZ8ACDzs4Vo8NT/IS49Xd3gIHpU87JJbhjgqVsbNV5+0SJI0kU5DvKb8v5Gxbdti/i27vdzRTBp0qSY5BtrqTYANGrUSH8uVaFybEWKSQH/R8g4gCU9QRDuadSoUciFMcLhhRdeQIMGDTB48OCo5XnKYGuTcM6xfv16tGzZMuC8VjulpaXoeFlH/LrhV5x99tn+50rzCTrAz6FgABRtxNrUEBK6fE6BvroIY7pY22lcX/4eCyFVz4a4jiclodro55Ha/w7AI/tgWnwmVHm0We4Nf8F26sAByJ8yHWV7D1jaEb49+4G8AvC0FL3e8m0DQMmKVX7nA5aYgOSeN1jKMN677T2pDSPEZdRD0nXXoOgzo83FAJSuXQdW5gO8Xu16gE2oDahj9qYTGgPgYV5US6yO7KIsKKb6cc61RTYVKFILKDTJJ4Qm3Oa6RJUDULRay2KEUCDAVWmrbNNZ2qvM79qAKlpXz7tgmmwbNtm2cYDCJ8BnsMW5LVyN7wDAihUroj62QBBE+UhNTcV7772HO++8M2RcIQR69OiBvXv3VkDNTj5Bxynsv4m2iLpf2yTANsczn3P110L2j7XTm3nIwrTR+F9Nd8fdt2PK21Msi6sUFhaiZ8+eWLBgAbp37x7mO69aHMw7gMV/LUCpr1STHWuibCnP1s7F0OTa+hYmHzW5Nji4SbatbjME11LYzcD0to0q7zbGRRhngCJbCvI+A4EiXyHSkW6cuy2LiUjZt0aggZiTxIEDBxzHJ8455xzcfvvtFVqX7Zl/GkN4sp0DyHVHoC+QJwAhxera90cev9T4FPVeEvn91PKSTa1TZYFLN6QnpOOcWudi6/EtqiibcSiKD2CqUF5RAMZVITnA4BGAgAcKU8DhAYNQpdqajFvd72obVgiu9REEFCZvmzHa+OpvmiHcBhi4qR9hkWMHkWs73etIcm2CIAiCIIjyQbNJCII45Ql2M2oggfLpQKibdCvbvqlRo0bQcLcXroLBOQ9aTmFh8Jtvvv/+exQXFzuGpaeno3379uWqXyASEhLQrFmzgOHbt2+PSbmRkJGRETQ8Pz+/gmoSmu+++y5oeI8ePWJSLmMM1113XdA4q1atiknZpwrVq1fHxRdfjP79+2PkyJGYNGkSPv74Y3z55ZdYtmwZli1bhq+++gpz5szBa6+9hvvuuw/t27cPa6L1X3/9hTvvvNNyw0YwQsWL1UB1qN/68k5gJwiCIAiCIAiCIAiCIAiCIAiCIAiCMLNp0ybcdNNNaNWqFWbOnFnua5Kcc4wcOTJKtSMIoqogJ+d+/NHHjuE8oXqIHFwpzazRQ4QVFJfvfrqmTZvioYcewpQpU7BixQps3LgRf/zxB37++WcsWLAA//73v3H55Zdb7l/ZuHGjXz4tW7ZEampqyPLy8vKsoi8pV4NQpRgm2Zp5uxkpuPDblzKe8E8TLnp6exERmTGI8vDrr7+GjBMfH18BNSEIgqg6mGUfgfB6vRVQE8INd911V9TzlHLtzMzMoPE2bNiA3377zW/7rcnJUa+TE4NT01zHNctECaIqM3ToUFfxFi9ejJ9//jmiMpwl1yFwEGCrrkjh2De1LokkDVb+5fmVL32KFSTUyZs5C0purt/25D43qZJHl3iTkgCY/FtCFWoLhz9AwAdTF1XPRbgaEggURfaCffkFODbnI8u+JV+NO5YtW+aqj1lZee7fz53sKhDEacu4ceOinud9992Hyy+/POr5nopwzrFx40Y0adLEdZri4mJc2O5C7N6zGwD8xp0hF3uUJ3RoY9EwFnvUn8g2jvncy5h27hfwMqNNEWzhAmaSParOQgZeowZSB94JeD16gUaxhrxZl09qj5qhUI3t9SKxaxdTHYxH5dgxLbWUWEKXWpZu2eZXR+9ZzcCTknTRpVRaMsb1dLoQk0mpNUPSpRcb8kstL1FUDN/hI7os0+zV5lyKthlgll5qz2on1dauDShQhAIIQFEEFKFAgaJKChX1mCjQ4gD6tQEmhBpHe4RQ0xgtV0WXARrXIuT/8pNgux5gF7TL92nfiaY2sV+7nDknMrfr8vLy0KplK+zbt8+esyMdOnRAly5dQkckCKLCGTBgAC699FJXcfft24fHH388xjU6uQTu6wbv0erjB4FWe1Az0azbMITZUgQM07mRGecdpi3qoMuY5XlWi9ukaWM8Psr/mBQUFODGG2/EvHnzgta7KrMnZxf+tz2AVBvyUf3fYwpnXLYRuC7a5lwTbDNdpw3OPLpEW7YrPNyjthkYB1dt2mCC68cFMB8/9bVPKUOpUgajVWFbIMMYqNFkz6Z21Em+5D9m7BhHD9Hzzz9foYui+pQybM/aDgahi7IBQ0oPLr8jwrEtpEBBUnwSvB5Te9hpsS8Y33X5/fMPNz0PMm5oD6qMY2JnpjdGraTaUITQpNpa21DxQQi1TaveG6NA0R6hbVdM7Vgp1VYTa61Toe53/WMs741hahTBtA++eVzStMCPtX2qP9Neq4vVBxpPtt8rE/DeGbqlhiAIgiAIwg+6Q4sgiCpLUVER9u/fj3379uHgwYM4fPgwjh49iqNHjyIrKwtZWVk4ceIEsrKyTnZVK5y8vDx93xw6dAiHDx/GkSNHcPz4cWRmZur7pyqRnp4eNDxacthq1arh+PHjjmGhZOPff/99wLB27drFdHCtYcOGAVeC3r9/f8zKDZdatWoFDS8tLa2gmoQm1M2RnTp1ilnZl112GSZOnBgwfP369ejbt2/Myq9qdO7cGa1bt0abNm3QqlUr1KtXL6IbQI8fP445c+bg1VdfxZ49e0LG//zzzzF79mzccccdkVS7QjhZQm+CIAiCIAiCIAiCIAiCIAiCIAiCIE4/Dh8+jG7duuHYsWNRy/PFF190PQmSIIhTByGAF55/HqNHj3YMj695bkXXCDkF5RNrR8IPP/zgt82tBObEiRPqhDwGXVwB+M+tM+a5qpM1hemfZbarlFEI4T+L0p6nvF+FhZqiTVQGSkpK0KFDB1f3YDpNPCYIgjidcfO7WJFyBiI4Z5xxBmrXrh3VPiugyrUHDRqEzz77LGCcqVOn+m2r5/HgsoTEqNYlEPMK8l3Hvemmm2JYE4KoOJo2ber6O9+1a1ccOXIEyRHK7oUQAfs+Zhl2gAj+2MRDqt9F0aSUwhJH9ueYXETJJCcUomL6scrx48h9/Q3/AK8XqYMGhZWXNynJkGrr/zOLoEvdGwwcxq6Scc19X3OY3fcke8o8YLjK4clTUfeugWDx8WocW3/YIgU1bxdCFYEKo06nEy+//PLJrkLEVKteDf1u63eyq0EQpy19+vRBr169sHDhwqjmu2rVKjzyyCN46623oprvqUh8fDx++/03ND+7OQ4ePOgqTWFhIdq2bostf25B3bp1A0eUJ2e50AigCuqgtZm0MCFM6jghwLSFNrzca8uOBZTMmc/DMo7cptZDCgdt0jqTlNoyPK5JIj31MixNNf0s7zMvxGEdixfHM2Esp6niSUkOOa/Tqv/Wyq9TxyEOIPLzrdu0+qr7lBn71lQ/BoaaibVU6SADPEJAMFUfqP9TBDgX8AkFEAwcHIIJKBDgqopQu2agSrYVqF5IRQBci8W4useEtucMybaUcuoHXt3PQgrRheaWZBDM3KYyvZkI+XTupxg4cKDr8W7OOWbPnh15gQRBxJwvv/wS9erVQ3Fxcci4EydOxH333YfmzZtXQM2iSBBJceBzor3H6x+knx+FNYwxQwZrnNscyhCGq0BftFkbj5CLXDB5jVmrJ+MMXGEQgkNA4N4HB+HLxV/i15+sCzQVFxejb9++eOWVVzB8+HDn91FF2XzsN3y3ZzkEAA/zQDCmupW1RTrUxbilIJsbSmumqrS5/mgswMEATa7N1e1Qz92ca/JtKdoWJsG5FHFrUmfOPWBMAOD6eRgACkrzkeBJMITZAPTWCjNaFzr65wtITU1Fv9v7WcZHIh4r0ZK5GcMrKipCYWGhnwckLS0N//znPyMrP0K2Z21DcVkROGdqa0ioC6AAhlybcUD9/hhScvXwCMSxeCR6E63HTRhtVzv6ZtP3XCvMP65jHvaxuPDQheEVQKvarfD9vlXqIjCKAJgCcA7110WBAIMiBBgEFKZobVHAxwS82niqwhQwwVWRNvNCEYr2ffRAEYr6HYXazhU+AWjHSoapXRmhfhe1+2n0Poj8/dRvs1HjWcYO5UGw9JWsY4r216aAymk9JwiCIAiCOEmQWJsgiEpPYWEhfvrpJ6xbtw6//fYbtm3bhp07d+LQoUMnu2onnZycHPz4449Yv349fv/9d2zbtg27du0KKIauyiQlJVVIOZHeCAcAv/76a8CwWA+u16xZM2BYtG/+LQ9paWknuwqu2bx5c9DwNm3axKzs1q1bBw0PVbfTjfvvvz8q+dSqVQsPP/wwBg0ahKeffhpvvOFwc6eNp59+GrfccgsSEhKCxlMvYAQmlAA7UkJNePN6qTtAEARBEARBEARBEARBEARBEARBEET5EUJg8ODBUb1H4frrr8eTTz4ZtfwIgqgaFBQU4I47+geUpyQ36IS0Zj3DyDHwLDLhN8vM9lq3ZwA5hRUr1i4tLcU333zjt/2aa65xlT77RJY6sZLJCXqmSZZywqs2idI8AVa+tk6KhfFcTuSzCbb9JvLR5L0qwd69e9GuXTvX5+/169fHuEYEQRBVi9LS0pBx6D7NysWwYcMwYsSIqOe7aNEiHDt2DLVr1/YLKygowJtvvum3/ZakZFSEdr1AUbDUpSysTZs2uOCCC2JcI4KoOB5++GE8//zzIePl5+dj4MCBmDt3bthl+M8DsJmugvWNQk0hYDDJHw2hlZFc6JIW8xJJQpPChK5AdMge9SyUEyf8tqcO6A/vmY3CyovHx+vPzXJsR3m16bkCwOMQlwVI6wYGoPTwERyd/RHq3TVQLVMYJTPY+s1ksgEArF69GkuXLj3Z1YiI5JRkLP58sd9hPB3l6ARxMlmwYAGuuOIKrFy5Mqr5/uc//8GBAwcwb968qOZb5QjR/hAQSE5Oxh9b/sDZZ53tetwwNzcX57c8H1u3bUWNmjU0EaMq+9ObJcIQaPu59nRnshFZLpAhx57juH//2lEkahOFmmWgujzUUrAh4Da8nyY9pL4RQGmp3r4wLwbirVUTXLUh6vlzUwn2M4nIzAx4drGfd9TqaNtKyxyH7XlysnYtwLRjLc+tQm1JjcSa2ltTIBiHoggwrkAIBqEwCM41sSBXPddMk2xrIk99QU5TS9S87IlmUtWF3vozKdQWABjXW7SO51yLo9M/ji4lDJTeltddA+/CjBkzgsez8fDDD6Nx48ZhpSEIomKpXr06/vOf/2Dw4MEh4yqKgmuuuQY7d+6sgJqdHGTvVIqtJZbzZpCfzJC9W3meFOp/2qnEKFFfzIKBmcYnhNY4MJ99GWPwej0YP+lVXNfpej85us/nw+OPP45Nmzbhgw8/gNdTtcfbFaFg1d6V+P3oJnCmabQZHKXaZik206TY3HTNn4EDjKuSbe2PQXsOj3HdH0zNU0ujL6DBOaSyGwA406TP2jZFP7cKFJYVorpQAOa1yNTVhTxM9w04fHjOqHcGpk2fZtkm66W/1m9WgP82BN8WiMTERHz4wYchFzOpCDYe2aAuNqKuImKIszmgL1Zuk2CrgnN1PyXGJ8FYNAUyovZU3hBietSQ94kAfofFhjlN4Ji6LF8mMX8WbI9OhcZifCXBm4izazbHlmOb1d8YuTgLA4TwQIECzhgU4QNTPFC4upiMRwAKODhXIIS6JIwHgCJ84Nyjjsuqy8aoAm3ugaIIcP1+GYAxU1sZ3Pa7py4OY37fQgrVhfE7KRed0e/Pscm1Leltr3WioKmxLmRDEARBEARRdanaPUaCIE5Zjhw5gk8++QQLFy7EqlWrXK0OeLqwa9cufPTRR1i8eDHWrl0bUpp6qhBvujmqspazdevWgGHffPMNrr322ojzDsWmTZsChuXl5cWs3HDhnCMhIaFKfKf/+uuvgGEpKSmoX79+zMpu2rQpPB5PwO/3jh07YlY2oYr8X3/9dbRs2RL33Xdf0Lh79+7F3Llz0b9//6Dx4uLigoaXlZWFXU83hDpHhKoXQRAEQRAEQRAEQRAEQRAEQRAEQRCEG6ZOnYrFixdHLb/Bgwdj/PjxIRcxJgji1CM1NS1gmDe1Ps7o+hZCm8mChdskZy7JzK3Y+/S++uorZGZmWrYlJyejW7durtJnZmaaZGpMn+DnhDEBz/gfMARu0VgwXp8MaC3CCKNJehXO8uXL0aNHj7Du5UtKSophjQiCIKoebn5DSaxduXj66afx22+/Yc6cOVHNV1EUzJs3D/fff79f2OjRox3T3JKcEtU6OPHMiWxMz3c/l2DKlCkxrA1BVDzPPPMMxo4di5KSkpBx582bh927d4clzHPqK1nEjn4GRdM2szXaPxObHNuxcKtU25SfzNZPMhkDCubNR8HCRX7bPXXrIP3/Hg87P+b1mv2PAKzSSgVWOaXUNnJTmLCk0UQ2sO5up7xhSy+fH/jP26jT91Z4k5OsiU1YRI5aZrrk0fboVyDCO1ZMsErt7x4xYkTY4whJKUkoLiyGokR/UbNzWpyD739eBY/Hiz279mDe3HlYvnQ5EhMS0f7i9vjm6yX4889t6HJFF8yYPcOv32sZZbLLwwiCiBkrVqyIiVx7/vz5OPPMM7Fr1y66/hSC9PR0/PHHZjRvfg6ys7NdpcnKykKr81rhz7/+REpKirFACGA5EQsITb4pAA4IxWjTSF+gauRWtDaPiod7rUJQPWuraM4spDOLtHV5tlmurQk+rRkKU5B11Ny3c5epXK1e9TPgqVkz4H7hDmFlO3ZByczSw/wEhqa3yE1hyrHjfmcgFhcHb0aGth+YX6PHSagtifPEITkuCQWlBWpbijEoYGCKAPcIXRQohIDChCYJFKpEVUDfpv9jiibkli00qzJbbTMJCMFM3m+h11A/VtxfACn0eOY3b91XelzZ7jI37ADcd+99YUu1a9eujdcmvBZWGoIgTg733nsv3n33Xaxbty5k3F27dmHkyJF48cUXK6BmFYPjYhMAgl47ty9GYe67CgG5hoLMX03i9MNrnMvktWmmjVXocm8GMKEtYiEFwHo4Q7Ozz8LwUcMwduRLjlWdPn06yjxlmPzeZCR5q+b1ypziE1iy8ysczj9sEmZLwbS6aIX+HByca1JscDBNws2ZKsjm4LqYW5dlM2MbZxwexsC5R5Vsa7G4kItsy2Oqnq8ZuH7MVYw4QmuP5ZfmIz2hmkXWDMhjz/R2B9Ofm46/Cf0czWyvQ1BV++EH8g7gcP4hABwebhxjOZjFOQAu9xyHgIBHNW6DgSE+LgFebYEZi4xcHgen8UYE2F8WKzb8B8qcCGnaP/mcmd4Y+3L3Iqc4F1wwKODaL6Ki/aYBgquSbSaY/rlUmA9MeCCYJtCGUFMKBYoCTZittkJ9Ph845/AJ9XvEGYccnWVCAEwdmZS/oYwBUAxhtfy+K4r2PVM0uTZscm3AGOTUsC8g42pBGQSXpBMEQRAEQZyq0B1aBEFUKn7++WeMHz8e8+fPj5lktCoihMCSJUswYcIELFmy5GRX56Tg8XgqdTmKomD37t0Bw3fu3HnSVq6sbBLruLi4SlcnO4qi4MCBAwHDGzZsGNOBJK/Xi/r162Pv3r2O4fv3749Z2YTB4MGDceTIEYwcOTJovBkzZoQUa4eaVBarc16om4ATExNjUi5BEARBEARBEARBEARBEARBEARBEKcPWVlZGDJkSFTyatu2LSZMmIArrrgiKvkRBFG1+PHHNQHDEuu2Rf1rZ8KbXDdq5enOBdNETcucTZMIKivPB0UgqKA6mkycONFv2y233ILk5OSQaYUQyMzMskknoE2+CzA7UreGCeNty8nS4bznEHHdTvIjYsvrr7+OYcOGhS07y87ORklJCeLj42NUM4IgiKqFG1FrXFxcBdSECIfZs2fjlltuwe233x7wnnbOOVJSUsAYQ05Ojqt8f/jhBz+x9rp16zB+/Hi/uG3j49EshtL12QX5eDI7K+x0bdq0iUFtCOLk4fV68cADD+CNN94IGVcIgSZNmuiSFDfxgxJKSGOLKmB0QYWuZXFKKiyPemZyUSQBXXgkBVWxonT7X8h66mnHsBqvjgOvVi3sPBn3+EmwYXou4Lf7VO8mnP80hw0CHVEnF8uEdmAAACAASURBVKPZ/8kAlB49hgNvv4szh//LEh4xgYTqpwALFy4MW4Jbp35tPPrSI2jToTXu6nwPjh/ODJ3IBZxz1KxVEwu/WgCPxwMGoEnTJhj+xHD835OPQwqqRj77DJj2nbcIqiIp1O5lpfEPgigXK1aswFVXXYVvv/02qvnu3bsXjRo1wvLly9G8efOo5n0qwaAKhTdv/h3nnHMu8vLcLdhz9OhRVa69bat1DNHphCtUd7YRx7RwCBNqmBbPEE0GFodatpvkgmbRp11aZ27T2X+3rQumMIjiYhSt/N6v3OQeV1vFo4xZyo87tzlKVtuufSgK8j+cjmr/N8wvPwBG48VaBZRt2eoXNb59OzC5r2UDiNnPa7ph0Wg+avsgPaEa8kvzNTG2+j4El8dCaFJtVULImSocZEKo6kGmigcF43rxlnabEBBMqgtVobaUC1rkgTAWS9E/G4AqOZdtWsvh0d5oGG2qZd8uw4cffug+gcbcuXNJxE8QVYivv/4a9erVQ2lpaci4L730EgYNGoSmTZtWQM2iRBj9SeOUYBUbO54vzYls6QNmDgCMqetRaAsuGBekNUm3lgsT8vzOwIQUyar9NnWBJbVWgx4YhCWff4N1PzrL0efNnocHRt2Pf9RphvqpDdzshkrD5qO/4Yf9P6BMKQXn8shY2ze6IFswMA5AGJJqbhqt4IKBcRlP6rENabZ+juRcj6NuU4XmjHG9ZHkcIADOPdAGlrRjZXIwCyC3JA9pCengMPrQFt2Kw4fG1cfV4faFU6k/ve7gWgCA3kRk8ovMAM4hmAAXAPOoDTEutHYS9wAMSPQkGp8V7YDot33IgyhjMFmQ1taF9ZCoQaaRL/s4hvmAVgGhtplza52Hnw78CEV4wOADE4CqjvLAJ1upQoAxAQZF9VoLTbYNDwQUNQpnUIQA1yTngkPttHBuuddFHXtVwJlH/a2TP6vyhiIhYPmCmHetFqQvaGCXa5s+IoGg+24IgiAIgiCcoVE8giAqBbt27ULv3r1x8cUX45NPPiGptokNGzagU6dOuPbaa09bqTaACrvwFGk5WVlZlfZzG+7kl1hTFS4iZmdnw+fzBQyvWzd6E/QCUadOnYBheXl5lV5Ofqrw1FNPoXXr1kHjrFixAoWFhUHjhJrU6GZyRSQUFRUFDU9JSYlJuQRBEARBEARBEARBEARBEARBEARBVE0KCwuxceNGHDhwQJvAFprt27dHdM0zJSUFV155JUaOHIkvv/wSmZmZ+OWXX0iqTRCnMaOeHeW4Pa1ZTzTquSiqUu1w8SkCmbkVc3/Y119/jeXLl/ttf/DBB12lP3LkCMp8Rl1ZeebTmeb9SQIJ3oiqwYABA/DYY49FdF+hEAKfffZZDGpFEARRNXHTD/LGUJ5MRE6fPn2QmZmJN954A7feeiu6deuGXr16YeDAgZgxYwZyc3ORk5ODEydOYMuWLa7y/OOPPyyvCwsLceeddzrOMXgwNS0q78NOjqLgwsMHI5Jqd+zYMQY1IoiTz4QJE3DmmWe6jn/WWWeFjCOEVXxt6XIx+wZbmAgwx0f2vUz52vteQrUKBm/LM+OPWRZXii5KTg6O3zMIoqDALyxtyP1IvOqqyPIVCgRUGTa0R10UbsJPsO23YJZA8N1kkuDA+ZCZww69OxlFe/faMyFMFBcXY/jw4a7iMs5wRe/LMfF/r2HyyvfQtmMbeDxe/Pd//0G1muEL2c08/fzT2LD9VxzKPYgtu7egdp3a1rKdpFHR+JrQUAlBxISlS5eiVatWUc/3wIEDaN++fdTzreo4jftmZGRg02+bkJSU5DqfA/sP4PyWF8Cn+GA+YcrFQxzPu4rDDyk36sSZdU6yWURp327b4CeSZmZJt8PgObP9k+S/PwVKlrWvxeLikHrPXbrIUP/TimYMSOzaxdxE0//y334fRSu/c9gb1vR6fopAsUP85D69LQn9JZ1W0TdjTN8HDAwpcanqkRGA4lMg4IMQChRF6O1e+aheOxZquLZdGtIFFAhFUWXYpqVO1LVfjLj6o6wQTEJ1Pdxhh+hvwT9cpjGnFdaLGuh7a1/HfR2Mnj174vIul4edjiCIk0fNmjUdFy92QlEUdO/ePcY1qlgCS1aDdFjs50nzOdLPC2s6rzgUZZxjTDnpi35J8a/2ihmZcC2dx+PBa++MR0qqs/vgwREPIj4xDrtP7MLGI78ir8Tdwh8nk8zC41iwbR6+27sCPqVUe/8cHFwXXHPGwaXsmnFtQREZh+lhMh7nHBweeDweI638g/raw63bGGPwMG6RKpvLsm736EdM1dJxMK4uppFfat3nup6bGcff+IiYPgla9sbnKnBbzImqKhA+nH8YO7N3qvtY26a38SC191qIYhZvq+840ZuoHX9TG1W2ZeWjMPIE4PCd08oNsK8t333zojOm42mJX0mPRc3EmqiTXBeKUIw/RYH8J4TaTvUpPpQpPgjhg6IoEMLYpsZTHUOKXAFIUSAYACGgCE08D6j5gektWfk/hKl1q6+8oz5Yxn1tv696HFsaPb5TGzjEYJQQAdrWBEEQBEEQpzCV32xJEMQpz0cffYTzzz8fCxcuPNlVqVQIIfDqq6+iffv2WL169cmuDhGCzMzMk12FKoPbAc6TSU5OTtDwtLTY3MwcThmh6khEB4/Hg6effjponJKSEqxfvz5onPT09KDhoQTYkRJK+F0Rn2WCIAiCIAiCIAiCIAiCIAiCIAiCICo3ubm5GDVqFC666CKkp6ejTZs2aNCgARISEtCkSRN07twZAwYMwIIFC1BaWmpJm5+fH5Z8Ky0tDZ06dcI333yD7OxsfPvttxg9ejSuvfZa1KhRI9pvjSCIKsSWLVuw7NtlftuT6l2EjKveB/MmVnylzLc5CYFDWbEXa2dnZ+P+++/3237llVfikksucZXH3r17HSfI6dssAgsN+y1dTpP4VAOckZ89X6JSU1RUhDZt2mDmzJnlyufTTz+NUo0IgiCqPvb+kRPx8fEVUBMiEpKTk/Hoo4/i448/xtKlS7FgwQJMnToV/fv3R3Jysh7v3HPPRWJi6LZobm6u5fXIkSMdpdw9k5JxbaJ7KZ1bChQFXY4cwhGfL6L0nNMUQ+LUhHOOjRs3uo6/c+dOrF271jEspIwk1FQZW1KzAFAYyhW/LC1hDsX71YkZUWPSWysrQ+aDD6Hs77/9ghK7XI5qTz8VcdZCW+jPXnf/58L2aBVhBxNm23GKY9+mFBVh58jnAmQYohSzCPIU7j+PHj0aO3bsCBrH4/Hgyff+D3M2z8JDrzyIxs2l9F6VNdWsUxOf/PQR2l3WNqK5Z8+MfgaPPv4oMupnqBt0WZf2p5o9IQ+KpQz7Bwk2WVSA6lSFOXIEUdXZuHFjUKlzpN9DWgTJLQyNGzfGuvXrkJCQ4DrVrl270K7NhVAUBYxbj5GUzKlCOu23mdkW0zBL65jwE2sbtYtMrq3HM4mmLfFN+TAwFH3+JU6MnwjTWQUAkP74v+A9s5H2Fpz/JXXuiLhzHBZv8fmQde+DKJr3GRiERcwNe36MoXDFSpTt3W+pprd+fST36WWJb3+u7k/T+xfWfZQanwKhCCjCB8HUfa5IkTaEKiWEKiYU2mtoplQ1jqntxmTr1arLhjwFm9yRetX0c7N9gRlhPhxGHpY4tvycrnMwYNasWcjKCm8Bqosuvgjz5s8LnDdBEJWWhx56CK1bt3YVd8eOHRg9enSMaxRlwvg9MvrG1kRu+jrm9MHrY5X3+vW5mIwDy1lK1zZr0mi5vdGZjfDv117wK+aSyy/BHYNvU6XPjCOvNB8bDv+CPzO3oNhX7KamFUphWQFW7VuJuds+wsH8g5rEWpVlc8ZMfx6p0FaF2IwZcbkqyJbybA/zGmk0cTYHN8m1GRjn8Gj7SM1T3a+6yJtrkm6tHQSHtgEAvf1hOa4MyC06oQqBzcdchpsfYfv8hPowWT6Sp85J98f93+ufb/WISJU2U9ci0b8PHKYGm7aFI8GbYPoeQZeWgxnHQLZjZTPLb/0w+Z00t8cixJ6vXch/sjm7xjnwKWUQigJF+OBTFPh8PiiKDz6hwKf4tHte5CIxii7XBuQiL1o7k6kLMCgMABNQmABjDIIJgGlWbGa0egWzybWFdVGhwBJs0wIx9t0YpWHEU3k8kiAIgiAIwg7d9UIQxEll3LhxuO2225CXF/lqcHFxcWjcuDE6dOiAm2++GY888gjGjh2LKVOm4MsvvwwpM62MKIqC+++/H0888QR8Ed7YCABJSUlo1qwZOnfujL59++Kxxx7DuHHjMH36dMydOzeKNSZCyWuJqkUoyXE4NwFESqgbsGMlYib86dmzZ8jjsXnz5qDhoSaAFxQUhF0vN9hv0rdDE9MJgiAIgiAIgiAIgiAIgiAIgiAI4vRm8eLFaNGiBV588UWsW7cOZWWGNLasrAy7d+/G999/j5kzZ+Kmm27CmWeeiQULFgBQr0f26NHDkiYYL7zwAnbv3o1Vq1bhqquuImkBQRAWmjdvjsaNG/tt9yTVBQJIM2KH88SyA5mh5ZnloaioCP/85z+xe/duy3bGGF555RXX+ezZswdhzbIzydyIU5Pdu3ejYcOGYQkFAxFIMkgQBHE64kasTf2eU4Orr746ZByziO2bb77BhAkT/OLU9Xgwplr1qNZNcvPxozimCWkjgcSgxKlM9erVMWvWLNfxH3vsMb9tkfSXLMKUCLtbiizXcfEj00tz/YQAFEVfVCmqCIHsUc+iaPkKvyDv2Weh5jtvA+U49yklJUZRpj/HqpjCjEeraFtKhezSbWFJZSWQmzF7+Uoc/XR+6DfhhlPsJ3fDhg0YN25c0Di3Dr0ZH6x7D206tVZFYFLqxRgMoSlDfHw8Xv94Ir7fuwrLty9zfX7yxnnx0L8etMhI/eWazCp9Mn1v9DrYHKRmOZSels6ZBFGhcM6xfPlyNG/e3C+sRo0aWL16NUpLS3HeeeeFlW/Tpk2jVcVTDqsjUf2tPPfcc7F69WrExcW5zmfrlq3ocHEHKD4l9G+nviikSbCt/6YHXwgokFzbTxqqNQLMIm3GTDJqZmtkAVAOHkL2U88g84FHwHw+XVYIACm33IS0IYNNdZC2Q+sf4x7UeGWsYxtJlJQgc9iTOH7vgyjbvsMi0zbnIfLyceL5MeZSAADVnxsBHp8QWKgt3758z8J6HmOMIdmboooFoR5vRVFV2UIoxsIymoVRFRAKKNqfLhIUir5jVGG6XJTGLAkUkKdf+xIphszQ2L+AEddRNKhHsr9Z60tFUfDIw48ESOwPYwz3D7kfq1evpgWoCKIKs2TJEtfjsi+88AL27t0b4xpFmSCn1cCC2yDjA7YFKCznRmH9bbacq5zKl308W210eTaDHs5MK0pwLR1nDL1vvQkLVy5A5ys7ISkpCTVq1cCYt0aDc48ui+aa+PlI/mGs2b8af2ZuRVHZyXdv5Jfm48cDqzH7j1n44+hmQEDr/0phNtMk2NykWlYl2lzb5mEeQ5RtEmdz+dp8FJiR1sM88MDoZ6vnMQ7Ojf3LwAwpN+NgwjjWHBwe7b4M47gBXDZJwKAIBSeKT2hhhulZb1PpDmh/4bK9LSJfh6KySJvDZfeJXdh9YjeYR/3cCymZF9w2YMXAOMAYBxhX9x8HErxxxnHQj4u5zWd+tLYDZZvV3gaX3zv9++eEbWxEpgsbvzxifxzTE9JRN+UM+P6fvTOP76K4//9rZj85CCGA3B4cgiCgRRFUwIIHiNiCtV6IohXPiqAViwfiraiVtt+flqIVPNCqxbuiCCJaRVBRUZRTToFwJpCQkHySz87vj5nZnd3PtZ/kk5CE95PHh3w+O8fOHp/dmfnsPAc2bGEjIiKwYav6q61eEVmnteUyIdTkMbCNZWqiGaZqwEIKsj31Y8CoK7sTyTif/TtBODVnd5HwvhG+v+45orOI7ieOL+z2knTCSIIgCIIgiAYCPaFFEMRB4/nnn8ftt9+eUpqePXtiwIABOOGEE9CzZ0906dIFbdu2TfjjRCo/1NUV7r77bvzrX/8KHJ9zjt69e6N///7o1asXevTogc6dO6Nly5ZxOzR2796druISgPqxkDhUqI0fRJOtozrSfSI1GjVqhN69e+OLL76IG8c/oNFPq1atEoZXZ4KJROzduzdheMuWLWtkvQRBEARBEARBEARBEARBEARBEARB1H1mz56NkSNHpvTMw/bt23H++efjpptuwi+//ILPPvssULrLL78c99xzT1WLShDEIYBlWRg7diwmTpzoWb5/4weoKP4FGU2OOkglc9myu+bE2jt37sTFF1+MTz/9NCrs5ptvRp8+fQLntWHDBhoURzjMnz8fv/3tbxE2BHXVYevWrbBtm6QiBEEQQKBra2ZmZi2UhKhp9uzZkzQOYwwVFRWYPHly3ElRpjZrjmZpvof+UlmJ03ftQLia9b/WrVunqUQEUTcZNWoUJk+ejPXr1yeNu3jxYhQUFOCwww4L1rZK5oVJkoVHgGIIU5zlQksIY8fTcfxiwqg0aaD4n9Ox/8VZUcut1q3R6qVZ4Hl51cq/orwcNgB5pZSWIb8o2y/J1h+YWuA/HALCK3IKWBbm+yvAsPHeB9C0/6nIOvwIX/4xEgfZ9VqkVI8pLy/H6NGjE044wjnHiGtHKHkXk+IuxsCEEj8xVwgFaBEb0Dg3B0NGDMG8d+YlLccZQ86Qbwwjp6l7Syh0DSKMSvFY1VfxF0HUVU455RSsXr0aK1aswE033YSvvvoKQ4cOxWuvveZIM7///nt06NAB27ZtC5RnKv2thwJBhGwnnHgCPl74MU4fdHrgsa3Lli3D4DMGY8GnCwAGcDB34hBA1ldsT6XGK5Rj6l7LeML7q77u+reDgUUL6Ax5qF5XxffLYRcVQUQisPftQ8WGDQh/+TXKFy8G9LYa6ZtcOwZNJ90BcEsuYon2H0Nm79447PGHUTDhDu+EKIqy+QtQ9tHHaHTuOWhy4/XI/NVx7h6pqEDBuD8hsnGTU98BgMaXX4pG5w5LeM8xZeHmBBKOyFIA2Va2UmbLuVk4Z9oNCFvY4IzDFlKOzoVQ2ypfthBgEGCcAbYNwdU+dfaHPpYAmDy2TMm13b9CHgtVZ5NxXFFnLPz1O13v1cfUDJs8aTKKiori7iOTli1bYs6cOejTl64PBFHfad26NR5//HHceuutSeNGIhGcffbZWLlyZS2UrPbRTRn3nui2lzz3SF+bx7lP6gt2IlT7Tl7r4cqCDSu3DHbb+YxxCGGDK4uwc68Bh4CN437VEzNenyHluHZESXIrIVQMcAC2vv7b2LZ/G7YU/4KWjVrhyCZHoUWjFunZgQHJL9mGlXtWYP3edbBFBBDuBFJaSh3dVnVl4u7EGnoSKhlPCrUtVzyuRNtMy7SFkm4robaWczPGwYQr42aqp0XHMe+znJm9MO56pVAYqszyjQ2GovIi5GXmgluZ7vYYdQuwOBNV+Sb4iNXBE9V2r6f9Jraw8emmhXIfCL1f1YsDTDAIwcC5+p6o7XS/ihwZVibM76vRw+EsdyZigftX765weTm++3oZvvnqW6z48SdsXL8JO7bvQMn+EgghkJOTgxatWqBTp044sfeJGHz2YJx0Uu/07PMEeezduxefLPwEX371JVatWoWtW7eiuKgYkUgEGRkZaNa8GTp27Ii+ffpi7NixyMrKSmnVRzfrgu0l29V5LGDbAsyywWzAVj/NMMFk/VUwMC4AEQEXDILZgLo2CUgZuhDcFWIrqb8UaMu4TsVW12XVycxV+8W59hnntlmX9QU5J4FTJ476SghHiO/E9deNE6DbPzRpHEEQBEEQDRUSaxMEcVBYt24dbrzxxkBxO3TogBtvvBGXXnopjjrq4A+OqWk+/vhjTJkyJVDc4447DmPHjsWFF15IctSDTLKOg/Hjx+POO++spdJ4qY9y+YONZVkJwysrK2u8DIkeKgPouNY2xxxzTEKx9s6dOxOmb9u2bcLwffv2ValcySgoKEgY3q5duxpZL0EQBEEQBEEQBEEQBEEQBEEQBEEQdZslS5Zg1KhRVZ5I/KmnngoclzGGSZMmVWk9BEEcWlx99Rjcd999KC0tdRcKG/t+fBYt+91fiyWJbejYvDO4mHjdunU48sgjkw70Kysrw8yZM3HPPffEFDb27ds38POE5roDCbw0ehBvkmfgzAG/RP3giSeewMSJE9Mq07NtG5999hkGDRqUtjwJgiDqK0GeJyaxdsMg0TPEmv3796Nnz55Yu3Zt3DinZ2Wns1j4pLwMYwr2oCIN9/rzzjsvDSUiiLrNG2+8gZNOOilQf9ioUaPwwQcfJM+0GlLteAJLR9ai8xfRgmz3s7IWMTetDFevlBqHiSmdPRv7Hn4kajlv2hQtX/k3rCOPrPY6KsrKAOjdZki1hYBgXsm2H71L/O4e87PXU+M9eD7XZtRyBqCyqAirb7oZx89+DSxEQ7MBYMKECfjxxx8TxmnSvIlyPWlRmNJAOcIwJfpSkjAt8WJgeOSfD+O7L7/Dru274ubf7oh2mPnys47MiwGO1MijRteiL1Mqap4HZphx/nkwXbA6PyD+SUcQRFrp0aMHPv7445hhU6ZMCSzVBoAhQ4akq1gNGG8/uYBAv/79MOf9OTh32LmBf2NctGgRhp87HO++/65ziRSmUFvXYwwJpxCqFqMmD+HgnriJBNsJ5drmZhlyx333PYjw0q+jsvbfTULde6DpXRORPWigZ7/EE9kJo56Wc9EFYDk5KPzTRIgDB2JEFiib8wHK5nyA7P790Hj0pcg8+RTsvXUCyj/9XGajCpPzuxFo/uD9iHfDiSfUdsKM+1dWRpaSA0qrn1JmQ0DKBoWwYTMGLjhs2PKvsOUxUfd3Y4oXZ7sFmPNXKVRdyaa5MdBCQUM2mED4l8pttqCgAFOnTg0YG8jfnk8TShJEA+JPf/oTnn32WaxYsSJp3FWrVuHxxx+PmgC6ThP752wV5L33eeXaCfIDXKG2EVGKsGFIlr2CWFOK7E6QAI+UWd8DhPGZg8k7jhZLCwbBuBJwc3A1cQJnDALyXiTl3Uo8zQQ4F45YFoJj14Gd2FGyHVlWFto0boM2jduheXbzgDs1NXaV7sKmfRuwfu/PKAq7kzhYsPQOgWDCmVRK65H1vuLMXSYlvPq9lm4raTZjUq6t2rycW2AALC3ddqTaloqv0oCBcw4LUsTtqJmVVNiVNMtjoS3ATN2nGeT+ZgBsIWNwCNjMxu4DBWiX285bN2PueWberfX54PkbQ+Ru4pxj9bRtvTT/axSWFahj5dFqy/PBOOfBtbgZ8hwQDBk8E5xZTj+JDJLpOXPOIsfKrPtCiov348N35+L9dz/Aok8Woby8PG4Zi4qKsH37dvy0/Ce89+57ePC+B9G9+7G47fbbcPHIS6RvJ14/SZzrT7znTYQQmD9vPp76x1P4cO6HSX9bW7J4CV595VWMGjUqqaPFT4tGLZCX2QTFFfsBG4AFMFuAcQC2PPdtJgAhJxLXfY62bYNZXLZxuHsdFTAmk2GylsxVGBOqrutc7OQ+4lx36DKnPcCEDo/TdtB1cWH0Xzlh8HVfqTyMOr1HuB0AEmwTBEEQBNFQoV9vCYI4KPz5z3/GgVg//Bjk5OTgkUcewY033njICGRt28bNN9+cNF6rVq3w97//HSNHjqQfaeoIjRo1ShiekZGRcqcNcfDIyclJGO4ZvFdDBLlGErVHq1atEoYXFxcnDG/Tpg0sy4o7G3tRUREikUhSqXuq7NoV/+FBADjiiCPSuj6CIAiCIAiCIAiCIAiCIAiCIAiCIOo+QgjceuuttTKpNACcf/75OPbYY2tlXQRB1G+aN2+O0VeMxtPTn/Ys37vyJRzWZyJ4RuO0ri+pXswXYcOO4GLtf/7zn3juuecwbNgwDBgwAF27dkWLFi1g2zYKCgqwdu1aLFq0CHPmzMHevXtj5tG5c2e8++67yM5OTcC4evXqqM2QwipnRDSgBt5GRYr1OY1CqHiCESL9jBw5Eq+99lqN5P3SSy+RWJsgCAJARUVF0jgk1m4YcM7jPgOs2bJlS9ywRozho9ZtnM9Fto23DpTio7Iy7LQjGJrdCLc0yUOqI0PGFRakRaqdkZGBiy++uNr5EERd54QTTsCTTz6JsWPHJo27bNmy5Bn6mjci2nLifW8GMRHV5jRlVEkRwvHnuEJCoaSIcMLsNE2yc+DDeSiY8Oeo5SwnBy1fnoWMY7ulZT0V+/e7wk31suDuFoHoXSR84YC3OcshPTrcl5b53pv5xHJ26jjFX3+DDY88is733B1fbHOI8Morr2DatGlJ4w29fIgUaCtZGNdCbcAVbjMl01aSbQmDZXG8Ov8VXPP7a7Ft8zaEw2GPaH7A6QPw8psvg4csbf9SKU1xtisIcyYXMwsYo98j0DcnpuE9SEKCINLN2rVrce+99waOHwqFcM4559Rgieov3i7i2Be1wUMG4/U3XscFv78g8IR+8+fNx8iLRuLV2a8aa9KzYphaZuHUZcwbfJTwLQWZqF7m2aYEgm5/EAOQ2bcP8iZPQmavX3nuN2benvxjhAFAzm/ORUbXbth7658RXvZ97A0AUP7FYpR/sTiqUCwrG03vuA25Y66KKgfgFWp7Puv3MSo8GTwTsG2AWUpWKqXaQosDncMkALXMrZ8JR7zNtHSQCbVcCdSFq9eWx01+0us3Baw+e6MRV9aTXSl3sB8vrr7q6kC/h3POsWXrFvI1EEQD5KOPPkL79u0DXQsmTZqE0aNHo127drVQspon1v1Q4l47o+JoObIhd3Ulr8Ij1/ash7kdETqOzlvest1PTJmbHSEtTNGsXC5lwoAtlHBa33WUpNqSgZCmXNX2F8Jt+HOg3C7Hxn0bsX7vOoR4BppnN8dh2YehWXZz5GU1RQZPzV9UYVegsKwAew7sxo6S7dhWshVllWUA9D7i7vxOpmkDxQAAIABJREFUcO/Behv1vgKDR6itBcuccQgGWGriCs6kkNli3Gkvc6Zk22COsJkzLVq21HvZ3ga4I+ZmcKXacn/qMqmprZg6XgJKYu6eDHKbGBhs1+MsGMorS7G/ohhNMvOc7dJbFfPu7H/2IF6Y3k/1mD2lu/HV1sVKZu5uGhNMd4Joh7L8LkCAMUudF/I7kxnKdOXbgOcYeiXt7t568rEn8fT/PVMtD87Klatw9R+uwXMznscLL7+Aww8/3AnTcnxNlCg9Dt99+x3GjRuHJYuXVLlcqdIhrxN+2PU9wBmYbUNwhogtAGY78mnOOCK2DXC1hzlgR2zVEcnAmA0m5PfSUWwLgKn6MsDlNcm5jsoJaSxuedpIjJtngURfd502ijofPNddGNdffW2J99VwHggyPgfEWxcnCIIgCIKo/5BYmyCIWmfNmjV46623Esbp2LEj3n//fXTv3r2WSlU3mDt3btJZ2vv27Yt3332XJM11jGbNmiUMLygoqKWSEOkg2fEsLCys8TIkOmcYY8jLy6vxMhAuyeT54XDigZOWZaF9+/bYsGFDzHAhBHbv3o02bdrEDK8q+fn5CcM7deqU1vURBEEQBEEQBEEQBEEQBEEQBEEQBFH3ee6557B48eLkEdNAmzZtMGXKlFpZF0EQDYNxN90UJda2w0UoXjsbTXv84eAUCgAYw9pt5SklKSgowMsvv4yXX3455dV1794d8+bNq9JzgitXroTIMMbWVUeM7Qygdhe5g3/V5wSC7qQDZ4m0U1pailNOOSXps6ix6NOnDzZt2oRdu3YljPfZZ59VtXgEQRANiiBCFhJr13/eeeedpFLtRLTkHFObHYb2VgiflJfhxoICFAvbE2dFRQX+tX8/Hm3WHOcleWYZAL4Ml2NReTn22nbSuEG45JJL6FwlDhluvPFGjBs3DnaS70/SMUAx2zRxpNo+4kkqgyCEkMIqZ1VMbYs3T6XYhi2qfv3SlH/+OQquvwHwXQtZdjZavvAcMk88sdrrcNa1by/8jcZYcmstyvajBV6xnOamYyaWw0nnr2OYywwdDgCBbc/MQO5xPdDm/N8H37gGxrfffotrrrkmqVA1lBnCiGuGO0IoR7WlhGCmHArQkm04gjAGjtZtW2PO4v+CMwsQwJaNW7Dsq2Vo1aY1zhhyhlaBGaoyJfISvv4M5sZwF8KRmamPRlC0jJRkQwRRN7nooosCC54BOY47Nze3BkvU8BkxYgRenPUirhh9ReB9/85b7+DaMdfiXzOeASAlc8L237WhpI1K6agmDmFaCO29UCeUa8sco0XXnmUJ83CDwl8vReH1Y5E9bChyLr0YGd1iTyqSSASp15txTGc0+fOtKLj2jxCm+DDJLYZlZKLVqy8h86Te3uWmTDueUBvwV3gcMniGTCqkNJup+qYQUrZtwwYXUhzoyrQFwIWxSuFM/AIl1GbOMikDVLpBR8rokW3DEAnCe/8ORJxj+OGHHwZKftnll6V9XC9BEHWDdu3a4YEHHsBdd92VNG5lZSXOPvtsLF++vBZKliYS3Mf8uG1i92oM+O6NfnlrtHPbt3r/fZXJezbT92/mXP/B9LWfA8IGZxy2umlIEbQNLpicrEFoIXFEtdc4IISUT0OACQ7O5L2Vg0EIHj2blrM9ApV2BXaU7ED+/m2whbzHZYaykBNqhCwrG5lWJkI8w7lnRuwIKu0wyirLcaCyFMXhYpRWlMptNSY647C8+0W3QZ37sZ7fyWytwv2fuS+9xZzr9i0H50y2dxmXgm0wR7jNIUXbHBY4GCyuJrBiHBaz3MmrBAfjeh1KtC0MNTPj8phBOG1wMAHYcMToYJDlE2oZAyKCYXfJbjQK5UhJuXarO9un94G3Le1ImGO01RsCFRUVGDrwHHzzzTe4/L5R6HX6r5CTm+NMKsZ11Ugddymjt9zjAY4QtxDiFgC1b5i7R83nM/x67ffemlMtqbbJ5599jjNOOwPzF85Hhw7toyMEeN5DCIHHpjyGe++9t1q/r1SFI/OOwvJdP0DYEdjMAmwbFpPXFwgbHBy2HQHjsl+VWxy2bUsJtpACbtgMgtvyu8AsvVVqEiA9qQxgcXfSAKauUfpiKp/V0ZMPqDaNcb6bE/QJ/z7V9WpTrm0QNbmf8/004ga9P5BcmyAIgiCIBgRNm0cQRK0za9ashOEtWrTAwoULDzmpNgC8+OKLCcO7d++Ojz76iKTadZAWLVrAsqy44Vu3bq3F0hDVJScnB40bN44bvm3bthovw44dO+KGtWzZMuH5RqSfioqKhOFBjscxxxyTMHzLli0plSkImzZtShjepUuXtK+TIAiCIAiCIAiCIAiCIAiCIAiCIIi6y5dffomrr7661tb36aefomvXrrW2PoIg6j89evTA4MGDo5YX/vA0IIKIA5MN+IoxeozFfOsIHzS7iyqxt6TmB/1deOGFWLx4MY488siU0xYUFGD79u1RMhNHsO0gPH/M0ZiMuZ+Zf9CdbwB1rA8iKjAxNEgvfWzYsAFHHXVUlaTaY8aMwddff42+ffsGWg9BEARBYu1DhYcffrjKaYdlN8Lc1m1RKGwcm78Vo/fsjpJqa/YLGzcV7sE/9hc7y8IAPjhwANsi8lz7OlyOk3fk48Ldu/C34qIql8ukXbt2+Oc//5mWvAiivvCb3/wmaZyE1/gqNDvdoOhAof4lzFKoOEoKBWiBtErHfXmrtxG7em3Y8sVLsPvKqyB84ylYVhZazJyBrP79q5V/1Pr27XWFjcbyGE3SlDFck0YT2JUp+1XezBPP+4IQWHvbHdj75VfVKFH9ZcuWLRgxYkQgYdMtfx8PbmkBmBJ/ManCdt4zRxtmxOO+/gJ5tCzO0alzJ1ww6gKcMXiQe1y0lApwpFOmuMvf9cCY96h7HavJ+yk8ZYuZN0EQtcW8efPw/fffB44/bNgwnHXWWTVYovpHkEk/ouIw4NJRl2La9GkpreulF1/CrTffqjNV/dHMvfv6Jd3M9yaWMDPBZTfWNT1qWcL07iuSvw0lM5/DriHDUDjuFtiFe+MnjFMWsXcfCm4cjz2XXwlxoNTJ3GrV0q2sqFdU/aMijN0Xj8K+x5+AOHDAEDLCI9SOkmrHqgT59oUWlQrVXnWKoT8LGwICNmy3Xgq3HuvUS4X+7K29OaJ0o1YnjDqt3mDhix9VZs+tO/F5++WXXyIcDieMAwBZWVmYPn160ngEQdRf7rzzzsDPrPz444/4+9//XsMlSjMp3AeFZ3mCmSXglUHrz3q+BP86nPX4GvLufUlJoz15qlRKKq0nX5LtQTjtRcZitCed9xY4s2BxqZfmzHLk0RaUXJq7yzizYDEOzjnClWEUlhUif/82bNi3HmsKVmPVnhVYuWcFVhesws9712HL/i3YU7ob5ZXlMk9myfyYBc7VenwvDu6EyfXJ9Vtaas0sMG6BcSm85ioNU+VS+mvnPdNtZsbAuPveUvlzrtar8rG4bm8b7W4YZRMM3DL3pz5OFphg7vFQ2wDG5OxmctYMcM6ccgkmsKNku/N8Qby2dJRUO8E5GqQ9Xpe566678M033wAAXrrv37hr6GRsWL4BgJbOK7G50GJzLZ/XdTaBUCgT8PWR6O+HfpBDf3cYV9+vgP0QTZs2Rbt27dCyZUtwnlg5uHnzZlxywSUIh8Pxj4t/Yhf1uaKyAleOvhJ33313Uql2RkYG8vLykJ2dHWgbghDiIbTNbYuIsGELOSGhM3GMEIiIiKzTClsutyNOXddWdVsbqj9W1VWFELCF7akFA3IZ1GRAslIsVF7qr7BVWv1efXZiuLF1fsL4G7W/k2G2KVL4OsltrU7PK0EQBEEQRN2AxNoEQdQ6yWb4fPTRR9GxY8faKUwdwrZtzJ8/P2Gc6dOnIy8vr5ZKRKSCZVk46qij4oavXr26FktDVBfGWMLrUH5+Pg4cOFBj69+3bx8KCgrihic614iaoago8cPnTZo0SZpHjx49EoavW7cupTIlIxwOY/PmzXHDMzMzD8n7LUEQBEEQBEEQBEEQBEEQBEEQBEEcShQUFGDx4sV44YUXMHbsWJx66qm1tu7hw4ejW7dutbY+giAaDuPHj49aFt77M0q3/O8glMZFCGDlL2U1ln+nTp0we/Zs/Oc//0HTpk2rlMcPP/zgDHrTgzG9Y1SND1pcokbUxXKSAKYQysglRUlUjUul6vcY27Qwd+5cdOvWLeFzZ7HgnOMf//gHZsyYAQAYMWJE0jThcBgrVqyoUjkJgiAaEkHE2llZWbVQEqKm2LlzJ77++uuU03UMhfCvw1rg2IwMnLJ9G24pLEBJQCnBo0X7cPme3XisaB+652/FdYV7cMqO7Thq2xb8fvcu5CcRUaRC+/bt8fPPPyM3NzdteRJEfeCRRx5JGkcIEfs6n6jtYUoLYwbHlmrL9cWPJwxzFYMpdXHjm+IT3SbUwpeqUv7lV9h9xZUQZd52MMvMRIvnZiJ70MAq5x0Lu7ISZcXFht7Lu0P9ey/Wrta7QWu79Gf/IOpYh9Ev247ln3HbyYBdHsZPV12DkhWrYm5PQ2XPnj0YOnQotm7dmjTuGRcOwomDenlFa4ZQW8q45D7n3H3vqtaYI91mjEkBFZRQSomj5F8ZX//vSrUN26rwxnGIcSIFumPHPAGDJCQIIp2sW7cOQ4cOTSlNdSbOObQI1uF6zTXX4ImpT6SU8z+nTcfkSZM9q/L0HwutlVN1HH9bypTFBSiu9z4Ue1ne+LFo/tep8vX4Y2g66S7kXnEFMnv18tTD9OvAO+9i929GILJpsyMNTdYHXrlxE3b99nyUvTfHk1fuNVej7VdfoM28Oci9/FLwxo09bkS/XLvkqWnYdc5wVKxY6ZGWeoTaevuELxNj/3n3iSvLlvJsV6AthLd2akq15bHx19cM3aAj3PaHelPEwqzfBjobfQLuZ6Y/EyQVHnroobSKHAmCqJvMmzcPlmUFijtx4kTs3LmzhktUe8STayeK4xHlGuGmXNt7rzLaZk4bLlbeZntP3cPMHJzfrbmTp8XiTdJkuUJpFW6BOyJtpoTSnHFYplybK+G1peJaUpYtP7uybGfCJyXBlhJvd7mlJdYs+mX58uBc5hMVx1MmKe62uCyvpaXcWujtrF8uZ0q27GyzzkdoyTZzZN1cyZw54wDngC3jMe7WIThj4Jalqgxqoit9PJTcHEJKtcFk+52DIRwpx57SXWAwBNH6aPtF2v6JPpJItusbb7/9NqZOnepZVlFegY//vdDpx5BdFXIfAkKJz90+Dg6GLCvTkc1zdUSc9NCCeldar2u1saqinY/pjPETxuON917Hxh0bsGH7BqxYvwI/b/kZOwq3Y+HnCzHulnFolNMo5jYtW7YMz0z/V0r9JLZt4+qrrsa///3vmNGaNGmC6667Du+++y62btuKA2UHULi3EPtL9mP3nt1YuHAh7rzzTnTo0CHIWuNyeO4RAJP12QhsKdOGDcFkX6nNbPlZCETgTiDj1m+9E8vYTv+rt35sdDe5Ym6zvuxcUN145qkujB5Iod6ak9KYcm7oTlMBT7inX9j8p+vzTCDZPydPkmsTBEEQBFHPCR3sAhAEcWgRDofx3XffxQ1v0qQJLr/88losUd1h/fr1CQc09OzZEwMHpvehIyK9HHvssdi4cWPMsE2bNmHXrl1o1apV7RaKqDLdunXDTz/9FDNMCIGVK1eid+/eNbLuZIOOjjnmmBpZLxGfbdu2JQxv3bp10jxOOOGEhOE//vgjLr744pTKlYjVq1fDtuM/CNujRw+EQtQcIAiCIAiCIAiCIAiCIAiCIAiCIIj6TnFxMZ5//nns378fBw4cwLp16+IOUKlNSCBHEERVGXbuOejSpQt+/vlnz/LC5U8j56jT07YeOcAztYFhKzaXo9+xjdNWhszMTJx55pm44oorcOGFFyIjI6Na+X377bfyjRDuXz0oWQ9g1qIqZ8CecMfxCR1WdXG2O7AzhXS+yIEHztK4PgDAlClTMGnSpJQHOmZnZ2P+/Pk47bTTnGWXXXYZbrjhhqRpX3zxRTz66KMpl5UgCKIhQWLths+1116bUvxmnOPmJnm4KLsRfrtnFzYGOEdi8Wl5GT4tT8+ELs2bN8f27dvxwgsvYM2aNdi1axf27NmD7OxsvPzyy8jMzEzLegiiPtG8efNA8UaNGoX//Oc/7oJq+H38bU+mlvmzjKXe1s0mLW1hYFKIImxX4qLEL1qYojOOiKrJ+MsXLcLuP4yBKC31lrtRI7R8fiayjDZEujhQUAAId5+4Qib5Lp7H2COygZJeCynT9vkVPenihcGzXjfcTSM/MQCRon34/tLL0Gv2a2jSteGP8ykqLMSQIUMCT7R09X1jwJTwSwvAuBZyuUooKQSDFKNJqRdXQm1uvHf7NvzibL+MWwBgro9ehviEcDA+u2Fw0+sVCVcG5sQz5WAx1uF8rudSMIKo6/z3v//F7373u5TTnXjiiTVQmoZHwn5z34305j/djH1F+/Dg/Q8Gzn/q41ORm5uLP9/xZ69AmTHns3M3TnQ59YujExQ71u8Beln2mWfEzhdA5ZYt2Df1bzjw+utGOrl8z6jRaPXBe+B5eU5+vhUAACLbd2D3RZcismO7J7jJrbcg7xY50WhG9+5o/ugjaDbpLpS++x5Knn8RFatWxtyWyIb12H3+hWgx81/IGjDAsz0xNtyzXbH6/iOqbuM6y33/hKx7QlhgXN4rhbAhlBTS0QeqW6QU/wnnsy6DlrGaE8dAxXcnyxDOdghdN/SVOVY92omvzqE33ngj5r7zc+uEWwPFIwiiftOhQwfcfffduP/++5PGraiowNChQxM6ceocSe6Bfpy+BU9L17hPehvBcpG6vsr2UJKVMQamGmbCM5mDvP7L6zgHhA3OOGzYUtrMOARsWOCI6GIIgDMBoRTDFgcgGIAIILi83wgOcAaICIQNCCbAhQDjDBE7AsEYYAFMMAjBwZgNWzAw1beit132twDCtsGc/hWmxLR6C1T/S+yfuD2/x+t9rfevbnOCwdM25nqSDKj2sPOXg3HItjKYR8zNwGGp9rPT5oYr74aSdzMwKQYX7jpkuFEeSEm2e17o2zhztkGoYwnm3OLl3VgIFJYXIsvKRl6WO3F43Ha051RoOG3mn376CVdeeWXM3+pXfLEKotIGQhlKcK7k2IzJs04fQzCErEwwro4Pc2XbuqrrSLXNvhBdhTLOxqG/HYqxN9+Ik/udAksdb+4cUUlWdhZO6nsS+vTtg+tuuA4XnncBVq9eE1X+J//vSYwdN1aeNwr/8TV54oknYj6zyBjDzTffjMn3TEazZs1ihjdv3hwDBw3EwEEDcf8D98PiwSZEiEXbxu3ABIONCGADjDPYEGC2AOPye2/bAsyyATBZ1wWHzQSYbYNx7hVPwwaYBVvY4MyCFG9z9d1R4WBgzqx/zDnlBYS8/gAAE/L6CNm/615/5DJTcG1ed/X1OWl9PxYpPlPjXOsJgiAIgiDqIWTSIwiiVtm4cWPCB0gHDBhQb2f2TCQvDcKaNdGdDCZnnHFGwnDi4HPiiSdi7ty5ccMXLFiAkSNH1mKJDl2q+30EpAT5zTffjBv+5Zdf1phY+5tvvkkY3qtXrxpZLxGfZA/+HX300UnzOOmkkxKGL126NKUyJcMZKBmHvn37pnV9BEEQBEEQBEEQBEEQBEEQBEEQBEHUPuFwGAMHDsSyZcvSmm9ZWRny8/MxY8YMPPTQQ1XK47QaEOwQBHFowDnHTTfdhFtuucWzvGTzRwjvW4fMpp2T5JDqyDD9X/JRxz9sPBAoy0mTJmHQoEFYuXIl8vPzUVxcDNu2kZ2djRYtWqB9+/bo3r07TjrpJDRq1Ci18ibgq6++AgBnYCuYobj2SaWgoxgj7Zg5yte0mXE1XDPQADq/oizVcF/UKiQ7VLBtG5dccgleN6QuQWnTpg2+++47tGvXzrM8NzcXzZo1w969exOmnz9/Pom1CYI45IlEkstKSaxdv/nkk08CxbuoUQ6G5+SgX2YWshnD73bvrLJUO5106NABixcvRmZmZsqScIJoyASZGAEAXn/9dfTt2xeLFi1CRmaSSZASuiejpdpJk2sZofPReK/khp78zfaSMZzGRupja8oWfoI9V18DUV7uWc6b5KLFiy8i6+SaGYdQokSTTnPWCYneY+b+8vi+4jTrE4m0TYm2uV7T02mm53B3sQBDeM9ufHfRJTjxlZeQ26NH/A2s5+zatQtDhgzB999/HzhNpDKCUFZIScFc7ZMjA+NKKAUteGIwlVFMi74YNyRjOo6WSmk5tj4HdBrmdGeYgik92VhUv0egL6YPUzJHHRYEUavs3LkTF110UcpjSDnnySMdwlTnSjb5nsko2V+Cv079a+A0999zP3JzG+OGsTdAzfjo9msb80Ya2ubk+G/kUcFaECkSLjPLEDrySLT4+1TsP/447L33Pk+UyC+/oGjKY2j+6CPOco9QUQCIRFDwx3Gwd2z37ONGv/kNmt4y3mveFADLzUXjUSPR+NJLcGD+AhQ99AgiGzdEbYsoLcWeq65Bq7deR2bP4+LvC2N/xBLkCSFgiwg4OIRtAxbzpRNSpunsI/87FUcLuJkRJoQj0hYQ4FxpOJm7z/0iSO82aMG2uxGugNsspLugsrISl428DCUlJbHzNBh27rCkcQiCaDjcd999mDVrFtavX5807rJlyzB9+vRAE9HWGsl+J03wM3e8yaaTyrXhCrXhu73JMNex7bmfCnjk2jLAnTCLM8AW/vXK9jbAYDO4rT7GYNtcerNVEg55b+G6gc6VDBscnAkAFhhXvhGu+kZsANyW22LLstvOncgGhIANvQ4GW5VbTmrm3u0glNdb76t4tzC9Xeq4eCd1Mtu3bjvXFWwrKTbjjoSbK9E2NyTMnOtJqlSY+j2fcflZy5m5isMYlMBcvwAhmNyfKp4U/ertkzuEcUDYhmabMTDBIZjbg5Nfsg0hnoGcjByvTFv/jSFq9+6v+tum3rW3BJfe8yxKeWMARVHhZSVlWP/DBnTt3dXpqwDgHDc9bxgDkGFluMfZOW564jGjr8QRo+t9J/dftx7d8Pj/PYaT+52sRNjM008C9ddfJTz66E5445030PfEk3HggPd5mE2bNmHlipXo2bNn3H2gj/F3y77DPZPviQpv0qQJXn/9dQweMjj5DlVYluWReaeKxS20yGmJnSU7wZiQQmww2GBggoFFGJil3qt9bEOAqcljBGxVp2UQkNeXCGxHUg/BILiuBQNc6L4ot0Hj9CnqyyL3dCQB0PXhGA/xCG88QLUzdJiIDqvO/vJDcm2CIAiCIOor9AsAQRC1ys6dOxOGd+zYsXYKUgNUVFRUK31D3jeHCskGhFZl8ApRNYI8qJ6MU089NWH4ggULqr2OeHz88ccJw08++eQaWzcRzZ49e7B27dqEcY4//vik+fTo0SPmDIqaRYsWBX5INwiff/55wvD+/funbV0EQRAEQRAEQRAEQRAEQRAEQRAEQRwcnn766bRLtefPn4+srCx07NgRDz74IPLz8zF4cPDBLZohQ4aktVwEQRw6MDBc+Ycr0aRJk6iwfT/OCJxLqmuNiW+M8bL1wcTazZs3x/DhwzFx4kT87W9/w7PPPouZM2di2rRpePDBB3HttdfitNNOS6tUGwCWLFkCQG2N6QFRhilmDLbUAy9VjOgBrPpzlI3bHHQZI8y/3jjQOLzqUVpaiuOPP75KzyWeeuqp2Lx5c5RUW5NoYKxm9erVKa+XIAiioUFi7YbN1q1bUVQULcLw04pz/LX5YTgjKxtLw2F0zd+Kb8LhWihhYjjnWL9+fdz7PUEcyrRp0waWZQWK+80336BDhw7YunVr/EgpSLX1MnN5rBiOXEW4Em2/UlILCj0CSSVVERCwhUBERCBEcOnogQ/nYc9VY6Kl2s2bo9Xs/9SYVBsAivO3AfB7YbyzLfll1/CERsOifTUe7CSSTm6ki5Veq4sq9+zG1xdcjMLFixPmV19Zv349BgwYkJJUGwB2/bJL9kNwLQBjShSmNdpKqa3EYAwMnMsQS8ujHCmQK+Z21VGuJApOGNw+D3j7PhyhtpmjNnJr15uOp+PEE4IloT5LwQiiPnD22Wej3HevCoJt2wjXgbp6XSKwsNrEqKeYPPb4o7ju+utSymrihNsx64VZ0avQEk99mRZJyil8rySX4VjXaf99wrjlAALIHXMVGp17blS60ldfQ2SLW1d0ZZXyVfraa6hY+rUnO964MZo9eL9xT2RR6RjnyBk6BG0+movcG66PvdkHDqBg7M0Q2m9grsTYL7H68vV6K+0KQNcrIeR7/TJroCq5reNq6TZM8bVM76nLCV0I9zjGO5zCuB/7ifV7guf8FcCUR6agRbMWeOutt2KvwMfo0aMhAv6ryleFIIi6x7x58wJPtHHzzTejoKCghkuUZhLc//z3PuFZnvgi52lTwb2vCOFvd6t2mMpSOGmZ717kin7lPVC2Fx0RtDExk0cczZgUEYPB4paSSXNwWLC0fJpJKTUHh8Ut+QKHZVmwmHpxDouHYDFLxbfAjTBPHmo51y9uybTczU+Vzs2fyTicW6pM7l8ZZslyMy7by87EU2q9XC6X+0K3pdVypradqe3mlrMdTG2Ls0/VvmNOu5nD4sbEVULv92hpM1fyZefIM6akwOq4g7kTXUHKon8p2oyyyrKoc8V/evnPxfrcfi4qLsHIB2dhB2+BwwbfhOa/HhMz3k+LVjj7XR4Dtz+DCwZLyM8ZPOROQOZ7JsOtN7rHxThCuPXOP+GD/32APqf2iYqhj69hc/bEAYBORx+Nq66+Kmb5ly9fnnhHCFnPG/vHsVGulOzsbLz//vspSbXTReucNlKQreqvEWEDEHLyHibUBDMqXNiyD1VIGb9t27CFnoRGwDbOY1soO79TT3Tr0lpIL9epBf7CWJ+ADVutz1/jVLFl+D64AAAgAElEQVSd/FKAwZNTOjD7pQmCIAiCIOoLJNYmCKJWKSsrSxiemZlZSyVJP/6Zt1KlIe+bQ4VBgwYlfPj53XffxbZt22qxRIcuVXkwws+AAQMSHs+5c+cGmrU4VUpKSjBv3ry44RkZGUml30R6mTNnTsJOv8zMTPTu3TtpPpxznH766XHDi4qK8MUXX1SliFEIIfDRRx8ljHPGGWekZV0EQRAEQRAEQRAEQRAEQRAEQRAEQRwcioqK8MADD6Q1zwsuuCBKot22bVt8+OGHmDJlSmDpULt27dC9e/e0lo0giEOLvLw8/OGqP0Qt37fq37DDyQWH8aneQM1tBRXYXlhRjfXXHFu3bsXmzZsByEFzngGSSp7hCqI8mijjnSvTFsaASp/LzP1rjJiOvSdFHIF2LHFJcBIJuw8F1q5diyOOOAIrVqxIOe11112HxYsXJ3wm9dwYghg/JSUl2LFjR8rrJwiCaEjYdnJRaXZ2di2UhKgJtmzZEijeTU3yAABfh8tx+Z5dOFBHRAO9evUKLAoiiEON7OxsnH322YHj79ixA106d8H7778fHZiiVNtUV0GJh6JxRUVasiOc5YbURLuvVCZ2lDxFBlaK5BNBAEDpO+9iz7XXuWJGhdW6NVq9+QYyjj8+UD5Vpdi47sbfre4Gx9LEGLssEK4+zNQ1e32U/mUcpkDK1TfbxUX4ZtTl2DJ7drCV1xM+//xznHrqqVi7dm1K6SzLwpFdjlJ6MVeGxtQnLdnWwihHGAZXFqZjyxecZdK35orYuO7/YMxzTJgSgZk4fSWmcBRQwrA4J07duLUTBKEoLS3FDz/8UOX0ixvoJAgHE1eWLPDUtCcx6rJRKaUde/1NeGP2m1HjNxlnTp+2jeAThciM4b2hxyCmXJux2PcDlVfe+LHRYZEISt96G46Y26ifobISxX9/KipJ41GXwmrVMtB2sMwsNL3rThw27R9AjDZe5bqfUfr2O9HbGkeoLTfHXVYeCWtHtlF8t1YpnD5+b13TCddCQKHPBeYIAfV7wDhP9M7xTCBj/O+PF4DS0lL0Oq4X7rvnvsCuB845fn/B7wOvgyCIhkHnzp0xceLEQHHD4TCGDRtWwyVKkSCXxmrKteO1i/xybb3MK9cWjmgZqo1lhut2oUzLfW1vsz1nCJ6dVrhqUzLmyKM5t2SLkTElreawWEgKqq2Q0cY0JNjcFFxzhFgIlhJza9m2/BtCSIu5uZJx+yTb+nPIJ9r2irpDCKmXZUi8Q2odnvy4IcrWYnAWcsXckNvHGINlmflxMG7BguXsC1eq7U5mxRlXO1xPMuXuawsyjKn6AxgHE2q/w22PA2pCLHXK6La5xTiEsLG5aBPKKw3Pi9kNZn6Oc07WJ4qLizH07MH49Jm7Ed65EQwMmW2OAcuM/k1o86rNsq/e2G9amg7OAcZgVwiEQhlyjzMtR3cnYdF9J+4xdSXoAMO5v/sNMjMzne+S/t7oep65p6O+z8qifvbQ2P2lu3fthhvVffbEzOutt97CV199FZX2ySefRP8B/d3vdgr/qkurnNZKZh1xfs+Tk8TYsIUNW/WZCtudWCaCiCvKFrYh5rYBYcN2nsNx5dmAd+IYr+Ba15W9k9X430dd3pkUeEdN0ChE3O+T2Z4KLNgOsJtJrk0QBEEQRH2CnpAhCKJWSTa4rri4uJZKkjqJBLsAsH///mrlX5/3DSFp3Lgxhg4dGje8oqICjz76aC2WqOGSTDRf3e8jAOTk5EQNFjYpKSnBq6++Wu31+Jk9e3ZCYffpp5+Oxo0bp329RHyeeeaZhOEDBw4MPPAh2aCz2Wl6iHLZsmXYuHFj3PBjjz0WHTp0SMu6CIIgCIIgCIIgCIIgCIIgCIIgCII4ODz77LPYvXt32vLLy8vDCy+8EDOMc4477rgD//vf/wL91jh27NhDXnpKEET1iXUtsStKULT6leplnPT6ZCizfHGFAL5cHf/ZnoPJp59+6g5qU4OUmRZ9Me/wQ1cY5R00yZj7iRmR9cBMBkTvvyqOoxNRb6qV3SHDnDlz0LNnT+zduzeldJxzTJ8+HU8//XTSuFdeeWWgPGfNmpVSGQiCIBoakUhyUWmyMQhE3WXfvn2B4o1pnIsyACP37EYwdW3t8Ic//OFgF4Eg6jRPPRUtOExEOBzGiOEjMGnSJHdhtaTavjhxRCimeMUj1Pak8QsOTfk0UGknnxyq5LX/oGDsTYDv3hZqfxRavf0mMroekzSP6rLvl83O+zh+mJiYmk1HBSa8y8z3fmG2n9iTUMWO47S59borwvjp1lvx06TJqKyom5NypcKTTz6Js846C7t27Uo5bfPWzaX0iSvpEzeE2uDRgi9wtT9daZTTL+PEVZo1LT1VfRj6f93/4Tm6whvHIcbJ5U5G5sXTN+WXgsVJQxBEzTF37twqi70YYzQpbBVIRXAMAM+98BxGnDcieP5C4OorrsbcOXO9RjoZqKSdVTjmMa7ZfuJJ++Itz+jZE1br1lHLy79YItN5+tIZyhd9gcj2/Kj4Ob87zxvXl84vFWWMIWf4b5F32wRjo9xX6etvutss4KSNt80mByoPqKRu/VErAJ39r8TZiFnn9EsCvXpuV9XqieS9VZvLgvx8Y1BUVIzu3bpj1apVSRJ6Oar9UQiFQimlIQiiYTBlyhS0b98+UNyvvvoKM2fOrOESpUg1f0iNJ9c2P0XdA50JiUxdryvVdeXZ8qrvkWs78mZEp4WWZ8u2H1ftPrmcO+JhKY7Wn31ybf3PERVLIbUjpuaWIcyW8mmLh6RgWyj5tWUhZIWi46qXlGSHXJG2lngbcUI6T/1S5bFgueVipjjbkuJuJtcd4kqgDTc/C5ZX2M2lGDykZdpKvqwlzWBQE1VBlcHdX44km3FwrtvWcCayAgDOGBi3ZF1CqOPCzfx1m95RnatjzwEhRecRuxIb925AWWWZex4ZnTwN5TmywsJCDBkyBEuWLEFk/x7s/d8M7P3iJexdNAsiXBYjBVP7iKt+Evff6qWr8dA1D+PJPz8FBoBzKTpnYLIvRZ3/Tn+IM6mY29vhTv6mv1e6y0Q/96EmYGduGujPSpQNAG3atYm5vUKIxP2gQuCxxx6LWj5o0CBcNeaqZLuzxmiW3Qycq/MUgBBaqG0rwbacQNdW0xXaSqJtK4G2DQFbyL9yudxntrAREREjlW381VJu7yQySsUNFeT2+Qp/e0t4/gBeUbf/XzKSxgt4TyG5NkEQBEEQ9QUSaxMEUau0bJl4BtVUf7hIRjgcRkWaHkRp3rx5wvAdO3ZUK/8WLVokDF+9enW18vdTWlqa1vwISbIBJdOmTcM333xTS6UB8vOjf3RtCHDO0bRp07jh6druUaMSz479l7/8BZWVlWlZFyAfsH/iiScSxhk5cmTa1kckZ8GCBVi0aFHCOBdeeGHg/EaMGCFnlIzDv//978CzYici2Q91559/frXXQRAEQRAEQRAEQRAEQRAEQRAEQRDEwWXChAnJI6XAd999l3Si5/79+2P58uWYNGkScnJynOUZGRno1asXRo8ejWnTpuGuu+5Ka9kIgjg0OeaYYzDs3GFRywuXPwuIVLWFiewZAU0NKt7iVXVTrL1gwQLnvTCcFl4xBXPDGXMGS+pBln6LhVwmYojJmCPc9uAMiDWsGKbEKlYa3xqND06aWH+dEYg+mVXgf/Vw4O5DDz2E4cOHp/xcbKNGjfDZZ5/h+uuvDxT/iCOOQKNGjZLGe++991IqB0EQREMjiFg7yPWUqJsErStsqqzEF+VlCNchsUDz5s1x3XXXHexiEESdRMupO3XqhAEDBqSc9tEpj+L0QaejsiL+OJJYshJ3WRyptm7mGPJsM04sobZXuSI8S5xPAqiIJB7zEtm5C4W3TogSWWZ0PQat3noToQCT7KWDfRs3Oltg7q3YV1fhDIxmvr8AIFiApr4vnXEYPHIiv5gbvjB/GiYENj//HJ4651ysXbM2WCHqGAcKC3DxBb/H+PHjEQ6Hq5RH5+M6gXElOeNKl+0IobTMyxV9yfeWMxEYY9xowUt8Cm2/js2zLKovwczFkLuBubn5MeVSZl7JINE2QdQsa9dW/dp6yimnoHUMKTKRfma/ORtnnXVW4Pi2bWPURaPw8Ucfu0pmo25ii0jV+nO9VaS4xLt2O3cWnQ9jCB19NLxia6By3bqY6cs++V90njk5yOzZ0/RPe18JaHL1GLAYv+WGl34NoeqniYTasbaztKJE7WtXAggtT9Sb7tQ/DUmgp6wiWoruwyvmDoZzDsQ59IUFhejerTu2528PmKPLvffem3IagiAaDh9++GHCsf4mN954I4qKimq4RCmS7EKa5JYZS67tLosh1zYa5+Z9JpBcW0aAKdfmTnvMbcs5cm0tgoYSNoPDcqTbXlm0bG+6Im2uhNNSWs3BuSnI5oa02oIllLzaEF1bSpgdsqRsm3MlwGambDvkirSZK9Jmpmib6bylbNsUY8swr7jbUuX2i71lWq6k3VrwrbZTba8FLtfDuCqvMV2VfhZAtcsZd1u/XLXLhQo3BehSWg4p1Qak1FlJvLmnDsRgcVlZ4JzLv8xCpajEun1rsb9iv/t7v++3+Xj1Es95Gm8SkhRf6Wbr1q0YOHAgvvzyS8/y8m0rUJ6/ImaaIzofLs8VdYS4MmE/fc+/cP+VD+LHxT+h6/FdwWEB+rsADg4omTlzvjfMMwGZVqObYW7/iN6Pnn4Ts5/E9/xHWWksKTjQrl07Iy/fXwF8vfRrfLM02qH08MMPu/0vBwEGhuZZh0n9tZZpCxvCtgH1VzClx7ZdKbYWacMRY0tpNphfaG18YjDq1DD6eo2YserLxq6J2adsTL4YC49kO8FuDjRZUpLDRHJtgiAIgiDqAyTWJgiiVjn66KMTdj4sXboUBQUFaVnX7t27MXTo0LR1VB5xxBEJw5cuXVqt/Lt06ZIwfMGCBYEevg3C2rVrcc4556QlL8LLiBEj0CHBQ2ORSASXXHJJ2s7zeNi2jalTp+Lkk0+u0fUcTBJ9J5ctW5YW4fXvf//7hNL71atXY9q0adVej2bGjBn46aef4obn5eXh4osvTtv66jPbt2/HmWeeiWXLltXYOg4cOIBx48YljNO4ceOUZOdt2rTBkCFD4oYXFBTgmWeeCZxfLHbu3JlUrH3ppZdWax0EQRAEQRAEQRAEQRAEQRAEQRAEQRxcEv22XBXatm2Lo48+OlDcJk2a4KGHHsL69evx6quv4scff0RJSQmWLVuGF198EX/84x/rpayUIIiDT6xhWOPHjY9aVlG0Efs3LzCWVOGaE/M65dFwRYepsWif/VQ3xdrz5s1z3stBbcwZeOwOoJT4h606A5f1gEwzhjN4Gc5fZz3GZz04F0be0ftZxHzrTUX3ED+2beP888/H5MmTUx6w2K5dO2zYsAH9+/dPKV3Xrl2Txvnhhx9SypMgCKKhYdt20jjZ2dm1UBKiJujVq1egeIvC5Vhekbp0NCsrCxkZGSmnSwTnHCNHjsSWLVvo3COIAHz66acYNGhQyuk+++wztD+qPTZt2hQV5peUaI02ixfHJ9V2FjvWFSlxYYbESku0mZOBV6gN2xAdMqDCTjIxTxzxNmvUCIUTbsPuyy5Py6t09uyExShYvy5Gq5wZ/q5YrUVXzuhVl7sTTpnCbCR8zzxHzx+Pw9Rnup9hLOdaUAXg6FUrcGbfk/F/f/+/QHWGusLqOf/FM7/uhzlvvV2tfAb9bhA4LCXeMsVfXMqgnOXcEF65UihnXwtTwMXAjb4JKVlzhduuxI3J740ZygwBXIxmdaCWtv8kA/VhEMTB4Lvvvqty2nSOA23YpHBtixdVAO998B5OOeWUwFnZto2LfncxlnyxxJO/ABBRE23WlCBRriq+9M+8h/C8vKiU9t5Cr2tbvSpWrY7KK9S+A2BZsQqQ9MUa5yDrlFOj04YrYG/bFnPfJBNXFoeLAQhV7XSlfIwzJdVW9S2P5No/EYwr/NPObflXwHASqnzgzc9ERL2J2x++c+dOdDyqE3bv2h132+JxVPujcMWVV6ScjiCIhsOxxx6L8eOjf4OORXl5OYYNi54I+qBzkOXa/kmMtFzbH9mUa5vtNueXa8akZNhoCTrybChhs2pHOnJtrY5mDEy3M7mUTmtJtSmhdv6aEm1Tgs0MyTYPyXAl2taS7ZDlFXFLkXYIFgvBgsxDpgm5cmzGEWIhmQfXcu2QKouUZYdUXP3X3Q7mCLm5FnNrqbbQQnElaRaGaBwMnFvOMZLtbvUMgBJjc2MiK84sqKa1jCeYkVbGhVB9Hap+wFSeDAATKo4tpLycSYF3JGJj3d6fUVC2J+m5V5/YXpSPaydegx9//DFwmlaHt8R5N4xw+jI4kz1H7z//AT59052E5ZieXcA5U8dZHVNmOcdKfvbW7NxnNwyZug4xJleX8fzPcrjSbZ3hip9ii8H79O3jfohx7Xl51stRy3qd0Av9+vdLun9qmmZZzSCEDVvYWpkNGwK2EIiov7Ytxdm2bbtybKHj2Ybc2oawhVNHduupwumD1PVjrxDbqDXrDkv4n05KLN02Oz9jTcCo87BF/D5IrxQ8ZgSSaxMEQRAEUe8hsTZBELVK48aNcdxxx8UNr6ioSMuPk59//jlOPPFEfPLJJ9XOS9O+fXtkZWXFDf/ggw9QUlL1ATPdu3dH4xgzxWq2bt2Kt956q8r5a2bPno0+ffpg5cqV1c6LiCYUCmHSpEkJ46xbtw7nnHNOjcm1ly1bhl//+te47bbbUFGR5AG4eky3bt3ihhUVFWHBggVxw4OSnZ2dVKx8xx13pGWA0KpVqzBhwoSEcW644Qbk5uZWe10NgcrKSixcuBAnnXQSrrrqKqxfvz6t+du2jeuvvz7ptfLqq69G06ZNU8r7uuuuSxh+//33Y/v21GfJ1txxxx0oLS2NG96vXz8cf/zxVc6fIAiCIAiCIAiCIAiCIAiCIAiCIIiDT6JnWKrCiSeemHKaNm3a4JJLLkHPnj3TLgMjCOLQIdnAycFDBqN79+5Ry/cufxrBBR8x4gnPn/hpYkTYsbcSK38pC7ju2mH58uXYsmWL81nKL9yhks7gSuYOqgT0gGWvctsN8S31CaiY8d4xnCSA+eI4g64THEannIfwhA379+9Hjx498PbbqUvN+vfvj82bN6NNmzYppz3zzDOTxiksLEz4nBJBEERDJ4gks1GjRrVQEqImaN26daB4/9pfjDVVeGa/vLwcQgj89re/lYKYFOCco1GjRsjNzcW4ceMwevRo3HHHHcjPz8crr7yCnJyclMtDEIcCfvEH5xwLFy7EmDFjUs5r586dOLbbsXjvv++5+cdoFHmXsaRSbY/gRAinqeUW3RRJC2+YFrMwvR4peAlHylPePgAIf/8Dyj75NG2vyvUb4q5LRCIoXL/eI8g2/8ZwxQDOchG7WWm4gZgnPjxtXX9avyzbTO+P44qeWdR6MhnDQAB/nvBn9DulH5YsWYK6TOHGDXht9KX42+hRmLfxF5RWUZTDOMNv/vAbnDL4FCk+Y65Mm3P1Hq7ky5GgKYWalIApuTaTsjCnLwNSqMa0RA1QIm6zJ0P1IfhFb0K+A/P2RzgyN/3Xcb4x9XVKrV+iPgvCCKK+8Nprr6WcJhQK4bHHHqvSb2GHIkllawHhnGPhZwvxq1/9KnCaSCSC8845D8u+XSZXp+5HlXbEE68m+4sTybUZY0AkRl9ARYV/vhMAgL17N/y1Cta4cWxxdhAEEDImSjaT2nuLAm+LSXF4nyPTBpP7XPb967qlIdyGM++LPDaGUFDEM/El2EavcDv5ybVlyxY89MBDaNmsJdof3gHl5anXc3Nzc+t8vYwgiNph6tSpOPzwwwPF/eKLL/DSSy/VcImqQDXl2rGy88q1hfdeYsi1vauJ1W7SS4UvnDkTJbntMVeu7W2vu+1EKYUGuJrmioMrUbVsIzrSadWO5NwVUnPGYbGQlF+rV4grCbYjszZk2oZ0200XkjJrHZ/LeCEuxduWKc9mOu8QQh6RtsqDWwgpCbjFvOlCWu6tBN2cSYG2RxJuyc8Wt2SbmTNwWEqYbblSZv9kVvIgAIAz4ZVsL0thszCOA3cmt3InvmLqCOgWtMzbcgTQAgzgDEwwWJwDENi4dwN+Kdrs1COCtpnr4rMBK/eswFvr3sC5E87Bjf/vBhzWrnmgdNf/5To0btJY7jkh9zsE8P7zH3jiHd3taLcvRPWjAOYkZL5/zPiOOM9cuMfa6R8xK2K6bwS+y4P6Xr8dY5K1k046CR07dnQ+e46NqhO+8847UekuG3VZoP1T0+RlNVVSbSnR1vVaARsQNoQthdtuHBsRoUTbsCGE7XxvnOq+mtRQCAFhm3Vl4YizBeCt7Ooc1HFyJ6ERMa6rMR5m0odR+F4xEMa/ROFxApNCcm2CIAiCIOoyJNYmCKLWOeeccxKGP/zww/j222+rlPf+/ftx2223YeDAgZ5BIunAsiz07t07bvi+ffuqJQXPyMjAkCFDEsYZP348tm7dWqX8d+zYgVGjRuHiiy9GUVH0D2RE+rjqqqtwwgknJIzz9ddfo1+/fvj+++/Ttt41a9bgiiuuQO/evfHFF1+kLd+6Sp8+fRKGT5kyJS2dMrfccgtatmwZN/zAgQM499xz8fPPP1d5HRs2bMCwYcOwf//+uHHy8vJw2223VXkdDRXbtvH888+ja9euGDlyJBYtWlTt4x4Oh3HNNddg1qxZCePl5OTg9ttvTzn/8847D507d44bXlhYiEsuuaRKP+y/+OKLeO655xLGSSZwJwiCIAiCIAiCIAiCIAiCIAiCIAii7tOlS5eUBqInwrIsTJw4MS15EQRBpA81uJIx3HTTTVGhpVv+h/KCVXHSxhnV68s7Kkn0WzlIjhnvVYwF39etZ/D8gxU9Qi9HQCVD9FDKqOGo2p2txVJaNgVAjgyEM0gTvrw1wvkPnjhBEfE+HKJj89asWYMjjzwSq1evTjntH//4RyxatAihUKhK677iiisCxauKzIggCKKhEOR5VRJr12/atm2bNM7PlZUIVVGiWVlZicLCQmzbtg3XX3+9Z9IqzjmysrLQpEkTAMCYMWOwePFilJSUIBKJoLS0FMXFxfh//+//4cUXX8SUKVMCy8AJ4lAk0TX72RnP4uFHHk5Z2lNRUYHzzz8fE++4PY6MRPg+xZdqS4evIRnSUu2YQu0YMOak1uvScpZwJJzSdh0MCjdsQGW43PHLuLtH+Fr4zLP9XuGX+47r9MLdZ2ZMr+rLXO7P3/s/N1/M1/ZWpdGaZwbgnEZZsAB8++23GHjaQFx6yaVVat/VJKV7duOju+/E4BN6YeRLr+Lpwv14v+RAyvlYloX+5/bDzMX/wpg7/6Ck2kr6ZQrOfIIvzrWoy5VwmwIoUxil9zlgyrDl/1r+pb84nlBm9E34ze1I0BcRC0//Ud0TfRFEQ+fzzz9PKX5WVhbOOOMM5Ofn0+9gBwnOORZ9tQjHHHNM4DQVFRU454xzsHb1WmdZpV0ZFa/awsUEyRNd4+09ezx1AABgubnuB89MITEk3OGqTXqi87RyGkWt34932szEFJYVyuyFW/fUoj8p/RPOyhyhNrx1W2FIGv31bmFkGlUnN4q4b18Rln61FK/9+z947JHHcfPYmzGw30D069sfHQ/viJyMxujaqSsefuBhlOwvCbRtfjp36Yyf1/1cpYkoCYJoeHDO8eGHHwa+n1x77bUJPRAHjWrItWPdL8y+Bb0kplxbeO/F8eXazJNHIrm2KwrWbUD1WU3axLilJMJKnq3alpaexInLl5Rmu+JtV3atBNtauq0F2SzkvudSaB1SUmxXes298ZQ42+IhhHiGzNfKQMhS6SwLISvk5BlS0uwQC6l8QlAqb4Sg5d8WVGtZicOZFHmreE7bGhxcyLiW2paQpYTMlpy2yjLb38yC5dmvHKojypkEiymRsz5eWrat29vcmOAKxiRZDJB56za7DViOCFoKzneV7sTKPStQHnDit7om1Q5Hwpi/8UN8vGk+bNhgjKHngB645/VJOGv0WTHLyzjDOVecjae/nIYux3dx5NgWk3tyw/IN2Lt7rxM/MysTbY9q60w85vajyG8E15OMaVE63OMDJnvBYj8PYkxAZv41eleg+kwWzF+A+fPmR23LpMmT3LTG9UbntWrVqphur2HDhvnWdXBoktXEI9W2YcO2I/IzBGwVBgC2cGXaArbTZwv9WUm4wQQE0xPTCKf6LwXbMOTabr5CyPxs24Zty/fOC+57W/jCVBrofHXXF9w6uv8+YNa5E02alHBCpSSQXJsgCIIgiLoKibUJgqh1Lr/88oThZWVlGDx4MObMmRM4z3A4jJkzZ+LYY4/F1KlTa6wRlkx8PXnyZMydOzdQXrZtY+HChdi1a5ezbPTo0QnT5OfnY+DAgVi6dGmgdQBAcXExHnvsMXTr1g2vvPJK4HRE1QmFQpgxY4bnwdZYrFmzBn369MGECROwc+fOKq3Ltm0sWLAAF154Ibp3745Zs2YdMp0Qyb6Pn376KW6//XanoygZa9asiSn1b9q0Kf7yl78kTLt161b069cPH3zwQcJ4sfjoo4/Qr18/bNy4MWG8Bx98EK1atUo5/0OFSCSC1157DaeddhqOO+44TJkypUqy88WLF6Nfv35J5dSAvOYHnY3WxLIs3HvvvQnj/O9//8Pw4cNRWFgYON+ZM2dizJgxCeP06tUL559/fuA8CYIgCIIgCIIgCIIgCIIgCIIgCIKou1xwwQVVTnv00UdjyZIlyM/PRzgcxumnn56+ghEEQaQBc4Dd6CtGo2nTplFx9v34bPrW4xihYwzsiyFd+vDbuiXWfvPNNz2fhXCl2O4AZW4MdtWfXUGV558pnHIGZWrztpDx/buKxR6YGROW8CMBKUvv2bMn9u3bl1I6zjlmzJiBadOmVWv9J5xwQtJnIDF3mqcAACAASURBVAHg7bffrtZ6CIIg6jNBnlEmsXb9Zty4cYHidQ1wz4zH4sWL0bhxY0yfPh3hcBjFxcWoqKhAJBJBWVkZioqKIITAjBkzcOqppyInJ6fK6yKIQ5WEY2xUY+TOO+/Ef9/7LzIzM1POe+pfpuLXv/41wmFTYK3XKdtTUeJeQ6rtyFAAV6YCU6qtk8XeDo+ERYlYzKgREUHEjqS0XbXNrpUrvG1vEfU2Cq+AW+5lZiwH3GZsrHz8cm3mW87iLI+VhvviS90R0Nqy0D87W26LEHj99dfxq+N+hcsuvQzffPvNQW0M7/tlMxZMvgvTT+qFW6f+Fd/uK65SPo3zGuOh1x7AC9/OxJ/+ejPymuVJGZeSRTH13hU/SVmYI4vS/RNK5OUIurhlSMDkMmgxFzPy9Wuj1EH3yKK07JO5sm44YnS/VMqVRXn6NwIM1TvYsiiCaOjcf//9+PWvfx0obps2bbB48WKUlZXh448/RsuWLWu4dPWf6l7BHKebZ+IC+SEUCmHp90vRoUOHwPlVhCtwRv8zsXnTZievGpFrJyCmnDoSQYUxZlXf+0OHH6HuTd6+ddYkLyrfyq3bANuY/cP3YvH+qbzt0tgTYPDDmscucxIKyvZ4t9ucbNSoo8pPuu4qt9453gxSnK3DhcCB0gNY8cMKvP/O+5j+93/i7gl3Y8yoqzH8rOEYcOIAHHf08ejUuhPa5LVBi5wW6Ni2IwYPHIzrrroOD9//MJ579jl89+13WP7Dco+HoSrk5ubiH9P+gdWrV9P1gCAID8cddxxuuOGGQHHLysowfPjwGi5RFamGXFsGx4qQRK6tGt/M3/5CVeXabl6mXFt/1hMo6TYhh5ZBczBYThvSnNTJ4pYSVIeUrNhyJNshHoIFHkOqbYSruJxbUoRtiLHNcH/8kBJzm+GmSNvSUm8l3+ZKxs05d8piWZYSd6tt49yYuIqDmZNUgQE2cwTjWp7tCLM9zwNwpy3N9cxhwqxxAIxzgOv9D6c9ro+mlJIrSbduWXMGCCk/1/G0RJozjtKKEizf+T3yS/ITn4t1TKr9S9FmvLbyZawpWO32a0Aei+ycbFx06/m46+Xb0alnR2Q1ykLTlnnockJn3P3SXbh4wsX4/+ydd4BURbq3f1WnZxhmyCAgkhFQRJQFcZAkyYAomLioqNdwTbvqGj7Xa9irru4quCvrmjCwKuoCKwiiggISVHLQFURUouQwwDBM7qrvjwqnToeZ7sno++DY3edUOqG7T7196qlaaWl6H5h9pfb9mgVBp02zk5rZWIl/TekLym0MKjARuj8BmXkvwaSDuZfDWJhLnoBs2dJlGHN1tAfsv0b/Fy4aflHsnaM/d7768quoVQ0aNMApp54SM1s4HEZWVhYOHDiA3Nzc2GVXIHVS6sJXaGvBNtR1bVgKG08Ny7Aj1dYbxwCB4OW66eX46mxpJ5CJJcq2em0GSD9waIXczB5cZ70TK7brnHItbnCyhGVOK6KIrCcZfi1eK4IgCIIgji9IrE0QRJXTrVs3DBw4sMQ0hw4dwvDhwzFw4EC89dZb2LJlS+DGUykl9u/fj08//RT33HMP2rRpg5tuugk7d+6s1LaPGjWqxPUFBQW48MILcdVVV+Hjjz/G/v37A53BrKwszJ07F/fffz/atWuHQYMGYdOmTXb9JZdcgrZt25ZYx+bNm9GrVy9cfvnleP/997Fr167gjFFSYufOnZgxYwZuvvlmtGzZEg8++GDSgyuI8vGb3/wG48ePLzVdcXEx/va3v6F169YYPXo0Jk+ejJ07d8YNIkgpsX37dkydOhW33norWrVqhSFDhmDatGkJC6R/KfTo0QPt27cvMc24cePQq1cv/POf/8TmzZsRDvs3A+bl5WHVqlUYN24cMjMz0blz56gBZobrr7++1B87Dhw4gGHDhmHkyJH48ssvSwwESSmxbNkyjBo1CkOHDsXevXtLLHvAgAH47W9/W2Iawue7777DQw89hI4dO6JLly649957MXPmTGzdujVwDgDqc/ubb77B+PHj0adPH5xzzjkxBeuRZGZm4v777y9zG6+55hqcffbZJaaZO3cuunbtigkTJuDo0dg3KUopsWTJEgwfPhw33XRT1PZFMn78eHBOXQCCIAiCIAiCIAiCIAiCIAiCIAiC+CVQHrH25s2b8fDDD6NOnTr0GyJBEDWejIwM3HTTTVHLj/wwBeGCwyXkjDf6i0W8SkSTFXz6/Y4CbN5TUELdVcemHfvx9ddfBxdKCSOsAiJkYMwfCKvWRUikmLM/mDvQFr6MyowWNAOf47QtcuwrY7FG95WBGA70X5LA6rHHHsOll16K4uJoWUxJ1K5dG0uWLMGNN95YIe1IRHazcuXKCqmLIAjieCSRQeMkQT6+ufnmmxNK93O4GN2TlPEahBB4+OGH7es6deogFAqVqSyCIKJJRKptGDZsGH786Uc0b9486XqWLlmGNq3aYOuWLQhKtSOE2JFSbbeNUpq5jILbEPHPXyGVlFELXPxVWu0ifLlLQTg/6W2qSvb+55vAa38/uNofuxZAsFtYYnQzwjfjPo/1F5ktKF8GPPgibc60EolBy4yYXWfS/65+HQxxJtoIh8OYMmUKMntlos85fTDx9Yk4ml01k3eJoiL8+MlHmD7mKrzWqwdWT3gF7+87iG/zC0vPHIeGTRuiU7eOqJVaywrMmNKagXNfauY5Qm0j+VKSKA+cMXg6hsGNODvwj5coi+I8eAQj/x8QnLoTicGcR/6Rj5Rqu2lhzksZIwZBLiGCqDTWrl2LVq1a4bHHHks4T//+/ZGZmVl5jSKSJjU1FWv+syap66z8vHwMOOtc7N2txt4WiaKY6cosYEzws9v9RipYsRIyJycqTWrX06LaxBhDStu2UdcaMisL4e3bAyLuKCl3CRRv3Rq1jKelIaVFi8Q2yCG74AgKigutJNB+Tcqgeo8BCBeHsXPLTiydtwzvv/E+nn/seTx8+6P4n0tvxeX9r8SQM89DZofe6HbiGTilyak4vWU3DO9/Me64/rf48x//gjdfewtzZs3BquWr8NMPP2Hf3n3IyclBcVFxpUr5BgwYgIOHDuLW226ttDoIgji+eeGFF9CsWbOE0i5cuBDvv/9+JbcoNqV+R1SJXDvGauNkTVaubXrbVq7tT5bkyrWtaNi85v4y1X/UfU9wLazWUm0W0nLtkBUhK1G1I9jm6rXHPHBESLCN4Jp7CHGzLgTuSLSNQDv450GVxhFinpVwh7S4OxQKWWl2SLfRtD3EPGgFuL9t0P1lOwGVljQzTwub9TZzDiY5mAQY8+zv+2bPGum4FTLr9ZC6T63Lha7TPebM6aerckykRE+AxRiYhGoHoI6PZFYKbY6/ZAJbj2zGN/u/Rk5htDejJkm1jxXlYO7WT/HRpg+RU3TMTiBm5OYqDqSiH227tMFD7/4vXlr2D/xt/rN4eNL/ov1p7XRa5zhYaTbHqs9XBeo74cQT7HluzgnlX2bq2BqRPPcnLnMnIPPfP8lNQLZ7z248+P8exNCBQ3HkcNBH1bdvX7zy2isqT6wJyDSrVgW3BQC6ndFNt5uhsLAQ06dPx3XXX4fOnTujVq1aaNKkCZo2bYo6deqgfv36yMzMxL333ZuQ4yVZaqfUVmFTCQgp9HWuEmhDSkghlGxb/6n5b8ykh0ZmLexHrJ0MUQhAAFL4a9Q7Q1emL/7NRIBSCB2/NY9GyC3UOsjAchuAijFTYEDiXdJ1dJwYc3Sy+OLt0iC5NkEQBEEQNQ2604YgiGrhz3/+M3r37l1quoULF2LhwoUAgJSUFDRs2BCMMWRnZyMvL/asqpXJaaedhsGDB2P+/Pklpps8eTImT54MQP3gl5GRgYKCglJnzAqFQnjiiSdw3XXXlZhOSonp06dbCXBaWhrq168PKSUOHz6MwsKy39BCVBx33HEHtmzZgmeffbbUtAUFBZgyZQqmTJkCAGjYsCFatWqFRo0aISUlBQUFBTh48CC2b98eV7D7a4NzjjvvvBP33HNPielWr15tBwpxzlG3bl1IKZGdxI1njDG8+eab6NWrV0CGH4uZM2di5syZaN68Ofr06YNOnTqhUaNGANSkAT/99BOWLFmCHTt2JFR3y5YtMXnyZHiel3B7CZ8NGzZgw4YNeO655wCoc6B+/fpIS0tDYWEhsrKykg7YNW/eHFOnTi3XTeucc7zxxhvo2bMn8vPj36S6a9cu3HbbbbjrrrvQs2dPnHzyyahXrx4KCwuxc+dOrFmzBrt3lzw7p+F3v/sdzj333DK3mSAIgiAIgiAIgiAIgiAIgiAIgiCImkWXLl3QuXNnbNy4sUz558+fjz/84Q948cUXK7hlBEEQFc9vf/dbjB8/HkIIu0wW5yP7u3fQsPvvEiwlMLpXD0hD7NdgAISzDtCjBfUAN2DmssO4Z2RiA60rk/fnr426/yWwaVYDpgcaO2vMa1cuzgAr1Ab8TbcGK7Pe7BemV0qAWZmVaQRz7NoxbNjOIqaGGZoXMQeA16QBtZWBEAIjRozARx99lHTek046CWvWrEHTpk0rrD19+vTBTz/9VGKavXv3QghBE3UQBPGrJJH7T9PS0qqgJURlkej36rvHjpUsdS2F559/HvPmzcO8efNw4oknlqMkgiAMpX5Gx+latGrVCtt/3o6hQ4di0cJFSdV54MABdDn1NLz33rsYedmlQKSUxPR/pJausKBUG5HdUvhSbmlEKrZ75Yq2mdG9KJm2lBBQkhgAEFIivzgf6SkZMdvtNWuGk374PqltLRMpKXFX7V67JtgFdG01LNg99Hu48bxhEszt5TLdbYXq5cf7vI5Ufrmlc53XLHUf3TQyUAeDgEQ6Y7izXh0cEWGsLPDH+0kpsXzZcqxevgKbHn0EQ4YOQcvzz0eLgecio8VJcVqZPPmHDmHbF4ux6dM52Dz3U+Qf9ico4wBW5Jdv0jDPM6JsX+plxE9cy7ys9EsLuqxsm+vX4Fb8FZBN6bxMy718rakjXmOuLAr2NeBKtZn+j9kD58dCIqTakY8RBzoyLuFPUlau3UgQRBzeeecdXHfddUmP/TPjromaRXp6bXyz/huc2vFUZGVlJZTn2LFj6Pubvlj67VKkN6uN2qHaMdMxxuKfJ+Y3hQqIX+a89HLM5bUGDIi9vOdvkBtDwJo7fQbq3fv7pOuXRUUoXLEisIwBSO3ZEyjD+OPtB7bhu6UbcHDXQRzclYVD+w7hyP5sHDucg2PZucg7lofCgkIlvxbJvQ+rG845pr4/FSNGjKjuphAEUcPhnGP27Nno0aNHQtcc119/PYYNG1YtEyqW+H0HxPwpNlgAShRwMxtfiJ8pqging2zaZ8oJttf0tLVklgFM6t+GmVSSYCkQ6LRJDinDMEJtKbmOeQhwxlXkgwlwCQhwMAhAepCMqTRSpWEmLySkZOBKqwvGJIRk8CDBGXQcRYl1BQQ8+1u5hGQmPmP2tfR/EtfXGoGJnLjfLxXGscv1hut94QuqzUTXgJnU2uiSOeeQjiDbF4/7edRE20acrPrZEgjkMZNxS2YmCGOAUJdHEgxMSAjmnz6cM91WFVfyRdoqPsWZBynDAGcQYSXzVseKq8PHVYyKcw4IAQkj/QZyCnOwdt9qNElvirb12qF2qHaNuQegMFyItfvW4Nv936BYFMUUxqtbIzwbczDibNhHDs/cM8EALt0YB8fe7fvw86adgXobN22sJfHm/g0jMTf3ciDiuDM7AVmgffr/gQnIpMS6/6zDt/9ZByEEjuXk4Oefd2D1ylVYtnR54P4bw6j/GoUJr01Aeu1SPucYsP679VGLO57cEQUFBXjl5Vcwbty4El0oR48exYoVK7BixQqMf248Lhx2If4+/u84+eSTS647QRgY0kJpKAjnK2c1M58HgGASSnwtVDxPckgmAHhKvM3UZ456IwtIpj+mdABKmolpGGwk1pznnhZ0Cyl1nAswn29SL4v3eS2dSQj07G46j3pv23iVSeF8LwTeS3Fu0zGf85ETKgTrTRzTNoIgCIIgiJoAibUJgqgWMjMz8dvf/japgXlFRUXYt29fwuk553jqqacwduxYHDp0qCzNjMkzzzyDXr16xQwQxKKwsDAp0fWYMWPwzjvv4LPPPks4T35+foli1kjS09Px1FNPlSokJsrP2LFj4XkennnmmaTyHTp0qELP218qt912G1588cVSB+8YhBA4cuRI6Qlj0KhRI8yePRv9+vXD3r17S02/Z88eTJs2rUx1GU444QR8+umnSc3ETZSMEKJc7y1zHrRq1arcbTnttNMwYcIEXH/99aWmLSwsxJIlS7BkyZIy1dW7d++EJP8EQRAEQRAEQRAEQRAEQRAEQRAEQRw/MMZw+eWX489//nOZy3jppZdw2WWXYfDgwRXYMoIgiLITb7xv27Ztcckll2DGjBmB5YfXv4EGZ9wGxkMocSRw1DBfX4UlS0wXsU7qwb5g+GDpYfx+RDNU5xgxKYEp81ZHL7ciMT0gl/mDJ63Uyg4AdeVUwYG4aoCmEVM54intdDMuEpPOwPTgUZfAYLo4B7osA/V+KWRnZ6Nnz5748ccfk87br18/fP755wiFKnZowNVXX4233nqrxDRCCMyZMwfDhg2r0LoJgiB+KWRkxJaYEscPbdu2xdatW0tNl9jokvh899136NChA7744gv06NGjnKURxK+bskq1DSEvhAWfL8Bjjz+GPz3xp6RknkVFRbjyylG46/d3Ydxfx0XVK6W0QhZTrpGwSMfcLOGKs6XNr8zbeo2E0VEpobZ2qkiTDL7AKq84L36jOQerzu8rKbFn7ZqA6wVw5UDRfyZdrOVmrTtZFIfqovLAJFSI6Mf6z2IdcSWmipaJcZtHHQ2l8vKfGwHOQw3q4+vCInycm4vVBYWQANqFUjC6bm10gcCuuZ9hx9zPIBlDRquWaNKjJxp37YZ6nTqifoeTUeekE+Gl1oq/G8Nh5Ozdg8ObtyDrh43Yt+4/2L16NQ5s/N5KvoLbCRyTEuFyOjKV6ElLsxnzH6FE2Uqe7VnRFOe+eJuBa7kQ19JtDsb1MnA/DVyJGPdjEMyPe7gxD19M5h8ku4T5KWOGJgIC+xLW4dcdwyCIquDHH3/EtddeW6a8NAFc5ZOs7NxQt15dfL3+a3Q9pSuyj2QnlCc7Oxv9ftMPa75fg3q16sdNF082WrB8OY785Rk0fOYvSDn11DK1GwByP5yF/AULo74meN26qD009u+saUMGI3pSTyDnjTdQ5/prwRs3TqoNeTNmQmRnR30DpV88PKlyDM8//gJef/31MuWtyXDOMePDGbjwwguruykEQRwndO/eHTfccAMmTpxYatrc3FyMHDkyKRdMRVJdcm3T5zVFmKoCZbIS5NoMgHR7UdLKtQFAunJt5shndW9cmCmvmFJHC0iACXB4kBB+C5lURTCVS0DFYSSLiLLIsBbUepBM6FiKKsWDBAfXMm0Th4GOwzgzgZlZvPS1pypPXyfpF6ofK2HEyCqBP2EUrJDW+e0eEQJtCSvm5eCQUouvofrRSrCsoxP693g16RXUpNjSmn/hmR/9wZRU2/jBuald7SWtKbdHHwC4x5VjSQexJGd6djEOJpXsXCAMruNVnDGEpQRjHrgRCoNBMgZID/uP7cPeY3vQLKM5WtdtgzqpdeKfmJVMblEu1h34D9YfWIeCcIGOQ5gbIdT/9J7VW8H08YWNYTCmBcqS2f3OtWicM66OO+NYtXBNVP0NmzbTR5PZOIkSL+uWcBV3UUJtIznXsRNzruh7Pkxr7TkH4ONZH+MvTz5d6n44/fTT8fAfH8bIkSOjJh2LmoRMs+mnTVHl7N27F93P7I6NGzcmdgAcZn8yG4sWLsIrr7xS5v5gJCleCvKL853YqYrcqfe8miJPSbeVBF5KAanl/XDSqzej+rySjAEQkIJDchG4H0flCUqqhZDGt69eS+HI9H0iP8KjhNWRn/+R+fX6KMF2jO+GWCJtkmsTBEEQBHG8Q78MEARRbTz77LPIzMyslLIbN26MuXPn4sEHH6zwH0F79OiBJ598skLLdGGMYdKkSWjXrl2llH/yySdj+fLlGDNmTKWUTwRhjOHpp5/GG2+8gbS0tOpuzi+OtLQ0vPvuu6hVK/7NYRVJx44dsWjRIrRp06bS62rTpg0WLVqELl26VHpdRGK0adMGixcvxplnnllhZV533XV4+unSA9HloVu3bpg1a1aVvU8IgiAIgiAIgiAIgiAIgiAIgiAIgqg6/ud//gcjR44s1/0xN954Y5knqSYIgqgI4g/MCg4Ku/OuO6NSFOXsRM7WOTFLLVm0HSdL4KkzPNg+9ZftOliEReuOJldHBbPwPz/j572HY64zA265HThp1/h/7jZzZtMEdVSwr/wBk7CDec1AXDUIOboNJrd1wTG/bW4TooZou4Mzf+F89913aNWqVZmk2nfeeScWL15c4VJtABgyZEhC1xiTJ0+u8LoJgiCOBxIRidWuXbsKWkJUJpU15iUWeXl56N27N/bt21dldRLEL43ySrXdjslj//cYZs+eXab78J8f/zz6ntMXhYWFMYwoTjvN5E1Ovb60RVprvys3MtJslV0iLIVeLmwaW5IUkFIgvySxdjWz//sNKDh6NLCLXLm22lwWo4vPnC2F3ccsmNO4uwJ+8mAp/iBrFlivtFTmtXoe1DjzQBnMCnJipfMAdE9NxcMNGuClJo0wvnEjPN24AU5PTQXXaTgAJiWObf8ZWz+YjpV/egzzxlyD93ufjYltWuOtTh3wbq8emNK/D6YOGoB/DeiLSWf3xGundMQLLZvjn9274YPLR2Dh/z6A9e++g6zvN4BLCc9IrZ0/jzHsKC6OdUiSYuvGbZg1cRa2fb8NHB48LcjmnFupNudcLeceOMxy7i/X8icr5gYD5/7EYFYyxlzNGA9Iotz4hX1tpWVOg6X/4MajYoqi/OKCywiCqHSEEOjfv3+Z85NMt2bTuHFjrP5mNdIz0hPOk3UwC5lnZCIswiWmi/dZXbhmDfaefyGyfn8Pin5IPgZbsHQpDt13f7Au/Vf3xhvA0zNMBD3w/eI1b460QYOiyhNHspF1z/1AKd/Fbpli3wFk//kvUdcy3glNkH7ZpUlvEwDMnz+/TPlqOrM/nY0LLryguptBEMRxxmuvvYYmTZoklHbu3LmYOXNmJbcoPqX2TZw5umIXUEr5MRKYyYniFuP2u93fh+H3t8D8XPYbkyHw/WkmXjLCaVc67U4Wza1I2K7Vv4urvqb658FjnuqDmr4q88A5A/c8cO7B4zoN4/rPLOd2HWcheLqsEAvBA3fyheDxEDjTaWGWpahH/ccRApchv9+sJ6jyuPPIPXAesm3jpi1eSPejQ+CMI8RDYFD9a7Vv9cRUzjYyLTWHBBjngAQ4M7Ek/VxPjMU4UzJofQyMOtpc7HAteZYw9weoMpmWeluxs548C1D7UR8NXabfPns89H7Ye2wPlu1eglW7V2B3zi6EZcnXexXJzqM7MH/rXLz33SSs3bsGReFCHd9hgUnAjMzagzuhmD6OznoOdR5BmnNJ7wupJhjjjGHrhq1R7ajXpJmWaXvgjPn12LLdf0ambu67MFO+qf8r6XqsKEl8mjZtijmfzcaKNStw6aWXxpVqAwgE7fLz8mP+lvHRRx+VSaptyM3NxXXXXYfnn3++zGW4pLIUHYtVsVIhjXZfSfWFnfwQ9lECkEJAyrAS9AMQUqWVUkIIJZC3ExxKph+V3N/cP6MWSXOwlJCbMaiDaGTzThSTmUii/371/2J8sOuVEjJwmO3kjoY4N+X4Uw4El5WFsk6+RBAEQRAEUZGQWJsgiGojLS0NH3/8cYXfaNi/f3+sXbsWg2L82FRRPPjgg7j//vtLT1hGmjZtinnz5qF9+/YVWu6oUaOwatUqdO3atULLJUrnxhtvxNq1a9GvX78qqS8lJQWjRo3Ce++9VyX1VSe9evXC9OnTq+zG886dO2PlypU477zzKq2O8847DytWrMCp5ZgB+5dOWloaGic5I3d5GDlyJFavXo3TTjutwsv+wx/+gAkTJiAlJaXCyx4yZAgWLlxYpfuKIAiCIAiCIAiCIAiCIAiCIAiCIIiqo23btvjggw+wdetWPProo2jevHnSZWzfvh0PPvhgJbSOIAiifEQO2u0/oD9O73Z6VLrD614rsZSE65H+kihijQFjwNvzD5ZafmXy5mfrEKu9UsvZzDpXUsWcPzPgNjAUkzlqMMb8R6ZGRKu8ERWaQbT2MU6DWfSg65jEkF6VRHw5e81n+vTpOOOMM5CdnZ1UPs45Jk6cWGEDSuPVkci1xZIlSyqtDQRBEMc7GRkZ1d0EopzcfffdVVpfUVERxowZU6V1EsSvhiSk2obzzjsPmzdvRosWLZKubuXylWjbsi1++uknVbyRtDhSbbAIqbaUEUITR+wiHZG0MGncPwYJqftjShKjlTEoFsUoKM5Pehuqgp+XLnF0PxGeF6YHQEdM5mR8XJF5IuXcnEmr55IsWLaMkce89v98QbZEhIBbBtMaUTNnviRb/Zl+Oaz4qLkXQquQp4Xbqg4j33bzeQA8nS8kgeLsHORs34bDG79H1vp1OPz9BuRs3YLCQ1ngQljtDkNkG1Q57h8HkCfKL7yRUuLNZ97G7y+5F/eMvBeH9x/WQjGuZWIePHiObEptGWeOkApBqbY/SZgSfQXiGWDOPjXruIpLOPI2ZuMZsPlseCPOh0GkOCqwLiLP8RyHIIjjgauuugp79uwpc/7x48dXYGuIWJR3soEWLVpg2aplqJWW+AQme3btwaxZs8peqRDIfX8a9g4ajP1XXYPcGTMhjuaUmCW8bz+OPPVn7B99NWRe9EQl3oknou7tt5VYRr377o0ZMM///HMc/N3dMcsFgt814d27ceCaaxDefyAqXf2HHwIrw9jqjRs3YsuWLUnnUlW7AQAAIABJREFUq8k0atwIi75YhIGDBlZ3UwiCOA7hnOOjjz5K+DvummuuQX5+9fWzmdMHiktpcu0SsseTa8OIZJ1iAmUmKNc2feiAXDsgfvYnUzKTJqk0HNzjvkRbS449I6JmDFxyK4NW+mdfsM0Y0/1TI83mVmLty7KNRNt/rtIoabGnhdychWCmr1J1+zJsK47mTL32PHBPS78jRd8sZNPbyapM/xgcTJq+Muxv94zBL4srOa/qG+uYgJWQc3AdK2Jcy6EZV7EooWS/nHHobrUWYRthuT5+zoRWElBBCgk1IZbTL+f6OHqm7871n78lOr0Hpo+ZmWyLM47DhYfx7YH/YMG2eVi7dzV2Ht2BwnBhCSdx8oRFMXYc/RlLdnyB9757G7M3f4QtRzYBkFb47XF1fqh96B4nff5wI8BW6xh3jh3X22bSmviHZwTvHvJycqPaVadRCy1PN/dveMF9ZvapfT/4knl1Whi5vBPLsrd4lP6Ztm/fPlxw3oUY2G8g3nj9DeTl5UVNPObGVswbf//+/Qnt9/r16+P888/HnXfeiUcffRSPPPIIbrvtNgwaNKhER9Ddd9+N2bNnJ1RHSXDuKRk2JIQUAISSUUstlpYSEsJulxBqokIj1AaMZFv6MUobdVX/BCTAJCSTAHcmTjTxWSl1uaoNRnwd8y/iHwBrUpdOzUIIu43MSL3LIdiOfF0WwTbJtQmCIAiCqG5IrE0QRLXSqFEjLFiwALfffnu5yzrhhBPw8ssvY8GCBWjVqlUFtC4+jDGMGzcOb775JurVq1cpdbRv3x4rVqzAxRdfXO6y2rVrh2nTpmHy5MmoX79+BbSOKAunnHIKFi1ahA8++AA9e/aslDq6dOmCsWPHYseOHZgyZUqlCuZrEsOGDcOSJUsqRXocixNOOAFz5szB66+/jqZNm1ZYuc2aNcPEiRMxZ86cCi33l0iTJk2wbds2TJgwAWeddVal1dOxY0dMnz4d06dPr1Q59S233IKlS5eiW7duFVJeeno6xo4dizlz5qBhw4YVUiZBEARBEARBEARBEARBEARBEARBEDWXVq1a4YknnsD27dsxdepUnHvuuUnl37RpU+U0jCAIogJhjOGuO++KWp63aykKDqxLtrSAzCK2EInFTOs/Z/hifQ5+3FU9g6Y37TqMz9f+HHswpIQdLOwPXFaKrWhBmBqECZ3KPtoBynbIc1TOklRSzPk/EENMFRi/5+7fOOWZNsr4aY43HnnkEVxxxRUoLi5OKl96ejpWrFiBG264oZJa5tOrV69S02zbtq3S20EQBFHTKCxMTOhQkhSAOD7IzMxEmzZtqrTOtWvXVml9BPFLIEoSEklpfYgSsp544onYtm0bBg8dnHS7Dh48iDO6noGpU6YqibZVrxipil95lLBEKhmLhITUnhQpzHZKQAthlIBaQkr1Skgoi7SzYVICx4qOJd3+qmDbF1/E2f3MkdUE/FyI7MG63URXLi2k0XXp/MyIoqJqiiqLx1hvxF/uMldebV8zaG2UEWYbnZWbh/nSa2iJNoCQfvRsGqbyG8G21XZFlufn8yLa5e4Tt92npabE3PNl5af1m3B15rX4f6MfABPcEYkp2ZTHg4IxJdPyJWTMiM+YllRxo99yRFLaDMW5uzXQcQ1fKmUOpF1i3U8scByBEuIVcWRDJNUmiMrl3//+N6ZOnVrm/JmZmWjXrl0FtoioLNq3b4cvl32J1NTUhPNM/tfkCqm74IsvkPW7O7Hr9G7YN+JSHPrfh3H0Hy8g5823cPTV13D4scexb+Rl2N3zLBx9+RUgHI4uxPPQ6Pm/g9WpU2Jdqd26ou4dsR0KeR99hL3nX4i8jz+BLCqKWi8OHcLRVyZg7+ChKNrwfdT69EtHIv3yyxPb6AhmzpxZpnw1kWbNm+He++/Fzj07kdk7s/QM9FVOEEQczj77bFxzzTUJpT127BiuuOKKSm5R6ZRLrg0kLdc2y03fKqoIpx8VV65tlzl9OBZZHwvKtfUjt4JhrvvJ3J9sCXAmdGKO6JhrGTK3Mm2P+31VDu5Itl1Jtu6r6vrUxFFKoKxk11wLux2RNjPLfUkyl8zm87RIW/WPfTG2EYSbdjMYebORKbsybgbOQsEjIpkWkntKysz0fQEMYFL3oZVHW09EpoMMYJBC+kJm3fe25epYllFtc87URGPMqdu5d0BJoY0I2j8Wpu9v9ovnhXRb9b5l/j4UUmLvsT34et9azN0yB4u2f46v963BlsObcCBvP/KLY09KEklhuBAH8w5g06EfsWLXMnz004d4Z/2bmLtlNjZmfY+84nwnBuHEJuw+NtuijqFztvjyc30OqW30/GPOVTrGzXlsziuG4sLo60qPS33MeeBYM+60jZtokD8Zmb+vYe/tiH1PR2IsW7YMd9x2B7p26Yr58+aXPBm6BA5lHSqxvBEjRmD27NnYt28fZs+ejb///e94/PHH8cQTT+Cll17CvHnzsGfPHjzxxBNISYkdo7r55puRk1PyZDilwRlX6msdYPUnB3DirFpUHZZhJcc2y6SEcCY4FBBKjA1pyzOibCPOlkLYZaoa6QQbIyZeDH7sWdwYcSz5trmfR4WB/bg40/VZLTgLlhGrrlh1lrSsNEiuTRAEQRBEdRIqPQlBEDWF+vXro3PnznHXN2/evNx1tGjRIm4dDRo0KHf5sUhLS8NLL72Ea665Bg899BAWL16cVP42bdrgrrvuwi233II6MX6AOvnkk9GkSZOYeU888cQytdlw/fXXY9iwYXjuuecwceJE7N27N+G8rVu3xrnnnluiBLxx48aYOXMmZsyYgT/+8Y9Yty65wT9du3bFvffeizFjxkQFEjzPK/F8atSoUcL1dOrUKe7NweXdx4bSzv+0tLQKqadNmzY4fPhw3HXlhTGGkSNHYsSIEVi5ciXeeecdfPjhh2UeWMI5R8+ePXHhhRfi0ksvRbdu3ZKe7bmkbW7btm2Z2lUSHTt2xNGjR2Oua9GiRZnLPfPMM7F27Vq8/fbb+Mc//oFvvvkm4bz16tVD3759MXDgwITzMMZw0003YfTo0Xj99dcxYcIEbNiwoSxNR5cuXXDrrbfi5ptvRnp6epnK+DWSkZGBW265Bbfccgt+/PFHzJgxA7Nnz8ZXX32V8ICFePTr1w+33347rrzySoRCVXPJ3KNHD6xZswbvvfcennvuuTLdFN+gQQPccMMNuP/++8v1fiIIgiAIgiAIgiAIgiAIgiAIgiAI4vilYcOG6NGjBw4ePIhvv/02oTyVOdEwQRBEssTzJjMwjL56NB588EEcPHgwsO7wutfQ7Ny/o+TRwZFGJFOTEZExbTVzdV0x8kupUzBISLzyyX789eb49wFWFv+Y+TWEjNR9aaS/F/0Bq84AS3CYUcqOXjtaRIVI+ZYvNuN64B9zBjUHU/sEXkmA8aC0KiC1ihygGUdkFVhWFhFGNQq6hRAYPnw4Zs+enXTeli1bYu3atXHvi61oLrvsMsyYMaPENMXFxVi9ejV69OhRJW0iCIKoCeTm5iaULtb4BuL448UXX8Tw4cOrrL6DBw9CCAHOY1znEQQRRamyjnJItW0RnOHTOZ/iyT89iccffzwpQUhxcTGuvfpafPXFV3juH88ZmzYYY6ocI3cxnS0GJdWGhAz0m5ToSAjhKLjV/4X0BdoQUstifFW3ZBLHinLQqHbNigFKIbD9qy9sLzzqUEUsMP4ZIw2SRs7lyrPh95LNJFIMMtDndNO4zyOrNqWyqJPEXRvstgq9juu1wnkehlTeKumWo9onbC3u/33ZD9NlSWYkOaYuQDh5YkU04p2t9ThHfc5xRIg4KcrGf1Z8i8Hth+K033TBH8b9AR1POdmXUkELzKAlYkYWxXwhlFrii9aMMM3oyW18Au7+N6I2P19UTIH5+9JgxG5W+Mai8yU7To8giPJx0003lTnvGWecga+++qoCW0NUNqec2hnzFs/D4H6DURRDLB3JJ598gvz8/AobT47iYhSuXo3C1auTy8cYGo59BrUSkTgDqP/A/SjetAl5cz6NbsLmLTh46+1gGRlIPa0LeJMmkIVFEDt+RtEPPwJxvqfT+vVFw2fHuWbLpJg+fXqZ8tUEMjIycOqpp+L8C8/HTTffhJNOOik60S9ogk6CIKqWt956C5988gmysrJKTfvxxx9jzpw5uOCCC6qgZfGx8YV4lPaZGO+ncZgecbzpsPx1UUXoBaZtJm10W00PTUVGjCDYiGMZ42BSQjAOxqSeQIsBUoAzT8c/AC61YFbHTgAPYBJCCnC7C1QZKl6iagR3YidSp2QqHqOWCzDuqW1gKo4hJYPHjKRawnHc2rIhoSeEklpgjYj+pRZU6+eB3+iZ2XlWZ636yLbfyrU4G/5v9IyBS2bLhWRg3I8lcBlULbthicBkU1rErTTPRsLty7ilYGqfCQFAwmMMAhxCCnjMQ1iGVWv1bRcSUkmNpT72gsHzPECE9XH2/JPHDeoIdc6EIZBTmIPswmxskyr6IaQAYwypLAUhLwSPh3SsR6A4XISCcCHyi/NRLIr0EdRCYR0v4MxT54xzxvoTfEsdnwhGg8xxsjEHPfEX00EaE8tgEuAehxRalg6m7ouAEqZDMjRuFu1x4jwFnGtlt763w8RROLTQHEay7sRK7HvIvV8jOlYy5rox6H9uf7WJQiL7SDZ27NiBb//zLebPnY8dO3YE2rPj5x0YdsEw/OPFf+DWW2+NjpXouuL9TtazZ0+8+uqrOPPMM2Oud6lbty4eeeQR9O7dG8OHD0dBQUFg/a5duzBhwgTcd999pZYVD3UWCKijrs4HAQnGBJjk+v0PJ0CohNocAJgA4KlzSUp4zMRiBSA5wIV+h0rAY9ahrYqRkEZ8HuNj1LwvErpkZcFH93NUfQbAjy3DiZ06cWjIiNf+5vrlOtFQf7VEgq2M2jaCIAiCIIiqhskaNs3HqlWrcNZZZwWWhWqfgA7/vbGaWkTURH58vSVEUbCDtWHDBpxyyinV1CKiIvn6668xefJkLFiwAOvWrYvqTNerVw8nn3wyevfujcsuuwwDBgxQwZNqJhwOY+XKlVi6dCk2btyIPXv2IDc3F5xz1KtXD82aNUO7du1wyimnoHv37kkLp6WUWLx4MaZNm4ZFixbh+++/jxLHNm7cGJ06dUK/fv1w+eWX46yzzqLO5nGAlBJbt27F8uXL8e2332LTpk3YtWsXDh06hJycHBQXF8PzPNSuXRsNGzZEq1atcPrpp6NXr17IzMxEvXr1qnsTaiSbNm3CokWLsG7dOuzYsQPZ2dkQQiAjIwNNmjRB69at0blzZ3Tr1g2dOnUq943HUkqsW7cOn332GZYuXYr169dj69atyM/PD6RLS0tDmzZtcNppp+Gcc87B+eefj9NOO+24fq82b9487sQC1fH9nJ+fj1WrVmHNmjX49ttv8cMPP2Dbtm3Yu3dv1PEA1KDy9u3bo1u3bujTpw/OP/98tGzZskrbHIt169bh448/xldffYX169dj+/btKC4uDqRp0qQJOnXqhJ49e2Lo0KEYMmRIxd0YUg6GDx+Ojz/+OOa6SZMmYcyYMVXcIoIgCIIgCIIgCIIgCIIgCIIgCIL4ZSOEwBtvvIGHHnoIBw4cSDr/HXfcgRdffLESWkYQBBHEHcwVc52GBZYFB2098tAjePrppwN5GU9F+2u/hhclCYulk3L0VNJPIyH0iDl/vbTplR7LrpdGWxUGZxJznuiE9s1rlbjtFcnm3Ucw8P+9j+KwQFHWVuz/7M+B9XUb1MVby//pD7hknn7k8LgHj/l/nHGEeMguD/GQXW7yeoyDc08P2OT2D2aYJlOPzJF4R0q6zaBef0Cwe2RZYDBepNjKpHBeKMohuHLbUZUcPnwYPXv2xKZNm5LOe+6552L+/PlVKtnMz89Henp6qeLAu+++G+PHj6+iVhEEQVQ/O3fuTOhe03A4THLkXwgXXXQRPvnkkyqrb8WKFVHj6wiCiKaypdpWX22kIwDmz/8cl1xyScyxCaXR/TfdMX/RfNSqVQtgWsICQNo+pqpVSOFLnMw2SrVcCYGUECZshNrCiLTVMikFBASEDGvpkHrs0rhmjV3ZsWI53h1+oRX+mNGBDNB9TLXMA4Onl4f0uhBTj55e5jHppFOPXEtkTLme0QpFCKU4fOmQkXUbgZQvUZImMmDlWdCvnagBYF8r4VcYJrrAIACETT6p0gub10QZ/OfCKdeNTsBpi2mgX3e08qyk03xFfiH+mZ1TQoryk5qaigEX9Mfdf7wbJ7Vq4Uu1wbVc29OiKL1MS8I8K5NSr41SzOPc6dP7cQkG2FiFEWYx+xyIGXuAH2+IKYqK+BBJViSULDXp/UkQ1UWtWrWixk0nwpVXXonJkydT/6sUIq+dYsfkETdNQLqmrXHutYqRKLp5bX4jsbQTgviThSz9aimGDR2GcDhc6jZMmTIFo0aNSngbC1euxL5LLy+13ERh6elo9NxfUfuii+K3Ica3rywuxuGHHsGx9/6VWD0lrEu/8go0fOZpsNTUhMqKZNOmTejUqVNSk8VUFZxzpNZKRe202qhXrx4aNmqI9h3a49Qup6Jnz57IPCcTDRo0AOBfz0XurZi/L0RIQ5Nul54IhCCIXwdffvkl+vXrl1DaevXqYf/+/Ugt4TO5qj5vKzNGYqTY8daZ4qOK0NcO/vd/xPWDRsVHzARjkdcMSnYtdK9YCP+3fH+ZsGnNMiO5VjERqW8N0Oml6bn7k5qZdb5o229TYPIz234nkmNWMvs/vVoLxaFiCWp/+H1VSH/aKG7y6t/dzWWXmTyb60fJzPeSkgSb5XYybT2ZuFnvC5nN5ZrqZwuo/ark0Cq3ENKX9NrJxqWSYOuJ3NTxcuXCat8KKRCWwo9JQUAIAYEwhNDrIGxsS8iwyuOkERAIi7COiwkIEwuTKg0ACAhIoVXJ+hgJHVeTUtpYG6QRKLuTlKhtcqNwPv5xY1pgrc49LStnzj0PUscfnGWMMXDJA7EKf+JzM8k5x7TXpmPi2H8Gar73mSdx3X9fGLynQz/34yPqfg3u3K9hjmUwVqL6Q+69GuZ5rFiJCAv8+9/v47577sOB/dH3G874cAaGXzQ8sIvMWbto4SIMGjQoKs/LL7+MW2+9NcY+LplXX30Vt912W9TyTp064fvvvy/ztdjcLXOwO2cXPO7p/anvleEePGbuk+EI8RR9X0wIIebB8zx48ODp+2c8c78MODxPxbMY84XorvDcTCznRJ2UmN1K8Z3zyZwjgXtj7NHzFzjXt4FYFmA/a62YHwCT+jx29oV7TRx5rVxaDKwsMTG6fiYIgiAIoip5fMKFCFV3IwiCICI588wz7cxTUkpkZ2cjPz8foVAIGRkZNUIYGgvP85CZmYnMzMRmmE0WxhgGDBiAAQMGAFADIo8cOYLCwkKkpKSgbt26SElJqZS6icqFMYZ27dqhXbt2GD16dHU35xdDhw4d0KFDhyqrjzGG008/HaeffrpdJqVEbm4ucnNzIaVERkYG0tPTKQBUyaSlpaFv377o27dv1Lr8/Hzk5uaiqKgIoVAIdevWLfHHquqka9eu6Nq1q30thMDRo0ftd2JNbjtBEARBEARBEARBEARBEARBEARBEFVHTk4OLr74YixcuLDMZTRuHCmiJQiCqBkwsKhhjbfdcRvGjRsXkGxIUYgj372NRj3uiVlK7JHAweUMRpPlLrcjXOOUwyCExLPTd+OlO9omvmHl5OkpK1EctqPjotZLKbXc2pVNKekYt8MlmZ/GDrg14hnm/5mBlnAUVK4Y2x0wah4jmsScMlQD/ZexjnEk5ZVe1BTWrVuHc845B0ePHk067z333IO//e1vldCqkklLS0OjRo1w8ODBEtMtWLCgilpEEARRMzh27FhC6Ujq9sth1qxZ6NmzJ9auXVsl9Z166qlVUg9BHM9UlVQ7kkGDB2LT5k04u9fZ2LFjRymVBFm7Zi3at26Pzxd/jk6ndArUY3qkaruMusiVQRnhk7QCI6bTSykAzpXsRQtcrHxZSytFOIy84lykp2Qk1ebK5Kc5swOHSQBWoG0EPy5ur1y7jbTcKCh34THyeFB7hBt5kPRzuN1NFpHXfcUgrXDbxBA4fKm1WWfSc2YEXEqqrdbrfKbtTnoJacXgrkCbISjX9vvogGTRcQrtIYs6g4PyVFVG77Ra+Dw3H9uKi1FZFBYWYu6H8zBv1nycd8lQPPPK0+A8pKXa3EqhIiXaJk7BWHBSLzdm4Yui/P+b88EVRcWLPURJtWOsi/eaIIjKoVOnTli3bl1CaTnnuOWWW3DLLbege/fuldwyomJwPmyN3RFA5jmZeH/Gv3H5iCusGDMeb775Zoli7UhSzzoLTT+ahWNvv43cT2ZD5pR9Qom0QYPQ4E+PI9SmTdJ5WSiEhmOfRtqAATjy5J9Q/PPOpMvwTjwRDf74CGpffHHSeV0mTZpUZZJXzjlCoRBqp9dGRp0MNGjQAI0aN0LTZifgpJNOQus2rdG2XVt06twJrVq3hudx55tdP+Pm+jbWpJ0EQRAVT9++fTFq1ChMnTq11LTZ2dkYPXo0pk2bVgUtKxkrAo5HxERC0QUgbqyEwS870pNh+seRv667L0zbIh8BI3DWImkmIaV6xRiDkBKMMzN/ByQAzozoWvfStOTYyK+VlFro37MFOLh2XEtIIVSjmHr0BctaIi2NlFoCzFPxFAhAMnDuC6WNvNqIwhlnfqfd7J9AgEGtZ9zvWarf6nXNTt/VJLfffszPw5m/DCbGESxRf3d6kFJqAbdaJ4SE53ErGDfyX+m00x5avU+FFEoELCWkjqUILfNW5SvRt9THmINBgINJX+gNqerwmJpkTJUvAKanQTOBFf0omcorGAOTAtr/DSZ15EwygEtACl2flohrATeYLyKWkDofwFwZeuT7xJEV20No733QcSVm1vmibDBphcquAF2dL/49GZwxQMc9WrWPnrC1IPswGDw9ibkvbGZGoM08NaG6KdG5vwPOhOfmXIicAF29cWLHSrjnYfTo0Tj77LPRv29/7Nu7L9C222+9HQM3DkRGnQx7bpR2IZaenl5ygjjcfPPNeOGFF6L6gz/88AN++OEHdO7cuUzlFgsV8xJCgnuAfbOqEwNK084hZFjvOxOPhX5/qFgsEwLc4zp+qz+7OOznhMfUSaz2sYrXMudYuJE9P/Dpfw4icHzM+15/Zmn83LEPQuBzWr8H7Gcw/PuIIBH3M92vSwbqiXydCLY+giAIgiCIKoLE2gRB1GgYY6hfvz7q169f3U2pcXDO0bBhw+puBkEQJcAYQ0ZGBjIyas6Nh7920tLSauwEDaXBOafvRIIgCIIgCIIgCIIgCIIgCIIgCIIgAuTl5eGSSy4pl1QbILE2QRA1j3jj8RgYWrZsicsuuwz//ve/A+sOr5+Iht3vAuNeKaU7w3mNrUvqwb5W5hFv5DBzHv1WfrY2G8s35uDsznVK37hysuz7PfhkxVZnZGtsYac/sFbLqax0wt+zZsCuP9gTcLfRFWmbgZlgweFyakCpM1jT7L9YgosEBlomTNV4PyqMKVOm4JprrgkI4RPB8zy8+eabGDNmTCW1rHS6detWqjj7xx9/rKLWEARB1Axyc3OruwlEFcM5x5o1azBr1iw89dRTWLVqVdLf64nSsGFD1KlT+deVBHE8U9VSbRZYztCsWTNs2rIJIy4ZgTmz55RSWZDDhw6jV/deeHXiq7hi9BW6YAnJJIxHUkotbvJ12laobYQkHjg495SYmHtgEhA2rbBlGPF2mEkUhAtqlFh748ezENlRdDQyAamUO+UVzKN0usZ2qa+eDqS1j9JKaiDh1KPWREq5XaLne2KOjMoXbPvPGTwmEZZmO6QWfDOEIW3bjSBMgOl8MlC+G6WIUPDo2v1ts+tZjNM8YMvynz7UuD4e2H8IR0oRmZYXKSU+nfkZPp35GVq1bYXuvbqj/6C+GHzBENRvUB8cXiB+oQRS/tnAjTwqIobhp3DlQ0FRlDmv7OYbM5YjDQvsl4j4BUm1CaLquPjiixMWa993330YO3ZsJbfo14c/AWXMlZXGoKGDMOlfb2PM6GtLvNb77LPPsH37drRu3TrhslPPPAOpZ/4VDf7yZxR8tQT5ixahYNlyFG3cCJQyuYTXogVqDx6EjKuvQsrppydcZzxqX3Qh0s4bgrxZHyP33/9GwdJlkCW1gTGk9uyBjCuvRPpll4KVc2xsOBzGG2+8Ueb8jDGEQiHUql0LtdNro279umjQsAFOaHYCmjY/AS1bt0Sbtm3Q/uR2aNOuLdJS08C5kkR63HyX+9/xRkzJmf+bAmJ8Z0tW9tMv1gQaBEEQpfHuu+/i008/xZEjR0pN+8EHH2DBggUYOHBgYoUn+oFWhs+uSpdrQ8YUpbrXD1G/tJv+dwy5tjuhhp0QiRmbrQTn/uRRUW3U6VzRLGdCt4MreTPMb9tKkguuJNFKti1179H0pRmYljrDTGImGTzm6RiN6uMDqv2SSxubsO1iQfms6uub/SX939ydbeEy+P1ndczm+0sCkjEtdvajJErs7E9AZX+ul2YiMG4F0VJKcI8rcTXMT/5m30r73Mh4IZiVa6uYldlPDB608FzXBQhIJlSvXaqJxNT+B8K6OI8xCDA/cCIBiTC4sj1bqTbjDEwwhFlYS7zV1gq7J835o46HZMIYjpWIm2sZN6AnqQMk4zDSdr258CLeA/bal5m4EPMncuPqfLD3SkimxedcX5+oScLAYCcOA2dqQjfmp2VawN26Q/Q1bM7h/c7kY9zGRJSsnEOruwGYCcnMeWKPvnsK+v9nfr6oGIhdpBa2a9cOL7z4AkZdEZzAZvfu3Zj4xkTcefed9n1s8LzY9+WUVaTMOcd1112HBx54IGrd0qVLyyzWLgwXQEDCUzZpfV4Awoj3hQS4krILKcDNvUPSj8kyrt9CzkfhAAAgAElEQVSMQtr3moSAlAySMXB4tjx9dkZ8lJrPC/U5IAMHRL91/dPQxoPt54VZp4+B0NJuKaU9/2yF3D//3fJg8zpCbS3YNuddJCTXJgiCIAjieOO4EGsX5+3H4fX/rO5mEDUIUUQ3IRIEQRAEQRAEQRAEQRAEQRAEQRAEQRAEQRAE8eulsLAQV1xxRamiy9JITU1F7969K6hVBEEQZSe+sCN6hO9dd98VJdYuzt2Ho5s+RL2OlwZKjT3SNqJ4RCaRTmo7OlcP0NXmLivgVgPW/vjODnz0f52REqq8QWHFYYGHJi51tF1A5L4B9OA0paOwgykZ04NrGYfHuJJZMD+VSaMGfDJwPaCWO0PjbFnOMzNu2U/E7MC4yIHBdhCwU5YdsOkMqnYHZQakF25xMQZsJ0UVjt178MEH8cwzzySdLyMjA1988QW6d+9eCa1KnIsvvrjU6428vDxs27YNbdq0qaJWEQRBVC+JiLVpoPgvk4svvhgXX3wxCgsLMXfuXAgh8NVXX2Hjxo1Yvnw5du/eXe46brvttgpoKUH8cqlKqbbrm4kSnnCGDz/6EGP/MhaPPvpo6e1yKC4uxo3X3Ygvv/gS4194Tkta3Pp9GZUSYyvhSwpLQYh78LyQFWkDUgtRTD82KJWyYmYG5BXnoWHCraxc9n77Hxzestn2bt1eLhD7MMXoGsL4snz8tTxGHt2Lh5FOMRldL4fj6XKWM7vUTe/vcVOfgHVCwYq3pBJB+ZEPpqU+2ldlBDmIjI8wmGkchHNeQJcfS7Jtlvkt9QuPjrAwhAA82bgB7jtwCIVJnMfl4eetP+PnrT/jw6kfAgDq1quL2V/ORtu2baw4yo88cEcG5ZwvjPuvmROxiJjoq9S4g0npZKDrOIKoPn7/+99j3LhxKC5FdgwA48aNwxdffIEFCxYgrZyyYcIlie+CeEkjvzLjCTpdsaaUuOiSi/DK6y/jtptvj3ttFQ6H8fLLL+Mvf/lL4u009dWqhbRBA5E2aKBqVmEhirdsRXjnDoisLIjcPCXbzMiA16wpQh06wDvxRKCCvxdYSgrSLxuJ9MtGQubno2jdehRv2YLwgYOQ+flgoRC8hg0RatcWKaefDl6vXoXV/cEHH2Dnzp1OY5QUMaVWCtJq10J6vXTUqV8XDRrXR5PmjXHCiU3RovWJaNmuJdp0aI309AyEeAghFkLIC8FjHjzmgetHj3vq9wfGwZkXceER/I6OuW/c6+1S9rv/+wKC3/OIfoxVcVK/KdClAUH86giFQpg2bRqGDBmSUPrLL78c+/btQyhUisYrkc+TcnbLkpZrJ/Bzur/Kl2ubuiLXuVVIf2VcuTbgx3qsNtpajQEmpe5k+31eI3VmTEJIv27GlDBbSAEjsbaCWWa+Mxikjql4Vl8rtezZRIDU7+aSSwghwbWQW+o/7k5mbaS1dv/ajQWgBcxSKkGzs42+SNz5/V1LmwEoMTP3oxlmuzmLiFpETIoNZkTOsHJgBiV6lpBgXLVRSr+vLCHBJNNCaOg4C4MMS7UsIipiv4GZBKSuSwpwxhHWwl8GBk8yCO5BiLAvopbKbw4BhFkYHJ5ttzB1SyUttpvEVPukFDruwlQBYGAQuikCQqr9IyAB5h7bqAiJE51xYjDM3bPmGEsbfzACY3vvhdnfUkuwuYphQKq4IQcDGFeyccngcQ8ntW4B7nGIsL992YeylUBbXz/Z+zWM7FhfW7mTkpij7i43Z5Julr8N7jlm3gdOWrWPGUaMHIG27dpi65at7hmFSe9Mwp133xl1bVa7dm3EojwTkvbv3z/m8g0bNpS5zPxwAcykhoCEdN6zUs92Z5bZmJsU4JJDMh2zFSq/ZEyJ9iXgMU+fp1xLtT39eaECfQLQnxWA+VwxIUxmQrlmtRPbLLmLFTyXI++xUp8jwXyRwm7zYWI/g6W/HyIKd1rOnFUk1yYIgiAIouZyXIi1AWDv4vuquwkEQRAEQRAEQRAEQRAEQRAEQRAEQRAEQRAEQRAEUe0UFxfj6quvxieffFKuchhjePfdd9GrV68KahlBEETF4WurWdTgsczemfhNj99gzeo1geWH170aIdY2xBsB7C+3A3WlO4LNHfbLnD8ZKJEB+Gl3Pp6buQsPXH5SEluZHH+d9jU27jjstMMXSUXC9EBazvRATj34UmX1B1yqwZiOqMoOxrWji+3gV38YprTlq+LMY6RjRDrl2UWxB42XNkg84L84PgbdCSFwwQUXYO7cuUnnbd26NdauXYtGjRpVQsuS49prr8W9995barq3334bjz76aBW0iCAIovrJy8srNQ0NEv9lk5qaiosuugiAkm0bli9fjptuugnr168vU7n169fHY489VhFNJIhfJNUh1fazsZjpHnjwAWSek4nhw4YjPz+/lAYEmfjaRKxctgJzF85FWkaalf1YkZNUfarUUApSWYqVnkgt0g5KqhiYzsuY6kcbaQkDgxQSAgJ5xXmoHYotvqlKFk+dGuhTx/Z6scBr88ztsUsoGY3pl5rl5tHtMbNACb6kK5ApIq1Z7IuyEZhcygMQ1pEL93gE5docHpPKNwUl1PaV0Frko5sitMdGxGiYHx+RdttcubZ0/iK3Jl5ExFCfczzeqD7+L+tIlcm1XY5mH8WlQy/F1z+tVeIobuIWPCAO444sCkDU60ipthVFWa8Zi5ZuOseTuecE3LMtPnTNRxAVS9OmTfG3v/0Nd911V0Lply1bhpNOOgk///wz0tPTK7l1RHmJEn3KqCcYdfUoHMvNxb13xo9Hvvrqq3jkkUeQkZFRvvakpiKlcyekdO5UrnLK1Ya0NKT27IHUnj2CyyspBr5i63Lc+NT1aNa6OU5s1wzpdTOswDHEPXAWspNzetxDiIe0LFs9MmdiTf+nFBa4FlMrEfxOjdwceynG/NcI5olJvN8XCIIgKoHBgwdjxIgRmDlzZqlpDx8+jGuvvRb/+te/yldpBXXHEpJrA8Gf0OM9jyzbjY9ECLYj5doRGa3kWUgRSO+2137PWNmxkT1LJZ6GkWUrsbJyXvu/5QsZBmMc/lRjTru1UBtM2D66+r0cAJOBmItkqj7lyNUKW0dKDUfO624319+N7mUO40ps7fZN/UmedP06ndnDvthZtc1MPAUJ+1wyafvERnbLzStzTCTTcSIt97bOb90flkoILZkEU7tUpRcSzDNxKH0PATNicQ9SCt08CS4ZBOOQEOo5lExagIEjDDCuRMVgYNxDWCi5thRGoM39tkmzPXovGAEwGKQuhzGACffc0fvEyMulmYrOj5T48TNfOG7Os8DEXfbcZeYyx8YOuEln06tjypkSbXPGIAXUBOfmvAKzcQ4Ohlq1aqFFmxbYsXmHPTcP7j8IzrVYG8zKstV9Hs4k6Vq0rYTdzE5JZv6M8D1w/jDY3CbkEev+G3XucgwdMhSvvfZaYPnaNWuReyw3cO3NwNCwYezp+44dOxZzeSJ07Ngx5vLyTGiaV5Sn46RQsVXzT8u2BQSY4OBcv5YCjDMbpwUzUm7AP6vUPw5mY4C6+MDnqDTvKf3afnw6nyv23hs462McIBlxDcyd9qis7nR+geAW7KbYkzz6czfwGRxRF8m1CYIgCII4Xoh9JzVBEARBEARBEARBEARBEARBEARBEARBEARBEARBEDUOIQRuvPFGTJs2rdxlvfLKK7jiiisqoFUEQRCVTXDQK2Msplwlf+8a5O9dW2L+4Ig1OKPYdCrG3BUx8AcnqqxGHM3x+qf7sXTD0dI3pwws+W4PXpy1ztalRuBFSKsNWr5mBlv6Emw1cJObYZZ2mRFfmMGgRsTNnNF1zB/YC1+ewdz1diSqP3jabxOiBsrJyDSaQLqq93lVCFlZWejQoUOZpNqDBw/Gli1baoRUGwCaNGmCOnXqlJpu9uzZVdAagiCImkFubm6paWiA+K+Ts88+G+vWrcOyZctw1VVXoUWLFgnn5Zxj8eLFSE1NrcQWEsTxS2VKtY0MJbKoyOVmWaBMBvTr3w+bNv+E1m1al9KIaL79dh06te+M7zdsBKSEsHUypIXSUCe1Dmp5tfT3iiM7ccqI+s4x7in73J8wKbeo9O+wyiYcDuOFt9/Wr1gMP6KvMo/Xm2cRvUl7ekgjC/LXRg6i9oUz0u4jxoLpfCWXXyeH34d11zk6JbuORzwqwZF6zXXvmwPwwOC5r5lZDoR0Wg/M5vF0Hq2c1q+Df6GI17yU5yZ9m1AIf2/SCA146cPO24VCpaZJlv1792Pp4qVWqq1iFdFSbWYf3ZiEL7rycc6SBKTakRwvk3oRxC+RO++8M6n0WVlZuOGGGyqpNUSZPg9jzugQ/ByOmwbAf9/833jiL0/ELT4rKwsvv/xy8u36lbPz6A60G9waZ13YE227tkbtOrWdax1fJcmY/9sB7Dr3Osj8VhDM7aaMnJQTdj2zv8MEJsSIuJ6NOu+O098JCII4/pkyZQrq1q2bcNovv/wyfoJyxC3KgjsZQkJ1ulLtyA5xvDrMb+xWSF3ytYOS2wqnP+d8vzgyV+b80yv9V1qibHTDKuahpcZadOv/8yegdr+/OIzEmINzX2zNwZQUmXFw5sFjHEwyKz1mktsyTSv8+wbc3r5OK3Udkjv9We7HdWz4gvl9VCHV5GhC6XsZoPI7+1W5p6X+xV+3XXIlIPejHWofecypR9UppfPdrWXhTHKA6+Mg9KWbFuFyxm18ybOTfjsnCLNTegNc32dg7lWAF/GagTMV2fCMTFr/eXqCj5B5zT14+jhwzvVzf8IPT+cxE4Jw5unjZtbpPHqiEL8ebtNyNy03aXX5tn61XJ0HnjMJCXfS+W3mzPMnJtHPua6TMQ9tO7QJvC/27dkX2A/qHPXsWcWMuJubd4FZ7k+k7r+bnPcOQ8Rz/1rMPZ/ceEqHkztEv2+lxJbNW/z0Om/z5s2j0gLAwYMHYy5PhAYNGsT83CqrrDu/OB/FsljFWvW5L/V7TDIj2FZphbFPS2n3h40NSyWBd+PCRtsOqQXaerY8YXNF/JP+nxBCPRdqyjxp3/d6eZz8fqX+U7M8Tq6g6FsawbiRY+segPOhEC8GX2KMPEFKje8TBEEQBEGUkxon1u7UqRN69OhRekKCcOjTpw9at07+xhOCIAiCIAiCIAiCIAiCIAiCIAiCIAiCIAiCIIjjiUcffRSTJk0qdzlPPvkkbrnllgpoEUEQROKYQXslrk9w+ZWjrkSzZs2ilh9e91pU7uBjMvW7yqzIMpxlenBfWAB3v7oFOw8WllpXMuw6eAy/fWExwgJqdKv5g6/wcpESdoAwg5I0cnC44qng4FWu08M+mmGW3AyydAdeQktQbKoIMRUilGIsKKxiiH1MIyVYiQpJa5rs6uuvv0br1q2xdevWpPPef//9mDdvHngCIrOq5JRTTik1zXfffVcFLSEIgqgZ5Ofnl5qGxNq/bs4++2y89957KCxM/LrwxRdfRLdu3SqxVQRx/FKZUu14RRm5tVt4QL4tmRaSqGUnNDsBG3/8HsOHD0+8Mk32kWz06dkH/3p3MhiAWl4a6qbWRaqXiGifWZOK7a+5AkNXWAiG/OI8hGU46TZWJLNmzcLi7T9H+bus45j5R4FFrHfzeE5SK9diCOQxRHrB3KMK5lceS67tTmnFmeo3u/jl2SPgqLXcnjuz7XMVYWq9o+DSYQYj+3Yl3EHBtivmZnHl2aEYf7HE2xxAI87w0gmNcEZqaowICdCzVirePqEJxjduhFnNmmJM3YwK7ZFfcdGVMHo06HiFEUbZCISNXzjacitJc49FhCQq8jFCqh1In+BW0fUeQVQe1157bVLpP//880pqCVEakZ+xsdNELoh+Gpn/t3ffgQcefiBumc8++2xCk14RPit3L0fk1ZAf31dp7G8IMMfEndTC/351fxcICLfNs4BA3f8OB2KcDyaXe10H2JlTrOjbvdDza0p+RxAEQSRBamoq/vWvfyWcfuTIkRBCRK+owLhFsiQl13ZfR3egY5fv9rATkGvbD3wtbbbpIyZpjvn9ovvVphj3u0lC/85t5Nmm7wit4WbcjxkwJZLmWrLNpJIUm9/fOWdgUkutPdNj939fV9Jkpv+4/+ekUYJuvz1WiKzbwLnbRj+i4P+Oz1TsCa4IWUemhFLiSihJsP/d7dfJ4XxvMvs/ve8YhJS+VNvuXa6+frnaodzES+D+jh+8BlByZ71PzX53tkHth6Bc2z53/plj5DEP3AiutdSacw8efIG2kVUrAbYvsw5xkyZk11t5Nsx6lT/EPXicq0cjz4Yv5g7xEDwv5NcHrsvwbB2mXF/yHRR1m3OFwZeFc3Ccmdk98JbYtX2nvye0VFudH0ayzQPHyJz75qiaY29fMxM78a+f3FiZe89O5CRk9erVi/WuRVZWVtSyjIwMNG7cOGr5zp07Y5aRCIwxeJ4Xc3lZyCk66tikldjf7DQluQagpdVMBxaljkBKCP2uE5BSaIm2jk4KAej8JrWEEuJLKSGk8NM6f6442xAZ9pbOxIuujDtSuK0SI2jK18vcNFGCbbj+cLPtCLSL5NoEQRAEQRyv1Kw7bqEusOfOnUtybSJh+vTpg9mzZyM9Pb26m0IQBEEQBEEQBEEQBEEQBEEQBEEQBEEQBEEQBFFp/PDDDxg7dmy5yjj33HMxadIkPPTQQxXUKoIgiMoj3pAqBoZatWrh1ltvjVqX/eM0FGVvS6B0ZyQpi1ge1/Rh1tlRt06L1PKDR4txw3M/4lBOcQJtKJ3DOYUYM3YB9h8ptIOD/X9mgG+sreP+gEt3EC/zgvoLPSATcEUZ3D4PyqhY1P8B2EGEgbXMGeAY40AmNVwujugq1uvq5r333kPPnj1x7NixpPJ5nof33nsP48aNq6SWlY+hQ4eWmubIkSPIzs6ugtYQBEFUP4nIu2raJAlE1TNp0iQcOHAgobT/n73zDtSjKPf/95l933NSTsghEoIEkACGokgvSSgWkO5VuFxsIIJc0ctFxJ8XsVAsqIjSrl7xKkVaUGyoIOWiqBQBhYTeBAIpJ4GQfuo78/tj5pmy777t5JyT9nyS97zv7s7OzvaZ2Z3P/Ou//itOPfXUYU6RIKybDKdUOxGRRFEFqXYaNomTorS530op/OJXP8e3LvxWy8IXYwxmPTwLmS6hrZQTahesQyKbqiG6isXNka4FK/tbK68MNT/4wQ8AANcuW4FKTmFevaqRIArpauqi+XiXONG4iUbH88fxEEwiWs7fwYuWH5eUVYPxWfStQMgoCK9dCdzLswlWlO3l1+Q+iEXY5IXa8Xg7n/0E2TbHnw5nud+l6NMOwjkbj8fMSRNxwrgObF0qYc/2Nlw9cROc09mJjZXyafvw2LG4ZpM34X1D2Lb3O1//DqxsjKq/V0eqHYUXqbYgrP1cdNFFLZWpXnvtNamXGgSJCLPZmWK5Yn50UZ4luh/HgQuvo7mAn//i5/HpMz5dmIyuri5cfPHFzaRYADBn2cuYv3I+EhEm5268TLv6uYPyksb4GUJ4hEL+d/TsBCwpzD1r4XHsAawp7Ks/XDjeVN/zBUEQVgeWmALA4YcfjsMPP7yp+RYvXoyPf/zjBRE2+Awzg5Jrx4LtBtmyWnLtovEuQTzS3T4MSFFVHsHff0xcmk+V21VPjp242S6GpdbKFQPd83JDUJmdxqLhcBckO10pJ42OZdBk+7/mG6CP3w26/Gss1PY9ZyHuNEqBjAIM1wbYjc6deSWCag5h4MTM5CXKIU4DQ3zM2nU3vHG0sXUkfP83VhxMiqyPl3i7wQnGycm13faI7vlKKSvhJeW3vZdrE9y2Vz4fz+m1guhUrp0pK8zm8ApBRm1/szw7yKuVypBRyUusMz9csiJspVwYZcfDibkTIXfJx1uKfntRNguyocJyKEOWZV7gzdJvnl8hCLxZ1K0i2XZGtvZFwa7rtHftmxy1y5Yux9LFS5xo3b3jgUiqrcgfi0Quf+bk6eGdDlQNh7xRfEaRr0jLS7WJCP39/ShCa111TgPFnXM/88wzqVS+hU9/fz8GBqrfs6kl/G7E0p4lNkuqqEpUDYT6Xs067Wi8FVw7EbavNObeDWMBtwHInYPRxVSzvNpYAb7RjW4E0YeN3Tm8VjsRbSOaJ62/zgu2q+LjOm7EnRuatN67IA31hgVBEARBENYkpTWdgCI23nhj3HnnnfjUpz6FJUuWrOnkCGsxEydOxA9+8AOMGzduTSdFEARBEARBEARBEARBEARBEARBEARBEARBEARhWLngggsKG5DU4u1vfzsOPvhgvPLKK9h1113x0Y9+FG95y1uGMYWCIAirjxVtFDW+qhab/fup/45vfvObVQ38lsz+MSbu97Uk1rTlWZGuy44rWj5PCWnw9pDQ2sx/FJ5f0IPjv/sMfnrmVEwYV264zrVYvLwXH/32H/Hsq8ui+JFLR3FDaG4kDOLGqtxQ0jW8VFloAMyKrViyDfiGl8RxuClBWEXRMEXzRpIq4ga1+YabaNhwc11rg/f5z38eF110UcvzdXR04N5778U73vGOYUjV0HDiiSfim9/8ZsNwN9xwg0hBBUHYIOjp6WkYRsTawgUXXNBUuC233BI33XTTMKdGENZNhluqXRTVYKXaFIX8zGc/g3323QeHH3I4uru7GyQSmLLNFPzkJz/Gfgfs5/0sVRCB4mV7cbTJhQnlVStYieVJVpOyom8FxrWNWyPSwSeeeAJ33XUXAOCp3gF8/fWl+PhGHXhLuYSMpYxVVO8TLhHHnq9kupcnhxK9DReVeaPYFQxMtI0p8tckS3fSKe3jMkl8cXpsvAQNK77m9GovpjLsuIJx+zKsF8duoF2EmtOSpI0KXGwmSXsjIuVSMlwCcMyYMTh2zJho+zknWLRNNiuVcPpG4/CZjcbhgd5e/O/y5ZgzULHpHgQXX3gxTv7kyZg0aZJPUaFUm+sb/O9qrZpItQVh3WXTTTfFOeecg/POO6/pef7yl7/giCOOGL5ECU3hq8xRq67fFAQOM/l5yP467xvnYuWKlbjmx9dULevCCy/EKaecgk033TSKcs1fo9c2sbOBwQPz7gW5jjhZuqgoPBfwkk6K7qvxswIXV/REwH8D4Z7s850U7Yvo2QHieKLnD+kUno2Agv05qK1L+cG1ax8JgrB2UVQXcfPNN2PixIlNdax73XXX4bTTTsNee+01NOkZqgemRY/H0wVVX2Tj8AqoV9CL7/teru3uC9oUzOiv8cbJnI3PGvAwx+uTQ8aKod29irMQCsFDy2nwZXYnz1Yg750ltkVDQ0XFRGNNtDDKFsK5rscuWyF+l0BF96h4H5noEXe+3sAHIIDIinb9c3QKSyMTxxyVdONn6QhZKUXKb7+wMOOXZcOExYfwBG3sutjtHm27qA6K1xwm3lfugPDvSiiQMuBdTU48TMbKwUEEbTIoqsDVwvi0kiFAab99iRS00WFPKnJzKGitYcgO298GmrSvJ1MwABknSrY73MAdIHF9HjjpYZjcsniVQlaG0m+bc/LjiOstfL7GCsxJ2bC8jvaRkcI2U6dg0uaT0DWvyy/7+adfwCb7TfSS8USqDc6rhToRzs/59zR8+mrVf0Q5tzrvZizsWogiOjs7C8fvvvvuuPfee5Nx//jHPzAwMIBSqXWt4bx58wrHb7XVVi3HBQBv9L5h69a0gbK98KXHQnz+s4iabF1dFp3LfExoE9XLkbHnDwyMIRjl6h/9MeVq9Qy588eNdtNTCbddQPKejQsFt58NX9L4yuTSDwBah1n49PcHsLHXzpjkuurqOvn6B3+Oh+884cpUPNyIWvEKgiAIgiCsLmulWBuwcu2ZM2eu6WQIgiAIgiAIq8GCBQvQ0dHR8nxvfvObkWXZMKRIaIXFixdj1apVLc/XzMu/giAIgiAIgiAIgiAIgiAIgiAIgiC0htYav//975sKO3HiRPz5z3/GDjvsMMypEgRBGCSNGu5GBD8zVc2y2Wab4bjjjsN1112XjF/y1DXYeLf/QGnsZk0umJCYqXy40KA3GUcEbrkW/sYhCE/O6cHRX38SV/znW7H9FmOaW9mIZ19dipMv/gteWrA8NI5L1oPTXS3tNMZYQQZLs7lBp7KNLhXLLbxQOxZicCNMxU1g/dpxuLRxpnNtcOtll1Ji0ZVPVDyYG18Pin+unY3rtNY46KCD8Mc//rHlebfeems88sgjNRujri1MnToV7e3t6O3trRvu17/+tYi1BUHYIGjmPUlpFL7h0tPTgw9+8IN4+umnmwr/xz/+UUTsglDAcEq1a0WVl2oXyqtiCU/028tHHPtM2wfPv/Q8ZuwzAy+99FLNZf/bv/0b/udH/4Nx48YFC2WyOMrJT4KcSpuoC6hIOgWw8MXJtI2LiWz5VZsKVvavREe59bYeq8u3vvWtJJ3d2uB/lizH+zvGYPqY9qrdGkthYnWjgZVVp6FS4Y3iMiyIdUpOppWPm9yed8Itw8tDEq+isIvYJxZLsjhOll3zeIW0ViFMccslE8m1vbLL+cpCjYBfZuTi0Sa33gh1FHmC2KuYeJ3jMCzfolwY7n5LReNntI/Cfu2jYAB88Y03cF+DMmQRlUoFp5xwCn57+y1e9ClSbUHYMDn33HOx7bbb4vjjj28q/OTJk4c5RRsOdavv85fBWgHzkTTK2vH9LReOQPjOpRdi5YqVuHnmzcm0ZcuW4ayzzsJVV11VP/INnMcWzcbr3a9H5c4gxo7zSyC+r7vOOTkchQ48wc8PfCed0f2X78kU3X8Bv2OtGLLGvTQ3yocx1dNaZijiEARhg6FWXcSo0aNw7XXX4ugPHN1UHEceeSTmz5+/WnV+QybUjnH1GDXLP/UKjvlH54XRp51qxHLsWnUsLlE+TCLX1iYXnIJcm2txCDCGXL9axg8b4hK75pj9fcpw2iK5sO80zSXAi6GR1r/YIDZM0fGirLk6V2APctx4e5I7PnwQt44ggtHRPZWi99K7n+YAACAASURBVCRcj2xEKqoDMb6Mboz2T/l5uQCs8Jqf6bvwtq5DRYJertWwKbHbRAFkfGdtoe4kEuOaaDlu/yiyKmyttBVnGwCkYZCBoFGBgXKVNHaVCMZoaNLI3BsKBgoKGhoEzTUeyi5bQ0MpO1UZ5feVIeO2h6sHImP3FcEfX3Zzx3Jjl29hYzvx/iF/voS6HffuBXGdCAGk/LsSdt1dXUUk2yY+RmGnT3vXvvj19b/xh8PTTzyN6QfMCB2g5KTadr4g1eZakar6End8xvUlPmx8/Oa/3WZ49NFH84c0AGDrrbcuHL///vvj8ssvT8YtX74c9957Lw488MDCeerxxBNPFI4fbAflr61alFQGWnG28fvfVwLyFYWiYyO6HhrjJNpOpg1oKK1cvK42z51jxp8Wxp+JOsofh+tG3BGg+6awt5Lzm0cYd03ja4J2+y9fliJX6xi//2RQU7DNHRPw9UHk2oIgCIIgrKvIWzeCIAiCIAjCsPGud70LW265ZcufRYsWremkCwDOPPPMQe2/u+++e00nXRAEQRAEQRAEQRAEQRAEQRAEQRDWOx5++GG89tprDcONHj0ad9xxh0i1BUFYp6nd4MpUhfnC2V+oanBlKr1Y/MhlVbGmrXxT4VIYFxqoxpMjDUQ6L4utSSHopBRAwJzX+vCBrz+B//3DPFRyDX9rUdEGP/7Dczjq3LvxUle3jZe4QSbLLFiArQq3lW1c5xpakkLmvsk1uLTjnWCbw6nMNwLl8aCgx7KbONJsc0PQuOGm/xU1zAT5xnzx5q9qvGkKGm82YG0QbS9evBhTpkwZlFT7kEMOwQsvvLDWS7WZbbbZpmGYRx55ZARSIgiCsOZp1NEAAGRZ1jCMsP6htcaOO+6I3/zmN40DAzjqqKOw7bbbDnOqBGHdYzil2gaRPCWKqqFU2/tWglQ7sholTmwDDQODzgmdeOyZx/C+97+vKh3lchmXXHoJrr/xeivV5vQk5dD6KxrKwuRtL76MFneIxMVXPxVY1rsUTRW8hpBnn30WM2fOrBpvAPx2ZTf63VB+21MSMp0QbyHbkVQUb3DjVG3LRIgVLYMiyZKNM00nyycpmRa2K49nKWWupgAEKwTPEAupCRkBGeXnDfO7brGQuXE8f8nNl3wQfUefkvvkx/tPQVylKE2ZW34GQgmUrIeK0svzfWfCBHx7406MHoQkZ9GiRSLVFgQBALDddts1HfbWW28dxpQILVOUzeD6aKpzDSafm0nCff8n/41Djzq0KsprrrkG99xzzxAlev1jZf9KPDjvfi9YjJ8t8F2UnzqoSP7IsECb77sqmi/chcnnueI7sx9yf5yK0z8L8NJAJwmMnzEkmNx3PkyN27PctwVBaJVGdRHvf//78Z73vKepuBYtWoRPnvrJwadlGMvrLIyuu4xGi69ziU1Eq5F8uvqenyTKFdm4DBfdaaLyXVwWDHFG05P7Xajr4fKl7Sw6PPX3cxuuC4jqVLgDCSIoZeflDqyVCb8J8CLpeLrvmJpgn7k7227c8RfBdrEVKZF9RYa95ZIXQrOE165nZuXhvuID0GR8nHDiX1tf5PYF5WpBKHSYxZ1fWDEu13ZYrbWfh8ilN9Q3cUdu3Lk34OTPFPYNDyuy7yMo985DBgWlFDJy7zOoDIoyZFQCgZApN54yZKqEjDI3XEKmMjuep1OGkorG++kZSjy/sr8VZVCK4yz5aTxfSZXcx8ZfohLKLmyJyi6eEjLYZfM62TS4ZUfLz0hBuXVVbnsQKUx757TkdHjskcf9OxqKsgKpdsH36ki1o/BcX7J06dLCdx623XZbbLzxxlXjAeDggw9GuVyuGn/dddcVhm/En/70p6pxRIT99ttvUPEtWrXQnnPGuOPbSuK9czrOjCI910BOOG0KMqMuLqO1n8ef20b75YXxBg2vuz7meF6LNlzbbP9po6N0s9ibheAujDbpOvrrZl4sHy3bhPDk4rLboTjdVfO3eO9q+AxAEARBEAShRUSsLQiCIAiCIAiCIAiCIAiCIAiCIAiCIAiCIAiCIAhrObfffntT4e666y7suuuuw5waQRCEIaAFp0Fo5kmIG6wRCDvsuAM++MEPVs2z9MlrMbBiXgsJoVyaKGpNVxQ2bqgb/42/FXr6DL75s5dx0Bf/gWvvnoclK/sLU7F0ZT+uu/slvPusu/DV6x9Hd592jXYVQJFyi1vhcgNJVS3tNMY2elWuISq5j2sy7KXbLNhOFBh+WpCSWYG3W8NYbIKoUbDfNiZqaOxHARy2lR2fuDHWPgnGI488gq222gpz5sxped6zzz4bf/jDH6DUuvM6/wEHHNAwzKJFizAwMDACqREEQVizdHd3NwyzLl3jhaHjpJNOwksvvdR0+B//+MfDlxhBWEcZbql2UVQNpdoucCzVjqUqqVTbJOUXRYTrf3YdLvzehf7e0NnZid/d+jv8x2n/0WBlksTbRecEgWnnR2G9vHzKRKF8J0qEiqlged+K5pc/BPzq61/FljX234AxuGtFd7Qn7AprBB9y+JjChtE5bzK7qGyZNZI1xiop/k6EWjawF2z7OE11WmIRdj6eOI1cclfRdxBW8/zVgu1EWI1qwXX1NCfbhovHfWJZtioYz/PUWg6LtGNROOXTQCweD+MOHDUat2+2WcHeqs+oUaOalmrHew6oL4nyYeLwTdY3iJxTENYMl156adNhv/SlL2HatGlYtWrVMKZo/aZWNqqm6Jin+5tmnWtlrq6Yq/rjS3R6reWJYdxVN16F/d+1f5oUY/CJT3xC9nsN/jTnbvRX+v2zhvAMAF4aGstDWcZoO+ZMO/pkuWbI91D6m58TFHXKGUlMWZ7K2OXnEh7lu336ojCxfJXjiL8FQRCagaXPsfy5kOjS8ptbfoPRo0c3Ff+VP7nSd0hbrVat/2+44etl3TSshlzbu155MC/XLpiXIrk2gUKnzMYgrfOI4uAyqLtP+I6iWVAcxQV+7m4ApSjcYxB1TI1onmg7wVA0haIH5AqkMijFnVNTdJ8jJ9NO1zkuM0crYcXdURi/GFcHwkswHMaJl20I3uwmGYbhWhUnCo5820TKunYJ4B9Wne115G6+qPaEwjibl+BtFLa3/a1AKgwr15G4TW14h0E5WTZ/e5m2yqAMi6uVE147obVyEmsqQTkJNsusS+Sk2E6YbaeVUCKeVrbf/FHhd9lNY7l2pqI4qOSl2SVVQpZlYdks1KYSFDInAM+8MFyRsuGjdzYyUtj3gH2gslBz9I8H/+63hd3vqVSb39fg4bi+5I3FbyTHs/sf5dTCORafQ/n6kssuuawwT33oYdWd2zDjx4/H4YcfXjX++uuvx4IFC2rOV0RfXx9uuOGGqvEzZszApptu2lJcALC8bxlW9q+MrqnVV1iWUHsFNsupEc4dAODLiK0HtoprL7o2BtrEGm0fuZs3yK+N0TC64uTbtT/J1Tm6P8Vifl6+zom8gzXchveCbVjpfn5r1JJrG5FrC4IgCIKwDiJvaQmCIAiCIAiCIAiCIAiCIAiCIAiCIAiCIAiCIAjCWs4LL7zQVLjp06cPc0oEQRBGhryso15zqq+c85UqeaXRfXj94e9UxVp/OIyLZQ+xqinSfITfpKJvVkwp+BalUHh5YS/Oue6f2PP0B3DkuQ/j9B8+ji9e/SRO/59ZOPLce7H7f96JL179GF7s6g7zR81kvfiCMgCZb3hZuA4GkVSbnFTbyTCUk2xTEGwrxfG5JsGxuNsLMVTayBLhE8vE48bM5ONKvSn1hBdB/FafNS3avvbaa7HXXnth5cqVLc1XKpXws5/9DBdccMEwpWz4+OhHP9owjDEGv/71r0cgNYIgCGuWnp6ehmGyrLrzC2H9Zv78+bjmmmuaDr/xxhsPSgghCOsza0aqnUachIv8KYVSbZNKtXVQrITpAGAIn/z0J3HnPXdiyrZT8Md7/oj3vOc9IS1eaFUHLl+y9Mi6jGL/jZdm++SzOApRWcuEOZb2LoU2ut5Sh4xXHvwbem+/FR/v7MCbsuJmzW/KVG4XG1/azDm5/DamZFwoc1Ic3sBKbGLJuENFwilOld8b0cbNL4cKP6HWgD+5WoKqcbGsulCwTUnNgJdvcfgMQAnkP1nVJywjTlM8vnqeMK/KpVHF0ynIufNC7fjzn6+/jlYZPXp0IonyojHeu76eoTVJVDwt/7seIukUhDUHyyib5YEHHsBZZ501TKlZP1mdetbC6yPnVaL4q5dhgiwzChnmd3ctSq/aAPCz387EHnvvkcT2/PPP43Of+9yg12N95cnXHsfLS18EVL4OHwiqSyDOyXhZtomk2V7U6O73hNw0181I3EEnkB4IUSemydLqytirpxWGbtHFt6afLQiCsI6Ru2SMGTMGV19zdVOzGmNwxBFHoKIrQ5KUVuXcjWTdoWOFOstrQTru54vCx9dcjqveMokIxoT6DB5n5dohXXHHD6F/Dy7xsnw6yJ6ViwMGgCLnkVa2uKhcvQAvk3jFXJkU/EzdwAtyQxWRHRWtd7K9CMii+yOXUQ2Mq9exYbWxNSBB5Rtve5te7deLBb0mqhByeSsQjPtoY2DIinyJAKPdNiQDMmQFwoqT4LXgANK6EgPty+EwXO9k4IXk4cZvt7fPQzi5NoWOv0EKmRunFL+vEEuoM/+Og3Iy6oxKbnrmBNpWZs2ybZZsZ4kUm6c5OTfFEmw3f/SJx5WoBAVlpdv8cSJtv2y4+CO5dgbl1yNz71+w8FshCMMzdwxs1Dke79jjHf5QeenFl9E1f6EVrCO855G5dzvs8aMKOyF7x9t2wX9f+t/o7+v39SXpHm1cXzJ71mx861vfQhEfP/HjheM5nk9+8pNV47u7u1sul33/+9/HvHnzqsYXxd8M81bM9fW2Xi2dVPumUm0A/rwMUmt36TAG0CaKL3y0SePTsRzbGGgD6ES+Ha6HySeJMx5v49RGJ9eHOB15yXaRYNv4QeM3BCXbIa775u86cu3ctowRubYgCIIgCGsKEWsLgiAIgiAIgiAIgiAIgiAIgiAIgiAIgiAIgiAIwlrOsmXLGobZf//9RyAlgiAIQ8gg/AU5PRYIhKnbT8WHPvShqrBLn74Bva8/3UJCuKVhPJw2OkzDpuqJdByrJWJ9FVDRwONzVuKWBxbihj/NxS1/68JjLy3HQCUWhuTVW+mHSMFUKujtehrLH/9l4RplvkFqZsVXSoFUBoJCRuQbYyrXaNrLu51QQ7mGyOSk4bYNcZBn8Lhk7SlaByZpA1djh5uC3zWkV2sDZ5xxBk444QRUKq01hB83bhweeeQRHHvsscOUsuFl+vTpTUlib7755hFIjSAIwpqlt7e3YRgRa294fPnLX24p/LRp04YpJYKwbrLmpNo1wkX25JpSbYTyihe0eGOJTkRIBgZ77L0Hnnr6Kez89p1tdDmZFEttGssoUSyjNEGkBF/GSxaQlOu0qeCNnsXVcQ8xplLBrf/1OcAYLNUay3X1zlIAdm1vs+GRF56bqrKo/TbJWOVDw4cLcm1XxjVhTv4UdVllqwaCXJvIyqN9dFG6KflO9UW+fO3+sdA6npfAUu1qwbZCJNkGS64pEm2naYhl2K5bLv8pEnCXQMjLvXM1EF6m7aXZUXooChPPx+l5vr8fs/r60CpjxoxBLImy/1Opdv7cEKm2IKyfbLPNNi3P889//nMYUrLhUffql59YKx/WxCU0lnoS/8nFF2TQNrvzqzt+hZ3evmMS5oorrsCvfvWrxgvcQHijZzH++upf7PZ1+UaWj/ptTu4u7p4TKN+5psszknJ5x9CBZ9wpZ/wsgFQk2k7yofH4+L6aSkcRi7c5fUXPDVDnHh4ykVGnMkiPw8E6+8T1JwjrHasj8Tz22GNxwAEHNBV2wYIFOOMzZwx6WUyrktJacdQSbDec1xTPayOAv9YWxp8Wypyotfa13KfHia4Nous6hfjtYv2FHz7H4O5F9v7C97RIAu1EsTDGluEN7PNyFdXHUBxvnPhQUua4uWaC71+UlNoJBgbKybu1MT6ttpNuFdXjuLS5+xcZ8tugsEIC8AJdK1s2qVDXScpBBO2k2mH/RNJdvg8bcnUkQTTO62agbbr8NlVJOT2Rayt+2wB+Gnm5tt3IijsBdwJppTIn1SYrpCaVyKWVk167sYlgOwi3FTJVgkpE2/ZTzoJ0u5SVUM7KXpod/y65cDbukpVsKxVJt1nc7eKHk3+rkhN52/mtFNzWpLBE3MvDXVoJCqd94T+SfXnvn/5q82NOpM1ScpuHKpZqg4CVK1birP93FnbbeTdc/ZOr0NPdgzgD1Ki+5MknnsRRRx5V+NzrkEMOwe677141Po730EMPxW677VY1/ac//Skuu+yywnnz/PWvf8XZZ59dNX677bbDcccd11QceV5Z9or9YaqLGFV1wLDyeR70gn/AybG5nlcXxJSKtHmeIPM2zmVdLNEulm3raFkhMUG4b6qX6T9BsO3jSJbv1sB3CJmr1w5V3+46UkOunbuMi1xbEARBEIS1ARFrC4IgCIIgCIIgCIIgCIIgCIIgCIIgCIIgCIIgCMJazsSJExuGmTFjxgikRBAEYYip01Y336jWJOPThlVf/sqXoVT1q9EL//y50OqtcIEFCTCs8IrlDbFqK/6OGr/6sSodR6yaylxjx5wuiyJlVSSsCEorciLtp7DssZ9j4V3nYe5NJ2Dhnedg1Uv3FiTfuAaXrlEqKRBlvsEmy7lDw0zXoJhlGL6RKivBlN8XQcEWGiKn26q28ApI92mQxuWmRW6NvPSqplSuRQYTx8DAAA488EBceumlLc+77bbb4tVXX8Xb3/72luddW1BKYfLkyQ3D3X///SOQGkEQhDVLT09PwzAi1t6w0FrjyiuvbDr82LFj8fOf/3wYUyQI6xbDKdWuFVVd2UdewOdmzEu18/N6ZQoLTXQkUiFgTGkMSlmpeRllnlgUiPA7EeNExSpKpkeluUheubxvOXoGuptMwOD462UXY8GTjwMAbl3ejb6C/b3fmNEoq7T8F6+Hdh8geKWqtDiUblqKQlgBjBVNkYnLl9WbPy7px9IunpaHCj9c8k9rABANx7UJcZiC7rVgBVRBau0/SMXXQeEV4qz3odxyCkXaSJfL6xdUYdXxsSh8aYFEvRk222xSXal2tIfskEi1BWG9Za+99mp5no022mgYUiIMqk626DYQdfLow1TdjHP5lkiqSWQ7kbztr7dh26nbhkUZg5NOOgnPPfdc6+lcz+jX/fjDP29FxfSDnz8E4SffwblzzeqPougeT5y/cFJtE++/kJ+K788hD+rybMRiUbj0xLX8Bc8ITC5fnqOp3EVRIHH1CYIwhPzud7/DqFGjmgr7gx/8AE88/sQwp2j1aKrs0+g62uiZP1WPS/IXcfE+6mTB30NcAZ6i+Xm0l1iTCfc8YyXP4dZiwytSIAMoFeLnWGwwe79UFO6VLlH2vujc2AoAtAax6NbZeBXBdtTFq+QE15lSVpYNltNqW3EEAxgN0iZKSfjh5blOoGt92wYgW1Ni6zvgxdiaw2gDIiv2JvIKcisJhnYCXeM74DAwIMOicIR05ncxl9Ep2t4Icm1+zyHuZIzc+JBTAPg9Bi+fZoF2JNtmwTZLua30OnOia9vBeCkSYWdw05QdX1JWhm3F3JGI2wmyS07ErShzy7PxlFmUrYKku8Sibi/ydjJvKnkJeKasaFvBdXSu3HiwONyvDTKlsM/+e+Psb56NrGxrjO6+8+6QT4s6MuHuT4qk2vE59M9//hOf+uSnsc3W2+Lz/+/zePBvD0JrnZ4vUX3JvHnzcP6552OfvffB3Llzkae9vR3f+973qsb7eKLfl1xySWG4z3zmMzjrrLNqdlbLz1Xe+973Foa57LLLUC6XC+dtxJxlL9uToyB7GdTWbowxIDIwOtLPe+G0dsc3nxNeXw3udlHz+Wk0jNb+XKzYymEk/wgwDf/Bx6GNieJnqbbx0/OSbT9vfN2IhOAmCgdj0vGhdtttg7DOFA/XqMsXubYgCIIgCGua0ppOgCAIgiAIgrBuc+SRR2LJkiVDGmd7e/uQxicMjj333BMrVqwY0ji32mqrIY1PEARBEARBEARBEARBEARBEARBEDYUJk2a1DDMG2+8MQIpEQRBGFlsY9mo8Raq2+USCG+d+lZ87GMfw1VXXZVM6+56GEufvgHjd/xI3aUksfsWqIBvBepl2+BmY+m8xI1NFUA6NDwlZWf17WSNa8DqxvvGeE6gzQ1qdT/6XnsWPV2z0bPgcfQtegqm0t/MJsObt9zMNc5kqXZopKmiBqhELNZWTqKtvGDbb1mKmrcSq7PS8fw3kaFwq1/3237lpFexMCMvvYqmrQ289tpr2G233fDqq6+2PO8RRxyBW265pVD8vq4xbdo0zJkzp26YuXPnQmu9XqyvIAhCLfr6+hqGKZWkydaGxLRp05oOS0T4zW9+gzFjxgxjigRh3WE4pdp5eUdc8osjLpJqJ+lywywQyUu10/mDwMR4FTQwtjQ2LePkpb9ETk6Ss734JFhhEdtgOBg5eYsvfrEsieXezkJNrmDKf4mUk6IoLOpehMkdWzgxz9Ayb/aj+NNF3wYAPNPbj6f6qsu1YxTh8I5RcREyVzxkUXSid0oOjVBKp2Q/q+i3deAQgiw7FFwpGhPHV7S0uEYghpcVVDWpgpTTw0vj2o44Ndp9Z+DagrA8k8TmtkdUDDfh8AByYZvFCzBNqA4J0yjZPl72VWf4rYOQH40fPx6X/vdliCVReal2Vf0CiiVRcdqLftdjbaqTEIQNmYMPPhhf/epXW5pn5syZOPXUU3HggQcOU6rWP+I6+KL690K4Kt3lYZrKy+RyUYCdX5tcXiaan11v4Y5txY2ZynDHfbfjwN3fiVfn2DrbJUuW4F/+5V/wwAMPbNCC9Tte/APe6FnspKCRkNE/JyAgfkaQ/00sbkyfBZB/RoAg3+aOQpPcQPhQ8tticnX/hbfc6P4edwrjJ9d51iAIgtCIpsWdtS4rBujo6MCPfvQjnHDCCU0t7/DDD8fLc16uEd3IikRrLq9WYTeeN+6cmqrH14Ry+Q2Xd+C4as0f5wtsUdfNY4ytIzHhHmHrRlzdSSSLhgFIEbSxJWwrp3blRp+hceHAgumgzuUyNgE+7pAe5ZbPdUMEzWVygquL4TK7gVKw043hGJHWPFgJt61gMKF8C2Ml4Sba7O5dBH7fINwPYRdCBK0NlFv3TKnkub1fC21XQ0Gl+UGlYLQGFLn3HozPCxi3fLuNdVQet6JfRQoaOq1+MaEuSvvakAwK2iXaxmXIwBhy+5jn1U4g7KTSZNwxZGw9nAtLKhzEBk467MKE+hJecz6WDdJ8hf0TjlGugwvHmj3+3VzE+5qn8rbRPjQf/3D1cQDXLxp85BMfxgEHHYBZD8/CglfnwxiNTJUAt61h3HcNqXZRHcfi1xfjsksuw2WXXIbx48djt912wzbbbIMJEyYAABYsWIBZs2fhsdmPVc0bc8kll2DHHXesGl+U5zrggANw5plnFoq4L7zwQtxwww34yEc+gn322QcTJkzA0qVL8eijj+Kmm27Ck08+Wbj8M844A4cddljdNNZi/op5WDWwChllaQGH95fffuFYMO5aYbRxveMZe+xRBr7c8LGmjYEy5Cr67PnmF0MAi6h97FxpR1z7F64LvK99Xa2/7pE/XlziXTptnMrosE4mrlPlqwn56xi5BfrF8/WR89ruHIm3B/nlhespX68pOUdSOFyt4Ub4+4zk7QVBEARBGARkpKsOQRAEQRAEQRAEQRAEQRAEQRAEQRAEQRAEQRAEQVir+f73v4/TTjutbpgPfOAD+OUvfzlCKRIEQRgcNRvr1nmjubYMLdV8LFy0EG/b8W1YvHhxEj5r78TWH7wX2ehN6izQVH/7xq620ZxFR3M6XZZhbZb9bfy3duErNozRbh43zWjXMEzDVHrQ99oz6FnwKHoWzELvoqdgKo2lnXlGjR6FH//uR9h2x+2seIwyZJFc2wq3lR+XkRNquPEs2M6USoQbcUNNL+MwDRpx1pBeAXBx56RXNqifIwnfQmO7ZmilId5DDz2Ed77znVi1alXLy/jSl76Er33ta60mb63l5ptvxrHHHtsw3F/+8hfst99+I5AiQRCENcNHP/pRXH/99XXDbLXVVnj55WJZirB+8aEPfQgzZ85sOvw555yD888/fxhTJAjrDmtOql0jnBcTm2QmzeVBYwolPF6ubYJk21hTEiowGFMeg4yymuVhE5c93XK88Mc5gRKBt1sOp8X+1j412ti0aNYVOcmQ5t8w0EYnn1GlUdhs7Jtrb9BB0Ffpw23/dw0ePemL0H39uPKNlXh1YKAq3CnjO7Bde8kKmmDLfyVYN40CkIGQAf6jAJRJIQNcODfdCR45HKLwCqyQhCvDOgEO8TSWxoSP3ZrxYegNMwlFh2ks184pq/wQa3RMwbSi3/FiqWp6mqicuypNKB/eDc6vfEk+3i6UG1drGADe2dWFpVqjWeYunIvOzs6m6hdEqi0I6z8DAwPYaKON0N3d3dJ8RIT77rsP++677zClbN2kXt4rvpdQMr44TFG8Q5GX8Xkan5dx0+K8jNGoGJvP6e7pxv67HICu+V0+PQcddBBuu+22DbLDq3vn/gWzuh6xHWiSAoigWKpNBILtkNM/M+BnBVDIVIaM7Efxb/ddUiU/XKISlFLIqOTmL4XnDEpBIbPPF6CQqSDsVu6ZQHjuEJ4vkOuihJ9F1HrWwLm2pjrxdNF4zODv8bHgWxCEdZumFFv1Tvfc7DNmzMD999/f1LLP/NyZ+M53vlP7WflaQiLPrgNfnwu3aZQHyEeT5Dmia3bNfAZMtIyoHiaXz/DTXD5ER/P4OEzUBZqbrvnZv+/ZivMc8B1Paegof5N2R8L1QT7vE4ULoUIpniWz2tUx+fsLf5ET+5Kp6sTYAEhebwAAIABJREFUy3GdJDsVK4chEz1vt7dblmobe/+NSu62rkSFZSf7zNl6FXmxMN+pjV85J7lGEKdrJ9zl+jRjfK7OvYIR5Qx9XZpx2yTK//l9rSMVcZg/Pj44jximh/wnIeyL6qMsrugL+Q/jOrXj7cgdyISthiivEsb5vywq9iJyQBG8hjwcN+HY0MZgwqgJGFUaHTowQeP3MTrHdqK3t7dqzVaHWu841MsPDQwM4JhjjsEtt9yy2ss/7rjjcP311yPLssaBC/jrK/dg1sJZ/v2XTNn3YYjI5WkVMvA7MvZTUhkyVULm8sXK5YFLKoOCe8dG2TiUIZDid24yn/f25xzstU0pm/6Q1yVfIaeMO5s4P2wN9/4ICV3bwM0bzlObrw3XB0UKXtivomOR4mtEyE+Tvw7w/Ha7cFr4ulUlnUeUH2/Quc3qvu8jeW9BEARBEFrl/CsOg2ocTBAEQRAEQRAEQRAEQRAEQRAEQRAEQRAEQRAEQRCENcmkSZMahlm4cOEIpEQQBGGYqNMuKt/IyiTjQ2PHiRMn4tvf/nbV/JXeJVh0/3kNFlg7AdxorTo1bjyl03lcUII5lRexFkwBuoKehY9j2ezr0HXH5/HKjUdjwR/OxJJHf4qeBbMGJdUmRTj7oi9gux238xLtRKqtrDRDEVnBRSTPsA3o7LcXZ0MhaCzihntpI06/fWqILqrS2UCqnW/ROtRS7Va48sorse+++7Ys1S6VSrj55pvXK6k2ALz//e9vqhFjI9msIAjCuk5fX+P7dLlcHoGUCGuar3zlKy1Jtd944w2RagtCszTKdrbgoapR1EilTU4cFEu1WcxjxUW1pdrg6S4a7aTaGgajSqOsmATNl21MzQFeIZYSxmFysVeV19wQxWODpGdV/yq8tmpRU+lrhoqp4MH5D4CmbIK3fPEkVIBCqfZWpRKmtJWgTSgbsoopL00Mq0bR9s8JqIBo3moZtQ9jCCbZgOmS8sVUSsam04qGY5k3hb2Q1C4oPy2WWYUw+d/xh3LfVldp41LRJ0i0ouX74fBPFX5iuXl+eWn6KDcObt0UCHu2t6EVTj7x5ML6hVhXBQTBjki1BWH9plQqYc6cOTj44INbms8Yg8MOOwwDBfceYfAMqp62qq4XUV6GfBh/v/TGtuj+6QXMFP22jGofhbsf+j9M2GSCX8Zdd92F448/vjl56nrEP7r+7qXa/LHPCaL6fspvTye9diLs/HzJ/IncUYU8hIuT5/P5Druzo+MmxOFzPyZ96pDLcFfR1B4tCrRhHQqCINRgqKXaAPD73/8e7e3tTS3/kosvwbPPPttU2GGn2DAMIFzTk04xCqMw0LU6UYoLvlWTwp3AdkoWxlctgyXfSR1HSGeQaruFxh0t+HRGsUf5CwMnoOZxUSGXO5422nmljUuzieN2smUTlu3rhnz9hl9TuK7P7HwcCyHdzrZSCeSkukYbv414USaqu/Idj/AOJcNuaL/2hrcz2Xkq1v4N8sulqDMTK5Pm9bKSbQK0k0obTjvn6WyCiBRYGA5YSa8xLPGGfweBrDXY5jsoSIWVe4eCOwJJOwW3gmOnNraxqNBhuIKVG2dOiqyU6xhEBRGyoiyE447HwfOGjkUyN2w7DglxkEtHppRfbubi9Okg+24GHzsclhA6OvfvZXDHJ8p2gkLcuTkUegZ6vFSb6/MI9Ts533jCxlXnzmApl8u45JJLWpZqA7bs9vOf/xwnnHDCaqXhzDPPXC2ptoHBc288Gw3zJ6o0Mv6U9eJzA9hjHUEcbTsndOeKk94bA2i3f8KZ7TovdFJ+rVOhP3+M0bAXljBf8jE6CmM/fI3QWkObWEDvwkZXEQ0TxkXC+bg7AO5wMRnvtwML73PXJvB1jdy5Dt+JQa17a3UngK1lyDe0spwgCIIgCEODiLUFQRAEQRAEQRAEQRAEQRAEQRAEQRAEQRAEQRAEYS1n2bJlDcN0dXWNQEoEQRDWDLXk2vEQgfCxj38M02dMr5p/2bM/x6q5f62KtXo40mbFjQPZPJU026XcfMoLKfg1beLXtU0FvV2zsWT21Vhw+2fw8vWHYsGtp+GNR36Cnvn/gKn01t8ABZAi7LjLDvjIpz6M7157Ee586g4c+oH3+gamoSGnsg1MERqisiaLG3QqpXwjzdC4lbdq3OA1XfcqAQpbM6L2v0WNnKtXBmkcawGnnXYaTj755NqNwmswfvx4PPbYYzj66KOHKWVrjlKphIkTJzYMd88994xAagRBENYcvb2N79uDbfQvrDs8/fTT+MY3vtF0+GOPPRadnZ3DmCJBWI9oVCRo4NWIRR2pSKk4TNUyc1KQvEqqSKrtZSqRVLusyiirUsP1qCUIToqkiZQwl3SKymUcyksKI7mhD88rzNOtMHFp31K83v1a7fQ2iTYaD89/EEt63gAR4U3vnYauf3lXYdiDO0a5X0Hc4tcLVL3f2LWZBo2GTX5XIn9AeY2Oicur6TETl/ZV9BtOGsPLS6YhbbCtkuEQK8cZ1SQgLYUXC7bzYuv4d16AnX6KxdmN4qolzq4VPj4Cg1Qc+MZGnSi3UM6/4w93YNmSZYkkKtaRAbXPmXhXi1RbENYfNtlkE9xxxx2YNWtWS/MtWbIEJ5544vAkaj0kvlY2rTDL52UiKXZRJNX39iDLTLSaPi8U3YlMmB7yN3Z5Y8d14K6H7sTYjrE+lpkzZ+ITn/jEBiNkm7XwUTww995IXK1y3ywlV/xkwD8TsFJtJ9B289htzNLLtENOFm7zs4Q0xxDGUTzOpZOFfEz+1svSb1CUx6U0Fs4j+PCxRDXNQCfxxtOoxX9NZiUEQViLGQ6pNgB0dnbi8ssvbyoNWmscesihxXHnP8MNX6LrLJevmyb6FxPLnQu3b4NrJ7kCfjxvIt22hfYkv8FiXP/8Pb8Mlt06ITSnmXwlS1T2dhUDXD+AsFT/K91MfI9S0ZSwLbQT01L0bJ6UAsUldROktiBeNktwnZwXAKtyvW6Xxb5uPxk3bMgAOkhxOZx2cdrE23DGCXPJELQxqBjjtmIQ7mpYeS/vAZt3MyDFtRsm+otkGbFc28DKtWEQddChXF6D36GAE2Pbpfl8CGU2v6HcPHDvN6gguFYGXlatnDjbD0ey6ywScGeZFW+zRLuk7Me/V6FKUFnJCbQz30m58qJtjjvz6fHybD+OOzfPQFGayGu8lTtywneon7H5jZ5KTzjOm5BqA4Qnn34SP/jhDzB9+vTVqtd497vfjYceeginn3561bRm421ra8PVV1+Na6+9FpMmTWpp+dtttx1uu+02fPe7312t52tzlr2Mlf0rfT7THqJRHS6l5zTxWW6Mq3fU4TzzJnkDaA2VZShnJYzK2jCqPApj2zowtm0cxrWNx/j28diobTzGtW+EjvYOdLR1YFRpFEpZG5RS9jyM/zlJto7k2fHV1p7/iETakaAbVt6twfPHkm2+FgBVgu2oY0gfXwiZntt+XJhiojpwv11J5NqCIAiCIKw9kJEchCAIgiAIgiAIgiAIgiAIgiAIgiAIgiAIgiAIgiCs1Rx00EH4v//7v7phdtppJzzxxBMjlCJBEITB0bCxVAuCNIAbs5poCHj88cexx+57YGBgIAnb1rkN3nLsn0FZucEC49bD3KCMl8PDOprbNU7llqswMJUe9Cx6HN3zH0T3/L+hp+tRmIHW5dnJuirCDjvvgN2n74bdp++OXfbeBR3jxgadBHEjTAIphcw1w1SKokakrjEqZVBEyChzEgzbqDMjBVLkG3gShcaaLMsobMgJeGlH3JCzSKqdSC5i8VWBVLtZ+VXL27JO48+BgQEceOCBuO+++1qOd+rUqfj73/+Ojo6O1UneWs2hhx6K22+/vW6Y9vZ29PT0jFCKBEEQRp7DDz8ct912W90wb3vb2/D444+PUIqENcGuu+7atNyvXC5j4cKFItYWhByDES+1UmaMiho1w8RlkioZiOESX6QVScqH8DITE4lQAAMiQke5o2r5tcrE+XiNMdZJmSQ1EimxHAnGOVVi0YkVs9h4bJo0DIzWbl1cWo1GJfrW7tNRHodJHZMGVR7rq/Th7wsewhs9i8OaGoOBSgWfP/YsPPfYc0n4T3Z24C3lUiJiLoGgiEXRVkFVgh0uEXmBdMnpmMqwgseSm98qqyiSTbMeMhZAh+kqsmjFgmgguMZ4wBjAsMjTpGHimolY713tKDM1xsfDtcMUHdcFDrSkuN0KVPDNccXjqvxl0RFDuTDv7OrCa7rSdBqeffFZbLnllrXrFhDJNUWqLQgbFB0dHVi5cmXT4bfcckvMmTNnGFO0btFIK1KUj7Lji8MUxZ10PMJ5GXbVxXkZ2OlaR/MZE+VVwrDN52if39E+32LHc77m1VfnYr+375+k64QTTsBVV10F5YWQ6x+Pdv0DN95+A1YsXQkWaAeZNjBx8kRM3nayez5A7hmBCgJKyqBg5ZAsm8wiSWVJlZ2csuRFlCoKF+IJskn7rME+p7DPGShKWxhWuecNPkdYII5kUWdLzxxQnBdoOZ9Lg5hHEIS1hrr3v2ZO7SbqIfbee2/8/eG/N5WeL5z9BXz9G19vKmzh8oZAE9ZK+Se/PALVTEPoZCMfSe1hL7+O0hSLXH0Z2Bi2YYc6EJff4HxGCBfCBLF0ujwrn4bPb1BYuJ3GeRc3QTspbZxy21FFhhKVIhGzSu8ZuUK8NhoaFVR0BRVTwYDuR1+lP4o7dDxmhdRF+4s7InFSal8+tvJu+6w/xJZ2vAHA3z9zZWv+ndxblY/DGBPmj1bPuASTUtC6AoKVdxPl9oe2kedFvbZeTbvYODfoxkX1bnG9F8vT+d0Ng1hA7kO5bZl2wlatD66+zxtjQCoc62QAUnDbnPMrXAeookxvHJMdZw9dmwc2XJ1kNLjij9ePUzy+vRMdbeOQvItRkDcqqi/pWtCFO++8E3/+05/x4EMP4tlnnq16ZyZmhx12wHsPeS+O/+jx2GOPPQrDDLa+ZNWqVbj22msxc+ZM3Hfffejr66sKM2bMGLzrXe/C8ccfj2OOOQalUp0OCpvkd8/fgpeWvmjrGlVm6/5UyO8qZFGn9CVkZL9LmXJhSihRCaWshLIqoz1rR5tqQ7lURkalpGP7zHdW48TxLl6b71V+H9r9RhjQ/ejXA+iv9GOgYveLPfXcnuT97M/BtH7Ld2zD1wfAiu+18XHY8z86n12ZAO47nQaXJ7f5+DjPG5/rcacHdjTXfrr8eS5P3ig/3mq+WursBEEQBEFohvOvOEzE2oIgCIIgCIIgCIIgCIIgCIIgCIIgCIIgCIIgCIKwNrNgwQJsvfXW6O2tL2Q97rjjMHPmzBFKlSAIwuDwDVzrBqo3qXoiJeNt5Gd/4WxceOGFVWE32fO/MGHPzzVYoKn+jsUg3NDW69UMjO5F78LZ6J7/N3TPewA9Xf+AHlg9sTApwo4774Ddp++B3afvhl332gVjNxqbD+UbwwVZhhNiI/NibIJCppxUO2ngp0Cu8V/GAm1SYEV3pnicbZyrbOvdtCEnuOFe2pCTU+dTSqHBnRdchKCr3aCuFWo1vuvq6sLuu++OefPmtRzn+973PvzqV79aryUtAPDDH/4Qn/rUpxqGe+aZZzB16tQRSJEgCMLI8573vAd333133TC77LILHn300RFKkTDSPP7449h5552bDv+jH/0Ip5xyyjCmSBDWTaqatq5GWdFOrpZBVpf2EnuTD1go1fbypLg8mAojWWxtw2k4/SPGljtcGYvDp4KoVtJQKNcuWL79rb18iMVGrNbW2iu27RhthZQaGlpXYGAF2xVdQVvWjjd3vBntWXvtDZ7jte7X8PjC2eip9ERrGQRB81+ej/886jPoWWXLyhOVwmfetJETXLtyJiIZNrFQ28q1M7LjSwhS7RKAjJSTaVupNrnvzMWZRXGH73ScLSIaPw48Pvpt3I9EumTCdN6dcGmOZdcm+vi4oiMhDpsOm6rxRcurdWrUO2VqnW6cPsqFyQ+H8alQGwjbEABWaINpXfMbnb4epRRW9q2sKYnisX64jqxHpNqCsP6x55574u9/b05aCQAHHHAA7rnnnmFM0bpFK2JtoMn8VD7uOC8T5VN4vjQfFOkRdSRKjPIPvpMQn++Jhr1guwJtDCqmgt/+8nc44+QzkrQdddRRuOmmmzB69Oi6678u8s2LLsA5XzwXA/21hYkA8KbNJuBfTn0f3nX0O5FlViaYRVJt3wmnlw5mKKmSD1NSJSfRzpBRyUu4Y5k2hyUXl+3gU0XPLCgVDUZiP6//888fKBHzeRlgM/kCOzKEG4rnDjTI+QRBWKM01Gk1c1o3+cx68eLF2PzNm6O/v79hlEopPPPcM5gyZUpxvKsrAi+MtE6UTZaHfCcaLBqukRh7La+Tjhpp8fLmglKwr1fxXyaqOwEM2d9a66q8CBDqdbTvONuw3dj+Y8c2WMocvQOQqwcqZWUr3VXlprZdVRBTsM2J0K/70dvfg95KL/q1PY6qBN3GSXRdcpSLR5GK7oGUiLFZPp10vOEF22Ee5Rfi7qsGUJmLl1KZOgt34/oDL9cmv2ntdg8TkzxeUm9kjJ8f6RSXT9R+LE/RLg7ulM6Hc/uf9yK55flNbmrUs+TyHcaJsg2Mr/+xYm3YHtpMqN2BsXphHkXEW9NAG7uftDEgE0TtLCk3bmPbDvvsOpVUGZPGTmpZqs1j/bAB+gf68eorr6KrqwvLly1HpVJBe3s7Jk6ciClTpmDcuHGox1DVl/T29uKFF17AggUL0NPTg9GjR2Py5MmYMmUKyuXykCwDAJb3LcM1j18FGH5HBr6zGEUEIpu/JVLIXJ7XdiBjO44pUYa20iiMytrRXm5Dico+D6wocx3N5DuVIS/tBr9/A1SJtUP+19UXG4PeSi96BlahT/eHfYe085lwzSB/zsfv5gDROe+Pg0joHdfbURiOxd28Dolg38u+45TFxxz8WAPk0lqNyLUFQRAEQRhuzr/iMKx+Ny2CIAiCIAiCIAiCIAiCIAiCIAiCIAiCIAiCIAiCIAwbl156aUOpNgBMnz59BFIjCIIwBOSkR1VE7RCrJ+Ub1HJ0FDWnJHz5nC/jpp/dhJdfejkJ+/ojl6LjrUejbXzcWDm/wIJh1+iTQDCkYCp96H1tNlbNu8+KtBc8NGQi7T2n74k9Z+yFXfdmkXZoqByEbCaVS3ghhW2MZxsGKt/wjoUWhVJt13yWG+ApkGtAGze0IygVNbTjhrUFDTl947lcY861RapdiwceeADvfve70d3d3dJ8RIRzzz0X55577jClbO3iwx/+cFNi7auvvhoXXHDBCKRIEARh5GlGkNLW1jYCKRHWFH/+85+bDnvOOeeIVFsQmqFREaCBD2u1pdrRd5HQ2s9GbOuplmqzDKit1A5Fyi8ilFeDhsSnpUCwVJDEYpwsyQp4eN4gTOJlkpMB2eKjgjHaC1SUWwdFhIpxZUJS6B3owYtvvICNRnVik9GboC2rfV9b1rsULy19EYu6F0EbDUXE2iEvSyIiTN56Mk783An44dd+BAJwfOdYGAAaVjakkrU1gGExS6p5Tj1c5ERLQWTNcm0DAxWpocI3JeMA+G2AZE9F08lKpQysNNrrlfw+CIkKZWK/JrnlV4/naSYazyX/EDqEi8fm46lXu4HctFrDVDCchqUojen65df1shXLGp2+CR3jOmoIe4olUXHiRKotCOs/N954Y0sduclzsxy1Mkl+cnXde5ihxvXSTSIWLuZMhSw75PjtaFMVB1+PWWLIhssgaoOLyAkO/U2O68E1FAhHHn0Erv/J9Xjovod89L/97W9xwAEH4Ne//jUmT55cvB7rGD29PTj++ONx889vbir86wsW48rzrsaNF92EC3/9LUyavGm4nxOcANI+E2BZoNP3eSmf8s8d+C6t/DMIcs8jwLFQJO6jkG/g4XA45cR98XHmj61wHFTRMMMsCMKGSkOpdlORNB90woQJuPjii3Haaac1DKu1xiHvPQTPPvdstKzqOo2E3MjBr1917Pm46klRte98OtzP8/Jnlla3Wtbi+EPZz/7V8cWe4DslIyIYbfyzaq01SFFat6NsloLzOGleJ9dZGZlQ1xPVPwAGZdWGclZCSQ1O01a9jaq3T1mVUW4vowPjUNEV9Ax0Y2X/SlR0xR+LShGMrvjn7lobKKW8OJx83QWvg60TUqSCuJoIXBMTy6E1b2VyNTpKQWuX59KunomzaYCTREfbiWDrcZzE2pDtdMzKtW2GkIh3iE2bMXapigiGrIQaAJSh6PgCjFKuqi50wJKBnJDbuHoowCi73w2Fo8ft3ZAPpeLcrt85fKgRHy8uvclhGNWIEL8VQYCyx6R9nwQgYzuN4+VzOu3sxm5fGFhjt6tPMwYDZgA9lV6MKY3xx/dgpNogoFwuY8o2U7DNNttEazny9SXt7e3YaaedsNNOOw1ZnEU80vUPdwwqn8flbWfc/jAAFB+W0dHQXmpDW9aOtqyMjEogQ16Ezh2/eKoq9Qq2lQFIRTVlufdjFCmMLY/B2PJYDJh+rOpbhVUDK2E7EXLzmXC82dlsflsZZY8xAFwvTO7E80e/Me58hpe0W6E7l6nsX3J12OHaDR/W1j3zOZVe8020DYnjpvBdvTlMsg3zw42oFa8gCIIgCEIMmSGpDRAEQRAEQRAEQRAEQRAEQRAEQRAEQRAEQRAEQRAEYahZtmwZttpqKyxdurRuuM7OTsyZMwfjxo0boZQJgiAMjuTV5Ubtnuq85VzU5JGS8YRbb70VRx15VFW4MVscgC2O/HkTCwy6LqP70bNoFlbNvRfd8+5HT9dD0P2tCZjzKKWw4zt2xD4z9saeM/bC7vvsho6NxtpGbsbAEGCM9utk8g30TGijxyILwDaaU+RUF05o4SXaLNeOpdrRNCvBUE607eQZ+e+ocehQSLXzjatHQqqdb3T3v//7vzj11FOhta4xRzHlchm/+MUvcNRR1cfZ+kxnZ2fDvMlee+2FBx98cIRSJAiCMLJMmzYNDzzwQMMw99133wilSBhpTj/9dFx++eUNw5100kn4yU9+MgIpEoR1E18+bKYI0GT5MC5ZxONraXO8VJunF0i1TfQPAKBz8iUYV3az5ZmxbWOTZYSyaioPSdaNHSu59HghUUF6OL210mKM9uIkW7LUXjqkeYzW0G5Y64r9NvZT0RVUTAVaVzCqPApjSmPRlrWBiDBQGcDKgZV4o3sxVrL0ReuwDE4N/47S99ljzsReL76K7cplKACKrBZGuc2QgZC54QyEjIDMdf5UAlBy0zPY8SX3W7lScQkcH/lxhHgZ5Ie9HycaNmR82PyOjMMb/x2ERcYUl2lNwe9Y5VU0rVYNRQ2tZDIvFYwvggp+1/JT8nbj6fG2yIenaJ79uuZjcQtl7e233x6znpjVtCQqTl/R73qIkEcQ1k2mTp2K5557rqmw9957r8i1I0L+oYkwjvj+UC8cMIh8jA3kxxjtfzmhHMejXR7H5mm4QxObj9E2X2NsnqaCClYsX4593joNPT1pR5ibbbYZbrzxRrzzne+svQHWAV745ws4+gNHY/bs2YOa/y3bvwUX/ebbUJRBkbIibfDvDJnK3LeCIvu7lJWgEE0jhUxlSRwUfSv3gXv+4J89IAi4FYu3WRdIIVfhnynUEEgmYXiYf9fIH9Qb1xAamecWgiAMDQ01WqtZB2EnFwfYbbfdMHtWc9fn884/D1/+8pdqpm1EdGBcJqqxqLjM5O/zTmZdL6wfFxekiwrGfjCtv1Fe2BwKfmldiPso+HoOWyY3Ts4NaJ3GmSzD5y2iaVx/wvEBaCu1oS1rc/c0pJmaVoi3Tf45uR+kwuHu/lVY3rccfZU+ezdUvM+4Y4sQHxm+f5LvhMSnne+3fnoYDlvZiodJKR8a/D6Cf55vJdjkK0FyolzD92/eriz4RRTeuHwf72NX2xG9F8GVLGHPmar6Jo7T14dEedE0bhuOONrc7onrrcI5UXWQWv+14dSSj4sM7H4xTmgedTajYbyoGICVFMMJu91ytJN9k4bP25ZUGW/ueHPDPJHUlwS6B7px9ewfYwAVWx+oMic35/dmMigiZFAg5fKzlGFUeTTas3aUsgwZWYF+iUou31tCyeV5OZ/s88+koFQGheg9HN/xfdT5DOLfiPLCyu9TAF5KvaJ/OVb0r4g6J3L5XnfO23GhIxsv1HanLJ+7KuSyAYLPjyNaqn//RynfOaEC+XOd47OHcO5Y8+mGHzYIx6A/huocj0XDjVgXj01BEARBEEaG8684DIPrCkkQBEEQBEEQBEEQBEEQBEEQBEEQBEEQBEEQBEEQhGHniiuuaCiuBIBPf/rTItUWBGH9g41NhZNSSRoQGjFyI8nDDz8cRx99NH75y18m4Va9+mcse+6X2Oitx+QWEBZoRdqz0T3vPqyaey96uv622iJtIsLb3vE27Lv/vpi2/z7YY5890DF+nJeW2Ya/GorgGlAamKjxpqHQIJQobkAJ2wA2akipQCCVOUmZco3iqqXaXqQdzT9YqXa8D+J1ThrLrQVS7Tynnnoqrrjiipbn6+zsxN/+9jdMnTp1GFK1drPTTjvh/vvvrxvmqaeeGqHUCIIgjDz9/f0Nw7S1tY1ASoQ1xYsvvthUOJFqC0ITrKbQqliqXS1lKpy3nlQ7Ko/mJUtQgKnEcYcljCqNKlxWKKtSbjhaVq1tUdeMTCBn8TEArJfHqUwoLJNMpGQmWOEKjCsTGihDMERQRlkRUlQ+NKTQ3d+DFX0rXfm1gopxAktoKFJBYgVWJwXROC/TGANFCud843Q8c9KXgYrbetG6B11WGGFAMAZQ5KxZ0bqnm8f45cXj4pImT89Ls5MyrbGSKM3hcnUTVPXtyu7GSmqKPFtFuzhEm651LK72cqhkeZSk1ySxVB9GrZay4+Xk005Il5NfH+TmBYDeFr1jW0/ZGiefeDLuv+9+dHV5ffXbAAAgAElEQVR1YdWqVWhra8OkzSZhh+13wFHvOwqnnHIKSuXQPH5DkUQJgmA7o21Wqg0Ae++99zCmZv2kqN7dUiez4iaxDC7+Rk6uzdfpqmVE9cTGRDX9Js1PkOH7JYU6cZd/AWy9+NiODnzr+9/EGSd/NlnEggULcNBBB+GLX/wizj33XGRZNogttGa5+uqrcfrpp2P58uWDjuPlZ17G87NewA677uCk2kGErVynnbaDzsyPt4LAIOjjrktYEohoHAu1g9YPYZiFfJFg0g7n5X3huYPf/xH55w5Jh551EDm2IKz/DLdUu2b9ghv/h9v/gK222AoDAwMNF/O1r34NHzvxY9hyyy1sHJGMt2ESByl4rioH5ePJibaLlmMFwvDlfDuSy7Rp/F60XLtAXIWykcFQvYoS2LoZJ88mRb7zZAWC1savq+2QI1quF25HpfJo0xMR2rIy2krtBfeNQdxHakTRbOcPo8tjMLo8Br2VHiztXYq+gT7/ngDXI/A2NjAgRW597HsB2uXFWOFrq7Y0YOzzft5vvv6BlJdVE9m6Jfj8WFieoZDXi4W7LN3mo8F2XubiV+TE7OQk1aG2weYdFbhWybh4bV7PnWEUUkHkOpkjzhvGsm1XD8b5DROtY+FxZ8KWN9Hx4WTa2kSyd2M7T7dR83aCX1+7DXh9DDKXZ02i9uHsbwXlpeJkXxTBQKUfPZUejCmN8XmitEYonM8i1bY8vOBB9JsBn3fl/e63G5dTYDvsK2cltJdGIaNSlJ+NtzH5PCtLsd1Qcq2kKM/KIWqR7LP43GHZPRE2ah+PjrYOLO1ZhpX9K6ANoBQl4nwF7c55cnW8LvWGjytXnnLnFDnBPYvaeTvAaPA5wueuhgG5Oly4cx3gcyq+Zrhvf5ng4Vx5MH/byd0riu4d9RiRTicc6+q5IAiCIAgbMmRGMrcgCIIgCIIgCIIgCIIgCIIgCIIgCIIgCIIgCIIgCEJT9Pb2YsqUKZg/f37dcFmW4fnnn8eECRMwMDCAzs5OKJXXwwiCIKwdFL663Kg9UosNmCkaP3fuXOy049uwYsWKJEzWvjG2/vCDyNrH29C6gt5Fs7Bq3r3onn8fuuf/Dbp/ZYOE1YeIsPMuO2P6/tMxbf9p2Hv6Xhi30ThoWIm2F2rDOCGZCWI3P75a1BavZ/zLy7FJueGguSClkLH2QgWptlIZKA5LtpEtWJJBUXwIjfW40R0oTUe+MWdVQ84o4fkGcs00mBvKxmt9fX048MAD8cADD7Q87/bbb4+HH34YHR0dQ5aedYmvfe1rOOeccxqGW7RoETbZZJMRSJEgCMLIsssuu2D27Nl1wxx00EG48847RyhFwkjS1dWFzTff3Mta6jF16lRMnDgRBx98ME499VRMmjRpBFIoCOsOtYRUuUBNzU/J+MbLqSvVzs2nEZ/voZxmtAEMK6SBjDKMKY8pXCaFuf1Qs8JvEwspnfcpL/vm8iMPBXGUgTa2rMnCa21Cuo0rl2pfJtWomAq01qhAQ+uKn14xA6j4cqxGRQe5NncWpY1O0hfWMV5XwrNf/R8svOVu2xkUrIYxgxWxZE5wY+WNQMmFyUAoEVCKpmcAyoAPR+D5ozhhy5sZYuVj8QcAFIV6BXLbm3w5Ng2brplKRuSKwLzrki1StHX8fkdKugXTceGbRaTV8RWTxhTLtOPvODSvR1GYVNhkP3t3zceyJu6ZADBq1ChUKpWGnZiUy2Ucf/zxuOy/L8PoUaMLl18PEeMIwrqJ1hrbb789nn/++abn+fd///dBdai3vpLcE1qoc8/fd2qFAxrkY6L5fD6G4OSNLo9l4jyEzcfYeDS46w6f53B5Hq21q3PXNq8CO+60E/8Tt99ye+E67r777rjyyiuxyy671N4QaxHz5s3Dpz71Kdxyyy1DEt/O+74dX//pV5042wq0MyhkKoOiDJnKkJH7VI1z87hnDkrZ4Yw79HQfwD5jsPJJflbgnkHE8kKCnwag4NlDKo3kMDaPlptWQyRZb1xT0GrMKwgjzPqikBpMnn1NSLWLxl168aX43Oc+18TCgKnbT8UTTz5RvLwq6XVTURZEVHtCre1sZcH2Whuno1rMDSddTUmumab4Om0nmSR9VXUnFA+7377+pnocTMg7AE6qTVG+RIfn7xyvzWNYMpWhPWt397GCtA6CevePlp6Nu/veir4VWNKzBBVdAWWA3/wqei7vaj9CHYby4mAviOZppHwqSIX5vEyY74FuE5NSbp8FiXYsCK7CGJtIE8m7XX6PxdyGbB1bVO0FzjEmh4gJuUTkwoAArUNNCx8TsVg9Xy8Tx0JhwB56RLbzOuUEwX758O/jpQ5rqxrWrp6Ot4uJNos97pzImICKztc3GlSMtsexMihTCZuPm5zsVb80kWonrOhbgZ8+cRUqegBEygnNFciEDuYVKSiVoazKGFUehZIqIaMMJVWCIoWSKtlxLs8bT+d8ceiMxuWJVRbizuWBw/s20Xs4icAb/rxkqTbDe7ev0ofXu19Df6Xfz6v4nCW7DAKsXN+O9PEqysK5TXw9iOZB/F5RHD6IxH0Yio7A/LGXHJd8JkTHZPy7Tl59bcxrr6vngyAIgiBsqJx/xWEi1hYEQRAEQRAEQRAEQRAEQRAEQRAEQRAEQRAEQRCEtZG5c+diiy22aHm+zTffHMcccwyOO+44zJgxYxhSJgiCMHhqvrrcqE3Sasi1L7v0cnz2s58tnLc8bkv0L3+lwcKbg0Xa+x0wAzP2n4F9Z0zDRp0bBcmHF3wEgRlLQKzcDIBTstnt5PQhrsFnkJGEtqmh8VtQTHDjPMAJs6NGeyzQ9uNj+fYGJNWeP38+dtttN3R1dbU87wc+8AHcfPPNG3QnFq+88gq22mqrhuG+973v1Tz3BEEQ1mV22mknPPXUU3XDHHHEEfjd7343QikSRopVq1Zh0003xcqVg+uAZZ999sEvfvELTJ48eYhTJgjrJg2lRA0nswy49ixVAkn2EUUiJgJLfYrn82JtY6LyWiRkcqE7yh2JfKlIShmLtZtNX7zs/HyxGDyWQ3E51Dgxj5WBOyGl0blhA20qrqxqZdoVGCvVdmLKihlwZdoKKlE51su1fedQxi/Dp9StlxVr2vLhykWv45EPnAb09IFl1xmsFFuRVVRn5IZBflqJx5Oyv6OP8t+Ekitlslg7i6Q1QbZt4T1GCFLtWObFRVFVME+kFwNAyFd55JwxKJI4NRJsx+PzpeKiU6TWaVMrDtQZT01Ms7/z8p+wHfdfuAALK5UaSw186CMfwk033tRUxxVMuVzG6NGj0d/fj8033xzb77A99tpzLxxyyCHYe++9C8vtIsURhHWXo446quUy1hZbbIFXXhmaut/1gWbF2vmwlIxrMh+DNJ8CQnKfTLSIuXxMLLk0Lt8Sci4myXvYDkS0z8/4b2j0D/TjsH0Px0svvFS4jqVSCaeddhrOO+88jB8/vv4GWUP09/fj8ssvx/nnn49ly5YNWbydm3Ti2vuvQaYUlOvmxAq0lZcJqkisnXmBYObD5aWCyj93UF74x8P2mQSLA73yLxnvhX1e1heJ+fhhBMu0Y6l2wfMHIM2fFA23BK3m/IIwRGyIeqhm8+9rQqpdb/zOb98ZTz1Zv/6YueCbF+Dz//X5tA6gVjqG4Bgo3qYmubYyOirHF8bB935tqrYxy5irxvE8uXxEzfwGVec3uO6hqt4kPx2cr+Dn7k68bRA6uYa9X7Vn7SipUrSo4TnfWhYcm9wwbNoWr3ody/uW2fFefBvupf5dAaP8UpXikrq9//K2VtE7Acl9msIbCCo6DlQs10YQZNeSaxNvaROW6WXovEYm7DFro067HePpXK9SKNlO9rsba5zI2q1bvn6Nt2c4uOyXl36nAd0qhvcmjBODE2Al5wQYY7ebtgeaS4f9QwRof7Db5dpaEJe31bYrGc7jbjJmIjraxqX1LiLVruL2F2/DM4uftvlTACDuaD78zVQJbeV2tGdtrtMYhQwZMlWy9YyqhIzl2jmxNueDlcs7K58/Dh9+BwegNC+MVGDNxw8BVlTPY6I8MMJYAMCS3iVY1rvUnm/RP59HJX5H6P+zd96BdhR13//+Zs+5LYU0khBqCi1AABUIhJLoi4QmSFcQURH0wUJRUYo+oI8+KkV5VOBBUZpGqkAgoUTKQ1MSgYRiEhJKkhvS67259+aemfePqbtnT7v33Aa/D9ycs7uzszNbzs7M7nzGXeHudyAm03ZhTHoEufS5t4ZC2TeC3wPh011Irh2+wxTKtQudW71drt2XrwmGYRiG+SjCYm2GYRiGYRiGYRiGYRiGYRiGYRiGYRiGYRiGYRiG6aUopdC/f380Nzd3OI7zzjsPN9xwA2pra6uYMoZhmI5T9NXlUv2SOtChGVBob2/HxIkH45V/vVIqeRVBRJiw7wQcdvihOOyIwzFx0kQMGrSN67RpO+pKJV3HSQktJ/PLtVDbaUFUiljb/puSxbDzpu+25ju8iVCeTbrboDCd6ITovFQ7JrYI9ktvlmo/99xzOPLII9HS0lLRekSEq6++GldccUXV0tKXaWhowJYtW4qGmTJlCv7+9793U4oYhmG6j9122w0LFy4sGubEE0/EAw880E0pYrqLKVOm4Omnn+50PIMHD8ZFF12EXXbZBVEUYdttt0VNTQ2y2SyiKEJLSwsefvhh/PnPf8aaNWvwiU98AuPGjcMpp5yCo48+GplMpvRGGKYPUFRS1CHZY5H4S0irUUT2qEx9ztfVAuGj0vOyIov6bH3R/JUlpbTzEkJKZeQ7BYWUJh9WShnWSwErnQxFUsGgT2YAqJy0gz5JSJVDzkgrpfTTenkOOSndui4MJKC81Nvu9rg409cZF17zezT+eTrs0FARecG2ICADXV/MQIu1M9D104gIGdKy7EJibbtMuL90sXb4Z4+RsHXXmJBIpYZNHl0FciIv8llOhPLzVcr35Dpp50fynA+r3dXoMJ6ex/h0ft3ef4bfD1ixHBvKkGULISqSapeCiLDzzjtjwYIF7r7JQhyG6bvcdtttOOeccypej4iq+tvS18m7p1TQ3l5WecvO64JyjA4SyLSh4gNaKjuopfRlGCWxYcMGHL73EWhuKvysdejQobjsssvwH//xH6irqyu8U7oRpRSmTZuGH/7wh3j77berHn8mm8GDb93v5NhWCBiJCAIRMsILs2OSbRteCEQQWi5o5lMgFjQ6v9gzCCvoiwkFA3kngLznD/7fhEwyTaxdQCZZbF7ZUCfXZ5gKqaoGqtxTtxebp0qV43tCql1Kurx8+XKM3nk02tvbS246k8lg8buLMXK7kTruco5/oRtzB4nvY5UXrwrDBRXQmOw5ZaSpYr/HoTCb3GbT20vISaCD7RDyB/VSwXrhcjdAmMaVIZRCRmRQl6mr6He+1PHv6D0jKdOOzUtZ3pxrxsrmlZBKBm0W/ltkpb3K3jMD8a65XxP5+697x8A904/LgEO5tr+HCxSSa+v3CMz5RFYy7aXaKjzcJkxMoK2CcwDx9jwr13aFTAKklMGuC9vvVFC2yNvFKeVec44qH4IQ5i8oq5j0UJARK9ZOblsPsh4KxP27IO69EkjzTomEkhIQEXYasJMbyI+l2vk0bm7Evf+e5s9jCoTapAeQyYgItdk6ZEVGl3ljwmzhvmeMWFuXhTPxAWeMgDscYEaYd2y0nD5yQm1KEWtXMrgMzLfw+LXmWrGiaQWkzPl3hASBFMXOi/CdIBuPfT8IQVlcBOeQzQ8hTEv5cu14Wd2nPlWuXaLc3pvK3H35umAYhmGYjyIs1mYYhmEYhmEYhmEYhmEYhmEYhmEYhmEYhmEYhmGYXsz++++PV199tVNxnHTSSbjvvvuqlCKGYZjO0enOzR2Ua89+eTYmTjy4U53RiQgTJkzA4UccjsMmH4ZJkyZh0OBBTvphu2pKJb0IJCH68OJs6QQh0n2XriOlDMXaymY8mXbfGU530DPfE51fdcc5ABCISLgOc+F/giqXavttxzv09map9u9+9zt885vfrFiok81m8cADD+DYY4+tWlr6CoWumf322w9z584tuu7QoUOxatWqrkhWxXDHR4Zhqsno0aPx7rvvFg1z+umnY9q0ad2TIKbbiKKox8V8mUwGF1xwAa677joII0dhmL5KR8XaaVLt5CqF4k6KHpGU+ahA9OiETNIIeoJ1VVAHlBIDagY4yU2xPFJsPlWU1qJSSicb8oMyeeEkEA7i5AZ5cvmQflAoM1/KHCS0MDsHqQeIUva7FmzngrqsVBI5acRUQf3Vbi+WaFNvbFm1Fi8d91WgbasR0SAQYhMi0jLtmCyboEXbZIXaFJNqWwk3mWVWqi3MPPsdiAu2lYmDKH5Oubq2AogUkkfYy2VCyTU51xKpcL5fB4l5hT6T3+1UMYdawk9TlHD9tHWS89KlaGHrRP66R65agffKkMl1FaeddhqmTZvGdUKG6eN8+ctfxh//+McOrcsqDU9qmaPCMlfRAUKCRUXLXMG64XIr1nbLwrZ0EyYcFMTKBxWsXFuZ8ospx5iyzetzX8cpnzoVMle8Ljdy5Eh8+9vfxnnnnYchQ4YUDdtVtLa24q677sI111yDt956q0u3NWPRdCfJFhBGGhh8OpGgmSciRDDhyQu1hYh0WU3o0pUIRYIxsZ8VaRsxZJpQMHj+UGhQz1DMl/YMAsgvs3Ra0EdViINhyqTbpdrdfZu0FbCOrJpSpu/Uc+cy0tERqTag0/Xz//45rri8vMF6x48fj1fmJgaI7sS+KpuUbRCRG5jLLrP73v3kCoqtFxNsy/xEh7+hCoGEOKiDuzKGCqfdQpAgL8qmsKwh4+ULFZQvCFBSuhKHkr5NpKm5GbJVYruR2/V4ebGUUNtNp1TiczKHD5qWo6W9JfaugHvGb5/9p8p3jQBYBGHNPL1Nr991ol273LRR2fW8QNfKp+293B1QfezNMZcmmD4mCE4Ec7QIgNInqBVsx+TVUME5YFe1bWB+vl7P77L0dpcCx99J3E35w6TLlWWI3DZs+YRsehUAUiAFSILLh2sJVIAiOxCeTrckBUg/EJ6Uuu1tYO0AbNswnKXaKUglcdcbd2DNljVmwHkzmDzsAC9AVmRRm6lDFEW6zCvsgDGRk2nbeRmRQcYJtbVgW1CUKB8LU84NB5cJBru35eFA8G2vIfcODjmttf632OD2rl2SkFM5rNi8Ai3tzbCSd92eaYYtNNe1F7ELFx9M2dunwb/X4wbKMXG4tSj4rbD/FpBrh592UVKubfOapLfKtfvytcEwDMMwH0VYrM0wDMMwDMMwDMMwDMMwDMMwDMMwDMMwDMMwDMMwvZjTTz8dd999d6fiiKIIK1aswNChQ6uUKoZhmM7RE3JtBYWLL7wYN9xwQ4nI40yYMAGHTz4ckydPxqRDJ2HwkEHxjpZG4JEq14aVflh5tlWMqbj4Q6nYPCdNC8QirgNzSFIikdfZ1XeUS5Vn2/9Mx77KpNppneN6t1T73HPPxR/+8IeK1xs8eDD+8Y9/YNddd61aWnoLnelKcNFFF+HXv/510TBEhKamJtTV1XV4O9WGO0AyDFMNdtppJyxZsqRomLPPPhu33XZbN6WI6Q7eeecdjBkzpqeT4dhtt93wyiuvoKGhoaeTwjAdprC4prx1KDa/dNyu/GsETEbPU1jw6NazqmhlBFHxgZSylEVDtvC1mCbXVokKUyEppWxtRa5xeaxumNlhFJDJuoDFpJTS1EldPpQXX9t6qmzZgtZX56LttXloXfA2ti5ZhvZ165BrbQNIQfXrBwwbAjF6R2T2G4/o4P2B/v2gkEPOCICkHSxKhQNF2XQF6iJtU3F11Td+9Ct88NCTRoBtZdhelp0lP9+KtZ1Am7w8OwNdh82Y9axQOzLbCSXaRhMTyLat7MXveyddIoBUsDwQMsHEFT/WgBNK2eiCrKd4HxMyp/j3pPCJEp/pkreOUaimVEimnfaZ9v2i9WsxfcuWDqaqOmzYsAEDBw7s0TQwDNM5TjzxRDz44IMdWvfxxx/HkUceWeUU9U06I9YGkvcfSg9nnZiJcpdephL3ukS5KyjH+HZyH0opFbS3ezGmm1a5QK4tkVM5I9fO4b4/34/Lv3VFWe2hDQ0NOOWUU/ClL30JkydPLhm+GsydOxe33XYbbr/9dqxevbpbtvnr+6/H+P33REQRiISRBFqRdgZCCGQSsm1BESJh53mpNpGVbRuRoREMhs8gAHjBtnuWEZf2eeEeXDhLUqptQ5gvhWV9KmVeB+B2Zaa76Faxdk/apkLDbaWrWslzFz5v1ouL1eWLRePn7LnHeCxcsLBEQjTXXHcNvvntb1acrkoo59lsuF+JggNlfk9VKPFNk6Wq9GMTkywj/iuvRcpB2SJlfT3YmK6cO8F20P7h2mmkxPvvvY+5c+fi32++hbcXLsL777+PFStWYN2addi0eRNGjBiB+x+4HxMmTIiVWQrth2qRei9RxZfnHbOUBgUiwsrmlVjfsg5EWpLrnuQHAm0oO6hF8P6AELEBK5yA17wjACgnDM6PT8Xu516gGz+eYXoLybVh7v3K2aetONueV7YEGp5HwXsUBDcgZvxdjmBglaC9R5rj66XxicYbQe4c8AOu2bz5YddsedW+UwGXFzghuI+U3D6w27OD1JmWOhCAnJJmkBgFqXJQUmHUwO3RkGnIfxcjvB7DclMZ13qY/77KC8uewz8b/6nbAUmYYxwZgTShJqpBbVSjy6bCy7QjIYxc20u1IxFpqTZFiEQGGfMZBYPJRGZQmghWqO3/3IAy5lwQoVibqHQ52BBeoXZGeNyVUljZtAIb2zbAXqvkyuDwcbpyOKW/N2Tic/lw6RSwWyTofSooLuiuily7yPmbNt0T9PXrg2EYhmE+alx189HI9HQiGIZhGIZhGIZhGIZhGIZhGIZhGIZhGIZhGIZhGIZJZ7fddut0HLlcDvfffz+++tWvViFFDMMwncd2+CpIohNVfgQo2Kk42Sk3nH/t9dfiYx/bH9/73qVYuXJl6voTJkzAEZOPwBGTj8Chhx6KwUMGpyQuUKC5zpZaliUASNPBVCqpO5tB6mlIQOlpmw+hBBRp8QeRhCKyXUChpJeHgER6vmIdXe3Oodi/XphtOsbZ+UmJdtlSbb9Pw3T0Vql2W1sbJk2ahNmzZ1e87vjx4/Hyyy/3eWFlV4gYzv7i2SXF2kop3HvvvTjrrLOqt/1O4jreMwzDdIL29vaSYWpqarohJUx38vjjj/d0EmIsWLAA48ePx+LFiyGEKL0Cw/QVOlB0LSrVTtYvA7mjl/UUitjWzvLlkMouVkBttvhvfrKeGhcB2akgDLnZ2Pqvf2HVqWfE8jn8qSeQGTs2CBjER6RFzqTlUrbupcVFBGXqrbm169D8yExseXwWWv85G7mtWwHo2qq0eTZ/OShgwSLknn8Z8s77obIRao46HA3nnYlo51GQIJCu8UIRQCqQAlmJUCiqcnIXYPRZn8Xyh5+Myaf9PtE+IuGkTcF8AEIBilSsfhmeC3rv6Fp5OI/g95ywW1PBAgSnTcIFRXn73J9CysWrIIJlep/ET7VwPUpMh8vDZeFnmJ74+R8Xf1dKGF9aPGGak8upwPftoqgTKaoOTz75JE466aSeTgbDMJ1g0KBBHV73hRdeYLF2MSpoa/f3p+T9JxEfgmcAyWIZhcWCQGSo4ut5aaoNG8oUC02bzCjfpq3vyQKf/dxnISKBy791BXLtuaK7pLm5Gbfffjtuv/12jBo1CieccAKOOeYYTJ48Gf379y+6brls3boVL774ImbMmIEHH3wQb731Vqfiq62vxdd/eh4OOuogNK1vwrmHnF9ynd//7A/41T3Xp0i1tYzQSvrIiQMjJ9a04kA7XImVF7rnDm4r5CSo/vmFl+zFHjooP+mW2ViC5yDuMynjS7T5xqTbnYTbk5nu4iMj1Q63T4npclY1AxUXvTY7mf9Cg0sUjSLRxqCUwuOPP4ZxY3dFLlf83gMAP7j0Bzj9jNMxfPhwd1dLw++y8ncaFdjRKrE8eQ6qUD5MCoqUF2wjeOam4O77oSQ2jE+a1oP41m2Zwj9bVrYCHbqITTxNzU144/U3MG/ePMz/97+xePE7aGxsxKqVq7B+w3o0NzVjq2nfKMR+++2H6Y9Mx4iRI1zekmWW+D5zM/L2SzFiz8vDLKeFS1s/7QxI7L5w3eENw5EVWaxqWoEc5bwAOxgSjABAEkBCC3hJS8pJ6Wn9voKAIAUJATLTEhLCtq64PEi9TCkIpYJ7uzuisfNLt1kBpGwoU3JTAAkRazdSptDoxO62EAm9gjDHzF4ldlEod7dlCoX4OxZ2X4hCvx9uZ+ntK6mCdqFge67NzZzD5K8VZfJAJoO2vKQIOj6h41JKQQgyWdfhlNLXiW0pFCCoiLCyaQV2HrhLfDCSvPaq/O/F6Ovlm+WbGzF7+cv6CJAw7Xu6jVKRQG1Ui4zIIN4aaL4pK532ZU8voSZXttXtkX4ZXAzFyp6B1DolXGKlYpOalGM9ot9IRCLCmi1rIBUhEmFLIun82bI5yFzL9l0hhZxpb/XCekCRAJT+rRYkzPWl33dSSkKfuOa6ldCNqiZukK2N+U+ffHtu+/uFy2yQt0LrMQzDMAzDVAKLtRmGYRiGYRiGYRiGYRiGYRiGYRiGYRiGYRiGYRiml3LBBRfgzjvvxLvvvtupeO6++24WazMM06voCbm2IIGzzv4CTjv9NKxcuRJr16zF6jWrsWbNWvTv3x8HHngghg4bGkuXgkqkM6b7cHkBtCwL0oq5TKdOAFamLSAgSfcyIyhIKAC2c6TuGqY7gRqVmAgk27bTZYrhygmw3eyEwIKM2CLoNmul2q6jYNlSbfLbDPLfW6Xay5Ytw8c+9rGCIvVinHrqqZg2bVqfF1V2lYhh//33RzabLdlB/b777+tasXaR34JCxEQADH1hiBQAACAASURBVMMwHaAcEUpdXV03pITpTjoySEdX89577+H888/HLbfc0tNJYZhuIU2EkywQ5tUFnXdHxT6t8EoFtmJl/otZjQGonFmXlBOO2K1FJBCJjJ2sIC9h3dVO5cu12+a9USKmlBpwINeOyakA0JZmrL3yajQ/9AhUe3ue5EirfrS42smGQJAAIiPQkltzaJv+d7TOfAYN55+F+nPPAIQAlKnTBh4ju1cDW2awRcI2e4zD4AnjseG1N01nZ98YYPcKoOvbwaGCgM+b3l4oXgn3s4/PH9L4NkSwelz8ZOJQ8TDJWMLTxcbnZTLx1Sh2oDyU+AzzklxWvBbT+ToOpXxPm5e2TtqyvUuI57uDp556isXaDNPHOe2003Dbbbd1aF0pZZVT89GiUFs7YvfYRBgrMwwk2V6kpmJybbe+K7f45WH5JNS0CQCSBIRpYbcyNzICSC2G1BK5nJFJClI44bQTsPf+e+OsY7+A9WvXl5X/xsZG3HjjjbjxxhuRyWQwYcIEHHDAAZgwYQL22GMPjBkzBttttx1qa2tT18/lclixYgXeffddzJ8/H/PmzcOcOXMwe/ZsNDc3l5WGUux/xH646FffRk1dLQjANkO2QU1dDdpa2oquN+/l17Fy6Upsv9MoEISRautPQREioQfpFGawzlAs6AbqNM8agqcKiOsJAVuii01ZQSYFIQOxYerjoXBmmqg0+cyEYT7KlLoEqvjYqNMk6t/lpC2s36c+5+lk/tPue8l5aSGS7Q8AsP2O2+Oyyy/Dj6/+cYlE6UEXjjv6OPxjzj/Mva+8A5UaKrzPUuG4wqfe7tlZcgcS/MBkKohPxZ/3h3LucCCE2LNvc0e3W5CBOHXZsmV49dVX8eabb+LthW/jvffew/IPlmPNmjXYtHETWlpaOl2uO/zww/Hgww9iwIABLq02nWnEnrHG9mmJkyxoBklSat1yhNqF4hlSNwQZitC4cRmksO8AGKGuEVLnYCS7EFAwgm1ISCviVdINoAYzTRBQZFuKBJxZOiHXdpJo8ueB3hW+JGeLAXYUMuHmk5NQ27KgKx+a9hT3GgLBlfsQlCvt0GoUa3wxJYug3SexK833+FXi9N+k0xpovLV02DcABe1oOqH2qtLTEQBllis/BnsiPTqVVtItbQkWCkBOKeRUDiuaPsCoAduzVBtAa64VMxY9ooXPIHd+AACIUBvVIBNlTJlV59eWVp0k270vQ7HlguxNKZBpi3BwGcDY0VPKv5Z4wTUpQye3jfzgtiycR+I3aNv64YAirNqyEpBkrloBIaDzZa5pKXV6rWBbmX1iMobInP0qGPUwp6TeDyQAK9XugFzb/YRSXK4d++0N8s5ybYZhGIZhOgupqr4pyzAMwzAMwzAMwzAMwzAMwzAMwzAMwzAMwzAMwzBMNZk/fz4mTZqENWvWdDgOIQSWL1+O4cOHVzFlDMMwnafkq8xd2Pk5tY922HHLdsy2nX0Twm2vCYOXsCnb8Vj5aSgoBUhIE4+EdHHLYD349eCnY9tJQMG/TlARSLL1dEKgjUCqHXwCgAuZItX2qregc2Yvlmo/88wzOOqoo9Da2lrRekSEn/3sZ7j00kurko6epqvE2gCw67hdsWjRoqKrbL/99liyZEn10lAIe5J2ZNU+3nmYYZjSrF69Gk8//TRGjx6NsWPHYtCgQZ2Kb9iwYSXrZ5dccgmuueaaTm2H6V3cf//9OPnkk3s6GXkIIbBq1SoMGTKkp5PCMBWTV18rs35XSIKTF2cg87Er6kGLYOpq+eu5ucFyqaSu8ykJRU6/DaUU6qI61GZqw4hKpj8kLstKSikVVh77GbTNnRuLfsRTTyIaOyZRBra1VBUYn4N6qamzbl2yFCsO+38urK1x2j8ZzJPmL/wOKOQAF58EUHv8kRhw9cVQQu8T6erECLbic6u/+brnsvtnYu6PrkEEQsaEiowOKSJCBCADICKY73qeACECIWuEjBEQ/JGJR4ezwyXZ+G0aBADhJI4+lRYBW6+G269xVU78nIxXSxIiHBUPoPLCx0nzcAXJSCh60tcvh7TaEJVYnlxWLA4C8PEVy7G+B8W2hxxyCJ5//vke2z7DMNVhxx13xNKlSyte709/+hO++MUvdkGK+h5FBZ0VlGEoNp/SwyXKYWEbe1KsrWLlBfgyDAAlfYklbDdXSpdapCvvSChISKmQs9+V+ZM5SCjkZA5S5dDS1oovn/gVvPryq4UzXQFEhP79+2PAgAGora2FEAKtra3YvHkzNm7c2CVydxKEHXfdEV++8hzs8fHdjQTQtPFThJ+e/9+Y8/SckvFks1k89tYM1NXVQUBACIGIIi/XDkTbQghEJoxwYfSffeYgQBDCawttec8KCt3cQCYYf8YAF87l1Tx3CCWtiVOvQ88hKoHbj5muhrVPhmKVfTs7ZV/FrtEueK6cfPhZ7H6abH+w7D5ud7zzzjslEqf5n9/egK+e/1XASEjL+klLqzyWILa7lb2rF/g9TYmPfIEA4W+6TYs9Lm1tbXj99dcxb+48zJ8/H4sXL8bSpUuwauUqrFu3Hk1NTdi6dWuXXweTJ0/Gw488jPq6+tTl5YrMq0XsuXpqgMR0Yr/Gg8bnbWzdiCUb39f3XGHLB14iLBIyYcAM0m3fIzCNH+E9nUBQZOKBcIJhMtO2vU0IEWu40Nkkl864eBfmWjFlREGwPm/Anpc6slCw69vuEH+3Q8r4chckbKnJ26XBdH64pAjYHgMVfLfrunYQc034tkdlJPLw74goafKuB4qxeZVmUD8pJRQBMpeDIuXKtcPqhmFIw9AgnZT6vRgfhnLN3xbcj3fXLzbSeKHPGTPYfG2mFlmRMWVTgSiKzAAykSvfRhQhEuaPMohEhAxl/HzKICNseD0vNgiNiCAg9DbIX1PhteVU3e5aCQa5TysLU/zdn6Ll4WDZyuYVWNW8yl+p4bVMPi32Ghdhuswymy9yvxMI1km8TxS8ewQQSARvECXSFy/jB3lL5CdJV5fty+XDcK0wDMMwzEeJq24+2gzizDAMwzAMwzAMwzAMwzAMwzAMwzAMwzAMwzAMwzBMr2T33XfH9OnTcfbZZ2PhwoUdikNKiaampiqnjGEYpvMkOyLmkRAk5EeAop1ObcfMtHk26lgUSTtVED5Mq56nE0gAFJlOkq5zFUEpGci3FIQSeqskIKyuTAkdO5k/FY/bStAK5ZMo0THNdVaD6+Rm5RUEGLkGxZbHOvGZONI68PkOcnbbvVeqfcMNN+DCCy+suBN2NpvFQw89hKlTp1YlHT1NV0q1AWDSpEklxdrLly+HlFJ3pO5KEudfJf3f3XXNnSMZ5kPJ5s2bseeee2L16tWx+ZlMBjU1Naivr8edd95Z0W9/LpcrGaaurq7itDK9m5NOOgm777475s+f39NJiSGlxA9/+EP85je/6emkMEyXki44ileU8sIkindO7BjWsYIoklJtV55WgcrR1vuUBJRCTVRTLEmJRfn1UxWbr2JhNt9xF9rmzkvNkqufuu3ZmiRBkTJp9msQKV1xzRPu5NeXAQXKZEDZDNDSCqmUE1NLECJoubZWrCi0PfwEmnfeHv2++jldNyYvvzS7MyEnIld1JhC2nzoFb/zXDUDbVn9IyB8cV0c2WQh1X1pKBGRceL1GvL6v9UYiyK1dFnoZk8vCY4TQZaYomLBbgNtHPq4g7QjEUCYQqZTtxI5FPF15aQ/miUQYG65SylmHEp+l4lEA/jhkKE5evQo9pdbu169fD22ZYZhqsuuuu1Ys1o6iCJ/73Oe6KEUfMioow/j7LMG3sqfEB19mSbaxh3LtmCQxTEMgWws8pVDBPdangKAgQCQhQJDKCOQAKKFAUpr2cIXamlrc8cjt+NV//Rq33nBrp9tQlVLYtGkTNm3a1Kl4SpGpyWDMXqMx5eTJOPyEwxBlMq7N30v7tPzui9/5Qlli7a1bt+KT4/4f/vDwLdjn4xOMUC8QZofTECAj1dZbCiWc5ntQUiAyzxrMNAD3nMI+eAjlnf6cyidPqh0u68BzCIbpTfQ2qXY15cIVX4/JCk0iKYX2la0bl3zGUyJrFUu1E7fA2GASKj7v0ccexV577FXWYAuXXPQdnHzqKRg8ZHDx5+AU/x4T/+Y1iOSvrmwd1T37dql3cShTGY7FZ9KkFLB61Sq89uprmDfvdSx6+228++57+GD5B1i9ZjU2btiIlpaWstrSu5qDJh6EBx9+EPX1gVS7xP0kdr5V49YSRtcBqXa5AloAGFg7ENsP2AFLNy4BZDtABKUIBAkhIn/fVUK3l5CCVInyhBJQUkKRgDDJFYogoSBIAkrAFehIl7OUEUILIfRsu5iUaatR7jwL5dqkdwps44qSpsxgzj1/LGypz5yEQQOOa6+z+4T0TDvHndlBk07sEKj8aQizJSP9tpJt3eylAqm2HbzcHjzb4ONb3oRpGwvLwjoxAkoqlzdBdnsCkFJ/qpxL06rmVajJ1KJ/Tf/Ysf8oSbWfX/p/eHfdYi1id2VE/Q5MTaYGGcoAesgY/W6MshLpoIwr9DB8Tn5tz31XnoYr3worxnb/Bu/IBHP0D7H+bRWJI5ImxHZl4eD9Hr+I4usW+Q0Y3m8Etsp2rG1eo+sGIjKpCcX45ixVut1YkP4epBwwe01BmneKJCQEhJIA6QuTSEAqu9y8JyVhGiYJZC78UIQPwP0e2PM8FNan5Stv/cR0jL5/SjMMwzAMU0VI9bZWFoZhGIZhGIZhGIZhGIZhGIZhGIZhGIZhGIZhGIZhYixduhTPP/88rrzyyg7JtSdOnIgXX3yxC1LGMAxTHUq+0lyqQ1QHOkPHxV4pnSUTHYq9FMzLy3wc5ltCwCaV1MuUl2QrF1rPk8r21LSqNkApaTpBB5nLSyC8mct18PPd+szcQIDtBdtktFtWdizschF0BnQdS/M7+vVmqfYXv/hF3H777RWvN2TIEMyePRujR4+uSjp6A1XrKlDg0Dz66KM47tjjSq4+c+ZMfPrTn65OWsohTG+Fu+DD0KGYYRhPW1sbxo0bhyVLlhQN169fP6xevbpsGfbAgQNLCrOuvvpqXHnllWWnlekbLFiwAOPHj+8VQpiQUaNGYdmyZT2dDIapmDwhVRnhihX1Uut9gYVRKWN+cnUtv56V+cTqdSY+mZOI1ddI1+0iitC/pn+hRJeVnzBfdn5u5WpsuulmbLrl90FC/TojnpqFaNwYn79YhTZIu62zKlebxdYly/DBoZ+EVfbYJdHu41D3qSnIHnwAxO7jIAZvA6kUVPtWtDUuR+ucV9B0z0Nomf2qW08qQNpNZwSGPHwboh1G6Dquqz8Xyq+pJZo66MvfuBwf/P05RARECP8o9pkh+52gNTlAxoiHhJkfmf2ZhXcsCTMfZh3Sm3Z1VTcvCOOPi4mHAFJhXTnMTygi8/ij52VLFH5Jqe6XW4XpzpoLFfieFi50y1Ew45EtW3DRurXo7jtobW0t3n//fQwfPrybt8wwTDV58803sddee1W83ic/+UnMmjWrC1LUNykpS62wjd2XXyg9TIk29lCubZfFBzpRbrlUMlhXunZzPVdqkaMJI5WClDkoSP1dSeSUhFQ5SCVjf2/PX4jLv3El3nztzeKZ7yEaBjRg/AF7YOrZU7H3QfYaICex1mUUL8K0km1BAmcfcg7WrlxX1naICJ8980Rc/ovLkImyTjooICCElRBGiIi0WJsIEUVatA0/gCdRoPAjkXhm4dPrRILBcwgvSy8sEnTLAiNm2J7bVVJtbjNmuoqCz3DKOeWqbIqqplA7SaeuTYKRzhYP476mXa9lZK3Qc+TwOWmpe5xrd0AwP6j3XXH5Ffjlz39ZOjEAPvGJT+D/Xvy/vDgLpr9ImEK/YXbgCx/Qf23f2o4F8xdg3uvzMP+t+Vi8aDGWLlmKFStWYN36dWja3IS2trZeJ4ZPY/fdd8dzzz+nReVpVJKFSk/lcuIuFKd7FaDwRktdW6ubV2HppqX63iwIQkT6ux0UQwjTFiKgBwYHiCLzacsX6WUN/b/w7x6YOHXatbjXua7tpZAnELb3dfOuBCWEu+ENH/nXVOL1BPc+RvKaDdvcYiuGcVBQTg33MZEXX7vkkmtbpGR6yGbHpEPp/ElXfpV2Flxro9JlWQg9iCbIvGOidFlXyhxyUpqyrQ67y6DRqMvUm/yVd2J+GMozb6yahycWP6b3sxAgad93IdREWWSjWifD1oPB6PM8IoFIZPQnRYhEpMu2IkKGMm55xszPiAwEIkRCIKKMLxuLCJEtH9uBZex1Zcu/CAe+yS8PCzKtlR0tD6e8mwMA76xbjE1bN+qyubkew+tXCDPPpoEE9HA5Jl9WPg4tzXe/FSTMd1/mh8tjkDf3nhEQk9yHny698byUO3BAd8u1u6puwTAMwzBM13DVzUcj09OJYBiGYRiGYRiGYRiGYRiGYRiGYRiGYRiGYRiGYRgmzttvv40ZM2bghRdewAsvvID333+/U/H94he/qFLKGIZhugbbWapgB9yUzmHxCBLh8hZTiviDUjtIuviU6bYWdN5U8J05YaRaynVvU1BEoEDUJkjojo+uw5x00Uul50WkICGhQCDXsdR2NtVxu46iYWezWIfasCOq76ImiNzy2L8USrZNF7c+LtVuaWnBIYccgldeeaXidffZZx+89NJLaGho6HQ6egNV78heILqpR02FEEJ38i3CtL9O616xdnhOlvhtyFvVdNhmGKbvI6XEvvvuW1KqDQBNTU04/vjj8cQTT5Qddynq6+vLiovpW+y222549tlnMXnyZGzdurVk+DPOOAMnnXQSzj//fKxbV57QrCM0NjZi/fr1GDRoUJdtg2F6A2EpLVm8KyS4crNUIM4uQEyqHZSpiaAl03a++cvWZIsntoz6aesLL6L9/SWQGzZALl2C1tfmoe3VV4G8e008wrT6qTX4WMmzsnXWWP022DVRhH6fPR4N55yJzPg9dP4CAaUgBZnNIrvTDsjsuD3qTzgazQ8+irWX/xRoz0GQ8iKgdonWvzyI/t/9mpOkKCiA4vvTSxH9v4IIgz95GFY+9VzeblPJaSsvMoozW8sWga/IxiyhBdnCpSYYhCrhDlMmXEwKnVhOymUMJhluvVDTFJ56heJODRT/WvRcTdZYqq0ySyavVFiVmA7FUjaC4+rrMTYzHF9duwaN3ThAxT333MNSbYb5EPCb3/ym4nWiKMKNN97YBan5EFOqsJQgaBVH2I6skje28L4bCBNRrA2TdFs5SJlxUYJGPj3aBZQybfG2XAQBQIKgIERk2t+lboMHwd+Rfelg3O674i+P34VFCxbh6kt+grlz5ppBVXqOISMG42OT98dx5xyLkbuMRFzFp8tzsEJMkBbfkW/b17JrwqnnnYqbf/K/ZW1TKYX773wAz//9BfzlsT9j+MjhXiBoJJpOtkdWEkhGqa3TFqYh/lzBp9sdx/C8CL2TiecQqRLB2KnA7bhM36U3CYm7Uqodxt8hQWWFSct7xlNi/WIDX1GhcMFvUZ5IW3/R8cRudQo/+a8fY9pfpmHJ+6Xbq2fPno0//fFP+OKXvujr0+6fICll7B/XZmDSvm7tOrz22mt44/U3sPjtxXj3vXexfNlyrF69Ghs2bkDLlha0t7eXjrgPMGzYMEx/ZDqGDBni5oUi9NgnUPp868rKd0rc5cpmCzGsYVu05FqxunklhBKQuRwQCUARBPSgcQK63YikMuULvwVb2lBKanmxAqQpW5ESgJCAEv5kJ6nLY0SmXUnY5igEL0/YMe980VM3YAFBy038vh8vA9gWHr1ZFStDUFCg1Wkx6yhfvitUfIi/I2Gx9mxyvwthm5Ytj9hBYwhml0i4BhKZUxBEUKTLoTlj5CabJkF6H5j9LJWCgIA075VAkZlv2rtUDu9ueBdjBo1BbVTeYLEfhjLT2+sWYta7T+r9beoKNl8ZESGbqTFS+EAgLYQXRMOI4cnLpYWRT2vJvD/rya0j3Hs1OjzMdUKmThK2NZoY3Ls7Ybk3dtYE8+N5LOsnJi2QAnbeZhfMXzsfre1bTH709W33k8oRSNiakC7F56AHK4SEEYRL5MxSaWT7UFJ/VxIgASgJMu9ACdL1K9LBTOT2fSlCvDUWXkYP/w5UrH6Yl63E+onpYvuSYRiGYZiPJqR6U2sLwzAMwzAMwzAMwzAMwzAMwzAMwzAMwzAMwzAMw3yEWbx4Mb797W9j+vTpVYvz4osvxrXXXlu1+BiGYbqakq83l+oUVWT1tA7SRTuM296e5NPlZNxhZ2nEl2kZm3IdmhW0mMxOSalcaPevXcdul5LbiJPcDbYDn+2wFxdYwHUAhOsIGHSL7eNS7SVLluBjH/sYVq9eXfG6Z5xxBv7yl790Og29he7uHrDDDjugsbGxaJhx48Zh/oL5nd5Wh6QLfuWKO7x/GDoZM8xHmYkTJ+If//hHRetMmzYNp59+eslwDQ0N2LJlS9EwN9xwA775zW9WtH2m7/DKK6/g+OOPx7Jly1KX77DDDrjppptw7LHHAtAy9vvvvx8333wzFixYgKamJmzZsgVtbW2QUqZLeAAMGjQI69evLytNDz30EI4//vhO5Iphuh9ffyojDIr7hlLreiq/nmY9PuF6VozjQqt4vU9J6epqytbdlMTA2m20WKh4JovmbfVZX0DL08/G8pgUSyfXGvn0LERjx8byll8PCOuXPt3tS5dhxaQpqDn0EAy8+kpkxuwCpWRQH9XhpKvDKkgp9WBQZv7mP/0ZG372aygA0m0fEDttj2Ez7nJx+XpuHCtdJiNlBIB1a9bhycOOQ41SiKA9LBnzGUHLMDMgZABEBERuPpAxypuItPglY/ajXld/2vpvZLZvj5pXPXoJd0J/Y8IF9WLzT5qDS0+rxLRXOgEFTgkrlEy42gqRTF8yqo5Qae0nPFe9RChIBMWXhd9ntbTg3LVrKk9kJekjwiWXXIJf/vKXXbodhmG6hwkTJmDevHkVrXPXXXfh85//fBelqG+SJ5IsGLDYovz7nJ9PBcOF2w/LL0m/tivB2OiUL5/YMpotZ0gbn5Ku/V0B5lNCSYWc+Z6TEgo58ykhlR5MJKdyuoyjcpCQaG1twx033o777/wbli9ZXmJHVY8oirDHJ/bAxdd/GwMGDwBg76u2vd6394fCvphQ20qvzfeIBM489GysXLayorTU1NTglrtvxsRDJ0KICAJk5HwRIiFAMJJtIYyM0G7T6DeNZFAEJRYRPq8I8xM8i8iTarvcJuWaiC0rNF1NuJ2YqRZlPb8pdrqVWdjvalF2V1DoGi66z4rsq9gzzAIU3k/h/MTAzSlS7fjy/HaHoLUBCxe8jX333resgRtra2vxXuN7GDBgQEoSVV7+pZRYuPBtzJs7F/P/PR/vLHoH7y9ZgpUfrMTatWvR1NSE1tbWXiV170oymQxmzpyJKZ+ckresQ+8iVLLbyr1tVCDT1tF27H60cN0CbG7bZAbFMINjCN0CEpH+FFY2DGHKFAAh0p8U3u+D8gYESABOPgwvNdb5U1qurROv02/k2lDxu78ePC5oP1EKJAhKGvGu22f+eiKI1Hb1sGkinJHWxlisfZES1zsRQZrB2E0x1Q8eT8q1v5FdCNLvhBCgpB6I3caupAJIBe1qpu1R6Q0rJZEzbZK6TU4ip2wZVkJKLTUeO3gsaqLaIkf/w1GOWbx+ER5Z+BBy0MZyocygLUZ4XZutR4QIFAlEiiAo0uVRUyaOKDLfI2SirP4uIkRk/sz3jMhAkECGsoiEX0+49QWEiGAl3fbPXAUA6WvKldtN+mKleWGH6KOgzKunFew7P3BtpwjOs7T3c2xcANDS3oJ/r3lTn6cEc137gXLsNU8m3WTk2WTy6uTj8IPphPULYT71tW4U3Xba/it8Xr1QPFnW9ykP81XuYAIFfwurfKp3Zf2CYRiGYZjqc9XNR7NYm2EYhmEYhmEYhmEYhmEYhmEYhmEYhmEYhmEYhmF6GqUUbr31Vlx44YXYvHlz1eI988wzcfvtt5eW/DAMw/QyuluuXWy+SRBA5DtJp4qvgw7Uyn6zcm39KeHl2l4w5iUgdr6NO9lJNJZv12nOdjSznVW9sMJ1Ygs7rRWUauu4KNhQX5Bqz5o1C8cccwza2toqWo+I8Mtf/hKXXHJJp9PQWyh43ZSzmzvYq+CEE0/Aww89XDRMNptFS2tLxzaQQncKtj8MnY0Z5qPI1KlT8dhjj1W8Xl1dHVasWIGBAweWDNfa2lo0zC233IJzzz234jQwfYuZM2fikksuQWNjI4YOHYrx48fjK1/5Ck444YSqbUNKiSiKSoZjmTvTF/F1pxJhDOVIb/IkV2G9rYhY2y5X8OHtfClzwXxlZDoCA2sHxhNWOBMFWXXmWWh55tnCAVJWH/nUk8jsOq7o4E9wS7xcGwS0r1mL1qeeRv1nP4O4GDtFrq2kXm5F2zKnl7W3Y8WnT0L7sg9cDdfGM/zlmaCGerdeuL9NtRqAF0X6WqbAxUeehElLlhhRtpZcZ0FOoB3KtK1cOwNh5Nleui3M+gQv1nbT5CXacPPJfQ9/bcn9UWye/ULKVcdjpwAFRy1ZS/Y1/wLns1lQSrDta/09RyzPYT2LUpanrLNZShy3ehXebW+vetrGjBmDBx54ABMmTKh63AzD9Azjxo3DokWLyg7/ne98h8X6KZQt1gY6Ldcu2AZfoVzbygn1QJVw5ZRQru3KMImyiwrlg7Zso3ImXIpcG3q5HVRk+dLluOnnN+GZx/4PTZuaythplUOCcPCnD8LXf/I11PevT7RFkmvKdDo+olg7vYAw0kAdQlAgwYPA2lVrceaks9DWtrWydBHhmpuvwYmnfMYI9SIn5NPxR06iJ5xsU3hxIAFWqmnDGKOmLwFSikQw2H61n0V0Bm4jZqpFp559drNUu7PxdOa6tOt2VKrtKCLpLE+qnV5fC9NWWqodD6OgMzSXmAAAIABJREFUcOl3LsUNv7qhdPoBTDz4IMx6ZhY2btyEuXPn4s3X38DChW/jvXffQ+OyRqxetRrrN6zHluYtaO+CulVf5sc//jEuv/zykudyp8+zjpLYbKl7TUevKSLC1txWvLn6dWyV7eY+Hoi0zaAZVpgrhAApcvd34e7vVsSL0nJtE5fOp3LlAEVaSh02EKXKtRWC5YndFmtQUa4coSfNdEKwDWjxdTmD92lhd3yrseU2P/Z6D+JT0PN0Y5mCIkDmVKwBKG+AGP+2iH+nBMrJs3UJVfmyrMy58mq7yiESEcYOGoe6TB3S+DCUYRauW4CZbz+CHKTelU6qrc/b2mxdIM4WRgQvvAibBIQZICYSEQQEMlEmEGr774IiZIxkW1CESGR8HGGZGGGZ2Iunw3JvOB8oPdBMoTJxeC8rZ7CZNVtWY/GGxXCqfGGvcOGufV2uj/w1LsjJw51cOxBp2zzbwXNCubaT7iO49im4trtQrp36+13BKd9Vv7sMwzAMw/QMV918NDI9nQiGYRiGYRiGYRiGYRiGYRiGYRiGYRiGYRiGYRiG+ajQ1tYGIQQyGf/63pIlS/D1r38djzzySFW3ddRRR+HWW29lqTbDMH0SogIdoSxJc1VeBCjYyVx3SstfWGi+SZDunElW9kGxT7u+Sx4pQNlOYqYLJikIRaa7pJVDKEilBV7KhbN2COW3WSCPrvOc8B3SbPbJSixM+mPL8jq1+U57/t+uFVlUoyPn9ddfj0suuaS0jCBBTU0Npk+fjiOPPLLTaegtVLoPqsVJnz2ppFh769atmDd3HvaZsE9Vtmmv0w51ZqxwN9nrnGGYvsNZZ53VIak2ALS0tOCoo47Ciy++WDSclLLockDLt5kPP1OnTsXUqVO7dBvl1ulramq6NB0M0xMUEt4UJSm5KkOqnVd9tDOSZWyzvoJCVgRdcztTPy0jY07O4ypgXjTipEFQKfVopyPT1VMFZIYOQXTyZ/V6SkFAS7GJBBQkKKjraWWKVviQUhAi0gLuTBb1h03C5mn3mbqsllkDANZuhOjXL8iygos0lldfX7UynG0POgB/e3MBTh7QgLC0rxI7mGy0RG4ZpYShMLzfbbCOoyhIo3B7Kp7MtDqHk0gXOHY2RZR30FVKSmN+JXeukPmuVDxsz9T6PMksu32RyNRWAL/dtAn/bG3Fe7l2KAAH1dTgym0GYVtzX+svBJ4ePgIPb2nBK22tWClzWJWTaFISC9rb0dbBOu4pp5yCe+65p0PrMgzTe9l9993LFmsfeeSRLNUuRamyC1BR+3ooflaxO2FKG3yB8ouXa3uZoSIFUvHlth1bqaAM4G7yAkJJSAKEAiSRE0Mq5Mz9XkBCL9eb0aUCCenyS4IACWy3wyj86IYfQSmFu/90L66/4vpOt8EKITBg8ACM2mU77DtpX5zwpc+grp9pPwhHIbH7NGzjd3uWEMq0nXAbWo7pZXeE4SOG45d3/BIXnnFRRWlXSuG7X/suxo4dg/0+vl8g1baiQluOs8OU+KcPROFziuCpRIUCwXghKTFdRCbIML2VTv1+9DGpdhhHR65RO4hCwXXDyl5aUmOu6/xnPKWl2pQfLinVJsTbHZK/WYlthXH9/Jqf496770VjY2OBdHheevEf6FfTv2Q4Js6UT07BZZddBqDE83/459Wp12jyHlQtbJmjjEahatznslEWze+04K8zpuH0L5+GbE0NFBlBtARACooIQiko6cXRAgKSACgBQWZINSVAkJAQ5vUECVJCx2GF2ARASfMugn1TArpcR+aatIOam3cqvFAfph0paEMhAqRZj/xxUuHy4PDl7TNbNiF/zea1zQQi7+RAgCJ8HyQis8/0ux/uWAbtShCAkjoz2qlMUFL5+CksE5t1lEmfbRxSulyXUwBULlGm0vubQGjPtWPh2n9jzOBx6JeN/1Z8GJ5vv7byFTzz/lOQpu3OtgXavGWjGkSUMWVVXza28mjbuincQPPCl1/JyKZtWZqsDDte3gV8O6Mv75ptmQa82Hs0bpqC8ypevqVgmZ2fWiZOfpZxex5Wvy3WtazH2i2rQaSgJJnrXelr1bTkKmUk4EIByg5JqNt47WYU6SmlAEnK1LEAoaQ+D5UEIHxDpr0qzbUOEMhe64lyga/66HDJd7CSJKX3Usn038dy6ro2KL8HwjAMwzAfOliszTAMwzAMwzAMwzAMwzAMwzAMwzAMwzAMwzAMwzBV5Nlnn8WcOXPQ2NiI5cuXu7/GxkZs2LABALD99ttj06ZN2LhxY5ek4cADD8S9997LYi2GYfo0Zcm1gcIdoyqQf5SabxJkRNf5HbvCdOaJPwhONub/8ZIR4frA2Y5lgRjEWKq05Cw9vXGJhJ0Xds7zYgvfSS8UWbhJ+H/jnfZ6o1T7rLPOwl133VXxekOHDsWcOXOw8847dzoNPU1ZIoZiu7oKMoZTTj0FX/rSl0rGcfsdt1ddalS0I3wVe7lzp0qG6Tt861vf6tC9IeSll17CTTfdhK997WsFw5Tz+9vQ0NCpdDCM5ZlnnikrHNf/mY8O8Ypeh4RfibqirqbpmJwYC0HdzIhUlJQuXCSieJylpB0F6qf9Pvc51B56WGoucssbsekPf/T1vDAKE19MTplSPw3XVLYORz4uUnBybUFCS7RBgJIQBEgjUlJk5GbQddPMyOGunquCdAkFCIri+y+Zu0AMblNIRDjw4ANw6+9uxUASOLp/fWy3WgW6j420xyiIVh8/nSmrWlEwukznqtHL7JAFcTFO8jDmS7DtPrNxq8R6FIsj/aAntxVWsVUYIPxqnVPJ+Snx2rg7gtHhFIwXgJdp2w0l0rugfSuOW7UK7Yny0kNbtuDhLVtwSG0tbhs6zHRuJxxfX4/j6+tj2zl37Wo80dLSoTyMHz++Q+sxDNO7OfHEE/Hoo4+WFfaJJ57AMcccg+nTp/PAs8WoQDiWRiG5djiV19ZuAhWXa1shW9DG7kxzysm1BQktU3NCN8CKBnWJBlqqLQSklEYMqT8BJOTaQds+AVJBD2RpJIaKJE7/0qk46Qsn4tCdDq94Xw0aOginnHcSDvzUgRi1y6ggrwnZauyeGpfz2bTFWvoDgaCgQAqIQIINwicmfQKX/NfFuPby6yoS+0op8bnjPo9/vPUSBg8Z7OJ30kInHLRybxGkPUgpBc8iAmmlznvwjMOWDxPlxOQK3E7L9EU69SynCs9xOhKuWnTkOU7y9zEWrgMVn/AZTzI9/ucl/vCzqFQ7+PSDMie2icRvvKsA6ukHH30QB+5/YI8NmtvnoQgiUwtRMxBR7RBE/UYiO3AUarbZBUN32Bt3/u6zsfsFpR3XZJQF7i9Kj7DWsWQWumeVcSurxnPOcPsHTzwY99x9Dw4dezh232s3fO68z2HqiVMRRZEuMyt7v3Yra/GuduTqFClACEAaubYy934twzfFp6Dhygp2vWw7GDRFkLskCgl37bsUNrwKG01M2dAeWS1cTsl7MDMm9kby+k/sb1uNkGF8KvZ7QIr89W/KREpKLRQmvdzmR5h3Pdzg7ErmvXfhfiKMkNu2A0UQkGT3sS0XE5QiSCK0qxz+vebf2HngLhjWMCzv2PdFlFJ4ZslTePWDOWbfWkm7Ly9GUYRMFEGYeQQj0w7KkUJXPkB+ClanbcuVRE6v7YTcpoTt35Mxg8vY9QkACbsWALeOL/8mD0H4jo7OpJkkd7Wk7Ah0qM42epvRWN+6Du2yHbZ9Uyot17ZXjWvfkwREBFK6DgUn1tfTCkBEAsrItEnZtlbb/qp0dUxnHFJJI+c3dUHqpFw7vAcH9cS06Y7st3LeA1FKobW1FZs3b8amTZvQ3NyMbDaLYcOGYdCgQdzuwDAMwzC9CFJcy2YYhmEYhmEYhmEYhmEYhmEYhmEYhmEYhmEYhmGYqvC///u/+NrXvtajHeD23HNPPPvssxg2bFiPpYFhGKaalPxNLdUpqsjqhTrQFu1YHpNfe9FaMp3K/Gc7blmhmA5mliq/JTsdiyEvTk+YbQo6UYbTZDu6IhRX+DBhRz83P4i5N0q1W1paMHHiRLz22msVr7vvvvvipZdeQl1dXafS0Fvo1LVRRRnDtsO2xdq1a4uGmbDvBPzrlX+Vt9EUOtOBvJqS7b7eEZlhPsxcddVV+M///M+qxJXNZrFkyRKMGDEidXkURZBSpi6zzJgxA1OnTo3N62w9kX+DPpoceOCBePnll0uGmz9/PnbbbbduSBHDVI9iv4thObSYNyutvOriNfUwgpf85K9nvlmxtq3DQUEaSaOp2UEpBSlzUAAG1g5ERAm5djKx6Rkrsii+sO21eVh57HF5LpART89CZtxYHx/F92V+3dLnIlbjVCac0kukWSqVNK4gqecraURH0tRhFTZe91tsuvEP1i9k9h0wfPaTEP362T0GLW/JzzQl66UgLF/2AQ4afxAA4CsD+2PfuhoIABGACGT+gIz9JL1MmOkIhAy0yMnOE2ba1oS9QMd+RyDZplgYBOv4dDtPjN/3wTLAD6wVPxWSofLJP2KFV6e8AMXjKsTC9q24YsN6vNfejo1KYatSqCXCDlGE8/r3x8n1/eIibUtSDhR8P2X1Kvyrra3odkdEEZ7cdgQGCCvgjMf1eMsWnLt2TZm5iPOb3/wGF1xwQYfWZRim9yKlxMCBA9HU1FT2OpMmTcJzzz3Xhanqe6SWvTpRdtGL8wWlFctJ4dvZvZzUlyO8lNS2qevlUqlgXena2m3JRsqgLAMFKSWkKc9IJU0Zx8wDkJM5Ny2VCr776aP3OwZrVhZvB7Xs9fHxuP7e63TabPZVXonMf8uTuvmBQuKSPt/OL6z2jwRAgICW/gk7D1rkKITAC7NexA/OuwxbmreUlX7L+L33xBMvPAFh5YE2ficT9FJtJ90O0guEaQ5POSsqhBMbuk8geOYR7o3k3ikOt6MwvYEufY5DpePvbpF2R7GDRRVbXnRfEZwAt2iYxGR8/5Rx3wr3uZuOxxuTatv18+55wIXfuhC33HRLiUR/1CBQlIXINCCqG4Sofltk+m2H7MCdUTN4LGqHjkft4HGAyLq2G/2vdPv4qs8PwRmHDyi5JXs8exvVeqaZdg/csmUL9tlnHyxatAiAfg6y30H74isXfgUHHXqgGTRDy4QjirRgmASE0uWLyMiLSQgIIzH2YmItPhbkW1fcgByKgvYfnUv74S4PCksQNpi+hlRYFlAACXOtShXzFPvB4uL7M709MJaS/F9Kyruw/VeyOmHdPmSlwvnlPJsFPdidyikj9o63U2phsV4uXQudLuvClENt+VSqHKSSyCkJKduRkznklP8b3jAcu2wzpk+XgZq2NmHGoulYummJKQ/mtyEKRaitqUOGInc+RhSZc1AgMgPMCIogSCBjPgVFiESEKPkpImQog0hEOoyZb+PS10Wk4zXybeG2EQ5wE36HLyMj7T0dCs7fxLkfhrHTsUbBxDzkz1vVvBIL1s2HFY7bgXcE2es5ctduJITbV+7PiMV1/nSYMI82TlsniZX7AbcseezSrnXfzkqxPKTJtR2JS7Szv53hNfPaa6/hjjvvwJNPPIklS5Zg06ZNaG9vT11PCIEhQ4Zgzz33xKc//WmccMIJ2Hvvvfv0NcgwDMMwfZWrbj6axdoMwzAMwzAMwzAMwzAMwzAMwzAMwzAMwzAMwzAMUw2uvfZafOc73+mx7Tc0NODyyy/HxRdf/KERhjIMw1jKeuW5g53POyLXDuVs4bxkB+qkusx1qLRybRWGCGQheb2wi2QgRTARSiq8EDuY30el2u+88w4OOOAArFlTuWDrrLPOwh133NGp7fcmOnVNVFGqDQBTpkzBs888WzRMfX09NjVtKm/DRehSwXaaMC4tGHeEZJhex29/+1t84xvfqGqce+21F15//fXUZUKIkr/DTz/9NI444ojYPBZrMx1h0KBB2LBhQ9EwNTU1aG1t7aYUMUz1qFysHZc0F6zLJYRVMdmVKfPFBkKCX+4lOImBkIysUZp1BtUNKpyxTggqwzxZsbZdxUY78ulZiKxYO1jYYbk2lJYRueUq2Bc230YIafbBmgsuQetjs2Ji7WinHbHtE/eavWe25yxBJmBS/mJFM2bOvmP2w5rVa1AvCN8bPBDbRlEgzvZSbSvRjkiLrMP5WqbtJdsEL8+OYKf1diOXFl9fsOJtiwjC5H0m/C6EYoc/Xa6dVg1J120G6yT9X8FEucWNPzZtxk83bihaBdohyuCmIUOwZzabn4aU6cZcOw5dsaKsmuTYTAazho+MxRN+36lxaRmx5PPWW29hjz326NC6DMP0bm699VZ85StfqWidV155Bfvtt18XpajvUbDs1Ymyi16cLyjsjFw7Leb48jS5tnKDhkgzLZUfFCRPri2lExdKK9qGlmcrKZELBNy2JKSkxCGjD0VrS/G6VzabxQ33/Rq777ubT2/wDEDZsqh5xlBoF4eiaV/uMOJKGIm1keHZtnwvu4MTY4YCvbbmVnzjzG9h9guzi+Yhyd3T/4rDJx/upNpespcQZ1pNHgGxUl4JeWApqbZdI+17MbgdhelpulKqXc7zm14j1U6vCsWDmH1V8Pou8Gwyto0iz3jsvgifn5Yr1U4O3mXDEfKfCefFoTMX3Mf87Fwuh3E7j8PKlSvTE/1hgwREpg4iOwBR3WBk+o1EdsCOyA7cBdnBu6N22F7INNiBLqUW0ipfEogdeuVbHmDu3wCw3+ga/PXS7cpOUm+7Rqp53yoU18yZM3HMMcfk/T419GvAwZMn4uvf+xp23XM3LRS2A3aIFLm2E/BaubYuI4AIkZEJxwbeUGH5AAjLCGFbnXvPwf1uKCfctcvdesFviwrOCVLF92Nam6NKFDzCbbnfArvQjqgGuDZHKX34+O9Ioi2OACWlzo8ZyI7M+nZwGCfVNmVXW5a1g8LklIRUOeSkRE61o13m9LTKQSqF+mw9dh28GxqyDUX3Q29k8fpFePKdx9Hc3gwhCNo5TiBhyo5K7+dIZFCXqTVSbX9ORiJyA8Bo+bswcuyM+bRCbT3PfY8yelnwJ6xsWkS6vdGIqJ2Q2kqlyYumiw84I+JSafLtkQr57+mklo2BguXjtOm5K1/FhraNTggekcmHk21rgb7Oo4AQCbm2XY5Aqk1mMB/7PSHXLiYTF0K466kzcu1CZYbOyrXfe+89XPnDK/Hnu/7cqee5Y8aMwYknnoiTTz4ZBx98MNdJGIZhGKabYLE2wzAMwzAMwzAMwzAMwzAMwzAMwzAMwzAMwzAMw3QSpRR+9KMf4cc//nG3bpeIsM8+++CQQw7BIYccgiOPPBIjR47s1jQwDMN0J10p19aL8wNUXa6dFLiFnamDbz4uKpnvZMc6Nx+hqMx3Sg2l2kDQKS3RWa+3SbUff/xxHH/88Whra6toPSLCddddhwsvvLBT2+9N9CaptoLCdddch+9973slw7635D1sv/325SWgA5QtVOlkp0qApSwM05v4y1/+gjPPPLPT0uo0fvrTn+IHP/hB3vxyxNr//Oc/ccABB7jpaqWPf38+epRzvo0aNQrLli3rphQxTPUoR6wd8yYVCOMWhnINCupsJetpRscYCJu0RDEIKxVAWmwTiQgDsgOKZ64KgspQrB2ust3Ts5AZNzYeRZmCSiuedPEFYseY+NGKfxQgjT5bKS2eVM1N+GDSkcht2uziUQD6nX8OBlxygRNdxraTgIJ/bQldCIGTjz4FL/zfCwCAnbIRLh60DWqIjFRbS1nsZxZGqk1aqB2Z+RGMcJuMZNtsKYKXZFt5NsX+AtlNLHV+vTD9TnAZ7PvkeoXyn78v8sPmn+8p2y9nAync0rQJ/71xY1lhM0R4YNgwjM/UIK0YEs760po1eLq1pex0nFDfgBsGD4nF8z+bN+L6jZvQ3oGM1dfXo7m5ueL1GIbpOxxzzDGYMWNG2eFHjhyJd955hwejNRStV3Si7JLWjpgmLC0qK0V62cW3mlNieWVybSfNNuUZ6cTZCgo5SGXKOrBh/OAiTrwtJT4+6hMl62c/vukqHHHM4QhKVm7/hYOfxJ4rBN/T2+vhSilOog0t6KPYPC2ss9Ne9GfDaYne9Hsfxfe//v2i+QjZ7+P74bFnHwuEeUYmqKok1Q7zzVJt5kNCT0m1Sz7bKVxB63qS207UYZO46z21HhLMrHB/CbL3FCocrkAbg5mR2sbgPu26wXqxsMGz4ddefQ2HTTysS9q2uxMSWYhsA0TtNojqhiHTbztkB+6EmkG7onbYeGQH7QqRqS8WAwJTsZmW5rfc3kcVfKVUAUEbBpSCIOCe72+HvXeuqTj9PSnYrsYzy9R4i9wHP/OZz+Dhhx8uuHzwkMH41HGfwn987+sYOXIECF6u7YXFVqYtTNkDAOxgHla8a+7/tiygbPlFr+tE2gBUcGiB/HKQCq5JMuXCmHAXQVti+G4DACtjdpOJ412o/Sbm5w63kTffX+M2bbHfAvjfDN2+6NvnFABIXQ5VZMusyr1DkoMEpC+/2kFickasrQXbWqwtlZmvclBQ2HHgTthhwI5ddo5Vk5b2LXjm/afx1uo3IQSZY+7LlpAwZUktp67P1iOyg8cEovfIDCwTGXl0ZOXYRhSvRdoZN9+LtiNkooybJ0gEsmkbVriytCtb23K2G9wmfo4DcMLtYmVj/W+ifBy8/5N2P0w7rsl5m9s2418rZvvBdqxsXEQgkMmrrj9ElDFS8igQcev9q/MLJxdP1i3swD5EiU/7rwjqL0LE0pp6rSfykybXLncflMPq1avx05/9FDf+7saK30Uqxb777otLL70Up556KjKZTFXjZhiGYRgmDou1GYZhGIZhGIZhGIZhGIZhGIZhGIZhGIZhGIZhGKaT/PrXv+4WWefAgQMxceJEJ9I+6KCDMHDgwC7fLsMwTG+juzujl5Jr222Wkra5z0BcFlsedrAukmClVEpn2BQtWdjhzsgsbP/jvibV/sUvfoHvf//7FXcsr62txYwZMzBlypRObb830ZXnf0wMUDCK/OUrV67EqJGjSkQO/OQnP8H3Lytf2NIZSp2XJc/bsA9/oSAsZ2GYHmfmzJk49thjIaUse51TTjkF9913X1n3lCiKsHDhQowePTo2v5zrf968edh7773ddDW7b/Hvz0eLKIrKOseXLl3apQNYMExXUOi3MS4WDOcXDpeMM5Rmp9XPtLzH+m8CnY2RKgbabVd/U0a2nY2y6JfpVzxzpX6qy6ibdrdY24awUnHlPr2sSiqJTdf8Dzbe+PtQAQTU12PbJ/+GaPgwLwkzaco/zMoN+KSDkLm3ES799qW4/Q+3u5BTGupwSv9+EACy0HJsK9G2n1kjosnAy7UzRtxkxdoCcbG2Vr7o9fw8LX4CvIwbiTAI5vn6dTAvPqugnClJsfM8dZ71OHXgPJMA9lzeWJG4uoYIj2w7HGONACZts5ukxIQPlpcdp2XRqB2QNd//c8N63Nq0ueI4LFdccUW3D37JMEz30t7ejlGjRmHVqlUVrTd48GAce+yxuO222yBE8lf9o0On2hWBDopew3ldL9f284vJtW15x39qqbbyUm1Af0ozHxLvv/M+jjnwOJTi4X89iCHDh0IpGaTeS0FdySp4thDuD/s91k5v9yAFkkpocSWphOzaqu2IjAwvLr0TQs9bvnQ5puz7yZL50dslLFy2AIMGDfLiQCfvtto8lmozjKWrBjLQi4s8s6ygjF8u1WjTLHVNFttGsXW1qLf4ttMEul7IS+nhitSvi7Ux+Bl+HScDVv75cXzQZeC0z56GmY/OLJ6RnoIERFQDUTMAUe1giIbhyPYfhew2o1E7eDfUDdsHmQEjACXcs2e3K8x0/PCWcwGED+iUiUYljrVvp7AbOOHAfvjFl4d1NKdFUlSd66q75cbFrp0FCxZgr732Qnt7e8l4Rm4/EiecdgLOv+ir6Ne/PyIrMTbqbCEiI9mOdNuJK2/48oJvBzJCXQVdZjGSeyfXBtw7DSqUYQflCPdhi1H2PEtchxRasV2RK/2ap9g8v4203wUn9TafSilQSvuXa3sUeoEKzOB+QBhASWl+J0xZ1ZzTCgo5lQMASCnNtB0AJoecUpCqHVJambYRbhvJtv2sy9Rj7OBxGFw3pNSh7hEUFOatnIuXlj2PllyLnaml1ApayBz8ppACajK1yEYZU76NjEjbnJFWqm2k0FaqLYxUW5BwIm37J4SXaWdFxoUT5IXaVkTt55sytxvExpaFvUzblY9h8uPe1/Fnsz6P7Ls9Nu/BOz5If18HiJ/PadOWN9e8gZXNK0y9IHLy8TBvgqxkO5hn80cCEUWwdQybf/07oOscwuTd5jU2EJDdLzb/QKpc295vKWjwDPNe6DfN7bsy9oXDxLl582b86le/wrXXXouNZQ5A2FFGjx6N7373uzjnnHNQX19soAmGYRiGYTrKVTcfDR7GgmEYhmEYhmEYhmEYhmEYhmEYhmEYhmEYhmEYhmE6waxZs7o0/p122gl/+9vfMGHCBERR1KXbYhiG6QsQUfGO3Ckdy/zKiTB5ixNyjwLz8tKigu+kO0hS0IHSddQGQZHSnTld/2I7bTti+vC+g2V8m8ns2HT6NJlpASPcSio44h3Vwrh7m1T7jDPOwF//+teK19t2220xZ84c7Ljjjp3afm+iy6XyHRQ2DB8+HP369UNTU1PR9WfMnFEdsXaxa9wFMZ0vCwQqtTyv735akFTJPcMw3cVLL72E4447riKp9tlnn43bbrsNF198Ma6//vqS4XO5HD71qU9h8eLFFaevX78SwtVOwL8/Hy1qamrQ0tJSMtz++++PxsZGZDLcXZD5sBIvnHVIbJQo32m3odHZhLKshAxHm268BNGKWkrWS4v9VJcoa6aVU+0qKjEdm0gIVqwwzMlJjLAFpu6pCEYARE7yo+U1EnCfto4JbPnrA9h84++DequOb+D3L0J2xLY6nCDF1BV0AAAgAElEQVQnBdJbSmY0lMiEAkZg5112joV8urkFk+vrMCKKXN7DfQBoUbT95XPF+CLFfK2+yT9AccFSfGnatDlV9Lpx91Ie+Ye78AmQt51gXugnK3R6qXCllEDPtrZUJNUGgDalcPyqlXh6xEiMSAhp7SY+uXJFRXFafrFxAy4fuA2+uW4tHtzS3KE4AN0GcNVVV3V4fYZh+gaZTAZz5szBnnvuWbIdKmTdunW48847sXbtWjzyyCNdmMI+ThXKL2n3/ZgcMwwTyuMAJ1BMll/sXTqUGLo2cFJQiiAIkKZt3jbRC6XLCVpwJ/W0/Q4BBQlAQJp4oaQpQ9h2fkBFBEgJgDB39rySu5CIMGLkCD3QCAk/4AgARcqVP23+nWTV7o8gHj9Pfxdhuz2s0BpGFu+nCcLJ/EQo1A7mEQg77rQj5iye8//ZO+9AK4q7739n9txOudJBLiICUoxEERVELIlEKaKxRCxYH4koKkaN0cTYscXyJBrM42OMJhZU3tiIkljQJ9hAIwqCShFEuBTpcNuZef+YsrN79pyz59zC5fL74HrP2Z2dnZ1tv9k9+xkM6T0k670VKSV+N/U+3Hb3raG8tC6P+eI8bc2D1ekxBKeF1pGk2kRLojE7MGgsoXZWCXg+h1QoS3cZ7jEap74yPcsJiHcjixHVCtPnZPM4N6Ww8M/PCH725dp+wiiptrsMAJDCnOtlSufKUkr06dtnl4i1GS8ASxTDK2wDXtIeibIuKGhTgcLyfVG4Vz8Ute8Pnig1qfUf/1xtnzvb+oDfGLfri+D80a1rt1ShcdK/F84ACH1HgJl4QqVNeMDlJ5bnWRONT1NLtbPRt29fnHfeeXj00Uezpl2zag0euf8R/OmBP6FXn14Yf8EZOPvCs1GYKICAp+4bwQOHgGC6uzImISTAmQAkD8RtZudRv49w4kATj+k4zP3Ngh8vmQPUjxtsbOj89gLwp5v7fJkwe6V/z8yPYwJxa3iaG7uG8rT7rIQWDptOYPRy1M1IfQ9N34/T+Qn49x9V3MsBmQQHQ5IxQHJwlgQkh2D25yD2xCb0704YOHbU7cCnaz9BedFeKN5cin59+2Xd5k3F1xu/wgffvYcNO9cDcI4TXV9KpG3iRJWCMw+FXgG0ylkLopnzmTvjVMyqpNpaiM21FJ4533V6I8tW+yiHFcM7HdWYzmzgp3RE0Ez/Rsi/eLr3PP2blnZy8AyY7VKeJkbORs+2+6Jy2xokmQDXx57ndiEoAHBP17lQ5RBqO6g6V50RccYgwSGk1Mey0K0qcwz4rTX9H0yvhGoc849HIcA4h5Aizbroa6ypT5kyKaVOcqGmtgb/8z//g9tvux2Vlfndz8yVZcuWYdKkSbjppptwxRVXYNKkSSgvb77XLYIgCILYXdlzu9QkCIIgCIIgCIIgCIIgCIIgCIIgCIIgCIIgCIIgiAZg0aJFjZLvgAEDMG/ePHzzzTc46KCDSKpNEAThEEuOkOnlswyzRwvMWNoX1GxZnJc/zYvFfjHN/PrFSua/aOcksS/lgem/9jVO/4VA8yKpL6Lw57HfuS+lsMvQcgu7nNA65SLVzlQfkXWTBzt27MABBxyQl1R78ODB+Pbbb0mqbWfOkncWIUOKGCCctwT233//zAsBsODzBVnTxMLs6unMeoHiZS5/1nXLQtbtQhBEo7Bw4UIcddRRSCaTsecZPXo0/vKXvwAA7rvvPvTs2TPWfMuWLcO1115rv9fV1cWar7S01H5ujHMFnX/2HIYNGxYr3bp163D++ec3cmkIomkJqpYyGsYiZ0wJkWOcOhmC51gbLTp5KtFKjPZODkKUuJNdFVWK+9IKe4Li6kBZrdCF+VONCDEgu+Z6nBLMJJctx8bLrsaW629SdQA/LG894Qy0PvN0LZwxshlYsY0V1ZhBpzHiGl/DyNC9Yu+UKnx7Z5X9HFpVNV4G60PY5mxwrwk1cQN1GSlpC9dvFLa9nbqMFKlSyrioVNHzsIjv6eZmzL/XEDU8vyM/eXWVlPjZ+nWR5bp361asz6GzE5dHtm3FmHVr6yXVbtWqFT755BMtFiUIoqVTUVGBxYsX5zXvzJkzMWXKlAYu0e6DGyOkpd7xS6YIRi0gKn4x5XPzCJbVvb/upmOOaM/EL2a8Ve6BM8//zkw8okRwptMUldaDp2MXT2n34HEPnHEsXpB9vysuKYbHPHg8YYcET8DjHhLcQ8KdxjwkPPXXHRJ6GmcePJZAgnkoMHl4Kr8EN9MSOp0Z1DTOPHjcH29iMI+rtfJ0HbRvtxeemPGXrOsFAG/88w1YwSBIqk0QYep9ry7P2fOSauvOoyD9zn4DQ6hN4aaPNWR4aCOlEiULIXKqs1SBdZrxTnqD/0hJOt8AIUV4JoBFS7Vtw9PJ1S7baZwaca50yqfk0ALClkrXgU707jvvxq6HWDAGliiCV9IeBeW9UNLtMLTpezLaHzIFXX78B+xzxhvoffGX2O+iL9DrvE+wz5mzUXHyDHQd+Ud0OPx6tOl3Joo7HwyWKIG/LZXq125fKSClgDTjbR0Jm0ZKdz+Iap27f9Ol0zVmKpWZZQlnm0icfFgZunegzgZz4de//jUKCgpip5dSYsmXS3DbdbdjQJeBOPm4UzDzxVchhICAgJBqP1fHOOzxYPYbdb8NcI4K9UlIfS/Lb88HhNqAFXPrkYFpRm7NHAmzXUrEbyLMZ26jxPC/6LiDQeVvluWK/a3km/nxtk3vdpjOQstiztpKgJu7bUza0tlYl/lxFWcAg/ptiMd9kbQSF6vPnpFF62j3q2++woB+AzBq1Cj861//ir3dG5qkTGLh+gV4auGT+MeSV/H9zg26rlwhtlo/+zsXLclmYChMFKhYnnNwbuJ7M68jzIaKfxlUWhP/e/DvS/r56nS2PaDve+rvtjOb0G90zD5rx+iLZyDONTeVmb/9g/FxKOa1+1IoRs5Cpli5NFGKDqUdIaRAUiQhZBJCCjskpfDHCTNeXaMEBISQaj7hH9NCCv941se9uaaa67x/d9Y5h8O/PgqhJN7h63imY12vbKBOUmIDaZaHyOG1117DwAEDcfnky5tMqu2ydu1a3HDDDejRoweuvfZafPfdd01eBoIgCIJoyTBJv6QiCIIgCIIgCIIgCIIgCIIgCIIgCIIgCIIgCIIgiLyorq5GaWmp+sF/A8EYw+WXX46pU6eipKSkwfIlCIJoicT6KXQml0KG2TOJeLOVJ/gCl9QvX/sLDLweJv1v0rzTbT+EXhJLU35XkmZe3FRfzQdm3zGLkmLnKtWOQ30kFkuWLMGhhx6K77//Pud5zz33XDz++ON5L7s5knE/z1bNWQ6RbFLtuFx/3fW4++67s6bbuHkjWrVqFTvfKOqzb2Xaf+Pu25HzkrSFIJqMlStXYv/998fOnTtjzzN06FDMmTMnMG7ZsmXo06dPLDk35xyffvopDjjgAGzZsgVt27bNOs+WLVvqfb7LFToXtUzmzZuHQw45JFZaz/OwZcuWgNidIJozUXFuWH7lj0+fLpyfnRZoi/nzSS10lDqNEfoo8YaArwmRjrxDGHUIWhW0RqFXmHVdAuQRt9d8Oh9rR49JmdTl7Tfg9d4vQ166PclS60TqOjHiErhTpUTV++8juXkrkKyF2LgZtcuWo/rDuaj+z3y/nsxcjKHV5Zeg1eSLIW2HU9Iu10kZKiALfFJSGTXu/TnvYeyPTwykLmQMU9uXozXnSEDJbTwwJPRfD0ABAzgYPKbGMcB+5noeNZ+/TKNT485nZkvlp0VgWnAtuN/QTlm7zLciQm1yPTYbblM9zlU/KsfhlWvwXQ6dk4S5snUbXNm6NQCgSgp8Wltnhdu7gj59+uCtt97C3nvvnT0xQRAtisLCQtTW1uY8X0FBAWpqahqhRLsXjRG7BCdHJZDpvznX08j4JZCzL2kLyNj0CKHjNjWvFjyaf1JC6DTQwjiJiDRaFiokAC2L/K8zLsbbs97OuN6du3XC65+8ZmMhXyiZUnI3ZHOeAQTjJPPJ3r1nznfmC6uN5NrKrt1x3BdHcsYAZrSNurMTznHkD0dg+dLlGdetqLgIlRvXAIyk2gQRZtecU3N7hoOoMjJ3chOop/RxKkX0sgLPOg2h84MZl058qyan3lfwx0WkCZ2HpNOutXNHSDzDXTlZobCTh5Vt2zmCeUFK7N2hO7Zv356yPlEwngBLFIMXtIZX0g6Jss4oaN0dBW33ReFefVHUoT94QZZ70rZSnAfKKa3MYMs2qrbVH+d8Lf1rAcAi9s50LVljPI2aJgLp7Nazom0Gj0v846a9sU+n+JLoTKxfvx5LlizB2rVr7XZp1aoVOnXqhP1674d27drlnGd9nj/mS5zr4oQJE/Dkk0/WazmFhYU4dPihmHLtlThs6GFWbGykxWBSd1CnpcmMOb9X0J3XSSeGCPxMwRFYO7ucHzb5iVW+EXtdWLaN6HMFoO4P+eNT59NfIJl0C+kj/M75THkkpL8thPRjRFc8rv+vYtCkTmrOF8KPXSGQ1AJzE6smtdi8rq4OggkkRR2kFKgTdVqOnERSClx++pX4z/v/sUXt27cvLrjgApx11lno3r17Sr01NOt2rMXiDV9g0YZFqKqrsvdrGTP1w8D8W5aAhI03TR0yeCgrLAHAwD1190+Jr/19zki1Tcc4qjMZ3dEM49i5dSc+fX8+Pv/4c3y14GusWv4t1q/dgKqdVWCMoaxVGbp064K+/frg8BGH44SxJ6BLly5Qgm4Gv7PAsJzbiYu1cJuD2XUD1HNGf38F/KMA+OjDj7Bp0yZ7KuxR0QP9B/T3zx22YiKObZn9eN9aswUffPeeFYyrOvE/MzDbEZCRkrsdDPnCciU0D9a70rfD6cTI1IMvkzfHN7fHunsNMutpOrN068iuc9TvohzcY92OcxLV1tbi+l9fj/vuvS9jXTU1hYWFmDBhAq655hr07dt3VxeHIAiCIHZrbn7kBLDfPXmWjd4r9tsLnfduvSvLRBAEQRAEQRAEQexmHNJtCkoTHXd1MQiCIAiCIAiCIAiCIAiCIAiCIHYJCxYswAEHHNAgeXXu3Bk//elPMXnyZPTv379B8iQIgtgTiP2yd7r3yTLM3lBy7Sh5WVjmZsroi9uccqdbnP9GuPpq3yNz3y710+0OUu2ZM2fipJNOylmMwznHAw88gMmTJ+e97OZGY8oYGkqobVi0aBEOGJA9JvrjI3/ERf91UW6ZZyhOvvtaun2Z5NoE0bxZv349evfujc2bN8eeZ+DAgZg/f756aT3Ebbfdht/85jex8unSpQtWrVqFyspKdOvWLWv6urq6yGUCyH7+DpPDaZnORS2TIUOGYO7cubHSVlRUYMWKFY1cIoJoGOKLtYNynLTttExibac9FjXdFdr4UmgjxlICRiNqbFvUFgmeKmxq6PjdiLXDk7q8/QYSvXtnjtuzybXtIoPT1o4eh5r5C+wyTUph0ysKDxuMNtdOQeKgQfDlYE592zqOWHc7zpeoGDHkhq0b0LfT/imrM65VCUaXlsID9MDs3wS0RJsBBUrbpIQwADwttfHgy7W12gmAI+GG23TWcqdQscNXdfPd8bwEVjX8N7i1WGCcq2uKQ1hHlksLbkRlJVYm63KYIwgHMKKoGO9WVyF/PXf96dGjB66//npMnDhxF5aCIIhdied5eXd6++GHH2LIkCENXKLdj10hgjX3xCOzCEtNEYpfXNMeTASCYIwn/SlC52Ek2kFxthZqO/GeEhcCAdG2TickcPzQ4/HVoq8yrvMPBv8AT/3jb35cqQof+G7CtED9u58Dcm2GoDvOaunUJ33fISjONuJtFhrvCLWZO53j0vMn4cUXXsq4bgCwbPUytG/XTi0xhlTbFQaqVQvK80iqTbQEdsVznNye4WRuP8fKIU/pdtSxKaPOd272LFoaGtWwinOOUJeOzJJcAGCc+eULnKODz2xTpNrhzqXMc+CwUFuGt5uSBVftqMID9zyIffbZB926dUP79u3RunVrFBQUgDGGmpoabN26FVtqSrCJ74tVG+qwtLIGX35bjRXraiCCWaaufGSN+DXjj3bPx+EWp/89tSVrtiFzth3T9RjOx50nap+KejDu1LPdWPqzUNN/PKgUD03qHLWysVi8eDFef/11vPX2W/jg/Q+wZs2ajOl79eqFUaNG4YILLsCgHw6KtYx8nz1edtllAen6+PHjMXLkyHjLjHFt/M9//oODDz64wcT6rVu3xo9H/RhXX/cL7NdnPyvUVvd8fPkwt3Jt53cK0sQGsPJtIPjbBiklGIfeV7V0W++7VqwdiiuAzMLd8Pk06h5O1G8+3G3q/7ZDgnssKM835xNzgmCAEM55xJ4bJJJSgEmoCNV0/KfF2uaepJACSafjGAEl0xYyCSGMUFulUdOS+HTufEw6+dLI7cw5x5AhQzBmzBiMGTsGgwYNynt/dakVtVi97Tus3LICyzcvw+aqTX6FBND3BaVqJZj7gxLqUHfF1IVeAQoLim08y7mROivpNYMSaRt5tAcPHufYvGELZr/yLt597V3M/2g+RDJ+G9LzOMaeciJ+9dvr0KPnPrDd1Wh5dECwbX9z40jj08TI4Y5nBv1gEBZ9sch+nzRpEv779/+dNkaO+p6ND1e/j83Vm8C1ZJyBWeF4gie0MJsjwblNY0TaXkjIzTj361vXPXfqxB7xTMu0pRKlm/VWx65eB6d9YOoS0KMl/OnOse5UQta4gIFh5cqVGD9+PN57772c6qwpYYzhlFNOwV133YVevXrt6uIQBEEQxG7JzY+cAHbTtONteNBz//bo1qPNriwTQRAEQRAEQRAEsZsxrOJGlBV02dXFIAiCIAiCIAiCIAiCIAiCIAiC2CU8//zzOO2007KmmzVrFrp27YrOnTtj+/btWLp0KZYuXYp169ahU6dO6Nu3L4YNGwbP85qg1ARBEC2PxpRrq8nREpCs5WHBlyndl7sCL1+HZRoMjkyDBfN0YCz4tph90ZBFv1jX3CUWU6dOxQ033JDzC7xFRUWYNWsWRowYkfeymxux6iBTVeexT2canzkzNU9pSRlqamoyJh01ahRefPnvuS8DQHYDRYb9L+JFapVjdPp8XxomiQtBNB7btm1Dr169sG7dutjz7LPPPvj666+RSCTSphk4cCAWLlwYK78LL7wQ1113Hfr06ZM1baTgrb6niLjhDp2LWhxVVVWoqKjA+vXrY6WfO3cuBg8e3MilIoj6k0mszQLjotPYicbj5AitWOB7cF5XgCUD5VCSGvtNCi0+NGJGI9YuR4JHX1saUqrmirXdSUas7a5T+vyklQ3Z8rFgOd226drRJ6Fm/ueBZbo6q8Jhh6PtTTcg0beXFlCmysFSJdupmKZssF3KsLN2B0aNGYVP35kfSN+ac9zZvhxFTIu0ES3WNuO5+avHGUm2EWmb71xPc6XZfvs5PD6oIAuMs7KX6DRufYbHpmmqIHXPjy5LOlbV1eHzujqUc47BhYUwe2zP71ZlmbP5Q0JcgiCA+om177zzTvzyl79s4BLtnuyKe5CNKtd24jq/cxQt1wYcSaEj1zZibQCuVFtICWjZNiBx0H4HY+OGjRnXd/Qpo3DPtLt1Xn4k5cecZl2QEpOF8e/bw1ZKWFrtC+pgBX9GoG2mu0JtNc6k9eV1G7/fhIH7DMy4bgDwyuuvYMTRI0iqTRCappZq5/T8xpwznYJkKm/KtHwPrbSLyLBsRB/LKeNEdLnCglz37JNVqh3Ozz03h9q1UVJtdU0xX4MdKQBOm1kqgW0BT8DjCSRYot7nr807kvhkyU68v2gHZn++HUtWV4fa4OE6Z6HPZh8JtV6dTrCiW8LhT9xPb6/TTl6RO5P7fNvfWpHldqXaUKJhW3dS4LEruuKIASURy0jP999/j0cffRRPPPFE7GcDUYwZMwb3P3B/VglqPs8ct27dirZt2wbG3XfffbjyyitjzR93/xo+fDj+/e9/51y+bHTo2AEnnnIirvnV1ejQsQNsdMKMONccqRJGVAwGMKlry+xPgN5V3ZhCyakZ82MQNQG+xNqNLzKItVX2qXdr3HOHkXa758mg7Js5car5GzwvSSZNQGjvpzHGdIyqY1Zpzifm7qXQ9ym1VBsSQggVwzIJmUxCMKHGIYlkMok6LdhOQkDIJHbu3Imzj5uAlUtXZt1mp116Ks6+4ky0KSpH26I2aF3YBq0KW6E0UYqiRDEKeWFgv0rKJGqS1dhZuxPbardhU/UmbNz5PdbvWIeNVd8jKZO2jty6NnnYy5SOK4Uwsa705euMgQlV46VFpUruzDmYZErkzBg87tl9yIi1jQj68XufwPRHnkNdXf4dzAFAaWkpfvfQ7/DT038KDgYwI44OCuOdiFj9n/sd3ZgY2f6eR+9DmzZuQtfOXQNt2xSxtnMPFQjuv3H5btsqfFr5H3hcS7O1KJuDo8BLKBm5lmurNJ4WlKs658wD51zJuLmSbqv19mybREnNlWibQbU5AFjpNpNKPM+4X08pnQohKNeWzroH2hG6XtK1JQyvv/Y6JkyYgA0bNuRcZ2EYY2jdujW2bNmCVq1aYdu2bfXOM0xpaSkef/zxWL9FJgiCIAgiyM2PnID0vwwjCIIgCIIgCIIgCIIgCIIgCIIgCIIgCIIgCIIgCCIjX3zxRdY0Q4cOxXHHHWe/d+zYET179sSxxx7bmEUjCILYo2COKCwj6YxV7vu7kZNZygvrUeOsSMuUR/rpwmW048HUy5TwxRhKBBcsqH0p01nnwMvJamTEO+BB6UaqvGzXSyyEEDjttNMwY8aMnOft3Lkz5s2bh7333juvZTdHGlPGoCZHJ8hZyhCi57498eXiLzPONnfe3PjLSF1o8Kv70qQtVugYsV+cLJzRrmghuKTUYzBWCaXM+zggCCI9NTU1GDhwYE5S7Y4dO2LhwoUZpdoA8Oabb6KiogK1tbVZ83zssccwfPjw2GXISpzTboTvJGu2+lxI56OWQ3FxMT7++GP06NEjVvqf/OQnWLt2LTjn2RMTRAshMoZmwbDVlXbLULrUpp0vIXOl1OmEXzarbG3T9BbltGXJNimybeoXCJBS//HbpW45g22/1GUy+P6ymjnvY/34CSge+WOUnnEqCg48QHuDjHDMCFD0yrLodoZtn4aWnfAKMPLcH6eItbcKgQ+rq3FkcbGjKVM1IrVsx+CquEKt6rTVb8YnAdy+ZSNe3LETtVKiFefo4Xk4pLAIv2jTFkU63TYhsEYI9HHjjGinS6gErl6T2XHR2zYsF8vOFiFw5aaN+LC6GtsC9x+Ajp6HCWVlsfNqjuy333748MMP0a5du11dFIIgmgEdO3ZEZWVlXvNm6xhuT8IX2+UZv2S5XKW7r65mkanXQfPFuceecn9dywr9+3cSUosYzb116HiEmfjNlsOXtDFIQHIwJiGYBJMSAuq7lCr6kQzgum62bc0uTuvbry8490ISbWlv41vZdsSt/XRV68cMJsbyJXSOVtuXXTNHXAmttWMc3M5rpHeqHhnj6NAh3rV12bJlSqxtS2EkganCwMAaNLPnEQTREDS1VDsu5jzpHx5p2qgstA4R5c21E9woXIGqk3PoWaUaZ9vbjqgaiDhnpHnOEz2GRacL5xHqHNmeq2Vw3rRSbXN+d1PqdSzkhSj0CsCZl1I/9aFtqYejf9AKR/+gFa47DVi6pgavfLQF/++9TVi5LupetwzUhvqjW/xuR85Sn8Ot9Ta18k1O6lqa9KdLU5f6uiCd+ZmbByI+IzRel8kWze8oTer7HHt3TOQs1QaA/v375/SsIR2vvPIK3n77bTz99NMYNXpUvfNzefPNNxs0v3RcfPHFjSLWXr9uPR6b9hgem/YYevTsgbMmnIlLL78UJWWl9j6ViRpUTCdVfGd+M+EESm5MCMCKee1hp/cR+4w2/ExFx4kpgueoEx9jYM7vO2zQ5u6qzL2vheAhYqNT/5uVausxnKlxEqpcAhJcx51gElIyQAp/YU6+KoZTHQEKj2vptFDHLWMqHuYMTKgY75F7/hRLqg0AR40egaRMYsPO9Vi/Yy0EBKQIir1NOepkne6wRh/zQq2PkML69Jkr3Q+tjUog/FiWMXAPtu5tWsnAOIPHjfRZR5pasM11l3nqM0sRRi+Yt6DeUm0A2LFjBy45/xJs3bIVF/zX+TrO5rb87tVMbSdzHkXKfuLXouKpp57K2lFvQ8S8nUu7gDMOIZIqb67KxDiQ1PsbE3q8UPuRWTaTUPuslBBMqP2WSXhSt8XUBVy3pwCP219BAcw/liSEvjaEjnVn/UxnFHrhfq+H2Y51BI/ruro63HzzzZh6x9S866x169Y444wzcM0116Br164oLS0NbIu6ujp89dVXmDNnDl555RW8/vrrqKqqynt5gNrXTj/9dNx444347W9/S8/4CIIgCCJH6MpJEARBEARBEARBEARBEARBEARBEARBEARBEARBEHmyZMmSrGnee++96JcgCIIgiAaFMRbvpbLwy482A2QRWaROdNUVNo+I8piXh8Plc6XX7guYvpTCGaSfLmV6ROFZ6J9Zd+bkZcoZro+mlFhs27YNAwcOzEuqfeihh2LFihUk1Q5kkGmS/9J5nPHpFyD9Xc6+Fypx1IgRWedet3YdamtrlVAmxyG1KFJbDUJlspMj5guIEYJ1EGdcHBpCNkEQhI8QAgcddBBWrFgRe562bdti4cKFKC0tzZq2c+fOuP/++2PlK6XEpEmTsqaLvCaGR+Vy2s2UT6ZZ6XzUoqioqMDEiRNjpd2wYQPGjx/fyCUiiIYnTvyVkiYs0HAk2OnmjwwtEYwdGcLiL4Taa+nJ2jZK1yYNLSeXSRnLZNqAWpTFAt+DeaRrFnM44faGjdj59HPYMO5n2HjJ5ZAbNoIxJZPhjDkuFC270ZIbd7DTtABSzcfhcY4+P+yDfQ/omVKGWdurAz4aAe370rg+pRWYoLkAACAASURBVKAwLPzNL50739tVVRi6ZjWe274DNVqAuVUILKitxV+2b8OBq1fhgDXfoe/qVRhcuRqj1lWi3+pVGLZ2DS7YsAGPbduGOKqeqDqWacannyOVt6qrMbhyDd6sqgpItU3+a5NJ3LtlS4wSNk+mT5+Or7/+mqTaBEFYTj755LznbQi5WksjVvySMYNMk9Jd4fzOMVhwgl1mWiGzHefc/daSQ39dlFzPyO3MX6PA44yDc+aPYzqWAQNjHjhj8LSYTyQlamuyd8h14MEHwmNK/OfxBDj39GcP3IzXoj+P+YP5Fx7nMU9/N3l4tky+ODA4MDA/T+Yp0aCW//nz6XXU0+LePli9arWtI13hgWcbjk7Q35wk1SZaIE0t1Y7zDEdq0bPzqFE/QrEnTZuP2/6N9UwmXpMkbbmEEKF8mRZtBteN6ULbcebRpogoj7uMcB5IbXank2rbMjHns62b4LwZpdpOuaWU4MxDaUEpWhe2RnGiuMGl2lH06lKIy8d2wFt39MbjV1bgqANKwZDU4msBQEBCBPcD/R1SBJ+5SZXeHy+cfKT9K821nKlxYXGxvxXc53lw8nG3mPkbmkcLXyX8bQMAUgqcfHjrvOpqx44dec0XxbZt23DyySfjzTcaToQthIj9zKK+nPaz8ejQZxgYL2i0ZaxYvgJTb7kT3TtUYEDPAbhs4mT8+505SvAL/3cUptNy9cd+sBJd5txzstEe8+OLwG9FInYpN407cMZthyRwnb76oXJw+Swg9DWfuYkwdVzl/nyDSS28lqE4Rx8CnDn3yfQy9d0yGy+b2MvjPFBeFdN6YJxr6TaHp++9fT73Mzz9yDOxttGIscPRo08PcKgYmHEdO+oYlus4VNeIXl/PxrDc88A99ZcxDjixqR/Xcj0H053c6JiU6/jVxu5cx6kJcMbAJUMBL9TrrfPkXJWV++vscc+Wk0OlyXbxKiwsRI99e2D/gfujomcFuJdZxXjdlOvwf7P/z24pZurKiXetVJvB36/Mz3pC5Vm8eDFu/u3NGZcZnidurByGM44uZV2QlAJJmdRidCVNlzIJIQWSUkJIqaTq+vwv7bVD2GucuVZKqecHYK7G0HlC5wUhlaDd7WzIPdalc6wz9zco+tiTKg4A0sRfEaPWrFmDn4z8Sd5S7cLCQlx+5eX4aslXeOSRR9C7d2+UlZWltD8SiQQGDBiAiy66CH//+9+xfv16XHfddRgyZEhey3W55ZZbcNVVV9U7H4IgCILY0yCxNkEQBEEQBEEQBEEQBEEQBEEQBEEQBEEQBEEQBEHkSZ8+fWKlu/feexu5JARBEIQhtlAh3TvoWSQg6QTb2coTfrHTLMvNMyDYTsmShYbUSWGZdsqLdiGBWkCqbYvUdBKLL7/8EhUVFVi0aFHO81544YX44IMPUFhYmNeymyPNUcbgJ3ZfZlc7nH3PUb8FecaZ2QWeUkr84x+vISCNzzQ4+7y7vEyibVe4YJYZKV0IZRFVHyTXJohdz/Dhw7Fw4cLY6UtLS/HZZ5+hQ4cOsee59NJLY7/ovHPnzqxpMl4Xs8lUM82Tx7x0PmpZPPzww2jVqlWstNOnT8drr73WyCUiiKagAYR54SwYVOwYjgujFiWNEiQo2Mq6yPqK/rK0S3MZrwvktAWlCrW1GMil7fW/RPtpf0D7ab9Huz88gPLbfovWF1+AoqGHgXmeLy7Sf6teewNrTzwNyaXLrTjGiHG4EVimGThjYBJKuOO2iTnwkwkjU1ZhdbIO86trYLovDLuSmPMtIJIDS3v5NPH+pzW1uGLj99iZZfvWGsGa/p6EEla/U12FO7ZsxqGrV8eSa7tljBqfbgtnmjpt61ZbvubGtddem/e8jDFUV1fjtNNOa8ASEQTREnjooYdQXl6e17zz5s1r4NK0DHalXNtVawbyc+9lm3ghpZxhubabRnXewc1ffc/RdAqixH2msw8l/VPp4cv7OMPihYuzrLxi8JDBjvzayK2NANCXYXueEm8rcbaHBFeD+e7xBDwvocXYjjTQlWjDkWtzboXbnp7HihdDQm1/ftMBCsNrL8drO/busx9shOc+22CBaM7fMiTVJlog9XqOk+XeXr4dgEqnfctgnokE8wgIj9PJs/Msd9ayhZYRWL4+L7uyTtPqcaXX7nzp1st/yiNTxgTWhYXydr9DiUBdaXYgjzRSbaOr9lgCZYVlKCsoQ4In8qu0BmD4wFb43yv2wUs39sbIg1urq619wKaF2fCHwHpKLb2Wag39dK7oWu8UMongXuqm8yWrivANbhHxPQRLN03d1xh7aLz7pLkwcOBAnDPhHFx/w/W45ZZbcP3112PChAkYMGBA2nnq6upw9tlnY9OmTfVefl1dHaZMmYJ33nmn3nnFoaSoAD+74h7sPf4JtB/xCxR26Kvv0zQOlZWVeOqJpzBm5Bh0bN0JB+5/ICZe+HO89cZbVq4bvHkEGxOq+3JGgG0k1r7SF/DPOUoMbTpMYf45Tkb/3iPw+wyVvfqrnznbvZxBibKdvLmuLxsTcS3DZrC7uYm/dKCq501XFsCoumHur+kOXwD4Um3py8ZtVKfT1tbU4KYrbon1fKhNuzb4+a8vUWX0uO4ExkPC6aiFQcWWpqMX23GLkW5zp+MYz1OiaygROGPMdmbDOAPzlPQ64fmxqpJr6/hU583B4DEPzPNQlCiyHc14LOHItf1YmMMDk6aDG13uiGvboCGD8IubrsLzbz2Hed/MxayPXsPL77yItz5+E5+tmI8//fURDBka/bxQCIErJ12pO9xx41xnS+p9OBwnu5L09evW4/777seRw47MfN4Ibb58pdpmP+jSqivMFcsItoUUSpsttTxbn+PVeKFE26H740rGrXPS104rzgYi0prjFzY9AHV8m2PcOe1Ie7EGhJD2Ou1PC13HzSUJEm+//TYGHzwYs2fPzrmeGGM4+5yzsfCLhbjvd/ehY/uOWR9NuMdYWVkZpk6dig8++ABvvvkmRo5Mvb+dCw8++CCeeuqpeuVBEARBEHsaCdvLTTNj04adkAD2al+yq4sSycYNO5tl2aje8oPqLT+ae70BVHf5QvWWH1Rv+UH1lh9Ub/lB9ZYfVG/5Q3VHEARBEARBEARBEARBEARBEATR8hkxYkSsdDfccAOOPvpoHHrooY1cIoIgCALwxQpZXxZMJ1BjSHlRLTiZpbzMHjXOvjinX+w0L7tJyMDLnmZ+Oy3iDS3JUgsUV/JtRROuiGQXSyzmz5+PIUOGoKamJqf5OOd46KGH8POf/zyv5TZHYklPs1VzjjKGuJgXEv3NzKLLy4Ajhh8Bz/OQTCYz5jn92ekYM3ZMXuVxpTiuGiGwb6uC65eWma0b+zK1I7Y3s7v1Gz4GTf3l+rKqjBAVEgSRG2PGjMF7770XO31hYSHmzZuHioqKnJc1a9YsdOnSBdXV1TnPGyby2N+Fnks6H7UcOOe49957Y8dBp556KtavX4/i4uJGLhlBNB4ZY9mwgTFdOy5NFlEdtlgBiAy39/Q0Fj++Drf50pYrk2E57aSI9meG8bpAtl1q2qTusqQEio44QhctJCOTEnXr1mLrfb/H9r89E/Acye/WYMOEi9Dx1Rng5W3tdUfKzO1FP7T3RTR1QlXL4B8djI7dOmDdd+sD88zaWYUfFhUqwZEpmy0j7HiraGGq3eAqocLNgH/trMLVm75PW85c2CIF+n23CgxAgjEcUliIW9qWo3ciWqjmliVqWvq9J7VeF9XV5lzeKEpKSmJ1JBKXq666CnfeeSfuueeevDr86NChAx5++GFMmjSpRXWsRRBE/eGc49lnn8Xxxx+f8/ll5syZmD17No466qhGKt3uS6z4JVPzMsMFLFv8YrKWwYn2vp+NY2TqvXVfbGfu7MlQ7KPiAQGAMyVoU7o+CQEOxiQEBAAGLgHJOACpF8/wybz/ZFhpBfc42rRt40tXoe/phyRzgTWMuOfvro/6Y+7nu1VvZOCmBo140aRXEkar+mNG9WfGB8f98b+nZV0/ADhyxJEwdkCSahN7IvXuHDVT3inPHM2zinC61DntI0DpP81wJZQ2pfnOArOnyziyXDkRnjX8PVRG0xGUNM989Pk78GxHhu51pjzuMdrSYPmViDe0zPDyAV+Y7XbGZcsfbCkLLR+VADzGUeQVw+Ne1mppSvpXFOPhSfvgk6U7cPszq/DJUr+t51+CzMVWfZZO7THpTjd3AaArSn/XJlkh/WuxzVfXmRU12+uAyUs4n+F8N8sIilR9JPbvVoienQryqJVUDj/8cJx33nkYN24cOnfuHFqSv+xPPv4EV065Ev/37v+l5FFZWYn777sfN99yc87Lr66uxsKFC/HPf/4Tjz32GL788svcV6IejD60Ai/OWY6SikNQ2uMwQEhs+/oNbP/yNdRsWonGeriRTCax4psVWPHNCjzzt2fAOUf37t0x9Iih+NmZP8OPjjtWH1MMkjlxIAB9g84e21ljWD1LXMz5lEnmn1ciOiwPxDYsGLMimeG5jO5sDkzqvv9MFAuAcYBJCAnnGDSLYjY99zhEUgK6UxjBBJScGvjzHx7HN0u/ibWul910Gdp32AtJLbAXDPBg4mYlRvbAICQACH3IqyXZc6L0K0JKFXdL7gESOj516lYvhwEA1+ujVsM88ted4KjvpuMZM850lsMYQ8KM13JtJpVwnHue0XQDUHH62J+NxXmXnot9e/cCZwBnXnB+xlBaVobjxx6P48eegEcenIbbb7wjpb6WL/sGL0yfgTPPHu/vizCxuj6fOfvF119+haefegZbt27FmtVr8MXCL7BgwYJYv2NqiLjXXU6Hko7gjEOIpL1ZyhhDUiQBzsClahMZabuQqrtCyQREEkoaz9wOJwTAPAgpwJnaayQ4mNSfGFdtM3vdZbZqJJP6+ALA/OtN1LEuhd/+c/+qalJ5CyFw951346abboIQER01ZOGEUSfgjtvvwA8O/EGoAuPVsbutGGM45phjcMwxx+CTTz7BXXfdheeeey6vcl177bUYN24cysrKcp6XIAiCIPZEeD4PIpuCpYs3YPmiDbu6GGlprmWjessPqrf8aO71BlDd5UtzLRvVW35QveUH1Vt+UL3lB9VbfjT3egOo7giCIAiCIAiCIAiCIAiCIAiCIPYEhgwZgqKioqzp6urqMH78eGzZsqUJSkW0RKSULWIgiKYm9stm6SxWWURmUeMC440JJPTim/uSZ1hmxkL/wnlnm5ZSpkxS7TTr09gSi02bNuGII47IWapdXFyM2bNnk1Q7JZNMk6I0CzJyfLhcUr9Ib98NliHhgPtPSnDO0W3vblkKC7z//vt5Cyairy3MvohpyqKL6IgOfAlCyjUpoizp6i2f8hIEkR8TJkzAq6++Gju953mYPXs2+vXrl9fyysvL8dhjj+U1b5jmKHmi81HLYeLEiTj88MNjpd2+fTsuu+yyRi4RQTQ89T2LuvGrIVsspwRaYWFTWC6d+/k01jUhz1N02jZghhpkVmASkh4aR1aavBkYEh07oXzqLdhr6s2B5jIDIFetxtap94IBvsSRBQezLP8701Icf1lSi8k4Zxh57siU8i+uqcXyujoAStBilw/fWeNvPaPzCsnknHLPr6nFNQ0k1Q4vo1ZKvFddjePWVmLMurXI1PpNt8WYM2RipxDYnIecJYorrrgCrVq1apC8ysvLcffddwMATjjhhLzyWLduHaZMmYLS0lKMGzcOVVVVDVI2giBaBiNHjsTLL7+cc0cyUkqMGjWKzilpyBq/ZItdcryn7o4Puwrtl4h72+FyGpEdY/43VyING3MwLeMD/KiHgTPupONaS6hilUWff5FlpYGy0jKdLwdjSubnMQ+ceTpvDo9xcC3+41x/jhqc6R5XA7fSP0/nqz87aU25ubOeZjyDK9tW66hEdQIfz52Xdf06dOiAbt32DjzD8O8dk1SbaPnUW9iaw3OcqKx8xbAtUGCMWz73OYmZZkXRbgNK+umRZvDbI+nTRM3jl88fAs+mop7LSKnb8Y4sUzqaZ70OEkr0GngWZNfDnzfYntfzppFqu50guHVox5pnTRKQQlqpNsBQ7BWjtKCs2Um1XQ7qVYrnr++DO87dG21LGVSLOgkJASW5FeamByD1dwhdi3pdA9Oks41NXbgtcHc8IGUymE+otgER+g5nH5HOHz/tsYPqLxk9+pijMWfOHMyZMwcXX3xxilQ7zEEHH4Q33ngDp5xySuT0v/zlL7HvGz3xxBPo27cvunTpgtLSUgwePBjXXXddk0u1AeDoQV1RWMABKdR9Gc7Qqu/x6DzmQXQf/wzaHngGEq06NXo5hBBYsWIFnn36Wfx07E+xV2k79OvVH+edfR5mvjJTyX/DN0lC5xKG0D0o88/cj+Kp96fMYGLBwD87PrgMWw4VTtl8zeGk0rCU+WzMI6GmQ3WMwpi08Zu7Uozp2I7zQIxrYivOVKcwTCrBv4r5ON585Y1YdT5i9JH40YnHgJm41CwLKm71bLzK4HGmxtkY1NPSaz2fjk8Tup65vufHnfVmDDYe9jiHBx3Dch1/cw6Pe3p9GTjnKPAKnLhZx8DclW2rZXHJVJm4Bya5lbIfOORAPPPm0/jtfTdi3977gjMl6+bgANPRs4mj9TbxGMOlUy7DhAsnRNbb9KenqzLrTgNMhG2CY9uBDQO++vIr3HHbHfj9g7/Hc9Ofw+effx7rPBHd1smN8HI442hX0gECQl9HBYTQ53opIJCEYEJfGaS9RggpQldyc23QVwpzXpfufdngvXYzv/3mxib+SkaWG3ZeP537G5X1G9bjxDEn4sYbb8xZXt2+fXs88MADeOnll1Kl2mEybIJ02/Sggw7CM888g8WLF2PixImxfmPssmrVKtx11105zUMQBEEQezI8exKCIAiCIAiCIAiCIAiCIAiCIAiCIAiCIAiCIAiCIKIoLi7G5MmTY6VdunQpLrnkEhKaESnsSULqlrY+xO5BTnLtqN2zHiIQO78j/wi/zGk/R8iuTV7Z/kWV080z8MKoK7Fg/jKyrVNKufKUWAghcMghh2Dbtm05zdelSxcsXboUw4cPz2u5zZF6S7XT7bN2cn5yaPclRiMYDEsJo6QMUkoceuihWfNf9e2qvOWBAZyXK1Ml2/44ewg6snB3vgDh9QwVlOTaBNE0TJkyBU8++WTs9JxzzJw5M7ZsOB1nnnkmjj322HrlAexC0VM29xmdj1oMr7/+OkpKSmKlfeaZZxq5NATRMOQTZ2WSbURKuiBTR6fLI5TQxMgqrsxN0JHSoVIU9ThF5yvX9mNnV1AZzCMoTVT/ys46EyVjTnDSKXY+9/+Q/HZ1eE7fNcTc70572Jlel6wFAEjGMGLcEShrmyrKen2HL0FVLYCodo9qhLt+lnCNSAB3bdnUIE2TbCyorcUxlWsQ1LemNugy6encNGH+386dDVLOiooK3HbHbZg7b2698+revTteeOEFcK5eY89VehsmmUzipZdeQrt27fDnP/+53uUjCKLlMHr0aGzduhW//vWvUV5eHnu+HTt2YNKkSY1Yst2bXSnXNtmz4ER7f92WT6aW0xXamRy4uS/u/jPfmcnDRChK8qdGMSsYXPLV0iwrDOzVfi8whOTYUHlY6aCWEXr6H2dpBug0+rORaXvMC0i3WUimbYSQZjl+eZgvHoT5rLThq79djdrauqzrt2XLFtTU1oTiQ1PrrgDSH+tuK3eDklSb2N1oSqm2GReQQkdlGPGcI/xEI/xMxG1cuGpMFvoe9Q+hLAKD9AcAWsCZ+s8+q2Gp+VqYElfb/LQ80wi2Td7+Ovnr7m6IQP56kjBteeZuU1/16c5r89AFsVJQRxjucQ9lBWUo8ApS16OZ8rMj2+O1W/thxAGt4EuqjULVl21DGtG2+hzYF6QEhC/fhpSQwt0jhP0UbtEG5dphmbbz3Sw/kI+waSUkjvpBad710L59ezz++ON4419v5PxMIZFI4H8e/R906NAhZdrKlSuxfPnyWPl8//33+Prrr7F27dpdft++pDCBw/p10NtXH2NIAhBgXhHaDjoL3X76Z+x92tNo3W8seFHbJimXEALffvstnp/+PE4/+XSUl5Sjb8++OPuMc/Di3/+OumT2+AVA6kmLRYzTA5Ms1FGBgtlgFEFbnzsvjOxay5YZU/elnN9juHEUpM7fCLOZL2oGmJU8w8SqtljB35owG+dxeIzh+7Ub8OUXX2Wtlrbt2uKqW6fY2NGPX7XcmnmA5IF4FDa2ZboTGR4UZdtOYBJa0u1pCbaOTZ0OaBg8VWb4y2DQ4mwAXKrYtdArVPGxlm6r5WipNtPj9F8jyfYSHhgYJl5zMR598U/ovX9vJ05W85p19eXawfrkjOG631yHouJUEfKcf89BbU2t3RoBqXYoVm6IGDZXqXam3+V1LOkIIZUsWzAJo9EW+pMUElIISJnU6fQ1GQJCJG3ewi5DLcdPq/I21057VXV+yyHdm7UmhrDXl5S1sevkxheGD97/AEMGD8GsWbNyqiMAOHzY4fho3ke4dPKlekkZ4hNTlDzk2gDQu3dvTJs2DcuXL8d1112HNm3axC7nPffcg2+++SZ2eoIgCILYkyGxNkEQBEEQBEEQBEEQBEEQBEEQBEEQBEEQBEEQBEHUg9tvvx2DBw+Olfapp57KSRBHtCwaVJrNYg7NlF39ciCx55HTC2tRu2c9RSCBvEPCD/OSZc7ljMobjrRNv8AZlo2EX/hqaonFSSedhCVLluQ0z+GHH46VK1eia9eueS+3uVFvqXa2/EM7MtNjs18mpBLKqEI6suoImYOZ7mR4yqmnZC1bXV0d3n///UixQhxxg1PU1FH2+gqYFTHyA+amMS8/I7QtIg9bmfF7HOi6RxDxue222/DAAw/ETs8Yw1//+leMHDmy3suWUuKVV15BWVmqxDMXjEAy6/Ly/Jchw6zXDjoftQzatGmDp556Klba7du349VXX23kEhFE88DKxDKc6+wk53wZVmgF0hmYP1XkeS6NJajM+zZRat7Z5NpmmVa0HSnXVolcuTYAtLl0YkqbggmBqhdfjhRoR3UPxQBfWqP/VYsaNReTKCwpxI/OSO3w4qOqaqxPJv343pkmYVo9wcsii0j3XV0SX8SQSDYU3yWTOLpyDaoyiNnj3M6Luv33elX9xdqcc7z2+mtgYOjTpw+6d++ecx7t2rXDBRdcgG+++QYrVqzAMcccY6cNHTq03mUEgJ07d+KCCy7AgQceiJUrVzZIngRB7P4kEgnceuut2LhxI3r06BF7vj//+c+49dZbc+4AcE9hd5Brux1KunlYYSGUjJABYNyZFpLmKeE0t9OV0I9ZGd53q77LsrJA125drVjQ6q6ZZwXY5jPnnpb6MSUGjBp0ucISbSP6ttJAKyhkNp0RD5plmLW2Wm2uxps8V69ek3XdAKCmpga9Knrh888+t6JA2PqE3SbudiSpNtESaGqptqtxBaK6EXKmGSOr23kSQs9unHZm6v1Facea/NK4ZoPN1ShJrR6ElGnnk5CQzF1mRJlCzaUowbZZR3NqUMJs5/oRkOKqerD3C5j7+wwZEILb9M5fGJGnhJKNQumnC70ilCRKd8vzU6e2Bfjzlb3xy9O6weMSUiZhJMr6rgeMZBuuCFv6287fFtJJIwJ5AFa36kw3devOH9wfAZiHlLBfpNnJ1M5QVswxaN+SQKfSuQwLFizAueeea6+XmQYrHHaGvcr3wrnnnhtZv0uXLE1Jny7vXMllHXNl2IAusMemlWv7+wMg4JWUo91hl6HijBfQbdz/omyfEeCJ+nWilQtCCKxatQozXpiB8aefibalbbHfPvth/OnjMeP5GahL1ulzDPxzRtTNI6Q5/+p5mHlQrgez+zHOAKZOlEyyQJ52f9HPhoKxkIq9TJ2GxcuufNvOA6i4jfnxFDPxKdPTJOxnN7b94vNFserzF7dNQbuO7ex+6ulYMsG8gDDbxqFGgG2OC87BOLeSarV8z8adtkMZp5OXhB2n5daep6NmD5wzJ5ZOWJF2gVcAzv1j0dMxdYLpjmpMZzTMF2wzyeF5CRwydDAKeIFdt0D5YeJrvS3c9dUbv0OH9jjmR8ek1F1NdQ2+WbYieKeTIWXbMnutzp9cpNpZf4PIgA5lHWGuZkIkISGRlPq8L4QSY0NACPObC93pgrm+m84mpEQSSr6dhPDzlML/Jv1rhhkr9DXB5GHKZU85zuPVlDVh6jwAqGv/fz/w3zj26GNVp+45ctVVV+GNN99ARUVFdF2micBs3JOGbHFjly5dMHXqVKxYsSKyg4YoqqqqcO2118ZKSxAEQRB7OiTWJgiCIAiCIAiCIAiCIAiCIAiCIAiCIAiCIAiCIIh6UFhYiKeffjq2fO3SSy/F5s2bG7lURHOjQQV2cd6bqYeMKS/yeGe0XmJxgsiDnF4kjTqGMhiufCFHhvHu/BJW+mHLBhYYH7e8KS/KhvI2adz3j93yRX3Otrx8ufXWW/Hyyy/nNM/EiRPx3nvvIZFI5L3c5kaDSLVzkDFEZZWyi8vgmLB4IPA9LNR23n0fe+LYWPvI0089HZwxw+AfOsHx2QSzVrCt3141L/ozZ7r5ku2aRHJtgmgapk2bht/85jc5zfOHP/wB48ePr/eyzTFaXFyMZ599tl55ZRJrxxJkZyGrXDvb/HQ+ahGcdNJJGDt2bKy0Dz74YCOXhiCahrzOnZHBcMCaFUoXLeNy5xMZxMhZixOnPZXnaTprmzRdWaTzOUWubebXcbQWwxQOHACvY3vXMwQAqPnwIzUP484Upk0/LDjOmWbSVyerbRVIAMeN/xEKCgsC5ZYAZmzbGVBvuWts9hNmx0RX6R1bmv7+bGUyif6rV+PvOzOLsMP1mo0v6mrrWzRcffXV6Nevn/3+0EMPZe0spKSkBHfffTdefvllfPzxx1i/fj0effTRSCnN+eefX+8yBPFmuAAAIABJREFUunz22Wfo1asX3nnnnQbNlyCI3Z/FixejpKQkdvobb7wRnTp1wgcffNCIpdp9qXfHIBlmz3RP3c0+JT8pI+9rp5drQ8UbYEqu7UilTWrOmRUXmriEMV+GuWHdhgwrqejVu5cv5DNyQc6sBNGX+DFfiI3owco4rZjQFxRakbaW/nmOtFuV36w/D/wfTK2nydWkqq2uybpuho3fb8ThhxyO+++5z85v65yk2kQLJJucsiGf4wRnYKlpUpqnvgDa7WTKfe5h5nHvRfqfpU1inriEn/cEBpdwsy5Upqh5JZSc1ozy19Apm4y4Z6rzN3JOcx3gOr2AABjzO11F6vrbNjxzlyGR0uQP37e18lAl8jR5lxaUotArxO7Of/2kM568ug/at/EC8lTYwWjE1V9AOM8StSRdCkghERRwu3Jtf8+z0+1YGcgPJp0UwXQyOF1C4KBeRfDqYUxr1apV/jNrDj744MjxW7dujTW/53koKipKOzQ1Q/t3sttZSgFIV6wu9PFtto1AQfk+6HjMLehxzix0/smDKOk6GIwXZFxGQyOlxOrvVuPFv7+Is8afhbalbbFvxb44/aen45mnnkFNTU3kbah0g3vOD8cpMnBekTaN+/sM0zGAGxOZNMJ2BmDusTH/PpuOCc0iVXzn2WlwOhIwMS2YhNIGKjG0Z+JKxlDWOt5vF3984nHwmKcH3XGL9ByZtprGoGXVptMYeOA8oeNPT2ux9XjGweBZEbeV03NPl9HzhdZSDR7X0Sr3/E5k9DwJXqBF3Am1DCPyhhZpc8/vvIZ5Kg9wJDgHk8zpbEatg+qIxtOibwYv0C5ggW3K9edBBx0YWX+VlZVq19H3PO3vc1jwMjT4kMF4fsbzeP6F54N/ZzyPF2a8gP377R9re2UjbkcgbQrbwPMS9rqqOo9QIm0hJZIQEEJoEbaWbEtzHRYQSELIpJpuf18h1TxSBKIN/68tZeBKy/QYc2qRkOqaIoMxkDQHlx61ceNGnHHaGbjm6mtQV5dbp4nl5eV4YcYLuPOeO1FQUBC87ofrNN20UBsnZXKMZ7Bt27bFunXrcMMNN8Qq9/Tp0zFjxoxYaQmCIAhiT4bE2gRBEARBEARBEARBEARBEARBEARBEARBEARBEARRT/r06YOHH344Vtpt27bhpZdeauQSEXs0u8KTlyKiymFWEmwTTUxOIoZ0L4ynyzvNxMB4N4kMlifw8qUewqLtwIBg2sj8TJrQsptaYjFz5kz89re/jZ2ec45p06Zh2rRpeS+zOdLUUm0zLvjyYUSGEYLplFcdo6QEITFDQWEB2ndon2UFgNlvzQ5kERikP7h5h//5Xu8MklojSjD5hQTb4XUiuTZB7DqeffZZTJo0Kad5brrpppznicOoUaNw0kkn5T1/lISyvjLtqPyyUs8Xu4nmT9wX6b/44otGLglB7EbE6Fgl1GRDuKOZpEzWrwj1lWvXt00aKovbQZMeaecw0h//nx7JOBL79gwUiQFILl1uUxrZo2mXBuQ0RtJjctWL3lG7PXDNbNO+DQ44fEBKuf9dVY0JlRvwX+s24PGt21HnVIzrdotaa9Pu+LC6OrJOmoJfbPwe82riybDjtMJPLimtV3lGjhyJqXdODYwbM3YMvvzqSxw8OFUWlkgkcPHFF2Pz5s24+uqrMXr0aPzwhz/MuIx27dqhV69e9SpnmLq6Ohx77LGYP39+g+ZLEMTuTXFxMbZs2ZLTPDt37sSwYcPw6quvNlKpdm9idQCZLXbJMX7JeL+aGSFhGpmzk0ew40sTj/jTudZO+yJtNZEH5ubYtm1bhhVU9B/Y38Y9Vu4HrsXXTuyj5X2+JDv7wJ3BiLQZfMm2K9O2/6x4UU23gm29xkYoOGz4MBQUxBdhCiFw/a9uwI+O+hGqqqoC9U5SbaKlkPXZdZxnOHk8x3EzT5Fqh9uyLJgmvlA7VMSQ1zjd8xgrrtaDEMIO5rsrtw7Pi5C0O1BFEtHzwZFrMv+5EbPrruS0bn0EtpsjypXMnabkoRm3iS2P8xwJQGmiVAlvWwISOLRPa7xwfX/06lKoRMrS2Y7SlWwrwaqEAIQv2Pa3k1AD9P0SqUXc9q6KXiCSgXn1xkfggGHhA0iE/gIH71fc4NWRK6Wl0e3wuB28TJ48GVVVVWmH9u2zP2ttSA7ctwMKEwy2nrVs3ZVrQwp/u0EfX1KgpNvB6HL879HzvHfQ6ehbUdShP8CaXmknpUTlmkq8/PLLOH/C+SgvK8emTZuiE6frGCCQhPlpoc8/9t6W8zsMN0+djXvPS0KCMWbPX2oeYWM3AJAmltN5mHRSStsZDAPApJE+cxvfqZ5joONYhr3K98paV1Yqbe//qbL4catn41bOuNJmcw8e51ZebSTYHvfAuBOnehweUxJrdb5kOiY2Am+GBFdpdU7wuPqsOoLxwBnAmYdCr0Dlo5eTgBJsezpvK8y2eWt5tuRWNs4ZB6Spbb/TGb9TGj92tu0F5x5muzTHYnWVua8YbIeEWyNdunbB2BPH4sSTTsSJJ56IcSeNw7hx43DSSSdh3LhxaY/1QDsmw3bMZ9ireC+A+Vc+KYwYOwkphD23C2HO3lqybTs1V2OlFFbM7eTmRxz2OiyVnN45lmxsIaJ/3wGoa7dAsIPLTz/5FEMPHYoX//5ixrqJ4uDBB+PDuR9i7LjUDmsz/d4k8nlsqK2TMjnmM9jbbrstdufRp5xyCr7++utYaQmCIAhiT4XE2gRBEARBEARBEARBEARBEARBEARBEARBEARBEATRAJxzzjk466yzYqWdPn16I5eGaE40qLSuHrLVJsF95zfH991JsE00JTkLGcLv8GYRgWSVgbjHiERKevfFtsDywwNSX5hz80h3TDa1xGLZsmU46aSTcjrG3333XUycODHvZTZHdoVUO7wTpFcHMv0ipHppVDqFcUUN6QQL/rIkBg0alGUl1D7hShMCA/OHDLu+s+xUOYT0CxmsDfOOviPYNuvoiimCM7kfs8gWYkDXOoJIZdasWTjzzDNzOj6uuOKKnDpsiMKVwYSZPn06ysvL88rX87zA+SjOuSKdtCbuPGkSkFy7hZNIJFBRUZE1XVqBCEE0e3Jog6RLmsOpzsaZ6c6POj4V9RRrA81Lru2WJ9huZTZ29tsSviSGt2mbko/YuDlQRsZdKaUjt0xpoypp0LbabWCQYBJ46ZFXcNEhE/HJO59GllkC2CYkZu7YidMr1+G0tetwztp1uGT99/hn1U4wAHOqq3D995tw8fr1OGXtWhy3phLD16zBTyorUf+tmD8CwPgN6/BlXRJxdtJst9mujtgWceCc45xzzsE/XvtH5PR9990XH330Ed566y1cPPFiPPjgg1i4cCFqamowbdo0JBKJnJb3+uuvw/MaVkKXTCZx8sknN2ieBEHs/iQSCWzfvj2neYQQOPXUU60omEilXnJtoBHk2gCkDMYxMlWuHcgrLNe2Qmpm5+Ch++1VO6pQV1eXZeWAwYccDCu7DufDXUG2kv9xrgSAUQN3OiKxA9dSbCPKZqYjE27lhkYCaNaTc0fE7UoZwQCpylhQUIjb77o96/qF+fe//40ee/ewHVyQVJsgNFnOheH7eEajzdKlcY4nt61qP+uHHkbG6s8kbd7RD0r8AgQE2CZvKztOHcJtZleqHbhj6Yi2hSPqDDy/iWh/u2kEtKzTPBPVswhpZlfrKRypp5F02nJqsad5JhTVqWug3qW0RVN5SXDGUVZYpgStLYyKDkV47lcDcGDPUlhBttQybStXDgm2mZYsC6HHmWduRrBt9iHT5k069xSE3e4SwvkunYd4znf4O7fZRgf02PVi7crKysjxvXv3buKSNAwFCY5+3dvaI88+f5USgHDGGWG6kW47P3iQQFmvn2DvcX9Fr/PeQ7vDrkJB257IGAQ2IlJKvPP2O7Z4jutdFVc4Yl9nfKB7FUeQ7cZYNlOpZNcGxpj9zpiWaodiJJnuwQ3T8ZlnozU/D2a+A8ZQzOCm45AM8MDRdq/s94g8z9P5+IJsxhg4Z7ZjF89TsWqCcy3ONoJsjgQ3cmstxgazUu6E6RhGC68TXMW9zIq3PR2HmmUqEbaRbzPJwOCBSyDBC+CxhI2bOWPweEJJs7nndDyT0H89cHjwPKXsTpjlep7enlq8zTwt0nbjdr+THabrg4Gjpromsg5LSkugfl8hg7/L0TnY/UT62962WyLi5eC+kHUTqqwzPOPMlF95Ubm6+gklxdbabCXOhrr2muu2EMngNRSqcwo1QKfRVwcj2lZj1V8GSBa8Lpvzi01prhuhooZ/v/GnaX/CUUceheXLlserIIdLLrkEs9+djZ779syatqnl2nfffXfazhrCDBs2DHPnzo2VliAIgiD2RFpei50gCIIgCIIgCIIgCIIgCIIgCIIgCIIgCIIgCIIgdgGMMTz88MOx0n711VeNXBqiRdLcpdouzsu4ub4nR4I/oqkIi6hj4b5/nmX/TicDSSfYDkjGnMMgLM5OJ9JOm0fwbfwml1hUVVVhyJAhqK2tjZXe8zzMnTsXw4YNy3uZzZGM5zZHJJ05k0yToiYGd4IUGUNE+cLyBPeFRd91kCqy9l9qB8aeODbLiqj9YumSpX7xMtVB2NsQMcpfw6iyOfjOHf+7Fi/Yl0IZgi+hhspEcm2CaFg++ugjjB49GkKI2POcffbZeOCBBxqxVErE9tJLL+V1DYwrjIwj0I4r2ia59p7LqlWrsqaprq5ugpIQRMOTMc6q9+krmxgyQqChx9WK7GLFWCWorywwS3s0V0GlK6WMEr0E2ptgQDKiHpJJaM9QUDwUWo7NhUFJe3Seb738Nqp2VOP3V/wRf3/4RdRWx2tHAkCNlNgoJJbX1eHuTVvwozWVuH7jJrxbXYWFtbVYnUxiqxSolRIbc4g7Bh00CIN+OAhdu3ZF586d0adPHwwdNhRHDD8CBQUFsfMJUyslxq2rxHfJ+IrvcNPpmR3bcWTlGvT57tucll1WVoYRR43AipUr8PhfHg8tI/XfUUcdhWl/nIbJkyejX79+OS3LZb/99sMtt9yS9/zpWLZsGWpqokVHBEHsuZSWlubcWVJVVRWmTJnSSCVqGewKuXba+CUg11YLD0vr3HxdeXZ4LAtNN2I9BoZP5n2cZaUUPzz4IC0mdCWMRnzNnPEmVsp075/bz67Q0RVpm9zd+MzEVa50211HjmDeZoNccunPsX+//WOtp8vmzZsx9NCh+OjDj/QmIak2sfsT61lO2pmz5J1V1MhSn+OEpNpBMbV+ngG3CRtM5z7WtMJiLWp1xdcpcm34jmPj4Xbl2WaQUoS+S7cYgfqKEm6r5K5Q2V8NK9XW84YeVVnnsoDwp0kJcPj3mpmzTaXUCuhgeQLbQaaWkXGO0sLS2Oew3ZHysgT+dm1/HNy7FFaibSXZwt9eIiTYhiviTsLZe+BvVyPXFs50V67tpA1sHwGwqKeBAv0qihq7SrIyZ86clHHdu3ffbcXaANC/x16ATKq6h7Tb3384a/YHc08l9Rxgx/EEyg+YgB6nvoj9zp+HTkdPRdk+x8Ar6YCmFG2/P+d9e28q6jcWqgOUNL+9SFNMtSea32KodTaxmZ1PBs/vNqJl/hibENLmxz3unxeNTBuqszvGWSgvBjf04lDrUt42exuorq4O1VU1Ot7lYMxDQsupuenkRSrpte0cRousTXypdNpcdyDjWak1Y1q6DQZPx6Qe5/C0YNvtZIYzJcA2y/HgdwrjcY4Cr8AKtz3uweMJR6Ztxvsd0pjlMMngeWqbJBgHkwzc83R9aqm27ZxG3cg0sT8DB5iEkWuvXr06sg47duhg9yH/3mlgC/nTw3+zPLeLQ33i5daFbSCS6iqblMIex0pyndSdJmhRNuCLtJ1rfbAzDXO9gL22S2eakm2r5SEcJyAYyxjRthtPbNm6FeeefS6uvPzKnO//tW7dGn996q948A8Poqgo/rWjKeXa3bt3xy9/+ctY5Vq3bh2OPvpozJo1K1Z6giAIgtjTILE2QRAEQRAEQRAEQRAEQRAEQRAEQRAEQRAEQRAEQTQQbdq0we9+97us6UhqtWcQkHI2SIZZhuaGW64cBdsk+COakrxeOgu+554+7zTij5Rx4a/2xb0YZZNpluMedyZNhFAkG/WVWBxxxBHYsGFD7PRPPPEEBg8eXK9lNieyXgviVG+W83zmF/vSSLUdGYORZ7tp4gu1Q0WUwM/G/yzGSgF/e/JvdvlCCDtYYUGU1AEhMYN53x5OFQVe1gwJaZ1qsZ4G5ksZjGA7LKsIQ3JtgmgYFi1ahOHDh6OuLr6g9IQTTsCTTz5Z72XHOQaHHzkcEyZMyDlvzjO/rpVNkp3vvGmnNcCL3UTzZPLkybGk9K1atWqC0hDE7ouNAaMmIPUUmhTxRchZl92Icm01OaZcW4bKIx3dpBG+hOYX679Pud3DW7cK6R3hi7bdAU47VkLLgBj++sDfcPkRV+HT2Z/GWPnGp7SsFLPnvI13P3gXXy7/EktWfI3/LPgE/3r7X/jnW//Emg1rcMmkS9Cpc6e8tmWVlDiicg36rV6FC75fH1v4fdPmTejx3bf45aaNWBElOM/AhRdeiC1bt+Ctt95C165dA9OaQhT3q1/9Cn/84x9zlt1mQkqJl156qcHyIwii5TBjxoys7bMwzz33XCOVpuXQ1HLtTONtcCFNubRkWyLlXriNPZjOzwgUuS/S5nDvs6vPc+fOy7JCQKIggaKiQis5BIwU2xcimghIybe5q9vOOIQiJ1/6x7gvAdR/OZSUMCzUNulTxN1Ofm++8yb69++fdV3D1NXV4ZijjsGCBQtS7j+QVJvY3aj3s5xMeUeeHDM8Zwg9x0mdLu1zjnCOUhc4vEQrrZRpnpsEcghKcqUQKfMpUWbw2Y2U0go5XSmyL67219WVa/v3NaVdN5NeOnkoxaePcOtGmDrxn3m5Um0JZ9nOsy6bp5VH+3XEGUdpQcuWahtKizw8PmUAftCzFEqmLKAE23oQjmRbJm0aVZdalC2Tep8ysu2woNlVmyftDmy3ffBpH8KybUCgtMhDt3b5d3LVEKxduxYvvPBCyviLLrpot76O9d27HL5I29+26jjS4l2zTVyhtgwdvxadhifQuvdYdD3uIex79rvofeF8dDn2dyjreRwSpZ3QmKLt+Z/OV2X2TwDqj9PJNBBRhFA8Ez4HqGpgzv0zGUgjmQzEo4GIiHFdFGlzVx3FOPfhTECrozoOBilNjGlKBRULurEiYyguKUZxcXHWutm2eYuKgTnXAmw4caoSX6t/WmYNJcJO8IT6bCTY4EGxNTxwJMBZAZTEmvtptRA7wX2hthFue9xT5QFHQsu6C70CR9it89GCbY9xJdqWHjhn8FgCSoutJOBMl5eBweMcXEKPhx87M78dAF3bTNeD+e3Aws8WpNQd5xz79Oxpf9OjdgFne5qt7XRiaL9neV4XB8ZYvOd6aX6n17qgNaSR5OvjVwgjwFZFTJprvDSdKKjzQFKo+fwOF9wruHulNXGHtH8BX5rtp0DgNyH2mqzL/dn8z3HEYUfg+eeez7meDvjBAXjvg/dw6mmn2t+gZCQlpkp95tpYz2CvvvpqVFRUZE0HANu3b8fo0aPxt7/9LVZ6giAIgtiTILE2QRAEQRAEQRAEQRAEQRAEQRAEQRAEQRAEQRAEQTQQQgjcc889WdORWLvl09zkdOkEo/n8y2Ph/pCjXLu51SPRcslbru1IejPmH5HACsT8EZH5sGz/wmUP5yNT16+pJBYXXHABPv7449jpr7jiCpx55pn1WmaLI+v7fcEERqPN0qWJkDEEPmvbtH1f184kbd6pbxXKwLHQtrwtWrdpnbngAP4565/wX8J2s5PONSBCyqBF3CnXJmOFCO22YUmCeqk/VHwjbpASRqxo5yG5NkE0CqtWrcLgwYNRU1MTe57DDjsMM2fOzHuZwfNLFvS55H8f+1907tz5/7N33oFWFGf//87sObdxuYCCSBEQbAh2RYIIiiJKfK0gioXEBJNYEgVjQRPNG181GrDXGFETRWOiPxULtoiKFRuxoKhoVIoCSrlw25n5/TFlZ/fsOWdPu/cCzweP9+zulGdmd2dn5znznbzySSQSwXzj9qfTdWuyBM2cXrkmdhPti1/84he48cYbY4Xt2bNnma0hiNJRrJSO1d4KdIGLb+Pc9FIyBSHjCSDHwQgcFp4A8haoTBMFcr869pj31jT7mlvQsuhTWOFsnYTXq6f65qpoy5CYpXvcMX79+vX4/PPP8y5+OfnVGb/MKshaU1ODGdfNwBdff4H1TfX4duW3uOz/Lss7n0Yp8e+GBuy9bAl+/f0qNEZcXw9vWI/9li/Ftku+xsz6dXnnAajzePkVlxcUt5T84he/wKpVq/DQQw/h+OOPxy677IIBAwZgl112wbBhw3DYYYflfU/Mnj27TNYSBLExc+CBB+L+++/PK86aNWvKZM2mRSxx7WxdsFKKayuDHGFDX4swys6AuLbZYwQKQ2LTYAwfffBRloIoOtZ2tIKCHMwXv4YRsfaPueP6VtBPVwl39hmhb5Uet+kE4upjPCCmnS7AHRDUNnXkhGaMo3OXzpj/3nyc+esz834ONzU1YeiQoYG+HIlqExsbRYlqxxjHi45kEg+JYIf9OMxPwxe3DunXOvmExwyjFjG1h61IrlTi2U5xhJQQRhDTfLQ/RQjp+1asj8WJi6DwtknfhJDCj+CLbuq0oaQ1jW1M14mR+Q2Pi0oJpfHLkSYAbhJ1q8oIdwbryC27zpexzUZU29ChysNdUwahf48qSNkCiRTgfqQW24aAEP5+ac4ZJIy4tl//5v3WvToM5jzra92eL3+/H0fF77tV24pqt7S04Oc//znq6+sD+3v27IlzzjmnjawqDf221r5d6dxtjqi2f9P6xxEQu2cIni+3aXSuCZ5A7YDD0eOQm9DvpFew3c8XosfBN6F220OR6LC17siVhsVfLPZNCxMeT2PIHBbpfRvTt/JR4tq2bdHVwc3AmZtGwJFvxuGC/mvo1MD8/h2zC7j4qTHGfAFBKcE4R6fOddGFcPjoPx+Dc9MX9MCYFxDA5pzrhVygpbaZPsaQ4EZM21NC2Tou1yLYHtfy2lwd96wUNwczW8wX5vZ4wm4zj0M6aXpasDvBVLqccXBpxLq1aLbuZXNrV3AfA4PHPDCpw0hmy+j32znApO5Xq772+vr1eO3V19Pqbpddd0F1dbXzXpH+2584otoZny8Z+hRpgvDZiEpa37YdkrVGKh8CEilpnorq2W239HchBVJIabFtP6zb27DP8dDzN2CPsymskLZ/vyixb5WalBJ33XEXDhh+AD779LPc5Q3xs5/9DC+98hK222G7wL2etsB72EZTGGc71m9CivTB1tTU4KqrrsoaxqWlpQUnnXQSpk+fHjsOQRAEQWwOkLA2QRAEQRAEQRAEQRAEQRAEQRAEQRAEQRAEQRAEQZSIP//5z1i2bFnOcCSsvWmTcUIEi/EptS2BqSztIM3QBJRYUUjkj2glChYzcyfM5xAECU+OY0agI5xG3LYhW1gjXlagqHax3HrrrZg5c2bs8MOGDcO1115bRotan5xCDHHEGLIeTg8Q3MeC22ExBoTadCvQ4M5zDIYL6EMYwQXGYESpjWDBwIEDcxQO+Oijj6x4dqaPL/gdXf5wvnaadniypgyWNbLudP1I+MLkErpOyiiuTRCbI6tWrcKgQYOwfv362HEGDhyIV155pYxWIfJ5yjnHnKfn5NVHWL58OYRQghJ5tQsFvh+QuPbmx/XXX4/bb789dvhf/epXZbSGIDYtXPEbf+2Z9PaxWTSXPO/Yz5pMzXWe76Nmfy573L/me+O8VyAbG6woitHJrtx1lwg7sjzc9C4GhvfefQ8tLS2ZC9HKVFRWYNol0/KKU1fXEVPPm4r77r8vqyB3JgSAxzasx05Ll+Catb6w6/Q1qzHl+1VYkkrlnabLoMGD0LVr16LSKCVHHXUUZs2ahQULFuDTTz/FggULMG/ePDzxxBMQQiCVSsV+hrWnchEE0b448MAD8wrf3Fz6Z/ymSqy+S7bXzDKIa0snjLv4hytsZ/tFzO0j+UqKVrxa7/1/D/2/LIVQbNl1C5OTHfO3YtbwhbAZC+03Mn5WHDv0LypO6Lsj5QcGKAlBxn1bIgS1rVi33xmDER68evrVePLpJ1FTU5Oz3C4NDQ3YY/c98M033wTOE4lqExsDRYlq50o71BAyvTe4lcOP4yyMGlwU1c8jo2i264Nx98MIGPtCmhK+4GRAFNv12SB4LPIf82OKkKi3kMIKKEsp0mzzxTx1VTBlr3S0aNPkPHWdCSF13Zn0lS3CXWQWoe/SrwcBoQS/ofKrSdZslm1T5w4J3Hn2zuhS5wFaRFUJXRshbQEllq1FzKUA0AKYcO5xe361ULZMqe1M4trwr02wsM9Q0XvLthPWXr58OY4++mg89thjgf3JZBL33Xcf6upyixm3Z7bp1hHR/lr3XrUNCXwfsjmHrsi2e96kewrT4Ql06H8Yeoy+BdtOfBXbn7oIPUbfjtr+hyNR2wNghcvjLV+2PLAthcze5oeyCvfNuOQRfRt/W0IEjjLHx8xC5XCFlm1TzcJ+Zz81zjj0D0AA6L6l9AfmOOOA5GAS6NylS+Yyam66/GZAKslsLhk85i/mosSrtSg29+BxDqZFrT3ugXMtcu0xu825FsH2fGFuFS6hjjMPCZ7QYtsqPmM6XV0+j3N4zEOCcSS8hE7HSHLr/KHyY9wDA4fHkzpflQdjvmi2xzgg1X4wlQeTAPM8K7xtRLWZPi7h/4bn8UefQMOGhrS6Gz1mtPM+4fbEg32KgkS1kblfnPOZFNO3WJWoAqR5RvsLWZg23dwnQvp/3Y8K6y+aIHQbIJnjF2UMkvltgBQy0GoATj8ntNhFfX09Jp86GWeefiYwoYOXAAAgAElEQVQaGtLrPxs1NTWYefeduPm2m1BdXQW3LXPXgXTrKKPAtkNriGtPmDABP/7xj7OGCXPuuedi6tSp1idNEARBEJs7JKxNEARBEARBEARBEARBEARBEARBEARBEARBEARBECVg/vz5uOiii2KF3dgnVBGZaU9idOUW9yyJwHbc4O2oXolNn6ImSRd7qUbPEY4W2sxkpo4bVY58RLWLqYfXXnsNZ5xxRuzw3bt3x9y5cwvOrz1STiEGIFMbn2VCX5QYQ+C4DIgHutH0dN+0HCWM5kC6aMPBhxycswzr1q7DqlWrooUX7ORNCSmcCdvwxRvcIgfjuc8oactmwqeJTLhlctKzE/lt3USf02LFtekZR2xurF+/HjvvvDNWr14dO06fPn3w7rvvFiRQaSjmXtt1113xm7N/k1ecgQMHYuWqlRGGFGxGVkhce/OhqakJF1xwQezwHTt2JGFtgsiXqHbS9idVO9mcaipP1nEXfAq/M9oEskRpbgZrSRdmjnxPlL49Jowrxrjuxpv9WE5fu2rkiDTRoaj32LQwAN547Y3MxrcBZ597NjwvUVDcY449Bn+d+dei8r9+7RrstWwJjl/xHW5ct7aotAy/u/h3JUmnteCc4+abb44Vdueddy6zNQRBbKx07doVb7/9dl5x7rzzzjJZs+lRbnHtQhYGkSauu0iIlAFbw/2UoIi1CvHJJ4uw9657R4rphem9zTZarDogvQgGDs6YI9unZAGNkHa2DzMfE8emzxFI0aRv4zj9twhB7YAgN0/v64EBBxw4El9+/SV23XXXnGV3qa+vx3b9t8PChQttunEwNi9fvhyTJ0/GDjvsgC5duqCurg5bbrklBg0ahJNOOsmmSxClIk1IMUyuSzjTe5k9HDzIAvtiiGoz53hGH47j75FOQjLsM3H2GyFpKXw/DIK+k2AO7v4cHxby4YRDGCHPNF+QsPZBmjFKZbuR6USEnWH/jTkOKcGktGLbpsyBOpfSlX7Wop9K2rsmUa1FbDc/JCR6d63CLacPRMKTkCIFSKHEViHgi2ur/TBi6Xq/qumUvlhTuoaNoLZUcSCRJq4N99qRgPUNBsNs1clrhVrwaWlpwfz583Huuedi++23x+zZswPHKysr8eCDD2LkyJGtalc52LpLDXzhfXO+Q/co/P3+OQ37bt32KOzjNWRqRwBwD7XbHoIeB9+E/hPfQP8TXkOy4zYFlam+vt7PMctizgDcdVb0n9BDQGbYr/e67R6H0+YzhsDqACYNCTDOfLuM+DJU++XnpZSAJfS4oXTG6xgA6S+WovqKQK8+vTIU0ufzTz7Hf95YoIWGmU6HOwvCwOnbeuq75wFm4Xi9nzHuL9qi+7Ge7XXCEefWYXWf24MSyfYY1+l4ut+r/u/xJLgR5eYq3QTn8JgS804wtd/0eblktp/tL2LDdfomZSjxbVWZYNKIcDNwpoS7uXMh3HTjTZF1d9yE4yJFtYHgWKrdDvnlClmEpmhC131Vsto+RwWksxCGWuTC/jPtvxbgllIgpRfYEMIsvCCtiLZ/H/j9DyOq7Q+v25sJpu0QUgBg+Pijj3HAsANx/733513EgTsPxLzXX8YJJ54Q2b+zfR5nUY2o45nqLdZvQorwwTLGcO+992LIkCGZE4hgxowZ8DwPU6ZMwVlnnYUJEyZg5MiR2HfffTF+/Hicd955uOWWWzBnzhx8/fXXeaVNEARBEBsbm+dbPEEQBEEQBEEQBEEQBEEQBEEQBEEQBEEQBEEQBEGUmClTpqClpSVW2Msvv7zM1hCtSWDyRSayzYWJmkcWGSy/f61Fa9lAIn9Ea+KLaBQxkS2D+HVYPCycX975mrnqjihGW4pqr1ixAqNGjYIQIlb4yspKvPXWW0gkChMsa48ULaqdpxiDH8lkEBLBziLG4ItiZxdkCIggOMIL9pidI6mMP3nSSTEKCsy6734tzh3xgf8RUos82PxkQHBbOhGsCISTjjux225meGaZeGrGs19PrjhDmFgTKbNAzzhic6GlpQWDBg3C8uXLY8fp1q0bPvjgA1RUVBSUZ85+uiHHghUzps9A3759Y+f76aJP0a9PP8x7eZ6fTrZ8HFtjvV+4adrNiIngJZ7YTbQ906ZNw4YNG2KHv+eee4oSpSeI9k7526zo9BvLJKxtiP1OFmVehnfRptdew/LD/wfN774XESUkXMngv2uGRCjr770fTW+8abMxH69bV1QdMDL9fTfiX9Sxl158KV6ZW4FfnfVLTPvdtILjt7S04Nyp5xZtxyoh8HpTY9HpMMZw0kknYdz4cUWn1dr88MMPscLtueeeZbaEIIiNmT322AP19fU4+eSTY4X//e9/X2aLNi1ijWdnG+/MEbVQcW2pBfPMPiWuHUzDFdhmYNiwYQOu/tOfUVddhz132RMff/xJduM02++wvRVNNALXQflrR9CahXtR0Z/AeL+zJyDUzbgSanTK6QoWAumC2owZqUcE0jf9P3OkY11HvPn2m/jt+b/Ny1/Q3NyMQTsPwlV/uipWeMYYFi1ahIEDB6JHjx644447sGjRIvzwww9Yu3YtVq1ahQ8//BD33nsvBg4ciEGDBmHRokWx7SGITOR8l4wjqp31cDBAXFFtOyYYEIs228H00/wb2qdh/zmuG+PGEUY004pUO+4d31tkRZTdPJSfJstHh7FpGEFOa4/jh4FrjzShraA20wbb49YFJGxFMACSOXWgfV9Sqv1CSl0lUoVzRTRFwEpIYVKXqExUwuObjs+yUPbZoTMuGN8PQApSqg+gxFWFbAECIttapN3ZJ/V+JdDM4AtqS+d7Sp0RCSihbuOT0z5mKWHEuvUObFlXXmHtP/7xjxg6dCj22Wcf7LDDDqitrcU+++yD6dOnY+3a4KJXAwcOxCuvvIIjjzyyrDa1Flt0rIbHAcfhCreFsCLZ5rzY4257J52w/h7zTdr4oWgBVBuZWrcUX82egM/v2xfNa78qqExSSiz6ZFFWsVwny8zbMnyYhQ6rRjzoepFuBGuDEVoOLALD/DQCssxONkq4mIFxZvu0UvflpHB1wRkOHH0A4jD9DzMAIbW4dLCEnHFIqRY9Y5wpgWvJ4Eklm+2ZBWHg+YvDGFlszlV45gHgYNL0ORmY1Mc9I+KtBbPBwZgHzj1feJtzPx+u0zLC3HbBGZWm6QNzxsGlDseZ7ZcruzwrJM50XerSBs4LYxyPPPwI3ns7fQx1/xH7Y/Aug+15yiSqLaUsiah27LHvHD7OMBU8qdpz+zRUbbh0FlIQUn8gIIRACilHQFvHUq9A/vNXQglp2/vcrwAZMkaIoE/zgfsewMj9Rha0mM5JJ52IF+fNxU477eT3n3L4XH2r/H6EiRcIFOp/uZTaB9upUyc8//zzOOywwzInkIFrrrkGN954I/7xj3/gxRdfxBtvvIF//vOfuPrqq3H66afj0EMPRZ8+fTB27Fg8/fTTeadPEARBEBsD9KsYgiAIgiAIgiAIgiAIgiAIgiAIgiAIgiAIgiAIgigSKSUWLFgQK+yIESNw/PHHl9kiol2RS1Q7BqUSqQ5Pss33XzH5lcT+uMKIBNEeyCYWosklAGKFPdx5qeEPsouupQmkZbOnSDFxIQT23HPP2GKPjDE8+eST6NWrV8F5tjeKFtXOlT6iJ/wFt9LFGFzb3ImMLDQZ0MQPtN92zrQ7iTq0X0+ENv96b9MblVWVOcvz5ONP5vUUEiFRbyPKACn1RPugbb5gg95lxLKZX2OmvtImQko/vBFfcCc+h4k1kTIL9HwjNnWEENhjjz3wxRdfxI5TV1eHDz/8ELW1tQXlGVtQO9uEc4dnn302L4Hi9evX44CRB+DKK65MyyOuiHbWcCbNiHY827aNQ+LaGyVPPPFEXuF/9rOfoVu3bujZsyeGDBmCKVOm4PXXX4+9CApBENE0p5pKNtaRibzEtaNMiYje/P4H+PbwI7Dql6ej+T/vR0QJiWsbgUX9rrhhztNY87vfO2I9fja1vzwNLJkMpJXrn0kklUq1G2HtkaNG4vKrilsU8aOPPsLKFStLZFFxJBIJfPb5Z7j7nrvb2pSCeOutt2KFGzx4cJktIQhiY6empgZ33nlnrMX9Cn0H3dyJ1XfJ1H3K9m6OwsS1bX5aaNsXywtmC0ikWlI49SenYqsuW+GSiy9BKpXKWowwu++xuxKz5k76WkTbCG0b6b/Ah2X4hMIZEW0rim3T1oKBgMrfqZuMgtqmC8acHpkR72Z+bCM4ftn/XYZ/z/13XvUBABdeeCE45zjiiCNwww03YPHixYHjzz33HIYMGYKKigrssMMOWLhwYayxiA8//BADBw7Egw8+mLdNBGFoO1Ftv7HL5McxEQJ+HPg6tG7cNP9N2B8CLW6pfSkB/04gcyWmCaixRyu6LYMfGyNqvJJFH7fbws8n4MvR/08T5Xa+q/+0P8iUTQtjQ0KVjem/2nAhoNp/6aSnxbUhpRIB1YlJocW1IZHgCVR6uX1bmwMMwKmH9MFBu20ByBSswDZSUELa+rv5SF9gW4kqG0Fs53vg3JuPcK5IHYbBXpMI3a+dasorlfbZZ5/h9ddfx/z587Fo0SI0NgYXu0omkzjooIPwt7/9DQsWLNikFnliDKitSQTaCnsOpTlPrh82HC7YvgTbwnDDKUN//UWjWzZ8h69nT8Tn9/0IG5a8EhE3PhUVFVi/fn30QWNupjY/g//FP5zenjNdDtPmB8IYn7yEFXQO5C8BMH8Hs4NyTn6OKLnfj7NdQxWDMYw98seo6VATabfneejZuyf22HsPdO+2FT5+dxEqvUpUetWoSlajyqtChZeEx7XItTR5A0yLbDPugXlKINvjWsyaKYFtj7n9XCWKzbgW3GYMHldC15D6OOeA5ODcEevmKj3TB+Zcp8s8MJZQ8WHC6zSNyLeTt19H6rgSDPf0IjSw6dv61H3mNavXYNq50QvuXfz7i50zFC2qbbalCD4fCxHVzvmOlYeP0yXJk/pyMs9XoZ/S+oko4f8mQz83lU3mOa/7DUI4TYbTJkgJCP2clSac9C9hRw1+w/oNOPuMs3Haqadhw/r4i8oCQFVVFW6+/Wbc9tfbUVPTwfZZhJTOjeF/XFPD/UG3PxPwx7ayuHaHDh3wyCOPYNKkSZkTKBApJZ588kmMGTMG55xzDpqbm0ueB0EQBEG0JSSsTRAEQRAEQRAEQRAEQRAEQRAEQRAEQRAEQRAEQRBFsnz5cqxevTpW2BtvvLEo0VKifVGU4FzMqCUTpS5BOsWIZMeOG0d7gYT+iFakWLHpnOmHJt1lsyHTp9B0S82YMWPw1VdfxQ5/9dVX48ADDyyjRa1HTuH/OKcirGeQdjiTGIOfQVZRbeYctyLR0XkEBBn0xPU0kWqzXzoi13YbGDBgQM4iL3h3gVPwzB+3XGlT7l3bzORO6Uy4D0z8DNnulDvqOWXEtSWJa7caUaIc+XyI9suIESPw/vvpAp6ZqK6uxoIFC9C1a9eC8ostqp0xgfRdAwYMwCWXXJK3HRdfdDEOG3OYEubSs7rNXHf7YSZT/+PO944Sp8lWDhLX3nTJt1+6atUqrFixAkuXLsWbb76Ja665BkOHDkVVVRWOOOIILF++vEyWEkTr0FZjbBISjS2NuQMWSV6li2q2MySwYfbj+PawH+Pbo45F/awHIFatcqKkR2r54kt8f/40rPr5aZAtLWlJJ7ftj9pJJ+djbcDuV195FWvWrMkZtKKqAlfOuhwTf30CuvboWvLzP+74cXj48YfsdqHJf/D+ByWyqDiOPPJINDY1om/fvm1tSsHEWcwykUjEEsolCIJIJBL4xS9+kTPcxx9/jHXr1rWCRZseRYlrAwWJa2caA7dj59IXOfS3/RRemvsSem3dC7PunZW3oDagBDaPnzhBW6MFtLVAtnqn13a4Ytjmo0UFw5/A2L8dGAiKYRshbSsI6NSGL4wdIagNgHNfiNGIasOJaTelynPYfsOw+IvFqKmJFmjMxuzZs/Gb3/wGAwYMQDKZVEKJnGP06NGYP39+QWJuqVQKxx9/PObOnZt3XILISdlEtTOECftxnL9Rfpx0X4bjv3F9HsIVqVb+EuHv0f8XEAEhbV8M0/e3iLRPmpeG+eGEdNNUeUjhi3YbG+1xKWAFlDVCSi20LRybhF9+oQU+jS9Ii2qb9AKimMytB/XXT9f9/YIKW5PIv53b1PnTz3bGFnUefAFtLaINoa+9lPoOf7+q3xTMdWYEtSUAK7zqCr2zsGizWRDQuRf0ddKhqm2l0nr37o2xY8di6NChm+R7aG1VEiEvLPxz558X/751zpE0+32R+4Cf120KbWPltGUQ+O71y7D43qFFC2oDwMEHH4yvl36N3XbfLejrcJMNCeZGEnNsKOjG4U6yOX4/IJ1sbDUxCEi44tpKc5s5vm7d49PPCiEBqft1W3bbAqdPPR2JRAJ77LUHTjvjNNw68xbMnT8Xi79bjPkfvoHHnn8Mdz94N/Yfvj86VnREx8o61FXUoVNVJ3Sp3gJbVndF9w5boWvNVuhS1QV1FbWo5BW2x+t/uO6j6v6p7rtyLXrNjMg11x/G7T5uBLG5Lg1XktkcRizbA5McTJq+LuBxd+EagOt/TJq+N1dC2hI6XwbOtU0w7wLcCm9DaqFzKXW/GTjvnPOwZMmStNM17rhx2H/k8LR3kChRbfN8N9de2US1MyaQPSpnzIpph3/rAQApkdIi2/7zVQrpC2QD9i/s89YX6LZ9GKZfvjhsPikTBsBniz7DIQcegnvuvCdnnYQZsN0AzH11Lk75ySn2BpTOy55IOb9dCf+WQL8HmT6AqUq7sEeobxau63L7YJPJJGbOnIkLLrggcwJFcu2112L06NH49ttvy5YHQRAEQbQ2m94bGkEQBEEQBEEQBEEQBEEQBEEQBEEQBEEQBEEQBEG0MgsXLowV7rLLLsMuu+xSZmuI1qIosb6Yc8DiCnLmK9xZLNnyyzUJyMTNGC5u3cSZSEQQJcS93sohNGnuiWLv50LFtIu9n6ZNm4Znn302dvjjjjsOU6dOLSrP9kLO66FIIQYVJJsYQ2ZRbXeynysUwCLEGNLSMMIE5pg7+U+aOdEhoQeH/Ufujw8/+DBruVatWoWGxkZUVFRkDGMuTSOM7V6r/n0Da0eguqUjhieZPxFSmgmuuiCMhepUp63riTH/uRP+aw1w7HTvw/B2Ljbn51sp2tbNuf7aM0cccQTmzZsXO3wymcQbb7xRsAhkOUS1Db/73e8wd+5cPP/883nZ9Mwzz6Bfn7547fXX0atXz3SR/qg516FyqKYmvT8SuObzbY9M+Axlpnuq/fHHP/4Rxx57bNHpNDc347HHHsM222yDv/zlL5g0aVIJrCOITYRAm6gbSdv19jvSDS0bUJWoKiqr1Zdfgab3ooWD5bq11gLXrFVTzgXLIGpYc/RR6DDhuOBzLksz3jx/Pn6YPx/fn8eQ3HFHJAftDK9nT/DaWsimJrR88w2a3nkHzR9/gqiHBQPAKiuxxU3XgVdWpS0EkQ33+fLYo49lDQsAPfv1wDWPTkdlVRV22WcXnPKbk5HgCaxatgp/nT4Tc/45J2caBs6VUI4QShSqorICp51+Gi79v0tjxWfh+g28RjEsWrQoti3lYvz48bhv1n1tbUbRfPhh9ndKAKitrW0FSwiC2FSIu3hTXV0dRo0ahb/97W/o0aNHma3atDDjZlkJDmuGEkDGd1QlkJ1+8Nvl3+Ly/7scb7/zNjrUdMCuu+6K0888HX379vXH8Uxc/SBvaW7GySeejIf+9VBaevlwzLhjUFFR6bznh8cuzbu7LwTq1k+2V24jUuhj7PelsBH+ZsTDTcK+HqMWDdQ7mVvVQTFAPys/rd7b9MZb77yFPXbbAw0NDdmqJCOFCJdnQgiBMWPGYPHixXSPErEpty+n1H4cP08VMCiojXT/TcAOPx0ZOJIeHhF+nmBVRYtHGn9LJv+HlMyP6oxjqvFG+OKwumlj2hkT8vJAyJSSMGUABLPCmcZfJIVQPh6pBLeVlifzs9VqtUwCwq90/UfYstckOmz246BRz9gtO1bgf0/aEWfctACMSe1fc/6CQbrXgfa5ScnBmIC5dpkU+vxyda6NCqofSZ17KeDePeqU+GMxFYm2PUeLFy/G1KlTMXXqVIwYMQKXXnrpJrOINABUJT1ICDDJACb1vWJvZCihbe5vSwDM3QcnrP/d7xPpc6/vS3WCJVrWr8DXDx2BlvXFC7z26NkD9z9wP4YMHRIUOgaC/UzXjyIZ0poytwgR/dPg757cttvvVwkIe6W73cTw88h3XTPbtpu+K9P3hVCNmNovzcIExmsU9G9XeBWYeu4UnHnGGehY1xFCGNFjFU5ICW4WJgj0C1WOUp93AYkE50jwBJCoQi0AAYGm5iY0pDZgQ3MDUqIl1Haa5xWctluo9hocgAj0iyEkGLhfCZxBSi2eDSPMHVyYxixmY44bQW1/4RoA3FNC2gguRuOfHbWX6wcS4x6klLj/7/fjgfseQJiu3bpi+jV/1uXzL5dsotrOxWK34/5moJyi2uq3IhxKTFuCm+eqPiZECpx7etEMDiWY7/ki2cxZuEJK1QYIAMyz+fsLYACMSX39q6vMXMOPPvQIzj79bKxbm/+iVseMOxo33nIT6jrVqdtGRBfa9XFKJ28Xpsvvtw3mHvDvt6jzUW4fLGMMV1xxBXr06IGzzz67LL9Rmzt3Lvbaay88/PDD2HvvvUuePkEQBEG0NiSsTRAEQRAEQRAEQRAEQRAEQRAEQRAEQRAEQRAEQRBF8vHHH+cM07NnT1x00UWtYA3RGhQ18TbXXAeWO/3WFtLOhzRR0izhck4ayjLBBCChP2LTpBiB7bYS1X7ooYdw5ZVXxg4/cOBAzJo1q6g82wttK6rNosOEJ2u6zxVHsCAc104YNLN7HXECO9FXSJueuVKjCiQhcfyJE3DbzbdlL5uUePThR3HscUGB0MxC9v5kR3eSox/enzocENk2c7MBQDI18dOIyABacIHpiZ7OZGXpiy9EiWrb51DaHEkS125LqP7aF6eeeioeeyy3WKbB8zy8+OKLGDx4cEH5lbNdNu3lnKfnYK+99sKCDEKomVi6dBm23257PPDgAzj88B+npx9he3AxAdcKf4J+4Jr39UxsaBLX3rQ45phj0LlzZ/zwww8lSa+5uRk//elP0b17dxx66KElSZMgNmas4KLuP9qFXSLa6A0tG9AZXYrKr/mDD9D48ssxbVNNddPbb2cMU7nH7upLSCQo7Xs4bSnRvHAhmiMWD3RHedIeFokEutx4PSr0QoIBkUik95MDiTpJzZv/ckYRzmRlEpMuOBljTjgEHvPAQ2JN3Xp2w8UzpuG9V9/Fsm+WZy6kZtwJ43DtbdeAMw4pgZXfrsTWPbpbAZ7cnYXcLP58cdFp5EPHjh3R2NiIpqYmdO3aFQ8++CBGjBzRqjaUi8WLc9dlly7F3YcEQWxexH23kVLiueeeQ58+ffD444/jkEMOKbNlmxaxxLWB9HFMmwAyvqO64toNDQ3Yd9998f5/3g+EeeaZZzB9+nQAwNixY3HQwQdh6x5bI5VKYfny5Xjh+Rfw+OOPxy9QBjrUdsCM62b4op8O4UVmAyOcBbxjM+f/Jt3w+IBNl/sZGtOsyKAj9mcED107kSFNxhi23257vPraqxiyzxA0NzfnXYZS09jYiIMOOijWQhwE0Zqi2iywL7sfJ0pUO/390xHVdnw4af4bK3Dp+HZ0hMAxCee7DGXpisOa4864I0za0mmrfZ9NuK78tsX3tZgwdrEDmxTTx4V9NxMQoUS1/0a4dSbBhITUiweEpcRV+kogNrgAqx8ywZOo8DIvALt5wzB2SA+MmvcNnn/vO8AKZnsApBLQBpSPDdovJ5V4rgTX14W+G8z1xsxTjOmwcK4v19Onrxkj7CwFvLB+c4np0aMHdtxxRwBqQYjvv/8eK1eujAz74osvYtSoUTjrrLMwffp0JJPJ8hrXCng8rAZszokSzzYiuboh0T5VE0qG4vqC27YlkTqO0ycRjavx3wdGQTSvL8r2ZDKJCy+6ENMunhZoW22fyO2fRrX5bpMd1eY7aaW3+cwX7ocfJm2cEbDtp5SmfTJNqRpHM3YGF1jw7TP+b1vjjAGSIck4PC+BhJdUVQ+JqmSVsoMp8Wotr62ElCWHBMAh7HclgKxFk6WSwVYny1/agYGjusJDtaxC5yqgoWk91jbXo7Flgy0rh1OdQvngzWMDYEo8W+jnBhNaFFmPIwq/DWCAEr4GAwuJbfvHdDmk8uszrj9KbVtJcFvRbYBrUW7ACHKrMkkp8f5772PKWedEnHzg9jtuQ7ettoL7Wx6uBcKziWr7Cz344YuiBD7OcOAUhL4WmX7q6gUQnGtecAGPcX0F6bbb9Dd0MCG1wDZn4FJAMIB7Hty+CJNAU3Mz/nDRH/DXW/6ab+mRTCZx5Z+vxORfTAbjzL+POIPtMoRLmcPHaZsF5u8IiHEz9/cp6e985fbB/vrXv8bWW2+Nk08+GU1NTRnDFcrXX3+N4cOH49Zbb8VPfvKTkqdPEARBEK1JmV8XCYIgCIIgCIIgCIIgCIIgCIIgCIIgCIIgCIIgCGLTZ2GE6EyY//mf/2kFS4jWoJyi2nYiao4w7YLw3LjIIDKrvbmOhycdRQaJI85AECWmNcQlmf4XN1xbiWp/8sknmDBhQux7sVOnTnjjjTfA+WbwU/YihRhUkGAgFrEvk6i2L4jgiDGENAGl888mYAUZnL3CnxYppQD0tEkzlRZ6Kq6QEkLH22OvPZBIJHKW8dH/9yj8h4qfh5QCQrpp6um+On8pfRvtcX3MnextjgkprMiCqYRAOaUbL1wvzkRn6AnLIeGJMFnPUwzo+VYcVH/tg3PPPRczZ86MHZ5zjkcffRRDhw4tKL/WENUGlJ3vvPMOTj7l5PjGaai9HhoAACAASURBVJqamnD0kUfj3Km/hdTNkZ73DX8Wv/+xLaNML58VsNHfo8QiwrZHbeudWeuH7qn2xeTJk0uanpQSRx55JJYvzy1ISxDlptjWxsR3X3MKfVdyCb82McYgpERDS0PRaedlR74R3LGbyqqcaWfStYwKxTt1Qte77kT1oWP8o4zZTyD/8McJ++365fjJdafguldn4Nizj0bfQX1Rt2UdajvXYveRu+H2ebdi9ISD0qwJi0Bee++1qKyqzFrGXtv0wp9v+bPd5pyje4/uWeMUwnffflfyNDMx9dypWL16NTY0bEBzSzOWf7t8kxHVBoBvvvkmZ5gePXq0giUEQWwq/OY3v8krfEtLCw4//HB89tlnZbJo0yXQJ8hGpg5gps4JoEVVJXbbdbc0Ue0wTzzxBKZOmYoTTzgRp5x0Cn479bclEdXeYsst8Obbb6Bzl85a5E+J+5lyc8a1eJ4qCHc+DIj98eMw+CKAHGBqmzsCg6a+GFT/lXMnnruACAv6Fdz+su3PwT9/rkjgLrvughfmvhBr3Lc1+Oijj2L56YnNm7YT1Y4OkzYOF/AzBGOm+SqYs9e4foz/xvpCHH8OYH0jaoxR+VEEXL+L8e+kICCQ0uGF8FORkJBC2I/1szgfKaS1xfpe9CclBYTOQ6pvNgwztkgj+aq2BVJO7kFfDxyfjxQSksH+hYTOQdiBVVVV3K8X6ecPADXJmuwneTPG1N4lJ+6MygQApHS9pSCR0tspQApd1ykodVMBWL+c2ufLr7r+N9evJwBmjrj3hD4e8nGWgyuuuAILFy7EwoULsWjRIqxYsQLr1q3DSy+9hPPPPx+dO3dOi3PDDTfgxBNPhBAZVF03IiSCflZ7LhH2wbrnyTmn0o3rtmhuGwZnn8B//3VE0aLaIw8Yga+XfIVpF00L+ErC7X/UYskBcvwGSrKg79ht88PiujaMFswWpr1kjj+HmbbcjyukcBI27anpx/ltPbjfF6xO1KBDRS0qvUotJA3bV1RhPNU/5dwKSzOmlq4zfVbOmO7L6m3O4XG1X/VG1WJ3Hnyxas44qis7YKsOW2Hrjj1RW9ERDBzQQtaSQYlqBzr2DCylBdmFBJMqbZWqBKD7uVpIW8IRyzap6PpgYPCgxLJNnrYvbkIzDiad8WFtl7YERvB55bcrMHHcRDQ0NKad92kXT8OYscFFSRljgfOeTVTbfC/az1ZCUW31HHTveYT6BaYfIG19Cen7K/3w0L/l0AZyZhTRlYC6EwZCYNHHi3DUIUcWJKrdp28fPDv3aUz+5c91Gcx9BLs4fLjMtizmuR94/oTCmyZM/x4EMvibEJNnWrxQmuXwwR533HF48skn0bFjx6zhCqWxsRE//elPceaZZ5ZFvJsgCIIgWovN4NfIBEEQBEEQBEEQBEEQBEEQBEEQBEEQBEEQBEEQBFFe4kzY3XHHHVvBEqLclFtUO9uxbBM8nPlqOSd7lQxn7laufHNOUMlVthyQ0B/RFrgT88optB0WuMgkeJF3uiWwe/369dh3333R0tISK3wikcBrr72G2traovJtDwQETKMou6g2Sw9jJvq5kwjttGYjmuBnntb2upMlnbnP4YnuMpCCL3Lg6z7oSb1Sovc2vXOWc/4b83VKjphCICcjdAArPps+KVoGJmaqMvgTQd2UggLbfl2r+Z7+rHyG9Doyk5vVRFl/ImU5xbU3l2dcOcq5udRde+WKK67A9OnTY4dnjOHuu+/G2LFjC8qv6POdx4Rzw8y7ZuLOmXfC87y8s7vu2uswbOgwNDQ2pIljhz8ArCqWaRt9XQXdToUndUdMIM9ZpiIndhOtx//+7/8WdN1lo6mpCb/61a9KmiZBtG9k4Fvku5EMh0ynvnldSa2KQxaNycxIoHKffdD9uWdQO+kU8C5dsqafK8+aI45A92fnoGrkyOD7qVNZ4XfmTO/QH6/8CIwxVFQmcehPDsHv7rsQ1z4/HTe9dD2m3nQOKmsqoN6MHdHIkK2MMfTbrg8eeOF+1HQICqLVdarDnvvuibMv+A2eeOlxeFwL9ITOuXnDMullrqD0YzxUtkv/eGmriU0effTRVhzT417OMYSs4wu5lD2zkOt857oOMrFixYqcYbbddtucYQiCIAydO3fOuy/d3NyMMWPG5A5IRBJbXDtTpytD9GPHHYtPP/20ULMKhnOOST+dhC+//gL9tu3nPCaN6HWmcXwj7qdEAs0n6qEbOM6Cx6yQNpTAoMHoRDJHNNvkF0dQW6VhShIU2g6PFwwdOhRz5sxBMpksTaUWyeWXX97WJhDtmNYU1Q7u8++9KD+OtS0kqh2Vto0f8oX4x4L+G5OSsGOLJp6w/hMGJaDKuQfOPHgsgQRPwmMJeFqKyix0KsxHe4QE8/05wvHs2I8R5Za+kCW0D0kCSEkl3q0Esn2xZeGUzYyLCsd+wIh3SqRkSjuMhBWsNe4v6fqZmP5II1bLlO9IpyOZRAWv0AshEIao26LPVjWYdHBfJaKNlK5HI7qsrhWZJq6tBbWl9MPBxNPnz/rrHMF2S8p+M/m1pFp/jLpDhw4YPnw4rrzySnzyySc45JBD0sI8+OCDmDFjRqvbVmqaWnxBe1+9363zoLh25k6c2xo530Nt8rdzp6GlfknB9vbt2xdPPzsHc56Zg06dOwV8x5Ef5DhuFgjIdNz6oH1fuPI767ZcOosZmPTgpykglQC7ji/c4yZdQIkEW799qFqVsjQ4ODoka1BbUYtkIgnbjzR9ScDvdwLOuJoW03b6nEZcmzFPPRvAtAA316LcvvC2CuuBa6FtDhW3wqtA15qu6N2pF2qTtWmXh+mjGvc8g9BueQmtfA0GbtUQJZNgUqpN36WvRwhdUWxVJqaFnGFrAY7IOAeXOn1IO46nHsIMjRsaMHHcifjm6/TF3Y4ddwwu/N2Ftn8sIQN9Zrsd6i8H+tPO90j/XwRZr8FM126GtKP6Ki2ixV6Pgd9V2IeptELy4cU/zPMeTJ9gpq9nqRfgkBJSCJW2VH2Gld+twGWX/B9G7D0Sb89/J2O5MzH2x2Px8usvYY+99gzcyzDmmj6EsdnpQ9l/oTqJuMN03eumSl+fccS109KIaheL9MGOGjUKL774Inr27Jkz/0K56aabcNBBB2HZsmVly4MgCIIgykn7WAaQIAiCIAiCIAiCIAiCIAiCIAiCIAiCIAiCIAiCIDZi4ghr77TTTq1gCVFOyimgGjmpIsax2PmH0yyBKJ4VQ8g3bz1ZN99jOdOVMp5AA0GUCcbYZic4OWTIEPzwww+xw993332bxPOw3EIMKogfiAX2scgwcCb3mUj2e5q9zJ8oaJK0E4H9LOykaQb/mI4QOCbhfJeBLIcMHYIvFn+RtazLli5Dc6oFnBvhAhWZscCm3mel84JFk85uG57pyY7STo7168yvGzXZlUEyf7Iok4BkDK6YuZ0wK6Wa6KufWeb5k+k5FH62FfOs25hpq/YxnC/1FVqH2267DdOmTcsrznXXXYeTTjqpoPyK6qcDWdvlyEnVzr5TJp2CIfsOwYjhI7Bq1aoYmfnMnz8ffXr3wQsvvoCBAwdmtiHtOjZttL/DhHHbpSi7c7ZH9rmQ2Ra6j9qeqqoq/PWvf8UZZ5yB+vr6kqX7+OOPlywtgigFLNB/SztY5swZwv1ov8+nBW4ANLQ0QEhRsAhXzVFHomLXXQs2M/yMqPjRj7KGT+64Izpffhk6/++laHxzPhpemIvG119H8/sfQG7YYMNFdMWR2H4AqkcdhJoTJiCx3QDHCP+r+4zIOZ4lgRbRjE9/+FQ/fxgkAA88IFDDwMG4lsvRQjVKlNm3lWnRyN59euG5/zyD26f/BQN2HIAfH/1j1HboYEV/PHOeJADmCOFEPdtY2hebv2TZL8G9994br7z2Cvbfb380NjZmrQbGGMaPHw8hBP71r3/l1W+urKzEfsP2C5tZPtqgC7B27dqcYbbffvtWsIQgiE2J3r1748svv8wrzmeffYbzzjsPV111VZms2rSJPXaeSWws9J66fv16PPboYyWyLj577rknHvjXA3YxwUCZmAx0H+wwLWPRnSs4x3MRHDbV8fy81B+WftDUJwseZ3A6Uq6dzjEWTiMU94ADD8CHH36IYcOG4bvvvstdhjLy3nvvtWn+RPulNUW18/HjWNvCfhyn7XAFIc1xqV9GrOYlHOFVJ16w3FK/C3lI8AQ44/CYF6vtEVIgJVNIiRY0i2Y0p5rRLJozvOsFy8kCZTGF9n0u5h3OCM0Cpt1hvqinqRD7DmYbLF1d0nltZ1pA261PLaLtVKyUKje/XoHqRHXOutgciPOblDOO2B6zXliMNesFGJOQ4EpXlblipQCTHJKllIit1OfaSt3qh49kkMwDM8KsgYedsCPXUp8xcxo3NInSFjxPunXrhkceeQT77bcf3n777cCxSy+9FJMmTUK3bt3ayLriWd/QbMdMgo2gux32terw+q+6x3V42+6Z/U7bI5qw9tPC+nN9+/bFjOtm4NCxh4JBC+dLwG9DfF+G/WvbHoBJFhTKdf0ttkzuptPeSz0mZdrhCJ+L64O3vhvG9IIC6c8n66NWus+6TPrqt88H3VoyhspENZIsiYCD3Nqk20vG7S8CILkNyxn37dZ+dMlUGkxKSMbVbesIe3u2BfaFiJnT2NsrQkokeQW26rAVOlV2wncbVqCxpQHWEj2uqsrstwdGcNu01RwMTBrfPgOXqmqYHjtk3IwZmr62aV2cRdyYHj/U50syBg4JxnjgrEkhMHnSLzD/zfkIM3z4frjtztvhcc+eT3Mtcd1mRf1GIJOodkG412Gmfk2W5jtw7WobJSQaUo3+eRNq0QwGJY7NPFXvqpuhxaqlgAS3QuhCSDAuwSCAFANj/n2m4qiSL1+2HLddfzvuvfNeNDQ05F18z/NwyR8vwZlTzrT3uh2ftc92c68Ldf8x915361EtzBE+V+HfghiEADwe8VsQGe0rbQ0f7O67746PP/4Y119/PaZPn563XzoOL7/8Mvbaay/861//wtChQ0uePkEQBEGUkwTnRXa+ysSAnbaE7nW3S/rv1LWtTYiE6q0wqN4Ko73XG0B1VyhUb4VB9VYYVG+FQfVWGFRvhUH1VjhUdwRBEARBEARBEARBEARBEARBEJsHGzZsiDUBf8cdd2wFa4hyUM5Jt0ULameKm0tcsBCXYShJN498xfUyTUwxx0hcm9hY2VjEtUtxn5xwwgn44IMPYof/7W9/i/Hjxxedb1vTtqLa0WHCk3sDYgyhmGliDM5kZqs3IPSM3YAgg4kHLURgEtSTI20QZ1qtlDh6/FH4x6x/ZC2vEAKvvPQKho/YL1jGwERHp6zQU+r1pEMrtqCPq0mV+nHnzMNlzExmVokq0W0/i8CpNROGrXBe8LklpT9xtjXEtTfW51tR7WG+xY2Z1cZalxsT//znP/GrX/0qrziXXHIJzjrrrILyK/q5W2Bf3WWnnXbCf7/+L0YdMApvvPFGXtn/8P0P2Gv3vXDL7bdg0qRJseL44lz+DiMoICED/ZG2mNhNtA6TJk3CiSeeiDPOOAN33HEHhCheVKapqQlLly5Fjx49SmAhQZSCPNr4TEHD7VmO4RIjUJO+OA1sX9M9JCGxrmkt6io7xbfVoaYE70h5PwslAC+Byh8NReWPhqptIZBasgQtX38DsWoV5Pr1AADWoQN4962QGNAfvJNfRld8yHlpCZCzv8uAhas+QotsBmMetIQ2zMCV6s+7Qtg6K+Z2Ff13AZNfVU01plw6BRxcCd/ACOww+4hjJiFk73YGhHByPPvc9MGA3XbfDe+89w4O//Hh+Pyzz9PC19bWYtSoUZhxzQz027YfGBieefoZnHbaafjvf/+bNS/D6NGjY4XbWBFCoKmpKWe43XbbrRWsIQhiU+Kpp57C4MGDkUql8op39dVXY+jQoTjmmGPKZNmmjRVyy9V3iRoTdLclcMGFF5TkHSguvXr3wo033YjDfnxYaOyWpfWFrNksopwZupm5YOEvMqKv5QphO+GzCmpL/7yk9XsizkM4rQEDBuCbb77BT3/6U9x3330l94107Ngx1iIbS5YsKWm+xKbBRiWqDRloHzKJahtfTUBQ24SUZlxQZZP0kkjwJBI8UbDfXS1QxJHkSVSh2trekGpAY6rBLjQVqhjtM4HfLgltF9Pit0YY1fpomC/O6vpipG5KuWq0hElSrxArHIFWk44v3MrAhNA+HgH3LJl4UgpUJ2ponDMP6mqS+NmYAbjmoY8g4QFQ54xJD2C6X+W8GEuk9LnU7+6MA0hBGpleaQS0GcAEpGDmJNukoK939VVi7Yb8+m/loKqqCtdeey1GjBgR2F9fX4877rgDF154YRtZVjxrNjTCdhKcjzqtZhuw54U52+4x8yfy9lLHV703E1K05GWfEtSejjGHHRr0c8gcflej2+72a5izoF+UT0TvC/uJbGuiVml2gjvPBRkS+2e+jf5yAtqnba50JpUItNnHmNYrF9YXn+RJVCYq/fz0ym/MjtOZ8S8JJnW7qQyCP95m2kFfUFuIkMC2zt/+BsApi5S63kzf3oqqu200UJ2oQp+63ljd+ANWrl+p8jC/P7Blc3z3OkluLJApmN6nBKxQM+PO4ob2GeAL9we/O/9n+kLQ/V/znDn37N/i8cfSFxwdNGgQHnj4H6iuqrZ5uf1mCakWWnSuEz9v366yU6CPszHV4PcljH9RP6P9R626x9U166k0pYAUHODqmhASYFyHkYBkHgQkli9Zgtuu+wseuOcBNDXmHtuLonuP7ph570z8aNiPAn0jJllk2QLj9r6WfHq9uALZEe9swbbFfjP/2TBtJa5dW1uLadOm4fzzz8eHH36Il19+GfPmzcOiRYuQSCTQpUsXdOvWDdtssw1qa2txxx13YNGiRRnTi2LJkiUYMWIEbrrpJkyePDmvuARBEATRlrBLbz3UPmL77bglevapa0t7CIIgCIIgCIIgiI2MYdv8Hh2SW7e1GQRBEARBEARBEARBEARBEARBEG3GggULcop3VFZWor6+Hp7ntZJVRKmINQk821yYPCbdxtmfPbH8JggXPsE99+SfjJM8MkyeyzShqNCJRjQBlmhLNgdh7WuvvRbnnHNO7PAHHnggnn/++aLybA+0tqi2SbIoMQZkF2Mw4c2EVSPIENiv46Snq45zxsAYVyJ4zEaHgIQQAqP3H40lS5Zg2bJlGQVvTpw0ETNunhEqeRCzxwq7hK5jBmcirN6j5v8yOxnXTJw1k2gDccF8kW7mbEt/crBJ2/7VE/ytiJ7NK95zLd/n3MbwfCu6DSy2iDGz3xjqcmPkueeewyGHHJKXuNWZZ56JG264oaD82mIBHDUJOiK6bvzO/+35mDHjmoLuhYknTcSdd90ZeSxbe8Ecg4zAtiuCFadNikw/y8TubOkSrc+3336LKVOm4JFHHsG6deuKSuvhhx/GUUcdVSLLCCI7blsZJUqm9iMyTFQ66f1c2LbMSo5ZpRZ1XMqwKJnUQiLSLigjAQiZsmGFFP5fLdDVs2Ov1hFLyULRi5oUMIblCgRliJQxPwmJWR/8Heua1oJzDxwcnHNw5sFj3Apjc8bhMU99uP7LEvA8DwmWQIIn9LEEEvpv0kuo+PqvSYMxBo9x9f7COBhjUG8yqu/PmZLv4VoNiDuL+HDG7duAfV+w363skN3nvhc0NzXjqaeewheLv0BtbS1GjBiB7XfYPlQlfiWeccYZuPWWW7Oej6qqKqxcuRI1NTVZw23MLF68GP37988Z7uuvv0avXr1awSKCIDYl7rzzTvz85z/P+/nJGMMLL7yQJqRI5Efseo/oY7zzzjvYa8+9SmtQBg455BDcdOtN6NOnD4BgfyitbxQap83cPSqszxbua9p3/xjhM/rgIsYy44pqh1m8eDF+9rOf4aWXXspbtN6QSCQwcOBAnHfeeTjppJMAABMnTsSsWbOyxksmk7EW4yA2H9pGVDtzmKx+HPf91YkbLart+3CcEHZfgidRoQW1y4lbtoaWBqxvqUdDS4NWPg26blzfiW1aGPSiSqpijOSkHdfUgVxBVN9PI22qanFB/U7mtlta6JZpUU0JI8Rp7PfHeLeo2nKTGuNsaGjAihUr0NDQAM/zsMUWW6Curi56QdjQfRJ3XGbN+mYMO/sp1G/QAtmMAYyDwdOVrmVxmafflz27D3rxLKbDMcn1efUXw/JPqNqvvgl9XiUmH7YVLhjX9u9/Ukpst912+Pzz4EJa++67L1577bWi0+/atStWrlwZ2HfNNdfg7LPPLjrtTDQ0tWDbU24GAweYOm+MmQXLEmDw9LGE3u+B8QQAZ5sl/OtBXxPq+tPpgevjDN88NRkbvp4Xy7ZEIoH7/3U/xowZoy8j5l/XZpFR1/fr+kaY39fx4+iEGdSC01Htvg0q7XcGgIMH2hrrX3ejOoufBgS2dXtuxKgjF1LQgvNKtFioowyo8qrs2JaJE3zWpD8vVL5uLtKOh6btt2lA2+Db646l+vm4z69gSxH+1pRqxNK1S9HQ0gDnaeD3mZ02So20SiR5BeoqOynfvx6jU78D4PocMHBmxus8dW64amsSjNv2hgN64T113nRsgHH86bIrcfXlf0aYftv2w3MvPIvuPba2fWOuBb2ZdK6pcD/ajBUi3m8ApJQYOXIk5s0L3gdnnHEGrr/++kBjHNm3yeHjjHy+6WHLez+4By2iRY3Dcg8cTI/DBsdgE9x8T8BjCb2dgAcOzhPg8OBxbhfjWPLVUvzlur/gofseQktzfsL5LgeMOgC333UbtuzW1b+PA+W1o7RQv1fxRdPtXwZ1QfnBA5XmirS7PQyDGVO2YWyg4DmOqudYvwlpRR/sF198gWOOOQbvvPNO3nFPO+00XH/99aisrCyZPQRBEARRDv5w22FItLURBEEQBEEQBEEQBEEQBEEQBEEQBEEQBEEQBEEQBLExs3Dhwpxhtt9+exLV3ghpzUm3cfZHB44Im2lyTRH6SqFMQ/mxtN1uvoHJHu7sYtdOO00yLAwgY004SrNQZpgkRBCtgDtRsj1S7L3x4osvYsqUKbHD9+7dG08//XRRebYHWltUmwX2scgw+YgxRE7MhQSknr5qJu9mnHSr8IyoHU9Ykbtc7fSbb74JAGhsbMSiRYvwn//8B2+++SbmzZuHt99+Gy0tLXjtlddDdRyegOyWxRQ6KKEtdSChQ1iRbGnmJfqJWLkG5k/MNwoLTE+GNpOaAYBp0Ybwc8k8b8x+u+0+h9zzFI6f53OuvT/fytL2xUmShb7Hud/MRPt2XJ8bG2+99RYOPfTQvES1jz/++I1GVNuIrUSK5ZgVBQBcedWfMOKAkRh/7Pi8RZ3u+/t9ePP1N/HSqy+hU+dOae2FIa3PbEUikN4OyXhtR2R7ZNqvDHXV3tukzYlvvvkGixcvRn19fdFpbdiwoQQWEUR5UCJLefY3IoVxnM6lK7CRFowF+gxGYMbuNwJdUqC+aR1qKzrmZ1uJKepdtNhuXDg+C/2N4NNVi7C2aY0VrDZ6JzYK8x9Ftm9vDjBHvAS+CBfArOCJu0hOWEjJz8IXebMiS0BA0MfPI1TePB6BFRUVOOKII9IFnDIwffp03H3X3WltMmMMFRUVqKmpwZ/+9KdNWlQbUP3LXDDGSFSbIIiCOPXUU7HNNtvgyCOPzKsPbMTPUqmUFVcj8id2v8URPfz73/+OS35/CRYvXlxW2wDgsMMOwwP/fCBNPCzTOJ4ruJgWLhSFFdrvcvsnMrorEndRP7dPUgpRbQDYdttt8fzzz6OpqQn33HMPnn32Wbz//vv46quvsG7duoznm3OOfffdF3fccQd23nnntOM/+clPcgprNzc3Y/369Zt834iIR2uOGebjx3EXJVILOUnYW871xwQd7mn+mjRRbSlR4VWgwqsIiD+2FlWJKlQlqpASKaxtWov65nUZ1gL3X7y5ZBB2kVNp39vMYq4MSrhU2oVNnbZHi7BKJiEEwI0/Rx1UfiOmfV/a78UC9WuSkahKVJdtbHPVqlVpCw4feuihqK2tLWk+zc3NmD17Nh5++GG8/PLLkc/ILl26YM8998To0aMxYcIE9OvXr6g862qSOH5kX/z1qU8BABIemBSQRvRUvVTrIXMPkkkwLZXrfyTsNSG1SLF/9nVO0tlntoEVq5uLsr9UMMYwZMiQNGHtd999F0KIjbKfuPx7NbZsfKjaueCoyYaHQ/TAWKBzI0OfCKSEZAzNP8Tr051z7jn4w2V/UIufMXc0yAgzB8eH9Ib6w4NjSEDE2JAeM8okNs+MrznQN+I2D3WNs8AlG1iITjopWr8zg4AI+KJt+84YZEot6qdM46hO1AR/ExAqh9QGMn0+1P3H9DHzf7MgtX+vMWuT/q7vRQZux0ElM94xVUDG1aIGkrm5+3UXVfZKrxp9O22LZfVLsbrhe3uCgu8EJh9lQUqmIJkA4IHpa4bpRCWT0KN/qqxcnQNVNAYhJZjU9yHjEFLCYwCTXOttc9xy/c2Roto9e/XE7DmPoXuP7io3KcE59681M75ozrX2rfn1LY10d1Zy+tfK5OOEBBpSjWhKNYIxT509ISB1GSUkJIcWgFfnQgjA44BgAhIcUkhIrkTg1Y3B8d/F/8Ud192BR//xGFIthS2yA6i6Pf/i83H2+WcjmUgo4Xum7hlTEuMj8BdkUOPzTPeDzO9b3MUPIytPCt+P6qxgbO6WcD36zWHwdyNR5zLWb0Ja0Qfbr18/zJs3D7/85S9xzz335BX39ttvx5IlS/DQQw8hmSzv4i0EQRAEUSwkrE0QBEEQBEEQBEEQBEEQBEEQBEEQBEEQBEEQBEEQRfDxxx/nDLPjjju2giVEKWltob5s+7NmEJ53IWXWvNPCFkDaxI1wOiGRoEjhSjM5JG3eSPpkEhLXJjZG2ru4dqEsXboUY8aMiV226upqvPXW2y7CIAAAIABJREFUW0gkNu6frbf2Qgv5iDFY+wITfs12MF5YVFtKszcsxiB9wQEwJHkCSS+JBEsW1a5WVlZi8ODBGDx4ME444QQAwJo1a/D000/j0ccetZMcwzA9KdY+X4SeSGzK7IocmvBaRM9OZjaTnnWK0BOTjSiDmSJuTpa/z0wKZ1Zc251QaeqfORNn00RtczzrNjVx7aIIFytuMxruU2SZhJoWdVOuz1bkk08+wX777YeWlpbYcUaPHp1TGCkTbSWqHRndaZ+MXYeNPQyffPoJfjT0R1i6ZGkOY4IsWrQIA/oOwBNznsC+Q4ekWeNO5o4S2M5HXLu9Tewm8ufdd9/FxIkT8dFHH5UszREjRpQsLYJobdy2L9MYi6sVGI6ntwDIgPY2gMAwjO5GKzFmqfJa3bgaHSpqCxq/KCUBUZ1C30mDmlXO7vR3k6hnQJx8JSTeWvoGgsJaRhbJ/GXgzBemMWJCjDG4/2w8poQZlUn6RHPmZqqf2Toe89ONrIagFpN90Jr0o8peqvNfVVWF119/Hfc/cD8G9B+AgQMHYuDOA1FXV6dtYyXLqz3zn//8J2eYsOApQRBEPowePRpr1qzBjBkzcPvtt+Ozzz6LHXfw4MH48MMPy2jdpg8LvUtn4i9/+QsuuOACfP/992W3qba2FvfOuhdjx461Y65pNuoOoSuel/Z+nlU9u4BneDiK7afk1x9JE9Rmzn5X/zLgzmOR3zNRUVGByZMnY/LkyXafEAKvvPIKnnrqKXzwwQdoampC//79MXz4cBx77LFZ/QfDhg3LmScAzJs3D6NHj44Vlth0aY0FUsNJFSKqbeIH18cOZR4W0A75cSQkKngFKr3KdjE25zEPnSs7o2NFR6xtXI11TeuU6Kp5D7PlZnpxVGOzEccFwHyRTNUESx1eiaaaxVb96pQQEkpI274bCkgTTpj22Ph19NnSY6XVieqy1ccrr7yC8ePHB/YtWrQI2223XUnSF0Lgnnvuwe9//3t89dVXWcN+//33eO655/Dcc89h2rRpmDBhAq688kpss802MXKKHhg++eD+mDlnEVJSaEFSDq1nboVtAehzIdVxcHVSGIOU3I7PMO2HMz47IKUTCt1lWoB4ycr8FrMsJz179kzb19jYiBUrVmCrrbZqA4uK45sVa/XNJ237ZTH71Ya/2/pOdMukfaYIhWCheADQsm5JTpvq6upw6WWXahNk5LhXxM+OFCzTAacYTmR3fDDSdy+h/c7cSSLUR3TsCrf5ItTmG5+y3aMFsaXQAtdSIsESqErW+HY5vh83H+s3CotrM8AoYPvebbUAgfLLMz3GFBbYdq4ByayYsBLZNmN02gbObB5qQULu1Huwfnp37I2aRDWWrFsGaEF+FUrY+jA2CwhVFu5clkzqRSSMsLc+G0KZIJnx+IfH7VTanElActz117vwuwt+jzDde3TH488+jr59+9nnEmdcx+V+cbL0F1zR50wU7Vcr0se5unGN/zwEIDn831vo61bqa0RIAe5xCAh44PoZLpR4uAQWf/o5rr5oOt6Y92ZeCy9H0bVbV9x2963Yf8RwcM4hhADjKh91ffuFl6aeTV8LTIlrm4vKHd9mzl+/UvR5kPoegPMs8usxzY9q7yuJjU1cu7q6GnfddRf23ntvTJkyJS+f/uzZs3HxxRfjT3/6U0lsIQiCIIhysXH/QpkgCIIgCIIgCIIgCIIgCIIgCIIgCIIgCIIgCIIg2piFCxfmDLPTTju1giVEqWgLob7YOBP5zZegvWFxvTQVJOd7HpMv3EleMnggk9C2mlDlK1alCWyHJ7LYTX9irbuPxLUJom1paWnBXnvthYaGhljhOed49tlnN8qJwy5tJ6odTDy2qLbdzpBPQFQ7XYzBJO8xjqRXgaSXLKtgW11dHcaNG4dx48ZBCIGGVAPqm9ehKeVPjPfF8qAnTuppv5I5YYy4tRHD1oJ80kwCVRNG1eTXtHmTatKklmmQUqXCpJl0y6yAN5PSmdzvCOjoSZQZxbVDbIri2iVdTKCQpIrIvj3W58bE0qVLseeee6KxsTF2nH322QdPPfVUQfm1dV9dhjdCYgkmfI+ePfD5F5/jqCOOwpyn5uQwKkh9fT0O2P8AXHb5ZZjy2ymB/KLEucKTuv3Avr0by8RuIh7Lly/HhAkTMHfu3JKmyzlHr169SpomQcTFXTggoyBOGB0wvLCRtP/LnEcwcHoakEhPw7arLCAMBga0yBTWNq1BXUWnOJa3b2L0qyLr0hyLIe798cqFWN20RvXZHaFsU7cMCG1roZ9AWF8QknNz3LfPj5duly2nr+SVpe8e8f4QUabAfunnV+j71KDBg/DHwX8sKO6mQpwFLTt27NgKlhAEsSmTSCRw3nnn4bzzzsPEiRNjLwD10Ucf4cADD8S///3vMlu4abFu3TrU1tYG9mVapPLdd9/F0UcfjS+//LJVbBs7diz++dA/UVFREegXZBJxNOSzWKwvCJcfWcWyYySYSVDbHvMHDzKmHbdPE9Wf4pxj+PDhGD58eKw0XMLXSyY++eQTEtbezGnNMUMW2J/djxMlsKp8MunpZ/XjQELo4x73UOVVaXHR9oXHPHSu2gK1FXVYtWElNrQ0KKFL6J8mWJ+LjiC1YLLx69jFkGQwXMq8hkuA60WuzHu5BMClFl1V76ocxv/FICF0VsqRIyBQ4VXA417Z6uHVV18tW9qrVq3CxIkTMWdOfmPOgBLknjVrFmbPno2ZM2fimGOOyRo+03t/3+61+NHOXfHyB99BXdwpK6qt/hphXabFtRkkE9rPxwEmlLg2BCR48Pa0CRn1UsB3fEp89V08P3VrUFFREbl/3bp1G6V//MtvV/sb7gBH1AAZwsf9ti7nwF4efaHDDj8scn9On0SBbT5jDEIGxYEDvnvp96Mi23ynHsJtvhlLSxPslRLCdMfs/yQqEpWo4BWAWeA55Hv2RbsdcV+n8hn8e0idFi3Iba1xSmEXcDODn8wuWmAElqX2zYdFhU21qIyy+NM0W9Z0RdKrwH9Xf6mFmLXPnzEwLb4vpAAHkALgGR+8bRqk9eszm7dZ7Fra54jU5thHDwABiVl3/x3n/vrcNLu27rE1Hn/2cQzoP8DuY/aZosW1OQcEYLXVnfE/E84ve/Q7QSH+tLQx60zhIg66+6S+Ftc2rlGPT26EzAEpJMD9e1nCv1qlkBAc4FLqcMDnCz/DXTfcg2ceebYkvxHYb//9cPPMm9F96+6QAIRUv+2QQp1EBujFNJx6YOqcMruqg0LdV36Z7W0ho97dVBju3jfOmLEMpwvn8bQRimszxnDWWWdh9913x7hx4/Dtt9/GjnvVVVdh//33x+GHH14SWwiCIAiiHLS/URKCIAiCIAiCIAiCIAiCIAiCIAiCIAiCIAiCIAiC2IiII6y94447toIlRClobaG+uNgJTjZ/PekpQjhbulNctAaR/Zi08v2E/vlpMmeqXNAeNX8pbDfS7Q7MRMtcX0HZ1/iUVOiTIDZjRo0ahaVLl8YOf8MNN2DYsGFltKj8lPuZkF2MIRg2kCZz2lL3u5nc6IgtCAg/fg5RbSklPOahQ6IDOlTUosKrKFgErhA456hJ1qBbzVboVrMVKhNVEFKVQUAgJU1pJISUSEm9T6QgpIAQar9fF1KHF3bSckoKuzfqWedPFnWfa+4EUtgKDjwXEax3puszMHEaCFwTWc9zDNrT861ktkTNz28l2lN9bkz88MMPGDRoEOrr62PH2WGHHfDaa6+pCeh5kvU8Of3d6MgoasK5mYgfSM/pX7vhzf3POcejsx/F5VdeXtBE+YsuvAhHjP0fiFQK4VUBmJtfxDNF2onYEbZlLWeG9sgpbyZ7ifLT1NSEU045BT179iy5qDYADB48uORpEkRbwgLtZiYpZP9blBCy/e6INgfTZ1asY3XDD2niO22JEaIuW/pWwia3De6nRbbgzaWvKVEUzo3WlhW+MR9mBLYdQW0g+Mg3kmvZ/yIQFxH1YvIx+QaP+GWJWqSuoBoOX0ut+N61MRFHSLVbt26tYAlBEJsL99xzD7beeuvY4V944QX06NEDixcvLqNVGz9/+9vf0L9/fySTSXTs2BGdOnXC+PHjsWDBAhsm/Gx+8cUXMWTIkIJFtROJBA4efTD69++PDh06gHMOxhgSiQSqq6vRqVMndO/eHQO2G4Bf//rXWLJsCR6d/SgqkhUBgTxjmyvOlqt/xZx/2Y7l8y+fPALhTL9Hj4lkK1cgqZDoXDGi2qUgzkIaX331VVnyJjYONipR7VCK7vie+hIe6ZOQUiiBScZQnahGTaKmfYlqR9RfgiewVYfu6FrTFZxB+WWkgBACKSGQkikI/Unp8gkpIYSAFCnl2RGq7GDKqyOkkhYXQqjv0niAlC9HQMWHhE5TAPaYliXXaVQlqspWHY2Njfj73/9elrSXLVuG4cOHZxXVZoyhpqYGnpdZOHzt2rUYP348Zs6cWbAtx43op84PUlDqoym1rf1wSn02BehzD2n2wblmhN5IOTul43BLv2+Wfd+IDU3/n70zD5CiON//U9Uze3EsICCCAiooUREVD7wQ4xGNVzSaeCb+1OCRKCHfXCqJiUZjTCImavA2YuIRjQcSJcYLVEQuFQQFFBVU7muFZdmdqfr9UUdXHzPTszuz7ML7WYaZrq6uqr6qquvt96m2Mfby1VdfxYan0+lWLklp+PjLtf6CYx/1v4K1lyKHQGw4Wuj8bnj/oURlOuiQg0Lpq7ohmr5TxtD7URFk6Du0faC/FBdVFqjzufNbxlt/w3U+BJR4MQQkk6j0KlHhVapxKN2XY1oB2QghByaBcfuGTPfd7DiX2hN3jMyOnDEOzpjVJFbjYzzUE+XqjzE1sR0Axp2UmJt2cFvOeOyntqoLdus6AAwckglk1ZsAEEzV9YxLSCaxdvVqSGTVPkppj6eEElQWug7x55Bh6l0BU9cwwKhrM87w8N//gR9fMTpyPvr06YMXXn4eAwYMCFwH6jbQ4tqMWVFp826BO0GNL2wec57NchECye47DDqxFtk4jb40AKzbsk61oUJC6jbVtLHRLpW+RnXVvHj+xxhz2a9w7jEX4MVn/tdi22A6ncZPrh6Nfz33OHbstaPJ0oqASyFs+QPfun2X+prxj485/7oPoa8bCGnDpDRtjw6Xqm+hjrdJxrfJRvpqphzt2AZ75JFHYvbs2TjkkEOK2u573/teq018RRAEQRDNIbW1C0AQBEEQBEEQBEEQBEEQBEEQBEEQBEEQBEEQBEEQ7YW6ujpIKTFnzhxMmTIFy5Ytw+zZswtuN2jQoFYoHdFSWltUO4mAphHl0/5POszJLIdgZyKnihyC1kmIS18JDMG6lBhnLl9g24kn/TSs41DM8VXipKxgWJLyllNMiiC2dUaPHo3XX389cfzvfe97uOKKK8pYovJTzjYhX1LNFWNw/Pai2wERMYagqLaEx1Oo9CrhsdyO9q1JhVeB7tXd0VTRhA1b1mFzZjMA5RALQInhOfGldIX2GJhkOo4+ooyDacdiAYAx05Y4knzSxDXnQHsmm1iSQep1TEqoySWkdZRlUA62qpkzy8bxVtp20iXcphXbxrWmkG2udrToMsQ61LcNqL9QHPX19fja176GdevWJd5m5513xty5c4sW1S53nZyvr87i4oTrY2e97b87ghH/99Of4NDDDsVJJ5yE+vr6AoUN8r8XX8KA/gPx+rQp6NOnj81fsmDJ3LrI5qzrJITrrJhrPVF9ZB3F48tK91B5WbRoEYYNG4a1a9cWjtxMrr/++rKlTRDNJU+1E63/c0UMJ1KwD2IqUETURJhOLNz/ZgzIyizWNqxF9+ruhTJoVdy6uRz9R9NeJJ0oZtbyGdjUtMnpD/hC2Jw5ItcMStzHkf3hRnybMS0kp76N6A/AtegQjIq2fi4IiSJJCWbEgOLarlCQjVNA5CQRpUhjO2H58uUF49j+EUEQRAlIpVKYO3duUaL9y5cvx957742VK1eiY8eOZSxd+yOTyWDEiBF48803A+F1dXV48skn8eSTT2L06NG49dZbAcCOoX322Wc49thjkclkmpVvKpXCggULsOuuu0bWFbTVmX6jNIKEQVtWxK6F/P2rfON8hfpOzZ14I9BvkaGw8HqVUTRfFlouJt8y0KFDh5zipYYvv/yybPkTbZutYcvJa8fREXOKasfYcWJFtaURjVRClymeQpVX1e7G3mrSNahM7YxV9SuxuUmNizLG1TMZzDOh8K07+vmNSQEm9dO38GsiyZT9RzJAQvjPo6buZhxSZO0zvZBZffw5wLQQKoDKMglrCyEwevRoLFmypORpNzQ04OSTT8YHH3wQWdezZ09ceeWVOO200zBo0CCk02lks1l88sknmDRpEv7yl7/go48+CmwjpcTIkSMxYMAAHHnkkTY86RV2/NCd0aFyOjZtEdqu5gFawNwfkjYNqwDA9ZizsLn4FjZou5t5ZA4N5FixVEBIiUVfbMa+u3ZIWNLykUtctL1OALVg6ZqYUBm6KGT8t1stqhPqbxszDrJ29t8Slen4448LlkbGJOZSyAZZwMZhk2HMDvzF1flMBjpLgd/WRiTiJ1LwA3SdHziUEpXpSqR5RXAfdHmsHYj591hA5BnaVsRUGa31iEllS2dm9yUQWO90g+29a2xJphw6fa3CLZm2O+kxNr99cw5IjjaaAehU2QkDuw/AR2sWIqPrBSElmC7b6hWrMfvld3HuyHO1TLYAAweXwo75OV13KHVy530BrvdRH6z7730A14y+JlKWfv36YcL/JqB/3372PHGm6iuu2yn7HODY/O01wIL95ThbW1yfvKgx2nDUmPcNoptI+76eDF2Lqzet0vWt/tPi41JKgENfBFrUWzXGWDR3IR7922N488Wpycudh3RFGud+/1xcMeoK7NJ/F3CzU9J9z0Jfb0ZkWxqBc0CaRxZbBQl7nZq9jUxC4tz/RpAecKou9yDp90xc+6pdZZ8Ty2CDzUOpbbB9+vTB5MmTcdVVV+Gee+5JtM26devw3e9+F1OmTEFFRUXJykIQBEEQpaINTUFGEARBEARBEARBEARBEARBEARBEARBEARBEARBEG2LTCaDqVOn4re//S0OP/xw1NbWokuXLhg+fDjGjBmDO++8M1E6e+65Z5lLSrSUxYsX4/zzz8cFF1yASy65BD/96U+xceNGP0I+3wTHOT1+dQFH/VzbGYcrGOfDqLNtQMxPO0wFHHBaUO7EWK0pN39mHUesI5e7H44DXqTMpmz2p4wcr6RiTYFtWlF8lCC2JR599FHcdtttieMPGTIEDz30UBlLVH7KPdFC0PEuuC6nGINeFSvGIIO1Yk4xBl3vGzEGAQnGOKpTNahJ1bQZUW2XtJdG95qe6F7TEx5LQUgBIXX5hVDfUkJAQkBASqmWpYAQWQgtOiGlsPsspVAOpDqe1Nv5H8A0ksZJU8IePP8MyuBx9kV19QfStnvmfPnnzN/HUrRxW4PY9jsOFvoApeuDNIcC9y/1F5KRyWSwzz77JBI7NOywww6YN29e6R1tW+hDnExUO7AyKpRg739HKMKmpP6GHTYMi5d8jIEDBxZdxmXLlmGvgXvj+f88H6qT/NJL5y9QXOsoHq6rCj+jxNZHBXQr6B4qD1988QX222+/sopqDxs2DKeddlrZ0jdkMhlcdtll6NixIzzPA2MMlZWVOOuss8q6f8R2TlzVxLRglzv5iYyp4pgj6xwWJHQme9HSX6jbsgFbMg0l34X2gDkG+VizeQ3eW/GOL5Zm/rRINsDAbagf5h96dR6MMIrHPRsHzC+BWxIrhu5OzqPjmq4/c7a1gmxWXCWHyElg+C2HoJJ7fNqZAF5bIEm7sNtuu7VCSQiC2J7o3r17URNIAcDmzZtxxhlnlKlE7ZMZM2agoqIiIqodZuzYsTjuOF8wkTGGU089tdmi2pxz/Pupf8eKagPxItGRsJAgY7gPaPoNpi9g+5RFwgr8FZ2eKYcz7hYuW3h9dNdZ3uWtRefOnQvGWbFiRSuUhGhrbA1bTkE7jlsu145jbDSh9HOJagtt05AAKr1KVKeq2+YzRYJ3JDzmYacOO6FbVTdIKZEVWWSFQFYKCGSt3UdICSEEhBTIZn3bj5RZZe+xti2hBLOFRFYfJ1MQKYUS3ZYCUmh7kg6HTq/Cqyp5/dbU1IT//ve/OPbYYzFu3LiSpm244YYbMGvWrEj4ySefjAULFmDMmDEYPHgw0uk0AMDzPAwYMAA/+tGP8P777+OSSy6JbJvNZnHJJZegqamp6PJUVXg4er+dAG1jU+LZAtDH2oxfq3BtT3KWAfNllgWkzMJfIUO//Ytt3mebii5vqclkMnjrrbci4f3790dVVXmE28vN3E9WwLePOsc8yZC/q3BbgPovp0E05p8wAwBqa2vRb9d+drk163wzSCjskVB/2tIM+x4UtE1aCkimfsPUVcxPM1zna61iWDu03q7Sq0KaVfgrA7YopoOMwLVjfjXCz9IZn2P+eJcviu2PmjEEJ7SDHovjZiyU+X1J5oT5cf0xPQYOj3FwPa7Hmf5wDs65TcMsc67y6VTZGbt32xMAU/V/VtXpWxobccOPbsLst2bpY63rBisADdVuGpu8EGoSBn1OmASEhBWHHnf7XbGi2nvuuQdeePUF9O3bF8b2z1hwElumhZwD17jz3kZcexJna3NF0JtlX2dQSpE8GGZEsePC7Pt5IRv96oZV9vqVTE9rrttLIYSeaFxJVH/4zkL85gfX40ffuqokotqVVZW4+LKL8Oac1/G7P/0OO/fto/s7+l6yk23o4uqJz6UQelmXWwhHlD54n5rbRzi//fsNenIO2LtZ9blUDHUP67T0+x4mI+bk4V8DZkWJbLAFKLUNtrKyEnfffTfuueeexPb7t99+G2PGjClpOQiCIAiiVKS2dgEIgiAIgiAIgiAIgiAIgiAIgiAIgiAIgiAIgiAIoi2ydOlSjBgxAosXL25ROr169Urk8EtsPWbPno1vfvObEafrGTNmYOLEiejUuVOz0w47QhhHi7BrTZxLhfGNlVYwj4UccP31NvFwgjl8Kloi2plTUCiuTDDOWb5zCdMOXyaOceSX2klJZxJbZjfv8HISAnkQBFGQ999/HxdccEHi+N26dcO0adPKWKLyU26n3Lik/PBmiGpH3HyDTnsBMQbAOiZKABVeBSq8ijYjkJKP6lQ1qjr1xvqGddiwZYN1VJVSOwZbZ0Vf4FCtl+C2xWBgUEIUjHEwqYTFpZTgzHrEQicECYAzlaaKY3xmmXYoVQ66cBxsc7VVtv3JIVpTijautSjnPRIfvXl9lpzHzzq45smT+gt5EULgwAMPxCeffJJ4m06dOmH+/PlFPxeV+3rLJaod1622Cznq46BwviuW4G9b26UL3nn/Hfzgoh/g0X8+WqDwQRobG3Hmt87CqNGjcOMfbrQFY9aBW/epmdMP13uiqyr7I1I3Rfa/QH1U4D6ie6i0rF27Fvvssw/q6+vLlkdtbS1effXVsqVveOONN3DCCSdg06ag+E1jYyOefPJJPPXUU7jzzjtx2WWXlb0sRNsnrB1jMH2uXBGtkAzLU1E5QiJuuiLQWVPjMtKtyG1968djjIFJBgnTn2RYUb8Cu3Tu2yb7c/b4lDMP0/6ExUKkxKufvaTaCW6Ed1xxHoaoYI8W4gG38bluY5SotpHy8b+tigxzVWNckSCzTq+1wkQ6JnOFvG3hrWKRKXNgtbPfJg37Xd7DvU2TpO3ba6+9WqEkBEFsb3Tp0gXTpk3DsGHDEm/zv//9D2+//TYOOeSQMpas7dPY2IgzzjgD//nPfxJv89JLL4ExhjVr1uCqq67C3Llzm5V3RUUF/vP8f3DMMceogJxdwWhfJRLm9he1QKEJC9i24Ie5cdzwUhP7vG2U4nKst/2UuLHJHNsV05ct9xhAt27dCsZZvXp1WctAtD22ni0nhx1HR0wqqh3MMCqqbZ4yqlNVSPH2LQ1ljliXqq5Ie5VYtnEZBLJgUoBJruPoZygOFSZNvczggalHMpkFMxYfBjBwKLFs9ZxuxWGlnvCbwViElNiqVDlVVla2eJ/uuusuzJ8/H2vXrsUnn3yC9957LzLeVUpWrVqFW2+9NRJ+xBFH4KmnnrJi2rmorKzEPffcg/Xr1+PJJ58MrFu0aBGeeOIJnHPuOUWX6/ihO+O5aUvBkFWjyExLm8qsGllhZtIsM2aiRW8hoZRquU1LRu40praTRh3WX/feJ5twzoiii1tSnnvuOaxZsyYSPnz48K1Qmpbz5ZqvsGLdJnUTOvj2EucFJDPBaIRoX8gEu9TNfyRRmU751imBujR2mCeH3TVCwjpfBq7E4DhaXts9RyCejclghXr9bV2BbTWmKCGR9tKo8CqCeQWHKm15TL/T2GLcb9c+I1VHFkz654YxCSkZGDdjnL693N59zBkbhfQPvnTfY4sey1x9wnxdxdqqWgzoOgAL1nwIoRXH77v5Pnz4zodY1WMVpJAAZxBSgNs2QEBKrvdQAIzriRU8VXMwCSYFspLj9j+NxZ9+9+dIvvsO2RdPPPcv9OzR0x4rxjggJBg3+bjH1g4N6v2X4Pq4xe23FV/Wx0VIEe1ft9TGmUO82S2jDOXxVdNX2NS0EZxx/1zCvcYlhMhi4TuL8O+/PYV33ny3QCGTUVVdhfMuOg+XjhqJnj172kkTBSSYZBAyC0BNpih0O8HgqTNsh/rN6L1aCyF0M8LsfcXUjugx33gbp99VY07NJtW7I9Dj/EbQW99rTErdpvnHy9xXxdpgTd4237gLoZVtsD/4wQ+wyy674MQTT0wUf+zYsbjssstowkOCIAiizcELRyEIgiAIgiAIgiAIgiAIgiAIgiAIgiAIgiAIgiCI7YumpiYce+yxLRbVBoBBgwaVoEREuVi6dGmsqDYAvP766/jmN7+Jr776KnfjLoatAAAgAElEQVQCzXC6DW8eFOsLhriOMBIyuKydogJOY87mMhAQ/Pg+Z7njJN0mKNkas4+Oo6pxXDEOrXYfmRs3T1qhfJojtlluASmC2Faoq6vDYYcdhmw2myh+Op3GtGnTUFVVVeaSlY/WFAyOCjGUTowhVlRbizEY59eaVA0qvcqiBFK2NgwMXau6YacOO4HzFLJSICuzEPqTlULto/4IKSCkdD5mvbQC40IKJbwgJASEcl7W8QH/G4BNA9oR1j+2MQ7VfrB14jTtnQyeNOdny9u4ctNa94hE4f5FkjRaUg7qL+Tm6KOPxnvvvZc4flVVFd577z307NmzqHzavKi2U8ZgWaX9PxgqrZDofQ/eh3H3jIPneQV2IlQ+KXHbrbdhxOEjsHnzZtvPtnVRrBO82Rb6mSG4Lpfjfb5lu4N5zgHdQ6Vj8ODBWL9+fdnSHzZsGBYvXlz2Ptyrr76KESNG5BUZEkLg8ssvx5gxY8paFqLt0pK+aS6BQTfYTLUSieSInATKIk0aur/OAtLJehvzW30YA5pEE9ZsbrvCfmEB67LlE/qbuXw6VtWvBLgrgW2kz7jzVMQC2xsFGOaUnTNulznzv8EA7uTJrWiQ/aG+JQK5WWnufMcjVqQyhiKbwPb0TNaaNDY2IpPJFIy33377tUJpCILYHjnkkEOw5557FrXNfffdV6bStA/eeOMN9OzZsyhRbZcddtgB//znP5u17R577IGPP/4Yx3z9GL8tLtDExrXBsWJ3rrqiRGx/gbl9DOcT7g8V2wdTk40E/+JMeLnSje3/hgY+cm2XlNaYWKtDhw4F45TzuZloe2wdUe1gwhGBVbdc7hiitZMHtwvaccz4nvlPiXvWpGvatqh2EcfRUJOuwS6dd4EHD0IIZdeBgEBW/S8EsiILiSwyMqviiAwEE8qOI7QNSEgtwqlEVe3/TEAybQ8SQmk3QwmLCm0TqvRaLqz92GOP4fbbb8c///lPTJ06tayi2gDwyCOPoKGhIRJ+xx13FBTVNjDGcOedd6K6ujqy7rHHH2tWuUYM6Q2Pa9sjslAC2sqOJvVvae1sQoeZuPpdE+e6N/EA2HvDxx9xn7Uoz/s7eairq8ODDz4IIUThyHnYsmULrrnmmth1Z5xxRovS3lq8/eHnpUkofOvH2E4als1KlNQtY/+QLM8S2iaDdb5O3lVTNivDtnshoXTlY+p85tg9tTCwueylFt32uIdKzx+fj53s1CmPzsqOVTEWFr2Wwf4jg+2LBnfGmdwOAGdu39GMmHE/HvPTcCfA404agQ/L8QnF26FmB/Tt0heAxKv/mYwJ4ycCANasWoNPP/oUQmQhpERW2+ql/mba7iakVCLI5t0AocJv/s3NsaLaBw87GE+98BR26N4dAupdASOEDHsszbJ7HvwrxI+fw85mhJ7dyXgCJzKySSiB0HL4kkgiqu2mo6/bZRu/iKan33uAlPhg+gLccOFNGHPer0smqn3pVSMx+b3XcPXvrkb3Hbrb86fe04A9h0bI3fS5hG7fTRxjZ1W/1b0kpPTjqR0HIAPviGRD74xIKXUbI2ya5hCZ90ekneTEKZNzTO17DLY+QGIbrLs+/NsJbHUb7AknnIAXXnghUdxMJoP777+/5GUgCIIgiJZCwtoEQRAEQRAEQRAEQRAEQRAEQRAEQRAEQRAEQRAEEWLSpElYuHBhSdI699xzS5IOUXoaGxtx5plnxopqG958803Udq7FAw88gC1btgAAZs2ahWGHDMNxxx2HU087FSMvHYmnn34ar776qhWgzSXUF3SOiMYwjhGuwHRYVtI4jISd+d08rIhngT+Ekgh8pP8Jpx3OJ5xXBGb2yXcoMY45RmzU3ScS1yaIrYsQAgceeGD+iQUcGGP497//jYEDB5a5ZOWj3EIMbl3FnPBwwonFGBB1zA3k44hqK4EB5fzHuYcO6Q7weHFirm2JylQVdu64M6pTVVYcQYkvKMdJJbStHCR1iP/nOGoKLbBtBbWFtNvAOlFKGw/QLv0FxLXd82DbUkTFtSPOuChNG9dmSbArOfsRzc4yQVokDFwUp59+OqZMmZI4fjqdxowZM7DrrrsWlc/WENUGCotqu/nHO0U7da+uJ0wcE6orDXzvwgvw9qxpqK2tLbAzUWZMn4Hd++2OBQsWOE7kuqA56qNiHbsT1UeFjjPdQy3moYcewpdfftns7VOpFCoqKiLhnHPsvPPOePjhh/HWW2+hW7duLSlmQVasWIETTjgh8YQtN910E6ZOnVrWMhHti7zVfoxOdjGJREQErXi29JVeQmn6YtD+mIkSlvElZ9Y3rMOmpvIKa5WK1hBD/HLjF5i1fKY6TtIRiWSOmCPjYOB6mTtCPVp4Wwv2mHVmGeZbr1NBRjiIgWs36oiwT2DfQ8I20vxwyhds8p3oOY6fM15ntw/3KaipzMncuXMTxTvggAPKXBKCILZn5s+fD86Ty3EsWbKkjKVp29x0000YPnw4NmzY0Kr57rHHHpg4cSI+/PBD9OnTJxohrB0YWR0Vni5GjDowMUto8pJYAW3HCJcrvv2A5ewrFJooJec+hOyKubZNSmv0IwEkei5uampqhZIQbYGtJ6qdI54VVIyx44SEgf0RvJAdR8+cZ2wXjHHUpGrAWRuWhGrGs4zZpMKrQN/avkjxNITIKBtP1p88VUjhiGDqcKFsPxlr/3HiCW3vEcIKb4NJZCEgmR8mpUTKS7Xt45qDl156KRI2aNAgDBkypKh0evbsiVNPPTUS/tbUt5pVrtoOFdinf1coAW0jRGpsaGasWvgfPdmtP5ZthEuNGLfBESy1Y97+2sUrGrBqQ/H1fn19PS666CIceeSReOut5u2zlBJXXnklPvzww8i6fv364aSTTmpWulubqfOWFhW/uUP/TV99gWxjXcF4O+64I6pranJk7nzy2fggrW0m158R5DV2XJN8OB3A6feEbUWuTUZGt/Pfg5L6ajfC0GpCATCgKlUd0wbl3rnApC5aaNuMPQXFtVUkI65t0rV9TTNI5oT5Atv+rtqxUCvkrTfjvlq2Gq8LfcDBJIt+YuLu0rkfZB3DX6++PbCv01+fru1gWUBmtW1fHauslABzJs4255IBd//1Hoy7bVzk2A0/ejgen/A4art0tnYz/901ps8XA4S0tkBpjiGg57j1B4zjxLXNbyWCLoPr7PWQm7z2bZmrLxQjqm0QNgq++OrzqKi2lJg/7UPc+P3f44b/dyPmTZ+fv4BFskPPHdCte1d1TBE8rll9TpkupplswbzbYd7XSPEUKrwqVKdqUOlVwWMpdf/YfpSEP7G6tELr/oTsWaed0nWD8N8HMf0E18arJmGQ+p/zTog1GbhtVXE22DBtxQZ7wgkn4Nprr00U9x//+EeLJ6ogCIIgiFLThqcmIwiCIAiCIAiCIAiCIAiCIAiCIAiCIAiCIAiCIIitw0MPPVSSdI466ihcfPHFJUmLKC1CCHz729/G9OnTE8W/5OJLcO011+YU4b7v3vsAKAfG8ePHY+iBQ0MxjEODcV2Kc3Awjjja24I5v+E4RYREnaJpSed/FivcGUs4GZZ7lRsl6OII39nIxok6//vCU/AdTZgqq3H4sr+DieufvuNS3HISIukTBGE588wzsWjRosTxf/WrX+GUU04pY4nKy9YRYoh6+0bq81xiDDkcc/0Ax+lP+O5/aS+NSq+qwM60Dzjj2KljH6zevBprG9YqcT7pOwYrZ90suGSQ0heYkcZHWOr1jCv/RybBwMGl9pNlUokr2OabAVrQQkIJXKj1DJLp1k8lZNuksJMtmA6Pa+tK3MaVksROmbmKWMT9UbAsOeLnOz6RPkk0Qqxgpl1N/QXLxRdfjGeeeSZxfM/z8Morr2CfffYpKp+tJartZhAnjuOWLfwdTJnZ/m3st9mOAXt+bU98vOQjHH/MNzB75uwCOxZk/br1OGi/g/C3e/6G8y84X+ehLmam+9ZuX51J83yhBQ/CdVbMtU597q3P9ddfX/Q2vXv3xgsvvIB9993XhtXX12P27NnYsGEDdt11VwwaNKgogcCWcsopp6CxsTFxfCklTjvtNKxataqMpSLaM+Fxh0TEDsOoitGInCCXDgTTfT3V0VS9a70d0/1AMx7iK2swLN+0DH0790Oap4sr61aA6TGZclDftAn//WQS1AF2BbKNODZXoj02jIFD9fk5GLgR0gbgcbUtd0W29XE36fhtlS8S5AumQ7eRzJ4zVzhIK7v4QkGBxhOBfoEh0VEr1P0gIsyeXbhvxDlHx44dW6E0BEFsr3DOsWnTJuy5556JRLM9r/1OZNcSnnnmGYwZM6ZVJ1fq0aMHJk2ahP333z8+Qpy9K0/x4vqX5lnZ6VrEph9+bo6k3dxn4gSbRSb/KJSGtc21TFA7VxrlYu3atQXjVFdXt0JJiK1NuccN45IK23JyjRuajYoX1XbXSyWqna7ZqjaBlhIck48nxdPYpbYvPlv/CRpFEwAJJgTMZEtqW1XHKYFXZcMBJIR+zuNSPQFKcHAICD2RkxTC2omElOAMyOoitVcb2QcffBAJGzRoULPSOuigg/D4448HwtasWYONGzc26/lq2F474r3Fa6AGwLNqBJlJAMKOJis7nS9eaibCAri9V9R6F7fxNnY0ddNJKfH6vPU447AeRZcXAKZOnYrDDjsMX//61zFq1CicdNJJifpxdXV1uPLKKzF+/PjY9TfccANSqfYp5fbae5/mWRvXv8kRLxwesIEybPrslUTlefhfD8fnETTl5LbtQUbr6Lg4TlLh5AFo4V5npa7nI2LKbp0voW3Hbma+WC+kP4mzhER1yq/zwzbNuHC73ti+HUFoM75nDo37XpZ974xJay+yTZK1YQOMM2dDJxFnLM1sGDgFzN3E7SznPglMj7MaDtztQPTp3QefLP7Ehk19bSq+feEZEFLvI9f1CIOqYwQH4xKmRZBSQjCJxR8tjuTXtVtXnHjqiXj6yadVfC0qDsAZVfTbIOaU34qRh7jo4ovsOLG73+75MemZA9Qs23+gv5BjJaCFwkOrHBvnko3Oc60A5r71Pv5z1/P4eG70eJWK++64HxdedqHadyYhRBYeOCRX9kzJAGnacAiYFzpSLIUOFR1QnWOyEQmJhkwDNjVuQkZk7LVr7KXh68u1h8IcFmfMnzn9MjAGAYmsyNp3QmxTBAno90jMvW7GoMtig23l9xh+85vf4Pnnn8c777yTN96SJUvw+uuv46ijjipp/gRBEATREtrn0xhBEARBEARBEARBEARBEARBEARBEARBEARBEARBlIm1a9diwoQJLU6nsrIS99xzT6uKVRHJkFLirrvuwsSJE4vaLpeotsuHH36Iww8/HLfccguuvOpK7cDgOPwhv8OtFemD7+0SEdSOcZjxZfz8ZO2vfIIBLMfvOGJ8GePcG92SuWIEAQcQXSbrVKIdS1xno/DvqHARCf0RRDn4/e9/j6effjpx/BNPPBG//e1vy1ii8rJ1RLWDCUeFsRF0xi1ajEHnYf+TqPAqUeFVFNiZ9kf36u5I8RRWblqhHC0ZD4hsS+Y7wyqhPeUALbXogpBCC9AwgGnhBShnfgEBDt2Pswe9+eLaKpmouDYAv61mwXjh7dodRQiV5E6icCJxwke54pG4dvP45S9/iQceeCBxfMYYnn32WRxxxBFF5dPaotosEhYvqu2WKyCOHQiVge2tTIKjpiClE0+vqKiqxKtvvIqrf3Y1/nb73wrsYJBsNotLL74Uk1+djHvuvycg9sWkVI7oTpmbK66tkvR7+m3BsXt7YOPGjVi8OLmYQb9+/TB+/HgMHz48sq6mpqbo+7FUPPXUU5gxY0bR261evRq33HILfv7zn5ehVERbhgXq0kR6gjaiFY8x4wnMEYLJkYdNQDpiLtLvHIRFUaTubOu1KjWm6lgjTGNkZrJS4IuvlqJv5/6x4h/bA1mZxfOL/4PNTZvAGFeCaEz1zY1wtul/+0LZ6mNETXwpIQ4jim3EbzhUFDddX7hblcEKnvtbwm/ZTHPoX2mxTZYj7OaLvDmr4W7P7PVENJ/58+cXjEMCmgRBtAZVVVVYsGBBojqnU6dOrVCitkVjYyPOPvvsVhXVnj17Nvbbb7/iNnI7ljmKGiuuzfxn4VDk2LTCz8tBUcHkxc1JQKMwxkgXLExk21z9k7Ysqi2ESGSf3R7vv+2NNmfLyWHHYbqs0ZFDd1vfjiP1Q6YSROWoSbVvUe3cBAcPJSRSPIW+Xfrjk3WL0Sga1TOd1JMGgoHbhzoGuMKp0gODRJYxMMHAmURWMDsu4A8FKDHMrFDjmQISFanS2Mn+/Oc/Y926dbHr5s+fj1GjRpUkH8OGDRsiYc0VcO7SpUtseH19fbOEtYcO7AEld85gjjT0c74ROGXMhJlvT48zSxsmpbLxSWtr0xlI9yUZ35j2ynvNF9Y2vPLKK3jllVfQq1cvnH766TjmmGNwwAEHYJdddrHHd8OGDZg9ezaef/55PPjgg1izZk1sWscffzzOO++8xHmvWLECS5cuzbm+qakpErZkyRLMnDkzNn5NTQ322muvxPm7LFi6Gp+vqgMQHbvyRdBd40OeOqrAYJ5oiL9vwhx0yEE50w4XJ1xe912r3MX06+5cXcQ4UW0no4Dt3q3iAhOtGjuM/6XTVSWo9KrgMc9JNmxj8kfFck4+zBmk8O3S/uRwJn9nvNTkERID9u3VzptePDzO6uyEOw4WV6Yi+opuzI4dOuL+h+7H8Ucfj0wmAwCY+fosbNpYj5oO1eDMQ1YKqOmzlZ1ejcdKCKYn9JO5Zk4E1q1dh6tHX524bEm46OL/B9fmBwn7nqiUEq++8iouv/xyva/R4/L5559Hwv7x8D/w30n/jc2vY6eOmDlrpk4v2DeRMrgc7qss37QcDZnN4PAwZ/L7eP7eSfhs/mdF7nHxrFy+EnPemYPBB+wLKU3bngUXatIMydQ1LFgWTDJ4nKFzujM6VHTM2ydiYKhOVaM6VY3Nmc2o21IXuH8EYK9ZO+k5pPOM5x9Bc3eYu9DkEHwnBMqmKgHods9/T0TbYJHQBmvOTYwN1l22cfNQ6mdxz/PwyCOP4Gtf+1rBuOPHjydhbYIgCKJNQcLaBEEQBEEQBEEQBEEQBEEQBEEQBEEQBEEQBEEQBOGwcuXKWCelYujduzfuu+8+7LHHHiUqFVEKjDPB5s2b8etf/zo2Ts/DbgB4CivfaL4zTVNTE0aPHo23pr2F8Q+PRzqVAkJOEHrBegnFiqeacNdXMJRG2HlKRn4g4IwRIRTs5l3Q2Uki4rgvWXC9ZPH5Muss4/teMRYU6nNFR3OJ8ZG4NkGUlv/973+49tprE8fv379/0ZMUtCW2nhBD7ni5xBjUuiSi2krE1RdvlahMVSHN0wV2pv3SpbILODi+/OpzQDvnc8YAxsElwBhHVgtaKHk+JbAttCgek9y6+3Nw3e4q51sBLbytRfygnfwZihfX9n2Ng86TMuTQafsGJWjjWkoiR8xcRUrqtN7M9Um2jTteOde5mgxxaW7H/YVbbrkFf/jDHxLHZ4zhoYcewkknnVRUPq0tqh0Na4modnB7K4gj9Xrdp/e79NLfVqd10y034YjhR+DC876Pxsbinkcf+ccjmDljJia/ORmdO3e2buBGXNvtlzdHXNvsZV5xbbqHSk59fX3iuGPGjMENN9xQxtI0n5YICf3iF79A9+7dcdFFF5WwRER7JU8VEysaGFhtxh6YqgcL9TOsQDf8Ot/260yfUDIo4Si/AEZ0mUkjwwFsyTbii6+WYpfO/RLv69YiLCJeCl769EWs3LRciWAzpX5kjxMAgIMxBo/5YVyXhYPBY1qAmzF4ngeu4zNHiNuEBfbFfkJnyNF/Mvm5y/61xAJx3H66+9uVWslFZEKd8Doilo8//rhgnK5du7ZCSQiCINRkMUno3LlzmUvS9rjmmmuwZcuWVsvvhz/8Ifbff38AzRAQ87XScnYsw4JmhcJzDvqa1XFtfbHNf8jeF59R/m3jJq/1Ny2uQK3Zf5k6dSoOP/zwRHG7d+9e5tIQW5M2Z8vJY8cJSWjH2IAcmW3pbqHEIdvFM0LC48lyhLukeRr9uvTHR+sWIZvNqmqacy1WCTVumQUYByBUncU59HM30wKdHOY53VTzpgRCC6yqMQGJSl7ZvH0OMXTo0JzrmiNOXQgj0uqST5Q5H7nGHGtra5uV3n67dVc2NaN2LJWcqbqUuV2nxocBNSauBUmhbHEGv4l2H8KBuDvytbnr0ZgRqEi1fCKz5cuXY9y4cRg3bpwqB2Po3LkzstksNm7cWHD73XffHf/4xz9iz1MuHn30UYwePbqoco4dOxZjx46NXTd06NCcotuFeGHGIv3Lv4PCdxMg81e1+n71F+IjsYT26vUb1qOrKwKfpD8EXddEL5fANu5kB6FXsYLpxGwvZcg2Ymw/EXO/DhASkvkTsKqcBSQDPHhIe9HjERbRdu2asXWpdMcy/ThBQWzm24TcTf3XtgJ95EA4oEW2Q2OH9nTH2d6SEz6dBx18IEb/dDT+ePMfAQBbGrZgykuv47hTjwWTDEJyMC4AyfXR1MdTAIIBHucQWdEiO3Px+OeYcw4hhG3PN9VvwuKPk0+gCgB1dXWoq6uLXefW1cWIaoMBi9cvwnuvzMWke/+Lzxd+UVSZWspNv/o9Hpn4CADpTEApISDBpNCTpXNwj6N7dY+iJ4yvTlWjgldgXcM6ZKRvY3Xfpwk/9wSWJCA5lF1V3wzMbuu/E2JqSNOvUM1aSKweCWyw5n5rQ++FuOy555747ne/i8cffzxvvCeffBJ33HEHTX5IEARBtBm2z2muCYIgCIIgCIIgCIIgCIIgCIIgCIIgCIIgCIIgCCIHzXUYA4A+ffrg0ksvxfvvv48TTzyxhKUiSsnkyZOxZs2aSHjtoPPQdcgV6Dp4JHp/4+9Id9qlRfn86/F/YfSo0QFHWkvI+coGO+KpMM6F0t3IOKzFuHdJx0mM+Q5hNn+dpr9t8BN2SpZS2o+TWiBcCOGucYopIx5Qbhz72z0k0nf2cQWs4gUMg+nmW05CqYWjCKI9snTpUpx88smJ74cOHTpg1qxZRTkJtyXKLeAal1TB+irsJ+46OxYhqu2Hb/ui2obOlZ3Ru9POEFL4H5FBVgpkRVaHZdWy/q3i6N9wttNO/0IK1dbpZanPgdTLgO9ICd2m+YIYwfOT69zLcHsZ03bmWy4Hwfa/AHH3SZwHemB1WFokGJ5rfSR991Mgr8KCyk7a+Rzyt8P+wn333Ydf/OIXRW1z66234oILLihqm9YW1fb7035IQXGc2PvZX3LvawaAMw9pnkKaVyDtVcBjKUcYR4mHCKdeAZM48eQTMHvebOy4444FdjjKwgULsXu/3TFjxvRofWR9tIN9cCMyG6mzElzrOe+hfNtsh/dQS+jZsydSqVSiuA8++GBRQtytRUNDAz7//PMWpXHxxRfjuuuuK1GJiG2JZglLhKohJRrjCz27ajq+ELNVXfbFmkMC0WadKRcDs0JgjDFsbNqIL75q2b3QWpRSxG3K0tfw8bpFSpxafziUwLYRx+YsfDw5GDgY4zZMxef2+HvMiGub82PS8tOGTsOcL19AmyFwtkw6elmde0dESob6ByEStWxxkahJLMiSJUsKxmlOn4kgCKI53HjjjYniDR48uMwlaVsIIfC3v/2t1fIbPHgw7rjjDrvcrH5LgbEkm3aOvqbtOYTTYc4naRmSfgoXNnfayH2cWKBflIxSC/4KITBnzhxMnjwZb7zxBhoaGgAAmUwGZ599No444ojEaX3nO98padmIdkRZbDnhJAqMG0ojrChDjxBxdhydvgSk9O3s1elqR2hyWyN4ksLjipVeJfp17q/sNFA2nazMIqNtO1kpfBsOlF0nKwWEyEJAWnuPsuMYu47zW6h1HBwe91pzx0tG7969I2GzZs3CqlWrik4r7llr4MCBqKxUouPFPq726laDHTpX6vNqxGzNveC+hyL0M7bww+GGm4+yvwXCwuqnTKK+IYtX31tXZGmTIaXEhg0bEolqDxgwAC+//DJ69OhRlrK0Bs9O/TDPWubbE8xy4DtmkTkdI2t3U1tX73JoojKdfuLp/kK4zxVbxPy2RbNewBdcdkX4w3HD6QN+ve9ubwSnw/noDdSScNZJYW1CVemq4HtdTr5x/bScQrtun48Ftw1M9gZ/mCswEZ2EPWfuZHg2hl2nwjh3xuWcTrD7x+GMAdoY/seM4fHQdmZs8OoxV2OPPfaw5X7xqRchmUAWWQhkkTG2fWQhhQCk0ALmElkplchxK429mQnPzcEVwkzoUL4CMHUROe/tSfteg5QSUqjrKSuz6sri6veos3+C+372QEFR7W7duuG0b52GX179S9x444341a9/hXPOPQd9+/a1cbrv2B1XXXclXpw3Cdwr3H95d/q7+GpDHWzdLyWEVK2GuS9TzEOvml5Fi2obPO5hh+odkGIpZIV+1yPmL6vfCTHfUucvhXkvRPrviNg0YI+xubh8MXPp2GX9817QBht4HzRa97TGeyH5OP/88wvGqaurw4QJE1qhNARBEASRjG11VIUgCIIgCIIgCIIgCIIgCIIgCIIgCIIgCIIgCIIgmkVSYe099tgDRx11FM466yw8/fTTWL58OT7//HPcdddd6Nq1a5lLSRSL67Qyb9682Dg7HnWr/d1pt1Ow67kz0fv4B1C149DY+NU7HoSeh9+YV4B73LhxuO6638Q63LrlCjtYWb986W7kOlU5/hXGcYMx6+BhBKntn83HOPYYJw8ExLNzfXxh1+g+unn4+erIjgORDQrEiCZonEuUY5ifR8BJOaYM+ZYJYmvgioe1pU8cjY2NGDp0KBobGxPtG+cckydPRrdu3Up5yFqNcgq4Rh1f3U1YIF4gPUeMwYgtB8QYYvKIE2OQ2sEPkKhMVW4XotqGzlyH2cgAACAASURBVJWd0bvjzkpwQSrhhazIIisyvuCCFdU2TprCOkUK4yApshBCh2mH/lKIaxsibbssYRsX551cqk9cHiWiqHY7X9mKzCM2X6efFpvOdiQM/NRTT2HkyJFFbTNmzBj8+Mc/Lmqb1qyTTXJ+mLqI4oQSwuI4Jj2nE256ynZ7DoYKrwJVqWpUepVIexVIe2kdVoUO6Q6oSdXAYyl/8hqpayOdR++d+2DuR3Nx9DEjCux4lPpN9fj6kcfgL2P/ohznA47fiDp2G73QfI7doeOZb9lC91DJ6NWrV6J4X3zxBb773e+WuTTFM2rUqJKkc/311+N73/teSdIi2geuSEziWsMVkXG+ERKQcfMI12pqaMUIxjgxdRpGxNkVFbLiMcwptxZ09iVoONZvWY8vv8ovWrIt8eYXr+P9VXMcoR0e+jai5FyL7XBwrn/rb49xK9BjRbcZB8DAGdfiPEGhbsaMoLkqh4lv0vB/K1Sz5EgphXWhzPXA/Gd8sGAqzASY+PZaQfAZnAXTddfFyAgV/NvWSSIQt8suLZsUkSAIIin9+/dPFO+AAw4ob0HaGDfffDM2b96cOH7Pnj2b3a/v378/Zs+eHQnPN+bdUvK1uTbPOJOan0CzxrDybh/3ick7nz2guX2JUh7nhx9+GHvvvTcqKysxZMgQjBgxAkceeSSqq6vBGEM6ncbjjz+eeAwhlUolEn4jtkFaMG6oVuey5cTHieQZGjcM23EC20t/LFGZ0H2xx8pUFTzWPgWfc+Eeprzj/3pVx4qO6N2xj7LryCykzGjRSyWemslmlW1Hi2pbm45rz5FGdDtj7TZZkYVk6ninvfZrLxs6NPq+SiaTwQ033FB0WtOnT4+EHXf8cc0ql2GPPrWANILFSuRWCWT7ItrQ4qUKdQ59g5nzLYPXTPCXDMR9ampxwuK1tbW46KKLrIh4SznzzDMxffp09OvXryTpbQ0+WLIKHyxZDTvYYXE6L0z9l6j/YPomjg3CNbxV9dgXSTpF785+F48+/GhM3yq4rRHodQIixL2blKuOylVfhUW17TtdEmCc2XXWhuSst9sLaZcrU5X+ZApOYaLvGcTsbzjcHvPQGJUZtwqNTfljYfoTOM3OOBzMeKc/wgknTTvixzi4M2YH5nyc8Tz34+etPoH1YKisqMTY28fask9/bTpWr1ij204zgUJGCWkz0x4oeWQj2FzEqHKLkGZSjVx2tjI8qvgC8cwRd3ZwbZxc/X5x0ouYM21O3nQPOeQQ/Pvf/8by5cvx1L+fwu9+9zv84pe/wHXXXYeHH34Yn3yyGNPenoZ7H78Hj04Zj+9cchY6du6AAw+Pf6cyUGYhMPam2/x3MQCYOl1KgHMPO3bo1eIJMBhj2KG6O9I8ZSfaEFZIO2tF0P33PRB4b8Tchda2amy5poUzAub2HOvjr+/D8D2cSFzboS29+3j88ccnmjRi/PjxrVAagiAIgkhGsmnrCYIgCIIgCIIgCIIgCIIgCIIgCIIgCIIgCIIgCGI7obq6GqlUCplMJm+8KVOmYMcdd2ylUhEtIex4vXDhwkicLvtcAsaDr1UynkKn3U9Dp91PxeZlb2PDgkfQuHYhRHYLehwyBh36HgNAouu+lyLbsAbLXv4hNi15KZL2jb+7EZMmTcJNN92EY445xjpGRJyvVGDAwcoG+6WKcaTw/4sItbJArOB2RlkbyO/MY30TZcRxXmXhC0oF8/c9uHx/OV9sQLJgmQLCWRJa+0ra7aTOX8aUw+QdFN8KLhciV7oEsT0wfPjwRKJVhnvvvTfWibs9UG4B17ik8goxOHV1LhHXODEGP8Bxz3PagrRXgTSvKLAz2x5dqrqgSTTiy41fgIGDc9UWSKHaFc48LXYnwcAhwcCZhJAcTLtMgnEwKZRDswQEE2CSQUgOzgUguW6kJMCETkc5UqptmG7jGJhu0MJO0KadMxdAydq4QNtfPC0WvC3i/sgVZtMpQ5Mcd9xij6V1cs2RznbQZ3j11Vdx1llnFXVNXHbZZUULebRmnWySS+KUHBbSts7vMriVWc8YQ4qnEgngeNxDDa9BxqvApqZNTv6+I7fncTz53JMY+8fbcONvbizqPAghcM0vrsGUyVPwxL//Be55+tlC6H47s/1wJrXgg6mTnDqLIVQn6fsiLNwQK+RQoLitKa7d3u/V//u//8Po0aMTxZ04cSKmTZuGYcOGlblUyZg8eTLuvffekqX38MMPo1u3brjttttKlibR/sjTPEfbjLCeiBlrYar+84VwzHpTJ7r1mpEoCQxx6LrfD/T/18IyUoKDQTJd70LJSa9pWAMBgZ3zTNC2LfDG51MwZ+W7vsiOFcHmjgi2kdmGEtSxcX3RHUCLbOvtOZj+NkI93G6jPo6wj44PGN0lLavNossqkolr8ndaNrdvmqufWqhpC2gYte+2qbVYv359wTgDBw5shZIQBEEAP/7xj/H8888XjHfdddfh5ZdfboUStQ3++te/Jo5755134oorrgAAfPOb38TIkSNRV1eXaNu99toL77zzDlKp3NIoZlytHLAYu5zJ0xCbd5z9rdTdgEifN38Gze2HlOLZetKkSfjrX/+K119/HRs3bmxxei4XXXQRKiq2v7Hw7Z4WjBuq1e6YffwmeW05rmhlzOSoge0dAUfAn6hTQiLF06jYRmw5zRJ/dI5pj5oeqGvcgHUN6yAFA+MAExIMHjgDspDaqmPfUABjHILpJSH1MzmHQAaceQAT1j7UUrHOrcnpp5+O+++/PxJ+++23Y8iQIbj44osTpbNy5Uq8+eabkfCLL4rfPlcbqFdadtupFm99sFyNkzB9hqQAGIcaYBcA85zfWlBYWdcAePo+YXpZb2cy8l8ecQRKJV55by1W1zWhe+dkounV1dW4//778cc//hFPPPEEnnnmGbz22mtoaGhItL3h6KOPxjXXXINjjz22qO3aIv98+T1/wdZz4c5LuMKNW+/YEbgbR+rrwo/r1fRAtn5lwbKN+uGPccqpp6Bj504qJ30NmOSiNnP3Z7wdSNURftxArBztSqyoNmdBXXi3TWB+NBvuCPEyMFTyymBfMTToGbErF7JrOYfbTAqnJvAO2nnsvsS+++Wk6YyT+fslA4co7tiZc1Q0MQ3x0V8fgVNOOwUTnpmAbDaLN/73Ok4791RIBniMIavrC09yCC4AqS69LAAPwOnnnI4DDz0wMA7J9GR+dtTQTNoHDjDoUObvD6BHL51iOpPpSeFfV+qY+sdWQn0P2XcI7r3/XifNGFtaEcesosKv71yBZxd7nplv47zv7vtyptmlSxfceuut+P73v+8ULWgXNaU+8MChOPDAA7FhywYsXvcRtmQbMOo3o3De1wtPcvPsY89izM3XQICBS4ksk+Dg8DhDrw47laydZoyhe00PrNi43E6ibu7TrD4m5hpQXTozhg+ASTstpOlxQKhjoS5vhqwU4Lq9U+95AIxl1Xi2UMfdnczI2mBFYRusOfauMH6x7z6WinQ6jXPPPRd/+ctf8sb773//ixUrVtA71ARBEESbgP3mrhNs76j/njugd9/OW7M8BEEQBEEQBEEQRDvjsF1+jQ7pXlu7GARBEARBEARBEARBEARBEARBECWle/fuWLNmTd44CxYswB577NFKJSKaS5wz+4gRIzBlypRAWM8jfo+ug0cWm3poUWDpc2eg/os3cm5x1llnYexfxiqHAhZ0XAo7S/m5hBy1THisMDccZ0InXiEH/6IIOXfAEaBCyBFI7xOzzkX+NgHnR2e7sEOI3cZxUHLTDBPZvkgHk/YuvkcQxXL55ZfjrrvuShx/5MiRuPvuu8tYovKStw7cSkIMgTJZR1fjDBndNiLGAOMUKbQQQwpVqeoCO7Nts6TuM6zZvMYK+DHGQmJ+XAn8AUoMGwwe44Aj9sf1dkqg25f+U7/NOtg4gDrvJj1oMYeAk63jROkEw1wxJWvjimzKkvQNmONIHE2gQPpxTr3xnZ6CZY8ra962O0eaiY5ljr5ZonzbMe+88w4OPvjgghMNuXznO9/B448/XlQ+W09Um8XHixE/kFL6dXIofbMtZxxpnm6WU7OUEhubvkKTaHIEeYJx3p76Ns485Uw0bC5O3AMA+vTpg8lvTcZOvXZSu2REZgJ1VKhOcvvdbt0ERO6nlva7W4P2fp8KIVBbW5tYdGzo0KGYOXNmmUtVmCeffBJnnXVWWdKeOXNmu53ghYiSry1o1qQ14XQDfW0ZqGPdulxv5IdIX+jMj2vaBdXnFia+uywFhBQQMgshJbIyq5dVWFZmkRUCHSs6Ytfa3dpsHdXccSMhBV757CUsWrfA9mlVv9v0rVW7yeCBAfA41/1zDs49eIyDM08LqqjfHvPAGYfHPTuJhce9wHeKp1RcruJyeGp7k7b+qGcCI8ZtysWcZb+dNC2kEiNyRb+h9w02noHFtZ+uSJL92fL2s61eO6XE8zwIIfLG+fvf/x4Q/SEIgignSereiooKbNmypRVKs/Wpr69Hhw4dEsXdtGkTampqAmFCCDzwwAP4wQ9+kHfbk046CRMmTADnPG88Q4vsXwXGgZIIxrZo7LlYQva5fLT0eb05fY9MJoPx48fj3nvvxezZs9HY2NiiMuSisrISdXV1JKy9jRO5t7aSLceWxX3WDI3pxdtx/OdRX1Rb3Vsd0h3a5JhaPnLVdXHHFQgKwuaqS02aGZnBvFVz0ZhptAKonHMtgumKokI9x5klDnjGTqOf95iUkOBgeiLU7jU90K2qWwv3vjDTpk3DoYceGglftGgRBgwY0Kw0hRAYOnQo3n333dj1P//5z3H99dejsrIybzrXXHMNfv/73wfCTjr5JDw34bkc5y86Lh7Hnc++i5sfnwWAA8zTNjOuz0VapajtcoAHxjy1Hp4Kh6e3VfGgRU/B9Dm0N6HbWKux+599ux+uOHnnvPudj4aGBkyfPh0zZ87EvHnz8Omnn2LFihXYuHEjhBCorq7GjjvuiAEDBuCQQw7BCSecgH79+jU7P0MmkynKBlMIxljB8x9m85Ym7HfZ37BhU5O2AarzA31v2XPDzHn1YM4fYymoc5xW61hKb+vpe9OcU0+fd31NgGHdnIewdsaticp4xPAjMPHFiXo8BzC2DbPPOkRPoqfqCSMm7I7TGJFjBvi2IPf4heqqcL0v4duKzBZ+1GC9L4Ww44hqezV2aPKs9qqR9tJF2VzDE53mJdxmhcvphAUmigm3XznSYqH4keyb0R2PdDX1+fvoo49wwL5D0dTUhN8/cROGHXwIPD2Jtho31ON+4GpyPuhxRM8Dl9yOKXLG9RgjA2OesvVLPU7o2P05zGR7ZsQwt91fSv86i9r+dXznnbhIf1rCtm2xxzFmbNy1cYZFtSP9E67iM8nw2aefYp9Bg5HNZiP57LX3XnjmmWew+267x+fNABbo4/jlzcgMPlr7EeoaN+Dbh56JZUuXxe6Ly5/v/TNO/NY39GTlHIwDfTrtjA7pZM+WxdCYbcTyjcthb3zpj+8yBi2o7u+Pf9aZHcfmekJlrkW0zbeN7yyrYWTun/PI2DHy22BDBMajkftaKSezZs3CQQcdVDDebbfdhlGjRrVCiQiCIAgiN7+9+0QkG0FOyPo1m7FuzeZSJlkyqGzNg8rWPKhszactl4/K1jyobM2DytY8qGzNg8rWPKhszaMtlw1o2+Vry2UT2Ra8dEQQBEEQBEEQBEEQBEEQBEEQBNFGqa2tLRjno48+aoWSEC0hl1PnwoULI2EVXQYWm3pMGMPOJ/0LHXYZkXOrJ554AgcdeBDmzZsXcLgNCE7bHIJ/vo+g1N5I+uOGQzpiUBJC+k5bUpplKwllP8X9QQtGhfPReVvxKb9sNqYJYrCOxnYxzlHL7JaOzxDjEBQ5MzLvciFaLjxOEO2HBx98sChR7YMOOqhdi2rnpbWFGOLydOq2kMxftI7MIarNGN/uRbUBYJfOfVGdqkZWZJFFFkJmkBVCiRnKrBI7FBkIKZDVx059K/FDKQUEhBZMFL5wIgSEUN9G+FzqOAB0G6nbQemcx8B5dZ1c7S+9XKI2roimLFG75/uEFp1XXBlzljvsU2z6G84nNo988XLckImOZdA/ODbfbY1Fixbh0EMPLUrQ4Zhjjmn/oto6Upyodlhgwb2POeOo4BXNdmZmjKFTRWekeVrXJ/D7+vpzyKEHY85Hc7Dr7rsWnf4XX3yBvQfujUmTJqmyS7Pfbh0VqpNMPx0xQguhZ5aW9ruJwnDOcc899ySOv2LFijKWJp5Zs2bhtNNOQ48ePVBTUwPGWNlEtQFg9OjRZUub2ArkqT5z1615GwG1bWgyMPPb1agIC1vEpeELV/gqab64hi/BrOJbCQ1ftFmnYQWmtbh0XeMGLFj7IZpEU+59aWc0ZDZjwqKnsXDthwCU8BnjSrAmKKrNwJmq38ykN9wKo2nBGiNoo/+4FrbhjjC2Fc0xy+7HCJfYc8i0sEn43MEu+5eCL2jiCqMAcK6NPNcnNYUlYf369QVFtQHQRAsEQbQq6XS6YJxyCQe3RR577LFE8X72s59FRLUB1Re45JJLIKXE5MmTceqpp9pnil69emHYsGF44YUXMHHixMSi2kBuUbJSkLP/GMo/7gPANckV9WG5/gL91eaXuRDNOaZXX301OnbsiIsvvhjTpk0r671x2223kaj29kZr23KcIcXAhNnqh/u4GN0+JKrtWHUgpUS1V71VRBLLjbtHeccLw6sY4DEPu9buBiG0HUcKZLJZZI3NRghr1zG/BQQgtY3HTm4lkIWEZMKOiaa4V47dbRU45xg/fnxsmwoAt9xyCwYPHozHHnssVjgVUJPV/elPfwqEdejQAbeNva3F5eu1QwfA2sb8icr8Zfhj3k4jZ94vsXEBwNrbJCCZMyTN1DqlogytVIuHX1mGrGj+w3hVVRWGDx+On/zkJ7j//vvx8ssv4/3338enn36KJUuWYMGCBZgyZQoeeOABXHrppSUR1QaAVCqFqqqqkn2KFdUGgMdfex8bNm2BP0pixIPh/OeOsdlRMJ1CIDLcGEAw3A3rOuRCeNXdE5XxjSlv4ONFH9vlgE0jdOmE7R3uNtGwIMo2rG2MwtTdEkIISKbTZTotrbPsfiSTvngv90W6A+9YCQkmgRRPxRfCEDtcqf4StRmOHSciyiuDY57GBmbXI9R/DI+l6gnopBMv2kdF0R+E09N5DBg4EOddcB4OP/kw9Bu0C+qb6pGRWV3/67bBnDttv4eUkEK3DVDvr5l2QEggYONn0r4LoM1m7mts9thbm5pp182YVa7TwYJ2/9DJ9D8xJLFxuu/q2SvMtXFyx3bOJG6/7fbYtuGggw/C5MmTsdtuuwWu2ciusGD+Jp7HPOy5w57oVr0DLrzy+zkORpDb/3A7AF3TM4HaitqyiGoDQIVXgS5VtRAio9+lyUKKLKTuT2T1tSSlAEz/Af57IAISQmYBuJNqmncioeJK/2RKCXVt6HuwaBssELgu2oIN9oADDsDXvva1gvHGjx/fCqUhCIIgiMKUVFh78YI1+PTDNaVMsmRQ2ZoHla15UNmaT1suH5WteVDZmgeVrXlQ2ZoHla15UNmaR1suG9C2y9eWy9bYGG9oJQiCIAiCIAiCIAiCIAiCIAiCaM907ty5YJyTTjppmxTT2xbIJ7xYV1eH5cuXR8IrugwoJoe4TAEAzKtA7+MfRGX3wTm3XvblMuy3737o0a0HzjrjTIz8waX45S+uxr333ItXXnkFS5YsQVZkdU7SyU76DrjaCVe64XpdwOkLrrNWUFEqGJ7sE3D6CH1E2HnHFdmWIUejcNljShU5vNoRiMS1CaI0zJo1C5dcckni+N27d8cbb7xRxhJtRbaGEIP5aRwq3TpN+kIL7rZBMQYdX8Kf3ABANYlqA1DOt7t12R2MMSWuLYQW2FZCDEpk2xdYsB/hCGrbcMdR0nGm3BbEtROLaudMoED6MREKtcnSERQO+aVr5+pgDyTgeM2C6cQKbOcpS2zZgn7C8eXdRli2bBn2339/bNmyJfE2BxxwAF588cWi8mlNUW1zWSQ514GJDfT1E578xr1/jah2KTDi2sZpO/yp7VKLt96dijO+c3rRaW/ZsgVnnnYmfnXtr9Q+yJAQQFydVEhc26EtOHZv65xzzjkYOXJkoriff/55mUvjs3LlShx88ME48MADMWHCBKxevRqbN28uKo1UKoWZM2eiZ8+eibeZPn16sUUlthFM7RIWkAks52uzC2XAfPEXaOFkVfVpeSGr8uLKDfmdkKDMtlnPtYizK+as5J/rM5swf/U8fNVYV3Df2zorN63AEx8+hmWbvlQi2czsqdlfBASxmSuKrcOt+LiN5wtpc+Y5wuS+uLYbxmyH0KQB/5hrkSf37NjzopchgwJCoQeyCBLRaxEICU/6F62/PokAEoFZs2Ylijdo0KAyl4QgCMJn1KhRBeOUU9S5rTFmzJhE8W666aaCcYYPH45nn30WK1euxKZNm7Bs2TK89dZbOOGEE5pVtmafh4SPs67oX+JtcghuJ/k0h1IIaptyF8Pq1aux55574uabby5qfKm5jBkzBpdddlnZ8yHaEC28rONsOeFEI2NbRlM2NFYWJ6odGGeLEdWWzoTYFV4aXjsWeg7TrDHB8LHV350qOqF7xx7IZjPIiCyyMqM+IutMnhq0+WSsmDZ8ew+UEKax+XgsVaK93ToMHjwYzzzzDKqr4+2AixYtwjnnnIO99toL999/f6AeXrBgAU455RQ0NfkTfDHG8NBDD2H33XdPXIZcbUvPWlMm950S/90WJaEqgu+OBK4ZR3zbScf/OAP10lkvgeXrGvH01JWJ94FQCClx18S3nRDXyOb+ltF11iDHYraTebY1cOz0jXEx4fFcevGlwYDYcZrCNtVIbtoWKaWI2CK1fLG2ESl7JYQWahbO9a0F/SGks17oI6HEet13oSq9Sp219MWg44Thc7xwkLiuNadCBoW0zXiY+Q0gkH8usezwAQyKsQc/zfpjPKS07ef7y2t+ibN/fDaElKhrqFMTL2hhZCmdeh7qus7KrLU1C9Pumom1mf8uHbSotnt0zbkW0tRljr3ZtlWhTcI2NvtDOoLUIduocJOQkd9CR4izcUq9v9F36nQ+LGjjXLViJf7+4EMIM3jfwZg0aRK6du3qFCuYrr0MpTQDrJEyA8DuXXbHBRdegMqqwgL/n370KZZ8thSQAimWQo8OyW1DzaFzZS0qUpV6gg4Jwcw1I3V/IaOF2o14dtYX2JbmGhNOH87/Bnxxbf99Hmjh9RbYYEN9S5fWtsEyxnD++ecXjDd79mzMmzevFUpEEARBEPlp30/9BEEQBEEQBEEQBEEQBEEQBEEQBEEQBEEQBEEQBFEGevXqlSjeXXfdhcsvv7zMpSGKoZBQ36KPFkXCmFeJdMc+SXOIy1QnpB2Q0h2xy2kTsXbWLVg/fzxE41exKW3YsAHPPjshdl1lZSW2bNmCnXfeGZlsBtlMFplsBowxDBw4EAcMPQDDRwzHiKNHoFPnThGH02CJVZgrSB1X/EIYPxnjBOw61BunJusUZpzL/EL4fjaSqTIx9VttL7VfHYs4BimhKu13xHTajEW+bQGccrrOneHlQgTSJYhtjLVr1+Koo46CEKJwZAAVFRWYOXMmKipKIyDapmiBgKtaHeNcmCdOoJ6KE1A29bQMbptLjMEIOEsAVakqcMYL7ND2Q4VXgX61u+KjdQtVCyAkJFNtEIeEkvqT4FJCMgnOtfSfBAQDIDkYBCQDhOTwICD18ZW23RKA5E4jJ8DArXQAA1S7x7T0nm7M/LZZt5+2nVTxYts4h8RtnOu/Hl7VRkW1A1lG7o/4bcLFChwbM/lJWOSwmP5CSLchttztvM+wfv167L333ti0aVPibQYOHIgZM2boeycZrS2q7YfndvgOlMs5zyyPMA4DQ5qnCxS2ODpXdsa6hrVoyjYFysK0ThfjDOMeHIcjjjoSP7vqZ8hms4nTllLi1j/eijemvI7/vvyias9ZuI6KqZOcOouhfP1uojB33303HnzwwYD4TS4YY6ioqICUElVVVdhtt93w9a9/HRdeeCH23XffkpTnrrvuwpVXXolMJtOidG6//XYMHToUn332GYYMGYKFCxcW3GbLli2or69HTU1Ni/Im2gcMLEf/IV8nB1rTJaZPpQVF/GrfjGVEVGrUeiMwI00PQ4+HqFEMlY/uv0g44jGS2zQ5GCRjYNIIQUv1GxxNogkfrv4AO3XqjT6ddm6Xdec7K2Zh+pdvQ0DoZxFXtFqJY5tlX1TbFxtXwtn6Aw5PfweEtMFUuCPIrX4bgRkdFwzcaP0wrsacdFwT05dzYrasKj7gXlPMV1i3+6L/+effgdkGO7RcgPZ4zluDOXPmFIyTTqeRSpGLPEEQrcfw4cPxpz/9KW+cbWnyrXysXLkydgLbMB07dtxqdbXpA7ZKPq0sbpaTUB+2tXnmmWdw9tlnt4qgdk1NDR566CGceeaZZc+LaEMkubQTjh2yHOE5hVnziWrrMTw7dih1QRggjVawtRj4BahMVSXYofZOcFC9mPqyb+d+WF2/BhmZARO6buPqGVyAwWPm2Rva3sMgmAcmsmq8WhpBSz3xEgc81v6FzI877ji89tpr+Pa3v51zgr2FCxfikksuwTXXXIMLL7wQ+++/P6688kqsXr3axqmsrMTf//53nHHGGSUpV9eOlVAHXAJMXe/+yLyAKw8LqWxt6j4U7ksk+os5g/PM3m8Kk4Z5Zlfnedx/PscZh+9oxwSIwjz1xnx8umIDgLB9h8Ef/fBHUWDGTZgzSZkz1hJfSbPQErO/qrrvjdqvfQcbPni8YFlnTp+J+e/Pw1777GXHa1w7hbFHhMdYYut9KRHpIrrmw/B7V+b9JPvb2E6CNiN7aZrLVujxQgYYcW3OGNJeOvaFAituzZy+XLCxssvZlHo7pwAAIABJREFUbBYffvAh5s6di8UfL8aq1auwpWELUukUunXrhv79+mO//ffD4H0Hw/O8QB/R2kxD9p6A7cfYppxxU/NbCIGFCxdi7hyd96pVaGhoQCqVQpcuXdC3X1/sO2RfDBkyJPlzQJ5Lh4Ghf//+2Ce1D5ZuWAqZzaAhsxnVqQ5gXEKILBhnEJCAzIJ5HBIeslKofWT6XQrmgUklei4Zg2QCQqpxS3VNMAgm4LEUhJTggWE9PfLLmHq3hukJBGPEpv3jqdqdUBKQWR0nYoYO9TP0EvTYuAmVMiqorcJl5LrSlx7+fMutqK+vD8Tv1asXJjw3AZ1rO/v2v1B7zZ3zry5qRO32Tv67dx2AK356Bcb+bmxkfZibr/0D7nj4r+jZoVervNuyQ3V3fL5hCQQkuJnURDIwbq5zAS7NAeT6f9VWmb6dZACXQp1Yado1Aca4Stfeo8yeTTM+HLDBBuoRxwbr2jBiro/ENtgytIPnnX8err322oLxHn74Ydx8882lLwBBEARBFAFZDQmCIAiCIAiCIAiCIAiCIAiCIAiCIAiCIAiCIAgixDHHHINJkyYVjHfVVVdh8ODBOOKII1qhVEQhkgj1xTn7y+yWkFdLzhziMoVV1nHKwNM16D7sN+h2wP9h9dvXY/28vydI38c4nsc5RL695m28Pe1tjLtzHDp26oirr70aPxr1w5CoYdDxRkqn9HlEIcO4DvjB9Y7TFYN1JvHj+yJDAZFM17fIiPgZNSooZ1jpOJcYBx4mHQekGHGskjiY5Dgm7V0okyDCCCEwdOjQxOKpjDE899xz6NevX5lLthUodHsXaFZaLKqNUN3qijHEpRES1XbFGDzmlVzkdVugW1U3dKvaAavrV4FzLbEgAcEkPC25YHzvlW+/ar+4dpD0GIMQAOdAVnJwIcA5h5BKOFBKgBtxbQDKmVs7ukogIFyrG8EWiWu711DSNs7Zxga1orhxofBAeUL3R3zXK39/xXXztetkvFN4UcfSEUnJtQ/ttc/Q0NCAvfbaC+vWrUu8Te/evTFnzpxtSlTbOkeHRFfNOl9QH0jzdFF9yiQwMNRWdsHqzauUc770w1UZVB1xzvfPwQEH74/Tjv0WNmzYUFQe09+egd377o5XXn8FAwcORIvEtUvc7yYK841vfAMTJ05MFPf/s3feAVoU9/9/z+xz3B1wcPQqzdhAUVFExNhLjA0siUYSFEWMxhIUe4sajIoa9ZsQ+cWuUTHEhghBiIggWMFIkaIiIkLgOI52bWd+f0zZ2X32eZ594O4ofl54Ps/uzszOzs7OzDOf/bynuroaAFBTU4N58+Zh3rx5ePjhh1FQUIDu3btj8ODBuOmmm7ZJ5G748OEYO3Zs3vGiHHfccbjssssAAEVFRVi4cCEGDBiA2bNn54w7c+ZMnHjiidudB2InIUv/GsW06lFh45D4R7TpiR+OZ0icqXEh06nZdYgCARXTtzDTfzAlki2lAGcMQh9TgtASvtTC0vqTS2ZFOaQUEIxh5cbvUFa5DnuW7oUmBU2SFcYOZn1lGf6zfCpWb14NzpmRKlNC2kaAhBkxcS17bUW1tcC2K5QNruMycO4FItssENlWgtq6PBkHYx44N/tMH2bOpXJhhmfcCGjDCH3ru6r7u0AGiiE0pIsbSycpIDsYDXZRv5icRYsW5QzTtGnTBsgJQRBEQNLfv7169cLw4cNx1VVX1XOOdhx33313ItHqQw45pAFyk5kGE9dOm41qeIxI245ACIEhQ4bg+eefb5DznXzyyXjttddQVPRjECUmLEnqd8K5w+hwP2ey2US1dSJp4qoIXiGQUlrbjkmnyCvabX8fhMs3600JB7ZCrupQiqfQpVkXLCn7Epx7YJJBCsDjehElqRZWUhqWDEwo2wzjHiB9AAycMzAIdS8k220Wpj3ssMMwb948jBgxAs8880zGcGvWrMH999+ftr9v37544oknsP/++4f2u3MrWedPXHTApo0bQUmeG/VYI5itRc5Z9EdyeLJGvRdi9gkbzp1j1pYzBLUkSOOrHyrxr5mrcc6R7ZLk+kdPrS/w4CszYWbZgvuiv9ubz/R9jIhsm8/IZrCbOXERCRTQ5sg7sHHpmxA1W9KORfntpZdj+qx3Q3UzEImO1FnzTlHIRmHm8cLZETKwxcS1S64937XRq+BO2y+11d7pM6QW1AYYpBAoTBXasCFcG7AM2k7XDrNy5Uq88fobmDRpEma8NwMbN27MXmAA2rZti/POPw9XXX0VunbpasvFXE/c97jx85rVazDhzQmY9PYkTJ8+HRvKc9ulWrRsgV/88he46uqr0OMnPXKGz9YnMjDs02pfrNiwHJIBFZUVKGxapBZd4AxC+EoLmQNMMP0+ALTYttB9hFCLajMPjEklqq2F/SWMbZ/rdozbW+SK9Qu9WoY6LoP3Cxxh5PR5aW1fk1nszshs4xRue+iMJcKn0OMSZ5xhbJwrVnyL//f4/wuF9zwPz7/wPDp37hxcm22/g/M7lva0c4WacMfGf+ctd+K5x5/D2v8FCznEMWPaDDTiRSgpLMkarq4o9ArRtLAEG6o2QArfLn6p/lPtlYQSTBd2VRQ9ZmBQ89hSLczOIQC9eLsxIETFtZUtNThm+jkAkXcfEa4j9fReyPbSpUsXHHPMMXj33XezhnvhhRcwatSovN4dIAiCIIi6hnohgiAIgiAIgiAIgiAIgiAIgiAIgiAIgiAIgiAIgohw9tlnJxKYqq2txTnnnIOVK1c2QK6I7cI4ccUIHha23DdBArHKjqG04xz0eaMStP3p/eh8xmvghc0TZjY5mzZuwi033oKzzzwHq1evhnKfEBBSQoSct2Tg7GWcuCJ/gQNi8GeOCemmqc5h4khp0kZwPJQeQseEFDZPCDmWadcc6cYL/hlcxyDmbmcQSIg6F+UrbtAQwgsE0ZCcfvrp+OabbxKH/+Mf/4iTTjqp/jK0o9hOh7J4IQaWMYx7OFaIIUZUO90hNyyqbR1yJVCcKt6+C9qN6da8Ozjn8IWPWuHDl7UQUsCXvv4TEFDbQmqBQ93P+VL3q0LtE1JCCNWPCX3fhNOnSWfb3C/p9mtuXxcV3IArxhGEdz/TnFWj8SPbzoHAIVvIuC4/rEOQaT8i39NOk6wvDh0zTrgsEDd0nfnN42EXCWEs7c9mUyKt37bp6+/ZyjJnnnM4o+6KY4ba2lrsv//+WLVqVeI4LVu2xMKFC/MSMNrpRLVt0xpuj7OKauvEUyxVbyIsHvPQrFGzYMysP30pIKSvHbol9tlvX8xd+il6H9w773OUlZXh0AMPxYv/eDHcRmVqk4IHM1ROQSD36/aNu4nsRMVutoWamhosXrwYt99+O0pKSjBy5EjU1tYmiiuEwE9/+tM6EdVu3rw53n777dA+zjk++OCDRPFnzpyZ+FyrVq3CpEmT8OCDD+Lee+9FeXl5XnkldjyZhVWydg4qriOmbLeNaIWTfqwQoYQWcA6EmG1KMhAJikoLASY818e5FdVWos3cCjlzrkWjGcPm6s2Yt+YzfFW+DLUi2XO5I6gRNZj9/Sy8suhl/G/LGnCurp4bEWwtkG0EsY1wdvBdiWF7XG+7n8yDxz1wkx73AjFtbgS5PUeEGzAi3UbA24huw7k/wXdTJ/S2vb/hawwEoII6YKpIqCa4c43SqW8JF1vZXYX06oJly5blDNOyZcsGyAlBEET+LFiwAFdffTWmT5++o7NSbyRd8GfUqFH1nJPcNOQiaCzLv/o+x46isrIS++67b4OIapeUlGDChAmYNGkSiWoT6SScgnKflmiUuLnDaMRAzDVDPH3QzrnpSWv3HwdHI69Rsgz/CIidN9bzs+2atEdRQWP4wtf2GwHf9yGlb206xn7jm3cahK/nVQV8ISB8856Dv8sujBkH5xytW7eG53l5xWvRogXuvfdeHHDAAXWan+LCAqS9ZxKaZzb7hd4vAeddk/BDZybo7eQ0Yp/eyFTOQ68uR1WNAJGb56bMxdc/rEdo3iRNFNidPAvPfMWGSdvnNpzOPvc5lAxtBtyeKM/zPpun7a9hO0bmWcPAvh6Itqv5ImNPFNoAYubwlLgtIIQMPqFtiwyQYEppmTGj7x9cE2fWhil1tbWCvVpUuYA3im/z3AUYHNulEALjxo3DicediO5du+OqK6/CxLcmJhLVBpS4/qOPPIpe+/XCqD+Ogi98+4iGFizWc5aQxkamjr35xps47ZTT0G2Pbrj8ssvxxutvJBLVBoD1Zevx+JjHceD+B+KOW+9AbU1tXmPl6LFWxa3QorAUUkjUilpsqtoU2O0hASEhRfA+mnBs/VIIa28zfYbUgurBu3T6VsS0YypN9X6Ak0GEn5HM9jUzHpAi3uYffSfOpCogbGohUW2nycxl47zj5jtRWVkZKtsR147A0cccHeQT4TRcG2v49QDn/BneeSlMFeLZF57J2d+KWoFGWxp2LNSquLWpARCyFgJqvCBs/dDvikC/B2LGGTKoU1K/N6lrHex7jlqMW4m5BzdIPdoi7V4b0mywCd4LcWlIG+zgXw/OGea7777LKb5NEARBEPUNCWsTBEEQBEEQBEEQBEEQBEEQBEEQBEEQBEEQBEEQRITu3btj2LBhicKuXr0anTt3xvr16+s5V0QmQiKJcTg+G5ynvzopRU2uM8SdVKfNbB7i46n9jTv2xx5nvIGitgflONe28c6/38ERhw7A1CnTwqKcRvTaFdc2gtt5/HOvxRW3dMs+LOAdJ7IddqcMC2ybEpPW4cxcCHPyajCimxINJ669K4plEkSUO++8ExMnTkwcfuDAgbjpppvqMUc7iCS+81keebcNYRn2ZxQYjhPV1v7I1nkOTrsngzBRp05zhsJU4W4lCFDXpHgKXZt3146SgTOt/S59K7ZgxBmMkHYgrm2cmgXcvtE4SAq4/SXC4toICwOoPosld6J04wFpTpRumEzbQdrb2ZclfC6S7Lf5iRO9hlMugfZhKFz0DzDhmL0XzDmPTQuRssyS19i8O89pxmvaRRBCoG/fvomECw1NmzbFggUL0KxZs8RxdjpRbR0wb1FtABwMKZ57AabtoTjVGAVeIwhILahtFsKRoXarsKgIk2dMwsW/vTjvc9TW1uKSCy/BZcMus2N6Mybf3jZpRzp27+4MHTq0TtOrrKzE6NGjUVBQgBNPPBGvvfZaWBzCoby8HN27d8f777+/3ef1PA+TJ09Go0bxwgmtW7fOmca8efOyHq+oqMDw4cNRWlqKjh074pRTTsF1112Hm2++GS1btkSPHj1w2223ZbxeYgeQx1DWtCpR0ZXQdra+OmdejAA23I7FbhiRZVhhZ312LebMWSD7whjTejtqD9fiz1Zs2hGh5jr+yo0r8eGq2fi24lu9oMLOgZA+vvjf53hxwfOYt+YzNR/DeVhQG46gNmPwnO9WINt8hxIUN5/MimWrsuScB2VmxLS5Kl91zIhxOxLnjIHbz0AUmzsC68y5b0FXFohwh35WycgnIvUnV2UKVUn6vZYPSRYD69ChQ/1nhCAIwuGUU06JtS9l4je/+U095mbHUVlZieXLl+cM17p1axxxxBENkKMfDzvbeKKyshL77bcflixZUq/nYYxh4MCBWLt2LU499dR6PRexi5JjXB43NxXdI6ODfnce2Z1HdOazY+MbG3xE/NWYeSAlilKFua5olyPJ/F/c/GzoeFRMUtOteTe74KAvauFDwBfapgOBWlkLoQW2fSkghR+aU1X/ck7r71JMmzYNPXv2xIMPPgjf9wGo+bazzjor57z9+vXrccIJJ+D000/Ht99+m+h8WctNH0xx/c6Mtpm5SAj7TX24YaTz4bw3YkVroz/MHYNRSJBbYlVZFR6fuCLRNf2YKd9ciQfGzUD6nQ3mTqzgtrM4WTASYZGwcNKKCGc7wsjB/XRGNIyhZO9BaNRir5z5FkJg2pSpwY5cbb+2CwbZYapdEDG2Ikgb3toSjda2TkuJbUtIIe17TjaOEFqE24TRNmaYNkgilUqBexyhxYKt/dgpRUdAuaqyChecdwHefffd7bI9VlVV4Y477sDZZ52NyqpKW35mnsyeXy8cJ4US177g/AswZcqU7ZpDr62txf1/uh9nnnYmNm/eHDqW76I0PVr+xNrHKqor4Pu6LxA+fGbsaEHZG0FtfbJwedttoZsjGYhtWyuzufe+te3bIyFbWtjmnGZfc5uqqCA1C9vj7HsGEDZw6J0Rk4YZmzCVRpBmUFdnzJiBV8a9EirDXr174c677nTyFzciMnmKnD8cLLAVOjZDxoDjjj0eg84ahGz8/Oc/R9c9umYNU9ekeArNC0vVYh1CLdThCwEfAtK8HyKlGmOYcQQEaqUPKYL3Q6R+jySbuHb4vRAE70w2lA22Hsyy55xzTqLFjZ599tm6PzlBEARB5AEJaxMEQRAEQRAEQRAEQRAEQRAEQRAEQRAEQRAEQRBEDPfccw86deqUOPyAAQPw1Vdf1WOOiDjyFerzPC89jayOQHFOCNqzIaeodvh7Yat90eWsSeh67jR0PPkptDvmz2h9+B0oPWAYmnT7GYrbHwqvOLeIWCbWrFmDQacNwk0jb0Ll1q2QkFrc2nV/EfZPSHVcIPznS+V46oR0BEj9SGjpnMcRuAx91yLbIYHtSL6ijiQhEdNM4tpBWg0hrk0QuzpvvfUW7rrrrsTh99prL4wfP74ec7SDqDdR7QTJZhDVjvqQh9q7iOi2bRvN4gOMoZEXL0xJBLRr3A6NU00gEAgwGKdI4zRpt6VvnSKNuLbpB2VIkEECpi+UUjvqBn1a0NPFOOuam+5UojgnyjjhX5NGrkqX1u9lGzNFxKszJJj4XGZfpr42JHSty8Lt693rjRXQzpSm/XPy5Txg9rzYzvFC4E+cMS+7Ascffzzmzp2bOHxRURHmzp2Ldu3aJY6TqN5lTSDbofDBxKLaiH+2mNPWmmMhZ3VIpHhBjgzXDS0KW+i2PnDeFnb8Hohs+1Lg7gfuwpMvPolUQf6C38898xwO6X0IKio22tYqrh+Kdex2x93bIlJvYPX8txux11571Zsw3TvvvINBgwahoKAAHTp0wMiRIzFy5EgMHToUxcXFaNGiRWKxnWwUFRVh5syZ6NevX8YwSeZhli5dmvHY1KlT0b59e4wdOxYbNmxIOy6lxNdff4177rkH++23HyorK5Nlnqh/sjyzmUUEs3YUKq4jqmy3ZVjnJ6Noi5OGEWQOywZpYSFmNHd0CM6sWDS0mLYVeeZKbNqKQCMQ2vYYh8c5fOHjq/KlmLXyfXy94SvU5FwQrv6o9qswb81n+MeC5zFr5UxU1lY6Ytom92FBbXU9nt1m+vo41/u0KLbHPC187cFjRqTbs6LaHleC2sExXXYIypchso8Z5aNArNzeKebcOXNPrViXPQKjnGQE0fV/SK8Bbn0K169c7GzCmDsTtbW1iRZ+6d69ewPkhiAIIoBznlfb8+2332L48OH1mKMdwxNPPJFo3uOiiy5qgNwQO4rq6mrst99+iRbDyEZJSQnOOOMMLF26FG+//TZOP/107LvvvujcuTP2339/3HLLLSgrK8Orr76acXEmgshGJntOpjBuwDShZ8eeEzt/GBXhduzcZpsz3mDzizueOvjNw4DWxW1QXNBECV1CQIgaOy8q/MCmEyyqGoheKhuP1IKZOSb1dxGeeeYZnHTSSVi1apXd17x5c0yZMgXjx4/HypUr8fjjj6NPnz5Z05kwYQIOPPBAvPnmm3WSL2Yn111jpwCsrHl07ODOP7vHtfHLmZNXQZx0zV/o97z6HDNxBVb8j+b6sjHqhXdRtmkrAGcORG8FMnTR/dEw5lOGttOFtuO/S3e/BNoddW+ivM//YoHTJruphu1BAsLO5QDGrMFsFkwY13Yber9JSiWcqz9tQhyh9t8krrqAsG3FXqO2UaZ4QWgMLZ13zqJ2ZGbTrVtb41sT3sLFQy8Op+vMaQHBHGgdnxrTpk7Dr3/1ayXanWkeNgddS7uDcQ4hJGprfazfuk7dRybtYgu+9CGEsOLIYEzb+p132PS2sLbE4L02qd+hg+7Dfd+3wtsG117tvglg7n+AhK6K6WMKpNsgTYm4otomXCiAyQMce6HQ7yboS6qqqsLVl18NKSU45+h5xL4Yctev8ca011GQKgjSDQyrztfoVaTXRVvfHVFvd+Hih/78EJo2bRp7HwHgxhtvzHisPmld3Eq9Ewklxu7rxTlq9fsiQup6ZN4PkYCEgI9gYXZTHkKHlwxWIF3qGy6MYDrTY0PosjLlxaTehj2uml8d3sZz7n3osU34LkMGMi1inu2vpKQEZ555Zs4yHj9+PLZs2ZIzHEEQBEHUF/m/NUUQBEEQBEEQBEEQBEEQBEEQBEEQBEEQBEEQBEEQPwJatmyJ8ePH46ijjkJ1dXXO8AsXLkS/fv3w1ltv4bDDDmuAHBL5imoD8cLakH6mM8SdNJR2bgEBmfa9sFVPFLbq6ewLhxFVm1Bd8RVE9QaAeWAsBcY8gDHUbFyOqnWLUPbZ/2U845jHxmDMY2Mw9NKLcOZZZ6L/kf3BPR7KTijXodNHnbngqE05TjHG6Y0Z566Ik5z2ARHGF8Q4i0iAMRXfxJRaTNPEDhUpU46SUicQPZ/Ujl4SOk0p1bb+jGLCZdrORaZ0CWJnZ9myZRg0aFBisdeSkhJ8/PHH4JznDry7kdBR1G0J4tzBQwejPsMy8H+L3pI0xzfXIdduBy6MxV5xsgwT6FHaA3PXfAbJJDi49veWYEw5thpnRoADzIenfGYhmDqkluHwwJXLLTwpIMDBmRIIYOC6n7KDBO24bfo8qb5JZsMx1ZEF/ZjTL+lDAUZPwPRFke4ork8LiwJvB9F6HD1HXmkF/X7Ugdg61deBMHX6MEaPEfS5zHhBhUkvt5zjhcDfOsP5d+4xw9lnn4133303cfiCggJ88MEH2HPPPRPHySmqnTOBbIfCB1lof4zDeUy+YkW19XmjwtKQ0gp6NgQpnkKTRk2xoao8EBlw2hQASkRUSgjJcNKpJ2HWvJk49ZjT8L81/8vrXIsWLUKPrj0wacokHNr3EC3awIJxt4y0Sabdiht3u01g0nF3lvaFSGfq1Kno3Lkz1q1bVy/pCyHwww8/YPTo0XWaLmMMZ5xxBp599lk0a9Ysa9i9994b8+bNyxrm+++/T9u3evVqHHHEEXkteLZ48WLsueeemD9/PkpLSxPHI3Y8pukw4yfTkATbCPppp42x/X+o4Y+BMTU0tOIgOi0zsjMLrcGIOzFz2LabSkDaByQDOAdE0BZyxiD1fiGkvhb9KYXtb2pFLb4u/wpfl3+FNo3bomPTTmhV3Gp7iy8njDGs2rwKi8u+xFflS1EragHACl4z2x8xO9YyItumT+Ba5JqDAVaIG7Y/NeLaDAwe86xotsc9eFAi3Bw8ENfmKTBweCwQIufM5EWlxa1guaN5xJx+k7nSPUGdCfLvlAEcISFdj6QT3pQTZGQsKW0CgTBOdExIfV9WBg0alCjc3nvvXc85IQiCSOeKK67AiBEjEocfO3YsxowZs1vNsT733HM5w3DOMWrUqAbIDbEjqK2tRc+ePbdZVLtNmzb42c9+huuuuw69e/e2+/fcc0/87Gc/q6NcEj8aEs4fZrPnxMaV4d+VDOqnXfb5Q1hBSynMLLT5VBR6RQnOnpva2losWbIES5YswapVq7Bp0yYAQNOmTdGpUyf07NkT3bt3r5f5aSEEli1bhiVLlmDlypWoqKiAEAKFhYVo1aoVunXrhv3374WSbPM/GexmseEAdGnWFfPXfg4p1DsDUttWJJPgwgM4IIVvf0ubZZjUb3EByRi4FtHdlXnjjTdw0UUXhebdi4qK8Pbbb6N///4AVB249NJLcemll+KTTz7BI488gn/84x/w/fT3YTZs2ICBAwfiySefxJAhQ9KOZ/rpGpp70QFr0tKX9v/WQiYlGAsLxqoQwrGT2Ulo+4KJRMRWZqOaCQkGJeLNUFktcNPTi/H8yN4xEYjZC1fg+XfmIVCI1n8hu4f75k54BgVGdNmEYdwJwTLGV1vM+ebYOBmDX70xUf7btmsbWgTNYOZrpJSQ3Ag3h989CokYWzNuuE2Q2gZjE3UXVADs3B6YkhEPxXba/iBf+klhDAXuogosyK/dpe2+cULLcRxyyCE4+pij0bt3b3To2AGpVApl68owd+5c/Otf/8LCBQtj4417eRxOOeUUDP71YOc6ESrTXDbaAw88EMccewwOPOhAdOzYEY0aNUJZWRnmzZuHN157I+Pc/sS3JmLs42Nx2W8vy5p+bN8lgUa8ETo26YhvNy4HwLClditE+Vq0LW0NxgEhmDLxg4FzT7UuUuh6wFT/wZRwNoMEZ7BC22CeM8vMlCh3ZC44mIOW4FznMe7RgZ4DFoFtDSywG7u2SXO95hUFYdvISF1145h6GbVxIqg/f7zrj6gqqMJZIwfikBP7oKRFE3Rp3h17lHZR55EiVNauic+cVECE5kHdd/IAt65GbKwA2rVvhxHXjsBdf7gr7Vb269cPRx55ZPo9bgBSvADNG5WgbOv6YNFFKdVCjQxggqsFM6HGGynJdClwAL59v8TaiiUgpdBtqCkPAcbUqIPre6jKDQDT70i4NliEbbBuPXHfgbRjpQw22FhiOvLteQdj8K8H4+WXX84aZtOmTRg6dCheeumlbT4PQRAEQWwPJKxNEARBEARBEARBEARBEARBEARBEARBEARBEARBEBno168f/vKXv2DYsGGJwq9duxYnn3wypk+fHnIGJuqebRHVBoBUKv3VSX9rnPhcTPrSej3kyIOMfGZCRsKo77xRExS1PsBuG6dbSKCwTW807XEaWvW9FhsWPIf/fXAPpB8IvzPG0LRpU7Ro0QIfzJiND2d9hNLSUhxx1BE4+rijcUi/PmkiDjndJqTrPmNOpD8FHCci4+cZmgKrAAAgAElEQVQoQw510vzP8aYJO0BqkUvtwBQ4bbmuSzZWxBGaZXQsIXFtglBUVlbisMMOQ01NTaLwnufh/fffzyl6uFuSo0GMFWjNFibqnMuCvsM658Z1N2ZnRFTbFdSWEvA4R4qTS0BSmheWorSwFOVV61UBcuVr7zEox1fpATDO/xxgApBKcEFAifJJ+JDwICHhCwnOBCRTDugSUiXLBCC5dfpnjti26nOgHCa18zXTnWLm/kj3f6b/iQ4dsnRJ7mIYGcnVpWV5LjIJUdjrjEZ3nNLTRbUjY6tcz0cMcdfqCmwbJ9/QOEHG9+12bBO6dxlEETNkaWcdMwwfPhz/+te/Eof3PA/vvPMODjrooMRxtlscPY96x0L7WcZwbr4yimojaGudSJCQKOCN8rqE7aW0sBQbKssh4EN7yds6yMEhpa/bJeX83bFzR3zy5ce4YNBgzHh3Rl7n2rJ5C4458hiMum8UrrrmypyO3SFx7Twcu/MddxPpFBUV4bPPPkPfvn2xevXqHZ2dRBx66KEYN24cunfvnih8SUlJzjCbN2+232fNmoWbb74Z77333ja1Pd9//z169OiB+fPno0OHDnnHJ+qYLP1qVLjJNDfBIiYZ0kPQ96cN1Z0+wO3zIYN4QLhPD8IHMxYy47YRQmFW+EcJ73C16JgEOCTAJCS0AAf3zIoutjCEFFi9eRW+37QSBbwAbYrbok2TNmhd3KbOfg/UiBr8sGkVVmz8Ft9WLMfm6k22DDwrsMTshyl7I4hkxUgAGIFts1+JajMrnm1EsTk89WlEtbXgNgsJb2txbaYEyRk8nQYLRLq1QImW/QZgRLd1blhIDtv2Wcy5JlcsPDSQjVyrTcUKzzifkbF5dBxoc0FdYUZmz56NCRMmJAp7wAEH1HNuCIIg0vn973+PHj16YODAgYnjXHjhhXj22WfrMVcNy5dffpkzTMeOHWNtccTuwc9+9jMsW7Ys73gHHHAAJk+eTL+7iLpjG6Yfk9pzAMTbczImHFkg1Yp1qt+QUkpwxlDgFWRJJDsLFy7Em2++icmTJ2P27NnYsmVL1vCdOnXC2WefjSuuuGK7FqWRUmL+/PmYOHEipk2bhlmzZmHjxuwiuJxz9D2sLwZfMBi/GfIbNG3aNNG5zJRAdK62bZO2WFJWiCq/EvpXtBK3NPgA4yklbgkJxjxlq9ELojIpIcAghAiLoO5CrFq1CkOGDEmb+3rooYesqHaUQw45BM8++yxuueUWjBgxAhMnTkwLI6XExRdfjC5duuDYY49Nm3tJSmV1rbGSQZW2h+BdGG2MY9YYZ87u5MN5dySyIK2ZG0f0Z7f5iW2ncdSOmQvK8cJ/vscFx3bM+zp2Z7ZU1eCav7xlp5yi8xywgtVqLsaEUoKxrhA3oA1tsecJ0o00qPocFjsxB5T/94lE13DEkUfYlNPNo9JqsgcTe0osVzgL/gKBqDAY1AJ57nykDGycYXNs2LYkgJi2X4k2w+6TgJQo8CK2pZh5xzSR7aidCkCXrl1w6fBLMXjwYHTs1FFfQrgUBg4aiDvuvAPjXh6HKy6/Ahs2bECU2269Db8875coKCgIz4E5+Yq2NR07dVTnvmAwunTtkpYmAJxxxhm49bZb8daEtzDskmFYtzZ9cdA/3PkH/Po3v0aTJk2Ca03vnNMwZdWleTd8W7EcgIDkDG889wYG/XIgWrVtpeqwvp9SCrUghmCQnENwAFLYsgVUmQum5m095liFpYSv+23XNsbd6qvfM2DSLLYotTi2sqsxEcwM28bLxGPhuWaTrHobwbGnsYh9LSqqzdRiF4wBwimzhUsXouiIQlx9zuVqvpOr57dfh8PT6pQ0zwZz5tclrG0watNTQuVhcfD0VxfUvyuvuRJjxoxJWwz4d7/7HXYkrYpbY+2WtWoW2VkgE/o9Si4A6MUifVYLT6YACAjGAQj18PNAXFsIAe4Btn+TQFRcW+p5Zyuubd5PqENx7eh7DRZzc+pgPvqkk05C27ZtsWbNmqzhXn/9dVRUVPw43zcjCIIgdji76E9+giAIgiAIgiAIgiAIgiAIgiAIgiAIgiAIgiAIgmgYLrnkEgwfPjxx+PLycpx00klYsmRJPebqx822imoDsA46oeCp4ugZ4k4KV1wnf1HtuO2YsDLYZxwPYcWfJJSXhgqzz4CL8Nv75+CBPz+OCRMm4Msvv8TmzZtRUVGB5cuXY8GCBfjvf/+LGTNm4L4/3oefH/9ztC5ug4KaRmjMm6BpoxIUpYqQ4oFjo5Qi9KfOp/6k/ZMQUkBIvWXDSkghrPOYgICQQRzjPGaOS6kcy0zcoFSCsMZxzTgfB8Lc6Q4/IdmqiIBtWjFH4+fpILrdYpEE0YD0798fZWVlicM/++yztDhEDGFR/9xh3IAh8QX1RbdR4cSsmKt0wzjtngzOICFR6BVt1zX9GOnWvAd8IeBDwBc+hPRVnyaE7rdU36v6KAFf+qq/k0HfJ6WwfbTbZ4lQH6WdW+3+cP8X9PdhJ/KooG8wLAjXIVegI1P/FhUQjiWXE2WWqPFC8+paXT9sJ0POM6FOHoyGGNK6Vqc83H/mPGnix1n2m3OaZ844CstQnnL37bFlGXmO08+7c40Zbr75ZowdOzZxeMYYxo8fj6OOOqpuMhDVU4gjj3rHQvtZxnBA+jORj6i2x1INLpLOGUezwua6jVJtlS9Ue+XDh4CAL1XbJaVQDtoew4tvvoiRt47MO79CCNw48kacPfAc+MJHaCwebZcYbMG55Qkga7sUt613Enmwxx574Pvvv8e55567o7MSy4ABA3DxxRfjhhtuwMyZM/HRRx8lFtUGgHbt2uUMU1VVhVNPPRUtW7bEgAEDMH369O1qb9evX4+ePXuiuro6d2Bih5JZnF9mDmOapwxCyNHm0i72ZVRBnDAmbRbZ4mBW7NmKSzO1TwlKB6LagBIo4iGBaS0qbQSl7TFP7ef6O+eoETX4btMKfPLDx5j81URMX/EffLb6UywrX4rVm3/AxuqNqBWZF1WqFTWoqK7Aqk3fY9G6Bfhg5Uy8ufQ1vLjgeUxd/m8sLluErbVbwbkHzj0rjM0dMWsPHjzmgZs/Hohim23OuErDxOXBdXmOcLYJ5+nrtccZB4e6ZpUHda5AqNuIOnFdpkb8SZU3HJntQBqbhe5daEuPT8GckCyIGdvCyAzfY7ZpYYlkjBgxIlE4zjlOPvnkes4NQRBEPGeeeWZeAqVJFwzYVcgl5AoA3333HRYsWNAAuSEamvvvvx9Tp07NK067du3w5Zdf4vPPPydRbaLBiLfnRCVYt92eE7Ll6LiZbDnmh2WjqLBqAtauXYv7778fvXr1Qs+ePXHDDTdg2rRpidrilStX4tFHH8V+++2H3/72tznFsKNUVFTgwQcfRK9evXDAAQfghhtuwOTJkxOlI4TAnNlzcOWVV2LPHnviySeeTF9UExnmzjP8dOpU0lnNhRpbjX4PQQhf7/etDccXau5U+Hq/DutLPz7xXYCbbroJ5eXloX0HHXRQoveY9tlnH0yYMAFPP/00iouj78Wo+zV06FBUVlZmTCPrL1oGbNpSba03rn0s/d0O83yJ0HHI4Fgw6wInTrSusMhu5nxKjHr5Kyxblfs5+TFxy5NT8M2acphZj3CZuX96n16szM6rhY7zYJs50nXuwmzMzMGF07X31YjEMobqsmTv1jVrVhLY+kwyTt0JbLbQ1UsGgrQSkEK33SZLRmXchIV+Pwv6HSYW2IAD6VoBZuo3Cz6NbTmYTDQWU4kCLxXsj7Fjpi38K6W1owJAy5Yt8NhfHsPCRQsw8vqR6NCxQ3p/5MAYwy/P+yXenvQ2GjVK73u+++47TJwQEdp3syCDPJWUlOCB0Q9g8ZLFuOWWW9C1W9dgcT27qJ2bDMNpp52GqdOmxr6bV7auDP8a/y+7IF8m21Cmc3Ru1kmJEet68N3SFbj3mj/BFz6CO6jt/lIqcW1181XfrMtW6HsOGdxvVebCCq+HRaN16kxCcug8ODYxtxxFBjsYU+LZtg7CmNokBNOi2rb6BmMR+wcJ8CANI6rtPg9barbik60foXWHUv2sqHLu3nxPtCpuhWgdNEUrQg8VYm185tkSiJSPqdosXB+bNG2Ca35/dagIWrZsucPtWo0LmqAwVQTfV+MHNYYQqPFrgzGDMGMMqd4Vceywofpl6pww740E7ZDU9Ui4fSLM+wrClnOcDdYucIxts8FmtMNu51/KS+H888/PWcaVlZW4+eabc4YjCIIgiPqAlnokCIIgCIIgCIIgCIIgCIIgCIIgCIIgCIIgCIIgiBw88sgj+Pzzz/HBBx8kCr969WqceOKJ+PTTT9GyZct6zt2Pi+0R1QaApk2apu0T1ZvcM8SdFPUqqq0ddMy2cbiNxi9IAf33LcYJBzbGkT2L0bl1CkBnAAdlyE86nuehtHmps0c5T0opUSWqUFVbhSq/0nEWimSDBV4aVlZIe9sYcWtmPD2EPiaVg5F1rrN+QiotqdNkoVSlDaH2SXt+FniSaP+c4PxMO+swMOskZ53l0rS1JFxho+h2Lmy6BLETc+GFF2Lu3LmJw1999dX41a9+VY852onJ0r3EizBkjRKEiTi5MUA5cYa6gYhjuXGkM06IInByNKE85iHF68AdwPdR89XXqP1yEWq/XQFRVgZZUwOWSoG3aIFU1y4o6N0bqS5d0lUH6whZU4Oazz9HzcKF8FevgayqUudv3Rqpn/wEhX0OBmua3n9vC80Lm6N5UTNsqNzg3EzjNQqlyyfUPfLAIcGsg6jpUwSTgBDgnGtHVgGhBfykFIDkEEyAMw9SSvCQX7Du80zfiUjfacrE6ZMih5z6kbl/i1bO2D4u1+1M+EyEz5Ehuh1DBM9ENkfQcPrp58ohgaLFD6X9HgotzfAkMk5wyzTtunKMF2Q4/1F2ljHDgw8+iHvvvTdxeMYYnnjiCZx55pl1k4EkRZBHvWOh/SxjOCC+3iUV1ZbaWXhHUFpUinVb10FC2HEx0+NsJcoKQLdVTEqAczApcPX1V+HwI/vhgoGDswqixPH2W29jnx77YuaH76Nd23aAZEokAEhvl/SX6PjbPg+OuEPi54hIBOcc48aNwyuvvILrr78ey5cv3+FC/ueddx5efPHF7U6noKAgUbiJEyfmDpQH5eXlOPXUUzFlypQ6TZfYBrL0qVFM0xH0/ba1TBtbOx1HWvzg1CzcFxgRbgkriMMk0/F0Y8ikEimRdi8Y44AU4EwCjMOXQgvGcHClrgIwrseKXKerWvQ0cR/zXY9T7e8KBggmsal6IyqqNkBUBIIeQgol362FraVUi8rUiBr40rdCP/YXhhaK4/BsH5l+W4IThwWq1TeuxZKs6A2UALY65mnx8UCkm2kBbRPOCIqHBbZNeE+LepuwznfG4OlzcjjCO07+uM1zIOYUSGsHQuhplcL8HrPhTbXQc1sRkXa3Mu0MY79djfLycsyZMydR2MMOOwxFRbTQFEEQO4577rkHv/jFLxKFXb9+PT766CP07du3nnPVMKRSqUQL0hxxxBH4/vvv0bhx4wbIFdEQPPPMM7jhhhvyijNo0CD885//BOc8d2CCyIeEvxnD89VZJx7V2D/OnoN4e04QTu9xAru2HPNtW4S1f/e73+Hll1/OO56LEAJ/+9vf8N5772HSpEnYY489EsW77LLL6mSeZ+3atRg2bBimTZuGJ59+MnbeJyRmnuGnVIemHbF4/ZcQ0geDBxhxUjC17QtwDviQ6pe3ea9AcHCu0s62CNXOzHfffYfnn38+bf91112XuH1ljGHIkCHYa6+9cMIJJ2Dr1q2h48uXL8eLL76Iiy66KFl6kfmTdRt1emlzvNLZ6b4jEwlj527c8HFn5JE0RUxYji1VPq7463y8dtshKGpEfdAr732Bl979HMGkk/PHmJ3rsWLagD1uxbHtXAsP4tlFz9TickE8J5zF2EWdORbznHqFia7jwsEX4fW3Xnf2mHeNEAgPI/wWkQSUirK+DGtD1X/G9mFEhoXb4CNcY6W7TzpzanafsPuM/URCwuNe6HmxdhZ3n7ZXRooL551/Hh4Y/QDatmujM6Ftm0LaeOY6ojaXvof1xYhrR+BP9/4prSwnvDUBAwcNDLe7ESPvWWedhXv/dC86depk8x3Xl8bNgfXq1Qu33X4bbrzhxrRjEydMxJAhQxLZg+ycm6YoVYxWha2xdssaQHBUV9Vg7gfz8NTopzHs+ksgISAE022jFsxmDMLUB/3uGqwIsqeFjxk8JiGEnlvU9jbX9gXG0uZMJaSdKwaTYL4uyLR2kNl38Oy16U/9lkEozVD61pZt6mdgixMiCCuYwNRv3sGWms36sWbafsdxcPs+diFwO58J2OuCjIyBIvPpQorQ/RdS6PcinKs0ZWsfIYlhw4fhgftHo3y9WhjivPPOQ2Fhsue9PmlZ3AorajYCQoDZOXoGXwCSKdurECy0bgCgp+eZmqRnkkHqAEyqusO5mcQ3A0uVvoAE17tUfXJsCwjueV3ZYDPuqwMb4uDBg/HII4/kDPfXv/4VgwcPxuGHH77d5yQIgiCIfCBhbYIgCIIgCIIgCIIgCIIgCIIgCIIgCIIgCIIgCILIQWFhIf75z3+if//++PbbbxPFWb58Oa6//nr8/e9/r+fc/XjYXlFtSKBpjDCnFNWQohqMxwh4GU9Y45CQt6h2XLiQ921oW4aOq329uhTg3CNLcOqhTdC8Sf04/jHGUOQVocgrAtAclbWV2FK7BZW1W212HE1tMDCtmx04ywT+G0pUCnCEQqU+wqzMFKK+scpvTjuEGKcQ7YhkHPasw5IMBLlNfoDAwSSjuHYEEtcmdmf+9re/4ZlnnkkcfsCAAfjzn/9cjznaidkGH7JolLAYK9J8hZMIAwTxw864Jr4RcJBSorAgfxEGg//DD9j67ymo+s9/UPXBbIiNG3PGSXXtisa/OBdNh/wGvEWLbT63S+3y5dj41zHY+vrrEBs3ZQzHUikUnXgCSi7/LRr16bPd592jpCvKtkYF53VZC2jHfd2vSWaF0IXqxMCUfy2kFpsVkoFDqK4OHIyp3kRqR1hzGzlzz6ZFqKV2QtXpus6RaRjnSUcIOpT9yFglqwNlgjFT5kPpB6P7ZHQjkrc0UW0dLuosbLIqo89UjrwbR3iXUH8v3cBBfkNOqaEkd31x7aeeegrXXXddXnEeeOCBxEIaOUly6XnUO2b3B1uZxHGi9Q7ZRLXtfQzaXCMAuiPwmIeSRiVYX1lm5CmsQAVjxjEbWseCA0KCcQ4Gjn4D+uGjRR/htGNPw/Kvl+d13pUrV2KfHvti3PiXcdLJJyGbuLYdb2+DY3ca+TzrBADg3HPPxbnnnostW7bgiSeewJo1a+xv3jlz5mD9+vX4/PPPUVZWVm95YIzhrrvuwq233lon6a1bt65O0tkWpk6dipUrV1qxEGIHkqVPjYq4mKYjKq6dlh4CkRoT1hUmCYbeTr+SPugPFkhxtEZsGwg4uVDCJYwpkWshjbA2ILkE08IdKlQkrwJhIZJImwqPQQiVCemIHqkRqLR5qhW1gFTLwJjpLc64Fd8JLSphxIVixlFuITI9R2YltfX5rbA21DlUn8Vs38XNp/kDiwhsa1Ft7oFHvnPGrPA2BwPj3IpqmzRUX632WRFzZnOp8mbFopzrcbftdZnv5j7GlEZUVDtUUizrNhHPddddByFE7oAAHn/88XrODUEQRHbOPfdcnH/++YkERwsKCnDwwQc3QK4ahnbt2uHrr7/OGW7Dhg0YOnQoXnrppQbIFVHfjBo1CrfccktecYYMGYKnn366fjJEEFmInyMM/8hMCxOd6o3acyJzv+48o2vLkaFfWUpQEVIixQsc0dkdw4IFC3D88cdjzpw5aJHAxpN0bJ6UF198EZ7n4alnnko2Tx6ZFyj0CtGyqCXWbV0Hrm00HktBMIBJ3xY352ahKyV+ySEgBAfjQLW/awprjxs3Dr7vh/Z5nofTTz8977SOOOII3HvvvbjmmmvSz/PKOFx00UWheZek07XrNmwBnLkR2NjmUwZfmYwcj4Rxd9l6IAFEhZuZFYQNJnaCB3bRd5sx8omFeOy3vRJcwe7Lf79ejevHTrbv7yj0dxYIYwezINzO9UDPtQTh7QQbwrMdLMMn4MwgBd8ZQul1PuMf+PqFI3Ney6qVq0KiwDZfxr7oLJBn5vxU9XDmbpjThjNjF1TtnRUtFgLg8Tak0BSdqdZ6geygfGAXv/N4SqXplEz6vGZgK7Y7pXpP8elnn1a7TJZN/o1N2V08mEXsxxK4/IrLcd+f7kt7z+2TTz/R6WWwrzHg2eefDT2WsfbTGDFwwyXDLsHtt92etijPx598jIy4ycXMuQFAh5IO+N+WNXj35Wn4cPJHAICX/zYOe+7XAyeccTzs3ZJKspppoW3J1MraUkozUwoGqW1tEkL4YMyDFTzW9cq87mbuomO9Duq2ns+NloO0h4Q9ZkSc3fFCaLwhg3Bgqj8OhON1W8ekXkDCnEdizooPsLJiBTydYckALhg6NuuI1o3b2MyZemze+TOVy4q7O/Pf6rC+bmeumkHV8TSReHvBKr+NmzTBkIuG4JGHlBDzBRdckH5DdwCtilth+YavoSbhhV6YUi3b4eubwBgHEwzMU7VFlVUgrs2kAISaBxdMCWcLAXAmVNsp1adrMTBFyLjeaxW0Fa4ddVtssOndaH7vPyahT58+6Nu3Lz766KOs4aSUuPTSS/HJJ58kXkyXIAiCIOoCEtYmCIIgCIIgCIIgCIIgCIIgCIIgCIIgCIIgCIIgiAR07NgR06dPx2mnnYb58+cnivPkk0/ijjvuwB577FHPudv9qQtRbQAoKSmJPSxqNsMrLI2eFFZJJ2Meog5/7nfX4zPmU4a3rai2BDiTOLZ3MYad3Bx99izMfm31QFGqCEWpIvjSx6bqjdhUswlxl++6RroC2IxJ6+khpXEHgxYoVeViRJfifCQ5c1M3zjtmn07PpO/mASyZuHbEwYTEtYndjdmzZ+OKK65IHL59+/Z499136y9DuzDhNsb9lluEISS+oL5Yf0eTREjMzuxnCIndGXEGE4gxoMDLU1jb97FlwlvY/NzzqJo9G7GNehZqly9HxQOjsenxsWh+5x1o8otzQ45+eSEEKh77P2x86GHI2tqcwWVtLba+PQlb356EJuefh9K77wIrLt62cwNo07gtGvFGqBbViDp321vDlFgh44FTPhMCkhu/WOVuKsEAJiAl1/2BcmTl1sEx7BxtzuM6qVoHcvearSttBudJGe88mUlY2D11VnJEzy2qHe6XQ/1tnKh2jBiJFR13sxQR0ciacRZ9UgPxTLXPdQbWwZ0xxe4orv3666/j4osvzivOTTfdhGuvvbZuMpDkkrPc3+yi2vFh7P6YepdTVNvs0c9UQdziOw1Ii6IWWLd1rR0LQyqBVgauaiFTi9pwQDlpCy0cA44WLZvj/bkzcMXQ3+GN8W/kdd6qqioMPH0Qrh05Anf/8W7Utbh23DOpD0AfIPKgcePGuPLKKzMe37JlCy688EJMmDABW7durbPzplIpvPzyyzjrrLPqLM127drVWVr5IqXE5Zdfjtdff32H5YFIRiZx7WxhTKC8xLVZ0Cip9QykHtK7aduUrLAG1/IsZt6CgYNJCc700iuSK3ETNQMSzriU+pg6FKtzLdU4lQlfif5YfSIJJoUey0owJrToiR4VaREWyeFsAyFRKxb0n6HydMWqwPTiavbEVsSaAVowXM0RGZFtI4Btvnuhbc8R3I6IanMODx64XjiC6bBMizsx5x9nTAuWcJ0zpss/EM9mQHhLSiV2oq8nTlQ7JBVly8GpV4hsO5WRRLWTsXjxYjzxxBOJwt59993o3bt3PeeIIAgiN126dEkU7uSTT0YqtftIepx99tkYPXp0orCvvPIKHn30UbRt27aec0XUF5WVlTj++OMxa9asxHEYYxg7diwuueSSeswZ8aMm4Twiy7A/Y9zw6klhe44+b1RY1T2ZFVZ1zin1Z6N87Tk5SKVSOOyww3DYYYehR48eaNq0KbZu3Yply5bh3//+N7744ovYeEuWLMHll1+eaGGITHDO0adPHxze/3Ds2WNPNGvWDL7vY82aNfhi/hf49+R/Z1zg7fnnn8epp52Kc39xbv4nZkCHJh2wdssatT4qGMB8QHJw5ln7jJQ+BPMghdC/qxm4VO8oVPuV23zdO5I4+23Pnj3RrFmzbUrvkksuwU033ZQ2Rzhn9pysNoxsZppV6zbro86fZGoeBea3cXh2WM1/yMiv5rC9ST2Aet4kMOjofQLmSQ8vchak8+acNdirUxNcdUa3rGWyu7J6/SYMuW88tlbXwAhkq9krVzzbzubAmWBCePbEPc4j28wJz5y0EZMmIt8ZpKjG2jn3JbqesnVl6rZzE5tZcV9j47HiwADs4mp6U7BgwQAzJwinxthvzNkRqfiqWquF7ly7kp1jAyClEkKu9X2U/W89mnZuGorvEraWmLbNZjIcUDqPgbZtutdrbDNuOh06dMC+++2LhQsWhs67YvmK0BOZJpAczmBgy420EbHthd5VWlqKg/scjDmz54QOf7fiOwgh4Hle/HXG4ewvZS0w/NDLQ4ellHhg5INo3b4NDu53EJgUem5S9cYCAhAMjEt9/5TwtllI24fQC/+pG2r+L8EA7tYxpqu3vfGqTvgsmGM1c8dMxROu4ratXm7bGGkdzVwvgxJ5N3PSei7XzGG79s+Fa+bj8zXztJ1QpcOler57td4/NNdrTI3C1F8dR8jgDQgppHpHwolk65YTLTw/bx40Xb76si8Zfgke+/Nj6Ny5M/r3779TvF9XwAvQpFEJKqrKwaBEwj2zqLHkAFcLYTIGMAHoXartkeq7cNohdZe5WvgDuu4wVWuEeWb1nVfVx9hbw+89BlaGwAbr3oagHQhssHyxsrMAACAASURBVNF5/OhcdNb3H/O9DbqNHT16NI4++uicwf/73//iwQcfxI033pjniQiCIAhi29mxS5oRBEEQBEEQBEEQBEEQBEEQBEEQBEEQBEEQBEEQxC5Et27dMHPmTJxwwgmJwksp8dRTT9VzrnZ/6kpUGwCKiorig9RGHCnrVFQ7Gib907jWMgDH9S7C67d2wJjL2+4QUW0Xj3loXliKNo3aonazj1q/FgICQvr6U/1JKZ3vvvqEhJCu27CEgHJQglTHBITZa8PDxhMIxzZOmEGJwXEWCn0axy5dpsb5KOQU7RB1EEviYB0KL2WD/hFENtasWYPjjjsOQojcgaHaxU8//XS3EnjJi4SPVGIRBsex1I1o/U4jIgxpJ5EyEN7WEaItYYGXv8irv2YNyi6/AlUffOBkIn9ERQXWj7gW5bfdDiSsYyFqa7Hu8t+h4v4HEolqR9n84kv43zm/gKioyP/cGgaGjiWdIITuz6Tpz3wI4cOXAkKofs7XYoVCCvgQENJoashID6b6N9OPqb7O7eFNnXAdtKP9mky7NyGHVLdeAKExirT1JD6uCZ+k7mY+nB7A7LM+3G4Y15k8h6i2dSRFRJTEKQ+Z9V9krKDLMho77jpsucblMUcZxJZn9D5FDzdwP/7ee+/h7LPPzuu8l156KUaNGlU3GUjilJu1WkYdgnNGCeLmI6ptErfPUxDf416Cs9UfdsEbEYy9BQR83WYJYcbdQrVfeoyupQLAGDDm6b/ivkf+BM7zcyOTUmL0/Q/i2KOOQ3VNdbi9smGMnkmGZygqPBHzHGV8lurijwCghLfHjRuHTZs24aabbkJpaWnuSDlo3rw5PvnkkzoV1QaAkSNHBqIaO4AZM2bssHMTEfIUdlBdcLjRCYlGxEzTGBEPK5acNT9adtmO710haQbGTRhXeojbMJx7SkiaKcFpT4tOc/vJtRC1p4SlGYfHPSUwbUSnmQfPEaH2uAfP4/Dc/VqQ2uM6PvOQYl5IvNpjOg435zJxzffwn8edtB0BbA4lep0K5S9l43jMiGN7jmi2B48H5/SMgLaN74TnKjzTYtlqv7kPXJUhV2VoyjWQ1FZC28EdcIWCgnsZWoDNrUyhOuXUFxmpN6Zu6Qg7WhhmV2T06NHYZ599EoVt3rw5br311nrOEUEQRDKOOuqoROFOO+20es5Jw3LvvfeiZcuWicIKIXD99dfXc46I+mLRokVo3759XqLaADBmzBgS1SZ2OGF7Tpi0OezocRkV+o0JowIGc4h6fszOUEs9168nn7fFphPHsccei+eeew5r167FzJkz8fDDD+PKK6/ERRddhMsvvxwPPvggPv/8c0yZMgU9evSITeOll17C7Nmz8z73oYceirFjx2L16tX48MMP8egjj+Lqq6/GhRddiIsvuRg33XwT/vHCC1ix4lvcd999aNQoXkz89ttvD9svMxV2zL1p16Q9AFi7jrXTSF/NlUpf2yOEEiGVAlIICCbhCx+VflXe170zsGjRorR9SRf4iKNJkybo27dv2v7y8nKUl5cnTsf9vfztmg0A3GdDOvc2sNlknnyRWljUiWLTCCxR5pd9YIBCoBLrHFVipUpU9uFXv8I/3/8+8XXtLmzcWoXB976C78sqYOTlmBbXht4KPhnMwnBqm0NPdOkgZj4sEt8qPLvf1bGwkKs57p4XkH4VfphyJTYufTPZNW3aGLKNmsXmAuFiwCyKYMJEbRrKnhvUQ+HaEiX0wnqw7zlJ+06Tsf/G/AlhP4UQWLhgEfbr0hN7lO6BLz79ImzPlNI+EnC+mvOHLJ/MybsJZEWVYY9bG23wklToGjt37pxWlhs2mGc2aoPT9y76uDq3Oqe90bm+rl26ph0WQmDzps3JbTiRTr11cZvY+bfqqmrcdsntWDx/sbWbm3/2fhrLvgz2qz7J1ItQTXHugclHUPg2dNzrEjp7Qd0JX4qI2NOC63Pup+4rpRXVVo+REGG7+9KyJZi1ciY8AHbxQL0gYXGqGN1Ku8ee39rHGSClcF5NkQDXz5jJg61b0lmI0twSx8ZnylmveyAh0a1bVxx7/LEhO9LO8M5bq6JW8IWyq0oI+LIWvvThQ9ldzTsjvvTVs42wjVbq7yqOU7cAJVIuJYTQ9UVISCH1s2v2Qe9Tx+1zG7Fxqmrp2F1ZcG9seIc4e2vaPre5zgcd76c//Wni33t/+MMfsGzZsm04GUEQBEFsGySsTRAEQRAEQRAEQRAEQRAEQRAEQRAEQRAEQRAEQRB50Lx5c0yYMAGHH354ovBPPvlkYnFTIp26FNUGgM2bN8cG4wWN3ZNi+0S14/Y5+x3HB+Wgo5wq9u5QgGd+3xZ/u6It9ukc72y6o2jUqBG6tu8KVsFx741/wvln/gojrxiJR+9/FK+OexWfffIpKiu3akcS5SBiRbatCKB2YEUgsG0cRYz4X8gZTQTeIsr5xBHMtE5lCJxIEPk0PstIF9d2ncoMicQyCWInRwiBQw45BFu3bk0UnjGGyZMno0OHDvWcs12T+HaAZQ8TFe6POLpFw4RFHMJCDI7rLFxP2Ubejl10AQA2PfU0Ntz/QN7xym+7HVvfTOYgnYnquXOxbthwwPe3OY1OTTtBwNcOk34gxAARiNMK5e7qC1/11ZCQ0td9mXFWFI5zLmD7MThO3drrURonVeee2z7J9FlB5xWpW7YWhOtUlExVdjv1/bI5YcYKHUuEz+mIeseJart1Pejbg3J0xcMz/wvKMBAal/a5Sj+Tk12T391MXHvu3Lk44YQT4OfxrJx11ll4/PHH6yYDDSSqHVs/8xXVVoGc8aU6XsB3jkUnWhS1UAIxola1UcJZAMBZDMAI/AsI7VStJCWkFBg8dDCmzPo3SkpK8j7/7A9mo/se3bFs6VIA6WWX8xnKIa6daR9R93DOMWrUKKxfvx7z58/HxRdfnHcaTZs2xZVXXomysjL07t27zvNYVFSEI488sk7TPP744/HKK68kCrt+/fo6PTeRg1yPfpa+hGU4mFNcG/FiyhKOxg9c4WwWChAIMgciza5gkBKBZlooW2/r7xxaIFqLm3AtWqTEtZkWkQ6LayuRbEfc2ghqG+FreFpcWotVIxDUVkLWYTHtlBa+tgLZ3BzjShQbgVC3FeyG+gsEuZ086XN5zAulp8SytcC2/p6y1+FZ0Wwj8G3S547Qtsc8W16qLJjzPShrU7JM3x8jtG3vJGNgXO23Elvu/dMC28x+R+ieunUmTYzdrTMRUZ9MdZQIuOaaazBy5MjE4ceMGVOPuSEIgsiPn//854nCffPNN/WbkQYmlUph4sSJiRdumjx5cj3niKgPVq5ciUMOOcSKLibl2muvxfDhw+spVwSBvOYSExF5FyA6hx03l8gica3ophvYapJKpHhqu38bHHnkkZg9ezamTZuGwYMHo3nz5pkviTGccMIJmDNnDvbee+/YMI899ljic/fp0wfTpk3Dhx9+iGHDhqF169ZZwxcXF+O6kddh/PjxscKnSxYvwccff5z4/C4pnkJpcUsrni207UY4f75ZTNVd3lsISAlsqdmyTefd0cTNVRUWbp+dsGvXrrH7N27cCCD8ezbJk/X1D+X2gVH33aqB2hQcC5CTrhsm/Z0q5goypwkzG0VY2OMhq5UWhpaS4canFmHSJ6sTXMnuwdaqGgwe9Qr++81qGDHsQDSbBaLZZl5FL2jmHgsWJnPEts39sPMxOkxEVNsV0mbOfgaGms3fY8vKWSj75P+w7In9sXn51MTXVVVZZe0Q4fk6sy+YpQOMGLh+V4gJWFurmTcyCyO49d0VtgXArHlfh9XCwlIIbVPSQv4mghS4evjVWF+2HlJKHHzIwelC3FFbpTFwRt8xUJkDYywIHzZp2fehzKIQ7kLMpl9Keel2Ls7NUnQstv8MzZ1G/0zaQYFntEVnWtjd87z4+HF/kXO3KG2RsQ3bVLEJIwdfj6WLlgZ2Mtg31HTehU3QLoqt61Fgx5eQtokxYd0i0fFEYJe2TY/OS0ZRbSZDxWXzJYR9zIQv7DGJQPxbiMDmJiHx1fpleG/5u4AUkEz/PpN6YQEp8JMWP7H1JzprqcoCVqBe6nZbPRpBPRJSt83O2CjNRm8qI3PTDsr4V4PPT1twakeLa7cqbqne+TDvK5r3GYXzrojU74pIAekL++6jep8kuHZjm1XbwpaRus6gLADzuDvbMih7OGUbwrG/CiHS3sGIkrcNNu45j3nu3XPed999aNu2beY0NZWVlbjssst2+P0mCIIgfjyQsDZBEARBEARBEARBEARBEARBEARBEARBEARBEARB5ElhYSGmT5+eKOzy5csxdWpyZyAioK5FtQHghx9+iA3KC5qYk8KI6mTOg8zyPZop18sg/Cm1O2ejFMOIgaV4/bb2OHyfogwXs3PQpUsX/PUvf8Ut19+CWe/OwgP3jMZVl1yN0489E/t17oUzjjsTt99wB17756tY/s1yJfonpRb285XTT0RgWzmeKIcdIY1jkxHfDsLDCWOcmwLxw4jDc+TmG0ehkLAtEO+clmWbIHZ2TjzxRHz33XeJwz/00EM46qij6jFHOzlZ/cfSHR2j+zPGdYVE1Y6wCIPjFBfblTEEDojOeSVgBebqkoIDDkDTYcPQ4qEH0fr559D6Hy+g5aOPoOklF8Nr3z5jvI2P/R+qZs1KfJ7KKVOw6dnnYo8V9j8cLR97FO1nTEfHz+eiw4ez0fq5Z9D4nLPDCoeaqvffx8bHxyY+d5TGBU3QrKAZBPQCEIg4Seo/41wrHKFtYYSzHTdc13Ey6IkCh1PHjdn5p/uniK+5/a6RzvjCDFNMHQscPR2nXdexmTkOrU56UWfXbKLVxvHXrfum7gZOvw5OHt1FLVT+Ha/joOSCLEd8yEMOuUGUdELO3I6fp3TcVJ00wnchiOc6pkYdz8OnSzBeiBsWuofr2YF02bJl6N+/P2pqahLHOeaYYzB+/Ph6zFWEhG0wkKGuRcPZOhBpgxG6tbHpW1FtXXnMeDPFC7JfQwNRWthCPY9SwBd6MQCYtsoPxLX1tnLu9m07psS1Jfbbfz/M+2ou9u+9f955KFtXhoMOOBgvv/iS3Rf3DMUKEQFB+xQTN9s+ov7o2bMn/v73v0NKiTfeeAPHHHMM2rRpg4KCAhQXF6O0tBTt2rVDt27d0KtXLwwcOBCvvPIKNm7ciEcffTSxkN628MAD+S/eEUfnzp3x6quv4p133sE555yD3//+94ni1dbW1sn5iToiS38aFSeTof3Z2xQWEfhhjKlhe6j/cMS1jS6UjcusEI8R7OGRgZ1JW0tta9FsI/7MweBZ8WwlGB0W1zYC1IHQtBHVTtltK1DNgz8bPiJ6bcS5PS3C7TEPHszxVCCEHRXxtvtSjtA2t8LdRujbYxwePJuOEfv2XEFtky5cgXAOzwvCm2sKiWrzsLg2g2fvjcddEShd8o5ouXOXQ3fHzP+599gNnam+WVHtLHWRRLVz8/zzz+ORRx5JHL6kpATnn39+PeaIIAgif4qKcttz/vSnP6Fv375YtmxZA+SoYejXrx+mTZuWKOzq1auxZcuOFTK1Y7Zt+Et2gtx/rA7+5TxPHZbBySefnHjxTkOfPn0wevTovOIQRF5sw7RRkrlES8JH3tilrVCinXbW89xW6VRtxwmaJqVFixb4+9//jvfeew/9+vXLK27r1q3x9NNPxx6bMGFCzrmP4uJijB49GnPmzMGxxx6bvE3U/PzUn2PIhUNij818f2Zeabm0LmqjRbNhF0YV+h0EY0swCxDK0HsHAptr4hdg39mJK/tNmzZtV5qZhLkLCrLPh2eqBV+uWBccTXtW3bkSGbMdl7qM7DO/w2NmkGN+90dfCPF94HePfoR/vfpahivYfdhSVYPzR43DnC+/QyCqzYCQcDagFo9DsA1myzK6LxDODubArDh3aD+P2HSddKSP8v8+jW/HnYLvJw5F2afJBf4NQghs2aye45CNTwTvAAWmQEeYmAV2SAamwkNNAobtkBHbobE32mZdBt9hjgV2YwGJ5d98i88/+xwAUNqiFB07dky7jnj7rDlh+P0AY9MMHq8Yu4qxzSB478DEkVKibH1ZWhx3gYZs4tpZx8RxNtvI+HTdunVp0VKpFBo3aRyfZtw5YvLUq1evjFE2lFXgmvNGYMHcBar9F0bo2CxMq+6ZL0yfEVy9uacSAJiuEzIo95BtVzgtmpk31mF96Yfyrg6rM7GQydsxbptkhUpV2ulHFjJzm3wsLvsS7349VS0yoZ9ZxoyotgRnDHu13Ns5v+kP4+tQyMZnbPzcCcAieXCfFV3/3LIyaUgGnHbm6bHvJO1IseVGXiGKCxqrcYQI3hHx9eIcUi/W4fvaHgslum0WaZdw3h2xCx0H74modiEYh9hnHKaspC1X+4Cz8L0ypL3DEH3vIkg6N9HHOWm8SLgWLVvg4YcfThT1nXfewQsvvJDwRARBEASxfZCwNkEQBEEQBEEQBEEQBEEQBEEQBEEQBEEQBEEQBEFsA40aNcLy5csThX3iiSfqOTe7H/Uhqg0A8+fPT9vnFZYCzAu8EazTVVwiMsv3qPOf60kUdohRjlwSe3UowL9ubo/LTmmmhIB2EU455RR88cUX+NWvfmX31VTX4LOPP8OTY57E74ZeiSMOGICD9+qDoecPxfH9T8C/J72jxf2M6J8MBLalsE7I2vUE1tlEi5QacW0JBGKnMnBUjgphGgLnubC4diYnk0RimQSxE3LjjTcmFjQBgPPOOw/XXHNNPeZo9yDOjTvYzu6sJmUG4exomo7IghFiYCxo31whhpRXNyKvqS57oPktN6PDxx+i3aSJKL3zdjT55S9QdOwxKDr6KDQ++yyU/uFOtJ/zAUrvvB0sgzP9hrvvCXtRZrrOmhqU335H7LHSP9yJNq+MQ+OzBiHVowd4q1bwOnVC0XHHoeUjf0abl18Ea9IkLV7Fw3+G/7+1+V24Q7um7bUDrdALQej+STvWKqdG4wQZLPhgHSZ1GOjvgeOt4+7oiHCrTRn4SJqysekEDrfGK9tNMRhLqA8hhI0fC8vw3SXHrcskfJvxuXCdbs2uOOdOx300vNd1Inc80+0XXZpChP6ix4MPacvcPmsR5/OsjqmIy3t82cSOF6xHdTz15TC8evVqHHTQQaisrEwc56CDDqrbxYC2cayeLamcbXCkzgeC7OG7k3bvXVFtu1+CaSHPnQGPe2hS0FS7bishbV867Zb+9IXTjqnWyhHXVs7dRUVFeOeDKRg6/KK881FbW4sLf30RfnvpbzM+Qyym7YkTO4/GzbaPqH9OP/10/Oc//8GaNWtQXV2NLVu2YP369fjhhx/w9ddf44svvsCrr76Kc845p0Hy07dvX9x1113bHL9bt2544403sGLFCgwcONDuv/XWWxPFnzdv3jafm9gGkjz2WfqVJOLaGYWSc4pr6z7BETNkCIcxIs7uWY3YNtNC0GBMiWu7otoM4Mx8TxfXtoLbcMSyeSCo7TEP3ApaR/48LYBtRLW5hxQ3wtmpQATbbHO9zbkV9DbhuPNnRLRTPIWUjedZMe0UT9k8WeFuJ49mkSCPqXCBAHhKXSlPOeLcEVFtcF2GWqacB8ehBbRV2QeiUfbuMldiyxWBcratViXTw4qgzqQJaQeVLLydoU4S6axZswZDhw7NK86FF15YP5khCILYDlKpZGKpH3/8Mfbee29MmTKlnnPUcBx99NG44oorcoaTUuL9999vgBzVD4mEqJP82w5x78Tn2V6BcM306dOxYMGCvOI0a9YMM2bMyCsOQdQl7nxS4hofmbdy5xIziUempe0IUIb2OXkq2I6F+8aMGYOLL7447+fY0L9/fwwYMCBtf0VFBRYvXpw17lNPPYVrr702cV8Xl8NLh10aG/abr7/JGD/r4ogAWjduE3nfQFjxSrtgKoz4rYTwffseQnVtFar96kTXszPRpk2btH1Lly7drjTXr1+fts/zPLRu3To2fKapGwaGNeWbsXbDlix2qGzvz5iHLRAVddMJ5pXD8y6BCHR6jtyEmCP+XLH8Q/zyF+fimWeeyZDRXZ/1G7finLtexOyFKxAW1Y786bmVIIyny5PrYwCg5qug513MMRU+EMxWYdwbx51yhz3f6mkjsHbO/ZDb+QzO/2KBtcGqOToREqa17aWe44Oe53HRusPWzmptvlqgWxrhbQRtS9iOLwEmYRZndv+uu2qkrbd777O3FfkP0jOCujovjk1UCFeC15zHZBqBeLEN41yTa99y+jUJiSWLl6SV4x5d9oj0nfHi2vZ4zJgy56LIAL5c/GXavs57dE7Wr9nHP31Mu++++2aNWrFeiWvPmvaBKV0rZK7szD5C9wPh+ylDYwQnjMmYcKWSJUJ2cZvx4ENooXf30oR5/00LaYMxLaoNJQavhb+lELrOqmMCAnNXf4YZ30yH/P/snXegFsW5/78z+57GafQixQIqdiRBMeGqWBMTazQqJpGgBmNirkaDmsSoiQUSLza8arCQgOXaAL2Ya/3ZscQGgkQiiIBIldPrO/P7Y+ruu28958BBn48e3nd3Z2ZnZ2dn5p1nn+9A6N8J+mmXrqyqSqrRr7xfqM6ElweP1CNTdfS5GNPPiN7OaCvXdU3od/jgpy6B8h7laccT21Ncu1dpLzt2SIokkiIJaW2wnr1VJK3gthBamF2PN2A+dT0QSLpyjtQb+/4JvBKS/vd4e7ZKKzIu6qj9NcNzm5Zwc4czzjgDxxxzTE5RL7744lihfYIgCILobLrHG14EQRAEQRAEQRAEQRAEQRAEQRAEQRAEQRAEQRAEsQMybNiwnISl5s6di02bChd+/LrRVaLaAHDTzTel7CvutYfzEOkUUW3fm8ALa50klEPOyWPL8dhvB2KPwZ0jkrqtqaqqwv3334+ZM2eitLQ0NsymDZvwzIJnsGzJMpz/4/Px4eIlSsRUypDANiCt/J/UjijCOi4hJK4tPZHSTOLaviOQ1aRFqri2+e6Tk1gmQXQjHn30UUybNi3n8HvvvTcefPDBLszRDkCGx7qgZz4qwuA7zGUTYfD9jY1TbBohho6IMAAA790bvf48DQNfeRmVF/wcwaBBmS8rkUDFeeehz8y7Yo+3LlqM1hzEJ5vmz0f7Z6tT9lf96kJUnHtOGgd4Rcm3v40+t9+Wsl82NqL+7ruznjsdA8oHKjFaoUVnzWIPQsvRWuFaaYUZoqLaVlDbc6xVfRUAX2o74jgZdo12Ts6h/igiAB269hjHSXseU58i0VLGNlmqefxzkF1U289X+Pr9lP1rd/lzzuLQZeKVqxlFGWEMhPc5wQzP+dkfF1hn1Mh+b7wQ0nDoTHHtDHS2w3BtbS322Wcf1NfX5xxn+PDhePvtt8H5NnIxyqPusZh9Kdte3UsnhJP2HGlEtSWABM9NNGZb0au0lxPO1mLaSSm8bddG2T8hrLi2aZNMm3Xdf12Pu+fcjURR/tc5695Z+Mb+34itZ9I+v16bBP+eRMJna+OIry1XXnklbr311pzFo0pLSzFu3Di88MILWLlyJY4//viUMD179swprSeeeCKvvBKdQAcf+3Ti2v5Witix6f4zimu7gVVIgNkKZ7vzm8UYmBYgsoImWiwbRlSba2FocDAtrJ0qru3+Au6JTzOOgGlBaytYnUgV1oYTv07wAAlfZJvxkGh2wAJwHT6AChsY8W7uvici5+BGNNvLixLXDsLi2955EjySV+5EwxOe0DbnJp+BE9Vmpix1ednyZap8vbLmnrC5u7eepDbzRLXtd1ctmLfDiGpH64kfoVCRu68zEyZMQFtbW87hq6urMX369C7MEUEQRGEMHDgw57BCCJx66qlWwO+rwI033phTuHXr1nVxTojO5Oqrr84rfEVFBd5//3306NGjazJEEAUT/Z1YuN3HpQEremiFUa3QqQnkCSMyIGBB/uftRNIJHq5YsaLLz73vfvvG7m9oaCg4zeqSagQscItzm4VPhbblMPNdL0YIZzcQkKhrrSv43NuLOAHZFStW4LPPPis4zbjF6EeOHIkib5Hd9ItGhZ+lDz5Z770ao74w30jF/Dgs8t0JZIfnj91vbxYy3PjC2X44Lfhs5gdS0mdoq1mF9vZ2/PSnP8W1116b5tp2XD5dvxXfv3I23l2+DkYIm8EXxfbFyH1RbSc+Dvuv2+eXpZovMULaJm0374LQQqVqb+Oa17B67qmoX/lc1mvIxUb10dKlUILanq0x+lqW3Yy+MxS2N/oC19YeKbQNWNvmhbUVwrbtQioRbAGpBXj1+01C4LWXXrN53W233azFydgwbR+h7ZgSUgkre3l37zbpPdZe6gSwU+ybXjzfxrnso2XYsmVLSjnut99+towM6Z95R9ziLXZeTIb/1n2+LnYhhVEHjAqFy7ZoTBwjRozImtemhiZcPukK/M/dD3t2YiNg7tulASM5LSG1qLZnV47av4Up3rAxXjoLnGuhpLHM+XZpQDLvhuvHx9ZP5tdPz8bGJJIyiVc/exn/XPumi8zcE2wecwZgl567pmQd0j0Xtn8MtdWw5WMF5YVQeZKIXIfU1TMsbi+0iLlfLgmWyPie5/YS1+5V2tuKakvzPAslpC0gIWRSlZSUyj7r1SO7GLstT/M+gq5P/iLt5hrtQxpup2zT4L6Enk1TH206SFNmOdhf7bPXCTDGcMcdd6CsrCxr2E2bNuHSSy/tnBMTBEEQRAZIWJsgCIIgCIIgCIIgCIIgCIIgCIIgCIIgCIIgCIIgOsA555yTNUxrayv+9re/bYPc7Ph0paj2ho0b8O4776bsLx0wGh0T1Y47cdR7y7rIIOASfzi9F6ZN7IPSoh1ffOfcc8/Fyy+/jJ122iljuObmZkz+0WRsrdmqBf6MgLYT2BbG8USLkjqRQOdI5LnpaMeU9OLa/qc5ZByZsgn95SSWSRDdgGXLluHMM8/MOXzPnj3xq77osgAAIABJREFU5ptvdmGOdgAKeJxTW3mZ/mCOTbt1wrV+dL7jrC/OYBwnWeFCr0GAHqeeioEvv4jysyYAifzSKT36aJT/8LTYY83PPJs1fv3f56TsSwwbispfX5zz+cuOTRWAaHjgQcg8BNl8KourUByUQCBpBbSV46SICDX7YrXOIdIPYxwahd/7SO8ew+uXdBpR0jlOpoSK3e+Rrv6lVcROk5eYvX5iMnoojbBxqqi2ie8cQ61jqecobh2cjeC5FThP8c22f8Ira+t07Dub2vviHFeZF95cR6eLa2ehsxyGm5ubsddee2Hz5s05xxk0aBA+/PBDJPJsE7qKsBO/D4sN4x+KLmxgHM794g3dazsWZC6eN97sbsLaPUt7QUqpnLplEiExbTiBebvfjK3Np5DWEd58fv/k7+GNDxaib7++eedn6dKl2HnIznj3nXfj70mMuLY9FiHlOdJ5tEICO+gf0XEuvPBCLF++HD/72c8wKLIYSElJCXbaaSeceuqpeOWVV9DU1IRXXnkF48ePT5vePffck9N5q6qqOpRvokCyPTZZxthx4tpun0wN42s8ZRDXdgLbnri2CoSwuLYfn2vxbSMOw53YsxaGMYLR8eLaTIlKR8S2EyywQtvcClTzkFh2oMW0lQi3ErXmVujaiFtzHS5hBa65jhsVxbbfeeAJcnMr4G3iJwJf7FsLbXNu8+QEuZ1oN7cC3Rwcgb0uIz1u/rVS5MwIbCthciNSDhMuVMbKddqKbpuQ/ra9734tYrZupIhq+zfbhGbR2JkralSAqNC/HZkNGzbghRdeyDl8IpHAs88+223GqwRBED6XXXZZXuFra2txwQUXdFFutj1XXHFFTuEGDBjQxTkhOpN33nkn57CjRo3C2rVrseuuu3ZhjoivO3YuL9NxDUuzP21cM3/jD/X9+URP2DBlFG5/brrAvv0aABLbWVQbSC8++uWXX3b5uYuLi2P3l5eXdyjd6tKe8BfjNnOjEgIwYtteDRBCIKltOrUtNR069/bg0EMPjd2f6zxXlBUrVmDZsmUp+4886siM8Ux5Rn/3vvMvfwENFgmN6AR9+nBaHNsqxPqEfge793qMaHYkcGRLTe6016/X2ZG48sorceaZZ6KxsRFfBV5a9Cm+c8UsfPL5VoREsM0f879rwW3GvTLXQtnMiGWbuQdfmJuH0/HjefuYF2br4r9h3dM/R+vmjzLmv6S0BFP/ayrKemQXZ/344+WQUqr5Hr/66H+ksZgYW6qxVUgtdhyysUqASUjhiVzrtsMI9Js92gpj/1QHoT91CGeXVAwZOsTrF7Qgt3cWY6cJWTqFZ0uGE4G218Fg5xw9i3SojHwb5/x582LL8bDDDnPhY/pLO8eVg5lDShk7dzVvbvy5x48f3+E5ruEjhscf0OkV9RyEsl0PQjKZxM1X34I//PJqNDY1OaFkc2eMsL/5Y947G1pgG/4+b1zgbJIqGWeb9uyNRkBbPxN2jGBOaES14ezivn3bnhsSDa31+N+P5+HjzcucgDaHXoBQP5/SzGVyDKne2dlCjc0qZWo8XN/8cZGZG7fvsuh8u3cjYNMTvk1MmhI26UsEPHDXm4btYVPrWdITgukFir2FiqUUEKJdieeLJASSunz0G41mkXYhbXgzLjHvJQhdRnYhEJg6Enl2I2PR6HdTpwDv2Y6Ei45n/WY6Si7j43zYddddc16YadasWXj++ec79fwEQRAEEYWEtQmCIAiCIAiCIAiCIAiCIAiCIAiCIAiCIAiCIAiiAxx99NEYOnRo1nCXXnopPvvss22Qox2XrhTVlpB46MGH0NLSknKs514TUx0O0iYc/R7NlERKRjyH2rIS4M4L+uFH4yvTZ3YHZMyYMXjjjTewzz77ZAz36YpPcekFv9GOaEnr1CaEdjQRxqlEO59Z5zLvXykhhe+Go+IYJyYJOCG/dM5kSBXXBhAS1koXjyC6E/X19Rg7diza29tzCp9IJLBw4UJUVFR0cc52XNKJMGQkKurqe7elEXWNTZsZp8ywJ7Bp6zoi8hr074/et9wE3qtXwWlUnHdu7P7WRYsyxkuuWYPWGEGWinPOASsqyv3855+fsk9s2YKWl1/OOY0ofcv6agFU4fodK7ygHSel0P2UDDlG+n9hQW3nIGl7JunVD/tvqtAGgAyOk5FxCvPTlOF9MZoEMPGzdGXRvs65FLs9oTDSnTean1RR7bj+Wf9JvUc40QuT3WhvHP8XPovwHJCtY7oZK9jTSTuac2HhnlvjqJ72mvxzhvMQSxc6DLe3t2P//ffH559/nnOcXr16YenSpSgtLe3QufMiy3jdEBbBySHZbCI4iNwn225755VeCMYQdAPhG58iXoSy4h4QUKLaRmA7KQWEUJ9JmbTtVFIkvXbLSQVYwWrdXg3deSgW/fsDjDtsXN55aqhvwLhDxuH2224PPwPR5yfaPwK53ViCADB8+HDcdddd+Pzzz7Fx40a88soraGlpQXNzM9auXYtHHnkE48Zlrr/vvfceDj30UPzsZz/L6Zzf/OY3OyPrRCFkaxuyDNC7QlzbNV0sNQ0j0qw7HiPsbOIboRsTh+njSvAkIq6t93OuxKXVcSWKHYREp52Ytf3knsA241ZI2whjW7HrkFi2E8Q2wtlWMJs5oW0jfs09AW4bP9D5YwlwBEh4It4BD5BgCZtPbgXAI3lnvqi2y78VFtcC3ZwHWlSbh0S11bYrWyccFRHVZvDEnUJVwr9Ddn+sqHYGAZhsgtqE4/zzz8957JtIJPDkk09izJgxXZwrgiCIwpg0aRLKyrILAPo8/PDDXZSbbc/tt9+eU7hs43Wie1FfX59TuMsvvxzvvfceLUxEdFOivw0zjz9j567iRA2tzcfNNTvdUau8ac/WHRbuSyduvS1IN1e9x557dGg+vGdJT/vmgBXAlFILXGrZW6EXJoSbBwWArc1bCz7v9uKUU06JFZ+dPn06Vq9enXd6f/nLX2L3/+isH6XsS/9b192/15emewcqXVz/hYzo73QzVx8+Fl7q1c68RJJlkThOSBpgaK9bHwr+0EMP4aCDDsKSJUvS5LP7I6TEjY+8ignXP4yt9a1QV61Fdo3QLvOEr40AL5gN64tr2yXitMC2L66tjnF7zM6jRMW2dfk3f/FPbH7rpoz5/+73v4tp06fh3SXvYvIvJqOqMvuYYtXKT0Niw4CZw3O2vNBcYEisGJBaLFkkk4CEXnBZalFdCeGlGxI4hm+RlJ7dWIvt6u0gcHalAYMGeOdOtWNKwLZRvt0mbDc153O5corHzu6V8l6TBNqT7bj3nvtSyjCRSOD7x38/HD4a3yvbXIi26VJK3HnXnbFhTzzpxJzSTD2J+mNgGD4yXli7uP/uqNj7KJTtMhZNK9+y+59+/Gn86Jgf48N3P9TNjPT6bK/cfbF06dUBYwO3c8XSimkDvtg0M/+n2DwFhGu1JAAOW2+Eto2bMYYpdnOuFV/+G/M+egybmjfpOVAjdM9VjTfPL1Oi2olEMQaUD7C5kNFv9j0Glb4RAI/awoWQ6nFPZyv3bI22HL13W8xDZ+2tGeZWQ+luIwIeoCJRgaRs17ZXZUtNmudRJN3C7DKp7LJm8XXhrll4dUVYEW1vcXbvDth2Sfp7Xd1y7zUgpl0wQU3b45e5DL8fIr2wsW1QYf/FcdFFF+GAAw7Iqcx//vOfo6mpKb8bRRAEQRB5QMLaBEEQBEEQBEEQBEEQBEEQBEEQBEEQBEEQBEEQBNEBgiDAxIkTcwq78847Y/78+V2boR2UrhbVBoDXF76ecixRPgjFvUZkyIPM8J3F7JPue8gRR6CqB8Os/+yPw/bNT2hhR2Ho0KF49bWFOOiggzKGq6+v90QAPUHA0J92QAs5lSgnJgEJMOUY69xMZM7i2kYYSznVwQqQWkFQEtcmdiAOPvhg1NTU5Bz+wQcfxMiRI7swR19V8hNhyCEJ205JeO2P7lpCbmmeEEOCbV8RhqK99gKvrk7Z375mTcZ4Tc+/ELu/7ITj8zp/yZhvIhg4MDX9Z5/PKx2fPmV9bL9jnCWN2ILQzo/mT/VE7pgT2Bb6/nlitQBgnBrNd/1p+h437Ag7n/qOk75AhxunyNCHJRff5ixVN65uh/elF9WOhk8V1Q7HN87oqoo7x1KJiCi26emt4Hm6/9Rx/wmKpqXGCu6O+M+hG0N4z6Id7qVxGM5QVrHtRBc5DAshcPDBB2P58uU5xykvL8eSJUvQs2fPgs5ZEAVcXjRKSv3z8cXms5Wl5+xtKoDf9ia6mai2oWdxtR4/K/H/pNCi2vAEZKRtqdRCNnZBAL8tc1crpESQSGDuU49jyu+m5CyUYBBC4JKLL8Fpp5yGpEja/TJa35kL7wt72wUKvEULbBo7+Lg7ej1Ex+nbty/GjRuXsyhUe3s7jjzySIwePRqvvPJKzuchAdftTLbHJk/9YtUchVUl0olru11hcezUIzIUJl5cm9n4XG9zxp0AtBHXZkyJa3OuBbeVgDRnAQJwK7YdaNHpgBuBbW4Fqo2AtRK8TiCIiG8rcW1u9xkx7ARLIGAJm4YSxDZ/TrTbpGvD6HQSJg1fyJt5Qt5MiYIneIBEEA4X2OsLEHB1XQmbN3PdWkwbOYhq23ulyzwqqu2La/liM/a+uvscEtM2n5F+LRQ+x0qZbx/7VaS2thZz587NOfzixYvxne98pwtzRBAE0TE457jxxhvzipPPXG53ZvXq1Whra8sarl+/frTI4w6E+c2ejYsuugg33HDDNsgRQeSOP9rOOKeUZl49ZbSeJlx42tvN/Ug91+2rZnaHhfu2bo0Xkq6s7PpFwF9+KX5R1KOOPqpD6VYVV8OIagtPWFJLaiO00KB0R6SUqGndinaR22LF3YWhQ4fixBNThWjr6+tx2mmnoaGhIee0/vGPf+Cuu+5K2X/MscfktNCcqf7md3BdUysWrVgfeYCy/PbN2M8YAeg0h+wBFg5vvjMzP8NTwrU3hIW1AWDJkiUYM2YMbr755h1uHnfFui9x4h/ux42PvI6kAKxQthXOBkLi2r6othHmteVnhLM9IW3mbbNUUe6o4HbUGLD57Vsy5v+qP/0Bcx6eg/N+fh52GjwIANCnX5+s1/35mnWhKpQq+uoaa8lMOwBoRW1I4Vsew382PabsFTqisl2IpGp3zIKmTLUrSalFdaXEYw89FloMvW/fvs4GAunZm8N2X3P+qMi2PSK9vNlNGXoKwmWgdj74wEP49NNPU8rwxBNPRN++fU2iobL0cZbd8LxZOvxnaN7ceVjyYapo/THHHIOhQ4dmTSuKXbBQz63179sPRcWp7020rv8Y9UufQ+37qXNPn33yGWbcdDvW1q1B0izyLNW7Z4CzG4etzLClAG9LXa/a79uOUxbE1ggb29mgvQZV7WdqLA6m6ikANLY14LlPn8HLq15EG1p1HDPXycEkAzdGbkDPnzIMLh8MzpitE0LXHSFcfTQvJJhs+O9C2AtkgBAmvzJ03N1v5j12IjwuYhIBj8hbdrKtfPr06Tj88MNDf2eccUbO8atKq92iHDKpF+kQ9h1GZVsFdAuAZDLpPW3mes24w7z3oMpIwLzDGH7HwN+2+2T8tgsXsWeE1zKw8WzdSjOOjSP9uxeZ/zMUFRXhrrvuymnue/ny5bj++ut3uD6XIAiC2HHo1Ddrh4/sY39IdDcob4VBeSsMylvhdOf8Ud4Kg/JWGJS3wqC8FQblrTAob4XRnfMGdO/8dee8FRdvfwM/QRAEQRAEQRAEQRAEQRAEQRDE9mbSpEm49tprc3rx+6STTsJll12GG264gQRVNF0pqu3z3rvvpezr883f5JaH0Emini5mn3O3gkRo24hq77tzbgJgOyo9qyvx7LPP4phjjsGbb74ZG2bCpDMhpAADB2dJCMnBICCMM5RkYFICPACHgAAH185oShyJQ0iAM0BIWPEqVe4qXcm0dJZUASSU6JX5NBjnOpN2nE+KCReNl6twEkF0FWeeeSaWLl2ac/jLLrsMp556ahfmaAcho56CO5izCIMJY/oR3RwxqFc9ZKhrkH4QR0jnz3fdDTvaJfj2FdYGYwgGD4aICADJ2rqM0VoWvpGyr2jPPRD075/3+UvGfRuNjz4WTv+11/JLx6NXaR8ISNUPSdUPGbFsYd3IVb8ihADnHJKZGKZnUfdfMAkO5wwtIQAW2DDM/8YAO15g3LhSxvctTPeBMf0Y9LkZjz8WDoisTpOR00b2ZRHV9r6H47kt32kU2rnUfBqnYT+0ieMei2zPounT3bhB5duUoUqW6Qc0Ol7wr5kZJ3sbPjKmsOmnJ/aeZLmEXNKNcswxx+Ddd9/NOXxJSQnee+89DBo0KK/zdCXp2t90YfyAKWLa2nHYCaM7p2A7RmeAFF66ETHnYDsvZJCO6pKekFgFIZPKaZ5xAAJcAkkGBBJIAspLX4+RmXVzZ+DW2dm2fOAsUM7ujOM3v70U3xp3CE4/+Qy0NLfklbcnn3gSew7fE6+98RoGDOgPdzukbVtjnwff6TtDO5gT3dQPu5Dnmug4y5cvx7e+9S1s2rQpr3j7778/evTo0UW5InImy7gldUDtH9J9OPy2PRrJja38Q6a9MunYcYG335whNM/AmB4qSEjJ7HyFjcEALlXzzJme6ZCAYEpYhOs+So1NBCQC1UozDqbjMcbVXIpgYEyCMwZhxohMgkkOLRcEznlIQEwJmQRW1MMIm5h+UTI3hrXlEb0PunysoLi9Ni2iZARdmBpHWVFxpsSVOJRwU8A8UWwt5GSEso3wODfH4QmQa7GmtKLaWsSp00S1vfDR+kii2oUzePDgnMMmk0nwqPgOQRBEN+SCCy7Ahg0bcM011+QUXghh55h2ZI4/PrcF84499tguzgnRmTQ2NuYU7ne/+10X54QgciMX200KaeYUpT+n6KWvfvul2nSM6GU0bX+OvDvMMX7yySex+4cMGdKl5xVC4LYZt6XsHz9+PPbcc08AubyfEU9FcSWkEJBcWWQEBJjUv8+E+m3OmASX9g0EbbMTEILhy+Yv0a9Hvw5c3bbn2muvxYIFC1IWtXjzzTdx1FFH4ZFHHsl6Tx9++GFMnDgxpdxLS0txy83pRZBD8ychJF7+YCXakwJAHj7mzP1G98/ijDfR/e43vs2FVHMj0vy4D72bY+IIN3/DGJJNm1Oy8udZU/Hf196Biy++GA8//DDuvPNO7L///rlfy3agLSlwxxNvYfpjr6O5tR2AmRMBrKA4c+Xm5j2UuDYAMATqGDP79ae2OTBvOzW+J7ztn0cviAYwNK97Gy0bFsfmv1evXpg0eRLOv/DnOg036TJo0CB8uOjDjNe/YcMGO6/j3vHx7Qph26IzL0pPdFa363pujEELaZuw+qvQAtomWembkqw4MbDikxU45ehTsHlzuI5VVVdBSuHmhKS6N27u0bef6PlHlwvPpmKu038W3fycqf6SubnK2q21+P3vfh9bhpdOudSVXR7vRWWaA/Ptv42Njbj00ktjw11xxRVp08h2Dp+SolIc9N0xeG3+wpzCG874zRnYWL8BW5tqMKx6CPpW9Id7F8PUHdj7y6QpI6+9gXffQmME0x5pAx0z9m1dX2Gqu3T2S6bFtOE+ISQE2rFk/YdYtGkRWttbtX1atXtKa8Qt8gh4c7FQ9WRg5aCw8LWHgKvT0PPZfhPv2+ntPHvIVq5LQ5q0vLl4BjtfbUS7Y3/3evbbOHK1qc2ZMweXXHJJyv6dd945a1xDz+KeWCU/RbtIqnlrxiCkN3cskkhwptsT1dap9x2ZftdRvSMCSHAp9L0KtUSwRcecRcHaG5j3jEOJn7umMfos6n1R+6v/3GYYWvnlWtAYOpqed96DDjoIv/jlLzDjthlZ402bNg2nn3469tlnH5ozJwiCIDqdTp1xr+5dhuo+pZ2ZZKdBeSsMylthUN4Kpzvnj/JWGJS3wqC8FQblrTAob4VBeSuM7pw3oHvnrzvnjQc0aUkQBEEQBEEQBEEQBEEQBEEQBLHLLrvgyCOPzDn8tGnT8PvfxzuxfN3oSlFtK6Cn2bBhQ0qYooohafLgXB3CJ4l6eMhI2HB8CYGyEmDmL/t95UW1DVVVVXj66adxwAEHpBz7zonH4sjjjoSAgJBJJIXQsk9COaZJtaUc3ZIQwuwTVuRJObVJCCvK6e60CiOU45i5+7Ein75jdNRhOr5SpcTPVPlYF/8RX3tuuukmPPTQQzmHP+KIIzB16tQuzNFXmfBDl83JLEXgNZKEFQk2zrtqp223jGOlVXCQ7owB3/6Ln7NETB6yOLy1ffB+yr7imD4iF4pHjUrZ175iBcTWrQWlV1VSBe6JaUuhepykEBBS6FtjvksnUGid9HU85zLs+iA/jD6f7a1CPquee6Xv2A3nVA2kqXtp+gU/DQibvDvmh42Ml+x57T51kjhR47Si2l4fa/tn5+WJgAUoDkpQlihDj6JylBeXo7yoHKVBKYqCInt+YcrDlDNzZeT/Cf2c2Puot83YwneG9kcNofGCHTdE8qsfRev16pVN3Jgh5/FChscmH0GRH/7wh3j++edzDp9IJLBw4ULsvvvuOcfpFLKM2fOMEnIaBhB6ZtR+Fy56P0PH9YY/lgTk9l/IIA1VJdWQkEhKodseNYYWelvoZ0Xo50LYsbUrB9OOCTOO9kRWAeDbh43D4uWLMWznYXnnb/Xq1dh9t93x7LPPqTSdT73CEx3wtzNhhSsyBkKWCtPJFDAet+07sU0QQuCggw7KW1QbAO6+++4uyBFRENkemSzPYrwQi78vIuavp3qMULNJIySwHEqdhdIwC3oYUROuF+1w+7W4NJgVKeL+dy00rcSlOTgLwMH1fu97EIAzjoCpT84DcBYgYAECrj45D5BgCQQ8gYT5YwESPKHCMXM8ANf7EiyBIl6EBEu4P+6+m2MBDxDwBDhPIMGLvPMmkNDnTwTu3CavNm/ed3sN/h/8T/+4EtW25YOwqDbX4jHcK++QqDZDiqi2f3/9e0yi2l3DSSedhPr6+pzCPvHEEzu84CxBEF8vrr76aixYsAAlJSU5hX/ppZe6OEddS2trKz744IOcwt53331dnBuiM4kKQqajZ8+eXZwTgugI+dl0ckgCxt5s5qDN74TQzLpnzzE27e4wpn3jjdSFTznnGDlyZJee94/X/BHv/POd0L4gCPDnG//c4bQriivU2wVS226MrQDSvHWg7QtJfU+UjUDZLiQ2Nqa+M5IvJ554Ivr27Rv7l25RiTFjxqSN8+c/Zy6XffbZBzfccEPssTfeeAN77bUXfve732Hx4sVOnBXAl19+iblz5+LYY4/F6aefjqamppT4M++eiT1H7pnztTvLEcM/3v43ICOT8wCMILP+Me52p/w8DhlQvX0sJmwU83z5hjJ/bsaJTYu2Zshka0oK+43eF7c/pkRAFy5ciG984xt20ZTuyFNvLcdhv74H1z/4ClpaBRgCMFvWWiBbi1ub78wIZNtFyHxR7QCwi5XphTw98Wx1nOt03MsqTIdh/nntPeCo//eC2Pw/NPcBvL/8Pfz2D1eguLgYTpSVgUmGoUOzC/5/WfMlAIQWk1OYNliqd4yitghrRDA2Rfc+lxLQBoSAteFLuzKrZ6eE0Isv+39JPDT7odgxVI/yHtZWKaxNRli7pW/LNHZQf78EvHenovZOF05n2u2HxG8u/Q2+WPdFSp4mTJiA0d8Y3XnvRcXw2yt+i08//TRl/wknnIBDDzs0bbxc59kAtRj54WceBh7k3s9Ovn4yevfvBYChNdmKT778N5ZsXIwvm7cak7Hu49312lKN2uqZfw/0Xr0v8voHQomZctcHTXvt29CXb/4XHlv2CN5e/0+0JtvcMwIGSA6u5zuZ1POnkoNxrudEAc6AQT0GuHGJV+fUSbV93ORd6jroicVLKQBm6qbCCM2zUFmwUN5NOQkr3y3V4r5xdShqP4wezmJPe/HFFzFp0qSMYXKhuqRaPcu6rJIyae9tMikgmNDjDanfc1QLZUnzPOu4MO8xmnphBNNh3l8Mv18gpf8WBULlFy6I6DOYwb6q72uoEqYEkfH3o0D8tK7907U5LarY1taGyZMnq3IkuylBEATRyXTPN70IgiAIgiAIgiAIgiAIgiAIgiAIgiAIgiAIgiAIYgfjnHPOwXPPPZdz+Ouvvx7jx4/HUUcd1YW56t50tah25GSx4i2Jqp2zJBz9zmJOLMOfniNJwCVuObcfDtwtN0GFrwrV1dV4+umnMXbs2JDT1PdP/T6Sol2LRCnxKAhAMgbGJCA5GAQEGKR1A1TOfAwSXDsCCinAGYeQyjHIifbp+yMFGLgW4mPKuYeFRUEZGPRumHsrpQRj7jOKc+6L3/YOkAA20WW89NJLuOSSS3IOP2TIEDz77LNdmKOvHmG5vYydTapgqIzpKaJJmKZKRvpC32FROzKasIF1Wt6+iJqalH28qjJ9+Lp6tH+2OmV/okBR36I94uO1ffQRSg45JO/0GBgqiypR01qjtwSYNA7lSphBCSJy9V2a/khASAamHR5VH6aFuLVgn3HAVdvGKZopp1Ok9jUS2s3f1A+VA1hn2dDtz7GjyTLUiqvfLGZ/XH8XFdK2jprSj+WOg8EKLcbVZcaYEm5EAjIoQWuyBc1tLcr5PeQcHn9h4UdJqpEEU+OJtNvaWV/qMQRjemAgYcV8mfa+t2MGb0yRch+NU7TOn7nO6HaaS4gt30xccMEFeOSRR7KGM3DO8fTTT2PUqFE2/e4m9MhC33zndZkuoDpu6mNKPUQ0oGtfTbrMr1rq/qoxZ+cg29vR9uEStH24GO2frkJy4ybIpiYAEqy0FEGfPkjstitKDjkEiREjMqbFGUd5UQXqWmuQBMAEwJltPXRDEqixsK7XSmhbBTFFIxnTYvUcQj8PYEqkgQPo3acX3l36Dib96Bw8MfeJvK63paUFxx93PC7/7eVBu88PAAAgAElEQVS46uqr3PPk3ZPQsyPtTn0J9ubY+pm1L05Dl/Wbfp7z9Pnurs/eV40FCxZgawGLbowbNw5jxozpghwR6TC/v9OSbciT5TlkiFkcJBRJhpMwGyycN5NOOL9GWlu643rUx5ga93E9hgRz8w9cqnVPGAsgkFTbTI0xhQS4Hv9JJsAlg0CAgAkIJsGEaqsZZ1oQRY9ZIZWwj+TgTAuBMAFm22AlEGREQYyEBnSfaMSGICXAU8chpr2W+juDa8esWDUAIx2OiMi1L3bNtQg2fGFxHcYIZgMcnBvZay0YwwKXHsKi2izmPEZyxohxWRFthvAx/xrtfnfNfv0jUe3CEEJg0KBBOQuTDRw4EMcff3wX54ogCKLzOe644/D+++9jr732yhr2iCOOwIUXXogJEybgoIMO6hTh1ZkzZ2LhwoWYOHEiDj00vWBdZ7B27dqcwg0aNAiJBMmZ7Eg0NDTkFK47iAUThE+X23Ri0wrPXcpIeqwb2HQ2bdqEV199NWX/6NGjUVFR0SXnrK2txWWXXY677ror5dhNN92EA0cd2OFzJHgCRUER2kW7/jWubDRCCgT6N6L6jc5Dtja12CCwqXGjfdegUGpqanJejMCQaa6qsbExa/xf//rXWLNmDW6++eaUY/X19bj++utx/fXXo6SkBL169UJzc3PW+bHbZtyGs846S21kmGOJm19pbUvi2X9+4uLa+NHJe5gXMpB6QIbmYVIyYOO6X/J+CHdKJTirdvoTHSrnoqUu9rqmXX4jFr29yG63t7fjjjvuwOzZs/GLX/wCl/zmcvTrs/0Xk3j+vRWY/uhCvLt8HQAjhA3YgveFrUPl5QtqR8XOOUKi2oiIZRvRbSO0bQW7uXcelyYzx5NtqP80dTHYU354Co445ghwltDPqKkWbv5ltxHDs5ZFU0MTtBy2nbux83OMwephC6ntfJ4ANQOMgV4JaRu7hVe7PdunEsw1WTTi1hKSq/lEIx38xqupCxgAQKIoASlFxBZsDCFaltguQsr8x0Hbujx7s4lpbJVqctHZHxmz9q3HHnkMf5/195T89OrVC9P+MtWm3ynvRUV4asFTmDFjRsr+iooK3HLrLVnj58OQEUNw0V9/hXuvmIWtGzK3db+afiEOPPwAmCqnriRAY2sj/rVhKSpKKzG4cjD69xhg2xBVp/xrl3Z+V0gJrjp7z14sEHjPh71nzCtvU9O8+VcpJVpFK1ZsWY4lm5agrq3WzIjqtADmag6gj5j34RgHTEXljCHBi1Fd1tONTTT+fK+pS7CLj1sjuG1k/fhmTtW+uyLcYtjq7Qplk/RtrcaubxYyjq1DOdjK4+rnRx99hJNPPhltbW2ZE8iBiuJKfdlJJFkAbhoRSDAWgCUlRCAAoefBmXoXMSmSYJxBSA4mJUSgyo4zde3mvRIw3V6BQUim3m8EA7f7TOm4saO6HRJMMjDuFr0375j4ZWfuQbpnNFQLzDg1w3x1unF0puffxKmsqsSMGTNw8sknpw1reP311zFz5kxMnjw57X0mCIIgiEKgmWiCIAiCIAiCIAiCIAiCIAiCIAiCIAiCIAiCIAiC6AROO+003H333Xj++VQnoXT85Cc/weLFi9GnT58uzNkOSrZ35vMQMGMAauvqkEwmU47xoqgYqMzwPeqqJ1MzYh2tBACJ3/+wFw7fryz3zH6FGDBgABYsWIBDDjkEtbW1YJxh4JABSEoB5dsjwHkACalc9CSH5BJcMjAE4JAQDGBSuwYaUVMolz6BwsW1Q05gxkdI32MS1ya6M+vWrcOxxx6bk+AqAJSVleGdd94hoYscyCi2kA7r+ypTP33nQRjnQ5nSk9gmK+6eMre/M0VeC0W2tKB9TapwTrDTTmnjtK9cGbs/GDKkoDwEQ4bGn+eTTwoS1gaA8uIKbG35EhJMic1qh2wIBhZw1dtrAVopBGTAIKUWZGBa+NCKFUJ/10K1cP2M6ldgnSGd9KLpMrRDrXZoNOEBhPoT2+/4+2L6LikizpWR8HF9lHE+R6Sf8zZC9dKvvwzROu/iMsZQxItyrscMDCVBKYp4EerbGpCU7aG8xD0vUTFEaR5CZrLp/kWo5GHzbh1VwZTTtBHXNmlav+LwmMKWu3nAbbEX5nieC3/4wx9w55135hyeMYZHH30U48eP75Tz50VGLZuII3fM/rRxfXF3tSNt2xuGAUxCCmlD2HQYkGABOoyUaHnzLTQ88ACan3kWoi5euMOn5JCx6PdodqH0quJK1LRsBZMCnANSctVmaYxuiJCeozNTY2HBTBsjbXsVFQaAFpvnnGHWA7Nw71/vwZSLL4MQIjY/8ZcvccN1N+DlF1/GP575B4pLitOGs8Kl0bEzQ2w7FU4g5yx1DU5VILydS1QS2O5Snnrqqbzj9OnTB08//XQX5IbIxvYX145sef25HVf5AhVpxbVV+8ukHmfoBtkX19bKI+BSxeGMwwhcCwhwLanBoUSyJddnlQyQQmlESQBGjoPp3xhS6vGp2g8mISQHZxJCStXvaUETIyoEnQdp50PcvIoV8AEAr53yv1k5beZtM1MiMaLa/j7ObQpKZNsJwrDIcRYS3FblyZl3TEbOQ6La3YqlS5fiyCOPzFlUGwD+9Kc/dWGOCIIgupY99tgj+9hGc9ttt+G2226z23/605/wq1/9ClVVVSlhhRB44IEH8MEHH2D9+vU44YQT8Mknn+DRRx/FRx99FBJDvu+++1BdXY0LL7ywy9rUXIW1m5ubu+T8RNfRv3//nMJt2bIFffv27eLcEERmtqdNR80reiGj6UGCd8YcYweZNWsW2tvbU/bnIniYDw0NDXj/vffxxJNP4N577sWWLVtSwkybNg0X/PKCtL/f7a9s7z7E/55XlPBStCbrADsvqmS0BfREv/p1DMkCbd9hYBJgnKFNtGFz4yb0K8+tzesuMMYwffp0DBs2DJdddllaQdGWlhZ88cUXGdOqrq7GvffdW3BdkACeefffqGtuBQMPz5OG7l/KVcD92HZz16noN0LsPAhcWOmnI913puZOlNiz1HMm6rtorY+9jhefejF2f319PaZNm4Y7H3oO5/7uv/GTo0Zg/117x4btKuqbWvH4qx/h3v97D/9abUTcGUJlGDIiMjv3xLzvajsiim1Es005a+FsK6JtRLe1WDZjgd1vw8aJaoOjcc1LseX9+z/+HpwFoTZV2eLMPIzEyH1GZi2XtrY2Z8+Qzq6p1pHTW0wCQqpF6WwZ6cXlfHumXohVmUV0+23MJN5/0CLdpumXQlpxZSklVny8IjavnDPbJtk7FTH8miNm7hFmIT3bGEp7r4xFi+mwTGfYCCMzBny87F/4+eSfx+bnjjvvQP8B/VNsm50lrr1y5UpMnDgx9titt96KYcOGpY1bCBwcu+2/G357/xQsfmUJVry/Aps+34xVSz9Dc2MzKnpWYI/Re+CcqyeirFK/s2cX6lPztgzKHtbQWo9/bfoXVgYrMaBHfwyoHISq4io4kW3fDCTg7p8M3UlVllwtjAgbITT+MGUvpcT6+i/wydZPsKp2JdqSrToe14uAS9sfcsaUsLO+cuj6yiEBydHeJvDmU2/gzSffwm4Dh+PMJydYs5uP9PJ5zo/OwVtvvZ1bYWebn4/w9uK3UFRcBInwOy6F2Mmj9XP9+vU47rjjClpYNQ7GGHoUlaO+rR4QSQgeqNGHXZTYLMTOIIWA4GphTAGmFunQEvtSMEguAKkW0QysUDnTNgM4MXIzZ8CYe+8A3iKfPN3zGM084FXH1DKLs73GkJNN3tgPEH53IsoJJ56Ak04+CfPmzsua5uWXX44TTjgBgwYNInFtgiAIotMgYW2CIAiCIAiCIAiCIAiCIAiCIAiCIAiCIAiCIAiC6ASCIMADDzyA0aNH5+xUvm7dOpx33nl47LHH6AVxn2xFkeWd/jiBvmeeeTb1NDyBoLQ6h5MYT4Povsh2RFT7tG9X4KzDo8LdXy/23ntv/P3vf8cpp5yCi6++CCP2Ho6kTDpnEaGcgKTkYAzggmlHvCQADiYFmFIMBEMSHBxgWm5KokPi2iqUcVQzPnXOYYXEtYnuRnt7O0aPHo2WlpacwnPO8cILL+QshkHEEW77CxZqCIkxQDvqhkUWoB3pbFCt8mucZLuDsHbrB4uAmEUqikamd3ROrl4duz/o16+gPAQD4utz+6rPCkoPACqKK205CynBtAci8xwlGWPgUkIwAS45BNP9izT3TzloSzDrzCpt76AdX7VwAyK3Uhqnca/TMAtJhNwStcOl6eZCAtvpxF2j29G44d3IKKpt4nqi2sbxF2lERwDlMFvEi/J2lFVxA1QWV6K+tQ4tyVZ1WoZorlxeJcCscDAzFwtd/O47lGOzuVOw4wCm75V0DundUFz75ptvxrXXXptXnJkzZ+Kkk07q0Hm3FXGO3qGDfvFFh+gZE9Y1M/J82G3d5nLeMdGb1vfew9ar/4jWf/6zQ+mko7KkCrJOtze6PLgR12bQyg9KUIYZERFoqVXJACZ028XUggEQEJLrcTIgoOVG9PM06Wfn4KCxB+N7R38PdbXZBcJ9XnvtNey68654+bWXMXy34W6Mnctz4DmYx1JAl9xlePotdjvXqOQs3iW89dZbeYXv2bMnli1bhh49enRRjohsbC9xbV+QIpREpD+38wMmjhW/gBZhcRk14toA1DhCi2vbsaZue5nXH3EJABySCT23oRdxkUYoW4luy5QrEUrEhznJNyOzw8we5gsESfd7xNs2cynhe+B9D4lrM7vJ7L9OaJvpRZ3CwtmeEHZovyeozfzjHJwBjPFwvIiotirs/ES1ww22EzQiUe3OZevWrTj00EOxePHivOL17t0b5557bhfliiAIouvhnGP33XfHxx9/nHfcK6+8EldeeSUOPvhgPPHEE+jfvz8WLVqEyZMn45133gmJZ86ePTtjWjU1Nbj22mvx7W9/G9/5znfyzks2amtrcwpXU1ODxsZGGmfvQPTunZto6MqVK0lYm+imdJ1NBwxOUDs0r2hsAJ7kYDeY72lsbMT06dNT9gdBgB//+McdSnvBggU4//zzIaVEQ0MDampq0oYdNmwY7rjzDhz7nWM7dE6HKuWSRDFq2/Svem2nkFyLW0o1GyoZc4umSgHo3+ZMAmvr1u5wwtqA+q158cUX4+ijj8aUKVPwj3/8I+/4EyZMwNSpUzF4yOCYAEg7vxKdkXjo/33obFTeXHX097RkkZ2xJ2QIR475tKLR0Vw5AW81Hy6cIUknn2zLb17bUDTie/ifl1bhf15aiZFDq3HSIcNw3EFDsevArnkHqLm1HS8tWoUnFn6M/3vrEzS26PEf456hyy9gv5zszIxXVk782sXVotlRoWymjyFQ2zqsEtU2afii2uo7fIFtSNR/klonDzpkDIYOGwI7OWOqjTZ6GvvcAfvvn7WMpJRY/8V6DBg0QN1eT2Ta2Uikq5fGXinMuZQ4rmRaiF+lCjtHJpygtrALJjtRblXcEkKo8G3tbWnbwGQyCSWUDf0c6H5EGywZ3DyUspuY3GjxbMY826u082uhvgZG9Jlh65c1OP0HZ6C+LlXY/Je/+iVOOuUka5PubHHt+vp6/OAHP4hdWOHss8/G2RPPji2jjiBkEpASFb0q8a0TxuJbJxyiFjwUEvVbG9CzT0/wgIFLt5wfGJQtzLyDpoWNTTm3iTasqVuL1XWfoay4HP3K+qJ3WV/0Lu2DIp6AZECgr9+KoYfsyAxJ/W6BaYckN2MEiZa2JnzRuB5f1H2O1XWfoTnZrJ9tlVYQcMikeeQZOFN119jrBKDrBkfd5jq88NCLWPTCYmxcu9GOUU489iSEGkD9r7PPKb7YsB6rP4t/j6PD90YISCnBeWD7DWtnT2cfzND/mLw3NDTg+OOPx6efftqp+a0orkBtS42yD+v3PZK6L2FgqlvhDEyqttMtkKkXtTRz8HBvWkgpkZRJBDxhe08jrm3uD5MqPtf3hXvloIaY3pjStmkuPrKsh5xtHFzQODkSN+5e3nrrrXj+uedRl2XR6ZqaGlx33XWYMWOGSrMbjJ8JgiCIHR8S1iYIgiAIgiAIgiAIgiAIgiAIgiAIgiAIgiAIgiCITqJ///54/fXXMWHCBLz22ms5xZk7dy7uueceEg0xZHtHPst7/XGi2hLAvHnzUsKW9NkbjBfHJB4VEop6cMjwtnTbRlR77yHFuOrMXpkz+zXhxBNPxNx/PI5B+w5EUqjyARdgUokWKgcRCecqogRkk1J9KgFtqRxTmAAXHOAkrk18/Tj88MPxxRdf5Bz+9ttvx9ixY7swR19N/Mc1ozNZGnHXFJ+/HPzRjHOdf14ZSbM7CGs3p3HQL/nWIWnjJNevj93PexXWR7LSUrDycsiGhvB58ng2ovRI9EBSaudIKbRzsxHgNaILWpSWGZFDwIhpC8a0Eyu8eLqvkbp/4OZm6n3ME2b0+xzAukADsOcxTtWqECIXkKfPY7ReszT74+p/SAxeGgdH53DslQCAjolqu/wxVBZXQbbWoqW9OXSuSIbtoh2w/bdxqDf3Qpcv0+IKxoMf9qANax85icLEtUNZ6zxx7dmzZ+OSSy7JK87UqVMxadKkgs7XYTI2o6nj9qxY0RoZ+rTiNjF1MdwuKyd35WDu6qr/LShQWFu2t6P2hqmou+uvSF9RO05VcZUW39ei2ADAgABcO+crEVbGtEg/02Iy+rkQtk3RzvxMPRduzKs8uyVzdXW//ffFshUf4Zjxx2LJ4iV55Xfzps04YJ8DcO+se/HD03+Yctye1/yk8n/EdV0xdj4mr762SY75J2fxzqe+PlU8JB19+vTB4sWLSRSuG5CTuDaQvtPIIL6hDqeKa7vxWEwS/gZz+Usnrg3bv0fEtWHkbaDlndRch26tAalEfzgAIc0YxZw3UBIdUs1pmEVgBAIEzF+UR6h2m+l+AUqAR43Z3OjM/AvT7EpvW0/J+IuoxJUh4ASP7D7mtozwtQrH9fQMB/eO+4Laap8J6wlwaxFtG0f3bZ40tyq3PEW1QyLZJKrdqQghMG/ePJx77rmoqamBEFnUXSIwxvDQQw91Ue4IgiC2HX/+8587tLDVm2++iQEDBuCnP/0pZs2alXl8lIXvfve7aGpqQmlpacFpxHHMMcfkFE4IgXvuuQcXXnhhp56f6Do45+CcZ+3HV61ahTFjxmyjXBFEZraVTSe8DlFkXjHmdQK+nX8XTJ06FevWrUvZf8YZZ2Do0KEdSrupqSnrQvPHHnssTj/9dJxx5hkoLvHex+ikYikKitV9YOrXNYdayBvQ90T/Zpf6J6IAEJh7BWBL02Y0tzejNFFYH3nNNddg48aNnXMxUIuV58O+++6Lp556CkuXLsX999+Pp59+Gu+//74S8o0QBAFGjRqF4447DhMnTsRuu+0GoDBBTTMnsnZTLV78YCVCk6Eh0WfmbdsZAyD0G9tscxcn/qRKt9aKMGuxbvdyRziwL66tr5GxfOXVGCr3/B7KBo2y9rBlq2sxdfUi3PA/72PXAeUYt+9AHDyyPw4c3hc7DyhMaLuhuQ0ffroRb//rc7y2ZA3eXLYWTS3tXjY82zDzvth5GX9uxi9vI5xtwpv9voB2nKi2uidqO4jcIzNv49/H8D0Wbc1oWP1SynWectoP7JyZSkfPmxmbnJBgnKPfwP7Z5wcBLHp/EY4eeJQ3L+bmvIwIthXEDtnjVIwgSCDBA3AEauxjFnyDm8uTUi2+nJRJJEU72kQbWpKtaEu2KduwSOK2v8zALVNvTZvPltZWLd6t6qstNWPWYkwLbcMKaVtbJ9w8JPPaLmfM9K5JAu3Jdpz947NjF/g58qgjccO0G2Js0p0jrp1MJnH22Wdj0QeLUuKOPWQsbv/v29OWUUdISv3umcmRLpogCNCzbzUAVdZ2wWau2h3Gdb3jao7SCmzrqwMDhAzQ3NqIz1pWY3XNZ4AEyosrUFVShYriSpQXl6MkKEVpohjFiRIkWADJAgiZRLtMoi3Ziub2ZjS2NaG2tQZ1LTXY0rwFda21qjpogXXG1PtxkAws0NPEOr/cTNEyhqQ2Y69e8hn+30P/D8ve+hgNXzZEiwQAsN/++6mFGFPaePf+QjZB5o5izHuB14b59SbWTh4zlvJpb2/HWWedhbfffju0PwiC2L4vHyqKK5RtVTJwyZDkQMACnVMltC31guxcqj2C6fl3kQQC/S6JkGBcvZ/gLALuzUR7r/U+AbcQuLVcmHdCos2sLSZp7Q7meMozbWy+JqJphqwdIItNMu4epAketvWrQIMHD8Z1112HX/3qV+nPoZk9ezb+67/+CyUlJSo9spcSBEEQHYSEtQmCIAiCIAiCIAiCIAiCIAiCIAiCIAiCIAiCIAiiExk2bBhefPFFXHXVVbj++utzinPJJZfglFNOQe/evbs4d92cbO/GZ/HtSyeqvWzZMjzwwAMp4St2PT4m8ehJop4bMhxWujhGVLushOHm8/qgOEEv+xuOP+YELNn4IZraG5UzheDaIUiASw7JjWOQcqZT/yohbeUAxZWTCjgkEyq+EdcGU8c8cW2Tkrl/DEYgULuvkLg2sYNx0UUX5bxgAwD89Kc/xfnnn9+FOfpqUYjzuPVDi4i7GnG97OKucP5zYUWG1DS1U932RDY3o+Gxx1P288oKlIwblzae2Lw5dj+vrCg4L7yqCsmIsHa68+RCWaJM3TApPcFC7fQoocS19QINUhphQ/MJ2HGAFmkwIoWMSe8YAGaEa11/oz6ds6OpIMw4ucdpAiCmvzFOkGDp+yKk1nUW2s/ShjPXZ4QJXT7j67pKm3VYVNunsrgSSZFEm2gFUvLn+nHAOaBLLXIpPYFt079DOk0C83QyWwwMQkhwbi4S+YtrA6H+vzPEtZ988klMnDgxL1Gt3/zmN5gyZUpe59mexLh5hw8WUJ3UENOI3uudVlTBBHLPsXKWzg9RV4/N55yLljz66kLpUVQOSKYltTmY5wFvREsZBKQAJAOEYMqR2ywQIBnAhBb5Z24BAVM+zOuzdBslwVBeUY7X334NF1/4a9w789688tze3o6f/OgnePmllzHjv2eEHLwzkouDdwwF9etps5BnpfNPnUEEICWaNCIv9KOhM9hjjz1iRUSi/Od//iemT58Ozrf/AiaEwjwDWQW20z0qYZ2cmMPx4toqirQ6FdIdDJ0zm7i2a9s8cW1mrkcJQ9vFw/Q8B2PcqqZwM8aEFucA7EIt0iir6EVdVPsdqJzYMahedkFK3Z7rMYz0hbXh+kV/nx7ryAzNEPO+WTFqQOXJfjI7lrX9EmP23ioZprCgNnRoK7DNXOpWbtukDWbj5COqbY+ZKyBR7Q6xZcsWTJ8+HXPnzsWWLVuwcePGDovYXHXVVTj66KM7KYcEQRDbjxNPPLFT0rnvvvs6JZ2ysjJceumlGD16NGpqatC/f3+MGDECzzzzDJYuXYpkMomjjjoKxx9/PHr27JlTmuvTLKQXR65pEt2HoqIitLS0ZAyzZs2abZQbguh8Yn9vxsxz692xNh0/pIvv2QlQwJxSJ7Jo0SJMnTo1ZX9JSQn++Mc/dvn5Oefo168fSktL0d7eHhbWjpLu53/cKxoeCZZwv8fBrW1C6vcCzH8CAlzbCeD9hk9CYE3taozovXtB13jYYYcVFK+z2XvvvXHdddfhuuuuQ0tLC1atWoWNGzeiubkZJSUl6Nu3L3bZZZf8FtnIYU7zvqffQ1JI+8vfVHemXvJQ9d/MpdiD0ZPEbZuwDL7gtrTmMiVCq+ZlTEa5m+3R8zMqE3ouHAyl/UehdNA30LzunbTXlKjcCaWDDkDJgP1RMmA/JHpUQ0rhFuSVSZvDlesbsHL9vzH7uY8BJlFeGmD4oCoM61+Ogb17oE9lKSrLilBaHIAxhvZkEg3Nbdha34KNNY1Ys7EWK9ZtxZpNdRAyonAbKxYOuEkLf0bGLy9zzMyNMC+MnnthTihbfefeviBmv/tjjAMscOkxX4RbnXnrkgcg28NjCM45Tjj5+FC7qObLdF6lWpzYtKFFRUVobW1Ne58AYNmyj3DUsUfZUhBSAEzaxeYApoSFddrFrBhFQQIJXlSQ/cdHQuLzdWvxwJxH8e5r7yGRSKC9vT02bENDvVvUDu6xsjZgLbbNzMKowiwCLe08mJrvM3dWzzwym5I+LnDJRZfguWeeS8nD3nvvjTkPzkaQCF93TuLaOdo4p1w+BfPnzU859/Dhw/H444+jtLS008Vy20U7pF5WwW+vrB1bz8NKcGVJY5FnR5czB2DEtaHLVmhbPkNgi0Eyifq2BjS01UMYm7G+OQLaGGf6IKbmfpVtWbieSQplh1CvrsEsiAjJvfwDAgLlxeUYVjkMfcv6QDQBq5aswtJFH2HZ6x/jo1f+hcbGxrRls98B++h3Gzwi7XqXT18KdTKe4XlLK66dhksvvRTz54fr2Z577onvfe97mD59esFZBYAeiXIIqWqL4ByBfmckKZOw9SIpdFsl9HhCvT8iGMB1eHtl3rsDQgor0m0mqkPXbsaNdgF2Z6eQZoDqvavgeoTcbKzWHJCP3bTA+uHn6fyfn48598/BW2++lTFOXV0dnn/+eRx33HEuHRLXJgiCIDoACWsTBEEQBEEQBEEQBEEQBEEQBEEQBEEQBEEQBEEQRCeTSCRw3XXXob6+HrfeemvW8LW1tbjllltwzTXXbIPcdVOyvROf5R3/dKLaUkr87Gc/izlfgKqRZ0YSjztJ1GPTCysjcbWz15STe2KXAUWZM/w1g4FheK8RWLzhAwgpILl2atVi10xI7UCiHEIYV85EXCjHEg6pHZe0gCATgAzAtCigFd424tpw4k5GKIoBVujKOEoVLK5diFBmgWKQBDFnzhzccsstOYcfNWoU7r03P8FLIo6wh2HB4tsRTVhY4T3orkS69kR7fTPtcGfcbKVUwnvbk4bZc2LFq3ucfO6uroEAACAASURBVDJYSUnaeKKmJnY/69Gj4LzExU13nlwoSZRqQW0BJd6nhQil1ALazB43Aohc6sUfwLXYoedEqQVqAetCC+MKaR3HvX4GcKIddgwTJ7Ca2gWFydLPdFhU2xP/9gXC/XhWHJwBxZ0oqq3yy1BdUo3NTZuVI6v/LFntAFXaAlD9vJUQ4MZt2T1LVtncJKMTs+OAThDXTvEHLlxc+9VXX8Upp5ySl6j2Oeecg2nTpuUcvtPJkNW4sXtWbFvpni+9w2gQhNJPrctMPdvCH9N77bC+j/m2t7KxEZvO+hFa34kX5WAlJSg9+miU/se3kdhjTwT9+gJBArKxEcnVn6H13ffQ9Gyq4EE6GBh6FPVAXWsdAL0YDYR2uFfthgCgFV3BtOO2ESWVUkJAP8O2rYLud3S7pqIq535vLAzGcNOMm/Afh/0Hzpt4XlrBiHTcPfNuLHx9IV5+/WVUVFQ4h27zzJhb0wGn7c4m+lshz8jQkbP+nrVRyGG8U/jGN76B//3f/80YJggC3HzzzdsoR0S+2HYnHdnaigzPXZy4tr/fSA6liI/o86YV10ZIngVAZnFtCQmu5yyMCJSQWviJMUCodtmIFAkwcCkABtXq2zGMEWeRWkRIi8LoRtUX2da5sv8aIQ9/gYlM5erEsJgtCzP34sZdJiQD426L66NWBNsT1FbbSjCbudguDPNSKEBUG17OTHqh+0Wi2jnT3t6Oc845B7Nnz85rXJqNs88+G1dddVWnpUcQBLG9mTlzJs4777ztnQ3LjTfemPH43//+dzDGMGHCBMyZMydreuPHj8/53J0lNE5sO0pKSrIKa3/++efbKDcEEU8uc0ApYaJztVl+B/lz3d7O0Hya+lEVFcU1B7fP74PGxkZMmDABbW1tKceuvPJK7Lbbbl2eByEE5syZgzlz5qCyshIXXHABrvjdFWo+sIPYRZu4ttUIbuftJdQcvoQAkzxiyweSUiLQthkGhjV1q7Frz90Q8I4J7XYXSkpKsMcee2CPPfboeGIZ5lUamtpw//PvRwIzPVeg/+zvY//3t1toy4S3wtyhcNnm57207TPqlk1z+VDbRqy078EXY838n9hnNlE+AKWDRqN04IEoHXQAgh59oGyyAmqmXTihU3+RTjMfIwWUuLREQ3MSi1ZuwQcrN+v0jRFYuu+ItkvGhhU4+0TaCS/vmllkG/DKFXaOxv9jVqhcfZpyjhfP5ipPsfuZTcPF13NqyTbUfjwvJef/cfh/oN+A/mFhY2/+RAnVukvrUV6WVVh7xb9XussX3jwXtFEDQHFQjGJejOIgg7B/ATAwDNlpKKZMmYIpU6Zg06ZNeOyxxzB79my8/vrrobmSL7/cqhfVY+55ssZVae+l1PlmMHYZM/cYFth2/zirM2MMf5l2I+6JWQx18ODBmPu/c1FdXa33hBd+sLbeiG0zHxvnrbfcipunp86x9+/fHwueWoD+/fu78J1o+2hpb7bPpgAQ6PlBk0cGCY4A4BIcHPZymJ6bBYNk3KuKgbkTykYohX2UpJBKPBnqPYCAMUimZdzNi22QkF4e9LKJAAt0+yHVdyjhbM6ZJ8gNnTmJPj36YfSgb2LXnruFyvrAXUbjpO+dDEAJEd99992YOnUqNmzYECqXktIS7Dp8N0RGJt7cNdQzsw3mMOPeb8nZTh7pg2655ZaU96X69euHp556Cg888ECH81peXGGfVSbVgpeQSXC9iIdk3oIdQoDxQNcx1WcIkQRLcGV/lVItHumVg2mfmK5Dql02QvkunHo+zP1xdSP6rmJYmNvFTwmL9GNmKaSdu+9MTN6CIMBf7/orRo0alTXO3LlzQ8LaANlKCYIgiMIhYW2CIAiCIAiCIAiCIAiCIAiCIAiCIAiCIAiCIAiC6CJuueUWtLW14Y477sgp7MUXX4yePXtug5x1Mzr4Lny8MJ9yOHju2efw2quvpcSpGnESEj0GwHljxDkTRB3bvLASoW2pHfC+uXsxzjq8spDL+MpTlijDThWD8VndKgghETAByZSjqnF05AgAJsG1kKXQTksAB2dJCKnEtZWAYBIcgXI8AgAtKshZoDWhJJTDI1fOKzD+QU4Y0IhuZhXKlGFnMuvI4znkhuJHti2dpTlE/iNfGxYtWoSJEyfmHL53795YuHBh12XoK05YHyEPIT/j44bIY54mCSnDDozCc7KVkNaB2I/fmQLF+ZLcuAm1029KPRAEqJgcs3iFh2xsjN2fSYw7G3FxRUNDwekV8yLtFAlAO0syLUIrGdPihFL7wEsrNKvuk5Pv9V3jmdfXALD9iHGOl9b53asLLNK5+GGV+qJLw7ljwooHpCFeONI/lsa50iTtiRi7vhDpRYwZUMSKrEN9Z8IZ1+LaG9V5hemvdXalEQhg+n8jNCm0kzTTAsQMkFw5SOtL5UzdOZNYSFybAQWLa3tl6ZejX3bZnu9FixbhyCOPRDKZzLmsTjrpJMycOTPn8N2DcMPXGQsaqISka1t1GOfI7LQXpJQIeJ5uVlJiy0W/jhfVTiRQef5kVJ4/GbxXr9joRSP3ROnRR6PqsilI5iFKVV5UjrrWWr0gABCY8S7TAqpQ36UU0PILyvFbGmd+pr9rOVZmZBhMq6A/rQ6FllvQ5faD007B6AMPxBGHHonNMYsuZGLJkiXYZcgueO7F53DgAQfmFTcTXSGqHZd+hwS2cw1ODuMdZvz48VkXLksmk1i/fj0GDBiwjXJF5Mv2FNdOG91qW6QX13YpqUyaxQpgw+hxig2uxxDCjEu4bZuZlWFR4xFpxy/Cfmd2QRi9IA+gEzdtvBujQvqy2p7YNpNuUONUP/SleIUszbYR9vGv14y/3KcalSnhJsZgx2lmvxpiORFuI6jFmRvTGaltJ6TtUmDeN4TOa757eTM5JVHtgvnkk09w8MEH5933Z+Pcc8/dAcetBEEQmZk0aRIuuOCCWFHT7oqUEvfffz9GjBiBq6++Om24efPmYfny5TmlWVZWhqqqqk7KIbGtKCsrQ21tbcYwX3zxxTbKDUHkQ4YfgYUmYed9oRfrSxPO+60lpf591cVzVXFIKfHLX/4SS5YsSTk2duxYTJkypVPO079/fxxx5BH2nPX19fh87edYu3ZtSti6ujpMmzYNjzz6CObPn4+99t4rt5PEFZ9nmPB/y5kFptxsJ7e/k5kOL5hAAoGd/WQAkiKJ1XWrsUv1LvkWwdeaWU+/i5qGFlgB7NDPYSMGKo3Rxf42dx+euDb8bR5Jxx1z9rVokDg7lPmRz+AmRRiKe+2Onc/4PyQb14EV9UBQOQhmrkTVIiWIbR57czLGAki9sKWb+tHzFlpE29kG3bslgLDzM9buZPPmWRbNpdqJotjKn/LJ/H2+CKt/7fDFy7n6bgSymSn3QO3T4ttMbzvx7MDFNX8sev84ti7+O9rrVqfk/KyfTPDmZ7z5E2NjlW6ejDGGntW9sPXLzIspr1q1Ss15CV2SzNh/GMqKylAcFHuzRl1L3759MXnyZEyePBlLly7FjBkzMGvWLDQ1NWHzpk3KhiPNnKO5O7pEJIM081f6GpgWhjdlZmzR3Ja5E90GGGbd+zdce/W1Kfnq3bs35i+Yj8GDB+uiVsLPtl6bmUtpHpM04toRfJvmgw88iF//+tcpYaqqqrBgwQKMGDEiNX4n2T6a2pt1Pp2dF8zIxqv6L5lEYES1VSHrd8YCGEl49TyYa9ZznpLBvKbGONQjAgkm3ftrAtyFYRyC6X5Il7OEUG2Hqe5CP+tCLeINBrUwhC7PgAc4aNBY7Nt//6zXXllZiYsvvhiTJk3CRRddhL/97W92Xnr4iN10Vxmz6Ad0C6cXYAyNazRn/OgMzPjrjFA9tYZ4/ZwaeyNTL0zY1gzMzT0bO2XoGbSvNETqYJztzcvavHnzUupZaWkp5s+fj1133TWt/SCfBQHLEmUQQgJIQjCJAAA4RxICjDOrRS6lXsxDCt2CqwXXAQkIYUXxbb9i2lsp1RoATOrnPfy+hROy9/sQhIWvM10OQ/hdFI0V9jfxmfeZ4TGMK7uMz21kbt3c0/323y9Dph3z58/HHXfcgUQibKMnWylBEARRCJ3/piJBEARBEARBEARBEARBEARBEARBEARBEARBEARBEJYbb7wRI0eOzBqupqYGt9122zbIUTcjl3fgM+oouYMsZv99s+5LPSUvRt9DrvESTlHfi9lO8aL1zqS+JwKGayb0SZ9ZAoOrhqAkKIWQSSSl0J9JCCn0drv6DgEhkupPCv0nIZGEkBJCCkgpIWTSOSpDKLFaCN8V0ToNCePMbFwbjaCivp0hUVDAE7Y1rpAuHrx4PlFhrq4W+CO+2tTW1mLcuHE5C6kWFRXhrbfeQmlpaRfnjDDEOuQ5v34VxjoDpoaLSdFLI9xWbTenMSmx9be/hYgRU6k4+ydI7LJL5uitrfEHiooKzhIrjomb7jw5kOBFSnxWCuV8bfsRJVCrRLTNMbOYRsxxIawjqjB33gpwO0FDiUi/EulfbN9kLzjLBWTQ6BC+46zXfbnzMu9wJBG/Hnp5zCiqDYCDI+BBlkwXTnFQjB5FFXpcIPW4wDnqqjFCEkIIGwYQEND3WJjw6j4a517zaccV0l2XkBJSqPCdMWbIZ7ywcuVKjB07Ni8xrkMPPRSPP/54zuE7G6nLKRfixu9pEo2NaOuzN6yPT8f36A2P431xUZ6nIHzDQ/+DpgULUvYHAwei/xPzUX3F5WlFtVPi7LRTzuctLyrXz7eqy0mh67dpj7zxs23RTDsHqcfMbhTt13dESkVrBwGANwaX2GX4LvjXymX41rhv5ZxvQ11dHQ4ZcwhmzJhh98lww+LuDtPPdZb/thXbKg/5OP0TqRxyyCE5hXv++ee7OCdER8k6Bs72qGSInk5cx4l6pNGYMFoivkCzjMtrSCoHDADn3ApJGxEku6X/Mf9xFoAxBs45uJGFYVzJFTGu/5gWodbbnCPgaj/TYkgcHIHe8sNxFrh0EIDzBAKuwnOY4247YAECHiDQ31VcLw3OETD9h8DF9/Po/8dYKK6R0ObMiWYZMRxb1gzhsvO2wVyJOg0REtX+/+ydeYAUxdn/v1U9e7ALu7BccnnhgeCB4oF5DYpiVEBERGPwR7zPaAQ1alSMR6JR38RIYjzwVSTRgCKC4I0XwZh4C2qUeEBEQFiWe++p+v1RZx8zO3uy6vNZmpmprq6uru6urn6qnm+1FK+88goGDhzY4qLaF198MYlqEwTxnYRzjvPOyz4ZXXvlpptuwvz58zOunzRpUs5pTZgwoSWyRLQxxcXFDcaZN29eG+SEIBpHU2yLDcYzwdH+YK//JjHZ7fSKcPfdd+Ohh+JjI7p27YpZs2Yhrxn9Mj7Dhg3DwhcXqmXhQvzzn//Ef7/6Lyoq1uOJJ57A8COHx7b54vMvcMThR+A/y+KTM7h3vswFF12l+mzMOABnlxfSCHtq+6bpYwPgenacHfS/m5YjLXKf0PJ7RcLp2LJlC26/9SYATImqhoRXmVMxk+5d3X9DT745onEjxn9lLdBxmFa6VdeLnWgVgJHUtcLPdhJWNXEZeApBhzLkdR2AVMmOVjDaCkjb72bbQC9aXJpxPaGstx0LABaAsQC+8DRjZhuXhs27XtQ2ZjF2kcDbr1rc+vCny4MvTO7nx8Wz342AthXODrxyU9vERLXtcTOvbEzZq20rv1qMinfiY93679EfJ5x0AkwnqRFChrSn0YrQqvsV6NGje8I1EmbN6jX6nlb9BwwcHVJF6FzYGQVBQc72nJZm4MCB+POf/4wVK1bgyiuvREXFBi3ZLlUfJUz/ivDGR6Vtv4urswT8/yElhHBpmCfek3PmYvLFk2P56FTSCXOffhID9toTgNcz7fVh+nWheZRJGGF5Geoj1iu9rxLPPvMszjzzzNi+O3TogPnz52P/AzJPqtoSfR/b6rbafltp1av9PnZli5S6LmDGusqdkDaXDFwqWySDslEGLAAPOAIZIOD6XtbrlG1T2WwDntL2VGNb1TZRHqg7TtttA3C1H6bv8oCDcWOLVel0LCjBmN1PzElU26e0tBQPPfQQpk2bZp/vu/TfFQLwrjupxt5B6H42ERozF8OMewj96XF4EnryaQkI6Osx2q8HK9gtIcH1RBcw56WRfeVvvvkmTjvttNg1M2PGDAwdOjT3wmqADqkOgJ60Ekn9kubYpIRgAsKMCdHbCMCOSbD9tPpwJZMQZoyBf4yhDnJpr13pr9fjTKS7SUOlZO/hhLLL2C6OtadkbEkiazw3+CSWh4ULFybnw6O8vByLFy/OuF+CIAiCaAwkrE0QBEEQBEEQBEEQBEEQBEEQBEEQBEEQBEEQBEEQrUhRUVHOAiF33nknNicIV35naTVRbUVdXR2emvdUbLvinY5GqqhHhh1YZcQsGTDqcmEBtf93REfs3rtlHFK/qzAw7Nq5v3UQS2uB7bQR1BZaBFBocW0ZXZQ4pnUks04pTv7PiGVaAUEAvkOtdfLwlRh9rUXvnFox1EaIa0dpS6E/4ruDEAJDhgzBli1bcorPGMOTTz6J/v37t3LOvnvkco/G4iQ4nPmfSdsnrTJ1kvquE45GjPqPtzHbHv0bqp55NhYe7LADSq78RcMJZBCGb5b4XJCKBcna3EWHY8nxwDolCt8hENpLFJEwICLOYJ5AMvxMkV57IfIcCaWpvJm1s6R3LRk9gAwi2zLqPRktkwTnTF9UO8nxMrR9NlFt5rYL50MiL2j9tlBJQQk4Y7o9oV2C7aewYttC+JNzqPaBcWU1ItzuXJh2RuR8+i0Jcz5kRIDDLxe/3HzH82i9ESnzpHOwdu1aDB48GNXV1TmXzX777YeXX3k5fP1kW7YDzal3o/VtqE0X3V6Gt/XTld4K3yk5aISwtigvx6Ybb4qFBz16oPuTc5C/X+Oc4BtDh7wiW2eZesuIM0TFtGGc5eEcv037Wdhr2VsXfQ9ikfPhOUzn5efjuYXP4cpfXtnoel0IgcsmXYbxJ43XTuUI1S0tQdT9v7F/zdlfi+Q/ixM7kZ38/Pyc4n3++eetnBOiJdje4toJjxPbHgiJf8l4Xq0ItBGHkkqghjEGxt0D2Yhmq2juu5WWZlpM28SzwtpK5MiKs5j/WaDjME/AOlCiLVbY2gjGKDHuwEvTim9zbz9gLhx+/ECJznhCUCY/obxq0aWwoDazQuNcp88ATxjclIWL58rLE+ViNtRpcZnf5lyQqHaTmTVrFkaMGIHaZkxmFKWwsBCPP/7493OSSYIgvjf86U9/wqeffophw4Zt76w0CiklTjnllMR1y5Ytw4oVK3JKp1OnTrj33ntbMmtEG9GtW7cG4xQUFLRBTgiiYZrbGvdN+YYG7Tr+DH/MvDdGbL2ypaxDufPiiy8mTn6QSqUwe/Zs7Ljjjq2yX//dqbRzZ5x44lgsfPFFTJs2DUEQnoBz/fr1+MlPfoL6unq1beR9Str/4vuIBqeFP9G2tW56iZhJBt35CY8nkZBgqBO1WLF5eSOP+juCb/TIROQmu+N/78Dqpa/rdeGOBqeDrcOkE5I2Atj2ejF2eLOR3di3z0c7MiKdZaG8uzgsFF+JPxu7gRHYtXlmnuC1EddmToTaCW+zsMg04wBSMCLaRmTbiPD6Yt0qvhHKToXShL9/ZkSug9BiRbY9UW63BHAC39zbP4Mv8m3FtllEuJspkd+kYzbHGypHu86cT2Dzf57C6hcvQRK/nPJLpFIpbQtz1SfjsJ1uxmZmbDrdchDW3rB+A4SUYBwoSHVAp4ISFKTCbZPtJa4NAN27d8dtt92G6664DkWpDpD+OCiz6D5LM0mqWq9FtoXrw3Qjn8Lhzz/7PM49/VzXt6Ip7liMOU/NwX77D3Z1o9cPFJsg2Hzqc6NqRtf3ltTH+eorr+Lkk09GfX19aN8FBQWYO3cu/uew/2mwjJJEehuzbKre5ImR+wLPrs/XiLYzcF0dcW13DcAkB4w9VBpbpZ4cUDI7KWEAbTf1hbO1ADezkx0qEW4zMSLX95OZdDDgan2KcTDJEEgtvo0AnfI7YfTuY9CtqOHrPhNnn3025syZg4KCAuzSf2fdLyhDixC6lzyt5dm9SSlC58WcG9gnqe7/Nul414RU1bwteTPmwfaju+d8U8S1v/zyS4wZMwZVVVWhOLfddhvGjx/fpLLKBGcc+TxP9bXq9gWkE8GXZvwBhM2nhC+m7U1sDFOO+piE6+eLXafwxh/AK6dwIYXuySi2P9zvC2fZH+7SuzZiQweY2b9bzFwVobkskNCHmZC/w4YdhrKysqz5AYC5c+dmzy9BEARB5AgJaxMEQRAEQRAEQRAEQRAEQRAEQRAEQRAEQRAEQRBEK3PYYYfh9NNPbzDehg0bMGrUqDbI0beEHMfGh50gHatXr445WQBAz2H/m2WHEU+OaKrWwcBz0pQSJUUMPxtdmluGv+d0KeyCzoVdkPbEtYUQEKIeAvq3CUPYuUxIJ7gthQgLoGoRQSf259zBnKCmf94adiAzq0J+vVGnlgaEMjOFEUQ2xo0bh88++yzn+Ndffz09P1qUFnC2jSahPN48pYYsu5KuvrKObdvBAbjuww+xccr18RWMoeyuO8E7dWrzPLUGYdlE6f3ynx3ufAgpYmscMizWYAW6EUobgH1WZcqU7ySYePajmzbgMOkuvfD1lPjcyiaqrfcdEo/V13eKpdrEWZ2BobSgS0RA25S9CP8Zx1chICQA047Q58m4r6vjjItrhwTVhT5n1inYP7/erRoRfQ45fOboMLx582YMGjQo5wkWAGDXXXfFW2+/Bc6/fa5CWVtKWa71rOhzEXXs9a/rkGoOlPN0rmz+w10Q0fOTSqHrQw8itWO/nNNpCkWpIttONteolBLSXKMh0QXzChMWk3HtZf0ptUO49wxSeEIEQKKD95QbpmDu03NRWFjY6GN5at5T2GP3PbBu7Tqzt8R4jXWcbon2d6iea61tc7ieyWm8aXTt2rXBOCtXrmyDnBAtwfYU1/Z3wcIRVLMgR3FtMJcRKycVEouGFcNWotFaUBpacNoKbjuRaqYFqznjYFrYRW3PtPB1YEW2rdC2J6IdGKEX7y/QQtn2j7lFx7DpGmFuK5jNA3AeFtN2ojKeoDc3IkxadIYZYRsjrm2Og+uyhRWGIlHttuWtt97ChAkTYkJNzeGAAw7A6tWrW1wEhyAIoj2yxx574LXXXsOqVaswcuRIlJSUoHPnzts7Ww1SXV2N448/Phb+pz/9Kec0XnnlFaRS8cnxiPbPQQcd1GCc8vLyFm0fEERjaJKtJmbPiq+L7iMWHLXzJuVNOut7W/YNf/jhhxg/fjzSCROd3n///TjiiCPaLC+Aelc66+yzcOutt8bWvf/e+/jLX/7SwPbe9+RONNQJT9DVCJnr/1x/v/5txVfNOA/TK6TCv9r8X1TX5z655fcOfQpWrlyJ3//u90jXbIHtgrIqnG5h4FrNjNmyjibHYt+McDNghaz9nXtCzuFU/P26cCeYbWwHCXlE4H0368Li2oz5ItVGXNuIVOvfWoTarAsLXPsC22ob2HhGuDpJPNuomHoi2jaeJ/ht8hIS4dbi3IyDsZTeb1QoXOfRy79bH8AX1bbHYX57Ytt1G1egfPHNgIy3CYYNH4YTxo0BpD+5nD4VtqNBwtpwtJjrZ8saHh+xddtW5PE8dMorQUFQEKsntqeotk+XLl3QtUM39CzeAXlBSo97Srs+SjMGSvfkmD7otBQQIg07zskX2JYCL734En566k9jwtZFxUWYPfdxHDz0IDDGbD+PtaPp+1V9WCOa12dmhsJFxLVNbcmARX9fhBPGnBCbELigoABPzn0SI0aMsHa6xv4l3NbhRSOlxMbqjXCT8qkIxkbKOUMQBDAT9nHGkDJ2UTBrnwxCkxe6iQAD37YZcGsD5dykHzjbK7i2tZpJDgMlwG3tqczaW5mZmJCrNIryi3HsLqPQKb/54y1Gjx6NRx55BDvutFO0l9ybiNf0aXuCzhkw16K6PoR9jgLu2coASCFC14d65gJgEhBCX4denyzC51JvEftdUVGBkSNHYu3ataF1559/Pq644orGFk9O5AeFVjhbiDQE8/tRjRC5tELZUqRhhPGT+lRD/a6mXEwq+oftLjBlErnOlSJ8cn6TzqLfX5wJKSNtXO8ez7StPybTjn1JWB/JIAA1wcuYMWMy5scwZ86crG1n6iclCIIgcuXbN1qOIAiCIAiCIAiCIAiCIAiCIAiCIAiCIAiCIAiCIL6FXHvttTmJ3C1evBhPPPFEG+SondPAmPhk8eIw27Zti8VhQQGCDkZgK0mlLyyOGVY/9H8b0Tr1/ZwflaC0iIZl5soupbs6UW2ZRlqmlYOYdiRTf05c2zmWOYcydQ2IiKigcdyBdvSRViDTiWfDOvWoYOdApEIzXXxhkcyEVQTRItxyyy2YN29ezvFHjhyJG264ofUy9D0kq+BBrgKvGZKQMu74ZZ8skXDmfWlLEQYAEOXlKD/7XMiamti6kssvQ8Fhh+WWUGsI/CaIQ7C8pgv1qKeJm4RBaHFm6f+OCfNGhGmjTqjaKdH+tsId6lMIEW5xSOlvbM99kvCvDU86lgSHSd8fs0VEtc2xx9pIQIrnJearNSjKK0JeKk+1JSAg/Yk5hGs7GKdW5Xye9ibb0M7osmFxbb8NmFFc2y8K5spERj6jzc0kh+Ha2lrsvffeWL9+fc7lscMOO2DJ0iXtXrTKP96cpQ0yCN8Yh+PotRlPmznhG18d3t4cTmrFCHg2hCgvx7ZHHo2Fd7roQuQP3i+nNJpDh1RRSBjbXucIt52tILZpOzMnwmCvX+E7yBvPbglTLUlpxBtcfQfAtad1nCOPOhL//uJj9OvXeFHx/674L/rv2h9vvfWWOy/+6Y4KJ+Tw15I0Zz8Nxssxq+Q03ng6duzYYJyHHnqoDXJCtBTbS1ybhdpOkWR0Y3WD7wAAIABJREFUfeWLa1vBbC+/IYEYME/EBk5MWgtR29h6nRFyMWLTnCtx7JjAthbN5kZQmxtRGCOd7cStjcAT02IwRjhGxcmwcF9ohoXSCIzAjM2VJ6bt7cOUC/NEbExZBMxtx0wZMah9aTfoiAx5rGxZKBbsOfHPMYlq505FRQWGDx/eYqKZXbp0wd1334133nnnWyEqSxAE0ZL06tULTz/9NDZt2oQNGzZASol169blNCFvLrTGc2nBggXYbbfdQqJ5S5YsyWnb//u//8OQIUNaPE9E23DyySc3GEdKiZtvvrkNckMQrUPMZpsYR39xxnVPhDScjsXr1DH2ttZm5cqVOO6447B58+bYuhtvvBFnnnlmm+QjCgNw6aRLsdNOO8XWxSZqyHQasvTH16VrPbu9tH1vLgTe/+F+FmevUwbQepHGZxXLcj+47xq5mB0ZcNnll6GyshKQQO36/yKsBBpVv/Xf05UosxG/hX33D4tWu+0SwiRcmBWcVutcuhEjsr8P6dkGrGC0jm9EsD0RbffbiE97otVGgNoXyLYC2gEYS8GIZKe3rQfq6+EErbVgN4wYdiokyO3S80S0vf04YW8tmG0FwgP4At4uvtuvE+8OC22r/Lo4zDsnIVFt6SZAM/va9O/HIEVd7HLZYYeeuOueP4CzIGTrtzYZMCh19rCo9hOPzcGyZdnvxT59+2D2E7NRlF/kpRc+6+2NgqAAvTr2RklBKcz0wHZ8lFAi2mZclJPQFiEhbjOJ8MsvvoyJp/wUdbXhci8uLsbsp2Zj6P8M1f06ps8HVsjb9WnC1Yna/mg+rU1T2+QAZ+9c/PfFGDNqjKoHPAoLCzFv3jwcc8wxsXQatTT05+VnU83G0L44oDWIJQAOKQHOXbpgHEwyJWwNKNuqVNc444G2YwZaNDtAwJXANtf22IAH4CxlbZwBC8B5CikeaIFtHR4ECFjKm6BQp8P0PjhHinPk8RSG73QkSgpLWuw6O+mkkzDymJGqT08IO+m0338omb7+RDpx/IG6Zly/uAz1HbrvRvAd+loKC0erZysLeGwMXi4TUdfU1GDcSePw6aefhvJ1zDHH4I9//GOr2WTzgjx9lMJrUzjhbCGNuL2EtKLb0HWZGUMg1G+mv4dEqF1fNMAg7fgf6bVLYdOCzDxOxI2KDNOQMLUd6+iLaTcgpJ0kms3s3nQ+kvrxvbp/7IljM+bLsHLlSrz91ttZ+3Con5QgCILIBfLgIAiCIAiCIAiCIAiCIAiCIAiCIAiCIAiCIAiCIIg2YPfdd8eECRNyivvjH/8YjzzySCvnaPtTV1eHr776Cm+++SbmzZuHe++9Fzf86gZccfkVmHL9FNx5552YN28ePvzwQ1RVVdntchHkk5Axhx4A4HnFNkZ2ZEIc3+FB2p+lxQw/PbJTA+kRPh3zO6GsQ1cIoZx2hBbFTBsHHyk8YVOBNJRDmS+qrVx/YJ09rIMLjGBg2EHHdyCz4oAhBxVNJpFM70tjRTIzhRFElBdeeAHXXXddzvF32WUXzJ8/vxVz9P2huS54TgjZhTV03yvt3bDIq193mfTa2klM1tRg/bnnIb1yZWxdh1GjUHLpz3NOi+XnJ+8jQRw75/zVxZ20kV/Q5PTSIu09LzzBhajQgnV+dE6OvkCDDIW554h6/kgrUA2YT8BPAUCC3z9z+TLPrpgeRzifPiwUK6wgmPisaqKotoRsU1FtQ5eCslC7QU3aYSbdSENAIm1FhZ3juXIo9hxiZcPi2kZUGFDi2lJP4JGx3eCLa3vlCSBru0EIgX333RcrE+6/jOXQpQs+/vfHKCoqalwBthvCNXBDdWdDwje+AzesoLbbjXQrYnUsz1FYe+ujf4OsrQ2F8dJSlPzsopy2by6FqUJAaudpr90rpdRC2frYrHu1+hPSr5PCrtde7Rar6wBEKhTPSd7TLOnerTs++s9HOP6E4xt9TNXV1TjyiCPx9ddfx9bJyF97Itd85ZTvhjSDyWm8UZSWljYYRwiBJUuWYOLEidhll11QVlaGzp07Y8CAASS63U7JSVw7263SgLh2NoFtfxexNKUMxQmJOEfTt7pQTkDbbuOLyGgRa8b8rbXgC5TANrNi19wKQvlCNJwrQSU/DtNC1Upwm4XFtLkW3U5YYqLb5je4E8vW+wl8MW3uhLh9YW8jqK3SC1zejAC3LUcjfqUXZkS3jcA4iWq3FoccckjipIWNpX///pg5cyYqKipw0UVt01YiCIL4NtCtWzdMnz4d6XQae+yxR07b9O/fH2+//TamT5+OZ599FnV1dVY4benSpS2ex88//xyHHnqo/Z2r3eGss85q8bwQbccPf/jDnCaKfvTR+IRjBNFeaJL9KKmZn2SHZJEvSYKE8AQnW5GKigoce+yxibbkn/3sZ5gyZUqr5yEbqVQqUaz/g/c/SLQBxkg6jfp9sCZdDTDT/w/93fyWoe1ZzH5nLMTOErC2ci3Kq9Y17gC/SzRwyyxYsABPzH5C/WAc+d12ghGhhv5m/7OGDv8eYVow2olZw25pLABG7dOIdPpps0h8Gd6WcUgbR4tAWyHusIA3s3lkYAhsnLC4tl6nRb5ZVEBbi1yrSccCgKXs+nTVJpS/+lt8/dg5WDNvElbNuRAb/nEvqlct0V3BcbHrsNi2J5zNUl64EeZORbYzthslzm2+MyQLaltxbmihbpsfba/h5rg8UW1wMM5deegyqqn4d+L18syrz6LfjjuG7TW6s1HZdaQ6R8yJaq/+ejUmXTIpwxWoGDlyJN577z0cddRR+tr69thoGBjKCsuwQ3EvMHDdT5m2k6UKOJFt6Qlpm/FRQqax8LkXMfGUn6K2Jtw3VVJSgtkLZmPoDw6BGRNlP/1+6wzi2tFnpi+QbMYyvPrqqxh13KiYnai4uBgLnl6Ao390tNu+lfpw/Gfx+upyVy0YmypnAGfOfgim9dt1GFe/OdfC2wG3AtvGxsilFsq2ExcGWlQ7sBMLmvWBEdNmKQRBgBRP2TDui3PzlLbFqnQ4OIbscBC6F/Vo8TIatOcg5Af5qj/QiLWbfnLdd+j3f8fKGFKLb0s36a7QS9I1pD+ZFdf2QgVruK88um8pcc7Z52DRa4tC6/bdd1/MmjWrVSeXzg/yIYXQx6pHIgqoflXp+lpFqN/Vjd8wYxAltKi219PqHl3m2KX3rIu3J6OTu7hxkF6frS3A5PvYpSWdoHYoG+4ZaoZO2nEy2v7uL7bXONKvbvbh8hrpV5bAiKNHoLi4GA0x58k5Mdt90vEQBEEQRDZar7VAEARBEARBEARBEARBEARBEARBEARBEARBEARBEESI6667Do8++qgeRJ+ZdDqNiRMnorKyEueee24b5a5t+Pe//40777wTzz33HL766qtGbdu7d2/0360/+vfvjz123wPHHHMMBg/eD0wP4o+SJKydrq5IiGnVD73fSXHUZ1gEU2Li8FIUFeQmwtfekVJi+fLlWLZsGSoqKpBOp1FcXIy+ffti0KBBLSrYuFPJzlhX+Q2Y1GUnmPLZEzB+kiZXKlifInOmhFTxGAIIJsGteKAWaJJKPJAzoRz+pP6EErwyjiVGhMk4/HgeWNpZzImahvzydEakdQAMH5+/bbYwgjCsWLECxx9/fM7OQMXFxXj33XdzErkgkmmOuELieYqI5Zp9xIK9+iNr/rQTGpMIOaS1KkJgw+TLUPPmW7FV+YMHo+yuO4FGXHOsQ4fEcFlbB1bQNDFsWVMTC+PFTX8+1Ys6JRLLpH5WaAdCpq8Rvc46LDL/3Ekb15ekhbe9fbYw98yIPVMApxcQ1/tTqzNeX+Y55RxSjYM6GIOQwgoQmu0liztZZhLVFtb30clPeBvp42VI8bZ3T+mQ6oCCoABV6WqdR7M4wQUOIG0kFBgDk0aQMg0gAGdCtRckg+BCiT2CKcd1cHAGdxfb88asWIc69cyWaazdoL+YcxVqN3gnWkI5Jh966KFYtmxZzmVQXFyMDz/6EJ07d25OUW5XstbF0Zsh4T5IRJd9NGrMcTuyLidhbSlR+fjsWHDxT04F69gxh8w1H844UkEe6kQdJAOEVNeucngXYACEFgnhUreQTVuZcVtbqetThr4bp3im6w8O1X6WWoAA8N21TR3kThTnHDNn/w333H0vrrzsygbffX2qq6sxetRovPf+ezas3QhpR33VE6OE64HGro+9liZFMXUI0SADBw7EkiVLssZJp9PYb7/9YuGbNm3CWWedhV/84hdYtGgRBg4c2FrZJJqAuQeytqWzCTCENScSVrPEuidTuM4UlLg2dFvS2R2Y/m3ScFmU2nYBVRdLrx3hHYRK0xyQTlV6OdLtUAZVv7u2q6lQJBhnkJLpuGbv8XZgtjoo2haNilYb4RqbUytShXA8I2bDPNEsE0cqs01YUJvpprQOYybMqYF4MTPmj0S1G8dtt92Gzz77rEnbMsbQu3dvjBgxAldeeSXVoQRBEA3AOcenn36K888/H9OmTcvYxsnLy7N185AhQ2Lr9957b6xbtw4777xzi0yMYHj//fdxxhlnYPr06eiQwc4XzSfx7YZzjh49emDNmjVZ4y1btgzvvfce9t9//zbKGUG0MTn047i3Ltj+A6OGKFpZWHvr1q0YNWoUPvroo9i6iRMnYurUqdvl/SX6Op70zAKADz74AH369LG/7btzUkeIjeR2Ulm/zcYSUvXDML2t1B3/MiS8DRjrnJNONiHqffLT9Z+gc+/O22US0XZBBlvKhg0bcOEFF9p7odN+xwFWdBoICTMjEsa4Mml4NgH/LV7GjP/MS9dPC5HtjTGA2XuOgylxbXsdeVYKHqj+Pxj7jYBkKkzZU4TOq7KfQ6pBKwyAZEJvw5VdRZp0lQVeMgGm+8lqN32FdS/fhPS2cles9TWoXP46Kpe/jqC4KzoNGI3i3Y4ES+mJiU3/r+2ji2NLySs/s4bp8S+unEwcbuOr8TBOYJwx03tmPl0Yi4QrAWyXLoO3bUJ/ykmnnIQd++3o9VPysKg2ACuqrY9YSIGLzvsZNm/cnHD0qm0y5foparIAaw5ioaLIxa7THmw6HVId0K9TX6zatho19VW2XMxdwRlDWuqJ52yZMTw//zlcePqFqK+rD6VXVlaGWU/NwuD991P9wea86OvdTp5s6lZzzWtbo+nD9u2Eqi/T/JBY+OJLOOnEk1BVVRXad2lpKRY8vQCH/uDQUH81gNjv5uI/i6vqq7Cldou+GrXt06839ISAqmuc6ytXT/bHdS9wwHWYim/tiLofWZWPhKrrnK2WSQCcQQhp7bXKHqv73pmxugpIyUzXMpjdRqBXcS/s0XVAi5VNlC6FZVizdbUSgLY2XwYIae2uUobvH4OEhEinwRlX4/MgYXoJhWCwPY/6mlHVl+qDhJSq6pSmTzyHvnJddiYvv7r+V7HJe3r37o0FCxagpKSkFUrLkR/k63MK/aiQkIHXvmNOoFoKCck9cW1mDkTqftXAtj/8yT2YVwZmH+Y6sjWiiMTzyHRfmbEpSUip+gbCbVqVhoBAtC412yThxkWGx1tKbxtjg/fHQxQWFmLkyJF4/PHHkzOpeXLOk7jlN7e4PGU7pnZQnxMEQRDtExpFTRAEQRAEQRAEQRAEQRAEQRAEQRAEQRAEQRAEQRBtxJ577olTTz01p7hSSpx33nm46667WjlXbYOUElOnTsXgwYMxbdq0RotqA8CqVavw90V/x/SHpuOaa67BkCFDsM8+++Kaa67Fxx9/7PalR9f37NkzMZ0tn8+PhCSNyPd+e06wdp32jslPAacd0anRx5Ir06dPx6mnnmqX6667rlX2s2zZMlxyySXo06cPdt11Vxx77LGYMGECJk6ciHHjxuHggw9GaWkpRowYgUcffRT19fUNJ9oApQWl6FRQCiHTEFIgjTSESENAIC3SLlwICCkgpNSLgPCcT4QUgBT6uxY91TGM45K9Krxz6Xw4pXXssKKCbos4nnBpzGdFRn/G02g34oBEu6K2thYHHnggamtrc4rPOcff//73b7WQ6ncFX8w4cxz9xaszwnVBhjQ8f0KJ1hVhMGz6zS2onPdULDy1yy7oNmN6RqHsTLDS0sRwWV3dpPwBgIw47gIA69R0Z8qadC1cza+fGVK65wpC0hhWEMM4jNonknFI9MUHfMGG6PNFemHW4RLxePbAMx9DNK6/e+dE7/Ia2z4hb9bZ2ttHyDFTOlGKVND2otqGLoVlEKLethtU20F/N5+Qar0QULLDyplYbaMEEASUsHVatynUIQq93rUmbHtBH7u9PmS8fI1gR5JoOYBYE/S4Y4/D22+9nfOxFxQU4J1330GvXr2aVnjbkea6u9prPHKN5hbZtBH9raQObjhndZ8uQ/0XX8TCi04en0POW46CIB9SGsd4fW1G3llcmIS0Yj6es7f1+PfqPyDkBB1yiDZJe/oldm/mgtdhF150IRb9YxGKOxY36rg+WvoRHnzgwYz1lctUZGltfC2WBvYrvb9s6zOsbJBcJ2H5vnPeeec1O43169fjwAMPxNdff90COSJamgbFExq6VbJsnul5kPU5YcVAnLAD0w8cP69OKofZ7Yx4tEmGWaEiE5ODMydkxJj+bdZpASQjbKLiq3A1aQT3tlFiLoxxLS7DwFkAzgNwFiBgPHHhjINzvTC3qLSYzh9z4TAiNno/nKltwfR6DnOkalt3DPDKiNmyYvofi5SnH9OUYbiMSVS78Vx99dWNij906FDceeedWLBgAbZu3YqVK1di+vTpJKpNEATRCO677z6Ul5fj9NNPR4GejK60tBQ//elP8c9//jMnu3G3bt2wdetW/P73v2/RSVIffvhhXHTRRdh7770bjJtOp1tsv8T2Y/jw4TnFu+iii1o5JwSRK41oq2eKmqO5pcE+IZ1+vWx+X3omqqurMXbsWPzzn/+MrTv55JPx4IMPtumkvNneqXbYYYfE8NWrVqttk96zpHvFNun7+xBSoLKuClJI+85tz0Zk4sCoCKW/N2nTVoa+mnQNPln/SfaD/a6TcFlfdOFF1jbG8zugePcj4NSNo+fPf6fX//PADskwNg0jfmvf8ZnbQok7++l5n3aAB4OVTGNO0DssIG1+G5tCYOPbfbAAzqbA3baMefECnWdly2AsAFgQ+mQsQM03H+Kb564OiWpHSW9bj43vPIzVcy/Gln8/o46HpwAE6tNLT9lJ3H7AUmBMxXVxUvpYU7o8AvWdpXS5ePmFS1fFc5+MaRF0FhHVtufH2HC8cAQo7BIXBw6CQIu4Sp2uOnFuojzYc2ls5A/e/xBeXvhyYpkVFhbi0b89GhLVjtKSAs5tQcBT6NupL4rzOob6NoUUSEuhw9JI637NebPn4YKJ58dEtXvu0ANPvvAk9t1/H5g+bT1qCqrn0/UR+T1AUgqvTxOx8VF+38WC+U9j7JixMVHtbt26YeHLC3HooYfasGifR0uNi4o+b7/ZtsbWVYwxKxoMGFus6es2W7CQjVYyY0vl1ubKmbJbMmP/ZAyc5WlbpvodMK7tpwwB179ZgIAHCLTN1NpQESDgKW07VetSAUdBqhADiga1SLlkgjOO0sLOqm9cL1Lqb/Zay/DOpq+LNNLedSL0ODzhxkXovkl3tUk1CbDQITJyzzPEr7NIX/n0B6fjN7/5TSg7xcXFmD9/Pvr27dvyBRUhxVLqSLSAtho34MYhCu+Y/XEEpkwl9KQqut/V9M3ax5cWXteXYvK4oIj92i8jez95683IyVAaZluTT1v2ZhrO6DHI2JKJcDy3n9A4TBlO2zD2xLEZ0zUsW7YM//73v03CWZv31E9KEARBZIKEtQmCIAiCIAiCIAiCIAiCIAiCIAiCIAiCIAiCIAiiDZkyZQry8vJyjj9p0iTceuutrZij1qe2thYTJkzApZdemrNobK58/PHH+O1vf4t99t4H3bp2w2WTL8Pjjz2Od995Fxs2bEjcpvyN65HZOzZJIc15d4UEJSFxzJAidO0UNPcwMvLEE09g1qxZdlm4cGGLpl9VVYVLL70Ue+21F/70pz9h9erVGePW19fjpZdewmmnnYb9998f77zzTrP3369jP+UcBgEhBNL6U4lrCyuGmZbCE8aUNo5yzFFys8YxRUQdehB2Agv99p1DQg6b8OJnEciMOk8nabQTRA4cdthhKC/P7Ggb5YEHHsD+++/fijkiDE1y+kxy8gqrv0bieeqkUScw/VuI1hfW3nLPvdhy732x8KBnT3R79BHwrl0bnWZQVpYYLiu3NTotu+3mTbEw3qVLk9OrTitnYCMy6xyLndiscxD0nye6zZDg+Og7DTqPUSB0cVhHyvC2yddPJE5oVXj/YVHtzPFseJIjazZRbeaF6ONM8e0nrN0xvyMCnkJapJ2gtnFEh3ZCF+lQe0NKT1xbiJC4NqQMOaImiWsj5BSKkOBuUtuBsQzlDLfdaT85rVHtvFQqhcWvL8Yee+zRrPJrS5pTn0opsXHjRvx4/I8x4ccTsOrrVaiuqY7VjVI7BvvbmvOivwJgiQ63jOcmvlC9aFEsLOjbF3l77pnT9i1FiudZ52sRqqvchDSAcnr3JBPCdZuryfQ6/V0YB3HA3PjW0ZtFrv/Q9W4cqNXvA4YcgOVfLcegQY0TCrjg/Avwxedx8XILS1iykOQY3tgl474bINt13xxhCXIab5hcheAaoqqqCj/4wQ9aJC2i5dle4toZBXtC4toqA0bUOau4Njz5aCtQzaxAdeKeI2LUTgiGg3Mtwh0S2Xai10Zw24llMysiwzIt/vZaaMYJ0BghbW5Fs42YNgNU2nBxzbH6+zPi2v5xmvJQolZ6DYlqtyrPPPNMo441Ly8PK1euxBtvvIFJkyZh1KhRLSrkShAE8X2jrKwM06dPR2VlJbZs2YKNGzfi4YcfxiGHHNKodCZPnoxNmzbhF7/4BUaPHo3zzjsPS5cuDb3jDB06tFFp3nPPPfjd737XYDx6V/lucMcdd+TUJvjXv/5FExER7YKsNpZmV0uZ74VMVZ4JTmcSrmwGNTU1OPHEE/HSSy/F1p144ol45JFHkEptP3u9DwMy5qWqMjKBaqbzlFD8W2q3wo7pMPrOJgHhiVh6dj032iNkvtTbukmd1lWuxaot3/N6zSucBx54ALNmzbK/O+47GuYd3dkynEi26lxKMN4awWap3++1oLUv4AzAxbNhvk0EgGcjCK1n7rs7m9rGELq2OJyRQAt+s0B/12EssNs6AWojUO0EtoEAkGrZ+vmrWLvwesi6ypyKWNRswaZ3/4JvnrsG6W0Vep9KKFstQeQzpctM58MIaKu7TP02AtrcF+ROed/DgtpR8W4GL11jn+EcvsC4LQsEAAPyu8aFtT/88EP4otrW4iVNf5mWs2eqL+fzz77AdVddl1hOJSUlePrZpzF+/PjvnF2HgaFXx97oXNBZ9W/6fZtSjZWSUmDmX2bi52f/HOl0uC+s30798OQLT2L3PXez25j+S9VfJGB6h8CcyK/rC2pYXHv247NxyvhTYmP8evXuhVdefUWNVYmMj4o+j5vTB6KyFd9+1Zav1R3KGMCN+Lu7Ejjz7IhS2yW5sUFya4/k+hrnnn3TxQ2g5LFVeGBEt42QNksh4IFaxwIwxpDHUlZcO6XXsYAh4BwplkLAUuha2Q09uvVoVpnkQnFeMQp4PqQQgBZ/NleFf60kYfoR00aMGwh/Sp2GNxG58PsKpdT3t31AJ4tre33nLy58ERdccEEoH5xzzJo1C4P3H5z9Osp0ayf1I2ZZgiBl7x0BATB177gjC/ezCgg1wYdeZyZmt+0Tc3fp/ljbZR0dMmTuTeEfY7jfNdT3nQtSuiekt0PpGckbEtHOcTeRcRLecXrnWEqJ40Yeh/z8/AbTnDNnjrcDZD6/INsDQRAEkQwJaxMEQRAEQRAEQRAEQRAEQRAEQRAEQRAEQRAEQRBEGzJgwADcfvvtjdrmmmuuwQ033NA6GWpltm3bhuOPPx4zZ85s9X1t2LABd911F35y6k9w8EEH4weHJotfBR26I+zhk22wfdTJILzNjw/r1MxcZ6a6uhqLEoT7Wory8nIMGzYMU6dObbRg64cffogf/OAHeOKJJ5qVhx2Kd0CKpyBE2hPXTqvfUotsy7QWCBSQRlBbKicVCS+OlQ3UgtpGDNA6hHhuYFZM0DuvvhhmxAEjSVzb4jnn+r+Tts0WRnx/Of/88/HWW2/lHP+CCy7AmWee2Yo5IlqcBCf+LNE8p1YXNy1bV1h728xZ2PTr38TCeVkZus2aidSO/ZqUbrBDz8RwsTEujp0Lsq4OYsvWnPeTC5V1lSEh7JC4tucqqdZJ77miYSaGcxgNr3OCtYik15AXpDSZyRAv+jzxryF/m0zXXZLYM2PhQwgJRWunSCM0LqVUDsONc+dscToXdLaO4/XSc0C3k3QI54wOqZ3TnYC2E9fWbQmRm7i2OZNCeCIeMlJmMGIBiDum69+X/vzSkDhFQ3DO8eyzz2LIAUN8/9ymLdud8LWTqY2UTqcxZvQYzJkzB7Nnz8beg/ZBSXEpOuR3wJ/v/jNef/1169yvTk24jKO7Ms7E/j3AcnSxqn3jjVhYwSEHA20szJAf5GuReO+Eau3Q0IQz+rcV34bnrG0FuVWaQgtz+07QCn3Nc8B7qNm8hM6aNPWoKt/i4mK89f5bOOPsMxp1fEP2H4IVy1fkFDerKLa5Nxu7ZNlHY4nWCdF1TYWcxtuOr776antngchCa4trZxPYzpAhtUiTNy2yLcN5Zd6fEXsxQlCMuT0w+PnwBGC85hnTwtbuz4hnazEYQE8godczP+3wtlY8O7IwxhNyo8Wxdb6MiI3StQkLbQNOFNuIaBtBbb/yddtzJeDklY8TzXaxSVS7ZXjttdew0047YdSoUTlvU1BQgDVr1qBPnz6tmDOCIIjvJ5xzdOzYsVlppFIp3H777Zg/fz7uu+8+7L333qH1L76HRG0BAAAgAElEQVT4IkpKShqV5rZtTZ8oj/h20adPn5wE3aWUMRE8gvhOk2RrZOGfPvWivkV3X1NTg5NOOgnPPfdcbN24ceMwc+bMRk3w3hZs2pTcF1RQUJBbAgnv9JtrN/pGd9uPInUnvj1NRsAXsB38MiT66In+AjASXJ9VLMPmms255e+7igTefvtt/PySn9ugoLATinYxdnBubRhO1Jq7l3pvUi0XT28jmRYs9e0Mnrg24IX76XuZCxlxtV3f5AvQ4tNeOtLPK/fyyHUetdi0PQ5tB2FG+FuLWsOJVKvvHJuXPor1i2+HbML9XlfxJdY+fw3qNn0NJzJu9mcWL4yl3CfjcMLZ3BPfDmw+nQi3W1Q8DivEzbx9mGOWHIz7Qtrclh2z55mjoCwurP2fT/6D+rp6Y86BFdUGYqLadfX1uODM81FVVRVLp3Pnznj+xedx+LDDv9N2nR7FO6CsQ5mdPNiKbCON6fc9jKsv+WWsH2C3PXfD7Odmo9/O/eyYKhXHm0BY94+qfiIZ+nTjEDKLa/9lxl8w8bSJqK8PX9e79t8Vry16DQMGDnD9JdruaWgpce1M/R8rt34FMAau7acGc30BzNkrTV0hffupNwlhyBZqvgcIWIDATgYYKIltLbCtvqslxVPgjCOPK1FtzgJwHWYEuJWodoCgNsAhezVucqPmUNahzE1AbfoItSC26TuMInW/oul3TAsJKdKQTPegS+jxe+4aYmY74a4v912Gh0/4feX62lm6dClOGX9K7FqbOnUqjht5XChvibRQN1nAOOzEwtL0qwqItLTHrvLtjR8w95Nph+hjN93UZsyi/e3159psR++fyPFYce5IuIAIPQltfCH0JR/uz/THJmQa2+jHzfSXGF+682vyy+DOMQB06tQJI0aMSN6hx9y5c6OZydp/Q/2kBEEQRBQS1iYIgiAIgiAIgiAIgiAIgiAIgiAIgiAIgiAIgiCINubSSy/FlClTGrXNjTfeiBkzZrRSjlqHlStXom/fvnjhhReyxgsKy5DfuT+K+gxDye7jUdT7f9Ch16Eo3vFI5Jf2B+OpFs1XUb8j9LeYiwFiHgtRMTnp4vbplsLBexS2aN587rvvPmze3DpOm9XV1Rg5ciTefvvtJqdRW1uLU089FS+//HKT02CMY4fiXkhLgbRIWxHMtBW/VMKX5reQaUghlOMKhHVacUJ3SnjWObC49cKsM+fVOobBC3cOLrDOL74jhvpunUCQwVGDfDeIHHnggQdw//335xz/kEMOwT333NOKOSKyemblGrURdUCoDsqwDwkgjXTuiTaSqvnzseEXV8bCeWkpus98FHm779bktIN+yYLcYn15k9ITa9cmhqf69G5SegCwtXYLzANA+m0BfX6l/i8kLu05TFpvSI0V0PYEqH2s42XShSIjX2TmayPq8uqLQYSTTHB09NLNWVRbZ953EpWQyAu2v1BHl8Iy7QjsxLTTQiAt622YNM7DIq2dh5PEtQWM47mUCIlrJzudS6/89H/2uomLa4cchvW6G2+4EXfffXfOx8oYw8yZM3HUUUc1p8jaDVkd6r1Vjz32GN7wBK23bNliv0++dDKOPPxI7LbLbvjtb36L9bp+ierc+G03ez58QYYc6+7a99+PheXvs4/7kU6j5o03sOmWW1E+4TSsGXYEVg85CKsPOgTfHHkUyk/7f9j0m1tQ8/rrQCMnt/HJ43mh+1dIJyCv2sme4zrcm45tHyPsxC2ksPVWVHQcgHoeyVitkL1N7HHPvffg4b88nPPxVVZW4oD9DsDq1avdvpLe1bSDdmzROin2NPvvALks0XfDyDHnJLSd4ACfdM1nc0hvCHIaz05Liaa0Z/EVQpGTuHa226WBzRstrq0yBUhf5FnlISmvIXFtE8LMpxaDia034U5E2ohfMysewz2xGCO0rURkOOdW3Jox7pYMf77QjInrp8UZQ2CFaAJPFEvLUlnR7bigNgvF8WW74R2LE9V2pUai2s3lhRdewH777YcjjjgC//3vfxu17fvvv4+ysrJWyhlBEATR2nTs2BGffPIJ1eVERnLth3j22WexdWt8IkSCaG2a21K39vSIPby5+LaaelHX7PQMVVVVGDt2LJ5++unYulNOOQUzZ85Efn5+i+2vsfjvWH4pfvHFF4nxe+7Q03XFeO+1+kviO7zZx4bqDeEOEd8IqAV7TR8GICGZtGKP0cmmrAgkY2DaaCykwNK1H6AmXdP4gviOsHr1apw49kRUV1erABag8+HnwQkweyLL8IWxmRaddkLNoWnDjJi29M61FcQ2Atlwafnphr4D6iwb2TRPOJvxcNoskg/m78scB/O+G0HpwIlrWxFwJ7ANKVD+jzuw4b3piWVY2qUUt067BZNvnIQgCBLjAEC6sgLfPH8tatf9B0owO74wlmeFsxlPhYW0WQAnsJ0CYykVhhRCIt3MHI/+jsCdJwS2XJid6MyJEBtBdAauTwOHlECqy+6x46mrq8N/ln3mLEJSne6oqDYATP3dVLz5Znzy8U6dOmHBMwtw0IEHfS/sOj2KeqKLFkEWZtyUSOP+u6bF4u49eG889uws9OzVE2biVdf/KXVYdIxUWFzb7x/KJK595//eCRHpvxo0aBBefe0V7LzLziHBXACxh3JzxbUz9XtU1VdhXeVaW0+4iQdNHWOuO23v5MqeCc+OGugJZBln4FzdH4G2kxqbJtei80pAW8UNWIBABggYR4or8W0joM0ZR4qllNi22Q5GXFv9rllW16bP6fygAMV5xRD2T43HS9t+xHgZCyGwefNmrFi+Ah8v/RgfLf0QH330MZZ/uRyV2ypV3yMACQEhvWsI5rtaBxeSta981derMHrU6FCfLwBMnjwZF1x0QbOvo8bAdL2m9hPuXTVjCM2YQ0C6NobuW/WP11y//uMsKnStkpGh9k50vYwYt20eZHiSEDeuxBunINXOXbcIQ+y2kqFch85XJjHtbCLbIYHtBHHtE048IbZNlHfffRfLly+P5TNblU/9pARBEIRPSkr9btfO2Li+ChJAl64dtndWEtmwvqpd5o3KrWlQuTWN9l5uAJVdU6FyaxpUbk2Dyq1pULk1DSq3pkHl1nSo7AiCIAiCIAiCIAiCIAiCIAiCIIhMMMZw0003oUOHDrjmmmty3u7CCy/EwQcfjAEDBrRi7lqGRYsW4eSTT8bGjRsT1xd0HYRuB1+D4n7DwYKCrGlJUYf6ratQu/lL1G36EhuW3g9Rtw31W79uUt6K+x4BN/LeDLBP9M7UwdI6VDqRNeD4g4qbtP9cmDNnDq666qpWS//qq6/GW2/FndQAYPjw4Rg3bhwGDBiA/Px8rFu3DosXL8aMGTNQUVERiltfX48JEybgo48+QteuXZuUl94de2P5pi9dgHZmFWBgkkEgrU4FYxBGhEoyMGgBUP0nIBAggIAE1w47jPHQmZZSaKdAF6pSMo4nLKMDmHG2BSLOIIzZddZBxnf4NQ65KhHrvNccp59cHQWJ9s0777yD888/P+f43bt3x6JFi1oxRwTQwL3ZgNNWw/jPnYTkE1aZeiWdTgOtoF9c9exzWP+zS2LirrykBN3+9ijyBg1qVvqpXXdNDE9/3bRneP1XKxu1n1zYXLtZP+fVb+XgJ62zt5QS4O7akCYcyjvQijJIabUAQrDIp4fvz2GeKW5l5jxHr9Ow82TmePCeX1Z/wDodNyAiIo2gtlvPmHIk3t6keArF+cXYXLNZOefLsAAjIAHBte8/146vHBxpCAQAE+Dg2uE8AGdCHyeHgFBO16YpCNeCAKRy2tZtAeXEHXbSibYfmNd++OMf/4ibb7q5Ucd67733Yvz48c0tsu1KU6rRWX+b1WCctd+sxY2/uhH/e/sduOqXV+GSST+3TurOqTZ8rzunaAkWNJwzUVGB9Np1sfBU//6QtbXY9tdHsOW++5FemVxXpQHUfboM1a++hi1/vgepXXdF6dVXocPI4xrt3BXwlD4GAcE4uHdDS3/RAvKcqWtc6rawE8nX7WZwJWrBWLwuYSrVUBvUr9usz7auxxLa0xISJ586Hj136Iljjz42p2PcunUrhh44FF9+9SU458kPSr/aDFdiLUQkIVtpJ+83VI+HBH78FI0be/icy2gZ55rD6PODsBx88MH417/+tb2zQbQRjDE0KKKQrT2fvalubQe5hutMaREJbTdgyets9ph0okM6w+q4TLbdb2dyYGBMeiIVXj0sTTvVWjzsvgGAM68OY+F1IftGFOnihc0ozCUh/W3d/pkV1HbNUXscYJF0WUggOyyf5P0iUe1GUV9fj2uuuQYzZszAN99806Q0hg8f/q2wTxMEQRDZ6dWrF7766iv86Ec/wuuvv94iaWYTjiS+XQwePBh77rknPv3006zx0uk0Jk+ejGnT4uKPBPHdxb1H+e+h0VfSOlHfInvbtm0bxowZkzjZ9emnn44HHngAqVTLTlTeUry26LXE8IEDB8bfzxPMcKZPnkn37l1eWW77cZQ9zXsBlIAR1+ZOzdKK+oI53Un3furePU2W6kQtlqx5Hwf0GoKghSeBby+wyPu/YcuWLTj++OPxtdeP1+WHZyOvpJdnw2bWBGHf7hngxK/9/3UYM2UdqN9SidU6e4w7a2F0mBXM9vYJCWbFtZ1dhEm1LqkvTe3KXFzCfmcQTu9bGhu6KScBgEFCADKArNuCta9cg6pVyZPY992pD/7wyF3Yadd+kJD48dmn4B+vvIG7bpiKFZ+viMWXtVux9uUb0Wv0n5Dq1DOyNm5sd+YK37LCvXjcRmLR8rfx/HAjkO7SUveLE0JXotxqnZSAqK/Gts8XJB7/1q1bwMFsf6qx+Uhmei0Ylry/BLfcdEts2/z8fDw2+zEMPWTo98qu06u4F9KiHhVVFbqPJtlQ+dEHH+HA3Q8KhUWsfo3i8OGH46mn58H0D9l+zgQ+/vhj7LJT0/vjoxxyyCFYvHix+pFj9ldsWa4vW1N3qHqEQX/6E/RpUW01wZ/7hJl8kHF15evxady7byClqp9Mxpi27jJTZTBIKcA4IKQAY6q/LmABJCQCYxzlEkICC6Y9jT/cdFeLlV2ulBV2xaaaTRE7LfSxxZkzcw7mzJyTMb3u3btj0H4DMWz4MJx4yono0bOnrhcBcK4n7gUg9fTgEvq6cvet6Svfsnkzxoweg69XhseMjB07Frfdfpv9He03a2o/WkMom7uARKBt7QxgXp8y4k8VAQkz+lA9dnQdx1yYsv9nGzvgPbvMel+43jtUyWToKWn7D8wO9T6EUH0I6tpkEEJ494xLC5GUMmGO2+8HiX4PxY+MhzCfxx9/PC7kF8ZE+6M8+eSTmDx5cjQTofzH8kj9pARBEISGt9cZF774dD2Wf7J+e2cjI+01b1RuTYPKrWm093IDqOyaSnvNG5Vb06ByaxpUbk2Dyq1pULk1jfZebgCVHUEQBEEQBEEQBEEQBEEQBEEQBNEwv/zlL/GHP/wh5/iVlZU45ZRTUFVV1Yq5aj4PP/wwjjrqKKxduzZxfeeBZ2Dnk19Dx52PbVBUGwAYTyGvZEcU9z0cnQedgV1O/Qf6n/YedhwzH132ORep4l455YvxPJQOmIDCHQ5E8oj7kDpaxPtVOicI7R5w7JCWE9auq6vDJ598ggceeADDhw/HSSedhJqamhZL3+eDDz7A1KlTY+HFxcWYO3cuXn75ZVx88cUYMWIEhg0bhpNOOgl33nkn/vOf/+DYY+MieN988w2uv/76JuenS2EZCoJ8SAgl/CcF0lJA6MWECSkgISGkdCKCMq2cOKR0nzqeFQuE+g3pQpQTjzvHTmpR2lMt3RfrEGK29zcyY3FzGpNLfhyEpqKiAocffniDTkOG/Px8vPPOO1YglPj2o3zrZDjA+4xWF/WyZQQYfKqefwHrL7gQSKdD4by0FN1mzUT+fvs2ex+8pARBnz6x8LrPPm9SevWffZYYnrfnnk1KDwA21WwA4NX99kdcHMOPExPMYFFHRuY9P1SkuHBhhkzFmigy1iwxhOQBfOfKaCJRIUlf9EOGY4efe2a9y4MSppZItSNBic4FZUhLgbQQSMs00nBtCdW2SEOItPrUbQgBCSnTEMK0NfRvfZ6lFPac21agbU/4rULXXrBtDCSUI5wz6cy/zcTlky9v1DHeeuutOOfcc+Ln9ltAk/Ksr9eKigq88MILOW+2bVslrr/uVxiy7xA8/9zzsTZaYptNi7M0RP0XXySHf/45vjliODZOuT6jqHam9Nafdz7Wn38BxJYtOW8HAIEWEnHXoNcWtu1lU+9I17ZFeDEC4/Z6luHqIlb1SLedF+jiGCFWu03Y1fzwI4bhwosvzPk416xZgysv+wWMM7q/uPa/TD6vft6lbNKSkFC4HH3tEm8/ITI4eyfdF029v9urf+D2ZlAzJwgxkEP+t4eczlW226WBzcMTd4TDs+XJCE9YAWgj2uQLmvhpMz8+081MBsa5jcUZ9/arBI4YGLgWg2FMh0mmxWKcsIzbl47DOBjCC2cBOAti4Qzc7ispRW4mOWFOlIkzZvPjy/1YSSctbuOEuJLKw5SzE0NzZenOAYlqZ6a+vh5XXnklOnXqhDvuuKPJotqcc8yePbuFc0cQBEFsL4qKirB48WKceuqpLZJely5dWiQdon2Qax/2X/7yF9TXt7z9miC+dYRsREBdurbZSW7evBnHHntsoqj2JZdcggcffLDdimqvWrUK85+aHwvv3bs3+u/WP/eEIu/x5ZVrYd/ujMip0EZN/Q7tJlWEFV81X+1GoYmf3Hsr50p4dWv9VnzwzRLdH/LdxX//ra6uxgknnIB3333XhhX2G4yCnru78rLlpsqJWTFarsVnuf7OPTuAEWY2L/M6jpkkNXQ+1CQd7t3fN8Ca/ZrfVtJUp6fjWJHSiEHZD2MMYIGXHvfybn6bfQTqeBAgXVmO1c9elFFUe58h+2DGMzOw6267IOABAhYgFeThhyN+iMf//hjOuezsxO1kXSUq3pgKxlJgLNCL/z3QNpwAQEovJv+BW8w2UNvDbIvAO76UOgcs0OudkDaz51SlzaT5rcpCgqF61ZtYOXsU1v79usRj6d27tzorxr4FpieTc7adW26+NdZ2YIzhnnvvwdEjjv5e2nX6dOqLovxiCJlGWqQTTZhSSoi0CC3ptEA6nW7SIoSw/aGhfs4M+27qfjItLvEcCogBn2/8zNlLwdRlbOpvQNcpsL/92gpQouHOqsntNWnuLy4ZOIP6DmWvZJzruyJAoO8jDo5USn0GPKXsqDxAwLlamPrOGceHb36EvfoM3C4TEOUH+SjOK4aAgO45t9dX4kS2DbBu3Tq8uvA13HTtzTh44CG49oprsWHjRkgmIUQagNTj+gBbN9vrKtxXfsF5F+CDDz4IpX/QQQdhxl9ngAc8dE1Er8rW6CdXV4yEFN6oAGn2Fu9TFfqeMWMsQqMRzeQfti8RdltvoGGsX0/psUfLyo018Gu10JaeLdyP7/92Uf1xDt53Ge09Di+RROy2/l8oik3P9V93694NP/zhD6Opxbj88suT217RsS7R1dRPShAEQSA83RBBEARBEARBEARBEARBEARBEARBEARBEARBEARBEG3MpZdeivvuuy9nx56lS5di8uTJrZyrpvPee+/hrLPOyuhA3X3or9Dz8N9rZ7lcyDDwnXF06H0oehx2K/pP/AA7jXsR3YdOQXG/I8DzS8CCAvD8EqSKe6J4x6PQ44e3Y5f/9y56HnEnGM9reB/WP884AITPT68uKQzs1zyB23Xr1mHnnXdG9+7dUVhYiL322gvnnnsuXn311Wal2xC//vWvEx0KnnjiCZxwwgkZtysrK8PcuXNxyCGHxNZNmzYNX3/9dZPz1L2oJ4TQQtnCiQEqkUvj4GMkspXbj9Bil87ZS62z4oAy7AAGOEFM9d2X2ZYhh47Q6TYOKJmuk4TvoTQim5EzByGEwAEHHIBt27blFJ8xhgULFqBfv36tnLPvL811rbW3exYHv6bgp1cv6lvUSbBqwQKsP+98IPK85mVl6D77MeTvu0+L7St/8H6xsNp332tSWrVLl8bCgu7dEsW7c0FCYkP1hliY76cfEtD2nicAi4hdhx0Hc63vw06VyNj0ieYB8B81WRxKTfJRh0pPVDvpJrBpRES1/adnuxLWLuysHFl1G0EYgW2ZdgLbELq9ISAg7adE2p47pb/hJukA05N6hNoYUG0MeE6h0M7B0rUpgPi5AYBnn3kOZ/z0jEa1CS6/4nJcedWV9ndrOA1vbzId07x581BXV9fo9L744guMGzMOk34+CdVV1fa+VU38uIMvcngfq1+Z3N7deMONqF/x30bn0VD19DNYN3YcxPr1OW8z5+65eOjWGXhh5ov4z5LPIq7L+poULiz6qVZLe80mOTlL5jmLmx1HPLcTL2Np0kuqPyXu+N0d6NGzR87Hev/901Bfn4apd93cB2FRFH9d1AnciuXksmRMM+Fg9Ur77LDBEaf4TO8G3lmLllVjofeMOEOHDm2RdNqrQBWRDGOsYRtboiKESSCHfSREykVc23/eOHHtcBpWUNqID3lCXzaWJw5jBLNd5o2IFbNl4QS6nfg2jwjM2CVT9ZgQ16ZjRLy1QHZIQNwTu0Fo+4igtl3vieEoPRO7RppyNuFGVDtUpuHi+r6ILzXE/PnzUVpaijvuuAPV1dXNSuv6669HWVlZC+WMIAiCaC/87W9/Q9++fZudTnl5eQvkhmgvHHvssejVq+HJjWtqavDrX/+6DXJEEE2nde0mCROtAdY+3VQqKiowYsQILF68OLbu2muvxV133aVFoFuW3/72t1jZiMkDDf47lwRw1dVXo7Y2Li4+fvx4996liy30Xqe+JL63b6vdhq11kf5V867tT17lpc+Ye8eW+p2ReS+c9l2Sq23MqWTg2FS9EUu+ef97Ia5tRLX9sSoslY/OQ0/TY3v8N/q4HdXZI8xruRZxtrK2+tMT6JaMAVILbFvTAIMSifbtIX4azPuN8HfmhXH12wl6GxFqM1GZy4dS53VC4UwLacNOOKa2r6v4HKsWnIXaiuRJgEeMHoHpTz6I7t27IcVTSlTbfLIAeUEKP7vqIjz89EMo7VIa2756zfvYuux5hIWzsyzMCGmnlE2GK1HtRDFtX1BbC2ebidasELo9R9quJHXZcRUuwVC3cTlWPX8O6rYm95UUFBRYYe2oqLbpo6ncVokl7y+JbTtp0iScfvrp31u7DgPDLqW7IMXy9LOjbez9tt8oMraqzcm2WwbUpGvw1eYV9re9InSdzqW6htUjgSM2maA0tlF4NtIAnGnhbMbAA3X/B4yDcSW4HUiubZhciWczJZ7NoYTzOQvAOAPnHAFLIWAppLgS3K6rqsfvLv89zjzzzFYuvMx0KSxDWtRDiDTq0/W2z7y557murg7T75+OEQcfjTffeMtdQ4DX3+71n0f6wj766ONQejvtvBPmzpuLDh06qABXadg0WxPTVyqk0GMW4ZUV9GTdOiehMYcyPGFvrPniJmI3x6SKybU57ATJentzxO6bnyJDaJ7opDEgpj82MgbE76cNp+/ylnnxOktDdXQ43SSBbRVJhZ9wYuYxqT7PPP1M8jmP2P5jq6mflCAI4nsPCWsTBEEQBEEQBEEQBEEQBEEQBEEQBEEQBEEQBEEQxHbmvPPOw8MPP5yz4+N9992HWbNmtXKuGo+UEpMmTYIQccdCnuqAXiOmoWz/S1tgR/rT+kMyFPQYjC6Df44+ox7Hbmd9jt3PXYndzvoMu05cij4jH0XnQacjVdQjIZGE374Sm1knnceABDBs78JmH0Y6ncaKFStQXl6eWGatwerVq/Hkk0/Gws855xwcc8wxDW5fUFCABx98MHat1tXV4f77729yvnoU9bDi2WkIJ6htBC+1SLbUYeZsqO9OWFtYBxEniKl8PDzhbO88WiFt7WAFwDmzGEef0LVgkKGPRvHt9OMjWpCRI0dixYoVOce/9dZbcfTRR7dijojtje9MFxM99qhPN15YNonKJ+Zg/YU/i4lqBz17ovsTs5E3cGCL7MdQcOihsbDaDz6A2LixcQlJiZrFr8eC8w8ZGhJMaAwbqzeiLl3v/AHhfPuMc6R2awxtZ337WRZHTpZbld+YnCeJakd/xfLjaQ9EHSqN82NUFF5qJ9foevcsVUUesKARuW9dAhagY16RJ5ztCWp74trSimtL9am/S2+97wAr9MUgTFvQChED5rpwArrmd7gN4TuSvvHGGxg3dlyj2n5nnHEGbrv9tlj4t19cO7er//FZj8fCdk2lcE7HThhe2HCb/IH7HkC3zt1x7933YN3adTZc2k8ZCclMeu3aXLIMcI7UbruhcPgR6DDyOBQedRTy9t4brKAg4yZ1n3yC8jPPhswwQVGUVCqFZ2c8i2k3/B9+ecq1WPLGUue6HHNSjztT22vavut4Z4QBYAmCQOHKIoODsqk13X0ULVrOGRa+uhD5+blNVFRTU4Nrr742vj/mOa5DRnVc7LE2eon8uTSZ50ceLh+my6c5AtvR3025x8lpPMzpp5/uhBiaQU1NTZu9sxMtR04iOpluGV+7KWOUeISGxLXtPpkReTHC0OFdqzaoa0w6sWlm6yN4YQwICWXbbbz9Wo0xzuyPkMiMLzYjWXxJiGsFqGD2YfLFvfywUJEmCmozOBFwK4rD3KFaKSZmbTYkqp07v/vd7zBmzBhUVlY2O61Ro0bhV7/6VQvkiiAIgmiPPPXUU81uP5977rktlBuivXDjjTfmFO+hhx5q5ZwQxLeL9eXr8c9//AtfLv+ySduvXbsWw4cPx1tvvRVbd9ttt+HXv/51q72/zJ49GwMGDMDNN9+MzZs3NymN+++7H4/89ZFYOOccF/3sIhcQPYSo+c/TVWZgWJUk5hsrBtepwRig1T3178i7snt7hntl9iajYgwbqjfgg2/eQ5gAlywAACAASURBVFo0XSS9vbN161aMHDkSL774Yig8v+eesILWjOvz4MSxGZwgtf00Is3eybP2AslsHDM5lxL05IBUtoTwYCBubQSwn2Hrh/v0rRCArzxqhdRD8aLGZH2MAJz4tjuu2rUfYNUzZyNd6foYfE6/8HTc9X9/QFFRMQKmxXdZCpwFSPEAAU+phQXY/6D9cdfDf0hMZ9OSv+r8GPHslF4CLaCtBbFZAAYjpO2LgEfEtK0AdwZBbX2sTKfh0uG6WNT5Nz0I5W/cDJmOC+Yb/jztbgR5KXtv+aLaDAxbNm/B+DHj8XVkEtNhhw9T/WDfc7tOwALs2qW/7n9o/f25/hDT5yEgxXbsY8jc5YTPNixDWqZVHW3qFcnAwa29Va1T9zH37JUMql8qYEoAm2v7pJmwkHFnF+WcKaFscKQYBw+4FeBW6XA92WAAHgRgjCmBbXB937u0Ljv1CvzklJ+0SB9FUynOK0Z+Kh9p3Q9eL9JIi/oW62Fes2YNTh1zKl57eZG+loTtK3MT8Mb7y6OsWL4CO/bbEYX5hSjIK1BLfoH7nleA/Lx8u+Tl5SEvLy/RTrlixQrkpfJCy4FDDsx6HEKPD3B4fZxChn67ybjD4wNC8z3YMRXeiIIs17feY2KY1P0HzI8DqOccC/dDhkS1udunlAKu38EfDuvSi/eOhnpKQ9/c8YW3Dh2HvwumvowdOzahEOJc/curkU6nk6+XSB9AbDX1kxIEQXyvoenSCYIgCIIgCIIgCIIgCIIgCIIgCIIgCIIgCIIgCKIdMHHiRARBgNNOOy2n+Oeeey4OPPBA9O/fv5VzljsPP/wwFi1alLhux3EvoKDroEam2JzB7rkK5CWst14EZuA/i8U7dEDzhbW3B7NmzUI6HXf6vPrqq3NOY+DAgRg7dizmzJkTCv/rX/+KG264oUnOat2KuiunGiYgBSC4c3KSkkGCQTAt5gQJKQQkV34iUnIIIcA4UyKBTCBAoFw5tFMLYxyerwYkpHbUVGJV0nceMcJM/mGEHFciPhraUcVPD3Bh1q8kIrD3bXfqI5rGlClT8Pzzz+ccf9y4cbjqqqtaMUdEu8ZUTNr5q1bUIS/ITYQ0E9se/Rs2XHlVWBwVQKpfX3SbNQupnXZsVvpJFB55JIAp4cB0GlXPPIviCT/JOZ26Tz5B/fLlCekPb3Le1lZ+EwuTsTobtq4PPQDsb5bVeS+GcaY0G4XStL6/8Xx5z5jIJjlhnQiNGCHMczS8j5DTpgwfv3PYlEix5l2LrUHnwi7YWK0E27l0wg1KIEAJokoJBFx9CnD7/E5DIJBMOcNCfYJxMAhILSwgIMCtK7Y7i7YVEWpDuPNryu2jDz/C0UcendgWy8To0aPxwIMPNL9w2iFZRYN14ZaXl+Oll16Krb60Uycc36HIpvB2bS0u3VCBNVnK9srLrsIvf3ENRvxoBEaPHY0xJ45Bp06d9P4a8MI12dqwIev6wiMOR9Epp6Bw+BHgJSXx7evqUL3wJWz67W2o/+yz2Prad97Blj/djZJJDU9GlEo5lzApJe68/C78ft7v0L1nV3iu6mq99ykBCCnBmOfUzgH77iMlJAuXh61/mFeXeFIWobaw/ozWjf75ZmDYbbfd8Orrr+LwHxyOurqGJ4647977cMvtt4Tb0NYhPPlaMuKt+ke4MBpBUvrmXrcu8dIJNPjO5OZ9wKRh899APZ8tLJf80ruGIj8/H1OnTm0Rcb8RI0bg5ZdfboFcEW2Jsik0cONnewQ0UHcYe0I0TG2Soe6AaVd59ab0BS3CskEAlAiRtI0KFwammqTca9QZw4f+IW2K0q2OHB9DpK7LUodY0avYcfnCV5Gj8ESwpRdHPSp0a8rXuIq0elkoo64cSVS7YaZOnYorrrii2ekwxnDxxRdj6tSpLZArgiAIor2y//77Y82aNRg2bBg++OCDJqWx1157tXCuiO3NueeeiyuuuKJBcd1Vq1a1UY4Iomnk9H7YQqz6ehVGHTkKq1auwsSJEzFjxoxGp/HHP/4RS5YsCYUxxvDnP/8ZF1xwQUtlNSPbtm3D9df/f/bOPM6K4trjv6q+szIMzEBERERc0ERUTFTUGFwSX0hQY1zi+pL4BJcYk6dmMQaXPDVGYyJJMEaTuKGicYvGPYpgggskEXdFUBFkXwZmn7m3zvujlq5e7jLDDA5wvnyGe291VXV1dXV1dZ0+v7oUv/71rzFx4kScddZZ2GWXXYqma2trw89//nNcdeVVqdvPmHgGdt1114Jzw+5c+c+a5uPjxsV+TC9NKP1r87BxhIw967lHTOHm88JnUgGprQNapBUEkEBDWwP+vXwu9h6yDyqC/Isnbo4sW7YMEyZMwCuvvJLYVjvmGETFrO2fFV726tkIcOuQqMi2TQNp0tsFv2DFnM38hlnYKzSUxecbTD4gUwaCUzL1Fv6K/PZE1qNdgDerY206RLo8RAACk7+C6mzG8md+ANWZXLBKCIGf/vyn+OaZ34SzspmdkZtPJ2/uXP/a98DP4afXXIyrfvzzSH7Z5pVoW/ofVG0/NvV8mZYb+R397tUxACsWniYk7uZehB8mwzkWId250fWj0LpsTp5yAVf84goc+43jEBfVtvtvb2vDqSecitmxRZQHDx6MO++8EzKQLmxrntepylRh+/7DsdvoURgydBvYxefidsfoOYQLicQ1+AvXua1CYLfdRyGcxQwtnqP3Go1+Nf3C9Cl5phKZ3yvMZ/It9O1fp14+b65+A7DtUwrXREGAkKadm4URrPC2FcMW0ojlG0F/Jy7vvuu0AQDlWrC9ltwMLUQQaJFloa3HQhAyItBzu5KgSEDbowPcfv3teOfVd/Hg9IeKV0YvU1dRj487lkStTV49Dx4yGDvutCOGbj8UdYPqUFNTAykEsrks1q5aiw8WfIjX572Otta21Pw72jtx9n+fjceffxw77DQcwjNQavNr+O6ctj+m0xX7eTHieeVyuYL2QR3f1I73TqEX5L1HYa4Zczx6zEIgRaDAfNpbn60Lc2shAEL6AuP6glFIX+wdYamiW+LXmbvfGNuDFF4CT/TalUm/LKKPw1sguOC1K8zi9BTeYlw92NJHbcGuBGZYt/32w7DffvulLhzj89abb2HaHdPw7dO/nW4nDV/SSIXtpAzDMFsvLKzNMAzDMAzDMAzDMAzDMAzDMAzDMAzDMAzDMAzDMH2EU045BR988AEmT55cNG5jYyNOO+00zJ49G1LKovF7m/fffx+nn3566raRp8xF+YCeEgC3Kjr6V884wPqKkpTyO4ynffgI++1StdF7FUJg0KBBebc3NTWhvb19o/fj87e//S0RduCBB3ZZoP3UU09NCGu///77eOutt7DHHl0VUAfKZBlqyvujsWODOcXaLUKRcYgUyoQJz8lVQhC0GDfBCXCHziwKEEHoIkIKZJyiIj4mZM9r6HpJ0KJV2kfQCOU55z/fbUXkddRgmDgPP/wwrroq3ZE8jVGjRuG+++7rxRIx3aX3xRfS8+/IdaBfWb/UbaXQ9Kc/o+GyyxPhmZ13xqf+cg+Cbbftdt6FyIzYAeVj9kbHvKggT9Ntt6PfSScCJY5jmv58S1LEL5NB5RFfKvmcxB3oljV7gi8b4VuXEOP2Suo7FxbOpOtliCeJiFGk5Rdzqiy4PzJ31IjTpef/KYKuFXYTUFdRh4W0ILxXW2ddSSCSICIEUvs8A/qer52cgQASSmhnZ5D+DIR2gpaCAFIQkFHBYVOHRl4DMCMRkHCOwcI4k3606CMcfODBJQkIWw76/EH46yN/db97SnR3c+LBBx5MOD9XCoHDK72xOAH7lpfjn9tsi+fa2/CThgasVunO17lcDk898RSeeuIpnH/u+dh3/31R3a8aE742Aft+dl+MO3BcwfKo5ubU8IqDD8bAyy5BWT4hAIMoK0PVV8aj8pBxWHPmWWh7bmYiTuMNv0fNN/8bsr6+YF7xZ8D1a9bj1+f/Glfc8TOUZcoQunjba1lfvUopSCm87caZW5C+7mV0wRm4Nk8ghYgjuRacsSI3OkdFCtKJ2sOFpzFmzBg8M/MZHPL5QwoeKwC0trbi6Sefxpe/8mWdZ1q/X8CJusfG7GYf/v5DkW1y+/HFc91viv32y+a6LSth4Tmcd+M6Z6fxkIkTJ2L77bfHN77xDTQ2NnY7n+eeew7HHnts4jmY6fuULK4N5B8bFehf0sS1C4X7ZXJxRHRsYRUuwvkLb2xh1VxcmcPC2wXHQhEyePNaviBReplKJT1mvKcSkXyFf2/wpvaEO95QqIb89NFBdkSk2+UbG/duzeJLPrfeeiu+//3ii3UU44ADDsAf//hHjB49ugdKxTAMw/R1amtrMW/ePJSXl3dpDsNy4okn9kKpmE+a448/HrfcckvBONlsFtlsNrIQGMNsPQj9bKMIDQ3rcfLXTsbSJdr28MQTT5j5uK69z5H2HFteXo4pU6ZgypQpPVFoAMDMmTOxbQHbUENDA6677jpcd9112G+//TB+/HjsP3Z/7DZqNwwePBiZTAZr1qzB66+/jhnPzcD0u6djxYrkgqYAsMMOO+Dqq69ObjDPdO5ZNvp6hhNEVqSwpHFJ4vnNPjfDzls6AVmYdwqE2STC32S32STecymJ2LynAkBo6mjG9L/fhdGD98K+++5bahX3af7973/jmGOOwZIlS5IbgzIE/epgTg6sKC0gve8CUfFsHS4iQs0mzNW2hCAryh3+SakXXLfi2u5RXwRwEwbuGd8ugGpVdf05hNgkjlPUFilzRHpJVbj5GbsPvVCrTifR/OFzyLWtSVRRZWUlpvxpCv5rwhHhPLyyYt1WZNu2aV1Of0nMk08/KSGsDQCN7z6C6u0PSp6TCK6xp9SPSKmTaGvX583m5Z8fU2dSaFsXhfsSIkCmajA6m5KLacz/4B1ss90Q906PFdW212cum8X//PcZmDVzVvQohMDvb/w9thu2nXdkPK+zTfUQ/PGeP2FD+zpASCMWLbVQtNBLALvvdrsRi5ZefCGlS6ftQtKJTUtz3YZ27NDWeesdtyCcqzNnwWtT0QX13DfzOzp3F6ck24d9ccuwonk5VrWsBCCN+D7peqFo/673q/sgCduUpXu/TLpPaVq90Hr/MoAkofX/yYSRnp0NhOmbrKa/CMtt120QAJQg81vgndfexq1TbsX++++P3XffvZRT3qvUVdZjSeNHetFd6Po75axTcM6Pz8KoPUahtn8tRCBN/2vqxSxOLaUWM892ZDHj6Rn47dW/w/x35if20dzUjJ/8709w58N3AiAQ5Vw96WnqqC2xr5GjLMi+GxF2XqYdKJDS/Vr47gSFIuFmzODuQJ5otRO0VuFtzw4v8r0aYsXIpXd1RGx+JqEi5cY67v0PW7fOyGutwfDCQ5NB4lzkCY8sfBlGC22i1j6aIqBu09rj/s6538Hp3z495cijXHbZZTjxpBNRVVWV3ld45ygNtpMyDMNsnXzynjQMwzAMwzAMwzAMwzAMwzAMwzAMwzAMwzAMwzAMwzh+8pOf4Ctf+UpJcV966aU+Ieo0d+7cvMLM2xz8izyi2sVEjfK++V5CiYqpqRXII6LX4wtOhmm2HRhgm4EbLyY5ZMgQrF69Ou/f2WefvdH78Glvb8fs2bMT4ePHj+9yXl/84hdTHYCfeeaZbpUNAOor60CkoIicw4oiBYUciFToxAKzXeltipRzP7TblHF2VDZuLI7GOjWaX56DSF6hvmjKCAlHlUKw78ZWx3vvvYcTTjihZPHf2tpazJ07t08snMD0HTpy3V9sofF3U1NFtcv22APbPHh/r4lqW/qddloirPPNN9F8990lpe949TU0/SUpNF911JGQdXUllyN+DS5t+rjktGnpNxX+vSXfLSRx/3H3t/C+5spvHTpjYq5OFNbf7uXt7qBEyAR9TySnMlOF8qAcSinkjMNujhSUUnpcYccWZMcYyowxlB5PEAGkTE3oeLBjCejjtmGw4xXPMRUmjq1HrQFCWL1qNfbdZ1+0traWfCyj9xyNmbNmJoatfdHZuBiltN8EJuJ53z0vsenwykr0i4unmF0cVlGJZ7YZgm/1K74IQTabxUsvvIQZf5+BC797IabdMq1oGupIFxUb9PupRUW1fUR1NQbdfBPKRu2a3EdLC5rvf6BoHnHBcQB4c+5bOPbTJ6BpQ7PzmXbt0Y1xybVNX0A/1N0Q4RmLjJNDx2fyro3QEV4lj9Ns8TVt4m1gv/33w/EnHF/0eAHg3un3hn1aWob5HiE34l9KZskgvz/wRLbJONK7ON7zZeR+kqobQQV/l8Indc/qi4wfPx6rV6/Gscce6xzpa2trceSRR+JrX/tayfk89NBDmDRpUm8Vk+lFShZQKHTZFMgin8hPIfEf4YnRRMJC5Si3NdLleRoWMc2wMByAlFYcxsrEGGEUkcyzq1MUaentXrTQknQiLE5sx9NmCstuj1d4oh1hnSSkullUu2Q++OCDjeqvhBA48MAD8e677+LFF19kUW2GYZitkGuuuabLaerq6jB06NBeKA3zSXPppZeWFG/o0KFYtmxZL5eGYfoCoaqg/zwhBHDxDy7GO2+/48JWr16N559/vkf22t7ejnfffbdH/7LZbMn7nzt3Lq644gocdeRRGDVqFOrr61FbW4uRI0fi6KOPxpTrp+QV1a6pqcFDDz2EOmPPEdEHubz4j+nLmpaiQ3W4etfPotI9c4ai2UZgNXJujNCvPWe+prD/zTyjSsAIsNp/ej+P3PM3fOELX8BNN91Ucr31VW6++WYcfPDB6aLaAKp2+BxMxcLUCIDodyuqbcOEsNvMdmFFt62QtgzzdItseTML5rs+DVbF1rYCu08gnI0w6rtkt1O4nfw2Fs5+6LkRPy8rFu4fly2b/r3yH5NT6+gvj92Lrxw5XgsXI9D/S/0npUQgAv0nA0gRIBBSf5cBpJAoy5Rh8i9+msi3ZfFsZFvWAgi8Pxn9FIGrf13O8Lcw50S4+OExCkidVsSOXXj1IXW4lYm17R+QqaLah3/p8Iiotp0GsnM8H3/8Mer7DcKjjzyaSHvCCSfg2OOODU8Vz+s4dhq4EyAEcioHpXLIkUKWcvo3lLF3Ks/uaW2b5jfsO1XK2ErJs4dqUV5reSCzDdDnzW4DwdlIrSEubjvxF2jWv62N2evBI19LtH14wfNW/AeRvtotmmBmJM08o5srNNevbbsCWiBaUCioLYRepFAYIXKdSpjv5hqWJh83p2quLyH19WzEuo06NwQJ5LIK5530v1BK4dRTTy12mjcJGZlBTXl/5EjbzxVy+MKXD8aY/cegX20/5EBQKhd5J08JpduTykEpQqYsgy8f+WX8deaDOO6U41L388LzL+Clf74EgtDv7Hn2PL8N9UWyqjNm+zRtXVm7nv+uhX9vCq+H1HcNvdtSWleVWKDdnIM006fbdez6SrwH4qXyS+qX0ZXVRfDeqCRljcHuz75P4eIpr38ga3eGe8fE7sv/tJtPOuVE7LHHHsnKiLFkyRJM/d3USNkTxGwDic19uM0xDMMwvUPfe5ORYRiGYRiGYRiGYRiGYRiGYRiGYRiGYRiGYRiGYbZipJS44447sPfee2Pp0qRTUpxrr70Wxx133CfmLPTss8/iqKOOSt1WUf9pDNzj9O5lnHo4xv0qTYwslfj2eKZxFwJ4jhwU+fBf+R89oqLIfvsmr776Ktrbk6KsY8eO7XJeAwYMwGc+8xm88cYbkfAXXngB3//+97tVvoGVdaD171s3HSgSABSEEhCSIISCIAEJCRIKCgKCZOjQQgokQiFAAiA8py0hQi8T4w4CAWG2CeecQsZFL3RgETGnFUo2T+sZGMPmjXDXyW3MFk9LSwvGjh2Lzs50Mc44QRBg9uzZqK2t7eWSMd1FCPGJOGEpUujMdaIsKOty2vW/vC4RVr7ffhh8x22Qm6CtVR/7dWz41a+RiwmrNEy+FMF2w1B5+GF502YXLsSa/zkDSBGR7X9O1xehsP1vQ/s6NLY3IhBmsYyE413yHKf325RwhLR3DgKcM24k28j9ILrbZHRCmvN4QT/BFKdKfxhFiA55Ik7QJkKowW3umqFWCAIRlOzQvqmprRiAFdnlkCSg4AkuKj3OzrkqCaDv+uQ5+WtHc0kEEtaxVAEigNBbICCgSEEKKyIRl43WsezP5qZmjNlzDBo3NJZ8DCN2HIG5/yp9cYV8bWRzZ/bs2ani0RMqq1Lj27bdTwhMrh2IAysq8LP167EsJY80ShKRydP3i/79S9pHJE11NQZeeQVWfeOkxLa2J55A/zMLi2EOLrDtjEMmYcKpX8Wx//N1DB4yyDh/K5CUptPxrnfzScL4Rwty10Nql5jm+C2ibZDIaG/E47nRthdRALfdeSvuv+/+gscLAIsWLQr3n/BNTxmje3u1cUpF5NkRJbbH9mbaiBbvCYX2hXlO8Z8PInFTSx6r125c6/zMEVJeXo4HHngASik0NDSgvr4egL72q6urSx6r/+lPf8IxxxyDCRMm9GZxmV7AXgtFx/GFBll5+iC9yY7/KBGe6H/MPuxzhZ82+awRzlS4eQuCGzQKF8XOWglXTjtDIqSMim3EDifyPT6GtMG2L0mrPq+fkX6u9l5AYTlDgRuTzhcXQShik7bvqEC3SJwrFl8KGT9+fOo4qhTGjBmD6dOnY/fdd+/hUjEMwzCbE+effz5uuOEGLFy4sOQ0n//853uxRMwnSV2JCxuuXr0au+66K15//XWMHDmyl0vFbO0U0dErKT1gHkvcVFnK81sXaVjbkAi75557cOihh25Uvpsz9fX1eOSRRzBmn73zR4o/J3ufMDb7hQ3vAQgFVaMIaIMAQDLMS2+RgAKEFOFzqBHetsKsgH52Btnnb/38KczCgvp5VOG1l19HW1sbzj77bDz99NO4+eabMWjQoJ6usl5lXWMrLvjtfZh2zWTk2tqSEWQGA/Y/GVUj9gVgn6+tIqgnmB0R2rZnJCquHQpuizBMeCLbJDyxUeG2E4SZU7XizhZvLsTsT/+Q4W+dEJ41LCy/p0oaXvv+jK/pA5yotwCgUF43Ch3r5ieqqr29A1JIZ0/SYtRhviTsWyn+vLvZLvWXY75xDH552XXR93hIoW3Ji6jZ7RjvuFNmc9zhCi/c/wxnWpCIY88dwjoUcPHCxTbDNC0fv5CoAwCorq6CL6rtZscIuGzyZZg6ZWpquoEDB+L631zvfvO8TpTyoBw79B+BhQ0LQJCQRJAy0PYdRSBJkOTNRRKBhEQgteYtAEBICKUgBZADEEACUNrmSxIKyszl2Xk/05GKqC3ULrIqzIrNZGxMbk7TXnbmi53vdP24bcJuejGWPvbbn4Nd374eCxsWuIURBAAo29ZMf2TmHqXQAtoSoXi/kFYcHloA2y4GQNALEto8jcC2tu1LNyMrod9XUyQgpQDB1ovZvxEkD0AQQuI7J5+LpvVNkFLihBNO2IgW0LMMrKjHmta1+jypcDpXKAlzVCDkIJXuC6Tt2039kOkvysvKcfVvr8La1Wvx3NPPJfbzwN33YezB+yNnFrLWXYJtM8LdV8/57jlYs3pNwQFdWj8QD5s5ayZmPDsjEjZgwABceOGFkbAhQ4YUrJ/ObGfYPm0fbmym+caGduFil0YCdlVJpUw7MXPt+vIgN/9vc0g7eD8kEsPZcM1YRsJda4qUVzfhFWVeBHHlCM8JYG3FTpi7hDGwvx+/x3b2BKHvpHasFX2LQteNlAF+/our8LWjjkExfvGLX+CMiWc4e16qnbSYuYftpAzDMFsVLKzNMAzDMAzDMAzDMAzDMAzDMAzDMAzDMAzDMAzDMH2MwYMHY/r06TjssMOglCoYd+7cuZg1a9Yn4oz59ttv4+ijj0Zra2tim5Dl2PbwGyBk18U/89IjIqYF8oiIDBmnOoHEfnffvrwHyrHpmTdvXmr4Hnvs0a38Ro8enRDWfvXVV7uVFwAMqBgIZR21YJ0qtKMFQYFIO1MqoSBIGr9XBUUSQhAUkXHCUdrBxThROWdL42Ti3KIJEMK4XThPL0vocEnWoYRCR49IPOu0wjB5OOigg7Bu3bqS40+bNg2jR4/uxRIxfR/PyQ3wnL2Btlxrt4S10+h84w0s3/+AHskLAKqOPgp1116Tuk1UVGDATy/G2u+eFwmnzk6s/ua30O/UU9Hv1FNQ/plPA5kMQITsokVoefAhNN74B1BLSyLPfiefhLLPfKZbZSUiLFr/YboTnbCaCsbh1uksxOL6v7us4tF15z3h34KE70RfWvbOKZLIOdunYpwq3fBH2LT2fkfIBEGXy7+pqC0fgGVNS42zM/T/Qun7uDkMRVoEw7oKE2nNDcBcfQIgElCCABKQUCAjpGAlLd0CHXqAoZ1ErXCuGX10tHdinz0/qx2DS2SbIdvg1ddfRSaTiS7QYQsH30k+bJfdFXzpK4Lc8fITES7+ycWJeDVC4LDKyjx5RDm8ogpf2KYKs9va8Ne2FjzT1oaOAs8THR0dxQuax/FWlCiCHqfioIOQGTkS2Q8+iJbllXmgzk6Isvz9/Z5QOLV/P9zV2JzY1tLUgvtuuh8P3/YIvvyNL+Oks76BYcOHwbp/uyWDnOM0hX2D3SCk6Q+EOWy/owvrIZ+gNcUabrKbJBcghMCAAQOwfv36vMcLAMuWLYuc6KSsffL8poelFjjMS+S/ptKEcxPXkes3Y/mZazYiqE2FnbpZXLvnkVI6J3wAyGQy+P3vf49JkwqL2ftMmjSppIXQmL5JSYvkpGgVRTNBns4E4fggFqaztQITcB1jpF+wYwy/jHZwEsnQk8bwBba9bXp/nryFN6bw+wSKr/IS255ygJFjStvmH6b9EsYX0frztqWKpYjkNhbVLsysWbMwf35S8KsY48aNwzXXXIMDDui5Z0SGYRhm8+a5557DpEmT8NRTT5UUf+LEib1cIuaToqamBkEQlLRw+OYgpQAAIABJREFUR3NzM0aPHo0VK1agpqZmE5SOYXqb+KQRRYNjP9MWS/zLX/6C3/z2d6go78H3JnqRiy66CFdeeeVG2f0t4w4Zh1tvvRUjd9wRQPRROvL8HH88o+hXpXL4cP0HMFLYLgEBCGxiaQVARWjqt/uy26zdB2FcAQBSGvuBthq40kn9fgIpbXFY8uESl+eDDz6If/7zn/jNb36Dk05KLp7YF/nr7Lcx+bZnsXp9CwaP/yEol4VqWQvV3gbV0QzV3ozK7feGLK+BrSeIULRa21uccrmzwujfQVTgWUg4AduIILd3DoUASLqTZd/FsOeQYO10RuwcWkk0nBJwBrzIrEAYIcWuR168lPkdmy8Zq5GARP2Yc7D8ufMT9Xny107GNVOuwYmnfcMJDStjQQKMRckKqpr5HkXK7Fc30oEDB0RFtQ0djR+HpYnMX8Tm6COHGNa/f51Et/nzy+Sd3zC6tQnGZ/YbXr8lUU4AOPHkEyNCsdrsIPDLX1yLKddNSU0DAJdffrkTu+V5nXS2rRmKZc1L0dzZom2QCnpVU4FQA9sYdkhIBAByCk5cW1dR4CybWiw7MGdJQV9P+jO8lvQ5J1jbAvRvK65trpui4trWjppHXBsozf7x7+VzQURa7NrYWLze27V11/8QufuBDKQfwwhm67JY8WyQEd82danD9H60qLYAKYEggBHr1nkqa3ETdjkGibtuno7/vPAfAMDYsWOx7bbbblwD6EHqKutAlAv7VdL2cRlA28JJC5PnQJDQouuAhCCbwr6Dp/vyS35xCWY9MyvxTuvsmS8CiqCg/J4QILtwgZ6+nnimfnb0z6VFNzmv//PntFPeyYgLaw8cOBCTJ0/uUv20qw4jpK1bv29Xs4LUbhFyglnEQ5hbjje/7hZwMO8b5Nmfb1t194nYHDpFE8T6aC9dxNZB/igGwta7TU+xd0Zs+ZG/rPFihIt/6us1PC3hexMAmXGVFWY3/YVZUOPL48dj3LhxeP755wvur6GhAVf//Gr88rpfxuqua/0/20kZhmG2HlhYm2EYhmEYhmEYhmEYhmEYhmEYhmEYhmEYhmEYhmH6IOPGjcPll1+OSy+9tGjca6+9dpMLaxMRzj77bLSkCF1CSGx76BRUfmpMd3PfmJLlySPuXZGyD+c456n7JMSWCLsM3TycXuO8++67ibCysjJst9123cpvl112SYQtWLAAHR0dKC/vuvh4bXktiJRzxlFQxjFJQCgBKYGcEdW2Qts6rhHdNsJT1jmFoMW2pXV8MQ4c2ueZXPy4k4dzlvQF7ywFnLyA0Bkj7mTj4sUdxdh5Y4vnm9/8Zpccz88//3ycfPLJvVgipi8SOpkh2oekCP61draif3ltj+yXWls36o6bll8hqo/5GlqffAqtjz4aS0hovvNONN95J5DJQNbWglpaQG1tYZRYXpkdd8SASy/ZqPK+37AQgPN5jApXx/ac6O+112HqtkjSErr4pHN7dD8xF/lw//n2ab8qc0/yj8E6SMaEaZP5aa9WUqHzp1WiIAICkV9Yu/2ll5H7+OO823uKYNgwVBwwNhE+oMIfT0AvnkFS+zkrIBAASe18rqTvqC9BZqEOm06AQEKBSLrrUo8tPHltEm6hDitIQERQSuGAfQ/AkiVLEmXMx4CBA/DaG6+hurrahUXEteNtagseQjz22GOY/c/ZifBv1/RHlRB5+65EXwHgkMpKjKusRBMpPNXaisfbWjG3oyMhsp22WFAckU/Um9LFpYtnKFBx8MEJYW3q7ET2gw9RNmrXvEmz7e0YW1WBBdksXm5NCm8AQEd7B/427W947K7HcPWtP8dBhx8YLbPzhietm2DG0i7MjlOdEEKyL9JtPoxqt8AI0fjO31ERbuHCAIEDDzwQTz75ZN7jBbQDdbK/8h2+rbhDfGsKKd1esTS+87eNFxfQtaIvkV05p397/4D3LCKcI3vkucB3ko89d7DTeM8zceJErF27Fj/+8Y9Lir9s2TI0NDRg4MCBvVwyprcoSVwbiEwPJTNB3g4jTVw7Ee6UM5CYP4jPKfjpo8Xz9uGJUIWi3NH7U6REwiYroPBRCK/88SCXt793d08x20V0uwgTRcVSvG0inkc8bXyfhYq/BfeJt99+e5fiX3rppbjssstSBQAZhmGYrZvhw4fjySefxNixYzFnzpyCcYMgwFFHHbWJSsZsaqSUOOmkk3DXXXeVFL+lpQVHHXUUnnvuuV4uGcNo8j2DmY29t98UM06QsihlsPvZeHpeM47av/R5hOrqagwaNGhji1iUtOeA448/HscddxzmzZuHBx54AI8//jjmzZtX2nO0Ydy4cTj//PNx1NFHxZ6/ChhOzCZnJ7O2eyHw/toF6FAd0MLOMEKNnhinCIVT7eLdQkhIT3BZJxMmTKTYhYQrqyS4GTgCAAmsXrkO7W3RediVK1fi5JNPxp/+9Cdcf/312HPPPUuuo03J2x+twqW3z8A/Xv/IHLsRmw0qIPtvB9R6diohoEW0bZgVxwZCUW1fMFtCCP1nf0dEtk1+WgLd/23PE7QNx+btzQFYOVeCNO0ier7C8sbf57Bnzt9mJxvMsZDSbSzVHktwK9QKgcqh++p0FBWQzXZmceG5F+L9BQtx0WUXReY63JSSUyGGqXnThu28tiCcfs7puPXGWyN5q9a1EBFbnF9GN4mPaI3E60IgUqf+dr/eSER+x64afaytq9CyZBbi1A2qw1HHHO3KaOfMN2xYj2uuujYR3zJqt1E459xzYvvjeZ00dhq4M+atfAVEElKSUcy2gtfheqmWAHqBYSmU+cxBkRbOllIaG6pOZSXkg/hCfaQghAztGQCEtanGDEK+vcJucu9NITbXmWy2Cfz7+bq2dXh3zdthnyUEBNmFEsIWGviC/0Y8Wxjxf+n6J6HfHRNAIITW/leBFtU2V6ctszQC2/pYjPA2ACEJRHpRWntPISMi/MEHH2LK/4VC8n3t2SgjM+hX1h8bOjeYnl0vUgBl7OiCoPtpQg6EAAEU5SCkNPLrWihZGdvi8BHbY/+D9sdL/3wpsp/ly5Zjzdp1GDRIL25K8OyREG7BX93kREKg3fwI7ZJ5FqEuRlftaO1Z/70UsxgxSJcvPn3uLVJMIrLFZhDGsW1eESDt/SF8L9Eh/AtDRMtv8vPfYQwXUI4ulmB74VAs2xwH2TomJxRu69cV29q6CwzTwms73KOwZRBwgv/28AQRKEVcW0iBSy67BEd88Yj0nXlMnToV5553LkaMGOHdY/OcX8+2kCg/20kZhmG2ClhYm2EYhmEYhmEYhmEYhmEYhmEYhmEYhmEYhmEYhmH6KBdffHFJwtpPPPEEXnvtNey1116boFSau+66C88//3zqtuFHP4zq7T7fw3s0b787X52uqv6kvRzvq0pSyu8wni/XNmKbzVNY+4OYYB8ADBkypNvCOWmC3LlcDh999FGq6HYxMjKDikwVOnLtWtQSWrBSi1USFHIQZAS3hTCOPtrRSxCMwwo5MU1y7SV0GBFmuxDSCAhG24Vz9ILncwktmilDXxTtW+h+hk4ieZ15Yv6aqXGYLY4bbrgB06ZNKzn+F77wBfz617/uxRIx+Sjiv1lSeiAqolBQyKFE4r7cQgh0qiw6VSfK5GZ4LxIC9df/CqtXrUT7y1ExHneY2Sxya9cWzCbYZhsMnnY7ZP/+3S5KU0cjVjav0A6D3j/n9O7159GuO+pUHvG9M2lTt/UgSff+iPpqtDEXcB5Mz9zUhH/8ZFoyaTdMECGQ+V1Rmm65Ba2PPd6FnXaPqglfTRXW7ldWAyklckpBKQUpJJRQgILn6Cq8c62drxXpBT1IEEAKJACl3aity6nn6KrHBiSi4h6++PAXD/0S3n0nuahJPqqrqzHv1Xmoq6uzeyjJ4XdLdALN5XL46cU/TYTXSYmzavolE5TYzvsJia9X98Mx1dVoI8K/OzrxYnsbPsxl0UoK27Sni1P7yAHpCxtQWxtEWff65bJd08fNuWXLCgtrGyHwE2uq0UnAf9ryl18phau+fxX+/MSfMGz4MB0ozPg5300wX7MigpCeU3dERMEfDHsO8nn6KCuCTSB8+NGHecvvjjmbNdlYR/voXt3zYr72EOsfC4nVpuVBsSih+3aYR2QxAz8ieVVlRAF8Yd/492RxWFy7N9mwYQPmzZvXpTS1tT2z0AnzyZEmXJ2Xrjzru03xXiIMjwpiw/WPiYW6EO0r4nmHxfPnszxxIfdsYhOmH2t3nlpE/Aul9KWxctj4BQW1vfJH4uURUGHxpSTz588vKd7AgQOxYsWKbi2OxzAMw2xdvPbaa0XjjBo1ihdp2ML5wx/+gHvvvdc9mxdj5syZWLx4MYYPH97LJWMYoEtPNYXmjah4PP+5TaU8TwZBSl9IOdz93NouCWtffPHFuPjii0uO39MIIbDPPvtgn332wZVXXom1a9dizpw5eP3117FgwQK36FhnZyfKy8tRP6geI0aMwGf3+SwOP/xwDBs2LPKsaqcFBUTsETFlAaoU3lz7lhZMta90CCvMqBM6/Uozr2bjSWH3Ko3Iqn0HQIuvWpFnK3asXw2Q9uUDt6gmgXD/LffnLd+zzz6LffbZB6eccgouvfTSbr0r0Rt8uKIBv77/RTzwjzehVKSmEB6w/W6fxa04NhAR2PZEmuOi2kD0T0S2efsSoai3/pNumyBhbDgiPEewdlK7uKMvrm0bjIj+JsTmq4UXN2J01XO0ECB3/YcT2P7/mX7bYrv/+iOWP/d9qI6mRD3fcP3vsXDBQkz941RUVVeFNkfy3jQSWuiX7EFJO18L7LDjDok8VXsjopLJaXPZ3nZ3Lu2nP7fiT974edo5GenSR+vXbhdoeu9hxIXFAeBfr/7LCC5TpGRPPvYUOjs7E/EtV1xxBYIg4HmdEhhQMRB1FfVY177WiPNC92+A6+/8M6Pn0KxRVKvc2gWDlV1U2NhStMS2gCJtTyVrCxZmJ+bmqPtGK4Is9KLGvnC2Z69ILMTq7COeuLZHmq3Dhr3w8T+NLdb24UY0G55otv0lA71wgvvz6khIBDLQCy5YkW7b75t3z6QQgJCQgiBIQEoBkDA1qCXIJaQT9FbmfialQC6bw6SjJkGp8Ex89atf3ZjT3ivUVdahoWOds4frW52EFICCBFHWiIrr45ZGRFxB6dNoF6YwCxPs/bk9E8LaALB0yceoqx/g3s1zC8wD5h29cD5YN4+oXc21IV9cG9F587y2zW7Slm3TJTH7Sl1zwZQ1usCvZ2Pw5vltZxovYrptL3owrr5sfk5UW8dRdmGIyKLP9i2GmKA97HGE5bZDqfC+Qs7+oAoMqfVtwuYj3Dw+eXn4CzO4pRaMuDYIyFEO/5j5D0y7YxoeevCh/Dvz6OjowGWXXIbb7rgt2tek1WXYbaXCdlKGYZgtHxbWZhiGYRiGYRiGYRiGYRiGYRiGYRiGYRiGYRiGYZg+ShAEuPfee3HiiScWjfvLX/6ySwKuG4NSKq8j544nzkZF/ad7fqddFtJOzaTEWJ4TRMp+tx+0eb5++fHHHyfCBg8e3O388qVdsmRJt51Fq8qq0JZtgxDaPYmgjHClAJEEGZFtAFBEkAJaSFsIKNLuTNoHwpPA9Jw0AGinE1hfydCrSxgPi9CRIp/zSh4ni3hTKeCswWz5vPDCC/je975XcvyhQ4dixowZvVgipm8QExHwRfIoGqVQ99HS2YwBFaULMPQlRHU1Bt99F9ZddDGa77uvy+nL990Xg34/FcGw5OIOBYlV6Px178L66EcEX52PfSgSoJ0nfcdu8+mHudtGVOw14s4vROIeIlya5DbfGTDt3pN6N7KHYtpVRITROkt6tzdfLNp3yYcgkCL4DdMdmQBkxPG+79GvrAbr2xrc/V/CjCHILtahHXmVIgipoJQW4CC7aIepqwAEK7JNSoIkGRFuck7oetGO0G0cIJxw9PGY+/LckstbXl6OF+e+iO223y714ndjE7+NbuZQgQO5+6678eYbbybCv9u/FjVe2+vqMMuPXyEEDqwox4EV5SBoaYHqICiaRzB4UGq4aljfbbF/mWdMTU2NBdN1NOrt5UJgYm0/LKyqwJPNrXizI12sYkNDIx675zFM+sEk0xdQqI3hOXnrA7KqDKaPKNA/pYeFTs1u/OyJ29trUYhQOKe2prhIcb9+/Vx8nX/8C4xTuB/H7we9r7HnvIjIdoHxfkTcWkS3UR7BWmEjeo74QkTrzL/O8zl2s7h273D77bdj0qRJBYVe4kgpWTRwCyJNuDov+W5fBZ7/0xbcKUVc28XzhbbDVXxcnxQXk/DL5xYBM2nz9hl5+q9ixBcRsM84KRET8fMtaGD7wuhY25vTiR9fvvzylXkr6ANLbc+rVq1CJrN5znEyDMMwm46XX34ZbW1tReMdc8wxm6A0zCdJTU0NJk6ciD/84Q8lp7n//vtx/vnn92KpGKb3STwzpkxIOSuAEJApc4xECv9a0Iw3F7VijxFVvVja3qO+vh7jx4/H+PHjE8+4XXkeDhMUsLd7z8YCAiual2NF83IthiqtTLCe05dCmLk3s+ipnfKURvxUyDC+JxLtWX8gRACAjAi0b8/xikrAKy8VXpQtl8th2rRpmD59Or7+9a/jf//3f3HQQQcVTNNbzH33Y/z5if/gsZcXIJvT712Ef/bDCxOAE9FOE9A22yFsHXrC2UJCIICzuInACxNeOhnbpzSvadh96LjCvshhyyClE9eGExoV3jF4n+GqhtHjdXHsb9fQwjlfoa9Vv32GsSWqdzgE2x99H5Y+OQnZpiWJOn/yb0/h61/+Om6793Zsu922pnihXcrOdQh/Hl7qN1Tq6gYk8st1bAjnOhIrMdti+seUNkcivOBYXFuP/jl3Iq0yEo+ybVj98tWJMp506kkYNHgQYBboDfXMCY/89ZFEfMtee++F444/jud1usDIgTth9bJVICFByrNNGLtLQDqMSCCHXJhQAIICYxfVcskKujkFRnhbtyzpLSYM/T+Z7t10hjpMuPlHe63mt1PE3r+ixKaCLN7wET5oeB/S9OfSzReG0tq2jzCH6kShtfi1uS9DQAqvjQnvfiG1gLY036Hsdar/7FynIBhRbitLLowgt67R80+/AOvWrnNlHzJkCPbee+9ip3WTU1dZh4UNKqxBgrtTy0jfF/Z+gvS9Vhl7O0AgIaGQw6e23SZ1P43rG0Eg5EghiPTLCBe5Boywd9gQNkagPY2u2NBas61R2yJBvztA5NouibD/tv26+aGvBROUz1aYWh7hXwzRxUdAAElyYxvdTYdi9tGcbRX574gQBAIEnph5jnIgJ8Vv71H+QeefWxZCxhYstnH9e7K93wG+GP/7Cxbgrml34c477sLixYtT8y/EXXfdhQsuvAB77b1XJDyvuHYB2E7KMAyzZcNWT4ZhGIZhGIZhGIZhGIZhGIZhGIZhGIZhGIZhGIbpwxx77LHYaaed8P777xeMN336dFx55ZUYMWJEr5fpnXfeSX3Rfci463pAVLt7Yj7RtPE84l45Kftwfhxxx9ioM0J5BhjQr7joXl9k1apVibABA5JOeqUycGC6qOvKlSu7nWdVUIW1tAZE1qXLiGUTQUBBkICEhCKlRTKN8LZ2NgkdRMj4ZYXC2tYhSDt7CUFGWNQ6L4qYA47v5CXzOuUknDRE6IRRULSK2aJZsWIFvvSlL0EpVTwygMrKSrzyyissaNVHyO/oj5Ic9DZq3zG/aB1m+yIYoWOgpbOly8LaZaNGASpXPOJGEAwdWjQOEQEVFai7/leoPu7r2PC7G9A+e3bRdGW7jULNmWei3wnHASWI3ybwfeUBvL3mrdDJEUYuQMQSmFuCL+5n41i3Xd/5Fp5TYtqu9f5CR72EE3EksudgaoVWRSwKYvehAk7IWtSWCtzPYBzfKWyD5p5GepM+PCJI2ffHQf3LarG2da12aPY1FFx9C0jKgWy1CO0urJSCkMbJk5RxftXHq+tBL9Yh7CjDOIT6opaTvjUJTz/195LLmslk8OzMZ7D7bruHjrl2LFGKw6839ti8SC9ve3s7LrvsskT4sCDAadXVvVIS2yxyGzYUjRsMG5YarpYvA4Zv3639i7Ky9A1FxhHtG9bDjoAJwC5lGZw3sD+WZHN4sqUV/2rrSKSZ/+YC3WaMF7a9viNCrCrurR4l4iwuhHWjT7TViHi6/5V8x3iyntdY+MHCgscLADvvsrO3A89Z23f0pvC79uOOdrSlaI26ctmy+0SG/rYfT9ZZuBxBOK4QnhJ32NdaJ/P8QrrxfFlcu2dQSuHoo4/GY4891uW0QXfGIkyfpsvi2kDyVhYZa8Q3pYtr6+wokd4X0nbfEc41+Fnl6wNSRbb9svpl6e5UnN+X5BlqxsuXr7yuXyJE+igW1e469fX1ReMMHz6c5yAYhmGYkpg6dWpJ8c4777xeLgnTF7jxxhsBoGRx7WK2bYbpLQraefKRFt0YbdKexeJxLKlzBkrbs296ciV+e1bvv8vRV7FThOH5CQU8E8/G3uPbvJX/cbq/VgzUyahSaMuRxmYjrd3G5m8EnIUReLZx7DYIgpZHNc+N7vnUvmMgAElY+Fbx+UsAyGazuO+++3Dfffdh9OjR+Pa3v42TTvsWhg3p/oLnpbBsTSMeeXE+7p35Bt7+aLUOFL4wtmfDijwfy/C52opbmxoNhZulsYeZ/CBNXUkvTAAicHnoLAOTn01vBLiFDPOFCPdvT2akPCJ6mRnbnv2MzzqEn2nvCKXMCwjy5mOkaYvkzZXYJVUFyut2ww7HPIClf/8O2lb8O5HV66++gQmHTcDt996GPffZE0TCLNJq8jF2n8iilwQMrEs+x6v2DaaebL34HZCIHIrwM4tsSzteG9f/QzjfHqlDAKSwYuYPkvkAOOW/T4lMh9kFe1etWo2/Pfy31DQA8JOf/GSLmtfJ5XJobW2FlBJVVVW9Us7+5f1RX1mPtW1rXZjbi13U1HxKCqCE0k2bhPmuJaC1nDZBCDLvXAVmzpGMcLKKiOcKcz1aG6kwgRHRY0IolOxsP2a7/y4WYu9kRUxIUTtHjnKYtfi5UCAbdnEE3V9LIY1QuLkbeLZ3YfolaRYCkFJ/t319YLYLe69QWpxbAFpcG4CUtu8xNmHbJSHcjzLCxQ/f8zCef/r5yPk69NBDu3qKNwk15f0RyACduU5IMv04ESQBkIFpB3ZhCd2gJEjb2gE4yzURlBAoK0+3b3Z0doKIoFQOgbnvhqZ6cqLlELavDe3tmrBxFHz/rrtz2jEU5dCSbQkXFk+f5E7FBce7UK+ABGVauIil8xOl3LcEIteMW1jd1KGO6pYBD5MRkAnKEMjAiKGbcG/+vVN1ol21Q6msy9uZO5FetXphctMPOButGcV5dmNdPkLThiY88MCDuGvaXXhx9ovpFVgiRISLfnwRHn/y8dLtpPkOBGwnZRiG2ZJhyyfDMAzDMAzDMAzDMAzDMAzDMAzDMAzDMAzDMAzD9GEymQwuvPBCnHvuuQXj5XI5XH/99ZgyZUqvlylNoBkABn7mW720R/O2u/Pp6qp3RNrL8LE84nlS/Kv+f1B/ic2VtWvXJsJqamq6nV///v1Tw9etW9ftPCuCCpAgKCLrngUI61xIABGUUJAk3ScJ0hLcBJDQYtxECgQJinixhC4lQOi4Y51NQsecqC+p7yDmk8f1ktnKyWaz+NznPofW1taS4ksp8dRTT2HIkCG9XDKmdLpwj8kXNe6kVSBL5yLnHDCT+7B+p5Yc5dDS2YLqstJFZoc883TJcXuL+P274uCD8amDD0Zu2TK0z34Bne+8g9yKFaDWVqCsHMHgQcjssgsqDjgAZaN2BdziB36mJexYRL9/tP5DNHZsgDCCycL979xhtfOg9iB294qoq6ONmSJC4BJoB0nnEumJAbhbT2pxPRHWhChAWlyTn4zlKbwP46RPXrgv+hpJJPSxhyUl5/AKEDKy77uh1JT3A5GCIgkpVSiuDXNEQiCnABhHaQUFoQSEBMiOLUyd2cU97DnW4wSKOvIKLbJ90YU/wl/u+UvJ5ZRS4uG//RX7779/GJjHydM5eJrh0ZY6CLnpxpvw0aKPEuEX1A5AeS87uOYaGorGyey0U2p49sMPUb7fft3aL7W1pYaLfv0KpmuLje1tsxieyeCsAf2xKrsei7LZSJyGNQWO0bY987hDsUFxos+I9CW+2IZ1rfcKZvonO64ml0q4/qlhbfH6P+CAsS6+FWOw10uaWJIWe7A/8ii+5sPvMCPB5G0PEfDElTzndF9QIlWA3FSz3UZmH2H/kl6GjRXXZoDDDz8cs2bN6lbaioqKHi4N0xfwxaxLwl3zfiZI9A/hJiuXQYnwiICYl3ch0f1IOd20WbiPRH9TUD27G31IPElMYCa6KX/+CUFt4YXbcU9sf1uS+FJvMGjQoKJxOjs7N0FJGIZhmC2BZ599tmicuro6DC1hwT1my+DGG2/E4sWLS1qkaI899tgEJWKYruPPu+QT4E6sixmfY0b0mQ3QgVIm3yUg0gvoPfnvDViwrA27DK3sicPoOxR5FvbrOJSQFPmSRJ4LV7esxofrPwwFUAG9CijBiKdaYVW7iCpCIW0R2mlCqW1hZKONsDMJZ4eJ7MPmZ2wjy5csK9n26/PGG2/gBz/4AX70ox9hv4OPwHFnX4aDx4zEZ3f5FCrKNm7hto7OHP6zYDn+8cZHmPHKB3jt/ZWhndEJMvsLiIvod1sr7nnZF7m24QJWCNvVGaQRJPcEuM0+hfBEtxGE+XgCuG7fxmYW7k/ba0LRbUQ+pbvewnZgBVl1lPhzv38tepPUbps34WDeQ9FbQnFt3dB0XL0vBVk1GNsfOQ0rnr8Yje/9FXGWL1uOY778ddzw56n4ylFf1WkB896KaW/C2OyIIIVAXV1yMeVc23p3DGkzLZHPsFNK2RZXe7XzMLbebXIRxnPnhrBQriB9AAAgAElEQVRu3s1oev/xRAlGjBiBL4w7ONFPCgjcdMNNifiWHUfuiOOPP95L0rvzOh0dHZg/f34ifPfdd+/WgmMrVqzAjBkz8MILL2DevHl47733sHLlSncvyGQyGDZsGPbcc08ceuihOP744zFixIhulT3ODgN2xOrW9Hf1rKg26delIAjONmrMKdDWzhwEBVAg3ZWSAgmpf9v+mpRr92Hr8GzXpo0QAJFiR0qIa1tMeSLi2h5+2jlLX8L6toawf6awz5L64oGUEoJghLKFE0XWvZLuj6TXb0kh9SLSrucSkCRMl6PTBtB1oUXxA2P/hUlvjkfpGpGQWP7xMlzxgysTp+OQQw4pcjY/OWorBmB1yypjG4c+dqEABQgpAZGDUNLY0AkK9r08BUW6EqRpbK157JsVVRUg6HdaMiiD34aE7avibcMQb0OJeAXaUBrp70NEaepoTk9LYVfphyVuUfHvHooUAnc/MmXxF+7wypm0H3pjVQr3HS7ia4+O3OWaERlkMpmifWaZLENZUIaOoAMtnS2RkRoh3UYiRLjUsrMOuwtdn+FcLodZzz2P6XfejYf/+gjaWtPbSHd4+umn8cwzz+BLX/pS4rymnuciZp6uv3vcfbYm2wTDMMwnTd9/o5FhGIZhGIZhGIZhGIZhGIZhGIZhGIZhGIZhGIZhtnJOP/10XH755XkFrS1//OMfcckll5QkoLIxLFiwIBFWMWgPQGyc819eeuRl9gJ5UMJFwDhkJNMMqN58hbWbmpoSYZWV3XfczZd2w4YN3c6zPCg3zilasFIJgiAFAQFFEkIQpCdQp8g6fJFOg1Coz1dg0tuNCwXpGFII8906gCDi3eX8YUS4STtVhs5ioXfMFqxwyXSJI444Ah9//HHJ8a+//nqMGzeuF0vE9CUSInjuNhMX19P/J+5CwkgNENDYsaFLwtp9mWDoUFQff1zxiPFuttThQayLfnXlPCO6YPtz49TvnP5CSYGoxmEYT3j3ChvDuf974oC+T3u+cjkHvzRxxgjRfLstpGod7CNl0fdG8spAFLogwgh/aCGJwmOhqq9+FWU779z1chWgc8ECtD7+RMnx+5X1hyIFKQClJKQ0xycIynieCucwboVspflUIDJe525kIaBsfRsnc8A6vmqH1muvuhY3/f7mkssohMC0u6fhi0d8yYS4E7tVk7ZI0G5lZfhaVZX7HamiHhyCZUtYHCazww4QNTWg2Li647XXUX3CCd3ab2716tTwoIgoWasnrO3Lgtjq2K2iLCGsPWTYNogkijuDFyC9zwkzcQvhINkPOgHseN9FBEjg3XfeRS6XK1wAAEd8+b/0+Sdbotj9NOUZzgoXJeLlP9DEj0ifT2G/TZ5YN4X6++aZA2GA9/xiiTjMkxW2IJcuKt6fLPDGimvny3dr4Wc/+1m3RbUB4JxzzunB0jB9jYQwWjHSBD5seFr+SAq3JcLseI2izxBp3+3veH7RIubvIwjUrXtpQbHsEjLMJ6jttuXps1lUuzjbbLNN0TjdEYRjGIZhtj6ampqwfPnyovEOPvjgTVAapi/x3nvvlRRvwoQJvVwSZmvEf34qeWrQzsXHnvfCeab8+/Ajpz4v+o9yQiAIUubPKQcIIKcIU/66HFPP2bGUUm8xpNYnAP8MJuKYTXOXvWS+WvuL3iaM4Kez5kgBQaEwthXJFmYbAEDCCKPq34HUAtyBFdQWOg89nxkKLEsAD96RFFBOY+C+Z6DhX39OhCul8PLzT2HOP5/BgP2+hQG7HoJR2w/Ep3cYiJ23G4Dhg2swpK4KdTWVqKkqQ3lGAkKgozOH5rZOrG1sxYp1zVi8agMWLl2HNz9ajfmL16Az5819RkS00yYrwsVlQ+OVbxEz331BbQAQAUIBbRGKZ1vhbBcnul3nFZjfNr10NjknvG3D/HLZclD0nQybl752IxMJ0bSR447PnscnHCj23cSyeQpo0WJTx0IQEFRgyGHXoXzgzlgz91eI09raiv855Qz89Gc/xXnnfze0BboJZNuH6c+BdXWJPFTH+ui8R4rtMXIc8bkP4ddH7Dv5UYQ3pe7PuQDta9/B6jnXJsoGAFdfdzWkDCLHYWu3f23/1DQA8J1zvuMWIOjteR0iwsSJEzFt2rTEtlWrVmHw4MEl5bN48WLcfffdeOCBBzB37tyCcbPZLBYtWoRFixbh0UcfxQ9/+EMcd9xxuPrqq7HLLrt06zgs9ZX1qM70Q0s2XQQYRg9bAZ7ovFk82DRkCb24sIACkTTvYxGgrafQ1yPBLRNKYWMJTR4EkHBzilYoOe/8ozGARBYQdtsQac8EwvLm5Xh1xSu6Txa6f5BkxPhNHyBh+nzTv0vTT0kj8O83f2GOye8Hra1f2oUAiCCE1GL3gQDlwvlUKWTYi5BdcEEgRzmcNuG/kY3Z4QDg85//fKFT2SU6Ojrw0ksvYc6cOXj77bexdOlSrF+/HkoplJWVob6+HjvuuCPGjh2LE088EUFQ+L3NAeUDsLJpua5HoRcoUKavk0RQFEBILbptu1lFpBenFjK0dxGwctmK1H0M/tRgAISsyqLC2L10k7Rt0rYh6PYWa0Ph4r0isj+LvwBlvgVSEvPnBQzwjR0b8g8qRdQWGM8vbZsfJ35NCBdu742xa8e/VXndt164WESEve2dREC353JZrvvXLpg2ymU5MuUZNHU2Iquy7njSs1DhXL6za+pzsXDBAky/czruvfPeLr0vBxGgZocvQmSq0Ljw4aLRL/rxRZgzZw6kGW/zQsQMwzBMHBbWZhiGYRiGYRiGYRiGYRiGYRiGYRiGYRiGYRiGYZg+TlVVFc477zxceumlBeO1tLTgxhtvxOTJk3u1POvXr0+EBVWlOR31Hvk8A0pwqfX95/JmpxWNqis3zxfws9lsqlhdWVlZt/MsLy9PDW9vb+92nhmZ0SKXAEhq5y7rtmX/KePwpUh/AmSEs7UQpjJuEtq5hqCEgkQAq+cHaQU0AetkQtYl13dKKeT8lY88zTDitNODApBM3+KHP/whZs6cWXL8U089Fd/73vd6r0BMj5Df4b8AadGNU6bJ1HPCzh9PCOscHoprWsfDjlwH2rJtqMx0f4GETUmXxAmLZtb9NAsWvYcljYu1Yy2M/z68bll4forGaZ6s4ql1fIdzu3WfsHnZ82fFt22Yh3V69AW6hc0gFs8PKSiCmqaREPPjdI6WlM951BsQufNFkXsmIBAUWUil+pivFdzeHVafelpKaP6baU15DbQbuIIEoLxLT48rtKC2di6XZtwQjiOkXazDLPJhpRrICXIDwsQRBPzpD7fgmiuv6dIx/Wbqb3Ds8ccCSHHyFOljEes0axJFtBC2BJHcdevW4aOPPkqE/6B/LTZ2+Z58Ld7viqmzE9l165BJEbFwSImKz30WbbOejwS3zXreXftdJZuyaBGCAJmRIwuma10dXXRJwUmdAAQs7kw68+/yGS16HzpeUyiiX2CMGmmjIgwNe9DQ0d3F9Z27I+0ZZuxuMiPg8UeLC+cLITD2oLFh/xXRPzG9lLvYw2tGpolSF7knxXrfhOADgcJ7tAr7eVePLh/f2d8TAEjZF/lFjwlNsLh2z9LS0oKrrrqq2+lHjhyJa69NF5Rhthw2WlwbSJ9rcpvSxbV1Vt7AxeYdK1NkwR5RvLzxviLfto2hy2JIFPttv4eDz9hgNha3q/vbili2bFnROB0dHZugJAzDMMzmzk033VTSmGjSpEmboDRMX2HZsmWYP39+0XhDhw7F8OHDN0GJGGbjiZpv0mxClBLZs+U4WzbSBS0ptNE/+Z8GzHu/GWN26tejx/CJU+AZOI4vb0reA3Wk7gWwrHEpFm34MFyMSWgBVEGhXUVCQEhAkNBikkLCCmpLATc3KEWg4xrbkDR5mV+wAq7SKEWS3h2seOwLz84uXgVBBWo/fTREkEHD3FtAqjN57CqHhpdvQee6xcjmTsObi9bCPgiTEbfVEQnhA7Ktk9BuY42FwoqcJirf1pEnKJ0itOwvNRsVtxauLq0gtp7OlRDCE8TWB26eva3YthXQDlz+LlzYc2SFla0YuISIlc0JhTtxbe+4hPQnuWPzMv68tV8v9nd8iUqTRoiwvqx9zV3m8ckK3Vrr9/kOygeMxPLnLgDlks/ZV112FRa+twDX/fY6lJWH7+UQ+fUP1A1I2iQo1wHKdUJkKrzjihU7Pjdi51VE/Pj9ejWLONt5fVuPItwKIiz9+9lo/vCpRLkAYPJlkzHhqAmmVKa+pNmfAr77/e/isUcfw5wX50TSVVRU4PT/OT1y7MXYmHmdyy+/PFVUuyt873vfww033ACl8hn2C0NEuP/++/Hoo4/ixhtvxLe//e2NKs+w2u3xzuq3PWOQ2Y/5FM5QJADkEJ5vW34BbR0NII2Atn7vKjB2D4Inq+36aCKlBaa9ZwN9zqPnJxRZD+0ewrd5OnFgCvt273LsyHXgmQ+e0mWSxpbvXS8CcP2NXQxBmran2661vWvRbCkkTO9v7PIS5ES1hbnuhbu32DJKETjheUDbjQEJQUbwWQj8+JyLsGJ5Uli6pqYGo0ePLvWU5uVf//oXpk6digcffBCNjY0lpTn66KNRU1NTME5txQDzFh7cp65jfb4DAYAklDB1TgpSBFpcO7IogMC7b72byD9TnsGwHYaCAGQpF75nEbN3A+nXd2jnKn7tF3xW7ULXsaFjQ2T/3ckjTtq7GAL2+GQkXvwdAXj9clhX3usbJp21uQoIlAXl5v3JriOFRP/yWjR2bEBHrtPc8pLlJwiQCBdqb2xYj78+8DCmT5uOuS8XXnQgTkX97qjd7UT0H3UcMlWfgupsQevS2ci2pi9GbZn3yjzce++9OPnkk70hAItrMwzDMCHduxsyDMMwDMMwDMMwDMMwDMMwDMMwDMMwDMMwDMMwDLNJ+c53voPq6uqi8X7729+itbW1V8vy+uuvJ8Iq6nbrgZyLe1sWd+IvZXu+ODGRtpR45cHm+fJ9NpsU1gPyOPeWSL60GyPOI0WghfbMnyJy51wLyhrHUoSfRArWLSXu2BieSuv9SF4bCuNE9gG4uMkwJL53SXA3pfl0WbCX6ZPcd999uO6660qOP3r0aNx55529WCJmU+GEkQs49qZtisbPk0e8+zFictYRbH17QzdKvOnpMVHtQrfwEvnRhT9GW3M74sIBwn2G3wF4TrP+du+38M6JLZ+I3CTcvgRC4YJ8zUX7vJN3zkNnSSfELaL3DuE5vMfvZ1ZsMe/9J0W0kCL3UOHdfzVSbFo3lPaX56Bt5qxEeNWEr+ZNUybLkJF6UQ1lnMKJSH+HMmF2vKFD9XfAjhV0uBUc1g7nFKkd/f3B+x7ERRde1KVjuuxnl2LSWZMSghcljQk2z6FoSbS1taWG77kRC8F0lc4VSSf4OJWHHZYIyy5ciM433+zWPtvnzEmEle+1F0Rl/oUTOpqa0N7UlHc7AViUMv7fdfSuycip13/+dincHvxfsbbra5rEx9lGoN5P8sI/Xsh7LJaa/jXIZILYsxqBlL1WyV2jipS+7vP8K0Y8ts5T9yFusR9S7tnE/anwWAkEpSi8DbjnkdB5Pq3uwkUQQhFy33k+rayFfhc91p5c+GIzYcqUKejsTAoblcKYMWMwb968Hi4R01fpsnBP2li1QBb+uDIenpoH2fFnuN0XorZjxWLlFgX+FaO7aV3ZkCyvvz1ye4noicSOu8QB0dYoqg0AO++8c9E4GzMfyDAMw2w93HvvvUXjZDIZTJgwYROUhukr/OhHPyop3kknndTLJWGYKAVH//GN+aZDSo1no6fMvaeNtZ0oIvSim1fc83HhjDdXijwD+1AkPL2i//nxP6AFTQWkyyEUQNUizVo8W9stfPuOEUn2nqV9MWfhFl+VJqZNFQpvW4luKSQ+WPhh0cMvq9sRgET/URMwZMKvUF43Mm/c5vl/x5pZv0ZEuNqKVosAVoBab9Oi1AIBtEC1+bPbhU2b/NP5mDxNXvoYjQi28ASvEeanRbHDMG2Hsvu3ZRJevIzJT0b2E4pVW/uYL6At3ac2xUlrDDP5xM63Fdh2QrhW2Du0vcHlLVK+A6HMmkzEF34al6eWFha2TDK5n5qdvortj7oXmepPpZ7re+68F984+htYt2adEXSXrn3Zv7o8i33mOtaHx2A7HDf/FD9GqevIj+P9CSL9p8jE84/DfhOgbDuWPfOdvKLaUkr84KIfROdtpNAT2+YcZTIZ3HjzjaiqroqkPfXUU1FfX79J5nVuu+02/N///V+301vmzJnTbVFtn7a2Npx++un43e9+t1H5bFczDBBATikoyjlbiP2ei/ymSBxj6YC1llo7hkY3FAVtE1YqtIOG71WFb2kZA2doRYnZGSI2Js9eBITf097DevbDv6Oxfb2ZJwznE+01aPtkN9coBQRJuH/mfhF4fTsZG7s0CxEE3jUjZdjzB0JABgISgetr9P3Fa4umT3vqkafxxEPpC8aOGTNGL/TQTebPn48jjzwS++23H26//faSRbVLZUB5rXkXT0Epz5Zm2knOvqdn7GD6fToV2s2Nfb1xwwbMnf2vRP57jhmNoCwDAFAq61qPFVh3bci1AxRoQ9auaOOm29XyUar9a0PbhmSgKd9H736Emy/9M3553q9wzbnXYvaTLyCbzTnB98jkfaTsZqsIZcJLsef5x2jrOm5T9W2dAgLlQXnJ/Wo+BARqy2uRkRndNsKeIvwjhWw2ixl/n4Ezv3Umdt/x07jguxeULKodVNZh4Oj/wQ7HPYERJzyDur3PRKZqMACCLKtG/b4/LCmfyZMno72jPRK2sbZShmEYZsuBhbUZhmEYhmEYhmEYhmEYhmEYhmEYhmEYhmEYhmEYZjNg0KBBmDhxYtF4q1atwm233darZbn77rsTYeX1u/fS3kTko9vpC1HAmcJ3FALIONYwQH5Hto0RZ/OdZ303LQXtrKaM6KUVv0w4b4WlMM493jm0otxEiJ/ZqEBg/mMq6eyn+yEyWzBvvfUWTjnllJLjDxw4EC+//HIvlogpFd/BrOSey/p4xvpAypOJdrkuLY/Ugrh+LOYYLoC2XDtas727mMbG0uV7gvD+epg5c+bg4Ycexu2T7wgd7z2HdOc6L6wzvy6EE5KOCf15PrTG6V+E+bptsQOxzu4xB9A48dB8LtuRdmcECiGSIhV5EQC8BS3CfENx2Lg76CYV1ibChmuuSQSX7TYK1UcWFm2qzlRDUc7d950DsBEKJyu2bZ2CdQzjaG4X7CAgIs6rhxMtrS1YunQ5brnpFpz17bO71M6/+71z8eOLfxyKnttDhS+obg+fIp/F2NwFcu+5+55EmABQvxEO6KVi23znsmVF41YdOSEm1KFp+vMtXd5v51tvIfveguQ+/uuIgumalobiO2lnfUUuhxaV3DLKF9a2w+7EfScMUIi2wajjtx1BR7y59Z8vjCC8OE4kOrrLt958K+UoouwwfHj4lKD869dbkCdRnqSCiBMAKPIXuqYn+0ebm+0dbN9C/r4ojO8Ets0zCUXySop9W6EJ2wezuHbPcvvtt3c5TSaTwUUXXYRXXnkFtbW1vVAqpq9Sqlh1hPglVWRs2yVxbZN/XFw7IlrthXWVQsLZ3RHniAhm5ylbfHvy0EXB30ySZSWMZ0pZvJFhGIZhXnvttaJxRo0atVHCcczmx0MPPVQ0jpQSl19+ee8XhmF6mrQpkpTnwuQzmyflnNonKvjGj3nvN2P6rNU9VuzNhXzi2mlx3lj1Gta0rHKLnwonyGyeXaUWWxbCCjwbgW0ZiiRr0dVQIFtILWMshc3LiHFbcVYIQEon3kom/duvvYtsR/oi5j7VOxwEKzhdPnAkhnz1l+i/x7HINynQtvRVrHzyck/02wpSWztVmsi2L8ccmD8jku0JYSfjShcXLq41dnlpRSi87US4hRXv9oWzdTorBC4i4txBmMYKcDvxcCAUCjdC2s7gFv9DrO78bW6SIRY3PgnTzTkEe737isCpWenAym32xvBjHkL5oM+kZvfCP1/E+MO+ggXzF8Do9WoxamNXrKisQFVVVSJdrm2Di+N2J207FbE/sz3y29gt3TaTzpxCsjYEz6649tUb0fTBk6nHEQQBXvrPS24ux4njRmxqOnynnUfiN1N/gxNOOgFnnHkGLr/ycvzmht/krfKe5JlnnsGkSZM2yb5qa2ux5557Yv/998enP/1pVFRUFIz//e9/HzNmzOj2/spkGQZXDoKCioprw3x34dZuEQoiO7Fc/z0rT0BZGaOztXPYxUWVXYDZCf5q3Pkm+z08/yGebamQzZOAfy2bi0UNH7g+WIvqGyF6u9iBXaTPLUag+2ndzr10RhTbxpFkekFz3Vkhbt2EvXsGmeUOhNmOsM+zPdnqNWvwo3PyLzSzzz77dOvcEhGmTp2KvfbaC4899li38iiFQGZQlalyC0+HC9XaRaiVEdmmMNycVS24rn/ff+f96GjvSOR/6JcOcS8wdKqsOzYnoG1bSOzdhLAi0ttQb04JN8QXsxdAY0Mjbv2/2/DTEy7BjPtnYM4zc/Dy3+fg2vN+iZ+eNtm1/3gx46Ob8D0Lez9Jsa3aOCli81KIiE01blMsl2U9OF8uMKB8ADJSen2H/nzvnfm46pIrsc9un8WJXzsRD933UOr5T2YZoN+II7Ddf92MkafNxacOuhyVg/e0BwOvR8GAT5+M8oE7Fc1y0YeL8Icb/+DlYb9unK2UYRiG2TLIfNIFYBiGYRiGYRiGYRiGYRiGYRiGYRiGYRiGYRiGYRimNC644ALccMMNyOVyBeNdd911OPPMMxEEQY+X4f3330dHR/Ll+Iq63Xp8XwCSqmvdy6QL+VPss/Ss+jK9IWyQrx1mMt1/PZWMWw5IQUBAkYIQAkQCCgpSSO38QAAJ47xDBCmMKKjwHHKkzlEL+InQUcUT+tNOfwTynAXJOEgmNKhIS1764RERzEhUMuUmFn3awmlqasJBBx2EbLa4QzWgr4+XX36ZRay2YIQnGKpFtfPdZ4z2qOkrfKVRl06Yb14WQgAgK5xHWNe2FlU1w3rzkLpFySKdqZ1ojxbF8cMf/hBEhNf+8QZWfrgCQ0cOTTrrWwEMqR1urYi0NL05EYUiDID7BDzHW5ebde6FE9/w0T7tJqYInSi1YIG3PUUUUaT8cPc1L5i89ujimQqW8EXfBSDIONF7YyEBz9HVl67YNLQ9/w+0vzwnEV574QVAkXHue/9eiJf+/RJam1vR1tKGtuZ2tLW0obO9A22tbeho7UBHewc62zvR0dGJTvOX7cwim80il83pv5x2SieVFCDvKqecegqu+dW1pUX2tCH8ao+cZ0/TYUsYbtz/wP2JsM9XVKJcpCxQ0AOk5dmxZEnRdMHQoag87FC0zXguEt58/wOomXgGyvbYo+QybLh+SsoOAlQff1zhdIsXR05/nL80NifC6gbXoe5T9WFAoQxg+6NYn+LCRDIOwYy/fedvEY6LQf/P3pkHyFGUbfyp6pm9z2xCQiBcuUgg3IcgR0AEkkBCglyCHCooCIpCFFFUQMMVQASVI6gRwgcEMIAghFMhEhNOIQiEhJCL3HsfM7PT9f1RR1cfc+xsdtkN728zmZ7qqurq6u6q7nr7fcr0kX5HcmD9+vVZ9lay1z57yzaKZX5iC08KwKToQ+QORoRbbWjwWjfi4kxdnErY1hbJ1v2EPcEChOUkL3SphL4JMPVqiqCeV9QjjP+5wvo2FcDs7VvlR9eeQ4J9yLbMsmXL8o577LHH4sILL8TkyZNJLJCw7tvzwI5m99UZkjOrXc0Y5jWeRvTFvg/UZTRF0OMRgUu7J8T0M04YJDKv9/UfMsCfNiJdV9q1L0qbFkU+/WplZWUvlIQgCILozyxcuBCJRCJnvKlTp/ZCaYi+wkMPPYTW1vCYQ5D999+fJiUieo1MQ1wh+0wgonnGY1kf1ry0+rfrZeW38ciIPGrc2nW9xGps7YZHVuPovasxuCaex172I7JUZxTKKm8JTgKtyRYsWrsQUm7aE4CWoqa2/QQqjHl2G2ELoTMjxOqz31gTVPmWzS5w80oB4xyP3fdoXvtSOXIiGON6lBDMKUHt/uehdMf9seHZn0WmSdWvwJZ//Q4DjvghmHBVnaj0TAmQCjMQYNWafW57tRhG2ZhM9dqDFGqZaQuY/qg6NpOsOoEJabVothbLDoh5G1FtHd+BJw6tBWr1eIW2OtlXMQ98yzJKY5Ued9Wp7L0W3r4G6yBkTPFf3HJf7FFn3wCttSUpuG7eQbHKHqvYAcMmP4x1L/4QrZ8+FywEVixfgePHT8CfH/gzjjjqCP+4MANqamvQ3u6fTNlNNKp6sAbfM+IfgGJR4WpM2gRzfwyAoe3TFyJzj8ViuGvWnRi9u3wvzHtPRm+PQTA17q3G8b92xtdw8hknq1NWoLSoNKddwpSkwHGd9957DyeffHLe7250FcYYvvKVr2Dq1Kk45phjMHLkSF9ZE4kEXnjhBdx00014+eWXQ+mFELjgggvwv//9D/F4Ye3/kIqhWNe23n9qu1ATDggI5kIIea6qt64AJSwt+z1XXU4MQnC4EHCsvlBbFlQLFGijvd/m+NuHyrZnWjYK32Si2l4Er/9c1vAxFq9dCABw4Mj3t7TQtWkrtOw/t7Tk5XpHtUmcc3DmqDgcTKiUTIloc8dL7+sHuDqOXDZxVjslADBtzxEMX59wJlLJVMbjs/fee3f5mKbTaXzve9/DXXfd1eW0hbDs9eXYbtxA+R4E925s5PsnDIypCW45lxPbQoCpqXhdcGxetw5333xPKF/OOSadegIAefzTbhr2WSSPuW6qPZuUUJXM7DYK/nNIN5fBcygrLHrcPEh9e73JqzPVieceegFP3v13tDdHT3D/7uL38NYrb+GgIw/yhet3GU33qs9/s6x+25eNfW3oa013++r9R93taVFtpjKI8xuw5QQAACAASURBVLjVV28dGGOoKqrB5o5NqN/SgCceeQIPP/Aw3n797S7lUzRgd1SP+hoqRk5BrHQgvL5XirfLciu7KVM1xGOoO+hKfDb/2znzn/GbGTj3vHNRXV3tC++urZQgCILo/5CwNkEQBEEQBEEQBEEQBEEQBEEQBEEQBEEQBEEQBEH0E3beeWecfvrpmDNnTtZ4y5cvx2OPPYZTTjllq5fhlltuCYUxpxjFA8dt9W11nzy9skzsbF6e0jkume4htc8eJpPYdS6R9mxkckYrKioqOM+0SHsui+bwCeOtJOBK5y7mKsdZ7c6l0a4k2rdSmDDjCqb/4yrEEjPVbpMhIkT2wgJVXTvfiP6P67o48MAD0djYmFd8xhjmzp2LUaNG9XDJiO6S1e8/eJlnihjMJI/uw/h7B+Jq91UGy09bxU+mE2hONqGyqG8IleQU6svVTHaxm83ed3vMfXguXnnlFbONuy6fhasfvQrc58bo+fbbof7/lcOnWa8+tiO6+h0UpIUQ0qlZbyhIIMgTTtUOhd4+Z6tG43jpV68NOTMbr00GJagNc97qng7C9Z10vSoqKgSabrghFBwfMwalEybkTP7ev5bgnltn9UTJCuL4icfj7j/fDTNRh65K61DIn19cB8/Vq8Ki1gd3476yEBKffppXvMqLLgoJa8N1sfmii7HdvMfAa2tz5tH60MNof/ofofCyadPgDB2aNW3jyszlfD+ZxLsRTv1j9xvj/chx2xpsZ5gJ0wIqEQ7twfwsh3UYUejwud7Y0IiOjo7MhVEcftThqu3S4g5Wab0ZLeBtUhhNh/yFcMMdt1/EmlnPApYDv4BPZFuXyfTfTIoReH2W6lOEkEIs6rnFCFJoMW6dbyZx7UCdk7h2brZs2ZLXMzDnHKlUisS0iRCe2EcXVcIAWzsic/4ICL9Fhdn3d7r5ixD9NmGRzxa+AK+oeewXixKpikiWqT2JbJfsIBGdlkS182fTpk054wRFRwiCIAgiyB133JFXvEsuuaSHS0L0Ja6//vq84l1zzTU9XBLii070pKZ5po2aNMnWz4UthBgYKxLB9CwQjuiJz0UawYfCpvY0rvjzJ/jzD/uhzTCXSTzLs2+mY2cLt7706QtIppNyXIZZIqpMCz578qpmWYmicsbBmRRr1hOXcqbTw4y7acluTy6ay1cHoNMwuK4U+fzPq+HJP4Pwogo4JTVKLNISxoRAyeC9MPRrf8Gml36N5OaPQ2nbV7+BprcfRvU+p6mxQe/9Bjm2KKzzzv7I/KHFKSMPirZd+SxhxkYVsnVBi8kyeKLZzKspLajNtIi2XsdhBLiNfUyF67ys2pYfR9nLuFUmbsro7Y0K48qip3dVT1wLPZ4hx2BD++5bDhvN/JY8F0Zs32f3M0qwkKPA3LyHIrOT3zxejqHH/hGbFt2I+nfuDh2NxsZGnDL5FNx4640459vn+GyFNQNq8Nnaz3zx3aR+ByFi8D0w1hy9ZA/6MF+QN1ZvxWECyYboSQlfXfQKxowdC5+ANmNKRNueEFLAZfp9HW8yypgT99rWHOPQhY7rrF27FhMnTkRTU1NB6bNRXFyMCy+8EJdeeil23nnnrPEmTpyICRMm4Oabb8b06dNDcZYtW4aHH34YZ555ZkFl2a58MAABV4nxM5cB3FXtm7z+XMjf8njJ4+MyGebq64bp96jktytcQDhgzIWAFKWW9ktlabAnVIVlNxLKNqKFkdU5EhLgtmw3tp1jTfNqvLBivspaC10DXOj2RE2xYAlg6/afM29qBW76BoBxLkM5k+LaDvPiyV7F7AsXDMxhEEp83Npxr8XiHEIw/GL6L7Fyxcqsx2fPPffs0vEUQuCiiy7C3XeH2wxAvn930kkn4YQTTsB+++2HYcOGobS0FMlkEqtXr8abb76J+fPn47HHHst7myv/uwpXX3ENTr/wVHx5wqGIFxVBuC4Yd8y5wJicuJYhDc6gzhuBpoYG/OCcH6KluSWU7wknT8L2Q4dA3xsJuEilU4g7RWYyE6bbVFj2Nh6+5iPfh8gxtl4IrnDRmGiAPqvvn/F/WDBvQc5099/+gBLW1jZLVV4t2C50/gKO9RaisdtZTbirJnY3140Q4L5JMby7AkDWlwMOh2WfhLxQYjyGd//9LiafOAXJRDLvdE7JAFSOmIzKUVNRPHAP6CvIfyxVyxEU11b9bOVuE9Aw+AC0r38967Y2b96MG2+4Eb+Z8RsZEKgrEtcmCIL44hLjETcWfYHhu9cFHlj7FrvtPvDzLkIkVG+FQfVWGH293gCqu0KheisMqrfCoHorDKq3wqB6Kwyqt8KhuiMIgiAIgiAIgiAIgiAIgiAIgiB6gunTp+cU1gaAG264AV/72te2qpjM5s2b8ac//SkUXj36DPB4RTdz7473Q75po5R+dHC2PDyhto6k26WS9RU45ygpKQmJ1iWT+TtBBMkkgFdeXl5wnmm3U3nxCUC4EIwbgWwBocS2lTOpsET0hIBg2sFZmD+NcTEVwviNCuMkHe24Zxy6Ak4WUZdUSFjQTh8lgBfwcyzU+Zv4fDnjjDPwwQcf5B3/iiuuwEknndSDJSL6FFGXNfNaE+NULyJ8AJl2TmXGGVkGM+O4KtfKvy3tW1AWL+8x57l86S1R7a62mc3Nzbjssst8YWuXrcXbL72D/Y/eXzngQjnfMthTLDAwT6yBa2ddJaLKtWiAPhK2q7o8qoxxb7d1WsiuTIpsa6d/rQNgixlY++t5KHs6CKocZsN2HEV7ezvqtzSgvqEejQ2NaG5qRmNjI5qamtDS3ILmlmY0NzejtbUVbW1t5ru9vR0dHR1IdHQgmUghkUgglUrh5Gkn5y2s1F3an52P5Dv/DYVXTb8cyEPodGgOYeLe5MCDD8Qj8+b6A/V1nOlePaiD0QPOwn2NqLr4UnFxz20P4SpNrFiRV9riQ76E0mO/ivb5z/nCOz/+GBunnYy6e2chtttu0YldF82z7kXjtb8Ol6miAtU/CQstBGn45JPI8E2uiz83hZ3ZAWDaeVPlQg7hG1voHbDEETI5IUsdEblo91dGzEQA3Gqv4N2tA8C7/303c2EsJkw8Hl4P4Dmqm65HC25bwkZy2e3W5WP3bcy3f/AEQ2Df+8M8MBhncfW8qfsMr123xCh0uPlli4x4dR56tgiWt5sO49u6uHZ7e3te8err60lUm8hKpBBb3onVdxaRMbk6ok2wE9mNm/D3o3Z7HIWv7HaWua5/W7srWO4cafMR1M6UD4lqd436+vqccQYMGNALJSEIgiD6My+88ELOOAMGDMDgwYN7oTREX+Hjj8OCsEFqampw/PHH90JpCCJM1jGg4KNCpoh5DCTZky5JcVIvTZSwtlDip1KvU0s3cvzzvWb85fn1OPeYbbAtzVKPQXFtz8zB8PaGN7G6eZWxrejnQa4GILUdx2xEMDU2KZc9gW0HRo6VMTjM8URXldA25zEwAA5z1OR3zGxThnO4QmDtyrU5d7eobjSksLQSxhT2uwocsbKB2O7Y67Dp5V+j47N3Qumb338C8ZodULbLEQBz5ZieAADXVBKzBgHCdjK/wLP3QgMLvNzg1ahZb4cx+e0X1NbrlP2McTA4Kq6j4mlRbXs6W71tZj2re8LdnjSvV7bwEtS7IZYRzB5XYYHxWt9LGIEXMux6AgAjL2ytsydZNNtjVjKvzPp/YW9CCIA7GHjwT1FUsxs2vPJzCNc/WX06ncZl378MSz9aimuuu9q0GTU1NQjiJpqCtRGxK16ZhG+/7X2wlrU9MpQvQ2frBrid4fHT5auXY8BAOY7gMhcQANcTTnLr2/UPHOnxMwGBIu6fRDXT2FWh4zotLS044YQTsGrVKl/42LFj8f777xeUp+a4447DH/7wB+yWyeYTAWMMl19+OZYuXRopmDxnzpyChbXjPI6a4lrUd2yBtIBACWbLc9oFVH/DpTC/FvwXDC6kWL+AC6EmdhZCwIWAY2aYYMZO5L1j5U1+YJ9pRmPd1i+07ECRE/xZl+a61nV4evmTSLuubKMZV6cs94S0wQDGVRuu/riedEEJalui25w7UmTckWGccUAwcEef97ovgJdWt3dci2vLYyj7bBcQDAteeBUP/eWhrMeGMYYxY8ZkjRPk9ttvzyiq/e1vfxvXXHMNtt9++9C6eDyO0aNHY/To0TjjjDNw++23o6ysLK9tjhkzBiuXrsSNP5qJ2utrccy0r+CIiYdj5B4jwTngCg7GXDgABLh6N8/Fa68uwg0/uRFrVq4J5VlSWoKLf3oxAP8YdspNIebEAVjvuDA9RQHMOSHbUqHaKN1u+Rr8HrGT17dvgStcOJyhrakNi57JPZkGACx5YwnSrgtHiZHbbZcsujx3GGIqMPzuIVj4vUQhBDiHL6Z+D9L0PAKqTrtBjqb2mGO+isMPOzznuADjDsp2Go+qkVNRttMRYLwIAAeEnqiCq33weioZFhDXBjMvcQ780s+x6vHc79Xd9tvbcOGFF2LHYTv6bhPkVkhcmyAI4otK7PMuQCaqB5R+3kXISnVdyeddhEio3gqD6q0w+nq9AVR3hUL1VhhUb4VB9VYYVG+FQfVWGFRvhUN1RxAEQRAEQRAEQRAEQRAEQRAEQfQEe++9N4477jg8++yzWeO98cYbePjhh3HaaadttW3/8Y9/jBSiqt37e1ttG90jHy+KHHFEaMG3rrk93cUy9R2qq6tDYtiZxLHzIZMoWXV1dcF5JtIJeFJ70jlERIhmQy8JAcEC8XweXJbvhBL1k3H9PqTa0dIWrVNrAGQWriO+uNx88814+OGH845/zDHHYMaMGT1YImJrkElrNOjkH4xohPVYVqUAL62Vr6sCjK+XT6TPE970lEOZ35ETDGnhYlPbRgwuH9KV3e1b5NGFFzoJwfTp07FmTdjBc/bV92G/8ftJx1rl1KfbfwbPERewRbctB1shvDCdVs/eoHLx3NMZ0uk0GhoapLB1QxMaG5vQ3NiMluYW+WltRktzqxS3bm1De1sb2js60NbapkSuE0gmkuhIdCCVTCGZSiKVSiHdmUZnZyfS6TRc14Xruv7JJ7YiFRXdnUglT9JpNN10Uyg4Pm4cSo/9al5ZDBnSN66H3cfsjudefs66l2DRDQ2inTp9IrrbuMNnb4vYRl0hHcuW5Z2+5roZSCx+HW5AvDL10VKs/8pXUX7G6SidOAGxESPA4nGkN2xAYtFitN4/B6kMQg61M34DJ8JBPkj9Mr+QlQCQEgL3NLSgyQ3v2eSzJ2PfQ/eVCgvcShQ4pYLtrLpzNq0cEDhPja+z6su4nkBAmLQ6nhZKCW4j34l+qqqrzf2/9q+2t8/glUP/75XYEpEN7nMm8dkIgVdh9ls5/9tCNd7jh7kn0PIwtsA2Y1BKF54QBdP9PGO+evPEtRFyrO9pce3IOtkGqKuryyvef/7zH3z1q/n1N7loa2vLW9CC6F90WVw7GDXLo4NcHW4zdRvgu92MyD80SUsw70Kv7zySMZ/gVB55RLS3XtSulXNbbLcKoampKWecgQMH9kJJCIIgiP5KU1MT1q1blzPeYYcd1gulIfoSbW1tOeMccMABvVASgsiPqOeqnERFZ8xo+wohssQRkcLa0MLawYc5Blw/dxX2HV6OvXftpbH3rUUmg5pNVpNZWFx7fetnWLjmNTMZKsCNrQZMi6hymClSlSgql2vgaMFslb9jxLUdY7vhTMdTQt16GwDAlZi3UkpnnGPB/FeQTud+P6Rit69AD7wy9f6C3Iu0Mu+54PFSDDr6F9j44jWR4tpbXrsTTuVQFA8cKccdmR5P1WOO+jwSsJ/6Q3VuH5xIm5UV1YhpS/FL+VjN4RPUhha71TXLVb5KVFvVsxHe1tthPBDGrbRWnIy2NXvZGiGwZ1E3s0Qy6AnV8xq8sGrA1KOx4wbrz3qxJCKOb9zbxAeqRp+GePVO+OzZC5FONIa2fucdd2L5x8sx6757UFFRidoIYe10oslsxcbbz4h9tW3KeoxGMG939NiSHoPm6hiIND65/6BQdhUVFRhQNwBG6FZt2hUCHMxsSpmslZC2jidMXcV4tMSdPcZd6LhOZ2cnTjvtNLz11lu+8KOPPhqXXXYZJk2aVFC+AHDbbbfhoIMOKrhsv/71rzF79mwkEglf+L/+9S+k0+noPiMPBpYNwuaOTdAzOzAhJxh1od8jUOLZLuByQMpFCzDmKoFt2Qq7TKgrVL6H5QpXTUwgvEPI9HpbGJl7LY06L7QwstS7D9pCw8LIn7WsxVPLn0Snm5a2JcHNBAiWVV6JY8s8mWq/HXBlu9dtOLfad9nWc6EmyGZ64myVK4MS5mZwrOJxpe/rmxibA1xwNNY34qJzcr8XOWjQIFRVVeV9HJcsWYLp08OT7ZaVlWHOnDk46aTc4sKartjwR40aZZbrN9Rj7p2PYO6dj6BuSB32/tJe2HX0rhi43QAUFZegrbkNny5dicX/XIRPl63MmOeV112JHYZtb026C4AJpDqTKI2VGpuYN62C11bI42RlZi3nEqPecdiOOPTQQ31l8b0jYMx60fa0jW0bVHPK8NrfFyLVkcpRex6pRBLFMb/Atekm1K9Pl3+K++66Dy8//zIaNjWYdzlc4cJNpxGLx7HHuD1w/AnHY+LkCRg+YriarEB1czonVa2MSVHt0KQE+fZ9Xbgt/sMf/4C9xu0Var8AoKhud1SNnILK4ZPAS+u8EqgJj71JKdKqr9etgDaSZhDXhkDp9gehfJfj0brimazl6+jowNW/uhp3z7o7fA6hi7ZSMisQBEFsM/RZYW2CIAiCIAiCIAiCIAiCIAiCIAiCIAiCIAiCIAiCIKL5yU9+klNYGwBOP/10TJs2DfF4PGfcbLS3t2PBggW46qqrQusqdp2Ioprh3co/J5ajw1YnS54i4ld9S+fWL0MvMWjQIKxfv94X1tLSUnB+jY1hB0AAGDBgQMF5dnR2QLvxaScRT2AbEEx9a0E9K4ZxIg042WjBbRWAUCTYYbajZI7CkmPFF5aXXnop0sEtEzvttFNebTbx+VCQsIJOGyWmJwI+y6qx8G/DE17w5+F5nspwGaSdVPV66ZftOUwzBjQnW1Aeb0ZFUWVB+1IoeffNmdrMLMm7elyi4j/7zLOYdc+syPgtDa14aObDOHLqEWhvbUdHcwfaWzuQaEugozWBRFsCibYOJNqSSLQnkexIINGeRCqRRCqRQjKZkgLXiSQ6U51S3LozbYSupUNkz4lcfx4MGjSoV7bT9sSTSH3wYSi8evplnoBBDvqCWOCOw3bEK4teMYLR2cRquyL3sK2SqV56ZduqL0gsXw7R2QkWy+1u5QwZgrp77samr58JERCHFskkWmb/FS2z/5p3Gaou+xHKTp6WV9zNH34YvHPFn5tasbIz/KwybPgwnP/Tb2U+yYyPuwCHFpTxei/AE5oREFJYJiCgoR2WzTkeKp0M1ff1Xh4Ce4wbm9c+v7/kfYwdN1YnU+LWwnSp+nlAlxM6HgLnkYheziS8DeEJ1XjnqK4dZtLKCReUeoi5ERAICWybSRkACGaeVxjTIhWZxLX9kwD1tLj2tkpJSUle8e6+++5uCWs/8sgjuP766/H2228bgZRBgwbhrLPOwnXXXYdYHm0M0T/Q119B93p2M5mn0Jhvm8FEGfKKmrQjlKY72NkVIKqdSZiIRLULp7W1NWecvjIJDUEQBNE3ufvuu/OKd8EFF/RwSYj+yMEHH/x5F4H4gmA/L+U9tmpECf1jK/7JTaO34WUg07t6ojf47TyRkwe6rrbueCqlKq9kJ3DhHUvxxC/3xMCq7r3T0et0c1Dbrt/WVCueWf4PuEpgUQujMqZEVaFFmmU6zh21pMbiwCCYnCRVi6jqY23SgJvJL5kSeWZK/Jmr8Ts9tqfHSR9/eF5ee1K+61dVWikO6U2r64AxAaFseswpxcAjf4YNz05Hsv7TQH0KbHz2KgyZcjtiFUMghScBpsYc5Rit60VHeHLDMHpSWW/f/OuYqRM7flhQW++Ltw6mZgFdp7o+tDg3s/LzRLW5ddxgwrx41hgs82/DJ8DtqY56Qcxvi5FpAO9lEa+i/BOt24t2uYIE3iMx7UfEsAwDSrc/BMNOmoe1//gmkk2fhHKb/8x8HH/UBDz02IOoGVAbWu8mGtW5k6EcZjkwts28dsibEzr4foy6boRAYsN/sXHBlRHbAcbtNc4//s/0qzV2+6nOQ8s+oN/rAeR1yVlE26gQQhQ88aoQApdccgmefvppX/iYMWPw6KOP4vXXXy8oX01372sGDRqEY445Bk899ZQvvLW1FatWrcIuu+xSUL4DSwfhf+J9JZQNuEY8nUEIplohJRCtRbbNOvWnRLblN7cmBFDHTtsqrGvME0b2+kAzvhc8LaHTBM4+BnzSsBwvfDofnW6nbPPBlc4/t+wxjmll5GQKUjyb635B9Q2ccU8gnnltPbMmXmBc9yVqC6Yt0/22bqOgzmlvulnBGc484RtIdITFhYOMGDEi72MohMCFF14Ymny2qKgITz31FMaPH593Xl1l+PDodzw3r9uMF+e9BOClLuV33iXnYerXT1Lv5mkRd/muS9JN+k8AI85uTxyhzydlTdPtCvPsc5lsXGeffTbOPvtsAHmMTUewoW2jSdfaGD2J0IAjLsaWf90RCv/n0//EpFMmynIJr4sSYHjvjf/iz3f8Bc8//UJW20FnZxpvLHoDbyx6A7/5xW8wYvQITJo8CRNPnIi999vbazvVxcgYh8OyCPIHb1u7cZ82fMRwfO9738Mtt9wCAOAltagcPgmVI09EUd3uqlhc2kYZMzZTpmzL2sYs1+cpri3kvfKgg3+K1k/nw5ucJprZs2fj0h9dirFjx3r2gYg2y6uSDLZSelGDIAhim4HewiAIgiAIgiAIgiAIgiAIgiAIgiAIgiAIgiAIgiCIfsb48eNxwAEH5OUEdN111+EXv/hFQdtJJpP40Y9+hNmzZ2cUYK4d952C8u4dsr31LvJ0qPBHam53kUgJFMf73xv1Q4YMwXvvvecLyySOnQ9btmyJDN9+++0LzrOts80nhC2U34RPHE/7wgghnY/hOfEZhz0GRKhJybhGvE5mlq9/hBACjBdw3G2nsQzCd0T/Yc2aNZgwYULewmllZWV44403CnYGJT4/LDfk6JU2mSJmyCQoyG0L8hn/7khBPLneFV46BgEmAM4YNrZtQEmsFDHeT9wEtoJibjbx7Y0bN+Jb3/xW1ut1/pznMX/O890vyBeEurq6Ht+G6OxE08ybQ+FF++yDkqOPzjuf3ihrNgYOHIjF7yxCUVER/MoOUE7DWkRFXd8MXpwcdye++4ltydEzgx9rVDRbnCLfrHPmBUCkUuhYtgylo0fnlW/xIV/CwL/+BZvPvwBuc4ET1nCOml9chYrzv51X9FRrK5pXr/bt+hsdSfw3kQzFjcVi+Mlvp6O4pBiA1994t6NaOMUTIGHW/bZP89U677ReBrxsAve5gdZZrddiC/peXQAYOGgQOOdw3ezO0a/86xWMHTfW5OPlb02zI6xwWxzJIuekDRH62kLvt6t3XCh9Be0sz0yuRjxbT5ChM7UEtqGfR5TQgxTKhqp/IbenRANkWex616IVPS+uva0+uziOg3Q6nTXO0qVLC8rbdV0ceeSRePXVV33h6XQa69atw8yZM3H77bfj+OOPx1133YXBgwcXtB2i71GwwLZuaLM8fERP1JM53Hc7kaWskWnyxc47U9pM4dazTKY4JKrdPTo6OnLG2WGHHXqhJARBEER/5cEHH8wZJxaLYcKECb1QGqIv4ThOzuf3d955p5dKQxDRdMe2Y/S1GcBE9klZvXEnZkT/GBgcHhY7FEKPQ/gLoMVJ19WncP5tH+D/frIHSor6mT0x1/h01gMi6yDlpvD0sr+jNdUqBVIBJbCoBFEtaVUdwgEVV4qkOpyDMym27UCLp3Irjie0KkW7AW3214LPDuQ4IFNjcJwxvLnwzZxV4JTWgsfLIISr9lcLYbvqHBFKXFvG50WVGHj0NVj/9A+Qbm8I5bf+yR9h8KSbEKvaUZbPCBILQJZSjUHKMD064B0Hn9I0tNgslLgyMwO09keFMS3ErUWw1bLJS4tq28Lb5ohYeejJGmVcZqW3xdB1XFUz1niA980Cv33fer+0cLQJtsZmA8LUTAtyewFQA9jqd/CEtbcp/GEmrl9g22s7BOI1u2LHafPw2bPfQftnCxHk/ffex1cOOwa7jtg1tC6dsN/lYb4v8+36991fcmvQSe8mvPhuohmbF89E45K/ItOF+p2LviPFbQULT0bAmBozh7EBmIIIeY66AOI8ln3sK8sYdy5mzpyJO++80xe23Xbb4emnn0ZNTU2X8+sJ9tlnn5CwNgCsW7euYGHt2hIpxJ5W7Y7sswBX6GkCZDvEGYcQLlzGwNQ6LbntqvOeQb6fJd/TEnCFC84c6F5Qn9PMOra2MDLX61UZbNunJ9YN6Lbp3fXv4LU1CyC4NxkCZ4AW1eaMe6esFtPWrT1jpl1nYGBct/YMjhLbZiovLejOVL+gbTqcOzJ/DkgBba/t4dy6zhgDc4Ebf3UDPvrgo7yOy667RgtWR/HEE0/glVdeCYXfdtttPSqqDQBVVVWoqalBQ0O4D+oKnHN8/+eX4NyLzoELIVtza5JYIYCUSJn384Tpg2z7k6VIDZi2xG4P/OefP31X2o6ouOtb1skyc4Y9D90DT93zdCgdj5WgeMhYJNa97wt/6v/+gUmnTpJxGOAKF6888xJm/+F+vL3o7bzKFOTjDz/GbTfdhttuug1Dhw7FhMkTMOnESTj0sEMQL4ojzosKyrdQfvqzn+L/5n8EMfgolAw7FNwpgjxWso0RSMtjI7z7DQFuJgUBUwLaXRTXLqodgardz0DT/+ZkLZ/rurjyiisx74l53vHV/Y05ZWgiYoIgiC8S/WxEhSAIgiAIgiAIIBgBfwAAIABJREFUgiAIgiAIgiAIgiAIgiAIgiAIgiAIxhh+/OMf5xX32muvLdiJ+fvf/z5+//vfZxTVLh64F8p2OKygvPNja7zI3hVRIxH4joghgM/qU90q0efFzjvvHArbsGFDwfmtX78+MnynnXYqOM+WZDOko4QWyDPSc8bx1PuDWQfL+UYjhBLZVvlBCISE9YTxugmVJVIPKypel/ZwayYmeptkMon9998fiUQir/icc7z44osYOHBgD5eM6A0Kcq6KVHFlRoTTOHWJiLjMkgpg2gkNnuO/r1xyfVq4WNuyJrdo6FYiL+FA2yfflzhH3jkiBGVVg7iuizPPOBPr1q3LXUYib3rDCb1t7iPoXLEiFF41/XIj5JAPtbW1W7FUXaOqqgoL316I0rIyc50UdFUWkKi3rv+eIGoSiqWpzl4tAwPQvmRJl9IUH344tvvH0yg++KAuby82fDgGPTI3b1FtANj4/hIp0gLVjQiBp1rbI+Ne/OuLMHzscGjx9qDYtS1KzdRv/T+zHNl955VPG0MEnNzDHZoRvYZ93y18ItilZaU59/u2m24zjtUxHkexU4SSWAnK4mUoj1egPF6BiqJKVBZVoiJegbJ4OUqcEsSdIjDG4ao/+2nCFa7v41tnPoArdHmt5woArqviCBVbuGZPXWHtuU4vXLPf+snGPK/4jgYCYX7xcECLa/uPQRTBNqGrbUSXRYL7AflMeLNx48aC8j799NNDotpBEokEHn/8cQwZMgSxWAw1NTUYMWIEpk6dik2bNhW0XaLvUJDAc9SzQFTeGZ5HtJBMKJ+gPlY+Zcj3k7uwmfNG5noy+9IFSFQ7TDIZnmwjyLBhw3qhJARBEER/JThBaxSjR4+mySS/gOQz3vb3v/+9F0pCEPmzNWw7WhTY2GtUHCP5rMMYgxMLC2sDrjW2rUWIme/zzietuOTOD5F2++FYTK4iZzkErnDx7Cf/wKa2DVIMm0khVaaWdb1zI4oNI7rNIAVS9bOkkVdlehne8WFaXtsSZNUC3EqEFUytVdtPJjuxYX3uMaKS7fYBdDrBACMyLcWlGYupZUeV3UGsfAgGHX0NmBMWyBRuCuufno5UwyqVT8yXJ+CAwVH56U9MfZzAt/qY+DK9/Kj8GAcC6cC87ej1etvefqk8TX6eULZfVJuZ9D5Rbd+ghX1Poa8nJchtWUStWvLC7HEBcy7qazXi5BP2NuwVWpw60wmbZVAkkIRZNl6AwSmuwQ4n3I+q0adGJt+wYQP+8+//hMLTiSyit7o4TG1Pj7lYfzKe8Ne5ipesX4GVDx+NxiWzM+7XqaefiiknT1E6p3KMm5vJO1VeXG9GT7yhx7K9yQkc5vjsCjY+8dwujkXPnTs39N5caWkpnnzyyYIFq3uCTPdP+b5zEgVnHFVFVdLmAM8e4bouXJE2tgpXrQeg4rpG/9bYanwWC/stLGEuF+9dLcA+tUzMqGPnuzQF0iKNl1Y8j3+vluPn3JXXr09Um1vi2VyJajMOcA7OORw4qk+Q7YyeQIHD8f2W14SXD1Qcbm2HC2aEtPVkCgw6X4AJYPFrr2PW7X/K+7iMPuwbecUTQmDGjBmh8COOOALf+c538t5edxg9Jr8JhjOm32s07n18Fs6+6GwZELSJWcupdNI7h8wkBnK9TCqMrSsvWPSyyUObK4NpAvm3J9qxpWOz6S92HbcLyirD9sqGRX9B6Y77h8KXvLEEz//teTwz9xlce9kMHLTDIfjhuZcXLKodZO3atbj3znsxbdI0jN5ld1z63R/K68HapXwpdAy9trYW06/9PUp2OgxgjmXrTANIA35rqmoY0l4LIlzoCWig2iV/W2P1HVY/AgEMPOAysFhJzjI+9dRTRqTed375TNt52Er74S04QRAEEYZGqwmCIAiCIAiCIAiCIAiCIAiCIAiCIAiCIAiCIAiiHzJt2jQMHz48Z7zOzk6cd955SKXyF4MWQuDSSy/FXXfdlTVe7bgLsHXErzMWpOfy7mq5Pa8grNrYP4W1R40aFQpbv359XoI7UXz66aehsMrKSgwaNKig/AQEWpMtsIWyPWFsGD8/oX9D/baF7qAdtzJsJMrv0mxKRC4ThGb8+PEZBeWjuPPOO3HwwQf3YImIrYUtrJD31R8QhbOFE6IyCYs3yLbMJ5qt4wYc23RT6DmQK/EA5eTtuUczdKQTWN/ac2LSnjhoXup/ERkgayVnEswWgb8sGQACeO7qX2HJP/+Zu4xEl6isrOzR/EUyiaZbfxsKLzrwQJQceUSX8qqqqtpaxeoSO++yMxa8sQB1AwfAunABBJw0Mzn9Rqq2RCxH/e5XhK/jwYMHh8Ia3HRvFMZH27vvdjlNbNddMejRRzDwvtko+cpXwGKxrPGL9tsPtbfcjMEvPt9lQe4NgUmTft/YjI3pcD0dNvEwHHPyV9QvWd+me8mgcRDla+4JbzOfUIfOL2qiGltQgTHm3d+re3bXFYBgEK4UdhgwYEDkvpaWluK4447Ddddfh8f+9hiqS2pQVVyFiiIpnF0aK0WxU4Jip9j30YLbFUWVqC6uRl1pHQaVbYea4lqUxysQ50VSHxv+j09o23UtB3ErXMlzazFtT2Q7EA4t3h2QFmdeR2jcx61nHv1bWBUZcvjOR1y7qw7jWdjWno123333nHEK6e9mz56NuXPndilNOp1GY2Mjli1bhnnz5mHIkCG49NJL4bpu7sREn0VPhNMjedvCSBHbBRBu3OxLOKhd1dViRqWP+kRs20wQFFE3hQhq6zyJMOmI+4IgfUlgiiAIguhb/Pvf/85L5G/q1Km9UBqir3HIIYfkFe/mm2/u4ZIQhKS3bDvBkRWdTtixVHrHCQtrS/FBz44D882sZzOGF95uwGX3fNSzr0j0FLnKHKlvLPDcimfxaeMKeJPMciVuypS4qfcs6WjpbM7gMC2myqQQK7gUaOUcnDlg3BJZBTMfZkRXVXruF9dmcIyQ69OPPZXXuFjlqAlgzAGYA6jtSiFpT3DaCFZbAtdFA8eg7vArIitHpFPY8I/p6Fj5H5VfDOBxgMfUJy7DWExuy3xi/nDYgtjqY8XNJKatRbPBtKi3Ljs3+2qLZ9vi2z5RbabWaalzs45Zy1ydItZARZSotm8MIDCowbi3XnhpguMGvrGHoCA3C2wvclv2oIe9zi47fGPlTIvD8yIMGX8TBn7pykD+mUk1rgCYEm1X10G6fTNalj2FxiV/QeO798LtaICun9D+6TpWxRNGJdnFxn9ehs62zMLxEyZMwG9//1twh5t9AJMCzrbVVo9p6zbRjGtbE2vGuGoXg+aviHGdfMeiFyxYgG98wy9izBjDnDlzcNBBXZ8EtSfp6OiIDC8pyS0Ym43q4mpj1xCwJw+VVZ1Wv30Tiyobvyu07ULbI1z17hUC7wHoY+zZFYTPbmFJcVuTiNpHVkCgoaMef/vgEXy05SPZZqsPBwcTloA2IMM4V+2yPHk542ACYFwucyWEzXVbzmS/4DBu2nnZN6iWnelJFbzegDE90QVXbQ73riHB0NHWgW+d+q28z8mSHb+MnUbulVfcxYsXY9GiRaHwGTNm9Np45/VzZuDKO3+CCV8/DsNGDMtru0XFRTjiuMNx6+yZuO8fs7HXgePUGu+4+97cU1l2dCYCJ4Ww7IgK5oWbs0r4m42u2rZyseDVBWoDsnDpzjT2Gb9PKF5nyya0rXgtUuT52h/8Br/+0Qw8+WDPTi7UWN+I0844Tf4IVENP3zaefcxglBUBEGn1kSLa2obqF9hOq85GxQHMsrLEwrKOqi1Ei2vHygajdq/8hOav+PEVcFVaEtcmCIL4YpP9TS2CIAiCIAiCIAiCIAiCIAiCIAiCIAiCIAiCIAiCIPokjuPgl7/8Jc4+++yccd966y3ccMMN+PnPf54z7ubNm3HqqafixRdfzBqvdq8LUTXq1LzL29cxL8xHqckFWL4uicP3KO/xMm1t9txzz1CY67pYtmwZxowZ0+X8Pvjgg1DYHnvsUbCjT3OyGZ2iE5w50gGDWSJ9WiguKDwp4Hd01r+Zl1Q7RRrhORWuHfwMeRZb+mAIn7igXSbtVEgOF9sWl1xyCV577bW843/zm9/E+eef34MlInqDrJdysM0IOQPrNghgguV09GOMGaFMKKcvKdig2yolQgrX50yuHUptt+2GjgbEeRHqSuvy3NOtSA/4enbJSZIBbz4wB3/47W/R6lJDvLUpL+/Z+5/W++cgvWZNKLx6+mUB0YTc9HRZNUyJdYzbexyuv/U6HHDgAeCMy9sXo28pjDO2EN79B0lB+jnsy4dh4WsLfWGvJRO4GD0r6K4dvTWtb79dYEYMJUcfjZKjj4ZobUXyv++ic8UKuFu2AK4LVlWF2LAdUbT33uB1hbfP695605w7r3ck8VGyMxRnh12H4rKZlyphAMBIatjC2EKJejApayJX+8VG7HPXvu8VwgVj3Ou3ZGbwfJWNHLeXh54IR9h1LgU2xozZHatWrgIgxSQmTZqE0844DRMmTEBpSanOtFswMBQ5RShyilAeL4cQAh3pDrR3tiPR2eFz1Ae8fpnZzxqmc9fPJWpPhapnAQidTvXfRnzJ/MfM/1JsRNWRENDCsp6QAAMzjYlQ6ey2xDtGuqymzIH68h3LiN+5sNuu/g7nPGecDz/8sEt5trS04Nxzzy2wRB7pdBq33XYbHn30UXzyySeI5RDpJ/o23v19D+SN6OcLXxsetW1b9wkRy1uDPESSfOsLLMC20iZtbbZs2ZJXvHwmayQIgiC+mNxxxx15xbvkkkt6uCREX+S73/0uHn/88ZzxfvrTn+K8887LOJEWQfQ0PWLbCYwZ6WVomzOknm+UsDaEPYEWs/LWz3daXFjg8f9sBGMCN58/Gry/PfcE7OYhrAMjhBTV/rh+qSWerYW0uSVvyr0xTgYprmqEgpVIqhbYVqOcDDDiqlKo2zGT3DItxMq5ea9ASnbDHBeZTuDJR/IQyWQcZcOOBIQ31ifzERBMbcMSkWTMUaKRcp/Kdz4S4tB2bP73TARPRuF2YtMrN6Cm5WxU7XmKGSP0Kjsf+5myRWQUpWaqjvU6HoijRpeNQLM+MsyLa4SzLSFnWIK1ZszZ+vh+21ZOoMui2vYy4+pFEGYltca3Q0mYeRfFv1KfzHadR53cdjz9JayGRCdlRjC2dq/voKhqV6x78RK4ndGCy5pkw1JVj5LO1vVY/cTJSDWvNmGbF9+M6jHfQM0+FyBWNtAah4a1b7rsMrx97UK0r38zcpuDBg/CDTfegGmnTZXHXfjHoRhngCsFc/UYMxP+c1G2ocKUxWHhMc5s4zq5xqKXLl2KKVOmhCaDmTlzZp+c/GVNhN0TALbbbrtu5VtZVAVXyMnVGGNgwoVgDK7LwDjAGYMrXLnO5eCOFNPmQkAw2Q6ZSTuh611bL4Q5jt4EnwBj6qjbRlAA5rwHCxx/4N0N7+D1tYshkAZX56OWvAZglhlT4VyJaMMT39b9hNfae227nByBe/2BnlRBtUcyPw6Hc594N1f1xnW/zr2ehzGGsyZ/A21t7XkdC6e0Btt/dSYGVcfziv/Xv/41FLbvvvviy1/+cl7ptwblJRXY98h9sf/4/cDgINHWgTWffIYNqzegaXMj2ls74Ha6KC0tRu2gOuwyYheMGjsKpSUlsg/VE4wIAXB1zqi8hbDt4kDSTahzzd+6e9e6/waCIUc7ELzfyHrjl5ln/vEMBh0zAPWf1ePfT76G1599E4n26Emmkps+7voGdPGcIlQOn4DSYUciXrOr6TeFm0bnlo/Rvv51tK18EZ2tGzLmMW6vcTjqK0eF8/bZFGFsv0D4O+o+LZ+x+dryOKZ9uQ5zXlrvbUgwAK7qRjnAXJUXh5yUWN9PuRDgYMJVfbROJ69Pr0iWvdlaHrD3RWh8/z6kO7KPeS9atAh/e+xvmHbyNNg2UwROr7xso7nuZwmCIIg+Db1dQRAEQRAEQRAEQRAEQRAEQRAEQRAEQRAEQRAEQRD9lLPOOgv33XcfnnvuuZxxr7nmGkyZMgXjxo3LGOfVV1/FlClTsoqwVOx8HCpHfg1VI08uqMy9x9Z8093vgfHh6uwObn2VAw44IDL89ddf77Kwtuu6eOutt0LhBx54YEFlA4D69s2hMGFE67S/g1DasragnXIcFUL5bwolzA3lBCZ8TjrZ0PHIR4Kwue+++/IWFAGA/fbbD/fee28Ploj4vMgkYJeVoCgDpOgm0xraENKnHtpxTYuTqvbIqJQqxzLBVDq5TkA7xirhASF/r29dB4c7qCmu6dY++3alu8KAWZJH1WvGus7SxS9+5h848VsXYFMi2umR6B5lZWU9lrdoa0Pz734XCi8+5EsoPvTQLudXWlqKIs7A1S1ADIADhlYhkIo4l8fuOxY77TYMZeXlqKgoQ3l5BSqrKlFZWYnKqkpUVVejuqoatbU1qB1Qi9qaWsTjceOYzbXYQ5Qwi7pf8QniAqF7E+2cHsQnmLuN3KX4HH0VR44/EjNnzvSFvZFMIikE4hH3cV31k84W327f2/77X4jOTrBuCNqy8nJ57h7ypYLzyMRnry8GALyXSGJOU0tknLN+dCacmAP7hJQ6MUwJvIiQI7Ww74FVn8NVfPnDF91ocngO8N72vclmdObCCDH47unV33kXfBMffbQU37v4ezjnnHNQW1urisEKcobPB8YYSmOlKI2VwhUu2lKtaEm1IC061f549aPPVy0JA8j+WHXJUlxCO6sLE8MISHBLKEaLbmuHcS0koaVwjP4E/PcCwhLOsQUJsoprByBxbUlxcXFe8To6OlBSUpI1zrx58zBjxgwsXrx4axTNsHr1akycOBHz58/fqvkSvU+3xbWzdF65nk309Zq3wPbWwBKay8W2ck/T11i2bFle8QYOHNjDJSEIgiD6K7km3QWAurq6bgsBEv2TY489FvF4HKlUKmu8VCqFE088EQsWLOilkhGEJJPpIJ/nJ8+WrAVpQ5lAj3OZISvXLwOoJ2EMlUsJKfvV/fSAmy8HMHDMe20jWjs6ccdFY1EUyz1BWJ8i1ysaDOhMd2L+J89gReNyT1QbzIyhaXFtGaYEUBlkGGNwmKPEtDk4V4KsXImyqnUAg8Mdk79jCbNqcVaZVh0XLdLN5VFgjOPdt97Nubuxiu3BwM17CdJux5TApKwQAQZPXF1YZgE5plgxcgKYE8emV6/zD7IqGt76K3jpAFSOPE6mMnZDYbaRtcLNt97P4Hodwv2/mV0/tqC2/nBoIV0jvG0EtoPL1sfERSBPICSqzezyBcuL6GUtrq2rhqntMHUt2mMWAtZvEcgreL0Gtxk82QODLfZmhNBq0wCA8t2OQ/WGb6H+7d8jG6XbH2LyFW4Kn80/3yeqDQBuZwfq370HDe//FdVjvo7avS9ArGJIoGw2LKN46/jx4/HXB2ejurYa9jHS7+xwM+bt7apwtQiqP66wbNjBcaJ8xo0yjUVv2rQJEydOxObN/neLLrzwQvzwhz/Mme/nwTvvvBMKKyoqwrBhw7qVb2VRpTISCAjXheAMrhLHFoC37AoI7irxWwEBF65g4BDmt9Sj19YbbTcQEMoOoo0RwuoDzQThAIw9A97x3di2Aa+ufgWb2zap7pXB4V7boNt8xhm44KYvkK2xbF844+YccoS0eUmBbMcT0OaOT1CbmQkV9CQNchtMcPnNmJxEgXkTAMhyeWW/4+bf4+03w8ctEsYxdMI9AI9hYFVuYW0hBP72t7+Fws8888z8treVKI4VK7ud7LOKy0owYtxwjBo3AtyRdenwGBwh61j2qRxm0lz1Hh43AtvQt0nefZJqfxPpJFwhELO7JPsb+prnGZuuKHtWd+3n8+fPx5JblnQ5Xb7w4hpUjz0Vlbt/DU7pAACOsf/pPrl4wEiUjzge7NCfI7FpCVpWvIC2Fc8h2fiJL6/vXvTdjPdYvTHOftbRg/HAy5+p7tXuBGybIwdjaUBdVwIumAiKa0Out5aVhdPkqSd3Bhh4UTkG7P9DbFxwVc4y/uynP8OJk09EPB5HvuLa3jTRgTrsKfsJQRAE0eOQsDZBEARBEARBEARBEARBEARBEARBEARBEARBEARB9FMYY5g1axb23HNPNDc3Z42bSqVw7rnnYuHChYjHw84ca9aswQknnIDGxsbI9MV1e2Dnac+BxbILS/V7RPBH2BHx/ZX9U1h7u+22w+jRo/Hhhx/6wp9//nl84xvf6FJe7777Lurr60Phhx12WMHl29S+STlsCZ9Dnl7O6ofL4HeCDK5m/qiZsiCIIG+//TbOO++8vOPX1dWRWEQ/xRZWyHtqBu2QzfxiltJbMNx/hMUbtICm3JorPA8tppyRZZ46uu3BJeMwofPU4qfSKZYzhrVNq8GrGKqKq7tYG4HdzFcMMFOl5Uiet6i2p2oayT9ffBGTpp2CDhLV7jGKiop6LO+WP/8F6Y2bQuFVl1+etY/PBOccv9t+O4hUysg5cAasTKXxmy0NSAfiv//W+7hy5hUYOWYkYiwGhzvSYVg5YNvfTH2AsHO//x4mkwgt8+LaDpu+qHm3RNsMXz7sy+Ccw3VdE9YhBN5OpXBgtnNvKwsvi/Z2tL3zDsr333/rZrwVaN2wAQ2frsDyZAp/aWqBGxFn78P2xiFf/ZJxAmZanACe6IHPRZnBN+ED4Dm+y8chAThciWILqQStRLGZnvRB5RVsu5nKTGhnehWHCT2nhAADx4knnoipk6dKgXrmFzDoDTjjqCiqREVRJdpSrWhMNKJTeK2EqS1h9+Na9sUSmFEiFjoFgwATDK4AGBcmrlD3AxyQ64yatqp0W1xb9/FauMKqY6aETHKKa2dwGI/6nYttQVx7t912w6JFi3LGu/jiizFr1qxQ+NKlS/Gzn/0MTz31FNra2nqiiACA5557DrfeemufFYQh8qfb4trZ8g4IQGTafhRS1KnA7WZqB/JoHraG0Ed/b4d6khUrVuSM4zhOzxeEIAiC6Jc0NTVh/fr1OeN1xw5E9G845zj66KPx7LPP5oz773//G4899himTZvWCyUjtmUYmJxwucuTDmUZXw3YdoJmG9vEk/G5y7LtCGPMdqPvt/V4p55AzQhqW2VkWpxQCi0+99YWnHH927jnB+MwoDK3UGdvkvM5N0vVt3e246llT2JDyzojni0FseW+O0yKqUrRVSWoCiWzyuR6Od4v2yQGDkeJpHIu7WZcCawyMHDHARcqTyWyyo24tN4+lNi2N5baWN+IhoaGnHVRuv2B0GLQUmtSSOFIOEpgWKh1enBOi6zLimJKVLJ8+LFgvBgb/3W1JcLtUb/oLlSOnKTSBOteRCzbByBCwdRnbOPWajXWaYlhe+LX3IsfFNQWMlym5WrZ2o4lvO3fvv0Sx1YQ1falBSDk+KwME2Cce+du6Dw1RzGQn38EPLxNEYjrX2/aByvLxMZ30fBe7km621a9bJa3vH4rOjb+N2NckU6g4b0/o/H9+1F38BWo3etbVjGYVw4wlGx/UGQeO+60I6prqr3dMtXJjFC2bg2NDZsJK28lIC609K4eJffGoLsyphMci25vb8fkyZPx8ccf++JNnDgRv/vd7/rkeFFDQ0PkWPR+++2HWDcmdwWAIl6EllQrKooqVLspAOH6hKO54BBK1FZAf8tj5DIBZk8WYfV0elJU3QN6J4O/DLaIsjrV0JxswpvrFmNZw8cA9IQGaoIE1V4wrkSuhWyzYdbLdhpc9QF6P5gDxpWQtuoPpPCzEtRW/QHnap2aUMGIc0OKa0NtTwppM1+ZOJeizn97YB5u/c2teR+HuoN/iFjtbgBc1FbkPqZLlizB2rVrQ+GTJk3Ke5tbg2KnSL2b4ipBchh7HoS8JXGFKwX1IeC6rqkjYWyE6voXzAi6A5ATj5hzUr4Dk0wn4LBSc4+l34FhlnEy88TUeQ07d4mVK1fi/SXvb+VcJfGqHVC959dRPvwEsFgJGLhn9/N1KUzZFAEwhuJBe6J40J6oO/BSpBo/QeunL6DlkxcQ71iG004/1UwOkg2fjXUrmiRGDi3DvrtV4I2Pm83xYWZCDmEEtr3JRQSkaDYC4trynJOTYHiTXWQT164ZeyYa3r0XqaYVWcu4bNkyzLpnFi686MKQzTTYnUfZSuWWg41cYfUVou91TwRBENss/WxqMoIgCIIgCIIgCIIgCIIgCIIgCIIgCIIgCIIgCIIgbHbaaSfMnDkzr7hvvvkmbrrpplB4MpnEjjvumFFUu2zoYRg2ed62L6qdDQboN+Y/WptAItUzokg9zYQJE0JhTz75JBJdFCGdN29eKMxxHBxzzDEFl21D24ZQmPFrVAvyWwR+R+rX5od1XL3f9vb753Emtg4NDQ04/PDDkU4H5VejicfjWLx4MUpKvsBt5TZIVh+n4MpAk2H82ljACcv4x/md3xhjJp52PrU8WI0Yquc6rh3X1ccLkY5sjGFl06doTOR2/s9EXu1g0Jfdl0GO/CMiZBQGjGij9Wf+/Pk44cQp6Ojon5Nf9AZasiAGhiLGUMoYyhlDNecYyDm2dxzsHIthRCyGsfE49i2K40vFRTiypBjHlZbgpNIy1MZ7RljbbW5G8+//EAovPvxwFH/p4ILzZY7jdwIXwE5xByeUl0XG//7pP8DKZau8NEJ49yI6j4j7EHM/YTlj2ie/nYcXP2LZKqv1w7et0La9wvnSd+Wvr1BVVYX99t8vFL6wC/ep+fqlRsh2+Gh+7bW8t9mbrF7wKlanUpjV2IzOiEM3fM/h+PFvL5MCAczXo0CL1MD8khg3ZdOXCK//0k7GrnWuC2EWI05VH1psQ5+urmqzXcg+rdgpQUVRBeI8Lh3y+wBl8XJsXzEUtcU1YAIQwkXadeEK6yNlBCDUb7k+DVe4EK6AK4RcVlIVAoFw4QIQqj5c7xlHXZGuWRLqn7pS9fUfkLnw2hgl1KNUzP1tlEfwuu9qO2CkK8MZAAAgAElEQVT3vz396QnynTTnvvvu8wn9b9q0CYcccghGjRqFuXPn9qiotubaa6/t8W0QvUPBwj55XgbM+ss7DWMFfwrBm4ige/RFkaS+xMqVK3PGiZpwkSAIgiAA4M4778wr3gUXXNDDJSH6MrNnz85bCPKcc85BZ2dnD5eIIPx4knz+Zwff7yyPFTkfqbTQsx5cFF7ujLFIYW3hE1Nmvny0jUcakjwLD8DwxsdNOPFXi/Dep025StXr5Hw2i6jIDW3rMfeDB7Gxdb0SQUWkqLYUTeWeGKsSYOVw1La5EsmGFMlmHA53wOGodX6xbqYEV5n6H+CeyCtjqiyq/pWY99z75+ZVD1W7fw1QwpJ6G95vB1rWizEHRnSa6XDvw+CgfNejsN34a8F4xDnU2Y62lQsAONZHp7fDYupj/45Yz2KyHCwmy8ZkGRhzAObIZThKNNPaFnMA3+SjDBDci6v2zdtXXUZdLzDrbatmSFQbgBlY1uL3kb/tcHu9/PhHwQNio5GncJTVwA7LtF5vwx/HP74pz7HO1g1Y+8y3IDrzs2d2bHoPbZ/9B1ve/mNe8YWbwqbXrkXTh/Mylj1euSNiZYNCaV/+58sqpjF2qTyFGXM2e6PbANerZzMezjwbAteT1KKwCRt1Hbqui3POOQevBWw3++yzDx588MFui1T3FHPnzo28F5o4cWK3864orsTyjcuxfNMnaEk0Q7jS7iCU3QHGTiHr0VW2BtcSSfe9ewVYaXXd25NXCM/mY1J4x6gp0YAFq/+FRz54GB/XL1NthTeZgWlvlfg1E0ow20yioNt+R/YDSlTbYY6ZMMFRfQKHI/PS4ZDrAJgwpiZj4Nxrn6W4tvxwLts8zrnJa/lHy3HFD67I+xiUDN4f1Xueaeqiqiz3efjKK6+Ewurq6jB69Oi8t7s1iHNp8xfKvi2vXilwLM8RfZRdZQ8TcNW3OQe0CjfUpA+Cec26bkaYAOdAR6odWmxfrrDs6HrBWmXs8SHjevY7tZD9PANPPP5EwTaokh32QaxCtqGMOyiq3Rnlux2Nmv2+jSHH3oKhU+egfNRUsFixV3atqm2/QGRdW4G9QLx6V9TudQGGnfQwLrjpPygti363QWT60QPmta8dth2karpsX4RIQyAtw/RHyI/QAtrq/IHwrJ9efKhvbSOFWQb0/bMA40UYeNBP8irjtddci+amJpVTxPscgfcpgvSl9yYIgiCIwuibTwUEQRAEQRAEQRAEQRAEQRAEQRAEQRAEQRAEQRAEQeTN+eefj7lz5+L555/PGfdXv/oVJk+ejD333BOAfIE8m7BU3f6Xoe6AH4Pxviq60vsvtac6Bd75pB0HjYp2XOjLnHLKKfjtb3/rC6uvr8cjjzyCM888M688kskkZs2aFQo/6qijMGDAgILKJSCwvm2dF1Co5lTACTLo4BdcTxCZcF0XBxxwAFpaWvKKzxjDvHnzsOuuu/ZwyYjeIlNzwXwOpBHrGVNtj+WZFYyuVbOVkKbZkOttV+i8ADAjkMmMqClTDqe6NNJHkYMxASb8UqqfNn6KHSo7UVc6sGt1kK+odsYMcuRfgLOaECIoP4FHHnkE55x9bsZJInbZY2cMGz0Mrzz2avYC9TJaRoAzT5ogxhhiAOKMoQgMRQwoYlIIuxgMJYyhhDOUMYYyxtU3QwXjKOcMlYyhkjNUMo5qzlHFOSoYR5HaYNQhtTWZXWvZknU1nxqnZ4RvW+66G27EBC/Vl/+oexlz7bDv58TyUrydSOLTgDP7lo31+N6pF+OeeXdjp12GQdeCJ6itfIK1uDBTYgD6mhdqa9op1sTzLhQpfOv97vZtScAJtL+iW7PxR47H64tf961blEwAqOxm/rasRbgdD1Zh0yuvYMjFF3drmz3B6y+/hFu2RAvp7Dh8B/z8np+itNJ+RpEiP1qwwjc1A/O3pka4WccVALglvGFVok//wtYLUd9M5SUYlDi17utkjxXjMZTESoyIiSlf4DuqM+6KKGt3BFwriipRFi9HfUc9mpNN8B4rPGFYYepVNg66R2YC4JzDFWqdrz/npt3gjEOo85Gbk1CAMQ5XyDWccZk303nr/IQ5lxmY174z/Vt49yQIC8YE26Lg722ZY489FpWVlWhubs4aL5lM4oEHHsBZZ52F22+/HZdddhlSqVQvlVJSX1+Pxx9/HFOmTOnV7RI9g31N9vh2+srNgek3vhjtS19gzZo1OePQZGAEQRBEJh566KGccWKxGI4//vheKA3RVxk8eDCuvPJKXHPNNTnjtrS04KyzzsKDDz7YCyUjvshktttkMQyrVfpZzf6WNhhvPN0WjQ3moZ93tABplLA2RFqNrXk2Hk/kVloKGHOlDchYDqQY95rNCZz868X42WkjcfYxO+VfKb1Azudcq/r/u+EdLFyzAGm4Suga8luoqWKZtnIpgVUlsC3XeYKoUjxbiaXCMeu4CeNGgJUpsVVph1Fi0Nwxstc6nRRKN5LbAGN49u/P5t5/HkPJoL3UQKo+YaSdTk1/J1dBjgf6x02FZbDxrDRlOx+J7SfdjbVPfiu0vbYV/0T5zuPVLxeJTR8h3bYJ4DGAxxAvG4hYtXWOGFsk4Am5+/bAfDE4gfDAR4uUs/A6TxjeUZuMSuuJavu3AXii2qoumLUuGDfyNyJ+W2PDEZOUMm5ft5nyiVonAssisF5v0oqnx8UF4KbasXreFHS2Wu/FKPbYcw8sX7Yc7e3tvvBVj50AXlQRUZ7sbH79BlQOn2gJu/rTVwyfgoZ3/e/8tDQ2q7ZPjSlzrkR0hRcu5Pi1YALCtcagmSXQbAk3MyN27I1ldxUhBK644grMnesXvN9hhx3w97//HZWV3bMf9RSu6+K2226LXHfGGWd0O/9ipxjFTjFaky1YvqkFJfFSDKrYDgPLBoLHiqSNgUlxbc64muSTy2MFF65g4NDHzoWIsDsAAkIwpZ8sr099FetzY03zKny0+UN81rLGvN8ghar1VANy0gSm7EWcO+BM2jS06DVX7YQWYne0KLeQEyOY9p1zcCW87TC17Pu2+gDTtqt+wpF9juPo/gWyX+YAEwxLP/gIU446CZ2p/CaFcYorsMPEP0K3c0IAlaUR9wABFi9eHArbd999ffcTr776Kh599FEsXLgQH3/8MbZs2QIhBEpLSzF06FCMHTsWRxxxBE499VTstFNh9wZxHocQrrJHueCqr2JM2cOFK+1XzDFzFwBG8lj9uXAhJ6rQ7YCMIG1Z+l5KCCDBOuQ5o21dOj99D9bV9qHA4W+9nUcfe7SwDAAwFsP2k+9AqnkD4lXDwJwSQE9OoSayYKH+gntdgjrPoSeosKyPUPZGkxQCkw8fHGEr7X0mHjgQv7x/KRIpKYot75mZv7hggOAAcyHAwZSAtrSRWuHCVVUjw/T9gW6BdG76jqpyt0moH7Q3Oja+k7WMmzZuwq233IqrfvkL33ll7vH14chgK80URhAEQfQfSFibIAiCIAiCIAiCIAiCIAiCIAiCIAiCIAiCIAiCIPo5jDHcc889GDduXE4R2FQqhfPOOw+vvfYaYrEYHnjgATzwwAORcYce+2dUDicBpygWftjaL4W1DznkEIwZMwb/+9//fOFXXXUVpkyZgoqKipx53H777Vi9enUo/Pzzzy+4XJvaNiKZTirX1vwgkWyiJ5k6dSqWLVuWd/yrr74aEydO7MESEVsN2+85tKr74gu+5FprNw/xBSAswADhWuWCJ+arHVo5A3cZhOAmTy2aKp1VuUwpgJVNK5FIJzC0YodMNeMvUh8X1dbbv+nGm/CzK38O13VD8XccvQNO+t5k7H3EXuDMQWeiE689tTB7wQJUcoYYGGIMiIMhrgSui5gUuS5W32WMoZQxlDOGcs5QzjgqOEMFY6jkHDWco4ox1DCOEs6NcIPaDfPNrd+2u6XWP/BORRFKK6xvvVZYGWU6pPn6nfZUl+tu2YLme8ITdpQcNR5FBxzQvbyF8NWjdNqUWsHfqa7Ar+sb0eb6a2DDZxtw4SkX4U+Pz8L2Q4cqJ2BhnL4BGP9XG9vJ0ogICy+NcdjMxBfknibX7dsuu+wSCludTmdrujPSlTTBa6hl0SK47e3gpaVd3GrP8vN5j0eGDxo6CD+/92eorK3ytQtRQtpazECpFvjbIi0ko7279bnPtdMxD/gcKyWEsCeybNOFFtfxxJ1LY6VwWP9wZ+OMo660DuXxcmxs34BOtxNaBIWBWRNZMCXGontsQDctSqIHgFBiEa7qnRlcuOp4MEuEmwNKzEAAcIVr8sglrq0JOYrbDaHFF1lc+5e//CUuv/zynPFuvPFG3HDDDXjvvfd6oVTRPProoySsvQ3Ra+LamZ47ehHTlxC9yrp1YXGuIOXl5b1QEoIgCKI/ks997+677w7Oe2biNaL/cPXVV+NPf/pTpK0wyMMPP4zp06dj//3374WSEds0XRjs82SrmS+JzwYUfF4JaO9mfJzRIsVqsNkb+pIFjBbWdn07IJdYYFl/5DiSFqMVQiCRSuMX93+AF97ZiBu+uQeG1PadyXJyPee2JJrx8soXsap5FThXwtXwhLSNgDYDtLgqUwKqjDFLOFsJactYgF6vxFWZTqcEVzljSsBbC65K4W0ttApZCjXqprbPOCBkGd9/738Z90kTr97FE8eEFhQNCIYyRwoRw7PtyYnxVBoI75xUNrDiujHgJQPgdmzxba/1k5eQ2Pg/MKcInc1rINx0+Hg4cZRsvz9q9/8uimp3BcD0KQV7tkT/GKBeDohemwlE1ThoQDCbmTieVHk4vX3PwANxAE9UW10fLHiP4Y1vR/9GxG/fEVCTRypcbbjVRbTP36h8o8S1gfCAqyco7YtrrRadHVj3zLeQag5PiDV48GA8+uSjuOWGW3D3nXeH1rvJ8DtgZ55zJi66+CLMvGEm/vbI30LrO1s+Q8P/HkDtuG96dmerzMkt74fSjBo1WsbQx95V5yhT9aaEtLVNVsazLNRCWGe0UGPbVn4obAz6j3/8I2666SZfWEVFBZ566inssEN+du/Pg/vvvx9LliwJhR9//PEYMWLEVtlGWbwUqUQSAENHqgOr61dhbeMa1JRWo65sIGrLBqDEKVHC2ba4tkwvrI806ViTLisRZH2c9fXcKTqxvmUdVjetwqqmlejoTEiBbMu+JO1Nuq1VIYJZbbNc5owrO4tu7+EXx2ZW+88ZOHNkWiPIbU2koL71BAvSRssCQtvMCH0DqnkQDPffOwdXXX5V/hXPGIYcPwvgcXPGcwaUFed+Top65ho5ciRc18WcOXMwY8YMfPDBB5Fp29vbsWzZMixbtgxPPvkkrrjiCpx77rm47rrrMGjQoPzLDyCmym4E8Rkg4MJMAgKmBLWFav6FOSeEEOBMnSn/z955B2hRnH/8O7PvVY7j6FUEREQjSkDFgiixohKNscUSCwo2bBgVFWOJimjUnyJqFLGARoGoEBPFiihGhSBFESHS+3Ec19u78/tjys7uu2+5CofPB89739mZ2dnZ3Wf25tnnO8qmCub7ajxXcvhhqHGjWLRwEQYernz/geEAsHzpYUMUQuxHMJ9I8N1i85Zt+PKLL/39kdMOkZYdULE51jYGqdqxCnAykN66B4RwAgfjjZ3+dPUeEQ/av8CbDKYj5SIr7VpFcFjvBvBVhzzc1tYW52RFMKRfHj78b76sUvjfeBEsCu0PhdBC2XLxGNMEn7i2fnYCABee0Lj6bsS25XXR7si7sGH2eUnb+cTjT2LU1aPQsVMnfaCySWHXF0KuqzhpBEEQRPOgebyJRBAEQRAEQRAEQRAEQRAEQRAEQRAEQRAEQRAEQRBEQnr06IFHH30U11xzTdK8CxYswGOPPYZRo0bhhhtuCM3TYfD4ZiKqXYso2gbki+9LccPw2gWm7AkwxnDbbbfh8ssv96WvXr0aF110Ed566y1kZGTELf/hhx9i7NixMem9evXC7373uzq3a33xOn8gRzLVRfhiP+OmGZFaa7uvar/+n6cLGChP/LL4y1/+glmzZqWc/4wzzsC4cbUItCOaDXUSXwgpHxdLfEHnh+vtATqgmykRTbVDoYI8teACU8FkXIV46TBVARnsLrcxbCnZjLLqUvTM2w8OCxF30O1OJvaXzDQmKB5P3C+R6J9pD/O+l5eXY9RVV+ONN96Iyd+pZyf89tozMPCEX4NzKZrAOMeo8Vdh8+rNWPPD2iQH4HFSdjYuapENBwwOAEdpEDiqnzmYSmNGFFuHT9qSAY61PVY0wy8tkPC6CRv74HW5CMmYKKa0Nk9QUiS34Z+5iic9CxGyMEzurWPqXbdw3cDjhRfE2yUSwW2tWmF84S5UBI5r07pNGHXuNZjy7kvo0KG9V1qJAoDB3JsxhJ28YICmEigOP9FJnm3DAoz3cOIvWhDL4UccHpO2pqYmaWl7EQP/vuv2l4JbWYmiefOQd/LJdSjdOCxduhRr1q2PSW/VrhXufulOtO3UBgCMeIH8AiMW4MkZWEHZRkAEpqxB+AV8pPCBCiU2z88CnnQGA5dqCybuG4ASgwYi3EFWJCsmENkW/N4Nf9alRGYkE11zumF7+XYUVxbLXmSwRHgYmKuFGNT4C9dc+14KB2MCWiobwpPU4YzL3hQqeFwLLmnRCuEikbi2RpumoLi2z174/gb6ZYprjxkzJiVh7aVLlzbI/jIyMlBZWVmnssFFsYjmT1OJawOJxTEaSnT7l2AzmhPbt29Pmic3N7cJWkIQBEE0Nz7//HNUVVUlzXf22Wc3QWuI5sDs2bMxYMCApM+2Qgj89re/xcaNsUKiBNGQNMTCqWYuR002hi6cymL34c25CDghiw8IEYWZ5xHCm/vR83OQ80CM6cUyPTFGxri6z1zMXZqPE8d+jj/9vg8uOXFfJU69+/EvGgvzeWn+Eny76WtUu1VGSNsIauuZSqZFtR3pQwmKalsCq5z5hVQdFjGC2g4ccDVfJ4VXufTbcOkn48yR25Sgq6MXHGSeKDQHAzjDpvWbUF5WnvS4s/cZosrb15ia01NzewwCgunvgBaclFrsOi0gsA2gZZ8zsGvJqzH7rClJvJiSiFajfMN/UL7hP3Cy2qHlAcPRqt8l4JEMq42e99MjVgyUsdg0eGcOWjjbeLvMJLO6roW/fu+tDW9+mhk/i7D2kUIbfWnBFKsO33w3pKCpvk5d79CECMnvqz/MtoS92GL7M1W6AES0Cps/GIHSjfNiasnIyMDfZ/4dXbt2xcirR2LK5Cmorq4O2Z9Hz1498ehfH0WLnBaYMnUK7rj7DgzqPygm385FT6NV3/PBItlWqkB10XqUbfo6Jv+RxwySc86uUKfI82XqfvO81Uz54Lx5aqEz67UEoGxYyBy0riMZ7733HkaPHu1LcxwHb731Fg499NCk5XcX+fn5ceef77333gbbT0YkC6yyGIC69QQg4KKwrBCF5bvAd6xGi4wWyMtsjVaZucjNaIWWmbngSvBfMBdCMAjG4AoBx4xT8hy5rovymhLsqixCYcVO5JdtR0F5PlzLYnHOvQVdlf+IgwGCW9eQtPWOJcQvxbEdM4Y4ym/K4fhEt+XiCJ5gtmOEtrVAt+OJahs7z1X93rsSEADnzLjHmGAoKS3FdZdcj3mfxd6biWg94BpktjsQ9sWekRb/3QublStXxqQVFRVh0KBBWLBgQa3aEY1GMXnyZMyePRuvv/46TjjhhJTLOly210jhK/F1Vz3/QAgwLv19rnDhqHsZrgC4KqV9gtD3s7rXjVgyUyZfYNP6LXj95dcx8LCBys9u+yQ9O6p9WY35hPPut+vQ8vALAMbA03PgZLeGk9MB4A6KFs1E2U9zE5Zv0fskfVgGn39V+0iZMP0CLeiuF+eG/VmLUZuC6reLof2y/EOTNeT43mGy/LI2Df0ewakD2+PD/271GgHVD2oRDqnL7vdFCnAwPegCgODGxnjjpnfMwjxbCLNZMCC7y9HI3mcoytZ/mrCNpaWleOD+BzDxmYnQ71tpG+BbkNj3iEDi2gRBEHsLJKxNEARBEARBEARBEARBEARBEARBEARBEARBEARBEHsJI0eOxPTp0/HJJ58kzTtu3LhQgWQAaNlrOFr3G9nQzWvemCgw+db+4tVl2FkSReuc1IJjwqiqqsL8+fPjbt+wYUNMWlFRET777LO4ZY444ghkZ2fH3Q4AF198MZ544gksWbLElz5r1iwcc8wxmDBhAo4//nhwK/B3y5YtmDhxIh555BHU1NTE1Dl+/HikpaUl3G8i1u5aExOnqGIv1I8OHrYDOe30Ou8acYOpE5UwgaHBmmpZF8Vg7HG8//77uOeee1LO36tXL7z77ruN2CKiqWkQ8QVfgFYc8YWwfVgBhFKAQLVGWIFxDGBCC5kqI2m2q9B/FazImAw7E5DynmAMhZWFWLZ9CfbL2x856TmxTdgTRbUtkysEsGzZ97joDxfhhx9+8OVt3709zhh1Oo4Ydhgc7qjAXQeMK1FrwfDnaffgxhNvRtGOoiQHIvlHSSl6OREcm5lhhLG5kQ3wJGrtH8R89ssF2KQiCaBjK811FqeuVLBDMcO2eZ9F6DYR8gxQH6LbtqFkyssx6Zknnoj0/v3rXb9rtTdE2gC90iO4NS8XEwqLUBW49teuWotR516NKW9PRpu2bbzgVib7h+t70idQa5+XJhzk453UPZ7YK7lT506hOf9bVYUB6enmu++QU+zqeN3k3VNapFimFb7//h4lrP3OO+/EpGW3zMadL96Bzj06KQEBzzqFBp4zOTYw5sjjZLr7lJ1yAXBm+gPM6xtAQMiIaBkTb4kIMaXYYGyM0OOgvF8yI5lI4/JvBd9ZD7sx91A44+iY3REZTgbyy7ab8dKz3bL/o0KK+TAjZC0Fx7XANgdXf+fIpTCYGu9dJbdti2qb54cUxLU1Ukxbf4kV1wZiA+l/qeLaF198MaZOndok+6qrqDYAXHLJJQ3YEoJoWH4JtqK5UVBQkDRPXl5eE7SEIAiCaG5MmjQppXzXXXddI7eEaC70798fF154IaZNm5Y076ZNmzB27Fg8/PDDTdAyYq+mFvOgnixv4y+cKoRuF4PjhLw74GrhTf1j+Xh8KYC3DKcAYwJCuMoPJNOLy13cM/UHTPtsLe44e1/8ZmCPRK1sUvT809qiNfh603zsrNgJgIFzx/KXcDUvqQW11Vyams/kgqsFU/0i2lpk24HarsRYOeNgXG1jyi/EpHC2wxwwIcVVjUgrtFgr9wmTa28PB8PUyanNF+UeeL6aJ7UnONX50wq3+gpkXEuXys2CWd/kBcSNqKRAdseB2IVYYe3aEC3PR+F3U1C4+BVktj8Yeb++Clld7IUt7fcdrFlOxgN5Ah4xJagN6DlkyzPGmK8uf1l7n0o001vx0SoDU7/nswybRI41CN79LedNQ+ehfcKmAIS1kKRfJTV8X3ZZtU0I18vH1A6VA0lEK7F5zkiUbpiLMJ55/hm54CgDDjjoADz+1OMYfc3o0LyAFJV+YcoLaJHTwqT1PbAvpr8zHeeeda4vb7R8BwqXvYzW/a+xjoOh8L9PAyLqyxuJRDBi5Ai4UTWvzaW8KZSQLuNKFF4dv/HfCiXIq6r3b2fmPquLaOnChQtxwQUXwHVdX/rEiRMxbNiwuOV2N0IIjBw5MnTxs8svvxyDBsWKoNeVdEe9o6XOBTeCsV7PllWXo6KmHFtLtki/kWDITM9EZiQT6TwDaZE0pDlpypfgwoWLqmg1qqIVqKipkFcBE2D6PQYhbQA3otnM3M/SvjPITdx7n0vZV86kuLAUwZZbHCXGz81YwK28nt3megwQDrgjhbYd7ki/vapTjid6zFDjihLmlj4z7/2B5596Ho8/9ASqqxIL2QfJaHcQ2vQfBU9UWxqY9BReHSwpKUFhYWFMeirP04nYtm0bTjnlFLzxxhs499xzkxcA4DDHjEHBZyVlQpXfT8hnHbjy3OsXJpQOtFwAHoD1fGW/26Jr/mzO53hn+jt4+NGHfO80hq5jHVjkVzZJhFoL37s5Kc5V/33u98jY59fwZrfltQYw5PY7E1UblqKmLHyOlTkZaHng6ZbvLvgj+yJ2XBNe/yGwybTEe5ND9+Hxh2SZ4mGH19Tz8yf0bw+HAVHh+hslGLQgtmCWkLYaRgST7zDJa0QvTKz8nCajrk4Erko9bgu0P/JOrF3/mZc/DpNffAk33HgD+vTpg6C4trcfPySuTRAEsXdAwtoEQRAEQRAEQRAEQRAEQRAEQRAEQRAEQRAEQRAEsZfAOceLL76Ifv36obS0NGHeMHFkAIhkd0CXk19qjOY1D3zxd/FV3qIu8NGiIpx7bOs676qgoABDhw6tVZnly5cnLLN8+XL07ds3YR2RSARTpkzBUUcdhaqqKt+2hQsX4oQTTkBeXh569+6NjIwMbN26FatWrYpb3/nnn49zzjmnVsdhU1Zdiu1l21Rgkwo3YcE4hvAgGb1NBmMIE2QRliWVWIdQAcK6IAKfKc6iWbB69WqceeaZyYWFFTk5OVi4cKFPhJ5oJjS2+ILwf4xrAnRgqyWAaQswSOEEvR8vsEyooFcdQMg5V0HFlrw2gxJAlfK/3EStCVRFq/B9/lJ0zumCfXK7m2CwVK/9uCQoXl9RbaECN+ev/BLnnno+tm/2gpHbdGmDM0aehkFnHI4Ij4BxGXDLBJei2kIH6HJE0h2M/8eDuPHkW1BdmVqg7OO7dqFHWhv0jERiQiOD5zYoF4A4ecPyNRws5JNHqmc5EMYoP9dDGDSM4v97CqKiIia91Z/G1Ltut6YGbjQaDFm1QlIlfdPTcGteS0woLEZN4B5Y+cNKDD5gCP79zb/Qa7+e0PcQmHVvm2tU6zEIBEVrvczCd7/F5EOcwOBUbVYze+aICdQG0KVLF/To2QNrVq/xpb9bXu4T1m74tsTao8I5cyCiUbAwMZzdwIwZM3zf23Zqi1uevvSrJBQAACAASURBVAn79tF2XI9WRp4F+oJgYNbzNTP/lPqPl8r1ZSQAJZRhB3FzVYcMlrce2HVwvT2eqG3ZadlSxKYxOmU3kJeRh3QnHZuKN8J1a5RQAwAzAntCAVxIsQbXEtiOCleJWzAI5nrCIsqGcLgAOAQEuC/AWysVxBfX9sThvTqD4trSjFkB5NqGBYLDfwnB4hMmTGgyYe260r17d9xwww27uxkEQTQjdu3alTRP27Ztm6AlBEEQRHMj0YKumrZt26JDhw6N3xii2fDyyy9j9uzZKCpKvojhs88+S8LaRMOQYK60QRZO1fMrtVw4Vc/1hglrCyNgq+frpNAyhAszIafmhBiLyhliJVwKJsAEhxYLZsr38/2K1Tjz/AfQv3Ml7r77bpxyyinhx9eErC9ah4VbF2BLyWYjei0xs5Fg4ABT4q9QwqpGRFULo/pFtW2hVS2aypRgr8MccPUP+jvXIqtKjBXc1MvBjci2bI0S8db7BsPHHyRfxJ5HMpGeu686Ok8e21MBFdaPupZUuvykzreZjfV7ILO6HY30NvujqmBlPc6IboqLim1LsOWD0eBpLZGz30loPfAa8Ay96BIL+Cr8c81+gVBLUNscL7OOm1v3Z3B5Wp2cTFRbzbD6RLXDvHHBFKvv7UWMBcB4IL9R0raqEp4dUIX9ec29669KL5TsNUuJpwKAcLH149EoXfdxTHsB4L6/3Ic/XPgHCAiz38tGXIZoNIqbrr8ptMztd92OIwYdoZqs5nAFcPIpJ2HQoCPw9dff+PIXLn4OrQ66GDw9FwBQXbQWu1bOiKn3wosvRI9ePSC7TKhXcJQt1L5qIxYP02ZX53GVDLear2Zc9qXtdtPXeSrz0OvWrcPw4cNj3nu79dZbMWrUqNC+2VOYNGkS3n777Zj0Ll264LHHHmvQfXEuxxzL66PeLYAUvhb63QFtW+U7BNXRKlRHq8FYsbGxADNi2WDMu9sZlI3VdQufMDbUPu3zyNQiCCaHsr+McyPQ7VvsgHEjCu7ZfQfaUjtcWXqmFlWA46VxTzibm/qYqZsrcW258AKwbNH3uPqP12DLxi217+/0HHQZPsXYLfv6jkSSvzO0ZUtq+3QcB4ceeigOOOAAtG7dGtFoFPn5+fjxxx/xww8/hL7TEY1GcfHFF6NHjx44/PDDQ2oNHAvjfl81008aanFpAeWH8sY4vV0oM6fvaFcADmCuCcbUI47lN/9w1gcoLi7GjDdn4o+Xy8VEw33lln0Qls3wZau7Q/zbFRvx0/od8CyRfd0yIJKBVodfiB1zJ8aUZZEMtDr0AvCMXFPOLh1+HEz9p48hZPzxobytjCEjwnB4nwwjXO4J1YdXYbbbAtINTF6LNBy6X0ssXFmonun0jjgA17y2GRRG99rrjY9y+DJLmcNeXAa6Dtv3DIGMNn2R2+ccFP00PWE7o9Eo7r5rHN6a8aZxwJrnfPu6a2bvVhAEQRDJobe4CYIgCIIgCIIgCIIgCIIgCIIgCIIgCIIgCIIgCGIvomfPnpgwYUKdy3cd9jrA9gzxuPrRkG++hwVAMLz3bXKxmj2VAQMG4OWXX44rCFxYWIgFCxbgyy+/TCiqfdRRR2Hy5MmhwpCp8r/CVXGFVXUgoIrdgy/oRG9DMDiEeQLZKmijPu0jfhlUVFTgiCOOiBGbj4fjOJg3bx7y8vKSZyaaHfGFJBMqR8uyJqDNb5tsM+QJmsbZP7PsGGx7xrzSjFn2TeY0wf/wxAU4k6H5XJdlWkAA2Fi8AYu2LsSuysLEotohce+165rYjQIiru3XItoy6k4Gam8v3YqZP87AstIl+NMbN+PWKTfjygmX44qHLsP97/wZx5x5FNKcNCWqHRRJcOQPd8DB0LZDW9zz8t2xgfRxcAHcumMnSlwv3E+HB3M1JvFAN3mhkrFXU9hSEfFkAUx8pRb3sLYhpEwoVuW1HQ39Z4jBDRHBris16zegdOq0mPSsYaci7eCD61+/1dZksu790tNxS6uWiPcEfO4J5+HD98KFD8L61KfFkOjeqq+Y/V4IYwwXXXhRTPo/y8tihM8Bq/+F71f8+hNu04G5Ml9NQQGKPv88SY1Nw/Lly7F06VLz/ZBj+uGhGX/Bfr/qZQRqfLbHjAW2HbIFtU1othS5ECrAWT13M8YgXCU6AmGNQd6d44lgeM/pwhUqaFoGJWelZcGp69+WIcHMe4rQc3YkG/vkdgdnDlzhIipcuCIKV7jyu+tCCBdREUVUROGq7y5cCMg8LlSa+tHCJK4QEHABSFESueiGlivQogWuETYRgLElwXOj0XI9tuA5APvkxS23N9O5c2d07tx5dzcjIUFBfYIgiGQUFxcnzUOCqARBEESQwsJCbN26NWm+Y489tglaQzQnIpFIygsW7dq1CwsXLmzkFhGEH0+W1z8J4ptjCsyPAJZfOZkwoTUHp3foOJGQhrjezpSgtNcOZuqR6crboEROWeB75dblyJ/7EDb94wqU/O9jfPHFFzj11FPRr18/PPvssykJ3TckVdEq/JC/DDNW/B3/Xv0etpdthcOVKKoSvHYYN6LZXIurwktzjN/LAeeeoLb54Vp42zFpsk7HE89mHBwOwDgcOHCMwKpfvFXW5YAJwFG+Mi2oredQV62M/26EJq31AdZ7Cvp8ak+RTtfb1Plj8vwaEVvmqPdypEisbLEjy7AIOp/yHDI7Hpq0LTySmfL5cquLUfTjP7B22snY8I/zULrqX0awU7bVgedVVNcjc6x0Syyb6WOzjlXP6TIpdC4/M6s7uLmtpC9QuwGFEWHW39XRIVYaLczHZt2EtkPW6JqLkJ/A7c108aASqBaUtoW+vW3GL6h9eMKbqd+x4K8oXv2v2BMB4J777sGY28b4xabVbkaMHIEnJz4ZU2bIcUNw6223+psHz6c67r57YspEK3ehcMlk0/bSn/8FGLF/SSQSwa13WAveGp8iMz5b4Qowzs3+hFp4QHaDnqmW/3eFq0TNBYLdCcTOO4fNQ9//wP0xIsS///3vMX78eLPPPZH58+fj5ptvjknnnGPatGlo06ZNg+6PQYph63cHvHSACWZsqvWmABiX9kiWc8CYIxeqtu2lXrSaa1+7vaABhxNYAEF55+Fwz+ZzxqRvnjsqjZsFERzLjnOmhLOZg0gkYoSyZX0OHO6Aw/HyMgcR5oALVR7cpOuyELJf9DFxDlRWVOGqC0bhrBN+VydRbRbJQPez3wZ3slWKo+5b/Z5G8joKCgoSbh88eDBee+017NixAwsXLsTrr7+OZ555Bs899xxmzJiBZcuWYd26dbjmmmtCy1dVVeHSSy9FdXXyxcWlyfN8Sp4wvnc/A/DZSvs3Y9oWuNKnyOx6oHyP0le4ZdM2fPfNdwCAF597MeYtEWH7uII+rAC+kto3rMsHfps8lgmf8v536jvzfvRYo3yhGZ0ORsczHkLur89Devv9kZbXHXmHXY4uZz+HlgcOtwYPewy0knzNFzALpQSfP/VHM874+2Dg/pnISOepeepEnM9xqI+/dciv2gLChUBU+StdAFHIt2pUGrSvU/2YY4zCXCn22Ko/i8AJA1QdMOXaHX4rmJORtJ3vvP0Ovpr/Veg1Za6R4JAf0nl7u6+UIAhibyNkRoYgCIIgCIIgCIIgCIIgCIIgCIIgCIIgCIIgCIIgiObM1VdfjenTp+Ozzz6rVbm8g69EZocBjdOoPY6gVCRTL+6nXsNXP5Zia2E1OualNXDbmoY//OEPaNGiBS655JI6BdmeffbZeOWVV9CiRYt6teOnghUm2MQEb2hBP0BFIbLYIEYgvsKoEo0LCtnqLLJKf32+WIoEQtzBTXuGvB9RXwYPHoz8/PyU80+ePBn9+/dvxBYRjU6IWEI8TBw4mK+IGTt0fUnKx2+Lsk8CSkBTt002UtpDJepsguqYaQ+DAGccrnBhbKnQAZwcLlN5TFAzg4ADxoDymgos3vod2mS1Qc9W+yE7LTumeUlJpBtc20AzISxTLlBUWYQFW77BqsKVAKTAQU5uS7Q8tKU5VsY8g68DfrWoNlNG3wS0M4CD48BfH4jr/nI1Jt75bErNqhAC1+/YgVfbt4eqJu4QFExjCfLHuwwTXTNaIDWc+o1Kic6WgIBbWlqv+m2Kn3gCoqYmJj13zC0NUn91SYmvH8OCfu3fh2Wk48ZWuXhiV1FMP5QUl+D6P16Pq264CreOG4O0NG7KasGAui7iIWydh8CJFwgE2e7laJt64UUX4sEHH/RtK3BdfF5Zid9kJhYJCZ7v4LagmI6w0kVIvvyZM9Fq6NBaH0tDM3XqVBPke+SwI3H9o9f6BKv9Cy9wb5EHZRO952zLGmnhHwHAgRLGEGBcXtdc1WFfo0IItTCP6jlXaM0AyJHGBSD3nxXJVAIG1i7tcTSOAWwuC+JkOBnYt1UPrNm1GjVutf2XDBgTMhifcTBXQKiAeS68Mcr8E1JcgsGFCw4uAFeJDcixXY7n+rfQHSdcMHAIZj0fqOcFfS9J4RPdKP1dPVeoDWZxIvNnmN/u7O126Mwzz8Rzzz23u5sRykknnYTDDz98dzeDIIhmRllZWdI8e/qiAgRBEETT8+yzqc2PxRNwI37ZDB8+HMceeyzmzZuXNO+cOXMwcODAJmgVsdeTwL/j89sgvn8npj7AmzMJ6DEyZvQOzTyJ/V6BLscYC13UWijfDXyzkdpvrWf8rRkdBghhzeW5NSj93xwULZ+JqoKVoYewbNkyXHvttZj5wQw89vyj6NiiE9pnd0CEN7ysVHW0CuuL12P1rp+xbtdaRJVIr6PmAhljAFd9Am/u0nzSi8Qq4VWm5hOZElKV6Y6SceZw1GKqQVFt77MSVFWfwaRAtbfdFtf25lAhoERnZds4GJYsXorqquSCpDk9Twa4YwlAyrla39VnzZsqlVGVpgSH9fwd09eM6xUTApGstuhy6gsoXT8XFVv+i+ri9RA15eDprZDZeQCyuxyJtNY9ZVHhomLzQhT99C5K13wMEU22kLRAdeFqbPv8z9j+5YPI7nYs2h5xE9Jy91VN9nu1rJlPz9lm0vR8sVfOl99slXOYxsMVFCP1zV0Hvgv/fQNfKcsroJ2B+iRYTQuW8npCfxDWvLqsR7iWJ0kbg0B5QKCqaA3KNnyOaOk28Ow2SGvRFRVbF6Hgu6fCdo4777kTt429zashKPApgBFXjcABfQ/AtFen4fBBh+P43xyPnj17BFrtzeMDAkOGDsaQ44bg87n+BUMLl76AVgdfBiezNfK/fSSmPTU1Ndi3R3cpWSqgFuL021IGBlcvrMkYwIT0S9v2Ur2jw8HMYpLx7G6yeeiagP8wKysLRx99NP72t7/50pP5E5YvXx6a/vLLLyMnJ8eXNnLkyFAbnirr1q3D2WefHSpq/Oijj+L444+vc93xcIWrhPqVn8DyCHkLNACMK1sLGNsLKNvIVUmuSgZstFD3I4fyfWgflJA+KI2j73+VxMDNtaQXNwBgBLa5EuBncMAAONxR7VNjAtcLMTBjz5ll/+2FFRwlcm0WcRC6Hrmvl599FY/e9yiqqpLZxnAYT0O3M/8Op0Unu/dhG5xUfFslJSWh6f369cPTTz+N4447Lmkd3bp1w6RJk3D00Ufjj3/8Y4zI/PLlyzFt2jRcdtlliStS7XWFABcCjMt7XrgCgsN3/wp5y/sXRnABzvW7J9onxowfUQgBV52Hf814D64rx7hlS5bh808/x3FDj1cL/tqOcpjnKaC+bz0g5nlxY34R/vWfVfDGF+YftxigF3Nwctqj5QGnouWBp6mr3wFYxLOBdh2+HXLf8XjpNvZ4FhzfmGnzEQdk+jfV1d+a9GWl2nHMr9rh8bdXgCk/qIALJjjApI9YimtLGyDgqnaoa0UwaUfg/Rjrr68F4Sr7ZY8MwjwLRHK6IK/fFdj5XfJ5jLG334lPP//E9Id8Ng10xi/8/QyCIIi9DRLWJgiCIAiCIAiCIAiCIAiCIAiCIAiCIAiCIAiCIIi9DM45Jk+ejH79+qUkqAIALfY9CR2OeaiRW1ZL7CjV3Y1uiw7sABB1BWZ+uRPXnt5h97atHvz2t7/F999/j3HjxmHatGmhQV5B+vbti3vvvRfnnXdevYXvdpTnY3vZNhXspYNjPBFtE5Ci4ixkDCPzYjZhBd/CKx8bqKLy6g86dlXnC8kfXgWrV8yJEa4j9iiuvPJKLFy4MOX81113HS699NJGbBHRZMQJMpOb/AHDHgmsgGVbdFCWEdwVIr74Qtj+PRVTSyLTC5JjMUKaUGLaDK4KjY0KGXDGGYMQKvhVcGiRbaHSBecoKN+B/LJ8tM/ugO6t9kVOWo7XR4mog6i2LQzty6HHWQCFFTuxeNti/LRzhQkKZlZ0oGf3mRkbbKFSLjwhBiNc6nBwFczIGcOJ55yEdSvWY9Yr/0xykJLtURe37diJJ9u2ka1Q+5VhySZU0gp7DAu58wJBhVUuLLySBTIGw/VrOxbVZ8TWXR8tLq5HLR41//sfSqfPiEnPOuMMpB14YIPso0q1VYdl+o4/JkBS/hyTmYEa5OLpEHFtAHjhqRewZOFi/PX5x7HPPt0S7l+oe75BI1X3EpI9Sx3Q9wAMPGwgFi7wj81fJhHWDvvTIdTWxCtvtU3nL/z3vxEtKoKTm5tCDY2D67p49dVXAQDnjj4HZ406U9m3gEyCFWjOACUSYz0/m62WwIIAmOM9P3tiCFCi2Qyc68VupCCGHpW8xSBknQICXI2BWZEsZR1j2ZuCkdN4Gnrk9sDPu36W4trqvmfWaMAAKR4hmIynBwMTXI3D8rcrAAgOxly4enwTkFLbAXFtz66kLq6t0U8SRpjAiG77j+uXJK5955137pHC2pmZmXjrrbd2dzMIgmiGVFZWJs3TrVvi51iCIAjil8f06dOT5klLS8OJJ57YBK0hmiOzZs1C69atk+bbvHlzE7SGIFLz78TkCfp3mD2HImLmHqUgsipkbY84ITJOIjjrqP3TWiRQp1meBuYiWlaAoh9noOjHt+FW7Ex63Gnpabjs1kuxtWwrNpduhhBAq4xctM1qi7zMNmiV0QpZkayk9QQprS5FQfkObC/fhs2lm7G9bJtPUNcWojWudyixReX20XNaelFUnYepBVKN8DXnYOBGeJUJ7kuzRbW577NcvM4WbJWCr/pHznNCcCXWqn1K3kJ4AMO0KVNT6pO8vhfAO1/+a83v/9MXlspjBLa9ckw5+IReSFGLdTOARTKR0/MUKeSt8nt7sxU2OTK7DEJml0FwK4tR8vO/UfzTO6jMDxcVthHRKpSu/Rilaz+G06ITsjsfgbZH3AQnu6N/XjkoKh0Q3/a8YnYZfd94b3LElvXKe40K85zp68wv9mzSdPtcq8okotr+5NjFCKW4tCUeHXBAVBetwdbPb0XZxi/D6wzhypFX4s677vRskLY7rvCLVEPgmGOPwTHHHgM5Xe+GHpMWsNfcc989OPF4/zObW12Kwu+eRZsjbgWPZMGt9i+i+9D4v8i2uMqXDDk3bbrG3jFTorpCWVCmrnTXu961IK8QMGK6YdRmHrq8vBxjxoyJW1dt+dOf/hSTduWVV9ZZWLuoqAjDhw/H1q1bY7aNGDECN998c53qTUZU1EjfjmDGhwNIH4URzNbWlgFQthSwFhoAPB87cwD9poHPD6XtupA+Cf3uVuA9LVkHlKi1bedVHrWAAueyzXobV2ODtuEw44HM53DH2i7HBQ4HjDGzsIIcS6TANnNkfSuWrsD1l47GxnUb69zHjKehy+lTkN5m/9j7Tx25FAxOXlc8Ye9bbrklJVFtm4svvhirV6/GPffcE7PtueeeSyqsLZ9xVLuZZ1/1wiF6PQPB1f3OhLKHsq+Fsu/KVQhuhkRrYQ150eHdN2f59v34hCdw3NDj1HVk2/Z49jmVHknOM+8uQHVUH6/eLzO7995/VO+lcO3v49BC9V4Z2w+YYDzT9lMwgGs7auXRDlhY79ao+/mw/TO8tnHmu/60p9erw7chNh2BtHr0af9eechMY6iodpWvWL2/JDjAopCLjUTN+RVwof2e3i/lwxQCYC6EsV5anFuPKTAeT7uf2vS/DkXLX0e0clfCts6fPx+zZ/0Tw88c7iXqU6Kf81Poi73ZT0oQBLG30aDC2oU7yiEAtG5b+4mUxobaVjeobXWD2lZ39uT2UdvqBrWtblDb6ga1rW5Q2+oGta1u7MltA/bs9u3JbXOjAkjb3a0gCIIgCIIgCIIgCIIgCIIgCIIggvTq1QuPPPIIRo8enVL+7M5Hg/EGfa2wAUhFAi9Z+bgRcyHovKmXefPzAlx9WgcVhFQ7OnXqZILzdifdunXDlClTMGHCBMyePRvz58/HTz/9hPz8fFRXVyMnJwfdu3dH//79ccopp+Coo46qt6C25vv8pTAiflCRKb7gEysIywTieqGZJp+JoWDemWM6wNP6bW3y6k6EXSZ+Tl8YhzoUvzh4oDyLLU/sHl544QVMnjw55fxHHnkkJk6c2IgtIvZU9D1uS1zD9x3+YUShxRdSWiyC2UKlMIF0zAoIl5t1YLIKRhOuClbkSoRaBosKuCqfDD4VrhQ9FVDBaUIKdgojaB1VggubkJfZGt1adkOH7I7x7V+CwwkTrdCC2qGxfEIGaq4rWofl+d9jQ/F6U4cWVDC2W9tVJV7OwVSyCgZWQXBcLdrgMG4FBMv8Wmxh5LiRWLtiHRb/Z0nic6NYWl2F/ysqwphWudCi2qpVvlBKO80/mnmXiQ4JDLls7E4L3RB+RpjvU2M8YUR3JQ5OTJWivz4OBIPpGUPuLQ0XWF5RGE9oRJgAz2AfCQBDMzOQy1rh8aIilLmxvfj1l99g8MGDcf9j9+GSKy4Bj6gXp5iugakAY3sHKZ6N0IDsFKuo4wmPJ4APJH72qS21Xaygx749YoS1l9f4F4DxdXGKTdVlROC791uLEau08nJsnzEDna64IrUdNAKzZ8/Ghg0bMPzKM3DWyN8qeyaxF5jR4gcx1sfOo4wWA6SoNmcq8F2AcSmGwHVwtv0srUQBXAZwI6TtPeMK4Zrn2axIphKf8It9A7Fn2/ecvPv/LKoTaU46erTqiZ8LV6HGrZGjkpBh4pyphSGgxmsXSnxcSPEBuCqcXNpDIzIBocQtpGCKLa5tdJhM5HdicW2NfhSx7ZRPICpArcS1m/GfMvvssw8GDx6ML774Ync3BYwx7Lfffrj22msxevRoRCJ72vwMQRDNgZqamqR5unfv3gQtIQiCIJoT33//fdI8ffv2rbPQILH3k5eXl1K+3N24cBmxF1KLSfA6+XdixAvtXQfmOi3fjuM4sfsXUVU9B+CqSRrXCCcyYc9IMlRuW4Zd309D6ZqPINxoSsc44Ohf4w/X/gFd9ukCV0QBAbjMRWFlIXZWFMCFgOu6cLiDFmktkOlkIiOSgYiTBkcJkboiihq3BlXRKlTUlKOkugRFlUWodqvMnJQWSZaLmNqdouf3hDd/qecWtcCm+T/z5jWZJ6xtxLX1Z8bBuV5IlcNRQqp6uxZTdbgS2AYzwttGqJVZIt3g4EpoFsqP5luglQHzPpuXtK+djFzwzDx5ZTAAUH4260qDOqP6/0bAk+l8QgpQQoslM8/FIC8K9TGglqkX9IzxPXgnw8lohVYHXoBWB16AqoIVKFrxDkpW/RPRqqKkxxYt3YLiVbNQvGoWeFo20lrvjxb7DkVu3/MQyWzrnWv4388IesaC/eGfJbbzp/IdIdvtuUrPhxrSHQnqCdusfLHGn6vmTrlKEzC+3tINX2DLxyMRrSxMXKfF+eefjyeeesKrX5kCuWu/XfGJWQNgQvp5YQ7V2mbN7x5+1OE45dRT8MH7H/j2Xfj9y0jL3SdGVBsATjr1JNMeXa/x0Rp751lC+x0n3S3mWhDWaWDKJx2cg7aM6t6wyGN1dTXOPfdcLFkS62s++eST8eyzzzaov82mKlop/eQcyj5wYyf0wgE86Cdnti2Wdtb3jzvqJMplEJhaJIGrc2yEaBm8Msy28FxtU3VYtl57QJiQvnrGlW1WfhSHc3DBpQaxFgFXnxmT7zvIMUsvkuAJgNtjSFVFFf501W34+P2P6/VOnpORi65nvoX0Vt2t+0D2g3cDy8818TXkk9KyZcs6lbv99tvxwgsvYP369b70r7/+Gps2bUKXLl3ilhXChVDNFxCBe18osXYrXb1P4r1XIv2Keih0hZRG5pDi63qR+IXzv8Xqlat9+/5i7hf4ct6XGHzsYJkQuD2EgKf17SPJw59tZgJ2Z2N+Ed749IfYnZlrmsEbqxnAHNh+VvvZ0byrov9vygbHKuteCIppM8tY2umQNj0zHTioe7q5z8yu4h26eg6rrKzE4sWLsWzZMqz5eQ22b9+O8vJyMMaQk5ODTp06oU+fPjhi0BHo1atX3K5MRFqE45CeufhmxQ5vpGCutN/CAZgWx3bVAitMpQFmQRmm32NylSB30HNvdYgvXT5X8oxctB5wA/K/eiBpe+8aexeGnTYMkbSIr0qG+AsReyLn3hib6J2KZDS3cY0gCKI506BvWPy8YgeYAFofs+etWExtqxvUtrpBbas7e3L7qG11g9pWN6htdYPaVjeobXWD2lY39uS2AXt2+/bktlVVRYHM3d0KgiAIgiAIgiAIgiAIgiAIgiAIIoxrr70W06dPx+eff540b/6345HT8zSk5+3fBC3bE1ARB0mDaMICM1QaY9i4owZz/rsLpw5s1SitbErat2+PK664Alc0kXBgZbQSP+1YYWIdmTonOpAWsMImlbgfs4K8wJgJPjC/mT9oy2AF54UGLPgCP5FC0KW/TqJ58u233+Lqq69OOX/Hjh0xd+7cRmwRsVtIEH8XFEfwiy8kqA/wBLWD4gvMG3q0PbIDs+yyJkjL5NeSD1rMX6hwfAbXiBXIYFTBuBLg5kqIU4AzJbItpOi2YFyW50JqOEBAhwgWVu5E8rYj7AAAIABJREFUQcUOOMxBh+wO6NCiE9pltQVnjq+tYSQS1bb7ApCCoZtLNmFt0RqsKVyNspoypeXqHQsAQIm/Mui4OgbGuRWkq/MDYI4SSZABtVyFcTIjnOBYJTgenvoQLjv+CmzbsC3+QVnMKitDn0gazmqRrc6L/wemTX5Y4HeyNDsxdHtISvByZr7g9PpTszOeWHXqVC9fjrJ3Z8WkZ591JtIO6FPv+jXlOwsA+EWUE+F1FcOgjAw83aYNHizchZ/jiBPec+uf8fqUN3D/hPtwzLHHQIrDS0JFai1tB7Uba5tQSXvWg4VpVyMF/APx7enlV1yOmTNn+tJ+rK4Offwy132KF7kuH/aEr9PtbdteegmdLr88cAKbjokTJ+Lki07CBTeep+weM8/OvktK2z21gID5Hugxzri0rVJfQYomKDUWxtSiDMwxCwcZWZ9AwLZgQsV9e2oBmZEscO6k9phsZ0rh3O1p94dNhpOB7rk98L/ClXDdqBGmEFokG1r4XMigcQEILoUJ9CjlMqjvgFkoQwlXuKi7uLZGBojry1g9RTSUuHYz/7vo008/Rbdu3bB169bdsv+2bdvivPPOw7333osOHTrsljYQBLF3UFVVlZJYUF1FUwiCIIi9k7lz56Kqqippvt///vdN0BqiOcM5hxtcSC/AQQcd1EStIX4x1Nm/E2cyI+Df0Xm9+ZM4/h2rDY4TogTpRq09W8KApg0cEJUoXv0+di17DZXbl6V0+BkZGTj1nFNxzuW/R88DesAVUUSFa6rUGoUCDEy4YBxwRRRFlbtQiEIpqgkBIeRyrICAqwWRhf4McOaoeSelhyji9J9asM+bu9T+HSjhTesdAMbVnJnnq5FzmlwJYlt+HsdRXp5YUW0ppCpFVqXAtiWiberSQt2eiLY9f2qORADr125I2u/p7Q5V157l4bHVroX/agM4/MLEap9MblNZvEaoX3qxWcvz4J1Ua47POM9iEEhveyDaHX0g2g4ag9K1H6NoxT9QvvE/SY8RANzqMlRuW4zKbYtR8O2T4Ok5yOp8ONoNGou0vJ6IERpVnzzRaGb9Un0kgg2174Ow7zpNBFJ0mvD6Pun7HbVYIIQxQN1L2hbIs+kCTGDnkr9h+38eMHlSoX///nj6uac9UWJ1T4B5flXbbumeNUfOAuKfNupS0NvH3T8uRlhbRCux7Yu7Y4oOPGwg9u/bx1xKGi2o7arriylfsxHV1V3OAOEK42OAsREyf1S4qm7L3xQ4R2Hz0M0F13UxYsQIzJkzJ2bbYYcdhpkzZyItLa3R9l9WUw5Amga9yCcsIW3OmFxM1dg9y2fOOJgAtLfdLHSt7KNgApxbdUJAqh0Ltei1/baWZVOViDagbD0zezdt1GLbcoFRtUg2mFkkAdp2c+6ND2A+2y9FtS27rz6/OflNPPLnCaisrKxX32Z1ORqdT34GPE0JaGgVavv61PekAKqTr3UXd6GisEU5UiE9PR2XXHIJHnrooZht8+fPxznnnBO3bFREfb5xIQQY174toWwT1Psmwow/nitJ+O59v49Jimu7QuCfi6NofeI12PnRs95WIXD/3fdjztzY+6bBUc169K35qK6OqnZ6S6d7otr6ovW8qky/3GPGJg5P8TtQzqQK32/Tw36HripvP6vpsVxmPKh7Ohz7erEevYK+9eXLl+Pdd97Fhx98iG+++Salv+8B+bfZVVddhRFXjkCLFi1SKqMZ0Ls1vlmxA/IlI2E8oYIxJZRt3y9CLtDM9LLzrvGfegOKUGX1OKI7Rz9vx/Zp619dhl1LX0J1ycaEbV2xYgVefeVVXHFl+LuwPnHt4CNuM/Z9EgRB/FKhZSEJgiAIgiAIgiAIgiAIgiAIgiAIgiAIgiAIgiAIYi+Fc46XXnoJWVlZSfOKaCW2fHIdIKJN0LJaYmLvGuGN9QR1BsMfYlJVu57/9/YGbtQvg6XbFqNa1JhgypgYOisoJEYs2whva5FtVcDEjXpByVp8ECYgJkRIkdnXV2wwn+/aaz5xfEQC8vPzcfzxxycVetBkZGRg4cKFSE9Pb+SWEXsa8YU8Rfw8gXHL9zsorouALQvkYZZVs78xVZ9tDa0tKoCWqWBVZokNcJXLMd+9wFPHBKk6XH6OIoqNJRuxcMs3mLP6A3y18Uus2LEcW0q3oKy6LKRXYo2knVZWXYr1xeuxZNt3+HD1+3j9h1fx4Zr3saLgR1S4FTJA1hcQqwN7GRwtk80dMM5gQmlVUDBTbedMBuByzoxYghaa5VqUVgnJOowhwiN44V/PIzsnO865juXxol1YWlUZ83Sgf1shlYEzGJ5fBPNbcbl1ffqpbblUhrea/Py6NMVH0YRHYxM5R+7NN9W7bpvy/B0AYvsY8IsD+NKt3x0dB0+0bY2TEzxH//j9jzjv9PNx+413oLxU3Q9hHW/F3Arm/+772UNJRaCxoel3SL+YtJ2ui+3R5H+rpKrxa9vuuPcigIqff8bODz9MocaG57vvvsPSFUvwx7GXxIpqGyEYboScg8dkxgRrvDB6KwDkwjWAEUIQUvjZfp729aXwJGDkBxUQDYH0SAYiPBJ+U8Hf3/FOkHnmboZCzS3SWqBry30QFVFERRSucOGq31Hrs5QrcpUIiQsBF6767EKYckLIfK4WNxIubHEjuV2fD1leipmoUVeLlwSsu3c7e+Im8tSH3+cx5eONFs34b6RIJIKFCxeiZcuWTbbPjIwMnH766ViwYAHy8/MxadIkEtUmCKLerF27NqV8PXr0aNyGEARBEM2KSZMmpZTvuuuua+SWEM2ZgoKClHwtAwYMaILWEIRH0HcTNn2R1L+jZ8qYvWiZV9b27TAwOE4kdie+9y/8an01FQUoWPQM1rxxArZ9entKotodu3TE6Luux78WvYe7Hh2L/fv2Vj4gR/pGjL/HQcQnQupIUVKu88k8nHu+IlOey3ymrPYxQfqPHOVfCvsx+TlX+3JkGUfWF2GO9PcE/FE6n/FVMQcOj3jH46h9+Nrl+bq0wDbAja+JKR+RPj9G3JVr/5PyFTkcn3z4CaIpzD+33O8MSHHNMA+QPbPsfdf7jt3GAa7ShfoOJkXKdbttsVvlGTNlwQHmALB/VLr1mTmZyOl1OroOewn7XvAhWg+4Dk6LTkmP1catKkHp2k+x9q2Tsfb1odi19BUArjl2IbQwKIMR9mW6rfr4vN7y91VwUllYafFEtQEjcJpUVFuXsetNhP9mF0LAdV0wIbB17hhs/+q+Wolqt+/QHm/OeBPZ2dlaUxSAXHxYz7d6s73eIQn7gyW+av4J7wdCClwLIdDvkH446/dnpdS2iy69yJsb1t0qmL+nXLk/3V4BYcT2IbRgvtDuAtXdWpg86olxI/V56OYw3yyEwJgxY/Daa6/FbDvooIPw73//Gzk5OY22/2q3GlG3RolnK3vHpag1V35y7VfizLOJtj3njmVLtQ+eyXIOc9SCBhHz2TELGzhw4Nn3CJd59BjgKPsdYRE4PCLHAGW7IzzijT+2vQ/8GPuuxglTjxm7HK9ezrHqx/9h2BGn4f47HqiXqHYkux26DX8d3U57CU5alrJjQNDAeBL40q9WWZ38oo337maq7yyFMXTo0ND0H374IWG5qBsFhACzbIo2Otq+2H4mYRZzlfc/g16EBBBCPyt597oLgc3by/Dlkg1Iy22P9M4H+Pb/7TcLMP3vM2T9YV0Xkhjqn0rBl7ho1RbMnLcCvnFZ3Q/eeCp/Sy1n7olqM3u7vVPbL2u/IWKNcVoYmoWMdUL3tzU+WYb/wH0zYorYuK6Lqa9NxZGHH4n+/frjz+P+jC+++CJlUW1AXiM333wz+h7QF7NnzU65HAAc2qs15GCmfsx45kIgqs6f3Cb0eIAoAPtaV9t9A5099oelw9vupKHtEbel1N777r0PpSWlsmQc/2k8dsd7EgRBEETdCZmRIQiCIAiCIAiCIAiCIAiCIAiCIAiCIAiCIAiCIAhib2G//fbD+PHjceONNybNW751AQqWPIc2hzbXAHkriK6ueczmkHwBkUvBpPjckjVl+Pz7Ygz5VdMJcTV3qqNVWLL9u0Coadg/K+xECwZaItt2KCozwoAaHbyjvgqrDnh54wm2+wKmrUhpHWAbk7+5qf/9gnFdFwMHDkRZWawocBiMMbz33nvo2rVrI7eM2G2kMnwodDwwgw4e9GyF8A0S8AyYiC3v7ZrFBm0xpuLs1B5UADNTgdwCQgbOCxeccbgqYFMG/7nggsFlDExw1daosnscwpVlBITZznWQox2T5kLG/rn6eKSYZ0FFAXaU58NVIp8MDNlp2chwMpDO0+E4EXDZUkTdGlS7VaiIVqK8ugyl1SWocmtUYKaQxycABgdgQfFWGQ8vhPAWYFABmhyePZbjgiMDNbUQtw6GVL8dK4DfUSK0jgoY1kGTObk5mPSPiRgx7KqUhBNcADcU7MQ/OrRHB+4A8MS0Tft859n/IxB72fmugjiismGjT/xtDU/1tm31Kl+1aBHK58QKFGeffTYi++1Xr7qDlG2ve1v1uUhnDGNa5eJX6Wl4uqgYNXECJ6dOmYqv53+NSS89g0P6H+LfmMqJaep4zFrYPI0OGm2ohW7i6SZrm9ilSxe0adMGBQUFvu2LqqtxiuPErZfFeYS39xkan23lDeZjADb93/+h9cknJziixmHS357B+LcfgqPsjBeO7X8eZWrxAC20bQLCfYaIqzz+52FhnpGVHQWMQDPncozhdhA5BCDkAKGHjXQnA+k8zduXABhnIeMf8774N8SmI5DWDB6122a2RWlVCbaXbQPjAkIwMCHAGYMABwcghAvOHNnbjKnvUniAA3AZBxeAy1xwlwPchQuVBjXuC6gyUP2iz4sLBq5ETeS+9XODzCU70fvTRj1dCKHEoUToPS6fO1jc79aGZnGegrz//vt44IEHUv7boK5wznHIIYfgT3/6Ey644AJwzpMXIgiCqAVr1qxJKV+7du1w00034f777ydbRBAEQeCzzz5Lmqddu3Zo165d4zeGaLYsWrQopXx9+vRp5JYQv0hqOdep56hS9u8A/nmTROJ6Stw0Zp/COFrU/zkqty9B4fcvo2TVPyHc6pTaPvDIAbjoqovwm2FDwRymFnNzwRzm1ym09y1faoArmBQ9VO4gVzZXLfymZDWZEs41c8FCaSF7gpt63ineJGxwzlLPSDHAzFfqFA4pNsmZFIz2fkufjsPVXCeYFE4FA3cccGGJf0OKrnI43sKt5r0BVRf04qtKcFb9ZmBgapFBJoA3p76VwllgaLn/b2EuEuU/A4LXld7GAqUB6U0SMalyAtYW2oSXLzDnxnQeky2kvuBXNb+b1rIb2g68Hm0HXIvSjV+heMVMlK75KOXrEACqSzZg+1cPIP+b8Wi5/+/Q4Zj7AZ5ujl379fQ+7Znt8AlhO0+c4zBzkqqfzFy1zh7v3gz7uzeYl4Vv09ez64JBYNtX92DXj3+Psx/JkOOGYP2G9di4fiNyWubgj5degpGjRmKf7t2s+Vz/NcNY4PiFdX0xv6inLWZrLp1AuwWAO8fdiVlvz0oo2JuZmYmzzz1binO72jpa9lCo/wXaYPu1tV00wuqAEvgGwARqolF1m1jHnMI89DOTnsETTz4RPg+dBLvuzz77DL/73e9i8qxatQpt27b1pTkJfE9h3HfffXjyySdj0nv37o2PPvqo0Z+fiyuL1LsB3vXClF1lXL4nwJmW5Lc+M/V+gCMXtmbcspueMTf5pC+Dy3UA7P0I+Zkr4WEG6beA2gfAwFQZBi59RpCLXsv9ePaea1uvFnuQt7hss7cYtxb19hYa4GCIVkdx+zV3YM7sOfUSwGU8grz+I9Fu4A168ISxY0KOF/4x0IymAICaqEB1jUBaJP41m5eXF5peWlpa53bvv//+oembNm1KWK5G1ADQt7kw749otP9P2gSTU6arRXg51++teMOhHO8BgOGVV2ajYP4/EC3ajmip398LAOPuGIeTh50ct1+CC5rUhagrcMcLn0rxb8akf9NUqo0s/CLbgkEu3GAtDgH1Lo5K99smVY5BbbfKmIMJ7NOMX54HzxvaBA7cJ8Pca967i975KC4qxojLR9SvcxSbNm3CWWedhQcffBBjx45NqczB++bBe6EI8rP1/CKYa/mVXekv1X2khbaZfqtGP/+4EMwBE67sR8FgxMlhPJpQhQEI5PY+Czu/ex6VBYmF5Lds3oKnn3oad9x5R+jfDd5zvtkRQRAE0UwhYW2CIAiCIAiCIAiCIAiCIAiCIAiCIAiCIAiCIAiC2Mu5/vrrMWPGDMybNy9p3vyv/4KcfU9Bel7vJmiZTS2jXutUNiSfSLDNn8EKAojN+8Tbm0lYuxYs3vYdKmsqleifLaHtBWLJoC8VcBXYBh084i8GHU5ihLahJQJVjAys+AfhJQbiMWpNsF6fKDexxzFs2DCsW7cu5fwTJkzACSec0IgtIvYIEgwlQfFrLyzeL74QUx/gCS7AC47WYtE6tjMoVhkUHNU2RefnDHBNnTKATDCmhDiVWAAAIAodyOfKiGYVyCog7EByBkCoYxEMgBMT2y41u11lMxkYXBkuKlyUVpeguKoYAlJwQQgBFwL6/4As60IH16p9MSkSagLs7Q5Woto6vw7MZlwfswx6NAIMRkjbFmBQwbYmKNf7LvM7SnxBimz36tsLDz7/AMZedVdKgbfVQuCP2/Mxq2NHZJlm+0Y0My4FjtDa5pcN8M4HQsvEI7itPk9ViajesqVe5Xc98mhsouMg9+bkC8DUlpJAwHBdR2QG4PSsLByclo6ndxXhu+qq0HwrV6zEsONPw9/ffgNDhh6X+g4a40Slus86dEp9BLZDFxIwDfLXxxjDIYccEiPwNa6wEKd06mTVGXicT6kddhfE3i22+dNVli5ahJ0ffojWJ52U2k4agMWLF6PnCT2QmZVltU0/I+vPnr3Tz8aMwVpkgJky9qIEDNoeK4SSJeH2gzXzzowr5PjiynHMFa5c0EDZ00wnE1YjvXGNxT8tOkA5lWupoQTdm4J9WnZHcVURymvKVZ/KsVXGwgvT70yNGhwMroARIpeS5VISIkZcG7LvbXFtwJNhkWdR7o/EtROzcuVKjBs3Du+99x5KSkoadV/dunXDFVdcgdtvvx3Z2dmNui+CIH7ZrF27NqV8paWlePDBBzF16lTMmzcP++yzTyO3jCAIgthTKSwsxLYUFlEbMmRIE7SGaM4sXbo0aZ60tDRa1IOoO8nmG2rh34lNZ7H5Av6d4OsCYf4d7dtxIiHCrFpA0I2idM372Ln0ZVRsXZDggDzS0tJwxu/PwB9HXoKD+h8E13URFVG/yK12hgf0c2X7OYCo1X0MLqSPynWlcLbQ//T8kJozcnW7IaRwrj0XFed8mDlVS6BVz0d6s5t6ZkzOX3r+Hct/wy1/jpZlVeLajiOFtFlAVFv/0yKxet7UCHTb+9LeHCWGzgTw9fz/JD0fkex24JGs2A3ah6Xq9K45ezJeLZoLaz6PBfNAaVTas9Tad2flDa4wGbbipF2nyWOlM44W3Y5Fi27HIlpZiOJVs1G69hNUbF0IUVOZqBsMIlqNoh/fQvHKd5B38OVoO+h2Ne9rbiKrDQy2CK2/jWEXVHDe3uoDxvxZjJ8x2Afx0uLtK8TYqInUgkVPYefSySFlgf0P2B8zZ85E7wO8d6xc14UbjSISiUjRadMMLU4rTPU+4X51LLbt0fen3VRhN9s6VKEExvv03R/nX3Ae3ng9vhD48DOHI7dVrrl2BRCzX9WaWLFR1wU4V4swW92l/oEBrgDAo2YuWajtqcxDZ2dnm7nU2r5zY9ebk5MTmqdVq1ZxxXxTYcKECbjvvvti0nv27IlPPvkEnTt3rnPdqVJYUSjn/7mya0IKWTMowWzlq/H84gDXwtTcUYtRC2UfASYYuMPlIqCcGVFc+U4XjD/HeOeV2DYEjB3VTiqHcXW5MDhc2hstsA0ADtNpXrv0AtmccYAJMOZ444Hw7DZXgttgDv7x2kw8fOd4VFRU1KsvMzsPQpeTJsLJbOUl+u4vPWrJ9x+sDQBcY8tLK13khT0HKDp27BiavmPHjjq3PZ6Ae3FxccJyVdEqeb8pgXRtU7QN0fbILIJu2Vtm2WDmE2CX9lwIYMPaDZj+5ATUVMdf0Hzr1q24/Zbb8fxLz8fN4xM89rk14/ioAjz99rf4fs12bzxSQvAS+ZsxtbixEs62Bea9vIHxTG+zxjn7Wcv+7fmi1bhvFhowB2nVKS1v327p9sE2id/trrvuQseOHXHFFVckzbtvxxxkZzgoq4hCvkgEyAWZZX/o68ob9/UIoJ9JLUFuONb5tA82+CwFBDtCMIZ2R92Fje9dlLTNj014DCOuHIH27dt7z7ypXEcMcccsgiAIYs+DZh4JgiAIgiAIgiAIgiAIgiAIgiAIgiAIgiAIgiAIYi+Hc46XXnoJWVkhQX4BRLQSWz69HhDxgxuaD8leao8XjBesI14wnxcEsWRNGf61oLAObfzlUV5ThkXb/gvGvWAuL9aEWedBBWRxTyTbH36iAluAQJmgqKkVuAsYsUEbmc7M71C0kHegXK2JqYOCL5qSu+++G3PmzEk5/znnnINbb721EVtENBeC92p4eHow2FqlB8T2ZcBwIIYdlr1SxsrYx5i6bRECz36ZGpjewk2dDvMCTbkVmKrTpKCAFB+Q2xyfCDWHA0cF2XLodJkmfyvxAlUHZwwOc+AYIQOdrlK4rMMxwgfWPxWwGOFW+8DAODfCCvq3w7w2MRV0y7kSYOBclVHHprbLAGEOh0tBBUcfD3cw5NTjcOWYESlfFztdF1fkb48dn8wlEGf8CtRjDYNe7GScvP5SqaY2DFUBseraUPnVV6gMWeSlxbnnINKjRz1aFU7xxg2h6XYIZlg4ZjyR5p6RCJ5o2wb35uWhoxMeilNTXYMbRt2IsrLS0DriNmZ3YYtO1PLC0SL6DUG8Z6EBAwbEpG13o5haWhZSh26Y71eCfSZKC/sErH/4YSkW0UT866t/otdBPc0jqLHoTAeqy8+esLaWJdBSBPo5W4lqM7m4grYxMiZeiiNIsYVAyLIKnpfiCQK+gYt5n7OUkAxjgQvJ1nVJ4QLzPYM348djxhh65fWW4eEiCteNIiqk4JEronCFi6hwpbCKG4Wr/slFKVwI4cJVP0KoRSoEALVNAErUSMA196EWY9Eh90L9p6RPhCfW4lsoJCjmYgklhBEUoQoXysfut21xKCkpwdixY9G1a1f06dMHb775ZqOJaufm5uLiiy/Gzz//jPXr1+O+++4jUW3CB1PP33X5SW0HyX9YA/xLup9G6AMiPj///HOt8q9duxa9evXCiy++2EgtIgiCIPZ0Jk2alFK+q6++upFbQjR33nzzzaR5WrRo0QQtIX7RJPhzIZ5/x5sNS1A2Bf+O/TeSw2MFNaMV+Sj4bhLW/P1YbP7o+pREtdt3bI9b7rwFX/0wH48/9xgO6d/PiEU7zLH8HtyISht/CePgPAJHbXeYY/w50qej8nPt91E/XOf36uPWNi+/zONA/TDrx96H9jWBg7OIrw0RHjH+Jf8+PDHtYDu5ql/7oSLc8YtqW34nuw49s6plXb35UmZEQKuro9i6NfliE5kdDoOerTUXnVoo3C+uqf/45uZiYVYZ6dtT3wX36mN23fYf8Z7v0EtX5XQ9+nvwh3F/nXZdStzWyWyDvIMvQ9fTX0WvSxeh2/A30PawG5HV+Ugwnpa0X0S0CjsXP49Vf+uFLZ+MQU3JZl9/+FWZw27WJPehXU+oqDasL8m8ayLwE2iDrYKtfhf9OA3534wPre3UYadi3pfz0LtPb89vIuRVp0W17aYJ9SMF2K29CzWzK/Rn75+v65iI+RF6XtlaAFkIgdvuvh2RSCROPwAXXnqhqdbM9dpi3vqfsOadVR65SKfsK1f4550BGGH+mqhrjsfMUzfUPHQcGsp3FY+//vWvuP3222PSe/bsic8++6zJFjDbWVEg/UJCzZtxpmwdU+8DOPK78iHZfnIOJoW0eSTE52+NGeZ3BI6x29Knzh25PcIj0lY71jij7HyEO9L+g8Nhcl8RVX/E2P2IGYe0b5+ziH+sYQ4i1ji07ucNGH7UcPz5lnvrJartZLVGl9NeQbczXlOi2pb98C0IY9t3wCzOAEAvrADBUFyW+D3L9u3bh763uWFDuE87FRLd44moduVC0ko/3UP47yEtkK7tlk41gvlM36NM+R+lAPFTf/m/hKLamrfeeAtv/f2tOh1DMr5dsRlPzvzWGif1HQKY82neOeSwnvbgjZvec4Q/nVlp1pgP7yqCnj83X1V55uUSdgHV7RGHoWfHNCNmb6PPRzw45xg8eDDuvvtuzJg5A1/95yssWLgA8+bNw9SpUzF69Gh06NAhbvkbb7wRm1J8H2T/Li2VbXe9xouo+uxCIKrsviu/+8ZXFxCuNbZ4b214fk3hKb5bxx98ZsjuNgRZXQcnbW9xcTGefurpuI8HemwK2QVBEATRjCBhbYIgCIIgCIIgCIIgCIIgCIIgCIIgCIIgCIIgCIL4BdC7d288/PDDKeUt3/INdi55vpFblCL11swx0nCpZ4+3Y0/dNASGR2ZsRGV104ntNVe+2jgfNdFqAHaQii/0CICMU2JWMIol3QQ7KNXOYwJTdCCoFcTqC6FUASgyXiX2hMaI3TLWMIETFHyxW3nnnXfw0EMPpZy/b9++KQlCEHsRtRxzvMA17+b2WbIQTQYjwpCKXQkR1zYWTwW+GyFVxq3FCmSgvsPs4HstoO2JUnMlQs0tsQWHR4z4gBY8iMATQXC4A8fRYgdemiduINMitoCDEcBWadzIbYM7jifIrYWxVZ3M7EMdH3Swr2MEIZgljuAwBiPlzR3TN1JIm3l9xQNC3CrYWP8eOWYkhp42NOXrYGV1De4s3GnCMH2n0PogGkGtAAAgAElEQVRtf4576rXgbUj58Job4FGpFlRv3gwRrcPiK0Jg1/gJsemRCFredFP9GxZC0bp1dSwZ/8ZkAE7IysTr7Tvg5MzwBWs2bdyELz+fn/zE7EnPBPUU2K7vboNoO3rxJReHCmiO27UTP1ZXJ+zC4KHE+xzWnrDtDED5jz9iyyuvJNhrw/HBhx+g5+AexupzZcfkgWnhbKaEYZgaL6TINpgMZGfMGjXUeCFEQO5fCDnGKNujH6OFGk9gBC+0mKkW5QCEK5DhZCj7bNGQ1/aedJ/UgqxIFrrkdEXUjSIq1I/12VUiJ0Zg2xLbjgoXAi5cIZTAtlCC3FBi21JoWwuTCMhzIdR3T8REGAGEeotr+z42L3Ft13Xxyiuv4NBDD0Vubi7Gjx+fsihAbYlEIhgyZAg++ugj7Nq1C6+99hp69uzZKPsiftmkJECdyr96iHunvB8SyG5SioqKal2mpqYGV111FU455RRUVVVh48aNePLJJzFq1CiMHj0aU6dOhduEC4sQBEEQTcv06dOT5klLS8NJJ53UBK0hmjOpPIe0bt26CVpC7NWkMteQ4E+NoAhhmLh2PKHC5OLawvwd5ERihbVrSjZjxzePSLHhJPQf2B8TX5yIBT98i1vuuBkd2neAXizUW/TUE9d2mPaxeAuIOtwx4tLaL6MFUrklZCpFqANCqiwSENLWC7EqoW5wSwBV/Rj/j95HRAmoahFu+7ctpB3YlzoWR7dD+4LgF33V9eoFVm1RbfvH12/2wq16bhWe32jGm9NTmuvO7Xs+/J6bgPAq87b53mvw/R1siW8KL1dcUe0woWwjim2V9am929utzyxMfNu/P+ZkIrPzILQecCO6DZ+G/S77Dp1+8wRyep2Wksh28cqZWP36kVg97UgULHwKcKsCx2L1g2//4Xj3ZTJRbZvayKlp0U/hr1MJheZ/8yC2zA1fhHvo0KGY/vZ05Oblqm6WhV24RiTb3o0IztGqQ9ffXbgQTEAwuy1KQFsICNf1SZC6RtQalii397Nvz33xyF8fwbDTh8W0vWu3rhh87DGWeLesX9euBcLtOWatc8rs/ek2wpqXNocs/1W7NWbBz+Yurv3YY4+FLsreu3dvzJ07F927d2+U/Yaxo3yHuq29eTrOHeUvUgtPGxuuFxxgxq476js3Nj2ivfDG7kZ4RPn29QIKEc9Gq9/m/QJl+yMs4i3CoMpHVH65qELE2H8zpjhKOFu1y/usxys5BoiowNhr78QZRw3HmlVr6tx3jDnIO3Qkel78FbK7Hg3/wrHM+qgF8Jnl4Pfy+t9VA3aW1iTZL0OfPn1i0n/66ac6H0t5eXloem5ubsJylTWVsM2rsO9jFn7PaeF/gxmC9PORTFzw1QLMmf1hSu2P5HXD/TNW4of/Z++847wo7v//es9+Plc5+gEKVmzYjRq70ahRo7F9sWNJ1OjPjl2T2DAag12j0WCLxt6jRlFETewFRUUsiKjUgzvuuH6fz87vj6m7n/2UA+5UfD95fPh8dnZ2dnZ2dmZv3vN+zcy6kuKXyvz6Zpxw7XPIZk1fG4AQQN01M++EdJum+key/bC/aIUxoJqFMrx7TkB0YQyKbNt3APNtG2hXg7yGFGb60IjaFFIpcvOJjP22QF+55sg1cc2112DOvDl4+ZWXcfElF2O//ffDlj/fEptutim23W5bHHrYobju+usw46sZOPOsMxPTaWlpwfU3XF9SGa+9co0njh3qD1yYb6+M9A9hbNv0jf4YtG+YTEpD2n0EoHbrP5SU5wfuewAy/IEYMBmGYZgegYW1GYZhGIZhGIZhGIZhGIZhGIZhGIZhGIZhGIZhGOYnwimnnILtt9++pLh1b41D5+IZPZyjbtAj89pjDodAzKkRMUcHP5RivwnfLezCTU/P64mMrjDMa5mL6Ys+hRWLBZzTCTyHL+2kYhyYjAMOjIMrKYFBAF6cmNuSL56tIoKgHZ/8+yzhOUqRdWSxdz8WN/KNmPNKHj8WFo36/vniiy9w4IEHluxE2bdvX7zzzjsQgqdbr3AUFbMutCuPqILzpMyNF3MojIpT5nQ7EVd7E4F0O2iEs017JTwHfd+Jz7gCSkCLUhOEUE6CETEB60wbFdcWUGIJRuhAOau630pE24kyGFFtI0jgBLWdQIIgX9zAxTHOuYEWg0gZIW0QSJI+hxL7DoQ+jxbNtuLcWhRb6L5AQECEhEAGSMEJMjhhBieeILSTsYBKM0UBCMD4CX/FyHVH5q8MMZ5va8ddzc2RNwS/CsR1iym2nxDdEd+fm2Lyvp7ubWRXF7pmz+72ce2TX0bnu+/mhFcfcghSq4xYHlnLofGbWd2KH3X3L0wFES4Z0B/XDxyYuP/Vya8gx080yefzh4Sfr8I6FrmHdkOgIL/Tb24aG2+yMU466aTE2OcuXuylGTlBTruaFC/f2338DT/++7srr0Tn/PnJJ1hOtLS04KNFHyIIAvt+C93+G+EDQIkfKBdtr22HAMiE+cKnQjsXu79uBJTggvQcyP2eTKsxQ0rSIhnGqV6VcSAClAVlOX2eFUz1HL0lYK8DgHUGT1xsIvKnWVR8tQQJ18i/75PhfYajKl2FbJhFJswilBktlB06gW2o31ILZodwYtoSWSuuLbW4tpM1CPWfLKETNQGi4trSPdQRcW3pCbdo7CPsi5p437HXnNzjY9vejmX/LCVvvfUWdt99d1RWVuLoo4/G1KlTe0RMhYiw7rrr4qabbkJbWxteeeUV7LLLLsv9PAzDMKWwZMmSpT524sSJKC8vx4gRIzB27FjcdtttuOmmm3DEEUegoqICu+yyy1IJdzMMwzA/bKZNm1Y0zqhRo3ohJ8yPnW9KWOBuww037IWcMCs8y/infT5xbX8rZ0zJDI8UFNdWgycEQkqkup2vVCqFAw48AP+Z/Cyef+U5HHjoaJSVqXE3tSioyFloVICseLa18fjC08KzzRgBay88Kp7ti11Hha6deKrwRFHV/pTwBFAjx7i4KU9A1diYUp4IdypIxcS2k0S4hRULN/ut3UokiWqTtXMJY18z46UgbQ/y7iWAxx9+vPiNIoHq1XZG0jyR6MeIb7oaI3xBbHOs9MY9yR/RjKcHd4x/DitK7YtuB+qTI56dJKKdlC7FYhAoVYWatfbDSrv9DWuMeQODtzovdnwymeY5WPTueHwxYW3MemBHLJ72Ly2y7Z+zMImi2n628xxVJEIMGfkddrVg8fR7MG/yafj81pVRP+WmxKN+/etf48lnn0QQBHr8VYmI2rpFTphW+v+ktNqjVmTVDIYa0VoTJt1xoTRi3VKPFxsxUxfXqrXqj4TE0b8/GpWV0YViN99yc1x57ZWgQHjpufOECNW5vTFmf1xZQrpiIzjRbCiB0zA2DtuV7bSXq5pLqb+kPj65cf+hiWtffvnlOPvss3PC11tvPbzyyitYZZVVluv5irGgZQGMGLCzBUG1iYGxneuFubV9XoiUXWTALI5gbfZEdgFu0x6buQQpLZqtRLBTtv2PiGZbIW4VPy3SWmQ7pfsMJ8Zt+41A7U954tl+H+UWaBB45pFnse1a2+HfDz+9TPe2YujPsNrhr2Hwz88C9CIVnvEq1tZQtO22YsuIxDGtZ/2S4otTb7rppjlhb7/99lJf07x5yXMUR4wobH9vz7SrH/pZL9RimrZLvfKYuXzWjKibH/WAZzq7cNk5fy56PSRSqNloTwz8xQnIlA/CseP/g2/nN+qdsfN3s2yaWjpwxF+ewYKGNth76M4Mz0qq+02ByJxB25cHgJ5DEulvI9sqTdIlFT9P1IYa2DomidQiCoJcvdOnXmNoOvGdN6kUBg4aiFv/cSs+mfYJTjn1FAwePNidPpY7Q3VVNcb/dTzOPie3PQOAxx59LDE8zpor18AIaiv7pPn4fVuYI4wdWYRBSkQWt9Db1qYZCdc/vf+hUywfvCFq1tq/aJ5nzZqFGV/NiPQ9UXtpxBjqKNBXMQzDMD8suj8iwzAMwzAMwzAMwzAMwzAMwzAMwzAMwzAMwzAMwzDMjxIhBO644w5ssskmaGtrKxhXZjswb/LJWHW/p7WzQC9gHa7yo5xUC01Wj6l+dSOOzNltfnheYaSdxIhAUkISRSbw/+P5edh7ywFYd0TUOY0BOjs7MXnWpIgjpnUyIudUQjEHE7tFpEUD4cUSsaPcEca5Ke6AagRqYc6e4/fkBPzIeAJ6on9xkWwrFGgPd3GX1cGbWT60trZiq622QiaTKSl+KpXCG2+8gT59+vRwzpgfLAW6EiUQGnXcokh4/o7M9GEmrt3Whzj9Su16R0YA0xwLL65pfXSgBEACQrk7A1KJaofStZKChEqPJCScA6FKMgsgABAqH8CstMKoqjwIQNa2x6Ek5egHCcgQMgSIJAQZAU+J0LtGKQEI45QtAeGcrlV+nIO4EYb174HaJLOkAoika/0lgYR2DNZi3ETQIgnauVP3GEbgm7QQg/pt9tvUkQoC3D/xPuy22a/QWN+Y95763LCkCSNTKexcUWHvonOnjH4jvm2ul0p7kymYVg/TPnMmylZdtfQDpETjX8fnBFM6jb6nnrwcc+ZonjsXmba2kssk+uSWXpJblZdjTHUf3NvSHAl/5aVXS04jOT9xl9Clp9viwnGf3xIzYd7Pu7uYSLQNzWXcn8fhiSeewHfffRcJn9rVifc6O7BFWXludp3OQ0HcY+faddvkef/7+cw0NWHGWWdh1D33lH6R3WTs2LH41Zm7uPzZ92SVQ9W+CduuEzmBGNWGmPdbUgvSmCO1879pKykQqv0MoNp43ZUICXU3BEBSt8eRvkZ9KtIVtnQoLiaQrzss5abYn73VqvUUhDX7j8QHC6bY3sX7q1KLhkgYh34BCZISEAEgQwACAYWQEAghISSpnpVcaqEEBKm49m9UXfhG3MSIO0kpQWbBGP0uoPbodw4TV/9Q/bF5T/E6p8htlpH7FN/ubebPn48LL7wQjzzyCOrr63v0XLW1tTjssMNw4YUXYmCeRRYYhmF6m2UR1i5EV1cXXnrpJQwdOhQPPPAA9t133x45D8MwDNO7TJ48GZ2dnUXjjR49uhdyw/zY6ejoKBqntbW1F3LC/CQoNp+gyJhmso3HhJktL44/dl/AxiOlijiiGwtJDho0CEcfdzR+d+zvsNLwlSARIgxDm7bQYz4hhdZ+EUKN30FAjelJo9AbWtFalT8tsir1nAbvughKzFFIob8lJOnF3SCtsK8kLX9I0rtOv+Ti98KMQ5qSjs0IsAtsq9/CWyRQAgigFkIFYBdqjS6yqhYIdGLiSvCViCCkjqPtQkKQtf+Y88BYiggQFKixUF1OU977oOj9SteMQFSc2h/tyykGa+8xA6/Knhdo259MqMc5sw78kkZuxS5hck0OyfnO+ZWQtJSAqBiE/pscjwGb/B5LZvwbi965Gl1NRRZXkCE6G2ei7r/nou6/5yHVZyX0WXVn9NvwOJQNWKdATr28RhYvTiq7+PVRbDtv5iJbHYs+xZznjkLXku/yxFdss902uOf+e5BOpxGaZ1A/M3HBdPvMQYLMOLwMldaosQWZLOuFEUMp1aKYvpCovvYckf+cZ9G/JvX7ur9fhzVHrgEShIMOPQhrrrWmzquLFTlK+raRyINv90tzH/Q1hdoWLLVAqr8UY1fYFbkO0rZk14Z649AxlnUMenkIoUopcdFFF2HcuHE5+zbddFNMnDgRtbW1y3ye7hDKEHUt81VLK13batr96GIMpj0UCASBECAgsosSmIUH1PFKNJhCIFCK3PrxE3oegGqjjR1KtYaqjQ10WgDcYgF6gVjT7sL0AQACCEi9GLe690KfU7fp+npmfzMHJ485BV9O/3KZyiwo74+hO1+NqlW2B3Se3SwzUzH1bztfEPAmNNi0XO3W/bDuIOsaXV3Px3bbbYe77747EjZ//nx88MEH2Gyzzbp9XfkWSyq2qE1bpk3fm1i7b+Zkiuhz5r8bSTfNw+lB63RuufYefPX5TACAKK9G0HcoUv2GIF0zBGFnOyhdhqByANIDV4Eo76vrnMTCxnaM+fMz+Of5e2GNlQd0uxwM9UvacdQVz2D6t/VwQun6I818P2NQNfVTuIuRRnDbt4n6Qtp+G2wNs3afb5N1bRW5NJWBTtc6176a/gIgrFJbFpmb6N8J8+wFQYDDxxyO8ePHo3ZIrU2jO5MLLr3kUtz3r/swO7ao+owZM1BfX1/U9rXqkD4qx3aRBNNdSyhxbDOvVuq+KoSUqi1R5aDspKaXVEivG3fv5skXpvfpEw/e8mws+bL4QimTJ03GWmutlT9CsVcHhmEY5geNKB6FYRiGYRiGYRiGYRiGYRiGYRiGYRiGYRiGYRiGYZgVhbXXXhuXX355SXHb5r2Fho9u6+EceXRTiC92cInh8W3n8RFxwMpxAjWOFvC+c9PrygBn3j4TmSzPso9z+ZWXo6FdOa+QccyCEfxTfjnGOYS0E5Nx+LJOtoA9Xjnf6iAYf1gnIKvCjNMKIt++I1QkfqE6mMcnNkI3b/uPXzDwx8HWW2+NhoaGkuPfe++9WH/99XswR8z3TinPasHmILpTRsJlYhx7bNzhWQtm+6LZsBIHxik1KqptRbIB24a69lA5j9m2zbS5vsC0cGICrh12jrVCEgQFWrggQEBCfwIEdjtAQAEEAhsudLigFIQIIChAQCkVR+h9EDqNQMdRTrsp0r8R+xYqbRIqD0Iop1qBAEKktBOwUE7CECAhtCNwADJp6m8lrR24hRqk7lskIfAWahDaObKqqhKPvPgw0ul0CRVG3fkzGhowM5ON3RP37Vc913fBCXPEjgHi1TVPvSoph90n6VFp/7J7jsttz/4HXR99lBNeffhhCIYPX8qcFab+i89zwuJSEUn3KPGAIvyqsiInbPq06Zg/d35i/EL3Kio1sHxYpjTz6IIUPGSZRArcsaaNrKmpwSOPPpIYe0JzS96U/HUBXJpF7jmS60n8+MWTJmHOrbfmPfey8NBDD2HChAm45Q+3omFBI/xFZEypiIQwWCEZodtiIzejiC5OQ1qUA1p0hrTjshbLEGY/KZ0A884tTQyJNKURUEqXi1dKMvd9Oi4HY4jEW0H/dKop64vaylqEMoNQhghliEyYRSizCGWILEIbnpUhpAwRhlmEkHq/hJQhZKjiqIUqpBU5MgtSwPuEUn2b/+0zSbCiSNFbFhNnIfccO5GEmJBUAZZ3G1aMzs5O/PWvf8XIkSMxbNgw3HbbbT0mql1ZWYl99tkHH374IRYsWIDrrruORbUZhvlB0dzcXDzSMtDe3o799tsPZ5xxRo+eh2EYhukdbrnllpLinXTSST2cE2ZFIAiKL9D8zjvv9EJOmJ8MxYYfioxnJtl4XFiCjccbE8ln4zERN954Ixx59JEFz7/hRhvib7f9DdNmTMOfLvoThg9f2VgntHi0sZFr4VMjEE2+7VxYG4odD/RtK9o2EtiPQCBS2p6TQkqkrK3H2FQEBUhRStlwAm0P0vaclEghQIBU3EYUO0dK24UCuHwF5NJLiZQ9Rth0BNIijSBIKRsSufMG5F2P1HYr7/qMrUsIz9bllxkESJAtF7NoIaDtQkRoaFhckh25cuXtopXBjhibT2zxQZAWYjXGPeEdpQU2regn4MQ/ffFu/wxuTDj5/KV8YnMjImnG6rx3Ct8OqkRQA9SM3A+rHfQShux4OVLVQ4uWn0Ii0zwHi6f9C7Me2gkz7lwP9e9dAyUZ7+Ko0yuBZj04rQcvi4lquzSictHxbSDekLTNew+zHt6lqKj2qPVH4ZHHHkFVdZUV2jfj4jJ0Nhn/X2iuj+DGZ42B0MyP0b/VNBZS47xeHTGLH9qRXxlCS+G788jkT1VVFc678Hyc+6fzsMZaa3qjx3rc2fuXU4J2vFm6hRlNHCnt8eZQV8pSi/pLdGY7XdoUHYcmcw5vXDp+e+Jjzr05Bi2lxNlnn50oqr3tttti8uTJvS6qDQDzW+YhK7U92s6x0v2HUIusGlFtmHZQt42BZ38PtD1fWLt9yrbZKo7QfUaAIEi7dlu35ykK1EfouQE6vvmkhJkXkPL6It2neO28ChO6H1LxZAhcOPZi/Prney2bqDYJ9N/waKxx5JuoWmUH2OfOb/fcyrXmoHgi7qdt1+NxJOoWZ4pmZ4899kgMv++++4oem8Srr+Yu9kxE2G677Qoe15ppdW170uXkgfRcOzOPxXSLUgLvfLwAz3w9BIN/fa767H0+Bux4DGo22RcVI7dG9aidUDVye5StvCFERT8YIXa9zAXmLmrBgZc8hdc/mZ33/IWY/k099v3TY/jwqzq4/tTrU31RbZBa+xbm7xgCQj+evk4S0WNMuhQLI3M+CZDQ5eQXHKKK5ICOa+qd2zF8cMrujibgDqupqcGdd9+JwbWDcwsi0p3nv7Hl5eXYb//9Evd9++23eY8zrFrbB9D9kBPT1n135BPCLQRjbJsh4n2/6WvctrePXJzkvlwi3XdViLKaovme9OIk12cZe2iJ8xuWx2INDMMwTM/CwtoMwzAMwzAMwzAMwzAMwzAMwzAMwzAMwzAMwzAM8xPjlFNOKepEYVj41mXItCYLA/YaJTpw5EcWSIRiW753YMIxTtU0+TgQpn3bhqseK+xw91Pj5ZdfxqQpE5Ujl3EShF+MRvDVd+bUeyW0Q40Th/Udiok8Z5uYMLdxZom5x2jnROj9UaeLeBDFvYj8ffnqlefLQURuO+7PyfQ4Y8aMwUcJgq75OOuss3DwwQf3YI6YHwzL+AzmE9f2t3LaiALCC0Z8gWwbGRPXtosRuPPb4237qByujWCAcXBXAgO63Qyc6AARIaAABLKi1wKeOKsRszZCClYIOxVxdDVOsOqTsiIMKZFSaQdGsMATbrDC3SIqoBB4Ig8UIAApMQaoPChBbX28FAgopQS0hS8kKyL/AjhxbUEEIQKQ12cI7WRs8qD2qb5m+KojMOHhCYUXXvDIQOKwhXVoCUOYO+l/m2oQ6VnyiGrndhkuZJlfjZaB9unTS4+czaJx/PicYCorQ82ppyzHXEVZ9Nn0RLfLON1tBuLVgACsm0d4/dWX/1s4MRnf7NkXg+UisN2d+AUqad6FB/KEb7HlFjj33HNzwie2t2FWJqOPhftOfm1LOJ9/XPx9MTeu/z3r8sux+L+5zurLwtSpU3HMMcdASomXHp2Mk3c/FU/d/m/13itICxgI+55Luk0jLVDjLzADSV4b7tq7QLd5RugDut+I9DESkFKrW4TQ4hfq6iWpl9ryVLktN1sy5L33Wn/63Htq4/jbJVDI+fuHzOr91lRu4zKLrBHUDrMIkUUYhjZMaqFtaQS2tThK1giTIERo9xsHdaluk44TeiIngHNDhxY2sXviwtm+YIp9F9GYP8l8cW2PpHalN4RNnnnmGWyzzTaoqqrCueeei6+++qpHziOEwBZbbIGHHnoIra2tePLJJ7Hxxhv3yLkYhmGWlZaW/IuOLE+uvfZaXHDBBb1yLoZhGKbnePnll4vGGTx4MC8mw5REdXV10ThNTU3o7OzshdwwPxmWUVw7KbmouLaMjkfFTcpefIoNplx+xeVYZ511InGFENh3/33x3KTn8MY7r+PIo45EZWUlhIiOojk7tieSauzjZGw4SuxUeNvGBhIRKrXbnoiqEdOGET9VYtpOGFUocW29qGqKUk4ANQis7SclUkgFSmw1FTgRVSvIHSgR7pQJpxRSlLJ5THnpBJ7IdypIWQFW4duK9DWncgS3nTB4IAKIIFdU284ukG5hVbMMoYDAfXeXJmbab9QYczcT9poKkiS0SYAQbtBNEsxihvbOx1cJ90Q945/4fIqoUHZu7MKxvHP49Zi8HxLW8mbnWKhBZVBQjn6jjsDqh76GYbv+DdWr/BKg4ostGMLOJix69yp8efvaWPjmOCDs0nm0BlVdZvF8xSn2wMctbkr4M+xqRuP0B/Dtk/vh2yd+UzS/G2y4AZ5+9mkMGDgAobYDQqr5JWYhS3UGT6jaineGbo+nrSpDI4odwoqHm3Fbb9uIlUotlq1Er6Mfe4VSqnRDPS4cE8P2P36YPY83fqxC9Ai1v9BjPE09nu2uV48TS4musCtXgFvXobzi2kXGoXtjDDoMQ5x88sm4+uqrc/btuuuueP7559G/f/8ez0cS3zZ9o/oIr58wNm8iYRcOMPYjI7Lt5gcIuyh1Sggnqq2Ft1NGVJtSrg8xi2drW79aiCGtF2pw9n+7AIMV5dbC3OZYmPkEKq5doMET+37+qRew7drb4fF/Pe6etaWgvHZDrH7Yqxi8zQUAApi2LlFU20AJiyT4v8lrM60osnr+5zV0Fc3TKquskjhf8/bbb0dTU1N3Lg+dnZ148MEHc8J32GEHDB6cILjs8eFni7y21Xufccr37nmU0s2bS5rIIIA5i1px5V0fIJSAqKiBqOgLSFXHVHQCEOgkdBkTAWTiqLDFSzrw2yufw5/vfQstbcXLEwC6urpw1firsM2mG+Krmd+pe0i++LVLX88M0X10oK/DxA9sfLVYu18XvPrjC3RTALdwRqE+1pwr0svp+ZDRPmqlgWm7mEK++YnG1kqRe1e8rOK21rVGrpUYr6Ojo2hawwebvwFdHxLpx2RW910GI6btTahM6PtsmoDbpzai+xL6hUE/P6dovidPnoxsNpv3MTf9Ubz8I7eVYRiG+cHCwtoMwzAMwzAMwzAMwzAMwzAMwzAMwzAMwzAMwzAM8xMjCALceeedqKioKBo3zLSh/r1reiFXJRATJF02fMeYmKNgYsy4d0iCI4TnzDjh+fl46cPFyyGfP37mz5+PMWPGYJcjd9HOHMYhWFhBQOE5nzhxbIo4gRn3FeMQZuMC1mHM3hV/2xMaVHrpnrMJEHV60c6h1nHIv5AEJ5SS3PWSIrGodq9w44034l//+lfJ8X/xi19gfIIALLMCs4zCC0ni2r7ggR4AACAASURBVFHhhViciC845ewvKK6tIsAX1xbG8dO0cdq5HZ5jrG0HIRAIT3whJq5tBa59EWoE1rFWQHhC2jFRbesom1aiCpTSjrBOVDvQQgwmHSJPAEEIJY4dpLQIghbP1mIIBD8PAkIqQW7S/YcVgjCOuTrPymE3QFwonKST3CZpzmGXcLCCC8atc5sdt8KFV15YpLI4mmWIAxfVWZe+eDXKqVYJPqi5VY8ikgx+WgXTp/hbSv6PKBJmaJs2LSd3+Wh9/AlkvvgyJ7z6qCMRDB1acjrdZdGnn+aERV1SkyG9Vz03CccmHNicx6FbCBERTyj0Tz22veOJWTAfy/M8svT08t8PVyZjzxyLysrKnOMOW7QQiXfA017IV7LF/F/d4gXRuAIAurow/dhj0Tx1aoEUSmfmzJnYc8890dzcbMM62jrwz/H34Lqzb9DXo3IhtDO30O/Tgkz7oBcJ0IsWAFrMQziHbmkbBSO2YNLV39ZH3ggHudohASCUKKNyCC2OQn7dXdp3ZUPkmaPYrh+vp3JFqgJDq4YpMe0wRFZmkJUhwjBU4tpSRsS1Q19cW4utqFAtayL1thHKlqGVVgHgCaqEbts6sTuRk7i4di6eeEu8+L+nv2Vef/117LXXXkin09h7773x5ptvKuf3HmDVVVfFuHHj0NLSgnfeeQcHHnhgj5yHYRhmedLa2tpr57riiiuw2mqrob29vdfOyTAMwyw/6uvrUVdXVzTeTjvt1POZYVYItt5665LijRw5sodzwvzkWAYbT8T2EkkuOpKcZOOhiK3ZEzTU1NbWYsrU93H/Q/fjuhuvw/irx2Pa59Nw/0P3Y8cdd9CLf5pjnV3cij2TsNtGONWN+wV6XNCzhRj7h0h521FbTkpowVRf4JQCK6BthLdTdqFVXwhVh2uRbWvHIS2O6p+DUlHBbB2eMnYkLbBthFmd7cmlrYS647aolBPStiKxvmCsEx4nYwvzRLUBtXChGU9V5azsaU89+VSRigSQKEPFkE3hZLri1hREvq1oqKoc0bgiGu7qoic0Gj+O4ufJZx1Kyle+fV4cAnTldvmy8y1MvoxYMsGIiJrRRwrKUDPyN1j513dhjTHvYPDWF6F88AZFy9UgM21o+PAWfHnHOpj/vz8AYWfUSOPnMeeTJ1yGaJvzBupevxh1b1yKxdPuRbatDjLsQut3/8W8l07HV3dvgvkvn4G2uW8XzB8R4YQTjscrr72CYSsPc2OxoVv8MOea/JF16cSz44La0GO8ahzYhsCIXGfD0BPSNvE9y44Mcz7GxkVemfljzqEV59ay2VZg2wlimzzFRbZ9gW0pPRHuSJ689PTR7dm2HFuUFdNGHnHthDIttL28ufjii3HzzTfnhO+///54+umn0adPnx49fyG+aZxl+xE3J4C07QcwbYtZnFUQaZu46h9IeO2pEEhF+hKzGEN08QUrqC2MwLbum/QxKV8o2/QDpo+hlOuXhJtbYM5vFoiom1uHA34xGmcddxZampd+ATlR1hcr7Xozhu/7KFJVQ+C3pQVFtRPbzvhv820nfVgB5jn1mZLyd8IJJ+SENTQ04NJLLy3peMPNN9+MefPm5YQfe+yxBY/LhiH+fu9MzJodG9eTiT/VtvesG8w7UH1TJ/54wztY0pKBEa22ddKKWpt+Q39rIWtfjJooAFGAMCTc8dwn2Gnsw7j+sSmYtWBJ4nXMnTsXN1x3AzZYbwNccN4FaGlciIUTr9DpBbCC2XD9mhNEF7qN1PulEc4W+n7CO164423/br6lt62uSxhbrEHbaZFjbjMNtTerhAhDBwR+9eqejbSArTWJfO1tKYsG1ParQDoFeMZlwOvJYHbJENIT1HbnzCeUHevf7c8Cbb7eVz1ih6L5XtywGFOmTCkaj2EYhvlxkvq+M8AwDMMwDMMwDMMwDMMwDMMwDMMwDMMwDMMwDMMwTO+z9tpr4/LLL8cZZ5xRNO7iaXdhwKYnI12zSi/kzDgeLMuxxdKI7/cm4luPWBPF/IinZ9yUJCRRbAI/IZTAGRNm4PE/bIA1hhUXMF9R6erqwujRo7HG1qtj6GpKQFM5YQpPTFs5kTinVye6rb6NQ7EWyCbj8OTugnNvcm7IxlclGu4kEo3QNlkRW+j8uRguENb5B4j4okTiKeFwlwbz/fG///0Pp59+esnxV155Zbz44os9mCPmB4vpNvJRpEvRPUEsORNmtrw4XlelhLSdMIOEtGHxk9s0bDsjIaVtyRBCQghCGKpWNQQgtNNfKEOIQCCUgEAISIGQAKHzESIEhcp5UAqAZAgCKXFPEIAQkgihDEGSQEI5iRMIMiTrXJgNM8rZkUKEIZRDbSghSUKK0Ha3Jh1TYlJKCOGcrsk4EErVxypnaoCE6m9JAJDkxGJ1o6/yBtd3gLRwArQIt4of2IUbVF8UCFJ9gVD9jHE5FtZxUuDI447A9I+n48F/Pligsji+yWRwQv0i/GPgoLxOi5Li/Un8rsf3RKvr99XTtH36KWQ2CwqCgvFkJoOma3IXZ6GKCtSceGJPZQ8AsOCjDyPllCQvkZMvJL/tFToGAO7I49i9xsg1omktxQ3rtihAjs5E907qn295CBmbtizpvSjedvq5SCrtwYMH48gjj8Stt94aCZ+TzeLx1jb8X1Vl9B7q58sJN9hgexY/TMb2++H56kZ2STM+PuRgrP/Pe9B3iy0SrqU0pk+fjt133x1z5sxJ3P/qv/+LjrYOnPLnE9FvYH/XvkFACNLtll5wAFpcm9xv1W4KkCTtuy0gBGw7rJtcCIKNZ8rI6G6Q90CVp8v1T3KRir0rmz+xYu/KZntFZ7W+q2N283eQMqsXbtBlpDprQAoQhapj0FLxAXSfCf33igAkAoQkISQpwRPov4+kckkXCEEQ+n1B2HcE+ywCyBGKkIAk964BwC3yoX+YdxUpdR/tPxwwwifR5zYpbGmYMmUKxo0bhxdeeCEiPN8T9OvXD/vttx/GjRuHVVbpjbEPhmGY5UtbW1uvnu+bb75BZWUliAj9+/dHZWUlampq0K9fP4wYMQJnn312ySKbDMMwTO+SJBCYRJLgG8Mkcd555+GZZ54pGu+7777D1KlTsfHGG/dCrpifDMvZxpN7kEy08ZjxLTtuErPvpFJpHHDA/vo4d7zU9h1AAHphNHiLrgqpx4NIWXqEBEJScQUJmFEgkIQMlb0jpBAI3RiPGi9S9p0QocufEHphNwkBgZD0gm0yhJBCW7VUnkIKbfnGlt6DzFPeNtiKaZpNXzza2GtI2Xm0sKVv1xFWlNIdZ8XGrYC2mltA0oyRCrdANwXKViSdqLYR09ZbeohMbX/y0Sf5K4imrP8a3hUmjSLDfpMfzw6s6oFqK5oNF27KAgk2ATNGB6hBQneahLyUiBkQlrFtz5qixn69ExG0vbBo4khV1WLAJsdiwCbHomPRZ1gy40m0fjsZHQs/Lnq0zHag8ZM70fTpveg7agyG7nCpNlzmxHQZS3jAw64WzH72CLTNfSsSvuDVc0q4Bke//v1w2eWX4Ze/3Bmrr7m6PbcRn3bj2yGIhPesuDK046TegxN5nmJWZr+tsKFhqO6BF+jsy7llIL2045BNh+w5JKStXqY9Mucjkxl9rZIQuU61Wwts6/oaEVUl1dR1ZNpRlaqKlo9Nmmw5mTFoOxYdIz7uvLzGoZP46quvcsJqa2ux7bbb4pZbblku5yAinHbaad06pivswuwls+EW2PZEtCXZeVjCFzgms2i1so0LvVfYBapd+2qPtQtRe+023LwAuwCEPYduX01bDNOXeXEA1WZ7ixyYZ2XcuZfh4bsfRphnQePSClSg36hDMGjbPwHW4g+Y9jhSU7otqi0Tvk1dVr+/qessKZsHH3wwLrzwQsycOTMSfs0112CrrbYqaaHPt99+G+eff35O+JprromDDz644LGz6xrR2hbiH3fPx+8OH4a116yyz7ibUYfIt/kdf94W1Lfjor9NwdxFbbAi1jJ6pKoNet6M7n+lFLoNFVEjJAAluC3R0NKFGx77EDc9MRUrD6jGyOEDUFOVRuN3n+LDZ+/EF599nCMMHXY2o/njf6PPRvvBLgIRaUv8MLNwREw82+bLiGc7AXAnFq6O8+u4X0rR36ZP9dtsqd+D4ML0YbV9Uyp5nYqZcWTL07exmu8SbK1JbeWsb2blhFVVVWGNNdYoniCUuPacRW2Afrt0fYbpB0L7Jh3JpJSQFLp+TMIeo36S3jYFYQ2XiD6HiISV9RuJVPUwZFpyBed9Xpr0ErbYYov8r3QMwzDMjxYW1mYYhmEYhmEYhmEYhmEYhmEYhmEYhmEYhmEYhmGYnyinnnoqHn30Ubz22msF48mwC4ve/SuG7XxjL+UsgWWawJ7r3FI4NuU4X0Rm05P2/rLJOQdDJ1km0dQa4tgbPsWjf9gI/at/mlM2jz/+eLz1zlu45MkLtVOXsE5UxhlWwIm/OsdaWKcqIwyo5QNhnWd1iBHetumRc2mBl5Z1KrMOq87RzJ475kdCCcJz1pfH3u/8RBxYEtNmeoL58+djt912K9nprqKiAu+//z5SqZ/mc8pgmYUXkpPzxbX9bS+9eLuAXPEFFxoXZ4AVX5Bh1rZJQgDKv1rafFgBBhBCEhAyC8CJaysBai2GTUAIgnICB8JIPgiSJEg6yW2pRalDZBGIlHa+Jgih8iiFdqCWApKkdamTUL8B6Yk9qK9BlYMwrHolDCgfiMp0JQgCndlOLOlsQl3rAsxunoNs2OXc/I3jrVAOw9ZBGABpR0fjJGzKI9D9jvAWcxBmQQchENgFIIR1Hr7yxr/gy+lf4r233yupHvyvowNXLWnC2TV9raOidZckv64kO6fGQ3zXQFFSDgpX66UlbG9H++efo3LUqMIRs1kM/ufduXmqqEAwpLYHcqZP29mBhZ9+WiBG9F4k7ymNOdkMHmzNFdbeZodtsOnmmyamFX/0I68DkVeObogB5Gmf4gIF3aHkYwu1j3pfPgGE6PmcQ3a+5MaeMRYTJkxANpuNhF/c2ICfl6exSpCKZimq+5GYrh8eF9EhL8y4SQNK2MbkN7t4MaYeeCDWuvJKDDvooILXmMSzzz6LMWPGoKGhoWC8t158G9Pf/wy/OmhXHDH2CKRSgRaKce/GWgbBvn9akQQQAgi9OIES2yYtRmKlN8g4OysBHiGNkzsgjeM5JCpSZRAU2G2yTuU2yNuMhRfC/1PL38hkILPZaAQhQOl0kQSTkc3N6Hj3PXR+8AEyn32GzLffIayvh+zoAISA6FMNMWQo0muNRNnPfoaKX+4MMWDAUp3LpyJVgSFVQzA/4sitr0lrIcHoahuHfDhhJSOZBBkqwW0CpBT6ncD1907QJKk2u+fQxrEK2rDhUUGTWHb95zn2SC9Pce1p06Zh3GXj8Nx/nkNjY2O3j+8O6XQaO+ywAy666CLsuOOOPXouhmGYnqa9vb1onNraWixcuDBh3HPpkVKioaEh8j7z9ttv47HHHkO/fv0wYcIEjB49ermdj2EYhll2HnnkkaJx0uk0dtlll17IDbMisP3225cc9/TTT8dLL73Ug7lhVkSiNpMEltHGEx9JyT1IRpPwbDz+AqrJ9h03RuK+nX1HiWurgZhcce0AIbJWXJtIqsVV9QJtUhhBWyUkHUItyBbKECABGTpR7dCMI0kBkiFAoRLXliofRkg71OOCQkZFgs1CofkEeyOCj+a3Z7N3wpFGnNWbN2AX63OLBZL9588viI6HxuM6UViVlhHvNrYek5YR7QYkvpn1LVpbWvNXDk3VqrslhPqWnbjsJew5dIEl11FbLuYQM7fAtynGKrCfjhXdTkg7p0rHBvsoXkP98VyTrtBJ+efJZ9GKP2iE8kHroXzQKODn5yLTMh8t37yM1m8noXnmswkZ9k4fdqHxkzvRMut5rLrv40jVjEg4VxwX1vT5Yzmi2t2hsrISf//H3zH6oNH2efb/R6ifWTPmap87uHttFh7WY+62nZHOLiqtIcPtA+lw+1vFDUO3MLEuJfc8mmoWK5ZQi/c7+4yJ79uuVbiZVUFGDFzqumEEteGJbJu8eXmw12HLSzdo+hrbutrRvyLajrixaKmj/vDEtePU1dXh7LPPXm7pBUHQbWHtrxd/hWyYsQsOuEfSaxvJ2cSF+cDZi4TwxLUpsCLYbvEC166C/DlYZl6Xt8i13gYhIrTtC2crYW8zO0zCLXNNmPzcyzj/pPOxpGnJMpVl2aBRWGm3WxD0WUmnbCCYuWSKuPEjGttty9jv3DgRiyYRvlvUpRY6L1Id0+k0xo8fnzNeJqXEoYceirlz5+Lkk09Wi+fGkFLi8ccfx29/+9vEscBrr70WZWVlBc8/c149AKCtXeK2u+bh//YZjG227F/wGDfPzoVN+7IBf73rEzQ0dYK07ZBC89bk9TNGxNr0IVbk3Ihq67hS6PcNcmmAICVhdkMb5tS36/AaZNceg7LFd6FjXu6cgObpE1G9wV6goMKmYepbVFDd2OOMOLbODwU5+5yItoC7Bj8t6DgmzO/D4bWHbvYQIm2zseNJDKrxFzfPU5n8KpkwJ7GUNlFKiRcmvpATvvseuyNdoh12cN8KzF7U6t4nJEAUwpWBmy+l8qz2JVkUky5MwrNlmj4z8vyaF3K3VTV8RzR9/lDBfE96YRLOOVctthHpc3qpL2EYhmF6Dp79zTAMwzAMwzAMwzAMwzAMwzAMwzAMwzAMwzAMwzA/UYIgwB133IF11123aNzGz+7HwM1OQ1n/tXohZwWIOakuG77Xq0k/5qCoHcaiboC+c0TciUaromlmzuvEsdd/invP2gAVZaXKYK4YXHzxxbjzzjux21G7YsCQ/toRy3OcMm5WcecuEIQIQPC2QdrRCs7FyopkqxiCPGcY+8tzaPEcPa0LjnVq8bwsyMWxJPhJlVT7kiItP+0iJoFMJoOf/exnJQlKAUp08oUXXsDQoUN7OGfMD55lEF6wjr9eBOsQFxFeyBXXjvdnJYsvaJEFJYBtxBfINWNS90dCizBIASWUQAgFIKRS8lSubCEghRJe8NRotas2CAEkQhCRdtxWgtSh1DLZFIK0U3WIEJBAVyaLVDoFKY1bteobhXYYD0mqHlMa4VBgcOVgrDNgPdSU1eSUcUqkUJWuwtDqYRg1eAPMavwaMxpmIIuMEtM2/4RyqlNi2NrdUYtnK4EFYV31yDhARsQdlFC4KkPtqCeUozAR4ZHnHsLW62+L+fPmF6gsjtubm7FeOo3fVFQ6t82IU6OrL7lvCZTwK7kq5tuWJYTJIr/9c5rvlilTigprU3k5Umv1/nvjgqlTEXZ12fL03VfNk+o7XMZcXm1Y0v64luzfmpqRSXgfvfTyS3J9sj2c6H7+SFERC0R/d9OnM1cUpvvH5nUkLTHpJAGEZMEakyjlxFlr7bXwhz/+AZdecmkkdrOUGNvQgAcG1yLlZ8ncL5lbn/2sF9qO130/DRvW0Y7PTjsNCydOxFqXXIKK4cPzFYOlY9EiXPunP+KCv99a8t80jfWNePjvj+Llp17F3of9Gnsesif6D+pvxRNIEkTgi8i4d2aAvIUEnKiB+U1SQhpxGWn6Eu+dWPcNZaJch1HsOSF3f706GhHU0U7PkXwVuHTZ0oK60Qeh66OPI+Hl22yF2ocfLqnMACA7bx5an3wK7c8/j4533wNiwuyRuADw+Rfo+N//gLvuBqVSqPzN3ug79nSkRo4s+ZxJrFKzGuY0z4mFGiEWAFpMRd2PEJJICRsptSRQGEIKoXS4TV8qlYiSIKj3ABKe+IhKWkSaEiN+op8r0qclJ+yUg3ZYt89wgfZoWcS1Z8yYgXGXjcPT/34a9fX1ReMvC0SEUaNG4fTTT8cxxxyTKE7BMAzzY6Sjo6NonH322QeHH344fvOb36ClJXeBmOVNY2MjDjzwQOy555544oknigr7MAzDML3DtGnTisZZf/31eyEnzIrEueeeiyuvvLJovMmTJ/dCbpgVke9fXDu25U8zKFlcW009MONvICUuml9cW0KQWrQUUo0FCRIIQRB6GVNj6ZEIQFLZaIQZ7xNqyVXIUFmPpF78lAgSQudZQnoi28IKAYe6WNW2yryEEdQFYtMq7D1wcyiI3KiQs8JExyu19QVGuNWMPNoxTy2oLaWZK+Atoiq0SDZ80W1jH9K/tfC2Kl4nqq1sRwHumHBH/krh0W/UEd6NTyIq8+uXg1vBLmmU2iu8WNJuLE7dgATdzIitI6f+UoFxfZuSRGIsLRatsp/v4YqPnsdzSJGwVPUw9Bt1CPqNOgRhVyuapv8LDR/egkxLfntbpnkOZj6wA9YY8w5SlYNi547jrr/pswfyplmIAQMH4JBDD8Fxxx+Hddfz5lAJQIZm/FbqKUTqWfftnBETsH6WAHWsWrhY21KVcjaMLK+Ubn4RpNS2VXj3X9lyI7dCRr7MobENfazURhIRtWerNkCf06uzRi5bCWxL+/gbo4sTASeXPhk7kMuIlGYMW+W/vasNFelKtW3Gw2HS0G2pHd/uWXHt5bngWG/zef1nqo3z20Q7DwueYLZrQ+38LC1wLKSymyvRbYAohUDY5Q0ix1nBbt1/qflcZpFX3XYTaRuqDhNGQFvlD+TSNm3TwgV1OPGwk/HxBx8Xu+SCiLI+GLL9Zahac0+YBzFuBXYCyKbeRtsnhb8d/537EqFEwrOu75MSXRmJb+s6sdqQ4uNfBxxwAA455BA88EC0vcpmszjttNNwxx134Oijj8aWW26J/v37Y/HixZgyZQruv/9+vP7664lp/v73v8c+++xT9NxfzF4I1U9LZELgwSfqMO2zVozeexgGDVCLlkPXH2sv1JMZCIT2jiwefm4mnnl1LsJQAiRcOQihhZC13cXsM/dC10H1bhPYYjai1gTYbylV/ZRkWkuh9ZUJQfVgDPzFmVjw9HnItiyMXJ8Ms2h8624M2PZEr5fTF6DzRiZvANwiwk5gW91tX0zb2JG8bYrWL/NE2nPpazEXaVpgtx15mQQgUVMRIAhcivFeOsfWavb5rxOReRD528WnnnoqcWzgtFNLF/sf0KcMYXsj2r5+Hdn2JahaZSuUDVoL0sxhAnSfEGo7tOmbvPcGKQGKLP0L3XHo6zJxyev+Y62+1z9WjdiuqLD266+/jtbWVlRVV5V8rQzDMMyPAxbWZhiGYRiGYRiGYRiGYRiGYRiGYRiGYRiGYRiGYZifMOussw7OPPNMXH311YUjyhAL37kCK+92ey/kqohna0nHFksjvl8meMKan36agO/oYFwZpHaUsSmQcvAEEd7/shm/v3Eabj9tA6RTpTtz/Zi55pprcOmll6KyTyX2+O1uVrzPOtESAOOQ5Yn6Kcct4+hqnLYEyIihCuN05YS5hXWWMCKpFDmf7yzlXEu0A4rv14ok5xPvCE9cMOLAYv2vYg4svvBcwjnsdjcc/Jji7LLLLpgzJy5amJ/rrrsO22+/fQ/miPlR0ePCC/nFtW0WShJf8M+jnB5hxRfgNWxaXNv4mGmxbSWKLZzwAinhhdA4vyJ0RaHzYPUSRBYSKSu4EFIWkIRP3puGq/54FRYuWIT6unr0HdAXF1xzPrbeaSuEoRL7DHVeVPsbQkKJQgQksO6gUVipeuUChe8IKMCa/Udi5T7D8VHdVDR2NMBv64XyAHauj1pA2zr7mm2/H/KdjoU60gly6xsVElJBGhNffw5bb7gt2lrbSsrvuQ0NGFmbwoaptHKch9+fRN9afNfKfO67pbwnxd9YSqVQyv6+5nfeweDDDutm6r3DnHfetr/9chBeaLHH3P9tXDXjsqsfd3bixfbcOnDAIQdgk59t4tKg3HYh/p7xfeLnrVDJlCRKkFSBvLB8AgjuHJG3a7ga78rwgj9cgIkTJ+LNN96MHPteZyf+tmQJTqupiZ7Wa269zQLZdlvR51E54pt6EHp5NU76C595GgtfmIgh+++PYaMPxICttgKl0+76whD177+PWY89iq8fvB+Pz5mXI94wKp3G2QP64rrFSzC1szOxnOrm1OHOq+7Gvdffh1VGjsAv990FG262PlZabSUMXXkYhHAL1gSkBBIoEErMIKXaQmjHc/UuLKB0hX1Ha+OwrN7LQ1ILHATCuKFJ52juF672/fbbsKL478lmI5vFohNPQedHHy/1m3LY1ISGc85D+7PPKnHqpUBmMmh9/Am0/vtp9D3zDPQ9+SRgKUWY+5X3Q590DZq7liDe0pi/KySFCENSvvyqc1ZiK6FaFAOqO4WkQPfgBKkXuYAVSEek9EP79477e5XsKgHR0o0L6RttlIiICTwxk3jn1U1mz56NcZeNw+OPPY66urqlS6QbDB06FGPGjMEf//hH9O/fv8fPxzAM09t05nl38Onbty923nlnzJs3D8cccwyee+45NDU19Xje/vOf/2DEiBH46KOPeGEzhmGY75lJkyahq6uraLzRo0f3Qm6YFYm//OUvuP7660ta9DSTySCVYqkbpvt8X+LadrGyeBLe2EhecW0918CzAllxbQDaZqCEBkMZwog0SoQQ3vQFNXwnVDgACWHzpWS5Q6gFTgMAIUKSkNKNF/kihqYIQ5JKJFgLTQqTjrY5mYVTzdEgXwzXlbVfHr79wwhjRu3vTvzV2GGsbScyl0ALbkOLvgolzGls9nbBboqJysLMHgCEHr+0Qt568NLf98J/XshfIUzZp6qQ7ruKu+CE0Wbyw4yQpB1jTaqUscpK8X0mLTffoNj4fPfnHJiE3Y2UMrTlZfRHcx+quNVKxvb56ceP1VKl6Ur03+gY9F//CDR+9iAaPrgZXUu+S85lthNznj0Kq/7f09FzFGgLMnnSSiIIAvxq991w+BGHY4+990R5WbkeP5fuGTbDy+TZSwkIEdpn3tOc10Kz+hm3z17E+goJtfgweWVoBbU9y6GM7zPn0eO2XokgPgqe055ZpW/zDSeod1tF4gAAIABJREFUbcSwbaMmleA3kXcF0rVdMnpt/vls2Rn00HRrplUJa+tzxO1TdhwavSeuXchm9UOkK9uJrxpmWpFq4c1N8kWx1T0UdpECATMPSyAQat6V2RYIYJamdrbzQLW9EDod3XYaG7r+37TXAGBs8CBPaJgQXTyBBBCG+Muf/oJ7//EvhNmls92oEwr0XXd/1G53KSSldR4MRtzY9QG6oOKJILdNQ+x37stDpJ7ZaASEEl/MaS9JWJuIMGHCBHz11Vd4++23c/Z/+OGHGDt2bNF0DHvvvTduvPHGkuJ+/l2d7qt0gwbCR5+2YNoXX2HLTfpi680GYN01a4Ageq1ff9uCNz9swEtvLkBzWxbwZ+uRUO8TILU6iDRlq+47kSlHJ16tDjUi12R/S23HVH2/m50HoYS47WsNAUP2+gvmPnRszjV21n2pzgsnyu3qpjmvMWrq8wglmC2lL7QdeNfpxLLNU2DjkRHaNjl01wposXGX+0gXqdp21bj3rRZ2n7EdGvLOSfRfQUps06ZNm4bjjjsuJ/zwww/HjjvuWFIaAJD6bjLmPf5XmHlKzdOeQaq6FgO2OQEVwzay16zaZ2Ndd30QyIQZvAtKCtYi3ElL1pvOuWr4DkXz3dnZiddeew27/Wq3xP2R/mEZ7KAMwzBM78OjjQzDMAzDMAzDMAzDMAzDMAzDMAzDMAzDMAzDMAzzE+e8887DbbfdhiVLlhSMt+TLx9G0+h7ou/aBvZSzGLn+KktxcL5EyE3CB6xrhXEiyXEINELadhd5x3kOIlI5Sfzvk0b8/sZPcOsp66MstXRibD8WrrnmGpx11lmQUmL3o3dFdd9q65wakHOSUbqnnoOrdYB1v4V2AHMi2uqfcW6xjlrkHG6dWxRpZy/zITgNOefIKwEbz/5P2kEl5oSS6CxRrE5GfKrY26InOeOMM/Dqq6+WHH/MmDE45ZRTejBHzA+R70t4wXeEjyQR89XMK75gU9eOyZ4jvfLL1w5kUkkoQOg2zBPTliS1tmiodyuxayGFEkMgqQ43XZj2Swu1Q1toHMZNHkg5fH865WOcctipaFnSYq+4vq4eZx1xNkb/9v9w4h/+H8rL0xAQCKWSdwh0v1smyrBR7SboU9anQKEnU5GqwBbDtsS0RZ9gfss8gAQCr8yF1z+ovkW7Pdo+wzhBknUsjvdLgkgJcntOt7W1tXjqhSexx457IpvNFs1nCOCwhQvx8tBhGOg5hAO51S3HQdLbV2oPklNFl/rdKT/Nb75ZPNL3xJw338hbVn6XntsrUySOiWdcXo1ggXk9uGlJrgBhWXkZ/njxHyJh0ohfxFLPcXbNiVGcbjn8J/mE50RJLplS9xd81TZRYkIF8TazWBOcSqXwz3/+E5v/bPOcv11uXNKEHcrL8bOyskgba17xk+Q9koolnod8f0WQFyYICCVBdnZi7oMPYvaDDwLpFMpWXQ1BTQ06W1vRPGsWMu1tSjADwNedmZzrKxeEMiKcOaAvnmlpw6Mtrcjm6bO6urrw1fSZ+Gr6BBsWBAGGjhiK5sZmbLT5hgiCAKlUCkEQIAhSSKVSEIFAKgiQSqUxaoP18OsD9kLt4MHK51sS/P7HSVFIlAXl+rq9GkDmHTv6/CQ6e8e/89UTKbH4wovRPmnSMr05hwsWoO3pp5fP23cmg6Yr/4rs119jwFXjl1pce0TNcExbOM1p6xikRFaQFs4mhPpbhkAoADJCRiQR6oUtCEZoSZe3DCFJACEhpBCCjMCAq+VW/EQppjghJPUi4bLj91N5HoiIuLZ/KQniJX7YggULcPkVl+Phhx7G3Llzl6IUu0dVVRX22GMPjBs3Duuvv36Pn49hGOb7pBRh7X79+gEA+vTpgwcffBAA8N5772Hq1KlobW0FAGy99dbYZJNNUF1dXVKapVJXV4eRI0fi/fffxzrrrLPc0mUYhmG6x9///veS4p144ok9nBNmReTRRx/FXnvtVTTehAkTcMIJJ/RCjpgVkZJsPED+QcalsPH4C+/lJOENHhYT14YdI4mJa+sEBKkxoBBqUdIQIci7HiGhZbVDLxMChFALWpIa6DFatxQX2A61TrOwi6dKLYQYQtuItGC3mQchJfQYkvTyqova183NsYe7uRNk74cT1SYtiKjs9WaxU+g5Auq63La22gg1KiasXcfZfrS8tk1T2DTVfA1rL5JuHwj4/PPP81cGTdmgUfZ6kqw2karmF4TU9yMW31kezO9YKol1l3L3FXoO8hETUY4inS0s8TlLslgVeuDio+7+t64nQRn6r38E+o06FE2fP4q6Ny5F2JFre2lfOBVhpg0iVWnFOwuRqlkFmbaFBeNssOEGOPTwQ3HwYQdj2LChQMxmo4Tu/awbsWezXz8TFCoxU0SFs9WKh+o4I7ytSiCMlK1EqM26AVJBgEAEdlFiv/7bcVkoEX4pJUKZRUZmkQ0z6Aq7EIbO5uAL4wPJd8NcFyLtlIosQ+naExiRcWFbAlNYMtTjv/qaQlLb0j+Zzntrpg39wqyyyWoB1Bxx7FLEtb1i/qmJa39e/xmyssvVDUkgYeqIEgWGbhvNQtOCAhVHt3/WRq7t4GbelkCgwmxbre3lQuh5Xq4FFrqt9ttgwIhoa/u7hG2noY959cVXcfYJ56CxoXGZyqFswNpYabdbkOqnFz2Qfh037Wupotr+NhC1CHqNgJ4jaOcSQgIUAMiq510n8dnsduy6ad+SrqO6uhoTJ07EAQccgJdeeqmkY5I49thjcfPNNyPtLfZbiOmzFsK9vMAagsIM8OZ7TXjz/SVIBwK1A8tRXRWgMyNRt7ALbZ26TTD9KADY2Rlk66VdfcCKZ5Oas0JSxzfndnM17P2ydkpd9qSPBWBWoyVJrosNUqhYeSO0z/koco1hph1EgddmGcFq87yQy6M09dTPi36ebD0S0Y8nBO7eB1zds4LdpjxsPGmLPVK3dJnUVJiqGrHGWgrZWeNtWdLx2WwWd911F8466yw0Nkafw8022ww333xzzjGFqA4bc/rlTEsdFr93D4b++i+6HL2MKoMmzEQkaWyWkfcEHW5vsikwf85F/P3DTOKQSFUNQfnAddFR/1nBvE96cRJ22y1ZWLsQ3e1nGIZhmN6FhbUZhmEYhmEYhmEYhmEYhmEYhmEYhmEYhmEYhmEY5ifO4MGDMXbsWFx66aVF49a9eQn6rL4XRLqqF3KWh5hzan58T7dS4hinDM/Ry+6Ou9Eax1TyIvnfZmK/cWYQeHnqYhx19Uf4x6kboE/lijmF86KLLsK4cePsfdn50J2dMyyMk6sT0BZQDl1CaNFsIayQtiDluBVx/IJx6jIi2iq2cvgyjjfGydCIeDvxbd/5hCLbviBg1GnSFwu0vhgmnqZbYoEe7Gyx/Lj//vtx7bXXlhx/4403xj333NODOWJ+yHz/4tqxrZi/VzFxbeV8p90JCcp5EFCOhEZUIeIMacK08ECohBFChEqowfyWQFa3sZABJBEkQpAUCMnIKZB2ZVPhWRniT6dcGBHV9nnkzkfx7v/ew7ibLsbIDdYCkbQuhekgjY0Hb4yKVGWBwi4MEWGDwRsiJVKYu2SuJ46tysq5nGtnTqmdGrUYKAEQUlgHReU4CSVoqp0srSC3UP0OJGGjTTfCTRNuxP/7bWkiQ+1S4jd1C/DK0KHwXVr9NwcT4r1JROKVVB4lxilFbsFPKx6/45tv0Dl7NsqGDy8xZ72DDEPMfuP1nHKgAh8kfAPJ98DUk1fa2/BhZ1fO+Y8/+XgMX2W49/zncayM+4/6J0kKXx7E/UwTzunOHRO3yLO/2LVFzuFfcwlCBa4dpdg2sObINXH9Ddfjd7/9XeSYLICxixvwbO0QVBG50zp/9kgWY02vty+3vfbFc4z7dGh/kxK7ARDCuXtnu7rQNuNLhACyxtdcpy0AlCWUwcpBCgTl7LVPdSU2LSvDzY1L8F02V4Q7iWw2izmz5gAAXpv0eknHXHLupehT0wcnnH4CysrKkE6lMHSlIdjuF9tjwMABVlOjLChT5UHmOvJV2Dz3NregI1FNfWqecDua7/5nSXlfHlBlJSgVIGxtA4osltDy4ENIjRyJmpOWTmBupeqV8cmiT5ANQ60DoGscEUKZVSUQwlUwAdUHI7RiIqYPlgiUUIskCGhRbcDWVCWK5AtIuBtg3il8AQjzpEny2y2v1voCJvF7XKTBWrx4Ma688ko8cP8D+Oabb5aq7LpDEATYcsstcd5552Hfffft8fMxDMP8UMhkir8vDBgwICds8803x+abb54T3tbWhi222AJTpkxZLvkDgJaWFmy00UaYPHkytt122+WWLsMwDFM6L7/8ctE4tbW1GDhwYM9nhlnh2GOPPUqKd/fdd7OwNrNMmLHFpbbz5BsrtbuTxbXVIW6MMGc+QSH7jjboODE+T1ybzLUo+4QS0PbEtUFKtJD0mqpSC3CTXoCNnN0GWmxSQEJKoUaHPIFtJfCrxAyVmLYT2fblcM2WEj2EK281UBQtx4TCdXYaE0Z2jN23zaswLUzpzQUwC54qAVgX3y6eahdEVTYfJeZq5g+QHjMjazOCPpcQTgz0g/c/KGkxoZrVf63vY9LVepXJF3u09S+psvmi2kn7Y5aj5T6dQLq8SfPtC1fGbJI5+fLzm5S5JOtS0vPkBEWJ0ui37sHou/b+mPfyOVjyxaOxLIdY9O61qN3q/JKuMN1vTbQviP4tu9MuO+GPF/4B5eUVGLnWSPTp08dmVel8Srthi8WIY+vnLPSebRUqdXFKO1ZrRnAJ5nj9vEvdfhAgZYhABEiLNFIijbRIlyburJ8ft3BwlFCG6Mx2oiPbjvZMOzLSE9q2/+nmRHjjxO7S7ViwKQhJ0CLh0gqhums349vwRPgRCSOSXnoSLV0t6JPuo+679MoHXjsrdTkhj7h2zvB0fnHtDTfcEPfdd19OWdXU1Lj4eWxWJ510Evbee++c8OVJd0W9py6Yivj8J9U+qvaehBKwtnLFdi4WQQSB+hZmjpaAkE6AG2bBaUDP2/IWLpAAUQCAomLZ8Gzw6opUHdWCykLP96pfuAgnHn4SPnj3g2UqL5GuQu12F6PPWmbcn2L/67aFBJzFHV5Z5Wu74vuSXyLibRcglS3HHibx6Tft3bqmfv364fnnn8f48eMxbtw4tLW1lXzsSiuthOuuuw4HHXRQt8756az5Vpxav7zAPPDmTaUrA8xZ0Gn7Z+ioRpha6nkXdoc/p84uW+3bEskLB0CBfR8wfbxNx/TxBDXPhXRbpPMHEiDdkBEI6ZoRaEdUWDuo6Auomuis2sK0DJ7tDAQrSg8CEOhLUWFOYFvACGWbMFvvSNf5SNrwzuHaRt/y7X+ZvVUVQewIHc283+jfBY3dAJoam9DV1YVMJoPFixfjyy+/xOuvv477778fs2bNQpztt98ejz/+eKRtLIV88bsavkbnohkoH6wXV/T6D5Nhf9EaFyeekm7RTX9hOrNI2+m/w6gjKofvUFRY+6UXtZh9vledpG2GYRjmB8+K6ZXBMAzDMAzDMAzDMAzDMAzDMAzDMAzDMAzDMAzDMEy3OOOMM3DjjTeioaGhYLxM8xwseO18DNvp+mU8Y7HZ5/n2lyIzmO/YEmbAWz9Q57SVm0bseO30JZX3GTy3DOsCZibxvzm9EaP/PAV3nrERVhpYUeQ6fjxkslkc//vf44477rBhqXSAyuoKKFcrAglhHaucM5dxgnWipkTCOl4JEAIrxK3Fto2zFwSE9qtxYtoK7c8DeOfwnVrI7tEOKLEq5Zx2dIB1ho67vXiUUjWZHuHjjz/GEUccUXL8AQMG4I033ujBHDE/Br4vcW3fQSwnCc9PM5/4QtS1WGXUii8AkEKCpNBe0d5FSOVAGhqRbVKuhCEkgBACAUJkEUCoHJJyBJVECCkEpHJ8lmRcwlXSX346AzM/n1mgoICvv/gav93rWPy/80/AYccfqpwLBWHDwRstk6i2z7oD10M2zGJR68JIGRonSZjuWbf5gVmcwVtUwYgsAAIkJUgEuoR1etJLKwT+7+DR+PTj6bjh6htKymNdNotDFy7Eo4MHe/WA7DnyLbbgd0WFWNYuKOoynLOciPULVpmRaHzlFdQedtgynnX5Mv+DKehobOzWm2Lk3SEnXvSuSABZKXHLkiU5aQ4cNBCnnHmydcC3R1r/aufsGnGUT8hs5F2DlPhCpE3wRASStDeS6pI9Z/ydp0hpxQUJSt2XmwFEKrEvVBCvb+7tOSqu7XPEkUfgP8/+Bw8//HAk/JtMBnc2N+PkmhonAqGbNPeWXjibKg++5LByg84it574lyXi1wgluG1cxQ2hDl8Q5oo4j0ynbPoCwBrpAFcM6o9X2jvwQmsbZpUgmLk0NC9pxlXjroqEVVVX4fjTfo/jTj4O/WsGmLdq25aC4MLIv2fRemUcvCOL2KgfCm9f27PPofHSy4rUqmVr7co23RQVu/8K5VtvjfSoURA1fdSOMER27lx0vPMuWu79FzryvCs2XXU1qvbfD8HKK3f73OmgDIPKB2Fhe53qigMCZGjrVWh6Bqn+JlJCLaEWISG14IURTdL7pHbwV+WuJN6d9IGVHom16FILEiG3Qmv859vo6ti2xxM0AXKd+CUkmpubcc1V1+Dee+/FzJkziyyItXxYY401cPzxx2Ps2LEoKyvr8fMxDMP80MgWWSACSBbWzocQAm+//Tb22GMPTJo0aVmyFqGzsxM77rgjHn30UV4AgWEYppepr6/HwoULi8bbaaedej4zzAqJEqwtTlNTUw/nhPmp0JN2nmQbD7xxl9jhsbGufIunehZrROw7ZOYlxMW1tZgvabsPCCA1Wq+tPt61BsrqIwUkAZJCLYYdKBuPXpQ1tIOlesSUvDB91eZ/E2LHh5AkehgtHwBWo9OJWnvhblRRX2/8t5kXQJEwwBN09cYjVdkYgVdP7FWLc0ILaQotiGnGNe+4/Q6UQr/1xtj74te3yNg4OelOOyAdK5mk0tIHxPaHeeKVFlyY2LkIiAulS4lonEg+/e9C1xQ5gfdtys0/p4RWnQaJNFb65bVon/cWupZ8F0mp4YNbULvVOcgVLc2lavjWOeLcU6dMxRY/39LWJyOKbbJjhr2llGrxXSOKrcsnjNgwIsYOb5+0dUQJ15MnFKragvKgDOl0GVJi+Uu+CRKoSFWgIlWBfuVAZ7YDLV0taM20IpRhpNil0uHXxe/yKsmN80uEQKi3JNSijP44sD5OytAtAq3vp/kdSulszFJiSUcT+qT72GPVPKt4/dDFRm6cOkdcO0Y+ce1hw4bhkEMOKVp2Selus8022GabbUou/55mXvNczG+dp9tBUnOlpFlaQNne7TwrocK1DLCdgyXICWkLCH2Mma9FCIgAvY+EEdRW8SBVHTP2C8C1tWY7sL2jnoMlJa665CrcefNdJY1b5YdQs/ZvMGTHKwCRsn2C03I29g5CRPBY5zK3TfN78KTffp3UIdKLZ4Wovd+aj78pXRjbkEqlcP755+N3v/sdbr31Vtx///2YPn16YlwiwlZbbYWjjjoKRx55JKqqqrp1rhlz6tHUphaVcM+MhNRi6Eq8Wl2XBLmGwgr6e/06+WXr9qljfKFpd7w0fbs9Xoug674cNtxcr9BPM0W7LwqsDTnTsiD3QoWw6ZDJs7VH6nyaPNv8Cpd/K/ztCWuDQAi8axa6LIRLj8w1A2p+Dmy5erl3P2N1qDJt7H0ujrXBJXWxOo14+3XwIQdj4vMTc8slRnV1Nc455xycd955SKfTRePHKVT/2r59C+WD14a10EsJSaH3HiAj+9RiLrYXSEhRFwK57UjL75VR9YjtsfijCQXz/uGHH6Kurg61Q2pLuVSGYRjmR0JpI5MMwzAMwzAMwzAMwzAMwzAMwzAMwzAMwzAMwzAMw6zQ9OvXD+ecc05JcRs/vQdLvny8h3OUB+cZozeXxmMwn7eB8cD0pumTmZRPCUdS7KPCnHNFdD/psOnfteA3F7+Dtz8rLGL+Y6GusQX7nHxFRFQbAIauPgxAXFRbO2AZ8WzzG0o0W4llk9vvO3jp+2PiO6coYUvYiWhrhzHv/hmnXHWLY/fNcxCN3OMEX424E4shUhcT/ElLFp5kukVzczO22267kh3x0uk03nrrrW47mDErJkX7kGIqrEUOT2wrEBXnz4kR8ckke0wkT5F+ieymL+Zr2k7T5hkBAeXgapc2sNvK5dQtZBBAQAihnWkDBBQgEKY9FmqhAyJ8+emXhQtBk8lkcOO4m3DKgaeifu4irDNgPVSllu9zuN6gUehTXqPzHcAspABJtgwECCQFpOf8Kkg7O2rRbUFQzp3Gqds4jhJAWuAYpJzqL7zsT9h1911LzuOHnZ04f3GS8DPZ6ub5QJbccyytY0h3eiZf8IMANL300lKetef4etKLAArJOnjvAl4cisWNb/s83tqK7zK5fc5ZF5yFPn1rbJ2x54+3M9LPIaxoQfxjw41QSXc/MSJpdxNPTj9x39KSV4QEyU1v3In45ltuxvARw3Pi3dHSjJaE67SvhZE0c+sCkFsfgPyu+Mbt2x2f4GpN0e3GMERnQh43KEurhWX0Xw4ChDQRdq2swJWDBuDSgf2wbUU5gpwjlz+tLa249vLrsMNGO2LKW1P0lXl9Z4LmQD5nb19Y3h6jDzBhnVM+QP0ppzohl+UIlZWhz9FHYdirL2PIM/9G31NPQfnPt3Si2gAgBILh/5+97w6wqyjbf945d/tmd5NssqmE3hELUiQ0kaJ+iogBFJD+IRbUH4IUpegHfnYUERAFQSAoRRGkJRBCCIkfoUmogQAJJCF9s5vdbLkzvz+mnnLLbnbTeB+4ufdMOzNz5szMzjvPM2NR+4WjMOLOv2Lor38FROmaVt3daL/5ln7npaV+lHm3JWReQioJqRTy0L+VEV/Rciz6I5UWIJFSGsEXE9/oNkgFKCXhRI9UKIBk3/94u3b9i9Ot8QI2XvYkmAgpHy/8DrFu3Tr8/Kc/xy4774KhjUPxox/9CPPnzx9UUe2hQ4fijDPOwKJFizB//nx8//vfZ1FtBoPxgUU56yLDhg3rU5q5XA5Tp07FHXfc0ee4xZDP5/HFL34Rzz333IClyWAwGIzSuOaaa8oKd/bZZw9yThhbKhYvXlxWuFGjRg1yThgfJJRl5ymaQDGvbE8vOlvYxpO076TzGYhLU2LdTRt8ggOrvXCpMHZwZ/8x0qlaJBVONFUI8gKqxvqjD7OOECGCINI2H6HtPdoGFJnfQv8WEYT5HdnflENO6E9k4rlrkdPxbTo2DZPfiAQEIv0JBF71x9yXjJ+IAjtXEJ/8XoKIIiciGwl7CHd4iKqpNwUnL6v/1/9NmzqtROMAoqomiOomZy+0tqa4qHbw3JTfm1B8NTrL3S60FlnoLxivXKNB0l5hDZJ6NVqpMFwYTwXfWRaVjLSTopmw74P0blbc3b1M+rppj9Mzyqsw/y97Q8meTJuKUgpKSiglUTf2gFTslStX4j/PvwAoBanycJaPvF/vlGZdVUojCA0Zs6sopZDXK7lmHdd+66JIUx63VqsUJLSIaG1FHYZWDUVtrm5QRLWzUBlVYWj1MIypH4uhVUMRiQgSEnml9Efa9Wldb/a3lNbNlkcLbsswTD6IC+hyKgUofRiACuObJkNQ6JW96Ozt0PVpV6Jt/Qb/Bc6whxkos8gdW2+O/Yx3+H21X22IwyHXB88umROIWpsRICKQCEW1hf8Wft+VEMFYERxWQKT7a2H2AGj7uB1TrIC37lfDPV4EvReLhIj3t8H+rlnTZ2G/nfbHH6/+03qJalc0bYMJxz6MkQf/HBAVruzeYmes5KFtNuyXKNlfBUatsvoyJES1rWhymKS1fRHeW9GNlW39OyS3paUFl1xyCV555RUsXrwYjz76KG699Vb86U9/wuTJkzFjxgysXLkSs2bNwte+9rV+7Xl67o33YPfa2TyDosTYZQWp7b+RdqPIX9u9GGT2ZcAKWUda1NqlE4b3bdSFtfe38SkXjLU5E8ZYTIM9gqAIRMaaShk7JRSMpdWkbdq1s9Qq+zu8t3Ai2ylLL8HsP4lbhbVFN2w7Ivht8+L9/UG1Or5KNLeqSoFwjpFpZ01sKEnOMQmEUt3fzjvvjKuvvhrvvPMOfvjDH/ZLVBsAampqCvrl25e5cQBm3EyN/ZlICG5bN7vHIrOvdkZMna/R+4LKGGunPTbNRCts+2QwGAzG5gUW1mYwGAwGg8FgMBgMBoPBYDAYDAaDwWAwGAwGg8FgMBgMBoMBAPjWt76FkSNHlhV2yfTvoGfN24OboYJkwXI2shcivYQkmQL3sHwYJEiRsTSTBMTs31Z8M4xDJLB8TS++8rNnce39bw2GdtwGw5Nz38Fh5/8Z06c+kPLL9/Rqgq4lXcEStnT9xMiyxl0ITwZ2ItsgR6gVhixjSbGWzKXJOp5crFktmqQTyMwG5BbzKyHyFyO8EDwxluL0rBCe+IJYWqXAQtvrDyklPvaxj2HNmjVlhSci3Hnnndhhhx0GOWeMzQlOdLoYivXTJbjthcS1NX24QBIhNzPrQAlHliMnYuq6PoTloUBcwY9JZMYiK5xNrp8lLZBAkSPVCiNM4PpxG8/4jR47ukjlpDFn1jN46h+z0VTV1Kd45UCQwM7Dd0FkCZdKk4l1TRjSKxGIlCu3JWKHY4UThiUjj6H0teU4eiEMABKYfPdkbLvttmXn886Otfjz2g5zpQo2n+SMpRDKHU0KNfP+jkZrnngCqqenn7EHB/Mfecj9LjRrS/oj5l9YKgUA2qXCTe3tKd/tdtwOJ5x2Qvl1qRUVYCTbjTBKPK92Cmn9dXjAKTSU+oSCuMnbJ0W8i+UzdpktsF1MeDuGrGl3iYkwJd6E8AkNHTYUl19+eSrOKilx29q1sTYQ61eLZCveVih27WeR6b80bPsRZGniftaZJa49vyeHV8OZAAAgAElEQVRNqicAw4WTeHFpWFp3BGCXikr8v8YGXN88HF8dUo/9q6uwfa4CjWLw5pWrVq3CzjvtHMydE/Nk2P4l+beTKVeS7J3h1/vOO1h+yqlAV1fMPxrRvN75rznyCIx68gk0XfE/yG23XXmRiFB37CQ0XnRhpve6KVP6nZ+W2hbkrTiJEdOWSFwrL7gt7RumtOCMghHZBqAJ5Fp8G0bAJZAj8cIl8O7W1wlpA+mXIIgVr5f07+7ublz926vxoQ99CA1DGnDhhRdi3uvzBpV83tDQgEmTJuGFF17AypUrccMNN2D06L7NRxgMBmNLRDl97/Dhw/uV9nHHHYdly5bhsssuGzAhTCklPvWpT6G3t39iQwwGg8HoO+66666SYSorK3HIIYdsgNwwtkTcdtttZYWbOHHiIOeE8UHDxhLXtkmnQpi1yJj9OUP4MG59NmuBQgRXFPxn7mMPULV2HWGFT+2B1XF7uz5wVHhbj7DC1FrgOoIVzA5s9u7Q6whC5JwQdiQi5AL/UHBbkECOBHJCBALZ5h6BuLaOF4ppa78oENPWbr4MNm/khGPJHZgaCZ0PV2OBCLk9dFs4EVptJyIQpJJYsGBBiYYBVI/8cNy4ohJ2uOTB224xOnzGWW5ZVoukqHapT1+QkbYT9tT1owKhz3TcYuVJXqcFtX0IidQJgNKHtWuXQ3Y8GqJySKoUvR1LMe+G7bBk2ncB5NP3Iv0d1bWgsjFtt3t06mNOFFsqqe9Nfu0VMbuJQj6vXDUpJV2+tW3RpBOsvsKKc5vwEQkMqRiCpqomVEVVqfxsKBAI9ZVDMKZ+LJprRiAnIrhDHRGuSysjKi6hVN6LbROgpIRd4pfKrlmbejB1Y2tEh6PYyrRUEnlTR63rWmFFUrPEtWPfpcS1E01xIMS1N+SnXKxatxLzVs+L7YmyfZsdFWx1CD9KxIS07XhACPt5uD7Tjg26X/VhrFg2IQKp+N4tYY6KjYK021a14cTPnYRTjzkdq1au6lP9hxC5aow88ApsNelB5Bq3BoIyWptU2koXuNmDtWNhwgYTyi4W6tsS84Csg2fdNTnN3+fmd2B9MWrUKHzyk5/ECSecgNNOOw3HH388Jk6ciKam9dtjMee193S2hen/TVmEFc224tNWaD0Qcrf+vp5tHCOyDlvnQotrCyuUbcSniUDCWjwj057ttQkrCKAIWlTbCGgjMns+IrPfxYSHFtfOHC/WLHb38W0hEAhPiIFbkW4y86W4qDaByOQnnLeRzQ8FacHVVbw1CTc/9HVpf/vZZC7D3luOndVdlzk/WLhwIR544AHcfffdaG1tLStOFooJclNUifhcIMx80j29r0HBzxeydiekf3mIinpUjfxI0bwDwGOPbnoHyTMYDAZj/TCgRxhtt/NwpI7B2ETAeesfOG/9A+et/9iU88d56x84b/0D561/4Lz1D5y3/oHz1j9synkDNu38bcp5q6yMNnYWGAwGg8FgMBgMBoPBYDAYDAaDwWAwGAOEuro6XHHFFTjzzDNLhpXdbZh/20ex41lLQKJyA+QugCULGG4BEfVDuMsxFtLuZBJWlmYVEhlUPKYROtShSJv1FAUh4x8iYfJK6M0DP73rDTz+4nL84ozdMH5EbR/LsPHQ1dOLK29/Ajc88AykUuhe/k4qTPO4EYYIYwiuwhK44kKtwhBvXFgnpu3DOaJXkrxFnhamCVS6ngV5QhWRJSDrf2MkK6W8QKANHzIzUkS8MpAkUaF88gqjbzjuuOPw+uuvlx3+4osvxlFHHTWIOWJszig5lmSqI4QJoGAnQQF5OMs9pGr68SW4bzJ8kNdQ/B/QZG0tIA033ggISEg/ZhGBlCmSEY8mCE9ZN2EEIkglERFBEkBKgUgTfUnoPIzfanxmmX/Y1Igfr06T8HbddVdc8sNLilTk+qEmV4MJjRPw1ur5ZszVBGI/XpsRQykoQYZMDEMgj0Cm7ApKHwShLNFSmXFe+0UmHQWABGH67Mex6w67oa21rax8XtG6GjvkKrB/lZ1DKTdWKGhaZkglLNT0irmn2lIZKNKMU8i3t6P1iSfQdOih5d9gELHm3YVY9uKLseKmZ2KebJ2kT8fikPcLw93c3o41Uqbi/OBHF8eIo6YZ+TQp8AgclfWzUw8nHGCmo+4i+N1npBi2Keew74sRcMP7Bs5+hhyvQRW044LIaGRKebH7sK/0Uh/WPZ32yaecjJtuugkzn5wZc/9DeztOratDha1nwPSPBf8CyJrC2TcfAoAMwllqtAzC2zAiUUZpelgAyBMgFDC5fW0qD1VUuPYo+EUAhkYRjq6tgUCNvjcBXQpYms/j/bxEq8wjrwIqslJaZkQBvQDe6+3Fw+vWFbhbHLvuvitGjGi2OhcAKSfMYMcfd/hAmOeY8DalK9g8GLl6NZafdDLUipWx+PWnngLV04u1t95aVj6ToMYmDL/+WtR+9rPxF7IPqD/jdLRf/wfkly6Nufe8Pg+quxtU2fe/g6tzNairqEdHTzsgyTUcEoBSQouZ2MMhQFCSoAQZNwVIqQUElNQCLdD7N6UCBKRurWbMtmMWgdycIFkVCgqkyD1bsqR+iofSEwt9JaXETTfehOt+fx1efPFFyIx+caBRV1eHQw89FBdddBH22WefQb8fg8FgbG6QUg6qsDagBf4uvfRSXHrppVi9ejXmzp2LBQsWYNGiRVi0aBGWLl2Kv/3tb+jpw+E7K1euxFFHHYV//etf/c4Xg8FgMMrHK6+8UjLMrrvuugFywthSMWvWrLLCnXvuuYOcE8YHERvTxhMue8XW5ZXPV/I7ngaM7UXbLgT5tbaUdiwZq5LTGiSAjFgxBMhYO4Td76AXioyIqzAihZG3B0GvgSpl90AY0Vpjb9JGFr8fIsxTct06vu5E3lHpta/wgNP44dfhej25dUVKhHM7AiiUHdcrtZEgp9cc7g1wotoEHx/AlIceQT6fTz3TJIZsd3RQDrP+bcsrzL6PrIXlWOWI4HcSttUUaruFGm2pBl0orDNG6N+mfov/PZm1el7o/lllsfUmvQHG2kLCBm4NK0oiqmzEsI+eg+Wzr8jMUdu8e7Bu8dPY6ksPQFTWIyXWDaB2/AHobp0fc5v26DR8+3vnwK51KlJ+r0/wjup9Qs7yCintnhLp1smtsLQN4/cW6bZWX1mHqqg6M/8bE3UVdairqMOarjVY1bUSvfleCCIjpu1tRLZpC7c2rKCkkTlwBQ36ECmD1qzMurMR21bS1askYF1vJzp7O1CTqwUU6ecAitlovQ2dgj7Hr3XHbOXW/uDMX3FbVVm2q00csxfNAilvv/R9oN8nJYgQ2QMFhBfgJiuB7QS2hTnQgJxAtj2wwIpsQ2mh5IgIVkhZWAFuQW5PHBl7hDD99VVX/gbX/+YPyPeW7l8LgzBku09j5ME/BRJ7Ef1TNP2qG0OCBuAMryrxXcgSGIYx16ZPsrsItFfCvppqUj7+0/PW4tA9G8ov8gbEv19diPiYYMtlxgSnZSJMsa39lmCFpUF2fBZ6L4VNy9STHat9tcZFpwWZ+YgRrtaPLHJ50e+00HMj469sXpTth2z+FCoaxmWWdfWcP6Bpr6/Bi4HbfAZvkSLERNhVICROWpSbXN7sGyfcXMS3O4Ego67uUu3FCnFnjbtKIQokW0rZWZP9Wl/6ubVr1+LBBx/Egw8+iHPPPRfnnXcevv/976Oyj3bPXC5bvlRU1qHhw8cia34Tm0EoBUUKcStzrEOH28NLxiE24UxupCA3n6gbdwDWLXm6aP6nTp0KJdPz9NicwCaNMFvlb9rY3McfBoPB2NwwoMLajcNqBjK5AQXnrX/gvPUPnLf+Y1POH+etf+C89Q+ct/6B89Y/cN76B85b/7Ap5w3YtPO3KedNRLygx2AwGAwGg8FgMBgMBoPBYDAYDAaDsSXh9NNPx/3334977723rPCvXz8K4z53D+rGHYTyyXt9QUhuCVEOWTBJlimUZrjJPv7TiVw6Fb4kqUYAyAeECOvn5feIDMlEhRQnK6+n8O/XVuLwi5/Ed76wHU4/YlvkNnEb3OMvvI0L/zQFby1ZBYDQtehV9K5elAq336f31iQtQ6gRhtwkKNKi2QhFtYUTzY6smDZ5ApcOZ92Ei2+JXZa04wi0NrwjknmiTFyEO/iGJfaQ4WQEZF2EdCxyzcCSV2JplcGfYOLE+uNnP/sZ7rrrrrLDH3744fjxj388iDlibAnYmMILhZJQhqHtyFsIxLUTYxnZGGT5ZQQlrZCmACkFSVZYwcRSmjSrDBmcQJCGkUikAERQJHU4cx+pKdJQUGhpaYGIBGQ+Lqr5aGdasFUIgT/84Q99JuT1FaPrx2BZxzKs7Wk3fbkdw4Uh51lxbfK8W1hqrD+cwRL1rBB3yLeE9Tfxa+vrMO3JR7HfR/cvS0hOAThj5XJMGTES43K5WLPKmr0UajkbEln5WnXffZuMsPYb/7zXkJw1kt/6PUi/wpT4N+sxA8ASmcfdHR2p++47cV8c9pnDYum5QzwokUpI9DTi9OFjLNa9FOybSjSDmFC2TigRIJ5OTIggDJPR/2WJEfRXoKCUuHZ4FYYhIlz8g4vxmSM/E0tvhczjtd4e7FZRGe9Xg/e72F8DSUpu6CZcPxif9cf6SAJEoDDhjy8AXurpxVu9vak6GBlFlqYee/fDdong2rY1m4daImyTy2G7XEDtNnNaYRKMgrQuAfBsdzdmrluHViWRB9CjFKat64rl64ADD4jNi6GghZ2DDLo5ss1jQsgilnmbBhFUdzdWnHYGeue/FQta/alPoemyS7Hq4h+m6qlcRCOaUbMeotoAQLkcqg8+CGv/dmfcQynIVasQtbT0K93mmuF4u3uNa49KEaRSIEj9TJWWcw9FtgUEFGnlEqW0QBIA6L80pSunrnYtsK3TUYF+gXJh7IvtnluykdmimkspJe6YfAd+/7vf47nnnkNvRhseaNTU1ODAAw/EhRdeiIMOOmjQ78dgMBibM1avXl1WuJZ+jl1JNDU1YeLEiSn3W2+9Fb/85S9xwQUXlD1WPPDAA7jppptw6qmnDkjeGAwGg5GNKVOmlLVmNWnSpA2QG8aWiu7u7rLCNTRsmkKDjM0fG9vGk9qVENiTyxHXDtQidTaD9TjlLglaoFivECqlj/UjUpBm1VIYdwVzCGDCrmMPMdR3kvC3Uv7wR2cTMdfkK09Roh5iS8kU/02uEoK1d3LXcUs8vIB2QnhbBKGF80+LytpqtQKydgHOi3LrVG695bbUs0yD0LDjMf5Kn4xnL5xNTa+PFmp34TGqyVVolPArnrfykLWwH7dXpN+ZtKUyvWIuMsIg040UAd4q6X3CojuFah+/afdT0PHeTHQsfDyrYOhpX4i3bv8Exh/9T1Q2bpXyrx0zEavn3hxzm/3UbHR0dKKmpiaeXQKkMsLQRj3avX4mjIS2lWp7oRXV1tehwH51VI26yrp+2Uk2JBqqGlBXWYcVHcuwpnuN2wvlxKzNuyJh+iWlexJ3jjPg7SzGDivh+7ewr1Gm33KuRFjZuRKj66u1+H0Z4toW4UGSmQd6JsIVut6csLRjKd5YOc/ti3J7ouD7Qyf2CwFBEQgCQthjom0YgUgICDLC28G+KGHEtsn0tyR0OiCYvVrmIGsRiCb7HhhzZj+Db5/6bSxftny9ylrRsBVGH34tKobugLBfDEcW7052ePEhKPS3/ZRAvIHYPi6RVsxgqzL6fJWIFqZj42oL4r9fSx+uuylgVVsnXlu4AiBhphzkRO8BM86Zt8WLbCt4YWr7EbD1akWxiewBF0G4UMA6DA+CF7A2+/sIxq5lnlsg6u7bmgluOyida9RscyBa/zMZKh//e7f99UfQuMcJiGqa4GcoYXuw+QzEtAPxcJg9it4C7PMrYuVDUF+2eYR+dq7nGiwyx1rXrhC818ju6xJDc7J/O+aYY7DHHnsAAHp7e7FixQq8/fbbeP7559He3h6vp/Z2XHrppXjooYdw7733orm5GeUitQ/BoPFjJ0JUNwWZDcqZOWcw16mDMqwbBd/GPdjPGc+UbsW14w7Eijm/Kpr/hQsW4o0338AO2+9QOFDyUTEYDAZjk8aACmszGAwGg8FgMBgMBoPBYDAYDAaDwWAwGAwGg8FgMBgMBoPB2LxBRLjxxhux55574t133y0rzrv3fRG1Yyaied9LUNOy1yDn0MBuljdkgZJE2exEkJbUswlalTgn2+f9DC1HxeIBVphMc0soCBkSMDQBxwqlWrfOLokr//oa7pi+ABcdtwsO++ioPpZl8PHGeyvw49um45Fn3jTli7Du3f9g9axbUmFrh9Ti44d/XJOsAhFsYQSzrai2vY5IGMFt4YivgoQhbFnB7cAdPh0f3v4OaTAhkYIgRPA8LNnOkVECsknIfwqcHEo1tSIEFsb646STTsKtt95advitttoKDz744CDmiLElYWMJL+ikVaz7cfmwnMUscW2VHMcARzO25GMXJzj2gZTWXtASC1AQgFDIqzwEIigoQ4DWBHIrvq2gEBmCsySJiooKjB47Gu8teC9Wpqe64sKsAHDCCSdg//33L1J5A4dtm7bDi8teAOA5diHB0k4ilCHH2ymFIO0mAYiAQ0kQUEpBkJalkCassMRNArbdfjvcdudtOO7o48qak/QohS8sX4aZLS2oMkTVcNTKoBLGaJ7lINYcVeyrvDiJ6+TvVQ8+iAk//SlEVVWZORo8vHrP3VbnPDb7ij16xCixMb9kuDA8APxhTTt6M57rJVdeAhLxQzsclHLi64jlTmufhIRiHbywIEmiEfu5sEhGodgDVIkJTCGhbWXz7/QrLInak359wDBFO1OmlFtBFOgni4trWzd75cMcdthh6cQArJYyu/3aPkGl23r8ntmaDDYHmuLtRbXzsE/T5M79TeDfbaUUrmldk5nf4+rrHM0/bJfJYcf+tnNe4e7p7y+gy2iFusn8eZNs73tVVmGvyqpE+oTnurtwTfsavNjdg30/sW9izmwObSCYA3QCQjt8O0odPBO0ISICpMSq756Lrv97Onb/it13x/BrrgaiKLOeNjSiUQX+LpMy270MDKsejvmr3wRAEFJBCQmpjLiFazPSXOvZgSQr6BKIIClpNE0iJ3AijKi2HruU+8vVio0AVrgg+HuXYES4ASuCov+uVbjv3vtw1S+vwtNPP12WCN/6oqqqCvvttx/OP/98HHHkETHxAAaDwWAUxvLl5QkX1dfXD3JOgHPPPRdHHHEE9t57b3R2dpYV57TTTsPYsWNx+OGHD3LuGAwG44OL6667rqxwX//61wc5J4wtGXPmzCkZZsKECRsgJ4wPMjYHcW3njmAd1q4RW3FtgrHxmMBOz9MKXGoRbOGO89OHWysjXqv3IyAusE2AsmtAdn0JwqRtXK3YMsGtbytzoGWYnUwkFlPduqAQzjm0gdh1Ki967X29eKwz0ui1UBKxVMgJdutwwggvxmW746LaAGHmzJkFCuGRq20BRGXs+egM63uE5c1ud0mLTnKlOquhJVei1weZi/AIKiLIcyHrSNYLk3xJssqijKC2ghXVVnZN0t1TxRftk3cREcYccR3en34B2ub9IyN/gOxuw4I7D8eYz96CmtF7x8pZM2YfkMhBSX/oU3d3N2bPnIVDDvukywcJgpT23QzthkGeKG57Ub4CXRkECTRUNqAiqsjMa6xsm8h6Z45yaKkfjfqeBry/djF6Va8pIwHGVqrtSnB1ou3Pts1Ld61tsQoyEElXZK062lYjlU+nK9+Ntu52DKmshxWKLiSubaGC+KG4dqxvje3v2TLEtWcseByKlN43pfTD0HujdH8ozH4sASO8TV562+6jEkGfSkZE2+7D0r/NXithUrKHHwTpEbQIOgmfVntrG755yjmY9cSs9SojRVVo3vdCNOx6AsI+JrA8uSsSocix+UXpGMl4SPmHfVx89Kbw8ADy7jZaKoehHUwJvLygC60deTTWbhp2Losn575j3tFgNLbvPKxtT9hZhY5khNWVE7mOfPiwfk1c/Q7bsdt2HuTSiu2bVMLMA3SadqzW97DzHRHMP7T1jMjNiAAAubrRaPrwyVj1zB/jBVYKi+45Dc0Tv4eacfsCuUpYwW6YMmohb8AKadt5EBCZ8kSmrrS/zZM7fQHxMobtEiAjBG4rKHkoRRIEZ8tP2FX9A7N1Hb4d6X7tzDPPzLxDb28vpkyZgh//+MeYPXt2zG/WrFn4zGc+gyeeeALV1dVF8ukRzn2imkZUT9gHtRP2Q+XwbYIwenywB1P4eYMdVcx1oTl6wW7bzmize/bqEXtCVNRB9hQXup/26LTiwtoMBoPB2KwgSgdhMBgMBoPBYDAYDAaDwWAwGAwGg8FgMBgMBoPBYDAYDAaD8UHCsGHDcPvtt0OI8rcZdix6Egv+fiRWz/1j6cB9Ril2ZjlxSxH+Mu4REFnj2/ATaVJItAj9vGwjOX/jFhCd4EgXAvMXd+D0q/4PX7h8Oh57YUkZ5Rt8vLloJc655kEc8r2b8cictwCl87329emZotoA8MnjDkZVTXVAxNKkk1BU215HIXHLEbi0yHakpbM1WUtY4W1LADNpmDp0ZC4KyF6mnj2lNhC+NP7W3RGGDPk1JNiG8S0KigaWwOZI1ttU8M4772CnnXbqk6h2bW0tnnnmmT71ZwxGSng2iVLvepHoxfoA6yeVckIFsTQz+pxkXimj1xJhnGCc0v1kfJzT/bVNIyDYmn5XIHLvkzneAOPGjS1RIUB1dTWuuOKKkuEGCvWV9WiuaQ6kLPyXVNKTYBUgpSfyKzMWaPK3jaYlxYWpc2XYm/FZhGb6HXbEYbj8isvKzudqKfH5Zcu02LlzVRm/4rTe9UGSQpz0879T1M9U08+3tWHVJnBwwYpXXsaKuS+m3JP5T/rZj0Cy7Ppf6/ZyTw8eW5cWBfzi8UfjQx/ZwzsEehAqaHdWmF2TS+Pka2UEUJQRkdBzFJ85Gy/8ANnu7pP4z6fnqKnuvrEyB/lwRVLxcCkSr7uMO7gyFUKBRlhI9MbIKcRuXnpOlfYn+4/KDpGggcd61HT4+FVc2N2KFvjfBODvHR14O9+LJLbL5XBAVRUiwH2CvxRibVUQEJEW9bYzYO/vRbVt7oQy8VJlpFh5bbtXAD5SWYkbhjXjF03DMHHvj3vfxBy5kEZRsfmx9Vvz81+i495/xmoxGjMGzbf8GVRXl53wRoBaty7tKATE8OH9TnNozTD3fkpIM+5LKCmhlIQ0Akjh+yzD91vFxwkV++VlnFK/yIRTXnQg6z2d8vAUHHnYkWiqa8KxxxyLp556alBFtSsqKvCJ/T+Bu+66C+1r2/HoY4/iiCOPGLT7MRgMxpaIcoS1rUDShsDuu++OefPmlS3CAgBHHHEELrvsssHLFIPBYHzA8cQTT5QMM3LkSDQ1NW2A3DC2VCxZUtquWbUJHNDH2PJRlo2nlK5hQa/sQ8Di4q0Z6am47B8F622ptN3ipLXRmPl8zDZu7eCI2cPJHWxtbeLeBk/w7nBhtc3Hpx3a87VYa2QPwRaBaGvGRwjh0hKJNGIHZ7tDtYP7Cn/AdphfmDLqNLzwpghsV67spqqFEGYfRno9EyD0dPfg/SXvF2kAGlaoOfa8QyHN4Cttr8tqREn/YtaaZJj0Sm5xZDRwd5ivTkO5BcNCeS2xlyZYj4y5KWnqLPCjILzyNjn9LZFc23QxRSVaDvklWg4obF9Usgfv3f8VLJ99hU8fAFXWomrkh1Phpz06Ta/FmgMH81LfX6l8YGPR95fw67FKSuMCKKkgpTTrthIVUSWGVQ8rS1R7U0RdRR0mNGyNmqgGUkrkIZFXEvbAZSml++i60/7S/Dar3G792lyZdWwjzx3YtjQUVnSuMPfR6+PWtqY1aMO17WCt2zYhWMF/FbOlJZtqynZVtPPf9PD6ytfwXtu7vh8i39tZwWyAQMLuoxLBOBD/CCFMnx6ZQwrM3ipBsb7bjiVEWqxbKAr2cZn+F8B1v7wO++y033qKahPqtz4cW3/1aTTs+hUAlOjpsqy4iVCU1TdSxnfS+gdk9W2ZfX5M2DjLUBq/fz4PzHy5LavAGxWPPf8WQJEWgbb7F63QtN2/qOwhFoATkUZOj6tkx2Wh00Fk4kUA5eCskcKmZ9tZ6E8AKgCKIEQEcmO7Hfdz5j45kLGWChKA0OEEgrZLkQ5DEep3PQZeMNtDyV4se+J/seD2L2Dh5ElY8sB3sfqZm6C6Ol36zjJrhcHJlNdZYoN7mrmUqaCg7gJQ2IILt7W4u677vLRzP/JzmCCY9fOxS88JwrlaRUUFPvOZz+DJJ5/Et7/97VTYOXPm4LLLLis410siat4BjXt9GcMP+S5ajvoZGj9yHCqGTbA9tOnLg4/u4BHbVBFD8ujtQoUqWWyQqEDNmE+UDPfo1EcLpl30sB4Gg8FgbJLgHeIMBoPBYDAYDAaDwWAwGAwGg8FgMBgMBoPBYDAYDAaDwWAwUjjggANw6aWX9i2Sknh/xvlY9Z/rBj5DWXvVA1FMfVlq53wpAmN4TTGyg7L3c0QZTzrVX4FgdhDXij47f3Pt5fUCMoYhrBAEnn2jFaf8YhY+dcEU/GXqm2jvHDwhsyxIpfDoc2/hpP/9Ow787p9x5/SX0ZvXAmz5dW1oe2kK2l64LzPuuO3H4uivfQGRKb8l70aBqHaMMAsBYUSzIyEckSty4SI4+qwVdSXhnoIjcJEw4oXmUVnCrPlXiDQFK/yXAlIUJQhScTFHZAvahmQqwwNJkViYc9Fv/OAHP8B2222H119/vew4Qgg8/vjjaG5uHsScMbZUbGxxbXsLinvqL2H6rkLi2soSSX0kEZDdvGC2FR+wwQxZEML0o3ACClaqwIp0C6F7+UgIfOfC75QUaPvv//5vjB8/vmiYgcb4hq1ASjnSqzKEd83fl1AgSEiQI2Mb0r4l3ZP5reW46cIAACAASURBVMxv7arpfEYEQ5KN45/Vt757DiYdN6nsfL7Z24uvr1zprlXwb/yXH2KyUI6UQlazLleGQYcNxk3zWXb77WXGHjy8dNtfvFiCcUuO+nbWlaSwJsOk64jw+zVrUvesrKzE+T8838V0FFCToBY3JkPyt22KYiIASmaLZEMVELQu90ElkC3OrV/ypMi2fj8SotwokJ/kfZKtU5UQKShQHpUQmQmSC9x9unOenpOZzna5XOZtbNdYBoU5+Pg7JwWvQ0p/FHOjcKaPl3t68ce29tT9BIAfDRuKiLRodvITBR9BIY07TN+KbMPNh0P/4FHGypMcZ/x7on8f0jICLeO3Ms0lLkLjaiTRxmOiQDGxAR9n7eS/Ys3Vv4vfu74ezbf8GdHIkZnPZWOh5403Um4VO+8Mqqzsd5r1FfWIKPIi2sqKsCgn1iKVlh+xAi3WB0ZkxAqW6D4jEB0JSOmelu7Hqriv74OenPEkjvqvozC8oRlH/ddRmP74dHR1dfW7jKWQy+Xw8b0/jltuuQUdnR2YMWMGjv7i0XwYDoPBYPQTK1asKBmm9LrpwGLs2LGYP39+n+JcfvnlICKcfPLJeOaZZwYpZwwGg/HBw/Lly8s6hOHggw8e/Mwwtli8/PLLZYVraWkZ5JwwGBqFBABjKCWu3Uc7T1FxQ7OvIbRJFxPXToqoEmX5h+LS4bqftecYP5tO7JBrHw8gZ5OPQsFrBKKssAdbW7t9+j9Kftxh2FbM1RzGbfKtxbSDe8HuoCDEBbVtWt7W5Z9vaLMI5bWBKDIHyZIPRSBMnjy5LKHExp2Ojz/TpMCqoLhBwewNsHsUCjSEAm59NQBQkU+GvzVemLw5G0HBe6uEe1r4Mv3tbWehkKYiK5qsoE+0VQCFgtphKhRPz4QZsstx2P7M19C0+0nZ1aEUVv/nRiz8x5cgu9tM+gp14/ZPBZ326ONQSkGSgpR5Lwwt9fqsW391eTOHHtoDEqU0ItsKeUjUVtShsapxg//NPdCIRA7jGyZgaM0wLaKt8sjLvF6nVkYom/xKtVS6DvTBkebASAQC2cauKq1QOUHbZgN9VYk8lncuD+xUhcW1w2/rlRTXhv0NxJrs5iqu3dW7Dk8snA4SwvWQBCOiHfT17nABYXdoWdgxIhDEFpE/DIEoni6MgLaw/sIdmBCOW/+Z8yIO3O0g/PrKq9Dbkz5ItlxU1I/F+C/+Ay2H/Q4iV5PKe/zYWbhxzO+1A9wmh8yDDbLcivtTsXCZr3jYxyKwiREee2FTFNZ+G9qIbQWwrTURwR47ASh7OJ8ZN6x4trWCBnMEGGFrhEcHKytYLWLuWsg6Z56jFrImyoFgRbdz+vmSEdwOvxGBjOh2KKgNUWGEsHMYeehPipZf9qxF17JX0friHXh/6gVwYtpGKFwpMkLfwuTXWV4Be+iHm3sIH9eMseFeUQDBfCBoo24zQTjmeYttPm9cithYgezrLBQam6Iowq9+9SsceuihKb+rrroKixcvLpk2AMjaFtRufxCqWnYx7STsX0NRbX2dtZcg8SN9rZIvWKJiiqB23MSSYaZNm4a8rfhC2LyHeAaDwfhAgXebMBgMBoPBYDAYDAaDwWAwGAwGg8FgMBgMBoPBYDAYDAaDwcjExRdf3C8i/bJZl2LdsucGNjOFiGhJAmN2oCLuoZxcMhwlCApJMmLi2zFaPUE1oMQ64WyXIoWkC0tYEYYIookar7/Xjotvfh4f+8Z9+MY1T+HBpxeio6v/5KRiUAqY8/piXP6XJ/Cxs/+IE3/yD0x99m1IRwqJ0LngOSz71xVY+/LDmWnkKnP4xs/PRlV1lSbfWsFsQ7K1otmUIaqtibGRJ9A6gW0yZC1LziEfz5DGnGAshSQyeBIZIXCzn4Bo6whXAUHFhktSuGy84NuKDHr+VpysHYrYMvqGV199FRMmTMAVV1xRmsySwPXXX4+Pf/zjg5QzxgcBm5y4tu1nVLoPcv2O8mm4vsmNUUrz+8L/TKcoyFJn9TjlhBVs2kGurIBBFGnX/Q/cH+MnFBbNrqysxI8vvKBwZQwSqnM1GFbbbAjgRlDYCJTmDYmPoHn80lxrTr8Nr9PR8eDI4mQIssqMkI7CZ9jgRIQbbr4Be+75obLzOnVdJ37dliTYxsW1KdOnMFItrMwhqJBMQiGsmTkTnfPmlRl64NHb2YlX//ZXAOGMKmOmFgzV8VldnKaNhP+TXevwUk/6gJMzvnEGxo4f60Ma4r7l7yvThvxU1Ytm2/cxvLF9VZP1HhNZGQiuv81Ppsi2d3PdjSohsI14UZwgd+A3mOLaBMLk2yenwo2OIoyJomKzfFfvWVnImvGH+RFByLDdWT8K4ggClkmJn6xelVnWSXV1GCbiItlU4He2mxU80OLbXgbBCrz7clhhGntthcDDd8GKURCAqp12MvXkxxRbrvizMLBjUAbh216vmz4Dqy64MB4zijD8+utQsfPOmXW0sSBbW9H11KyUe81/fXa90x5S2aAFR5wQifklZSDmYvylNCL90gmR2G/71kknMmLfW3flREYAxN7fZ+c8i+OOOR4tw1pwxKFHYOojU9HZ2bneZSsEIQT2/PCeuP7669G5rhOzZ8/GCSeewGLaDAaDMQBYGRzUUwhRFG2AnMQxevRoTJ06tc/rYbfccgv22msvjB07FrNnzx6k3DEYDMYHB9dcc01Z4b7+9a8Pck4YWzJ+85vflBXuwAMPHOScMBhxbGg7T1GRQ7dYrFLrvkm7ciytpLh2yn4dtxN5m46x+iQFtp0MthfatiKrZA6qJiuoamxHVnA7EqEwd/wTCUJE/mNFWZ04tzBrli7dQMzVCqbavMALavs1WAJUYg8AEmGtIKxZb7LlCldF7/rrXYWfkXsIAnVbBWKTyT0p4WNOCrqqYu1AxcOmb1w6b0WR0aCVQngQvApEPQvHCxd1s8LGhTJhtLJ9uc2hgDacC25tDSqWkl+9lPCC2+FHAiTQ/IlLMPKA/4EWcU2ja+nzmH/zR/D27Ydg8cNnoXftolSYl+e+jKVLl5o1WF09UpqcKunWVrVYdN6tu0oAeaUFp23ZGisbUVdRl5mXzRUtdaMwun60Fh9XUpcZutxSSuRVHhJ5SJlHr7T1JaFImTrTYttKGluR0s/Pi19rgW5p/Nq61qCjp8OuZPdJXNteW1sWEq9i0naVjLepY/rCaVjX0+H2QVmbvRbI9vZ9LYStD8129n4bXpnxRAndV6nUyBG8u6b/UjoeQf+G+XSu7cQZx56JSUcci/eXLO13uSiqQPO+F2LClx9F1fCdzZ0z9u2F++9I+DyGfqn+KW4BTlsBQ2tZvA3E+u2wC8zqBpP38qdfODw+tx15uem0s2fmLcLSVWvhrIymPegiGIsjCUAYYWklAnFtbXHUrc+KX+t2SU702rbDCBA53U+T/iaKQCIHiAgkrCA1QQttC5CwYa2AtXG3acSurZi3Fud2R3KQQM3YvVDZvGNZ9dG17FV0vvd/sMLgZES+vQh4YImNtb+E4HhMVNvvUHCi2m5fgEWyjcbdu3rkoItqWwghcMUVV6Tcu7u7cfPNN5dMHwC6enoRnxPEkRzt08LbyBDORoHrMJms+yXTA+rGlf7bs3V1K557rsw9zpvOK81gMBiMAuCdJwwGg8FgMBgMBoPBYDAYDAaDwWAwGAwGg8FgMBgMBoPBYDAyEUURbr31VjQ3N/cpnpI9WPTI6ZDdSYHI9UVpAmJhYkAxYk2SwJgVJiSveneKOWQRdAJihd22aUkpVgrPEj8cIcOQQAL3zh6F+2a/h//+zUx86Kx7cNyVj+Kqv7+IGXMXY1V7V4EyF0dXTx4vzF+KPz/yH5x11QPY/cw/4HM//Buuu/85LFnV4YkgJl/tcx9C679vBWRhYe/zrzsXW+24FQR54owj4wZE24iEFtEORbWFJqdogmtkwhgBbWjCrwjSC0VhLfHWUWhdGMCSjcNnQsG3E6osIhqYQgbXo9B1OYQWRhpSSnzzm9/ErrvuigULFvQ5/hlnnIEzzjhjEHLG+KChLNGFYgSqEqILhfqI0D3FcdcM4ViYQuILtk/TwrjGRcD1qZ7gR+ancv23JSHGBRl0nx2RgFL6+p23FuCdt97JLEcE4DennIKGUaOLVNLgYeyQcVZyVBPhDbGblBYllUrqgFKLkhIpzQ9WyhDoJUAmBenTsc/AChBbwjdgSdyER2c8hhEjRpSd12va1uCBznUxNzsKJWcrcK6lEZvZlEn2y5oNhe6x5qgUltxwQ3kJDwJeueN2dLe2pvLmf1NKBBlIv1IicQ0AeaVwfUrwHBjePBzf/N43Ah6s0oR1uKah3yFKyUzr0Eq3s1RlFphTOMHrEv+5sAm3rDRT+bFi8uT7DNu+XRgnehEX581qLH0SKSjQlMsR1167tj2T3PvZmppU8pkzfMpu76FbvG1QzN3Is8Rm+wHVGhGAVqnwvZUrsCQvU/kcJgROH1IPQzsv+BGx30DO3SugdlPiGgCZMUokwodtnhL/hvVVtd22sUNkXHtAfJwKSd76MAKFIFk3PvW88gpWnPU1UOKwlKE/uRLVB216wlprfvFLqHXxflk0NqL+5K+ud9r1lUNgBbHteCOVdJIzUp/04MS3rViLFSqB+S2VFdW273xcTNse+mC/5859CaeccDLGjRiHg/c/BA/c/wA61nasd3kKQQiBXXfbFVdddRXa17bj2WefxRlnnsFi2gwGgzHAWLUq+wCPELlcbgPkJI1DDz0UZ511Vr/iLlq0CPvttx+uvPLKAc4Vg8FgfLBw9913lwxTWVmJgw46aAPkhrGl4qmnnior3Pnnnz/IOWEw0tgY4toF7cMxcW19c7u2VlRc21muvSsl/MkJaAc2HRdKBDZ5coeuenFqf/hqlmg2GdFtL5yZ/mhxTPOJxbeHu9o8BHb9wO7v9wJEgXA24uGc/SqwV4QHaJuyxx+dsYcZzJkzp/ADNagYshX83g77zGKJpp8rxde7knnJbmiZVpcCn3KQiGMNWlnr+iVRSAQzca2SuZMxW4I50RZaHNtb0/xapvRpuWsJqLz5ltrooiQg82jY+UsYc+T1EBW1BXPe2/4u1r7zGFpfuTPT//Fp0wM7YN7c3QhqQ0Gae0upw0iZN4cfmrVbUmiqbkJ1rrpYBW62GFo9DOMb9IHKSub1urUV2VZ55PP2wEhzLZU74FiaNgHSQuUyWMd2liJzCK1uJwpLO5cgr3pduyhXXFspuHVwbZtT5r7KC21vpuLa81a9jtdWvgoI2wfavQDmnTMfZesbSotgS/gDCkj39wJGdBtGhNseqCBM3ywEoMgdhGAPXgh2U+Hm392EvXfYB08+9uR6lat2/CHY5qv/RtMeJxuX0GLl+3INFRvH4PpU80nZGLL60qR/lntiLM/o892esoL3SmN1ex6zXl1bNMyGxP2z5yFu+dQi2hQcvOD32nlxbRJGVNqNc1Z4OrBaEiEmpA0CIefmA/owBB3GClgTvIi1jmvHfpO+FdEOBLz1fspcQnA7cnGACC2f/F9Ujdy9rDpZ9sT/BPOK8CjjoE26vTKRqye3j7KoqLbtC4N2kupy4nM8AOjskhtEVNti7733xpgxY1LuU6ZMKSt+Z7fdP6riAtmp+UZ67hCfU/R9H0E5G18qm7ZHrnZkyXBTp0wtGYbBYDAYmwc2jiWUwWAwGAwGg8FgMBgMBoPBYDAYDAaDwWAwGAwGg8FgMBgMxmaBsWPH4p577sHnP/95rF69uux4PWvexpLp38WYw25A+US/MqAykiNLIDKESaI+kgKzYFlWZAh+5h6OuaDcHv24+LIlWEiQo3ABBAEFacJago8yedVEDSt2pssTOc5QUrewq1fiqZeXYeZL75s0JIY3VGHbUfUYO7wezY1VGFpXhZqqCLlIIC8lunp60drRhRVrOrF4RTvefn81Fixdg7xMCPylyBX6WvV2Ye1r04rW2DXTr8bQ5iZPqIUlZwlTA3GiliXORmQJWjpshMgTZw2RRwiBiIw7PDHYE3E9iUqYe1uSsCfUhnSU4NqSr8K2pUKngHybIDY7EcEYz2oA2/sHFE8//TQ+97nP4f333+9X/L322gs3bESRV8aWB/teFx1bssYnl0AQJtPbpJ8IQGYkyUzXjH1kfiupXPhwHHRuLi2CUIAiBalsTykgIWEJqWSEPgVIi02bcY7soESaBy8oglISw4YPQ21tLTo60sKckggHfv3rhettkFFXUYeGyga0dq0BUR4CAooIElpc2/6GGV+k1OLaESkopetREhAJO0QSFEkoQyuG0iR7QQBIQEFBKIIihcqqSjz19FPYY+c9sC4hzJoFBeA7q1Zgu4qR2DlX4dwpaFzJoQoo3OxK3SvBJ88EJUIlJROs74q77sK4885DRR+ExAcCKp/Hc7+/JkWF9oLBdryOUbLdx4sNp+uTANzb2YlFvXEBYAD47oXfRv2QekBpQXo7n1Aq5FvruakI+g8iSj9AN+fQrcr1A0GmyF2aNAJhgkKg1I3iV4VIt67vID0HtqR8It0SXTlUImxWWqbvsTdVlC2UnSxvMj/63ulyEAiTb78Dra2tqXgn1tZnJp+8DcH8CWHzmPCzbgJA3rnZp+HbmnSzffuXgKZwdyiFc1euwIKMdkQALh86NCbcXezdDGakwZxWC2pb17BtWz+rH5GM5++lXZISBApAxfixOpZp5zGSuM1NKLwdCmyb52/98kuWYPlXTwHa22P3GfKNr6PuK1+OlzU1d4/Xw6DPt5VC+59uRPuNN6W8mv7nxxBNTet9i7qKOiOyr8cUaZ6EVBJCCT1OQ5kxWerxy/4XiI4kSecqGPWhCIqAt96Yj1/85JeY8uCUPv1N318QEbbfYXuceuqpOOfb56C6essUmGEwGIxNCeX07xtLWBsArr32WjzyyCOYP39+v+JfdtllOOecc1BfX186MIPBYDBikFLi1VdfLRlut9122wC5YWzJmDt3bskwRISGhoYNkBsGI42S+wdKrLcWW1B39pcy3ePi2mTWQM06XsK+47JHWjRV2SVms7BJbq3Irlh6ixOCNTYbxtu4/dGMfu3Urj3bdabAHp6R/aKg9E9XHiItCkt+bTHMeSx86iDtYH3Q2ezN2iQotq7oU/HlWLlyZVkHE9WNOzBe2JIGGV+22OYOZdtB+tDFgmnEbljIP4nMxXXYutGXhdp/uRajpIXIrvf79clYORV8XZByTrkI2HpkDhNG5DBqaA7NjTk01ArUVGp7ipIKXb0KazryWNmWx5JVvVi4vAfz3+/SgqMAasd9AmM/fzsWPfQ15NcuKZHvNKZNmYYvTjraiC8ToPKpfR9S+jVxfdihttcpIjRXN6MyquzzfTcnNFQ1YkLj1nhr9ZuQUsK9qeadI9MZ6WZm+icAJAFpmoV9sxURCBJ504QUpLPLSAC9shdL2hdjzJBxcG1RGauL2atF5lmFNu9YH2nvFdiwAKRem6x45YjUbkis6WrFY29PcfYYkAJJAoQCwR4yYMWzgwMQoMWynTgy9C6AKCIIESGCPiABsIcUaMFuvRfLHiBLcELCIMx9bi6+fdp3sPjdxetVplz9aIz61G9RPeJDxsVbPuMDRnLcSfgpMt/GTQFuYIx1YRmDkLuIWwLj3rbDtH2nivupsGEV6qd9mPv/bzUm7rrx17KUAv751OuAs0QH1jcScAZum3Wzrw9SASoy7QpQyohwu4MkhGkv0OHdccT2mdgNFvHD3o1B0RhgjaA1AUBk5jY6iLKtkqzllfS3uaciYYYX/xSj2hEYdeRvsfbNR7Bu6X/Qtexl9Kx+O7NeZHeb7rCiKJxhuLLpOYo1kAb5dgdv2L2JfrcBheWkeHvw+0zDdm+/9fi2tkvFnAdTVNuG3X333bFo0aKY+0svvVRW/PbO7oRLOKcoMK/whuswJ0F8n46COTSA+ttbE2rGHoi2eXcVDTX1kam44MIL+pw6g8FgMDY9sLA2g8FgMBgMBoPBYDAYDAaDwWAwGAwGg8FgMBgMBoPBYDAYjKI44IADMGvWLHz5y1/G888/X3a8tjfuQev4Q9C48wkDl5kY8SDhHohrF4iMIpJ6xa+VNL8ocXdD3LBxQkKHEiCShhdhqGYkQCoPZUk/hiCilJXhs8WRUFni2mQJK8pUhYRSAstbu7GsdTmAZSavlpWm3G8VIy5YemoU3KAQY5iwbtErUPkkIUKjrqEO/++338GwEUONQLYla+mPMCSSSGgylyArjK1FtQVFmtIlInMtIBA5slckwmsdXlgxbkvqEvpbWAIYrKQ2AuFtQ+JxhFovxg1LtnW/s5414vFDYpGrqb6TWhgeUkqcfPLJuO222/otjj9y5EjMnDlzgHPGYGgMpvCC9k6LLGQJygaeuv+WgfgCPGlYE72TBGNPjCRSjidJikwRdCEEQYtqkyesWVEHKAlBBKm0IHVjYyOOP/l43Hjtjaks7rPPPth1zz2LVMrgo6V+NFq7VgMQRihcwsrLSglEwohoGyEJUhIgPT5qnp4WPdVPQUJJASW84ASUMqRwBRjhUwH9bFpGt+C+h+/DEYccAZk8zCIDeQCTli3DjJZRaBIiaDIxWYtYMwspvCWamA6XESikKobecYmEcHxULg4BkOvWYdE112DCZZeVLONA4tW/3oH2Be+4fMTprvFvuKcehvN1KqBFiG0Z10qFW9rXpu657Q7b4viTv+wiEcgJ0YsYUdW8U4YcSo5wHcwjyItZ6BlkIIKfVfnmd+oZJ6Zx+hXPbglJIf9MGmqQr1h6Kt4PhgLbJcW1bd4HUFy7q7sbZ511Vir8xKpqbO2EI4NyoMhfAobPjCw/+DZiZ/3Wx7oDXlw7fH+uW9OG13p6M4v7zYYG7F7hRfRtPCuwHLpT8OTs3YX5oQBkUb7Dd4EK+iefhYrVT+Xo0TqU6wBMTiyvOxS0yRKrMPFUezuWf/VUyMVxkZPaz38Ojd8/P+a2sQ+p6XnlFbT+78+wburUlF/DOd9C7RePHpD71ORqIJUEKXPYA0ztE0FKCREJKKn0eGPeSa0R4cckaf8mNH/rSakghB6vFy5ciKt++hs8dP9DWLli5YDkuRiICFtvszVOPPFEnPu9c7Xwaal5EYPBYDAGDFkHjSRRWblxRb+eeuopbLvttpkHMpVCT08PzjzzTEyePHkQcsZgMBhbNqZOnYqenp6S4SZNmrQBcsPYUrF4cXliiyeddNIg54TBKI6ybDxA4fWMIgvwfRbX1hkCVGDDITg7TDKfep+BFa81K4bmgFB7KKo9/FFRuPJtVmjN+mdypwBZwWOzju3ub6shWV+JteN0kRL284TQtRPEFulVSgrjZwhq+3DWpk/umTg3IBY6FpcIN//55oJ5D9G4y1dd3ku2i9T6OiXqza+JF2wLpdIsGi9zUV2nYYvQZ1HtrGvfeqxN0e1BUQowh9j66Nom1lgnsN9Otdhrpyp8ZNtq7DS2ArkoWFMuo4j2sMG3l3bjhfmdmDOvE0+9sisqvvgPLP/3/2LN6/8oHDkDjz/6OPIqb9a6lVmTzev2pvyKvATMwcYASEGC0FwzfIsX1bYYUjkEExq3wZur3wCgJXn1qc3m+SkgZvNS0OLoJojbRaWkfwOUXu+GgpNhVwro6O3Ayo7lGFbbDNcmS4hrI4hv18mBuJ08y97QJ3HtDby+3St78a83/4ke2RPYX/R+KGvrcf+RFdm2+6/03iwhzG8SoEjvCSMjbCxI6CuyqQiQMmFI77EiIqxb24FzzzwP06c8sV7lIVGJYXt9C0P3PBMp65U1zgFwgu1ZFe76VAUv6Ow84dug7euSaSStZqFP0P+5tqKC4In+3OU5bkvT/a3y45fS7eqhZ1px2VfGoLoyme8Ni6deXohFK63N25Y6GDVNnu1zsFZIEgSlCFogGyARIX5sNZlnElrlBbwRPUyPoI8khvcz9UlCp6ezYMP4eQAAQEU6XZHTaSkt5a2cv33fdXr1O34O9Tt+Xnt1teGdyZ+G3fdpUTFkLEhUBPmzVl8zb0qWgczH7EuN7zyA25MIm2/XQJLjrL0O2pxpZ2vWSuc82KLaFs3NzSm3pUuXFrX/W7R2dKNwL2re2+RrSeFek3C/QmCo71MxikeoG39ASWHt2bNno729HUOGDOnLjRkMBoOxCYKFtRkMBoPBYDAYDAaDwWAwGAwGg8FgMBgMBoPBYDAYDAaDwWCUxM4774xnnnkGd955J37wgx/gjTfeKCve+zPOQ03Lx1E5dMcBzE0WuS8RoiAxNiQoZBEXwmt4t4AAmSbAhhKTTnXOEGcCIpASwa3yiAtpB3cz/+hbhuLahpCIHIjymsBCAAXCqYA0ot1GXJssyVEZEqBO24lsOw5RSKNN19maZ/+W4Q4ceuwncdy3j0XjsAYjZO0FtS2ZS5OyvAh25ESxyYlka5FtS9aKDNnLuMEQwmwawspmk/PzYt7C3RtkBS49kcVeO0qW5fNYF7KhLWHYky88kTdRVeF1wNVgUe2+Ydq0aTjmmGOwatWqfqex/fbb47nnntvoYlGMLRsbVFw7QZrLJtxbcrEdNzxZOMYFDcYoGWSSoAKhWOtiBbeNjKwRahAC0NrQmhApSGhRUEE48+zTcdN1N6Xq5vTTTy9SGRsGzTXNeJMqkFc9gBk7dJnzEBRpUWSSkBJaiMK4gbR0qSIBJfOQAojIix4rkpDmwAhNBjciFCR8/QPYZ9998Ntrfotvnv3NsvK7Vil8dtlSPNkyKtGU/HPLamaFqMIq6VAGspppoRmU9Vt6yy0YfdZZToh3sCF7ujHnlz939w+LZo7SgOU8i4Q/JeLoozvifreuXYu2DDH0C390ISoqKhw5VxnRDjixAPOMrOBtQkhEuQmIjReSr0Wove2EUKyQSQxxXY5AiKRwF2Naaipc6BaKJrtw4XTYEWADUQKFNLk2KMdgiWtfeumlmUmcXFdXvW7UIQAAIABJREFUMMGsduyuCSlx7eTUrxxxbYKCAPBCdw/+2pEWZweAU+rrMamuLv48lL1H9pvvXBM/fDuOl9qWpfCclGJlS05xAaBi5Eg/N1ZBDIrNqDNFtd3Y1dOD5Wd/A70vvxy7e+Vee2Hor38FiPBvog03f143/Qmo9jaonl7I1avR+9Zb6Jo1Gz0vvZQOHEVovPgiDPnvMwfs/jW5asCM28rIqStSRixbQSkJaYQwFPRhSor0YUxafCT8rat/+bJl+N3PrsYD/3wQy95fNmB5LYbxW43H8ccfj/O+fx6GNg0FsGGfI4PBYDA01qxZUzLMxl4raWlpwdy5c7Hnnnuira2tz/EfeOCBQcgVg8FgbPm49tprywp39tlnD3JOGFsy/vnPf5YV7ktf+tIg54TBKI2SNh6guJ2niI2nv+La7tBU2EPU0n4ua6SCg1J9ZsmdqKkCP2uzV8ZmYddow8NZ7fpeUL6gDjJFvt0aOOJxfYHjHsGtrT0+ubbphLJttEKC2m4d0tr1Sa+NK+cUpJiw8wP4+91/RylQVInqkR/OLlM6dAFnW/a4jcGWv+8HTBfKQEZjVW4DhLks1KALWXyyrm2LApwqcswvFNVWGFov8OmPDcGRH6vDXjtUh0vAvkR9ENXW4YFtWiqxbUsljt6vEQrA6++Nw0PPXIe/3XsMnr7rIvS2LSycUIDlS5ejra0d9UOMLcEK5SpljkD0z81eKaXQXDsCVVFVWffYUtBY1YitG7bGm6vfdPYPa2u1/Y7bagSBvDI2L+Xtqfq1NddmD5UVy1ZKAkrX8bJ1y1ERVWJIVQNc2ywirm3h7BfO/jaA4tql7P4DjKlvP4zlHStAAITQQsJW7JqMNVOYfVDC/RfulfJ7q0gI10eS6c+FdafIpgZBXiSZQLjxdzfh6p9cjZ7u0ofzFEPN2AMw+rCrICrqA1dnANW/yVtn4/XvGk48nnMQCfdkuOR10kqceN6hqLZ75ipx/3IaA/nBEYT2dXk8OKcVR39iaIl4g4vJj72s35OgTin1LMhUe2iRJC2mrXSbUva9VwRQpPcs6tZqogjofZHG3exp1AeaK3hrvDBVLmCFuQkKBHPwuRLmXdfh7bAPinz+zVxC9z8KEEaQWwEg4foqAFCiCiRyUPnuWL3UbnWgzz8QE8bWAt/Wz7RHU3bfp4Th7W+b79BoGu7/sW3E1l18AGztkPHn458ESmEgbXNKKfT09JRcT161pjMrNmLzhGS2VIZbiJJ+feuYa8ceWDJMT08PZj45E0d++siy02UwGAzGpgkW1mYwGAwGg8FgMBgMBoPBYDAYDAaDwWAwGAwGg8FgMBgMBoNRFoQQOO6443DMMcfg4IMPxsyZM0vGUb3rsGjKaZhwzKOggSSZZapHGgKCFZwuSYwtwnxNhaEgeMjM9GQaSyPz8bT0no5mf2s6CJHwYR2fQhNhNdUsByAPIpkQ17bUvQhEWtZP0/ukJp0hAhniohPPjols6xvqrCcJj2lSLwHoWbUQsqs9VTNf+5+z8MljDnIEEUu4EoZ0Iwzh1bmTIXYJ4UhbVlTbCmwTKCaqHfpHIUFM2Phk7q/TJ0ug9TLfrhwhPdeG06wc+LakQqcE2daRiPx1GI8F5PqH7u5uTJo0qWzhhSxEUYSLL74Yl19++QDmjMEojA0qrl3M3Y0fnqzuRbWV65uUctIIniZvxhxpBW4JgNTC0FKaMcGQm/WIZijFbuwzaRli4IRttsbNd96MW/50Cx57+DFIKVFTU4Njjz22SEVsGBARhtcOx5L2xSACpJJ6bCJAKanFIyJNTlYgJ1iqDLFbC54KCCWhEDkBc522qRcFXedmLqICMjmRwMmnn4y5L87Fdb+/rqw8L87n8ZXly3FHc3OiuQQkUNixKu5bsB6svyodNhYe8easEv72W65bhwVXXontr766RMoDgxeu/T3a312IpB5DKKpNFL+2VN5QaDtJpQaAJfk8/tHRkbrnvhP3wWGfPlSnR0FcIvf4YYm+ljPrDlkxYRWMAICZmgXzDi2cQvGHE/x2AiGmoGE/lCLUZjxglQhiW5J/pr6PiRPKTb5tGU05w74w+TudnYEV157++HT8/Gc/T4UZG0X4ZHUN4h1xPMFk2419k58yh5In4VRRBH72HbTx9WMnLMvnceqK5ZnF+2xNLc4cMsTMwH3KylePL3PiO5QWCL8pcQ3Y9hjMZxE+lnjdhxRvF4KAaNgwd/+4kE14KA2FGXT+OqLCqh9ehq5pj8fumpswAc03/hFU5f8+3NBz6dbLL0fPa6+XDFd98EFovOD7qNhjjwG9f2VU7Q5xIKX0eKN0q9Bjj/5PKgmhBCTMt5IQZAQCoLB61WrccNUN+NffH8Di9xYPaB4LYdToUfjSpC/hggsvwIgRI/jvIAaDwdgEUI5QdVXVxhf/2mabbbBgwQJMnDgRL2UdZlEEbW1t6O3tRS7HtHgGg8HoC2bMmFEyTEtLC5qamjZAbhhbKpYtK+9wp9bW1kHOCYNRHgZbXFtHT9rcC4trezsOGbtFXBDWrbvatN36crgOaw//NPdSdqeAWdkztotQlxqwIrXBtgFnSw/z6g+xTNVDAuH+B2e/CCL7tUu7MO7d7RpkuNYUs/fbxWnh048fBGjrGd7upfy9iAhz585NZzqBysbt44UpuPRVak3M24xSzgXaSd+QtYhu8uWWZwuln1x5LnYP2/7sTx9XBc+XoPDR7apw4iFDcNiHa5GLEraRAOWKaqfiJaLsOLYKO44dgW99/suY8/3P48/3vYR7//UoOpa9gq7lL6N75WuQPVmin8Cbb7yJPT68h7ELSKSETu1WG7NWO7ymGTW5mvIzuwVhWM1wdPZ24t32dyF8BwJSeg+ZsuLXKm/sctaGbPZPKbOnyR7UagxOSkkIIkhI1xctbl+EnIhQU1EH/ywKi2vHxLGtDcv0ApubuPZT7z2JeSvnmX7c7n2KYHc/6W+YA58F7AEEZPdSQdd9BNL7qUggIi28HZnfWmRbQBAgwjQAvPTsS/h/p5+LJYuWrFc5crUjMeqw36B65Ee0gxsDfF/sdy4kLFtukFLxuDGzY5Z1L3QPw4XfoU/QmwSHQBQIXiD9ZOBgzAvG1Nunr9iowtqr2tbhX//3Btyo7LLs68ftnbPi0fBtTM8hhH47lHYnIcycQ3hBaRJ6XwlFvk7Jp+HHe2tNNWkRwYlxE+BFt20cYWZQ1pKZOJ7YvC+A6VuECaekyRPQ+d6slKg2ADTtdhJg8qsfW5jHoP0Ikz87p0i0ObtnUQdIir6X1yat+9p1Er29QEUudC3dAa2PnW7VqlUptyiKUFFRUTpuexf8XKFwZ6n7Z7vZAAXDlRTdLol0HnK1I1A1bBd0rXylaMypU6eysDaDwWBsAWALIoPBYDAYDAaDwWAwGAwGg8FgMBgMBoPBYDAYDAaDwWAwGIw+IZfLYcaMGTjhhBMwefLkkuG7VryMzsWzUTvuoIHLBGWRVuDJiUXFtQvEzSTaJK4Domo6hYC8E5JBLXeGLIHDkk8ISokwdZttQyazRVIumiNzKOnuaYusiRLSpKkMXc2Le0KFZAYV1KEnCmXxE9rm/ivlVl1bjf0O3weRiGCJNmSILcKUzYpqkyFraYIWQVCkhbWNuwgFtIUmhsVFtYUR1Y5M/ECw24pxk72ncKQSK9RtiS1xkW1L3kGQd0cBjBFTYmLa9jvBxUiSVMohtjCAe++9FyeeeCLa29PC7eVil112wcMPP4zx48cPYM4YjNIoS1wbKMaLK0wWN31TUXHtzGFMDwheoFd3/YK8iEKYjiRpxjM9yJCwwgth5ow/WRp0ILBtyq8PfVA49PBD8cnDD8GSRUvw11v/irYVbWhoaChcRxsQI+tasKj9PTd+SGVEr4WEhABJfSiFJDO+KlOLhtitCMgjQs4IBVhRYE3GtnVCUFJpnikoGCp0/f7iql/gpZdewozppQWNAODf3V24pLUVlzc2ph53KHlQqImV4nkn6ZxU8Ldvi15WIBRg9p/l99yDkSeeiIZ99ilRuvVD+6L38OxVv4qVz9NYvah2mLeABhyULEYXBqDpuH9qa0dvxvt90RUXmfmGbvda6Nq+P+TeNyhAn3MSEPuVF062FenqODHdLCim4TUsfP9jvqT0MtAFybOBYAeg55Yq8FOUfV8KxMHtbYniIgNOmEABScEXf4uBEddevXo1Tj755Mw++AcNTYYo5d6+zATDWbBK+trpvMu3d7bXVlzbyDjE0n6xuwfnrl6ZWaxtchEuadLvdD6WJsXy4sobuNm/PpK0a5GI57+zRbizZqoq+NfymRWAaMiQREpw83yXUqKCwrBt1/0BHbfeGrtP1NSE5r/cDGFEu22amxqqDz4ITVdegdyECYOSfmVUYf6mIy2UD32MA0GPzVJpcQsA5sAH894roK29Dbf8/i+4/877sfjdxaWFoAYAzSOa8YWjv4CLLr4IY8eOgfvjafBvzWAwGIwyUM66Sk3NpiEA1tTUhLlz5+LKK6/EJZdcgnw+X1Y8pRRmzJiBQw45ZJBzyGAwGFsOli5dihUrVpQMd/DBBw9+ZhhbNHp7e8sK9+tf/xonnnjiIOeGwSgPdj2q33aeEusiWTaecsS1/f6CUBA2WJeNre8qJ66t/f0eBbs+rpPUq4dumZcCG5KLZtb7VLhSWKT8Bcvtf1DgEjtQMmFrt+uNoVXF2/Nt3oL1SQR2fbuWay5U4O/KZb7ffuttrF27tmQZ6iZ8qrSNL8sjFieoweBw3HQqhdtEQRQSnbTC0MGaYuFMZv0OG3W4Fm3cFWL+KlhHP3C3apz9mUZ8eNvEgU4Z+eyLqHZYN8n1+mSYvXasw17n7o0LTv4w/vjQMtz55Gr09PSiZ81CLLz7C6m057/xJnbbc1dfQmsXJJmyxQypbMCQyiHFM7uFY+yQcVjbsxYrO1dA78nJA0TI5xW0qUyaA2EBZYRxbVPVq+D+aSol3QOVUkIJ28YIEnksaFuIrYdMQFVFDXz7KyyuDfj+YnMV1372/Wfw7JJntE3A7q9Swu2DgpXWJgGCgBACwn1rMWO7t4qIEAm7jyrcr6WfnAABSrg9W50d63DeGedh5mMz16sMJCow9KNfw7CPfEPbTWP1Tc6Wrq8SlRkbI4DQmhumEf82P5OnCoMK/LYuQV/nTxNOBE8O8tY2nGUxzMqnd39+fif+83YHPrR1bUbYwcdtj72Erh4ZzA/se5O0kFMgEG1HYS2WDbJ+RoRaacFspfR+Qbtvz4lnO7Ft3Xb9Mdj2uYqgDQjXxnWUKJjXADB5chZ3+8zMIETBMyT4Q2mVSTPfvhBLp12YqpeoqgG5ulFBeWHSCISxyd4fpk0jER5BndmwhSYQvp+z94p/yDmvaOvFqKEVJlbpjmd9bayvvvpqym3MmDFlpbu8NXF4RbwosHsk0q/0ehoXS2XNDwYAgJpxE0sKaz829bH1yxODwWAwNglkzSIZDAaDwWAwGAwGg8FgMBgMBoPBYDAYDAaDwWAwGAwGg8FgMIqCiHDddddh2223LSt8x3vliUj2MRcFnENyX6m4xUg29jpJvAnJPvF09L+GOGEJHGSIJsaPHHHEEET+P3tnHmBXUab9561ze013J52EhDVhN0iAyCoOioADiCKIrLKowCBLkE1AcBgGRmCU5WOLCIhsIggqMAgkDDooKFtAkAQBE7JBts6e7vR2b9X3R61nu/emlxDI+4Obe0+dOnXq1KlTp7reep8KnEkIkXE6EcbpwnyIzL6CdpaiCKDI7I9AFLkwMs5Rbp91j7LHuI9xfLEfI1Rt8wsSKK5eiK4P30iV3pePPxjNQ5shqABBESJhPua3Dis4gWy7PxTRjiiCEHa/0PsgUBBJUW3hRLn1dWgnMbIlSfb6jBOYEd8OHX5EcA/KiWrnOaXEHHdV9r68bSZNe3s7DjjgABx++OF9FtWuqanBDTfcgLfffptFtZmPjKqc1Mq9iyocntsmpRxEY5kywpzmreN86L3DcEwQlXR61ulQWcd720Ia0QaXI9MeAzacrCssrHvc6E1G4+wLJ+K6G68vf4HrkKF1Q1ET1UIpBSklpCoBKGkHb6XFTCUklPQS0tL8p6C0ELf5VkYpQNpvpQBS+ljjG6iUhJWB0G6eABTw5OQnMWbMmKrzfX9HOx5csyYRmhQrTpP0747VGO/XmiLrGJWzP3NbKbz//e9Ddndnn2CAeOHCC1Dq6EDojhvrnZl6H7rphj0Dm3cbHpljBIB3envxp66u1Dm/fvTh2GnCzkZcwTxFRsieoO9/uGaJLeN42ZtnjiiWDzLPLaDri3PMtmna500ZsfdQTMI51dv0En2VpF9umB0bN0OIw0jIx38Hx+t67vOrsxccU0akIMxbWdGQnHp61sSzMG/evFT4kY2NOKShoUydTW8le/qumCheV5LHAGG903sIwCMda/DtZUuwKEMgUgC4efiI2DZV8RFlPslnwLqXk6JEWNiy5187gJh+Aerr42UWimqnhA7i763OJ36PVVdfEz++pgbDf34nCsHfkOujqDYAdD33Jyw+5KtY/v0L0fNG+u+h/hJRAVIp85GQSkILbSvzWJqFHUyt7OrsxN233IvDP/d1fH67L+COG+7A/HnzB1VUu3V4K0446QRMf3c65i2Yh1t/eqsR1TbknDqWp8HLHsMwDBPwcRLWtlx66aWYOXMmDjjgABQKhaqOmTFjxiDnimEY5pPFpEmTqop35plnDnJOmE86xx9/fFXxXn/99UHOCcOsPf2y8yQH2FK70zvL2ZFdXoy4toIfgwuz6Ww+wSCmFlylIMyMBhrh1PT4uM6JIHLTA0wmYAU0yS5wnfxQzicRz4nAWtFJl7ZeqNKdP5knd2wg8mmv04lw67xae4C3+pu4CVFtALjzjjvzb1bAsB2+FRZ01p2qEJxTYXLqGoV5r4asaAMqqo1EbuJi227MUilM2KoOD144GrdPHPWRimqHOzcfWYvLj98UU360LQ7Zaxhqhm2BIWP3S6U/a+YsSFWCVCUUS9puWJIlyJKElHrMtqSKqIlqMaJxROr4DZFtWrdFbVSHkiyipHpRLJVQUkX0yiJKsoRSqaTHu2XJ2GL1R0ljbbXj4PD2JEUAZMmMgktAEUqlEmatmo2uYqezVClzvLUraZ33hA3L4Ku/t1eB8p6LtJ2q7OK3g8Cbi/+Gv87T8+nIzoQiL6pNEIjItud2lpRv8324nlMmKNLC2TDi3NCWUJ22gDCC3YIE7r7lbuz7qX37Lapdv+lnsfWJf8WIXc/W7b5IWrBCIWVrRLXiy8IFZ71Y7VvF7aPwI/xxbjvxO5ZW+DJNtEepNkv4dLKOychpGM9a45QCfj6lLZn4OqG3WMJdT/8d7l6Qt5yHVkSycxXd/EQR+03CzDskHU+ZuYbChPt7HYFQgJ+HaH6T3dbH+3NFICpAz3M0cyJt/wV2PqOvRyK0iBL0HEi3bcYWCZDFLnTO+yvm/88JmPtIemEFAKgbvUuivthzmkSITL4pEIqP96bi/ZtQxjNZjyknPL7f7mlbWTTblfsF/bWxzpgxA7NmzUqF77TTThWPVQpoW1l5wZK1RmVMaugnQzbft2KcadOmYdHCRQN6XoZhGGbdU521kWEYhmEYhmEYhmEYhmEYhmEYhmEYhmEYhmEYhmEYJkFLSwsefPBB7LXXXhXjDo6wNpB08vPB5BwIiSjHScoem0wjaxuZ5yGQdhpREtphQ8aPiSnThW6hIiFeJwElfCyS3mlWGWE+kiBIKBWZ3zBSnSauc6AlI2ZonA0CHURy+TMh5CUTHUFZ9Sx6L3XNAHD4KYchMs4tgBeyDp12iQiRcUSxQtgkBCIQiCLn9KVFtc3HOO0kRbUjJ55tnL3MfutQa89uXYCso68XrvTuqF5IOy2qrVw69t5Q3IkqIR6YdLBiUe3K3H///TjttNPQlSFaWi277bYbJk+ejJEjRw5gzhimb+S/YwIynTFtAijrF2bblaQTr5HyzTiVcnkSpoHT7wThhG6t07JLW1gRX3M95u2iJEBCOwuK0HHZZlwBQgCyRAAp3QJLCUkAlEBDzfol3Da8fjgWts/Xjo3KvLFJ6rZe6vexEAJKSZSgXTWVBEpEKJAyguUSAgJSKkRGDDki0tvCv3O1I6W58creF53+i6++iO232R4d7dU5Gl62Yjm2LRSwe21tEBpWKn/PkBMjfH2pIKCSS2LO6y7Vg6Lgd+fMmZh95RXY+qqrK15bX3j77l9g7rPPIvnWda6sJrC8qHb82PD6bl+1OnXOuro6XHDZBVpo3pZ3KGadEDwB6RSV7VnEboQVsTZPlbsX6ZsS3ivXP0v1O8o5+KcbntR5bJc11mH016PIPvG2nsXTVMr2ZW3ZxNuhrDYylo45R24fKnGJDzzwAB568KFUtC2iAq4YOix2SOimrJCsqfFTAPE6bXeQSoeH8e2T3qkUrli1Ao+nhPA9Jzc1Y+MoSj+PQXoysZ1Vx5P74/G8cLZSTpbA7Uleh4zt97feImoK5lwZdT5Vh/z+nlenYvm55yNJ6/XXoW6vPV2dEEKk4qxPyBUr0PHgQ+h48CE0HPJltP73NRAjBkZERTgn+1DE3j73CiCFnp4e/P6Xj+GpB5/G3JlzB1VE29IytAUHHXwgfvDDH2DcDju4v6ksWe1ALhlN1FodzzAMw1TNmjJ9EEtjY+M6yMnaMXbsWDz77LOQUiKKoorxa2N/EzEMwzCV+N3vflcxTm1tLb7whS+sg9wwn2S22247bLnllpg9e3bFuF/4whfw3HPPrfdjAsyGxWDaebJsOXl2H5sXwNh1grFot7hhLAV7cjPGqig2YKjHn42l3NjGlVlM1S6y6m3jKhgW9hebHBN1xZEzPcPtT16TncvgFbzdAeG4vU3I/4YbUtf2KnuAnwMQP9bEt2kH30899VQ60wlETSNqWrY0Y/xZVBjXyj3O7qfswnOp59eNrAUyXbixB+rNrPSTI9HJ3+GYnYqF23tnF50FgOHNAhcdMQxf37sp+5yVhv8qPm4+QtLOlRUnfD6tiPKmI2pww79tgW9+sRXnLdkTL8/5v9jx78+YpRfXVeZJk8aSoMyTQQCJCKMbR/N4piGiCJ8a8Sm8sehvZmHIkpmbY23PBEJJjykrcu1PZGzN+pmXetFWEqCYhQLm+SiBABRlEe+veB9bD9sK9YVG2IebTLumjB2OjJHKW69tG2qbGNPWqbjdKkly3Dp3HLvcu6APvLbwVbz4wV8ACuY5EeBmQJGdaSUghJlPReTmaul5UxFIaTFrIXQZRHY+lTnWCnTDzL+a9vp0XHTKxWhb1D/B50LDCIw+4P+hceM9dYBMtFPCWKxU8KK05U/2n/yXq35/uIc7iJp6K7n4eU1sdaLayRYnbLODF1K5V4RKHEPAlNdW4f2F3dh647qcAweHB/74Dyxa0QFXzrbMbZm6F7+AFZZWVkDazPXTC74TQF5EWxlhbAUyottw8bxlHogv/SvcQhjeemmXCzZ5IQJUFDzAPh3fY3EvevibIaBKPVj97qPomPUMuha/CSWLZctm2E6n+nKA7SPZDeHKST83CatzIJzu67FPKb2djIPEfr/ANgAsXF7EzltWbmgGYuHim2++OTN8//33r3jsohUdKJZk/HlKYeclaLtn2UceFfa5dNb+uhs23gskaqBkb9l4N/6/G3HNj68pG4dhGIZZv+HRRoZhGIZhGIZhGIZhGIZhGIZhGIZhGIZhGIZhGIZh+syee+6Jgw46qGK8YufiQcxFmUnzxvEg36Egz4khazvt6Km3wu3QidM4hDjHEyvk7J1SYD5ENl4YZo6hCFreU3+IIhNW0L8RAWQ+ED7cxiO7LcxxIp4eBAiR/7j4Bahid2aprV66GpEoIKIIEUUQFKFgfkcUIRI+PILZFvq3EBEiEi6edfay3/bYmKh2TGjbirtZwW4YpzDhnILDO0DkBctdmVonLO9j6h2HnQ8RxR1v3Q5/wEA4qmwoLFu2DJ/97Gdx0kkn9VlUu66uDnfddRemTp3KotrMeoVvl8oQ+qGnEkBFJ7FQhDYV5k7hdwoyArcKxgHStmteHMGmQSDnNGqvxbaHyjnuenFgMunDOLOSEMax0PqKEuoK9YFo6PrByIaRUEpCS2Trf6W0Dtz6BpVUCSUpASWhlIJUClAKknRcAJBSgszxRMo56UuTri4m5X5boWErLDC0dSj++Oc/olAoVJVvCeCkpUuwSJZcmD1HHlnVKRnbvAZzXT3j4X7LyxMn3rfBZ9E992LJ44/l5q+vtL3xN7z8n5elxLIFgu4WskW1Qxdd4cLC3hjw1+4evN2bdqg8+ayTsekWm/kT2JNZERJXIuFzGoTFCl+HK6Vg/5PKiJ4Apu+qP/qRleaj/Kfcf2E8c2xQC3U9dD6sQR6k/63FMgIHdYXUeUKso7Gyx8GLV5QTKQg2soVCwiIDsHDhQkycODG1WwC4sXU4moI2xz97djsMyW5wwzpVKTzcnl8q4sSlbWVFtQ9taMAZzU2+vmakbXvoIuNje+7J+D4tXdeixH6fX0qdM3V96deM/rsF8O8Fc4ATSnFB8VJbNvF7UD09sbCW71+Axq8f7pOuRrBoEBl21VUYee/dGHnv3Rjx8zvR+pMfo3niWajbZx9QRvvc+dTTWPTlr6A4a9aAnF/XSPuM+uexWCziqV89jTO/cja+usNhuO2/foY5M+YMalkNaRqCQw87FH9+6c/4cPGHuOf+e4yodpUXkvWbYRiGWad0dnZWjDNkyJB1kJO+IYSoSli7ubl5HeSGYRjmk4GUEu+8807FeOPHj18HuWE2BB599NGq4j3//PM444wzBjk3DLP2VGXzrWTnyd2VNx6Zf1Bon9bDzYSYkSYYn3dpBWN1lLCHh/MVwlHGmNC1G9MWbssvdi1SxyU/fl+wqLZdINsslh1YpeLAARuqAAAgAElEQVS/7D4jBBsMRUKIUMAyLSoeK0drv1eBDcNsv/de9oLiIXUjxsfKN3FXKhxd5fhdeC/zoiT/y5uXsBai2sly179FsGXjqthxTkjWnO+gzzTiqcs3daLaGZnPDs4cgM7KbT9FtYNvKIXdtxuCP/z6cvzg0h/E7HKzZ85GSRo7ipSQKKEECYUSJEooqhJG1I9ATVRTPsMbGENqmjBm6FiUZMmUWQklWUJJSUjzsfZVa5MtKQUJiZKUuoYRgZRezhgUt6MqEtpmq4CSLGLG8hlY3b0KgI9njEpmTB3eLpWwX/nHIW23QnyXOz4k1241QEP1z8/7E1768EXfXgo9F0pAgARBRHbOmHDtoA6PTHOohbYFkdmvrZ6CItj5aHo+lhXaJnS2d+LsY7+H73z15H6JapMooPUzp2PL459HwyZ7xo1X4XtHBfbG2PtHBN+xlOOfQPgYpiz60j5TeJ5Yc0eovJBC+NahTJtv7JMyNBJKErjx8QVl8zjQdPeWcPNjr8NZHt27zdQPO8cuZXXX94Xs/aFIC2+7a4uLtusyjPS9oUivym7mKYJEsB1aO83xJPw5rNVTwB1j5y36Ho+1WUbBdRVQ7FiM+b//Npa8eA06F75WUVR7yJYHoGHjXc2WyUfyA/ILloRlFBPVzrO4httZ4fH9yT0LlpXP/7Rp03DyySdjyZIlZeNV4o033sBtt92WChdC4Kijjqp4/Adt6cXKKxLMU1iXiJpG1I/erWK8X/3qV+sgNwzDMMxgUt1MTIZhGIZhGIZhGIZhGIZhGIZhGIZhGIZhGIZhGIZhmBy+8Y1vYMqUKWXj1DSPGeRcaGmyeFDoqENlxNvssck0srbh4xK8cDcEFEkXnQJpTe3MIbWzCUmQUlCwv4UX/KPAOculI6HICnNaxyFp4itAkXY80x5gWjxVhdeiRT+tG5kXVJXmPCp2HcnSqR21Q0Z5Ab+981FcdP0FoMBxxIqsWiddYUTFBcg43JJx5KLAkdY61RoHMef85ePpPXqbgrDICpRbpx2CEXE1LqCBE0ty2zsj+3vrnHRDh9uYGK0/IHToddsV2JBFuCdNmoTzzjsPvRlipdXy+c9/Hr///e/R0tIygDljmIGlKpHQfE3XfA9xu1tRyomXkA4L8yOtc5rNm2vnACXhX2dQJr59P/i2T5n3jU5TX4CSSp/ZCOL6NHTa9YW68uXwEdDaMByKCFJK7Y8pARIEqUqwjpgC+lIldAEJECRJUAlARJBSQQigpBQKQkFKghAKUFI7jwb+tGTKzglfQJcZFOHT4z+Ne395L0447oSqxFK7lcKhixfjzxtvgvrMGPGehyWsbrHeDsXj5JFVJZO9pszek1L453nnoXazzdGy++5lzlA9HR9+gD98+0TI7m4kXsMxV18bErpkBz0yBO6u/hgCpAJ+vjrtADp85HCcfu53XbdSAKb/ZJ8F498L6OcMygjbK9c/8N0zUx9s/9E8Z/YZVtKEC+GeLX08Iebn7/qfcWx7EO+XKC9uHQhgkxHfh/R9FOX+semFzq1Be5A4py0Se622723PG36HxPIaPC+ZEPC73/0Oq1atSu2a2NyCPWprU3XZ94btvbZlHa+5KhE/Vu+DCp58HhSAX3d24PIVK7LzDO3WffnQYTi0sdEdY5/V5DMU5iONCq4jzEe8Prs45Lv5YZx4ikH7QD4PsXIslWKi2rF6ZOqCSAgfEAgq8SzV7rwT6vbYHd0vvujTCY/J6SeXFi1KhcmVq1w6FtE6HDXjPpWZRh51e382d1+pbQlWXX8DOu6/Px7+4YdY8s3jMWrKZIh+9kllUBullPjz/zyPKQ/8L2a9Pcst5DCYNDQ2YJ8v7IPzLzwfn9tnb4QCOkop16aFZL1nXHz7rFfxdxHDMAwz8FQjrL2+i1JX83dRU1OOcBvDMAyT4plnnkGxWF6QCwCOPvrodZAbZkNgwoQJVce98847cdppp2G33SqLmzHMuqTqheDy7DwZ0xX8rmxbTiUbjx1viY8VW1uPHf1LjLs6e3Y8T1ofksx8AQpGHMNLC0cdE2P/fbB1Z1nk/dyIuD1eG2jieXcipoGtXgX5S45F5dn4X3/9dfQkFgLMommrQxK5Lz9q68m58WWrU3wcvyzhHAV3iIIXS0XO2FxqxDsRngxTqbjKnKuhBvjhscNx1L+U+bssb3i/yrqTJaqdzGfqeQmuP7bfiSgDNYUIV1x5BQ48+ECc9M2T8MEHH+D9Ge+jJIsxG4W1dUpoAelh9cOqyveGxubNW2Bx+yKs7l0FKKGl+AkQSun5T6Rtpk6+3QhlExSkImNrBqRUIKGPJWvONnOdBAElaJvuzOUzsFnzFhg1ZBSkUn6xXWtvI3LHWbtFaLtK2a3g7VZJw1C6DYxvO6p4VeTRU+rB/86ajNkrZ5s5UMI9I3Zek5v3ZEW3YePpxQoiEYGU3ReBQIgCAe0IRqgbhIgKIBDuvfk+3HXDL6r6G6Ec9aN3wyYH3YqobijiQtfWeJu04Iai1lmLcqetndnkvHidkc2eP/5ui907yntRJ8MT16RCY6Ez+makFd+n33m6gj89dSXeOmgNdtqyMef6Bpbbn3wTC5evCa7Zi2M7QWxAh5OCFR93ebZC11ZoWoVhfkEMKCuubeOQiwMnvG2ttAj22fe0zZepG7YOuT4OAIq8bZz0wnykFIpdy9Hx/hQseenHqPahbNn+MGz0+avc7aNYHQaccLbte7jOiS07cr+z+wlZVuf8DmKqVhNhXlv5eXXd3d2455578Nhjj+Hiiy/GmWeeudbz6D788EMcccQRme3B0UcfjTFjKs/xndeWttmvzzRu/nl0LnipbJwF8xdg6tSp2GP3PdZRrhiGYZiBhoW1GYZhGIZhGIZhGIZhGIZhGIZhGIZhGIZhGIZhGIbpF3PmzKkYZ/CFtYFMZ4R+i2tnxQNCxwmvdEix3fni2gApCS+uTfo3ACIJZeJYNT8trm2cyIigVOB4QdI5nyhYUU9prlFBq6ZaZy+lPdJsfqCM/48ym6FQmr6+uo12AIkaKBl33Hjr5bcQUaQd3UBOUM8K75ER1AYEhLCi2VaAOwoEssk5gmnHrrSoNpFwDmVJUW3vREYpUW0v+m2dNeMOtP5ivYicc7TNcLjN899i8bh8FixYgAMPPBDTpk3rcxqNjY249957ceSRRw5gzhhm8Oi3uDZQ9lWUJbKQDIu5q1rB3GABBS90a/xMFbwTsXH4VAKAJO3DKLWAqoICpGkbBQCp3z3CpKffPDrR+qihfBl8BEQUoaV2KJZ3LQdUCRFFkKoEQgRAmi4DQZmug4TS72UJKCOqXRCmHEgZkW1l/GP1dUsoRKQCEXTrIB7cB3N/Dz3sUFzy7z/A1f91TVX5XyoljmpbjCc2GgXAJhOvTFlVK8udU5kfeZIKCI7xx/utrPNQEEYAZFc33j7xBIx/+BE07bRTVdeYx5qFCzH5qG+gc+GimIRvOh9xkWHhQu1HuwVH8G9/QTre452dWFAspc79vR+crUUIFfQiIjCLidh+mhOltv1NIxft+hLKO1zHFE28cIDvhhjHfyXjgiL+8hJXmr2dJcSSFON2z3uYjARCEX5lRLdD0QGbhhXFTgp5hyIFSVHt/oprv/nmm5nh5zY1B/mKY8PCeqyCkLz4YQ5UEGi70n/r7cGPVq7E33vzxVhahMAvR2yELQsRpE/CXV+6LU/nJR9TfxOp2KqlnEO3LWN77fG0ffOlYvtsCcmebp92IKptE0jWgbx71/P3t9B2zHFlr6vaHnXv22+j7ci48FvDQQdixC/uqjKFykQbjUTrf1+Nmh3GYcWlP4ztK86dh1XX/DeGXXN1v85RkkW8MuUVTLnvf/H+9FkoZbQ/A01dfR322ntPnHPBOdjvgP3M320ZQhau7wD4vyUT7UXFzgzDMAyzLunu7q4Yh4W1GYZhNix+9rOfVRXvjDPOGOScMBsSRx55JH7zm99UjKeUwpe+9CUsX758HeSKYdaOpE0ll7yhkTID7vnjghni2nY8MrGYmVs0USVHBcPxWni7hc1SMKdBmXGeuMh2Io8mbnw8vnol2eQ4obVNAQjGzuEH75XPZ3wcMj4mWVZQG/ExrNDGf+cdd1aV72HjTkxdSWXKlEsZe19VEf3qienw4Fqz66sq8zs8X863svdcYYuRESadvhE+tXlN+UuoRJmyyLNzhuF5dbCcqLa9VAWFvT+3N1569UWc8M0T8dz/PYelS5eidXhr7HlQAEgIbNK0SRUXtGFCIGw/Yhymzn8ZikpQJEBSG4cESShFICuuLZUzjUkYm6kSboqVlGa+k5nfI00rpqC02LY5eN7qOejoXYWxQ7cGSEA4k1Ugru1MccGYNuJ2K7tAbjlxbSBhu8rY7itL1rRh8synsKp3pZ4TJSLTDAqzaC8g7BwsNz/Ki2oLEIQy86xEEEYRIhuHIp2eSfOtqdNw2Zn/gSULl/Qr74WGERh1wPVo3GRPuMZbeTspAHgRZUuyzJSPF7dUJY4L2/nYjQk2s8/j35EUv2cUpJfXtsbSCtpEuxi5DQua0FTrTfDlYFc5h17g+YpffYBHLtk+eakDzsJlHbjl8TeCa7Hi0XZOILlr0tsR/DtFz8lz4tlO+DrS+5zYtA7T71pyaRJFpkBCoWwA4XFmhxb4hjbWuxeaMMZYAQotq6Tt56veexyrZzyJ7sV/gypVXjDDUmgYiY32/QkaN9/LnYvCOhFux+qx61TEyy5G0JmJX3TZPKX2mvmtc9ryryt83lasWIFLLrkE11xzDb7zne/glFNOwfjx48suZiGlxGOPPYaJEydiwYIFqf319fW46qqryubbMmvhyqriJS4gw9a4bhiy+b5Y+uq1FeNd9+Pr8OtHfr0OcsQwDMMMBiyszTAMwzAMwzAMwzAMwzAMwzAMwzAMwzAMwzAMwzBMv5g9e3bFOLK3Y/AzAuQoPRrHGOMcU1n0NOnwkOVoGPw2TlihWJ1PKekCqB1A9JYV14YX2gZAFIp0ShOXALJuZMbdRcXz6BzFrEOaOZcTD1QKWjExnj+nEOjKLe6I27zjYVj1VtwRvr6+HpHQ01AFeVFt4Zy6jMA2vMi1FtSGduASxtkrEM62jmHeScyIaQfxs0S1vUMUxbfJCmZ65xwvuO1CYs5UMTFt+52oU7H4VTrPlXNc+aRy9dVX4/LLL0exWOxzGocccgh++9vfor6+fgBzxjCDT9Xi2kC+P13W68ftir9d7O90eDpPPo5uCJWUJg/6vWJ0tI3DoIoLFigCBJwzqtsRiGpbX7iaqIxz/UdIa0MrlncvBZQwwtmAUBLSOmeSBEmCNO8ZqRRIkH4dC+htgnYEF0oLIFNk3rbeEVuRddiN9wOUkhAQxjGfcOm/X4q33pqGJx57oqr8v93bi3OXL8ONrcMrxs1z31RBBNOFSR2HxLEKyd6BfT3GlxHx4fpTWrkSbx15JMbdcQda9923mktMsfK9d/Hs8cehfd48syxIWhzY/k66B4e/RSycYse3S4Vftbenzr3VdlvhuJOOdc8IKe0/rGD7PDrcufeSMn0Rg1noRAkEzuXK+WtLW4oKkNbR3xQimf4rCYrdJKWyrj69HYqhuPQA//yb38KkSYkysUoHCsoLbOuOJlQsLXt2f34rUpAlqp0lTJMS14bK7Ds1Njamwvavr0cUxE02nckwFYTktdJhPXbfZmORLOG6VavwaOeanKM1O9fW4hcjNkJ9UOI2Pe9G70tNQQXhYV7jubLpUCLd8BgtABJ/7pNXHLYDCr5eEOJ/Laj2NT5eQoy9L6IS5WJk/Rn3UdP0rZPQ/cIL6Hzq6Vh4+68eRPM530O08cZ9TnvWu7Nx6wW39TeLFamprcGuu++KM885A1/+6pfd314h7plFRsuScVOSz6xOI+d5z3gZ9UeEiWEYhsmmGmHtlpaWdZCTvsPC2gzDMAPLCy+8UDHO6NGj1/v3A/Px4qqrrsJvf/vbqt7rK1aswDXXXINLLrlkHeSMYdaeftt5sgYq3a7sBVR1kgmlTornxY3Jh/lzA5hhgsFIaCiwHezT57M28fz82oPjY8DpyKkx3SBKbDxK+H2hbmVMRDUxplRuYb+YqHYYFgx2PfuHZ/OvzRDVtULUD0umnr6YGFWMc1UqWxfPDp4p/51Vt/otqp0MC7ZtXVJ2KUaF3batxW1nbIShQzIW6HN5z9+VmY3UrviMmioO8XHKiWqbRBT80pIjNhqJ309+Aud973zMeX8OWlpbtP3T3igCRtVvhNqotoqzb7g01zZjk+bNMG/1XERmbpMEmeIXgNIL3Tqbl7GpSQkIoa0hZOubsT+A7JwnXceVMe6RJJAiLO1cjvbuaSgsrcGnP72Dr7YieHaCtiYcx07ZrQKbbp64dpL+imu/ufgNvDT/L5DKiI6Hc6qMJScy86JAut20c6qswLZwAtuByHYk3LyrCBEECJGIsKZ9Df7j9Mvx2guv9znPAECigGET/g3Dd50ImHusd5jnJmfbCzC7lPx38lggbrCmMH6Yfip39uBUfArDKYiXalgyjBjJSK6JFMaal2WJDH/L4Le1vxH+9v4a/PK5Npy430YZ1zJwXHrPX9HRVYQxaifsesl3rRfR1rcgENYGGUuyrZfW0k4ARSYsMn0Ss98803pCha0DYflEukxIz5codS5HsX0+VG8nZKkbqrdL/y7qjyp2QvZ2orttGrrbshdgziOqG4a60TujZftjMGTL/cxlE+z98O2+Fe7WmxDxMoqVGwXH2Tip+x9+Z7/J0n1Bk6YCZi/KFtbOm3e4atUq3HTTTbjpppuw7bbbYv/998eECRMwduxYtLS0oLe3F3PnzsXUqVPx5JNPYtasWZnpAMD111+PrbfeOnd/yMwFK6qIlSi3cn1nYOCMxRllVT/6M6gdti16Vswoe+ijjz6K9959D9t/avsByAjDMAyzrmFhbYZhGIZhGIZhGIZhGIZhGIZhGIZhGIZhGIZhGIZh+kVHR2XR7NUzHwPwi8HPDOU4JzhxbRiHrCxn2KTzQ7nfCQcd4+DlxLWDQ2K+kiSg1QmNGLUKxbWt24QEkZY2VcbpzErwEawAqpXAs16BJRivMrdbQfltF18gVjbOMyTfLZFEerrp6M1GIxJRTMiayItoA/DOXcKIZZvf1uELCAS04cW1Efy2cfV5skW1nQA3kXbQMw46hD6Kagfxk04bLKpdmZkzZ+Kggw7CzJkz+5zG0KFD8fDDD+PAAw8cwJwxzLqlKtEFoLxzWBln+yzhBcCI+7pEQ3GEQOgSZISffT6tELRSfqEGd6xztrQpaWFgZd+nUmrfSPM6qRF1la/7I6K1rhVSSfPehXEMlRDKvGmJIGEXtdD/KlmCEgSpJAQRlCpBUaRFkRUhgjLCFP4t6xyyYUSJjYMo4O8FoF/DDzz4S+y162fxj3/8o6preKKzEzvUtOO7TlQu3kfJk1BI1gpl/nE+ool9YdUM3342Vphe+B13HSXI1avw1gknYMy552DsOeeCCtW7sbz/64fw6g8vQU97u8tfmcfCnT/5sS6/gbsvInhX3oc71mC1TKd68RUXo1BT4/x/7VkEggDzLCnyQtu2T6e7nwQyislKWiEMK0fue2mu7wbt2G8FulXGzbPO/ukC8KWf3O+EV/xKLDHxbbd4i2kjfJfaP/n2txXYtv2tlMA2ZYgUJL5126FchUkKEoQi3Jam5rSQ4kgRuTIM62u5Xr6OX64mpet2j1L4RUc7frp6NdaUadsJwClNTTiveag7D2WcLe03TMaVXKXiJHOc9bz59OI91LKvl9TOdPtRWrXS94kB/+5IpJwS/sk5ZyUGyl96IGk+84yUsDaKRax57HE0n/7dPqe7dOnSfuYsn6gQYZfP7IJTzzoFh379UBSign+eXPtEprzD9z+lnkWGYRjm40Fvb2/FOEOHDl0HOekbUsrKkbB+XwPDMMz6xOLFi6v6m2O//fZbB7lhNiS23357XHbZZbjyyiurin/ppZfi0ksvxeGHH4499tgDEydOZLF3Zr2i33aePth4YuHB4F+4YGFMDBbxseDkuE7sHG58KDyhXzjTjuvqqJQefAwPq8b+bfVUM7Jg047lN8yfGfzMtM2HY+VZ9v0wDei/N+bOmVsxu/WjPpMISY60JguiirrRF+y8FpFRxjKYm4K0HSCdr+Rvcx2pOTXBdjB/5F8nNOCGU0egttDP8cIqiyo8S7q0VXxnxu2xd0mpnOOgdwoR4cZbbsRLr72obYZBojVUg1GNo6rL8AbONq3bYn77fJRUESTJiDsTiKSxt0KLloeLDhNBKkCQMlXNjFcrACBIa1CDhJ5FpCCh5wcplNAlO3HlpZdit/G749J/v0Qv0K7IL3hsjFOhnTYpru2w5rJQXDsga6y8L+Pny7uW409z/4gF7fNh5zrpx1iYRXztPKtQPNvae3SZmpheVFsIJ7itt8P5VRHuv/mXuO/m+1EsFtcqr0kaNt0To/e/EaJ+KHwBGeuqW1DYFk68DGPvE/0r8Y1Y0xMGkDWcpm5YGDnx/gjsqZR1jpxDPYm5dGEC5C/Ii02Hy+WqePwg3FsJ9ecnv5mPL+zYgrGjBmc+xSPPz8DkqXN9PmK3JbwHppSsmLupXz6vAkAUXK8w8xiteDYBiEzZk99nxbTdfDszN9JZ5fV97Vk8HUtf/ym65r8y4GVQM3RLbHbogyjUtwKuX2XvX8Yy3HZeYWxBC1t2ZepvqiIlLbjZLz9K7nPzWQkghQ+W9KC7V6GuJrhzVc47nDFjBmbMKC8cncdZZ52FM844o+r4732wDINi1XXi5Xn7kOoHVGdfJrROOBOLnju/bCylFG64/gb87I6fVZVdhmEYZv1CVDOG81GwYmknli/t/Kizkcv6mjcut77B5dY31vdyA7js+sr6mjcut77B5dY3uNz6Bpdb3+By6xvre7kBXHYMwzAMwzAMwzAMwzAMwzAMwzDMhsOnP/3pquJ1tb0xyDkJyZgyH3MWTYv1+eMqOUQknSFMWMJx00/2txJ31nFFBMdY2URhfguQk3qMtPOJ/Zgw7bwS6fjuU3D7gAJAESj8oABQwWwXzCcKtmsAKmR+upemBZJ3mLADCqKASBTMd4RIRCiICBFFKIgaE1aAIB0WiQgRIgiKfBiE2fbfEQlEFBkHsMgJZ0ckQCJbVNuWfKaoNiElqk3unthbleF0m/C8YFHtylx44YXYfvvt+yyqTUQ45phjsGTJEhbVZj4RWEfYinhfvoxEyqSf2ElBeNpR3OfJHRs6j1pPcwKUokQ6XkTXtaBCO7WSMoKcRCChHU7rCrWVr7kfdL/8CjonT4l9et/7Z1XHDq0fBiigpCQUJJSSUFJpcXEFyJKEVBIKWmxcKSskrstGKgUJKzIM/UspJ2YhjYOGLTcpVbAVCOYqn6YQAn/+65/ROry16jK4dtVK/KGrK1EDskQ40r8pEcH6ikvEqwRl/M5yC3bvzkRcEfymYhGzr7serxywPxY/+XuoCsJ5bS+9iD8c/jW8dM7ZKLW3x1x4w+8wXOTsF4j3xASCJ4eAtlIJj61Zk8rDnvvsiQMO2t/0CXQPLezbWcdf7fBvysDWCUA78ktfbl7APhSmMPGVrotEgJLBAjBko6v0x6ZrLsSdw310mi6WrZu27pnz2jqMID0FpZ8D5ePE82Grv71WX7/9s2FO6QT94a7JiXwnhEGS7VZSFKSpKS2s/fAav8BPsn4mSbsxl2+f7d7pvT04uG0xrlu1qqyodgMR7hg+Ahc0D0XQ20fY80zWWf+c6ZLPevaynqvwWHuGWN2G161JXg/B/1mU3BeiABTb2lJCA0kR7ax+cbKU1qZHvL65udXusgtEhohn90sv9yvdxYsX9+v4JCIS2HGXHfHjW/8b/1z8Hh579nf42hFfc4scOcI/icOwSjdpw/qzhmEY5mNHNcLaw4YNWwc56RtrMvrjWTQ3Nw9yThiGYT4Z3HLLLVXFO+usswY5J8yGyBVXXIGDDjporY557LHH8MMf/hDDhg3DHnvsgQ8//HCQcscwa0+/7Txlxl2S9uowPJVG0sYTLHadlT9K/JfaF1swO4hpbQbks95Xc3d4vE8vkS+7MzF+FebbxzX7FWL5T9n3Ezb+KU9PQalUqpjflu2+kch9OQZxFDMm7JlxSju+NyCi2t5OoQf+jU0MCl/bsxE3f3fkoItqZwnMJ0PyRLWTNgeVU3bueGtbMfH32u2zGFk/AiVZREmWUJJFjGocbeaZMJWoETUYO3QspCxChv8p+ylpm5JUKEF6+5SytljA3lBFWjfe2tmssDSIjLFDwYpMj9xkJG649gbsvsseeOyxxxGzYYX2sNzKV6a+DOCj3VPqwUsf/hWPvPNrLGxfqEWxjYC2E8WOhBHE1vOihAjiUAFC6LlTBIIw860Kwsy5EpHeLwSEnnmF6a+9jW/seRR+ccPd/RLVLjSMwGaH3I1NDrkbon4oKGWJJTgx4lRbHsaFtytmfGsy3gMW0y4hfCZV3ovV26zcezFs72JtaPL4uPUw/fIOXyzJtDNy484RHGPq9JpuibNvn4We4sC/R2bMX4kf3v2SKYMIVpw9bUU3FkXyotr+LR0BFOnj3NwQ29cwcxlJACoClPDboYC6vV3C/LD7SQAUof2fv8eHT5488KLaFGHj/W7EmKOeQaF+OJJW2rDX4K6bIv1t58LYOYdBHylWzx1pS63/TtanIFZSLN6JevskShKYsaA755jB4cILL8TNN99c9bmkUpgxfzlS15k6XMW+0mS+tPPp52PTsv0RKAzZuGK8++67D/M/nN+/kzEMwzAfCYVwFbL1ifffXQpSQOu/bP5RZyWT2e8sXS/zxuXWN7jc+sb6Xm4Al11f4XLrG1xufYPLrW9wufUNLre+weXWd7jsGIZhGIZhGIZhGIZhGIZhGIZhmA2FnXfeuap4S1+7HgvjwLgAACAASURBVJsdfH8Qku9MMDBkpE8EpwZIym3mHxumkfU7dDw0Dp1KO3UpSHO+5NHG4UIZB04SICtMSAKABCnhxepIAhBmSxpHIWmcOBQUSRNPaRFH5xSkj9M7pXMZsdnV5/POkuSuI07PkvdSYTvtuiMKVDB+I9oxRDhHXu3Q5raNU44O07/1PgEhjFAljIMYaTeyMK6OHxnnuWxRbbJi21mi2tY1JnDYDZ0zWFS7//z973/HIYcc0i+xg5EjR+Lxxx/H5z73uQHMGcOsHziR3EoknOLjiSD3lZkU0lbwbZV1gA+PD/Njf8fySDDvmiAzZB2RvWiwfeeBlHN0lopQEw2esPaa/3kCy844MxXe8r2zUXPxRRWPjyhCY+0QdPR2QCoFQQpaYJsgUYJd5EIqBaEUJBlBYNKO3yrSDt+KAAWhuxTu1erfpUqREVHW94ZMh4OEcH6ZFqWAhsZ6/OXlv2DCjhPQ09NT8ToUgDOXLcPkUaOwVaGQEAqO14XkcZSMGdz2ZJwQv1/XOBtXACgF6SVdjXUfQEEoYM1772HaqaeisPFojDjwILRMmID6TTYFoghdixdjxbS3MP+ZZ7Bq5gwoKIjgHMnryctjeH1WVFsEv2F/myp8z+oOFDOez0uuvBhC6D6aEPpeC9Jp2epvS0P/b2qA1MIUgqz+RVzwQQV+t7ru2X3e8d9eiTIO40F3MvW8VyJseyj23OtCkIHodRiu82fqtBMyMPmyHUkilyYS+XJtkMu/qTlBe2PFT8I82nhh/m2fasSIEZnX+E5vL8bV1MBmNVXHXdpZ4ZTYG+fZrm6cs3wpOsu04QLA1xsbceXQVhRMSrbe2t/6TPrM8b8o0unmPYNZkEs1uO7EhYcu3ATE2p+sqw//ZuldtDgWMVtEW6XCR/7qAUCWzPn61icmIqye9FN0Tp4SC68ZPx6t11wVC8sSvh4whEBhqy3R88abseDi++/3K9kPPvigX8cDAAnCtuO2xTHfOgbf/M5xqCnUGOENI1jhGh37Pqqubrnnri+3LvZ+Wz99FhmGYT6JVCOWtD4La69evbqqeEKIypEYhmEYPProoxXj1NXVYZ999lkHuWE2RCZPnmzG09bOBqyUwtSpU7H11ltj8uTJ2G+//QYphwyz9qyVnaefNp7MsGCAL2bjCcZcASTsPD6d2GJ5SRu4Ha9W6XE+H7FvczoofjIzrJxxjozxx1ReAhsXVDwdig+ix9K49957q8ppy3ZHpBPIZDDnt+Sc3toNgntVnuTIeNZouZ8nYm0AdknPr+zegJ98Z0SfRdWrJW5TqBwnjBgT09Y/dB0LLtfZSK0xjAAllU9XKQxrGI4iJBZ3LEStqMNGjRsN1OVtEGzZshVmr3gfRdkLCQAKekaPEBAESJS0wK8CFEkoqcWjdbU0N0vpeVVk5kIp8vOtSFkriIBQEgoCW2yzBQBg9uzZOOGYE7DHXnvgP/7zP7D/AfvrahAYPhT5thKA329+2HYvNiYetONZ9o+ssJCiLGL6kmn426LX0F3qNnY+M2vJtl1mPhUh0lrDiM+PImHmVSGYPwUvuh1B+GNIYM3qNbji9Cvxxotv5uarGkhEaN3lNAzb7QxowWEExuTQYpu0f1JgpI0VYN6Z9O7AUB2ft2WfW/fAw4lre8NlPEUSCWNXaKyAr2+pY5MW8sptvK0z6ZYrtJSrRHI2rsD0OZ246BezcONpW1c8V7Ws7OjBydf/Hzq6ikDMwi6Dc/slK2KLSRNBi2TDv2rICmjrWggzN0+B4AS5KdJ2YjJi3cLaka1YNJln2ylto7hyNpb85Rq41an7DYGiGtRttBNG73M1CsO2duFxlK4jsUODehrcq9icQhJhwxGkHaZPie/cnGacX8UeGcs/5nVhxzH1mX2mXXbZBffeey8mTZqEV17pnzj5mDFjcMstt+BrX/vaWh03a8EKdPUUg7JKlkm4RX5uaaWOhSvnvnZAKtwDUYvWnU9H24v/WTZeb28vbrrpJvz4Jz9em+QZhmGY9YDCR50BhmEYhmEYhmEYhmEYhmEYhmEYhmEYhmEYhmEYhmE+3nzlK1/ByJEjsWTJkrLxOuY8A9mzCqK2JQitzjGl72SkHxPX9pv5xyYdJMr9ts5Wgbh2zF0gcP6jCFooW0ELZdvUBLRIqfQOJ1AgklBKBA5m2nmJnFOMhCIrdmmlEK3DUeg4o3T6sWvNlh0sti+C7FqZKpnxE8YjEpFzkiBYRycrmk1O6NpuW8cvEtbxyzjAEYwwdlyA26blxLMhjDMZnFOZvp0sqv1RIaXEd7/7Xdx1111rLZBgISKccsopuP3221kgiflEU7XoAhBvh7LVTs0uvyGQLbYbE19IpElEkEov1KCkBAkjqmud0d1biWBdGyUAGJFpk4gWkXaJKtSImuqucy3pfuVVLD/n3H6nM7RuKNp7VgPmPS1JS0MLaAdhpSRAIhDeVlBSQkVaDEY6IXFpHEWN6LbQAsL6OF22AgJKmXczCf92Dnxp7Ttj7JgxeOyJx/CVg79SVV0pQuHrbW34y+jRaHTtZ1Yd8HuyejZB1yWUUch0B81yNdZxnax0LDx017XvYQmF7oWL8OF992LuffdCKh3HfqygtnQ9HCvlkO7V5eXTns/2FnxPBIig+34CwIzeIp7r6kqV2deO+hp2mrCz6W4JQJHx1w4kxU1/g4xjvnaiNn0FacLIuYN7R2SltDB7cFHK1BknOg3rN+rOFgiiJJ1Sc4S2rXN+LMg6CCvjQx52hoMyNg7CyV4lrN+w1PlQ9u7bzjS5ZV9c3szpzHX1Q1wbhC996UuZbelBbYswfZPN0OQEwW3Z+DqTV3fLcV9HB65YuQLlXLt3qa3FpOHDsZEVGAjOK4NtnydbJ/PPHh5rt9M5T/dKE+76sefBfZOPm3Vev0+n0jPvA7cjdsZE/Ure89oJeuGlZF97bREj0yImorkJtbvu2qf0+go1t6TC5IoV/Upz9uzZfcsLEcZuOxaHH3cYvnnKcWhoaEBEESJh/s5TVi6GYs2F9fvPFLt2FcbXnDxR7P64s/fvYIZhGKYcUlYWoxk+fPg6yEnfaG5urireAw88gLPOOmuQc8MwDPPxRkqJd999t2K88ePHr4PcMBsyv/71r3H00Uf36dienh4ceOCBeOuttzBu3LgBzhnD9J1+L6JaZlAyT1xbJxfYeAL7DhAfw7GLfKpwsB/5Y3OZItthXsO89HU6R0LYNCsnyfzl5deNVSXGJsuJagPAX/7yl4rZLDSOBkQtKg9eDeK8FpVTQArwhhzk1MGsuR72d1jxkt9hPP35/I71uPbkkQMjql2muPJEtasp4bSAPLzdxSTiRLWDeNYkom2c3vo0omEESqUihtQ2bjDzPAaKSETYYuhYzFj+HkjpuTpSKAhVgqQIAgolZcShAW13tbY0Y3RSys7RsRLagCIJoQBJMP/ouALAVtttFcvDqy+/ikO/fCh22303nH3O2TjiyCNQUyjE2p/YAgMq3jSFz1bWgpPVimuv6V2Dt5dOw9tLpqOrqG2PXhjctluJ+VOCgrlTupzsty4LoRfTtOLaFCEiPW9KiAhEhAduegAPTvp1VYuulaNhsz0xev8bzHw+cg+MF0W25WUtURnbtr2KlY09Pmm1ihMuCu6NqkF6OXZSIG2/giBv74w1KmvbhgcWt2CennL5ULrxgZ2dl4hvBMdJBfP3DE+8sgIbDZ2HHx6zxVrmKc2a7iJO+skfMXPBKsTLWQGI0nZGYzDUgtk2jHRcIm0XJ2Es9sLsM+LZpmbq+ZAAKHJljlCAW9lj3FMNAFj85yugZG//Lpgi1I/eFaM+/1+oHbYNAFP24a1K9qnyRLUlgMjaMv2/+qefexgExuOk6nV2HRN2/qjrrwTPTEb/cPrcLhy1T/azUlNTg5NOOgknnXQSZsyYgccffxxTpkzBX//6V3R0dGQek2TPPffEqaeeihNPPBH19fVVHRPy5qy2+HXELiAso2QfJNnX6cs7N6uDXekQn5+hnz4eS1+/AbJ7VdlD7rj9Dvzgkh/oMfVB7P4xDMMwAwsLazMMwzAMwzAMwzAMwzAMwzAMwzAMwzAMwzAMwzAM0y+amppwySWX4IILLigbT8ledLW9icbNPp/YU8aLdEDISN+K+QW+N2snro0gHIk41rHRiGuTNM40YYoE7aEhADLfkCClw5VxXCEjvO3E6sg4+SllvEGsB6CXwAMUFEn32+bPyVKqeHj8O0730n9mhnes7MCCngVoamlGc3MzCrU12vXLON3EnMHsbwqdwrygthW/JtKOO8LFE+4YL8vthbOtQ0+1otpJBxcW1e4fL730Eg499NCKgvrl2HTTTfH0009j5513HsCcMcz6Syh0UJG8KGV88qwIbrjTCdna9t82hUbtOBS3dfFTIrfG99NsEAiKvHgnKTKC0tqBWiQdEweA4qxZWPqdk6F6evqdVnNtC6RSICoBKgJBgiiCgoJUumCEKgFEkFKChIAS8CLkhEBg22xDh9kFLpRJxwou+/um4AS2Qx9fU8j7fvEL+Mn1P8GF519Y1bWsVhKHLmnDs6NGx95Y8TqQ707oYgbaAnZTIXRzjb9FVaK2WSFsK4Vg4/rfBDKC5LZ2mNLUItdBfbbpWFHusGaHy5WE15V2XyUtoB2eH0CUiH/nqvZUmdTW1uKCfz9PH6dMP4ZsCvoeC1PnnSO0smUC0+8wvS4nBKCgjNi2gBUJMH0z00eUtk9HcOEqENKw7uvJ9oPCG5REKefXDYR9FPu8+zaJQIByDYPvXyYFtk1cAnQeTb+UjKOyyhXXtkLjfRTXhsKWW26JU049BT+/8+epSz192VLcPXwEataiHxZ/UuKN6y87OnD5ynzh5BFC4LrWVny+rt6J0ieb5TAn9llKus7bspTubqSPTbtzE5K3Pc+FOPZNabfmME9w+fLp97w/y9ePsI+cdPh2x/v7nhTe7ou49nrjp1zMcPIvlfqV5IwZM6qOS0TYZMwm+PKRB+Obpx+HpiFNKFDBiGnnHZT4DgiFQ/IEtBmGYZiPF9UIa48YMWId5KRvNDU1oaamBr295YV1Hn74YRbWZhiGqcDkyZOrEtU79thj10FumA2Zo446Cvvuuy/+9Kc/9en4YrGIY489Fm+88cYA54xh+kef7DzJwb6cQ1NC2kF4uQVUnRgpEvaeMI/mvOE5UkKxZdWz+zB+lDNomTVOWG7sMCWoTUF4ODCbYePv6urCwoULK2a1YZPPZmQ4ySCOVqrAeJJ1ymAsLz9S1u+sCpeYH6LsKLHCjlvU4JbvjkS0ga2FrZTCqCGj0VTbtM7OWSwWMWXKlNQ9/dznPlf1wlgffPDBoL0nd9xxR2y11VZVxd2yZSu8v3wGJKS245UACIKQJUhh5GSVNItEG2tJYLQgIr0QrLGpAQJ2kVqChDALQ0ulRWm33XGbzHy8NvU1fPvEb+OiCy7Ccd88Fsd+81hM2PUzA1IeeZRUCfNWzcU/l7+HeavmGjuzMjOb4ASe/TLA3n4ihJnRpMy8KOHnTgllhbeFE9cmkBPVJhKY9sp0XH32NVi+ZHm/riFqGIlR+1+LhtGfAciKKIcfxLeVnxcGQNs5U0rllaxWWRh7ZGC4Jjv/ywfBC2z7oxzGDu/eDaHROuN86e0sK1qAO3XyPRtaxZOW8jCzpOcWmH13/e8iFEsS/3Hc2D4vZrCivQffvv45vDZjSaye+fd8Ij8UiKU7wWwAEP6+CjMnzwhlg7TQNpQR2ga5dPScSH1dWohaP+NamNvnp3fpe/jgf04EVI5tjQRI1IBEpD9RLSiqAxXqQVEDRE09RP1o1I/eDUM/fTREoSF2e2J2UIrXmdDCqi/V/JYK5OxsYV+LjP0+q45k3ajk/U7uNftcdQi2KQhT0iXz1uzuzLSSbLvttrjgggtwwQUXoFgs4p133sH06dMxe/ZstLW1ob29HVJKNDU1YeONN8anPvUp7L333hg1alRV6efxxoxF+rrcXIiwXNL13m/7dj/E3SMFf38qUm4WTP5+UTMEw3Y8Bcte/39lU29vb8ftP7sdl1x6SZX5YRiGYdYHWFibYRiGYRiGYRiGYRiGYRiGYRiGYRiGYRiGYRiGYZh+c8YZZ1QU1gaA7iXTMoS1gbJepAMCObFCF2LF/ADrP7IW4tpIbGft0wlrZxMjhu3cARS8ZGTwTRJQAuTk9SKApHYkc2eQ2QLbEEYQMXQe0vu9YJ4KshoXL/Qb/ndv27tZBYKj94uLLtTV1aGppQktQ1swbqdxOOSIQ7Dvl76AmpraQEAbyBLU1oKVwjiXkRHW1k47Rl5bXxN54WxhRbWd2GVlUe2YSDaLaveZYrGIE044AQ8//HB1TuMZCCFw/vnn49prrx3g3DHMx4OkgGwuZQRzlVO6znLpI2QKLxhRBCvWa78JMGLRJl74voy95oyAtrTSx2a3sI6jCjWirvJ1rSVy6VIsOf5EyBX5IrdrgxbWNotZiBIiFIxotikHkBZ9lgpkBbWVfRPod60iAMounmF8KyHMK1S/0+19FsKKmOrOhr03TuxCUKi6izMnnom3pr2F+35xX1XXM6dYxKlLl+IuJ5SXLZaQ5dLrvglOPD1PdiHpepjnKmx7NaFrqf2txZcJwpSCE9mmtLi2dSu2PRvp4vtjk1dq3/bxj+knmDjC1PlXunswrTct1P6t07+FzcdsFhwdloQuJxJWRFs7eAvTiVSk640KLxwK0vQzrUO40jLazpFWBX0zJ6oN28cjoGTFUKwjuclVsPiK9/W1zsLKf7n4No7yTqvKiFrDJmPEs4mCLqF1tPZy6l5sOXB0J2ixcdOvsm2OdzA37R/6KK6tFK760VX43W9/h2XLlsXu2/PdXThr+TLcNnyEE1Cv4P6eE074R28vrly1MiO25uQhzfj3oS2QrnyBUHMmlLX0TWlcvDqr3Q6J65bkOWLHm+pkrPDZBCG4x9npKLflw7tm/jO4fzpGbPGE2EkSiSboj7j2R93DLmUsJCNamvuV5ttvv10xzqjNRmG/r30Rx55+DIYOHYpIRCiIQuzvWndfg5vt3jMwzyQS4tnVFqhZPIByKq+7p3kPGMMwDLPOqObvy5EjR66DnPSdbbbZBu+8807ZOH/729/WUW4YhmE+vtx+++1VxTvttNMGOScMAzz77LPYaaedKr7j83jzzTfxxhtvYMKECQOcM4bpP1XbeYD0AFfS/pJMO8/GE4YFA/fheHHWb7udTC+exfyxOwXVpwG6smLZVSSYJ6jt9uXY0MK0H3rwoaru09Bxx1WMM6hkFUfi+vovqp1h6QlEtTdqEbjtzI3QUDtAo7F9GC9MHhKfw4LUc6ScHaRCHVV2MVRvWFUuTKddW6gZlIWDs7OjcPbZZ+NnP/tZat/zzz+PffbZp6p0nnvuOZx44okDnT0AwC233IKJEydWFbc2qsXGTZvgg/Z5IKk1eaUR2RVSapsRaRuqhIQwv4UClCATBwBI2+BMXSXYBY0lQFrCVyqgubkZJAhKZleyxYsX46Ybb8ZNN96MsWPH4pCvHoL9D9gf++yzT1y03KxA6drLrEfIbfo2cmX3SizomI/5qz/E/PYP0VsytkYiX4esULi1LcLbFUlQMDdKCxPbuVFEMDOk9JwpAQFBBIFIf5NAx8o1+K+zrsJbL79V1f3Jg0QBrRP+DcMm/BtgBZSTcWKWXsAbC8Lt5AsubzvrIfXlk8gcAHeLNDZ7KjgyOT9LiHRTlzmHK7Q0Z+UpJ9zabU374ScZWptyuLxucO3WfurCbHyBe/+wGHMWd+L6U7dFa9PaSUFOn7MCp9/0AmYtWqWvxxorVSCqTaFFPbCkx+6dXa7aimibbaXrBcWuxQpze5FtW1/9e8seB8jO5Vj4/JXonPd87nVsctBtGDLmi0F+bKFVUZdit0vPIQzbele3kvVBQYtqx4zJth0IyjJ5vtSJy783YnU7uep6Kllfd/4xrws9RYXaQvXv5EKhgPHjx2P8+PFVH9NXpv5zIez8gTiU8UlGSYd5E2f8HvuFn7OXZUn/yiDjfK07nYzlb/4UqlRewPzmm2/Gueedi4b6hrLxGIZhmPUHFtZmGIZhGIZhGIZhGIZhGIZhGIZhGIZhGIZhGIZhGKbfNDQ0YNy4cRWdo7uW/L3M3gpepP2FYh4VJihwLlWB30tm3rIcEMPtRP6d04WRTiQBpSS8A0Agrm2dWbT6GbS4NgBIHccKILpj9D4nsO2ODZw3lHT5oVieFazYdngVcQ8kTfeSbGHtJN3d3ehu68bStqWYNWMWnn70aQxtHYovH/ZlHH70Ydh1r10hokgLk1IgqA2/TWRktJ3otRHVJiO2bZ3L4ONXI6odc/IBwKLafeeZZ57B0UcfjZUr88UmK7HNNttgypQp2GabbQYwZwzz8WOtRReAtEdY6rXmA7SbsUxEt629ikdX0OLOiDsGWyFOJaV+07jXm827iakUlCIoSC34OYCori4s+c4pKM6ZM2BpNtc2QyqJiCIoCUgqIRIFSPPOtn0BZRa50EUkoAW3FaCUdsqEfQdrSlJBUAlC6Pc0KQUI4crUlZnQ57Hlp6BA0goT6/f5bbfdhnenv4uXX365qmv6U3cXfrxqFS5uaSkbL+zNZO43EZI1M4wf9h4oETN0GTbutwh7PsKVmhXOJkQmjaS4tnU8tu6+EXztTvpEhy6rFMS1vSkrtGy1N5RS+Pnq1anrHzZ8GE4/7zTt7GsW8FDGUV1BGQd373CrKHzqFAK9eyfGQML0WZR5jswRZNKNhAAkQUTC5V9BQSoFBYmiLEERjBS3PU9+n8O3K0FfRgXHwtY1KxYAJ6St/V/1nbHC2RQ8+67UA5VdcjfCPhNxMfJ4fzMQ0w6ei7UR1x4xcgRuu+02HHPMMalrn9LViXOWL8MNw1pRG4iFJ92ss+q3DetWCt9bvgy9Ge1zLREeGDESu9fW+npt/3YInp30XwtxN/o8V/1yb4SYBkCZ63F/zwRx8rqoSY0IxO6c/u6ZOw/F9tUoNDebv0X8/XF93zAjFPx9FbyP/Hk+fuLaqrMTxVmzU+HRZpv3Oc0VK1Zg7ty5mfuGjx6Of/ny3jjqjKPQOrzViWn7RRmg6x3C58SGISWalId9/j+6kmUYhmEGivb29qrijRo1apBz0j8OPvjgiuPKq1evxrx587DFFluso1wxDMN8/HjhhRcqxtl4443RUmEMiWEGgkKhgOnTp2PXXXfFm2++2ac0Jk2ahDvvvHOAc8YwA0O/xLWBDBtPuCtbXFsnlbDpp2w38TkQdsyuXF6TY3h5+/rDWtvcVWLb/laID4BaVCIuCA8+9GAVJ4wwZMwBVeVtcMi4L4nrq1zPkqO9ycql0tuBqHZBADf920iMHhZhXZCep2J/qcw4YcSYmLb+kTFOH86f0R8rwqzMtcdHVxVqotqBubgquO666zJFtT/OjG3ZEnNXztGi2lIvtC6tqLaxD0pEiIytVQhoI5uUUIIAZWyOzr7h5/soEEhCi2wbI25tbQ26u9KL5yaZM2cObpt0G26bdBuICFtvvTV2mbALxu0wDttssw3+9fAvob62ATVRDQpUcParkiyiu9iNzlIn1vR2YFXXSqzsWYmla5aiq9SF8CElCux77lkVOv/GHudmLZEuDXL/CWcbIwBC2W0rqE1+Pwncf9MDeOS236BUKvXrfjVstidG7XctRG2LKWs738paeMPGNW6VcntiwszJ7+RvVBGOIA/e4OoXCvc2KWcnDZW3YwsPm7yKcBHhkKzlm5GzjXiYewWb96wzDiet6eZaknZbImNPNuciwnN/X4WDL3sDFx81Bl/fe1SuXc/S3lXET594B7c/9S56iyVQYHm0IvUh8S0rGi38NqyYNkxaNp6dexe5b/1Ma1FtL9JthLiFfUfrY2VPJz588jT0rpyVey1DtjwQQ8bsF5SPuYjYiq9WxDtZlsE9DPoHbi4gEumE/YtYVQ3uU1I8PmbhzbI853Xm/PyAWLpWdD/3Huv0eooKb87qxB7bNeZF/Mjo6ili2qw2pJ/3oFwyBbeTv/0xsXmdwdwDPyHDPlP20KwCpDL74vGihpFoGXccVk6/p2zMtsVtuPeee3H66adXSJNhGIZZX2BhbYZhGIZhGIZhGIZhGIZhGIZhGIZhGIZhGIZhGIZhBoTzzz8fp512Wtk43WWFtS1lvEj7DTnnulioFfSz/haZp89ymEjmN+XBan4aocFccW0b3/5WACS0wLZx7LMOWUqa/ZHZI41PgU5XxRw+VHB+m0fripaW00tSaN4UWNQ3Z/eVy1fioXsewkP3PITNx2yOw486DIcffTi2H7cdrBOJE8umwOHMCW0LQFl3HL3POo5ZRwxCeVHtpNMXi2r3ja6uLhx55JF48skn+5xGFEW4/PLLcdlllw1gzhjm401M2CAk7xWYIRQQrhlRVmQhaOsI5Jw8nY+h8+nzgtyh6K1+v5hI9j1qndfNvwQaWGFtKbHse+ei57XXBi5NAHVRHWpFDXplEZFxEpVKIhIAVKSFxAVBCu08SoC5VmmElAWU0k75WmhbQgjvaKp9eH2Hwvp+at/psMz0L+f8m/AHfeb/nsG4bcdhwfwFVV3Xne2rsUNNDQ5taECyvxK6x/ozJ3o2QV1K9nSyXIhN7l1/wp6jhLgbadz9lCBC9WnoXowwAVZcm6AFub2weVLiIJ03Cj72bljXXkD78trtJzu78GEx7XQ+8aKzMGzYMN0fNJ0JYR4yImF8NpV+XkgY8QUCKS3CTqRF5r1PJwFSgQQQRTUoCO2YH4ko1hdJ9UuCgrb7SrKEouxFURXRU+pBr+xN9Vdj3REnoBKIEITlZfdDQIWCK1bg2pa9sv0r5a7R5szdeeuLrChwIDfnCES0fdYqi2vrZO0Z4sd/48hv4LrrrsP3v//91D18onMNlskS7hg+EkPIX3PSXTfZzNqws8rHoAAAIABJREFUq1atxIxibypdAHh2o1HYolBwotoxv14Efr32OmMlnv6LIdzOyqMMwvLcj5PPgztjkMH4XwDx4/xfHjpFGewnAEpKdE57G82f3ROug23fORkC21l969T9dzVy7frPZf3MB5GuP/4fUCymwmt33qnPaU6dOjX27h86Yij2+NfdccQZX8fIUSMQiQIiEtn3neAedpVVKFRdOX2y/3phGIbZsGhra6sq3rBhwwY5J/3jzDPPxI033lgx3u23344f/ehH6yBHDMMwHz8WLVqEZcuWVYy33377rYPcMIxGCIHXX38dBx10EJ599tm1Pr7SwhsM81HT70VUy0yLSAlpB+GxMJtGMK4djt2lxvGQYZfKOG/2JZS/1r6KcMfEtFUiLLlfnyh93gx7/2tTK9uXapq3QNqCsq7IKM/ENebfq7yR3ywLTzhwba0uyu373leHYbdt69Yy72Wo8pGI25vKHGTHut08GJj6DmfHsPHSz4ada+MjhwvnKgBCRM5eONg88sgjuOiii9bJudYlrfXDMaS2CWt62gFtGtML2EJAkYRSAhASJWjxaL3wsbYQkrGrWnupsxfZ9gwAhAIpAYUSQEBDY2NVwtohSinMnDkTM2fOBAB86+IT0bSgEUpJSLO8rVLSLUqpYOucrytQSi+wHNhJXFutlJm7BGss1ovvugqoh/aJrJAxQQhhbJd2PpQwvwkRhDle4O1X3saPz70Wy5csX/ubExA1bITR+/836kZNANxiwsnli/XHt+cittc3Tgge4jwLTrJtTVu9Mt8bWU2jXRCYgvY+y0DmJk/E61M6DzknyiRIk1yDFNhfQ1sgQYVLTwd2M1J2AWa/X9tpFdpWFvH9n8/ALU/MxVH7jML+u4zA9ps1Gjs10NVTwpuzVuDpVxfgt8/Pwco13S5PJPTcBZg5j/kdDvsVimqbOkkAEMGJrMOIbStbF0y9hZn3CDKG0UBgG+SPVworp/+yrKh2VNeCTQ64PsibTSO8wWHbTD6us3ICdp4lCdP42HoS3vewHyHCPoXy9Sa1sHWWlTbPcps8Mrwmd7KMKpe0Hvv3+MvvdqyXwtqvvrcQxZLNZ1AeGUXi24xEuVFwTHK+ZcWu5MBYOIfvcgZWvn0/oMovVHD99dfj1FNPRaHAUq0MwzAfB7i1ZhiGYRiGYRiGYRiGYRiGYRiGYRiGYRiGYRiGYRhmQPjMZz5TMU73sn9AFjshCg0VYpbxIu0v1oEiOTffOtQoHyU/X8n8JZ0d4LezxLWtcwYIZBxm0qcT2inHOsEaZy4nvq2sBJ6Vo9R50IKHyqQZeBSGTpMJUdQ8Rv7LJSitWYLO+a+WjVeJD+Z+gFuvn4Rbr5+E8buMxzeO/Qa+depJqK+vd85PVrhVGEcZgna4d845gItDVYpqx0SyWVS7T/zmN7/Bt7/9bXR0dPQ5jfHjx+OZZ57BJptsMoA5Y5hPDrkC23kkfVPznEfd7oTIQlaYcyiP58cJ3DqBbR05mVfbZhZo4FwUVl59DToTgv6FrbaCWrMGpUWL+pV2Y00TVnWvgIKEVAICCkoqKDIfKC2eLSUQRYHDdFhQ5p7Z92n4PgmEZsuSdS9N0RYKBbz0ykvYYfsdsGbNmqqu6/vLl2HrwijsWFOTSjB0b1R53+S6HjGyejnhJYRxBAgSKhDs9e65El7IVwSpJsW1oRA7PhT9JbcVL774W9+693p/TOvy2ykV7m9Pv9PGbj0Gx5/8TdiYREGfAWScnQFSwj0/Oo9OHloLA5jtgohQI2pQKNSgQBGsUHWyb1JOVDu8wEhEXri+Rjv3d5W60VXqQnexy9RZxG6e7tvG0yFoQQDrri2hApFtciLbOp4X2A77ssqlo++GMmnYvpjyGXDi2lZ4IBQY0JecLa5t+3a2rUmKM5973rlYuGghrrv2utS9/Et3Ny5asQy3to7IrCu2iJP1/A9dXbi/oz2VngDw1KjR2KJQyPwrIEzfNhGh4Lw9XzJ+GB7W96z8JrHPVfhcy4zj8p7lsFwU0n+HBC0dOl57DS2f3csc4N8c4fsBsP327Iwn719eWCWq/etQdXeDogjor5OzlFg9aVLmrvr9vtjnZF988UU0tTZhwhd3wWGnHYpRW4xGBIFIWIEAX+8B/65x9cM+V2tTfGTTzX4/uUeVYRiG+dixZMmSinGsWNP6zHbbbYfGxsaKf/s88cQTLKzNMAyTw6233lpVvIkTJw5yTv4/e+cdqEdR7v/vM/uenpz0E0roPRTpTQQUBAUC13INqIgIiEoTuMT2E6SIIuJFwEu9dAUVCS2AIOgFqQIBQigRVEAMIcnJST31nfn9MWVnZvetpyTg8znZvO/OTtvZ2dl599nnuwwTIoTAgw8+iF//+tc44YQTsHjx4prSMsyazhpl4zH5lBXUpjrq7JU7lGQEs4GM7T24d64rUbZOdr2zsxNLllQWoW2bsk/V9R1acto+unFcm6i2TaiieF7coO/pbbts2oSvfqK9+moPknwB7bDemTiZe5nhfdP4xr1Lb+5n+3YG5bYSoCSgFBoLjYPZpap57LHHcOSRR45IWauDdUdNwauLXwZBQSgFIRIokpCSoIREIrURUlkrogIgjG3LCPtqk6s5oMbgIqytixSMRRdjxrejq7Or7rpOWmcSph19CKAAaQV1ldI2SjcsqfTevBFkJyOcrUgZm5DfF1OLpbVxAdDi2AQoI9prxbQBaPFsstY1/SyZcJ8CK5euxPkn/Ahznn6p7n3VdShg7A7HYcx2X4EVQXZiyVYMnNKd95+aMhcVpNaoMG4ar9KFjaLPnGtKnpGCwnjBtU3olyCbE70KI0clS2FeeE48FdZfwR9cfctdnD5tP1LW4m3rrfflzQW9uPC2N3HhbX9DIVEY25agKItYsrwXUhUBJXV5yophG0sfpaObaShnn/Wt+ClWVNvWNfHa2bOyCwEtbm3t5wls/yHSL2/WB8kKzhNABNnfg6VzbsxpX03T+C2w7rRfAqIRqah13Ga+tT+uf2zxNHn4/cX2D9sOLroz5nr52/M0yjNz/PKOq0/Uq/2HT6P5X5iDJ8ZuQh9/ZSVOPGRSThmrlz+/9La35u2QQs45GLaZax2/W7rjEGP7ljf+VJWumvkqoaF9A7RvciiWvT6zbMy//+3v+O53vouf/PQnNeTPMAzDrC5YWJthGIZhGIZhGIZhGIZhGIZhGIZhGIZhGIZhGIZhmCFhm222QZIkKBaLZeMtffl6jNvu61XkWMoRYQioIK5tfSuGTVwb1g8szUc7wBIA6Tm42EVLUZJz+tNOZ3pFmtIkQqlJu6ZcXGUdDZwSX+xYGe1p0oyO/X6C+fcej77F86KNQjsb1shLL7ykl+fn4LJrLtOOZEZe0zqiCSc0mQpq+9sJLKo93CxbtgzTpk3DI488UnceDQ0NuOiii3DSSScNYc0Y5oOLL3RQDvdyhjy/tNhp3M/bOgADRjjXuxZG/p6eVHDqgKgAacd9J6gqvTLhiYIOjhU33oTll18RhIlx4zDx5hux6EtfBgYtrN2Crp4lEFbwV2lBbQkJUgRJ+hPmWq0gARJQxqnapNJtQBIKCazAsjBOrE4y1jm1UuqM6c0BnAMw9HXauYQqYELHBDzw0APYZ699Ks6vAD1bOGLRQvzf5LUwLudY+K68sd+h6zHkVdmjmllPuo3crMR3L9UuoQRBSruGKk9QG4TEfFeU+kD7sg+2jfx9icsXfhil69bl97crV2GpzM5fZvxgBhoKTekMgoRz/tTr2iFXi09DC22TEZm2otsENCaNaCw0pSLYga9sNDcpdR6bBOXmGUQCLYUWtBRaoBolVg10Y2X/CvTLfpd/0LdcfkaAwM4llTR+xum+OMFspR2xyR3JVHQb3v/6pTGm0s5vnZyQgG0r2xipuLYdSkqIa0f7EQsxn3/++Vi8eDGuu/a6TPvM6u7G7o0rcWRbmwuLm9vvwwuLRczo6sxt65NGt2MLI6odp1XRup7jq9QfG+E5lld+Xj55xLN2P9/Ypdse4kp5+J+UEwYAK596GuqEr3s/a+zxU27dF0EP+q230yo6/jZsOMS1ex99FEt/+jOM+/GP0Lj9h2rK32f5Nf+LvhdezIQn666Lpj33rDvfDT+2Pv770J9CCAFBg7xuesIeflNa8XqGYRjmg081wpTvl/tX2223HZ588smycV58MXttZhiGYTS33357xThNTU3YcxC/ZxhmMEyfPh3Tp0/H888/jyuuuAJXXnllxTSjR48egZoxzNBQrY0HQPZmu/0skTwU7ywRFj4m4GznAHLv3Tk7UfRzoVax7WrI/U3i3djM2x6IL+qAMG1OOv9e4zXXXFNV3cZMPaqqeENLThtH+1m7qHYcpsK43rMqClpQuqWJ8OOjJgztfcQy3Sfsv/nhJdMqr59bA5Ixc9pyrWx25lQiQEkVhFoJWgWFBtGA4eavf/0rDjvsMPT29g57WV//+tcH/WKKbbfdtuY0646egpc750IoQAmlbcpKACQhVAJJUm8z98S1bcoaiiScuLaicDyj1O6kbU9FTJg4Hm++/lZd+0ZEOOG8r+l786QAqcW7JSmQElBWuBiASIQT9XayxUqBVDrmu7EU/piUfurdIrMf5Ox/AgQSCYTSO6gFtUmLhyvg5otvxu+unlmVfbgcrevuhon7ng/R2J7a+5yYNpAa9vy6+4vZj7QBo7j+ZxyWF553AfTq4m0udz/LmZ+CYU9BG+rN4KDSdi9/acsz2MZ4lj5SrgxtjyOv7vYJC68dfJuwUohfnUtGMN61GRGgBPoHili4tM+La88RCSWEfjAACiDzOuVcofd4LIgEtQkAEhM9FbLWz+YJkA0jYc5nMvZyLcpO7gQ1ccz33veeh+zPvjxPNLZhyrRb0ThuMyN8bdvI2/9M/4v3I+533jno4pk28I+NyEtbKSzeXr6vkH8F8mzjWWOsb+E131322rY++2/dWNUr0dq0Zr1o6E8vvI3c9vHGafLD/eNp47iX1OeMmcF6hIsW9w8PM2a77WUO2bgdTqworA0AV199NU48+USsv/76FeMyDMMwqxcW1mYYhmEYhmEYhmEYhmEYhmEYhmEYhmEYhmEYhmEYZkhobm7G1ltvXVHgZPnf7qlSWBuA73Qw1FQhru1Hy69XXD9/PXIMsg/2K4nAsSDI23ei8TFhxskgFdiGcXpSABLteOaLb0d11MmVl5dXsvKdHdIqJI2jsfaBv0D/8ndQaB4P0ToRotAMQEH290D1rYTsX47iqkVY9c6T6HnvefS8OztusAy/+/XtmLrNVJx02knO2ca6WFhnF0Gp0wWLao8c1157Lb7xjW8MyrFzt912w7333ovx48cPYc0Y5oNPXcIL5F018i6b1sfTjG9W9DVNQqHTuu/vZ3xOfdEF6YkSCyPYLY3TsKDBO/b1PPwwur73/4IwamjAhGv/F4UNNxx0/gDQ2tCqBbElGd9UhaKS+kpq24dg9k2CSOh9JLNunBrNldf48GsHTeu2T2TWlW5zJ1ChrOCpTivc5cS0pWl0e53ZYaftcc21V+Poo75S1b51K4VpC9/D/01eG4nJF0C+mACyMxerrUA5keOZhb3C+u7BaV46lhbTRvCpBcT1XER64toKhMTUVQKBwLbNWwVlZ2dNwqucdam0bsCLihK/W5V14t1x1x1wwMEH6Bd7kD8ngSewrp3atS9meqxJCQhBWlA7McLc3lzDOvvniWr74tHBTnnb0rYv46RLAm0NbWhraEPPQA+W9S1DX7E3k9abPbo5l51TWcFsLRruOb0qs89CuTmXssdcKbgXrVjRbigIle63dQT328yvV1Xi2t4Y5QsxCyFw5ZVXYuLEibjwJxdm2uW8ZV34aHMzpiSpcHHsO0sA+gEcuHABOnME17dsaMA3R7cHbWfTZY6DqZ+LSUjfg+O2Z9Pb73mvq8k7X+0nIT03Aj/iknXLTPNz8423LX/qaci+fojGRsCMcLaP2rgKyvVj/9jlNVQspl2XuLZfRgn658zBewcfgpZDDkH7id9AQ41CIKvuuBNLzz0vd9voE74BJPUJYhdVEX3tvfkHnGEYhmHqoLMz/+UgPkmd162R5rOf/WxFYW0AuPTSS/klbgzDMBFSSsybN69ivHpEEhlmqNl+++1xxRVX4Prrr69oh2ptbR2hWjHM0BC/lK4q/JuGFR6NyNhz8sL8m4DuMYWs7cmFZewA8cMTXlWr2C93v9snJ1mp+3u59wr9oJz753np7rjjjgo1BShpRPOk7SvGG1ry2tAceLMLwyeqbdf195MOHoMpE0deeiw6nAFBX84Rw9S2jPJPEOndVantDvreuQzCdDskojAkts1yLFq0CAcddFBVL8YaCi655BIUCiN/XEc3jkZb0oaV/SuBooTV/dUv45UQEAApKJL6JbyAecGuBJxF09idrC1LGMFh89CWtqkmGDN+TF11bGxqxP+74nv40Ie303WRChBaHFsoZepnnhfzepmCfkGztv2Yuqn0BdXwYuqN/jNM4fNMJLRwtgBpG6OxTWr7osCLj7+IC0+7CEs7l9a1j5akdRI69v0hmid/COkFhqDFkAFtPbV93z6LlS9enFpNoY23wRjsbctdt2HhCR0IENs4brWM3ciWrcLzOzXEmf7iHvQrd3HNt3xn4+ekdy83JjfmhBdgmya0ZKcvNifThwSAIuyxsV1KP1tghN1RBCCCXSIoQBCUlOaYpFb09JofWxVtE1obnrYRO5Ft0yfIPo/nhelwaz9O+wC5OCa+0vvR896cnPYGNjnqWVhhd2tL1fhl2nW//WPivmRCfKFmd9kj7wGCvHzyrLbVrvtbvGPt9dOM0TiTn2dM9j77BxT+PHcFDtixvWSZI817Xasw9x+LbSdFOD7E/c0cFzJhRNltueOFT6XteUnieWx8XqfbmyZsjbb1P4aVbz1cNsvly5fja1/9GmbdN+sD/awowzDMB4E163UUDMMwDMMwDMMwDMMwDMMwDMMwDMMwDMMwDMMwDMO8r9l1110rxume/wS651cWSUkZxofS8xw7ETpjWr+bnFjRZxxuv8cP7RvnFOQ5DcTfjHMBCZNOBGHOCctzZgEl0G5YAlry09sWx0XiFiKzwCxmHUiQtExEc8eHUGhfD6LQ6tKIhlFI2iajYeymaFlnD0zY5TSse/CN2OBz92P8TiejYcyGeQ3nuOv2u039dG0FaScdMutEZBzJUqFtFtUePhYtWoSdd94ZxxxzTN2i2s3Nzbjxxhvx5JNPsqg2w9QJWXHfHEJRWhcYZYBgnLPflefg6YKNA2YqvOs5oLr8CSSswIIy9YNxyoRz/kzE4N0T+l96CYuP/zoQCdyO+/nFaNp1l0Hnb2lOWgCpnbUlKdc2Csq8XENLO9vvUApKSbcdUICUOo6UUErCeUaal3P4cd2n1KUQPAFelZZfamrxuSM+h9NmnFb1/i0oFjF90XtRaLZPlXLf9H0482Y5vhuydZn0t/vh2dmOnZGYGQqlsxbhbUvgzVjM1EeYJQGQkF6I0jjCzAfIfCZBnsANK1aiL0eQ4rs//K7rv3buYZ3eyWTo/EMhnXQyQaCp0IjRjaPRlDTDimrHc5M8MqLaOdvSNq1+3tFcaEZHawcmtkxCQRSgIFFURUhISKUXZRa7LmVR92V4fdesu/+lFtC36W0P1nnZc0bviISOZwU73BbvPAs+nb+wOTfMi2/88yKYm3sNJoTAj370I3zyoE9m2qJXKdy8ckUm3Pow9wN4tq8Pm/7rn7mi2k1EuGXCJKRnty8kHfo3m9EgjWvG1vi9NeV+NYgS20nrOmjB8iiO1QYoNzWN3ZhLbbf74n9XAIqrVmLF03/xXjykO7c9Xja9PW72ezmRnVj8J16vhmrFibrvuQcLPnEQ3jvsU1j5q1sgK4iX9M/7KzpP+SY6Tzgxcy0CgIapU9H2hc/XXF/Lv5a/g4HiQBqQ2Y1q2yJ0zg/PkZzfK/maD44P6M8bhmGYfwuWLFlSMc77RVj7mGOOqSreOeecM8w1YRiGef9x3333YWBgoGK8ww8/fARqwzBDRzX9mmHWRAZlSy51I89tpsw947yw+MaftT35dfPD8rbbtHYpFd8tyH/2Iq+savYrvAGZ1iEvbcycOfminj6NYzerGCdbmToW91XlR0F4bzUfKxaL8MZw7rofJgLDib0Xu9k6Dfjyx9tz6lKmBao4/qX6Uz33gOM28e1q1r6Zto5y96z9tHafg3Yl250UGkRD7fWqge7ubhx66KF4/fXXg/CPfOQjw1ru6mLyqLW03ZSUFvw1NiYobWMqQjoxbRXc4zbHFASQMi+AhRP/d33J2PA22bKWc9fUbcpk3PDoddjpIzsgIYGEEgiRQJBAQgJCmDAICEr0dxIQSYJE6PWCSZdQAlKUxnHhBbMkSIRw24SXTlCCgkhQEAUktkxKsLJrJb7z+e/h/335zEGJapMoYNzOX8d6n7vLE9U2z5ZRAvd8GZEZk/IsWCINcmLAvpHKt5KVW4/Fnf1v/jlpLarpX6Yc3xgW2ztslVODlWd8zNpQQvz6lRunKIzrX0vtuqtz8DQGrHC83Q9fjNrtOYXP9dnn6HR4AnccST8HqOsgQMJ/ljB9BpCokIa58VjoZwDNop8L9J8b9EW1TVxTTvqZPpOory/2OkfBev/StzMtKBpavCb29znvWNjPWOSbgjT2SQTKjZc3J6EoXhwWx0VOuL89fP5Gr3gTF+VFzU0fl03B9odeWF6i7NXDA8/+HdKpu3v9PKw2KrddzrbcsSiOX0N+VTJu++pe3vjAAw/ghutuqKsMhmEYZuQY+dcLMQzDMAzDMAzDMAzDMAzDMAzDMAzDMAzDMAzDMAzzgeVTn/oUrrnmmorxFs++GFPWvrWGnCs5sQwCIqsqGgVT6qSn0mj59fIcIzL1jbfZzZ5Iowo2gAKpushZCNYJSDmHBO3LZB0KYRxZrMBn5MQRiRnWSpqX8APhO0YU2tfHuB2+hvE7fA09i1/Gir/eja6Xsg4GL899GQP9/WhqanLptV+n72iUutGm8pxeKIUhrkosql0TF198MWbMmIH+/v668/joRz+Ku+66C6NGjRrCmjHMvy/+dahCzOACpayDa4lLp1JKj3nRtc+Og1IrTqf+hsXUaRk2SwVAycApVNDgxNqK77yDRUceBbVqVRA+5lsz0HrYoYPKO6a50AxJUr/QQVkZYQkyV2BFnsAw6W0CwohrEyTFV2g9UdDxCURaUVcR9DVauIjmmNprWHphkpAgpWcBZC+xUs8TCMC5552DF2a/gIcefKiqfXyhrw/f61qCH44d54WGnaLU7MrOT6hE9/NnP+kepLMXoasOMp/+egKg6MIIwogR6yaiVBjBuMDq76lgcTDlsGHRpVnYPmnyEiC8PjCAB7u7M/vyycM+iR133gEAQVhxbTO3IjfPMoLKSjpxiIJoQHOhCYlzKs7OTXR/iuYblM5XAlFtgis7bOv65h3NhWasVVgbK/qWY0lPF6QspmWSESdQAFy/B6xsNCntYK0ACFKwgtKkFEBCH2c7jnjraUfXzrRSSdMiwoxLZPKwfcX7dO1g11UwBtp280W5bdsopTBz5kw0NzVn2uH5vr5M2D8GBnDR8mV4uKcbK8uMsZeMG48xQiCMkdYhxYrlR+eGPaamqUORjzgHv4QI/0RVUZzITzvOlxCdxzljvnuhAtJzNpZAWPLggxj94T3N5SY9JrobpdeIYJuCO455+Mcwbz3Y4RKUyz+m75ln0PfMM1hyxgw0bLkFGrbaCsk664BGjQJ6ejDwz3+i77nZGPj730vmQW1tGP+Ly0CF+t3x/r70b/l11qeN2RY6j6e/axCsx79tKlP7eBJUNf69XGt+H8yfUQzDMKudaoS1C4O4do0kY8eOxYQJE7C4woswFi1ahKuvvhrHHXfcCNWMYRhmzefKK6+sGIeIcPzxx49AbRimOqoRzZ47d+4I1IRhhofqbTyGvJt7ZZJTzr1Ke281ur2UyT++L5fJu157eBXJ8l42WTYP95hENvNS96f+/ve/Y+XKlRXrMmr9j1eMMzSE1pSAqrpI1iKThosy200c86BL+kgJ4Tv/OQ4FkX+fsi7qePQke588uoke35usogy9j/bFoJ7tFH6YcnEKYvh+L0spcdRRR+GJJ54IwnfffXf87//+LzbffPNhK3t10dHagb92vgYUCUoYi4oydlcjmK0gARJGnBWAVBAEQHn2Is8IIsxYKoytSkFh4803rLpO7ePacdy3jsEnph+oX5AqJUCAVBICEkSJqZu2ZJKxYcHYiZ05zZUOSKW0NjFCG336Ikz/jNT3/IXw7INKiwoLIaCKEjf+7GbcfvVMFIvF+hre0DplN0zc51yIxnZXrhXVtsZn8sSE/bYOT32V7ouLQOm2IIW/XvnE9Z/5slEISI1q2crYCPAORiausxcFRZoVY2yv7rrsPSRR2oruVRyIOq1LZ+2vuj2Nhdx/+JCEV4T0sjdWZkqgVNEEWgt7ApB9pkCZ/XIPIeixzT9knghyWoC1ZxPSfbVC17qvpOLfetHXYBtu45gXN4DM/tnjQ+hZ8Gym5RrHbgkn0u3sX4BSYVj4GXeG9JqXxrI7bIS9fZtqXhZ+YO6cpFz5WbKi2vZ4hMndHM3lHRVMBCgZbHro+WUoynWQ5F2vVwOznvqb+ZY30TQi7nH7RmOCf+T8sd48mODiE7xsStaogqUyM3fMxm5dZw+0rL0buuc/VS4nAMCxxx6LqVtPxW677VYxLsMwDLN6EJWjMAzDMAzDMAzDMAzDMAzDMAzDMAzDMAzDMAzDMAzDVMcnPvEJbLnllhXjrXzzAfQurtUZehgdBezD/Bm/hbTMjC+MDkXsBFD6e+QIYrwAyDqokAjihu4C0eLim8V5FAibY+roQkka3+4n6TIJdinzF8QL80jrkbi6BCKI42dqAAAgAElEQVTYJNA8cRtM3OO72Pjo2Zlm7+/rx2svv+baQZjyhKtf2g6+yJwTpaS0jVhUuz7efvttTJ06FaeeemrdotptbW2444478PDDD7OoNsMMMURUcezJiB7EiqhBhvFqNm87vkKp9NpnoimtNp1TnIIYxBgply/Hoi8dheJ77wXhbYdPx+iTTqw731I0F1q0I7dSkEo7qjrf1+BPQioJKSWKShonb2+7FSIg7XysCC5fnaFxl5XZ42TbUkIho2Bt6qVEWhYAzLx7JjbaeKOq9/M3q1bi5pUrolAqsxaFU77LqA2zkg1peBpTRKHkhfnusQKEhLSfpJ0/mBmHW2xYAkICuEVkPnUcnU65/BWAry1anDktCg0FnPGDMwCQ679abN1W3Z9faIdsAYHmQgtaCs1DLqqdmYdWOT8px6jG0Vhn9DpoaWgx/bmIotR9Wiq7FM0i3TkhlTTxFaTS54KCOV/M2GDDbe9WJj28c0OfJxJKej3ZvrgG4afFCrQHAjCmnYK5uSkHAJIkwQUXXJDZ/y5zflvu7+nGwQsX4O7uVWVFtT/R0oKPN7fYYiP8Oth179hmYqV+8nEufhcgFZ1vZizPOwdVFJgZ9pW3UNZvOXJbDuqSl03XrPuMQ75JY1+0oNLfSAoqPbbescuIFATaKNljXys1iRMZ+l99Datm3oHlv/gfLLvgJ1j280uw6ne3lxfVbmzEhGuuRsPmm9VcnqsrFN5cpsuw+g72M46Zd+13548TMHehUaTKUMaZfRCoEt8ZhmGYEWHp0qUV4zQ2No5ATYaGQw45pKp43/nOd4a5JgzDMO8vHnvssYpxJk+ezPfvmTWK5ubsS9Ji5s2bh//6r//CokWLRqBGDDP0VGPjKUlJQUgv/7y7l0S54aXyip8NCO4tDgVefi7/UmRuhJZuw3L3z6+66qqqqjZ266OrijdsRDaC2u512g4Sp/FvwCp3X1d5B3XPrZqw19SWuqpcD/5936rPhqhNXNuYe8/hiyyVsyvEeSjvfqoLg7VD0LAKa3/729/Gb3/72yBso402wp133omWlpFr/5FkUmuHFs8mbUsqSmnsS9IcB/0yYyntcbGv+tQ2kt7eHjzx8BN49IFH0b2qG8IcQ0HakCgACCGw6VbV36e/8Y834JAjDkYiEiSUhJ+igAIlECSQUAFCEBJRQEIFF09AIBFCp6ECBAkURIKEhLZLigTC5Wvi2rxFwXwmSJBAIDF5F5CQwAuPvYAv7P4l/PaK2wYlqp20TcLaB1+Jjv1/pkW1Ce5ZrlB+ODRMpM9kxReI1PoVfrErcXzf4qTKLGn+uhraAqyNXvZC4Z+v1sBlk0X5RPUKbfQ+2ecbQmLLXmzAzS3Qq5NnDae4ffw01vIdxndP2PnPAFprOgmQtUcjSfMhoY8feVZzd8ztNgESSRpmrOgUPG9orOnO5m2t8fZZRHOMkLi4of083SfA9ClSGFgxP9vKhSZA2DJhjnta17S97FMFpdo/bWNy7WQWe+jcHIqC+CUnQwrRtryrVam5CNmdD/OL+6+LU25yF4Z3rZJ4dG78rMfqYfGybjw29x23T9k+D/j7Rpn2jscMewz9fBDGVXFQTpv68SmvrEoQOva6AFTlfGDPPfbEgw88WEP+DMMwzEjCwtoMwzAMwzAMwzAMwzAMwzAMwzAMwzAMwzAMwzAMwwwZQgh861vfqipu5+yf11HCEAqA5WafdeakjPNDXJ/YqSbPGcD/7q2TH5MQiF87KUkE68HiHDE84WwXlhXJdkLbVpLSCW7736MF8Xpi8hBRGf4+2LhpvUWhDY3jt8g0+eznnjdC2ukCb69jRy4hhI5DaSwW1a6PH/zgB9hoo43wyiuv1J3HoYceis7OThx22GFDWDOGYWLiMaimESnn0uncQlU6zoaO7d7Y6tKq8NM53RKglOfwWBtqYACLjzse/a++FoQ37bUXxl7w4xLOcYOjKWnSAsJSmX23AsJGJFhJvSB01k8lrnUcQF/ulHP0TYWC02RZp32nlgsvjt1Ikbis8xtUSITA408/jvYx7VXv6zlLu/BEb28UWl1/cv6JOXFsmH+J9d0fgdA9OJwVhKLYTjibfHfhrMC2TpO+EiR+RYifdxoOXLx0ee7+HXnsF7Hhhhtoh3z7Ug/P0VZrSBtBBgIKogGtjW1oEAXPydM7X7ypXZ6odq74rJfAP8+HQlTbklCCjtbJmNAyCQrQ4tpIxbSteLYT2Yb5LtMw5QlsSyuCgDSdO1+c2HUorg2osuLarlnseYNQXNsXFNEvfiF3bCy77757Zt9f9V4a8mp/P05Z0llWUBsAtm5owGXjJgRh2XOAIpkOvY95vwasL7aKjnnm3LHhZjiJ/YdtF4p/juSdm9FoHUoXqHRBNDyVyq9vwbtY9uQT5lygTORg31R67BTS4+eOYVTAcIhrU2trzXmUI+mYhEm/uRXNe39kUPm8s/yfWNW/KndbIFoE63Mf/c5C9reO/g53WfkA/mRhGIZhKrBs2bKKcd5PwtoXX3wxkiSpGG/x4sWYPn36CNSIYRhmzWfBggXo7OysGG+//fYbgdowTPWsXLmyqngXXXQRJk2ahA9/+MMYGBgY5loxzPBQt8B2KW1PP+/IVl4pPPeGv7/Zt9vbP6pxQX7a3HrEj1B4Ityl2qzS/fNZs2aV3Q4AoqENhdHrVYw3NOTc86xaVDu+22uhKCwSnA0EaO3NYIBI4ZuHjq224sNIeAzruS+cvdcMY8uztjk4m5vL3dwcV9DPnQwXl19+OS688MIgbOzYsbj33nvR0dExbOWubhpEA0Y1jtY2JWM7lcZWYD/1P5UeGwUMDAzgRzN+jE9uezBOPfI0/NfRZ2C/qfvj6//5Ddx8+U3468tvAFIBgkCKsOGmG1Rdp7a2Nv1SXRKpgDaRFsOmBEQCBSpACP2ZmHAnli0SCJEY4WGdPqFEi2abuAVPrLsgClpEOyePAmmB7eWdy3HG4d/G9476PpYtqXxfpxQkGjB+569hvf+ciaZJ20ALKANWBJmsccnZNX1SIWPfDqHH3gQiGJjzrF8ouy213qZ/wpXj4Y9VdsyPrgfx8Bbb2eO6KPu2W/+BCJNB6WtxvB/lxLW9uCVtu/53z4LtnsHzn4PzjkD0rB7ZuE582hO4tq+ddtsEQIW0DKXjCEpAwj5PGFvqCyAqwD5LmFrbk6Cuuo7+q69Fuu9BnkDP/Nm5Ldyyzq5mXI7EtZVv/4p7iF0Px+vwyQCTp4oMsGX6SDZ/W4dSgt7586x0xfuuKNqF2OBbqjaB1djkBdzxRFfOfow8dz3xOgZkbN1G9N1rTwrD/GcrwnYoc07m9Qnlbc+l0nwqW++mCVth/I6nlkiX5ZOf/CTOOuusQb0QgWEYhhkeWFibYRiGYRiGYRiGYRiGYRiGYRiGYRiGYRiGYRiGYZgh5fOf/zzWW6+yE+Ky129H/7J/1FnKMCqG1SWuHW/Ic7Twv5dztIkdlHznIuswQuF3isNioW1fBNvPPRLdzlliZ6fQtccrO0dMOyifBJonbYOYF2a/ACiTL6XlCZBzcIPQjrO+c6Ntj4xopWsxsKh2CebNm4eNNtoIZ599dt2OHmPHjsUf/vAH3Hnnne8rgSaGeV9T61Dk+csrGYrTWrHaMHtyYra2PAIBMnVoV3qwdo7PTuCACKIe9wSl0PWtb6P30UeD4IbNN8OEq68EFQq151kFjYkZtwhGFNgTz1baiVsLEEsjKCxTcWCk8fXlwRMI9pzCfWFhGBFgIBTcll47huWE+CHt7e34v8f/Dw0NDVXtqwJwTOcivJMRncl31YzxfRtLzW4UfPfr8OpcSVw7nNlocW0rsG3DBAgJyBPiLjVrSd157eeVy5djVndWyLZ9TDtOOuNkkNBzFUECws0ZyM1N7HSmudCClkJLOjMi4c6RWFQ7b34SCIjYbeTFrlFUu2YhEyK0N7Vjyuj10JA0OKFsqaQnsl3UYVILZVvhbds3rcC2L6+tTJ+Vyn6HCfcWVBbXDmTrrfAzsuLatnylUoFnm27CxAlxMwEA3jFznf9ZsRy9FUS1P9TQiLsmTXZu6ZbY1daX+Y5/OJSa9ZtupXebwu2xJoATwEa42Kl1HB5LpPi/JHwhbakHpFhOBVIBq6TCk729uHPVKty9ahVmrerBQ909eK1/AD1KYeFvf6f3wT9eXsM4sW5Kj51//GC/5zDU4tpNe+6JyX98GKO+cjTExIk15+VIErR94fOY/NAf0LjLLvXnY3it8xVosQTvPFfe9+gFSSH+9Tk7XoR65+kvR+SIFtkzR28uM97kbPtg/SpiGIb5YFCNsHZTU9MI1GRoGDt2LD772c9WFfe2227Diy++OMw1YhiGWfO59NJLq4p34oknDnNNGGZ4efzxx7HllltCSrm6q8IwdVO3uHYVt8tK3Vd297DjfOLHEqqpQ7VL5cqWzhul24ly75tlmTdvXsU4TRO2rhhnaKjcILWLaufFi+Okaf17uXts2YztNx6634jBfeJS2w1UIrxk2uhljc5849s/7X3OOLG7mR+2Q2qvAApU+aVO9TBr1qzMvKuhoQEzZ87ElltuOSxlrkmMaxkHadpdWvu0NJYlcw0P7TwS//39i3H3rfegu7vb5VPsL+KZx57FJeddhiP2OwIH7Xgwzv3mefjDPQ9h5dIVVQujtzS3OBFtvQgkRhRbkEBBFLTgthEgTihBkiQoJDZ+IU3nFhM3Kei8RPpdOIFtk97kW6AEBMK1P7kOX9zzS3j52ZcH1c4t6+6O9T5/D9q3+SKcULMyg7qCeR80AUj0d9hnu+xzXdqgk46p/lNkQDri+s+MhXbg7KddIhFkisZuK3ptBa9Jedcjsg8klNhza0fx1oNF76Ny+2zK816EXbu4dl48L25gsxHp/nntkrUeepZ18i3d3vN7nrg2kRa6pihu8GyfEYrXn+a7nw9FVnQj2G3rEL7umrw0Sbon5Atah0Lf9hgvmfvLbItRggk7fAPB84W+MLYCrEh4bht7n5m5gBDeJS+tZ2aSo/znKuM+VqrPxWFpHbyd88qgKIl/jYzHrJzyUkOgs/H94fnlWLZq9Qs43/Kn15Btv3DJtJZrm1LH1R4veOm9OHmnIJU6VghtrqXSl2D8jqegacLUquIqpXDeuefhwAMPxIIFC6ovhGEYhhl2hucpU4ZhGIZhGIZhGIZhGIZhGIZhGIZhGIZhGIZhGIZh/m1pbGzE6aefjm9+85vlIyqJzucvw+S9f1pnSYSanoKvKWvjWBP4QhgJMqVyirV1iSXtYu/UPFm+0CmHAChfEFqlaa0MnidVF9bZ1sEp9vk7EDpeUlQVKic0SJ7TQuCfQOH2OH7kFNE0cVvgtd8FUZ+f/bwTfPRTkHWGIOMYEzgj6f9ZVLs2pJQ47bTTcOmll9YtPEBE+MIXvoDrrrsOhWESvGUYpjRuTFL+IJ6O32Ud0bOXnEwWhFQAGoRQvJaUF884PZs4SimIOsbLZZdehpW3/joISyZNxMSbboRob685v2ppSBrghLDdJU5CUWLEriVI6euMElbIV0IpLaasL82Uaj0o7fQbtH5wiJS+thukkp5jqD4wSikt8qyMJC0pQJpjbpwJdZ4Km2+2OW697VZ89j8+W0ZwIaVfKfzHovfw58mT0UTCuwaG/afUzErPTdK5Qzzbsd8FAIn0Om17pN1TCYLweqnd5pcpTWpBKqiPdYBW0C66QLau5IUIAq5dvhK/WZkV1QaAU7/zTYwfP87EFXrfnNOmqRUBQhBaCq1IqOBcQusR1bbf46lgPB+pVlS7XhqTRkwZvT7mr/gXVg6shFKpo72ef+lzXqnUTZ6MMz6BUISEsOcGSQgiN2WWAEgVIUiYfqAApY+4ME76BEBJmE5Bev5JVtQ//QTsdFa5ccm2n//dn59vsskmGD9+PDo7O4N9/n1PNw5pbsG9OQLrANBIhA2TBEePGo3DW9uCbWGfziNvzq8hbytFKUrFdSvB18q/eSj6zP8lEs6llRf+Ql8fvrt0Cd4t88KVDa6/Ac+c9X2MGjvGpXOiJSrNO708KXeM3MsI/GMZ4R97u95ywMeRrL12EK+w7rol6+jn3bD5Zhh77jkY+4Oz0Dd7Nnr+7xH0PvU0+ufMgSwnQEqEhq23RsvH90fb4dORTJlSOm4N9Az04I2uN8zBITP+kfvZFP728atjwrzfOv51IU8yR28x2PPIps8bPyjzJT3fovrUQjDmMQzDMMPGihUrKsZpbm4egZoMHVdddRVuu+22ii+Dk1LiQx/6EBYsWICOjo4Rqh3DMMyax8yZMyvGaWpqwu677z4CtWGY6jnwwAPx+9//vqY0b7zxBu6//34cdNBBJeNIKfH0009DSolNNtkEkyZNqlp8k2FGguCZg6HO295bzbtfae/TlSs270ZQLdWs9kZSTp7l7ntXa9cHgL/85S/o6+urGG/UxodUnWf9lGi8+JGRWtJm7v7mxQvFpNN1ieMOHD7bW/XUYNtEeq4ELw32svBfeAuCftmwDafUvgQljQ1Ok4ihf9bh2WefxfTp0zPPYlxzzTXYd999h7y8NZGxTeMA/B3K2EKlsaFaW6OCBCFxL3W97ZrbcOcv76qY78J3F+HOW+/CnbfeVdN1fcl7nRjfMQ4gAUXpS2EJ0jyXpW1YSkldP6nvp0sljS3LvFw2MXZlcwo6e4xUIFufzDNLJq4iPPPIc/jxqRdg2ZLKL0grR9I2GR0fPQdNE6fCWaAI2rYpCFDWDqwFlZ2dyZ07lKZzmBPKxdf7nabLe84tSuuILb/+Krk2CpK7eP74VmKAjB90y4trgpzNyNnZ7YMOFNiuylPaDhjUlQDPQBZuDuoozD5oYykpLTqvhdEF7HBFSJ9L0IHGyu73PUg4cfKgful+urf42n5CwrSLPYeEuf5GotOUhpMf5o6hFez29gtAsbsLq978Q6alWtbdE0j8lzp4fcGN0bbaOl+lsseWXH1MZOH1tzyjrC2rZF/2w/LS+d9TW2caHJVfknIXfG+bbQuvnj19Rdz++BJ8ef9BvEh4kLzwt4V46R+LYGvnnv6gNCTtD1mpff0Ry/P7UPRpvuc+e5qHrYN/bPw0leeRJBoxed9L8NbtBwKqOiHzPz78R+y4w4645ZZbsPc+e1eVhmEYhhle+Gl2hmEYhmEYhmEYhmEYhmEYhmEYhmEYhmEYhmEYhmGGnGOPPRbnnnsuFi9eXDbe0ld/iQk7z0ChtV7xk1IOLENAjri2Di7lYBM77lSSzfPiuwf6lfX38/1GEDraAGUFtrVnlpfOfKrMjoTpqhFppJIrpr0QOSfYeHq9aeK2mSznzpmLvr4+NDc1RSKJ1gEsFN22ebKodm3Mnj0bBx10EN5999268+jo6MA999yDXXbZZQhrxjBMPdjxSZZz+Ix9DX0/1DK+gnYM9fO2vqAE7Ujs+7WmQ25tY+aq22di2QU/CctubsaE668fMiHTUhAICRUgVREAQSpl3HyVEb0m7UANApQwjt56kUohSaCdr92f2a6gHWDNNhJeIyErDmAdeqUVlM07Zn58Jw4AHPiJA3H2eWfjzO+dWdU+d0mJwxYuxH0dkxE6fobzgbwZjDvc3hTDlwTwZ0DViGsTVBBPQotlSy992KNUcAzyuj0Zp3yb8tYVK3FDCZHBI758BL78taNBwghHOydVvZNkykuEQEuhFYKS1A20hKg2mdnZmiyqbREksO7oKXh3xXws7V2aCvfCiGwrgiDjuKwAoYR7CQop0scw+g4I5/AuIbUIgTm6BC1IgDrEtQGk4fGB98Y0IkLSkGDaodNww/U3BNHOWdqFtwYGMJDTFqe3t+OkUe2mnCylJEqyZzQhe4ZnZ/5uqqxKurnXhM0zqKfnv13qXPbTvd7fj692LsptH583l6/Atdddj5NPPcX8tEjHkfiYAWY8JO/4wXyn6sW1mz72UTR/7GNVtEQZkgSNO++Mxp13dhUrLlyI4ttvQ3Z2Qq7qBpSCGNUG0TEZDRtvBBo1anBl5vDK4rmQqggi/WqAdIwk7zuMdoUVuofZkjqa2zj2N5c+N9N165jujjWFpZUi77dVubjucuUuc95YF+cR/2yscb7AMAzDlKcaYe2WlpYRqMnQ0d7ejsMPPxy//OUvq4q/2Wab4cUXX8QGG2wwzDVjGIZZ85BSYt68eRXjbbfddiNQG4apjZ/+9Kc1C2sDWig+RkqJH/7wh/j5z3+Ozs7OzH2kJEkwceJEbL/99pg2bRq+8IUvYOzYsXXXnWGGgupFPevIG5RztzK8Z5Nbdp7e5FDfysmzSZWh1ntJV199dVXxxm71pZryHTKiNq7cB8rddc6Jo+I7w8rdON507QZ8eKuR+334zDPP4IADDkB3d3cQftVVV+GLR34xP1EJ22Zmr0s0i23OV155BZ/Y7xNYvnw5/Hv35/7oXBz39eMAKCSUYCh56623cMghh2DlypVB+FlnnYUvfWk19bfVwJimMVqUGtC3rJWAIm0JVYqcuDWEwqO/fxSX//DKmsuo5SXy03Y6DG3tbZj6oan46EF74+OfORAtrS0gpS2SNi/74l8I3Vu0nUsZgXC9L0pqG3AwLhn1vtgOaON0LerCmcf/AC8/+3LN++lDSQPG7Xgs2rc+QhfgCRtnRZL1dldPezPfCd9aWydSwxIl/p1/WHuDVwNvW/zAQfzpp/KNea5AY1QWOcYx3yLnlZe5VkTb/bK9Z/3KiWvn49U3UxeVE89bN/tHinKGKOX+1xjRbMhUUBtFc/02x49icW0rUE+uHJDuo2k9I0tg9PwekfDsRmlfcd+d7UnoOti6wtq8BVKrv803FXDvXfgilMxaHCft+b2o7bx62eNlw4x6uBUBT1P5zwmSFpIH4B4iIOXtarnjGwdR1A9LzzsCUW+/DynvYpVbpmdTDQTYM5Mi13f9TTf/sRNH7Texqsc6h4Prfv+Srp7rA3otfwxI+0V+eF7atO+53PzhK5dohljGLlktzZO2w4QdTsbi5/676jTvvvsu9ttvP5x77rmY8a0Z/EInhmGY1QyPwgzDMAzDMAzDMAzDMAzDMAzDMAzDMAzDMAzDMAzDDDltbW04+eSTK8ZTxV50zblqkKUNo+eAdaCoycGztNNQNjzHeYDS9GTLIuE5EYTOBOE3EcUR6WLzoBznhUze0RJv9/MiAVAC33ErXuy3pglTTZyU/v5+vPLyK84Jhty+ho4xnqsP8oTfWFQ7HyklvvzlL2OnnXaqW1SbiHDCCSdg/vz5LKrNMGsAwVWjjrGKzHXN99VXzpnPLyddSx38lBPYVVKZfJTR+Ky+Lr1PPIklp50eVYww/heXoXH7D9W0P/VSEImuu1JQkEawWcK/8LtvJp5WGbZtZxtSf1dKpY6OOsS1sd3mXPfJpKe07d226Bqm7MEy5VvfXwJw+ozT8Lnpn6t6n98YGMAJnZ0me68+0bUxPpLWd7OcEyN58UQQHri4Zlxv48+8xc4HhFkS4yubmKVAcNsECA909+B/li/PbYPD/vNQnPez8yCsY7B3HpBx/LWi2q2FtqpEteHaJ5yfrImi2j5rjVobY5vHoigHIKUWD5BKQqoipJIoSgmlFIqqiKIqetvDRUllhOjNn1JGgD89r4JP+79MhentyRKfD7br2/NAeY7wyncsJt0+h/3HYbn7ev3KrODkekmhrKi2D2XiZMfMeI5qYwV9RJkx2DuPcn5qBOlVzne7LqP1OF1aSwry8Ue6i1YsrSiqbfnFpf+Dgf7+YKdU9BfU3w1r6UXHP4Z5ZPKoeHSi9JWEaIiQdHSgcaed0Pzxj6P1sEPR+h+HoXn//dG43bbDIqotlcSc9150PvVkf1+RFab3pbPT8SL4JUTeuOKNBWlqQzCm5eDl7daraeLaDgPDMAwzgqxatapinNbW1hGoydByxRVXoFAoVBV32bJl2GqrrfDyy4MTqWIYhnk/MmvWLAwMVP5Vd8QRR4xAbRimNrbZZhtMqeMFi/4c4Y033sDuu++OtrY2nHnmmVi8eHHuvYFisYgFCxbg97//PU488USMGzcOHR0dOOmkk7Bo0aJB7QfDDIZB3/Mtk7zSPWdy96ZyqPaeUa04LUoqXz7C5wRq4eGHH64YJ2kaB9HYXnPetZHXgNH945L3MlX0Wa6MOE6a1n9ZK6Bw+N6jK+Q3dPzjH//AtGnT0NXVhd7e3mApFoulE9rblv79ZPj3ldOo9p503EsWvLcAn572aSxatMiU2Yc+s9iyFRQSMXTC2l1dXbkvOf/iF7+Is846a8jKeT8wuqnd2F2tHUgCSr+4WJHSL3YmhVeefw0/POVHw/aCAZ+Vy1biL4/+BT/5zkX4+OYHYP9N98fhex2B7x79Pdxy5W/w5l/fRkEUkIgECRX0IhIk0OsFKiBBggIl+jslSBKzkLeIBAWh4wsIXHX+1fjcbocPWlS7ZcoeWO+Ie9C+9eehLacJQMYq6sZRI25sXobrbLrupZz+c2IqsD1AJCaaSNPYl0fnWp8I4XgWW7KUV4bS+QoRJgvy98uI8nX7kNdPyljRPNus62M2L2N8LH0NoujT5l/KOp5dd1af4Fk7P45nGXe2n8SkTC3nVuA6PX6Js4jb5/VIJEYwOwFRQedjnuMjKuhwbWEHlO4/Om6C+JnCNDwx+5B49UiiulvrfbpfAz1Lclu0cdwW5ltq/Q/a2D13aPI3YtkU2MO8thYmj6BLxm1dI8qrTw5B+YGodrgrIfbZyhJpS5YY9pl/LOjDQy8sK1m34WRB1yrc+cQbpl96otp+e5MV8rfHM35KM+ccoDjc2xYvdkDLPWdzzsvMcJF3kPJbfvxOp6N58o6520ohpcT3vvc9TJs2DYsXL64pLcMwDDO0sLA2wzAMwzAMwzAMwzAMwzAMwzAMwzAMwzAMwzAMwzDDwoknnoi2traK8Va8+fshKG2QTqdls/ZEx4LgqHA856IAACAASURBVEzKW6nkiGO/l1qPpdL8cBFs9110SudpHWKsI411wPG/e45VedsD55ryTg6RBDZEoRWN4zbPtMYLzz3vORYZ9xthHC8IQR4sql09jzzyCCZNmoQbbrihbofE9ddfHy+99BIuu+wyCMGPHjPM6qKcsGhJ8QF7+SrhfF5NGYEgsI1n8qHIYbDaMbb/r69j8VeOgervD8LHnvV9tHziwKryGAq0U2gqLy2NiLBS2t1bmv2UnmCw3sVYDNgsVjhbhY78TiCYPHFuszUWolWpCi3IrMfTCwXteG4FjK+76Vpst912Ve/3gz3d+Pny5e6KmtahvBMnpXvqrs2lZgEKsUtsOFehEmH2KmNdc5NMmtBN17gN+zMcSKVw1fJ8x9IDDjkAP7v8ZygUCiAiCGXFO3Qu9txIhEBrQ5t2QrZ1LSmq7e+N2d/3gai2ZXLbWhjXPN6JZxflQCqajVRkW0qpxbWV1OIHSmpZBCVRtOeISsWV/XgKcJ+yDnFtvSk9VzJjmDc9+fgBH0dHR0dV+/710aNNOZUJz5AwBUXx8hYATlBbmYix/ED8CwBeWCXZAj+eCuKktYtncQrAH3u68ZfevnK7HvDWW2/hll/dCjvmpaoE6ViSHddMVEJ6jFe3uPYI82rnK1g5sMKMDQhekADA9Qu9LRohyb1+COTWs7+0bEZkMo/HDIIRV/fmDGTW43gBa1ZTMgzDMDlUI6xdzf3ZNY1Ro0bhu9/9btXxu7u7scMOO+DJJ58cxloxDMOseVx99dUV4xARjjvuuBGoDcPUzimnnFJzmn333Rdjx47FqFGjsOmmm+Kpp55CT09PzfksXLgQl112GTo6OrDFFlvggQceqDkPhhkKhtMuXY04tS9ynRG8LnXDs8JCpf4qiGlXW+dSSCnx5ptvVoxXq2DikOGLu5aOVCG83A07775scHdaobFAOGy3oX+pYB5dXV04+OCDsWDBgopxa733CyDTfta+oACsXLESnzn0M3jrrbdKFJjev663n8X09fXhM5/5DObOnRuE77333rjmmms+MM+eVEtrQysIwrMUqIyt9d1/vovvH/t99PVk7RMt6+6K9Q6fiY6PnYPRWxyKpG3tIa9jT08v3nnzHTz6h8dwxflX4Ev7H4W9N9wXh3zoUHz1kONx4bcvwkN3PozuFd1GbFsLbIukgEJSQJIYAW2h1wtJwa0nIsEzf3oWn9rhM/jNVb+FLMrKFSpB0jYZ60y7BpP3/wlEoQ1aUNuIalOCVETbiCBbYWZriHB2htRqG46xWvQ6eDVrLAIcWjPSdfdm3DzBae/8sgYRz56UrudZ05Sfibet3HkUW9Fses+yN5Li2sFzbBQcCwrS2LbRVu6suLaxivvP6tnn9wJLefgMoBXHJv+5QJH2G4KAFtj2+hF5eQWi2taObuPZz9h6r5did2emJQttk714eW3sPVUQHw8zp0jgvQjBPremACjK6bPxsfGW3EtOaKXN6xOhqLZffrQrOfk5o7AfkaJ1P623zbfjXX7ve3mVH3Yuv/sF9PXHFm1L1lqd9kl7zL3tdiwiPw0QtrA3B82QVwe4+BSt1wMlTVj3oF+jZa1dak57/333Y6cdd8JTTz5VX+EMwzDMoKnudb0MwzAMwzAMwzAMwzAMwzAMwzAMwzAMwzAMwzAMwzA1Mn78eBx//PH42c9+VjZe7+KXoQZ6QIXmQZZIGDblL+c8Gj6JT0SBCGZ+fTxnidztQPh4v/KcUFJHJO1EY6Q6bT1UNi/yylSZsv06lHAQqujYl1dvCtayZaROMM2TtkVf56tBrNnPPQ8cR4GjrU1mXS+cOKAp3gpVOmE4FtV29PX14YgjjsDtt99edx5CCHzrW9/C+eefP4Q1YxhmWKnnMhilUVbxlQAlUwdTUgTpRmKFUFybQEpVcf0AigsXYfGRR0IuC4WPR335KIw69tgaKz84EhKpw74RsI7kYCGVhCABRQokSG9VAEh/Kut3C+u7aQWCjR8nFKSJTwogEVykAudhe51S1gmZCBD6umdFhUkhuEYCWijiT4/9EZttvDkWL1xc1b5ftnwZtiw04MCWZlcN5eqQtoA3G8lCrhkyMwMCIKFdJZX5HucNE6a3KUiz1brU2pj+epoXolhp2a/29+O9HCf1vT/2EVx23WVoaGzQcZUnQKtMvyYjql1oM87IZl5SUlQ73Q/3/X0kqm1Za9TaKKoiOns6zR4qSEUQkFAkjD+yACl9DIkUlNJusZL0USxKBWGcromUcZqVkBAQSmpHWSVBJNx5ZWeqynYWbyxR8TkBO8ToHqeMs7sfDwCam5txxowzcMZ/nVF2n9tJ4PDWtrKzc0s4e1aZsOzsWv8vI5EAb3h15030C6BkuXHdKv3KALRLfYlfGgCAPqVw8fLlOSmBqdtuhd6ePvzjb/8ACCgOFN22C86/AId//nAjUI90vHL1UvZKERwbF80eu+gzJpM+Wq9EqXxHGqkknpv/F8TO3ql0tv4T3tghzPlg44WfZs35nXt5+h3CF+imaHuEDXebzcGy+VcUEWAYhmFWK9WISI4aNTLiaUPN2WefjTvvvBMvvPBCVfH7+vqw11574d5778UBBxwwzLVjGIZZM/jzn/9cMc5aa631vr0WMB98vvnNb+L73/9+zcLYS5cuHbI6KKUwb948HHjggdhhhx0wc+ZMbLDBBkOWP8NUQ/DMQS1UmSS8TxcrD5au00gyFPeb7rvvPhSLxYrx2jf9zKDLKk/egbEPOZgYFY933h3ieHts4POeCVHhXex9tm3FmLbhf4l2X18fPv2ZT+OVV16pPXGsWes1mYrj5VAsFnHUkUdh9nOzS5fhXn6YlI5TA0opfPWrX8XDDz8chG+xxRaYOXMmmpqahqScWrjkkkuwaNEiLFu2zF1fW1paMGHCBKy33nqYOnUqdthhBzQ3D/b5rHwIhKZCM7r7V4EEQUpCInSfVFJhxfIVOPMrP0DX4uy1vHHcxpi493cgGtrQst6eaFlvL4wnQnHpO1j1r6fR/c5T6Jn/HFSxP6fkwaGkwrIly7BsyTK8Ouc13H3L3bpOjY0YN2kc1t94fWy70zbY7aO7Yer2W0KIxNlwAUCQwFtvvIVzTjkPL89+eVB1oaQB43c8HqO3PtyEiOiev7XAivSUoQQUWJ9sPP+8jyxTZNNbI4HZnhmfImuT8u2wFK47W4dKbRXKS192qM+zOpeoQ25au90fTMg9X+fsRuSFx1UM8PPyn7nLsyZG9bb2MBhrqLfZWtA0CYCisaMCBAlFBUANmCTa3koQgH2JN9n2lTb3qH55+wFvv+2K6VPmJdS6DWyf8ES9IdK0ZUXCKVdYO2kak9Yh+AztZmE9bft5dncQlH3WIn4wIZN3iQsF+dvi/lXJFub138A4XKk/ZPPMzgFyLn7Rthf+1o0/zVmGfbdtz813OHivaxVu+kP4fGcoik1mHPEOBNk5ZDiukHd8gr6TEdlGTni5gcMvx69jXr4V8jAkTWMx5dA7seipc7HkhcurSJ/y9ttvY++998ZFF12EE086saa0DMMwzOBhYW2GYRiGYRiGYRiGYRiGYRiGYRiGYRiGYRiGYRiGYYaNU089taKwNqAg+1cgGbSwNpDvxTCE+B417tn8co6usVNGKeeI2Ekjo8KIVGAbxtdFpQ5TKnIMMo6UaY7WlSavjFpJHRDy3Q9ynBO8XW+atB3w2m+DFLOfm41AqNLEt2Jubs9dOKWfSNfDIin3e9k9WwPE9wbLrFmzcMQRR2B5CaHEath8883xwAMPsHAAw6zxZK8rdYsvWLRvZsZ51BdKTcN0uBO9rTDWqu5uLP7y0Rh4+59BePN++2Hs2T8Ind1GAAEjrK2ghYKR7hOU2VNSelFWcjv8VAhFKHy/TaUUJKRxONXYy3VarnV8RhDH+M6CpIIk7xpo87AXPQGACI1NTXjy6Sex7VbbViVCowCcvGQx7mnowGaFBtOTVHq9jfsVtKC1/a68DXni2n48gutWQd42T+sOTF54KRdlQLsX63Xltvnplsmw7parf3U1mpqanNumIiMcq8wciQBBhJZCqxaRNvUtLaqdOvG6fX4fimpb1h09Bb2yF8t7l0Mo7axqz3oBArl5me6cwvRjociIzxvhbCgIJaBIi2eT0n24HnFtqaTnWkuefrPtAfnCzMd//Xj87KKfYf78+SX395Lx4zOtnzdTVyXW0tl2fnx7LinnrF9SE6Tk7Dz+VZOVi8+6ybsuRwT/VIjPJQngplXL8a/iQCbPH1xwFo766lEmvkJ/Xz/eeust/O2vb+D1eW9g4YKFeO75Z7HLzrtCSdvv9Q4qIpcu3Y90D+0xjEW1P8ji2nMXzcHy/hV6TCE7kqTO4nasSddNiPBier95rOaD737ujz3w4juceAXc9Sm/vbP9Ma/1gnD/N1kNx4ZhGIYZOqqZ/48ePXoEajI8PPLII1hrrbXQ3d1dVfxisYhPfvKT+NWvfoXp06cPc+0YhmFWL/Pnz8eSJUsqxttvv/1GoDYMUx+FQgFvv/02Tj/9dNx7771YtGjRaq3P7NmzsfHGG2P69Om4/vrr0djYuFrrw/x7MWj7Ti3lDNezFLViH7sYont4N954YxWxCO2bfXpIysunRNtWdWxLxcmzmkS4zcba455r0XEP3rmtivIHh1IKxx53LP70xz/Vl4Gzg6nsJ4VNaK107l69Ujjj1DNw7z33VqyjMnaPoeDcc8/FDTfcEIRNnDgRs2bNwvjx44ekjFo5/fTTK8ZpaWnBYYcdhtNOOw277LLLkNehqdCM7oFVkEpBkDI2EoX+gX786OQf483X38qkSVrHo+NjZ0M0tMIYU7UREgKFMVPQPmZ9tE/9T2CgF90L5qDnnSew/K+zIPtWDnn9ffr6+rDgnQVY8M4C/OXRv+Dai68DoAW3m1ubUSgk6Fy0BA0NDejvH6zgN6F1vQ9j0j5ngwrNsHYDwL4A07cMGPuzE62FtsOBtNGTrIVWt2Gmx2dEtU14eKLBG6jD9SCRF2KPm7VL2PgK4duUg3E/tkzEY1yeJa3UOeyPl3bfzADi20fI5GGfw4vGmLDscpbwUnHIrTohbW9zeiUmgBJA5YlrF714ul2IzHMKgcC232bl2s70C20oN01j+wm0TVzZeFYs2fQpZyA3gts5+RIIxd6uTAuKpnFRXSha4nrC1Yf83RG6zwZzpWzHzs2rIrZ/+90mzse1d1RcsFKir+iKR+XlxfXTKHOclKvfhb+bj322aR+xx2p++ttn0dNXRHAu2fp5Fk733Y1BNq4Zq/xzLnPcKSe/dGsaNdwSjl+l+1F6TEqNOcgNJ9GASXucg9a1dsP8P54M2besRJosAwMDOOWUU7DPPvtg2+22rTodwzAMM3iEECN0layRTbacgI23nLi6q1GSNbVu3G71we1WH2t6uwHcdvWyptaN260+uN3qg9utPrjd6oPbrT7W9HYDuO0YhmEYhmEYhmEYhmEYhmEYhmEYBgCmTJlSVTxZrCwCUxvD+HykfSA/8HkoV16lh/NV9D1yJLAOUhknAc/5yW5LA5B1DMi6I9T3F+ds1wRSTyivXOfopR1vmidtl2mBl+a8hL7ePuMUYQXk7H6mQpZOuM0XcGNRbQDAqlWrcMABB+CQQw6pW1S7UCjgggsuwGuvvcai2gzzPqCU8EEg6OsCS2ZSRUFRJEUuP5ttRRGGYhGdJ52MvuefD4Ibtt4aEy7/BVAoVFGRoUURIK1TPlK5bH8NsH5/5EL8LSqT3jhzOiFumEZSrrEkJMKGJ1eOUspdSq1zf+pvbP5IpZde44gupcRa66yFu++9G0IIVEMRwGcXLkSXlM5xV0GLgSuQt59+LfPdUfNmHbFLZDpDSOcSIoirZzZ2NuHnKaI8hRFL8GcfBC26Pb9YzOzrjrvsiJbWFi30DOi5BolUVBsKREBLQysEJek8qYSoduoS7c033sei2pYN2zdCY9KIoipCqiIkJIqq6BapJIpKQkJ/l0r3lqKSUGZdKen6uDTflYmnlDT9XEtES7tu/5eeYL3UceKxxQ1HFAtqpPFaWlpw3nnnldzPBMA+TeELffLcllWZtbx0wac7gQhQ9iUxpYfc+Hyz69L7LJUmLF//ZojD/aUI4C+9vbh8+YpMnpttuRm+eMwXoSht+6RBYKNNNsRHD/gojjnxWHzrnBlYa7PJkN4xssLhqQO/3d/0zwa6FwwoI3qScwwRfI2PRDUXLi/+CIgRlaKv2Itn5j+tD4uw4489t71fZe73TyqSnT+mpr/ivJEpWjxXcqLMOGLLseWGW8w3in97xjFqgOLV9/dvLoZhmDWR3t7einHa29tHoCbDQ3t7O+6///6qf+cAgJQSRxxxBG666aZhrBnDMMzq59JLL60q3oknnjjMNWGYwTFx4kTccMMNWLhwIRYsWLC6qwMpJW655RaMGTMGd9555+quDvNvxkjdE07vLK0+3AvjhnCfH3300YpxCq2TATHCovmRvaDyPcs8I1+ZO9gqvS/rtqn0rnBDgbDvti211bkOzj7nbNx8081Vx69L4D3qLvp+vMIlP78UV1x+RXXlqqER1r7xxhtx1llnBWFNTU246667sMkmmww6/+Gku7sbt956K3bddVcceeSR6OzsHNL8m5JGbRfy/5TCFT+4Cs8/9kImPhWa0PGxs5C0TfJDYe8oK2c8JVDShNZ1d8H4XU/C+offjcLo6p5JG2r6+vqwrGsZOhfpF90MVlS7MGptrDPtWnTsdyGo0AaQAEhoeyb51lCRjt/mGaz0nr5ZPLHkrJXVpgPCEyq1+iNvm8o7Z0ILlLN4p2/KTaORty1j4ULOejb/7LZSxJY7AJ7t1o3B9sE0Y+QqfTmi6LNEG+WFmWND/npg67HhVihdpMeHEvM9a0F3/YIEIBKXTqdJACQufRguACQgoRdraSdlFhMnKM/VOfHqTS6vVIQb6Fs8N9N6heZJ8PtvaNWK28yGWNu8Wex9QRXa7eNUVVmyKlx6CGReDu0H2gu4V1bFovwIaQdTmc3ZpwicQTH6/9V/9uLWRxZXKnhImPvmYtz6p3npMYhsm7CC2e6Y+vX3jze87X7/z7vX649hUR9RiMI8VBQ6hKbhto0OxgaffSj3WddKnHPOOUNXEYZhGKYqqrckjjBjxrdgzITmyhFXE2tq3bjd6oPbrT7W9HYDuO3qZU2tG7dbfXC71Qe3W31wu9UHt1t9rOntBnDbMQzDMAzDMAzDMAzDMAzDMAzDMIylo6OjYhw1MNTC2kCd0l9VZh07TSDf8ZP8L6WcQko528QOAcb5IFdg24g/OgcDeI4GoZNV1lElr6y4fnlLjpA2+d+tg1Ao+dY0fuvUKcjQ39+Pl+fODR2KfEcigvEzMVtZVDvglltuwcSJE/Hggw/Wncf222+Pf/7zn5gxY8YQ1oxhmNVFqXHNuXuWEi0t62TmOZkap0VPQ7Us/a++iu777g/CkrXWwsQbrwe1tVXOYBiQSgJKi/8q6Txp9QcBipTzEU6FtM0nAK0NbBx5jROwsp/wPm2eSjlBYQCmHdPGc6LZRgCB0tBUwFupzOLyArD7nrvj57/4edVtsFIpHLrwPSfaS65U6TKNxbXtZTeY4nhf82Y1No0vru3H92cW8cwh62arMuksCsATOcKCkzomaVFtz+GSlO2/Or+mpBkJFXRZzhk5dM61tY5FRz4IotqA3u+Nx24CEKEoi6nAtrIC2xJFWYSUEkWphbTdp4knoVy4Ftu2fbh6cW0b5s4dX5gZyHzLCDMr4MijjsTnpn8udz9ntI8J1m2/9omlnGP8EGHWnbi0FY6G3xXC3ponBeC7HWd/LeT3hzCP9Jz1miKzPN3bi9O7luTmd+aPzkShUHCVkkYFWx/HdM8HZBFLuhfrdeWPTamQiW2LNKVy+epsqbS4drS771dx7afmP4nuge7MrxPtlG9GI9JfhP3d5P1+IvsSALK/9fR5Grx4SWfi1sPfQtDXE7+smPjna87v3LpZPc3OMAzzb0c1wk1jxoypGGdNZu+998YDDzyg5ylVopTCsccei66urmGsGcMwzOrljjvuqBinubkZu+222wjUhmGGho6ODrStpvvFMT09PfjUpz6FK6+8cnVXhfk3YyTvDZd/1fbwljHU9PT0VCXO37LOHkNedspgbojlCMFWW4a7/WzvpYftu8tmzWhtGl6Jseuvvx7nnB0KSI4ZM6b6lyTFu0XBR+l4AGbefge+M+M7QVhrWysaG0sLqJMYXB98+OGHccwxx2TCb7rpJuyxx3D2saHn5ptvxk477YTXXnttyPJsEA2ewUTbGh67/3H84bd/yEYmwoSPzEDDuE3dvXw9DJqXeyr7OmBtzVG+MHHShHWmXQlReP9qJlDSgAm7nYopn52JxolT9bNUwjwH5gS1rQVVGJuCFV+Onv2y2zxrU2bEtaLN7vh4hhv7ZlTf3mQss3n2pthG5daJzGikbfHaQBs9VGANSkpZo3uZ4S/Pqoac9ThNlOnqEtd2liGvHi7Ms4hTkqaxoukQABUQCmwnLo0NIyogFc42YtruewKixIlxp/3KhNvyzad+CbUV5CZXH9sHg+cOCV56hd7Fr2RaLmlbO2qXEhZRd0iiXmuvI/5biDPHKX5qoAwlD7LKn58EdrNSFyf/KYrcCMH+lahYuig/LMzvwt/9CwuXDk7IvxJKATOueRxF79mKdLH9yhfHJtev3LOr3pjkC7VnXgRgw4J9zfmee9xytgUvD/bLidJk1vOPC4HQ2L4R1v+P+zB266Nz45Ti9ttvx5wX59SUhmEYhhkc1VsRGYZhGIZhGIZhGIZhGIZhGIZhGIZhGIZhGIZhGIZh6qC1tbViHDXQPUyl50nlDVXWqXONKwra2dUX9suvT1yv2PkmDve3WSeAQJkuWzcoU4xKwzLOF3n1q5XIUcFzWMg4hBBBFFrQNH6LjEPN7OdmY4eddnT5BWkVnFAli2qndHV14aCDDsITTzxRdx6NjY245JJLcPzxxw9hzRiGGUp8AdGqRyzjxCilzN0WX25yRUoJqeB0uaLc9aW2623DNttgxbXX1ZQGAOSiRZmwnscehzr/R0FY88c+hqbd84WDlHEOVsE12Uj7WoFYSp1q0/axotpaBFtZ0VjvWpKKz/phqSOmFZCFInO51imEEPp4EWXTQAESpf08ke7G0V85GnPmzMFV/3NVmcgp/yoWceTiRbh5wkSTTersnJafKSacoXiBFE2B/BlO6lartygAQrtVp+LECGcC0sW2KUL8uvSqfGHtqdtuqetl+6oiKCWN2CyhkDSgMWnS9aPQETgW1U5rZvbvAyKqbWlKmrBB+wZ4vet1KKn7oBKmLyoFEgJKKQiQ7pNCAUpAgCDd9FOLBksICCX1JwFQEpJ0GEgASoJIBOchAfr46AMGUvr8suegbRvlTjsdTyml5+BSuZfdnHnWmfjNr3+T2cfDWltdiXm/FGIJ55hS8YOfBt5PhPD8IS0wntP2CqlPeCgF4I9DFGwPfymUrrn9/mRfL07tWoKBHKHp/Q/aH3t9dC/TlgpKaoF9BS3MXFR+rRSW9S5FW+MoNCVNzuHZiWeTOXZmr8PrWDoW6lPG9DN7DM1ntn1Ch/Z4vRKl8h0u3lu1AC8tfDEUyoZ1LNftJVyoL35hMaLambTw8oQ7N7XQhjmPrDCGjmzGdT0+k0jT2suR+30Vt6d/ifTGtOAnZd704X38+4phGOb9SDXC2mPHjh2Bmgwv++23Hx5//HHstdde6OvrqypNX18fJkyYgGKxOMy1YxiGGXmklJg3b17FeNttt90I1IZhhpb11lsPr7766uquBgB9P+Eb3/gG9thjDz6fGKYOhkNAuxS33HJLVS/YG7PF50egNh6RzaC+lwCWuYutFDJ3g53NTt+Z/cjWwys6/NBDD+GrX/1qEFYoFPC73/0OBx98MHpz7DalyG0fSh95AdJ74QTgySeewleO+kqQTgiBG26+Hscf8zV0dnZmy3D/1cfcuXPx6U9/GgMD/5+9M4+Tojj7+K9qdnZn7wtYATnkFBREjQYTxVujURLxBGPiiRqPxFvfmETzJmq88kajicYrURM1GlEk3gcqRkHFE1EOkVtg7112d3am6v2jq6qrj9npPUF4vn5wput8uru6eraffn6V8qTfcMMNOP7447ve8BZkxYoVOPDAA/H2229j6NCh3W4vxmPOQquMO4uyJtvx4E0PhZYt2+tMFAz5Fuyx67gZeIjXgztOSUuYNZZXgQGH3ISNr/0K6dbwRUW3ZmS6HTULbkfdR39HTtEA5JaOQN6AXZGo+hbi5cPhiCcDrrOSwwiNM53O1bHTvgblY3N6gC0cy4wfR9U1pSS8gsdhXiaE+wRsZwG332UDJA/OX66YtGVbpLkxxGkR2Mcs5bUzj1l+I3UsHBF35uooB0xivjbDvI1h35n56nxI12cN44lTBWKAESQXygkvAMTUtu1hh2WHOg8s7Dgy69Pr8bbHlZPCzXEy/iAjqs08bbiLvTptVC+4PaRvoGDoAVY9rx/MbyY3Qs0KLaotmbuCt72/vv3q7MK8nt8p5j0Cy7SwxWgz/rTJ5HlWedoxB9vXJsPrmPchpfsiBmNgEqjfLHD1gytx1/kjo+1kF/jzMx/jg2WbAPt8eAThAXtZdO37ZMw+z/aYgfr0iaoHFgKwugOC58FTzrqmzfzlJ9PcEA373Q8Wy0PVfjchf+A++HruzyHaN0dq4y93/QV/vvPPXbaBIAiC6BwkrE0QBEEQBEEQBEEQBEEQBEEQBEEQBEEQBEEQBEEQRK+Sn5+ftYzoNWFtIHPgQk80bUXxeWJxWAdBkf5gm7C8ztgA0z+z2nYFz6w2TdnwgMQAGXeBecow5vYXJqbtiU5kQF6/iQFh7fffX4gzTPgD8zXBTD/2tifGxdrYHkS177rrLlx44YWRxYTC+8yy9gAAIABJREFU+M53voM5c+ZsEwJLBEGEo+9HRiBaq2iGlYVv2g+5BwTubaZSmORxx7S+9BJaX3qpk7XCSb73HpLvvedJ4xUVocLaeh+ETFt3Y3WMmBb01aGM1n9aiFtIgHvvq1ILFEgBaYuYws3nViCuZYwKMPaKvqpDamw1Qb0mcNJqwj7yKl7wlj/cgs8+/gxvvPFG9oMHYH5bG35TX49flZZacgTeyFE7BNj/S8Y2zY7Z9elF+I5JwOxgm3DDxaUJKnbrtkmJd9ra8GGyHYWc4/W28N+TRxx9hPV7hLkxwmBgnCORk3BCObdzUW1NeaIClYl+2NSyAQxciVVz58QKCc6cQFcpAS5UOlwhXx3SDwBSCWhLcDU2JASDR1wbKk+qYHDOHGGEgLg28wZKB8S1hVeYedWqVYF9q+AcA3jMbAfD+TNv2SmhcgJZJkFfaDu0tL8M5EOVcoTlmVXPf9346zMEbdTnZVUqjavq6kJFtQuLCvGr311tKgmhZxYBKYXH5jScbQGJDc0bMLhkMLjkzrkQgCuErgKo1YnS9d0joLO0ZEDfiGsDvX+dpWUaL3/1kjNdc0sgWx0HLf5u/qk0zhg4OBjj4EocmzFHgFsfQ3303HnJzrPSzBxmzWDMe29y+vcZry8sPQ/6CkgA/nnQfPbSn9wEQRBEx/iFvMLYVp777LXXXvjwww+x5557YvPmaOIlQgjceOONuPzyy3vZOoIgiL5l9uzZkRYOmD59eh9YQxA9yxtvvIFjjjkGb7755pY2BYDze+KAAw7A+vXrkZubu6XNIQgiA4888kj2QiyGwqEH9pIF3Xk4FvbkOWIf5qGwfzFZl2+P6T1h7U8++QTHHnts4G/Tu+++GwcelPlYB8RPfc8ps/k1JSS+XLYcxx5zLFpbWz15N916Iw4/8nsd2t1V0ff169fjyCOPRH19vSf9rLPO2iJ/dw4ePBgTJ07EuHHjMGbMGIwYMQI77LADKioqkJubCyEE6uvrsXLlSrz33nt49tlnMXfu3NC21q1bhxkzZuD1118H52ECpdHRT7H18+T/PPQ8Nq4NLpxcOPIgFI85QjuIvO8zqWfU0gi1cvOcW/eix3v+wG9h6IxnIZKb0fjFLDR9+TLaa5dAprr+Lk1fIkUK6ZZqpFuq0bbxMzQunaNyGHg8H7H8SsRLhyK3fAwSO+yO/EF7g+fkA8YH4PjtbM+Qx2cgJcC542+T2olpC/uqco4xGbatNE+KNef435+zTbKbtN+t87XmeZeNhfUZ9o6dTg+7rv3eZ8tOZvnn9XhT4tr60HYsrm23b8+9/jztQId5r0/aK2or/6gEB/Ry1EwA0vlk0knXvlanjtCeNgRnVL8d9hbzpntEs7Wp2l8eJozsHkNXVJuhdePHqP3gTv/BAstJoHDIASH2BM+VR1RbwhXVFj4TPOPEuz9+H2JGZCZfoT5XzH3vM/xwInwshAz4UE+uGQzm/QX/MsWuqLYeH848CAi89EEjHnxlI045qH/mfewiC5duwo2PfwDPDjP3ODv/t0S1zZjgVjp3x5E9T5lx5QpqM3Odh/0Ly/PhP5eZpoJQshQMGUIlo49Fov9ErH3+NLTVfBYs4CPqM2yCIAiiZyBhbYIgCIIgCIIgCIIgCIIgCIIgCIIgCIIgCIIgCIIgepUowtqyV4W1gWDAQk82bUX/eGJxoopr++3yBzv6Ais86TY6qJCZYBx/WSNmZwUVZLbR10VIYIm02grGkDBfgIkbBJPXfyLw+aOe4u+/+z78AYxu28xzXP2BENuTqPbXX3+Nww8/HB9++GGX28jPz8e9995LohoEsQ3RUWBgx/cjq41McZ++eMFAW2Z761fUtG1PC1t8SIUjMnsvvPsl9YHQQcBMiW3rY8QsIVh1LIWU4EwJxpqe1P89otrecEnOOIQJiHXNMDK8vvugN8zSuWc+88Iz2GXsLli9cnWkY/NQcxPGxeM4vqDAslQHgAbvmf5fJwzwiGt7YkGtFoK/ZNywX32UGJwYWXsP/aGS7yaTuKCmBq1ZxvaIUSOwy4RdAMksGx1RZykl8mMJcDAS1fYxrHQY6lprkRRJSDBwSEjJ1ZBVvzWNuU4QLJfCOW+MA1KCQyidZUdqW6rrhkkdFu6cBwYJkdaB6wxCCldcW3XEzAjRY8S6dhjMBGYLM3+2KBjMOjInbn6R+qQBMgSdd5TiTbOvlrD0YH177Ot63gB4t01vq/427albWjul/zyRAK5rrEOT8F5ZgCO0ec8//4ohw4cCTJhjKqWe3p1zAuvYCwhIBiRFEtUt1ajM7wemxAYYYM6dcz6gYr8ziWvrubdvxLX7grfXvoXalmowzt15AlpigFvzmZ3HnAmKwRGvB2CECZS4thbZZgAY19/dNKeKWxeA/oPN9Kat6HC+CckLLd2p4PTof6cRBEEQnSOKqGpFRUUfWNI37Lzzzli8eDEmTJgQEDLLxFVXXYUTTzwRw4YN62XrCIIg+o577rknaxnGGGbOnNkH1hBEz9KvXz+88cYbeOGFFzBjxgxUV1d3qn5xcTEuvPBCXHPNNairq8Ozzz6L119/HW+++SYWL17cJZtqa2tx6KGHZhQjJQhiy/Puu+9mLZNbMhT2Owu9j+UsQZb3MiJjtSFlyLZbTgLIzwPGDcnrgX6DrFu3Dkd9/yg0NDR40n9x9S/wk1N/0vMdWo/Ja6prMPX7P0D1Ju894rwLz8PZPz0bIuOxdh58d/VMPPDAA1i5cqUn7bDDDsMdd9zR5z6e6dOn40c/+lHWclVVVRgzZgwOOeQQXHHFFXj33Xdx+umn4+OPPw6UnTdvHv7xj39EardjJCAFmIyhvrYBT941K1AiVliJ8m+fpUuDGUFhbsRkAai1XS0/nJSqjFr4VQtKMw6eW4TSXU9G2a4/AiSQrFuKhs8ex+Y17yDdvB5SZH+GsnUhIdo3Q7RvRnvDKmxeNQ/46H4AAOM54HmlyCncAfGykcjvvwsSgyYjr2IkALXArPI5gHG1KLLyxPrHqnFu2Z4zCe+F4vd++XxXzPqu+/X7ECx/hXZG+aSEvd8kACNA7b++/F5qINhhB2XDxLXhvlcRTVwbvnYjeMaVT9PxvHo9lV5xbd05YBY4tqd7ptpWznnbaxY8BiHbTHuMmDctIFzPLet0lldUWyQbsf6lcyFFUMi+eKfvh9gQ9KEH/Ecxda9Ow3uIzaFW/XfwTmaHM7I9Xm04974i4j+dZiOsX7+hHaN9ouF1rfFkmnN9ihLA7x5bg3FD8vGt0UVZ+4rKxroWnH3bXLSn9NzqWufaZO+BHjcxd0wYbyRz5h57cQRbYNvTpj0O4cuD9UKAf6FheOezwFwRth1GxPu36iu3bDSGHvsilvx1x2j1CIIgiD6DhLUJgiAIgiAIgiAIgiAIgiAIgiAIgiAIgiAIgiAIguhVoghri3RrH1gCRA1g6FrTzFWvU13p4JvwIMmwYBs7D8gQpRGex0LyfM2GhY54RLZDJf/C2g9JMqKSltIiC6+Y6D8xkLZw4UJ89NFHmDhxoscuv4ilPw5oexLV/v3vf4+rr74aqVSqy20cdthhePLJJ1FghFMJgthuCbslWgGkHZVzY5ctodceEQToPfz2pUS7CUb1CNdKQCrRbOfOqL5LCXDVDgfcIFVVBsz5GcCcYyikRMwSzjaBsuZe5gTySaFvocIEUAopwGIMENL0oDFhq1ZMJZP2rVHtT4zhrflvYdyocWhuao50jH5ZV4tROTnYPTfX9OZGjeq99YY6+kM8tbh2WKCx3ZotXeHtwYQLe34N2U3VCIFza2qQijDmfvGb/wHTotk6HFkFgubG4siNxa3gXyuE2MRthv8e2ZZFtQEgxmIYUTYCn1Z/Aim5Eo7X14SzHYMSp5YcEI5INodwhi0DnCBvAc6BtARizAkS1+dDqmtICDvg2xnhWmxZlwMYmBbPVpHjRphZx9TrIHwV8B4mlDQmnuMZbxLB8Rf2t4IM+a5/9sL6E8A/XUrfp/4u4RePh3s8QsaLUHscZlvYdaJt09vvtyfxblswoB0A/v3i4xg+aidnHhPO1SeZhJDSzDe6HaEWE2Bm5wXqWmuRn5OPgnihsxdGcICpOQ1qnpKQ6noJnEPpXAN9Ja6dqd2eYGXDV/jw6w+ceUICjCtJAPW3oSMgz8FUADmzgsoZAxic68MRzHbyOHPLOlgLAXA9fznlAW8YOmP60x4p1t9q5n6k5zZvEW9xFjIC4f17M2RO9LdDEARB9CxRhLUrKyv7wJK+Y8iQIVi6dCnGjRuHTZs2ZS0vhMDJJ5+MN998sw+sIwiC6BvmzZuXtczAgQPJD0B8oznssMOwYcMGXHrppbjttts6/N1TUFCACRMmYObMmTj11FPBufM3cr9+/XDKKafglFNOAeD8Lnj00Udx9dVXY/ny5Z2y5/XXX8ekSZPwwQcfdH2nCILoFWpqalBbW5u1XMGO+3exhyy+CCnDn31F8ptlKhNBnNPKlh7xTbfOLkNzjT5pT9LU1ISjjjoqIDI9fcZ0XHvttZ1rzP/sMNNuq7TW1lYcP+14LF261JN91NSjcN3vr8vurzQPQXuGsWPHdnqf/WLkmrvvvhvPPfecJ+2CCy5AVVVVoGwsFutUn5pvfetbmDdvHr73ve/hrbfeCuTffPPN3RbWTktncU4JiX/f+W+0NLUEypTtdRbAYgiIyOqxbISPecjlwJRv1fJYmtV/uUnKLR+Nfvtc5WwyhlTzBjSvfgOt695HsnYJUs1fQyQ3oyfHQ18hRQrplmqkW6rRtulTNC19WuUw8HgCsfx+iBUPQaJyHBJVk1A4cDJ4bol1rVn+Zu3ogi/PEOb9skSxGfM2y2wPmD0B2f1YzjXVhlRzqe0zNOV8/oygncyX5p+U/R5tuy3p8Ru5gsfMMxS9+J0o/nHst8GfJpU/SEIaz7g+qnqVbzX+od5TYEp83ghz63uPtI5RyH57xIYtv7e0Drb2PzFm+rBFtc1++US1AeDr1y5Fe4P3XgAAsUQ5qg74A9wxEHQUhYpqq9/xWms/gB6zTmE7sev4fYZG2zzbAvZRHF/W+GCuY1maft3rwNnyjydfG2qea0+lMfP2ZXj0yjEYPSj7e7nZaGxpxyk3vYq11S1qbALBc+baY0S1/eOExZz65v0MNabUd/cdVO5rD6Hf7bEWboe13YO+yMC49NnAc/IxYL8bsOGNK3umQ4IgCKJHIGFtgiAIgiAIgiAIgiAIgiAIgiAIgiAIgiAIgiAIgiB6lSiB+zLVV8LaQNYAxG41bUXUeOJxMgVbhAXb+PMzBQN1EBgUCDz0CagBCAvkjCRIx6yABCtQym3bDu4I9gAAeZW7gvEcSOEViN5rj71w8aUX48qrrkRZWZkbAsHCgyC2F1Htr776Cocddhi++OKLLrdRXFyMRx55BEceeWQPWkYQxDaFjtvz3R8yBQv6F2MQHd1bYzHw8vLuWuj0U1/viPhasLw8MN/vDZZImO9h+9Au2uEEygLgTMUwuuIHpoa+33G9z9KUk4GjoKtIV6AUvru2tOJBhSMybIvJmpJCGpuYFZzsua1nCQ4sryzHi6+9iCmTp0RalEEA+HH1JrxSVYV+XAfkB/fC7tYfxmnH7Pp/qfhDivWn+92pwa3jqsWG7bZ+WlMdSVT7zJ+egSOnfh9SSIDZYajOucnPybeCf63gXRNHbAUX6/3dDkS1NWWJclQkKlDdUgPAPftGulc6l44WSXauDY4YN5rw4CymgtElBAQ4YursCkByCKTBYAXOSueaEJDgOl5cXxuMufHFWphZDTap48K1uDYkampqAvuUksHx6P0MjquM+h1u7LOnTT/2OJcIDBlnHuEc8SFDkDt6DOLDhyM+aBBy+lUgVloGnkhAH1TR2gLR0Ij2TZvQvm4dWlesQOuSL9D21UrIdNpz3dj23N/UGGIZ8Oq7r2DYyGFqf5zSAlLNPwJSKlFvpnZSMl0CzjcneX3zWuxYPAy5MS3KL01sOGCJoxurLMEFlWPEtPHNFdduTDbgxRUvKBF67ohmg7kC2iq4nJs0Z/RzxsHhCmhz9c/J1zOgFnDgZg5z99eau2wBCy1urkswW6KAKQ0Ea54zFxJC7y+R/oLOeMEQBEEQvUWUBY62NWFtwBHJ/PLLL1FcXByp/Lx58zBnzhx8//vf72XLCIIgep9169ZFEg895JBD+sAaguhdOOe49dZbcdlll+Gaa67BokWLsHLlStTV1WH48OE44ogjcPbZZ2OnnXaK3N706dMxffp0fPHFF5g2bRo+/fTTyPZ8+OGHOPzww/Hss88a8W6CILY899xzT6RypeNO7R0DQh8zqifD+nFb1r/dwt4T8ef7ykhp5dnZ7hPi8UPysvTbeVKpFE466SS8//77nvR9990X9917n/XMsXuYZ+vWbqdFGmedfhbemucVhN59j91x39/uQ4xrD1Pm4y2l7Nin2Uluv/32HmvrwQcfDKSddNJJocLa3aG4uBiPP/44xo4di8ZGr//gww8/xNKlSzFq1Kgut58SKUhIrPtyPV569JVAft7AXZA/eCIA/WzfPR8ebySLeV6Zkowpv5AEpE9c2/+uknHGuCMxp7AKpWOPQ8nYY51yTABSoHXDJ9i86i20bfoEyboVEK01kOn2Lu//lkVCtLdAtK9Ce8MqtK5xrxXGc8DzihErGIjcsp2QGDAB+YMmI69iLIIKxn4Pmj9Pf9V+OhnI0vY4yXY7Ie/BWYLbtpfY+HHtiUDCc16zv1MHX5o/z0kzfiPm+q2kXkTVZ0IQu92wfbXSjH9ZeW8Yh5R+cW2ffczxqzqbTll3EVzp+mozTLwssL9Qp5y7aUaAm8FZIFalG7O5ez4g0bJ+IVY9PQ2QIYvfMI4dpz4F8LjPiix+dFtU234ZQe+qJ8F/jJDtJPmNhHKUeZPD3q8MrWsqBNvMuO1uuosPZxorwTHqHV8M9ZvTOPmmL/D3i0dj5yFdX1SrvjmJU258FZ+sqENmIXTv+xLQHk8txm7EtDV2HvPUsRdAcEW3bTFubp1ma1z6bbHPXYiAvBd/Wkdle44oz+4JgiCInoOEtQmCIAiCIAiCIAiCIAiCIAiCIAiCIAiCIAiCIAiC6FXy8/OzlhGpzX1giU0g8qIHmzbRkZ5Ymczi2toeOyghU+BPWFpH+eGbxs7uvMCvA9Nkpg7COne+85x8FAw5EM1fvRgofevNt+KB+x7AL67+Bc459xzk5eUFFQjhDbDZlkW1r7rqKtx4440QPhHZznDcccfh4YcfRm5ubvbCBEF8I5CBQDZPZnicXVi5zvTZwS1Myo6DwuI774xBn3zUuQ4zsH7KAUgtW+ZJKz57JkquuDy0fJhdUgqkRNoRP7FFDZgbOOvsl/SK5zJptQFzL/TLazuBt1CitJZ4q6O16paBDhi3RF6N/oETFO70YdkBfQtXwcTC267bkcOE3Sbg/ofuw4+n/yRS4F6blDh6wwa8scNAW+7Yapf5voWHeeqfB/qQ2Xcxf0gxt+o5u+MK8GpRcS2D8M/mzfi8PbtIOAC0trQhlWpHPCeufpa51uXF8sB1cCazQnn1ITf/9waJbi+i2pqdSkeiuqUaaZkGg4BEzBnYPGadY2fwSXDEAKSF0YEGY4BQ+RzMkUfQQbVSQIKBMwFHuV6qQG0lvKzFnAEwbv2+tq4nW0xZZ+lrqaWlJbA/4+Jxz7bvyg1Mn/4rxshx2PNCpjK+bc8vOc6R2HUXFE6ZgoJ9JqNgjz0QKynOeo1mGi+p5mZsen8hWt55B61vvI7mhQshU2kwBnyUbMf8tmSgzsX/cxGGjhgCIaVHuEIL/EtL3N+ZeyTABJiUkAyQwsxeSEmBdU2rMaRkmCOmrvfcTKu+82kJoHvEsaOIa1snaWsS125pbcGcL59BW6oFjHEjjM3AjXA200HmsIW29TzkzIyu2L8Wy7ZLMWcdCNWuK9zt2OAKGjDfd72/3jEUuuuW0HaYAI5/ToTMPC4JgiCI3ieZDN7jwxgwYEAvW7JlKCoqwksvvRRZOPaoo47C0qVLMXLkyF62jCAIone57bbbIpU7//zze9kSgug7Bg4ciLvuuqtH2xwzZgw++eQT/Pvf/8axxx4bud4LL7yAkSNH4r333kNFRUWP2kQQRNeYNWtW1jIslotE/4l9YI2iR4QUO2jDat94UFiw37GDe/b9ACklfvazn2HOnDme9NGjR+PJJ59Ebl4X+rP9dGF5VvKvf/lr/Ouxf3mKDBkyBI8/9TgKCgrQ4TGD5cMioUsMHDgQZ599Nm6++eZA3ltvvdUtYe32tPO84pFbHg15z4WhdNLJ6rv2G0j3/SOVbvwWUi/3qr0YzOMncDwKXPlULc+l/WBc+aeYWbRVN8MBFkOianckBkyyriEG0VqP5jVvom3tu2ir/QLtDesg2ht66NreMkiRQrqlFumWWiSrF6Fpmb6OGXhOArFEBXJKhyGvYiwSA3ZHwcDJYIlS2NeVRyDbrIZrMi28ngWvdLAtG+27yD0OZ11PuL4Jz/H3e/TC3rvz+y/CylmWZRDX1v6u4On39+U/GBk8jxHEtd3jpl4EYGqu9wlsAwxMRnmfTF8X2n9k7wN3X0JwveHOP+7sOAODTLejdtHfUPfRX5FqXp+xpwHf+S1yy0d7+vCKq/v86My6ft3dCpjvLACcwSdl7Ef269T2OfqL2u8AZG4gpGKUfP3yhHNMpenPHT/2/+1xwsCc3ZfMKgNsakjhhBs+w61njcAhkzq/0P2SNQ048w9vYvn6BjCm3tqQwas0IFxtxNe1ULYeO1zlMXhEsz1i2c62PdK8fTn/a29ai5a176Bt44dIt9ahdOyJKNhxinovhkGKJJpWvIj6xY+CsRjy+u2CwiEHIn/g3ggfRNFgkcZANOj3BkEQRN9CwtoEQRAEQRAEQRAEQRAEQRAEQRAEQRAEQRAEQRAEQfQqUYS1Zaq1DywJI1uwQ3eatqJqVAxENHHtTHbZgTdhaSHBOIFy0ZKzw0K/Zk4MFqqYdD6aV74CyHQgr6amBpdcfAnuuOMOXH/99Zg2bZorqAifoFvEnfimCb4tWrQI3/ve97Bq1aout1FRUYGnnnoK++67bw9aRhDE1sGWmdPCbmH6viYiBWz2HR0FqbWlkypgWgWr2vX0PVRISBVDKlW8qpOvBWbVhgp+lFpsVjrxpW5gsBWYyRy7hBRKPNYNyvUG6Elvff2bwhIV9ot5hxwBwOkSP5z2Q1z1i6tw3W+vy3rcAKBGCBy3cQNm9x9g/cII/uawf33YIcie0GEVHxoWomzD4BMe9gXWMgCbhMAtDQ2R9gEAHrr/Iaz8aiX++ve/oqS0CFqkO8Y48nIS1p5pUW1v+Ob2LqoNAImcBAYWDcLqxlXgRr2dQwqAcydm27MbDIhJQEhHMFtpM4OBQaizzKQe8xxc6jhnI6Xs1FEBsSYsWAszgzmizLDElxEirg2JOc94hT0AIM8y1nsK3fBgf+i7Xd6KcY8sqm2qMIb83Sag+JhjUHr0UcipqgrY15UxwcAQLyzCwP32A/bbD7j0UtRs3IhnZz2JRx7+B/7zxhuBOiWlJfjJOT9xbJNCCaA7lmoRFskkpFQzkXUNC8AV9ocwN4bWdBtWN67BkOId1fymzo0q64pewLnW7MUMAOscSnMOQ8W1fYdoaxDXFkLgxBNOxMRTdsHgUYPAlQCAFqfWgeWMMcSYm8bhnHMOhhhTAtyMKSFurvKcT8a4spN57GVwrzG97ZRxr03dn73tHiLmKZNJc8Jz/jIQNjd68giCIIgep7q6OlK5bVnw8eCDD8Z5552HO+64I1L5KVOmYNWqVc4iSwRBEN9QooiHJhIJ7LXXXn1gDUF885k2bRpqa2tRWVkZeZHbFStWYPTo0VizZg0SiUQvW0gQRDY+/vjjrGVyy0ZnLdM1uvOuifR92ukdvfsB6yG29UAu4BeTGFEVR09y66234s477/SkVVZWYs6cOaisrIzgu8qO9u/pRR81995zL276/U2essUlxfj37H9jh6odnL5DntsHYZDYunyaW4qjjjoqVFh78eLF3Wq3JdWKz+d/joVzPwjkFYzYF/HyISG1tGgwc8e3Xr3XPKfmzrN3xpTfwufPM74kDfe2oXwerniwdf1oEWfli+L55SgedRSKR35fO54ASLTXf4Vk7VK0N3yF9trlaFz2HHrtnbM+Q0KkWiCa1qC9aQ1a1rwF4H4AAOM54LnFiBVUIbd8BBL9JyB/h8nIG7ALlLPdOT7GwWBjC9tqiWifV877AevlOrUpzbnx+H7MNOn3QPu3w7zTfo+2Za9ejNYnrg015oIORJ0Y8JD77LH3MmRMginnqD2J+dv2N8PdciyGoJfSxj4XapvZ6eqfdV3Z54ExhoalT6F6/o1ob1ydoQ+HwiEHoGzX0319e7+bPkxXzDXfb2rAZouw22egzxA85XyN+Jxl3vc8/fuS7Zzbdaw0MwTU9WAWJ/a3ac1ZtpMaHI7HloOxNJpaJc6+/QucNKU/LjtuKMoKs8uKptIC9z6/FLc+sQgtyXbv+GOZPK22n1L/0wsIq2WCmRbRdvOZ8ZvGrPKAR5SbcatNQKRaseqJoyGSjab3puX/QW7JcOTvuB+kTKN5xfNIt7jPx5tXvoSahX9C1f43oXTn6R3sPfN9+ghMZZmORnbfJwlrEwRB9C0krE0QBEEQBEEQBEEQBEEQBEEQBEEQBEEQBEEQBEEQRK8SRVi7veHLPrAkEyGBEj3WtBXAqAMjtCBm6MvzYcE9YcFHYWmaCIGWofW6i7+tjtpmyB84GVX734oNr18GKZKhpZYvW44TTzgRxx57LO657x4UFxd7AhO2RVFtIQTOP/98/OUvf+lygAVjDKeeeiruueceEgoiCKJbeOahTLGBiq1NWLsj2kQb/PdLLQDrxIxqcVmFvp13dKvzxd8FxFqZ1QB3hWmllCZkjVFpAAAgAElEQVRO0bVEf1MBm0poVkg4Ab1SurGVbrWgTVL3A1z5yyvw0Ucf4Zmnn8l8YCw+a2/HRbW1+L/yct/p9gYa+0OVAyboGHjprW2b64+TdaV9vZxbU41UJ3+zvf7K6zjq4KPw0BMPYtjwYYAEcmOWqLYODCVR7YwMLRmGtU2rkRZpgDkC8gB0vK4jpG2Vd46RgD6jnEkICDgh3RypdBox5qhySxUsK6QAZxxCOoLdOmhXx+NrMQV9dehzFiaiLCHxzn/fCd2XhBFyzvxb2R7HtqyJHa8cVVRbAOB5eSg/dhrKTz8NiXHjPHZ2h47GWUX//jj5rJk4+ayZ+Pzzz3HnnXfi/vvvR1NTEwDgJ+f8BAUF+ZBCqOvNOdbOfGHNQUyoOQcQag+ltMS3jZK5U6M52YA1jWswqHgwGBzxdC2VoOO+AVeEgEkJydwjHSaQHiqu7WNLi2ufccYZmD17Nt79dAF+9cQvzJzBjYg2dxZc8AhuOwHmjHGTxrWANuAIbKvAclegW9VR+Y7N3NTxCmgz6xgwY5OZ56Q7DzE9qI1QBQL3u0ijNawQxYsTBEH0Khs3boxULidn2w4l/9Of/hRZWHvt2rW49dZbcemll/ayVQRBEL2DEAJLlizJWm633XbrA2sIYtuhrKwML730Eg4++ODIvrmamhrsv//+eOed8OdQBEH0DV9++SWam5uzlisadlgfWKPRQpjOVud9/mHPKm1BThmy7ZaTVvkh/Xvu78HHH3888LdUXl4eZs2ahVGjRvVYP2E8//zzuOC8CzxpsVgM/3jkHxg/frybaB43Z37eKyG77NPMy8tDaWlpl+raCCHQ2NgYSC8sLAz8Dd+b73uMs3wWNuvWretWu83tzfjnrY8G0lksFyUTp8EVb9Vj2e+N4doRZFWW7mUl4Yiwav+CdlxpH4TvrSLzqZ2VWrzbzpPeBVgdtDA3M0XjZSMQL93JbPc/4DoADCLZhJZ1C9C24QO0VS9Ge8NaiNZqiPYWfJMflEuRQrq1FunWWiRrFqNp2X9UDgPPyQNPVCJeMgR5FWORGDAJ+Tt+F7FEqSmTWcBWesp4Xa9qHEhVX4vt+/2yZi5kVvOZBI3D+mfBPOXzyiSuHXxXwm7D/zJFmMfRZ5MRVFb9+IrrIyNN+8ItEHB1ZjrG9iHR7di2WR5y4ydi5rtMtmLtqxeiecXzwfZ8xPIrMPh7D9kdBk2A27YpYr8sEEqmcdTDmG60M1iNAY+4dncat8479Fiz8+yS/n1WPlMGQDKrjL5qOP45dwOemb8R0w8YgGnfGYAxgwsDVmyoa8PTb6/G/S8sw6qNzdBzLlNjSxq/vP2ujNOPe/RtEWwGV1Rb+y29eU77+gJ2/aLu3vnHIAOk8Ihqa5INK5BctCLTQQZkGl+/djFSmzehco8LLDuj4XkXpAcgYW2CIIi+Zdv2hhIEQRAEQRAEQRAEQRAEQRAEQRAEQRAEQRAEQRAEscWJIqxd88GfwPPKUDHpfDCe2wdW+QmGSPVc03ZQD9w4iQ4DL/yBNf5ygQiZDHnZ6Mr+Zmo/Sr/eMqU7n4SCQd/BpvnXoXHpkxlrPfHEE3jiiSfwz3/+E8dMOwbxeNwTstFhj98g4cp33nkHU6dOxYYNG7rcxsCBAzFnzhzsvvvuPWgZQRDbEvatJ1zYNey+k52tRVg7a3AaA1pTrYAKgnX2VoLbgqKqnGnP0hv19GN+PvgDHX3xu0ooWMd566omBlfAo2dq/yzRErZMBQVrQW7bVuk9qe69z7dLDz32ECbvPhmLP1vc8TFSzG7ZjPHxOGYWFZkw3bC9zBTnquI6TQEu3bIdjTw79Fj/+7y9HYvb2wN1Bsdy8Hj//ni3rQ2/b2jA6nQqUGbJ50tw5P7fxxPPPYGdx+2M3Jxcb7CmObk6zdrT7VxUGwDiPI6BhYOxsuErAG6oLACPuLZkgJQMaaRVJocb4C3gHEkBDg4BAS5jkEyqC4CbIHVpXRiMcQgprT5tsW2ouHrvaFr82WIcf9wJofuyazzXEhXRV3/wl7V12Zo0fQ2bz5A69mFh+fmo/PEpqDz3HOT07x+wxYhId2G+7Yxo9NixY/HHP/4R11xzDf74xz/i7r/ejR/PPAWSOXY6c5xjg5DCXBNmX/UX+EW1HTvSEG7gt2Soa6sDAAwqHmxNbo5cNzdzKTNHnqnzbR8HR6QA2cW1rZO3pcS1zznnHDzwwAMAgHXL1+PTNz/DxP12BVNB4loUG4wrWWwOztV39RljOqBcC2zHnO+Mg6sAdCddz0laTJuZa4ExN4hdt2WPFGnfGxC8p2nRb+gWzHd1PnRranLW86EpFzI/mnS7n079rdr58gRBENsb1dXVWctsLwuu/fe//8U+++wTqez//u//4uKLL95ujg1BENsWTz/9NNLpdNZyM2bM6ANrCGLb4sADD8Qll1yCm2++OXKd+fPnY+7cudh///170TKCIDri7rvvjlSubPypvWuITY+IKEZrQ9riqr5+Y5yhf2nPSIv997//xSmnnBJI/9vf/obvfve7PdJHJj768CPMOHFG4DfQbX/6Iw4+9KDOHW5VOC2z/54K46KLLsJFF13Upbo2q1evxpAhQwLpzz33HPbdd99utx+V8vLy0PTNmzd3uU0hBV6b9Rq+WrQykFc07gjw/LJQx6L7DFs9hJbc9yDbfT4NXd3jMHJStRCx8037qaw2wLwOINfhZ7WhDDKJbqvessYI8NwSFA47GIXDDvY8K2eQSNYuRcvaBWir/gTJ2mVINW2ASNZDiqBPsy/hnKOkpAT5+fmIxWIQQqClpQUNDQ0R/uaQEKlWiKY1SDWtQcvatwH8DQDAWAw8rxixgh2QW7YTEv0mIDFwbySqJsAryOvxwsE5WrY32lZbZsaxrn30rhcjxDmRScjatw8hnn1kEtc2rQac3f4+wtoNs1O/PAgzN3nEtQHjaHe9aDy8HXNBZIKFfFq+cn+++hCttVjznx+jddNHHbTtkFM0EEOnzga4vu8E/TtBUW3lW9IvT4S6hPy2+7K6fcvVjq8o5TIZ4Dck27a76fUXh4wlxgGZdo+VydPzGwdjaUglRN/YInDXs2tw17Or0b80hpE7JFBaEENLMoUVXzfhqw3NauFl++0P/3XHYBYi8OyjLsfdPMYtH2XMLArs/ItZ55xb9WBtO21422dgsTz/we4U1fOvQ7plIwZ851qAxaycDsYTEBxPHfiO25vWZrVDiK3jHSqCIIjtBRLWJgiCIAiCIAiCIAiCIAiCIAiCIAiCIAiCIAiCIAiiVykoKIhUbtM7v0Xziucx+Mh/IJao7GWrMtEjURcZmmZuMKMOkMgqrq0L2987KtdRO34yyWBmo7N1OirPEC8ZhoGH3IXyiedg439/jZZ1b2csPX36dADA+PHjMXrMaIwdOxZjx4zFmDFjMHbsWPTr18/b+jdEuDKVSuHUU0/FP/7xj+yCsBngnOPCCy/ELbfcQsJABEH0GO5d0Z2bzDwlpSdYfWsQ1o4iqg0ArakWe9OpC/+vAG/gqA5XdeOoHeFXCeELxvM16o9v9XTkvReHWq+Fg63gSucnhbYnqPJrAoqZuh8IAMwRSn3trdcwbuQ41NbUhtvs48aGeoyJ52D/vITPWm9AcIZQT32onG0Vg9lxeKn01GXK/N821Ifa95vSUhSAYUpeAt/ul4fz6qqxoC0ZKFddXY3TTjwNby982xxDO+DeFdq29pBEtQ1DS4ZhZeOK8OtciWtLFX/LEYNQQgUMDJIJSMmRRhpccoAzJbIuHFED5ogrO80IFSCsPrWoMqQr4qtOhRZk1khILF60GIccdAhqqmsCZk7Oy8NOOfa1Kj3f/CHtwvoMHbRWXTv0X3KO0hOOR//LLkNO1YCs5zyqwHZ3BYYrKipw7bXX4vIrLkezbEJda511PpVgNmMQUgLSEUKXUkIwgEkBCeYIcUNac60jli2soH4mgeqWGkgIDC7aURsPR1ZdgkkJzjggmRJF94pr6/MdSVzbd0h6Qlw7KkIIzJw5E/fdd58n/e/XPoSbX/y9R/zdOQRO8Lt36mcm2JxzDs44OHMs5mb+YUZEG1pkm7nzE2OOhDdUk0zV14fH3nYK2XMdM/nw2OX77jlIWQ6MrYfQzTFLEARBZIeEtV0mT56M3XffHQsXLsxatqGhAX/4wx9wySWX9IFlBEEQPcs999yTtQxjDGeeeWYfWEMQ2x433XQT3nzzTbz9dmZfpZ/TTjsNy5cv70WrCILoiDlz5mQtw+OFyCkOihh3n+68V+IXlLXT/d4rHx4fk13MLitRUczBe+AR3dKlSzF16lS0trZ60q+77jqccOIJPft6je85/OpVqzH16KloamryFLv08ktw+pmnB56re3xnmdqH49MUUjjPqokA3fFlNbY14t+3PxlIj+WXoHDnw9SW9D2/t098+MNpxy/g+hqdWixk+LnnVAvESuNYsruwHLgegWTpfjWeSuXHALfa0N4hn0irdmyopiQ44uVjES8fa3XktClTm9G6bj5av16ItprFaK//CumWaoj2FvTkhdW/f3/z3GSXXXbByJEjMWTIEPTv3z/jud60aRNWr16NZcuWYdGiRVi4cCHefvttrFu3Lmt/UqaRbq1DurUOyZrFaFr+rMljOXmI5VUip2RH5FWMRaJqd+QP2gc5BXqBWtdD7B4t61hb50pa/zfCzKHzZ0eOj4BXW1Vx2rTFtSFDpl/PnBU2jv1jJINNxnEtwaQ9rt36OlWacWkb4t93/zGw85lny5Pu8yGtf/3KjkW1GUP+DnujbPzpKB51NDyCy75yTJ8/6abZpzbcpeS7vjoqounMpRN2GE2eGleSqUPT0fudnelQn3N37ErdH+x3QvxvTQDGb84ASKbmQMd/CONjh/K0CmysT2FDbQOAtJOv/L2Ob56rdiSMsz/T9eA5QfZ4cZYUhuXDhLGHm0V9mS2gbXyeCP5f12cMjHdfGrXu479CtGxC1UG3gfHcrOU749dsb1yJmoV/zFqu+2OGIAiC6AwkrE0QBEEQBEEQBEEQBEEQBEEQBEEQBEEQBEEQBEEQRK9SUlISuWzL1wuw+pkTMGTqLPDc4l60qiMyqOb1SNMq8EKjBQLR0cv0mYJrwsplysvUbm8RpW1vEEZiwB4Y8oOn0fTlc9j0zjVI1mUOQl+0aBEWLVoUSN9jjz3wy1/+ElOnTv3GCAe9/PLLOO6441BXV9flNoYPH47nn38eY8aM6UHLCIIgQujgFpkW6T41xU9UUW0AaE41uwHbdqxqp2+N0g04NgG7JsuO3VZ53gBJ5rl3+8SDpRaFhSdC112jQxoB7QymQQhh7NPF8gvyMfe/c/GtCd9CMhkUoA5pBmfX1OC5/gMwPCfHd5i8B86Oew2Lg2UAhBV4DCjRYpPvlUBgKl8C+CjE1l3judgrN8/0nccY7invh4dbmnBzfQP8EtA1NTXIjeWGhAszzyeAHhHVFtXVqLngQojGJk+PRaefhoJpxwTKh5FatRo15/40UtnOkjjkYJT8/GeRyubGcjEgvwrrmzMEzGsVanjjjIUJkJbg4JCMOUG7jENIR4wZzNlmRlhZXZ16sDNXYNm5MNRIUTHHksFcO2eefmaoqHY+Y/hdaZl1lvy/rT27YHIFPHHNZkzardgh8nm7jEfVDTcgf/dJ2Q5pgN4SIfaLIhQWFKIQhShNlGFd4zo0tzdbwfhuiLbQohBKOECqT2UsIIUS4XZSnXPu5HMANZtrkUwlMax0ODiPwRYHEEq4m4FHEtd2+gyKa5v9syam7oprR6GlpQUnn3wyZs2aFchr2NSAVx95DYfMOAgMMSd8XAWNMzAlns3BWQwcjpA2V4HnjlA2B+NqmzHEuJLU5tyIbZtFE2CJb1v/wZq/YG2bkv57lSrm3BKZdV9z0rz3K3dMeT4j/AlKQtsEQRA9T21t9sVyYrEMiwBtg7z00ksYNGgQ2traspb93e9+R8LaBEF8I5k3b17WMgMHDoy84C1BEEHmzZuHgw8+GK+99lqk8l9++SXuuOMOnHfeeb1rGEEQoXzxxRdZy+RV7toHlmi8TpDOCyqGPUPzteFvU/q/Ov+vKOr++xLV1dU48sgjsWnTJk/6GWecgSuvvLLb7Xfkm6uvr8fUo36AdWu9folpx03Dtb/9jdrq/Ls9unRapsBZdqHNbZlM76iUlpZ2uc1ly5ei5uvg84riXX8IluMcb+0F8HpY9Gemd6GY97stAMwsIWIJy/HrPt12vRceZV/rw25fOZ9sP6hfgNpTR33XfZtH7P7BbW0zBh4vQsGwg1Aw7CB4x7JEe+0KtKz9L1o3foRk3XKkm9ch3VoPKdpDjo+XnJwcTJkyBVOnTsWhhx6K8ePHZ63jp1+/fujXrx8mTZqEY4891qQvXboUL774ImbPno2XX345kq/ZRqbakEqtRap5LVrXzUf9pw86GSyGWG4xYgUDkFu2E/L6T0T+wL2R6D8JMAK79nnTvnX3/ybfjAF/HZPpt8rTpiGbuLbdvFsppD273Y7e/3O3tUfH8aHp/WIqz+1U+sdgwCD72rFr+OvBe02BIVm/HM0rnvPvoFMmlovy3X6KfntdjqCYdnBSZ9J//Vh+KB7V9oh0xRXFwvqH6/RGR/dT/7n2p2fahrmfm0UCzArv2iOtBx13t6V6p0KvNKC9fwyQkivnOTeeVieDm3bMeu5MKHFtyxHuecMj077q+VD7JC0RbTAAMVWGq+PGrG3drivGbcS0/eOIxVA+aSZqP7g745GPQsPSJ5G/4/4o3Xm61X/IGPVf+0Do7QIA2htWYNVTP4jUPy3gQRAE0beQsDZBEARBEARBEARBEARBEARBEARBEARBEARBEARBEL3KGWecgZtuuglNTU2RyrduXIg1z56MHY/6F1gsr5ety0TnA/CiN22iKNWnTmZZxLWtwh3YJ1KbUffp39BeuwQy3Q6eX4nSnU9CXsXOPWB8R0SNTgkJ0LG2i3Y6AoXDDsHGN69E3aIH0Znz8P777+OYYxyhyr333hsjRozAiBEjMHLkSBxyyCEYOnRo5LZ6m2QyieOOOw6zZ8/uchuxWAxXX301rrnmmp4zjCAIojOYuGSJdEDGuO/ojKg2ADQnm30NWJ/MKxCbUbyaWX2afEd8lgEq9k9HJiohbX2vZwD33Q8d4VoVtCddoWBh6ul+XFkELUTcEVJKFSApoQVVhw4fin89/S/88IgfRhJ1SEmJYzZuxLyqKhQEFq7wBgT7Qy3tUFMTUmr9jAkLKfWnL0omQ0fX5SGLt0gA0/OLMITn4IJar8DyyT86GYm8PDgis44drtysZUMnRLUzCcXK1lZsOv1MJN97z7NfAJDe8P3QOqG0tSK5cGH08p0gZ9SoTpUfUjIUaxrXBGKHPb9OGZAWALgK5mUSSKcBrgNkHUFlDgnGJIQU4Iip8S4Axj3CyvqC1ILKGsZVQLk14ha+txDvv/d+wO4EY7izogLDcvyB9/o7C6SYTzuWGNYYtv4BAOI5qDz/fFT+7EKwnG9GqFZeLA/Dy4ajumUTNmxej7QQgGQQ+vhLJ0BbMgEptdC5Vgxw5isnIFt/h7q4oQ6UREOyHl/UfIER5SOQy3Pd+HMdoC6dPnXQfCZxbY0rti1Dr01/uUzb3WHNmjWYNm0aFixYkLHMv2+bhYNPOgixGByhbC2gzbmWz3ZCxLkruO2IbjtbHEqAG7quVcb+p+cwxkzAOmOwvmv5A5ht9zC4c1xARMHSCTHB/H46iqsnCIIg+owowto535DfJj1BRUUF3n77bey+++5Zy9bW1uKTTz7Brrv2pcAeQRBE91izZk2kBToPPfTQPrCGILZdOOd49dVXcdlll+Hmm2+OVOf888/H0KFDcfTRR/eydcT2gn+xvC1iwzfg4c+CBQsiiboWjejEM/nu0mkh7dBGIrUv4X1m66c40T0xx9bWVvzgBz/AkiVLPOmHHHII/vznP0fyUXWV9vZ2TD9xBj755BNP+uTJk3HP/fc4i6wHBMbD/HYd9CFSiPPtW1h7+fLwxe67817N3BdfD6TFywYhf6fJ8Hr/3HegPIurAmrbEtWV8IqyMssnqSo7LTPlj5KW4KzbmykD5vozOtKP1V+MKLCuI600vRtWe8xxf7ht+fdZHQemhb79VgLx8hHILR+BUsywbJAQqc1o/XoBWta9i9ZNXyDd8BVSLRsgUi2YsOuuOPPMM3HSSSdhwIABGXase4waNQqjRo3Cueeei7q6Ojz22GO49957MX/+/O41LNNIt9Uh3VaHZO0XaPryeZPFYnmIJSqQUzwEeZVjkD9gd+TvuC9y8ndwqjLlf7TPifFF6Q3A+96d/8SHiWCrNrKJawO+BOZrz99n+HVgtq05PfhmILNSvSLZ0vruh4V8sxzf5rvtVWpc/mxoW/GSoRh2/FzwnPyQHoL9B35PBES17TYyOP76hODRNhi/Wab3OsPOeaY+7AZhnWumxrLUzlTjKXXbZr75h6lSDEAMYGlr7nPmF08+0nDFtRnAhOMFlNIScZfWroRcD9rLyaD60KLatoh2DO5CwDFPnjvG7H3QWG2AoXLvK8FzS1A9P9rfZBmR9vLaEcYokPE0JuuXY9XTP0CqaW2krg8//PBoNhIEQRA9wvbjESUIgiAIgiAIgiAIgiAIgiAIgiAIgiAIgiAIgiAIYoswePBgXHPNNbj00ksj19m89k2sfeF0DDr8b2B8S73u6A9g6enmmTe4T3YUhGHbFAwkaatZjLqP/oLmVa8g1fw1/DbXffQXsFgu4iXDkT9oP5TuPB2J/t0RjulKEIu/TuY2GI+jasqtKBr+fayf+zOkmtd3urf58+d7grc455g+fTquvfZajBw5stPt9SSzZs3Cj370IzQ3N2cvnIHx48fjueeew5AhQ3rQMoIgiKiE36vSMo0Yi20FlliE3G6a263FPiKIgxphAJ+4dVgHUkolKuxme8Rg4QqVarlS6bm3u+LcElawLrj6jaCVfp2azGgHeI+ETnKEDaBiyCWYEik+4MD9ccPNN+CKS67oeOcVjVLg7NoaPFjZLyTXdwx8qf5QYVOGWbHkIfILOgTz1WRboMdCxrFbPDfQvq43JS+BP5SX49LaWqThHIdTT/+JFVyvQze9tveEqDaEQM3PLw4V1f4mU5pXhsLcIjQnmwLi2ib4WehPBnBnzEsWUzG+ztgWzBHXFpDOpSIFJLhzbqQWoVdXjdp2g7pVkLhkJsCXqeD4TIuV/K2yEnvm6sV6gjNGNlFtERIgb4tqxwYNwqA/34H8PffMcgT7nigCPJX5/VAYL8JX9SvQlm6DFsp2ZijhnDspoGciSAEmAJ1iAryZDvR2hS8Ahs2pZizetBg7lQ1HcW5JQFybQcUzZxDX1mhhDb+4thHZBjyTQW+Iay+f9yb2Pf4ErF/f8d8mbS1teOyWf+HkK2aAa2FsNbc4IthcCW4rMW2mhLRZzAhxa7Fsp543DSpA3Smr5y2tRWDPa8ztV23r+4IuaSmWhN4P9VzpxzO2QnQOvgnCSwRBENsCUcRVc3O3L5GwSZMm4fTTT8d9992XtezDDz+M66+/vg+sIgiC6Bluv/32SOUuuOCCXraEILYPbrrpJlRVVeGyyy6LVH7q1KmYPn06/v73v29Xi5sQxJbk7rvvjlSubNyPe9mSzpLJsxXBYRWm2RloznlOm8jr+jM6IQROPfVUzJs3z5O+yy674PHHH0c8Hs9qZleRUuL8c8/DSy+95Enfaaed8PiTjyM/Pz9DzShtu99Tor3L7WwrvPXWW6Hpu+22W5fbfHf+u4G04t2OhVdE2hJwNQKtgFfo18o3dUIW/7Xqag+g457QPj7mr2FacwVcwzyU9qYWu9VZVr965VFrYUu/Fm0GL6mFe2yCS11yy+kL8HgBCnbcHwU7TgEkA2MS+08owszvVWCv0QXoS8rKyjBz5kzMnDkTCxYswM0334wnnngC6XS6R/uR6Takmtch1bwOrevno/7Th5wMxhHLLUasoArx0hFI9J+AgoF7I79qD8CI5vuPeZj3Gr60EDFhqfz33PYTW2cyoKnMQhL9HvMwEWm/4LLr1zbXhdnwtt3xvJthDHr8Sl5ve7JuWWhLO01/J1A2uB86JexaQvjlHKG9LYJ2bDordkd4r9NTGeH3fGt82HNJYCwA3nOm355wBLElY3CFtLWINjfNO2X0cDJOfDji2so/D8fHy6DEp5VPXzkUjQ2ec8ksoWwjqq3SmCu0zaw0vwA384lom76Ym8YAVEw6H7HcUmx8638hRfbFVMLpwhgNqZ7avAGrnv5hZFHtfv364YQTTuiEnQRBEER36d7SUgRBEARBEARBEARBEARBEARBEARBEARBEARBEARBEBG48MILMX78+E7VaVrxLNa/dqFSWtuS9GKwBmPel/IljOBax/YwiFQLvn71Qiy9dyd89dgU1C/+hxKgDg/gkOkkkrVfoP7Te7HyiUOw5O4hWPHId/H1G1di89p5SLVUI7V5I1Kbv0aqaS1SjavR3rAKyfoVSNYtR7L2C7TVfI626sUQqdaoO2j986d1VMvJLxx6MEbMeA9VU25CXsW4iH2GI4TAww8/jN122w0PPPBAJwJdeo6mpiYcdNBBOOaYY7osqh2Px3Hrrbfi008/JVFtgiC2OtIi1af9dUVUGwAak40RG8jWK/PIQUsZVODV+VJK97uvvjRBsFKVgxHR1mHjQsnYwsoT0vknre8mTdfXgrgqsNv5kBBS4OzzZuKUn5wSec/fbmvDmlTnzrE/XNl8+uKSw34d6H3/IBkMkpyYm2sCYjLVPSAvHxeVlDjlJ07EhAkTTV6viWoDqL/uerQ884xddZthUNEgCAikhYCQaQgpIKSAhPM9LSWEEE6ZdEqNQ6esPRadce78xjfyzFa+kEKNVz1ovdeOkEK145RhUmLVqlWhNu+Zm2euvLW0pIAAACAASURBVHC9ERlMU5ek/rlol7D/Mkns+x0Mf/7ZrVJUuzMkchIYXTEGxbnFkEIgLQXSIg2pzrFzXnTQtUSaOZ+wzoGO99ZzmhHQlgxJkcTnmz7H6sbV1rnT85v6vzCzoXW+3f90sp7DnCBwZ87V7fkvOP8ZD46AaIhUCnNv+B0ePf4YlNVWR6rzwkMvobG6wfxt5whnq3/giKlPW0ibgznpKs98Qs9zqiwYtHYDY1xNqE55O9hczWZwA9v1n57WXKYD1Jk1BzK7FS+eudHUzw4JbRMEQfQODQ0NWctsb8LaAHDHHXdEKvfaa6/1riEEQRA9zFNPPZW1TCKRwJ7f8L9RCWJr4tJLL8V+++0Xufw///lPDBgwAEuWLOlFqwiC0LzyyitZy8TyysFzS3qh9+zPGrO/jxAlvyMRbjs7WC6Hd/2Z3C9+8Qs8+uijnrSqqirMmTMHpaWlXW43CjdcfwPuv/8BT1pZeRlmzZ6Ffv3DFn/1E+05cHt6+xbWllLi4YcfDqTHYjHsu+++XW53/vz5nu28geORN3BcxGfJmcqEvW/kE0rV4teup88Rc2V2ueAzdOZps6O+uBGH9f6LASxm8qS08xiC9krfNgeD9KSYvo3QbPDQMAAHTizEU78cjr9esGOfi2r72WuvvfDoo4/i008/xYknnhjZd9AtpEC6rR7J2i/QvOI5VC+4CauePh5f/HUkltwzCssf2gurZv0QX79+JeoXP4JU0xp454ewucLv0Vaod/ukXo3XOjWeqh7HeNiYkvDO7f7v1idzv3u82gwA898fwsaaT/DYc604n9rn5MlT102qMeh3LRl1DIyIPLPaiipY7A77DGxpX1KG/m1x/ax1/W1k24bxi7LA+fPNUSHi004td95xiuhzrsSt1YK/Zs6y0pz0WGi668NU8x/jznwHK90jqh0zacYm5bv0imrr/VDjj9n755/wGErH/xjDT3wVlXtdgrzKXTMc/2xEGFu28Lu/mkxj3cvnqHkkGmeeeSYSiUTk8gRBEET3oWXuCIIgCIIgCIIgCIIgCIIgCIIgCIIgCIIgCIIgCILodeLxOO69914ce+yxWLt2beR6DZ8/grzyMajY/ee9aF0UPNEvvdA8M4ESuhsGr1inTf1nD2HDm1dCptu63KUU7UjWLUOybhnqP32g0/V5bjGKhhyCym//D+IlQ62cKMFumUqEBNvkJFC2y+koG386RPtmtNcvQ7J+KZJ17r/WjR9Etru5uRmnnXYaTjvtNLz44ovYf//9EY/HI9fvKg8++CBmzpyJ1taoouRB9txzTzz33HPo1y9KwChBEIRL14NXw+rpYDYRCOdLiTRyY13sqpN0VVQbABrblQAdY2aNCy20rIVFGbOESE1wX5hIq5MnpQTjdiCgJf5qAqKZL6bWFT5gDIjxOHJ4jpJRlUjJNJLpJEwkrhHnZpBSnVclmA0Tz6kCLxnz/LRg0CIO3gDz2++6DYsXL8aCdxZkO6KQAP6nvg5/q8x8H7L3z9M3PGY6n8aUoHqxHTq8LETMe1w8lvkXh+pEAJhRWIT/tLTghJNOcOIx4TunQOA8G+FYq4OootpNf38QjX+5y+z3tsagokFYvGkRBIdzgGOwzps1IwgGxjiETIMJgHEOISUYU0LwTCCGGAQkuAQkBBjj7thQaU6wrTtyGBgEhBtYbMVgJ/KCgannFBV7RLU9488q5/7mZoEC/hB7vV1y8gxUXfdbIBbrULB5SwkKd3be54xjp7IRWNO0Gl83r4cEwCWM/Dljjni2EM62Omsw8uR6MSQjSi7duVRISAasbVyD2rZajCgdgcJ4ESSkEoNWc6WACqZnYM4kp+ZP99PpCwBT6VKaa9b+rg+7XS9sOxtff/wRnvn5Bfj6k4/BAZxYXIDfttUjHaHu1cf9Gn965bagULa6z3Aec0W2rQB1R4Bb34c4GIuBc53mBtZzdXw53Fhvbs1nzv3MvabcujrfMjZk8o70l69vAQLdNkEQBNE3rFmTXcgjLy+vDyzZukgkEqisrER1dccLYixevLiPLCIIgug+QohIQr2TJk3qA2sIYvviX//6FwYNGgQhoi0EXVtbiwkTJmDJkiW0QC5B9CJCCKxYsSJruURVXy44oZ6XdvnxWISKHYh1exeSlOiqa3Du3Lm44YYbPGn5+fmYPXs2hg0b1rVGI/L+e+/j17/8tSctHo/jsccfw9idx/ZYP1IC7bK908+LtwbS6TRqa2u7/c7Ic889h/feey+QfvDBB6OsrKxLbW7YsAHLli3zpPFEMWR7G1i8wBqTlgPGOG5sD45fkBe+NJ+Ara5ri85K92m49KQH22CeB91a5trCPD/P8BBd5XkvT3tf/CqttpB2yEN204TrYdX+EAAYMzgXv5xehcljt6yYdhhjx47FI488gosvvhgXXHBBQGi9r5DpNqSa1iHVtA4t6xegftGDTgbj4PEi5BRWIbdkJPL6T0D+oG+jYIe9Aa4Xp/N7Em0HiCOuzayFCzxnWPoSPePaLmDjL2PZYASdtWi8fvNAFw9xrgdsDqYzph283n2zt9sbVwYsjZfb87B9/fn3yH8NG6ddB7e6DMe8z/FfszbqPDCWYfGMTJ7osG23PePIg5qRzDuk2iFv1WHccagyBiYByZwyTHI1MmJgLA2p1culM6tJxlU3QrWlffBSvavhlJfGWWsLvAffr4AllO0KcjvfmRHa1p+6rLVsurLHtcUef9YCCYp4yVBU7nERKve4CO2Nq9H05fNoWvEftKybj8znCyjYcQqKR/0wNC/0/h92mgBUv/9/2Lx6bsZ+/EyePBlXXHFF5PIEQRBEz0DC2gRBEARBEARBEARBEARBEARBEARBEARBEARBEARB9AmTJ0/G559/jhtuuAG/+93vIterfu9WlO78I8TytwYx4Y4CKLrbtA4kcdtnKoBCB2SkmtdjzX9ORFv1ot6xoROIZCMalj2JhmVPIqdoMMrG/RgVu58PcL9IdbSAl9CABTu4BgCPFyCv/wTk9Z/gKSbTbaj95F7UfngHUs3rI+/DoYceioqKCpx99tm44IILMHDgwMh1o1JTU4MjjjiiWwFjeXl5uPPOO3H66af3oGUEQRDZ6eiOJ0MKpERQALk36I6odnN7E1LplE9o1RsP7REfNcGgvqBq6YojaFFtO0ZaC7xKSEePmzErjNLdgxyWg8LcAiRi+RmFcNvTSWxu34zWdJtjmxbYllzFgNtBl5ZNTMfUusG3DI44rqOa69j37Mv/wa6jJmD9+uz30P+2taFOCJRxnrFMpvDg8BBSN3jexAZb9VsAbEwHJWzHx+PuGVGxpaZP6cSa6/DL/6uoxI7TjvEIyhp9ix4U1W59+WXUXf1Ls2+9Sb+/P4D4hIndaoPlB4Wos5HIyUdxogQNbQ3OTurYW8ARAJZSCV8DggEMHAISTAowBgjJzHXh/L4VkMwJ9HXOp4CUKrCXqUBfKJFllQa4Y4dL57qSTCI/EdyfNhUQ7BfVtsy2ZEagrlX357g9Xo10EmOouOjn6HfJRU6ZDoRMvokMLtoRcRbHVw1fQRgdCmfOExJgSvBcalF/CGitbWFfiAAkE4CQjmi6FAADNrc14eMNH2FA0QAMLRmOOM8BuiCu7XQZFNeGU7Xb4tqtdXV4/aYbsPCB+yBTKRPSnc84vp2fh7dasi9wVLepHndc/mdcdOvPHGFscPUZQ4xzJ7SccUdgW4tpcwYGJaZtRLih0rT4tiu6rWc6V0JbfWPWNtOfXvu8AvX2YhIqcF+XsedLe970iJBk5psmTEMQBPFNQQiBWbNmZS2XCPmNtD1w3nnn4Te/+U2HZerr65FMJpGbm9thOYIgiK2BWbNmIR3yfMTPjBkz+sAagti+qKqqwnHHHYfHHnsscp22tjbss88+WL16dS9aRhDbN88++2wkwfuS0dP6wBpFjzwr7qCNQPvS9+kl4noAAWprawNpl19+OeLxOD74wLvgudROnQyEnaOVK1fiww8+dOsDGD58OEpLS0P7/un5P0VZWZlTxziapOtXMM/zhdp20lMhi7auW7cOn370CdJqocj4+FxUllZm3oGtkMbGRowYMQK/+tWvcN555yE/P7/TbWzcuBHnnHNOaN5Pf/rTLts2d+7cgM+k5ct3kNy4DOX7nIHcfqOADp8rW+8H2Q+0Pb4HPQi49d0WsbafRzPf/5mb7enD+wzb9gpCSleYGz6brPaCl7/ft2hfr7b99j759lPqBZwd/0henOGCoytx5uGViGV2024V7L333nj77bdx55134qqrrkJjY+OWNslBCohkA5LJBiRrl6Dpq+dMFovlIpaoQLx4CHLLxyBvwJ4oHLwf4iXDvG34xbVlhjcJja/Kzg33llsGIujB1H4ad9sdU8z1tYe6YjL5uPW1Iq1r0vKjifbQd+8S5l298Gsn2A/c6yyrqPbWRMgZNQueO8es8+LaYeXglvWdYyfbeemBmXNtowS1HY85gDQYOCSUo5UJQGqB7BgY0pa4trZNwJ2TtMh2zPTrNdU+5/Y/JaitfJauqHZMfbpC20zbrXydTr550cBtz9+Pr/94yVCU73YWync7C+mWajR99TLa65cj3VYP0VYP0d4AnlOEolE/RNHww8F48Nlv6DjNcLqS9ctQ/e6N4ZkhfPe738WcOXNQUlISuQ5BEATRM/SosHZddQskgPLKzv/B1duQbV2DbOsaZFvX2ZrtI9u6BtnWNci2rkG2dQ2yrWuQbV1ja7YN2Lrt25ptE2kJ+OPiCYIgCIIgCIIgCIIgCIIgCIIgCCIDRUVF+O1vf4ujjjoK++yzT6Q6or0JdZ/ei8pvXdHL1kUlW/BDd5u31PwAFYTDsGn+9ahe+H+AzC6e0NekmtZg04Lrsend3yMxYA9U7nkZCoceFKluh4LagDe+KFMbsQQqdjsPFRPPRXvzWrQ3rEB7w1dob1iB6vdu6bD/mpoaXH/99bjllltw4IEH4uijj8aBBx6IYcOGobCwMNI+ZOL222/HJZdcgvb29i63MWXKFMyePZsCLgiC2DrIdPtT966U6Pp8110TXFs6zq5rqfMIg0a5z/h7tYWxXYFtZvJ0MKJkShiWcyPaK5k0/RfFi1GUW5RtjxCP5aI0losC0Y76tjoI9VvAFQ2QoWGrWj7WCAtLaYISmRE7YOA5Mbyx4HWMHjImqy0CwK/r6/F/5eVdCnFlsASKYf2qsn5e2T+F/t4cHmg9LscXAKliHbXWrz5DAhKDRo/GTiN2ssQV3HMghSWAbm27zWYKOPbS/vHHqD73PEAIb6lYDIggfNVZeHk5YgP693i7URhQUIW61lrnGHInZJcxCSHSziAH4Ab8CxWHypSothK7kNIRXZYckjnXkYQAkxySaRFleATqbVkECYDrIcydM5NfWBCwtTUkoNkfnm4+zfXJMpYDY+j3i/9Bxblnd+nYfVMY8P/snXegFcXZxp+ZveXcXgEpQpAiiKhgNMaosaGJigVrjBoNkmBNUVP9ApaYKMaoMWqiGAvRxBpFjRE7Kho0ViwU6f32fk+Z+f6Ymd3ZPXvuObdyL74/PJ7d2dmZd3dmZ8/dd99nCoaAMYYvar/w4rhNADcYhBTgDJAiYV3Pqg0hmRrrJLxJBXQ7cgkkdM7NDVuwrXkbRhTviuGFw+HwLACZi2t7seV+cW0TxB4Uyc9UXDvW2op37/4L3rrtVrTV1Vlh217u6YX5eKetHdEM/iRc8txbGL/XOJzw/eOVGLYrlq2EsTlXweOcWWLanIEzprdpMW5XYFsF63P3G1pkW+0DK497veih3yrBL7Jtx/cHbo3JKyH4Yuv7m/gBQRDEzst3vvOdjPJ1RWBrZ+A73/lOWmFtKSWefvppzJjRh0J7BEEQXWT+/Plp8zDGMHPmzD6whiC+fPztb3/Ds88+i6ampoz32bhxI6699lpceeWVvWgZQXx5uffeezPIxVA8dqD83u9QcTQkd0cP7dQD2mi8595pueqqq3DVVVf1SFlz587F3LlzfWmPPv4oTjjhhND8t/zxFtzyx1t6pO7bb74dt998u7v+s5/9DNdff32PlN2XNDY24oorrsC8efNw4YUX4vzzz8fw4cMz2nfdunWYPn061q1bl7Rt6tSpmD59epftWvzm4tD0RFMVql6Yh+LJx6Nw0nFgzBYlCPbTdNdBCuFhk8YC39K/3fgZvHzwPyP31c88TVefCZYQLrQvq0O7gyK7WrjWFXLVDhWrfqaXpfZ6ThiRiz/OGoaxQwfO5GCMMVx00UU45phjcNZZZ+HNN9/c0SZ1iExEEW/egnjzFrRuWQp8+ne1gXHw7EJk5Q9CTukY5FZORt4uByAyZH842d5zN/W6QEBs2e1fdvsH3znsaBv8+YLiy7D6dKp9Qpdh9T9m+XfVumhv0M46Pzml46xywt5OsB1Ggff+Ul4i/dSvFGZzxuLaYaRqW2sQ0u1r/OThBmkHvTTfAIOAZI5+n9T4ArnyxcOkOzofwLQjV8K8lGEEtk09MqRZrHHW9p4ybr1/kkpUWwtpWxMGh3+4VS1zz4kqQ6f5HJwMTt4glEw4w9oHgeU0/RQIlJm8W9V/fw8pkifrCOOQQw7B008/jcLC9O8AEQRBED1Pj84988Xn1VjzWXVPFtljkG1dg2zrGmRb1+nP9pFtXYNs6xpkW9cg27oG2dY1yLau0Z9tA/q3ff3Ztmi0/wXtEwRBEARBEARBEARBEARBEARBEP2fAw44AGvWrMGIESMyyt+8MTwAqycQ0UZsfO4crHnkm1j76GFoXPkYqv93Mza/MAubX5gFiGiv1Z0pNR/+GdX/+0O/FNX2IQXatr6Djc+ejpXzR2PLSxch3rSx7+pnHNmFI5A/7CCUTPguKvf/NXa/oAZfOf0N5A09oMNdo9Eo/vOf/+Diiy/GpEmTUFhYiMGDB2O//fbDqaeeissvvxy33XYbFi5ciI8++ggNDQ0py9q4cSMmT56MSy+9tMui2vn5+XjkkUfw6quvkqg2QRA9ih0XFh7kmyqgz+zP3O9gjFksw4CyrpI2MDGDWOvatlpvJbhrmJKoDo72AgEDcrsm6FTHMqpYSi10re01ZpugVs4cVEQqMhLVtsnm2ajIq0ROVq4WJxaQEIF/EgJKtFjo7eq8qdqFNPtJb1lIVAyqwE1/6ngyCsN/2loR9usoLL402GL+PNIXKumpwGoRWAY80tyaVM+E7GyMdLJ8ZXrCx8lGFB56SFJfN6K7dn/2xSzDf310FBCf2LgRVd87D7KlxZer5Ne/glNelnK/gcrg/MEQUvW2hFT9TIiE+pZ2v9P9U+q+poWXhVR9UsBcH8IT24YR2TYBvV7fhZS6L1s9SAsNSAlEIpEkW9ukhNG+9/UTa9loFrixw4F8dihxxc9/ttOLahsG5Q/GV0pH6/YyH4mEFJBCtXlCD5ym7cyZlkyddLf19LgIqYKrORg4BxKJBFbXrsLbm5Zgdd0qtCeiXpsL02fgjaXwfxvcdHeiA03gsk21HwC0VG3HGzfegDv33RuvXns12uvqlJ3644V0A1kAvp2fLOSeivvnLcAnSz8FZw4cxsEZB2eOK6rtcCWo7W3jYExtM2LcDIE0E3yu83uB8t64BjevuV8HxzQdkK6Fvk3MvhnvfGNgR2NmB5DQNkEQRO9wzz334OGHH84o7z777NPL1vRPJkyYgKysrLT5nnzyyT6whiAIovtkIkI3bNgw5HfibxWCIDInPz8fr732GrKzs9Nntrj22msRj/fuM3OC+LLy+uuvp82TVbALwHtDhLY7gtWZ7huSj3WwLbgfA5rb+vm7JRY76jnis88+u0Pq7Sm2bduGuXPnYuTIkTj88MNx66234vPPPw/1p65atQpz5szBnnvuiQ8//DBpu+M4uOOOO8B51+Xo2kqTfXouUqDhw3+h+sV5EC01MCLEoc5dFnzQ39E6oCZMTZHPOByt+sw/Xx6fPcFyuPeRUN86r/QJd/sFYmF8yz6JPw5PtFb6nKSuD0Ay17/CmMTpB5fgsV+NGlCi2jajR4/Ga6+9hp/97Ge+yY0HDFJARBsQrVuFpjXPo/qdP2DD06di5fxRWH7XCKy6fy+sfeJb2PLKj1D3yX2INa7172+clL6+FTwP4aLFvu12Pw1sZhn88zL7dgws6G8e/puXMSeF/Uhdx0AU1Qa8d0DC0gFL4Dx058B3ML2DdWb8dfb4ZHvvuJXP266GEePR5ACscc71IzpgsESv9UcJYTvwjXXgqdOYA8YcMO7AiGczk9cnqh0cE9W3O/4bUW7XPgP3TodJt8dy99ylcgqnOv8hvzd8kzAk79b4xUI0rnw8qZwwDjroIDzzzDMkqk0QBLEDSe8VJAiCIAiCIAiCIAiCIAiCIAiCIAiCIAiCIAiCIAiC6AVGjRqFRYsWYeLEiWnztm19F1LEwFIEb3QNge1vXYOa927xpW5aNMu33rDiMfUSvxQqgTEMOeh6FI8/HbyTgpgZw5gbhNFe/Sm2L7mqd+rpRUSsCQ3LH0bD8oeRXTQSpZPOQ9leswGuXl9NGRwZFrTQIekDbXLLJ2LX459C9bt/QPW787y2TMP27duxfft2vPPOO6Hby8rKMGrUKBQXFyM3NxfDhw/HG2+8gRUrVmRqfCjHHnssHn300VCBSIIgiP6MhBLXVSKfPVx2D4hqA0BNW7UVeApAi46amE4Tx2wWmD4WS97XX5+EG+AopQDAAc4gmRcny/S+RkB1UGQQHO6gKzAwlOaWoQ51aIm1gEl/3CZzhWeZF+/JAAnhBs5KMC3+bUWySoZzzz8PN8+7BevWrevQhriUuLG+Ab8qKfadBvPN4b+Nh8XLssA2GbIxIYGNiWThmRPzIknxuDaeLWqp4Ove5BrM+p2RJBAbCEAOWw4iGhtR9b1zkdi2zZer4KzvouiC2Wj6619T7jtQKY2UIYtlISET6rpgHAkhVKwsAMkYpOQQEGCCgXGm0qDSpRZellJCMAEHjhKk18LbjHGvX0iocvR1yKzeIgBAMjeeOC8v+XdTqyW0HNY3zQZXXBuA0NcqAnlLfzALFZdc1M2zN7AYUjAEcRHD2vrVkNILFNdXDiRTv6kFAG7EyYVpS6nGViFMx4BkAkwyCL3OmASXDmKJGNbWr8Xa+rWozB+EYYVDUZFXCQiuY6cZmFSK+9JqH22OHg+UAVLqevV3EHt/mUhg9auvYtk/H8SKZ/+NRLQdgBvSHRp2bUK+Dy2I4OXWNjSI9H9XSClx1cxrMP/Vu1A5uAKMcXDO4YCDcwcMzBXZ5swBA4fDGDiM0DbTtxm1nxLedqd7UDa74xl3hbLto7DFsv3Hw7wx0LQhAmNgQFQb5nSb4qWVz3+y+7UmAkEQxEBl+fLl+MEPfpBx/muuuaYXrenfDBs2LO3fNgsWLMB9993XRxYRBEF0jY0bN6Kuri5tvqOOOqoPrCGILy9TpkzBkiVLcPDBB6O1tQPhUIv29nbcfvvtuPTSS3vZOoL4ctHW1oatW7emzZdu4u0dSyYvQ6TJI5MWfNvqWwaOsPaOYtmyZairr0NpSemONqVbCCHw8ssv4+WXXwYAlJaWYuTIkSgqKkI8HsfatWuxZcuWDsu44YYbsP/++3fZhm0tW7H39Mn4YdEs/Hv+f7Duk/C/x9u3fY6tz16J0q/NQv6oAwI+wlTexHRitCYtKLRqpTOzbCZNNv5h8yBbwBWr1T4vF9fxqD1NrrvE510OwRO69zmjWPC4rCfy0vg3JbKzGX5z+mCcccjA7p+AEm6//vrr8fXDTsDMCy9D/bYvINrqIRPtO9q0biETUcRbtiDesgVtW/+H+s8eUhsYA88uRFbeIGSX7oZI5WREBn8NecMPAM/KRwoPeSDN7ldhaSadeclh71P43sGTVlrq6405uaHHK+LNIfsFfOkdOfFD6+vHmHc3k06VTrd8kiE7I7ydw9aB5DaW+r0Os43pNECCQ3vKVbr9Tis4GITOAzAm4Q5VegwzXnAJod6VgQSYN0Z5dXo2JnlOjV/SnkDAnRTYeCO5rs9MRhCcyhjwBLcDdbhlmLqC3trgenA5g/6VRlQ73rwZm/5zbvpyNE8++SQKCgoyzk8QBEH0PCSsTRAEQRAEQRAEQRAEQRAEQRAEQRAEQRAEQRAEQRDEDmPChAl44IEHcPbZZ3eYTwXTZKy0nJbm9S9j0/Pfh4jWZ7aDLcQsJbYu/hm2Lv6Zm+TkliJv2EEoGHEwnPwhKNpteqdtEvFmNK95DvGWKkQqJyN38N7gWQVY969vZywE3V+JNa7D9reuwva3r0XeLl9Fxb4/R8GIQ5IzphLVThnvkHmgDeNZqNzv5ygeNwMNyx9GzXt/ghTRjPcPo7a2FrW1td0qw6akpAQPP/wwCWAQBJEBfaNW6QsEtJWTUyGBaCKKSFbPTgxgByNW/OVOyHZ/kK2zy+A0BXiLVa1VAHRonoQKEjRSo5bQMgvuzKzzYMc3Mi0iq23kHG6ApV9UW4mhdkdU26Y0txRSCrTEW3SKCYH0xG85mBbBZQBnEFpM24iuqjUVVmmEjedcOwczz5mZtv5/tDThFyXFCDuS4Cky9smQzsOQujefUVUVWvfhkXxfXTKw7AtHZQz5++2nF73fGUmi2j6bWOhyEBmLoXrWDxH77HNfrsih30TZb6/1Bw7vRDAwlOaVYXvzdjBIJERCCf1qoWQmJRiUYAdnHJJJJVYtJRiEjtv1+p+UEmACYI6WYwYgBSQzMtheKzCpt+tzq3KoQN+W5hYEaZeWCDd8Icb25e/2gaAgvFkvmH4cBs/5v+6ctgHL8KIRaI23YXPjRpWgx0cppBbvZ5AQENK7X6g2tNpKpzMwSCbBJSD0GKTEtZUQuwSwvXkrtjRtRraTjbLsMlR/Voup+0xFRUWFT1zbwMA6Ja7dWlON9Ytfx+oXX8AXixahtabaKsv/bae7Id3MC/W+aZMpKAAAIABJREFUoLQIN9TUZ/RXaiwaw4+O/wkWvHk/srI4OLgS2NZi2QwcDnfAGVNC2nDUdsa0uDYHZ8oGDi8gnevJIQCzn3Vm9KQPdiA6Y+aKsoUWvFUvoF2XYo+V5js4EUHgHLtW7JxDIEEQxA4lGo3iG9/4BhKJzMTRRo8ejV133bWXreq/TJ06Na2wthACa9euxahRo/rIKoIgiM5zyy23pM8E4JJLLullSwiC2HfffbFp0yYcf/zxWLx4cUb7PPTQQySsTRA9zIMPPph+MlYAJRPO6gNrAvgEd3uYDsqUIWtVDckTlxJ+pJRYvupz7D/1azvalB6lrq4uo4lZDL/+9a/xk5/8pFt1rqxdAc4Zphy+N/Y9fApeevAV/Ptv/0F9VfI7WSLajJrFN6N98+Eo3ff74DkF8LwymbwsZAtahwvaZvqKEdMi2wD3dIc5D2bSVXr1SYSI7crAipvfCHLbE7vKgJXS5+QszOP48wXDcOCEfOxMnPitAzH6xUWYefNy1DQmAJlA+7aP0brtPcSqPke0fjXizVUQsaaB/Z6clBDRRkSjjYjWf4HmtS+4mxjPhhMpQ1bhcOSW7Y7cwfsgf/jByCkdY3KgY3FtK50F15n/XuFOhm76a9jk6MneMe7khB6WiCVPLpNWVDv0YhxADqRU/v5eF9e2fatGONsW1DbLXvsxQOcFPHFtof143BXtVy+yCLMHYDz02tfacetYgteuv5Fby8qTCe3HDBXVZh2JapsyvGV/fwnz4mZGaF9NIaqdaK3C+qdOyrjs5cuXo6ysLOP8BEEQRO9AwtoEQRAEQRAEQRAEQRAEQRAEQRAEQRAEQRAEQRAEQeww4vF4WlFtA+PZnS4/2rAa6584FvHW7WDM6baQcioS7XVoWv00mlY/DQDg2QUoGnMiBn19LpxIeQd7ClT99/eo/fAvKjBoZ0cm0Lr5bWx4egZ4TjGKdjsOlfv/ClkFQ/X2kH0yjXjLkJzScajc/9eo3P/XaK/6CDUf3I7GlY9Bih0XWMoYw+mnn44HHngAWVn0ei9BED1Mj8Xuy6RYTAA6UFC423paWDsYhJg9YfeAAekK8BbbE+1ojDaA62A9Zgflqcp0YKEntq2EVK1gZiOwrWMXTXbGldipK+wKE/IoXTHWyryeEdU2lEXKEW+Joz3e5h6DLRBuC04zLbAtoc6plrQFA4NgejvjOPGUE3DFj69ATU1Nh3W3Som/NTVhZmGhJWqbOuzTCCbbAZqAfx/ACCUDL7S14qNY8u+2Cu5gmOM/h3boqaf3qlJyRo5EVnmZu9EVmrWDJe0YSr8sbeoTICXqfvFLtL/+ui9X9oQJKL/zTmAnv5+X5ZZha/NW1YOkANfjgJRKOpuBgTNAQIBLLX/NhBZh5l6fEBKCCzhwVHivBCQEwLgrTeD1GdV2RthA6RgoYW7OOPLyk8UFcuCJLtvC6wL6srY6TypR7ezJkzHslj/2/EkcQIwpG4PmaBPq2mrd8UydQ3UCGQAhhe+kSlhB5HqMUdIRDAkmwSWDZF77cMkhmBpYHQbEEjH88cY/4rG/PAHOOcaPH48p+07B5Ml7Ytzu4zFx9G4YMWwoIqVlYJz7xLWlkGitq0PLtm1oXLcONStWoOqTT7Htw/dQu3KVTwA8VSi2G8bN7HUPDmBEloMziwrw98bmjM5j7fZa/Pw7v8DNj/4RnHE4RjAbDhzOwRgDZ44SqteC2nbwuRt0zri+xrxAdDvg3F73h6Nb4h/Mysm8PUMnOrATg78pOhhDCYIgiJ7n6KOPRlWKyWeCZGVlYdGiRb1sUf/mmGOOwb/+9a+0+Q488EBs3LixDywiCILoGk899VTaPHl5eZgyZUofWEMQRGlpKV577TXcfvvtuOiii9LmX7ZsWR9YRRBfLv7xj3+kz8QcFOz6zd43psfo6LmazNDX58/U3CbQ0i6QnxsmpJqaAw88sFN/T3YkIn7MMccgHve/h3HZZZfhqKPVRONmEsW99toLALDPlH3w3PPPmYKVT0B6+fz1eanSPUdS+w2A7572XTQ1+d/BOXfWuTj2+GNNLkgIFJQXZHys/YGsrCyUl5en9eNlQlFREW677Tacc8453S5rRd0Kb4UBR551BA464SDcd/X9WPr8O6H7NK98CdFtn6Hi4MuRUzHO29l97mw/mTfPyYOkElkNE65l4VntVUtE1/V1SuMoUGVI1+cadJrbftAw76cncuyvRZervVPlxRz3XDoCk0bmJh/uTsDeowvxyC/3wFk3forNNQK5Q/ZC7pC9rXOvJg6Nt1ShbdNStG37CNG6lYg1bIJor4GMt3dYfn9HihjiLdsQb9mGtm3vAZ+bexoDzy5AVv4gZJfshtzyPZA3dH/kDf86eJY9TqVQAu4gKTwxtYcs1bgu4n5/2E4vqu3C3HuSP9ncpMLfo3H3zUhcO5DmimnrVEtcm+nJitXLKoD74ooUVl5Yo5TyjjPtq/ecqlIbLQJjkrT2tMfU4LgGd1xUvkuTbkS0w0S1zXjK3fJsH6dXp10vAsuZbLO3BAf78PdEDKK9HuufPhVR+77WAVdddRXGjRuXPiNBEATR6+zcb+oRBEEQBEEQBEEQBEEQBEEQBEEQBEEQBEEQBEEQBNFvqaurwxlnnJFR3uziUehscEXdsr9h6+KfATIBAJD6uy8QsWbUf/Z31H/2dwBAVv4QxFu2utuzi7+CRFstRLS+x+ueNm0azp91Pk466SRwztHQ0IC/L/g7Hn/8cbz//vuora3t8Tq7gog2oP6zB1H/2YPILv4Kyiafj7JJswCuX2/tsLl7JtAmt3Iyhh5xBwZ97f9Q98l9aN38JmKN6xFr2uj2m96msrISCxcuxAEHHNAn9REEsXNgxC9TbMy0kE6JbisB7ZAdpLZHb4smem4Si46C8ZVR6Qrwr25v2RYI/rOKYpYUKVNBfiYo2uiQ2uWqeEQJISUcnSi1cLNkOmyamdMsUZ5bjhwnJ43Bnac8rwJbmrZAyIQrNuwek/5IHczpBiFKFbwtmZE55jqIUgBg+PEVP8ZvfvmbtHXf2dSImQWFKdvBCwVX4ZwdIQPf19U3huY7qyDf7bphoafcSmcA8ibv6RPUBvRySEBvxqLaABpuuRXN/3zYl8sZMgSVD9wHXlTY4b47A6WRMqg+r/qMEAxKSVuAOVzLUSTAwCCkUNeX1ILaTO0nrXHMiL+r7inBmCrBG+tUbxJa/F4aMWd4409LS7K4ccQSmff1Md05TQx0sqi2Fp4vLcHw+X8Bcnr+2h1IMDDsMWgSlm56G+3xdjDuCTT7Ba0ZzOQDSrxfQFhh22ZI54xBMAkHHAkIVQYHuNDi2pJj2dsf47G/PAEAEELgs88+w2effYaHAHwlOws/KitCFgDOOZzcCFiOEpiIx9oRb2tTou3wD0/umGTGgA4u8xCJDV+aCff+Rl4u1sYTeL21LaNz+fE7y3DH1Xfi0rkXuyLajhbRVutMfzg4rGXG4DAlJsH1MTBmS2arvJ6stj/43E0NCxY31wMC46A+T2afsPPGWAcnkSAIguhRrrvuOrzyyisZ57/nnnswZsyY3jNoAHD66afjhz/8Ydq/Kzdt2oS//e1vOO+88/rIMoIgiMwRQmDlypVp8+299959YA1BEDYXXngh/vznP+OTTz7pMF9jYyM2btyI4cOH95FlBLHz88474SK9NjnFIxEuwttbdNLpFkpn9g96VcLZUBXD+OGdE+cdPHgwjjzyyAyt8It+20LDDIDjOEnC2pMmTcIRRx5hdnCfN0opUVFRgcOPONwkeC4tq3y3DumJaLvbpBIblVIiJ+S5/thxY3DI4YdAQkBKCSEFhBRoT7Qj1xkYIsaFhYVYt24dHnroISxYsACLFy+GEOm8cH5ycnJw7rnnYu7cuRg6dGi3bVrXsBZN0UY9WSRznxsXFOfjkhsvwuv/eh33/W4B2luTBZFjDZuw9d8/R+nU76F4j5OSHbKAJ9zqegLNc2/Ae3Lf0RP9EPFVHpLOLOeRqUHqNKZSpPQ6bbgvMSigG7RBumX5skMCTKK8yMEDPxne6et2oDF6lwj+8YuJ+M71y7CpOgp13j3hXSk5nPwKFIz5FgrHHgO7nZkQaKtehtbN7yJa/QmitauRaNmGRLSxz97z6h0kRKwJ0fomROtXo3ndi8D7agvj2XByS5BVOBzZpeOQN3hv5I84CDllY5F8r0vntwkTI/bW6z99EFX/vS7cwlirldPnLLIPowMzBrBPyShnJ50yZmaA6Ka4dkgeV0xbv7USKq7NoPqAcPOr91TUWxPKbSug3mjRnnem76VS6nHPE/E2nvLAmzT+b+Zdj2Z8dIW03XRbVBvusntclv/SHq+ZJbit8qWwIbQfJ/evzopqA8CWV36E9qoPwzcGGDJkCC677LKM8hIEQRC9DwlrEwRBEARBEARBEARBEARBEARBEARBEARBEARBEATR5yxfvhzHH388Pv/884zyF44+JuW25g2vIla3ElLEIWUMMt6Omvf/BBFt6Clzu40tqg0AsYY1PVo+5xwXX3wx/nDTH5LEzYqLi3HBhRfgggsvABjQ0NCABxc86BPaTitc2svEGtZg2xtXYtsbV8LJLUPesAORN3R/FI48Cjll4wO5ez7QJqtwGCr3/6W7LkUc8ZYtiDesQ6xpPWKN65TgduN6xPW3FLEeqfuAAw7A1KlTe6QsgiCIbuHGJvsFtO31TO4WMdkzwto9LaoNAFubtwCMWaF1JtAPrli2FwytBQB0IKAUEszRQb2M6fBD5sZwS2EEf03ctVR5uURhdiEKsgsyPvbO4DAHFXnl2NayFVIqwVpIKHFv6cmpSmkCwi1hYq13ILSAMZgSRJ598Wz87prfobWltcO664TA022tODaSB7d4fT7t0Es7dF26wZjJIhMmpVUIbEz4hRYMZxcUunkNRjTZK1G6y5EJE32/jXpCVLvlscfRcOMf/OGa+fmovP9eOMOGdbjvzkJJbqkSauAA08G7TJpgdwHBdKoUaruU4MyIaXMIIcG4BJjQscam/6mzKt3AZAZuhDF0B2NayVn6Wp1h5YpVSXbawtrQl2QwsDlZVFsvM4ZdbroR2cOHd18PZScgm2djj8pJ+N+WdyGFDhA3AtvgShAdUo01vutby6AzWNu1DruUuvdA7cMEuOSo2lqFP15xc6gdX43k4uyiAuToGqSQiLe2gLW2uO1nBPaNMHvyaOOP8U9FUIrDCvn2hXmfXVSA9bE41sbDx60gj93zOPacuieOPvEoOIyDcwccSjxbfStRbca5K6rNGQdjah06rxLW5q6gtrFMTSRgi4rAJ8Jt7mv2PTDVhB1Jotq+8xEMqx/AgggEQRD9nLfeegtXXnllxvm/+93v4uyzz+5FiwYGxcXFGD9+fEbPn2+++WYS1iYIol/y+OOPI5FILw531lln9YE1BEEEWbBgQUY+vtNOOw1vvPFGH1hEEDs/NTU1GU0knj/i0N43xqZX37cIe8LZAdbD77Xbov1boHcHPFIMkzVtjjX1qbD2oEGDsGTJkqT0PfbYI6P9CwoKcP755+P8889HbW0tXnnlFSxZsgQffPABli9fjk2bNiEa9fy1juNg5MiRmDp1KqZNm4aTTz4ZlZWVPXY8H1d95D0fZt6TaQYGxhm+efKhmPjVPfCnK/6ML5Z9kbS/FDHUvnM32jb9D5XfvBI8pwS+J/Suj8gSXLUxD/xZmMCwcQxxbzlJhDUgdm22ab+XKV+KdNdhiOA9s5NsjyZ8dUoARXkc9/5o5xfVNuxaGcHfr5iEU3/3IarqY3DbS2pPs+Rq1X2HQbWh5ByRQZMRGbS3ys+0cC844m01aNv0X7Rt+x/aaz5HvGEDEm3VEPHMJkftr0gRQ7y1CvHWKrRt/wCNKx7VWxh4dj6cvErkFI9GTsUeyNvlq8gffiB4ThHCB9mgl10hoo1Y98RxiNYuT2mHk2389LaT3VreWUW1Df1SXJv587mC2lp4W183at14UNXkyJ6/HQHDrUkG3GO1x03m7uJ5T91RH+a6dHuK9m26dgbzuuV1JKod9NiG2eWnK6LazeteQuMXC8M3hjB37lwUFPTOe0AEQRBE5yFhbYIgCIIgCIIgCIIgCIIgCIIgCIIgCIIgCIIgCIIg+pRFixbhtNNOQ11dXcb7lOx+ZlJa3af3o/q/1yHesq0nzRuQLF+xHKNHj/alhQqSSqC4qBizL5yN2RfOdpNNUB3n3P2k4pWXX8HcuXPx1pK3EM9QPK4zJNpr0bT6GTStfgbb35wDMA4ntxTZxaMQGbQ38ocdjIKRR+ogoN6B8SxkF45AduEI5IVlkALxlm3Y9Pz30Lplabfqevrpp1FeXo77778fM2bM6FZZBEEQnSJcQROu8HKY6qzJZv4fEOE2orrRRDtyuhGA3hui2gCwpXmLG6bnxvS5AX0SgKOLZ1Yws67MCMhyBjAJZoRkuapQCZnCKkudS0dmoTxSnsbg7hHJykN+dgEa2xshpTkiZYN0RawBJplrpxfZqc43YxwcApAqyP3cmefijj/dkbbuGxvqcUwkzz1kaYlrh4SPu+meXTIp34MtraFN+NTgQcgPqOHacY8iJD1n7BhVrxGF7aaodvuSJai97HJ/Ls5RceftyN5zzw733ZkoyC4Ad69/AakDb410NoOEMELLTPUrKZVwuxTCHTsk8/qDkBKcQZUHDkimLjspIRkDlxJBbV/VlRkkk3j4Hw8n2RmxNBOkd1kkBTR7/VIhARSf+R0UHX2Um0ddJztB0Hc3KI2UYWTxKKyp/wIqCNuIHMQ9gWwJFcjN/Ne3Py6bmVsIAE+sWjCOtpYWXD37WtRsq0mqf8+cHPywuFBPCCCtdvOUKfwh52YcTA5TB9LfSvzh3Mlpbsg3A35RUYIrttegKa2whuKaH12L3SeOx7g9xikxbc7hwAHnHAwcjDmumLYKjvf+cWaEIoxYhDqZnrw2c+1z16QWDnHve949yxMgt8ZCc7F5p9Z/0gJB5ySqTRAE0Xs0NTVh2rRpGU+Kt9tuu+H+++/vZasGDtdffz1OPPHEtPk++eQTCCE6fCZKEASxI7jnnnvS5mGMYebMmX1gDUEQQaZMmQLHcdIK4L/55pt49913se+++/aRZQSx83L33XdnlK9k4vd62ZIdhyeCibR62ys3RzFtSq+b1HOkOp7gsabIZ/ybKZ/lu6eO2U+v0RJrQUluKRzmdNbiLpGbm4sDDjigR8oqKyvDSSedhJNOOslNk1KitbUVbW1tcBwHRUVFvfb3bmO0AWsbVgMIPIsGU5rUUL7JoaN3wXX/uAb/vPVhPHHXk6FltW76H7a/PBdDjr7J34aWP8FNcL/DxLSDSbYgd2C7nszVt41Bi2rD3Zb+sYzpdwGBXFf02/jdWdJzdwmJnCzgjguGYuKuXw5RbcOowRHc99M9cNrvPkBTa8L1dbhTqEqvTVRTGe8PB8zE0VKLDUMgK1KGwt2+hcIxx+hz73l52rd/jNbNb6Ft+8eI1a5CvGUzRLQRUvT8e299h4SINUPEmhFrWIvmDa+g9gO1hfFs8NxiZBcOR3bpOPW+3fCDkFsxAfZ1k2itQu2Hd6Fu2d8goo0pa8qtnIzIsK/7/UFBUe2UrqJMfUipRZL7DTtKXBu6bCi/uaoghbi2todpkXrp+hGFul6s8pnlIZe28LQxBf5l1y+Z9AGYJZ7tCWzb43RXRbWD5zC4nNxfuiKqDTDUfnh7qo1JfPvb38YPfvCDjPMTBEEQvQ8JaxMEQRAEQRAEQRAEQRAEQRAEQRAEQRAEQRAEQRAE0WfcfffdmD17dtoAY5vicScjt2KSux5vXI9VC/buDfMGJAsWLEgS1QaQMlhQ6kAOm5zsnECm8LoYYzjssMNw2GGHIR6P45abb8Edd9yB1atXd8X0zJACibYaJNpq0LbtPdQtu1fZ4uQiK38wcsrGI2/wV1Ew8khEhkxBcuBcL8A42ms+7baotqG5uRknn3wyDjnkECxcuBDFxcU9Ui5BEF8eggHgXSxEERKY7gvtC0YCWkHq5h7TFm/rsrB2h4JxmcRQpti9PdGOmnZPqFUF2qoyVfitFtVmgIBQ61YsHtOBzp7eOIPDvTIEAEcCkklASjCmoiZL88rB+yAQvzxSjuZoE4QUbqCwJ3ItwaQR2eY6ZNEfdMhcgW217f+uvhJ333k3YrFYh/VuTCTwTqwdX83O9fTEES54bYc2es2U3PEWtrYm1bNPTg7GOtnuelAEWYWOJnffnNGjwKx2SoqhtIVk03Sw2IqVqJ45CwhMLFJ6zdWIHHFEh/vujORlF6A51gSAaRFt4QbpcjAIycCZEqAXTIIb8Wzo6wQSUhopbqmvReGOZ1xvB+NgUkKrbrui7CZmWTLgw/c/CLVxXHYWgjrH7n7w9z67PzkjRmDIb670durH8dt9zZiysdjesgUN0RYlxq/HjwTjWmNChWCbE+2eY2YLIGgRf6Y1JEyDCIk//vIWrFr2RVK9JZzj/OICtzxH9TgdQK7HAGnCv6XVvtINKE+jDR3azPa45S3r0HDmpeeCYU5ZKX5ZU4d4BsKnIiFw/gk/wHPvPYui4iI4zIG6cjg4dzwpbcbhgKnJj6AESBizJbWV0LYnq+2lwy3DGt+CHd8dHq2xUItqm78nw0S2v+wi8wRBEH3JN77xDTQ1NWWUNxKJ4O233yZxaIsTTjgBw4cPx8aNGzvMF4/H8d5775HYJUEQ/Y4lS5akzTN8+HBEIpE+sIYgiDDGjRuHzz77LG2+8847Dx9++GEfWEQQOzdPPPFE2jzMyUFk0F59YE1P0aHKYxfK8vhsfVsPlds/8U0UDFiHn5nPVD3PVpMGN0YbUZpb2uM27ggYY8jPz0d+fn6v1/Xe1v9BCAGmfQTmwT/j1jNq/c/JdnDO5Wdj6kFT8ccrbgmdYLNty4do/uJlFI49CmqS41RiqCHCq24ev2CrP91OYOGXnrS3mT6WIq9dnrudI/y6NnkkjBNXQvlmf3v2EHxt995vr/7IxF0L8afZEzHzlo8hhPbpMDNBsyWwzfTErWDKDw8OCQ6mBYfBmF6HFhc27ag847mD9rLuDdwV2pVtDWje9AZat7yD9ppPEW9Yi0RrNUS8FZmOJf0RKWJItFYj0VqNtu0fonHFY3oLA8/OgxOpQFb+YLRVfQyZaO+wLMazMeK4R/2+9B4X1e5p/G8k9GzRLKW4tpQSzNLUT3YZ2l7qdOLagfx60fjHbXFtNZ4Atgg39HXCpBHf5uraMhNnuwcgdE3m5aCw8+b3lNrfrqC2vt6YL78lqs28+4JdXsei2qk8uUFb7C3BF0JS3Uf8e0XrV6F5/cupMvj4+te/jkceeYSewxMEQfQzaFQmCIIgCIIgCIIgCIIgCIIgCIIgCIIgCIIgCIIgCKJP+Ne//oVZs2Z1SlQ7K38IBh98A0S0AWsfPQzL/zKERLUtDjvsMJx55plwxUEzwIixdeVjk5WVhcsuvwwrV63EmrVrcPbZZ6OoqKgXjjIcmWhHrHE9mte9iKp3rsfax6fh8zsGYcX8r2DNwwdj84uzUffpA4i3bOv5ykUcm54/r8eLfe211zB48GDcfffdPV42QXQGKeVO8dkZ6epRuWN4Z4QwQ7L67wXeRA0+aWLG0J4m+DIVvSWqDQCbmjYqwWtdGANzzwfTgXy2aCqsZSb1fZAxvQtLOpUMDFKLm3KuRH9zeA6Kcvrm3siZg5JIGRJSQEglYCyEUMLFUkBIAaGFioUQSAiVpgSNJSRTUrRSSggpkJ2TjeNPOj6juq+prwegT79UoZe2ULEdpm7+7wnemnUvMHJFPFnM+5u5ub4QSxOGaa8bQV2b3GHDkw3RZnRGVDuxbTuqzj4HsqHBl144axYKz/1eh/v2GkJANDYisW07Etu2Q9TVJYl+9yZ52flISAEJ3c+MWDYkhFazNn1MSgnhtpDXR70+ISEg1PjtJekgeOhgeVWG3Y/M2q+u+FWSfYWc4+i8PHd/by9P7N2uyl7e5dqrwQsKunmGdk4YY5hQuScAoQQO3LZXY4xqR69tVDvbAdxK4N8IbTPJ3OtvyQtvYfGzryfVmcMYflRShBLOfSHYDtS1yyUDNzHlTIWQezLVDNwLF/eNG9z6DqbbH7sshzFwtx546QCGZDn4UUlRxhIBLU0tOPtb54BJLajN9AfMWoYWJFGWueLa0ILa7s1Ip3OV7gWjW+Mrg7uvdwv0zr9p36TvQKB58O/CdOMnQRAE0XUuvfTSjMUXGWN48sknUVlZ2ctWDTwWLlyYUT7H6f0JkQiCIDrD+vXrUVdXlzbfUUcd1QfWEASRiquvvjqjfB9//DFaWlp62RqC2Pn56KOP0ubJKR3fB5b0A2RwJdlJ9tHa5IlMByShGp/MPwlgJk5Uyxdo9jdOhMb2BjV5LZExrfEWfFK1zD2vjFnePtfPo1aMX5Yxhn0O3Ae3P3MbDjjygNBya9/9C2S0XbcvXB8tAPf5NvSaT1w11A/u9Q/bK+hOBOorx3rvyhXFDQrfBj9WZgCwBWYDHlJ32RXVVsw8shQnHtB371r1Rw7dqxyXzxgFKROQMgFo/7ZEAkACgAB0utqm/FJAwngm9Xk1vmfLWy3NsrBawuQHWKQYRbsdg8EH/ga7Tv8HRn/3LYw9fwXGz16HkSf/B4O+PhfFY09CbuWecCLlYDyrb09OjyMhYi2INa5H69Z304pqF409EaPOeANZkXIvsd+LavdB/YyF3ne8CYi9bKntSiccbd6ACI5z/nddzLjjE6xmfs8ns5bVwGq8n2Y6Yb9n1L9s1r2ybC+sV64R1VbLrg3McZc7J6odds6C5y+YK/gSj/UbIU0/bV77fKoMPiZPnoxnnnkGBfQuAUEQRL9joP9KIwiCIAiCIAiCIAiCIAiCIAiCIAiCIAiCIAiCIAhiAFBTU4NzzjmnU/swJxfDps29bkP4AAAgAElEQVQHc3Kx6r6JENHGXrIupG7G+r0oa2lpKZ555hl3XQVn7Bibd911V9x7370AgEXPL8LcuXOxdOnSTomo9wwSItqA9uplaK9ehoblD2MrAJ6Vh8jQA1C+zyUoGHFot2vZ/OJsiGhD+oxdoL29HbNmzcLtt9+O5557DoMHD+6VeogvL/19bOtJzLEGBSAHGgxdGN9dgdGQ+1lYgF9YHToYXaTcXwfyyWA6EE1EkZAJOCxzYbJu980OdpeQ2NC4wR9Ix9RRewGDRseXueeDBYLylci2julLEmv2xLalUDF65ZGK7h1TJynJLUFtSzXiMgEz6QaTxnIOJiUkU0et2taEPXJIANz0F6kkcn9/0+/wxKNPQIiOhQQ+i8XwRTyOMVlZXqBoIJbUDh0PXpESEv9pbcP85iZ8FI0i7NfDNyN5SWky3XJ2NpyyMn+Fpj3trpAmqFa2tKD6vPMgNmzwped9+1so/b9fd7hvb1F15lkQzc1ASNs4gyqRNXYscqZORd63jkbOlCmpona7RZ4TAbRosuRKKJtBgjEjpC3AJNPCyxwQ6lt6HVMJaTMVys61ALcRWTCC3Jyp2HbJoMWTVT817fj2krfxxuI3kuw7Mz8fhbpvpxiqfALbZgwoOHIaCqcd2alJa7qzfSBSFinD0MJh2Ni4AVwCQjJwzrUIgTVASu+Kl1DtJ5mSi1DjjoQZidtbW3HH1XeG1vfDokKMyc6GhIS5qzCo9nNDrBnT/USGaF8wo48A6Uv1BMB5YBywQ9W1/nRALsOeDsALL983NwenFBXgkcbmjM7l2lXrcPnMy3HLvbcoIW3OweGJa3v3KAaHm4B1L0Be3bO4K6btHZlnpzHelOMdCwvt5m4pIaIAwfGSRLUJgiB6j4ULF+JPf/pTxvl/+tOfkrBqCnbdddeM8pEYCkEQ/Y1bb701o3yXXHJJL1tCEERHnHrqqRgzZgxWrVrVYT4pJV588UVMnz69jywjiJ2P1atXo7k5/XO3wlHT+sCafgyDKxi7oSqG6sY4KooGjsQYs3wAqfyjSY8uzQNd/2JHtbjnSBWmfBL17fUoi5R1x/wvFe9sXoq4jIEzNQ0mYD07N5M8msmLoWVZtW+npLwEV/91Li6cfjFWLlvpKzfRUoWGTx5E6d7nWz5vDpnU6MbfZwvMhj2zNiKzQPKs0canwTyxbV2mtHwc4T0rOG0rD8ljVSY9z4VZ+urYPFw+gyZJA4ALjh2F/62qxaL/Vbvn3p06lUntG9HnWcL1d5s0Nb+rXmYcTAqv3d1l5ZFULSIAqUSGjb8Krp9S+WMig/ZEZNBkBEV9RbQBzRvfQNvm/6K95hPEGtYg0VoFEWtBxg7Gfk5u+e7Ydcbz4Fn5Se9YuPRrUW1DZneFrhVt9xk7Wd/HrEmBk1+Fse3qaBnw28/cLAxm2JKqL6urxXqdx3gylbA8c32l+rpg2lMuTQtr/725HnyW2F5R2xbjszTr6trxbw/6MI0fsiNRbRZYDy4n96/uiGoDQHv1slSZfCxatAhlZfRbgSAIoj/C02chCIIgCIIgCIIgCIIgCIIgCIIgCIIgCIIgCIIgCILoHvPnz0djY+bC2E5uKUYc+0/kDTsQm547p09Etffaay/MmzdPCQEKASklEokEGhsb8d///hfPP/88pk2bhsrKyh3+gvzXvvY1rFu3DpFIxJfuiqXtQI466ii8+eabaG5uxm9/+1uMHDlyh9oDACLeipb1L2PDwhlYftcwrH/6ZDRveKVLZbVuXYqGlU/0rIEhvPfeexg+fDhuuOGGXq+L2DmRUoZ+ugTL8NNP2XnFxLt+XHa8Y/h9I0XQrxtjbgLcmBWnzKwvhtZYa5ftC1abtn+lEdUWUmBj0wY3ZI8ZUW0T6MeZK6qtEpSUaXKQnbQESVU+OyBRSqMjy5DjRJCfnd/54+0GDAxleeUQUkAIASEFEkIvIwGBBBJSQMCkSUgpkJACUqr8ElKnS5SUleDgQw/OqO459XV+4WK9IgAkANzf3ITDtm7Fnps3Y+KmzRi3aRP23LwZu2/ahN03bcIltTV4P4Wo9mDHwYQsT/RBwt/k4WLdQHZ5uX+DJZJun7MOSSRQc/EliH3woS85Z5+9Uf6nWwEnc/H4nkQ0NoaKagNAYnsV2pe8hcY/345t00/AtuOmo33Jkh63IcfJhWRef1GdX99vIFwhCrNdGBFuHTwsIQBICJnQ66a5VDnCammfnr/V+tH2GH5y0U+SbWMMZxcUhIppp0IAQHYWhsy9stPn4svI7hUTwJmjJ1+QSAjhiqF731q42gR3g1li/15QNgfwxL1PYvvm7Un17Jebg69FcsEBONZfOxxAFgBHLzMJcKbyOGDI0t9mO2f2Rwm2MwY4TOVjLJgHcOyPW576GCFtrm1wrPVT8vOxb25OxufyhWdexD23/c0nqs2YEtTmnCvBbaZK58yIknD4//pTx2CteUHuzFp372H6vmeNgUlC2h3F7SOD8ZMgCILoMlu3bsWpp56acf6pU6fixhtv7EWLBjbz58/PKN/QoUN72RKCIIjO8dRTT6XNk5eXh3322acPrCEIoiMeeuihjPK99tprvWwJQezc3HHHHRnlK530/V62pKv0vb9SSmDpipY+q89+Zpjx0QZ9j3ZySCGhEwaG+H9S1eU+9mTePkZHtzFaj4Ts68njByYN0QYsq/7Ie87v+kvVw3dbRhXusk7V4tqMM9y58HaMmTgmqfy6jx5CrHkbXP+0DIiwGrTPIVlpPVV/SJFudwyYyTpNfZZIrK9s+zuYxxRqCbvq7cbzVVLA8cfzh8AhBUCXeTMnYZeybCjvcgJSJrTPUejlBFzvs/Zvq3dBBJRotr0MJajt+hvNR1jdxfg3zUSsLGTwSfZM85xiFI3+NgYdOAcjjvsnRp/5NsbO/ALjZ2/CqFNfweBvXIvi8acgMmgvOHmVYDy7F85W7+BEyjHkoN9h1GmvpxfVTkl/8x/1oj0sfLxRk0O47vMUc2CHjSdhy2FC0+6bLx3k5/5l17doxOW1l5Nx7zj0hL7G68nMhL/mvRjGdH61n89zy8x+0Hm6KqodPEfB5ZDzHUzrpKg2AMQa1qXK6DJ69GgMGTIkbT6CIAhix0A/qwmCIAiCIAiCIAiCIAiCIAiCIAiCIAiCIAiCIAiC6HXuuuuujPPmlI3HyJNfQP7wQ9C8bhGa17/Ui5YBxx9/PBKJBD744ANcfvnlvm2ccxQWFmK//fbDtGnT8Pzzz2P79u2oqamBlBKPPfYYJk6ciPz83hfOZIxh0KBBmDdvHpYsWYLCwsLUeTv412P2pCk/JycHv/zlL7FmzRqsXr0aZ5xxRoc29xUy3uYT2d7w9Clo3vBqhnsLbPz3mcg0DPT555/HI488goKCgi7ZGo/H8fOf/xzjx4/H6tWru1QG8eWkR4WkMxk2grGEvU0XhrJuCYv3Uzoc08NUhrtajy/Kz1VHDbFFwta8bY33gLB2pv0v5Sa1cVPTRsQTUZhgbRUXqO5b3Ihru9WZIDsv6NscF2PQorDQcbXSDdbXYdYAY5BSoCyyYybhKImUgjOOhEwgIRNKZBsJJIQW2Za2uHbCJ6pthLXBlPixkAI33jIvo3qXRttRLQSM1LMEICRwa2Mjvrp5E66pr8eGRBxRKRHX7dIuZUZd85Dc3KTfGck6r34xWQYGXlLiZjKC6jaZ/C6qu/oatD6/yJfmjBiBinvvBcvLy8D6HU/0/Q+w/ZTTUPfrKyFjsR4rN8fJ0YLYWjhbi9hLKdywdAkJKbzJHYSUkEaAGXC/1fihl6R0+xHcsVt6y5K522675TZ8+smnSbadWZCPcu4gOOyHaQabZQmg9IwzkDN6dHdPzZeCXCcXo0pGQUjV7tDtLyCU2DaDJ7Jt7h0Mlpy2LVzC8Nq/k4WlhjtZuLS42PeXhhHY5ta6Edh2pD9E3IG6zj0xbFtw2xPdVsLZ5uPl9S/7xbNNnVm+dK/cX5aWYEgnhPdvuvomvPXq20o4m3li2u59iDFXmERtZ1pkm3mTRFh3LXWbM0LallCJrs8V1TYx61pU2xOSMRu8HTISpiEIgiC6jRAC+++/P9rb2zPKX1xcjMWLF/eyVQObJ55IP0Febm5uv3huSRAEYRBCYNWqVWnzkag2QfQP9ttvv4zybdy4sZctIYidm3//+99p8/DsAmQVDu8DawYOSz5t3tEmdItOTRbszQacsqyg39P1D0r1TLumraZb9n5ZeHPDYiREApw7+vmzLabtfTjnlo8uuBXgWRyXzr0kqXwZb8eGR06GFDEvt9QTTDKeqoXhF5r1hGK9LEbh1hKjNX4n1/2UYgJqex/ft3d8ySKwRs3dKlPPNjvnjErsUpYFwqO0IBs3zNwDzCegnYA0AtlSWuLaQgtnh4hrS1tc2/MzJotrW9vsdnIVkQ3J4trJSAAcuRUTUTr5B9jl8Nsx8uQXMOZ7n2DcDzZi7PdXYcQxC1C+z0Uo2PVQ5JSMBs8uQJdefuk1GIYcPA8le56v1+xrx1oOTswaKKN/0tt2hYg963NmulZ6N1uYiLS9HGwPM+ZZwtiwR1rtNTVi2NDfTG3zv+upxbJdoe3Ax+cNtfdj8Ilo23VZdwXf2zgdimqHjbMpzoGbEkjrgqg2AMSa0v+tdtttt6XNQxAEQew46Jc1QRAEQRAEQRAEQRAEQRAEQRAEQRAEQRAEQRAEQRC9SltbG1asWJFR3oKR0zBs2l3gOcUAgKp3MhNzzATGGC6++GLceuutPVbmjBkzMGPGDABANBrFsccei1WrVqG6uhrNzc1IJBIZl8U5x9lnn42//OUvAIBly5bhvffew6efforx48fju9/9bp8IeGdCZwW6R40ahQcffBAAsHDhQlx33XVYunQphBBp9uxdZLwNzetfQvP6l8Cy8pC3y/7IH/p1lO012+2DNltfuwKJ1uqMyp4+fTqmTZsGADjuuONw2mmnYeHChV2yc8WKFRg7diwuu+wy3HDDDV0qgyB6jR2hVW0H6nWyfhMIS+KQKdDnkzHmCxpmYJCQKdL9eSRUrFp7og0JmYDDMhcW9ZFJE2Ugqg0Aa+vX6IBCT3LUiIFLLfPq/tNCpXADs5UhXIuOmkBAFRrLdDyeqYtDComcrBwU5uwYUTYGhtLcUmxr3qqC2CXTYuDSC+p2gwg5HB2azBkH023LJVOxk8zByNEjsfc+e+GD9z/ssF4J4JSqbRjmZGFzIoEtiTgy/xWUmlFZWbiwqMh3fGF1B5clAB7JSykGm8lvmaa756Np/j2+nLyoCJUP3A9nUGVmB9CPaLr3PsTXrkXFPfPBcnK6XV4Wd3QgO4fkJghdjQNCCnDJ1RXGpMrHHJgrU0JAStX3HHBIpoLWBRNgcMBN/DpnEJDg+nplkum6GNZ8sRrzrkv+W2GI4+CCQv07jqm4d3P5Gkz4u09kOCcHFT+6FFJKr890GHBLjCkbi7X1qxFLxMEhtHCGalsBrsO1VUC0Oq8AGIPqNV7wdH19A1Z9kiwYNy0/gmzOXD0DVbrqRerOwlwRdm6JHUirzUxbcwRvGf7GDTZzMDybB9K8dObb7oWiAzdVlGHm9mq0ZTCxh5QSs06fhVffexlDhw/TAtsMHNwVHlFn0xLUhieq7Ypum5z2uiuW7R2dK6ptxkhbVNu933m57ROUyfhJv7MIgiC6zhlnnIF169ZllJdzjpdeeqnfPC/sr3z00Udp80ycOLEPLCEIgsicxx57LCP/0llnndUH1hAEkQl5eXlobe14ssm8ATJRH0H0V5YvX542T27lnn1gSVfpgmOzB3j1o6Y+r7NTBB8lpjpFwdPX1VMpPelRaRWqfKBAY7QRRdlFiGRFuljBzs+GxvVYWbvCnbyYw5okEuZ5taeXanyv3PVbKsFt9cybY+o3puCQbx2C154LTsApsX3xVRh82G/tJFOocgaYZ9G+Z9JhAtd65yS/j/YedCiq7bfJ/22WbY+TlScgqq38asBhexVg+v6e/5PwOGTPSpxy0FA8vHiT9jXoqXq1r5FJppoeEoCjRLQZICUHY+r8SnAwkw6ufeXKOwVAN5d5S8BuH9OVWDAByWrSYU5Ek5a8jecUIX/kUcgfeZTnh9GC4NG6lWjZ9Dratv0P7TWfI960CYn2Oi0s35dIbHphFkZkF6Jg5BFe8oAX1Tb09n04uXzzfo0trp08zAT7VLq+5r7U444xDBzSmgLdK4UDJp1xr3Jzbek+zqQ9dnXUjta4GxxrWbI3NaWoNgvsm3Lctpd7T1QbAGQ8/UQk5eXlafMQBEEQOw4S1iYIgiAIgiAIgiAIgiAIgiAIgiAIgiAIgiAIgiAIoldZs2ZNRvnK9pqNwQdeg7aqZah+dx5EtB5tW9/pERsKCgrw5JNP4ogjjkifuYvk5ORg0aJFvrSmpiYsXboUH330EcaOHYtFixbhgQceAGMMu+++OxKJBKSUGDRoEO666y4MGTLE3XfKlCmYMmVKr9m7o5g+fTqmT5+OtrY2XH/99Zg/fz42bNiwo82CjLeiZcOraNnwKqqW/h5gHDwrH06kHFkFu6C9+hOIWGZBpwUFBXj44Yfd9UgkgqeeegovvvgiTjnlFNTV1XXaPiEE5s2bhwcffBDPPvss9tprr06XQXw5SB/s2QnSxb3tCFHtsPqDsYyZ7LoTCmwbYetuFgKjROuKaEtvk1u6Dq5zxbYBV4yWgUEKlbMl1oyikIkKMrMjDRmKasdEDBubNqj4vIA4qBfizbQgLHMDGo1wKeAFPIJxgKnSuY565FzJCXPJAAgwxlGaW9r5Y+5ByiLl2NK02RWi9YLZuQoQZhJSmkBhJX4rpATnHFIKJMDhCAHpMDDm4Pc3/x7fPvSYtPVuSiSwqROTiqRjck4O7iwrRwV3gmHoLsHwUsALu2TZ2V0W1W597j+ou+pqf86sLFTc/Vdkjx/XuQPpQXhxMbK+Mgp8yC7gJSVgkVwAgGxuRmLLFsQ+/Qyig98ZbS+/grpf/BJlN/2h27YwOHoslZBSerLaKjrdE93W14yAFttmSipbjRlqf1+IuZQ6rl0JdKsAWy1hz+AG/P78Jz9He1t7kl3/V1KMQh1IbIT+w0S1g+tlp52KrF283+JhsdUmxJ5QZPNs7Fo8CqtqVyIhlfA541qUQEoIxsDdNjRNa4kQ6LH1w7c/SPr9kssYjs6LKGkTxiC0roWSZ/dPasCsNF256iaBOH9PfsFskrr3pQ7PZoF1wMguMJ/YdjCNAShmHNeXl+HH1TUZ3Z2j0SimH3YC3lq2BLm5uT5RbcaUNIm5zzLLMp+otrnXhR28ttHtwxmIageh/k8QBNG73H333XjkkUcyzn/99ddj33337UWLBj6rVq1CS0tL2nzHHXdcH1hDEASROfPnz0+bhzGG73//+31gDUEQmZCJsHa67QRBpGbp0qWIRqNp8xWNnt4H1vRzJGA/4N5QHcPnG9qw+4gBLhQd9pCVeU8sXd9vh/5S5lc11ULPEtZTYCmxvXU7RhSNoOehIcRFHC+vfRGeb9U8E+dgzHE1qs3Um0lnkOkJIyXAOHPzXvqbS7DkxSWIxfxCws2rX0RNwRBUfO0yz+lj/Ll6Yk4A/m1uAncX/WLJdjbh7iddx0LQK2B7FxD4DordBj2Wwt3f9NBILsNvvjPwJvDtS379nYlY9N5W1DbF4TWd9v0xJZQt3eufu00RKq4NvQ8AV1xbAjD+TATFtaUn/qsyWM3cPXFtfx2mL3PklI5HTtnuwKSZVikSIt6Mtk1L0Lr5LbRVf4xY/RrEW7ZBxJqBlONcN5ECG/59Jkae8DTydtnPL1RsCD2sgTJeduHlos6WL6XvdNiT10u7e7jYY0+qtx9SvBzFAO1AB2PcFe9X4693LfjEuCE8Q4zAtnWN+aqxqrIuxkAGBncmBRifpcGdYcHzX/ZDUW0AiLdsS7nNMHTo0LR5CIIgiB0HCWsTBEEQBEEQBEEQBEEQBEEQBEEQBEEQBEEQBEEQBNGrrF69OqN8TqQCK++dgERbdZfrYowhPz8fnHM4joNJkybhxz/+MWbMmAFuRN76kMLCQhx22GE47LDDAADf/va3cdNNN/W5Hf2RSCSCOXPmYM6cOaipqcHjjz+OxYsX44MPPsDatWvR0NDQswLBnUUKiFgTRKwJscZ1ndp1wYIFiESSA1OPOOIIVFdX49xzz8WCBQu6dHwbN27EPvvsg+9///v461//ukP6NfElIV3c244W1bYJxrh2UmB7oIlrdxgH1kFGTxzaChi3SA4098THhZXfDvyzssHTu9XCn5KhuSvC2pkcXIai2gCwtu4LxEXcFSbVFup1S6wUXoi12S6lBOdGbNSBpzeqA7253ktymI2ccRRHSjp3zD1MFs9CUU4x6trrvKB2xsAkwCXAGAdjDJxxCClgAi3VwXFwCCQkBxMSkgtM2W8qvrLbV7DmizW9anc55xifnY2ZhYWYlJ2DciPGa+WxQ9LDuoovzJQz386ZCiDE165B7cWXgAWuk7J5NyD3oIMyKqOnYCWlKJnzG+TsMRFZu0+AU1nhBYWGIQRiy5ah6YEFaH7oH4AQSVma//kw8o47FpHDD++ebQwwJ9iWEJBaaFuJaUtwCU9sO0QenUFCSiW2LRjgQLoBx2rI8iSUVZUSn3+2HC8ueinJpiMiEXwzN88V1U5pO7y+JAGAc5Rd8MOunYguIqqrIRP+9uElxWC5uT1aT3z1aiS2V3l1FBche8KEHit/TNlYrKpdoeOvJRKSwWGAhAAkh2AMTAo1tjJuSZNroQLm4L0lHySVOzE7G1nM3JckspgO/5Zww78lmBbahnsHU/ci5ov9VqTuEcGfETZK1MPYmyypYUtc+4S2mVofn52Fn5QU46b6hg7OokfVtiqcfuwZeOqFJ8NFtfUHkulx3LMiKKptRLj1f5a1cLcnfQd/O9j5MxxDB9rvKoIgiP7C8uXLMXv27IzzH3nkkbj88st70aKdgzvvvDOjfJ059wRBEH3BW2+9lTbP8OHDQ/0QBEHsGETIc7ggX3zxRR9YQhA7J3/9618zylcy8axetqQf4XOIdOwk/fc7Df1KWDvJJ9mRTzPVs93gIRutUIQ/6w0twCduK1yfWjTejprWGlTkVXTiqL4cvLnxddS314Pr59NKUJvrZVjPtb2JIjlTecwyAHedaZHjEV8Zgcuv/Sl+9/Prk+qs//hBZBXugpJJZ2t/rDVZshZplUmtbj3JT9pkBLd1pwklhXisT/SWw9/jQgSWtV/ekm3G7KPLMKycZP86orQgG5fNGIcr7/9YjRWu2LV0zyeDmswXpvV94tqul1J7GM0y4Ipru9+2uDbT69a0rK6YcEeexzCRdRaSHsAWKnbHPLOJgWcVIH/kkcgfeWTSrtG6lWjd+Dratr+Htu0fINawBiLWmsbODJEJrH/qeIw65QXkVuy5E4lq26Rr0+4UbZzcdpL1jk2SdrbdV4LjTJi99g2QQSnNm3q4vmZM/9YTY/vKVpPJm+vJjKvumBU8L2F+P1ccOzj+eX5gN20AiGqLaGZ+3Nwe9uMTBEEQPQu9SU8QBEEQBEEQBEEQBEEQBEEQBEEQBEEQBEEQBEEQRK+SSSAxAFT997ddFtWurKzEkiVLIIRAU1MTGhoaUFtbi9dffx2nnHIKiQ/3c8rLy3H++efjvvvuw/vvv4/a2lrEYjEsWbIEc+bMwdFHH41Ro0YNiACFQw89FCeeeGLK7Zxz3H///Vi6dCl22WWXLtUhpcT8+fMxePBgvPbaa101ldjJkFL2rBi9TPPpbwTVdjsRu7dDRfwzJLWYZXrbUwlc2smZimW6SqUmUFkHv7l7My9MDmCIJWJoi7dlWDYya7dOiGozAMtrV3gB3IASITUxfL4APyNAzXUAtiWcrYMMJaQKDLfiW01YrREVL8wphMOcjA63NynLK4eQcQiZgJACQggIkUBCCiSktywgIKQSNnbz6QDjhBSQQkBKgTm/ndNtm8o5x7fy8nBJUTGuLCnBTWVluLO8HHdXlOOJQYOweMgQ3FdRgYNzc1HOg0LvyZhfmKlySf0b1GvdzEhs3gzZ5u+3RRdfhIIZJwHxeKc+ocNLIpGcN8XvZWdQJYp+MAu5Bx0EZ1BleOCqDefInjwZZTdcj0GPPgJeVhaarf6634cK7HcGKSWEK4otIaSAhND3I6GvGO+fkEYiWUII1cuk1GMwgxsYD8Ddx40lFybQWKW/+tKroTb9oliJ2kvrNKUSZrdvaQWHHoLsUSO7dT46Q8sT/8KmvfbB5ilTfZ+2l1/p8brqr7kW20+a4X7q5lzVo+XnOrkYVjgcAgl1bvUYo1saUqq+LZknSWBkCaAFDd5/872kciflZIMDcJQshxq/ATg65lpt874dMGTpa93B/7N33gFSFOn7f6pmdjbvAktWBAQRAyCipyIKoiKK8cxyCsbzp57cKabTk/MMfOUUT1TMGA8R9c4zYQ6ICKenZJUkIGkTbA4Tun5/dFV3dU/qmd1ZFnw/ukxPVXXV293V1bv19vsUAxcq3fzxy3T1w60fOL6rfD8YsuSnmW7XxWW6z53OzB+ftE/VfUpuLk7JzfV8Tv/33//hLzfdiZii2mr5h9YS1dbKk6g2QRDEriMYDGL48OGIRCKeynft2hXz5s3LsFV7Bl7OU2FhIfbaa682sIYgCMIbGzduRHV1ddJyJ510UhtYQxCEV4qKki8wSX83E0T6fPLJJ0nL+HI6gqe62Gu7oDXHhljiwgxv/7eqFdtIZkH6xxNznHRqzcbx+QhZLnnbTGtHLSBqz7TKfM5Q1bQDTeHGtI5jT2VTzUYsL1sqdVF1n7C5pXyxaoFf+5rIxX+l1B1n1hLI1tw3B8PZF5+NyyddFrPtykUPoX7Dx7IpXWxVthO1RGYsmL2v9V6BFFZOyWfmFL21+50uFi+UIxnK8wVhoGsHPy4b0yGFtg0uV1oAACAASURBVH69jB/dG/175kuBYOVvUj8RCBGRfkUBgYiZrsrCLmsuBKuJCOvbUS+/2P5a5dW0y+nX2e19TCTSHDs9qs/FWBw90Xga6NAfgU4DISJNaN7xI4xQQwIbUkcYIWx8YwyCVdrCMHuMqLYig7Yrv5sjidnjRZQAtEssO6Z98QSptbENst+oBQSsJ5ztL7R/OMCkt5W59mHaj35MVt3cVZf+dNZs2w1EtQGgYevChPkA4PP5UFJCC24QBEG0Z2jpGoIgCIIgCIIgCIIgCIIgCIIgCIIgCIIgCIIgCIIgMsoRRxyR0fonT56M+++/n8Sz9zA45zjiiCOs/qOCS2pqavDBBx/gk08+wXfffYf169dj586dngXcM0lOTg7efvttT2WHDRuGLVu24MYbb8SMGTPSsr+yshIjR47EWWedhTlz5iAQCKRcB7Fn0N6EoZOJ4aZCysHXetOJ4hfduwl34OvuAQOLf4gxYsrjlnPHfrqLMKadI1nEHQgoK2KwQ04ZY6gN1iDHnxPPytRIUVS7tH47apqrLYFRJoVdfZoYKbdOgClgqo6FQx2oDP6G0IIBpZC9CgQUAJgAYwyF2YWtc6wtpCi7CJz5EDLC4DIgXTAOLuw+wwyYgY/MFLjlAAyrP3D4mAFDHvPYU09C5y6dUVFekbItPX0+XFZQgHPy8pCrCb2areohytIuGfSoQqHdnVnvsvanff2tMOhQMC0Bh1jjQO2jj6H20cdSrisW1fdNRfV9Ux1pHR+ajvzzzm2V+hXZR/wGnf/5MspPPwMiHHbkhX74AcFlyxEYMjjt+iMibF0jdT9YCgFSjEJIIWwTM/jcEAKc2dfMFNhm8sKb5a1rrP6RIvfyTsXCL6ODW4cFAuju8zlNgBaDzpz9Ri/T4eLfpX0eUqV50WLs/NMNbdOYEAguWZrxZvp02BebajbCgAEwDi6ACIQpgC20+5OZ9zuXo6kAUF1Zg59Xb4iqc1AgAPWUs8cLJc4trGeRHH6ta6v+IrQWPYB9rRkEOKLHD+sZAHeYtv2v/pemIxSdOcPG7fLMEVI+ubgY68Jh/BQKJT2fADDryVk49PBDcf6F5zlEtZWYtiWqrYRKrKB0LXTdss0ZmE6i2gRBEO2PMWPGoLLS22KDfr8fCxcuhN9P4eFeWLNmTdIyQ4YMaQNLCIIgvPPII494Knf99ddn2BKCIFLBy9/F69evT1qGIIhoDMPAxo0bk5bL6TqsDazZFUQLrQoId3JCNpYF8e2aehy2X34r29ZKpOvTjFXEyzylsGd/1Qw0k/syYc8tb6vfhn2KereLBXV3NQ2heny04QNrDpqrf+UikPYix1zOaXP4mPIGwFrYWBfUVrncEjrn+MNt16F8Wznemut+70ag7LM/w5/XFTndhkn/pprbtv24tjixnMm3uoM2g69WZ5UOSaGv1uqY6Y/2RkbnQRNejvVdiTOb364b1xHZWTSX7gXOGCafvT9+P+MbQAgwJiAEd+j8mmv3+uRlM2BeX7Xgq/IqCStPWN4ptxi2ASHfGtCvl2O1bchdHPtZ3sgYR5BQ5dfGUZ3eh1W29XYCACBYvR516/6N2nVvobnyh+T1w3z/7uabb8b4343HYcMOQ3Nzs6f9RKQZG18fib4X/Bf+gh6e9tn9SOGlopSrZqqTupLluzcxhxT32OO2L17/c/ZFBvMesPuzGieVJz7KWPkR62UhPd9V3uVRdDob24+otog0m+NInPeWdi5/Mt7OFkOHDkVWVlbScgRBEMSugzynBEEQBEEQBEEQBEEQBEEQBEEQBEEQBEEQBEEQBEFklM6dO2PAgAFYvXp1q9c9YMAA/P3vf2/1eon2S1FREc4991yce65TfPLHH3/Eu+++iwULFmDlypWehHNam5kzZ6KgoMBzec45HnroIVxzzTUYO3Zs2gH1//73v1FSUoLZs2fjtNNOS6sOYvclrqi2l3jMVo4Pa01BbXed6YjjxottTbiLEL8+YchY54YxW9xYBvVZgfqOMsLaNgV0YYtYy+9N4SaEIkFk+ZKI/yc77Sl0L1XVqspV5vVkyn4VRs1MGWlNoJRZwd3MFk1lXIpxC4D5rL5haghrwYlKyJQxFGS1D2FtBobinA4oayiDeQm5IwRRhhZbx6ZSOAwY6rIKBgYDQjBwxvHHm/+IO266I2nbfsZwfWEhuvl8OMifhT4+P/yuOHThinF0X14hYAngRuV5On7AaGjyUNK13x52/weGDEb+xAmoe+bZqLzm+fNbJKwdioTUzQAIASFjgwUEBBMQhgC4FNeWIgKCCausLZ0uYMCAD6YwhSWoLlhUvDogwDhD6fbSKHv29vuh63sD0X1FZek//i5dkH/cKNmOsIKZ1djhjk1uybMuvHYtKi+7HMKjuHJLaf7qK0RKo89Va1OSW4K8rAI0hOpgyBPF5dgB7rdCtIUAOOPm+ZWllixeElVfHuPoH/CDy2ePAcAn+wq3hA8AQJgjlzaeWCitCsctzbR/EbVtp9nl9KFLbXMWncYAa5Q1t+3WuLRxZucSnF1ahiqPC+pM+v0kDB40CAcNPghKjEQ9swAS1SYIgthTuOeee/DFF194Lj9r1iz069cvgxbtOSxevBjBYDBpubPPPrsNrCEIgvCOl8U7c3NzMXhw+n/TEwTRungV/W1sbGwDawhiz2PevHmeFqku2u+cNrAmDi4h1F2KLuSp2fTqlzvbXFh70h8nIawv/CmAgw46yDTT7Xf0gkefJgBcefWVaGhosHYUEBgydIi1CC80HycTSmDbtowxhrARxta6rehV2Cs1O/cwDGFg3vp30RhqsESzoRaEZHJ23CWazeR8Nec+09/IIP2xzPK/mgseq5lsbm3dNf2vqCyrxFefOxdZFUYIZfOnYJ9z3gK49CIyfYlLJt22HJpbySHE7OxDTHaDmJ5KR7n4qq1ugVtoZWUPF+Z2j05+nDOiffiRdxdOPqwnDuxViFWbak1fExO2L1AiwMAEh2DKQ+WD6SASMk36lXTBbSEAZgCCa6LBQhPeNtOEMLR+Kp1OWnlVLj66J5xFZQnE8EfGeZYYoTqUf30nqle9nOy0WTDGcPzxx+Oee+/BYYcfBgDYWb0TA/oPwObNmz3VYYQa8POrw9Fv/PfgOR3cLXi2pX2TwgtFKVetPZMdyfbC9tFN630mBXFtS7xavd+ji2jbfZBp286m1ds0MR+2UbaxqHzlQNUEtdU5iPLOxvPWshhpKiXqJFpmR4I70bBlAULV6xGuL0W4oRThxjJEGkoRbiiDEawFAPCsPPjzusOX1w3+vG7IKtgLOd0OR8Pm5PPzo0ePTlqGIAiC2LWQsDZBEARBEARBEARBEARBEARBEARBEARBEARBEARBEBln/PjxmDJlSqvXe/nll7d6ncTuycCBAzFw4EDceOONVtqyZctw33334YMPPkBVVVVG2z/ssMNw6aWXprXvfvvth3Xr1uGee+7BXXfd5Qwu9UhdXR1OP/10HHfccXjrrbdSEvgmdl/iimrvAjIhqh2r/hYJbHstvhuIa8cL3Y0KQneLZaoAvTgB/gzMFL51VGDuZ0ghVKHXo0qZiaaYtgxAZswUZhZMoLq5Gp3zuqR7uEmvoX7M6nArGstR1rDdOi5ACp0yDiYYwFWItgr8swO9wXV5bXMfzuwgPsaUsKkKsDW3CwKF7arvdMrphO112zSRVdNe8zwwSwQ2YkQA7gMQAYQPnBkQ8hobaj8hMPGqiZj616mor69P2G5YCJRwjtNy8rTuZ14jq/vF2VfvsloPs8KYo3tnAjuqU3v2t6dr15rkX3hBTGHt4MpVLaq3OdIMp0S1OX4KJmD/B0D2H8HUvarlW+IeUHoHltYH43JfuOQIDIGCwujfc/b1+6RwRnR4sXtbD0EuOuM0MJ+vRefCC0ZFBSouvgRGdXXG2wIAo6oKO2//S5u0BQD7FO+DleUr4UMEgvss8WshImCMQwgGxgFDE8fmEFj6dbSw9kFZfvjAwJhZi089V2S+unZcSzNFt7Vr7dYh0PbVisR9nqp8t4i2O5xbjaMcznKALait8rLBMKukBOdVVCDs4Xe4SCSCk0efgh82rEJRQZFZJ4lqEwRB7FEsWrQId955p+fy48ePx8UXX5xBi/YsZs2a5ancZZddlmFLCIIgvGMYBtauXZu03NChQ9vAGoIgvHLHHckXIwQAv58kfggiHZ5//nkPpRiK+p+ZaVMS0FI/aSzhzETEE9uMz3vfVOG2c7ujU2HmxyLlr5w6dar8bpLQUnk4+uKXSX2aMTwByqd5x5TbLT+FuQCoYXko7Pqk90kK5TLZnu4qbQjVo7R+O7rld0/jTOwZfLbxE2yr2yp9i9z6NP+zly3m4OBMy5GLGvt8PviYD/YstuaXValM+nAZRyDgx4znH8bFp0/AqmVOX1aoegMatixAfq9RcIi2WgLZMkn+61h8kzF7NU7m7pXu2f9Y3gP3PRerR9t5wlXuipM6wMd3//n05uZmbNiwAZs3b0Z1dTUMw0AgEEDnzp3Rp08f9OjRo1X9Btecth+ue+wbQHDtPQXnJRQMUlxbgMFQLzTITymoLb1TlqfK3EleHgNKpF1o/5r7Cas/ObuE7jlyj0Wxjj/KIWOmxlrsF9BEgwUat36NbZ9dh1DtJk/nbMghQ3DRhRfhgosuwF577WU5RxljyA5kY+Wqlejfrz/Ky8s91WcEa7B+zhHY93ffgfvVAg27f192ksozONWqNQe2I9n5zo3ThGTPeT09xngms+XjzfLZm2Og2tfu28JRT1RndG3p5aIOyuWfdJfRvwtEGisRaa4Fzy6CP7dzVHv2XtHthOu2oPbnd1H38zw0bP0KEJGo/dwYoQYEq9cD1euTlnVDwtoEQRDtH5p1IwiCIAiCIAiCIAiCIAiCIAiCIAiCIAiCIAiCIAgi49x6662YO3cuVq5c2Wp1Dh8+HDfffHOr1UfseQwePBhz5swBkFmR7by8PMybN6/F9dxxxx24/PLLMXbsWCxbtiytOj777DN06dIFTzzxBCZMmNBim4j2hycx7UQxbB5jwTItlJ0uiexKS3Q7XjvtUFw7OkBckUgWVO6rgvKEO92OHY9fv6sOMEAY2j4yrlNGsJoB6ZpwJxjqQw0oigQR8AU8HWsqxBLVBoDl5csBcBlzqoLpuRTPZlY4oI9xMBkEbobUmoG0TAX9MVNYVQXqOoMLZZsCEIyhIFDY6sfXEoqyi8FgCggAEfM4rSPgACLgggOcwxAGAG4GFwvzkwkmg4rNOnyMY+LvJ+Kx6Y8lbXtGbS3Oys13hHtaIZLayYsXlu7eVvLKsURx3dtqP2PnTjgjq2PT3u711iZr//3BCwtg1NY50iObN7eo3qZIkyVSbQ4vwvnJpESFEIBLbJvJcQLcvoeV0LZgpkCy3TmYfR3lperYsUOUPW80NGJiXqEmia+hXWIBYH04hFWhELaGI/h/p5yMbi06E8kRjY2omHgZwpt+yXBLgGhuRuO891EzbRrCG70F2LcGvQp7YVXFcoD5zPGEmaLTQvg0IQN5ddQFZsB3MYS1BwUC8jpK0WpdHEFuMvkEsrOifwtQTzVLJyOG3foYwrRUZ2C4Lo9gtuMW0rafePI708vY+/Tw+/FAx474044dnn7Tqq+vx6gjj8O3y7+Fn5uiDl5Etd1HRKLaBEEQ7Y+amhqccMIJnhfM2nffffHiiy9m2Ko9Cy9za7m5uSgqKmoDawiCILzx2muvwTCMpOVooQWCaF+89NJLnsr16dMns4YQxB7KggULkpbx53cHeOv7oNoKI1SH2vXvATCn7LI69EVut2EyVwlkJvv7MZb4plLWZGgOCbz0WQUmnb7rBKITypYmchZB82kymAv7puXTFFZd5sSxtmCwzOOMwRDWjCsYgFXlK7B+53octfdw7we7h/DNtsX4oXIlzLlpOUet5qkZACW0zdR8se1j5cx5Hn3MB5/PByaYJcjNle/WqhcAGPILCvD0nCdx9IHHRNnUsPEzW1hbzVGrti2BbWHPnbv95NK5K6yy0DO0bV2sVhejdYvMqmIxRG5lG0V5wNlHt938Q3NzM5544gmEQiFH+hlnnIH99tsvpbpqamrw0Ucf4dNPP8WCBQuwcuVKRCLxBWw7d+6M0aNH48ILL8Spp57a4oVFxv1mb0ydsxxbKpusU8qYiBbXBmwtbXXvMy6FsQ2Y10X5wU2Bbbkst+3wt9LUd81HCegvViD2iJbeuxzCiPFuihAIN1Vg6weXoXHbojh12/j9fgwfPhwzHpmBgw46yDRTW+1ar7+goACrfliF/frv5/n9uUhjBX5+5Uj0G//dbv28TUzCp1QLq2au/qOSNXHtKB1tFitRrxSugQ2OiqzfHZhW0u0ZVZLasX5/iHswzk95PzB3uj5GQ6CpbCnqf/kCwZ2rEar+GcHqdTCCtVat/twuyNt7pPwZZf5up6wXBoLVG9BcsQzVq2ejuWIlwg2lCWxsfUaMGNGm7REEQRCp06rC2v0GlsC5TE/7gWxLD7ItPci29GnP9pFt6UG2pQfZlh5kW3qQbelBtqVHe7YNaN/2tWfbAgHfrjaBIAiCIAiCIAiCIAiCIAiCIAiC2A0IBAJ49tlncdRRR3kWjElEx44d8cknn7SCZcSvhUyJbHfr1g1Lly5F586dW8NM9OjRA0uXLsXMmTPxpz/9CcFgMOU6mpqaMHHiRDz66KOYN29eq9lG7CYker2gjUW1W1pPqkLZToHllr9noZ5X7V00ksUIc9My00MLsNSf2yroXE+3mmAMwhB2KSY/ZazpzqYd6JafRrB+gm4UT1R7S90WlDeUaWGvKsDbDsyGCujW0rgVQGgGEVri2mDwyRaElaLVJQOzCwIFqR9fBmFgKM7ugMqmCghhBpMrkXAOASE4wAEuGAxowgJMwDAMcM4hhAEBBh8AQwC3/uUWPPXoUwgFQwnbLo1EsKC5CSOyc2LYZYYlMy2O2BFSrGKUXfsJZymrrlhC3AAgwmGEKyrg79Iloa1u/L17o/gvd6S0Tzxqpj8EUV/vSMs5/nhkDz/KkRYYPLhV2osJY/D17Anjp9WOZKO6ukXV1ofqLSFsSxQbTjELS3hbbemX0KE/4FbIkMWZEuaWAb9y0YMBB+4PvOHcpTJioBkCOXJM5ABqDQNfhZqwJhRClQDebmhALmPYIUXKuvfojumHH+ZsV9neWgssRCLY8YfrEfz++5bX5cKoqkL9K3MgGhoQKStHeN06BJcsgWhsbPW2klEQKERBViHqQnXggkNw8zkgmAFD+ABmXhPObHWDbZvLsHHtxqi6BmVnAXDKVqixyQfZWzTBCzU6q21dfNsuC+f1leLZ7i6p9tM/AaeQtvqul7fSWXS6W4R7eHY2riosxJO1drB4ItavW49LLrgEs1+b7VlU2yGSTaLaBEEQ7ZIRI0ag3vV7YjxycnKwePFicB5zCREiDl7Ob3NzcxtYQhAE4Z1Zs2YlLcMYw8SJEzNvDEEQnikvL/dU7vHHH8+wJQSx59HU1ITS0uTCiXk9jkpapk1QWpYu/1oiIs1V2PzWWWiuXGUnMo4uR05BxyFXwBau1EQ5XTh9JTGEOOXHi59W4sqTuiIvu338fZls0d+YxHInMGb5nJSAsiUjqq4FY2CWqKlcOFj6AcxtfSlH5T80PYerKlahrK4MeVl5GNLtkBYc8e7FsrKlWLz1ayhxaiWUzbXzowS1lVQ25xwcHJybCxv75HfGODg3S/l8Slbb8thqs9q2T7drt64x7Qo37oQsCnvm3X2fMHX5ZX/g0u9kFrOE16Nwp8frnyJBWbnMrLDTzxpehNxA28ypCyFw+eWX45///GdUXv/+/T0JaxuGgXnz5uHpp5/GvHnzUnpvqaKiAnPnzsXcuXOx3377Yfr06Tj11FNTOgYdH2e4aHRf/P01U+AdwpBuJuZaX1l9ZxAwHO5HwbgcbaTnSMh3GYSAvei0WQf0cpYHSluQ1Srnxj32uvtGrHRtV+VABxCq24KdSx9B1Q8vQ0QSz11169YNvz37t5g0aRL69+/vrDaBH6dTp05YuXIlBgwY4HmOMly3FT/PORp9L/ga4K0qXdmOcL990JpVWwOQ00fXquLarr7G4BDXNp9/Qvt9QpXlcep3txU73V5CQR6n9AUboTrUrP4Xqle9gObKHxLWHm4sR82a11Gz5nUrjftzYYQbwbPyYYS89VOCIAji10ur/nZS3Cm3NatrVci29CDb0oNsS5/2bB/Zlh5kW3qQbelBtqUH2ZYeZFt6tGfbgPZtX3u2jfsoOIIgCIIgCIIgCIIgCIIgCIIgCILwxhFHHIGTTz4Z7733Xovq6dOnD+bNm4ecnGihRoLwgltk+95778WXX36JyspKzwFh2dnZGD9+PB5//HEEAoFWt/Gaa67BRRddhHHjxmHhwoVp1fHtt9+iZ8+emDp1Km688cZWtpDYFbRoYYLdTFRbryMdkWzP+3qIi2s1cdVWJl64b1QQuls8UwbmxdtfVgKlbqzi3mC4wvCYEiw12xIyOI7JCFZhCEv8kwFoCjehPlSH/KwUxKfT6EZhEcGysqVWkLeQx8DAwIQKxuby2Ow0U/DVzDODw7klfmAKuupS2jI00BIrBXKycuBj7W+B+uKcDihvKJPHLQDBwUQE8PnAYcAQZpQul+HBBgAwwAcOQxjyHAEGBDgT4D6OM885A6/Nfj1xwwD+r6Yab3cxf1+LGfJpiSebXw0k6JMuhOszHsHNmxMKa8e6t309e6Lw6t97tCQxdU88gYgrGDl7+FGtVr9XWKzfm0OpL96hUxesBaR4vuMCS+EKoQQs5HgiTOUCJSdgiXIDSuhCinQLFaBuCx+YdZr9URgCvz33LEy7e5rDnnphYEZtNc7Jy8f85ibMbwri+2AzIi67G7Vn6dixY70fcMJBMz7V99yLxnnvO9L8vfZG+JfNqVfmwqioQPU997a4ntaie0FPrNnxk3ldhWEKawsGMAMCHEIIGEyKTzPg7zdNi6qjgHP0zcqKKWStFjYAAMY0WQOhl7S31NPQFFaBI1/VFVtYW6G3qEtzOAWzdTFtlafna6HkVvqVBQX4IRTE/CZvYp7vvPUOpk+bjsm33Gi3oJ5t1rbeumyPRLUJgiDaJddddx2WL1/uqSxjDP/5z39o0bQMccIJJ+xqEwiCIBwsXrw4aZm9996b/GME0c4IhRIvQqg44ogjMmwJQex5zJ4925N/tGjg+DawpjWxvSVVK19wimoDgDBQ/vUUNFetRrdj7gPjWQmqiOHs1JLM+VHT51dVF8HzH5fjmnHdWvNgYqL7Kz1Pr7uEyS2x0Tii4tHC3NI/zBgMTTSUMZh+SynEa6YKfclZy5fBLP+hWa60rhRltaVgYPj3D2+AM45BXTO4WGo7YUX5Mny56XPT96v8pjA/nYsPc3CVzmz/KYMpxA3AFNWW4tnm+ebgzGeJbzMG6Z9VdZn7P/3IMzFtyyrcCwCzHYtuoWNr/prZH8qPzfS7Re+V8TwG0NL1PV09WrPB7pPq+AXOP6bY8/x7S7nzzjtjimqnws0334wHH3ywxbasWbMGp512Gq6//no89NBDaS8ad8HIvpj+xkpEjAgAnyauLZzi2kJ6dqxTrcYOAbCILGJ7xQW4FOWXQujMee3MTsblflJc2zGgJfI0OUc+EQmisfRbGM07kVXUB4GOA8E0cWohBEI1P2PH9w+jZvVcCCOc8JwEAgG8//77OHrE0fD5UntHQfXFHj16YMmSJRg0aBCampo87RusXocNr49Gn/M+h+0J29PQOlRGqmfJxbWj7NH7UyKB7Vhjl3ObSRssgW1rYHSPUTGe3tp4an51+iXNdIbmnT+hauWLqF09t0WC2EbYXEy6PYhqP/bYY7j55pt3tRkEQRBEAvbUZT8IgiAIgiAIgiAIgiAIgiAIgiAIgiAIgiAIgiAIgmiHDBgwIGVh7f322w9+vx9HHXUUJkyYgGOPPTZD1mWe9iBA1lbBWrsLgwcPxquvvmp9D4fDWLFiBRYvXoylS5di9erV+OWXX1BeXo68vDz07t0bY8eOxW233Qa/P7Ov4nbo0AFfffUVXn31VVx22WVoaGhIuY5QKITJkyfj6aefxgcffIDevXtnwFKiLfAkqh3v9m5lUe3WEt/2SqL2ko1pSQW2vZ6bdiKuHR0grkgeku4IxoMS1xSOWHR1nqLaEO79GSBMpW1L2JTBFMa1G5DlYNlW2ViJXH+eDL5uGbqN+pH/ULESDeF68/ik6Kj5P5fB3KaoNmfcFtVmtr1MBoiDMagwbzBTdJtr+XrooQBDfiAFwfA2pGNORwgYEMI8HgMGOOMwDAPgHBBmEDEDtwSPYQgILiDsFBhCgDEBQwjc/fe78cacf5l1JGB9OIw14RD2k8/LqJBPLV40WvYg9u0pXEK3sUoKLaV540bkDR2a0M5fA6I5hnhvdvoiXEII1AVrzethaQkI6yIL5r4mUjBbBq+b4v7Cjmd3a/0KRKsSa1X27tsbx4wcgS+/WOBo5+X6Brxc7/33peNPON5z2XSoe+5F1D71tCONd+qEklnPovTEkzLa9q6gW353/FT5IwABzhiEMCDk+AtAjsUGhOD4Yt58fP/1kqg6BvlNUW39kpvbQsl0WGOv9cmEY1zh1r52gDjT+yjsvqbK6mHfusy0HhJu5ZuPBU0uIEaZBN/Vz0MdO+H0snJsiSQWR1DcdeddGDpsqCkAKp9vuqi2s0X7b08S1SYIgmhfvP3223jsscc8l7/hhhswZsyYDFq05+LlmdWiBcwIgiBamY0bN6K6ujppuZNO2vP+niSI3R2fz5d0rrSgoH3OHxNEe0ctlp0Q5kN+r5GZN8ZuEOmLbbr3FaheOStu6Zof/olw9Qb0OOkp+AIdkrQvXJsxJtcBPP1BGcYf1xnFebtmsdiEZy+x+8f2aTKACc1n/QnbUwAAIABJREFUqvycmi9TzYcqMVyhN+zwi5oV2ks5QgpDm37FZduXgHOfXFBY4N8/vI5gJIhhPQ5L6/h3B74v/R++2rzA8o8ycOk3VYLZ5iw+Yww+yAWNpfg2lwLZpmA2MwW0paC1lQ9boJtzH6yaGSyB7XfeeAfT/vr3mPYV9D8V0jhHH3F0HynObToNXY4BoXyN8fzuCrfIslW1U+hdOO9p9/eDe2ejf49AgnZaj1mzZuGee+5pcT11dXWtYI3NjBkzEA6HU5oT0+lSnIORg7rgkyWlUs+Xy/tb3fdqHsiwrre5aLZSXxfaPa5+tOtqiQsbAONaecBqCLDEhB2rDjN9cGEwgjWoWfNvNG6ej3BTJQCBxm2LwbPyHeLA3J+LnO6Ho8MBE5BVtA92LHkUteveAhL2SaBv37547rnncMwxx6T13o7bF9SvXz8sWrQIhx9+uOfFYporV2DTm6dhnzPfTbn93YuWPO+TVc0Si2sntMVtV/TvFo63MNR7O9b4ZHsVLYFt3dHqqFezFwLN5SvQuP2/aN7xE4I710KE6sB4AMwXAHzZaK5cDqO5xts52M24//77MWnSJGRnZ+9qUwiCIIg4kLA2QRAEQRAEQRAEQRAEQRAEQRAEQRAEQRAEQRAEQRBtxrvveguq8Pv9mDJlCu64444MW0QQTvx+Pw455BAccsghu9oUi/PPPx9nnHEGzj777JSF6RU//fQT9t13X9xyyy247777WtlCItMkFXpKpBWVLM6LJa+/rYW0U8Eprhz/RMQW43WRJC6uvYhr69hioCy+6UmC0BNWjgRB6CrITo/3Y0wGsgPqX1PwlIEJAUMYKG8oQ7f87p7bj50VO7OsoRxrd66VwdcqCFCGRgsGxs1jUUHdKhicyeBqU3QbdrA1GCCDv+UBQikAcy5LMPM48/35yY9pF5Drz4WfZyEYCQKwxeW4jJs0GAcTBgwreNNQUq1SDFlAMMAnxbkZM5BfkI9RJ47Cpx98mrT9KdVVmF3SOX4Bl9q2hyErJZrWrIlfVzu7nzNJZHtpVJqvc0na9dUEaxAREXDmk4L6SrzCUqOw0oQw+5H7WgMO3X07aB1QKsi2ALdhWKL4kML2l/3+8ihh7VRgjOHYkcdmLCa68cOPUTXlr9ClSVgggM7Pz4J/D13opEtuZ3DOIAwBYcr42yIFzIAAg2EwlG3ejgdvmR6zjnH5uQBia6vrd6z+XWijtJkonJIxSg/BLX6B6G7pHhWYfN6pOphj72gb4fp0264vK+EHw9zOnXFCWSkaPYh6CiFw3lnnYdXaVejRvQfcotoOkWwS1SYIgmiXbNu2Deecc47n8oceeigeeOCBDFq0Z0PC2gRB7G48/PDDnspNmjQpw5YQBJEqnTt3xrZt2xKWqaurwxdffIGRI9tS/Jcgdn++/fbbpGUCRb3hnHnbvYg0VibMb9j6FX7512noefILCBT3BaD8gu6/ZxL9DWTPF9Y0RPDI29txx/l7tcDq1HFNT2qWJRY3tvyUunhtzEM3/VxqKhSG3aYlvguACbXop5xctURGTbHnCABzUVqGTVUbUN5QZv596TN9oADw7uq3Uddci5F9jkvvZLRjFmyejyWl38v5cNOXqkS1Tf8qA2Q6V4sWQxPVlosW+7havpjJemwxbrUAM+d2WVWOMYbFXy7GzdfeEtO+4gMvQk7ng+U3pgnGulH+JgYYQoolq/To9wtElKdAV2F3fReu9rj0sUItKqu+m+VP+01h3PPdmnz44Ye46qqrMt5Op06dcOSRR6J///7o0KEDIpEISktLsWLFCnzzzTeIRCIx95s5cyaOP/54/Pa3v02r3TOO6o1PlmzV3ImmkLaQC2kLYVjpQpii2uZtrvz7pq8KcsxhQvmuuNUL7Gst/ZTWWxh2P7EkiV3dQESaUbXiRez4bjoizVVR9uui2gBghBvRsHk+GjbP93wOLr/8cjzw4AMoLCx0jJvxxlBtidqE9Q4ePBifffYZRo4cGff6uWnc9jU2v3cB9j7FwwIYuzVtIK6tmoE9nxl7zlK3xW1XojxXHY5nn+s5bM2nChjNNQjXl6Juw3sI1W1Dwy+fI1y3NZUj3KPYsWMHli5dit/85je72hSCIAgiDiSsTRAEQRAEQRAEQRAEQRAEQRAEQRAEQRAEQRAEQRBEm7B48WKsSSBuqDjggAOwaNEiFBUVtYFVBLF7kJOTg3fffRcffvghzjvvPFRXV6dch2EYmDp1Kl5++WW89957OPjgg5PvROxyMimqrUSRk5ZpD+gxYHGLSPHnOIWS5UfFxcYq0g7FtW3iBL85s8x8PQg9Rh9jYBBSMNoKQhdmuiEDRvUgdFWHUKLUQpfWliHVnIEZDA3hBlQ1V6FDdodWOWp1WE3hZny3/VvrDCgxdaaCqhlsAW09kFvZp4K4mRk8y2RAOFO7Cy7FtG2RVRVYyDlDXlZuyrYbtbUILVmC0I8/IrxxEyLlFRCNjWad+XngXbrA37cvAkOHIjDoYMDnS1JjbAqzi1DRUGbGjYObggAcgAFwDimqrQcbGzAMABxmKLFgMJSoMUyx9P97aCqOOOjIpGPUsmAQpYaB7pxH3WKOmE0Zh251O1c9+l0ntLsZWn0C0fs1/PBDyuOYV4HZ3YXI9u0wqqIDuP19+qRd546mWEIfwqkgDCmMzTT1ff3aMlUGWhnhFNhOwNjTTsIxI4/Bl198mdYx9O7dG927exD5T4Pg0uXYce11MG8km06PPIzAsGEQ9fVx9kwN3q0bOs2IL7xW//LLaP7vN63Slhd83I+iQDGqg1VStEDAkM8QCAEOA8FQCPdefx/qa6PPwSm5uRiUHQDgvOftEG5b3sAtXu18zJlC23ZfE46yVnA6oj9j9zx7cIq1Tzx7WYx8VYuS8CjkHM+XdMaFFeVw9pbYNDc3Y/hhw7F2w1r4s/zaU187ehLVJgiCaJcYhoEjjzwSwWDQU/mioiJ8+WV6v+cQJsuWLdvVJhAEQaTEO++8k7RMXl4ezesTRDvktNNOw1NPPZW03KhRo1BbW4uCgoI2sIogdn8qKiqwc+fOpOXyeo3KvDFeSEt7k4EHChFp2pGwVLB6PTa9MQYdDr4cJYdNBuM+12S7q2HbsRfDJoaXPi3H+cd0wn49U/dtOWuS/sQ4xx1fNDuezLadZfkyhTPPqUOqiyK7y+nipKYfzLYJ1ry1Okn6KeNgCIsI/rftW3BwCCbALSFus4n5G79AZWMlTt//DPh5VvyTtJsQjATx4Yb38XPVevg0EWwlqs2YWqhYiWrLBYyloLbleWVyP6g8ppWXYtuMwcfkHtJ365N1rPlhDa65+FqEQ+EoG/P7HI8uw/8MKN+vhXOO3M6Tc+OcWx1HCFNY2T2rH+15MBHav3Clmpsx8jSdXMYYTh6W+cWZly1bhnPOOcezKHKqlJSUYMKECTjvvPNw+OGHg/PYixmUlpbi/vvvxz/+8Y+YPuRbb70VZ555Ztz9E3HisL2Q5WcIhQ35FoABCA4llm3CACjxbHW3C/P+Z840AQPMsTyu/W6E8ivZdep5moMTDEAENWvfROV/pyFU+0vKx5UMxhjOPvts3HbbbRhyyJDYZeJ6t7z7dYYPH453330Xp5xyCgzDi8cKqN/4IbZ98nv0OP5Jz+3snrSBuHa893li2gLEfrnJnQftu5lvhOtQ/cNs1P/yORq3LYIINyWon3CzYsUKEtYmCIJox5CwNkEQBEEQBEEQBEEQBEEQBEEQBEEQBEEQBEEQBEEQGeeTTz7BCSec4Knsxx9/TKLaBBGHMWPGoKKiApdccgnmzJmTXHQ5Br/88gsGDx6Mq666CjNnzkwraI1oGzIuqp1GXty6M621GC9+K0a7uv2xggUTCmx7uKUyLq6dJFYtXhC6CgNNVGfMIHRoQegMYCJekLurDs0SOwhd1W0G0ptf7UBWJe65o6ESWTwL+VlxAokTiZs7rq9JxIjgv9sWoTnSBDAVPC2sY1Ny2kIIK0jbDOCGGQgumBXIDZVnhYAzS2xbHgWsgG2p0BrwBcCZB9FrIRBcvgKN8+ah+fPPEVy+IqaweSx8XToj77zzUHDFFfB17eJpH0VxdjHK6kvBYJhXinHAkOLamq6CAfP6mwlSFFcJqcsgYjPImKPHXj0w9LBD8N033yc+ZAB/q96JxzqWWGnuu0cJFaSKCptW7cSicTmJ6TV9+lnM9MChh6ZdZ0VDmSWILQwBcFtcX1idKv6FFeqfWPlWPLoAt+4zWxBZCJj3LhimPnQfjjtyNELBUFxbs3OyUVhYiNFjRqNfv77o1WcfHDXiKOzTa5+0jj0Zkc2bUTlxIkSjMxC5+PY/I/fUU1u1LV5YiLyzfxs3v+nLBUAbCmsDQKfcEuxsqoRPCRQwQBgGBOcQEJh1//P4adnqqP329ftxWWEBmKVJYI5M+m+puiyCgBrCzHEgVjnIMg5BbNW/YpRljn3cMCmo4iwfT0Q7Vl3q6eQud1BWFv5W3AF3VEcL4MeitLQUY44fg8/mf6rVKuskUW2CIIh2y/nnn49NmzZ5Kss5x6effoq8vLwMW7VnE1+AxiY7O7uNrCEIgkiMYRhYt25d0nJDhw5tA2sIgkiVqVOnehLWBoA+ffpg5cqV6NatW4atIojdn2effdZTuQ4HTsysIamSQDM6FjxQlFRYGwCMUCN2fP8oqn98BQV9T0Fh/1OR2+1wQPqnpDw0okU2GSDC0GcmwxGB21/chLm37u/d0FZAnRq3T9Ph+0xw7pKeWsbkGomyNsOuHdqiw0zYM8RC+jMsXyfM87h0+3doDDVACUtDzrVaQuIMWFW2AhUN5Tj7wPNQklsSy6LdgorGcnyw/j3sbN4JH/fZc9lS7NoS14Ypjq0vZMylQDbnHAxcE9qWwtsyTZVV5aHyVGuMoXRbGa46//eoq62LsjG762B0O+7vpo/T8iHoM+5K+BiWALuVrBwKjtl5nVgiyuqbU5zWtaynbYJQPnM938ABvbLRrUNmJf62bNmCcePGoba2ttXr7tKlC6ZMmYLLLrsMubnJhfi7deuG6dOn4/DDD8dFF10Ulb9mzRosXLgQI0aMSNmWgpwsHDWwC75YXmp3AUBqmUt/lFDC7kpQW0Aww7yOSlSdqU6hhLINc1lXAZgi3Rz6aGNu6d/V2w8M9Zu/QMXi+9BcsSLl40mGz+fD+PHjcfMtN2PgwIGtXn8sxowZg1deeQUXXHCB53fRala/Bh4oRrdjpmXYul1NG4lrq6aQbG5TE3yP+RKV2xMqULv2LZR/PQXh+tIExpCgdiL8fpJsJQiCaM/QKE0QBEEQBEEQBEEQBEEQBEEQBEEQBEEQBEEQBEEQREZpbGzElVde6alsjx490LNnzwxbRBC7N36/H7Nnz8akSZNw+umno6ysLOU6hBB48skn8cYbb+A///kPhg8fngFLiZaQMFAtWTB2JkW1vbTvrjMNAfioJlX0a6pta8K7qeQlrTfT4topEF+bNrFAdsz9Y4qma0HoKs7UXbsVhM5UtinMLIW6mSavzcER4RFsr9+GHgU9kedvmVhcRETwzbbFqGmuBmdcHoYt+G0fIDMDuDkDE2Ywt2kPs4KwVTA3Y/KHKzFwBsY4lKA2kzG3jAkwxpHrSx5IXD/7FdQ98wxCP0ULyno6zvIK1D42E3XPPY/i2/+MggmXaFHhiSkKFFkS2VxwGDDMYxaGLMHMQGEBMMFNAQEuYBgGuE+eUyFgMAMcPhhCgDNg6vSpOOmYsUnbn9/UjAbDQJ62kENUv5XxnXr4Z6Jw0Hi4y4W2lyJUWoqsX6tQjRCoe+HFmFk5x41Ku9rShuiAW3NctL45P5XIthAx+m1iKQw13mp3tVW8/4D+eOSpRzDjgRlYtWKVtc9ee+2FE085EWNOGYMRI45GTn6uFDWQQfRg8HkRw08Ro6YGFRdPRKS80pGeP/4iFP6/q1u9vfZIx5yOEIKZQgUCEIxBMIbmpiDuu2Yqvl+wJGqfXMYwubgYPsagJAuUKIGUbLfSlHiB/R2yJGRJp6i10MrFCiOPJazN4O6RtqiKO98t3RFPnJtrv3GwqP0YzsrLx4pwCHPq6+GFrxd+jck33IQHpz9o20+i2gRBEO2WZ555Bq+//rrn8vfffz+GDRuWQYt+HXh5hhUUFLSBJQRBEMl59dVXYRhG0nIXX3xxG1hDEESqdOrUCd27d8f27duTlq2srMSwYcOwadMmWviWIJLw5ptvJi3DfAFklxzcBta48CCenXyxH3PGkgcKU2o60liJ6lUvoXrVS/DndQX35yG317Hg/mwYoXrwrHz4cjoh0lSJUO0WNJUthRAGOh16DQr7nwbIsed/a+vwwidlmHB815TaT5X4/soEJ1EtBizPof4J6YtQp9ZegFVE1aH+LnQsGCxgz/cymP5NxqT7QkAIhsqmCvxQsQoc3BJktvLBIP8HAFQ0lGPW90/j+L4n4tAeu9/f8t+X/g+Ltn4NAwY481l+Ui5nsE2fqRTPlqLaXBPYVgsXy1T4wO18TUyba/v59DS53VDbgN9fcDW2b41+lmYV9UbPMY+B+3MQa1ZeX3AZ3PTrAjJJLqoM2P0g2qOQ6IZ2913tu+X70vK0bQHg2IOT+5BbQm1tLcaNG4fNmzc70i+66CLMnj27RXVfccUVmDZtGjp27JjyvhdeeCE+/PBDPP/881F5n3/+eVrC2gBw3CE98cXybfb9b11KtdirepnBkEL46m6XotryLQImhbfNBaU1f6HVJYQU4FZo/UQINFWsQPni+9C4ZUFax5GIQCCASy+9FJNvmoy+ffu2ev3JOPfcc1FdXY2rrrrK8z5VK56BL1CIzkf8JYOWtQcyLK4N2ALbKYtrw2WbbWtw5xqULbgdDVu+bG2r2x09evRAKBTC7bffju7duzt+OOfYtm0btm3bhjfffBMPP/xwyvUXFRVlwGqCIAiitSBhbYIgCIIgCIIgCIIgCIIgCIIgCIIgCIIgCIIgCIIgMsq0adPw888/eyp71FFHZdgagthzOOKII7Bt2zZMmjQJM2fO9CS84aaiogJHH300zj33XMyePRt+P71evKtJKkLdAlHtFgtqx9s3mQh4OnqM7thnrY1UBR7VscUSkNxdxbVbJQhd1pFSEDqSB6EzZgb7WaF6zAxoZoLb10KYbW+t24Jued1RqIsGeOzDDEAwEsT/tn+LnU07ZFC3kLGGhn1dmS0uyhgDEyoYHPBJsWwVDA7AFNMGt4W0YQZ2M8bAVR1gMhDXrCfHnzwoeuettwGRSNJyyRANDai6/Q6EVqxAx2n3WwIIiSgMFFn3kMEi4MIHwQSEEPLTgGEwMA4YwpB9wTxGIVRgsdqWotwADhp8IPrt1w/r1qxL2L4BYGptDe4u7hD38urDSCpa/EnHLiFQt/i/6Hj6ad4rbSfUPPQP5F90IXwtEAWvf3UuQitWRKVnjxgBX5qL2RjCQFmDtqhHysOgiLltXXcrblhIAYQYTWhD3ZnnnIkzzzkDK5auwKKFi3HMyGNwwAEDwTiDEIYl66/6MuR44OOtK6wtQiFUXnE1QmvWOtJzRh6LDvfd61kIf3enOLsYBjMAgwM+wAgG8dkbn+P1J/6Fyu2VMfe5pqgIXf0+KAFrdZlskWr7maR+rdBHPqYJX7vzAJd4tupPLDovqqxrm2vbeqi6O93eh0WlOe3WRLAB3FnUAatCISwLBuGFR2c8isMPPxwXXHgBiWoTBEG0Y3788UdcfbX3BTZOOOEETJ48OYMW/XqIePj7a++9924DSwiCIJLz3HPPJS3DGMOll17aBtYQBJEOL7/8Mk444QRPZbds2YLrrrsOM2fOzLBVBLF7s3z58qRlAh0GtIElMWAtEdd07usLpC/SGJZz9cGVG5KWLf/yTlQtfRYlR9yAvH2OBcAw7Y0tOOagIuzbPSdtGwCkpDVqSxszxy4O36d7WlI4N+POWkoh5VgLBgOuRTylU0IoH6JMN2Dgy41fmL5UH4MwhDWnbHoYRVSdkUgEH657H6srf8RJ/U5Gx9xO3k7GLqSysRKfbfoEpfXbHULanHFrTl6JanPITyWgrUS1tU9ulVNllYC2U4ibqbos8W2GUCiM6ydMwupV0YsT+7I7osfYx+HLLZEpTlFtE7VkJyz/glNcO85JYFoZi7ieTDB3R2d2nrAaElYaABx9QOaEtcPhMM477zwsXbrUkT5mzBg8+uijLRLWnjZtWosFZK+99tqYwtpr166NLuyREQd1B6QoNoQBId8PsMS0wSDk4t+mCLZMY1JMW36HJcAtX5BgBoTmjbLT9RSBUO1mVH4zDbVr30pqa3Z2Nn7zm9/gpJNPQl1dHQYMGIAxY8aga7euqCivwAvPv4Bnn30Wa6VfsaSkBJdccgn+eMMf0VP6cHfV+yhXXHEFampqUpqjrPzuIfBAMToNvT6DlrUHMiiuDcB6aSdlce1o24xQAyq/fQBVy5+CMMKZs3kXwjnHscceizPPPBNnnnkmevfunbB8UVER9t9/f4waNQr/+Mc/8PHHH+PEE0/01NaRRx6J0aNHt4bZBEEQRIag5esIgiAIgiAIgiAIgiAIgiAIgiAIgiAIgiAIgiAIgsgYQgg88cQTnspyznHnnXdm2CKC2LPgnOORRx7BypUr0adPn7Tree2111BSUoL33nuv9YwjUiapqHbSCtLdLY0dhbB+VPiq44fZopjMVd7TjxUAGatp4fhJcGBRxxnrWOOle6HF1ywRKcRI2qFyCXZKkJXwKFQQOpitC2sFjEvRTabKSBuYLSeqRKmZLMuZCsQ2A9W31m1BWUNpytdgZ9MOfL1lIaqbq6wAbc44GIe9DQ7OtaBuGRDOOIdPimdbQd9aILdP2su1QHIAAOdQUtycCeu4cvwtFBxIg/pX5qDmgQc9lfVzP7J9OTCEAcMQMBAxt2HAMAwYMMW1hYiYIttCwBDmfWEYBgwh7xMhYEDIfLMb/O3+uzzZ8E5jI9zhmlFXXIuDjw499z7EucvVfPWVxz3bFw2vvY7tRx+D6nvuRaSsLPkOLoL/+x+q7vhLzLzCq3+ftl2l9dsRTiH4NqV7WxfVdn9q4v+qXktomTEMHjIIV15zJQ446ICoAGOh1LmZLbDNWSsKawuBnTfdhuaFCx3JWfvvj05PPgn2K1q4pChQbAoTMIElXy7B9WP/hCf/+nRcUe0T83JxVE5ASqbYItP2ohj2j09KVeu/IdgjtIgSudbzufbj+P3E1YajnON79O877nJ2feazg7vacAbx2Ysz6GVeLumCTh4WTFBcNvEyrFq1yqoRIFFtgiCI9kQwGMSIESM8CTwDQNeuXTFv3rwMW/XrYN26xIv/KIYNG5ZhSwiCILyxePHipGV69eqFQCDQBtYQBJEOxx9/PPr37++5/KxZs9JaMJcgfi2sW7cO9fX1ScsV9DmpDaxJgTSm1HK6DGl9O+IQqtmIyv9Oh5rlbAwauP7JdQiGMzsexZ+TTO7njbeoIHPNfzLlXHK3rfkprVqE2rL2tNpZtPlr1DRVgzMfmAA49wFgUiQa4Mxn+R6ZT85ac3OByE3Vv2DWkmcxf+MXCEaavZ6eNqUp3IQvN3+BuT++grKGUusMMHD4mQ8c0m/KfWDMZ/tblag2N4/fJ/PMH5/pU2U++LhPnivph+U+c1Fj3ZfL7AWOGRj+MulOLPpyUZStzJ+NHmMfQ6BICaXKFxAcs/H6d2gdQ5bl0oNg+bb1TqJUa7nrBQftx0GCVYKtdxzMcgJAlh8Y0jczPmQhBK699lq8//77jvSDDz4Yc+fORVZWVovqb6moNgAMGTIkpp+hpqYm7ToH9uqI4oIsWF4kEYGAAcAwhbaFuW0tFg2VJhw/wvXdgXYdVZ7RVInyr+/GxlePSyqqvf/++2Puv+aiqq4KH3/2EW66eTLu+ttdGP+78ejStQsAoHOXzrhx8o1YsXIFtmzdglU/rsLmLZsx7e/TLFHtXQljDDfeeCPuuOOOlPYrX/RXVK16PjNGtSvcY0lrV6+J/mvPwvh+O6c9wap12PLu+Vj77L7YuXRmuxPVPvDAA3Heeedh0eJFqNxRiVA4hG+//RZTp07FcaOPSzjv0atXL5x++umYMmUK3nzzTZSVleGzzz7DpEmTkopqx+KEE05AOBzGgw8+iOzs7Ljlxo0bh08++aRVxkaCIAgic/x63swiCIIgCIIgCIIgCIIgCIIgCIIgCIIgCIIgCIIgCKLN2bhxI7Zv3+6p7NVXX40hQ9ouaJAg9iQGDhyIn3/+GVOmTMG9997rWbRJp6amBuPGjcOJJ56IN998E3l5eRmwlIhHUoHmZHFZSXaPJ2yakuBpLBuZnu1QPG0lXBXpQWQx2mXOKGq7rG6nJdbpPKmmpGfqAXBCiF0iPsmkDGkMi2CJXrvLyCwlOqt/QggwTbhWnQvBotuwjleosyYghGoP5r+MgQntbDMGJrh1nplgUtCaY0fjDlQ1V6FrblcUZ3eIebyqpoZwAzZWbcC2ui0wIMzga1VCwJQzVeZJ25kKkJcC2wwCjHMznXMr6JpbguAqoJvLQHAOroL0GYewypnHluNLLyia+f3IHnE0so8+GoFBB8PXsyeQFYBoakJk61YEly1Dw7/+hfCatTH3r3nkUeSediqyDjggaVv5gXzUh+rBwWAYHOCG2R84wAzA4AAEA5gAg4ABA0yo82VAaGK29paBUSeMRLfuXVG6PbHwc1AIPF5bgz8UFrlvSZsWLQ4Q/x6s/eLz9CpuB4jGRtQ+/gTqnn4GOSefjPxzz0b2MceAJRLSCodR9/I/UX33PRBNTVHZOcceg5xRI9O2aVPtRue46jj9McaLBNdGL+0eRhljsatWmsFC3xYQjJvjmRr3HOMZYAjbWAEBXysKa9c8NAMNr7/uSPN17YLOLz0HXljQau3sDgR8AZRtqsAzd83CykUrE5bt7ffjkoJ8GACqKVmYAAAgAElEQVRMaRITAQauCWu7P7ncUgLcbsFrObRFiW87uq0mvKLnuXurW+LaLchtp7Oo/Fjf49WjtrMBvFHSBWMqyhDysHhHJBLBsUcfiw2bNqCoqIhEtQmCINoZJ554IiorYy8u4cbv92PhwoXw/4oW5MgkU6dO9VTuAA9/SxEEQWSan3/+2ZO43NixY9vAGoIgWsL777+PgQMHIhxOLl7X3NyMa665xvMC1QTxa+PJJ5/0VK7DgRMza0i6uPxxieh81J1ggSJUfvN/bWJabvdhULOSDMCqTY248+UN+L+J+7asYjXR6gF7PpY5/QS6XzPBFGVirxCkjxIAE/Z6ztJA0/dg1sDU4p6ytrU7VmPtjtXgnMtGTOFswWUJIWenldg3N+djhZYmhIFvti3GitLl+M3ev8GQ7kORxVsmctwaBCNBLCtbgu/LvkMwEjLn2rlaWNkWLVd+UnORSm7lc7mtFiW2FzXWRLethZq5cx9oItxc+V7N/IfvfQTvvP5OtMGMo9voB5DdZbBTLNs9Qy8MUxhbplkz9ULdhKrCWL0mXodVZbV3ENwd3P3ugSPb3Bi4dwDZWZmZa582bRqeeuopR1r37t3x7rvvori4GHV1dRlpNxWysrIQCATQ3OwUmW/pe0iH9ivBp0u3madcmH5sS3BdGLCc39ZFMUXPBTPs6yiEVUZAmGMBMyBgv3cAMBjhJlQvfw47lz4JI5j4nPbo0QN3TLkDl0y8BH6/3xrPot5JUe9mMIBzji5du6Brt66xu+MudtXcfffdqK6uxiOPPOJ5n9IvboQvUIzC/mdl0LL2QgoPvpSrtt/H0YevWL9XRJoq0bB5Pho2f476zZ8jXLc1Mza1gOLiYkycOBFX/f4q7D9wfwBOn+Whhx6KQw89FLfccgsaGxvx448/orKyErW1tQgGg+jSpQsGDx6MLl26tLptPp8PN9xwA0455RRcddVVWLBggeMcT5gwAU8//XSLFywgCIIgMg95WAmCIAiCIAiCIAiCIAiCIAiCIAiCIAiCIAiCIAiCyBhff/21p3LHHnss7r333gxbQxB7PnfddReuuuoqjBkzBqtWrUqrjo8++gidO3fGU089hd/97netbCERi0yKareKoHacAGahgri81OBBHDIWUcKO7npcQtuqnSiB7RixsjEDGdubuHbaQehxxLUTxAu3bhC6FMRlHEIY4AwwZB6TAddSXtsUb+YM4UgIm2t/wdbaLSjMLkKePw9ZvgAYGEJGCHWhWkuA2xARGcxtwAdTrFvJQXMrWBoQ2jVRwd5gDFzIoFjOraBuZgV9czBudi0V7g1VFkqCWwWXAz7mh4+nJtDr79cPBZddiryzzgQvLo5ZJmvAfsgZNRJF112LuhdeRNWUvwLuRRMMA7UzH0enR2YkbTM/qwBCbIfBuHnGhIBg5pkzAEAIcCYgDAOCm9fHLgO5bYpxC2afc0MITL79Jtz0h5uS2vBSfT3+UFgEwBmSniiUPWm/9EBw8xY0/vADcndj0TwRDqPx7bfR+PbbYPn5yBlxNALDhsHfpw94B7MPRbaXIrhkCRrnvY/Itm0x6+HFxej492nRKtYpsLFqQ9TuSjRC/biFDazxMVG77ovNHB/2todOYQpp288DIQxz4QCYIhfqvk+JOMUbXnsdNdMfchbNzUHJ88+ZYvm/Qp696TmsXJFYVHtAVhb+VFyILHlNDOYUsRaCRYutu7ZNeQ+nnIXePXiM76oQY85eqgtr6+24hbWd7TvFtN2C27EFtVlUGff2Xn4/Hu/UCVdWVnr6FaC2thZHHnEkVq5aadZPotoEQRDtgnvuuQfz58/3XH7WrFno169fBi36dfHOOzFEuVzk5OTgkEMOaQNrCIIgomlqasLTTz+Nl156Cd98842nff7whz9k2CqCIFpKv3798PLLL+PCCy/05BN58skn0a1bN9x1111tYB1B7F7MmzcvaRmelQ9/wV5tYE08GIxgDWrWvI7gzjUoOexG+HJKPO+rz16WDPsTsjsdgMpv7oO/YG9kdegP7s9FuLEczWXfo7kyPb9/LIoPvthlBzD3ywoctE8eLh7dvWWVJ/BrelkwOF6WtVCwEqpNtGBwrAVAYy0YbNkEMCZQXl+OhZsX2uWZKS8tANO/KJRIrjxQrolRC2GJbCsfSdBoxle/fIlvt3+LQV0GY3C3ISgMFCY5ga1PdXM1VpQvww+VKxGKmAs/+KTwNYQpDq7muxl89rYUv4ZgUjybW4sdMyWSzXyWqLbPkcatH58sw8GdvlhwzH1uLp55+JmYdnce/mfk7zPaMcPtdBow53y42zfFYJUXQvcAaPU5vJUxHFQWiZ7pwlVE9UCBg/fJTrBf+syZMwe33nqrIy0vLw/vvPMO9tlnn4y0mQ41NTVRotoAWjz/NWTfEny6dAt0T7P5robcNt9K0NKUYLb1Qon5voPDa6KLF5v11K1/HxUL70G4sTyhPYVFhbhh8g24ftIfTNFw1e+s8UIjzhhpL4SOqO64qxZ5V8yYMQPV1dV48cUXPe4hsPXjK7F3oAD5+5yYUdvaB+raZFBgW38vSz4Tw42VqF37BmpWz0VT2dLMtd9CDjnkEFxz7TU4//zzkV+Qb6Un8l/m5uZi6NChUXVl+j4YOHAg5s+fj5qaGnz33Xf45ptvUFxcjCuvvJJ8pwRBELsJJKxNEARBEARBEARBEARBEARBEARBEARBEARBEARBEETG+OqrrzyV++ijjxAIBDJsDUH8Othrr72wcuVKzJgxA5MnT0YoFEq5jsbGRlx88cV49NFH8d5776FTp04ZsJQA2l5UOyVBbSG09vXA09jGRR2LI/40hUAjXexZODPiCW0rUde4Att6PJseiCh3cIZNtjNx7QS4g9A9iRAnCEIXLQ1CF84gdAg9PlSK7goOwWAGmcs0CCVgLRAWEVQ2VqIcZYgYERjCQMSImGGwQpgip1LYWR2LAQOmFDS39L4NwzADvtX15KaIt9kmrOBtFXRtBn0zcC7ltJkU0mZShFcGZAvGtP7BkO3z/vsLLylBhzvvQN5ZZwE+j2LcnKPg0olgWX7svOW2qOzGDz8CwmHAnzg8JD8rX54zwxTShrw2BoPgBoQADGEGpTMIMGEGHgthBhsLeTHVHWcKbQMMAhdNuAB33343ampqEtpQLwReaajHhXn5CcvFDCiOkeWMPXb2fncVO999b7cW1tYR9fVo/OBDNH7wYUr7sexslDz7NHx7751221XNVdjZvEPeE0qXQL8nABX1HWs8tMdc9Y92peR3YQiAM2tMFVKQQgj7USKkMrLPDoO36xDyGaCVtaQRhApi1+SS9QpSVHJv/mohdtx0izORc5TMfBSBwQd7r2gPo0ePHlixYkXMvN5+P35bkIehgQB8sE+/eUViiVgomRK778jR2BV0repw9ka1n1sg2y2hwV15imhLVFssKs9dp7M9S27FZW90mwBwbCAHfyoqxPSa2jg1Olmzeg3OP/d8vPbGa1FturcTQYHhBEEQrcPChQtx5513ei4/fvx4XHzxxckLEp4pL08segQARx55ZBtYQhAEYfPLL79g+vTpePPNN7Fx48aUFiLMy8vDwQf/ev/OJIjdifPPPx+GYeCiiy7yVP5vf/sbioqKcOONN2bYMoLYvVi9enXSMtmdd92zsblyBapWzELNmtdhhOoBADVrXkeXI6egeOCFiL9kX3wK+o5FQd+xcM6TAoBAsHod6tbPQ936d9BUvjRtu4v2PxuBDv1hS77a87F/m70RvTpnY9TgjmnXnwqeFwx2zdsrv4HDoRmLOAsGM9jOBjNboCZYh4/WfygX6eTSvwgAHD5phxLi5paPUvo5OYOQC/oybvobTR8pAxhHKBzCku3fYVnp99i7qBcGlByAvh36IpCCfzFVmiPN+LlqPVbv+Anb6rZYPj5zcVQpSa0WHlZeEyWizcxjgjxWdYxqWwlsKz+qEt3WhbZ9MQS29XwOji/e/wL33TY1pv0dBl+G4gMuNL84Fm6NNRNvOYNkUSVCyzz4e9yz/zpCK+VSQ9b6nbCUkNWHnXdAr9a/xgsWLMCECRMcaYwxzJkzB8OGDWv19lrCokWLYqaPHj26RfUesE8n8/0EpgtoG7D6hpDbVp/hsAYBprzkXN7Uaj9AH3CqV72C8q/uSmhHVlYWrrr6Stz851vQuaQzAFjvL7gXQbUGsvapfZyUF154AVVVVXjrrbe87SAMbH7vIuxzxtvI7fFrmX9zjROtWrU5rgkjjPpfPkXNT7NRt+EDCCP1dwFbg/z8fAwaNAiHHHoI+vfvj0GDBqGpqQnBYBDNzc1oampCx44dcciQQ7BP732ifJTt3X9ZVFSEUaNGYdSoUW3WJkEQBNE6kLA2QRAEQRAEQRAEQRAEQRAEQRAEQRAEQRAEQRAEQRAZwTAMPPbYY0nL3XXXXSSqTRAZ4Prrr8fvfvc7jBs3Lm7QWjIWL16M7t2744EHHsD111/fyhYSbS2q7RUlSGrHJrHYtjLXMcSwNxWBmHjYQVK6gKoMSmSaUKUQLRLYdotrm8VTC9DKiLh2GjF4qQahO0jUlh6EDsBUaNaC0JmAEAxMmA2Y14MDwgBnAoZgYEyAyWvHBbfOvRmkzm3jhC3mDA5EjAg4AwxwcGHAYAAHhxACPnAYMEz7YF4/7pMSq4JbfYJJ+zk3v3PmU8rA8IGBc58jmFwFiaujVOHljNmfAX+2p2uSf+GFKL71ZvCO6QkS5I8fj7oXX0Zo5UpHuqir+//snXmcFMX5/z9VPXsf3HcQEDEKgn7FAw2iEEFFERUURfGKUQRFSTT5eUUNJkZjUIxHjEZFjXjigYpHRAUvPFC5BEQO5Vpgd2HP2dmZrt8fVdVd3dNz7OzB9bx57c5MdR1PV1fXLPX08ynUr1mLrAP7JC2fn5UPW9jgzJLCAGCwmQBgq+ByAa7FtG0GoYQABADBZLCxFNl27yU9pgQELpv0G0z/270pz+NflZU4L78AqmVP+HsDNY0DCbpdGIDy115F1+v2XXEa3rYt2j32KHKOPqpR9awu/yHJUWPu1W+VQIMzXxsX2fyu0XmU6n3SJjzaBbIiV6NEqPmcxRfR3wcCArzRIw2oX7UapZddDkRjnvTWt92K3OEnNrr+PZl27doFpl/ZqhBH5OQ4gtrmvWrOB0EC1Vq0xN2qAc6rKf/CjfdeKet4qY0A6Y048X5/3qA6gux187hWCCctvm7//McATCosxneRerwfDieo3csrr7yCe+6+B9f94brdPiidIAhib6aiogIjRoxI+//C+++/P5566qlmtmrfoqamBrZtp8w3efLkFrCGIIh9nY8++ggzZszARx99hLKysozr2d1E8giCSM55552HqVOnoqSkJK38119/PU499VQcdNBBzWwZQewZLFy4EJFIJGW+ol6jWsAaFxGrQ+WPr2LH0idQW/Jl3PFYuAxbPrwGVevfQbeTnnIW/Rwh6EaQ3ao32v7fZLT9v8mor9qAqjVvoXLNmwiXLAJELHX5dgej/aA/Iq/LUUp0FtCrk1KvkyEmgKseXoWnruuLw3sXZW5sEr9mog2D9aa9CeuD0Y8+H0HCDYOFt5xe/3TzSku2b9+Oyb+fBNYGOHTYoei4X3uAeb0ITAlngyt7BXfeAxyWFnR2/Idw30ML7HJsrNyITZUb8RGz0LWoK35R3B1dC7uhfX57cNZwMXZNTMSwvWYbNlVuxM+VP6OkejNiygfDmd7c2LsGzB17mbOBKueOJ1T6SoX081qqDs/mxEzKaltOmhLNZpYjTq7zWUyW1WlLFi3FH674Y+D/3Yt6j0S7I6+FHpvaWv8Kumc123iWwP2cjkcgCK9/3btBrPlwgRZqVvV5NiyX9RzQpWmfg1u5ciVGjx4dNz/ed999GDWqZefDdHjkkUfi0n75y1/iuOOOa1S9B3ZrDenfhueaCKFE7SHU8wfCJ57NnC0FIGyjrPmkiEB42xJs++TPSW04+9yzccttt6BXr56yXv8zIkmeQ5G2ioC5ycjnf5ZlF2zw7ue1117DCSecgI8++ii9AiKGn18fjR5j30dOu31lk6gMHuxJiEC0ahPqylchUr4C27+409nIoyVp3aY1unbpim7duqF3n94YMWIEhp04DHm5eU4eZ2yaz2+x4LFM/kuCIAiiOSFhbYIgCIIgCIIgCIIgCIIgCIIgCIIgCIIgCIIgCIIgmoUHHnggrXzHHntsM1tCEPsubdu2xWeffYZnn30Wl112GWpraxtcR319Pa655ho88sgjePvtt9G9e/dmsHTfo6VFtdMR2tYip058L3RwsSvI7LHbJ16dlCDFyjQJqp9JJVZH1tcRTVZGCzOfSCKwbbYTFNQYkJaOvS0prp08CD2BVLEvCF3ndQM41bVnABPxQei6IX2etjAlT42AYyZUHDGTUrbMBhM6SJsDkALPHAxCBalz1YgthAy81u054toc2mIppg0pGK3OQZ4PZB4dx8xdWWzdN4yrIHLINkwxbSkgrl5VILgMfDcCz1VfZPGslJcPANrcdWda+RLCGPJOOzVOWBsA7JItQCph7VABBARsEZOC5EzAtm0wLnsSjMEWNhhjsIWQ/S4EBLNhC9m78nK74sS2EFIQXQBTb/gdHrzvIdSF65Lasd228X44jGG5uZ70ZFODHlENnT7M/OG161D19SIUDjy8gbXsOop//ztUPvwv1H//faPqyTt1JFpP+zOsTp0abdOqshWOIIEZ3O3OrYYQA4zZh7lzjIkjqA0A3Iyq1XIUTM33zKPE7BVM8H5XMch5WDAp2C8McQMmdNB84+bo2NZt2H7hRbArqzzphb+5FIWXXtSouvcGWrVq5bxnAH6dn4fRhXnIlTIGsAFY6ri+rFzd6DY8WywYQuimkIUu6c3LjM/6u8OU0zCvuiOewhLnS/aaagQFCWrHS38kfq+n24fbtsOJW0vwUzSaokXJDTfcgIEDB2LYr4d57EgFBaUTBEE0HYMHD0Z1dXoiJ7m5uVi4cCE4z1w8i8iczp0772oTCILYC4lEInjiiSfw5JNP4ptvvkFdXfJ1knSZMGFCk9RDEETL8eabb+KII45IK68QAueccw4WL17czFYRxJ7Bo48+mla+Vge3zPdjZOca7Fz+JHaumIVYOPVGGeGSr9OsWa8epvKAeI9nFXZDm/6/RZv+l0HYUQgRBbOyABFDfeUmiGgNhB2BiNVDxMKwCjsjq7CbEtS2IUwlarN+wVBTZ+PSe5fhqd/3w4BejRDXTno2Xr+mi1fQ2JPHJ1LuEaQ1/ZpmG0wVMo47/lBIP+L2bdsw6qTTsWL5CgDAB0/Px3m3jMOAof3lOi1j0q/Avf4MxpkSppai5ObqNWOuULX2Z3tyMLlB8ebKTdhcuQkAEOIWWuW2QevcNmiV0woFWQXIz8pHtpWNEA85vruoXY9ILILaaC2qIpWoqKtAWbgMO8JlcsNT7SNV/hFnrdnwazImbXdsUXYyIX2m0jcq/aZaaJszrspxJbTN1XlyN43L91Jgm6sfS6YzCxwcFrPw89oNuPqCKQgHbCiZ1/VIdBgyDWAhtUZuPLTgnI1/xd7te3VxjKGkfUSJVuODCDouXGeC7XNWee4ld0tiAOjRKT0fcjps27YNI0eOjNusZ8qUKZgyZUqTtdNUPPfcc5g9e3Zc+t13393odbCenYrlZtxCuPezAJghoC3nOw7BYtAeRzlnmNu+ao+h+xkASr+agURz8gnDTsDtf7kNh/7fYdIHCWeoyfoEc92dwjuEHf+kOaX7h5vXBRacZxcyb948HHnkkVi0aFFa+YVdj/UvD0fPcZ8gu9X+zWzd7kJ6TzXE6nYgUrYCdeUrUF/xE0R9DexYGDu/fxq5HQ9HpHwV7PqqlPU0hoMPPhj3TL8HRx19lPStq80rhBCI2TEUFBQgLy8vYfk4QW3jGaSgMU6i2gRBEERzQ8LaBEEQBEEQBEEQBEEQBEEQBEEQBEEQBEEQBEEQBEE0OUuXLsUf/vCHlPk45zjqqKNawCKC2LcZP348zjjjDJx55pl49913M6pj+fLl6NWrF2666SbcfvvtTWzhvkWjRLVTFG20qDZcUVLTEL+ocuA5JIsRy0BQOxAd222074psuzbqACuPoHaQwLa2zYn50sKs3nPfLcS1k5BIXDtZnlRB6E4es7wKQpcvrmh2gKQ2tLQpZzZsARmUyhwZbXAhZbU5OGwmwFQ/MyWLypXQdkwNTa4UU21hS1Fn2OCwIIQNi3HYSp5VMMCGLe2wAc6ZI6jLGAPn8jy5ERwu2+Lgqj8YODjnKrBcwAgxd66rDorPtpouKDoVoQQbG4j6+pRl80J5SoNewGYCEDY440pMWwb+y6B7Lq+tHYOwvEHGQgjYKkAZELBUfzN1vc4efzaeefyZlLbcU1mBYbm5geMUQLrxpkZ2JaoOV+AdiJej2Pbsf1tcWDv7qKNh79zpSQt165pW2fwxZyH/rDNRv3w5aue+jfD8BYh89x2QhsAuy89H3shTUHjppcg+dEBGtvvZWLkBFXU7pSi+M78xQ5nY/RJxrwJzBNmZvr+MH51fXyQt7O9FzTVOfu91lk2r4HVhBuRCjlc9v6t5SAihNfKT4gn6Na2pqUHpxZcitmGjJz1v+Ilo/aebUle8D5Cfnw8AODI3B0Pzc9AzFJJC1+a1NuRLzJnA/PaFYI7ehynELQWqmfPZHAv6O9usOVhmw/s5aEj4y/nb4b4ZLOhvBdfe4LaDNBP8dr3avgOOK9mC6jQ2MhFC4LTTTsMPq3/AL7r9ImV+gILSCYIgmpKrrroKS5YsSSsvYwyvvfYa2rdv38xW7Xvk5+cjFAohmuLv5oULF2Lw4MEtZBVBEHszmzdvxvTp0/HKK69g7dq1sG27SetnjOGii2gTJ4LY0xg4cCD69euHZQEbJQaxZMkS/PDDD+jTJ/kGigSxLzBv3ryUeazcNuDZzSP8DADCjqJ6/TvYsexxVP/8QcPKiliD/RxezNXNoEq0MKsA4yEw6a0BYCGrqDugPGbutoa2XiBX1WlPHlNrtNxZd4dgqKiJYcI/luLxa/ti4AGt4ptvyCmkgbuO690w2OPX9C8lx7s7jaZ9/lBm+DUBtQEnULJ5M047eRRWrljpZI3URDDzhqcx9Ykp6NG3h9xAWG5Xq3wj8cKgnGk/iCGorVep9SaiyofBtQ+WKw+kui5CMOwMl6E8XAYt8+usgDMzn3Da0j4/xrSvVgpqA3BEv12frV4HljU7GwrD8NmAAXqjYgZoLyljzPCjMkc0W4pqM+lPZRwcpqC2FNHW5bTftbx0ByadOxnlpeVx4yC7zQHo/Ov7wCy9Ma8+AQbp1GHOj9cXzTznKZ3SAQPFQ6p7LMGzAcL/0X2+Qh5zM+RkMXQobhppv9raWpx++ulYs2aNJ/3000/H9OnTm6SNpsK2bTzwwAP43e9+F3ds8uTJOP300xvdRlaIo0PrXJSUhyG3azU8S0Jv7u16odQRZ94UzFbXl7vH1KxR9eNc1G78LLDdl994GUN/PVTexzCfBwl+riah78U/5Br1fdGycM7x5Zdfom/fvli5cmXqAgBErA7rXxiCXuO/RKigSzNbuLvgnYMiO35A7abPUFe+EnVl3yNStgLRmpKEpcNb0xMuz5RWrVrh9mm34/LLL0coy52nUj3HFjemfYLaTh4S1SYIgiB2ESSsTRAEQRAEQRAEQRAEQRAEQRAEQRAEQRAEQRAEQRBEkxIOhzF+/HjU1dWlzHv44YejuLi4BawiCCI/Px/vvPMO3nrrLZx33nmoqKhocB2xWAx//vOfMXPmTLz99ts46KCDmsHSvZtGiWqnqtsXcccAX8Cgzhdf0hUedaWldYCuJ6f+7FWXTFRxoF0NIS6oKkjk1C+yrQV2hSu2GiSw7RF1DbB5txPXziCoMmUQuok/CJ25+tpJg9CFPu4cUv3FASGDWaUwM4cQNhgT4IIjBtsJ1OYCKihaB+7L4HRblnJ+a2sEbCerrdqzoMevkLbpc9TB4ExLBCjhbMZVgDjAwGFxJfrN4ASHM8ahpcB1PZwxFZQrA8tDvAXDMmKxwGTeunXKoowxZFnZqIvVSYkFISCYkqMWcASzBWzYjCmZAKHuHyhRdf1jDkYtz2Dj9r/dilkzZyGWwE7NT9EolkUiOCQ7W9qmbdS1ifjhGfQ5lUwV8/2Uvz4H+916K0KtMhSCyIB2//5X4ypgDFn9+iGrXz8UX/d7iLo61K9chejq1Yht2gS7vByitlZmLSqC1a0bsg8+CFmHHgqm+repWLp9sbwPnCBxV3Deg1YShqtdoO80d172SR5zdU9pIWWh5yABzl3JY1dM2RVddo+5wer6gIqR96lqGO2qUzEF881XJ48mFkPZ5CmoX7zEk5w94BC0e/CfYBaFaQHAQfl5uLN9axQoEQ4bcPraUtd3S8zGz9Eottkx5IGjvcXRiVvYz7JQwLlnXtDfDhaCvrJNiW3PqEo9jzDf0EiQP1F9ZutBmLYEab4Eta11QnQBBqAV53iufXuM3rYt5bwHAHV1dTjyiCOxfv16ZKeYBygonSAIoumYM2cOHnzwwbTz/+53v8OIESOa0aJ9m6KiIpSXxwt1mSxevLiFrCEIYm/k008/xX333Yd58+ahtLS0Wdu69dZbU/5tTxDE7smcOXNw0EEHIRKJpJV/0qRJeO+995rZKoLYvbFtG+vXr0+ZL7fjwGZpP1q9BTu/n4kdy59CtHpzRnXktuvnftDrfFocOSHpOAF9vhm1mC7iDvu9egxgck0djIMJG4K5Prz4FUslrv33xbj/yoNx4mEZbgiV5JQSbRjs92vG1Qe3L3Ved+Ngr19T1iu8Nih/wKqVq3DmaWcmHGsfPPMRLrnzIrib8nJVj/RfauFq7afQxxl3Bakdk7V/Ufkajf1B5VbETPvnGELKf+JsdizkK8rjhrEAACAASURBVGcqlem+khvfOk41bgiWqg2G9RBxeoNpHw1X7lOdzuWmpRyG4DZgMQtwRLXlZ8dv6ghoMyWwLYWzLXBwbsnPjIMzS/1w1NXU4erzr8bP636O628rvyO6nPQQeE4raa/jx/Et4jteKce54+bT55jWqn8iUW0t1O1bzY93RsF1RhvXwUjo0Kpp/EW2beOCCy7A559/7kk//PDD8eyzz8KyrAQlW5aSkhLMmTMH//znPwPXWy688ELMmDGjydrr0qYAJWW1ALRQNle+RQH9hIGe4wS4TBe291rqOZABsbodqFwxG2Vf3R/Y3rcrv0F3tQG28wwIA5w7Urji+0HEPWvC3OdX9Hy2p8A5x+LFi9GnTx/89NNPaZWxozVY+9wx2P/8RbBy2zazhbsPNZs+wbbPbmt2oeyGcMEFF+Cuu+9Cx04dAfietYqbcw30YyIGpo/REdQmUW2CIAhiF0JPbBEEQRAEQRAEQRAEQRAEQRAEQRAEQRAEQRAEQRAE0aTcdNNNWLJkSVp5J02a1MzWEAThZ+TIkSgtLcX555+PF198MbXQcwDr169H3759MWnSJNx///0e0UsiMY0W1U5SPEhUO2Vx4VWvNe3zBxrHCWr7KgsS8Pbb0hCB7biAVd+nRAFXHgFtFiywbYprO3mD6trDxLUzCkLXZTMIQhe+8rpRARm/bRtqtrpeDgYbHGC2fC+0mLUFxmJKzBngFpRqspZStWELpdXLbAhYrgiBkELbQqsxC4BxFUSs4maZUEHQ6nowMIC7geOcuQLBDBZcOW0pMK2D3pkSidWB6ABrUWHt6M/xwebgHKE+B6ZVPtfKRV00DBs2OAOEkNfFhg3GAFv1AhOyR20hwGFDMEAYQts6KlKKcgsIdU/l5uZi+MgT8facd1LacntFBV5s7xVjSDZDNPybyluOAYjV1mLrzKfQdcrVGda262E5Ocge0B/ZA/q3aLsVdTuxdscaQI1/HVir48aZ808dE3DuNWbk8M9h5r3k4JmuAsQKHCESGArc8ObzIWyZTwvJZ0rNa3MQfu9/njSrW1e0e/IJsPz8zCveyzg4Nxtfc/m9y9UF2xKN4Y3qWiyvq0c4yUVgAHqHQritTRu04/p7x/vnBw9Ik/O1W4cp3Z5IRsN/TJPoG1O3Y9bgH3rMeB/Upv+zKd/BfcabdfXLysbdbdrguhQCoZqSkhIMHToUn3zyScI8FJROEATRdGzevBljx45NO//hhx+Oe+65pxktIjp27JhSWPuHH35oIWsyJxwOY+HChfjkk0+wfPlycM7Ru3dvjBkzBocccsiuNo8g9imi0SieeuopPP744/j6668RDodbpN2bb74Zt956a4u0RRBE09OrVy988803OOqoo1BdXZ0y/7x581BRUUGbUhP7NG+++SZsO/X2csV9zmq6RoWNmo0LsGPZ46hc+xYgkm8emoqiPmN0xUjt/E3k+POnB+Tz++/i1l39q5TxC+nulrQcAjagBaJho7Ze4Ir7l+HGcb3wm5P2S3EeDSeRXzNZHtc/0AC/JlMru0oM+f3/zcOE8y/GjrLEm6N8N28xyjaUoUP3Ds7mwQwA49zRU2ZSiVrpWjPH5+gKPytPI1c+EgYpxO1KY6tj6tS0257BEdWWCUoMWJg+OrXybrpWlGFalFv7cgTctWBXsNoV0TaPOT9g4LDAGJQP1RTRlq8W544v1eLSt+oR1dbvOQeiAn+84gYs/WZZXF/zrAJ0PfkhhAq7OP0cv9qeaDXfWLFnDI73wHkWwJvXfU3kowhow//Igu/5Cv/w1L/bFTbN8zPXX389Zs+e7Unr3r073njjDRQUFDRJGw3l66+/xu9//3sIIVBTU4ONGzdi8+bgjQjy8vLwl7/8Bddee22T+iTat8oB9KbQQgDM3ShAzgXye0Q/nSCPcefu09cpFi7FjkWPofKH1yFiwRuhXH/j9ejW/RfqurszlXZRauScBG8igue2PZ3s7Gx8//332H///VFSUpJWGTtSgbWzjsb+E74FD+2asdsc1FesRfVP76Ou7HvE6nbAjlQgFi5DeOs3u9o0D7/61a8w7S/TMOS4IZ7vVfO+1JsyJCLRPcxMX70vC4lqEwRBEC0JCWsTBEEQBEEQBEEQBEEQBEEQBEEQBEEQBEEQBEEQBNFkbN26Ff/85z/Tytu/f3+MHz++mS0iCCKIUCiE559/HlOnTsWoUaOwffv2BtchhMCDDz6IF198Ea+//jqOPvroZrB076ElRbWD0oJy6DbjBLXhC57SsapujGFcGyyBHcH2Jk+UcVfBdXnEnX1ppjHmOTn1aYFtU1BbJBe/3i3FtZOQPAhdS4JmGoTunrtg6r0KQpfDxKxXh2pDVc7BYcuwVRVlysDBhHAEngEOmwFcSD1sxqSkNhCDDqS2GQAbSuhZxZQL2xmaQglCG2oCqi01TlRncM6doFbOGDiTweFagJtzS76qAHP9qs9fioHL8WCxlgvLCM/7IC4t59hjwYsK0yqfE8qBXSfAlaC2gFDB+aq/hJPqBCOb/2x1vQBXWlu/V6MGf7vvLrzzxrsp57zv6yPYGI3iF6Hk/WeGt6vLnzLk3Rz35tTFAJQ8/h90vuJy8JycpO0SXr7ZukhKNShVB+bcTuoLQgWTM0eI3pibmZlT52VO/LlME24erm9dNUfDiFXX6a5SAgDvPMsYg62C17WgdjyZqWuLAOG0gvHjEVn0bcIyPKD9oHoAIPJNfJB1ztFHgbdp0wArdz1b6iL4oKYOG6JRbInGsD1mI5KmorkAsDoaxWXbt2N6u7Y4IBSClj7Q4tNeSQ3hzM7eez9YfsN89Y8DVx4lWRkXFvA+KC3RZ799wrhlgtofk5ePbyP1eKa6KqCmeD777DNMmTIF999/f3y7FJROEATRZNi2jUGDBiESCRbf8VNUVIQFCxY0s1VEjx49sHLlyqR5Nm7c2ELWJKempgaffPIJPv/8cyxevBg//PADNm3ahB07dqC+vj6wzG233QbLstCpUyf069cPQ4cOxdixY9GnT58Wtp4g9m62bt2Ke++9F7Nnz8bq1avTEvlsSm644QZMmzatRdskCKLp6du3L7Zv3468vLyUeW3bxj/+8Q/cfvvtLWAZQeyePPXUU2nkYig+oPHC2rG6clSsmIUdy55AZOePaZc77rjjMHHiRFx99dUoKyvzHAvld0LxgWcrM5nHQWH6KNPH7xExVkKVYLQjuMzUMSFfvSX9K6XC98qUP1DnkQLFtgCmzVqNJesqcOclByMv22qc+SnQnkzTX+3xP/oXgmH4N01V7UBbGB5++RP84+VvkT3sWnQUDHZdBeo2rkDlN6977RAC7//3A5x3wzi5AS+Y9F0w5R9kUqibK38hwMHUzomOYLXjS+HOJsDu7oqOq0SNCddPot9r4WwBBiaYI5ytfdU2hFMHlB/XGXPM7D3jIhhi2q6NzPGnKvlw6TtV/h69OTFn3PnRmxY7x5SANocU3ObMkqmcgwuOv974V3z07kfxl4Rb6Hzivchu+0tAb53JjC00mTlmzVV/xH8Wzi8kljJOtuKf5Igpqu0kqZvb7H+D1vmNF9Z+4IEHMH36dE9aUVER3nzzTXTp0qXR9WdKeXk5Pvoo/nqa9OrVC+eccw6mTJmCrl27NrkNrQtznOcUtD+bQYtqm9dCuC/aJ84AYUdRueIFlC/6D+z6xD6Xtu3a4reTf+vMs0yPT0NV2xltzD0k2/L6ReHNvceTn5+P5cuX44ADDki5uZ0mFi7F2mePQq/xX4OHcpvZwuZD2BFU/jAbO1f8FzWbEm9wuyspLi7G0KFDMXz4cAwfMRy9D+gtDwh39gSM58HQMN+h55mpIFFt4a2PRLUJgiCIloCEtQmCIAiCIAiCIAiCIAiCIAiCIAiCIAiCIAiCIAiCaDJmzpyZUPDDJDc3F7NmzUIOiRoSxC5l0KBBKCkpweTJk/HII49kEMwrBUaOOeYYjBs3Dk8//TRCKURS90VaWlTbH7kUnMcVI9XRtc57GDb7Ap7j6xLGb+YJvEqKv5qAuKsgi+NFo70i0Y7Ys9mUGysMLbANT5B1gPi1EdO424lrpwhCDxbX1mkB4tpmDL7RL+arv2GnvAoc1+LanHHYwoYW5lYn77HMDeUW4Fzm52AyUFpI0W6ugqdj0O8FBGOAzcA4hxBSpFsILbKthaIBxmx1AABnjpgAEwKMy+ut69eB3yqsXQaSMwuccXXeHBZU0LoKKJdjRp4DB2DxBooIZEh4/gJEFi2KSy+64vK068iysiCEgGA2BCwI2BCCwWZCCZ67r7awVV4dcKwCjfU97/S9LiPHeU11NTp36YzNmzYntUUAuK1iJx5r2y7FPR+fluy4N685ZuW76LbtKJn5FLpc/tuk9hEuVfVVWLF9uUegQAsuuO/MFB306godBOZlriiCX4QbAo6IOwST9658Gzz7aqF8MAjblnO8moeEFhdRAfV6zm8qKv5+T9LjDZFOqHzgwbi0Dq/MRs5RRzbQql3Lh2U78HpVTaPqCAuBSdtLcUlRIcYXFABw+9KVepE/hsyGg39+EAFpei7Xw848ns78wxA8Hv1lE+VxygdkkN9A8eWntWqFpfURfJumeOsDDzyAI488EhMmTHDbpqB0giCIJmXcuHH46aef0srLOccHH3yA/Pz8ZraK6Nu3L959992kebZs2dJC1gAVFRX4+OOPsXDhQixevBg//vgjNm3ahIqKirTW0oOIxWLYtGkTNm3ahPfeew833ngjQqEQOnfujAEDBmDYsGEYO3YsevTo0cRnQxB7N19++SWmT5+O999/H9u2bWvx9tu3b48TTzwR1157LW1kSRB7Ebm5ufjss89wzDHHpMz71ltvkbA2sU/z8ccfp8wTyu8E8OwMWxAIlyzCjmWPo2L1bIhYXVqlioqKMOHCCZh4xUQccsghiEQiuOCCC+LydTp+OhjP8rSX2nFqOOriVhaTfXY/xm9MbNbpb0t5+RhXPjxdhgOwlb/OrIfj1c9KsGTdTsy4oj8O6Vkcb0OyU0zizInbDDguncXnMwRA9Zq/xxRm+IZV5pLyKlz38Fx8tPgntw8YYOW0Rv7+xyK6owS1axd6bPjirS9x9tQxyMnNkRv2qvqksK4A5+7qNIfepJdDC2pL3ydz9M7lJsTKz6EXhoXyf+rzZloi2PtZnisgYDvn7fgenIVmufmp4Mov5rjEuad+pgzQvhwmXHFtzvT5cCkiDldkm3GuRMMNYW1wWGqzYsY4LEN8Wx638MQDT+CFmS8GXv8OQ25HXtdB7jVxBpK7QbL3Smrxbd/41j4p4eaPX/FP/UAGUz5pT4eZ/qSgKuKGr7ynCvIaJ6w9Z84cXHPNNZ40y7Lw0ksvoX///o2quyU4//zzcfLJJ6Nz587NUn9hbkjeD4LLwe5szayvoS3fC/leML19q0CkdBW2L/gLIuVrk7aRm5uLx555FK1at3KeD9HzkvsYhLo/G/r8SII50fNMyR6gwd22bVssW7YMBx54IKqq0tsUNlq9GetfGIxe534O8D3r2TJhR7Fj2ePY9unNEHZ0V5sTR1ZWFm666SYMHz4cRxx5hPPsnud71vedbPoMg58rM/CJZXvq9Odh5uH0BjL5LwmCIIjGEjI2P9mt2FFaCwGgTbvUu+7tCspLa3dL26jfMoP6LTN2934DqO8yhfotM6jfMoP6LTOo3zKD+i0zqN8yh/qOIAiCIAiCIAiCIAiCIAiCIAiC2Bf59NNP08p3zz33oF+/fs1sDUEQ6cA5x8MPP4yrr74ap5xyStqCUCZCCDz33HOYO3cuXnjhBYwYMaIZLN0zSSremc5z3EmKN1hU2xd8p21zxKaNNCegSqcb9ej3juap2UAypVu/ImUyAtQsgwUuzRBxZtjGvBmF0gV24mi9otH+9377WlRc23sJg0nWzwmqTFdc22NDQMNxIe4+cW03eN/sb7jC2yqwlQOOqLZgHGA2GBgscCWorYLHGQBbCuIyDti2Dn5lsCFgCx3IKm2wff3jBLiCy0B2xgGmLRDys1Ch7pzLdAFwbkGFgsvAcidIVo4PR2i7BSJao6tXo3zKlLj0vJGnIHfoCWnXk8WzoEev8Fxwde8zKaRtq/63hQ0uOGwhlMixvJAMTEXkqxGlhIvD4TBO//VobN+2PS17Pq+rww7bRmvuBperoRR4z2uSDX99XkFSE/p184MPoOP542EpsV4iOV9tXghb2FJEgXnks13tAiUQ4Yo9yGNeEW190Hyr8ql5GbqMqosZc5Juy2Y2LMHjvlOk/ofnG8kXL+XOd7Y7QTjzckvcy/sKFRUVTVbXE5VVeKKyCsPzcjE6Px99s7KxpD6Cl6qrsS4aRQfLQt9QFi4tLEQu4x55jKA/O/zyGYnkNGwIZ87wy1+4w1Ko4zzuWKJ642zz63/4kuOlNxheaN8Rx2zZhFLbDmghnksvvRT9+/fHYYcdRkHpBEEQTcxjjz2Gl156Ke38d911FwYOHNiMFhGaww8/PGWeSCSCcDiM3NzcJmmzrKwMCxYswMKFC7F06VL8+OOP2LJlCyoqKhCNtozYTjQaxYYNG7Bhwwa89dZbuO6665CVlYWuXbvi0EMPxYknnoixY8eiS5cuLWIPQewJRKNRzJo1C4899hi+/PJL1NbWtmj7nHP07t0bZ511FqZOnYpOnTq1aPsEQbQcgwYNQm5uLsLhcNJ8K1eubCGLCGL3IxwOo6SkJGW+vK6pRer92PXVqPjhJexY9gTqti9Ou9xhhx2GK6+8EueNPw+FhYXOMrNlWcjKykLEtwFeuORLFPY8yU1QG/zqNUDvhrbpksgrwgyHium9dT0inpKMA8JWNrn5pI+NA4ipYlrk2FKbXQoIwfDj5hqcMe1zXHlqT0w5/QBkhRogHJzEsRO8YbCZnnhN09koGMZmm0J49JBnL/getz/1Acoraz3+DVUBACD/oCFxwtqR2giWfbwcRwwfKEWzBZMC20L7QOTGu1xA+Rf1Jr2u+LPjY1S+Dyg/o9y0VvknlA6wDdf/JpRT2xHWFkz5Vy1HxFefgvb2682kzXTdj87mklro2/XeyDS1uSljXPk+ubKZg3OV5ghtG8LaSlybMQbOLSUwbikxbgtvvvQmZtxxf+C1a3PE1Sjqfbocl1KG3HUsM/M6mb5Yx6Gk/LxmXrh5wCBgO/0djHdAxvmItF/U69RSxQxHppnPLYjshtwfPr766iuce+65sH0+gH/96197zHM4d9xxB+644w707NkTU6dOxZVXXomsrKzUBdMkJysE38Msar6SzyHIeUCLbQOw61FXuhLbP74L0crkm0MDwP4H7I8Z/56BI446Avr6ykvv3aDcvP7eNIXxvkHPlwTMmZk8n9ISdOnSBd9++y0OOeSQlH/naiI712DdS8PQ85wP0bAtilsWu24nqn9+H7UlXyO8dRFqtyxMXaiF6dmzJy666CJcdNFF6NmzJ4D458iYGp9xTkrfGEs5vvyH/Z8Nv3vadep85L8kCIIgmoBQ2g/ntjBrVpaCCaDNr36xq00JZN2K0t3SNuq3zKB+y4zdvd8A6rtMoX7LDOq3zKB+ywzqt8ygfssM6rfMob4jCIIgCIIgCIIgCIIgCIIgCIIg9kV+/PHHtPJNmjSpmS0hCKKh9O3bF+vXr8eNN96Iu+++G7FYrMF17Ny5EyeddBJOOeUUzJ49u8nEifZEUgZFp3qEO0XxIFFtoQKkdeWJRLVN8WzTTieYKoWgdpyJPgXbYMFvxAf/GW2nfKZdB2GZp8S8x6W4bzxMZzSCqJ1AZN1Xwg04TvSMfYuKa8sGko+TBgShu9V5xbWD6ksUhO62p2WsVV1KvVaLa8vGmNGmEgdlhri2sAGmg6QBbqthxyDDwoWNGDi4DHsGZzLQ37YBcFmPELYS5JUtCAiP3Y6ggDF2mAp8Z5DB4QDAmRbOlgHiDBzgDBbg2gju2M+4OlcVPN6ciGgUNc89h513/AV2ZZXnWNbBB6PNP+5xgv7TIYtnqz4SECoEXweES51soy+dUHz5WwgpaO49ovudQTDg2SdnpS2qDchrPa1iB/7Ruq13OCc4JeF71VmF770ZC+o/BgDR7aXY+MCD2O+Pf0jb1n2V0tpSfF+6XI57GAIMjvCCGxDLIAXB9L2l7yt90M3nvjKjFkfswBDRlmIO8QG4Qt2tWnDCD2PCqUsXZ2Dye8JO4zvasNvfNpGa0tLStPLlMIY6IdDW4iiLJReJfq82jPdq4wPyf4rG8HVdBLOqazC1uBhj8vPVEWGMsYQ6Bs5fTH4Y3FB+f5y5H/fvL3+6Lmf+deYe4/qN+2dK3KvwpMnfWQDe6NARx28tQSSNsRyLxTBkyBBs3LgRxcXFKfMTBEEQ6bFixQpMnDgx7fwnnngirrvuuma0iDAZPHhwWvlee+01jBs3Lu16t27divnz5+OLL77AsmXL8OOPP6KkpASVlZUZraO1BPX19Vi/fj3Wr1+P119/HVOmTEFOTg66deuGww47DCNGjMCYMWPQvn37XW0qQbQY27dvx4wZM/DSSy9h1apVcYJ1zU1ubi4OP/xwXHLJJbj44osRCoVatH2CIHYdJ598Ml599dWkeaqqqpIeJ4i9mWeffTattdtWvxyfdp11ZSuwY9njqFj1POxIZVplcnNzMW7cOEycOBFHH320K2RsYFkWBg0ahPnz53vSSxfdh1BBV7Tud7ESDAZSO/wAr4cjkRdEf4Y3zXH7qtVO5RuL95p422MQcuNb4foNnY1s/auoKl80FsP9r63BGws34U/n98XQAR0bfoqJrfGcEvOks7g8TtkEfs1VG0rxpyfn4ZOlP6s2rHhj1DUKFXZETscDUbd1lafur99bhKNPOlJ6JCxX/NkCBzjABIfcz1dvMKqEtQXAOXP8p1qo2mlXMDDLEOsFwLXtKpted1ZuWDChNiV1+lr6Tt2u1z4TVU6vOxuC20xo36YS01buX6YcP1LnWwmGK/8pZ3IbYimoDSWkbanjHJYSGWdgsBxxbY6vPvkaf7r21sDrXXzQWLQ99DLlDNL9yp2r7v0xr5keLeqzR1RbOYwYM/IHre4nvifct/o6+Q6LRGU9VwuAkNc/A9avX4/TTjsNNTU1nvT/9//+Hy677LKM6mxqcnNz0aNHDwDS31ZdXZ3QL7Ru3Tpcc801mDlzJl5++WVH+LexWNycUITxo5/HkEfCW75D1Yo3Ed6yBCKaWvT5hOEn4DdXXorjhw2BxbV4NzPmJCDZhKefBUnr6pu+U+M5GM+zJI30U7aUrmTv3r2xcOFCHHHEEaivr0+rTF3pUmz+3xXocuKjzWxdwxB2BDWbPkXFilmoXPM6RKxuV5sUR35+PsaOHYuLL74YQ4YMkZs+GDh/DxiTmB4L5rNiSZ2bfpINJf0cDvnVCYIgiF0MrbITBEEQBEEQBEEQBEEQBEEQBEEQBEEQBEEQBEEQBNEkCCGwZMmSlPnefffdFgveIAii4fz1r3/FFVdcgZNPPhkrVqzIqI65c+eiXbt2ePzxxxskUEQoGiiqraVwWaI8QaLa5nv1ypgrPK2N0HXHG6EjcOWLW5dbtxMfHHQOSUW2jS4Q3jzm9weDzmgGyepiwsnjvDeUuJ3mDOFlbQMD22fEtePyGEHWaYtrqz40A+0ZEx5xbc4AW7gWaHFt2XccYAIWY4gJ7lxKDiW+req2hZBBgYLBhhsQq8eAAJT4s7d/BISrveuIaMtMOujbDEiXIeEw8jE5TpgFM0aXASqgtvHEtm6DqKkGYjHYlZWIrv8Jka+/Ru0bbyJWUhKXP/vII9H+8cfAGyiQGuIhCAjYwgZnlrqNhY7h9whRO+LawoYAdz678gqutDYYEIlE8PCMhxt87nNrw/hDcQyduQzUz/QvxKDxnkiGAgC2/Pvf6Hjeucjdb78MW9w3WLDhI1dwQQtmSwkIV7gAUiDCK5Pt3mfuJ2+a+x2i7kvBDGEJN5cQACx53PtFJ5yy7pyufsV97zGnCADYIg3Rw3SEQIg4hBDYunVr4LEsxnBoTjYOzclC/+wstOYcFhg4gBAYPg7X4eGKSkTTFT43iELg7xU7EYPAOfkFcZfO/bvAR3ycd1qYZVJvseCdnTjzjlF/+8Fx7O4dxwB0sUJ4vG17TCjdlurPRgBSlGvgwIFYuXJlXIA9QRAE0XCi0SgGDx6ctpByx44dMXfu3Ga2ijDp1asXsrKyUor5BAlrb9y4EfPnz8eXX36JZcuWYe3atdi6dSsqKytbXHy3uairq8OaNWuwZs0azJ49GxMnTkRubi72228/DBw4EMOHD8eZZ56J1q1b72pTCaLJ+PbbbzF9+nS8++67KAlYa2lu2rVrh6FDh+Kaa65JW/yfIIi9j6lTp6YU1hZCwLZt+v87sU/y3HPPpc7ELBTsNzRpFhGrQ+WaN7Bj2eOo3fxZ2u336dMHEydOxMUXX4y2bdsmaB+Ow2HSpElxwtoAULLgD6jZOB9dhj8GxkOu49NZa2dIe/PHoIY9n5UPSzprPd5d/eopyTggbHXIzSd9LNKbxpjyrBkCzUwIz/E1W2px8T1fYPAh7XD9mF/i0P3bNHpNPZG4tvkpzhfk61MGhk2lFZj+0md48aNliMWEWoH294vqC6Nfcnr8X5yw9uIFS2BHBbKyuZR/ZsqHqPybzNL+Erlyy5VvkXGV6qw/ax8kM5pmqq+Z48dgTLg+DdMPKmxwbgEM0scHALBgGwKpzrXyaPIy4zjz+nr0psOOqDZTotkyDzPSwAALXNoA6UnVG61qIW3O5ObFnDFEaiO46eqbEYvGr5sUdB+C9sfcpDrB8l0LBr/AtmdIORsim74m9Rp3T/nz+NMD+sk/tswicfWLgIwBhxvIe++9F/f/lXPOOQd/+ctfMquwGRg8eDDWrVvnSaurq8OqVaswb948PPLII/j+++89xxctWoTBgwfj008/u7lZCAAAIABJREFUxX5N4JvVHmsB/byBgNzSWd6bkbIfsfPb51C3eXFa9Q06bhBu/dufcHC/g8CVQLzpZ2TqQRrB3PHi3rd+49QTJEZ6wg1ahfDMX3syAwYMwPz58xu0ZhreuqiZrfIjEAuXI1q1AfWVG1BftQHRyp9RX6Xfb0C0puXXC5LRpUsX9OvXD3379kXfvn3Rr18/DBw4ELm5uY2rON0pM406gp59ash4pmeICYIgiKaChLUJgiAIgiAIgiAIgiAIgiAIgiAIgiAIgiAIgiAIgmgS0g3kGTRoUDNbQhBEY+nRowe+//573HvvvfjjH/+YUogoiJqaGpx77rmYMWMG3nrrrX1KjCdpMHSqmKAGimrHpwUHFJt2eY8LN9bUp2YtnFfE5YcO+nb0tOMDTYW/cGDQaTwyBpEF9oXwVG5W7driRCkKSNFnuMHY/gAupcvqHNMhmE4AYzOJazcpQarBzqEMxLV12QaKazMh83HGYAsEi2uDK6FmGWQNZsO2hRTaZoDFbMCW7zkDYAO2E6BqKxFnIQP4hbTHYq79wlLX0NbjFEpTQEBqAMigdnWCMthdBWHLuHGuZLV1eL4KYmeWK5zKOABbBpOLprnuO6dNQ83sV1Lm40WFKJo0CYWTrgQLNTwcxFLC2lI83pb3MYQSJJf9KWBDMCWkrQKEZV4lT64mC5kulO6CHAc7y3c22CYAuKS0FHM7dEx43Bziid4nyp/omB0OY81NN6Lv089kZPO+wMqyFdhYuUGJIXhls7XIAlP3kCsKocUYtDADd4UklAg2GFNC3ID+ghJC3vNOzC5jgFAzjHmbCYDpsoLJe13lF/pVb5KgvxaUgLwwhERsRzgk/ryTBe/mjToVOcc27P8ynMWLIImaGpQMPykuvfWdf0XukOM8aVbnzg1qb1ei+37Lxg0o5hz5jKFLVgi9siz0DIWwX5aFXMZhwStGrS/F8bk56G5ZmLGzAhvTDLr3M72iAjEBnF+gxbWDvgPTx5U6aVhMeZDMDVOJekOCoLByn7RL0haPy8nB9cWtcHdFenPv6tWrcdZZZ6UU8CIIgiBSc84556C0tDStvKFQCJ9++ilCGfz9TmTG5s2b8cgjj6S1ljVr1ixs3boV69atw9atW1FdXb3XiGc3lHA4jFWrVmHVqlWYNWsWJk2ahPLy8sYL9RDELub+++/HjTfeiOrq6hZtlzGG/fffH2eccQamTp2Kbt26tWj7BEHsnmzYsCFlHsYYiWoT+yxfffVVyjxZRd2RaKu7+or12LF8JnaueAax2u1ptWlZFkaPHo0rr7wSw4YNS+/+U4t4Z555Jvbbbz/89NNPcVkq17wB65Ob0Om4vyHRql/CigNXF5N9huN/dQRf4zwpxqveaZkx6W9jWkRbS79qP5r06Zmi21q0VvtWFyzdjo+XluD4Qzrg8pEH4Ff9OiY/zWQOHMT7Nf0+Te29c/IYp7VqQykeffNrvDR/BeqjUVWDX1Tb8trHuPJ1cuR0PQTA8x576iP1qN5Rg/ad20rfpuMb4crnAXBmyV5TmwczXa/2rcj9hQHBlKtNCe6qzEwAQpvpDBPXHy44gxQP1mdgyXeMgTuOEJnZu4k2cy+5Omltv9OTTPl0uLzuSj7cJ6zNwJglz1WdtyOkrfJxxsBhOceefGgmtmzcEnd9czr0Q8dhfwezQtCi2lroW3ZOIlFt87P/fvJcUN/1TrQCrz45zyMY94bR/cFjWY+/RANdXpN6O7m/qSFUVVXhnHPOaVCZqHMPeLnrrrvwzDNe3+jtt9+Ofv36ZWwfAOTk5KB///7o378/Jk+ejLvuugs333yzJ8/GjRsxbtw4fPzxx7Asq1HtRUzRduUHhABi1Vux87uXUbv+87Truu8/0zHyzFNhKfF66f82xobeeZuZ8ysL/iYyrrm5qbt3uDTUU7XnMGjQIMydOxcjRoxIK39k5zpU//wBCroPbT6jhI3qDR9hx9JHUbNxPuz6muZrq4EUFxejX79+6NKlC2pqajBs2DDk5uaisLAQffr0Qd++fdGmTZvUFenhFPcMlfeZJiB4Xkp7sw/91es8b5PInPTHN4lqEwRBEE0JeWIJgiAIgiAIgiAIgiAIgiAIgiAIgiAIgiAIgiAIgmgUQghMmzYNt956a8q8HTp0QFFRUQtYRRBEUzB16lRMmDABI0eOxJdffplRHZ999hk6deqEe++9F5MmTWpiC3c/GiWqnaruwEhjv2CkT+Bax3+mEtUOrDFYlFn/StRWUES0KcKdtB90ngBRax3k68YSm+27gbBOvHGAwLZ7ZmZQI5wAcF1Oi2o3l7h2onqDMztGJyZJIHp64toJBIrTFteWl0CLa8t8UOLaMp9AgLg2uBqDMSmuLQDObEBw2BBKBNsCEAPgCjsLLZLLBGxnAAvYbnMqRSghU2WTFvaFDr2XNoMzFROrA8Xle4tLey0Via6vMmNc9ovVMgInoV69UHT1VcgbORK8qDDzehh37gumo/sNcVem0wG3D825Q6hbzblX4FyPUJaFI449AgveX9Bgu9ZFo5hRWYEpRcUJ8wSN0SB5ifhyMgcLyLtj3gfY+tLL6Dh2TINt3tupjdbi4w0LpGACAFO0QI4R5txD+iigRBmcElzdw6YsNzNKGp/0ODQ2VXByOGn+wHM45dzvB69cCFiQEIf8FxMxhFhI1cOSDyR9fkVF4A38v0ygsHYCQTerY0eEevZsUP27A+bfPtFwGFPserD2rcCVsIAW0tbSK/6uNi/rAVkh3Nu+Lf5bWY05NTXIRNZyRmUF6mHjkoKiuPr9bbIEx81jQfIcJubfAAxAjbDxam0tshnD8NxcbIjFcH15OdZHo875FDOOcQUFuK64SMuHeOp3x7FXOkQf06NqcmERvolE8F64NoF1Xl577TXceeeduOGGG9LKTxAEQcTz3nvv4ZVXUm+Ko3n88cfRu3fvZrSIMLnrrrtw4403Nkgc+/33329Gi/ZcwuEwLrnkEsyaNWtXm0IQGVNWVobrrrsuo00jMyEnJweHHXYYLrzwQlx22WXIzs5ukXYJgthz+Oabb1LmoU0tiH2V7du3o7y8PGW+gl8c700QMVStfw87lj2O6p/eR1oLvQC6deuG3/72t7jssssy3gAjKysLL730Ek444QTU1MQLde5Y+h9UrZuLDoNuhV23E+Ah1O9cAyu3HfJ/MQQ57QckqT3I++FPM8SDnUNqNdzZ5U+vW2rRbFNcGwDjYMJW4tpm1TH1WYseS6+euxQsVym1kPOHS7biwyUlOKBrAc49vifO/NV+aN8qwXyWwrHTEHHt2roo5n6xGs++vwQLv98A1x1tSaHdRCvAatNdxyDGIeriryHjDK3aFIOpDXi5yss5d3yMHqFt6I2Fdc8p0W0ufzmtMtd3pffwlSnSaW1cTunjFvI8pN9T++1Ub1juJqRgrv/ZEVE1/THqujPVhh4HTDD3nLRYNrja6NQt62zE6ghry3xcH2Mc1RXVeOKBJwKvbecRD4Bn5SNOVBtcOZrdVXl3xV2dhXPMJ4KNRNc56HPChyLce0YfSFg82RzjOrjCkabbtOutt95qsro+/zxecPqqq65qsvoBucncTTfdhLq6OkybNi2u/aeffhoXX3xxo9qoqatXD3kIADbscA0ql72JmtUfQtjpbdx67NBj8beH7kTHTh3l5Rb6+QMjEzOeJUn03Ih+DsH3vEjQoyCePMJX3v98ijkkjWcf0mVXbQzfsA1iBKrWvdlswtp1pcux5YOrEN72bbPUnwlDhgzBjTfeiH79+qFbt26eMZW2wLWfNIoFPTPkHGuADcmecSJBbYIgCGJXQ8LaBEEQBEEQBEEQBEEQBEEQBEEQBEEQBEEQBEEQBEFkTCwWw5QpU/DQQw+llZ+EZAhiz6N9+/b44osvMHPmTEycOBHhcLjBdUQiEUyePBn/+te/8M4776BLly7NYOmup1Gi2imCnZKLarP4PH5RbWYI5AojIDAufjRAgBtAsDA3HGFd/VnoyEJfuUCzUyDLGgGKwhuwKE/DOHdfPCzT4r/qkxN8DDOPWxegY2blOexW4tqygeTjKEkgempx7QTFVXB1oLi2p3aZOVhcG6qDE4hrM67EsW1wxpUNUlxbMAYIG2CWal2oAHIbtsrJmZDvhQDjsk13LCoLLR3x6gahcsbkFeMy5lYHvQMqoJxpe3VwOYcp+M5YywX8RX/6CdUzZyK2ZQsKxo6BlaHIA1PnAKZ7U19z/d5MFd5/Qjii2gIiUCz4mF8dk5GwNgA8UlWFU/Ly0CeUFTjUk00bAXHFgVMc8/0ADGtvuQWtfnUscvbS76VMmbf+f6iL1koBBcbUfcCUoIK8j+V9oqW0mSOiIN8z56vAFbOH95Uxee8x93p48htzv6v3ztxXZtbmhWk1D+EKRwi4n4UQiMViCIXSD6vaVQHouzv+7/nytWsghJCiIUFd5sxB3vtUi24DQA4DLisuxFkF+VgUqcO/KqpQ18Bg8ocqq/BsdQ2G5+XilNw8dGIW2oQs5Kp26wBsiEWxNhrFppgUvG7LOTpwCwdlZaE95w2+4vUAzt2+DSvq651zuSVB3gph49GqSjxaVYkuloXBObn4c+tWkLJ77t2i6zFnXP+c9++27TB06xasi0bTsvOmm27CwIEDMWLEiDTPjCAIgtBEIhGMHTs27fznn38+JkyY0IwWEZpwOIxf//rX+PTTT3e1KXsVzz//PO644w5a0yf2WMaMGdPsotpt2rTB8ccfjylTpmDo0OYRAyMIYu9hy5YtKfPU1qa3eRZB7G385z//SStfq74XAQCiNVux8/unsXP5TNRXbUi7nREjRmDixIkYNWpUg9aH41CLdEcccQS+++47XHLJJfj444/jskWrNmHz/64IrIJnFaLVL89FfrchyO9xIhjPgnf1L6DBuFfjuNrslhnrisFlTBFiv98UytvJlNi29iZyaNFnCLmay5iAEByM2RCwABHD6k3VuGPWEvz1ue9w5IHtcOLhXXHCgM448Betg08nTUyf5saNG/DRt+vw/oqd+PDbtQjXRZUTgQf4DbQIs07XvaMFw12fQ3Rn/Bzd6RcdkZuX5whiax+J4xPhUixbMAaLcanxCwbOpT3cKCPL6/a4Z12cMcAW0hXpboytNw0WyrVhXlW3AxkAYanjqn2nvGE3BKRduksYtHdHnZMhrM3cTVS1YLbeSJWr93pzVaYEw7Xw9oL/LUBNTfx3WddT/o1QXnsEimqDqZPXveteL7ffDC+Txz9rHjM/+z2EJj6fvlmf47xIdh+ah4OfhaisbTph7T2Vm2++GU8++SR+/vlnT/q9997baGHt8k1rEd6wGIBA1ffvIlqxBSJal7LcQQMOwhGDj8AJw4/HkcceAYuH9DSnHydRV1nIGUf4hoe6F/Wm7e44Us9CNPT5j72QCy+8sEH5QwVdm7T9aNVG1GxcgG1f3IFo1aYmrTtTDj30UJxzzjm49tprkZ+fnzCf+xxUhgLbKfA8W5XChkzqJQiCIIhdDQlrEwRBEARBEARBEARBEARBEARBEARBEARBEARBEASRMa+//nraotoAcPrppzejNQRBNCcXXXQRxowZg9GjR2PevHkZ1bFkyRJ0794dt956K265JZHU4J5Jo0S1U9UdGNTcAFFt0z6hAv1SCWr7RbMTpQujrI46DBDh9ocwNwQZ+Ov7LKMVHQFnecDXF8IVQDajHt1gSOYLeDSy+US192ZxbbNQXHGVkIm4dnyMcmJxbYtz2DZgCxtg3BFkFcKGDLC2ISAQEwIWbBnM75yBHB+2sKV1ul3ujntmRsTKyHGoEHvAEQxmgGAqaNy8ikyNJRucy6B44QSkx4tLNwuxGCLfLUbku8Wo+Md0FJx3LlrdfBN4UVGDqtHXzzNOjQBxV1LbOw7cWcAdQbJLDQFuAQwZdhzu/vPdGZ2iAHBJaSnmd+qctFfNGck/xMzzc+WUAdt3XubsGa3YiZWTJuOQl18E45wCPwEs3bYY63euVcIQgCNc4OSQ4gau3AQzxpNWY1DiB0p4m2sBblMYgUmhBigBBuZpyxBOcO5RwH/lGWNSe1/ds3HjQgDg6qb1zHUMUTuKHOR4Brv+bvGdcOq5dx8l6G+f7StXymNI0GU+fQpHbMB3mAHoYHGMzMvHqXn5KLdtPFdVg5+jUXQLWdgvFMKZ+XnYHLMxpawMpbFYXFM7bBsvVtfgxeqaBp9bHmPok5WFK4sKcVx2TtK8DECVsHHqtm3YFmBHKjbHYnixphpzamvwRLv2OCpbC+i49QcJbEOlcwBvtu+Io0o2ozqNYHshBEaNGoXVq1eje/fuDbaXIAhiX+bss89GRUVFWnn3339/PPXUU81sEaE59dRT92pR7VAohKjaRCP+/+PNhxACY8aMwbffftsi7RFEU/LBBx/gww8/bPJ6GWPo0aMHRo8ejalTp6JHjx5N3gZBEHsvyYT0NLm5uS1gCUHsfrz66qsp8zAewo4ljyJavRnVGz5Mu+62bdvi0ksvxRVXXIEDDjigEVYG07t3b3z44YcYeepIvPvOu2mXs+urUL70MZQvfQzZrfZHx+P+jvxfDAE8q91+ceAgseD4PI5P0CmiUzik14QDiKn8Zhqc90z747SoM2NggqsNcLW4tq3EtXW2GAAOWwCfr9iOz7/fimn/tdG+OBf/d0Bb9OvZGgd2a41enYvQrX0h2hQEr70yMFTWRrBp+06sXvYtli3+Bt8tXYavlq1GacHByO46wMhsKfuUTdolYPgFmbnyzNx+Y0rkGQgW1u5+YHdwcFicSx8iN7wi2v/BLbWJqOkLUV4O5vo63M1GpQA4E8o2ZaYlGGz9WVvIoATMle3ClnuKcuHYYW4qapvuWX2qgjltMHAwrv3nzPEB6810te1c+0yZPhfu+HS4FtLm8Ruvrlq2CtddcX3gNc3rdiwc31KcqLZ7fVyPlOtL8ngOPI4HBk+COlG/D9tPvKi27zmIIJL8NzzI+15eld5GmHsz2dnZGD9+PO666y5P+uLFi7F+/fpG/V9q3fxnUf5Jes8sFRQV4PQLRuHcy8ahU+dOsLiFEA95NgYW8D4n4o5R34BgZgkWmCWOfci/uGLFCmza1EAx6yZY46orXY6dy2ei+uf3Edm5ptH1ZUrfvn3x+9//Hh07dkSrVq1QXFyMjh07oksDN/g2nx9qjjXAdAS2G1JPg8vt4+LzBEEQRPNBwtoEQRAEQRAEQRAEQRAEQRAEQRAEQRAEQRAEQRAEQWTMrFmz0s7bpUsXXHPNNc1oDUEQzU1hYSHef/99zJkzB+PHj0dVVVWD64jFYvjTn/6EJ554Am+//TYOPPDAZrC05UgZyJQqJihF8UaLajOvqLb8HNyGDLzV5YVPNNuX7q/bOZWgE8osJEs2yZz3nmM+sW0d1O2KopoB4zooUtnO4vstSFzbL6q9t4pr+wvFFVcJDRXXdstABYgD7ijRgdAcDAIxIQPQOWR/2Oq9DQYuYgDj6nrK4HFbABZzJZRlVU7Yq2O3Y6etBL+ZDlJXwsCGUK8MCheOiK/nvLiyVTApGAAYQd6NJ+/UUxHSYg6xGOwdOxDbuBGRxUsQ8wefxmKofua/qFvwMdo/+wxCPXum35AxN8h/NgSkRILuGyGEEkWAcQ/payqPaTltGZzuahYfcughGHTcIHy+4POM+qHMtnHjznL8rVWbQNNFwPtkp5pIbsJ/rGLhQqy78y70uumGjOzem9hasxUfb5wPQIsqMDCu7w8OrgQVmCOcrWQLmBZPYPpugpZU4Epo2xVgkMf0gNSi2GY9cp6Jn+rcuZI5c7oZt65nABYwQPzf1/V2fUCmgE5pGc3CPY5Ef/+ULF0i3yQUn3CFL/z3qE+KwMnDALS3OK5uVSRlNtTUxBmwn2XhobZtcVVZWUai1omoFQKLIxFcWVqGCwoK8MfiYs9x08bNdgxnbN2OSmE3qs2wEDhv+zZMKizCBYWF6KSESdZEo/hN2Xb8HI1CAMhlDKfn5eP2Vq2QyzgEgELOMbtDR4zcWoJ0eiESiWDgwIHYsGEDsrOzG2U3QRDEvsLbb7+N119/Pa28jDEsXLgQnLfQRjz7OLZt4+OPP97VZjSarKwsFBcXo2vXrujduzcGDBiAo48+GoMHD0ax8bdINBrFu+++izlz5uDzzz/HmjVr0hZ8z4TvvvsOc+bMwahRo5qtDYJoamzbxrhx45qsvuzsbAwYMAATJkzA5ZdfTqK3BEFkTDoCkuFwuAUsIYjdjyVLlqTMI+wodq5M//mUY445BldeeSXOPvvs5vn+NpwNnHO8MecNnDbqtAaJa2siO9dg0zsT0P2Muchp1zdDQ7QzTjuD9eK58IlrayeeFtQWyv8F6RMAUwLcuk4GCOnPE8yW4tqAc/Ja+Nkvrs2YcNZ3Syvr8N6iTXhv0QZA+acgBEIWUJyfhfwcCxZnsG0btZEIKmoiqKuPAbAh7ChEPcCzjwQOPBLZbtPehWWnOwS0TLRXYNt97xVWlucaJKy93wHdEbIsaCFtzgAhGDhX4tJKfNfiDFDi0tzxORpC2lD+D87lZsCucwUw/MQhLn2gzkbZKputfM9CrTNoP72+tEL5Oy0w47Kp92ppgmuRdKdP4Ph8nM1StU8H0m5HZBtwvD6caw8PV/4ijh1lOzDjr/fjhadeiOtDAOgw+DY5Jpz+Bryi2sw9rq+X31/r5PNffCT4jIDP2pvt9/UyxDknHLQjNBVen8m2isyEtTt06ICjjz46o7ImsVgMX331VVx6nz590LZtW09asc//0ZQMGjQoMP3rr79ulLD25s2bU+bJygph9EWjcf7k89CmbRuEeFaAb8vcVlph+MblcxzKJ47kj2g4NQrhCNg3CKNIg58f2QXU1NTgkUcewdNPP41Vq1YhHA4jloGfrrjP2IxtiOz4Edu//CsqV7+ScR2NpVOnTpg2bRp++9vf7jIbMqUxAtskqk0QBEHsjpCwNkEQBEEQBEEQBEEQBEEQBEEQBEEQBEEQBEEQBEEQGVFZWYk33ngj7fy33XYb8vPzm9EigiBailGjRqG0tBTnnXceZs+enVEda9euxcEHH4yrr74a06dP3yMFp3ZXUW3HLuO9FBj2imp7BLU9jbgBhGbctdYwdeoMOH9djunjvj5I1WWOGY7opg7Gdivyi20HiWw72UVigW0w5utTVTdLU1zb6JumFNfWr0nHVzOJa+tweuOSe+rziGuLNMS19fkIQHCAOZqjOqobELYMlbZlZllGSEs4BAS3IIStrocsYzEVdi9saBVvSwWCO+OOwTkfcC3wLYPjXYkBHZSthIKZCtrWQ1cFtTOoQHamxLibWGg37+STkHfySfEHhED9smWomHE/at+a6zkUXb8e28adh05z3wT3BUAnQggzOFiLa+v72ogL1+LaRg5XcFulKXEA5x4QApwz3PrXWzFyyMjU82MCXq+pxVl5+TgqOwdA4qHsD5VP1popFeEvp0tveOghFBzSD51Gj87I7r2BmvoazP3xDdi2bQg9cEMcQQkbMAYODs6k2DYT6lX9cM5dEW2m5RVc8WxuCDQ496AhqA2Y0hZuihbM9gTcatEJYxR4vi+0uH/ACLHtmDOvEQ0j2f295btvVR53ThHGj4v3zmW+1KDvImZkVn+ugAHoHrLwsBLX3tKE4tqaZ6qr0dGy8JuCAtdeZejaWAxjtm1DOMM5L4iHqirxUFUl2nGOM/MK8Hh1JUzJ7loh8HxNNZ6vqUY7zjE+vwAn5Obh8Oxs/K1NW1xfXpZWO9u2bcOQIUPw+eeZbYZAEASxLxGJRHD22Wennf+FF15A+/btm9EiwoRzjltuuQW33HLLrjYlJVlZWWjdujW6du2KPn36YMCAARg0aBCOOeYYFBYWplVHKBTCyJEjMXLkSCctHA7j7bffxhtvvIEvvvgCa9euzWgzvERceuml2LZtW5PVRxDNzb333tvoMdu6dWscd9xxuOqqqzBixIgmsowgiH2dXr16pZWvoqKiWUUuCWJ3Y+3ataiurm6SugoKCnDBBRfgyiuvxKGHHtokdSbFWOYMhUJ44fkXcPrpp2P+/PkNrsqur8Gmdy7Efme9Cyu3LdyVUv8WhSk+qw0A9QaWXsw6XUFjMFv65vSGmxAQWhxbaJFt7vhVGeMen69TIzPFtS21Ri+PMmY76/XSBycQjdkoq4ygrNJYRRba18ylt5VzsJxs5zyds9JFTL1l89XxHLgeQc/Ks+MIBAAL0UrfRrcAevTpAQscjFvKv2EpnwR3BKY549JnJjikqLflbiKq/IqMGaLRnIEJuakv072hFrwZGCwI6ddktuw7IcCZ27eyC5Wvngu10ajrQwF3/c7a/cE4V7vsQrYPUzDb8JUCrl/H9OX4BLa5Et3eUbYDd/3pbsybOw8VO4M3fGLcQkGPoer8TTFtblwPr3fIFdV2HNTGtTLyOQQ9ZxLv+4kX6lY4nRd4BgFpwvcaT3lVDHX1AjlZDfNBjR49GqObwFdZVVWFoqKiuPS7774bZ5xxRqPrT5du3boFpm/YsKFR9f5/9t47MI7i/P9/P7Mn6STbkiy54QbG2NiEQIxtejOhGYNDC80OSaiBJPAJJIAhkAQI5Et+CRA+Cb0FEkIoAWyKgQ8QasAYMJgAprngbrmoWeVu5/fHlJ3d2yuSdbJsnlci7m52Zna2nryPntcsWbIk6zIiwoFHH4hTfzYd2wzdBiWixP7dgBvXDk8wHcTNbfDJwf4th/kjktCyjKL4eog/mwpikxp3LQ8//DBmzJiBzz//vNN/D2CoGvs9lFR2XLCealyKNW9fhw0f/11/33QvI0aMwIQJEzBlyhScdNJJKCsrK9q6Mv8epwjr0CdXPsF2Z2Xatj3H5BmGYZgiw2JthmEYhmEYhmEYhmEYhmEYhmEYhmEYhmEYhmEYhmE6xRNPPIGNGzcWVPdWkoHXAAAgAElEQVTqq6/GmWeeWeQRMQzTnZSWluKRRx7Bq6++iqOPPhp1dXUd7sP3fdx444148MEHMWvWLIwfP74IIy0Om0+qTfF1osl05IxR5pFq20RjaZMKXaG29KXtz6RUxW2MK+OW4UWZ2xez/9xEqqis2XwmCsYc1A8Sw0OS7ahgm8zAdGquTRAHJGlZNCRIm0CN0DurXDuaUImuk2ub/dHdcm1XQJzRhc1djgjGKfN4RVPvQnJtaZL69QYIQEqCkIAPAcDX4l6dBK6T91UuuK/+K/VR13nTgfw5OJWlTjQ3hRRJvFa542ajRCA093X6ta0qAOnbhHFAn0t+N+SvEqFk551Re/ttaLzrbqy//IrQ4vRXX2H95Veg5s//W1B3UmoxNpFz+gSyAiUl13tTKjm6lOZ+IN3LxyYZm1uI2fE777ITTph+Ah6878FOb/aP167F64O2QYntN3+bwJUQd7eMdyu4mwMp8cnPfobkkCHoO3H3To99SyXtp/Dk5zPR2N4YSLDJSLRhJQZKc6CvIS2dF+6rFWRrsQLIvlq9tluP3CPhShzUOq1s31YL7jtGCmLvs0Rayu/iKpnNDUK9b/fbMyc1yDA4I1jGAMj9+4/0fSx79x0AmddfPMF3kXvV5tJjhK5jZ8HghIfba2twY0MDXtzYgq5Oo/9jfT3+2tiE4yrKMdDz8J2KciSJcFpdXcFS7eGJBC7sU4kFqRT+2dyE1Xkk4HW+jzuaGvLWuamxATc15q6XjTfffBM//elPcdNNN3WqPcMwzNeFY489tmBJ8dSpU3H88ccXeURMlF/+8pe499578dlnn23uoaC0tBR9+/bFkCFDMGrUKOy6667Ye++9scceeyCZTBZlnclkEkcffXRIjtXc3IyZM2fiqaeewttvv42FCxeiubm5U/37vp+/EsP0IDojoyUiDBs2DFOmTMGFF16IkSNHFmFkDMN83dl998KeOw4YMAAtLS1FHg3D9BxuvvnmTe5j5513xjnnnIPp06dvVjF9ZWUlXnzxRcyaNQtPP/M0li1bhmXLlqFuTR369e+HOW/Nydm+vX4Rlj93BoZM+SdIJBC2RRviPiMoc4LCmfHAQJoNHXMD0roPU+a+FyBKq/pSy7UJkEiD4Mi1yQk121iub+vbGB4BkD4kPKh4oICEr9YldbyKAmM22RWEJ44NPSg2uyAUAApiD0EsjJxlTmyCCEi3I9WwKuN4bDd6O3heAoASZxMRhAikzwICZETVQmhhtl5GZIXaaq8rVTjIgyBpJwU22nI1N7ANxoJI6EmJdYxTx7olCGT3kargm5i0lkOT7pvI7AMVj3Xj5sKMza1j40PBNsBsqRFtE6GluQW/vfQaPPbgY0i1pzL2m0vtnpcgUT7AidGa88usLxInCkm14bRDuJ77OeMRfWZMx52gNVOqnW30kWurEIz03Ae+WtOOkduUFt52K6S0NH77N2UysNWrV2dtP27/cTj159Mxcuz2SoSP4G9fpI6F28mkc5ERSA6QjjQ7+vcdWzMPPvggLrjgAixbljkJQUchkcCgg/6CylGFP0NNt9ShaclLWP5/Z8NMINFdGEn93XffjQMOOKDbJ1SMnmPFEm1vqjg7a79fk2uEYRiG2fywWJthGIZhGIZhGIZhGIZhGIZhGIZhGIZhGIZhGIZhmE5RqKjktttuY6k2w2zF7Lvvvli1ahXOPvts3HnnnZ1K4lmxYgUmTpyI3/3ud7jooouKMMpuJl9eUKel2lnquBJsk6zpSLUR5E/btuH+jBzXkeQiEGpb4S5UCrW7EVbCbQcayLWDXNPCzgk7dqfMJFsHQme7RCcqqv6jkm0j2FavBLK5smS300hYg3bBmm2atZGS64TkDLl2dBu+ZnJtU1+dYwXKtUmljrtybQJBEpRcm4RK1zcJ95DwSYJ0Ar+UEh5J+JAQOmmf9DltvLiC3BR76eRHU3BMhM4vJ53Ur4XqJAhWRg+yyeNBewDSL1JaYXZ6n/ZDtH/wAZr++VCovPmxx9Hnpz9ByZgxeftIy3SsgiFITjfJwK7o1j2KgWQ71IO5TiEgIXHx5b/AzEdmdlra1iQlfrx2LW6rqQly3O0Igs9RB3L0bA45FHIsk9o1kG5pxfvfPxUTHp+JXqNGdWrsWyK+9PH0l09hdfNKpb7WwgZh5dcCRo0NI8sWnlPHkWjDCCTUq+dIq02/RqhtdAxkvqSM4F4acQKcGhQ4L8z9xTm4oXMg333RoS3dhqRIOo0jFCcveYsl3+94Kz6Yh9aGBisCEVnqUcanHF9WEYzqxWg33DvBAM/DNdXVWFuZxuzmVsxu2YjPUym05hh3BRGapUQFEUqJsD6HNHKNn8atWtZw1YYNOUf80z6VOKN3L3yaaseKdBpjS0owxEuAABwO4OzevfCf1jZc31CPj9rbC9r2YvHnP/8ZZ511Fr75zW9u1nEwDMP0VJ588kk8+eSTBdWtrKzEQw89lL8iUxSeffZZ7LDDDt0igS4rK0Pfvn0xbNgwjB49Gt/61rew9957Y8KECVmlUd1NRUUFTjzxRJx44om2rL6+Hk888QSeeeYZzJkzBwsWLCioryOOOKJYw2SYovCd73wHZ511VkF1x40bh2nTpuGcc85BRUVFkUfGMMzXnZEjR6K0tBRtbW0567W2tuLAAw/ESy+91D0DY5jNzNNPP92pdqWlpTj++ONx7rnnYu+999584sbI400iwlFHHYWjjjoKQGaMd/369fj73/6ORx55JPY6b176Cj69bRsM2O9aJPuNQ1m/nUFeKfI/Q3UiH3ZMrlDaBIHdSKB6Ng/pAyRBUuhwmdQTWRIAD0q+bZ78akU0+QjJtQHr9FaxFwrJT028zUx1DAR11Rh1ZM/GD2HjVTBxy+izXrOdccEj6IlyQxEE/dSazDSialmqcVVsPHvYyGHwyAOI4JFQk/OSp2IjUoKEB4IqI70DiJS0Wo1ABJOS2vgHgth1aDv0cTL7gQSEjnGSrxZLs6tg4vpK8CucqKydRNRItimIsahKSgJuVqvivsG0qq5om+wyM2aBVHsKPzzuNLw3572M/eUiSvugZvxPUf2N6XpN4X0f/CB4HyvVdon7HFcWjYI6dchZXpBUO4y9ngsIa3yxovVrL9ZuamqKLS8pKel0n5988knQT1kJBo/YBmMmjME+k/fC2PFj4YlEcGikE9uKyolDH6RzAyMrzzZC7tD3S4FfNVLfg4Nr0l23DK7LHh6LvP/++/GLX/wCK1as6JoOycOIk+egpHLbnNWk346WFXPQtOQFNC15AS2r56G7dlYikcDQoUMxZswYTJ48Gaeeeiqqq6u7Zd2FkPdviBiGYRjmawqLtRmGYRiGYRiGYRiGYRiGYRiGYRiGYRiGYRiGYRiG6RQ777xzQfVYqs0wWz9CCNx+++346U9/iilTpuCrr77qcB9SSlxyySWoqKjAT37ykyKMsmvIm6CUL5EuT/PcUu2oqhg2CS9ICHQF1U5SqK6YIdWWjn441G2QhRxuEV8/EGrLaJEz0Ozbm00+LaWbYRgkAFvhtZFlZ0i2CeHh+UGSsnT3o0lkllbkGh2TNCJpdJ9c22ynu73ZGyD3eZcjITNTfx2UB/shIw9dJ1mb/eMkfsI9B0wqvDmPwutTgl0JX/r2GEgineetks59qOMmJCChBNhEMhCmO2c06YTzYFcZObjuH6Z/0sfTCLjN+gi+Po/Cye2AMXb7dntUcrdPOY5LEai88AI0PfRwRnJ/098fQPWVv8nbPi3Tet9Jm5hvrnWTgC/NPSS03CGwHATXm75+fEh4IAwYNAD/e+f/4o+/+yPmz5tvm/bq1QstLS1Ip9N5x/pqawueadmIw5PlWU/haLn72VzLBNLHLdBERF0FZqkAkFq3Hu+e8F3s9ui/UDFiRN5xbulIKfHswmewaMPCQKotjEhbaNkDAP3e0/JrpUDQEm0ritCybSFsW1Ag3SYKxNtW2E1uuUIdIwqVGAeEuXZVcXD0zEcjXFACfwo8IeZKd+7d0pdoTbciWZIMktrNAOwqwjfXjtzLtzYK+f1n4Sv/DrcJFmWUx6kt4tq6S9yvO/NtErqmdaMa4eGU3hU4pXcvEJTypdX30SwlmqVEm5ToIwg1wkOFmbRD3+/bIfHvlhZcuG59zs3NtTd+XVWNE3opId83Skqxs+OHMO2SRDgomcRBySRuaWzEDfUbkMq5xuIhpcQxxxyDTz/9dPPJhxiGYXooLS0tISlxPh5++OEeI1X+OjJixAjMmDEDv/3tb7ukv2QyidraWivPHjduHPbZZx+MGzcOicSWmZ5fWVmJ6dOnY/r06QCAQw45BM8//3zedpdddlmxh8YwXcqAAQNQVlaG1tbWnPWmT5+O++67r5tGxTAMoxg5ciQ++uijvPX+/e9/Y8cdd8QHH3zAv2MyWz2FTvgCAAcccACGDBmCww8/HFOnTkVVVVURR+awibE4N9ZSXV2NH//4XPz4x+fi5ZdfxsEHH4JUKvPp4KpXZqj2IoHSmjGoHHMKqnf6PkgkYlYY89mIlSVFhhbEQYPn7UJvo+/UV3ECiTSIhC7zARlImbPKtYMn9+oprjRTJtqQm441BvJZ1UrLbM04rZhbOg2QGehxN1BAdyqCfe9OamyfKjs/FD9NpJACQng6fiIgPLWfBAlAkJoEkjzdr4p5gMw0pLBCbeHGM6QEBNnJf+0GkYm/qfiIillKVUdAS8J1FROXd5/nSgkSwfNuAIgKfe3Ep2R7co4UheIsJhZkxdpaej3/3fl5pNqEqjHfRc2En8JL1gYHhTL3u1mzibtmSrWjkb+4z+F1Z44mFPRx9pepHndx57igcxJus2BpKw4Z16cT/Ww9LF68OLa8f//+ne7TqxW4/d2bkUiUQJCAgIAnhL0W3Vi2uv7hHOvw30VIt44M3ytyYcTbW3NE5f3338ehhx6KlStXdmm/23z75qxS7fb6L9G0WIm0m5e+DL89XszeFQwdOhTjx4/H8OHD7c+wYcMwfPhwDBo0CJ7nFW3dXcGWItfmuCPDMAzTnWyZkTuGYRiGYRiGYRiGYRiGYRiGYRiGYRiGYRiGYRiGYTY7hYq1Gxsb0bt37yKPhmGYnsAuu+yCJUuW4KKLLsIf/vAH+L6fv5GDlBLnnXce9thjD0ycOLFIo+w83SnVplAZxdYxi+Kk2lHxLuAoiK3RUpc4qzByXeUjlU4yM4WXSTjvZWSV4aREGcrgdYYfNnOrxRT6qMsiGk0ZqRPKbSUrDg4E25EGVgas5Ksme5ukSkA2Ql7Vm1mnFnmje+TaUYop11aLw0n9bpnpOrKbM9ZpxcXOWIOkfKkT7HUev62jEtFJpnXSvq+XaXGvSSjXmfVC6lESQSCt6tkkcZNE7mp0ASMENjJvaOGuPcZSj1PnzAqd2C/1OWEF4lBnkxJ+ax11NycrekOHouQb30D7/Pmh8tZXXimofcpv1++Ca1NqUbm9lim4/u09xvxPSuM9yIo5JQ4/8lAcNuVQzJv7Pl56/iXsuc8e2GPvPTF71jM4bfrpBY33kvXrsc/AMlRmERpE1xvcEsLnc/S2Ej19w/4FQtuKFXj72GMx/qF/otcOowoa65ZIe3s7Hnj1b2ioqg+k2oHuwUqvCQJCkL02hJFlE2mhglomKNBhCyKdzK6vcf0DCtbj3juJXOU2oCQKrsgBsDINU67rWQFEeHYIe08I4VaREq2piGQtck9jFIX+/vPZ888jTqedrXWc4iKQusT/mDR2CSXDD12/kQ5NmwSABAn0Nn4Op445pwwlIBycLMettYTz1q5Hawfv8yMTJTihV0XmOpwxqbJAWvOj3r1xaLIMT29swX/aWvFGDvnfUC+BciJ8mmrPWqczfP755/jLX/6Cc889l5PcGYZhHI4++mg0NRUmcDnmmGNwyCGHFHlETD6uvvpq3H///Vi0aFHeukSEZDKJfv36YdiwYRgzZgx222037LPPPthll10gRP5/h2zpvPbaa3nr1NTUYMyYMd0wGobpWgYPHowvv/wyZ5133nmnm0bDMAwTMHXq1ILE2oCSDZeXl+Paa6/Fz3/+86/F7yfM1485c+agra0tb73q6mosWrQIlZWV3TCqTpIjFheNW5gYxf77748//elPOPfcc7N2K/0UWtfMx+pXL0XTwmcw+NC7IEr7xKwwLhqiPtt4XaiJDBcQaWm2r0Zr4nYwZXqKUrcJssm1fTV5MqVt/BUm7gQBgm/jUmSEtyYGCN9EZ4O4gNbfBiuN7OjQppMj11YxDoXIaKAmDiaUVA4GCQ/SD08Mu/jTxRiz645Kqg1hJwyFJB0nUf+2JGnk2QQhtGjbxBj1hM+CCEIIO6Gz2T53EmAJQNjYrLTjkyIQmoMAktLWV9ttYnsIJN6uVJvMHggvS6XS+PKzL9DY2IzdJn4LJAjhCIyJ3+i9RYQ1q+qQDS9Zi8FH3Iqymp1MYAdW2h552u+sAdml2u7xyvUZMZ8jcR6zz4E8cfU8QXWDjH7IbPPfxS35+9nKyfbcYfTo0Z3uM9WnHdSu/tZASbHj4oEy9zHOdg5Q7NtsVbZKGhsbcfrpp+Of//xnl/ddWrU9KkdODZW1NyxBw2ePoP7Th9Fa998uX6dLSUkJzjrrLPzhD39AWVlZUdfFMAzDMEz3w2JthmEYhmEYhmEYhmEYhmEYhmEYhmEYhmEYhmEYhmE6xciRI1FWVobWHOIvAPjvf/+L3XffvZtGxTBMT+C6667DOeecg8MPPxwLFizoUFspJaZMmYIVK1b0KEnA5pNqx9fJSPYjd4zhllZw7SYcW1GuruNLm4gcFmrrVFDpSNKl1ImKpkrQfyDodfKaKagDP/eOsJsQY6T0IRHkGTsJs3pdZhNMnrBKTHaSxWGk28EqQodVJyJL3YERNAdybQSCZhRfrh3td3PLtTO6CB0LPV5E5NoEkCSnvdq/JHUyvG5DVqotTA/B2rUo3acg+5ukhG+S93WyslqnHo9wrgd9zhEF54E5qirhX61HbYew4zSGVnP+qDomaV1JtwvJq+5qSnYcnSHWbv/iSyCdBjwvSytdzw9ErFIfA3WuB/JstQzB5SVl6NwKSbidW7Q5aj4AIfVnEhg3cRzGT9xNS5gJU4+dikMOOxjPzX4+77a2SYnT69bioX79bFk0bR6Rz7kOSVibH9RX50GQd00A2lYsx1tHfwe73fc3VI0bl3esWxpNTU047rjj8Pqc13DpA5eg74BqAIH4wdPCbAoJs5UQQkkUjFxbwNMyCSWMEBDk2fpKNqGFEaBA4K1/hJZNBFekWQb72ZQBwTF07x+uMIJA6liCgi8FF6nGkvZ9EBHa/XakZRqJAtKreqJoO7V4CepOPyPr8vTSpRllbe+8g5WHHJa1Tf8HH4CoqbGfC/39Z+O6tVg6562MxUoEElZmxDR3ysM1ordaGbqTI+O920PoVwqKr5NRpgv2Kkvi0f79cEbdOixPpzK2K46+QuDu2prwFkR+z5DOUvdre/tECX7SpwQ/QR+sSKdx+Yb1eKElLN0YV1qKh/r1BwF4tbUVb7a24sP2dnyUaseqdFj40hl+/vOf47TTTkMymWS5NsMwDIDHHnsMs2fPLqhuVVVVUWQzTOd49tlnMXbsWPj6d76Kigr069cPw4cPx9ixY7Hbbrthv/32w5gxY3rUc6fu5tlnn8XGjRvz1ps8eXI3jIZhup5dd901r1i7EAk/wzBMV/PrX/8af/jDH5BKFfa8wfd9XHzxxZgxYwZqa2sxduxYfP/738cPfvCDr/XvMszWw2233VZQvaeeemrzS7XzxeGAnIGKbHLtH/3obMybNw+33npr3iE0f/UyvnryBAw/5ikET0YjDyFt73Hrd9esJ8XV4uygOQF6AlxJAnaOYgJI+siUaxMk0iAycm3zXN/XMSizZl+Hlc3YhKpjx+XDqKUhfTtWijwhVisNYlehw2LGJSkI/jj7xcQRgofBOv5AJUhUDUH7usWhffbHi27Anc/dYSOLQngqziF0DESayUWhX4NyNdGvAHl6f5KKVQpS8TMJaEG2CD3DlnrzVHtACoKZRNiVi0sT4CMd59cbqOTYwWF2P5vJTOs31ON/Tr8Ac16bg3RKPVveaZedcPpPTsfk7xwOL+HBRmWI7PaDBFo2ZpdFJ3pvg7LanezxhYm9hibR3lxSbYT2Szxd8FycYM/xeV/m/zf31kxzczMefPDBjPLy8nLstttune53dfPKjDITvwYcj7vzBysSQSwRZnmUuMBRaJlz8kTqZPt7kS0J3/fx85//HDfddFPBv6d2hLKanbDdd18CRALplrVo+Pxx1H/6MDYuf6PL1xWlsrISJ510Ei655BKMGDGi6OvrLvL+/dBmZku/JhiGYZgtDxZrMwzDMAzDMAzDMAzDMAzDMAzDMAzDMAzDMAzDMAzTKRKJBMaOHYv33nsvZ7358+ezWJthvoaMGDECn3zyCa677jpcdtllHUq+Wr16Nc4880zceeedRRxh4XSnVDtcRvF1skluY1aWIdV26stQHUeO7fQU7Tdop5OBCVAyZNW1kVH70oeE+okOvRDIrejkgBshpUpOVCt1JdvS7h+ySavmo+nMbBcZ0TWZcptObVqF9ntIpo3NJ9c25fEN7GDjyZ5Prxdnl2vHNrPJwRTsB2STa8ugNyvXNqekSsaGPr+E3sfSd9OrPYB8VYeU8NcVdAfHOTJKImc95pibMUqV9A6C1GM0YmEj+oYWSwsSSitAEvDVqHy56SLTjiKqqzMLUyn4GzaEZLhxtKXbAESvCYWRaZtrKEgs1seWgpPLJCTLIGc/C5H7kT5ef33wPuw4fEfU19fnHC8AzG9vw1+bGnFq794oJC/USgfsu8wRGd2MDzf9Xp2bZhkBaK+rw1vHH4tv/ul/MWjKlPwr30JYsmQJjjrqKMybNw8AcMfFd+OC289HSUkCgJZqE0FoebYgI9gWgSDbSCOg5dlEwXL7XljRBMHIKXR7Ime/k500QQCORMFevrB3Agrug/Zeavoy9xxpvAtGti8hzXUOGcjiNc3tzags3cxCls7S1or2//63Q01kc3PONjIV3Nc68vvPx7Nmwk+lYJTs6thJe/xsnwWMMfiqCn9jZk44os6ZuK++sKajAwReEmzrJfDcgP5Y7afxYmsbbqqvxzrfj2021Evgppq+6C+8zI10fgdxB+t+JZPzOsjzcHtNLR5pbsKH7SmMLy3FuNJSDPY8e4/av6wMB5SV2VXU+RKftLfDB/BAcyOeLECSGaWlpQXTpk3DI488slVIIBiGYTaFxsZGHHvssQXX/9e//oVEgtO1ewqjR4/G66+/jpqaGowcOZKFk1m46667Cqp36aWXFnkkDFMcDjroIDz22GM56zQ1NaG5uRkVFRXdNCqGYRggmUziF7/4Ba699toOtfN9H6tXr8bq1avx8ssv47zzzsOll17K39XMFs8LL7yQt07fvn2x1157dcNoCqAQuXYOssm1b7jxepSWluLPf/4z/CzPIA0tK99B48Jn0Xs7M4FiNB4SefLoiH7V5JR6sltXqB16b2J2wWeCsLEhK9d2toJIBrFTkBZaG2myrqUl1Hoq5bBgWxmhEUSqAw24leJm7EwnHuBuuw1au1JP86RaqFFSUGaiRqVV22WItRd/vhiffvAZdtp1RyXOlqT/jaknEhVCxzVMmbtOHV/RgQ7S8XToOiqULWDmFQ5i0NDxSx0Xt5ORqni+nQ9XAvAAmZYQgrRUW+1DG/92TgXS/zZuqG/AmSeejQ/mfhDa1v++/19ceNaFuP7q63HauT/ECd87ARXl5TAxYLPPpnxnCu67/T7Me2dexiFpW/sxZLodlCjTKw9PuxmcDdGyIN4T/6Q/2+f4sniptsxz/Xb98/CV61NYWteOIbUlXd53Mfnb3/6GKVOmoDouJt0Bfv/732P16tUZ5ZMnT0YymexUn23pNqxtWevECDdlhM69OPL3N1+38Eh9fT0mTpyIBQsWFKX/5MAJGDb1MTR8MRP1nz6EpsX/B+lMCF4MDj74YBx00EGYNGkSxo8fj5KSLes6LJSeLtdmGIZhmO6Eo4EMwzAMwzAMwzAMwzAMwzAMwzAMwzAMwzAMwzAMw3SanXfeOW+d+fPnd8NIGIbpqVx00UVYunQpdttttw61u/vuuzFnzpwijapwulOqbVJFOy3VNiJpGW4nI4nH1ikq9TJd7kuj2JZKjO1ItT3yUOqVoaKkF/qU9kF1WV9UJ6tRVVaNqtIqVJZWoaqsCtVl1aguq0ZNeQ1qy/uhtrwfqpN90ae0D5KJciREAkHirx/6UQnb6kfaHzUWX+pPtq6E9H0YSbYP35F5a3Gq3nIp1WdfStsWwShsXbM/rDxcRvaf2RsykG5T3HGIHPdMEWjHEtvizsG8sst8q8jRPE78nVMGboy4ToJ6IMUNJKLhZGlYeS5RsJwoSKC2n0kl2lNE7ksASOi6RubrtDNiXwEj8hUwUm0i6PrCpLmr9G4i+14l9+u0by0aVnnoFCSk2/Nn8yPb8yeftqZbg/uCuQlAv0buK0HHkW3McSoE9x5d1Zwboc9AaWkJ/v7w3wuWtl5XX4/l6WByhmhKfT6Bbq61mDZKdhCUqjKC39yM9848A5/87lrIPDKLLYGXXnoJEyZMsFJtAPj8vc/x9uy5IBIZUm2Y604IkNDXkRHbOyJtc22acvNjrymzzEoSTN1ArEB2fdDyfLLSCdWLMJedxdWD5LvvuYnFRvJNBGxsawp3hjz3vK8JHf3958NHH4l04FaViDtAYWl2uCxaW9ql4RW7gvzoj9s2qpUJ/cjsbQFggPBwYnk5nh8wAO9vsw1eHDAAV1RVY1KyHMdV9MJlVVV4pH8/7JgosesKrVNqkYz5/YucdUTum+44j6vohV9VVeHI8nIM8Ty4d9ToGGsFYe+yUuxbVobfV9fgksoqTE6WY/VmouQAACAASURBVLDnIUmEmgKFoo899pidOKunfL8xDMNsDg466KCC74Pf/e53MWnSpCKPiOkoe+yxB0aNGsVS7Ry89dZbeev07dsXO+20UzeMhmG6nkInSHjmmWeKPBKGYZhMrrnmGhx55JGb1EdTUxMuu+wyDBs2DIsWLeqikTFM9+L7PhYuXJi33oQJE4o/mI6wCTE4tThcQQIoKy3DDTdej/kfzsctt9yCM848A98a962sfTR+MSvPSiPRE3cS39Bn4bQUTl1HekwmjiZUHRtvEwB5up2nltv4gQfA/CTUekjVA3kgSoCEB1BC1xFOP3o5JVQ/Injvxh+IPJDwQFK/d5eLRDAGcvv0IEJj0+smD+Xb7Zuxn9PpNM4+8mws+mQxBHlIeAn1SurVA0FQAgIEz8QmdbzEEx484UFAwBMlNlYpoMZASKgYi9D1SU1SmoB+Tx5ICHhC6OiK0LEYDx4JCE+AfAHPS0DAgycSth+h4zqCBDx4qowEmhqacMYJZ2ZItV2+WvwVrrzkKuz3zf1x4+9vwob19Wo7SPXTp3dv3P/IfbFtpZ9C29rPnGPqnkuZ52pIcB4r1c4l2Y4vi5dqo9ul2oY3P2kqWt/F4vbbb8eYMWNwxx13oL2A+HMcL774Iq6++urYZT/+8Y87PbblTcs6FLvo6N9lfB1pbGzE9ttvXxypNgmUVG6L0qqR+PyeHbHsudPRuPCZokm1q6urceWVV2Lt2rV47rnnMGPGDOy5555brVSbYRiGYZgwHBFkGIZhGIZhGIZhGIZhGIZhGIZhGIZhGIZhGIZhGKbTFCLWvv7667thJAzD9GQGDBiAuXPn4rzzziu4jZQSU6ZMgb8ZRabdLdUOyjoh1Yb5HG4XK9XWolwjqdYqai2fVkJtAqHUK0VFSQUqy6rQu7QPyhPlKPVKkRCJgoW4ggRKRAmSiXL0Ke2DmmQN+pcPQGVZFZKJciU6RSD2tj++hC9hP1sBt63rB6JtSEg/kGj7yBRs271CVrdtd6npMyjLlGvD1nH2vy6NlWtHds/WItfOKpvV0mlIGZZry/A4rXDbSeYPy7Xd9ZAV85ruA+m2ShxXyemBTBvmx9WjWiE2dBJ5RKhN0LJgEfSjxyd0ErzpwO4BK0UlpGU6527uavz162PLqaIib9uWVCuAAmWpIaE2hcqdF7s0u4g4fl177bcXTjrlxPzjAJAG8IO6tQWntcel2WdL3Q+LdK0WIlwufXx2ww144/jj0LJ8eYGj6FnIdBqv/P53uOv4o7Fq1aqM5a3NbVaaba8rInhafm1kEOq9p+UMQssfTHlYGiFIQAhPyyLM9WyE2/pKJnNNhZT69niE5R16sOTWUvfgQJRt7heOcEGqz9LcnyKG5Xa/HW3ptpz77+sm2s55j4gxT69fshiL3njdLs7oL8e6KPIaLXeF2qFjnqX/qEDbHXLcDxB8heX73iwnQgLAQM/DSRXl+HPfalxVVYlpFb3Qh6IpemoNEoFWXELfX9ScJtDzdKia8XNzZAyJspS7VBDhR7374OaaWrwxcBu8P2gw/m/AIHi5N0/1K2VIQMhybYZhvo5cc801BU/yVV1djb///e9FHhHDFIevvvoqb53q6upuGAnDFIchQ4agtLQ0b72nn366G0bDMAyTycyZM7HLLrtscj9fffUVRo0ahTfffLMLRsUw3cvTTz9dUBz4pJNO6obRdJBNlGun2lP4zW9+g1/+8pf42/1/w9tvz0XLxhbsuONonHnWGbj11lsxd+5cNDY3xq8+1Zx/JeGnoCHJsJFgm6BXOHJilhlRtn5vn9FqubaNn0Wl2O5kmq5cOxBf2/pGjk0Jp26wPOgzLNsO/XgJp04g0CZRol61XDuQgJMtM4JvogTKh+2J8qETY/fk9INPxU2/uQn1a+vh6RhIQngQIgEhBBKiBB4llIBaKMm1p6XfQiRAgBZfexCeisN4+sfGU3SfRmIttFSbQCBhRNmenuTUg5Ceqi91OzMmLd0O4jTqR0m1z8C8t+fFbmOUdWvX4cZrb8ReO+2Fy39+Bb5auMROkFzbrx9OmPbd2HairNI599zzxjkfyUy8qp75F1WqbR7OZ42rFzf+8+p/tzyxNgCsXLkSZ555JkaPHo3rr78e69atK6idlBIPPvggjjrqKKRSqYzl3/72tzdpgrolDYsjK8z6AUC++J5z56OguWmTreu4yX4L/duZnsi+++6Lurq6TeqjtGok+mw/FQP2vRa1u12AqrHT0WvYQYD00V6/CPULHoTfXrxroaKiAjNmzMAXX3yByy+/HH379i3auhiGYRiG6bkkNvcAGIZhGIZhGIZhGIZhGIZhGIZhGIZhGIZhGIZhGIbZcilErA0As2fPxmGHHVbk0TAM09MZOHBgh+qvXr0aZ511Fu64444ijSg7m0eqHe64YKm2/ZxlHY5U25bLQCcdrFuiRJRYeXaxICIkvSSSXhISlWhNtaI51YSWVEuQsBhJXvR1O+ksJxgJthZuSp14K/USgtZZktlFFpU/qwTi0ghXIUEyECtL3R9JCekMyCZTmtVBhqSt0pFLI7ROGUrejH7OR1y/Zn3ZGyH3uers58xFFCsAz1auB6Tl2sjYH2acoX1AUh8vgjC+WwLIV2+MaJ4Q5DsT3GvAFXOrMh++WhYZM4giZXpc6uRS54oVo0q4gm1lQQ22PZD+Ksl7d5L6/POMMqqogOjdO2/bltTGYO9Ld3vNZwT3lqCifZGRe1AuAiU3heq6x/+m227CC8+/iJUrV+Yd++JUCn9oqMcFfSozTmv3NA6/zz7IqJzWpPf7FNoVEPqYCwLWvf46XjzwQHzjyt9g+Ik9UOSRhdWffIwnz/8Jlr8zF+V+vAjeb0+r7SVPvyr5vJFqKwm2UT0YIXYg4vZ0fSNqIKeOEFq+DbNf9X9dGTagpdhkrzV73ZsbQ0TUDwrKs97r9D1Jul8e9p7kA/rybUw1oCZRq7vthuT30lJUX31VRnHJ2LEd6kb07x/bT2eRUoJ65ZD0Z9k17/z1HsD37fVHkbrk/Nd9IahD4Dn1sh/OqOg/fEf3Y5Zk026o75FoQeymdRLKeJd1bDJSZm657ndejr7y7ScJoIwIZUQ4o3cf3NrYkHf0CxcuxJ/+9Cc7IU6232sYhmG2RubPn4/LL7+84PqPP/44EglO02a2PD799FO0t7fnrXf11Vd3w2gYpngMGjQIixcvzlmn0MkUGIZhisG8efPw/e9/H3/96183qZ/29nbsv//++PjjjzFixIguGh3DFJ977703bx0iwimnnNINo+kEnYzBrVmzBscffzxefvnljGXHHncs/u/5/0M6nUZjY7xUGwD81MaYlURX6A7QmeXPxusEpI6pqefyQQRMybN9QKpXFSsVTj0A8EHkATINSR5g42WkJ1b2g9itjef6erl+Eqzj1SBfx5MkIPW4AOdBrnlyHMUGk6EDw2FCMQYCBNlJDomEE/lV8bKavS7EilnnIr1xbcaaHrjtH3jigZnYZ9JeOP+X/4Nh2w0z4UM1Sa9UcWYIZ3JQz6jIg0l8BVQdM/OiGocE2UCpPQJ6C2Wo3Gyq+RBM2qjjKMKtqyo2NDTitO+ejnfnvBezD3PT0tKCe2+/F/fdeR/2PXBf9KnqgzFjx2DeO+/H1m9e8jKqqrZHEOlxxkdBlCgIFsQdtJxP95F5oCOxHVeqHe0iY11dPLmkOd90vy9/2AhfqkO+JbJw4UJccMEFmDFjBo444ghMnjwZe+65J0aPHo2ysjIAQDqdxhdffIGXXnoJd999N954443Yvnr16oW//OUvmxRvWLJhUUaZ+rsPfd6Y24C6MFUFE39EJPzd4WF0fNx2WyNNOxyLLNL585e//AXz5hUm28+ABHpveyj67/s7tCz/D5qWvIC171yPVHPmBM/Fora2Ft/73vdw8cUXY9CgQd22XoZhGIZheiYcsWUYhmEYhmEYhmEYhmEYhmEYhmEYhmEYhmEYhmEYptMUKtY+8cQT8eabb2LHHXcs8ogYhunJdCYp66677sI555yD8ePHF2FE8RRTqh0VElOonOLr6UWBGFS9l0Zg7KwzrMtGXqm26bPUK0WZVwpys227AQIhmUgimUgi5afQ2NaApvamDEm4quvIyB0BNpG0lmtpkpB1HSPEFiaZMkM+bnIqTe9aoGzLdH+mf3cMoMLk2s6h3WxybSD7eZsjZ3jT5NqZ+8MdpxWUk0o0D/aFBJHRGWsprq5PZNaqku/Nvpc2SRk2+T1TJKAF3GYs5twh2ETusDQb6pPQifBSy9qlLtfjTfvpwApbZPw1a9D2wfyM8pKxY2MSzzNpTm0M9nMHEnAzqprz2RFsS2gZQCzx2clCCDz+9GPYe8I+8P38gvI7GxsxtaIco7yS2DFm0+66axawLmU7qnAavlJJuOeD/SEgvWE93j3/fCx++CHscs21qBw1Ou+4NxftGzfitT/+HnNu/jPSbW1ok8BDG5pj6w4esQ0InpZck74GtVSbAmG2ILVMQEAIgiAPAkEd0zZoZwTZQVkg69b3ASPpBqlrTd9/FVq8IGAy4yEhIaQ1fej2pET9MFKMsCAE0PdKX2pJhXO+EdDU3oTqsr5KfhGhGKJtKilB7x/+YJP7EVVVXdKPIe/vPzGkWlvw3v33Wa2J2YO5vnLMHde9Y7vLAMAHwUNw74/vKfj2tqdIzLrtPUE60hFCyMliTzvHL+O2jd+e8Nri6mQbS9wy1/9uf6+LOBey+cAz1x3c1cy7Syqr8FBzE9YWcL+9+OKLccYZZ6CiokKPjeXaDMNs/aRSKUyaNKmg30sB4KSTTsL+++9f5FExTHF49dVXC6p39NFHF3kkDFNcvvnNb+YVa3/55ZfdNBqGYZh47r33Xuywww741a9+1alnM4a2tjZMmjQJCxcu7LrBMUyReeWVV/LWGThwIJLJZDeMppN0Qq598803x0q1AeDRRx4taLWlfUdlWUnce/fpYvjZuZVr2xZZ5NpmGaknseY5vBJzeyD4kEYeLbU8GwSQbyLSOrYo9HJfjYf8IC5n/NHk6yfHEtZcDdh+MoNBOlhLulsRLCR3e83zfy2wJlLxBGkn2hXwyvuidt+Lseq5S5Bx4AA0NTTh2Seex7NPPI8RO4zAAYccgG23H469DtgLw7YdCkEJPXIJ0hOZmrgLYGLKZGMnNuahI2y+jWPCHivhbLO0hzCIU2YEupy4NQA01Dfgh8f/EO/OeTdjewCg356/gCirxvr370Hbuk9j6wCA7/t4+QV13j75ryez1lvzn9+hYuj+KK0eqUvMQ24bFQrKQs/Y457wxz0Fz7zgMqTaMuY8iWm1SYSu7bgn+Ir1jWm89UkT9hzTa9PWt5lpbW3Fv/71L/zrX/+yZVVVVUgkEtiwYQNSqVTO9kSEe+65B6NHdz6uWrexDvVt9WqSYFJxf/f6AhDc5mLjGdGgUPR4yYKF22bS4E1GRt53Yxhm/fr1+NnPftaptqKkF/qMPAYbPr4fjQuf6eKR5VivENhzzz1x2GGH4bDDDsOECRPged30hxoMwzAMw/R4uvevnhmGYRiGYRiGYRiGYRiGYRiGYRiGYRiGYRiGYRiG2eLxfR9PPvkkHn30UTQ2NqJ3795522zYsAFTp07F+vXru2GEDMP0VD777LMOt5FSYvLkyQXLrTaVYkq1s3XVGam2aS9DVaPW6LBmOyzVVqVlXin6lPVBMpHsdql2lIRIoDrZF4N6b4OKkgpI6cOHD1+m9av6kVI679PqFRK+tLpw9RkSUvqAVMt8+KbU1odt5yPcOkjOtntLGvV25NVJ6FbHRGYcM5foccoqqM6Ckaq7P9nKC/5B9mXZ0kJzpotSkJSuRNmwQutoHybp2wh2AbIJ49qZG9GWkk6WNQnYSt5rBb4xP2ZIJKHP8yD52giEg/pB38EYVQc22dvZjJTMnSjclTTedTeQTmeUJ/fbN2/btEyjNd0SKQ2Ov/pk/mPkBZHqoR0K4zkI34ecD769BDKPu2HHncbgfy78n7zjN2P6wZo6q3jIJqgNv8+uuo07TwRgHeXm2AtknltrXnkVLxw0Ce9cchFaVq0qaPzdhUyn8d599+LW3cfhzRuvh9/WBgHCE43NWBfzXbrvd/bBLvvtAk9oYTaUBNsT+tURaxMJeBAQQkAYETdFBdzqs9B7TvWHQCDhyrtDiefha04I52ST7qlHNik+dE8JnYzBfRHhouANEUiQFlcADW31ue9rWzk5f/+Juiwc5v3jATTVrYlzd2TehyOv5lhElRNheXRQJ16bQbqNevUj7QHHoeHcszriqZJZfyj0Odomui3Rz1nbOuON/koYfc2u6wiXSqj72419a2JrRmltbcUpp5xSUF2GYZithWOPPRZr1qwpqG5NTQ3uu+++Io+IYYrH6tWrC6pnJtlgmC2VAw88MG+d+vr6vBI4hmGYYnP55ZfjpZde2uTv3kWLFuGqq67qolExTHFpaWnBypUr89bbd9/88Y/NTr5njZFnq48+Wpg8O2t3iST67vpTZH9qGicmjtR1nq278bmw+FhFSFSATSCI6rmfPVUHwcSaIKGXCwAJEDwQVJmq44EoATVrrfMaWu6BkNDlHmDKKAESiaAOeeHPXkLVgV6HaStKnX5VG7VtiWA9ehzlgyei396/0HWy8+VnX+Kem+/Bb35xJQ7ffTLGbzsRx337WMw4/zK88sJrEAR4noAQHoSn4yrkISF0bMRT+9bTcRWY+IquJ4SARybGosauYjceBJGK1RCpWI40MRx19Ex8prmxCT/87ml45613Yreh/94zULXzqegzaiqGHfcotjn8FpRvMzHndudD+u2o//hBhM45Cs6qoEyEzsOgfpwROz46oEqcMnfS6/jqOfruCuIDq7Pe2tCF6+g5bNiwAXV1dXn/PeV5Hu644w4cf/zxm7S+z9dHxO+he2848hScAuQUBHFIt5Wt8zWbXHTatGloa2vrVFu/vQkbPr6/i0cUz/Dhw3HmmWfi4YcfRl1dHV577TVcccUV2GOPPViqzTAMwzBMCBH8oVnPYuSYWmw/pt/mHkZWeurYeL91Dt5vnaOn7zeA911n6alj4/3WOXi/dQ7eb52D91vn4P3WOXr6fgN43zEMwzAMwzAMwzAMwzAMwzAMwzBbJ3V1dTjyyCNx5JFH4rjjjsPOO++MxsbGgtouWLAAJ598cn5pLcMwWy1Lly7tVLvVq1fj7LPP7uLRZFJMqXZYce2KEDsn1VaCbGS0s6VWloxADi19rY8GEqIEvUp6oSyR7HEiUY889E3WYGDvbVAqypQU2/fh+76VbSsxtq+XyUCy7fu2XBrhtt526Usr5ZZavWkF0n6gt5RASNJdqFxbyni5dnDMgm3cVLl2HFFpdQZx9s5QB7kWxS/MJ9dWu4Hs+GxavpvjbJPwYevBfibnf0Fyq/lkttlKtm3SvfvjCHydH0EiGJvuw8iBERlzSKod2e60nym6dkkvW4Y1p0xDauHCnPXy0b7gUzTccmvssvKjj87bvqmtsN/XXGTkfLd04lzJdfJdfuXlGLnDyILGtNb3cemG9bE9xqXfmzG5gl8RqR8th34fbkNKDUFGEQHI9nZ8ec89eHL38XjnshloWrKkoG0oFqnWVrx37924bc8JmH3h/6B55So9bsL7rW14pyUzObr/0P743oxTrAhbSRs8vc8coba+voS5zqCuKQGCZ2QORqxt6mgxNwlTP+hPkLnuw3L8QN4B2CMXujdkJriTY98P7g8OdjnBzh+h5f8WCTS0NmT8HtDTvh+LRV6pdrZ26TRe+/NNMHvK1a7EdeMeXbc8rNd268qYMr1u59UVXVOotfMTI9POJrk2bXz9I7P+hNu52nqK6Te8lZljySbYJmewcXLtuO2JK5UA9i9LYnxpaZZRhJk5cybeffddZzz873iGYbZe7rvvPsycObOgukSEZ599FolEbsEWw/RkCpn8UojNO/kaw3QFxx13XEH1nn322SKPhGEYJj/7778/li5diokTN01oeuWVV2JVD5sIkGHieOCBBwp63nTqqad2w2jyU1AMLmcH6mXt2rWYN29e58fhlWHgPr9DomJAZucZURL3fS65dvC8PvyU14mehITZpr6nn/GbCIsA4Ok4m5JWB+VGsK0E0XCE2CAPYcm2K9r2Mn+0GJsQ+SFnHcKsK6EF22Y8eh3SA6gEUq8vkHR7AAn0Hj0Fg4/5G3pvf2jBx6alpQX//eAjPPr3R3HmiWfi0N0Px3233YfmpiYbfySh4iceqTiMiatQaNJSI85WUm01NrXM80w7NVYhEiCppN2kpdwmZlO/oQEHTTwYc9+cGzve/ntfhqqdpukoktr+XkP3x5Aj78XQo/+pt71zMZKWNR/pc0adNybmZM87yhapi6OYUu1CyBI36sDj8qff3oD21JbzfP3kk0/GoEGDuqSvYcOG4fnnn8dpp522yX19um6Buue4MT7p3p9J/z8cqXLjiC6x548TezR/05A5cXik7yxEF/WkiGMqlcJTTz21uYcRixACffr0wQ033ICPPvoICxcuxG233YbjjjsO1dXVm3t4DMMwDMP0YHpsVKuqphxVtcnNPYys9NSx8X7rHLzfOkdP328A77vO0lPHxvutc/B+6xy83zoH77fOwfutc/T0/QbwvmMYhmEYhmEYhmEYhmEYhmEYhmG2Pt5++22MHz8eTz/9dKf7eOaZZzBnzpwuHBXDMFsShYh7snHnnXdi7tz4xM+uoNhS7biuOi3VRoFSbbNc+loyDQgSKE+UozxRDkE99s/JAQAlogQDew1EbUWtdqBqabbvI20F2mn4Mo20kWxrCbeUaS3fDgu2fb0ffCvYlo58O6gPp06hcm1DVK5tiZxDm0WurVaUo4Nci2KEtcgtniUifSpTqEwluWbvOyzb1unWNvE6SOsnQMl4EZZmu8Lt4LMRAgfrMsLkkHaZnHaqk9DOiW5LWuYWa8u0j5Z/v4yVB0zC+suvQHr58pz140ivXIm6006HbG3NWJY8+GCUjNohbx+N7R0Xa3cFQf46wT35wsnKwKxnZxUsJ3y8uRlvtbVmpNlHlBA5b9tCL80UaOtzgswym+of6tfWAyBbWvHZnXdg1p4T8fL3v4elzz0Lmc59XnQldQsW4KVfX4FbdvkGnv3FhahftMiOjQC0A3isoTmjHQnCOb87CxW9e2k5A4GMsIE8Ldp2fkAQWsggSMATAkLLH4SW1wsturDSB9vOvYb1lRdKSlffR+ozWQlEcN0F/wUA6/hzEubNOWUkzVJK622w9xwj5Nbfsep+pFr60kd924ZgB205joNNorNSbQB47x8PYP3CL+3VbdUs5F778V2ao+vqXPQtX7+PfkdG1uH0E/5tCnrqDNjJRVQ9dy2kv6nVT0ieTYEwuyOY3hp8P0Om7Y7PBzKWZ9tOu31asG0WRIXe0fbxvQbv7qjpB6+AbZJS4phjjskoYxiG2dpYvnw5Tj/99ILrX3bZZRg/fnwRR8QwxaetLXPSnSi+7+etwzA9nREjRhT0rGHWrFndMBqGYZj8VFdX46233sJbb72Fww47DDU1NYU983dIpVLYfvvtizRChuk6Hnjggbx1hBCYMmVKN4ymMLpCrt23b18MHz68EysX6LXtIdjuhH+jcuy0+M5Dr3Hvo09tzQN09T46RWnwXF5HRczEtCQQirKQUkATPNjoiZZBQ2ihNal6RpxttNEgTwunjdw6IteGF/mcCPohD1b2HSpz6sloW/OjxyESgJZpqxiip7fDQ0mfoeh3wG8weOo9qBiyZ8GHyvDl51/i1xdfiX2/sR+eeGQmPDNBqY46eeTBQ2RiUnjwPFVPnW8iiIla768SnQuhoyIiiKsYqfaXny/EMQcfg5XLV8aOrf/el6HqG6fABlHsaaDWmey/CwZ9+08YfuJsVO10EsgrbLJGgyipQBDNBewKIpOrZj7xd+qGnqzniU+boFGXS7U7gT1QgBnQhuY0Zr+zIWuTnsbZZ5+NxYsX4/HHH8f06dNRW1vb4T4GDRqE3/72t/joo49w4IEHbvKYvmpYgobWehDURKrBuWtifqRP5cjE3M5xCP0tQdy5YM8fCmZqNTGmiHjbJf6rIRrl6hgheXgX8eGHH+Kss87CXnvthZKSkq7tvAvYfffdccMNN2Dp0qWor6/H+eefjzFjxnT4d2GGYRiGYb6+8JTIDMMwDMMwDMMwDMMwDMMwDMMwDMMwDMMwDMMwDMPk5fXXX8ekSZMKkm7k46677sLuu+/eBaNiGGZLIpVKoTVGClsoUkocccQRWL58OYToWiF0MaXa2brKKdXWFbNKtUP+7RxSbQkrhpYAEpRAsiQZnyjYg+ld0hvlXhKrmldhY2ojAJ34KKGVtyo10dfv1DLSqkxAKu2rSl8kgpS+/kTwybeiV1/qFEcSgPRBJLSE29QRkKQ10VL3pXs36GJbrsSuwauqBHvoM9pHPncGs56c53XUQhrqADnPaQJlnK9xZe541FjInsvBPgnyUkP7gSRImqRXQDq51UKvi3Sf0SvJIEJJlnFJrk6irRqYWi8IIC1Tp+AMks6r2z7lp7LvLAeZSqHxrrvR+Nf7UD55MnpPOxlle+0F5BI8pdNofvIpbPjVr5BetTpzGxIJVP3ysoLWX9/a8YTtIFHVTWIPFxmJbqhdZH8HafHZz+3BQwbjmuuuwUUXXFTQ2H68di1eH7QNSpD7VA7WH5zY7niMCF9ACW/JqS9I3W99vRwgpCEhCPp+YZQGqkU6ncay2c/gq9nPoLRfPwydfASGHj4Z2+yzL7xksqDtKpRV8z/AF8/OxoInZ2H5/A+wsK0dK1Jp1KXTWOP7qEv5aPZ9pAC0ZLkXHH32VIz+1mi1L4QHoQ0MnpZcC/K0oNtIHALJtqcFDyQInlQiCCNs8HQdMrJtkH2v9iupdenPJHWyuxDqvm7sU4rWCwAAIABJREFUyua/FFYvCC0+tuU2qR36Xq4mSVBV3PuvfvWlEk1Ic882omWJDa0bUFlapSae2LK+KjvFpki1U22tePn/+39RLUaoOYU+hV/Cd5eo7UIiqnFx7x/mmjTXsv2t0BTI8NecUxxaWz6ieo9sy1MArqtfj1nNG9EgffQRAtN69cI5vSth1ARu++hXcPRzG4DV6RS28RI28c/eaZzvQ3e74lQkYYLSvkLgjN59cGtjQ67NBwAsXrwY119/PX72s58FPbm/0zAMw2wF7Lfffmhvby+o7q677oqrrrqqyCNimOKzww75J2cC1LO8QidAYpieysCBA7F06dKcdd58881uGg3DMExhTJw4Ec888wwANdnFK6+8glNPPRWLFy8uqH1TUxO+9a1v4b333ivmMBlmk3j77bfz1tl22227PCa8qQQxryzkir8BIEE45NBDcOcdd8YuL+v3TfTZ/igkKgaide1HkKmNSA4cj17DD0WiXMttndhapHdkPg2NkxRHniwSdIekY5wESPUUluDrKIrdALVMxxPITEZMHgAfJJU02sbSAIB8SAj9QF46MyKq/k2ERsVgndhUdMJpM6FxaNvdD9Fgldo2sg9WnTomTmmfMLuCZ4IrgC7rtxMGHvYntCx/F42fPYnmJa8g3bIuuvOzsmHDBpx32nl4/cXXcNV1V6K8ogKC9Lmk97kwYX4dmpA2LqL3k900dfDteUgm1hU8Q1/05UIcd9hxWLN6Tex4+u99GSp3mqZ3b8zJ6pwapVXbof++V6Hv+PNR/+H9aPzyOYAIbWs/ybnNyQG72K7cfR7/JDtbPDfbk/lIvNE8NHe7y3l9xBG9bvIRd63l5m8vrcWRu1cX2P+m06tXL6xbl3me9urVq6D2JSUlmDp1KqZOnYp0Oo33338fb7zxBj744AN89tlnWLZsGdavX4+2tjaUlpaipqYG2223HcaNG4dJkyZhv/3269LnCR+u+cBex4G73EySrc+cyP03Gl9yY4rBzLwI4pVm0m17a6TMmGVWnIhYjvhJcL3Cnj4hEXi0ffS21ong5eLFi3H++efjscce63DbYjNq1ChMmzYNp5xyCkaNGrW5h8MwDMMwzBYO/fqWw+1v59vtWIvBwys353gYhmEYhmEYhmGYLYy9h12BXiWDNvcwGIZhGIZhGIZhGIZhGIZhGIZhmCIzdepUzJw5s0v66t+/P1atWtUlfTEMs+UwZ86cLpHqn3HGGbj99tu7YESKYkq1M+XDbjnF1zOyxAKl2uG2QYn07TtISJQlkigVpXk2pueztqUOazeuDRIgSZi8aJv8TIAVpQr7ClWDhBUuG6E2dJKkIBHu19Qisv2Tlq0GiZpOIibCyYxG8irNeKz8NfOkiiZBxiVFtrS04Pnnn8fcuXPxxRdf4IsvvsCSJUuQTCYxePBgDBkyBEOGDMl4P2jQIJSUlGT056wsOzJ+vGpR5smfTa4NZDmnddK3L3XCs3NWSwRlAODbzwhq6PbSWI7NeiLrCHJkKTQOmATaSB+mb6nPLTU+vVbpO+NTbQb3HpJ1u1NLvsKKPfeKXSaqqlC2z94o2XlnJIYOhaiqhEylkV6xAu3vv4+WF19COsfvTFW/ugJ9zjoz63KXt5b/Bx+v/RhKaSAghIAgz0qQlRDZgxAePHhICA8eJdSrKIEn1PKESNg6AgKe8ALpMjwtTVavICNRFlquTGbt9roLJStLYNJ+B2HunLkFbdN+ZUncXlOTUW6UDAqyn4NzK/jx7fkV/JB9r+r7EkhDOnWkLnM+6/dp08b5EaWlqB03DrXjJ6DfLruiescdUbX9SHhlZfk3Uko0LF2KtZ8uwKr5H2DFO+9gyX/ewMY6JUSY19qGp5paUJdOF7TPXP46724kEgm17630Wth7ndD3S4KAJ4Q6clac7Wl5NqnzRtcRlAjOJ6HPEiFAbh0Iey9W6/QgRKBRNvdtUyIEQcrgM2DkEuqckVqEr6ZTUNel735v6mtbOSIkfF8JOnzpq+scElL68KV67VNahVojKOkCeqKAuCt+93nlhj/ixWuvUte2VN955lvUI6UiEQA8qHIBwCOyZZ5dTkjo5Qkoob1p4+nlwvneNZoTuO+l6ltKd1lYdBB9dTfVTvJA4eW5lT2q5t1NDbi1oQHNOfbpxZVVOLVX74z1u9vhA3iwuQl3NTVicUpN2JAkwpTyJGb0qUZ1RCDkuBxitzG7v0eV+gAmrFiGtb6fcysBoKysDHV1daioqAj31APPbYZhmI5yzjnn4JZbbimobjKZxPLly1Fd3X0SJIYpFkuWLMHw4cPz1nvhhRcwadKkbhgRwxSPQw45BM8//3zOOlVVVVi/fn03jYhhGKbzPPfcczj00EMLrn/SSSfhgQceKOKIGKZzrF27FrW1+Z/Bnn766bjjjju6YUQdJ+8zViDrc9aHHnoIJ55wYuyybY9/Hsn+4wKJdGSdtsg804wfXeQ1Wm7eh2PMbjsbAwMAPbVxKMKiJ3YO2gVTQcNO+uxGY1Q/bsw76MuUpTOWBSOUwQsh18Yj/ODUBA9h47uubtdODBxqo6daDYmgRbBY+mhd+xmal7yClpXvoG3d50g3Z06OG8foMaNx6723YMxOY9Smmwmd7fNsCXcPAeEJnINXdz8EsZM1a9bgqG9PxcIvFsauv98+v0TV2FOC/eSeULGv+hOJUBkBaFkxF0ueOCFzJeRh+2n/QaJiYHAMQvsy23qyLZehstDI3EmtJexD98zrM/grjfArnM8UWR6pI327LHp9BDV1ZFBK+2qihgSJx68YiZ2GlYPpGA1tDfj7h38Nx53JszFH9T6IWwvykCAPnkjYeLcnVIw7od97IoEEebptIhQvFyaODh3L1HFvMxE7kZqc2ES9VUjc3COCOKe555B97/ztiClw/hYj+DuV8H3LpSNibSklZj4xE8ccc8ym7P4uZ9CgQTjppJMwbdo0jB8/nmNNXUBBv5NsBvjYMgzDMN3Jb26dDJ4mlmEYhmEYhmEYhmEYhmEYhmEYhmEYhmEYhmEYhmGYnPznP//pMqk2oBIlTcIXwzBfH1577bUu6efOO+/Ej370I4wfP36T++pxUm1dsVCpdniF8VJtEFCR6AWPvDwbs2VQk6xFmVeG5Y0rIOGDpA+SQaIikVTJi9JJ8CUBSJOQmAa0WphIqmRHqTJtffiw8my9swMfts5slD4IIkh0lsomKiF1IqS0CY0ql1mXm+89idD7IJ9bhhIhzeeWlhbMnj0bDz38EGY+MRMNDQ2x+2XBggVZ9xkRYeDAgVa2PWTIEGyzzTYhAfeQoUNQVVWV+d2c4xow2xstM+OPG4fUAm37XttMrdRU9yDhq1cCyCS7SyPGBUiSfW/7dtcZzY92F5Az9kg+tllnKMFeSr0+c04EtgJJ6npL+SkkRMfTM/wNG7Dxqaex8amnO9y21/Rp6HPmGQXXX9+6Xm9X9mTcgjH7R4ST6IFwgiQ5x8FIyqPXiT3vdZ9PPPk4Rg7fAS0tLXmH8UprC55qacGUZNJ24Y5FInoqmHTlgGA8qq5R15q7iu+0JLdeSFoRPpHSkCEhr2xrw+o338TKN9+0sm5JAmU1NSgfMACl1dXwKiogEgn4vkSqZSNa6jdgY91aNK1ciXRba0YK/+JUGk80NmNheyrvforj2HOOQUlJiRVqG7m5SQQ3yeOkk8aNDFslqXtBcrlOMPeEkW3rhHbh2eRxK1YXZMuMTEHoyRF0qjlg76WuysIkkjtHMPyFCACOTBu2vpRqvVL6+lUCwoigg3uy7UcSNrRsQJ/SPij1tvzJKOLoit996pctwys3/lHtPwTHyr2GorcYd3mgxAhrTKJXsQ+C53xdylDbYD1Gqi0Rf2tz27jLogqNqKIj255akUrjmob1eLO1DS0FJKv/v/oN+H/1GzDMS6CXIGzwfSzXMnxPrydOb90iJR5p3ohHmzdin7Ik7qyphYfIvnDur9H9FH+bV6UCwJ/61mJ6XX7hS2trK04++WQ8/vjj4Z743/QMw2zhvPjii7j11lsLrv/www+zVJvZahg2bBgSiQRSqdz/npg9ezaLtZktnv333z+vWLu+vh6+70OI3NPrMAzDbG4OOeQQXHPNNbj00ksLqv+Pf/wD//jHP7BgwQKMGjWqyKNjmMK56667Cqp35pmFTSy6OTDPxXI+b80ShzniiCMwePBgLFu2LGPZokcOQ80uZ6P/Xr9GdOo/d51mssP41UefEkbLzXsEn21ANBA1q3iZsRX74QgLeVBPNaX9IRs783Q8VZW78TsyDzXhq4iLFYjrB52hJ6XSWaMZp1lH9v1OcU+E7QbZQaiaJm4AYccRfmrtCLXNO+GhrN9YJPvtZBf47U1oW/clNnz4N7Su/hDt9Ytix7bg4wU4/IDJuPr3V2PaD6bZmIyJU0kQSD/wNTFoNWQ1DqHCKPDJ10O0gWw0Nzfje8efGi/VJg/99/0VKsd8N3PfRLYw/NmJ4TnnjgRB+vH/nizr/00l1XbXE7oWok/5s72PjknaOJJa7I4NodM+NNFy3qBHgWS/4CJXWsz1p+MXtz29GjeclX+SKybMe6vegQ8ZTMxLQZTZBvhh4hXBhOmwdUw8yo1O6XcUHCd7VThxj4xYF7mxcMo4vUIxk02JxXeS9vZ2vPLyK3hi5hN44vEnsGhR/L2ouxkyZAgOO+wwnHzyyZg0aRI8b+v42yWGYRiGYXoWLNZmGIZhGIZhGIZhGIZhGIZhGIZhGIZhGIZhGIZhGMYipcSsWbOwcuVKPProo3j11VezSjw7SzqdRltbG8rKyrq0X4Zhejbvvfdel/QjpcQRRxyB5cuXb5LsZPNItcMdh+rpxLpYqbYM92g+2VJpNdrOf1TyYHmiAoK2LilMr5LeGNZnKL5q+AppP6UTZHWyoxRa3KySK9OSrJgZJCAkwZe+FqoSQL5OjvQBSZCkFNuAgAQg9I4lAZvS3BG5NoCg3BVqAxnWy5BM+5nZeOihhzBr1qxN/h6WUmLFihVYsWIF5s6dm7VeRUWFFW1vu+222H7k9hg5ciRGjRqFHUbugL59+2a0iZNr5yx3k/5NHZMUDqnPezex1V2uj4NOsrep/TLoW9oEfDsQAIDQ0lU7Nm3pJlsnSMJ2FNqh7XATYc2xlL5a1u63d0qs3Vn6/OhsVF12aSixNx/rN65D6IRzEoVDZCT56npOonAoKZjCvYTEt8b2qsuNA8Do0+NutH2qKnHbXbfh1FNOLWi7Llm/DvsPHIjeOe5zYT1AsN2uDsJc4ZntCMJa3YMlaUiI0C4MCynSkFaAm9alRr8gIeFLH21r1qBlzRor75aRH1Pmpn63SolHG5vxn42tOfZKbkaPG43DTjnUSrFB0N8TWnQNLcSGEmUb4XZQpoTaHnlqGQQIHggCHikBtwDCUm0i9QoCSID0ciP2FnorzfrJue4BN+GdYCYsIHXDVvtVEtLw7c5zE+KllBBCwJfm3qy/IyEgSctAfNO/D5CP1U2rMKRyaKf3cU+lq373efKSC5FqanKPStCFOkRKbxHcZNVEBHCvkvj1G1GKUa37EiG5drAtsNeg9aGEhhpukangCF5J9yGNdAPhS979Pe7hpmZcW7/eXtcdYUk6hWjDQvqRAF5tbcGP163FzX1rgnLzFensAzNeGXnN7JGwb1kZxpeWYm5bW94xzJw5E/fccw9+8IMfhHtiuTbDMFsojY2NOOqoo/J/N2pOPfVUTJkypcijYpjupba2FitX/v/snXeAFdXZ/7/nzN0Ou0tdOtIWFWtQATtFBQmxoUZQNPpTjD3RWBJfk7z6xje2aGwgKuiLkojYEAQFFQXEghLsBQWlLWwDtu+9c35/nDJn5s7de3fZXRd4PuZy7505bWbOzG7m2eczRQ2Wef/991tpNATRcpx11lm47bbbGiwjhMCyZctIJE8QxB7BLbfcghkzZuCHH35IuU5hYSEAID09HXl5eSgsLMS5556LqVOnIj1973y4HNG2mTdvXtIy6enpGDZsWCuMZvfwC3xDCLlBl5OTg1lPzcIvx/8SdcF7cyKG0v88gvT8Qcg7cIolno7vs9Xk2hCA0A/G1P/KWKq8uWrLsBkYXAgTs3E94bYp4wJwVFxQ3jU2MVgVtZEVBPxj9+7qNnxHkgXe1Wdux2i9O9vMuJp1DIJZcQbrDjjT2xdYDoCn5yGz4DBkFhwOCKBq43JsWXRZ6Ohqa2rxh6v/gLVr1uKeB+7x+hcqnqk7Vw+CZsyLbXv3sL2HTgMC0WgUU6dMxZrV4X+P0X3sDGT3OiZkv4TsO+ZtJWDvG+udAcUf3hNav/uYh9T4mf/GtVAB97gxhH2OH6MX30F8fDRByDPxtiaskHoZszqknD1UAEKdqAs/2oFrT6tFvwL6W7lUqaqvwpfFn5uYrYSZc1jHGf1nrFzvrbHerQcO6yB3MMbh9aUfTKyWJ4iFeDFNZgVu5PKwOr7zqxkoLy/HawtfwyvzX8HiRYuxY8eOZm2/KeTl5WHkyJEYM2YMxowZg8LCQoolEQRBEATR4rC/TBtrfjPfb3An9OiT+3OOhyAIgiAIgiAIgtjDOLr3bchJ6/ZzD4MgCIIgCIIgCIIgCIIgCIIgCIJoBoQQuP766/GPf/yjRfvJy8vDtm3bKFGXIPYxRowYgVWrVjVbe5dddhmmT5/epLo/n1Q7QTmVBNt0qbaAELKOVmxzxpGVlt3siXltifpYHX7cuQH1sXowJWrVwlaTFOn7zqWEE1wKXXXypJLAwhLA2kmYnPnfvcRLbpKLZd9W0iT8SZFaJizUWGwZNARQXVONxYsW4/m5z+PVV19FRUVFy+/ARtKhQwcMHDgQ/Qf0x8CBAzFwwEAMGDAAAwcORNeCrqHJkGFybbNOeHNZQIqLjTTbzGVZQqfoW3ZsuCpR3+TVq1xs4Yq4cwg8kH/PBIwAXQgpVHWh8meFZ1cFIIQrv3JpLhVw5fiElCMLJtA+PRe56QlyMYRA7fLlqJg5C9VL3wSi0WS7OiGR3r2Qf8ftyBwzplH1qqPVmPvVvzyJsZYfMwaHaVGyA0e9R1gEjqPemQOHO4HvEVNWy5n1d6a+a6myOZe0WFmdZ9JhIGXO5pxRUgII4OzTz8biRYtT2r6D0tIxr3PnkNnG4iTVWtEQlFhrubWaBoiZ5XKdEHKZq+q6AGLqc0z4y7qmvrCWe2XsPgXkdLPHED5m4KdoDLN2VGBbrClKX8nxpx2HqbdfKn8PF+oY2MfGXCvVO+fmOMrjqo41d6RQW0u3weFwDg4HjDP13fHKMw5m5NxKns2tazE4OJeSBbkucCUV6hP324MZpHcjZs53KMGEdRorMborpKTDFeocBuT5HBNwhYCAi5grj6ArYuiU1Rn5mfEPFGgsbSlRvMHff1L83WftvLl48bdSCMIh9R0MSqQOeC8mL5t6ucMYHLVOv0eg6zBEAHAmzDIppudgLNCPeml5txy6J0zQ7/bPYI74zROB8rCdKtBXD3+9/9m5E3MrK5PsqJblhtxcTM1pDyBEN2L5Xexts7e1wnXxz4oK/KeuDqMyMzEhKwvHFW1NWRS+ZcsWFBQUxC1vS/OcIAgiFYYPH56yMLhXr17YsGHDbj3YiyDaInl5edi5c2eDZQoLC/H111+30ogIouVwHAeu6zZY5rrrrmvx2BhBEERz8c033+CAAw5Iem1LBuccRx11FF566aXQ/79PEC1Fu3btUJnkPtuQIUPw2WeftdKIdp+mxJ5feOEFnHP2OaHnspPVGf0nfQienhsq17b7TCzXBvzRhrDl+nNgvZFlWxEV4ZX1RzP0eh0FgQnKmXLCLgv4ozTBcXhxw7gy9tMRzXf4Rcv2DVG50v/OYD0Y1rubKoR9n1nbrr1yZq3vZqy++2wCEubesnCjKPngPpR/OhOJeHru0xh76immfXOPmnmbJ4QAM1Jwe//pcQvccNX1mD3rmbj2GU9D97EzkNXz6MC+0J/1ffCw+7uB/WZR9dNb2LzokrjlWT2PQa9fzjFxQYPQ7RhDcUi7ifrzP9Da2zmB4oHvjTsn9P5s4LywAs1CR/t854R9LujzwEQZASHjTxOOysP9l/VNNDgiwLs/LcNn29eCMRmH1LFLL75tx7jl8giPhMS7OSI8DQ6X6+14t6Ninpw7cCBj6PHxbh3f9mKq+m9NvL8hUX9HYku/rfPAi3vaf0MS9ncl1hwPnA52ueLiYtx+++144vEnUF1d3Zy7vUlkZ2fjtNNOw69+9StMnDgRkUjrPZScIAiCIAjir9PHgX77IAiCIAiCIAiCIAiCIAiCIAiCIAiCIAiCIAiCIAgCsVgMl112GZ588skW72vKlCkk1SaIfZCNGzcmLXPiiSdi1apVqKmpSVp2xowZuPzyy3H44Yc3ahwtKdVO1JQIZL2FSbXtSk2RanvL9w2pNgCkOenok7cf1pd/j3o3qvypri+RkakEay4YOBdwBQeDC9esl7JOl3FwuHDBpT9ZCJUIyeEKKQh1hSX+VQmwDByCyT6YkAW0sNmImxV6Hui2q6uq8fri19u0TNumrKwMH374IT788MO4dTk5ORgwYIB5DRwopdsDBg5Az1494ThOXB3G1L5QSeh6v2i5NhPB+auUx+YcYep/gUxp5j/HvIRV1S5jRmSM4Dqd0sqYlPCa+gJSqq3qu36JQX20Dkj0qw1jyDjuOGQcdxzc8nLULFmKmmXLULvyPcS2bk1QyYJzZBx1JLLPPRfZp58G1oTfoUqqS7zhyB0oc/1DktSZthjrl94vAp7FtlH4E4F1WjoP6F5tZQDjDHOen4P9eu6HnTsaFr0BwGf1dXiqshIX5uT4rplhV0BPEeC/mHvnrCfvdaE3mcFlAg4ACAYXwiyPQcBR1wevV/nF9fQJvnR8vXcZZFtC717BVCq+8JUFgI9q6vDUrgpEk/wMOvrUEeg7uA8K+hQgMycTeR3zZNJ4JIJImoNufbuZBHAp/Oe+pG+urp/63dFlwVRiuSfS5lZiuZZqGxG3SRj3pNye7JgpobdOH7fWMQYmvFmh/2WcSamF8M5pfa1whdq/at9wziFcV5YzAgU554WwE9aF38HhO60ZimuKkZ2WjXQno+GdvgfQXL/7lG3aiNduuRGAPocbaEYAwV79aoqguloYVYn8xtQyFn9eh7TNfC/m60vrXMIuYYz590+iPXX3jl2YW/XzSrUB4J6dO+FC4Lc5uWYbv4nV4/dlZSiOudgvEsER6em4ICcbPZyIKbPLdXFhaQk+qasz2/h+XS3u3LmjUf0PGzYM69evj1sufD8zCYIg2jZ33nlnylLtSCSC5cuXk1Sb2CvJyNjzf88liFTp2rUrtia5B/Pee++10mgIgiB2n8LCQtx///245pprdqsd13WxatUq9OzZEw899BAuv/zyZhohQSTmhx9+SCrVBoBx48a1wmiaDxPfSkSIIPXMM8/E7Gdm45KLL4mTosaqi1Fb+hWyuh2lb2LGC1ZVnyo8mUAkbMdigndaE5mJARlEEua+uYypmeCaFVGx2jPrdSVdDpYMWUZBdEwoPhrCoO8Ogwl/GTtOFRy6vVn+8JMVf7LuIqvxebFGL37obT+8saj4hUTtG2bf0dYPktX9cDDO0Xn4zcjuOQJFb9+IWE05gjz+6OM4dfw4FYPU2w0TY2ZWt8Jbae7PCyFw7533hUq1AaDghDuR3fOYBDsruCw+ZhhaVAAlH9wdsp6j28gHYe792/eMtUjbd7iFtU8T9x0u1baDO4kG24g/6kg1SGKNKf7h0g214cVCF3xYhktP6YIhfbMbMb59kx21O/BF8WfyYbxGVm3F86HjjDB/18HUucuZV0aevjqy6x0LO25py951PFtOXf9xZb71ic6VJPGzVAle89WCyspK3HvPvbj//vuxY0fjYjy7Q15eHgYMGIDS0lKcfPLJyM/PR15eHvLy8jB48GAMHz4c7dq1a7XxEARBEARBBCGxNkEQBEEQBEEQBEEQBEEQBEEQBEEQBEEQBEEQBEHs49TV1WHy5Ml4/vnnW6U/SsoliH2TkpKSpGUOPfRQXHbZZZg0aVLSskIIjB07Flu2bElZctWSUu1g8qQ/BZmFl1M5n2Zc6jNTYw1Ktf11tUZb15cvxtg+IdXWpPE09M3rh+/L1iEqokamLcWsXCZNqpdwORgT4IyBCQccAoJxQLjgUNJt5sJlKpVSQKq2Lbm2ztM1CblJ5NoandReXV2FxYtex7y587BgwYJGy7QZgAzGcFZ2NoZE0pHBgGzGUerGsNV1sTUW815uDLtct/l2dgNUVlZi7dq1WLt2bdy69PR07NdvPwwcMNBIt/sP7I8DDjgAffr0kUmnwkrDD8gHbEm5dm37ZNzxWaWBhHl7hV4Xf4bYibQ6+d+4ChiHEK43NjUZ9Njr3LqU9hPPz0f2xLOQPfEsAEBs2zZEv/4a0R9/QqykBKKiAnBdsKwsOF27INKvH9IOPQy8/e4loRZXb/ftCz3usFx0KSbw0ol1Oeb7DLN/TOJwA5eceI21vdwTOtjl0jPS8dwLz2HcmHHJr90A/r5zB07OykA37k+TCaohvM30etMuBteMQ2sPPBmvJ/n1fwakXJv7cvT9PwEAKdDWS10E5drqGs8ArqQU3lVd4Mu6eszaWYFYgm3P7ZSLc646G6POOhFOmuMlgpukcWYld1saawYpuFbLpOyaedJs7n02wm0l13YYB+cOoD9rqbZPuC2F3VzJuxnzS7e9tHUpw9bLBQAm5PnuT2qHeSCCYJ5MO07ODyHl2kreIQRTB9GTOAgAzPXmtS0FFkqmIYSLTRWbsF9uvz1aFtxcv/vEYjHM++2lqC4vN7Jr/cgE7pPme+earTG3XCo+wbU814Svvu7WYfIc4Nb1x3aouAAc1YN/tSd18etY7LNTlRT+lcGz1wVwS3kZ3qhO/tCX1uK+nbtwSFoGDo2k4Zq2nEA0AAAgAElEQVTyMiyvrTHjLa6L4aO6Wkyv2IVTs7JwVHo61kdjmFnZPA/v+PHHH7FgwQKMHz++WdojCIJobb744gvceuutKZd/6KGH0Ldv3xYcEUH8fBQUFGD79u0NlunSpUsrjYYgWpb9998/qVj722+/baXREARBNA9XX301li5dipdffnm324rFYrjiiisAUByfaHmmT5+eUrk9cS42Ra7961//Gscccwz69on//57MjnekINe2iwVKIe4Gq2+5/oz49cEqvrXC/OvdYNVCbiFjbTp2qiMeLPB4RbMOVlsw5X1LmTUQ1sB+tm/0+naYvnOtxqVvWOtghFqme2X6jjUL1tfbaS/z9ofpgzlgEMjpMwp9znoVPzxzbNxIP13zqTZmew/6tcatx6hjIt5CyTNPzMZd/3NX6F7oPOxGtBt4WsK95N8vNlaAVPcnvHIV37+K2tKv4lrJ6XsyIjnB/w/JVJzVDtpa7Ql7e+KDFfZDeT2ptl4ZDHTCN87GE3aOJCnu79gai3W+Bla5guH2f23Cv24a1MRx7jus2PQuXBWf9x6O7X+Qr1wW1GR7/+pIlf0frBgqmH+NCiyafiAgxd6qbJDgorAYfJMIaWPXrl2YPm067rvvPhQVFe1mB+Hk5+dj6NChGDBgAPr37+97dejQoUX6JAiCIAiCaC5IrE0QBEEQBEEQBEEQBEEQBEEQBEEQBEEQBEEQBEEQ+zBCCJx22mlYtGhRq/Q3cuRIHHjgga3SF0EQbQfXdVFTk1xIOHToUJx33nl49NFH8e677yYtv23bNvz2t79NKQn755NqJyinkuGCUm1dTiSqByiptloqrBoMyIrsO1JtTbqTjv3y98N3Zd8h5sZkOiTjRoTNwAHBwLiStQoGzqVs1ZPpcjC4KmlS1pUwuKLpcm0AqKqqwuuLXse85+dh4YKFqKysbNT2MQBHpmfgl1lZGJeZhQLHSVpHUyUEiizRdlFAvL01FsO2WAzRRo2ocdTV1eGbr7/BN19/E7cuMzMThYMLMbhwMAr3L8TgwYMxePBgDCwciOzsbFMuOKcFE/7ltqXVTSDbNpXNP4G2tYRVS7XlwZbHXgu/g01KYUFMxBBzY3B46scGAJyuXeF07YqMRtVqPMVV8bI0puXizBbgMiVA9pdD4LvQy/0tem2x+PXcakS3AdhJ8ZYkQHHs8cdi0vmT8Mz/PZN0G2MAppSU4o0uXeOuvWFqCMCTa9sC7RiCagVP9ivAoKXrLqQsOyjXZt4lHUyVceApGDwtt+xTioHlUgE5t13drwA2RGOYtiOxVHvoCb/Atfdeg+x2Wd72+va9lz6ul3OmR81NsjmzBNicMXDmmLKccTjMUWU5HK5k2+BSiC24J9XmloTbfleibX2N1f0JvUsD55Y8TS0pBxNKcKHOfyGsB1AwwPV+fsJVZRggXP0QCsvGrD64wlXte4JlYcYij3NdtA6bKzajZ/ueCY5A26Y5f/f5x59uQcWqVb4rpoCWX8tzJCjM1pcPB9b1xhJY80AnYecq02ePumbp80PrV1z4Zdy6lvB99zYoqMbQ/cQAvFhZhTX1dagSLgY5aTgxMxN37CzH1/Ut+VOyaVxUUtzgegFgQXU1FlRXN3vfEyZMwLp169CvX7/4fvVDJwiCINog0WgUJ5xwAtwUHz40evRoTJ06tYVHRRA/H6k8AK9Xr16tMBKCaHmOPfZYvP322w2WKSsrg+u6KT/AkSAIoi3wwgsvYOTIkXjnnXd2uy0hBK644grk5uam9PBbgmgqCxcuTFomOzsbAwYMaIXRND+J5Np1dXWYM2cO3nvvPVRXV6NTp0549dVXkZubi6+//jpBY4HfS5LItQGYB/02q1w7rlaYNTbQDpPxU68JJau1NNzmRrG+myvsxyXK9rw+9Z3hVGFx31QUF7472f6AGAD5IEg5CkueHSd/tqS+ZszcakdHxeSySLvu2G/SO1j/7PG+cZWVlmHzpk3o2bsXAAEhtPDbe7iv9H7LLWBWb//35P/hd1f9PnTr84dciPxDLvWNs2Gs42cJh71do/p1Yyj96N6Q6g66jQwu9/r2Hm5q7SN9cIWIn+sIxIbj7MX6Q3AuNpPUOGQ03ulhC8eD8Y2w88sfBwUYPvy2Ei+sLMGZR3dq7oHuNWzYsR4/lH/vPbAX3pxgJs7J1Gfv+OgH/QIA415kUq+DioMGz17vFPfO97h4uJJsm+Oq/2iEWe1bZYOH3vcg6uBUMd3HT96ysjI8/ODDeOCBB1BWVtbgfmsKJ5xwAiZOnIizzjoL3bt3b/b2CYIgCIIgWgsSaxMEQRAEQRAEQRAEQRAEQRAEQRAEQRAEQRAEQRDEPkxZWdluSbX79euHuXPnYtasWZg+fTrq6+sTlh0zZgxmz57d5L4Igthz+eabb5LLHSElJ4BMqu7SpUtKMu4ZM2bg8ssvx+GHH970ATZCLJlqU02Rass82XCpticF1ZJQqBxj16zLimQbYeq+RmYkC31y++D78u9lvqOQ+0wqXFU6s7Dksq5KfBQCDA6AmBK/ckC4cMHBVPqrFCs3Tq5dXVmF1xcvxvNz52HRwkW7JdM+NTMLXRoh07bJZgz9IhH0i4SnDmgpaakbw5aYi62xGNZH61HkxrA+GsP6aBQ/xqKoTeH8bQo1NTVY+5+1WPuftXHrevXuJUXb+0vZ9qDCQSgcXIjuPbp7CdwsbFzBEzrOhu0lYwstf1USViXrZQxS1MsAV8sItKCXqTJqjslzl6E2Votsno22hoBAcfV2I1CW6HRhtcyX8KuTzu195KUsGylDSF/2KSGb9Sffe/0LT9BtlkvpQDCPeNrjj2LJG0tQtLUo6bb+GI3i3l07cX373BDtQ3guva2LsEeg1Qqu9Q69Xsm1dYK8Tt92ISBUB67wts0N9KQfjGD3IczLu2Ztd6N4oHwXakLOP845/uuJP+Gwow811zpvg7XE2E4XhzmGWp4NJWgwomuVbK502GBcftZybWaJs6VsW25BUKqtpdtgABfcbJOeIExfNqHPPy+xXX+XHmU10ThTwnKVGC+Eb4uszYZQ13b5M1JPROGTdwu1szm42nfw2mPyu+kPDDtry5EZSUenrC5xx6Et05xS7aeffhrrH38MnbglIDBNyOOrm/ME2/EdmEu2NIH4VRJKDuLpEAL1mJKKBDaBIZFc297M4O9WMGOugYsby8rxQW0dotY+ewe1eKKyIm4bCMnAgQMRi4Ur/0muTRBEW2XixIkoLm74wQSa/Pz8lGRvBLEns3PnzqRl+vfv3wojIYiWJ5X7xkII1NTU+B70RhAE0dbhnGPZsmW4+OKLMXPmzN1uTwiByZMno76+HhdeeGEzjJAg4kkokbY4+OCDW2EkLUdQrr1gwQL87ne/w3fffde4dnhIbK/Z5NpAfIQEIev0ai/uAB3lUMFq+wGqwtyxZQCTjxX1C7blB6YD3eYuvYq9eCZpS7QN+CM1Dd37Dt6XtCIAzL4pHYiXCdWv3kZ1v1oIHUMLuzONwPi8tpn/7jcAhrT2PeFkdkCsxi/GfeKxJ3HbHbcBgoFzeRw55xCuUE+Y1Bpy9ahKIXDv3+7BnXf8b+geaNdvLDqP+BPgu3MPJLD4QkvNve+BIpaIvHrL+6jbsT6uTG7hRPD0XGt77XevJaHiNr5dKlhc/wml2iGyYivaFNi0cMm9PZ7kfwQSXiZejqw/WOcR04Ew+VBuETgp//bcRpx4cB46tif9X5B6tx7LfnpLxSsBfXy5FevmTMc4YZb71tsPFwYLxCJ1BNen3Q6c2boevLVxU9p7qDGDvjar79Y6jYB/bjOrbNhUXPuftXjyiSfx1FNPYdeuXY3ejw2Rk5ODTz75BP3794fTxL9DIQiCIAiCaGvQb9YEQRAEQRAEQRAEQRAEQRAEQRAEQRAEQRAEQRAEsQ+zefPmJtc96KCDsHjxYvTo0QNDhw7FDTfcgDvvvBMrV67ETz/9hPLycuTm5uL444/HNddcg5NOOqkZR04QxJ7E8uXLk5ZhjKFfv34AgHbt2uGJJ57A5MmTk9YTQmDcuHHYvHkzOG+CVLoRYsnw1V6BkFTjuDJxfTJPfimQqlRb+KTaAgKZkSw4bN9OesvNyEO3dt2wedcmMCZUurADAQHOGISrEisFh2AAdxnAOBhikOmVrvnEEANnDgBXybSTy7WrKyuxePHreHHei1i4YCGqq6obNX4G4Kj0DIzPysLYzCx0TZDEGCYHbioMgAOgM3fQmTs4OC0NQGZcf0UxKdneEItig3pfH5WvihaSbm/8aSM2/rQRS5cs9S1v164dCgcXonBwIQYXDsag/Qdh8ODB6D+wPzIzM+Nl28JKUtWnki0iZt4KxhmYywBXi5/Vu7YkQ6fRWnUYhxAuaqM1yE5re/Kl0uoS1MXqwW2psZ3Ua6UPe3tKJwv7k3596cXMkgmwoAYXaqKKuOXB7/75rI+MJzfgnGPBogU46hdHwXVdJGNGRQUmZGej0PGnyyTSRHjCB/8YXUu43JBc21VltQxYX7V1/rTuS2oU9FqmZNrCCH5dqy8BYJfr4t6yXdgZss35nfLw30//FfsV9k24H2yJtj0G2Enk3HvnSimu5dkqBR2cy3eHMTDmgDMGrt/BZV0hr7ZM2AnqABOenJsxuw8l7mb2jFOuCsb1lJLnHtPJ57KQJ5KQ4g2hjoMWJDBuJbAzT8nhCtW2q4Uennxb1tVHSM8K+XNAj6No11ZEeBryMvIT7vO2RHNKtd9++208dO1VGJvmxJ/PzL/E95lpbYct0bdfAlzJ3bVMXndtfzfuCUvSIgLl7XeflAACTn4+cg45GNmDByOjXz+k9+iJtK5dEMnLRzQ7C5WMYZ4S6O3YsQPbt2/Hxo0b8f333+PLL7/EmjVrsG7dupQeELMvIYTAtm3b0LVr14TrSa5NEERb4tlnn8XLL7+cUlnGGF5//XWkp6e38KgI4ucllQeADR48uBVGQhAtz/PPP5+0DGOMpNoEQeyxPPnkk9h///1x8803N8s9jIsuugh1dXW49NJLm2F0BOGxevVq1NXVJS13xhlntMJoWhZ9z3rFihU444wzEI1GG1Wfp+fCSfSwR/NgVL9gOyjXjg9/BBc29DlQh2nxtBXVCQ2M23d4dV3H+q4kzqY9/TBOL35i2tVPzDT9cPj6D903gfEYmbYXz/JvofrEuRKAe2pdLc0Vwq7B9Sit+qpTKx5j9kHggdiZHQ9E5eYVvmXTH5qOG26+Hjnt2smaaszM0Q+79aS7biyGG677A2Y9Pit08zO7HYmCUffJ7QG8nRH80eC7d8vsXRMn/zWVGUP1lg9D++1y7B3wH5s4A7HvXc9THRPybvQLucw3ThE/NVnwQDeGRHXDxuz/yw2zK6yYn78Y8xX3BQsD7ZdVxPCnpzfg0SsHNHYD9nqWb3wHFXW7pAyb2cJsK34NbtZ7cUdLsG1OY/u8tN89kbb+UwFfTNV3Qvii5yZ2mBDW4FerXf+iWCyGDz74AIsWLsLChQuxZs2aBvZS02jXrh1uu+02XHvttXTvkyAIgiCIvQ4SaxMEQRAEQRAEQRAEQRAEQRAEQRAEQRAEQRAEQRDEPsymTZuaVG/MmDH497//jY4dO5plffv2xbRp08z3iooKZGVlwUkgBiUIYt9h9erVScsExSWTJk3CtGnT8O677yatW1RUhCuuuMJ3DUqJRoglw1c3UqptJcgJocWrfml2sF6cVFuVd4WnZU3j6UjjaUk2Zt+gW0537KrbhR21O6QoVQs7hSNl2AA4hNJyyqRmzriS2nIw4cJlABdSs83hACyxXLuyohJvLF6Cl+a9hEWvLdotmfa4rEx04fbPTG/CBHMrm1OurceRaLpzAN0dB90dByOQ4VsnAJS6rpFua9n2j+pzaQoi5MZSUVGBj1d/jI9Xf+wfJ+fo07cPBg8ejML9pXh7UOEgDC4sRKeunaAsu9bYrWRymZkuzy8XllSbW8ndStwLBsaEFPWCQ6jZUxOtafZtbQ62Vm7x5cd70moWPpEsmbat2fbqQ8oObGu0seZqUbNaIQLrdXvCkxLodw5LSq3SkvUxOnDIAbj+D9fj7r/fnXR7BYCLiouxslt3I+T1jd0qZwutLfUBACnP9oTZieXaen+IwOi1XNtInSEl3Lp3vWe1SNuI2gHUCIH7yndhaywWt315HfNwz9y70L1Pd+vniT/Bm2lBhG/bmFnOjVidWwnoDIxJ9TVndvK5TEznvnXqO7OT16U4m5sE9xCpNtfCainV5kxrl60xM71v9ciVnFcIb865an6oA8yV2IJz5nkKYt7+Bzg4FxCubkueuy5zlQeBeTtQiUE4YxCMqz4dCAAbd22EwyNon94+7ri0JZpTqv3RRx/hrNNPx+SIJdWHdXisJn0vS7jNIM8dbr7LKyezrg+CeeefVqM4DOrc8g9b6/f1uWavdwGk5eQg7/jjkDfyROSOGIGsgQMb3Nx2SXYHAJSUlGD58uVYsmQJXn31Vaxfvz603Cm/PAW33/XfiEQi+PVp5+GbL79JofU9l8umXoaXXnwp4XqSaxME0VYoKirCRRddlHL5m2++GUceeWTLDYgg2gDLli1LqdxBBx3UwiMhiNZhwYIFSctkZGQkLUMQBNGWufHGG3HSSSfh7LPPxrp163a7valTp6JLly44/fTTm2F0BCF57LHHUip3ySWXtPBIWo/zzz+/8VLttGz0+uVziGQXNFxQ3zu379Vacu04j7bvCwsp4Fcre9hybV2SWbeSvXa81hJFzq07x+ZBucLErEw8QLUpGIuvCsCL1gRhgXLBRb6dFSinY7TC7w83cm39iFVfYEzV0ev0vwLeXXGY75m9T4gTa9fU1OAvf/wr7vnn3ephv15Vpu6HgwPVVdX4fxdeigWvhP9um9FxMHqcMh3cyYyP+YbslrgCcZ9gxU7kW135t3E1I9mdwSP6oc3BOcQCy/19mnvIJqym5zQLOT7Jxu7No6YTd9IE+rH/NsR7gGtoHfv8tFYxdVQBhsWflOO5d7fjnOMSSPT3QX4oX4cviz9XMUrAPquY+u6PQFkTQ+h5o+KhOn5p4qHcrGcMYFx+9y23evBiqLpz+9roxRzta4V/PNY63zUTvjKfffYZHn7wYbzwwgsoLS1t6q5LSHZ2Nk4++WRMmDABv/rVr9C5c+dm74MgCIIgCKItwP4ybaz5nWu/wZ3Qo0/uzzkegiAIgiAIgiAIYg/j6N63ISet2889DIIgCIIgCIIgCIIgCIIgCIIgCKKJzJw5ExdffHFKZfv3748LLrgAkydPxqBBg1p4ZARB7E2MHDkSb7/9doNl+vbtGycqrKioQJcuXVBTk1xYyxjD6tWrcfjhh4eujxNNNkIsGb66eaXaOk/UrueXagvPKWqk2nK726WlooXcd4i6UXxWvBb1sXolgPUSJrmRvVrLGTfSVweeNFYuBxiTUm6m1lVXVWHJoqV4ad5LeGPxG42WaXMAR2Vk4NTMTIzNyvLJtMOnZYJk5oTlm06iNOGmsst1sT4Ww4ZoFOuVbHtDNIqvo/UobwHpdiI6duqANZ+tQX6HDubc0+eXTtL35z1755zgMoFf6DIQ6hwEXCEg4EK4AjHXRff23RHhkVbbrlR4/YdF2Fa1FToNWEuTuZEjO+CMw1GfIzwCh3E4PIIIc+DwCBzugMNBhDtwmAPOHLmMO3DAwblux05SdsADfTLwkCRkKBGzJ9PWZWUhYdKXDz7gYKz7LjUpzOnZ2bg7v4M8hoF1wnoBgHdF9ZfRy11fueC7lKzb3/VnV30WQKCMVj54betlMQD3lu/ER7W1cduUkZWBe+bchUGHWL+H2z/bjBDdLPALjvV+hdzn0McLiJNsm2umJdJmADhzvPmjk9ABc03V11OurrPS9yCvr1z3puqrq6oSOsjlDFKSb4QK+okIDIDrygcmqC3Sc8Urp36WurK8PIfNF7jCld4PJs9lV8TMtSAmYhDCRUx4R9wVMcSEC1e9YiIKIQT65fdHuzYq125OqfYnn3yCk046CftVV2B8ThYAKC26clqY2QREVNNaoO3oY6mOlmOvU+8RVT/C4us4qpwnL5BlmO/lzQWeloaOo0ehy8SJ6DBmDHgLC/FWr16NZ555BrNnz8b27duRnZ2NL378DJE0ef3XMoVNmzbjH3//B9Z+/CnKy8sRiUTQqXMn1NbUonh7MY4acSQikQiysrOxs3wnhBDIy8/DlIsvwJRzLsS2bdtadDuag99c/Bs88fgTDZYhuTZBED83gwYNwnfffZdS2YMPPhhr165t4RERxM/PiBEjsGrVqqTlqqurkZmZmbQcQbRlli1bhhNPPDFpuRNPPBFvvfVWyw+IIAiiFXjnnXdw7bXX4osvvkBdXV2T28nJyUFpaSnS09ObcXTEvszAgQOTit/z8/NRVlbWSiNqWb744gsMGTKkUXVYJBO9Tp2D7J7Hp14pINeWi3wm30CgJCjXRrBA4Lvwl7PaFua7iCsrEtW3l4vg8gTjMEE8PWwRUjYEWwztu08ZEHyb5tUdaFtGbsl9/V16El9fdMaUD24Tg1u3ExvmnoJoxZa4oT738nM45ZST5UNFNSrEUVZWivPOmoxVK8P/f1xm96PQ8+QZ4BntETcZGoNPpC3i9tmm+eehavNKX5V2/Seg+0mPmDJ2eQlHPPFj5Ixbu8oSa4fMb2+QISuEfRwSxU0amm9hxy5s3gpr/gNe5E9/FipgJd+F9V2oKCIQQ2Ya8OKtB6KwZ1bYRu5T7Krbiee+moPaaK0nwzZ/1xH/cjgHh4pZg8t35qj4tgOHRRDhDrgd82Yy3s1NGUfFyLn6m5BArNv3IOL4WLcXJ/UecAzAxFvNJcT8K99ramow7/l5eHrW00n/jqop9OrVC+PHj8dpp52GkSNH0r0dgiAIgiD2ev46fRza1l9sEgRBEARBEARBEARBEARBEARBEARBEARBEARBEATRqmzdujWlcitXrsTw4cNJikUQRJPYsGFD0jJ9+vSJW9auXTs88cQTmDx5ctL6QgiMGzcOmzdvVlLOBvi5pdrWe1CqHVc/INXWmlah2shOy06yMfseER7Bfrn98FXJl+BcAOByNzOVvGg8qzIxWvldwQVHjAk4woULmebrMg4OFxWVNVi6eCnmvzAfbyx6AzXVyWXvNrZM+5SsLHRWMu3gVAxPAfaWBtcnSBluMnG59btJe85xMOc4OC0NCLRdIQTWR+vxXTSqXvVYVx/FD7Eo6pPJYRtJaUkZ3nzjTZx5zllmEJxxlcQMk9gqhBb1Qp6U+lIiACaYJ+NW0l8AnikZQHW0Gu3bkHC33q3H9qptJomcMS0v9oS0gNIEMCZz1AUAbutsvdLM+i73iTp/AF+yu2mbyf3WELot/caZJ9Q26xWLlizCAQMPQDQaTbrtL1VV4cysbIzIyAACcu3wc8g+vv7l3Kptrg2Q4l9XSRe0Y8BVtbkauxZsO8z4D8zU0spw76oOzNi5K1SqzTnHnx/5Lxxw2AFSKG3GH79lLPjO9Dcr0RvMyLSh5NcAg8OlwpjDk1/7lqkEdsakPFsIASY4uBZnm4cSeJJuxs1jDWR7jEOo1HMzSjX/dJ9yEQMTDC6kEBuCgevzU41ZwJNvm/+fwr2fsRzcyLO9c946jxkA4arzXqrdOWOICWES5QEpT2fgiCGKdWXfoV9+f+Rm5MUdp5+T5pRqr1q1CuPHj8fO8jIc1yFXVWe+Jpg6Szi884VBSdvhV4l4cmxh5NyA7xJrzildRwTKMGu5fk/r0AHdLroIPS6cgvSCgiQb2HwMHToUQ4cOxd///ne8uuBVHDriELAIh2v/bgeGbj26465/3mXq6XMQYEZO7v3/a+s6yxjeXf0uBvce3Grb1FRmPjkTvzj8F7jyyisTltE/WwmCIH4OrrrqqpSl2pmZmS0isiGItsiaNWuSlsnOzibxErFXcPvtt6dU7tZbb23hkRAEQbQexx9/PD755BMAQGlpKTZs2IA333wTs2fPTun3AE1lZSX69euHTZs2tdRQiX0I13XjHrAcxhFHHNHyg2klli1bFro8vcNgZHY+BLGaEqTl9kVWwRHI6nEMnMwO4Gk5aHTkTz1A1q6m78eJsKePWpEJSVAmjMB3FigHs44BEIwFmpAfmBFsM8S3b3ejgk1CiZx1wCVuG63umX8cSbHuw/pRjQbXm3HA75fWMQqrLAvWi7uT7S3j6bkoOOFebFowKW6I55x2Dt5Y9gaOGnEUXFfGLcAFNm3cjLN+eRa++vKr0E1r128cuo26H8xJC9m+BghKtH3r9D/+9mK15XHNpLXraX2zt1e3Yc+j8PHpuKuOY0LHaWWYPwE6OhEkleh58BglK2e1LQLrAvM+vj1951+oc8V/nlXXCUx98Bu8fNsQ5GbvuyrAqBvFwnULUButNbJqGcfUD/bVsRX9ko9zNTJra70Ws+t1+iGwXgyL+f7zYueAd7zsaKuKiNnXAnjXWV/0LBD70WsqKyvx/qr3sWL5Cqx4d0WL3IOMRCLIzs7GwoULMXzEcPOgZIIgCIIgiH2Fffe3aYIgCIIgCIIgCIIgCIIgCIIgCIIgCIIgCIIgCIIgUhITHnrooRgxYkQrjIYgiL2V4uLipGUGDw6XB06aNAmPPvooli9fnrSNoqIiXHnllXj00UcTF9pNr1+YVDuYVClCk08tqbYlzUYgf1JptM36oFRbCNdItTOcdDjMARFPfmYHdMzuhJKqYrhMgDNXimOFAGNKsgoOMAHuSsutAMCFALgDR7jYVVmFtxa/iYUvLcTSxW+ipqZpMu1xmZk4OVPKtM2csUTCgH9apiLXtuuEtbE7NDIVvcltt2MMB6Wl46C0dF/qfgzAJiXb/l6Jt9epz6Wu2+S+Fy1chLPOnajGYSdoQ52E6ntghzKz34UST3OAuUoo7OVKMwA19VVtSqy9addGCCF1zpqvqjYAACAASURBVCapVyWhm8RjwEoYZv6JpL8yS5KrBMielAHgJl/Zf1XUDehk43ipgx6Xff1EYJmXNd+zZ0/cdc9d+P11v09p+68oLcH73XogXTWXSK5t96uvv1qeLdcx869fqq1HphKqmZ4TTPnWtS7Cf1YJBrjCf667YHi+shJvJJD2/+Gu63H06KMh7A2xfrYYaa12QPjSvVVxLdIGPOm1nYQOrmS/spwRaqt6nKnkdXAwJdIWEJZsWyayc9U2Zw7ApEKbg0GAwdFJ7IwZUbbsVMRJteWmStG1cPWc8QvXGWM+ubaRFjD5sARXuKo8985hdf5LOYNrJA2cM3DhICpiykPizQh9rnCXIQaBb8u/Qd/cfuic1Tn0eLU2zSnVfvXVV3HeeeehsrISR2WmI5dzn7fCJw0w5wsz54ItyPYPQVg1mE95wcGMkIAJwGWAY10JHP8QEenYCX2uvBLdL7oITvbP94CRtLQ0nHH6GQCA6vpq7KgtR21Mi/HVHBWBnyNmu+Q5paeirdxgQqBjxw6YPms6pl40tbU3q9FcffXVuPfee7Fr1y6kp6cjIyMDBx98MP7whz/g2GOPBZDCHG1mSORNEAQgBWaPPPJIyuWfe+45dOzYsQVHRBBtg+Li4pTubxx11FGtMBqCaFlc18W7776btFy7du0wevToVhgRQRBE69OxY0d07NgRhx9+OK6//nrU1dUhMzMz5f+vvnnzZnTu3DmlOB9BNMSiRYsQi8WSljv33HNbYTStw0cffRS3LKPTQdjvnGXN31mIXFsuZgnOdztukUguHJQiq/K2PFp3yewW/AGhhgXb6qaw3YUOKPlkxYH4VcJoadgy5r3JG/6Bsgm+6y6FkIEdtYBxFWP0BqzerLq+fmTHQm1PVs+jkX/QJSj/7AkEOemEkzB6zGj87e6/4YAh++O9Fe/joskXYcvmLXFlASDvwAvR9djbQrajIcL/jsG/OKwthlhtadxSJ6fArE+tb385W0rsW2umZsBmnKwvE/dtyj1ia76lECn3PYg5bGwmDgVrPut4pNffhm21uOKRb/DU7w9Qsbl9jyXrX0dx9XZPgs1k3JEDJo6t44/ys4otqeUOk/FM/RBgHbfUMU4vRmrLua1z1DyYWL3s9XqdlmXrh1VbMPv8BwABbN26BbOemIWFC17DJ598ktLfZzaVCRMm4K6770JhYWGL9UEQBEEQBNHWIbE2QRAEQRAEQRAEQRAEQRAEQRAEQRAEQRAEQRAEQezDZKcgIvvhhx9aYSQEQezNVFZWJi0zdOjQhOsWLFiAgoKClMQ/06dPx9SpU3HYYYfFr0w1nzPhqjCptn95nFRbL29Iqm1yj4UlTVXrXbtdr3XGGDIiGSls0L5Lv7z+KK0uQUzEIASDYFKgzYS3PwEu96krpbhVVbVY9sYyLHp5Ed5+/e0myrTTMTYjGydnZaIzl3rRUImvzgsPyQdPJtcOK9PUFOFEpJYy3LxtM0iBap9IBL0jEYxEhlkOAKWuqyTbUra9LlqPddEofopGkUy5vXjxYkTro4hEZBqFFvLqzxCW5J55sgEGJVhmzBNpW1vBGINQluSK6kp0ynaVIPjn56edGwCTYgzoZGFPWOyAcSk91qnCWrgs/+cleAOWqNQSwTIwKRTQ31m80JSxkDbs9bbUwLfUk2trMfLlV16OZ595Fh99GC+kCFIhBC4vLcGTHTtBO5kTybW1MJvBkilbr5hV3ivrfReQcmzOhLmEC9WSN9+ZuZJrh7t+LamuwbMV4T8rL73hEkz49QRz3OR1wxJk+HL0w/ezViPrxG6uTBdMJ5ab48NNwjqHFmVby1QiOwQD4zJRHYyDC11XJ6lrSbd+oIBKeGfc22/MTlTn3jwS3lFgQn43KAG29Ch422r2h/ZvCKbmqWzL1eey0NvtCbOFUD8JGEcMrupPgDFupOVyTByMCzDhAjGG78vXoTpahd7t+4Qet9aiOaXa9913H2666SbEYjF0cByc0C7LFNHnNyDnvNag65cAwJkw1xP/OeQJpW21gO2D54A0ajMgCmBpdRVW1tTh2rz26MIdOABYejp6X3oZ+lx7LSLt285DDAAgKy0LWWlZqKyrRGlNKaKxqG/7tPjBCFcEAO7KfSeYOTeZusC6EDjj7NNx6423Yvu27c061j59+uDgQw5GeVk5vvr6K5QUl+x2m+vXr4/7Pn/+fHTq1AkrV67EoEGDdrsPgiCIxlBVVYXx48enLAu84IILMGHChBYeFUG0Dd56662Uyt15550tPBKCaHmeeeYZ1NXVJS03duzYVhgNQRBE2yA9PR2lpaXo3bs3KioqUqpTUlKC3r17Y+nSpSRsJJrMU089lbQMYwznn39+K4ymdQiTqDKe1nIdark2EBc3SPz/j5OJhO3lulE7mAYT6NT3Nk1UxNecsGrbwY0GhNjM6sceP7PKeoFzf1taYhyUaJu6iaJFzPdN1uFe/2pX6Ycmmr6F3Y4tgpYRJFmWm3Wdht2Mqk1vo65sHYIsXbIUww4fhoGDBuK7b7+LW6/peOSN6PSL3wbGbza+AVj4Z18zwWMul8VqyuNai7TrmaDNRMEJr23f3jYP9BUmvuNVsfdpitFwVafh+Z8q1nliDrOep3q+q9gSgrHk4HwPRhtlGyu/2Ikbn/wO9/6/fe9e+opN7+L78u9UXNL/EF8Tr9Tr1DJYD/z1ZNveQ6W5jn2quHWwrBcB9z7rOI59jTFxLSPOtq49zCtjEEDRtiLcd9d9mPHYjEb/rUljOf300/HHP/4RQ49I/LdWBEEQBEEQ+wpt4681CYIgCIIgCIIgCIIgCIIgCIIgCIIgCIIgCIIgCIL4WcjJyUlaZufOndi5c2crjIYgiL2RTZs2wXWTKW+Bo48+OuG63NxczJgxI6X+hBAYO3ZsfJ+p5Fg2Saqd2ph8bdhSbdWIkWrrDvR6puoJAaFen3/+OX5a91OKG7XvksbT0Lt9H7huFC5cuMJF1I3BRQyucBFz5XtFRQXmzn4eF0yYguGDhuO6S67DolcWpZzoyAEMy0jHbbn5WFbQHTM7dsG5OTnoxB0jzdX45ksgf1Yg/N1PwzOuuUXYLTnD7FTixH36S3XkHEekp+Oc7GzckpuLGR074c2uBfiiew8s7toVE7MT/16za1cFNm3caJJnvR4sAS9nPkusJxsOJHfrPGer/bfeeAvDDx6BmU/OTGn7W5qoW49NuzYBUMm+WogMSwsgPH2BSSxO9B/nXk2mZQSelIAFJq5OXDaJ7vG58dZ3KS2Ox3+11d8WLF6AzMzMlPbDu7U1WFhTrZ9VEDfn7DRobpb5BcAMgGMlV+uy9kuWkXOGg8Fhep1K5lbrHdWWfMkyq2vr8OCO8N+1z7jgdFx83cVwWAScOYjwCBz1HmGBl1rnveSyNB6Bwx1EnAgcHkGEq3VMLneYA4dzuc6uzyNwlEybMwcOd6Q0WzA4nINDLueMqXfuk2rL9XLeOZyrRHeAMQ4HHDDJ7bKOzFVnRnqvNcNhkyco1RZM/RRluo5cpqXa5iew+pmqy+u5BQa4EKZHW6wRTNiHkiAzAWzauRFfFn+OqFuffDK2AM0l1a6oqMCkyZNwww03IBaLwWHAWblZyNRHgHlukIDaxNtjtszEHD+vpHfeMLN37eF9HY3i/l278JviYpy+dRvu27ELq2prcfH2EmyLRpE7bBiOfPMt9L/11jYn1bbJSc9Br/a9kJeZCyHk7x6uEOrlQkDAhSv/tde5LoSIyfVCQKiyDz/+UOgDCYKkp6dj3PhxuP7G65GWFi7nGTlqJMoqyvDN999g3kvz8OayN7F562bUxWox78XnMX78ePTs1RP9B/THnH/PQdSNptR3Q5SUlGDw4MF45JFHdqsdgiCIxjJ69OiUHvAFAL169cKsWbNadkAE0Yb44IMPUio3fPjwFh4JQbQ89913X0rlbr/99hYeCUEQRNsiPz8fa9asaVSdjRs34oADDsBf/vKXlhkUsdezfPnypGUKCgpSvve/JxAmoneyOqFFo2++p/3Zi4OBmbAvicYVlCYn+u7d1Y9vl/vWe7UCslrfMisKw6xX2HIThQlbHnxUpAj0o8cVHLuuA3OTnDEOJrgXJ1CxMy/wZd/59o6FfrypicM5GSg48Z9gPBK/uxUJpdrMQdcT7kanX1wRsu/it6vhV2gHgfXys4jWQkTjY+dp5uGjwTpB/FFz/xRk/mLMe9CsF3YIRhUS9RPsMxHJ5n2iPmxpPAsU8+8z/8pA3FSvsYTNL64sxl+eiZet7818uOUDrCn6xIvDMSnIhvkOaIk2BwfnUrrtxS/VA3+ZjmPLmKU+X7kWcMMWb1vCbm5HIoPXAv0gYJg4syYu5s4YiouL8aeb/4QDBx2IB//5YItJtTnnOG/SeVi7di1eeOEFHHHEEWbUwf8IgiAIgiD2JRL/v6smUF5SDQGgQ6es5my2WaCxNQ0aW9OgsTWdtjw+GlvToLE1DRpb06CxNQ0aW9OgsTWNtjw2oG2Pry2PzY0JoAUfkkwQBEEQBEEQBEEQBEEQBEEQBEG0LPn5+SmVu+WWW/Dwww+38GgIgtgbeeedd1Iqd9BBBzW4/vzzz8e0adOwYsWKpG0VFRXhyiuvxKOPPppS3wBSNhLb6WfBKrZ8O84YqfJ0dbquEAnqQa6UZeTyWDSKVatWYf7Lr2LB/AXo0b1HSgnoBNCjfU9srPgJddFaCCakODcmUFNViRVLVmLp/KVY+eZ7qK2tbVS7HMCRGek4OSMbo7My0ZkrYSz8YuywNGr9WQiVOyugZLDx0yYZYeUb20YyghLV5sbeZ4n7DB+FrhthDGvronixKlyexxjD2WdPxPff/4BOnTojNzc3WMBrmwGIwch9dUqsEFLSK4RQSbcCrnTe46bf3YTZTz4DAJg1axYuueSSxuyCFuHHnT8i6kbBlcwYzEvu9SmilVSce0v8InErMZhzJmUBgG8iG2GyYNJTYM9mMyGZN/ETSAY84bdZBAbue+gAE/JhC0/MegKTfz05pX3xh/IyHFeQgfZMq9L9M8k+X2y5NswM8Na5ajmD9Kvrd67a1O8uGLiyjTMha2hlgKd0ZtgWi+F/y3cg7PETJ5xyPG6+8yZwh/vHLLzsbf1zwkgxBKxj5m2JJ82wjr5KTPcE8l5yOVPfub1MmZW5kmTLQ81NYruvrEpKZ4BMYFdj04nqUOeQXMfM/JRLBZial2DeOec7Xkz/LPXWSRk3Mz9gmdDbxcy+ksdLWAnwUvodc12YVjgHc10lz2YQQiXWu7IE5xyu64IzDgEX5bXl+HjrxxjUsRAdMjuEHMm2zfvvv48pU6bg22+/NctOys5CN8eR+9Q6QcxcUd+9ueLXkijNhhLNazG9uo5Alq0ULl6vqsGHNXXYGIuhPoEkXGRkoPhPt+K8665r5i1vORhj6JjVCTlpOdhWtQ31bj1810RTEOZcAPSVRZhLpQBw/Kjjce9D9+L3V/4+tK9IJIK7/3EXLr70YmjRxK1//hO2byvGli1bsK1oG0qKS3DGmWcgNy83tA0AmPCrCfjVr36lLiHeOB/45wO45uprdneX4KqrrsLMmTPx4Ycf7nZbBEEQybjrrruwatWqlMpGIhG888474DzsIS8EsXdyzz33JC2zN8kMiX2XmpoarF27Nmm5rl27Yv/992+FEREEQbQtBgwYgB07diAvLy/lOq7r4q9//SvGjRuHYcOGteDoiL2Nuro6bNmyJWm5hh7CvCcyZMiQuGWVPy6BcKNKqNxCkTcTL/CbYPWDKuW6uEoIf7RicD3gaxQ62KkDnjquJgM6Qt+z9wUDvS/M6lPE9Z0oktMQwTaC49aRnLAWmf+d6bHbglpvmY7HyGI6AsTgb9l3AKy/D2DI6HIICkY9jKK3rw0VVofBI1nodtI05PQ5Ef7jlSphxzAR/jKx2vLQUul5fa22U7m/IuA9bFfPn8Dw9FchrOll7ftUhu4F1VIYU1jlsAi2Wm/inYAnXg6rw6x5pFcxq54dVZERxqeWboHDgf86b0Ajx73n8dHWD/HBllUyRm3k1zLa5BhRNgdXMUjAjnKqb4xDS7M54+BKlK2F2nYZHUOJfwg3D8S35Hkt45FeTFUA0M/oNv8yoLS0DA/c9wAeffhRVFVWtdj+SktLw5QLp+CmG2/CwIEDW6wfgiAIgiCIPZVmFWt//3UJmAA6HNOrOZttFmhsTYPG1jRobE2nLY+PxtY0aGxNg8bWNGhsTYPG1jRobE2jLY8NaNvja8tjq6uLAfR3kwRBEARBEARBEARBEARBEARBEHsso0aNMnK4hnjkkUdw0UUX4cgjj2ylkREEsbewevXqpGUyMzNTElktXLgQBQUFqKlJnlw6ffp0TJ06FYcddljyQSbJp4wTX4dUSSTVFipRUicqi7jk4UB9JdWuqqzC0qVLMf/l+XhtwWsoKSkBIJP2Zs2clXybCAAy8XG/3H74suRz1FRW4b0lq/D2wmVY9eYq1NXWNaotDuCIjHSMzsjCKCXT1qmbtlgXSu4aTE0OpqPrnFufDzfQZ3hKdFMSpXefROnDzdU2QtrXfdrq5WApAaBOCPyhvDRh+0IIzJnzL8yZ8y9wzjFkyBAMP3o4hg0fhuEjhqNPvz6yfSXPZlxJtbVMW8llfd5XJf79/D+fGqk2AKxYsQLffvstBg0a1JRd0WysK//OJB8DWq8Mv0RZrdGuA8a9xGXvP7s2U9dqLUZmRn5sxAcuID3KXkKxTk5mYDLj2NqPLJAwz0IS4rVc21YanDnxTIwdOxaLFi1Kui/qhMCUkhK82KWLrB/ijQhqDkTgk0bLtQWE+gzzbuOYcjCCbRdalivruwDu2bETVSFC4UOGHoK/T/tfpKelQ6ifCzrx3ndtsa4feqHxxOvkcHizwKScG6GvLcKGSS73C7LVS4mxzXdrhnBdz/ynpdoq8V1JDzgYBFNyZebIo8q8RHhXqcvtOQVowYAw4g+mL7y2kwJMLWPggkEwtd9c7xri6jZgS9Dl3BeulmG4Uvgh4G2/7oMzKd7XW8k4XCFQ79bh0+3/Qbec7uifPwAR3qzpWqGIkHnjI8mPierqavz5z3/G/f+4H9Fo1Cw/MCMNQ7PSZRPaH2Ka836++WT8Zg0CLxE3jP+rqMTrVdWhMvkggwYNwty5c3HooYemULrtkRHJRM/2vbCtchsq6nap/WkJIgSHEDHvWgo9L+WM1SqH8y48DwXdCrBm9Ro4jgPH4XCcCPr07Y0zzz5L/T7h/ZxyIhF079ENPXp0l/1xda6qXzqMhF7heWD8D5AQQuD1xa832/5YvXo17rnnHtxwww3N1iZBEESQr776CrfcckvK5R988EH069evBUdEEG2HZ599NuWHQHXosOc9MIYggtx3331J414AcM4557TCaAiCINomubm5eO211zBu3LhG1Rs+fDiWLFmC0aNHt9DIiL2NOXPmJL+fCWDKlCmtMJrWI0ysDQDln81Ah0N+i8TRsWbCDmzpe722XDu+AvwRiLCoHRAfpwxERI10mJk4hoCAfDKrJ9/292PfS/buRsf3kSomUGLaY3HjtreJ+Rfp3aYfXutbz0PKAUL44xoqsGPKChHcZqBd/1ORWXAEyj7+B3Z8ObvBLXKyOqLH2JnI7Kr/9sGSU6c8lxIdQ5twqXSsJlyszdPbh/SfOEDBfDvO2gZhzR97NPoBv2aqpCjX1sNh/lMh0ahS23e6jDCNirjVOqJlrWB6++x5ac1PX12OJ1/fjMqaKP52USF4qtu6h/HephX4pGi1T6rNVExRx0Y44+DMkmdzxzwUmDNHvoOBqQcCm/gk92KWjhZtc9WWHaNhfqU20zJuLeTW1w7fd1k/Foth+TvL8e9n/43ZTzd87u4OjuPg6GOOxqnjTsXkyZPRq1fb84wQBEEQBEG0FVr+L7UIgiAIgiAIgiAIgiAIgiAIgiAIgiAIgiAIgiAIgmizdOrUKSW5ACCFtiTWJgiisXz22WdJy3Ts2DGltnJzczFjxgxccMEFScsKITBu3Dhs2rQpJWl3wnb8aY9Jy9gFfTJt+QHaa6gTJIX6DwLYvn07Xlu4EPNfeRVL3liCmup4gfgJJ5yA448/vsnbsy/SNacAv7vmd3h+9jzU19U3qi4HMDQ9HaOysjAyMxMdOJdCWLXellMmSiPXsJAygJkWvrkRbCd+7nlLUxdy7z6ppBU3V/vB1GJ/KSBceZ8c13Xx6aef4tNPP8WM6TMAAAXdCjBsxDAMHz4Mw48egUMOPQRp6WnQAlkGBlcakWEEskyKeF94/kVf+0IIPPbYY7j77rubMLrmYWftTmyv3Ca/MCv1V3/WsmUtDOZqLikZs0YLlLmRM6vkYy3lZpaSQCcVKwGz/iwg88X9zgGm9iXzJbXrOhJh/tV9CwiTQM4Zw3MvPIfe3Xtjx44dSffJZ/V1mFVRgYty2pkcdq8Xs6t87/qbLfUGEsu1tQTetcppHYQUEXtibBcML1RWYk1dvOC/V99eePjZB5HTLscItaUrQIsGvFH7f0bZO1ntS+HtW99cUAnjup6WQzAridwT/TIwIddzxgCVqG7a4ErKLbglbldSbaHKuLbM2xNugwkwdUV1pXrcXFX1gygYt0S/EHL+uAKMeyIEDi4F5MzU1jvIbIeAwPp16/H+yg9QWVmJ3r174bhRxyEtIx3ennHlXGMc3HXhciHF3Np54Kp9JADBGRBTcm24YODYXLEJ26qK0D9vAHq07xl3bJuL3ZVqf1/2HZZ+uRTfVH+NnPwc7CiW51AHh2N8+yx5PGErR7yGvfNEnp2CyTke/E3L1o3o1+vVNVhUVZ1k6yTjx4/Hs88+i9zc3JTKt1U44+jWrhvKazJQXLVd/c7H1DMGhHdNFkrGoAX2EHCVaIODYdQpozDqlFFG/AC1RghpmBcM4L4Lmv5pJV3x8oAwMEuubYqCeVIR5pdrf/rZp826P2688UZMmTIFXbt2bdZ2CYIgAPl7/vHHH5/yfc5Ro0bh8ssvb+FREUTboLS0FJMnT065/OGHH96CoyGI1uHxxx9PWoYxhj//+c+tMBqCIIi2y9ixY3HDDTfgnnvuaVS9k08+GXPnzsWZZ57ZQiMj9ibmzJmTtAznHBMmTGiF0bQeAwYMQP/+/fH999/7lhd/8De0H3A6Ijnd1ZIWjL5po7AVp9k9ubYIfA5ENO2nNXo3Hc19e2GPyZIJh7UfvDfdeAIiZF87dizKH1uRbyERI6ZjWuYPAaxhezEVofe3rs/sona7cnxpOQXo+IvrUPHDQsRqwh8inNXtCHQb8wgiOQXx4/LhPQa6YcKObVib3rJYbVn8WuYkqBcWfQtEErynxHoS8lCJNDf3q82wfXLtROdPWOQ+2H6iusHlIeWMM9067nFtBOozeY9emACXMG0Ixjz5NmP49ztF2L6jFg/+dgiyM5yQMe6ZxEQMb21Yim9Kv/I97JczLx7CuBJmQ8quOTzJtifiVvFq5pXlXMuytXyby/qBfnTcW1+b9EOifbFzdRzs+DgAfPqftXhuzlw8/+/nsWXLlhbbTxMnTsTZZ5+NMSeNQX5+vjUCgiAIgiAIIhEk1iYIgiAIgiAIgiAIgiAIgiAIgiAIgiAIgiAIgiCIPRQhBGKxGCIR/58Dbtq0CTfddBMqKipwzDHH4JhjjsHQoUORkZHhKxeLxXDxxRen3F+/fv2aZdwEQexbrF+/PmmZXr16pdze+eefj2nTpmHFihVJy27duhVXXXUVHnnkkcSFGsgtTSTVTiUd1ROgwpPx2omzSqq97rt1mP/KfMx/ZT7eW/leUgnYH//4xxR63zMQVVWo//xzRH/8Ce6uXQAA3r49nN69kT7kQLCcnGbph4Fh9NFjMOfJfzWq3u/zcnFCZiY6cSmA9WTanjxXSnWFJ5OFpwPWUmZ7ecL03UCBxoqxW1uurdtvCcLa99LLrZxpa+t2N524aGsRXnnxFbzy4isAgMzMTPziiF/gqBFH4uijj8Exxx2D7JxsIznWuK6L2U/MjmvvySefxF//+ldkZ2fv5siaxjelX6lPzPuPecndnlxb/weTkAwocbAWLes61ndZnplEZLkcJvHYIBBIRrYG6XMWsLj5qkXaNkwwI4RlAshIT8e8l57HSaNOTi4aBvC/O3dgbFYmuvGIdjqbIfj6iatpFMJmiVQTMHX+S9zgZsG7Xsj1Xgsbo1FM31UR15MTcXDXtL+jc+fOUhQN/bPIk3LDLAvHPiZGAqHkDTop3EsWZ2p7GLQcXXrWlWBbqPVKqG1qqsR0xrV4nHtJ71r8K5iX+M6k+FfPNaHmJJe6cSMvZ+q73gBmzUnzriTXnjKBmZ+pZt+YC4ZA1I1h6eKlmDF9BpYsXuKbK+kZ6Tj8iMMx4ugRGHb0UTh82C/Qvn07MFf4ZBeMMTBXWPvMEyELJe+W3znqonX4vOQzrN/xAwZ2KETXnOYVCO+OVHtzxSZ8sHkViqqKwLIZxl8yFqdMOQnLX1yBxU8sxun1UaTbcn3zzgLf9TzQy+SY9BVB735u1fm6vh7PhMz5MK6++mo88MAD/uvJHk5+ZgekOenYvGsjXCXD1nvVvroySLGGfLCBJ9hmQkiJu7UOEOY7B1fXIAEIDvkgAn2lSizX1tdaT/4B2HLt7t27Y8P6Dc26L7p165ay9JYgCKIxTJw4Edu3b0+pbF5eHl577bUWHhFBtB0WLFjQqPJ33HFHC42EIFqHoqIi/PDDD0nL9e/fH507d26FEREEQbRt7r77bnz88cd48803U67jui7OPfdcfPLJJzjooINacHTE3sCHH36YtEyfPn1260HJbRHOOe644w5MmjTJt9ytr8S6p4egcOo2MK7/1ieR4LcZSCDXBgL3m80QwiIdcYXgv2MMq45apsXJIYJt8/A/Bk+SHNq33WaQRELk4Hdzc9Tfrg7eA/5YSrAdMzavnO9z2Kw5awAAIABJREFUwN3txbeYL84QHn1iqCn6BFve+E1CqTaYg+6nzICT2dHUChee28ubMpeCx9W/LFZTHl/FSUf8/Ihvl5logd4vdixR6IBWyBiYVawhuXYI+riZLrVQvjFxh0TzXwcZ5QEWuj8dwNL35X31WFwbcq5w+PaL0MsZlq4pxZl3fITHrjkEfbpkNWLcbZOq+kos+n4hiiq3enHohFJtrj5zGRPhXryRgav4CVRMUom04cjlzIqDM13WU3VD17cfGg1m5qGJa6vx1VTXYN5zL+CxRx/Dp/9p3oeR2gw5aAiuufoaTJo86Wf7GwOCIAiCIIg9GRJrEwRBEARBEARBEARBEARBEARBEARBEARBEARBEMQeRDQaxaJFizBz5kzMnz8fOTk5eOaZZ3DqqaciGo3iwQcfxG233YaKCikte/nllwEAGRkZOOKII3DMMcdg9OjRGDVqFH7zm99g9ux4GWQiVq9ejSlTprTIdhEEsfdSVFSUtExhYWGj2ly4cCEKCgpQU1OTtOy0adNw2WWX4dDDDo1f2YSc0vg0VeFfGRDH6oRkoZJCXdfFxx9/jFdefgXzX56P/8/emQdGUeR7/FvVk5lcJCEJQRIQUFGXQ5RDAQHxwNvV3dWHF4oHuirq+nTd1V111X0erO/teqLireuxXoAHIngL3geKqCBHlHCGkPuYo+r90VXd1TM9mUlIAtHfB+PMdFdXVVdX90zml9+nly9fnnbbQ4cOxeTJk9ve6TSpvuZaRFevdl5nTp6M3GlndmwjUqJp4SI0PPoomt9fDESj/uUCAWSOG4ucM85A1hGHA9uZTD916lRcffXV2Lx5c1rlGYCjsrIQAENMApZKjtWp12ZaspkY611viCqRPBXczBmPXw+fbZIt7Uq5NtCpKf5JSZYO3tH72NzcjCXvL8GS95fgX7gduT1y8YfL/4AZf7gIGcEM57xevWo16pQU3qSqqgoPPfQQZsyY0cE9S0041oLV1asBU5xtiBIcMbBUScgqmVjDJHMmjp3U7KQOw1HrqkRj6ORluDoEM+HYSVo3PQPG/wGAcZb0BLFFsdLd0CMlsBdNnDgRp59+Oh5//PGUYxMDcPrWrVhU0tupM16u7aeB8PbeO/ssdV2QRuq7foyfp3p5FMDNNdUI+wiSr5t5LUYeMBKuTlsLBaTxfpK0g959cMbfnAeuHMI8nlqm7dWt60PtHmNAibONhHedmA7pJrBDKsmyMVe47pNKTnevj8Kp2xxj3X/GTcECIJX0F1KCMwYp9PjbMmH9vlxTU4t/P/YEZt/3AFb9sMp3rMItYXy0+CN8tPgj+xhxjr2H7I0xBx6AUWNGY/TYUSjqXQQIgDELDFEwATDOgZh94WbSHV8uAckYpOSob6nHpxs+Ro9gLgYU7IayHn0dUUB7aY9UW0qJtbVr8NWWpdhcv9HeT7hS/GCQ49ApB2PS8eNR9/y7qHn6bcjmcEKl5tHRggFpLLd/XEVz/JXjveaWlO8Z+ZaFP914I6666qoUJbsnORk56Je3K8prfkQkFoPFlQo7TnbPmDpChkSbQyKmzjEt6nCE+BIQEI603tb4c0gpgHbItQE4r4848gh8+MGHHT4W1157LW644YYOr5cgiF8uTz31FF588cW0yjLGsHDhQgSDwU7uFUHsPLz11ltpl+3Xrx/222+/TuwNQXQ+119/fVrlpk+f3sk9IQiC6D4sXLgQ++67L77+On1hZDQaxbBhw/Djjz+iX79+ndg7ojtTXV2NqqokwmCDQw45pAt60/WcfPLJeOihh7Bo0aKEdetfn4bSwx4AC2SqJZ0YeTPl2ropmLJhv6YNibCvPLm1aJ2PYBvwD3Do9Tpg6vTXr95k7fmhK/CTasc9Ap7vRxP6kCBwNsbG6Ld2RDOm4hVJ98H+/rVu1UvY9PalkLEW3z0IZPdCv9+9CiuzKEn78HlsA57D6jee7jLRvC1x82hTK+268ajE+eDTftJoulEiqVw72bmTTvS8tXne2mv3pRvvknFl/eaNuc6IujAGKfUy+9beAMN3PzXg2Os+xMyzB+PIUb199rF7sK7uJ7yx9nU0RpvAOHfOEx2T9Mi1wcE5d2ImtjRbybOZBc44LPWcKfE2Vz+WU07Ltt34pBZy29FvFcty5o8nOgoGhnU/VeCR2Y/gsYceS+t9rD0M3G0gJh00CaeediomHTzJlXwbJFybCIIgCIIgCF9IrE0QBEEQBEEQBEEQBEEQBEEQBEEQBEEQBEEQBEEQ3YSGhgaMHTvWk9BaXV2NY489Focddhg2bNiAZcuW+W7b0tKCxYsXY/HixZg5c2a72v/ss8/atR1BEL9s/KSz8Qwf7iO9boW8vDzcf//9acn+pZQ46qijsK5iHXgb5MymMJt5nknfMmZBj0wbQLilBe+88w7mzX0J8+bNw4b1G9Luh8nVnSnplRKNL86B2OYmxQYGDOjQJqLl5ai69DKEP/kkjcJRNL/7HprffQ/BkSNReOftCPTv3+62g8EgzjnnHNx8883OMg5gWDCIfUJBPF5X7ykvATxUV4/pPXIhwSAkACbBYQt9TYG2PSv8Jdr6NeCdPX7pjzrZ2plH8KbWpiPX7mr89rOz6m5tTzlj+EdBT/y5ehtirdQZYgwtqcS0PtTX1ePvf/s7nnz8Sfzr7n9i7IRxttSUc4weMworv/sB1dXVnm1uu+02nH/++cjIyGhze9vD91XfISZjjsBXjxmHFiFzJ0HZkbg6j9yVYsOWKTCuy6raPAJmAEaCrymI121ribeb2O5d7zzRAmXj8EjVbwnpnWBSyR7U8tkP3o+FCxdi48aNKcenPBrFbbW1uCIvz2nbT65tPrc1tY7uWV0F3OVaWyuUvFYvd/L64T2Pn6qvx7JwJKFvEw6dgFPPOgVaT+yRawMAk45zwhHxG44JZx+kTgSXnuPjHkOdLK73x17DwdUh1kdGC5JVMrs5V5hdDwezDy+g3mMZmPAmo+s5ZUt/4bSh3imd66qZrq67wLg7D6XQRgpXniCF9GwLAN8v/x733XsfnnriSTQ0NCaMc2sIIbD86+VY/vVyPHTvwwCA/rv1x+gxozFq3Ejsd8C+KOvfzx4HzsAlh2ACTNoaeME4wARYzO4nB0dtSy2+3vQVVlWtRJ8epeiTW4a8UF6b+gW0Xapd01KNldtWYmXV92iINNhj5lwHjKOrtsvICqHo9CNQcPgB2HLn82j64FtPte61xBVnm03ro8cBcEOvrWXzsST9HxrMwH7BIEaEMnH4Tf+Dweedn2ooujWZgSwMyB+A1dWrEBMxMDAIxsGZuj5LW3QvBABDsC2NYwVwcCkgzc+1EohJYcsnGLct2uZjG+TazqFiEtPOPBPXX3d9h4/DzTffjOnTp5N0iyCIDmHTpk2YNm1a2uX/9Kc/YfTo0Z3XIYLYCfn888/TLvvggw92Yk8Iomt49tlnU5bhnOOyyy7rgt4QBEF0Dzjn+PLLL3H22Wfj0UcfbdO2Q4YMwffff48+ffp0Uu+I7ky6ny9/rje8YIzh7rvvxrBhwxAOhz3r6te8ihWzS5Hb/wgEC3+FUNFghIqGIFS4Fzol9qfl2kCcY5q18v1zMukwkixL1Qc47TOjbtc/bdTplPVpwzfQmqxN41tuHVtwlrDEsjrQ4rTjJ0eOi1rqG4V6glzMM+RmRxkY6tcuxMY3LwKkf2Qzq8/+6HvsMwAPwHsMWhOam83IVld7OxbXUWYcKCew419RxUtT0Oeoh8ED2Ubf7L4mjq+uMy6Y6HbKb2Fct5PJtX3Qx9OJrem53pb4erJ5rgOM9thJT1m9//DObWlEGhnsOeKU1D/q+3wV55VSorYxhgvuXooTx5fiulP3Rm5W91EGxkQMH65fgq83fwXGpSvQNm846sQSVQybm8JtJcM2RdlGTFtLtrU0mzkSbua8ZrAc8bYZ4dI3j+Yq/sIYh5QSHy3+EA/MegCvzHsFQogOHY9hw4Zh/ITxGD9hPCaMn4DS0lLvpaQzrv0EQRAEQRC/ELrPp2SCIAiCIAiCIAiCIAiCIAiCIAiCIAiCIAiCIAiC+IXz2GOPeaTaGiklFi5c2Ontf/HFF4jFYrAsq9PbIoiOJKWIsJvAkiUE7sRUV1cjFmtNc2szbty4Ntc9depU3HvvvViyZEnKshs3bsTFMy7G3ffc7S5Mc1qYo54g0oZnpSP7BICa2hrMf3U+Xpr7EubPn5+WYDweC8CoUBAHh7IwuWdPTDr11DbXkS7hr772SLU7vP7PP0fl6WdA1NS0fdvPPsPmo45B8ROPIThiRLv7MH36dPzj1lvxq0AAYzODGB0KIZ9zWAAWNDZhc9xcfbaxEWf0yEXIEE0KlSBrwc3D1Y5KAQnLEcTqKaZlld4U3WTP9YZaVNvWq5dfGvCOVW9vH2b6sRYV+5UBgN9m56CQW7ho21Y0J7nuT87Mwtk5OfgsEsbn4Qi+CLdgYxrXKM3qVavx6yOPx++m/A5/n/l37LHnHnj5jVdQvnYN9h8yxlO2vLwcDzzwAC644IK0699ewrEwvq/6Xr3SumGVJKwkv65Ml4HpxGSdTOz82InEjDEw7TJm3BUrA0qOrJ0COtnZTUXW856ZJwRz38s8icHGcl2viSN81WKCuDoY53ht4WsYMXxEWgnO99fX4fjsLAwKZLht+si1zdf2Oa6XuVpobpSxwJSAW3qW6/okgB8iEdxX7xX5A0Befh5m3nkrOLNcUb8SaTv1SKmEuEguRDBlAs44GUXNY6iOvR5Jvd5uxt3KFGpDy38BJ6mfM7cGpgTpTLrrGaBE78z2/OqbTyhVgE5dd+UCcI63hHSE61qy7Qg31NhwxhCNxjD/5fmYdc8svPP2Ownjuz2Ury5H+epyPPfkcwCA4t7FGHnACOw3Zj/st/9+GLj3AHAOCCXJYNKWbluSA1IimJENMCAqYyivLcea6tXIDGShJKc3emX3QmFmESze+u9X6Ui1YzKGzY2bUFFXgZ9q12Jbs/uezsEAzrVrHTDnAJizDACCuxSi7/+cj7oFn6DyruchG5rhKDDUtNDvaRzu/JJwZelu/e4ZJZ2SLr/KyMANPQvAwTD4mmsx6Gcu1daEAiEMLNjNlmtLYYuzJcCYIbhW11977tsiCEgBAQbG7EdINd+c67aEUJJ3U6otpVDnYPpybU1ZvzKcO/1cPDD7gQ4dg1gshnPPPRcLFizo0HoJgvhlMnHixAQ5WTKGDh3qudkSQfxSKC8vT6vc0UcfjcmTJ3dybwiic1m2bBkqKytTltt3330RDAa7oEcEQRDdB845HnnkEcycORO9e/dOe7u6ujqMGDECFRUVbbrBLfHL4IUXXkhZJiMjA2PGjElZrruy55574pprrsE111zju76+fAFQ7n5PljvwGOxy0P/Byiru+M6Yd+1sl1wb8I9++JWNX24idVDCkGx7yzqqYuNvJFr9rtwT1HfFxEaLRtwirh5HqK3r8buWJfbRea77xRkgjbF0xMm6cvv716aKJdj4xvlJpdoFw85Dr3HXwrzta2rptCHdNscp4fB4okZJqpLeMYFEZq+hvkUb1y/Bmkf3xS6H3I2cgZPjajZl3dxYpGNcqSLY/lHu5HJtv/mRTqS8tXnrN48Tx9eJijBDRu5pmwOIGeOq1+kIJHOl79KIuCrZs5QCz75XgfeWbcb1pw/GESN3SbFPO551dT/hvZ/eRk1LjR3rU8JrN36tYo7MjhTa67hzs2jOLCXKVoJtMCdewjmDxSyveBuGTJsZMm1HxM2dWLheDhW/bGluwZz/zMEDsx7E8mXLO3QcQqEQzp1+Ls47/zwMHjwYAJyYdypItE0QBEEQBJE+JNYmCIIgCIIgCIIgCIIgCIIgCIIgCIIgCIIgCIIgiG6AEAJ33HHHDu1DY2Mj1q1bh/79++/QfhCEyc9Fmp0Oel+7k2B78eLFaZUbNWpUu+qfP38+SkpK0NLSkrLsvffei/N/fz722WeflGX9BdrexMmEMgxYt24d5s2dh3lz5+Gdd95BJBJJ2VY8WYxhQiiEQzOzcFAoE3mcQ0Ii75hjwHv0aHN9aSEl6jrxPSa6Zg0qT5sKUVvb7jpETQ0qT5uKkldfRmDgwHbVMXDgQPznmKNQ//FH4LD/mF5CQoBhfGYILzQ0evstJc6trMQjxcVOyqJWn5opzH7yZ296uanh9c6khPRbaSyTcY5cJEv93TnU2X7p9B2F3sNkac2aSZmZ+HdRL5xTVYlqH8Hyy02NqBQxPFpUjGk5dh0bYjF8Hm7Bp+EwvgyH8W0kglRq5uefeR5vvv4mbrz1Rvzu1N9hxXc/oKi4CFsrt3rK3XjjjTjjjDOQk5PTnt1uM99Ufo2YiIA74lyddK1lyExJjpkjJgbTY2vLjTl0gjFTIlZASlPB65b3vrbFK06CL9MJ0d5HEy119sM8Z/TrhDJMy5UlfjX4V/jjH/+IW2+9NeU4SQBTKyvxwS593FoZHLm2scgpD3jl2nAEtN56tbpWqHVOTj/sa8rfaqoR8/nscsM/rkdpWalKmJfQ/xgz5ryng3Fibc9guRcO8zODe8SU+FiLtw25NqR9vdJzgMWV08ud4wv3GHJzuY9UWzIJJhls7a/Qs9M4to71GZxxmDJ1d9fc1xLSrltKnHLSKXj1lVcTxrU1AgCibdrCpnJTJRbMex0L5r0OAMjpkYN9Ru+Dffcfjn1GD8OgfQaBZ1jgYAgFM+33GWlcVRjQHG3CmurVWF39g11HRi7yQ/noEeyBnGAusgLZyAyEEORBcOZKt2MihrAIoznahIZII+paalAdrkZV01ZUNVchJqNOI84xMN8iDCm9K9M2zmPjOpF/5BjkDh+E9X97AC0r1oGrivQ8d7eGUwc33o8870xMIsNnLINqPu1+wQUYdNFFbTsQ3ZzMQCYG5A/Aqm2rIGRMjb0AA3dEMgwSkjFwYZ//jDFwqY+RLeFgSjIhIdQ5KCDAwaUr12aMQ7RBrq3Rn0Puufdu7Lb7bvjLVX9J+rvXrrvuirfeeQt9y/oiNyc3rc/AK1eu3Bk+vhAE0c255JJLsGLFirTKZmZm4p133unkHhHEzocQAjVp3ORs0KBBeOmll7qgRwTRuVx33XVplbv88ss7uScEQRDdl5KSErz55puYPHlyWjfPBewb3F555ZW47bbbOrl3RHfjq6++Sllm0KBBXdCTHcvVV1+NdevW4b777ktZtn7NK/ix6lsMmLIYzOqkG4EwBs+dPZkbT/D/DjA+utmabNjvS7+4dcxnXVy1SeNCzlaJ/XRiID5/T+FZomILnrIsoVTcln7RSeZKrNX2tlOZJe4Lk4BkaNm8FOtfnwYZ8/n7BmahzyF3IHeP49UCU/DtEyPyCJ6NIHOyY2BKrRMbjyvujT+HioYgs2QEmjd/nrCliDZh/etno2DYeSgZFy+QN6TXjnBaP/jFuM35lCwinEyu7bdbzA3UqXkupbEgLfzmvK5QPUpHBe/pu3dLd98YmO3Plgwy3IDmLV8BIoJAXhkCPcoAcDBmC7XtfbDnwoaqCM6743OMH1KIv54yGL/ql5fmPnQdNS3V+HD9EqytWQOAgXPLOIvcm/fah8+OLmnRtY5TO8JsMFjcsqMi3IKlJdrMMiTZqiy3lISbGTJuHifYtv+Fw1Gs+OYbLP1sKR6850GsWb22w8chGAzinHPPwZV/uhJlfcv8pzIzn1LAhCAIgiAIYnsgsTZBEARBEARBEARBEARBEARBEARBEARBEARBEARBdANef/11fPfddzu0D//93/9NUm1ih9GhAu1085F2Ume3kyTYDfj4449TlgkGgwgG25cUnJeXh9mzZ+OMM85IWVZKiSOPOBLrKtY5sljfcj6pjfHLzTq/WfYN5s6di7lz5+LzzxITSdOhiHMcmpmJQ0NZGBsKIcQYBLxTMP+EE9pVdypkJILam25G02sLOqV+RKOouvAiX6k2C4WQfdJJyDx4EgJ9ywDGEFu/Hs3vvoeGZ/4D2dDgKS9qa1F10QyUzJsLBNr3p/CDf3ciPvr4I0gAMdjpyAwSx2dnY1FTE2qF9zhXRGO4qLIKs4oLwVUytFDJsBbcPFxAp8d6Jdp6OeLKtYqZb2tsl1quDSBF222lPVeaeNHw9hKfJu7rETZe7xsM4j/FJZi2dQvW+0g/PmxpwbGbN2FuSW9kAOjDLRydmY2jM7MBAA1SYmkkjCUtzZhdX5+0X9u2bcOM82bg+Weew8w7Z2Lpqi/x8Qcf45W5r+Ddt95DcUkRSstKsaL8e+w3eET7ByBN6sK1+GHbSiVbtXHeKxxZLnPlyIy7icXcTjhWBm6nnF2HkmU7CemmDNstr9cxI0GdceaWdxLwGZziGumtMtnEUZrZpMtvuOkGPPfCc1i1clXK8doqBK6s3obbCnr6aRA85yuDK9Tmap1w2rV3wCzHAFjQ13F33QP1DVgRSVQ5H/Xro/DbKb9VY2nvIWdMOS20RdqVGjsdi+903JiozHTPPulkdb2BKUaWWuabMAfsUtwQoXNnvSqjjne8aFu/lkw6c9AVktuvHQm5Fvuq92jOuPfzn1BlhFRzyK5ly5ZKLEjjPWzXQACn5uTghMws5HCOJinxVTiCzyMt+CzcgqXhCJrb8Xmzoa4BH7z5AT548wMAQCgUxIVXX4STzj4RgISA8F7AOQBhLxCSQUiBunAdaltqIKR9uwchbVmCkMJ5X4lBAFIoP4R9kkkm3dcM4Or2D1IJ0h0fib4WKFOyK7o3BPxw54Z96nIEykrQ/54rsfkfT6JuwYcAc2XyejvpHmXjuXFKq2PlahNcIlKiz3G/xtDr/tbmcf85kJ2Rg355u2JNzSowKcCVUAJSgkmupA/qmikZmGSQHOBSi/4ZOBOIScACh2D2Oih1ve3NbrtcW8P0dYEBV/zxckycOBGXX3Y5Vq9ZjUAggEAggNzcXFx++eWYdtY0Z7s1a9egb1nflPv/S7pBEkEQncO7776Lu+66K+3yTz/9NAoLCzuxRwSxc/L666+n9b47YsQIcJ78+zKC6C4sWJD698NQKISTTz65C3pDEATRfTn44IPx9ttvY8KECWlvc99995FYm/BQXl6O+lbiLJqjjz66C3qzY+GcY9asWSgrK8O1116bsny4ZjVqvnsSBUPOQqf90YKWawOeOI0rHk7YAN7CrUVX/MoD3uhL4lO7CrMzerNkEu144so5340b65zYmRmY8iN+vc++SbNOPW5G351+2zcebalagYr5p0FEvDFwuzxH6dFPIKfvBGcb/3GW3qdOEWbsJzOKpB2h9sGOReix3uXQO7Bu7m8QbdziW7r66/sBBpSMVXPc/JsWj4DcfBIfkYtvv5XoeIJc27dYKyv8ApR+87i113D2zY2byLiy6pFxQMbgyL5FGJUf/QN13z8HEW12qgv1GozCkRchs89+dlxGclWnuiGvZHj/m6046i/v4NC+63DZqRMwdOhQvx3vUmrDtfhi02dYUfU9nJvjAtCxKDcOBRVzVJJtzp2YIlfxai3V1nES/dq4TTQ4Y7CYBc44LFWOcxVbUTeDZtyuo66mDu+98T6+/GQpvvr8Kyz/ejki4dQ3CG0PGRkZOPOsM/HnP/8Z/Xbt58TOPXHXNC7rJNomCIIgCIJoGyTWJgiCIAiCIAiCIAiCIAiCIAiCIAiCIAiCIAiCIIhuwJw5c3ZY2yNGjMDdd9+NMWPG7LA+EL9sulyq3dWOt1YkosnQY7KzC7a/+uqrlGXy8/O3q42pU6fi3nvvxZIlS1KW3bhxIy695FLceeedKcuaI2senmg0isWLF2Pe3HmYM3cO1q5Z2+Y+A8DAQACTMzNxWGYWhmcEPamjpqxZQoL16IHcSQe1q50EhECsshLRlSvR8v5iNDz3PGLr13dM3T7UP/kUwl99nbA8MGgPFD/yMAIDBniWZwwZgszJk9Hjgt+j8qxzEFm2zLM+vPQrNDz9DHJOP61d/dn16GPw4dV/hlDCZS3CzeIMp+bm4t7auoRtVkQjuHRrFW4vKkRAMlhmDjYSU3r9U2vdpOP4cglzTfuLJSBZYt3J04d/fiRLGQf809g1uwcsPFdcgmlbK7EimpgUuzIaxaRNGzG/Vwl6cO7Jbc9mDGODIYwNhnBZj3y82dKE/6mpwQYfSTcAvPXG2zho1CRcdd2fMe38adj/wP1tGa4UEEJCQiIcCyNote8GAuny6cZPXGmqGjhTkgz1nDPuyFsZ7MRindDMGTcSlPUyqOfcqcOux9TnugnRWsCckLvPDFGzntjw9hO6NuZKnp1cc5VkzBlX8mXmOYm0sHnRG4swaLdBiEYTBdbxzGlsxElZ2RgTCjnOARaX16+bsCW27joOc+65s1Qv1/5kwBZsL4+E8XB94vWlqLgIt/zrFljMchLtpSN1gJLd2s9tWTJavQAkaAj0ODFXuc48JZntNZAqiT3uOLjHhun/VCI889Rlb+adC3bbrm7ZK9Xmqp9ekYV7fHnCfjqJ59w99hISLzz/AmJJzk8AmJiZidNycjA+GHKu+RJAFmM4IJSB/UMZkMhFREosj0TxRTiMzyNhLA2HUS1E0nr94BbH5ddfjt+d+VvEZAxCCEgJcD0xjEcmhTNZmFRSdiYhlMhYSDV+UkBKCYtxSMYhlahbGv/0wdDjK5n0mSf6GLqPzBl7V2jgHEV1TDJCIfS95mxU9u+DLbPn2NJn55gDDKYoHUhUMTIIPb/i2Gvf4RiZxmeynzMFmQXYJdoH6+sqIJgEZxJScNjTXIBLDskkuLoOM2HLNyRi4OCQkoFzICZtBYVQ13IA9nsCgPbItU1hg5Zr73/AaLy35D0Axvnoc1x36bNLWvuek5OzPUNHEMQvnMbGRhxzzDFpf1902mmn4fjjj+/kXhHEzsmoUaPSKvf114nf3RBEd+O1115DQ4OPpDCOiRMnkkieIAgiDcaPH48tW7agrKwM4XB2SktcAAAgAElEQVQ4Zfn6+npUVFSgrKysC3pHdAfuu+++tMr9/ve/7+Se7BwwxnDNNddgzz33xJ///GesXbu21fJNGz5QYu3WImLb3SlVtfTGXJLKtVUBzxfQyWTafstaW+//0ulnyu8AWlmvYxjSeeHTt2Trkqx3+qPiHTLhS3nVbwEGhkhtOSpePQmxlm2J3eMB9DthHkK99onbD5/nOm5kBqqdaHR8ZDXJmKQay7jvfXUcItCjDLue+Do2v/8X1K9+1XfT6q9no2i/i2Fl9UzShbZGu+Mj8nFr4+XadkAicX+kG3j3zm+/ev2i08n+CsBoW4+UDrxJHT1xojfO9/VSRrDxjT+gofythH1q2bIcG167CFllB6DnyN8jWLi72k7/jZC93xIMTz56Px6+5SIcfvjhuPjii3HUUUd1+e86FfXrsLxyGdbWrvVIxj3xQrWUOzEpI+asIlOccSeWzcBgcQtaqm0xDq4k2pyr17Dc8oyBMwsMdqzbUvWt/GYlnnzgKbz87MtoaWnp1HHoVdILp5x6Ci6acREGDBhg77FfLCXeuw4kxlp+KX8MQhAEQRAE0YGQWJsgCIIgCIIgCIIgCIIgCIIgCIIgCIIgCIIgCIIgugE7Qjp18cUXY9SoUTjttNNgWVaXt08QO4Sulmqbbfrl56XadCcXbK9evTplmdLS0u1uZ/78+SgpKUkrGe6ee+7B9OnTsc8++ySsk0kOQENDAxa+vhBz583FKy+/gq1bt7a5jwzAfsEgDlMy7d2sgKc1U90Z34vcSQeBZWS0uU2T5jfewNYLZ0A2NgJtFIW2FxmNou6ORGEmLypCr2eehtW7d9JtrdJS9HryCWw6/EjENm70rKu9407knDwFCLT9z+GzevVC4fDhqPr8czu31u0tDsnKxPJwBO82NydstywSwelbKnF/UREKLG4LUJ0t40/jRIk2jLKI29bv7G1/rqR3yx2dc9mOy5pDsu30PrWWtg8w9LY4/lNcjOlVVfgknHht2ByLYdKmTXi5Vy/0sQIJdejnB4eyMLZXJv5VV4PHk8iZGhsbcc2frsULz72IG2fegOEjhzsJ0hLApoZN6JvX1yMq7UhWbluByqYtbqI004JbLcOGk3hsS3XVcyXItkXbrhjbXscdTa5ObLalztKRKHPmHgtTtKslzm7CdHwOvgQDdxLY1aJEX4F5cnlWuZJmcxsOjrKyMtx22234wx/+kNbYnV+1FZ/2KUWGborZkmO/t2ZTmp14JJlaLj3baZfy/9XWwk/9/I87ZqKkpASAVEnwrhDZkWorTOF2svcr9yi6/Xf+5yRvu+XcHWXGcuP/TEuY3Tmk23Hni9uiMx+0XB3SEXS7Um3v6DmfYbTU25GBw9iOJcwH/Rnopbkv+Y7FaTm5ODMnG/0s973Ce+2WnuMcYAzDghkYGszA6chGDMDqaBRftETwZTiMLyJhbG5F4B0KhXDLvbfg4KMPQkwKcFhKoM0QM/ut9ke4I2gvUdJjxjikFPa4CQapRPNSvWMJNalcTYbaD6kt3YAU3rljSgv0o2ceKJmBe85yZzst1u897Thk9irC+lsfgYzGErwbjOn9Aixnmd13C0D8p5iCggL83zP/QSAzM+mY/lLok1uK+nAdqltqICEgYYv2mWTqMikhpX3MuDpmnNnzymK2uFzPJs44hBDO+8H2yLXVEgCuXFufnFpW4khLDDZs2JDWfk+YOGHHf1AhCKLbMnnyZNTX16dVtrS0FI899lgn94ggdl6Ki4uRlZWFpqamVstVVFR0UY8IovO46aab0ip37bXXdnJPCIIgfj4UFxfjrbfewoEHHphW+QULFuDss8/u5F4R3YVXX/UX75pkZ2dj991374Le7DxMmTIFJ554IlatWoVly5Zh2bJluO666xLKiUj8773bE3VLgSmu1t/PpyXXTtYvv+hdsoBQsm3TW+wvxU6yoW8RhuR9S1K/HhfWilRbbcsYR7RhA9a98l+INm7xaZ6j7Jh/G1LtJONjxowSZNpx/TWPW3umTSvb88x87HLYXWhYPR8bFl3ku23lxzej98RbjS+W3fiWZ5/cWo3lrUXO05Brg5lfaBv7wfyH11N/ssEy25Y+5dzgInMihX79dk4u1P3wsq9U26Sp4iM0VXyE3N0OR8F+Z8PK7Q0deWQAhIigZdNySCmxYMECLFiwAGVlZXjouQex/74HoCCzoNX6t4eqpq1YU7MaP2xbibqwfWNhR5odfyNfN3roxBCdm/vCFWM7z81HboGDuVJtxmHBlWxbWqTNLHDGYDEOERN4e8E7eGr2U/j0g886bQwA+z3s1yf8GqeeegoOPexQBAJuNIyZcU/9GDf/4uMrTtyO4iYEQRAEQRBthsTaBEEQBEEQBEEQBEEQBEEQBEEQBEEQBEEQBEEQBNENyM/P79L2Fi9ejHHjxnVpmwThR/JkzXaQKvloR0i1/dr3yzNNtelOKthev359yjIdkSydl5eH2bNn44wzzkhZVkqJI488EuvWrXMltD5s3rwZL730MubOnYtFixah2Ue2nIogYzgwFMLkzEwcmpmJYm55cpKdPsU9l85zOxU29+CD29x2PDIShUxTPNZRNC9chJiPXLHg2r+2KtXW8KIi5F93LaouuNCzPFZRgaZFbyDryCPa1a++hxyKys8/g3lR0DPhovweiEJiSXOiiHlDLIaTtmzBbYU9sW8w6OizzRzcJKm0rmBWCyrhPdXj06M9r6Wb67tzneHpkSz9vDXacznW0mOTPM7xWFERLt22Da83J0rE6qTA4Vs24+niYgzJCCaKYtVPFmO4Ki8fv8nKwbW11VgWDvv24YtPvsCxBx+HfUcOx+HHHoEjjj0cA3YfgHCsGZWNleiV3asde9Y61S3V+GbL14Yg101Q1lJnDg5bdu0mNOsfgIFzruTa6v8q95xz7pHtgtllHK0y049wEuMdTa+S8XoEzk4StTErBMAs5hUm6zJx74ee9zgnOT1eqc5w4cUX4oknn8CnH3+acvzqpcR5W7fikaIisxIwdcL5zQm3j+4y6bNcr/skHManPnPmpFNPwjHHH2Nf66UtNtbXCjD1HpAgStD1tiazMF6pznmStpUgQ8J2PrgJ7fA+M2TbzDi+znPjmLrbMqM+CW5x5XBoXaptyrWZBCRzR5KDQ6obQjiCbaOao485Gm+9mSgfGBiwsKtxEwvvddo7fvHXbO0Z3i0QwEArgBNysiAksEHEsDQcxlfhMJaGI1gbjQKwpdq3P3Y7xh88DjEpYDEgBqHOgUSthUDMPp8kACkgJQOEAGOAgLQl6s5r9T5jOxlgWep9RInYpTqWYNLdwYSPN+6HTEeJzozneuwdbbMWGyjpPuNgDCg8ZgIysrJQ/re7gaiEqUuHOm6OgJ5xSGl3RQDgcaKA2bNnY8DAgQnH7ZfKwILd8fWWpYiKqPpcoeTXUl2PuJovzgjbxyrGOCwpAAYIaY92glwbElwKmHJtaZwRDAAkc8677ZVrXzLjkrT2eerpU+0n3fUDDkEQO4z//d//xZIlS9Iqa1kW3n333VZ/9yeIXwI33ngjrrjiilbL1NbWej5DEER3QwiBDz/8MGW5vLw8jB8/vgt6RBAE8fPh6aefTrss3aybMPnuu+9Slhk6dGgX9GTnw7Is7Lnnnthzzz3x29/+Flu3bsUdd9zhKcO4302Xk4l/O4B4uTbc7+79/2bDL2LiJ8luTZydSrKdbLtk26dL/DZ+EZ8k9acl1Xa/W401b8W6V6YgUveTbz/6TJ6N7NID1fexPmPpu0h6F+h+JQy39BnSdOePEd+Le80YQ+7AozFgyjtY+8xBCVs2lL9hBM7UfnE3AuXti/7OO1nkHHHL/dd7v6dm/nJtY9tEcbxelzri776GbxnPzYHtAI4RT7Hrrvn2KZ999Kd+9etoWPsmeux9AvL3ORU8lAcwoLniM8iYN/64fsN6NGTX44P1i5HBMlCUXYSirGL0zOyJ3GAPb4y2DdS21GBL02ZsqN+Aivp1aIg0OLtufo/g3iNYj6V7E2Ydo+Ywbu4Krm7QrG4DzWypNlc3fuZKnO1ItZmSaut/XD1nDHXb6jDnyXl49uFnsWn9pnbtZ7rsf8D+OPa4Y3HhjAuRm5sDr1DdoLXLY9xU7qwbdBMEQRAEQfxSILE2QRAEQRAEQRAEQRAEQRAEQRAEQRAEQRAEQRAEQXQDCgoKuqytwsJCDB8+vMvaI4guIVUOUifln7YLM2dPv0530zix3Y6mpqYmZZl99tmnQ9qaOnUqZs2ahQ8++CBl2Y0bN+KSSy/BXXfe5SyTkFi5ciXmzZ2HuXPnYMmSD9olds/nHIeEMnFYZiYmZGYiV4tSZZJ81rjXfi3mHHhgm/uxM9D44pyEZVafPsg+4YS068g+9hjU3rIrouU/eut+4cV2i7X7jJ+Iz2+b6SSwStjST0DCAsOleT0QlRIftySKcJulxIytVegbsPD73B44MCsL2fAK0e1jLJMmP5rlWiVJbnDracNIWLOz+SqTpdBLn+WtbdPacnNtiDHcXViI62qq8WRDQ0KpFilx4pYtuKewEAeFsnzqcVvYKyOAJ4uK8e+GBtxeV4vmJNeILz9bii8/W4qZ18/E7nvuhmtuuQbjJo1DKBBCXjAvaY/bSkusBR+uX4KYEqVqtPzYFblLWEqIrSXatkDbTkLW23DGwbkWbGuhLnPFukb95jNTz6vFx/Z2hjjZ2cKoRUmbtcVYp1cnzA+uyjjuZeZKHeAv135twWvo26dvWjdFeLelGS81NeG4rCz3/FKTS4upk6XKm3PQ3FNDN4z762t92/37rTfa0mhIuz2dUu/k+zMw26QLKSW4m42e9P2JmR3SC5jRO+fiESdVBnOT2tVCU6ity9nHVx9b7gyEnfTO9IYA4Mwtdyy8VyJm7I/zWrptS2mLqSGN62mcd0FKiXPOOxuzZs3C6h9We8e3pgYTQyHsagXUNV5XIROOndk7ezoyxCAdwbr2H+zCOUrUzTIEgG1C4hspMPzum7DXoeMREwKWBGIALMcxIZQC2XK7zgAmJYTaIQkJZgFS2lJjIQUYZxCSgUmm5giDMGQZes7YMmTpfNYwx8Yzzrpd6GF2JejcEBrAs46Dc/2ag1sMhZPHgsUEfrp+FiAkuGpUgMGCVkbY+2ee70FjrKdOnYoTTzwRhEuABzAwf3d8t3U5OJMAt8XkkklwxiGF7R2RkIDkkNx+zYQEmH0lUVptaLm2FvMzKSEYPHJt56ILLfqQHSLX/umnn/Diiy+m3t9AwHsjr53twwpBEDstK1aswJVXXpl2+dtvv71DbuZFEN2dpqbEG03FI6VEfX098vI67ndWguhKHnzwQUQikZTljjvuuC7oDUEQxM+LdMXalmXhlFNO6eTeEN2FL774Ai0tiTexjeeENsQMf85s2bIlYVnd6pfs7/JY/M1v2vFHBOmiv082Bdvq+//kcfP4SEkqkXaydaloLcKejGT1t9ZufBTIbFKJoD3D5FOXtL9TFZFaVLx6KsLbVvq20/ug/0WPgUfAiQ+ZbTvNu0EqN94SJ9b2SKzNBclJFndNVsITG1TtZOTtitzdjkH96lc8ZUWkzt3enFNGjMqttTVZdfzYtkGuLVR5T4xE9V2yJPO6PV9UG/3x3LVXx7Xc42fGQGMNbRM/SxFF7fLnULfiVeQPm4LsXcdhy9s3JpTbe/he6JGXi5gQiMgI1tevR0XdOghIMMmQHcxBbjAHWVYWglYIGVYGAjwAqLhcVEQRjoXRHGtCQ6QBtS21qGmpRiQWMQ+9uqmzOQw6diudGLF5U2bzmRN/dm7wCiXJVrFscHBux6UsHbc2pdqOZNuCjEl88dEXuPumWVj17aq03nfaSygUwpRTpuCCiy7A8H2HGzEwN+7mDgdz4uXma3imIwVFCIIgCIIgOhISaxMEQRAEQRAEQRAEQRAEQRAEQRAEQRAEQRAEQRBEN6C9Yu2CggJ8//33uOSSS/DMM8+ktc2MGTOQk5PTrvYIoqNoj9C49Qo7trpOx8wVbGNu7M4i125ubk5LZnLAAQd0WJuvvfYaSkpK0kqYm3XPLJx7zrloaWnB3HlzMXfOXHz77bftarfMsnB4ZhYOy8zE/sEgAsyb0grAyamMlwcnf26rDAOlpQj269eufnmaz85GoH//pOtj69dDpnG80kVGImh+++2E5dnH/xoItOHP2DlH9gknoPb2OzyLm99+GzISAcvIaHPfSkaOAA+GEAvb84TBdfYK2PLay/PzcWt1DT4PJ8q1AWBdNIa/VlfDqq7BtQX5ONIU8hqPgDdH0hRu+0t53W20yBXwr6s745dW35bLdLJx8KsXACwAN+QXoIRb+FddouQ4BuD3VVW4oaAAJ2XlqLrcmsxjZAE4PScHh2SGcH1NDZakuN6sWrEaf/vj9Zi/5GVsrF8Pq4eFnIzt/5wVFVF8WLEEzdEmWFwJjM3rvyNPtlOQoRKUObgtQea2OFsnH3NmuZpdxu31jDvL7P13Rct2Lr8tdPUXNKsuqD4xJXllzEgs9p4cdkJ2sh1OdsBh1GdQkFeARx55BCeffHKqoQQA/LF6Gw4KhZDHXdF4W+Ta5nJplHi1qREf+Ej6/3L9X1BUVKTGyN0PfY2QTqVKrO1m3cf1IBHHsWEkbMf3Wifvu4nt6iMHS5Rp677p+QRpCpjVerWNZNKYJ2pOQjkKjAH0JJLripw5YG/jioHtWSik8Iqj1UUyGAzihr/fgNNPPj1hLM6rqsLTxcXIMyTf8ddew9nudEUAYNIWWWvXgx4H89qQb3Ecd/M1yD10EgQELK5cDcK+rtgiZOa0JGHZ4y0YJBNaHwDBhJpjEowJ27MglW+B2eMqIcGkvg2EdM8XqcTaeo46nU2csdqz7ib4M2esdTFzOZiS8Ust2bfP915HTQTqG7Hutkec8xowzgdpi7YZs8fDAmCpJvr06YM77vC+pxM2BZkFKMouRmXjFkghwZi6AYiUjmTfPhcBLiTA7WMn9O9NTIBLV65tl7efM3AljRfqui1tv7Z94kNIW8YNJXIHa59ce9xYQ5bdCkOGDElc+HP5kEMQRKchhMDEiRMhhEhdGMCkSZNw0UUXdXKvCGLnRwiBG264IWU5zjlJtYluTbq/Z1x//fWd3BOCIIifH+ncpAMA9t13XwSDwdQFiV8E999/f1rlpk+f3sk96R7st99+eOqppxKW162agx57/DbJVsmiYh2AFhDDbSK1XFsXbu2PG1L94UOyLwjb++VheyTJZnueoATUl+j2y6RDb39fKiJNqHjtDDRv+cq3VK+x1yB/7/8y2jDjDwwSZkxEOt/TSo+gGk6MILEXbcf/iHnj2vF/0ZA36IQEsbaMhZ04ho5J2UENczxZ3OFJJwpnLksh1+aqPfcLbVW1Xh7ffrL64/uV4rXU383H30jY/IsECTAroeXHn3sUS7/8Gvf+617U19f7dQ4y2ojqLx5G9RcP+64feeAocGbZ/nfnFGZgUkAwgfpwLepaalT8S9gzS0p1Y1ep4g32uOnYg4RU0msdO01yPtpBMScWbN40V79244POLZ6d2CRXN4l2Zdo6rm0LtjlcqXb5ynIseG4hXn/xdWzZmHhjgo6krKwM038/HWefexaKiovdfVNTyO+m0fY+GrHQuALxse1kN2wnCIIgCIIg0if+llQEQRAEQRAEQRAEQRAEQRAEQRAEQRAEQRAEQRAEQeyEtFesffDBB6OkpARPP/00Pv74Y/Tp0ydlOzNmzGhXWwTRUXS4VHs7kR34rx2Nuz9tyKWSUu7wcfz444/TKjduXHoCvnTIy8vDfffdl1ZZKSVGjx6NsWPH4pabb2mzVHtwRgYu65GHV3qV4P3eu+C6/HyMC4WQESfVlsaLVIfQL+01e+SINvUrGZkTJ2CXJe8n/ckYOrRD2tFEvvoKsqEhYXnooIPaXFdo0qSEZbKhAeEvvmxP18AzgigcOsyRmAp4TzUJiQADri7Ixwk52a3WFYPEddXVeKGh0VMH4IpwPXPB53mrJMmJ96uzO5POfmxPOqm+hF7cowf+XtDTN5FCArimuhp31dcm9Ci+bQag1Arg3sIi/E9BT+Tz1lMz1q5ai2cefxYAQ0XdT6gP+ydDp0tERPBhxRLUtFTbolvJlezYTjg2hdkMHJwzJ/kYTDrJydwRZ6t/nIMxS613arIF245Qm8Fdy2HKmN0kYresFnoDSt7rOgFcibPOXTcE006uNdNJ2MzZxm/C+CUcn3jSiTjy6CPTGtOwlJi6davumvtoeJ/95gE31sXLmZulxJ31dQlt5eXlYfrvz1XHSCWLMz1WXI2lo0K2945p0blOJk/+o8vo+WCmrzOpx9dNVueMwdL1O3PI2FL3SYuVmZYxG0nwMlGq7Qif4XNM4x6Ztpg7B9ee0/aP8h4Yoy3h+hAAhuOP/zXGjh2TMNZro1GM2bgRDdK+0uv98tMemNdV7QQwxfJmWV1P4cXnIe/XR9mSAMnU+WaL6S3GYcFS56NljzG3xy/ALVhMCQA4h8Us58cuG4DFOSxugXPLfmQWLB6ApbeFakOXZ5baRgkGVF3cXO6UVeXV9pxZtpjAad9t14JuT71W5fpMOQ69Tz3O9kSY8z/uzU6LG3KUvPuf//wn8vPzE44VYTMwfzdwxhGVMcREFDERg4CAkAJRGYWQAkKqZSKGmFCvpbTXqbL6tZQCwvhdREsxHDmGkmZIwJbX688uapk2tsf/LuP8miHd8s8//zw2rN+Q1n7eeuut/r8byQ76IQjiZ8mUKVOwadOmtMrm5+dj/vz5ndwjgtj5EUKgtLQ0rRvfZWVldUGPCKJzqK+vxzfffJOyXJ8+fbD77rt3QY8IgiB+mdx99907ugvETsSiRYtSlikoKEBxcXEX9Gbn5ze/+Y2vmL52xbMptvSPnoloE1q2Lt++TsXfyFsacZ20+uMXWUlnXWvl/epv7ac9dfsInp3YlopR+H4HaX85ycAgRRgbFp2Lpg0f+bZYOOJS9Bx+flxb0g18SGnEJ/R3s8aXn4b8OP4L0eRfkab/BStzfrzbeWIpOq4VCCW2JKKINm91vz8GjIi80f+EnqYbVW89Uu78nYwnXuWP/3z2mQOtvo4TdztrEss6sT+WGFvOzM7GH668BO8tfQ9nX3AWAhltuFk5gGAoiKOnHOXcUJkzCwHmyqg5jPiPUYarmJaOO9mxK7tcfAzSAjdiRf4/TnnOVVtuPIwzjgCzYIF7ljn9cOJhZszM7nv1lmo8+8BzOPfI6Tjj0Gn496x/d6pUe9z4cXj86cfxzYpl+OOVV7Qq1TaPdUIs24iNe147i0mqTRAEQRAE0RGQWJsgCIIgCIIgCIIgCIIgCIIgCIIgCIIgCIIgCIIgugFtFWsPGTIEDz30EJ566iln2ejRo/Hpp59i9OjRAIBgMIjevXtjr732wgEHHIAjjjgCr776Knr16tWhfSeItpBUBt1ReZFt6QvaKcPurDrjE67S2WQHyrU/+OCDlGUCgQDy8vI6tN0zzzwTY8eOTatsLBZLu14LwLhQCNfnF2Bx7z54tVcJLu3RA0MyMjySzmQjrryECTl0/umh7izJHDYs7T7uTCSTXgf3Hd7muoL7DAN8xMXhTz9tc12a4n2H2xJJwHmMqUf9wxhwVm4u/lSQWgD6dGN9qy7HZCm/0ue5p0y7T+HEJOqdjSS5o2mTziVRqmRWk5Ozs3FPYSFCSRL/76qrw19qqhNS85M9/3VWFub0KsF/ZeegRyuC7QdufwBMSkgh8FNNObY2VrbS8+TUh+uw+Kf3UN1SBcZ1wrEWZ6sfJfB1EpKlLUy2yyn5shYlG6+1KNl+ban1cOvWMmwYj6Zq2FgH2OcQM+3UkOCcwzOKngPEUotRWdwj3IRjv8TjF55/IW2J79eRMB6qb0hsRrrP/WYNiyuv9/C2uhqUR6MJ5c+fcT7y8wpUj40Ec8QfA2O5+WOIt/1+PHPBqMsRaXO7Tou7Im6AIVGY7Z0ntvzaq+pmjAOMQUIqsbRbRo9IQjJ53KMU0pZy62XgkMIW/7rbSsNfod4lHVE3YAUs3HnvXejRo4fvsT2lcis2CJFUxaCnnIAtgubMvP4yTzmuXvc46nD0vPAsW6StBPZMycAtQxpgca5E9lo0ELDlA1pc7UiuXVGAxZXImrkibWe5KeGGEhsoGUKABRwRdkCJDbTE2zKFCdyWdAd4ABYPKLm6kixwV16QsI0SJjC1bwMuOxv5Y+0bgDiic31ctGSDMUQBbIwJHHzwwZgyZYrvMSJsAjyA/vkDIAyhdszzPKoetURbS7VdubZ9ltg6baEOjH4NuAJtAX0jHkNuYr7Wcm11mfeVazM4J8vVV12d1j727t0bkw+frNrcGT+hEASxM/Lss8/iueeeS6ssYwyvvfYaMjMzO7lXBLFzI4TAyJEj0xbSd+SN7wiiq7n11lvT+h781FNP7YLeEARB/PzIzm79BqQAcOyxx+KAAw7ogt4Q3QEhBNasWZOy3MiRI7ugN92DPfbYA+PHj09YHq5dm8bWxnfYIoLqbx7Gmn+PxNr/TMDGty5BrGk7xLNuoEc1AEew3Xp/kkXWkpVN9w8gOur7xGTtxtdvf+fvipBZks+dWoTNABnDxrcuQcOPb/q2nD/kDBTv/0eogbR/EqrUImsl2ZawYzAyPjZniqvNavyE2f57b0q09Wtv1CTuNXNvyiglkJG7q+9+/vjMIW5fpFDP4vriEYMne4x/Hr8shVzb05aCOV96q5ep5l8689OIFDKW+DourukX07RvjsvRq1cxrrv5Orz5ySIcf9LxabRt78N///0y7DqgX4LcWt/EVUustejavJmqG4NSMS0t2XZiSjpe5L2xqyvnNuv0EXIb7WpptyPONvrhxkztcpFwFG/OfRt/PuMqnHjAf+GeG2dh5fIf0hqT9pCbm4vTzzwdiz9ejM8KpmQAACAASURBVNfeeA2/+e0JyMjISDxPpfvgJ9WOj4d6wp0p5xtBEARBEATRHtp2WxqCIAiCIAiCIAiCIAiCIAiCIAiCIAiCIAiCIAiCIHYI6Yq1DzvsMFxxxRU4/PDDfZMxSktLsXjxYsRiMRLMEDsdO1ICHU9nS950/X4Jc2ls3LbiUu6Q5KylS5emLNPRUm3Na6+9hpKSErS0tGxXPdmMYVJmJg7PzMLBoUzkO9Jc/4PAkCTFM35FEvyKZA4enG53dyoi336bsMzq3Ru8HcecZWYi0L8/onFJ+JFvvml3/woHD4GABJcMgklwI00Y0Ocog4DEgaEQZhUX4sZtNVifRMZeyt0/zdf1xB9297VM69w3/KSeBQnLf0Gkcyp5U8m96GWHZmbh0SIL51VtRa0QCeWeb2zExpjAA4WFHmFyvMxbvy7iDFfn5+GPeT3wSTiCC6u2JvbL4mDcUp0T2Ni4EbXhWpT2KEPICqXYK1uEWl67Fj9UrUBURMEZdxLXhZIfuwJoZidfq8Rtxm0ZMxwpM7fzuMFUzr6SL2vxMoxljCtZgJYzK9myKquTw5nj1na1y6ZU2UwRT0gm9sh43WWM+yQfpzgB4s+tYDCIOXPm4JBDDknrc8bNtdU4OiuEUstIt9GSZWYntesue9v1zr3FLc14sqEhof6ysjJc/IcZdnnGlLhW759RmW6EueU87anCenHC27w72HY5YYqrdQK/IcFmernRF8a8xwN6zui5xpyd5px7BORav+sr1TYlH1JCTUd7neTOvjLGlFwbjjxCSyvcz1EApH2t3vtXe+Pxpx7H747/XcKNM36IRnBKZSUeKirEgEDAudkFpO3EcM5v9Vqq/dW1cDBEDUFFcPfd0fvWawDGEZNCHSNm3wNCcAgIWz6txQxcuH4IJZ0QkLDAwDx7I8HAISHAuV0PB4eQAlwCQsuRVR1SSkghzUOhB8U7D4y54BwFFnf8nXPXLsslBzhga9iVdF19DmKw7PlgMex5y5+w9L8uQWzTZueYCucKADQIgQdq6rE8FsXn//wniNTsktMH6+p+QlOkEVIf65gE55aSN9izBAKwOCAkAFhgTEBIDsaE/flG2pJ4AdjHE8J2wEhmy+yd2ccAac9ZacpEuD7/peciI43PMXqVlBI//fhTWvt35ZVXel6b9REEQfixefNmnH766WmXv+KKKzBmzJhO7BFBdA+mTZuGL7/0v+mZH3fddVcn9oYgOpfHHnssZRnGGP761792QW8IgiB+fhQUFGDz5s2tlmlqauqi3hDdgUWLFqV1c2O6CZ+Xm2++OUFQH972PaSIgPGM1jeWEnWr56Hyo/9BuGaVs7jmu3+jbvVLKN7/KvQcNh3tjjAyHSjR7fnHLuI2QmJkDcYyv/LJSBb5S4d09zk+qgsjCMMByKT7a36/WfnZP1H3w1zfcrm7/xq9x99kNKWCEk7zDHBukijjAs7xY+COb+Jthk3pdCvRVb/9cb4LjmtLfTft3UYikFeGzJL90Lz5C081sZZqbPngRvQa+1e4gTZAMh0LgbFcB8Ti+6/309yX+P1kSdaZfyejxtL8rlvPaRUkSj2fTZL/FYDzWgUUmUw8OpACkboffevlKu7EOUf/gQPwr9n/h3NmnIOZf5uJ999637c3mVmZuOnev2PcYePUjTX1LjJIyQHEzGgdBCQYA4SQ9iHV/9R4SRVnEqYQXcrEqZpkZHScyYkRM2+0WMcjOfRNf40bDsO+qW/lhkq89PjLeOXpV1FXXeff2HbCGMOgvQZh5KgRGDl6JEaMGomhw4YiMxiCczNpvUcMRt/h2R+zvoTHuKkZ/3dbFBshCIIgCILoOHjqIgRBEARBEARBEARBEARBEARBEARBEARBEARBEARB7GjSFWsvXLgQRxxxRKsS3YyMDJJqEzsNUkrnJynp5FCmyHGTbfzXVXRVH3aEtHzlypUpy/Tu3btT2s7Ly8OsWbPatW0xt3Bqdg4eKSzGl7uUYlbPIvwmK9uQaicikzzqF1rQmWy7hG2MZaFBg9rQ+52HyKrVCcusvn3bXV+g/66JbfywyqdkehTsMchz+dApyiLuR6/vZwVwZUF+0voGBzM8lyL3UfrPCyReupKepUnygZPVm6zGrr8KtE5H9McvHT8R/7Ujg0E8XVyMXSzLd/3ilmacULkFEZ9aEtP/7SUBxjAmFMQJWdkJ9a3/qcK+FhgTrz5cj+8qv0V5zVrUhmt9r/1N0SaU16zB4or38MO2lXayM4dHfM0ZA5dm4jFzJNgcSqbNuJJn25JcC/ZrDrW9em4xLdC298pebstZHV02cxOfuWvlBaQ0yujcdDfhXYt7HYmvIYX2TRxuza2g8959tnMSmxUTJk7A6WekJ2OMAThl61anGac54zzUzfvNLAagVghcVVPtW/+sB2ahIL9AHSPmJIlzY0ztY6SOi7GM62Nm/Fjc/jGXMcaN48/BJByhuqdGXT/X2xhp4Eq0DjVnna30MeTM2GfnYMB1OrvJ5YB7vG0Zu3fAGNTnFKnKQAt7XZG1/V4qIWTM6CPcBH81Vw47/DDcfvftvmO/ORbDeVu3oVIIt12m3wPc46ul2+Zl11TAsMwQdrlzJlhWFgCo42efO4AS2XPuGTOLWep4BWDBgsUsWIzb5RgD5xYCVgCWOqYBFoDFVTlwZ/sAD6htVVlmIWDZ5Ti31Db2cotb4Maj3b5l90GX4xyMc1gsAA5LXRfc/uk+6LoZVFlul+PcQig/D7+69U8At5TgmTl+jY2xGG6ursaySBgnn3wyhg8f7ntsiEQG5u+OmBQQUiAmYxAQiIkohBQQMgYBCYEYYsJ+JmUMQtrP7W3M3yqE+zuXOlmElJBSKJeIeoR0HrVoxNnCOR+9j3oVY0AkEkE6XHrZpQnLuvL3L4Iguh8TJ05EOBxOq+zgwYMxc+bMTu4RQez8rFixAk888UTa5ceMGYM999yzE3tEEJ1HRUUFfvzRT0rnZdCgQWnH2QiCIAgvxcXFKcts2bKlC3pCdBcefvjhlGUYY5g6dWoX9Kb7MGjQIN+/82ne+Emr2zVWvIvy5w/D+tfP9ki1NSJci83vX4VI3brt66Ab+LGRMOIGSTdCYkSltShLqx1o50866IiAsY2UsO8Myt2XSXqliTZuxrYv/W9alNN3EkoPu8enTTPi634D6y7WUQwZV0o421mcITuTo0c2Q04mELAASLWNFCrwoX+E++OJlkujvEj8Oxy9Lbz9AYDC/Wb47nP11w+i7oc53vL6u2Zpf3cdv/9e0ommtx4xl86dc4390JjS7ZTEzyW/137z3JAzq1cNP77h28KAgf3VDZDNeKGFYcOH4NHnH8YjLzyMwcMHI68gD4tXvI9L/3IJehb1xINzZ+Ogww9yY0+Mg6t4Emc6xqRiSNxyY8JOXMky4kp2vIvD2M7Y1o1DcTt+pWLLzo/ZBlOxJHBwFvD0wRvHcvta/n05brr4ZkydcCaevveZDpdq9yzsib0H740nnn0cqzb8gA8+X4K7Z9+Dc847FyNGjkBmKD2pdjIhtikTj59X8duQVJsgCIIgCKJjCezoDhAEQRAEQRAEQRAEQRAEQRAEQRAEQRAEQRAEQRAEkZp0E/5ra2uRl5fXyb0hiC4klVQ7DTpK1La99bQ1McpsryOSqrSgsvXk1o6joqIiZZmBAwd2WvtnnXUW7r//fnz44YdplR+WkYEb83ti32AQHGkKj9PByMdMVqf3uXTLZmQguB0y6h1JzEdoY5X0and9vFdJYhvl5e2uL3+33R2hNpMMwvXCQsBNY9apwS1S4pbqGv++AZisBKumjNXHhe2LWS5+Gy2UZX6FuzHbc06ZKea6rkTRdevt2XVIDAoE8ExxL5y1dStWRxOFoN9HIjhs8ya8UtwLuUqu75fSHU+/QGKqRlm/vmBSAoyDQQuobYtvVVMVKhsrASaRwYOwmIWYjKAx0oSmaLOSnpoKb8tj6DYTss08XcYYmNTt2LJfAEroa0tytYjZFgJ7pcyMK7kyjGXMlQVDSZa5kSQstTxZ75/nGdzkY+YmH9vJ8973OlPyDAkwnpiAnDAZ4usAc8btwQcexMIFC7Fx40afI+alPBrFrbW1+FNenvdc1i4FpoZfEd+t62ursTkWQzwXXnwhJh0yydk/CekeL2nssymUNvc1Tcyx1rJz3aYxOeznHM46pkbMTfSPSwCPH1smoeXUkLZrW1fPpb3ers44hojzbjjHXp9f0nMMnRuDeE5yCT3zBIz1EpBMYupZUxFuCeOKy66AEAIm62NRXFq1DY8WFcGCMYWSeBf0e4LeZwGJoj9eitCggXbfuAWIGDiAmGQIcI6YkBAQAOfgStggpYDFLQgpAW6ftXrgGGcQSlIhuD23JBPOuSsZB4eSIEsJzrldv+CwTw/jFg5x3gb7GLnCCOe5NI8DM8TnUCPLwSx1/eDMnu9cSxxcqTlXEv6e+w1Fv3NPxk/3Pem8b66IRPBATT2ahIRlWbjuuutApE9RVhFyg7moa6kD57bwhHNuD65zrxcLjAlbaK4nK1fTgOnPMwwCDJACnHF7DjKp5hnUVVKd+9ofomQi9jJ1HdXXPcYSztO2QLIkgiDaymWXXYbvv/8+rbKhUAjvvfdeJ/eIILoH06ZNS/sme8FgEK+88kon94ggOo90f9e44IILOrknBEEQP19KS0tTlqmqquqCnhDdhXfffTdlmZKSEroZfBw9e/bEqFGj8MknXpF2w09vIKt0XNLtNr17BcLVP6Ssv3H9+8jf65Tt7qe+0aqD9MZjWtkQaQV6EuiYv/XwJ0lEVwLOl60wYhVGf5lP37ctvQcy1pLQSmbvESg79jFdGZwv8516jb8Q0HEVpkXWqo4Qxz4DghiyaxB79MnArr0ysEuhheIeFrJCiTcIbwpLVNVFsXFbFD9uCeOH9WEs/6kFX61pQn2TMPYzbjjih8bTZ2OZEQPK7j8BPQadgLqVcxL6sfGtKxDsuRdCRXvDCUw57ervm+GOhxmQ8zZovI7/frr16LyU6ua/us/6bpGAMZ+ZinO2Nt/ij7nfa8Bvzup4D6RA9TeJN8LabY/d0L9/fwgplFybAxCAZBDgYAyYMGk8xk4cg9Wr1qCwsBDT/zAd0y46E9yynBvT6sAdEwJCx2ThxoylCgZJyVVsikEwO24gpFTxOgnJjJt3Ortj38DTjJfG73liPNGIC8O+6a/ulRlz3lC+AY/98wm8/dLbaX+f0RYGDxuM6RdOx29OOgHZWdnQNzjWNxpmzBvVdmKkzFjC3P3xjWvH/9EH4l57xqt9MRaCIAiCIAgiOSTWJgiCIAiCIAiCIAiCIAiCIAiCIAiCIAiCIAiCIIhuQG5uri1Ri5PDxZOfn49oNArLsrqoZwTRfrYrISrNTXcWqbZZR3uSpNLeNo3cUydxsJPZtm1byjJDhgzp1D7Mnz8fu+yyC1paEhNY41kWiSCbswSpdiL+a+OHvq0zxi9vNVBa6jWQdhdiMcS2bElYzAsL212lVdgzYZmoq4NsaADLyWlzfdklJeChEERLi05Thla6urpincor8XB9HTb6iHIBYHZxEfoFAgm5kn4pv+YSr8I2Bcz7mPZ2OyGdlf5uCnD1a/fYJj9D+1gczxQX4fyqKnweDifUuykWw8FbNmNucTH6WHYKhl87WrorARwYCuLOOm89P679EWvXlGPAbgNgqrU5s/6fvfOOk7K4//hn5tmr3HEH3FEUQQVFsESNBRN/okms2BV7QwFLbLGbZi/RxGhM0CT2HmM3KioWwGggBqPEig1BQbgDDo7rO/P7Y8ozT9nd5/ZuzwO+b17L7j7PPPPMM0/Z5/a73/dAIg0OBiElWjqaIaRAWgpImYbHOAQzn5kSEp5KqgYgJMBZSidB62Rmo75l+viyScEKDi3INgnD0LJc7n/CKGGunySstds28dpPeNY9wJwEY0CJj53EacbMPNf4679ljMffE7gHujHeh5OOM+eo2zISSkj70ssvYdvvbZvzfhoAbm9cjYPKyzAqVRRIxbfPRk4cau5zLU34R3NzpL5RozbHlVddEbpGaHkt0xJqmNx9P3XbTIyc75kuAK7LwogOWKDT1BPTOzZ0T+CmjavceqfTrZCZ+VUxBialPRaYXxGkgBWiq2fpC9LtMa33kfM6sB0x0gqmO15C2P0LwIq8OWOYdOopGLzhIBxz+LGRLnq3rQ0vtjRh39Jy/xBj6nxyCV9TBIDSHbZH/xOPgYSWZ0tAgoMxCY8BAgIcEoyp81QyJUAQwnzCCKS4ByEEOGMQehuU8FiASw7BJKQ04nXVN0J1phUZcMkhubEgS0gWuleNOT4CSgCnvJEGSK6vH9KItpk9d5mnJQ7Oua7EDuo6wxnDxmecgPpX30Tz/C/xZksrHl21xvbf4Ycfjs033zzaqLUY2dwMsboRzOPgVVVAzIAKXWV4343x3rJ3IYWSWFiptmCOXNuBMTApdL8zcCkgzL2tlmp7+uhV111zzHL/lNMnhHKLSHueu54RSNhrljmuZs18I9E27b3P3rqKqJy7K8JugiDWTd544w3ccsstics/8sgj6N+FvzkJYl1h/vz5iQeZA4Dbb7+dzh1irebJJ5/MWcbzPJx55pk90BqCIIh1k6EJBoBdFhMTItZP2trasHjx4pzlfvCDzKLo9Zm99947Rqz9Kmp2/lXmhVjcl4VRmha+1j1ibcD/stCJ7ZiYTW4xsSFsng0jnTLdRXhdMRF6G1vRJSLbY77FDE5va/gMK977c+xahx3yFGB+hSDdZbVQO7AO8929xNYbl2KPbcqx65hSbDmsBB53S2Xvm7Jihg0HFGHDAUX4/sgyfzkJfLSoBW9+sAavvNuI/37ejHRc2EzKoDnZYEaedeJZADBw1yvRtvIztC6bF6onjUXPHI5Njn0LvLgSwf2u+jog10Zc/QWWa8N/371ybX0cOTGwNd/8E02LZkRqPeyIw3QMRseMhIofMc7ApdrxAkCKpzBysxE61snBikq0VNuzsR3ADJqq4lAmdmAHzXViUCoGKXU8QMciYITaRvfunIuheFT4t0dOtDkkq/ancRNpYgx1i+vw4K0PYdqjLyaK33YG7nHse8A+OOW0UzD2B2PBuR5wWovK/Vbph76WRuPhTlwUTozXjZsG4qdOXBUIzCMIgiAIgiAKB4m1CYIgCIIgCIIgCIIgCIIgCIIgCIIgCIIgCIIgCGItgHOOESNGYP78+TnLplIpzJ07F9ttt10PtIwg8iORVDuBNDLrOhIW7C75dlKyrS+XTC6nYDtp3xRYri2EQEtLS85yO+64Y8HaAADV1dW47bbbcPLJJ+csKwEcV1+HOYOGdErpJzM8mzduCmfccpFlnGlFgwZ1oiW9B7FyJRCT+MgrK/Ouk1VVxU5P19UjlYdYGwDKBg3Gmq8WQEAlkAo//9E+BICFHR14oSl6PDMANw/oj82LimAk3Ga54D73Fbpxx1ZiSXZMwewpwr2P7rrahs+pcAq2+5qFlvKvo/78Ks5x74ABOHfFSrzSEpUirxYC+y1bhocG1GBUUVFsm9x1jSwqQq3nYVlIxj7z5ZnY+LSNYRJxzTMHV1JukyQumZbueuBIA5JDMAEuPAgIJduGBGcm0VmtmTNuWxJOTDYJwRxcP6vEbPVg8OC/9ucZubafOKwSup3XgZRov7zf60akzHT+uC/sNktI3XYrV86UgOx0diRJO+5C68yXkBgzZgwuuvgiXH/d9fEFQ/vzuLo6zBk8RNcRPd+knmEcAt+KNH7d0BCpK5VK4Y577kRZuRIXSC2iNuJr/wohbddJ54jKpJaIu5XyXRZBIYDpU5hEeWYaH0wGDye8uxvPADDOnLptqx3pAax3wu5Hrktpqba04gi/rFm3qttZp0n6B/x16ONZTVf9ZMrYHcOB/Q/cH/c8fA9OOvqkSD/NaGnH3qXBfmXMl2vHXktSKQy6+peBY1ZAC7KFbpfkWngslXRaqnOVmXNGMEgIcM+DFOrcFeYThHFIoaT5UosbmFSSAy659jyo7VSibWjRNnSHI+PB4u9/+PveLaanMb2/OFfno5Jp+1cq00/qWsOs25kxDp4qwhaXX4ArD52E6Y1NgXVfcMEFkX1QSNreeQeysTEwLbXJJvASSKAyIRsb0fTc82h5+WW0/Wcu0kuX+jM5R2rYMBTv8H2U7bsvSn/yY7BuEG3Xlg9EWaoUTe36c4kxR64NX64tJcAZfBU8A5gA4AGQYFJAgoExoQZkgKfkGfa+JXp1c6X1VogDgIWuLUaGfcdf70i0TWPHjo0s60JybYIgDC0tLdhvv/0SD8h29NFH4+CDDy5wqwhi7eDkk09OfO789Kc/xcSJEwvcIoIoHP/5z3+wfPnynOV22GEHpAowGA5BEMT6wqabbpqzTGtrKzo6Ouh6S+DRRx9NdD96wgkn9EBr1j722WcfXH311YFpLcveRWv9+ygZED9gNUso1l6z8DVApgHmdbmdzsqDwQqJwHeLORZ2XmcqX6jvCjNEV23gR78NHcv+d5fCnQgp2vHt6z+LXdOQn0xFUKrtrywgLNbTNqr1cPgPK3HATn2w4YDuv6YyBozeqBSjNyrFpL1rsLShA8/ObsCj/1yJzxe7g5Wb74r91jIAVrbNnai6BFiqGEP2mopFTxyKjubgYAuivQlfPXUIhh8xXddslnO+a1aVg7kybxNftG9Mu+zM0NZlj5xnlGub47iAcu1083KsmHcHls+NDiJXWVmJ0396moo36e1XcV4OSKgYMXy5NtdxMDXqqjkWheOE1wM8MyXXZtJ8827ieU7siUlwKSGZUAO9Qg/kLP1BXaWJRwdOdyegFtpufzBePxZl48cSWPjpQsz95zt47sHn8dVnX2Xp5/wYUDsARxw3ASdNOgkbbjQUHtMDx+qBZoNxLhMP1bH20PuwVNuPhcOPV7sxbROPY35pt4+SxD9Iwk0QBEEQBJEf3frX04gtBiB2pKFeALUtP6ht+UFty5/e3D5qW35Q2/KD2pYf1Lb8oLblB7UtP3pz24De3b7e3Lbi4m4MohIEQRAEQRAEQRAEQRAEQRAEQRBZ2XPPPROJtQFg++23x4QJE3DhhRcWXFxLEJ0lZzJttvBorhxMlrv+nhZpdwa3bdmSqhJJ58L5e+E6CijXfvfddxOV22233QqyfpeJEyfiL3/5C/71r3/lLLs0ncZlDStxZVW1ndalo0Xvg2hKbKbX/hEgAXg1NV1Z+3eGiBHLAgCrqMi7Tl5e3ql1JaG0pgaNXy0A4O+j6EPiH01R0TIAnFBRgW2KiiEk4IVyfDOJrnMJsLMJdHvnL0eS091XXvcSF+43FlsmfCYGU6tLGcOt/fvh8pUcjzatiayvRUocUVeH2/r3wy4lpeHcd10f07JSYNfiEjzZ3BSoY8YrM3Di6Sfo9HkGLqGE7nr/cisi5hACYEwgDa7l2gyCa5WtkODmisFkYBt1CrBag0mYBvdF2JzraUaSrYTazAq3uZYwMOj0YZv0axKJ/URo5v9vk5H9uVJKK+G2/WRykfVrXyqNQLlMCcgQWRKKs3zumWTxq6++Go8/9niie+o6IXDByhW4qbpfbLU2gVw/X7pyJVbFDCpwyS8uwfY7bG+3LXwyu5Jtt71mY1wphnuPk6kb1Oc7D63Gl2EHc7idV+b487O99Xs4Umy1Yqd1YMzID5izfqbE0dw/ptXyvkQg/GEozcqc6WGpttpmqaeqY0wyU8bZJF3fwYcejHG7j8OM12cEemNOW6tdVZz6wL2Om/lVJx2L0s1GqrZI4zU2cm1AgivhNbi+aEsAAlwAjHmQEJCcQQol8OZcQoCBSwkhpZ5v6lB9lJZCTdf7XUhVN+fcXtOk9Fdpd5i7Te6B4ggoAnJ6e+4pcb46dz0lznekAKYcBwPj5jjgSuIgGfpttzUq9t8TeORpW/fOO++MHXbYAT1F0+NPYPnZ50SmV/3ql6g87dRO1yfXrMHqP01F4113QaxujC8kBDq+/BIdX36Jpscehzd0KKouvADlhx2a+URNyNDKYfio/gO1X40xw8q1pZKXMAkm0/YzSEgBCAbGhTreOAeDhJBMD8gg1LHE1LEsGXydhjXdM8dZogqZc5RJM9//e+SNN95ItD3Dhg0LvCe5NkEQmdhzzz2xevXqRGU32GADPPDAAwVuEUGsPcyZMydRuUMOOQR//OMfC9wagigsV1xxRaJyF110UYFbQhAEsW4zZsyYROXuvvtuTJ48ucCtIXo7Dz/8cM4ynHMceOCBPdCatY+dd94ZVVVVaAjFP1fM+zMG7/6H2GU6mpbFTg+TblmOlmXvoXTgdl1uZ4CwXBt+nCH57zLC3wdGYy3dhgTsiKmB6U78AqF4DPzv1gPoycv+dTWal/w7UmWqfBAqRx4IP8DiN8LGLSXAmMSOm5Vg8t5V2G2rsrw2K18GVqVwyl4DcMpeA/DWR2twx4t1mPX+aki7DwEb/3GjJtKUYPYYSJXXYPDef8LXzx4HmW4LrKd95edY+OQh2OiQxyHh6SVNNMYfONgfyDUu6BeOCMdF3t3oTvR7Zv83Mv52dI9cO26+354V7/0Fy9+5NbbkaWedhn79+0NCgnM1iL0/uCsHhJFrq9itgDqEOdNtF34IQX3hL/wYno2QqnijlELHHSWESENC1S11DIDr9yb+JCH9QXGl1PEof7vDvewKtM3p1Nrcin+9Mhv/fv1tzP3nO6j/tj5Lv+VHaWkp9tp/Lxx65MHY7UfjUFRUBAZupdpcDzrN9GvAl2r7g0z7sXCY14EN9GPkNpadLaYdguIeBEEQBEEQhSXZkFMJqepfhqoBpd1ZZbdBbcsPalt+UNvypze3j9qWH9S2/KC25Qe1LT+obflBbcuP3tw2oHe3rze3jXv0RT5BEARBEARBEARBEARBEARBEERPcdppp3Wq/N///nfstNNO2H33se+87wAAIABJREFU3fHcc89BxIj+CKKnKaRU2yZ15SjTK4j6XWOKyKztzTU/W9KWLZJrf+TJm2++mbMM5xyDBg0qyPrDPP/C8ygpKUlU9r41jfikoz3D3Pj+ikvX7AyZyntVVZ2sqXcgm5pip7Oy/BOBWWn8/pONyWRrcZRUVdm+N+eSk8YMCaBFArNaWiPLljKGEyr6INvezpTq67+XGedlW663XMY6QyGbHK47LMtV78OJ1vH1pABcWV2Fn1b2jS3TAYkpy5fjyWZfvG1kv6Zmpn26P4g5Zv/1xmy0NLXqtGQlG3YU1+p/7jkCYabF1EZ6zeAZoa1NAvagddjqlRFowwOTnhZnq9o5U1Jtzjm4Z5ZiSqDL9Xuu16XFzFa8reXOXCeX+yJt6ARkP+/cV2s7vcTgJyc72xdOInblvTYBOTTf7jDEJCFn+dwzZae/Mh2pVCpzQYcnmprwZmtbKCncbY96P7e9DTNbWyLL77DjDrj40otg07BtP0DvWz+tnYX6I/xerY9lfZgywe2G3VeMQSfe66nmeHHE6IHlzP407mzjGbD9KfVyXE+X8YnkInidtfUI6TsT4NYvM0i1lRjAnuPOCc+ci7dU2f6QkLjl9lsi+6UuncbXIm1XaVwJZoLzEgDg9euH2rNODZzw3B7X3PYf51zJ6/X5ypk+1xiz5xvjHJ4596ValnMOj6nz1WP+a849eMxDiqf0swePp+BxDymWgsdS6j1LOfNSSOlHkVdkp3meKcP9ZZiqizMPHtR8ztT8lG0Xh+d58LinXutnbtqrZfyMM3DJ8LNfnouycv/zfsqUKZH+LxStb72FFeed3231tb3zDpb86CdYdcsfMku1Y0gvWoTl55yL+kmTIRuTLxfHBhUbAmAQQkBAQAiBtH4WUkCItHqWEmmZhhBGxp62y0hdVkLoc0sd8FIaOYZE+D5ICd7VuWQe9iLmICGRFml8vejrnNvSp08fcI+vlfcxBEH0LDfffHNiYb/neZg5cyY479ZUaYJYa/nggw/Q1taWs1xVVRWeeOKJHmgRQRSW6dOn5yxTWlqKQw89tAdaQxAEse7yf//3f4kG6r3jjjt6oDVEb2f27Nk5ywwbNoz+jstAKpXC+PHjI9MbPnwQrfX/i12mfGj8QNajRo2KTGtenHsg6rwwAYjw5FDcIRnmRw4FesQ1J4NUOxiniZdqr/7sH1j53l9it2TQ7jdEl3Oj0RLYeVQJHrpwMO4/f3CPS7XD7LJFH9x5znA8+YsRGLdlHzAIQDoPpKGiNOphfq+ivmsWgJQord0aA3e7Orb+1mXv4ov7dkTLN/9CMFIu/ECNdKP10PvG7cO492HCUZ7QXDvApJ2g3zPnfbYBIN02xL2WCMrhJZoXxw+C1bdvX/z0rDP0d/bhAJWKt9kYk409qVgPd97bmI2OK6mHE9PhTpyHqdiyG29K6VgU51zFjqDjU0zFmzzuwfPUekwMyuMmbuU5sSjPxpUWfboIt13xZxw99jhce/b1ePmJ6d0q1eac44d7/BA33nYj/j1/Dv5wxy340d4/zijV9uPSLPjexm3NwNNOTNteFkIx3FBMNk6qHY75JqHz10uCIAiCIAjCQN8yEARBEARBEARBEARBEARBEARBEARBEARBEARBEMRawtZbb52XAGDGjBnYf//9sc022+Cee+5JJNcgiEJQaKl2tnlZJdQy5lFoTO5mgvXman/ObctBIeTac+fOzVmmoqKi29ebierqakydOjVRWQnguPo65DMUgYx5kyv1LVuqJ+/TJ49WfPfIDJ8zrKgo/0qLiuPXFSO9TkqqoiIgaDW5qu5jQXsH2mLOkev69YtdNiB8DTxL+z5Tum/iMzHoFc7Bd2+v7MkWxOmzpZ3iPnzCZTmAsyorcHlV3/jcegC/WtmAw+uW4X9tbb7UN7AuYGxJMcLq5rbWNsx+Y7ZKcoaWXBuZNVfJzUZSzJhnJdeMGVmvlu2C+8JrbqTKWnRrZdpa3sv02oyY29QNBu5xWKG3lnKbcsyWNaJu2ORiI+oG8xOQA0nFzJ3KtBg5mIAcl0Bs1sWYEhRHdmjYWSAzXGGju9mZxTB0w6H47W9/G18ghinL69AWqjZ83Mxojb8W3XXPnUiliux2+XXofrICc1+ObfafWSN3HplUEEY24E7zlzHiCi3AziTTlr43mnNH9M2Y3/UsKJIIbJE5Ft19zRikCEp7zbJSyKAonQXvacxr1Sa1HmHK+s4JX92gRQf2H5OQQmLY8I1i983ydNr6GALKA+Zc06V69D99EnjfSn0mqL3iHwRS70s/CZ/rc5qBg0lzDjMtIfAl+h5zzz8tONCia+7IDqxk2xEZGGFBykgSjNjAChQ8KHGAI1FwJNxWoq0F266Yu8i0Qa/PSsJt2zi4ZGDwfPk2PHiMYeDgQTh+yvEA1L3eUUcdFdv/3U37/E9Rf/IkyI6Obqmv5dVXseywCUgvWpR3Hc3TXsSyo47pklw7xVMYWD4QwoiytUw7LdMQUgnopRQQMm2flVDbPy8EJIQryHbPM32PI4SSn/h3K67exT9R7Dnq3BtNf3l6okG87rz7TvUidH2O+zum1wyGRBBEj/PJJ5/gggsuSFz+97//PUaMGFHAFhHE2sVHH32UqNzTTz9d4JYQROF56qmn0NzcnLPcj3/84x5oDUEQxLpNcXExhg8fnrPcO++8QwN9r+esWrUK9fW5pal77LFHD7Rm7eWSSy6JEY9LfPnobpAiGoMd9H83xtbTJybO3LbyU+SOXneBOCmsDAuqs1HA7wUjgmZ3erxUO7Zdzu882lZ+hm9f/1ns6qrGHI8+w34UCgxrCbWUGF6bwp/PrMV95w3C9iOSDRDeU2w5vAx3nLMx7j1/E4zcsAT6W2YowXZaP5vIuB7AUf8vpUDliPEo6hv/uZFuWYFF/zga30w7BaKj2ekep6OcgSHN+2h0PS7ajphp8fvdjen664Aj1wbAMsm1WcLX6tiSogPNS6KDDhQVFeHPd/4Z1dX9VHzQxAV1fJbDxIy5HSBZxWlUfMYz8WAzUCpPOe/d2JAewFXLtK0Mm/lxJyPeVoO6hsq5g70yJ4bFnQFgdX2iXeL1Z2fi/CMuwKS9puCpe5/GmtVrItveFUZvvQUuuepizPrfTNz3xL04/OjDUFlZ6cS446Xa3MbT/fddkmo75U2c09/7JNUmCIIgCILoaUisTRAEQRAEQRAEQRAEQRAEQRAEQRAEQRAEQRAEQRBrEddee23eMtr3338fEydOxKabbopZs2Z1c8sIIjtZ5c1ZBJhq4Rx1ZymQSMoWa6jMsj5HTJfvI+O6c9Dlbc2yTd3Jxx9/nLNMbW1tt64zFxMnTsTYsWMTlf02ncaVDStz9mguIbIRc4aXSSpSZsXxMunejuxIx8+IJIEnh3nxy3ZFoJkqKQ2Irt3EXfN6Xnt77LKji1O6pGlg9ByMyrWjdEqq7Zub86anNZWFXF+cRDu8zmCZbInTPkKXP6pPBf7Qvx+KMiSxftzejqPr63BQ3VK83d4KI+VWa2EoA8c2MefwzFdm+Qm3jAHMlWRrObbSbWtxLbcCZM51ArUR7lpBsmeTrBn333OdOMyNylvLfrkEPHBAagGwI8LmWgqskoq5TRyGbYfBX8ZRKdveDgub7SzpT4okIYfF2cwXGSh3cbyQIeOBluVz9ayzzsKOO+2YuYBDo5SY5MhAwnJtBuDfMWLtESNGYLNRm6tyLNRbzP3oN9Jrhrh/tqQRcetH3A1MYD4LzrMibajjxN0eI9QOrFMvL5X1ws5zBd/hTuGM2+RxI9U286SUSoaubdU8sM/1maMs4UrQYKpmTEsUYI9HVUKoOsEghGvbFgDT0gWmBMDDNh4W2T9NwlUI+0jdF1Kq64E3sAbVxx8J3TRwu33cSu2NXJvbPpdKqK33CQcHJFfbJxk8LdZXInVzzhtpvgeP+3J8X4zNrdjAShB4kZUbpJiaZh5mOQ5up6nXnpYrePA8LUZg/rXHXDM8T0u+PQ+cp/zpTB8FnOvt4Pb4hZ43+cxJqKiowAWXX4CysrJI33c36WV1qD/+eIhVq7qlvrb35qF+0hTIOGE+5yjZdVdUnnUmqi//NaouuRjlhxwM3rdvfF3vvIP6M88GuiCV2rByKNJSaJl22sqtBdIQUiAttXAb5lkLtaXVa8NR0Ktlzd8ldr4vzBZa1G9EIvZeRd/YqlnmBTD7X1EhSBwHHXSQ/4a82QRBxCCEwLhx45BOZ/h7MsS4ceNw1llnFbhVBLF2sSjhoCDjxo0rcEsIovD85je/SVTusssuK3BLCIIg1g8OO+ywnGXa29vx7LPP9kBriN7KXXfdlajclClTCtyStZutt94ap556auy8xa+crsTGDrwofqDm3XffPTKtbdUX+lXCHydkI1N8hpn4QsysrvwopCtIGb+5Ial2vATcES475URHExa/PAWiPTqwYnG/zTFot2uDq9Jy6pTHcMb4KvzjsiHYfevCf3/eFXbZogL/uGwzXHDYIJQUmW3wv6FW3xFr4TbS8CXbEkMPehCpig0y1t301Wv44r7t0Dj/cfhRdgl/GGv46wG6KNeOR0oZ2q+dlWuHI4Yxr2Uai56OfoZuuummeP7l5zH+gP2cwXF9ubaJQVm5NszAvGYgVBX79cxgqM6gzJ6O+3jMDLDqDr6qxNhmAFfPS0XE2SlepGNRemBWM515KDJxKDtoawpMAB++/SHOnfAzHLHzUbjm7Gvx3px5Wfu+s5SUlOCIEybgoecexDMznsHkMydhyJAhNg5mheNaLK7i5VGptonLxkq1WVSqHb4ekFSbIAiCIAii90JibYIgCIIgCIIgCIIgCIIgCIIgCIIgCIIgCIIgCIJYixg1ahQeeOABpFKpvOv4+uuv8ZOf/AQPPvhgN7aMIOKJiKTD5MoPyrKoL4Lr3LxcZJVia7lkpx9Z1tHp9uXY7nzpTrn2woULc5YZPnx4t60vKc8//zxKSkoSlb1nTSM+6YiXKneWJD3raw2dNNAuiKjXOTIlE3bhuDWybl9urV4J+x74qC16DPTjwbZIKE9seFq+JFm2t6dWZnMdd1f9LmHneJw+O9hnLEM5hTkG9iwpw50D+qOCZT4XP+/owMn19Ri/bClmtDbbyz4Hww9jrjevv/x6IDFfyXql7wNmfrI0s9JrbkXZnHF4NqHaA2cpf54V8zoJ18yIcT1VD5SslzGOFDPKbSPT1oJcrU9WIm+zfkfsDAYwqcobKTfzP/Ai73VSsZRGnByThOyIs90k5PA8fw+GzoI85NovvfgSSktLMxdwmNnagmebWyLVMgDtUuK/7W2RZW659RYwsGDTrFDCFWb7efvuZhpROrP7IfjPCtlDrwP/PP1gLNgE99k9Gk37jABdCwN8bbov2rY9wGDnQQLcUwn9Rqpt7lvUfL2sZM7l2xUkSAgmIY2o28xnar1G7CtceYOUSuINhrSQ2uOgP1OFgGQSX335VWT/NCF4rTK6BuhnqTet3yknAMUl1q8BMNUu6csUGONg2sjNdbI+Y1DnFTfnopJQM64S+j3mn69cn5PmPPTPaSO9Vq+tFMHKELiVIHBmRAnqkeKefdjp3JRzloeWKXieejAO7nn2usOkaqtpH3Paw1yJA5ieBlT1r8aU8yfh5MkTI/3e3cjmZtSfdBI6FiaTSOasr6kJy087LVaqXfqjH2HwG7NQ+7eHUXXJxaiYPBmVZ52J/n+8FUPmvo2+55wde7/S8vLLWNOFv71rymqRYp4VYlvBtlQCeWnE2lIrtPV7dX4Iu5wRbqt7fuGoSnxliQycjwiVMVIRBC6C8+fPT7QdqVTKX7/54DbXGud8Nsgu/CMIYu3k6KOPxpIlSxKV7du3L6ZNm1bgFhHE2ke9MyAQQazLdHR04N///nfOcv369cOOOyYbVIsgCILIzoUXXpio3B//+McCt4TozTz22GM5yxQVFSUeCHl95oorrkBVVVVk+upPn8S3b1wCNyjCvGLEBUNuuummyDTZ0RKa0oWIY65Fs8i1M8qrC0UOqbaJb8QU0ss7kUgJJUt+5lC01n8QWYKnyjDskKcCi0sti95kYBEevWQQzjmwCsWp3h7tVXic4bR9B+HpX22O0RuVQkVQlERbIg0jDJdGsK0fvKQKG+x3B0pqt8pYt+xoxZLXLsCS6Wfq+vyIkR3lEc73012Sa2f4fY0f/DET1HNErp2JbHJtiaX/vBzN374dWWrk5iMxduxYO6hxWK6tYn9eQK5tZNqc6YgvN6/1gK1cxYaUeDtl40EmjmRk2Z4e4NUM0mok22ZgVl+07Yi5eUoLt5VMe9Xy1Xj5iem48syrcNC2h+LMw87GvH//Dw3LGzL2VL6cceEZmPn+DFxz89XYcZeddAyO20GnlVjcxLM9FVdFvFSbGdl2nFTbxkr9+Km7X0mqTRAEQRAE0buhX1oTBEEQBEEQBEEQBEEQBEEQBEEQBEEQBEEQBEEQxFrGQQcdhJdeegn9+vXLu462tjacdNJJmDt3bje2jCCCdFnUnOfiecnUpLSPWDe2K70MlU/0iCT1uasOyruzbFhkO+O2tatS8e4gichn9OjR3bKuzlBdXY2pU6cmKisBHF9fZyWbSQ9IWyph/lucINifuXaKARnPsPFd2B6ZFrHTWcrLu04h/ARd8xDSl6uuEQIftUfF2pumilWb/NZlXY8r7o47Y7MtE5iWYTXZ04HXPTKdM+H0ez+PVUbKZnvH3EUYsFNRCR6sGYAaL/uxtijdgbNXrMA+y77Fiy3NAIAflkSlzQu+WIAFX3zpJ0jr1F7OlPAaUomUTRIwdxKkGfPFuka86zFmxbycc3DPSLmZkmnrhGtV1tOJwx44OKCThz2bNMysSJe77TNSbcAmIRthtFuOhZOQASuENknImY7jiFTbwYiJ/X2V6RqD+BMhmPds6du3L+655574umI4f+VyrBL+tchU+157O9pCG+Z5HsbuMjaDIAJ+f5n+cUs6fmv3PiSOXIOXxN/HBP8FZd/OxsFJDrdlfXEEY6FEc6mv/1pszTizV72AVFs4MgK4u41pbYKCc3WMSQktDPb/Mel2iNb/SqGOMaZfCyUO/uKLL2O7pxS+9FwACH/KSAC8shLVR0+wx5+Eln5L0zNSn58A0wIDSH/fGnuwlVQzDi6ZldJzBiur55yDpSXS8z5Ex7sfIv2eenS89xHQ1KLlBkqAwLgjyeaeFXJ7Voygz3XG9XVAXR+MXJuB2XJWyi4ZxPvz0THvE6TnfQwx72N0zPsIaGzWZfR1SJrrjxY86OsGAH294WBSYvJZk7FB5Yaxfd9tpNNYfuZZaPvvu91W5ao/3IqOBVERe59jj0HNvXcjNXxY7HKsrAx9L7oQ/f/0x9iBURqu+w1EQ35CCcYYassHQoi0EmYLLcqWAumIRNtI533ZthBGOuJLttU9jz9wkNBSkoBO2/4dE7yXMf4SqV98vejrRNux6w92xZw5c3JsbF5dRBDEOsBjjz2GRx99NFFZxhhefPHFxAOkEAQRpLq6+rtuAkF0malTpyKdTucsd/DBB/dAawiCINYPBg0ahEGDBuUs9+abb/ZAa4jeyrvv5v6ebrPNNuuBlqz91NbW4sYbb4ydt/J/d+Lj2wageckcSNEBgIEX9UlULy/uGzO15+Xa/uJJ1bN5EhEx+9MZuI3RxMdapBM/8QMa6ZY6fD3teLQsizveGTbc7z7w4kr7fauRah+wQx88+fPB2HJYcbdtXk8ycoNSPPGLUTh63AC4cm0/sm6+n9bTpEBR5VAMPfAB1OxyCXhRWca6Gz9/HgufOhxAB4BMcm0475PItTNNi4nWS7Ov7QT1HJBrZzvco9Fq0b4GXz7yf1j5vztilxgzZoz+TQXLKNcGoCXZ/uDI3A68zPy4kx5o2YMZNNWDpwda5lqUrWTZKsaUcgXbzNNCbiXiVoO1GtF2CikvpWTaXgrfLFiMu353NyaNn4wDtj0QV597DV555lWsblidsWfypbKqEuf98mf478K5+Nml56B//wE2lu7pbTVxMTtANfd0HNSXbnucO/1LUm2CIAiCIIh1GRJrEwRBEARBEARBEARBEARBEARBEARBEARBEARBEMRayB577IE5c+Z0SUzb0dGBE044Aa2trd3YMoJQ5BQ0Z5Bc+hXkqD+jjLYTatmA+DrULuYLqpWoLqH8OvdKg4+Yfsi4HpvIF64xs2A7rxZ2g8y5qakpZ5nvf//7XV5PPkycOBFjx45NVPbbdBpXNazMWiZ2tyTswmzFJADR3pasot5GUYaE4ATCm4x0dMROZsX5Jx+n23xpdtz+e6OlFe0x58MJleVWO+mm38Yp9N18SpalXC7CZXuzc72zTYsdzCDDI668mcZjygDSTo/72Akn7JsEC25y5LVoffNUER6rqcHeZWU502C/Tadx6coV+MnSJfhfexsGxgi5X395pi+qNRJsBi25Zkq8C5UAzDnXyf1aZGs02XZ5R7TNPF/SrUsrMbYv3k25cm5H8OsZuS4YuEnktgnaup2MQTLo1xymmzj3k5BtojGLSrVdSbPdB8zfCwGpdkjsHC6blUwHYcyiEyZMwL777Zu7TgBtUuLYmIEj3mmLXqu32247VPat1KsNyalDbTGSbTCmrxkZ/jkObJVnLSPT7IP7+f7BOoxM2uynQEMC7Y202ZwQUPtfebJ9qYCVaksJcHWNNPvU3qmI4E6QVogQvZeRUkIyXxNsvRVSSRmYBGQ6OECCgJIICwBpXfcdU++M7J8SxjA6lYo9mowGggHoe+j+4H0rYFbO1Yb5fSjN9umeEOZa5O4zZr3lnHMwznVN+jySvtB+zS13YPlRp2HFMadjxTFnYMUxP8WKY86E+PhLew4bqT6DOm+ZPk+VXN8/vyPibHjgWoxgp0t13WBgaLnzb1hx1OlYeeyZWHHMmVh5rHqk3/0QTIv5OYOW93MtEleDAXAwcJ4C4wxMi/CrSvrBY/kPfpGElVdeheZpLwampUaOBK+syKs+sXw5Gu+IHi/F226LftdeEyvMDlN+0IGouujCaN0NDWi859682gUAA/sMgpFnC6S1NFs/W4m28zB3KlIJTQSkHjzETDdnjDmgHVVJ4Lx0ltHSEmkk+ZqyssxCFJfZs2fjh7v8EAeMPyBYR/hvm958k0MQREGoq6vDcccdl7j8+eefn/hveoIgotBnLbEucNtttyUqd8UVVxS4JQRBEOsX48ePz1mmqakJixcv7oHWEL2Nr7/+Go2NjTnL7btvsu/jCWDy5Mm4+OKLM87/6sl98OldG+Pj2/pDtOfuewBIlQ/MMKeAclcWikUEMN+2x//r0mqlH1cK/JMqAmbDG3F/IzH9n/rC1AYhmpfMwYLH98Sar16LXWf/7c9B2QZjtVRbbZ/HJX5+eD/89pQBKCtZuyW6RSmGq44fhutOGo4iT8VrpEzDl2wbwXYavlScoWrMMdjosKdRPmy3jHW3Ln0HXz78I4iO1fB/6dIVuTaLmRb3Wk+RIUuyI9d2vkLPclT6UWrR3oxF/zgCbSs/iy05+dTJuOa6a2wMNSzXZmZwVue4DcdsbSzIxIddwbaVcSvBdjCWrAduhj94q5Fsp5iWbWvRthFvL/x0IS474zJM2PUI3Pn7u/Dhux9l7IWuUlpaiinnTsar77yC0887DX36VFqhtomDmz6y8my7bcyJofnibHUdSC7VDv+qgKTaBEEQBEEQawck1iYIgiAIgiAIgiAIgiAIgiAIgiAIgiAIgiAIgiCItZSRI0fi7bffxi9+8QtUVlbmVcf7779PcgGi20kk1c5aQbZZmSXSyUXSIam1K9JOKM8Oi7aTPmIqchL/oqLtjILtuKp6iVz7s88+S7T8rrvumvc6uspzzz+HkpKSRGXvWdOITzracxcMEXIO+tNzLaefGQDR3Nzp9fYGWAbBomzvfD/aZTMMAsHKy/Ous71pTUSMbdcHiTeao+us5hwjUkURObabUBs7D9n3fZIykcKJ1xFMJpadfHSGQuq5Ol+3n2Ttujuj5yWz8yRUoj2kyvF3+3Ug93BTdT88XVuLA8vKkEsXu1wIXN3QgKUxQvkZ02f4smlj3HWScm2CrlQSa48bCS9zJLluArSfMK2SnFNWqusxTycYa4mvTbj2wLmnhd16ulTzbAK3dBKTncRtK9F25NpGnO0nHkel2tI868+IXFLt8E53+yYnmQ7gmMWfePwJVFVVJap2Xnsb7mpcE5j2eYz4f4MNNgisP6sUIpJ47RwTziOwnMwm4A6VDdi442UUbnmpNdF23wCwcgt9DEkp/X0hQ1Jt5t9HMKnF6zKYSB4evES5fdU9kWqlkSXoA0jfK0kp7HJCCiU0kBJC+EJhCQkmJcAkhJSY/tLLke3du6wUlY4kOe5aKhhQdfQEdS+m2yYhtFgegIyRjmtRvhV2aKmBSdoHpD5n9fkIDo+rc6/l78+g6Y774cEfKMD0hdbr+9cALRCAlQR4vizByPdD/zy9XiPUtzJ+ztA27XU03fJXJfd31s+h9h+3x4+ScTNp5CNMXUe4lohLBi4BgKO8KJlsOV8a77gzIsHmAwag5r57wUpL86pzzd8ehYy596r69a+AVCpxPZWnn4bUyJHR+u+7P+9BRmrLByJtJNpCBo539feCL9iWUkAKX7AtpBLOAyJwDkkAwv1bxR7n+nwDfJE2mD0/zIVf6vN2ZMy2ZmPatGmYMmlK5gLkkiCI9Y7ddtst8aB/Y8aMwY033ljgFhEEQRC9mZUrV+Ljjz/OWW7o0KHYaKONeqBFBEEQ6w/ZBL8ub7zxRoFbQvRGbr/99kTlTj311AK3ZN3iuuuuwymnnJJxvmjPPdi1obh6BGrH/jpLiW74Yi5rwNH9cYYpnJ2McZBc/+IDgn47Mkm1nbhHuI0r378LC585BB2N8YMHlA78Pmp2Ol/HM9SXqGUlwNTTanEIXvKuAAAgAElEQVTij/P7PVdvZcKuNbjnZ5uhbxkDpLDfUauBHo1kWz1L/Uj1GYQhe96KQT/+HbyS+Jhcx+qFWPDgbuhYsxj+L13Ud9u+XNvEj8KBwLj34YMg92+AAotkkq5nqUa0NeKzu0eh5du5sfOPPvZo/P4Pv4+Nd0bipraMif35cUTmxPxMzNaPH3E7EHP4vcc9eJ6KEas4shlYVQm1PZ6you33576PX57+K0wYdwSmPfliQQfqGrbJMJz6symYPvdlXPDrC1BdXZ19exyRtopRuXFSP/5u4s/qrdO3BEEQBEEQxDoHibUJgiAIgiAIgiAIgiAIgiAIgiAIgiAIgiAIgiAIYi2mvLwcV199NRYuXIgbbrgBQ4YM6XQdN998M1asWFGA1hHrI4WWasdNSyyPDiTXaVWhkcJFkjmD87Tz0cn7jAovMz4y1hnTbukI7bIJtjPkm8b1R0/LtWfOnJmzDGMMI0aMyKv+7qC6uhp/+tOfEpWVAI6vr4OIme4+Z1o20/skvZtuaEhQqvfB+8YnB8uWlrzrjBNdAgCr7Jt3nS26f91zW+gzZpWQ+DJGlrtXWWnsfjWXkOj5F/+crUwiemG+Z+FSaZPVHXQyx++HuLqks5SbY20ugW55BmBEqgjXVvfDs7UDcXh5OVJ5JN++9cZbaGlqhWRMS/gZpHTlyVpmzZiS9zIGzjk8cHAJLfZlvjzXiHXhGf2uEumCaTG3p5bVol/OlAjXinUZB5McnNu1AxLgHrfyXD8ZWcm0w3Jt1T8M4K7QOfhxFRE6x+0YZwE3sdld1ojCExHOo3fXoSkuLsZTTz2VuM5rVq3EYkeO+2U6eq348Z4/jtZnPdqutDoswUbQKxGqINM9S0DGHXkfV1NovUDk2axFQlpJtOlLK393ktKllFCHjj6r9PkkJcCdZX0VgnQugHrDmJ5j77uEvS8yMm1/wBL4UmHnvomZ0np+3bL6yPbvUlwSvK+D0jyYBwCUbLklikdt5uwMVz6sN1ALFJi0K4eUDNKco1JrypmbyI+AJB/gaPvnbKy+8rc2yYsBVnDNAV+Gr89x7lwjjHw/xVyZgJYLOIIBBl8wYK4YnHG0/+d/aLz0WrsuwBdrAwCXzEq5mb6OcM71tURLxvVcxjjUZYChLFU4sXbziy9h5eVXBKaxkhLU3Hs3UsOH5V/vM89EpqVGjEDJTjt2rqJUCpWnRsXR6SVL0Dp7dl5tK/FKUFFUoWXZaS3W1kJtLdX2zw1fsm3/rtDlhQzKtM1fD4Bzbjp/pwTnOTJ8wB4kRx97VKe35+6778bf//73zH/TFFDQQRBE7+KCCy7Ahx9+mKhsSUkJZsyYUeAWEQRBEL2da6+9NtH94oknntgDrSEIgli/2HzzzROVa2xsLHBLiN7Is88+m7NMWVkZNttssx5ozboDYwy33347Dj300C7Vk6rYAEMPeBJeWW2uNXZpPb0ifplr9OtMUm0T0IgsAKz65DEsfePngIwfOLGociMMPeARJ54hUFXOcM/ZA7H71oUdhPK7YudRffHIxaNRW+WpfpEiRrLtP6SOwldsvCeGHvJ3lNRsFVtvunUlFvztR2irf18vZzBybdZJuTayTIv5/VEkkKxiZHayBBiPXRTtqxdi4VPjIUVb7LYddPBB+Osdf4HHuY6hugO4OpJs+PE3E4sB3IFXnZgP40qSbV7DLOMMvcqURNsdsNljjmib+Y+25jY8+7d/4OSDJuH4/U7EC09OK8j39VX9qrDPQfvgqt9fidf++wqm/0cJtQcPGazbqtrrwcSyGQKCbcbAmBeNYVvJNnem6/gVdIzdxlCdXrcxbXefBOOh9r3zewJ3Xvh1NkjuTRAEQRAE0f2QWJsgCIIgCIIgCIIgCIIgCIIgCIIgCIIgCIIgCIIg1gGqqqpw4YUX4osvvsBdd92F0aNHJ162ubkZDz/8cAFbR6wv9LRUOylh4aISU8poe5kvprblQ4JL6YjoEj9C//w6mSN1DLZHeSW7JtgOv8+nD/NJkps7d27OMmVlZeD8u/0p88STJ2KnnXdKVPbbdBpX5Sm5TiYEjknaBNCxfHle6/yu4f37x06XXZApiNWr49fVr1/edTbV12VMp/2krT12mYPLy2OnM0QTbTsjXV/b6UmpdrZcePMuXMZca8O+4kASNPQ1OegLjdRl3g9LpXBZVTWerxmIY/qUo6QTCbBtLW04a+KZuP23U/HYg4/h9Zdn4KN5H6FuSR3SQuhkWj/xWSXhavE1V+9TTtKzSQJmjlBXJVTrRGnJbBKy54h1mRV5e1bwy3XStceVWpdxZiXXXCcd25RiV64MBhmbgBxYQr1j/nv3tf8UFGdnSkIOlDEi40wPhN5z5idXM4Zx48bh+BOOT7T/0gCOqq+zDV4QI+EfOXKk7TcrAo/cdsTLreP+AYi/N3EfPDotUIvMvq7wZxHT/1nBe3Cn+u0y9ysckXsUI4637937IbMSKSG0ztoItdUbdU4KqUqntUDBqg6c+hgAIdKQWiYsmb+WdEdUdFEnhK5TPdzPAqN4qDx0vNMnSpYN257oVY9By8ShTw2pz1s9nTH/vLPp+Ywh/fF8rDz752Ba1u7uRiO7Vgn/+hx3ZNkeC8r0OTg8llICBP1PCQfUw1HugzMPcsFCNJx1KeAcwzx23QADh8e4I/t3xO36vpZBqvYwjmKvJNJH3UHbf9/F8jN+GvnQ7X/rH1C83XZ51ytWrULbe/Mi00t3H+dvZycoO+AAsKKiyPSWl6fn1T4A6Ffaz0qx1d8JAmkr0ZZati2UnkSXM4JtYc8WLTdx/onQ3y2ubBuAWpcVbRufvLTekh133hFV1VWd3p5LLr4k774gCGLd4M0338RNN92UuPxDDz2EmpqaAraIINYPaAALYm3nwQcfzFmGMYZLLqH7TYIgiO+Kysr4wVeJdZuPPvooZ5mtt966B1qy7pFKpfDggw/iqKM6P8AdAGx00LPY+IhZKKoYmnCJQsu1nS/SCyGXjQ0kBoN//uCBoR+DhNsIoHnJHHw747yMq6vYdH9scsw/wVOltp6qco57zh2E7UaU5o5frcWPLTbqg4cvHoOBVSlYibY0Amx3gFQB/1cxAl6fQdhw/3tQOWK/2D6VHa1Y+OQhaPrqNWSWa+v9lEiunXn/xq4fCB4WWq5tft+DGLl285LZ+OqJfdC6PP5aeOxxx+KBhx6Al0o5cdZwTNSJacKdx6xcm+nXRrht4sRWvM04zADOJp7k2biSF5iuo0rwGMfSJUtx9cXXYLcx4/CLM3+Bt996O2sf5UNFZQUOOeYQ3HrPLZj9yVv4w9234KgTj8RGw4fpAV6dOLVtrz9QtB381UjEGZxYOoeJylmpNtP9mFCq7cZQAZJqEwRBEARBrG2kvusGEARBEARBEARBEARBEARBEARBEARBEARBEARBEATRfZSUlGDixIk48cQT8fzzz+OAAw5ItNzs2bNxxhlnFLh1xLpMT0u1k0iipfQFlE7Om78yFmq3dJbLRQahdRLi6leJeHASAGETvSAdraNO1jJ12KSrmP5VokmWc1qS9nYmueuDDz7IWaa3yLBeeOEFDBk8BG1tbTnL3rOmEUf16YNRqQQ/wVbGwU4hQw8A6Fi6tHOV9BJYcTF4VRVESEaeSY6dBLFiRXSi58Hrn79Yu/HbbwPv3b7/qD0q1q7iDGWcxe7a7tZSxaX4Asjr2CokhW5KnFQ7PC0s1Q6XDadOR17rzpbSX8pX6boS0WB95nlIysPFldWY1KcS9zU14m9rmtCc4HPklRdfxSsvvhqZzhhDv/79UDOoBrWDajGgpj8GDKpBzaD+qBlYg/61A1BTOwD9avuhom+F8g5IbsW2pg7/s4/pBGklxgULJV0HkpCVnpdxnYANLVTmSsoMrlOR9bKmj1TSMQt8JiWVakshbXtN6UB/5PjM6lTycdyJ5RxUd915F1568SUsWbIkZ1ULOjrwm1UN+FllXyxJR8XNIzYdYdtm7kcYY1nvMdxtjdznyBx9kfA+K1Md4fVxpkXb0tlXcO49hLNOfa8ltRXbyACE02bpSivMsrpfhJ4goQTUpr+EFGbp4HZawa+RAZtmMkghVFuEv8jQYUPx4fsfBrbvj6tXY0JZH3Aj0dDNsuc756jcdy+zFntfJplqo3/NcAXhDFwvIaR/YEl9fnApIfTySrjA0L54CVZMOg+yudk5U5QoPO13rdIAOMe6ZErwzRjX1wC9b3RfxB5LrtxdAqJ+JVacegHQsBqe08tmFwFGrs3AuedvKlfbzqGPCefclYyBSRRMqt3x1ULUnXgSZEtLYHrVL3+BsvHxAo6ktH8YL7soGjMmr/p4ZQWKd9wRrW++GZjeOmdOXvUBQL/S/liw6ksIMDAIMMkgISAFg+QMQoszpJRWLi+kVGcX888toy8BzDFvRNrMOWrN5yGzbhspzWHknxOGR/7+CPbdc99Obc+CLxdg1apV6FvZNzqTvBIEsc7T0tKCfffdN7Hg98gjj8Shhx5a4FYRBEEQvZ0vvvgC33zzTc5yo0ePRkVFRQ+0iCAIYv1iacKY1XZdGPyMWDt577330NramrPcQQcd1AOtWTcpLS3Fww8/jHPOOQfPPPMMpk2bhnfeeSfncl5ZDYqrNoVX0tl4aqECkjF1ZovzdGZgICnjv1eUUF9s2+85Zcw646OJ7au+xDcvngQpor8lYDyFgbvdgKotjvBF0pAoLwHuPHsgthxWnLztedDZ33wUik0Hl+H+C8fgyOvfw8rGNFRkATpwIwAdw/Rd5np4T68IA8ddA6+8Fivn3RupV4oOfDNtMgb/5FZUbLovpBYn+3Uy/1ttG/8L/4jHfR+3z1mGec7h5P7QSMdCpZQ21iMlsPrjR7FkxnmxxwkAXHP9NTj/gvMD00w8SMWdmPPbJf2dvI1B+W3jzmSPMQgnGMYZUwJzxuBBQDKm4wMCakhUHTfQx6pgEpwBDStW4vabbse9f7kv0XU8H8Z8bwyOPfkY7HfIeFRUlOtttNFiX4ANBjCuQ95Gc61j1syU5TZexuDHqzkPlu+sVNuPyClIqk0QBEEQBLH2QWJtgiAIgiAIgiAIgiAIgiAIgiAIgiAIgiAIgiAIglgH4Zxj//33hxACnPOc5efNm9cDrSLWVbok1c6xaJel2jAOxmCWkxHCBcqHyZYv2l15pHod7vp9ybbfxoCcE37iVkSwbdpmRZF6fmjbCynXXrBgQc4yQ4cO7dT6C0V1dTWmTp2KSZMm5SwrAZxQX4e3Bg1GpqtqZw+LXOXbEohieive0KFRsXZ9fd71ibq66DqGDAE8L6/6Whsa0LZ6tUpAZUFZtoTER60dkWVGFhVFpMrBpSIKWGeuOd0zKrMD5cKv7fwMOeHJyL7ufGorJOH64y7JMsu78Bx3edeHa177ZaJrks4DoWepG9ePezinsgonllfi4aZGPNTUhEYh0FmklFhevxzL65fjkw8+yVq2uKQYNQNrMGCgkm3XDKrFgIEDUDtoAGoG1qBmYK2Scw8cgJKiEjDGwDkDpEo09gCAK5m2eunpxGSdlCx1IrLkqpyEkmwzrubpJGTl3PYTkGFTtENJxSGptr8PpJPs7JPksyr8+ZiTcC69eS3V/fP06dOxzTbbQCTYd7c3rsb2xcWRI8/zPAzfeHigjXGf10kl29FNCC3Hwm9DExLea9kk8Zj7CwnnPsCIsZlfTkpfxGsECb4mWgbazPRy9j7HHAtCCQQglQwYzBc8S/1KybT97TbrF0JqD4ZeudO3e+y1e0Ss3Solnm5pwiFl5XqTpJYVq5aWbLUlUoNq7bYBWpTAnOOVSUht2jaSbXM94ebwZv58CSXXVtcNBtG4Bismnwu5dFlA8G12qOf0GmO+MFl1MwNnQpf2xcdhGYh7z+cKIGRLKxrOvAQdC7+x9zSuMiAwzZy3+hrg3xNKLRnX800/MYlir/uFIaKhAXUnnBC5H+hz3HGoPO3ULtefXrgwdro3ZEjedRZvt21ErN3+wYdARweQZKCWEFUl1frcMTp6dT028mwGqYT0jIEJBu5xe/5JCH1qKAG6OQdd6TZj5lONwWhgmD32mb3TsWe79M+73Xcf1+ntYYyhT58+/gd06Dals4P7EASxdrH33ntj1apVicoOHjwYDz30UIFbRBAEQawNXHbZZYnKnXXWWQVuCUEQxPrJ22+/najcJptsUuCWEL2N22+/PVG5JPFYIjtjx47F2LFjce2112LJkiWYNWsW6uvr8c033+Cqq66KlE831+GLR8Ziw73vQ/nQzn+H170UMLKYVarN/O/GY+MyMva1aGvA19NOQLpleewqh094GcX9NrPxCAmJlAf88dRabLNxYaXavY3NNijHXeduiWN+8x6a2zr8uIFRQUv/hzvKT62j5oyj/07nweszCPX/uhFxkeBvXzsP5cN2A0/1QY/LtQE72Kr+Ujwg14YEVrz7Jyx764rYfmGM4fobrse5552r6gscf04UjcHGWwAbblHTnO/sYdpjpuq2mBiBhI4JaOO3xwABFdNlejBOyQApBVqbmnD3bXfjtptvx+pV+Q+OnonS0lKMP2w/HHvysdh6u62dWBbTx4fpVv0/8+dnEmqrU9kXZQcE2jBC7uB88zqXVDsczzZT7fvQIUJSbYIgCIIgiN4HibUJgiAIgiAIgiAIgiAIgiAIgiAIgiAIgiAIgiAIYh1GSomjjz4aDz/8cNZyH3zwATo6OpDKQ/BFrN90Saqdq+5Q4pyR0salu4WnmJwkKX21tCtgtCXNexZYPFPFse3qDElklxHJthFS6iRD6ZRxBds2ESumz8My7ULKtZctW5azzBZbbNGpdReSk0+eiL/+9S+YPXtOzrLfptO4qqEBl1VVFbxdEhKysREddXVI1dQUfH3dTWrTTdH+/vuBaR3fLM67vo5FX0emFW2av5xh5YIv1YuAzFTRKCW+SUfF2ruUlljvo0lozSXKjiO6RPcKr3uCtUGqHZcubcdYMPvPzbN2PmEYGARkoJ5wO8LPTNdX7XGcWlGJ4/pU4NGmNXhgzRqszEOwnYS21jZ8s/AbfLMwt4S/ql8VagfWYNAGg7H7XrvjqBOOQKq8HEwyMA4ozbYE4IGDQUoGj3E730i1I0nIOmlbdYLf3wIS3BmGIJNUO1M+e2ek2u7rTgm23VXo12PGjMFFF1+E66+7PlEV569YEZk+bPgwFKWKAvcdEaE2S9bmuHks2FG5G5l1tvPZbpzNdhoLlnHEt74UG1aqbe+PpH+uKBG20wgj1GYAJFMSYBhhry+f8F0BvhbYFWpDqnqtoBtKrm1WbNcNiRNOORF33nYXWltaA9t+XUMD9i4tQyljkHbL1bJ99thV16O23Yi7VRuY8xkgrAzAv56o7QJg5dsMEpLpuy/GgbY2NJx9EcTHnwZ2Y9HoUej48GO1PWCB/cHBIe0pJa10nAFWSiGZ6f+wOMI5VITAykuuRse788Dh76vi0Vsg/eFHELCqCwD+uc6kFkUw5wg0x4mUxicBACjpZrG2bGtD/SmT0TH/08D00j12R79rrvJX3AXCg4EYeJ/yvOtMjRwZmSbb2tCxaBFSG2/c6fqqSvo6x5YSZCiRNiAFg+RKmi0EA+ccQggwziEhIKSSTggJcOacIVJCOtcAycxRbPapPm7dHWwK6/0v9blaUlKC1tbgeZaNysrKRIOAEQSxbjJz5sxE5TzPw8yZM+l6QRAEQQAAnnnmmZxlUqkUpkyZ0gOtIQiCWP946aWXcpYpKSmh+/f1kOnTp+csU11djYEDB/ZAa9YfBg8ejAkTJtj3ra2tuOGGGyLlRNtqLHr+KAw7ZBpKa7/Xk03sOeK+Ig7FoToj1ZaiHYunT0HbiugAuIx5GHb4iyGptgBjElccPQC7jinLaxPWdrbdtBI3TdkcZ/zpAzvAI+xvUhzBNoMatBRMD/bIUbXlsUj1qcXS134OKdoD9cp0Gxa/dDo23O9emOij2qWFk2u3rfgETYteR0fTUoi2BvDiKhRXbYLS2u1Q0n8UwFNgDKh/+7eo+3f0nAOAiooK3P/Q/Rg/frxaixnAMiTXhm67ibQhEE90W6sjRnawUz+aw238yqmZ+apt6FiVkBJffbkAD9z1AG67+bbYdneFmoE12H3P3TFuz92w2492Q0VlhQ2g+wJsI7jWr8ISa/iybCvUtuXMMtz2CDe1OrErkmoTBEEQBEGsn1D2C0EQBEEQBEEQBEEQBEEQBEEQBEEQBEEQBEEQBEGsoyxbtgwnnngiXnjhhZxlW1tbMX/+fIwePboHWkasK3RZqp1l8Tipds7Fg5llgfZZAWR4XtQ7aMtnaj5zyiQlTnDovsuUcBUQcrJ4wbYr17Zl4+pCz8i1Gxsbc9az7bbbdmq9heaFF17A4MFD0NbWlrPsPWsacVSfcmyeKur2drjSXkPLZ5+hYi0UaxeN3gLNzz4bmNbxxReAEEBnpQpCoOPzzyOTU6NG5d2+5Z9+CiNa1jm8tu/nt0Wl2gzALqWlgWnSzonipuB2lzY7Us/a5+POittfcdNdkkq1I9Mc6a77sRDel+a9e51nAITTRrettpyugjGgHAwn9anAkeV98GRzE+5fswbL0umYlvUMDSsa0LCiAZ9+/Bn++do/cd/t9+GyG36NH+/1I5WU7CQTG4kvwACuptskZPVxpD+XTKKyyT5WCfCA1bI6CdChBGRVyJYF/M+Yzkq1w9M7Jde2C/rP115zLR5/7HHMnz8/ZxWrZFSaPmLTEbZ+v2/iP6eNlDq8yUYanZVO3meF+0xCgklmRdgmyZ4heI1WCfqwuzdwfyXMfYgMlocSSUjXXi8dQbbZ95xBCqEl1VLLqY0CQQJCQnK9jBVUaJG2lKo9dhdI+79pjmQSGw7fEBOOm4AH7ngg0kW/X92Ai/pWO+e8UuqX/3Csvx4t7PbF3tL2GaAk/My4DoyYWBuuVVuEPn+0oV4INFx+PVpnzdY1qLqLRm+O6huvxLL9jwQAV0uvHpyB6YuX5ADTlm0jPDb3hv4VLHgNM32++oZb0fbSK6ZWAEBq2DD0v/U6LPvJIY5IwJEKONcIKYyGnNldyzggpC9HSPFuvEeSEisuuBCtb70VmFw0ejT633Yb0F0DQ2UaAKELsoPUBkNip6e//jovsXaKF6EkVYK2dJuW0qt9IqAEJAwSTEhwroTbnHF9TDMt0FaiDSH9TzElzjZnnDp2lRBebbu6LpvT2FwjoJZwrmlCiET30S4bbLgBAOc6CETubZIO7EMQxNqHGQAgFzfddBM222yzHmgRQRAE0dt588030ZBhQByXnXfemYSuBEEQBeKzzz7LWaaysrIHWkL0JoQQ+Dwmhhdm++2374HWrN9ceumleOSRR/DVV19F5sl0K9pWfLyOirVjYimJpNqZ6pBY+uavsWbhjJhyDIN/MhUlA7YISLUBiWPHVWLCrhWda/o6xj7fr8XZBw7DzU99qb9r5uobZeYItqWJJTJIcDCm+q/PxntiyD798M3zkyL1Ni/6J5q/+RfKNhiLQsq12xo+R/2ca7D6s2eRCV7cF8VVw9GybF7GMsOHD8NTzzyNrbbaSseXfKl2OI7JTKxFy68h/e/glTdbLwcJMK4iWVJq4bSEGXPW3yTmlwHDt0sW49133sWs12bhr1PvyNjmfNlup+2wx557YPc9d8eYbUbD4250i/kxFkd8zfR7Pxbl/w8Tr7ZCbVMTC5Zm4WnMxrHi3tt67Wu/XttekmoTBEEQBEGs1ZBYmyAIgiAIgiAIgiAIgiAIgiAIgiAIgiAIgiAIgiDWQWbNmoUjjzwSixcvTlSeMYbq6uoCt4pYl+hJqXbctFiNakxipAxlOkkj344xuIYFqknF2bGlXI8hy1yXL5+MCindxgSS60x9RrDtijpldgFdoeXaS5cuTSTH2nXXXTu1zkJhtqK6uhpTp07FpEnRRM0wEsDx9fV4a9BgeIgRAXeD7Nitr/mDD1Cx885dq/A7oHibbSLTZGMj2j/7HEWbjexUXe2ffQ7Z1BRdx/fyT/6u++jDjPM+bm+PTKvkDF+2t+Ozjg4MZB52KS3R+19auSiAgDA2F+E03rWBhLribsNcqjO3IbNUW4amGXlttm0In89KWCpj50Wk2qHpxjVcxhiOLu+Dw8rKMa+9HV93dKBOCtSl01gu06hPCywXEnXpNJqSCqG7gYULFmLSkZOx5/g9cfn1v8ZGw4dpmbYSK9vkYcnBOLMJz0aqLQFwFk5AVv3BXTEz8z/Xskm1LVqsnC3JOFcCspmfWLCt12vbxYBXX30Vm2yyCTo6oqL9XIwcOTKYn2+86zHSbzst5kAP9E1INJvrwhH72R5zz8OcRPbwvYgMLgDEeMkYC94xucsFhfOOVBtKyK0ONyOt9jvKyKjtqoU0yl+/pdIfbEQyCQi1vBTB9Zt6L7/+Mkx7ahrq6uoC7X+6qRlHlldgqJYzMzCw0mKUbL0VJBOqeYzpZ9M49UJIk9xv1qW2njNz3bDqAyt0EBJovP1uNP3tKdtjAJAaVIv+f70FsiMduEU1+8ZjDEwyMC0SZ2CqGVCyBb/3g9em8HHQ9NBjWHP3g4GprKoatXfeAvStBoPSqgtn3QzqXDc+Cq4F7JBC73+1Vg5A6E5K8e5LV1v1u5vQ9PgTgWneoEGouf9e8Mruk5Sw0pLY6WJ17gFjMsH79Yudnl66LO86y4v6oLWjFVILsbU2W4m0JYdkMjgNXB9PRlwvHFl48BPT3NGY4x5SAjx4DJlzIegmkairq+vcNRfAFqO28N+Em+ROIwhinaSoqAitra05y5122mk90BqCWHcgWROxLnPFFVckKnfppZcWuCUEQRDrL5988knOMhtuuGEPtIToTbzyyitIJxhU9IgjjuiB1qzfVFdX46233sJuu+0WK8KXHS3fQasKTVek2vERxRXv34WG9++OXWLA989D5fH4CtwAACAASURBVKbjEZZqbzO8BD+fEP998PrGOQdtgrmfrcTMect136vIgy/YVrFIJdlWUUkTayod8n3UjrsKy2b8KlLv0jcux/AJzwNMRTG6U66dbq5D/ds3oeHD+yBF9rigaFuVVao9bNgwvDn7LQwcONCuKizVziTXhjNwq4kwSUhwxvVgm3p43EBcyqmFKaH26lWr8dD9D+P+u+/HRx98lHV78qG6XzUOPuJgTDpzEoYOG+rPsPFQ88xC8cWAQlu32ZFcu7LtsHhbV2pj07Yct+skqTZBEARBEMT6DYm1CYIgCIIgCIIgCIIgCIIgCIIgCIIgCIIgCIIgCGIdo6GhAYcffjiWLl2aeJkf/OAHGDJkSAFbRaxL9LRUO5zoFl/GlWgyR9IYkmuGLK3RuqTzP0skrww0Mdic2FlukaAmMiqyZGCRCqSTkGakknCS8CARlV87SV+FlGvPnDkz0fLf64IQuVBMPHki/vLXv2DO7Dk5yy5Np3FVQwMur6rKe31J1YNN//tf3uv4Line4fsA50BItN46c2anxdqtb70VO71kbP7C8W/f/S+AqChZApjfFk2YXSUkfrF8pX3PGoBqzjCqqBjjykqxV2mpnhG8ZKxLqZKFVj6HU5rj1hmvsM42Jb6OsLA7PnXelPTl2u7cOOl3uC7J/Gt2EWPYrrgY2xYXA4BOtTcPtbZmKbFCpFGflqgTAivSafu8XKZRLwRWCInl6TRyayqS8fJzL2PWK7Nw9oVn4bRzTkNZSakv7AXXecq+IJjr5G7O/WRof67/OcZ0ArR5zxmP7OTwZ0+Sz6LOJCDHiayTsuHQDfG7m36Hc84+p9PLjhgxwmkEAgeF2/7AwBgOcUn17sHGeI4+yDK+BWP+/gms096FZLjX0knvUoTvi+Jl3HZ5R5wdED6bpH+zZsYgpBH/+pJtIR21PXM6kzHlF9D3QcKuR9g+l5AQujNSKQ+X33g5zpx4ZqRPLl25Ag/U1EJoBUbZllsCxR5kWkmFhbWB+8pro7CWUJ4DMGb7xpdwS6s+MFW0PDcNa373p6C6obwM/f/6e6QGD0bHoq+Np9g5T9T/nDvCBV0zszvH71+uJQJWnq7vJVten4VVV93o7GOAF6XQ/7bfIjVsI6QdgTRzH4xDSS+k3S51WVAnP5NA2pzvWojucS/Sz/mw5tG/Y9Xvbw5MY+XlqLnvHnjd/Lcr7z8gdnp60cK862Tl5bHTxapVeddZ5pWhXkowKSDskaikEkIIcI8rGT2X+jNIn2dMiUYklIeeM//TRwipriv2ILJ/Xui/hXyFh/n7iNnzUc0bMKAGnuclkigB6pw//aen590PBEGs/ZSUlCQSa2+11Vb44IMPkEpRKjRBEMT6jBACM2bMyFmuvLwc48eP74EWEQRBrJ8kGdB79OjRPdASojdx993xAmIXxhiOP/74HmgNscEGG+D888/HGWecEZkn0s3fQYsKSUKpdmxc6f/ZO+84KYqtDb/VEzYHloUlo4IJCXrFhGBCBQNeE6j3UzGB4DUj6hUVUUDxKoKgqKBiziLXgKISREABwQioKCpBQBYXNofp+v7orurqMDM9uzvLspyH37DT1RVOV3d11/Tp87aXZxAo/WMB/lrsFnUGgIx9TkPznjfJMkJUOzNVw6Qh+QgGmpJXuPYwBjwy5BD0u3Mptu+qhvXMjQbGTT8SUzwV3BTdhgbGdGR1PhOlv3yAso325wOqi9ahquhnhJsdYKao4trKMzMwd798zie6uDbXq7Fj1WP4++up0KtL67ztp5x6Ct56+y2kp6VZR5Z5K10V1VbNkL5CsSVCXJsBTGwDN3w/HByMqx48cXwbHrqff1qHJ6c9hVeefwWlpXXfHie5zXIx9LqhuGzopcjMznKtly8+VjZdiFqLN3YKIW3plRT2M6sPvAS1GYT/S0pfG2VUAW1RJ7zSmPIcB4lqEwRBEARBNEXIm0wQBEEQBEEQBEEQBEEQBEEQBEEQBEEQBEEQBEEQTYwJEyYkJKoNAOedd16SrCGaGjEFKmsjQG1blaCotiOYSdgmxaaVNBmdJdJt4WZcZrGbaAWqeZKIeq6zDrdetmsLVYFKZo/aMsWzZZycIXKoiHA6vzvtS5a49ooVK+KWS01NhaZpCbXVUMyZMwetW7VGVVVV3LzPlZbgoox0HBAMJc0eDqBs1aqk1Z9MtKwspBzRE5UOofLy999H5pVXJFRXxZw5rrTQQQfWSVRz86qVnumlnGNjjVtY2wkH8LfO8UVlJb6orMRrwVJMz89Haq0tcp3SGhUNJaoNWH3g1AZORFTbFg5vdiznUgfaldctm20IlapnZEv+Olp++3fmWK+uc1tv1J/GGFIDQbQOuPNEYIl56wCKdR07IqYQt65jR0THDj2CHbqOv3kEOyIcO3QdxXoMlWWTiooKPHjff/HGy2/i4cceRq9jj5GC2cwU6WWcAUwDZ4AmAoo1GOLBTA1StjZJDUDmnMugZTjzeix7XWNqE4CcsLi2kvW6a6/DSy++hGXL4r9wQaVTp072g8DrYABc12HAPs/y3F4/840YeeS8whSmFmkMmj2PTfkZ5rzDEN+VNsqAflVmWowUDujmX87kWBSC0Dp0WJvKpXi1KqodYEGEAwEEtAACLIAA0wyRZ49+4eDQuY5IJIIavQbVejWq9CpURSoR4ToAhtPPPg1p/05DeZldPOT3mhrMKC7GZVmZAIBw9y5SqJvp1jxSvLCFMcN+o2/ECYYJTQBAPd64bgpEMFSu+Ao7R95jG9uapqHZlAkIdTnYEC1mDNysyzYnNOsQotoCeQxxZa7H3XO66h/WoujG/0DTrXMYA9Bswn1I7XmYYQs0eX5UZ2liqmnte0t8QIcyhzTHrBQoqCOVn3+Ov0feak/UNDR/4nGEunatc/1Ogvvu45letXIVMi6+uFZ1spD3HJGX117AJiWQAjBuCmabYtnMGEOMcXCuQ2cMGjRjPdfAmQ5AM8qYgtpGfrH/hLS+NWaNumAcv1wcm1z5XaGKbGvQAgxnnnUmZs+a7Ws7+vfvjxNPOrHW/UAQxJ5Peno6dvl40cDPP/+MHj164Lvvvmu09xEIgiCI5PPGG2/4eiHDqaee2gDWEARB7J3ouo6SkpK4+Y46qvYvRCX2TBYtWhQ3T8uWLZEe5SV0RP0zb948z/T0tsc1sCXJxKeodsyy9vWVO9biz0+GGPf1HaTkHYi2/Z60lzXrHzWoGdrlk4SbSvPsMO6//GAMfXQVODc9D5yDw/DzGLehI5ZvyvRxcG6Iazc7/DqXsDYAbJh1Ljpd/p3iBxPi2tLhBUU92fLXSL+SdZDo1aXY/OHlKNsU/xzmhzMGnIHXXnsNKSkpNv+02Zz03ajP/xgvNFWe6xFPDDHLbumG4mYZIdQttovrmP/pAkydPBWfzP2kXrbFyWE9D8OFl1yAcwadjfSMDMR7gEputiKmzc1lK02IadtKWP5mRVDb8D1pcpst/7NTQNvKD9Onpopkk6g2QRAEQRBE04Z+lREEQRAEQRAEQRAEQRAEQRAEQRAEQRAEQRAEQRBEE+OTTxIPljn33HOTYAnRlIgrSpmosLRrtZdIKrcFUkUT1VbFs1U7uRR8tNr3EtR2mehQePUW/IZrm+KKYTrKyqAskeQQ3pQBcw6YyMjssYCqOLYUvuPKd5cJ9S+u/f3338ctk5ubm1AbDUlubi6mTp2KoUOHxs3LAVxSWIilBa3qQT7SqtNJ+U8/IbJrFwLZ2fXUSsORduaZLmHtyi+XoXr1aoS6dPFVR80vv6Bi0efuus84o9Z2/bV2DSqKiuAly7ahOr6othe/1dTg8u1/4ZUWLWRassWoG4qGFNVW05iyLhFRbVuaQ1RbzWuJwtrL2IWvFSlrLYBQ+3ZI2X9/hNq3R6B1KwSb54FlZkEzg6R5pAZ6WRlqinai5q9tqNq8GZW//oryn9ahprg4rs1ijVOoW5WqNcLOgRxNQ44G7IuAzVqBOL6rOVCkc+yIRPBhRTnmV1SgKIrY9vpf1uP808/HDSNvwC3/GYFQOAyYIelWQLEptG0GgcMMgFevBUJcl4NDM9cDxnXNS3Q32rVHvcbUJQBZlE1IYNtk7ty5aNWqFSoqKnyX6dy5s9Wmc087Y/dlsiI+7rTVS6Dbi1ibxy1bnKLacMwFbDYqA9Emqi3ycft2yu3lprw2F6lcRP1LMWZu2qSZx1IwEEJQCyLAgghqMcKdHAHtgNF/ARZAIBhAmIdt66oiVaiIlKO0qgzvLXoXfQ8/2VXlc6UlqOIcQ7IzkXrQgeBCOEPM1WyTRAboHNA0gHPoTLcd1+qhyhmDxoCaX35D0dU3Q6+utu3O7NG3IfWE3nI+p5npjIuK5OCxbatQANAs5W2b0AIHl/NFvnkriobdAFZuP4azb/o30s/sJ/exc4jJIc4YGNOgc3M7NYBzBl3O0y0BEQDQWAB1pXrtjyi8agjgeNFF7n33IrVv3zrX70Vw//3BUlPBHWO9/MOPkDtuLFhaWsJ1cj3KoPTxApdohAMppvA7B+McnOngppIGZ0LW3hCa17gGHeZfbo415UrHuXpoWWOYQchsC3EOsV6cnxzHOTeOhRnPTMcH732A6urquNvhJw9BEE2brKwsbNmyxVfe1atX47DDDsOqVatIXJsg4kDCTURT5aGHHvKVb8yYMUm2hCAIYu9l9erVvu6vnnTSSQ1gDdFYqKmpwaZNm+LmO+aYYxrAGkJQ7PBHCZiWvJdFNyxe5yJVbTiWP8jb8xgp/wubP7wYerX7BQKB1Fy0P+c9qM4T4UPoc0gqzuuVmaD9ewenHNYSA44swOwvtpi/VcV9aR1gATDOTD1tDiAA40WlAOcaUvIPROa+J6Nkvf3ZN15Tie1fjEf+0XcYCea9ayFZLfNJv6XZrvS5GPkjlUXY9MHFqNjq/SJulZ5H9ERNTQ2qKquwevVqzzxXXnUlHp3yKFLCKe5nmiSGw1qIQwufoLTeIa4ttkymmC/DZJZnBsu+/BKjR43G4kWL425HbTis56GY+PhEHHjwgY7NiPIck+P5J+tFnaZnSxwGmrqdYp2U1JbeCOFvVp2CQmhcY1a68WJau/9MvKxW2Eyi2gRBEARBEE0fEtYmCIIgCIIgCIIgCIIgCIIgCIIgCIIgCIIgCIIgiCZEdXU1vv3224TKTJgwAR07dkySRQSBuKqsTtFJIRzKouXxEtVWv4ugM0V4Whgh6nYbYVZqxlpZdVl1W8JyUYrbllWRbYceo5LHJkQKkdGtbijFMM3gOkAR2FbbZ1wKnKrBdw0lrr1+/fq4+du2bZtQ/Q3NlVddiekzpmP5suVx826LRDB2507clZOTPIN0HcVLlyK3X7/ktZEk0s89BzvHjXeJVBaNHoMWr71iiJLGgnMUjbnPPcA0DRkXDKq1XX8sdgt1Cw4Mh3B4ahhfVSQuermxJoKfq2twYKipBKZ76tfWe/0CL71hIX7tXcI7RWrgeohqu/I4ltVwei0YRMphhyKzTx+kHdUTaYceCi0z0/MaJEWFlRc6cKU2DqBy/XqULv8KxV98ieKFn6Fq6zZPu+wh0aIPuJJi/dWUZVWsV/0eZgwtAwytAgEcEg7jxqxsvFxWimdLDCFhJ7qu45EJj+Cz+Z/hyWeewD777QszQtm6ThlKyGDQwLkhni2uBYZosxm0rASGRzuQ4l1zOOf1JqBYG4Ht7OxsPPfcc7jgggt8l8lrnme1KfdmbIFtp02ua7Y9btyN12BV5xzMur7bmlbasdmoQwaeC7Ft2zyLAfY3gijlbaLasIlq249hjgALICUQRigcNkTYxfp4+yjWyUnRowaAcCCMcCCM7HAOWh7aEu/8bxbuuvNufPftd7Zir5SVopxzPHTAvoaINGPWC0xg7kvGzXHOAD0CpmkAN/rIPOytkWvmixQWonDIdYjsLLaZlnnl/yHjXwNNrQ9r9qvqHFtB/cZ4gymabOkcM/nXPpbM/i4pwY6rroO+rVBuBwCkD/wnsoZfJW1hjr9iiQGmsL4lYMC5rtjAwTmDZoquG6bUbbxGtm3D9ksHQy+2C5hkDhmCzMsG16nuWLBQCKnHH4fyj+ba0vWdO1H8xJPIvunGhOvkZaX1ZZ4kFAiZ8yIOaMYRYYic62A2AW3rmmRcEw0Rbp0bo9o4dIyBboxXDs6YtV/BDWEK535VVLXtwttAekYGnn3+WVx80cVxt2P+/Pn11ykEQeyRPPjggzj33HN9z8u+/fZbHHnkkVi2bBmJaxMEQexlVFVVYeXK+IJ3zZs3R/fu3RvAIoIgiL2TefPmxc3DGEPXrl0bwBqisfD666/7+l13ySWXNIA1hKB379746KOPXOnrXzkSLXuNQ27XK8ACKbvBsvogyvEm/BaI5V/wFtXmkQps/uhyVBdvdJVggTA6nvchtGCqLCt8ISkhhtEXNU/M/L2M0f93MOZ/uw27yiLKvWTjpjVnmvFoi7gvDU3x7WrI6XapS1gbAIq+m4lgZmvkdr3czC88Tk5xbW7e15aOW4Ax1JT9hU3vX4TKwjWeNmuahsGXDcbd99wtn2sRFhZuL8TSpUvx+eefY9u2bWjTpg3+ddG/0KVrF9MGSyzbE/EAk+lTleLayrJoz1aXeGGuKa69ds0a3HP3GLz3v/d87wu/BIMBXHLFJbj59pvRosB4obgcXmKMRS3NwTQrE1PySx8Ws7xZht9NFbo20jTLKyfLMiZLKKLpllR2VFFtV07RFolqEwRBEARBNDW0BJ4HbFCKCsvxd2H57jYjKo3VNuq32kH9Vjsae78B1He1pbHaRv1WO6jfagf1W+2gfqsd1G+1o7H3G0B9RxAEQRAEQRAEQRAEQRAEQRAEQewe1q9fj8rKSt/577//ftx6661JtIhoCsQMiPUj9BhztZdIql1WNZ6oNlcCGFXhRqeoNldyWqvMJaaIynEO2z/Zjoxzk0KtIr9dltX+cYp0O7fV3a6ZWTSkbIY9h0ffiWBDWMLkLkFMDxtiLSfCli1b4ubZf//9a11/Q/Hhhx8iHA77yjuztAQ/1VQn1Z6dCxYktf5koeXmIuPi/3OlVy5ZgqIx9wK67lHKhHPsevC/qPj0U9eq9H+ehUAdBNrXz3fXKWAABmdlYr9QsFZ1v11aZhMqTWQ0NbYwy2SHGtjP9N5tilM+81zrnZ8rBf2IatvSNA0ZvY9Fm4f/i87ffIV93nkL+SNuREbv3oaotjDWrDhW0K0jLBgp++6LvIHnocPDE9Bl+VLs/+4stBh6JQIFLW2h/Lq0jzmWreY188OVvGrosDOMOCBr4wgyhsEZmXg9vwVOSI0unPDVsq9w/DEn4K3X3oDQU5UC2ebFhoNDMwO+ZTy0CFpW3irBmRUIbmynfTkWaiB5fZFoUPPAgQNx+umn+85/9tlnu9sU+8R5ADLrOh0VdYB4ffQo6XDMkWxV2dvkcmIDKaot05lzvsMgRLUNUV/dNg+LJ6od4REEWAAZ4Uxkp2QjJZhqE9UGIEXaY+I1mJ0b6iDAAjjrzH/im6+/wcKFCzFgwACbOOfsinJEOraDzjl0rkPnEfOjGx/d2HTOdYABuh4Bh270jc7NcmJuCejl5SgcejOqf99o2xOp/U5E1q03AuZ8TZxJ4BSl5oqot5lHCAIETAEGZo5Ja/SbOgQ1Nfh7+C2o+fkX23Q95ZijkHPvXWAM0DSzZtnfzDpWZfcym3C3epbRNA1MY+DckP42hPZrfzXjpaXYfulliGzaZEtP63cqcu8aVet6/ZJ+4YWe6bsemeQ5H4lJTQ3KP5jjvc7nHNOLANPM49E4RjnXAW7Mp6zfFGJMmkcdF6PUSpOnVeX3h/zpwRisU4n6Owqev8NUzjn/HOQ2y427HZFIBJMnTYZuzgW54zcPQRBNn7PPPhsvvfRSQvOyr776Cr1795bnDoIg3JDwPNEUmTRpkq9z//nnn98A1hAEQey9fPHFF3HzZGZm0nxkL+Pll1+Om0fTNM975kTyGDZsGHJzve/RbVsyCr++fDh2rn2pga2qD6LcOPR1P5E7/gp0bF1wI8q3rnAXYQxtz3gZwax25n1Ru7/lylOy0aFF7fzJewvNs1Nw49mdAUTAEQHnERhOqAjAI+b9bfH6SHMd1wHoCOd3QfbB3i/a3r70fuz45ik4nWTWUz0wvyl+LQZUF2/AxtnnRBXV7t27N776ZgWmPTUNbdq2sd0fB4Dm+c1x5pln4oEJD+CZZ5/B2HFjcUjXQ2x1CEHsqD5QqTZt+nfApU/VLgZt90FzDiyYvxBd9u+CIw47Mimi2ucMPAdLVi3BhEcmoKCgAIbEtQaNafLlqwwMGov20SwvExPebA2a+QpX+Y0Z9Rq+KVjlzfbUvtPES53NPEIs3eYVF0LbJKpNEARBEASxV6PV9wOG9cWvPxbit7WFu9uMqDRW26jfagf1W+1o7P0GUN/VlsZqG/Vb7aB+qx3Ub7WD+q12UL/VjsbebwD1HUEQBEEQBEEQBEEQBEEQBEEQBLF7aNWqVUL5v/vuu3oXKySaFnFFtetSt2eUYwyRZyWYyVPMTYo/umtURUpd6zhcYtr2jG61Ss51cF13i3A7/wnBbN2temmJUFrbapVTxTAtUUqR39mOzVqnmKXorySKa4t6d+3aFTdv9+7dE6p7d5Cbm4upU6f6yssBXFpYiPqQ9nIOKbG885NP6lx3ZNs2lH/4UdSPXlTkKlPzxx9R8/sVmMy+/jpoOTmu9JIZT2P7/12MymXLgUjEWqHrqFq5EtsvuwK7Hp3iKsdSU5FdhxdC1FRU4PdFn3mevkTwZZgB/87NQudQEAeEgjguLRVXZ2dicvM8vFXQAs+1bI7bc93bBADrkiiy7rI54XOw/wLJnhk4haK92nSelZzWe57PxRefotq6+Qnk5qL5v69B56Wfo8NrryD3wgsQzG0WfQOYKZvOYwTfQg20ZbKcEdALZPTojnZ33oGuXyzCfjOeQMaxx5hByZZdIvQ6mp6yJXDruK44tlN8V/MWBAKYkJuHSc3yom5maXEprr58OIZdMRzFu4rBmdgPzLwsMagvchAi2Gof1GWuoAYgJ0NcO5EA57fffhs5HucyL1YsX4GFCxZGbReA3Ilc5+4DU1VI1hC7D726hXl/RFw5Z9xYkFMMrhRlYJotclyu12AJahtNOydc9lmJU1SbgyPANGSFs5AVzkJIC8XYMLN5P/solrh2jOJ9+vTBO7PfwcqVK3HWP88CYwy5zXIRzkiFDt0ULTbmcTrXDQFxHoGu6+AMiIi5GecAMwTGYYpA6FwH1yMoGnknqr/5TprJwRHu0QXNHh4LBDRwJuamHBoDmFMgWxSU+48bu8DcFZoQENDMv8wUItCB4lHjUL10mdIVDOHO+6HZ4w9BC4WszpF9rIgEcLX7TFF1zo0XYijqyrpuzVlFFYz72Gde1NSgcPi/Uf3dd7bkcI/uyJs6BQgEaldvAqSd3Behrl3dKyIRbL/iKpRMnw7U1MSsQ9+5E6UvvIAtJ/bFrocneuZh6em1tpFJ8XVLEkRKhnDxO8U8bm2/FCzxbOv3jDKK5W8NrpwTLBkSrv6mAJSD05kGPDL5EV/bMnLESGRlZOHkk07Gxx9/bKtDpS4v/SEIonFz0UUX4dlnn01oTrZ06VL07ds3iVYRRNPHz707gmhMPPXUU77yjRkzJsmWEARB7N38+uuvcfOUlJQ0gCVEY+LLL7+Mm6d9+/YkuN7A5Ofn4+2330Z6lPuQNSWbsWX+dSj94+MGtiwJOHxRifmSOApXTMSude94rm157Fiktz5aOhzV5zZaZGu4ur8/n9HezuCT98U+BWkQgtmcCy+oIbDNecS6t+0Q125+1I0INz/Is94dyx7C3yunyrJuD7CB2G+RskJsfPcCVO1c71nffePuwycLPsHBB3eB7VaVdOvZ74Or9TuFl+O+YJgx6adjps9ZuJ6d4to//vgj7rvnPnQ9qCtOP/V0/P777/XqMw2Gghhw9gDMW/Ippj//FPbttJ8hfC2ErE07NPFPFc92/BN+KkMc23RzSmFs039lvvBV01QxbaMFKKLYQkRb2KF6rZjZhRrTpH8MDlFtNTeJahMEQRAEQewd0GuPCIIgCIIgCIIgCIIgCIIgCIIgCIIgCIIgCIIgCKIJkZ2djZYtW2Lbtm2+8r/88ss44ogjcOONNybZMmJPpE6i2nFiuWKLajN3HiWYySkSzaUQnLtdu5Scku4pzA1LINFcNuqOI+zpM26Nm0F9qqimFCCF0LNTtp3Z62ZQVWKNAC/O7I3L8iKuTwo+WmKnapv2zbAH/XkFAcaiuLgYNXHEBgGgV69evuvcnVxx1RWYPmM6li9bHjfvtkgE43buxJ0+RVcB1+6NSdWmTSj95htk9Ojhu35XHStXofDKqxIqUzFvPirmzfdcp2Vloc3a1XHr0Jo3R7MJ96Nw2DXu+j9bhIrPFoFlZCDQujXAgMifW8BjiC/kjhmNYIf2/jfCwa/zP0VNebkZzhn9VJbDNNyRl4OAGcYZBBAwc+eyAHqnBDA4KxPPFdttXVvtX1g7jubrbiOZ8pXOuqOcup1nbFt+p7C0Tf6TO/46auGO74H8fDQfPgy5l14CLT3dda1gXtcjuVJelKxzK+znWlGHOJ9y02oGGAK5HNACAeSecjJyTumLkm+/xZ+Tp6Lo0wXKdUrdcvuV0ku7WoioalGOLtFvYgQck5KK+QWt8NCuIrxfXuFZ5vWXX8eXi7/EjOdn4MijjwTAoUGDvEQyoz3OOTRNA9fN64wjCFz0g9qv0a4zntepKNevuqDuq1iEw2HMnj0bJ554oq/81113nfECG49jx7ruR6lHJKtaI16bzaOkw33MMls6k23I4H4lcFwVyZXHsWNMueZXQlTbVi+XOtyMMaQH0xD0IabtxNc+itEXsS64DAzdunfDrFmzsOizRZg0dZJ5/FpjSQjiw9GU/gAAIABJREFUizEObglgR7gR3M91sxnlpLbrgcko/2i+uQ1GHwbatUXuk5PAUlLNcWNqcoh+svaQx0aYYgKw5nlGHZoybzT6veSxp1H21mxZhgMI5jdD3tOPI5CdbZ2JxBjVhDSCWUKOXVVywBA80NV9wbh5bJh9ptdeArly+QrXSzsC7dqh+cyZdRKiTghNQ7MHJ+Cvs/4J7pzT1tSg6J57UfzUDKSdcjKCBx6IQH5zIBiCvnMnatavR9XyFahavtxd1tlMAvNFF5yDQwfnxk7inIMzDp1zMMaN48OWncvfC5zrABMC5eYYlccfFz9GzHOtcZTYrxnRB5o4PzMA/U/r73tzqqqqsHDhQixcuBDp6eno168fpj0xDfkt8v33CUEQezSDBw9GVVUVrr76at+iQAsWLMCpp56KuXPnJtk6gtjzyM3N9ZVv+fLlOOKII5JsDUHUne3bt/sSct1nn31QUFDQABYRBEHsvfjx/3HOUVRU5HtOQuzZ7Nq1C9u3b4+b74QTTki+MYSLE088ER9++CFOP/30qKL3Wxfdin0vWAoWTI1SSx38May2d4qd9aieRJeisc3Z6nyuw55R/WtQ8tsnKFzxkGezOV0uQe4hg4URVlnzvuzw03OQltIYvbyNj2CAYcS5B+Lax78yfaocnGu2XWXcmg6Y+1KHcaNaB7QgCk56AJvfvQKRih2uugu/ehQ8Uom8I28xU3Rw6SG1HFtcr8amuVehetfvrjoYY5g6bSquvPJKh+PVvEeuvlBYdVQ7dr/lB/aXbjZu9InwJTPxaA/DksVLcP/4+zH3o+Tc/zry6CMx6F+DcM55Z6NZXh6kH1r6E2CIVTMG5y07pvjI5XZA6RLT0aQOX5ugNbPllkVkvUyT/inL267k4WqKo25bzSSqTRAEQRAEsTdBwtoEQRAEQRAEQRAEQRAEQRAEQRAEQRAEQRAEQRAE0cS47LLL8OCDD/rOf8stt+C0007DgQcemESriD2NOolqx6vbQ+yR26PU7HmUYCabmLbxRQaYebVhCT6KhhyBk850rpQV0WIeItx2EdPE4KYYo23ZDNoyAubExjr6gosAL4iIOmmLKtpqE8fmVn5VVDsZ4tpLlizxle+oo47yla8hiKXDCQDvf/A+2rVph6qqqrh1zSwtwaCMdBwQTFw01IlTA5QB2DF7dp2EtXcnaQMGIHv9b9g1wfvaxEtLUbNuXdx6soZdjYyLL66TLatnve0rn7P/vY6TjsGARypQqOtoqWme6xo79RTm7gs1FD66DdEtUscJF/9FEdDljrwsLQ15w4eh+fBh0BTB1joFPTO4zrGquLa0hVkquvKsbaoWZ3bvjs5PP4mSlV9jw33jUbLya8V2S9bUayOZ468imWzLpznO8gCQyTSMycnDMeEyjN+1E2Uec4Dff/8d/U/qj//c+R+MuG0EWEAEIzPZPxqzRLWliHacYGKv60ysMn4FFxPFq16nHccddxw6d+6Mn3/+OW59P/zwAzZs2ID27dt7Hjvy2Igmsq0ey7F0IDxXuedZVjqz1Sv7Xk55uFwnhaQdNUYV1VZzcF0G/4cDYaRGFebwh29xbdN2dwWI2mfi+O1zXB8c2+dYlFQV4+/KHarmAhjsxzUHwLhx/Ee4bgrMC7F5jrKX3kDxsy/KkH0OQMvKRN70ydCa50FnHBpn0E3DGTTonENXdof3xoldZUkG2GzSGMpmvYuSSY+Z63Qjb2oYedMfR7B9W2Ueyu37H3Ytdw5LOAFyLJtnJAbAFCAHAzRuihsIBfFa4S6X0vNwlL7ySsI16aVlrrTKRYvAKyttaWmnnIxQly62tHCP7sj974P4+6abPeuObN6MkueeT9gmlUDLFrUuq3MpW2/7BzWVO9ZwDp3rhgi7+VIHDm7ucC5/MMhzhPK7i5nXOK6cL8RvJNepmhtHY05uDjp06IA//vgjoW0rKyvDrFmz8L///Q9jxozB7XfcXut+Ighiz2LIkCGoqKjA9ddf77vMxx9/jDPPPBPvvfdeEi0jiD2Pvn37+sp3zDHH+BLHJIjdzdixY33dB7jiiisawBqCIIi9G79i2ZdffjlmzZqVZGuIxsDMmTN95Rs6dGhyDSGi0qdPHyxduhTXXnstFi5c6Fpfvet3VPy1Cmmtj0lC6/UpNBvPo6881xG1rH29XrkT2z4b4VlXWusjUHDcBIDrsg6uOAwKcjVc0CcrsU3YyxlwVDtMfmctft5Uaj4Pw9XHXQCYHguugTPd3FMBABzBrLZoc8YMbJ5zNSJlf7nq3vH1kyjd/AXan/06DCk91WtisGXhrajY4n6ZejAYxDMzn8b5Fwy0+Su5DjDxllOPlyubBlv30oVPVPEnq/XF8zPL+sHx3Xff4pYRI7Fg/gKfveufG26+HocdfhiOOOoItG3fzrinL1+46RTHtj+LZF9pz+MJVwowtaj6zJPqi7XaY8L5JJZlDtM7xtR6mU0gm0S1CYIgCIIg9l5IWJsgCIIgCIIgCIIgCIIgCIIgCIIgCIIgCIIgCIIgmhjjxo3DihUrMG/ePF/5I5EIVq5cScLaBAAfgpXx4oLiah7WUVRbFX2Uy95tyABHZlZkE812pDvrlpvitUFRw95iIoQQvWp1im3DVImVAV0i2I7BJsgKDnDm7jcvcW0vwdf6FNdeunRp3DyhUAipqXUT12xI8vLyMHXqVF9B3xzA4MJCLC5ohdpKKsc6rgpnzUL7O+8E9lDB5uzrr0MgrxmK7hoN7kOo3EYwiJxRdyBryFV1sqGqpATrPpojl91CxBZeMZDOpB6hMAKMIeI4CT1XXIJbc7JlGVeMadyaoyN1TZNAMkW1nXXXVlRbvVroapoUBXaX1JXvHED6Kaeg1fj7EGrT1tPWuolru8+x6nVFXgMYB+MMnBm6plIAm+sAGDL/cSgOnvU6tr/xFn4fNwE1fxfZYnuta4l1ftatWqB5BBurVwa3jIBRz2lp6egRDuOOnUX4zmOcRiIRjB0zFvM/nY8XXnkBLQpamIHklvCxfMmD84URSnB0rOvM7gpA9iPcXFJSgt9//913nTePuBlvvP6GbX8B3nMt23arQgKcxxsoUWFM3eeGeLOo33Usq3MgEcwuZmm2aVkMUW1zf3NuHI0BLYC0YBoCmvdLCBLFl7i2aYf3iR1R+04Vh89OyUFaKB3byrahMlIJZgoZM66MQGb2r3gJCgcYDLGH8nmfY+fYh+Ve1wFowSCaTZmA4P4dAVPsWjdFuJk59mMd+5ZYgLGsie2QwhNGPZVfrEDxbaPtm8+AvEkPItS9i9xv4rxjiacDWozZi2ibCzFts14Oc58wBq4b+12vR/H7sndm11tdFQsWomKBXTwm0Lq1S1gbADIGDQQLBvH3LSNdYty+CQSQ0qsXKhctcq+Kcv3xQw2vlocx11VxbMhxbIhn6xDCIwJr9ArBbeN6JNLkEBH/aVLZQpaEdSaxoxy/nHPc/+D9+L8L/69W2xiJRHDnnXfi3ffexaLPF0HbQ+e+BEEkxnXXXYeqqirccsstvsu8//77OPfcc/H22/5enkQQewNdunRBamoqKioqYuaLRCK46aab8MgjjzSQZQRRO1599dW4eTRNw8iRIxvAGoIgiL2b1q1b+8r3/vvvJ9kSorHw5ptvxs0TCoXQq1evBrCGiEbXrl0xf/58zJ07F/3793dnSNLLTOuPKPbZHy9JrCw4/loyGjVl21xrgpmt0X7AW0pZ9cWGxvIVp+QiFKwfX1YkEsGmTZuwceNGFBcXAwAyMzPRunVrdOzYEYFA/fhXYlFcXIz169ejqKgIuq4jOzsbHTp0QH5+fr21wRhwzZn746YnvwK4ZtxpZkw+xwLAfO4Fprg2B4Nu3vdmCOa0R5szZuDPD4ahpvRPV/2V277Bby8djzYDXkI4ex+YT9KAgWP7F+NR/PNbnnY9+/yzOG/geXLZU1xbbgTkc0WxnrFRfYJ+xbUZY1i7Zi16Ht4T1dXV0HXdM1+iZGVn4dLLLsXQ4UOx7377SkuFffLtqdzy/XidEmrlu2XRFy1Ra7uYtvo8lVrG/iJnZvNjyvxM+MWVeqSLw+6nJlFtgiAIgiCIpgk9WUIQBEEQBEEQBEEQBEEQBEEQBEEQBEEQBEEQBEEQTYxgMIhXX30VKSkpvsv8+OOPSbSI2FNorKLanHOX8LUQmXaKPar/rEaUVFWf0vyum4KJ4q89NNIKljSEInVbGzr395F1QIfO7XWom2vZodqsWGUG69m3hcuOYIC7btFPQlwb8BQSh6MvY+07L3744Ye4eXJycuLm2V1EC5C74qor0POInr7q2BaJYPzOnfVqj7CqZutWFH36ae3rCwWhZWXV24dlZydsQ8bFF6Pg04+RNmAA4CcQmDGk9e+HgrkfIWvoEG+16wT4/s3XUVNebm9C+WsT2pbBmI5AT/FhQIbGcHg47GpnaaVbwMopiBwNZ1sukhTfnsyweWfddRXVFt9tAqA+RLVZTg5aPzYF7Z97BqG2bWNe06Ltp5j7zxaUawYgewRXqwK5xl8zzJcBjGnQGINmCiLnDzwP3T/5ALn9+tq2TZfbxpRrFoM9YNv+gXkFE4g+VIWXAaBtIIhnmjXH0KzMqAEniz9fjPPOOg811TVQhbMBmMHuSgOye+z94HWd2d0ByPHav+iii1CVwIsB3v3fu6ipqbHqB5PnlqiDzhlozpj9A+ZOMz9ih1p5DbhjZ7jmWrDmA+q+BNyi2rb5hUNUW+e6FNUOBULICGfUm6i2sz/iEqt/oxRXx09IC6FNZhtkh7Kg68Z2WfM3HVzXoes6IlyX81TOOSp+WIsdN99prIcxThmAzHvvQKjXEeC60ae6rpui2kII2TyJKfM51WQwu+CCGNfGsWR8Iut+w85hN4DX1FjXKgC5o25B6ikn2s4t8jgScw2m2QUMzI+mWMNMYQX1OBTnL25m08R2NAHSzz0HLT+cg/ARRyRcNvWkE1Ew90NkDBroWsdCIQTbtqm1XVWRKrOPxW8LQ+BDHJ1iHYdxnIlxqv4eUkezQNaoCOxzx/nBie13mbqNDDjnvHPQvn37Wm8nAHz5xZcYdP4g2UYi/wiC2DMZMWIExo8fn1CZWbNm4cILL0ySRQSxZ9K1a1df+SZNmoTZs+vvRSYEUd+sXbsWW7dujZuvW7due9SLHAmCIPZU/LxcFwCqq6uxYcOGJFtDNAa+/vrruHk6d+7cAJYQ8diwYQOefPJJz3V75L00h6h2/Bdy2teXbfwcO398xTNnx/M/BljAcZ9bPJTBkZnKcEGfzFoYbVBZWYm5c+fi1ltvxTHHHIOsrCx07NgRxx57LPr374/+/fujd+/e6NSpE7Kzs3HKKadg2rRp2LVrV63b9GLDhg2466670K1bN2RnZ6NHjx44/vjjceKJJ+Lwww9HixYt0LFjR1xzzTVYtWpVvbT5z2Pao6BZCgAd4Do4jwCImC+JND/cWjZeW8qNG+DgCGa3RZszpiOY5f3iyprSLfjj1b7Y8vE12LX6RexYMRE/P7Uv/v52umf+J2c8ifMGniv3tedYMB7eMb6az9dIpKNazc6V1e7nn5x+5oqKCrzy8is46cST0K1rN1RWVtabqPYjjz6Cdb+tw4T/PoBOnfZT2hZeIs34q/oZwcCYZqy1+ZQcHxbl45FX1sPMuplm8/Wpvib1+RhppZlfdfBZPi7I/SDWkKg2QRAEQRDE3ktwdxtAEARBEARBEARBEARBEARBEARBEARBEARBEARBEET9U1xcjMrKSt/5e/TokURriD2B3SeqHUPo0RGYxi11Nzh1+0RZLgIbTUFTQ7uSS2FpAOC6JSptyY+6N0bWyZUcUbbTq//UYCr7eqYIWFo2W/mZbMayEWYe8Z2BM2GYJXjIzUAwQ9jUEGFknMntYMxo2+uvcx9zcFvgmHPZyc8//xx1naB169Zx8+w+oh/EH8z5AO3atPMlqDqztASDMtKxfyAUN69HvGVMtj73HHJPOSWBEhapffuizdrVtSpbnwT32w/Nn3gc+vbtKJ83H9WrVqFmwwbofxcBALTsLAQ6dEC4Rw+k9j0JgYKCemt75bNPA3AHRzp1VmWwpVx2fxd/DwgFscxxvd1ey4BXr3aiZjTPaU57vMuxGEvu022svHXFEvp12xBtyZnClb+Mm5qy3L1O/Z56+OFo8+TjCLVxiJnGGITiHOo33VhpnlPF+ZfZDyRLr9Q8LzNLzJgrG6SeeUP5+Tjwqcex9cVX8du946Cbx5vmuIJF61t1MzV4ndvhWgoyhmsys9ErnILbi4qwJRJx1blq1So8/ODD+M+d/7HEmWE/FuX1RV2hXo8VW5gpHOw3YDlZiOuik1WrVuGDDz5IqK6qqio8/PDDuO222wDY5wJie+2Nx6kwxgXDa55lpUeZa5kZuSkKwDR1292i2vYG3aLaIldKIAUpQf8v+KkN0faT3UaR2asCxB37DAz56S0QDqZgW9lWQ7yBGwIAHAxc59A0QDekAcA3/om/h96MSHmFFKVnANKHXY60c8+ADh0MGpg5KdU5N/KZk1qxOTrgIWpvzF0ZN/Ib0zY5kKAX7kDhlcMR2VWsXiKQcclFyLj8UjHhNPYQM9tm9laYaFcUZnIqbbRnzid1M7OYT0PYYrZhHAtNg9AB+6PlrLdQ8dkilL36Kio+Xwx9xw7PvMEO7ZF68snIuPAChA45BABQMfdjd77OnYFg7cP5KiOVsAtju8WyxS8Z8b+aZohnw7zewPytZA4TzgHN/JWm/u4QZcDlbxdVul/8tnEKSbwx6w30OrJXnYRA3nnnHbz6yqu48CISzSWIvYX//Oc/qKiowL333uu7zGuvvYZwOIznn38+iZYRxJ7DuHHj0K9fP195Bw0ahHXr1tX5hRgEkQxGjx7tK98NN9yQZEsIgiAIAPjjjz985y2oR78O0TjZtGkTiouL4+br379/A1hDROOvv/7C+PHj8fjjj3v6uJkWQkqzA3aDZX6J5fEyc0T1E3DHXwO9uhRbF97kWaLViZMQSM0zhZyNsvLZE3P57GOykJ4S7bW03ui6jk8//RTPPfccZs+ejZKSEl/lysrK8Mknn+CTTz7BHXfcgbvvvhvXX389An5eXh2FiooK3H333Zg0aRKqq6tj5v3jjz8wbdo0TJs2DQMHDsTUqVPRsmXLWrcdDGj41wn74JFZa2A6GYy7y6aP1Lq9zKznWkwPjNgHgaxWaHv609g852pU7/rds52S9R+hZP1HMW25acRNuHjwxQCYcG3AaMb0lwkfrGkX17n0oTH1frgG78NUbonbF8jAsHbtWsyYMQMvPP8CCgsLY9qaCB06dMBd99yFC/51gXGcCCeeuXWqb43L7TQ2kpv3/wEYzxwp9nriNfaiiU0rw1YVuLaeimLK/+bzG8qzU+KPJbxt2c1kFkuY21rNbM9hkag2QRAEQRBE04aEtQmCIAiCIAiCIAiCIAiCIAiCIAiCIAiCIAiCIAiiCbJw4ULfeQsKCnDmmWcm0Rpij6cOQo/GarfYozMtmqi2DOxSRLVVcVJR1l4ft8QDlVhHKQAILuvT1TKiLjV+S7Zv2eQZJOaBGpQmYCLyTwQDypUiAM+o3ymyLQS2RbAek8FnzAroZMwUa1TS5ZII/rML4rnEtZ3bAP/i2n/++WfcPtlvv/3i5mmM5OXlYcrUKbh66NVx83IAgwsL8XnLVh7CmNFRe9UpiCh2984FC1Dxyy9I7dQpgZobJ1p+PjIGDQQGDWyQ9n5btBDb1qyGBqkDauAQ0HaKW7vFrmWoJgDguNRUvFhSamurmnMsq6zEUSnRhWUbS7ilv7NZ/dRd36La8vzO3evkd8aQe9llaHnP3WChKOETcQR2jTrdQc/RxLXlOVXJY51nrUuIs26b2LYiri3MK7j4ImT06IYfh16Dqk1/gjP7WV5suzOG231usb4ZMr/O/OJayXBoOAVv5rfAfbuK8FF5hWtbJ4yfgAH/HICuXbtaAc3cDIM2X/AghVu51RcqHHaB38Yqrn3++efHF3L2YPLkybjtttu8X8ChHgNJEdVWl6LMtURAubKPDNFsd/0ylQsZX/U/o8K0YCqCWsOEKvkS1wZcQfJWBYg59sX2ZoezEdJC2Fy8ERGuK0coA+eGSDUvKcbfw29BTeEOMFjzy4wzTkHGdUMghbOZbgX6c4YIM8W1YbwwRYo0yPOEaT5Xv5siB+IlKhUV2DH034hs3Cw3UwMQPuF45N59OyDGl6q4DfNcIxfsx4dt3iu2WJwspNq2YZc6F+Uc4EyPOq+MDQPqIAhiw+NlAGAM0DRXUnyzGFKPPw6pxx8HcI7IX9sR2bwZvHiXoUOdnY1gh/bQ8vJcRavXrXOlhbt387sVnpRVl8oRx7n1O4ibx5ixX83fOswpqW0WUrpBlrXrZMM1aGSacnDE6b8eh/bAtKemYfjQ4XUS1x41ahQJaxPEXsaYMWNQVVWFBx54wHeZF154AeFwGDNmzEiiZQSxZ3Dqqaeie/fu+Pbbb+PmraqqwtFHH40NGzZA0xIThyOIZDNnzpy4eUKhEAYPHtwA1hAEQezdLF++PK4Aq4AxhnA4nGSLiN3NU0895SvfsGHDkmwJEY3Kykr07t0bP/30U9Q8mfudiUBaiwa0qh5Qb55HzxQ1feO756G6eINrTWqLQ5F94CBbWcUTAsDw8Q3qnZmwySNGjMCkSZMSLqdSVFSEm2++GXPmzMGbb76J7OzshOvYvn07zjjjDCxbtizhsm+88QaWLFmCOXPmoFu32t/jvvCEfTH5ndXQeQRAAJa4tuNlj9z0TKgOfW7sj0BmPtqcMQNb541ExdavE7ZhwFlnYszYe4w2xAuQFYlno3nLEyT9JeKv+d318nruLmvVzVFZUYlZb8/C9BnT8dnCzxK2Oxb5LfJxx6g7cMVVVyAlNcV6Tkn4kTjANKfzSX2uyP4EhM19pmpVqz65GA4WQxTdnWbVqj51oaznalmnoDa3npFiamlHXarvE46/Dn8hiWoTBEEQBEE0LcjLRRAEQRAEQRAEQRAEQRAEQRAEQRAEQRAEQRAEQRBNkF9//dV33ssuuwyhUCiJ1hCNGUOELYYoYVJFtT0ESxUBTi5EtBVBOCEiB1uaWl7Kyxnicma8oxX4aJWwatCN/4XooVkPOFf6x/qu1uLnnyrzKmwytsPqe1sbgGELODjXFUutj851WUYN0jP0Da2gOAZ3H3FFBFEGwKmCmnH2YTQx2aKiIs90lboEWjY0zuC5K6+6Ej2P6Omr7LZIBON3FZn1JN4WgzMU0ETXsfmxx3zZQNhZ+uhkGesqiLVvoolsq2LHANAhGESqRwDl9Tt2oFARkXSWc7a1O/AhR1tvdSdDVNtT81MtEwyiYPw4FIy9FywYjL3BcXaCVzBtrABbW9Cv+d0KCLbXIf6JwGAr8JeBMc0U4WXQGENWt67o9u7bSD+sByKOa5zzqiPgMER+xV+Rpkqt6mofMOtqCQCZmob/5uahb2qqazurq6tx9RVXo6qmyrXOHpvNLf1eKd6s9pW/60xDogZGP/HEE1i/fn2t6tmyZQsWLVoUt61o/wDEPHZji2o72hH/OLMCyM1CiYlqm/MXbsxHdK4DYEgLpTWYqLaAMeYviN05MGQFiDr+1X2QFkxDu+wO0JiGiB6R220IbesofX02Ktf9Bh1MjreUf3RH1rg7wDVjXifmecZ8U4cODibHsC6FCuR4UXaRcd4zRSSYMYsTs+iKdz5A9dc/2GwPdjkYeVMmgAcCrnk1lLEphAgYU4Qj5FiN0knOc5VYqxx8Ee4hbB2HlGOORrs/fquXT6BFvqv+nDtHufKlD0zw5R6MIdCyBcKH9kBKnz5IPa4Pwof28BTVBoCqVW5Rj3BPf3PJaJTWlMrfC4Dyu0Kd60NNc/zWswlmOAaFPOVYv388ckVFPdcLLr3sUny7+lt06dLFZy1uNvyxoU7C3ARB7Jncf//9uOmmmxIq8/TTT+Oaa65JkkUEsWfx3nvv+RbK3rx5M0aPHp1kiwgiMebPn4/i4uK4+Xr37k2i8ARBEEnm4YcfxtFHH+07/576gl0iMd599924edLS0nDAAQc0gDWEFw8//HBMUe2U/O4oOO6hBrQoUaLd0IdyDzvenUv1GRIdfy0Zg4ptq9y1aiG0PeNF60EOUVbcfDWXD24fxkHtEn9xgJ95rV8+/vhjnHbaaaiocL8MNxalpaXo169frUS1BZs2bcLJJ5+M3377rdZ1tM5Lx7GH5JvPwEQA6ADXzWVdeTbGSDeEt1VPp7EUSG+O1qc/nXD7PY/siaeefQqapkk/l7HbTZ8Lt99rFweA9HVygOsex52H31qwdu1ajLxlJDp26IhLLrmkXkW1c3JzcNfou7D2p7W45tprkJKaYtrLpO/RdOqYMDDNeA05Y+bryG0+NuuJCLe/0ijj5+NdHoCtNqs9WUYpqw534cMS9jq8U3afPVd88mI9iWoTBEEQBEHsFTTsE2sEQRAEQRAEQRAEQRAEQRAEQRAEQRAEQRAEQRAEQSSdjRs3YtUqd0BYNK644ookWkM0ZuIGG9ajqDazpTHPPGIVV9Q4VaFHp3FSQlRUKcUerSa4iIZjsNaZBWzrOJTv3NGkQ1RSXefoI1HWCqpyC4iq22CrS61TETM0Avm4WVYVILX6xggGY+BMBHgaYo3cDCwTZZhs0xBSNMS1zTaY9deJyBdtuaqqClVVbmFVJ0ceeWTcPI2ZD+Z8gHZt2vna1udKS3FhRiY6B6xHttVda9vNCbD9rbfQ9qabkNK+fS1K751sWrkC6z9bAFVmxymU7Uxzp3sInQMIADg+NRUflZe72j1v2zZ80qoV3HLEbmIJb3um1zFuM5myxe6ztXe6U0o5Vj12cVlY523HOlkmNRVtnngcmaec4l1pLIXzKJ3D4BaA9kqT68xzqgjgNQRHmXnOtuwX52gG4xwv2QjBAAAgAElEQVTOuBUszCGWrZchpOa3QLdXX8SaYf9G0fzPoANglg4vdGZUrDnCijkADUbouRgL4uqmHt0c6vmJy3omN8vDLUU78GG5PVj/66+/xuSHJmPkf0ZaNitB0s7rjLoPYl1XnMu7i6qqKowYMaJOddx2221YvHix98o6zrW8qnLOtVz1OU5wiYtqq+uNCtNCaQiwgH9j6xk5xuIRrWtiXJTFOE8JpKBDdkf8tnM9InrEqIYZovc8oiv9ZQz1YM8eKH3lbQCAxqwriRDKNyrQwEy7Ncag79xlpou5qlFX+ZyPUP3t97IODUD6uQOg5eWB6zXSfnH6SDn2KJS9NktulPfRwJQ9CPDKCmm/2i0Vn8xD5Jf1ADi4ee5KPaOfFK+2jg/REEONXtPgIuuNjciff6LG42VXKb1716ne4spdEGofXCizA3IsczGmzX3BxTrxT5YTQiDcuIgI8XfYfwtY527uENjwTPJM7NS5E1Z++xW2/LkV48eNxzuz3sG2rdt8b7Ou61izeg0O6XqI7zIEQTQNJk6ciIqKCkybNs13mWnTpiE1NRUTJ05MomUE0fhp3749xo8fj9tvv91X/qlTp+K+++5LslUE4R+/x+OoUaOSbAlBEMTezfjx4xM+18YS8iWaDmvWrImbp2vXrg1gCeFFeXl51LHLtCByDr4ULY65B1oos4Et80uUm/V+fABe/ka9Glvn34RdP7/hWaLFMXcjkJoHiOdOxDMo0pln1DngyPrvr+zsbPTs2ROdOnVCVlYWKioqsG7dOixZsgQlJSWeZZYsWYKRI0diypQpvtu56aabsHLlSs91hx12GAYMGIBOnTohEAjgzz//xLx58/Dhhx+6/C7btm3DBRdcgMWLFyMYrJ0P4OxeHfHZd1uUW8kMhqg2M309ukznnIFBN30fpieUc4DpYFoAwax2qCneGLfNQCCA62++HrePuh1paWnS52o6KyVMs3xNqp9SPH/kfKbG9myQ0lU617Fg/gJMmDABn37yaa36KRrhcBj9T+uPi/51Efqf1h/p6elwed0VUWrV/2VLl9vr8LFJZ2Ns3308vF1xii9a+BG44i82bZUuBrHfhbNM7AelLtcL7OWLrplt2bafbT50f75oEtUmCIIgCIJo/OzdTykRBEEQBEEQBEEQBEEQBEEQBEEQBEEQBEEQBEEQRBNk1KhReP/9933n79WrFwYMGICxY8eibdu2SbSMaEzsPlFt7zwxhR4RR+iRiSVF7FHnbrFtRfCQc12p0BSZk1ns9dsEA+HYdJthXPkqbLMrtRoi2WbAGLOLXStKqkb4oBBKZcJmgDFToNTMb9RnlbbtVgYwzsHNCpztySA51F1cO1ogppM+ffr4ypdsVDHcGPKjdjiQl5eHR6c8imFXD/OTHYMLt2NRy1bOQzvm8BHruWNZfNerq7Fh4kR0fuQRP1YTABaOGysHB1NHHJMhuC7RbfW78/hgjs9lmRn4tKICNY7zajnnGF9UhHtzc33Z6TwW/R6bjjOIr3aShbNuFiXdeTWIVQ9X/8rA5ej5tPR0tJn5LNKP7RXb0Ggd5kNg15lmVOku5E9c23oBAoMpjCuVbiFFUVWB7WB6Og55+ims+ff12D7nI2kJh1FWkyKqdoFtHSI83X7MawzQwU3xXzNNdpV1rr8jOxdfVm7D37pyDQUwfux4DDjrTBx0yMHQlJqtl1BEuc6IvmbutryWdwdXXnklyj2E8xPhyy+/xI4dO5CXl2dfUYe5lvs4VItE6UMl8F9kE/MIOQ9SytnnaZaMtrEohKR3v6i2ICFxbcD75B5n7IcDYXTM2Qfri36FziMA18C5jgjXoSvTUg3AzqdegAb3dUSDNb6YUj9T1osZijFPA8qee1XaJuaGKX16geU1M6aaDi3j0ukzPTfGMU2ELueU9muJeoosf/lNlKnnXAaED+sOrUW+ow/NXuJAjV7j7sS9jPL3P3ClhQ7YH8EOtX8xSlWkEhU1Fdb5E4AljG3N9QXiBUTWS4PUsY9oyhb2v2p9imh2tN8LsWjduhWmTJ2CKVOn4Ndff8W4+8bhxRde9FX2r7/+SqgtgiCaDo8//jiqqqrw9NNP+y7zyCOPoGvXrvQiQWKv57bbbsO8efMwd+7cuHmLiorw2Wef4bjjjmsAywgiNrqu4/PPP4+bLzMzE3379m0AiwiCIPZOysrKcPfddydU5qCDDoKmafEzEns033//PSoqKuLmO+ussxrAGsLJ0qVLMXjwYM91Kc27oE2/5xHO2a+BraoHHDey4/sCjPV6dRn+/HgISv/4xDNXSt6ByO12JVQBbVleOiaNhzZOOzy91uar5Ofn45JLLsH555+Po446CoGA279SXl6OmTNn4o477kBRUZFr/WOPPYYhQ4age/fucdtbsmQJpk+f7krPyMjAM888g4EDB7ru9d5yyy34+uuvMXDgQKxbt862btmyZZg+fTqGDx8et20v+h/eHiO1ZYjouunB0gGuAUx4MQHLm8lgPR3DAa6bvlIzjeuu+tu2b4tWrQrQcd99sO9++2Df/fbDyaf2RauCVnI7LTes8YJjw/fBzRcZW/5LmwC38JMIX6fOwTR7v+m6jtmzZ+PBCQ9ixfIVteqfaHTcpyPOOOMM3HPvPcjNzXWMAcNg4cuSzw0xab3tYSIOy8cgnzzSNFudXq40pnzxGoOqWLbHSvlV9V2rb4MWdtpf1MxsxsQU1Iay/6DUo2QlUW2CIAiCIIimC92RIgiCIAiCIAiCIAiCIAiCIAiCIAiCIAiCIAiCIIgmxjfffJNQ/sLCQsycORMHHXQQpkyZkiSriMZEQ4pq29MsacFootqGYJtqo4dAnFreDHJUBSEt6Ue7LCQHoJsi2nI91400W2khxs3N/ADXjTSd64aYpPnR1Q+4+2Ou40K8myv160bdutmOyG98U+wXYpbcskmVXhbbpXPdFvRpl8Tkzq2z+tsWYOfs/9j7ViwvXrzYM79KIBBATk5O3HyNnauGXIWePXv6yrs1EsH4Xe5gV4HXUIul9ynSCt98E2Vr1viyYW/n1/mf4rdFC21C2E7sQtlMBmU683sJbjMArQIBDMvK9Gx/cWWlqy21vFqrV/22srWK2dx9gZ52oV8L51nEiZdYtoxdl2LU9nUybDolBW1mPoOM3sfGNzDWtSxGt0ULso2azpgM3JV5mDzazP3KlH/qegZVP1XEAjMwBEJhdHlsCvJOPdl2xTOuF8bLGTiHck1S+gnWVYQzK926+tjzirN9M03DqGz3ebyqqgpDrxqKSE3EfZ221WAGnKuB5o5ui/kSjgbml19+wcsvv1znejjnuO222+yJSRPVjpJPjh9VWNdrvuDR58rcRQxGUSY1mNooRLUFcrz5wamTAcQd+wwMKYEUdMzpaIwvvQa6ENZW+iVijkEdQATGX9GUSLM3b82U1XOb2Be6aRtTLg5cyB2oU2Jz2WvTvDaTmfM/57XJpq3MlXaZowYGaI5zHGMM1Xp1jNb3AnQdpS+95EpOq6OY0N8Vf8sjhau/Xzi3jgN1ju/1FgoBs4o6f5+J64jr94DfoaWWdZ5OzIT9Ou2Hp599GlWRKl91bt++3V/jBEE0SWbMmIGLL744oTIff/xxkqwhiD2LOXPmoHXr1r7yjh49OsnWEIQ/nnvuOVRXx/9NcfrppzeANQRBEHsvt99+OyKRiO/8jDG88sorSbSIaCw8+eSTvvINHTo0yZYQTpYvX46+ffvi559/9lzf4ewP9gBR7br4hNSb5BzFv7yLdU/vG1VUO5DaDO3PmmUsyPvfHNbdeouD2oXRJi9YB9uAgoICPP7449iwYQMmTpyIXr16eYpqA0BaWhqGDx+O5cuXo1WrVq71nHNMmjTJV7teL0nQNA3/+9//MGjQoKg+lUMPPRQLFixAQUGBa93YsWNRVeXv3q6TrPQQjj4oH5zrABceFB0wn78BxF/lmRjOTU8nBxzPxDh5bMZUfLDgAzz57BO4/e7/4KKLL0TLggLLh6p4VSGeHfJ6ICDaQwXqd9OMyspKzJw5E926dsOg8wfVq6h2Xl4eRo0ahTVr12Dyo5PRLLeZ0by636RytvJh6irF76z4nq1nFZisU/zTmAaNaWDMfIUsUz5gYOY69WO1bXxs62XbzNaP0mJmWehyiDGb9S6fvE1UW01zDGUS1SYIgiAIgmjakLA2QRAEQRAEQRAEQRAEQRAEQRAEQRAEQRAEQRAEQTQxLr/88lqVKykpwfXXX4+JEyfWs0VNC5tA8h740XU9trB2PYpqi1AnZ/Chl9Cj6Fub6KMQfHQKxSkicobwtCW6KgPgYIpim/mFuLWsyRSUDmohpAZTkR7KQGY4E1kp2chNaYbclGbIS80zP82Qm9oM2eEcZIWzkB5KRzgQhsY0qAF93CG6LYMAbVLbQmzbXOJWYCDXdVPIjkOHbhPZFmLgYr0l+m1JNcoQQBFIyK1lrvanYyf6Ete2fXWLnn7zbXxB/6ysLKW9xknMw19Z+f6c9xEOh33V+VxpKdbV1NSqTRHQ54rRjESw3iMIlrCj19Tg47vuAGCJEYvv0R6kd8bKeomNuqWwGQalZyA/4K61SNeVXD4DNH3lSpxkjjxn+HJdRLWdZa3zu7dGqMwXCKD1448ho3dvwwY/ga6x1GfrUVxbtceWhzFwudGmSK467tUAZk0IcVvltXAIXac9hpxeR8MKPeeImAHhOkxxX1PkVASN6wA4szZfFd22CXRDjQs3rDs1LQ2npKa6tu+rFSsxeeIkWYeKddrnYIzV+iUOnjgHZz1+zjnnnHq7Zr366qvQdd2yORYJNBl9rLnnWk5RbUMjgsN+ufeaa1njEGJOBSAlmIKgVjchiWSRUKC7s/PsJ3p33WBIC6ajXXY7RBBBhEes8QZIgW0dhsC2OsascWYtW6ch9dUq6r411qri3GLmptosN5lZebwOJXmlktoG3L3JZgK36xZY+ThsLw0Qy4IavncLa5fPmYPqnxziNZqGjAsG1anewnK3uDQHdx2zUnSbQflrwtQ8kHn8nuvUlxnVF37m1Bv+2FDPrRIEsafxwgsvYNAg/+fRjRs3JtEagthz0DQNy5cv95X3888/R02M+1cE0VBMnjzZV74xY8Yk2RKCIIi9m9mzZyeU/5prrsGhhx6aJGuIxsTcuXPj5snJyUHLli0bwBpCUF5ejksuuQTl5eWe61v0ug9aOLuBraonxA1J9ZmSGJT/uQy/v3ki/vz4qqh5Qlntse/Fy6Cl5gLiJYWKL8sSbjbuhx7fNa3W5jPGMGzYMPz4448YPnw4Uj18bNHo3LkzZs6c6bnu7bffjvsbbs2aNfj0009d6TfccANOOumkuO23bdsWjz76qCt98+bNeOutt+KWj8aJh7aBENDmLnFtq++NtIjiObG8KhwcNSWbXXXr4tkoWM8NSU+LENJWPSymI5QrzxqJlZbfw8NBDeMZu8mTJuOAzgdgyJVD8NOPP9W6T5xkZmbi2muvxQ9rf8CYe8cgHA7bfc1OP43cHPs/m8mK4LV0LAhfETxcYyKL5qzV3z+vSqWvSbar5jc/yphXhbStF1irm2RfZ+sTNZ+yQKLaBEEQBEEQTRMS1iYIgiAIgiAIgiAIgiAIgiAIgiAIgiAIgiAIgiCIJsa1117rW/DVixEjRuDDDz+sR4uIxkJcwbQ6Cj06RbWtNOaZR13lFtkUy/ZynqLaUjjcCL4TgoaG+LQZXMc5GANCWhBpwXRkp+QgJyUHmeFMpAXTkBJIQUgLIciC0JgGjWlg5l+NBRDUgggHwkgNpiEjlImclFw0T8tHfloLZIdzkBpINcRClX86Vz46N8VNLUFsznUlr24JbYOD65aItg63wLbsFSGYJ/vHEkW10tzi2pB5lP43U5nX/nAcG05JvZ9+ih8kqAZQN2ZxbT/k5eVh8hR/Ii8cwGU7tksxzWiIkEC7eLN7TInvOxcvxl+z3vZv9F7IF9OmovCnnzz61ehvzSMdtjzWX02WssRL1TIcwA1Z3gHppbr9eLcPJ+6RFgVV5dhvGcTWjq4PvDRpvdKdUsnR6uGO787AV7WkKlLb8t57kHVaf7stfgNeo3VQHHFdr8Bbv+La8rsS3GsLHlaPQCHADRHwbAUbB1JS0G36U0jdv5MU5bUEe+1XBA5AZ9z4ANCZPQxdPU+pYr5qF2lguCsnFzmaOxxl7L3jsHbNGlneat24/BjbLJad1307vsW1k3Rwv/HGG/j+++995Q0G44tLl5WV4emnn07SXCt6HltG87t6zVdzRhfV5nIwClHtUCCEsFb73xsNQZ3EtYG44z8nJRct01shokcQ4WK25h5/OncLbKsSEG7RbWscQ0kDHOLautgvzhmD93XNcVaxjBAnWkWQG/YkV1eIocx1rih6Q57Hqmuqo4/ZJo5eXIKiMfe50tMHnIlAmzZ1qntb2VYp7mETxOfKuVSI5kch2jnXsRu98yRkrX9CoVDcPNOemJak1gmC2JN47bXX8M9//tNX3m3btiXZGoLYc2jbti1OOOGEuPlqamowderU5BtEEDEoKyvDd999FzdfQUEBDjrooAawiCAIYu9l69atvvMeeOCBnsKrRNND13X8+uuvcfP94x//aABrCJU77rgDP/74o+e67AMvRLOu0UWmGw91uadslC3bvBgb3z0XlYVrouZMye+GfS9aDC2YYSTIG5/i7rz7Tmivg/yLYTt56KGHMG3aNOTk5NSqfL9+/XDkkUe60nfu3InVq1fHLPviiy+60kKhEG6//Xbf7Z9//vmec+/nn3/edx1O+nRtBemg4OorRy3PifUieyOPKpINroNHqgDm9lU2z88DoPhSlPvndj+Y9UwRAO+HBQDTL2u/gb79r+0Ye+9YdN6vM0beMhKbN7kFvmvLof84FNOmTcPvG3/HxMkT0bx5c/vzAYp/WRWTduISuVbhlgC18EnLf4q+tddzFIngFtH2sEushNvXpApqS6FuD/tt/SAOIxLVJgiCIAiC2OuI//QeQRAEQRAEQRAEQRAEQRAEQRAEQRAEQRAEQRAEQRB7FIFAAEuXLsURRxwBXY8n5erN7Nmz0b9///gZmxh7uthvLJzbJpaZl0KsZwXxVkcTeqyFqLZcjtKGIqot00WarW0OBoaQFkQoGEZQq/9HZzWmITWYitRgKrKRg6pIFcpqylBRU26IessAN8gAL3AjBJBJoVQrkMzYLjOkjJtihdxcwwBmdhzn9l3GATBmbC8HA+fc+MZFoB8z+9molyvipiJ4TDZn9hvn3LSRewaOiXwAsGnjprh9tc8++9jLR6l3d+AdIguzP72P26uuugozps/AVyu+ilv/1kgE9+/aiVHZOWrco+27N9FzMADrR49G7vEnIJSXF9eGvY0d63/F4oceBOAhCOr4LkJuNREsCueHucqp5cWnRSDgacuMkhLcmJ0V9RgTe1kN/VWPSVc5D/HLxjGS6iaqLfrBS1TbOt9bqILPOYMvRbPLL/e2yTyPxSX6iSDmQHWdJ6KkifqlPdzK57RRpoOBM+VcbV4rnUG/4dxs/GPmM/jijLMQKSoy2uFMOa44dDMImXMjTWccGhgiAALK5uuwxoUOI48OIGBegQCOPC2AUdk5uLXob5sdlZWVOPIfR2Fr4RakpafbrhPimsekom9i1xmvZWff1he6rmPokKG+8ubk5GDGjBkYOHBg3LwPPPAAhgwdEj1DfYtqx5lr+RLVVkW4TVFtjWlIDdReRKIh8T3+AfvFGcr3KMUZGNpktkFJdTH0wecibfA5MF7aYIw6+ZIW8yphvKyFQdM0gFvL4jvTGPTNW7D91POkeIcOYyw2f+Ep/D975x0gRZG34bd6Zndn87JklqAEJZwnivedEVRUFBRBDIgJFfHuQATvDOidomLAACoqnCJ3YgADKiegYkBEFEVREEEBFZDMsrDL5t2p+v7oru7qMDM9sxH4PThOd3VVdXWunep6KuWEnkY+hiYgEACEQNrQi5F22UXWfUdW7c06oHHf0GDdd6xKnzEwDMCLirCj16nmJstLMveFZ5B62inWQDYAENCM88n6O4Ix3W0BISCYQFW4CsmBxi1fr3U4x75/3IrwNke9OBBA1i3japz9zlK30ErY7n8OOYj5cFX/cIjzZqncs72S10Z9PpQaQklJSdQ4v/7yK5Z9vgynnHpKjdZVG3DOsWTJErzxxhsoKipC//79MWjQIKSlpTV00QjisOD1119HSkpKzHj79u2LGYcgDieee+45HHXUUTHjzZo1C2PHjq2HEhGEN48//rivNq1LL720HkpDEARx+FJaWoqKigpfccePH48HH3ywjktENBaWLFmC6urqmPHoWV2/CCEiSo7bDngd6e3PqucS1SbyJQt9Ltrv/eGyfOz8aCQEr4oYJ73dGcgb8BLMVlnboOZy3pyBABAMAMd1SrxNJFGhtsrAgQPx9ddfu8I3bNiAP/7xjxHTzZs3zxXWv39/24DosdA0DVdffTXuvPNOW/jHH3+MAwcOIDMz03dekm7tcpGVHkRRSVhv+RNh410Yvd1CgBntOwyM6S2Xwmzz0I9Z9YHtRqOEBWMM7Y5oZ7QxcwimWW0eMpLRziHbRvSmE2G2q4IpbbhMbecENm/egqeefAozZ8xEaWlp3NsdiYyMDAwdOhQjR47Ecb2OM8NtLXnKhqhtX+p7PfrmCVt8tc3ZzNMpnVaur4jiaZbYu3TMvjJz33tEdMX3EoJDphf2fEyptpJXzPwilbmRvMNEEARBEARBxId72B2CIAiCIAiCIAiCIAiCIAiCIAiCIAiCIAiCIAiCIA56jj/+eIwaNSrh9MuWLavF0jQ+TDGc45MQbgOr96cBibZtQojY5Yuya+w6a1X06NSoukWP5n5XpyFFjlY6Du4QPUaXanPBwcAQCoaQmZKJ1GBanUi1vUgOJCMnJQct01ohOyUbmqaBg4MLAS4EwpwjbExzwcFFWP9wbsyr8koZR/8IrucTFhzC2CfOc5grnT/l3hS2MGM/qaJMZe+p+1X38DlEnIDtfJDpCgoKYu6bHj16uMIaUmbvt+OcZ1qjM93C9xciOdmfNPLFkmJsMDqbO52dEdfj8a3Gr8rPx8bbbvO1/sMJwTneHf1XVJWVmftMM464+XHseKdI2+v2HenWLqf/EOFcWF5ZbsZT40c7+s4ltdF/sy4eReoVXBOptvxORKod6nU8Wt5/X9RyMsb8dYJ19J+3MkDUHeh1P2HmmaTk4VEe2UncWT5L6M5snZrNs5MpHwGkdeiAPzw1BULTwAGEmUCYCX0a+j7Tnx7GvFBlyvqHGx9hfpg5r3ZNFxA4LzUNZ4TcIoHq6mp0P6oHvlv5nRlX3Xbrti+fOx7PGce6os0rC2qNsTePRWFhoa+4zz33HIYMGYKcnJyYcTdt2oTVq1d7L6xnqbbtmDhkvFZdyy3VZmBIDaZGL2wjw/f1L3Hu2BjXf8fsjggEAuAaQ1hjCAcAEdTAAwxcA8JBZswDPKDHEUENPMggAhqQFIAIakAgAAQ05f6mF4QDQDAAEQjqBo9gACIYgGCGSFtjQCAIEQwAwSBYIAgWTAKCQf0j5wMyTI8nAgEgyfgOBoBgEpiy8fIUYoEgEAjoZQ0GwZKCYJoqIoD93mksqgiX+9/nhwCiuhr7br0NZfPnu5Zl3jACwc6da5R/SVUJiiqU+1INHurqvcI9+FLi+SZKl85dfMXr07sPOnXshA/e/wDl5fV3fm3evBmTJk1C37590bJlSyQlJeHMM8/EtGnT8Morr+CKK65Aeno6cnJyMHv27HorF0Ecrtxxxx2+4hUXF9dxSQji4KJLly5o27ZtzHibNm2q+8IQRBRmzpwZMw5jDHfffXc9lIYgCOLwJRQK+f497bHHHkOvXr1w8skn44wzzsC5556LwYMHY/To0Xj33XdRWVlZ4/J88cUXuOaaa9CjRw9kZGRA0zTzNz9N06BpGlJSUtC8eXP07NkTd955p692SyJ+/D6rr7766nooDSHZunWr5zmf1392I5Jqx2oEidT24+cHSwEIjp2f/A3VpXs8YzAtiCbH/g15A16FTbfmbCtxDGIIAN3aJiGU1LAv/HTr1s0zPD8/P2KanTt34scff3SFn3feeXGv3ytNVVUVli5dGndegN60eVzHpkarJTcGJFZaKQU3jr291VJvv9LDqg9sceXbOq81kpOTzTYt6+0jWFNm25kV6tlGqRzytWvXYcR1I9D96O54+qmna02qfdzxx2HatGn4fevvmP7v6Taptl4Ej7ZmY8Nsbc3Mimc+v4U7H+c/53ba3pBg9k9C/5hmz8e5PR7l89xuGU9uM0m1CYIgCIIgCA9IrE0QBEEQBEEQBEEQBEEQBEEQBEEQBEEQBEEQBEEQhyj3338/WrVqlVDaNWvWYP/+/bVcosZBrYp8/fSpiSTprCscZYq5vTaptQdxlN0u1bYKEkmqra5fprf7mx0rdwi0nVJtKYNOC6YhMzkTyYEU3x2kahvGGNKTMtAqvTVyQ7kIaAFdsK3+E1wRYsv5sP4NXZJtbZmh0jY6EXIhhePcFGNLqTYXQglX5efC+M8t17Z9x5JrO3ZpmId9ye169erlGR5JdF9Xn5jHLo6FuU1yMeXJKTHzBPRT/9qCfJuc1s86neewUwBdsHABdpLEz8bnkx/DthVfA/Det3rnUrcg21zu+NaMj12yzcxjoOepxzk6Kcm1vmohItyL3KLciP5WeVv1vgwjULf3v9qUaqvTfqXaAKBlZ6PN9GlgQX+DJ/juDBvpVhFDrh2pM3Cs8tg6PssyMnueNsG2K0s9sMWZfdF+5EhwYUmypWBb7UAunwNhAf2Z4nji6l3VmdpV3VWdYRCYkJWDTM3dLWXXrl3ofXJv3Hv3vaisrFTWaOTfiOXau3btwrRp03zF/cMf/oBLLrkEADBixAhfacaNHa5/ppEAACAASURBVOcOrGuptvINc19HSO81gImSe0ogGRo7OLsixS3Xdp/0ngS1JByR3RFhHgbnej1OH0jFqM/JwVNg1fnCgoNzjjA4OMLKgCvuYpgrl9exEEodzjpGerXYewAVM78I156+f+SdRJi3GXk/Nu9NDiGBHBjAPOeUE7S8+vARa1dt2Ig9Qy5ByZzXXMuSunVD1q3/qPE6th74vcZ5NFauuuYq33E3b9qMAf0HICMtA5npmejUsRPOPedcTHl8CqqNAWxqQnl5Od544w1ceeWV6NKlC0KhEI444gjccccd+OSTT7B7925w7lWbBwoLCzFs2DAMHDiwVspCEIQ3L730kq94if4eShCHMn5+Eztw4EA9lIQgvNmxY4cvuXvHjh3RrFmzui8QQRDEYYymaWjatKmvuFVVVVi5ciW+/PJLfPrpp/jggw/wzjvv4JlnnsHAgQMRCoXQo0cP/Pvf/474N7UXnHM89NBDaN68OU455RTMmjULa9euRUlJia1eI9v+KisrkZ+fj1WrVuGhhx5C06ZNzd+0UlJSkJSUhGAwiJSUFLRo0QI9e/bElVdeiW+//Tbu/XM48+mnn8aM07x5c6SlpdV9YQiTrKwsaB5tNcHQQVRn8vz93S7+jfY3TcF3T6Hk9089l2UddSk6XbcezU/6F1ytK2aezgZJ6w2KHh1Sope9HkhPT/cMD4fDEdN8/fXXnuEnnnhi3Os/5phjkJGR4QpftmxZ3HlJju3UFE5xtjVgvCXQtsK42R4iwpXYv+q/rjz1diB7PlByBJR2M0f7lzpYvTwdV3y1ApcOuRTH/fE4vDTr5Vr53Tc9PR3Xj7geX3/9NVasWIEbRt6AzMxMY70+2prVBhzhEEzDkk672sSYFcfZ9uxqg454Pcbx8WqTk4uc63WUxZVMFWrDQygulPw99hlJtQmCIAiCIA4P/L09ShAEQRAEQRAEQRAEQRAEQRAEQRAEQRAEQRAEQRDEQUd2dja++eYbfPjhh1i8eDE++eQTbN261VdaIQS++uor9OvXr45LeYhTC4LHhNfJAOG08zmJIOE2OwxFSe6UWtZUqg1hz9Epe44keuRKqlAghORAcuRCNxBpSelIS0rHgcoD2F+xH5xz2Hax0eFLSPmuABiTUmvZMYzpilOmi06ZEIDQO7cJCLPTmNr3U3ovhZG3Jn2IgkEw/WAwIfMUxhqEPR8mrLIxZj9HjOO5bu06X3Ke0047rVb2Z30j90skbhh5A2bOmOmr8/2ucBgPFRXizqzsiOuKpCL2kqnK2L/cdRcyjzsO6V27xizDoc6mpZ9h6eOPALALyOW0KshW5zUjjmZLZ4VDycPZn1SdDnr0t1Tvik45txfCEa8x4uWadYt+I895h8SWaqvTHECbhx9EUl5e7AIryGdczPuWRydccz5KUq97hud9xNhOeW+V54O8p6vlsy3zODv0e7rOUXfcij2ff47iNWv0ohr3/rAhy9XAoMF6XnMAmgC4fC4Ycdy7Q4lvFL9pQMOdWdkYv3+fK344HMakhyZh0kOT8NjkRzF02OVo1qyZtS1C9qnW81WfM14dl53bHmlf1PQCGjxocFQRgYQxhrffftucv++++zBlypSYaT/77DOUlpb6Fot4SbWdJ6Hr3HJKtZW6lHptyWUx61pGQIBpSGqE9ax48H39q6j3ggjXf5NQEzQJ5WJvWT44F9AYhwYNEAKapiEshD7PBAIIAIYSApwDTIOmhcFFAJxzQw8hV2Vcd1xAcGHWCWXBGNPMU54Zx1YYFxcT8iYD2z3GvKMImcjIzfZ3gxKfCfc55kSROOiFZ6ioroh4PR8MFIy5Gcm9eiF0xhkItmvrkkCIkhJULF+O0jfnonT+Av1YOtCaNUPTmS+AhUI1Ls+Wok32+1vC9zr7vdO8Jsx5R9bKjP43iH29tXF8r73uWtw06qa45FoAUFZWhs2bNmPzps346KOPcOedd2L48OF4ZtozCAQCvvL47rvv8Nprr+HTTz/Fzz//XCuDi7377rtISkpCWloajjnmGGRlZaFJkybIzc1Fs2bN0KJFC7Rq1QqtW7dGXl4e8vLykJx8cN9bCaK++O6775Cfnx8zHmMMCxcurIcSEcTBhZ/nXNDnoFUEURfce++9vuKNHDmyjktCEARBAED37t3x2Wef1TgfIQTWrl2Lv/zlL7jpppuQmpqKnj17Ii8vD9XV1fjhhx+wfft2hMNhhEIhZGdn49dff62FLbCorKw0p8PhMPbs2YM9e/Zg1apVeOWVV5Cbm4tbb70VPXv2RHl5OcrKylBZWYkjjjgCffr0qdWyHMxUV1dj27ZtMeOddNJJ9VAaQiU7OxvHHnssvvvuO1t46Y4vEWrpPfD1QYHP3/HLdixH/oqHPZe16jsNWV0Gywwj5m8OYMnc6+3WtuF/uysuLvYM95JdS77//ntXmKZp6JrA+wSBQADdu3d3ybpXrlwZd16S7u1z9XYpxpX3UWTrCAOEMW22i2ioKtiA4o3voXjjR+CVRa48t/2+zTrKAtY7MUbbF2NG66LVSGlFNtbDucAnH32Exx55HJ8tqflzUNKpcycMuWgIxt813hRpR2p68dXWrLTLqG1fXtNy3pmfSsR2V2NZIu0RUQef9pGh+t6aa/BXpX3LmRVJtQmCIAiCIA5PqIWLIAiCIAiCIAiCIAiCIAiCIAiCIAiCIAiCIAiCIA5h8vLyMHz4cAwfPhxCCGzcuBG33367TQQYifbt29dDCeuXuCR6sYjVr6YhpNrq6qUcL5LxNEr5hRC2Dliu5a5OXGp4AlJtR44RpdpqDGEptYNaEKFAqNF3dspMzkR6UjoKyveiuPKAoukFmBSpKmJrU+crhNGPTzPC7YJtxjRDmCigGTZtAV2UKsy8NXA1jg+5tsQqk/DsoPbFsi9ibrumaWjXrl1t7MZaRe2A6NtP6JThMoYF7y9A+7z2ts75kXixpBiXpqWjczBortPP7UKN53R78rIy/HjttTj+/fcRzPaWdh8OFG79HW+PvB4wxLZOqbYuHrXP22CAU6BtWwR7H1srTytdyOMsaquIqSLm6xHmiu+UWXrErw/qQqot1LAoUm3znAeQMaA/si680FeZvXDKqyPidXOItOHmYu8Oz3oS5fksJ9WBC8BcHZ9lfCbcnZzVvAEgkJSM46ZMxmfnDQCvrjI9AHJwBW7c0zmAAAS4kVbKtTVopjxb6b4OBl3OrcGSawPA+amp+Km6Ei8Wl3jvDAD/uOVWjL/9TvQ/vz+uGX4N+vbti1Ao5E+ubZO61q1c+8MPP8Ty5ct9xR02bBg6depkzodCIZxxxhn46KOPoqbjnOOfd/0Tk6dMtsoaAW+ptj08kvBYlWozeVHJa8s498zalTAKwgAIqXPWrzg1n1AwNeq2HUz4vv49ExvfjuRH5nREQflehEUYQjBzpAbB9XqQEFy53oy6GdP0CFyXawumX5OacQRkrU6XPejSB0AdSEWPzSGgCRiDqkghNgPTmCWPkPcQoZ4HSh1QecDJs8B5IZn3NuEQKUihNgCm6ftWQKCsugxpSf4k8o2Nyu9XoXTuWwAALScHwfbtwNIzIKqqwHfvQvXWbZ4ybYmWm4vmc15FsH3N679chLGlcIvT7Q3pRmdM/t1mrxmY8Wv8N1L86c3zKYrQQhIMBtGvXz+89957iRTOpKqqCs8//zzeffddfPDBB/jjH/9oW15QUIDXX38dCxcuxHfffYcdO3b4GkghUUpLS/HVV1/5ipuSkoKuXbti8ODBGDVqFJo1a1Zn5SKIg5lTTz3VV7yhQ4cmJIkiiEOZ1157DSUlkf9mk7Rq1aoeSkMQ3sydOzdmHE3TMHbs2HooDUEQBDF+/PhaEWurVFVVoaqqKmK+JSUl2Lt3b62u0w8FBQUYP36857JQKISTTjoJTz31FP7whz/Uc8kaF3PnzvX1m+qVV15ZD6UhnJx22mkusfaeL+9Gbs/RDVSieEj8xZpw+V7s+GikIWG2k9npwshSbUBpp1Na4F3nuECXNkkJl6+22LRpk2d469atI6b56aefXGF5eXlISUlJqAydO3d2ibXXrVuXUF4AcFReDgBu/dBtIIRmtIUYbVWVxSj+7TOUbPwQFXvXR83zjgm3m+/H6G0ZzBiU1GgLMd67UXTb5ts61dXVmPfOPEx+ZDJWfb8q4e1y0vO4nrjttttw0UUXIRAM2N9pivKiiO+2Zlh52Nqb1XZmhpjtYs7210jLakLckmvhmJfT6ksD9gZUR1sXSbUJgiAIgiAOJ7TYUQiCIAiCIAiCIAiCIAiCIAiCIAiCIAiCIAiCIAiCOBRgjKFLly7Iy8uLGffII48kCU00GrtUW+0Q5TTxAr7L76dzrC+pthExolTbVtwoUm1D4scNqTYDQ2owhNRg6kHT2UljGpqlNkeL9FYA0xAGBxdh/cPD4JwjzDm44ODgENC/uTC2W4T1ZULKxfVwCH0/yjSAUOIAwuhMKgAjH65INWF2EnUeN0tuKwz/onAcP2DlypUxtzst7eCSKkY9m5wLBZCbm4spT07xlbcAcF1Bvu/1OS9dD20iGIDyTZuw5vrrIKqqfJXjUKOyuBivXTEUpXv1fcvg3l+a0n2SwXSeQgODxoCALUymscKYY9q5HgHgWw+5+jFJyR7HmLmmnNLtCNH9dgGNMpc4XlLtaHH8LBeOsFhSbQGAZWai1cSJMdYUG9/PDmchzQyi5B1hIXMeTOPkYYyZ5dEF8Mq0OqiBIy+vf1ndu6PjX0ZCQCAM3XcbFvpH99/qd/swjOcqBMJgEIJBDluheHLBlWmhLJNP/tsyczC1SS6aaoGI+6Oqqgrz3p6Hiy68CNkZ2bhkyCV4/rnnsem3zUbGxnod385O5R5DbbjrHGpB4/hcdeVVEcuvkpaWhhdeeMEV/sQTT/hK/9///tcqYwQiS7VjI5zPdFWqbWRi22/GeShUWbIQhhxZD0sJJJuDdxwqxF13dJ4zjuRJWhLaZbXX63TgCPMwwiIMjrAxzSGE0Ot6Rn1NCA7ddS3ABcx9zsEgjA8A47o06nbgxrp1EYQpVWZW2eQ9hKnTYKY8QUqYmWbdZ7wl7cI4PRzSAvPBpYspnPcwSVlVaXz7uJHC9+9H5eofUPHll6j85htUb/k9qlQ72LkzWsx7G0ndutXK+jcXbUG10Ot3cverh0HHLsuAa5m6PMI90wdygJIa43jIv/zqywkLXZzs3LkTxx57LAKBAI4++mh0794d6enpaNq0Kf7617/i3XffxdatW+tUqh0vFRUVWLVqFSZMmIAWLVrghBNOwObNmxu6WATRqLj33ntRWurvufLyyy/XcWkI4uCiqKgIQ4cO9RX3mGOOqePSEIQ3q1evRn5+fsx4xx13HJKTk+uhRARBEMS5556L888/v6GL0eCUl5dj8eLFOPbYYzF16tSGLk6D8sorr8SMo2kaBg0aVA+lIZz07t3bM7x0++f1XJLawj5wn9d7K4JX4rfZf0Z1yU7XsmBGa7Q+e7ozhTIp7BJt27w6LDdwRIuGF2uvWLHCM7x79+4R0/z666+usJoMptSmTRtX2JYtW3wNPO7FES2zoBltHeYeF4Au2w6jfOdqFHw+GVvfuAoFXz0TU6rd4cj2uG7UdZC/h1sDyBq/5RttZSpCAPv27cdTT0xFq6atcM2wa2pNqn366adjwXsL8PWKr3HJpZcgEDTaUJ2ncoy2Zq9f5F1himCbgUUUUct2nFjtY5Han/20DiSa1iwb3OVVl5v7z/FihWu7/b5RcZC8Z0YQBEEQBEHERtO0xlm569S1KTp2bbyjqzfWstF+Swzab4nR2PcbQPsuURpr2Wi/JQbtt8Sg/ZYYtN8Sg/ZbYjT2/QbQviMIgiAIgiAIgiAIgiAIgiAIgiAaJ0IILFiwIGa8AQMGHFIdSIQhB6y9DGN8GhDP7VTLJa2wETOInJ9TXulLqm06HS15YzSptm0dDqm2FEIL6ILq9KR0BLWG78iYCGnBNLTNbItQIAXcEGmHTZl2GEJwU7ItDKm2FGrrwmxLsA0IU6gtuDAl3HLnq3JtVZIZTa6tHgfZj9RLri2EwE8//xRze5s1O7jbqf10vLth5A3o1auXr/x2hsN4oKhQyV+VKzObrNkltHSkkXJFANi/bBnW3jzG3hH4MCBcWYk3rrkS+evWQsqv9Y+1LzXoE6ocG3DuT3t8Kx6zHSPNMS/Tv1Jc7Fm+U5JTbOtyTqs05iOnli2S6NejW3uUOce80mfdmadwTDf/x98RbNkiZpn9EFd9x+sA1VSureYt4O70Kx+fcdbLjh47Fimt88zhFuRTgQspypZCbSnx1achLPG2ql+1qjnCM+zMUCrebd4CA1NTfZXvf/P+h9F/G42jOh+FS4Zcqgu0HELoSHJtNU6k+XiZcO8E7N6921fcyZMnIyUlxdYBnTGGHj164Mgjj4yZvrCwEG++8aYrvdcnwDRoxocp0/o8s+ZhX6Zp+nfAiAconeUVubIlybXudkzOGnE1jSElGPJVXj8d8hsTNSqvvEiU5G0y8pASSNEHS4ExWAqXg6hwhEVYP1eFMETb+ocrV5e8VuWHgwFyUBkBcN3AbVwuUrZt1e+Myp1n/Q6AKc9nzPJIMOEt73dtMnNdiMY54paua0xDWVWpUSc9TGAMGddcjZYL5yPYsWOtZbuh4OfIq1QkEzC+VPmE7RtWPPPal+dAA1+3WVlZeO+D9xAIRB6gIV4451i/fj3WrVvnW8bbGBBC4Ntvv0XHjh1x4403gkeRuPshPz8fzz77LB566CFMmTIFu3btqqWSEkT98eyzz2LChAm+4g4YMMDzuUQQhyMLFy5E7969kZ2d7Ss+Y+ywl0USDcc999zjK97f//73Oi4JQRAEofL222/7+r3zcIBzjjFjxiAUCuG3335r6OI0CF9++WXMOG3btkUwGKyH0hBOzj77bGRkZLjC93xxN3Aw/kYbo61bhCuw44NrwSsKXcuYFkT7QQsQ/aUYJS/zR1J9TiU5yNA8u2HP6crKSixatMgV3qFDB+Tl5UVMt23bNldY8+bNEy6HV1ohBLZv355QfslJATTLDkG2hAAcvDQfRWvewo55Y7Dnowko+W0JRDi2uDs9Ix13T7oHycnJ1vsw8ndz2fwh328xgn9a9xNuuekWdO3YFXfdfhfKy8oT2g4ngwYNwudffI4PP/4Q55x9jvdv715y7TjbmyPKtY38nXJtm7QaibePRRNnJzIsp02YHaFszuXuTWdR5wmCIAiCIIjDg0bbQpydm4rspqGGLkZEGmvZaL8lBu23xGjs+w2gfZcojbVstN8Sg/ZbYtB+Swzab4lB+y0xGvt+A2jfEQRBEARBEARBEARBEARBEARBEI2TdevW+ersOWDAgHooTf1Qq0LtWkDU4j9X3n62VelA5rnMK9gUNVv4kmobEf1KtR0rVYSAMEXRAkBSIAnpSekNLoCrKQEWQJuMPGSHcnSptggjzMOmZDssdOUpF2FdgGqItzkswTZXBNtSy61LGmHKuPWOg1Iub5cvRpNrq99ykVOuDQBbtmyJua3tO7SvzV1XqzDb+esTh+hWfi94fwGSk5N9ZTGrpBgbq6uVckQug1cfwUhi6N1vv411t9/uqwyHAry6GnNHDMempUsARJaRM8ZsL8+r8m2N2UXlmpmOmXFVgbm1Hj0twJAfDuPFkhJX+YJg6GacE14ybue3c7kpuDVutV5p3Di23SNPvx+JH6m2G39SbXmfj5SXU+Kc1LEjmlw7POqa4yWuzsNqx10zA0Ts8BypI7EtXE1vCFDV+4sqRvUrLw6kpqLHXeON7uh2Ya+Ua1td1fUPZBxhLVO/lSe4azcICORoGibl5OLZJrnIi0OOOu+defjz/52I1T+sNusJfuTaThKVaxcVFeGhBx/yFVeKTiPxz3/+01c+d999d8RlnnW8aHGUqpg6+IU6H3EdpmDA2u+2WqYQSNFCh3wn9IQF244HNAPDEdlHIgyu1+kQRrWsqyEMLgTCxrxZ15VybcHNepbM2pJr61enLvjQRfg2MbaxDWAMTGOGE926v1jLrXuK+Y8Z8V3bb92YBAOYxmwFiyZJkOECAiWV7mfjIUcwiLSBF6Dlhx8g58EHwNLTay3r8upybCr8zaiEKPvcOAa6EISZlRTbMWHGjdPr2ApLsG6FyjzgeU7Y6hNRrhfnIr9X1mmnnYYlS5cgMzPTZ4pDG845nnvuOTRp0gRvvfVW3GkfeeQR5Obmonnz5hg1ahTuvPNO3HLLLWjdujX+7//+D1988UUdlZwgapeffvoJo0eP9h1/4sSJdVgagmj8cM7xj3/8A2lpaRgwYACWLl3qO+3ZZ5+NDh061GHpCCIyXqJAJykpKbjsssvqoTQEQRCEJBgMYs2aNWjRonYGuTwUqKioQMeOHZGcnIzWrVvj1FNPxU033YS33noLxREGXz0UKC4u1gfHjMHpp59e94UhPMnKysJtt93mCi/f8z2KNs5tgBL5Jf52HV5Vgm0LL0fxZu86ZMvTpyCYoQqnPdbBPJYJZ1yB5tkNr2abN28e9u3b5wq/4IILIqYRQngOJpuTk5NwOZo0aeIZXpOB/NrkpkHwKpRv+QZ7P30MO+aNRdGqN1Bd7C/PE046AZOefQhf/LQMp5/T23ynydbiZRxXIQSqw2G8N/89DO4/CCcedyJmPj8TZaVlCZdfEgwGcfU1V+OHNT/g9Tdfx5///OfYidRGIEkMubaXQNreJqDk4WhXNqMobURebc919Q6W50C9sITZXutXy+m1fbL8tvXE0Z55sL9vRhAEQRAEQdihYb4IgiAIgiAIgiAIgiAIgiAIgiAIgiAIgiAIgiAI4jBi/vz5MeOkpaUdMp0eI4qm/fSPqWUfd6KyRz95MrDYUm3nNqudj7wkoR7rEUIYHZzULJgrnrlQETvapoVwdEl0SJyFIuw0/6eHpQRTkKz5ExcfLDRLbYYkLQm7S3Ya3ftsWjtIbR4DwIQGxhi4IdfTBAMXXO/0JRjAuGGz44BgEAzQwAFoEAA02cFMg5GjAAQHgwbB9IPGhCJtBLOVCIAVbpwPe/P3xtzGrkd3deXT2InqcI1wPeXm5mLKk1Mw6q+jYuYvAFxfkI8lLVq5svVy9qrhbhGzco4A2P7SLIAB3SY9ErMcBzPhykq8NeJabHj/PXPbdQk2U64em4bSFGo7xdSaEUdT0sm4sOXl3v8MwBNFRSjm9gEIAKBXShJUvbDiv7ULKuPc9sgwj6naI5pUO7pG20pvFzTD2ilCCfPIRaZrfsftYMG66QrBmI/nqVogwH0gI1Y9mGddwBauphf28sjOvWr5GFjkAy2AdoMvws/TpqHoxx/dRRZ6Wg26eFsKWrm5ScKQbTMjjh6uP1H0NAEwc14vun4wzwilok8oFV9UlOPtslJ8VF6Oyhj79fctv+OCAQOx8rtv0bRZM9v+kM8b57Z6PVcSedZccuklqKqqihmPMYa5c6MLKIYPH44xY8agxEO0r/Lzzz/jl19+QadOnWzh6jkS+dA69qX07KoybX3C8ufKfWn8My8+27UnTNmznGdMQ3Lg0Kp3RSOue4DEEb1FWkv8tv9XlFWXQXABjRmybA5AY4DQwJheT5NKe83IRhdwC/OZZB06Xf4gmF5vE0wzznXNKC8DhF4H5EIozzlmyrflBa7X9xT5tfQu27bbcfbJG4CQ54UhdFZF+IxBg14vBRPQ/RUMxVXFyEypX1Fy0xnPQziu6WCcksi0QRei/MMPUb15C3hhoW2Z1qQJgh3aI6lbN6SceCJCfc+EFkEqUlPW7V0LLsL6nViRZ9sHd2HGf3Y5hpRqq1J1qxLifYex+WRUubZHfO8smK2uEy8nnngiduzcgdwmuaisrEwwl0OLoqIiDBkyBN27d8fixYttMjPOOfbs2YMdO3Zg9+7d2LVrF55//vmoElUhBFasWIFTTjkFl112GebMmVMfm0EQCTNkyBDfz+aWLVuiZ8+edVwigmi87N69G8ceeyx27twZd1pN0/DSSy/VQakIIjYLFy5EaWlpzHh9+vSBpjW82JAgCOJwIy0tDT/++CO6d++OPXv2NHRxGg1VVVXYuXMndu7ciWXLluHpp58GoA8E0bx5c3Tp0gW9evVC3759cdZZZyFYR20a9cWLL77oK94NN9xQxyUhonHLLbdg+vTp2L59uy08f/n9yOw4ECyQ0kAlixf526Y+p/4uwCsKsW3hUJTt+sYzZWbH85F11KUeSxy/LTh/a3D6tY3/N830P4hsXSCEwCOPeLf3X3311RHTlZaWev6+WpNBDSOl9ZJ++yV1zzfY9c5T4BX+ByZo1rIpBg4diMGXD8aRnY5EQAtAY5rZFqZ/Ke1cENi/rxCzZ83BzOdmYsum2IPG+yUtLQ3X33A9xo0bh7bt2lpv+cTb1uQUR0dJ6tXe7ApzyKcjlckMczU7MmeAVVQf26W/u+QI9EgWSWzt2c7reEnBKy1JtQmCIAiCIA5vDu5fXgiCIAiCIAiCIAiCIAiCIAiCIAiCIAiCIAiCIAiCiIsFCxbEjHPWWWchFArVQ2nqlrileHVIXUi1VbiQ6ssInX+i9QnyKdW2AqR0OUq8Gku1hdmXUd82fWlqMBVB7dB8/TU7JRsBFsD24m0I8zA0Q5In9aBSqA1wXZaoCLYZGJjQoDEBIRgYNGgQEEyDJvvBMQ4mBagM4MJwO5qWRH9ybfOyYpZc24/4pFevXgASE57WN5FkgJGkuOZyo+PhDSNvwAvPv4CVK1fGXNfOcBgPFhXizqxsWx9JpsxZUk3r/7DFNSS3SgYMwLZZs1BVXIxjnnyqziTEDUllSQneHH4VNi1ZbBNcu6XauvjRKc3W5/W4AWd8WPdTZkiFNWZPo8q6V1ZU4JPyclcZg2CYmNPEyAfmt0wrYIm7gcjSbedJ6RnHB4leeV5nfbxSbeGxlxZqygAAIABJREFUxJyW4l+P5cIxHereHVnnD4hZ5ppQo87O8juKXFtPEqXDs6Ozs/Peo3b09ersbMuXMfS47TYsu+YaCDAEAFRDPzd1ia91fQgAYQBBCHCj53mAWfteKoDl2jXHvHOXaABOSwmhd0oIBzjH/PJSvFVWhtVRRKk7tu/As89Ow7/u/icAawAH14lRi4+RFStW4MNFH/qK279//5iyRk3TcPnll2PGjBkx8xt3yzj8b97/zPlIUm0/Z6Na5zJ92cq1JYXITom7EB51MLMsAskHjWjDH/zAAYQ3bQIvKgI4B8vMRKBNGwSaN7ekxR4S+3hpn9UBa/eugWYOrWAcUctMD6FB/x8zDhTj5v6X15a8zvRjpQu1DQu2UZcL67EEB5iu51bvGVK+r2cvbA8dWecz78GaUk4nhmBZCsAtObtczJQw9cQDKsOV2Fa0FXlZbRPcm/GTfMIJNc4j65ZxyLplnD5TXQ1RXq5LqkMhIFA/MhUBgR/zf7Dk2Obd1aqjWHYZ/RSQ9R5rOUzJhL2GZEQ0xdxKuJmHXE801DSRY8rBG8xsFfGF8zsUCqG0vBT333s/HnnkEZSVlUUtweHC2rVr0bJlS3M+oYEAHLz22mtISUnxLcciiPpmx44dWLt2re/4//73v+uwNATR+LnkkksSkmoDwIUXXmgbvIEg6pOHHnrIV7x77rmnjktCEARBRKJZs2bYunUrLrroIixatMjXIIWHKxUVFdi6dSu2bt2KxYsX47HHHgNjDO3bt8d5552Hm2++GV27dm3oYsbN66+/HjNOUlISTj311HooDRGJ9PR0TJw4Edddd50tvKp4Kw78Oh9ZXYY0UMniJMJvXrzyALbOvxjle773XB5qeQJan/O8zMRX/uZw78x7vTlpDftew6uvvopvvnFLxE855RT86U9/ipiuuNhbVJ2WlpZwWSKlLXQMTBlXnmW/+5JqBwIBnHzWSRh4+YU4te/JSE5KMd4bElBaLfRmDvk+EmP4ed16/Gf6f/Dm7Ddr9XfmJrlNMGr0KIwaPQq5ubnekuea/H7rfCHEtdjd3uzZBq22WTtk1M6BnZ3Yyq5mGUtIHeX9s1hp/Qi1I+VDUm2CIAiCIAji0HtDmiAIgiAIgiAIgiAIgiAIgiAIgiAIgiAIgiAIgiAIT/bt24dly5bFjHf++efXQ2nqBl8dk2JJpv2sx2/EekC4Ov45cIrVXBn4X5fMgQsOxiwzn5dUW02UqFRbVTseylJtSUZyBvIy22JL0WaEOTdkiAwaY7r3TuhSvTDXZXemYBsMjElltSHF1gLQwMFhyLUNOanGNFOqLYWqll3Tn1xbIiCw9fdt4JzH3LaTTznZlq6+5doMTN+uKJ0Pva/rKAZX6aOUnSKV5AvfX4j2bdujMopAVjKrpBiXpqWjczDo6eOVYc5SMMAV35I266E73pqL8j27cfyMmQhmZcUsy8HCgR078NoVl2H3mh8AWPJRpzJSgyUCVWXAmm05IO+QzmVOEbcrb2PtNxUUeJbzpsxMtNQCZhmdekq7bNuNenkiQpy6JqLs2xEnVh4R55VLJ5ZUGwCa3jwmxtpqh4TEuqpg20eHZy+5tp7ELdi23XuFUJyosc+KNmefg8zu3XFg7Vrod3mAG0dWg/4s0PMTCMAYgMG4U+vPC31a3TzrmAhocA62IZRt0eNnahqGpWVgWFoG9vIwPq+swDMHDmBTdbWrvM/9+zncfsdtSE5K1p9BwhrIgakWcNMX636mxPOcufTSS33FS05Oxpw5c3zFffTRRzFz5syYz8cP3v8AlZWVSE5OjhjHff34q3Op54l3xkYtS8Y3xBGWiFu/OKOVLRLVv/yC8k8Wx53ODyknnYikP/whrjThrVtR/PIrKHv/fVRv2OgZJ9CiBUJ9z0T6FcOQfNxxAGomPWiV3hob9q9HVVitBxh5cQCaMO3ZTDAIxsANE7ouf7CuO3nKcyEMObYu2GayjsasmppRcD0dk+tk5vGVC2JdI+p69XqmrDha26HKu63ziBvrs0TO+0oLsGHvOlzS4/KE9mWjIBgEy8io99X+sm8DDlQUgTHNGASBmXVPU0ZtfphVNzWPLrOOn/K81Y+N4+9D5X7ieW7YrNiwP/MiEaUa7Yd/3fMv3PWvuzDxvolY9OEi/PbrbygoKGgweVdmZiY6d+6M3r174+KLL8bJJ5+Mjz76CIMHD/Y10FBtU1sDic2aNQtpaWmYNm1areRHELXJ1KlTfccdOHAgLrzwwjosDUE0bnbv3o2lS5cmlDYUCmHmzJm1XCKC8AfnHMuXL48ZLzs7GyeffHLMeARBEETdkZycjPnz54Nzjjlz5mDevHkoLy83P5WVlSgvL0dxcTE2bvT+Da42SE9Px/33348//elPyMnJQVlZGVatWoU333wTGzduxObNm1Ht8btzQyKEwObNmzF9+nRMnz4d6enpOOGEEzB27FgMGjSooYvni++/9xYZq3Tq1KkeSkLE4uqrr3aJtQGgfM/Kg0es7QGvLsO296+IKNVOa9sHbc9/Hb5efvFqkHcl01vC0lM154J6Y8+ePRg3bpznsgceeCBq2nKPAaEBICUl8cFUI6WtibA6K8b7C+06tUP/y87FOUP6oXnzZghqQQS0AAABITg4GBgX+rijRutnmAt88sEn+O9zL2LZp7Hfj4uHvLw8jPv7WFx73bXIyMiMGE+2aZrtTH5/J4/0okgEIrU329bpIaaW8axg90oSlk/7SOYaVDlWHrUk1I6UB0EQBEEQBHFocGj3LiAIgiAIgiAIgiAIgiAIgiAIgiAIgiAIgiAIgiAIwmT9+vUIh8Mx440cORK33XYbwuEwOOcIh8Po2LEjBg8ejIsvvhg9e/ash9LWEY1Iql3TfFSJXZRInutjTiGaB+4OWGoSZd3OjliqSNuYZtC/nVJtuxxSarTlLDdjHA5SbUl6UjraZbbD5qLNADiY0KD7rXUdquyAx4SuXWSM61JToekSRqZBAyBEGFzoy7khNoSArtpW5NrCJsmLLdeWGMH4/PPPY24TYwxHdz3aFhZV6NgI+rLJ3aJoKgE4OidGKWeT3CaY/MRkjP7baF/rur4gH0tatDLliFJk6bxIhRLmlj0zXYArLPGzAMO+pUux7Nx+OP4//0Xm0fbjcDDy+1fL8db116Bk927zEPiRattl2JacUoM9DpS84FimrgPQr4EvInRMZgCGGxJOh/fWk6juSY8F3nHd0u6a4JS2e4VHT2VP75Rlq5LPaLnIdMlHdEDW+QOirr0mVK1ZAxG2RMjBtnnQmjaNX1wpAH6gyDYfPbo7gissUh6pIbCkpKhlYYyh61//hq9uGg37mWZNMwEIpnc5l/c9+7SOZkxrRmop6Q7ALgBW83ae2820AAaF0jAolIYXS4sxsbDQVuRdO3dh3tvzcMlll1iB8hGlyrVtm5mYXHvq1KnYvHlz1DiSe+65Bxk+xbo5OTn485//jC+//DJqvKqqKjzw4AO4d8K9jnqaOmWFu84LWZ1TZdr6hCXJlvtO1qqsB5yZtR6u1sv0qeRAUtwd0gGgcs2P2D/h3rjT+SFnwj2+xdqiogJFkx7BgRdmAjFkOuHdu1Eyew5KZs9Bar9zkPPwQwi0aJGwXJsxhrz0tvilaKN+cVlL9L3MAaYxCDCEhS6j1gD9OAiAM1NPrV+DggMQ4IJDEwHjmHFAk097WVfTzHPfVm61rif3j6xPGOVzRTe/LWGzekFLYTOXgghjzTDqiEI/rfB74WZsKNiA3SW70CK9Zdz78nDm253fAMYAO4Ax0I4awXEsbDUVo/5vXsOqTNs0r5vqdH2WMSPcw9vPVOGE+z5sk1HUUKitomka7p5wN+6ZcI8Zlp+fjw/e/wCTp0zG99/FljolQlJSEvLy8nDCCSegf//+GDJkiKfk5ZxzzsHevXsxevRozJ49u0EE27XB9OnTcfLJJ+Oqq65q6KIQhI1Vq1b5infSSSdh3rx5dVwagmjcjBkzJqF6q6ZpmDt3LnJycuqgVAQRm+eee86X/PSCCy6oh9IQBEEQftA0DcOGDcOwYcOixisuLsbEiRMxa9Ys7Nixo0brzM7OxujRozFhwgQEg+724j/96U8YMWKEOT9p0iTccccdNVpnXVJSUoIlS5ZgyZIlyM7OxogRIzBx4kSEQqGGLponu3btQlFRUcx45557bj2UhohFIBDA4MGD8fbbb9vCw2V7G6hE0Yj9N4wQAoJXYsei4Sjb7t3mknFkf7Tp958o64jRGikc8wopwYZ5cUEIgREjRmDPnj2uZVdeeSX69OkTNX2kwQkDgUDCZfK6/wLwNdB4JLzue6G0EE4bcCr6XXIOehzfHcFgEAEWhNnSJTiEkO+zWG1bhYVFmPvKXLz03MvYumVrwmXy4uijj8bfb/s7hl4+FMnJcbSdMeudBHWgW9/pPdr03KvwkGubv/N7tyu6gx1trF4NRjVBzS4BqXYkGTZJtQmCIAiCIAiVw6OHAUEQBEEQBEEQBEEQBEEQBEEQBEEQBEEQBEEQBEEQaNWqle+4+/fvt82vXbsWa9euxQMPPIBRo0bh0UcfRWpqam0XsUYkIg+xEvuN1jik2oAU7EXpLBSlT5AUK0ZKaxMHi4j9q6x8ZOcnD6m2jOeUatszUjTbwkohAISCocNGqi3JSM5E28y22FK4BUC1ISvUVYlySkqXmdAgmC5U5kIDAwcHM9SKUOILaEwP4SJxubZEFzYC36xYEXN7QqEQNM0SPUoidhqsRRlfPHh1OtSJUiBjkRRvqt8jR96AmTNmYuXKlTHXvTMcxoNFhbgzK9slILaX0e62lGHMsYwZWyNLXfrbr/j8vHPR48EH0X7o5THL0ygRAl8+/SSWPPwgeFWVbbujSbVhhAVsyxk0psfTlDSasSwA+zJVMCrXpwEo4gIPOaTAkmdyc13p1P8781UxlykHNVJcv9TWJeV+DkRb6hBpO6dtYl/vXNRrIWf4cFP4WduIykrsOm8AwC2xdpNHH0H6sMsTEuvuOPZ4iDg6kke688QKbTL5caRfcnHkjI3d1WHghVh57wRU5efDKddmYLo42wzWJ6Q0G4IhwPQ7tnr/kcJtKdt2OHfN1Tt9vGqcq9MyMK+0DD9U2ffVM08/q4u15fNHCrWdJ4fN4xqfXLu8vBy33357pD1no1WrVrjzzjt9xZU8PvlxnHzSyTHjTXt2Gu5VJNRqaaPWFz3qXbLOJqBIkoUjHwZYg5kIM4hDDdM/yYGUmOVvrPC9e5F/5VWoXP1D3GnLPliEyu++Q7OXX0JSjx4Jy7XzstpiY+EGcDgHNjL2O9cfRPr+l99cl9oL/cbPIaAZZ4UwnwWWcJtxoYczU6ftqtcxI7FgQr+FcmHWy6znEot4rdhg8u4gACbs+8UpHzEE278V/gowhs82LcHFPS71vf8Odzbu24C9Zflm/R2wjpPtH7OOnKYxW1zAXk8CmOrOtuIqf+ypgm4ZHlFawZR1yVF3jHCvNImI+r1o1qwZrrjyClxx5RUoKipCv3798PVXXyecH2MMubm56NatG/r27YuhQ4eia9euvtOHQiHMmDEDM2bMwLfffos333wTv/32G/bt24fCwkIcOHAAxcXFKC0tRUVFBSorK1FdXe1r0LP65MYbb8SQIUOQlpbW0EUhCJOCggJf8fwM+EUQhzqrV6+OO42maXjnnXfQv3//OigRQfhj6tSpvuLdd999dVwSgiAIorbJyMjAww8/jIcffhi//PILpk2bhkWLFuH3339HeXk5wuEwUlJS0LZtW7Rr1w7FxcVo3bo1Nm/ejLKyMmRlZaFz5864+uqrcfbZZ/te7/Dhw/Hiiy8mXG5N08CVdoK6prCwEI8//jieeOIJ9O3bF1OnTsVRRx1Vb+v3w/Tp033Fu/HGG+u4JIRfzjrrLA+xtlvQ3Dixv6AieDV2fnQjSrZ84hk7s+MFaH3ODEf6GET5vV8o/weE8Ztr/fPkk0/if//7nyu8TZs2eOKJJxqgRJF/J67JPVOVdR99/FE4c8iZOK3/KUjPSNdl2kx/J0VAbwsRsLdvAcAv63/B7OdnY95r/0NZWVnCZfGi1wm9cOvtt+KCCy+Aplnv6Njwahj1wJRdJzCgs+1lEK+8zdYj4StcaSaOWlbPNH5R846UNlK4bPr0GGzZShpfgUiqTRAEQRAEcehzePUyIAiCIAiCIAiCIAiCIAiCIAiCIAiCIAiCIAiCIIjDmHjE2tF45plnsGTJEsyfPx8dOnSolTxriq/ORzE65cRch8+ItSXf9ku09cXqTGQJFaNIg/2UQUQWVyaCPJ4pgWQkaUm1lu/BRHZKDlpkVGBH8TZoQjNUiVIAbGizDZEeE0ZPOgZoAtAQAAAIxiGEhgAEhCmF1NWNAsJTBi1xzkdi3dqfYsbJzc1NZBfUDVE6HDpRJdX2fn+KgNu5ixx+yQXvzUf7th1QVVUVc32zSopxSVo6OgeDSrZWgb303hqAMKy+lLoEUYAJa7kw8giXlmL12LHY+eGHOHbSI0hp1ixmmRoL+zdvwvybR2PLF8scwmvrzmNJs+1SbacgWwNzpXcKtgFLns0AQ8LNbPkwAI8XFmGfR2fhY5OTcHJKyCyXhSGrV0Jq787JPKYSx09f11iXUlQJt4gskxYe00hJRs5ldSdkrVqzxibVdpJwZ2efePVf9u7THMfRVaJqyUnoNOwK/PjUk2au8t4WVs5LbnhRbWFGIVS5NsxcrDuU+pzSQ6w5L6m2LOJV6em4bb9drP3FF19g/fr1OOqoo+zPKSjPK68M4+Ca4degvLzcV9w5c+bEnf+JJ56INm3aYPv27VHj5efnY9GiRTj7HKccxv7AitjpXS6Xg5kIYd83puNYThjSAWXwEzV3eR5o0BDQAjG3szEiSkqw5/IrUPXjjwnnEd69B3suuxwtFryLYIcOCcm1Q4EQckO52Fu6F0ID1OPJwHTdttDn5P8F148FB8AEEDCOMxf2a0uX2lsiYwE5gIrynDJk9FKUbGEIsQV02ba6zFFPUrdYH5SFW+Ju4YigJGBgEAzYVbwTxZUHwJiGDQU/Y9uBrcjLbOtr/x3OcMHx9fYvwQyptsYcQ4gwVYbOjL8JjJqNZi3RNM089PK2aamwLSm3gKw/OW6rwgoUTD8nE73nOvO1SblrQFZWFr788kvMmT0H48ePx5YtW2KmSU1NxRFHHIGTTjoJgwYNwnnnnWcTuNSEXr16oVevXr7jb9u2DdOmTcMDDzxQK+uvCWVlZbj00ksxf/78hi4KQZgsX748Zpy8vDz9fkcQhzmFEQb9ikR2djbmzp2Lvn371lGJCCI2xcXFWLduXcx4bdq0wZFHHlkPJSIIgiDqik6dOuGxxx6r03UUFBTgxBNPxIYNG+JOq2kaJk2ahH/84x9m2E033YSnn366NosYlXA4jEWLFuHoo49G586dce+992LYsGH1tv5oeMl9naSmpsY1UBlRt7Ro0cIVVl2W3wAlSQDbYI4cu5eMw4FfvX+vyjhygEOqbSb0l78tboQ09fvqDwBg8eLFtvuRJBAIYPbs2WjatGnMPCK951GTds5IAu2a/LaakpqC/tf2xxkX9UG7zm2hMQ0BFgAXAgz6YPGy3UsYA4sKpt8zP1/0OebMeA1fLU180EUvGGMYcMEA/O2mv6F37966UFtpi/Has862zFj5x31e+YwfaSB5U7CtDtarfvtZR21fCzHWHXHAzwTaFEiqTRAEQRAEcXhALcYEQRAEQRAEQRAEQRAEQRAEQRAEQRAEQRAEQRAEcZiQkpKCdu3a1Upea9as8SW4qQ9idv5yuuRsiWNkLjtoRYkoHP8aBcb2RiyXazaanNuI4xQ4Oqx7Qkr6jER6pzHoAkfhTucSPMp8BIeAQEALIjmQEn07D3FaprVETkoTVPNqhEUYYREGFxxhzvX5cBhhwcGNcM7D4ELY4glwhAWHEFyXIRr/uBGmyzX1TpBczsv/c+XsEY7jZrBp06aY29G2nSVQdKaPeO410KUUuSNetA64RlqHIJAxhqZNm2LKk1N8rVsAGFGQb7tleUl2NWNKc4Qz14fZ8pJCxZ0LFuDj007Bplde9ug83LjgVVVY/vSTmNHnFPxuSLWlHNuhmLTCY0m1jRkNDAEz3CnaVvKWQkpHnIVlZfi4vMxV5mTG8GyTpq7joiowVbmk84wz4ysRnXHj7fpZk66i/vvTei91nsvyXq9mHClf1dmaee65CGRnRy1BTSh9c66veI2y46374vc86J0uvxyCMXDAEPcK72ljp1thUthshQFu1QA3prhtmTDjOIXckgGhVM/NeufteZbAV91WeHT8dqwvVtj69evx5htveq7XyWmnnYY+ffr4iutk3C3jfMW7/Y7bAbjUxzHTufaDlAsoB0c+yV2nhJJGlWzLOkBSINlX2Rsj+/91d0SpdnLPY5F16z+Q+/RU5E57FjkT7kFqv3OAgFsizvftQ8Ff/gpUVwNI7Ppvnd4GHGFwzo06m34VyToZ5xxCyPqbAHIzkT31XuQ8fT+aPPMAcqY+gOxnHkSwcwcIIcCN+rasu6nXoVDqcaouXahXoK1iYD3jBAS0tDQ0nfEscmc8g9wXnkWTGc+i6QvPIti9KxgYuHK+MaGKH5SzVZFLCHCs37ter7cYIuWPf/0o7n14OPLDntXYX7Ffr7sZFRfGLEm6Wtdk8puxCI8ARbqtfLvrjLK2AmVdai729XkiK5uOdHHjyiN2LkMvH4rfNv2GPfl78K+7/4Vu3bqhWbNmyM7ORuvWrXHeeefhySefxM6dO1FaWoq1a9fihRdewAUXXFBrUu1EyMvLw8SJEyGEwH//+1+kp6c3WFkAYMGCBfjss88atAwEIXnwwQd9xcvLy6vjkhDEwUGsAX0kzZs3x80334yCggKSahMNzsMPP+xL7NdYpKIEQRBE4+Xjjz9G27ZtE5JqZ2ZmYvny5S6J7dSpU7Fo0SI0b968torpm40bN+KKK65AdnY2pk6dWu/rd7J27dqYcXr06FEPJSH84nXehsv2NEBJaoLA7s/vROHP3gOfprXtjTb9/uNKE98aosUXgBCoCtdvW/ovv/yCiy++GOFw2LVsypQp6N27t698kpO923i88vVLpIHEI63LD/1HnIuhf78ErTu2UtoybC0fepuI8e9AYRFenf4qLjr5Yoy75u+1KtXOzs7GmHFj8MNPP2DOm3PQp09vU5YtByu1k/i5IX/TrwvU3/u91gsAtl3tbMT10eYcowD+Ph7rNts6PPZNtO2KWpzG2LZPEARBEARB1AkN9+YHQRAEQRAEQRAEQRAEQRAEQRAEQRAEQRAEQRAEQRD1zq233ooxY8bUSl6lpaW1kk9N8CXVjpg4Rt7w6hzlEacxIIsRpWOTLCtzGrIdy1VsQlQptxQecRXRJdOYQ9DoXodbqi1sUm3GGELBkPeGHGa0z+qA0qoSlFWXgzEOAQ3M+D+YphtQmWYcHkO4zBjCAggwpi8GADBoTAPnHJqma4e54LqAmGmA4GBM08OYBhgSTsFhGJwZmBAAY9a5BIbde3bH3IYunbvY5nXBJ4s4ryyomRE4ErKjng9kERiYoz+htR+ilVEAGHnjDZg5YyZWrlwZc307w2E8VFSIO7KylWytAnvtEg1wlU1jutA+bC7X8xAM0ARQtW8/Vv79FvwyaxaOuftutDjl1Jhlq29+XvAuPp14H/b9shGW/FqRPhrxTGk2c0oiYYqzpSxbMxIFwBRJN1zT7g+zCbq/r6zEg4WFnuW+N7sJ0jXN43asXqVW2WsH5jGVOH4uj1hxnNJlG4r41ylb9konIJBz8cU+SpUYFV99jeJXXvUdX+2A60cAFQ9eInOvY+p7rYr4P+uII9HsuOOxd+W3CNsi6OclV+4w8nqQx0QuC8Aqj/N4Mce31/Y4b78Muox+WHoaXi2x1yvfnvs2br3tVj2NEGbnddfzIoFnxUUXXeTr2AUCAbz11lvxZa4wbtw4/POuf6KioiJqvNWrVmP3rl1o2bIlAPfxdQ5m4toFQrj2rRO9LmfUu1Tztk3EbS1PrgOxdvY/7wKrocA25aQToy6v+OprlLz2uiucpacjd8pkpPY/z7JJG2TcMAJVP6/H3pE3onrjRtuyytU/oPill5Fx7XA9H8biuu5bprcC28MgwCEEA2dct89rTK+TG5JqxjgABoSSkdz7z9BYAJrGwBBAgGlgTDPWKwAWUOrYXH9CCUDPTg9npgSbKdeeAONGfYYJMH3CrHsjGEDKmX3Mer9MAxjbbNttwtqPquBdWHWmsqoybC7cDBjPZ3Bg+4FtWL1rFf7Y8ljf+/Bwo7SqFF/vWK7UeaxvWd8BpGAC0Jgx3AiTWgkpntDr+xrT9EFHmGYcM6bas415pqzJONQCYJoR5iWxcMqvGaudunsN88jNzcWECRNw37331bAg9c8111yDyy+/HMOHD8fs2bMbrBxDhgzBrl27zL8ZCaIhuOmmm/D000/7itulS5fYkQjiECc/P99XvPHjx/uW1hNEffDiiy/GjMMYw1133VUPpSEIgiAOVsaPH49JkyYl9Ft9z549sXTpUmRkZHguP/vss7F7927MnDkTTzzxBDZu3IiyMveAq3VFUVERxowZg1dffRVLly5tkMHB1q5di/Ly8pjxBg4cWA+lIfziLdbei7prfE+E6Nds/lcPYt+aGZ7LQi2PR9vz3e0AvtZhNqbEbFEBGFBRxaPEq10KCgrQv39/FBQUuJaNGjUKo0eP9p1Xaqr3oLaR5Nh+iHQvSEtLSzjPMOOwmqiMNir5AzUALgQ0JrBp/SbMe/FdfPjWIpSXRW9zi5eu3bviL6P+gsuGXop0j+eBl5fZ9n6L+eqT0papfHs1nKrvmcR6fiUik5bpPN8Bi9XO7dXIW9u3DefrZjHk1wnvA5JqEwRBEARBHFaQWJsgCIIgCIIgCIJB8kNNAAAgAElEQVQgCIIgCIIgCIIgCIIgCIIgCIIgDiNGjhyJqVOnYsOGDTXOq6SkpBZKlDh1LtVOYFnEvOu6v46XidNrvQ4ptrMDkrpMM5YJe4SIckcp3OOcG2I1n1JtITvFcXNpajA14c5Rhxoa03BkTif8uHeN3plQAJomAKFB91wbMm0IQ/0rII9emGkICK4fF6EB4G65NgQ0wW1ybWEeWGGI9RgEM+SrDrl28YHimNvQ87ierrDGLNeO1MkwamGMRar41RRVCoEF781H+7YdfHVWfbGkGBenpaNzMOgqhSy2BqYfO+h+Titcn7cLwYVNlGgJcxkKV32PJRcPQfNTT0W3sePQshEItje8/x6+mPwodn7/HQDrXmSTPUIVaOtiSXXbANhE2JpydgVcy6SEm1n5yeXMva6vKytw1779nmU/ISUZ56amuMoIJU+vbYEzvmIojpUmFrFku04iPUKi5+Fvqeyn7iVYduaiSpsD2dlI79M76joSge/bh5JXZ6No8hSgurpW807q3g2i0kfndFVIG2UxAIR37QQv2GeLzsBiHmC103CHCy9E/spvAej3CmMttvsvgzFmAwPCsMTbEinZlvebAKxjyiEQAHMcY+vead2b7JwTcou1v/32W2zZvBntO3QwO5YzJu9pltzYlLkahbfqGda2q/f02a/Oxtq1a6PvNIMxY8agWbNmvuJ6oWkaLhx0IV73ED2rCCEwdtw4zH7Vh+BdrXdBqV8JhyTbWCafAUKmVetu3NIzC9OkLHSpM6t9oWrGddeCpaTUer4qRY9PdgcGAmj24n+QctJJEdMlHX0Umr/xOnaf1x/hnTttyw489RTSrxgGlqzLxuORaydpScgJNUFB2V49wKhycaFec7pkm+kVCTDBjXVoxtUkpdZ6XU8XZwPCkGoLJusd8jww9dqAevyN+y/UQ8ugC76Fh5hAgyXfZkK5MQvrXBLOuo+shQA/5a+FENzYLvlMZViyeTE653ZGWlK6r314uLHk98WoCleCSWE2YJ4b8uLVzJqNPJj2modMqzmWW/Jt85Sy5Nl6BPNcsgknjHjmHVyYFV8zXzWu815jG6AmQsWEBBc6ycnJePXVV3HttdeiX79+tTKAh6Zp6NChAyoqKrB9+/aY8fPz8zF27Fg89dRTNV43QcTLxx9/jH79+iEcDseObPB///d/dVgigjg4uPHGG33F69279v+uJohE+f3337F169aY8Y466ijk5OTUQ4kIgiCIg43y8nKcfvrp+Oqrr+JOyxjDzTffjClTpviKf9111+G6664z1/vJJ59g8eLF+Oabb7Bx40bs3r0blZWVcZfDL8uXL0fPnj2xevXqeh8Ia/r06b7ijRw5so5LQsRDixYtXGGCV4FXFEFLyW6AEsVHwfdPYu9K7+szJfdotB+8EO6hpyPh990eb8HwgbL6EWuXlZVh4MCBWL9+vWvZhRdeiCeffDKu31CzsrIiridRIr0fVpP6elV1JfTGCwEw6/0hDgHwML757Fu8++J8fLfs+4TX4YWmaTh3wLkY+beR6N3nNGhawNaSaUqx64F4B3R1Z4AE3nux1g3EIdiuDWTTuI/9S++MEQRBEARBEPFAYm2CIAiCIAiCIAiCIAiCIAiCIAiCIAiCIAiCIAiCOIxISUnBokWLcPrpp2Pz5s01yqu0tDR2pDoiaseiWH1r6lKq7Wf9zjwT7CSlpmPSKhs1gVeQJdO0C7flPHPFt+Wnyh2ZInnkXJevCXs6u1RbmPJHo4scBICUQAoCLBBjYw4vUoOpaJvRDpsLfwNjAoLrgkONCTBhybT1TocahAZoDGBcAEyDZgqYLbm2PGZMCHAGm1xbNykClpBReMq1f1j9gy/h1YknnegZ3uBybZ84JdWqKtk8px0CQUDpBMkYmjZtiilPTsHov432tb4RBflY0qKV0g/SUhJ6SbNlN3quLGNMQLNdskZuhg/R7HovBPYsXYpdSz9D9jHHoPO11+OIQYMRTEuLb0fVgPJ9+7Dm9Tn4/r8zsfeXjWCwxI+A/fAz28eSaqvLnFJtzYgQAGwqyoASR/1mMK4h6MJtmd+qqkrcsW8/wh737RBjeLpJrl1Y6VF+NSziqe08l6Lko4bW5mUSTaotoszJEGcfXqdQU3gsVzyt5jIBgYyzzwYL1qzrQ+Wq1ahcsQL8wAGEt29H1bqfULl6NRCHtM+LSB2OW8x/t0b5OhHVVdh55lmmWNurDH5of955WDHhbmjCLuWXsmx5V5HHwH5MBLhgCMhnP+zHWc4bTxHX+c080sjwPyclI0vTUMTtgoJ33nkHY26+2apPSLm2nw7tHos55/jrX/8aPZ1BkyZN8Oijj/qKGxEBTJk8BW+8/kbM+t47b7+jD07iEKNEqnsBiNpZ3lEMOAc0kSJts1jK8uRgUuxMGyFV6zegYtkyV3jmiOujSrUlgRbNkfPAROy9foQtPLx7D8rmL0DaRYMTKlfz1BbIL90D8woxqw76FSeYADdk2kwwCOMc59DDODQwISCYPGAcYAFwyAFQdOEE06trkDpuJmStRYOQz0pmrNeoB2rCciRb6HUX243AKC+3mRSEGc0GY6iqrsBPe9dZA1Qw45kugPKqciz65QMM6npRQvvzUGbjvg34dd9GaEyDxnRBNmBMg4ExZoRb+1SGadCMac0Mt2qs1rectomx1TBZB1OOu+t+yph5D2byRqJItp33Z/mEsZJbcX25bw5Dzj77bHDO8Z///AcTJ07Er//P3nkHSFXdff97zp2dLewuZakKLBjFhopBFIPYNWhsPLFEI2CJijVKzEtiomKCLYrtQY3GQDRGoygg7QFUEKmKioAogjTpfStb5573j3vPueeWmbkzO7ss8PvgODOn/m4/M7P3c9auTVqHMQbDMBCJRJCVlYU2bdrg1FNPxVNPPYXi4mKYpol27dphz549Sdt68cUXcd9996F79+6ZWByCSMg777yDl19+GXPmzEm5bm5uLu64445GiIogDhzKysrwwQcfJC3HGMPZZ5/d+AERREgefvjhUOXoPE8QBEEEsWzZMpx11lkoKQmeBDUR2dnZGD9+PC6++OK0+s7JycHFF1/sq19WVoaZM2fik08+wZIlS/DNN9+grKwsrT6CWLFiBe64447QoutMMXPmzKRlWrZsiQ4dOjRBNERY2rRpA86tybZ16qt2IdrMxdolK/6JnYv+GpiXVViM4is/gXv2yBRJ8FtN0O+feysyOzFvEPX19bjuuuswP+D3jTPPPBNvv/02DCO1v5+JRqMoKChAeXm5K72iIvmk6fEoLS0NTG/dunXabVbHqqD+Wsj6YQP19fVYOG0e3v/7BGxeuznttoNo2bIlfn3jr3HzrTejuFux+u4dQPIf2hvx71UaLNdO1Db8fw8W1H8QQoi0v8OP+ztuiPWYCaE2TeZJEARBEARx6NG0U5ERBEEQBEEQBEEQBEEQBEEQBEEQBEEQBEEQBEEQBLHf6datG+bMmYOf/vSnDWpnf4i1hRCNJtW2Vc8p5yVDxhz4sKWGKT+C4ku0bpIstwnnpkqm0t03VyWUamvPsEV9pum99TC+VFsI01ZDc0SNaPxgD2E6tuiI/Gg+YiIGU8QQEybqzRhiImanmTCFiRhMCPu1JUG1HypdqLLytbDLyO0ACAhT7qOAKUxIE64QAhs3bcKA8wegz0/7hIq99ym93fum62Wc/cRLY9xHmOB84b1ZT8RJD2pP3aTnWeRbb7sFJ598cqjQtsVieLysNPCw90qWvVJp/cGZEzX35kGqEx3hdOny5Vg87F681/NYzLtjKH6cNhX1VVWhYk6VmtJSfPf+e5g4ZBBeOuE4zH7wT9i7Zo0SWct49WcZpyXLZkp+zV358aTaLK5Um2vPBgCDQaXJ8gIMT5WWBkq1OYBRrVsjmzH1B/pB2y3R6Vy91zL0Mv49z6fHDOwrFTJxmIk4z/KNfYkIrBdYB0D++ec1OK7qTz5BycMjUPb0KFS+9TZqlyxpsFRbR4pEG+sm3X3vT0Bs7TpfetYxx6TUTkGXYhT2OBr2WV096w8TAiYA05ZvO1cGvQxUmv7aehae93Ic5ReqSyKM4fycHF/6xPGaIC7oRAgoQbCrUz1P48477vRJBOIxZswYcN7wW246deqEE088MWm5mpoaPP/8C4kLJRl7uS+1AnLyhaA2oI0b1XjU3k4R3jCR/f5i34QJvjQWiSA/pEwdAHJ/fmHgcbXvvffSjqtdXnuYMGHa4zV93CXThXDGXqY2jhNyfGa/l5haHqAdb8IjT1fPch9RVm/Iisy1m+vTWsCuY9rDQEdor+T20vMtxxuMQQjgm53LUW/WwyV4Zra0mXOs2fMDvtmxPO11ejBSWVeBT378GACsCYrgvtI7W8ZJ5XKkIuz3jsncSmf22Ic5YyDGZS2mxoJ2Fdeztfu4e5fbMy4s4Vut3fBkQqBxIHPjjTdizZo1EEJg7969WL58OWbMmIH3338fc+bMwffff4/S0lLr3GGaqKurQ1VVFcrKyrB+/Xq8++67KC4uBgBwzjF+/PhQ/ZqmmbZgjCDCUF9fjwcffBCtWrXCr371q7Sk2gAwfPhwRBo4AQ9BHOiMGDEi1KR33bt3R07AZy6C2F9MnDgxaRnDMEisTRAEQfh48cUXcfLJJ6cl1e7WrRs2bNjQKJ95CwsLceWVV2L06NGYP38+SktLUVdXhzfeeAPnnnsuCgoKGtzHq6++itmzZ2cg2vCsWbMmaZmwv30STUeQVBsAYtW790M04Sn9/r/YPnd4YF4kryOKr54HJPz9ItF3icL9I0qicho7SxtXrG2aJm699dbA8XHv3r0xefJk5ObmptV2kPA+nhw7DPEm7OvYsWPabe6r22f9rgGBuro6fPTOx/jtgGF44f+NzqhU++hjj8bfXvgblqxegocffRhdu3VNWkfE+1E7Gd7fMMNWS/c35pBdMP2b/rB1tN+/U32kg3vq9fQhqTZBEARBEMShCf1qTBAEQRAEQRAEQRAEQRAEQRAEQRAEQRAEQRAEQRCHIMXFxVi8eDEuvPBCfPzxx2m10dRi7VRuOgpuIN1qaVTUYg28ZceTmN6y2XbrJG3FvWnIrq5L99yyNifdynNL9vS+dGm2LnaUN5slkmrrazgniwQviTii1U/w9Y4lqDcFOBPgzNL9AlyJyeV240JAMMDggCk4LOshwARgaYBN6/+M27UtiarBBEwBJQcWAgBjMIWJLZu34JabbsXcOXND77PRaBSGYdht2RJGuXsp/7TVltzHvO8VmZJrh7yPjoHFOf6d4H1l5GHJmFpeRz4pMG36VHTtXIy6urqk/b9eWYEr81rgyEhEWyOOsJZp/TNXmpMHCHtrWyW5Xd5gQExtZ4aYXU5uHHPfPqwf/z7WjX8fLBpF21NOQfvTf4b2vXujzfEnIC/gRtxklG/ahB3fLMOWL77AxvnzsH3p1zDr69XaC9LXuoWSUKc85snXZeGyLQZdvC3lkY6EW6YbAelMa0eulxLTxKZ6v6yKA3ixTRH6ZkfBtbOoswzMFW8QLql28Kk9NJm+TVQ7VNX7eO8StQFALZ9Xrux9rQuaBefI798/fMAHIaK2FmXPPgfA7Y/OveB8RE/sGboduSceduZZKPl+Jfx7i3Otl7uiEJZk1VRpAqZgMJh7ZKBLtFnAs7sXvwebAfh5Ti7Ge8aWCxYswLZt26yb8tO5Bmidb926Fa+99lqoaif1OgmXXX5ZGh0G8/jjj4eStYwaNQr33nevep/WGNQZwtltwB5/ecZt2niNwRoDyPwDVaxdPfNDX1r22WfDaNc2fCOMIe+X/4PSRx9ztz1/AczyCvCC/JTjapndEgaLICZiYMKEabsYTGYJka1/1pWaqW3CwYSACQEG0y4rwJh1EmXMOpKktJ4JE4Jx7bhTg3UI5owgGPT9wN4XBADBILgAE/rRyey+mMs3Isc0dqbqR1JVtw8rd66AGo0IpuJl3LnmzV47C53yO6EoL4Xtc5AihMCMddNRU18NxjiYsATYgDWRCGNSYGErsRkHkysTtqhCmzKFg1sybcZVPQv7mTFb3s1sCTf3jSHdQnT3mVtJ1ZWMWx89uYs7o1fvQjsvVXtwNxN4ETmEadWqFVq1aoWePcNf+72cddZZuPjiizFt2rSkZVeuXIkXX3wRd955Z9r9EYQX0zQxfPhwjB49GtXV1Q1qq3PnznjwwQczFBlBHLgsWbIkVLknn3yykSMhiPAsXrwYe/fuTVquT58+NIECQRAEoTBNE5dffjmmTJmSVv1rrrkGb731VkYmUwxLJBLBoEGDMGjQIADA6tWrcd1112HFihWoSmNSWyEELrvsMmzfvh15eXmZDtfHnDlzUF+fXCp81VVXNXosRGps2bIlMN3IadPEkYSnfO0UbJt9T2CekdMG3X61ADwS5m9JUvldRXie/eytiKG2XiAayfwXlUIIDBs2DGPHjvXlnXDCCZgxYwYKCwvTbr+4uBg//PCDK2337vTl6jt27PClRSKRBom1K+oqsWf7Hvz3b+9i2fzlqK5s2PdFOpxzXHDxBbhp6I3o178fDMNw/XYCz99RBSQFl0MDvrZOUln+bUljw1i8v4PZD8jfxUiGTRAEQRAEQTQQ+jWBIAiCIAiCIAiCIAiCIAiCIAiCIAiCIAiCIAiCIA5Rli5dirlz56Zdv6ESnFRIevNQsntsklSPd9NQSjcTBcWo+8X0/IwJgj0NKbmd1pWpSb71m5Gk8NojcfWKtN3ibad+Qqm2kqcKSyosExgAwVQvsPMBIMvIgsGMdNfEIUFuJA8d8zphU8UmQOmwbeWykP+TwjxLsx0zHbk2Y8JWMJoQ4DCFgAEBwUxYimFLoM0ZhwmA2/cJbtq4Gbffcjs+/eTTlG/ka9W6lR2ltR/Ek2vrZeK9bxQ8AtJEeGXWgXJtv3vQVb+obRGeff5Z3HXHXaH6+82eXZjTvqOuMgRTsmxra8dUXH65tgDANZmxlEmbEK50leZZKTFYUt8dCxZg24IFMO0ljRS2RGH3bsjrdBhy27ZDtGVLRHJzAcOAWV+PuqoqVJeUoGrXTpRv3oyS9etQU1HheDq11eWSUCuxolDnqyAptVeo7ZZrW3sNY5pgG44029DKOWmaeJs5aU6bQAsevC8OLShA3+woEgm0vbHHxXNMxGtPT8nUEaIfBum26T2UhOeNLluOV86bl3N0DxitW6cZ0f4h0zc9V771NmKbNrn7ANDy/t8ljyVga3b6WT+s+Mcr6mov4JxP5LnNulIwda5hWlkp3DbtpuWUDvo5yISAAebZ5vIMFnzfeL9oNvIYwz5t3QkhMOmDD3DrbbepBVeTFuhjFaGJXr3XFjtv4MCBME0z6TrjnGPChAlJyyVCja9sBgwYgKKioqTCgi1btuCzRZ/htL6nxW9bP4FqQyu12oQzNvMdb1od0zWOU4plGJwH7jfNHXP3btStXOlLzzn3nJTbyjn3HJ9YG/X1qF20EDkXXJBWfK1zWmPnvh0wmSXPNiHAhJz2wnqYjIELbo/RLQG3rdiGtWFNa3syDiGF2cIqCyVOFup6JOD2XjNt7O8TFGg7i+vzD9N2LmZ9rgjaO9REImD4cvsXqBP14FLcbEfEBIeANckHGEMM9Ziy6gP86oTrkW1kp7VeDxbmbZqLreWbAFucLZ8508XX9j9mTRzCYYmzOaR823pWr6GvfzhSbugjWE2ezZg6R+v7B1PvtYe2c7n2h4CTe6irYVChZuL0OBgZN24cioqKQn2fc9ddd+HXv/41WrVq1QSREQc7JSUl6NWrFzZs2NDgtnr06IGlS5c2qRCPIJorn3zySahyV155ZeMGQhAp8Mgjj4QqN3z48EaOhCAIgjhQ2LhxI/r27RtXFpwIwzDw6quv4qabbmqEyFLjqKOOwuLFi2GaJl599VU89thj2LhxY0ptVFRU4MILL8S8efMaKUqHf/7zn0nLMMZwww03NHosRGoEfU4wctsi2uonTR9MCMrXTMbWj24FhP83HB4tQLdfLQKPFjSwlxT+KABQ34ubJrB5Vx26d4w2sH9v8wJ//OMf8fzzz/vyjjvuOHz00UcoKipqUB9HHnkkPv74Y1fa5s2b024v6Hx1xBFHqEnWU6WiqgKP3/wEvvt8ZUa/Dy5sWYhrBl+Dwb+5HsXdu6nv1b0ITZqtfmdsBjSZXFv+xrofv4y3fg/Zb90TBEEQBEEQBxkk1iYIgiAIgiAIgiAIgiAIgiAIgiAIgiAIgiAIgiCIQ5SXXnoJtbW1adXt168fHnrooQxHFExjSrUzItTWhbp6qhChbwBL58aoQOmwrx3mukdQ9iOFlKqIJkFzvIz+9nU5snyv+g2QOrqk3Ha+cIyOWgkgmx/aQr2wdC0sxtbKrYiJekutLTgEAzgHhGC+XY4DMIUlCzbt7cwFgymkcBuWxBGm7TxnEMzazlu3bcPQG2/Dp3Pmpn3z3im9T/FJUBPJtb3sb7m2S5qN+HJtX3twSyaFLYoWQuDW227BP//xTyxZsiRpaNtiMTxeVoo/FLZ0xaCH7ZZiSwkulCTbVIJV5tKxc60RppX1yrVNONJdZpepLyvF7q+XYtfXS9VxLODEZkI/l3j6gyWBda0s3/pzb3WvYJpr790PpvoxtPdyfTivHdm2EnHDLdV2lWXAy6XlgaHenJ/vi80RVrpj19/Dk67vh0HLHkRQW41Jg26rlV5YTzvxX1v7Ve4ppzSkV0XueefCaNcubn7JA3+CqKvLSF+AX1qb7jlUVFWh/IUXfOm5F1+ErOOPT6vNDn36wLQ3iC7M1nUFMnop0RbMObdI6bahnQP17eqVbKvjX18uTx8AkM0YzsnJwdSqKlfZieMn4tbbboWSuabBjOkzsPjzxaHKDh48GMXFxel1lIChtw/FoyMfTVpu2O+GYf78+UnHomosJoT7RKPLkYX1SqUr6bbTtj0kU+0dqJOc1H79dWB69k9PTrmtrB49wPLzISoqXOk1i79IW6zdKrsVtlduB2OWMJsxwDQZGLePQGaCCQ4Tlmyb2eMxwBJom8IeS0OT2dtybWtc5VjlHU26M+YSdn3VCGCVZ9ySc6vPAc6YQRVjUCcCdW4TQk2mw4TzGWDHvh1Ys/sHyM8gXL8iMkvuDCmxEEBJTSmmr56Ky44e2GykFU3Nd7u/xdIdX0HqsyHl2GBgjIPDkWzLNH30wji3ytnrVgqyYcu11SQjtnCbgduSbaiPio4iW5NtQxNtO34RK4dp21Ul2jUChNt6ObntD9Xt3RzIy8vDSy+9FFoo1rp1ayxZsgS9evVq5MiIg5H6+npMmTIFI0eOxJdffpmRNvv27Yv58+eTVJsgAFx11VWhyp155pmNHAlBpIZX7hdEbm4urrjiiiaIhiAIgmjuvPfee7juuutQl8b3923btsX8+fPRo0ePRogsfTjnGDp0KIYOHYrFixfjvvvuw8KFC0NNDAkA8+fPxwsvvIB77rmnUeOcM2dO0jJt27ZFXl5eo8ZBpM7s2bN9aXmH9UPzM9gK7F32KnbM/1NgLo/kodvV82DkZH4CXt+k2QlYu702o2JtIQQefPBBPPnkk7684447DrNmzUL79u0b3E/Pnj19aT/++COqq6uRk5OTcnvff/+9L+24445LKzYAWLZkGb77zD9harocdexRGHTL9bjimivQIq8FDHuSUjCm/k7J9b10yMNB2L+1qQl+tXrqb1lC7Eep0FRybcD7VxluMiXdPhAn9CUIgiAIgiAOPOjXY4IgCIIgCIIgCIIgCIIgCIIgCIIgCIIgCIIgCII4BDFNE5MnT06pTkFBAQYPHoxp06Zh9uzZaNu2bcLyO3bswLJly9Tjm2++CX1DqKSppdpu1XOytnUxoSUiE7ZYzgrbrXvV86RzW7XAWPhH3DY9cSsbpnBk1ip04Ui21f/8Xm4TpibP9qw35npy1fWtQyFgmsKRjQtnTQsIRI0oydVCYnADXQq7ICZiMEUMMWHCFCZiZr21vYSp0kxhb0H7tdDTIGDK7WDvD3K7mUJgzeofcPJxJ2POJ5+mfdNeQUEB3n73bZeIz9nXAgzCiH9c7k/8gvnkZdRh4hEPMvvGzWnTpyIrKytU/69XVuCH+npdSRggbNaViHDJpBkYDOak6eJoDl0m7Wga9fqGynNE1IZdjzMpqXbaY1oddz13fPp7FidPr2vEeVYxMaZiMjwxGa42mRabez34RNv2axPAJ9XVvm3TLWL46jhbyb2NglBlNAtxsjrxchpyBtX3aRYnPXEtf31dshwkDI/XorfV3JNTl+IGkdWzJ1pcd23cB0Iej+mS7jWu4l+vI7Zjp7cxFA4blnYsOUVtkd+lC4RwxPlCe9YnxRBanhlwNvYKtb3P/jSnhaA96MKcXF/aJ5/Mwe7de9z9eif4SIApTAwePDhpOQBo0aIFXnn1lVBlU+XBPz+ISCSStNznn32OkpISd6J3MT1jsGTl9HGi5Uh21pyQA0l7HzV48hibI7UrvvUnMoZIOtIczpF19NG+5LoVK9KIzKJldisI6GMzORYzIWDaomoTJkxrzGyP00w7XQhTjdlM7VOEOs7s/6kjQ2hHsy5fhyoM9VlCtqKuQ54zecBhpsuT1Z4lBOb9ONe6fnKmrozW/205NPR069WPpRswa/1Haa/bA5mN5T/ikw0fO0JqW6oNcEekDV2IzdS4g3OuxmDyH5cibsbUM2Pc2V7adtO3jmssxjSBOmMqDSrPvQxMfT610faXMLKMRCIT+nzYeNx444046aSTQpfv3bs3HnzwwUaMiDjYGDNmDLp3745oNIqBAwdmTKp96aWXYuHChSTVJggA99xzD957771QZf/2t781cjQEEZ733nsP1QHfsXk577zzmiAagiAIorlzyy234KqrrkpLqn322Wdj8+bNzU6q7aVPnz6YN28edu/eHfp3QwAYNmwY1tYo9tkAACAASURBVK1b12hx1dfXY9OmTUnLnX766Y0WA5E+wWLtM/ZDJPEx6yqx5cNb40q1mRFF1ytnIZJ/WMgWM/n3BO62Vm1OPn4N3bIQeOCBB/Doo/6JWE844QTMnj0bHTp0yEhfP/3pT31ppmli6dKlKbdVWVmJVatW+dJ79+6dVmwAsKIBv7lIGGc456Jz8M8Jr2Hip+NxzQ1XIzfX/1tjPPTfy4jGgaTaBEEQBEEQRFNBvyATBEEQBEEQBEEQBEEQBEEQBEEQBEEQBEEQBEEQxCHI+PHjsX379lBlP//8c2zbtg07duzA66+/josuuijhjZ2bN2/Gueeei44dO+Kkk05SjxNOOAFFRUUYO3ZsqH6bWqodFiUgVv0zl6haj09o/3z2WNlWqg/PP82C5mj2PPEwqzNVXmn3tHLKBW6/cckvNSGfEAKCWSJAb55rPSkZn3DFpEWuYosa0XArnwAAHJ7fGVksCzHThCliqBcxS9RoxhCz5dqmEjJa8m0paxRS0Cjl2krqaJeHwA+rf8AZp/ZHdVX6N4kyxvDBlA+Qk5Njpzj7nG9/aQ53K6Z4P5/lnnR0koDnpkB3lpWkSQmLioow6tlRofv6zZ5dntOHI8CG9hxwmrHzmEuC7SgtbRE2c0uqGYCIVjZIru0VbBuMwYD10GMwAh48zkOXZgcLtN2CbG7358jB3UJtbx3Djtmp75dqO+XtdcyA72rrUBIwMcQ52bmqnFz/OmHk2gCUzFSvF1yHBbxqGpIdpl6Bsi9fm1BCrxNUT79G5PTsmVKczZlUBaFmeQXKX3rZl553yS+QdYxf+psKbU880aXmdU32ASAGt3Rb4hJtC39d73YE4m1j/3sAOCs7B9me9RSLxTBlyhQnIc5qdF1ftMYf+vND2LVrV3AlDy+88EIo+XU6RKNRXPjzC5OWM00Tf/jDH9yJ2hjM98z8k5sICP9q8rQhy8oTlRQxG8wIv1DNiPoffvClGR07gmVnp9VepHs3X1rdqtVptQUAhdFCW5DtCLXluEwKtJVw254Ixdqwpi3SdrYR1NhNja6sf2roLYXaTp58pY/Hgj67OC5tR8QOpl3pGCCsg98qLpxz21fbvkBp9V5b5OwInhk3lKzZsIXRBuMwOIfBDDBuYOXO77Bo04K01++ByLbKrfi/NVNgClOtH24LtLn92U5JtW2hNbfXrZRZc24Ly7X68gFbkq6k3OD2uIYBzH4vt616BpyRpiPadn+AdZdRBAwAQg3xgwo1h88GhwBTp06FYYQ755umiZEjR5Isi0jK1q1bcfTRR+Pmm2/G+vXr056kywtjDL/97W8xadKkjLRHEAc6o0aNwv/+7/+GKssYQ58+fRo5IoIIz9NPPx2q3IgRIxo3EIIgCKJZU1JSgmOPPRavvfZaynUZY3j00Ucxe/ZsRKMHzu/PrVq1Qm1tLc4///xQ5WOxGM4888yUJzUPy4QJE0K1PWjQoEbpn0ifjRs3Ys2aNb70vMP774dogqktWYMfx/8c5T9MCMxnPAvFv/wQ0VY/afxghPeN/7uMb3+syUxXQuD+++/HE0884cvr3bs3Zs+ejfbt22ekL9mm87caDrNmzUq5rQULFgSeE/r3T3+/+uqrr9KuW9iyAINuvx6TFk3Es/96BqeecWrcSRzj/TpLumeCIAiCIAiCOLjIqFi7ZHcV9u6uymSTGYNiSw+KLT0otvRpzvFRbOlBsaUHxZYeFFt6UGzpQbGlR3OODWje8TXn2MwY3cVAEARBEARBEARBEARBEARBEARxIDJ+/PjQZU877TT8/Oc/x9y5cxOW27VrFy655BJ06dIFs2fPDhTolJSU4KabbsKAAQMS3ozZ1FJtt+o5fkxSQKi8jUKL1SPS1qWH8R6u5Unzzq3gdpkm2nb6sgR4jlRZ3lvmjUewOJJwn9DRdISOyrVmrydhryBtuQQEhGlqMm+BqJHtFhIfpAghUFFRgZKSEpSXlzfoRmfOODoXdoEpTMTMGEwp1hYmTNNEDJZk24RpixpNTdooX7sl26a1M0MIEzf86gbUVDfsBtHb77wd/fr1s5ddrQS1LvRnr4Q63jHaYJI1kWA3jLePJpVrQ5PpupYRGHr7bejVq1eSoCy2xWJ4vKzUJ83Ww+ZeESJ0CTWUJFpP88qlHfm1LtRmWnmvBNsRbNsOSDvPLdl29+kXaCcTbnv7NGTczN0nD2hXLmdE5TNX2XhSbQ5LOM7AMC/O8XBXYYG2/vV175Ztx9tuDO6MxCLu+FLtTJ1B9XaSXBGT1neVChmgt1VmGMjp0SNc5YOQitdeg7l3rzuRcxQMG9bgtlv1ONqeWMEt0HZE2lLBKzSJtq4UcJ+VkwnT4wrXPa9bMIb+2f6b/Ce8P8EpncLloKSkJLS066ijjsINN94QvvE0ePaZZ0OVe+s/b6U+TvAcZ5ZT2ZncBMIRaQutij6WFQeyWPvHjb40o0OHtNszOnb0pcW2boWorU2rvfxoAYSwNNmmaSqJtqn/80yEYqUBsMdwzoQo1nXGJdWWR6w98Y13DA4AMkt+AGCc2fUZmHawOvsHU1Jvqy1bqC0vvqo5hh1V27FsxzJL8MzhvwZq4mYGbvVnC5uZADg4lmz9Cos3f5bW+j3Q2F65DZNXT0RdrE6Jr7ktu1ZybThSbQ5HhM3tslZ5Zom2tfpyFKPE5nDE21YbXI0/vOJsZ/zCnH3MsyupiWKcga790dPqQ7WrteQaE2sy9riiE9mWykr9H5Gcww8/HL///e9TqrNo0SJcf/31jRQRcaAzffp0FBcXY9WqVRlrkzGGvn37YtmyZXjuuecy1i5BHMjU19fjT3/6U+jyxcXF4DyjKgGCSJv6+np88cUXScu1bt0avXv3boKICIIgiObIp59+isMPPxwrV65MuW6LFi2wYMECPPDAA40QWdMwdepUtGzZMlTZTZs24Te/+U2jxPHmm28mLcM5xxVXXNEo/RPps3DhQl+akVOEaOuj9kM0fqq3f4kN75+Hmj3BxzjjEXS5bCKyi45v4si8gQDy2/Jl6xp+b79pmrjnnnvwzDPP+PL69++PWbNmoaioqMH96GRnZ+Oss87ypU+YECw0T8TkyZN9aQUFBQ2aiO+zz1L/PaD70d3x+yfvx8QvJuCuB+/CYV0P8xeK/2O7a7sGlcnUJHEEQRAEQRAEQTQ9Gf01bO33u7F+5e5MNpkxKLb0oNjSg2JLn+YcH8WWHhRbelBs6UGxpQfFlh4UW3o059iA5h1fc46ttja2v0MgCIIgCIIgCIIgCIIgCIIgCIIg0qBTp06hywohsHTpUlx44YVo164dHnnkEdTX16v8srIyXH311ejQoQOmTp0a6majGTNmoF+/foHSwAZJtXWbY2B2esJeocnpGKSI2t2GS0wdT56dZtyhsR2/wZJtR6YsBbdSFi7iCLZVbK6yjqQbDJaQ2S7nEpSrNrV1LKWAUlIugCiPZmDBg5k6dSpGjx6tHjNmzGi0vnSEEPjqq6/w6KOP4tJLL0X37t0RjUZRUFCA1q1bo7CwENFoFN26dcPAgQOxYcOGlPs4PL8zOGNKxBiTYm0RU3JtKd125Iymsx0hEIOpbXMrf/6c+fj+u+/TXvYjjjgC02ZMwzPPPeM6tnT5OgBt/3DvL6p8Y8m1k5GCXFu40hPH5pUQMsYgBPB/M6YhKysrVGivV1ZgbX29di8o80mbOdwSbF2wzbXyLrG0XofpEmumZNPu124Jti67NsAc2TVzt2PlJ5dne+XbXPVtiSG5bJu5Bd5eqbYj83Yvq75ukkm15RabW+O/YfrkaFSJw927tnu7AP7dyiXVDjgEEl0uMi3VzsRRlVCiLAL9rr5yQXFEDj8cLNp414j9gUsimgCzpAQVr77qS88beAWyjjqywXG0OlJrQ12/1VuXaBuudKHJt2GLgkXcfcDR/TrpsnS8fe/nuX6x9scffYyysnJXmm+SBs9rCODqK692jVnjwRjD+++/n7RcQznqqKPQI4QsvrKyEm/86w3rjc8473pyCHEwyzGsqiLsraPtl5wdmNK92NatvjTepk3a7QXWFQKxbdvTa49xZEey7c8PchIee7Ib0zqqhC1Ch3ZcCeaMm5U02yXSlvJ0qE0pAEugLvTjT6g02QZch4tQZSwPMtMzlQxZncOYc72ridXgk/WzYGmYGZiwH8ySOEvBs5I7cwbG9XRbAM04lmz9Eos2+cUvBxObyzfhg9UTUBur1WTX9jPscQizRjBcX39ynXFZljmCbWaP5RiDoQu37QfgSLqlbNvdpz1ZCZj0ZAN2m8yerEmlq7GsI8pWhJlFIQiXX5uk2A3BNE1s374dy5Ytw759+5KWf/zxx3HYYQHymQT85z//wbhx49INkThIWbx4MS655BLU1dVlpL1oNIqLLroIGzZswMKFC9GzZ8+MtEsQBwN//etfUVMTbjI8zjlmzpzZyBERRHhGjx6NWCz5/UcDBw5sgmgIgiCI5siIESNw9tlnh/pM6+WEE07Ali1b0Ldv30aIrOmIRqOYPn166N8Sxo4diw8//DDjcQTJmb107twZkUgk430TDWP16tW+NCOnFRr+i2LDqdn9DTZOvQpmbXlgvpFThG7XLERup9MStNL04uOte+uwbW/633nEYjHccsstGD16tC9vwIABmD59OgoLCxsSYlyuvPJKX9rixYvx1VdfhW6jsrIS//nPf3zpv/jFLxBN83fciooKLF++PHT54085Hn/5xwj8c8Y/cOm1lyDH9Vui529S1GuSZBMEQRAEQRDEocSB+RdvBEEQBEEQBEEQBEEQBEEQBEEQBEEQBEEQBEEQBEE0iN69e6dVb9euXRgxYgSysrJgGAYMw0DLli0xbty4QEl2IhYtWoRTTjnFVa9BUu0keKW8zE71immDaiqRmEtW7RFJQxNTBzUYZ9FEA/75CNgEjmQbyogmReDS6Sply3qeitlje1ViZl3MGBSLEv0JJe2E5l4TpoksHgl9Y3A6PPLII7j77rvVY+zYsY3WFwDU1NTg1VdfxfHHH4/evXvjz3/+M6ZMmYL169f7xJ6xWAwbNmzAxIkTsXHjxpT7ivAIOrToZIm0baF2THttmjEICEuCKmKWvFHm2a8hhY4QMO1tdO8d96W17EcccQSmzpiKFd9/g3POOyd4nwDU3Yy6rN7J875tBLl2mOoNlGvHEwIGybXbFBVh1LOjQgRltX7Tnl0A/H8E7hU76+le8TZnfgm3ob3W5dq6dNqAV8gNnyhbltEl2+4Hg8F00bYmzdbSDFvAafhE2sEybV2obWjL6pZ5a+WZJc5OJtXmANbW1WFDvV/68z95eb7161333m2jbxO1y7D4Zd21wqZmngYddcxpI5570/3aEcFmde3SkJ6bLWGue+UvvQyzvMKdaBgovPe3GYmhoGsxdFG296FvL12kLREB6QL+7ZyMoPrnRnMQ8ayj2tpa/N+0ac41IJGJ3j7IFn22CLNmzQoVx2WXX4bjex7vz8jwQSYg8NBDD4UqO/LRka4YvCJxeR31TfRij21deNpwyurpolHHZABQOuIR7B56B3ZdPwg7r7kWO6+5FrsG34A9v70XpU88iX3jJ6B+46a02jZ37fKl8cKCtGPlLVsG97NzR9ptZkdyrXEaTJimacmz7fFyzDQhJ8ExhWl/5jABUx6p2na3t5dpi7alsN4an1spsl0mh/SuiUycthjj9jHjEWnbbarrlZ0vhKmuX3L/mb3+I1TUlgNSks05wA0YSuDM7TzDEm0zZsuiuZJKc85hMA7ODazYuRxzNsxWy3cwsXrvKkz+YSLqzDpbim2Ac3u9wZJfWiJsaz1JeTlXsmxrpMKZlG8zTbBt2NtJvpfjPua0pdXRpwFhcsoRLR+AqzxUfXu8o517VNvOcNge4mjjIsb8z6EmBNj/wp90qa6uxpo1a7B69WqsWrUKq1atwvbt21P+3iQZn376KW666SZ0794dWVlZ6NixI0466SS0aNECbdq0wWuvvZaw/qRJk1I+/1999dUYNGhQxpeFOHC55JJLQolSE5GdnY1jjz0WCxcuRE1NDaZNm4YuXQ7OzwME0RDGjBkTuuyTTz6Jo446qhGjIYjUePnll0OVGzFiROMGQhAEQTQ7amtr0a9fPzzyyCNpiVDvvPNOLFu2rNHEtE1N3759ce+994YuP3DgQFRUVCQvGJJ9+/Zh586dScudffbZGeuTyBxr1qzxpeUXD9gPkbipq9iEjZOvhFlTGpifd/gZOHLwCkRbdm/iyJIjBPDZ96kL/wGgrq4O119/feBnuauuugoffPAB8vLyGhpiXK666iq0aNHClz58+PDQ59unn34ae/bs8aXfdNNNacc1d+7cUBPj9jqjF5546zE89c6TOP38vo3+OxZBEARBEARBEAcuNPUXQRAEQRAEQRAEQRAEQRAEQRAEQRAEQRAEQRAEQRyCXH755Q1uIxMSpSVLluDaa6/FO++803CpdoLqwVLtJNU94l+fSFoE5DFVwNd/vPCZViYsLE5HwpfvjkEW4IwBzO5RWCJFAcAUppKcyWViYD6ZI4SAYACEI1AzpdVbyrgZIEyh9e1SOFrSVCMaeplTpby8HEuXLm209r1Mnz4dd955J9auXdtkfXYp6IINpestS7CCOfuBGQO4vhtbG4uprcUAmNb+wkxMmzQDGzekJvk+4ogj8Nzo53DeBef59ju5vWW6EJavT8h9Tgi1f7lkfI19P2QD+2BgruPV3ZzUCLrLKIGyvty2xPS2obdhzGtj8PXXXyfte1sshifKSvGHwpZSeQi5pjl0tz4D1yIwtXwO6/g3hSWplmJd67UdrO06ZELfa2C/sl7LJZSbTX84ZyjmEe3aMXlcigEOf235/PMU6O9tFaSSjevCcPme6+WYkyfl3LpWUpdqcwBvV1bCCwfwi9w8LcLg2BLlxZNq+3dNv6y7MdDbTnw1Cs5l8G/TVPCWZwCyDjssxVYODmI7dqJijH8iiBa//B9EumdGKJB/2OHqvADAuu4za6eUx6wJAW4f6SaYdT5g3uPZe/ZzXuvnh0Snd296Ief4WTQbn9ZUu8rN+ngWrv7VNU4lHe8OCOCaq6+JvwI0srOz8eabb4Yqmwmuve5a3H777SgvL09Ybv269VjxzYpg4bcXz/LL8Z1+gpYTnMhyKkuO8SDAYaS6OClR8ca/Q5WLnngC8m+9FXmXXwZw71QSfkRNDUR1tS+d5eenHKOE5/tFEwBgllrSj3TkDTlGtuUtFsx+hvU/JmwBti3EZgImM8HBYXITnHEA1mQpjAmYTE4MJKeEcF9DHPWxW4TMwAATYJzZ4xEpaHcObsatXUdJkYX/cFOfJzjHZ5sXYHP5JksILSxBthUZ15bVmiQDnNtdWQJnJhgYt4TSUOJnK3/t3rWoqKnEuUech9xIbsrrujny+ZZF+GLr5wCTYzFuz3mkSbXtd5xza9ITxsCkkBzcEmaD2YJywxZoO/JsA9xphxm2iJs57cq9xp7kRK5vJtNskTZkGpw87y7PVFk7QY115Vg5gKYY5+9npk2bhqeffhqfffYZ9u2LL9sxDAPRaBR5eXnIz89Hq1atUFRUhNzcXKxfvx6HHXYYtm/fjj179mDfvn3IyclBu3bt0LlzZ2RlZWH16tWoq6vD2rVrEwpo9u7di1tuuQUPPfQQZs2ahWOOOcZXpnfv3nj99dcxZMiQlORlb775JubMmYOVK1c2qvyHaP48+OCD2LEj/YknAEvMPWHCBEQidLszQSSjOmDcG8TQoUNx//33N3I0BBGekpISrF69Omm5Ll260MQKBEEQhxjffvstzjjjDOzduzflutFoFO+++25G/u6hufHMM89g6tSpWLVqVdKylZWVuOCCC7Bw4cKM9P2vf/0rVLmbb745I/0RmeWHH37wpWW1PGI/RKIhYtj60W2IVQUL29ue9icU/fS+kD8uBvwg1ATM+7YCl/cNnpAzES+99BL++9//+tJvvvlmvPLKKzCMxv1dpmXLlrj11lvx7LPPutI/+ugj/OUvf8HDDz+csP7MmTMxcuRIX/qJJ56I888/P+24Pvzww7h5jDOccs4puHLo/+CYXkfDUFOEx63hvNJ+kFR/o6KX0N6oyUm1pkncTRAEQRAEQRAHLvRLM0EQBEEQBEEQBEEQBEEQBEEQBEEQBEEQBEEQBEEcgrRo0QKdOnXC1q1b93coGDduHP7617/iqKOOil8og1LtoLSgEuqGKq9QW5dISmmhbpYN6IMhOI7geBMnWt474W9P6DeH6X27V54UG8tysj0Id56sZ5qmS3rsiBitFphwBMJSFGxJtOGqY9ql5P8NxhHhjfenrP/6179QW1vbaO1L6uvr8bvf/Q4vvPBCo/flJT9agIJoASpqy91mYVt+zGCCCSiJNkPMzmeu/ciECS44Hhj2p9B9dz+iO54b/RzOPe8cR7zI7H1HALp9T9jxAPZ+4zUkC7jl2hp63URpKZNM7JfkntxguTZT+7dUEaoy+k2cAXLtadOnobhLMerq6pKG/nplBa7Oa4EjlHQsWK4tF5FBl2q75drWYew+Q+mRm+o86OSZtkpXl2brZyQTUsrrl+x6V3rQKg6SUXufvQ/IZQJguPKYS6gt1wWDI9yWrxmkVBtKql1hmpgdIK0qjkQQgXPIyb688QXFrS9YUJmgpY+3ThIRpox+GCQqn+jqJeI8yze6VDlem0HtCwCRdu0T9HzwUj56tF8SbBgo+O1vM9ZHXvv2EPb12tT2BHnc6sezd98w1TXGQgj7NCLfa23Is4vQ9mU5YpDi1aB978Rolk+svWD+Qt8x5J2oQfLMqGewedPmEGsCGDlyZJMLQYfcMASj/3d00nL33XsfZn4000nwjMUUcQ5SJU62q5rCOVcLK9PVWIOvrRmidtly7LnrblSM/RfavPAcIt26JSwv4shrWU5O2jGw7OzAdLO8Iu02s42oNvKyxw3MltczYV1TpKtYMHWNtsbUjkBbHk2cOVtMyartdpmWx5kByKOQMyVEZrKe6scSfDN74hxmjxV0YzIzrX1GAPhu5wos27nM6ovbomzZN2PgcgIeFZs1/uTgrvdKEG63we0L5O59OzFl1SSc2fUsdMjvmPZ6399U11fjo/UzsKFsAzi31z1zZNdu+TV3ZOOwpNqcMRiM2+WsfG5vfynbZuBgjDsCbtmP1Gnb2wTMea/HYXXoGccwBn2Pgza+d50pAk7kSszuwSUlcQaeTn4zOQelw7hx43DnnXdi585gOZCXWCyGqqoqVFVVYffu3diwYYMrf8WKFb46W7ZsSXviqK1bt6JPnz5Yt24d2rZt68sfNGgQOnbsiIEDB6IyYFKZeGzcuBEnnHACVq9ebYv1iUONsrIyPPHEE2nXLygowIcffojTTjstg1ERxMFN2M8uL7/8ciNHQhCpMXLkyFCTeAwePLgJoiEIgiCaC3//+99x1113IRaLJS/soUuXLvjss8/QqVOnRoisefDpp5+iS5cuoX47XLRoEUaNGoXf/e53De533LhxSctEIhGceeaZDe6LyDxBYu3ofhZr7/7qWVRtXRSQw3DYBf9AwZFXNHlMSdH/2AXAp99UwhSe+c5DUFVV5UvLzs7G3r17cc014SaIDcPzzz+Pww8/PDDvD3/4A8aMGYNSe+JQyYgRI7Bu3TqMHDkSnTt3duWVl5dj9OjRePjhhwMn9nv88ccbJKGeMmWKL63r0V3R//J+6P+Lfijq2BYGDGv1y5Uuv5/2fs+cchipx6369FRN+TvtA/crcIIgCIIgCIJo9pBYmyAIgiAIgiAIgiAIgiAIgiAIgiAIgiAIgiAIgiAOUXr06NEsxNpCCNx6662YPXt2cIFkNxelKNX2WryCyzAVm7SfCs0ILBzLbFyZtt6XVBoqEXcyvM0EOMiCisQT/QoVAdMq2jXU6hBaRUf4K6XHql1dgMHgknRb+aazrCpduNa6KYCsSFbiddAAvvjiCzzwwAON1r6kuroaV111VeCNfzrt2rVD9+7dkZ+fj/r6emzfvh1r1qwJvAkxVQ4rOBzf7frWli/aolImYIqYdW+hCftmQylb5AAzYSqRulX+7dffxq4du0L1+cJLz2PITUPAGHfEqcKRpCp5ox2Lpl9VccSToWrFGp9mJNdu264tRj07CvfcdU+osG/aswtz2uuSSecMoMuzTYgAqbYnnwEQzE5zzhayrmyeCX0ZYct4pTSb2UJtp458Fp5HvGUKkkfrcnBdTK0/S8Gv3q9UUnql2gyORDu+VNsRbr9buQ/7AqQ/Q/MLfVJtb5xxdy3fDbeByXFbaOr7bZMrjxJgb0Tvto//WpP+AjDatGlI7wcksc2bUfnvN33pLa65GpHirhnrh0ciyCooQKyszEkUgCXcl8c4INXX8tzhPVb1Y1s/Zfrl2uGHPwzAgJxcjC4vd+WtWrUKu3btDhSC6lRXV+PBPz8Yojegc+fOGPa7YaHKZpLHHn0UL734EkzTTFhuzpw52LdvH3Jzc/2ZzJn0AHBGWr5LV8C1TEg7N2QbwrompWqEaGRqv/wSOwZcjKKxY5B9et+45URNTWA6izTglqmsaEp9hSHCsyCEsCYiYfKcJ1SaKUxwxiGEPekJk0edgBAmTFhia8YBeRVmzHDOsbZgwv3pwxmHKIe2aW9r5aJglmPdHvcz7eOCM2kPXPvRmj2rMX/zfFuCrQmyBbcdFwyQgmgBGJBSZ1vmLJgl4bU/d1jh2HJtxgDBwZhATX01Plo7E8e374kTO/Sy18mBw49lGzBr/Ueoiu2zY5fLai0HA3PSwRxpti3M5owr+baVJmXcjiDbKafVsYXcXOZLwTagpOvWemaqDSXz1kY2jmBbe9ZHLkwrqcZazHvKUfuWvs+FGWAcCKLt+vp6nHvuuZg7d+7+DiUpFRUV6NChA/bu3YvCwkJf/gUXXIBt27ahX79+4DfFBAAAIABJREFUWLZsWeh2165di9/85jcYM2ZMJsMlDhBGjBiR1vca2dnZuP766/HSSy8hGg2+5hIEEUy3bt3w448/JizTtWvmPjsSRKZ46623kpZhjOEPf/hDE0RDEARB7G9M08Qvf/lLTJw4Ma36AwcOxHvvvXfQT/LUoUMH/OMf/8ANN9wQqvzw4cNx2WWXJZ7MPARLlixJWuYnP/lJg/ogGofKysrAv//Jatl9P0RjUbX9C+xa/GRgXsezn9//Um3Xbyj63zS42V1ejy9XV6JPjxYN7rKmpgbjx49vcDs6I0eOjJvXvn17vPDCCxgyZIgv7/XXX8cbb7yBXr16oXv37ohEIti8eTO+/PJLVAdMPg0AQ4YMwcUXX5x2rN9++y1Wr16t3l900wCcccnP0LVHVxjc+n5b/5sKL67fPOSPEJ4SYX+Y1CcpbRDeH7+b/1fbBEEQBEEQBHHQcXB/S0QQBEEQBEEQBEEQBEEQBEEQBEEQBEEQBEEQBEEQRFwaelNlJvn666/9iQnNpDaZlGp7pYOaGFq9FsItx1YuakcH6rzWpbOaxNBrmQ2yzeqyvaDl8NY1/UlyCU2YLlWpHqe2KjTBNmxBs3Vjs4AAuL3spmnH5sQh7D7cok3hSLeFcK9LO8IsI7PyJCEEli5dimHDhuGMM85ARUVFRtv3Ypomrr/++rhS7Z/85CcYNWoU1q5di+3bt+Ozzz7Dxx9/jDlz5mDlypUoLy/HjBkzMHjwYOTk5KQdR6cWh0GuWVMIxBCDacZgwoQpTPUs172JmPVeAKaw0mKxGB5/6IlQ/Z159pkYdOMgZ59Wz9r+FGAKFvpeab/0S9m140trUhdP6u2l+89FMqlfijc9SvG0884jDg8QnMr8obcPRa9evUL1sy0WwxNlpa5VzcA87522vcJnt1SawWCOkFrmG2AwbPUjhyWe5kzm6fnMfg9EwBBRaVpdABH7YQQ8gtK5p46M2dDaj2h9cy0eFSODtmwyZm95qwzT6jIA1ULgnX2VvnXfhnP8IjfHt94TSbVVGgtICyivp7DA1MSkeq+uV5Qcn+Bcb3+pyrjjlecF+Sm2dOBT9vwLEHV1rjQWiaDwnrsz3ld2YUvf6MAS5LsF2fJ8b8IZK+jpusQ3HvFVBIG3u+PISBZaBAh0Fy1cmLSvQb8ehJqQ8uP//ve/ocplAv36k5+fj/79z0haJxaLYcRDI5w2tPFovD6CsrzXUHuo54YBZiyx6DsTsEgELDcXLOTYxywvx67BQ1D3zTdxy4i6OEJPw0gnRAAAi8SpW1ubdpuccWtsZo93lFRbHlHCOtKEdnQJbQynH3FWkFaKM7SwxoJ2lp0CZyIPudE5nBrCLZgQemUEfFZiDOv2rsWcjbOtBGbLnWFYAmdudaAE2mAwOAeYASmRZuCW9IgBjHEYtgyaMeuqbLVlyaM542Cc47ud32L6D1Oxa9/OtNd/U1JdX41ZGz7E1B8moTpWbS2VvawGDGsMwgxwbi2zwQxwZth5RqBUm7mk2VyJs5km1HbWO1frmtnyEbk9AFvjbdeXAxRHIMJsCbs9UhHOhDkAVHsAAk/HocYA7o/kstfUVnIzoLq6Gsccc8wBIdWWmKaJNm3a4OOPPw7Mz8/Px9KlS9GiRWqCoNdffx0lJSWZCJE4wBg3blzosgUFBbjyyisxbtw47Nu3D6+99hpJtQkiDU444YSkZXbuPDDGTMShw5o1a0JN8HrcccchP//Q+y6IIAjiUGPz5s0oLi5OS6ptGAb+/ve/Y/z48Qe9VFsyZMgQXHTRRaHKxmIxnH322UkndEzE9u3bUVpamrTcgAED0u6DaDzWrl3rS2M8C1n5h++HaACzrgJbP7oVEDFfXstjrkPLY6/LYG+Z/H4x+JfeqYuTHxvNlcGDB2PYsOCJZoUQWLJkCcaPH493330X8+fPjyvV7tevH15++eUGxfLOO++g+LiuuO3pW/Dqly/h6nt/ic49Otu5zrrXf69k+h8peZ+h/V2E/TsGQRAEQRAEQRCHHpH9HQBBEARBEARBEARBEARBEARBEARBEARBEARBEARBEPuHY445Zn+HoCgtLUVZWRkKCwuthAYIta1sfwEpnosr1VaCaUcQ7BL5xhH+xutT+F5ACfDiBO3uC8HvpcgsSBCsC8mE15TKRNA9ZmCCwRFhQzrytPVlCbg4Y7A82drK0jAhwIQj8LNile/VgkAAtlwufdkhAKxatQqPPPIIKioqsG3bNnz//fehbvTNFE8++STef/99X3p2djYef/xx3H333YhE4v+pbk5ODi688EJceOGFDYojJ5KDgmgBymrKLFGiaW0/awewBHqWmDEGE5bA0BQCjJlgAjDB8M8X/omy0rKkfXHO8fcxf7d3J3mcMHX4CAh7fwLArP0BYBBMqDjUMSiPISHAGFPPCWmseyCDd2l3v3EOWxZwPnGUls4RJ5dfz5LLLdsREPi/Gf+Hrp27os4j1g3i9coKXJ3XAkdEIpC3yDNPsNYuwewYnPhMO0+P0GACpn0eMeHoO/X3DPZxrZ0OZetyH5CLCK1Xt6g37llQoUvB9fZ4QJkgqTVjjojbEYg79dV75uTL9mW56fuqUBogH7gzvzBp//5lcWc0J6l2JhHeNyzh4eOv40njDZh04ECkft06VL7zri+9xXXXwujcOaBGwzByc63rAnRRtvsBuLeRW6jNAvP0916hdrz903saNgCcHI1iXo37xv0FCxbikksv8Qdm892334UWspx9ztk4/WenhyrbGDzzzLPo3bt30nJjxozBk089Gb+A9yCT1mzPmDXoYJTXoNraWoz40whUV9Zg7JixoZchbkjZ2Yiecgqixx2LyNFHI+snR8DoWgyjfTuw3Fyn/7o6xLZsRd2KFaieNQv7Jn4AUVXla0/s24fdt9+JDh/NBMvObnB84RYizt4q0pfSME0Wb43FtGk/hDV0szzXwn5tP/s+Ywg17nYOMjmWF5AZ6rpt1/I0Yout5RjMHhXYg3em7S9qrMMEVu1ZiXkbP4UQJpgtiJbCZuu6yq2xILMmqwC3Jc7g9jWXA8ISbAOwxdBWPQEp4pbnFm00wAXKa8vx8bqP0K1VN5zYoRdyI7lobpjCxLe7vsHibZ+jpr4GjHN7jMHUsxJa28trCbMBKcMGY+DcWbcGMzQBuSbdtt8zbm8DLV1uE0vObUm5rX65LS13Ri26blsXolvjKSnTdkooMQmDKg+tNTl21Me76hnO+2Q0d9F2dXU1evTogY0bN+7vUFImFovh/PPPx4033ojXXnstUES2YMEC9O7dG/X1cSYu8GCaJoYPH45XXnkl0+ESzZwdO3aEKrd8+XL07NmzkaMhiEOD0047DS+++GLCMlVVVaivr0/4vSRBNCUPP/xwqHJ33535ScUIgiCI5sXEiRNxzTXXoDaNyevatGmDuXPn4rjjjmuEyJo3kyZNQvv27bF3796kZbds2YKuXbti06ZNafX16quvhio3dOjQtNonGpfdu3f70oRZBzTw7zLSZcfc4agrW+9Lj+Qfho7nPNfE0bi/lFS/3YeaKdBi6uJS/PlXnRAxmvd3l/F4+umnUVhYiBEjRqRV//LLL8e///1v5OY27Lv5yNEcf/zPcBj29+AA7L9R0n49l98/a/W831erdNeP8Mz1LCeUdE0Y6fTiazsIb9aBufUJgiAIgiAI4uDn0JiCjSAIgiAIgiAIgiAIgiAIgiAIgiAIgiAIgiAIgiAIH00h1o606ISc9j8NVfbNN98M12iKUm0pk2PxygRJtfXXlk3aJZiTpkK/MhZaHScAR5rnPJTFWtdUyrxEyyeEuz1Ta1f7p5ZByhU9y6/KyNd6vAIwTSvdFJaW1zRNCCY0ubZTVzn9mCMOlnX1slZBgYiRlXAZw7Bjxw689dZbmDRpEj7//PMmlWovX74cDz30kC+9qKgIc+fOxX333dek8pp2eR1gwoQp5EOue/s9TMSEJWE0hWnpGO1yMTOGF596KVQ/A34xAB06tgfgyJGd/1v7mvDub+peyID9Oo412NVGHAloxgljek6YHVTAfdZx39QJJRnUZYVFbYvw9DNPhwjYkmPfuGcXAEcILdvRxc1ci08XR+uvpVyaMyfP0mBarw313kozmCWlNpiV5zysMhEwGGB2PXeZCBiy7DJBjyxV36nDAUTsGAztEfG0bWgxcTseQ1sO5lkGXbpteNbHzBq/3DWPMVzTIk9TUR64Uu0wR1KyMkHiZVd+wP3o8YTNQbCshl8rDiTKnnkWiMVcaSwrCwV339Uo/XF7/fpHMcKVHiTa9km0hZPnFXVb6UFtOmn6s6R31L/9F85fkHCZfvnLX4a6TkQiEYwbNy5pucbk5JN7oWvXrknLlZSUYMKECYmt5EHJ2njNW1Sm11TX4P7f3o+u7Yvx99GvoK42+aQOYcgd8HO0/2ACWj3+GPJvGILs/v0RKe7qkmoD1v4dKe6K3IsvQuunn0LHBfOQc+45gW3Wr12LyjfeCMxLNi9HWgRMrAAAMNIf3wl7XCyEPV2FPW5S4zYIzxjbEnADgAnTPs6EOuDURxh93GQ7i4Wwxx3CGfMzMLtP+PcnmQ7/cSv5ettXmPvjHEAIS/DMGZjBnGsrs0cK3IDBrKurAU3mbF9xDYOr8lIODbsM57aEmxswmIEItyTUnBlgzAAYw4aSdZi6ehKWbvsaNfU1aW+PTCIgsGrP9/jvd29h3ua5qI3VWFJsGLDV1rb42llPHNbyGva6UVJtJsvL5eZKkM0Zs58dybbqw15/XO+H6aJsOd60JdtgtkyEK7kI7DQ1WhHuialc8pGAk7drj0lhbN3cJdpBnHXWWQekVFtn7Nix6NKlC1avXu3LO/HEEzFv3jxkpTAW+89//pPJ8IgDgD179oSS4V155ZUk1SaIDHLuueeGKnf88cfjvvvuwwcffICKiopGjoogEjN58uSkZSKRCG655ZYmiIYgCILYX9xxxx0YOHBgWlLtfv36YevWrYekVBuwrpMzZsxIPkGxzebNm3Hvvfem1dekSZOSlsnJyWlWE7gTDjU1/u9Lo62O2g+RAPs2zUHp92/7M5iBLpdPQqDyrFG+7E8TJWgG5Jedeyti+Ojr5JOVN1cYY3j44Yfx6aef4tRTTw1dr0uXLhg7diwmTJiAgoKCBsWwpWIz2h1bZE/6Cfmls5r0E8z+3hra31DYEz0CQn1HrX/37UP93ROD94cPdR4N2NeCdz+W9KvuRISdaDJe3f39cE/0md5jf8RNEARBEARBHJqQWJsgCIIgCIIgCIIgCIIgCIIgCIIgCIIgCIIgCIIgDlHC3vDIeOoCOSO3LTqd93f8ZPAKFP/yo1B1Jk2aFGwm1UlRqu1PY+73AVJtXTotRXUCzj1XjnDSKelk2e8Yc8TXAcJr2Yr0Xks5drDGMuAhbaVe6bD85+oXWh0tAmHLr2E668nXHpQkm2l9WJ4197JIIZ8pTNWO1b6zLqXkMYsfuLJUIQTuvvtu1NfXu9Lz8vIwffp09OnTp8ljapfXTpNqm0qqLYRQwm0hTAjTEWqb9v4x6i+jsG/fvqR9GIaBF155Xu3xzja3DiK1N9hGVSHkPhVg1nV2kNRpwH1wSW+iaxK5tifLcxMnA8Ptd9yOk046KUkwFttiMTxRZknlg+Tabnm2W66t5ztSaetmVSmoljJtWUbKs13SbOYWWrtl2m4RNvc8u6XcjphbF2hL4XaQSNvbvy4F14XauijcgCUF1yXbXuH47piJr2r8cod+OdkHhVS7qQkn8Xaup+rydgjd+Fq38nvsm/iBL73FoOthdOrUOJ0y5hpKmLCv4wgcYgSm6ele8baerz+H3aonR7N9aV9++ZVbDKE19sYbb2D1Kr8cNIjf3f87tGnTJmQkmUVf/v/3//5fqDoPPehM5qHGY67hbOKjjME9zq3aV4W7h96NLu27YsyrY1Brn+/q6jIj1k4Xo317tP3XWORddmlgfvlrY9wLLolGgxv0iOpTQdQH12UBwvewKHm274wH9Vr/3CDTpFxbMPekJurMKcdekB9FpGhbAMwt6nYdf3IMwq1by6R42wrWOQXHRAxzNszGl9sWgzF7RCFlCMISXzOP0Jkzbom3uWFLtJkt47al0ZzDsMsZdl2DWUJuwxZzWxJpS7BtwBJQRxgH5xEIIfD97u8w5YdJ+HLr5yitaboJdnRqY7VYtnMp3v72Tcz+8WOU15bZIm2ulpu5BBKaZJurUk6eJtU2bHG2Jc+2y8t1KNN1QYUc2UjBuZYmt4thbzcocTd3hNpStC3HOLbMRB+jqg+HUl4iX8t87RmyDaGNc0NKRJq7aPvNN9/E559/vr/DyAhbtmzBsccei7/97W++vNNOOw0LFy4MLcuprKzE2LFjMx0i0Yy59tprQ5Wj/YIgMsvhhx8OzpOrAVatWoXnnnsOV1xxBQoKCtCqVStcdtll+PDDD5sgSoJwmDdvHsrKkssH+/btG2rfJgiCIA48ysrK0LNnT7z88ssp15US2Hnz5iEa7zvAQ4Q+ffqE/j4ZAJ5//nncf//9KfezYsWKpGWOP/74lNslmoYgcT0z/L+1ND4CW2fdHpjT/mePIFrYPW69hvab2i+m8X+1jcdbn+xJJSDcdddd2Lp1a6M/jjzyyNAx9e/fH4sWLcLnn3+OP/7xjzjnnHPQtWtXtGjRArm5uejQoQNOPfVU3H777ZgyZQrWrl2LG264ISPC4hW7lqsfHxx3OVO/qWsec4XzW7ycEFL7DllKue3XUsittyO/+1YTSCaM0PP9dtxSnr+Pged7cG99zx8TsBT+EQRBEARBEAQRjtTvdCEIgiAIgiAIgiAIgiAIgiAIgiAIgiAIgiAIgiAI4qCgW7duiEajgTfY6XT9n5mo3DgLe5e9gljVzoRljeyWaHvaQ2h1/I2u9GirI1Fb8kPCul999VW4wOMQLBUU8cvEkWo7+VIgHa9F5utTaP9z5NyquK8xITzxyHLx8EoUNVGZ7FveXGUK02nL9LQr4NxgJixRn6tv5cIWzpIyQJhWPaHWjQBnzL0WGGCapqs7E6bVnS32jhgH7p+wzpw5E3PmzPGlP//88zjllFP2Q0RA65w24OCWxlwAppA3DcbAhKVzFuDWdrDzBBj27NyLMf8bTnJ19XVXoWXLlkqYzWx5PIN81vZBxtz7m/badzurvR/p7QFOmnJH6m3IvDQIJddOVESTYQdn+88L3kqud/KNLSgUwloH02dOR9fOXUNJTl+vrMA1eS3QPRIBhyPFZZ5+Oax9wYRQ5Zx051muABMCBgNM4dwcqm9rta3sso6IX9OEal714NXmnD/irXZ1S7Nnt+KeMlINybU0XYDNVRt+KTbX2mQAHistCdyKjxS2DqzvjV2lxblf1r+sLOBV+Nu4M3VLbeLb1cPdzO7bt1PsU68mGiDFPdAoe/pp3xiBZWej4K47G61Ps77epfZl2mv3w5leQ4l7nSGEOvbDCgv0Unq/XEsDgJOyoq5zFQDU1NTgv/99B0OGDHHaEwKxWAy/vfu3oZa7qKgII0eODFU2U8QTX9829Db8/ve/R1VVVcL6K79bifXr1qO4W7GVEHB8ua7FEjtBjucqKypw3z3D8N477/kmCAGQNI4mwTDQ+umnUPPZ54ht3+7Kim3ahLoVK5DVs6crneXkBDYlApYxLEIXuOt95eal3WadqNeuj7YeW7M7mEKAM2FPhsIhuCPIto47z6Q+wi3XVkeffe021AXbOerU9VyOvTxjKs6Z3Zf1Iaiipgwfr/8Iu6t22RJmBnCurrHWf47AGYypPGaXZwZT40+miy0EB+MMcqILBgbBAMY5mGAAt0IXDNZ7uS4gIBAB45Z0fG3JOqwtWYui3Dbo2vIIdCnsguxGlMWYwsSWis34Ye8qrCtZi3qzHmBQQmzXOoAjLWeALSR3BCCcWeuMw0q3ni2pNpPibE2qzcBsmbbhlnEzDs4NW0Zuy83BrXWpRNsMsMXacswEtU2scaiUbrsFI87/mfb5kXH3OF0fG0KW1T6rynqqMaGV00nVfbMfuOeee/Z3CBklFoth+PDhGD58OO666y7cfffd6NGjBwCgd+/eKCsrw7HHHouVK1cmbeuBBx7AjTfemLQcceAyefJkPPbYY1i2bFmoCbpycnKQn5/fBJERxKFFYWEhSkpKUqpTWlqKyZMnY/LkyYhGo+jVqxdOPfVU/PnPf0aHDh0aKVKCAP7yl7+EKvfHP/6xkSMhCIIg9gcLFizAhRdeiMrKypTr5uXlYcaMGTjjjDMaIbIDkyeeeAKTJk3Cd999F6r8qFGjEIlE8MQTT4Qqv3LlylDfEV96afDEiMT+pybge21mNPWE5wI75v0R9ZXbfDmR/MPR+sRg4XbjwwL/XiewXLxfLxnDwpWVWL2lGkcdFvy7hJf8/Pxm+d0IYwx9+vRp0knjK+oqsHbvGuc7acjfEvTf9d1CafVtO3NKeL8/1r7B9nca729D1PfQ2g+e2tvEdQiCIAiCIAiCaI7Q1J0EQRAEQRAEQRAEQRAEQRAEQRAEQRAEQRAEQRAEcYhiGIYSJiWirnQtin46DEfe8D26XD4ZLY/5NbKLeiLa+mhEWx+N7DbHoODIgThswL9x5E1rfFJtAMjtdHrSfnbv3h1f8q2bWgOzE0m1rZuoBIDa2lo8O+pZ9D21L4455hhc+otLMXHiRJhCaWFt0Z1w5JEB/Tgl4NRR9azXTrYtvTNNR6IHS54XJLA0hYj/gLeOcGIX1kMI04nQdOKwlodpolunrCwgPP+c5dNFms56ssR9Qgmz1XIzS6atbwHTXkcGN1zStXQ5+eSTsXz58riP/v37N7iPIJ566ilf2umnn46bb765UfoLA2cchTkt7X3KWs+mMD37T8zaJnaZmGni+ouHJG8cQFY0C088+4Ta+7wCekdML28rFVC7pHY8uI9T4XpqSkLJtRM2kCw7qIBbQM/geeORC7Zt2xZPP/N0kkAsTAA37tnlkkM7fyQeJJFmrnL6gwEwtHIMDJxZck5up3FbE6k/DDDXQ6UzIGLX1x8cUO1G7AfXHt7yEWbF5fRnxSL7i9h9OmWcOI3/z955B0hZ3P//PTPP9Ts44GiiolERiDWiYoslUSMJ+jUBYlfsYM9XE7uQoIiosccWy9dYMajkh9gQRRGMFQsqRZFeDq5wdW/3md8fM/M8s/s8e7u3t3vcyeeF6+4zz5TPU3b3uXl2XqPjYEZ6aW0rT/J6hxD5vwTQzZOJ/nSk2tkqH/e2SfN93Vo2ieRi258akc8XovG11wPppWecDtGnT87abWlq8l4nHgtbiG9dDcQtx6UnOZiylSWg9fOvlDEMyQsKH84/53ysTxAuXzTuItTV1bVSm8+TTz4JzjvHUBrOOUaNGpVW3v+94n8B+JLsMLxVcR5biZrqGpx12lhs32cHPPf0c6FSbUDJ9joDrKQEJWeFX6M0f/pZII2XlITmldY53laSleXdyjKuMxJthneBBP/a2Vy/2ddYcdfj0r42139zWMc68X1mX5epFyx8EiGoa/k4uba1evGmxXhp8b+xqWmTL3Zm/lUAZ1ryzJXImXFzDaBEzwJKDC2g5dD6O1sJo5UYWjAjgRbgXMAxMmmuy3IBBwKC+/JowTgcruJwmND5BTY1VuOz9R/jle9ewuzlb2JR5VeobNgIV7Z/koaa5hp8t/lbvP3jm3h60ZN47fuZWFq1BC5cvW9UrJ7QGnqbtOSaMe7lYzBibGGJsfV+4Pa+0flsqTb3JdncEmwLLrz97tfnXwsx+7V3fafyQR8TeOvUNZN6JEq1lbTEm/zG5LNEJ4BVznr2hCfMz2Nfk3u6lAwnz+kopk+fjqqqqq0dRigVFRUYMWIEzj333IzruO+++7D77rujtLQUp5xyivd98c0336QlAFq3bh3GjBmTcftE52bkyJE4/vjjsWDBgrSk2gDQr1+/HEdFENsm/fv3b1f5SCSC//73v7jvvvvQr18/FBQUYODAgRgxYgQmT56MxYsXZylSYlvHdd3QCSoTKSkpwYgRIzogIoIgCKIjmTRpEg499NCMpNpDhw7F6tWrSaodwjvvvIP8/Py080+ZMgU33HBDWnkfeuihtPJdeOGFabdPdCxhYu2ORWLj/Amo+vLh4CrGMPAPb6RbjS6Sg77CVupkoUvxEwdKCTz82sbsx7UNsHD9Z+oXRPpGuhFsex3H+rdIvkTb/t2FndNP814x/wcX/r16/9gFVOnMPr9CZN1hE0YSBEEQBEEQBNGpCf7ilyAIgiAIgiAIgiAIgiAIgiAIgiAIgiAIgiAIgiCIbYbBgwfjq6++ajVPc9USGIVc8XaHoHi7Q9rcTvdBY1DzzVOt5pFS4sEHH8Sll17aproTpdosLk0NeIq5MVx4/oV44okn4Lqul3fpkqWYNWsWHMfBNddegxtuvB6MtS7U1i90Qwl6yUT5tCu9QVhSr1Qy68zxJXtWmvQHiQGAK13Yw9BUIiDNeDIGSBeeDA1S+gPLtCSbMSXh42CQ1j5R+8f11oMxvZ3MFwR78j4XViJcSORz0a7tN5SUlGCPPfZIur5bt25ZacdmyZIlmD17diD9xhtv3OoSuPKCcmxq3KRFdy44Y0rmzhlcPTCRSyU85+CYcNlNWLl8ZVp1jz1vLPILC7x3AfPeZcw+bdS5oc/NwP5IkHwmyqeN1DFsXYAs7Grv/E1GiJw0EEMrxRlYyGeT2b6QKqz3polt/PjxeOzRx7Bw4cLWNwbA2lgMk2trcE237l6dHEq6LXXLNhwMrhULrDLSepa6vATAmRGkA65Vo68HhdV2fIsBJXuax9AeFpsonU6UWpsc3F7P/HjsdeZ1Yn6Tt0KEf06dumkjnu3VO1AmMS57RWeUanfE+F8990JSYXPScvqZAYilKUru6tSGTNjAiopQOn58TtuNJOxf/73sfyCZ42EIWSb0AAAgAElEQVS+zXlCXomw93pyvMukNNeNLCrC1y0tgbw7DtgRU++YirFnj0VNdQ2efOLJVlr1Gbb/MPxmxG8Cn8/JYDI4mD7b3H7H7fjXv/7V+ncSgFmzZiEajcKxP59C32T+tWdlZSUuGXcJZv5nJmKx1HLhysrKtgWfQ4qOPAK1U24LpEe//z6YWQjw8nK41dVxyTJN6WcYckttaDrrXp5xnQ0t9fCF2gCYlmAzf2IUyezvVHuqm7C/d6xLeCkBZqaPSHYNpt5lSnBs/yEBX5YMifqWesxb+R5WbVmpJqRgTAu1mfpjQouUVTVGfqGF0lzl8aTNDOBMWAJmI4A2smXhCSw4GMCE0lFz5v3twgA164aZ1AdcldHCccE4XNcF4y6kFJDcxebGzdjcuAlfyS/BGENZQXd0yy9DWUE3lOQVo1AUIV/kw+EOGONQk85EEYlF0BRrQn2kHlsitahursLmhs1odpvjzPUcwhJEQ/+RZa47zD6xddPWEjP71Ez2obaXGSW3kYgzX9TtybKhRdvgWlCuZNwM3BNwe3Jv5j+UQJvrc4T7omv410iJU7Ew69n785ZbKczPGfrZbieGXQzEXStt3b+j2sLEiRPTzpuXl4cvvvgCgwcP9tKqq6uxbNkyLF26FMuXL8eqVauwZs0abNy4EZs2bUJNTQ2i0ShKS0vRu3dv9O/fH19//TUGDx6MdevWYd26daiqqoLruiguLsaee+6J0aNH47TTTosTXw8bNgzjxo1L+d2SjPr6ejz77LN44403MGvWLOy///4488wzcf/996csO23aNNx11124/PLLM2qb6BzU1tbik08+wbx58/D444/j+7Dv3zQYOXJkliMjCAIAfv7zn+Obb77JWn2RSAQrVqzAihUrMGvWLFx77bUYOnQonn76aeyzzz5Za4fY9njuueeST6Rqccwxx3RANARBEERHEYlEcPTRR2Pu3LkZlT///PPTFjxvi/Tp0wdPPPEETjnllLTLTJo0CY7j4Kabbmo13+uvBycATaRbt27o27dv2m0THUtYX1DThuBklTlqHRsX/BWbP783dG3pwGPhFGd7Aq4UN+zTyeOtDslnJaluYNVPPePDalx6fF/sUJG+5H5bpynaiEWVX3l9ygrzYyVm9Vmb/mpzH8Lvo47rs7b64NWPn4K/TwmW0elJftfjTzTJYP9+KnGSSL/+rtOvTRAEQRAEQRDbAiTWJgiCIAiCIAiCIAiCIAiCIAiCIAiCIAiCIAiCIIhtGFvylIxI9eJ2tKBGmhVtNxxgApCtS/0uv+xyXHzxxeCc28VbqT21VHvZsmU46sijsGrVqqT1RKNR/O2vf8P/+8//wxuz34iTMsdJtW1xtrTWWenSDUq4pVWb/9IXH/pJaYqvmFWTNUjMk3fDyIsBV0p/QJkXky/9la4R28m4WF0tAHe18NhrV2+rkXdL6YJxBjfmemJkL585ItLfNsGyI9beGjz77LOBtJ122qlTyD/KC3pA7WsXkgGu1AMRpauEgVLCRQyMMbzx8huYOe3VtOotKirC9X+7Dr4u1T6/WIIQ29JuS+nLBa36bLG0R5LxrKZuq+ngunbgvW9SCbaTNZNMFuitDpdrqyIy8V1pu2w9ufZrb7yGHbffES0hYtlEnqivw5jiEvzMcbzQjFzbbonpNAGm10lvrf2I1+JrwbauWFiaT1e/132hbvxW+wJuFrecDiF6UHuoLQIaSGavZ3H7wS5nP4woWOVTZfomEWsvjETwh8oNeKmiT1y5uFhZSFrIdtgpLDS1dbb2UF2Z8NxanrDldATbsQRJ7k+R5gUfoundoGCk9KwzIXpX5LTtpurquPc4Ep6THePEz4rEPLaaO3E5+HHvq//tPIY/Fpfi/ro6bHGDk5Jc9b9X4W9//RsKCwvjJk1JBucc/57+75T5OpqKigrsN2w/fPzRx63ma2lpweRbJuOGG65PnknvxPXr12Pc+ePx+qzX09o3hnXr1qWdN9c4P/tZaLqbRP7Ne1cExNpu7ZaM23erwj9/RN8+Gde5rHIpYoihZ0kv79rJ+yc9N7Mn3VaJwb93jIg7Pk0VNJPoMKbeTer73nxb+u8wlvBlJV2JGIvhqw0LsXDjQsTcGBjn3ncp19+kSgCtHctMC5qZUk17y64Sa6u8enIXI4+W6jUYg+Dci0QrpQGmykoAnDOYy0BIAIIBrgsu1KQ+kkP9IQN93QQOqacNMXtIwgUYUNtcg5qmajXBEWNw4Vp/K7nW33t6P0rrqkYCgnHv+CT8qaleciPuMNcf3IvL04Awf394+5TBE2EDap8wMF+QrR+C2fJsDsGElmczL907BrCF2n4a50yL0gHGuHUeMHBdT1BdYq6vfDlJ3PWvl2Rd07B4iYl3LW/vr608IVGmVFZW4ssvv0wr7yOPPIJzzz03kF5eXo799tsP++23X7bDi+OCCy7AnnvuiREjRqCmpibjejZt2oQDDjgAd955J2699Vb84x//SOt75corr8QJJ5yAnXfeOeO2ia3DhAkTMHny5LQkqKngnOPGG2/MQlQEQSTy0EMPYebMmWhsbMxZG4sWLcK+++6Lq666CrfdFpzwhiDS4Y477kgr34QJE3IbCEEQBNFhLF68GAcffDA2bdrU5rJ5eXl45plnMGrUqBxE9tPi5JNPxn/+85/Q+9bJmDBhAvLy8nDttdcmzbN06dKU9ey7775pt0l0PLvttltIKkOsuQqioEcOW5ao/HASNn92d+hap6Q/Bhz7eCCutt01zqRsSL7AjflEZMLLwB19RGMS98xYh6ln75huwNs8n6z7GFE3qifx9PuU4yfXZsG+ZpPXyK3j+pn9fIxZvxOwJpaM65qWupC+H8Na+x1IChLrjYuVIAiCIAiCIIitQuLveQmCIAiCIAiCIAiCIAiCIAiCIAiCIAiCIAiCIAiC2IZIS6xdtSTD2u2BaBxOSf+0Sp099uxg8dDaU0u177j9DgwZPKRVqbbNZ599hoHbD8Tbb78dL7sz9RppnS3BM65q1wjckkkn1T9Xukp+DAlXxj+8MlroFvew6nPj0lWdSgqn27FEwUqQK+FC55FWTSZ2KY27Ly5qbsVti8WNXNsT0rlSp0tfRif9WIzEDgAEd9I6Fp2RGTNmBNLGjBnji+C3ImUF3bzzwDXnGVx9PFxPGhiLxfDXyyalXe8lV10C7gj/eAKAd45JT0AYj/QMw9I6D4LvaRn3tLVIKfdLFV8rxZMNnjQi2UBxS1bIGENFRQXuuDM9CY0LYOzmyoBAmnvLLJDGoWTSsNJNHmEt88CDef8Eg/cw64SlZ0wsK0LrC+YJtu/X6z/rfEw9zEBcI8g2ddnbbW+PLeE2ZRiAXxcW4qCCgtD9/E1LC0ZuXI+olfZTlGpn622ZTj2J3+dmqWXjxixF0fkwYtUtU6d654p3npaUoNv4cXogeG4eTdVVkNFwYb/9cW1fw9jLge2BuXrI7gd6KWOY2L170vW1NbXYsH5DWnWde+65GDBgQLZCywL+O3nqbVPTKvGPB/4Rn5Cwu9esXo2RI0Zi5+1/hlkzZ7VJqg0AVVVVaGhoaFOZXMGKi4GQSQ5kU1Nofifk2LoZCHwMsbCyjgNRkbnwfnNjFTZs2YBllUtR3VANNzDJTsJfHvpa2+Qx1/6hea1rMU8YIWXcs6/Ejr90c2UM327+BtO+eQ6fbvgUrnS17Fl/00st1GZG2CzgMKFfa7Gz953PwblQMm3JPWk090TQvvBZXUMICOaAcwEuOARjEFzA4ULVo+tT+TiEcNRrIXRexxNPi7i8Ql0nMAEOJakWnEMI4eX3/ukyJlbBVJqSWwv/NTgcruPguk0jufYk1lYZLrz9xU05HadgApybsvq11abDrPy6XsHVvjJSbT9GrSVnRsrNlIDbOyZG5q2XGVcibe94WteIzBxrS2pipNoMXj3wJCVJrnMTpdr2uoQyXUk0cs0116Q1EVZZWVmoVLujOfjgg7FhwwYcd9xx7a7rT3/6E3bccce4CchaIxaLYcSIEe1ul+hYJk+ejIkTJ2ZFqg0AY8eORUU7vjcJgkhOz5498corr3TIZBVTp04l6TGREZFIBJ9//nnKfBUVFdhrr706ICKCIAgi1zz66KMYOnRoRlLt7bbbDsuWLSOpdht45plncOyxx7apzHXXXYdp06Z5y5WVlbj22mtx4okn4rzzzktrkt/Ro0e3OVai4/jFL36B0tLShFSJxjXzc9pu9VePYdOnfw9d5xT3w86nfATw/JzGoEj1N1Li74vC8tt37MLrZ2B4ZUEVvluVu8mOfkpsiWzBV5VfqL5nru/mW/3L5v6+6aPmuu8aADjz8yCuTLyY27vLz/xjZ+7FMhb8PQiLW5/kvEkQeXtxtJVAHV2nT5wgCIIgCIIguhJb/1f8BEEQBEEQBEEQBEEQBEEQBEEQBEEQBEEQBEEQBEFsNdISa9csBWTbxHxh6sXifgekVfL//u//8MrLr6SoPZlUWw2Uqq2txQEHHIA///nPiMViacasaGhowIhjR+DySy/3ZdKANtCFCLWl9KTFUrpeHi9SLdL2ZcTwhNje61Yk2uGybb9OZTyWcbHAjsWs8x7SE2z7deiyrgsplbgbWvYNwHv2RNmeZJtBSunt/zipd4Ld18QlWFCS2BWoqqrCp59+Gkg/5phjtkI0Qcryyzxhu3Rd71govbYRsEvMm/1B2qKsPv36YPyfxsM+7wHrHLXeE3oN7PMpIJ6zxgiGyVcTBZCJrxOLpCO2S5etKdc2n1yB+rRce9z4cdh7771TBKBYG4vh1tqagKzZF2b7/4+XaDMvTp6wzl7mocvhkm3BjBw7XobNrGWTlrjMEtLVa0vMbUTeenwst/Inxhgm1I5fx+LWMwDFjOGBHr1wZGG4XHtJNIrjNq739u9PTardbjIIMnEyCgBoWbcuSwF1TprenYvmD/8bSC8752zwnj1z2nbdmjWB/Q0kmxgkfl0YYeky5HUmn9ojC4txZ48ecNohjSsrK8M9992TcflcYH8P/vLwX6Jv374py1RurMSct+cE0pcvX45jf3Usdt1pN7z15uyMvx+llPj+++8zKpsTwsTgPPw60tl550BabO3ajJuOrV4dbGOHHUJl3+nQ0FKPSKwZjDFEYzGsrVmDpeu/Q+WWjYi50STXQAnX/6neQdYXT+K1hxtybbVp4yZMn/lvvPjtC/hw9Xw0R5s82TQD9wTMnOtlznyBM7fk1Ix7EmmhywiuZdGwxNPQwmhuxNEOGNPya/0suJJGC87hgMMRAg7jEI4RSwsYIbfDHE86zZkDzrmuV0BwB45wlIhb6HQt+BaCQzAHedzRgm4VD9cya/OspN06Jqak3AyWPNuU0XE53Ai2fdG2tz/MMrdF3qZsvJzbSLfj5N52fZ5U28ofJ/fWR5AnCLTBvckVoK+ZAPji7Dghibmyg3eh6qUw/5pSIv5cC4i0E2eRSSHZ7uw8+uijKfMwxrB06dIOiCY98vPz8eqrr+Lpp59Gfn775EVVVVWorq5OO/+3336L2tradrVJdBxPPfUUrr322qzVV1RUhAcffDBr9REEEeToo4/GpZde2iFtTZw4ETNnzuyQtoifDn//+9/TmuyJBKoEQRBdH9d1MWbMGJx33nltvicPACNHjsTKlSuxww475CC6nzavvfYajjrqqDaVOfPMMxGJRHD//fdju+22w+TJk/Hyyy+n1e9hyhOdl7y8PBx66KGB9I3zb8pZmy1bVmDj/BtD1znF/bDzqR+BO8XpV9juLsPQO++tZ0/WsLkvFbIq2hLB9XcHJ2Ungsxb/Z73t4EnxGY87rcLKi1Rk83sEoF/vkgbAItfAzBAyrh+biPSRsj9xsSksEkjM2IrTzBPEARBEARBENsSJNYmCIIgCIIgCIIgCIIgCIIgCIIgCIIgCIIgCIIgiG2YQYMGpcwjo01oqQvK5dpKz19clnbek046CZWVleHxJJVqK2a8MgP9+/XHJx9/klGcgBLOPfjAg9hz8J7YsHEDoGV2rmspsz3Bna2stv/vwrUExLYQW0IJ7lxLxN22f7Dq0OLkBIG3We/Lta10S7YcEGxb+YxMHAAks1vXW+y6kFqazaQuy3whN6T0pICmbs665s9X58+fHxBVMsZwwAFBYXx9fT0+//xzvPXWW3jttdcwZ84cLFq0CI2NjTmLL4/nwRH58cdYunDhKmE6XLjSxStPtS6tNwhHYNpr08C5r023Re2QMjCI1FtlEvQoxbislqter7XyIvjaLKeT1k62llzbVN2aXHvWa7OQl5eXIgDF4/V1WBaNBuTO4dpE/wflRpINK92WUItWlrlV3hdt+wJsI8HmUK8d5pcRCXU5er2AX86uIyjSTpBuJ8SXuC1me5kXa/x+MEN0CxjD3eW9cGxhYeh+Xh6NYmUsCpJq+7R1bHBr+SUkIqtWtSeczo2UqL3ttkAyLytF6QXn57z5mpUrAu7TZJLtYGoQda2TWSxh0u3EqkYWFuNfvSowyEnvczCRB/7xABzhZFS2o7jkkkvSynf1X67xXi9ZugRH/vJIDNltCOa+OzcrE04sW7as3XVkA7e2NvSk4uXdQ/PnDd49kBZbtw6yoSGj9qMh+yFv99R/NyVjY32lkhxruTHA0OJGsa5mHRatXYQfq5ajpqlGHUNz7SyBxE9+GVhicRPsmPdi2OQmEkA0EsVr/28WzjrlLAzd5ecYd+p4NLU0goFrwbMRQPsyaO8huZJlc6g80kioHSjZtZFGO56gm3PHk0AL7kuqzcPRQmjBnLg8gglw4cunjcDbCLV9ubQWdQsOhzu+ZJrbkmmh4jL1Si3J1tsktHjak3IzI75mEJ4cnENA1y3ipdpx2wOhyuh9Kbgv3BZMqFgSJdnMX6+k4Gp/GMG2L972Bd/xUm0tQGf+tigpCQNjAozp6x0GP12fFN45Ga8vUf9n+to4iSw7mVTbXE+zROmMta6rMXfu3LRj32OPPdCnT58cR9R2TjnlFKxevRp77LFHh7bbvXt3vPjiix3aJpEZ48ePz1pdQgg8/PDDcJzOfe1FED8F7rrrLlx99dXomeOJmQDg1FNPzXkbxE+LRx55JK18EyZMyG0gBEEQRE5Zv349dt55Z0ybNq3NZTnnuO+++zBjxgxw3jXvHXcGZs+ejcMOOyzt/I2NjSgoKMDFF1+MlpaWNrXVu3dvlJaWtjVEooM54ogjAmmRmmWINVfloDWJ9e9eATca/A2EU9xXS7VLMq06BzDT8WklscQcCN6R9XtPI9XLULlgKn589hi8ePtJeOGFF3IR6E+GVVtWYlnVUkt8HS/Xhl5Wr5m36xlj/npuTfNtJo9kpn9b1QDoPmvvJr1/nCUQf5y9vmr9SLgfwxLyxj1b8VtNB+iqfeEEQRAEQRAE0ZWh3iWCIAiCIAiCIAiCIAiCIAiCIAiCIAiCIAiCIAiC2IYpKyvDgAEDUuaLVC9Js8ZwDSMAFPTaAwU9B6dVS3NzM0aNGhVSe2tSbYabJ92ME088EU1NTWnG2zpLly7Fbjvthn+/ON2XBru2ZNjVgmojpFZLrpSQrs5vye7UNvjybU+q7Qm34x+ujMGVsUC6LdEO1KhF2/Dq1IJl6cdsy7Fd6Qu2tckvfm8zfzCZr1j2j4PUg8wkJJgWiEPLtr1W9MCxrirVBoBPPgmK2nfeeWeUlZUBADZu3IgpU6Zg//33R7du3bDvvvvi6KOPxnHHHYejjjoKP//5z1FWVob99tsPt912G6qrq7MeY6EoRMycR64+zpYUHgC+XfhtWnXdctfN2HGnHeIkjZ6/EfpZ+ued93/r/LHxzrFkYwgTPza20ljDrS3XDlSh5dp9+vbBHXfekaJxhQtg7OZKr3i6cm3zWsQpF+Nl2mGS6jAJt0qLVzVyME+ubaTbYQ8vRhZfh1E/2iLt8HbTE2rbZeL3kb/t+Yzhzh69cHxRUei+fr+56Scj1W791M7J6PWUrTX/8EPmtuZOTuNrryOy8ItAeul554GXl+e8/arvvwcQIt9F8FpLpSU8ZPy6tpJJmWF5+ZjZuw8e79ULBxYUpF1u8JDBOPnkkzNoMfu09j6+8s9XpjWBwueff4735r6Hww4+DHsO2RMffPBBVoTa3bt3x8RbJ+Ko3xzV7rqyQZjYGgCc7bcPTc/bc6/Q9MhXX7e5bdnYiJZl3wfb2Cu8jXTY2LAe8ATIvvyBcXVW1DRWYWnlMixc/RmWVi7BhroNaIo1+tJs+9rbLDOzFI75Pvth2Q/412P/wlmnjMUu2++GU8echhkvzUAkEkGkKYLX/vkmBLck1EqzDcCSU3Nfuq0V02DcyKKZFkwb2bSWXntCaUskzZRoWnDHE0YLIXx5tBFPw9HPWt4NES/fFgkSbJOPKcm24Fy3oeJxuADnDoQQcISjhNpcSaodI+vWdXMTp5ZbCyH8Nm1pti3DZn4eX7Ttx2Uk3Eruzb39JbjQcnGzX3yBthKP+2JyxzpGniRcn1PmNfP2mVGb6+sexnS6Lylh5jW0Y4RbohLv/GHaNaNzei4S/1oRCMq0jWQ77hopIKjZ+mKRKVOm4MQTT8QRRxyBffbZB7vuuiv69++P8vJyFBUVwXEcMMZw+OGHp13njTfemMOI20dFRQW+/PJL3HTTTR0qLBs9ejR+/etfY8aMGZg4cSKuv/56rF7d/onbiOzx4IMPoq6uLit17bbbbvjhhx9w2mmnZaU+giBSM3nyZGzatAlVVVWYNm0aLrnkEhx22GFp9fe3hZqamrRFyQRRWVmJ778P/k2VyE477YS+fft2QEQEQRBELpg5cyYGDhyIFStWtLlseXk5PvvsM1x00UU5iGzb45133sHw4cNz3k5HtEG0n+OPPz40felju6B58zdZbavmu+dQv3JO6LqdT/04tVQ7jVsbqQXF6fQzhueRgdUsYY0vepYyhk0LpmDlv/8HNV8/BbdZ/dbjsssuQ1VVLqTlXZ+oG8U7K972Jro2Pc+c+f3L6n6J+e0A8/qzvfV6stJ4LXeyZcD+/QPs9UbYbR1TDyPrNuute26+yNvPHjrpJNI5VwmCIAiCIAiCyCU07TNBEARBEARBEARBEARBEARBEARBEARBEARBEARBbOMMHjw4pdgoUrUYJTukEu2lHvm2/e9exPf/2hfSbUmZ97333sPmzZvRs2dPXbs1gMlr0Td2Lfx8ISZMmJCy3rYSiURw2slKCvTLI36J3Qbthr323hMHHHgAhvx8KDhn2jstwWAExFo+LW3VeLwYzxZte8jw154w0QzcMyul9CWuTMutYSS9zCrLoEzfyobmSbT1QDAl2Hbj69LZ3ZhUg9kk4FoCP9uVZgTOplVPqi2Nl1uv68Ji7UWLFgXSdt11V1RVVWHSpEl44IEHUgrdY7EYPv30U3z66ae49dZbceutt+K8887L2iC7QlGIWtQq4TVTgncGCcakFq67cPJS/3y4oKAAo077Q5yAnRmhumS6PqjzR0rvnPIHFeoSUh/zJJtnn68APFk3M/VtJeEe894jSUgQBQYrQNKPQ6b3ZGvppvq4wbwSGH/ReDz6yKP44ougjDeRtbEYbq2twdXduscNATYDSV2rZdOunY9DvZuNvNOUs/zqcSJwe4vCNt/Xrbf9mNqy6sT0sPX2cuInDo8bRhuUYNuaSLM+D8D40m6Y0dgYiOHzlhacGtJuV5NqdxYSzx23qQnNK1agYODArRVSbojFUDt1aiCZd+uG0vPO7ZAQNn33nX7FQj+RbBKnS0j26Ri2XiL+s6ItJH7UmuVf5hfiQZme/JExhunTp7ex5a2D4zj47W9/i5dffrnVfFJK/OrIX2et3Z49e+LP1/8ZZ18wFq50EZXRrNXdHpoXfBianrfHHuHpPx8KVlwM2dAQX8+8eSg4YP82tR355BMgFgukt7Uem7Vb1oBJQDIGJu2JJJhKAweHunbb3FiF6sYq/LiZI0/ko6ygDKWFZSjNL0FxXgmKnELk5xUij+cpxTVXl/lRN4qWaAQN0UbUR+sxe/psPHHr/6WUesx+6m387pwR4I7WWzAVk5IyS/3d6csrOLemzdDX9hwcYAyCaZUzY2CS+UJuXQdXBmcwMAjGtAiagXElgZZaWM0kAH0NycEgBdTfGpz7f2Mxe8IflS6ZhDT7Ui9DckjpgnE1oRBjEky4gPSvcyQDmNR/O+nrZvt6UJrrW/NFZV1geLoOFv8N7yk74iYYYl6aeRZM7TtuphLhKo1puTYDs4TfXJ8rPE6qbfIqyYgqw83+ZX4arClPTN2+TDteNeJJtU0J+5wNOY/i9oMMX5dsuaNZvHgxjj766IzEX61RWloaOjlYZ2PChAk46aSTMHbsWHz44YdZmZwhFbNnz8bs2bO95VtuuQUjR47Ek08+ifIOmFCESE5dXR3GjRvX7np69eqFiy66CBMnTsxCVARBZEJ5eTlGjRoV+C768MMPcffdd+Ott97Cxo0b29WG6cckiFT89a9/Tesa4+yzz+6AaAiCIIhccOmll+Lee+/NqOzw4cMxZ84cFBYWZjmqbRfOOebNm4fhw4fjo48+ylk7p59+es7qJrLHkCFDMHLkSPznP/8JrNuy9GUUHDAkK+24kS3Y+MENoet2/J9XU0u1AT2LX6Z9U8nKBqzJCNy58n56Y923D9yc97O70Qase+tyNKx8N9DaunXrcPHFF+Ppp5/OYBt+2nyw+n3UNtfoiR5tYbbdT8699d4027Zg2wixmd9/Hf/si7S9bnwrr9dtL/2FOC13a7/TYa0uWvWmuUOw9fvGCYIgCIIgCOKnTNcdnUAQBEEQBEEQBEEQBEEQBEEQBEEQBEEQBEEQBEEQRFYYPHhwyjyR6iUpcqQ34M0p6Y9+R96VVl4pJd577z1dezKpts8xxxwD13WRS+a+Mxf/fPifuOyiy3HQsINRXlSOim69sesOu+I3R/0GT38U+tYAACAASURBVD/1DKR0lcgNRvbmQsKFK13EpAtXSriuyiGlFlLrh5Su/0DIQ6+D9TBCOddVdas2/Pzw4oCqRcZUijQPF7bQV0Kq8oF0aGG4Cdf1xHPe+EPG4BpZspZpm2Oi5Lxd96ery5YtC6StXr0au+++O+68886UUu1EqqqqcMEFF2DUqFFoSJBAZkq+yNfnmnVumWMNF5ASRSXFKesZdtAwLYtHwpmRqImHJdJWJDpT/DgS0tu4bR1NStl5qg1odQxm+Eo7PTAGUw/mnfX6LDhOajk6ADxeX4fvY1GvuF0f1w9r6KrWLdrpZtnXTdt5Eh8iJM2up7WyqR4soS6RpA2e0JbZr1w/EuPx942t1I6vFwAeqKsN3ccnFRcH9m9Xkmq3t257LLJHlt/cjV9/nd0KOwENr8xAy3eLA+mlF14A3q1bh8Sw4euv1It4N0Dcq/hP/fg8QYl2x32qf9zSjA8jzWnlHTVqFAYNGpTjiLLHHX+/o8Pa6t27N+5+4C4sXvUdzrnwbO8ItsRST36Tc6REw4svBpKZ4ySVWzPHQcEhhwTSG1+d1ebmG998K1h/SQnyhw1rc12GVbWrtERZyyKY/oZlAsITOAhwLZI2IuSoG0NNUw1W16zC0sol+HL9F/ho9X8x78f38O4Pc/D2j7Mx+4fZmPPjbLy3Yi4+XLMAX274Aj9sXoadjxiIusbUEvrmhmbcd+n9noRZgMOBkTZrwTMXSn7NlbxZwBc9O8xR5SzBswCD4AyCc3AmwJijBNtMwGEcDhfgTIBDgHPzcHQ5AS4cCC4guAATAoKpNK7rEFy14XAORwgI4ajyOg6uyzpMPau6hRcPh0kXlrRat8kEHO7odhwI056pU+g089DpcWmBh65PxycY98pwJrzYBBcQcFRcXv3+dnMtHjcxx0m1PRk3UxJv5l/9GIE2hxKnJ6hGlPDcuiL0RdrhUm37mikg0k6cTSGFZLuj+fOf/4whQ4ZkXaoNAH/84x+zXmeuGDx4MObPn4+GhgY88sgjOOiggzq0fSklZsyYgYqKCjzyyCMd2jYRz3HHHZdxWc45JkyYACklKisrSapNEJ2UAw88EM888ww2bNiA9evX45prrsHQoUNRXJy6fzCR5cuX57zvnfhp8Pzzz6fMwznHVVdd1QHREARBENmkrq4O++yzT0ZSbcYYrrvuOsyfP5+k2jmAc44FCxZgu+22y1n9J554Yk7qJrLPtddeG5reXJl68uZ0qV70BGJNmwPppTv/FkX9h7ev8nZ3IbZmOw6bBND0cQbLRBs2YNWMU0Ol2oZnn302rWvgbYkVtT/i641fakE2YPatL7sOm+5aI+3+az0ppe739iaLNH3aDGBcLcelWy34Em/TeHyHdmISY4nxWOuSnVfWDVWvzzxsBmGCIAiCIAiCIHJG1x2dQBAEQRAEQRAEQRAEQRAEQRAEQRAEQRAEQRAEQRBEVkhLrF3Vmli7bSOAug06CQU9U7eZn5+PkSNHBgTaqkUzCkmNRHr33XdRWVnZpjiyRaQ5go0bN2LBBwtw2fjLcOzhv8H7c95HgShAoVOEYqcExU4JSvPLUJpXitK8EhTnlaBQFCFP5INzofXbviTbyK3tR9w67wFPoixhSboBuK7KE5MxS7KtBdtakA1Pru0Ltn1Zpi9mVv/ZR0K3If2YII1Em8GF65UB13Jl5FYQm2tWrlwZSPv666+xcePGdtU7ffp0/O53v0Nzc3qS0NZwuKOF2BKSeUp3fWzV8SrtXpKynpqaGn3MpHeOeOhlZr32jqxMPEPiV/ky+YSVnXQUYVpy7dZCTyHXDht4mSjXTqyvb58+mHLblNbj0rgAztpUGTck1RZKmzT/4X+m2nl9mbXSM4aV5SFlEmXXYTLssEe6ku2w9Pi642Xadjkk5Eus06wHgGXRFvynsTGwf3dzHOyXXxA31LcrSbW3NmFvnbC0hi+yN8i/MyCjUdTecWcgnZeXo+ycszskhlikGZXffqMnyoi/ypLWi8TzL5PzNj1tQdu4pKoqrXyFhYV4/MnH29FSxzNw4EAMGTokp23069cPDz3+EL5b8R1OH3t6YL0rY4i5scwqj0bR8s037YwQaJjxn1D5fOGvfwVWWpq0XPHvRgTSWhYtQuTzhWm3LRsb0fDv6YH0ol//CiwvL+16bJpjzdjYuEHJsrWcmjFowTbTQm3rNddCZCaUiNuIIzgHJPMFElyJr4WePoIzrsTRRrrMHRw++rC0Yly04Fss/XSJrldLtI30WQuvOWNKAK1jFMzRr5knoDZibr+czsu5kmVrybQnlOYCWq+t5NCeUFq/9mTbSvYthONLubVoW8WkZN2OcJRomzlwmAMhTIwCQgjksTwILpAnHBUHfIG1I4z428i0LfG1eSBeuO0Y8Tas7eGOSudOQLit0rkv7Db7kvv7xSsTEHYrpbkSg3Nvf3OmZOcMHMKcGzqNa5mIkYaoc8cXt3syEevKlDFfvq1ex1+xMyvBCELMNbN3HWsVSHk93YGMGzcOU6dOzYkQlDGGW2+9Nev15prCwkKce+65+OCDD7Bw4UIUFRV1aPuxWAx/+tOfOrRNwmfmzJl4//33Myp76qmnoqamBjfddFOWoyIIIpf06dMHt9xyC77++mvU19ejvr4eL7zwAs4555y0yruui08++STHURJdnW+//RYbNmxImW/PPfckqSpBEEQX48MPP0T//v2xcGH6fW2GoqIizJ49G5MmTcpBZISBcx56PzsbuK6LCRMmIBqN5qR+Irvss88+oelNWRJry1gzqhY+ELpuwDH/zEobqiH1lJ0+RqsO3Qfaek6GyKZvsOqlPyCyaVHSvPvuvw9uvmsShhw8GJFYJAtxdn3qW+rw1vI3ICF1H7Lpi+a6b1r3XcPc71ATjnI9OaS5X+K9Nr9R8O6j6DRLgG1PIm4fX2mWNV4fuP3rAenniTsrQm5cp/WrlnRvghMEQRAEQRAEkVWcbFa2y+BeetafzgfFlhkUW2ZQbJnTmeOj2DKDYssMii0zKLbMoNgyg2LLjM4cG9C54+vMseXni60dAkEQBEEQBEEQBEEQBEEQBEEQBNFO0hJrVycTa2c2Asgp2Q7Nm79tNU9+fj4YD0pJfam2v3z/ffe3qf38HoPQ+5BJWPfm+Yg1V7eprE3Pnj1x1FFH4fDDD8dBBx2EvfbaC3kZSveibhQtbgtaYi1ojjXDRbzUUImxzWuph4ap/R/vKWZgWnzMJINkDNJ11UAzKbUcjWmhphGiKSE2Y0Z6zCAZPIEyY9qZzACTRdXFIJkEs+5nSunqdFfJtlU2uK4LJjrnfc9UuK6blkB72LBhOOKIIzB48GBUVFSAMYaqqiosXboUc+fOxdy5c0PLzZkzB1deeSXuvffedsUpOPck2lIygLmQUh0jI7UuK++Wsp7a6lp4Um2mDrwSsQPgzPJJS30uac2ePrxSqkGSEuY8TZMkHyemPi9PB55Gpt04uXgircVkmwhDV5v913qaFRAuu+xSPPH4E/jyyy+Tx6RZG4thcm0Nru7WPRBSYpjJttCsM5spEH8OJMtrCKu3LYcwTFpt2mEI1mUry+3nYBpLKBeWB7inbkvoNkwt70FS7Q6g/icm7Wp4YRqiy5cH0svGj2tVGJxN1n7+OWKRSOAck0meE9e3h8RruLbySP0WbIilJ32efOtkJenqYoPVb775Zvz+xN9nvd4BAwZg8u2TccLvj4eUEm4r32vNsWYU8+I2tyGbm7H+mN+g5OST0O3yyyC2267NdUR/XIHqa68LXVc69qxWyxaNGAF+/Q1wt9TFpddMuhm9X3gO4DxJSZ8tDz4EN0TeXnzSSSnLJmNF9Y/+NTUQJy02UzsooQSUYAIcnNsTPyh5MiRT6Yx732FclzPCY3XdzgGmrsH+55IT8M7zcxGNpBbe3HnhPZg0/a/oN7CfJ1P22udaoKxjYWBaAG6LLJTAmXN/agvOtQiDKxk0GLQYmgEc4FKJudXfKQzMlGUczJNuCC3gUPG4TE/wAwnGmZq8xQXA1JWnum6UatmVcAUD03/4uObvFinhMoAzNQkN9yYRkt7+9CYuMqeN1O35Nhdv35mX3lQd3v4zcmojrtb7Sm8r16oP7gmxVR7BhJJjm31thCLcl44YQTbX+114Eu14qbYnHvHqj5dqM8Z17LZQxJZle1sJT6rt/Q1p5fNPRH9fWB/36fxNkEsJdyQSwWOPPZaz+m+88UZUVFTkrP6OYK+99sKGDRtw7LHHYv78+a3//ZNF6urq8Pjjj2Ps2LEd0h6hiEajOPXUU9POzznHrrvuiksvvRTjxo0DT+M7lSCIzk9xcTFGjx6N0aNH45577kFJSerJ+F566SXsv//+HRAd0VW58cYb08p3xRVX5DgSgiAIIptMmTIF1157bUaTVQ0aNAjz589Hz549cxAZkQjnHA8//DDOP//8rNd9880347bbbsOJJ56Ie++9F3369Ml6G0T7iUajOClJf3assRJutBHcac/kahLLXzgU0Yb1gTV9Dp4E8Pw21tfaXep0y6aqI3F94kTg0sqiXjSsfBvr3roEbktD0lrfXPAGdh28C1wp4UoXq+tWY2C3gao/fxslJmOY9f2raIo2+n3Ptkxb90H7E4+qaa+9vmlrvRFkm3X2hNpGqm3/8/vhAauH3ls2v5FiMq57PzhxpC7u9e8j8V4/iy/bySaYJAiCIAiCIIhtlayKtbv37NhZydsCxZYZFFtmUGyZ05njo9gyg2LLDIotMyi2zKDYMoNiy4zOHBvQuePrzLHxLjrwnSAIgiAIgiAIgiAIgiAIgiAIgvBJR6wdbVgPN1ILnm9LeTMXLTWuW5AyT11dHcaNG4d//OMf3tCkMKk2ALzzzjvpNcwYeu57GSoOuBoAsMuZC7Hq1TPRsCrN8gAqKiowevRo/PGPf8Rhhx2WNaGQwx043EGRHsgYdVvQGG1EY7QRUVfL8MwuN9JrIzCDmquXGfuxsvZpmbIeYCYB1xsXKL3BaqqIUuEqdzcDk64Wx2k5siXVUsJmb0GH5VrhGZG3NYxRAuBe9i5HXV0dYklEnsXFxbjwwgsxfvx47LLLLq3W88knn+C0007Dt98GpfL33XcfzjjjjHbJaRi4VgJqGaB1O1dKJRjs3jO1WLuxodEbNyohwWGOpbQk17ZwW4u0zToGf31cmheoH1db5NshY2LbLO/OELN9SUnlim1lPG8mcu3X33gdA3cciJaWltbCBgA8Xl+HMSUl+Jnwfzruf6bGh2YPDVX7NrgJttBaenn9/zMk39xMjlRimTCRdfwQ2fi8YadeYn6WJP+30RbMamwMxDQkLw975eeHxpKYkuTUbxX6JYZP/aefQra0gGU4aUVnQkYiqP37XYF03qsXSs86s8PiWPnBvKzU09pXei7mQGiWLv6+ZUtaeXfYcQdcfMnFWY6gYzj+hOPRo0cPVIXInTNh4MCBmPr32/Cb3x5nrhBSlmmKNqE4r+1ibQCA66L+6WfQ8PwLKDrheJSceioK9h+WltQ68sWX2HTOuXCrg5PeFBx0EAoOOaTV8qy4GCVnnIEt9z8Ql948fz5qp96Obn++Kt6WkEDTO++GvkfzhgxB4WGHpow/Gd9XL0sQMBiRtBFKqFQODsaV0YGDxQu0GQPzRNZc+ySUoNkTPKhqPFkzAwMXHIf9/hDMee7dlHFGW6KYcu5U3PPm3wGvLoBB+BJwxjyRMwcDGAdniJNicCZUcaYE0VzLnAXnflycg0umJt2RTL3WEyo5XED9wcL1tS0gtDQbUkJ4sSn5iWSA5K53LaLE23qCGAEw6aprYibB9GRCLpNKpq0nK/Jk2qYWZupW175Gqh32t5i5PDSiaoMnCDH/mDmW3JKRh8uvBRNgWkruycwZg2DcOy98GbcWaXN13MOk2gxGns29c4UBntjE5POuBBMk2dYZlpZUO5GOuFZPxZVXXolIJJKTuo855hhMmDAhJ3V3NKWlpZg3bx7Wr1+PK664As8++2yHtHv22WeTWLuDaGpqwhVXXIEHH3ww7TLDhw/H/PnzcxgVQRCdgeLiYvTq1QubNm1qNd8HH3zQQRERXZVZs2alzJOXl4fTTz+9A6IhCIIg2ks0GsWxxx6Lt99+O6PyZ555Jp544onsBkWk5LzzzsPEiROxevXqrNfd0tKCF154AdOmTcOBBx6Ie+65hyZe6WRcd911eOWVV0LWMPQ76oF2SbWl24L17/4JkeplgXU8rxg99r4w47oDtHJvPf3C6VXCEP87gJpvnsaG92/UMzoGuWHS9Tj/kvMgAbjS/w1JS6wZa+pWYfuyHTMNvMvz9o9vYX39Ol+Czcz9BHjia7/fmoEzeL3WXPeBc2/ySH9iSTMJpX/fxJZzW3fsmdX/DcSv9yab9Pu1E28Z2ZNPAghMJpnqbLJ/v5XYLU7ybYIgCIIgCILILdvuFEcEQRAEQRAEQRAEQRAEQRAEQRAEQRAEQRAEQRAEQQAABgwYgJKSkpT5ItVLraXMDcmR2h/gtjSklffhhx7GqFGjrBaDUu3169enlH4YBo5625NqAxLgedj+d8+gzy9vBdMSuDAYYzj00EPx/PPPY82aNXjggQdw+OGHZ02qHYbD81CW3w19ivuioqgChaIQEi4kXLgy/hGTLlwZ85alK+FKCSnh59fPUrqQUsJ1pVfOyJhVGb1ev4YnmtNibCOa0/khtaaR+ccEUOMMpa95hnS7qFUbQEND+Pk6fPhwLF26FHfccUdKqTYA7Lfffpg3bx723HPP0PWTJk1qV5xSSwS9Y6KPo2uOKSR69u6Rsh4l1jbnj1WvFmvHa5R9DXPSuGTiu7cVMrEQdxApBzumHEnZ2qowNTMLTQeAPn374NYpt6ZoUOECOGtTZaCmMKG0UjKa1377dj6ekJ9Z+TmY9c/PH/YIryNYJnEdEtriWhfJQ8qHxdiaVDuRu5NIfO/s0aOVciTVziZuYyPqPvpoa4eRFeqf+hdia9YE0ssuGg+WxnVYtlj+XmrBrk1n+fa+vLoakTRn6Hhh2gs5jia3nHPOOe2u42c/+xleefUVLFryNY777XH+irBdKOM/e5pjze1uX0ajaPj3dGz8/R+w9sCDUH3DjWiaPRvu5s3x+Rob0fTuXGy+9DJs+O3vQt8jrLAQPW69pVUptqFs/Djw8vJAeu0992LzRRcj+uOKwDp3yxbU3nMvNp15FhAykUr3669Lq+1kLNm82JNHMCa0RIIrubQWUQtrvQAHZ8ITRwhuBBIs4VmnM65lE0ILmYVOZxCc46Q//RGO46QOFEDV+ipsqaqD4A4Ec1QcjEOAQ3Ch21HxCy7g6HYdLiC4A86VSNthDvJ4HgQX4NyBw00+DiEEBASEUNsohIDgHAICjmmP5UHofeFwDsYcbxs5F2CMK2k35xCcQQgOR6j2HXAI5uhtEN4z12UEd+AwBw4TEFwgT+TpbVPLQgg4EF6awxw4PM9rm3Nh1e94kyP5bZlllabWq33nWGneOma1bb1W+0LvG849oYgnFtHb5Im0W5FqMwZwZgTpRhiSXKqtJOpeStz1aJxM2zwnSLXj8qd5ZZNLqUg0GsUjjzyS9Xo557jqqqvw+uuvZ73urU3fvn3xzDPPoKWlBYMGDeqQNq+44ooOaWdbpa6uDrvuuiuKioraJNUG8JM8xwmCCKempiZlno0bN3ZAJERXZfbs2airq0uZ79BDD83pfRWCIAgiOyxZsgTbbbddRlLtvLw8PPPMMyTV3oo8/vjjOf2+lVJiwYIFOOCAA7DzzjvjqaeeyllbRPq8+uqruO2220LX9Tl0Mrrt9oeM63Zb6rF61qmo+fbp0PXdh45FTjRm1sSG7SdewBzX788YgBg2LpiEDe9dHyrVLigswKP/egTjLhun+1f9/lcjfa6L1GFNXfal9l2BBWvmY8nm7/TEoQn91Ix79/btSScB7uX1ZdvM68vm3iSfviTbzmv3YXu/ALD6uP1ebl+0HfcLARmfxyPkXlpadyiT3IMjCIIgCIIgCCL30F0HgiAIgiAIgiAIgiAIgiAIgiAIgiAIgiAIgiAIgtjGYYxh8ODBKfNFqhbrV+0b+ZPfbSCYKEg7/0vTX8IRRx4J1/UHr9kC5zlvz0mrnh1OmIGCXkNgaaK92sqHnI6dTn4fTnHfuDKMMYwYMQLz5s3De++9hzFjxiAvLy/t2LNFvihAz6Je6FvSH8V5JUpqDS3G1rJtqQXKtmg7JmOQlmRZqZX1/6WrBMwSiEkXkrkwe9b18gPSdb39LW2xst590vwvTrwMa6X/QqYpxOxsRKPR0PRDDz0U/fv3b1NdPXv2xIsvvoiCguB7YObMmaisrMwoRgBKig5zFC2pOWAdw9SDTiPNEZ1XDyCUMm6cqUoyJ4BEnFBdn1MhwQXS7XLxWTvv+dLRcu3W0i+7/DLsuVe4pD2RtbEYJtfWBGoKE2UnhpooyoaVN1FmnUzMHV9jfB1hjzAsPWSr7SfGaJe1t5kn5E2M8KtoBG81NQbi2CsvH4OdvJAtik8hqXb2qMlA3NHZkA0NqL3n3kC66NMbpWec3mFxROrrserDBW0qk/w9GY7tV032kdjWT/clsRbMDnk/hnH00Udj2LBhbWyhczFh4gQIkXzCl9YYNGgQXp/9Or789kv8+te/jlvnfSZL44sIP4qudNEca8qo/TBia9ag7rHHUXnGWViz595YPWgw1u63P9bsvS9W77Y7Kk85FQ3/ng64QVEFAPS4fSqcXXdNqy1eXo7yybeErmt4ZQbWHXwI1h/1K2waezY2nXc+Now8AWv33Bu1U26DDLneK/njGBQecXj6G5vAxoYNqG6qVvIHzsG5FhxzroUbenIILU5mjINx7om3lTxCy5y1tNoIp4UWcwuIOAG3YFwJoJW+Gvn5+fj1ab9KO+aZj88Eh6pXcEeLnbUMW4uhOfdF3g5XAm4GBsFUq8zEybQgmvtibEdLtRm4FlEzcO7o7dVCcc7AYdrhcJha53C1Ps+IqrXwWjAHHCqfEI4ln+ZajK3iyDMCbGYE2Xpfsjxfsg1bvu14Yuw87i8LLrxn89pIsm2pdh7P84XbWjTucBVrXByerFuJvLmRajOhj6/wRdqeRJ3rc4NrQQn3z7OAVFsNH8yaVNvK39ml2gBw/fXXo6kpe59pALD99tvjyy+/TCoq+qngOA6+++47HHLIITlv6+6778aPP/6Y83a2NaZNm4aBAweirKwMy5Yta3P5Bx98EN26dctBZARBdEYGDBiQMk9+fn4HREJ0VdKdNPKGG27IcSQEQRBEe3nqqacwdOjQjCbV6NevH5YsWYKTTz45B5ER6XL00Udj8eLFHTJh1vLly3HGGWegvLwcV199NSKRSM7bJIJUVlbijDPOCF3Xa7+r0GPP8zOuO9q4EStfGYn6FW+FrneK+6DP8Jsyrr99d0hbm0K5tTakdbOKQUabsOaN8aj+4tHQ0hUVFXh51kv43f/8zu871V2rXr8rAMY4qpuqsa5ubSYb02X5bP2n+GTdR/DE2UwJsuEtA/DuifgTjwq7b1vfIzH90pwJJcnWE0ya/mtfvG0Ju3lcT7dXh93PbX7XFHcPP6HPW1vSvW3wjq9Vk5+V6fttLK4uLwSrDXsdy+AfQRAEQRAEQRCpIbE2QRAEQRAEQRAEQRAEQRAEQRAEQRAEQRAEQRAEQRDYfffdU+aJVC9Be6XaCo5e+17WphJz352L/fbbD9FoNF7GK4EffvghrTqK+h9gLcnAc17ZDtj5tA9RtsvxAIDhw4fj/fffx8yZM3HQQQe1Kd5c4XAHPQp7ol9JPxQ5RZBapO09tExZiba1ZNtVkm1XupCuhGsJuI1mG1LCdZWc2xZkxz0subYrlYRb/afLGBE382MA1GAyU0d2zp/OQ1FRUUblBg0ahLPOOiuQHovF8NZb4QNS06HFjXr7Ouaqc0A9lEjddWOY+fTMlPVEY1EY+bzUowt9QTss0bY/8tCcIaHD+qyBgt65EDgVus65kZZcu7XNyaJc+/U3Xk9b9v94fR2+j0VDa0oUUofJthMF24n5E8uYNKXO1OJQ73Xrg0N5wkN45YMS70RBdmtC7bDYw4TeDMBdtVtC9+OdPXp4eYJ7MfEVSbWzQfXrr7e7jvrnX8CG3x2f9CEbg9LmLffemzR/9TXXtqn9uscehxsycULZxReDZfhdkgnLZr8JN4nUIrXcvv1kOvh73ObNaX1L5OXl4bkXnkvW+FYn3W+6wsJCHHnkkW2qe+jQoZgzdw4Wfv05DvvlYWmXC3ynacFBY0tDm9pvC7K+HrF169R7orVJNDhHj9umoPjE/2lT/cXHj0TZJRcnXd/y3WI0vvEmGl+dhcinn0K2tITmKzhgf5TfcnOb2k7km42LlIeBmW8+7gk2OOeePBpQ4gehBRHCElcbsQRj3BddQ4BJJbzmRtas1xu5thBa6MwETv3Tyei/U7+0Yv7ozU+UiJpzCDhK0M2UDJsbSbaRUjMj3NZCaBg5tPAE0N5Dl+NGii2E2haWp+XaKt3ErETiHII5YFquDWYE5AKcOVAyby2i5tySjiu5tcN8MXiekXBrUbZgDhzhgDN/WUDoMlZ9zIHD8/SzJdy2xNvevuCOrt9P956ZJeMWtqDbEpbb22GEIiJeqM2YL2EXRsIOvZ7bV1i+VNuTjSCJVNuIQsxrxF9DAV1Xqu26Lu69NzixRVthjKFHjx445JBDMGvWLKxcuRJDhw7NQoRdg/fffz/nbUgp8Ze//CXn7WwrRKNRjBw5EmPGjMGKFSsyqmPMmDG44IILshwZQRCdmfLy8pR5vvrqqw6IhOiKuK6LefPmpcxXWlra5r93CYIgiI7DdV2ccsopOOOMM5JOOtwaxx13HFauXImBAwfmIDqireyyyy747rvvMHXq1KQTpJSXl2PIkCFZaa+mpgZTpkxBaWkp/vCH+0RwxgAAIABJREFUP2Dt2m1LLLy1ue+++7Bp06ZAevF2h6DigKszrrdpw6dYMf1YNG38PHS9U7oddj75vwB3Mm4jKe3qOmQIdGAmrtd9k9GGDVg5YzTql78WmnO33XfD63Nfx7AD9tP9mfb9cqbvYttLDJWNlVhXv228Bz5f/yk+WP2+uv9vRNhakC2seyOc2ZNA2v3PzLuHYgTbXIuyjVDbzuPLuhOF1Tzh3j8znmx17wuqn1cCfrrX3231eRsynT04SZ85QRAEQRAEQRC5JQd/lRIEQRAEQRAEQRAEQRAEQRAEQRAEQRAEQRAEQRAE0dUYPHhwyjzNVUuy1l6v/f+CLctnobnyy7TLfLHwC+y+++744ssvUFxc7I2D692ndxtato23Ru5rlMCqwiEn3I//PXYqxhwzqA31diwOd1BRVIGmvFJsbtqESCyiBmi5SpIGANIMCoMEJPPFx1IPCmMckK5yJOsBbJASkpkyAGMCLiSYlJB6SKDae0zLtQG4DJJJrzwY8yTcLlwwMM+ZGJOxDtk/2cZxwn9yq0SImXHSSSfhoYceCqT/97//xUknnZRRnZFYxDqX1eFwIcHgAozj7ZfnoH5Lfcp6upd312+NeLm2B/MONaSUoUI8k67OHFvKF2wvLo9MKJ/w7I2B1XGY8umSrcGLJqZWSTFWN1nYDCx0m8LS+/Tpg9um3oYrLr8iZcwugDM3VeL9Pv288BJDMmHZoQdf688YyLh0ILi5Jp0jvL22whKew+pKPMaJEu1g/mBdn7VE8G5zU6D9/fLzsYvjhMROUu22EvYWSPa2aFq2DA3ffIPidsgdYuvWIfLZZ20qE12xElixMnQdKyxIux63thZbHvhHIF307YuS005tU0zt5dsZr3iv1QDyJOdf6Gd1GK190GWHFxrr8WOaEpe/XP0XdOvWLafxdBTTX56OWybdgieefALr1q5Lmm+vvfbCg48+iH1/sa9KSJjIRAkCQr6zUnyFNUYb0T3hOzwljoO83Qeh5bvF6ZdJghgwAD3vuhMFBx+cUfnuf/kzeEkJaqbc1rq8OwlFvzkWPe+5G6ywMKP2DYs2faXED5x785F4AmMwMK5ED0Z+rNZxpX9g3JuIQom1tRxZiykYNyIIAehrPVMHpPpENXJlJhlumXYzxu5/TsqY3ZgLwQUABs4AJoUWrnMvdqblFkwyJQg3QgstpxBa8gxwLcIQ+vOGeZJoTzLC/CsQLoTeZi3X4Orah0sOCQkH6m8c71rXu3DUS0ynMABc6kPvwjXngN5XUnJ1bSJdCKGKCzOJDNTfONJc7DL47yvzd5auL+4amJknfz/46+On+uBmf5ozgenjpI8958Lf11Z+blQinqzdfm2dK9a5ZOJsVaptIrGk2nHXNl1Uqg0Af/vb39DQkN5EASeccAIqKirQu3dv9O3bFwMGDMCAAQOwww47YMCAAe362++nwBNPPBE6OVQ2ef755/Hcc0kmyCDaxN57741FixZlXL6kpARPPfVUFiMiCKIrUFCQ+u/c7t27d0AkRFfkySefREuSSYtsRowY0QHREARBEJmwYcMGDB8+PO0JrW0457j99ttxxRWp71URHc+VV16JK6+8Mi6turoakUgEffr0AaAm1TryyCMzEqon0tLSgunTp+Oll17CsGHDcM8992D48OHtrpdIjuu6ePLJJwPpTnEfbP/bacj0Pk7tkn9j7ewLgSS/8SjotQd2GvV2bqTaNrovMvX9+VZuwIfmkWiuWow1s85Ay5ZVobkPO/wwPPHsE+he3k1POA/V/yuZvlOuguNM9cirH9uo/taN9RsQc2MYULZ927a3C/HR2g/x0doPfam21edvNNfqnoAlz+bCk29zM0mnuV9iT1JqTSQpjGibc2sSSb89W6ltJjiFJ0G3+rX9Xvn4fm+rv5tZ60y6/RsJv66E5zRuRZFomyAIgiAIgiByx7b9iw6CIAiCIAiCIAiCIAiCIAiCIAiCIAiCIAiCIAiCIACkJ9aOVGdPrA0AO/3hLRRU7NmmMst/WI7ddtkNmzdt1nJfiV122SWNkrYuFgnP/uOYfYsxa0L/Ti3Vtil0CtG/dDt0K+gGKSUkXLjShQsJV0pI6UJKF+qfWu/lkTG40oWUUi27MZXHjSkhs67PKOukdOG6ZlmluVLVJ12pWwCkq2V0tvBOi5g9GXcXo6SkJDS9PYOLDzzwwFCZ3JIlmb/PmqLNAIw/Usad5S2RFjxw04Np1TN4j919ByWz3y1atJ0wYFVKXzAYL342gu+2Cy27AmnJAFON7U26ioUOrAxLu+TSS7DX3nuljgXA2lgMt9TWWkNLw8OyHzwkzR926kca9uAJ5Xmaj7A6kseBhEj87eAJz0h4trffru+uLbWh++XO8h6hRyX4Kv0h6ltz+Gx735mhQvUcbdDm6dNzU3EHUPfwI3BragLpZZddCpaGuCxbROrqsOzN1+MTrZOAJSTZ7+3EPLYqNj4lu0QBTArZd2FU9K7AjTfdmJM4ckGrg+cZUFxcjEm3TMLKVSvx1aKvcOKJJ6KoqMjLMmzYMHz82cf46NOP8Itf/KKNjbPQZWaExfqarbGlsW3VFhSg7+y30PvFF1By8kngvXq1LS4Aok9vdL/mavR7d07GUm0VDEPZJRejz4yXkb///um3v/326Hn339Hr0UfAklz/pcuPNT+iqrFayR2kkhkbCbX/WksllE4ZgglPSi0Yh+ACjuNAcPVaMAecC3AmIJgAg5JOONyBYAIOE+DgEFynmXKco6i4KHXQAMorysHhQIDDYY5flxZdOMzRbQgI3a5gApxzOEzAYQ4YU7E6nKuYmXoWTGiJNIcAg0iQaXAwnYdBcLVXHAhwptI5ExDWfnJMmt5fnPnbzPW+YczEICAYU+X19gjuqH3MHQjuwBHqtcMc9czVPhV6vdpmAUc4cIS/LISAI/K8Rx435R04XC3nCQd5Ig95Jp9pT+QhT6h8jnAgHMc7J9S5IPxzhPmicl9G4m+np2I3gnYtFNlWpdqu6+L2229PK++ECRPw8ssv49FHH8XkyZNx+eWXY/To0Tj44IOxww47bPNSbQA488wzcckll6CsrKxN5YQQbZr0QgiBIUOG4Be/+AXuuusufPLJJ20NdZvn8ssvb5dUGwD++c9/Ij8/P0sREQTRVRg0KHV/eFNTcBIyggCAu+++O618EydOzHEkBEEQRCa88cYbGDhwYEZS7W7duuHjjz8mqXYXo7y83JNqA8Chhx6Kzz77DL/85S+z1g8ipcRHH32Egw46CDvuuCMee+yxrNRLBHn33XexfPnyQHrvg/8G5rR98kg32oh1cy7B2rfOSyrVLhl4DHYa804bpNqp+gOTrU/nbmaysomi7fh8Davew8qXT0gq1T7l9FPw7xkvokePHpaUWfexcmtSRPj9rJzBFz0zhsrGjfih+nvILvo7mWS40sWcFbPx0doPvT5/5k24yTxRtifBNndBmNVvzcz+NP3bOic3smxzP8VMMun3f3Pm73tv72v5OoP/rI3s1jHS6wK3yfw+cwDeaWMmDA3lp/kTGIIgCIIgCILosuR4yieCIAiCIAiCIAiCIAiCIAiCIAiCIAiCIAiCIAiCILoC6Yi1W2q+h3SjYGkPjksBd7DT6Lex8j+/R8Oq99Iutn79evTp3Qd33HkHLr3s0rSkH4BErGkzRGEPeCOcpPREwYUOcMNJPTH60NJMtmSrwsDQo7AnivKKsb5+HVw3CjMsTJpX0pelST3wi0NLkKUe2AdAwtXpLhh8ETbTA84ACekCjAOuK/XAMgnGAOlKVSn+P3tnHidFcff/T1XP7nIv54KAQeQUUfGKkaBRvAkaExM00cSTGI94Id6KmqioiD6KxvBgiFcS/Gm8D8Rb9PECUUDumwUW2GXve7p+f9TR1T09O73D7LK7fN+8hpmurqqurj6mt2rqXQDUOgEhy6HEyvVJBl62dDp16oSsrCzU1dX5wsvKytLOs3379ujduze2bdvmCy8oKEg7z6r6Ck9sLQBwJbVmAo/d8jiqK6PJb8656BwzzFQIfeiFPPAAEganMv2fZdlLd2xsK0NLARuUh4fah62wBpLK61ikDHtn7jsYsO+AhHM0jNkVZTi7YwcMcrx7ebAIgaOZEC7gL3rigNLdG0kaRVAdLh4Pf0+Vpx3/y7oafFZTk5D3UTk5GBALfv+1Xql2S6Shs2bniy+i/803A61MbOkWFaFs5v8mhDt9+6Ljb89p1rIse/Vl1FdVBZSpEv/1HE4qhXay6y7Z9lLBANxaUoSqiJMzPPvcs5HitRyi3yeHDRuGOS/OAQC88t9XcMCI4Rg6bFjid0iD3ydqNWNASJ2a7xZrVXltGTpkdYhcTqj8c44+GjlHH41urou6ZctQs2Ah6pb+gPq1axHftg1uSQlETY2UKnTNhbPvj5B98EHIOfZY5Iw+GizhXps+2YcdhrxX/ou6pUtR9fY7qF24EPXr18Mt2gUhBHinTnD690f2QSPRbuxYtDv2GCBD2/922wK/xEFwS/TAVZgWRXD5TK5lydBCaE9CLZSEGxxw4Mh8uHyOl499SubBBBi4kSYD8pC//exbkco9+OBBiDkOjCRE/6XApPyaCV1egDncE18YKYYngIZgah+UJEPFA4MUiwsAjINxgAlVZsbhMCYfPQFAyUi8SV+00YJDCIGY/OMFggFMyCcUAUBwORmMENoYLf/C0Y+1YFw9T8m/VQTz/jZkjJmJhHRBUt2KOJfCaVuwAmhBhyf2sFTWftm1+qxlLGAcRkGi6w9amA0lKvFPc+LF40aAzay8U0m1g3fs1izVBoCHH34Y5eXlKeO1b98et99+ezOUqPXz6KOP4tFHH8WiRYswbdo0zJ07F0VFRejRowccx8HRRx8NxhgqKirQv39/nHDCCTj77LPBOcepp56KuXPnptyG67pYvnw5AODbb78FAOy333549NFHcfrppzfp/rUFlixZgkcffXS38jjiiCNw9tlnZ6hEBEG0JsaMGYPnnnuuwTgVFRWor69HLIPP7ETrp7KyEosXL04Zr3fv3pH6oQiCIIjm5frrr8f06dPTmiT3iCOOwMcff4wOHRrZhki0SEaOHImPP/4YRUVFuPbaazFnzhzUhPSXpcOmTZtw8cUX45prrsEll1yCe++9F+3aNV74TITzz3/+MyEsu9swdBny60bn5dZXYfPrv0LVti+Txuk68hL0PuaBRuedFrpNUrVLMsbSuF8lCrZLlv8b2z+5AcINn0j9tjtvw6QbJ4ExOSG9/vWNMPmptmbVLisEl23zpp3blW33gqO4ZheWF1VhUNchyHZa/0RmVfVVeHfd29hSli/7LAAjuwZknwDMpI9c9gXpdm5utWWrfhAjK9cibThe+7duA9fybm8qSUCn123yzGvv9pZh+mh87d8CMJPO2jsX8gMJ/ZurIL527pBO1qjt5QRBEARBEARBZAbquSIIgiAIgiAIgiAIgiAIgiAIgiAIgiAIgiAIgiAIAkOGDEk5CE24dagr24Ds3EGZ2agy9u57+svYMvdClK19vVHJJ103CXdOuRO//d1vI8WvLV6D9n0ON9vW4rR9ezh4/LKeGN6/dQ9ia+e0Q//O+6KgfCuq6qu8gWB6AJm0KYIxqZtzzYA/AVd4Qj7XGwKoxHMCnrJP+ZpdJamTG4AezShcb2yjXhBwjZhOuLsn291TMMawzz77YOPGjb7wHTt27Fa+ubm5CWLt6upo8uswKuoq5LmtxIBCyHrfvC4fn7weTV4/9MChGHva8XCFaw08BLSFUDB1TjBPXBhlSKAQAoynMXjQHo8oRLOJ+BpLpEG8ySqLWetDV6eWa+fl5eGBBx/Atddcm7KsLoDzC3difu8+UrgYKKJdrGCR9bK9ToSmZYESi0jnSTLs/BqqwlQC32RpzSFgwMOlicJ8BmB6165Jc24LUu3gkPLGrG2qsthbrSsowK733kO3k09OK892Y34KlpOToRJKMXYU4tu2oct1iddl9iGHgGU373PHwqdnA/CuJyP7Veu9d//ZGSrKzuAJHNy+/pxfX49XKqsi5XHUUUfhhBNP8J2mRgDbxjjzl79IKflNmPTBxA1JFFynnhuFYKhxa1Ebr01f9MA5sg48EFkHHphe+gzS3OUorS3Fql0rpZJaCyQ490QOWgDBIEXVSv6gJdScOeBg4A4HEw4YB2LMMc/znHl5cXDlgFDP+UzKmMGYdz9lwL8e/k+ksp905olwmBxuxhk31yZXUgsZ7nhCCy5fXChNBudGasEdKAmG3GeuZBZQf1sw5kA/HhqBBnfU9uS+ahk1OANc1+yrK4SZa0FK4QUYhxSYwAXAILRQWyhhtq4RpicAkn+yCK7+llFyee+vHuv5jnnXj/Dda6z7DWeW0FqVG0pgzfT9lfnOA+hjp+tGSJG4EWqbuglIRHS+epnpZW6Fe9uIItX2SbJbuVQbAP76179GinfllVdKWTwRmVGjRqUUrwZ555130j7+69evxxlnnAHHcXDWWWdh7dq1ePHFFzFgwIC08mvLTJ06NS0ZHiAnPDj33HMxa9asDJeKIIjWwqmnnhop3qZNmzBw4MAmLg3RmnjwwQfhum7KeBMmTGiG0hAEQRBRqaysxDHHHIOFCxc2Oi1jDJMmTcKDDz7YBCUj9jTdu3fH008/jdmzZ2Pq1KmYPn06CgsLM5J3WVkZHn74YTz22GMYN24cZsyYgX333Tcjee+t1NbW4qWXXkoIzx3+OzS2N1K49dg675IGpNoMvX4yBd0PvarxBY1Esv7IKL9ICOtdDMlTCOz8aiqKvg2fmCw7Oxt/m/U3/ObsX8t2ZaHakXX7rNBLgNBtwarnjUNNkCmgl8DUdI+VdVVYsnMJ9s/dH13bBfucWw9by7fgvXVzUV5fIfs8YLVfw5Nra6m27i9gauJQ3c/AmQOuJhflzDHt4Vy9HBNPy7aZnIjSEnLLiSl1G7rpwbRaur02cX+8xPbvZO3mib95SGwrj9ofSaJtgiAIgiAIgmhaSKxNEARBEARBEARBEARBEARBEARBEARBEARBEARBEATatWuHgQMHYu3atQ3Gq921KjNibeG3ufY9ZTYKPrkexUv/2ahsysrKMPPvMyPFrS1eLcXallT78EHZ+NvlvdC1Y9sQaTnMQb/O/bG9sgDFNSUApKwPzBooJuQQPqYkxUIAjHNASME2E1Ko5KpjJGVsQkmN5TA4qckQKi8tzFUiOhksEZ64DgBcCMTdeji89f2EdeDAgQli7eByJnAcJ610NfEa1MZrwJljSbWl1e/ha/4nklyLcYb/efphuaAE3a6QYkIeNDDDEl0LYw+01oWIV8PiYTcEw7uVOPPsllwbaNBdnEyuLbOU4X++6s+YPXs2vv/u+5Rl3RqP476SUtzcpYu8zu3xxIEi2e9hu5FsmHJwD3aXMHl1WFhYmpTr1MLnNdX4urYmIe6YnHbo69j3LRbyKfpetqDTNqOYcyCiy6+hcybsnC946qm0xdrZhx+O7MMPTyvt7pA1YgSyRoxo9u0G2bLwG2xd9C30007wHGQRwpj1fxgNuTIbuhaThV9WXITUWi75vfnSyy+pMvgHxIdl3qiB6814sYad8ykJi66/l2WmSFaJ+jtLSgiEShIUTAClNaXo2aFn48pF4OstX6lJRTiYgJE8AMySU8snLC3J5loyoaQRDBwOHCOncBhXcm6VHvK5nnFPoqxtDxxcPcfLc+vb+YtQW12bstyO42DkYSONrEKWkxkldYw78pxiWu7N1TMEg+NwMJcpCYYl0zDlUzINI4V2ZFmFLKsn3FB3KjV5jy2lYNwxE/bEmBRamOdRpmTyKrmrBNVykiDrbxLhpRFCQDhCPb/pSWM8Cbewrkrf9WnfYoIiDlumwbR6A+b4eEoPmLoA/LLtoFBbnjf67zKmZORc1pnwBOtG+xEQd6eSapt1wX2CtW+tTKr9xBNPoLi4OGW8nJwc3Hvvvc1QIgIA9ttvP6xfvz7t9PF4HC+88ILJ609/+hMeeughdOjQIUMlbP3MnTs3rXRHHnkkXnrpJZKZEcRezoIFCyLF69ixYxOXhGht/POf/0wZhzGGO+64o+kLQxAEQURiwYIFGDt2LEpLSxudtl27dnj11Vdxcppt9UTrgXOOW265BbfccgteffVV3HjjjVixYkVG8q6vr8drr72G119/HaNGjcIjjzyCY489NiN57218/fXXqKioSAjvMuQ3jcxJYPunk1G+/u3QtTyrI/qPm4P2fUenUcqWgYjXYOsHV6F8zauh67t174Y5L/0HPxl9NKJ0dkrRtvB3reg2W6YmtecczJVt1K6ox4qiZcjr2BsDuuxn2uBbA66I46utX2JRwUJfez6z2p45syaHBFd9A6o9WvUneP0hzLRbG+m2mZCUqT4V7uWphNpavO3vv7Ta3NG87dAEQRAEQRAEQbQcWs9fWARBEARBEARBEARBEARBEARBEARBEARBEARBEARBNCnDhw9PGae2eNXubygg1db0PmYaehw+affzT0J27kAlGpSvEw9ph6evzWszUm2bvA690b1dd7jCRVzE4Yo4XOHCdV3EXReuW4+4iCMu4lIoJ1y5HgICLuLCVXJmGS7MshYt61pUn4WrlmUa4QpPRCekrFEo63adW7+nqmW3OOCAAxLCli1bFklYnYyysrKEsG7duqWVV0l1saxnW6YpAOEKbFwVTQD+y3PPxD799wldJ+zrNuT6tethd+qktRNpoKa+DYVm0EDeSVba4e/MfQdZWVmpywDgHxVlWBuv94kSmfVqTPGCp4YUPPrzayjfZHkGX9zKN5h/Q2mTrTMB0rOJ6SHXJAMw3XddspBP0feNhvKGk3isRMK60vnzUfnDD81arrbCF4/PAOCv52TXR9i6hq7hhsLT5b2aKiyrq4sU94+X/hF5vfN2Y2utg1BpeEKc5OnUUng84Q80qgMGVNZVoM6NdiwISWVdJb7fvkiqI7QAgjO/NMJIIaRcgjMp1eaMw0FMSbYdOFyGx3gMDnfAmQzLYnI5pl4OcxBj8t1hDhzuwOExOCwGh8fwxJQnI5X90KNHITuWLbfHHPOexWLI4lly+04MWTwGh3MTJ8ZjUgOuy8Jjcl8cBxwynt5fDi73hWuZuJKN20INcHAGlZ+sA8eINxzEmIll6k3XocNlHEdti+ntKVG5KZeVr9xOzPusy88dVe/cqleZt8M4Yk7MH8ccIwdcb5N5+63rwFH7ocvtLTvW/jh+UYiJrwUiSrKt6k/rShor1Q7exduCVBsAJk+eHCneJZdcglis9U361Fp55JFHMprfk08+iS5duuCCCy7IaL6tmZ07dzYq/m233Ya1a9fiq6++Iqk2QRCYM2dOyjicc/TsSRPvEB5bt26NNHHG/vvvT+cOQRBEC+Hhhx/Gj3/847Sk2vvvvz82bNhAUu29kF/84hdYvnw5li5diuOPPx6cZ+b3FUIIfPvtt/jZz36G/v3748knn4TrRplyk9B8+OGHCWE5PQ9CrGOfRuWz86t7UfzD06HrcrofgEEXLN9zUm3dtqh/BpFGW2O8ugibX/91Uqn2oEGD8MEnH+Do0aO9vjI1eaK3PTmRpFynJjpkKpzJ3msjdmbeRIgcDI6eXJNxFFRsw7fbF2BXdVGj92NPsLV8C15YPgeLChZ64mzVVi3b4OX+wWq7ticQNe33WqJtpNsMzLSHM/VS7fpGqO2lZ0y3czPVn8BNXRvBt3U8TEu3CgMYIITVLq6yCpxfNpF+9WKk6l5Qoyb5JQiCIAiCIAgiI7S9kSAEQRAEQRAEQRAEQRAEQRAEQRAEQRAEQRAEQRAEQaRFJLH2rt0UayeRauvBRj1/fDPyfnovMq4eZQ7a9zkcWvd8+pEdMONPvZAda7sDmnq074le7fOUSDuOuCtF2i7iRqKtxdt+wbaUa8t1AsJ1Tb1puXbcdT2ZthuX78KFYEqgzUSCXBuQ6+rc2j1YK+lz5JFHJoQVFRVh5cqVaeVXW1uLgoKChPD99tsvrfx21ewyAwVlncvwL+d+BeGmHvLXsXNH3Dz1Jv/gQKEseur4ua465iJEnh3xUvKlDWQhzGjYaHm1VCIP5m0CuXZeXh6mTZsWafMugD8U7pQDRq1tpxJhB6XWdrhep+FIFGDziK9kQu1Uct+wstlxNMYRqT58VF2NRbWJ96ex7dqhlxEE7D1S7UyVNUo+LFCvSR8ThMCWRx/NTMH2IgpXr8KKt94IvV7DCL+2k917gsuph4r7r2OWsM4FcFNxcYpcJLm5uZj+yPRIcfckdq1EnnoiiSDC/o4PbiMhOJlkImyCB5HkvGBy8g4iOl9u+T/E3XopdYCSRmtBMvfkGVoI4cCWLDvgjhQ/20Jp7kjxs5ZoO46SPztapB0D4zEl2paC6Bjk57rqehRsSnzmDOPWR26Fo0TZWhrNeUxJuh048ATfMZaFmJFSq+3CE0NL2TZHTEmnY8wBU+uZ1lxbwnFH14ESijss5gk6pHrEE5Co7UopuawrpqTazKpPBqa2z4z8OsYdOMKxtinLb8TmWgLOPRm4J9T26jvmZHnLzBZwBwTisMTZPCDT1mXl3C8NCQq1uSXStoQhWrKt68mENUKq7fsObgNSbdd1cfjhh6OysjJl3KysLEyf3vK/Q9oSv/jFLzBixIiM5hmPx/H000/joYceymi+bRnGGO6//35UVFTgL3/5CwYOHLini0QQRAvhiy++SBmnX79+GZMoEm2Du+66K1K8P/7xj01cEoIgCCIV9fX1OOWUU3DdddelJS4+77zzsGrVKuTltf1JDonkjBgxAh988AEKCwtx0UUXoV27dhnLOz8/H5dddhm6dOmCq666KlL7DgHcfvvtCWEd+x0bOb1w67H981tRuCC8baVD/+Ow39mfgcc6pl3GxpGsLTFK7woLvEtqi9dh43/HoWpbmCuAAAAgAElEQVTb16Gpjh59ND6c/yGGDh1qhM6+1k/Tf2L/U2F60kMlctZTIHLItlqHSXk0INuwdRtubX0tlu5cgqU7l6CyvmWe62W1ZXhvw7t4bfXLKKkpVuXnCe3YjgrXbfzeJKOqnZ0rxTa3J8v0JrH00jiyHnU8NcEms9rGHSP0BrzWccB/hOB9ZtbxCojSGVT7t24z1+uYl5uJp04G3WYeZTJcGxJtEwRBEARBEETTQ71XBEEQBEEQBEEQBEEQBEEQBEEQBEEQBEEQBEEQBEEAiCjWLl69exsJtWX6ZbpdD5qIfcY+AWRQwJXVqS8EGACBcYe3x4MX9QBvg2OXgrvUvX139O6YJ0XawoUr4lKyLaRs2wuXgm1XyLB4XL4LuPKfcOG6rhFyS/G28OTa6t3Vy/p/V5gwfZxr4q1TrH3ccceFhr/22mtp5bd06VLE4/GE8EMPPTSt/HZW7pQffCeBwNYNWyOlv336bWDqojDHkMG7PnWOQiRKte11jSt2m4VZgzIbpCG5dpLk9pDQYDgAXPHnK3DwIQdHKufWeBz3lpRKZyKDT55oDz1urMg62XK6r2REjZsg/9XjX61Ej5SVJqTjAB7s2i0hl7Yu1Y5C+ND08Dhhy6nly+Gy7aI330TlihVRikgo5k+7HyIe9w0CB2AG+Se8fALVhq9lOxxJ4gXDk6HXPVBagtKIYpcnnnxir5W6+Y9T6AO271NQmCs/q5Dg9xXz7pMMDBV15aiJ12So5G2bkpoSfF/wrZInM4BxMAYpRQ7IkB2u5dBaPiFF046SKTuOFE7EuAMHUjChpc6cyfAsHjMi6hh34DhKgM1icJgUW//1sr9GKnv7Tu3Rq3cvbzsqn5jalpZLx5gl2tYSb7W/sawsJalW5VVybYc5YEpqrYUY8iXTM5VeC66Z3l+t51B153BP2AEV34GsWwdaWu7JOxxHiazVWi3eZpybPL0cmU/ubeTaQRG2Fmbby8x7cSXr5twBA7OE3bZEXclEdDl0TloKooXaalmWDkau7QlauO+ZkzPvzrs3SrW3bt2KQYMGYeHChZHi//73v0d2dnYTl4oI8uWXX6Jbt26pIzaSJ554IuN5tnRKS0vx7bff4p133sHkyZMxaNCgSOlef/113HDDDejQoUMTl5AgiNaE67rIz89PGe/oo49uhtIQrYkXX3wxZRzOOa655ppmKA1BEASRjHXr1qF///549913G502FovhmWeewbPPPrvXtsUSiXTt2hVPPfUUKioqcP/996NXr14Zy7uiogKPPfYYunTpgvHjx2PDhg0Zy7utkWwC8A79o4m13ZoS5L91DnZ997fQ9TndD8C+p6d+3msWdDtjsglFk1C15f+w6eXTUFe6PnT9hHMm4K25b6Jnzx7qtxHy5xGmHzQgY7b7VJjVXstMuJ5wU0+AaLX9Aqpd2lETJXIUVRfi6y1fYnnhD6hqIYLtirpyfLb5U8xZ9jzWFK827ffcak3XE0Uy1b5tt/Pr9nAvHTNt8cxqV2cJecmJND35NleTlcp2dsa4Og+8ySdNvwuY7NdSy17/l3wHGCCECQdUP1jgvLJ/u+GfkD5FpaXssyMIgiAIgiAIoqmhViuCIAiCIAiCIAiCIAiCIAiCIAiCIAiCIAiCIAiCIAAAw4YNSxmntnhVepkLqepNDAcsu5cR9nYe+mv0O+1fAHPS216AvGOnAhA4ZkQOHrq4Z5uUaiejR/ue6OLkIi7qUe/GERdx1Lv1iLv1SpTtCbaFcOHaMm0hBdreemHepXRb+KTaAGSoED65tl6CEKipb51ixv333x8jR45MCJ89e3ZS0XRDzJs3LzR87Nixjc4LALZXFkAIV15r1vVWUx1NZH7cuOOSr2SJH4P7vBddUo0isly7IcF20lWJK7U08Z257yArKytSGf9RUYa19fWJ2wuR6zYkrpbDWKMJsdPFzjvVtkJFv8wKZ97bvOoqLKmrS8jj5Pbt0Z1z2Lm1Bam2XZ7dleEnPXVZ+LqodaHTBuOLeBybpk6NmAtRsHQJfnjl5aRCbATCrKHmgfDUgu3ge/D467yTnTMCQKHr4pmK8pT7BQAjRozAr3/z61BhdGuhwRInnPy7Gc+OoEQQ/nyYJ35I+F5iKKwqTJUxAeCTjR8irsTwWhghxcnwhNDQ8mwlf1YiZy1uZkyKsj1xsxJFcwfcUcJrLuXMDncQU5LrGHMQgxRfx7iDmONg2cJl+ObTBZHKfv1frzeyb5O/enEoWTeXZY3pcC36VmXgYFKezaQw3IGSazMlEYeWT1tiDCXF1ucfhwPuKCGJElVrqTZTEm3GuSeW5nZ9OkZiouXXTG+D6/hKVq1kHZzr+o9JmbVVRge2MFvGNbJuk9bbhhZhe6Jtx4i0PamIKiuYJyHRgmzYQm2YMLOv+rxS6Zldb8zoW/ZKqfacOXMwYMAArF+/PlL8WCyGxx57rGkLRYTSqVMnLF26FAcccEBG8123bh1qa1vnJF7pMHv2bOTm5uKwww7DaaedhmnTpmHt2rWR0u7cubOJS0cQRGvk22+/DZ0AMMjZZ5/dDKUhWgvff/89CgtT/6146KGH0oQmBEEQe5B///vfGDp0KAoKChqdtlevXli+fDl+//vfN0HJiLYA5xw33HADtm/fjjfffBMjRozIWN7xeBxvvvkm9ttvP4waNQoffvhhxvJuK8yYMSMhjGd1RPt9RqdMW1e6ARv+exIqNn0Quj7WcR/s95sPsWfUZMnaFaP0anq9VaWrXsLmNyYgXlMcGvOmW27C7Gdmo127diZ7PZEhM+2tXr6mX8xIs9UEh5xb7bR6ok3VVsu9dl0GPWGjbO82kzkyhm2V2/DQ0w/hgosv2GPnekHFNnyw8T38e9nz+KFwCQREiEybWe3uerJLLcxWrd5Wu7yWZOvJN73JKVU49/pAZHu61f5t+kxsDbfXxs7NMfHa++32b8a8lvCgIJ2B+X6rptvidRu63V+q0e3mnlg9SWd4gNbYf0kQBEEQBEEQrRESaxMEQRAEQRAEQRAEQRAEQRAEQRAEQRAEQRAEQRAEASFEJLF2vLoI8epGivWECB/7FrBmBkW9HX90IvY983UwJ6dx2wvQZehv0KH/MThw3yzMuLQXnL3w15P9u+2LV2a+hmWLf0DcjRt5thRsx32C7bhw4Yq4EmQr2bZwISDXQQgl1BbeOiXXFlqurZf1/0JruIG6eK2RcLc2zj333ISwZcuW4bXXXmtUPvF4HLNmzUoIP/DAA9MacFzv1mNn1Q4AgKUxB4RA+w7tG52fj6Ap1UIEzZuBOOkIx9sikaWCGZJrA0DvvN6YNm1apM26AP5QuNO/KUs6HXFMqFUmv/xav4Ii3qivZHk0tH3A80EaoTaDTxKp17kAppeWJeTjAHggt6tva21Bqt1UsKQLEdM0In7Ru++i5PPPG5l67+S9O26FcN2Ec7chuTasz0GxdpiE2/8pMc+wbQXRYX/eVYTUKjd5X33hvy9EiBhcbINXZKjB3hI/WDfFhGORICVXN0lLGqG1AzXxapTVJt4rCY8NJeuxqmglGPfED1oC4VhSCYc7Su7MPQEEk990nDvw/eMxKdPWQm0jpHYQc2JKAi3l2kZm7UhJNGcO/jv7lUhld2IOxv3qNCnQhiXqVtJpzh0l+oh5smiuX0rGbQTSUnQthRnME2JASjK0vNqTQjtgjqoLT72hxBoOpIhcpWAqTyMcVymU/FuLzDnXgm2Vj8PB4Ki6s8vkeGIQIzn3xCZG7A35clQ9J7zUem7XDbjZnife9ranjz9nzBxT+5xgVrnAmKlLXUdSJO7JQYKykL1Fqu26Ls455xycc845qAuZJCUZp512Gjp06NCEJSMaYp999sEPP/yATz/9FGPHjkW3bt12O08hBF54IcKzQRtgyZIlmDhxYtrphwwZksHSEATRVli3bl2keGeccUYTl4RoTUyZMiVSvEmTJjVxSQiCIIgwXNfF+eefj9/97neo15OrNoITTjgBW7ZswaBBg5qgdERbZNy4cVi6dClWrlyJk046CZxn7kcZ3333HcaOHYu+ffviscceg+u2zt8aZJLS0lLMnj07ITx32O/Aszo2mLa2eBU2vjIOtcWrQ9c7OV0xcMJnAN+Dk6Mk6fsAhFmXvA1SoOibadj2/uUQbuJEbLFYDDNnzcSUu6fI85R5bauAbAP1fuLk9bX4+03gTXaoJ1RU7bnMtFtrubaeBNKKA6+tuqSoDHdf/hfcfskdePofT2Ps2LEYPHgwpkyZgsWLF+9WNaaipKYYi7Z/ixdXvIDXV7+KtbvWqL3WE1Z6AmzHtGHrNu5gm7vqT1DxHFhxeUCqHcjDxLXb0vXkmOrFuC3ZBmDq1OqvZJ5I2z5eCPnfnD/C/1m/NSTVtuNC/wZBhLSf089lCIIgCIIgCKLZ2AuHhhAEQRAEQRAEQRAEQRAEQRAEQRAEQRAEQRAEQRAEEUavXr0iCY1qd61qXMZpSLV1pPa9j8Cg85ehQ/+fAazxP3vsNOgM9D7+IfTqzPHkFb3QPqcNChUjctONN+GJu5/ExF9fiqLCIsRdF66Sate79XBdF/Vaqq2E2XGhFNzChSuEkWt7sm35L0yuLeMJI18Wrqd8rq6v2pNVkTYXXXQR2rVrlxB+7bXXorS0NHI+jz/+OFatSryOrrjiirQkdNsqtvpl5cwTbA8ZNThSHvnr89Un71q0L8tkkmySZ0fDG7yZgoCr3MsASS3ERpgY4Mo/X4mDDzk4Uvm2xuO4t6Q0cVMBwXaKojRIumLtdPAJtQHfd45fDAy8XVWFlfWJIsaft++ALtzx5Rn2OVU5WhMNlzeiSFN/iHhrSJarpwgNWScE1t52G0Q8ioJ572X5G69h/aefmGW7Njnzy7D1izO/xB6+z8xcV0Gi3N4aEmoDwNe1NVhQW5M6IwATzp6AIYNTSCFb8NdT8nkUGh5wb75HGqpw25Ft5SsCEYJZMCvQJ+plnkCgqGon4oKuuzDq3Tq8v26eEShr8TFXU0MwJU92uFznGLm0LZCwRRQc3HFMmMMscYWSc3MoiTaXwucsJwsxI76WcX9Y8EOk8v/yd2cilhVDjMcQ43p7DrjKz1HybCPSduRyLCjC0PuvZdFwVJ0wlZ8Dh0uRiMMcKREB4MBRcmwpkGYAuK4rLZ1WIm2mtdxcC0scqdRWz1qybpgl3mDggqt8mVfnjMPhStrNPIm1ftfxGPPEISa/wMvRx5bptKpsWgxiibSZSack4wHJutGLMy10ARxbqK3lIAymPuynQSPVtkPbqFR706ZNGDBgAObMmdPotBdffHETlIhoLGPGjMH777+PoqIilJSU4PHHH8eJJ56Y9jn0zDPPwHVdPPnkkzjyyCPxk5/8BGPHjsUZZ5yB8847D3/961+xYcOGDO9F81JeXo4xY8YgnuZzcCwWw+jRozNcKoIg2gJdunSJFC+TckSi9fPuu++mjJOTk4Ozzz67GUpDEARB2OzcuRPDhg3DM8880+i0nHPcf//9eO+99xCLxZqgdERbZ8iQIXj33XdRUlKCSy+9FO3b7+Yk0BZbt27FVVddhc6dO+Pyyy9HeXl5xvJubTzzzDOh+9/1oIYn46rZuRgbX/k56iu2hq7P7joY+/9hMXi7rhkpZ9okax8KCJCDCLcWBR9ejZ3fPBC6Pje3C9546w2cf8H5XnunJer2umH8ra1hra/BUH+/mp58U7dde+3Ajpl00cGXH32FP5x4Pj584yNfOdesWYO7774bBx98MAYOHIhLL70U//rXv7B27drkdRaBirpyrC9Zi//b8hleXPkCXlr5/7Bw29corSmWbdXcEmqbCSB1q7XVD6BF2VYbuJm8EsyKo/oP4Am3Tfu8Tq8mHeXgXnu9al/32tu99nHodnt4beA6DXTbOrzWcD0Bt9ce7h1fMH+7uO4fC21Ht951uzus88Vu07Tb8gmCIAiCIAiCaB6oB4sgCIIgCIIgCIIgCIIgCIIgCIIgCIIgCIIgCIIgCABysM/w4cNTxqstboxYO2REWySptgfP7oj+41/A4AtXIHf4uWCxCIMvmYOuB12CfU6cAYcJPHppT/Tu6qRO14aJxWKY88IcbFm7BScddDLuv+V+1MfrpWBbxBEXcSnVduNSqC1cuBAyDJ5wW8CTaruuazzAfrm2PKZSxg2l04aRa1fWVe6patgt8vLycPnllyeEr1u3DmeddRYqK1Pv19y5czF58uSE8P322w8XXnhhWuXaXLYp6bqhh6YQjyruvfG+tLYNyONNgu1oRB48mdy6mjzvkJVz585FVlZWpE3+o6IMa+vrA4N+rQURLthuCcNBg2XxCbXtQa2BNHEAj5QlSvFjYLg/t6svbtjnVGUiJFHqwhOC2vGDKmBvfdXy5ch/8m+ZK2Qbo6asDO/eepOvToPXK4Mn0Q7DLwtILsZmkBMx+OWrCP1spwmuv27XruQ7ZNG+fXvM+sespAVvqYPUowppQ9OG7ZPweyXCJ1kQPiGEryzCzoMZcYB979T3Uv2KCxc7KgvS3o+2zCcbP0ZpbYkRKkgBhRQ8OFxLJDxpBAMD454sW4uZuYkrpREOPAmzo8XPPAZHyzfgeJILLb5mXMqxuYOiwqKUZXdiDm6aepMsh6Pl1zH1rl5qW1q6bQswvGUHTMmljQiba0m0Y8kwHCOs9uQcSpKhZNpS2Mhk3ek7FZexHHAw7tULmKUpYUqlYQTWSkitpdrME3nIY+X4y6bT2YIQ2PJtFvrylN3Mk4aAm0kMuFUWT56utmfutIlCbS1X8WTankA8UeFiyV6U2LwtS7WfffZZDBo0CJs3b04rfX5+fupIRLPSpUsXXH755Zg3bx5c18XkyZPRpUuXRglc582bh+zsbFx22WX45ptv8OWXX+LDDz/E66+/jueffx6333479ttvP3Tq1Cn0b/LWwOjRo1FSUpJ2+qFDh2awNARBtCUOO+ywSPFa+wQFROZ46623IrWFH3vssSRkJwiCaGbef/99/OhHP8Lq1asbnbZz58744osvcMMNNzRByYi9jU6dOuHJJ59EeXk5Hn74YfTu3TtjeVdWVuJvf/sbunbtilNPPRVr1qzJWN6tha1bk4uxk1FdsAAbXzsD8aqdoes7DRyPgb/9AjzWMSNl3H2StTVa/YdWe2S8pgT5b0xAyYr/hKYaMGAAPpn/CY4fe7y1Bd0RwhImLPXytqXZWuQcaN817bZqsk0wq+070HbMOOqq6zHttum49rzrsGtnw/1j69evx8yZM3Huuedi0KBB6Nq1K4455hj8+91/YcmOxVi1ayXWl6zDprKN2Fy2CZtKN2Jd8VqsKFqG77Z/i8/y5+OdtW9hzrLn8eLyF/Dxpo+wonA5ymvKPDG2nvhSTz4Jb9JPbk26aQux/aJtS5ptJsv0RN3eBJPBfgVP4G0m2dTt+Jxbsm3m5WeOm6pV5rV9c9jt3nZPp/du+shsiTbzYob+TEMk+RyyvDv9gQRBEARBEARBpA/1RBAEQRAEQRAEQRAEQRAEQRAEQRAEQRAEQRAEQRAEYYgm1o46EHd3pNoi8A7w7M7ofdx0DLlkDfLGTEWsUz8w7gljGY/ByclFl+G/w+CLfkCv0XcAELjmjK44fHBOxDK3bfLy8vDc88+BgWHOP17Az4Ydj1dfeFVKtIWLuC3VFlqmLQXacUh5sgwXRpot5drSzuiqOAIAhAvAeBuNXBsCqGilYm0AuP3229GnT5+E8Pfeew8//elP8e2334amq6ysxF/+8heMHz8etbW1Cesff/xxtGvXLq0ybSgJSG2sy4rHONp1SJ3vmh/0gGNbuIcEIafvihX+j8L1X88tVW66p2mUXDvsFtkIuXZeXh6mT58eaXMugBO3F+CcnTsxtbQUn9fUoN7eXEBQHVWy3VQC7mQy7WRC7aCYGQBeq6rCmvr6hLx/2aE92ivpz94g1U7D4x5pfao0DaVngf/t46YP76Zp01CZhhxkb2De7begXEkVzABzaJl2cDh5UKCduB6h8a3wJNeaTeLx9kKerCjFDjcead/uf/B+ZGdnyxy0GLYVf980WPLgykZerMF6YUwfZWXUDogiwLR8mPm+g7SsF2CoqKtEaW36Qs+2yLqSdfh++yIj07D/OZwBQkmjIa8vI1XWSg0llWBcyquliFsLJWJKIOGAOVJ4HQOHw/zia84dOIwhxh3EeAyOE1Oy7dTDxn593lmIxbJkPuBwHOZJMJS0wmExE+bAgVJiWPGYlF3DKLKVpNoBd6QYA2rftRxaS6O1uINpWThzVFxdP0x9x2vBhV+GwSAXWaBeHSMw1xIUJeXWxwGOKgOM2MMvvubqGDreehb+CkpBvPiOyY/pOjKSD0+uol9+obYsj4ap65EbOYstcOGekJtZwhfmfZO2Fam267r41a9+hT/84Q+oq6tLO5+1a9dmsFREU/DAAw+gpKQE8XgcDz74YOR08Xjq54mKigpMmzYNBx98MIqLi3enmM3K9u3bsXjx4t3K45lnnslQaQiCaGv07Nkz0nf5ggULmqE0RGvgvvuiTdJ4xx13NHFJCIIgCJubb74ZJ510Eqqqqhqd9pBDDsGWLVtw5JFHNkHJiL0ZzjmuueYabNu2DXPnzsXIkSMzlnc8HsfcuXMxePBgjBw5Eu+++27G8m7pdOvWLTS8esd3oeF1pRuw6Y2z4NaEt+93PfAC9Dv1GbQ4FVloX7n6EYPVh1FXugGbXj4VlVs+C83myCOPxPzP5+OAEQd42QTbPU0fCYx02dd7JhtvfX0muq1bT4zotdeqtnIzYaJsT2fgWPXDapx76nmY89SctKrEZS5Omngi2u+Xg5W7VuD77Yvwzbav8EX+5/gsfz4+2/Ipvtj6ORYWLMDSnUuwvngtCqt2oM6ts0TXTmKbtpFh+9epaTQD7d+qHZ17cXQeugdB9znIMG4mCfVJtfXko7q9XcVj9uSVOtxMoOmoCTJV3wHTffrymHhpgtNT6j7NkP4x76dMiW3pIqQ/0m5Lb8V9lARBEARBEATRlmhhf80SBEEQBEEQBEEQBEEQBEEQBEEQBEEQBEEQBEEQBLEnGTZsWMo4tbtWRcgps1JtL6EAwNF15AXY/7xvMOSPGzD4krUYfMkaDJm4AYMuWIo+P3sALNYegMCPh+Tgj6d2iVDevYdjf3YsJk+eDACoLK/EXVffjTN+ciZ+WLzMkmlLybbrupBKbRcQWpztqpf6DAEI4XsXwoU8XjIdhByCpgXcdfE61MRrdms/5s+fb8RxYa8333wzIc2cOXMaTFMfItgN0rVrVzz77LOhosJFixbhsMMOw9FHH43Jkydj2rRpuPvuu3HOOeegX79+uOOOO0K3ccMNN2DcuHFp1UNJTQmKqgvN1WG/tOm0V/+eKfMpLirGR29/lDxCsss1MOA0+XVtpQgZcCgXGznosBWPUfRJD1MRJthuIKmlmQQAXH7F5Thk1CGRy/ZlbQ1mlpfhvMKdGLolHwdt3YKTtxfg6l1FeK6iHFvq6z17rvCkuuaFRPHu7hAuAE7clk+mnUTya3+OC4FHykoTtpfFGP7atbuJZ5cjanlbA01RThZYSHaKp1Ovdnydxq2pwco/XwkR4d69N7Hynbfx/b+fB+ANGEl2LSAQxqBF3P74PCFOUCeAhHf/cfbHs6lyXTxeVh5p3wYMGIBL/3SpXEj9deOj0d8xe4i0yplMLKEH+9sPCQnRLO0u0xOhMCPotY+8zmpH5Y7dfo5rK5TXlmHemrfBlBibCV13UvTAlEQDlniZMSXR9omgmRJNcHAuJdaO44k2fOIKn/hCKyqYCWNKehFzYkZC3xC53boqWbcUWDBmCTG0FMOIMdQ2eUyugxJaQKY1+2PE4FqOLeXVEPI80vJrAGBcnoOceXcOI59m3rnoSbLtZx2lyOZcnZ+yfh11LLR8Q0o2bAG2Y+rdk1Rr6Yn3twG3pNomXcjLCNNNPJ2Pty+mLLrGtAxbX1uWWJwHxNm2jNwTgNj3YWZEL/bzpT+mCmvFUu01a9agX79+ePnll3c7r40bN2agRERzcf3116Nv374Zz3fx4sXo06cPSksT/yZoiTzxxBO7lf7iiy/G4YcfnqHSEATRFoky4d+SJUuaoSRES8d1XXzxxRcp4+Xm5mLMmDHNUCKCIAiiuroaRx11FKZOnRqpny7I1VdfjUWLFqFTp05NUDqC8Dj55JOxePFirF69Gqeddhocx8lY3kuXLsUpp5yCPn364OGHH4bruhnLuyVy3HHHhbbJFXwyyUyAbrPjizvh1oa1gTD0PuZB9D422kTNzU7SzkbV8SGAqoIF2PjyqagtDp+M95e//CXmfTAPvfv0hhD+LH396vZko4GJRxPbpb32V19brl7HdMuznsSRQwiB52Y+h3NO+i3WLF+DdDh23Bj87Z0ZOGz0KCWlttquuW7Ld1R7ve5zsNuzLVk2d1S/QNjLsfLVk1E6ZlnHMdviHDEeU9tUE4KqvoSYLguTk4ty7shyaQm37u+AY/oddJ0x3a+ieidlX4h3LEw/hJkIE75jwDiDvx/Mak83/RAw6cJPtUBbur0ukKa19EUSBEEQBEEQRFuEp9Em1iwUF1ZhV2HjZ8FrLlpq2aje0oPqLT1aer0BVHfp0lLLRvWWHlRv6UH1lh5Ub+lB9ZYeLb3eAKo7giAIgiAIgiAIgiAIgiAIgiAIonUyfPjwlHFqi1OJtZtCqh0M8+yAPJYD7rQzy1oC3T6bYer5PZKOtdubmXLnFBw48kCznL8+H+ed9HtcNuEK7NpVLAXbcOEKAdd1EReuDHNds04ItV6tEwLy3fXk2vqICFdIETegpNsC5bXRJJotkRNPPBGzZs1KKpD74osvMG3aNEyePBlTpkzBnDlzUFxcHBp34sSJuO+++9Iuy5ri1eYct+XGNseMPyZSXo/eMwOJ156ILHWWgw+jybUbJHipt+fJhnoAACAASURBVGEaJSEMOw4NJLcHbr7zzjvIyspqVNk0FUJgTX093qiqwpSSEhyzvQBDt+Tjx9u2YkLhDvy1tAQfVFehWpXRp2ENnJMsnRcLvPRuB0XaIdsIVpP9+aWqKmwMETKf3aEjcqx4CHxuiLbwddPwPkSUa+oPEa/fZLl6Q9GTpWGo+O47rLvnnmgb2gso3bIFb17zZ0AI61rwhvZz/cFatus5eN7bAu1kx4lb+QVhSL1uUkkR6iJOyjDnxTmJKyxhtBnUHpDEpv1dkuHvILsWI2ftkzdY3xshA/iD2zAZGMG2/4gkVJHwnwtGNWDdfwEGIQS2lOfDFfGoe9EmiYs43lj9Gqri1eZa4lxKI7To2hY7QAu1wYw82RNYS5GE0mzAUdIIzoAY1xJmLZ9wlEyCmbRcCbEdcMS4kl6Ao1371HLEFUtXeOXmDDFbnGHyVgIOMCX7ZnDgQEu1tYCCs5gSbnhSCq2SlpJpqP1XGgxdRzxMPsKV38JOLwUZjiXT0CIMWTpLdMKtcsEx+XIl1zACdCMe0dvVkm1HxbVCWbKXp+mWsmz58om04QnXYUm3OdNl13dciU/wzXS+trrF21dTT21Yqj1r1iwMHz4c27Zty0h++fn5GcmHaD7+93//t0nyrampQW5ubpPknUm2bt2Ku+66K+30d9xxB2bNmpXBEhEE0Rbp0iX15JQrV65shpIQLZ2ZM2dGmqDy9NNPb4bSEARBEIsWLUKfPn3w1VdfNTptTk4O3njjDTzyyCNNUDKCSM6gQYPw1ltvobS0FFdccQU6dOiQsbwLCgpw3XXXoVOnTpg4cWKrmVCrsRxxxBH44x//mBBevX0hipc96wsrXvIUyta8GpILwz4nPI6uIy9uolJmiuTtj2VrXsOmV89AvGpn6PpJkybhPy/8Bx07dJQ5MZZcrq07pq31ut1VmCV/GjPJou5N0+32UJNxqn+F23di4m/+iPtunYq6urpG10CPvO648+934JYZt6B7rx6qr0CLrGOWDFtLrbmeElO2pyvZtRZee5NEBl5cC7n9Im7OHNMuH5R2O5a02/Gl4VY/iOPlDX9+9gSXul9C9hvovhH52bHa3/XEpl7/gN2H5uvhso+waQ+3j7mOIRBoHw/2wwV+85ZKsk0QBEEQBEEQRPPCd/uH603E2hWFWL+8cE8XIykttWxUb+lB9ZYeLb3eAKq7dGmpZaN6Sw+qt/SgeksPqrf0oHpLj5ZebwDVHUEQBEEQBEEQBEEQBEEQBEEQBNE6GX5ABLF26XqIeE2StWG/S/QbFzMp1fakv/ay/HzV+Fz07xlLsq22SdRfhWZlZeHvM/8Ozrkv/KtPv8LPDz8dJSUlSqAdhyuEkmi7ELBk2lCSbbUshAsXwvxzhTxOrimZlGvLUYgC5TWtexDrhRdeiJdeegmdO3dOK73jOJg6dSr+/vfE49AYVhat8AdIb7mP8ReNQywr9bWwcc1GrF251stAwD+qVBMUlobQUn+j3BLZLbk20OCx0AM48/LyMH369MYVrAHiAApdFwtqazG7ohwTi4pw4JZ8jNy2BSfsKMCfdhXhqYpyrK2vN7fsBGF2xJe55duyXNsALBKDkGRZUycEHi1LvAdlM4YpuV2TpmuItjpUNlP7FSWfoNBXflsIa334e/7Mv2PHG29kqKStl3htLV666HxUFcnfBdn1ZA/050hyrTHvGHAkXkNAUDTgzzd4XMI+20PZAWBFXR0+qk72TOnnlFNPwahDRzUcKdUjZAulwesjuDI4UN+q+CiD9j2xrs7K0gpY8m0jJ4YnFbD163XxWuSXbfZdo3sb89bNRUHFNlVXATEzc5QwWQkgwOEwZquojVxDirjVZ+bAYUoFzaSQQgqipXjb0UJteFIKBu4XVQglv2YcHTqmFtIs+L9vwOAAQssouBFRS3m34wmo9T/GwTlTQg5LfGHE1zEl3JYSac610NoxcmnOORgTUjouPOG1J9JmnrTbCDKUpFzfq4w4W0nJldTcvh9x5pjjYupL5aMF30zdBJmSdDicm/Pe3meW5J9Jq+XesMXYSqTNVZm5LdP27sr62tR1qIXawTunFHJLKYu2fthSbb8yJCABMTVnSUF893UW+rkhmlqqXV9fj/Hjx2PixImR5I1R2bkzXLRDtFzGjRuH3r17N1n+27dvb7K8M8Gtt97a6DSccwwdOhQvv/zybkm5CYLYe+jVq1fKOBs2bGiGkhAtncceeyxSvDvvvLNpC0IQBEHgsccew+GHH46SkpJGpx0wYAA2bNiAn//8501QMoKIRocOHTBjxgyUlZVhxowZ6Nu3b8byrqqqwqxZs9CtWzeceOKJbXKSmHvvvRc9e/ZMCN/5xV2IV+2EcGux86t7UPDp5ND0vUbfhS5Dz2nqYmaGhK4IgaJFM7Bl3kWhv11yHAePP/E47n/wfvNbDN8Epg11bei2fvMzJ0vMrMO5J3XWeXLVTsvMu2zHXbZ4GcYfezrmfzg/rV0f/9uf45/v/wNjThkTIrd2vDZ7PSml7l/gnmTbSKzBfRJuzmP+l9XXEFP5O0qC7XAHMW4JtOH4tutJtR3TvyH7NWL+8qqJQR098Si8fdI1bSYw9XoMAN1uro4BM2328rhwXee+3ix9fOD1gYXIspNJtRMnvfXSNceEkwRBEARBEARBRCf9X+ETBEEQBEEQBEEQBEEQBEEQBEEQBEEQBEEQBEEQBNG2YMDAgQORlZXVcDzhorZkXdiKJPGFGWDUeKl22LIdxmCn1XK/IX2zcMGJXZJsiwCAn/zkJzj//PMTwqurqnHxLybCdeNwXReuiCMu1Lvrl2sDAoK5nkjbFRBwzXGOqziulmqr4yMA1MZrUVlX2Wz72xT88pe/xJIlSzBhwoRGDZw77rjj8PXXX+PGG2/crQF32ysLUFRdCCPOs+R4ZlkwOI6Do089OlKe99001XwWTEltrQGDWugXlO355Kkqftj1HtxdGm4oabRcO1i1DSTXA1AvuPCCNErWOKqEwPr6esyrrsK9pSU4aXsBhmzNxxEFW/Grwh2YUlqCd6urUCnchjMKs/4GLL8mKCwsJCubOZWVyI/HEzZ7XodOyA6kjUJrPY/tcqerxk2172Gntl/IHI4w6/2iUDudSSsEll9zDcqXLolS5DbLW9dfi60LvwHgibG1YFZ/1jB4g0m0HCDsUmPwS7a5yico50bIZ29bzPe0ZnPVrqJI515WVhaeff7ZBge1tyWiCm19BIXbgCV/YN4js3ksZwlCAPtckLZeWwyhZcc6HkdFXQW2lOens4utns83z8eqwuVSAKHE0Qxags3AGWCE11xLmaVUWi9zOEo+oSTPSpytpdNasMzhKNEzM3k6XAstpATaFlIw7sksuvfsnnJfyssq5HVtl5UxI7fQggvHkj3r/ZFldjwZtNBSC66kFjD75EnHpWRahjowwgshhdF+LbSWU8PkocUlRoKthNyccTMpjF1OAGZ/9HnvqTg8mQi3900dDyPa0DJvs1+6bEo4rsP0MVNpGZiXr5Fz+++i0sGin7EThdrMFyegBPGF2ffetiHVXrlyJfr164c333wz43nv2rUr43kSTc/mzZubLO+ZM2c2Wd6Z4L///W/kuCeeeCJWrFiBuro6rFixAmeeeWYTlowgiLZEv379UsbZtm1bM5SEaMmUl5dj2bJlKePts88+GDRoUDOUiCAIYu/EdV2MHz8eV111FVw3RX9LCBMmTMDatWubdAIjgmgMnHNcccUVyM/PxwcffIBDDjkkY21Pruvi/fffx7BhwzBixIgmaWvaU3Tv3h0PPvhgQni8phib35yADS+egMIFD4WmbZd3GLofcmVTFzFzWOeDcOtQ8PEk7PjirtConTp1wmuvv4ZL/3SpSqp/rOTFCc4vbrezmnZm1RYN89sI73/d4mpkznqiRaudmAFYuXQ5fnfGudi5vfET/fUd0BePznkENz5wA7rk5hoZti3M1pN3egJsW6btGMm2ll3HuGP1LyghNtSLcb8Q2+prMP0FgTJo4bYOj6l1MVNGrywxpsTdqgy6TLqfgal+Cj3BKDPb1hNmwmvLB1f9MLqd3jsujEFOdKn7B6wjJ7u+VEzd9J+sPT0oYrfPl8D9Ka1+PYIgCIIgCIIgMkpsTxeAIAiCIAiCIAiCIAiCIAiCIAiCIAiCIAiCIAiCIIgWgBrnk5WVhcGDB6eUI9QWr0JO9+FWSDKpdpSNNyTVZg2sV2EMgFBSbSXyvfk3XeHwkOh7EQzMiMZDVgIA7rnvHrz44osoKyvzrV63Yh3uv/VB3HDvZEDInOQwNYG44OAccAUHmAsmAFfIAYJCDWKDcAHGIAQgmJDrlGBdiDggZNmKq3ehQ1aHtPbvoIMOwqeffppW2mQ4jtPoND/60Y8wZ84c3HPPPXj++ecxb948fPfddygvLzdxsrOzMWLECJxwwgk455xzcMQRR2SkvEt2fA9ACqwF9yTDZiAfZ2b5gMOH49PXU9fXgi8WwnUFTFWoYwjGlSTfGzhothMysNmMTxXCGljIgmMOG4UZtNhGaUhIHkqwMpkVHmDr1q0YOXLk7hQvbVwAu1wXu2pr8V1tLZ6rkOE5jCGPOxiaFcNh2dk4vl07DItlhYrDU42dD1udLEmNEJhRXpYQnsMYbs3NTZl+byCZBLkxaxmknD/d7fnyCcSxw/S3nVtRge/P+z0Oe/NNtOvbN9qG2xDzH34Ii//zLwC28JoFlqEGmSe+gERhtqWwlYPV9S3fbNUbJh68FTEkXkPBOHMqKrApXh9p/2657RZ07tK5wTi+7wgWsq6FYD+fRf5OtL539feqMN/JIZNYJDwDCiMhF4BJY+KZrHQdyjW+Y81kjkzlI985SqpLwMGxT6e957pbsO1rfLPtayV1kOYFbiQM3CiktdSBc6WQ1ussSbU8b5kSXEiBBNdibaHEEkpCzSwJhbzGtIRZLeuyCE/aceRPj8R333yXcp9uu+Z23PfovfK4cm7OCTAmZdmcAy6UMFqt0zd5vf9QaQFTHo4YdGae1FndPdR57Ji06o7DZB0JV2jPhTwb7ecclZYzDiGkdFq4Aoyrvz9g3QOZsC42Ox/9twnzldn/XSO8BZuG7inCSsDspN7++ycF8G/ft2xiMFNnXr76/EncTluQaj/++OO4+uqrEQ+ZCCUT2H+rEa2HWCyGxYsX4+CDD47+N1NEnnvuOdx2220ZzTNTfPjhhygpKYkU95VXXsEvfvGLJi4RQRBtlfbt26eMQ5NTEFOnTo30PXzuuec2Q2kIgiD2TjZt2oSjjjoKW7dubXRax3Ewc+ZMXHTRRU1QMoLIDMcffzwWLVqEDRs24Morr8Tbb7+dsTaiZcuWYfz48ejVqxcmTZqEyZMny7bPVswf/vAHzJo1C5999pkvvHrHouSJGMc+J/1vE5esKWBwa0uw5d2LULHpo9AY/fr1w+tvvI6DDznYn1L3r6h+Ea+/xetm0W2jQrUpC+j2VG8iciGsplUmIMxvaXS+8rcyHAKrVq7B2af/FsW7ihu9p6eddSpueuBGZOVkQ8A1rb5MtdnrydGFYHDlj3LgMgEwAVftp94X8092EKn98HZE+NqKvfqyQ3V/oQ7Xk2QakbjqCzETb+p/nMGBN0Fl8CWn3wxItbkWaRuVtje5J/Pyh+mNgTX5JbdKbPeXMq9d3XzWvWGJJLSnh6xLtkwQBEEQBEEQxJ6BxNoEQRAEQRAEQRAEQRAEQRAEQRAEQRAEQRAEQRAEQfgYNmxYJLF2SgJyw8aJj4IazWCmUCPctJjQ+zz6gByMGZFaBNL2SV3feXl5uG7SdbjrzrsS1r3x7zcw+Z5JiMOT5emhZa4AOKRQG2BwmFHeqePsHXxXCDChBhMKVw1ClEesrKYU9R3zEONZjd673NxcjBkzptHpmorBgwdjypQpmDJlCoQQKC0tRUVFBXJyctCtW7eMD8qtqq/CquKVAOwBndwbEKkGBgpX4Nozrkf+mvxI+QpXYOmipRh1xChrICSMwFOGAbb0Lzl6gKlocP+94aYwl72RAAbewzba1gYrGmFqFOxotp/RCt+wYQMOOuigFicQrBECm+L12BSvx/vV1XiwtBQcQGfOsa8Tw4FZWRidk4Pjc3LQiXmizoaIcib8q7IS20IG4F/csZP5cX1jzqi2dfaFE/ZtHJmAkzR8cLK3DRayNTvEi+fPlzGgdttWfHfO2TjslVeR1b17uiVudSx8ejY+mXoPAKhh5J5WVdcPN/duL475zKCGptvpE+vYRq83gtyQuCwY14Qx1AK4vyyaIDKvdx5uvvXm1BGTzL/SWmjwOgsehJDJB4SW6wpLqq2vv8DEDfo6M/IIudKsEwxgRuDtaQWUGgFyygS9xFBYVQgBoO9eINdeuO0bfL55vpE4QEitg5Zk6yuPc6mDkNcU90kdGDwphBRsO55IAmoZDhiXk9lwcDAeU2oJfe05nribcXMtMsbBlaAaAjj7/LMx639mpdyvl+e8jMl3TEKvXr3kMeaAUUxwdc5wKbD25OvwZNjwwmDuC1aoOj8584dzztRjq7oRCSnvFkJKsvWJzcGM/IPpNFrgoef0cXR8Ac4cOfEMhNwfBgBKkuJZwwElToEqUZC05NEJz6mB/JQYXK/T12DYvdQWlRjTh7DkH1aw9zxtxWP+umoNUu36+nqMGzcO8+bNSyv9wIEDMWnSJFx55ZUNxqupqUkrf2LPM3LkSEyZMgV33nlnRvNdsWJFRvPLJO+++26keKNGjSKpNkEQu0UUaXZTTXpBtB6efvrplHEYY7j11luboTQEQRB7H//v//0/nHvuuairq2t02h49euDzzz/H0KFDm6BkBJF5BgwYgNdffx3V1dW46aab8NRTT2Wsr3PHjh246aabcOedd+K3v/0tpk+fjq5du2Yk7+aGc44nnngChx12WLTndeag74lPIrvLwKYvXIapK9+M/DfPQU1R+G+ZRh06Cq+99hr69euHsAnoU8u1/UJqJvx99rrt1RNxwy/TZhyucAHGsWb1Wvxm/AQU7ixs1D72zOuJux+9E0cd9xO4Ig4hBFzB4MJVfUCq/Lp84GDMlW3dEGr/XAjGofuBdFu5N+UrVBeCt2/+ydLttmLv9yK+vgAz4SZTk3F6/SBen4XqC+HM6yfxibXlpKNalO2TajP9rtrITd+K/r0KVxOe2j2iqs+A6RZzTwiu+y3CpNoJE1XabejBCX0baF8nCIIgCIIgCGLP0rqnzSIIgiAIgiAIgiAIgiAIgiAIgiAIgiAIgiAIgiAIIuMMHz48ZZzaXbZYO0QDGFmqLQLvmqBeUPiXffJm9VkAjAlcc0brHPS4p7j6mqvRo0ePhPCamhoUFhVBCBdx4cLVLwgA8rMQrvcZAi4EZAwp3xaAGahnhuaZQWcCggFFVY0bTNgaYIwhNzcXffv2RY8ePTIu1QaA77cvQn28Xm5PbhR6EKMZOCgE7rloamSptuabz74JDReBAZbeCv2BecuBaAn3gFYkO90TaEFno/A77VFbW4sbbrwBAwcObHFS7WS4AEpcF0vqajGnsgJX7yrCwdu2YvjWLTimYBsuKCzE/5SVYUldLVyVxj9UtmGqBfB4WVlCeHvGMLlLrskvKm1hqKy9D+lelqnqwXhYA2nCJMzhZbAEpEnSyc8MlatWYeGECagrLk5RqrbBd/9+HnNvvF4NmPcLs/VL+XHNZ1ugzU3d+oWuwbh2fI7EY8Gtz8FjEnyiA4A7SopQHXECgWeff9Yro/bIhsli7R2AFy8oAmjMv+a4yJPVQqrB+Ga/7H0PvdD0BWhNuuGLACU98PKznyv8UgKZhpv4aj1jKKzcgc2lGxve2VbOl/mf4/P8z9R5xcGUBFpLJRikFCKmxA+MMXDugHEZ3+Fanq0F2BwMDriKp2USMUcquR3mgLMYGJdxHMdBjDtwuKP0EVxJJ5hPzs2Y2jbj+NGP9o0khKmvq8dVF15tZBZcHXXOmCW7cOReci0AVxp/dT44Ko4DFc9ILzxJhnc/94QWjHEIBkAwMPXMzBgzcndb2eEJypXYnXP5gGouAx1HBjmMw7uW9BZ1ue0XN/IOuc9+FYd5sSSvkLgmHzt/657EdGLY+2iVUsW377bevsP8uazXtAWp9pIlS9CnT5+0pdoXXnghVq9ejdGjR6eM67ouamtr09oOseeZMmUK7r77bsRisdD1dnhubm7kfBljyM7ORs+ePXHMMcfg66+/3u2yZoLnn38+Urx0rx2CIAjN5s2bU8bp1KlTM5SEaKls2rQp0nkyZMiQViumJAiCaMlccsklmDBhQlpS7Z/97GfYsmULSbWJVkm7du3wyCOPoKysDDNnzkT//v0zlnd1dTVmz56NHj164Pjjj8cPP/yQsbybkwMPPBA//elPU8bLzh2IQecuROfBZzVDqTJL9Y5F2PjSSUml2uN+Pg4ff/wR+vWTE4AmtHcGJiI1bbKMQei5GFXjqk/A7Jt43GqjVW233JoYUbfrbtywEWeNOwsF2woatY9jTzse//3oRYw5fgwcxuGwGBwm+wQc7njL9os7iLEYHB5DjMUQ4w5iPCb7EVR7vYxrhel3K78Yt/OOmXhyuzo+98qj3x0HMZ7lxePcKzsPxNWfmYzD4ZgJRx3Vx6EnJZX9H1b/hNXfYPpkTBu83W/gHQsdB+YYMtNfqk+JBvsezQovQVO2jxMEQRAEQRAEsXuQWJsgCIIgCIIgCIIgCIIgCIIgCIIgCIIgCIIgCIIgCB/Dhg9LGae2WIu1U0sRGy/VDosXjOOlFUqqDQBHD2+HUfvnpCzT3kgyWVrnzp1x5Z+vTLKuE+KQAm1XibMFXMRdpdAWLlwh5Hol2tYabUCGa32jK1ww4Ym29XErqtqFuBtvmp1uo9TGa/H9jkVGfukJHWVd56/Jx78e/DfOG/kHLP1yaaPzz8rO8i17gk2JG7gefUJOezSiWS8DhBBRbhmERbqDM++77z507NgR0x6cluES7RlqhUB+PI6Pa6rxSFkpTt+xA4O35OOQbVtx2o7tmFy8C/+tqkKx6ybJQV4hz1SUY2fI/eZPnTr7xMBRaOvDZlMofSOttcWfUbcZlnNQ4hzchqdJla/ypUvw9a/ORM2OHdE23EpZ+PRsvHXtVRCuKyWuKlxrZH2CVgTrzFO5cuvlWOt0bBZIqz9xFgxLPFaJ6YDN9fV4vbIq0j6OHn00jjvuZ15AqnMpiTC2uUkl5U5etgZ2MCB9CM4/wwL7HroNKw9PDKDmqzHH2hNCaDkw41oIYcVR54CWMIMxFFYXYm3xargi2b24deIKF++vn4evt32l9tmSYcMTN2j5PFPqByN7gCXTZlI04VgiCMfKh3NHxnMccM6UYJt7gmgtjeCeUELKKNRWmbd9riQWp555SqT9/Or/vkZ1dQ30HcGBAyZUXsKTWYMxMA5wrsqsJBf2OedYEmlPbKFrR0uq1ScGTyItYE5mKS+3hCU+2bWsAy2y8OQmnqzaSLgBnygbOj2stDoZZ/rB1pJhWy+oMgVfIXGVdcVs1VxXjPuuJZh9UvfroFCbBfZRZqbK7+1Na5dqP/TQQzjkkENQWNj4SZdycnLw8ssv4x//+Ac45zjggAMipVu9enWjt0W0HG6//XYUFBTg4osvRl5eHjp27IisrCy0b98el112mWx3EALFxcUNtEklUldXh8LCQsyfPx9HHXUUbr755ibci2hEEZgCIIEpQRC7zZo1a1LGycvLa4aSEC2VO++8M1K8yy67rGkLQhAEsZdRXFyM4cOH46mnnmp0WsYY/vKXv+Cjjz5CdnZ2E5SOIJqXiRMnYtOmTfj0009x2GGHZay9ynVdfPTRRzjwwAMxbNgwvPLKKxnJtzmora3FmWeeiU8++SR5JMbR49BrMPB3CxDrvG/zFS5DlK9/G5teGY/6yu2h66+48gq8/PLL6NypswqRbUHM3yCanlxbRoBfru3vR9MTLAIMWzZvwa9O+xW25G+JvH/t27fHXx6+CzOemYEevXoa2bSeTJP7ZNocjpZg85gSYnMjteZKgh3TYmtHxtNS6xiPwYGaxFOLso0429tGTIu3lfzaxHWUzJvHTBpu8uGIsSxwHiivyp+bCUIdKdNWk5R6k1TqST2Z7PMIkWqbPhAj2PZLtWXbfKAPwnfMvRMiZZu6lcDrO7NTp+gv903uuXsvgiAIgiAIgiBSEz4tN0EQBEEQBEEQBEEQBEEQBEEQBEEQBEEQBEEQBEEQey3Dhw9PGad21yoALkKtgdpZ1OD4noZk27aFMyxeQKptll1MPKVLQxuNxPbt2zF//nwsXLgQK1aswKZNm1BSUgIhBDp27Ig+ffrggAMOwOjRo3HyySfj/7N33vFdFPn/f71nPynSexEpokLwxBOkKGD7elasqKdnOduhYrvz9M6KAhb09DzLqXjoz4KiiCIoKKKChQM9VEBEikZFCRBKCAlJSPns/P6Ymd3Z/ewn+SR8Agm+nzw+fHan7Wzf7HzmOc2aNdvpZe5uRl09Cg/+40GUlpZ6YbFYDJIkXNeFFATpAiCjDFRqZYccSLgAHCX0lGp/EEm4UnVkkyS9TmlKqg2Y/SwJkK6LzWWb0LFpp1292o2WJflfobyqHEJ3DHTjLp64fgK++W/tJdphnJiDw486LOH09TuImk6Gah8m68gX6JAqg8bPqDy7U4Da0FGdeVOXwb3w/Au4/bbb67y87OxsVFVVoaqqqs5l7AokgCLXRZHrYkVlJabq61cGEdoJgf1iMfTLzMLRWdnol5mJMinx1PbihHKaEuHPzVvU6gjck4/WkHfTw74zR1FTfFS65NP+nP9U4P8v4D+BhJ8aVG6J0hUr8fmpw3Hoy6+g6X77pVCzxsUnD96P+Q/9A5D+NgESpdpK1qviCEFxtoD2x1p54OULfRNC5Zq0FMhnT4e/zV3husKClI4Vx3EwtgGKSQAAIABJREFU5fUpeh8n3kMShLE10JDvM+Y4Vkevj5o3poea8yeFSN+2VWkkCa70zyrSz2jmfkOBJftPAFLf96UUIJIgKbT014WACt9Wvg0rC77Ffq0OQJbT+Ae7Kasqxbu572D99jwIcgAY97KRM/hCa2iZgyd00N9Gsq2kDwgIMYgcJX4QjieHMKJqdf7qeJ3HhCthtfBqYITXRnJOWpbugPD3O/+G116cCjfp4BMK13Ux++3ZGPH7Eb5E2+x/B0oqIUISZ6jzT5AApPS2A+n1dK2j04gs1N8H8A5cW0hB0OH6KmOOTUGkkwuovzWU6EQtXmq5tfW8ZHwYus6wwr1pva0U/tHunYNkZ7HOzGokFkSUcDlS6xb8AznhmibtvP6CvTPPvuF5uUNl2QIQhL4bsFS7oqICxx9/PD7++OM65d9///3x3//+NyD5zM7OhhCixmN++fLlOPDAA+u0XKZh0KZNGzzzzDMppW3Xrh02b95cq/KllLj//vvx4IPqXcnuktB16NAB+fn5NabLyMjAa6+9hnPOOWcX1IphmD2NxYsXp5Sue/fu9VwTpiHz5ptv1pjGcRxce230IJ4MwzBM7fn4449x0kknoawstYEKbZo2bYo5c+ZgyJAh9VAzhtm9DBs2DF9++SXy8vJwzTXXYNasWWlr11y9ejXOPPNMtG3bFn/5y19w2223QQhRc8bdgJQS55xzDmbOnJk0TaxpZ3Q99U1ktu61C2uWPrYuexob59+OqIYgIsLDDz+M6/98PQB47Un+b4iCrR12w6LdHiIhg++XrTfFXn7vPa6ElCpUkNADjar5/Px8nH7SGVjz05qU12+fbvvguTf+H3rs10MPZK9+faMGnnS14tuFJAK5Llzz7tuFqpmUIKHqKKSAhAtJgAtXzUs1DwCS/N9X2T/fkIFta94r600g7EEiVZz5jQrpNgnyJNdGQB6UXwsIkNBtG/DbUBxvQEs9iKct0haqNTJKqk2m/SBhME+h6xds+Ux8R261bqY4UKVNQ25vZBiGYRiGYZhfMw3zL3eGYRiGYRiGYRiGYRiGYRiGYRiGYRiGYRiGYRiGYXYbvXv3rjGNW7kdVSURYp+QVLtmGWyCeiwizJqX0pKh6TipvvfvnIGhffaqYXnRLFu2DHfeeScOOeQQdOzYEWeddRbuvfdevP766/j888+xcuVKrFq1Cl999RXeeecd/POf/8RZZ52FDh064KqrrsLatWtrtbwrrrgCsViszp+MWAYyMvxPZkam98mwPiccf0LySpj+g0Ro27YtLrjggkB0k+ZN4EoXrozDdeNqGlJ1xtP/VOc+qDDpx7guvE55rg53pd8lz9OlShcgQkFZASrdylptw18rZVVlWLLpK6z8bDWeu20S7jhlDK4Z+Oe0SbWfeXMiDuhzAHypn9/p0A2ci96p532nSvi6IEMzASk3A0CLKFMQGpaWluLSSy+t0zIO/M2ByN+Yj5LSEpRXlOOHH3/Ao48+irPPPhu9c3o3mkEEKqXE+ngc88vL8XhxEc7avBH7rVuL/hvWYWuEYPG65i1q9aP6PfGorI91otBMssOXkkyHw8LfZtoWNithrZ+mbM0aLDzlZGyeP782VW/QVJWXY8aokZj/4ANKYguzzqb7uL9NhJbbQqcRCG8zLd720vtlkRVnpNp++cHlRH2AsPpVMaesDKsrU7vfj7pmVECUGqAW95yGSvJ7XDUrZz27JXwHx7DwBAbVlRGQGes47w5MFNjX5nnAPj6UEMHIC4R3fJRV7sDyzd9g646C6jZBgyevOA9Tvn0FG0rWgYSj1lcoGbaAkj4IT+Yg4AjHk0aYcEECQggvLZGjy1BhGULAEQIOVDpBDhwiOEQQwlGyCJ3GCCeUYNuBgKPmtVjCIV/yLYRaDojQqk0bXDYqtWeDjz/4RNdDyyyE/pZmOY511dDHghFrGEkGeep+rQGHJbywjqNAmHXtIOGFSwCk18PIvIlE4HgPirnJq7s2U8NLJfQVzgjJAzIc/woW/mfypPKJzg8gUJq/PC+PlRdk1YgsYQkFddimVA9bAGLiG7hUe8mSJejYsWOdpdpXXHEFvvvuu8h7RVZWzWL/7777rk7LZRonw4YNq3PeeDyOrKwsXHLJJSgsLExjrVLjsMMOSznt73//e/Tv3x95eXn1WCOGYfZEBgwYkFK6M888s55rwjRUFi1ahK1bt9aYbuDAgYjFYrugRgzDMHs+d911F4455pg6SbUPOuggrFu3jqXazB5Ply5dMH36dBQXF+PGG29E8+bN01b2li1bMHr0aDRp0gR//OMfUVDQ8N53X3LJJXjrrbci40RGM7Q55Drs98dljVOqLePYOP9WbJx/G6LaTZo0aYJp06Z5Um0vG+z3nnpQ+OAL0oTiAu9TE0JlKN60ven341rmvGXzFpx24unI/T435VXs1acXPvh8DvY/YH/97t/R7QGO1xYghKPbDRw4wkFMxFTrgIipaaHjoL6F0OkoBodMOhXmh8dUWi+9DrPLoxhiToZKb8KFgwyh8sbI8eNIDRyq6mjqpdPpvDG9PMe0iej189tZgu0dVI1UmwiqrYJM24R5xx4t1fbaFrz9ar0jb2QDVTIMwzAMwzAMkxwWazMMwzAMwzAMwzAMwzAMwzAMwzAMwzAMwzAMwzAME6BVq1bo1KlTjekqCsMiqmDnoORSbRn6ToaMSOPnlZ7RV82fd2TtO0p+8sknGDBgAA4++GDcfffdWLp0aa3yl5WV4emnn0ZOTg6ef/75lPO5rot4PF7vHzdCIpuMK0ddGejgdfK5JyIuXcSlq+TJ0tWibRcu1LcSartanu0CUkJKvW/gi5jNsWCE3Lag0Qi680s2pFzXXzML8/6L+TMW4Ilrn8IX732BgvUFtdrPyYjFYnh2xjPoP7g/PKEmEciT5etugiQDx4kRqNsdFyMhClwipJQpdjsMlxOe/XV1SqxJsH344YfXqdxbbr0F3yz7Bu3btffCunfvjmuvuxZTXpuCb7/9FoVFhSjdUYrZ783GjTfeiCOOPAKdOnVqFLIcCaA8yT3puZLtOHfLJowv2oYF5eWoqqacX8vRFhojw4OqmYvKH0glI8IipoMK0kRZczifL4g28l9bEk2IFxZi0R/Oxff/fjxpfRsLhWt+wgsnH4/lb7zurWMy0bWRagfT+XEC/mU5MW/12z0oe/XDw9PhciUIo7elJqNs2aol/vHQAyEBgrUM+zoYccA2mHtDLarhr0b4TAsJH6IyoYanaglPTEz+DoGU1v4iLe4law9asmIlLoB3vzfPCoAvUzZiaEEEV8bxXcEq/FCYi7iMp7gVGgZxGcfCvP/ire+moSxeqtYd0FIHoxBXVxlHhzhGQG0EEEYioZTZgXBPji0cEIwUg1QZ5IAopuXdAo4gX2KuRd2evJqUWgLwJRMkhK6VgJDQ9SCMvm90Sus+bco0eKJ0MrJ0wLva6GNGCPKEFoREobZ9XRJay2/k0dDXD0+AHXhE9KXbgC8lsUXcKsBc/WzpvyW/QPAa52XTH8cRgTp45ZNVlvWpDdHX1bCkOyTftlYrcI3V5645we1rYsK1whPsU2A+2bVxdwtAxo8fj0MPPbROkuLs7GzMnDkTTz/9dNI0TZs2rbGcH3/8sdbLZhovzz333E6X8cILL6Bdu3b4y1/+kpa/wVPl/PPPr1X6xYsXo1u3bru8ngzDNF7GjBmT0vUiIyMDF1100S6oEdMQGTt2bErp/va3v9VzTRiGYfZ8KioqMHToUIwbNy6FAawTGTVqFJYtW4YWLVrUQ+0YpmGSnZ2Nhx56CEVFRXj22WfRrVu3tJVdXl6OSZMmoX379jjiiCPw9ddfp63snWHy5Ml48cUXI+Oadvsd9j1/EdofPhaNUS3mVpYg792LsHXZfyLjO3XqhI8++ginn3669TbaR105KRASJde2330ml2tTIH+UXLtwayFOPfE0rFq5KuV1/N1Jv8PsT99Fk6bN9Ht81c5gBrgUJJQQm4SWUus2B3J8mbUnt3bgOLEEcXZMZGghdgwxiuk4JbnO0AJsE25PZ4gYYnpZJtwhX5jtibOFo+voBCTfXl2FbiMhSw5uzQtLqu2YAUX1wKTe4KUiSqpt2g3Mbyd2UqqNxvFOnWEYhmEYhmGY6ml8f/0yDMMwDMMwDMMwDMMwDMMwDMMwDMMwDMMwDMMwDFPv9M7pXWOaisLvgwGmc2+1/YR2RrYtrSlbui2RGSOcPrhZdQuOZM6cOfjyyy9rnS9MSUkJLr30Utx77707XVZaqW5fhOJ++9vf4pBDDvHmL7npYriyChJKru1KF1LGlURbSki4cF1Pna2E2pZYW0qpRduhRUrodHpGs3XHVpRUluzsGu/RbCzJx/zl8zH57lfTWm4sFsNz7zyLgw/tq/efLU/VU1L6XUelL9I20k1p7ctwX0GyhIA2tRYC1N4fsMcS1SEzLy8Py5Ytq1U5sVgMzz33HO679z6/7CQXDgIhKzMLv/vd7/DAPx7AvI/mYe26tdhRsQNrflmDp556Cueeey76HNgHzZs3bzSdRvPjcSwsL8dT24tx3pZN6LluLfqsz8OxGzfg2q1b8GLJdqyLV9VarNnYSMf6UZJvM5PUux8xHXW6+zLRZNJTW+lqhVdVYeU99+CzP5yHHfn5Ka1LQ+ObqVPw7P8difxlXwfE1wGhrB1G4TBfmG2k2nZeESrPk29beaOE2yK0DH/fJ15J7i8qxHaZmtzx6YlPwxFOQnj4fpLqdabBiLZDJK9XNTc887idpMO/vUnC0l67DE8ibAmKvTgY8bElHNYlqpPZ1wQbwTPBDtOSZxLYWJqPxflfoqBsS6qbZbeybnseXlvxCpbkfwXo9VIya6OH1tNChYOU8MKss0OOL8L2hNNGEAE4TkgYIXSZTgwCDhyCkmfoZVJAMOHo8oQnq1ZyDb9u5htEIKFE21qvjSOOGZbSNshfn+/vd2nk06peJIPybG//k/Cs0P61xReBG/k2YB2XgHds+f/7B6sQApC2mDvxykIQgTLN3xq+eDsoywZIbxPr+ieComtYdbF0HeqTRLwtjPg8lE8t32ybkMhb+OcmwSSx6kF+rdVpHPznbQPvHCR/GzdgAciOHTswdOhQ3HbbbXUS/ubk5CAvLw/Dhw+vNl2rVq1qLOuZZ55Bjx490KFDB7Rt2xYnnHAC5syZU+s6MY2DVq1aITs7e6fLicfjePTRR9G2bVtMnz49DTWrmdNOO63W56Prunj00UfRvn17Pq4ZhqmWyZMnpyxMPuKII9QzGvOrZO7cuTWmyc7OxogRI3ZBbRiGYfZcvvnmG3Tq1AkLFiyodd7MzExMnz4dTz75ZD3UjGEaD5dddhnWrFmDhQsXYtCgQWl7x+W6LubPn4/f/va32H///TF16tS0lFsXpJS4//77I+NaHHAW9hk+BbEmHXdxrdJDVckG/Dz9FGxf815k/G9+8xssXLgQAwYMCIRHv/O0w5LLtSPbWwIlUyC/LdfeVrgNp598OpZ/szzldTz62KMxcdJ/kJWVpd47G5k0dNuDEHCEbhcQvpTaE1QLx5dYC6Gk1pZkO6Zl2r5o25Zdx7RwO+bLsK2PL832RdyOLeH20qowYUTfXnnCE3sLXT9Hi7MFCQgnKNQm3cZCtljcDFAq7DfuvlQ72H4VIdW23rXDay9NfK+esM8b6Dt1hmEYhmEYhmFSg1uwGIZhGIZhGIZhGIZhGIZhGIZhGIZhGIZhGIZhGIZJICcnp8Y0FVu/s+Yo8FWzMDccH2H8s9NoSbMXJ6UVLXFU373Qsmn9/SwyVWnIHXfcgVdeeaXe6lHfnH/h+QCAFq1bQJKRaUu4Mg4XLuKuCVPhkqCm4ULrtAE9rXqo6TAt0TbyZamtd1IC5PnYCWuL19ZetvwrQUqJD36cg39d+gjiVfG0lbtPz33w3LvPIKdvjvYQqm6BrvT2lvb6qc6EEmra29/S7zyqdrOXCECo82CUP9+eTtLPkDsgRmN39AWAIUOG1LqMhQsX4uKLL04sO9S5NLxcAP5lWgJd9u6CkVeMxMuTX8ayZcuwddtWlJWXYd5H83DzzTfj6KOPxt5d9kZGRkat67g7KJES31VV4a2yMtyxrRCH5W9Aj3Vr0X/DOozYvAnjtm3DR+U7ULG7K1qPmFMzfBSElaY15Q+kkv5XdWd1UGsalDjb5VFC+iiZNHlS6M3z5mHeUUdizZT0Dk5QnxSvX4+pfzwfb11zFSqLi+HAF2ALc51FcH2jpNpk5QMFZdkOEreVl997vEvU3oa/o8JMOZtdiVdKUhs8o2/fvjjjzNNTG0sh4kBNtXP7LqMW1fFXJ3ymhWQPNeRPXhcjGoAnjZDS2l9a/uvfWwI6Yi12gCUX1sICTyBtRAfCF0GQQGW8Et9u+RbfbFrWYAdRKa4owvs/zcZb303HtvJtnjibyEiVg0JtJdFWcgu1vQSEY+IJjifBdrQoW8klTJmOsCQYRspMSjihNNjkSSRscbkwZ6uROJtla0GFklEQSNrnNEEQcOqI01LaFnfdcpcWVPjSbDKCbDIiCnNFEN7x6V83fKF2+Bgykm5z/PnHkS+5MGkh/b/BjOQbFBJekFeyvyz7z1JbsA3SInO/RvbzqpeGfLG5XqD/gb09/I+/bHMOWfHmH/l1C24v+7nLX45JlEyobertbQs7rIEKQBYtWoSOHTvWSQ5GRLj22muxYsUKtGnTpsb07dq1S6ncNWvWYNOmTSgoKMCcOXNwwgknoEmTJnj77bdrXUem4fPYY4+lrazCwkKceeaZ6NOnD3Jzc9NWbhTZ2dlo3759nfIWFBTghBNOwBFHHIHNmzenuWYMwzR2HnnkEVxwwQUpp09VwM3seUybNg1lZWU1pjv22GN3QW0YhmH2XCZMmIBDDjkEW7durXXeffbZBz/99BNOP/30eqgZwzRODjvsMHz++efIy8vD2WefndY2ytzcXPz+979HmzZtcNddd6GqqiptZafC//73v8jBljNadEfnY59GrRomdinV16t8y3KsmXYcyjd/HRl/3HHHYf78+ejevXuS0qPKt8NkMIV+Tw0kvmutUa4NwvbiEpxx6plY/NXiatfLZuiRQ/D8q89hr+y9Au+izbRDDhxbLg3dxuAJs5Wk2tGSayPVtiXbgnRaT7QdQ8zR8mvHCLdVmgwjzKaYmvbiYgGBtjdPMbVsvUxTDzXoqDVvhNpQdRa67nbbiqPXz7SPqIFOKSDUtgcpFaRaSf2BJpNIta32BtNCYB8HLNVmGIZhGIZhmD0TFmszDMMwDMMwDMMwDMMwDMMwDMMwDMMwDMMwDMMwDBNEAjm9UxBrF6628qSiP0yWJmzbjUhHflolbaZA2uEDmqaw/NTIysrCqaeeiieeeAJfffUViouLEY/HUVFRgVWrVmHChAno379/0vxXX301Nm3aVO0yWrRogY4dO6b107Zt2xrXLaHTV2hTn3POORBC4KhTjoArlS7bdZVU23Vd9S1dpc+WEq5KAdfVmmXyhcxSSi3J1qJtkBZqW/Uh1QGxsqoKuStzMf21NzF1xtQa1+PXyP82fI6H/vovFG7clpbyDj/2cHz88zxM+fgVHNCnl9/BUCpTsidDlNZxYws5ocIlBQ8iGRYeWtcGW8jopff+89PY30zNEBEee+wx/PLLL7XKN23aNBx66KHVl52ko6jZl0n3kwRiTgxHHHkE7h1/Lz6Y+wF+/uVnlJWXYd2GdXj22Wdx0UUXoe/BfdGyZctGsb/jADa5LhZVlGNiSTEu2rIZ+61bi17r83Dkxg0YWbAFE7dvx4+7uPN8OknHXqhOuuw5RyPyJGp8o+XcCQLXpGUEu0mb5VYWFmLxn6/HJ2ecjsLly2u5druOeEUFPnviMUwcNhi5s9+1lLG+xpbgS7AFjMzWnzfSbH9eXb8dECIl2nrZtqLWFm57y6RgGljfJj+Fwv68dTNSGRJCCIGp014LiAn8WxBZgzmkfp9oEKLtaqqQvH7VPFtXJ3qwH5NhC3sTywheyxM1AQRoEbGWBauFqJiAMFiJCzzlOxnhgSU9IEJh+VZ8sf5/+HbzcpQ2EMH29opifPrLJ3j128n4sfAHX2ShlNZwjFDbrIsRXBtxOEgLs418m0DkWBIMI4MQnhA/pgXbji5POL70woishaMl3CA/r5Fym/KEEU7o3SL0vhS6fsLRdVFn/dm/H5HSeTN71mx4VxwjphACkORtC++Ikf61geALxf3jxDrOzHGl5dqqKpYyOuoc13JtX4Khw4y423pODQuoA2cQEUiEJdj+vSFhq3iHebjU1P5FFeptJ2+5dnr9sQYLsM9d/1ncXqXE878hC0DGjBmDwYMHo6ioqNZ599prL7z33nt4/PHHU86z995713o5hrKyMpx++ukYPXp0nctgGiYjR45Ey5Yt01rmypUrsf/++4OIkJmZiebNm6Njx44YM2ZMWpdzwgkn7FT++fPno3PnzrjrrrvSVCOGYRozFRUVOPbYY3HDDTeknKd79+4YNmxYPdaKacg8+OCDKaXj+wzDMEzdcF0XZ5xxBkaNGoV4vPYD655xxhlYs2YNOnfuXA+1Y5jGT+fOnTF16lRs374dt9xyS1rfDWzduhXjxo1D06ZN8Yc//AEbN25MW9nVMXHixMjwfc/7DKCGrhKLfvdY8stc/Pzmyajavi4yfuTIkZg5ayZatqp+/0W/A6Xkc4Q6yLWBktISnHnamfjf5/+rtj42gw8fjMlvTEbTpk0DUm0n0JZii7bNwJ1GQO3Lt70BQKEH8NQSbIccxEjLtrVo24i3Y0Z0TTEIEYMwkmwtzhakPyIWIdD2Zdsxe1l6ENGATJt8qbdwrLp67RpmUFHT9mLWzW9fIas9xgw+KsyAo3bbBUu1GYZhGIZhGIbRNPS/hhmGYRiGYRiGYRiGYRiGYRiGYRiGYRiGYRiGYRiG2Q3k5KQg1t76vZqwBGAAtEy5OsLxFBFmzUsZEnebefXJiBGO7rtXjfWtiR49euDf//438vPz8dZbb+Hqq69Gv3790KxZMwBARkYGevXqhSuvvBKLFi3Cww8/HNlBqrCwEI888ki1y3r44YexYcOGOn/Wb1iP9euDn5tvvrnO627Wo8s+XdC/f3+079pBCbSlVmdrmTZg1Oau/ihlNgiQ0oWUUkny9LQXB31cSKlEzFICpEx8/3lkIgbvOxhnHHkmbhl1K84/+3x8/PHHdV6XPZH8kg2Y8PxTWPz+4rSUN+jogbjnmXEgqTsiCr8DoSBblapCpZRqd5lgs2Nhywz940hWK8ePnNXHR+3Wo0HIUhsITz75ZMpphRB46aWXcMYZZ/iBdZK+6vgaBNvh/dqhQwdcfOnFeO6F57B4yWJs2boF5ZXlWLBwAe68804cd9xx6NatG7KyslJbod1MmZT4saoKs3eUYVxRIY7cuAE91q3FIRvW4bTNG3HHtkK8t6MMO6S7u6taa0K3d49qup9H5g+kkhFhEdiiVrvLs7Dig+n89EYuTQiJocmIpAmbP1uIucf/Dp9fdw22//RTNTXZtUjXxTevvYqJQwbho7F3obK4GJauOLBeZtqBFhjrMkREGpM3SqbtbTcEJdr2drT3BRC9/ZPtm8/KK7CkojKl9T/v/PPQY98ewctGTfeGJJ3dGyv+eRd8PqbgiiZsF+86bMt5o4gaJENad3VtGvYG2PCkBVBCZBLqWNHXfkGOFhgICEG+ABqWoFqLEsxzxsayjfh83WdYuvErbCnbXMcttXNsKFmPD9e8j1dXvIwVW5ZDQsKWaTt6vcgTWjjeujlCT2vxA5kw8qURRIQYmTABYQklBMgXXwhHybU9MYZjySEEHMdBzAi4yWxfgkPmaubobSzg6Dy2hNtcG4gIezVpgt8c/Jsat01FeQUmPjVRizhUfcgIrAnq+VH6dVHToSsLQUmpjTMaJspcx+yrGrxjWmgZhie3EAS4sI5JeMeSmQ6TILm2ygsI5a0rmzkn7PoGdRu1w8sfKC8s39af0LkdFmp7ou6I+ifIPxqgAKS0tBSDBg3C2LFjU3hPkEjfvn2xbt06HHfccbXK161bt1ovy0ZKiXvuuQdnnXXWTpXDNDzeeecdOI5TL2VXVlZi+/bt2LhxI8aOHYv99tsPubm5aSn7xRdfxBtvvLFTZVRVVWHcuHHo3LkzFixYkJZ6MQzT+Fi5ciU6d+6MuXPnppxHCIE333yzHmvFNGSqqqqwaNGiGtO1bt0aAwcO3AU1YhiG2bPIy8tD9+7dMWPGjFrndRwHTz31FN588001KBrDMNWSmZmJ8ePHo7CwEJMmTUKPHj3SVnZFRQVeffVVdOrUCUOGDMGXX36ZtrLDFBcX49VXX00Ib3vo30BO42hbDb95Lfz2eayddR7cyu2RqcffPx4Tnp6AjIyMqOwRpUcloOh2SzNTk1ybTCihZHsJ+ub0xX/n/7f6ilgcOvBQvDZjCpo3a2692yVv0FJbGG0E1N7gnAHBtvDaKRzHUel0WoccL60jYpb8OqZk2yKGmBZjxzxBtmmXcDxRtpFk2wJt1bbh+MsgP6+KE0rYTX79ooTajl4fYdbHtInodhQjyhambUpLte2BOVOVaoff8rNUm2EYhmEYhmH2bPjtGMMwDMMwDMMwDMMwDMMwDMMwDMMwDMMwDMMwDMMwPrrDWO/evWtMWrl9LdzK0toVXKMdMYmQl1ScDPdsAjDwgGw0yar7TyKbNGmCf/zjH1i1ahWuueYatGzZssY8QgjccMMNuPvuuyPjn3/+ebjurpOoFhUV4YEHHkgI79WrV/XdvcKREjj5lJOxd4/Ovlhby2Al1LT6SC3LduHKuJZs61RSKhe6FmhLVwLSBSADkjgpgQn/nIBH73sMFeUVXhXi8TguuOACbN68e0SLDY3yeDmm/G8yJt358k6X1apdK/xj8v2477l74QhHC7XimU+NAAAgAElEQVSNgFP1MJQUFK/6Dm1fqmgEm9qiDsDItKUXZOTaFBYGBqS6wQPQk+1ZMuZkosDaSrj3dH7++eeU0jmOg19++QXnn39+rcq35Y1J0xBFfgD4+zDJR5DAoEGDcOddd+Ld2e/ihx9/QElpCbYUbMFLL72Eyy67DP3690ObNm0ahSAiDmCL62JxRQVeKNmOPxVswQHr1+GA9XkYtnEDLivYjCe3F2NVVWqy4V1JOrr+RsmX7Uj7sLDzhIXMycoVekogeT7hdXC386lpB0pGjXgcv0ydineHHY6Fo65EwdIlKa9juqksLcXi557FxMMHYta1o7Dt5zWedrZGobYlgRUIXsOFTkdQ28SbDnwITjifJYI1+l4/nAL1sIdjCIvQAeDvhQUpbYMmTZpgwn+eCjwrGOwO8/Z8TTQo0XY1VUm4HyYJjyqPIk4oCf88M+V4ZVn3VwqU4e87QnAeCIkKtNiYvONPfQsQSIsPjDDBCICNTMETQBNhS1kBFud/iU9++QirC1ahqHxb8vVNA4U7tmJx/peYuvIVzPx+Bn4szAWRL9IWQvgfEohRLCDUFp4Igjzxg5FckAkjoYQTFFMSci3oFiCd3xdpO0aQYX+Elk9YMnKCA+HocrTEHCS0cMPsP321ICPVFr6KQ/gS79HjRqe0rZ585ElrHzve8UKAJxMnLfcWpOXeEP5xCSOUJk8gbeso1P/B49Kc1wKWXFuq1TXHrS3SFhAB0XSoeK9sW8SN8Hmh6yat+iT881ch5Q/C5ellJCQK1TdBqG0IPRdHXR+j1i9qujrSLQCZP38+OnbsmJKIMaouN954I77++mu0atWq1vn333//WueJYtq0abj++uvTUhbTMBgyZAgqKiowc+ZMXHjhhejRo0e9ibZ/+OEH9OrVC/fcc09ayhsxYgTKy8t3ur4bNmzA0KFDceKJJ2L79mhhFcMweyZr1qxBv379UFCQ2t9ohrFjx6Jfv371VCumofPkk08iHo/XmC4wgB/DMAyTEtOnT0fPnj2xdu3aWudt3bo1vv76a1x11VX1UDOG2fO58MIL8eOPP+KLL77AYYcdlrb3YlJKLFy4EAMGDEDPnj0xefLktJRrM27cOJSUlIRCCS37XJj2ZdUvBEgXmxbehfyPbwRk4jNnVlYWprw2BTfffHPiPqphl0W9EyXshFxb/1ahoGArTjr+ZKxfv776Clj0/W1fvPH262jZoiUAWyLtD0hKlkzbtCmYNgHvnyez9gfrNG0MSq5tf6zBPnU+R4uy1bwvzA6Itr38MS9fTDjWQJxGqu2X74jgx5Noe9JuS6httR8J3c5B5ITepws9cKen2Pbes9dGqp3wHj3JPo06ZliqzTAMwzAMwzCNj9jurgDDMAzDMAzDMAzDMAzDMAzDMAzDMAzDMAzDMAzDMA0EqxdZt27dkJ2djR07dlSbpbIwF1nt+nodjjwxbl0XHJ6XMhQv9awKlwCO+E12HZapGDZsGC6//HLsu+++dcr/97//Hc8++yx+/PHHQPi6devw7bff4qCDDqpz3WrDI488gi1btgTCMjIycMvNNyekVR0Gk++n4447Dl+XLYYrXd1ZzYWQBNfkJgkpXdXXUQpIQXBdCUESEi4AASIXUhIkOfBcb54zWaX5+suv8dj4xyPrkJeXh3PPPRdz5sypN8lVY+Hd72dizB/uRryqZoFJmCbNm6BH7+4YdOwgHHfW79C6bWvERMzvZCiNLFALB83pJlSnUiElPH9hYt9ChDWcEgAFbJ5WjkQnfuRRKKUMdlSMTJTyJvhVUFVVVeO12lBSUoLMzMzEiBS3qb1vpJQ1dloGdq5DaatWrfCH8/+AP5z/By/MdV0s/2Y5Zs6ciQULFmDFihVYv359yttgd7JDSqypqsKaqiq8v2MHxhdtgwDQQgh0dWI4KCMDw7Ky8X9ZWWjWQATi5tS1+pMDCfPh2KgQK0z689ZsIE9wmX5Xd78+6l6mdLIK15smuJAQVpg0YQS4+tAVegnxqjh+fnMa1rw5Da1+ewh6nn8Bup9+OrJatU5lE+0U675YhOVTXsWKN99AeVER4NXL3z7h666AJUTW4bZIm6yPSWsLtk06W6rta3nD0u1geUaqHVUvJKQFniwuxpYUBxp58J8PIjMz0xPcemWHpNoAIg+ahGtNxH2n1qSjjBRJ/nzmVyIhjY4iInX/tL4h1WAX9qM5gdTAJwhGGNmAeo73l2LOPCKphcekh1Kx6+Np171jDQBckiAIOF5FBbyT0j5gXKDCLceP235AbuH3yBSZaNukLdpmt0Pr7NZoltm8ztu0uKIYm0o3YkPJOuQV56G4otjbfvYgDeSYh9Wg2BgETxbtKRosqThIKx20zEGJIMiScTsAQYstHC+foJiWSJCWZGgttTByCS2FkATHDFQBo48QEI4WWuszzasDhLdHAHhSfqmf7QiEY353DFq3aY2tBVur3Xbr8tZh04aN6NipI4wc29XPaLbc2WwndY7Cur6bB0f/AVJaQugEQYVXhq47KWm2Ol5VfpK+8IJgHetQfxWa498+RWwRt41E8BmGgjMBKOq0rImI61HUpSQs50gm67AF+va1riFLtW+99VY88MADdXo/0LRpU8yaNQtHHXVUnZc/YMCAOucN8/jjj+Pqq69GTk5O2spkdi9CCAwfPhzDhw/3wlavXo1evXphwYIFOPHEE1FcXJyWZbmuizvvvBMXX3wxunbtutPlZWZmoqqqCtnZ2SgvL9+pst577z20bdsW999/P2644YadrhvDMA0b13UxdOjQWr87Oeyww3DHHXfUU62YxsCTTz6ZUrqxY8fWc00YhmH2LEaNGoUJEybUKe/QoUMxd+7c6LYehmFqxaGHHoqFCxdi48aNuP766zFt2jRUVqZnUNwff/wRF1xwAa655hqMGjUKY8aM2enztrS0FM8++2xCeNOuxyCj+c6/d9iVyKodWP/hlSj+4e3I+Hbt2mHGjBk4/PDDkxcSbmhMiE5sdzHvS00bY6A908zY7S66DCLCsmXLMPyk4diwfkNqKwmgz4F9MOOdGWjdug2kDLVTEuDq9/oSAhISrh6QWk1L9dsckrpdXg9yr3OYge699h6ScHWYWSczOLqZluZ9fbKX1qHtRPa7e3uQVjKp/DZN1X6iw8lqU7GnTbsGwRq8E4BuM4E0LU7+sL92fqBmqbbfGqrXhaXaDMMwDMMwDPOrgMXaDMMwDMMwDMMwDMMwDMMwDMMwDMMwDMMwDMMwDMMkIIRA7969sXTp0mrTVRR+r8Ta1SJD3zWls/B6sklP8RdON7hX3cXaJ554Yp3zAkpe/cc//jFSHLFs2bJdItYuKCjAww8/nBD+p5F/Qrdu3WouINQ5cOCggdiUm68667lxCEGIw1ViRCJISXDhglyCEBKQcRj1ZlwCDkGL9wRc3SHRRnVqk9icv7naas2dOxd//vOf8e9//zu1DbEH8unaT3DvDeOxNb8w5Tz7HdQTQ4cPwVFnHomWrVtBkIBDAo4wgnLpdyokI0nVokdB+jgg1ZMTBPJEiWpCxesz0eucaEHmKyg69ESMofRR8tQU+yoymtGjR6eU7sMPP0yraIGoekl/fSGEQN+D+6Lvwda9RwLbt2/H+++/j/fffx+LFy/GDz/8gIKCArgpSn13Fy6AQtdFoVuBZZUVeKW0BACQSYQOQmD/WAb6Z2bi/7Ky0TczE7tCtx2+0yaTa1efKzG/961uA1ZX7uhS7EtB2KMc/o5CECCl6vJubzdJgAhlIhDikChcugRfLF2CL+64De0POxxdjjsOnY86Gq17p0emWVFcjF8WLsBPcz9E7pzZKFq71qpD8NsO9zqCEwLrkii+1p3xoQXYpITadjoHvlRbhNIL6Ms//O7wXhxFLceud7CreYkr8Z+S7Sltl549e+LykZcl7+xuf4c7u4c6rnu1SMO9JO2d4qs/iQKEJfJmhQIiCPtEMJlC+f1Fh67ZRHowDF26NEpmJWUgUt8CgCuFSidd9dxASpQd1/MEJYiOS1+z7UDl8Y46I2uwRMme+d7ItiVQ4VYgrzgPa4t+0YJ8gaaZTdE0oyn2iu2FLCcLGU4mHC2qduGiyq1CZbwCZVU7UFq5HUXlRSgsL0RFVblaprdILXUgbxP4ImhhtpK/ne0pT8pgia4JBBICRvIghABJAUd4CmwleCBHC7e1fBsEIbRsmwgOORDCF2eT0OmEyqu2uVBCCV22OTdJiEAd7X9CVVgdR5JAQj3r9+jRvUaxNgBMnzYdV10zyttejpZeSCn9C5Fxb5B1fpodbN08vO0nQ+erLbQg/7nR+/vEPyL9/WYJto20OUG0bU2bYysoTAnWQ1Zrz67ldSAqeej5OBiVvPwEoTZZ4fZN1L4m2tfQFOuezmtdUVERjjrqKCxZsqRO+fv164dPPvkEzZo126l6DB48GA8++CD+/ve/13HwryCXX345/vvf/+50OUzDpVevXgCAIUOGYPPmzbj++usxadIklJaW7nTZUkrceOONeO2113a6LMPUqVNx2mmn7XQ5FRUV+Otf/4rHHnsMM2bMwMEHH5yG2jEM0xC55JJLkJeXV6s8LVq0wLx58+qpRkxjoLCwEKtXr64x3T777JOWASQYhmF+DRQVFWHIkCFYvnx5rfMSEUaPHs2DGTBMPdChQwe8+uqrqKqqwt13343HH38cW7fW/A41FQoLCzF+/Hg89NBDOOOMM/D444+jY8eOdSrroYceiqxXywMv3tlq7lKqyjYh793zsSP/y8j43r17Y+bMmdhvv/1UQE2/H6im7SVKrm2HJ7R/Wu0ttlz7jTfewHm/P6+mVQvQq1cvzHpvFtq3a2fG9gRgBgRW/zlEcKXfli2I9CD3BAcupDfopavbbCzRNpRIW7XrKaG2aYeFjpf6vbv5gYfycFvtNIDViGJtZGuQR+XTpmCY2YpECdPqfb4eGtRqTwGMRJvUYKVW+4AnzRbB9LWVavstmGaVrDYIM89SbYZhGIZhGIbZI2GxNsMwDMMwDMMwDMMwDMMwDMMwDMMwDMMwDMMwDMMwkfTOqVmsXV74HZob31cahFVBI6CMmPfTSQB7ZQF9umalYbl1Z+DAgZHhtZWV1JV/PPgPFBUVBcKysrJw6623evPVehxDfb4c4aDNXq2xuWyL7izoqg53JOBKCWU/1J3UpJpTAkbdn066IBKQiIOkgCQHpHunGcmddCWOOu5IdOneBXlrkm+nJ554Agf0OxZ/vvzM2m6WRs/XG5fiuZf+H754N7pDaRTX/GMUDh9+OGLCgYDwZIdKwugLH0nonWX2mTk6pO6cqA8YaQn8BHTnUZg+larnpRI6ws8HX1ioOhRaQkSrkyLpoyIZUkoIIaINu+DOijb3339/SumOOeaYtC/bllTuLkxn2ebNm2PEiBEYMWJEIH7lypWYNWsWPv30U6xYsQJ5eXlpEeTVNxVSYm08jrXxOD4q34GHi4tAAJoLgX0cB7/JyMCQrCz8X9ZeaCPSr9uu9r6RYpqw8zec3rvWhPIglM/SpobKD3Z6N35e1SFdFa6vUP51CRJOqBT7QhPXedzKSuR/+gnWf/oJXACZrVuj7SGHoPWBv0GrA3qheY8eaNq5M7LbtEVm8+aBEt2qKuzYuhWlmzaiaO0v2Jqbiy0rViD/66UoWL0K8aqqhHVExHRAJBuKTybUNvmE3r7CSisCH1u2TXDMtF6kkXGLwLIpYVl2vYU1TwD+WliAyhSeDYkIU16f4u3hhKt7EnF0QpxXwwZOLQQPyeTaCeUhKHgwcmL13GWLpa1rtrTyudIqA/6eIFjz5t4rdKwLB0I/BwKQrpI/Q0JCgAQgXF/UIIT0TlAymcIXCePihn62lC5cuCgq34ZtOwrhQsm9JZQ0wtVmYdf8zSDVtPmbROhBRSTJ5BcrbbAgT8ag62DJGWyxu1Zzq3Ul0ppsUusLLciWSo7tCAFIJYdQ8mxPqw0i4Uu1tTxbiSR0GvPsRr4kmwRp0YQ5y5VMQvhXDFUurHUhe12A71atxpLF1f99Z/hu1ff+OaUFFb44w5dd++cdhS+pSoJtp7HO5bDQwtuuoUNdKFWIn9YswyojLNUW1n0x/DdqglQ7QrRtx9XlslKtLDuFApMJtb24ZM/HVsDuEIDMmzcPp5xySp2es4gIt912G+6555601eemm25Cx44dcckll+z0QCufffZZmmrFNAYyMzMxYcIETJgwAbfeeiseffRRlJWV7VSZixYtSlPtFKeeeip69OiBn376KS3l/fTTTzjkkENw9tln46WXXkrrgEwMw+x+Zs2ahUmTJtUqT9OmTbFkyRJkZ9d9QEum8XPvvfem1OZz0UUX7YLaMAzDNH4WLFiA448/HiUlJbXO26RJE7z77rs48sgj66FmDMMYYrEYxo4di7Fjx2LKlCm4/fbbkZubm5ayKysrMXXqVLz++usYNGgQHn30UQwePDjl/L/88ktkm3Bm695o1uOktNRxV1CxdTXWzvo9Kot/jow/6qij8MYbb6BNmzbBiHqUa0dm1wE//fQT7rjtDkyZMqWahSfSs2dPzJozCx06drB+9+S3dPptIfAG9FQCbdXGIiEhSQBSqoHtzW8/SOo49bscB/Ak255EG6ZdRM15g2VKlSZhO0ZtVwpHqTYKVQcd44m0/RZE/zcjyYXa6pW3L8r28qmUXluHHW+ma5JqB96Rs1SbYRiGYRiGYX5VsFibYRiGYRiGYRiGYRiGYRiGYRiGYRiGYRiGYRiGYX7l2HI9m5ycnBrzVhSurrH05OHV9G5DMNqTmslgmb/plgkn/T7RWtGhQ4fI8F0hbt2wYQMef+zxhPArr7oSXbp0SZovWedBQ8vsVthYukl3LnNBkpSMzHPZESRJSAlIAgQBroxDSAGQ43Wi0134IEhJGIU51AhwMjJw1V+vxOg/31ntOv71irPRnCbisssuS2WT7BGs2rIC7618B5PuejnlPIedNBiHnXyYEhhKKCEj+Z0QBQhCAkLoLoa646Ekq9Oj10HS7wQJEKQkSAGQFnSS7jDpCTgt+Z9XiN0rUarOm3ZnxFQ0zNKViR0Td5+/uUEyduzYlNKJehAv21TX0TRd0u26CnNzcnKQk5ODG2+80QvbsWMHPvzwQ3zwwQdYtGgRcnNzsWXLFlRp4XFDRQIocl1867r4trISU0tLAWxFBhHaCYH9YjH0z8jE0dnZODQzC+nc677gN1GELZPMReX3UllJ7atGuBQKxPtybQkj0jZ3peCThYkjkiAJa1toeXZgocElGrm2TeXWrVg3by7Wzpur7n2AlvoCEAIiMxMQAlWVVYhXVgAww1AEtwGgO4HXIABI1q/dhIXF2iqMvHoL8tW7iWJtX6rtWNOCoqXb5v4QJfMW1rLten1bWYn55eXJV9Di5OEnoe/BB+lNEurwbst3ozq874Gd15PJtatL43mwayPXJp3JijcCAiWqtnXeZmANdfALEFz9DACY50DzfCEgTNHm/DNSAwFIV5Ujkp4Dqpy4OcP0oB8uSS3aJi2NcEFaom1EEupU1rIIKf1tpKURUT447xAyQgZzvOlrg/0cZeahBdtKhK3ONOGFKzk2EUFIB8LR81LHQYeBtFBbp4WAQyIkxiaAtIgbpO/lWitBBMcTTZhzxBrsBHb9vQc83HT9TSkPhnTaiNO8fWSe/cy8gOOXE3gOhCe08Laxlmvbl1pPwOHV3S+DhC0zsXUY1nEfunGYYx3wn3mkOqgDcVEEn0+rl3DXlVoLOWRo3kxL2LcrHxlKW9vlpYG//vWveOSRR+o02FazZs3w3nvvYciQIWmrj+Giiy5C27ZtcdpppyEej9e5HNd18cknn7DA7FfI+PHjMXbsWFx88cWYMmVKnQeUW79+fZprBjz99NM44YQT0laelBJTp07FzJkz8e9///tX9Q6GYfZkCgsLcfbZZ9cqz8EHH4xPP/0ULVq0qKdaMY2FyZMn15jGDJDCMAzDVM/dd9+Nu+66q05/U+Tk5GDhwoVo1apVPdSMYZhknHvuuTj33HOxZMkSXHvttViwYEFaBpqXUuLzzz/HYYcdhu7du3vvHWri5ptvjhz4q8Ow8SDROPRhpXmfIG/2H+FWFEXGX3TRRZg4cWLyAb/qUa4d/vVSaWkpHn/0cdx+++3VLDCabt264d0P3kWXLl1U2d74jf5SpHl3L/0hgwUltmOogc+VahskIaUv4Ib+DY6E3x5CRrKtMqt403Yi/IEoTZA3Y6oHq93EjtQNSSTsdgmC/zsT/12++Q62VQgrnT9QqFmC3QbjtXuyVJthGIZhGIZhmFqwm7uSMAzDMAzDMAzDMAzDMAzDMAzDMAzDMAzDMAzDMAzTUMnpnYJYe+t3AJBCJ8JwfLjDkUxM45UpA1++8kziwK5ZNdaxvnHdsDpTkZGRUe/LHn//+IQOlHvttRduvvlmALVwEIfkba2z2wCQkFKtmytd/ZFwtajQhEG6cGXc09+5cHU+vZekVIJkLTz0OuuRxKlnn4o/33Y9WrZqmbRqruviiiuuwIsvvpjq2jRqVm9Zhdk/vItX7n0NVRWpSX7bdGyNUfdfqSWNRqUqvQ6FBNOpkrS80fgNjapRiyR150TlPxRWx0d4YsuA2laaPpRmnwY7KEqvP6XKq+TawQ6Vfl/MCIGqISRRDYsDa/tvT2HHjh0YN25cSml79+5dz7WpX9K937KzszF8+HD861//wvz587F+/XpUVFQgNzcXjz76KM455xzk5OSgWbNmaV1ufVEpJdbH45hfXo7HthdjxOZN6LFuLfqsz8Oxm/Jx3dYCTC4tQX6S+1Uyou7UUeHV5SLrOyzXti4B1T4lkPWJKhfwpdGU9GPkuPCubrZw2pZQO1a8Y5XtgOAAcEiJgmP6SgnXhbtjB+KlpaDKCi+Pk6ReArbEOvoTSBuoAxBLCCclyNaXcYfIq2ti2Sqc4Eu1o+rj3yNMHCXUy98H9mAMir9s3YpUyMzMxAsvvZj0HE+QattxCcfannN9b4h45xFZe56UxJggtExB/9PTgpQMWniyaDUtSMBxHG9akD0tIISAIxwI4Xj5HZ3GEQ4cb95R6UjA/HNIQAgHjqM+RAIkHFB4GTodQZVDWmpt10EIUuV58w4c0h+zXKtcBw4cYddfQEgRrLdj6ii8tGqbWcsXji/aNtue/G1q5NuBpyDrUS7qmgmoAUv+99milPZ3x44dccwxR1vlhZ6lSNU5ZKEIPGvZYgs9GoE16Aslnt/WTUIfLVbRwWfMwIEJeJJueyARu1xvuTVIL3bm+bGuee1tEq6vHR854oRZ7m6UahcWFuKggw7Cv/71rzqJhQYPHoz8/Px6kWobTj75ZCxcuBAdOnRAy5Yt0aJFCzRv3hxt2rRB69atUy7nqKOOwscff1xv9WQaLpmZmXjllVewcuVK9OnTp05l1Id05/jjj6+XcsvKynD55ZfjwAMPRG5ubtrLZxhm13L00Udjx44dKae/4YYbsHTpUpZqM8jNzcW6detqTNenT59G8/6MYRhmd1BRUYEjjzwSd955Z53+bv7Tn/6EFStWsFSbYXYjhxxyCObPn4+NGzfiggsuSC59rgNr1qzBJZdcgpYtW+KWW25BRUVFZLp3330Xr7zySkJ4sx4noek+R6etPvXJtpWTsXbm2Uml2mPGjMELL7yArKwafv9T06W0mlclSduidLgEUFlZiYlPT0TvA3rXSarduXNnzH7/XXTr2tV/ty5IS6T1m309aCcC0/57c9LtAMLLYwb0VAN1OmS1FQTaPchry1DtHn5bg2rDELp9xW73CLeLJJZp8ph2GdOmIijYZqGHFFXfXjuAaUOx2jm8/6HL8AccNdvA3iYs1WYYhmEYhmEYJhWEEA3zoX2/nLbomdNud1cjKQ21brzd6gZvt7rR0LcbwNuurjTUuvF2qxu83eoGb7e6wdutbvB2qxsNfbsBvO0YhmEYhmEYhmEYhmEYhmEYhmGYxk9OTgpi7W25gKydqNOnml5vVudi6RnGEvP07pK+jot1JT8/PzK8TZs29brcn3/+GU9PeDohfNTVo9CpU6eE8Gp/MRqKbJ7ZwhNnx6Ek2RIuABdSC7elVNNxKSFBet4FiJRMWwIEJVKWpGR+ZreSTh/LiGHkX/6EOV/OxrW3XIsWLZpHVi8ej+PSSy/FhAkTUtk0jZblm77B7B9momx7KZZ+8HVKeZyYg9Ev3QHHEVqoqHam6ehouhGaTo2QBAjdUVHLB70OmpI8gaI666TuqKk6Kqr+hgSQBEll1XalBAnoc9Z0TvQ7KBoNvv8VFuhXv352+lQ7Nf5auOCCC5KK/cPcd9999VybPYN9990X1113HaZMmYIVK1aguLgYlZWV+OCDD3DTTTfhyCOPROfOnXfJwAk7iwSwXUqsrqzEjLJS3FK4FQM3rEPPdXkYkL8e52zehHuLtuHT8nJUp/BPELOmkCZZvLm2UCjSXHfCeSg0b6aipNl2HluYrQYc8OXZSihtybMJXpiRR4vQdFBQTZ7ImkgLtom8cLsOTsSnOpl29PKC+U35pr6q87wvxjay7GC6VKXa9jr4Um376mvvFzudHfdKSQny4qkNDDH6zjvQvFkz//5iygqLtMNW9xok2w2eWlbX3z5J7onBKBVUjZQ8lBBGzGzKDaiR9YlC5O990se8LUhWcm1fom1kCN7ziC1r0DIHISwpNWnxtJZXCyu9LdUWtpybjExbia6N7NpbDgRiWmjtCavtjyWHiEGJrj1BhHAQ03JshxwIOJHL9ese03WPBesrBITU9XNiXv1jFAMZ6bYT8wY6ITKifKG3s+NNw3quM+tE5EACRlXhCytMHn18EAHfrV6NqqrUzs2bbrnJ37/ehdr6mMNHUDCddQx52AP4uKFzXYSOY28ySVmION/NaoYGaTFhAWm1FVZbopXZFFnHlMqzhdlJ6jn7RigAACAASURBVBaOT1z1GrZNPTNnzhzsvffeWL58ea3zEhHGjBmDzz77DE2aNKmH2gUZOHAg8vPzUVhYiG3btqGoqAhbtmxBQUFBrcRmRx99NJo0aYKLLroImzdvrscaMw2RXr164dtvv8XkyZPx29/+FrFYLOW86ZRu2VxwwQX1Ui4ArFixAr169cLll1+e8v2DYZiGxejRo7F06dKU07/22mt4+OGH67FGTGNizJgxKaW77rrr6rciDMMwjZiVK1di7733xqefflrrvBkZGZg6dSomTpxYDzVjGKYutGvXDi+99BJKSkowbty4tP4WpKioCA888ACaNWuGs846C+vXr/fiCgsLceWVVybkIZGB9kPuTlsd6g+Jzf+7DxvmXQvpJr5fyMjIwKRJk3DXXXdFD8AdXWT1VJM92TtU6UpMfW0q+h7UF6NGjQrsg1Tp0aMHPvzoQ+y7X0+vEnY7pi/KVjGq7cTUyvyzByslr40lINgWwhJWW20xcHRLgdUmI1SI4wmz1YCjZtDRyE843rTNCL+9J9DW47Xb2AOu+vVT4m0j3BYAEYQwQm2/vkTmtyrkbxNrHsRSbYZhGIZhGIZhkkNjJpzo/bnYo3db7N2NR5FlGIZhGIZhGIZhUmdI1zvRNCOxUz7DMAzDMAzDMAzDMAzDMAzDMAzTeJDKfptAaWkpmjVrVmP+nhcuQaxZl8iSg992OEXEhwyK0qh9jZHXWMVMiItXbtobAw7IrrGO9cn48eNx2223JYTPmTMHxx13XL0sU0Ji5MiRePaZZwPhTZs2RW5uLtp3aB8IT+KhTJQcA5BSwpUupn031esI53jyQdV5znTCc8hBjGJwBPmd6qTfkY4Aq2MdASRAthhOmloRICWKi4rwwn9ewstPv4ziouKEuhERbr/9dtx9d2PoJFo7Pl/3GRas/RQgwou3vYQlH6Qmvrli/EgMO2UICKQEkKaTIgRiTswTScYQgxBCSyL1fqMYHBOmO0kaaSXpTo+OJZIkEl6cIwiQfidHRyhpt+oAaToXUoLQ0HQOFZ6KtZoOjirQC0uXPHBP6fjYpEkTlJWV1Ziua9euWLNmzS6oUTRR15nasjukuTUdJ+vXr8fMmTPx8ccfY+nSpfj5559RXFxcKzljQ6IpETo7DnpnZGBQZhZ+l5WNrloWmEymHXV3TzYXDgnc+WXyJwY3NO37RdWR5Qbi/DAJIK6/TVxcIjBUhErjT7s63gwj4YUHpv06mDivTtKO84/8ZOtWHRQxHeh8rwPICreF2iL0TfCl2rZg25Zqm/S2VFyJfX05N1nTCOUjABUADtuwHuUpnAedOnXCT2t/RGSnd0uOm9DpXSaen/V1jdiZ+4WUEjVWq7oxZkKRFAinpOm8ZVtxUkoQBcat0ceotB7LvRA1GIp1JKtBVVQuV6ozyDwvSh3muupscnW4Cxeuq86euB6QJfCt41VYHHGdx5TrfeACUnp5Va1cPYiL1Mt3vfX0zz37TCR/IIoIQbERM/gDiFDgWUbowUcAX3whSD/LGFEEOV68o5+DQdDPZVoZQQ6EIDjkeM9MSoJBnuxCDYrieGU6pM9aAe8ZTNVZ5QB52gkYEbonQSeApFknYN778zDi1LOSH3Sajp064rs13/kDsEhf0A3451vCeZfkePbOowjptT/j51fbOLgslT3qviITlhEoE4i8L0t/tJ/o8DQSeR2R1ccnk4fbeXfmOpiOZ+Grr74aTz31VJ3ytmzZEu+//z4GDhy40/VIF4ceeii++uqrWuVp2rQpli5div3226+easU0Bnbs2IHzzjsPM2bMqDZdhw4dkg7KtjMsXrwY/fv3T3u5YVq0aIFnn30WZ599dr0vi2GY9PDll19i4MCBKT/fvPzyyzj//PPruVZMY6JVq1bYtm1btWlisRjKy8u9vx0YhmEYn2eeeQZXXXUV4vF4rfN27twZn3/+Obp27VoPNWMYJp1MmzYNt956K1avXp3WcokIAwYMwGOPPYYHHngA06dPT0jT5pDr0P7wsWldbrqR8XJsmHcdir57PTK+devWePPNN3HUUUdF56/p75k0tcF8+MGHuOXWW/DVl7V7P2jTp08fzJo9C126dEne/mIPRC7t9he7NtJq6/DbeKQVZ8qww4N54Y+JLiWCpZuJ5G1Y5l1zuDnFG4RTmnYVs4r+4Ky+CNsvycsH0zYZFIybdg1PoG3KhNXeASsNS7UZhmEYhmEYhgkx9umTkPqw2AzDMAzDMAzDMAzDMAzDMAzDMAzDMAzDMAzDMAzD/Kpo0qQJunfvXqOQtWLr6iRi7WREdTyyTX8yYt5PZ3cO69p+9/8U8qOPPooM79evX70t8/vvvsfzzz2fEH7tddeiQ4cOAJLJbEM9xyKiSMv/9nL2QlllGUgIuJAgKeGSCwFhddRTYSQFiHRnQNOLDtLryqbqIpSy0CwHpEWPpOKJ0Lxlc1zzt1G4/NpL8dH7H2P2tPfw6QefoKKiUlVRStxzzz1YtWoVJk2ahKysrJ3ckrufKrcK7//4HlZs+RaCCDuKduDructSyjvguEMxZPjh8EXVpmuiEjMCen9K+EJGLUv3uxkSII1IW+86gpY86u6QZEsmTR9MI39UYlZvX0qpZSrkH2oSkCR1evJUl4HOitUcmoBfPqN4++23U5JqA8Drr0d3VmZ2js6dO2PkyJEYOXKkF+a6LhYsWIDZs2fjs88+w6pVq7Bx40ZUVFTsxpqmRomU+L6qCt9XVWFWWRnuAuAAaC0EesRiODgjE8OysjA0ey+Y4SwsD2rEfDjWR1qxBEBq+WtNAu+gV1RdTQSU7FpAibTJymPiSKcXuiRXT7sAHOsuFaxyeMkyMGUE2/Y1TZK/PEgTbuob7Npub4vwutnL8a7qFEwTvOIj8AmLr4NCbGueoqTaVtkUmremYeWz63V7YUFKUm0AmDR5krUGer1tmbb5Dnd630VS7V1C8tNEH1tB2QEFwpOvt7kfm7TePPmP1Z4YQZ98EmZ7S09wEPAqkISUvn5alSsA6apzi4Q+F9UzopI+C7gScMiX4MehjiMp/YPaNRcClyDJDQgTSPrPiVISXCkBSXBJAqSk3va6hEXgaj2kJ3pzrePTUzsEjilf9GDCBSmBNkl/sBAigqPDvecqYQTa/gc6nRFhO9JRz2JCi7SFfi6TAAl/YBqVH4AQEJLM053eLr5UWz23eWoK7ygxz9q2ZKJdh3ZJjxmbZSuX+VJt63nOKy9hawU3qBF7JAi1TTnmvE60cvgS73DZSDwnwvULlGWVb47/QD4TFjr/qhNapyKlDAwO42VMki4qf9R5Hbz5pSbirqmOO8HmzZsxdOjQOsuChg4dig8++ADZ2bt3cKww48aNwymnnFKrPCUlJejbty+++uor5OTk1FPNmIZOdnZ2SgPSbdy4ERdeeCFyc3NRWVmJli1b4sADD8Tdd9+NVq1a1Xn5qb536tevH9atW1dnuXdRURHOOecc9O/fHzNnzkTnzp3rVA7DMLuOk046KWWpdt++fXHeeefVc42YxsSCBQtqlGoDwODBg1mqzTAME8J1XZx77rl1bpc55ZRTMGPGDL6+MkwjYcSIERgxYgS++eYbXHvttfj000/9QR53AiklFi1ahMMPPzwyPrNlT7Qd8PedXk59Et9RgLzZF6Js/WeR8T179sQ777yD3r17Jy0j6t1ugGSNbLDCq2mD+eKLL3Drrbfiww8/TL6MFBg4cCDemvkW2rRt45UN6PYXQLcvQLez6Hfd5mcYJt5r3SA/HHYimIYcWI06Zkm6XcS0J2qZtmlis9pj/EEnq9k41tJVUvJ+MmLakuxBcv3X//7Lfq/VwhJqq/YVYa2zaQv0c3hpzXJ1e4zdXkjeMiLaF70yI9oX7fQpvlPn36cwDMMwDMMwTONh9/cmYRiGYRiGYRiGYRiGYRiGYRiGYRiGYRiGYRiGYRimwdKrd6+axdqF36FJ12NqWXJqYg8Z6CgWzOMIQvuWu/enkJs2bcLcuXMTwvv374927VKT19WFMWPGIB6PB8KaNWuGm268KTJ9UMboExDUhfqEZceaoKSyFAIupAtIQUqurZWkgBYYSmm561xIEKR04GrJYsxIE6XrCwml7g4npC9WlKqjoIRE1l7ZOP6043HcqceiuHg7li/5FgVbClC0dRuKCovQukMbLCtYigPb/QZNMpruzKbcrRTu2IpZ37+FjWWblJwRwJT7p6bc4fbqh67yZNUktLSRSIkuSeiOiXoeAJl++OFOjmQ6aSqzNunOndJ0UjSdL41S0XTSlAQIQLpKWCmlkmd7EuxQZ0W7DDMf6NzoJ1SEOjqyXNvn4YcfTildTk4OBg4cWM+1YQxCCAwbNgzDhg0LhG/evBmzZs3CvHnzsGTJEqxZswbbtm1LWXK1u4gD2Oy62FxRgS8qKvD/SrYDAPYiQkfHwQGxDAzOzMLvsrOxbyzqfhzslG3mIr8JMP3Lw7JuIOFyEkhnyhEguFq2DfiSa29e3XZ0nC/XtvOZfuSm+7WEhAP7/ukrjY1cW33sLuNKsm17Y/2YhMeZBLwBDKx1JusD7y4cDBeheQLB0emMUFtACbVN+kSpNiXERZefKPReUxXHu2U7ql85zRFHDMORRx4R+TSY0Ok9Ii7ZfIOjhkEjANQodqhJrh0lGwZ84URyuXZQSE0yKKgwwmJfxI2gTJsEXOkCJLRIwYVwBeJwIYQSahvVtivNIBxK2E9EiCMOAUefc3qfC4IrCS5c9Txi6m/qBwEiF5D6iVFKdfaSgC+OMPIJs8Wg5RFq2oESHNnPE/5xZD3jmFD9LOSJrAne85UgI8c2MgjhTTtEIHJUGlKDkRjZNkkl0xaOGewE+hkuUdDty7yFVw8j2Tb72dTWFlV46yT8Y2b//Q+IPtBCFBYUomnTpgkS5yixdhTmmTAs1Pbqm0R24kmyCQHBdkIa+PvTrl/gPLDPq9B6JIi/QwTuzXaRNT2DBi/6wXrXkDcVoXaycnalVPvtt9/GOeecg/Ly8lrnFULgvvvuw80337xTdagvhg8fji5duiAvL69W+crKytCnT58G/0zH1C+tW7dOKd3LL78cmJ87dy6eeOIJDBo0CFOmTEH37t3ro3oAgObNm2PDhg2444478MADD6CqqqpO5Xz11Vfo2rUrrrvuOvzzn/9k2R/DNFC+/PJLbNq0KeX0y5YtQ2ZmJg444ACcccYZuP7661mg/ytn7NixKaW79dZb67kmDMMwjYv8/HwMGjQIP//8c63zCiHwyCOP4LrrrquHmjEMU98cdNBB+Oijj1BYWIi//OUvePXVV+v0Di0lyEGnYydANODfSFRsy0XerPNQsS03Mn7IkCGYPn062rdvX2NZ5p1mjYLtZK8+7YZGTWVlJf5+89/x6CP/n70zD5CiuPv+t6p7dzlXYGUBRQEVQXgiJCgRFZUYxASNooCoKGp8jEaSAIm3RoO8aowR4wkajaI+gBcRQXTlEC8OBQFROeSSczmWZYFlr+l6/6iq7uqenpne2dllgd9nbWe6uq6+ZoquqU/9K2X5qeo2YuQIjH5wNHIa5PjqaT631ZOHBuXaXrUEfCHuZJp6ElH1nqntQvUDCO83HLJ/Qz+k5up3PDorbxJS9xkxS3xMg/1z3nN+1Q/hdcz6+1d0XPXerRnzejDcPNVGzszeT90HozsKdJhXZ3+PiFE/4wiSVJsgCIIgCIIgjkyo55ogCIIgCIIgCIIgCIIgCIIgCIIgCIIgCIIgCIIgiFAEBDp37pwyXsXuVaGp/a/B8ETrMAY4BaVmZlyBFk0Z+EEeyzRu3LhQIdHgwYNrrczly5dj4sSJceF/GvEn5OXlueuJB4SlGHQIOUisodUAYAKO40BAwBGmrNCBA0euC7kdwlESPaUYVSPqzHQ+O6Ma9OcO8ONaEyjNi0xIyWCTpk3Q86zTcMHFfXHZNZfjmj9ci/6Df4WyqjIsLlyMzXs3Vf8g1gOW7ViG176dgJ0HdkiJNYCyfWVYNnt5pPTX/XUYOLOU2JG5h1RLIaEljtDCbe5uc6XawpNCMqEHTzIluGRKourpG4WxMDAp1RZShCmEAIeScjJP4unpKeMFoe6GakgLwwajHmk4joMvvvgiUtzly6NdT0TtcvTRR2PYsGF4+eWXsWTJEuzevRtVVVX46quvMHr0aPTr1w/t2rVDTk7Owa5qJA4IgfVVVfio7ADGlBTjvO3b0GHLJvx02xZcsnM77t1TjBkHDuCAo9XWHsx4jRvn7jlV49KwwLp8jZc7cyOmlkWb2xgzw+VnmwW/UNpScWwAFrQu14un01vGYoZxMFi+xRRXS8Fw0iUQ31L10HUJlhdfB3+5vjowfzx/WeoYMO+zWB8/U+SNwLr+lP/j7l3JWhgutm1j0puTfZoAIH6gfpx8N4Vku95SQ9dqcD9FyFrcsQhIeE2ZgCtSUHehK0tmntzAcxR47Qao9oaxRUmj9bUjxc+WmthDbuOuUJqBw+IcnMttlmqbcFiwGIfFbFjMgsXVotfNhVuwmQ2L27CZDZtbsLkNi1vgzIIFHdcI069GfllWlpGv7caT5er4PK5sy7JgcRuWJcvlnHt1NdJb3ALnOg+VD2S+HFxt5+CCgwsmw/Xx4FzGVceTcS3xVu09Jdn2Pi+VhNto/5nnTYu4AYYmTZpEuuY2btzok1Ez4y/ptaqvFRGQXcC7tkKl2kK2SXUjk+lJd5KVFchfh/luEPPLwWjEptofr60cWFL9JUoXchyCf6F1hlHnQD7uMajG52BNJSA33ngjfvOb36QlBGrevDkWLVpUb6XamtmzZ8MOnSgkNYwxDB8+HKtWhT0bIQ53OnaMNnFBGEIILFiwAJ06dcJnn32WVh7HHHNMyjj5+fkAgDFjxmDz5s3o1atXWmUBQCwWwxNPPIH8/HwUFBSknQ9BELXHnXfeWe00sVgMK1aswCOPPIJjjjkGeXl5uOSSS/D+++9HngCQODxwHAdz585NGa9Ro0bo379/HdSIIAji0GD69Olo165dWlLto446Cl9//TVJtQniMKBZs2Z4+eWXUVpaioceeqiWJmIXKFo8FlX7qjdBXF1xYOt8/Pj2BQml2oMHD8asWbMiSbVNIk18mDQDVb8DB3DZ5ZfVWKp9woknYM7cOfjHY/9AgwYN3OfTYZN6us9xg30wLPicVz3xZzoO8yZWN3sD1Lrub2GMBybl9PLhvmfVXj+E7JOwQhc3bzcec+vk1oW5PRPeRKHu71Hg9hfpfhGvX0mm1ROSBlXZ+v8ISrXjYupjSFJtgiAIgiAIgiAkJNYmCIIgCIIgCIIgCIIgCIIgCIIgCIIgCIIgCIIgCCIhnTtFEGsX/1CNHMMGIAVGuYngevCt/H+LJgf3Z5A7d+7E448/Hheek5OD6667rtbKve+++1y5sCY3NxejRo5Kms7z2IVI6LwVF0tYcBwBB0KVp46+kmnr945WbSs5tKPy0GlkfJW5OwhQ6pWlABBwFafqlMpwLuWPYN52AXABd3AeILC6eBUWF36F0sr9qQ5dvWBPeTHeWfkmZq8vQFWsUg2wlAMPJz74RiRZTdNmTXDewHO9QYwq3BP/qR8Jm0JEVYYe1KhPiZQN6oGQOq48mf6rTB5/MOH6CeGo5IKpsgQ4Y+71KXwidVO3H9SCxt3kCQc7+vI9QnnzzTdRUVGRMt6wYcPAOf1cvL7COUePHj1w33334YMPPsD69etRVlaGPXv2YNKkSbjppptw2mmnoUWLFofEeXQAFDkOllZU4LX9+3DL7l04ZdsWdNq6Gb0LC3FD0S48s28vvqus9N3memyze5ezwLoR1wznCbZ5otmgcDuxXJvBk1fruKbkWm/T721owTUztscLroOibf1qI168bcWF+ePFi7bDygvG9Yu4LSbjM3ebP54r1Ta2mcdXr5sScv0tM+PAAfwQMtFIGMP/OBx5R+fJXFx5gF844EkGVKKAjOCQI6LQIfHmwPegLyxEru1+UYdLBRLKtWUE+MQOvrw9CYMrQQAH4+oaUjIEiyeWa3OmpNKmTBrce++TaXMpsmZSaG1z2xVVe3lo2bYhvlaCa5vbsGDB5n5RNtfbVBm2Fm/DcqXfFtP5yfw5rIBom8OCV5ZbX5+w25NGcK6FF54wQgskOGSZjBvHQh9DwVwRN1PH0P2cVA1nBi1s1hJuV3XuniUGhqpYtHs0t2muN/GK8Rd6bWqBtxHfFW5wDstSdYdqo3K1GOnkvnnrxkWe8N4wJ2+JEp4or7h9NGeRyQQBoXfSfIP1SyDU1vWuDjX5/CwsLMRJJ52EF198Ma30ffr0wbZt29C9e/e061BXnHzyyZgwYULa6Z955hl06tQJ7du3x3vvvZfBmhH1na5du9Y4j/LycvTu3RtjxoyJ9G89kwMHDqSM06ZNG/d9fn4+vvjiC0ybNg3Nmzevdl01u3btQr9+/XDOOeegqKgo7XwIgsg88+fPr3EeRUVFmDp1Kvr374+cnBz85Cc/wQMPPICdO3dmoIZEfWby5MmRJlPp27dvHdSGIAji0OCPf/wjLrroorQmo/r5z3+Obdu24dRTT62FmhEEcbDgnOOuu+7Cjh07MHXq1EiT2UdGONi3fgbWvHoq1r95Lkq3fJ65vGtIyeq3sXHqpYiV7w7dftddd2HixIlo0KBBWvnXVK5dvKcY/fr1w/Rp09MqH5Dndvjw4fh6ydc4+6yz5ITx6vcvwb4uIESubfS6eM/FvWfsXirjKbAho3Z7ZnyTbJpxPBm292f22RihLNFi9A8wrzfRJ9LWfULg7m+A3PS+nkd13AzBt+4bMfdTHw+SahMEQRAEQRAEkS71/xe2BEEQBEEQBEEQBEEQBEEQBEEQBEEQBEEQBEEQBEEcNKIM8qsoXl3NXJOMaDOEucKzkIWmadrg4P4M8o477kBxcXFc+E033YRWrVrVSplffvkl/vvf/8aFjxw5MlSIlHhwWLJzIF8WTP/SPR9SnC3gwAHgSIG2ea6EEmjLFblNu+MYlIxZCriFowSQjIEpezNnABM6XKpNmRDgwhsQyBkDt7QUWoqcBQQ4OPaU78GCrfOxevcqVDnRpIF1TaVTiS82fYZXv3kZG0t+NAYDygGMpSUHsOzjbyLlNWjkIDXAUGlNlcyRc3MgJJdn3x2A6B9YqOWOULJsee5MA3acDdsbzAhAMCHPK/PHE3CLAuPyHJlSTi1SFYHBpe56BBjYES3XHjt2bKR4999/fy3XhKgNcnNzccUVV2D8+PH48ssvsWvXLsRiMXzzzTd45JFHcPHFF+PEE09Ew4YND3ZVI1EuBDbGqjC7rAz/KCnBr3dsx4lbNuOn27bi4h3bcXdxMf57oBR7HccYIC4/R6LItb3Plni5tivJRmK5thZfe3EDEutAPL3dE1sH5NXGYhv5+EXbQTk2SyDKji7Ttn11YL48OfP2gxnlmcJs79UvJTfrAONYeeeBQQC4f0+4JCFIs+bN8NAjD7nfBe53iynVNo3O+lwGJASpBr8zY4B+TZaMUg/l2sGIbnotzmZeqCs81tcA864Epm5a7p4rPfEHN4TaSraspApcC7JNebYr09btGst9b2kBtRJn28yGrQTZnHMp11bya5spCbeSbWuRtg6zVb62lQXbypICbSYl0DZX0m0uZdq2EmRb3IINMx8bthJv631xJdtunW13v83trnCby33knAOMgwtTMs0NuQTkJCj6s8sIN0Xn7rn2XWte23DjjxuTX2SKE048wZc6DPceMSTUwfvGvbf1dRHIKph3XFkhk63E1SPB50HCzwnzSyQsP/MzQP9V97MD4WlD6xH8YjMk3Ik+g6LKP8x9Spd33nkHxx9/PNasWVPttJxzjB07FrNnz0Z2dnbadahrrrzyStx11101ymPDhg34zW9+gwsuuCDSpEnEoU+3bt0yltd9992Hpk2bYsyYMZGvnyhi7bZt28aF9e/fHzt37sStt95ao4l8Pv30U7Rq1QoPPPBA2nkQBJFZSktLM5pfVVUVli9fjr/97W9o2bIlWrZsicsvvxyzZs3KaDlE/SBsItEw6HOfIAgC2LdvH7p164annnqq2mkZY7jzzjsxf/78tAWzBEEcGlx88cX4/vvv8f333+P888/P4GS6AuU7v8HGdy/GmgldUbz8RchpcA8GArsW/RNbZ/4vhBM/YZhlWXjhhRfw0EMP1Xj/05Vrb9u2Deedex4+++yztMu+/PLL8c3yb/DEk0+gcePGqjPT7ONSku0Qubb7zJrp30vE98MwmM+2jX4CYy5zFjcppp6w05uQ3c3TmOhT583d+PGTawbLlr0+qr/QfdatRNpc9R1xU6YtS4DxfFv3Z+h6+HsYofo85MSjMI6P16/lxTafjZNUmyAIgiAIgiCIIOyBcRe6/yRs3ykPxxyfezDrQxAEQRAEQRAEQRxinHncX9E4q/XBrgZBEARBEARBEARBEARBEARBEARRA4SSG4eFb926FW2PjRfwBDnp+h/Ac45yU5q5+N+zkLDAuitzdtS6F09ukeFnd2mA//zp2JR1qw2mT5+Oiy66KC48Ly8PK1euRF5eXq2U269fPxQUFPjCmjdvjrVr1+Koo44KTSMCJ9evYEwc76H/9xDe+vBNjHjij2jQsAFsLsWEFrOk6FCJAW0upYE2s5Vc0ILF1UA7wdx1DgBMypy5FjAyBn22zctDSpMFHAEIEQMYEHMcKeYWDmLCQUxUwYEDxxGIIQbhOHAQgwWOdkedgONz28HiVjqHOaNUOVX4ZvtSfLl1AQ5UHZADKbmWHnoD/v59x0tYNie1WDu3eVM8NfcJJWWUulNLvefuOeHgsGBZNrhgsGzj3DHLO5ecg8NWr0wJIAEOeY65Pl9qMKRlWWACSn4Od/Akgx6QqUWPQtVNDaoUcAWQwQGPTBgDI9V6ogGPicKqO8DxUB4Q6TgOcnJyUFWVXCCf3HJ5zgAAIABJREFUn5+PwsLCeiEgD362pEN1JZKZ4FC4TkpLS1FQUICZM2di0aJFWLNmDYqKihCLxQ521dIimzHkcY6T7Cz8NDsL5+Y0wE+ysuPOvghdvCvNCYTr9bBXQCAm/HF1Ho43xYdMI/zpBfRUE2Z+/rqY9YXxGtwfs3UU9L6a6+YAcm6E80CYK8Jmfil2UKLtvmd+wbjOM5FU21Qsjy4pxqT9+0P2LJ4333kTv/nNb7x9C5NqHyYD3xN+/qaqWtK5T+I3srhw5l9Xx1PETV4TrKO+cllgu1BNcxnqCHXnCHn1u69w5MQqQsh7R8g7KObIu8kRAo4Kc4RcF3AgRPw2wFjX7T8d5k7moid80RO8eHej+68GofZK76fZCDbe+yYJYeY9plUTcMUP+hrkWgShZA9cyPeyTaTCGPPkFMwM50ogwT0ZhdZOMH+YbFNZqo2k66rqwD3JhXf2mW8fzHtm1kezcOlFlyIVByoPeKnD7iXjsgmTRsfdp8aqOcFO0jRJSHR/J2tvxF0D/oR1i1mHkLIzJdROllcqHMfB9ddfjwkTJqSVPi8vD5988gm6dOmSVvr6wLhx4/CXv/wF+yN+vyWiR48e+OqrrzJUK6I+k5WVlfLfaNWlRYsWmDJlCs4555yk8aLc62+88QYGDRqUcPvGjRtx8cUXY+nSpdWup0mbNm3wzjvv4IwzzqhRPgRBpM/mzZtDZfq1RVZWFrp27YrBgwfjlltuQbNmzeqsbCLzVFRUoGHDhiknd8jLy8POnTvrqFYEQRD1kwULFuCXv/wl9u3bV+20DRs2xPTp09GnT59aqBlBEPWdkpIS3HbbbXj11VcjTZZVHbjdCLmdr0bLXveD240ymncihFOBwrl/xp4Vr4duz83NxVtvvYW+fftmttwofeDqkcmaNWvQ74J+WLt2bVpl/eL8X+Dhhx5Gj9N7JKuQfHH7V5C4b8bov3C3uL+J0v0a/u1muFekUJ1E5tPxYD2EexwSHjL3+XmCZ9Mh/Sne8+rgs37zWZUUhzMw1f3C/HHMPg9mbjf7OXQISbUJgiAIgiAIgkjM38b/CpmaxoogCIIgCIIgCIIgCIIgCIIgCIIgCIIgCIIgCIIgiMMIPdCqdevWyM3NTRm/snhNaC6pSkkcRwSyiI9n84MzsGnz5s247rrrQrc9+eSTtSbV/uSTT+Kk2gDw57/8GUc1C5dqA8kGiiU1NyI7OxvLPvsGN515C2ZNnuOPrUSLEFCSQyi5oRZiO4AQcqAc09eTqokQAFfD54SQgk4WHCTHAaGEoJy7g+vcPwYl6OawOIPNuCsXjAkHP+xehTk/zsKKXd9LmfVBYF/FPszb/DleWvoCPv1xLsqqyuCKp4UnauRgKN17AN98vDxSvoNGDpR5MAahpI/6eEhpo1JBaqE1V4JzaEmjFrPqwYpCHVWuzp4SRyrLqzxPTA381LWQAzB9gwuVKFxAGIJUqOuAQQgRP+DRGOCo11NJmA+GYLk+8cILL0QStg0YMKAOakMcbBo1aoRLL70UTz/9NObNm4ft27ejqqoKq1atwtixYzFgwACcfPLJaNy48cGuaiQqhMDWWAyflpfhyb17cfnOHei0dTP67ijEwspyNx4LXbxPB26Em+vmK4cnl7aYXmc+ubSl1uV79Z3E5Hu92GCwwELDdH56O4c/bXCx1WIZ9bPcdZ1PsDzmludLywCbefth1oG7+QGW+iw39zt4jAC/VNsYDo+djoM3IkpHu3fvHi/VDr4eCQPfUzWPk1Rft4Pis/Obepn/IPrl0QjIBgK5m+m10EBGU9eIniiD6faZ1k8rWbRvog0Gy5ykg1uy7ca4mtTDnBTEgsU4bLVuqQlBLG57E4OoSVwsS77azIbF5HabZ8lt3IbNbLXNgs0sZHEbthFuvs/iNmxmweY2sqwsN0+b2zIv9WpxS9XRUmGWnJAEqq6WBQuW2h9V98C6ngTFYvIOtLhuu6njY3ntWSbkcdWTxLhtYbe9pyYjEao9B6Xmdu9n7sq/9bJu3boUF593JXB914fMZGDmGbyukkm1IWS7XsrI/eVFJdn9HVp+MF3I/vjqGlyqQ/iXU/wSUnbY8YyyX0mrk+Zn4datW3HCCSekLdW+4IILsG3btkNaqg0AN998M/bt24eXXnoJPXv2TDufRYsWYfjw4RmsGVFf6dy5c8bzLCoqwoUXXoji4uKEcZYsWRIprxNOOCHp9uOOOw5LlizB66+/XqN/O2zduhW9evXCr3/967QEgwRB1JzPPvusTsurrKzEkiVLcPfdd6N58+Zo3bo1rrzyyjqvB5EZnnjiiZRSbQAYOHBgHdSGIAii/vL3v/8dZ555Zlpt3o4dO2LTpk0k1SaII5jc3FyMHz8e+/btw9ixY9G6deuM5e1UlaJ4+QtY/e922DR9MCpLNmQs79Dyyvdg07TBCaXaxx9/PL744ouMS7WBiM8/BbB06VKcfdbZaUm1e5zWAwUFBfjoo49w2umnJX9OywLyaGY8FjZ+C+M+72Xe71/gpmEwnwhz33b93F9PBhp4Vq/CzF5T3Vcjn/hzt9+Ss8CintvHhRv9DQzcnXDdVye1nzq+7hti0BOzc98++Wqn4sr/mHc8mPl4nqTaBEEQBEEQBEFEg8TaBEEQBEEQBEEQBEEQBEEQBEEQBEEQBEEQBEEQBEEkhDGGzp07pYxXXrw6Sm6po4jEtkFh/B8QOBhjm8rLyzFo0CDs3LkzbtvQoUNx1VVX1Uq5Qgjcc889ceF5eXn4wx/+UL281KuWJ8K37q64g8eqKqrw4uiXMOLXf8bmDVvgwIEQAk7IuXKEgNDhPpGegIAUQWvZsnb1uaVzNYxOMDAmpAxQS57dVzmKjnNLDc6T0kCo95a7zhETMawrWYuPN8zGgq3zsGnvRlQ5qYXENaHSqcSqopV4b/W7eOWbl/DV1oUoqypToxiZK0LkjEmZorK0TnxwknfckpDboinOuaQ34MAdAMk4A2MWAOENTlTHXm7zBmXqYY/6bOtBljIywJm0/AmoW5HJOrkOeyEghBqkKNT58y4oFUevaJm2vC60XBvwBjjqa0xA+PIRQriSSB8JDlGUY3e48Oyzz0aKd//999dyTYj6TMeOHTFixAi88847WLlyJfbu3YuysjK8//77GDlyJM4++2y0atUKtm0f7KqmRABYX1WFq3fuxJW7dkLrncLcp2FybU/5q9fD5NFyUgJXoO0OEQ9KreHKqD0Zt5eH7Q0tD5FmM0PCzYwywiTcMm6WL41fsm0bdXQXVa+gUNvbD2PfmB7U7xdu+4+LPpZ+qbY36B34w+5dSK3ckjLdt6a85a4f8QPfayDXlpvDIvgNxonk2qHH3pcz86UPl2vrbfFybUvLnCEl3IzryT2UtIFzd3IULWuwuJJOc1NCrd5ztTALnHMptTYk27aSaXuibUPMzW0l3LY9GbaxeNJsQ8RtZXnibTeuTM+16NvNj7tib84scIurusr2KLcst63KXTm4BWaIxS14++YTXTB1/IRsM+rjA8BtAzN9fNV2xvW9qs6jFmGrNmh+fn6KC09dPY7/Ak0o0g7IQOIuR7NtGJS7B67DKES9v5PJtRPJq816BjKLvkQhkH/S+qB6xyeYbzpMnDgR7dq1w4YNG6qd1rIsPPPMM/jwww8PifZFVK6//nosWLAAf//739POY9y4cUnFyMThwfjx4+MmDsgEBw4cSCqfGj9+fKR8unbtGineVVddheLiYlxzzTU1alfNmDEDRx99NJ544om08yAIIj2++uqrg1p+YWEhJk2ahN69e6NBgwbo2bMnxo4dS7L9Q4Tnn38+Ujx67kgQxJFKVVUVfvGLX+DOO++MNBFBkGHDhmHVqlVo0aJFLdSOIIhDDc45RowYga1bt6KgoACnnnpq5jIXMez/cSbWvv5TrJ98FvZvnJO5vBWVJRuwYUo/lG7+JHT7aaedhgULFkR+JpEOqZ5dPPfcczin9zkoLCysVr4nn3wy3njjDSxcsBDn//J8f5lJntkyQ67tn1RW+J+Pm8/UmRnf6Itx+wxUX4FbrpZla3G1fs6sJlvXguvAn5uOmT2UERZDph3MUU8AGifTNgTbahfdvgs9Iahpz44/Hu6vWcDMePo3Jmb/1ZHUt0gQBEEQBEEQRFJIrE0QBEEQBEEQBEEQBEEQBEEQBEEQBEEQBEEQBEEQRFI6de6cMk7F7ihibSCpSTBOjisCr37SGLNcI4QQuPXWWzFv3ry4bT/5yU8wbty4Wiu7oKAAn332WVz4bbffhqZNm8qVJOO9goPGRIJwEyfmP8Bb123FiF+NwnP3jkfMUcJkOK5dWUCJteHJtYVQ0mOmJY1e+eYgOClgZohVVhnD6zzBMpiSMnJjoJ7g7qBALeHm3AJjDJYSKnIlmd51YBe+LlyEGWun47NNn2JV0UrsLiuCI2p2EQkhsKN0B5Zu/xrvrX4XLy59HgVrZ2DDnnVygCS4IQD3BOHSHg0wwcEchm/nfRepvCF/GSLTcy2yVLpYASnZVoMu5TsL3mBD7o0pdAV+DBBaoSrPiiOUfJZ5Ik15Xh01SBHuyEfhDsiUknsBQDDhyjsFvAGiHEqqbQ5qNAaTMjAvrd4WGABpDkBNdC4OdzZs2IBly5aljNe2bVu0adMGQLwM82AsnlQ0/eVg1PtwIzs7GxdeeCH++c9/4pNPPsHWrVtRUVGBDRs24Omnn8YVV1yBLl26eN8p9ZCvKsrx6x2FqFDrps+Uu2Hm0HL/tkRybfmqr1dTmu2XUpuiag5PsO0XaOv3nhTbFHXbcfHC0voF38G8fPGYJ9M25dlBoTYz6mAxb90KHBPzuEAfl8Cx1sf4s/IyLK3QZyM511x7DY477jh5XsLEzofhwPeU9akTuXZgk577JOwc+HLW7TYzHvOEDmAJ5dqAbIdJ2bNu+5if5957i1mw1EQhnCnNNJftOVdqzaS82tYibOaXbHOm4rqibRu2peTXlhZuyzhZWpjNbPne3Wb7BNpZVpYq25ZlqzJ1PWQb01xXgmyhtlmy7lyJxl3ZNuTEMBazvDaikmNw8zhwJiXaTLV9BXPbe5aSkuuJVNyWsWo6ucJt/R3MuWobcpzV66wUF52kcFth6Pehb6IWQ6bhu8b0AviE2sH7QecRldD7qRr/9gnLr1qC7Uxg3H9RhNpRP/sygeM4GDJkCK666ipUVlZWO31+fj6+++47/P73v6+F2tUPbr/9dlx66aVppY3FYrjuuusyWyGi3nHmmWfi5ZdfrpW8Fy1ahNLS0tBtH330Ucr0zZs3R4MGDSKXZ9s2JkyYgO+++w4nn3xy5HRBysvLMXLkSHTo0CHSv2MJgsgM33///cGugkt5eTm+/PJLjBo1Crm5uTj22GMxbNgwLFq06GBXjQhh586dWLt2bcp47dq1c587EgRBHEmsXr0axxxzDObMqb6c1rZtvP7667X2bwaCIA59+vbti6VLl2Lt2rX49a9/DcuyMpZ3edH32DTtcqx5pTN2L30WiDRdanLKChdhwzsXoGL3qtDtl1xyCT7++GO0bt26xmWlIuxZ6/79+/HnP/8Zt956K/bu3Vut/B588EEsX74cAwcOdJ+Jx5WZ5NmtlmsL9RsXHSbl2v48/M/3jd9wmLGY10/HffXRPXbci2f8DsSUb3MjD9/CEiwhcd18mMrb6Idw91GX7fYWGbU0hdpG35PeP92Hpbf4fk+kJ+40JvA8XPsWCYIgCIIgCIJIn8NnCniCIAiCIAiCIAiCIAiCIAiCIAiCIAiCIAiCIAiCIDIOA9Dp5E4p41Xs+SFFjMCoppSxk9nMBCAEKqrqVqQ7duxYvPjii3Hh+fn5eO+999C4ceNaKVcIgXvvvTe03FtvvTVyPgwswXH1zo0Z58CBA/ExHYGZb87CrLdno9+gvrj1wd9DWA4EOIRwADVQUOYqAOaVJ5i21GldIwDBsHHDRox7bBzmfPAxiouLkZWThfxW+Rh2y7UYesNQOBCqVswVBgo4AOOICQeMcViOHFQXEwKcWQBigODuJecIB5xbcGIx7CzdgR2lhTJHh6NJTmM0zc5Fk+ymaJjVEA3shsjmUqjI1H5VOVUoj1XgQFUp9lXsxZ7yPSg6UISisl2IOVXuMRMAuJI9ciWVZCI4yJC5x4ABqKyowj0v3YWirUUo3FCIjT9swtrla7F90w6fLPqovFycdVEvNfDQHLyoRKhM7y+DAFfiVCW6FADjWsKoJNfcHIAISH2q1GgKwSDggDGtXJVbhAA4E4Dg8nwKWR4cSHur3jNVNoQUcGs5pxACjDMIR77Kk+NefvKcCOZb54guXRRCHLaDH6uqqtC+fftIcYcMGVK7lSEOOfR9ESagP+644/D73/9eyjDV7VNVVYVPP/0UBR8WYMGCBVi1ahV27NiRlmwz06ypqsIvt2/DB0fnoxHXIl8Jh/5I8QzCTIVxMMhvK70uEeq9/iYUKp7FAEeoz0Roz6pQ8ZmrHXAgIJh/KhB3wDz84XogeFTM4fO+/WT+7XpbMgm2/q5IHM8vIE+VnwBwe/HuSPvRuHFjPDvuWVnnI0SqrWH6OzcRqZrH3qWcYHNY286fyLemV5hXN52Hv676PEs5t2AAE+r6ZQIQuk0mJ1WRggYBBxwQsuXGweHAAWeQ7UQIeW/JUHU/CXU/qnYek20NWUfHrayj2iAA4DAh44EDQqj711HtTA4hBMx2GZhug7rNJG+bWjclD9CCCW5G1PeRvAtcqbiSY/ukFZAibM4ZwDi4kPH0NneyCHkS3PTcyMMtQ6h7jsu7UqusdUNLT6pitrvcHWTx99uKVStCr6MgXJVnXlruvQqE32/BIJEgnlEfnVeqyVHSvb91Ocn+XZkob3dyn3TKTVTfCLuRCZl2dY/Xxo0bceaZZ2LTpk1plXfRRRdhypQpsO3Df4jilClTcNttt+Gxxx6rdtr33nsPW7duJQnlYc4111yDvXv3YuTIkaiIOPlIFIQQePrpp3H77bf7wh3Hwfr161OmP+2009Iqt3Pnzli5ciXGjRuHkSNHoqysLK181q9fj+7du2PgwIF47bXXkJ2dnVY+hyrFxcX48MMPMXfuXCxZsgTr1q3Drl270KxZM2zatOmIOx5E7bNu3bqUcTp27Iizzz4bBQUF2LJlS51MVieEwJYtWzBhwgRMmDABDRs2RLdu3TB06FD89re/rdYEAETtMGbMmEjXwvXXX18HtSEIgqhfvPLKK7jxxhtRVVVV7bStWrXCvHnz0KFDh1qoGUEQhxsdOnTA9OnTUVpaijvvvBMvvfQS9u/fn5G8q0q3Y/sX92LHwjHI7TgI+WeOAc+u/mS7e9e+h60zb4KIlYduHzlyJP7xj39kVA4eBf2s+aOPPsLNN98c6d9GJscffzwKCgpCJxkL64tJ/Nsb47m3kmvr3zAIJdfWzW6vH4YZ/RjGbyWY6tBxf88BINCf4/v1DdP9PTp9hP62sH8DJHvGHZzAlTGj99Poa1Fles+rjb4LN55Xb6//xpCHu5uZr8/hcO9bJAiCIAiCIAgiPdgD4y50/4XTvlMejjk+92DWhyAIgiAIgiAIgjjEOPO4v6JxVu3PHEwQBEEQBEEQBEEQBEEQBEEQBEHUHgJ+cZg5AIwBeOedKRg4cGDSPLKbd0T7K76A30AWfG+q/YKv6r0w1ZW6XjoMkDpMAcDBqe1y8Pbdx0fax5ry9ttvY9CgQXFyiUaNGmH27Nn4+c9/XmtlT5kyBZdddllc+D8f/ydGjhwZnyCpvzE44M8MZ754t/35NowdOzZp3TjnOL7j8eh7+S8x4NpL0bBBQ1jcgsVt2K440IJlWeBa/6cE05vXb8TV/a/Fzu07E+bf/sT2ePb1Z3D8Cccp4bMUJwrHgQMHjnDgCAEhBGKoghAOYsKBcIS7PebE4CCGmHDgOA4ABzHHkTJHIdR2AYGYysuBgAPHkRJHBzEVpq5K4UAIKYeE0IJrJdJWUm3/QZajI5kWNRpCRHedcVfYyJSMcs+uPfj+qxX4+pOlWPTxV7jy9iE469e9wJgFzgCmyrRgSaEl57AYg8UsGc4sMGbB4rJeln4PDs4t2IwDjMvzBVV3xmExDoCBcwsWmJSDQy9Q+cm0XO+BK6H0wlzRJJg79pIzLuXcnMtjp16Dgx6DAx+rKxlMNQjyUBwk2aZNG2zbti1lPMYYdu7ciRYtWtRBrYhDkZSSpCS3R2FhIaZPm445H8/BsqXL8OOPP6KkpKROJFxBWnCOGS1boYX6zBWhi4jbFgsJMxcnJL0jUudrtl70Nt+rHvtejUMlvxe898FXQ7HrLgiGM0+UHRafB9Z1HmoqhoT5/mvvHjy3b1+k/Xj+xecxbNiwI06qbVKT+05mkGpzfAQtxQ7NwjjunnxBeOtuk93bple1EFsHCMj2knDf67aU3O6Y7SbV9oJuvzHI94AX5uYj13XNBByvHJW/8G0X7g0m5dr++ru77pNFG++Nq929Un0SB+G+l/eWkl2rdq2OyRlTbSS4E6p4f9xtw5nhsi66PaW2qXPkK8dXRy3n9od4+8biXu+76z48+uijSIZt2zhQFj+5ji/fRNdrMvG2Tp8gcaJ7JNP3t3t91zMyIdQGqn+8Xn31Vdxwww1picFs28Zzzz2HG2+8sdppD3Xmzp2L3/3ud1i5cmW10l100UV47733aqlWRH3CcRzMmjUL77zzDr7++mu0aNECP/vZz3DLLbfg2GOPRUFBAS655JJqiao7dOiAtWvX+sLef/999O/fP2Xal156qcYS1LKyMgwZMgRTp06tUdu/UaNGeOqpp3DDDTfUqD71kX379mHmzJmYPXs2vv76a6xduxY7d+5MKlnv06cPZs+eXYe1JI4E8vLyUFRUlDTOlVdeif/7v/8DAJSWluL555/HpEmTsHTp0rQl+jWBMYYGDRqgf//+GDBgAC677DISbR8EWrdujcLCwqRxOOfYu3cvGjVqVEe1IgiCOLg4joOhQ4di4sSJaaXv168fpk2bdkRMRkUQRO3gOA6ef/55jBkzBps3b85s5oyj0bG90ar3P5Dd7KQICQSKlj6LHV/8FWGdFpxzPPnkk9WaGD6TFBUVYdSoUXjllVeqnbZLly744MMP0LZt22r91iZVOODvg2G+dS+1ue72v7CwtIB+o591m89pkr+TmHVIBWPxEwabkxsHRdo6DYSX1pRk67Re/yCLyyVUqm2EH0l9iwRBEARBEARBROdv439FYm2CIAiCIAiCIAiiZpBYmyAIgiAIgiAIgiAIgiAIgiAI4tAnlVj7u+++w//8z0+S5sF4Fk66cQMY14ODg0OswsTaIXFMsbY7oMsxclTKS+GgXb6NmWM6RNjDmvHpp5+ib9++KC8v94VbloV33303ksgoXWKxGLp164Zvv/3WF966dWusWbsGDRs2DE9YQ7m2gMBvr/9ttQYeMsbQ5vg2+MXFfXD1765CsxbNwMFhWRwcFjizwJiURpcUl6Bfjwuxb29qKSfnHJM/nIhTup2iHI5SzuhoAbYQiImYK1qMOVUQEIg5Ao6IwYGUaws4iFXFILhQ0mxhbJPvIQRiogqOAxWi5I9aBGkIIZmSUmfxLO9Ahg1CNAb3Scm0qShFQLjIXLEiV4Jri3FAMMQQQ2VVBaqcKkPOyFzRNee2Ky63uK2OOYfFGSxmSwE45+BMxrO4rUTaTAq4mSfX5pBibQ4ph7SUNFLXSQpXuZJuM0DXGQzgTMlaOUzJI2Nwz79Q5xWOX9CYTKidSbn2oTZQ8v7778fo0aMjxT3xxBPxww8/1HKNiEOdTEp+HcfBwoULMeODGZg3bx5WrliJwsLCpAK5TNGEcbzfsiXaWLZbrShybccId/R+BOL4wzzBNow8EMgfvnBva1iLKBnBwx8UWwOeLFtv18PKXYl2iFCbB+KbYWbcoGzbzIMB2Os46FW4DVUp9wTo2LEjln+/nAa+I6KoINnu1De5trs/SqZtCK6F2WZSW7zJSxAq3vak3IZcG/ESbS3oFsIUa+u6eXekWzt3X5IdQENuHQyDFGwzMAjhxXFl2rodxxggmBRnazm2iue278DUOvzrbjvIjGuUoeqhKuK1kRikgDvYZkpwvw24ZADef//9JMcByM/Px+Yt4YKWOKl2aLM3/CKOck8H75Haur+TSU7qlAgi8uoSNS/HcTBw4EBMmTIlrXJat26NL774Ah061P6/xesz69atw5tvvok77rgjUvz8/PyUskriyKG0tBQDBgxAQUFB5DSrVq1Cx44d3fUrrrgCb7zxRtI0jDGUlZUhOzs77bqaLFq0CAMGDMDGjRtrlE+XLl0wdepUnHjiiRmpV11SWlqKOXPmYM6cOVi0aBF++OEH7NixI+6ZYVQeeeSRyJ8jBBGF7OxsVFZWJo2T7LqbP38+nn76acyaNSvSBG+1RfPmzdG1a1f069cP11xzDdq1a3fQ6nIksGrVKnTq1CllvFNPPRVLly6tgxoRBEEcfLZv344zzjgD69atq3Zazjkee+yx8MmRCYIg0uSTTz7BiBEjsGTJkoxPeJvd/GTk9xqNxu0uCN0unCps/+wOFH/7n9DtjRs3xuTJk2v1dzOJEELgrbfewvDhw7F9+/Zqp//5z3+OadOnIS8vz8g0SXkJNkaVa/vC4vphAnmFCLZDw0Mk27UNC1kL9k24m4T3WxEEhNqmfDvYj2BKus31I6lvkSAIgiAIgiCIaJBYmyAIgiAIgiAIgqgxJNYmCIIgCIIgCIIgCIIgCIIgCII49Ekl1i4vL0eTJk0Ri8WS5tN+yHxkNzvBzSVYSkqxtjA1lX6xthfTkYsQaNwAWPJkR9QmS5cuxbnnnos9e/b4whljmDBhAoYOHVqr5b/++uuhZTz55JMY/ofhiRNWU77I3DBvENlF/S/CjBkzqlFbPy3bHI1z+p2D64Zfh2PbHgvOpK4zFouh308vxI5cnU08AAAgAElEQVTCHZHzatq0KT75bi6ycrIghAMwwBEOHCW/FlqircOcGIQAYnDgOFWo0vJsx3EljQ6TQm4nJpSm0ZHpHSWAhAPhmPJuqVjlzEKWZUuZtHH05IENHHhj8KA+unKgniFHVdJEzrSOWooT9fHiWmptyBfLq8pRXlkOQMbjSowtJdhcCbTVe9iwOAPjNmwl7OZatM0sMDDYzALjHJxbsGSpYMyScZQcknMZH2q7VmxzS2q24YqzpQhSQMu1PaG4KZKEllDCGBQJv2Q7bvBkxMGQ3uFPIHc8hAZLlpSUIC8vD1VVVZHiv/HGGxg0aFAt14o4HKhtye+uol2Y8f4MzPl4Dr7++mtsWL8BxcXFGR/U3ZAxTDk6HyfaieXaMlz4wky5djC+X44dL9h24wpvu1eKP60ZH6HbzDZXUOnrvQ+um/FNmXaYDDtMqB1cZD5+cbc5jN1crivaiXkRxIGMMXy97Gt06dLFV98jfeB7JsX28ZsSCx2Y+z6QVwS5tk6fCbm2GddcN+PJsrWM25Nsw40ny3RUmE+iDW8/dNRUImVzEhBX0mC01+SlZrRLhHAF2bo9I2PHC7VlW01LsuV7qPYdhJR264lLXFk2PKk2V+0moc4VC8bTd6ZuP5niCr0vKu0vf/FLfPrJp0mPBedctTEDx0jfb9WQaZvHNir6mqqL+/tgCrare1wi5xvhuK1ZswZnn3122qLMAQMG4K233pKT5BAuzZo1i3tmEIRznvKZCnHkUVBQgH79+kWOb/5775hjjsHWrVuTxm/Tpg22bNlSozqG8fe//x333XdfSnlvMjjnuO666zB+/HjYtp06QR1TUVGBjz/+GLNnz8ZXX32F1atXY/v27SgrK8toOZxzzJ8/H6effnpG8yWOTEpLS9G4ceOU8WbPno0+ffqkjFdSUoJx48Zh8uTJWL58eZ1MoJWIBg0aoEOHDujduzcGDx6MPn36UHskgwwZMgSTJ09OGe/FF1/EDTfcUAc1IgiCOLh88MEHuPTSS9OaPCU3NxezZ89Gjx49aqFmBEEQwMaNGzF8+HC8//77kfuPo2I1yEPzbrci72d/hO5dcir2YstHN2D/j7NC0xxzzDGYPn06unfvntG6RGHz5s249dZb8e6776aV/oILLsBbb7+FJk2axG+sc7m2V2hwUl8ExNm+cEBt85fjdQrF16k6T8bDnjjr59vSke31HbjvDZl2MA0CfYQk1SYIgiAIgiAIIhOQWJsgCIIgCIIgCIKoMSTWJgiCIAiCIAiCIAiCIAiCIAiCOPRJJdYGgE6dOmP16tVJ8znmwlfRpL0WAiUajhUm1tblB/SXcWJtQ3kp5OvSpzqiUU7tSDRWr16N3r17o7CwMG7bc889h5tvvrlWytVUVlbilFNOwZo1a3zhbdu2xerVq5HTICd5BtUc7BeUa//0pz/FsqXLqlnrcI5qcRTOPK8XOnbuiCcfeiqtPHqc8TNMeG+CvDocAcGkTFtASraFI6XaMRFzJYxVTkxti8GBFGlDAA5iiDkOHObAcRzAcRCDlmnHS7UFBDhjsK0sAMbxMwbzJRo+CRgqRuZJGbV40VMkKqG2EjRyV8DI3UWHaxl3RWUFyqoOwIGAxbgUcDMLFmOwmFJkMw7LssDBpDibWeDMAucMFiwl65YSbgtcCrZ1XHBASSItpsXesg6ypjDqI6WOWgCphZCuVFuoVyXgZoJBqPdwECfDSTiIMgMiwtoYMFlbgzAfeugh3HPPPZHidu3aFcuXL6+VehCHL3Up+XUcB8uWLsP06dMxb948fP/9d9i2rbDGcrpsxjAp72j8JCs7rpXhF2yLuLDg1B3ma1DO7d/uH7zuCH8avZZIqB2FeJm2939zG2fmuifCDgq1EQg3P3W5kc6LHx/2dUUFhuyKNjHGby75Dd565y0jJxr4rqlXcm0d4JMyGHLtuFyiy7V9YSqeIxx/PKHuQuFAMEhxtgrzp5UibffOE979DOEr0ZBMJJFImNeQKWfQ24JhhkDbfy8yQEm29eQhplAbqk3EDeF1UJptTjjilm9s120sHdc7l/5JSBjz4rnrxv12ztnnYMG8BUhGz5/3xOdffO4LSyTVTnUf1pY8ui7IlHS7ro9BqnPy73//G7fccktawh3btvHvf/8bw4YNS7d6hzVR2+yZnmCEODx44oknMHLkyEhxGWN4+OGH8ac//QmNGjVKeU0NHjw4kig1HUpKSnDZZZdh1qxwsVZUcnNz8eKLL2LgwIEZqln1qKqqwueff46PPvoIX375JVatWoXCwkIcOHCgzurQtGlTbNu2DY0aNaqzMonDk7lz5+K8885LGW///v1pXW9z587Fs88+izlz5mDHjugTJtYGnHO0atUKPXr0wEUXXYQrr7wSubnkR0iX3Nxc7N27N2mcrKwslJWVkdCcIIjDnr/85S94/PHH0/r3W48ePfDJJ59Qu44giDqhrKwM9957L55//vmUbbnqwqwc5J40AC26/xFbZv4vynd9GxqvW7dumDZtGtq2bZvR8lPhOA5eeOEF3H777SgpKUkrj8GDB2PChAnIzs5O3idTzf6YuDDjGb353ZKsH8a/3UsfJ9gObgMAxvzl6Mksw3aAhT+vTDbRptm34nv+bXRAuX5t3Ueh00UVagfCqW+RIAiCIAiCIIhU/G38r1D/pnImCIIgCIIgCIIgCIIgCIIgCIIgCIIgCIIgCIIgCKLe0alzp5Ri7cri1QD6JYlRnUHIIvAazqadlTj52BSC6TRYv349zj///FCp9tixY2tdqg0AL7/8cpxUGwDuueceNGjQQA5ySzb2S5qyE2xiCeTaOpxhw/oNadU7jD1FezDjnQ8wAx+kncei+Yvx0lMv4YY/3ADlYgYDByCkoJADzJGCaQcCjhCwmJQrOoyD68GHTEg3OxdgsOQ+c0A4UlLo6DScgwkpRbQtG5xxKXs0pJJSEg0AxgBFd3CgV3fG9LH1NKVawCjFi54Y0SfUBpOia8bAYIi1wWFxC9k52WiS0xRllQdQWlkKJjgYk4JUIQDG9UBDAYADQuvTHQiHu1ZVWaKQomvouFJgybkDxiy5a/qS0/GUGFJAxO+jEHrHA8eDQTgAuJDxhQDn3BvUqaTb7gBTCN9gyOD64c7ChQsjxbNtGzNmzKjl2hCHIywwwDqOwEDl+AwQ+buGc47uP+2O7j/t7pP87t23Dx9+8CFmzZyFxV8vxldfflWtfagQAoN27sCLeUfjrOwcX5UZPCF2sLL609iB/GzhaqtWRDmBVHq7BUCozzuJgBUYYy6lwCwuLHiwQr4yfCFBiTbgfbSGybTN/U607g9ncQJuc8h68CN8RHFRXE3DyMnJwYTXJhg50cB3k7q878LC45KrAF0vV94cV099llSbQTeG4AkcmLZuG/cIM5pIcpINBkcIVQqX7Som2x4WAxxwVR/V5mJSwG1BSx5UmNm206JtIdTNKuPE30AJjqdvEwPjzBBAyAafd48YdwrTxyVcqC3vV0+kLcPVRCNCC7n923W+YVJtqHYewHwn0ZVNqM8dXX9zf6PIlG3bP8wsKNAw779JEyehoqICfX7RB8cdd5x59FKWcyRQ347DNddcg9deey2ttG3btsUXX3zhO8+En9NPPz1lHJJQEokYPnw4brvttkif00II3Hnnndi+fXsk0d/111+fiSqGkpubi5kzZ2Lu3LkYNGhQ2pLdkpISDBo0CD169MB7772HNm3aZLimEsdxMH/+fHz00UdYuHAhVq5cia1bt6K0tLRWyqsOe/fuRe/evbFo0aKDXRXiEGf+/Pkp49i2nbbs89xzz8W5554LACgqKsIzzzyDt956C99//z0qKyvTyjNdHMfB1q1bMW3aNEybNg0333wzcnNz0blzZ5x//vkYOnQounTpUqd1OlSZM2dOJBHjWWedRe0ZgiAOa0pLS9G7d28sXry42mkZYxg1ahQee+yxWqgZQRBEOA0aNMBjjz2Gxx57DP/+978xevRobNy4MSN5i1g59qychD0rJyWM86tf/QqTJ09G06ZNM1JmVFatWoWbbroJc+fOTTuP3//+9/jXv/4Fy5K/gUjSWVft/hijF8Wfnvn7hkL7YRjU7znMDI1+Hd9koN42WZ7Rw2EIrc1n+mG/L0ra5+b2nYTE0UGBuU11f4ax4ju+iYTaZl1Iqk0QBEEQBEEQRDpQDwZBEARBEARBEARBEARBEARBEARBEARBEARBEARBECnp3KlzyjgVxT+kmXs1BzEZAuMN2yvSLDMxP/74I/r06RM68PCf//wnRowYkfEyg5SVlWH06NFx4ccffzxuuOGG6BklHQfn3yiM8NKK/chtXbeDIKMwdswTWPXtKnfsnKWE1BaT8mnOOTgzBNRMb+PgnIMpKTXjDJxZsMDBOQODBYtZKp3cZjMLOXYDNMpuhCyeBYtZsLgUWlvcgsW4DGO2FF0zmQfnalHrbhy9nZlpvfc8EM8rxwKHmZcM55D7ZVs2chvkIr9JK+TY2XJsoiu61KMdmfvWHXoplDxTiSkd4Q1wFN7oTgihVeJeaind9sZBmqJOmPGDoq/AwFOp02S+QZxaGmkSHJAaJgw9XMnJiTZxwH/+8x+SHRJpk3IwcapbrhrfNWa4UFk3bdIElw+8HM+OexbzF8xHlVOF8c+Pr9Yg5xiAG3btxIyyA3Elcl8VZY3MMA4tqoVvGw95b65bauFgciIE91VtZwBnKh3zyjEXSy3BcLM8ndZiKk94kt1gXLP+LMF+ePvtSbXNNH5tsDfo5D/792FbLBbpfPztwb+hUaNG3gB5Gvgex8G673TWcTHUd7RPXCDC6umppd1rhTF3MRTQ7iuYkkwD7l2iJxUx/2QbTrZvLK7WZcvNa8+pOLpN594zbntPtZG45YZZblwvD/1nMW/hqj3GuZx4RbcrLcZlm9HYzlWbkPnyVfvFLHedqU8XPXGKvA+9CVP08TWl2pwxd88QkGp7x9075rKNq4+fylPPDKA+aJlgqKxILTvMsrP85yNQFgCsXr0aJ3Q4AVdffTWuv/56tG/XHll2Flo0b4EBlw6A4zgpSknM4XSP1yeeeuqptKXaQ4YMwYYNG6idmYKiotQTT7iiHoIIYNs2zjrrrGqlefzxx1PGsSwLF1xwQbrVisy5556Lbdu24c4776zRdb5o0SIcd9xxGDVqVI2+SxzHwZdffomHHnoIl1xyCTp16oQmTZq4x/mBBx7A+++/jzVr1tQLqbZm8eLFKSc0JIhULF26NGWc3NzcjJTVokUL3HfffVi6dCnKysowY8YMXHrppcjLy8tI/ulQUlKChQsX4uGHH0bXrl2RnZ2Nk046Cddeey3efffdSBMYHIk8+OCDkeLde++9tVwTgiCIg8eiRYvQpk2btKTaDRo0wAcffEBSbYIgDio33ngjfvzxR8ybNw+nn356rT9nveWWWzB16tQ6lWpXVlbikUcewamnnpq2VDsvLw+vvvoqnn766fBnGIn6ZWrQH+NLL+B71m72w5gybL3N/PNPlsrcfhe3d495PwkJ7f9hAOPx/TJR/sIydfsh3XLN+GoJCLXjpNrmIQpItX3HhPoWCYIgCIIgCIKIQEbF2sW7DmD3rgOZzDJjUN3Sg+qWHlS39KnP9aO6pQfVLT2obulBdUsPqlt6UN3Soz7XDajf9avPdXNiR86AZYIgCIIgCIIgCIIgCIIgCIIgiCOZzp0jiLV3r8pIWa40N8L4ph+2ZlasvX79epx77rlYv3593LaxY8di1KhRGS0vEePHj8emTZviwu+77z5kZ2d7AVG669KQa5dUluCvk+/Bjf/vBuQ0jCb2rQscx8F1l1wPpzKmBgpKaaEUBnpqU4tZABNgkPJDLT60tQjRlWpzcFiwmQ3GGGxmgTGOLMtG4+zGyLGzlcjaBucWbG6Ir5ntiq5tbrsibFtJt23ul2PrNDa3VXwbpnTbNkXb3JRwK6E3426Z3JV8K6k3t5FjZaNVk1Zo1rA5YHHjvAtXqigcoYTbUmQthdp6PKIUVzlCgAFwhAMIGSaEVmULCAFXqu0oMTeDFHDHVFot1wZjgKOV3MI3eFIILx5TZTCmJNtG1b23R6Zc+3/+538ixTv22GNruSbE4U59k/z+9sbfYtLkSeA8+pAHB8CfdhfhzQP748Z4+2XT4RJtyzeoO5pgOxhPS3MNHW2cGLs6C9eDzdWrJ+T21yVYnzDZtj6ScjoJFld/5m6Pl2qXCweP7y2JdB6ObXssRv15lG/wOw18D+dg33dxWegmAvOfu2A9XW02U4nU9z8Dk2IGQyLNlGAavvd+WbOWaeur3JNnM1iurNqTbrsSa87dyUwYs1xRNlcibE+Yrdp83EjPjUlXjDw90bblirR1vd16wBNf64lZ5P5ooTbcMFeiDSXM1rJq4R0D85ho4bgWYbj6cMbABNx47rkIk02450HnL9NHEQnatu3LN8jiRYvxk//5CTZs2OALdxwHe/bswdSpU9G+fXsUFhamLCvI4XiP1wc2b96MkSNHVjtdVlYWJk2ahIkTJ1bru/hIZffu3SnjVFamltsTRy5Tp05Fs2bNMppn+/bt6+z+5Zzj4YcfxpYtW3DGGWeknU8sFsPYsWORn5+PgoKCpHEdx8GyZcvw6KOP4rLLLsMpp5yC3Nxc2LaNnj174p577sHUqVOxatUq7N+/3/+soZ4ycOBA9OnTB3/7299QUZH5iQSJw581a9akjNO6deuMl8s5x4UXXogpU6Zg586d2LZtG+655x506dLloE4sUVlZiTVr1uDVV1/FpZdeiuzsbOTn56Nv374YO3Ystm/fftDqVl9wHAeff/55ynhNmjTB+eefXwc1IgiCqHvGjh2Lnj17oqQk2rNPkxNOOAEbNmyokwltCIIgonDGGWdg4cKF2Lx5My677DJkZWVlvIxGjRqhZcuWGc83GYsXL0bPnj1x1113oby8PK08rrrqKnz//fe4+uqrk0fUswIHCTVW603+5/ZmeFwe+qdQzP9M3wwLyzu0DEPK7fbbuP0vpvQ6afVT4qb35ReUb6vF3xnoq7dP1B1S/7h+RepbJAiCIAiCIAiiGmS0Z3ztyl1Yv2JXJrPMGFS39KC6pQfVLX3qc/2obulBdUsPqlt6UN3Sg+qWHlS39KjPdQPqd/3qc90qKmIHuwoEQRAEQRAEQRAEQRAEQRAEQRBELWEOMerUqVPK+BXFPyB8lFkm5TX+vFZsLMtYzmvWrEko1X722WcxYsSIjJWVjP379+Ohhx6KC+/QoQOGDRsWn6CGhzdMrl10QPZP9rroDDz92b9w+gWnpT/SLsPs2bMHNw6+SUkGpYTRUsJAV7LIGLjwRIkMUlYthYZSXs25pVSFlisuZIyjYVZDNM5uAssUYHMlSoQUYEuxdeA1KNo2ZNo6nl+YrQTfWrzNLViWBZtnefGUUNvmWVIQrqXb3MvD1vuh9jU3+yi0adQaNrPda0PoUZpcAI6jwvVGAeFIvbUQDpgQrjDbHTeq3jgABHPAwKQQmynpthJwA4AjY8k4Qsm1hXDTCCYMybYUcptybbh5irhr7kiUa/fp0ydSvLFjx9ZyTYgjgfom+b184OWY8eEMV/QaBQHg7uJivLB/L7Q0WhOUS3v/94uktRTbTBMm1U4ls2ZGfsEl2V98fBiv4eWzBNuC+6zzQSCtfwi8l1bH+3PxblRElBFOnDQxfvA7DXxPyMG873T2NZFrQ8u14ckUABiibLlFSql1Su9qd0XTYK7c2ifY5twQVjO3vSPV2SqtFmhzGWK5wmwLUiPvSbLjluB23a5S7UlPvK3bjYbYW7U7LW67YUy1O912KmPgXAu1vfoydTx8sgvmP66mZEJLylNJtZPdbzu270h8sSiys7MTXpObN2/G2WefnVIOvGnTJrRp0wZ5eXlYtmxZyjKJ2uXuu+9GLFa933i2a9cOGzZswBVXXFFLtTr8iHqMN2/eXMs1IQ5VcnNzsXjxYuTkZG5is759+2Ysr6jk5+dj3rx5NRaF79q1C/369cM555yDoqIirFixAk888QQGDx6Mrl27olmzZrBtG926dcMdd9yBKVOmYMWKFdi7d+8hIdBOxLJly/Dxxx/jgQceQE5ODhhjaNWqFbp27Yo+ffpg6NChuPvuu/Gf//wHjuOkzpA44gibpDFI+/bta70erVq1wpgxY/Dtt9+ioqIC//3vf9G/f/+MTyBQXYQQ2LFjB2bOnIlRo0ahVatWaNy4Mbp3744RI0bgyy+/PKj1Oxi8+uqrkUT+v/rVr+qgNgRBEHVLVVUV+vXrh1GjRqXVtrr66quxevVq5Ofn10LtCIIgakabNm3w9ttvY9++fbjzzjtx1FFHZSzv0tJSjB49Go0bN8aVV15ZqxPWlJaW4o477kDPnj2xZMmStPI47rjjMG3aNLz++uto2bJl9P6mRI8XqtknE0Wu7cYzRNPB8uLk1IG6yD4GKbcW8PfE+P5M4XbEBcH8VBlxkQL1Da0zAvsvAv2Gup8jZP+SHecwDue+RYIgCIIgCIIg4qEp4wmCIAiCIAiCIAiCIAiCIAiCIAiCIAiCIAiCIAiCSEmnzqnF2rHyYsQOZHDCWBFciR+99s2GAxkpasWKFTjnnHPw448/+sI553jllVdwyy23ZKScKDz55JOhAxD/+te/IisrKzxRDaSLcrM/wo7SHa7w2LJt/OGx3+OZj5/EBVf+EnmtW6QorPZZ+PlC9D3tAsQqKqVkUMsPtcgQSpxtCLeloFFJtX3Cbe4KqhtlN0aOleMKrLkrx5aybNuSUmtXnM0tWLBgc0OUzfzpLMZha/E2ZJ3cuEZ+3E3LjXRZruDRJ+F2hZBKLOnKI+VxyLFzcEzTY9AwqyEcIQAnBqEGaQoAgslzK+8qAcYZBBwISHk2IOXawrjvHAgp4RaAAyWOUwJsLeWGdGgrcbYn09ZybTAt0Wb+a1J4Qk5TqO0KscxBpMx7H7YeZTmUOPPMMyPFW7NmTS3XhDhSqG+S3/PPPx+ffv4psrOzUxTs59GSEjy2dw8A/6CJoJDalGuHCbG9Qd/x2xkAC/Eybb3d3BYu3A5fwrZbIfkH44WFa7RQO2xfzTPgD5evq6oqMbMs2kQm5513Hnr16iXTklQ7MvXtvtNiB1OurWUJQdGD950u5QlSAC23y3aYq7927yjmCqu1UJsZ7TVPsO227HT50O06DoszT7QNXQ73xNa6bG5IsEMWi3NXxK3F1Yzpcs3JS7w6yrwtlbfKn1u6hq5QmwFy8hfzCCihtm6bmkoJ79MoXqodp8GoplRbOFIimIqE/9YA0PeXfVFeXp4yD83u3bvxs5/9LHTCIKLu+O9//1ut+Ndeey3Wrl2LNm3a1FKNDk+ittkffPDBWq4JcSjToUMHzJw5E5ZlZSS/3/3udxnJJx0uvvhi7Nq1CzfffDM4T38I86effoq8vDyccsopGDlyJN58801899132LNnzyEt0K4O27dvx3fffYePP/4Yr7/+Oh5++GHccMMNuPbaaw921Yh6yO7du1PG6dKlSx3UxINzjksuuQTTpk3D7t27sWnTJtx22204+eSTa/T5kClKS0uxdOlS/Otf/0LPnj1h2zbatWuHIUOGHBHP2qJO1Dd69OharglBEETdsm7dOrRt2xYFBQXVTmvbNiZMmIDXXnutXnyXEQRBJCM7OxsPP/wwiouLMWHChIxOtFNRUYFJkyahdevW6NWrFxYtWpSxvAFgzpw5OPXUU/Hoo49We+JAQD4zv/XWW/Htt9+if//+cdsiEf4TpbTk2sz/8N7N2+x30X0xvjqK+HyCf8E6eX0N8ZbstP5Un4cn0Q7sT0j9Qvdbx9P7HJjUlaTaBEEQBEEQBEHUBHpSRxAEQRAEQRAEQRAEQRAEQRAEQRAEQRAEQRAEQRBESvLy8nD00UenjFexe3XtV4YBekTVpp2V2LW3qkbZffPNNzj33HOxZcsWX3hWVhbeeOONOpXVFBcX49FHH40L79ixI4YOHZo8cQbl2oWl24x8pWD5qBa5uO7e6/DM7Kfwn/kv4opbB+GYDm3AeOYGpTErujh104ZNOO2Ennj6kachHOGKD+FKtLkrnObcgsUN6TaTQmxXZM1tNM5ujGye7Qm1YciylUBbirEtn+SaBwTclpZscy2/VuUzT+JtcZXOzZMbQm1Tzu0XanNDqO2VJ/PTi96exW20adoGRzVo5g3OBDydtjqvQgg4TgxCnX8BR0m04YqzHQgwJd6WaaVc21Vva8G244Ax5sm1lURbCKHE3sKogyHZBox1v1xbXhjwXd8icLEH1w8nCgsLI8WL8vlMEFGpb5Lf008/HYu/XoxGjRqlKNjP+H37cO8eKRbTwmhdPf/iV9rGS6vjBdvJJNhhou0oQu1UaYOi7mSSbag94mCwjKMbn7dveL27j+br8N1FkT5lbdvG5Dcny7Qk1a42ke67ZCcixX2XSHJgZh+XnxCh5y2xXBuemIEZaQzRgivUdg3chjQbzBUq6Ljme3diFCaveKYnGWGGnNtsA6pcfe8Di1m6F1fLvOGJtLVo2xB1e58dKi23XKG2jGMZ+8R9++bpstWijwVj4Jy7x9TUT7jH3JCOM1VnJsy84++3888/P/EFYmCKVUwJxhNjn8DKlSsj5WHiOA7uvfde9OrVC2URBf1E5igoKEBJSUmkuNnZ2Xj77bfxyiuvkBgsDbp16xbpuD3//PN1UBviUObss8/GkiVLapxPTk4OunfvnoEapQ/nHM899xzWrl2LU0899aDW5XDk9ddfx3vvvXewq0HUIxzHidTeOu200+qgNok59thj8eijj2LlypWorKzEm2++iSFDhqB9+/awbfug1g0AYrEYfvzxR0yePBknnXQSzjrrrMjtqUONsrIyfPPNNynjtWzZEp07d66DGhEEQdQNEydOxMknnxy578WkZcuWWLFiBWQTRFsAACAASURBVK655ppaqBlBEETtcs0112DdunVYuHAhzjjjjIz1vwghMH/+fJx22mno0KEDXnvttRrlV1xcjJtuugm/+MUv0p7spnPnzvj000/x9NNPo2nTpqFxqjUhd1j/TA37ZNzOAUOw7YsnEtTR6HsJCqx9/TVmx19cBtVYwo6R3hQsN1CXuGSmUBvevrl9GyTVJgiCIAiCIAiiBtAvXQiCIAiCIAiCIAiCIAiCIAiCIAiCIAiCIAiCIAiCiESnzp1Sxikv/qEOauIhBPDl6tK003/11Vc477zzsH37dl94w4YNMXXqVFx++eU1rWK1ePzxx1FcXBwXfv/990eTi9RQrg0ApZX7sad8j5efm8YTJTc+qjGu+ONgPFfwDN7+5k3cdO//Ird5burMU5CT3w3ZzU+OHL+ivALj/jkOvU46E2+/PkVJBqVs2hUwckOoqIWMWkTIOWxuo3FWY9g8Cxa3YDMLNrOVqNr2pNpKhm0b8mub2Ybg2pYL815tLhd3O9PrMkxulwJt2wgzXz3JtqXiqjq4sm0p6zZftVybgyO/UUu0aJTnirQ9qTYgHAEoYbb4/+ydd2BUVfr+n3NmEgIECCF0ARtFQESRImJBFBFEXKTaEdvadpVVflhBRWUt7FrWteGXZkFQBBXBsiLSxILSFMQCSA09jSRzz++PW+dOuzOZSULyfHDMzL3vec9728zN3JzPhQalBaxNrmDrr6E0aAqOqRqghPFK038aAygVDLm2Ee2UaSsAwiH4FhB2L0aoW66tjPbWwFLY7Z1UVbn2O++84yluwIABKa6EVDcqm+S33UntsG79OtSrVy96XS7eLijA7Qf2WSU5pdFuQbVTrh1OiO1zy23D5HCLq+MRZ0eLjyXSDhaHm5Lg0OUNXlZb7Btu/QgAcwrz8XuptxuY3DXmLmRnZ1OqXQY8iRxiHXcxjj0v0xwFAcbnsiU4MPebMHJtK1cYubZw7WHWFOGQbcOhizbk25ZU28pgxAgBKWCc67nF17Zw2povwj/M+KCHNKXdPktyLaRTpu3Kb93YJVjEba0fY5tJ4+Yv1lKYsWZ75/aPItUO2Q4xjre//OUvWPLlksjb2UG/fv1CcgDAs88+66l9JFauXInbb7+9TDlI/EyYMMFTXO3atbFlyxYMHjw4xRVVXfT3jdifW0opvP/+++VQETma6dixIw4fPlymHCeddFLMmK1bt+Kf//wnzj//fDRu3Bjp6enw+/2oUaMG2rVrh7vvvhvFxcVlqgMAWrVqhR9++AHTp09H7dq1y5yP2AwfPjzsd4ikerJx40b7O7Qo9OrVqxyq8YaUEkOGDMGbb76J3377DSUlJfjuu+8wZswYnHbaaZXiPWPZsmVo3LhxmeWAlZGnnnoKmqbFjBs+fHg5VEMIIeXDtddei8svvxylHr/vdNKnTx9s374dJ5xwQgoqI4SQ8qNr165Yvnw5du7cieHDhyMtLS1puX///XdcddVVyMrKwrhx4+L+XuG9995D+/bt8corryTUv9/vxwMPPIDvv/8eZ555pqc2cV2LCifXLus1GfOlS6TtlE0L5/UDFZovmtw69PpNnI8Y+cL24V7mCEJtc16QUJvXFgkhhBBCCCEJQrE2IYQQQgghhBBCCCGEEEIIIYQQQgghhBBCPNGubbuYMSUHNpVDJcEs35CfULvVq1ejT58+2LdvX9D0unXrYtGiRZZYrrzYs2cPJk+eHDK9Xbt2GDFihPdEZZBrCwhsz/vTyBMpkS5ENvOkpafh59UbcWj/Ie81RiDz2PPQ/OIpkP6MuNodPnQYD975IM47pQ+Wf74UAgI+ocvNJHyQEJZs22fIGX1Swu9LQ6302kizpNimRNGQZcNniLJ9QYJsv/Bb8u1gebbPjnU890u/Lux2SLXTZJpDyJ1mxUpIl6zb8dwUfAsfpCmQtB62VNsnJAR8lkiyQc0cNKidA00paJoh1lYKSmhQSldrK03TFdtKQdM0aEpBKQ1KKWgKxk/NskMqI5embLuu4d625doK0KCZEx0xLql2BEm2UgpCBo2eDBsX6XVV4KuvvvIUd9ttt6W4ElIdqWyS3xYtW+DnjT+hYcOG0Wty8XFhIa7ZlwstQknBY8Sd/w8WUgO2YFu6ZbeILsWOJtOO9ggn1XaKtd2a4mhC7cjLHF7cvSNQinEeRX0NGjTAI48+Qql2kijTcQekQK4N/bPbKXVWoXLtoFxuubaw91O7hSHUFsbrEMG2tOQRljDbkmw7JdWmaFs4BBO2JNu+6Ujow8ptxQmrJqsW42YlVlWmDNtYPiGEcXMT/fzMKc4W5vmosN99zLVgvdNYAvHg95RkSLUB4PPPPo+8fR34fD70Pq932Hm5ubmeckRj2rRpKCoqKnMe4o3i4mKsXLnSU2xeXh4aN26c4oqqPl5vdDNy5MikyIpJ1SYzMxNz585NuP3FF18c9Lq4uBjvvvsurr76arRt2xYZGRlo2bIlxo4di88++wy7d+9GSUkJAoEAiouL8fPPP+Opp55CVlYWHn/88bIuDgDgyiuvxL59+3DFFVccVed6aWlpaNy4Mc444wx06tSpossJorCwEOedd15Fl0EqCcuWLYsZI6VE8+bNy6GaxDn11FPx1FNP4dtvv0VeXh727t2LZ599FhdeeCEaN25cIe8fRUVFuOqqq3DWWWchLy+v3PtPFa+99lrMGCEEHnrooXKohhBCUktubi7atGmDqVOnxt1WSolJkybh008/9XYDZEIIOUpo1KgR3nrrLRQUFOD+++9H/fr1k5b74MGDeOKJJ5CZmYmhQ4di165dUeMPHDiAkSNHYvDgwdixY0dCfXbt2hXfffcdHn74YWRkxPe3JmWSawMJXZMRwV/s6w/jzy7c4mnzmoyXWqNJriMJsmP9i6ePoDinDDzGcgWlUry2SAghhBBCCIkfirUJIYQQQgghhBBCCCGEEEIIIYQQQgghhBDiiXbtYou1iytArL14TWJCi2+++QaHDgXLoKWUePTRRwHoQttkPA4ePOipnkmTJoWVc4wfPx4+ny++hSuDcHHLoS2A5khgPRX2C6GsAWzfLv4Wiz9YHF99YUirdxzqtvkLZHotNLnwuehFRmD3jt24ccRfMajXX7B5w2ZDMi0gpalBlZZA0Sf9qJ2mS7WlJbK2BdqmHNsvfZYM22/81Nvr053xpnDbepjCbUuS7Q8ScVs/Hf35fH6HmFtaffuk3q8u3pb2a1McCVscLoSEz4g1BZA5tXKQUysHELogW1MalGbIspWmS6mVLsrWoAAEdHk2dAG3rt1WgGaItqHPE8ocC6mc/mwopcEcC6kpTd+aypRfC0vcHiLHtl4qQ86tjPDwO3Vccu1ErLZeHynit99+8xRXq1at1BVBqj2VSfKb07AhNv2yES1atojRaTDLjhzBZbl7QuTazp6C5ddB2luEiqyjS7bdsmozf1kfIqgPW6bt7i9cvc427unu57+XluLCPbujr1QHr099XT9XoVQ7aVTEcRdxGwXJtfXOTRlCVLm28zgyBAq6uFoGxQT17JBRW4JtS3BtSLitGFuGbf+TRhtnDmEJs0MftqZbl2XrjyCRtjFPQBp9w27vOL80cQq+Tbm2cznN9VEeUm1Al256occZPZCenh52XkFBgacc0SgpKcGYMWPKnId44+mnn0YgEIgZd8UVV5RDNdUDr/t3YWEhbr755hRXQ6oCgwYNwumnn55Q29GjR6O0tBTjx49Hs2bNkJGRgcsuuwzTp0/Hxo0bceTIEU95CgsLce+996Jhw4ZYvXp1QrU4SU9Px4wZM7B27VqceOKJZc6XTPx+Pxo2bIhu3brhxhtvxPTp07Fnzx4UFxdj586dmD59OtavX1/RZYbw/fff45FHHqnoMkgl4LvvvosZczR+d5SdnY3bb78dH3/8MXbu3InS0lJ8+OGHGDVqFNq0aRPx/DUVfPXVV2jYsCHeeOONcuszVezatQu///57zLjjjz8eOTk5qS+IEEJSyGeffYaWLVti06b4r1/XqVMHK1aswD333JOCygghpHLg9/vxyCOPYN++fXjrrbdwwgknJC13SUkJZs+ejaZNm6Jbt25YsWJFSMzSpUtxyimn4K233kqoj1q1auGZZ57B8uXLcfLJJydca9xybfc1mhjXZDxdDzVfqjDXDVyCai83R45Hlp2stlZtCK3XOT9IqO26zhHuulPMenltkRBCCCGEkGoPb4lHCCGEEEIIIYQQQgghhBBCCCGEEEIIIYQQT1QasbYCnJLnbXtL8PO2IrQ9JqPMqTVNwx133FHmPE6WLFmCXr16RY3Zvn07XnjhhZDpHTt2xNChQ8O2saTDkXDJ9kITIGTAn1IKWw78bgsUncHC0HRKc7Yu117w5sIonXhA+FD7uPPRsMc9EGk1AAVkNDkd9U6+EgfXTE8o5eaNm3FZ7yEY//SD+MsVlxoCQwklNMCQJmb4akBKCaVpkFIa4mgBJRSkAhQ0SCWhAEilq6aV0qAvuYJSgJBOEaT+w9wmQYP3hPlDX48iaL5zCKItYLTki0JCCARLIp2iSGmKH/XtIwUs+aP9XP/XqHYjKKWwr3AfpFDGMgPQ9GXRhIKABqUABR8CUkGqAAR88Al9hwooBYkANEM1qaSCMKXaQoOAT5djCwVA0yWUENCUptevJJSRSygFCBEkwxYQUAqQ0txB9f3c3N/DDYpUsEXv4V47ZqRUgp0K6tatGzMmmQOcCYlEKj5z7FnB7wPmND1taKPMOnXw888/4dRTT8PPP/0cvXAHa0uK0W/PLnzQsDHSXSXZ7zgw+rXltsr6vx1rxjjbSEeUHa2C2rhzxIP9SRFar3M6wsx3tnXHuutZV1qMYbm5KI62vR106dIF/fv3p1Q7BZT3cRdterBc2/xM1m+I4awz6PNYKAgloMzzIKGglHAcKeZxbsgUoKCUshdLSOcdN+zqhHFzDuvmG6ZoQemLrIzzDPsELMoNOhxCCvN4Fc4jxVh047wveBmdkmsFKYR+BiLMSh0xRh5Tzm0upFMSEXzEJEeqvW/fPmiaFnbZnUgpMXPmzLDzdu3aFX0/jIMpU6Zg8uTJ5SpArK689NJLnuImTpyY4kqqD2effTZq1qzpSWY/a9YsTJkypRyqIkc7q1atQseOHbFu3bq42o0ZMwbz589HSUlJUurIzc3F6aefjnnz5unnfWWkffv22LRpE1544QX84x//QFFRURKq9IbP50P9+vXRqlUrdOrUCWeddRb69euHpk2bRm03aNAglJaWJtyvlBJdunTBqlWrEs4RiccffxwPPPBA0vOSo4sNGzbEjGnQoEE5VJJapJTo379/0HvRxo0bMXPmTCxatAgbNmzwfJPLRCgqKsIVV1yBl156CR9++CEyMzNT1lcqGT9+vKe40aNHp7YQQghJMePGjcOkSZMS+l6jc+fOWLJkyVH7Xk8IIYkwfPhwDB8+HKtXr8Ztt92GZcuWJeW7YaUUVq1ahTPOOAMtW7bE+PHjcfXVV2PixImYMGGCp++ww3H++efj5ZdfxnHHHVfmGgH7u3jPyxzuQp05PVz+CNdDg6Y5r+u4r784rqGZ10firtnRbzKxalNhpjlfB1/yiVpTsmskhBBCCCGEVG0o1iaEEEIIIYQQQgghhBBCCCGEEEIIIYQQQogn2rZrGzOm5NBWqNIjEP4kyNKCZIDRR6Et+OZQUsTaFcWjjz4aViQ0YcIESCkjtku2cHHb4a04ohXbAmeEE0QLaxAfAKxbtTZs6jrtBsJfqzGgAlCBgC6lVhpEjbrwZ2TDl1EfvprZSKvTAr6aOfagP6OjBt3GoPDPr1G8z7s01YmmaXjorgnIrFMH5w88Xxdl6wZD1PTV1PsTgDLEzsJYGRp0QbSmBCB0gbYSEoCCUtIQPipLhmhbJaNVYwsRLRWjEDCHA5qibMAhzbZk2o7pTqG2EICQhrZaWvPsbacLus32pl67aZ2mKFbFyC/Og6YJ+KS+nAGlwRRSCggEhILQAhBCAkKDUsJQj2sAJKRSgA/W+lAwpbKmvFwY8k1bSavM10qElWs7hZHGZFR3ufaKFStixjRr1qwcKiGkckl+02vUwJq1a3DmGWfGJaf7rbQUfXbvxMKcRqglZdDZhXvsu1OcbSuD3QPeg2NCFz++N5xI48lFhGluQbY71inUVq52zudm7cuKj2D03r0ojbShXEgp8e7cdynVTiGejjsg8q6WTLm2XpD++W7EhJNrB+Ux5drGTmLJtYVZmnFeYM13HH/W+aYt8tbLMs8XDMG2JdqGJZJwrzJb6qDs5YBjtRnnuNZu6DjXFcb5o3slB50nWzdCcb5fOGKUc4ord1Dmsku1ndtu5YqV8EKX07ugRYsWYec1bNgQfr+/TDJRkyNHjuCCCy7A4sWLI8ZUlfeCipR+/PHHH/jjjz9ixrVq1QqtWrUqh4qqD3fffTcefvjhmHH5+fn4888/0bx583KoihztrFixAt26dfMkzTV59913k15HIBDApZdeih9//NHTjfe8cOutt2LUqFEYMWIEPvjgg6TdyAHQz1OzsrLQsmVLnHzyyTjzzDPRr1+/hN73Dh06hPXr15epHk3TUiLVBoDGjRunJC85utiyZUvMmEjne0c7bdq0wYQJEzBhwgQAQF5eHt555x28//77+Oabb7Bjx46ERX2R+PLLL9GoUSO8/vrrGD58eFJzlwezZ8+OGSOlxJ133lkO1RBCSPIpKirCueeei5UrvX0v4kQIgb/97W+YPHlyCiojhJCjg86dO+Orr75Cbm4u7rzzTsyaNQvFxcVJyb1lyxZcd911uO666xLOUb9+fTzzzDO45pprUvJ9cszrMk7CXdiLcV1Gb6YiT3NevFTOaxThb/KujGs27q+kk/k9i1VruPVtXlCNMN/6rjzc9awI7eL5fr2qXFMghBBCCCGElI3IIy0IIYQQQgghhBBCCCGEEEIIIYQQQgghhBBSrXEPszr22GORnh5LmK1QfHCza1oyBzKF00cKzP/6QBL7KF9+++03vPLKKyHTO3fujEsvvTRm+5gDxWKNl3M0/2X/xgghjiAFS68MARwpDB1EmdX5GtTvdjvqnjwSdU+5BlmnXY/6XW5C/a63ov4p16JO20Go1eocZDTsBF/NBpasUClTTqhv1xZ/eRsZTbvGWIDIKKVw9033YP0P6yENMXVNf22k+fyQQkJCQgoJn5SQPh+k9MEnffAJH/zSB5/wW6+lMKf74Zd++KTfjpN+PTbCwy998Dti/dKebrV19O0TEj5h1CgkfNJn1esTEtJ47YOEFD5IKY1YH6TQ5dr6NEO2DaeYW6JV3WORJtKhoEFTGgJKg1IBKChoSoMGhYAWgFIKGjQoTSGgAE0FoCkFpTQooccqpaApBV1CrunzoRkDNYUh3tYsHa1mCLz1/4zhocagTlNYbm8/x05nbE+IyINA3RLQiFLQ5I8hrVCOO+64ii6BVCM8feZEO8aiNI80SDrSdCklli5figsuuCB6TS52BgI4d88u7DPEWm5BdXh5tXX7AytCuB7SeAjXz3APd1tnDp/xcMeHyxmuVlj1Bq85dxt32wVFhRi1N9ezVBsARo8ejebNmlOqnWI8rZ9yOu6MgkwNtvkyWCIN5z4oLNl1qFja3k9l0Hz9fEVaN3mBfR7jmOY8Os0biggY53fG+Y9+XuR4SPscKeRhnTVJI5erJmM5zXhh3EjEvOGJgAxapqDqzJuOCGOaubxBrouyS7XdfPfdd5G3o4NVX6/C5599HnaelBKnn366pzxe+Oqrr7B2bfgb81QWRBL+VST33Xefp7ibbropxZVUPyZMmOD5pjczZ85McTWkqpCZmYn169djyZIl6NmzZ4XWUlJSgu7duyMvLy9pOWvVqoV58+Zh5cqVOOaYY+Jubwq0O3XqhJEjR+L555/HL7/8gkAggL179+L777/HtGnTcNNNNyV8M4Enn3wyJTKqZHHmmWdWdAmkErBnz56YMW3atCmHSiqezMxMjBo1CnPnzsW2bdtQUlKCxYsX469//Ss6dOiAmjVrJqWfwsJCjBgxAr1790ZBQUFScpYHa9euRW5ubsy4zp07IyPj6L2RKSGk+vLjjz+iadOmCUm1a9SogQ8++IBSbUIIMcjJycH06dORn5+Phx9+GA0aNKjokjB06FBs2LAB1157bUqvLZnXI+LCeY00RtNw3yGHTHNe+DMl2+HE1daNRYMfId9aO66zeMF503fre29XH2ZN4fKG/a7cJdWO1M4rvL5ICCGEEEIIMaFYmxBCCCGEEEIIIYQQQgghhBBCCCGEEEIIIZ7w+Xw4sfWJMeOKD/wSZ+ZgOY01UCoOZ80fu4vxzab8OPutHEyYMAGlpaVhp0vp7U89kyE6LdFKsPnA5hDxoWX8M/sw5IYSulTxhA6hUt+iXT+4OgdCRg8qYZoSISAckiKn8tOH5v1fQ8OzHoFMrxN9GSMQCARw25W3AxCo4ctAukyDhCGwtoTUEhI+Q0yti6t9wn74pfkwhNpSl2JLhyDbfIRr54PPaqf36zNk2XYdVjsZ/LAk2tKuzxJqmxJtmMshIITPNUBSQkhT4KhLIn3Ch+OzjgMgEVAaNASgQUNA06CpAAJKl2orFYCm6XJtS6oNTd+dlKbPM6ZpmoIS9nNAGVJtGBJtzdobIsm1hRDGa3tnrc5ybU3TUFhYGDPujDPOKIdqCLGpTJJfKSUWLFyAYcOGxa7JwX5Nw3m7d2K78fkbTq7tlFC7hdTOweDOdu5czjyRJNzhZNnRHpH6cStdnbW765eO5wAwqzAff9u/z3in9kbdunXx3PPPUapdTqT6uPMkcXDVY8q1LQG0ENbnedjcwhkvLDm2kNKKkobQ2mptvLYl28Y0ZQuxQ4XGRoyw9NreHg6ZtjujFAJCiVCZtkOwba5mSw0upLWs9ipwrw9zPRvTzVmGRNt6n0lAqg0AHTt2jLgN3VxwwQX46aefws6bM2cO/H6/51zRUEqhf//+SclFwvP+++/HjPH5fBgzZkw5VFP9+OKLLzzFHThw9N4cjFQMvXr1wtKlSytccnro0CFceOGFSc/btWtXbN26FRMnTkRWVlaoVEkI1KtXD+3bt8fQoUMxefJkbNiwAYFAAPv378cPP/yAN954A7feeitOOOGEpNZW3jeE2LhxI6ZNm4YBAwZ4ih86dGiKKyJHA16E9507dy6HSiofUkqcffbZ+M9//oO1a9eioKAA27ZtwxNPPIFzzjkHDRo0KNPvpV988QVycnLwzjvvJLHq1PHggw96iuO5IiHkaOS5557DqaeemtDvW8ceeyz++OMPfmdBCCFh8Pv9eOCBB5Cbm4s5c+ZUyE17mjVrhrlz52LWrFlo3LhxufVbpmtY7gt7IbNDr83EI6MOuhbjvDlpJIF2BBl22AdExGtOUfuItgxeJOEery2adRBCCCGEEEKISXL+qokQQgghhBBCCCGEEEIIIYQQQgghhBBCCCFVGgFdeNuuXTusX7c+amzJwU0pLkaX9kHAad3F20v24/TWtT2n6dSpE8aOHZuCAoM55phjIs47cuQImjdvHlJHZmYmBg4cGFc/5sCxSMJhfSYiDt7btP9nlGolEJCOGFvwB9OD7RgIJyFxeu+u+Gn1xqBcRTtWI3DoT/jrtXRXadURNP5PKcCUEgpHv0p/XrfNINRtcwn2ff9fHPjhNahAceRlDEPu7lwsXrgEF188ABAKmgKkBJSmIIQuchbCEEEb608JQxStbCu5oYs2q4aCLoAMkjeHWb+2cNLx2pRKWtNdklYhrVfCkknK4OfGCEQpYEkdpQAAXbINZcggYUsgzfYZabXQvM4x2HL4DwgloJSAkgFI6LJKTQT0lkpfT9KsRwho0CCUD0JoUALQNAmf1KApqddiSLUh9DhlrRMNAtJaj0Jf0VBC6fUrBRhybXONANZkmDuwMiXcLnmniZ5bRHztmBF1MGtF8+eff0Y/ng369OlTDtUQEox5DEYl2jFmvceHm2Uc+2FuvBFJlv/GW2+gfv36eOmll6LX5CBfKVyYuxvv5jRCa0MYa47rNt/5na+dz2FNs2uN9nYSbTV4JVxssFg3eJW7x+u725uvX8o/jKcOHYqjEl3I+slnn8CfZg9JoVQ79Xg+1wMi7TBR5dvhjrFox531PqBgnZ/bn8/2aXrQZ7JQEEo/z1Pm3TfMKOHObb4PWGdExjmbvTzKlC8oe3rY9RNpVwsXKkKPHCt30HwRdLzZyxF2atBpLqxzG1tQbk8XQVKJRKXaADDo0kFo36F9zN/fTDq074BLL70UM2bMQK1atazpTZs2xSOPPIJx48Z5yhOLbdu2YcaMGbjyyiuTko/YfPTRR57Emt27d0d6eno5VFT9uOyyyyq6BFLF6dq1K5YsWVKhNSxbtgxvvvkmRo4cmfTc9957L+69916UlpZi8eLFWLNmDc4991x06tTJ883nkk3v3r0xd+7ccumrRo0aaN26NVq3bo0vv/wyZrwQwrOAm1Rd9u3bh0AgEDOuZ8+e5VDN0YH5fbz5nXxxcTEmTZrkWTrtprCwEMOGDcN5552H+fPnB51LVzYWLVoUMyY9PR0jRowoh2oIISQ5aJqGQYMG4YMPPkio/YgRIzBz5swKO98khJCjicGDB2Pw4MFYv349brnlFixZsgSaFs9tW+PnpptuwqRJk1CvXr2U9hMJT9dEnbhDE702Y/5NlJkjTH7330SE5E70OpyHZta1C685zGtGZRRqR8pBCCGEEEIIqd5QrE0IIYQQQgghhBBCCCGEEEIIIYQQQgghhBAP6KOc2rVrFzOyeP8vEdrHGDEWhFMP6a3NR6sOYNzQJsiu4+3PI7t164Zu3bp5rCc11KhRAxMnTkxqzpgD+yKITtfmrgGEITV0DGoTcA2Kc5g6hQIuuXIgZkyeGZKvJG+nIda2bNL6cyXtZKaaNgAAIABJREFUPGY9kdSfDrk2hED2abciu/ON2PXVo8jbNBdQsaUxAFCrVi2cfloX+Hw+aEqDTzjUzdIQasMQaZsCZ6XHKAHD/KjPU8Y8S+ZoLZ+5PNbKswsIkiMa/3NOM2sRIuS5LlqU1nawxeamRFtACEOkbcTrkm1AyuB4p5QbABrVboiDRw7g0JEDgIS+bYz9Q8IHKE3fn6D04ZxCIaA0+JRAQGj6/hIApA8IKAkJDRA+GGvTkGZr9jaHgBCmHBuAUOaSGANDBURZ5NqOfbsqyLU3bNjgKa5169YproSQ8FQ2ye8LL76ArPpZmPTEpMhJXRQphUG5u/FmgxyckhYsGHV+TLmfu89Q3O8vsUTbiRJrYLn9buts485h88Shg3gtP7aA1UlaWho++ewTdOnSJWxdlGqnnjKJ7YPOv8LNLptcW0WUa9ufxUo4PuPNz23j/MAWTutFOpfVltnb5wrWKYDwsA+GFW5HiHWdD5s/hetNzanYFtb5i31u6Dizs+q25NrWOZrdXzKl2iZz5sxB+5PaexZ/zJ07Fw0bNsTChQvRq1cva/rYsWPx8ccfY/HixZ7yxOLaa6/Fp59+ioKCAjRp0gQXXXQR+vXrR4lVGXnkkUc8xY0fPz61hVRT3njjDaxZs8ZTbP/+/VNcDamqTJ48GaeffnpFl4HRo0dj0KBBKZPH+v1+9OnTp1LcSOqOO+5As2bNMHLkSJSWlqa0r1NPPdV67kWg3qhRI/j9HCZe3Vm6dKmnuFNOOSXFlRy9pKen44EHHsB9992Hm266Ca+99lp84jyDzz//HA0bNsT06dMxePDgFFRaNj7++GPk5+fHjDv77LN5Xk4IOWrYunUrevToge3bt8fd1u/34+WXX8aoUaNSUBkhhFRt2rdvjy+++AIHDhzAXXfdhTfeeANHjhxJej9ffPEFzjnnnKTnjRdP10Qj4b7QGC5/uGszZp/uRhFyhVyrdNaajEtyznQJSLUjXRekVJsQQgghhBCSDHjFlBBCCCGEEEIIIYQQQgghhBBCCCGEEEIIIZ5p19aDWPvApjizGlK9mIPQwhk4bUndkRKF6f/Lxd8uaRJn/1WPeOXa2w5vxd6CXAhIS64tpPFTmNo/h6RZ6fMBAb/fF6kKh1DQpfq0BgHausHQ2uxta4oW9VRpaHL2eGg9xmDH5+NQuC223O/uB+/GMS2PgVKAFNKQPgPCFGmbQmcoYzd0SLRhyB5N0bZShoRaj5HCJRmJIrEM0iBKpzxSWKJFS6ZtirAd4sVwQm19+xgibeESaMMUcgfPN58LCBxX7zj8kLsamhYIWtVKKQjpR0BpkAA0AQgl4IOCJvRpAU3CJxU0TYOQgFA+aJpmrWMBBQ2AFBqEklCA8do4kpW5fLYs294WLvEmHHJtU76tDEGnKdd22m5hbz+rveu1RQLjX90oEUHcXQa2bNniKU7TNMpuSIVSmSS/Ex+biOzsbIy9Z2z0ehyUKIXhuXvwSoMGOCs9I6gsJ85FCCfXdlbk5f0g3DLE8z4STp7tVagNAGMP7sO7BYWe+wOAjIwMLFuxDJ06dXLkpVS7IijTcQeEP622ZoU/7vSUYfZbh1DCbGvJta1ugvcUwPjsVCKoFvPzVJnnmkFmbltqHSTZdi+O01UdJI6IvN/pUuxwy+UWaYvg+crZ1i3UVvYNa4SztSuXU6oN188ySrUBoE2bNhgyZAjeeecdT/EAUFhYiLPPPhsAkJ2djQ4dOuDXX3/Fn3/+6TlHLDRNw7Rp06zXzz//PNLT09G1a1fcfffdGDRoUNL6qi4UFRXh66+/jhlXt25dXHDBBeVQUfXD602z6tWrFySuJyQeunTpggEDBuDDDz9MSr7MzEyceOKJOP3007Fs2TKsX7/eU7vCwkJccskl+PTTT5NSR2VnyJAh6NixI3r06IGDBw+mrJ///Oc/1vPffvstZrzzZjek+vLNN9/EjKlRowYl7B6QUuKVV17BzTffjIsuugh79uyJO0dBQQEuu+wynH/++Zg/fz4yMjJSUGliPPbYY57iHnjggRRXUn5omoa8vDwcPHgQhw8fxqFDh3D48GEcPnwY+fn5OHz4MAoKCpCXl4eCggIUFBSgsLAQBQUFKCoqQmFhIY4cOYKioiIUFxejuLgYU6ZMQdeuXSt60QghAGbPno3LL78cJSUlcbfNycnBsmXLeONSQggpI1lZWZgyZQpeffVVPPnkk3j66acTOo92c+211+LZZ59FnTp1klBl8khYsG1+1x/j2owe6vH6TKxrrOGuicR7eS744meEjqK3tf6OI2xTSrUJIYQQQgghyYFXwQghhBBCCCGEEEIIIYQQQgghhBBCCCGEEOKZdu08iLX3b3IYcONAOOR57llwjtkKo7M0fkz7fC9uuLARatWgZDYeufa3O1dZ20sY0mdL+GwIEqUwB6oZ0mZDhPjjijWhffvSkdHkZLsDaAD8+vaVel7DnRwq1xaO586fQgGQENAACMj0TDTr9xxKDm/BlrcvjriYJ3fqiBv+er2+XIbdUEEBQkFpApohgHbWYgmYTdm2vkJ14bQpdpT6gEkppNv1aK9fuA8DYU9USl/P9hqFJdd2bAtrmwjHKyEdcWYbafUgzazCHooYTqoNCKT509EysxV+O/grAtD0ZZJ6voAWgE/qi6Ipow4FmC5xnxDQlLFvaLpwW+9dX8eaUJBK3/pCKKt+s42+Tk3JublfKAhTEq0QW66N6HJtGFvQOSjT/bqyUq9ePU9x//d//4frrrsuxdUQEp3KJPkd848xyM7Oxo033Oh5YHsAwPV79+Jf9bNxUUbNkNKcJbrf7sNJthFmcdzzo70PhVsdsUTakfsJ5eb9e/FZUVHE/sNRp04dfPf9dzju+OMcuSnVrkg8H3eAt50laFZ4gX00sb0t0zZizG2tlNGXIZuGecy4bqIR5LG2CxfS/pxXVq7QBQu7iHHsb+Ej3Xt2GPm1OVWY52ymFFs/t3MumvPcLiirdcMVl1Tb8StNWY63qdOm4pNPPsGBAwc8tXOyb98+LFmyxHO8lBKZmZk4dOhQ3H0VFxdj6dKlWLp0KZ566imMGTMm7hzVmSeffBKapsWMu/TSS8uhmurJTz/95Cnu/vvvT3ElpKozd+5ctGnTxpN42U3Lli1x2mmnYcCAARgyZAiysrKC5m/duhUtW7b0lOuzzz7D3Llzq837Srt27bBt2zZ069YNGzZsSHr+QYMG4dRTTwWgv58UFxfHbHPJJZckvQ5y9LFmTeh3s27cxzqJTpcuXbBz507ccMMNeP311+OX5gH49NNPkZOTg5kzZ1aKm8Zomobly5fHjKtbt651k51U8ccff+Djjz+25Nb5+fmWzLqwsNCSWRcWFlpC6yNHjqCkpATFxcUoKSlBSUkJSktLUVpaikAgYD2U0m8CqZRKaLt54ZxzzsFvv/2Gxo0bpyQ/IcQbN9xwA1599dWE2vbu3RuLFi3iTScIISSJSCkxduxYjB07Fh9++CGuuuoq7N+/P6Fcb775JkaMGJHkCpOLp+szbjyGR7s+Azik3uEuFsbqI9mnyDH6jnSNJpG/1eD1RUIIIYQQQkg0+E0fIYQQQgghhBBCCCGEEEIIIYQQQgghhBBCPNOmbZuYMVppIUrzd8Kf2TRGZBSbX9DsMHGOSbqnTxcVH8gL4P8+3YNbBlBqAHgY0KeA7fnb8efhbbog2hQTB4mehSFttsWBEvprIQR++PrHkLQZjTpA+DKsGKUMkbTwOauDqYC2xIvWWDhTUeoUc0vjpQSUZuQG0uq0xLFX/A+/z+wddvkfe+Yx+Hw+XYZq2LylKXQWCj6YolR7+ZQl37YHJyoYom1hipl16bM0LNPKPY5PhH1qiCNtwXbQeEenKNvxf1vUaAq1zUwiOFq4pxlyxwivzbxNMptiZ8EOFJQUAEICmv5DCIGA0qAA+CCgQQOkgk/p60sTGqQClJDGOtG3i1IKSiijhTR06PozKM3Yz8w1bRzMpkxSwJByOvYLKzJYrm1JNj3Itd0cDXLtCy64wFPclClTKNYmlYLKJPkddd0oZGdnY+iQoZ4ko4D+SfO3/ftwsF4WRtSqHTEu2tlLOPl1LMl1tH7CtYmWw9kmXJwCMHLvHnzrQdLnpEGDBlizdg0aNW7k6ItS7cqAZ3lDpM/FVMu1nTVacm1AuNqb51HWaagKMx0wJNuu5bYOttCa4nFEhF89wspj7b/Ksc8btQrHwScgzAbWeo8q1RYRpNpB55LejzerH8fxVjOjJn766Sc0adIkattkcPLJJ6Nnz5548cUXy5TnnnvuwcCBA9GmTezfP4nOyy+/7Cnu0UcfTXEl1ZOioiLP5xx33XVXiqshVR2/34+1a9eiY8eOnuTaDRs2xJ133omxY8dCyug3omvRogXeeustzwKryy67DPv370fdunU9xR/tZGZmYu3atRg5ciTmzZuHE044AWeddRY6d+6MFi1a4Mknn8Q333yDvLy8uPL2798f7777rvV66tSpntqNHDkyrn5I1eTXX3+NGVMe54FVDSklXnvtNdx8883o378/cnNz486Rn5+PSy+9FH379sX777+PjIyMFFTqjVdeeQWlpaUx4wYMGJCS/gsKCnDnnXdixowZKCgoSEkf5UVhYSE6d+6MP/74A+np6RVdDiHVjgMHDuCMM87wfGMjJ0IIPProo7j33ntTUBkhhBCT7du3x/17MQC0b98ec+bMQbt27VJQVfIRjr8lSXpu69pEmGs05vWRaN1GukjovQBvxCHT1tMmdp2Q1xcJIYQQQgghsYh+FZwQQgghhBBCCCGEEEIIIYQQQgghhBBCCCHVDudgJvc4qDp16qB58+Yxcxw5sClmLyGoKPPc1VjC7dDYVxbuxsGCQKwSqw2xBpmt/HOpJc4WQaJnYXqejde2uBmO53t37g1NKn1WO+WQDyqh7Il2hcb2lFEG80mEV5PqNfgyGiA964SQVgP/MhDdzugOYcidpZCQlrxa6jJxKSGEz5qn/5SQ8BmtdKG1T0hIqU/xSQkhJKTwQUB/SBHh4Z4v9bxS6v0Jsz9hTId01CKMOLs+Xa6txwndfg0p9bqFo14hvEm1hfH8+KwTEFAaNE2DBuOn0h9KKWgqYExX0KBBKf1hPtd/AkrTdC250qApAEac0kxhOQBjsKc5EFQXm+v/1/8z5ihzfvBPa78KY7ANkWya8WF2rkhS0MpCVlYWMjMzY8Zt2bKlHKohxBueBzZ7MVOHzAo/M9L0QZcOwsJPFsLv93urySjrgYMH8Er+4YgOYvcj0nTzIR2PaHGR2oXrz2tdTgIABuTujluq3fyY5tj0yyZKtSsx+me+h/Ub7biL0Ny+YUfo9Ej5LUG0o60liw7q1Cmbhi2jts5bhKM04ZhnHCNShtxUxO5VGGd7xkM4IxzHmXm+5Wpn3VjGuBmIfp5l/JPCdX6M4DpcJ9DuvNYaEMJulySptjO3m8aNG2Pp0qWe2peFW2+91dP5Syw0TTtqBCqVgc2bN2Pbtm0x44499li0aNGiHCqqfmRkZHgWCz/88MMproZUB2rVqoVff/0VEydODCv1lFLilFNOwcKFC7F7926MGzcuplTbZPjw4bjxxhs9xWqa5vmmUFUFKSXefvttFBYWYu3atXjxxRdx0003oX///vjf//6Hw4cP45VXXkHLli1j5srIyMD999+PDz/8MGj7fPLJJzHb1qtXr9oIzUl0duzYETPmhBNCvzcl3ujatSt27dqFUaNGJfx77aJFi5CTk4P58+cnuTrvPP/8857iJkyYkNR+Dx06hCuvvBL16tXDyy+/fNRLtU127tyJXr16VXQZhFQ7vvzySzRv3jwhqXZmZiaWLVtGqTYhhKSQgoICjBgxAjfeeCNKSkrianvxxRdjxYoVR+V3wqm8/hXx2qh5fSFS38afXriSeX94wZU/1rUqSrUJIYQQQgghqYRibUIIIYQQQgghhBBCCCGEEEIIIYQQQgghhMRFm7ZtYsYUh4i1Yw12Ch51FX5QVbSRXLac71BBAM/N3xmzxupEpMFmmw/8gh15O/S1Kg0ZoSEPBEzhoLQH5ilTFmhvhYLDoTKMtLrHGH0KQAkoJXSBNYTt1Bbm/8KrSYV7njD1ogqQyvFaX766Jw0NqsHv9+Pe8fcawkNzuQzJoiWpNhTV5nT4rOX3SWGLtg2JtfnTknILW5Ad6eGT0hJxC1PKaPXrCxJpC2H3KYTPyO0UahviR0P0KAD4nEJtU0IpYCyTtNZlsIrSMdVwQ9arkYX6NbKgIaDLsYVCwJJnB6BBQdMCUFDQlEIAGjRlCrQ1QCnoym0YQm4YbQ2BtdDbQShDqm16sx2ybKdc2xRvq1CpdjDGfN3gHm7WUU1+fn7MmNLS0nKohBDvVCbJb+/evbF0+VLUqFEjdj0O/nnoECYdPhj1rCORcebJGrMeJAaO0UYAOKI09Nm9E5viFBm0adsGmzZtQt16trCPUu3Ki+fjLkli+5DjUSBEru1sG1RfyHlgsKw6SLAN8+Yg9lmM8xzQkmgL+/xMz+d4GOdP7ofdt/4Imu84t3IvpjBKDJJ6exRqO9eFW7SdKqm2Sc+ePbFkyZK4bjgQD36/H6NHj05aPqVUQrKs6ohXMditt96a4kqqNyeffLKnuH//+98proRUJ+69914UFhZiwYIFePbZZ/Hkk09i4cKFKCkpwerVq9G3b9+E8r744ovIycnxFPv111/jrrvuSqifqsr111+PP/74A3v37sWUKVMwevRodO/eHR06dEC3bt0watQozJs3D/n5+XjkkUdC2nv5/OvQoUMqSidHGZs2bcLu3btjxnXs2LEcqqm6SCkxZcoULF++HA0aNEgoR35+Pi655BL0798fRUVFSa4wOnl5eVi3bl3MuCZNmqB169ZJ6TM3NxeDBw9GdnY2Zs6cWSW/v1y1ahWuueaaii6DkGrD+PHjce655yYk6O/UqRN27NiBHj16pKAyQgghSinMmTMHtWvXxttvvx13+zvvvBNz585FnTp1UlBd+VDm62BxXp9x9x2XYDsZOK4FeRFqJyrVJoQQQgghhBCvUKxNCCGEEEIIIYQQQgghhBBCCCGEEEIIIYQQT5hDndq1axcztmT/L2GmukxxsbAGeIVpI0TEWYDA9M/3YNP2Qu99VQPcg9lKtVIs3bbElh0qAaEAW1SoC5vNtqYoW8IUbxvi6LRQMV9p/i4AjgF0QpdrK6f60+lBtrzabsG2c6bRyPzhkDcCQNZJwwDhs15fNnwwjj/xeNg6aVtqbUrChSkNN2SLtpBRV5UK4bPE1sEibuPhWB/Wc9fDkj0GxZoyb9gibVO07RB12zrsUKG2HuNzLJNDgB5GPWluPyEEpCE5tx2Weptjs46DpiloUAhoAWgqYEiy9Yc+7lLTpddKGdN15bWmDHE2NJiKbVO8rYx5+iYz5dlGNuOnLtrW87rs69Y2V8Y/a5IKfqJcP937SDg5d2Rhd+VgwIABMWN27NhRDpUQEj+VRfLbpUsXfP/D96hVq1bsehy8kpeHew8esN9Ho5QZTnIdj3A7EuFyufuI1M5kv9Jw9u5d+DMQiKvvrt26Yu3atUivke7IS6l2Zcfz+k7ScRcy3XyqgmUOAiJ4mgpu7/wXVJpDeO0UcAeLtl31C0BId1Zv/8IlDRJpu4TZ1kTHqYvzvchaN85V5JJqB62TFEq1TXr16oUlS5bEfcMBL30//fTTkFJi+PDhSct7/fXXJy1XVeaDDz6IGeP3+/H3v/+9HKqpvlx++eWe4g4cOIBdu3aluBpSnZBSol+/frj99tvxj3/8A3379oWUZRs6LKXE/PnzPZ9bTJ48GfPnzy9Tn1WR7OxsjBo1Cq+++ipWrFiBtWvXYuXKlZgyZQoGDhwYdjvt3r3b0022LrroolSUTI4Sdu3ahT59+qBNm9g3wASAbt26pbii6kH37t2xe/duXH311Qn/rrtgwQI0bNgQH330UZKri8ykSZPs70ujcMUVV5S5rz///BP9+/dH48aN8d577yEQ53cRRxvTpk3DCy+8UNFlEFKlKS4uxplnnokJEyZ4ei9zc9ttt+GHH35AZmZmCqojhBCydOlSnHnmmRgyZEjcbWvVqoVZs2bhmWeegc/ni92gkpPK62Fe5NROyXWI8Fol9oh4NcXDTZaTIdTmNUZCCCGEEEKIVyjWJoQQQgghhBBCCCGEEEIIIYQQQgghhBBCSFy0axtbrF18YFOcWR1iOmuScEcgxHQXZL+zNZOlAeC+aVvirKHq4xzg9vWOFcgrPmyImoVj7bmGuDm2g+U0dAyWa9c5dH8o3v+7Hq+ccm0YwkDTeChCnY4KsJWhQZVbA/es7azg+EtYBSV9qJHTHoAugLrz7jthCqWFkJaoWgqfIakWthzREGM7Nda6uBq6CFu6xdfSyCXt+SL8w4wPekhT2u2zJNdCOmXarvxCorCoEL/98ivW/bgOG9b9hF3bd0PTNGM962tBby/tpTCl3aaQWwRvD6dUGwDqptdDVs2sIKF2ABo0TYNSGjRoCGj6T6V0gbYp2FbQfwYsObYWJOE2pdpKgyPelGrbymzlMK5bGm2lgnaJELm2c3cx2zrl2kG72NEl1/b7Q8X1burVq1cOlRCSGJVF8tumdRts+HlD3MfLrIJ8/HX/vrjaeJFhl+URq2/A9vPu1ErRe9cu7DM+L7zSt29fLF++HNJnDzmhVPvowYvQAEBksX2UnS2SCCFkmnneB4dIWthtw9UXIrl21eq+gYgtcHBKr70dK5EIlWiHqcv6nSX4vcYt1LZE3WHqD1oP5nYoB6m2SY8ePZCXl4exY8d6bhMNn8+H2bNn44477gCg39CgS5cuScm9atWqpOSpyrz77rsoKCiIGXfGGWd4OrckiXPLLbegSZMmnmKbNGkCn8+Hs846Cxs3bkxxZYQkRo8ePeK6WcKQIUOwdevWFFZUPZg+fbqnuGuuuSbFlZDKSF5eHoYNG4ZmzZrh888/99yue/fuKayqeiGlxNSpU7Fs2TJkZ2cnlCMvLw8DBgzAxRdfjOLi4iRXGMrUqVNjxgghcP/99yfcx+bNm3HuueeiRYsWWLBggfW9dXVgzZo1FV0CIVWW9evXo0mTJli2bFncbdPT0zFv3jw899xzKaiMEEKqN0opzJs3D126dEGvXr2wfPnyuHO0atUKy5Ytw9ChQ1NQYcWR8HUxj3+uEHStwmubCMJtL49ESIZQ26ybEEIIIYQQQrzCv4YhhBBCCCGEEEIIIYQQQgghhBBCCCGEEEJIVNze2nbtvIi1NyLIqBeR8DEqZLb5RNkzhLJEzUIpKCEMy67Ot7/kYepnu3FNn0Yx661u7CncjR93r7bky0JIADJI9qdLmU3NtICEKYt2DqQT6HV+T0x9OljOUXp4B4r3/Y4a9U+0hM7WplGwDN2Go9vGGhwXRqwtzMaO+UoDhIRSpQAUsjqNwq7P7kLffn1xYtvWRg+6lFlp5qBBczcREFBQxn4kpMDKr1Zi+/YdcKmb9f+bB4JyTncOKIy0r+tx/S6+EBkZNa1FVPYa0NeRtWTCWg/rflyLN2e8hc8/+Rybfg6V1deqXQvdunfDoL8MwrCRw1CnTh0rh7DyC1v26JSkB0WaZQg0y2iOfYX77CB9FUMoYT3XNGFNU8b61KBLvAENGgAoH6SxfpWu2NbFskJB6Wte3wKWFNy5xpSxuYUl2hbGsW62C13NSp+vlC2pDN4ErvzBOSLmrWByc3NjxtSoUaMcKiEkccz3HqVinBO43uLtBK75QbOM3K6Zxjt8UI7mzZpj0+ZN6HBSB+zZs8db8QAWFRXiyn25mJadY93PIREdf3m9w5j9/BIoxaV7dqMo1np3cfnll2Pa9GnlKvklqUEYn4sxcZ/sWwkQcWcPOcbCTTPbi+Ba9M9/FfreYJ22BX/eO2+6Yba3TgVVlM9vkciR6trHhfnrRpg+RGh8OCE4zPYqOE/Q+UoFHG9+vx9PPPEExo8fj7PPPjthgXWTJk2wcOFCdOrUKWj6ihUr0K5dO2zevDmhvCbFxcXIy8tDZmZmmfJUZR577DFPcY888kiKKyEAsHr1as9ybU3T8NVXX6Ft27a45JJLMGnSJDz99NPYuXMnioqK0KBBA1x77bXo27cvfvzxR2zfvh2NGzfGqaeeCill7A4ISQLTp0/Hxx9/jAMHDsSMLS4uRvfu3bFlyxaK/MvAhx9+GDOmZs2aaNGiRTlUQyoLpaWl+Pvf/46XX34ZJSUlcbWVUiInJydFlVVfevTogT179uCaa67BzJkzvf3u5eLDDz9ETk4OZs2ahX79+qWgSuDPP//0dNOD1q1bIysrK+7869evx+jRo7Fy5cqE1kFVYMCAARVdAiFVkv/+97+47bbbEAgE4m7bsmVLrFixAk2bNk1BZYQQUn3ZsWMHZsyYgalTp2LdunUJ5znnnHPwzjvvoGHDhkmsrvLg+dpMMvqpLDcQd91olRBCCCGEEELKGzH+v/2s35CObdsAzVrWTTjZwX2FgBKo1yAjKcUlE9aWGKwtMVhb4lTm+lhbYrC2xGBticHaEoO1JQZrS4zKXBtQueurzLX1aPYA6mTwD00IIYQQQgghhBBCCCGEEEKOZhRUWGmecxCW02m5detWHNvq2Jh5T7zuV8j02mF7DH7uMC4re76CZs9TylGR0UYZg6mVBkAzmgaMdvojI11g/oMn4fgmle9aW0VRqpVi1k9v4kDRfkukLYWuzhZCwCd81k8pJaT0waeMn0LCJ3zwST98UsIHP6SQuKLXVdj1566gfuqfNhpZnUYZMmQJIXzQ7YQCgASEDwKa8dwUQOtyMF0iqEuabcuirlkMxtgvNM0IU9jydj+8+dZz6H1eb1t4KAClKcPprUsMlWufEhC4cthV+PiDj1Ox2rFm849o1KSx9TpIpG0Vqc/YtWMXxo1SGjwUAAAgAElEQVQZh/lz53vOn52djYcfexhXX3uVvj2tdepdqm1O/eK3/6FUlsAHH3zSBykkpPDBJ3zwS/25NPYFe540ntuvhbBjdVG7MQ0CQhqydgSL2p1ScCGkXb+5jhzrLbh+061tL4dzudzS0HCiyjKJtUUZ20fg73//O/79739HjZFSJiSXIKQi8DyQPNLhFKV5uMHjIdMUkJefh5M7noytW2KLpZx0SEvDuw0bwReaskIJ8ZAL4LviYly+NxclcQ7cv+222/Cvf/+LUu0qRlwCh3CbLs7jLmS6+74ojnqsM7EoNQbf7iTKAeiuPRFxhXvfjSD8dx8LkY4N53lIZZJqh+PNN9/ExIkTsX79ek/7TO3atfHYY4/hjjvuiBhTUFCA448/Hrt27YoY44UvvvgC55xzTplyVFUKCgpQp04daJoWNS4rKwv79+8vp6pIqj8HpZTo0KEDJk+ejD59+qS0L0IA/WYJPXv29HxO0bdvXyxcuDDFVVVdGjRogH379kWN6dSpE3744YdyqohUJJqmYeLEiXj88cdRWFiYUI5TTjkFq1evTnJlxMmyZcswcODAmMduNAYOHIjZs2cjPT09iZUB119/PV577bWYcc888wzuvPNOz3lXrVqFG2+8kfsWgCNHjiR9uxFSndE0DZdddhnmzp2bUPshQ4bg7bff5s2ICCEkSRQWFuL999/H1KlTsWjRopjfQ8bi1ltvxeTJk5GWlpakCisv5XnjmYoUbKfq5uW81kgIIYQQQgjxyoSXLkJSvw2sl12zUkreANaWKKwtMVhb4lTm+lhbYrC2xGBticHaEoO1JQZrS4zKXBtQueurzLVJHy9OEUIIIYQQQgghhBBCCCGEVCcEgObNm6N27XDC7GCKD/wSZqrLbhuS3fnKEAOr0Hl6gCkkdmcx2kGgsFjDHS9tRnFp2Qb4VSW+3LbYkGobWmMhAQhDfKwLjqWwtMQQxiYTAIQhRtaF3BJCCviERPc+3UP6Kdq9Vn9i5Ichy7bFxwq2VNuYbYnWBYAArI0rzD95Dd3mCsp4rRd52uX/RZ8+59lyZqXLvIWQ8EkJYfjahTCWx4gJ1jQnH70vYy0IUyatL7+QhkpcCqz+9nuc2/3cuKTaALBv3z7cdvNtuPG6G1FSWopwUm2z/2hSbQDYvPhXaAENCho0pT+U0qCpAAKaBk0LQFMaAioATSnjuWY8t1/r6HmUUvrgUaVBQUFp+rYzt7gpOof52hLom3EqRJAZJNp0v7W45Z0hnkwPAt5KQP369WPGlHUAMyHliedB0M77bgQliJI7gjA/aLoAMmtn4ueff8ZJ7U/yVovBupISXLh7F47A/Ey0S7LfX0PLjTTPC9HOmJx5hbBff3mkCCNy98Qt1X7woQcp1a6i2Dew8EC4Yy/GcRfzZhXmzmnkDr7Zh7CmhdQo7BjHmWnQv+gHmYjvEW4dmbPc/bpqCWlmLo9ynYsZN7WpbFJtABg5ciTWrl2LgoICrFmzBi+88AKys7PRvHlz1KxZE0IIpKen4+STT8ZTTz2FQ4cORZVqA0CtWrWwfv16jB49GsOGDcOtt96K+++/HwsWLEAgEMDBgwc91TZs2LAyy7mrKo899pinc8HLLrusHKohJpmZmSnNr2ka1qxZg/PPPx9nnHEGduzYkdL+COnRowcef/xxz/GLFi2KK57YFBUVeRLz9u7duxyqIRXNq6++iuzsbDz44IMJS7XT09Px6aefJrky4qZnz57Ys2cPRo4cmfA5+vz585GTk4NFixYltbb33nsvZozP58Ptt9/uKd/ixYvRvn17dOvW7aiUagshIKWEz+dDWloaMjIyULt2bdStWxfZ2dlo2LAhmjVrhlatWnnKV6dOHUq1CUkiO3bsQKtWrRKSavt8Prz88st45513KNUmhJAyopTCV199hRtuuAFNmjTByJEj8fHHH5fpmnRaWhpefvllPP/889VCqg2U7/Uy9zWMaNcvkt0HIYQQQgghhFQG/BVdACGEEEIIIYQQQgghhBBCCCGEEEIIIYQQQo4upJRo07YNvv/u+6hxxQc2IqPRKR4ymqY92EK7CDJIPdKMd/50Poc1TQBYv6UQ90//Hf8cdbyHWqo2G/auw0+56wypHwAhIQ3hMwxZtr7edIG2FALS+GeJoYUtCxRCYM+uvZg3bV5IXyUHt+hedE3Z4kNAzy8llHJLA91mRMfAd6WMgYcKUAJQGiCEIVs22+r7zOALO+l9GHUqY79QRltTPqoE7BqEc79JDdIQaVtdOcSS5vpZv249Bve/DIcPH064n7feeBtKAVOmTnHJH02iS7WFEBh40UC8uuBldD2nK5TU22pGhAbHCoQAELCOSyU0/achO9fF3D5IYcuylR0NTQESGgSksfUEhLCPY1OKLSAs5bZZrRLKsRzKWgJl7CtKKYQM5Izm9a+keLmJASUR5GjDfN9RXsTPYeSzztOGkNzm+4crQJjvTUb79Brp+OGHH9DrzF74+uuvPdf+e2kpeu/eiU8aNkImzM/PMPUmgWifTMK9Doz3t3mFBRizfz/iURsIIfDvZ/+NW265pVJJfknyMT8fPRHhhhXRjr2ox52ZwyXXVtY5XvBz87U7X3CJYT7rHfMS+cyPtq97OQ6s+s1lFK554d7TULmOt4yMDHTs2BEdO3bU3xfKSHZ2Nl599dWw81auXOkpx+7du3HSSSdh+/btyMjIKHNNVYkpU6Z4ips4cWKKKyFO7r//fvy///f/yqWvFStW4JhjjsHjjz+Oe+65p1z6JNWTsWPH4vPPP/csfL3vvvvQr18/nHrqqSmurGoxe/ZsT3FXXXVViishFcn8+fNx0003JeXGCa+++ipycnKSUBWJhZQSb7zxBm655RZccskl2L9/f9w5Dh8+jAsvvBCDBg3CrFmzyixs/vbbbz3J+rt06QK/P7py4qOPPsIdd9yBzZs3l6kmN36/H3Xq1IHf70daWpr1SE9PR40aNYIeNWvWREZGBmrVqmUJsWvXro1atWohMzPTel23bl3rUadOHdSrVw+ZmZlxf4faqlUrbNmyJWrMcccdV5bFJ4Q4eP/99zFs2DAUFxfH3TY7OxtLly5Fu3btUlAZIYRUH3777TdMmzYN06ZNw6+//pq0vI0aNcKcOXPQq1evpOUk5QsF2oQQQgghhJDKDsXahBBCCCGEEEIIIYQQQgghhBBCCCGEEEIICYtThud267Vt0zamWLtk/y+Iar80egkxQyrXPCvEYeMLyWFUK4RLyq1XPfurXLRvURPXnt80as1VmZ35O7B46xcADLWyELrsGQJSSghlPIdDNq1M6bShaBYSAhKBkgA+e+8zfPLeZ1jz9Zqw/Ul/TQB2e10wqPcO6KJpZW1Xsz9lVODa45ziQCkAJQFoCGMlRL9udfQwKaE0sx9D1KiEw2eoS5yVMsWLqR4OKAwFq7BqdSoUCwsKcM2IayNKtc8860z0PLMnchrloLSkFL9u/hULP1qIbdu2hcS+/ebb6HFGD9z815tD+okl1YYCGjdpjA3/+xldzjkNQhPQfJqxLxiFK3sfUkpAE7p2W1OAELqJWykFTSj4oAClGSJzqUswhS3DVMa/UP2mfrxLYa+voFkGTqmmMnYbS65t9mEKul1CS6s3p+AzQSuuUCJkd0wGbdu2jRmjafEodAmpPFS05Ff6JJYtX4b+F/X3LAgEgN2BAM7ZvQufNGqMbKeUye3xdb5XJeb4RYg3Vzl+uuZNy8/DwwcPxvUuJqXEtOnTMGLkiOB+K5HklySXMh13QEyxfbjjTk9li+2t3K56gqT7Inatzn0zUr9lJe79X7lem8+dv8K4ZPxBsdXseOvevbvn2P3796NXr1745ptvUljR0cVPP/3kSbjZunVrNG7cuBwqIiZjx47Fk08+ib1795ZLf5qmYezYsWjatClluySlLFiwAC1atMD27dtjxiqlMGTIkKQLWKs6c+bMiRnj9/vRpUuXcqiGlDcrVqzA1VdfjU2bNiUl38iRI/m5UAH06tULu3fvxpVXXom33347oRzvv/8+atSogSlTpmDUqFEJ1zJhwgRPcXfffXfEee+88w7GjBmDrVu3JlyHmwYNGuChhx7C7bffnrScqWDnzp0xY7p27VoOlRBS9bnlllvw4osvJtT2rLPOwqefflrmmxEQQkh15dChQ5g9ezamTp2KL7/8Mun5+/fvj5deegnHHHNM0nMTQgghhBBCCCEmFGsTQgghhBBCCCGEEEIIIYQQQgghhBBCCCEkLgSAdu3axYwrPvhLhNYKUa18QdHhhHou4bLSXPJtU+xnSoz1/ia+tQUtcmqgT+fsmP1WNQ4VH8KCXz+EpgV0ObbQJdmAtOXaQpeDmvOlIYKWQp9nvt61dRcevvFR/LHpj6h91mjU0RIdO+Xa9uYTEFLYMQpAkFTbFKs7nisBXagtjb0nWK7dulkajm2YZouahbL6ETCFyzJY5iyEQ1waKik89rhjccngS0IX0ClOjOU2VEDt2rWNdW7jbDb5qX9h8y+hwqkTTjwBr09/HZ1P6xzURkAg8K8Ann/2BTxw7wMhcuX7770ffxl8KZo0aWIcD6YwHbbE0SFztKSPRge9z+oNLaBB+DRzlVtCbV0SrqCUBiUMoTak4UZX9vpVCkpo0JRPjzdk1sooQihdhh8swBaQQTJaQ65pStGFgjCOdSVsObd55FuubFOubUrVo1GJ3ZTHHXecp7jS0lL4/fzTcHL0URkkvx99/BEuH3E5Zs2a5bnuA5qG3rt2YkHDRmhmHnsuWa6z64TfZqKcApnzhQD+dfgwnj18KK7Ufr8f8z6Yh759+7ryVV/Jb3Uh7uMOCBXbRznu9GbRxfZWDvPcwjiHcNfn3Le8SrZDFyH6siYq4Q6SaUcSagPh1yHs5Y63jqp0vNWtWxc1atTAkSNHPMV/++23mDFjBq688soUV3Z0MG7cOE9xlV1YWFX573//i6FDh5Zrn9deey3at29P4S5JGVJKfP311zj++ONRXFwcM/7XX3/F7NmzMWTIkHKormqwatWqmDEtW7Ysh0pIebJp0yaMHDkS3377bVLynXLKKZgxYwY6duyYlHwkfvx+P9566y3ccsstGDRoEA4cOJBQnuuuuw733Xcfnn322YTeSz/99NOYMRkZGWFzv/766xg3bhx27doVd7+RaNKkCR577LEyycLLi7Vr13r6rOvfv385VENI1eXQoUPo2bMn1q1bF3dbIQQeeughPPTQQymojBBCqjaBQACff/45pk6dinfffReFhYVJ76Nz58548skncf755yc9NyGEEEIIIYQQ4oZ/PU0IIYQQQgghhBBCCCGEEEIIIYQQQgghhJC48SLWPrJ/YxwZHcJt0xWnLEMdbKmycrn8TOmyK4djni77FQgo4I7/bsLUMSfh9NZ146jt6KagJB/zNs1FUUkBhJCQwpBnmwJjQ6ytC6YFfEJCKXPdGRJlQ64tIPH2f2bFlGpLf03UO+UaK7e1nSzBoL2ddZ+zI8bC2JamW1u3KxttNTsPdNm2AnDeKbUtCbMuZXSmcwq0DWmjZsoWzWJCl6VN2zYY/+h4fX80y3ckNoXkEV2IYVyOwUJEgX179+KFf78QEteiRQss+t9CNGzUKEiobbb3+9Pw97v+jqysLNx6861BbfPz8vHMU5Pxz6f+GbdUGwAGXjIQc757B8e2OVZfwxogpIQGDQICmtVGGltAg4SEggalCSgpoBnrzGfJ0DUoJaE0BSH1rSZhyq8tvfb/Z+/OA5so8zeAP++btJQCLZT7vqScIogIihe6IojguQgL4iq6Krio64GuuK4rArsgLgui7io/1wNFxBUUBZRT5FS5BIFSkBt605s2zfz+mCOTZNJMSpK29PnUMcnM+77znSNp0pZnfJ7fWpC2b4C5kVWp+AdRml8kfEK6jW1VAiyrYvbt22ernW+wOlF1UhVCfhd8vAANGjTAW2+9Za8OAPmKghvT0/B548ZIdsZ4vuf4fjsLtA2B2HgpMl8P4q9nz+K9gvzgnUxiY2Oxdt1aXN7vctOYDPmtSfTjVuFge2GabzV+gGB7y3BtbZxyA7VFBWo2rTec/AKz4f88MN5veIoot6Zw11idtGrVCqmp/heXCWTBggUM1tasWLEiaJuYmBhMmDAhaDsKv7vuugsrVqzAQw89hNOnT6O4uDji63S73Xj00UexadOmiK+Laq6WLVvi008/xfDhFhcgs/Doo48yWNsmt9uNU6dOBW03YMCAKFRD0ZCWlobRo0dj1apVIb/HtdKqVSu888473hdPokp1zTXXID09HaNHjw7pYl5mp06dwm9/+1u0bt0ab7zxBoYOHWqr3+eff24rIPH666/3ejxnzhy89NJLyMzMrFC9Vlq3bo1XX3016hcdOR9z5syx1Y7B2kQVt3HjRgwaNAgFBQUh942Pj8eKFStw1VVXRaAyIqILU0FBAVavXo2vvvoKb775ZsTW07p1a7zyyisYPXo0pJTBOxARERERERGFAT+BEhEREREREREREREREREREREREVFA5pA3c7yHnWDt0rO/QnG7EDwh0ne5YlqZ8GnmHZrtvVCr1i/g0RPmXFSi4P5/7sGOQ3lB678QFLkKsSTlf8g9lwMICTUCWQ3VVr/UeXqottCWO6QDDkhIIbVAbXX/5mXnYc2SteWu01mvBZoPnQdnfDOYw7SN/wvtOJmOsX7IPEfOlNboezyF8Ate1tsO6F5b3S6phhlKISG0UHBoIeIwbasUAg4pPWeT1akqACkEhJRqILmQkMJhTPo8AakGevtOQvpNnv2irvD9/36AokL/oJPX35qLJlqotlqvNMLO9RB6IQTuG3cfbr7FP8Rj/jvzUZBfEHKotoBA06ZNkXciD26lDGWKG24oKFPKoChuuOGGW3FDURQoihuK4gaEAgUK3Io66V9Q3Np8NQhTzbRWtABaBTDNA7Q2FllCiva6oCj6fcUizFPxuglJFc2zXLt2bdA2UkrExsZGvhiiCNK/D9nm+zwPEmZtFVrrO+/1N17Hn//8Z/s1AChWFAxLT8dPJSX6txiYXqU9ZemB/rBY6HttCcV7CtQMAB7Pzgo5VDs+Ph7bd2z3D9U2qckhvzVNyM8787kMBH3eWZ1bXvN8zn3zxV7MNRr9fNqE/NoRAt91GO+V9eemxfrNdVptn16/13pCeL5diEH2CxcuRL169Wy337p1awSrqT4++ugjW0GJ11xzDQNsKtGgQYNw+PBh5OXl4dlnn0Xt2rUjvs4tW7YgKysr4uuhmm3YsGF44oknbLU9c+YMNm7cGOGKLgyrVq2yddGsu+++OwrVUCTl5+dj5MiRaN68Ob799tvzDtVu1KgRPvzwQxw7doyh2lWQ0+nEwoULsXr1aiQmJlZ4nGPHjuGWW25Bhw4d8M033wRt//e//93WuH/5y1/gdrsxdepUJCYmYuLEiWEL1e7YsSOWLVuGo0ePVqtQbcDeRWzq1auHuLi4KFRDdOGZMmUKrrrqqgqFanfr1g0nTpxgqDYRkQ2HDh3CnDlzMHjwYDRs2BDDhw+PWKh2UlISpk+fjv379+Oee+7hzySJiIiIiIgoqvgplIiIiIiIiIiIiIiIiIiIiIiIiIhC1qnTRUGD3RR3CUrzjlks0cOQA/X3hDGrj7REOgUWfUxthWmeuR+kEagMCOQXKbjn1d3YeuBsufVXdwWlBfj8wGfILs5Sw6C1faUHZashzYA5aFsPbhYAhFSDt/X5Ukjs+2kfSktK/dYlYuJRt9NgNL1xBlrd8SFik5JNwdHaMQAAKJ6QZ5/TQJiDB6HWBS302pLifbdebYkebWsZIdT6eozwRe1WD6MWkGpYNoSpjTXPnjC1FWowt1fYqWUAo7YHLIIZ1f0qsPDDhX7rvGLAFbj+N9cb7bz2p7ENnhDXyS887zdGfl4+lny+xDtUG8FDtXWN45toIdhubVLghtvzWA/YhoL83Hx8s3Qlpj47FU+MewL/mvYv5OXmqUHbxlFSoEAP5DYitrXAbK94bWOZea5WoOV9vwgiASOYyNxfURTvgEuT8w0yioQ9e/ZUdglEUVXZIb9/m/I3vPrqqyHVUaoouDsjHevPFfsFXxvrKSd02/v7iP9k3jTzt897MzOx1EaoqlliYiJ+2f8LOnfpzJBfMlQonNo3LL688S0a+M2zCqC2qMmY5xdA7/MVYui2ObzbKxzbdz0BxrV6ffF6qFjvZz7fgD59+iAtLQ09evSw1T5cIX/Vnd2gxClTpkS4ErLD6XRi2rRpyM/Px5kzZ2wHEleEoihITk6O2PhEulmzZtkOyYpUaNeFJjU11Va7m266KcKVUKS4XC788Y9/RFJSEhYuXGgrSL08derUwaxZs5Ceno7f/e53YaqSImXgwIHIyMjAXXfddV7jHD58GIMGDUJycjI2bNhg2cblcuGHH34IOlZiYiKWLFmChIQEPP/888jNzT2v2nTdunXD2rVrcfDgQdx8s//FIKu6kpISHD16NGi7vn37RqEaogtLSUkJrr32WrzwwgsV+n3MH/7wB+zZswf169ePQHVERNVfSUkJVq9ejSeffBJdunRBx44dMXHiRKxYsQLnzp0L+/qklBg8eDA++ugjHD9+HJMmTYrKheWIiIiIiIiIfDFYm4iIiIiIiIiIiIiIiIiIiIiIiIhs0/+Zc+3atdGuXbug7UtyUrR7doLg/NLnvNbpWewfAanOEIDQgpiFhHdCn3kAgfwiN+59dRdW/pRuo67qJ7s4C5/t/wQ557IhYA7V1gOd9XBnBySgBjzrkdRCD3x2GMHPQgvjbt+lg+X6Wgx/E42ufAa1W/WFkE7jH8QL0//14+O5rwemaxP0oGhTqqKit1HUCUILYvY/rr06xpm2yxSQKIUncFHooYfC+3ySEgIS3ueLttQUaO0XuAht39iYrPsDh1N/xd49e/3WO2bsGGN8va9enidQW98WgUv7XIru3bv7jbN0yVJPOKUpQDVYqLaAQKe2yXArbrihwO1WQ7TVSVHnKW6kn07HhBF/xHXJ1+PpBybh4/kLsXLpN5g34w3073QF/u+N/zOFcJuzKRX1sJqisxUoamCsoi4zzgMAUMwh3Hp/7bFXqq7idVPdrV27NmibPn36RL4Qoiiq7JDfx554DG+//XZINZQBuN8UdF1eeLYd5fVzA7g9PR3fnSu2XR8ANG3aFCmpKWjZsiVDfsnSeR3TICe4nWB7YxxdgCBrywuZ+NYeIAzb+iIoIuD7hnLXUd422AkJ5/PNEBcXh927d1d2GdVGbm4udu3aFbRdUlIS+vfvH4WKyC4pJZo0aYJZs2bh/fffj1jQUGZmJmJiYnD48OGIjE+kO378uK12gYJfyZudn7MCajgvVR63241FixYhLS0tpD5TpkxBQkIC5s6di9JS/4sWhiI2NhaTJk1Cbm5uRC/WQOHndDqxaNEirF69GomJiec1VkpKCq6++mp0794d27Zt81r2xhtvwOVyBR3j7NmzmDZtGgoKCs6rFl2vXr2wdetW7NmzB9dee21YxqwMH3zwga3A39///veRL4boAnLgwAG0aNEC69evD7lvTEwMFi9ejLfeeisClRERVW+FhYX48MMPceedd6JRo0a44YYbMGvWLOzfvz9i6+zRowdmzJiB48eP4+uvv8bIkSMZqE1ERERERESVisHaRERERERERERERERERERERERERDWcObA34HILnTt3Djp2ac7BgKN6J9hZrEPxrN868K68qEo90lkPRNZCk4UEoIZEF5cCj8zdi39/fTTodlQnx3KP4rP9i5Bfkq9uuZQQUkIKNTxamkIEpdCWawHOUkg4FKntMXWZFA6jbfPWTZFQv57fOkuzj2hZ1T7HxAiFNjOFaktTSKICo5/Qk6ONhVI7pPpJoED/M1g9wrtX+zhPwLriV4lFKLX//EA8wYsVC0g1bbnftHbNWsu2g28e7B2mLcy166HYwitHesjQIX7jrFm9Bm632yvU0U6oNgD07NFTDdHWw7UVtxp6DTeyMjLxzL3P4va+d+KHDT9Yho2UlpZi6vPTMLD39cjMyFKr1EK21fBsbdLTsrXtMI61EabuG57ts1Oh7wP/Nooxro2k7SqWWfn666/banfppZdGuBKiylGZIb/33ncvPl38KaS0/08u3AAez87ChwWF5X9PsTEFUgrgN2lnsKu0xHZdANC2XVukpKYgqUESQ36pXBUOtdenigbb+34s0CdzQLbpK1DtgYKzy/0qJ3Tba2yLL8uaTfslUIA9n2/Wli1bZqud2+2OcCVV28svv2wr6G/UqFFRqIYqasyYMcjJycHf//53DBw4EO3bt0enTp0wbNgw7NmzB4qi4Ny5c9izZw9Wr16NM2fOhBRA73K50LVrV/z4448R3Aqq6Zo3b47Y2Nig7Y4dOxaFaqo/Oz9nBdSg8gceeCDC1ZCV1NRUtG7dGiNGjEDTpk1Ru3ZtdO7cGWPGjMGCBQtQWFjo1+ftt99Gw4YN8cILL6BIuxBTRTkcDtx33304e/Yspk+fHtLnVapaBg4ciIyMDNx+++3nPdbevXtx+eWXo1evXtixYwcAYN68eec9rl1CCPTv3x+7d+/G9u3b0bdv36itO1I++eQTW+3uvPPOCFdCdOGYP38+unXrhszMzJD7tmjRAocPH8Ydd9wRgcqIiKonRVGMz4bNmjXDmDFj8NlnnyEvLy9i62zUqBEmTpyIH3/8Ebt27cJTTz2F5s2bR2x9RERERERERKHgb82IiIiIiIiIiIiIiIiIiIiIiIiIKCR6hFeXrl2Cti3JSQnSwjoQG3qgsBYkp4bt6iHDwqKnVSSl8FomzCnKWtC2WwGmLjyIP76xG4XnyoJuT1W3/fQP+OrQFyhxl6qB2T4hgFIPD4QWtO1zX2r7XQgJaI+lEHAIBxzSASkcSO7pH/RTknnQCEY0BPAAACAASURBVC1XtMBn/5DtAAHoQmp9oR1oPSpbz1fWApYVra8RIued3ti9XawnjN20LqHoYdJ6F2NPeIVll5cE6QlAFKZHnn2q7yercFQptABzyyBHiR+2/uC3vrZt26JZs2ae/SC8Ax299qXwVHTllVf6jXX27Fns+2VfyKHaAFA/sT7iY2pDjaV2A1CQnZWDvzz4En7bdyS2rNlqK9Tv2K/HcM9tY6HHWyuKek8Pu/YcUS1C2xQWrhiJmjCCuE2bbrAMzg5wSM1j+Hazsz3R4Ha7MXnyZFttr7rqqghXQ1R5KjPk99bbbsXKb1bC6XSGtPrJZ7MxJz/P8nvC+UwFbjeuOXMah10u2/UAQI+Le2D//v2Irx3PkF+yxeo8sU1/3gUJtrdcp1WnAGP5BVybn/fh4BPoXe64vvUFCNTW6w5FTXu+XXfddbba7dy5M7KFVHHvv/9+0DZCCPz1r3+NfDF0XmJjY/HMM89g9erVOHToEA4cOIClS5eiW7duxvJu3bph4MCBaNKkCXr06IFFixbZHv/cuXO44oorGGpMEfV///d/Qdu4XC5s3LgxCtVUb+3bt0diYqKttu+88w7DtaPM5XKhX79+OHnypDGvuLgYBw4cwIcffojRo0ejbt262LZtGwD1giEtWrTAgw8+iJycnPNatxACw4YNQ0ZGBubPn4+4uLjzGo+qBqfTic8++wwrV65EQkLCeY+3c+dO9O7dG7169cK+ffvCUGH5hBC47rrrkJKSgk2bNqFHjx4RX2e0TJgwwVa7J554IsKVEFV/brcbI0aMwLhx41BWFvrvYIcPH45jx46hZcuWEaiOiKj6OXLkCF5++WV06tQJV199Nd55552IhmnHxMTgjjvuwJIlS3Dy5EnMnj0bl156aY37uTURERERERFVfQzWJiIiIiIiIiIiIiIiIiIiIiIiIqKgrELgOif7Byz7KslOgX/QNUyPFZ/HPvSgZL/QR+/QbL8QbUALazb30R57zRcAJL7YkoahL27CzsNng25TVVRYWoAvDy7B5lOboSgKpLaNamC21IKfJYTUg7T1sGc17lkKU7i2cEBCwqH1FcZ8CYeUqJdQ12/9JZkH4BcBqoVle0KrpekYeh83z/GCnqKuBmBrgdJ6U8XT2LR2dWHnlrUgpfScUnpAuFdNnh56OLW2R1Dev/80QrSN/aSfS6YJwrS/PJNn3fo2mZZDYOcO/2DA7hd3hxGobZz7gQO19a/uPbpb1v/jjz+qXUII1dYl1qoPt+JG3tk8TH10Okb3uwebv90MxR1acuUvP/+Czxb+zytKW1E80dqKFqitmJaZGWVrLxtGOLd6x4fidVMdzZo1y1bwkpQSI0aMiEJFRJWnMkN+rxt4HTZu2ohatWqFtNpXc3Mx5WxuaLWWI9PtxtVpZ3A6xACaq66+Cj/99BNiYmIY8kshq/Bzz/ReLODYAQLdAwa9B3sea7V6XVRGhDjBuq9lHb4fQUwh3IH2GZ9vwX3//fe22mVlZUW4kqpr165dOHPmTNB2Xbp0QaNGjaJQEUXbXXfdZTt4FwBKS0sxduzYCFZENd1dd91l63vWo48+GoVqqr9Qnq/vvPMOli1bFsFqyOzmm29GZmZmuW0URcGgQYOQnJyMW265BadOnTrv9V511VU4cuQIli5divr165/3eFT13HjjjUhPT8eoUaPUn22fp0hfhEZKiSFDhuDYsWNYs2YNOnbsGNH1VYZhw4YhOTk5aLv58+cjPz8/ChURVU9nzpxB+/btQ7o4kE5Kiblz52LJkiVheW0kIqrOCgoK8N577+H6669Hu3bt8Je//AWpqakRXefll1+OuXPn4tSpU1i8eDGGDx+OmJiYiK6TiIiIiIiI6Hzwp4hEREREREREREREREREREREREREpAohu02BGtYVTEnOwfNYsR6oLIx1+oZ0e/XUg5nN4cNGOJ80ddMDlR2AFhoNCBw+XYQ7p2zBjE/3o8TltlF31bA/ax8+/uUjHM87BqkHN+tB2pBqnLjQwrTh8IRsm0K1hRayrYZqa6HbwqEGSWtB3Gogt8TR1KN+NShKGYTxZ6nm/a8HUJsaewUumVOeFc+xUwBhDsj2WplnfD2UObGORKMEpzaE8ARI68HsprBECemdt2wKvLbFyA33jbW292XePW63GykHDvitokP79qb22uS1Pzyhk0ZIowDatGlj+Y9a9/+yv0Kh2gCAAoHXnpyNe/vdj00rQg/UNjvwywEoiht6kDYAQDHd14OyPfHaXm2NIG1fptIV+C/X+5j7eo2jWLevLG63G3/7299stb3pppsQGxsb4YqIqobKCvnt06cPduzcgTp16oS02rcL8vB0TnZIfawcc5XhmjOnke0O7b3J8OHDsW7dOjgcDsvlDPkluyr8vLPx7TTQeWg8J33H8Q20tlOD3Sl4sYHHRuD9FDAsvLxV1dDn28aNG221GzhwYIQrqbqef/55W+3+9Kc/RbgSqkwzZ84Mqf2GDRvgDvF9BJFdsbGxaNiwYdB227dvR0xMDJKSktC5c2eMHz8ehYWFUaiwepk6dWpI4ZEPP/xwBKshAHC5XLjuuuvwzTff2Gqfk5ODlJSU815vjx49sHPnTnz33Xdo3br1eY9HVVtsbCwWLFiA9PR0DB8+vEqGyDocDtxxxx04c+YMvvrqK7Rs2bKyS4qoDz74IGgbl8uF+++/PwrVEFU/y5YtQ9u2bXH0qP/vE4OpX78+tm/fjgkTJkSgMiKi6mPv3r344x//iBYtWuDee+/FmjVrIrq+li1b4tlnn8XevXuxZcsWTJgwwdbnfSpfyBcAjcCkXzz+fKbKqJuIiIiIiCgUVe83K0RERERERERERERERERERERERERUJfkGwnXp0jlon7LiLJQVZ8I3ENs8qnVanokeVmcOJvYayyphT6tWSK92IkBbtZ2EqwyY+8Vh3Pjn9Vi140zQ7atMWcWZ+CLlc6w9sgql7nNaoLb+D9ukJ0BbeIKxhRG8rbZzSAek1MKzpRaqLR1wCIcWxC3hkGrgtpACbreC7Az/kNDYBh0ACCiKMIKfPWeM+b7nsX5s/I6JAKCHh7gBKFrgtlC0c8F83NWTo22TGCM8W2oB2VYBJH4h1+bKAgQq6tnuxgT/MygURn8BpKenoaio2K9Ns+bNfQLiYRmo7fV8UNSAk2bNm/mNd/DgwYqFagNI3XII3y/bGJYgNnNoticyWz2unlvfPoDv64RiSrEUnplefRXPC4eH1cuPnXl2hPHfdk6dOhV5eXm22r733nvhWzFRNVEZIb/Jycn4Zd8vqF+/fkirXVRYiAezskLqY7bP5cJv0s+gIMTA//vuuw//+/x/lssY8ksVEckgg/LOSWOd5QVhC4sptALsTRbrLi/koSLPNX3Mmmrnzp1B2wghqmTQYLT88ssvQdtIKRnwd4F74IEHcPPNN9tu73K5sHXr1ghWRDVd7969bbVzuVzIzs7GgQMH8MYbbyAhIQHPPPNMhKurXurWrYvHHnvMdvvjx49j/fr1EayoZsvKykKrVq2wbt26qK2zbdu2WL16NXbv3o2ePXtGbb1UNSQlJWHJkiU4efIkbrrppirx2cDpdGLMmDHIysrC4sWL0ahRo8ouKSrS0tJstVu8eDHOnKnav0ciirbHH38ct9xyC86dOxdy3/79++PUqVP8HkhENVZJSQkWLlyI6667Dt27d8fcuXORm5sbsfXVq1cPo0ePxsqVK3HkyBFMmzYNXbt2jdj6iIiIiIiIiCKl5v4lERERERERERERERERERERERERERH5CyGroXGTJrYCJkuyUyqwYlN4sp5CDN8oXeH1SH2gBWl7hRLroXZakLPQ20kIOAAhTcvV8OlfzxTh/lnbMHL6RmxP9Q+Srkz5JXlYd3Q1Pt2/ECcLTkJINSRbDdEW2lYJI1BbXeYw2jiE3l5o7bXHeh9oAYGQkFIP5lbDt39c9yOy0v33R52LBmv3tP0oPPvbcyykcRw9zCmFnuRCNRTdHKSoHXmpJxnqt+qfwrZq6PQKGhEQgKKFHUrTfOEdpu0VeCg8880UUzu/L3Pgts3JvN4Tx05YHWI0atzIs3t86vQLadTzo4W6zU0aN/Eb79ixYxUK1QaAdu3albs8FG6325NHqR1TRTEisI0wbL9bvS28TyFFC+RWFCXwa5dvFm3l59GUy+12Y/r06bba3n///TUmzIbIV2WE/LZs2RIpB1PQtGnTkMb7prgIIzIyYP/yBOr3wq0lJbglPQ3nQgzVfuaZZ/D2O29bjMqQXzp/kTwfygvXLvc5bxWcbzcs2+7m+Iwf7DWoIs81fdya7NChQ0HbKIqC/Pz8KFRTNRUVFQVtExcXV6PDx2uKZcuW4fbbb7fdfsWKFRGshmq62267rUL9ysrKMGPGDPTt2xculyvMVVVfs2bNwsUXX2y7/WuvvRbBamqu4uJidO7cOWqBuY0aNcLHH3+MX3/9FQMHDozKOqnqatq0KZYvX45jx45h4MCBlfI5ITY2Fn/4wx9w9uxZvP/++0hISIh6DZVpyJAhiIuLC9rO7XZjzJgxUaiIqOrLz89Hr169MHv27JD7CiHw/PPPY9OmTbaee0REF5qjR49i8uTJaNOmDUaOHBnRi/t07doVTz31FFavXo2MjAx88MEHuPHGG+FwOCK2TiIiIiIiIqJI41/JEBEREREREREREREREREREREREZG3cnIavAJ5hUCXLp2DDleac9Bn4EDhyuUUoAcr+4VC+o5pTi/WA5qlqXJTip6Qpm2SpmVqmDSExMa9mbjtpfUY/ffvsX53dIJUAskqzsK6o2vw8S8LsD9rPwTU0Gx1j0gtUFutXQh9mSlw2wjNdngCsyEhpUNrYw7ddhj9HMJhBHR/vXi5X121GiWjVoOLoIegC3M4tnFfP8b6vlcfC/PxUJOwvZOTHabHCgC3J8zac8YINK7vBNzQtksPBjeFUZvHMHrpe827ra8jh47gby+9jMcmPo5x9z+A+35/P8bd/wAm/vExvPzSFLz3f+/hpx+3o8xVFjiA2yuMWxrbmZaWbrnO+vXr+9UVqEYj2FELEm/QoIFfG3MIUCih2gDQqlWroG3sUkO0FSiKG1oktr7A9EgLyoaiPe0V7Xh7h2zr55vleqB4LxKmcO4QA2qj7cUXX0RBQUHQdjExMXj99dejUBFR1RbtkN+kpCQcTD2Itm3bhjTW1pJzuDk9DS6bKb/fFhdhZEY6XCG+Zk2fPh3Tpk+ztS121PSQX7J23ueFzc8agdYdUsB2OJguYmInULuizzcCrrjiClvt7rjjjghXUnWVlpYGbRMfHx+FSqgq+Oyzz/Dss8/abksUKQ888ABiYmIq3P+HH35Aly5d4HbbvxTNhW7Hjh246qqrbLXdvXt3hKupmW6++WZkZGREfD116tTBa6+9hvT0dNx9990RXx9VLy1btsTq1auRmpqKAQMGROUzelxcHB5//HHk5eXhrbfeqrHvLaWUePXVV221/fbbb7Fy5coIV0RUtW3btg3NmzfHzp07Q+5bu3ZtrFq1ClOmTIlAZUREVdu6deswfPhwtG/fHq+88kpELuwTFxeHIUOGYO7cuTh06BD27t2LGTNmYODAgYiNjQ37+oiIiIiIiIgqg7OyCyAiIiIiIiIiIiIiIiIiIiIiIiKi6qtzly7YvHlLuW1KclIs5vqGaVvNM4UxG4u0eF0tmBmKHjqsR+nq7bXkZSEhFDcUIX2GLtMeS+2xAgEJT36lAjVgG1AUge9+Tsd3P6ehQ7N43H1tW9wxoC2aNqhd7naHg8vtwqGcVBzI2odTBaeM+WrotSnEWs8S1x5LbR+oQc4CUqgx0moYoB6wLdQAbQhIKY2QaakFbzuEhITDaHeu6Bw2rPjer8a6HYdAPQJqfzWw3BxUrlbmuSt8lsFzX1G8Q7AVxROs7Xar7YxDrBjHq3E9CSGFV/ChAkVtpwgoigIppbYKxTO+VG+NAESLMMZ9+/Zh+ivTAx4jXYOkBhg1ahQee/IxtGndxrqRT/ZJdna2ZbN6detpzcsJbjTtJyE8+7devXp+bfX1hBqqDQBNmza11c6OuPg47WlrRGrDiNRWhPZ8MzLvDYoCr+AY/Rhahcno8e3Vkdvtth3YMm7cOMTFxUW4IqLqQQhxfqH5Vm9JjEXCcxEATXx8PPbt34c+l/bB3r17ba9mX2kpbkg7jZVNmqFWOe0+LSzA0znZIeUDCyHwn//8B/fdf59f/USRcN7Pu/LG1s5b3+ee7/qtKIpS4XDtgCF1Np5G4XiuMcgemDZtGt56662g59a3334Ll8sFp7Pm/bO4rl27Ij3d+uI8uuzsbLjdbuPzD13Ypk2bhk8++QSHDh0qt92uXbuiVBHVRLGxsRg3bhzefPPNCo+RmpqKP//5z5g+PfjPX2oCKSW+++47W+8Pgn1foNBt27YNa9asieg6YmNj8dhjj2H69On8nk1BtW/fHhs2bMCBAwdwzz33YOvWrWFfR506dfDEE0/gpZde4jmpGT9+PF566SWkpaUFbTt48GCcOHECzZs3j0JlRFXLP/7xDzz33HMVukhKcnIyNm3ahKSkpAhURkRUde3evRuTJk3C119/HZHx27Rpg6FDh2Lo0KEYOHBgjb1YChEREREREdUc/M0GEREREREREREREREREREREREREfkrJ7fFHBzXpXOXoEOd8wrWDjSwKRTbsp0nOFgPj/Zva771DW42txCmAGgtmFoPghYC6p9XSi28RrsVDgACh04XYtrCPbh84pe446Vv8caXv2DvUetw5IrKL8nHgax9+PbXlfhgz3/x3bG1SCs8A4eQ2uTQgrWlV2i2hEO9FVINyhbq5BASAg5IIdTH0Oc7tLYOOKDdF1qQtrZPjMBtIZF+Ih0lJSV+9dbpcCOMIG1tP+n7WQ/3NsK0TYFAwveYm8Kh9e56gLoCBZD68dICExVhBAwl1HWoXaTwrF0KLUhcDQ4XWii3vl+klH7Bi+cTaJidlY15r8/DJd0uwaszXoVbcXufiqbzV/8qKCiwHKtO3ToBAxr1bdIDwc01CyFQp04dvz75+flwl3lCDeyGPwohEB8fH5YA57r16uKRJx/2RODrwek6dYaxTA/T9A5WNN3XGuptvYM0hX/7auDFF19EUVFR0Ha1atXC7Nmzo1ARUfURyUBa/TXbLDY2Fjt37US//v1CGuuIy4Wrz5xCQYCgmbfz80MO1ZZSYvHixV6h2lY1h4ohvxRMhc8Rmye4+T2T7T5CVHiqiHA81/S6Cahfvz4uv/zyoO0URcHKlSujUFHVM2rUqKBtysrKsGzZsihUQ1XFddddZ6udEAJOpxMXXXQRli9fHtmiqMZ5/fXX0apVq/MaY+bMmcjJyQlTRReGV155JWib/Pz8KFRSs9j5fltRDocD9957L86ePYt//OMfDDCmkCQnJ2PLli3YuXMnevfuHZYxExMTMX36dOTm5uLll1/mOelj7ty5ttopioIWLVqgVatWmDNnDlwuV4QrI6p8LpcLv/nNbzBp0qQKhWrfd9992L9/P0O1iahGOXbsGO677z5ccsklYQ/VbtSoER577DFs2rQJv/76K+bNm4ehQ4cyVJuIiIiIiIhqBP52g4iIiIiIiIiIiIiIiIiIiIiIiIhCpgfIdekSPFi7JDvFZ0454dleqXlW4dieaGzvIfQ5+p9GSlN7abr13PeEa3tCtQVkgHBtaYRGAxIKJLalZGHqxztx03Nfo8dDn+Kef6zG3z/Zjs++P4QdqRlIP1sEtxI4BfCcqxjZxdk4lnsEu9N2Yu3R1fh030J8uv9jbDyxAcfyjkKBAim1sGs9ENoIyHZo4djaJCUcUg3MFlADtaX0LJNGkLZ36LbUA7T1MYSpLYQWvC1RL7Gu5XYUHvnOdKxM+1lIT8C21/H0Tc/2LPMcV3MIt9ZH8cxT9HYKIISCurUcxmNjFQoAt3dQoRSegG11Nd7nVziCEYuLizH5z5Px29t/i6LCIq9QSN/xiwuLLceIq+UfZG0O1Fa32ztQW9+uWrVqBawLCC1UW5eQkGCrT3n+9d/ZcDpjAEB7Xiie8Gx1g6Ao2jzFJ0AbnoBtxTTPtgBPQ6/Q7krO4Ha73XjttddstX3kkUcQGxsb4YqIqp9oh/xKKbFx40YMGjQopNWllZVhQNppZLrdXt8Z/5F7FlNyc0J6OYqJicGqVatw6223etV4vhjyS3ZF61ypUuek/l4sDM818nfllVfaajd27Fivx1u2bEG/fv2QmJiIli1b4uGHH0ZqamokSqxUY8eOtfV8mD9/fhSqoapiyJAhttuWlZUhNTUVQ4YMQdu2bfHzzz9HsDKqSaSU2LBhA5xOZ4XHKCsrw7x588JYVfU3fPjwoG3cbjdOnDgRhWpqhgULFkTkPYQQAkOHDkVaWhrefffdsFzEjmqunj174qeffsIPP/yAHj16VGiMRo0aYe7cucjJycGkSZMYqB3Ab3/7W7Rr1852+xMnTmDixImoXbs2Ro4cGbnCiCpZamoqWrRogVWrVoXcNyYmBgsWLODnViKqUXJycvDcc88hOTkZ7777rs+FpSvO6XTitttuw+eff44TJ07gn//8J/r371+1fp5OREREREREFAUyTJ+1wy4nswjZmUWVXUZAVbU27reK4X6rmKq+3wDuu4qqqrVxv1UM91vFcL9VDPdbxXC/VUxV328A9x0RERERERERERERERFdAGz8e7vkzslB25TmHYVSdi4MhQgtfdIncNkvXFsPZ9ZCsoW2RJjDm6Wpvx60LT3h2qZJCNOtKVxbCAkBByAcOFtQijU7T2POkj2YOO97DP3LMvR6ZCEaXjYCDRo0QKtWrdCuXTu0bt0ajRo1wt8W/BWfHvgEX6Uuxbpja7AjfTuO5h5BYVkhpBaM7QnSVoOuhfAJx7YKyIanvbm/w7h1QEK71do5fMfRlhn3oQY6N2nWDPUS6/kdnczNr6Lo5DbPftL3vbGffY+lOfTTE7Qt4BNybPyRq+J9X3iOpTpLoFaMWr/f6aIFUQttG4wqfAKqjdDqMPpq2VcY+duRcLlcfuHa+perzGXZ1+FwGHWaQ7PN9ZqXG7tOIGCIVUlJSYVCtQGgdu3atvoFMuT2Ieh/TT81H11R1FstHl2Boh5eYz6MdsYyePoAPoHYVjnt8LS1xWK3hNQ/DF5++WUUFBQEbVerVi3MmDEjChURVU+VEfL79fKvcffdd4fUP8ftxjVnTuG4S/0+8GxONubl54U0RlxcHLZs2YJrrrmGIb9UqaL2vAtTcPx51xCB943kMWvWLFvtMjMz0bZtW4wYMQJCCPTv3x9bt25Fbm4uTp48ibfeegsXXXQRevXqhfz8/AhXHT3x8fFo3rx50HYbNmyIQjVUVdxxxx2IiYkJud/Ro0fRr18/ZGVlRaAqqonatm2L+fPnn1e49qJFi8JYUfXXrVs3W+87Pv/88yhUc+ErLi7G6NGjwz5u//79cfjwYXz55ZdISkoK+/hUc/Xp0we7d+/G999/b7tPs2bN8O677yI9PR0TJkyIYHUXjoqE/7pcLixcuBDXXXcd3G53BKoiqjzvv/8+unTpgvT09JD7NmvWDCkpKRg1alQEKiMiqnoKCgowdepUdOzYEdOnTzcuhH2+evfujdmzZ+PkyZP43//+h1tvvZUXZSYiIiIiIqIaTYbrKlbhdmh/Jn7dl1nZZQRUVWvjfqsY7reKqer7DeC+q6iqWhv3W8Vwv1UM91vFcL9VDPdbxVT1/QZw3xEREREREREREREREVHkKYoS+QmBl0EBOnToEDwwR3Gj5OwhGMnAMIUk+/ENi7F4rP3tozBCmc0TfG61cGehxfAZ4dqAGo5tDtnWwrUhtJBoB4xwbViFazsAIY22erC03l4ICbdbICcnBydOnMCRI0dw/PhxZGZmIvnSTlq4tcMUZO0wAq8dUg229p2MMGyYgrGNoG2HaTIt8wvadnjfwhyw7alFSlM77f5tv7vV4vC6kLb6GZSm7TX2q7qPpRZurgec6wHaAp7gcngtMx77nQO+6cmKZ5aiwOkQfqGiwit0HRCKf7i2V2g11NDi3r17Y+y9YzF1+lR8uvhTbP1hKw4fOYyM7Azk5OUgLTMNe/fvxdIvlmLyXyaje/fufvtEt3LFSsz8+8yAywP+Ha8pFFyvzTfE0Xe5kScfIHDJXVbxAI/zCcWqn1Qf09+cBkDfXkX7TzHlp5tDtD37pbzoKPO+sxVtGSCAu6p49dVXbbUbP378eR0PopqgMkJ+F3y0AOPHjw+pf4Gi4Pr0M/htRho+KgwerG9Wt25d7Nq9C7169WLIL1UJ0TwHA12wJJyh25Een8qXmJhoq93Ro0eDBrDu3LkTLVu2xI4dO8JRWpVw7bXXBm2TkZGBnJycKFRDVYGUEiNGjKhQ38LCQgwdOjTMFVFNds899+Do0aO4+OKLK9R/7969Ya6oepNSIi4uLmi7J598MgrVVD0lJSVYt24dpkyZgmHDhuFPf/qT8f1v165deOihh9CuXTvExcUhJiYGcXFxaN26Na6//nr069cPt912GwYNGoTu3bujSZMmIV1YrlevXrbaDRo0CJs2bULbtm0rtI1Edlx55ZW2ghSdTidOnTqFe++9NwpVXTgGDhyISy65pEJ9161bhwEDBjBcmy4IbrcbY8aMwdixY+FyWV80tjxDhgzBsWPH+D2RiC54GRkZ+OCDDzBy5EjUrVsXzz//fFguapaQkIBHH30UmzZtwk8//YSJEyeicePGYaiYiIiIiIiIqPrjX1UTERERERERERERERERERERERERUYXFxsSiY8eO2L9/f7ntSrMPolZSF5+5WkCyces73/wYMCUMe4VrKz5t1TkSgBtqeHMZjIBtuH3uSwhRprZXFO0xoKAMAtII+tUzmhVFWz0UwBzsKxRjGRQ3FDgAkfvMVQAAIABJREFUuCFj6vjti0uu6gkJqWaECz3AHIAwBY4L69BlI0xZDwgX5jBpLbJaSBgR1tp9oYVqq8sdkFp/PXhbaAHbQggjWFtAqLdSXeaQDvzh8Qexae0mHPwl1asud2kRTq6ciFa3fQxnvZZaqLVVILb5sWLME+Zj63VeaPvaOCV8zhktlNv7OAlzd+95evi2tswIcNbCID9Y8IF3ueZqtbZxcXFISEhAhw4dMGjwIEx+YTIWL1qM8ePH42zOWb9jNn3adNz7+3vRomULv2UBQyj1Wi2WG8fbJ1BbnxcopMNuGLPVOvVtd8Q3QN2uQ5C7/RMo7uDBCUII/OvD2RD6MTIOgwIJAUVRIKTf2gDtjFAUReurmI6bYuwDdT78wtgVKJbRl37jVRF33nkn8vLygrarXbs2Zs4MHNRORB76cz0q69JeT+bOnYsGSQ3wypRXbPc9pyjYWlIS0voaNmyIn3/+GU2bNg2pHxHZU5XeI9RU77//PoYPHx628XJzc9GnTx+8/vrrePjhh8M2bmV5+OGH8dFHHwVt9/bbb+Opp56KQkVUFcybNw8ff/wxysrKQu67efNmHDhwAMnJyRGojGqi5s2bY9euXViyZAkWLlyIjIwMSCmxYsWKoH1LSkqwZs0aDBw4MAqVVg8NGzbE8ePHy21z7tw5vP3223jggQeiVFXlGjduHD788EOcO3fOb9lrr70WsJ/L5cLx48eD7s9gBgwYgPXr1yM2Njbo6+769evhdrshpd8PwIjCKi4uDiVBfr7QpEmTKFVz4Vm5ciXatm2L4uLikPtu3rwZU6dOxeTJkyNQGVF0ZGRkoF+/fjh06FDIfaWUmDlzJp544okIVEZEVPkURcHPP/+MZcuW4csvv8SmTZvCelGNXr16Yfz48Rg1ahTq1q0btnGJiIiIiIiILiT8TRwRERERERERERERERERERERERFRFaQoStApaoJky3Xu3DnoECVnD5az1O62mJOShf9j4WknzO2FhJ6MLSDVx0JqrQQABzxh21LrLwGhBlOry9Vl6mMJIZzauPoyB4RQJwiHGmgtJIRFsHZRXhGkFmjtEA44pEMLuHao86V+33tySH25w+ivfznggEMLv5baWA6hjuuQTnV883Koy9Wx1HkO6VBH0x8btUijxsT6ifjPov+gdbtWftvlLjmLtHXPAu4yYz96jpu237yCsfVQ7UCnguKZoXjmKaa+UBRAAVx6XrrWVgjhH4oovNtYBVcLITzzFO9J+H5pbaWUuGvEXVi7fi3qN6jvt1+Ki4vx5ptvGjWZv2JiYvzaA2o4tl9tCLBNpt0lhIDLZR14HRsbaznfd/ut1O4xHM3ueg1Nhk9Dae4JW6HaAHDb6FvR49IeUI+b+cuck65FbSum420UBP953gUD2hDG66Jf8yi+VlbAF198gc8++8xW2/HjxzOIiaiKe/lvL2PWrFmBL5xwnlq2bInU1FSGahPRBW3YsGFo06ZNWMd0u9145JFH8NVXX4V13MpwzTXXBPwcYbZo0aIoVENVRUJCAn73u99VuP+jjz4axmqIVLfeeisWLFiAlStXYvny5cjMzLTV74033ohwZdVL9+7dbbV78MEHkZqaGrxhNTd06FDMnz/fMlQ7GqSUWLRoEaSUaNXK/+ejvoqLi/H4449HoTKq6ez8vig/Pz8KlVyYmjRpgo0bN9q+eKWvN998M8wVEUXPypUr0bp16wqFaickJOCHH35gqDYRXZDS09Mxc+ZMdO3aFT179sRzzz2H77//Piyh2rVq1cLYsWOxadMm/PTTT3jwwQcZqk1ERERERERUDv5lNRERERERERERERERERFRFNgJRawuExERERGFV1jfdwmbk2UhNsYOoHNXG8Ha2QcChEz6JAMHXKHFY6HfWG+g13wtENu3vdD+lFIIPXDbHAIdLFzbASElILyDudWx1PaOWv7/wLEwvwhO4VSDrfWAbKkGWauTUw3BNsKxtRBsNTpba+OAQ2qB11INyPYNxtZDsfV56nI9bFsPy3ZASgmnEa7thAN6TU4IrQ6pBZE7hETTpk0wf/F8NGnWxG/bis/sRO6+haZMbT0E3bzf9aBzPQxd8Wurzvc9YS1OYO1hSYnbK/DafA5I3z+XtQij9grUhvc8q+V6X3NAd/fu3fHGm9bhT0v+t8TyOVa7dm3L9iUlJV7bEEpIeHFxseWYcXFxlvONIcsJgXU36QbhiAWg4Nzx7eWOo2vYpCGe/fsk9TXNXKgWja6GYOsx257tMV7/LF4HjUWW9fvPU8wtjWEVy1sj813x7m/3qyL53Vu2bMHtt99uq63T6cT06dNDXwkRRd3jjz+O+fPnhz1cOzk5GSkpKUhISAjruEREVdG8efMiMu6dd96JnJyciIwdTXYubrVnz54oVEJVybvvvou2bdtWqO/q1asZtkkRl5SUFPDnIGabN2+OQjXVx3PPPWe77UUXXYS9e/dGsJrKNXHixEq/SMbvfvc7NG/eHAAwZMgQW31ef/11nDhxIpJlEaGwsDBom7y8vChUcuHq3bs3vvjiiwpd+PDkyZNhCdkkirann34agwcPDvh7p/JcdtllOHXqFHr37h2ByoiIKofb7cbq1asxcuRItGzZEk8//TT2798f1nXMmDEDJ06cwH//+1/0798/YhdyJSIiIiIiIrqQMFibiIiIiIiIiIiIiIiIiOg81bQw6gtxm4iIiIgqS1jfV9n593Q+obHhWkeX5C5Bu5bkHLQxsG+yrVW4tnXQshHaLHwDtk3tjdBsLaZYaAHPxjztvh7CHSRcW2jh2UI41CBtoS9XA6mFcEDGxPttbWF+oRpyLbTAa+GAA1rItXAaIdieNp4AbXWe0xS07fky2ujB23BqAdx6OLc0QrilKdTbAakGc+vh2g7Pcr0GPVRbCLVtm3Zt8PbCty2PZl7KUnj+RNUcYG4OOjcfN5iOW3nH2uq+ts4itzGeOYRavy8g/HPb9ckckG36shIocFv/uvPOO9G5i3/I3b59+5Cbm+vXL1A4anFxsX8dvqe2KVDb/A9qCwoK/MarV69euYEfwf5Bbn6hGvTtPpePsqLcctsCgJACcxb+Sw2ep4AmTJiAsrIyW21HjRoFp9MZ4YqIKFzuvfdefPbZZxUKW7LSp08f7N27N+hFEoiILhRDhw5FbGxs2MctLi7GpEmTwj5utA0bNixom4KCAmRkZEShGqoqpJT4+eefkZycHHLfsrIyPPvssxGoishj27ZtKCoqCtquIsGNF7Jrr70W7du3t92+Z8+eeP/99yNYUeUYMWIE5syZU6k11KlTB//5z3+Mx6+88oqtz3xutxsXXXQRQ3UpomJiYoK2qVevXhQqubANHjwY33//PRITE0PqpygKfv755whVRRR+hYWFuOyyyzBz5syQf5cthMBTTz2Fbdu2IT7e/3ekRETVUUlJCf7973+jS5cuuOGGG7Bw4UKUlpaGbfzGjRtj7ty5KCkpwVNPPYWGDRuGbWwiIiIiIiKimoB/rU5EREREREREREREREREZFNYQ7OFzakKY7g2ERERUTVj5+2bnTYW71O7dLETrJ0CQCknwNc3CFtPOw4Wrm1e4h+orf7fFOosPOHbAgIQWni2FqhtHa7tUNsb4drmgG31sRAOdbnwLAOcEM7afnUW5hVCCgec0ukJwZZOTyi2lFqwtTZfOIzH0hSQ7ZROdQzpgFNq4dxGmLYTUkpPWLYpYNtpnicckNKpRnPrQdrwBHSr871DtdU9JtHt4q4YN+F+v+0rzTuuHQJ9v1sdPz1sG0bIttdy87kY9LwUyCko82pnFY6tB2BbdLc8pYTPlzmAO2AlQmDw4MGWyw4e9AmXV4BGDRtZti3I9wnH9q3PIlBbl5vnH3zdoEGDcmsuT15RCUrL3AAUFOz/tty2uoFDr0O7Tm21z43a52fonyOFems6zOoy7X/m+YoC9Utv5fksqth6waracnJybLVzOBx48803I1wNEYXbrbfeilWrVp13KP4Nv7kBW7ZsCVtINxFRdWEnfLUiPvnkk4iMG01jxoyx1W7BggURroSqmrp162L//v349ttv0adPn5DeP7z77rsMfaWIWbRoEa644gpbbXke+lu4cKHttmVlZRg7diweeuihCFYUGS6XC7t27cK0adMwbtw4XHbZZUhISIAQAosWLarU2qSU+Oqrr7wudpSUlITf//73tvoXFxfj9ttvj1B1VNO53W5bFyXo3r17FKq58PXv3x8ZGRm4++67Q7oAWjjDN4kiafv27WjevDl+/PHHkPvGxcVh+fLlmDFjRgQqIyKKvuLiYsybNw8XXXQRHnroIaSkpIR1/Nq1a2Py5Mk4ePAgJkyYYOtiKURERERERETkj39ZSURERERERERERERERERkQ1hDpO0EZgcJa4uICgR5n1e4OBEREVENF9X3mKGsqgJlde7cOWgbd2kBXPmnAZQX5Osbrh2oIJ8AbdN4eli2yvxnkqZwbaONb8izT7i2aVJDs7UgbeEA4NSWqYHanoBtp6mNRP6+r/2qLz1Xqq5RC9eWesA1tLBtqOHXaui29ARuC6nN90xSD8yWDkipB2Krgd2e0G31VpoCtZ1aYLcx6X2hBXtDC/fWw7m18SUEpFDDtqVwYNwj4/yP9blcKEqZad/6XEFISJiPmOc4aXO9nhu+54TPuaM1zThb5ndeWYVrlzc/2AWO9CBrPaBbQHjP06ZAQfNnzpzxjuoWAk2bNbVsm5ub63/RJe1zot7XskYIZGdl+81v1qxZwG0KJi27wFh58dGfgrYHgBfn/sVTtKLd6rSwbeM4ez3FhcVdn3nBSq7iF6kyKygoCN4IwE033YT4+PgIV0NEkXDNtddgy5YtqFWrVoX6jxgxAt+s/Iah2kRUI0kpI3JxkZycHKSlpYV93Gjq1q2brRC/L7/8MgrVUFV0ww034IcffkBZWRnKysrQqJH1RZ3MCgoK8M4770ShOqpppkyZgrvvvhtlZWW22rdp0ybCFVU/ffv2xcCBA0Pq8+9//xu9evVCYWFh2OspLCzExo0bMW/ePEyePBkzZ87Exo0b4XK5gvZ1u91Yvnw5xo0bh379+qFdu3ZITExETEwMYmJicMkll+DPf/4z5s+fjx9//BF5eXlhr78i5syZg2uuucZv/ltvvWX7ZzZLly7Fc889F+7SiGw99wDgr3/9a2QLqUGcTic+/vhjFBUV2X7PXbu2/0VYiaqaf/7zn7jsssvU31GFqEOHDjhy5AgGDRoUgcqIiKKrqKgIs2fPRseOHTFhwgQcO3YsrONLKfHAAw8gJSUFL7/8MhISEsI6PhEREREREVFNw7+uJCIiIiIiIiIiIiIiIiKqaiorp1pfLwO2iYiIiKqXcIZq2+3js84GDRqgSZMmQYctyT5ghOmGFq4dqF154dr6Y3OIszS1NYU+ayHbfuHaQhoB2YBDXS7UdsJYpk/aPKih2kI4cS59LwoOrfWrvEffHohxxMCphV0bIddSD8r2BGLry4z7UltuCsnW4rDh1MOxHXrAth6y7XnsFeSth3drYdx6SLeEwxhfavtF/78+CS1cu3GA4+4uyvbsX59JWB5n/U9aFYtlvrfeVyISAjiT7QkP8Q3OtgzXFnpAuPQPyZamySI42zdg2yhHm5KSkiz3SWGBf5BR61atLdtmZmT6javXbcW8zVYhga1b+6/HTqg2AJzMygcAuAoy4MpPD9o++eJkCAEoRtH6Et/HMB4rWvi2AsWTt23jM6bRpiJh2qY+lfV5tmlT62B1XxdffHGEKyGiSOrVuxd27tqJOnXqhNzX7XZHoCIiourjoYcewl//+lf0798fHTp0CNu4a9asCdtYlcXO/tixY0cUKqGqTkqJqVOn2mq7bNmyCFdDNc3MmTPxwgsvhPS5+5FHHolgRdXXl19+icTExJD67Ny5Ey1btsTevXvPe/07duzAwIEDER8fjzp16mDAgAGYMGECXnnlFTz99NMYMGAAYmNj0bJlS9xzzz04cOCA1+eZDRs2oE+fPoiJicGQIUMwf/58bN26FUeOHEFubq7tYOBoi4+Px9KlSzF+/HjL5U6nE//4xz9sjzd9+nSsWrUqXOURAQD27Nljqx3DbiNj6NChttpt3rw5wpUQVZzL5cLgwYPxxBNPVOjnkaNHj0ZKSoqt3xUTEVVlLpcL//rXv9C+fXs8/vjjOHnyZNjXccstt2DXrl34z3/+g5YtW4Z9fCIiIiIiIqKaiMHaRERERERERERERERERERBhDVgKxKhh+FmDtgOMZyMAdtEREREwYX9PZNv+K5FGG+Fxy2Pz3vFLl26BB2y5OxBbeyKhmv7FlVeuLYagq0u9o5ZhrFMD8o2h2vry/WgbH2ZHq7t0EK1JQQcpvBtdRJaP3dJATI3zLKoGbjjvtu10GtPGLbT4TCCs43AbOEJ2pbafWkK4FbDtrUgbYfDCMx2QKqB2tI0vnCaArk9gdpSOrX7Eg4hISGNwGlPG+kJ2tb66G3iatVCQkKC3zaWFWWa9ropVFvojxWfY6YHanv/aatinAYWaczGUAqOZZTC90h7txaBl+k1lPf88c8HDyjQ81tK6TdGUsMkNGjQwK/tiRMnvOrTp2DbVVpaitOnT/u169ixo3c/m6HaAHD0TA6Kj25H+pcv2Wp/0103mnad/nqnGK99imLexQFeD7V5fosUvzsB9/d5vcpG6WPtk08+aavdd999F+FKiCjSOnXqhP0H9qN+/foh9fv0009xw29uYMA2EdVoL774IjZt2oTU1FScPn0al1xyiddyIQRatWqFhx9+2Hb4dmZmZiRKjaqrr746aJuMjIwqG1RK0TVu3Dhb7SIRGEU11759+zBp0qSQ+rRv3x4PPvhghCqq3uLj47F9+3bExcWF1C8nJwc9e/bE+++/X+F1jx8/Hr1798batWtRVFQUsJ2iKDh58iQ++OADdO7cGQ6Hw/iZ1tVXX42ffvqp2ny2adq0KR599FGkp6dj2LBh5badMGECWrVqZXvs0aNHn295RF7Ke15SdEgZPLJj8uTJUaiEKHSHDx9Gq1atsGLFipD7Op1OvPfee/jggw9sPQ+IiKqybdu2oW/fvnjsscdw5syZsI6t/+xy06ZN+OKLL9C9e/ewjk9ERERERERU0zkruwAiIiIiIiIiIiIiIiIiohqjOoRqm+m5duacO7tdFSWkoDYiIiKimqKqXYRE8Y6/tWpQ/vtYPR8ZQHKXZKxfv77c9ZVkp6hByoqiTkINQSt/v5hWYnnfJ5hZC1pWW0gocBtNBRQoRnsJCDegqLdCUaAIaWoHAG4I4QCUMijCAShuY90Citof2vqEgKJ4asrd+RHKCjL8tmboyJsxcMi1cKuRwsbmKPpjAIqwPi56gLLQtxN6drjnjbsU0mglhdTa6PHLElIKNfwbAlJo80y3EAIOISC0IG1AgdBCtKXaChACUh9ROtCwSUPk5uZ6bWdZcY5nP+tVewVkewehW6dVWx1j83xA31VH0koARfgP4TeidRvz5xfroGfTqmFx3yQnO8dyfmJiouV6u3Xvhu83fO81PyUlJehnKqug8NTUVMuAInPwfaif1fZsXYucTe/aaiuEwM0jbzbOZ0VRz2fzWWzdMfCY+ufLC/Fz5j333IOxY8cGbffrr79GvhgiirjmzZsj5WAKenTvEVIow5rVa9C3b19s2bIFTif/CQgR1WxNmzbFjh07AABZWVk4e/Ys2rZtCyklCgsLUa9ePVvj9OzZM5JlRsWoUaPw1ltvldtGURR8/fXXQQNB6cInpYSUMmigbUpKSpQqoprgnnvuCSlEWQiBxYsXR7Ci6q99+/bYuHEjLr/88pAunFBWVoaxY8fio48+wpdffhlS8OW1114b9Ge+VVn9+vVxySWXoGPHjoiNjcWOHTtw+PBhFBQUwOFwoEGDBmjWrBnatGmDTp06oXv37rjpppuQlJQU0nq++OIL9OnTx9Y5f+bMGfzrX//CxIkTK7pZRF6ys7Mru4Qaz877rFOnTmHevHkYP358lKoiCu6jjz7C2LFjK3RBpsaNG2PTpk1+F3YlIqpu8vLyMHnyZMydOzdsFwISQqBfv3645ZZbcMstt6Bnz54X3O+5iYiIiIiIiKoS/lUlEREREREREREREREREVEAYQ89rFoZivaYw+NCDNi+EEPPiIiIiM5HwPeXdt4yhf2taShXTYGtcO0uyV3KaaQ6l6MFNBnh2gCEEiBcO1igtgLr4OUA4dpG7wDh2voyPUxa0ee4AeGAgBsKpDq+4jbqERBQhPpYaKO7ck8hb/9Sv+1v3b41/vS3J+CQTkhFCx4Weri2AkVoAdv6vvDZLP2+HpRtbmIEaQt9q4X6flwRkAJqmLYRsC20sGw9UFtCCHiHZmth2gCMdg4hACNSWw3VFgAaNW6EwwcPe22ruyhD3b96nX6h2ubWVoHaAoAb3sfev5WuuFTBsYwStGkc61lo0U3/jFLec8BoYzdg28fBgwct57du3dpy/qW9L/UL1t6+fXvg+spZ+c6dOy3n9+nTJ2CfYHZ897Xtts3aNENsrViozxNY7idFC9VX78N4vipC+xypnuRqA7sfKRX1eS2snjOA9qwX5Z1OlaZFixY4efJkuW0yMzOjVA0RRVpSUhIOph5Ep4s64fTp07b7bd++Hd26dcOuXbsQFxcXwQqJiKqPpKQkr9DLGTNm2Aq/cTqduPLKKyNZWlRcffXVtgL8Fi1axGBtAgC0adMm6EV7cnJycOrUKTRv3jw6RdEFy+VylfuzDV8xMTH4+uuv0bt37whWdWHo3bs3Nm/ejGuvvRYFBQUh9f3666/RoUMHrFu3Dm3btg3a/vHHH68WodqtW7fGwYMH4XQ6kZqait27d6Nhw4a4+OKLQw7IrqhevXrhzTffxB/+8Adb7RmsTeE0b968yi6hxqtfvz4yMvwvtOprwoQJyMrKwuTJk6NQFVH5fv/73+O///1vhfrecMMNWL58OS8CSETV2pEjRzB16lT8+9//Dst4QggkJCRg9uzZuPnmm9G4ceOwjEtEREREREREwfEnlUREREREREREREREREREFsIeqn2eQgo+tKG8ILYABZg7hxSuDYAB20RERFTjVaX3lxV6b2kjXLtLl+DB2iU5qaY+dsO1zQVUNFxbQDF1twzXhgQUt2cUoT92GMHcQiiAEbCtrUfRAnvhhiLUUOCcn96G4i7z2/5J059B3br1oChuQABuxa2tSzsqpkBtc/iwed8Lr8BhT7i20IO0tWqMEG2phmLrwdZ64LYaqK3el5DGPDVYWwvihoDUwrQdQnjGFNIUzC2wZ+cev211ncs0joNXBLhRt29CtdVjCcA6JE547S/1OOw9WuwJ1rbqY/pcon8mshOw7UvRz9sArAKH4uPj0bFjR8vPYgMGDMCcOXO85h09ehS//vor2rVr51dzeTZs2OA3LzExEd26dVPHqMBns1CCsK4Zeg0Az371fU4rULTMbQWKKT/bj9/8YC9C1VfXrl2DBmufO3cOxcXFDNMlukDEx8fjyNEj6NOnD37e/bPtfgcPHkTHjh2xZ88e1K9fP4IVElVMVfgZcMg/96YLit0QnCuuuAJSyghXE3lSSjRv3hwnTpwot93GjRujVBFVdXbfP7Ro0QKAGt5bWlqKpk2bIi0tDdnZ2XC73WjQoAEuv/xy3HTTTXA4HFi+fDk2b96Mw4cPo7CwEIB6frZq1Qo33ngjJkyYwLDkGmjp0qUoK/P/2ZiVxMREbNu2DZ06dYpwVReOPn364Pjx4+jbt2/AC7wFcuTIEVx00UWYPXs2xo8fH7DdggULMHv27PMtNeL69u2L9evXIzZW/Zlgp06dKu1cevDBB7Fnzx5b++3w4cNB2xDZtWeP/8/nfTkcjihUUnO99NJLmDBhgq22L7zwAjIzM/Haa69FuCoia1lZWejfvz9SUlJC7iulxNSpUzFp0qQIVEZEFHkZGRlYtGgRPvzwQ3z//ffBO9jQqlUrjBs3Dvfffz/atGkTljGJiIiIiIiIKDTV/6+AiIiIiIiIiIiIiIiIiIjCLGDoobAxhbsW7atKjeubd2enSxUKkiQiIiKKFkVRjCmg8t5TKaap3GahfQUsJVgQXpA6OnftXH4DAK78E3CX5JtXahpbCRyya5UwbRm6LbzbCs99YTz2hE972quB0hBSnYz2DkALj1b/5FICcEAIz30Y950QcKAkfT8Kfl3rtwU33zkEV1zbHw7hgEM64ZAOOI1bB5zGfCccwgGnQ701T05tmRQOOIQTTuFAjHTCKZ1wOrRbqY7jFHp/JxxCqv2FOr4UDjikNMaV0uGZB6mNry4XkJBSQgoJCe1WSBz79ShenzUPN139/+zdd2AUZf4/8PczuyQxQRKK9CqQxANEQRSQIsqBiBygiCLiCZ6eFUXxZ+VExYZwgp6oXxXFO0WKFBVshxXpHh3phBpCDel15/fHTt/Z3dnNbur7ldvL7szzPPOZkvhsSN4zUAvOMpJLipVQbcM5EdY3ToFeGz4brj2feGXDRbMlrcDc0NTM/uIShg+nb5GEGjJu89i3bx/WrVvn06dXr16oVauW7Xj9ru5nG+y3dMlSU43ByLKMZcuW+Szv378/XC5XWGGXhw4dwvHjxx21rVO3Du545HYAhvx0ZZv+vg8aS3KcsV1NFBUVoU+fPlixYoWj9ps2bYpyRUTVT6Dv18EezjYQ/CH8fNRy18KmjZvQu3fvkPYpPT0dbdu2RfrxdEc/j4zq/hMRVSJz5swJerMS1dy5c6NcTfm57LLLgrY5dOhQOVRCVUGPHj1Car9x40Zs27YNK1aswNatW3HkyBEcO3YM27dvx4cffohbbrkFN910Ez744ANs377d9LMBj8eDQ4cO4YMPPkCXLl1w3nnnoUePHvj5558jvVtUSTkNDa5Xrx4OHTpHwOp8AAAgAElEQVTEUO0wJCUlYdeuXbjppptC7ltSUoL7778fvXv39vm53p49e9C9e3eMHj06UqVGhcvlwrRp07Bu3bpKdSOyGTNmwO12B23n8XiQlZVVDhVRTdC2bdugbUpLS+Hx2N/EksrunnvuQe3atR23nzFjBm6//faI1uDxeLBmzRo888wzuOaaa9C7d2/HP3ummmPFihVo3rx5WKHatWvXxqpVqxiqTURVTm5uLj799FNcf/31aNKkCe67776IhGo3aNAAX375JdLS0jB58mSGahMRERERERFVIAZrExEREREREREREREREREZVKYA6GgEattto8wB206bV6JjS0RERFQpBAvVdiBSc0ZtXiiCBHXL/sO6W7Zs6SjEpChzPyDL+sMUrm0O2jULFq5t/BwgXNsQpu0bri0pfSTDeglQAqYFXFADtoVQgoqFBAi3Fsp9Zv2/fCqPiYnB+KcfVMKxXXo4tqSEXSuB124lZFsN2K7lqqWEZbvhdtXyLne5UculB2h7A7YtgduSEpKtBHHrn9WAbb0GSdKDt72vvcHZAi5IEN7XkCAgkJ2Vg1mvv40BvQaie6cemPKPKdi8cYvt2Yqp2y4CodrW86xHontPjXrtyIAMbNzrG/Dt3XTwgNCTJ08iPz8/aLtgXpzyou3yESNG+O3ToEED9OnTx2f5+++/D9nj/Gv8hx9+QFpams/yoUOHOh7DatWqVY7aCSEwZc4LEJLQvieY3gLanYMgp1u2tlNUh7eW+/btQ/PmzfHrr7867sOgW6Ly5SiA2slHgP4ulwu//PJLyN+nz549i+T2ydi7Z2/QbRAR1QRr167FuHHjHLVt164dmjVrFuWKyo+T/4YUFxdj27Zt5VANVXYTJkyosG0XFBRgzZo1uOqqq3DppZfizJkzFVYLlY+cnJzgjeCd286ePTvK1VRfkiRh/vz5eOONN2xv2hbMypUrcf755+Oll17CY489hnbt2iE5ORlr166NQrWRER8fj+7du2PXrl149NFHK7ocW/Xr13fULpQQXqJAWrRo4ahdZf2aqQ4kSQr5+P773/9GrVq1wgrZP3z4MB577DEMHDgQl156qfZzph49euDFF1/EDz/8gJUrV6J///6oV68e7rjjDsc3vaDq66mnnsKf//znsP4trHPnzkhPT8cVV1wRhcqIiCKvuLgYy5cvx+jRo9GwYUOMHj0ay5YtQ0lJSZnHHjRoEFatWoWTJ0/i+uuvh8vlikDFRERERERERFQWDNYmIiIiIiIiIiIiIiIiohpPlmXt4Vew0EP1EbBZaB/lqbzqYLg2ERER1RRlmvdUQKi2UdAQRpvNypAhuSS0a98u6PaKMvdYOsv6sMq8OvRwbbuwbT/h2moYNgDfcG11ndJHSFowJoQLEMI3YBt6wHbewZUoyNjsU/Xou0ejeYvmcAk3JCVc2y0pgdiSSw/UVgK2XcbwbfUBSXvuG6Ctr/O2dUFSxvZZJ3kfkuT2roOkBWq7hAQJLu9nSYIkuSBBgiQE1q1aj76XXYUXn30J2zYHDmVzxSYivvlV+jkoU6i23kYP1bZcJLK329ZDBSgo9ph7OQwVXbZsGS6++GJ8vvDzkMKsjZYuWYqPP/7YZ3ndunVx8y03B+w7duxYn2U7duzAJ5984mjbHo8HkyZN8lmemJiI4cOHOxrDzk8//RS0jbuWG0/86//hwj+1CdhO+7Zo/f5Yw94nLliwAKmpqTh58qTjPjExMejWrVsUqyKiirRkyRLceeedIfXJzc1Fp06dsH79+ihVRURUNWRkZKBfv37weDzBGwPVLgTs5psDv89QOX1fQdVb+/btkZqaWtFlYNOmTWjTpg1OnDhR0aVQFHXu3NlRO1mWMWHCBLz33ntRrqh6e/DBB7Fq1SokJCSE3Nfj8eDpp5/GtGnTsG/fvihUFzpJkhAfH49WrVphwIAB+Otf/4oJEyZg//79yM3NxerVq9G2bduKLtPWggULkJGREbRdbGxsWGHoRHbatQv+7zKAN8iZoucf//gHGjduHFKfkpISNGzYEA8//LDfNnl5ediyZQsmTpyIgQMHom7dumjZsiWmTZuG7777Dps2bQq4jbNnz2LOnDm48MILkZSUhL59+2LGjBnIzMwMqVaqugoKCtC9e3e8/PLLYf379YMPPohNmzbxhhBEVOnJsozffvsN999/P5o2bYrBgwfj008/RV6e/c25Q/WXv/wF69atw/Lly9GjR4+IjElEREREREREkcF/dSMiIiIiIiIiIiIiIiIiCiZYqLYDkQw9LMtHWbcZkX0IFmJOREREVMU5muv4m2NGeH4Z7hzRUbi2TdfUlOABTd5gbeHTX8Bw7EIO1za+lv2sM4RrA4YNSMpam3Btw0MobdV13iVqOwnwyDiz4U2fahPrJuLeR+7xBmYLyRCMLSkh125vCLYSuO2CN3RbD8J26w9lmVsY1gu1vx6kLUlqOzWI27stSXkuKUHd1kBtoYRoCyFBgjdUHLLA26+/jRGDb8KJjOChV1LM+Wh63b8hueOUwx2JUG3j+QHsQrUBoKhExrpd+h/GOg3VVu3fvx8jR45Ex44d8fast5F1LksLVjd+2Fm4YCFGjRplu+7xxx+3DRwwjjly5Eg0a9bMp8348eOxffv2oLVPmjQJa9as8Vn+97//PaxQJdX3338fcH39JvXx7o9vo8eA7t4FfKsX0H333YeRI0eipKQkpH7XX389w5aIqrn3338fTzzxREh9CgsL0bNnz6Dfq4mIqrO7774b+fn5jtu3b98+itWUv/j4eCQmJgZtt2LFinKohqqCBQsWVIr3FllZWbj44osdh+JT1XP11VeH9HOZ++67D6dOnYpiRdXfFVdcgSNHjjgO2K0MhBBo1KgR7r//frzxxhv4+eefce7cOZSWliI3NxdpaWn49ttv8dFHH+Gf//wn2rQJfFO3ysDpTZOq25yEKtawYcMcfc89ffo0srKyyqGimkmSJOzbtw+tW7cOqV9hYSFmzpwJIQTOP/98CCFQp04dxMTEQJIkJCQkoHPnzpg+fTq+++67MgVinzt3Dr/88gsmTJiAunXrol69eujfvz/eeecd5OTkhD0uVV5btmxBkyZNsHbt2pD7xsbG4quvvsIbb7wRhcqIiCJn+/bteOqpp3DhhReiV69emDVrVkTfX8bExGDDhg1YunQpb4RMREREREREVElV/G9BEBERERERERERERERERFVoDIFPFdAqHYkxohEyHZQDv5OmuHaREREVB0FneNYM4VNnYMMLoLPxyJxYxVtc0I4C9g2SE11Eqy9W8miFj7HQ92erPxf2cO1TYOb+gkIU7i2ulQP13Z5Q7QNDy1YWbjgDeT2PgAJeQdXoPjcQZ9KH3zsAdRNStLCrfWHGo6th21LwhuM7fJpa31I3gBtLVxbH8cbxu1SgrQlSJJbC9XWl0m2gdqSJHnXK6+zs7IxbtRYvPjsS0HDrlxxdVEn9RY0/8sCxF3QWTmGkQzVNp5HhU2G+k9bs5VmoYVqG+3cuRMPPPAAGjdujOE3DMfs2bNx8OBBn6/vgoICfPvNtxhy/RDcfPPNKCws9BmrY6eOGP/Q+MD7BG9AwXPPPefT7ty5c+jbty/mzp2L0tJSn/XHjx/HuHHj8PLLL/usq1u3Lh577LGg++vPzp07sX//fr/rrxh4Bd754S3Uu6CuvtDvYZf1U6c+kdVvIYave9MT5aU1hD/8U1th8vLycMkll+Dtt98OuW98fDxmzZoVhaqIqLJ5+eWX8dprr4XUp6SkBNdeey0WLFgQpaqIiCq37Oxsx21jY2MxYcKEKFZTMf70pz8FbbNz585yqISqgo4dO2Lq1KkVXQYAICMjAw888EBFl0FRUqdOHaSkpDhuX1JSgmHDhkWxopohKSkJu3btwk033RT1bV166aXaDbWLi4vxyiuvoF27doiJiQn4c7mEhAQMGDAAe/fuhcfjwfHjx/Gvf/0LDz74IPr06YM6depEvfZomTNnjuO5yT333BPlaqgm6dixI0aMGOGo7c8//xzlamq2+Ph47NmzBx06dAirvxpunZ2djeLi4qj/XtXZs2exYsUK3HvvvTj//PPRsGFD3uyiGnnrrbdw6aWXhhXG3qpVKxw8eBCDBw+OQmVERGV35MgRTJ06FZ07d0bHjh3x8ssvIy0tLaLbqF+/PubMmYOCggJ07do1omMTERERERERUWQxWJuIiIiIiIiIiIiIiIiIaixHf4AUbuih1sxZQ2sAot1HpJVlW0HbOT0+DNcmIiKiasRRqLbfzkHGhhx0/GjMGQEHAcWGzSanJgcdryhzrxa6oqSF+2ZgQzme5RWuLQDvr1Qqy7Rfr1RCtY2B25C8zYWkhW8LSJBikmyrzM/Lh4BQwrO9wdXG55IhCFsL2YYSru33oQdoWwO7JUNgtyRccEHSw7TV/nBBglqDOVBbQEASErZu3IoBvQbi+6//6+8EwBVXD4kX3YJm1/0brW9bh0Z9XkFsvYtsjrV6XiIVqi3MXzOGi2TFluwyhWobFRYWYumSpfjb3/6GNm3aoH79+ujUqRMuv/xy/OmiPyEpMQnXXXcdli9fbts/MTER8+bNQ2xsrKPt3XHHHbj6mqt9lp85cwajR49GixYtMGLECDz44IP4+9//jquuugotW7bERx99ZDvem2++ifr16zveX6slS5b4XXfXC3fi0ZkPQZIk7firx109Z6bTEMa3p1DPorBeXqaXIY4WwfDuLVu2oGnTpti8eXPIfRs0aIAtW7agUaNGkSuIiCq1iRMnYvbs2SH9t8zj8eDmm2/GO++8E8XKiIgqp1DnSfHx8VGqpOIMGDAgaJvs7OywwtSoenr00Ufx1ltved/PVbB33nmHwe/V2PLly+F2ux23/+2337Bs2bIoVlQzSJKE+fPn44MPPkCtWrWiso3WrVtjw4YN2mu3243HH38ce/bsQWFhITweD7Kzs7F582Zs3LgRu3btQlpaGrKzs5GTk4Nvv/0Wbdu2jUptFcnfz+isEhMTce+990a3GKpxevXq5aid059VU/jcbje2bNmCHj16VHQpITt58iTefvttNGzYEKmpqXj33XeD3nSVKh+Px4MhQ4bggQceCOv83XTTTdi/fz//XYKIKqW8vDw8/PDDuPDCC/H4449jy5YtUdnOX//6V+zcuRO33357xH73gIiIiIiIiIiip+J/+4GIiIiIiIiIiIiIiIiIqAI4Cj0MN1RbBA+ejnZodlk5rc1R7cFyGBmuTURERNVAtEO1A60LOG+TbR5hcBqunZKaEnSsosz9gFzq7SZ7K5c9ygCGebgQwrveI0c+XFtIWjuhrhd6Ad7WhkBtIRkeUMK0De2EhNj6F9lWOH3KPzHxnv+H4oJib+i1MUBbC8BWXmtB2W79oYVo68sk4Q3Q1kK1hR6MrQVpC5c3MFvyhmlra4VLC9MWwjdQWwgJH3/wbwz5819w+OBh232S3HFo0OMptLltLRr2fhnnNesFSaplPHmWc1LGUG2hjqm0Vk+rjfQzJfjfvjy/Y5ZFZmYmtm/fjt83/I5du3ahuLjYb9ukpCQsX74cqampjseXJAmffvIp2rVrZ7v++PHjWLRoEd566y289957+OWXX1BSUmLbduLEibj11lsdb9vO/Pnz7cee9QiuHtFPeaV+UzGfEBmy8j3Hu97+e4js/3uSz/II/cGy7Od5lMyePRtdunTBuXPnQu571VVXIT09vVoGTRFRYGPHjsXSpUvhcrkc95FlGffeey+mTJkSxcqIiCqfZs2aOW5bWFiIcePGRbGa6PB4PNizZw9+/PFHrFmzBlu2bMHBgwe1gLQxY8Y4GufTTz+NZplUxdx3333YunUr2rdvX6F1yLKMQYMGVWgNFD1t2rTBhx9+GFKf2267jQGeETJu3DgcPHjQ78+ZwpWQkIDff/89aDh/7dq1cfHFF+OSSy5BcnIyWrVqhdq1a0e0lspm27ZtjtotXry4UtzcgKqXGTNmOGrXp0+fKFdCgPdn/atWraqy8xxZlrFr1y7cc889iIuLw4ABA7B+/fqKLoscOHz4MFq0aIGvvvoq5L4ulwvvvfce5s+fz/9OEVGltH37dnTr1g0zZ84M+O/04ZIkCQMHDsTPP/+Mjz76CA0aNIj4NoiIiIiIiIgoOsTkd67Vfi28dUp9NG1ZpyLr0Zw7kw/IAon14yq6FFvnThdUytp43MLD4xaeyn7cAB67cPG4hYfHLTw8buHhcQsPj1t4eNzCV1OOXc8W/0BCrcYRGYuIiIiIiIiovFRU6GEobcqNfQaaLRGkUcD1AkGPXdCwRiIiIqJKKuD8MtgUp4yh2pEWbK4cbH1Obg7qJdYLup02t25ArTotrYNDSJYDJuvbFJKA/83Lls/W5eqE1Ga97F0uq+tlfSxZG8MwvuzRl8kw9AUOzhuAkuwjthV27toZ85Z9hti4GJi2IBu2pARGC/g/1tq82RAuLbT9ExBCjQpXQ8GFIcba+FrSLk9JeEPE8/Py8Oj4iVg8b7HttgEgoXV/NO4zDVJsoiGM3PDZFKptl4Ctrpct7Qz7K8vKGuXYau8nPIAsQxaGpHj1fMgercfoPkmYfFtTv/tg5+uvv8awYcMi8ke4l3W7DJ988knA4KJA75+OHj2Kv/zlL9i4cWNY2//HP/6BZ5991uc9VijvuXbs2IGOHTv6XIdtOrTGC/OfUwLfJUiSCy7hDYB3S4bPkgtu4dafayHxeiC8JCQISFowvBDCGwBveC2EIfQd8L4W+vWtReMLoeyfMO2n6WvBeixk8zFRl2kdQyRBMo333nvv4e677w55HCEEnn76abzwwguhF0FE1crKlStx9dVXh/zfpoceeshxoBYRUVW3cuVK9O7d23F7l8uFrKwsxMfHR7Gq8Hg8Hqxbtw7z5s3Db7/9hsOHDyMzMxOFhYW27w+FEEhMTITL5cLp06eDjj9o0CAsX748GqVTFffhhx/iySefREZGRoXV8Pzzz2PSpEkVtn2KroULF2LUqFF+bw5mde+992LWrFlRrqpmmTBhAmbOnFnmG163bdsWq1atQsOGDSNUWfXh8XjgdruDHuMGDRrg5MmT5VQV1RQejwe1atUKemOCuLg45Ofnl1NVpLrtttvwySefVHQZEVOnTh0MGjQICQkJSEhIQMOGDdG/f39cfvnlDGOuYAsXLsStt94a1r9z1a9fHytXrgzpZrFEROWltLQUd9xxBz7//POozGUuv/xy3HrrrRg5ciSaNGkS8fGJiIiIiIiIKLqee3dQ5Q3WJiIiIiIioqqBwdpERERERERU1VRUqHbQ0EO71eWZM23dfpBtBwqBCxbAHXBchmsTERFRFVKmuSUQcH4ZrUDtMoWA+xvD8vLCNhfiyGH7cGlVs+vmIqHlNXaDK9nPhmIM4doQAkLAT8B22cK17YK11bayqZ+xnazXDRlFWQeR/t39KM7cZ7vfE56cgIefeEjZhB7ILUP2uReNvs++u2UM1xaGcGs9QFj2Bg6r60xh295lktAiiSFJQGmpB7cMHYVffvzFtnYIFxpc8f9Q9+K7AFkZR5KUEHCtMPheSMY9s1uv7px+fIWs99FCtD0A4AGE4VyZgrX1gPQ65wGrpl2E2Fqhvb84fvw45syZgwULFuB///tfSH0Bb7jQk08+idv/ejtcLlfAtsHeNxUUFOCVV17BP//5T+Tk5Dja/iWXXILXX38dffv2td9mCO+3Jk6ciOnTp/ssf2nxFLRMbgGX5FKCsl2QhDE422UK03YLa7C2Cy7JrYVnS0LyhmlLLkhqgLaQIGkh8RIkSfmsBWfbBGtLkv5VILQYeXUJrNddtIO1ly1bhiFDhoQcWBUXF4fly5ejX79+oRdARNXSli1bcMUVV6CgoCCkfh9//DHGjBkTpaqIiCqXO++8E7Nnzw6pT1JSEtq1a4dFixahRYsWUarMmVOnTuH+++/H0qVLUVhYGLXtNG7cGOnp6VEbn6q+AwcO4KOPPsKmTZtw8OBBnDx5Eh6PB4mJiWjQoAEyMzNx4sQJxMXF4fjx41pgn8vlQuPGjdG5c2f0798fbrcby5Ytw9q1a5GZmelo2263G7m5uYiJiYnmLlIFysrKQmJioqO2rVu3xoEDB6JcUc2zdu1aXHvttY6/Lo0aNWqEhx56CE8++WQUKqse0tPT0bRp8Bv9rVu3Dt26dSuHiqgmycjIQOPGwf+mZ/To0fjPf/5TDhWR1RNPPIGpU6eW+QYHlZnL5UKLFi3wwgsv4Lbbbqvocmqcu+66C++//35Yffv06YPvv/+ec3EiqnQ8Hg8WLlyIyZMn448//ojo2MnJyRg9ejRGjRqF9u3bR3RsIiIiIiIiIipfDNYmIiIiIiKiMmOwNhEREREREVUlZQoRjGaodhgi9cdWZQmyZrg2ERER1WSO5mNRuGlLWHPLEAPAneybfRvvQNddex3++9//BuzfsOfzSLr4Hn+DazUZ54ayR9+mkERkw7UNocymwGxTsDYsfdVQZ8P4sgxPcTYyfnwMuYd+8qmucdPGWLdznb6PsmHkkOf4Sniw0F/JUObiQlhChQ2fTYHaeqsP352NJx6xD8dxxzdEk/5vIq7x5UpzyRTqLcvqC+PFZHwuwxyq7RMjrr0W6ktlAzI83uMlAxAyAI85WBsevb2srJM9eOWOZrjxyrqBDmBA6enp+Pnnn7F+w3ps3boVB/YfwPHjx5Gbm+utUwhccMEFaNe+Hbpf0R3XX389evfpDUmSHI3v9D3TuXPnsHDhQnzzzTfYvHkzDh06hKKiIgBAYmIikpOT0bNnTwwfPhy9e/cO+H7K6XutgoICNG/eHKdPnzYtb/2nVnh+/mQlHNv7kKA8Vz67JRdcwu0N1ZbchtfeAG41hFsP1JbgEi4IJVRbEgJCuLwB24AStG0I1tZC4iXtOKqB21ACt8MJ1jaFasOnuSNqsPb69evRo0cPlJaWhtS/ZcuWWL9+PRo2bBj6xomoWjtw4AA6d+6M7Oxsx30kSUJhYSHcbncUKyMiqjxGjhyJBQsWhNxPkiTcddddmDVrluO5fCQcPXoUH374IWbOnInTp0+XS8CeEALFxcVBbwJEFEnjx4/Hm2++6ajtzJkzMX78+ChXRBVp06ZN6NKlS9DveQkJCY5vMkahKSoqwvDhw/H1118HPQ+SJOGKK67A1KlT0atXr3KqsOratm0bOnXqFLRdcXEx36dRxP3yyy9+b7ZolJubi/j4+HKoiOz8/vvvuP7663H8+PGobUMIUSnCu1u3bo21a9fyZ93lIDMzEz179gwrcFYIgeeeew6TJk2KQmVEROGTZRlLlizBs88+i61bt0Zs3CZNmmDUqFG49dZb0aVLF/6eMhEREREREVE18dy7g1B+v/FDRERERERERERERERERFRBZFmOWqi2rIbvhbguGLVm2wdkPZMulEeQ7YRcY5B9D1dl+CMvIiIiokCCzlcCzL+8AwQZPxJzLFnWH9a6hD6Xk+E733TC/o8MvUHHySnJQfsXZe4NNLghp1qvSUj6NmWPDPu/czQGN9uFPFsDno2rhRLKK0EIyRQUrUdRC0D71UsBCJc3ZFodUwhIMeejyYBZqN32Op/qjh87jlMZJ7VQYSEkCOWzJLmUYGEJkhIWbPuQJC2A2BtCrI/hUgKJvUuU5Vpgsb4NIdRQbW87SUhY9etq29NxXtMeaDHiK0OotjG0ONDx9vdajwC3MoVNq9uRhb/mXrJ2UZvMWXHKTwdnmjRpgltuuQXTp03Hd99+hz179iA7OxvFxcXIy89DUXER0o+n49dff8Vr015D36v6RiWILzExEXfeeScWLFiA3bt3Iz8/H/n5+SgqKsLZs2exdu1avP766+jTp0/E/vj3k08+8QnVBoC/vTDOeybV7SjH3LsMhq8R4+kyfOMRSui1MPYxhuSrX4PKKz/7Y7xOgu2zgIBheFMf62dTueaKHH1AAB6PB3379g05VHvo0KE4cOAAg0aIyFabNm2wd+9eNGjQwHEfj8eDWrVqoUePHtixY0cUqyMiqhzmz5+PZ599NuR+Ho8H7777LurVq4eMjIwoVOa1e/du3HDDDahfvz5cLheaN2+OSZMm4dSpU+X2byKyLOPHH38sl20Rqd544w1ceumljtp+9NFH0S2GKtwll1yCxMTEoO3y8vLg8XiCtqPQxcTEYNmyZdi1axduuukm1KtXz7RekiS0atUKDzzwAM6ePYtVq1YxVNuhwsJCR+1eeOGFKFdCNdGBAwcctYuLi4tyJRRI165dcfToUTz66KMR/7eExMREfPbZZygpKYEsyygtLcXHH3+MLl26VMh5T0tLw4UXXhjV91jkDdVv1qxZWKHaCQkJWLlyJUO1iahSkWUZX331Fbp27YobbrghIqHa6r+1r1ixAocPH8b06dPRtWtXhmoTERERERERVTMM1iYiIiIiIiIiIiIiIiKiaq3MgQRhdg8rWNoQfmibjS2MYWXm9o4eMD7sNu8wUFG2vrQP2C5rsDgRERFRZeQoVDvgAIFWRWJepcz3LJNJa4B2wBEC3eTFMobdmCkOgrULM/cg0NxUC7U2BGwDvuHavsfbmsAcLFzbEPYsYH4NoU/CfdpLlr5KwLb2cKHx1dNtd23L/7Yo4cHCG2sthBaBbQzPVgO+rQ+f0G31NSRlTD1I22UM05b0IG412FtSAsQFgCOHD9vW23zwv+GOu8BwXiyh2loIufE4BwrVtidMx9Mc3OzbzXo+ZPM6Aew4nI/fdmT73V64XC4XYmNjoxKi7YQQArGxsXC73VEZX5ZlTJ/ue+22vKglWqS0gLAce2OAthouLZSvG2E5cdoSmy972z9etrYL8C0jYL9ytGTJEuTn5ztuL0kSXn/9dSxZsqTCrikiqhoaNmyIAwcOoEWLFiH1W7NmDTp06IArr7zScdAWEQqHOhEAACAASURBVFFVNXnyZLRv3z6svufOncOwYcMiXBGwc+dOdOvWDSkpKVi8eDHOnDlToWGxn3/+eYVtm2qur7/+2lG7EydORLkSqigbN27EVVddBSEEMjMzg7aXZRkFBQXlUFnN1b59e8yfPx+nT59Gfn4+Tp8+jSNHjqCwsBBpaWl48803UadOnYous0q56KKLHLU7d+5clCuhmqhp06aO2s2cOTPKlVAwkiRh2rRpyMjIwJgxY3DBBReE1DcuLg7NmjXDqFGjsHr1au3f5zIzM3HzzTdrP2OWJAljxozB77//jvz8fOzatQsTJ05Ex44dERsbG63dM8nNzcVll11WLtuqiSZPnoyrrroKeXl5Ifft0KEDjh07hp49e0ahMiKi8OTn52Ps2LEYMmQINm7cWKaxYmNjMWLECCxevBgZGRl4//33cfXVV8PlckWoWiIiIiIiIiKqbKLzW/VERERERERERERERERERJVANEMPvav9BFSHkuJlV6Mwrjasj2g4mGUwa3CdZdumkDNrHqH2Ugk7tBxYGbLPMkcVyrJ9uBoRERFRBYl2qLaTZf4HMIZMC2WRJWzY1Nw6HzQ+dz4HE4ZtqUOmpKQG7Vd0dq+xGtsatVqUfTOGa8sepY9HBiRhOLbCMp5sswzwmcyqr4WsNRUQhjOgj2MMEpa1sY3jeceRS0tt933H1j8wcPC12rjG86ydF2PJNofEuE5oYdfK9iVh2nOhBIPr1QltIHW9gEDrNm3wvw3mP1KNa9gFkFzqSJZAbUO4spAgyx6tnaE6mM+Dn30y7rB6/XmCHQtDHer1r7aTvWPOWpaBK/90vt/tkq/PP/8cf/zxh8/yvz0/Fsbzabx2hOWaMC2zXjdqM8M1ZfyWI8P7ZagPaRjN8r3J531m4MusXPzf//2f47YJCQn48ccf0a1btyhWRETVSe3atbF3715ccskltt+rA1m1ahXatm2Lp556ClOmTIlShUREFW/ZsmVITg5+syc7a9aswTfffINrr702eOMgDh48iNGjR+O3334r81iRVNnqoZqhUaNGSE5Oxu7duwO2CycUkCq3nJwcDBgwAKtXrw6pX926dREfHx+lqsgqLi4OcXFxFV1Glec0nPTSSy+NciVUE/Xu3dtRuxkzZmDChAlRroacaNCgAT7++GMA3v9e/vjjj0hLS0NGRgYyMzNRp04dtGrVChdeeCGSk5PRokWLMt2YMTk5Ga+99hpee+01AMCWLVvw/vvv47///W/IP2MKxZEjRzBlyhQ888wzUdtGTVNUVISrr7467Pd299xzD95+++0IV0VEVDYlJSW44YYb8M0335RpnD//+c8YPXo0hg8fzhsFEREREREREdUwDNYmIiIiIiIiIiIiIiIiomqpvEMPAy0PuAFrDpgsB9y2T9sw+QRW+wQrmoO2tRBDa8C2TXCZXZA2w7WJiIioqquI+aUTshIorE+ZhH2twrIPNvWWZX6pji+EQEpqStDmpfknUVp4Fq7YusYK7IszBicrdQpJ6HNnj7rOEGxtCru2hmvDstwSti2gzY/tw7WNtcK3v7Lu5G+Tbfc9OTUZkhDe824Ip4YsQwjJUJ6/8yEbT7g2X5YNi43BxmoAsr7eHKitbn/EzSOwaMEi05YKTvwPRad3Iab+Rb6h2rL1eNuFats9NzPFgJsOpSVsW7aEl9ueT5jar92di9U7s9EjleHaTsiyjMmTJ/ss7zagK1qmttS+zIQwXDnqNWUJeFdbCOH9BqX3Ed5TJRkj6vXxhNDHsgv5169xrWhlfHMdpj7lmLa9Zs0ax22PHDmCpKSkKFZDRNVRTEwMtm3bhjp16iA3NzekvrIs48UXX0RhYaEWpEREVN20b98ebrcbJSUlYfW/7bbbcOLECUiShD179uCnn35CTk4OYmNjUVhYiB07duDMmTPYtWsXCgsLUadOHVx22WV4/vnn0ahRI6Snp+P222/HihUryvYeO0r27dtX0SVQDZWSkhI0WLugoKCcqqFoKygowJQpU/Diiy+G1Z83oKKq5rbbbsPmzZsdtZ07dy7GjBlTpoBcIqu4uDg0atQIGRkZAdsdOnQIeXl5vHlBJVO7dm0MGTKkXLd58cUX44033gAAeDwezJs3D6+++iq2bNkS8fcxzz//PB555BFedxGwY8cO9O7dG2fOnAm5b0xMDObNm4dhw4ZFoTIiovAVFxcjJiamTGM0a9YM3377LTp06BChqoiIiIiIiIioqhGT37lW++l265T6aNqSd90iIiIiIiIi53q2+AcSajWu6DKIiIiIiIiITMo79DCkIERDIKD6JFC9PuvCzQMLWKL/8Gpvnp3w6e8bzG1fmzXALNxAM4ZrExERUUWqjPNL2TCv1LKILTnDdnU7+oN4u+xoh2RZhizLuKDeBcjJyQnYtsXwZTivUVebDft5bZpLGwKlPZZAZb2D5bk1jNm4XH2u3VnG0FY5I+r2ZdmnvTl8W8a5LR/g5JqXYOVyubA9bRvq1atn6aNuVg5pzm+eX5uir7VQcG/esNByqq2B2mr74qISpLROwdmzZ03bSOo4Fg2vnKy3VMPAZaW38G7FfGlZA8utZJ/qvS+MNxqStYcM2XTcZeN62WN67l3r0Z53ah2LJc8ED3sPRVnC8FXlGfbs1Icffohx48aZljVPbobn5j8Lt8sFSUiQhAsuyQWXcCnPJbiEGy7hXeaW3HBJymfja+HW+kpCggQJkuSCCxIkIUEI4V0mJEiS5A3bFhIE4F2vvhaG0G5DSDyU69r43lGP+PYNordbZve+NpTzVFhYiPjzgoeDuN1u5ObmlvmPxImoZsvMzETdunWDN7QRHx+P7OxsBrkRUbU1ePBgLF++vFy3KYSAJEnweDyVMlDb6OTJk2jQoEFFl0E1yJo1a9CjR4+g7RISEoL+LIkqF4/Hg5UrVyI7Oxt5eXn49NNPsXbtWqSnp5dp3I8//hhjxoyJUJVE0fX666/jkUceCalPw4YNcfjwYf5siCLqmWeecXRDg8WLFzNYl/zKycnBlClTMGfOHBw/fjxi4z744INakDeF591338X999+P0tLSkPs2a9YMa9euRbNmzaJQGRFR+H766SeMHTsWaWlpYfV3u9149dVXMWHCBP5+MREREREREVEN9ty7g8DfhCQiIiIiIiIiIiIiIiKiaqW8Qw+dkmUlDM4Qqq2GDlrrkw0fWh6dIZdO7RfSw+ZDH1eYI+sMNXmz7ay1w7d2P5l51mOmbTtElT2IgoiIiKqvMs0vjdnMtqsjE6rtnZuZxzDWbZwXRqLuQITwBtumpAQPMi46uyfIhi2vLTd8UfdJSKaJqrEaGGOm7XfKuNzQXghASFqItB7Yax1TXa+H+OYeXIGTa1623eeXp72E+vUbeEPXhLD0FnrgMCQIBw99+0IJIFZr9dYuKedDUkKLvUHFkmWr3vaxsTG44aYbfGrO2jkXpYWZ+nGxDUC3BnwHCUm3hB3DGGwMKGHdlr5Cf24O5LbezMdcw9a0fCxefRqRJCLwUdnk5OTgmWeeMS1L6ZaMyfMnKcGrhmsLwvs/oZ9J81eG8PtZ+xCGo2AMxTZ+ncvQvu7MfwxtCcW2+UPpsI5wGUK1AWDdunWO2nk8Hhw9ejSksYmIrJKSkjB27Niw+ubl5WHOnDkRroiIqPJYtmwZPv74Y5x33nnltk1ZllFaWhr1f8uIREjQ/PnzI1AJkTNz5sxBz549HbUN96YhVP6++eYbtGvXDjExMejbty+uv/56jBw5EkuWLClzqHbLli0xatSoCFVKFF0rVqzAo48+GnK/EydO4J133olCRVSTWX+268+BAweiXAlVZbVr18Yrr7yC9PR0bN26FX/5y18QFxdX5nE/+eSTCFRXM3k8Htxwww245557wgrVHjp0KA4dOsRQbSKqVI4ePYpRo0ahX79+YYdq9+zZE2vWrMEjjzzCUG0iIiIiIiIiYrA2EREREREREREREREREVUf5R2q7SQk2hiorWVPy4ZaLUHa6vJAIdmm/SnD74Tbjy0MQdv69owB28aQbScBjeEGRtrVS0RERFSeyjy/DDS2ZT4klKU291Xx6SmEYX6mzeF856faXM1uQD+7Zn9LFmcf2r4IgZTU4MHaxZn7/KyxC9jWBvdZrYVrGyfcJsLy2cpPuLb6Wuj9vfelMYduG/sUnd6BjB8egt0Bvvv+u3Hn3+/Uw6+VkGIhJCVQ2xw6LJnCt6G91h5QHsoY3tBsY5C2EtRtCtP2DeBWw9CFkHDv/ff61O0pKcC5XQt9j42wO65OQrXVI6m//wAsp8CO7OQ82q97deExZOeHHjhQk0yePBnHjh3TXne7thsmvvcIJEnSQ+WVcyUJ/WrSQ7KFfi0BSpC7UK5SLYVbe29sCpVXvo+ZgraF8M3LtgZfW6+dsojAGE5DLTweDwYNGlT2DRJRjTd79mxccsklYfV96aWXIlwNEVHlMmbMGJw5cwaDBw+u6FLCdvHFF+P222/Hp59+irS0NMiyDI/Hg9LSUixYsADDhg1DSkoK6tSpg4SEBNSrV8/RuF9//XWUKyfSTZw40fG/71100UVRroYiYfz48Rg0aBD27dsXVrhjIOeffz42b94Mt9sd0XGJouHw4cMYPHhw2L/DMHv27AhXRDXd9u3bHbXr1atXlCuh6qJjx45YunQpcnNz8dlnn2H48OHo1KkTkpOT0apVKzRp0sTxWGfOnMHPP/8cxWqrp/T0dLRu3RqLFy8Oua/L5cJbb72FJUuWKDdPJSKqeMXFxZg2bRpSU1Px2WefhTXG5Zdfjm+++QYrV65E165dI1whEREREREREVVV/CkoEREREREREREREREREVULZQo9tOb2+awOLxhaCzFUNu8NNjSPYazbb3h2mHWHxBKUbQ7Z1pepAWjGwHBjP5/6tKe+IeQM1yYiIqLKrDxv2mI3lM9UTzYvMc0j/cwr9cmbeUDZtMD80KOJ/bdx0iclJXiwdlHm3iAtrOHa6s1pfMN0ZVlWAq+1BZYDW8ZwbVN/QwCwYXlJ/ikc+/Zv8BTn+4zef2B/THllik0AsR6ELYRlufKhh2NbPuz6WJ5b4ou9EcdCCdk2BGqre5SSmozUi1J96i84vgHmlGPD8ZCNy5yGaqsvrEnJhifCeJTtft3Vmhgvm/sbtnXyXDFenn/EZgwCgN9//x0zZ84EAEiShBvGD8Vdr4yDJPTrRw3T1peZQ+dhuJa815h3ubeJHuruvV7UvsqNAoT+HUQ7hdq9qJQYduVbgLCcW1jam3L4Tdea/b4L6zVYBldeeaXjtrt370ZWVlbEtk1ENdfq1avRuHHjkPsdPHgwCtUQEVUucXFx+Oqrr/DTTz+hSZMmaNasWUTnf9HQvn17fPHFF5BlGZs3b8acOXMwatQotGrVSmsjSRJGjBiBxYsXY+fOnTh37hxycnJw+vRpR8HEGzdujOYuEGnmzp2LU6dOOW7/8MMPR7EaioQHHngAb775ZlTGdrvdWLduHZKSkqIyPlEkFRUVoUuXLigsLAx7jG3btsHj8USwKqrp/vjjD0ftGEBJoZIkCTfffDMWLVqELVu2YNeuXUhLS8OxY8cgyzJGjRrlaJxJkyZFudLqZenSpWjdujUOHz4cct+6deti06ZNuO+++6JQGRFReH744Qd07twZjz32GHJyckLu36VLF3z11VdYs2YNBg4cWOl/xkdERERERERE5YvB2kRERERERERERERERERU5ZU59DDQ2Lahh3p4oF10nNpTy/UzBVX7hkz7BB8K0zB+6yrLh82Avou0kG1A3Rk1tFEY21gCti0Hy6fuQK+dYLg2ERERRVt5hmqry0zzQ7sBbW5oYp3ZWedm1jBt9UMg+HwSliFMD1l/WMdWP9qntPd/EBRFmbuDtvGNGDeEawthWuUTru2xHklzOLYvu3Bt9U45AhCSKUhYQFK2J8FTnIODc3ujJCfdZ9SLOlyE2f+ejZhatYxx2RCQIAnvM3WZBEkL0g70EOpD7aMEHqvj6qHcQgvT9j70UGJjoLYWug2B/gP7++yDpyDTcpxswsaF9VdSfUO2bUO11VMsbPooIc6ysb3dGyZhrUddpg4sMO/XU/h1+zmffavpioqKMHbsWJSUlqBT746Y/tNUXDtuoBbHLiAByrWmhrWroeze606CMHw2B7rrn41L1PNliNv2rhdC/yNo9Wsc6ksBn7+PVr8JCUNfQxsZlhh89fqP0h9ax8TEOAoyBLzfrz799NOo1EFENUtcXByOHj2KDz74AN27d3fcLyYmJopVERFVLn379sWxY8dw5MgR5OXlIS4urqJL0sTHx6Nly5YYMWIENmzYgN27d2PIkCFhj9ejR4+gbY4fPx72+ESheOKJJxy3bdKkCa677rooVkNl9fvvv2PWrFkRH9flcmHIkCHYv38/UlN9b/ZGVBn16NEjpBsH2CktLWWwNkWU04BKSWK0BEXWf/7zH8TGxgZtt3Xr1nKopnq47777MGzYMBQVFYXct0ePHjh27Bg6duwYhcqIiEJ35MgR3HLLLbjmmmsc3wjEaurUqdiwYQMGDx7MQG0iIiIiIiIissV//SAiIiIiIiIiIiIiIiKiKq08Qw/thrLG/HmDvcyh2cbxTK+tgdrGtEJt+/YPPTbOfxt/fez6+Q3cNtWqHAUlYBuWgG27sEfbsRiuTURERJVYeYdqW4Oc7bsr67T5mNpOmdkZ55V+wrT1bamvveMFm0UaupkDkJWHv34pKSn+D4SiOOsgZE+RdWuwP4h+1gth3mdruLbP+RR+nvtbbw3hVl4bQp49+adx5Iub4Skp8BmtYcOGmL94PurUqQPIesC1Of5a6IHEwrhN/w9jH+MSU1C3kABZr9UbPOwN89YDtmFo713fq1cvn/0oLcqyHBPr8fIN0bY+9w3VNgSj24VqQ/bW72dYYVogbJb6vgP6f7MP4GxOCUj35JNPYuvWrXjhi2dx/xv34Lzzz4N6tvTrS6W8loX3oayVhLmFEFCuM/2zgAQ1gF0Ayrk3Br3rX8vqeu3qDvQH0jbrbFuH+BZS2I8S1CeffOK4bWlpaVjbICKykiQJ48aNw/fff4/69es76tOsWbMoV0VEVDnFxcXh1VdfrdAaWrRogddeew2lpaXIzc3FwYMHsWDBAnTt2rXMY99www1B25SWlmL9+vVl3hZRIAcPHsShQ4cctZUkCQsXLoxyRVRWL774YkT/fbZ27dq4//77kZWVhS+++AItWrSI2NhE0XTHHXfgf//7X5nHiYmJgdvtjkBFRF5ZWVlB2yQkJJRDJVTTSJKELl26BG2XnZ1dDtVUbVlZWejUqRPefvvtkPsKIfDMM89g1apVlepmUkRUcxUVFWHq1KlITU3FvHnzwhrD7Xbjhx9+wGOPPcZAbSIiIiIiIiIKiMHaRERERERERERERERERFRllXfooTV82q6FXbi0NbJalpUlQu9mF34oLK/tPmAZwvSQ9Yd1bOuHnu0dIGRb6AHbshKoaAzYtu4Xw7WJiIioqgk4v7DmCdsOEGhVsFBtSxtLc9PcUn1uDNQ29DHO5/TnstZEjdf2ubmLT6K2Xl7AeaJN/wvbXQhJCvwrirKnBMVZaX6Oh7/jJfs+V/+IMmLh2tbtWAK21VBoIVCScxyHvxiBwtPbfEaJjY3BZ4s+Q6tWLb3hwpIxj9vbXw3aFkrQtukh/Dws7dQQbSEkrS4o4dlC8sYDS0KPCVbjkK2B2upNdJKSknz2xVOYCd8vAvUYBwrV1repvzCeL9k2GNk6jhocrl8WgfoYA+rNe52RWYJH39/np2/N8+WXX2LGjBl4buk/0KBZAwDqtSK061II6/UomULgheGzuk6CpIRyK98DlK9H9XpUr0nz+YH52tXTt9Um5jBuNSDeX+a+v2vE9K1DD/M2NQ/3raYMdO7c2XHzfv36hbkhIiJfJSUl6NSpE06fPu2o/eDBg6NcERFR5TV+/Hhcc8015b7d5ORk/Prrrzh06BAmTpwY9D1zOAYOHOgoaCjcQCMip0IJ7vzoo4/Qs2fPKFZDkfDrr79GZJyYmBgsWLAA2dnZ+Ne//oX4+PiIjEtUHt58803MmTMnImN9+eWXERmHSJWbmxu0jcvlKodKqCb6+9//HrQNf8crsDVr1qBp06bYts333xuDOe+88/Djjz/ihRdeiEJlREShW7FiBTp37ozHH3/c0RzFTkJCAhYtWsR/TyUiIiIiIiIiRxisTURERERERERERERERERVUnmHaptD/oSf7so6NexLqO2UoERj8KGfMG19W+pr73j+8g5NuYfWhYb8v2B9jYGL1hBGrS6fcEffgG11P/2Ga5uyIhmuTURERJWD8aYotpzMLUOcX+rL/IRqW2/YIsxtnAdqW0q0TAT93npF1h8ej8fntfpQb65i/YiNjUXr1q2DHDig6OwenyPjm3Lre/R8nvsJ1xaSdiCVdmo/c6ivmfHACkt7vW3RuTQc/mIYijL32lb57uz/Q7dul0GNElZjsNWAYm+GsNBDirVAYeUBAci+D2MbtZ/3EGjx01qQthqQbIim1p9ZArXVvUxKSvTZl+Kco5aAcsux006D76+l2oZqW4fxWaiHlwdmbSsbdkf9f/M5/GlrFmYsORJk3Opv7969uP322yG5JVzQ4gLDtSIp16cevO69zvSgbdN1rD43hmmrYdsA9Ph343lRXitfA4Dlq142X8/qm1q1rfdrw/+NCPwsctaojG8xX3rpJUft4uPj8ac//alsGyMiMujZsyfS0tIcta1VqxamTJkS3YKIiCq57777rtxuMtCiRQt8++232LVrF3r16hXVbbndbtSvXz9ou59//jmqdRBt2LDBUbu3334bY8aMiXI1VFYejwenTp0q8zjDhg1Dbm4uRowYEYGqiMrXL7/8gocffjhi4w0YMCBiYxEBzoK13W53OVRCNVH79u2DtuHvd/k3YcIEXHnllWGFzyYnJ+PIkSPo27dvFCojIgrN4cOHMXLkSPTv3x87d+4Me5yBAwdi48aNGDJkSASrIyIiIiIiIqLqjMHaRERERERERERERERERFTlBA09jGqotk3ooU1tahihusx58KGsNVFjrk1B3LaJ2obyfPP+zLXa9LfL4zZGLFprNW0Phjwz4X0h1H1WajcFVVrqYrg2ERERVXlBpiLW+Y061xL+2lhCtbXF6nPl7iZqhrDeSYYwPDcXIZumtHbh2d5JnfkRNHAcMAdry+ZHcmpywL4AUJS5375m22X+1tuEa8v6MTOFa/sMGShc23SQTcvzj29A2twrUZztG9AshMDMf83EiJtGaO2FEKb+etA2lCBsCZKQ9KBrQz/rQ18naf0koYxlCMv2CdI2hmwrIcnGQG1J8rZr2bKlzfEGis4dcHDMrEsMbbXaESA73fpmxvgOBYagbZvOsrG/umP27f/15VEsW1/2QKiq6ty5cxgyZAgyMzNRp34dSGqwO4QhVNt7PUrwhmZLWtC1BCF51wntutUDr4WAt48yjtbPeG0L/cqEtlTdLgAhYP3WY5uxLoQynBoAbj7TxlB3Iczh3NEydepUR+1uuOGGqNZBRDXLpEmTsH79esftx44di/j4+ChWRERU+UmShK+++gq//fYbLr744qDzxNjYWMTExCAmJgaJiYlISEhwtI1x48bh0KFD5Rqe2aFDh6Btdu/eXQ6VUE3l8Xgch18NHDgwytVQJEhS+H+GfN5552HMmDHYunUrFi9ezFBXqpKOHj2KAQMGwOPxRGQ8fz9/JSqLnJycoG1q1apVDpVQTeTk50z83S5f8+bNQ8OGDTFjxoyw/hszbtw47Nq1C/Xq1YtCdUREzhUVFeHVV19FamoqFixYEPY4LVu2xKJFi/D11187umkDEREREREREZGKwdpEREREREREREREREREVGUEDfZzEqgdYqi2vsxPqLYh9FANzza2cR6obSnRJ/zaz4clvNDj8WgP6zp//WHZnukwyf63bQpnVLMYlf3XYggN++/v3DFcm4iIiCpSmW7aEmKotu8yETRU2zRf1OabhpubWOaV5rmc8koI89zR1FofRZ3TyR51nujwYRtYDaSkpAQ+QACKMvfajGnkJGDb8NkYhuYvXNtHgLBmn2Uyzm6bjSNf2IfiulwufPDR+/jb3/+mBGYLJfvX/KGPbn7t3QX7QG3fgG1zlXp8NgyR3WpYsVDCt4V+LNQWSn3e608gKaku2rRp47NvOQe+tT9Wwv7YmfbLEnqurxKWBf6/4MzHSfZZop974zr7uw95ZGDi+/uwbvc5v9urrgoLCzFs2DDs3LkTANCw5QWAMQBbCc+WAEjquVWvIUnSri9JbauEcHvXeXuq15z5OjVGvEM7X2oYtzF4XXupjmG6XgxB2sYvZ8Nz69eUHVNtIsC6EPTt2xfZ2dmOtj19+vSwtkFEZHX06FG8/PLLjtsnJSXhrbfeimJFRERVS8+ePbF582YUFRVh9erVeOGFFzB8+HCMHj0ajz32GHbt2gVZllFQUIDCwkIUFhYiMzMTOTk5yM3NxZAhQ9C8eXPExcVpY0qShO7du2P//v344IMPyn2f+vfvH7RNVlaWo/BFonBs3LgRJSUljtq2bdsWderUQe/evfH7779HuTIqC5fL5bht586d8cEHH6C0tBR5eXn4+OOP0bFjxyhWRxQ9RUVF6Nq1KwoLCyM25qBBgyI2FpFq7dq1QdswWJuixcmNh6q7zMxMx23nzp2Lpk2b4pZbbsHJkydD3latWrXw2WefVcj7TSIiq++//x4XX3wxnnjiCeTl5YU1RkxMDJ5++mn88ccfGD58eNRvlExERERERERE1Q+DtYmIiIiIiIiIiIiIiIioZggx9FCN0Rb+2tiEHpqeK6mEQs2J0zrJ2tg+RRkDCYUhHFENVdTSq+0f1lBIY6i2Tzy2JYzbJ1xRTVa0/I66bSi4C2gh8gAAIABJREFU8bBouYresdVwba0Pw7WJiIioEinTTVuCjW07nwkw5/ETqq2vl7UbmlhHVKKj7SOpZX0+ps0ttSxq63zS4334CeEOfJMXb19tLMhon9I+6HEqztxjszf+Arb9sQnXNgQ5hx6ubX/yPSX5OL7iQZxc+TRkj29AVGxsLD5b+BluufUWPR5YCAghGUK2vQ9JSJCEpG1PMjysUdCBHqaAYy1IW9KDkNUwbUM4sRpaLEmGfoZQYwigy2VdfPbv1Nop0O6mY3fstMNvCQu3/uGr368tYfNcmPr71Grb1iaIWQtklgBIgJBQWCzjrpl/YGtazQmTKykpwU033YSffvpJW9a6QytokdjqNQoBCEkLzFavV28wu35NSUK5btXPkvfXkrVgbUgQwjuupAbMC8M1rp1LYTiLwtDfuwSyMSrd8o3Q5svZ0TvD4N+iQ7J502b8+uuvjtr269cPDRs2DH9jREQG9957L0pLSx21rVWrFlavXg232x3lqoiIqh63243u3bvjmWeewaJFi/Cf//wHU6dORXJyst8+8fHx+OKLL3D48GHk5+ejuLgYq1evRm5uLlavXo1WrVqV4x7oRo0a5ajd559/HuVKqKYKJXxWlmVkZ2dj5cqVuOyyy9CwYUOcOHEiitVRuJzcQE91xRVXYNy4cdrPCYiqsj59+iAjIyNi48XHx+ONN96I2HhEqvPPPz9om/j4+HKohGqiOnXqOGq3Z8+e4I2qgIKCAtx4441o06YNzj//fLhcLtStWxe1a9fGjTfeiB07dtj2mzt3Lpo0aYJbb70V6enpYW27cePG2LNnD26++eay7AIRUZkdOnQII0aMwIABA7Br166wxxk0aBC2bduGKVOmcK5CRERERERERGGL6L9MZ57Ox9nT+ZEcMmJYW3hYW3hYW/gqc32sLTysLTysLTysLTysLTysLTyVuTagctdXmWvzlDKwioiIiIiIiMpH0NDDQMGHIYZq+y4TjkIP9VBqWc3+MuR9mduZogLVQEMh/IcYatsxhFfL6ms9PDto6LZdRqGxLtO2lQ5aoLe+K9aAbZ/xlGMkQw8nl6GGQUYvXJuIiIjIqTKFavuZU+mrAyW2eievsnWVcX4p9DGMczPfUG2buajax1+Ytjo/9HiUNt4lHsNz48Mjy/4fsPaR4VGCuSHLSEnxH0CmKszcC9+D6S9gO9CBt4RrA+ZwbY8eri2ETUK5d62f50DRuQM4vHgwsvYstN16QkICFn+xGNcPuV6PuRbGtypq6LUeZm380FqqQdzKwy5O27RemNdp4ccQepC4ciiE9tmwTUugtrqud+/etvt5eOlQFJ1L83ucvEv8hGrLauC13ReY/2Nv/AKRTU0ErP/vbWA8JsYarL8yK5CdL+P26Vux7WD1D9cuKSnByJEj8eWXX5qWp16eqoVqa1eAEHAJ6xWqBMJr15l+HRrj3Y1h7pI6hvFaFgJ6hLweq60GbkMIny9Pn2x2NTxfQAurh9DHgvpZGNrLapC3/lkrwDCucZ39V6v9x9ChQx2fCwYYElEkbd++3VE7SZLw/fffIzU1NcoVERHVXGo4d1xcXIXW0bZtW8TExARt99VXX5VDNVQT1atXL+y+J0+eRKNGjdC4cWPceuut2LZtWwQro7KYNWuW47YLF9r//Iyoqrnrrruwdu3aiI65e/duR/+dJgrV4cOHg7Zp3rx5OVRCNZGTYHcA6NmzJzweT5Sria5Vq1ahUaNGWLRoEdLS0pCTk6PtU25uLhYtWoQOHTqgcePGmDBhAs6cOWMK1D5+/HjY277uuutw9OjRCruJExER4L2Z1ksvvYSLLrqoTP/m2apVKyxZsgTLli1D+/bBb9hORERERERERBRIRIO19+86jbSdpyM5ZMSwtvCwtvCwtvBV5vpYW3hYW3hYW3hYW3hYW3hYW3gqc21A5a6vMtdWVFRa0SUQERERERFRDVCm0MNgYwcMPbRp4ydUW1+vhkf7jqhE+dnHBsrwCdP2TVu0hmV7DIGIAT7UYEWPx34cdUPaJ2NfY1CjrO2f2t66LVPFhvHUF1pQZJTCtQNeK0RERESK8pxfmuOAhW8bu/mlNpGSvYGyNoHatvNG7YYo6tzNuBElTNsye/PIHi0M2+7Dyf4aW2th3JDRLrld0P6ewiyU5J/2E3RtE5Zt+zpAe0NIrhqurYbx+g/XFobnQN7R33Do84EoPL3DdqutWrXCf3/8L/pd00/fpiXwWs2wVsOt9fK8Adhq4Lf1QxKSz8OnlaG/cbeFoRRTRLK60HBZ6vHJ3ucjbx6J8847z2df84+vx8EFVyF7zxKYvli0bG5/odrm5mZSkAa+Qcf6KfZJXLbpZz6nwnRugMzcUoyeugUb9pzzV2CVl5+fj6FDh2Lx4sU+61IuS1auFeP1pkRUS4brTgnH9oZwe9uoV6MkBCThUq5HSWsDJahaKG0lof7isnqtKdsyBF7rXyOG5WpkthD6KbZm7tsJ9i3MdAmH/83/3XffdRRcAwB33nknkpKSwt4WEZFVenq6o3ZxcXG48soro1wNERFVFi1atAjaZsOGDeVQCdVEqampcLvdZRojIyMDc+fORadOndC9e3ecOXMmQtVRuPr27YvWrVs7anvmzBns27cvugURRdm7776L999/P6JjPvjgg2jWrFlExyRSnT4d/O+NkpOD3wyVKBzx8fFwuVxB2506dQrDhw8vh4qiY8KECejVqxeysrKCts3IyMCMGTNQv379MgdqS5KE119/HcuWLYMkRTQehogoJN9++y06deqEp59+Gnl5eWGNERMTg0mTJmHHjh0YOnSo+YbIRERERERERERh4k9OiYiIiIiIiIiIiIiIiKhSK1PooZ5m7Wd1oPA+b3CXT7a1MfRQ6GPo4dZ2odp6ALdxm1rgtb9QRCWQ2huAqO+OR5bhkWXTMjVD0fZh09cYnqhuQw/s1jvJsmweXz0QWmAjAgZsa9mOQj8wDNcmIiKiiqLOv/yK8PxSmJY5CNU2zC/937BFn1uagrON80rDvE29EYs2/zPNJY21mG++4p0Xehw9TLNBQ8H16tdD3bp1/R8wRdHZ3ZY6zHtsfhiX2/ETrq38QabskbXj7j9cGzAGMZ/eMBWeIvs/kh8wcADWrF+DS7tc6hPMK6CHCmvBwOqHId9ai3kO829Gjf318cwf5rBvvaM1UFsoIeD16tXD3ffebbs9uaQAGb88ipJcc5CnMfBaqH/Yr542n30Tls/+9sy4k4aYemHtb/is7qfQA5kh9L00DAg1KDorvxS3TduMrzecCFBP1XTixAn069cPy5cv91kXExeDWrXckJQwbEOkuznIXXnuMoZuK2Hb3r7e4y1JkjdAW1L6KKHb+rHXrzg1RBuW9RCGNhDmrwvjtwH1+lUvev3tqelrUf1jbNNnB28ZnQZtezwePPDAA47aSpKEadOmOWpLROSEx+NBfn6+o7Z5eXm4+277/7YTEVH1c/nllwdtc/To0XKohGqqpk2bRmystWvXom3btigpKYnYmBSeG2+80XFbfo+hqmzVqlW47777Ij7uQw89FPExiVS5ublB23Tu3LkcKqGaysnNfQDgiy++wDvvvBPlaiLrxIkTSElJwYwZM8r9d9ISExPx+++/4+GHHy7X7RIRGaWnp+PGG2/Etddeiz179oQ9zqBBg7B9+3Y8//zziI+Pj2CFRERERERERFTTMVibiIiIiIiIiIiIiIiIiCqtMoUeBhvbJvTQHKodJPTQWJ8se8O+bEIP/YZmG4ML7cK0lQ9vAKIeAmkKxDaGHob84Q3Zln22pWxf9vjU5xPUqIZlC/2omYIejcfCEK4t1GPHcG0iIiIqR0HnB05CtQOuDi9UWwv7NsyNZPiGatveyESZX5nmaerczWOdMZozaU1zQGUeqN+ExXIjF3XeaHwYxvOYlnvH9MgeQAgkpyYHObBAUeY+pSibUGzTAbOuCyFcG9CDmfXk8aDh2iU5x5CfvtZ27VPPPIUlXy5BvXr1fMOpvS8MI6kBwAKyoZ3PhzFw2+ED1vGUbfg0MtRkG6ht3nW8+OKLGHz9YNt99xTn4uzGN037Zziofo6n5aD4PJf9rFNol701adkuNFt9alwn6Z+1jHE9YLuwCLj/rR2YuXR/gPqrlo0bN+Lyyy/H2rX213DDlhdo4dmSEN5gbCU82xuYDe9rLQxb0kK2JaH0gYAkuaC2MrVXQroFJC1kHhAQkn69ayHdMJwWY2C28hqAaQyN4bLzG4YdxbeHD094GKWlpY7a3njjjUhKSopeMURU40iShJiYGMft58yZg3379kWxIiIiqiyGDh0atE1xcTF27NhRDtVQTfTyyy9rNziKhMzMTIwdOzZi41HopkyZgunTpztq63K50KtXryhXRBQdGRkZuOaaa+DxeBy1D+U9Wdu2bcMtiyigU6dOObpmr7jiinKohmqqJ554wnHb8ePHIzMzM4rVRM68efPQokUL7N69O3jjCOvWrRuOHTuGSy65pNy3TUQEeH+v4tNPP0WHDh2waNGisMdp3bo1lixZgmXLlqFdu3YRrJCIiIiIiIiIyIvB2kRERERERERERERERERU6Wjhgv44CT0M0D3c0EO1NgjDei0E0X4bpkBtNbTaGlCthVkbww2NgYWWAEVtZONyZw/rONYWHtk8rmwM2VYK1sK4rfXbVGY6JobwSIZrExERUXmquFBtPQDW3/xS7WC6aQt8Q7W1z5absvgEahtvxqLM40wzNSVIG9Dn3Or8TnseIETbPmxbH1ObNypt2ie3D3zwABSd3WsYWX3qsQm8tsaDw+a1cTl81xnDtbVFfuN4kX9io+3yRUsW4dnJz8IlufRx/HwoK03ttGvDkpId7oc5RNsmKNtSn/G1TzslvLiWuxYWLV6Ed/7vHdtjUJS137A/0LdvDMC2ZCAbq7FnXW4IyxYwhHbr+2rf1n7Dxj33BmxLhtcCHgCvLz6Aca9vxNmcYj81Vg3vvfcerrzyShw8eNBvmwG3/VkLwxZC8v/cGKathWe7tHUCeii3Gl7uXSe0wGvtKAv9eBujsNVQeOMVCtkYm/7/2bvzOCmKg43jT1XP7MXustyXIIccgqJ4RBTEOyoiXvhGwagx0cQjGuPxJlERIvJG0VfeqIkxMR4YUFECkZjEAwSjEWIEEdAghEMR5GZB2Gu63j+6q7t6zp7Zmd1Fny+fcXd6qrtremaxR+TXCVcbSGBm1k2BmFvwo7+/7Rxs3LgRjzz8SKix0WgUzz33XE77ISJK54wzzgg91rZtfPe73y3gbIiIqKUIE9YGgBkzZhR4JvR1NXbsWDz88MOZB2bh2WefRUlJCa666irU1NTkdduU3p///GeMHz8+9Ph+/fpBSv7VZTrwNDQ0YMiQIaF/jxFCYO7cuRg6dGio8WvXrm3M9IhSSnVhxXiHH354gWdCX2ff//730aNHj1Bj6+vrcdFFFxV4Ro3T0NCACy64AJdccgnq6uqadN9SStxxxx1YvHgxysrKmnTfRETali1bcNFFF2HcuHHYuXNnTtsoLi7G+PHjsXLlSpx33nl5vQAXEREREREREZGJfzpNRERERERERERERERERC1K80UP/Y0nix56sW8jeqiQGNWOy1IbO0kW1Ha27wet/a9mHtCMZytlQ8EO7MNW4W7mlhVsP7iYIradLLLtxxJTB7bN4xp/HELFtZNEJFPdz4RxbSIiIsqooOeXScYYUW0zbO1+k/b80tuAviCLbSyNO9+Dd888/1NxUWzbPb+Ee85ox+0x7C8Y23DPVt1t9xvQL8MBBup2rXHnYc5fvzAqeEC8g5gssB0vTVxbiIRzxWRvhdJORyedc+/evd1Nxa3ldbQTA9Z+BBsZgtNZ3pLNQSTZb9xcEvbsBrWhjMixELjqqquSHgO7bk9wO8J59wNI/nJ49P+6miyireLuxzGj3XFDRGBBsuMkjfvSWFffFxCQACTmfbAdZ935Nt78cGu6J9Iibd26FRdeeCGuueYa7N+/P+W44tJinHj+cC+eLSEg4cSwpRfSlpCQsNyvwghmSyFgQQbHCgnLfUyPh3LfV05+23v/SSG8KLf/2rnj3Pe088V/kfV2nLe9//MUTHQjOF7F3Q8hTGh76dKl6N69e6jtAcDChQsZFSOignjqqaey+v1l+fLlBZwNERG1FCUlJaiqqso4bt68eU0wG/q6uv7663HPPffkdZu1tbV48skn0aZNGyxYsCCv26bktmzZglGjRmX1Z65XXnll4SZEVEAnnXQSNm3aFHr8lClTcMYZZ2D69Omhxv/617/OdWpEaVmWlXkQgB07dhR4JvR198477yAajYYaO2/ePCxbtqzAM8rN8uXL0aVLF8yePbtJ9yulxAUXXICtW7di0qRJTbpvIiJNKYVf//rXGDRoEP74xz/mvJ2RI0dixYoVmDhxIkpLS/M4QyIiIiIiIiKiRPw/tImIiIiIiIiIiIiIiIioxWi+qLZftUsVPdQrmNFDt5edsH0Fo5ytdMgwGNRWto5i296YxDCgE0CEG7X2Q4jBm7eGF0j0b4Hnn+Qx/3tnX8qNKRqpbC+SmDKwDb1Ndy13nvqx+GPixLVF6rh23OvMuDYRERHlKtk5UUBLuGiLcb6kz/UQWBY44TPOydxFtp+2VsqGn6dWXqzaVgrK1psIxrzN+LZ/3qqD28GbrWKwVSxhuR6fGPUG+vY9JMNBBup3rzGeopnq1l/iz5Vh3M8xrg0kxrVV4lsi0qoLilr3Tlh1wZsLICCgbOVuSiREfIHMceuE0HUuXe0020u6j4TDkBjUdg6HwuR7J6Nr565J14tW9gocS++r0UZPDBmHCRunGiPiHtLH26yUG1+NORlpZmOEDmpL475/+2JXPb7zv+/jx49/gJ1760LMu/lNmzYNAwcODPWXnI87+xtGVNuPZuuYtvdVuiFsabnhbHe8sa50I9dCOGFy5zH/vSUASON+IIPuresfff+jofE+Nl/7JD/OoT71BX97DuwjGytXrsRxxx0XevyFF16IoUOHZr0fIqIw2rdvj4cffjh0XHvHjh2wbbvAsyIiopZgwIABGcd89NFHTTAT+jq78847MXnyZHTu3Dn0xY7CqKmpwSmnnII5c+bkbZuUaObMmejUqVNW6wwcOBC33357gWZEVDg33HAD3nnnndDjL7nkEtxyyy0AgNatW4daZ9CgQTnNjSiT/v37hxq3cOHCAs+Evu66deuG5557LvT42267rYCzyc2kSZNwxBFHYNu2bU22TzOoPWvWLLRt27bJ9k1EpK1fvx7/8z//Ayklrrvuupx/H+zZsyfmzJmDuXPnok+fPnmeJRERERERERFRcgxrExEREREREREREREREdGBoaDRwyRjjKh2fHwQXgg6uG4wfKj88KEylsaFD+HmCM38oBMtNEPaerwZUrQTbmbIEMY+lLJhK3+bfiTbX88LbsOIaCeJbOvHbGX7gW0vymg8V2WuF39sjJg2UsS1M7x+jGsTERF99SW7aEg2N9u2049Bhm3YGbav/O3rK544y/Rd85wJgag2EPe9eQUW90Hv/Mk7kfSD2v4mE4Pa+tzO9s5h9bo6lq3PP41zQujzRRsxd1s2VOD80bb9fdu2c997zB0fU/529NJD+vfN+FrXV38K1VDjn0MqHQXX56PuyXfgojRI8jX++/hlGeLazocEJ+5rxJ5Ku52QsNrCBQvd1d1gtd5EhkhUush1qkB2pl/Z7CP41I0YuArOXQiBieMnYsLdE1L+pdnyniP1YH+hDqEn3bVI8n2y8LaKu588zi10PFskPpK4rq6QS/d796u3rr7vx6EBAaWAl97+HCffPh+//9t/0BBrmSHSf/7znzjxxBNx+eWXh/pLzkUlRRh7+6WQQvgRbSlhSR3TNr4KC5a0nLHCue98daPZQkK4y5yAtjBC3c460PeNVyghAe++Nl6MO+5l98LnZqBb+Nvyxng9dRF4X4cNuIUJbZ944omor68Ptz0hMG3atFBjiYhydd1112HJkiUoKSnJOFYphfnz5zfBrIiIqLmdfPLJGcfs2rULdXUHxoWE6MD105/+FJs2bUJDQwPWrVuHVatWYfXq1XjooYdQVFSU83aVUrj44ouxfv36PM6WtIaGBlx11VVZrVNaWoq33nqrQDMiKpzf//73ePTRR0OPP+ywwzBjxgwAwPPPP4/27duHXo+oEHr16pV5EICdO3cWeCZEzoUmv//974ca++677xZ4NuFVV1fj6KOPxl133dVkF6WTUuLCCy9kUJuImo1SCjNmzMBJJ52Enj174mc/+1nO2youLsb48eOxcuVKjB49Oq8X1yIiIiIiIiIiyoRhbSIiIiIiIiIiIiIiIiJqdl6QMJWCRrVF4hgjemgGoPU4t03o7Tg+Gu1FD83wofLDh+Ya/hbcyKFSfrBb6aigPj7BALbK4pcZyDY2DR3uDsbD00W2g+nuYGDbP94KcCJ37nYFEo+T85ATjWyquDYD20RERF8PGf+dn8fzS5FkWcJ9FbfPwDlPcM3gOZxezz+3BOCFwf3zTj3G9s7fvHFGdDs+pB3TF1+x3dS2EQn34tb6hiQ3fYEX4+blum1n2wcdfBAi0Uj6AwqFut1rAPjnnMHjYQeWBIcknuvmFNf2voc+0fX+smdZl2EJqyxYsCD5LhSMMHD4yHamWHa+1vXmBpEwX/PxefPmYfLkySm3U9r5G6jodXZiVNspK/v3oYPG2f7F2eQx7WAM272v9OPxsW43vK2D2cY6foZZR7Z1/FnHuvX2JISQ2PVlDBP+sAIn3fYGnl+wHg2xlvG54sMPP8SYMWNw3HHH4e9//3u4lQRw3f0/QHl5GYQbz9YBbKlj2O5Xnch2fjkBbj1WwHLj28KLbOvottDxa32Ehfnek0YY2x0j/FfQ79wb+W3zNU/yo5zwW0KG5+9/m/1f6J42bVpWAZqf/exnKCsry3o/RETZGjx4MPbv3x9q7P3331/g2RARUUtw6aWXZhyjlMLcuXObYDZETjjw4IMPRt++fdGnTx/86Ec/Qm1tLX79619j8ODBOW2zvr4egwcPbrL44dfJ9773Pezduzf0+LKyMixevJhBSDrgLFq0CFdffXXo8W3btsWiRYsAACtXrsS4ceNC/z8I0Wg0pzkS5UskkunPaojy47HHHgt1AZXq6mps2rSpCWaU3iuvvILOnTvj/fffz2n9Pn364JRTTgl90RgzqP3SSy/x/ImImsXGjRsxYsQIjB07FgsXLmzUtkaNGoUVK1Zg4sSJKC0tzdMMiYiIiIiIiIjCY1ibiIiIiIiIiIiIiIiIiJpVU0cP/ai2H15LFdXWKym/YBi3P+FHD40YthfUNuagw9RePNvIH/pRa+8fbrxQjzUDi37I0FbO4/GJw5iOJPojnV/Khq1isFUsbo3gvPx4dzDkbav4wHbc3PRjyn9efvAxVVzb31ZTxLWJiIioZfDOMdLcGrPttPJ80RZ/WerzS/O8Kj6qnWzb3vpxFz3xHzOD2c7jgQu0uI8LIRG1oiiOFKM0WopW0VYoj1agIlqJyuLWqCyqREVRBcqLylEWKUNxpASWjEAJwNi6e65oB26Bx7ybPmf0zwMjloXefXpnOOhA/e7/GMdEn1f6V4Pxj4AuX8e/Do2Ma5tL9XvEjWuXdjkhYey2bduwYsWKhHh2IFoNIExgO5l04excYsDePIzDFD838/HX//Z6ym2Vdj4WXb/5e0BG4B2shEMa5mc4PoRtLldJxiXbgo5gB5bEbdv9Xkjne+GHtAFpDNGRbSf+7I8REMKCEBY+3bYft/1uCYb9+G/49dyPsWNPbYjnmV9KKbzyyis466yzcMQRR+Cll14K/XumkALXT7kWx5x6NISQXkzb+yolLGF5kWxLj5GWE+CGgOXGsy1jfWFEufXxk0KHuKUT09Z5biHcZUbgXK/nRemd5d689YtkBLt1Y93MpHvj3feyGYwP85YM87OVLjifsD0hMGnSpNDjiYjyoXPnzhnHvPrqq1i/fn0TzIaIiJrT4MGDQ8UTZ8+e3QSzIUrtBz/4AT744APEYrGcgp/V1dXo0KED9u3bV4DZfT0tX74cTz/9dFbrrF27FocddliBZkRUGFu2bMEpp5wSOs4fjUaxePFilJWVoaamBsOHD0csFgu17iGHHJLzRQSIMqmurg417qCDDirwTIh8Tz31VKhx8+fPL+xE0rBtG1dccQXOOeec0BesM1mWhV/+8pdYvXo15s2bh/379+Opp57C4MGDk/7ZIIPaRNRSrFixAscff3z4Czen0KtXL/zpT3/Cyy+/jD59+uRpdkRERERERERE2eOlRYmIiIiIiIiIiIiIiIio2TR1VDt+WcJ9heA+46KHKsl63lKh7/lBQ2UrtwlnLtfrwQ1R6w0awcTAuPi4YuBL4h3jmPpxcJEwUCnlRcOUUO5TiAvbudPXT8Pr7ClACGd9vaazPX/twEsrAKEUlLuB+P0pN3jmxLXdbQn/azw9LtX9TFJtl4iIiPKvMYHsBCH+9d1855ci6RjzIR3V9tvOOrIdXM+Maiso6FNGL1ZtjtTBafd8yhIWItKCJSOIyMb974ExO4Y6uw51MedmIxgICZ7L6oCtf64LwIvlHtLvEKz6eFXa/dXtWh1IZyNwzzmQ+mIs3oGLi+8ibguJJ/jmsmSPuUv1c3GuLoNoeVcUte6NOi/+7Vjw5gIcNugwL/IL+Oea5vmmd+4dt7u8/ny4kp7nxsW0E9aJi2MrKEyZMiXp9jscfzfaHH4NhFUc3LbRr3Z35EbRnfC1SHPxHD2LxB/AZIFtd2feQ/H3jWXeYwJQEoDtf4YRAkIJ95OEgBLSXVVBQLqfWaSxjxh0YFtBYNOO/fif51fiwZc+wmlDOuH843vglCO6oKTISvMcG2f5qnWY8fRv8eyzz2LDhg1Zr29ZFm7Rmy1wAAAgAElEQVR7/BYcPvQwL07tBLHd4LX049pOQNsPY/shbcuNYzsRbSktCEhY7jIJd5z0I/DSCGbrN4nzo6v3a+big5Hs+Iy80BFu432njPHOZoNRbQCJv50gyc9C8t8SEmzdujXzIHf7y5YtCzWWiCifBg0ahM2bN2cc17NnT4wZMwa//e1vUVVV1QQzIyKi5tC1a9eMnx8WLVrURLMhSk9KiQ8++ACDBw8OHarVduzYgY4dO+Ktt97CkCFDCjTDr4d33nkHw4YNy2qd+vr6nKLoRM2poaEBRx99dOiQqhACs2fP9oKB9913H3bu3Bl6fy+99FJO8yQK46233go1Ltvf34ka49JLL8XYsWMzjsvm99J8Wrt2LUaMGIHPPvssp/W7du2KhQsXBkKyUkpcccUVuOKKK7B371786le/QiwWQ4cOHdClSxcMGzaM/x2OiJrda6+9hosvvhi7d+/OeRuWZeGaa67Bgw8+iNLS0jzOjoiIiIiIiIgoN/zTaiIiIiIiIiIiIiIiIiJqFk0ZPQwuCx89NKPaybZtRg/1+GCG2x9nbil+u/56RhJM+AkxvY5SNhQUbDNimDC7JJQOWcfRC2xnf3oWwi1jm+Ezv1nn1x/1Xb0xPU+dp9OhQ2U+LyOK6K9pxLQZ1yYiIvrKaPKott0MUW3hhoOTjMl0fumc6wTXS4hqBx5PHtWOyiiiMoqIFcnqfCgTS1oolaUojTh/EbLersP++v3Y37AfMRXznyMQPG/zq9rueaPCIf0Oybi/ul1r4J6YGvnsuHou3COgz5UVvHUSLybTiLi2d66o9Mk4SrsenxDWXrhgIa6/4fqEcHX8uaZeFv8eS3i9zA5wiJ+fwPE2n1qyccnWT/Z+EcCC+QuSju9x3sso7TLUP9bmay2S7tj5+UgbLE4W1DaXx381H7e95xGXdIefYU/2WpvvEQFAQiDmjhfu+hKAvjiQ871+SwsoKGEBKoa6BuAv/9yEV/75GUqjAkMP7YARh3fGN/p3wMAebRGxcv+Z3LRjL95btQl/X/4pXv/HB3j/ydsB1ZDTtiraVuAnj9+OXof2RKwhhtdmvIE3Z72JPbv2olP3Tjj5/JNw+gWnQhZJSFiQQnhRbcsNZgs4gW0pnO8taTlLhRMcF0J6sW6hc91C+MshIAWc+0I6R9p7b7rBbK8/7/5T6PepCL58wn+lzDeX3l7ga9z7L/7nwfs5CPlS1dXVhRp377334rDDDgu3USKiPDr11FPxxhtvhBr74osv4sUXX0TPnj1xzz334LLLLivw7IiIqKkdffTRGcPa69evb6LZEGU2cOBAPPfcc7j++uuxZcuWrNb98ssvcdxxx2H58uXo169fgWb41fbPf/4TJ510Uujx+qJSjGrTgej000/PKqZ67733YuTIkd79Z599Nqv9DRw4MKvxRNl4++23M46JRqMoKytrgtkQ+crKyrBv3760Y7K9oEo+/OpXv8KNN96Y877HjRuHZ555BlLKlGPKy8tx++235zpFIqK8i8VieOCBB/CTn/ykUds59NBD8fTTT+PYY4/N08yIiIiIiIiIiBqPf2JNRERERERERERERERERE2uKaPaIrAsh+ihdz+4Xnz0EEp48WnnfmIMMfi8ne8tEUHEikAKN0zmRsfSPj9lI6ZiaFAxNNgNaLDrUR+rT7IPM3wdf9jcuJ8Olun4thBOlNKtxjmxSB0fc6JkTpYuLrANP8TtLVU60i287Xj7MiLa/vMKEdc2XyvGtYmIiMjVLFFtwI9qB6LZCHV+aes5G+c2+vGEqLZe5i4XQqA4UoQiWdRk5zNRWYRocREqi1ujpmE/9tbtQW2s1p2yf66mI8d+9BY4pG+fjNuv3fkfOKFkJ2KcPLDt/wV1ZTzqBbALEdcWAGyF4rYDEsa8v+R9fzd+Mz0Q9VXGeXYyCe8bPfNMr6sR846Xad1UQW3t/l/cn/BwpLQDSjodnRjV9tZNFsgOHl/zeKQeF7/hhB35y7ywuHFfvxdgBrcBCAkoGxAKQgkoSAC2O8aJawO2O87dppDwP8Yof0ZCGTOzAeVEovfXxTD/g82Yt/RzAApFUYlDulagb9cK9OhYgS5tS9GuogTlpVEURy1IKVDXEMP+2nrs3FuLrbv24bOt1Vjz+U589Ol2bKt2YhOxvdux/dX7c4pqV7VvjdMvPR3nX3MeLEvi2fv+gFem/TXwe+bOLTvx8b8+xu8mPoEr//sKXHDV+W4wWwe2nc+pOrAthQXL/dwqpeVEt4VwH3O+F5AQUsJLagsvrQ3p/XxI91XS70idyTbu6Z9rYYw0otpJf3qTNdSTPWbsKxvl5eXYu3dvxnE//elPs942EVE+3HDDDRg/fnxWYaB169bh29/+Nn70ox9h+vTp+OY3v1nAGRIRUVMaNWoU/vjHP6YdU1tbi/Xr1+Pggw9uolkRpTdmzBiMGTMGf//733HDDTfggw8+CL1ufX09jj32WGzcuBHl5eUFnOVX0xlnnIGGhvD//eHBBx/kRaXogHTzzTdjwYLkFxdM5sILL0z4bz27du0Kvf64ceMYoKeC+vDDDzOOadOmTRPMhCh7TRnWrqmpwVlnnZXVvwNMJSUleOGFF3DuuefmeWZERIW1YcMGXH755Tn//gc4f9Z/yy234J577kFJSUkeZ0dERERERERE1Hj8kzgiIiIiIiIiIiIiIiIialIHVFQb4aLaSumlZvTQXeaGtp3Gm4JlRRAVEUSsKCxhZXiyyQkhERESEUQBYxN1sTrUxmpRG6tBg92gpxj3XIOFMS815y7XsW0dv4aNQGRbp850YFvH7pTwctvGVv34nLPMDx562/deHX//Th8vRVw77v3BuDYREVHLlPGcLxuZ+sIFjGqruAdTnl/q52v0gc1lSinjPMffp3lhFKHPuZJEtW23oiwgnaC2VZThSRVWSaQUJZFS1MXqUF27G/tjNd5j3vmlEt7x692vd8ZtNuxeA9gxt5gbDGL7Z3g29Lmou4tgXNv7Hinu5xrXFoiUdkn6uMdcXfmPm+ea8e8nIERAO5UQqwkh0r6/kx2OJUuW4LXXXksY2uaIayH0+y7+0Brr+8t0dN79QOW+WKnj2tkwXjOhP78ke6pxr68QgJKAsCGUghLS/cDkhLWFUFBKh92l8wnGjUSbP896X/4noJi3vv/h0kZdvcLK9buwYv0OZ5vKhldEV8r/3vj8aBbTBSQggL3LX4Fdvz/00ZFSYsCxAzD2lm+h92G9nS0JgVm/no0/P/2XlOs1NDTgd/c+gQV/WoipLz6ISHHUi2VbQnoRbQsCUjiBbeluW7rBbO97KSDhfHb1QttCeO93fTkpKXRWOz6t7X6X5AJL3u+x3nj3pXHf72bYPiGknYfPfvv27cs4hn+ZnIiaU2VlJc4991zMnj0763W3b9+OM888E3fccQcmTZpUgNkREVFTGzNmDL773e9mHDd9+nReHIZanOHDh2Pp0qX45JNP0K9fv9DrVVdX47777sM999xTwNl99axZswa7d+/Oap3S0tICzYaocKZNm4apU6eGHn/ooYdi5syZOe/v9ddfx2mnnZbz+kRhfPrppxnHfPnll00wE6KgMP89vanC2u+88w7OPvtsVFdX57T+kUceifnz56OqqirPMyMiKqzp06fjuuuuy/rznql///74/e9/jxNOOCGPMyMiIiIiIiIiyh/Z3BMgIiIiIiIiIiIiIiIioq+P5olqBzccOqrtfo2fcvKoth89VMYedBxNColiqxgVxZUoj5ajOFKSc1Q7nSKrCBVFFWhf2gHtStujNFIGALBtG7ZtQ8GGUjHvBmXDVjYUFGzl3JQXdnMes6Gg3DFKOcfHXcNbTxk3Zxu2d6Sc7dpQtm0cU/cYKX9v5utiHlOBZMHzoPhAYbJgYTp5DX8SERFRfjVjVDvVptJetMXrPrtXITHOYdzrrCRfD4Cy7cBZka1sKPd8TAAotkpQXlTe7FFtU5FVhPZlHdCxrCMiIgKlbMRs9zxS+eeTvQ7plXFbdkMNGvZ9AT9AbESIvbQ4jGVwzie9WHFctTx+LOIfi1+W4lzTPReFlXj+3qZNm+QXdfE7wYFz5UA3WTnvX++mGn8zty2MAHlSSaLYQgjc94v7EobKogpUDboy8XAmbFNvVCRZnrR8nWRC8RPLdB/eD5YZaNYvggisY36V3tzcBDScODYAYdyHdMYIC85Vjdz7sAAhIYQEhOWOt9xtWICwdDoawklRu9uQ7jb0zdmucPclYO7HAmIK+9f/M92BS3DvzJ/jzid/hj6H9YEUFiLCwtZPt2LmIy+GWv+TDz/BZcOuQPW2aljSgiUtN6IdDGz7QW3phLKF873wfumotoAUOrLtPu5Ftt3vpXDfPn4UWz+ug+zC+z4Y1DYlRLXNx+LWyeaCTKYw0Y2ampqMY4iICmnGjBlo27Ztzuvfe++9uPnmm/M4IyIiai6VlZUoLy/POC7ZBZaIWoq+ffvipptuymqdZ599tkCz+eqaP39+1uv893//N2zbLsBsiApjyZIl+M53vhN6fFVVFRYvXgwpE/8qvpXkvxfHk1Iyqk1NYu/evRnH8Pdramph33MVFRUFnglw8803Y/jw4TlFtaWUmDBhApYsWcKoNhEdUHbt2oWxY8di3LhxOUW1LcvCOeecg+eeew7Lly9nVJuIiIiIiIiIWjSGtYmIiIiIiIiIiIiIiIioSRQyqh0fZg5GD4PjAtsTfugu8L3OSxuBZzcxrZ9Mxqi2rWxISJRGy1BRVIFiqwRSNN0f0UZlFK2LW6NTWWdUlrSGlNKLZ+tbzPvehq1izs0LIbrH1Qtv+3FEZdvOekZgOyHsl5A+9I+tPmY6ru3f949gqLh2ujAl49pERETNwj+fytcGU98KGdVOf36Z/qItylZG51l5Re1g3lkF13fPn2w3smwr/0IlERlBqxYW1I5XbBWjS3kXtClpCyFgnF86cfCKynJ07Nwx43Zqd62GF9T2zh3twFf/DFMvh3vO6v4F/YTXNdu4duLjSinYtYl/2bR169YA4GWEE5id5yR0PFhHg83gcOgbkq+bdB7mzXi6et01a9bgpZdeSphn1aCrIKOVidtMKvNnnoT5JWw0TFzbGJvwfJMFlHWk2Y1me3FmHcrWYyy33OwGsHVc29uPdMfoCLaOa/vjA3FtNyTtR7cj3mNmqNuLbAtnXSfGbcGu/TL9wUziZ2PuxC9//DAsYbkhbIkHfvhQ5t8zDTu37cRlJ12O6u3VTjhbGFFtd5uWsCClGwR3lwshIaT0gtv+e9MJcQvAPV7mT40++sY9pQKvkxfVdh9XxnggSUhbfy/i7nuLc4tqNzQ0hIomderUKaftExHlS0lJCRYvXoxoNJrzNqZOnYpJkyblcVZERNRc+vbtm3HM8uXLm2AmRLmbOnUqRo0aFXr8unXrsG3btgLO6Ktn0aJFWa9TXV2Ne+65pwCzIcq/HTt24MQTT0QsFgs1PhqNYvHixSkvUDF06NCM27BtG7t27cpqnkS5WLduXcYx/fr1K/xEiAzvvPNOqHEnnXRSweawZcsW9O/fH1OnTs3pz6/btWuHJUuW4O677y7A7IiICufNN9/E4MGDMWPGjJzWnzJlCj7//HPMnTsX3/rWtxCJRPI8QyIiIiIiIiKi/GJYm4iIiIiIiIiIiIiIiIgKrpBR7VSbChU91PMyvne7h8nXAxIC2vFRbQUFCYFW0VYoLypHVOYesMkHIQTKo+Xo3KoLqoqrIAAncgjb+OoGs5UyvndDiHDi2/6zc1PabmDbj47bgTS2Uno9G8G1dQkzeVw78DVTXDvufZOPuHZT3YiIiL6KmvLfcWHOL1W6Xyr1Y3bgvMY8i8ny/FIHtpWCEkhYLz6qrc+hlBujhhAojZSiNFKacwS2qVUUVaBbeTeURErcM0QbMRVDTNno069PxvXrd65xTgKVDcB2viozsu0EteMv4aKpQJTblE1cO7lYbWIApaqqKnDfCwDH7y4+aJ1Omph80lsm5j6TrGtGrh/634cSfraEVYw2h38/9TaTPeB9WIqh5ov3sWv5E9j85o1YN/MkVK+albDfzBPPNEZHr41Atog/6CJuPWmMl24oW7qPSm+ZH8p2HxduWFuv494XIuLHsc24NszAdjDWLbzx/jrwIt5OfFrVZR/WVgp496+LcP1pN2L1sjUQtsCnn3ya9Xb2f7kfV4/6PoQtYUnLiWpDR7Yt5znAjW0bgXfLjLxDegF4M0EvzdcKCD4ujPdHkh/bVFFtvY63rhHVzvx+C+f1118PFV8aNGhQXvZHRNQYffr0wezZsyFl7n9l5K677sKaNWvyOCsiImoOI0aMyDhm27ZtsG27CWZDlLs5c+bgxBNPDD3+v/7rvwo4m6+e2tranNabPHkyNm7cmOfZEOWXbdsYMmQIvvwy3H9rE0Jg5syZaS9OMWHChFDbeuCBB0KNI2qMMP89srKyMuMYonz629/+lnGMlBIDBgwoyP6nT5+O7t27Y9WqVTmtP3r0aGzevBmDBw/O88yIiAqntrYWt99+O0499VR8+mn2fz58wQUXYN++fbj11lvRsWPmC6cTEREREREREbUUDGsTERERERERERERERERUUEVMqodTFw3PqrtRA2RsF5C9NBrQzvf2HqEAEojJWhVVI6IjGR4Yk2vVVE5upR3Q0VRayjbCV/btg3bduKNOiLpxLUVbFv5kW3b9pabgW1nXR3SdgPbgYg0oMt9XiwS3gH0X8E0cW2lkse1/dfNf46NjWsTERFRblKe84kQt3ztSz8uVPpzgBwv2uKf0SQ5x0h1fmmcO+q5BdY3zi+V7Z9jWdJCWaSsRZ5TZmLJCDq36oI2JW2d80nbuaBL70N6ZVy3fvd//HN878DpWLbtfw8n9hWIawfOJ824tlHXDR3Xjvv8oAC7bnfC6PiwthaIAqcKYTf2ZyHMz5ZIvm8vemzEhrdu3Yonn3wyYTet+38LkbKOwX2mnJC3AwDA7n8/j/Wzvokv3vpv7P54Bmq3r8CmN67Btn/eByg7Rew41Q7ilye57/WUE4Pazj91tDp480cYwW2hv0+Mawszru2Go3VIWyTEtd3AtrC8ELcT2HaC2sJbT4/xxwIWYrXZh7W1rZ9vxU//6w7812GX5hzI+2LjF/jJ934KKSSksCClH9V2lklIIQLf+9lsCUsI9xgIyMD7zv1eCncdHcU2Xj83sC287wE/hg53vEj8GvzPAQnvs8ZcqODVV18NNe7OO+/MeR9ERPk0cuRIvP3222jdunXO2zjkkENwxhlnYPLkyfjJT36Ca6+9FtOnT2d8lYjoABImLqyUwuuvv94EsyHKnZQSCxcuxLRp00KNnz9/Pv76178WeFZfHXfeeScikez/W2RdXR369etXgBkR5c83v/lNbNiwIfT4u+++G+edd17aMUceeWSobc2dOzf0foly9cknn2Qc0759+yaYCZHv448/zjimuLg47/ttaGjAeeedh3HjxqGuri7r9aPRKKZNm4Y5c+bkdG5ERNRcVq5ciaFDh2LKlCmZ/5/tJG666SbMnDkTpaWlBZgdEREREREREVFhMaxNRERERERERERERERERAVT6Kh2sk3lHNWO22LKqLY5wgtNAxEZQXm0HFFZlOFJNS8hBKpKqtCloiuKIlEoxKDgRrNtGzEvoB1zb25k241wA0kC28r2jo2tdA7S+OWuj8CY8HFtLT6u7T8pJIxLd5+IiIjyK5e/lFeofelwdeoB6R4Kd9EW27+sih/MThfVNrevjH2YUW3lnzsVW0UojZRBQDTpsc23quIqdKvoCiklbGWjV4iwdt2utXCi2e4xVrZ7jqjj2jqw7S/LHNc2X79Uce1Uy/zzzlhtYli7TZs2KZ9Lsnh1QPxUgPCx7LBd4Pj+e5r5PPrIo6ipqYlbQaLtkT/055ZS4oPKrsf29x5IOnr7e1Pw+WtXw27Yn2F7IWLaKT4YODFm/b/IyhTrxB1UL3ptBLNFYlwbbixax7ERF9sORLLdiLYOaAPOchHYlxHZhuXfhAW7EWFtLRaLNWr9t159Cy88MdOdXVxUW0o4v4T7yzJC2wCE/xiU+zMB6cW0zey5v8QNacOIahuj43lb0VHtJI+lup+tqVOnhhp3yimnNGo/RET5NHToUGzZsgVjxoyBlLn99ZHXX38dd9xxB+677z489thjGDduHEpKSjB06FCsWrUqzzMmIqJ8Gzp0aKh/B7z00ktNMBuixrvssstQWVkZauzYsWN5QZCQ+vXrhzlz5qT+b1lp7Nu3rwAzIsqP22+/HW+88Ubo8eeeey7uvvvuUGPbtm2bccxnn30Wet9Eudq/P9V/a/d17NixCWZC5Kuurs44Jsx7NxvLli1Dly5d8Kc//Smn9fv27YtPP/0Ul112WV7nRURUSEopPPzwwzj66KOxdOnSrNdv1aoVnnjiCUydOhWWZRVghkREREREREREhcewNhEREREREREREREREREVRCGj2qk2lTaq7Q4MGz0MrG9Gtd0QtBOTdsJcpZESlEZKGx3pakpRGUWXVl3RpqQtbKUQUzZiKgYbMS8Y7tycyLaCDRs2Yu4yZUS3oY+HGz5USrnBSTsQ1baVXw/U284U19b06xMf11bBF874lnFtIiKiQlLuv/PTnvOlOzVSxi3tMP+XfzGPFL8aGdVONvV055d6n968jO9TnV/6C/zzSzO2XRopRZFVHDf0wD2PKYmUontFD0RkEXr27ZlxfN3ONYGYtneUlO0Gtd0Qkve9f/EWL7adU1xbJFlmfC8AO0lYu6p1VcbnBKQPWof5OciJ/tiTKfANYN+X+/CrX/0qYXlF71GIVvYKH/I27P54Our3bEj5+J41c/Dp7HMR2/dFihE5xrWN5ykCj5kRZwFAumOFE8qG+X2GuDaMuLaQACLQcW0dzxbCcseZge2IN0bHt4WObOvxXmg7AsCCXbs35TFsSr+852HAhhPSjo9qu8fCWa7j2X5AW7iP+8sBQEAI81UxX4PkUW39+VtLCGnr70XcfW9x4z6vb9q0KVSMsGvXro3aDxFRIRQVFWHmzJnYuXMnJk+ejIMPPrjR26yvr8eiRYswaNAgzJgxIw+zJCKiQpFSolOnThnHvf32200wG6L8uOqqq0KN27lzJ2666aYCz+arY+TIkaEvKmUaMGBAAWZD1HgzZszAlClTQo/v27cvZs+eHXp8t27dMo7ZuXNn6O0R5eLll18ONe6ggw4q8EyIgurq6kKN27FjR172d88992DIkCHYtm1b1usKIXDTTTdh1apVoT47ERG1FJs2bcLZZ5+NG2+8MfEi2iEMHToUH3zwQejP2ERERERERERELRXD2kRERERERERERERERESUd4WMahuJ68Cm0ka1vT52uKh2YB9xUW0dkFYApJBoFS1DREYzPKGWq3VxFbqUd4UUwgll27Yb2bZhIwZbxZzwtu1Gsm0/qG0Gtr3gpRfZduLZyo0fKiOurZS7DMgY1zZfC+V2EZPFtfX3Jsa1iYiImlGmqHYIgYh1I84vFZQXr072y4Ydd97hn9cEs80hzy/dC4sknMsEzi/d8xrbryqXRksRkZHkzyFTxLwFi8gIelT2wJAjh2QcG9u/DbG6aucc0ohpe6+Dt0wHs3Vc2zZencbEtRG3zJhbsrB2VTCsnSnca0auE4LXKrebSPUrQ0xbz1dA4Mknn8T27dsTHm97xA9DRLUTB6hYLbb/68FMK6Jm61Ksf+l01G5blmHb2cS1RTCuLYyAdsq4thvKBozvk8S1RXxcW0LACsS1nai2Xm5BiIgf2IZ5i7hR7YgX2YbQ4W33Bgm79suEo3LIYYdkfG3zrba2Fr9/+ClISFjCciLakJBeQNu5CSGc5dI9bjqxLZyb8950/tdlAf9xATeUraPa3vcOL6rtLtBRbX0cvJ89Y4V8H6Nhw4bBtu2M47p06ZLX/RIR5VNlZSV++tOfYt26ddi5c2defq9saGjA2LFj8fzzz+dhhkREVChHHnlkxjH/+c9/mmAmRPlx1113hT6XeeSRR9DQ0FDgGX113HjjjZgyZQratWsXeh3GWqklWrZsGb797W+HHl9ZWYn33nsv1IXVtDPPPDPjmGj0wP1/SejAsHDhwlDjxowZU+CZEAX16tUr1Lh27drhiy9SXYQ1s+rqahx11FEYP358qP+GH6+iogILFy7M6eIiRETN6ZlnnsHhhx+Ov/3tb1mva1kWJkyYgLfeegt9+vQpwOyIiIiIiIiIiJpWXsPafQa0Q+8B7fO5ybzh3HLDueWGc8tdS54f55Ybzi03nFtuOLfccG654dxy05LnBrTs+bXkuRUVWc09BSIiIiIiImphCh3VTraptFFtd2DYqHZwh4lRbT0qIiNoFW3lRcEOZCWREnSvPBjFVrEb1XaD2raNmBvatvUyZTs32IHAtr7pBKWtbC8qaauYH7T0QpLh49rmV/1QfFwbMF7XNK8p49pERESN16jAczNEtXM7vwyyvcw2vAZzqqh2MNfsx7v9x83zImd8WbQUlsz8Zy4HalxbCokhfY7Ceeedl3Fs/e61cELZthHYjsGPZxtVaaXcx/IV10bKZV9ueD1hrq2rWgfuO+eo/q+w7/dUwe0wt1z4KWMnhvnQQw8ljCnrOgwlnTLF0JPvf/dH09Cw9/NQc2n4cjM2zD4HNVv+lWEfuce1/fuZ4toyfVzbC2S7AW1jnPO50Ahne4FsI7AtdUDb8rbr3CIQsNzQdtSPbcsIVM3ehCNyxPGD8cAL96O4tDjlcS2EV19+1X1ObijbjWQ7UW0RjGrrxyD8+0ZUWxrRbS+qbUThAfMVFn5UWwezzai2fq2FMVrEr51b9N68bd68OdRxuvzyy0ONIyJqblVVVTnFhlK57LLLsHHjxrxtj4iI8uuss87KOGb//v3YsmVLE8yGqPHatm2LkSNHhqJTZtUAACAASURBVB5fXl6O1157rYAz+mq59dZbsW3bNsybNy/U+N27Ey9IR9Scdu3ahWHDhiEWi4UaH4lE8I9//AOVlZVZ7WfDhg0Zx5SXl2e1TaJs/fvf/w41rl+/fgWeCVFQmIsPaJ07d8agQYPwu9/9Lqt9vPLKK+jcuTOWLFmS7fQAACNGjMCWLVswfPjwnNYnImpqsVgMs2bNQt++fXHFFVckvXh2Jn369MHf//533H333YhEkl/4nYiIiIiIiIjoQJPXv+Hdum0pWrcryecm84Zzyw3nlhvOLXcteX6cW244t9xwbrnh3HLDueWGc8tNS54b0LLn15LnJq3c/sI+ERERERERfTU1T1Q7uOHAOK9vmCJ6mCTA7AcTlZ/a8/7hLCuyilAaKc3wZA4slrBwUGV3tIq2gm07keyYF9COJd634wLbtoJStrvcCRvacJYZ94IhyUbEtfX9+Lg2AC+4Zo6LX4+IiIhyEyrsnOqcL89RbQUFJRTS/crmX/vBi7aknk9gn0K5FxdRSaPaga/uuZNz/RHvjAdl0VJIYYU/PgdoXFsIgRdeeAGnn3562nH1u9dCuSFteEFz24toO8faDW57wXL3XDIvce34N7CCXbfXjSEH9ejRI+37JdfwdUG4TzU+MPzSSy9h7dq1CcPbDrkht9001GD7+4mh7sMPPxx3jb8r5TpfLLwNIuUPQaq4drJxiXFtoZcnjWubX92Itv5e6CCzjmtLdztmXNty49nS+xoIbLvrCfe+0JFtYQEikiK0bUHHtveuTgy6V7WtwuHHHIbp7zyLrj27Zjgm+bNx/UZY0nJD2haklJDS+epEtBOj2iL+NUBcVFv4UW1P4G1gRLFTRbWT/dgaa+fDggULUFNTk3FccXExrrvuurzsk4ioqSxYsCAv22loaMCVV16Zl20REVH+XXLJJaHGPf/88wWeCVH+zJ49G61atQo1tra2FmeffTZeffXVAs/qq6VTp06hxp100kkFnglReLZt46ijjsLevYkXrEtlxowZGDhwYNb7eeGFFzKOa9euXVbbJcpWVVVVqHF/+tOfCjwToqCLL74YRUVFocevXLkSV199NTp06IB333037VjbtnHFFVfgnHPOwf79+7Oem2VZeOSRR7BgwQKUlLTMv6tHRGSqrq7GQw89hEMOOQQXXXQRVq9endN2vve972Hp0qUYOnRonmdIRERERERERNS88hrWJiIiIiIiIiIiIiIiIqKvr+aLaqcY58a1Uka1k6wXjGo78WcoJ/psu4Ho4kgxiq3iDE/mwCQg0K2iG1oXV8K2Y4GAdkyZQW0Vd9/53lmmoFTM/erGtJXtdBBhuzcFJXRAO7e4tnK7iPFxbR3tZlybiIgo/0Kd7+Ua1fbODVJHtROi2Y08vwwEkAOrpLloS9z5hlLOuQiUMi8jEpyn+7hOONuwvRmU6qh2kuOR9qkdoHHtoqIizJkzB8cdd1zKMXW71wKw3YuwxADEjPNGP66tY+ZmVDt/ce2gfZveAVQssKykpATfOO4bxrbNLZjvLRGM+4oC3lIQbuA4PvStlMKUKVMSxhe3HYBWPdIH0FPZtfJJNHy5OWH5xIkTMWHCBEyfPj1ppKB224eo270mRIw8/oo6Jv26ZhvXFm4QG85XYca1JYQXvBZuGNuMa+sYtxvQdgPbQjhxbB3JhrC8wLaA5d53b5AQIhIMbQsLsS+3JT0CHbt0hCUjqGpbhWfmPYWLrroQ0sr9fwe+9OpLUFKaORxRU1PjxrMtWO5zkUJAInVUWwgBKfSxE4lRbeP1EjpkLrwlgZ+dQExbf42LagfGh4xqZ3rP2baNk08+OdS2Ro4ciUgkEmosEVFLMWLECNxyyy152dYbb7yBHTt25GVbRESUXx07dkRpaeYLxv71r39tgtkQ5UckEsGSJUtCj4/FYjjzzDPxzW9+ExMmTMDTTz+Nd955h+cvKezbtw8nnHBCqLEdOnQo8GyIwhs1alTSCwmmcscdd2DMmDFZ7+exxx4LNS5soJ4oVyNGjAg17vHHHy/wTIiCpJQYPXp01utt27YNJ5xwAiZMmJD08bVr1+Lggw/GM888k9O8unXrhk8++QTXX399TusTETWl//znP7j55ptx0EEH4cc//jHWrVuX03batWuHP/7xj/jtb3+L8vLy/E6SiIiIiIiIiKgFYFibiIiIiIiIiIiIiIiIiBqtkFHtVJtKG0qOi2vlFtU2H3f+WRIpQZEsCj/ZA1Tn8q5oXVKFmIohpmJ+ZFvZsGGEtG0nuK28oLYTPLSVgm3HpSWVDdtWzjjY7lh46wDZx7U1P7atEl73ZONS3SciIqLUGnW+l2FV74Imxr6SRbVD7y/DPht90RbvtNE/N4k/v0yMaru/bOfcMgYbJZFiWMmi2sb+0jlQ49plZWV4+eWX0atXr6SP1+9c68ay3XNGL7Btu+eNtv+4GcvWkW3vMa3xce39G/+eMM9hw4YFAtGZzjV1YFsogfhf+ZK45fTbnz9/Pt5///2E5W2OvB6Zf8gS2fX7sP39/0tYftRRR+G8886DgMAll1yC+fPnJ12/dutyACpF6DjViX7899nGtY0yuY5rI3lcW8Byx+q4tjQC285XJ5rtPOaEs3Vc270Jy3jMgkAEQkSN0HbEvVnYs/LlhKMQjUbxjRHHIiIiiIgIiiJR3DThh5j93iwMOX5I0uOazqGDD8Xtk27DqSNPzTjWjtmQUsJyI+KWdIPaQkBKCemGxc2otkCeo9rG+KaIagNAv379Qm0LAGbNmhV6LBFRS/LAAw/g1ltvbfR2lFK4//778zAjIiIqhN69e2ccs3Tp0iaYCVH+9O3bF/37989qnddeew0TJ07ElVdeiWHDhqFdu3aQUqKoqAgVFRXo0qULBgwYgGHDhuHCCy/ED3/4QzzwwAOYNWsWli9fjpqamgI9m5bl29/+Nnbv3h1qLMNs1FLceeed+Mtf/hJ6/JlnnolJkybltK+ZM2eGGjds2LCctk8U1lVXXRVq3AcffFDgmRAlmjZtWqgL/MRTSmHixIm46667AssfffRR9O3bF5999llO87n88suxYcOGlH9GSUTUEiilsHDhQlx44YXo27cvpk6dij179uS8vbPOOgsffvghzj///DzOkoiIiIiIiIioZYk09wSIiIiIiIiIiIiIiIiI6MBWyKh2+uihSD7OjB7C/14AXszZXC+4rgok9ZSyvRHFkWJEZTTDk/nq6FLeFTE7hl21u6AEACWglICADSGkH0pTCoCEEApQTjhNR9GUDVhCQAkJ6XbPpAJsAFLYgJJOdE4pQNgQkF5cWwrp7FM4L6hQChACCioQSXMXQ7/wSjkhPv01XsL6cfcD8tc4JCIiOqAVOqqd9WOpStj6sZwu2pJm3/Hnl9I9v1Rx55ci8UIgzvmke992HrGhUGwVISKj3rik5yMhnkeqc56WrkOHDnj55ZcxdOhQ7N27N/BYffUG+DFsJ8qrICFEDICEggRgQzgnqVDCgoBzLuqFkZXtvh46juyfezrnf0gSL9cH3HxXCCi7DjuX/SbhOZxy6ikJy0Kfa4YIp2crl0B3svBlpFUXVPa9KKc57Frxe8T2b01YPnHixMD79LjjjsNxQ4/DoncXBcbVbP8QFYecDwj/nD4o+NoEX7P47+PGOh8Inc8pcD9EqPi13ei2ikGHtoX+GRf6fWdBXxhICAUn4m7BeY85WxJ6i8L5NCnczzzK+c3D3Zvt7lwF13GnHKvZhb2rX004lmddfCY6dOzgztY/pu07tMejMx/GR8s+xl0/uAufb9iUsG681m1a4+m5T8ESFlYuXZFxfDQahSUsCOhItvM5T0jL/UkTCVFtHdP2otpC57R1zNwPwuuXyQxuO8e5+aLaU6dOxZo1a0Jt7/jjjw81joiopZoyZQpGjhyJH/zgB1i1alXO25k9ezZ+8Ytf5HFmRESUL8OGDcOKFenP/Tdv3gzbdi6qQ3SgePTRR3H66ac3ahtKKdTX16O+vh579+7F5s2b046XUiIajaK0tBQVFRVo06YN2rdvjy5duuCggw5Cz5490adPHwwYMADdunU74H6mqqurMWfOnNDjTz755MJNhiikF198Effee2/o8b169cIrr7yS8/4++uijUOOymRNRLsL+O6asrKzAMyFKVFJSgtdffx0jRoxALBbLev1JkyahqKgIt912G84880wsXLgwp3mUlpbixRdfxMiRI3Nan4ioKSilMGvWLEyePDnpxbGzVVJSgilTpuD6668/IP+fEiIiIiIiIiKibDCsTUREREREREREREREREQ5a76odopxKaLaelx8VDu4ISOzrfw1FIAiqwhFsijDk/nqOaiyO+p316O6thoSAsoNZks3/CaUdP+newWhJJRwH1NuQE0AMSUhEYPtJNZgCwkJtyfXiLi2JiAKF9cuQPCQiIjoQJP2fK8R53rOw42Iaqfaf7rzS6XiziMQuKhK2n27Ee1A+1YkP7/0lnoXbVFQtpfXRkRaKLKKE/aZSxhZP68D8S9CDho0CL/73e9w6aWXBt5n9bs/hVJ1ECIK99IszvGHcM8XnWXKPTOFikEJN6Ct7Bzj2vGfNvz729+bmnT+p51+WtLlB8q55rJly/Dqq4nh5jaDfwAh9fszfKXerv8SO5b8MmH5N77xjaShgpFnj0wIa9du+9DfrVDex4REZjw7l7i2dOLYCXFtPU6Hsp0Atr8Vy3kPKuEG3t3PKcKGUtLdnR/Ydt617s++997Vv09I48kZoW03yL3n47lQsbrgsxYC3772MkREBCLw1PQdgcOHHI45i2bj3QWL8PupT2L1R6uxZ/eewHaKi4txxugz8POpE1FUFEVdbR02rP002YEO6NipA4QQkO7FlLy4to5qC+dzoJfOPsCj2gDw85//PNQ4ALjkkktCjyUiaqlOOeUU/Pvf/8aiRYvw4IMP4r333sOOHTtQW1sLAKipqcm4jdWrVzPISkTUQl100UV4/PHH046xbRuLFy/G0KFDm2hWRI132mmnYdCgQRnD8flk2zZqa2tRW1uLXbt24dNP03+utiwLxcXFKCsrQ+vWrdG2bVt07NgRXbp0QY8ePdCrVy/07dsXhx56KCorK5voWaR2zz33hI5fDhw4EAMHDizwjIjSW7lyJS699NLQ48vLy/H+++836nNLRUUFvvjii4zj+NmICi3Tv4O0nj17FnYiRCmccMIJmDt3Ls455xzYtp15hTjjx4/HpEmTUFdXl3lwEkOGDMGbb77ZIs6xiIhS2bt3L6644grMmjUrL9s78sgj8Yc//IGf1YiIiIiIiIjoa4NhbSIiIiIiIiIiIiIiIiIqjEaGFpNtKpeottNOCxs99P9hK9sNH0ZQHBc+/Do5uLIn/r3jY9Q21HgBNd2U1DlDwInISQUA0um6KZ1Ec8KHEm7kUNmwoQPdslFx7UCwkHFtIiKivGrKC6jEPxYqqp1sXTt9BNw5nwhuKsz5pRnV9o6Le/6ozzNSnl8qZQS9nfOS4khJ8vl/DePa3/rWtzB//nz85je/8ZYpux4NezYhUtENEPqIKOecEU7QWAgbcOPITlzbTh7XdoPFflxbeSFi73jrk9skce2aLUuwY8n/Jcy7x8E9cOSQIw/oc80pU6YkLJNFFagaeIWxxIxVp7f3Py8jVrM9YflPfvKTpMfoiCOOSFhWu225/7lAN64bHdeOGxsf1w5Emf3sNfRnFR3QVgrCfS8570vbfTs5EQjhRrWDgW39KVO//k40W+ngtjsXZ496P4Bq2Ic9H89JeMannH0yeh/S25uhnrQXnXYnIgAMP2UYhp8yDAIC+77cj3fmvYPuvbpjwGEDYEnnokfCjWD/4fHpoWIWo8eMhhSWc8kkodd3s9pGVFsIAaEO/Kj2pk2bsHPnzlBjW7VqhRtuuCHUWCKiA8Fxxx2HF154IWH5tddei8ceeyzturFYDLfccgseeuihQk2PiIhydPrpp3t/bpLO888/z7A2HXDeffddHHPMMfj3v//d3FNJKhaLYd++fdi3bx+2bduGNWvWpBwrhEAkEkFJSQnKy8tRVVWFdu3aoXPnzjjooINw8MEHo0+fPujfvz969+6NSCT/f0X42WefDTWuqKgI8+fPz/v+ibJRXV2N448/Hg0NDaHGW5aFt99+G1VVVY3ab6dOnbB69eq0Y0pLSxu1D6Iw1q5dG2rc66+/jpKSEvTv3x9nn302rr76avTp06fAsyNynHXWWXjuuefwrW99K/OfQSeRS1RbSonx48fj7rvvznpdIqKmtHHjRpx77rlYsmRJo7clhMDtt9+On//85ygqKsrD7IiIiIiIiIiIDgwMaxMRERERERERERERERFR/jUyqm0GDUNFD+P3aUQP49OMqaPaKiGqLYVEaeTr/ZcdpZDoXdUHH2//CA12A6SUELAh3fi18CLWbtBaOoFtJSQkYhCwAGFDKQHpjpdu6NBWdqPj2oAfUGNcm4iIKD9y+QvNwQ3kulr6MHbylfQ5XYohwt+2vuBK7lFtY5/GY+b5pXDPZxSUMTUnyquEQolV6pw/xZ3HxM8hl8D2gRrXfuihhzB//nysWrXKW1a3ay0iFV0AJaFEzIln67i2gBMvRgxCSPe1lc7DwghoB77quLb5qhvh5SRxbbthPzbP+yGgYglzvn/K/ZBSep87DrRzzQ0bNuC5555LWF416DuQRRVxS8PFtYva9Eu6fPz48ejXrx8GDhwYWH7kkUcmjG3YvxUN+7YgUtbROa76mklZx7WB4IFVwbFGXBtCBbbt/HRKADqq7QanhfP+c+LaAnA/5wgv+K68ufqBbeN9qGzvewHvsk5GaNsdJ4A9q/4Cu25PwrP9zo3fgRSWP9eEwLQR2IZwHxeoKK/AWeed5Y0LxK6FwIvPvpTs4AYIIXDDj2+AJQQgJKSOYiMxqg3lFNGziWrDmL/en/+8mj6qDQCvvvpq6LEzZsxwfk8gIvqKmzJlCn7zm99k/Lwwd+5chrWJiFogKSXat2+PrVu3ph23YMGCJpoRUf6Ul5fj448/xq233ooHH3ywuafTKEop1NfXo76+Hnv27MGmTZvSjpdSoqioCGVlZaioqECbNm3QoUMHdOnSBd27d0fPnj3Rt29fbNy4EYsXL8a6devw2WefoaGhAZdddhluuOEGlJT4FwLcsWMHNm/eHGquc+fORceOHRv1fIkaw7ZtHHPMMaiurg69zrRp0zB48OBG73vPnsT/fhevpqam0fshyuSYY44JPba2thbLli3DsmXLcN9996GsrAwDBw7EqFGjcM0116BLly4FnCl93V188cXo3r07Ro0ahe3bEy/Umk/t2rXDvHnz8vL7PRFRIS1duhSjRo3Cxo0bG72t3r1744knnsDJJ5/c+IkRERERERERER1g+H9xExEREREREREREREREVF+NXVU2/zWix4a0WyVuF5CVFs5UW1lRLUBfO2j2lqxVYyDW/eEDRsx20bMjiGmYoipBth2zFmuYrCVDdu2YcOGrWKwlYKC+1XZ7rFVsG3bDZ67x1spKOiv8O4D8OLa7gvkh9ID4XT/RfZfb/fx+PdEnPiAZ8qgZyP7okRERAeKjFHtYPs0yQYybD/FgKyi2kr5N71P4d+U+UsZ5xvZRrVhXKxFuSFcZbshXhU4Ft55pm2750TOfX0eo6AQlUWIiEjCfpM997THI41GR9GbQWlpKZ588klYlh8Mrt+9HkrFoFQMULZ7bujelP7eOcf0zxBtd6z7Oinjq/u4PoPU7x/vdQWC7ykA2xb9AnW71iTMd+y4sbjgwvPdVZKcayb5/JHqfrJ1msLUqVMRiwWD4UJG0ebw76dYI3OMuLj94ZBJPj8tX74cxx57LJ544onAcerevTvatGmTML52+wpnj8LIoHsX0Ek3t/gBIsX3+r6/nh9b9vPP3v9eK6Rzg3shIEgISH+M0JcPEu46zk0IC0JId9sSEBF3W5Y7xvJuwrghFsPO9x9PeJbHnnAMjjhqMCLS8m6W0LcIpLBg6eXuTerHpYQlJCIy4iwPjJH44vMvUh1cT4+ePVBVVQVAus/eOW5SSggjlC3gPOdso9qBSHYLiGoDwOeffx567IknnpjVtomIDlTl5eXo1q1bxnGrV6/GsmXLmmBGRESUrcMOOyzjmE8++aQJZkJUGA888AD+8Y9/NPc0mpRt26ipqcGOHTuwfv16LF26FK+99hqeeeYZ3Hvvvbj66qtx8sknY9y4cfi///s/zJkzB//617/wwQcf4LbbbkOrVq0waNAgPPjgg6irq8OTTz4Zar8XXnghzjjjjAI/O6L0zj///Kz+vXXrrbfi0ksvzcu+TzjhhIxjlFK48sor87I/olTKysrQqlWrnNbdt28f3nvvPUyYMAFdu3ZFZWUlhg8fjgceeAA7duzI80yJgKFDh2LLli145JFHEi7Imi+jR4/G5s2b0a9fP2zZsgW2bWdeiYioGfz5z3/G8OHDGx3VHjx4MJ588kmsXLmSUW0iIiIiIiIi+tpiWJuIiIiIiIiIiIiIiIiI8qc5otpm9DAuqm3OJ3lUW/mxRDfMp7deEimBFPwjVa2quAodSjt6Ae2YjkbCCW3bykYMMdgq5t23lfnVPb5u7FAZcW39OgTi2kAgru0tZVybiIioYEJFtdNuIN1DqQPS4aPa7vmAEdH2QtrKv8Vv39yUci+8Yo43w9vKOEe0bTvwOLxzCr1xff5oe3NTwr+wi+2d+wAQAsWRYncSyY9PmGVhHIhx7RNOOAHXXHONd7++egOceHbMiWe7x1khBi+urcy4tj63NOLaMKLaXkDb/1Tg3Tfj2u7Y+up12LX8iYR5du3WFf879X/doWZ03Tjuca9xwrlqqve8avwtzHtm586d+O1vf5uwvLLfxYi06pxmzfRVfSGjKOt+WtLH9u/fj6uvvhrjxo1DdXU1AKChoQE7d+5MGFu77UN/m0IAOrCdl7i2WWaOj2vLwDg/rq2D0NK46cC2DkRbgLDc4LZwAtleZDsusB2IbEuYMW7Awp6PZ0PF6hKe4Xdv+h6ksJLe/MC2hIR0Y9oWLDekrWPaUsjgDQJSWKGC062rWnvBbCGE8eyFm9r2j2E2UW3vvveytIyoNgD07ds39Nh+/fph3759We+DiOhAdM4554Qad/311xd4JkRElIswEdy9e/d6n92IDkRDhw7FW2+9hUgkknkwwbZtrFy5ErfeeiuKi4tx6623hlpv5syZBZ4ZUXoTJ07Eyy+/HHr8qaeeiilTpuRt//v37w817umnn8ZDDz2Ut/0SJXP22WfnZTt79uzB22+/jdtuuw3t2rVDmzZtcNppp+Gxxx7D3r1787IPIiklrr/+eqxYsQJffJH5wp9hRSIRnH322fj4449RVlaG0tJSdOrUCUVFRRg4cGDCvzPq6uowceJE9O/fH2VlZYhEIigrK8MRRxyBn/3sZ2hoaMjb3IiI4j3yyCMYPXo0vvzyy5zWF0Lg3HPPxbx587B06VJceeWVKC4uzvMsiYiIiIiIiIgOHPxb4ERERERERERERERERESUH80d1Ta+JkQP49f3gonmcn/rEWEhKqMZntDXT/fKHiiSUcRUzL/ZMcSUG9nWsW19g/KC2jZs2Mq874cr7cBXM2wJ+HHsuLi2ykNcOy54aGJcm4iIvm4KHdVOtixjBNg7KTTDx06KVXeule0vi3/M1hFtc4pCQAnna/z35s0bq/fpbse23YaxPp/UD7hzVLa7VBiXBlEKxVaxH4BNcbKb7Jh8neLakydPRvv27QEA9bs+BXREGzEoFXNj2sqPayM+rh2MY/sB7bjHAnFtAN5x9+/vXPaEfnMFPP67x1FVVeW83E6p3dsCkDqubY5Jdb+pPPbYY0n/gm6bI8LGL1P/ZtD1jMfRZvC1KR9/7rnncNRRR+GNN97AOaOSRzmFlfgXfkVTxrW9ZTIYhYYOY+tIdJJxwvLC20562gxsSwjhR7aFDmtLyw1tW7AbarFz2TMJz+zQwYdixGknOpFsIZ2btPxotntfCiOiDWecdGPbEs73zjI/sm150e/0li1Z5iS0hXSem3SfRyOi2vGvR0uKagPA6NGjIWW4/81669atGDFiRE77ISI60Pz85z8P9Xvr22+/jS1btjTBjIiIKBtjx44NNe7FF18s8EyICmv48OF46623mnsaX1llZWWhPzMTFcKcOXMwceLE0ON79OiB1157La9zqK2tDT32lVdeyeu+ieI9+uijBdnurl27MG/ePFx77bWoqKhAhw4dcM4552DatGmoq0u8QCRRtjp27IhYLJaXbTU0NOAvf/kLVq1ahfr6em95LBbDRx99hNGjR6NPnz7/z955x0dVpX/4e+5MemBDAoQizdAEQQWRLEVXFIUFpIn8QEAFWVFEUSw0FQRdEVRkRUVZXBUBQQOIIEVFAekCilIiLbTQQg3pc8/vj9vv3Jm5UxPgffgMM3Pue855b50zM5nnoF+/fqpMe9y4ccjMzER+fj5cLhfy8/Px+++/49///jcqVKiAlStXhiQ3giAIhby8PHTt2hXDhg2DKLr/PYIvEhISMGzYMOzduxfffPMN7rzzzoC/CyUIgiAIgiAIgiAIgriaoG+vCYIgCIIgCIIgCIIgCIIgCIIgCIIIniD/NttKqm1u1E08Z5Zq66TZZqm2QVLoQaotck2kF+uMC2Z1rloEJuD6CnVloXaJLNV2qc9FiKpk28VdsmhbEm9rcm1FsC095opoWzZgioo4U5ZrK8+VfcZ1Yk2DXJt7kWubxOuehIdu9T0JP3kIbgRxjaKJ86/8G0FcTURaqu0T2bWqyKu1/pnxHNS5trnuHxgksbXmc1XriTbOb1EU5VhRHoOI4EwelyhjUAZpohBIfanjSyYnJkrjIsm/yxAlRLlfP7wIts3PA9mOV9q1KikpCePGjQMAFF84LMmyNTIefgAAIABJREFUuSzQhgjOXWqZUa6tDLDkOJ10m0NnYFfb0m8X7ceq6vuCwou4uHeuW361atXCXXffpcXL+9v8fsSbXNtMpOXaBQUFmDZtmlt5Qq17EJPc0I+WrC8KzBGDyq0nonrHL+CITbaMOXDgANq3b4/vV31v0YCAcnW7W243Ra7Nwy3XVqXZgPIntkyVakMWZ+tvcpmqeRYAOHRlkogabjcHGBzSciaJqC/u+hJiwTm3tXp27LNwCk44mAMOwSndmEO7KXJtnUjbYZBry7JtRaYNJsu1HRAYQ0qlFE8b1EBqQiq2bNoKxhSdtgBBloQzppNqw55U2yDJLmNSbQCIjo5G27Ztbcf/+uuvYRPYEARBlCUqV66M9PR0n3Gcczz11FMRyIggCILwh1q1aiEmxn1CIzPffvttBLIhiPCSnp4Ol8sFp9NZ2qlcddSqVau0UyCuYTIzM3H//ffb/vw7ISEB27dvD7kMfsiQIbZjd+7cGdK+CcLMN998E5F+zpw5g2XLlmHAgAGIjY1F1apV0aNHD2RkZKCkpCQiORBXH4Ig4MCBAxHp68CBA/jiiy+QmZnpU+idm5uLDh06YObMmRHJjSCIq5/ff/8dt956a0Cv2zVr1sSUKVNw9OhRTJs2DfXq1QtDhgRBEARBEARBEARBEFcuJNYmCIIgCIIgCIIgCIIgCIIgCIIgCCI47HiqbMoWmYdyT8I5r1JtptWVhHracmWhIs/TtxPjiA1KvnW1Uz66PCrFVVbF2KogG1ySasMFLmsmFYk2199DE2rr60KuBa7U1gzUBrm2ur904kKmGDM9yLWZ8sCe8NBKZkkQhG+uNRn11bhOxLVJpKXadiTReqG26p7mxtdvJUYbG1hfh6A7V7myPrpxosf1YIY7dcIOVbht6APgYJq0W5RGM0yWcsc4YgyCcI+CbRvbzl+utOvUY489hrp160IsvAix8LwkyeYioIq0XfLYXhFoy0JtdZu6APUY8zS7iVRH/25DHVuC4/yeuRCL8w15McawdPlSNUataZY8myb/Me/bUO3XQPn8889x8uRJt/KUm4cF0Jrni0Ni7Q6o3etnxFVr5VeL5evdD2d8qrRRPci1gTDJtZmgLjPKtTVFtPQnt0pdwXgvt2GQSjOHKuBm6jK9XFtrSyy8jAu/f+a2Ns3Tm+POu++AoPzTybMVcbaD6QTaskSbgUEQBFW47YBxucAYBCZJvx985EFPG9ONf975T9SvXh+jnx+D3NxcbfOpa80Mz69UqbZCRkaGX/FPPvkk9u/fH3S/BEEQZZ3333/fVlxGRgaKiorCnA1BEAThLzVr1vQZ8+uvv0YgE4IIP4IgICkpyWdcYmIiPv74Y4wZMwYDBgxA+/btcfPNN6NWrVpITk5GbGxsyKW8VzLNmjUr7RSIa5Tc3Fy0bNnStsDX4XBg7dq1SE62ngQwGO644w7ce++9tmJPnz4NURR9BxJEgHz88ccR75NzjhMnTmDhwoXo2bMnYmJiULNmTfTt2xcrV66kY57wizp16uCmm24q7TTc4Jzjsccew19//VXaqRAEcQXDOcf06dNx2223Yffu3X7Xnzx5Mvbv348RI0bYen9LEARBEARBEARBEARxLcLGfdhB/flB7QYpqFazfGnmQxAEQRAEQRAEQVxhtKrxMhKiqpR2GgRBEARBEARBEEQpYUsCF5BU23c/XqXaunrGulySMiriPFGvcOZwMAEJUYm+1+kap1gsxtbsTXBxURO76QVvggABDgiCJI9zMEXcpr8XwBiT5XAMTHDIajlZOscAAbJ8jsk3ndROKhd0ojao8jsG472ySBLwWUjbAK/iNm9lgULyduJKJqSSVrunQhn3wtI5TVypBCXV9lE1UIEw5xyccbV7zo0v0uqEKbp4tzaYFqOKsb3lop+URR1T2hhjMgCiPJY0SL/lMabI4WAOJMYkGnJgJmmw4RpiGpNITTKvz+1wJV2nPv/8cwwYMACVO0xCbKVGsvBYkNfBAUlI7JDHggxMKTPFMUV6LAuNtRim3YOBqRudgYsuZM27HcW5xww5derSCQsyFgDQSYJltE1rlAL7M84MBZq42Lp9URTRqFEjZGZmGspjKzdDrZ4r4Xbg2ezV+xs+F3J+fQtntk6WBemeqdBkMCq3fk2SUav1uWVa+vOemc5PXZTp3lyuPLZYznVydq6PUd9Jmuq6x+mfGyTu6nbQl3Kc+/U9nNvhLj+Zt3QuWra+zevV06gMZ5qYnGlHg/Z+yfyuCiguLkZa5bpwuVxeerHolzE0btIYL4x6Ad16dLvqpNoKn376KR5++GHb8U6nE9u3b8eNN94YshwIgiDKIvXr17clFXr++efx5ptvRiAjgiAIwi79+/fH7NmzvcY4nU4UFxdHKCOCCC8pKSk4e/as15jGjRvjjz/+8NlWSUkJDhw4gL1792L//v3IysrCsWPHcOLECeTk5OD8+fPIzc1Ffn4+SkpKrrhJ7+zQtGlTbN++nUTjRMQRRRGNGzfGnj17bNf53//+h4ceeihsORUUFKBSpUrqBHTeWLt2Ldq0aRO2XIhrF1EUERsbW+bGbg6HA7Vq1cKdd96JgQMHolUr/ybiJK49Tp48iZo1a5bJSdruvPNO/Pjjj6WdBkEQVyA5OTkYNGgQFi9e7Hfd1q1bY9GiRahYsWIYMiMIgiAIgiAIgiAIgrh6GD+jI4m1CYIgCIIgCIIgiOAgsTZBEARBEARBEMS1jU85ok3hom2ptgfpoSJd5Bb19OJtg/QQHCIXVak2wBHvTIBTcHpPmgAAHLl4GAcu7IeDOWRBtgMOxiAIDk2wzUxybUEv3pYkiIpo2yFIskNBFmgr4m0G5R7qc0A6DARVjGhfrm0WHqqPLQinXPtKklsShJ6IS7VLwznhwxHqtSqd28QVRFBSbcD25ClKU9aibesSDq7LjxlF13KYXmRtKPcycYvb+NDcu7eJWxjAONOk2lxulQGiqKvHOURdPwlR8dL4UhYt63u2Mx7R1qXsyLU55ygsLARjDNHR0SG/9rlcLtSvXx/nU/+JhLT2khyYSfJsJsuzJUm2QxobWsq1Zfm2m1xblmozuVwnFwYE5B5ciuxVT7jltOL75bj9H3eo70cUWbByzDDltcNKEqwu09pz2388BONM1WVs3c7iRYvRvXt3t/Jq936Kctd3Ca5vHy+cecd/Qfb3/0LJ5RMWSxkqt56ICk2HeGi6FOTaXLliWAizDVcQ92Xu8fr2zDlo8Yfm3AlXfo4h4va7bsdnX38mr6TV+mldKKehu5iaGY5yqPJr5bG0tPOdnfHrll89dOKb+IR4dOrSCRNfn4Drrqtx1Ui1FcaPH49x48bZjo+Li8ORI0eQnJwc8lwiCY1tCYLwxqJFiyzHFmaqVKmC7OzsCGREEARB2OWrr75Cr169fMb99ttvaNq0aQQyIojw4nQ6fU4mddNNN2HHjh0h7/vixYvYu3cv/vrrLxw4cABHjhzB8ePHcerUKeTk5ODixYu4fPkyCgsL/Z7wqjRITU3F0aNH4XTS9+lE5OnZsycyMjJsxz/99NOYOnVqGDOSyMzMRIMGDXzGDR06FO+9917Y8yGuPTIyMtCzZ8/STsMnUVFRuP7669G+fXsMHjyYxpmEJUuXLkXXrl3L3LhIEAQUFhbSGIggCL9Ys2YNHnzwQRw9etTvun379sV///tfxMbGhiEzgiAIgiAIgiAIgiCIqwsSaxMEQRAEQRAEQRBBQ2JtgiAIgiAIgiCIaxuvYm2bUm1A82YFItWWCzTpoa6uJ6m2ItIWledchENwIiEqwXvShIrIRWw8vh7FYpEk0IYAgQlwCLJQmwmyYFsTajsEWcIti7cdTJIeKrEMTBZxS4JtgMmibUWuzdRyTbQtGwQBWRDHDEJDd7E2dPFMlVwC8C089FAWCCQoI65UIirWLg2pth4SbBNXMZGWapvL3aqbxLkiFz3GctEk1LYY/zEYV8HchggRZvSibnXiFnA5NWZoX19H1eeKXBchjTMdggOJUYnyNUEZlxoF23q5tvrcA77k2kVFRTh79qwxhjGkpqbaat8Te/fuxVdffYWff/4Zu3btQnZ2NkRR2oaxsbGoWbMmbrrpJtx5553o3r07qlQJ/nuj//znPxjz4Q9IavYQVIm2QZqtPHbI0mylTH6uj1EE2kock+Xa6pEiqNLfI4t6oODUNkMuTW9qig1bNkjj0LI+iYsXsXbr1q2xfv16Q1n0365HnT6bAOYIrl8Avl40XQU5OPHjMORmrVDLmDMW1e7+CIl1OvloOhRybV+PTc+5PoaDq9clozSbW9VVpdkAlOsN1y8ztiAWnMPB2W3cMl/w3QK0bN3S4/oD+uuT8lxXrr7f0fvdNZk20x0vv2//Hfe0vTfosR5jDK+MfwUvjHrhqpFqKzz55JOYPn267fi2bdvi559/Dls+kYTGtmWXgoICzJkzBxs2bMC+ffuQmpqKhg0bYuzYsSR5ISJCpUqVcObMGa8xjDGUlJRAEIQIZUUQBEH4oqioCDExMT7jRo0ahddffz0CGRFEeLHznqZ58+bYunVrBLLxjCiKyM7Oxp49e7Bv3z4cOnQIR48eRXZ2Ns6cOYNz587h0qVLyMvLQ3Fxsfr5XCTJz88nsRtRKrz++usYM2aM7fi2bdtizZo1YcxIY8GCBXjggQd8xiUnJ+P06dP03ogIOXfffTd++OEHn3EjR47ETz/9hJ07d+Ly5csRyMw7MTExqF+/Pjp06IDBgwejXr16pZ0SUUbYvn07+vfvjz///LO0UzGwYsUK3HPPPaWdBkEQVwAlJSWYOHEiJkyYEND7tpdffhnjxo2j7+cIgiAIgiAIgiAIgiBsQmJtgiAIgiAIgiAIImhIrE0QBEEQBEEQBHFtE6hY20qqba7iqW2jHBtGqbZsC1Olh4q8TF4uyQ+5LNpWFGgcnHMkRCXAKZB0yB+OXDqMv85mSkJtJkAQHLJAW5NrO5j0mDFNrq2KtNXlslRbJ9mG/JwxQIBgEMAZ5NqKoI0xWbQNVSCniAXdhIdceWASuQFeZW7eyvyFfvhAXIlcU1JtPZ5mf7BTlc51ogwSSam2VQX3CKOoWmmHm16UuXEGFct+Fam2cm/Vn1GMrXVhmLiFw1Jka564BWCqXFsZUyptcc4RHxWHKGe0SZytJeZJsB2IXNvlcqF7j+74dsm3huUJCQm4dOmSsY7Na9O2bdswcuRIrFq1ylY8ADidTvTt2xcTJkxAzZo1bdczk5ubi7otOiP61mFQBNmSMNsBTa6tPPYk12YAHPI2UkTcTG1LkW0rgu3CU7/hyKJubrl8POtj9O3X194kLvpxpo9JXJQ2zAQ11vQg1v7ll1/Qpo27uDn19ilIajww8P7c8PViyZF3bB3AGARnPJzxVeBMrOZH8xbnpf7a4DYpBrco9PVYd6+Ta2sCbX25ecoAb4JtU/tce15w5k8cXdQLZo5cOKw7Xz1tW9M1QSfTNoi05WNTkWybFNxgYHh++Av438f/89CPf/yz8z/x9aKvr2ipttXrZZcuXbB06VLbbRw5cgTVq1f3/dqqdmq76YhD49qyx7hx4/Daa6+hpKTEbVmFChXQoEED9O/fHwMHDiTxHRE2JkyYgJdfftln3Llz55CUlBSBjAiCIAi7JCcn49y5c15j0tPTsWHDhghlRBDhYfXq1WjXrp3PuO7duyMjIyMCGYWOoqIi7Nu3D5mZmdi/fz+ysrJw7NgxnDx5Ejk5OdizZ09I+7vllluwbds234EEEWKWLVuGzp072/6esnr16jh06FDEJpzavn07mjVrZiv2mWeewdtvvx3mjIhrjXvvvRcrV670Gffnn3+iUaNGAKTPLWfOnIlvv/0Wu3fvRn5+frjT9ElcXBwaNWqEzp07Y/DgwdLnqsQ1zfTp0/HWW2/h4MGDpZ0KAOBf//oXZsyYUdppEARRxjly5AgefPBBrF271u+6UVFRmDlzJgYMGBCGzAiCIAiCIAiCIAiCIK5eSKxNEARBEARBEARBBA2JtQmCIAiCIAiCIK5tPIq1g5Rqe2pb/bGkLD1UxIlGzyI31tXJDiWntmiQagMcDuZAQlSi56T9IC8vD3v27EFWVhZycnJQUlKCmJgYVKxYEXXr1kX9+vXhcDhC0ldpI3IX1h5dA5fo8irXlpY5dOJsBxyy/FBQ4xgECBAYA5NjZY22JNdm0jYTmCbYVvRsgipG1CnbzLI2s/TQLHGDZ1FYOOTaJCUjrkRCJta+kqTaCt5esHxVpfOdKEOUnlSbeYmRI3XjPJGLluUQdfFuwm5tIZOF12DMpL216J9bTNyim5jFcuIWBjBwiKJOBG4Yfkq5lI/5m8f1NbhymY9xia+JPzjw1NNPYfp70936sRJru7VvQhRFvPrqq5gwYQJEUfQY543ExER89NFH6NOnT0D1AWDYs6Ow6FQzWaKtyLUd8vjQIW83BwBpEhdJru2AUcQtibZVubY8oYsq1VZE2xBwdstknN3+vlseZy+dRUxsjNs4E7CWa3OdTDvik7h4EGt37doV33zzjVt5vUGHIESH429Gw/hiHpBc27zA/d2n8bFerm2+hujLjDJtblXfoh1zvcuHvkf2qicNGdWtXxdrfv1ZTd3T9Vt/3VCfK5WgF77rjw35LNBNWKQcmgN6P4RlS5ZZ9uUvr70+ESNeeO6qkWoD0vUxJSUFFy5csNUOYwzZJ7JRuXJlHx36m2GQuJ0nflSlsW2Z4L777sOSJUtsxTLGUKtWLQwaNAijR4+GIAhhzo64lli3bh3atm3rM+748eOoWrVqBDIiCIIg7NK6dWusX7/ea0xSUpJP+TZBlHVatmyJzZs3+4x77733MHTo0AhkFDnS09OxadOmkLRVrVo1bN++3ff7W4IIMfv378cNN9yA4uJiW/FxcXE4dOhQxI/VypUr4/Tp0z7joqKikJeXFzHpN3FtYHfSq6SkJBw7dgzx8fFuyzIzM/Hxxx9j+fLlyMzMRFFRUThS9YvExEQ0adIE3bp1w6OPPork5OTSTokoJY4cOYLRo0dj0aJFyM3NLdVcQjoZPUEQVx0LFy7EoEGDAvospUaNGpg7dy5at24dhswIgiAIgiAIgiAIgiCubsbP6Aj6y1iCIAiCIAiCIAiCIAiCIAiCIAiCIEJLAL8h8SrVNi/UScV8/mBFkWpzrgoRofeOcQ4uckQ7YvxPWiY/Px9Lly7FU089haZNm6JcuXJo3rw5evTogcGDB+Pxxx/HwIEDcd9996FRo0ZITk5G7969sWLFilL5wc3cuXMxcuRIw23WrFkBtSUwB6onXgeRuyByES6IEEUXRIhwiaJaLoqidM9FiJyDcxEiFME5B+cucC49FlX5uSjtJ6bo6ySpI+fuLj1NcAe1HbgJMk3ojyGzF4ybn1pI3suk+ZcgwgPnPLTXK+7jVhbR5yb7WG1XpR9XEmUEr8eineM6lFJt82ut7nVbP84zvE6LWl9KW9pjTWer9qWMGT1dZ7ixPc5MbRl8uNxYV5THLPK4UsqZAxChjHKcgtOQq4riVza4fuUJY5RxDDNde9082sY2p06dainV9oan48HlcqF///4YP358wFJtAMjNzUXfvn3xzjvvBNzGQ317grsKAS5COgBEgLsAiOBwQdnmgEuSmXOuK+e65aJu35qlyVDjnInVLPP44Ycf1PcS+nGmgkHebhIEa/vb3r70VBYsOTk5luVHvumO4ouHQt6fXy+UfjdtFElLRZ5F9NoT/QJzfuadposzidQNy1UxO9PV1JcpN0kKr8ncNaE7wFB8OdttNa+rUV2alEjQJieyujEwKUaNY/JkRPKkRGBgTIAASSovTWakSOelOMaYNEkSc+CL+bPx5DNPuuUTCK+8PA6nTp7Stt8VItX2hiAIWLlype3JsjjnaH93ex9BIUjMX4wv0f5VDfV7A8Jvhg8fbluqDUj77NChQ3jppZeQlJSE5cuXhzE74lrj8ccftxVHUlaCIIiyR7t27XzGnD9/HgUFBRHIhiDCw/nz57FlyxafcTExMbbHNVcSL7zwgu3YRYsWoV69eupzxhjq1auHMWPG4PTp0zh27BhJtYmIk5eXhxYtWtiWaguCgNWrV5fKsdqvXz9bccXFxXj33XfDnA1xrdGlSxdbcefPn8eTT1p/9lu/fn1MnjwZO3fuRGFhIbZt24ahQ4eifv36pSaCz83NxYYNG/Diiy8iJSUFFSpUQLt27TB9+vRSlysTkaVGjRr4/PPPcenSJXz77bdo2bKl18kDHQ4HbrrpJjzzzDNo0aJFSHN56aWXQtoeQRBXB/n5+XjiiSfQo0ePgD4L7969O3bs2EFSbYIgCIIgCIIgCIIgiCBgr3zQgSt/U167QQqq1SxfuhnJnM/JBwdQISWutFOx5FxOfpnMjbZbYNB2C4yyvt0A2naBQtstMGi7BQZtt8Cg7RYYtN0Cg7Zb4Fwr265VjZeREFUlJG0RBEEQBEEQBEEQVx6W0jeb0kW9Lssgo/PQADeLkrkiHZQbM8julA64LGLWJHh6FaMoSwzLx/zN98qaclmzZg1mzpyJhQsX4vLly37VV0hPT8dHH32EJk2aBFTfXxYsWIAHHnjArfzee+8NWKxUUFKANUd/kgRucEAQBDggQBAcECDAIThUEZyDScsFOCRxmyAJ3gRBfg4BjMmyN1kMBzBZ/AZVBscYk+VpsihOecQEyX2nKNhMEjyDpE0+dizlboBXwZu3MrtEUv5GEMFQ1qR5oZaNBnMeK689flWhc58oBXyex0EItaXF1mJgTTNrIdW2kA3r8xS56HaO6Zeb+9TGh7rVYUxqx0ueAFR5tKcxJpPHqvrlqosZigxc1K2TCC5yJMSUg0NwyKtnIYrVrR9jxmUcOuEsPF87GBgWZixEr169PO7nhIQEXLp0yXKZVdtPPfUU/vOf/7jFCYKAnj174oEHHsAtt9yCChUqoLi4GFlZWVi9ejU++ugjHDhwwLKPjIwMdO/e3WMO3mjz+H+RdTEBYA5ZBCwAkB8zAYw5ADgAyI+ZA0yOgRwv1XNowmMmjSlVKbJ8n39sA44tdRegxMXH4ZeNv6BBwwbSNlO3G9ONPZUdykp3nMms62ZkZKBnz56WVYTockhp9gySb3namFhICOM4wmqCHHi75nHTY6sXcnOM8boAt+uQXrTODfWNj6za1frP2fhvnPvdONlR/0f6Ycp7UzysiyeY2yPtmqNJrJnuONHeTWlZMcawecNmPPrwYBzOOuxnDkaaNGmCrdu32pZq/7LuF/Ts2RNnzpxBVFQU4uPjUb58eaSkpOD22293k/WHY2xlZ/w7e/ZsDBgwwHabx44fQ9WqVS068yezMKL3z/tblca3ESU3NxcVKlRASUlJUO306tULc+bMKTUxEnF1IIoioqKibE/G0rhxYyxevBhpaWlhzowgCIKww65du9C4cWOfcfPnz0evXr0ikBFBhJ4PP/zQljC7R48e+PrrryOQUeSJioqy9f5h48aNaNmyJbZv347169dj0KBBiI2NjUCGBOGZJk2a4I8//rAd//HHH+PRRx8NY0aeOX/+PJKTk219rvT3v/8d69evj0BWxLXArl27sHHjRgwaNMhW/COPPIJZs2b5DjSxbt06fPLJJ1i9ejUOHz4Ml8vldxuhJjk5GS1atECfPn3Qu3dvet26xigoKMCcOXPw008/4dSpU8jLy0PNmjXRvn179O/f3yDe3rFjB4YPH45NmzapEwdFRUWhatWq+Pvf/46XX34ZS5YswciRI231Xb9+fXz//feoUaNGWNaNIIiyz+nTp7Fo0SJkZmbiu+++w59//hlQO7GxsXjnnXfw2GOP0fdtBEEQBEEQBEEQBEEQQTB+RkcIZe0HkAoH9ubg0J6c0k7DI2U1N9pugUHbLTDK+nYDaNsFSlnNjbZbYNB2CwzaboFB2y0waLsFRlnfbgBtO4IgCIIgCIIgCOIaxebXj/o/A/cqSVU9Zpp0UV9f7zAztCNLz7iunEERb+sE3OCIdsTYS1rH2rVr8Y9//AOzZ88OWKoNSD9Svu2225CRkRFwG3ZZv349+vfvH/J2Y52xSI5NgUsUIcIFURThgghRdEHkolTORXAuQuQucJGDQyoTRXlPyDGiume4HC/vLS7qxOmyio5rgjpln8pBOsG6B+kmdEJ2BQvBp6e63soI4mrC49+UMBu3UOeil9qWlXaVan6sb1n9Ox2C8IifUm1FC+1xrGcl1dY/lmZEkTzHXFeJc7Vtc1LKOAFQvLHSP2n8waW21XGDduOcaxJA/eBSkWrL3UljFFGto96gb1tqVeQcIgeYwFSptrINtKlddBPB6LpVxq1cXld1YhjTttKzadMm9OvXL6hri77u8uXLLaXatWvXxqZNmzB//nzcf//9SEtLQ3JyMlJTU3HbbbfhxRdfxO7duzFixAjLPgYPHoxz584FlF/nFtUAiKabSxvVcy6XKftDBFfjlP0tPecwHwcw3MdWaYa4qi3dcsjPy8f4V8ZLT/Svc7oDnesObmWcaZ4YSD0eleNbL2dX18VU5uc/T+ds165dPUosxaJLOL3xVRxe1BkFp7ZZNxAwYfwBsE4+byz21Kd551ltLPMbBJ2UWpWx6yOZJHBXlkPQL9E9EnTLmOkxQ3Futlsm19WoAUH5J8vgrf5JMncBDILWOlMmI5JyY4KslReYPCGS0p4g15cyFeQ6jDGkt0rHzsyd2LZzG7p07YKYWP/fNwPAzp078eEHH8pbwrNUu7CgEN26dsPtt9+O06dPg3OOoqIinD9/HocPH8b27dvx7rvvon379uq1uzR/YN6vXz/ccssttuM/eP8D98KyNCzUj2v93Kw0vo0sEydODFqqDUgTr6WmpmLTpk0hyIq4Vvnmm29sS7UB4M8//0TDhg2xePHiMGZFEARB2KVRo0aIioryGUcxAhQsAAAgAElEQVTXbeJK5ueff7YV9/bbb4c5k9JjxowZtuI6dOgAALjlllswdOhQkpMSpc7//d//+SXVHjJkSKlJtQEgKSkJgwcPthW7YcOGMGdDXAssW7YMN9xwAxo3bmxbqg0Af/vb3wLqr02bNvjvf/+LAwcOoKioCCtWrECfPn1w3XXXGQTGkeTs2bNYsWIFHn74YcTHxyM1NRXdunXDggULQvL5GVG2iY2NxcCBA/HZZ59h+fLlWLNmDWbPno2HHnrI7Zi8+eab8dNPPyE/P1/9rq6oqAhZWVmYN28eGjVqhMcff9z2dw6ZmZmoW7cutmzZEo5VIwiiDJOdnY0+ffqgWrVq+Ne//oUpU6YELNVu1KgRtmzZgiFDhpBUmyAIgiAIgiAIgiAIIgSUzrcVBEEQBEEQBEEQBEEQBEEQBEEQBEFcc1iLS5n3GLPcmOvkgh6FdpCk2koc14vptCqSwJAj2hHt97r4I43xRUFBAR544AF89913IWvTzL59+9C1a1cUFhaGpf3qidV1Em1Zrs0VWbYs2JZF2S7uAhc14SGX5YeqCJHr95UirpT2lSLahiq1lGIUNHmmtn+hOwY0dLJ1/TFlhvxgxDVMWRLkRUJiHxLBtt3wMrRtiasfr8ebL3mmn1Jt9zJmfG4h1Tace4rUGvq5MYxxBq22Mi5gcj864bVoOqdFcE1e7VIExnrJtgjmJl3W3ZRxh25cIo1HOURIYxwuqgMQOB1Rmi1btypmwbbb9lOEzNDk5ByK7NsYf/DAQXS9rysKCgrc2gkEzjlefPFFt/KKFSvi559/xq233uq1fnR0NKZMmYJhw4a5LcvJycH06dMDyuufrRrK+9dlmFhFe64ItC3k2VwRbgNu+1NaafU5wMEcMah6z4eISnIXUC9euBgHDx3UxpnaA9M+VW3Z0p23saaZMP5e1uFwYNKkSUhOTvYYk5+9AVlf343s7wej+NKREPYeAbm2+W2k1x8fW7yRtFyuPDY9Z1p9pqmiDeXWgm3zMu1WdG6fWxbVa1SX2mQ6ebZesC0/V6XbshRbECQxNoMs0ZZF2oIq39b6VyXcgCrUFhjTLWeoV78u5i6Yg9PnTuGj/87ADTfc4PePu5979jnknJEmfraSas+ZPQeVKlbCkiVLfLb1ww8/ID09PSzjKfXabpOff/4Z0dH2Pk/46aef3F9eyhr6vPwUbNP4NnLYOU/scvbsWaSnp6NXr14oKioKWbvEtcNPP/3kd52SkhJ079494LEhQRAEEVqqV6/uM2bjxo0RyIQgwoNdqWabNm1C+t1vWWLgwIG24s6fP481a9aEORuCsMeUKVPw5Zdf2o5PT0/HBx9YTGoWYWbMmIHExERbsU2bNr1qrztEeFm9ejVSU1PRqVMn7Nmzx+/6SUlJQecgCALuuecezJkzB0eOHEFhYSG+/vprdO/eHVWqVCkVOSjnHKdOncLixYvxwAMPIDo6Gtdddx169+6NpUuX0vlG+KR8+fJo0aKF7fiioiK0bdsWmZmZYcyKIIiyAuccc+bMQePGjTFv3rygJ3B47LHHsGXLFtx4440hypAgCIIgCIIgCIIgCIIgsTZBEARBEARBEARBEARBEARBEARBEKHBi0dJLw5kHso91lUETapdUJELav0qkkK3n2fp6rgLHDkcghMCC+3XppUqVUL37t0xZswYTJ06Fe+88w6ef/55tG3b1uMPyFwuF/r164cTJ06ENBcAOHPmDDp27IgzZ86EvG2F1IQqEJigCbTVfy5ZiK0XaIuqgNLFRb3SUqdCVMTZokGnCUBqy6Av1O9RbvTZeZSvSwWqvFJ3bEjliiwTBrmY2pdOGsYD/EcQZRHl2Pcp4vXYAAznjOewsnu+RCoPkg8SkSDgc9lO25bnBPcc40GqrS03je901aQy5tYjByShNdedqbLoWG1TP9JQxiNMihNFUR5/yPfyMlHXnihPDAIOtR9I6UjLRW1SEFFuSYQIB5yGEYqyfkri3q4vyjbgSj1lm+nGLGfPnkWnTp1w+vRpQ92aNWuad4otOOfYsGEDfv/9d7dlEydO9KvdSZMmWYq5vvjii4Bya9qwDlIrxEpbibvAuSTQNsi0ufLcOLJ0t9jq9onhBUu7F2LKo+pd0yxzWfndCumB2bsMD+eERRyg7U9D1/plYaJnz544c+YMPvroI5QrV85j3MW/vsbBubfh9MZxEIsuhqj3MMu1Ad9ybWb1xB+5tumNhkGwLf/PBA+CbWZqRXsm5ueg6NxfbhnUrFFD0mAz002Q5Nlu5UzSZivybL2EW82BQZVpC7KIWxFoS4Jt7blRr83gcDjxYP9+2Pr7Vhw+fhiP/utRD9vOneLiYlRNrYq//vrL8Hpw6tQp3NbiNgwYMAB5eXm229u6dStuuOGGkIqAAzn3EhMT8cknn9iKPXfunH/5hPCf3+gvkX7KtWmMG36ys7ND3uZXX32FpKQkvP/++yFvm7i6ueuuuwKqxznHsGHDsG7duhBnRBAEQfiLr0m0AODIkVBOvEQQkaVVq1a24o4ePYo6deqEOZvSw+66/fLLL2HOhCB8s2rVKrzwwgu246tUqYK1a9eGMSP/2LFjh624nTt3olq1ajh16lSYMyKuJnJzc9GpU6egjhtvk28GitPpRI8ePZCRkYHs7GwUFBTgs88+wz//+U9UrFgx5P3ZgXOOY8eOYf78+ejcuTOioqJQu3ZtPPTQQ1i9ejWJtglLpk2z/n7QE4WFhWjWrFlYPrMlCKLscPLkSfTs2RMPPvig39/3mUlKSsKCBQvw4YcfIj4+PkQZEgRBEARBEARBEARBEACJtQmCIAiCIAiCIAiCIAiCIAiCIAiCiCBGqbYRN/mieTm3EGe7tQFJoi3HywWy/FBtCFyWI0YL0f6k75EKFSrg6aefxsaNG3HixAlkZGRg4sSJePrppzF8+HC8+eabWLNmDfbt24cePXpYtnH27FmMGzcuJPkoFBQUoFu3bti3b19I2zUjMAEV4ypBFWerN26614krZdmlyF1yPVn6JS8T1SNCpwNT9q2yRN6XhuNKbUdyUXLtgaFFnS1brae/90oYvYAEUabxJdW2QagE1aUhGQxKUGjVHskHiTASlFTbhyDf+hxQyiQNKzcv0ku1mem1XHlldpNqa6/f+j7VSQCUf3qZtlKmCq8hya651ofeF6os83hTxw6AMlGLKLrkhrgs61Zy4OAuEZwDTsGp9aemp4iytTGIp+uSUk+a5MMo1y4oKEDPHj2RuTfTsL26dOmC559/3nKf2WHFihVuZYIgoE+fPn61ExcXh4cfftitfM+ePQFP9NLmxiqAOjpURNqiOm7U71FJvq0rk6XbXL/t5X2h7FfzvolOuQFR5dxl4s8+PQIiFy3HmUaM40y/CPM4kzGGwYMHY9u2bWjWrJnHOO4qxNnt03Dgi+Y4/8dMcLE4FL2HoA1PTcuia29ybbf9YTUjj9Vyc6zcn16uzfTybEETbCtxHiXbDKc3vm65Sml168pybD9uOpm28Z8k02bcQqatE2zrt4a0XJC3IdNWHQwVK1bEf97/D/JL8lGuvGdJu5lGDRvh1ltvxaaNm3DP3feg5nU1se3Xbbbr68nMzERaWhpyc3MDqq/H42sm833r06cPYmNjffbx559/2sslhGPNkLSpf3m3W4XGt2GloKAgLO3m5+dj6NChqFOnDrZv3x6WPoirjy5dumDChAkB1eWc4/777w9xRgRBEIS/dO7c2WdMUVER9u/fH4FsCCL0PPLIIx4nPTZz+PBhNGzYECdPngxzVpGnZcuWtuJ27doV5kwIwjtZWVno3Lmz7c8WYmNjsWPHDjidzjBnZp+0tDTExcXZij158iTq1q2L8+fPh6RvURTx1VdfoXPnzkhLS0Pbtm3xySefkED4KuKuu+5Cfn5+UG1EQnQdHR2N/v37Y+nSpTh9+jQuXbqEDz74AO3atUNSUlLY+7dCFEVkZWXhs88+Q7t27RATE4N69erhsccew5YtW0olJ6Ls0bJlSzRp0sSvOpcvX0bjxo1Ddi0nCKLskJ+fj9GjR6NKlSpYuHBh0O21bt0aO3bsoM/FCYIgCIIgCIIgCIIgwkTZ+caQIAiCIAiCIAiCIAiCIAiCIAiCIIgrF7/liz7Qyxd1bagyRoODW/rHlDSUB0oboiaR4uCqoJADiHJE+Z+bjoSEBIwdOxbDhg1DQkKCz/jrr78eX331FZ555hm8++67bss//fRTvPHGGyH5MZkoinj44Yfxyy+/BN2WHVITUnE895jkXBMZuABwCBAhggEQGVSRGwOHCBcYl8RsosjBBFlWyTgEzsGYIs0UATjAmAgOSRTHleXSM90RJu18xiGL7HQJKseDXMuAevDAUEfqh2muRqtlBHGVEJQArxSk2qFsx+2aEMq6+uuLp7boekKEmKCk2r7aNh3QzFDG3GPMUm19fpxLHlwLobZBAmoSTKuaanV2DXkcKCrSbiUHJomv9fl4ycVqjGnUkcptMkhybV2pJgEX4RCipFIRAGPa+FWELLBV+tMktvpRjf66oobJ1wmXy4VHBz6KtWvWGrZZs+bNMHvObHzx+RcIFCvpa61atVC+fHm/22rVqpVl+YEDBwKSNrS6oTK+XitJvKRtolhtZZk2GDiXt62ysaVBKdQdy/Q6dUHWv+uPXQ5wJscBFW97Htk/DHPLZcTwEXjn3XesnctwGzLK3Uv7T79/S3ucWbduXWzcuBEzZszAuHHjkJOTYxnnKsjBybUv4NzOj1Dp7+ORWLsDgruQKHXDJN7VX1RU5zXzcl00vxEwx+nztZomylzGdKVMe38KaCe07k1r/vH1uPTXIres2tzeBtWqV7VOxYzFqhmPHzkbpoVry7Urjr5Evxz6SOUtlrypGAM2bd2EGxveaFvQs2P7DrRu1dpWrC+OHj2K+vXr49ChQ4iODmzSrFBIoP/e6u9Y/eNqrzHVqlXznUu4zgtT+4GMff1Njca34SNYeZIvDh06hObNm6Njx45YsGAB4uPjw9ofceUzduxYZGVlYebMmX7XPXnyJN5//3088cQTYciMIAiCsEPPnj0tJ8cyM3fuXIwdOzb8CRFEiElKSkLLli2xceNGW/F79+5F1apV0bVr15CI08oKb7zxBubNm+czLioquO/NCSIYCgoK0Lx5cxQVFdmKFwQBP/zwA1JTU8Ocmf80b94c69atsxV76dIl/OMf/8COHTssl69btw5vv/02tm7diqKiIjDGkJqainvuuQfDhg1DjRo1IIoiBgwYgHnz5sHlcql1Dxw4gHXr1uGJJ57AW2+9Re+9rnCmTJmCzZs3B9WG0+lEenp6iDKyT2JiIoYMGYIhQ4YAAM6ePYtPPvkECxcuxO+//45Lly5FPKeSkhLs27cP+/btw0cffaSW16pVCw6HA06nU73X36KiouB0OhETE6M+joqKQnR0NKKiohATE6M+jo2NVZ/HxsYiOjoaTqcT8fHxiI2NRWxsLOLi4hAXF4eYmBj1cVxcHOLj4xEfHw9BECK+ba51Nm7ciBo1auDs2bO265w7dw4VKlTAK6+8gtGjRwf8fQVBEGWDy5cvY8aMGZg8eTJOnDgRdHuMMYwdOxYvv/xymZoQhiAIgiAIgiAIgiAI4mqDPnkhCIIgCIIgCIIgCIIgCIIgCIIgCCI4AnA/mat4EjACsCUlVduUhdkGIbdekqhb7mAOCCzwHyF16tQJH3zwAWrUqOFXPcYYJk+ejO+//95NYFhQUIAVK1agd+/eAeelMHr0aHz55ZeGsuuvvx5169bFypUrg27fTOX4ygA4RMkaKYkJIf1wkzEGxmUxJXfJnklJNCdyLkuzJSEil6WHimSbKZpJLovcOAfXiQmlfc1gdnZxcDCuyOxk2bZqgtOiVAOnv5AjjLiKsCUU9EPmaB1mLzDcQkF/+/QlHvQpKLS7fUg+SIQAn+eyr0PMlwQ+WKk28y6y1tdXRNVqQ1y3TG2XSzJtfb+cQVQr6uXc3G0MwLlpub5trrWgXx3ORdW/zDlXV5FzUX0ezQR1PdUuubZ9VMG2sl7MfdtZybU55xj/yng3CU6NmjWw+JvFtiZ58YaVWDk2NjagtlJSUizLc3NzA2rv1roVwbmoXSe5NHZUxNTKY0murcmzpSWKuZqrk7PIjUjvDeRxqnJMSTDE17gDQnQ5iEVGocPMGTPR/Nbm6Ne/nzrOlN5ySONYbd8FMc6MEFFRUXjyySfRr18//Pvf/8bUqVM9imuKzu/Dse8eRHy1NqjU6lXEVro5yN5tvskLqGn54qK7BgUn1+amxyaZtnJc6gXaBrW2PBUQU2zU0h0Xi3Bq7Ri3bBwOBya99QaY1XtVq3XwNH7QrYpy7qjXHl3CXoXaTLseMZ1NW5VrgyHt+jSMeH4EJk+abJ1HmMnOzkaXLl2wYsUK23WCGvsCbodI06ZNfYq1z5w5UyrjXCuCGfv61Q+Nb0OGKIr4/vvvsXbtWt/BALp27Yrdu3cjMzMzoP4451i2bBlq1qyJ3377DdWrVw+oHeLa4eOPP0ZWVhZWrVrld91Ro0ZhyJAhJIoiCIIoJRITE1GuXDmfMsPvv/+exNrEFcu8efOQlpZmkM16g3OORYsWYerUqRg+fHiYs4sMdj/ja9++fZgzIQjP3H333R4n/7Ni+vTpHid4LG1mzJiBxo0b247/7bff8NJLL2HChAlq2Y4dO3DffffhyJEjbvEnTpzAb7/9hsmTJ8PhcPi8vhUUFGDo0KHYunUrZs2aZX9FiDLF6NGjg6rvcDjwww8/oE6dOiHKKHCSk5MxYsQIjBgxAoD0Ge/MmTOxZMkS/Pnnn8jLyyu13LKyskqtb18YPudnDIIguN0LggCHw6E+VgThyk3/XJGFR0dHq8+joqLUW3R0tCoD1wvDY2Ji1OcxMTGqQFx5rDxXxOGKNDw+Ph4xMTGqWLysfhYUHx+Pbdu24bbbbsOpU6f8qjt+/HhMmjQJX3zxBXr06BGmDAmCCBeFhYWYNm0aJk+ejNOnT4ekzWrVquGLL77AP/7xj5C0RxAEQRAEQRAEQRAEQXiGxNoEQRAEQRAEQRAEQRAEQRAEQRAEQYQNoyDQJnoBo+7eSsAoq5rd9WdKgU6YyFWJmVTiFBz+ro7KHXfcgTvuuCNgSVRUVBRGjBiBgQMHui3bsGFD0GLtGTNmYNKkSYayChUqYNmyZYYfZIaSaEcMEqPLIbfoErgoQhS0H3UJnIGDQWQMjMuibJGDCy5ZTMkgihxM0ITaAmQFHefgEAHmUJR0sjCbQ3YpqnI4TWGpkxqaJe0yZiWeIvtkOmk3oJOBcfdKJAojrgaCEvH6cgMy3+2XFcGgJzyJbq3ifIoIfThE6ZpCBENZlWqreekeq6/hpjGdoQ3DpCg66bWMKIqqs1h/apnbEblodN3CnJM8aQcALmq5KzmqLSkxyshDFNWxpQjF4SstFZgAURmfcnmSEDUJ3bbiOvEuhyqrdbvuyHn+75P/4d+v/9uwH8qXL48l3y5B1apVvV9fbFyjrH7AfuLEiYCuTQUFBZbl5cuX96sdhbTqFVA+PgoX811gsjSbKZO5gMk7T5Ak15Afc3mPMREM+nVTBnWmx/IkLsp7DhadiOTmT+HMhtcMuYiiiCGPDkFRYREGPqobyxvGme7b22qc6ZEIvxQkJSVh0qRJePzxxzFq1Cg3ebuevOPrkPVVO5Sv3xuVWo6FMzEY2Wrk5dqA6XqppmASohvyMou39fdwX6a/6MjvI5gpEgw4s/lNFF046Jb6sOHDcGPTJlrPhnw9HxzKxEXmMnN++uNPeZ+j1TULtbnqA1dE2syirYmvT8S8ufNw5LC76CcSrFy5EosXL0bXrl1D06Cf49+bb/ItmvckrfdFsGNlf0XZdse+tttTJpqgMW5AHDlyBP369cPatWvtCeFl3n33XdSqVQsFBQVo27Yttm7dGlD/OTk5uOmmm3D8+HFER0cH1AZx7bB8+XK0bt0av/76K4qLi23Xu3jxIl555ZWwfV5JEARB+KZ+/fr49ddfvcaYJ4kliCuJWrVq4Y033sDzzz/vV72VK1deNWLtRYsW2Yrr0qVLmDMhCGvWr1+PX375xXb8oEGDMGTIkDBmFByNGjVCt27dbJ97ADBx4kTUqlULnTp1QuPGjXH+/HlbnwXYnTQAAD755BOsWrUKWVlZZVZoS3jGn8+GzDgcDqxYsQK33357CDMKHVWrVsVLL72El156CQBw8OBBfPzxx1i2bBn27NmDwsLCUs6wbGD+Gzp/zv+yjFkYbiUOt5KGm4XhRUVFOHXqFKpWrYpRo0bhscceCzinWrVqITs7GyNHjsTkyf5NKlpQUICePXvixRdfxBtvvBFwDgRBRJa//voLPXr0wB9//BGyNrt06YJZs2ahYsWKIWuTIAiCIAiCIAiCIAiC8Ax9+0UQBEEQBEEQBEEQBEEQBEEQBEEQRIQxSeYCEUWZnEwG4aEsUFNkh3qNGOfaj4ycQuDzECs/5AmGjh07Wpbv378/qHa/++47DB061FAWHR2NRYsWoUGDBkG17Yvk2BS4uAgRIkQugss3kXO45DL1BhEuLmoiSl28tA9FWaqtU2Rysy5Tk1ZqvyPUROxcFlVqfeiODZjjw7ppCKJMEk6ptnrO+YgpM+g9qx5DuNecfS3Xyz09hgTxo2ji2qX0pNpMbdxKqq2voJ8oRRmTmdtXXreVOPWs4kYptshFdewA03mnjCUAKU6po8m5uXoTRVFuzyi7VRA5hyhCmgwESjwgQlTPd845uOhSxy0AIDCHuhmUtRCVcY2cG7g+F+NYVj9WUbbJqlWr8MSQJwz7wel04ssFX6Jx48badvZxjfJGamqqW9m5c+ewfft2r/WsOHbsmFsZYwz169f3uy2FxrUryAJteRuqrzPqVpaWccgxoq42V+ty9dhSFmlb2yzc/lvjAYhOaeyWC+ccw54Yhg/e/0BaN0NPFtvZwznIuZVxWbcswtSuXRtz587Fxo0b0bp1a6+xFzO/xIE5t+LsjvcAHoy8IYyyXeX9muk13vA+zm0zW4mzledWuTKLZfJzpiuXHzN5+qCCk9tw/veZbq3VrFkTI8e8KAn55XYYE2zdoNZiuvrQlWs6bKVdw70s8lcjVLk2U8X/+m1jkC5zYNl3y0pVyPPggw96lPrrCerc8lDV6vpphb9y7VCMlX2OT0NR18ZpTGNc/3nooYdQq1YtrFmzxu/tV726NOlBbGwstmzZgoULFyIuLi6gPHJycnD33XcHVJe4thAEARs2bEBRURGKi4vxzjvv2K47efLkgCcgIAiCIILHjmAxJycHJSUlEciGIMLDc889h169evlVp1q1amHKJvLMnz/fZ0xcXBwSExMjkA1BuDNy5EjbsS1atMDMme6fq5U1vv76a6SlpflVZ/DgwahWrRrOnTsXts9Sjh49iuTkZMydOzcs7RPhI9BJzwRBwLfffou77rorxBmFjzp16uD111/Hjh07UFBQgN9++w3Dhg1Dw4YNERUVVdrpESFG/72ty+VCSUkJiouLUVhYiIKCAuTl5SE3NxcXL17EuXPnkJOTg9OnT+PEiRM4duwYDh8+jAMHDuDo0aMoKipCVlYWhgwZgkGDBgUlZRcEAW+++SY2btwYUP0333wTu3btCrh/giAix9KlS9GiRYuQSbXvvvtuLFiwAIsXLyapNkEQBEEQBEEQBEEQRAQhsTZBEARBEARBEARBEARBEARBEARBEIHj1R+qLfQpmzPXVX4oqBN7SVJGrV+lHTeHk66O0o4mhNLEecGItUNBamqq5Q+Uz507F3CbO3bswAMPPACXyyi3mzVrli05QrAkxybLIm1ZVAkuSSnhMkiz9ZJrES5ZtK3sIah1VaWmLKLU703DIyY9kw4QZtjTbhj8b+4x+mPGJ2H0ABJEuAm3VNvbMq+SPm5xiwSKbdJG377Wwef6+YDEg0RICZtU20OMTqqtvqbqpNqG8RyszicOZXIMUdSVqnJsvUgZusfyhB1KrDJ2kMtEURFty70x/dhQ1G5cND5nymQgcjQXwUUXRO5SJd8ih6raBhchMKZJv7mWtarj1gu2lYxUqTY3loNj586d6PNAH7fx3fQPpuOuu+8yist94O36fPPNN1uWv/baa35fl6xk3C1atED58uX9akdPjYI/AOMIEZpAWxZncw4OFzTxtqjbpvp18HSh54Z7JkThun/+D9HJDS1zem74c3h7yjvqPnTfvNxwd6XQsmVLrF271qf8hbsKcXrDyzi8uAuKLx4MoscIyLUBz3Jt90qme6tl/uRgfCoWnkX2949bhr497S0kJCRY6rrtdmW+CW6SbpN8W+f+Ngi1ufxEdxgrMm1myowxhgYNGuC555/zM+PQcfnyZZ+SNFvXMk8b3UvVevXq+W4XwPjx43XN+f4XSoLpx2eczVRpjGufIUOG4LPPPgtom9WtWxdOp/Hzrm7duuHUqVNo06ZNQPmsXbsW48aNC6gucW3idDoxfPhw259xFhYWYsyYMWHOiiAIgvBE7969fcZwzrFy5coIZEMQ4WP+/Pm4/vrrbcfXrl07fMlEmB9//NFnTI0aNSKQCUG4I4oiNm3aZCu2cuXKWLduXZgzCg2CIGDPnj1IT08v7VTcuHDhAvr27YuGDRuS9PUKwt9J06pUqYIRI0YgJycHHTp0CFNWkaFp06aYNm0adu/ejaKiImzYsAGDBg1CWloaHA5HaadHlFFmzZqFtLQ07N69O6h2WrZsiZ07d/otdeeco2/fvkH1TRBEeBFFEa+++iq6dOmCCxcuBNyOIAj47LPPsHnzZpw5cwarVq3C/fff7+P7aIIgCIIgCIIgCIIgCCLUkFibIAiCIAiCIAiCIAiCIAiCIAiCIIgIYvyDcV8SJzcho6kJSWIHVdQoF7qJn5gcorTDGIPASvcHVowxxMbGurHGVhAAACAASURBVJUHKps6cuQIOnXqhNzcXEP5q6++igcffDCgNv2lQmwFSIpsyHJKWTgpyoJtziFCFm9Lj2S5pFRfklnq9x7X9ieXn+v2rCpW1MneNH2lJtY0CNoNdU14+D0DNx1fbssI4grD63Hry+IYpFTbJ1ZGSG/9qQLd4G4e+/dB0OvrZb0Iwhdux6+ZsEq1mXuMLNXWv/5qr+iKmFrr2E3UqUy+oX9tF3UCbHkiDk1QLT0SOQcXlSaMY0d1bMDk0Yki2xZFtU0wrpNki3BxF0RoEm5N9i1Kfena1XKTcmaMQZEsi1zLWzeyMQi2AQ6Ixm0kiWylshPHs9G1c1dcunTJsC9eHPkiHhn4sDaRTAjk2l26dLEsz8jIwJtvvmmrbcj5LFmyxK38oYcest2GFdenxuH0yokAd0Ev01a3o3Q0KEloMWo510m2tWXukm1jmRCXguu6zEVMxSaWeY0dNRZvT3lbemJ3AhfdvjLstzI0zmSMoUePHti1axfeeecdVKhQwWNsfvZGHJrfFhf2zg2mR4RNsM2YJtgOSK5tjvP03KrcPKgQkf39UyjJzXbrsVuPbri3YwcARvG1oNwYc2uRARCYtEww1WOySFtZf4HpIgSdUFvdRHrZti5nZs5IW0/GmFaPMbz2+muYMHFC0D8UFwQBQ4cOhcvlwvTp0223t23bNo/LbE0qE4BUGwDqXF/He4DM2rVr3V/7ygB2Jdu2x/Le2qAxrk8+/fRTzJgxI+D6r7/+umV5YmIi1q5diwULFiApKcnvdidMmIDz588HnBdxbZKUlIShQ4fail20aFGYsyEIgiA80aJFC1tCwoyMjAhkQxDhZf/+/bZj7U6iVNax+pzOiptuuinMmRCENQsWLEBRUZHPOEEQsG3bNkRHR0cgq9DgdDqxYcMGvPzyy6WdiiV79+7FjTfeiPvuu8/tb0yIskdCQoLt2KeffhrZ2dmYMmVKQJ8DlXXS09Mxc+ZM7Nu3D0VFRVi5ciUGDBiA2rVrQxBIm0FoHDt2DDfeeCP+85//BNXOjTfeiB9//NFvkfvOnTshimJQfRMEER4uXLiA7t2745VXXgn4u6sGDRpgw4YNcLlc6N+/P1q0aIGUlJQQZ0oQBEEQBEEQBEEQBEHYhb4hIAiCIAiCIAiCIAiCIAiCIAiCIAgirPiUGWsLLSu6eZk8xBnE2ZCljkoVLov0ZCGXo5Sl2oCU08WLF93Ky5Ur53dbFy9eRKdOnXD8+HFD+cMPP4yxY8cGnKO/JEaXg8AEWUopySk1oaR8k+WSLlERcHNVkSkqkltVlGgUUWr7VBNqqyWmHznIbk/FAqrGSseCOXNuuCOIq5VwSni9yfiCEQh6FWKDW4u47dy89ON3jj7WPVBIPEh4w5Yg1GsDvhZrAcppw9VXV+9SbaWS+tjttZdp5402WIMi1NYmzDAKtVX9tCqtVjzJJtE2OERVXy0/U6XZmpxbnfSDS+MSfZlLFFEiihBFF1yKbJuLEOGCKD/WBNryZCEQATBNvi1Ln9UxjIVgW1TLuDxe4RBFqezSxUvo1qU7jh07Ztg3vR7ohXGvjlO3kUGubfNaZBXXsGFDdO3a1bL+yJEjMWzYMOTn51su17N8+XLs3bvXUFa1alU8/PDDPut6o06dOijOOYjTKyZoxwIASZJtFGqrIm2Yf6zOoV97nd5aesy1faFf6ohJwnWd5yC2cjPL3F4a/TI2rt+gNqrfumpv+nPSk3/ZV5kdQuymjo6OxvDhw7Fv3z48++yziIqKsowTi/Nw4sehOPXLaKim+4AIk1wbMMq1ld0ii6F95+JrB3kbbMjPGUPOtveQd/Rnt56qV6+Od6e/C4EJkgCbCWodTQwuibLNN337YKYYaNJrfUpqljppttqGDaG2su2kMKNoe9SoUVixcgXq1qvrYbt6p169etizZw/ee+89CIKAJ554AmPGjAmoLYWgXjNtvF5u3rTZVh7m63nE0c8h4DHE+7jd57hefSPuJYTGuB4RRRFPPvlkwPWrVauGXr16eY25//77kZOTg6efftovEYwoihH9fInQyMvLw5EjR7Bjxw6sXr0aGRkZGDt2LIYPH457770X9erVQ0pKChITExETEwOn0wlBEMAYg8PhQHR0NBITE1GxYkXUqFEDjRo1wj333IOxY8di3bp1YZf7TJ061eP4Qc/hw4fDmgdBEAThGUEQkJqa6jNuw4YNEciGIMLL8uXLbcc2aNAgjJlEjqeeespW3D333BPmTAjCmqlTp9qKmz17NqpXrx7mbMLD+PHjPU6EVdooE2UmJyfjlVdeKe10CC/483dE06dPv2Zk6YIgoH379vj0009x8OBBFBcX49tvv0Xv3r1RvXr1oCeBJK58RFHEa6+9FnQ7bdq0wcKFC/06pkRRxObN9r4/IAgicuzYsQMVK1bEN998E1B9xhiee+45bN++Henp6SHOjiAIgiAIgiAIgiAIgggUEmsTBEEQBEEQBEEQBEEQBEEQBEEQBBFyAhKJqoJs7n7PNMmi0r4iEvTWhpqL7AfjsixPYKX/VenRo0dRVFTkVu7vD0KLi4tx//33Y+fOnYbydu3aYcaMGRH/oVhiVCI4dwGyzFJUBJaiLKsEV6U9XHTpZLaKoFJeptwUea4q15T6Ufaleq+rpVNvWku7dJvE6lg1H4Pmx+YqJAYjrgSCPk4DrB7Q64Fi1uXc2outuCPl5/p42zcvZkGzwNvLyrmtq+U1xZeA0At0fSGsiLRU21zm9tws0dRLtU01ue6f1oEm1QZ0r/1cH6mMK3R1uSbdFtVWNZG2NMkHh+jSJNjK+a+OPeSbbLWGbgSii9PdRK0nl6gItkU1Z0FVkEtZiurYRt+OaeIQyIJtXXlxcQn69e2H3377zbDdW7VqhZmzZkIQBHl7MXVM7Ou4sCPXnjZtGlJSUizrv/fee2jSpAnmz5/vUcB4/vx5DB061K38nXfeQXx8vNf8fFGjRg0AQPHZQzi15EW4Lp+Bfj8Bou6xdo3nED1c93VlPs8JQIhORPVOnyOuqvuPYznnePSRwci7nOf5/DP3cYW5HJKTk/HWW29h9+7daNy4sce4c79/iDNbJwfZWwTk2oBhn3iXazPdY6vl3uK15XnH1iNn6xS3FpxOJz6f9zkqplQ0VGOCWWtt75+VlN19DKWPl29cC9aLtFVxtl7MbZJqq4Jy+fWg3V3tsGfvHqxfvx5Nb2pqsd3ciY6OxltvvYXMzEzUq1fPsMyuWNvq2hRuqTYAjH3Jnmz4b3/7m7Ft8y3caDNl+OzX7fXaw3IPC31CY1xrZs2aFbD0KCUlxW3c4AlBEDB16lQcP34crVu3tt3Hl19+GVBuhDvPPPMM6tSpg+rVq6NSpUpISkpCYmIiYmNjERUVBYfDocqxExISULNmTdxyyy1o164devbsiddeew3vvvsuVq5ciX379uHs2bO4fPkyioqK4HK51HNMFEUUFxfj8uXLyMnJwdGjR7F7926sWrUKr732Gtq2bQun04ny5cujcePG6N27N6ZPn46srKyg1/Hs2bN44oknUK9ePRQXF/uMLykpCbpPgiAIInCaNbOeSErPwYMHI5AJQYSPgoICdOzY0VZs9erV0bSpvfezZZn169fj0KFDPuMEQcCAAQPCnxBBmBBFEVu3bvUZl5KSgj59+kQgo/AxatQo3HbbbaWdhkeKi4vx6quvYsmSJaWdCuGBvn372o4tKSnBI488EsZsyi6CIKBTp06YN2+e+jdZ8+fPR9euXZGamkqi7WuUM2fOhKSdLl26YO7cuYiOjrZdx+5ntgRBhB/OOaZNm4aWLVsG/Hl0x44dsXnzZkyePBlxcXEhzpAgCIIgCIIgCIIgCIIIhtL/tThBEARBEARBEARBEARBEARBEARBENcIxh8oBSPf1tqALF2UxUxcE2nrvGCyR1XTMgrM4X/fIWbz5s2W5U2aNLHdBuccjz/+OFatWmUov+GGG/D111/79WOeUJEQVU4SSSoySy7LIhUhpiykVITbcqksh1SE1oroUi9F1Ik15X3uJvIEVMmk3ualibl14SaHolHwCffHynM7ZQRRxrAlFAyBVNBuuXWwXnptyosZ5X62xdf2OjbeLLaFx74047CpRc+C7YAyJPEgoSOSUm1jmXZyeJJqa5OhcN1C97b1YmzD67q6TBNmK+e8yCXxtnk5YwwOwYFoRzRinXGIdyYgwZmIctHlUT66HMpFl0NCTCLinfGIdsTAITilcYoy+QfjcMljFUnG7YKLuwzCbhFcjhPlMY4+J2nCEBGSaJsz6GTborpGItetvV6wrYxjlUi5fMTwEVi5fKVh+6WlpWF+xnzExMZo25JLO0CRa/vCl1y7Ro0aWLJkCcqVK2dZf//+/ejduzeaNGmC2bNnGySJeXl56NGjh5toa+jQoejdu7eN7LxTtWpV9XHJpRM48c2zuLQzwyTS1gnSOQCdVJtDFu5yZZmV1VZ/7LqXC1EJqNbxf3DGVXTL78CBA0irnWYQ+7rtF935caVe29PS0rBz50588sknKF++vGVMztZJuLR/cZA9hXGQrYikAcNu9y7UsJZl2ytjKMk7jRPfPw5wd/Hz65NeR3p6S7eJQwJde+uJSMzybWUbMENFs1BbFXUD0jBJFmgb4hShNjc3x9AyvSW2b9+OP/74A61atYIgGP9kWRAE1K1bF6NGjcLFixfx7LPPuq1Pbm4u0tLSbK27+bzyep6FcPz7+2+/+04OQL8H+7n3b3OHu030EMDNY98+8DaGDXR8q6wTYWTRokUB1evUqROOHz+OihXdX5+8UblyZaxbtw6TJk2yFX/hwoVA0iNMPPvss5g6dSoOHTqE48eP48yZM7hw4QIuX76MwsJClJSUSJ+dRegc4Zzj0qVL2LVrF+bPn48nn3wStWvXhtPpROXKlVGpUiX83//9H5577jlMmzYNS5YsQWZmpioe2bhxI0aNGoW+ffuiQ4cOSE9PB2MMKSkp+OCDD2yJHAHryREIgiCIyGFHNpyfn4+TJ09GIBuCCA8vvfSS7dht27a5vYe9Ejlx4oStuA4dOpTKd8oE8emnn9qSGvojFC7L/PDDD0hISCjtNLxy3333ITMzs7TTICwYPXo0hg8fbjs+IyMD2dnZYczoysDpdKJXr15YtGgRTpw4gby8PMyaNQsdO3b0ONEscfWRlJQUsrZ69+6N7OxstGvXzlb83r17Q9Y3QRCBc+bMGfw/e+cd4ES19uHfmYRtLOyy9N6rNEGKCCqCFNsVEAUuCgiCilJUiiKCFz8BRUARroigIAiIlSZeECkqIMLSVapIkaUsbGFLNpnz/TElM5lJMskmW99HlyRn3nPOO5OZk5Ps5jkPPfQQRo8eDYfDEXD9f/3rX9i7dy82btyI2267LQwZEgRBEARBEARBEARBELnFnt8JEARBEARBEARBEARBEARBEARBEARRdNE6mnwKlzwFybIXWa9H9nzgvU9RI59RZXuMqcJWWwEQa3/7rblsrlOnTpbbmD59OhYvXqwrq1ChAjZu3BjSLwYFQkyJGIhcBBiDoEoMGUQuQuBML8jlkqxSAMAhQuQMDByKmw2aODCmCjWZoJwgchnjYKpUkoFzSbTJAQia80pyT3JVCmeK5zlmOAkJonARTglvSITaqs3So1QVn1poIRfCMcNYYJBna8Sbmr509ZRxwrD4A1elk77KrKCMa0TxJi+l2kxXxkxjfEq11cf6elqpNgdXHbOcK0J697+yM1ptG5zDJgiwCyVgF+ywC3YILDjBjUt0wuFyIFvMRlZOFnKQI7uYNWp8UQQYIIpc3VdpcRBZZq0uHAJAXlAEXJp/cFGaCzH52pXmKcph0cxamHI8mXqE3p39Hj768CNdvmUSyuCb9V+jbLmyhnHEPe+xNtc21Pd43L59e+zYscNUkq1w7NgxPP7443j55Zfx1FNPoWfPnhgzZgx++eUXXdzw4cPx7rvves8rAMqWLSvtp+YcSz38FTLO7ETCHaMQWb6hvKMiwAVwJsr7JQJQ5v5aUTZTS9zKeOk5UyejhmuKQ7BHo8ZjW/H3Fz3gTL+o23rj+g10aNMBy1cuR70G9Yrs2iuMMQwePBhdunRBp06dcPbsWUPMxf8NQam6D6PS3e9CiDAXtVvsDWGbjDPdICWJpbXnmM9czPIyW3GDgYtOXNr8NJyZVw0tPtz7YYx8fqT3uQELbt917Smns9k8ghnjDbloxeMe76OY+42bQaqtvd+kSRP89NNPACRR9okTJ5CcnIzOnTurojKz/JKTk9GoUSNcuXLF9w5r80Hez3+tyIbtdjueH/2893ZzIwH32qj3PgKdVyr7bXauBju/VXKiOa4bs/HUF5UqVcKBAwdQsWLFXPU7fvx47Nq1y6/YOycnB6IoFgnBYH4xefJkzJkzJ7/TsITL5VLH39WrV+dJnykpKYiLi8uTvgiCIAg9jz76KEaOHOk3buXKlQEJHQmiIPHxxx9biouMjESFChXCnE3eUKVKFUtxS5YsCXMmBGHO/PnzLcVNmjQpzJnkDbGxsdiyZQu6dOmCjIyMoNqIj49HTk4Obt686TWmSpUqqFixIhITE4Pqo1WrVkhNTaX3/wWQOXPmID09HR999JHfWFEUUadOHcyfPx+PPvooYmNj8yDDgk9UVBSGDBmCIUOGAJA+r161ahX27duHjIwMuFwuOBwO5OTkICcnBw6HA06nEzk5OXA6nYb7LpcLLpdLLeecq2WiKBp+tAshKouMhWYxccIXtWvXDml7CQkJ+OGHH1C1alVcvHjRZ6y337USBJF3bN26FQMHDgx6wYn9+/fj1ltvDXFWBEEQBEEQBEEQBEEQRKghsTZBEARBEARBEARBEARBEARBEARBECElMKGqjFbK6Hmr8Z0p7UviJg9PlFyg/cIR12SjCLY5eNASxlBx/fp1fPnll4byatWqWf5D/M8++8zwJdLo6GisW7cOtWrVCkWaQRFtj5aFuByiLNWWZNkcosjBbCKYyCAIDJwJAJfU2hwcYFqRtkZ9yLksnlTOC0ixnKs+PPetWy6plWxLpjzznA0iMKaRVPLgJWEEkd/ktVQwoPFfEeVqEtHn6yGkNgivtfcDuEYNgkH9Rm+ibVVI6U2wrXVpaoX+JhJCkmsTwVCopNqwKNXWbef6SFlyDQ6UsNlRwlYCJYSIkF0DNsGOaMGOaMQAkYBTdCIjJwM3c9KR5cpy5ylq5gSiPFfhAIeoHgNpQRF5lsk4RC5KDlQOcHUuoRdsu/9h6r+MMXz15Td49eVXdblGRETg868+R9169dyTHvXZcY+fPg+NH/G/5+MWLVpg//79ePHFF32Kdc6fP48pU6ZgypQpuvIyZcrgnXfeweDBg0P3nNlsiImJMQhDnOlXcPl/r6HcXeMRXa2NZn/07wmYep4pJdoY7bmuFW8rt0wXYYuIQ1zj/ri29x1DngcPHkSH9h2waMkiPPzwwybtFx2qV6+O48ePIzIy0nR72qlvkHFhJ8q2GY/4JoPBhBJB9pSHcm34kzObveCbCbbdZSm/r0DGP7sMLdWtWxcLFy3Uvzf1OE2C8mob5jLmZ5/nXMTb3ES9hoOUansSGxtreM9rNk4kJSWhcePGuH79umleZowfPz73ApIgqjudTr8x//rXv2C3e/zJtlZ0bVbJMC0Ndt9MZNgebflceMrP3NZXuRVojuvGZrO2CFynTp3w6quvolu3biHre8GCBX7F2gAwa9YsjB8/PmT9FifeeustvPHGG/mdRoFmx44dePDBB/M7DYIgiGJJuXLlEBMT41fy+d1335FYmyiU7NixA9euXbMUu3379jBnk3dUrlzZUlywgl+CyA1OpxMHDhzwG1etWrVcLyhVkGjfvj3++ecftGzZ0rJstUKFCliyZAnuv/9+tezYsWP46KOPcOTIESQnJ8PhcOC+++7D2LFj1eM1b948TJgwAZmZmQHlePPmTbz++ut4/fXXA6pH5A2LFi3CoUOH8Ouvv/qNzcrKwtChQzF06FCUKlUKd911F1asWIHSpUvnQaaFg9jYWAwbNgzDhg3L71RUHA4HsrKykJmZiYyMDGRmZup+cnJykJWVhezsbGRmZqqxitw7IyMDDofD8ON0OtVb5b4iDxdFETk5OaokXJGGa+XhnsJw5b4iCfcUh3v+/V9+0rJly7C0W758eb9i7U2bNoWlb4Ig/JOTk4OpU6di+vTpQY1FkyZNwuuvv275dzcEQRAEQRAEQRAEQRBE/kJibYIgCIIgCIIgCIIgCIIgCIIgCIIg8gC9XCxo+baHz1EVs8r+Ow6ui1M3qWJULvsI81faNG/ePNMvKQ8aNAiC4F/6vX37dgwZMkRXxhjDihUr0LZt25DlGQyRtkhVKgkwCIowm3NwJgJckLbLOm2RcwhMElEqwmxJqClKukOmF3JyVUmp/KsIs93GL8/n2CDA1VA0NYcEkfdSbasoAl735cjMc2Ue+2CSb6i+hOkeG/QaVq1AUhpmeK4E254SWyk8sBGIxIPFk/yRausbtizV9lgUxZJUWymT2+OyZDrSFokIW0SeLIhiF+woHVkapSNLI8flQIojFWnZKdIiIcr+cVHdZ1E5FPK4AJGDM4BxDg7RPRfhylXO1HmOoCz4Abd0G2DYs2sPnhrylCG3hYsXokOHDvKxZlIfzD3hZZr5TyD4k2uXLl0a3bp1w9q1a3H16lXL7QqCgCVLlmik0qHDTKwNAOAc13bMRpXeH0KIioNmkJYN54pZWH3ToHusTkEZoK7uwuBRTz/AJ7QcifRT3yE7+ZghnbTUNPTv2x9ffP0FHnjALTvxdi3qxvZCNjmNiIjAtWvXcPvtt+P48eOG7a6sa7i8cwLSTnyFqj1XwBaVEGRPRom1I+UU0s9shCP5T5Ss1R2lat8PBDNeqMdeI9hmUBfZ8Z4PN7mvz5e7spG8f46hdmRkJD77/DPExcX5mVcFeDKYG7TlG+NGX/MQg1Cbacq1nvoApNo++9Fw9uxZNGvWDGlpaZbaAIDGjRv7F/yF8PVSIT093dKc9P/elGW6Xua9ah/6VcVChEdD2vHGpF/dc+JjbittNgq2Sa4dPDExMZbi3njjDdx5550h7bty5cp+xj2JCRMmYM2aNVixYgUaNGgAQJL9/Pbbb/jtt99w6NAhnDhxAhcuXEBsbCyaNWuGXr16oXfv3iHNt7CxYMECTJgwIb/TKPCQWJsgCCJ/qVu3Lg4fPuwz5tChQ3mUDUGEllWrVlmObdeuXRgzKZh8+eWXeOmll/I7DaKY8dFHH8HlcvmN69evXx5kk7eULl0ap0+fxqFDh9C/f3+cOnUK2dnZuhibzYamTZtixowZ6NGjh6GNJk2aYPbs2T77ef755zFixAgMGzYMK1asgCiKPuO1zJkzB1OmTLH0tytE3rNnzx5ER0cjKyvLcp20tDSsX78e5cqVw2uvvYZXX33VfyUiX4iIiEBERESRE6CLogiHw4GMjAxkZ2er0nBFEH7z5k385z//wS+//BLyvgcNGhTyNgGgSpUqOHjwoM+YiIiIsPRNEIRvzpw5gwEDBmD37t0B1y1VqhSWLVsWlr93IAiCIAiCIAiCIAiCIMIH/VaLIAiCIAiCIAiCIAiCIAiCIAiCIIiwoFUi+ZSFmTvIjComryI6jdgUGsEhFAkiNzQm5OOvSs+dO4eZM2cayqOiojBy5Ei/9f/44w/06tULDodDVz5r1iz06tUrZHkGS4Qtwv0ccEmgLXJRFmVLjyWhpvtH5Bxc1Eg1NRpOgHt5XtUHOjeZXgLlIeWVY5X+3ZuNoj6CKMzktVSba65aXzkpix+oV5xm/AZzt6Neo0o9Lz+6/cmFh8+8bcn+rY5JmtcZtwTY/fpimpNnP16OXTD5EsWHcF/P5lJtbojTtcc057z2virH1rdvTarNValmtD0apSNLI8oelSdSbU9K2CJQLrocasbVRkJUWTDOIEKECA4nF+ECIHJR/ZHmOMpjrs5ZuCLZ1vwLziGKXG5NVI/ZiVMn0a9Pfziy9fO7115/DX0ffQTKE6keTe2iMRbHYPcD7V3z5/qff/5B9x7d0a9fP51Uu0WLFoiOjvbZlyiK6NWrFx588EGcOXPGZ2yglG3zmNdtXMzB5S2vAfJ5pYjQ3TJt90xTlWvL25k2Th3bPWTcumPFAcGGKt0Xwh5b2TwfzvH08KeRmppqfQctvnYUNBISErB9+3Y0bdrUa0zmpT34++seyEn7O5e9SRLr64cX4q9VHXBl11Sk/LkSF78fjL+/7gnRYV3EbGxaZw12C6V95sJM7rtJ+f0zOG9eMpRPnjIZLVu0lGua/6dr1uqPn/ZM+zAcBqbKsxmY7hhoFxfx3OVQSbVFUUTTpk0DkmrbbDZs2rTJT2d+Ggng9VJbfuTIEf8JAqhVuxbUcUXz4/ne2GeKPubFlubM7obk1xHNmMeM/egw88cjdPNbpd/iTuvWrS3FjR49Oiz9x8XFWYr77bff0LBhQ3W8iIyMxB133IHRo0dj8eLF2LFjB06dOoWDBw9i+fLl6NOnD8qXL4958+aFJe/CwPjx4/M7hUIByVoJgiDylzvuuMNvzOXLlwOSchJEQWH48OGWY62+zysMrF271lLcuHHjDL93Johw89///tdvDGMML7/8ch5kkz80b94cR48eRWpqKrZs2YL58+dj0aJFOHz4MBwOBw4cOGAq1Q6EiIgILFu2DH/99Rduu+02y/XS0tKwbt06ANLndcOGDUN0dDSioqIQGRmp/nTs2DGghTmJ0LFs2bKg6uXk5GDy5MlF+toiCiaCICAqKgoJCQmoXLky6tati6ZNm6J169Y4ceIE+vTpExap9vDhw9GxY8eQtwsAHTp08BuTmpqK9PT0sPRPEIQ5q1evRsuWLYOSajds2BC//vorSbUJgiAIgiAIgiAIgiAKISTWyC9TzwAAIABJREFUJgiCIAiCIAiCIAiCIAiCIAiCIAiiQGAqUWJuOSPgFjQZnFjeJHSKrIrLJbI8yrcgLXxwzjF8+HBkZGQYto0dOxaVK5uL+RSSkpJw33334fr167ryZ599FmPHjg1prsFSQighCSa5CM50Km2NbFIRaIqq4FD6V6qnxImAKudWJJKK79ZDL+mWd2kkt1I5/EvUPPEqcTeXUhJEQSJXEl5Pb6hhc3DiPEW+q3TPPYX40Mv7vMqzg8w7IDxE2XrJtrtM8Q9qheHaeob81LtGMSPJtQlvhFOq7a0p6Xx0N+xNqq1U0i9uAvN6gEag7d7OuajOEsAYouxRKBVRChG2COuJhxGBCUiITkDtMnVQJioBnHG3UFsj0nZxES7RBS46IXIRLlGEyF2SdFuU5j8i1wu2deVcxMQXJiI5OVnX/8DBA/HihBfdx0iWQZvJtbW3png8b1o86x09ehRt27bFls1bdOVTp07Fvn37cP78ecyZMweNGzf2efzWr1+P5s2bY/Xq1UHLYD1/omu0QoUHpyG6url4NOfGOSTvdgtZ5NkkTMXYmsdux7b+2Pq7huyla6JW3x9Qspa53OTK5StY+dkqfSHzcr+QU6lSJWzfvh19+vTxGuO4cRJ/f9Ud2deCF1SJORn4Z8vTuPzTK+CiU7ctM+k3XPh+ELiYCxGU5/tErhFNe6/kcV9WtbscSE6ca4hu2bIlXhr3khztXXLtTZDt7z9f7fjedbdQ21MqzphcXyvVVuChk2oDwKpVqwKSTDDG8PHHH6N69eo+gvw0EsT8Vynfvcval/LtdjuU80PxWnP1zSoz3ca5h9qfMes/Xtv0LtrWzmmlYi/zccNUNzTzW6XP4syYMWMsxZ04cSIs/d9zzz1haRcArl69ilGjRiE+Ph6rV68GIIm5fvzxRzz33HPo0qULOnbsiO7du6Nv376YP38+bty4EbZ88pqbN2/mdwqFArPPSwmCIIi845FHHvEbI4oifvrppzzIhiBCS8uWLVG/fn1LsRMnTgxzNnnHtm3bLMdGRkbirbfeCl8yBKHB4XBYktjXrFkTCQkJeZBR/hIREYEuXbrg2WefxbBhw9C0aVMIQmi/+l+9enXs3bsX3333HSpUqGCpzsMPPwzGGGw2GxYvXoysrCxkZ2fD4XCoPz///DMqV66MV155hRbfyGP69u2L2rVrB11/xowZWLhwYQgzIojAOXbsGBo2bIgnn3wybJ+fhfM8//e//20p7uuvvw5bDgRBuLly5Qpat26Nfv36Bbb4tUzv3r3x66+/olGjRmHIjiAIgiAIgiAIgiAIggg39vxOgCAIgiAIgiAIgiAIgiAIgiAIgiCIooMlwapnjKe7TJEEcm4qwOKyVNBUCqiRMDEAomc6DADPP4Pd+++/j02bNhnKa9eujUmTJvmsm5GRgYceeghnzpzRld9333149913800W7onAbLIATBJGMkWzxZTnVQS4IEu33UJdzkRwCLI4WxagQ/NUcw4IUgmX/Jvg4LK4TVPGAca4KsFlYJIEVzk+XmSG7rYsoCSmIaD6BBEmci3h9dW2x0kvX3mGJs3Ug8rlxxVhKZhe8gr3dkOe3OPWT16BYrhuTV2DmtcWpuw5V6WTXBOjCCm9jjuavLV9BzOG6PogihzhlGqbXc/u8sCl2qqM2KOeWqpIteWHIhd1rduFEoiyRxXY11GBCSgfUx7xkXG4mP4P0hzKlzDluQ6DrMxmkFThIsCZejwZBwRBgMgBBmWOAjDOASaAgyMzM1PXZ4UKFdD13q5Yv3a9LLQFoNyq/+rHGAaGAwcOGPJ3Op349ptvdWUxMTHodm8396IA8hh09uxZdO3aFUlJSbr4mTNnYty4cQCAMmXKYPTo0Rg1ahR+/vlnzJ8/H2vWrDGVZqSnp6Nfv374559/MHr0aEvH2xeOmzdgiymLMncMR8SpnUjZu9wQc/PkFggRsYhvPVTePRGAYPKaxTVlZtJx5XpwXxfSPeVikG5YRClU7b4IOWl/48xndxjy+fqrrzHi6eH6nuXxW1qooWCe98GQkJCAL774Aj/99BPGjRuH3buNwmFnRhL+/uZ+VO3xKWKq3hlQ+46U07j4/RPIvnbMa0zG+e04vaI16gz4DcwWGfA+AIBm4iLfKsXMx9jsaRxmSPl9BZw3LxkiJ0+ZbPr67etc8DffCfY8UvPQuOY9hdrqdqkjY7/M43Eg/Zowb948S20o7XzyyScYOHCgjyA/jQQo1fbk9JnTfmNKliwJwMv54zknNps3hkA27T7mTLNX7vms2rX8mq5K1jX9G+a2Hp/LmM1vpXCa41qlbt26qF+/vl9x9s2bN5GamorSpUuHtP/3338fX3/9dVgF5ykpKejXrx/69+8PQRDgcrlM47744gs8//zzuP322/Hf//4XzZs3D1tO4aYoCcLDjdPp9B9EEARBhI3OnTv7ed8jsWbNGtx5Z2Dv5wiiINC9e3dLi9Rs3749D7LJGwIVEk+YMAGCIOCll14KU0YEITF//nxLEmafn/kQQdGjRw8kJSWF9LMXp9OJ6dOnY/r06WpZrVq1EBcXhyZNmuC9995DuXLlQtYf4WbZsmXo1KlT0PWfeeYZ1KxZEz16mC8eShDhIiMjAwMHDsQ333wT1s8io6KiwtY2IP2tX0REBBwO3wu+rl27Fo8//nhYcyGI4gznHEuXLsWLL75oWMzcClFRUZg7dy6GDx9ebH8/RRAEQRAEQRAEQRAEURRgUz/ooX7iXKthWVSpEdo/sg2WlORMgDPElQ3vh9bBknItq0DmRsctOOi4BUdBP24AHbtgoeMWHHTcgoOOW3DQcQsOOm7BQccteIrLsetQ/TWULFEpJG0RBEEQBEEQBEEQhQ+DFFWjaNLouHTl3uRUqlBbI2GELEpWnHZckZl6bOdcKecacaskO+RclLeIEKVglIspn6v9Doa9e/eiY8eOhi/UCIKAH3/80a+IoHfv3vj66691ZS1btsTOnTsRGxtrOY+BAwdixYoVurLu3bubCr+DITkrGd+dWgeBCRAEG2zMBoHZYBME2GCDTbDDxmywC3bY5O12we5+DJtaLjABArNBEGwQwGBjAhgTIECAIAiyaFKAwBgYGAQmAGAQGFPlkwwCAMjb3eUA0wjEpBNMqSEXqgIwrVRMJ5czE8tZRMqVIEJH/kl4vVT3WBxBm59nrEGobSqu902ggm1v1yv3s12tzzSGfY1gW93GPWOt5RGMGJO+2FX0KFRSbY0wW1vPINWW25HmZapyGtH2aNgEm58dKljcyL6OC6nn4RSdsoCXy4u5iCgVUQqRtki53D2zYMw9H1HuC0yZqTD8q8fD+GXnL3m2DzVq1jDIYF0uF+668y7s3qWXIfd9tC9WrVzlc6z5448/MG7cOGzYsMFrzOrVq9G3b99c5V37gXFwlKoDMAEMNqQkfo6bf24xja3YfQYiKzYDYzYAdoDZwJgNDDYANoAJcjsCAOWWSXGAtB1MvlXmbYJGbs40z7NUev3ox7jy02RdHjabDecunkPZsglQFpbQi2w1800g13NMxlhA8eGCc44XX3wR7733nqk0ldmjUOuRHxFRpqGl9tL/2oR/fngaoiq290/1f61FTBWj7DwgPMdjk4VBTCqBuxw489ltBrF2y5Ytsee3PbnLKQQYhNnaMu1j7a76OS8DPU/NEEURUVFRyMnJ8duGIAj4/PPP0bt3bx8d+WkkQKm2WVmPbj2wZYv5OKRQrXo1nPnrjJqT2TlkSR7iZa4cLPrnQS/Z1nYTyNwWMD8XaI5rnW+//RYPP/yw37grV66ERUp1++23my6MkN80btwYc+fORbdu3fI7lYCpWrUqLl68GJK2GGMQBAE2mw12ux3x8fGoUaMGqlWrhoSEBLRq1QoVK1ZEhQoV4HQ6kZGRgYsXL+LSpUu4dOkS9u3bh6SkJKSmpiI5Odmr2Dy/uO2227B37978ToMgCKJYU7FiRVy+fNlnTIsWLUwX9iKIgk5GRoa88JF/fvvtN7Ru3TrMGYWfrKwslC1bFhkZGQHVe++99/D888+HKSuCAG655RYcO+Z98TxAev9z48aNkC8qRUiULFky4LEhWOx2O1avXu37czwiaFq1aoXExMSg69vtduzbt69QL2pGFB6cTifGjx+POXPm5El/1apVw7lz58LW/oIFCzBy5EhLseEUiBNEceb48eN4+umn8eOPPwZVv2nTpli1ahVuueWWEGdGEARBEARBEARBEARB5CWvL+wJe34n4Y24hOj8TsEnBVGOB9BxCxY6bsFR0I8bQMcuWOi4BQcdt+Cg4xYcdNyCg45bcNBxCx46dgRBEARBEARBEAQh4VN26imO03hKDXFmxdxM7q1s81IpH9xMly5dQu/evQ1SbQCYOnWqX6k2AKxdu1b3uGrVqli/fn1AUu08gXOIkjkTDBwiFyXhLGfgTJFrav9zi9G5yMEFSdDJwWWHodyWLK2VRIdqV2CKmEwrAOOyJJtJ9RWJl1QOXawUYS7t5Uq/nBcIQSFBeCMvJbxmZWYR7uvUc2EF/bWqWme5viHPhRqsirNNo3QiQGP7WtTxQte/wSSp2y/JNeiWESrbFAmhMpaYp6YfXzwfW8FX+0ThI5zXs7emfEq15cDcSrW5qFkEBRx2oQSi7FGF8vU1PrIMSpaNxV83TiMtJ13eT4BxDqcowi6Isi5bOR4MDCIYmHyNKyUCGOMQvU6A8wj56f9kyScGqXZMTAzenfuu3zGmUaNGWLt2LVauXImnn34a6enphpgRI0agc+fOQUtAOefItsfpzpjSLfrAcfkEcq6fNcRf37cEle6bI+8f17zv4Jof92PD+Ksu7sNNrjvVNq+bV8Y1eAxXd70B7spWy1wuFzZv3ox+/R5zV4XHPFNzqzsd/LxmmcE48z9O5AGMMcyePRtdu3ZF3759DZIW7sxC0s4JqP7Q1/CZMHfh6t6ZuLZvVsA5nPv2ITBbJMo0fwaxtbohuuJtANOI/LkI7nKA2SO956BOHDSLacjvM7yP1wypf35mkGoDwGtTX3OfZx5dhkOqYHrtak5/s+3MfeIpBfq6JvVCIdUGgJ9++smyVHvjxo2+Bbu+UvJzqK1KtQHgr7N/+W4MQNUqVd1taF83zZ5zXy8JoTpF5D7081n5vNbkqDxXZnNb7XY1N48xi+a4wXHixAm/MYyxsEi1AeDzzz9Ho0aN8kyuZZXff/8d3bt3R5UqVTBt2jQ8+eST+Z2SJcaOHWtZqj1jxgzExcUhLi4OZcqUQXx8PBISEpCQkID4+HjY7aH/2sepU6ewYcMG/PTTTzh8+DDOnz9vOo/LLZUqVUJqaqrf88rpdIa8b4IgCCIwmjVrhh9++MFnzMmTJ/MoG4IILV26dLEce/z48SIh1o6KisInn3yCRx99NKB6L730EkaOHAlBoEWCidCTlZWFP/74w29c3bp1SaodRqpVq4bjx4/nSV9OpxN9+vTBhx9+iKeeeipP+ixOrFq1Cs2bN0d2drb/YBOcTiduv/12nDx5EpUrVw5xdgQhIYoiXnnlFbz77rvIysrKs347d+4ctraHDRuGxYsXW44/duwYmjRpErZ8CKK44XA48Pbbb2PatGlBvwY+++yzmDVrFqKj6Xu2BEEQBEEQBEEQBEEQRYECK9YmCIIgCIIgCIIgCIIgCIIgCIIgCKLwklv1kepY9SJZ9VZH5B5CR89anPttJ9RkZWWhd+/eOH/+vGFbnz59MGnSpKDatdvteOyxxwKu9+effxrKdu/ejY4dO+rKunTpgtdffz3g9l3c5RZrcoArAkNVSsglkTYXAdgANZbLsYra0F1f0XK6zwvpsSBIJarwSxVk+xbjSaeJRvalC/e0vRNEwSavpdqelkXzGK2ETyuf1Mv5PMWBxra45l/mFnH7w7MZ5n2TZ5g2ByljZpRsezSi7o5WRqiVpJrJtT3kgyQeJIC8vZ4tSbVVd7A1qba+rnepdqQ9ChFChJ+dKdiUEEqgXkIDXEg7h0s3L8mLgogQ4YSIEmDyYh4MAsAAQZ2lMAhcuc45BAiGOW9eoRWjiqKI6TOmG2IGDx6MipUqWmqPMYYBAwagSZMm6NKlC65fv67bfuPGDbz//vuYOnVqUPneSE0HouOhFWMzmx0JHZ9B0rqJhnjH1RPg2WlgkZo6nIMzDnW5FtNpn/u1y1Cm3sr3mbYMEErE6KTaCn+dPhPUPhcF7rvvPmzduhX3338/rl27ptuWcWEH0k6tRam6/zKt68q+jn82P4Wb57Z6bX/y5MlIT0/HnDlzTLdzVzaSE+ciOXEubJFl4Mq+jqgKt4I7s+BIOQ3uygazRyGm8u1IaDUWMVXuMO+IMc83p4Y5gpa0U2sNZS1btsQDDzzgXoTDsIaBcSEPtTsLg4Qy59Bh5m32Ml8wnXt4SLV9irgt4G+uYlUqUapUKXTt2tVHR5ZTMmD2emm2EJMSdT35OvxRqVIl/RxTOxf2bNDLU52bzzEMz5FJUwbJtvIqLj/vHPrXDcP81tThXrTmuA6HA2+99RZWr16NzMxMVKtWDXfffTdeeeUVREQEN685dOgQZs+ejQMHDiApKQmXLhmF/GYE258Vqlevjn379qFFixami8PlNxcvXsTQoUPxwgsv4M0338Szzz6b3yl5ZeLEiZg7d66l2FtuuQUTJkwIc0ZG6tati1GjRmHUqFFqmdPpxM6dO/H9999j7969SEpKwo0bN5Ceno7MzEzk5OQYXpeU17batWujQoUKiIuLQ9myZdGgQQMMHToU1atXR7du3bB582af+ZBYmyAIIv/p1q2bX7H2zZs3cePGDcTHx+dRVgSRey5fvow9e/ZYjq9Zs2YYs8lb+vbti06dOmHnzp2W6zgcDmzYsAEPPvhgGDMjiitz5syBKIp+4wYNGpQH2RRfevbsmWdibYVnnnkGXbt2Re3atfO036JOgwYNkJ6ejpdffhnz589HZmZmwG1kZGSgefPmOHv2LGJiYsKQJVFcEUURr732GmbPnh3UuelJnTp18N5772Hy5MlITEz0G//222/nuk8z5s2bF5BUGwBGjx7t97MxgiCs8emnn2LmzJk4evRoUPXLlCmDxYsXo1evXiHOjCAIgiAIgiAIgiAIgshPSKxNEARBEARBEARBEARBEARBEARBEERICEr0pEhFzURhHsJVpQ9DsVxgaEMXyN1CVh6c0CkYRFHEoEGDsGvXLsO2Nm3aYNmyZRAEIai2z549i7Nnz+Y2RQBASkoKfv75Z11ZtWrVgmrLKTpVaSG4KMtlNYJskQOCdLaIogibIMixUh2teNMg1AYH47LEkLklW0qRJ0q5mTPRNF57XnClDa4KgrS3uvNLI8cliLzEp2QxGAG1blOAUm2PC03JTRVNa8o0F7WhHeW+W/qr6cDkdUGFebnvDRP5trmPm2v2mmnyY/pA7h5zpMfuMQOA4b7Rb1i0xINE4BQ4qbYcaFWqre9Qo9nmynYpJqZESdiYzc/OFA4YGKqVqoFIWzRO3zgFzkXkuJyIEKT5j8AYABcEzuDiDIwJYOAQmVuw7eKiHJcvO6DOoX/++Wf8deYvQ8gjjzwCILAxqWXLlli0aJFaV8tnn30WtFj7WroDbkE21FPXFlseFXpOw+XvJnvU4Li+fwkSbh+rjuf6zRxgFuZuAT49sXUeQPrp9bqyfyyKUosq7dq1w6ZNm9CmTRvDtov/GwIASLh1DOwx5VGyRldExNdH1pWDuPj9IOSk/W3aZlxcHD799FM8+OCDEEURoiji3Xff9ZmHK1sSIGdd1ssWuDMLN8/9iJvntqFS53cR1+jf5g0o16pWQKxbQMSNI+W0oXqPHj3U12lvr9dcP7hquvZzImrmVca0fde1ItT21k4opdoAUK5cOZQoUQI5OTk+41JSUtC+fXvs3r3b+H46DK+Xvqqnp6f76RC4tfWtUl1PobaXzzvM0L92W4N56YgbtnvkoZuzmgu2tXJtNdasrSIwxxVFEU8++SSWL18Ol8ullp86dQrbt2/HggULsHfv3oDEe1evXsUdd9wRtMCqZMmSQdWzSqNGjZCYmIi+ffvi2LFjYe0rWFJSUjBy5EisWrUK27ZtC/qztXAxbtw4zJo1y3L84MGDw5dMgNjtdnTu3BmdO3f2GpORkYHjx4/j7NmzqFSpElq3bg273ffXUqwI4Y8cOQKn0+m3LYIgCCJ8dOnSxVLc9evXSaxNFCpGjRpladEqQJpvd+jQIcwZ5S2bNm1C+/btcfjwYct19uzZQ2JtIix8/PHHfmMYY3jhhRfyIJviy9ixY/Hee+9ZHhtDgcvlQp8+fbB///4867O4YLfb8fbbb2PmzJn4v//7P7zzzjtISUkJqI2rV6+iRYsW+PPPPwvc5yxE4UMURUybNg1vv/02bt68mev2oqKisHHjRvXzqilTpliqV7GitcWDAyErKwsvvvhiwPV+/PFHZGRkkLyeIHLBoUOH8Morr2DDhg1Bt9GpUyesWLEC1atXD2FmBEEQBEEQBEEQBEEQREGA/uqQIAiCIAiCIAiCIAiCIAiCIAiCIIgCgypiVSTYpjGQtmkEq3q5FHfHaWEAuCRF5VwEywOp4/jx4/H5558byuvVq4cNGzYUyS/MZLuylWfALcnWSLNV0ab8rwgOQVMmibogiQ5lS63qTuQABKhtSmIvWczFZT2oGi//6xlHEGEiPT0d77zzDgRBwOTJnnLP0BJOAa+02RjgFv35lmqbS3g147ofobYhRW0x8yETNPhSNdJLKyI+WRao2y0PqST3ImBlSiBzv/YwphcHegoIzXIqCuJBIjjyR6qtb9jsmja9nrnnrIvr63O3RpuL6j0wxhBtj4HAit6X8cvHlEcJoQSOJ/8Op5gDEaK829KElTMmT12la5rBLdhmYBA5w7uL5iIrI0u+fqUIJh8rQS5jcjwA3XYGAEza/sXqL/B/0/5Pl190dDR2/7YbTDOiRJSI0I1LW7dsNewXYwxt2rpFyIGMSb169UK9evVw8uRJXfnJkyeRlJQU1BfZLybflMdiyMscKAuucNjLVENEhYZwXP5TVyf9xP+QcPsoACbzfm+7wrn0nPlaocWzinJsGCBElDZs14pYfeVRlMfw2267DbNnz/YqxElOnCvd+XmS37aaNWuGr776CvXq1QMACIKAuXPnol27dnj++edx7dq1ILPkuPTjKHBnJuKbDoPoSEXqiS/hzLiMErFVEVGmAaIrtZHPC/2YqV18A9wF580kQ+uPP/G44XXek6CffwvVPOc5ftsIkVDbWxveSEhIQFKS8fh58ttvv6Fx48Y4ePAgoqKilMR8E8DrpVmZWUR2dra/VFGndh2pLY+5sGcfzEse5vn6LlTmomao81Nd38wzyGM+Db1gWyvU9jG/VfoprHPcq1evon379jh16pTXmCtXrqB+/fr4/vvvfYqIFW7cuIFGjRrlYqwCbrnllqDrWqVJkyY4evQoNm/ejGHDhuHvv80XOshvdu7ciWbNmiExMdGSuDmUZGVlYfPmzThw4ACuX7+O1NRUpKWl4YsvvoAoipbbKVmyZKETxsXExKBly5Zo2bKl5TplypSxFFeiRAmULVsWTZs2Rffu3fHMM8+QuJUgCCIPeeeddyzFBbKoCEHkN1lZWVi9erXl+IcffjiM2eQPMTExOHToEIYOHYolS5ZYqlNQ3wMQhZv09HTDZ8ZmNGrUqEj+HUVBombNmrjvvvtyJaYMhsTEROzYsQN33nlnnvZbXFD+TkH5WwVRFFGnTh2cPXvWUv2TJ0/i7rvvxo4dO8KZJlGEEUURM2fOxJtvvmlpUUp/lCpVCgsXLkT//v115Vbl7/fccw+2bjX+DjQ3TJw40e/ioGa4XC688sormDt3bkjzIYjiwJkzZ/Daa69hxYoVQS8KIggCpkyZgkmTJsFmKxoLwRMEQRAEQRAEQRAEQRB6SKxNEARBEARBEARBEARBEARBEARBEESeYVUSpUMj0HY3pBFvc884dwXDH9PLj0UuQgizWHvWrFmmEoLKlSvjf//7H8qXLx/W/vOLLFcWAKiCbFmtLcm1VTEtlyW7Ws22W8gJ3Xeg3GJudbsq5dSItRSpr7bUineraLoLiTzE6XTi448/xvDhw9Wy7t27o23btvmYlQ8ClGorgj/mLcZMqq29r0r3tA5Kt9LX9HVBWUFBXkTB3Za7baY0YLYPPiXbuqb0YkMPYZ8k7ZeDPER+XN0Ht0iTaUzcapfMRECokf4bci/E4kEiOPJPqu0lLtdSbQ73JVv0pdoK8VHxaFTuFvyZ/DtcolO6zpkgybA5k8WjoiTE1gi2BXBwJqBK1SoApPFBEGwQGAAIEJQlDRiTjx9TRduqcFv+lzEBFSpWMOQmCAIaNmyoG0uYPMQq48WxY8cM9SpVqoTomGhdmdUxiTGGe+65x1SScurUqaDE2ueupEJvpOW66yO2wb1I9hBrA8CFLwahSq+PIdhjNPW5PKfULYFg7FSVa3u+DigXCjQ5SA8EW6ShmejoaEOZJSxIvQsTI0eOxMKFC/Hnn8bnySoDBgzAhx9+iJIlSxq29e/fHw888AAWLFiA9957DxcvXgyqj6SdE3At8T2IWckQnZm6bZEJjVCp8/uIqnCrYcKhnEk5GVcAbpSpV6tWzTReQfd6EIrnXSdZDlyq7W0uEU6pNiCJLlauXGkp9sSJE6hbty6OHj2K+DJ+pKsBSrX1HzSYx9y4kWIpz9Lxpb3KtLV9KTNFXwuNmaaowLxv0oboF7fxEMNDOwfWtKeK1t2CbTDNnNZMrq19n1AI57gHDhzA7bffjqysLL+xOTk5uOeee5CSkoKLFy8iMTERx44dw19//YXIyEjccsstGDJkCGJjY9GwYcNcSbUB4MUXX8xV/UC49957cfbsWaxevRozZ87E77//7vWY2Gw2xMbGIi4uDufJxVVuAAAgAElEQVTPnw9ILp0bjh07hnr16uHYsWOIjY0Na1+iKGLRokV4//33cezYsZDs48qVKy3LgAozt99+O5YvX24p9tq1a9i+fTu2b9+OSZMmoVatWnj88ccxbty4sD/HBEEQxRlRFPHNN9/4jbPb7cXitYsoOvz73/+2HBsREWFZMF8Y+fHHHy3HNmrUKIyZEMWVt99+25IMcejQoXmQDbFq1Sq0bNnS54Ji4WDQoEE4c+ZMnvZZXBEEAcePH0etWrXwzz//WKqzc+dODB06FIsXLw5zdkRRY82aNXjqqaeQkmLtc3NfCIKAp556CgsWLDB972F1EbYff/wRU6dOxdSpU3OdE+D+bDBYFi9eTGJtggiAlJQUvPbaa/jvf/8blNBeoWbNmli+fDk6duwYwuwIgiAIgiAIgiAIgiCIggab+kEP9TeRtRqWRZUapfMzH4IgCIIgCIIgCKKQ0aH6ayhZolJ+p0EQBEEQBEEQBEHkEzqJqk7EpInR3Tf/oqTSjk6urEhYZU+2rGpUt5uJGzl3Kx5FzsG5KG8RIXJJoCeCIz4yDhEm0rtQ8fHHH+PJJ580lJctWxY7duxAkyZNAm7zoYceComwJzEx0SCZK1euHNq1a6cr69SpEyZMmBB4+0n7cPDyAQiCABtsshxSgI0JsAt22JgNNvnWLthgY3a1vIStBGyCDTbYpFsmQBDsECBI7TGbJKRkAhgE2ARZWAkBAmOqVJIpskmmyCalL1p5lgNMFXMp56xSQ4s7hunL9K61gLCFWexOhB/OOb777jvcf//9ptszMzMRFRUVln69kgsBr7TZl1RQ6sCfVFu/XTOWe7TnHq1hiFeFgmZ5+bQE+v8yvjvei2BSYx7WSba1izxo7dxMqWYcJ+ARLkkLlTIWkLQy3BJLIn8Ip1Rb2mycm3EPU6/PazpIqTbnypxNEmDG2EsWm3MyNTsV59PPgXMui68BxmRBNhOkGYn8mClzFwiSSFveLsXLcxw1hpnKtd3bpXFi8aIlGP3caF1OJUuWxLUUSeCpjlUeq5B069IN27Zt09WrXac2Tpw8oavnruX/+ZwxYwZeeeUVQ/mGDRvQs2dPv/U9eWPFTixYlwgwAQw23S2YAIhA0rcvwJV5w1A3skITVOr5HsBsYMwGBjsAQa3LYJP3yiYfHPdRhXzM1VvNiC+Va8oYw6VtE5D6x2e6/ie8PAGv/2cqAp5jwlDFL8q5o22/ILF161bcd999yM7ODqie3W7H7Nmz8dxzz1naL1EUsW/fPqxbtw7r169HYmJisCkbYTaUu+0lJLR6AUywG+YfWUn7cfbrbrqyMmXK4Mq1K9KDAKYrAb/PsNK2tzZVcbL3TvNiPpKRkYH4+PiAviAfFRWFo8eOonbt2uYBoZRqa14rT506hYb1G1rK8dt136J7z+6Gfr0teuFzzmsVH+JtzyL3HmvGI20FzVyYaSoxZpzfqvdNyO0c11fboeTy5cuoWbOmJam2VRhjKF26dK7FMuXLl8fly5dDlFVwOBwO7N69G/v37wcANGvWDO3atTMIj7OyslCtWrVci8StUrZsWRw7dgwVKhgXGgkFa9aswdChQ5GWlhayNp988sliI6pKTU1FXFxcrtpgjKF+/fp48sknMXr06LB85kIQBFGc8fZ7LU/atm2LPXv25EFGBJF7Dh06hJYtW1oS+QLAtm3bcNddd4U5q/xh7969lheErVixIi5evEgSfSLk1KlTx69QWRAEZGZmIiIiIo+yIt58801MmTIFTqfTb2xkZKT62YTD4Qi6z88++wz9+/cPuj4RGMnJyahVq5blzzQYYzhy5EhQf9dEFD9SU1PxwAMPYOfOnSFpr02bNvj6669RtWpVrzGJiYlo1aqVpfZsNhsuXLgQ1KK/nrz11ltB/R2dlp9//hkdOnQIun5qaiqmTZuG1NRUpKWlISMjAzdv3kRmZiamTZuGzp07W2rnjTfewKJFixAXF4cnnngCzz77LGJiYoLOiyBCzbZt2/DEE0/g3LlzQbchCALGjBmD119/nRZsJAiCIAiCIAiCIAiCKOK8vrAnibUJgiAIgiAIgiCI3EFibYIgCIIgCIIgiOKNf7G2XsLqU6ztIW/0lLFaEWuLithVEWp7irXBIXIRpSJKIdoeni+ErFmzBv369TNIsOPj4/HDDz9Y/nJPuBg4cCBWrFihK+vevTs2bdoUkvZ3ntuOUzdOQGACBCYJsqVbQRZmK1JtO2yCTZVq2wW3YFt5LECQ6wtqe4pkWxFrS3JJAQyQbrVibTAw5pZlq4pEQTCItaVHQYq1YajiFxJrF24SExMxZMgQHDx40GvMuHHj8NZbb4W031xJtYFcSAVNHgUl1YbP1wSfMm1V4GfMU3dcfB0Hj6qeUj4Oj2tb5xJ02wTVmAAE21oBIbTCU5JrF1vCKdX2vLa8STvNrjM1L/k+gyLK1tfzvN650h5X5l/SGBBjLynLoIsPaY40nE09Ix0/eV7CwCAIgjo/URcKYfJ9RaStzmtkabZujuPe7k2uvWTREox+bowun5IlY3A15ZpmJiShlWvfe8+92L59u65e5cqVce6C+4uqlsckufjdd9/F2DFjDZs3fb8J3bp1M5T7Y9DMb7F5/1lZhC1IkmxFjg0bGLMj/ffvkJK40rR+ld5LUaJ0DS9ibQGAcsvkMmhimHTfn1gbDP9sHYO0E1/q+p4ydQpenjRRvsyYKqgtjmJtQBI5DR06FIcPH7YUX6lSJaxZswYdO3YMus/z589jw4YNOHHiBGJjY9GgQQM0aNAAnHP06tULFy5cCLjNqIqtUeXej1CiVA3d/CTt1Dpc3DxEF3vLLbfg4GGTeWMgku1QoD0lTPq2Oiex1FUuzr+XX34ZM2bMCKrunXfeifj4eJQpUwZlEsqgfLnyKF++PJo0aWKQVZjNfzm45hr3vQCFw+FAyeiSlvISBAHHjh9DzVo1zQM8rnur0jdtnHLMR40chS/WfAHGGCIjIlG6dGkMGTYEz49+HjabzfsYo197w1yybSLYZuqxKjpy7fr16+PkyZNh7SMYGGPYs2cP2rRpk9+pBMTq1avx+OOPByTMD5ZSpUohMTERdevWDVmbS5cuxYQJE5CUlBSyNgGgXbt22L17d0jbLOhUrlwZly5dCklbgiCgcePGGDFiBJ555hnY7faQtEsQBFGcadiwIY4fP+43bsuWLejSpUseZEQQuadDhw7YtWuXpdjTp097X7CpkHPq1Ck0btzY8pz86NGjJFMlQs6NGzeQkJDg9zOPZs2a4dChQ3mUFaGQlJSExx57DKdOnUJqaipKlCiBUqVKoVy5cujatSs45xgwYACaN28OQFocr1+/fli/fr3lz7G0lC1bFlevXg31bhA+OHHiBJo2bWpZiN6+fXvLr6FE8WXJkiV49tlnA15M1YyyZcti6dKlXhe29ySQz3CnTJmCqVOn5iI7iQYNGuDEiRO5aqNnz57YuHFjUHVFUUTFihW9jp+MMSxbtgwDBw702samTZvwxBNP4MqVK4a6TZo0wa+//kqCbSJfyc7Oxquvvop33nknqDmGwq233opFixahdevWIcyOIAiCIAiCIAiCIAiCKKi8vrAnite3lgiCIAiCIAiCIAiCIAiCIAiCIAiCyFO8ibTljbnEj0jJh3zVKbpy27kp33zzDQYMGGCQasfFxeH777/Pd6l2XpDmSFVlmoByzLnyv4pbog7pueJyGffY7gnzuNW1adI+QYSYmTNnolWrVj6l2gAwa9Ys7Ny5M2T95kqqLV+G3jf7kmpLwlCfUm3mboNzt3LXm1TbU8rLOdfU46qcV94IeYAAF0V1VzgAkUsLKmjLOPfxA5jUFzV9Sn0oEVxTSRELa9tS8nIPXAD3+A+a3eDKcVMXgeA+xYkG8XiAL5w0DhZcCotUW4nzlGrrG9Jft6pUG0C0PabYSbUBoFREKVSNrQYXd8EluiDCBREiXKILTtEFkYsQIUq3XITL47HIXepjZZEYqVwal0QujVPKojG6cddUEqvc6scm92nIUbZsWUO9S5cuISMjQ9OOxTFJLk5NTTXdXKFCBfN6fjjy12XzjjT5xDbqiejqt5nWv/j1YE0991jvHse1PzKGa9H/uMqdmYaya8nX/NYLB8rra0GjTZs2OHToEA4fPozZs2dj3LhxXmM7duyI/fv350qqDQDVqlXDiBEjMGvWLEyZMgX9+/dH69atcdttt+Ho0aOm14A/spL24e9vHoAz/YJkGJZFv84Mo6S7WrVqxtPMU27s+RMIZvXNfsxOc8bUH2OzeiG/5XRyKT2ePn06nnjiiaDq7tixA2vXrsXSpUsxd85cTJo0CcOHD0fHjh1RuXJlLF26FIC310uu21tfUm0AiIiIQFxcnKW8RFHE2FEeiw1o3v8q82kO93XLubcxSjNX1ZCZmYm2rdriow8/wo3rN3A9+TouXbqE48eP4+XxL6Ns6bJ44t9PIOlykn6uqkxyPZ423WuG5xxdSV+Z/+oW49Dkb0Ju57i+2g4FL730UoGVas+bN6/QSbUB4LHHHsOZM2dwzz33oEmTJqhevToSEhIQHR2NSpUqYe3ate73hJxj//79aNeuXVBjSVpaGurVq4eJEycGne+FCxewdOlSVK1aFbGxsRg8eHDIpdrt27fHL7/8EtI2CwOfffZZyNoSRRFHjx7FqFGjUKJECZQpUwadOnXCqFGj8MUXX3idixIEQRDmnDt3zpJUOyEhgaTaRKHhyJEjloWg9913X5GUaq9ZswbNmjVDvXr1LEu1J06cSFJtIizMmDHD0vv5ESNG5EE2hCcVK1bEtm3bcO7cOaSkpODq1as4c+YM9u7di+nTp2PGjBmqVBsAYmJisHbtWjidTpw/fx7btm3D7NmzUatWLUv9Xbt2De+8806Y9oYwo379+ti8eTMEwdrv7X799VfD3z0RhMLVq1fRtm1bDB06NNdS7ZiYGEyZMgWXL1+2LNUGgDvuuMNyrHb8yg1nz57NdRvbtm0Luu6UKVN8LkrAOcegQYOQmJhoun369Ono2bOnQaqt1D169CgeffTRoPMjiNzgcrkwd+5cREVFYdasWUH/HigmJgbvvPMOfv31V5JqEwRBEARBEARBEARBFDPY1A96qJ8q1WpYFlVqlM7PfAiCIAiCIAiCIIhCRofqr6FkiUr5nQZBEARBEARBEASRT2j/iF0rQwpE4qi2oxU6qo/1dd3iJ0Vw6lYFirJ4UNosSkIexmXRkyIjlGSPEUIk4qPig99xE7799lv07dvX8MXkuLg4/O9//0Pbtm1D2l+wDBw4ECtWrNCVde/eHZs2bQpJ+58d+xTZriwIzAaBCbAxG2zyrSDYYRNssDM7bMwGu2CDjdlhV8oFu7RNEGATSsAGAQKzwSZIt4wx2JgNjAkQwCAwQbrPBMkVp95n6mPGoDzSlMuPFYGcfC4qUVy+VeRzisxJK5VT66kFgR0nG7MFf5CJfKV+/fqWRWt16tTBwYMHERsbm6s+cyXVBgKW8LrLmDHGRCqoHZs9x27tdp28TyuY1kpeNeX6bZqOPXLSCxCDw/Mwaq9xt9CNedzIY4MiqlTHCrjHEejHDm08Y/J4I/flTRxnqB/ggJNbuSURenItyve5Obj5mKdU2y3HNNYzzMegl2pzcETZo1FCKOFnZ4o2F9Mv4NLNSxAYA4Mg3crzFOW+oD6W5jLSrRQLeb7DGIMAAUyQ21HKmADIbSnzmiWLlmDsc3pxa0zJGFy7cVUzRulFuYwBkydNxswZbxn24bvvv8O9996rK7M6Jg0cONAgTxQEASmpKShZsqTFoyhxJSUDLYcvBIcAQACYAMZsYBAAZgNgA1NuwXD+s397bSuyXGPE1LgDsQ17wx5dFoA0n4Q0u4Q0KbRJe8WU/ph0K+0F3KO9IlN2j/gXt4xE+qm1uj4febQPlq9YnidzTAGCuSC5ELwW/P3335g2bRouXbqEihUromHDhhgzZgxKlAj9WOI5Dp87dw61a9cOShQSEV8fNXptgC1KknNf+WUykg8u0MUMHToUHy760LRvHeF8mjy69XdOBCPUttKuVTjnGD9+PGbNmhWS9rRUqlQJh48cRkJCgrZHzX1mef474qkR+HjJx5b6tdlsuJpyFVGRkXJ7zOtnKl5f7z3mygo3bqSgaaOmuJ583W8ejDHc1uY2rPl6jW6xA3VOqz6Abt+9zW214cr7aaWfwjbHdTgciI2NtSycyyvKlSuHTz/9FD169MjvVPKUc+fO4emnn8amTZuCFjmNGDECL7/8MmrWrKmWiaKII0eO4JdffkFiYiL++OMP/P3337h69SoyMjLCLo264447sGPHDssiq6LG/fffj40bN+ZJX+XKlUP//v3xn//8B/Hxof0cmCAIoqjRr18/rF692m/cmDFjMGfOnDzIiCByh8PhQFxcHLKysizFJyUlBb0YXEHkyJEjuPPOO3H9uv/3iJ4UxEXaiKJBjRo1cO7cOZ8xNpsNWVlZsNvteZQVEQ66deuGzZs3+42rVq2a33OCCD3Lly/H448/bik2JiYGS5cuxSOPPBLmrIjCxN69e3HnnXdanmd5Izo6GmPGjMEbb7wR8Odk69atw0MPPWQ5/ubNm4iJiQk0RQOCIIRkrhRMG//88w+qVKliKbZu3brq3zRlZWXh559/xunTpzF8+HBL9Xft2oX27dsHnCNBBArnHLt378bKlSvx+eef53qBy549e2LBggWWF/ogCIIgCIIgCIIgCIIgig6vL+yJ4vkXmQRBEARBEARBEARBEARBEARBEARBhI3cqo1UCaSHVDvXaBrM4aGVJH311Vd45JFHDPKlhIQEbN26tcBItcNNljMLmc4MXRkHV72DahnXaNKZ8vwyVcrrjlG2W/9ikRRHX/omwofVL5sBwOnTp/HSSy8F3RfnPPcC3nBKtZlmuxWpNtc0pI4DygIImnJ5m6gskqCR9+oWWVBb1pZb/9G247lV5Pp2ubw4g5KjdOMlf5PMdMdEIzJW5MU6sbEHhvoBjnEkwihE5LVU27NPzXlodqXp6vuQakfYIou9VBsAqsRWRamIWLhEF1xwwcVdcIkuiNwFFxchchEu0SndchEiuHwrPeZyGeccIkRwkUO+J5XJY5Ioz318Xesc0C1moBv/OHBHxztM6y1fttykLf9jktPpxA8//GAob9euXcBSbQDYd/yicf+4Zx4KDOXvneK1reyrv+P6/o9wbuX9SNr8IuD3fYG342peHpnQ0FB2+dJlP30ESBBvuPzOKQoANWrUwKJFi7Bu3Tp89NFHGDduXFik2oBRyFu9enUsW7YMkZGRhpwuXryIa9euoX///qZtOW6cwPkNj0HMSQcAODOvGmMcDl3fXoXA4Xoro6ydwJjv/mGU7+cHyrn61ltvYcaMGSFv/9KlS7i15a1wOp1Kj/r+fc1/PbbPe/89y4vouFwu7Pp5l/Q0a+eSyrisS8Nk7spFcFE01OPgGDZkmCWptrIfe3/di/q16uOHLT9o5rva1wiue38OzTav81vl2CjHqRDOcSdNmlRgpNqRkZFo27YtPvjgA1y5cqXYSbUBaWzesGEDrl+/jqpVqwbVxsKFC1GrVi3YbDZ1/LPZbGjRogWeeeYZfPjhh9ixYwf++usvpKenh12qfddddxVrqTYgiY/uv//+POnr6tWrmDdvHhISEtC0aVMsXbo07M8xQRBEYUQURXz77bd+4wRBwLRp0/IgI4LIPRMmTLAse3z66aeLjFT73LlzqFmzJpo1axaUVHvmzJlhyIoggMuXL1sSKLdo0YKk2kWA5cuXW3rfe+HCBc3nc0ReMXDgQEycONFSbEZGBvr27YvSpUtjxIgRSE5ODnN2REHnxIkT6NixY66k2lFRURg3bhxSU1Px5ptvBvU52QsvvGA5NiYmJiRSbVH+bD63BLNg5KZNmyxLtQHg1KlT6NChA+rVq4fo6Gh07do1oL9zevXVVwPOkSAC5ezZs3jggQfQoUMHzJs3L1dS7Zo1a2LVqlXYsGEDSbUJgiAIgiAIgiAIgiCKMcX3rzIJgiAIgiAIgiAIgiAIgiAIgiAIgiiSqDImjeDV88stktQwNCKV1atX49FHHzV86a9ixYrYtm0bWrVqFZJ+CgNXM6+qglnllin3VdMsN2ja1MeMef8iErPmEMxfBRxBGFm4cCG+++67gOv5/VJeCAW8SnNWpNqqmNNDwOsp1TYV78kDglGoDSguQVGW9Sq3Wr+kVvQnSXxFXR8it/7jVgJLclszSaAvyba61YdgW3tcPY+DJbm2x/H09fz5o6DLVAnkvVRbe9fz/OPcdIETg1RbPund1xAgMBsibXoxbXGmdlxd2AQbRFGSaru4JNYWRVGdj4qiS/qRZdpaSbkq1wYkpTYHVLk2YJBre0MdgbzIte+6+27ExcUZ6q1atQoHDx40bc/X45UrV5p++bVf/35ec/TFrmMa6YqFyV5UxcaIqtLSTxRHxrmf8Neyu3A9cRFCZTOOKt/cULZjx05s/t/mkLQPwJ1qERVs5xWe8oIBAwZgz549uOeee3D33Xdj0aJFOHDgACpVqoQyZcpgxYoVmD9/vmlbWZcTcWHTE+CubJidS/Xq1TPt3+wHgJlT2dIP8/afH5k2EBqhdjBCCE88z8/x48dj8eLFIWlby/nz59G+fXvoLyimf/Y8pdqaRWWU+V+JiAhs2brFsgR+//79+rmh5n2yMofkoqh7at3zV83Tzd0/GTcz8f133wd8DHJycvCv+/+Fjes3aua0mraVg6B9jeHeBdvq+37lQwDtcSskcu2FCxeGtL1giYiIwI0bN7Bnzx6MGDEiv9PJd0qXLo3z589j/vz5QY8FBUGm3LlzZ2zbtq1YS7UBScq6fv16TJs2Lc+EeZxzHD16FIMHD0apUqVIGEkQBOHBJ598YkmM17ZtW8uLyhBEfiKKYkBze2/v9QsbkydPRq1atfD3338HVb9GjRoYP358iLMiCIk333zTUtzIkSPDnAmRF1SoUMHrIoVaOOfYsmVLHmREeDJ9+vSA4tPS0vDhhx+iXLlyaN26NTZt2hSmzIiCzNWrV9GqVSvdQqKBEBkZibFjxyItLQ1vvfVW0J8LORwOnDp1ynJ89erVg+rHkzZt2oSknWA+G3ziiScCrrNr166AjpOWH374AaNGjSoQn6kSRZMDBw7g1ltvxcaNG3PVTrly5TB37lz8+eefeOyxx0L+u0SCIAiCIAiCIAiCIAiicFG8/zKTIAiCIAiCIAiCIAiCIAiCIAiCIIiiidnfyWuFWAByxJxcd7N06VIMGDAALpdLV169enXs3LkTzZo1y3UfhYnLGZcMZXrPlYeYEx5iXgCK0MwyzN2u+7G3/gki95w8eTLgOkOHDkVycrLl+PyTaruvPzOptraCVsCrcefp6prJAj2F2lxUpNiiRtqnzc8twJaE2hqxINf/qDVkaaj2x3AMPLa570t9cVlWq1EKqmJDr4JtKG1CFdhyQN3meUwk8SDzLtf2HM8KmHiQCCH5IdX2FIVqrmltPuZSbc21o16jEtH2aD87U7ywC3bUjqsjSbVFSartEkW3YJuLcMmCf0Wu7eKifOtyi7a5LFnlLnm8c5dp5drc28IxqggVbtmpRogaFRWFQUMGGaq5XC78e8C/cf36dZMmzcekc+fO4aWXXjLEly9fHkOGDLF24Dz46fDZAKI5OGdI6DgGkeUa+Y925eD6/g/w16edkXZyXVD5aYkq3wJgxj/LfPD+hzB2jCQMCBlBTp8BeH19LG54fsG6efPm2LJlC7Zu3YqhQ4ciPj5et/2ZZ57BunXrYLPZDG1lnN+O1ONfmD7/XJ0cWMsp2J9gCIVQW8k7t3g7J4cMGYK169aaHvfckLg/EX16PwJ/81/tfFG+A8agPqe3troVe37bY6nPY0ePmcu04Z4Tc7ivUe0CMBqttu6/JYsXBy24EEURj/V5DF+sWQNlTqscC928XZnwy8dEuyiP4fVAI9f2uoCMNr6AzHE3bNgQ2jE6FzgcDkRHRyM9PT2/UylQPPvss1i9enWhE1NHRERg2rRp2Lp1a36nUqB49dVXkZKSgqFDh6JKlSp59rxmZGRg4sSJqF27Nk6cOJEnfRIEQRR0ZsyYYSnOqhSVIPKb1atXIzMz03K8zWbDN998E8aMws+0adPwxhtv5Ep++O2334YwI4LQs2bNGr8xdrsdgwcPDn8yRJ7w0UcfWYpbv359mDMhvDF27NiA63DOsX//fvTs2RMJCQkYM2YMfX5VjGjXrl1Qz3dERASee+45pKamYvbs2bleaO3LL7+0/JmwIAhYsmRJrvpLTk5GxYoVsX///ly1oxATExNQ/AcffIArV66EpO9AmDdvHkqXLo2lS5fmed9E0ebIkSPo2rWr6d8fWCU2NhZTpkzB6dOnMXr0aERG0sLvBEEQBEEQBEEQBEEQBIm1CYIgCIIgCIIgCIIgCIIgCIIgCILIZ8IvdDNv3+HKzlWrH3zwAQYPHmz4knL9+vXx008/oX79/2fvvAOjKtY+/Juzm54AoYReRZSISAcRQYqAIqDXAiK9+KkXy1VBKSqKF5ByQSkKAlcQUBCky0VRAaVdL2IQAUEInQChJyFtZ74/Tj+7mz272U1CeJ+wZPecd2be0+ZMNtlnbs9X/TcjZ9PP6i/y4VXzJN729pogCppvv/3W7zJnz57F0KFDg5NAyKTaXmJ8SAVlSZ65rFHWapIFCsNSrgsCVYk1Nyl6ZcE1N4m01Xij3Jq7PYzSQRjaEIqsVn4IgyRbL6cJt2GQaHuQbKvruOC6YNsoq9Wk2sZy1n1jEA3i5hIPEkGksKXahu+ermlTee2a0JcLgwA00hEByYNQ9lanZEQplItOgEvIcm2XcOnPuQucc5NQWyiibSEEXMo+5mofBijrDftfqHLtvE4XZQIAU99klvc9jHEAACAASURBVGsPGz4MJUuWdCt58MBBdGjXASdOnNCq0ms1t3jg4AG0b9/e4we8J02ehNjYWPs7TuHMxes4eDLVtCm+YAxwhMchoeNYlGrUH1KE+3ZZ4dlXcX7LaFz46R2bmXm+eB2R8Yiu+oDHdZ/M/ATTP5pus34/yKdg+1bHXyF0ly5dMG/ePI/rrv75hUdJtRAiKOLpoKEMT4Ih1A4GPkXvTN7vW7ZuQXh4eFDbXrVqFYYPH573vZKZ74We7pWJdyWiQsUKPts7fuwYtPGxZTyp9tGexoxWmbZxnLtmVf4mBeCco3/vAVizZq0+7hXG+4ZBsK2N7d2zMqLKtb1OIGOhKIxx7QpCHnroIcyfP79AJMBVq1Yl8a+FJ598Et9++22+BTyhoFKlSqhRowbq1q2Lhg0b4sEHH8Q///lPXLx4EaNHjy7s9Iok0dHRmDt3Lk6fPo2cnBzs2LEDr7zyCsLDw0N+jR07dgx169bFzp07Q9oOQRBEUef48eO2xhulS5dG27ZtCyAjgsg/derU8bvMY489hhYtWiA3NzcEGYUWzjnef//9fNWxZs0aNGjQIEgZEYSZ06dP48yZMz7jGjdufNNNpER4JzIy0pY89tChQwWQDeGJN998M1/lL1++jA8//BAlS5ZEmzZtcO3atSBlRhRFXnnlFRw9etSvMowxNGjQAFevXsX06dOD9t7+8uXLbbf/6aefomXLlgG3tWTJElSqVAnnz58PuA4rAwcOtB3LOceIESOC1ra/pKenY8CAAVi7Nv8TExMEABw8eBDt27fHxYsXA66jfv36OHz4MMaMGYO4uLggZkcQBEEQBEEQBEEQBEHc7NBvGgmCIAiCIAiCIAiCIAiCIAiCIAiCuCXJcmUHXHbq1Kl4/vnn3Zbfc8892Lp1K6pVq5af1G5KuOA4l57iVxkS+RE3I+XKlQuo3BdffIFly5blGWNHKph3Bb5W5yXVZu4xBiGeVSqoKf2E3rCbVM8kwNYd00YZoFENqMq0ZcGgLu9VC+v7R3iVDxq/uPLlTUIIQ16qGNgsGs5Lsm2uySzY1ve3AGTDq1Ivg/t+klcxFKRcm/rfIkI+faaepNrWSt3OD6tUOw9RqOlc9SDVNtbulBwIcwRXdlqcqF6yBpySEy7hQi53gfNcuYcSXBNtq8+Nom0huEmuzQUH50oPZ5ocQBZue+sOtP4JFrm20I9zQkICPprxkcfySUlJuOfue/D+2Pdx4uQJUztccBw4cADDhw9H40aN8ddff7mV79uvL/r07mPtgm09Nv5yWOsnTTCDRZrJvahsCjbEOcJQot4TqPLUYlR4aCriG/r+sPq1Qytx7PN7wbPT1YZ8lrHmVa75CEjOKI+rv1r6lR91+dGufoj9FmzTPcF/uXbfvn3x8MMPuy2/cXYHrv75pfd2lK/ChIGBMVZkRN8+zz9Dmi1btsRvSb+hSpUqQc1hyuQp2Lplq5IQ3Me/xntmHpPK2JG3nT2TYhhb6t+Nl7Bx3CqUCRdMY1xhfvye9Hu+94EQAv169cOVK1eU+70hqzwE24B5fKuNDNT95EuubdmXppwCGOPmh3379tmKW7duHQYMGIALFy5g8ODBqFy5MsLCwkwxkiQhIiIiX/kAwJUrV3DXXXfhm2++yXddxYn27dtj586dQdnH+YExhho1auDixYsQQuD06dNITk7G/v378euvv+Lbb7/FyJEjA5pY5FZEkiS0aNECU6dORVZWFm7cuIEPP/wQiYmJIZPruVwu3HvvvahWrRp69+6NpUuX3pQyTYIgiPwwbNgwW3EDBgwIcSYEETwaN24c0Bhs165d6N+/f/ATCjFz5sxBdnZgv/MODw/HiRMn0LVr1yBnRRA6dsXvL730UogzIQqa+Ph4nzGpqak+Y4jQkJCQgCeeeCLf9XDOsXXrVlSqVAnbt28PQmZEUWP37t346CPPvz/0Rvny5bF7927s2bMHkZGRQc1n165dtuI2b97sl8TaSGZmJjp06IBnnnkGWVlZAdXhjQkTJtiO/fnnn3HlypWgtu8vQgi88MILhZoDUTw4fPgw2rVrF7CovmzZsli1ahWSkpJQoYLviW4JgiAIgiAIgiAIgiCIWw8SaxMEQRAEQRAEQRAEQRAEQRAEQRAEUagUltArx5UdkHjpzJkzePXVV92W33vvvfjxxx9v2T/eT0k/ixxXjr7Abde672vPx16YVHPGGOGpjKVa6yEtIr44opiQnZ2NpKSkgMs///zzOHv2rMd1/kgFPVfga7VZwKtLtXX7pjeptlpIe64b9bQaNZGeQYZtlu8pwj1FTK3JszU1n1Fqrf2nyASFQTpoEMmCgwuXLhaE/nAJri13KYJa05cmqXUZSpnz0uXdZpG3LP02CrYtuanrhL5dQpEPqnvcXa6t11UQcm2iCGDn/pTHYfUs1TYv93Ze5CnVZnpZ7ZpW1pv7CmGqJ9KLRJiQcTAHqpesCRd3gUPuk9TnmlDbJNd2yVJti1xbqH0Z1/tH9XhwgzzbilmSqvYxTO2QtHp6Pt0Tb7/ztsc6rl+/jjHvjEGtGrVQtWpVNG3cFI0aNkJC2QTUu6sepkyegszMTLdyXbt1xZzZcwIe86/ZeQj6Wc6Uf9bxoNEo7Q5jDkQk1EOJe3qjxoDNSGgzBlJEKa9turKuIXnxfbj6xxJrTbZyjihdF5U6fwZHVFm3dQcOHMAf+/4w3DOMOlr3L78xGnr9lGvf6oJtf89RTz8TesMqkWF5fAWLUNcfDAIZ/9555504cfIEZsycEdQJrXo/09v9urGMf+Uxmr7aOI6FAGrWqumznaNHj2rjXHOfrY4mlbGyMIx/hfmhlRAC58+fx/Xr1wPYYneys7PxTM/ehokbPAi2tXGxkr02WYP7/lBWA4x5l2u7/Xiff7l2oH3ZqVOnfMaULl1aE/yWLl0an376KU6dOoXs7GxcvHgRf/zxBy5fvgyXy4XMzEwIIbB48WKULFkyoJwAICcnB4888gjGjx8fcB3FkcaNG+OPP/5AqVLe7+ehQpIk3H///di3bx+Sk5NRunTpAs/hViA8PBwvvfQS/vjjD6Snp2PcuHG4/fbbQ/I+8smTJ7F48WL07NkT0dHR6NGjBzIyMoLeDkEQRFGDc461a9f6jJMkCe+9914BZEQQwaNt27YBlfviiy9w8uTJIGcTWqZMmRJQOcYY1q5di6pVqwY5I4Iws3LlSp8xYWFh6NmzZwFkQxQkTZs29Rlz+fLlAsiE8MZXX30V8D3TSnp6Oh544AEkJycHpT6iaJCbm4uOHTv69Z7r0KFDcebMGTRs2DDo+XDOvf69jZE+ffqgdevWAOT3fY4cOWK7je+++w7lypXD999/H3CeeeHpd6lFnVOnTmH16tWFnQZxE5OcnIx27drZun498fDDD+P3339H9+7dg5wZQRAEQRAEQRAEQRAEUZwgsTZBEARBEARBEARBEARBEARBEARBEMUPi/DVuEwVsAgIZLr8/8AK59zj8suXL+PBBx9EkyZNgvKYM2eO37kVJsevHvMst2GKt5Hp8l6jPUstkz/Jm/9lmUWYZq7Nz/qKlp+OCCE7duxAdnZ2wOUvXbqEIUOGuH3wsKCl2tZlbq/zkgpaSrrJP5lhqSrU40axtFGorYqquSatFoq0mhviVJE2F7qQVgghi2WNOXCuPdwMhELIeagP45ci4NPk25ps2ywU5EJ/rm8HN2QAU84w1O1NPmiWa8s7sKDk2re6QLVQCZlU20a1eUm1lUrcrmllvYAi2DaI5gUEwqQwSIz+DM0XCdEJiI2IA+e5mtw/l7vAoQq1DdJ/cE2uzTWhttIHCWUyAKH3MdzQx3pC67mskyVo0nQ1TmDUW6MwY9YMhIeHe92Ws2fOYs+ePdibtDdP8cVLL72EFctX5FlXXpy9eB2/HPQmOtXvaPr/1nWeXjLE1HoQVZ5YilINB3ttW7hycGH7WKTuGOdHxop8lgHRVe5D+Qc8i40ioyL9qDFAwbaaDuC3YJuwR61atWzHPvjggyHMxJ2iJtAOCB+b8MLzL+DYsWM4ePAgRo4aiUe6PoL7778f99xzD2677TZUrFhREyDb4cyZM9j9624Ahnul8HKvhIcxMATuuPMOW21dSL1gGAmr41yjSNswjtTGo9ztAQgs+uxz29tohy0/bsG2n7aZxrXqWB3Qzd7aGBowiMI97RfDmLaAxrham37AOUdaWprPuLfeesvrutKlSyMxMdFN9NyrVy9cunQJw4YNC1gCLYTAyJEjMXDgwIDKF1duu+02XLhwAc888wwcDkfI24uJicFzzz2Hy5cvY+vWrUhMTAx5m4RMZGQkRowYgUOHDuHKlSsYPXo0atSoERLJdk5ODpYtW4b4+HjMnTs36PUTBEEUJebNm2dL6ta8eXNER0cXQEYEETwmTJgQ0BiRc46nnnoqBBmFjr/++suveMYYateujQULFqBjx44hyoooCH755RckJiaidu3aaNmyJXr27InRo0dj0aJF2LdvH3Jzcws7RSQnJ+PcuXM+45o3b+7X+zjEzUHFihV9xgRrwjgicDZt2oQmTZoEpa6cnBw0a9asSPQ/RHB46qmncOnSJdvxP/zwA6ZPnx6yPn3Tpk1e/2bPSOvWrdG5c2eUKFEC1apVQ+3atZGQkIDx48eDcw7OOf79739j/PjxmDlzJhYsWIDt27fj6aefRseOHW29V2zF7s9MQ4cOtV1n69atERcX53cuoeBm+xtGouhw4sQJtG3b1tbkplYqV66MTz/9FOvWrUOFChVCkB1BEARBEARBEARBEARRnHAWdgIEQRAEQRAEQRAEQRAEQRAEQRAEQRDBhClSUghZniyE/CFhT2KlzNwbiHJGBaXdgwcPBqUelTNnzgS1vlBz7FoyAEWibfhuRniU3mg6RCHAJLMk0RRkw5djFnjnE2F5Xgz8dET+2LFjR77rWL9+PebPn49BgwYBKFiptnkZ8xxjWOUuvfMsuXMX9BoVg1bRnl6TtV69nIDEHJAYM4ghmd6eIph1cZciwfa85WaYx9VMyYsxpgiFmb7tyitjv6JKsbUbjOGlnqdcnkHI+TNj/sxQE4Nx3zPI9yrGVLm24bXw1n8KkzzT+toX3uolChmbLsi8pNrermutoNC+uYlCzRUZJZ9qhK4CZQAiHfYlwbc6tUrWwp5zvwKQ958EAC4BSZL3r8X/DCYYBAO4Mq7lACAkSOAQjCliVQmMcQhIyOuWovZYDAIQDIIpfZI8WNb7HQgMeXYI7mt1H4a9OgybNm3yezsT70rEtKnT0L5De7/LGlm2dR9c3NKvmTtdQOln/RMJCzjCSyC+4RDE1e6KC1tGI/P87x4jr+xbgLjbH0NEuXpqa17rhKU/Fbk3PEb6I2TWa1fPkQD6bD+dtHRvsEeNGjVw3333Ydu2bXnG3X///ahbt24BZXVzEMzxb506dfD+2Pctq/WAD6d9iFdffdVWXqNGjMKGjRtM4199nKv+x9zE0erEBvXr322rnbb3tUXSn0lqUVM98jdhXaRtmZUN6zfYatMfpk2Zhvvubwl1XKvnwsHA5K5O6BOWAUwZS8v9IIN7n6W9L1NAY1y5TSUHG/3Z9u3bbcm4u3Tp4lcOKpIkYeLEiZg4cSLOnj2Ly5cv4/Tp0+jUqZNfEvB///vfqFChAsaN82fSh+KN0+nEokWLMGvWLDz33HNYsWJFvibDUmGMITIyEvHx8bj99tsxaNAg9OnTJwgZE/mlRIkSGDt2LMaOHYuMjAx8++232Lp1K/bs2YMjR47g5MmTQWknOzsbQ4YMwZ9//olJkyYFpU6CIIiixgcffGArbvz48SHOhCCCT2JiIpYvX46BAwfmOSmcJ3bu3ImMjIybQihvR1isEhMTg02bNqFZs2YkML7JuXTpEh5//HFs3rxZW3bkyBGPv8N0Op2IiopCqVKlUK5cOVSpUgU1a9bEnXfeifr166N+/fqIjY0NWa5jx461Fffaa6+FLAei8KhevbrPmIsXLxZAJkReSJKEX375BWvXrsVbb72FvXv35msCztTUVISFheHEiROoWrVqEDP1TGZmJg4dOoQvv/wSmzZtwt69e5GVlQXGGCRJQo0aNdCxY0dN6nr48GGcOHECubm5qF69Olq0aIGOHTuicuXKIc/1ZmP16tVYuXKl7fhff/0VDRs2DGFGwOLFi23F/d///Z+bgPvChQsYOXIk3n33XVSrVg2HDx8OWl6vv/46SpYsmefEjCpr1661VSfnHF9++WWREdX7O5kLQQDA6dOn0bZtWxw/ftyvcn379kXPnj3RoUMHhIWFhSg7giAIgiAIgiAIgiAIorjBxnzSWfsNR407yqBStRIBV3bl4g0IAPFlgvPB82BCuQUG5RYYlFvgFOX8KLfAoNwCg3ILDMotMCi3wKDcAqMo5wYU7fyKcm4tKr2FuMiKhZ0GQRAEQRAEQRAEUUiYhE8mOai6zBLvRfLoJm/VXpvLGuWtVskjF1wXtgouC1qZgBCAAAcXQl4OIT+HHFMxtpJfgqZTp04VyAfA3nnnHYwZMybo9fbu3dvtw0adOnXCf/7zn4DrvJBxHl8f+gqMSXAwCRKTFCmuBAdzwKF8lyQHHJITTuaEgznglBxwMKf8XXLCqa6TJDgkJxxwQGIOOCS5TqbUw5gECUxbJjFJkd+qz5n2mmmiRWZYzjRRrlGypUZZTW6qcNcUqyzTCvqJgzn8L0QUOp07d8bGjRvzXU9sbCySkpJQs2bNvAODKNVmpmUBSLUt/bInqbZatzq5gfzdrB4UEKZ7BwPkvkLpAxxK3+EPuTwXuTwXOTwHOa5s5PAcW+WYahXWXsgZmZ5pckDo/Yeht4DWP+hljSJurfdRlxnkr8zQrt5DqenIrTJFaOjWD1lEydb7mL/iQRKoFiyehPeGlbbLFvR4S9Vpc038yRHuiECkk8Ta/pB0fg8uZ16CxBxgYPL4yDB+ckgSJDggSfJ4Rx5DSZCgxkhgyuQDEhxgDNpkBH/u/xPbf9qh9S8MDGFhYRg4eACY0rdKhn5MCdP6O8C9P/rtt9+w8LOF2LBhA44eOep1u0qWLIkHH3wQffr0wcNdHjYJegKRQQsBNH9xNk5duC7nyhwAJGW7HICyH+RlDjA4IUvGHcpyB8CcYMypvWbMKZeDul6Sy7tykbrtn7j+1zqPucTW7IQKHWZoe0e7qJi63wz7zHAPyDi9HafWPmWqq2Klijh6/KgSau7bTeNL6M3YhYFBghS0Pv1WvDf4Kww5ePAgmjRpgoyMDK8xCxcuRO/eve3n4K8J3QMBCdjz26bN86UgJ5VRqxo69EXMmjXLZ25hYWFIu5FmGG+5Hw3tPqneX9WxrgAyszJRtkRZW+dRlSpV8NMvPyG+VCmLyFtvybo9WrWGfVStTLU8zz8AuDPMifmly6LbhfNItchEPFGxYkUcSD7gNq5Vmzb3XcbxrTqpjHH8bB3jqvV4GeNayO8YF7B3br711lt4//3384yRJAkul8vv9vNi3LhxGDVqlF9lGGNYt24dHn744aDmUlzgnGPp0qWYNm0akpKSkJWV5TVWkiTExMSgbNmyqFatGurWrYtGjRrhvvvuw5133kmywZsUzjk+++wzTJkyBQcOHMiXDExl3LhxGDFiRBCyIwiCKDokJyfbmvSpTJkySE1NLYCMCCJ0zJ07F0OGDPG73Jw5cwIqV5C0bt0aP/30k8+4rl27Ys2aNQWQERFq/vGPf2DatGlBrVOSJERGRqJEiRIoU6YMKlWqhOrVq+OOO+5AYmIiGjdujPLlywdUd9myZX2KkyMiIpCZmRlQ/UTRZunSpejZs6et2MjISKxevRodO3YMcVaEL1JTU/HGG29g2bJlSEtLC7geh8OB4cOHh2SCuEuXLuGFF17Axo0bceXKlaDUWaNGDUycOBFPPvlkUOq72UlLS0NCQgJu3PA8gayVGTNm4O9//3uIswLuuusu7N+/P+Tt+EOPHj3w5ZdfIjMzE1FRvj/vFxkZ6XO/vvTSS5g1a1bQ34/OD9WqVfNbjkzc2qSkpKBNmzY4dOiQX+WuXr2KEiUC9x0RBEEQBEEQBEEQBEEQtybvzn4IzmBWePTPi2ACiL+vSjCrDQqUW2BQboFBuQVOUc6PcgsMyi0wKLfAoNwCg3ILDMotMIpybkDRzq8o55ad7QLImUEQBEEQBEEQBEEUCmblFGPMXZbiS7olBG7k3EB0WHTw07uFOHT5T02epYmujHIsT9JB6KsAqyCLaaIyowPLKqO1CrKY2jDc13ls1K0sQXiHcx4UqTYgfxCxX79++PHHH+FweJGsFyWpNuxJteX1qmzQqOdVJzkQisAVCHOEI0xywimF+dhQ3zgVKXek8kalEBxZrixk5mYi05XpUaTFwOR81f6AC62rkrdflv1BCK1vE/JKCCZ0saowKrSFHAOhLTMqEvVlqoyRgQnVyq0eHaUnE0JxditybSG0+xxTd6IBNc7ba19o9RJFGk/XdV4xxkBN2OlJqq3YL02yUPXkNl73wnRVA2CIcETkf8NuMaqXrInUG6kQQpaW6P0IADCAy9/AAUgSIDggGMBksTmEgAMcAhI445CEBKG8viPxTtRNrAswpk1CAqhdvPK/MPRJFmEqBCCYul5e3qBBAzT8sAGmTvsXUlMv4tChQ0hJSUFGRgbCnGGILx2P22rdhttq36YJKK39j799EgB8u/svnLxwVZFgKyerKV99vOiOLgnXX1se2iQrAJwRKNfmfcTW6oSz377oVtuNMzs9t+FxHKvjynCXj6WnpSv3Q+bxuyF9w9jXj/7ccvzyg3au0P3BK3feeSdmzpyJAQMGeFwfHx+Pxx9/vICzKroUhlRbQGD6jI/w8ccf+2w/JycHM2fMxNAXh8J6R3Ub/zL1ldDGyBHhEahRowaSk5N9bIg8YdfsmbMxfNRw/b7rqR3zN9OLvXuSfEq1AaBVeCRiJQnryyWg+bkUn/Hnz5/XMpC7Xn2yF/U+YuxdTbuVAUwoY2IP9xShvE/gdYxrIb9jXLlN3+PcXbt2+azH6Qzqn9wDAEaOHIkKFSpgyJAh4Dak54C8PU899RSuXLkSkpxudiRJwtNPP42nn34aAJCdnY2DBw9i3759OHToEIQQqFevHlq1aoWKFWkC+eKIJEkYOHAgBg4ciCtXrqBVq1b4448/8lXnyJEjUbt2bZJrEQRRrHj99ddtxQ0cODDEmRBE6Bk8eDAGDx6M8ePHY+TIkbbLPfvssxg7diwWLFiAtm3bhjDDwLh27Rp+/vlnW7HTp08PcTZEQfDpp58GXaoNyL//zMjIQEZGBlJSUjyOnxljCA8PR2xsLEqXLo0KFSqgWrVqqF27NurWrYuGDRuidu3apgmKDh065FOqDQAtW7YM6vYQRYcmTZrYjs3MzESnTp1QqVIl/P3vf/ervyaCS9myZTFv3jzMmzcPX3zxBd5///2ARMYulwvjx4/H+PHjMWbMGIwaNSrf72UdP34cL7zwAv7zn//Yfi/NLseOHcNTTz2FQYMGYe7cuUGt+2akY8eOtqXaLVq0KBCpNgBb95WCQpIkvPHGG5o8ftiwYbbKhYeHe12XlpaGVq1aISkpKSg5eqJfv36oW7cu/vvf/2LlypW2J6WLi4sLWU5E8ePChQto3769X1Ltzp07Y9WqVYiIoL8/IQiCIAiCIAiCIAiCIAKD/qKWIAiCIAiCIAiCIAiCIAiCIAiCIIiQwcDgJnjUV4a4cWYxPMEgbJIdhQCQnpPut1jbqwg3iBg/eBrseq3556ctLlw4dOlPTRIrAEiqpBCqiI8Z3YP6cs3Gpay3LPN05mh1CABMF2R5FGUxtydynFD8lP5urKUO4tbi66+/thXXpUsXrF+/3mfczz//jClTpmD48OHuK0MiFTRXbFuqbZTvempDmIWC7lJtXRPolJwId4QjLAgy7bxgTEKkMwqRzih5AoXcDKTnpCPbla3HGEX9qucaDEwY9baq3FqVYSs6baH0T0yWCkpMUneThtwlqhJCVUAowATT+kVV4K3JB+FJPJiHXNsCybWLAXlc296k2nZuR9r1rJxmDPJ90OjON121qmhbeLjWlVyEEIhwhBeLcyYjIwPfffcdfv75Zxw4cED7UHZ8fDxq1qyJpk2bonPnzqhQoUJQ2isVUQolwkvgWvZVRZ4NeOr4laEOBGPgysCVgYGDA4zBIQQYuHIsJUXOrEv69SNmHZErEwAox06L0cTV0JZb+6Oy5cqibLmyprGQnf7I27K8mLXOKDlVRNhMr0Ob4EB7mP/XB59e2vQg5Y6u2gYJD0zA+c1vmpa7sq4i4+TPiK56vykl72Jv+bq7dugrt+WVq1T2XMBjioFLsm2XNQj0vdZF94c86devH3744Qd8/vnnbutGjBiBqKioQsiq6FGQUm3zMrnipKQk1K9f30cjwPSPpmPoi2YJiKdJZdTxsjDFCLz/wft45qlnfLYDAOvWrMPwUcOhTnSg991K/y84OLjbvlNfzZr+sa12/hYdDQEgUpLgBEOuj50pOSRtnKoOFpQf9xWYIt1WxreG/tYyVYxhmVrSMKYtQnLt69ev+6wjOzvbZ0wgDBw4EImJiWjXrp1tWU16ejpGjx6NCRMmhCSn4kR4eDjq169v6/onih+lSpXCvn37sHPnTtx77735qqtv377o3r17nvIjgiCImwXOua33ryVJwpgxY0KfEFEk2LdvH2bMmIEtW7bg6tWrSEhIQLVq1fDYY495nUzqZmPEiBF47bXX/BK1nTx5Eu3atcNDDz2ENWvWFKnJbcaPH29LhFi2bFlUr169ADIiQk1h9slCCGRlZSErKwsXL17E4cOHPcaFhYUhOjoapUqVwokTJ2zV7fH3pESx4LbbbkNUVJTt9zsA4MyZMxg1ahSOHz+O2bNnhzA7wg7q5GWnT5/GsGHDsGrVKr+OqBKt9gAAIABJREFUp8qYMWMwbtw4NGnSBEuWLPHrvnTlyhVMmDABX3zxhe1+JT8sWrQIc+bMCdnfa90MrFq1Cjt27LAVGxUVhe+++y7EGemE6j1afylfvjy+/fZb03uOS5YssVW2VatWHpdzzlGnTh2cPXs2KDl645FHHsETTzwBQP4ZoEuXLrauLXlCToLwzcWLF9GhQwe/JmVo3749vv76a5JqEwRBEARBEARBEARBEPni1n1nnyAIgiAIgiAIgiAIgiAIgiAIgiCIAsAP+7C3UKv7KI8qdc9THgI9mKXIma5M5PIcOxkCAKpUqYLc3NyQP95++23bOfnDwoUL3dr65ptvAq7vr8t/IcuVqe1z/X+TtlYWeTJFgahKt7U4pog+LXJELZgZRGPQ11n0iZ4wCrd8CQGN9avFrOJuUx16qlp5u1/EzcfixYt9xpQoUQLLly+3Le16++23sXfvXvPCfEgFzTpro1TbKuNzl2oLIUxSbVnIoCgCDdJsDu4u2s1Dqs0FR5gUhtjwOMSExYRcqm2FMYbosBiUi05A2ehyiHBEggt5Ozg4XELdIgEuBFxCWcZd4IKDc3m5vj+EEs+VbQVcgmtL1X2nPRTJIpT/1Rh9mbKvhPG1vgeN+5bBg/gcMJ0TeR5rG9gRcRAhIoBdby3idm0bMZw3Po+zUK99oUm3TcMnIV/r4Y6C+2BjWloaWrRogdjYWNOjd+/eAdd54sQJDB06FOXLl8ejjz6KyZMnY/369di5cyd27tyJDRs2YNasWRgwYAAqV66MRx99FL/99ltQtqdaiepwcQ4Opa8RLriE/lwoIlWX4BCGBxdKHyzUXgxaXyOXVftlrvU5gHbILFJ2pS8Seh3GvsgjxnPIxxjdu+TWN/89eAq/HDwFfUBmXMuUCVjUHIwDMqaPHS3jSreE3crK2xBb40FIYe4i5PNbh0OdDEY9PvID5n6fy9/Tjm5A+skf3epp0KCBrX1gROTxZbdsHgH2cqD7Q57MnDkTjRs3RpUqVXD77bfj7rvvRrdu3fDKK68UdmpFgoKUaqtXtVGqDQCJ9RJRsWJFHw0ByUeTcerkKfP41tiGYfwrlNyMY+Cu3bt6bSchIQHdu3fH2LFjsXLlSiz9YilKRZZCqch4lIqIR8mIUigVEY/4iHjER8ajdFQZlI0qhzJRZVEqMh5x4XGIdEYhTHKCAdiwZoPP7YlkDBWdDnAI/C87y6dUGwBiY2JNY1Z1TCCEOi7m8Dq+Ffpr6xjXiByvyrVDP8bV2/RMYQvwW7RogeTkZL8m8fj0009DmBFBFC9atGiBHTt2oHz58gHXkZmZiRdffDGIWREEQRQec+bMQVZWls+4Fi1aIDrav0lpiZuP1atXo3r16rj77rsxe/ZsHDx4EGfPnkVSUhLWrl2LgQMHIiEhwS8pWlEkIyMDHTt2DFgwvWHDBtSvXx+5ublBzixw7P4eiiaZKR589dVXOHPmTGGn4ZOcnBxcvXoVx48ft/V+YlRUFDp37lwAmRGFxSOPPBJQuTlz5uDVV18NcjZEoFSuXBlLlixBWloaPvjgg4DqyM7Oxvbt21GjRg1UrFgRQ4cOxblz5zzGXrt2De+88w5q1aqF0qVL44MPPigQqTYAZGVlYenSpQXSVlGEc47+/fvbjl+6dCliY2NDl5CFwh6LMcYwYMAAnDlzxjTGOnfuHC5dumSrDpfLhX//+99u2/LLL7+EXKoNAK1bt9ae16tXD8ePH8ddd93ls1x6enoo0yKKCVeuXEHHjh3d/w4uD1q3bo01a9YU+u9pCIIgCIIgCIIgCIIgiJsfEmsTBEEQBEEQBEEQBEEQBEEQBEEQBHFTwhgzS46F2xM91qCXVf9XyzMA17KvhzDT4s3e879B9RoyVWaoHRujKls3cupqaab4D63SbF25rWE4rB69a4a6tdd2XFvkCCRsIITAqlWrfMa1b98ekZGRWLhwIcLCfAuks7Oz0bdvX11kkk+poBGzVFuv2JtUWy2kPpcFd/BcDnATaFul2gICTsmJuPA4RDmjILHC/xOVCEcEykaXRfmYBIQ7wk2iWq5IaoXhoS1XZbecazJBrgq5hSzYVmXdmmDbICGURbfctG9MQlt4Fg/almtbzptgyLUL6kHYwyoMtT6zxhhXu8m0tfPHEKOehcJcVqvXdLzklhySs8Cu69zcXPTo0QO7du1Cenq66ZGZmel3fZxzTJ48GXfccQdmzpyJtLQ0W2VWr16NRo0aYfjw4cjJsT8piycSYsojTAqTRf6Ghy73l6XbQnCDcFuYBdtCFmzrPQyU9XqfovU1ykMTbwPm69AwYYmKVcisnjPWc8pUR5Au64nLfoIQxslIjCenOkrUzz85SlImYrHGGV4ztU6m3QP1OpRxqTMCMdXbuuWUm3EBF7aN0WSwciFLfso4+Mbpn5Hy/Qset23AkAG294Md7Eq2bd0LfIxDqN/2TmxsLH755RecOHECf/75J5KSkrBq1So4nc7CTq3QKWiptr7Mffw7ePBgH43JjHhzpKmcR6m2Np5R+mX1ShQC7014DwDgcDjQunVr/Otf/8L+/ftx7tw5rFq1CqNHj8ajjz6KxMREW5MuSUxCmBSGSGcU4sLjEB9ZGvERpfH1119j6NChqFy5steyt4c5tbvAm1eu2Nr+Bo3uMY9rDZPCAAKCabptZYllfKu+tsi1DaNeZXfqsQUxxjW2aaV58+a2ytuVowRC+fLlcfLkSTRt2tR2Lv/5z39Clg9BFDdatGiBM2fOYNiwYYiJiQmojvnz5+PatWtBzowgCKLgmTRpkq24QKWJxM0B5xxdu3bFo48+6lNUeeHCBTzwwAPgnBdQdsFl7969qFixIr777jukpKQEXM+BAwfQpk2bIGaWPx577DFbcXv37r1pjx2hM2/evMJOISTcf//9hZ0CEWJmzZoFSQrsd0lTp07FxIkTg5wRkR8kScLw4cOxfv16n5Pa50VKSgpmzpyJChUqgDEGp9OJyMhIxMbGgjGGkiVL4r333kNycnKh/F6iV69eBd5mUeH555/H1atXbcX+7W9/Q9euXUOckZl69eoVaHtGSpYsic2bN2P+/Plu/dq2bdts17Nx40YMHDgQsbGx+Oijj7TlP/30U9By9UZkZCQSEhLcltuZ8DEjIwNHjhwJRVpEMeHo0aOIj4/Hr7/+artMy5YtsW7dOprUiyAIgiAIgiAIgiAIgggKhf+pRYIgCIIgCIIgCIIgCIIgCIIgCIIgbhnsSKPc8PQ5KaZLmvOS+Bk/zCV7npn+HLrfKSMnDS7h8j+3W5xT10/hwo3zugib6RpDACZnoS7aNosNmUFMaBZwG88VRdTN4PYBPU3IbRCtM+W1Nc4EeQEJP1i6dKmtuD59+gAA7rnnHrz77ru2yuzduxdjxozJl1TQKtTMr1Qbwqypy0sqqIqhYRC7SkxCTFhMkRFqWwl3RCAhujzKRJWDxBwmYS3nqrRW02trcmxZri0LbnWBrS7YFlwosYqI0CSRBnTtoCJjhLYD9SOYh1xbCM/iQf246dsYDPEgUYDYPDzGbiLPY6pdqmYxpdY36H5Lcz2KUV8YljPo56dRmhnuCLeXdD4RQuDFF1/EN998E5T6srKy0KNHDwwbNiwgKbcQApMmTUL37t1x48aNgPNgYKgUW0kR9rtMIn+hyLWFRbqtire5oU9yGQTbxj5GFW4LDr3PkrfA8szaDwnDCaJss0mCCusQTdsvxteeyua1zMjW349h2x8nDQ1YH+Y9qQzyLfGWRabc9LGoPuY01xvf8AUwyV2IfPWPz5Ge/G2e+fPcG0jZ/CoEz3Vb1/3R7mjVqpVhzOrHz0ZGr63XkLwF2z4F3Nbj6ymE5NqEHxSOVNtcsTHmjTffsCXy2bhxo3t54/hXXe420Yz8f4+ePbBw4UKcOHECW7ZswT/+8Q/UrVvXZ7v+4HQ40alTJ0yfPh2nTp3C5s2b0a9fP0RFRZniBsfGQQBYlJaBCy5773kMffVFTR5unL6BWyZIUSePUfeSem8SnOtjWtNkD+79kM8JZCyESq49YIC9SQ/mzp3rd3v+4HQ68d///hdlypSxFT9ixIiQ5kMQxQ1JkjBx4kSkpaXh8uXLmDNnDu69917b5XNzc22L+AmCIIoqR44cwdGjR33GlS1bFq1atSqAjIjCgHOOZs2aYd26dbbLXLhwAU888YSpjv3792PJkiWFKtj77bffULFiRUiShIiICNxxxx145513NJH0rl270KRJk6BNjrF9+/YicW0sXboUJUqUsBWbmpqKBQsWhDgjItQUV5HlyJEjCzsFIsSULVsW/fr1C7j81KlTg5gNESwefvjhoF6/LpcLWVlZSE9PD1qd+aVVq1Y4e/ZsYadRoBw/ftz2+59lypSx/Tc0weSNN94o8DYBoGvXrjh//jxat27tcf2ePXv8rjMrKwsvv/wyHn30UQDA7t2785WjHbxN1HHbbbfZKt+wYcOQTj5J3JwIITB//nw0aNDAr3JNmzbFN998g7i4uBBlRhAEQRAEQRAEQRAEQdxqFL1PLxIEQRAEQRAEQRAEQRAEQRAEQRAEccuiSeaYd8OWp1XmeOY5zur7E6oImkEIgWtZwflQ9a3E7pT/wio61NXZzPQcUI+JWSRo1msz+ZiYxIeG1wb5IYMe6O10UZfrx1xoyxnTZd2mMoHI34liz8qVK23Fde/eXXs+fPhwtGzZ0la5iRMn4ueff/Ye4EOqbSTfUm1LjV6l2sYIRfTKwBDhiEBMWAwczOE96SJCdFg0KsVWQmx4LDhcstAWulRbGMW2ypcsFeQQmghXGGKEJrBVRYPC+KUICI3yQX/k2ipW8aCGD6EtybVvTjwfN5Z3jPVcMMgt3SXD1utbiTOIloWhiCrULyix9pQpU/DJJ58EpS7OOfr06YPly5d7jalSpQpatGiBZs2aISEhwWvchg0b0Lt373xJhivFVQEXLrg4h4u7lD5Hl/O7ONf6GVW0LTz1LVD6HQhwoUj/oQte9YkArKJ/GU3Qrwr8dZO/2x0BgN7/GL6byEdXw4XAmM9/UNqR5MrU8aNxwhxIyFu4DXjvIFUbOPS61eVKG2ElaiK+/kCPOab88DJy005bmtTHlFeSZiM3zV22UCq+FMZPGu+xTq9pwzA2VTdTWB4eMJ4dea33stInJNcm7BBKqbb1HGYAfvstCRMnTsKw14dh0KBBeOyxx9CubTs0a9oMiXUTUaN6DZSIK6HJ1fKCc33cp2wMfEm1ueBwMAeiw6IRFx6HPn36oFKlSj7bChZt2rTBZ599hpMnT2Ls2LEoV64cYpmElhERuM45Pkqz935HnTvroNUD92kTOghuuA+p9x8Pgm3rpA3CtMx9jGvce7bk2qanwZdr16lTB5GRkT7LFZS4JSUlxVZcUlISzp8/H+JsCKJ4UqpUKQwZMgTbt2+Hy+VCfHy8rXIHDx7EF198EeLsCIIgQsewYcNsxQ0ePDjEmRCFxd69e+FwOAIS961cuRJ169ZFyZIl4XA4cNddd+GZZ55B7dq10aFDh6DJq+3AOcfQoUPRqFEjpKSkQAiB7OxsHDp0CO+99x4SEhKwYMECtGrVCjk5OUFte9u2bZgyZUpQ6/SHyZMno2fPnn5tl9PpPoEccXORnZ1d2CkEnZiYGLRp06aw0yAKgPnz5+Pll18OqGxKSoqt9/OIguf999/HpEmT4HAU/b8JCIRt27ahUqVKiI2Nxb333ovPP/+82J+LnTt3tr2NGzduLJTxRffu3d0mlwwlUVFRWLlyJdasWYPwcO+/G09OTg64jdWrV2PcuHG23xMOlBYtWqBXr14e1zVq1MhWHdevX0e3bt2CmRZxk5OSkoLu3btj0KBBuH79uu1yDRs2xMaNG1GyZMkQZkcQBEEQBEEQBEEQBEHcapBYmyAIgiAIgiAIgiAIgiAIgiAIgiCIoGAUEtvWGqlOV2YVRHquhIG5L/ZSh1k2x8yxJjmfbNi+nnMNLuGym/ktz6nrJ3Hm+mnFR2jWaMuvFf0108WHqsxaizQKEplZi8igx+oxHo4xmHZcvcnbrEu9nZ/C8kITvZNs+5YmJSUFK1as8BnXtWtXSJL+ZxgOhwMLFy5ETEyMz7JCCPTv19/zB4388MTZkmorgV6l2h6kdR6l2opwVRVJS0xCdFh0gcl2gwVjEspElUWFmApgTIJLcLiELNnmwgWXKhU0SrYVgSBXBLhcE9bq4m0IAc6FImXkJumgUT6o1uFLrq1SGOJBIsT4EIeqMC/LvZY1XOPKAuVc0dtVr2i3u5yhjLBIMAEBpyPMZ/vB4KuvvrItfLLDpEmT8NVXX7ktdzqdePXVV3HkyBGcPHkSO3bswK5du5CSkoJff/0Vjz32mMf6vv76a0yfPj3gfOLC4xATHquJSrX+BwahvzD0IUp/woVBrK1NBCAAJVY/Q3QprHrsPClNBYQ+LDYPxjSM9xWhPBWWfkoTdBvlz8bWDP2U8PL12cY9OHDsvFJeAIKZJNIMEsAkQ366WFsetxleg0H+80hJea2OSaHOsmIcZRoTBgCUavh3RJS72+24CZ6DM9/0BwRXSuo/Z+Smp+Dyb7PcygDA+o3rUb16dTchrenBva8zpZqXT9yabx79RX7uCSTXJvIilFJtlczMTMyYPgMt770XUVHRaNSoEd58803861//wmf//gxrVq/Bli1b8OvuX3Hoz0M4dfKUbSlIWJjhPmcRaFul2gICEmOICYtBTFgMnFLB3CO9UaZMGYwePRrHjh3DwsmTIJUsidcvX0aujWuWMYbZC2cbtkyfbAbq2BcGwTbM41t9uXnckNcY17ZcOwQTyFj72dq1a9sqt3Pnzrz78rz6cJs4nU706NHD1jYEc6xEELcqkiT5Janv06dPQDJSgiCIwoZzjm+++cZnnCRJeOeddwogI6KgWbt2LRo3bpyvOg4ePOhRoP3999+jZMmSePHFF5GZmZmvNnxx6NAhVKtWDTNnzvQ63r548SL69++P3NzckOQwcuTIAhWJq/z4448YPny43+WMk8ISNydpaWm24qKjo02/qyzKPPDAA4WdAlGATJs2DTNmzAio7L59+4KcDREsXn/9dRw5cgR169Yt7FRCRnp6Onbu3Im+ffsiKioKM2fO9LuOK1eu4IsvvsDgwYPRv39/bN26NQSZ5o+xY8fi4MGDtmKffvrpfI8p88OcOXMK5F7XunVrnD9/Ho8++qjP2GbNmuWrrbfffhsNGza0FRsbG4vo6Gi/6i9Xrhx27Njhdf2gQYMQERFhq65t27Zhz549frVPFE/WrFmDevXqYe3atX6Vu/vuu/Hdd9/ZnuiQIAiCIAiCIAiCIAiCIOxyc/yWlCAIgiAIgiAIgiAIgiAIgiAIgiCIWxKjR9mz3FiYnnkSIWtuQMbMFUKYBHxJ/0vC7E9nBynz4s+O09sASZYYSoCyG62mP0WgLTFIqlCbmZ1Yujzb/N1zTapDkblJtnVRt3WdRcxtlXPDnI9tmPUlybeLK4sWLYLL5Vu637NnT7dltWrVwuTJk221c/ToUQx73SJF8yHc9STdzVOqbZXQ+5Bqm9qwSLU12TQAp+RETFgMJHbz/hlKlDMaVWKrIMIRLgttOZel2rLGVhFtc00aaPoyCLa5ItjWpINcFw1CE8sKLQ6QD4svubbxWAihPDyIBzWprYFgiAeJwsU8ejHj6Ro3rRcexNludUC5xpXzSb3QmaFKIZRzTxSIQH/79u3o06dP0Oo7dOgQ3n77bbflpUqVwubNmzFlyhTUqlXLtI4xhoYNG2LFihWYNm2ax3pHjRqFs2fPBpxX+egKSt/h0iTaXBP8q0JOfTlXjhPnitBfE7xycKH2J9D6Z329VYBtOa+0uvT+RXlikZ+a5dOaXNuONNTHiZhyOQ0ffLnFUkCftMUyglSWm0Z6yhhQ8lDG2jEKvQ7DIu30BwNzhqPCg57F6dlXj+Jy0hy3eq8fWgmee8MtfsXqFWjQsIGWmvXBJOa+3EJ+BK3WMYN1XaAUR7m2NhFQIT4kJuX7URh5q4RSqi0gcCPzBjp06IDYmFi8/PLL2LXrv8jKyrJ/kG0QHqbc59Txr+aHVsZx6oibMUQ5oxATFgun5AxqDvklOjoaj736KhK3b0fTQYPgcDh8lmn1QCvcUfd2cG4e1xoF2+oEANw4mYNhcgB1JgT5fuS/XDvPMS5gOj+CPcZt3769rbhevXrlqx27TJkyxX1yMQ989dVXtqXxBEF4x+l0Ys6cObZiXS4XWrdujdTU1BBnRRAEEVw+/vhjW2Pnli1bIjIysgAyIgqS7du3o1u3biETTavMmDEDMTEx+Pzzz0PWxhNPPIHTp0+HrH47ZGdno3///gXebq9evfx+P6Z8+fIoUaJEiDIiCopLly75jGnYsCHS09Phcrlw/fp1bNu2DR9//DFeeeUVdOvWDY0aNULVqlURFxcHp7Pw38d48803CzsFooD5+9//jvT0dLz33nsoXbq07XLHjx8PYVZEfqlevTr279+PDz/80DxhYSEQERGBxMREvPHGGxgzZgwaNGiAyMhI7T22sLAwlCpVKuD6s7Oz8dJLL3mdbItzjt27d+Pdd99F586dUaNGDURGRiI+Ph69evXCvHnzsGDBArRp0wZhYWFITEy0LbMOJT/++KPtiXViYmLw2WefhTYhH/Tu3Ru7d+9GQkJCSOqvWbMm/vzzT2zZsgWxsbG2ytiZJDEvXC4Xpk6daiv26tWrSE9Px7Fjx1CyZEmf8ZGRkT4niHM6nR7/3skb8+fPtx1LFD9ycnIwfPhwdO/eHRcvXvSrbGJiIjZt2oQyZcqEKDuCIAiCIAiCIAiCIAjiVubm/UQjQRAEQRAEQRAEQRAEQRAEQRAEQRA3BXlqgKwrvX0W2G6cMcCDRPnSxYtYt3o95s/+Nz6f9zl+3rwNKWdT8Przr6Fbu+54+e8vY+/evb4qv+U5cHE/LmSc1yTXqlZaMgixAYBJJr22vMykylYV2kYxtXLcjKJuxgzrlZqEMIR5OMus4ms1Jhj+v+LnECTyYOPGjT5jypUrh8cee8y0TJUbPPvss3jooYdstTVnzhysX79eqcB7nFUaZ0uqrQTalWqbG3SXaqtREY4IRDmjfG7bzYBDcqJSXBXERcTBpUpsuUuTbLsgwOGSxdlcEYsLq2DbJcsHharflg2BnKsCQoN8EPBLrm38rq6yigcBFIh4kAgSflzntrCcA0aRsnzNm+tXzx9jWfU2bZRYCqjnl1xjqOWhf/31F7p16+Yme8rPh93feustZGdnm5YxxrB8+XLcd999eZZljOHll1/G+++/77YuLS0NEyZMCDivhJjymrxUF/RzTajNoUv+BaD0NYq4X5WdClltKnceRtGpvMx0Hph6E71v10TagLu/Gl7OR8/zmJgF/263E+/n9bDZ/8G1jCzIo0KrHFsZCxomZAFUibZkeQ3T+NQ8TYvRZm3aQG1DGPRqnDEVEFe7m8d8L/1vKnLTTuuFGUPWlcMeYx96uLNmjNXGscp3rw9VRusBo2Q7T5mSdf8bzgc7y+1QHOXaROCEWqq97edtqFC+An784ceQnnv17q5nHv+qGSj9NQCEOcIQExaDMKlwZTG+iIyPx6xZs7Bjxw7Uq1fPa5zD6cD0edOV+5FQxrr6uNYo2ObK5A3qvUvdUxyqdFufQEaN8WeMq762jnEB2JpAJtD+7IUXXrAVl5ycjNWrVwfUhj9UrlwZiYmJPuNu3LiBxYsXhzwfgrgVGDJkCCpUqGArNiMjA23btg1xRgRBEMHF7gSQH3zwQYgzIQqa7du3+3z/K5hwztG3b18899xzIak/P5PcBZMtW7b4Dgoi06ZNQ0pKit/lxo0bF4JsiIJk0aJFtuKMgsLY2Fi0bNkSzz33HKZOnYrVq1dj9+7dOHHiBK5du4acnBzk5OTg999/x+eff45Ro0ahR48eaNmyJW677TaULl0a4eGhmWAzLi4Oq1atQqtWrUJSP1G0iY6OxltvvYWLFy/ihx9+sFXmjjvuCHFWRDB46aWXcOnSJfTp0wcREREF1m7VqlWxZMkSCCGQmZmJP/74AxMmTMA777yDPXv24MaNG9pktdnZ2bh8+TLS09MDnmCAc44HHngAJ0+exKJFizBw4EA0bNgQpUuXhtPpRJMmTTBmzBhs3LgRx48f9zqxTW5uLg4cOIC7774by5cvz88uyBfnzp3Dww8/bPv99o8//jhk9wd/aNCgAc6dO4clS5agS5cuqF69OipUqIB77rkHL7/8Mn7//feA81yxYgXq1KnjV5ny5cvblnDnB8YYJEn+JWb16tVx/vx5DBo0yOv5XLp0aWzduhVVq1b1WfeMGTNs/y5+7ty59pMmihWnT59Gu3btMGnSJL/L1qlTB5s2bQqZFJ8gCIIgCIIgCIIgCIIgCn9qYYIgCIIgCIIgCIIgCIIgCIIgCIIgCF94+gwP01XLQpE0qd5HYQpj+OvwX3jtxVfx312/IPNGptdmcnNz8fzzz2Pbtm3By72YkZmbiR2nt4ExXYzNDKJCphwXicmabcbkD/XIEmw9RmKSXof6XJKMNcmyLUldIuQ4NRGlrADABMAkPQvVvaXKtI1SbgDyCcIM35UYg1PR4znnUeBNFHs2bdrkM6Z58+aIitLl0sYPHjLGMHfuXNSpUwfp6ek+6xo8aDB+//13lC1b1uN671Jt4ytLnHKue5RqC3ONbnI7VQAN43/ysihnVMgFuwUNA0P56ApwMidSb6Qq3lVJ7meEkPsKpS+QFPkrU5W2DJAEAxdc7i8EAxgH10SwEjg4JNXYqu14DsYkqHJtiUmAYBBMPnBMyJNFyIJB/buKtlwIpV1tY0z9nLdyRCERgPPRWsTTda7h5V7msU5N9G4WaevufX29U3KG9LxJTU3FQw89hIsXL5qWv/766zh8+HBAIssTJ05Usd89AAAgAElEQVR4/FB637590b59e9v1vPnmm1i1ahX+97//mZbPmzcPY8eORYkSJfzOLT4yHg7JARd3AQCYYAC43LMwBiaU8Y7gEMpYRUCC+ooJIfcVgkMwQMABAOACSpQ8y4kcx0z9hTwmM+cjIMCEMiZiAkx+YhGZqjcVvzfXq1R30aYkfP/rX9Al2bB8z/u5PtmLpSFVnq2FGoXdytYIS3kGeQcqrx2Rnj9ELngOTq15AjV7bddjw0t6jJ398Ww8+9yz7tepD9QxsHmh+2Qx1nGHoQI91ig/10YN5mQCvS9o9x/iliaUUm1AFqe1b98eOTk5fuXlL4wxzJw90yCAVmTNikyaMYZIR+RNNwZu2rQpdu/ejZEjR2Lq1KngnJvWP//K84gvUwpcuKD9XC8YGLj607gy7lXGpYIrrxg449p7AlxAiZEAYR7jMqUOb2NcFWUxBASOHD6CMe+8i++//x6XL18G5/I4OyIiAjVq1sArL7+CQUMG5bs/y8jIwJYtW8AYsyWRGTNmDLp37267/kB577338Pjjj/uMW7RoEfr06RPyfAjiVmDOnDno1s3zxCpW9u3bh6VLl6JHjx4hzoogCCL/HD58GMeOHfMZV65cObRs2TL0CREFxoIFCzBw4MBCaXv27Nm4fPkyli5d6rYuMzMTW7duxfHjxxEbG4syZcogPj4eZcuWRbly5fIUE4b650K7XLp0CZmZmYiMjCyQ9gKZ3K9Zs2aFdvyJ4MA5x7PPPmsrtnXr1n7V7XQ6Ua9evTwn4uKc4/Tp0/j111+xf/9+HD58GMePH8fZs2dx8eJFXL9+HVlZWW7vM3iCMYannnoKixYtClhoSxQv7ExuDQAOhyPEmRDBIjY2FgsXLsT8+fMxYcIETJs2ze33fcHA4XDgnnvuwYQJE/Dggw/6XT46Oho9evQIeLK6tLQ0VKtWLaCyVnJzc/Hkk09i2LBhmDhxYlDqtAvnHE2aNEFmpve/oTNy1113Fbn3IJ9++mk8/fTTHtclJCTg1KlTftf5119/oWHDhn6Xmzp1KoYMGeJ3OX+wSuvDw8Mxd+5cfPLJJ1ixYgWWLVuG8uXLo0OHDujYsaNfsu/Y2Fjs3bvX1rmdmZmJ559/HhkZGcjKykJmZiY452jRogWefvpp1KxZ0+9tI4o+3333HXr16oXU1FS/y9aqVQs//PADKlasGILMCIIgCIIgCIIgCIIgCEJGKuwECIIgCIIgCIIgCIIgCIIgCIIgCIIonnhTEXmUHBvXa1K7PCRIZpOsVq9BKQchBNauXotHOnZF07ubYuvmn/KUaqts374ds2bN8hl3q/Lzqa3Iys2EaijU1IaMGZYpMm1Ndmj+kozCa2aMMuoRjesMy5Q6wPRIWcalw5i7KBIGobC83iyJFDCfm5qUmySBtzR2PxA0evRo7bknEVvFihXx6KOP2qrr3LlzeP6F5z3Wk7dU20tcvqXaQo4XshCPCw6AITos+qYTCvpDmaiySIhOgIu7wHmu/F244AIHFy4ICLgEh0vIr7mQhYtccHBwcCG0/SW0/cghlP0owOVlijRQqHJuQNnHQhc5AlofZj1GQigPCFl6KIR2jNXn5tPBfLZYXxNFA+NxsX0XUl276rliuM5Nkmyo55Vwr1vrVISbZFvNKiyE131mZia6d++Ov/76y7T88ccfxwcffBBwvYsXL/Yo9nj11Vf9qsfhcOCdd95xW56eno4VK1YElBsDQ+nIMlofwYULQghwcKXPkPsLzo39CVf6Zw7B5WVyn6Mcd7UP0c4kub+BMJwf2v/q2WDpDzw4qvVy5nXC0j8Bel/kqZD1/vbnyVSMWbBJa0gbERqk2MZRolGMrU5zAGVCF3mJpIzfJOiibkN5dcwqhHJdqOJt5acJocQoyzJT91u3WiM37SxOre+N3OtnAQhEV/Usrxn+2hs4evSo1jcLrjzUfae+Vu65Wownuava8StHzbRr1Lqs5byI9j3dAwK9L9gR0RLFl1BKtdVeql3bdgUiTxv87GBUqVJZk2pzrS8GHJIDMc6Ym3YMHB4ejsmTJ2PNmjWIj4/XlidUSMCro/+hjGmVcaxy33FxdVwrIAzrAeVeBQ7BhTb21e4wyj4T2r1LF5Rbx7icc5w7dw57f9+LTd9twssvvYy/dX8c4Y4I1L0zEUuXLkVqaipcLuUeyTlu3LiBA/sP4P/+7//QtElTXEi94La9dvqz7du3o379+oiLi8Ozzz5ruy/bu3cvrly5Yis2P/ztb3+z9Z7E77//HvJcCOJWoWvXrujYsaPt+Oeee86WRJAgCKKwGTZsmK04u/JW4uZg2LBh6N+/f6Heq5YvX47ffvsNPXr0wF133YVKlSqBMYaoqCh06tQJzz77LHr16oVOnTqhWbNmqFWrFuLi4vDAAw/g2rVrHuu8evVqAW+Fd06fPl0g7aSmpuLcuXN+lWnZsiVNJF0MmDdvHm7cuGErtlevXkFvX5IkVK1aFd27d8eIESMwf/58fP/999i/fz/OnTuHjIwMuFwuXL58GZs3b8ZHH32EoUOHokuXLmjQoAEqV66M2NhYVK5cGbt27cKXX35JUm0CgPy7dbu/95Ek0iDcbDidTowePRqpqalYv3497r//foSFheWrTkmSUL9+fcycOROZmZnYvXt3QFJtlVmzZpkmTi9sJk2ahHbt2hXouO2RRx6xLZ6WJAlr164NcUbB5Y477gioXIsWLQIqN3jwYCxbtiykkwF4k147nU706NEDK1aswKxZs/C3v/3NL6m2StWqVW2/L/bJJ59g4cKFWLp0KVavXo21a9di1KhRqFWrFmrXro29e/f63T5RNHG5XBgzZgw6deoUkFS7RYsW2Lp1KypXrhyC7AiCIAiCIAiCIAiCIAhCh36jRBAEQRAEQRAEQRAEQRAEQRAEQRBE0HCTZvtT1pMsSJj92qqY2S1I9cUqwfv2/o4OrTugT48++Hnrz37n8sYbb+DIkSN+lyvuJF89gkOXDgIMkBQ5NYOkiLIZJAZIRnE1AIlJYIrs0LicMWbSHGpOQGYVcUOLV57I31URolZW+T9PIbv7Oo/RfnoB83PeE0UTIQTWrl2LcuXK+YyNiIhA48aNtXLeqFSpku32VyxfgSVLluQZo/tK8xAlC5hP8oCk2sb1coVRYVFwsNB9ILCoEB9ZGuVjK8KlSQS5LNkWXBFtyxJcs2BbFeC6FME21wSEAroYV32tiQZVWS78l2ur6LJt4XbcPcV5e00UVcwHMqDj5mluE8M5qJ5vYPqtUBa2632HI0QyUc45+vXrh+3bt5uWN2/eHJ9//nm+xAkbNmxwW1ajRg3cfffdftf10EMPoWLFim7LV65cGVBuAFA6sowi5ReKnFTvNzgUuamxP+FcVWWrin5NViqXkJfLom2uyPcBY++hivj125a574dB2m86N2CND3izAQDXb2Rh0OSvkZGVA31yFlWcLenfwRR5tirKlgwPFWYqq48JzT8/6NvN9GKqaBuG5fKFgeyLB/LchhuntyF5SQscnl0d6cc2eYzJycnBWyPeVoTdlgc8LBP66FibQMFwHZpQVuoSfON2epClW0Xn+l3GtCwQSK59axJqqTYALF60GIcOHfIvsQAYMGgAPpwxzSTVVrMId4Qj2hldLCZe6tKlC3755RfUrVsXjDHMXDgTnMsSbZc2jjWMf7VxrSrQNgi4Fb22cQIZrkm11X5I72mysrOwZPFidH2oKyqWq4jo8BjEhMegeuXqaNqwKbo81AWfzPoE69ats709e37dg2pVqnl8Dyev/uytt95Cq1atsG/fPr/7LyEE3n33Xb/KBEqpUqV8xpw9e7YAMiGIW4cNGzagZs2atmKvXLmC119/PcQZEQRB5A/Oucf3Rqw4HA7TBJLEzQvnHF26dMHkyZMLOxVwztGwYUMsW7YM+/fvtz123bJlC8qVK4eZM2eGOMP8kZ6eXiDtJCcn245NTEzEzp07sW3bNhIYFwPmzJljK65mzZq47bbbQpyNd0qVKoU2bdrgxRdfxPTp07Fu3Trs2bMHp06dwvXr13Hq1Ck0bdq00PIjihZTpkzBuHHjbMeTWPvm5uGHH8bWrVuRmZmJJUuWoHnz5oiIiLBVVpIkJCYm4l//+hdu3LiBpKQkvPDCC0G5v5UoUQLJycmoUqVKvusKFj/++COqV6+O8+fPh7ytfv362foZQeW1116z/V5JUeH+++/3u0xERASqVq0acJtPPvkkfvvtN9SvXx8lS5aE0+lEREQESpQoEXCdRnr37h2UevLipZdeyncdR44cQePGjW86GTvhzvnz59G5c2e8++67fv8eJSwsDP/85z/x008/kVSbIAiCIAiCIAiCIAiCKBDoN0oEQRAEQRAEQRAEQRAEQRAEQRAEQYScPNVTHjzZ/lRiFFtxzvHPseNwf4vW+N9//+dHhmbS0tLwzDPPIDc3N+A6ihsZOen48fgPsuJPlWNra1VhITM9k9RfSSvyQsbk17poW/4O9bu6THUMKqJBVYZoknAzmHIxnThMbxMwiL49+CDV7D0i9DitvFVUTP7AYsdPP/2E++67D926dbMVHxkZCafT6fNDRJxzv/IYOnQoTp48CcBdemk+6w2yUA9SbU1opzxngEeptqkNVbSrrhdcEbYCkc7IW0KqrVI6sjTKR1eAS7iQK1xwCRdc3AUXz1VEuAbhoCIXFIp4UAhdQCi4C5wry8CBIMm1VaxyXOMx94RfElVPsyAE63GrYkMiClhvN75vONrxdvcFa+1a1ME6hjLCcJ6pvYG6xBkisfaIESOwbNky07KaNWtizZo1iIqKCrhel8uF//3PfUzYvHnzgOSoDocDXbp0cVu+ZcsWuFyugHKMjyyt9BVKDyI4hNpfKFJttS9Xv1TBtia+VtD7bqE9jEfT9IwpcUK+YRij3TAKmz3ECC99U151cSHw/NQ1OHr2EjR5tlGarQqyNVm2+SGPK+UJXMAchiStMwuo40nJ0A40iTXTLhKmXTNqmZzrp8Bz7AuSrh743Ou6tWv+n70zj7Op/v/463PundUYZgxjZyhK9r6+xp61bElUQoskREnxtZZIyqhIKkQS/VApEhFZhkK2xNi3MbaxDDPGmOXe8/n9cfZ778w9dxvb++lx3XM+5/P5nPc959z3+cyduc/PClzPuA4uank634fDP/0AWH9m9edeu797L9h2XPdGsE1y7XuLwpBqA5K0I5CEhYVhzNtj8PnMz1Wp9qqVK/FCrxdQ+4E6WLpoKUIs5mQvdwpVq1bF1q1bMfR/b6D2w7Vglydn0I9lpWW7Nq6Fdk8SRfnnA1GZ2EEb14rKsvx/WloaRg8fhYfuewgxkSXRr88rWL9uPdKvpfstZ+Tm5qLlIy1hF+2mxrn9B/TH+++/79M+fZlUwxP69+9vqt6WLZ5PKkcQhGsEQcA///yDiIgIU/WnTZvmkeySIAiisJkxYwZyc3Pd1mvSpAlCQ0MLISIi0LRq1QqrVq3yuN0333yDzp07ByAi78jNzcXgwYPx2GOPqWVnz569hREZYYyhZs2ahbKvzMxMU/XS09ORlJSEhg0bBjgiorBITk42VW/GjBkBjoQg/MOwYcMwbNgw058JhYaGmpoIm7j9EQQBzz77LLZt24bs7Gxcv34dhw8fxubNm7F06VLMnj0bkyZNwvDhwzF8+HAsXrwYN27cQFJSEoYOHYrg4GC/xxQbG4vk5GS0a9fO7317y5kzZ1C5cmVs27YtYPv47LPP8O2335quHx8fj4SEhIDFEyjefvttPP744x79PrhSpUo+77dmzZrYu3cvrl27hry8PGRnZyM9Pd1nKXaRIkUwatQon+Nzx/79+/3Sj81mQ5cuXXDo0CG/9EcUPqtXr0ZsbCzWrXM9sXRB1KxZE3///TdGjx5Nk/0QBEEQBEEQBEEQBEEQhQaJtQmCIAiCIAiCIAiCIAiCIAiCIAiCKHTyFRnryMvLw8GDBzF71ldo3qQ5alSrgRZNW6BT+05o2awlNq7fqEqvGGPg4OjXpx8+nPih12JDPdu3b8eIESN87udugHOONSd/Q7btpiTB5prMUJCl1cozFFG2vM4gbVPU2bJSG4JaR+pDUXGrem61jOn6kpH7VdSgyn5U/TbXy7/1RlG4lLeZ+tqmq0rkDbzrmDlzJlq2bImtW7eabtOrVy9TUkFB8OxPNNLT09HnpT6wi8Z8lo8PM1+pttLIKMrNpx2gSjm5LHTWqzVDraEBk+rezsSEl0SJsBKwizbYRREi7BAhuhBs2yFyURYT6iSE3K7JcmURqiQlFCXZtg9ybb34NGBybcp1twHGcZM72a36fncl04Ui5IV00eiSiiuJP+daPwKzmBrDecrMmTOdvpBdvHhxrFy5EqVKlfKp73PnzuHmzZtO5VWqVPG6zyZNmjiVZWRk4NixY171VzykGERuB6C8/6UcYVdziyY01aTLIlTpuTr5gbQdXNTOpzJY1p1ZrZ2yrpUBxgkZABOC9/zmJ3G4vhy3jZ27Fuv/OQ5ooz8oQmulY/3UKtp2vYRbX1MSbEtjP51EW+7PIJhWrfNQpdrQ7UtZzr1ywOl1eStvsNvtOJ1y2lBm+DK/w3HUb3Ml31Zem6NkWy/Y1ku28xVs63ApTSe5NpEPhSXVnj1rNi5dumQ+MA+ILBaJMW+PxuVrlzDmndGw2+2YOH4iYorH4KmuT2PlipX4+OOP8eILLwZk/7eaYsWK4aMPPka4NRyiMs4V7bCJ8vhVlO5Bdq6t6wXbyiQxItffq6QJG3JzcjBj2gz8p9Z/UKVcVXw+/QukpKQEND+cPXsW48eNB1DwOPf333/HV7O/8nl/Fy5c8LkPM7Rv395UvcKQqhDEvURkZCR++eUXU3U552jcuHGAIyIIgvCeTz75xFS9O1GWRzgzcuRIbNq0yeN2R44cwQsvvICffvoJFStWDEBk3rNmzRpER0ejTp06KF++vE99+fpZo55y5cp5/Hsfb1mxYoWpeleuXAlwJERhc+3aNbd1YmNj0aFDh0KIhiB8o2/fvvj4449N12eMYfXq1QgPDw9gVMStIiIiAtWqVUPTpk3x5JNPol+/fhg1ahQSEhKQkJCAZ555plAmfREEAWvWrMGJEycwZswY1K9f36cJf/3BzZs30aRJE3zxxRd+73vJkiUYMmSI6folSpTwamx5OyAIApYvX46jR4+idu3aptqMHTs2YPF8+eWXXv+OsVixYti5c2fABcWiKPo8IaUezjlWrlzpt/6IwiE9PR0vv/yy6d9NONKzZ0/s3LkTdevW9XNkBEEQBEEQBEEQBEEQBFEwJNYmCIIgCIIgCIIgCIIgCIIgCIIgCMKv6IWLppVJiuOOMRw4cAANGzREhXIVUKdWXQx+dTC2b9+O48ePY9u2bVi3dh22bd2G9u3ao2rFqti5cxdyc3NQsXRFLFm0xK+vZerUqVi0aJFf+7wT2XImEeczz2lya50wWyqTxIWCLMwWFNE1E6RSJon/mEG4rSkSAchtAL08UfEJqiJFvVRR11Zyc+nkiq4kbozJ/kFZ2s2MrjdmaG+UcxP3BnPnzsXAgQM9FvM//vjjBVdQrmMvrqf1f6zHF59rX5j0Raqtija5czu1PdepVeX/JBk0EGwJRpAQ5PFruFsoG1EOEcFFYed2Wagtwq6ItEU7RNEOuyzV1gTbdlk2yDX5tijLB0VNjuurXFsPybXvHtzKjLWNLhs6ZZx86unF2ZJIWydgljaqN1ZLAEQxq1atwqBBgwxlQUFB+Pnnn/Hggw/63H9+Mtbo6Giv+6xZs6bL8v3793vVX5AlGCxXkMWkok7CL8p5m6tSbU1eClncz+U8oc/oHKKaI/TnVBNqc32O0KEqppm0otSVrgXHyLnhyRM++n4Lvvl9N1xLtXXPENRxp7IMQJ7gRRnTKaJtGXm8KSFN6aKOFZk2AYyWMI0ybz25Vw47xd6ydUu8Pf5tz180gMzrmcYCbyZucRBlGyXbWplyBBUZe76CbYd9Ogr2lTJPIbn23U0gpdqOjB492nxlmdjSsagcVxkPPfQQ4uPj0a5dWzz19FPo178fRo4eiU8+/QRHTx5F6pVUjH1nLJjAkLT/ACqWrYgPJn6Am1k3ERwcjB9//BFdu3b1eP93EowxlIssj/DgIurYVuTaWFcqU9Z1wm1Zvm1X7l2iHSKA1b/+hnbN26F8iYp4Z9Q7OHHsRKHmgxkzZqjLrnJZdnY2unXr5pd95ebmIjMz031FH2natClCQkLc1tu6dSuys7MDHg9B3Eu0bNkSvXv3NlX3woULuP/++wMcEUEQhOccOXIEycnJbuvFxsaiYcOGhRAREUiysrIwZcoUj9qEhIRg586d6n3MarUiKSkJw4cPR6VKlVz+XiM4OBhxcXEoXry4X+I2w9WrV/Hvv/963d5iseCFF17A+fPnERMT43M8jDH8+OOPPvdjlt9//91UvQcffBDbtm0LcDREYXHt2jXk5eW5rffNN98EPhiC8JGJEyfi66+/9qjN+PHj0aJFiwBFRBBG4uLiMHHiROzatQtZWVmoX7/+LY1HFEUMGjQIL774ot/6nDNnDnr06GH681qr1Yrt27d7LYO+XahatSr27t2LpKQkxMfHuxzfRkRE4Ouvv8Zzzz0XsDgiIiK8umfXqFEDZ86cwQMPPOD/oBzIysrC9evX/drn0aNH/dofEVjWrl2LWrVqYe7cuR63jYqKwq+//orvvvvO1O80CIIgCIIgCIIgCIIgCMLfkFibIAiCIAiCIAiCIAiCIAiCIAiCIIhCoUC3FgP+/fdfPN39adSpVQd7du9B2pU0t32eP38ezRo1Q/EiUUhLc1/fUzjn6Nu3L7Zv3+73vu8Uki7vx7+X9gKQtYeM6cTZklRbgCTGVqR+2j9AEBTZtqCTbeue5R5U+bbar1GfrfzPdO5DtZ5eXKxeaEyrI4uyVXTLeqF2fhi+WMUK2EbcsWzYsAEDBgzwqm3btm3z36i/dLy8VkaMGIFDhw6Zk2o77FMvVHbUZOYv1VbkqZpU2yJYEGKhLz5VLhaHIEuQJNaGHSK3OUkHRdEmS7UlMa70LEkKuSLXlsXZIvefXFt/dkmufefijbxWL8t1eta7g6FdK07ZyKEPNRb5ZiyVcwjMv39qtmfPHjz99NMQRdFQPmfOHDzyyCN+2Udubq7LcovF4nWfcXFxLstPnjzpdZ+ppy7CJuZp8mxRyyGSVFsSaSvCbQ5lWckVsoCbK1JtJS8YZdrKuVSfAa2OXs3tKl/oLhxX16rjNei4rDSZ/tNWTPvpT2gjPYu0rAqynaZfgfZnjgLALLp6gjzBi6BbVsaDmnBbgDbZC1Nj0e9DmTxG/1oZctIOOr3O2vVq443hb2DDX+tRrXo15+NUAJkZmdJ7Sn5/Ke9JztQl7X2nvl8d/nGnEminmgEC09pz7f3uSrCt4mKIQnJtIj8CKdV2HNPMnTMXV69eNRVXz549kXw6GXliHlLOpuDosSPYs3c3Nm3ZhBWrfsXC/1uIzz7/DOMmjMPAQQNRvkJ5dfy7ffvfiP9PPK6mSfuyWCz47rvv0KlTJ1P7vtNhYKgQWRHh1nDY5HGtNJmMDXa7XZsgRhZsixC1sSyX1lavXI0699XBC8+8iD27/vF4siJ/kZ6ebhBHOuauYcOG4caNG37b34aNG/S3rvwfPiAIAjp06OC2nt1ux8SJE33bGUEQTsydOxdhYWGm6h47dszrz5YIgiACxbBhw0zV69evX4AjIQqDyZMnO33OVhDR0dE4fPgwHn74YUN5REQEEhIScOrUKVy+fBmjRo1C27ZtMWnSJJw4cQI5OTk4ceKE6Z/XbgU1a9ZEtWrVUK9ePUyZMgUZGRn45ptvIAgCli5d6nP/jz/+eKHK6C9fvmyqXk5ODho1aoQqVarg2rVrAY6KCDRvv21ucr/mzZsHOBKC8I1ly5bhnXfe8ahN69atTb8HCCIQbN++He3bt7/VYWD+/PmoW7euzxPqDRgwwOMx/6JFi1C1alWf9ns7UaNGDWzduhXJyclo164dBEGAxWJB//79cfXqVfTp0yfgMTz77LMYNmyY28+awsLC0LZtW6xZswZJSUmIiIgIeGyA9HOAPyah0XPq1Cm/9kcEhuvXr2PAgAFo164dUlJSPG7fsGFD7NmzBx07dgxAdARBEARBEARBEARBEARhDhJrEwRBEARBEARBEARBEARBEARBEARxS1BEdikpKXiu13OoX7c+fvrpp1sclTM59iB07twZR44cudWhFDqn0k8iMWWjpCVksoyQSWJCQSfQhq5M0WULgiwwVOXZTN1uEHOrpmylXJNoK1eJUaDtIEFU45DbcL2M28ko6oQp3Z+rSuQJvGvYsmULWrVqBZvN5nHb5cuXQxDy+dMLB4Ga63ruLWvZ2dl48YUXkJeXV7BUW7/oKFLm3Emua2ivkzkr4mZFqs0YQ5jVnETqbsfCLKhavKokuxUlsaAk2JaEg5JkW5Tkg/qHqBNqq+XKsibXVgS5JNcmjBjzhC/yba0PuHzfK35epYkkc9auMQHey6gdSUlJQceOHZ3kluPGjcPzzz/vt/1YrVaX5b58AT06OtqlmPvcuXNe93lfjaq4kHEBeaJN1Vyr+UGRbcu5WVQE28o/9TwpD6jPel02tHkTnK8JWTStf5NzXX9MKzRcger16DCpgwGdVPTj77cgYUkiOJfHeUyQtwvSQE8QZB+2LIgWtMlXIEiibKYItZU2SudMkXMrD7l/JQCBya+TG4Nigm7sqYinpeWci3vhSJ16dcAEoG69uvhr11/4dd2vGD9pPIa8NQTlypVzqg9Ikt43h7+Jxk0bQWfBlvenLTPlIMvL+nW9AL2gPMDVe74m2IaDYFsv1y5IkkxybcKRQEu1HbuaPXuWqbi6d++O+Qvmo2z5sm4nldEKpBqnTp3CY60fU0XQjIASNeYAACAASURBVDFMnz4d3bt3N7XvuwUGhorFKiHEGiKPc22QR7CSYFvUCbaVMS/ssNnt6PN0H/R99mVcvHDxVr8MAMCCbxcY1vXnfsGCBY7VfWJz4ma/9pcfU6ZMMVVvzpw5AY6EIO49goOD8eGHH5quP2vWLPzzzz8ut4miiO3bt2P69OkYO3Ys/vjjD3+FSRAE4RJRFLFmzRq39SwWC8aMGVMIERGBZv78+abrVqtWDSkpKahUqVKB9aKjozFp0iT8/vvvGDVqlGHCObOy58Kmffv22LdvHw4fPozdu3dj2LBhCA8PV7c3b94cxYoV87r/mjVrYvHixf4I1TS1atXyqP7JkydRunRpLFy4MEAREYWBmZ9hg4ODDdc3QdxuHDhwAE899ZRHnxOXL18eq1evDmBUBOEeq9WKVatW4csvv/R4sl5BEBAdHY2HH34Yr7zyChYvXoz09HTY7XY8+uijHseyd+9elCtXDsePH/e4bXZ2Nho0aIBZs8x91q4wZMiQu/Yz8goVKmDNmjXIy8uDzWbDzJkz8/19ciCYMmUKsrKysHXrVjz11FMoUaIEAKBIkSJo37491q9fj6ysLPz+++9o165docWlsHPnTr/2d+HCBb/2R/if9evXo1atWh7nCYU33ngDiYmJbn+2JAiCIAiCIAiCIAiCIIhAQ2JtgiAIgiAIgiAIgiAIgiAIgiAIgiD8DtMZtVx9Rc5ms2HxosVo0bwF4irFYdGiRYUXXD4UK1YM91e/z6k8rNx/EdQoAZ2fG47k5ORbENmt4cz1FKw5+Rs4FwEmi7SZLMqWLdeKHFtg0KTbjEGQ6wmCUkcSH0rbBa2e0l4WbysCRE3irSgFFcm2fllCE0FKMAeZmypjVGNkimfQKOBmuvpcfob2DONudPFB7cOTf8Sth3OOefPmoVmzZl61f/bZZ9G5c2fXG12cYuZ4cQIIialpal87duzEBx8YRU5OUm2dJNNRqq2Px7VUmxslhLJUGwDCLGF0zeoIs4ajXNHyELkddm6XxIPysirY5naIorRNERJybpRrc3kZToJcB7k2YJBrq6Uk176r0b/jChTZOm5ihqf86+WzT/21oYqadblLYP75U7P09HR06NAB58+fN5Q/99xzGDdunF/2oRAVFeWy3BcJNmMMERERTuW+yIQiQyKRk5eLc+lnkWfPkeTZ+oeSH/TifS7lB+WdL3J9hucQRaWuXqas5AHn+4F2HzCOp5S63OF+YiCfa1HBLnKM+mo1PvnxL3Auia8ZLHJFvSBblmZDqWPcromypZ0o9ZRJXqDGrp+qRRoLSq9PJ9SGvp5eKQ+Itmxc3fUZbDevOL3Uh2o9BDktQ7AKaNK0CYa8NQQTJo1H0vH9uHLjMmbNnamKpmrVqoUNf27A+PffRVi4PFEFY/Jx1T249pAOqTG3K/+0iAuQbDPdNSK/bL1gm8v3fsPYIR9Irk2Yxgepdn5dHTvmXhQiCAJmfTVLve6lVGduUpmMjOuI/088cnJy1LpvvPEGXn31VfPB3kUITEDlYnGwCBZprCuK8lhXlCeRsWljXW6HKIp48tFu+GP17SWGdSWq5eBITk7G9evX/bqvPXv2+LW//KhatSoqV67stl5qaip27NgR+IAI4h7j9ddfR4UKFUzXb9iwIV577TXExcUhKChI/QzRYrEgPj4eQ4YMwfvvv482bdqgVKlSeOqpp5CamhrAV0AQxL3Kp59+itzcXLf1mjVrhtDQ0EKIiAg0Zn+H2b59exw8eNBnGW9iYqJP7QOBIAj48ssv3dYbPHiwx33/97//RVJSEvbt21fo75mFCxciKCjIozY5OTl4/vnnsWTJkgBFRQSS7OxsZGRkuK2nyDgJ4nbk2rVriI+P92hy68qVK+PgwYOFKrkliIIYMGAADh48iFKlSrncHhoairi4OHTs2BGTJk3C3r17kZeXhytXrmDnzp2YNWsWnnnmGURGRkIQBKxevRpjx451+bcjBZGWloYHH3wQK1euNN3m+PHjKF++vMei5ObNm2PatGketbkTEYRbq1iJj4/H999/j8uXL+PGjRvIzMzEqlWr0LJly1saV6VKlRAZGem3/rz9eywi8GRmZmLw4MFo3bq1V38PGxkZiR9//BFTp05FcHBwACIkCIIgCIIgCIIgCIIgCM8gsTZBEARBEARBEARBEARBEARBEARBEIVGXm4upk2dhipxVdCrVy/8ueXPQo9hxNgR2LV/Jy5lXcKFjHM4kHwAh84cxIGUJDza6TGn+jdOrsO5X/rgyN+/4JFHHsGpU6cKPebC5sz1FKw8vgJ20QbGBFmALcuymSQxVKTYTF5XBNoCFCm2Ul+qa1Gk3IDSWpUgKvJrRdRt0Gkzg/5acWRr9VS3oqGWHIO8TS9xy0/o5k70ZvBrk2T4Tsdut+P111/HSy+95HHboKAgJCQkYOHCha6/8JjP5eGqbmiJhxBasq6p/b733nvYtXMXADdSbd2zItV29Fk6S7X15VrvwUIQLILFVHz3EqWLlEFEUIQkzlZk2qIIm06uLUm0RYiiLCKUl+2KVFuUnu2cy8tcEumCy3JcUZPoSvZsAHoZrizXVkS6vsi1XYgn81t31YbwD97IavN773MX7329lLegPrS6+nKpxB9i7by8PHTv3h379+83lLdo0QJfffWVx18kd0f58uVdfjF67969PvXrSp6TmZnpdX9FgiIABuTZc5GSdgZZuTfVfKAI+UVVxK/I92XpvtOy+o43PAyCbPUZao5hTLsOteuB5Xtfc7qemPO1CADpN7Lx/KTv8e26vdCmNlHOiU6qrY4FFVG2XqotC7R14m0Go2RbamOR6nHdhCxMAOf6viwwTtiixCFAzMvE1T1f4fTiVkjbPcPpNUcWi0SFihVkUbV2JJT7KWMMVosVz/TugZ37d2LpL0uxYesG1K1f1yDSdnF69HPJOG3St9PyvPZOdZJsO973XQi21fOUn1zbm3tDAZBc+y7HR6m2/prS/wiXnZ3tdteiKCKyWKRxkhgXfTtKtTk4WjRugYx0TVLVpk0bfPTRR273eTcTJAQhrlgcOACbaIMIm24yGVEd/9pFEX2ffhn/7PinUOKyMoa6JsUMjhN3KCxZ7H+ZnCiKfu8zP958801T9UaMGBHgSAji3mT16tWmhUu5ubmYMWMGTp065VYgd+nSJfz4448oXbo0atSocVsKSgmCuHMxK8NLSEgIcCREYWB20pfQ0FCsWrXKLyLBJk2a+OWzPH9+Hvj000+jUqVKbutNnDgR9erVM91vVFQUtm/fjho1avgSntfExsZi6tSpHrfjnKNnz540xrgDWbRokanP09q3b18I0RCE54iiiHr16nk0yVn9+vVx9OhRlxObEsSt5P7778fZs2fRtWtXNGjQAP3798cPP/yA69ev4+bNmzhx4gR+/fVXjBo1CrVr13Y7znrvvffw888/ezxpRl5eHjp37oz+/fu7rbt8+XI8+OCDuHLFeQLZgqhZsyY2bNjgURvCd3yd8Mbf5OXl+aUfq9WK8ePH+6Uvwr8kJiaiTp06+Pzzz71qX7duXezatQvdunXzc2QEQRAEQRAEQRAEQRAE4T0k1iYIgiAIgiAIgiAIgiAIgiAIgiAIIuCInGPFil9Rq1ZtvPXWWzh79myhxzDo9UFIy7qCEWNGoHLVODAAFqsVMTElUDyqOAQmICvzRoF9nDp1Ck2bNkVSUlLhBH0LOHHtOFYe/8Ug1VZFh7IIURJrCrI0W4DAGARB1mULcpks1ZbkiJIlUGCCKuWUlnWibmVZlicyRbotq9UEnXxbQh+XrEfUf/debyBkynZZDqlzDuol2cqX9w3PJhyAJNq+s+Cco0+fPpgxw1mY6Y6aNWvi77//xvDhw11/IbKAS8F1fQFlWn8JZglxu2+73Y7nn38eWTezXO5TLxOUC/IV6yrbXUm1RbmAAQixOotjCYkqxe8DZxx20Q6baIed22SBtl1+SHJtO7drUlyI4FySaStybUnALcu1ZYEulGdF1qpbV86ZIsYFHOTa3OE8Q3cNuJIvA4a8CLho76SoVDf4/iDcYEwqvsi3tT6g5gelgIMb6qmb9JJSDp/F2pxzDBgwAOvWrTOUV69eHT///DNCQtznQk8JCQnBAw884FS+detWXLp0yet+XQl/cnJyvO4vLChMecvDxm04m3EGV2+kabla/idyJVdozxqaMFvJGIBRv6z9rwizHXMF063zfOUtZq/EpFMX0X7kN9j4bzIUobYqxGaOUm29PNtRqi0Lt9XJWeT2EABmkbfpx3mC2l4SSitCbiV6bb8AYM++iqs7piF5UWuk7ZwK+800l6+nUZNG8i64UVCtPjg4AxiXBNtt2rVBkDUI0ltMd80okmumnVun8aSLnOnKxa3XauvXDKhjBd065/ITV3OA4Zw7hUNybSIfAiTVBmD6vvDzTz/LDbWxrb5vJ6k255gwbgIOHz6s1i1btiwWLVrkF7ncnU54UBGUK1peFWjbRTtESGNdZbz7v1dHYNO6TX7ftzL9QQhjKG2xoFNYGOaWKIEDpcvixxIl8ZAJ2Ux2drbLfHPy5Em/x1uuXDm/95kfgwYNQrAJufjmzZuRm5tbCBERxL1FjRo1MGnSpIDu4+DBg2jRogXKlCmDBQsWBHRfBEHc/Rw6dAinT592W6906dJo0KBBIURE5MeWLVvQtWtXtG3bFr1798b8+fO9msDlueeeM1Vv5syZHvedH7GxsXj99dc9ble6dGlMmjQJBw8elD7fEkWcOHHC55/HoqKiMG/ePNP1ExMTERMT47YeY8yr3yf5m0GDBqFFixYetxNFEW3atEFycnIAoiICxebNm03VmzBhQoAjIQjvaNeunUcT1jds2BA7duyA1WoNXFAE4QNWqxU//fQT/v77b8ycORPdu3f3SQLfpUsXJCUlISoqyqN2nHPMnj0bjRo1yndiylGjRqFr164ey5ErVqyIXbt20WfkBOLi4vzSz4QJExAdHe2Xvgj/YLfb8e677+KRRx7BiRMnvOqjf//++Ouvv3Dffff5OTqCIAiCIAiCIAiCIAiC8A2/frpd9YESqPKA+z8ouBVQbN5BsXkHxeY9t3N8FJt3UGzeQbF5B8XmHRSbd1Bs3nE7xwbc3vHdzrEFB1tudQgEQRAEQRAEQRDEraQAiZYihzt06BAee+wxdOnSBUePHi2kwDSsVivmLZyH9xPehyBYdBJmZUleFxhatm3ptr+zZ8+iadOm+OOPPwIdeqHz76W9WH1yFUQuqhJsJsjPkOTZTJZUC7J0mwGyBFs6puqzLDgUwGBR+mJQxdyMMVXKrfSp9iPHowquIcjeQ/lsMeW8QV3XrkVNiq2cYxXFE8gKkGGT7++uhXOOtLQ0CILglaAoIyMD+/btQ926dV1XcCMVdCVhBRcRHFUNJePfNhXDoUOHMGbUGOduCpJqKzJNVQKqbdcrORUZq7Ieag0zFdO9Sqg1FOUjysvibFF+aMt20Q5RtKvyQZFrIm1Nri2LsyHqRKjSGrhWqiQmg1xbPV86SbZu8gCXcm2mLOhEk/nItfV18lsnAoNxjogCjrnjJubc3mU9pZhr51+T6yrbuFG+rezCVR7zgPfffx9ff/21oaxkyZJYtWqVx18c94TWrVs7ldlsNkydOtXrPrOyspzKvJEeKYRaQ9WJQAQmJfCLNy4hJT0FefY8ddIDQDtXkiRdyhqiLODXhNpGybbSTrdilM8aBKS6ZabVVfMO1290qK9j1sod6Dz2OySnZkB6ZRZo0mxFnC3opNqK6FqWbzNNtK2Ks2UhN9MJuBm0SVnAdcsCA7jch2S7dmjDYL+RirRtk5G8pA3S9s6GmJuZ7zmKLhGNjz79SLt/SoNg9TgwLgm1AUOm1oTV+vusbkIF5SGKovowSO0d874L0bZyGpzq6+/9ctjK2xtMqq+8Aq57z+cvVCe5NuFAAKXagCS7NsPT3Z/Gl1986fCjnyuptvQ+Onr0KKZ8OEWtKwgCFi5caEqodq9QMrwUioUUl8exsmCbS5PJfDgmAb98/4vP+yhvsaJ7eDhmR5fAnjLlcKBMORyUn/eVLovEUqUxtXg0mgeHqqe2jgmx9JmUMyhbpizeHmv8GcuMlNpT2j3azu995ocgCHj00Ufd1rPZbJg8eXIhREQQ9x4jRoxAmzZtAr6fCxcu4Pnnn0d8fHy+kiyCIAh3DBs2zFS9/v37BzgSIj9WrlyJKlWqoFmzZli2bBnWrVuH7777Di+++CIiIiIwbtw4031lZ2fj4MGDbusxxvDUU0/5ErYT06ZNQ3x8vOn6QUFBOHv2LEaNGmWYDC8uLg7z58/3Oo7atWvjzJkzCA01P1loREQEUlJS8v+dD4Dw8HAkJiaiZ8+eXsfmTzZu3IhPPvnE43Z5eXl48sknAxARESguXLhgql5hTvhEEGYZOnSoR39LEx8fj23btpHMl7jnuP/++3HmzBnUrl3b47bbtm1D2bJlsX//frXMZrOhZcuW+PDDDz3+XUxMTAySkpIC8hkqceexZ88e1KhRw6c+nnnmGYwaNcpPERH+IDU1FY8++ijGjx/v1e9ry5Urh99++w0zZ85EWBj9PRlBEARBEARBEARBEARx++HX3zQViw5DsRLm/wChMKHYvINi8w6KzXtu5/goNu+g2LyDYvMOis07KDbvoNi843aODbi947udYxMsvok0CIIgCIIgCIIgiLubFb+sQIP/NMC6tetuWQzLVy1Ht6e6aZJmVdYsq5V1Qrw2j7bGGyPecNvntWvX0K37k5g+fXqAoi5c7NyOjafXY0vKJvm4MFVMrfwTBEHWFlpk2bYswhYsYEyQJdnSM5NF2pJAW7cOAUxgqphbL0/UFIdMlm5L50QRb0MRTUJa1mKT1iVvoXZujbZI59fModXXY5CG6iSE6na39jj/cfnyZYwcORLTpk3DokWL8Mcff+DIkSOFsm+bzYYtW7bg119/xYoVK3Dt2rVC2a8/SExMxOTJkzFr1iy8+eab6NevH2rXro2IiAiUKFHC4/5eeOEFcM5RtGjR/CuZuSxcebXliyyq1isIL9fUVDzTp0/H+j/Wa30UJNWWNhgly3LKUySpmjRVE7JaBSusgtVUPPcy5YpWQLAlGHZuk0WDdkmorci1IWrL3A7uINcW5e2c657BAUWpzblUFxyci4B6HrX/9WJsVzJkV3Jtx2umILm2IyTXvv1w+aVHp9ugJtB2rOfUn5IX1D40ibsv98CFCxfi7beNgsvQ0FD88ssvqFKlitf9mqFXr14uy6dMmYLNmzd73N+1a9dw/fp1p/KgoCCP+1KwClad+F57K9/IvY6TacdxLfsaOBcN0mxw0SDgV3KCdNr08m2uEykDWi7RvacdhMpcV2YauasT59LQ7d3FmPDtRuTk2aGKslUxNpOl2crITxFsC851Vam2fpugtde1k/avyboNbw11Dhbt4k7f9w1O/9AR15IWgttyCnxptevUwv/9+B3KlC+tFYraa1Yk1aJyDjjXcjKMDy5yg8QacB5fqiJuh/4M5ep9Hy5F+NzhPBsE29AE28o+mG6/SgyuILk2oRJgqTYAj6RfQ14bguZNWiAzUxPkO0u1pUkQOrbraJgM4fXXX0fLlu4n2brXiBFKYt7Ub5C094A61u3/1AAsnL3Qq/4EANWCrBgbWRy7y5TFqlKl8G6x4mgcEoJgaPcf/aQBjtM+FDE5yceli5fwwaQPEFc5DgcOHAAAxFWJM9U2PDzclMipf//+6N27t6k+/cVHH31kqt7MmTMDHAlB3LusXbu20GRv27dvR+nSpbFjx45C2R9BEHcPNpsNv//+u9t6VqsVo0ePLoSICEc++ugjdOrUCSdPnnS5/ebNm5gwYQIaNGhgaiK3RYsWmapntVoRHh7ucbzu+PPPP03/TNWlS5d876W9e/fG3LlzPfqMTRAEDBw4EHv37vXqtYWGhmLPnj1YtmwZatSogaioKFit0u9GatSooU62fDsxdOhQHDt2DMWLF/eo3e7duw3yTeL25rfffnNb56GHHiqESAjCM95++21MmzbNdP2yZct69XsagrhbCA8Px969e736nPHq1auoU6cOvvjiC1y8eBGVKlXCxo0bPe6natWqOHr0KCIiIjxuS9ydBAcHY9++fWjWrJnXfcyYMcOPERG+kpiYiHr16nk08YWeF198Efv378djjz3m58gIgiAIgiAIgiAIgiAIwn/QFK4EQRAEQRAEQRAEQRAEQRAEQRAEQQSEyZMn44knnkBWVpZf+qv+QHWP23y76Fu0eKQ5AJ33i2tiPcYUoZ/8P2N4c+RQPPnMkyhWvJjLPts93g5/HtuC5we9gCFDhuDpp59Genq65y/oNiE9Jx0/H/4BBy8nSfJsxmRxtiQvFBiTlxWptqI7ZKow28IEuVyAIEhSbEGVbSvrDAKzyHUEWaMoK7UVSTcTVLG2JlLUlNvQLWmyRUWYDujtbkof0mmV+2D6XowwxgzWLmZS2MXAcOnSJcyaNQv9B/THk92eRJcnumDwa4OxcOFCXL161W0fp06dwtChQ1GnTh3Url0bjz32GBhjKFmyJCZPnoyhQ4eiZ8+eaNOmDapXr44ePXrg1KlT2LJlCxYuXIjU1FRTsbrDZrMhNTUVgwYNQlBQEJo1a4bOnTvj8ccfR7Vq1TB37lxTcobC5ubNm2jWrJkqg2/RogVGjhyJAQMGYOrUqZgzZw727dvnVS7q3LkzvvrqK9+D5JBk8k7litBUQOlWn0MILkDeraNPnz5G2TkzPLkU6ur3Kck0uSrjdNQ1h1pCTMVxryMwAZWKxcHONZm2yEVJrg27JNFWt3HYIcm1Fak2V9tI50PksihXFZ2KOjG6crr0olTtnOnraXJeB3GuvMmQ3hxkuq7ErI6QXNv/mDmmTnUcz5Vy3guQ4braZBC0Q3Xtu9iX91LtTZs24aWXXnIqX7BgAeLj473u1ywNGzZE8+bNncptNhs6deqENWvWmOrn+vXr+PTTT1G9enWXx9kXMZFFsMrCaWldYMq4RYBdtOPstTM4ceUEsvKyNHkzADULyBJ0KRnorhZVuKydZ22rrkxpz1xI9wHj6c9H3n8jOxcfLtqCNv/7Fn8fPKuO9KCXYcuTqkivlYFx3Xa9VFsdx1l02ySRtkG0rY4VoduHAMkjbjHsC3Lf9qxLOP/7QFzZMRXcnlvgeYlvHI/FyxZj3V/r8J+G/5Enb5HPjcC04+V4bNW5YBi4KBVwUa+JLfjBlJOS33tWL9zW3xW4Fota5CDYdupPla5zndyYGyZicBVDQevEPYCPcw25kmo7dsrBMWrMKAQHB5vud9u2bShfpjyWLl3qUqoNAG8NfQtnz55V21SpUgWTJk3y4lXc/UQVj0LLBq3wYvs++G/ZeDQo819sT/zb437KWCx4JaIoNpeOxeKYkuhWJAwCpBSn/+nSMOaFa7l2MQ9ltimnU1CnVh0MfnUw+r3Sz1Sb7OxsLF++HBaLxeV2xhg++eQTfPnll2ZSulvJvCdUq1YNFStWdFvv3Llz+Oeff/y3Y4IgDKxcubLQ9pWeno7//ve/6NGjB7KzswttvwRB3NlMmzYNeXl5bus1b97co/E24R8mTZqE4cOHm6q7c+dOU8LqM2fOmOovUL/fEQQB69evR+fOnQus07p1ayxatKjAvl566SVkZ2fj999/x4ABA1C7dm0UK1YMQUFBKF26tDqB6oMPPogePXrg3Llz+OKLL3x+DV26dEFSUhLS0tKQl5cHzjmSkpI8llcXFlWrVkVycjKqVq3qUbvC+CyW8J3z58+bqlekSJEAR0IQnjFw4EBMnDjRdP3w8HDs2bNHndCAIO5lFixYgOnTp3s8mZcoihg0aBBiY2Nx7tw5j/f7xBNP4MiRI7ftmIe4dQiCgMTERHTv3t2r9hUqVMCRI0f8HBXhKaIoYvLkyWjVqpXpMaaeMmXKYMWKFZg3bx7lCYIgCIIgCIIgCIIgCOK2h7078zH1T3YrVy+BshUjb2U8BEEQBEEQBEEQxB1G4wrvoEhQ6VsdBkEQBEEQBEEQBHGL0GRVxvIZM2bg9ddf96nvIkWK4J1x76DPS31QPEr643zOOTIy0jEl4SMkfJiQb9tq1arhyzlfomHDhjpdrCIelNZFVUQnQhRFSerERQAi7CKHXbTh/LnzOJh0EEn7knAo6TDq/bcununzDESIsIt5GP3qWPz202pUrFgRc+fORZs2bXx6zYVN0uV92HrmT9i4TRVTK3JrQFYYCgJUDbYszZaE2wIEwSIpEAVFoq08LLAwCyxMgEWwaOuC9qzVkeoJzAJBEGBhFk3CzbQ+VZG3vD+mE24zJom7FQm35KLUKbgdxNo6tbp6LBSxtirqdjAVZ2VlYfTI0di9ZzcuXbyEoOAgAMCBpAMFHuPw8HC89vprGPrGUBw6dAgXLlxAcHAwKleujGrVquH9999HQkIC7Ha71+cxODgYUVFR2LVrF8qWLYstW7bg+PHjqFixIh544AGUKVPGIArPyMjA/PnzsWrVKkRFRWHTpk2w2Wy4ePGiqf1NmDABjzzyCBo1anRLv+h66NAhzJo1C998841RMu0nunTpgiVLliAkxL1kukChpLzpvffew7hx4wybIu/vjjJtZqrrGYeX4Pz6Qabi6927N+bNn2cUX3JFhGmMzSgWhINcVRY6A+BcRJAlGGHWMFMxEBJ/n9+GrLwsaZIBNQcKcm50zmlanpNzn267OqGBoC1DnpyAQVDzmZbzdDlOzXnaZBGAmhnVeLV0oOVIff6TjbRafVeTEfhq1FRj8U8/dxqOstr8BKMGKXo+ecZJlqzPAwxOYl39dk3UbhQ1i1wSu8sZQpa+c8SEl/T4tebl5aFUqVJOeTohIcG0REjhiSeewPLlyw1l3bp1w48//ui27T///IMGDRrAZrO53N61ATYkgQAAIABJREFUa1f06tUL9erVQ9myZRESEoKbN2/i5MmT2LFjB9asWYMVK1bgxo0b+e7jlVdewaxZszx6TQqXsy7hm3/mSu8/QXmHMVmGr4xvJO10dHgMyhUrizBrOIIsQRCYACuzquMsNbfI4zQ1NymTmzCm5hcpn0jCaUGRXUtrcgTGcsOkJvIFlpcnYuG6ffhs2XZcSb+pe1WKJFs3LlOE2YpEm0GSZUMn3FbbWVQxtybVtsIg4haskpybKQ8LAK2d2g9jACzISvkTlze9A3tuwZPitGzTEm8MG4ImzZvIKZEBjGtibUAnzwYYVxaUZXkTk4Ta2kQw8kQuOi+CUz7lzmVKe+6qDdO1kw+vwAQ5lzvndd2ZdNgHdHXzuT844NSHh/eGe/UecCfDVVm/u4oFbXJ1zzM20deZ8O4ETJgwwXSMCo+1fwxLflyM4JBg9Z63e/duNG/UXL13Msbw66+/okOHDh73fy/RoUMH/Pbbbx63C2EM38TEIM5qVbK84VkZoWrr+hxlfChlG3Oz0e/KFd9ekAkSExNRrlw5TPloChI3JeL48ePIyclBWFgYvv/+e3Ts2NGj/vyZ7z7++GMMGzbMbb2OHTvi119/9dt+CYIw0qlTp0IVbANASEgIfvjhhwKlpQRBEIAkMDMjWt69ezfq1atXCBERCvv370etWrU8bvf555/j1VdfzXf7P//8Y/pcTp06FW+88YbHMZhlz549GDx4MLZu3QrOOYKDg/HMM89g2rRpiI6ODth+72XM/owASD+bHD9+HHFxcQGOivCF+fPn48UXX3Rbb926dWjdunXgAyIIE3Tu3NmjzyEsFgt27NhBYxGCcGDLli1o27ZtwCfXYowhISHB9BiCuLd57bXXsGjRIlzx8LP5iIgInDx5EjExMQGKjCiItLQ0PP/8815/htm7d298+umn9HMcQRAEQRAEQRAEQRAEcUcwflZ7EmsTBEEQBEEQBEEQvkFibYIgCIIgCIIgiHsbV2LtmTNnFvgFb3coX7L+ZNoniIqKKlAYufTHpXj5pZeRlZUFAIgsFol+r/TDmHdGIyQkVNdOEcdyVQ6pqSRFnUCSQ+SSaFuECM45RG6HHRyiaIfI7RBFO2xchJ3bkZOTjYYVGwGQvnj0wgsvYMqUKbf9l0KuZqchMWUTzmeeBSALG5kATacNVaIoQJNtC7pnVXjNGCzMAsYEVZCtirJlgawmetTLtSXhrFECqRfSytJuVVQrqKJHRaytimV1wkZ9uSJy1ASQ0romSIQmC9RLtRXpodyIc47ePXtjyZIlhXaOAsErr7yC5cuX4/Llyz6JvBWU63zx4sVo3rw5goKCfO7TLEOGDMH06dMD1v/48eMxZswYWCwWU/XNiLUnTpyId955x7Ap8v5uKNNmlqHy2dUvIvOkuS82LflhCbo+2VVuWoBMl8uBOMp0DblQEusWDS4qS1YJs6TeuICky/sNuVHNa4IFAgQ15zFZqG1xmDxAyXuOORZqHgSUaQ6YTrZtzH6y/FYR4Cq5jOm2yzD5GtHLt6XywpVr36tSVTNibcesYsgzuvPD1fe+/wT7XP+siLXBERPmuVg7OzsbYWFGWX/btm3x8ccfe3z+X3/9dWzYsMFQ1qZNG0ydOtVQFhUVhXLlyjm1/+KLLzBokLnJC7zh7bff9kr+CgAXb1zE/H+/BjhTBccGZT4TJGEzZ2AW6X0eEx6DMpFlUSy4mDyeskqTmlgs8oQnFp3w30VeAdTxm5pL5HxjmMAEylhRGXdJAV67fhP/98d+zF+zF6lXs3SvRi+eFrRXol9nOq2qsuwk1ZZk2Orrh0UWZwtSObNo7ZlVenBZwK2ItWXhNoMFWac3I/WPtwAu5nse2j/eHm8MewP1Hq4ni7QFcEhCbWUkymVzNuNMDZvpbrXSRpa/VBtQ+1DOsx7HfK00MoxP5XX19s70xxzqfVzN9cqKWcE2ybWJfChwzKtVMtU+P6m2q/20fKQlNidudr9vB4pGFsX3S79H80eaQxRFVC5b2SB+6NSpE1asWOFxv/caR48eRc2aNZGbm2u6TffwcLxRLBKQsrd6PxN0D0CdOsHhoWUS/U8lAgAbgBrnz5q5En1i4sSJGD16tKEsNzcXwcHBXvXnz1xns9kQHh6OvLy8AutFR0d7LDohCMI8oiiiVq1aOHCg4An3/A1jDHPnzkWfPn0Kdb8EQdw5mBU3lylTBufOnSuEiAg99evXx549ezxuFxQUhDNnzqBUqVL51gkODnY7RgSAyMhIXL16FYIQ2N8BZGVl4dixY6hRo8YtnaD1XiEzMxNFixY1VbdHjx5YtGhRgCMifKFfv36YM2eO23qOv2cgiFuBzWZDfHw8du3a5VG77777Dj179gxQVARxZ5Oamor69esHbLweGhqK1atXo0WLFgHpn7h78WaiudjYWJw+fdrrz9YJ7zhy5Ag6dOiA48ePe9y2VKlSmDVrFp544okAREYQBEEQBEEQBEEQBEEQgWH8rPagv0wgCIIgCIIgCIIgCIIgCIIgCIIgCMJrsrKy8Oeff+LAgQO4kXkDY8eO9bqvokWLonfv3njzrTcRVyUu33p612e37t3wWPvHcPHiRYSEhqBUbCnpy+A6WSxErY3kiGPaOlcUy4q6S5OVci6Aww5AAON2qQwCwDgESLKvkJBgbEvZir6P90XSngP45ptvsHz5cowePRqvvfYaQkJCvD4egSDblo2dqX/jwOX94JzL8kS9Vo+pQm1VYq3WkbYxZoHAmCR4dSHV1kTYsrRRYKrQ0cKYXM7UvgVZ0KjIZgUGQ0za/1KEgqCJtziHk1SbORraGAwXjeErxm6+b7xv3z6s/2M9xo8fj4yMDO8P/G3C7Nmz/drf5cuXAUhS0yJFiiA3Nxfvv/8+BEFA2bJl8fDDD6NatWp+219ycjLmzZuH8ePH+61PV0ybNg1DhgzxT2e6a8y1qMLxImQo3fxjnLzwN+w3L7nt/tUBr6Jx48YoXToWXC/S1Uu1pW4he7Qd5LqaVBvgCBKsfpFq37x5E//++y+SkpKQnJyMK1euwGazISQkBDExMbjvvvvQoEEDVK1atVCFmmlpadi7dy9OnDiBy5cv4+bNmwCAIkWKIDY2FtWrV0e9evU8/lJfbJHSOH7tKLJt2bpS+XWJkCyAouR7tUAAB4MISezKGJMmcWAcEEUIgiCLz0WI6v1IBLgAkYkQmAWccwgGv6p0gpVjyZXpA5QkKaPIYQEtfzp0Id8bmJZ4XbQtqIzwDV+PpnLLc5Rqu2sjGiTbLlpx7rYfT1i7di1q167tl77WrVvnJIzq27evS/HIq6++iszMTIwYMcKnfUZFReHq1atO5eXLl/e6T5uYJ41/OJfl0AyCZJSGIs0HY5pcW2C4kpWGtKw0RAQXRenI0ogNLw3BGgKlCyXLa9eFtC4IzjnDOOJygGl5wy6K+CvpDH7adBCrd5xETp4NDrZmaGpUeVmdBEAuZ5pSVRNg65SqzCKXK5MEKFJtpZ1FlnFDfpZl27IMmsEo6mZgyE07ikubxuQr1S5atCh++eMX1KjxIMCknwwEDkmuzZU4tAmFmMCUm6p6vLWfKKTjq0i1nSYi0smune6BcnNX7zdFlMN06045WIQaP5j0cqVxNgyJX45QjVnfj1pNvh9wh2enuBzbe3hvyK9f4g7F5K3CtFRbfk+sXbcWcZXjcP7ceY/CuZ5xHe3btsezPZ+FyO0GybDVasWUKVM86u9e5f7770f//v3x2WefmarfNiwMgyIjYeeAhXGIclaQh8TS2ENd51Cm+NLSo3Zf0X/+wwFYAUQJAtLE/CdJ8AePP/64Uz67XcQfVqsVTZo0wcaNGwusd+3atcIJiCDuUQRBwL59+9CvXz/Mmzev0KSGnHP069cPjRo1wgMPPFAo+yQI4s7if//7n6l6AwcODHAkhCM7duzwSqoNAHl5eWjbti327t3rcvuqVatMSbUBICMjA1u2bEHz5s29isUs4eHhfvv8j3BPREQEvvvuO/Tq1ctt3dOnTxdCRIQviAH+mZcg/EVmZiZq1aqFU6dOedRu5MiRJNUmiAKIjY1FcnIyWrdujcTERL/2Xa5cOezatQuxsbF+7Ze4N/j888+xdu1ajybhTE1NxdNPP41ly5YFMDJCz6ZNm9C1a1eXf8/gjh49euCzzz5DTExMACIjCIIgCIIgCIIgCIIgiMDC3p35mPpXfJWrl0DZipG3Mh6CIAiCIAiCIAjiDqNxhXdQJKj0rQ6DIAiCIAiCIAiCKGQOHDiADz/8EEuXLkVWVpbP/X3wwQcY+OpARBSN0Ar1MmRH4SOXZXEO4kgnYSyHrh2XxZFcE0hyUW0ncg6Ri/J2EaIoQoQIzkXYuSiVyQ+7aIMIEXZRhJ3bcOb0WfRu9xwyrmny5fLly2PEiBF4+eWXERoa6vMx8oVLly5h3sJ5KNYkAizEUZ2oE2rLYmpFSChJrCWJtiTcFgxSbUWkLTABFggQBAECLBAEARZ5m/osWKSHoVxbF2Qxt4UJEAQLBDCdpFvQRN+CIuV2jBeG1wGmqraVVVkeCIMcizHJTqsI/RhjOHL4CN4d9y6+//77wjg9dz3h4eEYPnw4qlSpgubNm6Ny5cpOdURRxLFjx5Camgqr1YqHHnoIkZHS3y9kZGTgiSeewIYNGwIaZ1BQEBYtWoRu3bp53NalcNah6D//+Q92795tKIu8/0mUaTPbqU1m8hqc/c29AAEAOnbsiJ+WLQUTmJuc6JhLHXIh5ygSHAGr4Pkc7ZxzHDhwAMuWLcOaNWuwbds2UyKPatWq4aWXXsLAgQPV8+1vjh49qk56kJSU5LZ+v379vJLQn85IxuG0Q4ZJBvQ5UM1xggCLnCcFyPlOnZxAN0GBnOcEQTDkPGViAgZlQgIluymTEmhCW3XiAVWkyhzyH1QRLeCcDw0mQ6WNC1mqL3Lte1Wmqpeu6fOHadGoYz9MkezCMP5R2unlymo+gCIFFtVsof7P9WMmeTvnKBEW47F8Pzs7G2FhYR618ZX8xNoKq1atwssvv4zz5z0TtAqCgL59+2Lw4MGoU6eO0/Z169ahdevWHscLAKfST+LHA0sgSfEhC6IVobNu8hAuQBAgyZ4VibTitBYYioVEoVSREogOi0Hx0OLqOEpQJjQRBHm8pOQRQc4rTF0HoMstDFcysrH1QAoS/zmNDXuTcTUjW9mhHL2SLBxs/apkW9CNyTSBNoMFegE25LwGWbat1GfMopaBWeV1BsACJihSbUnIDTl/SnWlZzH7Gs798gJsNy44HffQsFCM/+BdPNf3OQjMAjkNSlJzrhwLeQzJ5TA40+VHTUquerN1ORecyxJu7fC4EmK7zK1M69OQmx2Ss6Ywl5a0iTx0snOuF2xDzfv6/TvFpGunTE5kjANOfbh7TQVxr94P7jQKnGTBjU/U1f3OjFQbkN43Fy9eRPX7qyMzM9NsuAXSp08ffP31137p617g0qVLiIuLw40bNwqs1yA4BB9EF9dncljkPKpMj8CcnrURrD6D6cv1d5mfs29gxNXASaPr1quLXbt2yXH4Jzf5O8ctWLAAzz//vNt6R44cwf333+/XfRME4UxKSgoGDRqETZs2GSbmY4whJiYGFStWRK9evdR72CuvvIKdO3di5MiR2L9/v1f7jImJQWpqaj6TuBEEca9is9kQHh7u9nNZq9WKGzdu3DYTh9wrBAUFwWaz+dTHs88+i//7v/9T10VRxKOPPop169Z51M+5c+dQpkwZn2Ihbk+UiTsL4r777sPRo0cLKSLCGxISEkxNDnnp0iWSHhK3lIceeggHDhzwqE2HDh2wcuXKAEVEEHcf48aNw3vvveeXCb1atWqFNWvWwGr1/O9BCEJhw4YNaNOmjUcTgTDGcPLkSVSqVCmAkREA8O233+Lll182PfGSQtGiRTFu3Di89dZbAYqMIAiCIAiCIAiCIAiCIALL+FntSaxNEARBEARBEARB+AaJtQmCIAiCIAiCIO49Pv/8c7z55pvIzc31qZ9q1arhs88+Q5u2raGXw7mSaTmKI6VtRq2XQSKrbtfkkoo0m+vryuJIqZ6oCrY5RHBRhF1eloTadoNg2y7aYed2tXzzus1484W3INqNXx6JiYnByy+/jH79+qFKlSo+HTNP2bFjB7788kssXrwYN2/eBAA8Paw7mnZtirAioaqIFdCErAyCJGNlmgRRkrfKkmt53cIsqoxRlcQyvSDWYhDMWpgFgmCBVbBAgCTaliSPknBbaacKIFWhNlP3q8gg8xM/aq9Hlk0qdkQo/kBHqayzIPDPP/9Epw6d/CZsI/KncePGuHLlCg4fPpxvndKlS+PCBWcRpr8pUaIEFi9ejDZt2njV3oxYu1XrVti4YaOhLLrOqyjZeIK8ppstgAEXNg5B+sHvTO1/5uyZ6PNSH1WeqeU4qOJPzqX8qeQ+LWNKeU9gDEWDPfubkaysLHz11VeYM2eO1zIoAChZsiQ+//xzPPXUU1734ciRI0cwZswYLF261KMvmroT8uaHTbRhY/J6cMadZNoCE2BVJw0Q1JwnMIs2KYFD3mTyJAbKNigiXAYIOrE2c8yBSn5kuoyny3Gu5NpcP7kAtHsCACe5Nom1/YO/xdqmJh5xzAeyLFvLB3oBv06sDRGcS+OoEmElYGEWj17r7SjWBoDr169j2rRpmDVrFs6ePVtg3WLFiuHZZ5/F0KFDUa1aNWzfvh3x8fFO9c6ePYuyZct6FfPhy4ew4ugv8jXAIUBQT5mgvKeZIEu3BUlEKucEcAFMcHwvA8GWIBQNKYaiIUVhzbXiWvI1lCwZi5iYEoiMjERIcIgsjOa4mWNHRlYeLqdn49ylTJy6kI4jZ9Kw/9QlnL2cqV1TXOldxuB6NqpP1dzAlAlQHDSqOqE25ElUjFJtQR7v6R6CFYwzSbAtyGVcEmpDEY2rYm0LINpwYfVAZKf+6/K4b/h7Pao/+IBhIgJJqq2XY8uvjUHet74HDv2kLRxcElGLXB6j6g6S7lgxJfnqjxOUY1gw+vzsmEOVsTBTj69x/1qOh/q61EX9eVOl2tp+XMq13dwjSK599+GtWNvMvS6/vvX3uoupF9GkURMkJyebiDZ/rFYrDh8+XOg/n9/p/O9//8OUKVPy3V49KAifloiCRX73KxldgDRJgbLsLNbWxNtGkbZ2T9M/cgE0uHAON/0gk3GEMYZ/9/2LGjVqaGU+jHX1/foTURRhsbgfky1btgxdunTx674JgiiY3Nxc7Nu3D0FBQahWrZrbyRaTk5PRunVrHD9+3ON9LViwAL179/Y2VIIg7kImT56MkSNHuq3Xpk0brF27thAiIgBJeN64cWPs2LHDb30q40tvBIulSpVCamqq32Ihbi8qVqyIlJQUt/X8IeckAsd9991nany4ceNGtGjRohAiIghnzE76padmzZrYu3cvTRBEEB6SmJiI9u3bIysry6v2jDGMHj0aEydO9HNkxL3KzJkzMXDgQI/ajBo1CpMmTQpQRATnXBXxe0q9evXwww8/oGrVqgGIjCAIgiAIgiAIgiAIgiAKBxJrEwRBEARBEARBED5DYm2CIAiCIAiCIIh7i4SEBIwYMcLnfipWrIijx44iyGoF4LlQS1nXOenUbao8Eopc0kEg6SCPNAq1Hda5HSKXpJKiKMLO7eDgsIs2Sa7NRYiiHXbYYRdFrF+1HuNeG4ebWdlO8QuCgKZNm+KZZ55Bly5dUK5cOZ+PoyuSkpKwbNky/N///R8OHDjgsk7R6KLoMewpNOoYr0pZJWkrNGE1JGm2Xt4oQDBIti1ymSLVZmCSOFsnlbUoolhVnm3VyhW5rNyHRS+TZQxM7keRSjJZmCjFpUhkNcG2UqIJZZVlaNtkXElkx48b79WXTIg7myeffBJffPEFYmNjve7DKW+5SGMPP/ww9uzZYyiLrjsIJRuNN7aRL1N7TgaSf3gEeddPu91/REQEdu7Zibi4OJ0u2zgJgT43ilzUyuTcGGoNQ4glxMSr1di4cSNatmzpUZuCeOedd/Duu+/6JJ6z2+2YPHky3n33XeTl5Xnc3luxNgD8e2kvzl8/B4tuogElx1kEXS6EAItg1eVJq9RGl08Fp1woT32gy4VMyYOqTFYn4XXMf445z0GMaxBqqxMSuD4P/pRr36sSVU/F2mbHRgaxtizEdT020on25RygjpDUsZFUX4QILnKI4IgKjUKQEOTRa71dxdoKoihi37592LNnD06dOoW0tDTYbDZERESgQoUKqF+/Pho0aIDg4GC1jSthRMmSJZGamur1Nb37wm5sOLVWEmdD0ITGYKpAW12GVMdiYQBnai5QxkayhRuMc8kPLV8eF5MvYsornyD9crrUgyDlEbvdDmYNQXSL/ggqUVFqr1wvcr/GK7Cg3KDlG62ekoksan+qQlXOV5qCVZk8RXnWi7IFqQ9mlY4z00m15Zyor3vj2Cpc2ux6XBcdE41VG1eiYqWKDrJoBkGQX7988KTtTJVmq35spumolfciExi4qImzmaC1NR4nx+PmCrlPg8RaN5ZVnhkzStV1MRonS3A1Dpb7lHOGq3uE+lryk2s7QHLtu5t8xdo+SrXz69txgi0m1/vf8BH4dOqnXovAevbsie++MzeBjTt4VhZsx4/DdvYcxPR0wG4HCw2FUKIErFWqwFq+nOG9eydz4cIFVK5cGTk5OU7bKlut+KxENCxMysQWnSjbonzWAGe5tvIA1GkV8pVrCwAWZGUiISMDuQGSas+ZMwcv9nnReZuPcu1A5DYzfa5cuRIdOnTw+74JgvA/f/31Fx599FGPJvqrUaMGkpKSAhgVQRB3GhUqVMCZM2fc1tuzZw/q1q1bCBERf/31Fzp37oy0tLRbHYrKa6+9hunTp9/qMIgAYfZnDxJr374sW7YMXbt2NVX36tWrKF68eIAjIgjXREdH4+rVq6brN23aFJs2bSKpNkF4SUZGBurWrYuTJ0963Pbbb7/Fc889F4CoiHuZbdu24bXXXsPOnTtN1W/WrBkSExMDHNW9SU5ODvr06YNFixZ53HbAgAGYOnWq28kBCYIgCIIgCIIgCIIgCOJ2Z/ys9rDe6iAIgiAIgiAIgiAIgiAIgiAIgiAIgrgz+Omnn/wi1R779liMHz/eoVQxQErCIoNUSxG9MSbLtLVnuJBrMzBVdKffoEiWOeeGvUhLAGOKdFJel/R5cgyKtFASyQmyfJqDgzMBAgcgAK06tERctcr4+O1PsG3jdsMrFEURiYmJSExMxODBg1GzZk20atUKTZo0wcMPP4wqVap4fCxtNhsOHTqEHTt2YMuWLfjjjz+QnJzstt31tOv4avTX+Gr013ht6iDUb1UPFougyqgleaMsbZXlrqpQWxa7Sg9Z/ipLtS2CoLbTtmsiWamMqc+KKEvaBzP+k+sAiuxbVWUrZ9O4psgG85Fqa1eY7jhkXMfy5cux9IelWLlypcfHn7gzEQQBlSpVQosWLdC3b180adKkUCSOZcqWcRJrW8IVmbdqUAUg5SkhuCjKtJyB0790QYG2QgCZmZno+2JfrF2/FoJFcJZqG+S7WoZlAERZsBssBLvouXCZMGECoqOjMWTIEK/aZ2ZmokePHrfs/VwuohzOXk8BRIALgCZFBUQun1yRAQIDRLvsk2Xg3C6JjhnAOQMggkMAZ9J9iIHLomSmCpAt8j1L3oN0D5MvIFXwCkWGy9VsyRnXiQGNUlj1/uqYLV0lUOLOQxFtyxOOFFBFhcNYVxTtgIdi7aCgIKxYscLTaF0yceJEbN9uHF81btwYo0aNMpRVqFDBdJ+CIKBOnTqoU6eO6Ta7d+92KouPj/fpXnIj9zoYZ+ACwERA0odySZAti52ZhYFxJo2POAAuT36iiLghiZ2l9CCNpTgDwDgEMJSOK43hs99CQr+PkHElA6IoqvvnthykJc5CieYDYS1RSfeel/OEPm1Ie9KCVy4cReqv2+As29YpVJkFTFcmSZ4FMGaBplCVlazqhAEWWaptkcXXSv9aP7YbqbiyZRJunnf9RW5rkBVzFn6FCpUqQBlCapO2cHAR8nEHmLIPxlXJq/RzhvbThKgcE+mGKy1yDsYEiKJ039Xc1c6S7XxFxUq3+p9nlPwuy7Sh5m19Hod6vNWfZmRRuiLYVmX7soBdicaVAFydzEi5Izn+POYYL4z3Ecd1d+TXL3Eb44WLq0CptuO4g2nvAy5PIDE5YTJ69uqJju074tLFSx7tmzGGN9980/OglfCyspCduBk5iYnI2bYNeUeOIt8bKwBLqZIIbdMGRXr1QnBd8/caAMj5ewdyNmzwOlazsCJFUHTw/7N35vFRFOn//1T15CRcQQIEBAUEQQRcQRBFQBBUVrkUBUU8Fg/wWAXvE78/5VhBRVE8QPFgEREBz0VXWTnkFEVQQblvAoEQCEmYqfr9UVXdPVdmJsnkgOfNK8xMdVX1M90zVdWTzPsZEbFe3bp1cf3112P69OlOWwCXp6bgzqpVAahrCzUsqzscamULyWDpsVAAsODcB+xZz69fZx3L4AVwR3YWlhYUlui5hsOyLLz22msYesvQkONWrGNZRSE9Pb28QyAIIko6deqEPXv2oHv37lixYkVUbf788884R0UQRGVi7dq1UUm1MzMzSapdBgghcMstt+D999+vUALj2rVr46WXXirvMIg48cILL0RVL5bPTomy5Y8//sC1114bVd3q1auTVJsoNw4cOBCTVHvgwIH46KOP4hgRQZz8eL1eHDx4MKY2CQkJWLhwITp16hSnqIhTmY4dO2LlypX4+uuvccUVV0Ssv2PHjjKI6tQjNzcX/fv3x7fffhtTuypVquDNN9/E4MGD4xQZQRAEQRAEQRAEQRAEQZQ9JNYmCIIgCIIgCIIgCIIgCIIgCIIgCCIIKSX27duH9PR0JCYmYv/+/RgwYECJ+508eTJNTrDyAAAgAElEQVTuvOtOZz9wi4/DyLUZ/OVaRTq3AuR0TMkFwXTvkjmSUi0ilUb2JDlUZaEEc4wpUaH0gTMGIRk4LAj4AC0wZFKCaUkpkxycSZzR9Ay8POMlbN+yAz/9uBp7d+9HUnIiMs+ohxZ/awGv7wSysw4h98hRWB6G3Sm7wPIE1v31K9ISUpHiSUWSlYQEKxEe7gEDw/5d+7F7627s35uF/fv24+flP2Pz5s04fOww9mzfU6Jz8sr9k3Fa5mnod2cfdOl3CTh3hNq52bnYu20fGGPIbJSJmrVqqO1gjjQbjiibwwLn3JZoW4zr+urW3YYxbsuzlUBb79e+NapFrWRk5sWgRH6rV6zGr7+uQ7NmzdDu/PNRJa1K8IvC+NX1ayM7Oxu//PwLvv7qa7wy6RWkpqYiNze3RMePqPi0atUKF154ITp16oSrr74aNWvWjK+wMYwno1GjRkFl3iPbdZvQjZIzL0R62+HI/nlyxN0uWbIEL7/4Mv456p9Bcly7QEp7jDSSbUDCwxNK9ZgkJiaic+fOuOSSS9CyZUvUrl0bALB79278+OOPmDVrFvbt2xey7YMPPogePXrgnHPOiWmfeXl5uOKKK7B48eKwddq1a4cuXbqgRYsWqFWrFizLQk5ODjZv3owlS5Zg4cKFMe0zkFoppyGRJ6JQFAJCeV9hhNqu+Y1JJXAVUoBp0TZziUuVVttIjVWJEtA6CSGEFDrJQ7CmFZB2YoJAMaXBLQeUdi4KLUt1yVMBaKmv04cjbof9uokkhg1HZRQUlg1B7+LYq8ZwSmwvcJHGbQmf9EXfqcayLPz973+PuV0o3n777aCyevXqlVr/0bJo0aKgsq5du5aoz5yCHO1v1hJqpsTM9gjC1NhhxMiWxXW5WlcZkbKRU1twiUsZB5MSnHHUb1IPD7/1IMb94184kn3ELwZ5ogAHf5iCWl3vRkLN02FeXMrJLO0EJu4VvCPeNmtsU24H7qrLtHzbPC9Hsm0nUWEcwfJtM9ZZqr0t1db3mVa3SuDoxrnIXjUZ4kRe2GM9ftJ4XHBRB73Wd54Og5OwgAno6wKmxmAdgWDSvk4QUqg4TG4MBkhhxlF9zCDttagU7mPojN5+Y63fCUFQuZP0x1zb2JXs2LmREOv1tEmpYZ4rY1AvDuaaVUymIn1MzJjunicC54d4y7VDHhOi0hG4QnHuyZB13BX9ZNrqjl6vqDpt2rTBtp3bMOy2YZjxwYyoZXUXXHABzj///NieiBDI/2ERjv17JvK//RYyPz/qpr79WTg24984NuPfSOl5GWo8/xysevWialv40084MumV2GItBlbt06ISawPA3XffjenTpyORMbRPSsSwqmmoyjl8LpG2I8x2krgI/dBi0h6bANdlSkB992X9Zq8XQw5m4ZArIURpwRhDm7Zt8Mknn6DRGcHXaxWVoq553JBkjSAqF2lpaVi+fDnmzp2Lfv36Razv9XrLICqCICoLDz74YFT1RoyIbt1HFJ/Vq1fjiiuuQFZWbEmAqlatimPHjvklQitNMjMzsX79enDO49I/Ub7k5eXhiSeeiKpu8+bN4xwNUVzuuuuuqNd4ffr0iXM0BBGe999/P+q6I0eOjFr8TxBEaAoLC3HuuefiyJEjkStrkpKSsGzZMkqqQ8Sdyy+/HMnJyciP8HuT6tWrl1FEpw5ZWVm48sorsWpV6GTTRbFq1SqcffbZcYiKIAiCIAiCIAiCIAiCIMoPEmsTBEEQBEEQBEEQBEEQBEEQBEEQBGGzevVqTJ8+HfPmzcP27dtLte+XXnoJd911FwB/eVY4ubYfRkBnBG5GjW0L3RwvrS2AM3Y5005IVx9anqcseq7H0MJtDkgBzgAwrjWnDFzp6pT4VDpCaOeZcPuZNTzzdNRvVB8CPgghICDgEz4ICNTKqAWfELofASF9kBA4UnAEOQU5EFLYoj0BCSRKyLMkap+VjtqyJlr0b2Y/RwmJz97+Ap++NhfewuIJVQ7sPoC3npqKt56aihe/moBtv2/D3DfnYesf2/zqtWzXArc9eiuat2muZdqOQNstz7aYkmszd7mWbTMYobZ+bNdhWtgNXebIGY1wG1Li1UmT8ebkN7Fjxw47Lsuy0G9AP4yfOB5169RV7bS30HvCi09mz8HUt6bihx9+8Hs+FV2qXb16dQwdOhSPPfYYfv/9d7z++uv4/PPPkZcXXhZJAB9++CGuu+46WJZV3qH40ahhsKjtxNEdfsJiIFhsW6v9ozi2/b8oyP4j4j6efupp9OjZA61at7Klm05/Lhmh2pG9PdGTWJynFET79u1x1113YcCAAahWrVrIOoMGDcL48eMxfvx4jB49OkgUcuLECTz++OOYO3du1PuVUuKmm24KKZhjjOHmm2/GI488gmbNmhXZz+HDh7Fhw4ao9xuKjCp1sP3IdmVlFfCbvyAZOJOQUkBo4amAkrRKJiCklqAyCUil1xYmeYNbcyolZJAAW42f7mNiJL0SUJJedQeSuVNMqDLblR1BluoH+U7jRpGi8jBLpeiJIO0OISY144hXxC7WPtnYtWsXVq9eHVTeu3fvEvV7OP+wLUV2kotIRzhtr4dUQhMjTWZgAOdGT63+cbVmsozwGUw5qPXaqEGT+nj47Qcx7rbxOHLIfy0kT+Tj0JK3Ueuyh2AlV1V92q8592sn8EVopNjubfYAqO+bdCkc9urfbHMJtB0BN3OVefTBCS3VPpG7F9lLx+H4nuBz4+aO++7AwBuuBaROQCBdCQbcx1ANmGodLuGIq+3rDqnbahm346VW719dx1yPuMXU9vUJ4PdWlNK9wX1SpHNEmf+xNVvM9ZGZO5yLoxCCbeko0CEdubf2uUOGlWs7CSDKQq5NVBJiyAHhNIk8x/m9H6RLvuxa1kpIcM7x9jtvY+jNQzGg3wDkHol8fTds2LDognaRN/8zZI+4O+Z2gRxf8A0KVq3Gae9OQ2Kscu8KQrt27TC16yVI/v03e4T2QSVy8Nkn0B42bck216OAUFkBYCTcapuzvJH+K1T8+9gxjDmSg9JegSQnJ2PAgAH41wv/QkadjKDtocasijSOTZw4Map6TZs2jXMkBEHEg759++Knn37C3/72tyLrSSmRl5eH1NTUMoqMIIiKitfrxXfffRexnsfjwUMPPVQGEZ26LFiwAFdccUWx5Nhff/01Pv/8c4wZM6bU4+rXrx9mzpyJxMTS+T0AUfEYPnw4CgoKoqp7++23xzma4vHiiy9izpw52LZtG6SUaNeuHR555BF06NChvEMrM6IV8ickJOD111+PczQEEZ758+dHVW/ixIm4//774xwNQZzcCCHQvn177N69O+o2lmVh7dq1Ef82giBKi9NPPx1//vlnkXUyMoI/hyeKz/bt29GzZ8+Y/77pqquuwowZM5CWlhanyAiCIAiCIAiCIAiCIAii/CCxNkEQBEEQBEEQBEEQBEEQBEEQBEEQAIBZs2bhhhtugNdbPDlzOBhjmDBhAu69916nzKUIBUI7IgPr2B7sWOTazDZz2duNdFloEamj89aqbWaEd+YxgzSyU3AwCCU0dIm0uZRaABj4JCQgLRhjlORS3TIGxhl8QrhkugKMMwgpwBhXcm0mlEBVSjAmbVEfpNRSXPWvz7CrcGGvDnjzybfxx6qSSWHvv2Jk2G2/rfodIwc8iGvuuAbDHr7VFmNzZvmJtjk4OLeQn1eAjb9uwPZN23Fg3wHkHMpBfl4BfF4v6mbWw/kdzscll3ZGSnKKLYdU/TEU5Bfgzw1/4cD+AziYdRC/rV+PV1+aHDIun8+H2bNmY/as2Rg/YTzuue8eMAA/Lv0Rt992R8Qv8JSUgQMHonbt2rj55ptxvhakffnll3jxxRexcOFC+HzBGjDLsuzyxMREnHfeeRg2bBjOO+88HDhwABkZGWjVqhU8HvVr/Tp16qBr164oLCzE7t27cfz4ccycORPPPvtsqTyHpKQkDBw4EMOGDUPnzp39tm3YsAErVqzAyy+/jNWrVyM5ORn5+fmlst/SpF+/fnj33XfDCp3LhCI8gY0ahRBr5+4IUdMfZiWh7qWvYfucXpDiRJF1CwsLcevQW7Fo2SIkJSX6Da5SSHtMdY8lEkACT4gYR1E0a9YML730Ei6//PLIMmYokd1TTz2FOnXq4M477wzaPn/+fOzatQv169ePav9TpkzBJ598ElSekZGBjz76CF27do2qnxo1apRY0pCRWhdbc7YooSDXbm3GIYQZ480J4WCQYEzYkkEGDsl0UgUmwc3YLyUkBABL1+cuqamtOHW9/JSWkBkZrPuUmN2HEgOGceba0lRjRwy1jaiUMJj1UIgNIYq9snTXiJWR6dOnB5Wdc845aN68eYn6PZSfba+FlGDbEd4zxsDVIlgnLtGPTWISxsG0uJlx7vfeZ0yrTG0HtATjDA2bno6H334IY28bj9zD/iJaX95hHF46Fend7gPT8mrVmdGf6sd+MFeZrsMc3bezXQuzbaE2d8mzTTtL17G0UJcDXNeRXPfL7eQBRzfOR/bKyRDe40Ue4yH/uBGPjX4UYOr4SqiEBPZoKE1iFjNX2kWABAQTakkvjXhamBMEY/4Vxq4tYJfZcnPpzMFB1zluQvi1pR5npZD2/hhgj81K2q0wCRtMMiG7U5dgG0amrV9Xak7Rp0Qnb1DC8EC5tiMILwu5Ns0xlZvQr3H/CSaoTsDpNoJtkzDEZV/2a9/5kouxY88O1KhSo8iYUlNTMXDgwKifg02I67niIrKzkTXoBmR8+gkSzjmn1PotSy4cfANWPfk4JJRQW+gT477vrBmlPfYYabZZUrrPvnuZKaFk3fdmH8TiKMVwoUhKSsJfW/7CLz//grmffgrGOKrXqI6+ffuiXft2sHhAIqYSJy8pO77//vuIdWrUqGF/nkAQROUjPT09qnpbt25Fy5Yt4xwNQRAVnfHjx0f1e71LL72U1gdxZOPGjfj73/9eLKl279690alTJ3Tq1AmzZs3Cpk2bSiWmatWqYeHChTjvvPNKpT+i4nLo0KGo61511VVxjCQyW7ZswX//+19s27YNrVu3Rq9evXDppZcGJTPcuXMn5s6di969e2P+/PngPMTv4U8yDh8+HFW9p556ipKrEOXK2rVrI9apUaMGSbUJohS46qqronrPGVJSUvDrr7+iSZMmcYyKIPyJZg2TmZlZBpGcGvz222/o2bMndu3aFVO7++67DxMmTIBlWZErEwRBEARBEARBEARBEEQlhD0z5XL7b5PPaF4LmQ3L8QumBEEQBEEQBEEQRKWj0+lPoUpC3fIOgyAIgiAIgiAIgighS5YsQZcuXUIKgEtCq1atMHHiRPTo0SNoWyjRFrPLWeh6tifbMc7Z96UMEDPJgLa6RBcJKezeJYQulxBaYCqlVHJrUyYFhJQQ0gchBQSEurV/dLkQ8MEHIZw6PiEg3GVCQMJsl85jvW+zPwkjVNWxuIR8fve0KFFK4ONJH2PuG/NjOEvF45W5k9C8dTPkZOXgr/V/Yf/uLOzbtR/7d+9H1p4s/LbmN5w4UbQEGABq1a6Fh558CIOHDgZnDIu+X4z3p72Pb//zLQryiy/RKivGjx+PUaNGhd2em5uLDRs2ICUlBenp6ahXrx4AwOv14uDBg8jPz0eDBg2KLbQ4duwYli5dirVr12L+/PnIy8vD0KFD0atXLzDGsGLFCvznP//Be++9h+rVqyMnJweA+tLS9ddfj7Zt2+LQoUO44YYbUKtWraj2mZOTg2nTpuGBBx4oVszx4MUXX8R9991XbvJF8z4MR15eHurWrYujR4/6lVspp6Hp0D9cgv1wnUhkr3kZB5Y/F1U8ox4ahWefe9ZvzDDjm9qPUt5JKcC5hWqJxftbkZUrV2Lu3Ll48sknkZycHHN7KSV69OiB7777Lmjbm2++iWHDhkXsY/fu3WjevHnQsa1Xrx5++OEHNG3aNOa4SoJP+vDlps8BSHBmwdKJBzzcsh9b3LnljMNiHv2YO204hwWVvIAxDksnLrATEBjJLmMwil1V16h5TSIJZktMlWfXyGwBZwvgnnfN+4gFloWQbgfWixUeKinFKYD7vW5mdD+JbmD9EGshux+9FmL6ceBayK+93u7s36x1zGa11lCCd7U+UmsUs/JgyEjNKO7TLjF9+/bFvHnz/MoGDBiA2bNnl8n+8/Ly0KRJE+zdu9ev/IUXXsDIkeETk0TicP5hvPPLW653rpJGc8Dvfc+0kJozlcDEvO+5hBJqm3/c/c42QmslVrZlylB+6m2/b8Wj1zwZMq7Us7qi+vnX60dCC52NIFrvw5533e9lrre6Jdx6r0x/UVcLtZmfUNtIt7U4W+r79mMOcAtGqu3N3YfspeNwfM9PYY9tlSpV8ORzT2DwzYP1cdHjJuNQaXKMpJrr56VF0Qg4hkYwLQHOLVhcj9t6jHePm+61u5A++KSAV3jhlSf8jj8QPO+HXscw1/+uMdeMy1r+bcZpbiTkuq7xfqv5QJcyp09mP3bNDXZGIv/5wJlPzHFzEhEZwXcoAueJWOcNkmtXHILmoyjqRT2/mbLAa317rvNvJ+13MOz57cwGZ2Lfvn1h4xo4cCA++uij8IGHIe+TOci+976Q26zapyGxfXt4mjYFr1kT8Png270bBStW4sS6dWH79DRqhDr//QYsJSVsndwpbyDn//5fzPHGilX7NNT7eU3U9Y/v34/Z57UGfD5wKLm2GqmZfWuX6fnMssuYq9w/tYL58QHon5WF7SVI+latejUsXb4UTZs29R9z7CkxhvVuEeNbtJTmmvfPP/9Es2bNItbr168f5syZU2r7JQiibBkyZAg++OCDiPWOHz9erM9jCII4uahfvz52794dsd4vv/yC1q1bl0FEpyatW7fGr7/+GnO7Fi1aYN26dbY0ODs7G2effTaysrJKFE/nzp3x3XffkUz9FGHevHno27dv1PXLYw1x9OhR9OvXD99++23MbevWrYsdO3ac9K/nGjVq2L/HDUerVq2KNdYQRGmRl5eHKlWqRKw3cuRIvPDCC2UQEUGcvNx1112YMmVK1PVTUlLwyy+/4KyzzopjVAQRTFpaGo4dO1ZknaFDh+Ldd98tm4BOYpYtW4bevXsjOzs76jacc0yaNAkjRoyIY2QEQRAEQRAEQRAEQRAEUb6MfuMKnNy/TSYIgiAIgiAIgiAIgiAIgiAIgiAIIiJ79+7FxRdfXCp9jRw5EsnJyah1Wi1ceeWVSvYTRrilRGyh5NqmnAXXsz1yTEu2nHbaFwfHw8V0uXRkchIA071LLYKzjXQSUtp6OC3q4gCEKmMcDD4tM+WAkJCMg0kJzrjuE+CqiTJCSR0wV9sYZ8pLyBkEGCAYwIRyBQpXbLoLIwyTUkv+mHpGSgpunpu0dyMZcP0/r0evQT3x0gOTsOGnjVGeudi5p++94BaH8IkS9XMw6yAevvdhPHzvw6UUWdlxzjnn4NZbby2yTtWqVdGuXbug8oSEBNStW/JkZVWqVMFll12Gyy67LKTUs2nTphg8eDCmT5+OI0eOYN26dUhKSsJ5551nixpipXr16rj//vtx//33Y+PGjZg/fz7++9//IicnB8uWLStCDl26PPHEExg9enSxn0dZ8Ouvv+KNN9/A1LenoqAgWBRvJVaPohd1PNPb3o1j2xbg+N6VEVtMfGEiruh9BTp26ght0fUX7DLYAsIEXvw/HWnfvj3at29f7PaMMdxzzz0hxdqrV6+OSqz95JNPBkm1ExMT8fnnn5e5VBsALGahZlJNZOcfVEkaGIOUDEIKNZ+Zx2BgQglw3fUkjNRYQjCpZYMmyYIAmOXMkrq+41Y15xgw1kBHwOoK0nVfBmyyJc3MzIN6LtVl2tHu34fZRlRq3GstJ2eJ/3gutCDYU4JxozIzbty4IKl2lSpVcMstt5So333HVJ/2W4tJcFtOrSTHTAtIjWzfKPW5W6jPVZlkAAeHdHzQek2r3NS2oJkxnNmiMZ6a9jiev3McvIX+AtO8PxcisWYjpDa+CEbBbNbMDqbcX6xttqnn4xJsM8sl3Q4QaoO77uv1NnMpV5nRtQJH/5iP7FWvQ3iPhz2uF3e9GGNfGYtGjRqqVzdjYFLHJCQEM+t+JZG3kQySqesHi3F4rAQkWYlIsBLh4Z6YpdBuvMKLQl8hCn2FKPAVBF0LSemOwxFYw/4fjgRbC/WZ1HOL0PJzKezXhF4CwDySYGD2+XPNGsah7XruAMC0XNs9H6g4/ecJ+7F7PnAnAQhsH/A4EjTPVF6KkzTCLpIucXYY3FJtKSUSExOLjOeaa66JEHF08Fq1UGXgtUjtczUSWrVyJRnw58S6dTj85FMoWBG8fvdu24ajb09F1XvuDruf5EsvhVW7dqnEbPDt24ec554vUR8pGRk4rV17ZC1fBgm4RlBpjzbSHmPMFui6rvUlnPMrXT93ZR8stlSbc45ul3bFzI8/QlrVNN23SZfgiLNDjlvhqGDDz/jx46OqV1QCMIIgKj7/+c9/oqpHUm2CIObMmROVVLtBgwYk1Y4jixcvLpbotmfPnvjiiy/8fseRnp6OzZs3o1evXli6dGnMfVqWhQcffBBjxoyJuS1ReenTpw9SUlJw/Hj4z8rcpKSkYNasWbj22mvjHJkiLy8P9erVC/pdTrTs3bsXvXv3jnqNVFmJJNUGEJNAnSDiQbRJ626++eb4BkIQJznjxo2LSaoNAD///DNJtYlyIZq/Edu5c2cZRHJy8/XXX2PAgAHIy8uLuk1aWho++ugjXHnllXGMjCAIgiAIgiAIgiAIgiAqBqfmt5wIgiAIgiAIgiAIgiAIgiAIgiAIggAAnDhxolTkUnfccQden/J66I1F2LAC5drGpxUo1w7Z1kiQjCbOliKFkGtrQZzU7SClLb9y6mrhElOWa844hDZkq5gEIDl8+j5jHJYUAOMQUijZIbfgE0quLQXAmPB/8hKAlqgyLd9Wgj8GyfUzkUzJprTc1EhWbZm2LbLTHTLnCJovq5xW5zQ8+/4z+Ol/a/DBCzOwa/OusMexJJRUql1ZsSwLLVq0wDfffIP09PTyDidqqlWrhk6dOpVqn82aNcOoUaOCpF07duzAokWLsHnzZjz55JOlus/27dtj1KhRGDhwYKn2W9q89NJLePDBB+Hz+cLWqXb29Y50MtKXzRhHnW6vYPvsSyFOFP1FKSEE/nHzP7Bs9TJUSaviJ8plAIR09meVsyC3a9euIcu3bdsWse22bdswffr0oPKnn34af/vb30oaWrFJT0nHgeNZAJiWkgqVXEEnY2AQgBbiKl22AJMcDGqb1IkfpE6zIMGVbNvMeCZZhK0JdMSmSsIL2DOqTr5gkklAz4dK8u0Wm5r6ZX20iApFqDWbLjNjxglReEqKtX/88Uc8/3ywiPSee+4p8Vpgz9FdthgbwkilpVZnq1UohyOc5mA6mYvazpgFzhi4Fi5zrvswuWOYGosEAywtOmU6wQIYx7kXnovbn7kdrz32WlBsOas+hKdGfSSmN4ZLyQ1/C65evTNz3y3ZZjo5jakbQqhty7O1eFtKAJYt0rbbMQbv0X3IXjoOx/f8FPZ4pqWl4fHnHsP1N10Pi1t2pNzEKJl9HRD4klfHHki2kpHsSUaSJ6lEIu1APNwDD/cgNSEVAFDoK8Rxbx7yTuTZa31bau0WvjpWbT2hS2Nh14l29CtFQidqUEpbt2Db+c9JI6SuKfRsoq+rHN04tIzctm7rdu6EC44kO0hSGyhJJrn2yUUR64VQybMiErAethPCKDM83Mtkk3zKfv+6hqTco7lhd5GYmIgrrrgi9thc8OrVUe2B+1FlyI1gSUkR6ye0aoXaH8/CweEjcPyLL4O2H532DqoOvwuwrNDtm52FhGalK0I5/PgTwYWehJj7adDrcuxbvsx+bE6D0PeFGTHs6UK95y1TRwKcOSOBkWrPOJaHlQWFMceTmJiIIUNvxPNjx6BatarO5z2hxhr34B8qWUwFTyTzxRdfRKyTkpJS6tf+BEGULQkJ0Y3N06ZNi5j0jyCIk5cHHngAL774YlR17747fEIXouTcdtttMdVPSUnBjBkzwgpy09LSsGTJEixbtgwPPvggVqxYgcLCotfJGRkZuPrqqzFu3LhK9XsrovQYPHgwpk6dGnX9gQMHYty4cXjooYfiGJWif//+xZZqGxYsWIDZs2eXWtKsykpWVlZ5h0Cc4syZMydinYSEBLRq1aoMoiGIk5P/+7//w1NPPRV1fcuysHz5cjRr1iyOURFEeKpWrRpR9lycpEGEw7///W/cdNNN8MaYlHTx4sVo06ZNnKIiCIIgCIIgCIIgCIIgiIrFqfctJ4IgCIIgCIIgCIIgCIIgCIIgCIIgbJ577jksWbKkRH2cddZZeGHCC0VXKqFcO7CO3TaiXNuRKEkmlVjUZeUy8jwj3eYMENIxKJl+ORgEOMCUQFtIbj8lziSM9E9IAc4tCAFYXMlr7f2AgVkMTAhVzgFIJ24hlH4KjAFCAJJBMCXOFlLJFaEl2/Y/+6lIWzqmnivAuYULul+ADt0vwPoVv+GdsdOxef3mos8T4UfDhg3x9ttv49JLL0VBQQE8Hg88Hk+FEWpVZE4//XQMHjwYAPDEE09ASol169Zh1apV2LFjB5KSklC9enUAwEUXXYRq1aqhTp06AIA33ngDkydPxvbt21FQUICWLVuib9++OP/889G0aVO0bt263J5XWAKGp7y8PDz22GNFSrWT0s9GeuvhMXWcWP1MnHbhaOz/4cGIIW3ZsgWPPvQoXnltkh7XjKRQ2vcACQ8r3z8dqVGjBqpXr46cnBy/8sDHoZg8eXLQMa5fvz4eeOCBUo0xVmomp6sECRAQktlzk5QCQs8InFlqzpBq/pDMtDCjvRL4CSbN6K+TLQglnnXNkPY9I9SWABi3z3FIcalbFBiijpPEIQrxKQ2J5UJEGfGy22UAACAASURBVH/J9xCytMBXiBRPapz3XbFYv349+vTpE/RF1bp16+KRRx4pcf87c3cC0OtFrgXZeuzg4Mo3bf4xpoTa0vWYadk2M2UWuJRqYSuZ7ay2wMChZfuMwSwdJYAe/bth6+9b8OX7X/nFJoUXhxZNRu1ez8BKraFLA9/0bsE21yJtAw+4VfJsdY/rNZWKWe1QS7YDpdqQOPrHfBxa/QaE93jYY3lxt4sxdtJYNDi9Pjgzx84cP/hJte2xFkrwanELqQmpSElIVW3LgEQrEYlWIqolVUe+9ziOFh5Foa8AgPMOdK51HCU2oBMmGH81M0kXACmFfSUj9ZMz0nXAkW6b3rgt6NZ7tfMP6esmLdeWzLmgc+TaKFquHQDJtU8SijH9BDbxu7YPzKdVxGcHQX1Kaa+ZAODwocNh61900UVIS0uLKt5QpPa5GjX+71nwWrVia+jxoOaECShcsQK+rAN+m3z796NwzRoktmtX7LhiwbtjJ4598GFQeZVB18fcV4Pu3bHy2acRPCc472u3MBtwxNvcVqP7b9/i9WLikcjXAG4YY+jcpTO++PoLNT+aMclY1/3CK0EimQoy9Bw4cAB79uyJWK9jx45lEA1BEPGkZs2a2L17d8R6t99+Oy644AKS1hHEKca6detw+eWXY9eu6BKqJiQkYOTIkXGO6tTl6NGj+PPPP6Ou361bN3z++edITY38+VrHjh2xaNEiAMC+ffvw22+/gXMOy7Ls26SkJLRq1QoeD31F9FTnzTffxMKFC7Fp06ao2zz88MNYvHgx5s+fH7e4hBD45ptvSqWvG264ARdddBHq1atXKv1VJPLz86Oqd+zYsThHQhBFs2rVqoh1zjzzzDKIhCBOTm688UZ8+GHwZ7jhYIzh008/xfnnnx/HqAiiaDIyMrBv374i65w4cQJer5euW4rBq6++invvvTemvw9p0qQJFixYgMaNG8cxMoIgCIIgCIIgCIIgCIKoWNCnjwRBEARBEARBEARBEARBEARBEARxirJ582aMHTu2RH3UqlULH3/8MaqkVilRP+Hk2u5HQXJtXaloubZSOfnJtY1ISQvojFxbSkdRqm1MAOPgUkAwgEsAjEEpTgWM9E9IgMMHW/4nhRKa+j0JJfETgoFxpmSIkim9IRNgupyDQwgBxrmW4klbfieZkeEauapbkgvth3IdQ5d4rnXHczHhk/FY9PlifDp1Hrb8vqVE5+tkJjU1FZ0v6YxrBlyDG2+8EUlJSQCAlJSUco6scsMYw7nnnotzzz03Yt377rsP9913H6SUOHHiBBITE8sgwtLlu+++K/JL8NXO6o86l0wE86jXV+QvQDnba7QcgmNbv8ax7f+NGMe0t6eh99W90bPXZQDUkCSksz/OeJnJQ4si1JfnOC86Lq/Xi/feey+o/J577kFycnKpxVYcaianQ0JASqZuBYPgKmkCs5TwWkifSqoghZLhSi011VJUqaXWjuiUqcQKkoExf2W2UhOabYCzVXVozjfjjuTQ4GgNXYQRWtrzim2iDbGNOOkx0t9ThU8//RS33HJLSNn/m2++aSeJKC753uM4kHfAfv+YZCxcrxfBoKXZXMmRGVfSba7GbwZuj+VMC7ZhJNtMrT+5vVbmYEzqVayRjRpxMnDbI7di+8YdWLd8nV+MvuM5yF40GbUvexSMJ9hiagcW4gfwk2kDtizb2TcDmAe25lrqzDPcSLZV/L7cvTi4dDyO7/057HFMS0vDY889huuGXAeLa2G3n5AcOqGNrf+G0I883EJaQhpSEspPGM/AkOJJRYonFQW+AhwpyEG+671mtNcmKY/TynmOegJRlnCXOptJBiEBxqVdV88a6jhIONc/ZgJwy7XNtZi2aLuvN5iWd0eUa7vmDJJrn9z4vz6ixLw2TCIYsy7W9n/3MtkkmApaqjBg//79Re6me/fu0UYURGrfPkgd0L/Y7XnVNFQZOhRHXpgQtK1g9U9lJtbOffFFyIAkEbxaNaTdPizmvmo2PxvJtWujICsLRtevpNmwxw2VEkbNMULPOeb9LqCGK87UGfUBuP3gQYgYYkhOScasTz5Ct+6X2skU/PBLJBOwmYVOJFPR17sTJ06Mqt7w4ZESOBEEUdGpXbt2VPV8Ph/OPfdcbN26FY0aNYpzVARBlDdCCIwYMQJvvPFGTEKtHj16kLwsjnz44YdRn48ZM2Zg0KBBxdpPnTp17OSkBBEKzjm+/PJLNG/ePKZ2n332Gfr27Yu5c+fGJa6VK1dCiFiu9sJTWFiIzMxMTJ48uVJf9wghMG7cOHzyySfYtm0bDhw4ELmR5uDBg3GMjCCKxuv1RhSnAsAll1xSBtEQxMmF1+vFRRddhBUrVsTU7pVXXsFVV10Vp6gIIjJCCKxbty5iPa/XixUrVqBTp05lENXJgZQSzzzzDJ599tmY2rVt2xZfffUV6tatG6fICIIgCIIgCIIgCIIgCKJiUv7fjiQIgiAIgiAIgiAIgiAIgiAIgiAIosyRUuKKK65AQUHx5Yht2rTBihUr0Lp1a91phAYR/EOBQjXpVyaD67hsWv4yQiPbdoRwRuBkt2cuyZ6uYeSyjBkloRbV2SJD00bdcsbB9S1jFjhjttjQ4hY4t8BdskMLHBY3jy1Y3FKPwcG5BYtZsKDLmQWLe+BhHni4BQ9X5dzUYR5dx7L74sxVzix4uHPfYh4keBLRvd+leOWzl/HPsfdGOFmnFh6PBz179sT06dORnZ2Nr778Crfddpst1XZjRJUl/SEiwxirlFJtAGGl2in1OiCz5zuo1/0N8IS0YvbOUKfri7CSakRVe/iw4ThwUH0pX0oJ1+BYIaTaPp8Phw8fDiqPJKtdtGhR0Je3GWMYMmRIqcZXHJI9yUhkiRAQEJDqfykASEgpIKRQokF9X0ijiTTlJoGCBKRq61Js28kVjPFPSkdkGShxsX2AxpWq66rXQmDk0u+GqNiU11ziFV54hTdyxQrK/PnzsXbt2iKFR0IILFy4EFdeeSX69+8fUqr9yCOPlMoX1bfmbPUTdTL3P6Z1yUYUDQ7O4L/G5AycO2tStR7kzppQbVGPuVqzWsyCx16LemBBtUtMSMQjkx5G7cxgiV/hwb9waOUHACwAHtetx/WYu34sgDk/jHnAmAXGuP9jU18yAAlKqs1MHwxHN8zD7vm3FinVvrjbxfjPj1/j+puut9faRjLurPe5S0etRlvOLFRLqobaqRnlKtUOJMlKQu3UDNROqQ0PsyClgE8I15whzGxhzylqu0/NL0LNI/ZcY/53l+s5Sc03Qr8fzFwE3UZbZc28AdiGY2cWMnMP7McMei5irjkpYLiSCJyrYpt4pJkny+CHKA0Cr/OLcVyDXkMATLIpvab5v6f/r8guOnfuHPt+DZZV/Laa5G7dQpb7tm4tcd/R4N20Ccc+nh1UnnbXneBVqxarz4wOF0KvcG0PtdA/Ptd9AZ3cB+4f6ff46UOHcDgG0drZLc7Gxq0b0bV7N5hEM/ZaN2C96/+aq9zr3Xnz5kWs4/F40L9/8UXwBEFUDNrFmHThjDPOwHnnnQevt/JeqxEEUTSrV69GZmYmpkyZEvO1ygsvvBCnqAgA2LBhQ1T1VqxYUWypNkFEIjs7GzVq1IhZqm2YN28epkyZUspRKXbs2FHqfY4YMQIXXHBBpVz7/PHHH6hfvz4ee+wxrF69OiapNkCJoIny5YsvvohqHXLjjTeWQTQEcfKQn5+Pxo0bxyzVHjlyJEaMGBGnqAgiOrp37x71Nerq1avjHM3Jg8/nw/Dhw2OWanfp0gULFy4kqTZBEARBEARBEARBEARxSsIr6t/+Hz54HIcOHi/vMMJSUWOj41Y86LgVj4p+3AA6dsWlosZGx6140HErHnTcigcdt+JBx614VPTjBtCxIwiCIAiCIAiCICo2M2fOxMaNG2Nul5iYiMsvvxwzZ87E6tWrceaZZ/pXqIBy7cCKbrk2bNkes0XaahN3ZIZKow3OmJZuK4EhY265NgODI9e2xdtakm1EhxzOY1t6zZ1bzrUQ27Tjuh2z4GG63DIiRJdAG1q+7eqX21JtVe7Rgm0P8+Dyay/Hl39+HuFkndycceYZuP/++/H+++9j957d+PrrrzFkyJBKK3ImKhapqaEFnQ37foGqTa5CxMEQgDOgBg6sEp7UOsi4ZHxUsezbtw/33/0AhBQmY4At0OS85JLAkrJp0yb4fL6g8oYNGxbZ7quvvgoqu+CCC5CZmVlqsZWEKolpWlZq9KRKsG0k2sHybCPx1PWlEgvawkHprx+0JaZGhmpLUZ1WbvFpyC8zul6GoSSXpo27rV8/MnR9ohLjdwqZX5lZZx3JOYLVP60q07BKkzlz5qBNmzZo3LgxBg0ahKeeegovvfQSJk6ciMceewwDBgxAvXr10K1bt5DjDADcdNNNeO6550olns2HNqkELnrtCGZk+Fwld9FJWExiDs4tJde2uL3W5FBrRq3b1utOptaQ3KOTsHBwV2IWxrhK1gIOiyfA4kq2XTO9Bp58/QkkJgWvh/I2fY+jfy3UsmyPS5zN9W0CGEtQ0mxuaZG2EmiDecDgAYOWa4ODGSG31P1x3Z9k8OXuxf4F9+PgspchvKGTVaSlpeH5l5/D9E/eQWaDTHsdDqZ6t9f5ktuvY87U3VRPFdROrY0qCVVK5TzGg2RPMuqlZaJGck0wBi3V9tlibClN8gYj2VbSbJ8UEMIHP3G2qSeFLc4WJuGDfuyehwDYEu5Y5NpGZhso17bnB78ppGRybaKcKOI0uc8hC1Metm2AhN0kBbGXFi45ctAqWhd8MvuTsP17PB60b98+YhzxxNP4zJDlIkSCmXhw5IUJQIC4mteogaq33lLsPjPatYOUjkRbum6dlavzCrDHH9djKYHfCwvxXZjERKG4ceiNWLZmmZ2IJ+xaF4h+vRvNGFQB8mNt27YtYp3WrVuD8/JPoEQQRMkYM2ZMxM9FAvn555+RkJCAf/zjH3GKiiCI8kAIgVtvvRXt27cPSjIYDWeddRZatmwZh8gIw969e6OqV97XJMTJy6hRo1CrVq2QyQFjIV5i7QYNGsSl35UrV+Liiy+OS9/xYsqUKTjnnHOiHjdCUaVKxf08kzj5mTlzZsQ6lmWVLMEdQZyCtGrVKuZEFP3796cEOkS5M2jQICxcuDDq+seP0/cYo6GgoACDBg2KeX3ep08ffP311/bvTgiCIAiCIAiCIAiCIAjiVMMjpbS/+FSR2LzhIJgEal4Un1+el5StfxyskLHRcSsedNyKR0U/bgAdu+JCx6140HErHnTcigcdt+JBx6140HErPnTsCIIgCIIgCIIgiIrK3r17cffdd0dd//HHH0d6ejqaNm2Kbt26oWrVqva2kPIiZcMOj0uGHQ1Gru0IRd2PXf35+bbVdiXXlgGlMmA7wJiElAycAcII4czvUaW0Y2CuHTFtPmSSgYMDTEBICxYTAGOQQklszd4FpJbiKdGfhNB9Mnv/TAvvGGOQTIJLrjR4DBAQ6rFUjwFAMpeuSmpXOAKlUEYWro8TV489loXPf5+PCQ9NxPefLYz+hFQQateujfT0dGzYsCHqNh6PB4MHD8a0d6f5CdoDhe7hqIi/WycqJunp6UFlnpTa+p5+M9pDTKwiSdWwapOrcXTL18j9a07EFnPnzMXsmR/jmuuv9ZPHWSh/sfbSpUtDlrdu3brIdt9//31QWdeuXUsjpFIhLbEqsvMP2hJtBgE12ghwMAipBLBSSggmwbV4m0sLYEZSKvQIz5wy9ywmATCmNgW489Sc4D9BGtmp36gnAcmcKdT07jdXBw59/vkuQtchKh322kqvJ8xryEhxV69cjelT38O82fPQtm1b/Pjjj+UdconYunUrtm7dGnO7ESNG4OWXXy4VYaVXeLE1Z4tO5sIAptaUzCR8YWadCJ3ExSR70bUYwPX61dIibmYk3GC2jNv0p9alqq29zmTOuKDe/xLNWzXDA2Pvx9j7xwXFnLNqGhJrNERSHSPlYq5b9w/AwF3jhblvtnMl5JZQt1yXC4mjG+fh0KopYYXaAHBxt4sxbtLzyNRiHs656xiq/ahlG3ciZABjFmom10CSlRTbySpHqiVWQ6onFVnH9yPfmw8jumZgYNIZ1Rk3KYHU4CzsSyX1ugEkOGOQUs1DamYS9mtESPUqUOdFgDGuJLhS2H1Ipq+K9IWH33WVayKwy83fpoaZT8K1I04m/C/+I8mL/ZJ6uIcX280u9X3plEtg/fr1yDkcXiB29tlnIyUlpZjPoXRgyckhy8siL8mJ335D3vzPgsqrDr8LLC2t2P3WbtPWXmmaNaqAM9IL160ahRSuVDHwgeGhQ4ei/oho4KCBeGXKJN2PFvnrkUONObA/GAkUvIeUsof6SMs9dgV81lSef3Pv9Xpx7NixiPXatm1bBtEQBBFvPB4PNm3ahNNOOy1mSebUqVOxZcsWfPPNNyTaJ4hKztKlS3H11Vfj4MGDxWqfkpKCxYsXl3JUxGeffYaxY8di/fr1yM3NhQhIYBOOXbt2oX79+nGOjjiVWLp0KS666KJS62/dunXwer3weDyl1icQ32uU5cuX44033sAdd9wRt32UFtu2bcPdd98d9ZgRjliTrxBEaRLN74Xq169P1yEEEQOdOnXCpk2bYmpzwQUX4JNPwieaJIiy4vPPP4+pfpcuXeIUyclDbm4u+vfvj2+//TamdrfeeiveeOONUl/LEwRBEARBEARBEARBEERlgj4dIwiCIAiCIAiCIAiCIAiCIAiCIIhTCCkl7rzzTmRnZ0dVf8OGDWjWrFkxdoRiy7WNTE36CbgCGzkSN/cmt0g7vFzbJXsrUq6tWzCASy2DYhwCQu9LKenAHQEYYxJCApYUEJyD6XZwybMBAc6UVNXsn0kVEWcSEhxCCCWyZBJCS5scyTa3j44Ri0lI/2MReA70sWHcX2yXVsWDp199Cue2OxefTp+LXdt2QfhUxM3PbY4+N/YBZwyTnn0FeUfzijih4eEWR8tWLXEg6wAu6XYJli5aip3bd8bUR9OmTdGh4wU4rXZt1K1XF23btkWnizshKTERBQWFmPzKZEycMBEHsg6E7ePizhfj5ZdfRpu2bfyEfSTVJsqcUrHnqT4yOj+P43uWwntsb8QWD9w7Ehd27oTM+pl2DJyV/xebw33psyhJdn5+Pn7++eeg8nbt2vk93rZtG7755husXbsWO3fuRF5eHjjnqFmzJho2bIjzzjsPPXr0CClCLykpnhT4pNDiawHJHOWgEAKcWxBSOHJtSC0cFBA60YLjItWjvBGZmgQQ3J78VBnzF5wa8Z8rp4LqTUKJumURY1vgyzTGpBhE7ERaOkXTHnCk2EBAIpJicCQnF7NmfIT3pr2H9et+s8uXL1+OzZs3o3HjxiWIuHJRrVo1vPrqqxgyZEip9bklZzNOiBO2RJtryz1jHFxLsxnXsmxbqK0E0lwyMGapMm7ZOm7GVT1zXzv5lVAZjmZa6uQwYLClypw5a8nL+nbHpvWb8PHbs/1ilsKHAz+8gLpXToAnTSeM0JL/QLG232N7rOFqXARzpNr6sffILhxcOg7H9/4S9pilpaXh8ecfw8AbrwVnHjAm7WPj5Bhg+n3A7KGLMYlETwpqJNWoEHNfrHi4B/WqZOJQwSFk52UDeo5gzH7GYEJfMzCmZwHhmhNMCVfXKzDnwKQNkvoYMkAKW67tnDupZNtFyLUNJtlP0FzkltG6BjySa598BMqMwxI48blyz8jAeoE7kOq1Zq7Df//tNxRFmzZtIkQdf+SRIyHLeVqVuO87Z/wLwfutVQtpt9xcon7TW54D4crjwgBYcIu0zQikxx0JVR9SC/6BN3NzkR2lVKxlq5aYMu11tTt3ZjGoPu25yHyeY9a7Jjh3XTMPVSL+97//RVXvmWeeiW8gBEGUGR6PBzt37vRLchkt3333Hc455xysWbMGyWGSOxAEUXHxer244YYbMGvWrGL34fF4sGDBAmRkZJRiZCcfR48exRdffIHNmzejQYMG6NSpE5o0aRJUTwiBSZMm4fnnn0dWVlax9jVv3jwMHz68pCETBIQQGDx4MD766KNS7dfn8+HNN98s9ddpvOV+d955Z6UQa/fq1Qs+n6/E/fTp06cUoiGI2BFCYOfOyH/j0bFjxzKI5tTkhx9+wDXXXIPq1atjzJgxuOaaa8o7JKIECCFw0UUXYdmyZTG1a9KkCZYsWRKnqAgiNmJJpDBixAh06NAhjtFUfg4dOoRevXph5cqVMbV76KGHMHbsWPq7RoIgCIIgCIIgCIIgCOKUh8TaBEEQBEEQBEEQBEEQBEEQBEEQBHEKMXv2bMybNy+quuPGjSueVNtQArm22hxKBhmdXBtQkq2SybUdWalbrq0EdsJfti0dWTbTgkJIAclMYMJRXzMGKYQW0RmtndqJT9nBwLiSTEkptFBbyVbBLCX21sfXEWrLYC+U69jb351gzO+LFOb+dbcNxPW3XQefz4es3fuRVrUqqqfXANeiw05dO2Hsw2Ox/IcVQV/6ZYyhdsZpqN+wPizLQteeXdGgYQNk1s9EvcxMZNavh8TERFvyyDnHnl17ceugW7Fm9Zqw57/52c3xz5H3YfANg+HxJNjiRyPFYvpMJiclY+Sokbj3vnvx49If8dNPP2HXzl04ceIE0qqk4czGZ6JLly5ofnZz19lH0P2ioC+fELFS8teMDLh1lzt9W0nVUafbS9j1+fURezxy5AhGDBuB2Z/NBudq7Ctvuej27dvx1VdfBZW3aNECLVq0CNvu999/h9frDdlOSom5c+di4sSJWLx4ccQYEhIScMMNN2D06NFo2LBhbE+gCFI8ycb4qJIkSC02ZRJSAgICTDJIqRMmSKXWlpAAc4u0YUZ5LSU1jxxBtip3yUz1fMZYsGTbHkBDECQzZfAXopLo9CTBP3GJ/xpJnfNVK1fjnbffwZyP5yD/eH5wD1Ji+vTpGD16dFkEXK4kJCTglltuwejRo1G3bt1S7fv3A+ttObJe4ahbphOiMK7WnYzZQm2m73NugXMGzrRUmxvxtuqFM676gO5HSt2Xc86VSFmCwSXfZwC03P/OR+7A5g1bsHrRar+4RX4ODv4wHhm9xoJZiXpMcc8n3Ll1ycJV/45YmTFLC5wlcjfMwaFVUyC8wa83w8VdL8a4V8Ygs0EmGMxzseyrAw5zLPVjydTumUTVxOpIS0wr/smqINRMqolkKwl7ju6BkD513cDM6MzAGYNPus+5fj2YhAyQ4OC2bJxB1QOYmpfA/KTatqg/Crm2Qc055kGwXBsIXieRXLvyU6wkDmY4kDL41pUkwvRvxquga14J7Nyxq8hdtWzZMvb4Shnv9u0hy61SnlsCKVyzBvnffBNUXvXuEWCpqSXqO6l6daRkZCB/3z6ocUS9d9UnJuaTEOdTHPe5kwDePXoMM48di2pfjDF89s18Z90L5zMjMwaGG2Pcw0mo8SVUAgC/tW/AZ1t+iQLKkG+//TZiHY/Hg9NPP70MoiEIoqxIS0tDly5dopbru/njjz/w0EMPYdKkSXGIjCCIePH999+jf//+OHz4cLH7aNOmDUm1I/DFF1/gnnvuwdatW/0+FwOA6tWrY9CgQZg8eTIKCwvx6KOP4q233sKxKNeu4dizZ0+J2hMEACxYsAC9evWKW//xEGuHktWXNs2bN8fvv/8ek9yxLNmyZQs2bNhQ4n5q1aqF9u3bl0JEBBE7ixcvjkoOf91115VBNKcW+fn5GDhwID777DMAQFZWFq699lqkp6fjnnvuwRNPPBH3JAZE6eL1enH++edj7dq1MbXr2LEjFi1aROebqDCkp6fjSJikom7atm2LV199tQwiqrwcPnwYPXv2xKpVq2Jq969//QujRo2KU1QEQRAEQRAEQRAEQRAEUbmgT88JgiAIgiAIgiAIgiAIgiAIgiAI4hThxIkTePTRR6Oqe/bZZ+O+++6LWC9QxhhEmci1XV2YBy5pYNRybaW3dsm1lTA7tFzbgmQCEEpzzTmHkAwcPkBySCZUe8FgMaHjUhptQAKcgUmlnRK2aJXrWx84uBJ7g0MwJdIWkgOQWrRta7qNr9B5HHC8woqkmb/AEWDwWAk4/YyGtrjRyAkbNjodr898HfnHj2P39j3IP56P1CqpqFq1GjLqZiAxIUEJtLTEkYPb7Y0q0i14rF8/Ewt+WIDNf23C/E8/w/xP5+OvP//COa3OQY/LeqDfgH5oeU4LLf01Iu1gqbb7xZWYmIguXbuga9eu+umxoNcfSbWJ8sdkAFCPihw/w7b3p0qDS1D9nFuQs/6diK0XfrcQU9+Yin/cdRukRLmLtZ9//vmQX8K+7bbbimwXTkBw4MABdOjQAStXrow6hhMnTuDdd9/FrFmzMHHiRNx+++2l8r5PspK1UFvpBLkRZkup5g+pxKRGpy2kBGdKwm2E2YBU4m0oOax7nHfNWrZYUL08nIFPSv8xLKxsEJGna6JsCb3+sTfGhcOHD2PWv2fhnanvYP2v6yPWf+edd/D000+XqazkqquuwhlnnOFX1qZNm5j6qFWrVsQ6qampuPDCC9G7d28MHjwYderUiWkf0XC0MBfbcrbZwmwAYFyJqJkRI3Omt2q5NuPg3GnBoOXa4LZgW50Pve6SWsTNuBYkK/EyYxKSWWDmjW8vj3UkTI0snqQEPPvqMxj29zuwe8duv/gLDmxE9rIpqHXR/bqBWXcZpSrUItVyjN1+glJwgHF4c3fiwJIxyN/7S9hjlZaWhseeexQDh1wLi3mUBNyWhutjx5izB8YAn9o950CNpFpI9iSX4GxVLFI8qTi9WkPszN2BE75CJccGoM6aeW2ok8qlWn8Ll2DbpxMCQTJ9zeKeMwCurm5UAg7n0gn2i6UIubb7usr0GSjXhoTffedlQXLtkw//i/1iy7f9BNtQSUvgEnFDBfGYjgAAIABJREFUok7dooWBTZs2jX3fpUzhmp9DlifoBFDxImfcv4LKrIzaSBtyY6n0X+3Mxji+bx+E+pjDFmgboTYgweFIt5kEvs3PxxtHcnEshmuh16e9hmrVqgWtg+zEMnCGKrds264unc9O1EPprJ/9xjoXTuXgsnIgmmucmjVrlkEkBEGUNVOnTkXz5s2jktgFMmPGDBJrE0QlobCwENdddx3mzp1b7D4SExPx4osvlroU92Rj0KBBmDlzZtjtOTk5mDJlCqZMmVKq+43mMymCCIcQAj169MD3338f1/20atWq1PoSQqBjx47YHibRVGmyceNGtGnTBmvWrKmQstGzzjqrxH0kJiZi+fLlpRANQRSPDz/8MGIdxhiuvvrqMojm1GHGjBkYNmwY8vLygrZlZ2dj9OjRGDNmDPr374+XX36ZEqtUAgoLC9GqVSv8+eefMbUbMmQI3nvvvThFRRDFo1u3bnjnnch/p5SZmVkG0VRecnJyYpZqW5aFqVOnYujQoXGMjCAIgiAIgiAIgiAIgiAqFxXvN8UEQRAEQRAEQRAEQRAEQRAEQRAEQcSFadOmYdOmTRHrcc7x7rvvIikpKap+y1+uHfCoWHJtLVmSWkPHlHUpvFxb9ck5V2IvKcABCGaBG02qlABT9y0trgMkmJSQDADjWkwntXRbQkJA2jEr+aqRbHMtW5VatC1h5KtQNinplvXqZ+gWQdkP3AJC95FgdpkjJ1QiRiPYTqtSFc1bVAXnlquOS9qo23C7jWrvbHPVYwxnNWuGUQ+PxIOPjFK+cW4BgJI+6pgQhVTbliq6nhtJtYnyJOxrJ2aRdshOgkpqX/gEju/6HwoPb47Y+unHn0bX7l3Q+Kwm5Sqs/Omnn/DWW28FldesWRPDhg0rsm04EUP37t2LJZoCgLy8PNx555345Zdf8Oqrr5ZYFpxoJWqJNtQYzySYFGo+YkYuqEXbUqmyhZTgQkJyLYx0qbQBR0wKW4LqFgLq2cwlbWf+k4C661dXas+7aReiPlFOxDBWhKsauL4KUU9KiZUrVmDaW9Mw++NPkH88P+rd7tixA/PmzUO/fv2ij7WERJLuR8OECRPw+OOPY+PGjdi3bx9yc3MhhEBKSgpOO+00NGrUCI0aNYJlWaUQcXjWZq3Va1Dut7axE5H4ibG1YJsBHCYpiqXWS5KrdZlZf0HJt1UdDi5VGZheX3FVTwlQXeOCHhMcPbVa9Kaflo5x747FsL8PQ/7xAr/ncGzTAiTWOgvVWvZVry/OAJdUm3H32tMMTtzeV+4fs5G96nVIr3+/bjpf2hljXnoemQ3qAdAJIfQxARjc060tb5ZKHs45Q83kWki0Eot9nioqCTwBDas1ws4j23Hcm++s4Y1kWwtufeaaxSXYZmAQ+rXFJIOw1/McTCcR4kyVqvtucW3scm0VTrBcG4DfdZu7XmA7ovLgPltFirQDlxr6tRD00UAU0yEDcHWfq5GQMBwnTpwIWScwKUN5cHzBNyHLEy+4IG77LPjxRxQsWhRUXvWee8BSUkplH2kNTsde/KjPtyPQDlyCmJ/xOUfwQ3706w0A6NCpA/oN7K+k2a61sJ1kxl73+r+w7GQ1Aclm/Cj6o6YKRTSynaysrDKIhCCIsqZJkyb47rvvMGDAABw4cCCmtgcPHsS+ffvikiyIIIjS48svv8T111+P3NzcYvfRoUMHfPnll0hPTy/FyE4+evbsiW++Cb02jzc333xzueyXqPwIIXDJJZdgyZIlcd1PtWrV8O6775Zaf/37948pCaqBc46bb74ZvXv3xqBBg1BYWBhVu3Xr1iEhIQE9e/ZERkYGevXqhWuuuQbJyeWbcG/16tXF/r2VgXOOBQsWoEmTJqUUFUHEzv/+97+IdTIyMiqk3L4ycuDAAVx55ZVRjaOFhYWYOXMmvvrqKxw+fLgMoiOKS15eHlq0aBFz0onnnnsOjz32WJyiIojic+WVV0Yl1t6xY0cZRFM5OXLkCHr16hXTujk5ORmzZs3CVVddFcfICIIgCIIgCIIgCIIgCKLyUbJvARIEQRAEQRAEQRAEQRAEQRAEQRAEUSnIy8vD6NGjo6o7atQodOjQIab+IwqII4mJIjQPLVTzlzUxBDyw5dIhpMt2A5ccWpe5Jc624FC3Y0bm52rFjYjOiA8Z1z8MnFnqPudgsGDp+5xZsMBddfUPOCxYaju3YHEPLGbBw9StxTk8ukyVW7BgwWIecO4BZx5YzAMPVz+c6R+uyi3mgce0M31wDyxuwcNdj5neN+e6HddlFizLY8dqnpvlfux+3vZ9LXeEI9VW0m3XcYxSqu0nZwx3fkmqTVRqwg2Y4QdS7klB3W6TABZZBJt/PB933noXvN4T5fY6LygowC233AIhRNC2Z555BtWqVSuy/e7du0OWh5ITJCQkoFGjRmjWrBlOP/30iF/ofv311/HEE08UWScaPNwDKYX6YTpxAhyBtpFpqyQJAo5KG6quFHY9AbgSMEAndICSCwLwV3CbyU/dmGQS0lUWNWFecn7JNCqoeJAID2MMR3KOYMprU9Dx/I64tHN3fPDehzFJtQ0TJkyIQ4TxJz09HR07dkSfPn1w44034qabbsK1116Lbt26oXHjxnGXanvFCazbv9ZVoteR9trSvV7SayjLrKksMMsCt5w1GAP0mkyvNcGctSY3a08Oi1swqzF7Heq3nlPrSsY4LM7sNWnzls3x5EtPhXwuh1a+jvy9v4IxCwz6R1pgzAJgAfCoW8btW+/RXdj79QgcXPZSWKl21apVMWbS83hn9jRkNshUUnFugXGm/N3OatFej0NLxCWUVLtWSu2TUqptsJiF06s1QrInGT7hc36kgIAPQgoISAgh4JM++KQPQgj1I10/QuihXNWHlHYd6DnLfWsnfpBCObZdcxOAoPnI5P+xkxnpZEAmsUSgxDZQxlyknJmoEBTrHAWuU9y3zD8XjVkvBS1jXH2kpKbg8afCi0UyMzNjj7EU8W7bjoIQArTEtm1hZWTEZ6dSImfs+KBiq25dVLlhcKntpkpmpi3NFtJfou0z5VDr2SFZWTFLtRMSE/Dex9MBk5AGcMYbO6MYYK+KXYnUwq19g15PLPi1WBGJNvHP5MmT4xwJQRDlwSWXXIJ9+/bhn//8Z8xtu3fvHvLzF4Igyp/8/HxceeWV6N27d7Gl2klJSZg2bRqWLVtGUu0IvPbaa+Um1QaA2bNnl9u+icrN8OHD4y7V9ng8+Pjjj0ssxP3jjz9w2223oV69epg3b15MbTt06ICHH34Yhw4dwtSpU9G/f38cPHgw5hgWLFiADz74AEOGDEFaWhp69+5drqLZkiSLtCwLzZo1w/fff48uXbqUYlQEETtbtmyJWOf8888vg0hOfsaNG4d69erFnJzgyJEjdO1XgTl69CgaN24cs1T7pptuIqk2USHZtGkTBg0aFFXdlFJK9HmyceTIEVx++eVYvnx51G2qV6+OBQsWkFSbIAiCIAiCIAiCIAiCIEJAYm2CIAiCIAiCIAiCIAiCIAiCIAiCOAV45ZVXsGfPnqjqRivgDiQquXZRjqJiyLVZSeTatnzZ2RYk19ZbuJYUAkpcCJcQ2hEhBkgQ4RIdwpEa8iDBtmXLDi3Lo6SIWozoYUayzbXo2mPLrz0sARb3wKOl2ObH4pYtXlR1TTnXt04/FvNoMbdTn+tyDq4fqzg5t0IKtY100X5+zNKScfMcHUUkWIBUW7qE5YhOqu0nySapNlFBCfUa8h7PghRe+3FkaVs02506yXX+hvTz7o0qvjWr1+Dlf02Kqm48ePTRR7F27dqg8vbt22P48OER20eSKbRo0QLPP/881qxZg7y8PGzduhUbNmzA9u3bkZeXh59++gkjR45EUlJSyPZjxozBwoULo3ou4eDM0jJRl0hbugTYUihBtp+k1Ai4jS9QbfFzjhoJqa6v75mNLimgbs/cclPXa8r9EnXdj0mOGWKoJAFqfIh2/vIj4FRIKbHsx+UYduv/Z+/M45uo1v//OWfSDdrSSmmBlqVQEFGoigoii4iCwAXUq1dcUEFUVFRQvuACXFfcEFRERK+ggCCgiP5UBIECsorKIgqyiOw7LW0ppU3m/P6YOTOTrZ2kSTeeN6+Q5MxZnkzSmSdp834eRJOGTfDU0Kfwx9Y/yhTX6tWrsXLlyjLNcT7y+/EtKFQLteItnOnnDLPgiJYyCa1ACZeabS2/YtxSqARcu88Us+gL08TYZrEXPc+05GfQczlN2K0VcHHI/E9RoCjcUuRFy0lv7NsNAx6/z/vBCBXHs15Acf5xaCJtrkm0mfU2B4SWo+X9ORcHv+6PwiOb/e6fjl074oc1C3F7/35QwMEYwJgm9TEeNzOL4DAwCFW7LSCgcIYLYpLg4GUTAVUFOONoqMu1VWgybJfqgqq64FJVqKrLaFdVFcY/oYmxtYINKlThgqrKNtU4J/mSa7uft+zJtSVu5yM/56GSxhFVCfcntSzybXMOWPIgGK89eb/PTX19T8MYksMlr7ZJ3vuT3W3hOjVuuzVsaxZmZaHol1+82uOeeBzMTw4cDDFJSRaZtjCfFx0BYE+xE4OOn0CeGvjrYMwrYxBfK96YC4CbSBvw3rWGuN8HVfloYlei9vjjjwcsXiIIomrAOceECRMghMCYMWNsC/f/+OMP1K1bFwcPHgxzhARBBMKCBQuQlJSEhQsXlmmeY8eOYcCAASGKqvqSm5sbVHGCUPLAAw9gx44dFRoDUTX55JNPwjr/DTfcgKNHj6Jbt25Bz+F0OnH99dfjoosuwtSpU3HkyJGAxrtcLqxbtw6vvfaaW+HV2NjYMknFXS4Xvv/+e9SrVw9r1qwJep5gUVUVmzf7/xzUSo8ePbBgwQLk5eXh22+/xe+//w6n04m//voLnTp1CnOkBFEyW7duRVFRUan9brrppnKIpvqyY8cOZGRk4Omnn4bT6Sx9gAdCCNvHHKL8ufLKK3H06NGAxgwePBiffvppmCIiiLLx1FNP2T5WkVjbm7y8PPTo0QNr1661PaZu3bpYsWIFOnbsGMbICIIgCIIgCIIgCIIgCKLqQmJtgiAIgiAIgiAIgiAIgiAIgiAIgqjm5OTk4PXXX7fV96uvvkJ0dHTQazHG7Am2/U6AEgXb/uTasAi2g5VrC/iQaxuPxRRoAxa5NjNl2pwzQzytCQ25LrnW5YZGuxRNuwu25VjFGOswZNfahZvSQ0O2rZj9DFm2h2jbGO9wkyRK2bYmzNbHSlm2FHRzs79cU5MzWoTa+n4whNuMaXJt6z9dHCkfu1VKbleq7S47J6k2UblJqpPksz1v1/xSiwj4p/SBtds8jqikVrZme/vNt4MNpEzMnz8fEyZM8GqvWbMmZsyYAYejdBFqXl6ez/bMzEx89913+OOPP/DMM8/g0ksv9ZovIiICl112GcaNG4f169ejXr16Pud68sknbcjP/aM9W8JyMYWDQmjybFWY8kGrdNtTmi6Eqm+XwkJhiAutc5v4j9v6mGy9FEsQnxKVB+Oc6OMcln0qG5PenYQ2mW3QpVMXzJw+E2fPng3Z2s8//3zI5jofcKpO/HbkFy23Yfof72m1RwAwLV8CA4eZS8kcSRZ6YYxB0XNGBl2+LXM6QBdvy/vGPShwL5yiyByUyzxOW0Mx8lHFFHAzBY898xg6XHeN12NSz53G8azRUJ3FpkgbTL/mgOBw5h7GkUWP4OTPb0M4z/ncN3FxcXjt3dfwybxPkJpWHxzQc2zFyBk1uTjT9x03JNvaNgHOgMTo2ojgEWF6BisfnHE0qtUYkUoUXMIJFSpcQoVLuDRhttDF2VA12bZwQYXLlGvrAm3zot2XCm1PubYIUK4tMU8/7nJt//LbAOTaLIwXwjbW3VXi8+W5iXmP99lPNgvzdcMAI0ca98Y4n/1jYmIQGRnpP54wU7xtG87Mnu3VzhMTUTNcYm1VxenX3/RqVlJTUfOOfiFdKiq+llvGq1ouLgD/y8vHM6dycDoIqXZG86YYOHiAlvsKofu0pTRbf8VYjiFuKzDZ18y1PczcniMqPXaFmaqq4rrrrkNubm6YIyIIoiJ54YUX/H424ovjx4/jqquugqqqYYyKIAg7FBQUoGvXrrj55ptx5syZMs8XbuFudeGRRx5BcXFxRYeBli1bYunSpRUdBlGF2Lp1K86d8/1ZWqj46aefyvTzUVRUhEaNGgX92h41alSJBUPat2+PK6+8MtjwAACFhYXo3Lkztm/fXqZ5AuWee+6x1S81NRXff/89+vbti9jYWPTq1QuXXHJJmKMjCPvYFfvecccdYY6keqKqKh555BFcdNFF2L17d5nm2rdvX4iiIkLJkCFDAj4HDR8+HJMnTw5TRARRNlRVDahIVM2aNcMYTdVDSrUDLfyyevVqZGZmhikqgiAIgiAIgiAIgiAIgqj6kFibIAiCIAiCIAiCIAiCIAiCIAiCIKo5n332GbKzs0vt161bN9x0000hWbNMcm0gYLm2bPcr19bX9CtjNtos+uZS5dpyDimKlmI/pksIdXE0GJguoNakhbrAUBcFSmmhm2QbiinZ1ts0CaLZV8q2DUGinNvPxSroto4zJdumTNuIxxB+M13eyC1xMEO0KCWPUr7IGAy5uNxjhvxQCrX1fSf3ZUlSbU+zHUm1icpOo0aN0LJlS6/27N8/LOPMJUkKBRiPQL2u74IpUaXOVFRUVMZYAuf333/3KxL46KOPcOGFF9qax5dIokaNGvjll1/Qs2dP2z/LmZmZWLx4MWJiYry2bdy4EStXrrQ1jy8EBFRdRCrFpAKqRUjq+Q/mNlW/FqZ4FLpQ21IvwssnKMWSRgxuAkFhng61iX3G7POxSElqGUTjhH+s5yjbe9ijaIhbs/66WbN6DQbeNxDpDdMx/Mnh2LZtWyjCNVCiL0BC64HYlTQMq/+0L3Q739l07DecdRZCFh6BzI04N/IhM1/i+nMscyduCLaZoku4LXJtBdDyOKOwi56PGWJqq6RbAReavhuQ/cy80yiaomm2tQIv3IHXpryOhukNvR5X0ckdOLXmNUOsbUiwBZC37XMc/OYuFB7Z7He/dOzaEYvWLcLt/f8DhVtyaq5A/pRwXdjNADBh5utCFWBMO24mRF+ASKXiBLoVhcIUNK6VDs44XKom1HYJl0WwrUuzod12qSpccBnbhFChQjVua8UfVF2+XTa5ttkzjHJtOj1VSXw+78w9RZHPuVdm5yPVW7xwsc91YmNjgwswBAinE9lPDQdcLq9t8U88DhYmmcTZhQtRvHWr95pDnwCLCG3hgYi4OB+lZAAnBJ45kY1lBYVB/YhGRkZixpcztNcDY5Y1rMcXWPJhi9Q/0Lf1fiXuotQ+5UnHjh1tS+Lz8/PRtm3bMEdEEERFU6NGDdx///22+x86dAjjx48PY0QEQZTG7NmzkZSUhGXLloVszieeeKJCPuetShQVFWHu3LkVHQYAwOVy4cYbb8SOHTsqOhSiivDll1+GfY3CwkI0b94cp06dCmr8Pffcg0OHDgU1tmHDhnjhhRdK7bd8+XLUr18/qDUkTqcTXbp0KddCI7N9FNryxaRJk8IcCUGUjSVLlpTaJzExsUI/h6uqrFq1CikpKZg8eXJIjk8bNmwIQVREKFm8eDHef//9gMa8+OKLePNN78KJBFFZmDBhQkDvQ3v37h3GaKoW+fn56NWrF1avXm17TEZGBg4cOIAmTZqEMTKCIAiCIAiCIAiCIAiCqPqQWJsgCIIgCIIgCIIgCIIgCIIgCIIgqjkzZsyw1W/s2LEhXbci5doejmVzPn9yba9ZrHJtax8GMEN3qMulpWBaEx5qgkNA12jrYkLogkMOrksQDRGiIa1WoEATVivcXaitcCnH5u7yaynDZhwKc8DBtYuUaBv3uUMbzy2ibTmPHrMm29al3szSZhFsK7oU3JdQ25BwGwJxTX7ILdLHYKXabpJskmoTVQDGGPr37+/VXpSzC8FZ2eyPiUxohqSrni61n6qqcPmQ/IWLo0ePonfv3jhz5ozXtmeeeQZ33HGH7bl8iRgTEhLgcDgCjuuSSy7BqFGjfG6bN29ewPNJXKrLTSRqiAaN2HUxqVCN+1pfUxtqCrdNkaApE9T7CgGmi7flYUwYZ0I/6B2luNtdwC2pBPZAImBOnTqFiRPfw2WZl6FL5y74bOZnKCwsDOkaMalXI6XrBDS6cylqXzkMEfEN8eq8Q1DpJVMqZ51n8evhX/R0UlNaG3Js3Q7KGQNXuKU4i55nAUb+JPNMragLjCIoTBdia/ki1wq7cL20iS671iTbso1Z8jvFUqhF5nVMF2rLwiocCbVqYeL0d1HThww2/+8fkbv1czBN8Y3inIM4/MNDOLn+bQind0EEAIiLi8Pr776G6V9+ivqp9fR8lBlFWgAY8QMCnAEQXM8VOaBqhzQBgbjIWoh2RIfjqasSRPAIpNdqCgGhCbOhaoJtVRdsq7pUW2jtqqoLtXWBtqqqekEIbbt2PtLayirXtkJy7eqF3+ejpD4eb7tKK+Ahi434btc2FBUV4cSJEz7HR0WVXnAmXOS+NR5Fm7d4tUe0aoXYAfeFZ1GXC6ffHOfV7GjUEDX+c1vIl1OioqACkBmtCu3n/OWTp3E4yPcacfFxWLphCVIbpQGW59mq7vZ63TDLdusLxvp6s9y289r1OUcw40ME5xwffmi/UNP27dt9viclCKJ6cd999wXU/9VXXw1PIARBlEhubi46dOiAO++8E2fPng35/FFRUTh48GDI560ujBo1CsXFxSGfNyIiAldccQUWLVqEPXv22P4dk9PpRJ8+fUIeD1E9qVOnTrmsI49TgXLq1Kmgf4/CGMOvv/4Kzkv/enONGjWwZ88eNG7cOKi1JEeOHMGTTz5Zpjns8uSTT9qW5Pbt2zfM0RBE2bBTEKJVq1blEEn1obCwEH379kXHjh39fq4ZDD/++GPI5iLKTk5ODm666aaAildPmDABo0ePDmNUBFF25syZY7tvRkYGBg8eHMZoqg5nzpxBr1698NNPP9ke07RpU2RlZSE1NTWMkREEQRAEQRAEQRAEQRBE9YDE2gRBEARBEARBEARBEARBEARBEARRjcnLy8P69etL7XfbbbehTZs2IV+/ouTacmpbcm3hK05mmUm7ll/sZcY2U8CtOZyswm1NoC1liIxpgkTOLfJtQ0CtCw65LqVmmtxageIut+ZSdKgLsLnDkGArXIHDst0q3OaMw2FIEbkh3TbW4VaJoiZiNISKkP2ta3O/Qm3A+nilNFtTQTImxzCSahPVGilZ8yU8YEpkqaPtruI9ubktodUAxNRvX+osviTX4aCgoAB9+vTB3r17vbbddtttePnllwOaz9fPbERERNDxDR482KeUe/ny5UHP6RROQJeOQpeRugmyVXlLk5ybfaWo1KrS1v7ppzCjHwA3Gam/7+TKdl+bfR3+3ESBcqyHvNBNYujh8RYB/CP8U+KZySqGFAKrV63GgHsHoHGDxnhq2FPY9ue2kMaixNRGYuYDaHj7YqT2mIrY9O5gXP7MMWzbfxazVxwP6ZrVkTUHfkKR65zx9GmZIwBm5kTMKEwiC7Aoeg6l5Wxa/ujQtuiFVWTREy3HtBR9kTknV/RCLlpmJEXaUrLNZA6q54pSzi1zVi60i8whL7zoQrz6vm8h36kNE3H24M84/cfnOPjNnSg8stnv/ujctRMWr12Efvf2s8Qqk0DF3B+MGfsIQs85GYNQBRjTjiRRjhjERsaG8umqktSIqIG0uDRdpu1yE2yrkHJtly7P1i9QjX5StC2ErtRWQyfXth7zSa5d3QnBeytfb8/11wkA87nW70dG+s+xFUUpezxBUJi1HHkT3/NqZ5GRuODtCUAQBWHsUPDVAjh37vJqjx82FCwMa3LL/pVPy9z8Aux1OgOfi3P0urknVm9dhQaN0vSDhRRrm1JtQD71/n/orccTW69IPwLuysa9996L+++/33b/mTNn4qOPPgpjRARBVDQdOnTAlVdeabv/qVOncOrUqTBGRBCEJ9OmTUNycjJWr14d1nXS0tLQsWNH5ObmhnWdqoaqqnj//fdDOmfNmjUxbNgw5OfnY8OGDejWrRsaN26Mrl272p7jr7/+wtatW0MaF1E9CeQ8X1a2bduGIUOGBDSmZcuWtuXRnhw+fBhJSUm2+0dGRmLPnj1lllC/8847QcdslxMnTmDChAm2+g4bNiyssRBEWTl48CAKCgpK7derV69yiKZ6MGfOHNSuXRvffPNNyOf++eefsX///pDPSwSOqqqoW7eu7cI6jDF89NFHGDp0aJgjI4iyExcXZ7svFRDRKCgowL/+9S+sXLnS9pgmTZogKysLaWlpYYyMIAiCIAiCIAiCIAiCIKoPJNYmCIIgCIIgCIIgCIIgCIIgCIIgiGrMsmXLbPV78MEHwxZDRcu1vabwlGsz33JtQ6AtjYdCWGSFUqdtEWwz6IZS2aLJs3XdNDg4ACnP1oXUUmSoy6qtkmrZT26VEm5Dsg1TgKi4Sa89JdiW+54Xrs/PtbkVfYxiWYfpgkWuyw09hdraw+aGUNwQkWsR6u1Sum1oyEmqTVR7vpz/pVdbdPJlsGdqs2OGLKEP40jp8hZ4KZLR7OxsG+uUDafTidtvvx0///yz17ZOnTph+vTpRuECu0RFRXm1+ZNx2uGCCy5Au3btvNq3b9+O4uLioOY85zoHq07UXUBqVYxq/6sebQJSPCol2sx8xo1jnzBF16YB29Jm+d+zH1Hlyc7OxrvvvIvM1pm4ttO1+GzmZygsLAzpGjH126Pu9RPR+K5VqH3V/yEyvhHAzMIj5v/AuPkHcfx0cD8v5wMH8w9i28ltYHrhFXe5tiaPZrowmkuRNOemJFsXTGv5IQwBtlWgzTnXj6fMyCVl3qYospCLAwqXBV6YkUcqjIMJcz7GOBTuMOeWker52434DWidAAAgAElEQVT/6oZHRzzq/UCFiiOLhuDU+vEQznM+90VcXBzefO8NfPrFp0htmKbn0Uwe1gyZuHytGTmj0K6lsFnm6JwrSIhKCP2TVkVJiqmDxJhEqKrLTbCtSbVVuAyptinYliJtVWhnI79ybcBLrm3VZsv/Sa59flNiruG5yV9aXEKxEM/XyObNW/D62Nf9L1mGHDFYnHv34tQjj/qsepLw8kuIaHFhWNYVTidyx4/3anekp6PGzTeHZ01L3ikAnBMCSwvsyWKsxNSIwW/7fsXbH7+NmnE19TkthVwsaxkFaSwxWHc1s7T7eg78vUa9CshUUv73v/+hVatWtvsPHjwYmzZtCmNEBEFUNF9//XVAhSQeeuihMEZDEITk1KlTaNu2LQYOHIhz53y/Py6N2NjACkitWrUKCQkJaNSoEYYNG4bDhw8HtW51olWrVraLS3bp0qXE3xfVr18f77zzDnJzczF+/HivAj/z5s1DTEyM7djeeOMN232J85e5c+eW63qTJk3Cf//7XwwbNgy33XYb+vXrh9dffx3Hjh3z6vvyyy/j6NGjQa0TExODlJSUoMYuWLAgoPdEvkhMTAyrXPuOO+6w3TfQwrMEUd5MmzbNVr977703zJFUfU6cOIF27dqhX79+tmTlwdKwYUPMmTMnbPMT9ujUqVNA7wNmz56NQYMGhTEigggdTZo0sd33rbfesl1wpLpSUFCA3r17Y/ny5bbHpKenIysrCw0aNAhfYARBEARBEARBEARBEARRzSCxNkEQBEEQBEEQBEEQBEEQBEEQBEFUYz777LNS+zRt2hTXX399WOOoSLm2nL4scm1Iubb+v5Rrm/JtXTptbON6X01GKKXbXBdQm8JDbsgSObPKExVTlsilgNuUZRsSREOarZiibmtfbsqxjT76NoUp+sUiyTbicJcoSumjVf4tH6vsp/WB3odbhONS6mhKx0mqTVR3zpw5g1U/rfJqj6l3NYAwydo85oyoWR91rnmhxCHHjx8PfRwWhBB48MEH8e2333ptu/TSS/H1118jOjo64Hnj4+O92soqFPYlYnC5XDh06FBQ8511akJBKcg21KO6+M8q27boR90E2e6HMlPMbWy3qHkNpHjQOpQBpR4W6XBYafB3dGBgEEJgzeo1uO+e+9AgtQGeHPYktv25LaTrKzFJSLz0YTS6PQup/5qJ2CY9wXiEWy4Eyzlc6PdzC1SMmrEvpLFUF5yqE8v2/ghA6PkiN+TWMi/i4OBck2YzxrQcj5s5lFZURc/TuOKWi5r/9DyRa/kj0wunGCVPLP0VzsEVhyHSNvJZWQQGHFyYMm2uaPMxI7dkeHzEEFx3Y5eA9kXnrp3x4/rFuL3/7eAOs0CLkT8yBULPB7klv5bxaZg/JSoEEqMS9eIuhKRRfDoc3AGXcEHVhdqaONsJVVV12bZqyrbhgqpK2ba7cFtA1VMMFUKoXnJteR4DzHMdybXPP8qaRpgiZLOttGIgv2/egquvaI8OV3XAKy+84rdfUVFRGaMLDDUvDyfuvQ9qbq7Xtth770HNu+4M29oFn38O517vc3H8k8MAhyMsa7qKzhlSbQHgqzNnEaiarGuvrvhl7wZEx0RbNP2W44r8T1ZgMPJd4f1ZjxX9vCGF7EIm5W5UzQPGmjVrfL4n8oWqqujUqRPy8/PDHBVBEBVFvXr18OWXX6JmzZq2+n/xxRdhjoggiPfffx/16tXzWWjQLjfffDNOnjyJ4cOHBzROCIF9+/bh7bffRv369VG3bl3cf//92Lt3b9CxVEV27NiB5ORk/Pnnn7b6jx07FsuWLcORI0fw2GOPoXfv3ujYsSM6duyIN998E9nZ2Th48CAef/xxv0UiExISsHDhQttFJKn4CWGHDRs2lPuaL774It5++2188cUXmDNnDp5++mmkpKQgLS0Nc+bMwcaNG1GrVi2MHj066DVuueWWMsW4ZcsWtG3bNujxubm5uPzyy8Mi1y4qKsKSJUts9W3ZsiVq1KgR8hgIIpQsXLiw1D41a9YMWpZ/vvDGG2+gfv36WL9+fdBzXHDBBbb79uvXD1OmTAl6LaJsXH/99Vi9erXt/mPGjMHtt98exogIIrS88sorAf293VNPPXXefj599uxZ9OnTB8uWLbM9pnHjxsjKykLDhg3DGBlBEARBEARBEARBEARBVD/oGyUEQRAEQRAEQRAEQRAEQRAEQRAEUY2ZN29eqX1q1apVDpFUDbm2VQRtnUNKnzWJpK6EZuYYQ8HNpLQQkLppJmXUUmso5dVWwTZnhiBb0efgUpwttdaGLFvR5YuKKeGWIkVDlu1x0Wcy5pDSbTBtPkO2zd1F2dZ2fT3zcXIjOlgegyYVZxbho9zZxp40pdoe+5ek2kR1YcFXC5CXl+fRyhDf/LYgZyzp9Sq8pNqS+Gb/Rs3G3f2OPHz4cJDxlI4QAiNGjMC0adO8tl100UVYvHgxEhISgpo7KSnJqy0nJ6dMwnJ/X/jOyckJar6C4gI3EbZVru0uINXbrMI/QD9Hycfj8bisMkFhbrf76N3WCBTLmLAI4s9TSjt3ZWdnY+K7E5HZOhOdOnbCzJkzyyyT96RGakfUu+EDpN+9DklXjURkrcYwreyednb53FvP2Qw/bsrBF6tPhDSu6sDqAytxujBHE1Jb9he35Ep6VgjIjJFxMMF05TV3y6QM2TZjULgu4uaKJst2yzsZOIcl79PzVKaYUm+9IIvCFUseapF4Q5NdgxkZqXFRuANvffAWmmQ0KXUfxMXF4c1Jb2L6/E+Rmpaq5ZJCzzj1fFzoybnMg2WyLgTA9OMNYwCEKUqNi4hFpBIZ4mes6qMwBem1mugCbf2iajJtFaY4W4WqibdVFaouylZ1mbZ2W167oArosm1NtK3JtfXzmCog9Puqce6znNuAssm1S5Atk1y74ihNfO0TmcP4yiF8nAqFfmTw7Pfo4Edx9ZXt8fuW30tdsqCgIOAwg0UUF+PkoAfh3LnLa1t0l2uR8GLJRW/KtPa5c8id8I5Xu6NZBmr07RO2dYsLzsKasf55rtj22MjISLz03kuYMO0t72ODvFjyVnnTr3zfOM544+vtv4D3ccaYw+Nafn7keTyy+y/UxMbG4qeffoKiKLb65+XloV27diGPgyCIykPfvn2R66Oogz/mz58fxmgI4vzl2LFjuPTSS/Hoo48GXeAlISEBy5Ytw/z58xEZGYnXX3896M9QAeDo0aOYOnUq0tPT0blz56A/66zsnDp1Cr169UJqaioiIiJw4YUX2i4qGRMTg5EjRwIAkpOT8e677+Kbb77BypUrsXLlSgwfPtz2c9C5c2dbAlIg/EUvierB1VdfXdEhGBw8eBD9+vXD5ZdfHlDe4Ul8fDw++OCDMsezbt06DBkyBDExMUGN37x5M5599tkyx+FJQUEBHDaKWzHG8MMPP4R8fYIINVu3bi21z0UXXVQOkVRNdu7ciYyMDIwcORLFxfY/N7PicDjw/PPP4+TJkz5/R+6P//73v0GtRwRPUVERrrrqKixdutT2mB49euCFF8L3uTFBhIPk5GR06NDBdn8hhM+/G6runD17Fn379g3omNCoUSNkZWWhUaNGYYyMIAiCIAiCIAiCIAiCIKonJNYmCIIgCIIgCIIgCIIgCIIgCIIgiGrK77+XLpkCgOeeey7MkZjYkmuX5BwqRa7tS0zpKdf2mk8In2Jm/3Jt6HJtZsi1pVDa0EYzc5tslzJqQ6DoIae2SqilMFvKDpkhNpTCRE1pKOWHCuemyNrHhXNuzGVcLPNw6/wekm3GOBhnhuTQKt6G/jgVfbzcU9wifTQev767tf3qLjMnqTZR3Zg7b65XW420joiITS3DrIEI2cy+KR3HQonx/SXbvXv3liGeknnppZcwbtw4r/ZmzZphyZIlqFOnTtBzp6WlebUVFRUhOzs76Dn9yRdcLldQ8+UX5UFKz60ybSkLtYoChWyHMK49pdz6f9p8QsDTJ1iiaFB43fAvJAz4kYZqMOGJEAJrVq/Bfffeh7TUNAwdOhR//vFnSNdwxCQh8dJHkX7nKqT9axZim/QEYxEo2bruKdk2tdAMwAuz9mPPkdBKv6syf+fsxu/Ht4DrQk7OLEJtwd1yMMZkDqWLtLkmteZcy644Z9DKrjAzN4QCzhWZZIFxxZInKqZMW7/WirPoeaZRDEUWdZF5rWLG41GARQEH13M/hSlIrJWA/83+CHFxcX73wbVdr8WSn5eg3z39wJmirSlg5oiK+Zjl/pDpnhSJW5JwyIONgyuIjfS/7vlOragEJMXUgUt1wam6oAonXELVBdsuXZatwgVdsq1K4bZLl2O7DLm20OXashiEgKoXjFDNcxrgLtcW5rnPTa4tSpBrlya0ld28BLx+xLWi7JdwCHEJE6/n2sI/e/7B1P9NxYODHkLHdh3RKK0x+vTqgzHPjcEnUz+xvUZ+fn75FANRVWQ/NRznVq3y2hSZ2Rq1p3wA2BBrBcuZ6dPhOnLEq73WU08CNuXLwVCYe9rtfrZqL3e+pM0lWLT1B/S6radZKEbms7KTLtoHhNdzKIQ1l7Zu89VWPWndunVAMro//vgDAwcODGNEBEFUNJxzDB061FbfH3/8MczREMT5x4QJE5CamorNmzcHNZ4xhjvuuAPHjx9Hly5djHbOOT7++OMyxyeEwMqVK5GcnIzXX3+9zPNVJrKyspCWlobvv/8ehw4dgtPpDGj8oEGDwHnovl5pVy5a0mcpBCF55ZVXULt27aDHK4qCLl264KeffrJVjDvc1K5dGzt37kRsbGxI5ps4cSIKCgqwa9cuTJ8+HWfOnEHfvn1tj1+yZElI4rBy00032ToO9e3bFw0aNAj5+gQRSnJycmyJ9G+44YZyiKZqsWfPHrRo0QLNmzfH7t27g57n0ksvxYEDBwxJdv/+/W2PPXr0KL7++uug1yYCY/HixahduzY2bNhge0xSUhK++eabMEZFEOHj448/RkREhO3+c+d6/w1VdaawsBA333xzQJ/BNWzYEFlZWWjcuHH4AiMIgiAIgiAIgiAIgiCIagyJtQmCIAiCIAiCIAiCIAiCIAiCIAiimjJt2rRS+zDG0KlTp3KIxn1NW4JtvxOgVMG2nTZLQACERfpcslzbmMsi1/bebkoKGbOIASHFhlJyqM+jC7ZN8bWcV8qsFV1g6ClglFJFXZDo5x/zdWHcjMWQdCuGBFyTaVvWs6izpVBbk3Irxh4zRJGGAFHuT6v43JR9M0ZSbaJ68vfuv73aIuMbh2m1kl/TSswFSOk01ue2snyRtyRee+014wu+Vpo2bYqlS5eifv36ZZo/IyPDZ3tZHk9RUZHPdn/C7dLIK8o1RNkATMGocD/FGZJAKc+WksCSRNmAu2PWA+uQchFJEiElJycH7747Ea1bt0bHjh0xY8YMFBaGXlRd74YpSO//K+q0exYRcY199mGW/y0nbD0Hsm4zR5wpVPHw+ztRcE4NecxVjdPncrD0n8V67iFzP2YWKWEyf5IFVnwVPWFGbsi5YkixGVMs+RwzMj4AANOE3IwzS36pS7cVruem2ijFyEG1PFIWS1F08TbnzCL81vM2WbhFv27arAkmfvSuV44VFxeH8e+Px4z505GWmuqWKzPOwITQr80CNNKgrP1Ro95Pzz3NbE87rsVFxVNeVwqNa6WDMQZVuOBSNam2qou0Xaou11ZVXbQt5drCTa6ta7R1ia1qkVgLvY9qKQgBWKW2nnJt442RP7k2g3ESE9ZxgDHOiqc493wQ6VY1gnlOjh8/jpQ6KWjRrAUeHfwopn8yHb/88guOHT2GJYuX4K033gpoPpfLhVOnTgUcR0AIgdMvv4KCL+d7bXI0aYKkGdPBatYM3/JnziB34iSv9ogWLRDTq1fY1gWAsydPGrfPqCqKbTzlderWwUffTEFsXE2LPFvD/XgCy8+9x/Geyf+ER1spVLPTxqBBgwISKk2bNs3WZ4UEQVRdfH0W44vMzMwwR0IQ5w8HDx7ExRdfjCeffDJgobOkdu3aWLVqFWbNmgWHj2Ist9xyC8aMGVPWUAEAxcXFePrpp9G4cWNs2bIlJHNWJM8++yy6du2Ks2fPBjU+IiICb7zxRsji2b9/v22xdnJycsjWJaovnHN8+umnAY+7+uqrMXnyZOTn52PZsmXo0KEDbr31Vrz33nthiNI/DRs2RHp6Ov7zn//gyy+/xJEjR8Ly2m/atCn69++PGjVq4PPPP0dkZKStcTt27Ah5LHY/yw/lsYcgwsVnn31mq9+AAQPCHEnVQFVVTJs2Dc2aNUOTJk3w119/BT1XdHQ0pk6dio0bNyIlJcVoHzduXEDFCYYPHx50DIQ9Fi9ejMzMTHTv3h35+fm2x3HOsWLFCp/5P0FUBZo1a4aVK1fafg1v2rQpzBFVHs6cOYNGjRph0aJFtsc0aNAAWVlZSE9PD2NkBEEQBEEQBEEQBEEQBFG9IbE2QRAEQRAEQRAEQRAEQRAEQRAEQVRDVFXF7NmzS+3XsWNHJCUllUNE3pRJrg2EQa4NQAh3obPwlmu7zeUp1zZEhcwywpRNS2miX8G2ocE2RduGuJBbhN1cCq+ZIdxWuFXM7X5ROIPC3C9cn8cQdHNd7sjdZdpS8mj0swofmdQeyv1l6Ws8SktfbhVvW59GkmoT1Yu4+Divtug6l5fL2oaGzvJyr9HoBsRfeJtX3+3bt4d8/ddffx3PPPOMV3tGRgaWL1+OBg0alHmN1q1b+2z/7bffgp7zxIkTPtvr1q0b1Hw557IBSFe2Ycn2EobKdqEbRd0FlMI4PwmLVNBNXWqMtWD3UCeEm4Tbr7CUDp1hRwiBdWvXYcCAAUhLTcPQoUPxxx9/hnXN2PQeYNzhLaxkHvetJ2Dh1gFStm3NewBgx8FCPPXRrrDEXVUoVovx3e5vcM5VBFm0BEzqr5mRxxnFS3SxtZRlG7JtJsXS3BBSc8agAO4SbsbBuaKLsgHImRkHYMnfjBzTlHhbc0wZkTaD3kfGwxkUrkDRC77IdjCO63p0xU8bf8LHsz7Gsy88g0EPD0LWhmW4/e7/gHPFeBUxKeYWDIxzMKFJxyXadr3AC9dyS3kcZLrEmTGOSEcUoh3R5fmUVkkieATS4hpYhNouOF26UBsqnKqqS7R1uTaERa6tauJsoUKoqn5f1YS3QtNpQ5iSbXlRdZm2/N8qxhbyPOgh0TVuC0s/y7aS5NqekFy7avPXX3+hUVoj5GTnhHTew4cPh3Q+T/ImvY+8KR96tSupqajz+Szw2rXDun7+x1OhWgTXkvjhTwE8vH8mnn/0iCHC3nKu2NaYT36c6vFzLX9ufee0XqJ+m7G5rREo1uNUJS9UM336dNvyRgB44IEHsHXr1jBGRBBERWJXknvdddeFORKCOD8YO3YsGjVqhD//DO4zHMYYBgwYgGPHjqF9+/Yl9n3hhRcwefLkkIn39u7di8zMTMTFxWHo0KFhK8AYTr777ju8+uqrZcrXXnjhBURHh+bzhf3796Nly5Y4c+aMrf73339/SNYlqj+9evVCmzZtSu0XHR2NSZMmQQiBNWvWYPDgwV6v70cffRRRUVHhCtWNO+64A3v37sXff/+NOXPm4JZbbikXeWh0dDTGjRtnq29eXh5yc3NDur5die2sWbNCui5BhIOvv/661D5RUVFo1qxZOURTeTl27BjuuecexMXFYeDAgdi1q2y/H+vWrRtOnjzpU1jOOceiRYvAbX7mt2vXLqgqFcINB//73/+QkpKC7t27B1Ww5pNPPkHLli3DEBlBlB/t2rXD5s2bbfUNRDxflTl06BA6deqEY8eO2R6TlpaGrKwsNGnSJIyREQRBEARBEARBEARBEET1h8TaBEEQBEEQBEEQBEEQBEEQBEEQBFENmTt3Lo4cOVJqv4EDB5ZDNP6pCLm2Xwmzm1xbW1wKnUuUa5taaeOaeWxnhkDbXbANq2AbmkCQaUZBq37buPYlzWa6dJu5ya/dLwDX5IUWkbY5BzNE2twqfJSCRWbKtbX+ikWcDfd+TD56mPtBtknpOEm1ifOAlJQUrzZXUbCCwNCI3OpcPRqO2DS3tmC+5FkSr7zyCp5++mmv9hYtWmDFihVIS0vzMSpwGjVq5HMfL1myJOg5fX3JOSkpCYmJiQHPVeAsQKGz0K1NQJgHRtmmC0mlq1jAMIqaIkFh3W5f7GeVDxKVl5ycHEycOBGZmZm45pprMP3T6Th79mxI12jRooXP9ty/5nm1yaIinq3Gtdu51D0P0v4Mzdy+6LdsvDr3n2BCrvIIIbBw93c4dTbbFEUzLWeCzNeELHRi5kYylzIE2HrxFMY5FGs+yLU5FM4MQbY1E5VFWeTzIeXbsBRs4VCMfNBaoIVBSq31vBGWnFJYcj/9f4BB0WNNb5qO7v/qjkefHIIX33wB9VPr6wVbmDa/nocawm/94KYVpoGRT3IGCKFLtbUDn1W9DYAhLtK7gAXhm9TYNEQqkXCpLl2erWqibV2orQoVAqq7XFuoxrVLqFChAlAhIKCqqn6OUXXZLfQ5rFJtU35riLeFZYunONtDru3rUONPkOtLpE1y7YokgPdcetdffvkFHdp3RExkDbS+uDVcLlfIozqwf3/I55Tkfzodp199zatdSU5GnTmzoaSmhm1tAFBzc5E3+QOv9ohLLkHMjd3DujYA5B44YKj1txeXLtaOjIpEXEKckfsKYTlmGEVohFGQxjP3Ne77yInNJuHd37NvqZGWQCU8xKxbtw6xsbG2+rpcLnTo0AEFBQVhjoogiIogKyvLVr/mzZuHORKCqN7s2bMHzZs3x3PPPRd0/pqSkoINGzZg6tSptsWIgwcPxt9//43GjRsHtaYv8vPz8c477yAjIwPx8fG47rrr8Omnn8LpdIZsjXAxdOjQMo2/4oorfBaIDIacnBxcfPHFtmVxERERuPfee0OyNnF+8NVXX/k9VjDGcPPNNyM7OxuPPPJIqXNt2bIl7L8zTU9Px8yZM8O6RkmsWrXKdt85c+aEdO1bb73VVr9NmzaFdF2CCAcbN24stU/Tpk3LIZLKyddff43MzEzUrVsXM2bMKPNnLYmJiVi8eDEWLVqEGjVq+O3Xvn17zJ8/39acjDHbuSZhj/z8fLRp0wYPPPBAQOJcK2PHjkX//v1DHBlBVAwtW7bE4MGDKzqMSsGWLVvQtm1b/Pbbb7bHpKamIisr67w+nxIEQRAEQRAEQRAEQRBEqKDfiBAEQRAEQRAEQRAEQRAEQRAEQRBENWTt2rW2+tn9cmc4KW+5dkntuv3QItPWJds+5NqGpFsXRkMKs7kp0jb109ZRFnGiVbBtlVtbthsCRmZKu2EdIyWIfsTbhoAb7nJEU/9tlSRapN76+oplDU9xuFWobY3RKhH3JdW2Pg6SahPVEV/SZ2fB0fINQrjfYZGxqHvtG7D+QB0+fBhHj5Y9LiEExowZg1GjRnlty8zMxIoVK1C/fv0yryNhjKF7d29R4Pfff4+8vLyA51NVFevXr/dqb9euXVDxnSg4rrkAAeOawfADagjhdQQz7jPmX6DN7Ckr6ahXeRFCYO3atbhvwH1ITU3FE088ga1bt4Z0jeSUZIx8egT+2rkd639Zj4aNGnr1yd48GYYs23qelJZjS8Zh2WhuY8yth5HtMF2yzRj+t+gwPlp0MJQPrUrw4z+LsD93r57PcX2XysImeo7ENdG1LK6iyCIrRmEUS1EVcHBFz8ksUmvGFO0C95zNKJKiS7O1OGDJL02BtfbngxxQzXyWQ4FirqKLsKFJsrkl99PvS3m2lIdr+ZvMbWUux8yaAQLg3MyHjXxUzxeF0PNDXa5q5Hv6vJFKBCJ4RMU8uVUQzjgaxDeES3VqwmzVqcu1VajCpYmzVRVCaMJsVZdsq6om3pbSW9UoBiH7SCmuahFoW859QjXvW+XaUqLrIdf2xiLa9TypVUKpLaFRotTcY1NOTg56dOuB9m3b4+effw6LUBsAYhhDxuHDYZn7zOzPkfPsc17tSp0kJM2dA0d6eljWtZI/+QOouble7bWGP+lhqQ8Pp/ftNZ7a/cWlP4d16tUxEmQhE2X49GRrMI9rC9Z82W7xmepKfHw8Vq5caVuUdPr0abRv3z7MUREEURF89dVXFR0CQVR7Ro8ejYyMDOzcuTOo8YwxPPzwwzh06BDatGkT8PgGDRpgz549GDp0KCIiQvveOC8vD1lZWbjvvvsQFRWF9PR0DB48GDNnzkRhYWHpE5Qz+/btC3psw4YNsWLFipDFct111wX0ufS//vUvklwSAdGgQQPs2LED/fr1Q0ZGBtq1a4e+fftiyJAh+O233zB//nxER0fbmqt58+Z46KGHwhZrcnIyNm3aVKGv8dWrV9vuW7du3TBG4p8FCxZUyLoEYZeioiKcPHmy1H5dunQph2gqD7m5uXjssceQkJCAm266CVu2bCnz51KMMQwYMAAnTpzADTfcYGtM3759MXLkyFL7lfdnZqqqYufOnVi8eDF27txZJYq1BMKqVatQt27dgKS5njz88MMhK+5CEJWF5ORkW/1UVQ1zJBXHyy+/jKuvvhoHDhywPaZ+/frIyspCRkZGGCMjCIIgCIIgCIIgCIIgiPMHznnl/Cpd0xa10aRFUkWH4ZfKGhvtt+Cg/RYclX2/AbTvgqWyxkb7LThovwUH7bfgoP0WHLTfgqOy7zeA9h1BEARBEARBEARRsSxdurTUPpmZmahZs2Y5RFM6tuTaJX3nK5RybS0gTaZtCJ7hJdd2m4dZ52O6v4p5iaYNSbY5sy5OtIi6dYUht8gW5XgpWzTarReLeNvXRYq+3ceY8zHGNDEiGBRuyrjd5NuGMNtDqG2RahqPhHFD5GXOYH2qSKpNVF98fXHMVXC8AiJxJ7r+VUjMHGjcF0Jg3bp1ZZpTCIERI0bgpZde8trWrl07ZGVl2f4iXSD4KgxRUJjfagQAACAASURBVFCA6dOnBzzXypUrceLECa/2nj17BhXbUR8SdffvLXvLRIWXYNQsQWALaat1u+9vfaIiyMnJwcSJE9G6dWtcc801mP7pdJw9ezaka9xwww2YM28O9uzdg5deeRnp6emIjo7G888/79W3KGcXinJ2Qcpuzxz8CUeWD8e+uddj39wbcOLn11F4bBMgXHDLKATg/gKziritr1sGIThem/sPZiwLj9C0MrJs7xLsPPWXUahEZmxmtmTmUFxKpXUxtczDrHmhkf/BkgMyXXANfRzj4FyBWRhF0cfIQiwKOLgp5mZ6ZMJDum2NlElptmIUZeFMgQIFnDnAmaKvrxixMcHBuC715qZUW8vphBarYOAK1+TZugzckIkLTZzNGQPT83CFKeDydcUYBARiI+Iq8imuktSvmQqHEgGXqom0Xbo0W7vocm39tqqqulDbItpWpWxbQIUwxNmaJBuA0MXbsk2XbVvl2MKtuoTlGCIF3W7nRPcbwuMaDG6nPF8y5xIFz0SFoqoqnn3mWdRLrmfrc4uykKwo+D45BdG7d4d87jNz5yH7/0Z4tSvJdZA0bx4imoVfhKCeOIG8/33s1R55aSair78+/Os7nTi9d692G8BxG3L0pi2bAmDeP6P6YUFY8gxvYb/vMaUihHsu7DGNEUsV/+jgsssuw6RJk2z337x5c1hlegRBVAybN2+21W/q1KlhjoQgqh87d+5Eeno6Xn755aBlYKmpqdiyZQvef//9MgtnJ0yYgNzcXIwfPx6tW7eGoihlms8TVVXxzz//YMqUKejfvz9iYmLgcDgQFxeHBg0a4IorrkC/fv0wbtw4bNiwodwFaTk5OSgqKgpqbM+ePbFz507UqFEjJLEsXboUGzdutN2/Ro0amDVrVkjWJs4vmjZtitmzZ2Pnzp1Yu3YtFixYgIkTJ+LSSy8NeK7JkyeH5f1Aq1atsGfPHsTHx4d87kA4eNBescdrrrkGvXv3Dvn6dgvN+vq9GkFUFr744gtbUub+/fuXQzQVz8qVK3H11VcjMTER7733Hk6fPh2SeRs2bIgtW7Zg6tSpAeeHlUVQW1hYiLFjx6JZs2ZwOBxo3rw5unfvjubNmyMiIgIxMTG49tprsWnTpooOtUxs374dnTt3xpkzZ4Ke47bbbsP7778fwqgIonLQtWtXW/3mzJkT5kjKn9zcXDz44IMYPXo0CgoKbI+rV68eli9fjmbNmoUxOoIgCIIgCIIgCIIgCII4v2DPf3Cj8dutxhfWRv2GFfuLa4IgCIIgCIIgCKJq0b7BGNSMqFvRYRAEQRAEQRAEQRAWsrOzccEFF5Tab+bMmbjrrrvKISL72PlyXomyoxKG+5OrlSRdE0Lo3jYP+SljbrEaMjhhue9hbtLEc56rmf2klA4MpqTO8qAMqZQum2bwv78M51xJ+0puFOZNqxzc/F/Kwy1tUhRu6S1FjZoM25SNWwXZJNUmqiuex4P27dtj/br1bn1iG3dHao/PvPpbZinhNvPRZjVKmvcFVMA4HgnAOPLot12F2D//FhRl7wAADB8+HG+++abtx2pFVVU89thjPr8A2rVrVyxYsACxsbFBzV0axcXFaNSoEQ4fdhf2pqamYtu2bYiLsydeFUKgZ8+e+OGHH9zao6OjceDAAdSuXTvg2L7ZvQDH8o9qUlpdcKuAQ+EKFKaY10yBwh1wcAcUpiCCO8C5AxHcAYU5oHCuXcs5uH6tS3Y5V8wiCZybMl7GzUIIstABYEp8pW5X3mfex2oGpt9lxsvP81gNWI7XRkNg+0phoZX+VDakvH7KlCmYO3duyEXaAJCSkoIBAwZg4KCBSE9P19Y1EhItr3A6XagR5S0Lqn3l/6F2m2HI/v1jHF89Br4SKSWmNhiPRK2L7oQjpjYiUy5FVGKG1leo+lqqJq2Eqt2GS5fourT7zIVRt6djYLfUkD/+yoKAwLJ/luCvk9sgGLSfR1m4xPg540Y710XVjDEoMGXZCizHDeMYokBh2vGAMw6uaIJrhy69lscHRXBwzsChAGCW2wC4JQ49r2MCYJxpTxHjYELoYmzjpQNhKR7DubzNLCUAmPtpSj8GcM4hVH0SPW9W9GvVcjzh4MbrlenCZnncEaqZA0tNc5QjEonRpb/PCRVFRUXIzc11a2OMBXVuKI0DBw5g2bJl+OWXX7Br1y4cPnwY+fn5EEIgKioKSUlJaNasGa6//nr069cv4Pn3nN6D3dk7jNeXdj4xb8t2B+fgUHTRu3nuMcaBG9tMybsstgNwphXm4fLcYjnvyG3G+wTArRCP9drc5PH+APCb4/t6j2D3fYNfWAjmqEZ45ryA+6nf8yzi9u5XAN9++y0GDhiIU6dOhS3GyyMjkaJwNFQi8GBcHDgEal59NZp9+WXI1jgzazayR4z0qlyi1K2LOvPmwNGkScjWKomc519E/kcfebUnzZyB6C7Xhn39E39txycd24MB2HSuCDNzS5fKDBv7BG66+yY4eAQcjMOhROjHIjNPlscaeR5k8tjDLMXB9HOZcb6FtWgFcD7nvHfccQc+//xz2/1nzJiBu+++O4wREQRRXqxatQodO3a03f+pp57CuHHjwhgRQVQfhg8fjgkTJgQtL+Sc44knnsD48eNDHJmJ0+nEjBkz8OGHH+LXX39FcXFx2NbyR0xMDIqLi9GiRQtccMEFSEpKQr169dCwYUMMGjTI1u8t7bJjxw5ceOGFAY2Ji4vDZ599FnKJbkZGBnbbLOYTERGBn376CW3btg1pDAQRLCtWrMCwYcOwdetWt+OGw+GA0+m0PU9iYiKefvppjBjhXYCqvNm9ezcyMkovdsUYQ1FRERwOR8hj6N69OxYvXlxqv8jISJw+fRrR0dEhj4Egysott9yCr776qsQ+DoejQnKO8qKoqAgvvvgiPvzwQxw/HtoC2oqiYNSoUT4L49pl0qRJGDJkSKn93nvvPTz66KNBr+MPp9OJoUOHYsqUKbbOGYwxdOvWDZ9//jkSEhJCHk+4SU9Pxz///BPUWMYYxowZU6bnmyAqM06nExEREaX2a968Of76669yiKh8WLZsGQYMGIB9+/YFNK5evXrIysoK+D0tQRAEQRAEQRAEQRAEQRD+eWFKDxJrEwRBEARBEARBEGWDxNoEQRAEQRAEQRCVjx9//BHdunUrtV9OTg5q1apVDhEFRjjl2tpm7w525NpgZmwlyrX1GMw5he7bMsdK1a1lEXN+Jh25wn1NHw9QSg/tSJ2Exw1NFmVqEa3TuAmyYXUlMjeRnRRRmfO5y6gMOZWlr09plVVeRVJtogrieSzo27cvvv1/37r1SWz1IJI7jPXqb5mlhNuhE2sDKs6d2IYDC/4NoTpx+eWX49dffw3g0Wq4XC488MADmDZtmte2vn374vPPPw+7DOCNN97AyJEjvdrvvvtuTJ8+3dZx4JNPPsGAAQO82h999FG89957AcfkVJ34ZOvHgIBtsbbCFDh0oTaJtasHOTk5hsxo69atYVnjhhtuwAMPPoDefXobX1Q1ji3MepzR8pChjw/F5Pcne82T0PpB5Gz5MKC1Y+q1ReKlD6JGWntLzuOCEFKsrbqLteEC4MLDvdLwf/8uH9loeeJSXVi8ZyH2nN6j/ewzXVzNNHE0kyJQaFJhRZcSM8a0n2OmCbAVcHBFl4kyvZ0r2nEACjhnxjGDy+ODlBzr8yucgwv3NfVDgHZbxgZN/i1gHhusxwd5bNBvau1GwRn3vExw8zakrFu+LvTXIpMib0v+rO0PwDg/CWZsN1+9mrRM5sYJMQmIcpSPaMbpdKJPnz5YuHChW3vt2rVx4sSJkKxRVFSEWbNmYcqUKVi3bp2tMU2bNsWuXbsCXqtYLcaKfVkAhE+5tsLkeUWeb8zzF+e+ZdwM5mtY+6fJ3Rk8JbfmeUfK2QHotXiYm1zbS6xtfU/i8b7B8z2DnMOTMomxSaztRrBi7aNHj6LnjT2xefPmsMVWV1HwQ3IKHIDMho1MmMfHo/X27SFZJ//T6ch59jmvdkeDNCTNmQNHo4YhWac0XIcP40j7DhBFRW7tkW3aIPnrr4yfm3Dyx7w5+P7Rh8EBjDuViyMuV6ljvvx1HurUSYLCI+DQc2IHd3iJtRUP6T/zIdaWxxQSa7ujqipatGiBnTt32urvcDjw+++/o0WLFmGOjCCIcLNgwQLcfPPNtvszxrBp0ya0bt06jFERRNVm69at6NGjBw4cOBD0HI0bN8aiRYvQvHnzEEZWMqqq4s0338SoUaMCEuOGE8YYWrdujXfffRedOnUq83yqqiIiIsK27Pyjjz7CwIEDwTkvvXMA/PDDD+jRo4etviTVJio7RUVFKCgoQHx8vPGzsn79evTs2dNvgay4uDiMHz8egwYNKs9Q/ZKTk4PExERbfZcvX47OnTuHJY4VK1bg2muvtdV38uTJGDx4cFjiIIiykJqaikOHDpXYJz09HX///Xc5RVR+bNq0CcOHD8fy5cvhsvF5V6BkZmZi4cKFqFevXpnm+fPPP3HxxReX2o9zHrLHUVRUhG+++QZjxozBtm3bgpojIiICzz//PJ599tmQxFQevPrqq0HHW7NmTfzwww/o0KFDiKMiiMpFcnKyrSIE27Ztq/KfRQshMHbsWIwaNSrgsXXr1kVWVlaV3wcEQRAEQRAEQRAEQRAEUdl4YUoPhPYvQgiCIAiCIAiCIAiCIAiCIAiCIAiCqHB2795dap+MjIxKKdUGYMqOSsLDKes+QSnzByhbY0wTLQkvqZtwc1VZFKamgNAQFcqxpuyJG1o5ZtnGjT5gTBcMmuIo7raKpR9Kv1jHMMbcWs149BgEc3ushqTVItrmbvNx43EabbKjMLeQVJs4H1BVFWtWr/Fqj6nbrpSR5fe6jap9ERLbDAGgfTn42LFjAc9x+PBhn1Ltu+++G/PmzQu7VBsAhgwZgrS0NK/2mTNnYtCgQTh37pzfsUIIfPrpp3jggQe8tsXHx2P06NFBxXQo/yBcquXLyV7nKu+Tl+9jlnB7RVj7CF9jPKb1dLfTYTH8CCGwdu1a3Hfffahfvz4ef/zxkEu1U1JS8PQzT2Pnrp1YuGghbvn3LZpU261oBrw8/IwBN93c1+ecgUq1AeDs4fU4tPB+HFk6DK6i03or00XJ+kUzWULmIQIMk77dj8cmb8W5YnvSo6pAQfEZfLXjC+zJ+VvLj7guumfcTaot8zuFW2SgXOZ3uixU4WDCzPgUpkmOObTnVlNvMyiMG7eZLuU2xaMKwJkuv+FgilWwzSzPEgN0YanUIBuifj3vA9Ok20wAHELPBRUzl2TcFJPqQnHGrfmimWcyXa4trMVXtE76a5QDXNsu9Hath9BvCzDOy02qLYTAY4895iXVDiXz58/HhRdeiAEDBtiWapeFCB6B5JopcKkqVOGCKlSoQoVLuOBSVbiEClV1QYXQ+6hQhYAKAdV639KuvUfSRPpCL/KhGsU+zPtGiQ+jH2C+WTBxK1QE+f7Lo7iR5Vq+fojKzbY/t6F5RvOwSrVjGcf8pGQ4/Gx35eai0MbnJKWRN+VD31LtjAzUWfBVuUm1ASD37Xe9pNoAUGvE8HJL/A79phXnyRPCllQ7tlYsEmonALAWGgswVqaNdr9vYqtQWzWHc46ff/4ZNWvWtNXf6XSiffv2KCwsDHNkBEGEm0aNGgXUXwhRaSSYBFHZUFUVQ4YMQevWrYOWanPO8dxzz2HPnj3lKtWWa48cORLFxcV48cUX4XD4y5TLDyEENm/ejGuvvRZjx44t83ycc9vS2qioKAwaNCjkUm0AePjhh233XblyJUm1iUpNZGQkEhIS3H5W2rZti+PHj2P69Om48sorkZSUhJSUFFx77bVYuHAhcnNzK00+8eeffyI5OdlWX0VRwibVBoDOnTvbkt0C2nHEbpEAgigvVFXFkSNHSu1XnUTBqqrirbfeQoMGDXDZZZdh6dKlIZdqJycnY/r06di0aVOZpdoA0LJlS1t/86WqKvr29f4d4cGDBzFnzhyMGDECvXv3xiWXXIImTZqgVatWuO6663DnnXfi6aefxrhx43DTTTehWbNmiI6Oxm233Ra0VBsAiouL8dxzz6Ft27YoKCgIep7y5IMPPghq3OWXX45Dhw5Vq58VgvDHrbfeaqtfz549wxxJeCkuLsagQYOCkmo3adIEy5cvJ6k2QRAEQRAEQRAEQRAEQYSJiv/rGIIgCIIgCIIgCIIgCIIgCIIgCIIgQsqJEydK7ZOdnV0OkZQNTb5XihTJQ8JsDrZs97mZuUnb/LV5xaLLtYUhB9Tk2u5uN6HNxYQxr4xHMKFJq7VptH6Wx2iIp6HPz6Q8Dqbo2phMeD90f04qvxJyN4O18Vi1EISbuFWua1y7ScNhCLKZecfiy/MlUCSpNlE92b59O06dOuXVHlP3qgqIxor+w6cfDxJbP4CCvctReGwTvvvuOwwYMCAkq8yaNQuzZ88OyVwA8Oyzz+LFF1/0ua1GjRqYMmUKevXq5bVt6tSpWL9+PZ599ln07NkTCQmaxK+goAArVqzAu+++ix9++MHnvJMmTUJKSkpQ8e49vcf3cUivV+B27LQe4zyP8UER+Fi3UD2GBxzLeXr4zc7OxsyZM/Hhhx+GXKQtuaHbDXjwgQfRu09vTaStY+QtJex7eWrt1Lkzmjdvjh07doQsrvy/f8DZIxuR0uVVxNRrC2vCoeVVXDMuC7Ocx/9bfxx/H9mAyUNao2GdmJDFUhEczj+ERXsWoqC4QBfOmIVMrAVIoAurNcG1Kac2BNuWIiUK11XbTDHE11zvD84MEbYshsKZAs1vLaXYMAu1cMAoh8K1/JRzbsittRRUAIxDAJoI3Jpz6rc1obZ8Ti05HUzRv5nXAVD14wfXxFkyXiGLrQgt5+ZMu2acG4VYBBfaeNlZf+0IJlCjnKTaADBu3LigRQmlkZ+fj4ceegizZs0Ky/wlkRbXAAdzDwAq5EtDvgSgCv15U13afVUTpauQeboAmKrJz/XnW3tbw/XjjCbb5oJBhWoK5S3yXP2djXZLWN4vWV53Wg9hvM6Ex/sDI52R71W86kwIt9eovzaifCgoKED7q9vjzJkzYZlfAfDvmjUwOj4R3O+7eY38n39GdNOmwS0kBHLfeRe5b47z2hRxySWoM2smeO3awc0dBM69+3Dm88+92qPatUXUNdeUWxyfLVuOJdm5OOi0Jxm6rm8Xn+3uQn3h9nPtdQwgbJGQkIClS5eiffv2tgRt2dnZ6NixIzZs2FAO0REEES4CFWsDwIYNG1BUVITIyMgwREQQVZONGzeiR48eOHr0aNBzNGvWDIsWLUJ6enoIIwuO0aNH4+GHH0bv3r3LpahTaQghMGrUKHTo0AGdOnUKePyvv/6KGTNmYPny5baL9xT5KEgTCvbv349//vnHVt958+ahXbvSCm8SROWEc47+/fujf//+FR2KX3bs2IE2bdqguLjYVv+mwX4+EADLly9HnTp1bPW9++67K+SzQoLwx+LFi219ntCvX79yiCa87N69G0899RQWLlwYlpyBc462bdvijTfeCItc+dZbb8XHH39car9vvvkGUVFRqFu3Lk6ePImCgoIKL1D3888/o27duli8eHGlzpMKCgqwb98+2/0ZY8jMzMT48ePRpYvvz0MJojry/PPP44MPPij12LJnzx7MmDGjUueW/jh9+jRuvfVWLFmyJOCx7du3x4IFC2znhwRBEARBEARBEARBEARBBE7oy60TBEEQBEEQBEEQBEEQBEEQBEEQBFGhFBYWltqne/fu5RBJ2bElSS7pOxklDPclV5PiP3+xGNJAXQxn3veewbiliwildNoUwOm9GDNEi5yZY2HRMnKr1FDGoV+Y9QKmGe48LtY+sF7k49JXtK5vSBm9Ho+5TT5wBoBzi0hbSrUtI427njJty3607nqSahNVldWrVnu1RcQ3hqNm3fINhPm6Y/m54gqSr30N3BGNL7/8MmTLqqoKl8sVsktpX9zu2bMnxowZ43PbH3/8gbvuuguJiYlISkpCcnIyYmNj0bNnT79S7REjRuDuu+8O+vH/k7sHgH6YtVy7I3wer6Rw1L2wgfDVqVTcBd5lRPi5fR4jhMDatWsxcOBA1K9fH48//njIpdrJyckY+fRI7Ni5A4t++AH//vctiIhwlBCUduXvHKsoHE/935OlrhtTIwYPPvwgLr7kYltxugqO4tB39+Pkz+Mg1GIjawC4Jd/hlnaGP/bmo9eYdfh67WFba1Q2hBDYcHg9vt75Fc46pVSb6/ka1wTVjIMbkmyu51gMXO+nSNG23p8zZo6TF8ucDqbo241ZwOEh8NbzRS5giUUeh8y+Cmce60gpt56X6mOMvJDJXMz9Tw2FPJaZ3mRLLgmjCAwT5jGJca6vwfUh7jJl6EVr5H4GY4AqIAQQ7SgfEfu8efMwYsSIsMx9/PhxdO7c2ZYoJzo6GvHx8SGVHF4QfQGiHNFQhQqXUKEKF1TI2ypcwgVVCO0CFUK4IPTbKmS79tyoeq0OVQBCqFClqF1X5AohLBe5TUO260+5flu/7+Okw/QxsFy7QeemSkvnTp2Rl5dXpjkSOMcntZPwWVISHoqNRfuoKLSLisLdNWtiXUo9PB+fCMXGPHlr1gQXgBA4/eprPqXakVdeiTrz5pSrVBsAcsdPAJxOr/b44cM9qqaEj1OnTmHGL7/almoDwD1Dq54ooyrTtm1bTJgwwXb/X375BY899lgYIyIIItxccMEFUBQ7Z0V3LrroojBEQxBVD1VVcf/996NNmzZBS7UVRcFLL72EHTt2VAqptiQpKQlr167Ft99+iwsvvLDCf48ihECfPn3g9JHTApog99VXX8X999+Prl274uKLL0ZiYiIYY7jiiivwzjvv2JZqh5MpU6bY6telSxfceuutYY6GIM5v+vTpY+vvIyThKqhnJSkpCS1atLDVd86cOT4L9hJERWGngDLnHDfeeGM5RBN6VFXF1KlTkZGRgYyMDHz99dchl2onJCTgiSeewOnTp7FmzZqwSLUB4JVXXrGd2xUVFWHfvn04c+ZMhUu1JXl5eWjfvj1Gjx5d0aH4pXfv3rb7tmrVCvv378fGjRtJqk2cdyQnJyMjI8NWX4ejhL95qKTs27cPHTp0CEqqffvtt2Pp0qUk1SYIgiAIgiAIgiAIgiCIMENibYIgCIIgCIIgCIIgCIIgCIIgCIKoZixevLjUPg0bNiyHSEKDbbm2v+9+BSjXLqndGo+Ua1sl1aZA0qqxtQqofQi2pfzUkKCawm1zUqtoW1dUWoSMnuM8L+Y2i0RRjoeUdfsRaVsl27oA3FuobT4Gqw7ba19KsaIw20mqTVQ3Vq1e5dUWU69tGWYM8Wvb8rMSGd8ItduOxI8//lilv7T//PPPY+TIkSX2OXnyJI4fP17iF4X/+9//4rXXXgs6joP5B1BQXOBzm1b4AMa5ShZnMEoPWIs0WES1jLlvp0NdxZKTk4P33nsPmZmZaN++PaZNmxaQsMMO199wPebOnYu9+/Zi7NixaNq0qcVb7P4CYO4nT3eE980777oLrVq18rv2Xf3vwqHjhzD+7fFY9+s6/LnzD0x4bwIeeuShUr7oKZCz5f+zd+bxURTp//9U9eQg3IFwBBQRwZNDXRTwQi5dEQRWdBcXORQQXQ8QVA4VvoICy+GKqwICIogC/lhRwQMVFeVGQRDliAeEI0Ag3CFH1++PruqunplkeiYzSQjPOy+Ymeqnqp6Z7q6umWTeNRvpS/6BvBPpcM8B1J+ncW1xDo4TZ/Lx+LSfMGDqDzh87GwhbZcuMs9k4v9tX4QN+9dJkbRcBIUz17zKum/prw3GweGIsZ0FVQwpz5aibM7BhJRjcyXGNux5GueqDQ5wecuc+aH1SnMpr1Z5Gc68To83rXjODVt0zeWcUQBgQonAdXm3PuN0/qkFYDgYYMq+uBrfLJm2UPJuIQ9UHjh9ZhxyURgAjEHI40gwgTjug4/H/kvW33//PXr2jI349fjx4+jQoQN++OGHoNvr1q2L4cOH45tvvsHRo0dx5swZHDt2DNnZ2Thw4AA+/PBDDBgwAFWqVClSHrXK15SibEeuLYQJASnBVkJtCOTbgm0BIUxIlbYVAxMQ8r5QFzhrC2DrtbVH6kdJ2WVC+joQrrcNzhsEIe/acm04km1LwA6/a6ywn4/eXiQ/JO2OnKeeego//vBjxPVrGwb+XbUKNtSsjRviE3BdXAKGVKyMt5Kr4+3k6ni2UhVU5N7/BPrEt99GlEfO5p9w4r+vBZQn3nIzUubPA69UKaJ2IyV35y6cXrw4oDzhxhuR0LJFseXxxRdfhFwAx58hfx+KjL0H/UqF+/2/HBzsuQ/zOw395zd+5yh9LuDmscceQ7du3TzHv/rqq1i0aFEMMyIIIta8/fbbiIuLC6vOb7/9hvXr18coI4I4N1izZg1q1qyJWbNmRSwZvOKKK/Dnn39i5MiRUc4uenTs2BG//vorsrOzMWvWLLRu3RoVKlQokVyOHTuG119/3X5smibGjBmDqlWr4tJLL8Xw4cMxa9YsfPXVV9i2bRuysrIi7ispKSkaKQfw888/e4qbO3duTPonCMJi2bJl2L59u+f4yy+/vNhkp/PmzfMUZ5omXnzxxRhnQxDe+e67wN91+1OrVi256Oi5Q0ZGBnr27IkKFSrggQceQFpaWlTbZ4yhadOm+PDDD3H06FG8/PLLMZ9r1axZEzfccENM+4g1QgiMGTMGzZs3x+nTwX/PXlIsWrQIX331lafYlStX4qeffkKdOnVinBVBlF7+9a9/eYpr0aL4fpcRDX744Qdcf/31ES20PmLECMyfPx+JiYkxyIwgCIIgCIIgCIIgCIIgCJ1zb0k/giAIgiAIgiAIgiAIgiAIgiAIgiAKxYsII1zBRknDGPMmNPATNDsNoEApmiXIDtxYULmejx5jCfJpHgAAIABJREFU58hgSQGh1IRaev7+beGUW9JVYbUT5InY/cAtmlJ9R4JbAa7JwlWbQmubO53aAkQ48kOVstByDBCA+rVJUm2iLPL9d98HlCXVahnDHt3jjD0ueXTAVLr8HvCEiljw/kcY2L9XDPKLPYwxjBs3Do0bN8ajjz6Ko0ePhlW/Vq1amDZtGjp37lykPHYc+dVeYMAev/Rx1F6IgQUZH+Wtq9wZI1mQcZLJiv5joHOVCNwWtNOAuoSOEAJr1qzB9OnTsWDBApw5cybqfdSoUQN9+vbBgw88iAYNGjh9Bz2RC5rsQDte3PMU63orkJAQjyUffYDWt9yK3X/udlUdNmIYRj4/wtX2hfUuxAP9HgAgMH7yeJw8eRKPPvQoPvzfh8jPzw/oPufIduxd1g8XdFsMFpcgkxGAsCYRVj7SoCxMAByfrt+P5R8twuBuDTCwXx8YhhHei1dM5OTnYOOB9dhycDNMIWxxtSPIVwuaQAq1redpLU3CwZkUWMt4Jck2uJRnc+Y8Zoa9GIojvea2pJoJJqXYmvhaxqtJGoda8ERf0IXZ4m/B9PkYd0TaTJuXqmPHipKxzBYcc8bdi6VwBmE6xx3XjkP7sBJO206rsM3JjAsIU5v3CkAIhgRfQgz3rsXOnTtx11134ezZ6IvehRDo1asXNm3aFLCtYsWKGDduHPr16xf0PRpjDDVr1kSnTp3QqVMn5OXlFSmXWhVSkZa1y9oXnMGEAGMCMPMt4bk8FpgwLcG5MCHAYDIGZpqW1B3WPrLOYgHBAFOYgDDAmZRwM26NP1Dv46zjS39NrCFCLVYkwKw7EEwbv6xXwXnfpN4vCVH4NU5WI0qG1197HZMmTgq7Xg3DwCtVq6J5XIIca6KXU+6hQzi1aRPKN2sWXkUz8HoHAGZWFg71+GcUMrOo+NAAlLv9tpBxx/89EQgitK48ZHDUcvHCxx9/HHadP3b8iV639sbU9/+Dxtc0KULv4Z/cruHCr7rXzx2K0H2JsmjRIjRs2BC//fabp/gePXqgWbNmaNiwYYwzIwgiFvTo0QNt27bFTTfdhJ07d3qu16VLF+zduzeGmRFE6SQvLw+9e/fG/PnzIxZq+3w+jBs3Dk8++WSUs4sd8fHx6NOnD/r06QPAej88depULFu2DL///nvYC6hEyvbt22GaJl544QX8+9//xqlTp2LST79+/WLS7oEDBzzFkVyRIGLLyy+/HFb8nDlzYpRJINdeey0uu+wy/PrrryFj3333XUycOLEYsiKI0OzevTtkTPPmzYshk+jwwQcf4LnnnsPWrVsjnvMVRlJSErp3744JEyagRo0aUW8/FP/73/9Qu3btIv/uoKTZsGEDatasic8++wytWrUq6XRw8uRJ9Orl7W8nkpOTceONN8Y4I4Io3ZimiWnTpoWMY4yhXr16xZBRdFi6dCnuvffesN+v1q1bF2+++SZuuy30730IgiAIgiAIgiAIgiAIgogOJNYmCIIgCIIgCIIgCIIgCIIgCIIgiDJEenq6p7hatWrFOJPoo8RpIb/sVphcW20P2KQ0pAUIaoO0r0srVd1AAbiUEmpiOKFE1ColuxBSNukv2fbLUcZyV0revwAYTBplpSRzcklg7afgyLSVDBtwhNpqW2FCbVXOtDKSahNljO3bt+P3338PKC+X2qIEsikE5TSVCwFUuPh2LNtnYGAYTcTFxeHaa6+NTX4aqampnmPvu+8+3HbbbZgyZQrefPNNHDx4MGTbDz30EB5//HFUqlSpSHnm5Ocg7WiavdiAAKTs1trOpFBb98va5ba3ljnjrFYWbIR3ZLSwZKT6ggUFBmtjrByDhV8+4eC6HpRBsrKyMG/ePEyfPh1btmyJSR/t27dHv3790LlzZ8THxxcaq05ZfREM2I/1lS8Kr1+nbl18+dWX+Pqbr3Hq5CmcOnUK9S+uj65/6woIAaFaM7VhAtb+rlChAmbPm4UN6zegX+/++D0tcLzLO7kXx7bOQZWrB0BJ5IUm0rbkuQwCBvJPZyLj8yeReywdjy4HXn15IsaMGYO7777b60sYc/JFPrYd2oofMjbiTN4ZKcV2BPn2PWbJrQFYEmyhJNpcbrMec+iybCal26qcO8JtxuWtAUOTcDPBwA1Lvm2dwLIeOBgzwGT/gjFLfA1YMSpnAcBkYHLcsBcCsNcCUBNd97zONR8V2n1o446UZgsu57Wmmhs7QlPB1DzWkSmr+a8w3Su4WD54EwxAvBFbsfbhw4dxxx13IDMz01V+4YUXepKIhGLmzJn44IMPAsobNWqEpUuX4pJLLvHcls9XtD/5rJpYFT4eh3wzD6ac45smsyTbwnSOZ8HsaxeDABMmBGMATAjI9y22WtsEA7fe0zD17kdJsG29tjZ2yfdI6n1REOGtgPM+y6+aKw52P/LYFAVsI4qF5Z8vx+OPP47t27eHVS+eMQyuWBH9K1S0dnEY8wv/w0L4lekcXbYsfLF2AeRs/ikq7SjMv3UNGZO7dSvOLF0aUJ7Y+hbEF6PMKC8vLyKxNgDk5uTisbsfx+J1/w8pKdXl9SnI3ipkHREddS2LCsLvfhkZOjjnWL9+PerWretpgZi8vDy0bNkS+/btCzk/JQiidFKzZk3s2LEDzzzzDMaPH++pzr59+zBr1iz07ds3xtkRROnhm2++QdeuXcNeoE+nadOm+Oyzz1CzZs0oZlb8NGzYEK+88gpeeeUV5OXlYdGiRXjrrbewYcMGHDt2LOjiatHg2muvRZUqVXDixImYtA8A5cqVw7///e+YtJ2QEPqzitK6gBxBlCU2bNgQVnzbtm1x6tQpVK1aFaZpIj8/H6ZpwjRNMMZQuXJlXHPNNejatSv+/ve/IykpqUj5ffPNN56uE/v27UNWVhaqVKlSpP4IoqisXbvWk6C5NP0eJxjHjx/H8OHDMXfuXBw/fjwmfTRq1AgjR45Ez549Y9K+V6pXr44RI0Zg9OjRJZpHNDh58iRuuOEGdOjQAe+88w6qV69eInmYponKlSt7XnBm4MBw/sqCIMoOaWlp6Nu3L9atW4fs7GxPdRISEsA5Dx1YCvj000/RpUuXsBcu6Nu3LyZPnozKlSvHKDOCIAiCIAiCIAiCIAiCIILBRr1xu/2nwBddWg2pFxbti4IEQRAEQRAEQRDE+UWrC55D+bhzT8ZGEARBEARBEARRVnn88cfxyiuvhIzbvHkzmjRpUgwZxYaQcm1FQSKkQqoXJKl2lWuSJT0XFWOXaY4oe5u8demjhHubVhRgBQt47n7PMdhrE1QmJwrYrvXnLmbuQu01KEiorbftkmaTVJsoY6jzbuzYsXj22Wdd24zEZFzSZ7vLYFzwGCb8bvVy5rddu+8yEEotrt2HaY8+1j9TbhOAMOW4Y5UtHHYxrmlQNElAaSEvLw/r1q3D2rVr8dtvv9mSnOTkZFx88cVo2bIlmjdvHrUv7W05tBnf710JxgxwMEuKywxwJgW53Gff93GfLcs1mA8++9YqjzPiwJmhxXAY3GeJeDmHAUNKern9j2nCXluKKoW9YAwcaqUEKf0FoMtznbHakejasl0ROJazINcCRTh6Q1v8W0oQQmDt2rWYNm0aFixY4Ek+GC41atRA37598cCDD6BBgway40Jy8lPROmUsaEywOYq9XUlvXeHCtV1A2NuFHDdMod9asuMTJ09i+NDhmPfWvKB5X9DtfcRVvQTWGGRaYm2Rbz0W+RAiHyd3LUPm94Fyo6uuugpDhw7FP/7xD8TFxRX84sSQnPwc/JK5DVsObsbp3FNWIWPOOQD93LGkxByW6JozWEJtyPNQjjOGvG/LtZkhxwo5XnCrjo8b4DDk+c7BDWuMYGDWuKDqKNG2HCeY1hYg7POLM26d68KRf+tqcHWuy7UWtPNcFgDOmABnMRkl0oZcEEAoSzNzjier3D1nE5CmbWEda645shDaJU0ei1wgpVwNmVP0537Z2dlo27YtVq1a5Srv3r07WrRogSeffNJVXq1aNRw+fNhz+5mZmWjYsGGArK1+/fr4/vvvUbt27ciTj5D1+9di/8l91jGoidsN5pPXHXn9kvfVP84NeRz7Ao5d+4hnBji3rklgmmAeAGPadQrq+GGuY05tsa9PdtZ+7yUA91a/BX90iqLd1a+RRPD3vgAw882ZGDVqFPbt2xd2m38tVw6TqyYjEe4ZrtWf6ksr027d/0RAuQl7ZgwBIK5ePTRevTqs/HJ++AEHO90VVp1IqDruRZQPIeE53LMXsr/6KqC8xtKPEB8lYbgXli5dijvvvBMAcFuv9tj5Yxp+++m3sNq4rMmlmPPpW/AxnzX+8DhrfGEGDK7m0daYohaQ4HL+az22xg+DcWdEkWOOhTbWMO16zdyjij3maNjXOOZtjPGCwUpeqLhq1SrceOONnj9Pa9GiBVaHeb4QBFH6yMvLQ4UKFXD27FlP8R9//DE6duwY46wIomTJy8vDvffei8WLF0fcRlxcHF5++WU8/PDDUcys9JKdnY3Nmzdj06ZN+OWXX/Daa68hNze3pNMKCeccn376Kdq3bx+T9gcOHIg33nij0Jj4+HjPYzBBEJGRmJgY0/MsOTkZTZs2xZAhQ3DHHXdE1MaDDz6ImTNnhox7++23S1zQSxD/+te/8N///rfQGMYYTp8+jcTExGLKyjvffPMNnn76aaxfv96zFDkc4uPj0bFjR0yaNAn169ePevtF4fLLL8evv/5aojnExcXh1ltvxZIlS/Dll1+iT58+OHToUERtcc5xzz33YMaMGahQoUKUMw3ENE2kpaVhxowZYS3MkpycjEOHDp0zomCCiAZ5eXlo3749vvnmG+9/vympWbMmDhw4EKPMoseff/6Jq6++OqzFuMqVK4ehQ4eWiYUOCIIgCIIgCIIgCIIgCOJcY/S0v4I+qScIgiAIgiAIgiAIgiAIgiAIgiCIMsTKlStDxnDO0bhx42LIJnZ4lpsV9P2NQqoXJF5zlTtmS03SJGP0MuGur/+4UpPiU0D7x5Rczk9wzSx5I+NME9M5P7po1RauBvvR2nCloaXjFi7Kf5pMylFV6eJtd676NtfrQlJtoowhhMCcOXMCypNSWyEi+5pnmHuQKCyuwFLr5J+9PLIvtpZGfD4fWrVqhUGDBmHq1KmYN28e5s2bh1deeQVPPPEErr/++qh9wVVA4KeDm6VkFq4x05b4Qdtmr73AXK+/GtPtYZZp4lGnM5uge1Rr237s5buM4X3fscxx7NgxvPbaa2jWrBlatmyJt956K+pS7fbt22PRokXYs2cPXnzpRUeqHQbOJZhB32kBcxT/NTjUGOE3NwnAFrM77UoXN2wZpTxWK1SogP+8/h/c2u7WoE2lL+mB07tXwDnSGQAONWblZv0ZVKoNAFu3bkWvXr1wwQUX4Omnn8a2bdsKSTq6HDh1AN/u+RrvbHsb6/avwZn8M7aw2tBuDS5F2OoxDHmf2VJ9xjm4YQmFDeZItTl3t8cYtyXaPu4Dgx5rgAtLJqrHM8bBBIdhWGJkqPme3HlcCjzVXFCXiVp7g8sxSom2rbHHln6DSRG3VYEzZk8FObf2KOcMjCsBt5Cx1mIPzJRCb2H1a4tumd8cTh0awvFxK1m3UuTGsfiY7W/TNNGrV68AqXaLFi0wZ86cqFwnxo0bF/Cl67i4OCxevLhEpNoAUK1cdZhCQAgTppkPE6b1GCZMYcIU+ZaM2BQQQsBUC3EItXiHJcwXso6zUAegLjymXPhDiEDlsSM6LuCiFvyyZ28LWDQAsowFrxTul/oJ76xbuw4p1VPQv3//iKTa/62ajNekVDscIt2jZ//8EyfWrYuwdsmSs2FDUKl2Yrt2xSrVBoAFC9/D3wZ1xRsbXsU9g+/GM7OHIqlieIvzbN+yA5kHM+UjZlvUgy3u5XxG4SfA1u8X9n4oyLbz8dOEVq1aYcKECZ7j16xZg8GDB8cwI4IgigOfz4eXXnrJc3zXrl1x+vTpGGZEECXL559/jmrVqhVJqt28eXMcOHDgvJFqA5a09vrrr8eAAQNQo0aNc0KqbRgGFi1aFDOpNgBPbefk5ODgwYMxy4EgCEvsGEuOHDmCFStWoGPHjqhTpw7Wr18fdhvTp0/3FPfHH3+E3TZBRJsVK1aEjElOTi5VUu3s7GwMHz4cKSkpaN26NdauXRt1qfYFF1yAKVOm4MyZM1i8eHGpk2oDwMaNG3HhhReWSN9xcXEYNGgQsrOz8dlnnyExMREdO3bEwYMH0b1794j+tsc0Tbz33ntITk7GwIEDkZOTE9Wc165di7///e9ITU1FXFwcDMNAo0aNwpJqM8awdOlSkmoT5x3XXHMNvv7664h+/9a9e/cYZBRdcnNz0aNHj7Ck2jVq1MA333xDUm2CIAiCIAiCIAiCIAiCKEHo03qCIAiCIAiCIAiCIAiCIAiCIAiCKCPs2bMHP/74Y8i4IUOGlAkpsS60LpSCpKJK5Bd0k6M79S8PaENJAJWskGmq1KACJ/dPwDbGtDa0SM1tbQtai7Ab9TacNv1ycwm/nYr+Qm0lQATgEou74pTMk6TaRBll8+bN2LVrV0D5id8+xsHvRyDn2O8B40VUKaTNAAWdKtDrCODzH47jj4yz0c+tjLPr6E4czznmiLC1cRqALYi1tjmjrRIMu64HukxbAO695xYbw71Fhrvluf7HRcA4ex67RoUQWLt2Lfr27YvatWvjkUcewU8//RTVPmrUqIFnnnkGu3btwueff467774b8fFBJMGFuSD9NooCyoO1Zx8n2n4WCJRWukTsUNdxvQ0/Obz2eM57c5CSUj0gBZGfg4wVzyDn6O9wjl1Lrn1m3w/Yv+yRgvOXZGRkYMKECbjqqqvQpEkTPPvss1i1alVUZSl5Zh7ST+zBmn2r8N62d7B01xLsPLIdQpiWMFtJtJUAW8qoGaT4mhlSlK1KDDA4wm0OJusbTiwMGExv04pjTLbADStG9ss5t+Ta4DA4d5fDAAODoY0lXI4jnBmQLTvtqzmams8xSLm2lGw7Jm0wbj9LbT6q+uD2rZJx29u4Aca5PY9kWgwgDzMhR0UBMKFdl+xjUUqZIRBnxEVtf/szfPhwLFy40FVWv359LFmyBOXKlSty+0ePHsXrr78eUD5kyBA0K2YRrk5yYjWYMJEvhdhCmJZkW/2DgGmaUD8Cwr0NAqawbi3xNqRkW8aZgCPRtv63/OsCznfs5R1b1q12u9Wm2v8OwnVDFA/Z2dn48ccfsXHjxgDJ5ttz3karVq1w5MiRiNoeUakK7ojCeaYI/v7dfQsAh959N2p9FifHxgcXulQeUrzi42MnjqHxfVei/f3twH0+AEBcnA9Pvzk0LFu1EAKz//NW8PclGnap//uoYJ+1+F9LVLwo2tDhv2jaucyQIUPQqVMnz/FTpkzBBx98EMOMCIIoDgYNGuQ5Njc3F0uWLIlhNgRRMuTk5ODOO+/EbbfdhuPHj0fURkJCAmbOnIl169YhOTk5yhmeG2zatAnPPvtsSacRkquuugp//vknunXrFtN+br/9dk9xH3/8cUzzIIjznbp16xZbX/v27UPLli09iYd1vH52EulnLAQRTdLS0kLGlORn2zo//vgj2rRpgwoVKuCll17C4cOHo9q+z+dD+/btsXnzZuzevRtPPPFEqRYoJyUl4ffff0eHDh2Krc82bdrg1VdfxenTpzF58uSgr8/ChQuxdu1aVKpUKaI+cnNz8cYbb6BSpUoYNmxYVKTpAwYMQIsWLbBgwQLs378/4t873n///WjRokWR8yGIc4nvvvsOW7Zsibj+1KlTo5hNbLjuuusCFmUujMsuuwxr1qxB8+bNY5gVQRAEQRAEQRAEQRAEQRCh8JV0AgRBEARBEARBEARBEARBEARBEARBRIcvvvjCU9zDDz8c40yKF8aYJV8LhZ/Q2WkABUqSLFGpKLxM1WfuXBis+7ZEUOUo41U7SgAmrEJXP45bUAQVhVmBkRuemLtDKdsM0g8LjC9IzqqkU3o7LhEVSbWJMsqVV16Jiy++GL/99lvAtqM/TcPRn6ajfL12qNq4P8rXvQWFm+cKGZi8xtibC4rTyy35ab5p4tWlGZjY98IQfRM6Gw+sh7ZcAQBdnc1c9wEl/XPi4BcHW3aretDrQTMja4sg6Nv9sP2DqkAIKbtVfQUTUZbdsTYrKwvvvPMOpk+fHnWRtqJdu3YYMGAAOnfuHFykHSbB5iMWzuQmIMZvbqLfQgjIG3cfTMmOhavcKhKuXtQxUqF8eUycOgm9/t4rMLu8s8j46knU6TwfPC4BAHBix/9weNV4QAT/4vtFjS7CHzv+cLcjBLZs2YItW7ZgzJgxqFChApo3b45rr70WjRs3xqWXXor69esjJSWlwHmCECbO5J3BiZwTOHb2GI5kH0HmmUPIPHMYpjDtV45zw34B3fMkrj3WJfqWJIBLKbUjn4YUZzMpleYwlOSaW6pqzq0SLiXbTrwBg3O7jDPDFnAz4bThiLQ5IBgMruTV2ngiH3Mhy9V5ryJs6797jFKtmAgyHuh2diHnvqqSnM4KeRjZ81wm7JyEqxmZg1BHrxIxQ85xGeJ4bMTa06ZNw/jx411lVatWxbJly1CjRo2o9PH222/j1KlTrrKKFSviqaeeikr7kVI5sTK4HARMYUmvTQgw0wTjDMJkEJxL4bWAYJZEm0GAKwM2A6QGG9D2ntrLQsj9Lo8X57CRhlvG7VpBrzlakQgSY49rBdUvoC2icA4fPozOnTtj586dOHbsGHJzc13bOeeIj49HXl5ekRY5uCEhAf0qlC98hurhba6XGbM/Rz78EBeOGgVf5cqe4uOvuQZ19+4Js5fok7JoQUmnAAD4/UwaKtaoKK83AoC1OMNFV9TDA6P64u0X5yL3bG6IViy2b9kOff7sWtjLb4Ev9/y5MPw+hyg0kjkzKXUN0xZMC2iDBdY/F/nggw9Qv3597N6921P8Pffcg+3bt6N+/foxzowgiFgyefJkDB7sbTGGZcuW4R//+EeMMyKI4mPJkiW47777At6bhcMNN9yAZcuWRSwDLAvk5eWhXbt2UREZxoKUlBR07twZI0aMKLZ5S1JSEpKSkgIWIfLnq6++Qt++fYslJ4I4HxkwYACGDx9ebP3l5+ejQ4cO2LZtGxo2bOipzubNmz3FlRZZMXH+snPnTpw9G3oB5s6dOxdDNsHJy8vD5MmT8corr2Dv3r0x6SMlJQUDBw7EiBEjovI7vuKEc47PPvsMo0aNwtixY0N+hssYQ2JiIqpWrYo6depg69ataN68OQ4fPoyjR4/i5MmTyM7OhmmaSExMxCWXXILevXvjoYceQmJioue8mjdvjoyMDLRp0warV6+O6LmdPXsW48aNw7hx4zBgwACMGTMG1asHLvxbGFlZWbj++uuxY8eOiHLQqV69OmbNmlXkdgjiXOO1116LuG7Pnj2jmEn0yc7OxoABA7Bp0ybPdW655Rb873//Q9WqVWOYGUEQBEEQBEEQBEEQBEEQXmCj3rjd/rvyiy6thtQLz98/9CEIgiAIgiAIgiDCp9UFz6F8XK2SToMgCIIgCIIgCIIA8OSTT2Ly5Mkh4zxJqM9BwnpewfxHhVQPLrP0K/cTR+v52KrAQnLU2wroT3/on3tR9idzGeuCtu8viypIHmULp0iqTZyHqHN79uzZeOCBB0LGx1e5BFUb90Oly+8H4/5rogu/W3XfXx0o3I+FLrY0YYsrZZwzrpia0NaUMlMBIB8QApwLLBvdCJfU9v5l2POZHUe248s/PrdEutyAAQ7OpCiXc/nYAFfbuAEfN2AwHwwm73N132dv83EDnMk4bmiCXQ5DSXalUNcW7gJg8pZLCTBjXPpu3bJdJsWFSgKscGvBZRlzSv3Lgi1aEY5kkDMexqsdOUIIrF27FtOnT8d7772HM2fORL2PlJQU9O3bF/369UODBg0Kz6egSUcYcxHmKmfB42xPtnBtE0HE2sI1TsAeG9QwYgrTbsFS7MKW8goIfPXFV+jeqXvQ3Cs2ugspNz6LzHUv49jWeUFj4uLi8NzLz6J9l3b45vNvMXPSLOzY6v2L7a273II+I3qhSuUqMLh1jpjCRL6Zh1wzFzn5ORDCdDTASgwstPtBsFXQzDl/IByxJ2OWUJQxt1AbgBRmW+WOOFsXbBvgUOc1dwm2OecwmM+WbRtMxnJuibdljDrXVdtMAIwzMHAYnEMIgIPBdl/L3BzxtvWfgJD5O9JwEXhyB0pHhXZcScGx7mfXYwQEmHDs26bpVmmb9gEpIJTwmTFUK1fNfk2jNRdctmwZOnXq5BKCxcXFYfny5bjlllvsspdffhmDBg1y1a1WrRoOHz7sqZ/mzZtjw4YNrrKBAwcW6Uvn0eKrP79A1tkscHmsGMy67tjXH27AJ49Bn7xOGfIapa5F9nWJSwG8fQ10jncOBsYtwTzALKE3nPPFdX3iWpnftUltsQv0Y9H/+hTsfY2I7Pjxv06WZb777jt06NAhJtdInWqcY22t2vAh8LLnmgULv8faff2x6arnmvFCwJLGC62eCaDOiBFIfeSRaDyd8wohBN75eQ5O5p6yFnOAul7J8QAcZq6JaSNn4Pulq0K2d8nlDbBgxQI5xsjrHufy2iivdWpezRiYurWufGAMcuyB/Zhpc0s1P5arRzgzYW0BCXuxkALGlXNtzuuVgwcPol69esjOzvYUn5KSgvT09HNOJkUQhJumTZt6WlyqUaNG2L59ezFkRBCx5fTp07jrrrs8L0gbjHLlymHmzJkkmwdw11134cMPPyzpNGySk5PRpEkTdOzYEffff3/UFsgKl0svvTSkmPGKK67Azz//XEwZEcT5R05ODpKSkpCfn1+s/TZt2tSzdHHevHmeRJInTpxAhQoVipoaQUTM8OHD8dJLL4WMy8zMRHJycjFk5JCWlobBgwfjk08+CVgMMBpwznH99ddjwoQJuPFAAtwaAAAgAElEQVTGG6PefklgmiY++eQTzJgxA+vXr0fFihVRr149XH755bj66qvRqlUrNGjQAJwX7+dWY8aMwfPPP1/kBVvUgsLNmjVDy5YtUbduXXTr1g2XXXZZgXVuvPFGfP/990XqV/W9du1aNG/evMhtEcS5Ru3atXHgwIGw69WpUwe7d+8u9jHHK7t370a3bt2wceNGz3X++c9/4s0330RCQkIMMyMIgiAIgiAIgiAIgiAIwgujp/0V/t/OJAiCIAiCIAiCIAiCIAiCIAiCIAjiHOXIkSMlnUKJooRHngTbwWRr/s5a1ybZdoDUkjlljuHSzkflwsCkxDJIjrZf0OnDX9AkWGHPKULRm38121MX2F5hwqgAoTbTynXrGUm1ifOAnj174sUXX0RaWlqhcTlZu5Cx8mmc/PNz1O4wG9xXLkTLoY7/QsYmVxvSCOcy6rpP0nzTxPhF+zDjsYtD9Enki3ys3bcK4ErvB2XaVXfsfwyW7NaWATL3XlVCW0d3qwluA1pSLtxA2actzQ4QgfpJR4OMqRGNskUQDBYHWVlZeOeddzB9+nRPArFIaNeuHfr164cuXboUXTYYYi7iXoRDl0IGsT3CKVJzEhVrP9aGAtdcR5/LSPmxVQe2gtLJwdp+a9tb8eWqL9G2VduANE7sWIITO5YU+LSrJFfB5NkT0fS6psgX+bi5/c1o1aYl3n/r/2H6hBk4cyq45JVzjmtuvhqdet2JJjc0gSlM5Io85OTlQNhicOuHMw4hn78+dxMQgId5liPiZC7ptC18hi60V+e5lAprYnwOBi5lpAZzbpVk22AczBZuM1ugb9VTwmKnzBHoS2GxvGVK/m2PB8HGHJk50wWiQWSjfvXs18Nv4RcmlIZcuGJcbchj3DVdl/uKMbl/8mV78rlEW0b6448/4p577gmQNsycOdMl1S4qe/bsCZBqA0CPHj2i1kdRqJhQCUfOZIJxwBQMHAKCCZjClO9dOEzkgzFmlTEOJgQ4TAjGLFG93DdKVs+kVV0IAcHgjFqCQTAR8J5I1bWvn2r4YcI5dlyHoLK2F8MLVEY5ffo0XnrpJaxYsQJpaWnw+XxISkrCnj17Yi7UBoAKjOH96jXC/sNl/fJYyKUyaD29jqqX8eabqNWvHzhJgsNi59EdOJF7UhPk+52iDIhLiMPjEx/FtvW/4OjBo4W2Zxg+53rCnPcq6loLbc7qP9NhTP+MwD+RIHPSAqZK5ys1atTAp59+iltvvdXTZ2iHDh1C27ZtsXLlymLIjiCIWLF8+XLUrFkzZFx6enoxZEMQsWXBggXo06dPkea4bdq0wZIlS0hwCmv8KCmpdnx8PK677jrUq1cPDRo0QOPGjXHHHXcgKSmpRPLxp0mTJiHF2tu2bSumbAji/CQ+Ph6PPfYYpkyZUqz9/vTTTzBN05McMiMjw1ObGRkZdN0hSpTly5eHjKlUqVKxSbVN08SsWbMwbty4kL97j5QqVaqgV69eGDNmTJk7/zjn6NixIzp27FjSqbgYOXIk/vrXv6Jt27Y4duxYxO2oz7Q2bdpkL3QwYsQIVKlSBX//+98xduxY17H66aefRkWqDQCTJk0iqTZxXnL8+PGIpNoAcOWVV5ZaqXZaWhpat24d9mdib7/9Nv0tI0EQBEEQBEEQBEEQBEGUIkisTRAEQRAEQRAEQRAEQRAEQRAEQRBlhLL2Ra9I0YXWIQmwM2nlwdpGoKw2oEyzdukibZWXsKyUTgpm4bkGynG9bQuFEi4GazNA7O3/nHWZq59QW20PKi8HSbWJso3P58OqVaswd+5cLFy0EOvWris0/tTuL3H0h8modt0ID62rASuM8Q0IUYcF2c6wYstxfLv1OG6+qpK3vs5TfsjYiBM5J6wvACrBICBlt5rMkbv02laZfZ/ZP065dc8x3DL7sXsMBSAEGJetBRsr/cdgbewuslywlAoKhRBYs2YNpk+fjgULFsREFFqjRg306dMHDz74IC655JKot18QBcm1C4txfPphyLWZktc625Xg1hTC1YuqwxnQ7OqmWPjhAtzT+V7Pz+miBhfhv/Onos5FdWEKExwC4ABjcbj3gXtwy19vwftvvY+f1m1BXl4uODdQsXIFNLuhGW7udDMqV6tkyZiFKUXgJkxmSXyFsMTJpjCtp8OEFG5Dk2kL+VSDj5P2nMYlEVXzOziyfMASD4NJIbR1nzNul3Mmxdn2Y0MTbrsF25xzcBjg3NL2MztWGzNUO1BybS53JrN2iHCk/oCSGivhtXAGJzj7l9t71xrLtAMrYA5rvXrydTPVayWlydo8U8nMA65GskC9xvZxyJ25vMENL4eRZ/bs2YM777wTp06dcpU///zz6NmzZ1T7+uKLLwLKKleujBYtWkS1n0ipGFcBgDonBExmAqYlfleCbc64vR3yPDOlYNuSX5sQDBAmILjSqgv7GLMOAzleCIAxtdXav67RRHvvZKO/Zwr2HkXoY5n2vkvF+Q2S/lLv843s7GzUrVsXR48WLjuOFVfExeH9atWRpIkTHJVy4bPVgpaLKWi7O9a5Lqq9n5uRgUPvvIOaffqE9RzOdzYeWG/PWK3/g/1YW5MqJIUUa+/YtkN3Zzvtap/L2AtEyGuwtT34eews/qDqC2v+rMaioAvLnL9jwi233IKxY8di+PDhnuK/++47DBs2DC+99FKMMyMIIlZ4ld95kW8TRGnl5MmTuOOOO4q0GERSUhLmzp2Lbt26RTGzc5uBAwcWa3+MMTz22GOYMGFC0RexizGtW7fG+++/HzLu999/R/369YshI4I4P5k8eTKuv/569OvXDydOnCiWPoUQWLlypaeF+rz+3cLrr7+OiRMnFjU1goiYX375JWTMFVdcEfM8MjIy8OSTT2Lx4sUx+R0fYwxNmjTBCy+8gE6dOkW9fSI01157LQ4cOID27dvju+++i2rbWVlZeOONNzBt2jRceeWV6N+/Px555BHcddddUWl/xIgRGDRoUFTaIojSzv79+/HFF18gPT0dhw4dwk033RRxW3/88Uf0Eosiu3btQuvWrbF3717PdVq1aoWvv/76vP6dI0EQBEEQBEEQBEEQBEGURkrn0n4EQRAEQRAEQRAEQRAEQRAEQRAEQYRNw4YNPcXt2rUrxpmUPGF9eSHYd1kLqR5MvGTJ42CLs+0fU9jibPWlWabEqEoeGCJXt6Kq4G3h/oTTjytOSevMQAGe/3NzNSXcrx1JtYmySkpKCgYNHoTVq1fj520/4+FHHkb58uULjD+6ZTqEmVvEXpWE2WW494+Ac1K645hfhBDA8+/sxtlcs4h5lV2Onz2GHw5ssMc9f50gk68rt0W71p/oOFJeTb6r2lD3OddbcqSAUh3JmDaCynIB2GOyHakWedDkhy6E361/TAHDb2kdl7OysvDqq6+iadOmaNWqFd56662of+G+Xbt2WLhwIfbs2YNx48bFRqod5svryK2dHRmwH/3mOrZ4Ul8II2gufiJL10xBlnMlqrRK27Rrg8eHPO4p9+tuuA7vfjYf9S6+yJJKMw7ODBjcsATTjKNWak08PGwgXls8Fa8veQ2v/u8/GDt7DO5+sBuqpSQ79aSQ2uAGDM5hMAOGLq5msowbso7cxtX9wH8GN5y2NQG2pbw2EMdVjAGD+ew6BlNybEOTZrv7ddqWz1nvR+ZvjR+qXO0LWc45OLMk1IxZcm0I2PJtDmbVUWOQsPaR1b4mF9X3v9CPKU18y5y2GRxpuD3eiOCy0qBDjhDaNNERIQvAGdts+TnAET2x9vHjx9GxY0fs27fPVd6zZ088//zzUetHEUzk1qJFC/h8vqDxOTk5yMzMRGZmJs6ePRv1fPwpH1cBJgRMmJZYWwm27RJ5X6jtptynapu9lpCtyXYeC1uWDXnrP9QItZNdiwU4rTliXP/D1F4JwMH/8GMey7xQOi95EdGhQ4dil2ozAE3j4/FxSg0sS6npkmrrFCjVLuQy5WXXuJeOcbPvlVdgZmd7aIUAgB1HtiMr+yigjf/2icWcOQKYtURDQoIHAaK9XoO6xjkzGoYg+1+NG9rwUkCzhT4OWq59tnE+ybaHDRuG2267zXP8+PHjsXTp0hhmRBBELNm2bZunuKeffjrGmRBEbDh58iQuuuiiIkm1b7vtNmRmZpJUW2P//v1IS0vzHJ+YmFik/lq1aoXs7Gy8/PLLpV6qDQBdunTxFPf666/HOBOCIO69915kZWXhhRdeQGpqarH8HuPjjz/2FPfwww97ituwYUNR0iGIIpGRkRGwIGUwbr/99pjlsHjxYlx11VWoXbs23nnnnaj/ji8pKQm9evXCgQMHsGnTJpJqlzCJiYlYuXIlPvnkE9StWzfq7QshsHXrVjz22GMwDAM5OTlFas8wDPz3v//FmDFjopQhQZReVq1ahauuugp16tTB/fffj+HDh2PKlCll7r3y+++/j4YNG4Yl1a5atSreffddxMXFxTAzgiAIgiAIgiAIgiAIgiAiIfi3NAiCIAiCIAiCIAiCIAiCIAiCIAiCOOdo3bq1p7iWLVvi0KFDsU2mFMAYs2XWIQkmgg4iogTgalP4BVhyU5eh1LbNMSmc0gXbKpZxp+OgOdv+uIK/BOyfiz9FkUO55ItBhOABcka/rtRzDzeX0ipvJQivXHbZZZg6dSrGjhmD2bPfwogRIwK+BGzmnkbO0Z1IqHaFX+0CBiEPMSJgszYYubbp6jpAOZwBht2HcjDlg314pnv0v8haFvhq9xcwzXwpMHdGNUcwzGwxrS621n+4Lu9jepSuOde3aWW2vFDTojOm701LTug/jEpJty1A9AtwJM368/EgYC4hhBBYs2YNpk+fjgULFkT9S/aAJcvv27cvHnzwweiJtPUdFYxCTv+AuUZAOQuMU6e4mhtp1S2hsTr3NdmxslYyBiYAMNm6UMeZ6ktAgIEzwBQcYCaGPfcM1qxag7Wr1hb4FO++728YPWk0jDgDQpjIB2yFsi3L5LD6Vo5/xiAEB5APIRjAAVO6fk1hgnEGIUz79TXtZriz6AkEBNONnPI1KWR/WKeBnzhU/c+cc9Q+u6XcWt03GLfF+bqcm3NLnG1wrUwKwBm4S+bt1JXybNkjB7Pk2v4/Mgfr+TMI+QS5fS5br599vjOACWE/C3uOqo8B6ta09o39+nDrNXSuKG7ZfwBCmw87L7BSMVtjlwAgBAwWXMIbLrm5uejevTu2bNniKr/lllswY8aMmMw5g4lwmjVrZt/PysrCokWLsHTpUqxfvz5A+J2SkoKrrroKt956K+6//37Uq1cvqvmVi0uCaZpgnEPAhACDYCaEYBAmg+DcWkiHW1u5sOTbDAKcyXNJmBDyYLB2mbUdcqwRTB8lWOCtEPI9EaC9HbLGIxa4iI8L/2HQy7TpPGb8+PFFEgxGQpvERLxYuQpqGd7/TNm1G0Oclv7SbOF3n4WIy8nIwP4ZM1Dn0Uc953e+ki/ysXbfanm9UXNIqEFcnwlb2zlDrXq18NsvvxfarhACB/cfQu3UVG2Gq19rHcG2/1igrsH2tTgI6hodUO7xeRdWqSzJt5ctW4Z69eohPT09ZKwQAt26dcOuXbtwwQUXFEN2BEFEk40bN3qK+/nnn2OcCUFEH9M00axZM2RmZkZUv0KFCnjvvffQsWPHKGd27jN69GhPcYmJiYiPj8fx48cj6icpKQnTpk3DP//5z4jqlxR16tRB+fLlQ4pIly5digkTJhRTVgRx/sI5x8iRIzFy5Ejk5eVh7969OHjwIA4dOoRDhw7hyJEjOHLkCE6cOAGfz4f4+HgkJCQgPj4eu3fvxq+//op9+/Zhx44dnvqrXLmyp7ikpCRPcadPn/YURxCxYM6cOZ7ievfuHdV+s7KyMGzYMMyfPz/ieUQoGjVqhOHDh6NXr14xaZ8oGrfffjv27NmD+fPn4/HHH8fhw4dLOiUXjDHccccdePvtt5GcnFzS6RBETDFNEz169MCCBQtKOpWYsnv3bowcORJz584Nqx5jDHPmzMGFF14Yo8wIgiAIgiAIgiAIgiAIgigKURVrZ2WegQBQtVq5aDYbFSi3yKDcIoNyi5zSnB/lFhmUW2RQbpFBuUUG5RYZlFtklObcgNKdX2nOzcwXAC22ThAEQRAEQRAEUSpo3LgxLrzwQuzevbvQuMOHD2PUqFEYNWpU8SRWgijBUliCbX+5tioP0k4wuWWBcm3Zji21ZG4Zk12m5xyGHC4qYic/IV2AMBvBpVXCFE55COFUWRJQEURB+I8DlStXxhNPPI5HH3sUcb5gH6YVpPyDX7n/Yz3OGTMChLpBDYV+g5Nd05Hzzvz8INpfXQXXXlIh2NM8b9l8cBP2ndgrRbdMSv24FGVbgmHOlNhayWylWBfMVW4LAf3+6QJfl67QHmu18VmTa9u6w8IksV4Fg6HkzwFtFN/4npWVhXnz5mH69OkBotxo0aZNGwwYMABdunRBfHx8TPoolDDk2mpX+cu1g9ZlSoIs5bbqcTC5thTbKtmxLWaHvGs3KiCE0ikz+Hw+zJgzHU0aNg2aw9PPP4X+j/eXImXT9mbnw/I1Cyl9hgmY9onBwASzo01mCbSVFJgJwDQFhDy/rPzk68Es8baQr5aaczlDo9yizfPc5xBziVr181i9VhzcFmxb44CUa2tibMYYDHBwblhlYNZ9xsCZAQ4WKNW2pdtMjiHcHhUMzqWemNs5W1JqKd4WDJzDXkTBHiPk4i5M6FJtJSD3k23L52gK0xHsq+FHOHJkBWfcdWwIIaRE2XGZMyn3F2bgNcxqz1R7CowXXawthMDDDz+Mzz//3FV+6aWXYvHixUhISChyH/7k5eXh119/DShv2LAhMjMz8eKLL2LatGmFircOHTqEFStWYMWKFfi///s/9O/fH2PHjkWVKlWikmM5Xzl5Hpgw7fco1jFgMmHr6JVUW1i2cwCOYBsMgGlCcAYlrleKdAZrzBC2eFfIIUSOF0xJtd2SbXkBDIrdroLBkXMLv22ETV5eHoYPH16sfW6qlYqq3JGuO3gzoOtjRjgEf3/uDF3+ze2dOhUp99yD+Jo1w+voPGNTxg84mXPCEmszZ+EY7nfWce7MXzvc2x6rPl0dsu23X5+Lp8c8rezZkBcf6DNLBshrviwLNpf1/xzCNVcO59kGIRptlGI459iwYQPq1auHs2fPhozPycnBddddhz179sDni+rXEAiCiDGhfmegmDVrFl555ZUYZ0MQ0WXKlClIS0uLqO5dd92FhQsXlsxnP+cAu3bt8hR38cUXY9u2bRH1UbFiRWRlZYFH4TOAkqBJkyZYvbrwue+2bdtw+vRpz3JdgiCKjs/nQ7169cJerO67777DTTfd5Cn25ptv9hQ3ceJET3Gx+JySILyydOnSkDHlypWL2gKQK1aswDPPPIP169d7/1ueMIiPj0fHjh0xadIk1K9fP+rtE9GnR48e6NGjB6ZOnYqRI0fGTLQeCsYY4uPjUaVKFbRr1w4vvPACHUPEecHJkyfRvHnzoL/fLCtkZWXhpZdewn/+8x9Pn4XrGIaB6dOno1OnTjHKjiAIgiAIgiAIgiAIgiCIohLVvzr5bXsm/vg1M5pNRg3KLTIot8ig3CKnNOdHuUUG5RYZlFtkUG6RQblFBuUWGaU5N6B051eac8vJyS/pFAiCIAiCIAiCIAgJYwwPPPCAp9jRo0djypQpMc6o9FCoYNQfof2zGyikbZfytIAy25QKWxqoi1VVjnY9ATChSRv9YqONLodkjElhFbNfh2A56LlaT0s4EjNVL8jrEk5OBFHWKOioZobXBfUKs7oFO9/UOVrY+cT8tjt6Z1MIDJrxO46fps8AFZlnDmPNvlXS8+sIrSHv2WJr7R5Xf54j94UtJLRF21JLqG5Vme0XZVLYqwu0bdewKxf3Sghw7X97HPdz2erZB0W7Jtr1/Q/F6H/nPTANIbB69Wr07t0bqampePTRR6Mu1U5JScFTTz2FHTt24Msvv8Q999wTO7GSl9csxPwjWHOOArrgfeocu86xoTmzASmvZVJwa0lv3X3bAlxtzqOOZc44Uuuk4tfdv2Do8KGIT4hHz7490eTqxnh9zut4ePDDMLgljlYSacY4DMalWJqBw7BipIjakKJpgxkwuGHdyn+cGTCYDz7DkG34rFtuwOA+cGbAx312+wb3yTa4zEO2wX2uNu1y2ZaP+6x2VP8w7La5KlNtcD0/2S/z2VJtzriVG7isY8VwXrBU24o17O2A9Zqp7fbYo0TGzJlPOnWsfaoeM86k2Jtr44x2fJiOuNg1T9Qfq/uC6QeJ+3hTiwhw5iweY3el9KywRMwAwKx5JY/Cnze+9NJLePPNN11l1atXx9KlS5GcnFzk9oOxZ88e5ObmBpSvXr0ajRo1wuTJkwuVavuTl5eH1157DY0bN8batWujkmOCkWCJz4WA8/bHhLB2OoQwYcKEEMIS02u3Cmf2ryT8elvyx16gCAFjmvCbo6h8glEMl5kyy6pVq2CaZujAKFCJc2zVpNrRxH+2Gux+QfHBtjEA+SdP4vfnny9qamWaEzknsPHABvsa4Siv1ZyV2dd+9RgAmt3YFL640NLlFZ987VwO1GcPaqNsW8j7NmqRBvv9jnDPeQMGG79b/5gCDpbz6TOJmjVr4qOPPvL8nA8cOIAOHTrEOCuCIKLN0KFDPQnxT506hezs7GLIiCCix9ixY8OuU7lyZXzxxRf44IMPSKpdCKdPn/YUF6lUGwDWrFlzzkq1AeBvf/ubp7gBAwbEOBOCIIqKaZro2rWrp9jy5cuHFGvPmTMH8fHxGDp0qKc2SaxNlCReft/WqFGjIvWRnZ2NYcOGoXr16mjTpg3WrVsXdan2BRdcgClTpuDMmTNYvHgxCZHPQR599FEcPXoUo0aNQrlyXv+GouikpqYiMzMTpmkiOzsbBw4cwLx58+gYIs4Ltm7dijp16sRUql2nTp2Yte2FZcuWoVGjRpgwYULYUu1atWphxYoV6Nu3b4yyIwiCIAiCIAiCIAiCIAgiGpy7f3lCEARBEARBEARBEARBEARBEARBEEQADz74oGcJwODBgzF79uwYZ1R6iEhOrclERQidWzB5ZUCZbkPVpNUF1hPuf8z/J0zpti7v1n/8+4EJR5zIQ0jD1fOSCFPYfRX6WoTIkyDKIkeOHAla7kuqXoRWXfZSt3QuaCRzHtl3md82p0b64Rw8+WZaEfIrO+Tk5+CT35Yh38yzJNhCyWw5OFPyWk04zLhLOsuZpY5lgLxlUigspbnMUXHbumK7TBfYSnTZoCY2tPeldo1hSjqoCHJJ8/TV9WBBMbadZmVlYerUqWjSpAlatWqFOXPm4MyZM1Hto23btli4cCHS09Mxfvx4NGzYMKrtF0gRX7uC5Nr6o4LkkoXLta2JikuubYuUnb6Zdrxz5owt6tiunlIdT418CnuO7MHEqRPw2befoVPXTrZIWwmdmRJE2/JsKZWWgmrONGm1KpeialuWzQxwGPDxOFuCbW1XImopwHbF+mDAgE/Js20Zt/PYx4JIvLn2jym5tmH3G2fEacJvlYvWjozl4PBxA1xIgTazygzDcKTa9vigROSwVNuMOWMG0wTb8rHaZ2CW8JppC7sosbd+GbD3HJfibS4l6ZzbdVyzR6GNX3DGvoDFWvwWkYHQ24Brni0A668ZtXUCijonnD9/PkaMGOEqS0hIwIcffogGDRoUqe3C2L17d9DymTNnFjgX8EJ6ejpuvfVWfP311xG3ofBxHwAlsrZE2pZk29JrO0JsR7ltS7iFKcXbMl5oim0Bv+uNVZ9BuW+F1q4d5NyVgSrWFrHbG/3iiUIxTRPt27ePeT/lGUO3pCR8U6MWKvkJ8UKdxZGe5V7k2s52Z6arvx1nADI/+ghHli+PMIuyz4rdXyLfzHO9ggxwz1GdmauMsn4aXHFxyPb37dmHnOwcyAuX3Yu+t/znH4FvWVjAvMYeh9QchrnrCT0WzvXmfP4son379njuuec8x69YsQLPk5ieIM4pkpKS0L17d0+xDRo0wPHjx2OcEUFEhxkzZuDo0aNh1bn33ntx+PBhtG3bNkZZlR2iLbv0JykpCVdccUVM+4g1Xhc8fvfdd4v0mQBBELHnX//6Fw4fPuwp9u677y5w24wZM1CpUiX07t076OJ7BVEcn+EQRDBOnjzpaT7Vpk2biNrfuHEjbr31VlSoUAHjxo1DZmZmRO0UhM/nQ/v27bF582bs3r0bTzzxxDm9aAdh/Y7q+eefx/Hjx/HEE0+gfPnyMe2vXLlySEtLi9lirARRmlmyZAmaNWsW08+BOOd45513YtZ+KN544w3ceeedOHToUET1f/jhB9x0001RzoogCIIgCIIgCIIgCIIgiGhDvx0iCIIgCIIgCIIgCIIgCIIgCIIgiDJEamoqHnzwQc/xgwYNOu++yF0kUZJyOxW4OVA6HVDm34aAS0SoCy+D/XOhS7cLiNcFh4U56IL2o+I1oWaBr4efKFwXLpBUmzgf0Y97dTZkZBwMjOPx4PEVA2q7bwvuxU0Q+STzjxXOfeHfhhTo+vX/5eZjePmD9BC5lH2W//4pjp/NcuTW/kJZaYTlUirMbbmsJQ62Jbcu4bauIYSsAxQoEnTVcOSGgPIH6oLAIE+CaZJkdV/f7C8YjILYNhKEEFi9ejV69+6N1NRUPPbYY9i6dWtU+0hJScFTTz2FnTt34osvvkD37t09L04SVUL5iUK8/MHk2tpRERjD4Jpr6NsLlWtbAX7HpHu80MXy1hnBwRigdNCMMRjcOh+CybW5JtRW8meuxNlSds1domtuybaZz5Zaq3hdgO3jPktgrUuulbCb+7QYR4BtP+YyRgq6DWbAgCPI9hmOYNuWb3Nu1ZeCbacut/u1+ubgcMTfUmUtpdXy9bRfB02KLaXbznjjyMw5MwBAE/Vb+8taKMURXgPQVNmqPViLq8B97uJn2JsAACAASURBVDN9hwc55uxjhPn7lK1rEhOQ+5g5C7e45p1wLeZijz1cHScFzIND8O2336JPnz4B5XPnzkXLli3DaitcMjIyPMWlpqaia9euGDx4MJ577jkMGzYMffr0QfPmzQsUf5w5cwZdu3bFH3/8UeQ8DWZACF2abQm2AcCEI9qWKmz5v6mtPSRcO92WdNtbrQFFteM6QJheJ8iUxAsFjJ8ixEIS5xOPPPIIcnJyIq7fKiEBv9RKRVpqXSyvURNTq1bDoIqVcHdSEm5MSMB18Ql4M7kattWugylVklEtCsIa5vfA66kfTLQd7O17wDYhkPbUUORlZYWbapnn58NbkX58ty2uds9tAa7NKZl8D6Gu7wwMbbuFli0JIfD+3MXa7FZdC+C61QcJl867sAMkyLag0WGOE+F8vnGuMWrUqLAEoy+88AI+//zzGGZEEES0ee211zzF7du3DxdffDEOHgz8HIsgShsjR470HJucnIyVK1fivffeg8/ni2FWZYeOHTvGtH2vwv/STJUqVVC7du2Qcfn5+UhJSSmGjAiCiISMjAxMmzbNU2zlypXx5ptv2o+PHDmCf/zjH7jgggvAOUf//v1x4sSJsPovV64chg4dGlYdgogW7777rqe43r17e24zLy8P48ePR506dfCXv/wFX3/9NfLz8yPMMDgpKSl47rnncOrUKXz++edo0qRJVNsnSh6fz4cpU6bg5MmTWLRoEZo0aRKT31u/+uqrSExMjHq7BFHaWbRoEbp16xb18dmfPn36eHrPFG2EEBg1ahQGDhwY0aJRbdq0walTp0okd4IgCIIgCIIgCIIgCIIgwofE2gRBEARBEARBEARBEARBEARBEARRxnjuuedQrVo1T7HHjh3Dq6++GuOMSh/hfNlKCAFhCpfEOlzJpV2mt6FjOv+YSxMVPPeCxNmF/oQQb7va13+E9U8+CUiPY1ChdjDxdzjSKZJqE2WdYKJNIykF3k2SyojrLd4edwLakLeuc85fM+hWEU79KB1L1hzymGfZ4/v0lfjj+B8AYI+pjlxQiWkdmS1cYynAObMlwY6QULuFkhBrdW3xtiYZVBlou8+O0x47u84R1eqLNwBw3fcyVrvGaFbItiKQlZWFqVOnokmTJmjVqhXmzJmDM2fORKVtRbt27bBw4UKkp6dj/PjxuOSSS6LafkSUQrm2f6BdXwmbmVPKGbfjHcmlI3IGswTQjFmTCJdcG1KuLSXKShxtcCXXluJpKaC2JdZcF1o78m0f98HHAmXXlizbkWErabYty2a6aNtny6+5JuFWgm7DMMC5AYP5wGHAx6zHqk2fFH278tTzVZJwW6ptSbc5N+ycOCxBNzcMKdV2Xhs1dhjQxhRtzDaUzN8eK9S45N73wj5SnGNAtW+3y5lzG0yKDWf+FzCHtMeiwANYMGGJuNXgJZy5tuoveE1vbN++HV26dAkQCo8fP75YpF2FLVyUmJiIhx56CBs2bEB6ejoWL16MSZMmYfTo0XjxxRcxa9YsrFu3Dn/++Sfuv//+oG1kZWXhoYceKnqijLtk2vZbFfVYmBAQtmTbtOOUhBu2MFsIuU8h5GFmbYddDilfd+rKHe6IuIOIt/3vq1hvzy+wKKz65zh5eXmYPXt2RHUvNHz4pkYtLKiWggqcIx7AZb443FWuHAZVrITJVZIxv1oK3q+egvaJ5QLqF37uep3HSjzsMvfh4lGmrG3LycjAjsGDPeV1vpCVfRSr0lfKawLgzEIV1jXdudprn2HIE/62e273NEf8cOGHtpjbnmdAf0fizIut7e4JrX9RxPNe7bMau77/W6/zYAj59NNPPYtChBDo3Lkz9u/fH+OsCIKIFlWqVEGlSpU8xWZmZuIvf/lLjDMiiKKxYMECzwL4++67D4cOHcKNN94Y46zKFoMHD0a5coFz/mhQo0YNl5j2XOapp57yFGeaZlhSUoIgio/HH38cpml6ilULNGRkZCA1NRXVqlXDe++9h/T09IikjYAlLC5ooT2CiDUffPBByJi4uDjP4uohQ4YgKSkJzzzzDPbt21fU9FxwztGyZUusXLkSBw8exOjRo0tm0Vyi2Ln77ruxefNmHD58GE8//TRatmyJRo0aFXnBnHvvvRd9+/aNUpYEce7w7rvv4t577/U8/4mU8uXL44033oBpmnj55ZdxwQUXICEhAZUrV0azZs3w7LPPYu/evVHvNz8/Hw899BBGjx4dUf22bdvio48+QlJSUpQzIwiCIAiCIAiCIAiCIAgiVtBvWwmCIAiCIAiCIAiCIAiCIAiCIAiijFGzZs2wvoy+fPnyGGZTegkqgvajwC+/KrlSIdWDCr0YCy5xKqAtfzm2kNI6W0hXhB/Xc9FEhgWKooR2q7k6C3od1fNU+YaCpNrE+UAwsbavXEoUWvaTZbsEyG6xKfOvx5x6fupmuzrAIATDU7PS8N3PWVHI99xi08EfsOngj5Y+kHE57jlCYFskqEuCZRnnmuBW3lPbXWJue7+pcn2PObJiR6CtX080wa2qoy1sYI3tfuO+H55UD8GCoiAXFEJg9erV6N27N1JTU/HYY49h69atRW9Yo0aNGnj66aexc+dOLF++HN27dy99X7Qvolw7WHNuubZwz0H8vZTQz/tgilLhtz24XNs6N7TjVZ4T8DvuuRLScynPBrfk0bpwmuvSbOuWw4CPKxm1FFhL4TWHjOGOSFtJtpUI28d8Vj1mCbB9UqRtcF+ABNsSafucOCXvVu0ombZsyyXyhuzfsOLijDhtG5fCbg6Dcyt3JduWz5szBiYMW0juL9Xm2tjBpbBcCf/V+GCNNdyyV6s5GxjA1XDjnpc6+1Xbz+q71GquKFjQ+66FY/yOVcaZJlf2O+hc9QXAmJQuC/e4FSYDBw7E0aNHXWX9+/fH0KFDI24zHE6fPh20/J577kFaWhpef/11XHvttYXOf+vWrYs5c+bg3//+d9Dtn332Gb7//vuiJSqc9wWWPNvUxNfuvWXHCVPuG6Ftk/8LJd2GLc52JNrOe6vChjP9fYOnYa8AATcBjB07FmfPnvUUW5lzXB4XhwsNH4ZUqoTva9bCxUUUkuhEa9eEu7v9Ywqqz8Bw5JNPsLeMSP2KSp6Zh89+X4ZcM1cKptVcU12r5XVcu27oCy6ouW58vA/lK5YP2d+BfQfkPFrNdbl9jbIc3dq1Cs71yv4nnBgGlOp577mAz+fD+vXrPc+Vz549i7/85S8xF7AQBBE9wllkM9oLXRFEtBkyZIinuJtvvhnz5s0jYWkEJCUlYebMmVFtkzGGvn37Yv/+/UUWIZYWnnjiCc8LHs+ZMwdXXHFFjDMiCCJcvP69RPv27ZGRkYGaNWuiVq1aUVloKCUlBRMnTixyOwQRKRs3bgwZU79+/ZAx2dnZuPLKKzFp0iTk5uZGIzWbKlWq4NFHH8WxY8ewatUqWizlPCY5ORnjxo3DqlWrsH37duTm5kIIgfnz56Nx48ae/+6IMYYXXngB7733XowzJojSx9y5c3HfffdFvCBIOEycOBFDhw5FUlISBg0ahPT0dOTk5OD48ePYvHkzxowZg7p169q/Y4iPj4dhGIiLi0NycjIaNmyI1q1b44EHHsCkSZOwYsUKnDx5EqZpYu/evfj2228xb948LFu2zF54Kzs7G927d8f06dMjyrlTp0748MMPSapNEARBEARBEARBEARBEOcYZeMvUAiCIAiCIAiCIAiCIAiCIAiCIAiCcNGlSxe8+OKLGD58eMjYzZs3Qwhx3oqN1fP2/8JIgV8g8bdxBRFTqseOitIdUFC5y3/pak64ci0wHy/4d1nQfi+oXSVTZJaYMZhcKpg8vLBj7Hw99oiyjyWDs3WTOHDgQECMUa56gbUdk31hX2jz3y60h9o2Bkuu6rLjq816G0yLBawT3QQYR25ePh569RfMHnQFmjeqXEhOZYeth7fg+/TvrFdMigSZEv9pYlpLaKsWG+C27NaSa6sYKQlkXPvHbEGuUnADzLXdXx7IXPcthHCPpf7DqiPuhp0vtFZsCbM8FCyJotOmemxX0tvV+wnjopSVlYV58+Zh+vTpURdpK9q1a4f+/fvjrrvuKn0i7WD4nZ4BFDIcBJtbOApbZ3UMfVzS97cjvLW262WqdaHVt7YDjAkIYZU6bTtHlarj9Mqk/5+DmyZMcDA5xsAEBDMBBpimdQ6pEdTOhAHCtET2gpkwhXoaDJACZ703k5nWKCZM+3UQAATTFhoJ9bpDnXnqfNBLHJEoYAnGrfUMHPkowGCo85lzMDnuGrYQW4qyZR0DzB5v7HFE1XeykP9z7X/mlDPnsTpNmbDOcdW/a0rL/c5lJdXWz3dZ367td+kImCOrduC8zK61XXSBspqPW3vSvjRF+nVuf7F1nTp1cPvtt2Pp0qVhtfPzzz8HlOXk5ODjjz92lSUlJaFNmzaumGAMHz4cqampYeUwZMgQbNu2DbNnzw7YNn36dNzw/9k78zgpivMPf6t6WHaXS0CWywNF0aCgiKKoiATFG4xKjAcqCgaPqL8EIx7xPlGDB4kieCAoAhqPYDQgici1gERAFuQSuZb7Xthddrfr90dXVVf39Mz0zM7sAe/DZ5ju6rer357urqpZ2KfOOSep+kxsaU53/ea+P0I4sm2bAxaM59GMhr5WAgIcTtvBonx1qk1wvxcI+bw694sr73fKEdWZqfsjqmZ/fQQAR74ehsM4x48tkrsvTby9TPJfT/11BG5nwa59fzMUf8TM9D3EjH306JgBPz/5JOp16IDDzjwzyTM4uPjvmqnYXrzdGbsC3gllGIPz/QDOpA+6f+I6To07GeMo2lOU8HgVFRXymTe7E3fca4xgnWslvM2DO671FLp7mdJttdlY8497Caff/PTTT3H55ZeHkqsUFhbikksuCd3uEARRvfTr1w9PPPEEVq1alTD2qKOOqoKMCCI1Jk+ejPXr1yeMsywL//znP6sgo4OX6667Dl999RXGjBmTch316tVDo0aNkJubi88///ygFEsPGzYMN910U6jYpUuXomvXrpg2bVrt+JklQRzkbNmyBTt27EgYl52djc8++wwNGzZERUVFWo7dpk0bFBQUkLiRqDbKy8u1iDQe3bp1Sxhz1llnYcmSJelIC4Dzs5qOHTviqaeewhVXXJG2eomDk+uuuw7XXXcdduzYgUcffRSffvopNm7cGPWzrezsbPTo0QMvvfTSQTkmJYhEvPPOOxgwYECVSLXbtm2LRYsW4Y033gi9j5qYwbZt7Ny5Ezt37sTKlSsxbdq0UPvXq1cP+/btSynfvLw8PPXUUxg4cCD9ewFBEARBEARBEARBEARB1EJIrE0QBEEQBEEQBEEQBEEQBEEQBEEQBykPPvggNm3ahNdeey1u3N69ezFnzhycddZZVZRZzcQUSIb+BZKQYR6Jpa/cczzT8KUOkSiXSv6ui6G5NBOLW7/+BZIoL3j8XywJkmvTL6MQhxKbt2yOKovk5iVZSyLhtpKdmpJctR6wjzYVetSCcqOUaht17y+1cctfC/D2fe1x1omHJZl77eLHrYswfd0055NR4lstuXUEgkqKrYWCWpKrpNiuFJcrua5sLZVKF34JoRb1uldFrWtVLvOW66bUIxZkxn7wXtpY5stEfYqnq0i+/RZCID8/HyPeGoGJEyaiuLg46ToSkZeXh/79+2PgwIFo27Zt2uvPOJWQazubg8Yc4eTaALSYNhW5NmeA7RTIcoAL6WdmHIwJQAjYQsquGYcFGxXCkWtzbsEWDJawAc4coS+cemzhPGO2sCG4auacp9BmtrEswCGkSBvggkvZL4dghqZbfs5CCCkFDhinGUJ5v7TTlWwbbYAw2gLmthtQbQBTy86zzuXzz8HAuSHQ9ryr+gyRt6zfiTHaAi1ANSTbzNCSuv5iwLgHuBKKgkEw47wNMbJ+3plxj7lFEMIrvdX3h8ekbXy4ekwoFc3CJ4VP8+9yb9iwAVdddVVa6tq7d2+UxKNt27ZYuXJlwn1TFeS88MILGDduHEpKSjzlkyZNgm3b4DzKYh2KcrsMAIOwbcAyv4A4fzkCemjJNvS6V7IthBkruyL1bAnhPPtR3zXiNHa6PdLJ6HvYmyR9j4hHGMkgADzdqHFGjh+/uwq3lcGY6yWJY7o9VvRXW3PEC9+6KCtDwW234rQv/4Wco48Of+CDiPmb5mH5zmVqlGpMBAM9TuVw+iCnyJVfMwCcqz6P49m7nwt1zEgkokauxt9m/6Y6HKbL9LF994fnZxUB41793SgOsSaU8dR/CHDppZdiyJAheO65cNdx8uTJePrpp/HII49kODOCINLBF198gZNOOilh3Mknn1wF2RBEatx1112h4nr37o2GDRtmOJuDn/fffx8nnXQSHnzwwZQEbA888AD+8pe/ZCCzmkO/fv0wZMgQFBYWhorPz89H3bp18cknn6TtZxYEQaTG3/72t1Bxd999N3bu3Jk2qXbHjh0xf/58RCL0K95E9fHZZ5+F6ttvuOGGuNtvvfVWLFy4MC055ebmom/fvhg6dCjy8pL9d3TiUKdJkyYYPnw4hg8fjj179uCrr77Ctm3bwBhDnz590Lp16+pOkSCqjREjRuCOO+6oEql2/fr10bt3bwwbNizjxzJJRaqdm5uLwYMHY/DgwWjQoEEGsiIIgiAIgiAIgiAIgiAIoipI7TcqCIIgCIIgCIIgCIIgCIIgCIIgCIKoFbz66quh4l566aUMZ1LzCfWLI/EcSl7LXMCuTIsI/X+U0FGI6Jfn2P5XMgTtb7wEE+7LzEHJ7AxxZKxzC4N5ToeSlIogAGDz5mixtpXTLMSzEOZZ8WkDlZQyarP/aVWiSiV1jj6ekx/X8fsP2Og/bDEm/29riLxqJ99vmovp674FIFw5rk9s6wgFuZRmO9JczqUum8syJchlXF4TVzYIQMt2tahbLcvPnCnptrwmSsjrXkUzL9ke+w2ShhhQSbtNo6QroJRhhqxQv4fqImPfp7t27cLrr7+OU045Beeccw7eH/1+2qXaF1xwASZOnIh169bh+eefr9FS7YTPfBKC8+DNQQHeG4P5N8USSHtyVXeacLerO0+2I1r2zFS5Vs4b97grjwY4LO6Kpy35vFjyOeHM0s8M5xwWt2CxiNxuOes8AksuR7gFi1mIsIgTxy1EeMSzzSmX+8hXhEcQYcbL2O4uG/VwCxFL1ROBBTcXfRxYOkfOuM5RxXHGEWEcnFuyrbDcz0d+Hq5UmxufA5MiZSXydqXanDmC8VhSbR2rHaW+6w0mTegB95OSageNmQPEo8K8z9T9xYPuKx9CiVoBIezYcTUYy7ICy1Md+zZr1gyXXXZZVPmOHTuwfPnylOqsEBWosG1oHbZv/K++A5jvQghXug1TfO28nGsm6zLl/TC+AwTcP8Loj/wEfWRBwnb/BEmeiYt839GCvo/F+hOm/6uprFu3LmFMm0gEfXJyqiCbSmrQjcvp7ZW8y/F6v1jbzHIOoGz7Diy8/joc2L491WxrLct2/IS5hfnGxDGqL1ITx6g+xTsJBAMD5xbMHv+tp0biu39ND3XckzqeBHUlmDG21d9R4BVte66c8MZ4CHh+Qz3SQUG1uC2oDM8++yzOO++80PGPPvoo/vvf/2YwI4Ig0kX79u1DxZ1++ukZzoQgUmPWrFmhJjfinOPNN9+sgowODR544AFMmjQJderUSWq/OnXq4N57781QVjWL999/P+l9rr76anTo0AFz5szJQEYEQYThH//4R8IYzjlefPFFfPPNN2k55mWXXYYffviBpNpEtTNx4sSEMZxzdO/ePeb2AQMG4N133610Lu3atcN7772Hffv24b333iOpNlFpGjZsiGuvvRZ33XUX7rzzTpJqE4c0U6dOTVqqnZOTg++//x67d+8O/bMkRVFRUZVLtVPh+OOPx4oVK/DEE0+QVJsgCIIgCIIgCIIgCIIgajkk1iYIgiAIgiAIgiAIgiAIgiAIgiCIg5wrrrgiYcyMGTNQWlpaBdnUDgKld4mk2iEQhogy6JixxNX6GFo6J/+wJF6mIC5+klF5gSHmvmGF2p5DJPGLOgRRK4jzGJjPSJBYO5LTLIWKDQturDgtIJRiuqjHLoapX8nqtLzZ3O5IcBkYSg4I3DF8Cd6ZnFjaWJuwhY3/rpmKOYX5jhBYimwZ564MmHMwKZjlWjIIKcE2RbdKdutoBpUo2NlXLTMt5VZ16npkTq74lmt5sSvUNTSESpgNuKW6XzGusRYox2nD09BMCyEwe/Zs3NL/FrRu3Rr33nsvFi9eXPmKDfLy8jBkyBCsXLkSU6ZMwTXXXIOsrKy0HiNTVL9c27eWklwbWraszc2ILddWe3Om7nMYEmmuy7VAmlle0TZcwTaX0mulsDcF265wm0uBtV+0reTYjkA7YhnvlrEuX5Z8RbTU2y/ettxtUqatZN6O5NuVaytRuMW4lmtbupzBFYkzMLmPEpK77Qt3P0d4pdqu6JxBt06GVNu86k5bxty2iLvxatzJBAtchgCELTzvzlwxXtEqhFzizJX0my5UuONCUwKuttuonWLtnBii4oqKipTr7NatW2D50qVLU6qvtLxUObKNy+qO+EVAqWe7EnALdQ2ldN0Ycmj5tr9cmN8sfELsQ9Vem2bCCKEA4Obc+mk5ntlLpHoFE32rjDXPh3+/IPG2atbcSQS8I1x34gFntFv8889YcO21KN+zO4kzqN38vGsV/rPGkYOp8SM3+nFnKMB1uRvDdb/PudNHffzWP/DZe5+HPvaVv+vjOZ5xRYzRA9Ntluca+8YskJPQOF9n3PExAzy1ueFMT+hg1icDPccxt7Ek/9Rmpk6diubNm4eKFULg0ksvDfzeSxBE7STWuJYgqptBgwaFiuvZsycJGdPMpZdeioKCAhx11FGh4ps3b47vv/8eDRs2zHBmNYOePXti8ODBSe+3ePFinHXWWejevTt27dqVgcwIgoiFbdv46aefEsadcsopAIDZs2dX6njt27fHf/7zH0yaNElOnkgQ1Ut+fn7CmNatW8e8X19//XW8/fbbKR8/KysLv/nNb/Dzzz9j2bJluPnmm1OuiyAIggimqKgIvXv3Tur/6jVq1AgrVqxA586d0bBhQxQUFCQ9yVJNxrIsjBo1CsuXL0erVq2qOx2CIAiCIAiCIAiCIAiCINIA/esrQRAEQRAEQRAEQRAEQRAEQRAEQRzk9OjRI2HM5s2bMXHixCrIpmYS9MsjCYWXeucY5b7dTUlcIrFSPMG2EKLSwtOYgm1DqBkrB7VvQkFUiI+PBNvEoUaQYIzXPQxAEm2Oh1gqQWWPc9YFoAVzrobZt58pbIa77Eqc3foADjAGWwBPfrgCfxpVgNKy2ik/Ndlftg+fr/gES7cXuGJY1R7KP454FuCwpGxbCoK55QiBlfgXpizYWdbr4I5kVgponc/VkecaWlyPjFiJtx1psXud3dycdSW2lVul0VQSo9kPass996Paz+MZjH2/7tq1C8OHD8epp56Kc845B++Pfh/FxcVxPvnkufDCCzFx4kSsW7cOzz33HNq2bZvW+quK6pJrx9Tyh5FrM1Vq3HvML0X2yrWZvM+5sReHK9c2S5WKXgmnGeOwtFDb8gq2mRJqW1JyzaXUWkm2HdG1JcXWjgDbKVdi7oQvbq5HDIm2XGdSsM3ruDJvKfy2ZH5+obZnmUcMobiSa6u2gslPwyfVZgxMCasDpNrm9WD6c+eAMISgQddXSq/NcaApTg0qj3rxgHtOeMXJ3htP5um/12VshV07+5bGjRsHlu/bty/lOo877rjA8o0bN6ZUX0l5MQCv3loLtQ3JtVAmW5jfIYwZf9S1FMq4rmcCMggS1frKElqVw50X4fD444+Hijs/OzujeST41htqqx6ihvjq6JVqR412fduDt6l+qahgMf7Xty/Kdh/8Urufd63C5NVfA0LosSWXk8NYerIEDq76CNWT6/Gyuzzz61l478XRoY99eN7huOw3l+rRK2fu9XDqVvcA0+MKAeOrje7HjL7MvFdi3TdJjLFquxi7skQiEcyZMye0NKWkpARnnHEG7FrahxME4YXEQkRNZNGiRfjxxx8TxjHGKiV5JGJz/PHHY82aNfjmm29w1llnBf58izGG/v37o7CwEB07dqyGLKuPF198ETfccENK+3733XfIy8vDs88+m+asCIKIxTfffIPy8vKEcX379gWAlCcP7dChAzZt2oSCgoJQ/3eDIKoC27axfv36hHFdu3YNLH/66adxzz33pHTsI488EsOGDUNxcTH+8Y9/4JhjjkmpHoIgCCIx559/Pvbv3x86vnXr1igsLETr1q095Xv37k13atVCTk4OPvvsM9x2223VnQpBEARBEARBEARBEARBEGkkUt0JEARBEARBEARBEARBEARBEARBEASRWa6++moMHjw4odRm+PDhuPHGG6soq5pDPLkzY8zZHsujFNILHSSxVnImc1tUXMBxGVil5NpxJZ7MzSOWPMqfd0zJVJz8zByElHcRxMEMA4OAwJ7de6K2bZ52HxqdeC1iNzTKJOg3CiZah+G89Lc3Zp3m/sZOWlXHIOCInwEbYNyQNTvln8zYhIJfduP1Ozri+Nb1Y5xHzWbtnjX4z5opKC4rBueOSNAVW0uRIEypNpMCYCXEVRJgRw3MuRPNtQRYrTNHngsuJd3MVWozr5jQaRuVONeQ5hpLrvjclQqa11XVYYp2wdxa/E21Kdf1rCdCALPzZ+OtkW9hwvgJaRdpA0BeXh769++PgQMH1lqRdhB6rBGLALG5twLE73Nl+xNUZkpEBXwrzM1Nx5vjIuEEMrmDYAATZlvj3P9CCNgQ4IzDhu0KlBnABSAYh4ATwyBgg4HDBhhz9gMgmIAQDEw4x3EOacP2yH2FHFM4Yl8hYwVzYwTkuI9JWTDzjwOjngjPZ+YOV7zPklrn+jmUvIKDHgAAIABJREFUSnxTLi4MSTUYwIx2RT5nWlZqyPyVONsr1YZuL4DYUm1vfvJ81XU0xnr+595/34QVigaO5+T9FHWPy8vi7GOqmoUn1hYVoY7t54MPPkhLOzRmzBgMHTrUU9aoUSPMmDHDU5aVleVZb968eWB927dvTzmXdMu695Xtg/Gpu2JsyGcOcJ8Tc7u6ngzQIu0gMTaTm5iq33mGwoz9dUwqXxGMfQ7V7xmbN28OJXnKZQzHRTLzX4j9o0xFIj92SH+2Jy5oBBv/GG67Y8YzY03d0nsXLcLcK/vg9HHjUbdFixCZ1T5+2r4U366dqp8Xt+9h7gQPhkBbT27BmR7PqrHslvVb8dL/vZzUBFpPvfIUXEm3O+Z12gCt1wbgjmtVn+eZJMK86VRfqJ5/3ZZ5+zR3/OzrDxNwKIq2jz76aHzyySfo06dPqOu7bt069O7dG5MmTaqC7AiCSIUDBw5UdwoEkTIDBw4MFXf22WfjyCOPzHA2hzY9e/ZEz5499XpJSQlmzpyJgoIC9OrVCyeeeGI1Zle9jB07Fps2bcLUqVOT3resrAwPP/ww3nzzTXz++efo1KlTBjIkCELx4Ycfhoq74447AAAbNmwIXXfjxo1x1llnYejQoTj55JNTyo8gMsm0adNCTYylxPIK27Zx7LHHYs2aNUkdz7Is9OjRAy+//PIhN/EGQRBEdTFixAjMnz8/dPyRRx6Jn376Cbm5uVHb6tatixtvvBFjx45NZ4pVSuPGjTFp0iScffbZ1Z0KQRAEQRAEQRAEQRAEQRBphsTaBEEQBEEQBEEQBEEQBEEQBEEQBHGQc9RRR6Fv374YP3583Lg5c+bg+++/x+mnn15FmVU/CYVAhlQyeucQ9ScIitoey0DmT6sKBHFmbsyQWQXFJRRLGXazoNwPVekdcZARwgTY7oR2WLVqladM2OVY9kYzND/vRTRo2xu8bpM0HZjBMdg6ZkvhiXWlgeaT7m6TSlXGAVGhy1yZLgOD5Yh04Qhvf1q/D5c/Nht/vKotBl5yjBbM1nTKKg5g1oYZWLKtwBHecldmrdo2DkiRoBTbSmk2U2JBtU1KtZWUkHNLy3Y5c4WBTK7rMvniPnEg878zt7V15bvysgjHPaj3hykBRmD/Ekp5GCB1Ntv8Xbt24YOxH2DkyJH48ccfw9SYNBdeeCFuv/129O7dO0pee7Cg+sCEgu14cm0VE7g5WK7t7OIKRFORa7vjAEOurYXVzn3IBbxybTBA2J68uTwkZ0yrfi0G2OBSkq3025Z7NlLsy7RI25ACCyVoFvqzVfsICEDHxv7I/R8vop4vJaw2R0rGs2lKsX1CbVcc6q478lIASmXKuH6umW4hnGOHlWqrber6c7mfPiOPVFv1DeYZx/iAfF2Pc18gVMMSdS/FqF8IoCJFsXa65PstW7aMKotEIglFOEcffXRg+fr161POxbKswPJUx9B7y/ZKkblUazNXkO1K6N12yXlu3HfIUrVNOO5sjyA9KjXZWak+C2Y1zLMQ8/tByK9LwVRq59rD/fffH0p8e1lOTlqPG1aKnXKdaigaqp0xJcrROwg4/Q4A2PD4mMGZ8sU7rdX+n5Zh9uWXovOYD9DgV7+qxNnUPOZtnIt5G/ON8aiaJEL2Otwdn3JjrOqOeQE1bhY28Ker70d5eXno49/9wN3oefGv4dQCo281x71M9rOGUpuxqPbFnExGo8cyqu8J4BBpF9LBFVdcgT/96U946aWXQsV/+eWXGDp0KP785z9nODOCIFIhrMRu9erVGc6EIJJjxYoVmDt3bqjYd955J8PZEH6ys7OjZNuHMpMnT0afPn1Snmxk3bp16Ny5M6688kp8+OGHyM7OTnOGBEEACC0GPuywwwAAPXr0wLvvvpswvrS09KD99wzi4OGDDz5IGMMYw5VXXqnXZ82ahd69eyc9iWSXLl0wffp0ei4IgiCqENu28cADD4SOb9OmDZYuXRr3u8fo0aMxZcoUbN68OR0pVimtW7fGv//9b5x00knVnQpBEARBEARBEARBEARBEBmAJw4hCIIgCIIgCIIgCIIgCIIgCIIgCKK28/vf/z5U3N/+9rcMZ1JzCCPV1ot+a1OCXZVMLlFM1CGrQ0QbT4JobIsnCRfyT9xjJDi1MPI3gqjNMDDcfNPNMbdv/u5+rBp9EjZ8dT32rvgH7LJ9nr2972a58K0Ht1embDW6TiWik2XMu83V2vGAYzA4//2Eo7Rc4Nnxy9H78ZlY8PPOmOdaU1i1cyU+Wvohlm5f4oqrmeUIr8HBGYPFuJQKGsJBcHBmgXP5AgOXMZw72yxVzrgUbLsSbgZXsq2kuM6xXSk3lEiXuTJdV/gNmNfNzd17fh7ZrozxynbhuSeUYFf1RbH6JCEE8mfn49b+t+KI1kfgnnvuSbtUOy8vD0OGDMHKlSsxefJkXHPNNYfEL9snHAck6irj7B5LkGyKJpl3gz6mvidg3BtG22K0MK7c2WhHtFQa0NJ9996WzxXn+v5m8lmBfm6UjN4y3i1Y4LBUDLfgiu45LMZhcQsWj4BzSy47MRa3YDHLjZMv84+/3GKWXFf1OOtuTtEvBubWyyzZPigpv6XPjcltlvwMOHOfdUdjyj2S0bBSbX97bV5HJUllghntjnO8wHsmzr0X675lnj9mW+YlcP4aWVhmhxe01iSOOeaYwDZr2bJlKde5f//+wPKGDRumVN+ekt3OgpJpC+FcDGVIZ0pIL+Q1YlrCDSG8wu1YjU+cNknvT98B0opt2/j4448TxjEADzc8LKO5BPYtUeuxbxL/CNdf6B+N+ke2fuL1sP6RNvO9SjdsQH7vy7ExRSFeTaPMLsO/V3+F7zfOkf0V4ki15VhYybe528dx2ZdyxvBo/8exe8fu0Dn89ubf4g9/vtvo32S/x1QnZvR7MMTZ6iq5M2x4r22Mn2+4onUvnj4swYQyBPDiiy+ia9euoeOHDBmC7777LoMZEQSRCkVFRaHHpXl5eRnOhiCSY8CAAaHiOnfujHbt2mU4G4KID+cc//znP/HMM8+k/G9/Qgh8+umnaNKkCcniCSJDhHk+OXd/ZrpgwYJQ9e7cWfP/jYwgpk+fnjCmWbNmiEQiKC8vx3XXXYdzzz03aan27373O8yZM+eQ+Hc+giCImsSwYcOwe3e4n9u3aNECy5YtSzihD+cc8+fPR9OmTSudX25ubqXrCMuJJ56IWbNmkVSbIAiCIAiCIAiCIAiCIA5iItWdAEEQBEEQBEEQBEEQBEEQBEEQBEEQmadHjx4488wzMWfOnLhx48aNw2uvvYYGDRpUUWbVQzJS7eidE9SdQECdYOfkckkHhjgz0XHN/APFiHJ7oHwqhDNPCFE9cnGCSBd+z7WPq66+Cqd1Pg3/m/+/wO3CLse+NVOwb80U8EgO6rW5GA2Ouwr1jvo1GK+TxIHVOgOYfBfuE+ra7oVvT6+WkEFAMA6ICjjy7Ao4Pl0OCLkvgxMnuFMfE/jxl734zROzcMVZLXH/NSfiyGZV9wtxYdi8bxPyC2dh475CKfPjWtynVLCO1I9JwZ+lpX+OYBtafss95Uqg68qzOZfiQS3M5bCkuNAV7HJdD9MCYXhycv+Wym3uigaFcFzoHsGx2ZS6l9vrIjS3x0Pus2vXLnw49kO8NfItLP5xcUqffSIuvPBC3H777ejdu/ch+wv2jLH445REk1XEaYfkUx23PGp3WaDyUrHRear7VTjtggCgYxxJJhdO3Vx7uTkYBGzVfkCAMS5lvjJOAGAWABuMAbZgYMJpmwRz5L4cAITtlMFpl5QcWECO+5jQDk6hrJtcFWhLeMCHZjw0SkLvGenI5057QJUaVD6L3FVWKym2EoS6MlEV7yahpfu6/uSl2p4sY8nRY8hDY90r0R+P8fmZ5fH2N+O9XVLU/VdhVzj3Wy0Tm0YiEXTo0AHz58/3lM+dOzflOgsLCwPLjzrqqJTq21W6U4qyXT+tEICQ4wYh1DPiIITzbDvLbrx6RpznzLsdch+n7RDu8xT2cgp59c3vKx4HrtD3fZjvGocCY8aMQXFxccK4E+vUQVNDCpUu0nEpfEMWb51M31pJ5RJdp7ffU++qN+LMEcqbKueKoiL8b+AAtBk4EL/6y6PgdeKNzWsu24u3Y8rqr7GzdCcYN/smYwwMpqXaaiwLQMu13YksnDHp3KnzsGj2otA59Li4B554+XHdB6pjgjmT+Lg9mNlHqn7Q6Mdg9l1uf6jLme6lo3/c4esHzUlD4lHb+qNM8O2336J169bYtm1bwlghBC6++GKsXbsWhx9+eBVkRxBEGBL9+4DJRRddlMFMCCI5NmzYEEr+CAAjR47McDYEEZ6HHnoIZ555Ji6//HKUlJSkVEdxcTFuu+02vPzyy/jXv/6Fo48+Os1ZEsShSxgpZIsWLfRy+/bt8cMPPyTcZ/HixWjevHmlciOITLN69eqEMaeccgr++Mc/YtiwYSkdo3379hg3blxK+xIEQRCpY9s2nnzyyVCxWVlZWL16dej/n9G6dWusXbsWnTp1wvLly5POrWPHjvjhhx/AOceKFSvw5ZdfYv369WjUqBGOOOIIbNmyBZFIBEuWLMGqVauwYcMGbN++HUVFRSgrK0v6eF26dMG//vWvtMjACYIgCIIgCIIgCIIgCIKouZBYmyAIgiAIgiAIgiAIgiAIgiAIgiAOEe66666E4ozS0lLk5+fjwgsvrKKsqp64sso4jiTGGIQd37RUKam2PL6hpUwYnlAQHgIWQ3CnJXWxjh1HclgZASLJtYlaTxyjYMSK4IsvvsBll12GhQsWxq3GLi/G3pWfYu/KT2HVPQz1j70cDY67CrmtukrpXKwDBiQgvNJ7EagZVPJb5pqatRlTq3ThNgwcgC23cKMeLuW3Ap/N3oAv527AVee0xqDLjkfbltU7acPGfYVYsPkHrN2zBoASZiu8Yj9Hksu17FqqBR2ZLefuOudaqm0xDs4sLRu05DaLW867EnhzKd9Wcm3GPEJDyNpVGVfbpZDXo4U08oXvbGIJd5VcMEq6K3yyQuG0yXPy52DkWyMxYcKEULLOZMnLy8Ott96KAQMGoG3btmmvvzZSnXJts0Xw1+eRa4tgubbztxoJCDDOYdu2cd+ZJwEIwXQLwhn3tk/ChiO4tyHgSLM5bLk3k6JfmTXjWhKsVMHqfAQTxuQCZow6VLzxlDlOUs+H72nzifnBGLiON9oVwCPS5sbzZqjyVWukt5l1AKlJtdV1M9fNoZ4pHQ07hlPn7cjL3fLKirD9t35ZRRmyrNon2u/WrVuUWHvmzJnYs2cPGjZsmHR9BQUFgeUdO3ZMKb/txduj2xG9rp5P5z7xtBlKqq1N6M5zqMrUECKQqPJEjRmRLM8++2youMENkr8HU8EdScYbrcbutAIF28K7zT+qjV6OLfpXdQflptpTLls1IXuiX956C1tnzECn14ej0UknBdZbExEQWLj5B8zdOAcCFa5AW/dR5oQPxsQwqldilpxEhslJZNzYNx4fETqPticcixPat8ONl/dDSXExDpSWISsrC81b5OGII4+AFYngV+1PRE5uLnJyspGbUw85OdmoV68esrNz0OaYNmjUsCG8fTJTJxnYpIT6qYl58+hFap+CyMrKQn5+Pn71q1+FkpgUFxfjjDPOwKpVq8AzIPQnCCJ5kpnsJZVxK0FkioEDB4b695D27dujU6dOVZARQYSnZ8+eWLduHXr37o3Zs2enXM+SJUvQrl07TJ48Gd27d09jhgRx6BJmEiBzwru///3v+OCDDxLu8+2336Jnz56Vyo0gMsmiRYtCfa+fMmUKpkyZktIxjjnmmKifkRMEQRBVwwsvvIA9e/aEip03bx6ys7OTqj83NxdLly7FRRddhG+++Sb0fp06dcLcuXP1z4qPP/543HfffaH3v++++/Dqq6+Gju/WrRu++uor1KtXL/Q+BEEQBEEQBEEQBEEQBEHUTkisTRAEQRAEQRAEQRAEQRAEQRAEQRCHCH379sVNN92UMG7VqlUHpVg7oXQhkTPJEEpGb6qkUDswndhSTS2yS8Xz5K/S9EomKbRW5xYknCK5NkEE07JlS8yZMwevDHsFQ4cOxY4dOxLuU1G6C7uXjsXupWMRyc1Dg+OvQoPjrkJ2s44I0A361pnHRCgAabwUgPBKcL1ybQCMgwkbgnFf1RXOu5BiNCYc7aCOcfS3jAFlFTbGT1uLid+txXkdDsf1PY7BBZ1aImJVjVStzC7Dqp0rsHT7Emwr3goAhjzb1VgrC6hUDBrCWynBNpYBpiXZplw7WqptyW2umNCReTsxXL8rYaHclxm5GcuQuXLuKrhNja56N1tPJT2UnmEpPo0v1QaAXTt34YMPPsDIkSOx+MfFabwiLj179sSgQYPQu3dvZGXVPmlupqluuXZUFX65NguWa2uBNhMQggFCgDNX2qxCdepMtj/CvZvBbBnItcoUqpVi3Gm6bFs2VapuAduzJmszxMDq3JzahJtE3ElXXFmnf2ziFVqbgnujbZGRpgxbPdtuHIe7J3drZu6+lZFqA24uuj2IIQ6NJ6D1fiwJ7s9QuDeDqiuozjK7doq1L7vsMrzyyiuesgMHDmDixIm47bbbkq7v22+/jSpr27YtWrVqlXRdRQeKUFxe7NxbTHUQkLJ6Ny7Qux3iOwiLU0eiciJ1Vq9ejeXLlyeMa8A4emXnZCyPON1P0nUEjnJVexdwEL9cGwHrgJoext1u3taqdebMEcXbxnY1EUTRkiX47uKLcOygQTjxj3+ClZO5zzMdbN2/FdPX/Rdb9m+R/QL3CbUhJ3Exx8HOWBWAHOMyn1TbGbfO/NdMbN+0PXQuq5b9jFXLokXcBYuCJw8I4ogjjsDVv70aTz7zJMCZsmu7416JOkM99jXGMma/rvvGBJBo26Vt27b48MMP0bdv31Dxv/zyC66++mp8+umnGc6MIIgwLFmyJHTshx9+iOuvvz6D2RBEOLZt24Z///vfoWJHjAg/6QdBVCWHH344Zs2ahSVLlqB///5JTXRgcuDAAVx44YVYsGAB2rdvn+YsCeLQo3nz5qHiRo0ahQEDBoSeeOS7776rTFoEkXHee++9jNbfoUMH/O9//0MkQgoDgiCIqsa27dATsXbv3j3lSXw555gyZQrefPNNPPLII9i+Pfa/FdSrVw8PPfQQHnrooZSOBSQv1b733nvx8ssvw7KslI9JEARBEARBEARBEARBEETtoWp+S5EgCIIgCIIgCIIgCIIgCIIgCIIgiGonOzs7VNyaNWsynEnVU2nxX4q7pyTVFkK/lMDL83K9UVIoJpJ7wZXn+cVQQgjPK86JRZ1n0LnGKg/3MVRWx0YQ1Ugc5xoDQ506dXD/n+/HhsIN+PTTT3H1NVeHbqPL92/BzoVvYu0nvfDLuK7YNm8oDuxahWj9oC8h5h4/Wh/of4/WC8IjhWWAFExL9aCOcf4rCtfSPsYYwCzYAvh20Vbc/mo+Trv7Czzw9jxM/aEQJQcqQp13MpRWlGLVrpWY+ssUfFDwPmZumI4dJdultNqSLynM1oJs5sqxOZeyQMsVX8tlBqb3tZgSZ1seqbYpzbbAwbkFDg6LSykhcz4zxuRRuaXF245Im0uZtqHL1nJvQ7GtJILadKr6CFe6C8DjSzdrhVGfkuTm5+djwK0DcOQRR+Lee+5Nu1Q7Ly8PQ4YMwYoVKzBlyhRcc801JNWOQ8JJJhJ1lQnaokTlUe5uU0ip8oshnHbvQaZ3dUXxsu1g3nubMSWYls+RlGUy+Uyp+1fL6vVz59Rl6TjjWVRye/38q+eXw5J/nOc3xgsyTi5z3YbI558bbYmUkGrxKGP6WG5O6pyZbFu4lLUaslL92bhSbUfymnmpdhgyPvmJbrucG/xAxYHMHi9DnH/++WjRokVU+bBhw2DbdsAesVm+fDlmz54dVf6b3/wmpdw27d8YMEZ317XoXP0x1p3tgDGw8BJnKOI5im87Df0rz+DBg0PFXZWbm+FMvASJraPXY7cr/mlj/IUsaHvUclD9Rv8E763LfBFydOusKT9zWRlWvP46Jp9zNtZMmFAjb+L9Zfvw7br/4NMVE7G1eJsz5lR9kdFfOX0ZA4Ol+zQ10Yslx6nmOJfJvo0zC289ParKz2v9+vV49a+v4tgjjsWihYucQj2DBzz3h+eqJDFuIol2Yq655hrce++9oeM/++wzDBs2LIMZEQQRls6dO4eO7d+/fwYzIYjw/P73vw/1Papt27Y499xzqyAjgkid9u3bY86cOcjPz8cRRxyRUh1lZWXo2rUrSkpK0pwdQRx6HHfccaHi7r77bhQVFQEA6tSpkzC+devWlcqLIDLN1KlTM1b32WefjQULFpBUmyAIopp46qmn9LglHllZWfj6668rfbxBgwbpCbH+8Ic/oGvXrujQoQPOOOMM3HDDDZg0aRL27NmTslRbCIEnn3wyKal237598corr5BUmyAIgiAIgiAIgiAIgiAOIUisTRAEQRAEQRAEQRAEQRAEQRAEQRCHEIMGDUoY8+6771ZBJlVHQkGzac4KrCBB/TECkhJKe8TXvryYIbWDCC+/TnxQ7yvgc4h5HFPW6qkxtmA7pQxroJyMINKBErVlZWWhd5/emDhhAjZt2oj33nsXvXr1Cv3LXQd2r8aO+S/jl4/OwZqPL8SOBX9DeVGhPkoshaEWxTG3nHkKYqkF1YvDlWu7Um0GHkOuzQFm6W27iirw4berccvL3+Gk2z/G1U9NwfPjF+DLuWvw88Y9qLDDP/ulpaVYtGgRxo4di/sfuB8jpryBcUvHYNq6/2LN3l9gw5aSbK5Ft0p2yyHl2OrFuRbzcsZhcSXatrwibVOiDVesq96VaFCJBx2ptspBCnlVDszQlUvBt+ePjAEgpcM+4bbn6klpbgzpLgMLbI137dyFv//t7zjt1NPQ7ZxuGD16NIqLi0NfgzBccMEFmDBhAtauXYtnn30Wbdu2TWv9BzO1Qa5tiqDNOtT957YRrvzdvHuZ8Sxwz1Og1lzxtruda9G0ElozMPc5Zlqx7X0e1fPLLS2utjiP/ZK5+SXa+vmH+9xrUb/xvDsCcJ8gW/3NmW4L9POt5ePqw3afeXdihOqTameW4Jv5QEVpFeeRHiKRCG6//fao8oKCAowYMSJ0PUKIwF80Z4xh4MCBKeW2UY8VKodnqO4ft9M4vkqxbRtffvllwjgGYEiDhhnPJx0tStCo1Nyouhz/neaXa7v7u62oGq366/fHc+bGKbk2B3Q5B1BSuAHf33M3vj7/PKz97FOIJMX5mWDjxo2YNPcLjFv6AZbvWAZzcgZm9F1u/2s55dzo35gl+zVzwghDqg2OFQtXYOfWndV2ntu3b8c5Z56LcR+Mc8cW8iJGjZEl/klBdP+YgJrRT9Y8XnnlFXTp0iV0/ODBg5Gfn5/BjAiCCMM999yDJk2ahIo9cOAAPv744wxnRBDxKSoqwueffx4qdvjw4RnOhiDSx5lnnol169bhqaeeCiXp9bNnzx6aAIEg0sDvfvc7cJ74V6xLS0vx/PPPo6SkBGVlZQnjCwvT8/M3gsgUK1asyEi9V111FWbOnBnquSIIgiDSj23bGDp0aKjY22+/HdnZ2Wk7dq9evfDaa69h1qxZWLRoEebOnYuxY8fisssuS7lfsG0bf/jDH/DYY4+F3ufee+/FhAkTUjoeQRAEQRAEQRAEQRAEQRC1F5rylSAIgiAIgiAIgiAIgiAIgiAIgiAOIfLy8hLGnHTSSVWQSdUQSqodt4J4m9Ig1FaxAULrsNWkKp+OEnVGybO9pjJ1HM9+Uq4ZlT9ElHgqqCwMQojEUlGCqImo5yMEAkDDhg1x0003od9N/bBly1Z8PPFjjPtoHGbNnBWqjtJtP6J024/Ylv8kclp1RYO2V6JB28thZTeBflCZfBfGg8uE0RQZ4mXGAWEDTIAJVc5kDDfqZIDgYBAQzAYTXMaqNsM5HNOHrXDjARwotzF32VbM+WkrABsCNiIW0KpxLg5vFEHWuv8iq2QL6tatC9u2UVpair1792Lbtm0oLCzExo0bYRsCw3pv1sP9I/+Eo9sfHXhJ9DJzz8dcYkp+yzg4A2DIezmTQl8t0TWWYUq5XfG25RH6yroM6S8zpIZci8ildJe5+blyYXUmfrW2mT+8bbO67DreaVvnzZ2HkW+NxMQJE9Mu0gacMUf//v0xYMAAEmlXEsZY/P5ebYrVXcZpj/Q94Qtg+ikN2JUBEMITo5bNXHXdTDUyTDZD6m6U+wunFuf2VTevajxUeyHjlBhU7uMIu+UogwnZzggnRSYnB3FWwNQy3IYpoZfc/5kaQk6dqSzT8uwoebVPjM2g25UoLTbzC7SNY6gyQx4aVqotbHXu8GzzL8f/LBLchxmiwq5AuV2OCK99/9Xx7rvvxrBhw7B3715P+R//+EecdNJJOO+88xLW8dprr+GTTz6JKr/22mvRrl27lPLaULQ+6X1SnSiHqBr+9re/obQ0sYT+1Kws1K8GqY3RsnvuJO96dGcV1H3pMt9XaX9X6B8KBcHBYMuRrW3Eq3VVh4rzS7idEbHTCxUtW4b8Qbdj4TNP4bj+t+LY312PuiGlpeli1qxZeOONNzD9++l4+KMH5PxZAeNEeCd80BPPyDNTk9Gosa87QY0x3uUWJo1NLHPPNEIIDLx1IFq1aoUev+7huRHMsS8QLdV2KnDj9T0V9bMSJP7Z0SHMtGnT0Lp1a+zYsSNhrG3b6NmzJ9atWxda6ksQRPrhnOPzzz9Ht27dQsVff/31uOaaazKcFUHE5q677kJFRUXCuCOOOAIXX3xxFWREEOnlkUcewZ133ok+ffpgxowZSe07ceJEvPHGGzjssMMylB1BHPxEIhF07NgRCxYsSBg7adKk0DLixo0bVzY1gsgYa9asSfu/C+bk5GD06NHo27dvWuslCIIgkuPVV1+MZxCMAAAgAElEQVTF/v37E8bVrVsXL7/8chVklDoHDhzATTfdhPHjx4fe5+yzzw4tFicIgiAIgiAIgiAIgiAI4uCCpn0lCIIgCIIgCIIgCIIgCIIgCIIgiEOIjh07JoyZP39+tUjz0k1VS7WFkj6GQQh4DU4MwvFFSr8187zMbcq5rWtgLPwrZp0BeQsluvSKGIUQ3vgYtrKgzyNVId/BcD8Shyhx2plo+bxbnpfXDHfedSemT5+OVatX4bnnnkOHjh1CH7a4cDa2TH8AP79/CjZ8eSP2rPgH7LJ90DJZfXzzpf4LiaEMlKJnR1wLgHEjcy6lc1zvz1Qs4wCz5DZZDkfGB1gy3gJjloyzdF0MHBUVwNpt+/G/lTsxu+RkfDZjOUaPHo0xY8ZgwoQJ+OqrrzBv3jxs2LDBI9UGgH179mHogJewbslaWFL+p17cfMHS0muLcXDuCAI5t2BxJca2jP1MWbZbZkGWcRUj47hbP+cWOCxHoC3jGUzZtrPMwMG5knhDlrnyXSXc5kwJEN3rpYSIyrTrEe8y96rt2rULb/z9DZze6XR0O6cb3h/9ftp/ef6CCy7A+PHjsXbtWjz33HMk1U4T7jWOQ7zu0vUyx9gcvTGucJk5BkpT1GmKnM063PsYsj1x5dPe7Uo8z+R9a2435PSqHiWo98Qwff/rZxfeNkAJ8pn5/IV8me2IJetXzzPTectc1B/9PDrbpaZUf2LuM222yd7zV20A57LtTUKq7ReCpirV9l/bqqSkPP3y/6qgWbNmePTRR6PKS0pKcPHFF2P06NExx7nFxcX485//jPvuuy9qW/369fHCCy+klNPu0t3YXbI76f2i7xXhFc8bEzuokYZchXdBrsaY04dIjYkTJ4aKG9KgUYYzcYm+Y4LL4+/l3d8UW7vtYPjuzzulgdvOqmVuxKttnLnrzkhWtd1muR7tYv+6dVj45BP49JQOmHbLTVj9j09wYM+euGddGRYvXownn3wSJ554Is455xyMHTsWPW/oIfs+Oa7lcqzL3PGq7ldVuZwcRo2DLd1/upPEmFJtzjjWrlibsfNKBiEEbrjuBtjCdn/8Eat/NN7VWNkdonjHWnp8QQ1UXLKzszF79mxEIuEmwNi/fz+6dOkS9T2OIIiq5dxzz8Xbb78dKrasrAx7MtiXEUQ8SkpKMG7cuFCxf/3rXzOcDUFkjiZNmmD69On48ssvk5JkV1RU4C9/+UsGMyOIQ4OwssaFCxeGFuD369evMikRREZ577330lrfBRdcgG3btpFUmyAIogbw0ksvhYq78847kZWVleFsUmfv3r24/PLLk5JqN2vWDBMmTKjR50UQBEEQBEEQBEEQBEEQROZgj795sf4/5W1OaIpWRzVMubLdO4oBwdCoaXZakksnlFtqUG6pQbmlTk3Oj3JLDcotNSi31KDcUoNySw3KLTVqcm5Azc6vJud2Vqu/oEF2y+pOgyAIgiAIgiAIgghJYWEhWrdunTBu48aNaNGiRRVklBkyKdW2RbD8J4w0WgjhEYA5guuA/Vj8cxAQaZFNcxY0F7Njw/PLowQMOaOZql8y5ZM3AggWWoUUOcY9FkHUEOI+/wkeVf++TJexqJglBUvw0biPMO6jcVj98+qk86zb5ETUadwOdZucgLpNTkBWkxNQp8ERcKXaAkqLr/X9wpbvAgI2ANu7jAqnPRIVch8bAhVOjHC2Q8Y66zaEqHDr9WxT+0CWO8cRdjl2zvg7Stb/L/S55jbIxYOj/oxjTj5Gl0kPsF7RolsYglrm6HCdECaFudAybG7IfB0xoVp3xIRKtMu1rNByt8ERGzIwR1LIXdG2ZUp74UoOIeXATl5K7scNWbah3WVc9jGGVFte1vz8OXhn1DuYOGFi2kXaAJCXl4f+/ftjwIABSYm0qV1PjeqYPCROMvKY7phGjXfMPFUdui45eYcTIuTEIeakHM5YR+8l/LW42/WjLbw1wHdMV/BrtLHMOIfgE4T5gap7VghXBOxtRZwYdzvTZV6dqyl0ZeDceRdCGM+0jFfPNfPum4xUW3gmVXA+E+/eMD95z7tfzm1eXybXhacep27vtYZxf9j6Wqtyp8zZZss+RsAZdwtho45VB81y86IvT4Z55ZVX8H//93+esqZNm2Lbtm2h6ygvL0fPnj3x3XffBW4/9dRTce2116Jjx47Izc3F1q1bMXv2bIwbNw6bNm0K3GfcuHH43e9+F/5EDBZu+QH5hbOlLFf1Za6A12IcFo/IySUsRHgEFrcQYRF3mUfcbfBNSiH7OjXxhOpXlcBX92NgWjofu19zhfP++9/zPMlGIOh7huf7SwpdDtcTidRsWrdujcLCwrgxFoBfWh1RqeOk8g3U3CeWCNs/HVOi4+pJpnQbFyfGWA4Y6erRKwA9uvWOUuWIVAAVxgjYlssVwrsuR8ee/VGnDpqe1hktzj0XzTqfjsNPORXZTZtGnWcihG1j58qVKPh+Hkb/57/45ptvsGbNGk/MGRedjkFDB/qeB+OpUX1TjDGvnrSCMT0u1cvGRDMcDAMvGoQ1K7zHr07uuOsOvPLqMADq1ohuC6LaCeOm9Eu100ltaEcqy7hx43D99deHjv/tb3+blBSFIIjM0KBBAxQVFSWMGzZsWOCELwSRae6880688cYbCeOaN28e8/sTQdQ2bNvGXXfdhTfffDNUPN3/BJEeOnTogMWLF6elLs45ysrKwHnQv8MTRPVz8skno6CgoNL15Obm4oMPPsCVV16ZhqwIgiCIyjJv3jx06dIlYVx2djb27t0berLEqmbr1q247LLLMG/evND7cM4xefJk9OzZM4OZEQRBEARBEARBEARBEARRU3lixCXpFWsTBEEQBEEQBEEQhx5nH/ko6tWpvaI1giAIgiAIgiCIQ5FmzZollMH169cP77//fhVllF4yLZv015+MUNs8vKeaGCLtWOfiOWYsO1kIgmRRXuFTtGRbmHEi1n6xj1VZWdWhIKQiah8J24EkJbbx5NoAIGyBufPmYtyH4zBhwgRs2bwlyYyNY0XqIuuwdshq0g51m7RD3cYnIrt5J7Cs+vDKtZVQWwCiHAd2rkLJ9h9xYOtSHNi1Ctyqi6y8k5HTsjOymh4PcJZArm279WrNoa0F3c5xDN2hXY6dM/+O4nXzQ59bboNcPPT2EBx78rGGANdz9vBoPB2rJ7hSWEuhp6O0Bji3lAJXC0JN2aAFKdL2yLFdYSmTkmyLW1LMrcTbrthUybsd+agrNnTzUKJDQz5qyEgBV+C7e9cujPvwI7w98u20CSH8XHDBBRg4cCD69OmDrKyspPenNj11qlquHa/clWurvFhiubaAfs79UuwoTbNPsO2Xb6vjqHrApGXVLPedtDk2C4t33MKMvyFF0nKdMS3y9wu1zXgl9vdIg5VYO41SbXW+geM+YzlIrO3m5a0rPWJt2drbAmACtmzzK2w7SqxtCxstG7SCxayoc8gk6RBrA84vgHfr1g3Lli2rdE4vvvgiBg8enPL+n634GFv2b3X7KXAp0eaGWNuCxRy5tinWDhRsR4m13fqixNpy3RVrcyn6raRYW5X7xLlmmd4xSWqLWLtFixbYvHlz3JhcxrCsZeJJtuJRWbE2kJpc2xRkM986fFJt/7IZa+t1r1xbybPNGN8UMFKsbQq0nXhXrB1fru3WJ2AzhuwmTdGw7XGod+SRyMnLQ93DGqNObi5YVh0I20Z5aSkO7N2L4u3bUbSxENt++QXfLP0J/96xC9sqKhBEy2Na4tFxDyM7NweQbbjqlwIU297xrnweVdsgR7zgnLljX/mMW9yZEOajv4/HqKFvB+ZSHdSpUwc79+5EJBKJL9X29ZFA9M8mSKydGnfccUdoASQADB8+HHfddVcGMyIIIhFffvklLr/88oRxZ599NmbOnFkFGRGES3l5OerXr4/S0tKEsSNHjsSAAQOqICuCqDry8/PRtWvXULE///wzjjnmmAxnRBAHN2PGjMFNN92Ulrpo7ETUdHJyclBSUlKp/fv164fXX389pX8bJAiCIDJDt27dMGPGjIRxNfn/hK5Zswa9evXC8uXLk9rvtddewx/+8IcMZUUQBEEQBEEQBEEQBEEQRE2HxNoEQRAEQRAEQRBEpSGxNkEQBEEQBEEQRO3j3HPPDfXLnFu2bEGzZs2qIKP0USnJZEIvrpIBRgsiE+ZkCF2VcDJWHYHnYNrDQh43DMxrkor6DFz5k2srU2WhBNs+WRUAcMZj5xA270NESkXUHkIJWpOQ2DJPeez2AgDKysowbdo0fDTuI3z6j0+xe/fucEnHg3HUbXoSclufiZyWZ6Fu807Yv/a/KN2yECXbFuPA9qWwy2P/wjWvUw/ZLTohu1VnZLc4FXUaH21ItG3ZzkmBtlAybbjbtcxbTWZgO+dvl0m59vehTyW3QS4eeedBtD25rXNquj1mesVVeLoSXP0ORzTImSkVVGVSEqok2YZskDPLiec+qbYWizrLTj2WI9OGqtuSx5PH1EJDI1/Zlqo4JeCFAL6f+z1GjRyFjyd8jOLi4tCfVVjy8vLQv39/3HbbbTjuuOMqVRe155WjRsm1nYQ8Mm015AmalMQj11alQr37BNtK6s9gxAQIuHWb4VFoyyq85UFC6bBoObYWc7Kocle0HUeozZhnO2MMwlYy62iptqkVTkaq7T9Jj/TaCPOLtaP2DxBrywLj2pi7pCbWtqVIW4m1lWy7UXYjNMhqgKokXWJtANi0aRP69OmDuXPnppRL3bp18eabb+KWW25JaX8A2HNgD8YtGeP0PaYoV4m1maX7MItLgbaSazNLy7S1XFuWORJuruXaDJzE2lVMGLE2AKxpdQR4wqjYpPotNIxcO7ru5OXaQbJus8yGt61zR5muXFutV8AUa7ty7UB5dgK5tjDqE0aMEO66KfqGcdw5xaX4rrgU68rLoz4hk7o5dfH4uL+gVdtWTr8koJ8r3WcY665kWk8po585DkesbXF30hc19rWYGucylB+owEUnXuy04zWEZ559Bn/685+i+smoPhIwfk6TWam2Pu4hwmmnnYYffvghVCznHPn5+TjjjDMynBVBELF4+eWXQ03a0qhRI+zatasKMiIIlyFDhuCFF15IGNekSRNs3769CjIiiKqnV69emDJlSsK4xx57DI8//njmEyKIgxjbtpGTk4MDBw5Uuq59+/YhNzc3DVkRRPrZtWsXGjdunNK+LVu2xJAhQ3D33XfLidkIgiCImkJRUREaNWoE27bjxkUiEezbt69GToxQUFCAXr16obCwMPQ+nHOMGDGCJtsiCIIgCIIgCIIgCIIgiEOcJ0ZcUqn/I08QBEEQBEEQBEEQBEEQBEEQBEEQRC3k9NNPDxXXr1+/hL9wUZOotFwyXt2B0luhdW7RWjd3TyZdpxDClWozQyqpItX2oApjnJqoxJ+AyqKLZE5CSSNV3kK4MjRDdqnWfR9UVM7x1sOQ8FoTRE0kThvkl7cJT3n8+71OnTro2bMnRo4aiXWF6zDxk4m4+pqrkZ2dnXquwkbpth+xc+EoFH49AKtHd8bm/w7GroIxKNn8Q1ypNgDYZfuwf90M7JjzKgo/74/1H12N7bNeQsX+nYASVLKIXOYAswDGAXAAFhgsMGbp7UxuYzwLjc+5CzlHdQl9Kvv37sfTtz6Hnxev1vJPRwBqQWqwpfBTyUHlCzJWl0VgcUeabTHLJ9K2dJllWVKUHUOqzbkWmmqxKSBjXIG2kme7QkRAiUWVVNsUi+7evRsj3hiBM087E93P7Y4xo8ekXards2dPjB8/HmvXrsVzzz1Xaak2UXkSShqDLKOeCuJtCt4YVzapRJ5aXokoya2nHmbWx6SfWontDXG8IeI1nwUtAtVPgyEK1s+U+Ty520yxKGcq1h2CcaOcy2NxJQJWL3N/uIJ9pp9q73kwLRV2zwdwn2UGBs4tMC5lxKaY2NiPG/VwI9b5zKOl2lESbv8A1vdyhcep/4muV5gfrpuc8L4LwPiMvK/9Zfti33u1gBYtWmD69Ol47LHHku6jzzvvPMyfP79SUm0AWLZ9KQDjsiiprPsYwu1rWFT74Xm2zf2ghPD++gyBr2/yHbeOBG2Kvyh29CFNo0aNQsU9nY4JWFLAf92CuqZE19a8TaPmb2L662rUPqbEO+h7O/O984By3XzBHZepUatq1lSZ6gXUshtr1qP6DSdvS/cz7vF32jae3LYbH+zdl1CqDQADnrwVRx53hJTku3J7NSblxniVc6c8wixnJGyUcWY5Y1jujmn1+FhPCONsz83JwbHtjk2YWzzq16+PE351Ao5qcxQOO+wwZOdkI6tuFupk1UEkEoFlWUnVN2rkqOh+L8jgHmR3R2ak2ocaM2bMwGGHHRYq1rZt9OjRA3v27MlwVgRBBLFmzRrcf//9oWKPPbZy7T1BJItt23j99ddDxT7yyCMZzoYgqocxY8Zg6tSpoWKbNm2a4WwI4uCHc46ePXtWup569eqRVJuo0Xz00UdJxXPO0blzZ0ybNg2FhYW45557SKpNEARRA3nwwQdD/R/PCy+8sEZKtWfNmoVu3bolJdWuW7cuPvnkE5JqEwRBEARBEARBEARBEAQBAIhUdwIEQRAEQRAEQRAEQRAEQRAEQRAEQVQt3bt3x6uvvpow7t///jf69++P0aNHV0FWlaPSUu04uwdLtRPsLoQn0MxPQHh20NtiiJ0ERMAxhW+X8KJpFuNAImq774gyT0eMJ/R5MMYcb6cQWlrliQ2qC8JzHP96GPTxCKKmEGX4CyCOJ5uBeWX7cGWrQq75Y/S+jEEIgZzsHPS5sg/6XNkHu3fvxqR/TsJHH47D1Kn/QXkIIV+mqCjZiaIVX2Pfmhlo0WsospoeDwYbYBaEkMJN1doJG+rs3XLuxEMAPAtNzrkbOzAcxWvnhjr+/r378VT/p/HYe4+iXcd2AKT/V7ZhptRWSas5c0rVu8W53s7VuyHR5cwR4nIY7+BaTqul2nCl2lpeywxZrzcbj5AXMKSmcE5g7rx5eGfkO/h4wsdpF2kDQLNmzdC/f38MGDCARNo1FPX8xyVe+5REu5SoXCYkJ+BwYjxdtbFNp8YEmGA6Tf/zb5a60m01GYmsR44JnMk+vOJfv1E1zukmEPy656Dq02JgVbF+Ps1yIx8lCjeq1NJhAZ0gAwPjzJOzW6NPFqqOA0dwAQHXymps8y8Hnpq6ZjwgLpaJNtZ6InwSZnPoLIzryRggbOeKldllOFBxAFlW1f2yd/fu3TFs2DBPWWUmrsjKysLjjz+OQYMGYdSoUfjkk0+wcOHCwGe4WbNmuOSSS3DrrbfivPPOq/S4VwiBn7Yvhf6kzftHAIwbQm2zDAymF1vd18x4yDzZq/vW7WihnzrzeTBhUQvu94oAWXJYguTgByuXXnopli9fnjDu7X17MaB+PbSyqv+/DquuybxE3vXoFjtIqq2jRPBesb+/M//d67aDcJtSWy8z2EyAy/bahtDlFRBQzbZuz42juLFOqS0jbNky23J/gGFecSnGFu3DPjvczXt4q8Nx84M3ovOvO3tO2Cu7Vz2O7Hv0eNdRhXP5XKtxpy5Xk8CoSRzMCSykYPv/nrwP91x3L+yK8JOytTnmaAx7cxjOOvssMO7Uy+BMKGPmZE4os3PHDhzdsk3CutevX+89b2OCj6jJJ2JM/kFUjtzcXMycORMdO3ZERUVFwvh9+/ahS5cu+Omnn6ogO4IgTG699dbQkxf2798/w9kQhJfnn38e+/fvTxjXoEED3HvvvVWQEUFULePGjcPNN98cup0+6qijMpwRQRy8LF++HMOHD8fXX3+NFStWVLq+M844Iw1ZEUTmyM/PDxV3xRVX4OGHH8YZZ5xBIm2CIIhawPvvvx8q7pVXXslwJsnz5Zdfom/fvkn9f5eGDRviiy++QPfu3TOYGUEQBEEQBEEQBEEQBEEQtQn2+JsX6/9l0eaEpmh1VMPqzIcgCIIgCIIgCIKoZZx95KOoV6dFdadBEARBEARBEARBJEFJSQnatGmDzZs3h4pftWoVjj322AxnlTpVKdV2jmf7YmJXGCXUNkWSHoNg7OMyROcRS2YZWGoU+p1RQbJFEWO7kUx0fYZg2yl3JXZ+UZVH8OWrP1m5dlD9BFEdeNqhSrQ5zuYggaAw1nwxRtOi8lDblZR03779+OmnpShYvAQFBQUoWFyAJQVLPOK5qiLSoDVaXTECrE42HK2gLSWEFU7mSqytBdvqZUMIAMzZJuxy7Jw5HPvXzgl97Nz6uXjyvcfR7pTjDcGgEtm6ukGuJNaMGYJtQ6gt3x25NvMIti3uirMtHcOlqNCIY0YdcOtx63eF2kq8q3LZs2sPJnw0Hm+PfAcFiwvSdWk8/PrXv8bvf/979OnTB1lZmZPYUhuePkKJduJ93Em2TbHKzHyUa1q3TVKy6x8f6XqEWadwnnmjPRP+Y8qxlNDvvjLPaQn/bqFtvcJYcIXfbgWuc1sJO91yPS2CZ/zjjnm0xJi59buibjdW1WPGxZWFGsfwnb5c9Y413RUWGOPZ19fXwPz8ZX76ugoVqa6n2k/AlgW2sAEhYOs4W15vAVvYEMJGhRAQsJETyUXTnKaBedVW9u7di5UrV2Lbtm0oKytDgwYNcPTRR+PII49Maxu5atdKTPnlazCmJn9wJoKwpDTXYhFwxmExCxaXLxZBxFxmFiK8DixuIcIjsJgFzixnH0vWJYW7etIJZjl9HncnolDPhFoHk2JfeTc6fSWgng3zGYr7TMD/bCFwYoFkvnPoZ7KGs3r16tDf2U+oUwffNGue0nEq6yn37x/j63DUt9+gNb+YW3UZImoPB9u37MYJLbt2t7ll6t02ttkCqPDFVahl4Y23jRjvsneku8e28dD2nSgKKdRudUwrXHl7b5xz2Tmw6lhR2/UTZdzDakIZNQZWonxz7Okdj7rPsZoIhoNpqTZnHJxbWJC/AHdcc2dCiXKz5s3w7LBnccnlF7vjZ1knYE5kI8ffMj8Gp13o2f0C5M9OLH8qLS8NbhPi9ZMB6+nkUBzzjhkzBjfddFPo+BtvvBFjxozJYEYEQZhs3LgRrVu3DvU9knOO4uLijP5sgCD8NGrUCHv27EkY99hjj+Hxxx/PfEIEUYXs2LEDLVu2xIEDB0Lvs3DhQnTs2DGDWRHEwUNRURHeeecdjB8/HgsWLAg1kUMyjBkzBjfeeGNa6ySIdHL++edj2rRpCePCTu5AEARBVD///Oc/0bt374Rxbdu2xcqVK6sgo/A88sgjeOaZZ5Lap3nz5vj6669x6qmnZigrgiAIgiAIgiAIgiAIgiBqG0+MuASR6k6CIAiCIAiCIAiCIAiCIAiCIAiCIIiqJTs7G88//zz69+8fKv7BBx/E+PHjM5xValS1VBsQrgBRxkQfguncGGNa7siMcgBg3JVPg/kFh16DNQP3iLhjCZ9Y0Dnx2Ofozdhd1qI6TzmLDlbb5DGYKZM0zs8jkTIlwBCe4/jXw6A/Z4KoKQQIHD34BPXRm5mnPRCeMq1odWPch9YR3Mv2Rsj2SgiBevVycdppnXHaaacBcpuAwO7du7G0YAkKCpZgScESTPpiErZs3YKS4pJQp9r2uLbo0KkDSoqLwS2On1euxk8FP8Xdp3zvBmzPfwWHn/cQIAw9JjOfZ9W6CmlqtQFwMCY/A8bALAtNzr0XmPEa9q9NLNgDgP1F+/HoLY/jqfeewK86nQhTisvAnHYLTEs/lVBbS65hSrSlbJAzKcYOkGSDa3mpjAIDC5RqM30cKT2UwlEtFxQC8+bOx7uj3sXHEz8OfY2SoVmzZrjlllswcOBAHHfccXFjqd2teahrEnds5PVB+ypAUm1TrDIzHyGEK5oWbpvElIQZ3vGGYAJMqLGTTFgLpGWKWr7NnCZEHQtChXolu1GC7RjnHwdmLJgqbXMiEfiEnW674RYGCrV11cytX4uCnZXKSrXjXSfPeRqTpKQbfT8oRNSC/pSicmDycxTA/rJ9OKzuYbB4tES2ttKgQQN06tQp48dZuPkHz9jclbi7fZ7/nmT6hpR9kW773Xct6g0SWAf1Ff64eO1SvP0OQiojq2nTpg169eqFyZMnJ4xdVlaGD/fvw3W59ZI+TpgMkxkGq8savwvyfzf2SrU970x+Jw2oz6zFews6bQyHGnE60mwzL7XsxDBwJmR/xGDLffVy1Mkw4+cG7jIDUCoEZpaU4tviEqwsK4/5CZgc3/E49L71CpzZq4scuwafmHo23e/2apzpfHn3jnfdca+SWasJYlzZNoOlBNtyMhnm6PRxxtmnY+K3E/DMn5/FD3N/gF3hnYysYaOGeOipB3H9zdd7xsmMufJsV67vzcn8e9jrw9D19K6hPifo/Xz9tW9brHWi8vTr1w/Tpk3D22+/HSp+7NixOO+88zBw4MAMZ0YQBAAMGjQo9NjjoosuIqk2UaW8/vrroaTaOTk5ePTRR6sgI4KoWu6///6kpNoNGzbEySefnMGMCKJ2Y9s2vvnmG4waNQrfffdd6InHU+GCCy4gqTZR4yksLEwYc/7552c+EYIgCCJtvPHGG6HiHn744QxnEp6SkhLcfffdoX9+rDj22GMxefJktG3bNkOZEQRBEARBEARBEARBEARRW2GPv3mx/h9xbU5oilZHNazOfAiCIAiCIAiCIIhaxtlHPop6dVpUdxoEQRAEQRAEQRBEkggh0KVLF3z//fcJYyORCLZv346GDWvWvyXGlX+EcSKlINU2K/fE+ERvQkscRVSZ3xrmFegK4wgBKcbKORkHVJBhLEaRe8Y+8aMZqAV97k6mmNGUWMUSsaZDakWSV6I6CWyPwggi4272C2zNsvjtkL8N8ubn7uXd7ggCS0tL8P338zF92nRM/2468mfno6S4BM2aNUPRviLc/9D96NS5Ezqc0gENGtWHLWwIIWALGzZsbN2yFbOnz8bMaTMx45MIlmMAACAASURBVNuZWPfLusDzO7zr/ah3wiUyERuOylDlIdx1ISBgS8uuesGNtcuxY+Zr2L9mVvwP1CC3fi6eG/00Tuh0ohaHuhJcVzYIptTYMETYSi4IMGZp0aCWZzNDrC0l3O4+Uq4tRdqmVFvJDV2Rt1Pjnj27MXHcx3h31LsoWFwQ+hyT4de//jVuv/129LmyD+pm1Q21D7W5NZtQgrR4lzDJMVI8abM5/nHE/9CThbhpCleWreoSRhslpcpmckIIY7tvm44JTCi6LNnPIuD+18+EZ8IPd0QTKNQ2RNnMXfGrjaNik5VqO2l5T8Q7oYtbn/90A6+3f5wbdT3VFRVubkJODyGE7nNs2Y7bqj6hS2ALIddl/2I7fYwQAvWz6qNxdpOovIjYbNi7Hl/8P3tvHiBFcff/v6t69mB3uVlQEDXgiaJ4RA1yiuKRoMaI1zce4VAxRuOReMUnyZP8oubJaURjRCFiRAEhxnhHUTRegDcoKgKC3ILAcu3R9fuju6qre3pmenZ3ZoF9v9ZxZ6rr+HRNd1XNsvuqz2aaucjRmz8ICSkcOP585UgHjvAf0oEjU3CEg5RMwZEOUiIFR6a8136+lPTEuo7jQMKbFx1rDhSIzIsQkNLfOAIiJPmFSTN3jPd/IwE3mu9AFmzfG4jea4gXfufxWSO4P5tGU6TZSampqUF1dTV27NiRM29nKfHOHt3zbiOfs8hnaI37/Bs328S9suXa9lSh0krErSTNijLyGnCtNHulaq1Y0aD0a2WONfgtNKhoWWXKNgB4aus2zNiyBZvdZL163EnH4ke3X4mKthUI1svpPWPmnbQNHGDur7C4OhDtC1+oHayBBYSUcCD8da+3RnWkHj/02jZ4XV9bj7/+/l58Mn8h9v7GPjjn+yPR59A+weY0QkAKBwIIjRFa4h1sNKPHCf+elQKLPluEww4+LGdf1TbUxo4L9oVmr2WLIdVuzWvnww47DB988EGivFJKzJs3D/369StwVISQnj17Yvny5TnzdezYEWvWrEEqlSpCVIR4dOnSBV999VXOfNdddx1+97vfFSEiQorLjTfeiDvuuCNx/vvvvx+jRo0qYESE7HosWrQI48ePx1NPPYVFixahvj7ZZlZNYcCAAXj55ZchZYIdrwlpQTp37oz169dnzTN69GhMmDChSBERQghpKp06dcKGDRuy5qmsrERNTU2RIsrOkiVLcPbZZ2PevHl5levXrx+efvpp7LEH/36REEIIIYQQQgghhBAS5pf3ngr+hhshhBBCCCGEEEIIIYQQQgghrRAhBGbPno0+ffpgyZIlWfPW19djzpw5GDZsWHGCy0FOKVkzy2x1mi13yyWz1fJIk8UXDtomrzihdlqIEUNWRnFlJNluO6fAyZI0miQRPq5EfLtCBYIqc+pC91cgctT1q5Bs0m5ChWRW0ddJyFQ3IS1GjMgxRESyn6w6LZ1VfhWWhFYgrU19XAhhjQs6VUWOA0IolJWV4/jj++Nb/b+Fn9z0E+zYsQPvzH0bBx5yENq2awv4klMttTWiS+UJ+KqrqzHirBH4zne/jQYoPPbwY/jpFT9NO591r/8f1r/9N5R364uybn1R3rUvSjr1gpASQviCXaUAoSAgAeH6kkTX7xBPTShkKTodfw0gBLYu+W+ivtxasxU3Xfwz3P7gb3DIkX1Mp0lL7qlln4FwWwuwPaG28IWE0pf+BbJASyAKLQ802m1IKQDES7W11BtKYO6cuZg0YRJmTJ+B7du2JzqvfKiursYll1yC0WNGY//99weQXCrIsXbnJ3zPZyDbGJVlfAqNO1aaV2V6ISNsVtExR1nNhFXQgLf2EEqExjZP1KyluX4sSnlrD6XF3Lo2ZfzXyjpZFWrF6o5M52tlDC3LzNopLNKGkXiG+wa2nFeLgAEIaYuxIzLhaH5bpm3HkEOqnYvG3tPmfRTp10SQJ3IpWdeWeWuj12vkuD53obx2NtduRrvS9nCk06i4WyNvrXwDgVbXQ99DwlyiWmAbCHlDwt3QV1g4LeC/0TJ8/dn1iaChtPiEdakD8GXtOjYRe40WQ4TbGJpVoJ30FP0mq6qq8Kc//Qnjxo3LWWS966IWQGmjg0sWVtJpJi5vrqWyvfS1yyv/oP4IGyedtucCe96wkRBwzc8BPFwA0v8OCDjCs2e7fnnpp7tQcISfzx/vXWuufLhmC2Zs2Zrl7AL6n9wfQ04fhG+d/C2zMYEOPrqRV7wsOiyrF1aa1OOCCO51s241Anxv/SoRXet6om0JB1IGa9tUeTmu+9k11iYy0hoDgk1rgrVyePbzxgwZvLbGo/Ly8kR95ja4cBwn3A/Wm8+1bHF57bXX0KNHD2zatClnXtd1MWjQIKxYsQJVVVVFiI6Q1ksSqTYAvPDCC5Rqk6Ly97//PZFUu7S0FLfffnsRIiKk+Bx44IGJ81533XWUahMCYOvWrZg4cSIeeeQRvPPOO9iyZUvR2i4vL8dPf/pT/PKXvyxam4Q0hc2bN+fMc/DBBxchEkIIIc3B6tWrc0q1AWDvvfcuQjS5WbBgAYYMGYK1a9fmVW7w4MF4/PHH0b59+wJFRgghhBBCCCGEEEII2dXhb7kRQgghhBBCCCGEEEIIIYQQ0kpp06YNJk+ejIEDB+bM+/bbb+80Yu0mkadUW8CWasfkiZNq28/978ISTwcKyQyibF8Mqa1SQV1B3UJXEHcOWSXb8dLuWAlXYDIM1xcj9BWWiTtw9yojrdIxBALM9OAp1ya7JU2Qa8eJau3RQ6fEybXT7rtYuXZwn0Xl2koJSAG4CigrK8Ox/Y/zcitPay2FhAvXb0tCQAEyGG+Ur792oHD2Bd/DLVffgrq6urRzdHdsxNYvXsXWL171onLKUNb1EE+23fUQlHY5CLKk1BdqC39olJ5UW0jTO8Jx0On46wAIbF3yapYOD9hasxU3XnQzfjv5DvQ96hCj/7TFgoFQW4QE2SFZti8YFBBwpASgJdvClwVKSABCOPCPQku5o1LtFV+uwIypM3D3n+/O+w8Jk3LCCSdg7KVjccaZZ6CstMykU6q9+5FYrg3Ej1M5xqdYiXaGdDsek8dYr/XmI74MG9ZGAsLSblvmVBU8SYvdlmzbcZkR1Jd1ek2H10jZCKSkprRfKCzSDj3zF16BUBjpQm0zttljfOSeVOl1NVWqHRr7kdaN8eglauTaUuZ/8W1E64i9NqPlldUf9kLaf7phxwZ0adMlSdStnqUbl2DVllX+5wdh5iFvztMfOawNHswmE1psG7rIQhJsLb72KvLfHH8uBKxL1Pp4A2Res0evxUzXZijdvi/y/OzQ3BRdqh3T3GWXXYa//OUvWLBgQc6iT2/bhjPatGlUeEnJZ5pRMWnh1+kTk4iUC4mzRXD9xcm1db5AlJ0epxkr/XxAvFxb+HJt15Jrm8/Kwssr/PF/QV09ZiaQavfstRfueeZupBwHnk5bQQllbShhn0U0eD1X6LOwxdUCerMHKYLnnmhbAr5w2wixEWwao2XYeq0rzVrXStN5zCYyQZojvPqFWVPrscYfmax5NfpaCIHysmRi7YryCuzZfU9c+P0L8Ytf/gKpkpR5PzPNm5ng2rfpVFVV4ZVXXsGRRx6JhoaGnPk3b96M4447Dh9++GERoiOk9VJVVYWampqseXr37o0jjjiiSBER4nHjjTcmynfJJZdQ+k52W/r165c478svvwzXdSGlzJ2ZkN0I13XxwgsvYMKECZg9ezZWr17dvD+XyYOxY8dSqk12GVzXjf332ij5zEWEEEJalrvvvjtRvocffrjAkeRm3bp1OO200/L+XZgzzzwTU6ZMSbz5JiGEEEIIIYQQQgghpHUifvHXU8y/Gu97YGd037tdS8ZDCCGEEEIIIWQXo3/P/0FlyR4tHQYhhBBCCCGEkCaQRBTUtWtXrF69ugjRZCfrH8XmOo08pdrphSJywBipdvi4MvK/aH3KfEdafiAqK4y0GYdAulE7EyG7dqQOv42QZNv2lxkJZpA/kHSlvwHCyhNUIdLaCIchsr7OBcVXpCXI+Qf7O9H4FI5VGUFt+LjyhxQFV7mezM+kK7h+OaVc8xpQcF0XCi5cBV+87R3bvHkThhwxFF+t/SpHR4QR0kFpp/1R3vVQlHY7FGVdD4FT1taP3A33gVJQbj3Wv/ZHbFn8cuI22lS2wR//8Xv0PbpvMJ4JCalFhCIQYcP/Hgi1A9mggPAFJjKUR+o67HJ+XgGBTRs3498zn8C0R6bjtVdey6t/klJdXY1LLrkEo8eMxn777wf/zMxxSrV3bxILRTK9vVmKZ5JoZ0q34wltGmDk2uFG09ZLZm0Vk27yx6+jQrLVJhIvXvWfZ5Bpe8eC/CYhwZqqOaTasdeBSH+a7rfOMrdY70XculeZOcY7rszcgmAO8evSc4w9v+j5x1UuABcNrrdtQ4M/13Sv6oFSpzT9vIhBKYVHPvoHvq79OjQnec8dSCHgCAkpUpDSk946woEjHTgiBUdIpGQKUjhIyZT/8I6lpAMpdD4HUkoj3pWQkNKx5LzSSHIFJKQM5s9A8B2IvLXsV78OxNkaEb7mY8TaST9r5ELP30koqlg7S1NLly7FN77xjZxN3NSuPcZVtc0rrKaeYSZRejRPjGs/axQq5ojS//PHprg6lVXGW1mqtGM63bXyudYx1y/hwtuURucNjitTV50Crlj3Fb7MIBd2HAffHPJNnHrOKRhw8vHeetofOxVUzJhrz3fh/tUCbX1AS7WF9Ne0+p4LibU9hbiUWpqt169O2sYy0qxn06XaQkg4IhhvbKm2tMaDqFQ7kH4Hwm07xs2bN6Frp26xfZeNH/zgB/jL+L+gTXkgkuf6t/hMmDABY8eOTZz/4osvxqRJkwoXECGtnM6dO2P9+vU587WUoJK0TmbMmIHvfe97OfOlUils3LgRFRUVRYiKkOJTW1uLsrKy3Bl9DjzwQLz//vsoLeXPSMjuzeLFizF+/Hg89dRT+PTTT1FfX9/SIQHwPjdu376d9yDZJViwYAEOOeSQnPk2bNiADh06FCEiQgghTeXwww/H+++/nzVPeXk5tm3bVqSI4qmrq8Pw4cPx0ksv5VVuzJgxuOeee7i5FiGEEEIIIYQQQgghJCu/vPdU8KeIhBBCCCGEEEIIIYQQQgghhLRy7r//fowePTprnjVr1qCurg4lJSVFiiqdJkm1c9WdU1qbQyyYdjxOqm3XKNLaVNb/MrUVKxGzLWHZ+sHYxlSaHMprIhBuh9sP1GbCZA4E20qEY7IFVUppl5cy5ZTfvoqJQ7cdqiPyOheZ6iWkkOhrOiNR011aBchqKhQxY0a4kApXoV+IIDZdRzhW4We1jvuCWCEUlPKEd65y/fvXu6el8kSBQjhQwgVcT/snpYSrBCQaACWhhAsJoG1VO9z38N9w9skj4boukqLcBuxY9zF2rPsYWDAdAFDSYR+Udz0UZd2PRMVex0A4Jf5YBEgnhc7H/wQAEsu1t23Zhmv+33X48z/+hMOPOQxang3AEw4KLdP2U3zZp9QCbV8S6klD4Uu0/ee+mNCrKRBr19fV4z/P/wfTpkzHs089i9odtYn7JB+GDh2KSy+7FKeffjrKygMZC6XarQv93uUUomUap7IYqfX1Ex2fYsesmDFJl00fQ72RKRiX/DWVLde1NhVRvjFU+IsvISzRNcLnL0Mh5SeJi94vXkh+TFGZtj8O61iNDBsIRKf6mBaHRuoPyYKFlZanVDv2XETcvJJjOopWnSljtJIc3Wy6I5JPz1DWWx3kVwpfbVuHPau6Z6+8lfPe2nexYft6f+MHQPeqefhiawj481awoYR3PBDhBvJdGZQzF6ZVp36mFCBkcNmYOTNCJMHcR7nWTklojjqSNrWTSLUBYMuWLYma6d0CEoKkH1ujw0j4dfpIJWLKCQQfZfVmUdE6o23an9NFJF1CmdcS3lpYq59d/7hXl15dB/eElmsvqKvLKNX+n7/cioEnD0BZeakv5XYhlfQ2IdC3hdA/K1BmXQ7TWvjMzAZZUoTvTWhpNYxM294ERku2A6E2fFm+L9XW614tydZybKHXxjKUP06qjWCUCb/OItWGACoqKnJ/7oph4sSJmDhxIs4991xMuH8CKisqE5Xj+rd5GTNmDF5++WU89NBDifL//e9/x+DBg/GDH/ygwJER0jrp2bNnIrF2TU0NqqqqihARIcC1116bKN+5555LqTbZrSktLYXjOGjI8NkhysKFC7HffvthwYIFHLPJbsXWrVsxadIkPPLII3jnnXdQU1PT0iHFopTCOeecg3/+858tHQohOZk3b17OPFJKSrUJIWQX4uOPP86Z57DDDitCJNm59tpr85Zq33LLLfjVr37Fn9UTQgghhBBCCCGEEEISIXNnIYQQQgghhBBCCCGEEEIIIYTszhx99NGJ8r3++usFjiQzTZJqK2SVj2WXanuSJxU9pAVWWqCtJVpKGS12ulQ7EHDbbSqlrHIqkFBDV6IApaBc15yKAuAqBVepUJpSWR5pZV2rPa9+nUNZBZRS4bp1J+jY9MvIF6xTUMZyFvQTROb3NV06np84q1nFdoQkJOcfc+W6LHMUj5elisyvLLNgSM6KaKxabKcCAawW7/kJ0hdjapGmlvDp0lJKP4+W8zmBbA8SjpQ4+tij8dfJ92Dk/zsb+/TaJ0dnZKbu66XY/MmTWPfSr7B82vexYc59qP36CwjheAJPpxSdB9yIyl4nJK5z25Zt+PH/+zE+nPMhUsKBI1NIyRQc6cAR/kOmkJIOpHC8PELCkQ6kSHnPhYSUjhEGCji+UNDrAwB4Z947uOmam3F473646JyL8cTMJ5pdqt2luguu/8n1+Ojjj/D8C89j5MiRlGoTAAnfx2xrpizF464lYcYWq3xkTLLLhuIz5mzrIexDgYTTE4Dait9gnIr7CurTIlHvkdaeqcfKI8LHpBEQCwhpnZOORyDcrgiihEBMbFYXRMZtk9ZMUu2CEncNaalyzHsfyuOnh/KJQLaqywkIbKvfhs21m5o9/N2FzbWbMWfFGxnuBa2y9edxa37X2KJdszaI3APmylVAcI0r79rXUn9Yl6weA/xy+uNEJrl88JkoSEobV2LYpeetJJ9ts7B69erEn+/3T7XgplnWc2tkjD1u58v0yk7R3821588/emyOlrEfXlpwlcnQsWAWkdYjeC0gBbyHf5fpPCm/1pvWb4g5M+CFhc/j1O+egsqKSkjpwJEOUnqN6a9BnVB6Co7w1qVefj8ttH5NIeWUePl1unRQIr2yKZEKjgnHW7P7615vHey1b6+Jg/ak99wXawfPHX/zGb0ejpdqGwG3CF7nkmoLAKlUCfbYc4/YPkzCo48+ii6du+DNN9/MmXeXHkd2YiZPnoyDDjoocf6xY8fiww8/LGBEhLReDj744ET5SktLCxwJIR7PP/88li5dmjOf4zi4++67ixARIS3L8OHD88q/bNky9OrVC+vWrStQRIQUHtd18cILL+C8887DnnvuiaqqKvzwhz/EK6+8UnSpthACPXr0QNeuXRPlf/zxx/Hyyy8XOCpCms4nn3ySM08+GyQTQghpWSZOnIja2ty/bzJy5MgiRJOZCRMm4K677kqcv6SkBPfccw9+/etf82f1hBBCCCGEEEIIIYSQxKRaOgBCCCGEEEIIIYQQQgghhBBCSMtyyCGHoLq6GmvXrs2a76WXXsKgQYOKFFVAk6TaueqOKLtEKE2k54lKte34lCeRyybUDtWhIqa4aLoKC7uBoHI7JrsL8tVJK6XC5ZUy0kYFFfyBior0hdKiKz9eI3/0y0GY70HdQX4hhGnLtBmNLVo+8jrRufEPbEiR0dd0RiJC1PQKkPVG1vdWNFUhuJdDVegXIojN3J86VgFARe42AQh93wsFKE+G5yrXSDUVXEhrHwAJwBUSgAsJQEH6mn0XrhIAXJwy4hSc/J2ToaCwZvUazHl9Dt56bQ7mvD4HH3/4cd5/rO3u2IhNCx7DpgWPoaJnf3Q+/nrIsvYQ0kHn428EILDl8xcS1bV1yzZcef5VGD9lPI467kgjyQ0LAC35n6/LtsWjEgIQEl5RTx74xZKleOyRmZjx6AwsXrQ4r/PLh6FDh2LsZWNx+umno6ysbNcR8JKiknOM0mQaq7KMUfHjUyTdsp0a6a4el6x5244xeq2G2jDrFLtBa21jrcuEbVSNOYfE17pMr8MUFTEx2zH6RtbYe9Hq24ybIRTwns78lkfe12gMZi7JenEEZfVr11r62vXojF6itV72xdzKm390Z67bug5tUhVISf4aZJRZX7yAerceQvqCeN2HWo4tfPWvJdXWku2QNB7eFhGBoBvWEf+5gFkf2KJ4L9kSdvvyXI13LBK4vp4ETMyhw4hc+8K6T1pgb51m39CnCdXV1NTg0EMPxfbt2xPl75lq2fsmOu7kWAbH5EkvYS19Q20o/4AeqqJib423ktXXmArVpY9Fv/t3lJ8m4AJwhIKrzLY1UFCYneF92e+g3mjXrp23t4VyIZX097lwAeHAhWtOxtrGy5vjoievn4rgSXSjgtA9Kvx1rdIbScCMC2Y8QCDG1utdPaZIX44tEGyyI2SwRpaQ3hiEdKm2HiVipdr6/jfP9XsiMOL0EfjbX/8W25dJ2LFjBwYNGoQPPvgABxxwQGwern8Ly5tvvokePXokEuM1NDRgwIABWLFiBSoqKooQHSGth86dOyfKl2rh9QJpPVx55ZWJ8n3nO99Bu3btChwNIS3PU089hXPOOQfTpk1LXGbt2rXYb7/9MH/+fPTo0aOA0RHSfCxduhTjx4/Hk08+iU8++QT19fUtFku7du1w9NFH4/zzz8f3v/99lJeXo6amBh06dEBDQ0PO8meddRbWrl0LKWXOvIS0FDt27MiZh58BCCFk1+Hyyy9PlG/MmDEFjiQz06dPxxVXXJE4f48ePTB9+nQcd9xxBYyKEEIIIYQQQgghhBCyO8J/5SKEEEIIIYQQQgghhBBCCCGkleM4Dvr27YsXX3wxa74PP/ywSBF55JSU5XId5SjeZKm2CEu1bXljtA1lBIF+RSFpdiQ9Wrc5lbgTilNY5sYW0kXLR2XbXgZlyep8waIxlHkpUIAS6f0WJ9eOSrUp1ya7E4nk2kDmMSyHVTBOXhvI7GOqsAyDueTaMPdYRK7tVyCFhFIKLpQn2oYLYZ2PVFqr7VpBSEihPNG2UnCFglAuunbthm+fcRpOO+NUuAA2b9yIeW+9jbmvz8Wc1+fi/Xnvo7a2NnNHRNi67DXseOIyVA/5BcqrD4VwUugy8BYAAls+/0+iOrZt3YZRZ4zCN4//Jn595/+i5z49vVOzhaRa6xcVauvjQuDr9V/jyRlPYvojj2HeW/MSn0O+dO7SGRdfcjHGjBmD/fbfLyRJpFSbZCJOXh1LprEqm5w6bv2EmHErblyy1hBx42g2wbYWb9pxmdwiNtC0NVtSRPSJirmnYoXfGe5D3ReWbDxNGhzzXjTHPZ1Jhp60rrRryKzzwnGF21DmXJWyT8xO95KE0iX9+cnMVXqsA1zlYvXW1ehRRWGUzftr38PyTV9ASBnMDdYzKZB2BRndrtLznfZgB8elCOrxjnkSXCPJ1UJ0XZ91/WqhsS3yzkjMsdjcmYzwmarNJ3MCml2q3QTq6+tx+OGH46uvvkqUv7vjwEHmJWcjl6l5Ex3ektQfzpNewppiTBvWUjd2GrPPNyrXDrcivHWw/9rea0GnCQAuBKSef/zP0G/viF/X3nzHTUjJFFzl1eIKT6TtKn+rGqU3q/F/KiDCP7uIm3PTnlv3sXd7ea+kEdPLQLLtHTH3sBFq641lpF77SrPxjJbv21J+KRwj6o6TanvibWFiSyLVBoDf/+H3eHDSg4kF8nHU1dVh8ODBWLlyZdoxrn8LT7t27fDSSy/hmGOOSbSx0saNG9G/f3+8++67RYiOkNbD66+/nigfxZCkGLzxxhv45JNPcuaTUuJvf2v8BhuE7GpMnToVl112WV7X/caNG3HAAQfgnXfeybiRDCEtyfbt2zFp0iRMmTIF77zzDjZv3txisZSUlODAAw/EiBEjMG7cOPTs2TMtT1VVFS6++GI88MADOetbv349xowZkygvIS1FEnl9+/btixAJIYSQpjJq1KhEv09TXV2NDh06FCGidN59912MHDkyrzJvv/02unbtWqCICCGEEEIIIYQQQgghuzP8TTdCCCGEEEIIIYQQQgghhBBCCI499ticeaZNm1aESDx2Vqm2UipNfK0l0yqUPfwVNGKlKitM/7nrCwT1d/2w6wQUlHLhqW2DL1cle5g64MJV4Trs0w3isGO2ovIl4OFzUaYjBJBet+4nEQi840TiiPRltvcuFzuT8I60HrRgOSvZLs3AHZfhcJxw0isU68K1nINRcWtYwiygxfvauWfEmLqU0DI9X4BnBHn+MelJ9TzBnvSem4cw6Y6UvnzPgSMk2rdvjyEnDcX1/3M9HnlqCt5Z9jYefuphXHvrtRh04iBUta3K0mEeDVvWYvXTV2HTRzO8uGQJqgf9DJW9T85Z1mbOf+fg5KNOxcVn/ABPTH0SO7btgKPPQfoPIeEgOM+62jo8/fjTGHv+pThy/6Nw07U3F0yqPXToUDz08ENYvHQxbr/jdkq1SaNI/B7na11FtjEqUj4yLpl8KmYcFdZxWNLNSCxmzBL2eBbzJdCoB6J1+u2kZYrEHBs3In0QkXQXUqqdNW8+BxtxfZgs1ntsPK+R+ozEGZawW/jvn398W90WrN++PneDrYR129bi9S//6/WTvpfMNa9ltf6crB+QQU/787onu/U3kfCluzAi7WChImTwHkkr3VydQtephb4xkn1rDgtd92nZM1xY1ocmUz4q3W7sR4IM5TJ+xhAJHs2MgsLxA47H4sWLE5e5um27HHU26fbOm0yS60yILK/sFDN+6DQRTo+Wd/lcXAAAIABJREFUMdeySROhuiQAxxrJdZp+hNO8V44AtkPh6W3bYs/lm/2/CUc4cIQDKSVSMgUpHKSkA0ek4EgHKZlCyknBMd8dpPw8JTKFlPAeJTKFlDnm5XNkyiuvX4sUHJFCym/TESm/LQcOrNcmTcKRDqR0kJISEo63DpbSlJHCey6g18uOf/b+el8Ia+2PRku1AaCsrAy33HpLbF/mw+rVq/Hqq6+G0rj+LR5HHXUU7rzzzsT533vvPYwdO7aAERHS+li4cGFLh0CI4bLLLkuUb9iwYZRrkVbHvffeixtuuCGvMlu3bsVhhx2GefMKt+EjIfkwa9YsnH/++ejevTsqKiowbtw4zJ49u+hSbSEEunfvjvPPPx8vvfQSamtr8cEHH+A3v/lNrFRbc99996Fjx46J2pg0aRI3BSI7NUk2uOLPRwghZOfngQcewMSJExPlHTBgQIGjiefDDz/EiSeemDh/nz59sGnTJn7uJ4QQQgghhBBCCCGENBrxi7+eYn4nfd8DO6P73tl/YZ4QQgghhBBCCLHp3/N/UFmyR0uHQQghhBBCCCGkibz77rs44ogjcuZbu3YtunTpUtBYWk6qLeLzWIfSJNDmdXr9StuyhZ1PGbG0FlPrdBEqGz4Zk55ACBfXf+E/gIzXlpksys6friwz4kc7jwiXMxI9pQ8HMslQTEoZIWV6vZFzSIslvz/q5B+BkpaikGNaJtG8goJ1S6fXZ41jwfgSzWlp8RUsub5/THl6f/hif68Ok+KL93WaCr82mwe4Zhx0lb1xQCDu15E01Ndj4UefYtqDU/H+Ox/g/XnvZ+s1VO47DF0G3ARZUgGoBqx95f9DzaJnspbJWFdVJb793dMw8vsjcdQxR/qCUQnlupj7xlzMfGQm/j3zSWzatKlR9efDI1MfwXfP+i4Ae8wNhKSUapN8yWsDirhLo5FjVFp5e60VyZctxvDGICp6MCBNCN2EjTfseyR2N4Pk6xZzv0XWQM0t1c7Uh3afZXMQx72X0Xkk07o4/H7ruSDYsCXbXOJtDOP6x124rgvXnzsaVANcKLhuAxQUelT1QEVJZZIu2W3Z0bAD0z5+BJtrNwIINrUwG13Aeg1Pfuv4QlwtxnWEL9SVWrDryXglHE/oa2S8flnpQJrywaYaAlreLY1EV0pppLlCeOpiLeM2omJb2i3Cgt3g/+n3SnROtLLHSvyTEt5gxK8u2/iRpIlm3PdHQeG73/0u/vX4vxKX6Swl3t6je17t5Dn8N5pcLvTsvvSYcSrDd/0iTiCuYh8q7ZhrpWslkRtTth7A5evWYX5dXVp8V918FS6/5tLQlllQeuMqNzQP6p8vWKtxIEt/CPuuEfb9FciqtXQfEKF70TwX9qY6ElIg2FBHHzfjit5AR5h715PzB+JsKQSg/O8JpNphtXk4/ueffx6XXXoZln2xLK1fk/Ltb38bTzzxRKhuUlzOPfdcTJ06NVFex3FQX19f4IgIaT0kGfd69+6Nzz77rAjRkNbMhx9+iL59++bMJ4TA0qVLs4pPCdmdueOOO3DjjTfmVSaVSuG5557D0KFDCxQVIfEsXboU99xzD5544gl8+umnqIv5PFws2rZti6OOOgoXXHABLrzwQpSXlzeqnlmzZuGEE05IlLd79+748ssvG9UOIYXmRz/6Ee66666seaqrq7FmzZoiRUQIISRf5syZg+OOOy7RZgkA8MEHH+DQQw8tcFRhFi5ciMGDB2P16tWJ8ldXV2Pu3LnYe++9CxwZIYQQQgghhBBCCCFkd+WX956KVEsHQQghhBBCCCGEEEIIIYQQQghpefr06ZMo35IlSwou1s5KwaTaGfJEpdrW90TyQCO/ikiwXOXXG4hqXbuMrssWKpr2g5iSSiED8WGAEEF8nnDRHPFE336btkBbixCF+e6LuJQ+7p+kEBBW8GFpozAxeR48rx6lJduhNq1z8PNlep2kDyjLIi1BNqEpgHRDYFoFyDi2icj9FZeeVtwS4ev7WEHFxGnuVigBCP/eVnoQEoD0b3lp/K8SAgqukhBCy1D9NKEglAslpDe+CQWlpBk3HSE8mapwfNl2MKIqALJE4tDD+uCQ//sFFBQ+W7gIt15zK+a+Pje2b7YseQG1Gz5F1xPuQGnHXqge9D+AkKj57KksnR3PlpotmDp5GqZOnoZe+/cycu3XZr+G5V8sz7u+plBaWgqAUm3SfOj3PJFgO04inWOM8opF11/W2BUjvtWx2OuDtBj1WGa1Eb3Olch2To281qPFhP6WXl+2+y5NqC2sdNv0WuB72n4vck1HBj0NiPD6DSKyMI5pI6jAK++azWXS50vfu+0f15JXQCgBJRSEEv7q1Kv/y5rl2LfdN1DilCY5i90OpRSeXfwUNu3Y6MutbemtJ7YWWo4bSdMbRgghIaQnxQ6kuTCiXU+C6x8VWo7ti7AtKS9MalAH/M8b9iUZe3la81to0x59OCrZVbmv8+Yg0RiZLYyEFupMGxJk4qqrrspLql0uBJ7u2i2vNoDM4SceN/JoJ/j0md6uiM2jU9JL2Pnt72Yc0x/tI2XS8dfLVooE4Prp3vNwFPr1G9u3x0q1AeDgQw+GlI5Xi/J+IuBCr4MltGgb/vDqzWvBzws0oekxbd6IKKpF8MqbfqQ5b2EE2PAF2t6ZRoXanhhb+sJtYYT9uj5dslBSbQAYPnw4Fi9ejOnTp+Pqq65OLOiwefLJJ0N1k+IzZcoUzJs3D4sWLcqZN6kohhCSjFQqlVNWf+WVVxYpGtKaGTNmTKJ8/fv3p1SbtGpuuOEGdOjQAePGjUu8SV59fT1OPPFEPPbYYzjzzDMLHCFpzWzfvh2TJ0/Gww8/jHnz5mHz5s0tFktJSQn2339/jBgxAuPGjcM+++zTLPUOHToUI0aMMJszZWPFihW44oorcPfddzdL24Q0Jw0NDTnz8OckhBCy87Ju3ToMGTIk8c9KjznmmKJLtRctWoQTTjgh8c/sU6kUHnvsMUq1CSGEEEIIIYQQQgghTUa2dACEEEIIIYQQQgghhBBCCCGEkJZHizpzkUu40RSUUtn/ILygUu0Y8aMv2zJxieC4kb0aK1eMVFspk6ZUIAcMNLFhaaz32vX+ryyptl846J/guV1L9Mv1v+w02G37MWlZdlgcHtTv6vNQrhVp8HCVa8ro0zc9YQkWBdL7SFlCbi3r1n2e5D3MVzyX8xojpEDk/CPkXJdlluKZ5KqBbDamuCXXNnljxZRaixnUKKW0Xgnry29HGR2nJ+2UnhhTGmmn8NJ8qacQWr8XSD2l9B4Cjq//1HVKU9cBB+2HR56agsf+Mx3d9+oe2wd1G7/Ayid+gC2LngVECaoH/RxV+307c2cm4PNPP8e0f0zH1IemFl2qDQCrV6+mVJsUhLze/zjTaZ7jVFqaJdgWwhLqChEao8wxlV5feERKT7OPmZjzfGSrM7ad6Hlb8dviYH0stDRtwXs6a8noweh7YRlvc8Vqb+ASrBmt997UYdTaCISwwdwj4K1Zv9i0FA0qtxxkd+SlZS9i+aZl/jypxbWW2NrMobrfrfnZO2qJtgWkcGCk2zpN/7qp9b6F1gAhKbZ+rdP0YRGSyZvjcfd2yKWf+3oOXfPRIabQc1y26gsk1f7tHb/F+LvGJ86fgsC/qruiq3QinwzDj3ywhu68y2Yiw94CsW16r0XWEiLuuy4iMk9h6VOA/X/49w0Q6KcBJ5TuPf+kLv5nKP0H98eQYYPhCG9N7MgUpHDgmIdESjhwhJ8uJRzpBPlkyuRNyeARlNf5/HQpIaUDKfxyUsIRjt+2Yx4pKSFlyl/HO3583ppcxyq0mF+IIA2AkWoL4a3ntVQbtpA7t1Q7Oo9mW/uePfJsfLnyS3z08UfYXLMZvXv3huM4sX0eRxKhFCkcUkq89dZbiX4myZ/lENK8lJWV5cyzatWqIkRCWjOLFi3CW2+9lSjvAw88UOBoCNn5ueyyy/Doo4+an88nwXVdnHXWWZg4cWIBIyOtkZdffhkXXHABevTogYqKClx66aV46aWXii7VFkJgzz33xHnnnYcXX3wRtbW1mD9/Pm6//fZmk2prpk6disrKykR57733Xnz88cfN2j4hzcH27dtz5uG/FRJCyM6J67o46qijsHXr1kT5U6mU2VyyWCxduhQnnHACVqxYkbjMXXfdhYEDBxYwKkIIIYQQQgghhBBCSGtB7qy/Z/r1V9uw4attLR1GRnbW2NhvjYP91jh29n4D2HeNZWeNjf3WONhvjYP91jjYb42D/dY4dvZ+A9h3hBBCCCGEEEJ2PQ455JAWazunICfX3+/lIdXWEixlLKQiLY8t1daFzHNto7ZqNMJoS4ZthNpWDFpObeTZtpTbiK3N/6CUJdo2JbWA24WrGuAq77iL4NGgXJPeoFzvtf5S+tFglQjHFIi7wxJvT/htC7YjceljKjgnr1+C3k6Xawd1Cf1aZL4mmirXJqSlaGm5dloVvlDQltfGybWNRFBbCJWCtOW2If1dWKTpK/Qs+an0pZwS0pd5SuH44j1hSbT9/8tIPuHA8WXbWszd7+gj8MQrT2DQiYNi+8Ct3441L/8PvnrtDsB10XXQL9B2/xGZO7OFKGm7V6J8WmxFqTYpBE2SawN5j1NpAupgkZY2HtmC7SSxZhNcZ5JjJ/nKp51QPlsanOPcQlWpneOeTtpuiDT5OUKyZ53HiJl1mi3Mjgii9TEdk4CAkIH4udatxdKNS+AqtzGnucvyxorX8NG6+SH5vIQI5mtII9Q2W1VIf9YVwmx8YcpJr58dK92T3lrlEUi6RfQ9M2sDD/3+BHeKCF3b3vUf+SwWIdGKPy5TM3xUaJLMtUBS7SkPT8HNN9+cOL8E8PfOXXBAqiRBLDuPYNuuO67NzHLt6Ho25rv1IlrCzhcn2I6mOdbVrYXaEsDXrov7auKlYhOn3Y/SslJfWm2Jq6U0gm2pxddCGtm2l8/ffMbkSX/Ygm5dJpBsew+pn5u1tre+9u5v6bcREWqLYB0uheONC2a9bou0red6XEgg1Y6+G0k3lDnggANQUVGBTz/9FGvXrsW+++4b2+9RZs6cmSgfKRzl5eWJ1y2u27rmd0IKSdu2bXPm+etf/1qESEhrZvTo0YnW2kcddRQOOOCAIkREyM7PyJEj8fTTT+e1mYxSCqNHj8Yf//jHAka2+7N48WKMHTsW++23H/bcc0906tQJlZWVKCsrg+M46NWrF1544YWWDrNgLFu2DDfddBMOPfRQlJaWYsiQIZgyZQpWrFhR9E1w2rZti8GDB+Oee+5BTU0NVqxYgSlTpmDo0KEFbbe8vByTJk1KlNd1XQwfPryg8RDSGB5//PGcefjvhYQQsnNy8skn44svvkic///+7//QpUuXAkYU5ssvv8SwYcPyinHcuHG47LLLChgVIYQQQgghhBBCCCGkNSGL/Y/XSfl84VdY8vFXLR1GRnbW2NhvjYP91jh29n4D2HeNZWeNjf3WONhvjYP91jjYb42D/dY4dvZ+A9h3hBBCCCGEEEJIUoot1Y6mpb2OSJoQkjyHSyrrK2ggkGoDgHJtubQt1NayateIq5UvrnZtybUv0nZVA1x4kmylFFw3IrV2XfPwjN7hh3KViSUQYXsPI942su3gOHQsKmjNi821WkcoXthCbi0X98/RSLdDcm2v84ol195Z/52c7P60pFxbV98UubZtIdTyTCPb1NJMIa1j0s+rZXwAfPGeUW3r11rkJwLJZyAM1Me9NhzpCwV90V/njh0xaeoDuPbmazL28aaPp2PFv8egvmYNqgf+Am0POCNzZxYJWdoW7Q6+AD1Pn45vXPA6nPKOOcusW7sup1gw7nk2+EfyxCZvuXZ03MoxTmWSU8fWoaXLEQm1LacOJP+5200iym7O8qExMhKzfTyTCzbt3At0T0fniUREBOe2FDuuEgGRtnrT5eyVenge8h8qOO7lsWL255xgbpLYVr8NS75e3Grk2nNWvom3V80115oUjv9dBleqEIAlyzUi7OimFv58K/zn+urX868UgSRXHw9Uw9K8L0Y+rEXoQiC6/I5eplqcDkvWrZceIQG3sPJH1zCmsnC90fson69EnzMy3XLNLNXWn6FmzZqFiy66KK/PNL/v2AnHl5Ulzu+1l/kRh90NzSXYTirX9pZD9qv0UrFybetgJrm2fi5DaYFcW/op3tYxwT3wcV0dzl27NjbuYSefgLLSNt6GMf7a1hZqO1LLsaURYEv/uaOfixRS0ntoibZ5LVNeeV2PrsMWZcMXeltrcC3L1iJvKSSkdNKE2o7JGwi49WcAR+rnYam2Hg9ySbVDa9mEUu3o8w4dOuCzzz6DlBK5+O1vf5szDykc9fX16Nu3L3bs2JEof01NTYEjIqT10KlTp5x5Nm7ciBkzZhQhGtIaWblyJWbPnp0o73333VfgaAjZtRg+fDheffVVlJaWJi6jlMK1116LW2+9tYCR7Z6sXr0ahxxyCHr16oUJEyZg0aJFWLVqFTZs2ICtW7eitrYWruti8eLFOPHEE3HggQfi1Vdfbemwm8z27dsxYcIEnHDCCWjfvj323ntv3H777Zg/fz7q6uqKGksqlUKfPn3wk5/8BJ9//jk2bdqEl156CZdffjkqKiqKGsvZZ5+NAQMGJMq7bNkyXH/99QWOiJD86Ngx979DVlZWFiESQggh+XDjjTfiP//5T+L8Z599Nn784x8XMKIwq1evxrBhw7Bo0aLEZc455xzceeedBYyKEEIIIYQQQgghhBDS2ki1dACEEEIIIYQQQgghhBBCCCGEkNZLMaXa4TQRn8c6lC53jpc5m/JW/rCGO8hn1xStNyinfJFsWOWlj7quCwUXDaoh1Fb0LMOItEPCj0nLqZSfRwu0tWxPl9VSbE+YqGC/DGL0ygsoS3ynYxdWTWFJnYDwygkt17Ze+9/Tz1CFJFrR17nIVC8hhUZf1xlJs19HK0DGsS+TANJO19WHPKUK6febPRbCuoOFApQvwPPHPS0+1Xe3Jzr15PoS0rQthQOlXH/skf6Y4UIBkNqfqoSJVI+bQlnxW/GZ9gUghMTVN1yNo449Cj8a9SOs/2pDWj/sWDcfX/7zfHQd8htUD/g5nPLO+PqDSUAR5atClqBi7xPQbv/vomqfkyCcMn0CEKk2ANLjtvlqnbdpIqXapJDo6yKxtDVmUxKTHld/zFiVlmYPVNYYZcdnYhSNiNlqt7kx8amYNPu1HWpUMpwmhC3+vZplukmfp2Kkycq/Luwx3BZyh95Ppddy3hQTfu+DxOD/vjBZKUgIb25Q3gpUQmBL/RZ8/vUifKNDLzjCaXQf7Oy8seJ1vL1qjpFqm80tfMm1tOTYjn9cb3ChN62Any6lFm+L4Lsv0oXeIEPPV7BE28Kfw40W15Pt6g8JgcTbzxMS5VrybSA8lmRaD+WxCUlT7xtl1jm520ovnKNykXu8ilvTzf9wPk495VS4bvK1yw3t2uO7bdrkCCq/vso0fEXHjVzL2qRt6U+lcWcQlWvbn8GjpQSC+uLWxCI8VKVNZxKAa9KCLQOklceBwOqGBvxo/XpsyPA+nTLiVE/6rFwoOP7Ha+Wts/UZCAW9OZVSuhE/j4hZz0f6JEgT5rvwA9X3oy2u1vdLcP8KIwqHPyYEov7gqN5IRx83d7e596WJohhSbY2UEnvttRe++OKL2PdAM3fuXNTW1uYlJSTNx/HHH4/PP/88cf76+voCRkNI66Jbt25YsGBBznznnXceli9fjq5duxYhKtKaGDNmTKLP73369MERRxxRhIgI2bU47rjjMG/ePBxzzDHYtm1b4nK//vWvsWHDBtx1110FjG7XpqamBlOmTMHMmTMxd+5crM2wYVImPvnkEwwcOBD3338/Ro0aVaAoC8Ps2bNx3333YdasWVixYkWLbVIshEC3bt0wePBgjB07FkOHDk20cVKxePLJJ1FdXY3a2tqcef/4xz9i1KhR6NOnTxEiIyQ3S5cuzZmH1yshhOxcTJ8+HXfccUfi/AcddBAeffTRAkYUZvXq1ejbt29e6+YzzjgDDz30EFIpam4IIYQQQgghhBBCCCHNB3/iSAghhBBCCCGEEEIIIYQQQghpEYop1RahNBGbxz6UJtU2r8PlbKm2gvKFfjByQJ1ul7PPWwBwRAqOTMGRDhzh+LKpZLiqAfVuA+rcOtQ11KHOrYUbK4iNyCtD56JPOlBRCSMoVHCjkm2lJV5BJVqmq/OYVEuG6InB/PqVdyBNjp1Erm2/T5Rrk12URHJtIPM4mMV2GijsM0tr04oKAEqF8ujnIfmprltbB4XwBIRCqwyFNfZpaZ+lQ1SWdNvPB18CasZRIxG0ZJtC+RsJGHu3JfX2u8y/lwcNHYSnX30aV1x8Bea99XZa/zTUbsLK565Ex36XovPRV6Ft71Pw9fuTULPkP1ANuUUIjaW865Fod+D30LbXd+CUd4ItOdSSUVlSmbOe9evXU6pNikbOscomzrKa51iVlmYbTRWMgBOwpP8Rybadx04vBLH3kOVzjTtu7s+4cT5DuXzWNs1xX2cS4WbavMFuWymz+AsqC1cCPR8Yt7gbEd0Kby0pzPpbG2SVPy9ISLhw/bWrsi44LZiWENhatxWfrl+I3h33Q4ncvYSpSim8tOxFfPzVAk+KLcJSbSm1oFb68mstu7Wk2pCQkHB8obbXfzJ4wJZnawWutF4Den43Ol0zb4ePGxm3zh1z3ZusEGnrfr3K0Bjhrv09wW2e7+eEHJVlKZyjbr2eyZUnwsqVK/Gt476Furq67IUtLqyswriqqgQ58zCWZyiZaejPtaxNQj5ybf1OB4LtcCkRSQ0dFchLrg29Xo7Een9NDdZnkGoPOmEQzr/wPL+4g2ArGW888+YyP37h/wzBHwMhrQ/ysJ5GggxPBSJI9Jbe5n6Edb8JM04gdMx8hWT5Wopt3dcIBNumnhaSamsGDx6MyZMnxx6zufjiizFlypSc+Ujzcvnll+Ott95KnP/8889Hp06dChgRIa2LcePGYdasWTnz1dXV4ZJLLsFTTz1VhKhIa2H9+vV45plnEuW99957CxwNIbsuhx56KD766CP07dsXmzdvTlxu/PjxWL9+PR5++OECRrdrsW7dOvzsZz/Dk08+ieXLlzdLnVdccQXOPvtstGvXrlnqKwRffvklxo8fjyeeeAILFy7M6+cNzU1VVRWOOOIInHfeebjkkktQUVHRYrHkol27dvjzn/+McePG5czrui5OPvlkLFu2rAiREZKdN998M9GGVSNHjixCNIQQQpKwYMECnH/++Ynzt2/fHnPmzCnapiRffvklhg0blpdU+5RTTsGjjz6KkpKSAkZGCCGEEEIIIYQQQghpjew82zUTQgghhBBCCCGEEEIIIYQQQloNu5RUWwutcki1lfLKeA8XSrlwtSZLKV94rSAhUOaUoaqkEu3K2qOytArlqXKUyJK8pNoAIIWDUqcUlSWV6FDeAdUVXdGpTWdUllRCCglXuWkPpRRcV8GFJwRzXS379uOGJ9PW+bUgVykF74xcc07BG+HJvgJ5mRabqUialuPCsoAFIjHT/9CS7Jj3IyrLjFwM2YSPcRRKtklILoSwxJGZyHZ5Bta7DIezCF3jA4LWk8bK7Kw6hC2/03I9EXdcWMLPsH7Tk3PKQM7pS0GlSQ/KAVoE6sAREo4lBQ0EoMGjR48emPbUdIweNzrj6W54929Y8czlSFXuia5Df4d9L5iN6v63oqzLIZn7KE9K2u6Dzkdfg33PfwU9z/wn2ve5MCzVFtLvd++1LMktvty4aSOl2qSoJBqrothLhBxFE41V9ninJdtx0mpbxms9RPRLiLzPKyQX1WNcpB0dV1zdoXHTPi+Niu/rZpNqN2LOMIFlIioCj5h0RWScim0j7byDRXcwjwTiVq89W/oqjfw56Hs9PwDbG7bjo68+xpa6LZnPYxdjR8MOPPHZP/HRuvnw5kcBWFJtYUlrpdDXrgz6CNY94c+xsGbRYAYPXknYc7kI5l9YfS7DdQai77CkN7gMLEmviFyglhw447VZwCV8waXaWY7ZkmWbmpoa9DusH7Zu3Zq9AYsTy8vxq/btE+fPTnTAy54jrosyl0weATLUHU0Py9jTWxUZvmeqTyD8y9bSeh1WUXuPWTu2x8Z49fVX4e9TJ8GR3oZa+v6RwjFrWikdSGmthyHN+tcx62THe0gZzuu/FnYeIeEIx39Ikyb0etq0o+96GazTIa04g7W6J9H2c1oyfunf51r2D8CX8Rdfqg0Ao0aNynjM5tFHH8X777+fKC9pHubNm4e//e1vifNXV1fjoYceKmBEhLQ+Ro4ciapEm28Azz77bCIBHyFJueyyy+Bm2ITEpnfv3hgwYEARIiJk12WfffbBZ599hs6dO+dVbsqUKTjttNMKFNWuQ319PS688EJ07doV9957b7NJtQFgx44d6NGjR7PV1xzU1tbigQcewLBhw9C+fXvstddeuO222/Dhhx8WXaqdSqVw0EEH4brrrsNnn32GzZs3Y/bs2bjiiit2aqm25vLLL0e/fv0S5V2+fDmuueaaAkdESG6SbD4mhKBYmxBCdhJqamrQv3//xD+TSaVSeOONNxL/vKepLF26FIMGDcLChQsTlznhhBMwY8YMlJWVFTAyQgghhBBCCCGEEEJIa4VibUIIIYQQQgghhBBCCCGEEEJIUWkZqXa44sRSbS15jrQZJ9U26SqsQ9PVewLsKrQta4fyVDkcmcpxoo2jRJagqrQtqiu6oktFNSpKvD9AThdsN0C5DXBVg5fmunCVguuLwQEt2bbKuJ6Uu0G5Xjm4fv7g4SqvlO4l15eKK9e1+jOQa4cF3KZbTX/GyrUjUK5NdmWaJNcGCiDXBqBUWGoXkdgKhIV3aXJtW5pncoZltlkF20bZFxb6SSEgpCXsllqwLQLhoJ9WXlaGX/32f3HHp4GYAAAgAElEQVTvg/eisrIy9nS3rXgDX8z4HraveQdOWXu073MBen73MfT83j/R4dCL4ZR3zNxXGXDKO6L9IRei55n/xL7nv4xOR12Dknb7GrGpZxH0JKi6b/RMIcva5ax/06ZNlGqTFqFJ100CqXP0+s1HRB0an4SIfYTIIMLO+PDHwdjYs7WT7TySiMIT3tM6juYkENhmEX1naTLnysqeN/QwqPW01mQSiJn9sdP0pz3DaKG0NdfoNEjUu7VYuP4jrNm6OldUOz1rt67B9I8fwZc1y/05UJ+pPl+YedEIcxHIc41IVx+351lE8/uztPTnLlu9red5oVu15cKR2V/Yd4EwsntTxl6Hx1w4YUFyQOiajzEu53P/hNrL9rkgx1jWVKl2Jurr63H4YYfjq6++yt6ARd+SUkzolJ9YLT+ya7IzybX1saa0iix1Z5Zrx+eNPvQBEcmjsX/hWsu27StfAFhW34DVDQ1p7V1/0/W4+Ze3oKJNBaQMbxqj5dMOAsF1IMv2UqV0Agk3tHDbiX/4NYWE2xBeXX6a3qjGKLHtdKlF31qUbVbl3tgsAMcXeNtjdyDJ16v8YMyGSS2OVBsABg4ciPLy8qx5AO++HzFiRM58pHlwXRennnpq4p/DlJSUYPbs2f58RAhpTn7xi18kyue6LmbOnFnYYEiroaamJvH1dNdddxU4GkJ2D7p27YrPP/8c3bt3z6vc008/jW9961uJRPe7I9OnT0fHjh3x0EMPFezfCGtqanD00Ue3aB+/+uqruOiii9CzZ0+Ul5dj9OjRePHFF71/ZygiQgh069YNI0eOxLPPPosdO3bgo48+wu9+9zv07t27qLE0F88//zxKSkoS5b3zzjuxYMGCAkdESHbmzJmTM0+nTp0S/SyFEEJIYXFdF0cddRQ2btyYuMyUKVNw0EEHFTCqgM8++wwDBw7E559/nrjM8ccfj3/9619o06ZNASMjhBBCCCGEEEIIIYS0ZvhbpoQQQgghhBBCCCGEEEIIIYQQAMD8+fML3kYhpdpRObOw0qP5QvX5wmZb3uzF6UufLcmz68um/ZNJINVWKHPKUFXWFm1SbeAIJ8cJNi8lsgTtyzpgj8o90a6sPQSkJ8OG68mx/Whd5cmyG5QL19WibWWk2bp3tWpbC7E9aXaD3w/pgm39hpkaQmmBXDt4HfReIrl26Cnl2mTXpSXk2hlFdCG5tte4ltpllWuHZJoZ9JpGoB0R1sISbENASl/MZwm4A+2fJQm0HsKXbnv1BgLR0886Hc++8gwOPPjA2NNt2LoGK/59Eb7+8EEjbS3r1AddvnUL9r3gFewx7C+o2HsIkGX8Fk4pqnqdhu4n34dvfP8tdD3+1yjvegT0r+UI6/+BRVanaVuggFPSPmMbmq1btqa9B9Hn2aBUmzSFvK8fFXnkKJ5pvAqNgbYB1RZkW1+ZYs8kzc75lUW6Hao/5is2bqtv4oTcWcfoDOfWHGRuM+sCPBRD6LsKphRdf2wbaf3g5zICZj0fWOOpef8Cra3U7xX0PBDMIK5SWPL1YnyyfiHq3fpE/bGz8e7qtzFz4XRsqt0cFmFrQbbwJNgCtlQ7mGeNtNfMncLIfMOvBSQC+a5XXyDI1X2u7w09h+t8QgSthpTD5trQ6fBf6/c4uI/8/+LHBC3aDZXPTa57KvgMmLGC7OTxOTXpMc3x/Y/H0iVLcwQQsJeTwszq6sT5m4Y9yKcfyVaqKS0CmT3nUbl2rjcvVqItwqWicu1oGXvdO6d2R1obe3bfEz/92U+NoDrYDMCrRQuzzaYxIdl9cA9qGbYntc48N0kZbEAjI3VExw9bsi2EhJCRscGPVwu1vTochOTZeo0v7FHHur+Rfn8XWqoNAFJKXHTRRTnzAcAXX3yBqqqqVisVLCZjx47F2rVrE+WVUuLpp58umhCGkNbGddddh29/+9uJ8r733nsFjoa0Fq688ko0xGxCEmWvvfbCKaecUoSICNk9aNeuHRYtWpS3oPiNN97AYYcdhvr6XfNnJY3l5z//OUaOHImampqCtzVv3jyMHDmy4O1oVq5ciZ/97Gc47LDDUFZWhoEDB2Ly5MlYvnx50f8dtLKyEgMGDMCdd96JTZs2YdWqVZg6dSqGDx++W2yc06VLF/zpT39KlNd1XW7oRFqc9evX58yTz8Z+hBBCCsfZZ5+NTz75JHH+G2+8EWeffXYBIwqYNWsWBg4ciGXLliUuc8wxx+Cpp55CZWVlASMjhBBCCCGEEEIIIYS0dlItHQAhhBBCCCGEEEIIIYQQQgghZNehqqqq0WULKdXOVJWKmJgySbV1If3cEzkjvhwQK9COppU6pSh1SvMSIxYKIQTalrZFVWkVamo3Y9OOjXCV6yurYWSFGqVsHZ6AUFpo6Peo8NIEBJQQaFAupCXNUgqQAnAVIEQgjQ2pzZSA8o8J5ZkXPYm29d0XMgavPcGv/h7tWp0v0+tcFPuPyim4JTb62s5ILiltcIvFHBLp41iW9LBcW99z8O9JYY2V1v0mFIQSUPrWFACU34IKBPtBqcC4qsdcPb54IQRjaqCf9p8ZIX9Y5BoNX7P/gQfgmZefxk9/fAOmPTwt7XSV24B1b9yG7avfRtfBt0OWVHpjnlOGqt6noqr3aWjYuhabP30cW5a9DOXWAcqFLKlE216noeobp0GWtYN5gyJiwHB69E0M0mSbTmmxRdm6dWuk7mRiQa95jjmk6ejrqFFzpj2O5TFemTajhTLUFb0nQrE2120QFftm645omyrz/ZjvujHv+zrLXBElWMGJiNvceo9izi1aPnPlAt5S0N+oRgUBCiGCOUOP+b5IW/nrTtc/JoSAhEKDEsEaVQhIJaCE9Dd3cQEhsWH7ery7ZiP2bd8LXdp0SdYRLczX2zdg1hcvYFXNKkjpSWzhS3KFv4GDLbQ1klv9ypbjimCjCiE8Oa6Ike3qfOE0Lc7VAvNAnCstWbb3VIu3rU8B/rQf+owRNSCnre0TYFuWzdP87osmfwZoZPEkGwGdefqZmDd3XuI6O0qJ56qrW+gXg6O7ICTL3Zhh2b5c4oa19LTsg1+w1rTaEID+KBu9ROzpJxpHnFh74OCBcKT0BO76/lAKSphtpfyxyru3zfZUwtqgKjLn6Q1wMp+R9coPLrT5QbC4t+7N4D42z8z9bsv0EXpur3FNXnuNawnTiiXV1owfPx6PPPIINm3alDPvli1b4DgOHnnkEZx77rmJ2yDJefPNNzFx4sREeYUQmDx5MoYNG1bgqAhp3fzlL3/Bk08+mTNfEgkfIbnYvn07Hn744UR5//CHPxQ4GkJ2P8rLy/Hxxx/j6KOPzmtDhPnz52P//ffH/PnzUVFRUcAIWx7XdXHSSSfhxRdfLGq7M2bMwLRp0woi2K6trcU//vEP/OMf/8DcuXOxcePGZm8jKY7jYL/99sNpp52GcePGYf/992+xWIrFFVdcgQkTJuCdd97Jmffzzz/HxIkT8YMf/KAIkRGSTpLNTQBvrNwd5PeEELKrctttt2HmzJmJ85944om47bbbChhRwMyZM3HWWWflVaZfv3545pln0K5duwJFRQghhBBCCCGEEEIIIR4UaxNCCCGEEEIIIYQQQgghhBBCsGbNmkT5Onfu3Kj6CynVTpMvhtLzl2p7guz0+k2qFmgr+7iC6x9PyRTKnfKdUmAqINC2tB0qS6rw9favsbl2E4we0UisPQOegC/Jhfdci7iE3cOWYFtLtHUe85YrQEj91BPySi3eTSjX9oJPl2sD6dKtpsq1CWlJEsm1gcxjZnPKtb2APLm2vidj5NqherRcW8tQhScIFL5R0yvniwpNsP5d6ssLraHDF/j5Y7AvFDTt626IMR3G9WFlZSXu+ttfcOxxx+Cm629GXW1dWp6axc9ix1cLsedJ41Ha+SCrnwWciq7ocPhYdDj80qiqEHFviC0ThJHuiki5cFqqPLfkdfv27Y0SC+6McxLZtWm0YDt9v430uhEv0s6UHpWNZoo1tkw+JHHGZko3IlSRMU/BpdpJ6sw4J2TRZPuHzEYMZs7w5xBLSmveQxEzH1mbOphalI4J5t0PLh0t0pb+TCKNaNuTa0sIuBBKQEoJ5QICLuoa6rDwq4+wqqwDenXsjYrUzimNqnNrMW/VXHyw5j24yoWUgVBbS2nNcy3M9tfhRootREiq7WiRtnDg+KJsCQkpHU+cLXW5iExbf4mgDVjS7WDWC3S68PPr+ICISNsqBWFLewMxr9lUw5YCR+XACYagbPdWoTd/yrTGSiLVvvKKK/Hvf/87Zz5NGyHwTNduqNgpxDfxi9a4kSSrhD9HC1GptU16WpaJxzoa+m6uPe973DRgl1EA3qytTat74OCB/v2if5Zgf5bWn7iV154e56x1r70elvpGyrDmBYJ4QwkiiNqItqUM0vz/Cz9f0LfBPazzCQjAX+ML/8O+UWnrvJH7OtSGvZYtoFRbCIFUKoUHH3wQZ555ZuJy5513Hv7zn//gvvvuS1wmjmJv3FUomnO9ceaZZybulxtuuAEXXHBBs7VNCEnHdV0MGDAgUd7WIMYkhef6669HXV36z+OidOvWrSDyWUJaA6lUCm+//TaGDBmCV155JXG5JUuWoHfv3vjoo4/QoUOHAkbYshx77LGYO3dui7Q9atSoZhvbXnvtNdx777148cUX8eWXX7boZ49u3bph4MCBGD16NIYPH94qZbzPPfccunfvnmiOu/rqq3HxxRe3yn4iLc/BBx+MxYsX58z3hz/8Addff30RIiKEEBLlueeewy233JI4/957741nn322gBEFTJ06Feeff35eZfr27YvnnnsOHTt2LFBUhBBCCCGEEEIIIYQQEsB/hSWEEEIIIYQQQgghhBBCCCGklaOUwvDhw3PmKy0tRbdu3RpVf1aaICtrdql2pMaMUm07h3LhKgUpJNqk2qBNqs1OLzCVQqJTm07Yo2pPpBwHrmqAgncern9O3nm50F8KynttHgquq0weBRdKKS9dudA95friMFd59QIwebSdzPSpCvd39P1VWjLmC3YNke6OK0fIrkKi8SPbJZ2leCYRXVZBnbDElgi8fIE4zxZpWhI9k8vPIWRaqk73pJ1aHOg912lG36fFniL8XEoZpGmhqPDFoPAe+rUjHVwy5hI8M+sZ7L1Pz9jTrdu0BMsePwubP5kB60xhn1XQ0YGMUHeO8Ns16UYuGDdohdOcNrnF2rWWrJFSbbIz0KjrS9tHc9WdZczypJ6ReuxbNmkM+TxyB5y5fmTuq+jokoQm3dd5FA3UuOFCoddZ6svZbWY8twtYclWh89jSV2+MDYTP8GXRCM0DIcE0fIm0CMTRG7ZvwNxVb2Hh+o+xo357gt4oDg1uAz5Y8x6mLHgI7615By4UhJShuU3qc/TnUMd6LvW8GpFqp4u2/br8eVTKYM50hICUfh8LGdSp514E/S2B0Dxsv6f6fQuL1SPvORDeVSP9ae4LKYOANxeF/pwa9xkkU3qUO267HX/9619z5tOUCIHHq7uiW0TM1Jihrnk/OSVTWze2zVz7HaRPCdnf1OgKzbioleWmzlC/ALCkvh5rGxrS6h00ZKB1/fv3FLz7LHTfmDs8GL+iDyEEhNT3nIx9ABJC+o9QeWGNidJqKyzOD8YSJ7SGD+UTejyOfjbYeaTamjPOOAP9+/dPXBYAJkyYgN/85jcZjyulcj52F5rrfB566CGsWrUqUd4BAwbgtttua3KbhJDs/OY3v8GKFSsS5T311FMLHA3Z3amvr8eECRMS5f31r39d4GgI2b2RUmL27NkYMWJEXuVWrVqFXr16YeXKlQWKrGW59tprm1WqPXLkSFx88cWJ89fU1OD73/9+o9pauXIlfv7zn6Nfv34oKyvD8ccfjwcffBDLly8v+mePyspK9O/fH3/+85+xefNmrFq1CtOmTcMpp5zSamXRXbp0wZ133pko7+bNm3H11VcXOCJC4jnllFMS5cv28xBCCCGFY+XKlRgxYkTi9V1FRQXmzZtXlDXY3LlzMWrUKLium7jMkUceiVmzZqG6urqAkRFCCCGEEEIIIYQQQkhA6/wXa0IIIYQQQgghhBBCCCGEEEKI4b777sN7772XM98+++yT9x9kFFJWlqmqrFJtP2NGqXZI5pZFqu3LoD2BNFAiS1BRUoGUTCUPeCegzClD96oeaFvaDg3KRYNqgOs/GrRA27Uk20p5mm2lJdsNnjTbCLa1lBtoUJ5sGwik2gowcm0FeP2n3KxybY1+b6JybRV+06ynlGuTXZdCy7XjpHTZRHXCkmsbAZ4QgFIRYV4g17aFet7Dz2GknnYcgXhbChGS9cmQPFWr/3wxYEhBmC4edKT3CMsIJfod2Q8vvjYLJ51yUnzX1u/A6pd+gjWv3Aw01IaEriGhtj53EcSfJtTOqGAUkdeAU7lHxvdAU19fb/o6CZRqk2JghLqFqDvDmKXbBZDdCitiHvkHkewR035IOJzHuWUNpzn6Osc8EU9Wi7BXNoMk1Q4513uqN1iwIzFCWqFHYT+HlstCAlr+qqXSUktmg/lCGnG0Nz8IJbCyZgVeX/EaFqz7EDW1mzOfY4HZXr8d76yeh4c/mozXV7yG7fU7LJl2oNu1hdre+TjWJhX+fCf9NF+q7QgnmAvhQErvmJ4jHeF4r00fRoW7/jOh53l/8wojOZew5bt6vof1fuh1gMbMmZYQPVhCRK8A+1qKCHhzkOlaK+bmTzot6eeRfzz0EH72s1sT5QW8Vcnkzp2xfyrVbILspPUkayNci0hLyaeu7DFketuaRa6NzCs7vaXKW7U70urbe++e2Pcb+/prYLMdQCC3D8nwRbCujGwqYMrEbB4TK+BG+D61R19zt9rCfEvSrzeJEXbJiFA7vBlOcM8jItW2z6EYUu1Mc+4TTzyBkpKSRHVobr31ViOqaxZpdtL1xE5KU4V9N910U6J85eXlePrpp5vUFiEkGb///e8T5SsvL8dBBx1U4GjI7s6tt96KHTvS10pROnXqhDFjxhQhIkJ2f/71r3/hoosuyqvMhg0bcMABB2DRokUFiqpleOaZZ/CnP/2pSXU4joP99tsP999/P5RSmDp1KiZNmoRLL700cR0zZsxIlK+2thZ///vfcdJJJ6FDhw7o3r07/vd//xfvvfdeaOPNYuA4Dg444ABcffXVWLhwIWpqavDf//4XV111Faqqqooay87M5Zdfjn333TdR3vvuuy8vKSUhzcUPf/hDlJeX58y3YcMGPPDAA0WIiBBCiM2QIUMSr/X0ZjpduuTeuL2pfP755/jmN7+JLVu2JC5z7LHH4oUXXkDnzp0LGBkhhBBCCCGE/P/snXmcFMXd/z9VPXuxC8gKQjCKBvFRPNBgEJUgSkQkGo0mKopGAQWNxnhEn+B9Rbx+Ph4BUaMxGvWJByCPRlFQ8YIokeVUhCjKIbAgy7HAstP1+6O7uqt7emZ6ZmeWBT5vXsPOVH+r6tt39cC+ixBCCCEkyI71W92EEEIIIYQQQgghhBBCCCGEkIIyd+5cXHHFFbFi+/Tpk1PbzSkrE4FyER3nLoor1Q7WDUq1bWV7rZcnylEicxM0tSQEBHavaI+yRDlWbVrp/DKvKcQFYCtfjAcFKEN6Z7uibAkJwJFnCwFIJWC70l0ppKPDVjYgpPMTWkqrAGVDQEIJV92rHAOjCgjYhL+PhHI/O+3r/RgWaDkSbpH2MyEtGX08Z7yWeudEVAPIeB0VEBHX0tQyMx+lFLyT3Dj/3I9eG156QkG4FwylL6CGZFXAKdfXbiWMvqB0aFCk6cn3Q+saEx1aXV2N519+Hg/d/yDuuOXOSJHB+gUvYMuqOeh8wliUtOkSbMSTyEqj0AwQEXmFbXnBgJLKzlnzTyaTOYkFCWlOzHtywdtOc30yj/PIvqOuk8U4NcLzuGQ5//Idj2yP81qPrv194MtQvX0ijEAX73gwbxJRCAFnCOiOx5XfujZyO4vde4Xbn1BaxiohkXQGqFICtj/mk0JAueW2rdz1cH8qG9K9hidVEt9t+g7LNy5D67K22LNqT3Sq7IREkcf4Siks27gUX36/EF+t+w+SKumukxbV+mpbby4H+JJrwJXauhNRwBPqwhBpS2NSC1eq7crFpSfc1nJsYYi6jZcn3tV1hSvnNuW48CS9Upr69JA8N3T0ewJeve89t25IwGuMBZyN5zWQInYPxEScMjk9p0a1kaNUOy5KKUydOhUXXjA09rVUALi/XTWOLC2Lm2Jswpshapkwlme/Ovk7Te+2cL1MQ9tsLZs5Ra1/sDzzQNm8pHk/jcudmatZ55a6dSlt/bRfX2+NlT6vlV/fn7zGHeN6E0jpMbHbZ/iYEJmP5RT5vHmuGsuFDO5Nz+/sia5F4Pw219c7072BvVEGBKKbS6qdjurqatxyyy24/vrrY7UFALZt4+STT8Znn30Wu0765GLEFGcIlZ4sz4tRpPvuJRuvvPIKli5dGiv2ySefpKCPkGZg2bJlWLcu9b4VxWWXXVbkbMjOjm3bePjhh2PF3nDDDUXOhpBdi6effhrV1dU5SaU3btyIgw8+GDNmzMChhx5axOyah1WrVuG0007L6zvLqqoqnHvuuTj//PNx9NFHR8aMGzcOK1aswKRJk7K2t3nzZkyePBkDBgxIWTZjxgyMHTsWU6dO9Sb42V506NABffr0wbBhw3DSSSflPOn2rsr06dOx5557IplMZozbunUrXnjhBZxzzjkF6XfFihWYO3culi5dCiklWrdujbZt22K33XZDly5dmkW4SXYMpJQYMWIEHnzwwayx119/PYYOHdoMWRFCCAGAUaNGYeHChbHjH3/8cfTs2bOIGTnMnz8fJ5wQPVl9On7605/itddeQ+vWrYuUFSGEEEIIIYQQQgghhERDsTYhhBBCCCGEEEIIIYQQQgghuyiNjY244IILsGXLlljxV155Zey2W5xU2w2MK9UOdhgt1YYQaJWogCWsLCuzY1BVUoXS1qVYtnEZGu1trnBQum5YV7KtAAFHjC0FXDGYI8lKKtuV7kkoZfviLeUuE47sD56ISe9m1+aUQa6txY1aqKVc+aIp14ZC4L0+FCjXJjs6sUS16WyG6cx/3uKmybVNuX1Qru2fa0oor13vvBSuoR/awxdcR1+o6bbviQZhSAF1Yyp11dOd4qHVktLCVX+4Ckf0+gmGnTcMq1evTqnSsGYevhl/Mjr1ewCVXX7m9+/J5AIWWV88HplQJrOvQKLqB2kSD1JfX49WrVpljKFUm2wvmizXziB5zHR90n0DOQi2C0U6qW8ELWoMksO2Dsq1M7SH0L3CrB+4T2hhtgpsP28sBzNWefcFlfazHk/6Y1MJAQUJIRSEAiQUIBQUpBMrLcA2M3TYsLUO87Z8j3m1c9GurBodKjugfUUHtC4tzC+Ab2ncghUbl2Pphm/w7YZvsHnbZm/9rfBkDcLf7p6uVviT32jBti53pNpaki09abaAI9IWhmxb/zQF25awHMm2O6Z32veX+xPvSDcnt32vLHh/FK5sNyDYFv76BMYpoXXViNB9N1LAGzr3vPMs4nTL9Tk1UtadhqjrUxzRthYpz5s3DycPOjlyso90XNumLU6tqMjaS8bl3jmYvU7U0FJElGe+0pkjvfTu8lyvlvnJtZEmMqJ/fQ1zxdjhmq9t2RzZTt9j+0KfDwLKn3AAgDlRjR7RpgwxdZ8R99eU62XaIaj3cByQ9DvLgxJsT5Stq6UTansP9Po8F46k2zif/RYjzmlvfSPO6VDtOMS5B48aNQpTpkzB1KlTY7UJADU1NXjuuecKJjxLy/Zw5pknbBEF2w0NDTjjjDNitXvQQQdh8ODBuSVDCMmLl19+OVZcVVUV7rrrriJnQ3Z2Ro8ejU2bNmWNa926dexJYAkh8XnggQew22674ZZbboldZ8uWLTjiiCMwderUnCddbkksWbIE++23HxobG3Oqd+655+Khhx5CdXV1rPhXX30Vbdu2xfr167PG3nPPPRgwYABWrlyJsWPHYsKECViwYAEaGhpyyrGQtGrVCj169MCvf/1rDBs2DG3atNluuezIdOzYEcOHD8e4ceOyxt53331Nes5saGjAJZdcggkTJmDt2rVZ48vKynDAAQfguuuu4zPXLs4999yDMWPGYNu2bRnjvvvuO3zwwQc79D2AEEJ2FObPn4+77747dvzIkSObZfKD2bNno3///qitrY1dp3///pg4cSIqKyuLmBkhhBBCCCGEEEIIIYREwymjCSGEEEIIIYQQQgghhBBCCNlFeeCBBzBz5sxYsaeeeioOOeSQWLHbR6odbDgQp6VXUVJtFS3VVjCW6ya8vxSEkGiVaLXTSLU1pVYp9m69N0pkCWxlI6mSsJUNWyVh2zaSti5LIqls2EpBKRu2sqHg/LTtJKAUbNv9DEdEbkMF/1YKyna2p/5bKdtxInoi8+D+CO9/T6Poyug8QmKoqHqE7EjEkiRnOqwzVI+S1YmQAC+cixbgeVJT73NqC947LdwzBKC+zC8sBPXrOn/75Y7A08jDfQnzBeGIu0MvEYrTdfv264tpM6ah99G9I9fZ3roey98chtp/3Q3YSUP66VlkQ+/DGz8oCU3dIc7nRKs9IvsPs3Tp0ozLKdUm25tiHoOZrk9m/1EvAL7FNY+XSPfHbL8JeWejuc/t9Pmq9DEhyXhYhhxeBU/sGlruCVdDn7Tw2Zc56/1t3j+04tkRQ0tDMO2LpA25tCuOtoSElO576fy3yjVbajG/dh7e+2Yq3vzqdXy8/EPMq52DJXVfo3bzamzcthHb7FQJSaPdiPptm1C7uRZL6r7GnNU1eO+bd/DKFy/ihQV/x3vfTsXidYuwNdkAKS1IaXn3QS9XIWHBcmXX7ku6+UN6n6WQThu6rvTXy0pZT6fMkhISTn29jSxzW0jL2XpCegptU1juvRd6O+v9LBE82s37uQXuwfcAACAASURBVPszLOL13vvjigyHXOp4J/Q503nWpOdU76Ew3eKmSbW/W/Edju59dFapjckFlVUYUVUVSC/dKyPuMCVO/WxlesSTvV/3uTrURjgiV9IJvxEqz1YStVRfqkxxtH7VbGvAdeu+T60rBPod1884LkPXK+8l3XPOvLvo81OPhJ2y8Dkt3XPaksEyoV+6jte+RKBFU6YvZEB8rXPV6+/V0mNfacTqdTTOZ0+qLfztoe+n5mdzFxRLqq1566238Itf/CJ2PABce+21OcUTH9u20bNnz9jxU6ZMKWI2hBCTbN8raG677TYkEokiZ0N2du65555YcVdddRWk5K+4EVIMbr75Zjz00EM5jZ23bduGfv364fXXXy9iZsXhxhtvRGlpKfbZZ5+cpNrV1dVYvnw5nn322dhSbc2sWbNixU2ZMgXt2rVDp06dcOutt6KmpqbZpdqWZaFbt264/PLLsWDBAmzatAkfffQRrrzySkq1m8gjjzwSK66mpib2xOdh3njjDey+++548sknY0m1AWDr1q2oqanBOeecg7322guvvfZaXn2THZ/S0lIMGTIkVuyYMWOKnA0hhBDbttG/f//YE64eeeSRGDt2bJGzAr755hsMHDgwJ6n2oEGDMGnSJEq1CSGEEEIIIYQQQggh2w3+LzdCCCGEEEIIIYQQQgghhBBCdkG+//573H777bFiLcvCY489Fit2+0m108S5kqa0Uu2IekGpti/etpUjiJbCQkVJRWzJ046GJS3s3aYLvl3/Deq3bfJkWkIoR/ql5bTKUd8pT/CloCAhhd5WcPVdNmwhIZUWpiUhhYQNuLHOT6UVbMqGgIQSzs4TyrEs6p68n3rnCf3ZyU/v37CkS9fThD8T0tIxj++0eOdFVANIe43V51bccjMfL8aT1rqGbeV06PsHhXteGyJVfY3236TkLrzrdliyp891X7hjbp9sjhAtZNXsuWdnvDb5Ndxywy14+H8ejqzz/awx2LLyM/zgZ2OQaNXBE8FGdyhCP8PlUXGmjjI9y5Ytw/777x+5jFJt0lKIdc2KImaVwD09PMFGhpyam0KNNYqWe/ZLjocvzRX+dTvwGYFru1cpVN/vOnSPEQLO8M9tXbmTN+h7jFBQyh0bQk/sIAFlQwoFCImkst3ru4SE7XYqoZSCFNJtF5BQ/iXX9hJy3kv3pyHOtYVAo92I2vrVWLVppTO5DJQz5lUKNmwIIZ0JZ2xnwhkFfV9ynyncz1JKZ8irVOS9yrvHeYJdXeq8k67Q1pxMQrr3QiksT3xtynU9SbYrzpZwBdyQrkTbjdPSchjvhYSQbhtSy3fN/p38tH5Xi4HN48PU7gYk9+ZxIvzxgn9IuBLekKA9IOGNeW40+Tk1U9sRz6l6AqBgXGpNIYCNGzeixyE9UF9fH7vPAeUVuLFt28ynbz5mak0o+bCwOltZWK6dQXfu7XNTzm32m+uuSb3WpG6K1LLMF8PApU0fws5lCXMbG3Dx2jXYGnGMDTl/CH74wz2deOWPeZUhmlbucaDc5L3j3ZtkKpRITITxRhglIjx+NTaYNwFO4BofEmGHx+TC2C7eI4FuQRjlMc7nlPF+jPXM8f4opcTEiRMxbtw4jBw5Mlad5cuXY8mSJejSpUtOfXk04XuwZiF8ouaQT+D7lwgGDx6MuXPnxmpr0KBB6NixY/zOCSFNol27drHirrrqKrRu3RrDhw8vckZkZ+XPf/4z6urqssZVVFTgpptuaoaMCNl1ufzyy9GuXTucf/75sb+zSyaTOOWUU/DMM8/gnHPOKXKGTWf9+vXo168fPvvss5zr7r333liwYAFatWqVV9/77rsvKisrsWnTpqyx69aty6uPptChQwccc8wxGDp0KH7+859zIoMikUgkMHjwYDz//PMZ42zbxn333YcbbrghdtuNjY349a9/jQkTJjQpx6VLl+Lkk0/GgQceiBdeeAGHHnpok9ojOx4PPfQQnnrqqaxx7777bvGTIYSQXZyLLroI3333XazYtm3bYtq0aUXOyBmrDho0CCtWrIhdp6qqChMnTuTkbIQQQgghhBBCCCGEkO0K/xWcEEIIIYQQQgghhBBCCCGEkF2QSy+9FBs2bMgaV1JSgunTp2OPPfbIGltMqXa6psISsyiptlkpX6m2q8KDEHKnlmprpJDYq83eKE9UIKmSsN1X0tY/beensmGr0Hvbea9gu2XKkQzCWa6U8iTltisb1HJCTz2oHBGiLoMK7p90+z1FrJkihMtwvBCyAxBbHJfu0M5QPd11LdP1zhPjRUgwfcOer9cUZrH+LILlWtLpyDx9FaepF9V9hnMLiD6zvMKbRUCgtKQEf7r7Tvz9H39H6zatI9d584qP8Z9nDse6+X+DSm4NrlCgxUzl6eOEtCL7NVm2bFlkOaXapKXRXMdkizv2XTvsDjNezOHeoALlaWdrcH6E7hGObF1LV/12vD6Cg3Pjeu2Lmf32hHEFFQCkK5PWLTrSaCH1BDGmONqVS7tiaSncn3DKLZgxlieelsJyXxIJ6f7U7QgL7twRzmepy4P1LGHBMtqwhEx56ToWLP+9kEa7bk4p7SWcMmnBkgmvX0u48dLIQ+o4Ldl2lpnbKLDN3G0pheVvX++ear43pN9SeIJdvf+9/end7/X7DOOQsIQ3w/GZro3tMflTuHogSvkljY2NOPSQHli7dm2WJHwOKy3F2OrqYONROQYdyPGIqhPqQ6UWpaSQm6dXZYzN54ktSqQdJrUsk/47ddQmALy9dTNOXb0aa207pc5hhx+G//fg/4N3DXOF94ExMfyrmxQCQhrXSOGcHPpcdM680EukeYXizOugf9IZ56ruP5yTV1cYdXV6xhVcaHG+X7slSrVNRowYgc2bN8eOHzp0aH4dtXSptol54ua4aaOus5999hlefPHFWPWFEHj00Udz65QQ0iQ6dOgQO3bEiBGYPn16EbMhOzO33HJLrLhLL72UkldCmoEhQ4Zg4sSJsKzs30FrbNvGkCFDMGbMmCJm1nRWrVqFTp065SXV7t+/P5YsWZK3VFvTu3fvJtUvJBUVFejduzfuu+8+1NXVYdWqVRg/fjxOOeUUXm+LzEMPPRTrefXpp5+O3WZtbS323XffJku1TRYsWIAePXrg+OOPx6pVqwrWLmn5VFVVoaSkJGtcLkJVQgghufPBBx/EmugAcP7tccqUKSgtLS1qTg0NDTjjjDMwb9682HUGDRqEuro6SrUJIYQQQgghhBBCCCHbHf5LOCGEEEIIIYQQQgghhBBCCCG7GI899hheeOGFWLF33XUXjjjiiKxxxZaVmcKyoHBLBOIC7bkibS1bVko50RFS7UAfSgUlYcqGUjaEkGhV0mrHkSQ2ESkkurTdB+VWGRpVEkn31WgnYduNjkQbyYBUWyEJ2xVje0JtZcO2bdi2cuuoSLm2ylGurfEPvaBcO90xmZNcO2wDLvSLkDyIEkNHkkmunaZ6lKxal6dr3xSnmvLUYP8huaqurwWcWthnRHoiQSAg7NTCT70iQWlgbqdgQDboSQ8lTj3tVLz/8fs4+JCD02xEYNX7o/DV34/Et6/8Apu+eQeN9asjejDXP93n0LaV2X+Z/bvvvkspa3FiYUJcmk2uneb61dz4AtLtn0uhSCfXzhQTdY/Qn9PKtV0rq7MNo9r17yISIaEz9P3Rlc8K57OE9OKkIY32ZNFaXG1ZQam1Flm7Qu2EJ7KWrrTakVprqXbCE14nAqJuyxBhW9KCtPx2fPG2/3LidD1DAG70r2MTrgzbl2ZLT7htxlpa7u3mY372pdrSXydXvq2l454827hfSyEAoe+izj7x9p2xrwKflPuAJoL7XMep0P5OGUtkMTW3BKm2LjPLoyJ0n0op/PSYvvhmyTdZkvDZO5HAi+0NEaaZf9h4bT7UivSLA1LsDPUD2z706B0WbJufdfV0/m8zMs3uLapcW2Qp0aWmB3pR4zacsGolRqQRonfu3BkvT3wZlZWVzrEs/LZ9wbaeDMA8Y/xyb5IZfU8xZdjetU8AKvUVmExGv4CADNvsW0uzjRGxe45GCLUBSCmMVTJH+Ma92N1oAZm2/rmdpdqa8vJyLFy4MFbs/Pnz8+sk1onXgkh33sepGrreXnXVVdmvwS69e/fGXnvtFb8zQkiTOfbYY2PH2raN448/HitXrixiRmRn5JlnnkFtbW3WuNLSUowePboZMiKEAMApp5yCqVOnxpKqapRS+O1vf4s77rijiJnlz8qVK9GpU6ecJs/RdOjQAW+88UZB8mjXrl1B2skHKSW6du2K3/72t5g3bx7q6+vx8ccf4+qrr0abNm22W167Iu3bt8ePfvSjrHFff/11rPZmzJiBLl26YOnSpU3MLJp33nkHP/jBD3DBBRegoaGhKH2QlsfIkSNjxc2aNavImRBCyK5JY2MjTj755Njfn953333o2bNnUXNSSmH48OGYOnVq7Dq9evXCc889x4lbCCGEEEIIIYQQQgghLQJ+U0kIIYQQQgghhBBCCCGEEELILsLq1atx/vnnY8SIEbHi+/TpgyuvvDJrXHPKytKLtqKl2rqSMqTMYal2sCFDsq2MGkKgIlHRIoSNzYkj194XJTLhCrWTcHXa/mdPsG0jqWwklRNju0LypLLdz0nH0WTItZN2/nJtU1pXNLl2SxRdEeISW66dSbCddlGUUDAkrdWGwVAuAbl2oK+QdFqYi0yFnysR9FL0JYRRf/z2XKGq+4pSaZvLhZBev/qlJYcCAt3274Z3338X550/JO12aqxfjc2rZmLZ6+fiP3/rgcVPH4Jlk87C6o9vxfovX8HWtZ9D2Y0pWzL6vYO0StP2p1m9enWwxZ1I4Et2TprzGI2+UhReut0cfTQrOabuS5DNyW+i7xFeUViqmjaXVLm2d8UXAs4lPixull6MlJZ7nXfuHZYn1fbl2o7Y1gqIqj3BtJZhwxBiCwlLGkJqV3hthdqw4JaZ9QyRt5ZVS0+KnQi8ApJtt23npxX47ORhpfTri8F12yGxtyHStoSEZYWl2nrbaPG3cJf5InMvxtv2rgQ4cF82RcG+HNg7eMwDKXA8GcdKhJDXfBiMc11pbql22EYbXd1dppz3c+bMyZKETzsp8c8OHZz/9BsS82Zz96o0ceHs4wi3lV6N0GpHSbXDgu3w+6gMmluuHV0eXbKosRGXrF2LAatWYXFjeIznUFlZifGvjkfnzp2hZfT6p3shgx67BsepwujJFG27Mmvv+iVT6oVf5tjXvK5419F0Im0Yy9xxMYzTzxFqG2Pv0PYK3Af0eapCzwctRKqt6datGxKJRNa4lStXYvr06QXrNw6qgH/y6Nx/5SjX1tfeefPmxapTUlKCCRMm5JwiISR/vvzyS/Tu3TunOps3b4717wSEmFx33XWx4i644IJY92NCSOHo27cv/vWvf6GsrCynejfeeCOuuuqqImWVH9dccw06deoUW0pokkgk8OGHHxbsGjRo0KCCtBOX9u3b4xe/+AXGjx+Pbdu2YdGiRXjkkUfQvXv3Zs2DpHLeeedljWlsbMz6nDllyhQcc8wxqK+vL1Rqkdi2jaeffhrV1dV45plnitoXaRmcffbZseL+9Kc/FTkTQgjZNTn99NNRV1cXK/bHP/5xs3wnc/PNN+c0DjjuuOPw9ttvo23btkXMihBCCCGEEEIIIYQQQuJDsTYhhBBCCCGEEEIIIYQQQgghuwAzZ85Ejx49cvoliNtvvx1SNvGfFJsgK0vXVD5SbQE40myVWs+rr5TnDdJ/2cqGAlCRqIAUu+Y/ryZkAvu0/REAIKmSSLpC7aRKIqm0YNsVaivbfWnhtiPHtpWCgg3bTkIpBdt2lgFNk2ubUK5NdkViS+UKJNdOKQ8JLj0BJkSwTAXrm38CqYlUyaD2DnoeQi9UQEj3FSHdliGRoCnNDvwx2gikAaBVZQUefeJRjB03JpZkJLm5FpuWTcP3NWPx3ZRLseQf/bDoiR9hyUs/w8p3f4/vZz+O+uUfIrm1DlEbX0BAWBVZ+6mtrQ1sB0JI87JDCrQzTbSgyfuekEGujWihskLomu5JXf2FvpDZlzTDiNPSV0c0C2PiBEBCQrgSa8ARQgtoMbSAJaxUuTakI6A23wdk1L6g2pKGyFoa0mtpyK1heRJsLdtOSL9dLcvWwm3nc8J5uX04cmtXfK3z0f1LQ7Tt5pcQfn6BeyAkElq0Db8dZz2DUm0nJ+HLwIVwt6G7LQ1RsBTm/VN492bp3ctD+88VbAvvPQL71DxeUkTsoTFAtuMzo1DLTy89TZJqRzyjRuSmoFBSUpIlEYdWQuCfe3REGaT/zItokXWmV1TW2eLDZcItVO4r6kE9k0hbXzUyXZJaolz7k4YG/GL1KryxZXPavsrLy/H8/z6HHocdCmE0ocex3qHnnQtwz6PUMbKfhUg5xqNk2tGC7eDamPp7X9ltntPSGx8H6unzWF+8DZm6d02OyFE/D5ifg7eJ7SvV1tx1112x4q699trAY0qsa0ke5C3DLlabwctbvCpKYd26dbFiJ0yYgD322CP3vAgheTF79mwceuihWLt2bc51Fy5cWISMyM7KhAkTsGLFiqxxiUQCDzzwQDNkRAgJc9hhh2HOnDmorKzMqd4DDzyAoUOHFimr3Dj++ONx//33513/scceQ7du3QqWz4UXXoj27dsXrL0wFRUV6NWrF+6++258//33WL16NSZOnIjTTjut6f+eTwrK1VdfHStu4MCBaZdNmzYNJ5xwApLJZKHSysqmTZtw/vnn46CDDsLixYubrV/S/Bx99NFo1apV1rjJkyc3QzaEELJrMWHCBEyaNClWbFlZGaZMmVLkjIC//OUvuP3222PH77fffnjttdfQunXrImZFCCGEEEIIIYQQQgghucF/NSeEEEIIIYQQQgghhBBCCCFkJ+eLL75A//79Y4kMNGeffTb69evXtI6bKNU2pT+xpNrhPg2pclghlF6qrVKk2uWJcljCyrIyOzfliXLs03YfV6zdiCSSjjzbE2w7n5O2IdeGK9uGFm07eyGptEi7MHJtc89Srk12RaLEeZGkMxhmEMJFifx0eUobej4DQ57ny0/TSKQj5IHeMiGMNoxILVk15IRN8euZbfhtBgXdFwy7EO9+8C4OPvjgnNtXdgO21s5B3efPY/VHN2Dpq7/E4qe64T/P9sDyf56LNZ+MxsbFk7Ct7itA2ZAl2X+Rfc2aNU7ulGoTQgpNDnJtFSjPPFgKTLzgflYqjVzbbU559VLvCdKQOZtiZle17UqzTVGsZYiiZYpcWworRWLtxAcl2Pq9lmxrgXbgsyHZ9gXZRhvCkVtLEZR1ayG3FMHYgJxbJHyZtrBgyURA3O3lF5G3XnfLMvqS0s3FkGoL4Uq3hSsvt4xtCUA40nJvnxnSclOxa+4dT6pt7GMzOt2xFp6cI+o4TDkulcou1c5EFuNz1POCMs6GlBhDJOzlJvyYktJ4Yu2x1bujvSvJUnCl1gi+ikEcSbcWbKtQpSg5t36vx1/pntIAlTamUHLtqEMhnVx7vW3jkrVrUZ/h2Dr44IPx0YyPcOLAE4NngjeTgB7LCqN/ZwDqnGtasi3ca5MW2rvXPeMV5XZO9/LrGONqIYHANdJ9ngiJwKU06hnCfPN8ThGBG9frHUGqDQBXXHFFLMn9jBkzitK/SaGF2lHtN1mwHZM4+6tVq1YYNGhQfvkQQnJm3bp1+MlPfoItW7bkVb9Lly4FzojszFx55ZWx4s4666xYUkdCSHHo1q0bvvzyS+y222451Xvqqafwy1/+skhZxeO8887DO++8k3f93/zmN7jwwgsLmJHDuHHjCtaWlBJdu3bFJZdcgjlz5qC+vh4zZszAtddem/M+I81LVVVVLMl6XV0d7rnnnpTyhQsX4sQTT8z8HVcRmT9/Pvbff38MGzYMjY2N2yUHUnzi/F+gurq6vCblIYQQEs3GjRtxzjnnxI5/6qmnij7ue/PNNzFixIjY8cceeyxmz56NiorsE8YTQgghhBBCCCGEEEJIc0KxNiGEEEIIIYQQQgghhBBCCCE7Ob/73e9QV1cXO760tBR33XVX0zptbqm2+TYsU1YKSqXWS5FquzYwZUi1EzKBEhlPdraz07ZsN+xR2dEVZdtIKhs2DJG29/LLlFKw7aRXxylz6kIF5dq2olybkKYQWzSX7ljOQaYaWRYh1/biVIQAXBjLEZJ4h0WrrvVaIVXiFynczuGFcJtuP+Ggww4/DDP+PQPP/+N59OjRI/3GiknjxuXYuGQy1sy8H8vfGoqvnu+FL5/cB42bvstad926dZRqE0LyI854poly7bSy5KxybWUIXJ04c7kpafV0zZ68VUK64lfpiWtdYaxwZLXO+1S5tifcRkhkLS0kXNm2J66GhJTuZ1gBebYnvZYh4bUWbXtibDfefXlib7Pci00E6kuzDS8vCVPY7eUDCUsmjPVxPkuvXLrr4K+j1KJxvU3d7aQFv0JoyTYcMW/g7u3ei1Pu6+ml2grB4yVFpB30VWeVbDeZHJ5Rnf6dUpEuJiTV9oqN59SysrJYqV28dg3mbWsoukg7Dply8ATbwg+KEmzrlxGWpqfiybV121FlYX37M/X1qLWTke2WlpbiqmuuwofTP8RBBx9ktOAf/15fpmDbO2cMybZx/UoVV+v2XBG3+4rSaQeWi+AyT6QNASHN888XagfP33hCbaeN4HXeK2uBUm0tuldKIZFIYMCAAVnrbNu2DXPnznUbQKyTUeX4p7lojhxKS0uzxtTX11PSRkgzcvnll6OhoSHv+vlMNkZ2TaZMmYKvv/46a5xlWRgzZkzxEyKEZOQHP/gBFi9ejI4dO+ZUb8KECejXrx9s2y5SZun58ssv8eyzz+ZVN5FI4LLLLsNf//rXwiblcvrpp+P3v/993vV33313nHLKKXj55Zexbds2LFq0CGPGjOF9eAfk8MMPjxV33XXX4ZprrvE+z507Fz169Mh7MhTLsgryDG3bNp588knsvvvueedCWjbXXXddrLj333+/yJkQQsiuw4ABA7B58+ZYsT/72c8wePDgouYza9Ys/OpXv0IyGf3vH2EOPPBAjB8/nlJtQgghhBBCCCGEEEJIi0RKWdj/bFwouh6wO350QPaZmbcXLTU3brf84HbLj5a+3QBuu3xpqblxu+UHt1t+cLvlB7dbfnC75UdL324Atx0hhBBCCCGEkJbBvHnzMHny5Jzq3Hzzzdhnn33y73R7SLVNYVlIqm3mEy3VVl68FjgrAFJIVCTKs6zMrsUPW++F8kQFkioJWyVdubYj007aNpJuWdJOwrZtJJGE7W1TX6yt3zsWbEeurYAUubapzdZ/U65NSHpykmvHtQt6i6Ll2iJoyfPaNkXaWhAYyFGlthMp6kuR8BmSP+PVlD9BiXaqJFD3bUkLvzz9l5j+6XS89sZruPyKy9GvXz+0q26XfsPlgL2tHnZjfda4XCbLIISQFJo4nkkn1zY/pVxHQxMvRMu1nZtIQMDsibP9vqWQbl1pamRdEbR/T5DSkcdKSIiAHNqUa/svLZjWUm1fSJ1wpdoWpHTE1glhQUqJhCe5Thii64Qn4vbl2glI43NCJByptbCQkI4kO+H2qculJ+1OIOGJuo0+AkJvtz8p3ZiEm6v05N+6fkJa/vprqbZbV2pxtrFd/H0gnO1rbGtpiM39/WooeYUh1fbe+4eEMAq0fDdFzGtUyDbOSTfW99rJVD1HqXZqmcgq1Q48s7jPJxXl8eQDW5XCGatr8e9t+ckww0LrdK90deK0GygPC7ZDcebPdM/8Zmmh5NpRpDssdPlWpfDkxg2RMb+74nf4ctGXGH33aEckkWF8G8jXGHeaAm5Tbu2HOgJsIaOl2+FrWUCcrf8Y9QMpGKlEjo0Nub05Po8cp0dc31uqVDuKe++9N1bc+PHjYx98hZJU5yrnbqoou1CS7datW8eKu+GGG5rUDyEkPpMmTWpS/RNPPLFAmZCdnUsvvTRW3Mknn4w2bdoUORtCSByqq6vxn//8B126dMmp3nvvvYeePXs2+2QpV1xxRc51qqurcfnll2PDhg14+OGHi5CVzwMPPIAHH3wQlZWVWWPLy8vxk5/8BKNHj8aaNWtQW1uLV199FaeffjqklEXNkxSXs88+O3bs/fff7z1HH3LIITmLrE899VRs3boVSik0NjbCtp3Jr7/44gscddRRuaYeYP369XjkkUea1AZpeaxduxY33XRTrNj6+uz/bkkIISQ748aNw8cffxwrtqqqqsnf42Rj7ty5GDRoEDZu3BgrvmPHjnj99dfRrl1h/m8MIYQQQgghhBBCCCGEFBpxy6MDvf/5us9/7Y7Oe/M/JhFCCCGEEEIIic/Re92EypJO2zsNQgghhBBCCCFp+NOf/oTrr78+dvzZZ5+Nv//97zn9sm5AYLa9pdrmck+mHKybKtU229VSZ6BVSStYwsqyQrsemxs3Y/aqWQDgCgu1WE+/dz9DGlI+YSyTkBAQbl1LSEfyBS0BgytMTJX16c8wZV3OG+ezIfsyigPxASlfBslX1GdjQUGIKxIjJB8yyiXDhA/FJsslERDxmbkoY8KDlPtH6Hodp9+4Oacl7WkeLdeO7FoprFi+ArNnz0ZNTQ1mz5qNmtk1WPTlotz2Q0y6du2KRYsWFbxdQopJMc6FnHMokOBye9y/myoVjdz+BRy36+aUefEPx2QYtyulHIer8gPTj9ud8bpf1xHF+FOy2I48BsqZ1AUKtu1MBqOUU6Yne3GmdwGSdtL7bCtlvHeWK7eO83L7UApQeoIYZ6Ie5eVp6+y8Zwu9LHi7Sz/LhTe6Ff5n/YwmXFk4FAyBuACEOS4PysSFO7aWsHzROERgvJ4yftcScrcP4dbxPofG6SlSbTd/cx30OnpSbT02N6XaIRlvnDF6+BgPnDNxTp+MQ4yohVFKeeNDMUETGQAAIABJREFUumdUp9B7Tv1xjx9j3rx5MRJ06FNWjqeqd4/qKkaW8YgaFooMy7PVB9znssA+zRAbu9V4+eQSH7W9nt20EdfXrUsp/9Ndf8Ifrv2DUdc/16PbjjoWkHKsiFB8Sjt57NSUW0iUqD7GM3JAqK10NZEaF5JyZ2wra+6Fv+em20dxvgfr/7P+eGvyW9n7KNCYo1DtAE0bv2StG2G/v/7663HXXXdlbfvQQw9FTU1N3rkRQuLR0NCAsrKyvOt369YNCxcuLGBGZGdl+vTpsQSeUkqsWLECe+yxRzNkRQiJS0NDAw4//HDMnz8/p3rdunXD7NmzUV7ePJMVl5aWYtu2bbHjBw8ejOeee66IGUVj2zZuuukmjB8/HkuWLMG2bdtgWRY6duyIAQMG4JJLLsFhhx3W7HmR5sG2bVRXVxd1otREIoHHHnsMF154Yca4r776CmeeeSY+/fTTvPrp3r17Tt9fkZbNxIkTcfbZZ8cWuD/zzDMYMmRIkbMihJCdm5UrV2KvvfaKPYZ9++230b9//6Lls2TJEuy///5oaIg3mWurVq0wbdo09OzZs2g5EUIIIYQQQgghhBBCSFO4ddxJFGsTQgghhBBCCGkaFGsTQgghhBBCSMvmF7/4BSZNmhQr9swzz8TTTz+d8y8+e1KiAgrLTN2SWZ5eLlVYqXaJLEF5onl+AXxHZOmGb/HN+iUQQsISAkJYrmTP/ekK/KyQbNuUawtPyufGGXJuIQAprICYz5P2eYLBkFzblfNFyrUVPFGYMOoBSDXFIVUaVSyBZjEkYYSYNEmuDeQsmcwk1w7nYwq2w8vi9hdnWTYynd9xzn3zWhI+p+vr6zF37lzMrpmNmlk1qJldgzmz52Djxo155wsAHTp0wKpVq5rUBiHNDcXaTeyzGGJtoMXJtaNaDi6Pkmv7UmvbG9Pbnsg6Ra5taxm2I8e2tRxbOcuSsL02bKVcIbcv1NZy7kD7xnu4E0p4+Zo6XRV6XnE3k1IwxOJ6fGvIqIUr09aiaifIFWELr9wUags99vbE24Z02xyPByTcelyPtFJtsx94nw2ptoC3LLAuwpCFRwh400m1dY2o997REnF8e+dMgY/xYKUYx7gxwYg39jHCH37oYVxz1TVZkvQpFQLXtmmDo0rLsF+iJKNUu9CYfcUVbYeXidCbdILtliTXPnfNanywdWugrGfPnpj+r+kQQmSfQMbY5xm/2wgdO+lyzPdeFj53nEfkeOPgdPe9lImrjDK3Yk7tRbZfYDKNR4444gj8+9//zli/c+fOWLp0aeY+Yu6jQkqzm0rsfZLD2dbQ0BD7+8WWME4kZGcnruw4isrKSixYsAB77bVXgbMiOyM9evTA7Nmzs8adcMIJmDx5cjNkRAjJFdu2ccwxx2D69Ok51dtzzz0xf/58tGlT3N9LzXWyiOHDh+Pxxx8vYkaEpOeJJ57ARRddVLT2v/jiC+y///6x46dNm4bzzz8fS5YsyakfKSU2bdrUbPJ8Ujz++Mc/YvTo0TnVyfU4I4QQkkr37t2xYMGCWLHFnhRm0aJFOP744/Htt9/GipdS4tVXX8XPf/7zouVECCGEEEIIIYQQQgghTeXWcSchsb2TIIQQQgghhBBCCCGEEEIIIYQUj1mzZsWKGzduHC666KL8xUVFkWpnEU/p8kxSbVdi5SntXBGfU67Vf76QTydQloj/S9m7Inu2/iFWbvoOW5JbACUhJQAhoWxASQkoBaEASMDRYSsAFqSwYSvtuLYcYZhwhIUSlrsvbEBJKGE7DXh2MRtCSNhQkF4brshMCE+grYSzH7XwSYsK9RsFBeHWE0L4ojNT8OvGpPtMyI5CWPaXkQjJfFj+GFwkUq7L3nkH/3rqtR3KR99vtIAwW67hczLdsqaSs+hPhT7r9wqobFWJI3sdiSOPPNJbZidtfP3115hdMxuzZs1CzewazK6ZnZPIoKGhIXYsIYRkJOrab5LhPpC+OeGNr4HQ/SJi3KWXB+8DulSFlgNCKCglIAVgq8D8KZAKsAFIIWHDdoWvElC2I39WErYEpFKwlYAUSQAWhLJhO4sBCCjbdu9NgFACCtIZx9oCtnBzEsqV3zrjSRs2pJJQrlzbFubzR4piOzj2FH47eu31tvJE1VqgrbXVemIaSEDAl2x7k9kYEm1EiLGNcuc9IGC5k+GItFJt/YIqkFQ7/LM5pdpZKIg43pvJSQXk6ZrLfncZWrdpjZEXjYw1ZmtQCnfU1Xmfy4RAlZDYvySBg0pKcFCiBAeWlGLvRMJ8kvLSy5V09cOXjnSXErPcO/2N64Ayy8NxGVuLuySaTPHhy953yWRKTK9evZzj0ZBKe8+XQPCaZjSWbpwZviaI4Idgfvn6h83velT0+sedYCrdxDI7slQbcPZrNrF22sltRPb2W5JIO0zwO7n02z7WdyPuSVRaWooDDzwwljBmzJgxuPTSS+OmSwjJg/322y+velVVVZg9ezal2iQWs2fPjiXVFkLgL3/5SzNkRAjJByklPv74YwwcOBBvvvlm7HrLli1D165dMW/ePOyxxx5Fy2/hwoWx4qSUeOKJJ3DhhRcWLRdCsjF8+HC8//77+Nvf/lbQdsvLyzF37lx07do1p3p9+/bF119/jWeeeQbDhg3Dtm3bYtWzbRuPPPIIrrkm/uRwpOUxd+5c3H333TnVKSkpoVSbEEKayK233hpbqt2hQwc8++yzRctlwYIF6N+/P1asWBG7zpgxYyjVJoQQQgghhBBCCCGE7BDI7Z0AIYQQQgghhBBCCCGEEEIIIaR4rFy5MmvM1KlTcfHFF7dAqXaMZjNJtd1GTImd9rwpZcirlCPFc/XaKLfKCypp3RkRENh3tx/BVknYsJG0k0gq2/ms3yMJ27aRVEnYSsG2nZ8KtvszCVvZsJXtbH9lG/tKebEKehkA+PtbufvNF/eGBIXGEaQl6+HjxZSpZzvgWrIEi5BM5HRt9z2oRgMZ2g4JMs3yyDaUWydKwOeK+TxhZwZEhj/ZyFQ3W31fWJqas7k8IBQMSQUty0LXrl3xy9N/idtuuw0TJ0zEV199hbVr1+Ldd9/FKaecknUdKNYmhBSUbEOcHO8DWqdtlqRIYsMyVkPEHG7drC+0xFk4y7UEWl9wHdG0cJdJ77MnjxbSEUYLLZ62YAkBKSUsd7klLEhpwRIJSATLLZlwfzrL9XspJCxY7ucSWDKBhHBeTqyFhLCQkM7nhNmO9MvN9wmRQInUbYTakyXOT1hGbmnyExaksFxRtvteWO42cNcNwi1zhdqZpNqurrlgUm1z3+Yg1faeBcLHZFypdtSYJ7C4iVJtkeEZNdTH+Recj5cnvAzLsrIkncpWpbDGTuLjrVvxxMaNuHLd9xi4eiV6r1yBm9d/j3nbtsGGI5xXMV926H24rrnKOgZpYqLKPde08peHf6Z/PEvdL9FLspMp3hzCtZap/836qKOP8oOMMaFf35dup4xrhR8jAmeHMR71L2sZssvhFZWDiOg3lEtKz8ZY1xzTB8bHxjp62yLifSa2h1QbAjhp0ElZ22lsbMSMGTOCbSP6ehSOaRFkufY5ISpjvtmWm9fDqVOnxkrrt7/9LZYtWxYrlhCSH+3bt4eMuKdlYujQoVizZg323XffImVFdjYuuuiiWHFHH300Ze2E7AC88cYbOOuss3KqU1tbi27duuU0iWSuxJ1QOplMUqpNWgRPP/10YPLVplJWVoYZM2bkLNU2Oe+887BlyxaMHDky9hjxySefzLs/0jIYNGhQ/MmYXfr06VOkbAghZNdg4cKFuO2222LFCiEwefLknL+/iUtNTQ2OPfbYnKTa//3f/40RI0YUJR9CCCGEEEIIIYQQQggpNBRrE0IIIYQQQgghhBBCCCGEELKTUl9fH0u+Wchf5owk5u/nZZJipUjLIiqafuXIeu5CpVypknI/eypnBUtIlMiSeAnv4lSX7442ZbshaftybVvLtZUN23bk2grKkWtDucuVL9R2BVS28kXZSjk6bXiyPE+D7cq2/f3lmtN9rVNYnB2Sa4dcjW65Cnz24iMO3BYjwyIkR+LIqgNEXWeziFWzloUu8mG5dljIl3PORr9NEW9HtmkKs9PkF16euvoi4+fddtsNffv2xemnn541n23btuW4BoQQkoUmyLWdxVEB8eTakYLlQMtx5NpmuS/XFilybWFItbVs2zJk25Yv05bSk2JbrojaEV9rgbYjqvbE1/ol/DqOUNuRYUtXep1wJdklssSTZeuXWebVcctMYXbCFXAnLL9vZ5lMEX7r9fE+hwXjkCHRtiMa97YPglJtLTOXxvYOSLVFqlQ7fA8uhFQ78jjMRaqdcXF+Um1z4p/AhD4hqbYK/QGAk35+Em665cYsicdnvW3jfzfV4/TaVThwxTI8vGE9Pm3YigZvQqn0L0SUhWXb6STb6T6HywLibBXsV/+MI9cOHTYFlWvDbbutSP1v1nXr6oJBbmMpE64gKNgOTMDiVc8st04Zx+bj1c7QXpyxcjqhtl4W2LE7qFQbAE488cRY7T35lC8TiyOgThuT7gQsJnofxeg3W/5Z1w1Ax44dUVlZGSu1Hj16oL6+PlYsISQ/OnXqlFP8lClTsGXLliJlQ3Y2Fi9ejE8++SRWLMWchOw4vPDCCxg5cmROddavX48DDzwQ8+fPL0pOw4YNyxpTXl5elL4JyZcPPvgAnTt3bnI75eXl+Pe//41DDz20yW1JKTF27FiMGTOmyW2Rls8rr7yCb7/9Nqc6ZWVlGDduXJEyIoSQnR/bttG/f3/Ytp09GMBVV12Fww47rCi5fPrppzjuuOOwevXq2HUGDx6MO++8syj5EEIIIYQQQgghhBBCSDGgWJsQQgghhBBCCCGEEEIIIYSQnZRFixZljUkkEqioqCheEjlKy6KqREnLAKRKy9zPafvQEjFDchbQACmFMou/bJ0L+7b9EWwkXal2EkmVRFLLteHKtVXSlWXbUHCE2s57eHJtONFI2rYjpIPt7RtbOeo2W2mRtt5/cPe3K9d2pdthuXYqGY4XerPJTk7Ocu2waC2LXDtKHp0iUjXlg4as08zRqxeKyVe2HZdwPwHZd1iKGF7HKKGgrhexXdIRR66QTCZzWi9CCIl1/WwWuXZokTFZgdlGVrk2wnJtV6Udkms7AmgrINd2Yh1htIQh3oblCbW9P8KRZ1vSgiUTznJXjm0JCyWu0DohrWCcDAqvE9JCQliOCNsQX+t2LBF87/TlSLoTbrsJS8u7Hbm2BcvNxfksYRnybVeoLROwLCc3T7LtvreEhIAFKWVQmu1KtgGRItXW2zcg1Tb2hynwhSHVNo+DHVeq7a9HuudTXcHLUTnHfNTETypgk3YGDA89+HCW5PNnzMYNOG9NLY5cuQIXr63FC5s2Yktg0iL9Si/SjRJvhyXbUYLtjO0YBu0ouXdLkGt/lWxMKVu7dm30GNcYM3qLIiaPyUQmyXU6QXa2P7n0EYgLTS6Tab3CO2GHkGqHROClpaVo06ZN1jZf+7/XnLYzHD2xJuWKEqFnwJyMLN9X2r6z0JR1jSssX7NmDfr16xcrlhCSH3fccUdO8UuWLEGXLl1QW1tbpIzIzsTw4cOzT2YBoGfPnth///2bISNCSKEYO3Ysrr/++pzqbN68GYcffjhmzJhR0FwuvfTSWBNKx53chZDmIpFIYM6cOU2Sa1dUVKCmpgbdu3cvYGbAo48+GivuhhtuKGi/pHl55ZVXcorXEvdu3boVKSNCCNl5aWhowB//+EdYloWlS5fGqrPvvvvivvvuK0o+H330Efr374/vv/8+dp2+ffviqaeegpTU0BBCCCGEEEIIIYQQQnYc+I0mIYQQQgghhBBCCCGEEEIIITspo0ePzhqz1157FVVSmglTvpMugxRBjynVNn7Ck2wbMVoIpvzlgXYNsZCC8iR5JD5tStugbVk72MpGUiVh20n3vS/QduTZjmQ7qWwo5cizbWXDdoXbjpDNsXXZsKGUu/+U7QneAC3PBpSyAQC23ofe8WAkp4xjQBep4JuU4yhkbosWytG+TXZs8pJTm5bDPMSqKWVR8umInLyyoPExVReYh3TbFHgH5NjhvtK0HSkjDAsF09TLxJ577pk1d6UUGhtTJY8kPoUQE7aU145CpLg+5iteB9lf+QpJU64V2foqwnYoFNtfrh36lJdcG97+9OzNCMq1hTCF2XCk0u4Lwo0VFqRw5NqOFNuRZjufnfdaUO3Xd+TVEtKRWQtXXm2IsRPSl2Fb0kJCuDJtLcs25NsJmUCJVYISq8QXclsJow0t2HbadvpP+LJtaUq6ffm35Qq9tUzbyddZT1MrbgUk4sLZJhDe9nS2g/ty98H2lGqno/hS7TQx5rNnpudTo27w+cR9JoXCyy++gjW1a7KsgEPX/brGiotii1L4YOtW3La+DqfVrsKHW7ciqNQ2xdapf4DgUCn8OUqwHZZtpyzXjnEVXXd7y7W7JUpSysrLnQm50o4F9Xg1JKLONr4Mk/FelIV862aaXMZcHng2CJ3D4Ulo4lDo76WyjpPSdNerV6+sbS9fvhxr1kafr+nE9HHIOOaDijXWyTYmacoYMtO6ZVrne++9N3Yfn3zyCZ577rmccyOExOPCCy/EUUcdlVOddevW4YgjjoBt20XKiuwMrFixAu+9916s2Mcff7zI2RBCisEdd9yR07gOcISCffr0wVtvvdXk/qdPn4799tsPY8eOjRXfoUOHJvdJSKGprq7GkiVLcO655+b8DNy2bVvMmTOn4JNTrF27FjU1NVnjWrVqhXPOOaegfZPm5V//+lfs2Pbt2xdF4k4IITs769atw5QpU9ChQ4dY/19TY1kW3nnnnaLkNHPmTAwYMADr16+PXadXr16YOHEiysrKipITIYQQQgghhBBCCCGEFAv+VjghhBBCCCGEEEIIIYQQQgghOylxfhHysMMOK14CGTw96aTacdQ+YQmyAKBMaVlYqOzGaVmz24ghDnP+LksU5pdC1q9fj5qaGixcuBDLli3Dhg0bAACVlZXo3Lkzunfvjp49e6KioqIg/YVpaGjAjBkz8Nlnn+Hrr7/GunXrYNs2Kioq0LlzZxxwwAE4+uijY8lb47BPm30wc/NqSGU5Uzur6F8GtoSCUoBt7DchAKUEbCQhYMEWClI5em0FR3wolIKtAClsQEhAuT+hICC8faolfgqAUMpp3EW5sYDruAt6Gt3jQzm/yBxK36ybqYyQHQ0hRP5SXlOKHbnYPd8C1/rUsoApMSTX1rmlEwyooKnSbzKuNDZd7jEEhxGFKe1HisJjXDd++MMfZo0BgJUrVxbsOk5IS6dgss3munW38CFC1ut/2FCb0gAyDtrN8ZlZqrQUO9yE/iD83HQbXq7ugD8wuhOAcMedSihAOTJoBQVbKQghoWBDGPJXqQBAQgkbUgBKOfFK2bAhAGFDQoZGmQDgTAijhJYlC9hKAUI6E8G4PyGkUw4FKeA8cwjjicNdz2z3Xy2tFcK8d/gya0d87ZdLLcEVhvgahghbSEgnMiDNFZCQAo6IHEa5kF6bTi6htmNItcNW16ZKtdNts+aRakeMYcL70njvP3P6gSlCWuV/Vgq4cdSNWVbA4eBDD8YH//oAa9asQd26Oqxbtw5Lv/kWny/4ArM+m4VZ/56F5cuWx2rrm8ZGXLx2DfZKJDCwrBzHlVfgoNISWAhuruAwJzi2i9qserea57kILUsXGx5imuXRlya/NFw/26UsqiUzV833djIldo899vDep1zzIsa3UeNafW3TZbmOywv9PBqY0CZcZn5Od3BE5LS9npmbMvHIyEtG4u23384a99BDD+GWW24J9puPUFuZ51QE4e8n8l63iLMn1Fba8VboZAp8B4Ps5fvuuy/6HdcP777zbqxML774Ypx55plIJPgrDoQUg6lTp+Lggw/G4sWLY9dZsmQJbrvttpTrHiGaiy66KNY9qnv37jj88MObISNCSDG45pprUF1djeHDh8celzY2NmLgwIH43//9X/zqV7/Kq99rr702Z6n3TTfdlFdfhBSbRCKBZ599Fpdffjl++ctfYsWKFRnjy8vL8fvf/x533nknpJQFz2fUqFGxzuczzjij4H2T5uWrr76KFTd27FiMHDmyyNkQQsiOz/r16/Hyyy/jn//8Jz799NPY19koRo8ejS5duhQwO4dVq1bhtNNOw6ZNm2LX6dOnD1577TW0adOm4PkQQgghhBBCCCGEEEJIsRG3PDrQ+9fPff5rd3Tem192EkIIIYQQQgiJz9F73YTKkk7bOw1CCCGEEEIIISGUUrF+wfK2227DjTfGk3il7StKHqSASZMm4a9P/xXDhg7DiSeeCMuyIuuk87NGicsAX0Dl/aKn9zlYNyjRDovOlCu9A5SyISDQuiy/fytNJpP46KOP8H//93946623MGvWrKy/hFpeXo6TTjoJl112GY477riCCCM///xz3H///fjHP/6B9evXZ43v2bMnRowYgd/85jcoLS1tUt8fL/sQmxo3QgoLUkhYQqZ5bwXLpQUJCSklLFiOwE9ICDjLhRSQkG4ZIIWnBHSlgM4x7skEPVGfFm37Ar+AqM8zswXFfgGZWBZJWLqyXCiYKJSQJtAU8VzQjJqm/YgAT5KaGhy7jWKTIg5MCQh9bqJQ2yTO/fvjjz9G7969c2p3V6FJx/QODO8pJFdinSuZDqt8rv+GXDulifB432jDl2v7tbzRvnLfG7PsKOVM0wIAtrLdNmwvzlYKCjaUcj67Twfue/c5QdmwvZ5s2AqAsv1YLz//uSJl8h5vPVI/e6ttSlWNsajjsPbHqEHltHDGu8ZY2Bzx6rGzKdR2BNyGRNsYT+v6vjgbzhgcIrWPmFLt4Nh7x5Fqi0CZiIzJJNXWz57h9p397zapjxP388xPZqLv0X2zrISzvlPen4If9zw8JPIOrugXn3+B5595Ac/97TnU1tZmbdfkv0oS+GOb3dDTeD4Mb96ozR3cf8HY8Od0bYYe0VLqp5drB1uMknPnQjj+2FXf4avGxkDZvffei6uuviqlbsrej5BQRx3PgcnDosoLSOR4IYNMG4gYy0ZcyFMk3Dls+UKOYbJusyxd2Ukb5eXlaAzt8zBVVVWoW1/n95vL80pUjqa4ujnGshEi9eDiNMdJRHGc70rWr1+PLl26oK6uLiU2iiFDhuCZZ56JFUsIyR3btnHcccdh2rRpseu0atUqJxET2XVYu3YtOnToANu2s8a+99576Ns3+7iXENKyeemll3DWWWfFOu81Qgg89thjGD58eE59ffvtt9h7771zqtOhQwesWrUqpzqEbC8+//xz3HPPPZg/fz42b96MxsZGtG/fHn379sXgwYPRvXv3ovbftm3brP+nQAiBFStWoGPHjkXNZXvQ0NCAb7/9FuXl5Tv1RLaTJ0/GiSeemDXuySefxIUXXtgMGRFCyI7Nfffdhz/84Q8Faeuwww7DZ599VpC2TBobGzFgwAC88847sescf/zxePXVV1FZWVnwfAghhBBCCCGEEEIIIaTY3DruJIq1CSGEEEIIIYQ0DYq1CSGEEEIIIaRl8sknn6BXr15Z46ZNm4af/vSnTeorLBBSSuHu0Xfj+uuv94RAe++9N4YPH45hw4ah0w/850hTf6UCSrBou09YsheQarumrRRxmSst06I8U3inRXjlVhnKEuU5rfeSJUvw5z//Gc8++yxWrFiRU12TgQMH4oknnsj7Fza3bNmCG264Af/zP/+DZDKZc/399tsPTz31FPr06ZNX/wCwdMO3mFc7F5Z0pNm+RFtCQrrlhlxbWrDgxEkpIWHBkq6AGwLSFf5JaXnSbC39c7TarhRQGAJB/bc0NNrCPMJS5drKkGkHRH9ARtlfprJcoASVtCTyFrilmx3BbDvdNT29STsjgVwLdRplEQoGiJBqp6uT63VCCAHLsrKKSV588UX86le/yqntnY2CSgfj7qYW7uzmfYXkQ1MlpPle/yNvHzHl2rp+fnJtQ6JtxCilywyhtvtZCf0s4dZXplDb7cN7zgg+q/hPHQjkl5nw5C/u/cSYFEZ4cY4225NeuzHuaBqmUBtutCfY9tqRxsQ1nnY7L6m2OdmNtw7w74c7jlTbL4k94ZOWZYfaCZ4H+rjy2+jXpx8+/eTTLCviyMEWfvNFikg7pR/3R0NDAz7+cDref3ca3ps6DbP+nX0CKM0lVa0xvKoKJYHnqeBP/T7s2jWPTr0snSA7SroNFE6ujYzx6THjf756JeZs2xZYfuutt+LGG2+MvMalm3jMbDyjXDtmYnHis04UY8ZFdhdpUTaSiCnizqPvfCjU/ezHP/4xZs2albkpIbBq9Sq0q24XP8Es33PFaiHP8W/255to0XZKvSbItRcvXoyDDjoIDQ0NWbJ1+p07d27RJXKE7OpccMEFePrpp2PHv//++036/pjsnJx55pl48cUXs8Z17doVixYtaoaMCCHNwZQpUzBw4MCsE9KEuffee3HNNdfEjj/mmGPw0Ucf5dTHc889h8GDB+dUh5BdkYkTJ+K0007LGte9e3fMmzevGTJqHl577TU8+OCD+PDDD1FfX++VW5aFdu3aoUuXLujRowf69OmDQYMG7fBCcdu2UVlZiS1btmSN3bBhA6qqqpohK0II2bGprq7G999/3+R2ysrKsHz5clRXVxcgqyBXXHEFHnroodjxgwYNwksvvYSKioqC50IIIYQQQgghhBBCCCHNwa3jTnJ/p4IQQgghhBBCCCGEEEIIIYQQslMxderUWHGFlmF88sknsKSFUaNGBYQ/33zzDW666SbsvffeOOOMMzD5zclQhjQ0rVzVWej80O2FHGqmny7QjnAWKqPcFPAp412JVZrzut5+++249957myTVBoA33ngDPXv2zCpuiqK2thb9+vXD/fffn5dUGwAWLVqEfv364S9/+Ute9QGsiqq+AAAgAElEQVTgB1WdIYWEbSdhKxu2bSOpkv5nZcNWSUdUqGwo24YN572zA21XZmhDKwsdOaIrOATcfWmqCpUnS/dLVUiuHpK+mxq6VAOcWx48zqLqZiojZEfFlHHmRNA9Gd12SGyfrTzFtBheLKLkn3m8EF0/MpewFdK95Oi66dY7F3Q7iUQia+zKlStzantno9ml2r47t3nI0zGpvHslIfHJeu2P54BOsyj99THy9mFcY9MKmb0yczKV8PXYeS/d5dK7xhsTtQjhTvAivdakkBDeRC9OvJDSmzjGmQRGwhLSbSti8hhhISEs/7M7wYzlvrfcWMtb5k5KI0Mx7rJwnM5B/7Egnclo3DwtZ8oaNy8BSzq5Cl1DCAhhGXdApx68e6NEvlLt8A18R5JqB8v89chFqh3VdmBCKO/5xY9Zvnw5Zn46M8uKAFJKfDLnX157Ugh3kiL3WBPOnhfKmbDKVjYSJQn8tF8fjLplFN6Y9gY+/3YBho0cis57/iBrf2M3bsAZtasxs6EB5ho6T27Oy7w1htTh3jMaQnXDt9OoGCD8jB/sRyDdrg0rx6P7iYMZH6WJmztvbo4tkmJTyEkizjvvvFj93XzTzdkTc4KNDpzri3K/rnDSDj5smMuUCp07QsR/pW0zSv7uLFTOA05gPSMnNQo1kXrWp15ju3btijfffDPmJlM49dRTY8USQvLnr3/9K+68887Y3wUNGDCgyBmRHY2NGzfilVdeiRWbi9CLENLy6d+/Pz766COUlub2b6t/+MMfMGrUqKxxjY2NeOmll3KWavft25dSbUJicsstt8SKu+mmm4qbSJGxbRtPPfUUjjrqKJSVleHkk0/GW2+9FZBqA0AymURtbS1mzpyJJ598EkOHDkWnTp1QUlKCTp064fTTT8fnn3++ndYif+6+++5YUu2qqipKtQkhJCZ1dXUFaeeJJ54oilT7448/zukZ/LTTTsMrr7xCqTYhhBBCCCGEEEIIIWSHh2JtQgghhBBCCCGEEEIIIYQQQnZCJk6cmDXm9NNPz0+imoFHxz6acXkymcSE8RNw0kknYf/9/wujR9+NlStXBWJSBGdhwbEr9dEys3CMKS9TOs6QLZs6I6WAhEg4MrntyMqVKzFgwAAsWbIkdp3169fjZz/7GWbMmBG5/IADDsDFF1+M2267DXfeeSeuuOIK9OnTJ3KfJ5NJDB8+HM8//3xe+VvCwh6tOiKpbCTtJGwkHbm2o892JNtKIWlKtm3bk77ZUK6czZdnQ38GPOG2Uk48oPerL8/2JWzu/lZmTPi4MkTr5vEUhm5SsguSt1w7xvmSSbAqIFLbCcus4+SQyyt7wunbR/ptlVYYnqkro604QpLvvvsup/ZJE9ge94KgezH36hRskxzZnnLtkGfZby+dXDulFVOubcY4YlFhxDhiZ0cdLT2BNDxpNYSAlI5wW7hiaqmjhRZT69pakh0Sb5sibi2/Nuo6EuyEJ+W2ZAKW8VmKhLfccqXdTl3LF2mbfUknQ8tVagsh3fxThdrSXSY9MbiOFY4s3BNvS3e7BAXm2aTaAUn2DiTV1pdaFUowtlTbe54I1gs+l+oJn+A/myiFK3/3+7TrKqXEQQcdhOHDh+PlV17Gnh1+iLZlu6FdeTu0LdvNeZW2Rduy3bCbW15dsTvaV3TA7hXtsVt5O1SVtkZ5ogIJmcBu7XbDn+7/Ez6q+QjX3nAtqnfPLGz4urERw9bUYtjaWszbtg1vbN6CxzduxB/WfY/r132PxzZswJubt6DOttNIs81JkFKHYFFS7kC5uc1D8bnItdN4gLOi4zdH7B/Lsty2U8d8kePA0JgyakKXdBPBpCSlUttIN4FMupXO2EemdTA3pnGNDteNS6G+jyqkVBsARowYESu3F154IWteQVG1iB6jCfN8UWHPtt9Wrq/QH79NYRxKwXyE01ko79wE2+HPZtmxxx6LYcOHZdxumkWLFuGEE06IFUsIyZ9Ro0bh73//e6zYzZs3o0uXLli7dq1XtmrVKkyaNAnr168vVoqkBfO73/0u1mSfP/zhDzFo0KBmyIgQ0pz85Cc/QU1NTc4CvrvuugsjR45MKZ87dy5+85vfoEuXLigrK8Ovf/3rnNrt2LEj3nvvvZzqELKrsnbtWtTU1GSNq6ysxFlnndUMGRWWLVu24P7770ePHj1QWlqKoUOHYvr06WhoaMi5rcbGRqxcuRLjx4/HgQceiJ49e2LmzOyT5LUUnn322VhxhxxySJEzIYSQnYOFCxfCtu0mt3PaaadhyJAhBcgoyMyZM3P6TvXss8/GP/7xD5SVlRU8F0IIIYQQQgghhBBCCGluEts7AUIIIYQQQgghhBBCCCGEEEJIYVm5ciWmT5+eNe74448veN9fff1V7Nj//Oc/GDVqFG6++WaceuqpGDFiBPod1w9CpgqMPIGPNmh5MjMd4At7UiRbRp2g5Mx5lVjZBaa50KZNG/Tr1w+9e/dG165d0bp1a2zZsgWLFy/G1KlT8eabb0b+os3q1atx/vnn4913340lcRoxYkTkL7326NEDjzzyCI455pjIdr766itcffXVGD9+fMqy4cOHo1evXujatWvMtfXpXNUZSzd863ywAUgBoQDblXLZSDq7Qgi3zHbEhkK4+9eGEoByZVO2UJAKULAhhAwI1JSyASFhatUcOaPyxH4BeVZIvK5lX1rWppSCEMJbpo83TwDotuHL8XwJWIoIPgdyFe8S0lx4x3cRxLze+Rdx7gh9PcjUbdRpk0uauZx2Ee1muj7ne06H2ywvL8fGjRsz1qmtrc2rr52Bgh6XTRSzFp2waD5clq26eT8jJAveNTgdkQZsswGkl7i647R05ZGiXEOurZQ/RkvNU4/+vJEchJTG5DpBVTLc8aZwm5DCcsebArAVFGxHyK1sKCEDUlBbZyy0SNmGUn7/3lOGEO64V+fgPqO4yZiTu6RsE32+GokLb+toYa4pufbeeZ+lGaHl4p5AV5dLr21fkq0l2H77Wj6+M0u1/bI8pNr6mIoh1dZPrLqsvr4eb7z+ZiC31q1b4+STT8Ypp5yCE044Ae3bt8+ystFouXuJLPFXQyk02FtRZpXj6j9ehcuuvgzTpr6Hx8c8gfemRMvHbACfbm3A4K2r0/ZVJgR+V9UaQ6qqYE5XZW5bLdI3b2UCKYeFn6suD8m1EaoXXd8v1e+858g0/aWjQSl83diYUt77yN6Bz1HXOO+5UngFwRSNOL84enycFzGqBZ5347Shv5ZpolA7XRv5UGipNgC0atUKhx56aFbJ2Nq1azFj+gwc2fvI1Jz8S6ZbZnQmQnkro1428hgPBvIKN+dc4L0rl77v+oJtI05FjC0jtq/5nUtU2bhHx+GlF19CXV1d1pzffvttPPzww7j88stjrSMhJD8GDx6MIUOGxBJDffPNN9h9990jl5WVlaFjx44YNWoURowYUeg0SQujoaEhtqjxvvvuK3I2hJDtxQEHHIAvvvgCBx98cE6TLIwbNw7r1q3zJqt5/fXXccopp+QtKayqqsKkSZPyqkvIrsgf//jHWM+gZ555ZjNkUzjGjPn/7J13gBNl/v/fM8ku21h2qbuUpR6gIoKHUhRBUaTZEFGB4zwpomc5FRX9eSeKXe708FQ4xQaCugqCAopUv3qACoKIYKEISO+whd3NzO+Pac9MJskkm2yB9yuOJM88z+f5zCRTs3k9L+P555/H5s2bEzbw6Jo1a9CpUyecccYZeOWVV9CjR4+E9BMvfvrpJ0/1/vWvfyU4E0IIOTV4//33yx3jqquucv17vfKyfv169O7dGwUFBZ7bTJ8+3RxIlBBCCCGEEEIIIYQQQqo70vjJfcxvCZu1qYOGeZmVmQ8hhBBCCCGEkGpGtyb/QHpSTmWnQQghhBBCCCFEYPr06fjTn/4Usd6OHTvQuHHjcvdnqHaKi4tRO7s2iouLY47VslVL3DL6Fgy/aTjq1qlrF5hBlNI5xNqwxNp6A13ArNrmKkYcVTEFzbVSsmKSoY4cORJTp04FAMiyjIEDB+Lmm29Gr169kJwcWta9adMm3HzzzVixYoXr/Dlz5uDKK68M2/eSJUvQq1evoPLevXvjo48+Qmpqatj2qqrinnvuwQsvvBA0b/DgwXjvvffCtg8Vc+HWBQggABk+yLImc/NJPnOSJRk+WX8t+yDDB5+slclCHRkyJEmCT/JBkiTIkg+SBK1cFwPKkgxAEwdqokBN4yabgsFgMSAkS/gl/t/AkEWZMkCHWNtWN4bPjBNZkiNXIqSSSdSPz4HIYvqwfSfaE+zoOpL8L15SbQBo2rQptm/fHrbdddddF5cfblZH4vaZrOpSbTdCSDk9NaVcm3gkEZJSa5b7TKfoWLXPtElIg8XGYgzVJi81VNeqolrzYV0LwPZchaIqZh/mlYXwXFUV6zrDbKOaPZl9ihJlCNcwYr7iwEGwzxTl2tpTUVStRTKE13a5tnUOaz4kq55YZtXTNdyGaPu0lGqHrhNWqu3pmlQ154tSbRXAWa3Owo4dOyBJEi655BKMHDkSV199NVJSUiIsZHwoLitGYVkBisuKsXf3Xoz724NYOH9hzPHuqJmJURkZACyZNWB/y+zXYu717PX1fyV7mVg3tCxbcnlmr1+kqvjn8WNYUFSIPYEAGvh86FEjBX1SU9EhKRmX7t+LfYFAUOQtW7agWbNmQeVe9nGOGWGxbQ/xOIy77WdC4SLVDtWmWkq1IzSdOXMmhg4dGjEHv9+P4hLrHpgoUzfvXQmJOD8LrssQdCBMAC59WO+LGiRRdwq2g9vAdWN0fjaM1x999BEGDhzoLVVJwsyZM3H99dd7qk8IiY3XXnsNo0aNilu8rl274osvvoDf749bTFK1uPPOO/Hiiy9GrFe/fn3s3bu3AjIihFQmBw4cwBlnnBH1YJC9e/fGggULkJOTg/37Qw/oFI5evXrhk08+qbBraUJOBTIzM3H8+PGwdSRJwp49e1C/fv0Kyip2fv75Z/To0QN79uyp8L6bN2+Of//737jiiisqvG8veLkH07p1a88CbkIIOd0oKSnBjz/+iD179qBZs2Y444wzYo7Vrl07PP7447jqqqvimKHGpk2b0KNHD+zbt89zm8LCwoh/W0gIIYQQQgghhBBCCCHVhUen9AV/pUsIIYQQQgghhBBCCCGEEELIKcbChZFlWM2bN4+LVFtk1cpVwVJtSUbjfjOR+YdBkHw1IsbY/Otm3H///chrnIdhQ4dh+fLlUBRdcGeI6cIIzMyfBjpMXaqq2uTc2nwVfjmp3ILkAQMGYMOGDcjPz0ffvn3DSrUBoG3btliyZAkuvPBC1/kvv/xyxD6fe+65oLK6deti5syZnn74IkkSJk6ciPPPPz9o3ocffhjVj23EmHXS6kFRFChqQJMU6utdUbUyBQoUVYWiiwu1ZyoURdXrKoYCHQC0uXq55nYShYXW+yloEi1hnSC00hKEWT84effnthiOZomUDRNSlSi3+C5M80j7X00GGqKO5TCNP4JILmwOEASjcSRDl1KG49ChQ3HtszogHsvjEzDCVBURcxPNol6a8rhFPBJxvx/poxTDfl8sD/Jy6vJP58AnzjxF+bM4hIoplxbU05IkQ5YMabRs7stlSTYHbJGMIV3017IxX9YHgtGPDz5Jhiz59IFgZDO2LMv6PG2gGS2e9TAHnzEe4mA0Wg0zrhZD1geXkSDL2iA2kh5fyNYcpEaWZL2OBMAYuEbWJNz6IDUSjOUQpdoyzKPbKSTVtgmvhVBBklsXqbYqXFtYxyJDtm61U/RrG31hwkq113y7Bvv27cNf/vIX/PDDD1i0aBFuuOGGChWBpfhTUDulDhqk5aB5Xgu8/t5UvPHe6zHHe/H4MUw4egQ7A2VQASgIPqyqUBGAij2BAN4vLMBDRw/j/cIC/FpWioBZx8IS4FsF9njhHMSqyzPrvS9UVQw+sB+vnjiOnYEAygD8HghgRmEBhh88gPZ7drlKtdu3b+8q1dZiu58XhjxfjHAsF89F7bL8KCa4t3XNQ5yMFada+9FQyxwNVUKqHSk2VAy+frCn7bGsrAx1suvgiQmPo6TkpL7fhHVPQt9hOvdB4n4l6HMQ0sMe+8MlWHCRatx/gXFA0Pdj1r02Y+AJ8/5KBPl7qH3s1Vdf7Xo/ynW5VRVDhgzB0qVLPdUnhMTGyJEjkZ6eHrd4K1asQL9+/eIWj1QtysrK8Oqrr3qq+/jjjyc4G0JIVaBu3brYunVr1N87L1y4EJmZmTFLtV966SUsWrSIUm1CoiA/Pz+iVBsAzjrrrGoh1Z41axbOOuusSpFqA8DWrVtx5ZVXolGjRpgxY0al5BCKH374wVO9qpY3IYRUJoqiYOHChbj++uvRsGFDpKSkoGPHjujbt2/MUu0ePXrg5MmTWL9+fUKk2lu2bEGvXr2i+ju/pUuXUqpNCCGEEEIIIYQQQgg55aBYmxBCCCGEEEIIIYQQQgghhJBTCFVV8fnnn0esN3z48Dh3DCxbtiyoOKXeOUhv2hu5l05Gy+HrUb/bBCRntYwYrqSkBO+++y56XdwLZ7c7G/9+4d+eJKIqoAuMdMGP8a8keIOE+X7ZH81S2mjcuDHy8/Px8ccfo23btlG1TUlJwZtvvgm/P7j/xYsXo6CgIGTbI0eOuL7HI0eORO3atT3n4PP58Pe//z2oPBAIYNGiRZ7jiNRPq2/KswOqYgm1VcUmyVaFMkXRNHSmik41JHW6UBuCPNuQOKlmifCea9Iq833WDWuqIeTWPw92VNs/URFfjy4hVZp4CfBcY3sQU4cSBQKILEcOM0mhHhFk2l7zjkSoPmrWrBmx7bFjx8rVd3WjqkmhyyM2jCg69JaANUUp165q65JUTaqDXNttfy2KnzWZqSHShiWT1kXUNnm0Ic8WZNOyrMmxgwTbujRbNoTasl4mGepsS25tCLolSdZk2KIIWwoxmbElU3ptxPDpkm0rK0GmLfQhCnUNybaxLnyS1U4y1pEErS/9z0kdGvKgdVvdpNpBMc0m9gRDSbWNRsZzCYLo2dkOsAm0zflCWUAJ4MN3P8RPP/2E119/HWeeeab35BOAT/Yhq0YWctNzcfWVV+P7bWvRtXuXmGLlFxai3759aL97F/588ACePXYM7xcW4uuTJXjrRAFGHjqIs3fvwsX79uCRo0cwq7AQfz96BP3370OXvbsx+vABTC44jlUlJ1FkDqSkYTiKEQe5tgrggSOH8X1pSdTLeM899wgCYvfJuA/hVg4VUBVVm4x54iPSsTrac95IOIXOjrbhhNrVVqoddvVqM2VZRu/Le3vK5+jRo3jkkfGomZ6JC7pdiPnzF9jiifkGCbUd61sN82Zae2TvH4BQbSKdh5qCbUEMDodgW5Rrh3tPQsm158yZA5/PF7KdiKIoGDhwoKe6hJDYeeqpp+Ia7/PPP8ekSZPiGpNUDf7xj38ED7DqQnZ2NkaNGlUBGRFCqgIZGRnYvHkzWrduHVW7cN+HhqNfv3647bbbYmpLyOnMf//7X0/1HnnkkQRnUn7GjRuHa6+9FmVlZZWdCnbt2oWhQ4eiXr16mDx5csL7UxQFa9euxbx587B3717XOoMHD/YUKysrK56pEUJIteS3337D4MGDkZ6ejssvvxzvv/8+du/eXa7v1Rs1aoR58+Zh2bJlSE5OjmO2FkePHkX//v2xa9cuz23Gjh2Lnj17JiQfQgghhBBCCCGEEEIIqUwo1iaEEEIIIYQQQgghhBBCCCHkFGLDhg3Ys2dPxHp9+/aNe99uYu20RhfCMAT5Umoj+5xb0fzGlWhy1RzUbHUNJDkpYtyfNv2EsfeORdPGTXHT8JuwYsUKKIooyNIeQe4ky/hj/thFhSH/0VQ+SR76D8X48eMxaNCgmNu3bNkSV111VVB5WVkZ1q1bF7Ldd999h0AgEFQeyw9fLrvsMiQlBa+D9evXRx0LAOqm1oOi6qJsRRNrB1RNmq0JtRVNvG1IxBQFKgI2gZiqKjbJkyjkBuxiNdv7av5rCckA2KVawvOgnz9JwfG0flTRvmeDclJyOhGzCM/jZiKKrT23CSHc9jrFQjyE2kbuoahVq1bE9qeTWDvkvlbyMMU7lwgSwkqJaTSNUrBNSCQ8ybXDfZQiyLXd9qVOuXZQPFV1lTOHlmtDF0pr8mizjVEGS5YtSWJryZJWyxIkU3YtW8ppIYYsy5Akn62OpIuqNeG2ZJdpy7p022UKkm7Dknabsmy9H58o05YtEbco9jaE2lo8n5WbIeA216MhxtYnyZBuG4Lx6inVdu5jyyvVhmrfY9uvQ4z5upBWta5PFP2ZLMk4uu8oJk2ahKZNm0ZYsIpFlnzISsnGGU3Owqz5s/HCf1/ApX17oWbNmpBlGVnZWWh9Rmu0ObMNLu9/ecR435WUYFrBCTx29AhuPnQAzx4/ihUnT4asf1RRsKz4JP517BiGHTyAc/fswrUH9+PJY0ew+GQRyuAu1zamaOTaU0+cwNyiQk/rRaRmzZoYNmyYp7rhzhnDDhBjBSjfeY2X8yQXsbORX6jz5VjPhauTVNvgiSee8JaUTiAQwKqVq3DlgCtRv259fPDBh1ZsY3Aw8d6CINMW72t5HZTFVaWtWpMztrMfZ19BSJZg29j2RMG2c5milWs3aNAA4x4c523lQhtk7uWXX/ZcnxASPXfccQdGjBgR15jjxnnfzkn1QFEUz8L0//f//l+CsyGEVDWSk5OxYcMGdOzYMeF9zZs3L+F9EHIq4mVgVwDl+huIRFNWVoaLL74YzzzzTGWnEsSBAwdw6623olGjRli1alVcY2/evBm9e/dGrVq14Pf70bFjRwwYMAA5OTnw+Xzo1KmTOTh7fn4+Nm7cGDFmcnIyWrZsGdc8CSGkOvH666+jdevWaNasGfLz8z0NIhWJFi1aYOPGjdi5cyf69esXhyzdCQQCGDJkCDZt2uS5zYgRI6rk8ZMQQgghhBBCCCGEEELiQVzF2kcOFuHwwaJ4howbzC02mFtsMLfYqcr5MbfYYG6xwdxig7nFBnOLDeYWG1U5N6Bq51eVc1MCFHAQQgghhBBCSFVi6dKlEetkZWWhU6dOce23uLgYK1euDCpPa3ihS20JaQ0vRMNLX0XL4d+jXpdHkJTZLGIfJ0+exIx3ZqBH954495xz8fJLL+PIkSPmfBUwRWeqqloiM8HRqvv4oOpSPp/si35h48jFF1/sWr5t27aQbXbs2OFaXr9+/aj7r1GjBho1ahRUvn///qhjAUBaUhpSfCkI6AJtQ6itqCoUVUUAChTFmqdAgaICiqJCMcXbqi7nNuTYlqxOe28NLZ1D/mQTqFuSKBhiKSOe6pQ6qbZ/CCGhiZcQr6r04xl9VxQPobYXateuHbFOQUFBBWRS+VQlAXS8hdpu8eMi2PZavQqtW1J18TQQQSS5dgTBtpcyISHAEIK6yZyFGDb5q4tcW7IlZ82XTDm1JdiWTRk1TKm1DNkUWRvRZFmXXss+yJJPE19LopRbn8TnzskxT2wvwxJpm9JrI19DBG5kYxNqa7HM9aNCXxZJLzeE3XpdU8gt2eTW1VGqbYtpK49Bqh10FRFCqi3W0K+FJEhI8acgPSkdTfOqllDbiV/2IycjB6NuGonX352K9TvWYfPBX7B263dYuGIhFq74DK/OmIKVP/zPs4wpFsoAfF9SgjcKCnDLoUMYsH8ffgmUBsm1DbzKtf938iSePHbEtVY4LrjgAuzevTvq89Rwcu2w+1i3wQu8yrK9puiIH2mfH+u5cHWUagPAmWeegby8vMiJuXD48BHceP2NuPmmm63BukLItK3kjNeSfg8j/CQ0sxvm9SlcO6tvK4egnByrxE2wrZWHkWvbdq/Bcu0Jj03ARRddFHZdilD6Qkjiee2119CrV6+4xSsqKvL0fQWpPjz33HOe7kllZGTg7rvvroCMCCFVDb/fj2+//Tbk95/xINbvMAkhQIMGDTzVe+211xKcSWzs3bsXTZs2dR3wvSqxa9cudOnSBQMGDEBhYfSDu4koioIBAwagVatW+Pzzz3Hs2LGg629FUbB69Wr07t0bderUweDBgz3FbtOmTblyI4SQ6sqUKVOQnZ2NESNG4Jdffolb3PT0dPzyyy9o27Zt3GK6oaoq/vCHP2D+/Pme2wwZMgRTpkyBLMdVLUMIIYQQQgghhBBCCCFVhrje/dzy00Fs23QwniHjBnOLDeYWG8wtdqpyfswtNphbbDC32GBuscHcYoO5xUZVzg2o2vlV5dxKSgKVnQIhhBBCCCGEEAEvPyLs1KkTfL74CKUNcfGcOXNw8uRJ+0zJh9ScziEaaj/286XWQ+2Od6D5javQZMCHqNnyCkiyP2K/P/74I+6+6240a9IMo0aMwtcrv7b/gFDwsFmyZVEchEqXagMIKWk6evRoyDYlJSWu5bFKVt0kV+X5fGSnZOvya02YrQJQVAUKAlAVxXwfFMV4X3TJtinGVgFdsm3IsBX9XyOu9S7CemaKnKxSV/GWsLhu8izx8xKRKub+JaQiqDC5tkPcWVkYUtGKlH3XqVMnYp2ioqo5EGM8UFXVnEIS7u0IMg6Gqhbdo6KoyDwo1yZeKZdcG0iAXBuAqtqlzmqwXNsWyynXlpzHGl2iLRl13ATbsnZMMI4NECXbMqCLsWVdai3Junhbl2/Lks8m3XabNDG3PolSblkUaUuCrFuXaRv9yJLWFqJQ2xJna/XsYnHrlV4mWcc/+1tYfaTaQTHNJmGk2nrFkFJtF0Gsq1RbH8hH0a9dfJIPaUlpSJKTvCdcBUhLSkejmo2R4k+FAhUBNQAFAShqAIqqIqdxQ8z6/EPkNW1SIfn8WlaKa/bvx6yiQkuuDacsOLxce3cggL8ePgi3b7fPPvtsPP300zj//PNt5U2aNMHYsWPxySefIDU1NXSCUe7nbPOjFWzHA+NjHknwjapxXh7xvJ1KTwkAACAASURBVDDOUm2jwauvvhoptbBMnzYdD457MEiobX9uvBbudUi2gtDnt5KbpNuxGI7JzcUNRwzXeI57LvoNN/O+m5G37Tze8b64ybWXLFmCdu3aBefuwvbt2xEI8O9TCEk0ixYtwpgxY+J2H4RS/FOLp556ylO9e++9l7IuQk5jZFnGkiVLcM0118Q1bk5ODoqKilC3bt24xiXkdKJhw4ae6t15550h/yahsvjggw+Qk5ODXbt2lTtWvXr1MGzYMHz33Xf46quvMH78ePTr1w8tW7ZEWlpaHLLVmDdvHmrXro1JkybF1P7AgQNo3rw55s2b57nNoUOHPNf95z//GUtahBBSbcnPz0eDBg0wZswYHDkS/QCckXj++ecTfi2sKApuvfVWbN261XObgQMH4q233orb34oSQgghhBBCCCGEEEJIVYR/qUQIIYQQQgghhBBCCCGEEELIKcRXX30VsU68f8gMAIsWLwoqS6nfAXJyhkttuyhNVVVAkpHa+CLkXvY6mg9bh7qdH0ZSprt0WqSoqAjT3pqGHhf2QNdOXTF9+jvajzzVYBGQ7vwxBT9VQaydlOQuVwsnLsnMzHQt/+6772LKwe3HlU2axC5Hy0rJhiHT1oTZiibHNiTbUKDogm1FDVgCJqhQJWiCbUDQOUE3NwnibZt4Sn9uE2IL2m3Vqi+uVVfpVCiXmaqKNr7geYScZlSkZFoK86iIfiqDevXqRaxTXFxcAZlUUSJJtT0QL0F1tHLueEiy4y3ZjigxJ0SnMuTaIffDNrm21rkhdQ4r1xb10aagWjIF1a49O2TUhnxbE2DrEm6bZNuSXhvCbUuWbfQn2WS2tklsL8uCmFsUacumNNuQaUuAFhtWXWNZxf4Muba4nMb6OFWk2m7XgUZ5SKm26cf2JtW29eGQaivmIEFAsi8ZaUlp+vtR/ZAlHxqk56B2ah39mk5BQFEQ0AdOatW2JRZ/uxjTP5qGG/98I7JrZ3uOndswF4NuGISmzZp6blOsqrj/yGGMO3oYRdaISq6iYOdHRAXQde9uHFKUoLh9+/bFmu/W4P7778eKFStw9OhR7Ny5E8XFxdi2bRueeeaZkNfhXvFybhlqv2AuQAxTyDNpDwPHxON8uLzXDeUabAWIKCZ3O5+yyiRcetml6HZBt0hphuX5fz6P7777zrp34dhHmSk65NkhzyCFQWgURQl6bUyqGrq92JdtFamh+xVWi35vDabY2ziWiPdOQr1vznUuyRLWrFmDlJQUT+uzRYsWOH78uKe6hJDYeeWVV7B27Vo0bty43LFWr14dh4xIVeDll18OOyCoQWpqKv7xj39UQEaEkKrOrFmzcPPNN5c7js/nQ5s2bbBhwwbP542EEHcuu+wyT/WKiopw7rnnJjgbbxQWFqJXr1647rrrYo4hSRKaNGmCO+64Azt37sS+ffswbdo0dOjQAd26dcMjjzyCefPm4ddff0VBQQFOnjyJiRMnomlT7/etQnHy5EncddddaNmyJTZt2uS53cqVK5GXl4ft27eXOwc3zjvvPM+fB0IIqe58//33aN68OQYPHox9+/YlpI9rrrkGo0aNSkhsg0AggBEjRmDKlCme2/Tv3x8zZ86E3+9PYGaEEEIIIYQQQgghhBBS+VTPv9YnhBBCCCGEEEIIIYQQQgghhARx9OhR7N27N2K9iy++OK79FhQU4P333g8qz2ja271BBHmjP60+ane8C81v/BqN+r+HjOb9ASmyBHvdunUY9ZdROKPVGZj47EQcOXxEFwkZ3ermH13s5PMQM9G4Sa2B0PJsAGjdurVr+euvvw7FRRIWjj179rjKMLp06RJVHJHMGrWgqAEoqgIFqi6V00XaCEBVFACqNl8FFKhQVG1STQmdLoUSbE+ibMrSUFmybUvALWJInSRN/CRKpJz1hH8IIacXlSXQDkVOTk7EOqWlpRWQScVTLsFzJUi14xGjPHE8t/fwEadcm3ihouXa4cohSdpkyrR1ybaLXNuUw+rSaN2GrV8WCHJpQTUtSZpAW7I8y7rgWnwY8mxJk2xDE4SakSQxtr2tKc92TIb02im+lg2xtyTrIm9tMQyZtiHahiDFNiTahlAbZjQI7WVIst6nQ6ot1q5OUm1bTFt5CKm2XtGrVNveYbBU21gZKf4U1PDViLAw1YOsGlloWLMRAEkbKEktMyXbsk9Gtx7d8OS/H8c3P3+DGXPfwYOPjsOYu8YAANLT0wEAjfMaY/iI4Xg7/y2s37Ie635Zi1emvoLVP36LH7dswFsz3sRf7/orzut8XsgBqAw+KCzEtQf2Y3NZmWnRtt6xYLn2mpISnL17t2usVq1aYfo70yHLsiYIliRkZGQgNzc3Yh42PB5Gbfskr23CyfgjTLEQD6G2kXelEmH9uu8vVNuSq1Ax9+O5UQngg/pRVdxx2x1wtXyL9yckQWotyLKNgcbEycvAKDaxtuqYRGE2jLBq0P5XrBMk2DbSF+61SEK/Rg6uuTnWg8/vw+bNm8Muj8H27dvRuHFjbNu2zVN9QkjstG/fHjt27MDDDz8Mny/2++jHjh2LY1akMnnkkUc81RszZgxkmT9VI4RoXHDBBeVqv379epSUlGDTpk2oXbt2nLIi5PSlS5cu6Ny5s6e6GzZsQH5+foIzCs+MGTNQt25dLFmyJKb2rVu3xiOPPIJDhw5h+/btmDRpEho1ahSxXXJyMu69915s27YN69atQ+fOnct9n2PLli1o3749Vq5cGbHuSy+9hAsuuABFRUXl6jMUsizjww8/TEhsQgipSiiKgjFjxqBDhw4JvZ/Yr18/zJo1K2HxAe3vQ4YNG4Y333zTc5vs7Gx88MEHSE5OTlxihBBCCCGEEEIIIYQQUkXgXysRQgghhBBCCCGEEEIIIYQQcoqwdu1aT/Xatm0b135nzZqF48ePO0olZLa5oRxRVUCSkd6kJxpe/jpaDFuDOuc9gKSMyD903L17Nx55+BG0btEa991zH7Zt3aZJe3QznCFirgpi7Z9//tm1vEmTJiHbnH322ahTp05Q+dq1a/HMM89E1f/SpUuDyurWrYsePXpEFUckM7kmLNmTIdTWRNqGMypgyrM1kbYmilJ0kbb1HhkCbks/ZUihYNZThfqi8AlCrCCZk/C7VzchqVFfbKfajXqu9QkhJB54EWuXlZVVQCYVi6d9aShvQZyl2qqHRzwpb18R63ldPzyeEQ94kmuH+yjFU66tJaSPpSKZL6G652mTaxslhlxbl09LQfONcksibcivJUN2DU1qLUuiaFsTacuybMqtJUm2phAPWZBuG3XFWLIkwWeKuH2mTNvIWjal28FCbclWR9R2Q1gWS6ptrbXqLtW2B7bVE64rjGqqdbHhKtW2RLT2wX9EpXNqUiqS5CikzNWAVH8qmmQ2gU/yaVJtVdEk29AGVQooCiQf0PWiLhh912iMe3Qcth/dho27N2L7kd+wcv0KPP3CU7isz2WoV7+ufuRSoKoq6uXUx4BrBmDC0xPw2bLPsGPfDny6eAH6X9E/ZD4/lZbimv378ElRYZBcG9pLFKkqRh86hIEH9uOE6j4IVf4H+cjKyhLaqRUmhK508bSI/vGtSgPOhD0vsXZfIRpHiO12H8BWJpmvs7Ky8Msvv6B37xCDx3lg/fr19sOjcc9DkkwptavwGpbzWlUBVVFt90siTq4Di7kIvIU9nNmZkIBTsB0UTz8OqFCFfa/qGKggOAeRnNwc+P3+EGvQzrFjx9CuXTtPdaNlzpw5yM3NRXZ2NtLS0pCcnAyfzwdJkpCbm4sdO3YkpF9CqjITJkzAiRMnsGDBAowdOxY9e/bExRdfjLvuugvnnHNOZadHKojp06fjwIEDEeslJyfj6aefroCMCCFVnbKyMgwYMAAjRoyIqb0kSZgwYQLatWtHWT8hcWb27Nmet6uhQ4fi999/T3BGwRw5cgQXXHABhg4dGpNcOjs7G7t27cJPP/2E8ePH2+79RIshw968eTMuueSSct3PKS0txUUXXYR9+/aFrDNs2DDcfvvtUQ+oHg1DhgwJ+/cohBByKvDNN98gNzcXU6ZMSeh34IMGDcK8efMSFh8ATp48ieuvvx7vvvuu5zZt2rTBli1bkJKSksDMCCGEEEIIIYQQQgghpOrAvywghBBCCCGEEEIIIYQQQggh5BTh888/j1inTZs2cZc3TZs+LagsrfFFISTYdmGa1x+v+NNzUOeP96D50G/QqN8MZDS9HJDCf91ZWFCIyS9NQYczO2D4DX/C1yu+toTJqBpi7f/973+u5eEEQT6fDzfffLPrvIceeggTJ070vF7ffPPNoLLbbrsNSUmxS+DSktIBSJpkTdWl2oou2Nbla4ZUW9FFalpdAKoKRTUVa1oZLKm2Jc/W2mvFapBQS7W1gz5ftVcNEq+pQl0EPzdeeykjhJBy0Lhx44h1EvmD+sog4nEr3L420iFPiiyeTqQ0Ox54zc1T7pGcyJRrEw94up6oYLm2KtTR5Nj6JIigTXG0ZImkRbG0m3zaklLLgrTaEGwbcm2Ygm5bT5Im3PZJsq7e1kTXhnhbk27r8m79tSHPliVLsi3BLuM2+9GX06hvCr/1fgzptnNJjNxgrAtYknD9P2GtnwpS7RD1DBFsKKm2Szu7VFsX3KrQrnNUBZAkpCWlVYlrzUSQ7EtGXmZTJMlJUJQyKIpiSbb1KaDo14FqQCtXFECyBluyJuOaUNUl5tpVIKAiOSUZXS7ognfy38HGzT+iS7curvkUqCruOnwYfz96BCf1CzxDKawAGHPoEBYWh5Yv3XfffTi7/dlBn58KlWs7trPKwNwHVCHRd0Spdnliu+5Mgj8D4izZJ2P+p/OxeOlidO/e3bMA2qC4uBiFhYW23jR/tXCWJ0qwHfJsY1CyUBLuoIcqTvqAZsI9FbEvMZaiiOecqv1+iyDYdjsvte7DWGJuVY1Orn3RRRd5XqcFBQXYtm2b5/peGDJkCK6++mrs2bMHR44cQVFREUpLS81rrz179iAvLw/nnnsuunfvjhkzZsS1f0KqMikpKejTpw+ee+45LF26FEuWLMELL7zgabs9FQcGOx154IEHPNUbPnw4kpOTE5wNIaSqs2nTJjRs2DBmwWCbNm2wZs0aPPzww3HOjBACALm5ubj11ls91S0tLUWXLl0q9Dup1157DTk5OSH/jiISvXv3xoEDB5CbmxvXvJo3b47Fixdj9+7duPLKK2OW/peWlroO3nXixAmcddZZeOedd8qbaljS0tIwderUhPZBCCGViaIouOmmm9C5c+ewAxmUB1mWkZeXhwULFiA/Pz8hfRgUFxdj4MCBmD17tuc2tWrVwty5c8s1sAQhhBBCCCGEEEIIIYRUNyjWJoQQQgghhBBCCCGEEEIIIeQUYdeuXRHrxFuWePz4cSxftjyovFbrwaESKF+Hkg/peZegYd+30GLoN6jTaSwkX42wTRRFwZzZc3FZz97o3fNyzJ09B4qiVLo06tChQ1i2bFlQ+TnnnIPs7OywbceNGxfyx6D33Xcf+vfvj19//TVsjE8//RQLFy60leXk5OCee+4Jn3gEJEio4U+BoogCbEPepJhyJ0W3nimGskmypNqmNFsQOqm63M70S+keP0PSZBSb/zc/a8GCLFWUQzlxfkSrjluMEHKa0KRJE0/1jhw5kuBMKgZPUu2QjSPENvb5EepUCawDWYRq3iThYfuhXJvEgUTLtd1Es+Hks5Ig1zYF0JIEqHZBri22JNaXTDm2JMtmLVkXWput9deWZFsvUy1ptvNhtpNMvbY5yZIPsuQLKnfKtJ0RZUmCpLrItAXBtrGaTTW4JJvLaq0C5/ow1rMl2rbWZdWUagfFNJuEF+Xa+oxJqi3OVzWptj8NcoQBoKo7ftmPvFpNkeRLQkANIKAGNMm2IcyGYpNqK2rAkmib8xUoSgDaVZ8+9JKq6vW160dFv/DLbdQQnyz8BH+7928hc5pRUIDrDuzHb4EyU679fyeL8cXJ4pBtrrvuOjw64VHzdWXKtQG7/D94i09sH1WNckm1I5xPhZdqa/s+1TlLGBjuoh4XYfGyxThWcAzPPPcMmrdoHiEhi4MHDwZLsUWZtnHvQ1Fs9zgU4bk4KfrAZK4TnG00sb0pvVYd92oUQbQNs4p1j0UVVmwYwbbRDhJikmu/Pe3tqMRkzZs3x7Rp03DixAnMmTMHDz/8MO677z68+uqrUV0rKYqCDh06YObMmZ7qf/fdd/jyyy8xdOhQNG/eHJs3b/bcFyGnAiUlJebzkydPRqx/qg0MdjoyZ84cT989+f1+/Pvf/66AjAghVZkXXngB7dq1w/79+2Nq/8UXX2DTpk3o0KFDnDMjhIhMmjTJs2xz586d6Ny5c4IzAg4cOIBOnTph1KhRns4znUiShIcffhifffZZzNJrLzRo0ABz5szBwYMHMXTo0JhirFu3Di+++CIAbSCae+65BzVr1sSPP/4Yz1SDkCQJH330EQdCIYScsvzvf/9D/fr18dZbb8Xl++5BgwZh3rx5CAQCKC0txZYtW7Br1y4EAgH89ttv6NOnTxyyDs3JkycxcOBAzJ8/33Ob5ORkfPDBB2jdunUCMyOEEEIIIYQQQgghhJCqx6n9F/yEEEIIIYQQQgghhBBCCCGEnEasXbs2Yp1bbrklrn0uXrQYpaWltjJJ9iOjed9yRHUXIjtf+zMaok6ne9FqxM/I6fUfpNRrHzHyN6u+wU1D/oLrBoQQf1cgb7/9dtC6A4CBAwdGbFu7dm18+OGHSEtLc52/YMECnHHGGRg5cqSr4GfLli0YPny4rUySJLzxxhuoVauWxyUITaovVRM3QbGkTroMypA5qaomdjKFTooKS7OtS5d0eZOii7YtpZ0hsrPi2qRNgC6/EsukkBIuFap9liB9olyUEFLR1K1b11O9nTt3JjiTxJNoqXa4eWEF1G72wkRj2G899h1pGSIuXwR4/CNekCQpsng23DYUoWmscm3t1M8p17bHMIWyDrm2rZYhzwZMYbaVuAQJslVPkgRBtyXfloUYtkkKMbnUNeMYEm9dkG0TiBt9RxJqm/Ot5TP2PcYcQ1BulhtSbds6ta+uypJqO/d1llTbHthNqm0Ibo3n2uVDsFTb1odtQB/oAwcpAE4PqbaBT/ajaa3m8Et+BFQFASiaZFspQyAQ0KTZagAKNMF2QH+u6OtLvyLU6im6dBuO60RYcm2/349Hn3wU7816L6T0aUNpKa7Yvx//OXEMAQD/Pn7ctV5mZiaeePIJTJ8xPUgiFFbG7sR1w47jFGeqokDbjXJJtSPFdryfkl5qf+Uu4HfeH/D7fLj7nr9h08+bMHLUCE/9N2rYEOZB0U2m7djjGLJ6p8Q64iAqwvKKtU0Zt1Bq3JOxnXgq1rJq26nemyHLFnbdQQMPGH0Lcm3JWG8e5Nq5ubkYMcLb+jQYPnw4atasiauvvhpPPPEEJk6ciNGjRyM7OxutWrXCypUrw7Z/66234PP5sG7duqj6Ndi2bRtatWoFv9+PXr16Ye/evUF1SkpK8Omnn+LAgQNm2erVq21yYkKqOjt27MCNN96I9PR01KhRAz6fD926dYtJeEiqH3/7W+gBTkSuu+66kN9XEEJOfUpKStCzZ0/cfffdCAQCUbdv1KgR9u3bh+7duycgO0KIE1mW8eabb3qu/+2332L8+PEJy2fatGlo2LAhVq9eHVP7pKQkzJkzBxMmTIhzZqHJysrC9OnTcfjwYVx88cVRt//b3/6GSy+9FGlpaXj++ecTkGEwY8eOxWWXXVYhfRFCSEVSVlaGG2+8ERdeeCEOHjwYcxxZltG5c2csWrQIqqoiPz8f/fr1gyzL8Pv9aN68OXJzc+OYeWhKS0tx4403YsGCBZ7bpKSkYO7cubj00ksTmBkhhBBCCCGEEEIIIYRUTU6Pv+InhBBCCCGEEEIIIYQQQggh5DTATaDspGXLlnHtc/78+UFlaY26Q07OdKltF6dFL2x0syipkOQkZP5hIPKuXYDGV+YjPS/yD0TKSsui7Du+FBUVYeLEiUHlsizjz3/+s6cYXbt2xaeffors7GzX+WVlZZg6dSpat26N66+/Hl999RVUVcWmTZtw8cUXY//+/bb6kydPRp8+faJfGBdq+GpAk14DpvxaVaBCF2nDEkQpUDR5GhQYgmzFEDjpMSx5nS6dcpQAsIm09TA2LFG3ozwuS0wIIfFDluXIolpUf7F2RHFiAqXaEYlScGnIWcszxdp3pGXytLxhlosQL3jZZ4WVa4dpHotc2+xPF21bYmh7t4BqCaQhyqYNw7UhyjY13DZRttlG6Nd0XMuWLduSYQsTZEiqFDy51NXs34IUWxB4W/l4EGpLsCTgRgujvWQtTXWSattihmgSSqptNDKFuY6IQftPVVDUqmILCalJqaeNVNvAL/vRLKs5JElGQNGl2rpEO6BqEm1FUTTBtqogoBjzFF28regDMRmTKkiEESTXVlUVffr3wVfffIU/nvdH15wKVAXPHz+O1rt+x3cuwtq0tDT8suUX3D/ufsiy+/vlWa7NQ2RcCTofcuJlXxHl/sIq8yDVloT5piRae/nG629GSE7f98qSeX/DlGmLn3vzXogzl+BRVwypf6TJptcW1q9Nti1Itg2ZtlMAbhNsQ7UNQhBK9m3ItY2BC7zKtSdPmYwNP26IuE69sHnzZnTt2hXt27fHvn37zPLCwkKMHz8eDRo0wE033RSXvgKBAJYsWYKcnBxcddVVOHToEPr374+6desiJSUFffv2RV5eHvLz89GqVSt06tQJtWvXxqxZs+LSPyGJQlEUdOvWDXl5eXj33XdRWFholq9YsQJvvfWWpzg//vhjItMkCWTp0qXYtm1bxHqyLOPll19OfEKEkCrJ6tWr0aBBAyxfvjym9jfccAO2b9+OevXqxTkzQkg4rrrqKlx11VWe6z/66KOYNm1a3PMYN24chg8f7joguRfq1KmDjRs34oorrohzZt7IysrCkiVLsGzZMtSvX99zO0VRsHhx8CD2XnnyySexfft2DBo0KGjwOCcpKSmYOHEinn322Zj6IoSQqszy5ctRv359vPvuuzF/t+33+9GjRw8cPXoUK1euRK9eveKcZXQEAgH8+c9/xuzZsz23SU9Px4IFC3D55ZcnMDNCCCGEEEIIIYQQQgipupxef8lPCCGEEEIIIYQQQgghhBBCyCnKyZMncezYsYj12rZtG7c+VVV1FWunN+0dqkE8eg07Ky23Kxr1fRPNrl+KWmcMheRz/xFhVlZWHHKJnaeffhq///57UPmNN96Ipk2beo7TvXt3fPvtt+jSpUvIOoqi4P3338eFF16INm3aoEuXLti+fbs5PysrC7Nnz8bo0aOjW4gwJPmSdHGTLtAWRVGmcBumlE5RtTJFFURNgk5Kc2Y7RFv6a/s803xlVTOeCLNMqZRzJu1ohJAqgt/vj1hn165dFZBJ/ImLODHkrGCpn5d5kQgrxYbqLsOONIXpI6YcIyx7rFCuTbxSLrk2EJNcO5Rg25BHa5unQ67tEkGUSYtybbPMEFnLsqWeFgTbVhRrvlDTzEe2tREk1+Kkz5ODyjVRdrBI2yn91urBTagN3fUNMwGbjttcn6JUG4hZqh2KeEi1g2KGaOJFqm1dTwS3E0W6prdX/58mwwVS/CnwST7vyZ5CJPuS0axWM13Ka8mygwTbNol2AOZAS6pW17pmhFnfEA475dqN8xrjsyWf4bY7bo0q17r16uL3PTuRnZ3tWfAb6rUwg8SBiOca5dxXxCrVNs/LHAJ+UaoNaJKTSHTu0tm6D6LY1NW2yejDEl3rA5Kp9sls43puasVTHOes5vZl9GMul7tk202wLcrBjYWShLzNdWmsp0hybZd9b9u2bfH4449HXK9eWb9+PRo0aICMjAzUrl0bmZmZePTRR22y7Xgyd+5c1KlTB/Pnz8fBgwfN5S0qKsLgwYPNgRELCgpw7bXXonv37p7u6RJSGQwaNAgrVqwod5x77rknDtmQyuC2227zVG/AgAGV/p0LIaRymDBhAs4//3wcOXIk6rbJycl4//33MXPmzJCDHxFCEsusWbPQqFEjz/VvuukmfPrpp3HpW1EUXHnllXjmmWdiai9JEm644Qbs2bMn7oPLx0KPHj2we/duPPjggwntJzs7Gz/99BMefPBBNGnSBPn5+SgqKsK//vUvNG3aFCkpKQC09ZORkYHrr78ehw8fxr333pvQvAghpDK47bbb0LNnTxw+fDim9rIsY9CgQTh48CCWLVuGjIyMOGcYPYqiYNSoUZg5c6bnNpmZmVi4cCF69uyZuMQIIYQQQgghhBBCCCGkisO/OiCEEEIIIYQQQgghhBBCCCGkmrNv3z5cfPHFnuqmpaXFrd9169a5Sj3T8y4tR9RQRiQPxipBtpSU1RL1L3oSzYeuRJ1Od8OXWsdWNT09PfYUy8natWvx1FNPBZWnpKRgwoQJUcdr0aIFvvzySwwaNChi3V9++QVHjx41X19zzTXYuHEjrr766qj7DYdf8ttko6ZeSZA5maJtXZZmirRVRZNFKbrcThRzG7U0O6LYCgAshZMp0XYI8bwSypsWQv5ECCHxJikpKWKdvXv3VkAm8aXckuYYm8ckllZVc3J1Y0uWoFZy1Pc02RSKzq6DJYlhFi5oWd2Wt7xicUK84FmuHeojFaVcO1y5mI8h1zY3XLMvSyttxpKs54bQGkK5IdgGJEiSrM8TcxB12/aH0cbL5N4eQrmYvZWL2Fb0ZEuSJQC3hNriOhCWwZBqq4LAu4pJtcX9mSeptrNPhyhXrBlaqm3YZC2pdrIvGX458mAYpzLpSeloVLMxAqqCMqUMilpmCrUNaXZAKYOiKNqkKggY/+rXeoop/A3o14yKPiCTu1w7KTkJT098BtPfm46amTU95Xnv2Hv1+wD6+0u5dpWg8qTa1l7UhAVO7wAAIABJREFUTaotNjBzNOXQ1uzly5dHSFCjdZvW5ufZGITMvvfRysxy1fqcqsJnNpxE2122bcUURdjW+aUa3Kc5WYJtM4Yqxjd2iaqxa7TvP63Vpt2/CSXXdrzHRowHH4q/iKygoACHDx/2JEOvSL788kvk5OSgsLCwslMhxMaqVaswe/bsuMRavHgxSkpK4hKLVByrVq3Cpk2bItaTJAmvvvpqBWRECKlKnDhxAueffz7+8Y9/QFGUqNu3bNkS27dvx3XXXZeA7AghXpFlGatWrfL0nRSgyT779++PH374oVz9FhcXo3379vj4449jal+nTh18+eWXmDlzpqeBaisKWZbx5JNPYuXKlQmJf84552Dnzp1o3bp1UL933303tm3bhqKiIgQCAZSVleH48eN49913Tdk2IYScSlx77bV45ZVXYm7frFkz7Ny5E/n5+cjMzIxjZrGjqiruvPNOvPHGG57bZGdnY/HixejWrVsCMyOEEEIIIYQQQgghhJCqD8XahBBCCCGEEEIIIYQQQgghhFRjFi9ejAYNGmDFihWe6qempsat73nz5gWVJWe1RHKt5hHbRhY0epkfQcKtAr6UOqh97p1oPuQrNLjoKSRltQQA1KhRI2KOiaCgoABDhgxBaWlp0Lzx48ejefPI687J1q1b0a9fP3zwwQdRt/38888xefJkFBQURN02HLIs62I0S6ZtCaFUXbykmK8NsZRYxya30uXcmgQLEKVPVokgx7MJmtzKEPQ8Ktmoi9wrVlkpIYS44eU4tW/fvgrIJH54EieGkydGKU6MVO5eWRRfO/ISB4owjmtexNeRO7VPIdZDyL5CGGXDCbZjypJybeIRT3JtoFLk2rYyU54qmXPFKVhK7VIOQJY1ibUsyZYCWzKk3MFS/mhwa2/0Ykm6HfJtIz9JzN1YXkm8VLKk2Y7MTKm2se6qu1RbfOoUuupyWGe7IKm2bpC1BgkCfLIPNXyVc11Z1aibWhe1U2tDQQABRUFACZiC7YASgAJFl20HNLk2FP16UXuu6s9VVVdqK5Hl2ipUXHn1lfhq1Zc4p8M5YfOrU7cObhlzi/BeU65dLUiYVDtEHWE/F3Rvwfys2NvedsttEZLU6HpBV9iV1eL/9XsnEM/3jAHGoA08Joi4o3tAiKHfhXEIvI35Tsm22dZ27mtIumGVGetHLHech5rbGkLItR0YbefPn4/k5GRP67i6U1RUhKuvvhodOnRAbm4umjRpghYtWuD888/H0qVLKzs9chpSUlKCCy64IG7xysrKMH369LjFIxXDLbfc4qler169UL9+/QRnQwipSnzxxRfIycnBN998E1P70aNH49dff0WDBg3inBkhJBYaNWqEGTNmeK6vKArOP/98/PbbbzH1t3z5cqSmpmLDhg1Rt5UkCTfffDP27dtXpQWinTt3xrhx4+Ia8y9/+QvWrl2LtLS0iHVlWYYsUx1ACDl16devH2bNmhVT25SUFEybNg1bt25Fbm5unDOLHVVV8cADD+Cll17y3KZevXpYunQpOnXqlMDMCCGEEEIIIYQQQgghpHrAb8cIIYQQQgghhBBCCCGEEEIIqYacOHECo0ePxqWXXuq5TevWrVG3bt245TB//vygsvSml4Wo7VGiFhIPDcMJH301ULPt9Wh63ado2Oc1pNRuHWsiMaOqKm655RZs3LgxaN6FF16Ie++9N+qYCxYsQIcOHbBw4UKzLDk5GVOmTMGnn36KK664IuyPJk+cOIFHH30U7dq1w5dffhl1/6Gx3i9FdYidVEOCDUHWJIqlLEz9tiropwSZmijVtnoN/TkwpE2ePoYhBNyEEFIReBkI4+DBgxWQSXzwJNUOGyDcrNACae8SaYfUWhRpe5RnO0XbXieXQIKc0F22HVKw7RYuxLqJBcq1iVcMsXREwsm1QzQ3BdIu5aHii3JtUyYtSKatTkXZNCwZtSjMFmpa8wzJtl10bUm7rYdsTCHE27KkzZMd7SRdpK2Zsh0ib1kQasOoIsq2hRUqOTOyC8fNdqeSVFsU5Tqk2rZ9qyCFNeYbxwGj3BDdSpCQ6ovfoFWnAnmZzZAsJ5sC7YBiiLN12bYaQMAQbCuGaFvRZNvmc2OwJU2uDUOuDQTJtY0jfbMWzbF4+SI8+89nXQXbeXl5mPSfSUhPTwcg3jagXLsyiXhulVCpthRcR99XmHlJ9n2CcQ9DlEcvWbwEv/76a4REAZ/PhyHDbrQPLaZqrxRVharoKThk3qJ82zyzNYXb9snYjpzlokQ7KKJDtG3s70TJtrUO7IJtQAUU+/rRBm+w7rkEy7W1OdHItS/vczl+/uXn00a4+Pnnn2PdunXYs2cPdu7cia1bt+Kbb77BJZdcgn79+qGsrKyyUySnASUlJRgzZgxSU1MRCATiGjveAzuSxPLjjz9i3bp1EetJkoTXXnutAjIihFQVxo4di549e8a0X09JScG8efMwZcqUBGRGCCkPgwYN8jyoBqANDnTOOefg0KFDntscOnQIffr0Qc+ePWPIEGjQoAFWr16NqVOnVgtp9FNPPYVmzZqVO44sy/jvf/+L119/vfxJEUJINUdRFPTo0QMLFiyIqX3Pnj2xf/9+DBs2LM6ZlZ/HHnsMzz33nOf6qampWLBgAc45J/zAo4QQQgghhBBCCCGEEHK6UPW/QSSEEEIIIYQQQgghhBBCCCGE2Pjss89Qs2ZNvPrqq1G169OnT9xyOHjwIFauXBlUnpHX271BXESM4ayawTo11zaSjLS8HqjVfmQc8omOF154Ae+8805Qef369fHuu+/C7/dHFW/27Nm44oorcOzYMbMsNTUVCxcuxOjRo3H55Zdj7ty5+O233zB+/Hg0btw4ZKxt27ahZ8+emDp1alQ5hEI1hGi6wMmQUymqqsnSggR10OVN0GVq2hwIQilNbijI70RBnj7PLm1S3T92LuWh5GhOsRUhhFQUhvwxHNEICyqTREu13co8i6OFQRoMra3htTbkf+IkzrMGfYAlE/Q6hYwZStapWse5cILtEJZZt3VCuTapCDzLtcMJtkPOcpdr28oF4byYi02ubevLobkWXdCiYBuStjmbKQrPBKG1LMmaAFuSYYq4hf2ApM8TJ6tvbbLNhyC9dqRuCrVFqbdHoba4LpyibVFMHTS/ukm1hX+N64qQ1wWmVFsst6LX8Nfw9vk+jZAlGS2yWpnSbHNSBHG2IdtWAzAGUVL060RNDqzq81UoUKCosOTAsMu1VetgjeSUGrjtjlvxv6+/wrof12H8Y+Nx7XXXYtacWfjxlx8xcNBAF8EvEFaubXtKuXY8SeS5oTbbvq+wpNrWPjGUVNtoZNtX2PqTzPOq22+9PUKiGp27doYkyzDujSjm/gj6vsYSW5vyamsLMaXzAVWxlNmqMCmqeS6pKNprc55eP6BacaxSu2hbMQY+MwX3xrlmsGBbUa320M9hFUUvU621HSzXtu4DeZVrN2nSBNt3bEetWrU8re9407ZtW0yePBldunSplP4NFixYgLPPPptybZJwunfvjilTpkBRlLjH5ue3ejFixAhP9bp27YqmTZsmOBtCSFXgyJEjaNeuHf75z3/GdH/wrLPOwu+//45+/folIDtCSDyYPHkyevTo4bn+0aNHceaZZ6K4uDhsvbKyMtx+++1o0KABPvvss6jzkiQJt99+O3bt2oWOHTtG3b4yEQdHj4WMjAx8/fXXGDVqVJwyIoSQ6ouiKDjvvPPwxRdfRN02LS0N+fn5WLp0KTIyMhKQXfl49tlnMX78eM/1s7OzsXLlSvzxj39MXFKEEEIIIYQQQgghhBBSzaBYmxBCCCGEEEIIIYQQQgghhJBqwvfff48+ffrEJMiuXbs27rnnnrjl8tlnnwUJNuSkdKTmJkI0E90PtMOLIjXJT2lZxRqvFixYgLFjxwaVJycnY/bs2WjUqFFU8davX48hQ4YgEAjYyqdPnx70g9fGjRvjkUcewdatWzFt2jQ0a9bMNWYgEMDIkSPx9ttvR5WLayxdlGZJlERjoi5vUoPnK4Jkya54smSiluAJgmjbEo0abV1dXIL8zpSRBn0UaEMjxAuSJFX6ZAhLyztVRu6RqFmzZsQ6R44cicdbmVAqWqrtFeMYZPUvBUuq9fxsxzOHc9eMFe3keIhWXNuRz5GTMchEeQTbztexrEfKtUk0eJYPx0muHVQubA/iPljSNnCrTLW3Fx92p6olvBYF3HbRtiN/CZBkZ1RvD7egNpG2Q5htFqpWZVGkba4bcRU5pNq2dVJRUu0IuEm1nUGD9mdOqbYx30WqbdsfhpBqG9cqfsmHJDmpfAt0ipKRnIEGGTkIqAGUKQEoShkCqibaVlQFCgKWIFgJaJMp/FWhImANxqSqmoBbNQZfUszngDUghaq/NmTbrVq1xH3j7sPb77yNPv36wCfLuvvXKfi1PwmSrwtifsClfahjqBqn6RSloqXazrKg186bBzbJs72leO628NOF2LJlS4RktX3gS5P/A0Mcbwqq9c+uqLcWRdoBQzCvCAOTCZNqbhOiKFuY9HkQJlPXrWixA6Jo2xgUTc9HgQrnQGlOwbYK1do2zeXS3yL9vk3obU8TlHuVa/v9fhw4eAA5OTkR13m8kGUZzz33HDZu3IhbbrkFK1aswNdff11h/buxadOmShd8k1ObUaNGJfRz7vP5EhabxJetW7di1apVnurGa6BOQkjVZv78+cjNzcWGDRuibitJEu6991788MMPqF27dgKyI4TEkyVLlqBVq1ae6+/duxepqak4cOCA6/yXXnoJWVlZeOmll2IaaEWWZXz//fd48cUXIcvV76fwf/jDHzBgwICo2yUlJeGGG27AwYMHKU0lhJy2/PDDD5g8eTLGjx+PvLw8+Hw+rFmzJuo4vXv3xsGDBzFo0KAEZFl+/vOf/+CBBx7wXD8zMxMLFy5E+/btE5gVIYQQQgghhBBCCCGEVD+q37eJhBBCCCGEEEIIIYQQQgghhJxmHD16FLfeeis6dOiAzz77LOr2NWvWxEcffYSmTZvGLad58+YFlaU17gHJl1yOqF7tUS71pDDznO0koLAkEKZefFm7di0GDx4cJCIHgDfeeAPdunWLKp6iKLj55ptRXFxsKx82bBgGDhwYsp3f78ewYcOwceNG/P3vfw8pMxk9ejQ2btwYVU5OSpVS853QBEwQ9EvQpXS6qEl1iKt0+5Ko3LbkUQ4lliDECylhcor0jKYuwq4gwZbYPpRozUW25uVBCCHhqFWrVsQ6x44dq4BMYqeipdpe9q+iUNuULar2fbttby3s+0NNtuWJURzrHtcS5IqibaMrU/wK1SaPdRVsi32FWHex5EyIV7wOKuA8t7ICIOT2JUqjneVBMYxN3RBJS4Jw2iW/IMm1I1dzwAQ9QfMh+K0dLv6oCZZou+RlzLRbsIOE2qao2yV/23ow3oeKlGp73OdLIcpD7cfCSrVtA/PoFyzmwD2S0M6+b63hT/GwQKcveZl58Et+KGpAF/caMm39tSHXhiJItSPItSGIh1Vo/wrXi6Zc23yvhOM3YG7/roJfyXhifU5CybXFOqFek9BUpFTbXmbtH0NJtYPlzu7vs/HvnX+9M0KyGl0v6IrmrVoIIn/t3oYs+5DsS0aKPwXpSenISK6JzORayEyuhawa2ciqkYWsGrWQWaMWMpJqIjUpDcn+GvDJvqB7C87tyDbPnCz5vApB0A1AUfQ6QZJtvY2x5KJg2xjwzKgpbneOvbNVZs0xznWjkWvLsozfd/2Ojz/+GC1btkRSUmIHOFi/fn3QAHnnnXceVFVFfn4+OnbsmND+Q7F69WqsXbu2UvompzZvvPEGXnvttYTFlyQJw4cPT1h8El9GjBjh6Zr/3HPPRdu2bSsgI0JIZTJq1Cj0798/6DtJL6Snp2PZsmWYOHFiAjIjhCQCWZaxbt061KlTJ6p29erVgyRJ8Pv98Pl88Pl8kCQJt99+OwoKCmLK5bLLLkNpaSnatWsXU/uqwpgxYzzXbdCgAZ544gkUFhZi5syZSE4uz9/eEEJI9cP4e7i0tDScffbZuPXWW/Hoo49ix44dUcfKyMjA3Llz8dlnnyElpWp+rzN16lTccccdnuunpaVh/vz56NSpUwKzIoQQQgghhBBCCCGEkOoJxdqEEEIIIYQQQgghhBBCCCGEVFFUVcULL7yANm3aYPLkyTEJDHNzc7F8+XJ07949bnkFAgF8+umnQeUZeZfFqQcvyxnRqBS6ngocKwyWXCeC3377Df369cOJEyeC5j3zzDMYMmRI1DFnzZqFb7/91lYmyzImTJjgqX1KSgoee+wxLFq0yFXcevLkSTz44INR5yVSUlYCCHIlTXam6lImS4sGAIopbTLETsJzXcoNQJedargJ7gC7HNUu1XII0gghpIqTlZUVsc7x48crIJPYKJc4MZRY15wdmxjaEPYZ3duOMbCLq2HOjyyq9pq3ZxySbKdo28hTVVVTEykKw8W2QfmZT4Ml5JRrk4rAk1wbCL0thWkeq1zbrCeIpp39BcmpHbloMm1LhO8UX7sKtz1OcMbT+wiq5MjXNWc4ll91CLMNqbbL8oVbz24kXqrtIWw4qbYexLY/1Heqql5uCJctgayKZF8yZIl/dhsOWfKhWVbzYKG2GtBk24r+XFGgiHJtQxAMQFdkm6JsVZAFA8Z1pV6mKqa6V/u/cOwUR9GwbQbBcm3n5yWcXNsJ5dqRqUiptnl+BMGc7agjzgqSOpsDq9jbGf9+NOsj/PbbbxES1vaDU6ZOgQQJSZIfKf4UZCTVRK2ULNRMrom0pHSk+lOR7EtGkpwEv+yHX/bDJ/v050k2+XZmciayU2qjXlp9ZKfURnpSBpLkZGiCautU1CbaVhRBhi1ub4pNpm1Jth3lMOTdjrUgiSJt8TxatfatRpsQg515kms7zl8BoF//fvj5l59RfLIYq1evxmOPPYZPPvkEJ06cgKIoePzxx8slHjPk2WeeeWbIOoMGDcKaNWtQVFSEG264AbJcsceFvn37Vmh/5PTgySefTGj89u3be7rPQSqfvXv3YtmyZZ7qJlLGTgipfPbu3YuWLVvGvK2fd9552LNnDy666KI4Z0YISTRpaWlYv3490tPTo24bCOj3fFwGHI+G22+/HQsXLqzw661E4PWe+P/93/9hz549eOihh+D3+xOcFSGEJI4jR45g0qRJuP32213/Vs6NtWvX4ocffkDTpk3xxhtvoKioqFw5pKen4+DBg7jiiivKFSeRzJgxA6NGjfJcv0aNGpg7dy4uuOCCBGZFCCGEEEIIIYQQQggh1Zfq/80iIYQQQgghhBBCCCGEEEIIIacgv/32G/r06YO7774be/fujSlGw4YNsWzZMnTs2DGuua1atQqHDh0KKk9vGkGsLUqL4k2YmE5tJAAcOl4W/xwc7Nu3D71798bu3buD5t133324//77Y4o7efLkoLJLLrkEzZo1iypOz5498dFHH7n+mHPu3LnYtWtXTPkBQHGgCJZQG4AgWRIFS6pTxGS+sjA8ZpYAT5RjucgSneazSL9V9eh3JISQiqROnToR65T3B6WJotzixHCxXY4RgCWYlhAqvKr5Z7UEBVF1sGTaJuN0BgyxaGo5Hi7B3PsQB5yQhNx1wbZZB6r7OZfLiqFcm1QGUcm13T5eMci1beXmyaVdpC1JgozayFENjuN8OHOSxJ2Hw5Id00OSHRJtx/K45Oe63EY9Y5lVh1w8EVJtL3jchYTbFQfJcl0ain5l13b6THOgHv0CxFI5q5AlCTV8NbwlfJpTP60B0pMzEBDk2ppUKQBD6SvKtU3pLzQBcEAXbquKYh7rjEmBKhzLrWtIxfF+2QS/QJDc1ynXtn1sheOoJEmQZMncdiT9GCy+DlUWr0mW5HJPicot3GSt34qValtlMUi1YRfwOz8vSiCAPw/7c4SEgaSkJDz40INo07INataoibTkdNTw1YBP9kVs64UkOQnpSenITslG/bT6qFWjFpLlJFNob0jMNCm2YzuCcV6pybM1Tb1i1jMl22qwYNuSdOvbnDlQGiwht6pYgxI45NrinR/ALrR3lWs7PhvO/XaHjh3w8MMPo1+/fkhLSwMAPPTQQzhw4ADGjh2L1q1bR7Vea9as6VkmC2gD182cOROHDx+O7thXTvbs2eN6r5GQ8rB169aExn/iiScSGp/Ej5EjR3q6zj/zzDPj/r0TIaTq8N577yEvLw9btmyJuq0syxg/fjy+/vprZGRkJCA7QkhFkJubizVr1pRr4KJYkCQJ//nPf/Diiy9WaL+J5Oeff45YR5ZlXHjhhRWQDSGExM7PP/+M1q1bIy0tDX6/H5IkISMjA8uXL8ehQ4fQq1cvZGVlITs7G3fddRdeeukl1K5dG48++mhQrMLCQjz00ENo3749atSogY4dO+Lss8/Gzp07y53niBEjcOLEiQo/hkXD4sWLMXz4cM/fsyclJWHWrFno1atXgjMjhBBCCCGEEEIIIYSQ6guHriWEEEIIIYQQQgghhBBCCCGkivH222/jr3/9K06cOBFzjOuvvx5TpkxBrVq14piZxvz584PKatRpB396Ljyb0aIinJxG9dilvdL+o4kVax89ehR9+/Z1/aHkLbfcgmeeeSbmuG6Sn0svvTSmeD179sTgwYPx3nvv2cpVVcXixYvxpz/9Kaa4BaUFmpROclGIqoBqSqwASHbpmR0X6ahmW4IqGaIzzYpl12aFRlVVSHIMwiOhiSFYI4SQRFGvXr2IdaqiWDuR4kR3qXaE5oYg23wpiPwc5xBBAj+nbxVqyPTtEkdvSCE6UoPmB2Pkqok8VXNZJEkyZYmGJNdW1y0WVFtfztde4HGRRIvxefH0g3EX2bNzHBVbbFO579xnSFaZY/OTJMnaViDZPtNBgnrV3odze1GlcMsU5XbiVt0URbvLtUOGEmThhgTYLBcl5lVIqu22T40o1Q4hyzUHTHDZt+sVzP2nVS5EV1Uk+1LCJ0xsNK/VAuv2fQcVKmRzfcq2z5q2vQEBCYACyDKgAJAhW9eSqgJVkqCoCmTIgKRocaCXSTIUFZCN91c/FmofRe3i0xh0QjLnhzrW6deWwnHUMYtESeVIte2BPUu1zdf2duJ+4pG/P4KSkpKQ+dSrVw+33XYbxowZg5ycnPDJxwlJkpDqT0WqPxUBNYCCkhMoKD2hS66Ffb9w38QchEGVoBqHBEnVJfMSoFrDNBj3bSQAsiTD3EaM7UX/vyTJ5hqDKavXj6+SBElVoUrWjtg8lup1je3S2P5CnV96OXfNyMjAs88+i2effRbFxcW4/fbb8dFHH5mDBPr9frRo0QIDBw5EdnY2du3ahYKCAowfP94UdEdDZmYmjhw5guzsbCiKEnX7WBg9ejQ+/vjjCumLnB4EAoGExT7zzDPRv3//hMUn8ePQoUOu3/248corryQ4G0JIZaAoCoYMGRL0naFXsrKysGjRIvzxj3+Mc2aEkMqgdevWWL58OS688MKEni8aJCUl4ZNPPkHv3r0T3ldF8tNPP0Wsw+9XCCFVnffeew/Dhg1DWZn9b+0KCgrQq1cv+P1+nDx5MqhdaWkpxo8fj7Vr12L27NkAtHPOFi1aYO/evXHP84477sCkSZPiHjee7Nu3D0OHDvV8bPX5fJg5cyb69euX4MwIIYQQQgghhBBCCCGkekOxNiGEEEIIIYQQQgghhBBCCCFVhJKSEgwdOhQffPBBueJ88sknCZVVzJs3L6gso2k4sXMY851nommvOv4N5kSxghNFCjJS5XJl5UZBQQEGDBiANWvWBM0bPnw4Xn755Zh/HPndd9+5/rjmzDPPjCkeAFx33XWuP5L//vvvY45ZUFpgKbENb6ltkS3RNnTJoSE7AzSxlflaVQVBN4IkqUZ9Tf5k2puEeUFF7vWcKUYDJWuEkDhTv379iHXCSf0qg4qUaruV/X/2zjvAiTL//+9nks1WdunFZUFAERVsyMlPRUXFAhYUxVNPFBFPVGwnKB6KYIOzoeIJB4qop6Ke4peixykCdhFFRERBqpSFXQS2spvM8/tjSmaSSTLJJlvfL12SPG0+mZlnnmeym9fjqF+1ihNt9SwyPmNcMaYrNveiXdboVpztWMrq5hWR24omBQ5JsL0vs01DsG0Vasvo8mvKtUldYT1XYxI634ogwQ9mC8d+ZEuz9HurSNvpufE6tD17iJH7jnWuGw9RZdkuGowk1DbznMTlIW2nRKodAydZbrQy1oI2mbb2JCjL1Y+5eXdh3LBYblm19OACP1IXxvo8viS8s6ZDi4yWyPHlouTgAU04L/T9rEK3YAdRAKgiKPmVUismBKDCA0CFIhWoQoUiPVp7UgWEYpPxaoOhCiEUqNLQb2sN2W4BZVCCHyr3NZ5o4mCL3NcUdxtNOIj1Exg/GzN1seBK2DzPQaptXUxFSqkf4+DlwKhnryux7fff8cQ/nnSMp3379rj33ntx4403IjMzM8YbSx0e4UFueh6a+XJRWl2CA1UlUKUmehbmm7OOhcIUbRvPtD4QIs2WAhICAahQhNDHU11SLyUgFL1PChif8ShWubbekjD6l+0aH+yfUeXaUfpftL6XkZGBWbNmYdasWSgvL8fmzZvRvXt3pKWlJWOXm+Tm5mLq1Km4/fbbI577+fn5EELg999/r/H2li1bVuM2CLHidl7+yCOP4Pnnn8eOHTtctev1el2LmkndM2rUKFcLBHTr1g2nnXZaLURECKlNtmzZglNOOQXbt29PqP7pp5+OxYsXw+fjvTMhjYm+ffvi/fffx4UXXuj+c9wE6N27N+bPn48OHTqkbBt1xTfffBOzTG5ubi1EQgghibFy5UpceeWVEceBQCAQUxI9b948jBgxAi+++CImTpyYEqn2Pffcg8mTJye93WQipcT111/v+v0LITBnzhwMGTIkxZERQgghhBBCCCGEEEJSSZMxAAAgAElEQVRIw4dibUIIIYQQQgghhBBCCCGEEELqmJUrV2L69OmYNWtWjdq56KKLMHPmTFcyzkTZvn07Vq1aFZae3fmcyJVS+CXLuKXdhmRNBbbuqcJRnTKSGk15eTkuuOACfPbZZ2F5V199NV566SUoSuIy761btzqmt2rVKuE2e/Xq5Zi+e/fuhNorrS5FQPVDEYpFVGqIq6QpMDUfISENuZ0utTIkZxERIY8WpMWYRsknIaSh4kYeUF1dXQuRuCOWUKHaX43NmzejurraIjAUyM/PR/PmzeOWaoeaYJ3LBMcCQFhEitZ0hE0lwtuSln+FOX7FJLQZETnLWsS6favyMFRAGNqI+XYsgm1YhYROcu0EBYWR4LhLEqFGcm0g6u1AJLm21pTlGmC0HRKPVbANETvW0D4UKa8mxC25liGvjefWhQSsTcqQsqmSaru87oeEFrvZkGu7AExRs9GITZhriLalZbsyWML4N92T7mLrrgJEoLAQ/o0bEdixE2ppqRZGVhY87doh7fDD4OnQwWFloBTj98O/bRsCO3ZA3bcP0h+A8CgQOc3gyc+Ht8uhEN74/9z40LxDsarwOyjwaAmq0C3a0B5NglJsY/xSpAoVAgpUSChQhSbqlfprCE3Sq0pAEapF7KsAhpzXHL31eQBgin2DWw6Od2HrL5nnh0WubYuacu1IpFKqHampRKTaRn1pK2rfuBoIYPi11+OtN98K23ZWVhbGjBmDsWPHIisry33QKUYIgWa+XGSn5WD/wf0orSpBQBeIm+en0HqJ9r8ApDDzDcm9ngMhFFOwrer9QUBo4yL0vmu2q7Wh6tJtRSiazFuEy7WNfupKrh2j/7npe1lZWebCdKkQwt16663o06cPPv74Y5SVlaG8vBylpaUoLy/HkUceifvvvx+qquLPf/4z3n333ZjCoWiUlJRAVdUafcZIiBWv1xvzM4aePXvivvvuw4gRI9CjRw/s27cvankhBN5991107tw5maGSFFFeXo53333XVdlnn302xdEQQmqbWbNmYdSoUfD7/XHXVRQFTz75JO64444UREYIqQ8MGjQIL774Iq6//vqkt92xY0e88sor6N+/f9Lbri/8+uuvMcscffTRtRAJIYQkxiWXXJKUz9Jeeukl5OXl4Z///GcSorLz4IMPYsKECUlvN9lMmzYNCxcudF1+5syZuPrqq1MYESGEEEIIIYQQQgghhDQekirW7tajFfS/pK13MLbEYGyJwdgSpz7Hx9gSg7ElBmNLDMaWGIwtMRhbYtTn2ID6HV99js3n89R1CIQQQgghhBDSYNm0aRNGjx4d15cmnDjssMMwdepUDBo0KEmRReaDDz4IS/OkN0dG294p37YbQgVp0di4K7li7fLyclx44YVYunRpWN5f/vIXvPzyy/B4anYfXVVV5ZiuqmrCbbZs2dIxPVFh6/7KfbrwSNeDhgi0oVgOjYRFUBoqJLO+MAxL0pSEao+6PMlqP3P5EYr2va+gbNQuPJWmfC0eoRchhCSL/Pz8mGVqcu1PJtG+SPv9qu/xrxn/wr///W+U6vLQUA477DD0PrE3ep/QGyeeeCJOOOEE5Obmam3HK9UOvZ4bC2oYomlrvMY13ki3Ca2DokXrFoOW1ghvOETGad03YaI/hzZCfw3gpIYME4VaC0uLFFS3RIZKgm3C4CQICsPeA+XaJAHilmsDYf0tmlxbqxYuuralWa4JpoQ3Ut8xQnEp2Q5/C9Hfa6JSXptMO5JQG3Dehwi+73jjSKZU222VaNd+67GLuRiC1NXZ1vHCJuLWnqR5fPEHrRPYsQOVH3+MyuWf4uA3K6AWFUUt7znkEGQOPB85w66Bt1u3hLfrJq7yee+jcskSVH2/CrKyMmJZkZmJNm++Dt+JJ8a1jdaZbZDhzUKlv1xvCNBM2NDl2sbBk4AagFA0aS+gAsIDAQkVKoTUNb1C0aS+kIDQBNvCFPTqo5ZlpQnd0a21L4V5fIU08iOMc5b7TvN+0cyD870joqc1JVIp1Q6/llvT45dqG9eA0HrG409r1mDgOYMcFx4bOHAg/vnPf9ZrYawiFLTIaIEcXw6KK4pR6a/Q95IIjo/CSLH0EwgIacwXNWm91m0UWLoUhDQ+O1G089740MfY6UJAlaq+NcWVXFsLJlyuDSDs85tkzF2TzUknnYSTTjopLN0YKxVFwVtvvYWqqio8++yzmDlzJnbt2oXy8vK4RJbNmzenVJsklR49euDHH3+MWuaXX36Bqqpo164dfvnlF/Tp0yfiIpC5ubl45513MGDAgFSES1LA6NGjXV2HOnbsiIEDB9ZCRISQ2sDv92Pw4MEJ/566TZs2WL58OXr06JHkyAgh9Y3hw4djz549uPfee5MiV83JycHjjz+Om266KQnR1V/27t0b8XdjVs45J8oi9oQQUoesW7cO27ZtS1p7Tz/9dNLaArSFwqZOnYpbbrklqe2mgvnz5+O2225zXf7ZZ5/FiBEjUhgRIYQQQgghhBBCCCGENC6SKtbOa5mZzOaSCmNLDMaWGIwtcepzfIwtMRhbYjC2xGBsicHYEoOxJUZ9jg2o3/HV59gUT9P9UjAhhBBCCCGEJEogEMDUqVNx//33o6KiokZtPffcc7jxxhvh8yUu+ooHpy9XZxX0h1CS+qtHC6GWtJq2FWTd75W44E+5SWm5pKQEF154IZYtWxaWN3z4cMycObPGUm0AyM7OdkwvLCxMuM1Iwoy8vLyE2ttbuVd7YjtsVqmVtEmQguXsAisjxSxjmkJjY4i3+akFaewk48vr9QFKeMNxI9aWUqKqqiqpc4ADBw7giy++QIsWLdC9e3e0aNEi6vadUFUVb775JqZOnYpvv/025jY3bNiADRs2YO6bc820Cy+6EE899RS6du1q3yakKQM0Xlsyg+OLkzjRSHch1DbKTn1qKtav3wAptYUitm3dhpxmOdhduBv7/tiHgs4FGHzJYAy5bAia5TYLGe7s+8cm2Y50zhtCX+NlaDEJXUgYjjAKW4SwQtgFg1ZBaCQBNuXapK4wzpm4BNuhcm0j3an9UJG2U5pV0C1jCLVFAjFbtptMwoTZCL/OhMmBnaTaUV7XFtbjIWzPnK/V1oI2mbb2JHhNNBYf0P8zzx9L01q6tLSvPfN5fPFfB8vLUf7ueyh7621UrVwZV93Ajh0onfUiSl98CdlXXYm8+8dDadYsrjaiUb1+Aw48+RQqFi4EXC7SISsqoJbElgA5UZBbgHXFP2uDkgpdqi0scu0AAP0cVQOAYhwWoRdXIIUKFR4oUkIICVWqUKRHGxOlGpT6IigFBoJiXgOhGAfd8t5gX6wiuKZTUOhrFfya5wyHOUcalFQ7pMWAGsDbc9/Ga6++hq1btmJP0R7sLd4bFkdubi6eeeYZXHfddTHeTP0hTUlD++z2OFB1AHsriyGlas47jTmksbiCJs82rqdarxL6fxKqdukUiinRlpBQhAqjJKSqtWZef40LsKpNbhV9axHk2gYSIX0vwqIQ9VGu7Qafz4e7774bd999N/x+P0477TR8+eWXrutTqkOSzZAhQ2KKtaurq/Hhhx9i4MCBaNu2LbZs2YLZs2fj3XffRVFREf744w8cPHgQgwcPxuOPPw6vN1W/LyDJpqqqCq+++qqrsv/4xz9SHA0hpLZYt24d+vXrh6IYiz9FYtCgQZg3bx6v94Q0IcaOHYuTTz4ZgwcPRnFxcUJteL1e3HLLLXjqqaeaxGJBb775pqtyf/nLX1IcCSGEJMakSZPqOgRHfD4fBgwYgJdeeglt27at63Bism3btrgWk5gyZQpGjx6dwogIIYQQQgghhBBCCCGk8cG/XiCEEEIIIYQQQgghhBBCCCGkFtm8eTOGDx+OpUuX1qidm266CY888ghatmyZnMBccPDgQXz00Udh6Tmdz6m1GFwjQ1+E25l+2lqZlE3t378f559/vqMA55ZbbsGzzz6btC+Gdu7c2TH9+++/x5AhQxJqc+vWrY7phx56aELtFVXs1gSkhrTOSQBqkWuHIyKLyoTj00hFCGnQNBZpthtcCYebGG7E2gCwfft2dOnSpcbbKy0txciRI/H2228jEAiY6W3atMG5556L8ePH44gjjojZzqpVqzB69Gh8/vnnNYpn/v/Nx1dffoUvv/oSXbp00R2W0naNjynVtj43xbhB6bQxNzDathIIBHDbLbfhpVkvRY3z559/xuIPF+Nvd/wNFw2+CH+55mqc3v8MeDweBAIBfPXVV1i2ZCkuv+JyHN69uz2uSBJg21hnleWGLzBhlYGazy02bvO9ChkuCbaKCkOgXJvUJdbzNCZOomgBp6m/nhUu5Q9Ls/ZNQ3Yfcn0JlWxby1jTk41jn7Lc6jjl268jQMiF1LFePP097n7ucrdEvN47tRcizYV1DQWLKD1coi5hLuSjJ6mwpmk/Pk/8C1jsf/QxlM5+Oe56NqRE2b9fx8Evv0Lrf78Gb6eCmjVXVYUDTzyJkukzAMtYn2ryc/LxS/E6qLo0OyjXloAiIFQVwiOgan5sqKqAMMS70I6CVkVACgUqJBQAUurPhCbo1fy9FkWvOTcwJNsApDAXqBCm8FfDvhAF7Ceh4QW2yrUtOI2TDUXum0xSKdWO1FRUqbZeMKJU21L0iX88gQcnPIjq6uqo2z3++OPx9ttvo1u3bu6DrUfk+nKR4cnArrJdqA5U6V1AQAhhSralDGjP9f6hILifFX1FAgkVitAfIaCq0mxD68DG3NMu1xbQvdsR5NoGpuA+RK5tm19a5/8NVK5t0K9fP3z11Veuy3s8nnorNSINl1tuuQUPPvhgzHI//vgjBg4caL4ePnw4hg8fnsLISG1w9913xxwDAaBt27a48sorayEiQkiqmTp1Kv72t79BdbnYkhWv14sXXngBN9xwQwoiI4TUd0499VQUFRVh3rx5mDBhAtasWePqWpKTk4MzzzwTc+bMQfPmzWsh0vqB06L1oaSnpyfl93yEEJIKNmzYUNchmHTq1AldunTB0KFDcdNNNzWYBRr27duHgQMHYseOHa7Kn3HGGRg7dmyKoyKEEEIIIYQQQgghhJDGB8XahBBCCCGEEEIIIYQQQgghhNQCgUAA06dPx6233lrjtpYuXYrTTz89CVHFx6efforS0tKQVIHsgjNrPZaE0QVqAPDjppqLtYuLi3Huuedi5cqVYXnjxo3DI488klSp5DHHHGPKOq3MmzcPDz30UELbchKCA0Dfvn0TirGwrDAszSoQlUDwOFgfYfFoRZNqR8yzWJUcxIaUe5L6SlLFm25P83rs7GZ/1fD5fK7ksskQa2/cuBEXX3wx1qxZE5a3Z88evPbaa3jzzTcxatQoTJgwAa1atbLFVVJSgnfffRevvvoqlixZUqNYQrd90YUX4bPPP0NeXq4lRyCWVNueL3WRIiznvr2cfT0OiRuG34A3X3/TdawVFRWY+8ZczH1jLtq3b4+27dpix/YdKCoqAgBMfnQKrr9hOO4acxc6depkCcFZah0elIbQJYXai+DgaUpCES4m1N+SXU6obydMUBgSR0MWFJKGjXFOxjVGWsXRUeTaWpGQ64hTWohg24grNCYzLczlKkITgqG6eF9CiPD34HRdiDBmOvbXEKl2VBG3C5I9XjsLtO0H00maa2vDGAfMew17E8FrrK7Oto0b0nYaad5nDzzCk8CbSd5ky79xI4quuAJtF8yH0qpVQm0Edu9B8fDrUbVqVdLicotXSUOb7DYoLC0EpKqLdgVUISGkClXoi0IIAaHnq1LTnAsRPHiaLFtCaEZsSON4SRVSKIAEVKhQhEcX3usIETwNZHAcNGXb0GTbwtbpRbC8MVaG27S5qpOFVEq1w6/X1vQIUm0H6b6TVLuyshL9Tu6H1atXxwgQuPbaazFjxgykp6fHLFuf8Xl8KGjWEbvKC1FWVQJt5wgohmTbEG1L7TEgASEUTacttUFWgYCqK7ehC7W1fqJAgQqtXwGKbQGM2HJtsyiEbYGYULm21lx0mX1DmbvecMMNcUm1AeCcc85BVlZWiiIiTZWSkhJX5dq0aZPiSEht4/f7MXPmTFdlH3744RRHQwhJNVVVVRgwYACWL1+eUP38/Hx8/vnnERcBJoQ0HQYPHozBgwdDVVWsXLkSmzdvhsfjgcfjgaIo8Hg88Hq9EEKgR48eKCio2YJxDZXvv/8+ZhlKtQkh9ZnKypr/XV0yqKioQEZGRl2HETdVVVW49NJLHf8Ow4mePXti0aJFKY6KEEIIIYQQQgghhBBCGicUaxNCCCGEEEIIIYQQQgghhBCSYkpLSzF06FB88MEHNWrnlltuwdNPP420tLQkRRYfTl/eyGh3AjyZrZPQeu1bXveXB/Dr9oPonp+YFKmwsBADBgzAjz/+GJb36KOPYty4cTUNMYycnBz069cPS5cutaX/9NNP+OCDDzBw4MC42pNS4pVXXglLb9WqFU4++eS44yurLkNJ1QEoQtESauQwsgj0QqSpdO6SxkKtS7Vr+1IbQ2waiUiytKaGoihhCymEsn379oTarq6uxpIlSzB37lzMnj07Znm/34/nnnsOzz33HC6++GL06dMHmzdvRllZGebNm4eKigrX21bScgAhoFbFFnetXbsWLVu0xJ6i3WjZsiUAZ2ki4EKqDXs1jXC5bkVlZVxS7VB27dqFXbt22dICgQBmzpiFmTNmoc9JfXDmWWfissuH4MijjtSiMCTC+j+GBNAqgwQ0CaHRLYJrSoQLtoPvziIXtMi1jXo2YWgK5NoU5ZOa4maBgciV9ccI1c1+FiLyDE2zjWUhMupY45UtdmuTsfqFbSGAkLhj1HUj1I7UTsql2i7FuSJCesS61mulZsu2X/sldAmzDJ+aWOoEF1swDoCEz+OLuf14SevRA77eJ8DbuTNEs2bAwUr4N29B5aefwf/bb451/Fu34Y+7x6DV7Jfi3l5g1y7sufQy+LdsiVjG27mzFlNBgRZTIIBAURGqf16HqpUrIeMY553okJ2PnaU7AKtMVxdoCyGgqiqEAqjmAVH1/q8PfFKFFJqSV0oJVUgoEpBQIYRi86drdXThLwyRrzCPPyDsJ5lVem8Z54x7UHOsRFDuC4TI74XlXLVcJ9ycv5FoCEJgg3on1dYLxpJqA8A5Z50TU6qtKAoeeeQR3HvvvVHLNSSEUNAhuwOKFC/2VhQjuCqFIc4GTMm2Lr8WQtgE20JKKEKBaskDpPnaotgGpAIJqX9WFF2uHbpQjNYX7XJtSNiem3PlBibXfv755/Hiiy/GVadHjx5YsGBBiiIiTZnPP//cVTmKtRsfDz74oCtRWosWLTBy5MhaiIgQkipWrlyJs88+G/v27Uuo/hVXXIHXX38diqIkOTJCSENGURT06dMHffr0qetQ6h2qqqKwMHxB8lBOOeWUWoiGEEISw/j9fF1y/fXXN0iptpQSI0aMwCeffOKqfEZGBt58801kZmamODJCCCGEEEIIIYQQQghpnFCsTQghhBBCCCGEEEIIIYQQQkgKCQQCGDx4MD7++OOE22jVqhXeeustnHnmmRHLSCnx+uuvY+bMmdi2bRvat2+PSy+9FFdddRU6dOiQ8LatLFy4MCwtp/M5SWm7rvhyXVlCYu3ff/8dZ511Fn799dewvOeffx4333xzMsJz5Nprrw0TawPArbfeipUrV6JFixau2/r3v/+N7777Liz9xhtvTEjgvqP097jK10Q0RgiJk7robhbZIAXb8ZOWlhZTrL1z586IeaqqYteuXdi4caP5s2nTJmzcuBGfffZZwnG9//77eP/9912X92S2Rl6Pq5B35DXw5XUNZsgAqvZtQOXu71G5ZxVKNi6Av8z5/fQ8uheeeeYZDLl8SPB8CJVqW6SJxmuznAW7ONWSrtfdf2C/6/eWCCu+XoEVX6/AlEen4JIhl2Dc+HE48qgeNkGnhCHx1FHD5dsGwhBl66+iCbZNv6SAadqmXJvUd+KWa4cWjTEGGQLPsDTrdcRBTG2UCyaHbyThc99FNZvU100bSRJqR2ojWUTY1fpr54UVzCTpIM4OawO6RNsu2rWLuIP5aUpyFrVKO+ooZF/5Z2QOGghPu3YRgpM4+Pnn+OPe++DftCksu2Lx/3Dw00+R3q+f6+3KsjIUXX2Ns1RbUZA99HLk3DACaUceGbmNykpU/u9/8OTnu95uKG2z2sIjPFClCikFVKHqkm0BITXRtZACQhgaXr0cBIQuyhb6+KYdNxUQHgR16CokjDLGshm6rBfQhb3G5UBCSH2MFRLakCkghYOA2xiXY4yVNprYkFc3Um17w07XBkeptrS3OOGBCfj666+jhuf1evHiiy9i2LBhUcs1VFpntoFHeFBYVghVCigCsAq2hS6/12TbdsG2AomABBQhzH2rQBgruUCFCkUoeo9SIaDYxPfxyLWB4BzUJtQ2wm2gcu3bb7897jrr1q1D9+7dceutt+LWW2+F18uvgpDk4PF4XJXr379/iiMhtYmqqpg6daqrsvfdd1+KoyGEpJKJEydi0qRJUFU17ro+nw+vvPIKrrjiihRERgghjZdly5a5uu4OHTq0FqIhhJDEKCgoqNPtp6Wl4fnnn6/TGBJl/PjxeO2111yXnzp1Ko4++ugURkQIIYQQQgghhBBCCCGNG/41JSGEEEIIIYQQQgghhBBCCCEp5OGHH66RVPukk07CG2+8gS5dukQsU11djSFDhmD+/Plm2saNG/HFF19g7NixUFUVd911Fw4//HAcfvjhOOKII9CxY8e44tiwYYOjRDq704C42olMgtbVGvLpT6W49qyWcdd77bXXwvaHx+PB7Nmzcc011yQrPEeuuuoqTJo0CZtCZGubNm3ChRdeiIULFyIvLy9mO5999hluuummsPQ2bdpgzJgxCcW2rWSrPcEmvHOQDUaVGwXzhEWUZMpBQ5u2elZDRHsUepL6SFyS0FjUQFhXK1ilZ9bXbqs3UcG2z+dDZWVl1DK7d+8OS/v6668xadIkLFmyJGb9VOJJb44Wx96MlsfdCuFxWMRCeOBrcQR8LY5A7hFXoO2pj6F00yJs/zBcXFhYWIg///nPOPNfZ2LipInIz8/XZJpSorqqGvv278POnTuxdetW/L5tG7Zt3YatW7chLS0Nfx31Vwy+ZDA8Xk0UZioVTcOmRawK4MA+Z7F2y953ABAQnjR4M1qhYvf38JfvQfm2pYCMLkCPxHv/eQ/z3p2H2+68DZMenaSJCo1oZAQJoApTiA2hCQk1wSFMWTaMtxZJTGgUCxGFUq5N6iumWD6RsdM6L4xQ3VGubcrsZWhhx7ZC+4Qt1mSc/tbmEpBqR+qDtSbVjkOe6y4Qva6xoIKxaIK50IK9fUOWLI261vsHNahnlrpkG1JCUTxQhBJ/bBbSehyBvPHjkXHG6eb1OfJ7Ekg/9VS0XTgfey69DNXr1oUVKZn1Ulxi7X3j73dsx3vooWj5z+fhO/aYmG2IjAxkXnih6206oQgFLTNaYXd5oZagu3VVabnnMyS+uphXSFUfm3TRNgAptOcCHk2lLaG/VixibIsI26LTNg+7vh6FUKw3jNqD4/hm/ajCkmWT+8oIeY2cupNqRygXh1R72bJlmPLYlKjhpaWl4fXXX8dll10WtVxDp0VGSwihYEfJdm2OCAFVKFAEIIRiyrVVFYBQTMG2hLBc1hR4ICGtx1wCAalq4m2h6JNWy2Mccm3zVBN2ubbtPrGBybUPHDgQcxGlSPz222+48847MWbMGFx66aWYM2cOMjIykhwhaWq4lbQ/+eSTmDBhQoqjIbXF448/jrKyspjlcnJycNddd9VCRISQZFNaWor+/fvj22+/Tah+165d8cUXX6BdpAWiCCGERGTu3LkxywghcPbZZ9dCNIQQkhjdunWrs20LIfDwww83yM+9ZsyYgUcffdR1+auvvho33nhjCiMihBBCCCGEEEIIIYSQxg/F2oQQQgghhBBCCCGEEEIIIYSkiOXLl2PixIkJ1b322mtx+eWX47zzzoPH44ladty4cTapthVVVQEATz31lC396KOPxujRo3HNNdcgKysrZjyLFi0KS/NmtkFG614x69YrbCY14Kt1ZaioUpHpq5kwDdCETaNHj8bo0aNr3JbBN998g+7du9vSfD4fXnjhBZx33nlh5T///HOceOKJeOGFF3DWWWc5yrzKysrwzDPPYOLEiaiqqgrLnzlzJlq0aBF3rBIS2w5sdUg3BHzC+F9LNERmlhidRNnuiV+SZO6fMHdanG3VLz8TaWrUd6m2FaNv10Cw3RQkhQaZmZk4cOBA1DJ79uwxn0sp8fzzz+POO++E3+9PaJtKWg46nP0v5HQ+BxW7v8O+H/+FA+v/g3gOlpKWjdwjrkTrPmPhyWjlokaw7ZwuA9H25Iex+4vxjiWXLFmCJUuWuI4F0OZjRx11FJZ/sRzZOdmWMUbCX+3HnqI92LWrEIW7dqFw127MnDEzrA1vZmu06n2nNmbpAr/cHn8GAPgr9mD/2tewd+XUuOIykFLimaeeQfMWzfG3sX+zSECDskgBu2g7OF4Gy5mCbWjGUOkgBXaSa4dKtSnXJvWZhAXb1vEnilxbKxoqc41PsB0aq2Mdt1jbjlQ3UrrhlRUiYpn6INV2W8VJnmvico0mCZhyXZuQ2yrituT7PGnxB26E5PMh775xyPnrjRAuRZUGSl4eWj4/DYVnD7AbwgEcXLYMsrwcwsU9fOUnS1H21tth6Wk9e6LNm69DSeCerya0yWqHXWU7oR0wNXiO6vJcKSRUXaYtpNAk2lJChZamQtFkvqZMVwWEB6YWXWptCKkNj6aSVz+mQijBU0c/Z7SPB7Q6wZtVA8PSnMCbbQLDXSql2pGakiGdP9Z1IZJUe9++fbj4goujvgePx4NXXnml0Uu1DZqnN4eUKraXbNf7oNTnitp8T1vERZh9RQgBBZokW1lTV8oAACAASURBVIWAECoCErp02yivQEBClQoU2KXaUqr6wgXu5doGxnlgk9trVW3Ud7l2bm4ufD6f4+dybvH7/Xjrrbcwf/58PPPMMxg5ciRUVcXkyZPx0ksv4ZRTTsHs2bOhKDX/zJM0frp27eqq3LRp0yjWbkRMnjzZVbm77rqL1xJCGiDLly/HwIEDXQn0nbjhhhswc2b456SEEELc8fPPP7sqx3kWIaQ+c8QRR8Rdp3379hg8eDCWLFmCX3/9Na66mZmZuP766zFgwACce+65DVKqvWDBAtx8882uy59xxhl48cUX+Xt0QgghhBBCCCGEEEIIqSHiwennmX8ZfOgRrXBIp9y6jIcQQgghhBBCSAPj5IIHkJ3Wvq7DIIQQQgghhJB6R1FREdq0aRN3vdtuuw2PPPIIcnJyXJXfu3cvCgoKUF5eHve2AKBly5Y466yzMHToUPTr1w/t2rVzLHfeeefhv//9ry0tr8fVaN//2ZCSDmKiEMlNZHmRDHk0noea0qT9tQy+llCDeXq6NOuouq0H+qMKCYlpN3XEeb3j+z3p5MmTMW7cuLjqJMLPP/+MHj16OOZNmjQpqsikZ8+eOOecc9CtWzf4fD4UFRVh1apV+PDDD7F//37HOpMnT8Y999yTUKw7Srdj/oZ5UIQHHkWBIhQowgMFiv7aA4/+41W85muvxwuv8MIjFHiVNHgULd8jPPAoWrpH0drR6iiaoEkoepqAYr4WgBBaGd2eKISAoou9hZEqgnnWLycZpUKNTIasyVY2isDJDQJCF0mRpkbcMtDGirXfxLlLmsqXCrt27YpNmzZFLZOfn4/y8nJIKbFv374abS+r4+lod+pk+FpYvyArUbnnB+z58kGUb18eubLwILugP3K7D0VOl4FQvJkut+o0b1BR/N1TKFrxj+C4nSSuHX4tDjmkA9au/RkrV6zE9u3bXfXJ9NbHoNOl1kVMQuclQMmG91H8zeOoLt1u5qQ164TWfceh5LcFKN/6MVR/ZcRtZGRm4NvV36KgU4HZrNO5LsxH6xgWXCjClG8b0ychzJlUUMwtzOmVMB9FcDEM67ZDRJWhQsJaE/MSEkIqx9MwibbTdp1O5doe4mOMpZH6WyJi0UT7rjTtxVHyjW3Y0iOXM9OscmwtwS7J1vOkIW7Vy5h3iRKQUjXFzOa/UkKVEs18OfAqicu1a0rRtcNR+dFHYelt3nsX6X/qE72y349dZ54N/2+/2ZI9hxyCdh8shNK6dTJDdUVZdSk+2rI4eF+neKAIBV7hgaJo93keYdwHannGc4/wmPeCinlvGLwH1O49LfeE0O4BNbEv9PtH8w5Rz1dMl7bQ7yMB61gZ/BeWsdJaBohyXxhhHHdLfb5XTKVUO3xxA+cqTlJt6/VZW5BEe5Qh9Y49+lj88ssvkcMXAtOmTYtLftJY2FO+GztLd1r6DaBAsfQh/fMX87OW4HOhfz5jftZh5sPsm9Y+CSCYb/yrBD+3sfZJe58zn+mvwz+vseJ67priKarTdo899lisXr06ads49NBDUVxcjJKSEjOtXbt2+Oijj9CzZ8+kbYc0Xtq1a4fdu3fHLPff//4X55xzTi1ERFLJ9OnTMWrUqJjlMjMzUVpaSuEjIQ2Mu+++G0899VRCn51kZGTgP//5DwYOHJiCyAghpOnQt29ffP311zHL8ffGhJD6zOrVq3HsscfGLFdQUIChQ4dizJgx5t8dVlVVoVu3bvj9999dbatNmzauPpeoz6xYsQJnnHGG67/hPOqoo/D555+jefPmKY6MEEIIIYQQQgghhBBCGjcTZ5wPb10HQQghhBBCCCGEEEIIIYQQQkhjY8+ePWjbtm1cdU466SS8/PLLESXKkZg5c2bCUm1AE3O//fbbePvttwEAffr0QXFxMa655hqoqopAIICSkpIwqTYAZHcakPB23ZNMs01oW9rrBd/si1usXR+4//77IaXEgw8+6Ji/Zs0arFmzxlVbiqLgySefxB133JFwPOv/WG9PsIk4hS056B0TlnIOkjJrGYUiTtLwqW9fjo4mDo2XuCWd1k2Hrp8Qq6q+Hxu7oNfNIhvbt2+PWSYaGe16I7fbJcjpdhHScjqG5Gr7OaPNsSi46D1U7d+Iih1foHznl6jc/T2g+pGW1wXZBf3R7PAh8GbGu6CIk1RbAlDQqvfdyO40ALuW3oGDRT8m8tYcmTN7TkL1sjudDucFQIIpOYddjJyuA1G6cREObPg/ZLY/AXk9roSS0RLZXc4DAgdRsft77Pl8Eqr3bYBUq21tVFZUoufhPVFcVgyPx2PKIAFdem2RXxtb1aSRWgfSpILC0q/1cVVKSF04KIVWXkJCSC3fbFdKx8fQrq0JakXE17Ew2yWkhhjnUSrGVuOcdhonjf4RddyqqXTbbReJQ6atNZtY36v9PmufGCQ0XwmZW9ik2lYht0XELQCoMpjvUer2z2szzjjdUawd2LIZiCHWLp83L0yqDQAtn3m6TqTaAJCdlgOfJx1VgSoIqUKV+j7Xxy/tP1V7NI+JAkVKqJAQUPWyEkLoY6DQbiYNOTqkCqmLem23o/qxN8ZRBTDHQgkAQuvTAsIcK/WKWiv1awpfpzQUqbZRLlSqPeqvo6JKtQFgzJgxTVKqDQBtstqiMlCJ4ooiKNKYNwICKnSNPSAkBBR9LikBocCjzytVoUCBtuSdIhWoUHXZvarlSRUQCiBVCKFAlaoukddF6Cq0DgoBoU1SQxZgMObEgHHww+auIbieu4YsJlMbDB48OKli7c2bN4elFRYW4thjj8WYMWMwefLkpG2LNE5uv/12/P3vf49ZbuzYsRRrNwIeeOABV+X++te/UqpNSANi79696NevH9auXZtQ/aOPPhrLly9Hy5YtkxwZIYQ0PQ455JCYZdq0iff3aoQQUrtkZGS4Krdu3TpkZWXZ0nw+H3755RecfPLJ+OGHH6LW93g8jn+X2JDYuHEjLrjgAtd/w9mhQwd88MEHlGoTQgghhBBCCCGEEEJIkqBYmxBCCCGEEEIIIYQQQgghhJAksmbNGgwaNCiuOg8++CDuu+8+pKWlxVWvrKwM9957r2Nes24XoWzrR1Cr45Nur1ixAgAwceLEqOWE4kV2wRlxtZ0aQsVLunQnDvHVkh9KsL88gLwsT5JjSy1CCEyYMAG9e/fGX//6V+zYsSOhdrp164ZZs2bhjDPOSDgWVQawcd8GQAhd7AlTZidMIbbQ/7crjCKJ+myljDL6oxBarhDh9d20bW3SqR4hqSCihM7NyZdkmV8yhdqhbSYk7UxQst3YBb25uclZ9EHx5cKX1wVpuZ2Rlnso0pppj+kte8Cb3cF1O768rvDldUXekX9JQlSRpNow+0R662PQ6dLF2LdmJoq+eRTSX5mE7SZGdqczYcQc+fSUgOJFzmEXIeewi+zpAODxIbPDSeh02UIEynZh079PdmylVXYrDBs+DAWdClDQqSMO794dJ5x4AhSb9BrmQCZ1EaFuFNX7hGU+JHQxIRBMN18FxcTa8K0LFJMlKIy0pxp53yW1iym6TkXbIX3Guk0Dx23b/fbhz5NByGZj9am6kGrHui+zX4+c0yPWtY4ZuqBZWiTZ2qaltUgQSx3VKtnWfyQAj+JJeJ8lC2+XLo7p6r790StKiZIZM8OSMwcNRPrJzmNPbdEyvSV2lu2AKjR5tgoJIVW9r2k/qhBQpKL7rFWoUhvXTF22VLUjpfd9VUgoUisLoZijtbHwhIQw7/0MIa9xboad35aXTmObOT66Gfea4jBXA6l2pKYSkWobi5OESrXnvTcPs1+cHXW7F1xwQZOXD3dsVoCK6gqUVpVAURQISCim0FpCBgSEovuv9Z4ZgIAiAKFqom0FKgJ6ribbBiBrJte2zT0biVx73Lhx+Ne//oVdu3aldDuqqmLKlCn4z3/+g6VLlyI/Pz+l2yMNl7Fjx2LixImoqqqKWm716tXYuXMnOnRw/3kCqV+8/vrr2LNnT8xyPp8PU6ZMqYWICCHJYNGiRRgyZAgqK+P/DFUIgbvuugtPPPFECiIjhJCmyTHHHIP33nsvapn9+2N8zkcIIXVMLCE2oM0lQ6XaBllZWVi1ahWee+45jBkzBgcPHgwrc9hhh2HWrFk4/vjjaxxvXVFcXIzzzz8fu3fvdlU+JycHixYtQqdOnVIcGSGEEEIIIYQQQgghhDQdKNYmhBBCCCGEEEIIIYQQQgghJEksXrwYl19+OQ4cOOC6zoIFC+IWcRvcf//9jumdLl6AzENOhlpdjvLfP8HBvetQvX8jqvb/hopd3yS0rVAy2/eF4suFKzOSsBrO6hgjFs20BACo8ku898UfuO7s1q6bad26NY4++ugUBRnE5/PFLHPBBRfg119/xYwZMzB9+nSsX7/eVdvdu3fH6NGjMXLkSKSnp9cozt/+2ICD/kooikfbrYowrNfaKaJoMjMBYUqOhJYATQKqy7KNn2iCI/MYBgXepjjJQaDk7AIUNfIlmfJwQlySKuFnIqRCqu3UfsIyyjjDa8yC3hYtWtSofkab49FhwEz48rrGWTPV52s0qXZQ9AxoC3m0OGYUcg4diOIVk1G6ZTHUqvB5lvBmIC0nH96cfHizD0Fas47Yv/YV+MvdfXk1EsLjQ+s/3YP0NseERC5DHuPDk90Oh/55Kba8fQ5kIFxa9srsV2yvex3bCzNemoGjjjoyuHaFPhYKfUyzCraFAKDCFBHCGH/NOuF9VeqC0dqUawM1k/YSYlBjuXaURR0iybWt2wbiEGwnA/OSGbvhupZDx4/9YMSatxj7XRr3eCFNBOXeMphuSrftYm9VBtvziLpfdElEvEeLvk+qVv+I6rVrw9Kb3XJLEqKqGXkZzbG9dDuEUKHq45WqCghF02pDqBBSgQpNti2kgBT6KCc0EXrwVkwf4fRjr41XxnG1jo0iRIht0W7r7YX2FHNMtRLhOmGOk8FNh+c1BWoo1XYS7UeVaodu0yLYlgiXav/www+4cuiVUWPo2rUrXnvttaZzzCIgINC1eTesLV6D6oAfQqiGWlvTaAtFu2DqInsFgBAKIAPaIwApNdG2KjXJtgoFim7Nrolc24hP20bDl2tnZGRgy5YtOPfcc7F06dKUb2/Dhg3o2bMn/vjjj5RvizRMvF4vLrroIrzzzjtRy0kpcccdd2Du3Lm1FBlJNmPGjHFVbtiwYa5+P0EIqXtGjhyJWbNmJVQ3OzsbixYtwmmnnZbkqAghpGnTt2/fmGWqqqpQVVXFORchpN7y8ssvxyzj9cZWlYwePRojRozACy+8gPfeew8///wzOnXqhBdeeMHV9bI+U1FRgZNOOgm//fabq/IejwfvvPMOjjvuuBRHRgghhBBCCCGEEEIIIU0L8eD088y/Hz70iFY4pFNuXcZDCCGEEEIIIaSBcXLBA8hOa1/XYRBCCCGEEEJInfPyyy/jhhtuQCAQcF1n1qxZGDFiRELbe+ONN3DVVVeFpWe0OQ6dL/sYES0wMoDSLf/DH6uno3z78oS2DQBt+01Bi54j4aQ6ct5uMKTI0rtIkkpTIWl5bXkuYXutydOM16op3dJ+VD1PBaSeJwPo1t6H/z7cPUJcDQcpJX766ScsX74cq1evxrZt23DgwAEEAgE0a9YMBQUFOOaYY3DGGWegV69eSRNGvffrOygsL4QiFPPHIzzB54oHCrRHj/DCIxR4FS88wqM9Kl54hf7ao732CA88QjGfm21DgSIEFOGBIgSE8QgBIRQIAIpQgq8FIDQjEwQEFCGg2bhDRN8wxIm6qEk/5YL5FiE44ChbildcqOjSKdI4cSX4jHbKuPSDplqUnQpSIflsjAK8YcOG4dVXX427niejJZr3vAGtet8NocT+IqudupJqixjzBMOQqtrbEIBm3ZMhZbWfP1bPRPGKx6FWl0WNSknLhjezLZSsNqjc9Q3SW/eCkp6Ltqc8hLTmXYCoc5QYhEjDrXX2rX4JRV89FrsNnXH3j8Mtt9+MnOwcsz2ht23tV8aYJowxz0gXxhhnyLX1ciFlAMuYqMtCI/Wx0P4cb/9ujH2X1B0Jy7WjiLVt7SdwjayJ8Lsm/SMZY21N+2dQah0lH/bpUFSRbug9pSFTtr221zXrS12lLYPXc9W4HwQgpQopNXmzlBJZaZlI92TE83aTTsV/F6P4+vDPC1o8+QSy/3xFxHr7H3oYJdNn2NLSevRAu4//l/QY42Vn2Q58sf0z/d7OA6/w6Pd1CryKR78H9EDR7xu9ipav3Td69HtLr3ZPqOj3nOZ9oAKPUCAUAaHfM2r3fwq0O0Jt/DPuB7U1mxTLfR5gjIrGtCTYj6zjpP3+0ExzEulHGT9jUV/vFR2vabUt1Y5wLdATwqTaJQdKcHi3w7Hvj30RY/D5fPj8889x4oknRg+2CVFSdQDr9q7T+4ICRRFQoPU1IYTej7XPZoQQ5mc1Qv/sxuh/QihmP1X0chDC0nf1viiCs1Lj8xzzcxvAMvd1nrsaJ0XS5q5JnqLGGpcXLlyIiRMn4qeffkJ5eXlyN24hLS0NVVXhC/sQYrB9+3YUFBTEnMP6fD5UVFRAUerneEUiM3/+fFx00UUxy3m9Xuzfvx9ZWVm1EBUhJFEKCwtx8sknY+PGjQnV79OnD5YsWYKcnJwkR0YIIeTAgQPIy8uLWW7ZsmVc3IAQUm/JzMxEZWVl1DK5ubnYv39/LUVUv6iqqsIll1yCRYsWua7z0ksvYfjw4SmMihBCCCGEEEIIIYQQQpoeE2ecj3i/PUcIIYQQQgghhBBCCCGEEEIICWHatGkYPXp0XHWGDx+esFR7wYIFuO666xzz2vy/iYhqfxEe5Bx6HnIOPQ8Hi3/C/p9fReXu71BR+K2rbQvFh7anPobmRztvv/YxBMixhHVOtjzTnIzfdlVh2Y8lOL1Xs5REWVsIIdCzZ0/07Nmz1ra5u7wQu0p3QlE8MPSdmgTJ8tzyH2BqzEzhpykvs4iPrLrrMCLJyUzBlkV+bXkZvQ4htUw9kmrXtJ145Z12eV5yOqAhfWpMkt7WrVu7LpvR9ni0P/1pQCjwtTgCQklLYIt1JdWGi8U3dGyiaCfZtXXxDYEWx4xE8yOvQenW/+HA+vfhP7AJwpuFjHYnILPdcfDldYM391AoaZm2dqStXdXhPVgfRfg8xMkKGfJeIYHmva5D9YHN2L/2jejvW+exhx7DE1OewM233Yz7xo9Deka6ZdPSFGwb8WvCWRFMNxzmUkLq0kEpDLGtMMMUQkBC6nWk9lp/DMUoF+l1LCK1S0giGOdq3LisYjvXdZmrm5hqk2SNq6mOO6G5R8hYYXuMINUOuwvUE6zniYQMaVtCEZ7440sy/i1bHNM97aMveFzx8cdhaZmDBiYlppqS68vVJOYQkEKTm0MICCmgSgkBCSGkNk5BhSoNCa8KVXumH2/tOKlShdCPlTAX2dLuRbVyxvgVXEzCOC8A4Tx/tDx1GtOcxkVzvNUq2dto7ONcPZNqWzu9hITf70fv43pHlWoDwAMPPECpdgjNfLlol9UOO0t3QAgJqWr9VhESQhoL2yiQUhfBKxKQinkcFXNOCkihvZISUIWEIgFVAIpUAaHoi+cols9ztOsBpNDnqgLC6NPmogzWuStgnBxJm7vW8mdFgwYNwqBBgwAAqqrihx9+wGeffYaVK1dizpw5UBQFqqrGaCU28SwISZom+fn56NWrF1avXh21XFVVFR5//HHcc889tRQZSRa33367q3KXXXYZpdqE1HPmzp2LYcOGJbRohhACEyZMwIQJE1IQGSGEEEATzXq9Xvj9/qjlvvzyS4q1CSH1kvfffz+mVBsADj/88FqIpv4RCAQwbNiwuKTaEyZMoFSbEEIIIYQQQgghhBBCUgTF2oQQQgghhBBCCCGEEEIIIYTUgDfeeCNuqfZxxx2HadOmJbS9efPmYejQoaiurg7LyztqGLLy+7luK73V0Wh76mQAgFSrUbHjC5RtW4JAZTE066KiixgV83lej78go82xCcVuSGkSFt5FQzhILY0sIETVJBFiWwIATP9gd4MXa9cF3+1aCdOircuybVJsXXAUlGhbhX/WksE085kIHidTpSqsAiS750jY5NwCoRIkm1SJQm2SQmp0jWtgUm1rG4nIPOOq67RGQmh7jUhe2K5dO1flFF8z5J//BrxZbWuwtbqSagev1ZH7jZNAO1K5UMk2ILzpaNb1AjTrOkgXboaXsau0JTLSgM5t03BIKy/a5nmQl6UgO0OB16NVr/ZLlFao+KMsgMJ91dhe5Me2omoEVD2GaKGaedobb3PyA1DScrBvzRzIQGwRTnVVNZ554hns+H0HZsyeAUOlbRNs6zJt47WwLDwhTbVosGyo7N4UElKuTRogKbnXiLSdlF87XWJ4+xt8P7IP9AnLt0McvJBaS6aIG3YRtwCgSnu+px6Itau++94xPe3IHhHrBHbvgX/9hrD09FNOSVpcNSErLRuAgAoVUAWEoslyVaHCXIpJCigQUIWAIhUtTypQpISqi7dVfaz1iOBIBhjjj4SUKoRQoBt/bTEYEl7L0KjVlCJYVPP5WkTPxkIVsK7fYcfJCt3Qu2Qs6lqqbXk0pNqhl//+/fpj69atUePo3bs37r333ujBNlEKmnVCcUUxKgOVMHqaKjW5tqmoN/qFKgBFQJGqtiyN3gcVrcdDAvAIBVKXaQupLV/jEeaMU/NrC61RVaqasFvq462ooVzbev7UU7m2gaIoOP7443H88ccDAF5++WWUl5fjoYcewuTJk2vUdlpaIgswkabGlClTcP7558cs9/TTT1Os3cD45JNPsGnTppjlFEXBCy+8UAsREUISQVVVXHnllXjrrbcSqp+Xl4ePP/4YvXv3TnJkhBBCQsnNzcXevXujllm1alUtRUMIIe7Ytm0bJkyYgNmzZ7sqP3LkyBRHVP+QUmLUqFGYO3eu6zrXXXcdF7YhhBBCCCGEEEIIIYSQFEKxNiGEEEIIIYQQQgghhBBCCCEJ8tVXX+G6666Lq05BQQHmzZuHrKysuLf3xhtvYNiwYfD7/WF5abmHom3fiXG3aSCUNGR1PB1ZHU9PuI3k4cKcGquMme1QzpIkAEhdyv3Nr2X4+pdSnHRETkJRN0X2VhRj077fdJm2VWitq7LN9BCBtjC0aVbVdrC8WUeGCwLD6+jpEUSCRrowLFvGayEc6yQiBibEiiuZZ6TTLMlS7doWfkbbXqy+FSr2jVDIXRyNRNLbtq07UXbrP/29CUq1nV5byspgmaBMO7SOCkAbFrp1SEPfIzJwQrd09Oycjs5t0hDvKVTtl1i/owqrN1dg5YYKfLmuHIV/hCyEYm3TNLoKtPrT35DXcxgO7v4B1WU7ESjZidItS1B9YHPE7b0z9x2MvvNW9Dyml+6S1IWEEBAiaP00leHGECgFpAjKv62CQptg0I1cOxFBYQQaS78l9YNak2ubivq6E2wLy7W0IWK7LEbbj2Er6mhpYXd7LqdhquX8kMYYYVmsSRFK7IZSiDx4EAeXLg1L93YqgCfKwhtV330Xnqgo8B3Ty5ak7tuHqm+/RfWv66EWFUEGAhA+H5TWrZHWtQt8xx8PpXXrmr6NMAQEMryZqPBXAEJC6hJsKQSkqgIeBVJKSP3AqkJCASCFhCo1qbYh5dXOGO3YSWnc1xvvWT9lhH58zXtCu3Q39MSS5njpci7q5qOLxkoNrztOUu2Ycv1QqbaR7yDVlpB47JHHsGLFiqhxeDwezJgxAx5P3cv06yNCCHRt3g1rilZDSgWKkPr1UQJQNFk2tD4qpQKogBQKzCuoACAVCKhQAAQk4FEUSKiAXsoQaKsSZj2pd2BTrq33W1OuDX0+Cwe5tjG3lfY5LEK6fJicO+S1SbL6eA37TFZWFh577DE88sgjSEtLg6qqCbWTn59fs0BIk+C8885D69atUVRUFLVcYWEhli1bhtNPrw+/TyBuuPnmm12Vu+CCC9C8efMUR0MISYRNmzbh1FNPxY4dOxKqf/rpp2Px4sXw+XxJjowQQogT7du3jynWXrduXS1FQwghkdm+fTvuuecefPjhhyguLnZdz+PxYMSIESmMrP5x8OBBZGRkxFVnwIAB+Ne//sXfhRNCCCGEEEIIIYQQQkgKoVibEEIIIYQQQgghhBBCCCGEkAQIBAK47rrrUFVV5brOkUceicWLF6Njx45xbcvv92PSpEl46KGHHPPTcjuj4KJ5UNLz4mo3NdTELOW2rkM5GSXPXsAi3A4v+9S8nZh7z+FugiUAlv76if7MKsk25J6w5FleWUXXhtza8t0hqyhb6I5uoWcEhUeWKqYxDZACEKHSvTgIbdcWKyEuiCnxjHYquVhPIFb7dSn2jIUrcbalbMx+F2PIaAySXnfSM4EWPWvyZdXGLdUO5klbeSEkju+ajoF9sjHguCx0aFHzP6FK8woc1SkdR3VKx59P0wRUP2+rxH+/K8GCbw5g8+4qx7U+DAukN7M1vJ3PgrFvWvUdi6r9m7Djg5Hwl/wetj0pJd5+820cfczRulIblvduqkN1ObYuyNYFg2Z5ICgo1AWjWj1hbkMbYiPItcO8g5Rrk/pDbcm1gejjWrLG5sY0H01on4QKda2PDkJd7foTctnVE6znhbREYwi268N1qGLBQqglJWHpGeeeG7Ve9U8/haV5CzpCZGYCqoqKjz5G2Zw5qFz+KRBDypr+//4fmt08Chn9zwjepCWBDG8GyqrLtCZVAaFo45AUQEBVIRQFqlQhIKBIRRNpqwqgqJC6djcoQ5dQpQqP8JjjntRvDDUJN2zjnH38skq2lYjz9LCxTMA+HjaivukaN285qiffSaptT490nYgq1Tb6OCQCagCTH50cM8wbb7wRvXv3jlmuKZOXnodWGa2xp2IPDJm2cYC1z18kFOHRXwCKtBiyAUAACjx6X9L6rAIPIFQIKJBSQIUu1wagmC588TUdXwAAIABJREFUbb5qzEdtcm3jWMeSayO6XFt7JzWbv9Y2iqKguLgYrVq1Skiu3b9//xRERRojt9xyCyZOnBiz3N133x1zEQNSP1ixYoUraaMQAjNnzqyFiAgh8TJr1iyMGjXKcfHlWCiKgieeeAJ33nlnCiIjhBASiW7dumHt2rVRy6xataqWoiGEEDt+vx/jx4/H//3f/+Hnn39OqI0TTzwRXm/TUZV8//33GDZsWFx1jj32WLzzzjtIS0tLUVSEEEIIIYQQQgghhBBCAPufrhJCCCGEEEIIIYQQQgghhBBCXLJgwQL88ssvrssPGTIE33zzTdxS7cLCQvTv3z+KVLsLCi6ej7RmneJqt2ERS2hjFy45C3CE5ce5fQGBb9eX4X/f708gxqbHp59+ijdfe1MToSm6VltY5dpBpbYQAopQNGEZAEUEy8BWxy7mNv7VzEh6njDaRJj0TtjyI5w3DiLQhJRJYW3UX/ESqR1SKdWWkA1Hqh3qMHYsImPGG7OMC4l+bQlVU4W7OYNpnkuAupBqAzWTajuViyzVliH5ednADefkYvGkfLw5tgOG9c9NilQ7EkcWZOCOi9vgo0e6Ye49nXHxSc2Q5pUAVATPciNK45kKSBWQEr68LigY/E7E9nPz8qBKCRUqJNRgC1JCShVSSqgyuA/M7VjTpN7TZGgc0PP1R0NSawosIwgvQ45ZvNemht5vCUkFTWOeaX+PNZFvB9uAKd01EiSkrZyZZZH1irr+s9pAACXPP++YlT308qhV/Rs2hKV5Cjrh4DcrUHj+IBQPvx6VS5fFlGoDwMEvv0TRNcNQNHwEAnuK3MXugnRPOgBdeq2PSVJq45g2FqlQpTamqdDHMqjm8VSl1PO0NhxGOVsKAItIWyN0qJFShifaahCTlEm1XTQbTaqtN2LMY6Y/Px0HDx6M2l5eXl7Ez9qInS7NuwIAAjIAVQYQUFUE1ABUqAhIrc9qPwFtVqoGtH6sp0sZgKqqZpoxTw325uBxNXuxVIOvpTTnoFqi/VoeNncV4eeLOceMsUBTaHv1kebNm+Oee+5JqO6ECROSHA1prIwfP96V8GnlypXYvXt3LUREasqNN97oqtyZZ56Jtm3bpjgaQkg8+P1+DBo0CCNHjkxIqt26dWv8+OOPlGoTQkgd0LNnT1fl5s6dm+JICCFEY/369Rg9ejS6du2K9PR0TJkyJWGpthAC06dPT3KE9RO/34+HHnoIf/rTn7BmzRrX9QoKCrBw4ULk5uamMDpCCCGEEEIIIYQQQgghAMXahBBCCCGEEEIIIYQQQgghhCTEe++957rsvffei7feegs5OTlxbWPr1q3o168fPvvsM8d8X143dLp4PtJy4pN11wk1dsG5MKiGFo+0YUNA6ticwKNvbUeVv35LdOoaKSXuuOMOfDX/awAWIbZQ7EJsGKJra6qw1gj7LyjSBiDsOYY1y3wtgyJtJ7FsaJIQIjl2NJ4eJIRUS7Wj5UUVUEuHn1RjdH8X240Zv6VMhMyYNGRJr9vFOAKV+xJoPYX7RUY46FaZHSIdmxBRti099NGFVFs3brZtruC+oS2wfHIBxg5pgc5tYwvCkk3vw7Lw5A0dsfTRwzH87JbI9AGaYNv6I+3/SRVKei68OYc4tnnBJRdoYkJV2gTbxpXD0BSaom1TNxoi1zZ6mbS+DvY9V3Jt21PKtQkhsbFLdaOaeB0rhk2vIk0XZPC6YlzDzNHCECpbGqs6WBU17lRT+tq/Uf3Lr2HpGaf1Q9pRR0Wt69/2e1ha9erV2HPJpaiOQ/ZgpfJ//8Puc89DdYJyjVB8Spo5xpmSXX1cMmTZgH5OSGOxCP1RzwlKtA1ntrQdV+O1Nc8yATFjCf3YQErLGBn2mQLHJle43E3RpNoSzvMLa0WrX9mp3rNTn40Zw913341WrVrFLEc0If4hOYcExdp6/w2ofrtQ2/JcSjX4KFV9nqrNVFVDrG1Z4CU4X0Xw0TJ3Neb7TvNW66ORZfs8KPT+I2whBiexfv3u848++iheeeWVuOp0794dzZo1w+rVq7Fp0yYUFRWhqqpuxzxSf/F6vRg4cGDMclJK3HXXXbUQEakJa9euxapVq2KWE0LgxRdfrIWICCFuWbt2LTp06IBFixYlVH/QoEHYuXMnjopxL0kIISQ1nHLKKa7KjR49OsWREEKaKn6/H3PmzMGZZ56JZs2aoXv37pg2bRo2bdoE1cUCnNG48MILcdxxxyUp0vrLzp070a9fPzzwwANxLXTTtm1bfPTRR8jPz09hdIQQQgghhBBCCCGEEEIMlPr6PaR9xRX4o7iirsOISH2NjfstMbjfEqO+7zeA+y5R6mts3G+Jwf2WGNxvicH9lhjcb4lR3/cbwH1HCCGEEEIIIY2dOXPmuCr38MMP47HHHoOixLfm7fr169GvXz+sX7/eMd/XojsKLp4fUbRYb0nJ7yd1EbPVmhNiVBaWf+2pIuS5wNY9Vfjnwp2pCLTRMG3aNHz33XfY9svv2PnbLrsqW2jnuoDQn4ug/EqIYL6iBKXZQvuBEFCEsB0vCcvhtBxnCdiPsy7ZNo+lKUMLCr6tZW2Plvgtmw5DOMi7CYkqgLVeZhwrx2g7hnA6JsLhJ9r2DLlZDX4ibjsGbgTbidJQJb25ubmuylWXhEs0o5Pi/eF0vA2hZUypdqTnAuFxO8m2dRGfVAEpkZulYMylefj44Xxcd1YuMn11fx1v1yINf7+iA5Y82h1X9GsOj5CQMgBINfgDFUAAhnBbrTrg2Fb/k/rjqclPIWCISXXxqCEqtUm1ZVBPaEi345EUxpRrxxAUJiLXrq0fQkjDwLG/CmexbtjV3uHyLyFttw7l5eW4/eY7cNN1NyUr5LgJbN+O/Y8+Fp4hBPLuGxe7/q5dYWnqAecxJK64Cgux54or4d+ytcZteZU0XaarjyPGf3qaahVt62OZKdKWqjbOqbqA2yrmhiFRByBEiH7bMs6FzEXinmNGFLhHkUE3FRK4t4kp1bYeL8u8w3jttI2SAwewZcuWqLG0atUKd9xxR/SAiY1OuZ0hIBBQNXm2XwZMkXZAqlDVgD4P1RZ7Caapuhjf6NO6YFsavV/VF4MJCrRNib5Fvm2btxrXkJj9OMr50gj66fjx4+Ou06pVKxx77LHo2rUr2rRpg/T0dBxxxBEoLy9PQYSkofPMM8+4KvfOO+/UWMZFUsuIESNclevbty86d+6c4mgIIW55+umn0atXLxQVFcVd1+v1YubMmViwYAG8Xm8KoiOEEOKG888/39V1eM+ePRg7dmwtREQIaSqsXbsWffv2RXp6Oq677jp88sknKC0tTVr72dnZeOONN5LWXn1l1apV+NOf/oSvvvoqrnrNmzfH4sWL0b179xRFRgghhBBCCCGEEEIIISQUpb5+OWjjL8XYvK64rsOISH2NjfstMbjfEqO+7zeA+y5R6mts3G+Jwf2WGNxvicH9lhjcb4lR3/cbwH1HCCGEEEIIIY2ZtWvXui7797//Pe72d+zYgdNOOw1btzpLq3IPvwydh3wEb3b7uNuuFdy4XmMKit2IL53LyLBsEZITFHvCkDiHxDP9g134dTsXpnJi69attvP664XfADCE2Np+VITQHNjG89B8KJpMG0aasP2HkFcwUwFY8w1ht/WYGhiybiPf8rvxoMg7WFyaWwmWsT4SEkpMIWusUydK1WiS6VgC6qibjCaXtcgl4/qJso2EYozx3hOlvv59TCzcLMwRKA+XaEYmhftBGgpLp/SaSLWd0izpuknTEPMBEkIAg/tmYfGkDhh5bh7S0+rftbxNnhePDOuIefcfhuO7ZUFChURAew+6GNx4r56sto5tVFZWYvJDUzDznzMtssKgODv0dbB/atIzQ8Idj1xbSme5tnlcHQS3kV4TQpoebq4DYWVCxf1WsW6E+k5ZhqzZ2qyUwJbNW3DVZVehoHUBXpv9Wt1Jx/x+7B19G6SD3CLn+uFI69UrZhPq3r1R870FHdFs1E1o/eor6LDia+Rv+g35mzfikB++R9v/m4e88X+Ht3Mn57aLi7H35puBQMDd+4mAIpSgaNcYv425qCHS1cW75sxQXyDCmmaiy7lhinOtx9nU84afN8KS77RIhO1eMY7xK5LEvYlj3QeRZmWR+n7YsTPnH5YyxnkhgcX//V/MeG677Tbk5OTE8Q5cICVkeTlkWRng9ye37XpAmpKGDjmHQJUqAmoA6v9n78wDoyzuPv6dZzebO5AQSLhEUEAQ8UDwwoII2gqK4AFU8CqerVTFo9WqYNVaTxR9K2qplkMQvMWrFQRBQBCscskhl9wkJOROdmfeP55rnmN3n93sQhJ+n7ju7jwz8/yeY55n5iH5jCHWVl8hTbLNBQfn3Gjnumibc6EtM9sy1yaGgdTOudZPNfuXtnZsnA9ScEI6B/QkYf3geg2I0G8Nl9ZQmDdvXtjnxuHYuHGjq/x448aNOPnkk1FbW5uo8IgmQocOHdC9e/eo+WpqajxLuIkjz9atW7F8+XJPeadOnZrkaAiC8EJ1dTX69euHu+++O66JC9q0aYONGzdi7NixSYiOIAiCiAVFUdC/f39PeZ9++mn87ne/o0lrCIKoN4888gh69OiB5cuXJ+WakpKSgoULFyIjIyPhdTckPvzwQ/Tt2xe//BLbJOeZmZn45JNPcOqppyYpMoIgCIIgCIIgCIIgCIIgCMKN6H99RxAEQRAEQRAEQRAEQRAEQRAEQRCEhWeffdZTvu+//z6u+u+//37s3esuyczvfT9aD5wCJSXBAqBEUi8RcbiyDmuy7bswhDiyHNmaTTLBCkjvzvrqgsD417ciGGq4Ep2jgRAC119/PcrKyoy0bz9ZCXBdS800YbYCxmR5tvlZl24Dkrxaq8t8Z/LRgur7lbTaFlc6k8po5SKdgyziV6le7zD3WogmTL0lzXEWj0vsZZhwhbsbm8EQ4TNbfk8vi+TYvmqrvDvChrluazi5WX3E4o0NL3LPOs9i7SRLtd0uhfWWarvc7x2ybWF5tcnzY+ofW+GpG/KRl+2LaTOOBt3ap2POn07Ew6PaID3AoCmx1ZdQX60vfhn+zNZh65jwwAQcOlQCAa4JClUxtxBQv2vCca5JtVUxoSYtBKQy0eXaOna5toFdgEtybYIgopKAvrTbcFG+PglnvurqGvx6wK9x6kmn4bN5nxn3KJ/v6Nw7Sp9+BjXLv3Wk+084Ac3+dH/U8iIYhKipcV0WOLUn8t/8Fwq/WYJmf3kQaQMugK9NG7BAACwlBUp+PgK9eiH7tltR8NUCZF07xrWe2u//h4o5c2PbMBvyWI0bE2PoAm1dnqv1IyG9u9xPuFRGl3KbYm1Txgvohz78PUg//p7Oxgj3vWOWiF19d6m2lx6BXXrOtP/J7nTL+IABG3/6KWKdGRkZ+MMf/uBh7eHhRUWomjcPJRMm4sCVV2PPmX3wy3HHY1fnrtjV5ST80qEjdnc7Gft+fQkO3XsfKj/8CKKysl7r9EJo925UzHwLh+69D/uHDsOePmdj90ndsatzV+w+qRv29DkbB4YNR8lDD0cV8btxXE4HaJpsSaZtCrVDgiMkVOm20IXahhifa+1WE2/DnPBFb+eAfg3gRruX27/9WBt91jAifFm+rpdR011k+nBeZ8KlNQQeeOCBhNa3bds2nHPOOQmtk2gaPPHEE57yPfPMM0mOhIiXsWPHenoedvrpp+Okk046AhERBBGJ7777DoWFhVi0aFFc5UeMGIGdO3eiY8eOCY6MIAiCiJfp06d7mkQXUCc6ycvLw7x585IcFUEQTRHOOQYMGIBHH300ab8XkZaWhvnz56NXr15Jqb+h8Pbbb+Pyyy9HRUVFTOUCgQA++OADes5GEARBEARBEARBEARBEARxFCCxNkEQBEEQBEEQBEEQBEEQBEEQBEHEQHl5OWbOnBk1X15eHnr27Blz/QsXLsT06dNdl7UeOAUtzrwfSTU3iRDKNr+LkjWvJ77ueoftJth0r9zQMgvnMjWDbGVyKQeGtTur8NQ7v9Qn4CbH5Lf/iwULFljSDu07hJ9WbtJ2qa62Vj9b7UZWna+iybYVpmhCbkU7Lqp4mynqd0u6tAZT4g1tuVXGak9izB6PtCzceSX5Wxlj5vdYbWBEkyLqHyHaTjVnBVHqDyepjuVks4ivbXExU0gmDJmZB/l19JVaXy77Iex6IrSpSILtuKJsZHLtQCAQNU+ocp+HmpK83UmTatvTbFJtScgJIXDRaRn46OFCnNctLZ6tOGowBlx3YUu8/1AXdGkXABCSXhz+rEK0u/wt5HQfATDnr3uFgiEsnL9QkxLqukNdYKiKS7lQ5doWWaEkMlSvB5Hl2jr6obTLtS3H2PKR5NoEQYQn4jXBvihcHytMFbqg2Z51y6Yt6NKhC5Z9s8ylzJG/RlXNm4eyl152pLO0NLR49RWwjIyodYiqatf0tEGD0Orjj5A2cCDgQeLDAgE0f+JxZI6+xnV5+ZQp1j5mjJj9Qe2+pH3X71V6/xQw70dc+64KetUl5j1K9qdbZbnGsRTW/qTQJp9wCc6RHrZvrq+/kfUtk0Icu8BeRMC9DwHA0seIur+FQGZW5InoRo0ahby8PG+BSvCDB1H26mvYf+lQ7D71dBTdfCvKX3sdNUuXIrRnD8C5Nf/hw6j78UdUzHwLxbfdjj1n9ELpk3+HKC+Ped2RA+Oo+uRTHBh+Bfb0PguH7r0PFTPfQu3KlQjt2gVeVgZRWQleVo7Qrl2o+XYFyqf+S405RtJ8achPb2WItLkIaSJtTa7NQ2oPVAhNrq1O8MJ5yJjIRWjtHNo7168JWv8VMHqsZn9Uau/G7GuGgF9eHuFmALPPal1m/9o45No7d+5MeJ2rVq3Crl27El4v0bgZOnQocnNzo+bbvXs3vvnmmyMQEREL+/btczzLD8drr72W5GgIgojGhAkT0Lt3b5SWlsZcNhAIYNasWZg1a5ZneStBEARxZCgoKMDw4cM95y8tLcWQIUNw/vnnoziOSbEIgjh2GTJkiOcxYKwoioIhQ4agqKgIffv2Tco6Ggpr1qzBddddF/Oz/7y8PHzyySe48MILkxQZQRAEQRAEQRAEQRAEQRAEEQn6bQmCIAiCIAiCIAiCIAiCIAiCIAiCiIGvvvoK1dXuwiqZ5s2bayJfb3DO8eKLL+Liiy8Om2fv/Duw67Mx2Pf1vaj8ZSFqDv6IYPluiFCN5/WERRNq/zyzN3b/Zyz2fX0f9n/zICB49LIxr0t9i2X/hEeqgzFTmB02J7N8s5pfreJnBuCfX+zFf1YfSkCcjZ9l63fi6fdWwd+swLFs6cfLVFU2Y4bwWmGAAlWcrb5r6fpnqJ+hpTM9TRJg6xJtBbAcX6F/12CQxdmSVJ1Zj7pZ2IqnP4eK5oMljgk8SbUjVhBpUXiBtHeRl01qLYu0Pcqz7aJtry+XijSBmbtoO2w5u0tZ2g9e0rzQmASIqampUfOEqoqi5Eji9hrH2C09UVJtWdou5TUkmQI+JvDnq3Lx0q35yE5vvL8OdWLrNLz3wEkYenaeIR0VQpVrK2nZyD/nfuSe+jvXsm2Pa6NJDTVptq7WlsSlDrm2dvy8yrXl65Hh73eRa7tJC0muTRCETH1HgoZIOYLE362MEALBYBAX/upClJSUuOarra2tZ3SxUffjjyged6frsrwXnkfKSSd5qyjM2N3frq0nobYFxtB84gT42rVzLKrbuAl1a9fGVp9ESIRs9xT7PV67Z2n3MT2NW+5HsCyz3J+gd0/0e5F5T9JzuZ5/0vjSuJc5Tim6d8WK3C6Zyyd7HnmxQ6Zt9DVgO6bSsWJA5y6dI8Z0yy23xLQNAFD24mTsObMPSic+itpVq+KSy/OycpRNfgl7L7hQrSMB1K5ejX2/GYyim25GzfJvE1JnNNplt0eIc6PfyQVHSHAzjYfMdB5SJdsQEEYZYbzr7ZjDlOYbE8DA2ua5do2zjEG1Cd5k7ONn/Xyxn0/GeRVm/NnQKSsrS0q9r776alLqJRo3Xq+b48ePT3IkRKzcdNNNnp6BdevWDb169ToCEREE4UZ5eTl69+6NiRMnxvXculOnTtixYwdGjBiRhOgIgiCIRPDPf/4Tfr8/pjKLFy9GYWEhnnrqqSRFRRBEU+KDDz7Ap59+mtA609LScN5552Hq1KmoqanBRx99hAwPk4A2ZiorKzFixAhPvxcqM2TIEKxdu5ak2gRBEARBEARBEARBEARBEEeRxvuXZARBEARBEARBEARBEARBEARBEARxFPjzn//sKd/KlSs917lhwwacf/75+OMf/4iamvCSbMFrUb51HkrW/BM7PxqGbXP6Ycu0Htj4amtser0dfp5+KrbPHYBfPr4Se/57C/YveRBF3z2LknVvoOznj1C5ewlqijcgWHUAgtcBAHiwCqXrp2Pr7L7Y/Z+xqDu8zVjfof/9A3u+vCVOcXd9VGl2+bXXdcjiK2bLwsw8jjqY5uKx18cghILxr2/B5j1VUaNuyuwuOoyxz76POi6Q3uEMx/Lv/rsKtdV1piCbKQAUU3atvTNdjq3lgybX1n27ulRb/gEzPsE8XuZ3BqaJP61nBGNmDjMRRoyS79WRjzFVzJ0Y+TvRVEi2VNstzbN41iI3VtuJIb0VZprbMt0ZaNQgtdOor7B1hhdtC1tjdRVsh7lku+2Tpi7X9vLHqaHqSGLtJEu13c77eku17Wku6ZKILyed4Z/jWuGGgdkxhd9QSQsoeG5sR9x/ZRsojAPghgRbCI6qPU5p4nHHt8cpp/c0ZYU8BM51YaEu21b3WEhwTboNVXKoywklUWkkubb8ri+yy7UB6bhHkN6SXJsgji3iavOR7iUu9yD9ehSpjisuuwLFxcVhV1lZWRl7nHES2r0bB6+9HsJF0pBz371IHzKk3utgKSnxlUtLQ/ZY98kcqhcviTueulCdJq0W4Fx7GZNJCIS4dt/jHDzEwbl5D+RcezfkvKqsV3Dzu5EfQssvpdlecl7Ltoc5t6Qv6ls0Ua/tHuj1p1HhMVx5l0bcRtu+tT/aMS4FwlaP2hGBEEC/C/qFrb5Hjx7o3bu3t6AlapYvh6iri7mcG6Hdu3HgqhGoWbos/ko4x+HnJ2H/ZZejbs2ahMTllRbpLZDmT5P6m7pMOwQOVZotRMjaLxUcIQij32jI84XeKwV0qb7e99Tbu6nMdxHrC7Nt2WXnbnJtA/u9JcqEMOHSjiacJ2EiRABrjvD5RDQOJk6c6EkCuHz58oh9LOLIUlJSgnnz5nnK+49//CPJ0RAEEY6FCxeisLAwpn9Tlhk7diy2bNmCggLnhLgEQRBEwyEnJwe/+537c7ZI1NXV4f7770fHjh1pvEYQRETGjRuXkHoYY+jduzdmzZqFqqoqLF68GDfccEPMkwM0Vu68806sW7fOc/7s7GxMnToVH374IQoLC5MYGUEQBEEQBEEQBEEQBEEQBBGNY+NJNkEQBEEQBEEQBEEQBEEQBEEQBEEkAM459u/fHzVfWloacnNzo+arq6vDM888g4kTJ0YUanuKra4SvK4SdWU761WPncOb3oESaIaCXz2TmAp1wVS9CnurhIG5CNhkyTIDBJeqM0XMQlpfeRXH2Ekb8O5feiAvOz4pWWOmoroWY558BwdLKwDGkNb+DJT98KklT01lDZZ/shwXXNkfDAwKgybMZlAYg48pUJgCBeY7YwwK03IxU69tyrklwToz5dsMsC7Xl+kibcYcIjRD8K0jSZXM4x0eXbSth+Osm2jqHGmptld0ia15Grpd9wAw2za4yQITIJqW262kMbOI6pm6MrUZSm1LXr/Zvs0qrE1YWGT4wrhqx9YehRANvg1nZmZGzROqKQ2z5GhItYH6SbXt93iblVJft5beqpmCqeNaoUvbpnd/vuU3rdG2RQDjX9+CuiAHoAAMCFU5RWU7tu1EMFiHlBQ/hFDvwWq7D0HRygGAEBwKGDgAhXEw47N2SBl0RTYgOBgUCKYeF6Zl0NufWzvU+16O+6bUhsOVIwiC8IJFYBzm0mEIVKVbit5XeOX/pmDBlwsirqO0NNx9NbHww4dxcPQYhFyeMWSOHo2ccXfEVF+8Au1IpF00CJgw0ZFe9+OPcddZE6oFoN93ND2uJtdVmDHFg5pHlk0LAcGkz5qk1zjWeqWKeuD1+xqkRYDQ7nXyvUetpDH0Cxsb7uMca1/PkccuOLa3eVt30SgvzHMpLTUtbEyjR4+OYQu8w9LS4GvfDkpmFkQwCL5/H0L7D4TNL6qrUXTzLSiY/yV8LfNjW1kwiOK77kblu+9Fzqco8LVsCZaZCYRCCB08CFFREdu6wtA6qw22HNqs7n0uwBS1b8hFSJ6yTH1eIwAmFIBxcAEwAQjGDKk9Y6ZoW2E+rZcpHW4hoPWEtWqZuVzo/VJA78UCDII527iRX1u3o/9pl283cJo3b54UgfHBgwcTXifR+AkEArjooovwySefRMwnhMA999yDqVOnHqHIiEjceuutniT8nTp1Qr9+4SelIAgiedx9992YNGlSXM/l09LSMHfuXAwePDgJkREEQRDJ4MUXX8ScOXPiGstt27YNPXv2xDXXXIN//etfx4zgliAIb2zatAk7duyIu7yiKDjuuOMwdOhQTJgwAc2bN09gdI2H2bNn47XXXoupzI8//ogOHTokKSKCIAiCIAiCIAiCIAiCIAgiFpToWQiCIAiCIAiCIAiCIAiCIAiCIAiCAIAtW7Z4EmvPnDkzap7Vq1fjrLPOwgMPPFBvqXaySWt5WuIr1f5OPDHiKquA2WLPYrrck1lymuXkl5ymmGmMYceBGtzw/DpU1oQSEG/joS4Ywg1Pv4u12/Zp+5XBl+H+R1QfTPnIkGRDE2frwmxdsM00CbbCmCH9NEXaZl5TcW5+VgXazuNpSrWl4yiseQxc/ASelAXRvLBEk+ZIS7UNeWCUmASE7C+GEFLT85G0AAAgAElEQVSszCoilIV04V6W7Ynz0uxeLzPkZ3IspmDb3BZZxhxVBB5m38UTc0MmJycnah53sfbRkmojSVJtoZ/kxjnTNs+HWfcWNEmpts6QPi3w6h1dkJoCAEFAhMB8Afe8/S7Fmh/XgQsOLkIICa5KCgUH5xxcCAAcXBeSassAoS0z3832yjU3vta69GsJbO/64dG13No5YrRl26G1t9X6TDBAEETTIq7rges9yXLRAQAsX74c9951b9TqDhwIL8NNFKKqCkXXXY+6nzY6lqUPvgS5TzxmHdd6gKWlAT6fc111dXHH6T/uOCjZWY704I74J/SqCVZLMmTtzbj/aH1IWO81smpbRr+9qPcgwJrFPiOSXMKaxdH3DFMFYcPjOIeFSQ9bVhrTaAlav8Jcr35WOA6R1v9o0aKFo17GGK6++uqo6/dK4LRT0ezBB1Dwn8/RduMGFH61AK3mfYSCzz9F69Wr0Pr71cj9+9/gb9/OtTwvLsbhZ2KcxE4IHLrv/rBSbaVFC2TffhtaffAe2m7eiNarVqLw64Uo/GYx2v60HoVLv0Hu008h9ZxzACX+PyFondUGqg5f/X9IhMBFSOuHmi993MpFCJxzCABc6s9zcEOsb1wHhHmWOK8F9n6odK7Ij/WM8qYtWx+aCnt/1t5flaTt8vjVkhbHT6Lp2rVrwusEgOzs7KTUSzR+Jk2a5CnfrFmzPMmcieRSWVmJd955x1PeF198McnREARhp7i4GCeffDKef/75uJ5Nd+/eHbt27SKpNkEQRCMjEAhg3bp1yMpyPmvzghAC06dPR15eHt59990ER0cQRGPmgQceiLlMVlYW+vfvj6lTp6KmpgZbt27FpEmTjlmp9tatW3HzzTd7zn/NNdegurqapNoEQRAEQRAEQRAEQRAEQRANCBJrEwRBEARBEARBEARBEARBEARBEIRHtm3b5infoEGDwi6rrq7Ggw8+iN69e2P16tVh82W064fjr1qEvNPugD+zdayhJgympCD7hKHxlq7Pmj3WYV8u3EVaTP5ut8aq39UsNvW2JGz+cVslbnx+Laprjw05SDDEMfa597Hoh22GVFt/+XMKHPmL9hThcNFhKIzBxxQoTFEF2kzRZNu6YNunSrKZAkUXcFvE2/oyBqYw6Wgxow5ZvK2KPm1HlJk5tASLxFuXEcs1mVmZWp9eB7OfR2Y+eRmL44do+NRLqi07gV0XxyeGNqRf2upVEZi1Dov8K5w8O864PWMTFVol22aa3saNfFKDdpUc2rc1AYLehizXbtasWdQ8oq7MnpKcYHQiCUwjSrUtBWyfo0m11XddoNe6uYLp41uhXb4/xuAbH/1OaY4pd3RBil8VY2d2HOCab/2a9RjxmxH433erVWGh4OCQxIbg4ALQ5dpcEm/b5dqyuNCrXFtHlhQ6ulsu+cJ9J4hEYE7gEvvL2wqiv+LpIzr6jNHWk4R90Khx6Uds2rQJA/uFH6fL7N27N1mRAQBEMIiiW29HzbcrHMvSLuiPvJcmuwqyo8IYlNxcRzIvs/cTYqyzsNBZZ0lJ3FVWhiosE2VYfqThvNAHelqis2/hIqtl0hJh9iW83mE45/E9xpBFvg24X3k0sEq1rViOn8tu08cKkdD7JkLLr47lAZ9LGzrllFPQsWNHT3GHhTFkDLscBV98hlbzPkb27bchpXt31zbra5mPzNGjUTD/S6RdeKFrdZVvzwEvK/e8+vJ/vYGK2W87F/h8yBl3B1ov+wbNHnwAgTPPBEtNdcTuP649Mn87Ci3nvo2Ubt08r9dOTiAHaf40cB7SJnAxXyFJqC1ESJ/WRep/qpO+WCdkUp+zqX1WQJd269cK42zRZ3OBPFIQ0qVCumZY+qpuMn+P7bWB3hIff/zxpNQ7cODApNRLNH46d+7sSeheVVWFV1555QhERERi3LhxCAaDUfO1bduWxLwEcYT55JNP0LZtW6xbty7msowx3HXXXVi7di3y8vKSEB1BEASRbAoKCrB582b06tUr7jrKyspwxRVX4JxzzkFxcXECoyMIojGya9cuzJ0713P+P/zhD/jpp59QVlaGBQsW4IYbboDf3/T/vT0SdXV1GDlyJA4fPuwpf6dOnTBt2jSk2p+/EgRBEARBEARBEARBEARBEEcVEmsTBEEQBEEQBEEQBEEQBEEQBEEQhEe8yAgAICsryzV9586d6NOnD5544gmEQiHXPEogG4X9X0D7S99Fan4PtDxnIk64di06XbMazbqOhD+zNZSUTDAlBUfC7pJ94jAogezEVlqvsHXxZrhKmEWObWiZhduKpbxMSpPLGS9VDL1842Hc8PwaVNa4H7+mQl0whLHPvofPV2yySLWZth98mS1cy30zb5kkjFYF2bo0W2EKFE2UrQu15TzqZ6fMj0GxHQ2me7JVQTdUoYAAzHT9/8wUZRuE8yZF8ylZ/NoN1KxEJJR6SbWj1W074ZiWGt2TKczz3CKrdkqmDZmkW4VhNi2M4tDTj0tlziRDnAajweriQzlEN8G2bWc54o703QsNVYKY6yLItMPrKqRvSdwOSVBpTQeMGQsQbl/aRNmWdGZb5rYeMz03k+GNu1qhbYtj5498f9UjFy/c0gUK48jpdgVSmnVwzVd2uAxDBwzD8c07okurrhh49iA8/fgzOHSoRBMYhjRxNre0X7tc25AhwptcW8c89Fa5drj2FVPb9SAwjvtFEC54ElB7+amH3Nvzehq1IDuGGMNltV06Vn+3Cg/c/wCuHHYVCvMLkRnIxOknn+75Xl9RUYGSeoijIxIK4dC4P6L6v/91LEo95xy0eO1VsEAg7up9rZ2TcvEDB+KuDwCUzExnYl1t3PWV15RJ9xdrn0/F1sPU+otyP8M4lpKgWxfu2vuNcl47bqeE0IS/1ojqQcPsYtafCNsV12QZtn6kfaIOx0RCkKTb5iMI47xKSUlxrOKSSy6JPS6JQM9T0Grex8h7aTJSTj7ZczmWkYEW/3gZ/vbtHMtEbS1qly31VE9w82aU/vUxZ/1ZWWj51gzk3H8fWEaG57jqS8uMAnDIE7lI4mzokm1hpkOb6MUxktSk2pCE+LJkH9bzwtRsm20/3IQurudimIlfLHXYijXEseIFF1xQf1G8CyNGjEh4nUTT4bHHnNcgN5588skkR0JEora2Fv/+97895X366aeTHA1BEDI33XQTBg8ejOrq6pjLZmZmYsGCBXjuueeSEBlBEARxJCkoKMDKlSsxc+ZMZLo9d/PIsmXL0K5dO6xZsyaB0REE0Viorq7GqFGj0K6d85ljOIQQmDx5Mrp06ZLEyBoff/nLX/Dtt996ynv55Zdj8+bNjeTf3wiCIAiCIAiCIAiCIAiCII4tjp2/MCMIgiAIgiAIgiAIgiAIgiAIgiCIehJOhi3Tt29f1/SffvoJgwYNws6dO8OWzTr+Nyj41TPwZzplWCk5HVA44P8c6TxYgbrS7ag9vBXBsh2oK9+FUMVeBKsPIlRVDF57GLyuHCJYBRGqhRCxCaGbdR0VU/6Y0H2wjEWR1MjCTS95hCpsFZJCx1jMwCxqHQYwAQgmZZLfma2sgmUbSjHq7//Dv+46BXnZTllTY6eiuhY3PP0uFv24zVWqDTCEqtxFc4s/XIyhN14KhflUkTYYmKIY8mwGRf2u/fh00baiQGGSGBCajBvW9TPGjJh0uTWzfDcFggzM4mBn0jI9Xej5NIyy8rsHfxKJtpse9ZZqxyCac6vKUdwmCpPjE7J1TF4WTgomS+hsMCmPV1iYFQnHclscWpxqu5bk3MKU5QshjHZoye9WH4RlXfbvXjDW14Bo0cJ9IgMZHqzUPiVZqh3pZI0q1Q732e0ebxNw67JnCKT5gSm/b4mOBU3v/huNX/fKx0O/7YhHpm9GwaCncHDJU6je813Y/DU1Ndi4biM2rtuId996Fy9NnYwz+5wJBg4m1IktFKPLw8AFh8IUcAEousBSncVCzSQ4GBQIpt09hdrfsvaqGLRkvWKjXYVrX57brnRPJwii6RCxzxGm3f+85We8+cYb+Hb5CpSUlCAlJQUrVqxAbl4uDhUf8jRuj8SDjz6IzJz4pTZh4RzFd9+Dyg8+dCxKPasP8t/8F1h6er1W4e/QAXU//mhJC+4I/wzCCyLosj9T0+KqqzpYjdpQHRSmmJMbGH0JAbcJGYQ+sYM+QQvz2E+31A2zP6ndi6L1+6L1PY9p4uhyOnt7wrrQLjv2sA59sg9ZvKzXfVqv07Br1y5L/kGDBsUUs0z2uHFI7XUG4I/v1+5ZZiaybrkFJX95yLGs7qeNSIsWmxAoeehhiFqr1J6lpCD/328i9aw+ccVVH1qmt8TWki3QD57+VEYwBVxw4xmMEAwCDJwzMEVoz+S49p2BQ01jWh9T7ZP6jGd3+iM7pvcStWPOmAJHdxVqAaZb+W3SfuNBUKw00MvAwoUL0blzZ9TU1CSkvh49eqC1ywQNBKFz5ZVXolmzZigtLY2Yb+fOnVixYgV69+59hCIjZO677z7U1dVFzdeyZUuMGpXEf/shCMJg3759OPfcc/Hzzz/HVf7MM8/EggULwk7qTBAEQTRORo0ahSuuuAKjR4/G3Llz45rUqaqqCmeccQbmz58f9veUCIJoekydOhW33357TM+ElixZksSIGi+ff/45nnrqKU9527dvj3/+85/0bwYEQRAEQRAEQRAEQRAEQRANFBJrEwRBEARBEARBEARBEARBEARBEIRHvAi6/GEkOwMHDsQvv/ziusyX1gIF5/8d2ScOQ6y2FsWfidQW3ZHaorvnMqHqYtSVbkVd+U74MwqR2uJk7Hj/EtQUrbXk82e1RUbbaH+AF814FG65FztiuLL2dJd8hlfWlGY567CVZ5qghymGxFOvQzBmyrcZww9byzH8se8w9a5T0KkwCdK1o8TuosMY8+RcrN2+H9BE2rqw2hSNK+CV7mLtbRu245dNv6BDlw5QmCrUNpTaii7LVlTpNlPAoL+rwiVFe8laJqbJ1xnMd/04WJTajMH+90u6dNvi/dXc3Kpi3QUSdx7zHEmptluaWw43abGwnay6iNC4JFpcdZbpBDyLs8O2Eb0uFr4u4/prk+7aMjn2t1GnLtiWpYYisgSxKcq1W7ZsGTWPCCZGpBaRIyLVtp24aqXQpdoMAo9f2wKndUqNJfImxXUXtsWmXeWYPl+g8OJnUP7zfBxc9Neo5X7Z8QuGX3wF7vvLvbjtrtvg9/kBcHChgGnyQUWTIMYr17a0PZJrEwSRBDZv2oxrR1+LFStWuC4/eOBgvddx8+9vxh13/wFBHkSKksBJHEIhHLr3PlTOnetYlHpWH+RP+zdYZv3HlSndTkLVxx9b0oLbt0NUVoJlZMRVJy9xjv18+dEn/nCjpKbEuK+oUmQYnlshACi2noExYYz14m/pLciybAizK6wJuS2TJelzRUXpCgstOMYYBBfaGFJeB/Msfz7WsI87PGHrSxrH3RCtW+uXj7Nch+BmX/LGm27EvA/nGYsDgQDOPffcWDbFQiLE1annnOOazouLo5atWbIE1Yu+dqQ3e+ThoyLVBoD89HxNZs0hAHD9GY4IaYJtBiEUcJiSbbVfyCCYooryNWk+Z+rEL5wJ+PQRq/78BszSnvU2aDkPhD5hkxSgPDEVbOcjM8d9cr9TntjJXqihjRMBVeazatUq9OnTBxUVFfWu79///ncCoiKaOmPHjsWzzz4bNd9dd92FxYsXH4GICBnOOaZMmeIp71//Gv1ZAkEQ9Wf27Nm49tprUWubIMULjDE8/PDDmDBhQuIDIwiCIBoEgUAAb7/9NlavXo3LLrss7O8TRaKurg79+/fHBx98gMGDBychSoIgGhK33XYbXnnllZjK5Obm1uvZaFNlz549GDNmjKe8iqJg5syZyMvLS3JUBEEQBEEQBEEQBEEQBEEQRLwoRzsAgiAIgiAIgiAIgiAIgiAIgiAIgmhKfPvtt440zjmqq6td8+d0vhIdRy5F9onDcaRMgb60PKQV9EL2CZcjvfXZAICaonWOfM26jgSYLzlB6DIaw5MVz7bbyzDznUGSa0E3KRt5mKOc/FLTVLGOYqYzi8YZ2/ZVY+jElfjv9wfiiL3hsXTdDlz0pzewdvsB6P+U7CbVFqE68NrKsPUs/PBrMKaoe48xQ56twKemM6YJspn2XRVsM2mf6/kAM69+/AzJNiRxtmHiAlyPsYvwTBjbZ8VyLtqkseY+IZoqR1qqbT3Jwsje9WX6+c30fKb8y5BqS15iIf2Y69K/63KyyC+pmFUupr0ilTPXbcbgiMmtbQpT5qsKtiXBXjiBcxiJuNt3L0Q9D44gBQUFUfMIHruYJTbCXESBKFLtcHV4kWrrx14Y58H1F2bj0j5NZzKLeJlwTRf0OjELQoSQ2XEA2lz2TyipzaOW4yGOJyf+HdcMG429e/eCcwEuQtq1gIMLTYooOAABru9/YWvNgmsSRa11CWv71jFPCWsbDneueG67Dad5EgQRJ/H0pj/++GOccvIpYaXaiaBrt6547ClVMBjkwcRVHAyi+O7xqJj9tmNR6nnnIX/6tIRItQEgcPrpzkTOUfNtfPtN1NYitGePI93fsWNc9R2q0gTC4QZrjklk9P6fkNLMUkJfrveHoyG0vrM89PdIQ+ofNj7sYvQ49qXteOl9EFWiLozupd4bGXTRIEs/+rTTTkNaWlrs600gSoswQnol+q/yH37p/xxpgdNORdZ119Y3rLhJ8QWQEcgEF2Z/kYODC1W1zYXW19R/hECI68s4BDiE4MYyIfU99X6pXq88pgRgafPmyEIYQwi9Tr3PKhW0vDUFunfvjv379+Oqq65CVlZWveo63e0eQhA2HnvsMfh80f+9YOnSpShxmZyDSC6PPPJI2H+HkmnevDluueWWIxARQRy7cM4xcuRIjBw5Mi6pdrNmzbBixQqSahMEQRwjnH766di5cycmTJgAv98fc/lQKIRLL70U06ZNS0J0BEE0BDjnuOCCC2KWagPA1VdfnYSIGje1tbVo06YNDhzw9vt+EyZMQN++fZMcFUEQBEEQBEEQBEEQBEEQBFEfSKxNEARBEARBEARBEARBEARBEARBEB7J9CC76tq1qyNt/vz5OHjwoCM9/6yH0Hrgq/Cl5yckvngp+u4ZuFllcrqMTNAawhmrvJhsmO1dThcu+ZzVm8JmtzqZy3fnZ6vAWTHSy6pCuPmF/+HxWT8hGGqcZh4uBJ5/5xtc9dfZOFhaDV0mzuDTPisA015gCFWVRqzv6w8XA0JAYT5VmM0YFO3l0yXb+gtMXZsm4GZMMdZuF2ebR9GUm1vzSe82ybos52aW5SaMMcsp5VX2TqLtpkNEWZ4X+V69pNq2PHZvtCyulUTTsmzadIQ5RdamjNAuIQzzkmFmPa7b4VLezcUNWx1h6zNEzdJ3IbQ3YcQuZIGiQ7TXdOTabdq0iZpHJFL+6aw9fFJUqbawveufo0i1Nbu6fP6e2jGA+66ILo8+FvD7GF66vQeaZ/oAhJCS2wGFFz/jSa4NAIsXLMZF516MxYsWQxVpR5drW68mZkMnuTZBEMmmtrYW/X7VD8OGDkMwmLz7XbNmzfDpgk+M73WhuoTUK4JBFN8xDpVz33EsS7vwQuT/+w2wjIyErAsAUnufCRYIONKrPv00rvrq1q4FQiFHeuC0U+Oq70DVAeM+D2G7/+tE7IOxsPcAefgWrttuOLrlvkwMw7mG0j88Wuji4ojLNViY9LBlbf16fV40Y5dLgmTHITPGQ2ZmAYE3Z75hZOndu3fUGJKNKC9zTfe1bh2xXHDrVtR8/bUjPWf83Z6k3MkkNy1XlWlDlWGrwmsOwblVji0LsjWZNqAfMlmcbZ0YyjJ+ldLsY0Z5nGzBMm+ac7k8zo5KA370k5GRgbfffhtlZWV47bXXjnY4RBMnLS0NAwYMiJqPc47777//CERE6HDOMWnSJE95//znPyc5GoI4ttm+fTvat2+P2bNnx1W+X79+2L9/P3r16pXgyAiCIIiGziOPPII9e/bg7LPPjrmsEALXXXed5z4hQRCNh8OHD6Nz58746quvYi7r9/vx6KOPJj6oRkwoFMLo0aM95+/fvz8eeOCBJEZEEARBEARBEARBEARBEARBJAISaxMEQRAEQRAEQRAEQRAEQRAEQRCER3JycqLmWb16tSPt/fffd6QxfxpanHFXQuKqL4c3Ov+4O72wDwLNT0juinXzle5P8igytlUSPp2Z67Dql5jlmyUWaKJkJuuX7VJtBsZUCTSggAuG1z7bjiETvsG6HYfj2Iajx5Y9xRj68Az8ffZiTQyuy6rV7bS8mPrilSUR6yzaV4S1y9YZ8mwfUwxptirOVqAwcx8y+AzxNoNpNmNQtD3OtFUrWrr6f6abtjTblnxUGZPOpwhO2IjYxLHaWr2UJBoZFkGzG16E2jFKtYXtBHNItSVhsSGitchqvQq1bSHa5Nki3I8wX5xzx3f9pQvS3MrL67LsIhFhvbKsj0nORW379SuEvP31FvRGoCHIE1tHEe0BAARP0toTLdXWC4aTatslm+rnjADDc2Pz4VPoGqzTOi8Nf7uhGxjjADhSco9H2+FvoNWgp5Hb62Y0O3kEmp0yCkparmv5ogNFuGnUTdi65WdNeBjSxIRckx1a5dpCOi4k1yYI4khQXl6O4cOGIzszG0sWL0nqulLTUrFoxSJk52Qbl5Ygr79YW9TWoviWW1H54UeOZemXXooW/3wNLC2t3uuRYRkZSOvfz5Fe+f4H4GXlMddX9fkXrump/frHXBcA7K/cZ/mu9hu5tS+oT6Ci321s4lvBpLL6D4vWlxe27zD7qVxE7+/LMUcbOxA2rDs3Wp9cnkTIrQr1nIHawdD7E7p02/CuqwOJs889G+f3Ox8AcPrpp9d/U+pJ3foNrumBXmdELFf57nuONH/7dkjr3z8RYdWLZqnNYciyhSrT5hDQWzU30rTl4Ea/kWvluBDg2jHkHEa7N/uf9j6o/bogabelPms0ubt93GsZ/+rLeOSxcUN42XnllVfqfVwJIhovvviip3wzZswA58l6XkHYeeaZZ1BeHr2/l5WVhXvuuecIREQQxyavv/46TjzxROzevTvmsoqi4Pnnn8dXX32FgMuESQRBEMSxQX5+PpYuXYp33nkH2dnZMZUVQuCuu+7CQw89lKToCII40mzZsgUdOnTAzz//HHNZxhg++OADtGrVKgmRNU6EELj11lsxZ84cT/lbtGiB6dOnw+fzJTkygiAIgiAIgiAIgiAIgiAIor6QWJsgCIIgCIIgCIIgCIIgCIIgCIIgPFJYWOgpX1VVlfGZc+4q1m7R696ExVUfaorXI1i535Ge03VUgtcUzlTlRUjFbO8qwfI92Dd/HLb86yRse+sc7HxvCPZ9/SCq9q4069Wl3dqPWYVcpy7MhiHUNpeZgmnG9PKS/FmTawMMG3aW49IJS/D4rPWoqA562K6jR01dEM/MWYIB97yBFT/tBjSZtirU1l5MfzH1XVvOK0uj1v/VB18ZYm2F+dR3SUjOmCTTZkwSb6vf9XR1vcbR00TchlpbS1OF37pImxk2Lab5wM1jZ9Wlm+cDY2oZow6PkncSbRPRLmF2gZeu0Q4r+bJJtY1k/bNmmmYWN7GQ6nSxfOuSay0AN3m2KTM2X16kgRaxtl3yJQsSjdCc4kKHhFf/Lu8WoW+GWrcu17aL1RzxeRX0RtnGo8lxxx3nKR8PViZ4zcmQatvT7FJtc7kAN87d+65ojvb5fu+hHyP85swCXNqnJQBVrq0EMpHe5gzk9BiF3N63I7fXbWg3fAYyO/R3LV9WVoaXnn1Zkxyq+5wb7YxDCFWuXVdbiwMHD4KHVCEiAFW2bRhJ9faI+sm1LR9Jrk0QxzJPPvEkWuW3wocffohQKJTUdfn9fny+4DO0bdfGks4FR1095NqiuhpFN/4OVZ997liWOXIEWrw8GSwlJe76I5Fx1VXOeMrLUf7qqzHVIyoqUDHzLUd6oHdv+Nu3izmumlANDlUXq3VHk2FHi83lHmP2SeOqUCVGwTbhTjShsbTQtaDjMITJZzkE0tjFOA8YMG32NADAySefHDXuZFP5wYeONP/xxyPQs2fEcm7XkfTLLgOUo/8nADmBHHXSJehCbW5ItgXXJ2xRZdQhIbRxHdek2uY4EpD7lmp/Ux8TSqM+KS/gbOz6WJOBc03qzblDjq3GJ5pMP1Iet2/atAnfffdd3HUFgw37WSbRcDjppJNwwgnRJ+SsqKjA1KlTj0BEBAD87W9/85TvzjvvhNIA7iEE0dQIBoMYMmQIbrrpprjuqS1btsTatWtx5513JiE6giAIojEyfPhwFBcXY/To0TGXfeyxx3DbbbclISqCII4kixYtQvfu3VFSUhJX+eeeew6XXHJJgqNqvAghcP/99+P111/3XObNN99E27ZtkxgVQRAEQRAEQRAEQRAEQRAEkSjor84IgiAIgiAIgiAIgiAIgiAIgiAIwiNt27ZFIBBAbW1txHzvvfcefvvb3wIAVq5ciV27djnyZHcakpQYY+Xg8scdacyXipwTLj8yAWhCY10myxhzFVSFakpQuWsxaovXg1cVQ/j8KF37BkSoxliO0q2o2vcdStf+CwAQyO2C9MKzoAQyoaRkQEnJ1j5nQknJgpKSgZRmHaGk5+nBaO8CDAyCARCqOtnU4CpmHqYKedRtUNODIeDVT7fi3SU7cfewLhjZvwN8SsORLwsBvLN4LZ6c9TV+OVCmyal9Ug5dMK5AhGpQvW0l4AsgJbc9/M3aAIoPoapDUdez5POlGPdYLTIyMlRRtqIJtqFKs9V3VdRtFWzrP4qkL5dl2Or/FUVfyjTJsCw7l4TXuqRYlhVbdkiUDWHyx4ZzHInEEVGIF+2QxyjVdqaxqFJt63JdRCuv25rPen5rYjH9uipJB103RdjKeUUX2TuSrXPgZ14AACAASURBVBMc6DBZms3MhinLFZm2b+ztTgj9tqFdp7X16PcONym+vR63ehsyBQUFnvIFK/Yi0KxjgtbqdnJrF9MjINXWTM0AgDNOCOC3/bK9Bn7MMWF0dyxacxCHyoPa+a+L8TnAfFACmWg54FGkrf8ARcuedZT/6J2P8PCTDyM7OxsQCoqL9mP1iu/x/crVWLVyNX5Y/QMOHVLv+23atMHVv70aD/zlz0hLTwcXQp1aRBMYCq2BMs1kqbdpvb3p7Vf/oErypbbruF/bytu+GyRCith4LgkE0aT5etHXGDlyJPbu3XtE1teqVSvMfn8Wep7WE1wTucrUBGuQEohdfi0qKnDwuhtQs3SpY1nWTTeh+cN/SaoQN/2iQfAf1x7BHTst6WWTX0LaoEEI9DzFUz2ljz8BXlTkSM++aWxcce0p360KYFkMl91Y+6UwBdtxXdql+5Cn7GH6n8ci8Uxg4xj7yO/M6A4a9evHVdjqENxl3doEHjnNcnD5FZeja9eusceXQGqWLkXVvHmO9Jx7xke8HvCiItStW+dIT7ugfyLDi5vsQLYmzmbquzaO40z9xCDAhAADh8IUIw/0Mszs5wkuwBUOBp803hPqczmmy9L1vqM5fODG+I5BCK4+U5LbpfTRfYypjSdhtmf5s6OOBtruZ8yYEZdsTadNmzbw++nPSgjvTJgwAWPGjIma7/HHH8fYsfH1HQjvTJkyxZNoLS0tDRMnTjwCERHEscWGDRtw/vnn4+DBg3GVHzJkCN577z26FxMEQRAO/H4/pk2bhiuvvBLDhg2LaaK3V155BUVFRXj77beTGCFBEMlizZo1uPDCC+OatKVLly6YPXs2TjvttCRE1nj529/+hqefftpz/jvvvBODBw9OYkQEQRAEQRAEQRAEQRAEQRBEIqHfuiAIgiAIgiAIgiAIgiAIgiAIgiAIj/h8PnTq1AkbNmyImG/ZsmWGWPu9995zLA8074xA885JiTE2OCp2fulIze40BEpqsySsz6FA0ohsr6ot2YJdn1yNusM7Ylpb7aGNqD20MWpMmR0uRMtzHoQ/5zhAhGAx9IBBlU1zAAoYC6kSIKGlMwEmFE0ipctdFRw8XIc/v/EDXpm3CbcN6Ywrzz8OAX/y5GnRCHGBD77ZgBffW46fdh4ENHm1iqSwZgoED6Ji7eeo3Pw1eG2lWYniR0rztqgr3h51fVUVVVj6n2UYdPlA+JgPiv6jKKpQW1FU2ZGiCbaZYsiPdMk2JPE2Y8zIAy161Resy7TNdGiyJTA9n/5Zl/VapZxMO96Wujz8TWpjEvMS7tRLqh2t7qhSYbs021xnVKm2a43MsU4h/c8hudbltnJ+YYtHzxcOF0u9KSKD5mDWhbqSkJmbPm2mZ5bFZDbJtppPEmNLcm29rCFDS5Jc+2jK0xRFCTvphEywYleCxNph1iMfw5il2vb7vLDlUeV6+jL9fPUpwMTf5oEIT152APde2RkPvLEGQqiTUhj/E4BgCphQkN1tKHyZLbH/yz9ZyldWVuKhu/+CFi1b4LOPPsfO7Ttd1qKye/duTHpmEub/dz5mvj0Dx3XoYLRDWa7NdDmk1JbDyrURWa6tVtO45fgEQUSnuLgYw4cPx9eLvj4i62vdujWuue4aPPDwn/WLkmu+mlANspAVc/3lM2a6SrVzxt+NnLvutPZ7koHfj5zx41H8xzstyaKuDgdHj0H+9GmR5dpC4PDzk1D+5r8diwKnnYb03/w6rrB2lu3Q7vG2SZCMLy647ivrfUA/hIKZ3/XJVwQkSbP2XRHWauvbx2uokt2GgbV9xS3ftg9ThHRstTxCSLULYeaBwN+f/ztyc3PjiD8x1CxbjqIbxzrGX+mX/AYZlw+NXHbFSmeiz4eAmxRHCPDiYoSKDwGhEFhqAEp+PpTs5E1Sk56SoT5H0o6uKrnmgFCf9QjBIbTlHByKUCCYANfHdEJIQm5tM2C2YUAb6erPbIQAFHOMqY6TzHZv9oUFhGAw5rnTrhHmV2E8Kwr7SFIqa3k/Us09/O3JwRdffIFrr722Xqt78skn61WeOPYYPXo0br/9dpSVlUXMt23bNnz//fck80oyDz30kKd8t9xyC5QkTvBCEMcikyZNwvjx48G5c7KmaPj9fkyZMgU33nhjEiIjCIIgmhJDhw7Fzp070aNHD08TqujMmTMHAwcOxBdffEH9QIJoRFRWVqJv374xS7VTU1Mxffp0XHnllUmKrPHyj3/8Aw8++KDn/GeccQY9LyMIgiAIgiAIgiAIgiAIgmhkkFibIAiCIAiCIAiCIAiCIAiCIAiCIGKgR48eUcXakydPxuTJk/Hoo49ixowZjuXZnYYkK7yYKNv8HkSoxpGe03VU8lbqJqzR5Tia5UYWiNYUrccvHw1DqLooaQFVbP8vKncuhD+7LQoHPIfUFt0BxsAEU+VcgmlCZkXbAA4wBRACDJpUW/uubo5Q5ZYM2H6gCn+auhpPz12Lkf06YGS/49GhIHY5W7zsKSrDrK/WYtp/f8CeIl10okgmMUmqrX2v3LgI5es+d1bGg56k2jpfvvclLh52kSbLVuXZCvNBYQp8UNMUKIb8WmGadBuKpjNnqh+bKUakAIOi6DEzS7qxNfq2CYApzLQyGaKl8FJtvZxRmZDyyUR2wRONgHpJtaPIrSJLtZkzj12qzSS5tiQztler1+EQatvF3JZVa8u4cXJbyjiijiJztspthSkWNFatyc4A9dJpE2+b9Qjb9ulSYHfBtpDD1wW9TViu7fP5ov7hbLB8TwLWFE6qHUvZcFLtcMu1NO1YqqJmNc+I8zPRtV3Ay8qPaX7bvwOmfbkV63eWG/tPvXeaUkkGBRnHnYv0dmeh6pfllvLvznZOAhOJH77/AZf9Zij+u+i/yM/P19YDQ4wthNCkhu7tzZAf6m3Wg1zbDsm1CaLpMP/L+RgyZAhqapzj0vogjylP6XkKOnbqiLPO7oOR14xEfquWxj2H2yYWke9YNaGa+K43LkI15vej6tPPUPXpZ/FtkAstXpsC//HHuy7LuGI4KubMRc3ixdbQiopwYOjlyB53B7KuuxZKnjSBBeeoWbESh599DjVLlji3IRBA7rNPA3FKeLaXbnOkCcA244om2lXM/qxgwpRka/1NtY8ozDqiYj2G1v6z+/FltrjM3C79TONZgEtdx9jtyjY6CJ/Rfq/XGp/DJezlAEvt2JiiRaqvVcuWHipJPMHNm1E25VVUvDXLIdVOPasP8l6YFFW0X/fDD440f8eOYOnpAABRWYnKj+ehat4nqF2xAry01JFfyc9Hau8zkTH0MqT/5jeAP3F/OsDAEFBSUR2qgj6RmdB2PhccChRNnq32F7n+ZM0QbpvtGswcCwhwAD7z8CvaKaOPlY3J1dQTyRyrWU8scxKYMPvZfn6Fk1nH4YSvNy7Pptyora3FFVdcEZfMU6dFixYYM2ZM3OWJY5frr78ekydPjprvzjvvxFdffZX8gI5R3nrrLRw4cCBqvkAggKeeeuoIREQQxwa1tbW46KKLsHDhwrjKt23bFkuWLEGHDh0SHBlBEATRVGnbti22bt2Kbt26Ye/evZ7Lffnll+jduzeWL18OfwKfCRAEUT8qKyvx4IMPYsaMGcjOzsbQoUMxfvx4tG3bFv369UOpy3O+SAwaNAifffYZSfRduPPOO/HCCy94zl9QUIA5c+YgNTU1iVERBEEQBEEQBEEQBEEQBEEQiYb+JYwgCIIgCIIgCIIgCIIgCIIgCIIgYuDss8/G3LlzPeV9+OGHXdOzOg5OZEhxU7T6RUeaP7MQme36JW+lzDTCiFANghV7EKzYi2DFHtRV7IGoq4ASyIEvNRfMn47dX9yQvFgkBK9DXek27HxvOPwZrZDZYQAyOgxARus+gC9Fk2trWjUGCCHJnQ0Jty7XViRhpCoKKjpci5c/2oj/+3gDTj+hOQb3aY9BZ7TB8QXZCd+W3UVl+OK7n/Hx0k1Ytv4XhAwDrQJTMCRJhSTJtqipRPn6L2JeZyD/RNQe3GxJW7FoJUoOliC/VUtVpq1oGm2mgDEfGFPgYwoUxdRrq8uZFiu0VFWuzXTRtpEG47u+RaosSRO0myZt7UhZJeK6WMnybpN72eVLhkTtGJOjNTXqJdWOVrfNeMUsaR6k2nJ8QhjzDritwyLO1gXTRoJctyTTZnIdDELEL99ybIueposFpe8OASGHIcMGAwSX2yJM8y7MfShdhaV1mfllqXZTk2unpKREF2tX7U/Oyq2nb1TZurOwmwlObgOyGNP8nJEK3HFp85jDPRZhDPjT1d1w7TPLNaG13jZsbQUKsjpf6hBrx8PPW35Gp7ad8PKrL2P0taOhMF2QzzTZKQPTpfcu7Vdq4tpGQPOAS3JtCbe2SnJtgmj8TJr0AsaPHx/jvcVJ23ZtkZGegaysLJx8ysm47PLLcPHFFyElEJDqViWv5jddtqqP7ZwIIVAdrEa6P71e8QGACAZRt25dveux1FkdQUbOGPImv4j9lwxGaI918g1RW4vDzzyLw889j5TOJ0Jp2QqiuhrBLVvADx0KW2Xuc88i5aST4or1QOV+lNWWwcd8+iBOHUfL13F9QhmXw2H2EWR5rnU5E877hxuMOaaGUdOjFbav1v5ZmjTiWCOiQDscYcZA5kRD1vqFoWu21mFMGKTntNcHAYX5Yo8vBurWrUP1/AUA5+BVVQjt2oXaH35AcNNm1/wZV16J3CefMOTYEevetMmR5u/QAaKqCuWvvY6yKa+Cl5RErIMfPGiI/f0nnIDcJx5Dat++3jbOA+n+NFSHqgyBNocAYwJMCHDGwYQ6kRoXHApT1DEoUwBwCONZGtQ+pCbON/uO+vWaaZPYQb2GcK4+b7P0HWXJthL2euDoQyqwjiOdHdGj+wzINh6zN7fCwkJUVFTEXb3P58OLLzqfDxOEF5588km8/PLLUcXuX3/9NcrLy5GVdeQmmzyWuPfeez3lGzNmDAIBmryMIBLBd999h4EDB6IkSj8sHCNHjsSMGTNIekgQBEHETPPmzbFlyxb06NEDW7du9Vxu1apV6NmzJ9asWUP3H4JoAFx77bWYOXMmQqEQAODAgQN4/vnn8fzzz6OwsDAmeT5jDI888ggeeeSRZIXbaBFC4OGHH45Jqt28eXN88cUX6NSpUxIjIwiCIAiCIAiCIAiCIAiCIJKBX1Ea5i9xn3BSCyDMHyw0BDqdlH+0Q3CF9lt80H6Lj4a+3wDad/FC+y0+aL/FB+23+KD9Fh+03+KD9lv80L4jCIIgCIIgCIJomlxyySW455576lVHxc4vkZp/CpiSkqCoYocHK1BTtMaRntNlJJBE6RCvPYzi1S+gdOMcBMt3JazeQDP1j1rqynZA8Mjy0WgEK/ejdP0slK6fBcWfhpa/egxZHX8N0/KlAIyr70IVSQoGMKENuXWPtSG21JJECEIoWLW5BN9tKsKj01ehfctMnNO9JU4/oQV6HJ+Hzm2bITPN+3lRXRvEpl3FWLPtIFZt3oul63/Bz3sOwXTlmqJpQItNEmnrC/T/l63/AqKuOuZ9ltV1MA4d+gdEqNZIE1zgyw/m47c3j4KiKGBQoCg+KExRX1C0WBSoMnJVqG0Itg0Jt6Y1MsRr5otJ74ZHSZFSJKm2qwtJTnTzvsqSbZJ3NnqiShujHeIoxest1WZWqbZdKCeX12WQxokvpGVSui6akyXcQqrN/Cgc2+9VcskYM2uSZL5C2kBDiiaJyozVCeu+0SXbTN8u5tx3bnJtu1S7Kcm1U1NTUVVVFTFPqPJAPdficrw9S7VtUncDNwOlu1TbWKbeMDG6fw5aZCdXgtiU6N+zAL07N8eKTYegiuYFhFAs8moBIKP9uQjkdkTtIe/ChUj8/ubf49057+KFlybh+I7Ha5ceVYQIrW8ky7WdyAJE5jxd6NZLEE0SAeD666/HtH9Pq1c9J598MpatWGYIAnX5rvolNtWv3neQEsAAVNVVJkSsfTTwtWqJlrNm4sDVIxHat8+ZgXPU/bQR+Glj5Ir8fuQ9+zQyhl0edyybD+lyYOl+z6TjJS0F5MmTmKV/ab2XaONCATDFauQW0tlgSrkj31SiCrY9nlDHqlzbibUfGLd82zZ8MsZJulDb6KeqX5gm1zZGQUJASfLxqP3+fyj925NR86We1QfZ48YhrX8/z3UHt213pPGiIuwbcCGCO3bGFCcABLdswYERo5D9+9vR7E/3AwmQaQV8AQjBwfUxHDRBtvYOJgypNgeHIhRwxtVnQpDaq1CfrQlLq9Wl6vo37ZBLIm3AHBPqqONO2GZycbkS1PMZwBFFD16LecP6DbjssstiEnqmpKSgT58++PHHH9GmTRvcfPPN+P3vf0+iXSJuMjIy0K9fPyxYsCBiPs45/vSnP+Gll146QpEdO8ybNw+7dkX/Nxa/308SfYJIEBMnTsSjjz4adVIBNwKBAKZPn46rrroqCZERBEEQxwoZGRnYuHEjzjzzTPzvf//zXG79+vUYMWIE5syZk8ToCIKIxh133IFp08L/20gsUm2fz4cZM2ZgxIgRiQitSVFbW4uxY8dG3Nd2MjIyMG/ePPTs2TOJkREEQRAEQRAEQRAEQRAEQRDJwn+0AwhHs7yG/ccIzVqkHe0QXKH9Fh+03+Kjoe83gPZdvNB+iw/ab/FB+y0+aL/FB+23+KD9Fj+07wiCIAiCIAiCIJom3bp1Q15eHoqLi+Ou4+C3f0PZzx+j4FfPIL2gdwKj807xymedxlYAzU4alZwVihBKN8zEgeWPI1RVX/mniS89D9knDEervo9DtcxwlKybgcodC8BrS8GDFeB1lRDBKohQNUSoFoLXgtdFFpTq8GA19n/1Z/jT85FW2Au6WFuV+yjQTc6qXJuBCcUqf3WRa6sSaTXXzoOV2LFwK2Yv/BkAB5hAy2apaJOXifycVDTPSkFawA+/whDiHFW1dSitqEXR4UrsLirHvuJycMFtrh8ljBzIMFxKgiEzY6i8CBWbFnraL+b2KWje50ZkduyLml2rULHta8vyz9/5AqNv+S0UKFAUBQoYFF2ezZgm2GZQFKYJtXVpmp4PWrzqZ1OoZleCm+UcsmwjydxWXd5p1MeYw7BEMrSmRUOVahtxSZ8FhHHtsNdvqUM1VZvL5PxcGOe+W/hmGWE2l7DOZJcFUvuw71v9u9qGhNHWzFiskm2jKmkyQFXCprdvXb7IbPsVhkDfk1xbauONTa6dlhb9WXOoOv5+iRdjXOxSbbd8zjNRfzdk8QDSU4HfXZQTNSbCyh8v74rRT30DQL+OCKtkUABgPuSdey/2zvs9wh0zJZCDtFY9kNryVKS16omU7PYo3/IJilf/n2v+L//zJW668WZ8Mf9zALrs0NrHUJu0VVhqxKZ90K8JRvvSZZph2m24NIIgGja1tbU477zzsOq7VXHX4ff7cdfdd+Kvj/8VjEWSwgrLJ4c825rFlepglSGEbYz4TzwRrT75GMW3/x41y7+NubyvXTvkTX4RqX3q99xiU8lGMGYbdxlCbKgJlomUTPT7mGU8JxmXrX0yeXxoXWb0QaH3Qd3vHwJOEbMjp33uEHsd4ti8P8lbHFGkbbcb6+cDbLs1TBWWZiyPhyDMSYYsnvyjeyxYejryXpqM9IsGxSyyDrnIUmu//77eMZW9/H8I7T+AvOefdcinY8Wv+CG0vp6AAIcAAwcDg6nP1sd4AIeADwDnAkwRYEItpfcH9XGu/vxKLSzMNqzOxGRe/6UOr1W8rZ0rTBuTamNHywMjfQzakATakdDinDZ9Gq6/7nrPk2HpfPrpp7jwwguTEBhxLDNp0iSceuqpUfO9+eabJNZOAuPGjfOU74orrkBGRkaSoyGIpk15eTkGDBiAFStWxFX+hBNOwJIlS1BQUJDgyAiCIIhjEb/fj1WrVuGCCy7AokWLPJebO3cu5s2bh8GDBycxOoIgwvH999/j5ZdfTkhdqampWLJkCXr16pWQ+poSJSUlGD58eNSJwGRSUlLw7rvv4txzz01iZARBEARBEARBEARBEARBEEQyabBibYIgCIIgCIIgCIIgCIIgCIIgCIJoqLRq1apeYm0AqDn4I3a8ezGyjv81cnvehoy2fRHd7Jo4Sn+a5UhLK+iFQPPOCV1PqKYEZVvex76F4xNSX/Pu1yL/3MdR+uNryOgwEKl5XaWlqvS6efcxaN59jJZmE3kKbnys2rsSe/5zC4KV+yKuU/A67Fv0EDqM+Ezz8XCocuyQKtcWulxbXcaYD0LINkifGp1Fru3TxG5ck0pyo64DJTXYX1ItxcrNbRD69ujyKEUTkMnbGEasY5FH24VlDGU/fgTwkKNY3nm3IVDQDdW/rELN3vWoO7QdocpiKGlZaDlwIlKyCwEoyOh0gUOsvXHNRmzbuB0nnnQifJBE2haptinchiTdZkyXbatx6kJuXZ5kSrZ1KRrT/mOGMIlpy932iEOqbdkbdpHasSdFa0ocPak2c8/jIpIzYhRRpNqGKE4XZwtrXkkspy+QlZJWkbdZRr8ueBZzWW12apUWgbVZlyHRZkxznjFHTA45omDSPtPaqlAnMNAFvWrbFmBClvQ6pdoWSa8l6sYj1y4rK4uaJ1R9KM7awxkLtfeImxhJti0bDd3y2aTaxneOK87NQW6WL9KKo8I5x9q1a7Fy5UqsX78e27dvR3FxMerq6uDz+dCsWTO0a9cO3bp1Q9++fdGjR4+EHU8hBDZs2IAVK1Zg3bp12L59O4qKilBbWwufz4ecnBy0bdsW3bp1w3nnnYdTTz01Iev+1SkFOLlDDtZuLwWEIklkrb7E1PxuaHPZ6zj03Suo2qXKgJiSgowOv0JOl+FIb3cu1KkuzPty3pnj4M9uh/2LHnBd99IlS1F86BDycnONbdGvg8wWgNzW7LHpp43XdhsujSCIhsmePXvQ64xe2Lcv8vgrEo9MfAT33ncvAikplv5MXNg7Xdp3fZymdr0EKusqkRXI8l6t3w92JMSFHgW9vsJCtJw7B5XvvovDk19GcPPm6FW3aIGs392I7JvG1ntbtpduQ3lNORRFgRBQJ1WSJdv6d5jXfaaPB23f9fGelmquRO5fy+eELNe23YvgItDWC3FN4Bv2/uIibzZK6/1VHNmJWBojrmOPMGMhx+4OZ+GWxlbq2OjoI6qqUPS7sfC1aomMYcOQNfZ38LVpE71cMAheWho1n6+wEKnnnI2ULl2g5OUBAHhJCYJbt6Jm6TIEt293LVc5Zw5SunZB9m23xrZB9vUrPgjBVbk2GKC3IO1Y6JMTCKnfLwxxtpwK6buaR0jXCS70NmuOBQHzOmGM/2LtG4YVuLtP0mQWi+3sipQ/lnjff//9mKXajDF8+OGHGDBgwBGfJIpo+vTs2RPHH388tm3bFjFfeXk5pk2bhjFjxkTMR3hn4cKF+Pnnn6PmUxQFr7zyyhGIiCCaLosWLcIll1yCioqKuMrffPPNmDJlSoKjIgiCII51FEXBwoULMWzYMLz//vuey1199dU4cOAATbxCEEeB22+/PeaJ0sLxww8/oEuXLgmpqymxfft2DB48GGvXrvVcxufzYfbs2bj44ouTGBlBEARBEARBEARBEARBEASRbEisTRAEQRAEQRAEQRAEQRAEQRAEQRAx8vTTT+PSSy+Nms+Xno9Q1cGIecq3fYbybZ8hNf8U5J16O7JPHAamBBIVqiu1hzYiWLnXkd6s66iErqdy19fY/fkNCNXEK/u0EmjWCa1+9SwAIPf0O+Au7LTblWx2LUmell54JjqOWYGyjXNxaM3/s3fmAVIU59//Vs3sfbDsLvd9ehFBRVEgKiqKYsQTvDUCQSVR/ImvqBEFjRrjFZMoohjvA1BRkKCCGlQ8IhI1IPclIMu5LLvLHjNd7x9d1V19zE7P7M7CwvNZx5murqp++qjuqln2Uy+iZucyCKPWd9uitlKrkUlZUAhAFGDcWT0Mc7tCCbUNACFLHumVa0tBmCXElYogpu2LAABDysCkWErogm1dCOc+JtoKZn9mmly77Pu3sW/DfzwlwrktkdnpRDBw5HQ/HTndB0sBD5eCaw4lNM9scwxCmQWIVpU66pj71jzc8sebTTE242Dg4Cxklbf02YxZS4xxS6wNxqQ8yY5XLau9sBzjMaTauqTIEri5xWv6suYYIlnnQU7KpNox8mjXly58kx98RXLO+oQl6hOGqy6rMehCbU1PZt0yXdu1hNoilh8wEPofgTIl1ZZSXyXadku2lQVNyG3bISvZlxSmybxMj1mL1Jb0SjG5kq255drumNE05NoZGRlxxS1CeCdGSBrXfTH+H/i61/tdSQ4DvGu9sM47Z8DVp+UlFK5i7969mDVrFmbPno0FCxYkNAlKz5498fvf/x6jR49GZmZmwtuuqKjA7Nmz8d5772H+/PnYvn174LJdu3bFDTfcgBtuuAE5OTkJb1vnurO64dap35oLVtMRLoE1Q1phV7Q681FEK3ZACIFwdguwUJa8nlVvRABSaMiEQP5hFyK6bwd2/ucxz3aVMBzQ2rMS5DPpTaxLdCgDtNqU293vcKeSXJsgmiKLFi3CGWecgaqqqoTLpqWl4a4/3oW7/niX/fx3CLHhvW/EwMrqlmpb67W+h6S8Zm9CYu3cUSORO2pk4PyNAufIvvhiZF90EWq+/wFVCxeidukyRLdsgaisBEtPAy9ugbTDeiKjf39k/HogWFpag2x6/n8+wvz3P8b6H9fjsL49cfplp5n9OsAe88l7vT3is6ZWsVOEJt+2Mql61HPOXq+eRVZdfo8f6yEjYE/Y5F5vjzOtR5K8kByTNWnvaqP68+lgfU4FkQt78rgFxfr4JNZ5couNhV2vpd7WJlKztiMOnGMf3bYde5+ZivJ/voD8Cbcj73ejHcJ3N6IuqXYohOzzhyH3mquRfuyxsesRAvvmfYDdE+6AscP7/WTZnx9GuF1kpgAAIABJREFU1jnnINypY6K7Y6Hum/o3VACsFAghxdscAgaElGxbeYSAYHKcaw4Y9WYPBgHDMOR3SFYvFRACjMv+pTUhi1qvpbm/80GCfUfXM0aN0RvyutLvNXVRU1ODSy+9NGEB0y+//IKWLVva2yO5NtHA3H333Rg5Mn7fZ9KkSSTWbkBuvPHGQPnOOeccFBQUpDgagjh4GT9+PB577LGkBIiZmZl45513MGTIkBRERhAEQRAm77zzDkaNGoVp06YFyl9ZWYkhQ4Zg4cKFKY6MIAidkpISfPXVVw1S15dffklSbR++++47DB06FFu3ev89ZF1MmzYNF1xwQYqiIgiCIAiCIAiCIAiCIAiCIBoLdu+UIda/7uh8WBHadszfn/EQBEEQBEEQBEEQTYz+HSYiJ631/g6DIAiCIAiCIAiiUdm1axeKi4sD/SF15+ELAcPAprmX+sqs3YRz26L1KU8gp+MZDRGqL5vnXY3ydXMcaYyno9u1yxHKSEay4D0ONaWrsf7NgTFF1a6Ng4XSwdPyYFTtQiirCEZkH0S0GsKIgIezUXjc/6Gwz1iYIme/7dZlUnMLuG2Bpy2lNmU+618/GbV7N3pCLDzmRhQe9wcp/TEgEAVgmHUIQwqczJdA1MyjpQGGvF7c64S2XqsPsOu34tPTtf0R7v3zQzcJSXkOYxDRCPZ89zoqV/v/4WSLMycivbgH1HG3ZNhSrm2dDxYCA8fuxdOwd9ksRx0t27TEh0vmIRQKg4EjxDk4M+XanDGEYL4r6XaIcTDOwMGlcBvgzBR4cyk7M+MwBdu6INwSs8EWq/lJtR3iM5dk2y0XSqWEi0RGqSXuPTqlUm3mzSOvNSsu7bNT4GjLwJzl7WXbxS2lY8KdW1jrLIex3J4ep57f3owdXyB82o2uQtSbmN3mtJbFmKedWep8Lb8pSFRpwqpDqLzuti5lZwLetu/Gu/3E22Yq23OHDh2wadOmOvPk97wEbU6fkmDNfhe5JhrVr9eYZYOsd+UR9nNMyfRMDJx0RBZeHNcqfugaW7duxT333IOXX34Z+/btS6ism65du+LFF1/EwIEDA+XfuXMn7r33XrzwwgsoLy+v17bbt2+P559/HoMHD066juraKI77/WyUVUZgTgDCzH4WC8E5KUZYpnMwhGA905mex3wOQz6Dzc8Mm2Zfjqqtix3bLSgowIaSDVZLrN5XjS8WLcIP3/+AkSNHonnzAofw0dtmVbN2yketduWSafq10fo8r+l5TBCpQfVvnnnmGYwdOxaGYcQv5OLMM8/EG9PfQF5enl0nYIlXhe1FtvtOcqyn1gthP2/sH5kuDPnZgCHHXAYEDLnOkMstslogM5z4xAuHOqvXrMZhPQ9znPvjTj8WI++/Fjm5ueaYkHOEwMF5CCFwhFgYYR5CiIfA5ecwDyPMQuBcrmNhhJiZJ8TM8aWawMkebzIwOea0J3OCOckTYC2rsSUDQ0g+86x+p/UZ4OBWv9Mj1o733PLp78aDMx4/UyPjls5baRL9Se8amfjXp4+FzITY7Vpbbxh6ObO9mqvN710MVUouZ4azEpLjJ4pRVgZj2zYrRFFRjugvW1G7ciWq//1vVH/9jW+5nEtHoPlfHga4/7mObtqEX/qd5ElP69ULRf/4G8LduweOMbJhI7ZfeBGiPlKZnCuvQPM/PxS4LjdfbVmENbtXyfYcstsz4wizNIR4SLZp1Y5DCLOwTA+b3wnxEEIsBM64bPscHKptm+2Vy7YNMLmegXF9cjbVFu2eJuPcnOBFjSOh8ggrr0x0tmM1HHK1ab/JnYKSSJuOVfcNN96AZ6Y8k9B233nnHQwbNsx/O9QHJhqQ3NzcuBOCAcDSpUtx5JFHNkJEBzeLFy9G37594+ZjjOGXX35Bq1aJfc9CEARQWlqKgQMHYunSpUmV79WrFz777DMS2xMEQRCNxoQJE/DnP/85cP5nn30Wo0aNSmFEBEHoXHLJJZg5c2a96xkzZgymTEn03wQc/MydOxfDhw8P9N2EzhNPPIGbb745RVERBEEQBEEQBEEQBEEQBEEQjcWkZ87GgfcvrwmCIAiCIAiCIAiCIAiCIAiCIAjiAKewsBBDhgwJlHfn4seQ0eJodLvmf2h+9A1SThibSPkWbHp/OLZ9fgdEtLohwvVQ8fN8T1pul3OSlGp7MSL7sO71fnVKtXlaDoqOuRk9Rm/EYddvQ8/Rm9D92p/Q8/oSdLtmGXqMXIeeozfjsDHb0GPUehQdcxPg+fVmLAGMv+DVscygiXPsl4j6Cznzj7gMltqGSbkkpGjStHHJc2tLKG0xpZJZMlNeyTgY5wDTRJYIgTH9xex0mNJLxsyyYGFHvWaaeoXsz5ok00wPOfOCofx/78eUaqcXd0N68WFQIk49PmfdYXNfWQi5Xb1C+G2/bMO3ixaDK6m29WPKyZg8dgxMys+k9EyeN66t0wW8Spdkic/UOqbcnX6iXde7j/DMeaWQZKip0phSbXUHEdYFlZhU27SvOYNziiFhiyA1B7ESySkRpKWXE7pcTpU1pDhSE81ZS1IaKQyYP8ISSjpehny50yEQVWVlPcKqRWiRwpRUwpbeOaWWmjgckDHYdUCKMQ3D0OSY9rF3yPs0SR9Ty3VIot2yv1jyv/1FVVVV3Dw8vVnDbCyQWD1Z2bZznX1l2OmXDEhcevj5559j6tSp9ZZqA8DatWsxaNAgvPnmm4HyL1myBH//+9/rLdUGgE2bNmHIkCF4/vnnk64jIy2EC/p3kJN0RAEpiRXCnBBEWKZ9c6IPdX+wJvsQUsrvmPxDO0dCQERqPNstLS1F+d69qK2txT/+9hS6d+6BYecMw9133I2T+5+Mn5Yv1wTqqja9zcJ5zSmHYYzr0a+NHmjtliAIkxtuvAE33HBDUlLtzz7/DHPnzUV+fn7dGX3nibDFqErQ64c+NrCHAp6bDsqq9wQLmnDwl4f/4jn3ixd8h3sumYzyPeVWnw6QvWh1HtTYTy4zx7Ic80kHtjUytMaBcPSZFVY9amvMvd6nD65Rn+dMkEnZDibqPFbuVbH6nDGqcB9Kq9/vWuFszqk9/jw/H+Hu3RHu3h1pPbojvU8fZJ09BPk334QWb7+FVvPmIs1HIlvxxpvY+/d/xKxXRCK+6VmDz0hIqg0A4U4dUTTlKd91lW+/A1GPfrShJiiw/u9eUpMV2FeGPcyVaaqP6poQwSrh7hsKAcGc4z/HJWAPQL3XjGs8YsdoON79fhqLWNt/6cWXEqrn3HPPjSnVBg69exORWq666qpA+W666aYUR3JoMHr06ED5Bg0aRFJtgkiCuXPnok2bNklJtRljGD9+PH788UeSahMEQRCNykMPPYRbb701cP4bb7wRJSUlKYyIIAhFVVUVZs2aVe96CgsL8dRT/t/xHcpMnToV5513XkJSbc45nnrqKZJqEwRBEARBEARBEARBEARBHESQWJsgCIIgCIIgCIIgCIIgCIIgCIIgkuDBBx8E5/F/3bZ37XuoLd8EgKPlgD+hy6VfIaPoqLjldv/4DDa8dTqqd/3UANFq8ayZBRHxCjqbHX5Zg9QfqfgFP886N3YGxtHsiCvR47q1KD5xIng4BzFNSkwa0Or0vDDXuztdX3YbG5WgWfscyvRsIbfbUIRzWsl47Jct1+ZwCrpDTrm2LthmTIqpQ5as2hZsKwG3mWZKrJ2CbqZelihbF2br9bgF2yrNTjeqK7D3p7n+R5WHUTTgpthCbdjbM+MzY00v6oH05p099c2ZPgecMXDGrXcmhdlKo20KtE3RNpd2bO465rZc2yXVhibVttb57Jc6z7poz7Uu1jLRdGhsqbY7zbPsI4y1Y3SW9Ei7mJZqOcSU8M+pojYF2VqKcEq3PSJtmd/Q6hGGsE2EloBXia/lSxhS2quE14Yp7jVsAZkt3dZE27KM2pYh61UycPula8Jhy830dPVosERsfnJt8wA2llw7lVKymhqvyNhNKCNRsbavhdTxFn+f4pkRhTOPw3IptBNpLudmcQzukx1nm6knEongyiuvxJdfftno2zYMA6NHj8aCBQuSruOigZ0BEXXJtVV709uv/CzbKLSXLkRU9wLVJjJb+Pdj2xW3R1FuESaMn4DS0lIrffXq1Ti5/8mYM3uOdc7ddz4AdjtFjGuPvH8E0aSIRCIYOGAgnpnyTMJlj+59NMory3FS/5M869yT5fjht8qZn/nnE85Ea9TBgKpIFapTNPHVwcrPP/+MF1980Xfd9k07sLtktzlVlZqnClpPQggwATAhAKHGbkwuA0wKc5nWXzXLOUfs5rNFVel9kFjXk2BOY7M+DHWRrFz3YBfY1nf0bI2rHMOoeAMzrV/JoPdetCz7f+qNtF/9Ci3feQtpR3n7UGWPPY7Iho0J1ceyk+svpx9/PLKGnOVJF5WVqP7yq6TqBICIEZHjVTXBkxonQvYxNXk1lGjfnmLHGosKV4om41YTRlmidG7X4h5uWydcu5+rsSY811f9r45YEuygP0EpKSlJeCKhH374Ac8++2ydk1tYx4Yg6smf//znQL8r+fTTT1FZWdkIER28LF++HEuWLImbjzGG5557rhEiIoiDi9GjR2Po0KGBJjp0k5ubi08//RR/+ctfUhAZQRAEQcTnkUcewQUXXBAob21tLU477bQUR0QQBADceeediMSYRC8R3njjjUBj70MFIQTuvPNOjBkzBtFoNHC5nJwczJ49GzfccEMKoyMIgiAIgiAIgiAIgiAIgiAaG/oGnSAIgiAIgiAIgiAIgiAIgiAIgiCSoHfv3jjhhBPiZxQG9iz9p7WYXtAdnYd/hi5XLEZOxzOknNif6p3LsPGtM1Dx88cNETIAYNeSv3rSwtktkd1+UL3rLl83F2te6oWq7f/1XZ/X/QL0uG4tWp/6V4CHXWvjyLVRlzwtWbm2voaZImwfsTYPZTqk2gyQwmoGW+7MrTo8cm1Nmm3Ls5VoW8m3Qw4JtpJnmwLtsEuwza36TdF2WL5zW6Yd42WXCaGmZIUpxHUfi3AWWpw1CaHcVnZ8YHBLtRljVkx6bDldB3vq/HD2R6jaV20K0AQzfUjCFmtbZ4HZAjsOZsu3maXEdvzEkmoL+0yZpdwibUu05FrWrweiSdKYUm1nmn1/iSXV9oqd/UXOVnkls9VkcJbs1hJm2wIze9ft9QDAGUOYh5EeykBmKBNZ4Sxkp+UgO5SN7LRsZIYzkRHKQJib9xpboS0F3MIWZus/ap2u49Xl2BACwpASbSHr9Ei2IcXe6ni4BNtKpKZyW7I1XfMLV5q9xjzWTV+uXVtbGzdPKKN5AjXGiDNQ/LHyuK9rn3y2LdM8tsx5Ez69dzYy0hru/tu5c2eMHTsWb7zxBn788Uds3boVJSUlWLFiBebOnYvbbrsNxcXFvmUjkQhGjhyZ9B85t2/fHmPGjMGrr76K77//Hlu3bsW2bduwatUqzJs3D3fccQdat27tW9YwDIwaNQrV1ckJXPt0K0KHFjmwBdlGnS+7lWl9AgG5LNOFLUHM7nR6wjGV7y3H3XdONBe0U6yrEGVzteXaWjtWbVf3H1qtXQhHfakUGhIEEYxt27ahc+fOWLRoUcJlL73sUny35DtkZspxmWyi7rGg0NbpqLGAN7PPeNLPqSr0Xp2jYpRW7Y6/A4TF5MmT63yWVZRVwpRlm2M1NSmK9aOM2xIm/8egZNzaejX5EtNkufpJlD5dYdh9TQcxxoWOfqWeLoQt5U5g7HiwyWuTeobWNYFLDJG5X3uMdyzVOIIBMHy+92hsWG4uCp94zJMuamtRPmWKfyEe4/vCeshzsi+80De95rvvkq6zJlpjXwnyuBuGNm7T+3bC7OsK90ROquUKyLGie7wHed7hqNONMFxjalXUc/t31e6q1zPZi6sfqurQRuVJ9zWD9kdnvTMrbh43GzduxJgxY1BYWIivvqpbnn6w3Z+Ixic/Px8DBgyImy8ajeKuu+5qhIgOXkaOHBkoX79+/dClS5cUR0MQBw8lJSXo3r170kL6E044ASUlJTj55JMbODKCIAiCSIzp06ejsLAwUN5ly5Zh0qRJKY6IIA5tDMPA1KlT613PqaeeisGDvf8W61BFCIFx48bhwQcfTKhc69atsXDhQpxzzjkpiowgCIIgCIIgCIIgCIIgCILYX5BYmyAIgiAIgiAIgiAIgiAIgiAIgiCS5IMPPkBBQUHcfKXLXoSIOoVS6fld0H7odPQYtQHNf/W7mGWNyD5snns5ytfNqXe8RqQSVTt+9KTn9xwB5hFdx6mrthLVO5ehfN1c7Pzucax4ugib510VM39+9wvRdvBz4Ol5ddRah5BKpEKu7RZ1MbD0HE/N5es/hCmTZpqgGppcW8mm3XJtU2INKaBmLARTrG2+LHE2wuZnmBJtKOm2ygdNsM3DVl1MCbPBnXnhFGjraXq91SUrfI9k24ufQUZRdxmTswzkdtW+2PsQghKK53Yd7DnulRWV+PhfH4MxDs44QozbMjQwcJjHlCv5tyXYts+YKe9Wn5mUpynhmtOFxrQEJdX2iM+0ArGvK6Ip0ZhSbXVd6lJYdx59lUfobIm6nOV0qbaAgGGYwmxhSCm1S6gt4KyTgyGNpyM7LQf5GfkoyGyOZhkFyEvPQ05aDrLTcpAVzkZWOAtZadnIDmcjNy0Xeen5KMgoQFFWEVpkt0BhZnPkpechI5wJxpgpxtZejh+hRNlKyS1jV0tqvZKsuSTbSiVm160dCaaLtGHtt7Ij6scBwnUM1WkIItd2CdJinfcgpEJIFkTuHMoM9kfyMVFh1yU79C2gYD5p+oEV9gWv1jlkesCZx2QnFLIfoVAIV1xxBRYtWoS1a9fi73//O0aMGIFevXqhVatWaNmyJXr27Imzzz4bDz/8MNasWYMrrrjCt66ffvoJs2fPDrxtxhguvvhifPLJJ9i4cSOmTJmCyy+/HEcffTRatWqFFi1aoHv37jjrrLPwwAMPYPXq1Rg9erRvXevXr8f06dOTOgYAMOT4drLdRWFJtIUmtdeOPaz2qUu0nefGxMyT0+HXKDgqdp8vFuFwWAoV7faratVs2eabW2ZYF/QIJ4gDisWLF6NLly7YvHlzQuUYY3j44Yfx6quvJlhO++x7QxCOT34yZCvFPSaQw0U1eU9VZB/2RfYlFN+hyrJly/DCCy/UmaeyrNL8IMeFnDFnr1o+qxhUl1AAloSb6fOtwJqdAbDHiFa6+i4BYFwJuJm/YJt7ryG7z++kzj6i51LS9ozktQ6CPPOtVc5Bv/XRtzyzPwjsf7E2AKQdeSQy+vf3pFfOngMY3hh5dpZ/RUlO/AIA6TEmCIysWZN0ndXRKk+/HrCF0a7RHKD1AYXqE2rjX3OlfZJVGYfkGmp44ZR2w9pWHfLtgOO7xp6cJZXbKSsrw4ABA/CPf/yj7hjo/kTUk7/+1Tuhpx/PP/98iiM5eNmwYQO+/PLLQHmnTZuW4mgI4uBhxowZ6NixI9Yk0SfinGPy5Mn4+uuvkZ1d/+82CYIgCKK+hMNhzJs3L/C/f5g8eTJWrlyZ4qgI4tBl6tSpqKioqFcdbdu2xTvvvNNAER0cPPzww3jyyScTKnPUUUfh66+/xrHHHpuiqAiCIAiCIAiCIAiCIAiCIIj9CYm1CYIgCIIgCIIgCIIgCIIgCIIgCCJJ8vPzMWLEiLj5olW7UL7hQ991PJyNlgMfQvffrkZG4eG+eYRRg83zrsbPsy9AXPNrHez67gkpS3SS02kw9q5+G9u/vAdbPvwtNrx1Ota+0htrXz4aa17+lXz1wpqXjsKal47CiqcLseq59lg/fSA2z7sSO76+v87tZrc/GW0GPxMwSp8/8HNIsVIr185q6f0DGhGpgqipgP3rVVNmbcq1TaG0v1w7BF2ubcrauFXeqoepPCFNsK29pNzaEmYzLqXaYSndVmlKdB3WPod80s28Ndt+8uxrVvvjwcNZAMJm/CxsxWEJtTWpttpHJdVmjCOU0xpZbbzH8d033wMHN4VpjFkS7RDjlnxc2nHBZRq3pGhMHnnnsi3Gs8+tJdVWwmxdqq3ONdNyu+XqcQydTMbfEC+i4WhsqbadloRUG2rZWc4t1XauF86cmlQ6zEPIDGciLyMfeRn5yE7LRnooHSEWirPT/jAwhHkassLZaJbeDC2yWqIoqwg5aTkIcQ4BA4YwYBjyJUyZtiFMEZolyJaybaUCjynZ1gTblk5MqLx6XUr7a0vGIVRep1zblrZp50Cm+sq1XdfHgSbXjkajcfOEsooC1laf2ITrPYFtWLdudW6cBz09zDDwyBjywICcddZZWLZsGV555RWcdNJJge6z+fn5eOmllzB06FDf9bNmzQq07ZNPPhk//PADZsyYgVNPPTXQtnNycvDMM89g+PDhvuvffvvtQNv244xj2kFJs4Ul11bLhr1sye2dy+o+Ywu2lXAbgBAoOvF2FPS6JqGYQmHtnmTJMGNcKz6fVbuFCguudQRB7HdeeeUV9OvXD5WVlQmVS0tLw/vvv49bx9/qXem+ncZq7kHz6RmYcyxo1qNN3qOLm+VGdu7b2eAy1YORW265BZFIBEdkpGNs8zx0TfdO5FVZVqGN7cyXkMeeyYmt7PGvmuSKmfJrBoBza/zGwC3ZtrAk3LDOpzX/h5L4aqde9SWtcx7rWeMjuPW9FgJcHofScyup9uLryPeRJTPXB5/jKuTY4UAhY+AAT5qxezcia9d60lmzZr51iATvsTqh4iKwzExPenT79qTrNCcc8CizzWWhSbEFtHz2GNf8bg2yHUJboxq0NWuaTz9RNm63fN0Nk1GxOgTurp8DCQGBYRcMq18dQuDmm29G6Z7SuPkIIlmOOeYYdOzYMW6+srIyvPnmm40Q0cHHqFGjArXT3r1748gjj2yEiAiiaWMYBi699FIMHz4cNTU1CZcvKCjAN998g7vvvjsF0REEQRBE8hx//PEYO3ZsoLyGYWDQoEEwfCb9Igii/rz11luB8nHu1X2EQiHcfvvt2Lx5MwoKCho6tCbLyy+/jAkTJiRU5vTTT8cXX3wR6HsLgiAIgiAIgiAIgiAIgiAIomlCYm2CIAiCIAiCIAiCIAiCIAiCIAiCSJLa2lps2rQpWN6yDXWuD2UWovOIRSg6zkcmJqnc9G+U/PtWXzl2EPYsf9U3/ed3z8OWj0Zh13//hr1r3kXVtiWo3fszass3IVK+Wb62IFLxCyIVvyS0zea/GoMOv3kHif1qMhVybb98Xrl2Ye/rPTmFUYvKzV/IfFIKyfzk2gxKrg0l17byhaQMWwmwpbhavax0rkmslVDMllmbL7OsKRnzCrTBXGUsSbedP7pvD2rLtnj2NbvLyc4ysKXdkNJvK07Y0m9o22aMI6fbEE/dn3/yOXZs2wnGuEeqzRm3pNmccQhhS7SZ9a7OuybJdonuLCl2LKm21+XqKE00TfaPVNtZcWCptiWEc5arU6otnGIyQ9aZEUpHXnoectJzkRHKMIX0KSKNpyEvPc+UbGcWITOUKWNRUm3DEmQbIqo02lKKrSTgXsm2JcsWQiq4DausStcF27aqzRaLW2maXFtTdFv7oB9TX7m2iwNJrh3kj9lDmcXJb8AloksudncZvU0IW3Cp1lnnzjyyx3ZLR1Z6cvfh1q1b48UXX8S//vUv9OzZM+HynHM88cQTvuu+++67OssWFxdjypQp+PTTT9GrV6+Et80Yw2OPPYZw2CscXbx4ccL1KU44rCWyM7jjHqJLswFdsG1Y58iSHAq3eFth5mEsjOKT7kT7895AWkH3QDG1advGuh84rwe7bv0tIegRThD7nfHjx+Oqq64KNBmETvPmzbFs2VKcNeSs+gXgd+/QJ7TROnGeaZesyXr0nh6zyquxIwNDrVGDPVV1S0kPdWbOnIkt//4Ev2+ehyvzs9E+HMLamognX2V5FeCe6IhJOTaHY2wn5BIDA4Qy78peI4PVf2TcPG9CnnOr52gI53k2DNkXZNp2dfmvhnCOFd1iXmE9GxN7GJG8NgEC9FH11muNE2T+6AEk1g536OCbHtng/c6QpaWB+whzojt3JR8AY+A+wm6xb1/SVVbWVjiOu9D6lLrnXn22Wo3W9ROGJuB2xGsWEsw19nMEHzs24ShbRz53Je7JXRoLexc9tGrVCkVFQSdT8scwDFM6FOd2Rfcnoj7ccccdgfJNnDgxxZEcfJSUlGDBggWB8j777LMpjoYgmj4bNmxAx44dkxb9n3rqqSgpKcFxxx3XwJERBEEQRMPwt7/9LbBAdsuWLRgzZkyKIyKIQ5O1PhPq+VFbW4sVK1bgvPPOQ+fOnTFo0CCsW7cODz30UIojbFp88MEHuO666xIqc80112Du3LloFmMiQ4IgCIIgCIIgCIIgCIIgCOLggMTaBEEQBEEQBEEQBEEQBEEQBEEQBJEEhmHgiiuuwPvvvx8of1puu0D5ik+4Cx2GvQvG03zXly57AXvXzAocp06ksiSpcsnAQhloc/rTaDnwgeQqiCFGM9eZppn44ioW47PagFeuXbllkW9NPJytVcW1eHS5NpfCLSWflqJt62WKqcGYJaC2Bdt2XluQHbaE1brc2inZdsq2LYk3NAm2tqzy12xb7nu8sjv218TeMg6EndJuTajNXHmZ3IecLqeDhTMctRuGgTlvzY4p1bbF2AwczHauSqk2V8JywBJuw3LkaVJtuGTa6t0l1XbkD2jkTFSWRqSeVEq13WJmpqW78znqk7JmXdysJGC2TMyuP5hU26yDMYascBby0vOQGc5KqUw7FumhDDTPLESr3NbISc+1BNvmS1gS7KgwEBWmaFsJuHVZtgHDFnILA8IQEIawJNtCE/oa0jBmibY1VZtTsGbLte1l+xgHkms7Pu5/uXZNTU2gfOHslgFy1Sce4XpPYBvMXifcN2PJiYdlJh3ZwIEDcfXVV9frHt29e3ccffTRnvRffqkoIyIzAAAgAElEQVR7QpE+ffpgzJgx9dp2u3btcNJJJ3nSt2zZkvQ1FA5xHNezGNYxF1GrNUFEbam2lBtCtTmhCbiFuh/ZMm7ndSCQ2epYdLxoNtqc+Qxyuw5BWrMuMWMafunwmF0zz15q7dIpyBf6zdgBCQAJYv9gGAbOOOMMPProowmXPeKII/DzzxvRrVs3R7qnb+72nap7bl33Xp97BQPz9OzcVTAt0XQzy3GKNZxg2F29C7VGbextH8Ls3r0b//njBIzIz0brsDkplQDQnHv7rLl5OeahFtr4DrAmWwLk8Wf2ONH+ZOvO9XRLpmx1rwUADsjtW31txsAZs/uMwvAxrtvv6ty71+nP/0T7iXZ8BxsJ9IliZQ14WKy+QqzjKOs3RPSAOdYsJ8c33Sjd45se8hFxR7dsrl8QPu0RSY4rK2orEJHHVxdlm+9CivG9fTpzm2aaYxIha0ysjevcjwR90ipPf9C1DOFNhCZgd435fTI5X/oOpgJ1c/PbLoCbb7653puYOWNmoH04UNoM0fT43e9+h+zs7Lj5Vq5ciZUrVzZCRAcPv/vd7wK1zcMPPxzHH398I0REEE2X559/Ht27d8fmzYn3qzjnePzxx/HJJ58gPT09BdERBEEQRMPx8ccfIxQKBco7bdo0fP755ymOiCAOPfbu3Rs4b8+ePfHuu+9i3bp1+Pjjj9EhxiR9hyrffvstLrroIkQi3ok8Y3Hvvffin//8J/XdCYIgCIIgCIIgCIIgCIIgDgFIrE0QBEEQBEEQBEEQBEEQBEEQBEEQSXDOOedgxowZgfOHA4q1ASC77a/R6eIFYCH/P+zY/tUkJGNyyWzRO+EyyZDd7tfoft0q5PccnnwlTJdeu9NhiSD9RZaxhNruz065dmTfTpT8+zbfcNKadXUqvJTkmUkZNmBJr5lDki3zaEJqhrCpjpZiaVNMnQZbkm1LuG25dcgp2eZKdG0LuMHCMAXbYZkmZdvWZzu9umSpZx9DWc3BQhm2TNu9fe3FWFjGr/ZZSa/N+HlaLnI6neLZxjvT34kp1ebyWHBmL0PKzph2ngJLtbX8bo8rSbUPDlIp1Y5VlVsKHEuqrQqpz6boD/7lAE2gba835dO2iDgjlIG89Dykh9IDX7epJMRCKMgoQOvcNsgOZ0PAQFREvcJsYS8bRhRC7ZVQMjPD+r8h91sIU8Ct6nBItS1JuS3dVpptWHXCIdd2vMeTa3tcnvWXa9fntW3btkDb4ZmFCcVlwxxvDSNQ0y92l8zOsWyfneO6Jy/Wbig6derkSQsqNq8vnTt39qRFo/WTQPY7rIUpy4ZsNyIKU44NWOJsqDQDEEpmr4u07TZotysl6zbrYTyEnM6nocXA+xGNMYnL2UPPxsXDL1abtYSJumzRikt7IwjiwKa0tBTdunXDggULEi477Pxh+OHHHwKJFxW+/XHhlGMz19jAyqQe88w1DhB6HcwaOzBZTHqdHTJnIYCSiq2B4z6U+OD28cjdtcMhwN5rGNiti3Ml3fp0M/MxLt/NUlydA+Yn0gbgSIU8t8wzuRKgzpewnj8MDIwzW9wrhHZeBQQTzj6R19KrPaq8Ql6/fmK8fvvBJq+ts69c712NfSxjHUaVHBHBZSsppTaxvmVaj+6etMjq1fUKQVRUeNJ4QbOk6iqrVkJwTYCti6/lzdSeEEk2I228o3J4rg9nw/eefuFsP+62VNe1GGhM5775xBmC13fc54g/xnYn3DkBmZn1Gzft2eMvcY+1TwSRKJxzXHbZZYHy3nTTTSmO5uChtLQUc+bMCZT3qaeeSnE0BNF0iUQiOPfcczFy5MiEZHyKFi1aYOnSpRg3blwKoiMIgiCIhqdbt27405/+FCivEALnnntuo/1ejCAOFdq0aRMo3wsvvJDaQJo4a9aswdChQ1Hh892mH+FwGC+88ALuuece+rdeBEEQBEEQBEEQBEEQBEEQhwgk1iYIgiAIgiAIgiAIgiAIgiAIgiCIBJk6dSo++OCD4AVYCGnNuiS0jYyiXug8/HPfdbV7f8aKp4uw9dObUbr0eVSVLIaIVMWts7jf3QnFEATG0xDKbI705ocht8tQdLxwHjqcNws8nNNQW/BJCirX9rPvxJJrC6x/7UQIo9ZTU27XoUjL7wCnwEtJtVU8Uq6thNry3ZRQy8+WYFtJtpU820x3yLI1wbYtsg5L0bWUcDNbfO0WblsvHtY+yzws5CvWTm9xuMwb1uII23EoibZLqM20OM39NPPkdfuNZxv/+34pVi9fBRZi4Nwr1VaiNCXVZgC4lJgr8ZEu1XaL80iqfeiQSqm2W5JXX6m2Ka+Fp5yVqqTaUtRnCall/jBPQ25aLjLCGXF2av8QYiEUZhWhVXYbpPN0GIYUaAtTlW1IKbYhpdjqsyGiMAw7zZL4wlyvjpDhs2zLx0xJo6ozEbm2kvu65dr2ebP3sb5y7foQWKwdjiNYi2kbDLIvsfKIOOvhaItCF+5pZTgTOLrz/r++/YQ6xcXF+23bhYWF4Dz5f9p1TLcWsKTZgHmvUW1Ntk9dNgvINqVuRg70c+38XFO2ATu/egjrXuoLo7bSE0e37t3w7PNT/ffFfX24t+pqw3VCj2qCaFT+97//oUOHDli/fn1C5RhjuOeee/D222877gt1NmEfmWqgfNo23ctMVWRN5uPIYIme9dsesyZ/YqiOVmNX1c66oj7k+G7GdKya9ZbHP7uxNurJm9MsB207tTFzSjG2GuSZ3WrnZEqCqayyL8GZJT0Hs58S9uhQGy1alnS4RLzMrhP22NDqD9qDABt9x+S1IdR3EmqZucYIASB5bRK4JcTau9+tIGIcGGLt6LbtvumxxNZpvXp50iIbf0Y04BjBjaishFFW5kkPtWufVH27q3fLc8GscS2grmnmK7s22xhgSOG+yusQc2v3bSHH00Jvv1oz9uyjn/ReqHqEb0yx6nLWUYcUW92bEn3VsQ0/OOf49rtv0aFjh7qDrQPDZ6KDuqD7E5EMjzzySKCx7Pz581FVFf93GgRw4403Bmq/nTt3xqBBgxohIoJoeixfvhxt27bF+++/n1T5c889F1u2bMHhhx/ewJERBEEQRGq5/fbb0bt370B59+zZg4suuijFERHEocX5558fKN+LL76Y4kiaLtu2bcNZZ50V+N9NAMDjjz+Oa665JoVREQRBEARBEARBEARBEARBEAca4f0dAEEQBEEQBEEQBEEQBEEQBEEQBEE0JebOnYsbbrghoTJFx41HOKtFwttKL+iOHiPXY9W0zr7r9/z0Mvb89DIAU3Cd23kIivrejoyiI33z57Q/FRmFh6N613KftQyMh5DZ6nhkNO8JFs5GWl5HUxBliZSVTJoho1k3ZLQ8VhN5plK0ogTYehJTVlSACWsxdlm9Du/nTbMv85VBhnNao9XJD5r7LYSrtLJ8GVKIw8GEAcE4IGWtprgyJCVsBgAupT1C2sGUNsxME4yDKdGlymsJZ81tmDJxDt3yprxDtgDM73iZH6OVO1BbtsWzrzldTofzV8jcksrZojNbUCaNZo50MG6ty2x3EkKZhYhW7XJs560338Ifj7rbkmdzxqSgG2BMyrZdUm3zPyaPlAB3xKB2kaTahwqplmr7VZW0VNtVY0yptlqvCaQZGDLDmQjzpvFPO9JD6Wid2wZ7qvegtHqXKboWSoqot1jmaM9KXGkI1XYBQMAQej4GA4YUYTIYAuZ9k3FAGGCMm9JtYcgSXEoNGZi8QaptqXeFlS40KSLguY5ilUs1JSUl8TOxAPJl31Dlc0iuiy9Nc6/3M5268mhtwVmF3Ro6tUxDdkbyAumGYs2aNZ60oLKB+rJ69eoG3/avuhSBwZBPTfvdeqYL2S9hUatt2udQCbgZwLRlhGSnwxRq7/jyAVT+/FnMGHJyc/D6jNfQrKCZdX0xbm9NoST3Dny6fwCcbdX1nLfWEQSRUmbOnInLLrvMd1KAugiHw5g+fTqGnT8sbl71zE4Iv+xyoMhkXwAxfISMyb4AGBhTk36oPgyDELa5l8n70659u5AZykJ2WnZicR6ElKxaiQ9v/z+5xKzbMwOwLeoVa0dqIuBcTkfF5KiSySmqGDe/epB9RDCuPNqyLyjky9xCSJ4Te/4tAc7sPjYH12TqViZrOG6OS2FdH+o5pZ4pQhl9EXtsqK4daxkCTCT2PGrKz7D6Rm31QBxDrPp/x6T3bWuNWmQhq9511pfaH3/0TQ917OSbnnHiib7pVQs+Rs5llya+/RUrfNPTjvL/HjEeOyt3+FwAwmpT9rm10+zWKcXbXAm3dTG98Ai29erd/T+w+COzpMZv2jUUczjlyF7XdVvXOm/t7rrU/eHwww/HuvXrcOeEO/HII48kLMpOS0tLKL+Kpanen4j9Q0FBAfr164cvv/yyznzRaBQTJ07Eww8/3EiRNU0qKysxY8aMQHmffPLJFEdDEE2TJ554AuPHj0fUZ2wSj3A4jGeeeQbXXXddCiIjCIIgiMZh/vz5aNeuHWpqauLmnTNnDmbOnImLL764ESIjiIOfW2+9FZMnT46bb+XKlY0QTdOjuroaF154oe/v8f1gjGH69Ol0DyMIgiAIgiAIgiAIgiAIgjgE2f9/lUYQBEEQBEEQBEEQBEEQBEEQBEEQTYRFixZh6NChCUlL8nuOQHHf25LeJk/PR17X8+LmE0Yt9q6djfXTB2LLh9ehZrf/H910HrEI7YfOQFbbAUhv3hNZbQeg1cmPosfon9FzzDZ0PP99tDrlcbQc8Cc0P3oMCn71OxT0GoWCo36LgiOvRcERV6PgiKuQ1ba/JtUG6q9SiodP/bY5y7EYuyzzSQO2fnILKjcv9C3X+rS/IpRRqJXRxdIyjYUs4Thgi6XNX8eqZQ4gZC4zM922f3EtLzfVYCwEMPPdfIXldkJmPYIDIgSIMCDC5no48ztesNPLV37geyxzOv3arJuFABY281vLIWuZWfsi91vuD2NcrjNfnKcht/tQz6befvNt6VliCDFui9N4fKm2/E+ec5JqH4qkUqodq6o6pdoyY0ypto8czk+qLQwBQxiWZCzMwshJz2kyUm2dZhnN0CanHUI8DENEEUUUhojCEAYMIeTLMNMgPxsqzXwJeWwMGDDkJ1OcbeZTR1EIw34XatoCYQrKBazjq06E+9yp82NJ35TwzXnitI+u8g0g/IvHjh074uZhQcTafsQVaQeqJFD91qQS9k3come79AaIo36sXr3a9w+Wzz///JRve+vWrVi8eHGDb7swLxPF+ZmAiEJYk3YIS+AP2bbMNKGtd+j+He8qvXz9R9g4/ew6pdoAMPWfU3H4kYfbd1FpVxSqfapJUhy4JewEQRxI3H333Rg+fHjCUu38/Hz88MMPOP/8810C4oBYYz7meNcnENLx9vfN+w3TDcxO1bK9GWGP+BwTg8iieqktFZtRa9QG3YuDksq9ezHzmitQW17uGnMpQbqXo0480pz4RB5UYZ1XABCWCFvVZw7/ZH9HSNG5mtxG1mn1NSRcljes55yNfh0JIew5u5TBG8Kc0ko+E1V+fXIH91ixIfqJ8Sc5Ibz4jcO83dzIAdBORXU19n0035PO8/OR1rWLb5n0X/VCqKV3or7KmTOTiqH6s8990zP7n5RUfdv3bbPaiaMNusZZ1tham7BO2vKdFeqZXcl6vZ50a7V/G0qoPQphv9xxueTg5v3DfiWPcL58joN7Ow889ACW/rQUJ/Q7AX2P74v//vDfQN9hNW/ePLkI6f5EJMjjjz8eKN+zzz6b4kiaPjfffHOgvnfbtm3xm9/8phEiIoimQ01NDQYNGoRbbrklKal2u3btsHr1apJqEwRBEE2e4uJiPPfcc4HzX3XVVSgrK0thRARx6JCfn49WrVrFzbd9+/ZGiKZpIYTA2LFj8cUXXwQu89e//pWk2gRBEARBEARBEARBEARBEIcoJNYmCIIgCIIgCIIgCIIgCIIgCIIgiAAsXLgQZ555ZkJlio+/HW1O+4ctgEqStoOnIpRVHDj/3jWzsO7N/vhlwfWo2bPWsz6n4+noOGw2ulz6FToOm42Co34LHs6uV4wm+0eureRnptwqXlmnXHvHfx5G2Yo3fEs07309stsNlDm5bv6BrVpT55bbkmnGpCBbSbdDUjrNYMu1mSnP1svB+TIl1rrYOqyJtzXRtqpHya7jvKpKfvDsayirCIylyTiVPFuKvgUHEwywXkoibi6bP1yugzw25j7ldffKPLZs/gWLFn5hibMZGJjg4IIBPIBUW25bCYVIqn3okEqpti0Cc1ZVp1Tb8mMHk2o7tuGSamtKaGSEMpGVlhX4Wj0QSQ+lo31uB+Sk5cAwDEQNA1FDl2xHTUm2YUAoybYl1rYl2+ZRkWptYQuAPXJtoQuB48u19XNhedPglWurzzqNLdcOItYGiydgr6/kza+OeMvwMeD5yU8FurVOSz68BuLee+/1pLVv3x4jRoxI+bYnT57smbSluLgYv/3tb+tdd/c2zQBLqm23FSvNkgZqaSpdy2M2H3O5csuXKJk/Lu62J943EeeeN9Ruaz5iUwCONubXnlQZpyzTX37vWUcQRINhGAbOO+883H///Qm3s27dumHjxo04/PDD68xXZ8/Hx5PtWK3PexSgD2WPIVRVtshZl2+b+XTJtq7cBgwjik1lG2Xf5NDDiEbx9qhrsXP1KseImwFgshsV8imXnZsNJhg4Y+YYVL7DmqyJWWNoxgAODibHmuAcnEvROUwpt6bqtWXdEAATYBAQMjjBhNPFLuxzDMjHogFLnsv0/j7TPms4RPHMfWEmcDBVHfQcaxj0/oUAaqO1SffbI+vWNUhI5S+8CGP3bk965qBTgZBfSwHAObKGeSdbqf7qa9QsWZJYANEoKqbP8CSn9eyBcPfuidUFoNaoxa6qnZ506xrW2o8A7P6uNbzQxgjam+dmYlWsr3dKr53jO63P6Brn141Laq2LtAPKs92i7aAvn4q0PrpXtK3K9ejRA4u+XIQpz0zBrbfcGuj+0a59u6TbAt2fiETo168f2rVrFzdfaWkp3n777UaIqGlSU1ODl156KVDeP//5zymOhiCaFkuWLEGrVq3w6aefJlV+xIgR2LhxIzp16tSwgREEQRDEfuKqq67CaaedFihvVVUVBg8enOKICOLQYfz48XHzRKNR1NTUNEI0TYe///3vmDZtWuD8t99+O/7whz+kMCKCIAiCIAiCIAiCIAiCIAjiQIbE2gRBEARBEARBEARBEARBEARBEAQRh9mzZ+OUU05BRUVF4DIt+t+Hor6311uqDQDg6eh65X+R2er44GWEgbKV07H+jf7YteSvgIjWP45ANIJc2yNRYy4xVh1ltXejphy7vnvCN2dOp7NQ3O8O6PYaJoXYdh1KoaXJtZVsm5nLtq5NyrGhC7aVRMwl2HbIsrkt0wY3hdo8BPAQGA/LVwiMheR72Hrp4m2VVrt7LapLfvTsb1b7fmadzPlyxMRDAOfmO+NgnINxlcfeF6Ydh8ziXkgr8AqaZrwxwzyizJRzcyk/Y0JKtVlsqbZDks1MwTZJtQ9+Ui3V9quqTqm2zBhUqu3coKb3EpYeGgCQFc5Geig9zs40DRhjaJXTBoWZhTAQhQFDk2wbiIooDEQRtYTaBgQMp2DbiMIwzM9qnTp2UZlf6oJtMZmuKa9Drq2/q1VuuTagndc6zmkq5dqlpaVx87BQMmJqp8AucUmaX6PTD5KAsyHoy/YZAIAOxfHE4KnlkUcewauvvupJf+qpp5CZmZnSbU+dOhVPP/20J/3JJ59EXl5evevv0DLX/CDbDmS7sO87ZjsCDHk6bLm2nce+R+1Z9hp+mXd9nds8sf+JmD7rTfzfbbfIU25rawHnPU93r+tXoNWmnPOhOHHLFmOlEQRRb8rLy3HEEUdg9uzZCZcdcvYQrFixAvn5+QmXTWqSET+vMWOaMBsOTylUOnTZtpI2yxoY0+TLchIlNVZhHNXRamws25DS/sCByru33IR1nyzQxmqaj1YeTz9d8KZVm8zxpGCmYFvIkbIcG3I1ALSE28zqmdtjbPlJyC0LeX6E/pQxz5/9rYwtsdWfRzJB6xfJd7NjaPUPhbxw6hLsCtdDLZnr4mCX16Z2//zPjYBAbbQ2qRp3XHk1dv/frYhu2550VLUrVqLsL4/4rsu5/LI6y+ZefaXvF12ld/0RIhIJHEPFa6/5SsJzrr46cB06Wyu2BD6XdeZzTWbkHEJ4x2Ke4j4rExJqC/1eYN43rMmXhJ3mt04IV29ZTcwQ5BWzztiibWE/vLD1l60Y2H8gcrNz0ffYvliwYEGg3T3i8CNiHrdgh+vgvj8RDcvtt98eKN9dd92V4kiaLhMmTAgkVisuLsaVV17ZCBERRNPgvvvuQ9++fQN9r+omPT0db7zxBt544w1wTn9ySRAEQRxcvP/++8jNzQ2U95tvvsGTTz6Z4ogI4tAg6GQt1157bWoDaUIsWLAAt9xyS+D8V155JR544IEURkQQBEEQBEEQBEEQBEEQBEEc6DTov/Io3bkPu3fua8gqGwyKLTkotuSg2JLnQI6PYksOii05KLbkoNiSg2JLDootOQ7k2IADO74DOTYjSn84RxAEQRAEQRDEwc20adNwwQUXBC/AONoNeQmFvcc2aBw8nI1OF36AbteuRKtTHkNet2FIb9YNLFy38FEYNdj+1SRsfOds1JSuadCYYpNiq6GPUIhJMY0S1QaRa+9a8iQgDE+OrNbHo83gp8F4WNueXY5ZsnQfubYSUUPKoS0xNlxpUsDtFmxrQm0/ybYlclOibfnZzKOLsLmvILts+bu+x7PohJvMeqztcFccer2aDNyKR9tnlUfudX7P8zybfO/t2aiqrDJLK6k2pFTbodC2pdrWshW2nU8IQVLtg5iGkmqvXLkS/+/2/4fhI4bjnKHnYPxt47Fw4ULfqlzKV6d0Srm9/KTawl+qLSCwraQE3//3v/j440/wfzffihEXjcCJfU9Etw7d0OeoY/Dzmk0I8/0rGE4FhVlFaJ3dGsIQiBpRW7ItTMG2IczlqIjKZVuwrQSGhohq0mwBQxiAEJZwG0qxzZRILzm5tlp2y7UBuN3AjSbX3r17d9w8jCch1m4QIVpAkZ4SwDH/Mm0L9891v379eowYMQK33XabZ92kSZPwm9/8JmXb3rx5M6699lqMGTPGs+62227DZZfVLVgMSvviXE0WaIq0Acj+j/oMW9QnE5zXs4AwarH98/ux88uHfftOAHDpVZfi319/ivcXzMEZZw2225jV5pz9MyWz97Q1HfflQo9ogmh0Vq1ahQ4dOmDlypUJl50wYQLmvj/XV0bGHP2sgKiul0uEDTUO8NmG+2ltjhWZ44ZkxWKNI1V9TlE0pHDbdj7L9YyjsrYSG/ccWnLtf901AT+8YU5MwaTQ2im+Nv+fx71q7XB6mjUOVAJtaJJzc9IlebwNYdYt1wkICENoAmvmI8kWgDBltebjTr8WmOzvmWmCAUIGb40/GazyjDEIJuR4lUEYAoz7PJBc/Ub3uJIl+EPy2oanKlqVXEEhUPHmdGztPwB7Jk1GdNOmhIrX/vQTdlx+BcQ+77/3SO/bFxkDBtRZPty1K7KHeb9Xqfn+B+y+9TYgGn8ivepv/oPSeyd70kOtWyPn0hFxy/uxaW+w4+C4lv2u64Djef9VybcT4RJVQ7Y7T9tjtqjbMa7Rviq0JnlK5OX6setkmqzbGY85nDLzDxgwAF999RWqqhK7rvXxR0ICcg26PxFBGTt2bKDJqpYvX441axrr9xZNB8MwMGXKlEB577vvvhRHQxBNg8rKSvTr1w8TJ06EYfh/f1UXXbt2xcaNGzFiRHL9I4IgCII40MnMzMTbb78dOP+tt96KzZs3pzAigjg06NOnT6B8M2fORCSBifQOVtasWYNLLrkE0QDfewLAmWeeiWnTptHEOARBEARBEARBEARBEARBEIc4DfqXaWtX7AQTQPMB7Ruy2gaBYksOii05KLbkOZDjo9iSg2JLDootOSi25KDYkoNiS44DOTbgwI7vQI6tpiYKxP87KIIgCIIgCIIgiCaHEAKTJk3CpEmTEirXauBDyO1yboqiAsJZxSg48loUHHmtlVa1/Qds/fQPqN7xY8xy+0q+xfoZv0aLfhPR/Fe/k/LnVOOykDZ03T4iRsakZFlK0fxdL2ZctXv8hR1tz34JPJwNW0IJTdZmmpsZ46as1RKGCQhwLT/XykcBwSx9lzr2TBhyfUiKbAwp8lIiSvWH/8JKs5atHVP6X5UW20gUrSlDxdqPPOkZLY4CT8uDZYiz6rCtcW6lnNKC2Xnsz8ySjAMAR173Ydj5zePQr4WKigr86/25uHj4JV6pNvNKtZ3bdkq11bJbcEZS7abF+++/j/feew+lpaXYs2cPysvLUVFRgaKiIhx77LEYN24c2rRp4y0YQMK1ZMkSXHrppVi1apVj1bx/zcNjjz5mLefn5yMvLw/dunfDyOtG4vIrLgfn3CvV1kXa2udIbS0++mg+3p31LtatXYdNmzZh1apVaNmqJXZs3xFT5tGlSxfM/2g+OnfuHGdnmi75Gc3AGMemvT+DRQElTmTq3iGkqBDCvFcqkSIAgIODwYAhBYscnAkY4ODCFo5xxmEIgDNY70I9h4QBBm5KE8HATEuiJlWU7+pUM7UsrOcKAI/AX5VTuJcbgtLS0rh56p5koz7PYeF619OZTz49KGjPTT2b63kGgeJmqRVr//e//4UQAjU1NdixYweWLVuGBQsW4KOPPvK0S845HnroIYwfP75Btv3jjz8iEomgtrYWO3bswPLly/HJJ59g3rx5vn8Yfe+992LixIkNsm0AaNk8C1Z/RBgQjFl9BgEBxsz9N69c1a+RfRghAGYgWr0H2z6+E1Vbl/huIz8/H1NenIIzzjzd7oepbhqTbQjONqU94D142pG8z1p1Nz1xqOkAACAASURBVHAbIwgiNnPnzsX555+P2trahMqFQiG8/PLLuPSySxN+DNU5gnQ3f7f7VI3/GMCEki3b+Swxs3quy62Z90M1SZO9TjCAWfcfW9PNrDGPoS0x7K3Ziw17NqBTs04H/b1q3l0T8J9npyAEmGNd5ciWfTrAHsEVhLzHYnfJLjlGliNI3bFtTUyl6tbGm4xb01SZglnIsTJX3nRTgi0YwOW4Wp5bJrOaw3F7rKkmeLBk1vL6sUIQ2naElg/2Z79xaEP0E+3n5sGF3r9uTKoj1UB68uXFvn3YO/VZ7H1uGjIHDUL2sPOQecrJ4MXFPpkFImvXouKVV1H+zxcg/O6j4TCa/+k+1DEznEWzOyZg34cfQVRWOtIrZ86EsWsXmj/yMEKtWnkLRiIof/U17Jl8H4SPgLlg8r1gWVlxt+/HxrINdaxV32u5vrdz76vzqx4rSVWhvhcSrnQwJdU2pf6O8Vmc42m1c3UPgLr1e8f4VhxBr1m16SQub7/6GbP3X58cYvmyn7Bxw8aEt1FUVIT+A/t7t033JyJFcM4xfPhwvPTSS3Hzjhs3DrNnz26EqJoOkyZNwj6fSRncFBQU4Prrr2+EiAjiwGbhwoUYOnQoysvLkyo/atQoPPvssw0cFUEQBNEU2LVrF1auXIljjz0W6en1+OKgiTB48GBcdtlleP311+PmjUQiOPXUUz2/YycIIjhff/114H5mbW0t3nvvPVx44YUpjurAZe/evRg2bFigyccB8/uumTNnHhL3b4IgCIIgCIIgCIIgCIIgCKJuUvuXaQRBEARBEARBEARBEARBEARBEATRBKmtrcX111+P559/PqFyRcfdioJeowLkbFiBUGaLX6HzJZ+iatsSbP3k96jetdx/q5EqbPviTuxZ8Tpan/oEMlv0qeeWgwhUUijXtqyN7mQpvIkj145UlnhSczoMQiijuZXHpA65trJ3aUJK7+a4Q8Kl5G2WfFsIuSVuy3IgwDT5ubCkmHK9W7RtKBlm7ONdvnoeRKTak150wjgZiy2VZZZgmwGCQUVoi3ZkrFJwZorHzGMCvSzjCOe2QVbbfti35SvHdt949U1cPOISbV9jS7UdkmwfqbZbdsy1Y0dS7f3LokWL8Nprr2HHjh3Izc3F6aefjhEjRoBzjkgkgmuvvRYzZ85EdbX32lQsWLAAjzzyCL799lscc8wx9gpmSoefe+45zPvXPBiGgTZt2uDyKy7H2WefDc447rn3Htx/3/2BJFhlZWUoKyvD5s2bsfDfCzFy5Ej07tMb48aNw2WXX4ZXXn4FTzzxBJYtXYZIJGIJeeNJtraVbIu5rmPHjvjkk0/QqVOnuPE1dfLS89A+rz1+3rMRYKYAjQkGwTgY01RegoMzBg5Tns1gwGDmfUaJFw3BwZlhrhdKCWx45Nr2vSy4XFuhRG2WMMySbjv3K9Vy7bKysrh5eCjRmQ/lMVECuoTFhn7756rDXafbr61JuwtzQwluPzH69u2LaDQaN98JJ5yAxx9/HP37e2VzyfLrX/8ae/bsiZuvT58+eOyxxzBo0KAG2zYAFOZlwpZkKzOolMjCANRkGGq9AMAMQJjP8+rd67Btwe2I7N3iW3+Pw3rgxekvoGv3rqp3pJtO7aq1Z6xDVO/CrWwnCGL/8eCDD+Kuu+5K+BmRk5ODzz//HH369IFwPxvqIFb7V8/oWFj9MKaNg9zZVX9AGZKlONlwPNyF1W9Q9TEhIKyxBpOybrUdZk/iIUxDKwPD3uo9WFe6Fp2bdXGMSQ4WRDSK2bfejO9fe0U+QZh16B3uXNjLzUPe5/zu7aUQUQMsnAbOOQAOJrg5LjTt2OAh8+xzxsEZrJe5TWvUKMfTatIWe+vytNl9EiYg5BicC3k9SCG2KeKW/TjB7P6ie6+YvX9gdj8xlmDWnH7LOa4/2KXr+x95HRj2jUB9L1Rj1CAqogixevY9DQNVCxagasECAEC4Q3uEu3QBb94c4BzGrl2oXbkK0V9+qbOagol3I61Xr0CbDLVvj+YP3I9d4/7Ps67q44+x9cT+yDzzTGT0PQ68sBBiXyVqV6zEvg8+RHTzZt86c6++CllDhwbavpvS6t0ordoN7jqWZrtj1jgLall7t79WqqMtxBh7ObbjSau7fVnPC20uOPMZ5/ruTR+3+D0DtTn1YsZdX9QQVujXsZJsC/Q+Ornvcx988EEAsM9NPcexJNcmgvDoo4/i5ZdfjtunnDdvHmpqakiEJTEMA4899lj8jAAmTJiQ4mgI4sDntttuw6OPPprU5C2ZmZl46623cM4556QgMoIgCOJAZfHixXjiiSfw0UcfoaTE/jcj6enpaN68Oe68807cdNNN+zHC1PLKK69g/vz52L59e9y8q1evxoMPPog77rijESIjiIOD8vJy/PGPf8QLL7wQ6PfEOitWrEhRVAc+hmHgyiuvxNKlSwPlb9OmDb799lvk5eWlODKCIAiCIAiCIAiCIAiCIAiiKUBibYIgCIIgCIIgCIIgCIIgCIIgCILQqKysxLHHHpvwH6s0O+wyFB9/B1ImkQ5AZstj0HnEF6jY9Cm2zLsaRm2Fb77qHT9iw8wz0OzIq9DihLsQyipOcotxTDcW+0+urRxrfn9PH92305OWUfwrOOONI9eG6VEzNyCFbFDCNUMWV9YdYaaBSS+2FA0pSbYw5NYMS2RtSbYdElRhy36UMMohsvHurDCi2PXNk570UFYLZLQ6Wts9XYFmf2b6MrPXMyuPEvyYx4dxrtUB5Pe4wCPW/mTBJ9ixbTtatWplHgsmgkm1pQjPWnYZlZgmwiWp9v5j4cKFGDx4MGpqahzp06ZNw+WXX55wfUIIHHfccejduzd2796NqqoqbN++3VeW8frrryMrKwutW7fGunXrkt6HSCSCxd8uxlVXXoWrrryqztiSoUWLFpg/f/4hIdVW5KXno3JzFSrS96KoRbF1z+OCgbOQdPULKfQ3hdtcMDCEwJmpJoRhgDMp3WZqUgETQzjl2tatOaBcW2H5OV1y7bqkiYGlZAneboKItVk4O7FKk7xmXZUEqt+aGIIh5nbzsvavePSKK67AH/7wB5xwwgmN/jy46KKLMG7cOAwYMCAl226WnQ4Bw+5HCANqUgxbtg0o+bb5LDap/PlzbP/3fRCRfb51DzpzEJ7+5z+Qn9/MfhYL8+pXlTjbjPbAduQV8hJhWnt15ScIolEZMWIEpk+fnnC5jh07YsmSJSgsLAQg++VK2u9DbGl2He1frtInU9LX6WM/9Sz2bMMx9pH3KigPL1NKZilOhpQ7MxicgRkM3JpUxZ70w+wvMBiMYW9NGVbuWoFuzbsjjafFPmBNjJrycswc/VusWfARrNGafMQruTbXnmVqpNjMRzBuGAb27C5DcYsiMJj9NiYfCYyrcZ4p11bPKv15osbD5nOLgwkDYFyeEW2yCHDrOmNK9GvIsaf+fHJMoiL7f37iWXMzUsBtrhVCgPEG6if6QOLaeKg+jnZfQOzvgfbVViI3vWFFK5GfNyHy86aEyuSNvRG51/02oTLZl1yCyLr1KPur97sdUVODfXPmYN+cOcHqOu83KLhvckLb11lTutr6bsj87kXdEe37qtm18792zWeD0L7Pc5+s2GMNdxvi1sQK9jdUsUrq9305RYLsFruE2oaAozL9a8IYocWbTKLOSSLcUftkVdf272/8fVLfQRzd+2hcN+o6T0wk1yZSTXFxMY4//nh88803deaLRCKYPHky7r///kaK7MDm8ccfR3l5edx8OTk5uO222xohIoI4MCktLcXAgQMDi/fcHHnkkfjss8+sMSxBEARxcLNjxw6MHTsWc+bMQWVlpW+empoalJSU4Oabb8bTTz+NefPmHZS/x+Wc48MPP8Sxxx4baIw5ceJEjBw5Ei1btmyE6AiiaTNp0iRMnjzZmqQ9UQ7lCacmTpyI9957L1DejIwMzJo1C23btk1xVARBEARBEARBEARBEARBEERTYf/+ZRpBEARBEARBEARBEARBEARBEARBHEBUVlbirLPOSlyqffjlaD3ory658f4jp/2p6DFqPQqOuhaxlTICe5a9hLWvn4DdP06FMCL12GIQoUsKj40uwXIkK2GOnU0nWrPHUyaUrf4YUM/sUvMwZtq09HWWkNpPTK2/uJ2fKe2QSuMyPQRmScG0Mto7g8wjGBjnjpdZDwe4fAHY/umdvoeu4OirAMFl3SH5zk05GfT4tLit9d50dXxMP5L9ntNlCFg4w3n8o1HMfPMtKIu22popvLVFdfZhV/K2uqXaFgE9QyQAalhee+01ZGVl4ZRTTvFItRuC77//Hhs3bsS2bdvq/EPfffv21UuqnWqys7MxZ84c9OjRY3+H0uj07dMX333wX/TvMQBnHHMmpj4+FWtWrUFERBAxojAMA4aQL8NAVBgwRBRRw4AQBmojtfjogwUoLd0t85pyRSVHM4QBQMAQ5r1EqPWQGkZhSPeeVJvJ60hoP1oyYC0LW7rmg1uUFlOclqADraLCf5IMHZ6WoFg7ELECDbADfrdVTzHzjHAmkJG2f+/DM2bMwB133IEpU6YEEpk3JO+++y7uuOMO/O1vf8OuXbsavP6sjDTYk3tYrQCO6xoG7BNkriv78TVsW3BXTKn26D+MxvNvPI/cvHyzXciyQvsEwCHYVrUn3CWM1ZT0ttgQrniCILBmzRowxpKSap9yyilYt25dvYRkltfYdaNgzg5/3PIxUeMvNYQDs52uYPZ4g1kp+mhEi0Tl5VIoa46/GDOl2wwc+yKV+GnnUlTUxBciNgV2rlmN588+A2sWfGQdF2ZNRAJLagy4R65AeoxzVlNZY45pGYdQJTizxqJgHEJwbVwpIASzNmroklz1rmTYlqtXyUsERNQlztW8vmqCCfv5aJVy9A+ZNdbVKlH9Q1286yJwPzEGyU7k01jUNzqr7cca2yeJe6zPAFRG/MVZdRHu3HACLZaWhoL770OzOyYk9R1i/m3j0Wzi3dZ3PcmQ9/uxKPz734BwOOk6Vu1eaS+45y7Qup72ubXvq453+b2Oujczq2PJfI+Pu+3EGnY4cglnit6e1DhSX2e1Z9WmteLCkeB82d8Gxs4TtIx+39F59ZVX8ezUZ332um5ycnKw8LOFvuvqe38CDvx7FLH/efTRRwPle/rpp1McSdPhT3/6U6B848aNA6/HM4EgmjLz5s1D27Ztk5JqM8Zwyy23YOnSpSTVJgiCOARYt24dzjjjDLRq1QrTp0+PKdV2s3z5cnTt2hXjx49PWpB7INPn/7N33oFRFH0f/87cpRdaIIQapBosoI8CggLyCEpVpFgfFZXnBRVEsSviozzYQFAUH7EgKiACUkQUpEsTEEFFFCyRHpIQkpB6t/P+sTvbbi+5JHdJIL8PxrvbnfLbMrM7m9xnOnTAww8/HFBaj8eD/v37hzgigjj76dWrFyZOnFihPqN9+/ZBjOjs4dNPPw14LAwAs2bNwuWXXx7CiAiCIAiCIAiCIAiCIAiCIIizDforKoIgCIIgCIIgCIIgCIIgCIIgCILQuO+++/Dtt9+WKU+tlH+hYY/pAHOFKKrywpF41RQ0H/INXFH1/KZSCk8j7dsnkPpZD+Qd2VSB+nzUNQ5UnVwb0JxXphC8+Rk+6d3Riebctve2+Jkq/2I+8myzds30I4XczCaktgi2TT9MFV0zKdK2rIeRX1eWaVJsLR8EBwRDxpaXcSZ1g+++cYUjvv0tWl2aFI4ZkjhrjGo8uuTMvI5zfTsMwbbcA1rqsDjEJvfxiWHe3HkWqbb2n8++9pEwyeNt+o23VXunqYlKkfuQVDt45ObmIjk5GbfeeisKCgqqOpxqDWMM77//fo3+ot+4ceMwfOhwHD9yHK//9w0MuGIQLqh/IS5MvBCXnXc5enbohRt7DcGo20Zh0pOT8Pb0t/HAiDHocWlPtGrQGncMuQPnN2mPxvFNkBSbhMSYhmhStylaJbVCy6RWaNHwPFzQ6gIMuu56vPLiKzh44GDAcm0z1UGuHZhYO9bPmtIrKl2CFsj6UiTctv1oxu2q+j9dKioqwrp16zB69Gg0a9YMr7/+eqVJEjweD7799luMHTsWzZs3x0svvQSv1xu08sPd6v4VujDUwC4GFFAgvIVI3/QSTn3/LhyPV5gbL894CU89/yRcbq7m82k/pmVSVsqM9ZZzzn6rZYktQBwu5eURAhJETebQoUPo2bNnuSf8eOCBB7B+/fpySf38y3NLaMfS3W8XYUtBq03O61iHqQyzEFquMwu0zSM+Of4ypkBS06gjIDl2U1MUez3Yl7kPx3KPlbQLqj0/LV6I93v3xMlff1W32+ScZQLgulDcV6rNART5OZS16tRS3wiAMxiTS3G5TzXpLGO6gJurBwHqseGmK4+hqFWEdcoIBYouwNaPoyL0480Yg1AA6exmAvrJoHp1hSbUNjZECrbVBEJ78b1PNJ9757pcu3Iw30Mw38X2W08HirxFKFaKy1Rrwicfo/7CBYgeOhQ8Lq5Mec1EXnMNGqxehdi77iyXVBsAwBji/j0SDZYvRXiHDmXKGtauHeov/EyVervK/wzzxJnjyCo4ZXqO43AsmPZ8x76dpuT2Ply/LbUL0bX+BUw4PMOxie99ohV6nbo0W89nSqVNxqQ3WZtMW/5jts9O/2ArwvIjjB972fZ67HX9/PPPuPfue322sDTCwsKwYuUKxMTE+E1Dcm0i1HTr1g0NGzYsNV1mZiaWL19eCRFVb2bNmoVTp06Vmi4yMhITJ04MfUAEUQ3597//jeuuuw75+c4TwpVETEwM1q9fj6lTp4YgMoIgCKI6kZubix49eqBly5ZYs2ZNuX7voygKpkyZgsaNG2PHjh0hiLJqeeWVV9CyZcuA0u7YsQNz584NcUQEcfZy7733Yu3atRUqIzw8HL179w5SRGcP33//Pe66666A0z/88MO4/fbbQxgRQRAEQRAEQRAEQRAEQRAEcTbiruoACIIgCIIgCIIgCIIgCIIgCIIgCKI6sHTpUsyePbtMeep2fBD1Oz2liZKrJ5H1O6DVnftxfN1YnP51no9UUVKY+QsOLbsecS0Hov4VzyMstkk5a9QtOn7WM5SsOaoAqinH139tkmAJAQjvGRxaeoNjEe6oBrYY7e8BS/wMgGDyRVulG7bAIMU+cqVucFPfC22ZFAvphTBN6uMy8lk2zaWX5SO8EUITeAmkb3sF2b8udtzWuDYDweCCZrs0bSIzXg2VNSw7lpk+C2t6f/niW92AnIPLLDHs2b0H+3/Zj5TzUyxSbV2MDQG/Um1jV2n7DZZ0xu5wki+RVDuYHDhwAJdccglyc3OrOpSzgvHjx2P48OFVHUaV89Zbb+HHH3/E9u3b9WWKIpCbnYvc7FwcPXQUP+4uuQyzvKuosAhFhUX659OnT+PokaPYsG4DJk2cBLfbjYYNG+LCiy9Ei/OScU3v3mhxXgs0atQIsbGxYNrsC7qYTRf0S7eb1jcLQ67o1I8ICNglin6FngF0Q3l5eaWm8S/WdkLrPMvdBQaQsQSpmjD9XyowQ82UKVP0c6WwsBAnTpzAwYMHsXXrVqSnp1vSnj59GmPHjsX69esxd+5cREZGVqjuyZMno7CwEIAq8E5LS8PBgwexbds2nDhxwpI2NzcXjz/+ONavX4+FCxeWKL8LFK7fG5mMk0IxXceNY6XkZ+Hk+kkoSv/Nsay6CXXx1pwZuOyKTpCibsGEeg1m8t4FlrPf3/libj8BnQN2ATd5+wgiKBw5cgR33HEH1q5dWy4hJuccs2bNwogRI0pOWIZ2K3sOYxwlizCu0T4dh7C+9duvaMJWtcvSSlNsQwtm9GVCmpO1vpRpMmcOLxRNMC00sTYEB2MCHAyCc1XUDAEhgEPZfyGrIBPn1WmFCFdEYDuiGpB/6hS+euIR/Lx4kS7Khrwv0ve5SToO8xRLxj496fGdMMLtdiM2PkaTcnNwwcG5et1iuoyX6fJupgmsBQQ4FG2crKj7XZvnSd3fTJN0q8EKcPXSx9SrlCIUuBiHYNoZJqBHLyCgKFLiK7R8xjr5ykzjZ+kAFkKAMx68+0Q/+Cu3OmFpq74rQ1cvc74FtXc/DEBucS7qRNQpU+ERXbogoksXCM/LKNq5C4WbN6No924U/7If3uPHnbNFRSH8wgsQ0a0boq8fBHeAoqpACO/QAQ2+WIbCbduQt2gxCjZ9C+/hwz7pXA3q6/VH9uypToxWQfal/2Sct/oxNcnmpWhff3ajKbi5cbabJzVQc5tODnNHrh1YIZ/76P2DtW79PtTnHFN7L0U+J5PtUx/rma4rpudi5nOYmU4uOVIUDs8eHbGfk8z/KnMSu6CbgeHll14u8wQ8yS2SsX7DejRu0lh7BGnrQ0z7uqL9E3B29FFE1TF+/HiMHz++1HRPPPEEBgwYUAkRVV+efvrpgNLde++9cLvp62BEzeLEiRPo2rUrfv/993Ll/8c//oF169YhNrYsz1IJgiCIs5Hff/8dHTp0CNrvro8fP45OnTph6NCh+OSTT86p+7B169ahWbNmAaW95557MHjw4Ar/7owgzjUWL16Md999t8Ll3HvvveWawPRs5sSJE7j++usDnjSnT58+eOmll0IcFUEQBEEQBEEQBEEQBEEQBHE2cu78Bo8gCIIgCIIgCIIgCIIgCIIgCIIgykl+fj6uv/76wDMwjsQrX0Lt9qUIxKoNHA17voF6l47Hka/+hcKMn/ymzPl9GXJTV6HeJQ+ibocxYOUWf5Uk2A6hEVEKXGySGym3yvpxFtK2PK1KJW1wdxQiGnR0iNH+XqJbnXW5tirg4Vr5aj5DEu0vXqFLesAUzdBtrkmKqexiTK16MAjFtFzLeer7t5G971OnWhFWqzkSrnhKM4yZVWjMUq/+KjfObra0LGcO+aXwiCGqyZVwRyXAk2+VmM7/eD6e++9z+t7i5hJMQh4BVVZmt+WVJNXW89rkPiT6CRxFUZCVlYW6devi2LFj2LdvH3r16qWv37JlC7p27VqFEZ5ddOnSBZMnT67qMKoFYWFhWLBgAS6++GJkZWWFvD6Px4PDhw/jsCace+uNmfo6xhiioqNQP6E+mjVvhvYXtEfrNq3RuXNntGrVCrVr164yuXZBQUGp28Yj4ktNY9QZjOtvCWX4lC9sr1Z8r8bBZ+zYsY7LvV4vVq1ahcceeww//vijZd3nn3+OESNG4JNPPqnQNWPUqFGOyxVFwbp16/DEE09gx44dlnVfffUVbrrpJixdurTCX572Kgqs+96QAkplrRACxad+R/qGF+E9k+FYTpuU1pg5dyaaNWuqymVN4lldxicMuajZaqjLC7U2ZBYZqvmt+1f4Ea5b2l0ozZwEUQM4ceIE7rjjDqxatapcQm0AiIqKwrp169CpU6cKx+NfxFvChVJ3Xhv9gj4pjxAWya7e7zDhU4ZlvCGMkZcxBwUDZwyKFLoKUy/FOJhQVG0rY2oPJzgY5DJVtCyYQFZhFr4/vhPN4pujUVzjat+P/bRwAVZPeBpn0k/K7tsYHepzRZkkuQ4/6nKGdMVXBNugSQNV8CsnaWIwxqaC63JeMG7sK2GkY9yoSRGq0JtrgQrBoAihCbSFJlLnUABwqOs4g/5ZbhATzDiPBNdl3FKkzZlxjpmvbebrn+X+0Hz6BlFeW/3FtWXoU0o2C5eazry/Fae+zNQHmPuYvOIzqBVeS32+UEaY242Izp0Q0dno+0RhIZSTJ6Hk5EAUe8AiIsDr1oWrXt2giKz9B2MIvwFAyclVJd8F+UB4BFyJDcBr1w5qlfmefBw8fVCXZ5tnJpC70/J0yfTIyXjSZbRpKdG3SLnlj5ZGMAEOrt0yylKEpSxLO9InfzPOEbUZC/2c0K8bRhegB6+3c3lNkffMerMT2vXATztkAbw3FWXP6+ziFvg79W/n+vzw8PiHMPnFyZbJBu3v7TGRXJsIJePGjcNTTz2lTzzlj59//hmHDh1C06ZNKymy6sW8efOQlpZWarqwsDC8+uqrlRARQVQfFi5ciFtvvRVFRUWlJ7bBGMOECRMwceLE4AdGEARBVDt++uknXHbZZQH9fq0sCCGwYMECrFy5Ep9//rnl9+VnM02bNsV//vMfTJgwodS0+fn5GDp0KJYvX14JkRHE2cPdd99d4TISEhIwbdq0IERz9lBYWIgbb7wRhw4dCih969atMW/ePLhcrhBHRhAEQRAEQRAEQRAEQRAEQZyN1KypKwmCIAiCIAiCIAiCIAiCIAiCIAjCgddeey3gtMwdicbXzjmLpNoGYfHNkTxsAxr1mQ1XRC2/6YSnAOnfvYg/53dF0alfK1hrSaakEIpWmK+NJufgYqRtftJRqg0AdS6+D9wdaYrLbsBx0oZpn3WjkJQHcZOwmplKY1B/TWvTjjFpG+JGXn2ZWiZjHKp2mmvpXABcEELm0ZZxjsL0n3Hqh1mO2xkW3wxNBy8B4AaYSyuTmco2WY/0GMxGMGHaLIsyCUzf6fb9BTDuRmyrQT7xzJ87H0JR5Fbqwitm2nb5WQqRjKPCHN87YZEHEY4oioLc3FwoitpGduzYgVGjRqFevXpgjKFRo0a45pprdAns8uXLceWVV1ZlyGcV8fHxmDt3Ln3Rz0SzZs0wc+bM0hOGGCEE8s7kITU1FZs2bsLbb72Nhx98GF07d0ViQiIi3BGoFVsbrVu2wXW9r8MTjz2BlV+uREFhgV8hqV0Q6iwMRanuwdKkUwDAw/1f04NL2eSrfrdZTyDg8YjguL7LgcvlwnXXXYfvvvsOAwYM8Fk/b948LFy4MCR1c87Rq1cvbN68GbfccovP+i+++ALvvfdehespLPZCXruFrjHXruUAIBTk/b0VaV8/5Veq3fO6nvjky0/QuGljvSR5bAXU9iM0iS0gX+XxL+HgagmFMMrwTV5FJwdBnKOkpaWhf//+aNSoEb7++utyoqweaQAAIABJREFUS7WTkpLw559/lk2qXYZbcGNEYc3ErAOBUvP7j4Vp4yvoQljzMINpYyBj3GAe06njMlXkLMdA6p/hquJXBs44OFfHVuoECUyXbP+R9Qd2HduBDNtkQ9WFIzt34MN+fbB09L+Rd1KVajNNHK2PXhkzbTsg72x9R8sMLgYc9fiKtZPPTwYT0PaTtk81iTaHKqxlcl4pfZzMtLG2ZrMW8lqjQGhjfH0ICy2JomnQNQG6ZvLVrl/a1VFR9OuQFO8KISAUAf3SJAzhun4NZKbrliYFl5NG6CJfw+5uIeD7RD+Ut+2e7fiM5YXPG/3ccxr3y7atCAW5xTnBiysiAq4mTRB2/vkIv+hChLVtA1f9hNBKtR3gcbEIa90KYReqMQRbqg0AP57cA4/Xo+1y2YGa+wjjn75c7y800baRQu97dWm2cSOpvVgnbNGXAbrp2nIayDnuYLq/ZOY8sD5XMtVj3N8KS5vU72iF+YORzuefsP4oiqL/2Nc55YWtLvnW7XaX4UgBU16digvaX4j169fr/bJ52ys8ji2BmtpHESXDOcfgwYMDSjtmzJgQR1N9efTRRwNKd/vttyM8PDzE0RBE9UBRFNx8880YOnRouaTatWrVwvbt20mqTRAEUUPYvn07Lr300qBLtc3k5OTgmmuuwQMPPBCyOiqbZ555Bs2bNw8o7RdffIENGzaEOCKCOHv4+OOPKzyJ+CWXXIIDBw6U+fnP2UxRUREiIyOxefPmgNLHx8dj2bJlqFOnTogjIwiCIAiCIAiCIAiCIAiCIM5WSKxNEARBEARBEARBEARBEARBEARB1GiysrLw1FNPBZy+6cAliE2+rmyVCPgIWKqSuPMGoNWIg6hz8ShNzuxMcfafOLR0EBRPfgVrLGmjK0eurXjycHz9WL9J3bFJqNNBfvlRmOKyx+ck25ayLLvk2VfGLeVBvoJt7T1zWmaxmGnlcJvjmqvibcYBrwdpGyfAab+74xqj2Y1LwLjLoofTRdq6+Yib4jPVLQXettjNW24pjzEtfDV9XGtfgcqRI0ewacO3PqI8AWGRasvDoou3yyDVJvyTlZWFUaNGoX79+nC73YiLi4PL5QJjDJdffjneeecdS3ohBC6//HIwxjBw4EBdwk2UziuvvILk5OSqDqPacdNNN2HIkCFVHUap5OfnI/WvVKxZswZTXp2Cgf0HIi46DsnNk/HUk08hNzdXTWjqeoMh1w5EGOOKdPoCaUVuOALN65COlbDOkk8KJ4G8wqrtRyIjI/HJJ5+gSZMmPuueeeaZkPZzYWFheP/999G2bVufdRMnTiyXMMhMbkGRWYGt7nD5KhSc/nExMje9BuF1rueecXfjtQ+mIiomShf+Mb00WR4s8lB/Hj2zJ9CO05wXwtqYtDKE46spKEv+QP8RxLlOeno6Bg0ahKSkJKxYsaJC/Vrnzp3x999/IzExseyZS7hl938/X0Ib1YdhvhPy2F2s5pGYvQymSbSZPtayRsUAcG5InVX/qxzzcL1sxlTZNrQJi5gmguZSts04OGPI9+Rjb9oe7KxGgu1DO3dgwa3D8WG/Pjiy4zt9+MfleNO8n2AdsQLG6NAYJTJ9/3+T5ysySm6XrMq5BdQxrFBF1Uwfc2r7msvxpJTBMm1MyHRJMrR9LYSAYpZjQwFjcpoHpl0C1eufLpbVipSokzyYLihMlXNLmTfTPcK+1xCzwJfDmBQqVPLas0VcW66xur+bBWGSawdyQ8FMtctnCtpBzy7IpnuAMlLkLcKPJ/ca3R8z96zW50pGf2l9RmQsMZ6RyWPC5OAA8lD6SrWh3YvqaYwDbHlRJ31h+nvo7d9ox7I8o0yHh7bmiV+Yqe2b70X1PsP3x95OzVJtS09iE3H79DECaHd+O8fjUhK//fobrunVG21at8WXK75Ub5mFUS7JtYnK5rXXXgtowsMVK1bA4/FUQkTVixUrVuDw4cOlpnO73XjjjTcqISKCqHpSU1PRrFkzzJ8/v1z5r7rqKhw/fhyXXXZZkCMjCIIgqiMFBQXo2bNnhX+vEghCCMyYMQOMMbzxxhsV/j1SZmYmpk2bhl69eqF58+ZISkpC27Zt0b9/fzz77LNYt25dyLfryy+/DHiC8htvvJH+RoAgNJ577rly523WrBnefPNN7Nq1C7VDMEledSU7Oxv9+vULOD1jDPPmzUO7dmV/PkYQBEEQBEEQBEEQBEEQBEHUHEisTRAEQRAEQRAEQRAEQRAEQRAEQdRYMjMzUaeOk4zSmeRhGxGVWMYvYIfCIyLFLRX6YWjQ5Xm0unM/opK6+K3Kk38S+ce3ByNo+N8ZIZQia/Kko1/fBeHxFXoBgDsmCQ17zAAPizbFIkyv9vj8fbZYfWzCNbN+rCTBtklezczlcuOHMVX7Y5ZcM6OOU7v/h+KsP5x2BpreuBxwhWt5TPXo5Zhk2pZNMm+bdRuY2TJk2z/GNqpSscj6FyC8TmufyOZ9PE99YxJlMTBV3iOlR7bd7iTYLgmLVImAoigYPXo06tati7fffhvp6ek1Zt/06tULhUWFWLBgAZ599lncdtttaHFeC7jdbjRq3CgkdV511VUYOXJkSMo+F5gxY8ZZ+2XRI4eP4KUXX0KdWnUQERaBjh074uFxD+O/L/wXs/43C0uWLMH27dtx6NAhiyTNBz8+tuLi4lJjcEWEat8F0ieUkkb4vDGhdvCn87xliioUxMXF4eGHH/ZZ/uuvv2Lz5s0hrTsiIgKPP/64z/KjR49i9erVFSo7K1e797E7Aj2FyNw8Azk/LnLMFx4ejuff/A9GPz5au35KaSCzHlJNeqjLBXX5n3mZ6f/2dARBhJSsrCwMHjwYiYmJWLZsWYVlJ/fccw+2bt0Kt9sdpAj9Y4wwLAZU672/dZW6SI6hTJMsOSKFsLqLVRUv6yMRbXIjZhrH6VJpbUIjDlWkzRgDZy5VEA0OzhmkbhtClWozcHDu0t4zuJgLOZ4c/JC2G0++9ATefvtt5OTklHNvlQ9PYSF+XvgZ5vTtjY/69sbvq1eBCWFIs00yba5tu69A2/4jZeLq5zzF+SCc1yYZHByMa/uRc/WzJtFW9zPT75oY1449E4AUZjM52YN6XjNAFXHDevuhQEAIBRAKBAMUIaAoAmDqcvP1SlfdSvmuV1jigBT/aqH4SnMBCDW9FNgixHLts30Mp4//SxA3+axivm998lt2i6k/0NIpUJBdmF3WcGs0e9N+QJG3UG/n6vltPPMyJhngAIPaD1iOr0m0LWXazHrs9Oc2Jk+2Iec2zgXGuLW9CBmGGpcan2JuuWCcQRjubkgBuFlhbazSPsn2L8XXNhm2rNryuBXmthmAdNtxaCh86n3u+ecQERER6OGy8Ocff2LQwOuR3LwFJk/6r15HKPsngnAiMTERHTt2LDVdcXExJk2aVAkRVS/GjvU/KaiZwYMHIzo6OsTREETV88EHH6BVq1Y4cuRImfNyzjF16lRs2LABkZGRIYiOIAiCqI7cddddyM+v6ITxZWfMmDGIiIhAly5dMHfu3ICewaampuK5555Dly5dEB8fj3r16mHcuHFYu3Yt/v77bxw/fhy//fYbVqxYgf/85z+4+uqrERERgaioKDRt2hTdu3fHmDFjsHjxYhQUOP8NTFlJSUnBiBEjAkqbkZGB0aNHB6VegjjbSU1NDTjtpZdeiuHDh+Prr79GYWEhUlNTa1xbOn78OLp3745vvvkm4DyTJ09G3759QxgVQRAEQRAEQRAEQRAEQRAEcS5AYm2CIAiCIAiCIAiCIAiCIAiCIAiiRvLXX3+ha9euAadPuPxJRNRrX/aKnGxT5UaKXfyUW44fV0QdNBu0HM0GLYc7uqFjrXmHN1YkaIdtcKJCO6ZEzhzZiDN/r3FcF3defyTftA3RTa6yxWKWRPuXgfqkl5JqkzTILGMz0sNYry9z0JNZ5NdM93hZ6uWaFFtwFGb8glN73nMI14XmN68Bd0fCUaBt3kbDTAVD6K3r1UwxO8StCZS0UE1lGtsU3/pGn/A+X/w58vLywLi2N4RJviQAwcwqs7KfK3bJ1tkuH6soiqKgXbt2mDlzZrXaF3379kV+fj4URUHmqUxcdlkZJzIIgE6dO2HV6lVwu90YPGQwnnn2GcyeMxsHDh5AQVEB/j70Nw4cPIDGTRr7lVaFhYWhTZs2ePnVlzH2wbGoXadkqXFYWBjeeuutoG/LuURiYiJeeOGFqg6jQggh4PV68ePeHzF9+nRMmDABo0aNwo2Db8QVXa5AcvNkhIeFo17deujatSs+/vjjgL5c7/WWLp12RdYrW7DMiDnolFCmzxotbWZO1Yu1AWDAgAGOy9euXVtlda9Z43z/EigZ2fmwT27iPZOJ9G8mI//vHY556jWoh5mfv4VrB/fR5aEGhtxP/Wie+cLXcml3WpZ6CQ/d7SBB1Ciys7MxfPhwJCQk4PPPP6+wUJsxhunTp2PWrFkVD66Edm6/zxd+ljuVp9/v2z2rlq7JNJIRRj5mKcNQuDJYP0MKYyGF2lwf76kiafWVawMizlSptiqMlsJprv64OFxgyDqZhanPvYZRo0ahYcOGuPnmm7F48WKcOXPG/zZXAG9RIf5Y8w1WjhuDGRe0xRejR+LYzh0mYbYqBXfBEIm7YHTh5lGkXbLN5b5icj1DgR+xdpuL2xiicq6OreU+FqaJlmRtQjB9jgdFMAjFfD1iUISijhmFAkUIgCnq2Nk0LhXMLAIWEIpxjTNf2zQ3NhShaOtV+S4E9HqglcOZIeW1nF9qDepTgxDLtasS6/YGiKnt+Sx2KEQVH/uW4SjiNj/WkM8S9M9GHqb9L7swSz3ORKkUePKx5+Ru6L2B6RZRtmXtk/ZMyNSTmts009o8c+qf9Ravla9/0v8vhdxqm4Vxm2sb31il27INWrdJ0UvVJlawTPImRdlWmbb1ZHSSZSsQiuIr4bb/k8JsRfEtw7KthmQ7vnY83nz7TecDFCBHDh/BsxMmIj4mHv2u7YdNGzeFtH+qTs+biOrDq6++GlC6GTNmhDiS6sXGjRvx+++/l5qOc46ZM2dWQkQEUXV4PB4MGDAAI0aMgMfjKXP+hIQE/Pjjjxg3blwIoiMIgiCqK4qiYMGCBeXK279/f7z33ntISUkpd/0ejwfbtm3DrbfeisjISFxxxRX49NNPoSgKFEXBqlWrMG7cOFx88cWIjo5GcnIyJk6ciG3btpVpsr2CggIcPnwYGzduxBtvvIEbb7wRUVFRiI2NRfv27XH77bfjo48+QlZWVrm245133kHdunUDSvu///0PsbGxiIiIgMvlgtvtRkREBKKjoxEfH4+EhAQkJSUhOTkZbdu2RYcOHdClSxcMHDgQU6ZMQWZmZrliJIjqRF5eXkCTZAPq7/x37tyJ+fPno3fv3ggPDw9xdNWP3377DV26dMEPP/wQcJ5bbrkFjz76aAijIgiCIAiCIAiCIAiCIAiCIM4V3FUdAEEQBEEQBEEQBEEQBEEQBEEQBEFUNsXFxejduzcOHDgQUHrujkK9Sx8KcVSlESIZiSafiWrUBS3v+Am/zkzwSeKKDOzLc4FjljDagwn2dio4tupuxzWNen+AuJYDShC9yHic4rIvZ6bl2mfVogVdy8OYVGuZipPr1ffCUqc1Fj1OxgCmvVeMsoTiQdqGpwHhKyitd8kouGMa+m6KbjKyverVm/VI5piYbx7LJ91OZ9tWIK71YKR/95IlkNzcXKxYvgLDbhpmyJY0WZM/j551r/mX7TkKt6AKfvytO9f57LPPAu7/gkF4eDhOnjyJvXv3Yty4cdi1axcAVTgdHR2NlJQUzJgxAx07dgSgHtPatWtj+3fb8frrr2P8w+N9JBqxsbEoLi6Gy+VC+/btMWzYMLz44ovIyMjwG0ffvn2xdNnSEmMVQiC5RTL+TP0TALBi+Rf45ps1AARcbjeuv+F6XNH1Cl0oNfLukcg65f/Lye7oBrhvzFi0b1+OiRlqGKNGjcLMmTPx888/V3UoIUMIgaysLGzbug3btm7DPffcgyu6XoFnnn4GPXv2dMwTkFg7qoxi7XJTUp9pF82VkM7yCqRleYDmFQgrSLRo0QIREREoLCy0LN+/f3/I665Xrx7q16+PkydPWpb/8ssvFSr3eGYudEmf4sGZX1cje89iv+nbXNgGL77/XzRM0iZbkfcymljUgu6mFZq5VL1ol3DptqBfh8tzKTblqcnXc4Kwk5ubi5EjR2LBggUBXT8CoVWrVli0aBEuuuiioJRXGurIyemCYvQuPmm0VUwTJ5tfIQSYTajKwFQ5ss20KschwjSGM43mwJh6reNgUHzikVpYDkCAawJuhQkwcLj0QLlqqlbU7HOmfYTCfPW6k5eXh/nz52P+/PmIiIhAly5d0KNHD3Tu3BkdO3ZEgwYNyrw/T506hZ/27EHW7l0o3L4Nh7dtRXFenr73uJ9+2z7S46bPTstUIbZdsi0Q5qd/PrD3AOr9szOYloMzrkrLBeCCKqxWhdZcuwQJgGtHQwgITWqtrlPAODeOPQSEUF8ZE+CCq+eAooC51Kg1Ny+YJsg2ngmon5km2lVl3UKr2liubbEqAZenkmlcKiW9cpnPeWnDPqYtbYzrk/8cuhaa26tzfyAcEhuZZB7tkMHyLAXC2KuaKD2r8BTqlnWSmhrI9mPbUOQtAudcn7WAMQau9QSaQhvcZZpgTsrzTT8QABNS3G/+J/tm2RczvQ4GoU2CoPYXwlIm06XpQggwrr3K4871G1ZjEgVIQbTv+eUs5paZTMJrAX0SAHM+a2ElfrTlNbVhYW3TwiQZv/nWm/Hh7A+xacMmP6UFRkFBAVavXo3Vq1cjLi4OvXv3xjPPPoMLLrjAYTOofyKCS8+ePdGgQQOkpaWVmC49PR2rVq1C7969KymyqmXUqFEBpevbt2/AokOCOBvZv38/rrrqKp/nY4HSt29fLF26FG43fVWSIAiiprFs2bIyTS7YsmVLTJkyBYMGDdKXjRgxAm+99RbGjRuHoqKicsdSXFyMrVu3YuvWrbjpppvKXU5ZOHPmDPbt24d9+/bh448/BgBERkaioKAA7dq1Q2RkJKKiohAdHY2YmBjExMQgLi5O/9m6dSvq1q2Lw4cPw+VylaleM4E+k16+fDnGjx+PWrVq4eKLL8b111+Pu+66C7VrlzyZNUFUN/Ly8gJKt2fPHvW5Wg1m586duPbaa0v8ex47l156Kd599116tkQQBEEQBEEQBEEQBEEQBEEEBP21CEEQBEEQBEEQBEEQBEEQBEEQBFHjWLhwYZmksknXzEL5rH8l4FfmbKMSvx9SmOksjoxu1E2aoYJYW+XItY+vfxDewlM+y2OT+yCuZX+1RotIyx6Ck1zbYqY2fXaQa+ufdd0YhCWfNQ0zlS2VT1Kyo5epyaGM7Oq603vfQ5HDMXTHNUXtS+63huy7oTYMSZxvRgehtpSa2ZYZ8RpluGMbIrrRFcg7utlS49yP5mLY8GG6FM+y25kRi5PEx5/Yp7QvWNVUwc+7775baXXNnj0bd9xxBwCgW7du2LFjR5nyjxkzBjfeeCN6Xd0LRUVFePqZpzHirhGOaceOHYsbh9yI5cuWW5ZHRUVh0qRJGPvgWH2ZoyhLop13DEC//v3Qt38/x3zbt27HRx9+5BhLeO1WaDxgHmrVScSEpxoFurk1Gs45Jk+ejIEDB1Z1KJVGUVER1q9bj/Xr1iM2NhZ9ru2D5yY+h5SUFD2N/8kfDNxR9QOsMRjX2LLkd7pu2sMROJxRXMGYggPnHLVr18aJEycsy8sr8ykrdevW9amronUfOpkNJT8beX9sRf7vm+HNP+03bY8B3fH4q48iOjpGF4QKITT5rHbrKoQq0BZCk1Yyy+2hvF10vL5a7luMexxnwWgFboErlJkgzk7y8vIwatQozJ0712cykvLSsmVL/O9//0OvXr2CUp6FMlyODIGqobmG5TMsYwY9ky2/UbVNpMqYNi+AVrqQkmzZxwlN7wwogqvphKIKZJkqyvZqnxmYJqo2RLEuqHmgfdLjYgKpB1OxfN4Xjts9NNyNyO93YvKGDSjU7gUSEhLQqlUrNGvWDA0aNECdOnUQHR0Nt9sNr9eLvLw8ZGVlIS0tDYcPH0b6H3/iwtzT+EeEG25mFkLb9olZZGw6Nk6jP00NbvqsruXMOE7qUgHOGOrXr4WU5g3RoFED1E6og/j4WERERaJJkyaIckfBxbmeS0rJBRgEM0Z/Ro2mY8YAIRQo4OCMG3ccQo65hark1na9AvUYQ1HA1Wo0iS/XJbwMwhBiKwqYVq4u7DWdRZbhuIOg1yLTroFy7RKbuD3Ekh5JiADSyeTaMXHycBtPY9RCi4s9+GH3HqRcdD4UZCM2LA7hrvCSK6jBnMxLw8/pP+nnMYf1+Y8UXjOX/Kz1hyZ5NtfSSBG3XKf3SAyanF/KtLWeQShgzAV94jUuH4kxS/cg9EkUDNE65wxCgeWck+1UfzInmFWaLU8gs0xb2PIK7argIOE2n96+p2LJJ7G1nzG1aaH1B1r7/vLrL/HQ2Ifw3qz3yiSN80dOTg4WLVqERYsWoX79+nhh0gu4+x7rBIXnUv9EVA8efPBBPPnkk6Wme/TRR2uEWHvXrl3Yt29fqekYY5X6TJcgKpvXX38dDz30ULkmiXK73Xjrrbdw7733hiAygiAI4mzgk08+CTit+XfXdkaPHo3bbrsNAwcOxIYNG4IVXpVQUFAAoHImjy0vp0+fxsaNG7Fx40Y89NBDqF27Njp06IAbbrgBd955J+Lj46s6RIIokYSEhIDSHTx4sNImL62O/PTTT+jduzdOnfL92z1/JCYmYsmSJYiKigphZARBEARBEARBEARBEARBEMS5BIm1CYIgCIIgCIIgCIIgCIIgCIIgiBqFEAJTp04NOH10k+6ITb4u2EEElq4U50ggss0Si7dJTU7vm+OThkfUQmTCBbJCc+YK1a0VKAuzRwZfBU3ZKTq1H6d/meuznIfFILHbK5Z6LXJtn6qd5Nr+4rVpdKRcGkLbf5o8SBO0aeYvkwHK0JwxS11S3iVjtK4ryjyAzO9nOITG0ajv+75xOW6DXaRt3h6bdVja15g5h/ZON1o5laUui2092Ees/c033+DkiZNo0LABhCLAONOz6RKlEgTbhrLckDkFQk0U/Gzfvr1S6tmzZ09QviDYuHFj7P9V+9JvCV2D2+3GkiVLsODTBXj+hefRqlUrPDTuIVx51ZWWdP6k2kJrj7IvEJb2ac2fm5ODHlf2cIwjtsV1aND9JbjC4/Gvq2NRJ9blmI7wZcCAAeg5bBy2btkEJS8T3sJsKIVnAG+h2uZ5OHhkLUQ2uAC1O96D4qy/UJSxH6phjQPgEMX5yD+2A4y7UJx9GEpRTlVvVkDk5uZi0cJFWLRwEaKiotCmTRtc1zew+w93VIPAKqngfUPJlOParSVPTSsKejTlxUlOV1RUOfGFou69qz9G2soFgChZSnT7uNtw+5jbEMbDdIGgfl/ETP2hHafbBA3znCw18VpLEJVBQUEB7rvvPsyZMydoQu3k5GTMnDkT1157bVDK80sJlw27/NqfXNunPJglyEwXkRrCVaN8tVxDmKrKlIWpDDkeY9LRqo/P1P5Mky5DgQscCgBFq1cVyGpqZw5wRegiZs6EannmwMavNul1mnm+bm20CHNDAdA+PAxPZmQhXwikp6cjPT0d27ZtK3HXNnC50Ds6CjdEusEjw4yRqkUGbexbfffZjom/0ZxZqGsasoFHhCPqotaI6NgWURe0QmS7FnDFx2E65+BwgTNVgu3iLnBNiM21927OwZlL23fq/laEF14oULwe4xjIMTGTYz7oB5YxdZwNfbwtt1GACaHKfxlTj5McsuqqZahWX2jHmalCdENqq+0toQqBIVQ5uhR0y+B8xqiByLXN4xGS1xo4PrYw9oa8T3GW5cvzQGu1JnP81o1b8eRDT+K3/QcQHR2NTt064bY7b8OIm50nb6rpCCGw7u+1qmyeq+Mt2Ysa2mzZLzLf85Uxte0JKdyGJtfW0jNrnyKbg67Z18qVj5j00hVoIm+tv2ZSjK8KrxnnVle26X5W7ROY1uStcmyht0ejzcr9AFNxzidoqepsv0vNUwlY1tlk27L7m/bGa3jw4bG4acjN+HHvjyXWWhZOnjyJf4/8N1544QV8OOdDXHXVVfq62R/MxuOPP46ioiKsXLkSnTp3qrn9E1FhHnnkEUycOLHU8e7evXtx7NgxJCUlVVJklY+iKBg8eHBAaXv06IHExMQQR0QQlU9RURH69OmD9evXlyt/o0aN8O2336JFixbBDYwgCII4q9iyZUtA6Q4ePIiWLVuWmCY+Ph7r16/H0qVLMXz4cBQWFgYjRCIAsrKysH79eqxfvx5jx45FnTp10LFjRwwePBi33347ibaJasehQ4cCSnf48OEQR1J9+eOPP8os1Y6Li8OyZcvQpEmTEEZGEARBEARBEARBEARBEARBnGuQWJsgCIIgCIIgCIIgCIIgCIIgCIKoURw/fhw7d+4MOH1EnbbBDaCaSLXNZUixyZnD633SRDfqCnCXk90FWuYKx+Gr94Lpc/m38/CKmxzzJ3R+Bu64xmazmvpilmv7wKAa0OR7ezpzvH5VZVpWkzZHl2Uz0zotp7Dlg+YJs9UnhAdpG5+AUHxlenUuGoGw+GaOsUoVkvO22rdJezUZ6axCHHMe5lCsta648/ri5LdPQniNL6J6vV7M/3Q+xowdY5EbS7maWaotcRKNCQgjT4DUFMHP7t27sWXLFuTkhF40/Ndff6F58+Yhr8eM1FgNGz4Mw4cPMy33TaNjlmqbXqX0XpX6KVixfAW++OILHDt6DBnpGX6vI7Et+iLpmpkAgOgIYMQ/a1V8w2oYTz/xKO6cciVUWbYmYoNLe5U/6uewWk0R07w7AJcmQOSQujaAg4FD8RY381rbAAAgAElEQVQj7/Am5P+9Eflpe+A9cxTCWwSheBGMSRxCQX5+Pvbs2YM9e/YElJ5HVr8vkuttLQDf9u/HqodY2+v1On6pNyYmplLqz8jI8FkWGxtboTJ/3LCsRKl2RFQEHnplHK667krtNsQQgxoYAlNDNmikEQCYECb5oUagl1WhXc393Erp1/pyuNsJ4lyloKAAY8eOxQcffIDi4uKglNmsWTPMmDEDAwYMCEp5FcWfXLukNPqwqixybSliNq2XfY6ij9vkiE1TbWtCZQ4GRZNwCyHAGaAITTTLOLgsmgn97oRBfSMU4PAfzjKNtfkFuDcsFgxAPZcLw+NiMDs7t9R91sjtxrXRkegQGQ6z+tXmlrXsLvmGaX2sOY29W5bKXLPg1hUdhejuHRDd8zJEXX4BXOHhqjBb7gPGVKk253AxTbBtk2q7OAfT7u0YNPG2/l69tysWHhR7ilDkLTLGigIQXI2QQRVmc9VeDiEAF9RjqggBzrXxoVBUua9gEPp5Yho/SsE6UwCtTAZ10iehS3YVs05YF30zYexIiyhXF3n7kWvbTuyzWa7t1E4B/21VXy+fxTD9DHMqxMgrPytGUcJcjkworAWMued+fDZvob4kLy8P61atw7pV65CXkYf7778/sA2tQXx/YidOnjmhtk+9bTOtvarvuelHTi4g13Mp1eZcz6diyLkNybZd0g2Yek79XpEJpvajQu3hmCZQ59o9LNfasd4OtCqMydhUj77alRsnlDyH5KnjM+GWCUtZTusdT2PfhYZfX4rBjYLssm27ZLt58+bYtnMr9u7Zi9H/vg+7v9/tVGm5OPT3IVzd42q8MOkFNG3aFI+MfwRpaWn6+quvvhoffvghCgsLMXDgQIvYLDMzE3Xr1nUst6Y8eyNKx+12Y9CgQfjss89KTCeEwNixY7FgwYJKiiz0KIqClStXYt68efj222+RmpoaUD7GGN57770QR0cQlc/u3btx9dVXIysrq1z5hw0bhnnz5hn3+wRBEESNxOPx4NixY6Wm69u3b6lSbTODBg1CVlYWBg4ciNWrV1ckRKKcnDp1CmvXrsXatWtx//33o27duujYsSOGDBmC2267rcK/QyOIinLfffcFlK5Tp04hjqR6cvz4cfTu3TugPlrSsGFDrFy5Eh06dAhhZARBEARBEARBEARBEARBEMS5CIm1CYIgCIIgCIIgCIIgCIIgCIIgiBpFw4YN0b59e/z8888BpT/96zzUvWQc3NENKl65g2zFOZldABRapCym+PSfPuuiG1+pvvHnNwqaYNu/gqk8OyNj16sozjnkszwq8R+o036EVrRmTjNV7V+ubdY1+YtLOKQ3fTZLfYRRjuqn1LQ8WkwW6ZRu2nFWoZ3+aQ4KT+71idgd2xD1Ln/UYVvM2LfJ3/ZAldbCLtS2FcPs+Zjpx1jGw+MQ2+I65BxcYilm7kdz8cDYB/R6mDCOh0WWbdoVhtCI6fnKKh8Dzl3Bz/bt2zF16lQsX74c+fn5lVLn//3f/4VGql1CV2BuM47CwJKKNUv2hXS0CRz47QBmvvk2VnyxAn/99Vep5bij6yOxxyvaJwXDusWjVkzFpB6KouCnn37Czp07sX//fqSmpiIzMxPFxcVwuVyoXbs2GjdujAsuuADdu3dHmzZtzvrz+OoODdG2SSx+PZwDCG6S5FkvNfKzLi6UTnRwVXgJVXzIXWGITf4n4pKv0foxrhWkHvCizN9RkLYLBWl7UZT1Ozy5R+EtyIDwFqvWy2qPVHWGGn/X6fIWZ7TO/YcKglduBThw4AA8Ht9JKpo2bRryuo8fP47MzMyg1n3w4EGcOXPG7/qWF7TEA5PvQ8t2LaHfeejSQe0eSXpIhYDQpYSBXzOlTDSo5w5B1GCKiorw0EMPYdasWSgqCs6kBE2aNMEbb7yB66+/PijllYkyDvXsmmtYPsM2JtEWmQXGJU1OxZg6iRETulxbaqRV+b/6ygEoggNMMSTcUMC5C4oCcC4gFAEOBsE5mCKlzgxQAEUAHGqfet3Qvljx2Zc+4891+QXoHx2NRm61E746KhJ7Couwu9D5mDd3u9EvJgrtI8LMGwTzqNI+UtVfTV2+c08tRbfGEg4g/PxkxA6+GrG9LgOPCNfGakyTanNwTaIrP7vAwZlNqs002TYzRNrcJN9Vpdzqq5tHItoVDQ6GAqUABZ58eL1eKEKBi3FVgM0EhGYtZ4xDMGOkKIXYggFcMCiMg2mSbSGl3BzasJ2ZpOOKKtsWABMCnLsMZbnQJOswpNBMCAiTHNqQa8v7Vj9ybRtnk1zbR5pdlrxOz1/kvtKbtZQL285iYc/PbMvVRVJ4fuTwEYtU285jjz2Gf/7zn2jXrl25tuVc5GReGr47ul1rk3KpcSYaYnjjJpFxTYotoEu1OZc9qpRyqxJuWRrnTNdnc6htUi2f68/L9JtQMO0/374Jersy+jN1YgPtHNXd7cJ0Tyu3CqpUn5sE1j5NyHquWh7d+mkC5vNb75FMQVvPf+N8lv2FPJ/19aZ8cumFF12Ib7dtwq+//obRI0dj+7btQZmMEQCefuppx+UFBQUYPnw4AMDlcuFfd/wLo0eNxp133omff/4ZQ4cNxby5zpLTc/XZG1F2pk+fjoULF5Z6vi5duhQejwdu99n5tSePx4MlS5bg008/xbZt23D06FEoStmfNXXq1AktWrQIQYQEUXW88MILePbZZ8vVJsLCwvDhhx/i5ptvDkFkBEEQxNnGnDlzAhoHPfDAA2UuOzIyEqtWrcJbb72FMWPGwOv1P5EpEXoyMzOxZs0arFmzBqNGjUK9evVwySWXYOjQobj11lsRHR1d1SESNYi8vDx8+eWXpaZjjOGyyy6rhIiqF1lZWejTpw9+//33gPO0bdsWX331FZKTk0MXGEEQBEEQBEEQBEEQBEEQBHHOcnb+hRlBEARBEARBEARBEARBEARBEARBlBPGGO666y6MHz8+oPRKUQ5+//B8xLcZjrDYxog9rx8i63coY60mU4vT2rIKT0rxH5cnb+GJ7yGUYp/kUY26mcQutswWr5HNeFougifXztg1xbcU7kZij2kAc5kWOsu1AfNxEaYQmLHMJy4nSbWT4pdJm49J2mqI2yzFaXWryexlMRRlpyJjh++2gjEk9XnflsefbthJlM1M4RrCo0DSWcs17y/AkL8yxLW+0Ues/cMPP+DXffvRNqWd5sQSFsG2fg46hCIgLPLtmi7XzszMxPnnn4+0tLRKrTchIQFvvPFG8AsuhxfKnsUiY7N1NwWFBdi1cxe2bNmCrZu3YsvWLchIzyhTfQ2unAweFgtAgDPg9qvjyx40gJycHCxZsgTLli3DmjVrcOrUqYDzpqSk4L777sPdd9+NiIiIMtfdtm1bFBYWljlfIHEF8sVSyV29W+Lx979XP8guWoouTVI3oYvGFD0tTJ8FXKp+TJMcqmI9BRBSrs0RXrcNwuu2Ra12t0Dvo5jRJxdl/42CEzuRf2wnCjP2wZPzNzz56RXcI0GEVYZUuwIIpw/W1pmR48XxU8VoWCcMVcnKlSsdl1988cVVVnfHjh3LXebOnTsdl7dISUbff12HHoO6I8wV5nOlNJqYFIU6FMKcFzskIwgiCHg8HowfPx5vv/120K7TSUlJmD59OoYOHRqU8vxS2rwMJQz1/Al7S5VrwyTctd/++RP2ait1uTagjkEgVaZMk24z/TNjAkJRJdAQCjjj8AoFnHNVoC28AOemCrk6ZoE6Hu18ZSfc89DdmDXlXZ9tPCMUMO0+xgVgXO14rDiTjzV5BUhXvGAAWoWFoX9MFM6PCNOrsMq01UiF/klOQKRtrtw9pq6eOXTwZk105D/OR/wd/RDVsa06TtNk2oxxcJiE2MxliLWlbBscLs7BNMG2lGozMF3GbfwDOLgm7uVaPWp5Ma5YxIXFodBTiDOeM/AoxXrM6rFUI1agGMcJxiRRQrPpCibAhFo708fcgMKELgQWctImIcCYC0ITbcsKzRNIyHNSipytE/8Yk8SUKNc2tZezSa7tRIlPcQJ9phXAoyDz8xsG/fD7lL975/cllpOXl4fhw4dj+/btiIyMLLnSGkCRtwhf//kVBLxQdddMa+PMaO9cLoMuzDaE16oq2yzU5pB9hiHONnXaartjcvI5Y4zDzCVpNm0hBfpaG5RXA3nrKgX5usxanhiyrzRNXCeF2hDqxAiA2vbNHaSA0PoOqPJwrdO1zH9X6rNdmUeYPumbr8en91P6NgldCG6XbOvnvRBo06Y11mz4Bn/99RdGjRyNTRs2BU2wXRJerxcfvP8BPnj/A33ZZws+w2cLPsPnn3+OQYMG+eSp6v6JqB4kJSXhoosuwp49e0pMV1RUhFdeeQVPPPFEJUVWMQoKCrBw4UJ89tln+O6773DixImgtMX33nsvCNERRPUgLy8PPXv2xHfffVeu/MnJydiyZQuSkpKCHBlBEARxtjJ//vxS03DO0bt373LXMXr0aPTp0wdDhgzBDz/8UO5yiOCSkZGB1atXY/Xq1Rg5ciQSEhLQo0cPvP7663SvQISc8ePHByTbT0lJcZx87FwmLy8P/fv3x969ewPO06lTJ3zxxRdISEgIYWQEQRAEQRAEQRAEQRAEQRDEuQyJtQmCIAiCIAiCIAiCIAiCIAiCIIgax2233YbHH38cHo8n4DzZv30KAMj4fioAoEn/hYhp2rOUXKVLE8olVqiIi8FP3tO/fuKzzBWVgIi6bY2sdsG23ZmsC8MqIkcJklzbQTQqFA/Ca7dySGuSa8uqIGU2JlmrYzxOcm2nDH6k1owbn4Vt2xkghBYbg2n/almEghPrHoLwFvlsUq3zb0VE3Ta2peYN9JV0G/Uy06vQc1jjNkuG/Ck5nZYb+yy6yVVwRSXAaxPUfvLxJ3h+0vOWKmRWv5J3SHFSxeRjwLkh+PF4POjYsWNQpNqMMdSuXRstW7ZEp06dkJeXhy+//BKZmZl6HxoREYEWLVrg7rvvxrhx4yr9i4FWaZ35nXBMAwBpJ9OwZfMWbNmyBVs2b8H333+PoiLfthQo9btMQEzza/TauqZEoWlC2f4k49ixY3j22Wfx8ccfIz8/v1xx7Nu3D/fddx+mTZuG2bNn44orrihT/tTU1JCItWvXrl2m9Dd0bY4X5u1Bbr4XameoaL5LQ0oIABAMAoom+TUmLBDgYEwA0N6btGpMMM0kqZiuFbJABVKuLfuP8PhkhNdqgfg2w4wAFS+y9n2M0/tmo/DUbwFI1EIH467SE1VH9GuZ+vGHP/Jx7aVVJ9YuLCz0OynANddc47g8WHi9XkydOjXodW/btk1/73K7cPm1l6PPzdegTYfWcHO33leb+0cp0jaW2e8ZSkFKAfWbKevqoMzDQhA1CI/Hg8cffxwzZswI2vU5MTERU6dOxS233BKU8oJCGeTasoexy7Ud80ppsRRKM0NQ6iPX1izT8n7D3GFZh2FCF2kzTdrMBYPCOABFfS8VtAzg8AJCXaeW54IXXnC4IATwfw//21Gs7RHyjsSQYQ+MiUL/mCicURRE6H249sN0fSwUk7TVLtnWteDarittJCtlteEpyagzeigiO7YFdDGuJs4GAxiDSxNsS9m2/GGaaNulvRrrVKm2i7l0aTYH0/PIf/oyTbQt64sKi0J0eAyKPIXILjoNjyiGIgQ4UyCEKueWQ1oFihqzwoz7P8G0MaeiibfVxEyo+5Bp94JMm4xFfTYghcDqq6JJt1URN1PPI1jl2obQPAC5tv26GQS5djDRJfROy+E8Tpf4E+WXUqFDQcw4f4VzPJAT6mjnigBQr17pQpa9e/di5MiRmDNnTtniPAf55q9VOF1wSmu/2gQCmjifgYFxKc7W2j1jmgxfa6uAlo/p6w2RNtPTyD5GXgb0FKZTSfZd0B+PCTAuJdrM9NxIlqaJsI3MkDJ9QHvOZkqnC69N1xQmjGkKzHPuyWeH5rZlbWb+z3H/5z+zlmF67mW9ZjlJthmsWRU0b94cK1d9iePHj2PUyNH4ZtU3UBQFVcENN9yAJk2aYNq0aRg8eLBlXUnP94iaw8svv4w+ffqUmm769OnVVqydl5eHTz75BJ9//jl27tyJ9PT0oF9/L774YqSkpAS1TIKoKr799ltcd911yM3NLVf+ESNGYNasWTVOTEgQBEGUzPbt20tN06RJkwpfP1q2bIndu3fj2LFjmDRpEhYvXoxjx45VqEw7kZGRiImJgaIoSExMREZGBk6dOlWmv2uqyaSnp2PhwoVYtGgRRowYgXfeeYfuG4iQoCgKZs+eHVDa1157LbTBVDO8Xi+GDRuGzZs3B5ynX79++PTTTxETExPCyAiCIAiCIAiCIAiCIAiCIIhzHRJrEwRBEARBEARBEARBEARBEARBEDWOxMRETJgwARMmTCh3GYe/GIKkq99EfNubnBNIGbLjqqoTcPoj78hGn2XRjbvBaSPM8VvkT0ETbFdcru2KrAtP7lGf5UdW3oZGvT8AD4u2FW2yq+nVG5IrZ/zJtQOJ1Wmddb8aEjhTkRAQihd5h9bh2NcjHUt2R9VD/W7PWmMQegG+YcrlQsqp5SqLnscq07bkFSW8yjR22TYD427EtboeWT9aRXLz5s3Hcy88p8rTpOzMLNwRvvJr83uSawNhYcGR027YsAHdunWr1C+cejweLFq8CFu3bEVxcTEyMzPRPLk5cnJykJOTg+zsbOTk5CA3J1dflpOTg+joaLQ7vx1SUlLQsUNHDBg4AAkJVnlaQUEBpk2dhtkfzsbBAweDEq87ugHqXjoWtVJutbSPod1iy1zWhg0bMGvWrKDEdeDAAfTo0QNz587FkCFDglJmZRIV7sL1nZvgo7V/apcSl0murcrQVHG2V+/fBFN0MRs0ERpjUoAoX6V8G0a/L/tWQ62pRWGS9Vuu6QzgLtS+4E7UvuAuKJ48nNrzDvIOr4c3Lw2KNx/CUwjhLYRQiiEULyC8IdtXjAf7T39CfY/iXP6OA/m49tL4Mpc2depUpKam4vnnn0d8fNnzSyZNmoQ///zTZ/k//vEPtGljn6hC5d1338X27dvx0ksvoW7duuWue9q0afjpp598lrdr1w6XXHJJucvduHEj6iTWQc+h3dF9SHfUTqgNlyYlLQtO4m3z57P4ckkQ1RZFUfDUU09h2rRpKCgoCEqZ9evXxyuvvII77rgjKOWViZL91yoVlGv7k/aWLtc23QEwVapsGe9qMld5+8AZoAihS04ZGAQDuIAq1NbksmAKoDAoUrCt7wMFgAte4YWLucC4vx0j4NJ3ixq7F6p0NpZzCK0kGan5vSF9Nou1hT6XlBzG2Q+LrMu8jNeKRe37hiKmXzddpi1l0/LVxTggpbqacNcFBqYLs22v4NBSGFJt7tJyq1pdDkO2rYt55fHQlLxS4h0ZFoWosCjkFucipyAHiqKAwQvhcsG4x5PHVd7fqUsVwcA5h6IIuLh6v6ho4l5wrqZVBDgDwNTPXJhlvKq4WZGidfCA5NrqDveVa+vHz3RwgjG+DTXm9hdIczcnNIvFhW4ed2jLPm3c2F+qCF3e4tuf4ajldenWGd2v7o4NazeUGNZHH32Eiy66COPHjw9kK85Jth/dij+yftcl2mCG5J6Z2p7L3BeY02nifL2/sPQb2lIGTbit9RyyLlmWDlOfC3GoMnz1BVDU/lhOUCf7Pet5YtSpT55guY9V9CGiohj3tLpA3nSdgOm5lHF6mYXcsK6zS/KF0M9Pc1798RqzbrOlLHOZpgeEQk4AoAu2rRkSExPx+bLFSM/IwHMTnsPSz5ciIz0Dlc3hw4cxZMgQjBo1Cm+++Wal109Ub3r37o2EhASkp6eXmO7EiRNYt24devbsWUmR+ScrKwsfffQRlixZgh9++AGZmZkhrzNYzwoJoqp55JFHMGXKlHL9fjQyMhILFy5Ev379QhAZQRAEcTaTmpqK7OzsUtMFcwLVpKQkzJgxAzNmzMCRI0cwefLkcku2Y2NjkZKSgt69e+POO+9Ey5YtHdOlp6djzZo12Lx5M/bs2YPdu3ejoKAAxcXFFd2ccxIhBN577z2sXLkSa9asQbt27ao6JOIcY/r06QFNlN6oUaOQT+Bc3Xj00UexYsWKgNN36tQJixYtQkRERAijIgiCIAiCIAiCIAiCIAiCIGoCJNYmCIIgCIIgCIIgCIIgCIIgCIIgaiRPP/004uPj8eCDD5a7jIxdUxHfZhhUw4uZMki1zenK7bKsqARTQVH2IZ+l0Y2vLL1ms4DYSbAdErm2uRJnwuKaOYq1z/z9DQ4tG4QmfefBFWWV7hoWHWGRqAYu17bHZbfD+bPFSVuPZvRhqhBWiqylVMiTexzZv32K0/vnwZN73G88Sde+D1W5JuuE7TwzS6PVmKRj1p5UXcA0+5DcJ7ayLe/tJ7STkNlIE9d6sI9Y+/Chw9i04Vt079FdE74ZElz9fDPJtZlhPwqqfOxskGsXFBQgMjLSsixYkpmUlBRcddVVQSkrEBRFwWeffYZnnnkGBw4cKHP+06dP49ixY1i3dh0AwO12IyIiAmfOnMGtt96Kzp0749VXX0Vqamq5Y+ThcQiLbYw6He+DKzwePDwOkQkXAa4wU9MWiIvm6HVRdElFVQrFxcW45ZZb0KxZM1x++eVVHU6ZGdytBT5ac9DUP7k0Ybai9ctSQKaoom2oXZW17XNDYyiE1r/KNL5iPn06A73PM/Xxej9tXg5wdzTqXfog6l0q7yfs/Yb6ueDE98jcPR0FabvgyUsL2n5iPDxoZVUlW345U658RUVFeP311zFv3jw8/vjjGDlyJGJjyya2nzt3Ll544QXHdY8++qjffB6PB++++y4WLVqERx55BKNHj0atWrXKVPeSJUvw2GOP+a27vNeh09mn0en2y/B/3e+BOyxMkxuWjF2aTRBE5aMoCp599llMmTIlIClDINSrVw8vvvgi7rnnnqCUV24Ctu0640+ubf7kI961i3vhJNe26qQFk5NqQL1vkOMxXarKAKGY5MccXChQtHsQzrgqWRYMjDNwoY6HFJjk2ooCgENhAgUFBY7jzUSXFE1Dk2ozuAEo2hbKKUME5FjHLNGW+m65Xt1C8+2M0/DWfoiirr4MdR+5Ha5acZCCWl1vzQwRLtcku5xL7S4H55pAWxPnuqRAl6kybVWmy61SbX0Z16S7UqKt1qrWo62DlOhqP4wjLjwese4YZBRkosCTD0V4ISMGFG2fqVvJGdc3WFEUVa6tC241IbZQwAUDGIciBDhTtHNIPQcAOQkUjHtDoaj3kVw7a/3ItY19bpVrWwS6lmPjP19loo/N/a1zXF5CGt/bcR1mOl+ZcBbnG2mZpX0C1j6DaQOFJ559olSxNgA89thjaN68OYYOHVpq2nON/Rn7sOPYd1q7Mgm1ZZtnHFy2T5NgX2+72uRoDFCXcW6UAZMsX/7TT3v9AZzeFzEwMAEwFzPaB9eW6Y+gmOWxo9rHa+UxbYkw9W+K1s9rgnzzY0sBtd3rE85pkzVJtzbk9QOKXhf0dbZT2HJuG72z3mZtgm15jQI0CTjM41rjmRcDNPm//shQ2wbzxHzymqeSUK8eXn/zdbzx5hvY/8t+TJ40GV9/9TVysnNQmcycORM5OTmYM2eOZfnZ8OyNCC33338/Jk6cWGq68ePHY9euXaEPyEZaWhrmzJmDZcuWYe/evTh9+nSl1p+SkoLLLrusUuskiGCTlZWFK6+80nFSuUBISUnBpk2bKjSpHUEQBHHu8t///jegdGPGjAlJ/Y0bN/aRbC9atAjHj/v+LQfnHHXq1MGFF16I/v3744477vCZJNofCQkJGD58OIYPH25ZfujQISxZsgTr1q3D3r17ceTIkaBN1GjH7XYjOjoabrcbSUlJSE5ORrNmzdC6dWu4XC40adIEWVlZOH36NE6fPo3s7GxkZ2cjNzcXZ86cQWZmJrZs2YKoqKigPfsujaNHj6J9+/Z45plnAhp3EESgBDoB0oQJE0IcSfVi9uzZmDp1asDpe/XqhRUrVpBUmyAIgiAIgiAIgiAIgiAIgggKbOLb1+p/vpncth4aNYsvd2GnM/MBwVCrXmTpiSsZiq18UGzlg2IrP9U5PoqtfFBs5YNiKx8UW/mg2MoHxVY+qnNsQPWOrzrH1rnRM4iLTKrqMAiCIAiCIAiCIALGLh4aMWIEZs+eXe7ymvRbgJhmvWTpAddrESWV6kIKrSzpzOGNOPLFEJ/lyTdvQ3itlgGXw6w2G/OKCkRXUl7/+0UpyMKfn3aFJ89ZQB1eqyWa9F+AsPhk53LNx8u8WX7FVSUYoSzL7K/QxU9S/CP0zwAUD84c3oTT+z7Gmb/XmNI6E9d6CBr2fNkhAmHbk3Ztmnl7pdnILkZ3OhZOQm3zOnt+33SpC3qg6NRBy7J/3fkvvDPrHT0cGaIuOIIheZLvnbDLtMsq1y6p7KpAURSMHz8er732GtxuNzweD2JiYnDDDTdg5syZiI6OhstVujw1EDZs2FBpYu1du3Zh1KhR2LFjR6XUV1aiG3VFTPPeqNX+NnB3FIw+QphkWoa2cPAVsXjxjsC+CG1m/vz5uPnmm32WN2/eHP369UP37t1x/vnno0GDBmCM/T975x0nRZH34W9Vz2xOhGVhkSSIChgQUTHAeYoB9Qwnoq8onuFEDHceeq+ep6feq6jnmRX0PeVMeAj6gqISFBQQjCQVkAySw5J2l03T9f7RVdXVPT1hd2d3Cb/Hzzrd1dVV1T1dqdl9Cjt37sSyZcswY8YMvPHGG9ixY0dguj169MCCBQuSejYyMjJQWVlZ67In4rjjjsOCBQtqfd7Jd0zExpJ9ALPAwAFwgHEwZgFwPwHLiSOFi0AIzqIXXNZhS9Z/LtNisnHh8lP9KPmi3GdqTy4SwPxtXnC7Fkuurbardq9Cyff/QOmaqbCr9tT6vpjwtFwccf1qX/mAwA0BwU4AACAASURBVL7IJ2tM3Kf5+7YgIbnZn7n7jnBOuP2Jri/qx5abMh4TmPV4F7RuFo51qYE89thjuPfee/V+Xl4efve73+Haa69Fz54947bhGzduxP/8z/9g5MiRgcdPP/10zJw5M2Yao0aNwi233KL3c3JycO2112LIkCHo3bt33Ly3bt2KESNG4Nlnnw38Hk444QR88803dW7TV+xchs/WfgqLWeCcg8P5tMBhcQsW47B4CBaznB8eQkjuh3kInIcQlvshboEzGZdb4IzrH1eOyrQ8lWvJohQpmvtahqp0iq44VS+WoSSaUFJMV2qrxgJQYRKPjNQ5WCusJMTjBNGQ2LaNv//97/jHP/6BsrK6LTTgp3nz5njkkUcwdOjQlKRXV+LOgwNPSHTYG4F5wlh0HGPao8qijrtybTeioVF1parCPStiR+QhG0IIo4ezYds2BBOw5TFb2LBhbAsbwnbCbBm2bPHPuKTfZZ5r4gDeKypECAwRqF7TFWqrT1Ums4dVs0Xh+5GX45Fqx5rBsox0NLvrGmRfcIZui5VAlwfIdCGF264wVwqzZV/BoPoNZoh2jTBfHGacZzGZvuxrmNyGIfs1pd9qf0/lHuysLHGuh6meR6p9OQcTcK4Fqt/iztBROJIjmP0XjH5M3g/vtlEGPUd1xOp6xmr0Xd7+CzpcwO3PghaPUvE8NK5XG4nE2m4fbYYHpBEvfQBqoTOz+VB1U49GVf0TSlYs9H+2quvC9oYJG/PnL8ToV0bj/bHvx533pKen48MPP0T//v1jxjnYWLVrJSav+tgZnzNHkC9rrbOt6qasjxbjUozv1Gsu5LgRTniIW3r86Iw5Q3IMGnY+1ThVx+FyvChl/FKkz5kj31dtjW6DAOiRpbHgoRKpQ4q13SfSMGybjzIDhK2eX1daLwCAqZGoO25V/YKAgJDtvr+vC3rKedSijL5Zoqfe+8e5wvMOTLcGus2QYcZY28zDbKsg43w992vcdP1NWLHC+z6uoZk9ezZOPfXUqPD96d0b0bjU1NQgKysL1dXVceMxxrBp0yYUFRU1aHk2bNiA1157DR9//DF++ukn7N3buBJ6k3A4jLVr16JNG/qdPOLAZfLkybjsssvqJM9kjOEPf/gDnn766QYoGUEQBHEwsHTpUhx99NEJ42VmZqK8vLwRSuSyYcMGzJgxA+vWrUNaWhoGDBiAbt26NUreu3btwocffog5c+agpKQEZWVlKCsrw759+7Bv3z5UVFSgoqIClZWVqK6uRnV1NWzbRlZWFlq0aIHWrVujffv26NKlC4466igcd9xx6NKli3xnlhqWL1+OV199FZMnT8bPP//cYDJwk27dumH69OkNPqcgDg2ysrISjnFzc3OxZ0/9fg/gQGLOnDk488wzUVVVlVT8k08+GZ9++mmtF8wmCIIgCIIgCIIgCIIgCIIgiCAeevn81Iq1CYIgCIIgCIIgiEOPU9s9gOxw66YuBkEQBEEQBEEQRFIEiQv/+Mc/4rnnnqtzmtntz8ZhF4xVOSSXr+F0iU1tDUl1NSoxbJ5+G/Yse9cbytNwxO9/QWxpaJwUUy7YrptcG3YV1ow7E5UlSwMPhzIL0faCscgoPC44rVrLtc00guJES7GFsLUMCIaMp6Z8K/YsGYs9P7+N6r0b4uTnEspqiU6DvwJg/lFjHOG3Ke1Rx6K+I8+FB4QrE1gsAXc88bYTXjL/Rez4ZoQnNDc3F2vXr0VWdlZU0ZiRpynSPJjl2uXl5SgqKkJpaWnceEVFRdiyZUu98+vcuXOjyJX27NmD+++/Hy+88AJsO740vjFgPIT0lscgo6g3MlufhMzWJyKUXYRY4mBIiaJXHAy8cmsrnHlsVq3zN8XanHMMGjQIt956K0499dSEz+Du3btx8803Y+zYsYHHJ02ahAsuuCBhGYLE2iNHjmwyKecDb3yH16Ysk4I1JdGWcmxmAbCkRM0QbTMOJvedeMw9LsXckEJEByXXdsLdVsKVaXvlZErSVle5tje8YvO32DHvSezb9BXs6tr/YX8opxidBy/SZXXZX8XagCPVto1t59hDVxfh6l81j1GmYPxibZO2bduib9++6N69O4qLi5GVlYWysjKsWLECc+bMwezZsxGJRALPLSgowPfff4/DDz88Zt5+sbZJmzZtcMYZZ6BHjx5o27YtsrOzUV5ejpUrV2Lu3LmYOXMmampqAs/Nzs7Gt99+m5QQIhafrpmCVbtXuaJDJdZmXEsOuZIbshAsbiEk5dohZsHiYR2v9mJtrgWHyYq1TSmpwq2NzA1IRqxdhy6bxNpEU2HbNh577DGMGDEi4TgvWQoKCvDwww/j9ttvT0l69SWwr9nP5NpBKXuPS4mqcITY7jGfXJtJuTakXBsCtq3k2jZs2xBsQ8CGwOSJn+CP19/puZ62loX/LWwBASAivMJsqfXWYm0l2nZ7WCE/fb25iOq1A3v7ULs2aPHYHxDu3NZtrbnSUjtjI6bbdSm5ldJdDq6PcTkG47ovkH1FDKm2I9KtvVTblX5DH1NlrIpUYnPZJkRsG7pHkeXkjIEJ1W/BFfUyty+y9DgS4LB0nwXBtADcOWaItbkr3I4n1zY/1SFTri1soa/DTyrmt3UlnlhbFiZqM65Y21c3GWdunRQCQbUzWHwP2HKxFl0fbQEwoeus0HXPqTklJSUY+/a7eP2V17Fm1ZrAy8nKysKkSZNw5plnxrnog4M1u1bjk1UfwRYRQ6DN3HEd58a4UtVxNR50xpqW3lfjRkearRZvsTyi7ZCM78bTY0zOwYSqT7JtkUJ8MOaI8Tl3/OtSaG8+cUxZ8tW8TTaCTKg20gl3nzVV14QcC4edMuoxc3xxmNOuR1BjR1Bj16Darka1Xa0XzVP56DFsYJX1zhX1nl50RrUjbnndMTWiBds6Pze9ILk2AOzYvgPt2rSLe42pJCcnB5s3b0ZWVvQ7k6Z+90Y0HZdeeikmTJiQMN5VV12FMWPGpDTv1atXa6Hf0qVLU7bITSr497//jSFDhjR1MQiizgwdOhQvv/xync7Nzs7GRx99hH79+qW4VARBEMTBwsyZM3H22WcnXKAFAE499VR8+eWXjVAqoq4sW7YM//rXvzBlyhQsW7aswUTb4XAYL730Em688cYGSZ84NKioqEBmZmbCeJdeeinef//9RihR0/PLL7+gd+/eSf+uUvfu3fHFF1+gRYsWDVwygiAIgiAIgiAIgiAIgiAI4lDhoZfPR6ipC0EQBEEQBEEQBEEQBEEQBEEQBEEQjUEseeSuXbvqlW7Zuk9VDsnl63dSemMnyK2u8uz4aVZs+S461K7CnuXvI++Iy3xHEktOPNIY83qFiGWQSVjGeGJmN44PnoaOg2bhlw8Honz951GHa/Ztwy8TL0Lxua8ju12AKEmLpw15FJOiq5gyUnXB/nIFhAnhSrCYk41dU4Htc/+OPUvHQNjBws0gMlr2QNvfjIUr1Y4n+I5R5EAhpTCE2kHfgXstULIh4fu+4n7nAnlHXIod3zzmKevevXvx4YcfYtCgQW5MXQyh5WT6WYPznQRJeASM+xywnwyx0m4s+vbtm5RsMRVSbcZYvRYbSAYhBMaPH48//OEP2LRpU4PmFQ/G05DVrh8yik5EZuuTkNGqJ3goE3Hrj67GSqrobdQzwgx9jk78h5TxOPfcc/Hss8/iyCOPTPqc/Px8vP3229i1axemTJkSdXzChAlJibX3N87u2RavTfkZkBI8JQpz9g0xGBxhooAt67cNrdkUDIypRk6K0JkV0Cf52zr3+3VbNRajO4rXT8WPm9G6N9oOcIToNeXbsG32f6Nyx2JU7V6ZVGo8nJNkvk2Ep4r4+0gvn3y/p9Zi7Xhs2LAB77zzTq3Py8jIwP/93//FlWonYtOmTXj33Xfx7rvvJo5sEA6HMW7cuHpJtSN2BL/sXQdAiTrdTy+x+k35fym4NEM9kZJ45JlHdFhPgjzvBHGAYts2nnrqKTz88MPYu3dvStLMy8vDgw8+iDvvvDNx5KYmUR2OO2eOlRzTSl149hHY/ajj3rmdChW+44AaW3AG2AL6mFMAAcEMaamAI3YVtiN8FRw2AA4bzqIfgC0EIGysWbk26noOC4XAZY6WnCeq0Y0FmKUzRiqOdNtScma4UzwhEzAcshrbiJvRuwdaPvZH8NwsjxwagBbLKpk2Y65EWwuptWwXWsCrpbiGSFvLsWWYs0CDGz9Iqg09A2Te/RhSbQaG9FAG2uW1x8a9m1AR2eekbHPYckErzuDeR9uQYAunzBHY4HLbZs53aX4XTETAGdejUAYLtrBlWYRzX50v3imvHHuaz5dnOi3nubaaewpjHmoKqOPNb2szHG0k4lZnX3kdGbZxWD23DGDCqNOqahv1V98zde8976JUdm5j0KxZM/z+1ptww9DfYeaMWXj9X2/gs08+8yz4VF5ejgsvvBDjxo3DgAED6ngH9n9W7FyOT1dPcaXaRp1mgFs3ffXflWpzo55bsl5D13cl19cLrahazJTMnrtSe92GyhovGJgF/c6JQYBxruuGmqM5bbIT35WymyJ4o4cQ7qJ2FuNID6UjbKUhbIVr/a4IcK8zxMOe8Gq7GpU1laio2Ydq2xW9+dZzkHNS1Xfph1vGlT2cmrva0BVDMFX35T2TKQACQqbJPKkKHUPdMwigRcsW2Lm3BMf36Im1a6P7pFRTWlqKnJwcTJs2DWeddZbnWFO/eyOajueeey4psfb7778P27bBeXzhfTwWL16M0aNHY9q0afj5558bTNhXX84++2ySahMHLFu2bMFpp52GlSuTe7fpp1evXvj888+Rk7Ofv/MkCIIgmox33nkHgwcPTnrR5quvvrqBS0TUl65du+KJJ57AE088AcAZt7/22muYMmUKli9fHrUodF2prq7GTTfdhDfeeAOTJ08OXPSJIBKxbt26pOKNHDmygUuyf1BeXo5LLrkk6d9V6tixI6ZOnUpSbYIgCIIgCIIgCIIgCIIgCCLlkFibIAiCIAiCIAiCIAiCIAiCIAiCOOiJLUF2BGT1paZ8C0JZrWLnaToJA4sSq3yNYzvKansGqnavigrf/NktKF05Ea3O+AdC2UW+MiUn2G4cubYqT9D94mh30XvYPOMO7F76dtRRu7oMGz6+Eq3PfA55Xa+IkbTPQpa0XNvc9ola1blSEiuEQPXe9dg09QZUbv8pznUauVgZyO5wNgr7/AWhnDZG+v6yxCLKLgeveEgFMt9+YGl8Au5o4bBhxTXOYgjnFCOruA/KN87xHBvz1hhcMeiKALERk94gJSRzxXYNKdduLMrLy7Fz5060bdsWALBo0SJ8//33DZ5vKBTCr371K7z44ovo2rVrg+RRWVmJCRMm4M4770xKqB3O64istqeBMQs8nAOelgMezgVPyzX2cyDsatjV5ajavRI7F7yASOVuiEj8P7DNbHMK2v1mQkB75K9D5jPsb8RVfVFPIdCrSzoywnV7toqLi/Hmm2/i6quvrpNMyrIsPPvsszjqqKOijjXGM9QQnHJUK2SkMVRUCTAtDzMVkLYUZ8MJE0okJpzWQdjyO3aVh1JR5jRJggFMGM2h0lOq1oVFNZX+9jt2/1R7828oqxDF54wGANTsXY+Vbx+f8BxHBt8YpLjNNPtWybfLyrF1dw1a5Sf/60ypFq8VFhbi/fffx+mnn97oeTdr1gxjx45F//7965XO2j1rUBWpcqSuPph6pp0d2TW74kSYwzRD5KnFhfI4+e4Iou4899xzeOCBB7B79+6UpJebm4v77rsPd999d70kg41OPeTa3t7cTc438XTlxcYhj4gXseTa5mjACGfOgh2uXFse4QAXzmjDES3bzr5sh7kcMwrOAGHDFhYs5oh/1sYUa7vlsA1nspDiYC3NBmAbOlXbKLFQ8aUQWsVXt90VdQNZ556KFg/dCh4KuW2/TNUUWWsRrjyqpbmc67haqO0XaMOVa8PYVnGdfIKl2lrAzZzxHmfxpdqq/BYLoV1uO2zYux7l1eWwmQ3GhCPLFlKWLgDOLWcuKZx8bWZLkbO7bUMt6sK17dmGFGkzDmeBFw4hbOehQHy5tlf2rL4z+dyZQm3z0WbeeJ7zkumcG1Go7fMFa7z1Ksa5el7vFWkbiUC9g9C3yXZvkRrfOON9IaOqd1MqlvNdCyuEvmf1xem/PgO/rFuHMaPfwdg3xqJkewkAVwzzyiuv4Lrrrqvr7dhvWbR1IWav/wKArM+GNJ8zBsalCFvXV6decqM+MsbAuZRuQ9V1p14yXecdQTc36jNkuoDbLjEBgKtFChjAnfaLq3dOXM35oNPXz5NjvHe/a/UwyHmkqZ5OD2UgI5SBsE+GnUrCPIxwWhg5aTmosWuwr6Yc5dXliIiIW/+Nx5ypma5e0AF6cRwBeV1GO+LOfZU625X/K5y6oPoz2bbAaevUAjhCCKRnZODHpT/gd0Oux3vj3ov7Hj1V9O/fH3l5eejUqRNuvvlmNGvWDB06dMApp5xCcu1DkHbt2qF79+746af478QrKyvx9NNPY/jw4UmnvWDBArz66quYPn06Vq5cmTIhX0PTo0ePpi4CQdSJ8ePH4+qrr0ZVVVWtz2WM4f7778dDDz3UACUjCIIgDhYuvvhifPDBB0nHZ4zh+uuvb8ASEQ1Bt27d8OSTT+LJJ58EAPz444949dVXMXXqVKxYsaJOYw2TWbNmobCw8KBfTI1oGObOnZtUvMLCwgYuSdNj2zYuvPBCzJs3L+lzPvjgAxQXFzdgqQiCIAiCIAiCIAiCIAiCIIhDFRJrEwRBEARBEARBEARBEARBEARBEAc1iWQg3Xt0r3ce2+Y+iDZnvRScn+lTji5dgoiJhK+poeVJ92HX4jcC0y9dMxnlm+aisM/DyD/qyoByxpedaGmZKYVqdLk20PrM5xDObYft3z4Wnapdg02fDUNN2RY073lbcB5+uTZcoWbwM2bqynzhwnbThIAQNnYufAUl3z8Fu7o0zvU5pOV3QsFxw5B/9G8hDV2+fAOk1hp1Deoi/CLtoPh+LY8/P3884S2XeX+M714LbQHkdv1tlFj702mfYsuWLSgqKpI5MeOeK9+nEuK68rGGkmvHSrc+2LaN2267DYsWLcKcOXMQCoVQXV0NwJEkd+7cGRs3bkxpnn369MGcOXOwY8cOLF++HEuWLEFFRQV27dqF1atX469//StqampQU1MDy7LQrl079OzZE5dffjlyc3NjpltTU4MFCxZg2bJl2LJlCzZv3ozNmzfrbfWZCGalo2Xve9DsuFvAYkquYjy0Amh+7DDYVbuxd80nqNg6D1U7l6N8wywdJZTTBoWnPIjcLpckKElAHrpaKZ1hdD075ciMBOnGpm/fvnU+V3HkkUeiW7duWLx4sSc81c9RY5EWttCzS0vMXbzVqbMiAsGkckxXfwYILtsT26nZggFMCriFrO3M1U96TWuAaxj26Pg8n86WMlvWtw+L3Z+ptimUexgyCo9FxbZFcVNl4ew6lKUh8NYFLU2sxdAlYgv835yduPn85P/Q+M4770RRURFeeeWVpP+QORaDBg3C008/jTZt2iSODOCGG25AXl4eRo0ahZkzZ9Yr74svvhjPPfcc2rdvX690AODnkiVaNqqfWeGOW1wzNovqB3UUT7gp2DZDDREiY1F9pNLeKulhTAKOkUqPOBh58cUXcf/992Pnzp0pSS87Oxv33HMP/vKXvxxYQm2Tesi1ncNBgl7zpNhybUCO7xFfrm3O/Zw5iCnXFlr6ypgr13aEsVKuDbktxcuAM2YRtuOHXb0yeoGr9iELFpy0hG5rnbPBhBZmq5mmdsfqe6L9snIo5Iq4Fdr1DCDrt/3R8p6bdP9gttnu4guuuNqV6XIpffWKeDlcMbaj2JVx4ZdsSw0v5+DyvnFwMM60vBeGhFfdiUCpNoNbTu3UZfpY27zDsLl0E3ZX7oYV4YhAOPkIJ/+IbYNLQa+AABdcS9KZ8R8X3Bljqnsk4Ah7lUzb/5lArq2fP7giXTCvXDvqnYrOupbz2xS8TmJg8nrjHDcPGtfkypADysXgXqt+ZSEccTY3JMN6dCGi0vC+n3Hfu+jlcjxSbaFf8TBIaTMD2rU7DHfdPxy3/nkYpnwwBW+/+jbmfT0f1dXVuP7667FkyRI89thjB4X0VwiBWb98gR+2LdT1K0iqbYqwdf1VdVeK6PU+U8J8VddlnWYMlo4D3S449V7VW/c4F7L2Wtx5dNQrJiHAhKxXjLvtISBF0Y5AXcg6pEXb8vljjCEzlInMUGajf4chHkJuWh5y0/Kwr6Yce6v2OgvhBNQLZjzfpgCbqZuh2wV5nwRz5siGYDuoa2Se1IWsNypMwAqF8Obbb+C/7/kzLr90INauXetJou1hbXH6aafh6G5Ho3WbNvhs2meYMWMGtm/fXuf7smfPHixcuBDDhg3TYX369MGXX355UNQzonaMGDECv/nNbxLG++c//xlXrP3111/j9ddfx4wZM7Bq1ap6C/eaij179jR1EQiiVti2jcGDB+Odd96p0/n5+fmYNm0aevfuneKSEQRBEAcDNTU1eOihh/Dss89i7969tTr3nHPOQUZG3f/tltg/6NGjB55++mm9v2jRIvzrX//CZ599FvVv4slSXl6OCy64AAMHDsSYMWMQCpFqgUiO119/PWEczvmB++82SRKJRHDttddixowZScUPhUKYOnUqjjnmmAYuGUEQBEEQBEEQBEEQBEEQBHGowh4cdZ7+9cmOR7ZAcfu8piwPQRAEQRAEQRAEcYBxarsHkB1u3dTFIAiCIAiCIAiCCCSRVBsMWL16NTof3rmeOTF0HDgd6S2PcfOM5yKOK/9KFLdh2DTt99i7cmLcONntf41WfZ9EOOewgKOJhSfMkE8ZgckXshZ5xbpvu5eOwebP7/DKng2aHXMzWp32dynBipW0ca66pMD0hO/TOFdKtSt2/IwdX/0NZb98ETs/AMxKR3aH/ig85S8I5R6G6OszVWlBx8y8VZBPKgtXHRt9KbGE2nJbf49umtFSL0PQpralIMiuLsXK14+DiFR6zvjHP5/ArXfcBkBJ06LTZdp968rePALRqFL4xZ+1ewZTKfe5+OKL8cEHH6QsvWTo0aMHGGNYvXo1SksTi9wVBQUFuO2223DHHXegsNCR3kYiEbz33nt49dVX8eWXX6KsrKxeZcvvdi0KT/kbrPSCBDGD6pthRkN0nawp2wTGQ7AyWyC5NtenHxTeOiaEKc23tZzqnbva4MQjmvYPtAcMGIBPPvnEE9asWTOUlJQkPDcjIwOVld56OHLkSAwdOjSlZawN/xg3H89M+EGq16S4jVkAQlLAZjmfzIJjXLPAmHEMXLbpbhymw5jcVuJFJtNQ7Q30NpT0zWwzmLnvO+ZGSmLbf4ZzbPXYPqjauTzu/cnucA4OO3+MUR5F7etJ9Lnx+ja1bcQV3nOFFKCreMJzji3PcT6dstjo2CqMTx/pGqNc8Vm3bh0+/PBDfPrpp5g9e3ZSkrc2bdrg0ksvxdChQ+v1h7wbN27EpEmTMG3aNMyePTuphQQKCwtx8cUXY+jQoejVq1ed8zYpqy7FWz+9AQBaaGhpEaIFi1vyk8OCBYuHYDELIR6CxTlCLASLhxCSPxaznB8eAgdHiFuuKJFZjiSROXXK4kxvcyVi1fJUV4LK4PbnXNc96PjOMeg4/rri7+c9i7cgKnpSWMyq/UkEkST/+7//i3vuuSepfjgZsrKycPfdd+OBBx44YMQMyczL4yeQ6HCi/sq3Z8qJheqdhGff2bb1/EhJtpXG1XGaCtjClqJrFS70yNC2I8a+gG3bELBhC8jPCI7vdAJ27dzlKeuzLZrj2HAaVO5q1Cl7Vgjjim04Xbs3ngxjgO1zHPtnjTmXno0W97tCU3OepuTUSrwK3W47bbmWbKt92Y5robYcV3HOpCRbSXmZlu1quTYYOLe0qDtIqu2It2sp1VbXJcu5Yc967KncDcYdYa+WAjPVZzn/WdxSpQJnAJgh/2bea1XX7y8rZBnN8jjScDUeU/fO96mLXYv5LfPt+0nha6V4C6cwFi27V6URvp2gehtUH7UAW4mzPTUAcBbRkTXT1ltOfVHpybqs6qPat4WAEBHYQsCG7XyKCGxhIyKcOrp40WL8Z/R/MGn8R9hXvg/9+/fH22+/refEByJl1WWYuupjbCrbZIitVS2Wwnwtyeby+ZeybC7HfVKazZkzNrTAwbkFDg6Lq/Gj88mZESZ/ODfDlWTfgiXne5wbSnv5/TM9f1NjRiWfV9565nntBQA2E+CMIyuUhYxQRq3f/zQk+2r2YXflLlRHqpyKL99recfB8tqhjinJtlnXjfaau+2JG9doZZjvqDnH1W2pk9ea1Wvw8siXMWf2HFx73bW46fc3eRbhEfL8ed/Pw/vj38fwu4dj79696Nypvu/YHcHyf//3f9c7nWQhiff+Q4sWLZIaM8+aNQunn346bNvGF198gTfffBMzZ87E2rVrUVNT0wglTQznHLbtX3AzeQYOHIh33303hSUiiIZj7dq1OP3007F+/fo6nX/66adj2rRpJD0lCIIgotiyZQtuv/12TJgwQS9MXRvS09NRUlKCrKysBigdsT/xt7/9DY888ggikUidzm/RogWmTJmSsn+rIw5ugn6fwk/Lli2xbdu2RipR41NVVYXBgwdj3LhxSZ/z0ksv4ZZbbmnAUhEEQRAEQRAEQRAEQRAEQRCHMg+9fD6JtQmCIAiCIAiCIIj6QWJtgiAIgiAIgiD2V2oj77rowovw0Ucf1Su/zOI+aPebidAmJyAJoXYQ9TUeJXN+sDBk78pJ2DLjdtg15THP5OEctOzzNxR0uwbBEtH4MpL9Qa5dtv5zbPhoEIQdLNrI7Xwx2pz1EpiVHidpX9rM/8wF5K1FvM4zsnvJO9g66+6Y5XCiWig8YwQKjh6E2w1oywAAIABJREFU2NdsKtQ8Gbpl9XiEXZm2Fmn77UOB9Sfed+0XzRppGN+vKffxH9v46a0oXemVTJ9wwgmY/fVscCalPT7pmCdLoUReScrH4uwnIhXSnb/+9a945JFH6p1OY5OZmYkbb7wRl112Ge6991589dVX9U4zvUU3FPV9CpmtT5IhcdoxQwrsDZefcYXBseqosivGEgbLfS16U0JgN54AYHEb85/thMy0ppUynXPOOZg2bZon7IgjjsCyZcsSnrs/irU/m/8Lrn3yMzgy3pAUv1muSFtuMynaduXaKo4FV6wtj4G5YVIkBy3YlpJGo8Vx+3Yp4lYEirX9CxTEajtjPycq55VvHY+a0vhSmryul6PNr0cZ5VHEqEcBMtHgSEFp+OtKIrG2W29MAb3WfyphvTDUoULgtTs7oG/33BhlSw4hBDZs2IAlS5bgl19+QUlJCcrLy8E5R35+Pg477DD06NEDXbp0SblITQiBTZs26bx37NiBsrIycM6Rl5eHtm3bonv37ujatWvKpbjfbPoK87Z8B8YscDAp1bZcwTYP6W0tzuYWLBZCSH864WErLOXZlpYeKsE2l2JuJRVVP6YsNUiszeHWGSUb9Yj8mFnrjL7f6OcBo3aa40rf11ibvl2JUQkilYwePRp//vOfk5L8J0NmZib+9Kc/4eGHHz5ghNomB5pc2y2vK/FV3ZyAgGBuvxco11bbUt5rC6ePs+GIewUEtm/fgZ6H94wq9cSiVijgXAq43dGmX6itJNvQ24ZU2yyvMd0zz88893QUPXaXR+jqYIpYTWWranfdhRGU6FrtSy2vI65mplBbinrhl1IHyLPlthJYQ4XLvNQxrwhWbbvlVZh9h4DAuj1rsbdijyPydiJomS9jAGcWmL/Mhnhbi8MNETgzypiMXBtqSmOUjXnKrLfca4g1v2UJ5rfCG7e+xBVrywzM+ui+HhPQX5I/HX99NN+v6H33+j21QYm1hZuu0HXSluFSqK2PSak2bCm8d+qoLWwIQ6ptCxsRO4IIbOzevRsTx36A914fj+NPPB7PPP0M2rVqX7+b2QSs3LUCX6ydgUq7wn0mDbmyxVwBvCPVNuuHKdQ2PvWCK15ZtsVCeptzuW/E41yNHy1YjIHLsaXFnQVPOOO6rmgBvqxjAgKcAULIp061YQzuvJ0BWaFMZIWy92txcmlVKXZV7EREvjN0rhdwRdpG+6GrkBo3uwscuO001/VOjcXNc1wpd2K5tpuqt11RaZjv31R+N91wE0aPHl2ve8I5x6JFi9CtWzcdVl5ejrvuuguTJ0/G+vXrEYlEnGeIc/Tp0wevvPIKunat2wJN+/PzcaiR7LtSxhjat2+vn4X9gXA4jI4dO6Jfv34YNGgQrr76amzdurXO6Z1//vn4+OOPU1hCgmgYRo8ejd///vd1ktpzzvH444/jrrvuaoCSEQRBEAcys2fPxp133onvv/8+8TvFGIRCIXz88cfo379/iktH7K+UlJTg17/+NRYuXFin8xljuOOOO/DMM8+kuGTEwcTEiRNxySWXJIx3zTXX4I033miEEjU++/btw+WXX16rOevQoUMxcuTIBiwVQRAEQRAEQRAEQRAEQRAEcahDYm2CIAiCIAiCIAii3pBYmyAIgiAIgiCI/ZHaSrt++OEHnHzSyaioqKhXvsXnjEZO5wtlIaJKFbCfhAAzivqKt+Nj11Ri09TfoWzd9LjxstqegaJ+/0Q4r4MMiSUODcYUr8iAWpc1OStUsGCtsmQJ1r13DuyafYFnZRWfhrbnvQGenh8n6Wi5thNsx44r4+xePAZbZv4pTrkZmh17M1r2uU+XOUYhAo4FCbW9sjj3OIu+Dl85otOvvSRWJeMKbF3RmGPJAsp+mY4NnwyJOnXeou9xtCHTcc7wisec9HDAyLVPO+00zJkzp87nHyzwUCZa9L4XzY69GYyHjSPxnsmgY8x93lEXWXDQcV8c4QrsY8mCO7cJYfKD7eKUvXHo3LkzVq1a5Qm7/PLLMW7cuITn7o9i7a279qHnsHcAFoIjtVZiNynNBgdjjlTbDTPF2o5MG0yJtTkYLDjWMCXW5npfKRkBbrQKsr0ypJHSNobgNjDWdqJj5hGGla8fjZp92+Len4Iev0PR6f8wyqdobLG2CkpUV5xtv1jbFZfaOL1bNv59Z6cYZSNiUWPX4M0f/43KSAU4t7QA2xEdOvJDiyvJtivMdgXbjvwwzMOwYMGynHDnuHOOTlfuM+bIu7UIVYm14ZOmwiteBWKItfW2IetTASTWJg4Q3nrrLQwfPrxeIj2TjIwM3H777Xj00UcRCoVSkmZT0RRybQERe9YdQ66txdoBcymvbjtarg0Atm27sl+Zni2FvjZsJ30IfPvVd7ikv1fCkc04JrcugjDyc+J7e121JIXTc6owU0qMgHNc0k/ogaJXHgGMZ8pcUkQJrL3trpLaOiEembbalgJqv1Cb6XPdBRc8izEoYS6U3NqVbkMwvUADQ3yptqGEdfYC+g3btrFy9wrsqy6X+bvSbotxpwzcuAZDMqzE2Z4+j8trUn0dYsu1nS/DFRfHk9fWSq5tnBdr3zhQL1yhdewy+OuiylL4AoPSChLdm68tnPm+Uf8YPHJtYdQ9QEnu4Qq1dR039u2II8CXom0bSq5tw7ZrnG07goiSbQtnu0VmS3TK74SQZy67f7Kvphyz1s/EypLlbr3Q0nf1nDKAMznWY15ZvHzuLVlnLWa59UKNK1UcFoLFjXDuSradOmOMKwUDtzg4nPMZN8X6kO+RLDCuRpROw+xcApfbTDd2wjkBIR5GblouQvzA6DdtYaOkYgdKq/bq9ja4HTbbY4BzNbb2Cra9Y25XnO0umhA7jtu2ImH75JdrM8ZQUVGBFs1aRL1XqC2FhYXYsGEDAGD48OEYNWoUqqur455z3HHHYdKkSWjbtm2t8iKx9v5DVVUVsrOz6yTobWzS0tLQpUsXnHnmmRgyZAh69+4NAKipqcGRRx4Z9V6utpxxxhmYOXNmKopKEA1CTU0NLrvsMnz44Yd1Or9Fixb4/PPP0aNHjxSXjCAIgjhQsW0bo0aNwqOPPqrnAnUlMzMTX331FY499tgUlY44kBgxYgTuv//+Oi/C07FjR8yePbvWc0vi0KBv376YNWtWwnjLli3DEUcc0Qglalz27NmDiy66qFbz1X79+mHq1KlIS0trwJIRBEEQBEEQBEEQBEEQBEEQhzoPvXw+DozfGCUIgiAIgiAIgiAIgiAIgiAIgiCIJKmLrOuYY47BgoULcPttt2PatGne6FKukTBdANu+ehA5HfsDPN1fqoDtQLVQDBpWpm3CQ+loO2AMytZ+ik2f3gy7uiwwXvmGWVj7bj+0OPmvaNbjBuO+mtcVW0ziyJEMGaKSPNeK+Hm45Ym+/+nNj0anq7/FmrF9EakoiTqrfOOXWDfxIhx2wViEstvESFpb2IyknevyPC+uAQoAsGfJW9gyc3jsEvM0tDnnFWR3ONsoc/B1BIYJ/3bAE6TLnKxoOEhH53+GzTS84lgmjH0hAM4dAbk0ZDHGkHVYX1iZLRHZt91TgjFvvYO/P/qwvA1KoyTM1LU8zknO/Q7MT11EvSk8sjH/fiI86daCE088Ed9//32tzzt4YMgoOgE5Hc5F/lFXx65ftSGJ9jmJRJJKXysMWXS+R7X1t/2Nz9KlSwPlPRdffHETlCY1tCrIRLOcNOwsrYZgSublyPAcWaGjxGNQ9V2qKIUAmJJpetsps767zYKpnmQIbBX87Yl6FnQbHdQmJNNXBWNHqhLGsdKb1T5hWaSo/ioVxFmwwduTMYAJ3babfemXi/fix7Xl6NEhK7VlO8hZvP0nVET2aREhY0qzJ2Hu08hMSbwW9xkyUmYo+9R3BDchJhP394OmXM+VAPrPD5B91r2aEMR+w9ixY/HHP/4RmzdvTkl66enpGDZsGJ544okDXqitSNjvBE09PAkg7pDNaYP8Ql8GU67tScLovvW8QcVXZWUAhBS5yr5LAHp+I/fAGXcE2kKAMw4bNphxPVwANrjTSsp8Vy2PHrO1C1lSFevkKCAgWLQo2wJzRNoAGARsAJZsr1VcU6Rty3gAwA9rg9bP/A087IxdzSZa9wswxaruntP8c337mBZgu5LeIKG2I8aW8mm578h6nfT0UgusYaXaEADnHB3zO+HnHUth2xF5lw1hLwS4zSAYd8aVtiPXtoW6NkfGzAHYsMEFd74BxsAFh80ALmyAcUCOV21hm72us6YIl6WTE9mo+al+RSK/5aD5rUHS81vfnLi2xDrHc+8D6mJA5ubJ6iENrIsw5NqqDWGMQbDoPNyxuroDQq7BxIzc5T0XQn/rTNZ1xhiYMJbYkXVbcA5mO+VgtlObt5dvw459O9A+rwPa5LQJvt9NjC1s/Lh9Eb7f/B0qayqluFo9i65Qm8l6xlW9leJ4zl2JPDel2ow5MmzO9aIrjHFwbslxIJfSbSYXPHLqrlqUxRE5CzBLyrU503Ns1ZYIAXBwo77DO7BVdcNWDbnzPGSFs5Edzm7U+1xfOONomVmIrFAWtu3bjoiIgMnuwulv5DfG3bbCeZXq9CtOFXLbY1vWIR2PyfZAcAhAxnE+ASbjO/0XhKpbidsnXRajfcrIyMDof4/G4KsHOwtN1JFt27YhJycHVVWJ58SKhQsXol27dli6dCm6du1a57yJpiMtLQ3nnXceJk2a1NRFiSIjIwNdu3bFWWedheuvvz5QBmzbNk466aR6S7UBoLy8vN5pEERDMX/+fPzqV7/Cnj176pxGp06dMGzYMGRkZCAzMxOZmZnIysrSP9nZ2cjJyUFOTg6ys7ORm5uLvLw8/ZOfn4+CggKS8xEEsd+wevVqvPLKK5g3bx7y8/Nx1lln4YYbbmiwd3pVVVX44osvMG/ePKSlpaGoqAiXX375AdkulpSU4N5778Xbb7+NsrLg30upDc2bN8eiRYtIinwIc++99+KKK67AmWeeiV9++aXW569ZswZdu3bFjz/+iE6dOjVACYlUUFVVhcWLF2PHjh047rjj0LJlywbP07ZtfP311wnjFRYWHpRS7e3bt+O8886r1e86dejQAePGjTsg+yeCIAiCIAiCIAiCIAiCIAjiwOPg+IsLgiAIgiAIgiAIgiAIgiAIgiAIgkDdpNqKrl27YvLkyXjvvfcwddpUFBQUoLBlIQYMGID27dvjyCOPTChJq96zFjsXvYJmx9+uSuQvYYztIOoiuqzNOfGFP9kdzkaX3y3Bxik3oXTtlMA4ds0+bPvyPpSu+gBF/Z5BWsHh8JoR45vRtBBK+XAaVK4NeNViQCirNQ6/Zj7WjO2H6j1ros6q3LEYa98/D+0uHIe0ZnGELFoI6kpBtYhNKMGPc2j34jewZebdMZPKbn8WWp/1InhabkCZ/fdVhcm8hfeYFllpIZwrcfPLY/14xKfRFxyz/O5RfwrG98S4K1CVAiTBHNl2bpeLseuHVz3p/WfMf/Dg3x90hE5CQEghmhIDCQhXbGfc+0C5dpTHs3Hl2qNGjdrvpNo8lIlwXkeE8zognNsBQkSQVtAZsG3s2/IN9q6cWOs0czqeByurFUKZrRDKagVLfWYVIpTVBjxcV1lufQTAQQJ4tc8C4hkE1Zuo/kbg8NZN/ysYDz74YFRY+/btMXDgwMYvTArp3CYf3y3fCkiFoRBMCrSlgU+1wTpMKimFAJgbx5HmyX2tpmSmGUymEdTOQkvFnNB4dT9e3+TvJ2P0kRCAXR0nDweenp8wTt1JYDBNJo4+HCueGc60EPS5D7bgldvpD9aTJWJHMH/Ld1DSPb9i1BSbqmeXS6Gnigcjnt5j5tDMlZ4CMITbSmzqO+5DhevDst4xpvKKPnF/FFQShJ/x48fjD3/4AzZu3JiS9NLS0nDzzTfjySefPChlA0ktXBWvGw2aEnkOB8u1nVOEbiHrItfWYlIpu2bOih/yWqT4GXCky0quDeZYlBnAmHAkzEJAMIHVK1ZHlb8l5zIN6CsRYI5cG+4czxbwCLiZgBZwq/PUpbkjIwakp6P4uYeQ1qwg5s1lzKtIVtfGmN7ScbRMWy/q4CyqxJgh1Ia7rwS9rvRaSrWZ2UcxaCV3klJtUwiursH87pke5znHwzyMTgWHY1nJUjDbGR9ycEdSy6RoW0rSwQDYTHV5jpwbgC1LHxE2LM7l1NYOlGurb4Uz/U04wZYqpSuv9T6zsv8UqZVr6+e6PviGdvHGyOrWK8mvm4S8ZjdCYN0OahI81yBl2GDCeDXjJMaYWyOYbHeUat99PjggIuBgsBkDExyM2WCC67qrnwdhQzCuv5uIiGDlruVYv3cdOuR1QlF2UXL3r4EREFhesgzfb/4Ge6r3Os+tZ2EVeOsnMwX4zj3hRp1V9db8dCTcUqhtSLk5LC3V5tySx1Q+Tj0WqvYLOO2HpyzyXQtcCbSeLQhlYFdTN3Oez5Cfno8068DtO7PC2WhrpWNz2SZHhG6MkxkA2/a2qU6Po75VW4a4bay6R869FODMabmElNXbss9g8pm2hR1Xrq1wZNpqJ1quPfCKgeh1Yi889LeHMGbMmDrfj9pItU2OOuoodOnSBcOHD8dNN90E7kx8iAOEZ555Zr8Qa2dlZeGoo47CueeeixtuuAGdO3dOeM55552H+fPnpyT/7t27pyQdgojH2rVr8a9//QvTp0/HihUrsGPHDkQiEQDu3Khjx444+uijceSRR+Kkk07C5s2bcdddd9Vr8QQA+O6771JxCQCgxzKMMXDOYVkWOOcIhUL6JxwOIxwOIy0tDenp6frHFHubgm9T7J2Tk4Pc3Fwt91bb+fn5yMnJoX6GIA5xKioqcO6552LmzJme8HHjxmH48OEYNWoUioqKMHLkSKxduxa7d+/GCSecgDfeeAMZGRm1zu/111/HE088gaVLl0a1xUOGDME555yDZ555Zr8Wui5evBjvvPMOpk+fjiVLlmDnzp0pS7tjx4744YcfkJOTk7I0iQOTzp07Y82aNbjtttswatSoWi8yXF5ejt69e2P9+vV1qqtEwzFhwgQ8/PDDWLRokR67AkBxcTF+85vf4Omnn/Z8ZxUVFZg8eTJ+/vlnbNiwAb169cLFF1+MgoKg9+PxGTduXFLvKg7kBc9jUVpaiv79+2PBggVJn5OdnY2JEyeisLCwAUtGEARBEARBEARBEARBEARBEC7swVHn6X8V6nhkCxS3z2vK8hAEQRAEQRAEQRAHGKe2ewDZ4dZNXQyCIAiCIAiCIIh6SbWdBOIdEnjt1ddw0003JSwHD+eg4399g1Bmy+QST7YQKU0n3s2IPla2fiY2Tb0RdtWe2GdZ6WjR+x40P26oI4+KSit2nloIpaUsdTE8JXOOX5aqsLH2/QtQseXbwLOs9AK0HfA2MlufnCBteGW7UvQkANjV5dg+9wHsWvxmjOIzFJ8/Btnt+nnKFZiHJ1yJY5lP9CsggsoUcA+U/irmNcU87ie2ENN1cqrvWhuwPDKsym2LsO79i6LS+WTaJ+jbr69X8mY8J6YG1DykxF1KpBZLgu2Xf9VW5JmMXLumpgYZGRmeP/CrL5Zl4ZNPPsFf/vIXzJs3L2mhRe7hF6HZ8bcjLa8DrMyWSPT9Vmybj5J5z2DvqkmI1b5ktj4Jbc97S6ZXX2K1YTGkvIZULXZfEEusHXTcV4+NY0KY99iGMM554neFuPSUXDQFQgg8/vjjuPfee6OOTZo0CRdccEFS6WRkZKCystITNnLkSAwdOjQl5awrd7w4A+99uQoAB5gFBgsAA+MhuS3DmQWGkOyHQmDMkqJHC4DcZhyADGNMbkuTnxY2yk9P2yL7Np+QzrUsKpjv07+d6JjL8lfaQtjx/0C39ZnPI/+oq2KkFcNMaEStXZ0xNZ1mWHCdEbCdbeHGc4VstjRKqm11LKKF6OPu7YKeh2fHKB9hMn/LPHy14Uunn+QWLCjBoSMTcvYtcHWMWwhxCxYLwWJym6vtkD4W4hY4k/G4kiQ6PxaztHSRMyVVVGJV51MJFhnjXiGr2tLCVK9Y29VdxpakmmFBxs3a9OWckQSJqD0TJkzA7bffjvXr16ckvXA4jBtuuAHPPvvsQSnUDqKh5/CxwpneDkiPQY+pVRrREmLh9mhC7tnmeFHIUaKALZQIO6JCZJ8HfDH9Cwy86IqoMn7dpo1OP9aPOQq1ja7WjANA9sRCb7f8253IHXhh4L1xJcNw507Gggxa8GrM8tz5mSHPRrRQG1BiXae95brt51r4q4/pPsFNP55UO1F/4Zdqm8c2l27C+tL1Th7gzmJOUvbNuNQJS2Ewl/0gMwXCzIkDxmDJMnIpHQZzBOG695PnunfEycO9Jn2To+e3vq36zG89daMOr16i6pYnOe8c3SviNc+PUR7jkNASbOO9hu+1h4BRN+VYUh0Xcu4mAP0JWTcFbEdw79u3hQ1b2BCwEbFt2CICW9iICGfbCbNhI4KIHYENGxFbbosIIrCRYWXgsNx2aJNTDItZtbizqaGiqgIr9izHj9sWYa98h+fcOrce6yeQ+Z5Nsw5zruudJUXNzthPSbUtY0zo7lv606kzzhjSqVcW57BggXE5RmWWjOe0Axa3zBrjGU86ZXdkzo5om8lXY47MmVsWCtILmuSeNwQCAlvLt2JP5W7P2Nr/vak2Rx7RY2pzMQPdBkO16e4YPTo9xGhz4WmfzE91yP/+DcZ23759MefLOQ15y2KSmZmJN998E5dddlnMOLVZMI9oHI4++mgsXbq0UfPMyclBjx49cN555+H6669Hu3btanX+Nddcg7feeislZeGcY8eOHXUSvRFEPJRI+5NPPsGSJUtQXl7e1EU6aDDF3krubVmWR+6dlpaGcDiM9PR0pKWlISMjQ8u9leA7KytLi739cm8l9c7Ly0N+fj7y8/ORl5eHUKjpF/skiEOZuo4ls7Ky8Nprr2HQoEFJxd+wYQP69euHlStXJlWmkSNH4uabb65T2VJJaWkp3nvvPUyaNAnfffcdNmzYgOrqxAvK1oUTTzwRc+fOpXaRiOLrr7/G+eefXyeJe8+ePTFv3rwGKBVRW6qqqnDhhRdi2rRpceN16dIFy5cvBwCMGTMG1113XWC7k5GRgeLiYhxzzDH41a9+hUsvvRQdOnSIm3afPn3w1VdfJSzrunXraj2n3J+xbRtXXHEF3nvvvaTPUVLts846qwFLRhAEQRAEQRAEQRAEQRAEQRAuD718PuhfCgmCIAiCIAiCIAiCIAiCIAiCIIgDnsYQcg25bgief+F5LFq4KG5SdnUp1o0/C4dfsxCufDKmuitxAaLkxsnItYPiJXMTgs/LPqwvuly3GBs/HYbSVR8Enx2pxPavHsKuRSPR+uxRyCo+DdHXHlwGIYSUdsloShRdK2KnHyyINsM4Olz2CTZOvQF7V06MOjtSuQu/fHAZivu/gpxOQXJa0yQlTU/6mWSo2PwtNs+4FVW71wSWjoez0GHg5wjlHuZLz/w+zE8jXMh46lNqobRoWPjPdeJFf9tBAlXzfvolqv7j3tSi1a7M/U6FKgEAZpqzgPSWPZBW0AVVu1Z4zh/z1hj07ddXS7iYus9SAKTqqRL7CCkZc8R5TD9j+lmLKp+Iko3VRsip2qBYf0A9ZswYDB48OHFbVUseffRR9O/fH/3798fGjRtx3HHHYfv27THj5x89GK1Oeww8nFWrfDIKe6L43NdRtWs5SuY/hz3Lx0NEKgHGkVV8GgpPeRAZrXrW93LqRkruaXJp+MVtfoqbN82vYKxatQp//vOfA/+Y8dFHH01aqh0L27axY8cO7Ny5E2VlZRBCIBwOIy8vD0VFRY0i/2zbMkdWbFcnCViOmFnKsVV7J5gSZgqY8kx/OycgwATTTShzLZIw+5SoLX87omWb8dqMeH1UnLNETcI4oZTI7JOldgMqv1DRTUPeD8+iEN6+RQjg0bEbMe7eI+pX5EOAipoKzNv8LcClCBGAtOOpDf3DACkzVLI9X29uyPeiJNhRKalHn0X1fwyqTvmPmQI+Y2wQGKMWMP8uyfGIhuOjjz7CsGHDsG7dupSkFw6HMWTIEDz//PPIyMhISZoHCmp8HpNE3Wec6XFwH+QNjzpdDwXkvEHGZdxfTj3rgGAAswHoa3EaVi4l15w5MzRHaSogBAeYQETYWPGzd86jsCFgLlWlRj7eMss5nVDdqVMWj1RbCWgFgw0g5+zT0WzQJU7JffMXNW3UCxSpfkSovkHlbvYdpojXkLIyj07a6HNcYbZH8Mo5PP1NI0m1AaBNTjF2Ve7C3srdzv2zBZi8qcwGBFffGQDhPA9ccIALcHDne2EAFxw2bHDGIQQQgQ0uGCJKrs24M24Fd8eNTDjfomAQcl7M5BxXfz/mKJTpLc/8NqiOJD2/rdsQNSkM/XxAVu6ep66yqIjGdZrjRiMf/T6JydcLwljnRap+jeecyXqqXqE4+xwCNjhjTu2TpzA5l+AyH0foLMAEB2MCTACc2RDM+V6F7YzLlpX8jBU7l6EwqwjFOcVoltE8Fbc0JrZt44svvsCbb76JcePG4ar7BuGkAb3lqFCAc7NGqpsraxP3ipXV86oWS3Ek2tyVyfuk2twj1faHWbr+q3CnbsuFWeCMS51pNjfeBZplMt5f6ddczjOhxrwhK4yCjIKDavzHwFCUVYQQC2HHvm16Dmq0oDIe4HRE3Hg+GZjg4ExACHm/mYANLtsY2V6pnkZXKxuMcafPEU57Ftg+wegfA9oZXSeN6d3MmTPx61//GjO/mNnwN8/Hvn37cPnll2Po0KF46aWXGj1/om488sgj+O1vf9ugeeTn5+OYY47BRRddhOuuuw6tWrWqc1p33313yqTaANC/f3+SahMpobS0FI8//jiJtBsBvWhLkgufphq9sIaUeweJvcPhMNLS0pCWlob09HTPT2Zmpv6JJfZWUm/1o8Teh9qmFPLmAAAgAElEQVR7DIIwSVaKHUR5eTmuvPJKvPbaa5gyZUrcuIsWLcIpp5yCffv2JZW2EAJDhw7F7t278ec//7nOZYyHbdtYtmwZ5s+fj23btqFZs2YoLi7G9u3b8e233+Lzzz/HsmXLsHfv3gbJ34RzjmHDhuH5559v8LyIA5OTTz4ZW7duxcCBAzFhwoRanTt//nxcf/31eO211xqodEQyVFVV4Ygjjkjq32RWrFiBJ554Art27cKIESNixquoqMCqVauwatUqTJw4EXfeeSdCoRBatWql52M9e/ZEaWkpysrKUFZWlpRUu3Xr1geVVBsA/v73v9dKql1QUICPP/4Yffr0acBSEQRBEARBEARBEARBEARBEEQ07MFR5+lfiex4ZAsUt89ryvIQBEEQBEEQBEEQBxintnsA2eHWTV0MgiAIgiAIgiAOYeKKuJJxqsT1eHkPzpg+A2effXZS5Wrd72nkHX11gkySDffbjlIr53Xxq8X8N5Bh36avsXHyEEQqd8VNKafjALTscz/S8g8PSCv4i9HiRS1fqYsUx39OvHsVfWzrnL9h58IXYyTNUXTG4yjo/rv46StRU6QC2795FCULR8UsBw9no8PAGT6ptv97ENH7IjosWqhtlk949mKLtM3wIPFWgCA1Smbp/l9/6u/WCGeeGDq8ZMFI7PjmCU9oTm4OVv+yGllZrhCaSbGaK9c2dWzebKVOS8t9Ygmw/SKm2oqZgtL9/vvvcdJJJ6VcqnDUUUdhyZIlWLlyJV599VW88MILcf9Aubj/q8jtcmlK8hZ2NWrKNsPKaAYezklJmr4ckgwzgtUjFtgnBD3vat//3PvjufVNqLooAKU3dGLaAASmPNQOh7duOMn0ggULIIRAVVUVtm3bhsWLF+PTTz/FZ599FvV8WZaFJ598En/84x9rlUdGRgYqKyuTjs8YQ4cOHdCrVy9ccMEFuOKKK5CdnV2rPJNh9NQf8dfRcx0pITjALDBYjoCNWWDMkuEhML0fcuMx7uyDA1xp3OQnU9tK8quEhzIvuBo6edEyRIrIlBzR3+7F3Tb3Y7czy0a1QqI+v8NlU5FRdEKMtOLUm7h1xjw3mXpjbAt49oUwn03b6I2kJlT1Z0IuDCHDBGwANv55Y3tcckrDyggPdD5fNx2Lt/8IzrkUFXJwxmAxp45w7oRZlgULHBYPgTMLFuMI8RA4LFjcQoiHEOIhWMzSnxYPweJOXIuHnLQ5hwXLkfUoeSIYmMxHS1aZ1C8yt69W9UbJGtV4QMWXIZL4slQdFjBkqW3/zRlPHIk45Jk8eTJuueUWrFmzJiXphUIhXHPNNXjhhRc8Y9xDkcZYKCtWuH/mBThyZTBoabHn05+GkBJfaeJVYzIh+zdbLnwkhNtHyhAs/nEJ+p7UN6psLzZvjt7paVE9rfljm8eEvzcWnuM2AN6sAO0nvQHeLFjS6J8FqU/PuiOettpto1U779e9mkJtp62Xwm3G9Xmm6lcLuZWgGw0r1VbbVZFKLNgyH4IJ2T85fZfatrgjB+bgTl8nZcG6/2PmcaZltUyOLxkYLCkP54wBwisz1tcoy+w4bKPvM9xg96L092O8S4lxvUH7CkecmxyBwnoR3UfHis90uFummPVUqJGj0Pt+v7YWeLtOZti2e54Q7jzOloug2XKMasPdd47b+kcIGxFhw4YN27ZhIwLblmEigoiIwBY2Iraz72xHYMPWx2xhw7YjCPEwCrMK0TKrEC0yWyLdSk/qXsdj06ZN+PzzzzF16lR8/PHH2Lp1q+f4gOvPx2V3XOLWXX23mQ4DU/XQGJ8pIaN8fjlzx3euMJuBw5JjTCbHlnIMyi2EVDzuFW+rcaSKZ8n8uKo1nLv1R7cHRtkZHNGzbEs5Y0gLZSA/Pb/e93N/ZlfFTmwu3STH0640k6k2Beo7Y3AE26rl8ErT3X0l2wbUvNYUmTPEa4PhaZ/MT3XI//4NxvbChQsxZMgQ/PjDj41x66J49tlncfvtt0eFx3pHSDQtzZo1w65d8f/9obbpHX/88bjkkktw7bXXpkxc/eSTT+Luu+9OSVqA8zyuXr0aHTp0SFmaxKGHbdv4/e9/j9dffx01NYkX7SOIVKCk3uonSOyt5N5K6J2WloaMjIwosXezZs1w0UUX4ZRTTpELMRHE/sfjjz+Oe+65JyVpvfnmmxg8eHDgsWnTpmHAgAF1bs8HDBiADz/8sE51qaqqCnPnzsWsWbOwcOFCLF++HBs2bMDu3btRXV1dp/KkkoyMDAwaNAhPPfUUmjenf0MikmPixIm46qqrkhbVK1588UUMGzasgUpFJOL444/HwoULm7oYSXHrrbfihRdeaOpipIz333+/VgtfFRUVYerUqTj22GMbsFQEQRAEQRAEQRAEQRAEQRAEEc1DL59PYm2CIAiCIAiCIAiifpBYmyAIgiAIgiCIpqIh5VvO4egIAgK/vfS3mDhxYoLEARbKQPvLpiG9eddaZO6XKdeDuMLxugpD1Hk2Nk+/E3uWjUO8cjIeRkGP69G813BY6fnwfikxxMYplWsncw+j4+xc9DK2fvnXmOe36DUcLU+K8ceyQltjsGHyNShdPTlmzo5U+3OEctvGKW+QVNsf1y/8jZaherXa/udMuGUPMstFEUtKHbTD3O9QSMuVXwamZTzO/6tLN2LNmNOi0h/91mgMHHi5lgkBhmTJkKZFy8eci6qtXPvrr77GlVdeiQ0bNiAUCqFnz5648cYbce2116K8vBw///wzMjMz0a1bN88fJJvpbt++HR07dkRZWVlgXkGccsop6N69O5YuXYovv/zScyw9PR133HEHRowYgf/85z947rnn8M0338RNL5zXCYdd8B+kFRyRdBmanmTF2sx9blEXQXDQcV8c4WoJtbweQJAg+NunOqEg24qRR/1JVvbUp08fPP300zj55JNrnUdtxdp+mjVrhvvuuw933HEHwuFwndPx88Hclbjluc8AJcKWwmzAEQkzFgJgAbDAuAWGkBMPITAWkoJGJd9Wom0m03AEZEx+wvyEkj2qe6+k20a4se8Qq6/zf39B8U1sLBtVlPDeHH71PITz2sdIK45YW0ZPrVjbiGMK6Y1646ZoQwm1dRpKri0cqbaAjZZ5HNP+pzvyshqubh3IbC7bhPd/Hg/GlAzRFWtriSFjsFjIkdrIMItbsCDF2UqkzS2EWAgWDyHE5TFYsIzzOA/BkiJRzi0pFFXSRCkNhSPScftjKftjbr0xJYmA6s9dWarus1WA0W97hKkAibWJBmfatGkYOnQoVq1alZL0LMvCVVddhZEjRyInpyEWKDkwaUq5tkpe92zKVM0NsW8subbq74x5mJDhtl40Qgq4ISDAYMu+TwDod0o//LTop6iyzW3dGiHmCrRVukavCQCwDam28MUzt4seuw+5F5/ndsm+KbN3mMncQOGKUl25rdkOm8uPGNJWXzxXiu2qtE3Btk6nkaXaik1lm7B610owxmExKcuWfZ0l+zhmioGj+kJXrg0YgmItJ2aefpJxt3/0XKuAt48MnN8635tas6ou/aK5H6t+xCIwvgyK1Z/665obFqNiG4d03VPvO3Rd9KbtleULfdysb0LYuq46tdPW4m1VX23bhi2kFF9ISbbtjEtNebbeFjYisBGJRBz5thRqa7m2rUTctpR528gIZSIvLQ+5abnIDucgI5SJjFA6wjwNFregZOM1dg2qIlWoiOzDwm8WYua0Wfjpp58wf/58rF+/PmG7WXx4MR4e/wAsK+TKtHVdgytbBqCEzGAMln6OLc+4LlqQbY435fhSjTWZJUXzzgIuKh0nTW7I5pWgXgqdtSDaFT1DMI+wGQJgEEgPZSI/4+CWait2VezCxtINnnaSM2Z8h65w21GSS8G20f46i/AYbbS8z0qungq5tl/+b75/e2/8e7jt1ttQUlLi1KlE/X4D0LJlyygJvS4nsd/x6KOP4r777qvTuYwxtGjRAscffzwuvfRSDB48GHl5qf8bqTfffBNDhgxJ2fMcDofx7rvv4pJLLklJesShyZ49e9CrVy+sWLGiqYtCEPUmPT0dF110EZ566im0a9euqYtDEJoRI0bgL3/5S8rS69evHz7//POo8CuvvBJjx46td/qFhYWYPn06evTokVT8yZMnY/jw4Vi6dGnKF41OBUVFRbjrrrvwpz/9ieT7RJ0oLS3FOeecg7lz5yZ9Duccs2bNwqmnntqAJSOCGDhwIMaPH9/UxUiazZs3o6go8b/vHwgsWrQIp556atK/63TYYYfhs88+Q9euQb8jSRAEQRAEQRAEQRAEQRAEQRANC4m1CYIgCIIgCIIgiHpDYm2CIAiCIAiCIJqKeom3ainVZkbYypWr0L1bd1RXVycuJIAuN6wGD2clyDyR9NUf3YgX5dBMMg2/wNofHv9kAEDFlnnYMPkaRPaVxI1tpReg+Yl3o6D7dWA8BLfQMcTGKZFr1xbvjdi7+iNsnHI9ICKBsfOP+i8U9XsSjBviWKHNzihdMxkbPrkmZm7pzY9G24veg5VRELMMgVJtnY+z7xWWmmm4Urf0MNCxVQhtW4RQWGCheQ5HdgZH2HJubXWNwL5KG7vLbGzbE8HGHdVYvaUKe/cFXLvwfRcs6FtUhi/uLZKSm3EVxy+cdcU96z/8L+zb5P1jxnPPOxfjJ47TwiCP2IdJs1ZMuY9Ti5ORa1dUVOCqK6/Chx98GH39AYRCIfTq1QuPP/44+vbtq/OzbRuWVTsRLOcckYh7323bxlNPPYWPPvoIXbt2xfPPP4+0tDTcdtttePHFFxOml1V8OorP/TesjOa1KkfTk6RY2ycGrJtY219/jH3h7gutMXTDTbE2YzaWvNQZFm+49iqR7Omaa67Bbbfdht69e9dZDFVfsbaid+/eGD9+PNq3b584chJ8vnAd/uuxj8FgybaFgzEp0gaXfUvIDWcheVx+Mg6mxdrqXJmOknVruZgShzEdB1CPmWzXDEGwhpntmr+NQ5z94O8qUrETK/+d+A9Pj7hpHXhIjTN8aRnieW+4N3pw3QnqW9S2Rz8aHEcYiz4oESIM2bb+seUx2zgnAqGF2xFc2qc5nryhY0AZD20iIoL/LBmDPRW7pBSPazGexZ1n3hEburJDJTo0xdohboFruXYIIeaGW7CkVNTyiLkdoaKUJDIOJuWKSpSqpH7uvqte1bptpqSJzNNmRQlT9bmGKFVtAyTWJhqML774AjfeeGPKhGSWZWHgwIF4+eWXG0TsdzCwv8i1lchXtS8x5dqG2Fd4+jpneQghhBZvq5wcea9DREQw8v/ZO+8AKYr8b3+qenZ3NrIsSwYJCwYEBBSVYAAVE4oEAfmpKEYOw+GZMByK6b07UU9Pz+x5RuRUzAEVCUoSJEeRIJJhYXfZONP1/tFV3dUzPWFnZ1lcvg+OM1Ndqau7q6ob5qmnnsNf75kYVq8GnOOx3Fz0TEtzjZxW3tYXXZ4d+lLxBAD/id3Q8q3noraDtf8h4mntHouFhDszHV3UGy7UBpTkVc6kmHMvZ48H3P7kxFHfmRaTOWUmU6qt+HnXYpRWHQSXC7f4DGueaS1QYc0fGZgcCx2pti7XljpbuaCEYS18IeebahEMJQ5mTJOLw90GSpCr9iNUrg0mz7cYi064z2/3fld3rFREPIci3F+rNO5joOfFvOOFXn/q7ksI+9TU04Vfy/K6MZ0ryP4jpGQbAqaS3mvfTRG05Pgw7e9B04QJK9yWa5smgiIgRdpSoo2gfNck3GZQ5mNJt5W02ypbvsvyhew7TAhA9heqH/l/1/4dK+ativdQAQAysjNwyxPj0OnU4+Dc78grV8nerQvRPg+5LWtWc0rmWkhFzS+ZLdh2L95inftMirY5mGDghhRqMy7FZxw+dQ/GAAbDkfhrQmgIJXKGfB4lwACk+vzIdT1Pq//sK9tnybVlg9hHicvFplQotxT/tiybOcfVkpZze0EDJTGvqVzb3Sdb76tXrcGKFSsw5Z0pmD59OsrKyg5RS0Vn/S/rUVBQ4ApLtD8kap8VK1ZgzJgxWLhwYdR4jDE0adIEPXv2xLBhwzBixAj4/f5ardvnn3+Oiy66KGmyyebNm2P+/PkkjiVqxLJly9C3b18UFxfXdVUIIumcdtpp+PTTT+l5ClHnFBUVIS8vz/V3uclgy5YtSE9PR1lZGb755hvcdddd2L17d1LLSE9Px4033ojWrVsjKyvLfuXk5CArKwsffvghXnrpJc/FaA4HunTpgscffxwDBgyo66oQ9YTnnnsO48aNizt+eno6Nm7cWG+kyX8EJk6ciEmTJtV1NeImMzMTJSUldV2NpLBnzx707NkTmzZtiit+hw4d8M0336BNmza1WzGCIAiCIAiCIAiCIAiCIAiCiACJtQmCIAiCIAiCIIgaQ2JtgiAIgiAIgiDqgqjCrRrItqzNseSSDHffdTf+8Y9/xCjIIrvgEjQ/5/kYlYlHhh0qe60lXCKmeMQiAjtn3Y0Dq98CRHSRRGpuAfJ7PYisNmfDlpNGOGA1k2t7GBarldaifOcibPnoIohgpWfMzKPORotzXwX3pbuk2gCw47ubcGDtlLA0jBnIP/VeNOw6VgZAk62F1kM7PzRJmyPT9hYCt873oddx6ehekIaubdPQrlkKwly/cZxC2wsDWLG5HEs2lGHe2lKs2lIB03TLqlzNrB8r1/HT5LFMi+PKST8fGIrXTsXOmXe66mMYBtZtWocmTRrbsiVd7OPUKZLcR0mYIsi15SFse1RbbN26NXYDefDII49gwoQJKCkpqfYP/A3DQGVlpZRMRWbatGkYPHhwzPxyO1+LJn0eccvf/zAkU6wdrxxYhYXLga1PUk3okgMDSlnoMwRWP9fBc2+SRSxZdlpaGvr27Yvhw4dj5MiRCUkmkiXWBoBWrVph1qxZaNeuXY3zWrBmOy55cBp0sTaYYQnYYFiflWib+VzfLcm2EmtLybbKA4aUyxlwRHOyT7LF2o4wUn22PvIQwaG2TY/nIrTv8/psUVm4Fpum9I3ZNseM3RM1n8SvHT1iPNdWpDErupReCbWtd9O5roQp01qv5/7UHuf2aBihnkcmc7bOwrJdS6S80zqvuRSAMk2ozZUMm3H4uA+cWZJDQwq0DcbdQm3mFm4bzKeJtbnM23AEi5psUYn3mLw+lLTPU6zNlaxPk7DaexdBmhqHWDsRMR6JtQmdOXPm4JprrsG6deuSkh/nHEOGDMFLL72E3NwjSwKaCIeDXNvU44XIfe34IjzMDmfWHFKP5/yRsYUl8N2xYwe6dOjiKWX0MYbn8hqie2qae/TUpNqAW7BthoSZnKP1B/9B6rFHh9+/uRvBaQDocurQGZAz17EluPb8Scl6md7b27eBtpjVjsft+zdXCm1OZct1mZOyNqTaAHCgYj+W7lpiL0TBmCUVVmJsSzBsSYENaHJtNR4KtZgEdxaeYJqkmDsLYOj7zxgHE9o4ybU7WX3/Qm5dHO+5E0dAVGt8TGTMjFfOHi2dfhR1ubaKE5pPmFxbypU95dpqHsqc7UpWrQTbpmXWlgJ8U0qspcwamgBbOALsoCbMNk1TyrSDWlzrc9BLri3zCep5Qom8TXlNm7KOptZnQC42Y7WBGTRxx6C7sX3j9ihHyJsT+/fALZPHwZeaAvv6tWXMjhRf6bW5Ot/hzCvV+eyeXzoLrXA5X2Rg9jySgYEb6ppxFmPhYFizci12bN2GjIws9Ox9MtJSU+V9mrDmkELOEdW5L49nii8VDf0NEzp//+jsOrgT2w9ul1J/W5/tuh+w5+CMw4D1zqGONwe3j72awzvHP5Zcu7S0DI8+9Cg+//RzbNmyBYFAAKZpwufzoUFuA5x66qnY8MsGrF27FoFAoNbaITU1Fe3atcPatWurnfbaa6/Fiy+96Ao7Es+lPxqrVq3CmDFjMH/+fADW/Lp58+bo1asXhg8fjkGDBiE1NfWQ1Wf+/Pno06dP0oSanHNUVVXFfCZMENH47LPPMGjQoKSLXgnicMLv9+ONN97AsGHD6roqxBHMqFGj8M4779R1NY4YfD4fzjvvPDz99NNJ+btGgghl2rRpGDJkSOxn0pKWLVti06ZN8Pl8tVwz4qOPPsIll1xS19WoFieccAKWLFlS19WoMVVVVRgwYAC+//77uNNs3rw5aQuuEwRBEARBEARBEARBEARBEEQikFibIAiCIAiCIAiCqDEk1iYIgiAIgiAI4lBTI6k2kIBoS4R9KykpwYk9TsSGXzbEUSDQtN/TaHDM8BgVilK22udQB2zEdNUlSsN5SpnC4wdKd2H79BtQtn1+zNIyWp2Oxr0eRFqj46OWn5hc2y1BTwwnj6qizdg0tR/MyiLPmOnNT0Gr894ET8t1CUq3fHAuynf9HBa//eVL4cts4lmecJ0L3oJSpYtyy9UFjm6RggtPzsSA7hlo1zQJImW96WRRe4sD+HZpCT5fWIQFa0sR9PCou4+ZJph1OWZDhLOMh4WLyoP49Y2TwqTm/2/y/8OfbvqTFlsTbAO2AAjqPUy8BjvUS65dVFSEvNy8yO0SB2PHjsV///tfHDx4sFrpbr31Vjz11FNR4wQCAXTo0AGbN2+OGCezzQDk95wAf+MTqlX+4UVovxahn9MEgNUXA4eKtUOl2jLMFgHr152p5WhJg9PTGJY93T5CHZJDLLG2TsOGDTFp0iSMGzeuWumUWJsxhrZt26JDhw5o1aoVGjVqhIyMDABAWVkZduzYgZUrV2Lp0qVRhS2dOnXCTz/9hPT09Ljr4MXPv+zEhfd/AEgNG5iUacOwwlwibUuubX332fEsSZuMI0VxTn7qsxJDctmtKAG3Izu0vqgeSPZftqlS6/fs80tv/3g+W5Rtm4PfPo4h0WcMx9y4O2o+Ua8fbdyKHMkrjxjXj2vxh/Drx1usLaRM2wlzxNpB5GYa+HRiJzTPO3SyrMOZzUWb8Nkvn4BBgHEl0FOyPOely7WVHJvDgMENKdm2ZNsGM+x3R67tiLfd6d1lcEhZqC3ic8R8XC62wQTkNQhbwO3IVt3SVHuMdo3f7vFaF2yHzlmq0+cpSKxNAMC8efMwZswYrF69Oin5cc5x8cUX45VXXkFeXs3ml0cacYlMol3qMZJ73ffrYWHb5SJKdrjQBL8ecm1bDqzkuEKNekIT5ip5LnDd6OvwwXsfeNa1W2oKXm6UDwAIqrpowmBt+Qp7ZBVaeM7F56HJ45OcukZot1CpqK6iht0HawJr1WkjdPEEbc6k9etqDNCF0Vy/j7Pjhd7bOfmE39tpdVHfE5RqK1bsWYbC8kIpqbWEwQa35pqGlGqrsdYeF5kBJZ1VY6QtIlbjs5QJgykJri7X1jXksq2Yu60skbR7f+UmZ4e1qVmksTAZcu2YYm2v8TlCWm5fV8wzDhP2wa+eXBsIv1bseaYlqxbyOYvpuh6FHc80rfegLddW8mzhSLQ1YXbQDMJEEEIIl1w7KKwwE056JetWZQmYMlzWxa6jlc6qqfX/itIK3HT2rSguLI54HCLhz/Dj5n+MQ49+PTSZMmDLlIUmaIaSLsvzmjNtERd9rinl2baQnlnXhszD0OXz3MCa5atx59i78Mu6XxCocsTLjDE0adYEf5nwF1w+ZhQg1L2ZPAXkceTcQKP0Rkf03G1z0SYUlu1zHSem+hbOtT6G2aJzNU/ndr/kxFF9rTp+keTau3bsRJfjuqKstKzO9j0tLQ3jx4/Hw488DM45Vq1ahQHnDMC2bdvizuPCCy/EJ59+4gojsfYfhzVr1mDDhg04//zz60xCvX79enTp0iVpi9IpgsEgibWJhFm2bBl69OhBUm3iiOHCCy/EBx98gNTUVKxatQr//ve/sXz5cjRt2hTt2rXD0KFD0bNnz7quJlFPyc7ORklJSV1Xo96Tk5OD6667Dg8//DD8fn9dV4eo5zz99NO49dZb445/xhlnVEs4TFSf8vJyNGrUCKWlpXVdlWoxfvx4PPHEE3VdjRozbtw4PPfcc3HFzc7Oxrx589CpU6darhVBEARBEARBEARBEARBEARBRIfE2gRBEARBEARBEESNIbE2QRAEQRAEQRCHkhpJtROQa4UagfQ4ixYtQt/efVFVVRWjYIujhn4Nf+OuHnlHEMh6yrQj18edRYyddUmWpPQrrAE9GtQWVUVu7PKdP2P7t2NRVbQleh3A0OC4UWjU8x74Mhp7lwdNCBWXXNtrv2siR5Ha3MoibHy3DwIHt3vGSsvvjFYD34MvvbElPqo6iF9eaRcWr3Gvv6LhCX+SWbvF2M6nEDVaFKm2PwW46OQMjDg9B53bxCkajbc5PJpSl3Nt31eF92YX4t1ZhdhbFNSksiptuMzakbIJLZDDMSW5pbQ7vr0FJRs+c9WhW49umDV3ph0vsoDNKdjRlLnr4yXXfm/Kexh12ag4Gii5pKenY9++fTF/HPzwww/j/vvv99yW1W4g8rrdhPRmJ9dGFQ8x8Yi11bkkY1RbDOy1PVSiaNrbYomBM1IZlj5TEKGM5PD444/bnysrK7F7926sX78e8+bNw969ez3TDBs2DG+++SbS0tLiKuO1115D165d0alTp7hk2Pv378ebb76Jhx56CLt27fKMc8899+CRRx6Jq/xILP11F86/538A42AwYIuwpUybSZm2I9Y2wKRU29kupdpSzG0JHpUojMu8mcxb9leqj9J0hwAAu89xhI+hfZgzgOsdbzyfLUo2fIxt06+J2i6M+3D0DTui5hOPmB6IdA1VR6wdGi9+Mb2nXFuYcMTalliwe3s/ptzdCT7jyBafFVcWY8qad1AZKJeCQybl2hyGlOQZUuppiRANGEoAKt8NJc5WIm3uk9998HEDHFK0zZU41JBC7hChtiZWhBTy2aJGJQcFbHmqfSXFEKcCoeJQZ6wO3WZ/jCETjcaRLGckgIULF+Lqq6/GypUrk5If5xwXXnghXn31VQ1SsYMAACAASURBVOTn5yclzyOVmILtGjwDiCbX9rzPFs7AGSb41erpSHCFlMFKca99m2+JcnX57569e3HF8Csw78d5nnV9Kz8fx6Sk2LtkaqJufVdN7XMQAPP50Oar9+Fr3dK1l964G5PJYd7V72r3crpMW6W2Pykhq3afpvf96l6NudIypwzAJZbU7+qc+rnHg2RItQHgYOAgfto+3x5frfHPkQLrC1Yo4bCS1RrM0KTCUk4LDsNwZLVqcQl73NTmmOo+Vm2zj4P2IfTeFsw9oQsdL2F6tElIUyRVrK0vfBEajXmnZVDXi3PMXfHk/gjtGZlwLqiQ2acISevItZU424klpfdKpC1l27ZqWzjCa0eqrUm2IWCaQQSFCdMMwoSJoGnNX60w67NpmgjCSRtUwmw51zU1oTfC6mHVz9oVp977du7DbRfejrKD5VGOVGRO6NMFd/zrDvgz/M71J9S8Tp6r3DlnuRTNM2adpwakUF5bxEXJnW2ptnYtcHBww8Dzk1/Ak488GbNvb5TfCA889gCGjRwqD7mUy3OGRv58+Lgvof2uLwghsHbfGpRWHQwRZ6t21+flcqEbeZ8AeWz1BXFUHtHk2lWVARzf4Xjs3LmzTvY5JycHr7/+Os4//3ykpqaG9WPTp0/HmKvH4Pfff4+Z1/Dhw/HulHddYSTWJuJl586dKCgoqPZiivHQrVs3LFq0iOTaRLX5/fff0apVq7quRq2SkpIC05Tzq3gWYSIIAG3btsWkSZMwYsQIPP/883jrrbfAOUeLFi0wcOBAjB49mvpcIm4qKyvx0UcfwTAMDB06tK6rU2/x+XwoKCjAXXfdhauvvrquq0McYVx++eV466234o5fXwTKhyuDBg3Cxx9/XNfVqBYjRozAu+++GzviYc4LL7yAG2+8Ma64jDF89NFHuOiii2q5VgRBEARBEARBEARBEARBEAQRGxJrEwRBEARBEARBEDWGxNoEQRAEQRAEQRwqaiTVBqol1WKuMBYeRwqbnpj8BO684844CgdSG7THUUO+AE9Tfx8XRaituypdsixZsC7dVmkSxRZXC/d36GIRjwaOKtlmOLBmCnb/eB/MypKoxfOUTOT1uBUNu4wF83lLheOTa0drg5oIUqQMVFRi43v9UVm41jNWaoP2aDlwKlKyW6NozTvY8f2tYXHaDJ+JtLxjtHz1eoe/CyUZtb9bQqVMP8flZ2bhyrOz0SjbqMG+RSCkKaMJKisDAu/P2Y8Xv9yN3/dVaWl1+aw7zJZeC6lfY/p2lY6jdMsMbPvyurAy5y+Zj2OPPcaWsYVK28A07VqocC1EUKbk2uvWrsPs2bMx9oaxkdullmjbti1+/PFHNG/ePGq8xYsX48QTT/Tc1vHaLeApWbVRvToiDrF2XFJgPWI0abD6HCJh068/mNo162gXlcYwPRVY9kyHCHWoXYLBID7//HNMmDDBUwp6xRVX4PXXX09INhsvu3btwqBBgzBvXrgQMj09Hb/99hsaNWqUcP6Lf9mBgfe9DzADllibwZZog9tSbcYMgPmkRNsnpb5Sum1LuS25NpNybv2zLYiMKNeG/VnJtXWJpNOhhfd94Z/17+HH5sDK17BzdvQ5BjPScPT1ujws0jFO9jUUKtZWYVpcbYyzF41wXUOaaNuW2JtSqA0AQSlLDMIZA01c2rcR/nZ1+wh1rf8EzADeX/se9pbtsWV4utzakiEa4JzDgCVB5NwSfxrc54i1lVSbWeE+KdhW23zMZwu1VZgqw5AiRW7L9xxRKJOCetd3Tb5qj9tSXOOM3/rZ6yFP1SWhCJHf2fNhLX41IbH2kcmSJUtw1VVXYenSpUnJjzGG888/H6+99hqaNGmSlDyJupFrR13ASt4D23JtW9zrpFNSbV28bUt8oaS5ejkCFeUVeOXFV3HvnfeGFftIbi7OS0+3i1e7Ff4Sru9Zl1yIZv+Y5PSZLHJ7stBhnbnnKG7Rtt5vMxlVf3rAwuI58mjYiy6ELbbA3OOCq4zQcUErMVlSbZXvst1LsKd0jzN+MmcM5NywpMJcioXBpFhYi6O+a/Jabsu2mb2P1kjt7LO9GIWMI2S1OWPa8xdnNFXnj33svNoFiNo2oWHxiArVOR+pDV1yba/0Hs/fVHhEubaso5fUXvne9XRCzTsZNLm2CLn2LHm2lY8m15bfTXmtmiIovyvBtiPNdqTawpZrWyLuoCXZlvnY6eTLKisoBdtStm/3E6Z81+qnLeykFqwpPlCCOwdPwO5tuyM3dgxyG+ei55k90fu8XjjxtO5whNrOQi2AI2hWsmwmZdn2Qi7MAJPnO5dzQXsxFljXwgtPvoTJD02uVv26n9Qd73/2PtIz/BAQaOjPgz/Cc8MjjcpgJVbtWYGgMMEAu79yydFtKTrX5ugMjBnWHS5zjlcsufaF5wzED7N/qJN9bd++PdatWxcuvgzphwraF2Djxo0x83vmX89g3LhxIVnV3rMSov5QUlKCtm3bRlzYzouePXvi7LPPxmOPPRZX/P79++Pbb79NtIrEEUZJSQluuukmvP766zXOKysrC3l5eRgxYgTOPPNMpKenY+7cuVixYgU2bNiABQsWJKHGieHz+bBz507k5eW5wsvLy1FUVIQDBw6gqKjIfhUXF6OkpMR+HTx4EAcPHkRpaSnKy8tRVlaGsrIylJeXo6Kiwn5VVlaisrISVVVVCAQC9isYDNpSbyX2Jrl3/SAlJQX9+vXDq6++ipYtW8ZOQByRFBUVoVevXli9evVhee37fD4sWLAAY8aMwZIlS+q6OtUmNzcXxx57LPr164eRI0eia9eusRMRRC3SpUsXrFixIu74b7/9Ni677LJarNGRyZw5c3DaaafVdTXihjGGiRMnYuLEiXVdlRoza9YsnHXWWQgEAnHFf/TRRzFhwoRarhVBEARBEARBEARBEARBEARBxMeDL5wPNvHf5wn176cPJ7H2/r1lEAAaNkqv66p4Uri37LCsG7VbYlC7Jcbh3m4AtV2iULslBrVbYlC7JQa1W2JQuyUGtVviHCltR2JtgiAIgiAIgiBqm9oUaVmbw6U+8Ui1AUtmOuiiQfjyyy9jVMIiu8MQND/7X94VdAm13bIgZ3uIMSjCHsVHlIbTpVohcqawdFEF2wK7fnwIB1a8DGFG//FNSlZLNDrlfuR0HOJZt+hy7Xj2uSaSFEf4+dsnw1C6dbZnLF9mc7QaOBW75z6Ag1u+cW0z/HkouGqV/KYJSe3jGSIkBaRQVMlEBXwGw6gzMjH2ggZomGXUfLe8qIaUUhfPBIICb32/F898shMHSoLylNAks8xJpb/cQlp3HCEC2PTWaQiWuYUl4+8cj4kP/hWMO5JOALaozCVls3bGVV9drr148c/of0Z/lJaWxtzf2uCdd97BiBEjYsb78ssvMXz4cJSUhIvqm/R5BA273qiF1AchUG2LtWNJgeESa3tLgbU0IgiDA2ue7xhxjw4FZWVlGDp0KL744ouwbR988AEGDx5cq+Xv378fPXr08JRZ/fvf/8aNN97okSo+5q76HUMnfQhHim29K9E2A4cj1DbAuA+WWFt+18Xa4ADjru9WeibzVv2IEmorgRd36SEdsXZI/xUiokTodhcRxlYA+xY/iT0LHo3aLjwlEx2v3Rwlf0UkQSgSvIb0xBHGMQHXd2HLsz2uIZjymjPtsc/5rMTaQRkWxJ3DWuPGC45M4clnGz7BpgMbrTOTKVknlyJES6jHbTmeFIAyRwqqhNqcWe8+Kdv2Kam2DLNE2oYm4dZEobaEj8PgTIr6uCMMtWV+1vVgXSlSFsq060iTg8r/oBa8iCbWdgk7Q6aDiS4gQGLtI4sVK1Zg9OjRWLx4cVLyY4zhnHPOwX/+85+YC6UQiXHYyLUt465dplUvS/YrmCNY058pmHJMVDJcU747al9NzMYE8vzhC5FMbtgQ/dL8rhHXPao6u2iq7wxo8/lUpHYssOsLrfpe2F2o1p+axQdRtXQFAqvXIrB5C8ydu2GWllnjUFYmjCaNkdKxA/ynnIiUY4+R8yd9huOMBYB7MQXPxZHqWKoNAPsr9uOnHfMtIbC2qIQu12bCEgfr4QY3HLEtD1+Iwl6Mwh4Z1RgKuRCF2lcBJTb2uq/13E+mtZg2ToaOi845GuWZSwzCxNraOeXKI8q4HE2urfbY6xpMRK4t4N6urjldrq1LrdU1asorzRTCkmRLQbYQSp6tJNkmgi65tvUuIBCUUu6giisl2qb23clXCbSFLWw05ZUutD5DPUcSAEzTxANXTcKK+eGLK1WXVH8qBl11Ma7+y1UwOAeTomUODsYZDFvarMTZ8tyX91FKuG1LtTkHExwG55g5fRauH3lDQiK6jKwMvPPhWzjjtH5okNagxvtZn9hXvg+/FK63+xIl0baOmTxOzH3crPsFJhcGgKtfso+5jKvLtRtlNIJpmjHrlGwaNWqETZs3ITMj0zuC7DyWLVuGbid0i5kfYwwHig4gK8u9MB2JtYlYVFZWomPHjtiyZUvcaTp27Ig1a9Zg9+7daNYs/n9T9+KLL+K668IXmiQIhWmauP766/Gf//wHwWAwoTyysrLQuXNnXHjhhbjmmmti3sdu374dLVq0SKgsr7KHDBmCr776Cjt37owrzZlnnokZM2YkpfxkYZqmLfLW5d7FxcW23FtJvZXYW72U4FuXe+tib13uHQwGPeXeRPLgnGP8+PF4/PHH67oqxGFGaWkpCgoKsGPHjoTz6NmzJzZt2oQ9e/Yk/dpt3LgxVqxYgSZNmsA0TVx66aX44IMPklpGMklNTUXr1q1x8sknY/Dgwbjooovg99PCScThRWlpKVq1aoXCwsK44huGgSVLlqBz5861XLMjB9M00bRpU+zZs6fWykhLS8PLL7+M6dOnY/Hixdi8eTOKi4sTysswDLz11ltx/Xufw53NmzfjpJNOirvtR44cibfffrtWF3YnCIIgCIIgCIIgCIIgCIIgiOrw4Avng/31uXMF59bD68NJrL34x61gAujep1VdV8WTn3/YeljWjdotMajdEuNwbzeA2i5RqN0Sg9otMajdEoPaLTGo3RKD2i1xjpS2I7E2QRAEQRAEQRC1yeEq1RaaTGvv3r1o1jj++6JWF72HjJZ9ncq5xJOh9XIEy6E19/6cKNGkn4BtIXJJrFh4HM8DwmBWFmH7t+NwcPO3Mevrb9oDjXs/jPSmPT2qwdzJWagYNxbV/FGPSxjllLPt62tRvOEjzyRGWkMEK8J/bJeWdwzaDJ8J7/oKQBeOynNCiZ4gBE4+2o+JoxqioHmKVr3Ej31NfuAUTTiz/2AQ/3h/G6bO2QdThKbQhbNKWAv73XKB6WJLhj1zH8X+Fa+7ymjVuhWWrFkCn2HYeTNN4MaVDDeGXHvGdzMw8IKBCASiS99rixkzZuCMM86IGW/JkiXo3bs3ysvLw7b5slqi3ci54Cm6ZKg+/Hgtjj4uRKrqfT1EysdLCOwRR9i6Q3iLtZW60AQEsPzZDvCn1G37HzhwAMcddxy2b9/uCu/UqRNWrFhR6z9ufO+99zx/PDp06FD873//Szjf6Ys34sq/fyavdSnEZhy2NFvKttVnS7LtiLWt70qkbaVVeTlibfUZjlTbjgNnm/wMGc/VJ7rGwkhja3xy7d1zJ6Jw6XNR28XwN0TBVeu04iPJgZNxHXnNRRK9jqQk0KUDNe24EKaUIZqwlKQmgKBVPxEEYyb+NqY9hvVpGmF/6ycztnyDVXtWWWeflOcxKc/TPzPGLRE251KO7UixlWTbYAYMw4ABJdc2bOm2ISXbPikIVZJtbudraAI/bo+7XNVJ/WFKpm3rU+WY7VwntkSUuWYD4RJVTc7pvubkewSBaLyQWPvIYM2aNRg9ejQWLFiQlPwYY+jfvz9ef/11tGx5ZMr+DyWHUq7t6GtDngW4K+R6NmBq3/WuSRf8mpoOW5gApIzblGLuwn2FKGhREFa/Txo3QUufoYmB9fzdkm312d/nZLT674uRdzoKgS1bUPHFtyj7bhaqliwDgmbE2Y2aCTAAvrZtkDX6/5Bx2aXgqamOUNsWRsMZB4Q2Hsj7tvIvvsaBiQ9FeKrgMWPSC/esn/Mt547bkTliuOf+eo0d87bNRUllkWtBCSXR1qXC1rjos8ZLe4zk4Aa3w9QCFAazBMVMKMmtc+/KlcSWcQgI96JRVhOCgUEwZ9/CxNpCfQhpYyHC2snVPswdFuta05+HheUY2pYhWenbQ68vZy01j8qGVcKdh1uubaUPlWvrjSBgibGttJZCO5Jc25QLnQVtqXa4XNt6Be34phZXfwltuwkp2pb1MEVQyrSdst31M11tpu/7K4++hk/+82n0NouTzOxMXD/hWgwcNRC2ZFlJm8Hd35kBxmCFcwMQcEu1Gcebr7yFSXc+VKM6tWvXDqtXr0ZaWlpS9rE+8Uvheuwt3QPGnWNkz9HB7Hk755b4PPS+wZ6/2/J/bYEcMHDGULi3EB1aHfpFxHJzc7Fi5Qpb9hrxWSQDpk2bhiGDh8TM89RTT8WPc3/0yKI+PEcjagvTNNG1a1esXBn/IgbNmjXDxo0bbVnkMcccg3Xr1sVIZZGSkoJt27YhPz8/ofoS9ZtFixbhvPPOS1g02L9/f7z55psJLQhV02fKaWlpmDhxIiZMmGCHnXnmmZg5c2Zc6f/1r39h3LhxNapDfcI0TZSXl+PAgQP2K5rYW8m9y8rK7Jcu9lZy70hibyX3VgvA1Ee59yWXXIIPP/ywrqtBHAZs2LABFRUVuPjii7Fhw4Ya5VVRUYHU1FQAwIknnpi0Rf46dOiApUuXIiMjwxU+depUXHHFFaioqEhKOfHAOYdpmvD5fAgGrftazjny8vJw/PHH4+yzz8Zll12GgoLw510EcTiyfv16HH/88aiqqoorfnZ2NrZu3YqcnMPDyfBH56mnnsL48eNrtYwRI0bg3XffdYVVVlbim2++wRdffIEFCxZg69atCAQCSEtLQ1paGtLT0+1XZmYmMjMzkZ2djT/96U848cQTa7W+h4KDBw+id+/eWLZsWVzxe/TogdmzZ4eNQwRBEARBEARBEARBEARBEARRlzz4wvnw1XUlCIIgCIIgCIIgCIIgCIIgCIIgCMKLupNqRxb9hFqkhBDIy8vDD3N/wBmnnRGXoHff4meQ0bJPmFDbLkvJnO330J0J37Ga/IRZaYXCc9O0VUKrGxgEs6RELCyObCTXj+wFeGo2Wp7/BioL12P79OtRsW9NxPqU71yM3z68ANkdLkH+KfcjJfsoJychnB/wC1jCzWr9oD8OQZNTWEhUeTCEQItzXsbO9MbYv+LlsGReUm0AyGx9tt1+4e2thzM4sl6B9FTg7mF5GHF6VlietS3IDSsvjrbLzTTwyJWtcfEpDXH3fzbjtz1VcM5uBssExsAQ1CTa6izkgDA1qa1AVseLwsTaW3/bih/n/Ii+p/cFg7DiClNKyABTmFIzxuW5ysCkGF7I8/b7Gd/jgvMugGmaqAsuvvjiuKTahYWFGDZsmKdUm/vS0er8N0Ok2oQ38fSSMQeNKPGs67boYBD+3Lr9ZxgNGjTA+PHjceedd7rCV61ahXnz5qFXr161Wv7gwYORk5ODoqIiV/iSJUtqlO+BEikCCOvGVR8a6bP2XQBgTlj4iBB6bOXYxkL7aPmZMc9ckoVZsT9mHMbjlcuFjj3VQd/PaHl4jG/CYxuDHAtC2k6E5sG0uIAlMzcBxiGEwITXfoE/hWPgyY0T3K8/FrO3fo9Ve1bZYyTnXI50XPrclcyawWDMFlarUZfbAkQp+OSW5JMxbqVljtRTbrFSqvhMyTKdF3N9thCaABsIn6Yx5swTVX2h5SJUbvZlFiLV1hdZYSH56uWQHI8IYeTIkZgyZUpS8mKM4YwzzsB///tftG7dOil5ErFhLIbw16NvcGeAiMMYkxLeeMNlhQBh3VuYMG2pL7fr6RTIwGAyE0yo/BgYFxByPFRVXr1ydVgxGYyhpeGzpiP2rrrrxBF6VymQ938jXEuCqDaI1oYVs+ei+F8vomrREhUd7mWP3O96OAMQ3LQZBx58FKVvvIO8f/4DKV2Od/XHzujBlCna6uPlH1FeBnPHjrBCGCKXjZD8vT4DgCgt9dznSPfUrbNbY8We5WHhphCWIFuf45hBgMt7TmHKKYt1jE0AHAIMAiZMcNMAY5a8GVKi7ZxnDKYIgsu5jl0Ct1pAf14ltHMLUOOv88xEmNY9sf0MJaQBXedBolNEz3m5hv7sRsXQ94tp1xfTpurMnblqI1eZ2rkjIOz+wWoDdV3J9Ex+tgXbzJ4bmfI5grPQGbPmWVKDz4W1H0JYS+yYjKsZKbj8v2uXhXqWwyGY0+iMWUJ1IYLOd5NDMFOru/VunRUmuICUccurWp4v7mvYem51/b3X4oRTu+Lx255AeWn4s4PqcLD4IJ6855946r6nMea2q3HlTVdIkTyzJfPMljMrCbNc3IVbImYmOMpKSjHm0muxZGHN7gMZY3j++edJqh2Btg3aobB8HwJmwDpHmJAzautZmTABcOudMy4HDHmO28MUB5PLMqgz3IRzrv/668ZDuk/tC9rj3nvuxeirR7vCQ/s9bQMK93k/iw1l3rx5aJzfGPfccw/OOussdO3a1cqCifB8CULSr1+/akm1GzRogJUrV9pSbQB4//330bVr17hEtFVVVTjnnHPw888/J1Rfov7y8ssv44Ybbkjo7zM451i0aBG6deuWUNmJLEzKGENqairatGmDK664AnfffTd8Pvdz888//xx5eXlxCWBvuukmvPPOO5g6dWpCYvD6BuccGRkZyMjIqLP2KC8vR1FRkS31Vq+DBw/acm8l+C4tLbVf0cTeu3fvRnFxcZ3sz7Rp03DnnXfi73//e52UT9QtRUVFuOyyyzB9+vS4ZbrxoKTaADB//nwUFBRgy5YtCednGAauu+46PPvss+A8fKHISy+9FGeddRb69++PpUuXJlxOJDp16oQOHTqga9euOPXUU3HKKafQYiBEvaNjx46YOnUqBg8eHNf8vbi4GCeddBLWrFnjeV0S1WPbtm21mn9qaipefDF8McrU1FRccMEFuOCCC2q1/MMRIQSuuuqquKXaTZs2xbRp00iqTRAEQRAEQRAEQRAEQRAEQRyWkFibIAiCIAiCIAiCIAiCIAiCIAiC+OMRy3WRsFQ7QhxNGKR+QGX/kEoI9Dz5JEx8cCLuv/f+GBUDSn+fjbIdC5He9KSQCofIP2XeoTsTedcSsSGFisKY9n9dTqpbmJSclEkZVKgqS2jJ3ILt1IYd0Wb4DBzc/DV2fH8bgmV7I9as+JdpKNn4BRp2vRF53W8FT822crHFULIeyiAVN3FKUL2iKOknA5qe9hh8GfnYs+D/xVVqMFBmy9fcGerH3ZG9QpjodFQqnrwuH22a1OFf6yrPVTUl3qcck4XPHjgO9/53Mz5esE87szis847Z8ipbzMlMuQ22YNuffzxScgtQtX+DK/8pb7+Lvqf3cfKxZVhK2ClkHt5y7Xsn3FsnUm3OOR566CFMmDAhZlzTNDF69Gj8+uuvYdsMfx5anvcG0vK71kY1/zh4ieGSRZQ8w7bIuPuKg2hSx2JtwBK3h4q1AeC7776rdbF2SkoKTjrpJHz33Xeu8C1btrgXR6gme4tK4e4zAfc4JULC4I5n+e3Cgh0roh4hxORYR5iVsSUizFdDwVxNfNt24kiZKGGmI0Cz+vcIaewxUrMl2gdAad2cvIMmw59fWIuqoInBvZomuhN/CGb+NgMrdi+3WoZxS4Ct/jBIwSED59wlxLblh8waex3xoZRnM/myBdsqPoMu6nbptO15nwxn7nDHIemKpaWD+9BGmpbFOi9dlylJ8IjoXHrppfjf//5X43wYY+jbty9ef/11tGvXLgk1I6pLTLk2EP12L1G5dqQylRBXpuVauWoNCb3XFEyACSn4ZbDup8EscbIwsXLZirAiOqakwNBuI60Zi1WePqLqXnHeKA9Z5/QH5zys7moupoL1qVn5ex8gsGhJWPNFE2rr7aQI/LoJey69HHkvPgv/6X3USKAtjsDkf2rfYX8PJRlS7UhEm5c2y2qOVXtXIiic+YcQApxJEboJqAPOYMm1mQHrmJsMgpswpXeZwYDJBAxhPccQ8lkJEwKmAAxbwK3uh50jq6ZSQpbLQp6z6NJpoc9ttelU2LMtj7R6WMznaaFSbplFWHuGXjchom07n5DrhglnMTd5ljh11aeI1ZFrQ8g21+Xaelo517TnohycKbk2h8lMS0psSuEwC5drMwaYwsoGzIQwhZwnmTAFwJiQImMBIcXrAgxcWM8sTGFCMEucbQprXznjEDABYUndhRRpC+1Zobqkep/TG+8s7IHHbv47Fny3IPpBjANhCrzy+Kv47z/fQI/e3TH27rHodEInuRALdxZjUYu1cEu8XVFagT/93zjMnTW3xnUAgOHDh2PAgAFJyas+4uM+tGnQDuv3rXWNA+pM50wApgDn8rwxYfVD4DAAW67t6OTVvYWw5fKT7p+U9HqfcMIJ+PNtf0Z5eTl+Wf8LysrK0KNHD5wz4By0bNHS3S+E9FVefdf+/bEXpVLs3bsXf/nLXwAAOTk5uO766/DII48gLZXk7UQ4l156KWbNmhV3/PT0dCxfvhx5eXmu8M6dO+Pee+/Fww8/HFc+S5YswbfffouzzjqrWvUl6ifl5eU46qijsHv37oTSM8awadOmGi0KFa+c9cCBA0hNTXWJ5aORkZGBxx57DLfddltc8X/44QccddRRePPNNzFixIi40hC1h9/vh9/vR5MmTZKe9wsvvICxY8fWzt/7ROHxxx/H3XffHdaPE/Wbm266Cc8++2zS81WLuCh8Ph82btyISy65BJ988km18mKMoX///nj77bdjXnN5eXlYsmQJ3njjDdx5553YoRYwSwCfz4eBAwfi8MSDXQAAIABJREFUueeeo0UNiCOKQYMGVWv+vn79egwdOhQffvhhLdes/lOb/37HMAx89NFHyMnJqbUy/og8/PDDcf/9WUpKCt5//31acJYgCIIgCIIgCIIgCIIgCII4bKFlUAmCIAiCIAiCIAiCIAiCIAiCIIjDCiFE9B/LxrIk1UiqzcLjSK+OXS/mbFcyKyGAv9x+G847/7wYlbP4bdolUgIsIGBKoZYSK6uXCZcox7VrehxTi1vdl3e60BDP+NoxEkJoqRCyHzrW98w2A1AweiUanXwvmBFZXCKCFdj38z+x8Z1TcGD1fyHMgMxe/qDKljJW98fVXnXT8/LYpgRLtohMIK/HbWh6+j8Q+6QEECiDtD4htHX19rREViaG9cnGe3c1q1Opti3UTFCEm5HG8eR17fDgqNbwGeoaCsI6j4LyZVrXAExABOV1oa4N65rL7nhxWN4ff/AJSktLYZ+vwrTlUtb5KHMQpi0TE4Ddzps2b0ponwDrB2OJsnDhwrik2gDw2GOP4dNPP/Xc1mrg/5De/NSE60FEO6dFnH1KeM+880CgJpVKGh06dIDPF953rFmz5pCU37Jly7CwqqoqlJWVJZzn9sKDCBuvrIvao8fWxlN9eI84NqlkHn1zHNg1qLHb111esCq2WJv70mtaqKvo2P19PDupxxHOuBm2OVSHJmWJUFLn8PKs+jkC9KAAbn9pLV79+rc46vXHwxQmpm/6Cit3L7cE2FyKr7kUaTNLls2kGNtST3InHhzBtsE4OJMKSa7ic3us53Z+SsAtv8s21+MDsPKS8S00GTfUHELbGf3SYs4cwxZkQk25NUmqknPr73FcliTaJnRuu+22Gku1GWPo3bs31q9fj1mzZpFUu46J694kWl8RJbnTi4WHR8vP1v/a/RUHtAVFlATUFgPz0HstK4flHmLtY1J89m2k/nJqy1SW9tOMnIHnw/ClOH06nMUW1Mvg1ksPc2TDVn5cy9f7pdfAaV4OAOUV2H/DTQiuXa+1DXPJqO10zC3Q1r/XhVQbAAxmoGlGU5jCRNA0ETQDMIUpX0GYsMJNIYXIMCFM595WCNO+nxXCmpsKOy6gPU1CUAQBIWDKeJDPV0ztnhj2JvUh9LmVdQ9tT3nBYJpCZee0prDetaJUds5QLcf4uF4R89Tqpj+30eTQTt3d8YWcJ6i5vpWFkskL19zBOYWcuYKTFXOlh9o3O9yZ+6i0+kIg7lmOs+CImn9xOTey5kvqOjKs6wuGNR/jBjgzYHCfnI8Z1ovLl4ovw3zMZ71zn73dYD5wZsCnhfsMmSdX4QYMxpGeno5JL0/Eo/99BJnZmVHO8PipqqrC/JkLcNX5V2NA53Mx6+vZ9n5wWUchBKa9NQ2DTxuME9uclDSpdmZmJiZPnpyUvOozTTKaIDM1C6YIIiiCWn8VhGmaCAoTpmn1X0EZJoQVLoQJ0+ltZJ9lhQAmPvvkc8yZOafGdWSMIb9xPi6/4nIsWf4zFi5egFH/NwrXXHsNHvvbY/jn0//E6KtGW88S9Gs8AqFPAdq0aZNQvYqKijD58clo1bIVNm/enFAeRP3lpptuqtZ9REpKChYsWBBRMPbQQw/hgQceiDu/cePGxR2XqL9MmTIFubm5CUu1DcPA/Pnzayy+++mnn+IqKycnJ26ptmL8+PE46qij4o4fCARw2WWXJWXxLOLw5YYbbrCP9aFECIFGjRqhsrLykJZLHHpKSkpQUFAAxlitSLUzMjIwffr0sHDOOT7++GOsXLkS55xzDnJzcyM+n2CMITc3F2effTaWLVuGb775ploi+yuuuALbt2/Hp59+inPOOQdNmzZFgwYNkJmZifT0dKSmpsLn81mLJWl1MAwDzZo1w80334zi4mJ8+OGHJNUmjkgeeughnHvuuXHHnzZtGh599NFarNGRQTAYrJV88/PzMXfuXJx3Xnz/nu9I4cMPP8Rf//rXuOM///zz6NOnTy3WiCAIgiAIgiAIgiAIgiAIgiBqBom1CYIgCIIgCIIgCIIgCIIgCIIgiMOGqEJtIKlSbUenI7RvoXIi2FJtlcj+rOxDEsPw4aVXXopRQYcDa6c4Qm277m6Zpy62FlBi62pKtIVpS5bgyiNaXu5tbtWoHkeXlwopj9L3SZXvJSoVaNTjZhRcvRY5HYcBLPJfXQbLdmPnzL9gy//6oXTr9zLrEJFpteXaHgjhfY7ZUu3wohp0Go3m57wctf4AYFYdDM005N1qaYOZuGd4QzxyZR5SfLqqLPxPsqjt/C/v1wSvjz8auRkcUJIxeb44km1dsO0+P7M7XBiWZ3FxMb747EtLBGQrfxxxmaMp85Zr79m9p9r78eCkBxEIBlBWUYZ169eB8/j/ut3v92PPnj3o3r17XPGnT5/u/SM2ZuCoQZ/A3/iEuMuunyTj/KxOnxFDtCyF+b/vrapZlZKEYRho0KBBWHiiEpbqkpbmvWBCVVXi7fPbrgMAYF/DbiGfNg6pILWIgXoPHSNcEm0PObc91nvVxmtbpPMp8bFJhI0b4bCUjGrkGOm6iaeOkdKGWs884tnDNdMkiaF5hOoz4YgPbeGhvt1SfTIwmIJh0tsbMPHNtQiaSZgLHCaUB8rw0foP8UvhOil5lBJt+dmRODL5UuJUJkWPlqhDqbAZ45r0kWkvw8qPO+mZLb5Wsm4LWxgLLqXZUqvKmHZ0NGE24ITa8ljtGKtzQwk0vag/h5SoA8rLy/Gvf/2rRnmceuqpWLNmDX744QcUFBQkqWZETYlr8R/9FjQsgxj5e/VVHonUDMIWaAsAzBIAW4sBCNciA/q9li3b5kpOLLDCQ6zdwjBc/8jX83YVDELLO/fiC10iYEcmHP3lKdE2DPh7n4IGd45H/luvoOmsr9H8pzlo9sO3yH/rVWSPvQZGXkMoobaeVpSVo/C2u8BM9cwFdp3sYUQ4W5T/OVSmzTgHDEN7+ezPTAtnrjghL+1AxLtwVPOsFraINihMmAhaslp136nubZkUbkOJtrV7UUiZthB2OtjpnXvUsMXbtO/aSRjWOFa+pr1/QljnlmmaWno49WDC9SxFMGGHqZcjEI/jpf7Iz84JwFwz7dBncV6CbX2RPaEfJ9lm6hoMlWur/HVBtoOTyr3dS67tyO65uiYY1+ZhzCWmdxYzsaTWjFnzLs4tqbbBDBgyjmFLtX3wMe5Is7kBn5Fib9fl2z5muOKpl4/7YCgBN5Ofmc/Kh1vvJ5/eE+8v+R/6XXRm1HO8uuzftx+3XfUXdGvWHSc07YYB3Qbg+MZd0LXpCbjv1vuxdtU6+9xLBuPHj/dctIkIp31ugZRqK/F/EKZpibZtyba8boMwbbm2qUTaIgjTVNe/9SzXFMAH770fdx386Y5IlXOOpk2b4ulnn0ZZoAxlVWXYun0rXnntFRx3XCfr8av7UgXg8axX4r2clhM2ZMgQZGVlxV3XUPbs2YO2bdvi9ttvTzgPon7x0EMPVUuyyTnHN998g86dO0eNN3HiRJx00klx5bl27Vp89tlncdeBqH/87W9/w8iRI1FRUZFQ+tTUVEyfPh09e/ascV2WL18eM05GRnWeUbqpriRbCIERI0Zg5syZCZdJHP5wzvH222/jq6++QmZmchaNiZe0tDScfPLJmDx5clLnt8Thwauvvorc3Fz8+uuvtZI/5xw//PBDVAl2p06d8PXXX6OwsFDOzQXKyspQXFyMYDBo3ZubJgoLCzF9+vSYc4xoXHjhhfj666+xY8cO7N+/HyUlJSgtLUVFRQWqqqoQDAbtOgghEAgEsH37djz99NPVXiyBIOobn3/+Odq2bRt3/Pvuuw9ff/117VXoCCDmvxesJllZWfjzn/+MnTt3JmVeXJ+YP38+rrjiirjj33LLLRgzZkwt1oggCIIgCIIgCIIgCIIgCIIgag6JtQmCIAiCIAiCIAiCIAiCIAiCIIjDgkMt1Q4NC/su4C5Tl2qHpFQin/wm+Xjy6SdjVNRi76InIMyAJvcMFVmHh3vLsTV5tgiREutC7VDBtlCvUNF2pPLctXIayXSFOO2hhwsPAan14j4/mp31L7S/fBH8TaOLJSr2rcHWTy/F75+PQmXh+iTItfXjHUmqLQsIlbxoZBcMRKuLpoJxX8SSzECZlmFIufIcSPMJPHV9PkaflV293agByRRoR+OUY7Lx3oRj0SLPB4igfd7Zkm0p1waCtqBMxfFlNkN685PD8nzv7fcAW1xmnW8mBGDLwqLItatBXl4eCg8U4t777rX9W+0L2mPBwgXIzc2Nmb558+ZYuXIl8vLy4ipv69atGDVqlOe51qTXA0hv0buae1APSfKPKt0kcE3I6mzeWZncqtQAL+FDZeWhqV9ZWZlneHp6esJ5btqx3znuLlm206cKO8wJ1sdt5/8RiOiddo96hwqzqjRmHJ6SBKmILS1UXxMZF0LTaNZH5pQhVHnMicNC0+nCZjifHYmzVmdwS7zNGF7/5nf8398XYU/R4XMdJsqu0l2YuuZd7Di43ZY4Mu5Is22pttwGKcDm3IrHbLl2iExbCSFh2KJtJ64Sr8p0jmJSE0zCFm8rEaUF06ST1nfLeelIVF39tseFJODE13GdjypdiKSWICJx2223JbyoQ8+ePbFy5UrMnTsXRx99dJJrRiSLuMasaHLtKMk9+6QICZhWF0eubYUJXa5t33JKya98xsBlP1peXh6W9/Zg0NX9qRdH+D/+FRAwmuYj48Qe9uIIPPTFIrzg9OMMgNGiOXLvvxvNF85C/luvIXvsdUjr3QspR7WGkd8IvhbN4e9zKhrc9Rc0nfkVMgddEOZ9ZgACK1ej7MuvrDB9rFCLMjDVsu7lnfT3lhvWodXmX9Fq06/W++YNaLV5A1pvVt9/RevNG9EqyivrqtF2HeIlP70xOJgmkha2RDpoy7Kt75a42hFum6YlwhKmLq225udWfMBE0J6/qjtX0753dc9dhXymItQ9rZJeMSFvUZ1y1LMsp16mI6wWwvulXygxro2ICO/8IecYgjn1tI+xVrZzDTnicZdpHd5ybTsdosm1mSt9NLm2mtd4ybWtbZZC3nAtWMJhwJCibUe+zRmHj/nkd0Nuk4JtJc0Gt4TY3CffLYE25z74mBWuZNqWSNuSbqtttnSbKem29d2fkoaJz/4Vz7z/TzRomJPAAY3Njm07a5xHXl4e+pzexzP8jjvuqHH+Rwo5qTnI8+dZCwCYlkQ7YPddQXtROpdcW+vDTPlcTj3fDppWX7R29dq4yk9NTcWeA7vx247fsLdoL4rLi7Fx66+47vprAXiLsSG3APK+PbTfqebN9+VXXF69BB5MnjwZjDH06tULd9xxBzZu3FjjPIk/Hi+99JL3YocRYIxh6tSpOP300+OKv3DhQrRp0yauuAMHDsTvv/8ed12I+sOzzz6Lu+++O+H0+fn5WLFiBfr165eU+qxfvz5mnHj/7sOLnj174txzz61WGtM0MWTIEJIeHwEMGDAAu3btwplnnnlIy124cCFuv/12pKSkoF27dhgzZgw2bNhwSOtAJIepU6filltuwd///ndceeWVuOaaaxAMBmutvIcffhjdunWrdjq/34+srKxqLepMEETtwjnHokWL4l7gQQiBiy66CJs3b67lmtVf+vQJf0ZUXYYNG4YHHngAs2fPRnFxMZ588knqW0PYvn07hgwZgoMHYy/yDQBnnXUWJk+eXMu1IgiCIAiCIAiCIAiCIAiCIIiaQ38jQBAEQRAEQRAEQRAEQRAEQRAEQdQ5h1Kq7Q5zjEGRpNpK7hEq5wzNW72PvupKNG/ePEaFgUDJdpT+9p0rTyUBzvIDxx+VinO6ZeCy03Nw4/m5GD+oIe4YkofbB+fh5oENcdVZDTDolGycerQfLRv5wJkmwQ4VbCNEti1C5Nn2R122HUnsbdp76ynYtvMIjRUilA4J82U2x1GDP0XrQR/Dl9Uyatsd3PINNr13OnbNmYBA2V4rsCZy7ahSbbjPhQiRMlr0RevBX4IZaWExfJnN0Ljvg0Boe9iyLAF/isDz4xpjQPeMatb/j0NB83RMuasTjmqSCiAgBdtB+5xUErJwwXYQWR0HhuX33fTvsHPXLkvGJSxhGKTQTH/3kmvHy5wf52DH7h3Iys5yxGDSv9Wtezds3bYVfU/r65nW7/dj0qRJ+P3339GuXbu4y7zllluwd+/esPDsgovR8ISxcedDJAf7fIlDLrdhe0XtViZOqqqqcODAgbDweH/4W1O2bt0aFpaXl4fU1NSE8jOFwIbthU5A2CXsZeDyGrO9PodKez16iHjFgmocjVzRaiEC8Yi1q7sQQ0R7eDXSekm0hUe88OzdyszQPENf7jiO7NCSGUJKDZkKYxzz1hzA+ffPxczle+LYn8OTJTsXY9q693EwcNCSOHJuS7QBTa4NJdVmMDTpI4cjdOSM29JHJdlmUqBq6PE4BweHYQtWVVypWWVukaRLPAldkc5skaUSpSpsgSVzxKrKlRlRqC1CvscBibYJRWVlJV555ZVqp+vRoweWLl2KBQsWoFOnTrVQMyLZ1EiuDUSXawtvuTYD87ynYHKxB8jFBZRcWzmA7f9pt58qL8YYOhzdISzPjYFg2MgYTbSdfeaZTj3ki+kvMFiGY/eLSdE1T09Hgwl3oOmML5A55koYeXnOaKtk2CFjgpGdjbwnH0f6gP6uJlV1K3t3KjhnThsw9+IZdt/NWFh61a76MxrVbl6fo1HdxUMYY8jPaCIXg3Jk2ab6bqlppZxWCrURlNst2Z+w/0ipthJgQ92bWghA3s/Ke1e47mTte1772ZQzrNrlwc7LLcrWpdt62tBT2H7e4fXoJl48poTusqVkW6uTXZ2QhdNcYm6nkvbxFrDE4hDOtVdzubYT7pZrO9Js61rgYFwK6dVciytptvVuzbEMR6oNuY0bUrptybEt4bYSYyvptiPNtgXc6p35LOm2vd3n+VLC7e6ndMenSz/BiOuGIysnK8EDWzv40/34bsF3eP/z9/HlrC+QnePc24wfPx45ObUjBK+vtG3QHoFgEAEziIAZQNAMIGgG7VcgKKXbpiXTDpgBBINBBE3TiiOELeVWvdq2rdvjKrtx48YQQqBhw1z409RzUfe9dljfJNwfRMh7aD8V+dm+xdP/fBoNGzaMq76xmDdvHh5//HEUFBTgzDPPJLHxEcS0adNwww03VCvNc889hyFDhlQrzZQpU+KOO2PGjGrlTfzx2bBhA2655ZaE0mZmZmL8+PHYuXMnOnbsmLQ6/fbbbzHjxPN3otF47733qv3set++fXj00UdrVC7xxyAjIwMzZszA6tWrceutt+KYY45BTk4Omjdvjk6dOuH666/Hjh07UFhYiKuvvhp+vz9pZZumiU2bNuG1115Dhw4d0KtXL+zatStp+RO1R2VlJbp3747hw4fjmWeewV133YU33ngj6eVwznHcccdh7NixKC4uxoQJE5JeBkEQdUdeXh5mzpwZt5i5srISPXv2pMU/EuTSSy9F//79a5RHo0aNMHHiRPTt6/1veI50SkpKMHDgQGzbti2u+AUFBZgyZQp8Pl8t14wgCIIgCIIgCIIgCIIgCIIgag49zSYIgiAIgiAIgiAIgiAIgiAIgiDqlEMp1WauMOYZR98UJtW2v7vT2emFgD/dj7vvvRu33nRrjIoDJZu+Rk67s9HpqDScfHQaurf3o3ObVLTIq/5f45VVmli7tQJLN5Zj4foyzF9biv0lAXckl41LiUoiCDEFnHCmfdZaEWAQmhLLHUdt12LYAutIWjAgvfnJaH/5Yuxf/Sb2/PhXmFUHvXdYBLF/xSsoWjcV+adMQMPO1zrFKmFTvLAQWRNkHspUhTjOUwj4G3dG2xGzseWDAQiW7wfAkHPMCDTrNxluI4xbqp3mE3juT43R+7jk/dj7cKVFozS8e1cnDH9sObbuqYRUgQGCw31OOXJOAYasNmdjj/EwRLDSzisYDOLDqR/i+nHXg0nBlgkTnHGYAuAMMO1TQba/MMHiXH960ZKf0KVLF6sOQrgln/K88Pv9+H7m95j741x89tlnqKysRG6DXAwdNhTHHXtctdvn66+/xrRp08LCU3M7olm/ZxB2nhIJ4HG91yg7p29YvfXwEGuvXbvW8we7rVu3rvWyTdPE0qVLw8KPPvrohPP8dVshKqoCUqTsgWtxBPeSDwyhY5wroby2461Jks+dGJjB8phxjNTqirUjoPo3NfQxFse4F5YJvNuaOeOsUDMmZ54A2eu7Z2tqm9SNMm4txKBbJIWmEmUCTDAIcOw+UIWrnliEkae3xL0jj0VW+h/jn0YdqDiA77d8i+0l26RzUkqtNfmjkjsq0bb+bn2Womz1RwpUmS7ZBg+JL+NwS8mqlWKXy0LfmaMwVeJtR4opnZn27I+5rzGvKVc8DeThwieJNhGNu+66C5WVlbEjSk444QS89tpr6N69ey3Wiqgt4hq3PPoRJwOEd0baohCeEm2PcLsIrT7CCnDur9UYxgSkE9jKiwmMGDkCn370qSvPBRUV2B4MoplhuMpQn1W3asotWaf3dfpobe6kt0+kuY//tN5ocM9d8LXWF7pSN1Ru6bXrE2MAB3IfmoiKGbOBqipXvhU/zocorwDz+7WmdsYJV1FhuSNs7DgUUm1Fk4zG2FayVTtmptXeavyUkmwhrOWhGLglyYYpx0UutdrCutNlwpZoc2aAac+SLOG4PCPknIkx7uy+GmhVo5jyaYs18MpjrOZc4aJqlcz17mokb3GtZzyP680+Fs4ULwxd3s3ksyhLHC6vG7lNyebVfqi46tmU6+mKnAfqc1hdWO/UVd0ZaNvtI6Dk2twSnDNmz2m4gDx+HJyZEIxLwToHGMBtWbD6v3NFWp+s1MwQEIKBC0DAlHNcma+90JiQKaV4nFm5cyaVxFq7q3bTj4ndbvpxAMA4w/gHx+O2B8dj+5bt+O6L7zHlpSnYuW1n7ONdSzRp0gRf/fAVmjVtBgiB7j26YfmvyzDi4hFYtXw1br755uQUZJoIbP0dwc2bENy7D6KyEswwwHMbwGjZCr4OBWC1LAYyi4pQtWYtzN27IAJB8MwMGC1awNehA1iCi095kZ2ajTx/HvaV77OOPwe8Bj0BAKYAZwZMKf1njEGYJoKMA6ZppRXWc7d4OL7L8fa15DzLc/ozfeDRBfhhj2/Vozt13YfdNzhpQ8N8Ph9mzJiBnj17oipkHEoUIQRmzpyJgoICzJ49Gz179kxKvsThyZw5czBs2LBqPQt54IEHcOONN1a7rFNOOQV9+/bFnDlzYsZt2rRptfMn/thccMEFCYkYr7zySrz++uu1UCNg9+7dMeMUFBTUqIycnBysXLkSnTt3RklJSdzp7r//ftx33301Kpv443Dsscfiqaeeihrn1Vdfxcsvv4xp06Zh48aN2L59OxhjuO6663D00UcnfG+omDdvHlq2bIl77rkHDz74YI3yImqP0tJSHHvssXEtDJAInHPs3LkT+fn5tZI/QRCHFyeeeCJefvlljBkzJq74u3fvxr333ovHHnuslmtWP5k+fTr69OmDefPmJZT+pZdewsSJE2u88Et9JBgMYtSoUVi8eHFc8bOysvDRRx+hUaNGtVwzgiAIgiAIgiAIgiAIgiAIgkgOf4xfjxEEQRAEQRAEQRAEQRAEQRAEQRD1kj+UVBvquzudLtW2RDfA1ddcHVWs7fP5cPbZZ+OyK0bgootbo2GWEX1H4iA9laNb+3R0a5+O0Wc1hBDA4g1l+HJRET77qQi79gfC2ovJemvf9A3OFxGWCHqLOjJkSC2RcKUTUJIoTSimBFB2HnDlmXvc5cg9bhR2z7kf+1e+BiG8ZS5mZRF2zb4HmW3OQ2p2K0fgFI9cO0zGqgmIwNznQnhiz88pOa1RcNUq7FvyPNLyj0dmq9M84jvpDGbiiWuPDKm2olnDNLxx+/G49NFl2F1kyW6Yfc5wqHNDKHkZGFhqOjLb9EPJr1+58pr6zlRcN+5a6OevJSlz5NrCPrTK0BOfmCIjI1N+kue4cMRcoT++79W7F3r17uUS/HgJf2w8gisrK3Hrrd79Rotz/wOekhVXvYlaQnh9cV/Xuw8EsPtAAI0b1O0/xfjiiy88w0844YRaL/uHH37A/v37w8J79+6dcJ5Lf92pDRNqjIHz7hqzHNzixwgThsPYyysCsUXtPDUngZwjtYeH8Thi2tA8vL7DHaYJSgFLgmiPt6FlM+aM43YnzrSYHAImwDisBRMsqbbTX3O8M/N3fLtkF+4ZeQwu6aULQg8vgmYQP+9ahCW7FiNoBsG4LtRm4EqIqIm2ufys3pU4mzNuCbjlOwMH51KorWTatoxbCbkNmQ/A7bROPla78xDRt0xr1cx+Mabe3ftoa7cZwOx4zlFVUll1gJVI046nL2wRBRJtE4pAIIDnn38+rripqamYM2cOiRLrAXEvChFpuIs6XXBLtJ1lIiInChX8qj7QNE3tuQIDE8738y44F9k52SguKnbl9UVFKcZkZIMBUMtMhJbKAAjGkNH7FGesDalPLDJHjQzL0z2jsjXQYX01OGA0aw5//zNQ/tU37owDAQTW/4KULp2dPh/h/bbKKqymrkcVzPNzNGoiTsvPaAJTCDCm5NnOeCaE9RzEZAzMZGBc1yIDgnGYpglmWOeCyUzZZhyGfW9qHTcG6xxQz06kihlqoTIh50OMcfs5lRo7dcGyExcAl/GEI5EG1P2yHFtDrwdbcB39WmLaszLnOGjzdAFrDRREOE56embd9+uCbf3+W0l2VblaFs5dQUJybUhfunqKJez5lZJrW6WYUoatzl61oBcg4IjTDZgICg7GTIAZ8vyw5qtCKFG2JdFXj6KEsLTbkOGmkBJtISAYoKTtVunOM0n7+DDhahDXcbOfgVj7qNquddvWGD32Slw19koEAyb+du/f8OFb0xAMxCdQrimMMVx5zZV4bPLkEOR1AAAgAElEQVSj4HLBAHVY/WnpmPbVNCz+8Wc0aNAgsQKEQNWqVSj/bgbKf/gRlYsXQxyMsGAfAOb3I63XqcgYMgTpFw0ES0lJrNwQzMJCHHx3Cko/+hhVy5d7l52SYpU9bBjSB12cFMH3UQ3aYE/ZbtgrNwDwen7J1LkvzylTXj+GjGHKPq3g6AIsX+Jdf523p76llSCfEAtt/BNWoRGfk8l7v7BF7VSVmf41sly7a9eumDVrFoYOHYpt27bFrHe8VFRUoF+/fti3bx9SkyhDJw4fVq1ahf79+8ctkweAsWPHYuLEiQmXWVBQEJdYm2RwRxZPPvkk1q1bV6007dq1w7x589CkSZNaqhVQVFQUM86xxx5b43LatGmDX375BcOGDYvr+lDcfPPNeOaZZ2pcPlF/4JxjyJAhntvefvttjBo1qkb5BwIBTJo0CS+99BI++OADnHrqqTXKj0g+Xbp0qTWp9q233oonnngCnMe3iDNBEPWDq6++GosWLcKzzz4bV/x//3/2zjtAi+Lu49/Zfa5x1KPD0RGlaCA2RCmKIoggGpUiMTHiGzWJERWiUtSgGIgotmjEEmygGAULRqyIgh1BqnQEAUGEA45rz8z7x8zszu6zzz37PHcPHPD7nI/Plmm7Ozs7O8d95rHHSKydIpZlYdGiRZgwYQLuvPPOpCed4Zxj2LBh+PDDD9NUwiOXkSNH4o033ggVljGGF154AR07dkxzqQiCIAiCIAiCIAiCIAiCIAii8qDf4hIEQRAEQRAEQRAEQRAEQRAEQRCHhcMj1fYmHFqqrb7DSLUBwLIt/N91/xdTpmbNmuGee+7BDz/8gLfffhtXDvtNpUi1g2AMOLltDsYMbohPJh+HJ29ohrNPyoXFOAAOLeZReh5jiUvxsHOwOryMI7cHfXSacM6OE0dh7nXTcvd6LyoHwFD/rLvR5nfLkdv8HMSvFAIFq150r5dzwcupJB6ptlEG17ekgsWTj8ZblvKlvM7XITe/hy+MOkbhnrOxQ/Jwbuec+OU8SmnRIAdP3dgBOZkABIdAFAJRQH8Edz5CCAhEUaNt/5h0li5eitUrV4M796CqxULWPa7OtRDeuh4G8552anWMcD82Tnnrxo4YHnroIaxevTpme71T/4asvIqLKYg0YTxghAC+XX/wsBanqKgIjzzySOC+c889N+35P/TQQ4Hb+/ePvX/D8vX3QUIs8/kd1Cb7v7UYLyRxZN2B+acJwUsThrGz6lRehtq2px+lKUko/XGY+83cPIR/X0xM5vlIL6D+J06WUVym1i1AiaKddTDs2FOCvz6+GBfdtQALV+xM4XjShxACq3avwIxVz+PrHV8pkaIFpb2GxRhspqXZNiwlerQstQxLirCVONtWMmyb2VKKDRu2pdLzC7eVTNtiDFqXbcEVbMswWuKt1gH4rxUDg2U52my43TB93XySbf9tCd+dlOi2iiNWJQg/48ePR1FRUcJwtm3j4MGDJNU+itDtV0LitTfldBfcyQVit7uR3fS10NcfN3ayADdMVk4WLv7NxTF5vFFY5Lwtm09IN7ZMMLNVC2TWreeEsIwP88Ut7+PG8U6oAOfZoCd2YE5B9GM+69STfUcmKftxu5Gi91y6z52g02+Ei7NcHhWRagNAbkYuMu0sRAUHFxwcXMqQhXzXjIKDc7mdC7Us9Js/V2JkLuXL6t1Wv59yJVUW6v86hoOSMQNSsswg33MFF0ryLcuh65t+53Vky8ZwjDn6w3zrQT9OEYI+zlAOi0nbk4+WRwekCx1dvVs7aWo5tBCwwIxjck6JJxVPN8MQCTOfwNepB6r/6KmFzN2i5dm6nyTjunXfnfjEPxGKvHNsPbGJM+mJDRu2nOTEspy+nrPfsmFbtgynPhaT2+R6BBHLRsSKIMIisJmt1uXHZhHYlvxYKq6Mr7YzM6xKH7bzk5mRifGTx2PByvno0adH2sVw9RvUx7ufzsOkB/7hSLV1jgKOfRnnn9sn6bTLftiCgkmTsf2MbtjRpy/2/mMSihcsKFeqDQCiqAhFH36E3X+5ATt69ETR++8nnbcnvZISFEy5H9tOPR17774nrlQbAERpKYo+XoDdN/wVO3r0QtFH8yuUNwDUzamHbLua22apT1R9dLvkabcgILhu21S7Atle/arLSQnzjEQiyMjMcMfcnLYLHsG7c9z+dkbf+87Yu/dbNSShOf3007FlyxYsXLiwUvt4Bw4cwJVXXllp6RFVh61bt+KUU05BaWniMRjNxRdfjH/9618p57l06VI899xzocI2adIk5XyII4vdu3fjb3/7W1JxLrroIqxduzatUm3OOUpKShKG+/Wvf10p+TVs2BALFizAokWLQsd59NFHsXDhwkrJnzj6GTp0KIYOHVopaW3btg1nnHEGLrzwQhQWFlZKmkTybN26Fb/97W9Rt25dZ3xh/fr1lZpH3bp1MX78eOzbtw9Tp04lqTZBHKM88sgjoSdT2Lt3L/VPKsi4ceOwefNm9OnTBxlJToQ2f/58rFixIk0lOzJ58MEHk5qM5u6778bAgQPTWCKCIAiCIAiCIAiCIAiCIAiCqHzoN7kEQRAEQRAEQRAEQRAEQRAEQRDEISedUm2/oIMZ2/3hPOkxQ/5hLjtiEG/68aTaWgJ02eBLneSPP/54TJ8+HevXr8ftt9+ORo0aJTjAysViQK8Tq2PaX5rj7b+3xSVn1IJtafG1V5zt+RHaxCQMe5IrPPZ8HM1SkGDbje+maexzCFoHrOzaaHrBi2hx+UfIrNMu8BgLVs+UMfx1K15dC6pjQv2vQlLt8o5Hl0eeh2G9amBYz+rB5TsGOLFlDUwZcTzMOiVEgGBb7c9ueiqs7FiJ7KwZr0gxkBCOGKg8uXZBwb5Q5eOcAzCrUPrk2hs3bsTf7/p7TJCMGs2R1/mGUOUl/KRbfByc/pdrUhMoTJ48GTfddBP27QtXP+MxYcIEbN68OWZ7165d0aZNm7jxJk6ciA8++KBCeb///vt45ZVXYra3aNECPXv2TDndz1b+UJFiOZQv1U+/KDtZwoi1razaKaYef6KK8HGDJNrxVIc6ea3U9stJ/WkyV/TNzH06luWs62Wm4zBDyK0kh9+u24sh9y7EZfcswPuLt4U4xvRRxsuw4ufleGn1DHz8w3wcLC10ZNpMSRylJFvJsJV8kWkBow5nubpUywjriaOk2o6Um1lK2GiEsfS3K07VYZmSQzLmyr6ZLhsAj2JbS1F98jxHk+oIupnrWXdS8cpVIVwBZqyANhgSbRMmTzzxRKhwd9xxB4lwjlJCy7UD2pewk/AA3okGYnYETVSht1lGK2oBQmjDMMPgoYNj8llbVorV0VKvRNjISn+qde7sUwbrNthov5nli+W2/85+5t1nSoR12eWxuUJtvd9u2DDmVDAG4ODBgOe/0d4HtuOHV6qtycuuI4Wz+p1SCCXQjkoZrf7h7jgKF1H1Hqpl0O54i/ntjp0wQ6qtaqEzLiGvA1cCajAG3aPSoT3vqL6xK/le7C8DcyTVng/zrquI3o+nerDYNIyjEHocyBkdiiPZ1nF8gm3tCNfHp8vj6XGaQ3uJ5Nq6/EYfJEaurQqgekEAAIu5k7hYzL0vtCzbEc47/S1Tnh0k2Lbd/cxScm3LFWqrsLYjy9b7IkrC7Uqz9U+ERZyPs82yYQtDts0iiDA1+YqlRd4WatWqhcdf+Be+XP8FrvnrCNRvWD/w+qRKRkYG/nDtH7Bk7RKceNKJYOrZ65Vqy+UsOxO2FUk6j+3dzkTBQw+j7IctKZezbPMP2HXl71EwaXL8scTy4v+wBT/1H4CC+x+AOJjchFtlmzZh1xXDUfDP+1LK2yS/ZlOnjXLl2lFwHkWUc3AeBWccUR5VkwRwNUmAcNdVvFZtWyXMj3N30gDA27LJ/9Q97zuuILm2g39c1tecB7Uh/m1du3bF559/Ds45tm/fjosGXYQaNWokPJ7ymDVrFsrKyiqUBlG12LNnDzp16oSDSdyzZ511Fl599dUK5Tto0CBn3DkRtWunOu5DHGkMHDgwKcH7Cy+8gNmzZ6f9nTaskPC0006r1Hy7du2Kn3/+OVRYIQQuuOCCUAJwggCAF198ESNGjKi09N566y3UrVsXjz/+eKWlSSRm1qxZaNu2LfLz8/H8889j9+7dlZb22WefjW+++QYHDx6EEAK7du3CXXfdherVj93f6RMEIVmwYAEa+sY/43H33XenuTRHP02bNsU777yDoqIiTJo0CbaaqC0RQggMGzYszaU7cpgzZw5GjhwZOvyQIUNw2223pbFEBEEQBEEQBEEQBEEQBEEQBJEe6C9DCIIgCIIgCIIgCIIgCIIgCIIgiENKOqXa8ZIS8Bo64km1dSThiB+93o8YcYfwKoEciRIECvbtQ9OmTfH0009jxYoVuPLKKxGJJC+HqWzaNMrC5D/k439/b4vzutSQ+iYRhVeSzSHFxtyRIcmj5MYJcSXa0pTCveuGYNtdVzEFV1InOKJpl2C5NgBk5R2PloM/RqRag5jjKt3nilcd6ZJTAfyVRni+PMtMrnik4oEf/7EiYJtvXZ0jIaL4ddtMjLk8VhJ9rNHvlPq49oJmEKJM1gtVF13BNgdEmTx3zEaN1ufHpPHay6+hrCwqxWZKWlaeXPuZp58JVbY6td3rk065dlFREU45+RTs378/ZneDMyeARbJDlZeoGixalZpYu6SkBA888ADatm2LqVOn4sCBA0mn8eyzz2LixImB+0aPHl1u3G+++Qa9e/fG+eefj48++ijxs9rH8uXLMXTo0MB9o0aNCv2Hrn5+LijE6h/CSVRcqp4kOyV4YmGXnV039fSDThNTJtAgGWgg5Uswveum9FploY2cPs1yTHgtcmYWXKm2Zdg6TcG2ZYSzwJgt15mNz1fvxlX3f4Yet7yDf72xCjt+SU54VxGWr1iOF/73PJ7/bjo+3fIx9hUXwC/TtphPqA1byazVflgeKbbFLNhKpq3FiHKfbYga1bop4DbkqbYWQ0JLIF0hq5R4KzUrc5ehz7RlKlK9YtRYdTpz65PRDStPqm2GhZbUigCh6lFyyxOVw5dffhlKvpWbm4sxY8YcghIRh4vQUuV4bUg50WPFzt42UMArAdZtqA4juIhpE7XY98zuZ6JJkyYxeb55sBDCF0XnpddzOnWUSTEpwGaWbru9P6bQ15lMwf9jxHeO0hRpGyJiz+QWxqu4M9+FACw9FmKcOr9UO3jSjcMr1QaAWtm1IZijqQaHntBJuMtRPXbCVQgAer/Q8lp5vTh3pdPuBG1afu2+YzrfKl0tq5UiTlda7RfQmqNUutxe4a16T7b0irFDAIL7bgrmphn0XuvUATMNb5JKfu1Nw1k2x26cY3HXmdBjc0Z4dehChzHKk4xcW/dFPHJtZsi1mU+urQql5drmxCMWc2Xbjnib6UlQVFpMibO1YNuyjT6e7IvZlu2Rb2vRtu6rOX0+R7gd/2Mx2xVow01fi7ktHc6S8u3qNXIxavwofLriEzz98lMVEmwzxtC6bWtMmDwBG3aux8T7JsJW50YIoc6hcQ0FAMGQnZGTWoYhBbVhKHjoYRRMuT+pOGWbf8DOiwahNKR8NG7eUx/E3on3ViiNJjXyIcAR5VqeHZXyazVWFhWyzeIQiIooBLi6v7hzn+n1HzYnFpXrCQeEus/92537Vbg3rrctMcfgve2fN6PUz0mDBg3w2quvYe/evdi6dWvKE15yzjFr1qzUC0JUKYqKitChQwfs2bMndJwOHTpg/vz5Fcp3165d2LBhQ6iwjDGaCOgYYc6cOfj0009Dh49Go4dMFPjll18mDGNZFurVq1fpeefl5aFHjx6hwu7duxdXX311pZeBOHqZNm0apk2bhpycFPufPoqKinDdddehc+fOKCxM7XdERHiWLVuGwYMHY926dZWe9imnnIIPPvgAXbp0QXY2/X6WIAgvkUgEixcvDhX2ww8/THNpjh0sy8Lo0aNRVlaGli1bhoqzZMmSCr+/HQ189dVXGDZsWOh/+9GtWzc888wzlTq+ThAEQRAEQRAEQRAEQRAEQRCHCvqXVgRBEARBEARBEARBEARBEARBEMQhI51Sbb/kp6JSbSnNRkw8Z6sjG5HpcMEd2REAtGvTDqtXr8ZVV11VJQUIrRpm4bHrW2D6Ta3QulGmFKhAClWkYDtWEO38iKAwInbdUT/pS8edJShJizeeJmjdJaNWy4THF1PXPEJwhSFpdNaD4saUw182FrDNrGfCrS8QqFPdwtRr6sOuetXisDDq0tY4tV1NSJl7VEnNuTpnSq6t6mVu274x8bf+sBWLPl2kBGGJ5dpff/l1qHLl1cvztBfpkGtHo1EMHz4cu3fvjtmX2+xsVG/VP1RZiSAOzx/7rdpShJ/2JhYix+Onn37CyJEj0bRpU4wcORKLFy9O+OzcunUrrr32Wvzud78L3N+rVy8MGjQoVP7z5s3D2WefjZNOOglTpkzBxo0byw1fWlqKJ554At26dcPOnTtj9rdv3x7XXHNNqLyD+ODbDerejUfQvqBrLxLUiGRFvemvX7ItLB87Oy/1DOL9Qaxf9BkcqJztZr8rQDzK9JKj3fSFNb/9+6WhU8d1RZ5Kog1b7XfF2hIpkdby7Y07CvGPl5fj9BvfxKV3v49pb6/Cmq17yzvgpIlGo1i0aBHGjh2Ljh07olPHThje77cY1f9WLHr9c4ALKU40xabQskQp1LYMKTaDK2CU2y1H3mjDVmJHG6ZUW6appIk+6bYj0Wa2lGyDObJtLZXUkm9Tns2U5Nz9g2olXdXyVEdcqcMYtkvhXEKYqcJIz/xmOi5zw3gEr/qH/ribMBg7dmyocDfccEOVfEcjKhd/uxEX/+unkwDiPvIsox3zjkMERDAkv1DtowVvu6fDWJaFwVcMjkliflGxR1jtEVSrT3b7dob02gibAn45tvvkDZBpm+MtP//szpthvGdbdWo7x+lO1mA8YTwFZQFLh0eqDQC1MmuBC1dIqyfhEhAQnENE9fsmlyMcAs6Ea/KdVMllTbG0EjcL9Z7qjGY5k5qp7Zy77526ojJXKi3L4Ipq3XErrvKBWleLpu3aUyLfj3A/XJXBXNcfYYxz6DI6x2vkJeAdkgnM0xBiO8dodCt1TXMmUoObNuCtK4K5Bx5Xrg23PxpGrs0AR5AtJdluPbZ9cnrL6FvZjKn+m+3Kt5kNS+uytWTbN0mKbdmIWLYSbatvtV3KtpV0m7nibMu3zRauiNtmtqfvyYz+os3cvqKehKXneT3w+arP8Op7r6Jbz26ore/hBNRvWB/X/vVarPphJRZ++yn+7/prkJGRodoTOTGOBaZk6wyCwbg2QLZdueI6Fokg85RTUP13V6LW30aj1pjbUePPf0J2795gWVlx4xU8MBXFCxaEykPs349dV16J6I4dsTsjEVQbOAB5U+9Hg9mvosFbb6DuM0+jxrV/hJUX/C6371+PofC/r4bKO4gsOwsfPDcfMx+biS/mf4kD+wvBoYTaxkdObqfbKQ7OvJMrciEw/YnpCfPLzsl2Wh5Tny8g3GdQ0GsfvGP2+n43JwmQ24V73we1X8Z4Qdw2zfhp1LgRNm3ehMsvvzylviCJtY8OOOf41a9+hW3btoWOk5+fj8WLF1f4HWLKlCmhw5LM89jhjjvuCBXOtm38+OOPh/RddunSpQnDVJaYOIgXX3wx9ITFL730EsrKUh+XJ449RowYgT179mDSpElo3bp1paS5ZMkS5Ofnk1w7zVx22WVJTw4blj/+8Y9pSZcgiKOHxo0bo2vXrgnDFRUVYfbs2YegRMcWGzZsQPPmzUOF/f3vf5/ewlRxNm3ahAsvvDB0v6RNmzaYM2cOvYsSBEEQBEEQBEEQBEEQBEEQRyzh/oUJQRAEQRAEQRAEQRAEQRAEQRAEQVSQdEu1g5JKWartSzGuVFvvd8RKgAUL2RnZ6NS+U4IDqhp0a18Db915PKbO2YYn39mJKNdycAYIrVFU/zekWVpRyrT5RJuzhGlLEUp2qaVRDMynPRI6JedSmfZF/7pczmlwKg5u+yLmWEr2rENm7TbOuhDCKyoTPNgsJi+cEyeYIKm2Ll88qba2PLlaGQaBCcProWFtO04+xx4WY5j6f51w/rhF2H8wCgAQQp5XBguC6WUgq247ZNRqgdK9mzxp/HfGf9Gt+xkAsyBEFIANxrgS81jggsNiFoqLS/HaK6+FLptw7gZX9MOMCqvrmKeu+eIzXxvkpiVww19vwKsBwiRmZaDBWfciccNIHD7UvS98qwL4YMk+DOlRp0Kp7927F1OnTsXUqVORn5+P7t27o1OnTmjcuDGqVauGAwcOYN26dfj000+xYMECcB4sYa5Tpw6eeeaZpAWDy5Ytwy233IJbbrkFHTp0QPfu3XHCCSegXr16iEQi2LlzJxYvXoy5c+diR5BADEBWVhaee+45ZGZmJn38mne+Wovg+4C5n0ARY4C1K2lSiBtTlgrIHUKJteumnj6A+GV0n7muWDBeXH8aQesIDMOUUNKNorf40/b3BfTHAgOX4ZkFCK6eG+pbCLjPAwHGLPVYjgKwwDnw+aqf8fnKnbgL36BB7Wyc0q4eTmxVB+2b1UbrRjXRrH4NZETKFxYdKCrFpp/2Ys3mnVj8+XwsmvcaFi1ahH379sWE3bV1F54ZPx1zn3wbF107AF0vOB2WbUMfvf42hdZMycMt1Q+zmSyPI+BW8kbL0jJGy5Bnq22WrWSLzJUpanmiknYzJSVnlgWvHpIp+aKuE5YupVFib/nlpWKuoBJ6WV/lgDvMf6nj7TPyIo5M0iW+4Zzjo48+ChV2woQJFS4HSd2PHOI/y3wENk4wun2xaTjPsnjb9OsoF5609fsD5+57hJYw972gLx745wOeNDeWleFnHkVdy/YWUzW5XABZbdsGt48stbrOvA2vatqD0nfDl61dF9BmA3Z+M7mspMaeiRIM0bEZ0durCne/peO+rJFVU02iJp9iHByMyz6olBADUcFlP0NwCMbUmz+HEMyVPEOJsi0GAct41xQQQtUaNSbCOVdCaHnsXHDn+SoEV+fMGIfRi87Yg6eyyfdYy1tXtZAbUFXEMqPEuxm8+CXXnnvN/9zWdm3Lm675zq3l2kwY79A6OQbP+7eZrnDqoDkaIzz1TQi37xnbJhiafKbOh/mer7e5h+qeN7j3BmMMXAiVi7zGglmAELAZwGGp8nCnDAKqLEwLxvUxKzWx0KJw4dyHAkJdL2acIF8bpQ33zhiG07v3nH+3f6f3qn6e6m53ObULZrz+IiAYiosPYu7st/H159+gsLBQTt5i27AshuOOPw4XXNQfzVs0gzN1gDOWw4zz6V4PwQSYkOeeA8iyMyvnHrZt5Jx3LqpdcjGye/UCy80NDMb37sW+hx/Bvsf/7Z5Hgz133ImG770LJJCX7plwD8rWrI3ZntGpE+o+9igiAZLGnD7nocaNf8We0X9D4etvxKY5ZgyyuneH3aB+uXnHo23jtrjv2vsAyHu/fecTcP2469Dx1x2xf+8BHNi7H81bNoNgDJwDzLLABMB13YTAf2e8GurZ2aatHIfV7YZ5i+s2ggk1GsyEIVU37klZUleanWCszUMKVSYSiWDGzBm4f9v9uOr3V2H+/PkoKSkJFXf9+vXJZ0hUOc4880x8//33ocPn5eVh+fLlFRrf0nzwwQehwtWpUweffPJJhfMjqj6ccyxfvjxU2DFjxqBx48ZpLpGXNWvWJAxTp07FxsHLo2nTpnj44Ydx3XXXJQxbWlqKe+65J7SonCAAIDMzE6NHj8bo0aOxY8cOjB8/HnPnzsXWrVtTHjf65ZdfkJubi9mzZ+Oiiy6q5BITe/bswapVq9KSdufOnTFixIi0pE0QxNHFY489hi5duiQMN3ny5NCTXxPheeGFF9C9e/eE4TZu3IgZM2Zg6NChh6BUVYu9e/figgsuiPvvOPzk5eVh7ty5qFevXppLRhAEQRAEQRAEQRAEQRAEQRDpg8TaBEEQBEEQBEEQBEEQBEEQBEEQRNpJp1Q7XlLlSrVVwLhSbY8wR3jjG1JtwV1hsoBAhpWJ7Eh2+MJWETIjDKN/0wRnn1QTf31iA3b8UgJTXKkVJxB6ScmytaASiBVsO1YmDu91MOTa+suMpkRSngCedYa8Ln/B7iWPxhxH4ZYPPGJtWWQtYXGvn2MV0smrwwkSpXkDxpOPmstGWCVD0nUEQmDAabk4r0u1OPkcuzStl4OxQ47DrU+v0BYryHtRAELKPmU9sVC9bT/88vXjnvhvz5mLCVMmoFpODjizYIGDCwsWE0pOa6GMl6F3996hynPSSSc5dSUlubbR/MSTa0+cOBGP/euxwPwbnDURmbWPC1VW4hBhWtqcleCH1/++LqiwWNtky5YtmDFjRtLxsrOz8dprr6Fly5YVyn/FihVYsWJFUnFs28bzzz+Pk08+OeV8i0rK8OG3G+WKfiQ5KwZmu25uVkrDcm294ZyBwfmmEx5O6mXnNqh4XkHngClJn3pAhxaSlotx3+h23pQ2MkPu6PYUoIXZUOI9obYxIYWFblyz7yH7KPrZK+WAllNV5ONZyrUZczfu3FOEuV9swdwvNkOAA4KDMYGa1TJQp3omqmdnICNigYsoikuj2H+wBLv3HcSBgyUwNIcojXbAwchKALFibc2OzT/hidufwhvT5uKS6y/CaeefJuXW+gxosTZTYkMo2bUh0mZKnu0sQwqzbUewbTuSbQtqu9pmM8sQcTP5gQXLUjpFZoi2mavQtqBl3/qaOiVW/zdk4EDs7afFrEal80tWHcGqKeQkgfERQ7qk2WGYNm1aKCli//79YSWQZIbBEbtS/TwiSEquHfhsRJxxCabfXFR037uD+3Bzn3PM3aelveY7xWldTwss2srSUpyZZUzQZJh+WWYmMho1dvNCYLDkMOu2iD0lMivv1oCy2psAACAASURBVOJFX7iPdrXNql4DGc2bOc/b+FJtM934ecQvbnruxdyMXDWqIcBVBWFCgCkRMhdRJVSWQlpLWBBMuLJkISCkjlvphmUvlauejIAUzcpuF4PgHMyynBqlxxakeNs9X0yNXVn6ndXtuslctIDbYh6JdtA5E56hDOEO7YRBSXLNNIUwpqLzD8WZ96HRX9ACclOC7clG1R39Pq17Xma/wR1J0MnGkWv7BN2qMOr/bg5MPyuE2SwY4xW6j6TGHAABS3dxzZSZq9qWdcKWAm5Hpi2cMSnzuruibTdBc5I/Bhjidu+YFhO+GxG+tgeyj2kZY3/6ujNmeeIwda2qVauOy4ZehsuHXe6cBT15CgRgqTFCPQan+4RCXRzLYr42lqn9HEwIZFXCeGq1QReh5uhRiLRokTCsVasWao0dg4yTTsLu666P2V+6+nsUffIpsnvEFzWVfvcdDjz/fMz2jE6dUP+VWbBqVI+ff40ayHv0EbBq1XBg5kuefXzffhRMmYI6k/6R8DiCGDBgAK677jp5L3KBFd+sxJ8vvgGRSATRaBRCCNRtUBfX3349Bl4+AF988gXmz/sY+/fsA7MsLP1qKTas3RAqrz79zpMTTjILXn2/qgeyUvgbdgCx42VGNE84wBjfDXhOhxJwB9C4cWP8753/gYFh+fLlOPHEExPGKSwsTDofomoxYMAAfPbZZ6HD5+bmYtmyZahZs2al5L9ly5ZQ4b7++mu0atWqUvIkqjarVq1CWVlZwnDNmjXDXXfddQhK5GXTpk0JwzRp0iStZbj22msxc+ZMzJ8/P2HY//znPyTWJlKmYcOG+Pe//w0AKCsrw+TJkzFu3Li4k5omYtCgQRg1ahQmT55cmcU8plm1ahXat2+flrQbNWqEBQsWpCVtgiCOPjp37oy8vDzs3r273HBffvklOOeV8vsIwuWss85C586d8e233yYMO3LkyGNOrC2EwO9+97vQ/74jMzMTs2fPRrt27dJcMoIgCIIgCIIgCIIgCIIgCIJIL/QbGYIgCIIgCIIgCIIgCIIgCIIgCCKtpFOqLTxKGdPb5zVseITJ2u0TUqrtySOOVBsAsiM5R6RU2+TU46rjrTvao+sJ1aV8RXAIEQWgP1wdPwfAlZSSG9u1xBhquxZacrXdlQPJZRVWGNs8RicAiF23smsHlp8X70VQhZGCFxgVxBR56lSDRVOmkin+Pn85dVrmukDtXAtjBucFlp0AhvRshtNPqC3rnOBw611UXkPBIcCR2/q8mLj79u3HvLfeARdcfriSlzn3LMcVlw7HsqXLQpWlZq2a6hKagitDWCW8C8L37Rfv+eM//fTTGDduXGDedU++GbU7/iFUOYM5fELLI4NKFu4FyJsWrTqAXQWJhSjeZCq3XPXr18e8efPQs2fPSk03DDVr1sScOXNw6aWXViidd75agwNFhiA1VNU2pH7OcoDBS4eooi7UsoM/hwoXya4EgXu8k6AnpSj3vAed45DrWkhryvzA4P5TJiNtprZrsZ+r8VPfFsDUBxYYbGO7rdK0lCRQfTNbpWOrbTbAbJWqJdWXzIaAjb2FZdi44wCWbdqNxet2Ysm63Vi1eQ+27DyAwqKoylvFZxYy6x+H+n3+hjpnXYNI7fLlQts2bMOjox7H2N+Mx9fvfQMIC5Zlw7ZsWJYSY8N2RNi2FmNbtlyGBduKIGIKsyHj2kyKtHUcBhsMlke2bTEp5bYMgbYp07aYlCsaymxHuC3j6vvIlWLL9kzJGbVwkmmfXnB9i5Fqe2oLK3edODzId4XYT0r4m4F4nwQ8+OCDobKbMGFCauWMw+GUiRPJ4bZRIfC/hgL+V0gVzH2exbRPwtdmWTIyU2mbkxAwuPJf27bRs1dsH269Eu4FFSuzSeNy7pWwN5kp2A0QnTL3OM3j1ctlK1eibMN6TzEYgOyzuinhKvO09/qYnYCxi/K1qrgY0R9/ROnq71G6fDlKly9H2dq14Lt2AUpwlk7Bvc1sZNlZ8t1ScDl+ITgE52rMxG0TIeC8g8pvYxREvzNCtRv6XZMLRzrLldTaDKvHE4QzXmWKlNVojACE7xTIfNyxK7MMMoBbOjkWpo4HRrte3o+n/ZdxnfT0MRjjb86bOXfTdsaA3ME8aNG0/x1aF1kqr/XYkcrHeP/2VykBd78j5g6QvMs4uq+jUlDXiTEGZrn3B4PsH1lOfdbL5sQoqo/FLOh+qcUsZ/ISW09sovprzFlmTv+Mwfb25RiDrfp7tqUmSWEBH6h9ar9t6QlW1Dqz1WQrqq9pWWDOftlfdI4DTJXDUv1C2T5Yus8IOGWHewacPqIQDEyo1kLIEI5EXbjvGwJAlp2FVIm0aI76s15C3qOPhJJqm1QbOAC5VwwL3Hdw7tvlxi14OHbSP5aRgbqP/6tcqbaDZaH2P+5FRqdOMbsKZ76E6E8/JU4jgCZNmsgJ43yUlZU57cDPP/2MCTdOwKlNTsMfL70WLz7xIl5/+Q3MmTkntFQbAIb//re+NiE2jCP/F3Dv35hwvps4GSrhEdCpUycMHz48YTgSax/ZjBgxAm+++Wbo8JmZmfjmm2/QuHHjSitDnTrhxnFat26Nzp07Y9KkSSkLXYkjg4KCglDhpkyZkuaSBLNjx46EYSo6qWMY/ve//4UKt3HjxvQWhDhmiEQiuP322xGNRnH//fcjMzMzpXT++c9/YvDgwZVcumOTTz75JNREKOWRk5ODbt26ITs727Nt1KhR2Lp1K6pXD9GHJwiCUAwaNChhmLKyMkybNu0QlObYY8aMGaHGhHfs2IGlS5ceghJVHR599FHMmTMndPhnnnkG3bvHn1iOIAiCIAiCIAiCIAiCIAiCII4USKxNEARBEARBEARBEARBEARBEARBpI10S7WDkipXqq0ChpVqezM0tD5aBKKEPNUycpFhZSQ4mCODOtUjePamdriiVz040uwAybaAlBxr4bFHsK236e2OsEmHM5XkroA7rFz7wKZ3AsueUed4Izw8yzF1kXOnmsSTIceXaus65jeXqXXHaOWK0gCGmy+ugzrVbUOyVLFPoEApyU9llSWZT3ncfWUHRCwOgSgcKbuWugspc49Ur4+cRl1i4r760muO0ItDybUFx/vzPkDjWk3w7v/eLTdvkxNPOlEJuphTLwLl2kwvuG1G/Pokw7z15lv44x//GJhvrROGod5pt4UuJ5EO/M8WFrS5XKJcYM5ne5LK9eabb8a0adNw6qmnJhUviCFDhmDJkiVJ/QHkmDFjMHToUGRlpS4zA4CLLroIS5cuRf/+/SuUDgC8NH+ZIaOMY1sEYsWP3p0hls1NQcpeFrCUIKtwMeJSVphYWgMAsFITesSSuJzx2++AaxR33byO5nmNDcucOP5v9U+dlCTbFRyqfY7U0FISz/Lk2paz3ZFrW7YSGVoAtFhQSrNlOjbgiWuDGR8t6gazkZ3/a9Q/fwzqdLsakZqN4pw/yQ9rtmDqjQ9hzGXj8O1H34IJLU60HYm2I9VWQm0pQnSFiHJZhYFlyLV94eAeI3NEjZYjf7QsV6TtiCK14NHyqVSZebWY+3A05KvqPyXC9F7vGJF2rA0zsGYQh5dKFUmHuaRBgmMfu3btwurVqxMm1aBBA3Tu3LniZfJRIbE4cchJSsLseD6NPn450T3tlK8tE+Z7A5Ovy/odSW+zINvFdie0i0l7Q1lZzK2gXzki9eu7bbfx4ylzEp+gtPwibU8eAA5Mf97zxNbLORf295xzT9vv7x4gdnnr8e2x7bSu2NH7XOw4vx92nN8P23udgx87/xpb27bDT+f3w56x41C86DMEGl0rgWw7W74NcgHO5QROHEJ9y8mdpExbj5NonbYrq3beKQ2htSOFVmmDGRJqriXe5viJ+86phhkC3lNlOZw9nkmgTCm4MeWZRwIOz/a4H/jjCOc8QAhZN81ycEO0DTVkJIzjMseBBDxy7Zj3cKHf04Pl2jqPisi1oeXaKlMti3ZF2XK/ZUwy4v6o8Ra95hFvq32W2w+zGIOthNayj2f225jabwqx1UQqcPuI/o9MyVaibFPQzTzSbT3BitO31MJvyyyH7AdCGJOtqONmlgUm1DlRY0xgQiu31XnT9728CM45ttw6HbEyHDl3KjT8eD6yunVLOX6NP/85cHvJN9/EjRPduQsHAySf1QZfjkirVqHzZhkZqH3n+JjtoqwMhS+9HDodP+ecc07KccPStFlT5DfLd9oXbrZvThth3JhxXsljWm5jvN7fvsV7T6iMfljdunUThikqKqpwPsThYezYsXjqqadCh7dtG/Pnz0e7drF9sorwm9/8JnTYJUuW4NZbb0VmZiaOP/543H777SgpKUkckTiiaNu2bahwM2fOTHNJggkj/m7fvn3ay5GdnY2//OUvocI+/PDDaS4NcawxcuRI/PzzzzjvvNhJf8Pw8ssvo0aNGti2bVsll+zYgXOO/v37o6wsuQltTQYOHIj9+/fj008/xcGDB7Fo0SK89957KCwsxOTJk2FZ9CfWBEEkx5133hkq3KOPxk7KRVScE044IfTYR2VPtlqVWbJkCW655ZbQ4e+++24MGxY84RxBEARBEARBEARBEARBEARBHGnQb30JgiAIgiAIgiAIgiAIgiAIgiCItHB4pNrehIXfqmOWy5B0SFlRbPoCxn5o+Y9w5ECMMVSL5FZI/lIVsS2GCb9tgVGXNAGDlBn7Jdtadoy4gm11/tS5ckRJzror2Db3h5Fr71z095gyWxm5yM3v6dvqrScxsqWgOursTyTVjrcfRhXU5wo4IT8Dl59VIzYs4eG4pjUw/JzmgJBybeHUPSV0V/at3NZ9YuLOf28+ftq5S15nwRHlZeh/9oUYdvEwRMuiSZVjwKABbhthinvgl/ogUPgTT6792aLPMHjwYESjseWp3qIPGvZ8AKmKeI8pkpEhHgoCvMIvf/xLUklkZ2djxIgR+OKLL7Bu3To88MAD6N+/P2rXrh0qfpMmTfCnP/0J3333HWbMmIHGjRsnlX+XLl3w4osvYvv27Xj++ecxfPhwNG/ePFTcOnXq4Oqrr8ZXX32F2bNno0WLFknlHcTWXQWYv2SjWtNSSCVg0xZBvW5IHj11QwvczDTioHyGxgZDRBkc2rePBT4OksNNMHpwd4jgldz3CCo/U42YbtIS3nth7k3jmjAWu+65hKbhU0m0mSk81AJsLcYGtNRaqkmlaFtLsr1ybRuMRWS6pnjbkWi7Em5XsO0N6wi2mRJ6a1m1KdtmGchpfjoa9LsDdc64GpEaDco9O5tWbcLk6+/DmMHjseSTpVq/qESHtiNUNGXbtmXBZhG5zzKki7BgK2miBSlQtGE7IkUtT9RSV9snhHQnxJBHZd5tnvvOL00EYrtw0D2oWLGqjsP8912A7JI4BgnZtt55152hhIq/vfK34fNMofqRYPvIIRW5tjcB539GMD0iEZu2X0JtNKWe9k6/beZWz41JY11ZmRPNPyZi161bbr7J/pSXThBlmzaj8OVXPIcFAHZeXeScL9/dGFPxg+4x4XtGBOYSQEkJSpcvx/5n/oOdl16Gn/pfiOIvvgwbOzRZdpYUVsM7ZuG8L8KQamt5tTGG4WhmjfdGIaRnWLcbAnCF2UI4XR9jWMqNq/MT3Du+4RlT0aVXuXPuxNWhuHCl4EE/ifCHdmTceguTebjjO+rD1Xng6li4Kwo3378ZCxifczJ35doMAeM9cO8nJ36AXFsLsz3yd13X9X3OmMxHBXGF1N47g6mJSCymhdpaxu0VbLv9O2+/y7Z0340Z/Tclx2aGCNuyvQLseJ8YiTZz+ogWLCXrtpwyyzA2mGWUVQnCLXWeZN8aquy6h+h2h/V2oa6Rfs8S5sXQp1UICDUxXUUnK2SRSIXiR5o3QyRAbFq2aVPcOEXz5gEBYzvVLrkk6fyzunZFxgknxGwvnPN60mlpevb0j5FWPvdOmQg497+8FznnxnCrOa4u3KFh3R4K/70tPF+HmjBi7eLi4kNQEqKyeeihh3DPPfeEDs8Yw5w5c9C1a9dKL0tYMbBJNBrF999/j3vvvRc1a9YkMd9RRr169UK9m3z11VeHoDReOOeh2r2Ek1dVEvfdd1+lhiOIZKhevTrmzZuHjz76CPXr1086/v79+9G6dWt8++23aSjd0c+DDz4YSvQfhGVZ+OyzzzBnzhyPPLtr167o3bt3ZRWRIIhjkGbNmqFJkyYJwy1fvhyFhYWHoETHHi+++GKocF988UWaS1I1OHDgAIYMGRJ67OIPf/gDbr/99jSXiiAIgiAIgiAIgiAIgiAIgiAOHRX7l6QEQRAEQRAEQRAEQRAEQRAEQRAEEcDhk2rHCeeT33qWhV/hESTVFh6JESBgMQs5GdXiiqWOBq7r3xQ1cmzc+cIGcOEqvACmdSnGH/1bcpvQSiEBMAYBC0xwuAJNS8q1DSGoAAMz5Cnaj+RakNyrXLx7FUr2rIspa60TroCVWd2IJMwE3Ly48IgKBOexkl4WGNWXtn+7XnRlUWbNGnVJnSrnAq6q/HXQ8Zi1YDP2F0XBmOV6tZiWVgPVWvUA+/wBiGiJE49HOd747+u46tqrUFIcxfENj09JbNiiRQv07NlD1UWlARW6PuvaKpx7X+1y0R5aoeqa2rd61WoMHDAQBw8ejMkzp+HJaNznaTCLfoUfjopaluLdy/EwG4WAONoCZ9S3dduLsXDlfnRrXz3p0rVu3Ro33ngjbrzxRgghsGnTJqxevRpbtmzBzz//jKKiIliWhVq1aiE/Px8nnngi2rRpUykC2tq1a+OKK67AFVdcAQDYtWsXVq5ciU2bNmHnzp04cOAAOOfIzc1F06ZN0bFjR3To0AG2bVc4b5Nn3lmMKBdgvvniHbedljKazwjndjNkzAI+ebNOiHnCuU2+/2aOh1e8Vz7lpckCt/OixGJtxuzKlQ6zOPVbiQT1w5kxFtC2xruf/NsD1lXbzgQLSMF/36l+BLi7lem4DIANsKjaYUH2MGwIFjUEf/qwOITQMm6u9qmJU1S6Tr0QAgLSbsngPg9gxHHKy4LaCAGwCHJanoHs5qfh4KbPsH/ZmyjbvzPgnEnWfrcWd4+YiPpN6+PKm4fjrL5nIpJpuwJGJUIEM8XbXmmiDSVPVMJELdV2xY6WGxcMYFqmbcmjZVoXKU8IU6JEi5l3i/q/vi/VjWgKKZ345n3jk2lrybZ5K/jr99Hc5z6SqFRpdAXeCf3MnDEzcXaMYdzYceET9ct/kyiPPk8kh6/aBD/T4uA8P4xNTMStF0w9N53nhXpwWWD6qROTvm43hRBY+/3amCCmvtX/RLVrVlfb49e5RKLkVNtZBqBg/F1AWZlnGwBU/78RsHJydAG8O818zfY/iXz9lCxZip2X/AY1//Jn1Bx1C2BVzkQkGSwiJdCWEkFDgIGDgYHDggVDLi0EOOQICedSkC2F2RyCMXAhZHh12EIIVZdk35cBMhzX4me4Y1oBxy6Eq7R1+0fqrZXLsRi336KTkiGda+6bTMpNNzFSUu3GcSXxqtDqmPWxuj0LBVfhmZBDRars8n3cvSec/MyCCqa6qsK5n/19Cv94H9OSbLjv9c6y0SY47/vMuPmVXFuo+1WoE87Mc65SdbbDDATj/UQ4y+4Zk6JpediunFzAbVOcaxPQd/deMt995ZwfGcsRZesyGH028wwwdQ2FuobMYoCQb2nCcq8B88QQ3nzN6y0AzoRTVxnkVGoVFWtXBpEWLVC21tv2iv37ZdsWIO4u/vzzmG0sKwuZJ/86+cwZQ85FA1G6apVnc+nKlYj+9BPsBuVPzhNE165dk3vOJcnASwbivH7nyRqv6pGu3lL6z8AsG3qUPfAZY97OAWGcezte/Dhppcq+ffsShiktLa14RsQhZcaMGbjxxhuTivPUU0+hf//+aSlPvXr1kJ+fjy1btqQUv7i4GH/+85/x+uuv46233kKkghMLEFWDMG31/v37D0FJvKxbF/t7uCBOP/30NJdEkpmZiXr16mHXrl3lhtu8eTMmT56M0aNHH5JyVSVKSkqwf/9+VK9eHZmZmYe7OEclPXv2xPbt2zF48GC88sorScUtKipCly5d0KFDB7z55pto1apVqHglJSWYOHEinnvuOezcuRORSAR79+7Fbbfdhr///e8eWfTRSrLnmjGGv/3tb7jjjjuQnZ2dplIRBEEAw4YNSzipB+ccU6ZMwbhxSfxugghFgwYNQo197N4dYkLro4Abb7wRq3xjS/Ho3bs3Hn/8cfodFkEQBEEQBEEQBEEQBEEQBHFUEbGsqjnw3eaEuvKP8qoorU+od7iLEAidt9Sg85YaVf28AXTuUoXOW2rQeUsNOm+pQectNei8pQadt9Shc0cQBEEQBEEQxLFKOqXa8ZISXk2LVxjlFySbUp4kpNpCOJqkY0KqrRl+TiOACdzx/HoIof84l6l3SyWphAUgqv7oxoKApURIFsCiah3qWkjFFBzZtkwzrFx79+JHYwvJLNQ+aYSxIU4lcpL3CpNizchCG6589dUvLhLedeGuC2PfyW2z0L1jTnCZiBjyamTiD31a4aE53yt5jhSNMaGEqQBYJAfVmp2JAxs/9MR97aXZqFW7NkZfPzpledATzzyhVViAYI7MyhUFxRP6yMrqkXkptm7Zin59+wX+0V5m7bZo2m8GrAjVkaoBc+//ROEC2hqtqAMTeGrezpTE2p70GEPLli3RsmXLCqWTKvXq1UP37t3RvXv3Q5ZnYXEpnnvvW2MLi/OB79tYjiPTZgjYbmbjx9+HCLuvgkSLf04cyKpcmbkkuF775drlx/WnEbQOY5u77vYE3HTk/6VM281baf+08FrJKGV4C4KpPoawAUThyLWF7reo+EzKC+Uyc3KDEnMzlads95VAW+heJ3fPjdGDdDsbxjGbUkPLQrVW3VGt5ZkoXP8p9i97HWWF8a/3zq07MeWmBzBtwlPoffE5OP/y89H6+JZKfi0l2Iwx2JDybMv/ccTZrlTbtqSg21KSbCnqNrYBYJ59lqNJ1MJFKVC0nMMrT6rt1Suap8U99/4A/ufssdDnPuaoxHfCzz77LJQY4aSTTkLNmjXDJ2yWxXx8JCnYJjFB1caRACcj2PaNLzjb44UPyJMb+WlBt/MKyhh+2PxDTLy2SpxoZqlTsXMSv0tUdluqz92Bl15B0YcfesoGAJH8fNQY8YfgbkCcMlVKCYVAwUMPo2zbduTdf1+lyLVtKyL7AM64EFd9fll3uBCwmDkWxQFhQTBHl+wdZ7IACK7mHLNUW2GBg4MxS9YHU1Ctnq9CcFdUrJ6fumfieN4ZILgrZFZZek+R2sM5dybM0EM0Go902485WZmvLnsnFhDeYxGOdtqRbDtJceb0u/S/ZdCCbS2fjhFsM/eeKU+ubS575dpwuqrlybXd66Di6XzBnOR1Js4W5vaChIC7rAe6hHxnYU6dUuGZvrMtdT51UsI5h85zhfnbLq/Q2rz3GGPuxGEALN1FtzxTn0CPeepwTslUv9AzjKaTULJtEwYLsIxxN/P866IKBqH61Bn24RdrszjCvXivfaWrVsdsi7RuDZai5Da7+1komDQ5ZnvJV18j54J+SafXsGFDNG3aNGV5b3k0aNQAjz7zCADzzU2N32nhPQAudBtj3FeWvr9dnHphEufV1HOP+y5ORftdU6dOTRimzJhEgqj6vP/++xg+fHhSY8STJk3CVVddlcZSAZ988gmOP/54FBcXp5zGvHnz0KxZMyxfvhx5eXmVWLojk927d+Mf//gH3n33XZSUlKCsrAy2baNjx44YOnQoLrnkksNdxLgUFBSECpebm5vmksTyecAkEn4YY2jcuPEhKI2kf//+mD59esJw48ePx0033XTMyOc//PBDXHrppZ6xkdzcXPTv3x+PPfYYtROVjGVZmDVrFqZPn46rrroq6d9FrlixAm3btsV///tfDBo0KG64pUuXYt68eRg9Ovj3nffccw+mTp2KOXPmoHfv3kkfx5EC5xwLFy4MHb5mzZpYsWIFmjZtmsZSEQRBSG677TZMmTIl4bPgmWeeOebF2mVlZdizZw/q1avcv68aPHgwZs4sf+LVY2ESipdeeglPPvlk6PCvvPIKMjIO/3gcQRAEQRAEQRAEQRAEQRAEQVQmVfZfidTKq9p/NFyrbtWcsZrOW2rQeUuNqn7eADp3qULnLTXovKUGnbfUoPOWGnTeUoPOW+rQuSMIgiAIgiAI4lgknVJt4dvp9Vex4HBKsGGKXIRwJT5e/YzwxTXVyDoxKeg4VqTamuFnN8b+g1FMmrXBJyaVsigtDRLCAmNRmEoUJmQ4oaTb0uNjGpuUaBtepabjGVLL2nhUundjbAEFR0aN5uYG9W1qgLxwLoVUbkXStiJHPZWgvnprhynV1uJNvfyn/rXKS4gI4Jp+bfHUO2txoIi7kh4GJdeW4qVqbc6NEWsvW7wMt1x7S8r5/v7q3+OMM88wRFpwhFgOQsnvYGiznOqj7wVVm4VAYWEhLrzwQmzevDkmv0huI+T3fwV2dp6RCBEaVTk8ovzKQtvSgnbBoyyDY7Ez4wjg42X7sPKHg2jfjMbjkuHZdxdj74Ei6GeDty3W96N7v3i1XDG2RnebvkaxAeI80wWgpHLetEXAtoBdFSBavCdhGGal649d4xjMnPrNyrnnzOeu36IZZNWMTYOBQTA9AYcSasfEYUZovUVLs7lcZnLZK9fmbkkEk9tjJIVc7ddls8BUv8VNXwsfXaG2Vx0tHPmh/yid6sEiyG17Dqq16o7C9R9j3/I5iBb+EnM+NAW/FOC1p2fjtadn4/hftcMFg/uh94BzUKNWTSXUZo5E2yvYZrCZreTYhlSb2Y6YW/5oiTZz4kNvA/NItt0zr0OoI2NuDPWf07PzKBuDZJfxLrEvLnH4qPTnbCUmN258OCHFqFGjUs/ErKfxm7DgqCTXPiIoA0rHPAAAIABJREFUrz/pH4sIatiFYzX2bpeLbtpC2Whd/a6IjS+Affv2xZQjl7HApvKgEFglLDRNR58YCK6/6vW3bMMGFIy/I7Clrj3pXrAs9fty5osbkK65xnJyEGnVCpEWzWHXrw9WsyZYRgbAOfi+feA//oiSZcsRLUcYWzhrFjJat0KNG/4S5jDLxWIW9AiROXLEwWFBirGF4BDCAkdUhYcKzyEEk10HLgBbOO+L0CJqBjDOwSwGLmQPSOhxBfW6wZkzhRmYrk+6gM4riFuPnHdSo2KZ0mthhNMv3B5JNuJNKAXfe5KbJnT+Hjl1bDvoyUWfCyc/s8x6XEmoMSW3XAJCjTfpV2nLFY/75doxXXZXru28hwv3XvXLtc08Y+TaerBCn3+nT6Un6lP9K/gF20K9bjBnfJI545Ru/8npqzqlZzGvOOZxmWtaYAz3ECEAPfWd591I1kf33DMmx/O0FBlCqDEZKIm8CgOGGKk2825zz6d7Xc16xxgQsQ7/nzOI/bHtLsvIiCvKjm7bFrPNblA/5fwzOnSQEwFw7tleumJFSmJtQE4qUtli7WrVquGtD980+vnCeb8STHjuI0C3MWpKHqOZgDOphDE2K2PIgJX/OCuX5557DqWlpQnDHQ6xLZEa3377Lfr27Qvuu6fKY+TIkRg9enQaSyVp0aIFPvjgA3Tv3j2p8vnZvn07WrdujeXLlx+z8tDdu3ejd+/eWLJkSWA/eOXKlXjllVcAALZto127dohGo+CcOx8AaNasGfr27YubbroJ2XEmWkhEYWEhli9fju3bt6NNmzbIysrCmjVrsGbNGmzYsAFbt26Fbdto3bo1rr76arRq1QoA8Mgjj4RKv3PnzimVqyIsXbo0YZicEBP8VCb3338/nnvuuYT3TnFxMUaOHImHH374EJXs8MA5x9ChQ/Hyyy/H7Dtw4ABefvllvPLKK7jrrrswduzYw1DCo5vf/e53aNy4Mc4///yk43LOcfHFF2Pz5s1o1qyZs+3BBx/EU089heXLl4dK58CBAzj33HNRu3ZtLF261EnLzOftt9/G9OnT0bp1awwcOBDdunVLuryHC845TjzxxNDha9eujR07diAzMzONpSIIgnDJy8tDmzZtsHbt2nLDbdiwAbt27ap0qfSRwNNPP42JEydi/fr1EEJg4MCBmDVrVqW11VlZWQnD2HY6JquuOixduhRDhgwJFTY7OxtffvklateuneZSEQRBEARBEARBEARBEARBEMSh5/D/S1SCIAiCIAiCIAiCIAiCIAiCIAjiqODwSbXjhNMeDp9UW4eLL5+BFMY4YhBIQZK0fSAncmxJtTXXXpCPH3cfxHPvb1MCFMujs9SCbaEkmMyQ/DBYcj/jELCUBIpJYakApCg5nFybWVZM2Wq0vcQN4BdbOtYWLQ4y9ppyJwYp8QyU3vnTDqisrqnTI67q0CwTZ3WomFxACIHVq1fj888/x7Jly7B+/Xrs2rULxcXFiEQiqFOnDlq1aoXOnTvj3HPPRfPmzRMnmiScc3z11Vf48MMP8d1332Hbtm2IRqOoUaMGmjVrhs6dO6NPnz5o2bJlpeRXKzcTQ3q1wFP/WwcoAZX2VTF1OXKanAwruzZ4UWIBbRhuvvVmjL9rnCPDAgwRkNZa+eTXpmwsxovNAMEFhlw+BN8t/S4mPyuzJvL7z0JGzXyjavkTISqHOKLgZMI4u+OFM7crKZkAHnpjBx67vmWS5T12KSopw79e/xyurteUvpnCrQBDnmcb864zf1x/dH9eKOde9O/XDyh//qbyMjmiIdo1ZqVTDlHO/aDaqcqVazNtXVR7mJQnapE33Ak7ANmfcGx+zm1nGUn45dqyjyIlhhaYYBCMQ8u1AebKs4WWR3OZpynYhu4nCOXVVpJtVYjY8+EKJWPrgxJF2lmo3q4PctucjQNrP8C+ZbMRLdobcF5dVi/5HquXfI9H73oMvfr3woAhF+LkM34N27alWBtKtO0su99yySfVtmSfzmKOXhuy96ZFkLq8ckkLFp2Q6v7SYu7Yq8ucy68ll2443/1o7COqDukQ9VYE892Nc46P53+cME52djYGDxkc8F6ZZH0rr1krL5ohsyWqLh4JaOLQcO2gcJvJcruTzFsHlbjW2aYfZBZQv359rF+33hN/fVmZLJ9+7gD4uqQEf9uzB1cUH0RvEVCnfe+/CY/KfLY6EYPDiQMH8Mv/XQdRWBizv/qIq5Hdo0dMGeK18wwMGSeeiLpPTkNG+/aINMuXgtl4ZVSUfr8G+594AgdmvmQ8s132TrkfOf0vQKRNm8C0kkGKnGX3QQgBzjiYYOAQsJgbSocVgoMz5kqMheySCKH2MwHOAcsS0N0SIZiSFrt6ZXe0xK1zAu7whRZEC+bm7/Y+vGNgTPdtPGNlUgzuyKJTPT+GOJkZbZ5QfTY9yZ0bHk5/2unpCblDCqHVvaHCMae83j6o+z6uhNjwiX1VnfO3/7FybbhhE8m1YRyP0fcR0JJsYZZMvUbqnpNuN1xptj544fSujCvoFJvpw4d5lczbKXjkVJ0zOKNz0D05AKrPDed1xpw8BaofyNWxuscrYFmy32yeH0BLt913L2YxCB7wDqDbOwbYVtWQG5Vtip0MzW7UMG54sX9/zDYWQuYUD5aVBbtJk5gJA8rWr48TIzEdOnTA3LlzU47vp0GjBpj78Vto0LCB3KCF6/odSUBJ5d2xXWGEC3wGeOpwrNDfvB/N57QTzvealeqEJnfddVeocL169Uo6beLQs2HDBpxxxhkoU32nMAwdOhT3339/GkvlpVu3bpg+fTquvPLKCr1v7d27F/n5+ejUqRPq1auHSy65BM2bN0fnzp3RokWLSixx1WP27NkYOnQoioqKQoWPRqNYuXJl4L6NGzdiwYIFGDduHH71q19h1KhRGDp0aMI0y8rKcOedd+Kpp57C9u3bQ5f9nnvuQUZGRiihvyZsO1WZrF69OmGYQy3ky8vLw7nnnot58+YlDPvoo48e9WLta665JlCqbcI5x7hx47Bs2TLMnDnzEJXs2KFPnz4oLi4OJfUMQv8+t2PHjqFl2kHs2bPHSatVq1YoLS0NnGBl0qRJuOeee3D77bennNehpEePHlixYkWosO3atQvVbhEEQVQ2I0aMwK233pow3N13342pU6ceghJVDQoKCnDWWWfhu++8/07m9ddfR15eHv7zn//g0ksvrXA+r732WsIwkTiTph0NbNiwIalJPu6//3506tQpjSUiCIIgCIIgCIIgCIIgCIIgiMPH0fsbAYIgCIIgCIIgCIIgCIIgCIIgCKLqkMhnkYQ7wBT1eZMQ5opPFARHeiMlN7HxnK1qv3IkO1JtAYFqkVxYLFjudCxw5xVtsWFbIRYs/8WRBgFQAkoBQFmimCUFOywqxZbgMpyyIgvYUrCiTVBKuh1Orh37K05mZ8AJHINKAK6w2JRVxAhXtFDJm0NA2mZ9M6SahmATAK48p2ZAmRJTWlqK9957D6+++irefvttbN26NXTcnj174tZbb0Xfvn1TytuksLAQjz/+OB555BFs2LAhVN5jx47FueeeW+G8/9CnLZ55Zy24FuJr15WsRmCWheqtzkbBysR/LJeIc847B2PvGCs9djFSH5mpluszLQYzhD+FhYVYt24d1q1dh++//x5r16zFmu/XYOHChYH5MTsLTfs+h8y8E2J3klzbRxLWypTjBoQT5exzAviEip7wcv+7i/di6cZCnNSyWjIFP2aZNvcr/LSnEK6d0pX5uncFM9YY9LPDu80LC1iKTUuhJX+OoMsvRK4s4qfJSwoSx46kLm0LR0Dd98gH0y3XtpT8WocMkmvLb+bchpZTRK9cm0EKtgEGDsE4mLBkn0SF1WEMn7dSD3I3X+GW35RsA7o/4e0DuMcWdH7MZQYWsVHjhP7IbXse9q95F/uWvwZeVH49KCkuwbxX52Heq/PQpHkTDBgyAAMuH4Am+Y2lRFvJtS1mSYm2FmszU6otBY5aqu1ItqGk2sxZ80i2PVJtve6Tauvt+rLHSLU99xncsEbsRJCkOP3ElbyFOfWp++HiJBeb4EszXwolIzu/7/mwAiS9rrw2hbpk+mtDHmuqskfi0BL/+eYSVB9lZMTWB2ObR7UbtA3yOTT0iqH4/LPPPcksLC7Gz5wjT72wvHWwCHfs+QVRSFlaoBjcWExY94IeY/Hico7dI29BaYC0KvOUU1Hr9tu87YTjRA7qp8ltGe2OQ0a748otoj9+RrvjUOe+fyKnX1/8/MfrIA4e9EYoK0PB1AeR9/BD5aabCK7GNMz3fgFzPImDCwYmGGxmQ0D3IHRfQ4m0BXckzwIcjNkynPMMFY6AVvZHuOqPAOACnAk5/iKUzJgL2R1SnRfhiJG5019zhissWU8sxmR98WhvjSVjHM28iHEnCPBcW52O7jspnbMhxXb62hAyTSWc1ueTyRMONc+J8+4N3dfQcURsGy53yTEoU65tSre9RTfaZGfAQcDNxivXduIx4Urxhe4iG+NYzj0N1X8SzlikPK2W0+eFk7qsI8651mkyd/RNOJPOOJ2nuG2Vzht6cNO4dk6PTh0os3zX1LdfT6oCpqXlZhinN+vWW19BmCqnLr0Q3B2qA2Dj8I+z8j17ULZxY8z2yHHt4kcKaM+8EvHksRs2jBVr/7gt5fTatm1bofJoGGPoeW5PTHvx38jIyHTuVznhAHPupZjL7/T9hXtPOS2EcVep+uC+HQrPe4QK7iuUGzdmW5KsWbsG69atCxX25ptvTi0T4pCxa9cudO7cObRsGQB69+6NF198MY2lCmb48OHo2LEj+vTpg127dlUorWXLlgEAPvroI2dbZmYm2rdvj9/85je4+eabUa3a0TE2yTnH8OHDMWPGjLSkvXjxYgwbNgy//e1vMXr0aFxzzTVo1apVTNiPP/4YF154Ifbt25dSXslItQGgS5cuKeVTETZt2pQwTKNGjQ5BSbw8+eSTaNGiReJ3NiHQqFEj/Pjjj4HjAUc6c+bMwdNPPx06/EsvvYTMzEw8++yzaSzVsUlmZiaKi4vRunXrpH6Xa1IRqbafRL/LHTNmDM4880z07Nmz0vJMB5MmTcKnn34aOvzHHyeeeI8gCCIdjBw5Erfffjs45+WGmzlz5jEj1t6zZw/atGmD3bt3B+4/cOAALrvsMnTr1g1vvfVWypO1lJSUoKAg8e/Uq1evnlL6VZ0dO3agT58+oSf5GTRoEK699to0l4ogCIIgCIIgCIIgCIIgCIIgDh9H378OIQiCIAiCIAiCIAiCIAiCIAiCIKoWiaQWCZwjpvgmyJnhDxOTpyGaEb6Q8aXaUo5jSrWzItmwmZ3gYI5uLMbwyPUdkF8vA0JEIRAFlBBKyrPVR7gfIdztQsudRNQ5r9K6w91vn54KWiyll63YayC4lhAEmcBMC4sI/GN7oU1TzBc8EF8ewlxXx6PERbWqMfQ/Nbe8xGLgnOO2225D06ZNccEFF+DJJ59M+g+x58+fj379+uGSSy7BL7/8klRck3fffRcnnHACbr755lBSbZ33eeedh8svvxx79+5NOW8AaFY/Fz1OrA+3XkSVgInLuic4Mht2rFAeAJCZlYlnZz4LfW25cGqnlD+pOlNaVoo1a9Zi7ltv46EHHsQNf7oBfc/rizYt26BOzTo4pcspGHzZYIwbMw7T/zM9rlQbABqf8xhymnSrcNmJVEnuwRQs2zQkzh6hlml9ktKxe1/+MaVSHmv8XFCIh2cvgtsY6y/m+bjyXUsZ92IFf1r2G/uBkY4ZAbHbjLDB4Y2VwCqVujiVlySW8lh2TsrphyfgGEz5IMqTdDLfd3l5xLuf1Dozr4EOb6ntlhIyuvvkhB+WiqPD2WqbDQZbhmEWGLMB5u6D2seYXAazwVhEpRMbFoioOCoci6hl7zYZxr/fWFblsyLVULP9RWgy6AnUOf06ZNYrR+Zn8OPmH/Hvyf/GgFMH4E9D/owlXy6BxWzYzAaDKdW2fFJtK0aq7Ui0A6TazLnnzPtM4Wk6DemjFuoJt774pdqxtSL1+4eoPBJJqg4l8STGb7z5Rqj4EydOTJh+XFFyIpKMVpXOKxGfYAF0OQjfJ+gRqoMKQwTsGe9gTn26bMhlgVl8oiSRcw8WYZySagNAcVGxp+yBn0Q/8eIZ50KnU3Df/Sh6++2YMkaa5aPutMfBMjM858Wfjj7eZNr78sTg2b17I++hBwP3HXzzLYj9+0PnE0SUqzEMIcCFHAeBHjcCN1oQptZckY5Qwlj5LqsF2+p9kyvBsH7vFFLa7I5Ryf85Y1N6CAWq7qh0uXqPhRDgnHsmp5LjKdxpe9xRLncshwv5ieq0VHrOh7t5cy7XnX0qfFS46bhb3fEdAbjHLbhzePLYuXPMQpWRc+6O1ahzxDl3xpG0hNfffstJ9Vx5ryupFoH1zYnL3PtPr5p9FxP9PuKmx1QXVtZzOYmJf7/e7vaFZL/KvD8to9+mJ0lx70/LsmR8s3+s+nbufexOqOLe15YTV0+yotOV4eTHfO+x4Pb9ZN7uu5i+cy0mZfLM6M87fUajd+6cYjDnauk5CxkAO2Cc71BT9N57gduzTjs1bhwWIKjle/ZUqBxWrVqxaVZAttvrgp6oUadG0vEyMzORkZGBxvmNMeCyC/Hhdx/iiZn/BotY4HAbInPySnPs3fMt3HsbnnsVTrsa91EQNMSbBiZPmhwqXF5eHnr06JGeQhCVQmFhITp06BBKrKb51a9+hXnz5qWxVOXTpUsX7NixA88++yw6dOhQqZPwlJSUYMmSJRg/fjxq1qyJvn374vvvv6+09A8H69atQ35+flqk2n6i0SjuvfdetG7dGllZWTjjjDPw2WefAQCmTp2KXr16pSzVTpbzzjvvkOTjZ8eOHQnDtGjR4hCUxEuzZs1wwQUXhAq7Y8cO2LaNAQMG4Ntvv01zyQ4dCxcuxKBBg5KO99xzz2HOnDlpKBGRmZmJjRs3ol+/foe7KKHo1asX9lfwPTnd3HrrraHD1q1bFw0bNkxjaQiCIOKTmZmJk046KWG4ik6mc6RQVlaGjh07xpVqmyxcuBB9+/ZNOa+6deuGCnfiiSemnEdVpaCgAP369cPatWtDhc/Pz8dTTz1FE78SBEEQBEEQBEEQBEEQBEEQRzUk1iYIgiAIgiAIgiAIgiAIgiAIgiDSx6GWant8x648R21wBERmvBiptpIZceHKkSJWBjKtzAQHc2xQKzcDj17fCRGbS0G2+kiJtpZtq4+Sastr4JNwCw6tQEos14Yj12YBcnPx/+ydeYAUxd2G3+qemb1Z2AUWhOVQQA4FCSKKqKBEIhhvJaIE8cDjixiIF8YTDcEreOERj4SAGjzwDApGBUFUREACiKKuwIJcy7EssMdM1/dHV3VX9/TM9MzOXvh71nF76uqa7urq6lrmKSMMZ8twi68BMB4dp6R3CO6YzBcvj5JWluFKN+K4XGQEk/tikmEYmDp1Knbs2JFUPi/eeOMNDBo0yJcAwc20adMwbNgwbNq0KaV9v/rqqxg4cCB+/vnnlPJLfndKZyHdkvIyW65dtftHlH3y15TLzsjIgK7reOTJR5CZlWGWbhjYtHEjPv7vx/j703/HzTfegvPOPh+9e/RGYV4h+vTsg/PPOR+33HQrnn3mWSz4eAFKS0uT2m/hsTcj94jfWu89JUIkXExMrb/zF8foGit5wh0zj3iGpd9V4N2lib88+kvnvhcXovyAKYVU5Wy2aNktyIaia1OFbup7IOqcREm3Ic4vc8b7kGUzR/70YdQkFvOwQGZ6dxoLr8/mkGtzH1/CZTG25Q685drucxqtW5bvpCRbiLYtOaDc1sVp1YXFTwq2hZRbiLQtmbaMl6JCpgMuYbZTsq058knZtvqyy9Y90ihliHJZMAt53YajzfC/oc1ZT6FZz/OgZUaL9txwzvHZgs8w5szL8JdbpuDg/oPQNV2ItHVT1Mh0IdGOIdWG5pRqy6MvDIhSxOgUKDLlsnGKUh0ybfnb1QU70vvsm+nL33WDlLvGlT/HO/SqWDhusuR+YvHjjz/G35Gge/fuvtKlUodUILl208AU2KaSEcIF7DHO9+j7pABY7pOBIS8/DyN+OyKq6EXVlVhQWYXb9+x2tMqKigpYYm4f16BvlPJk+ftf/jf2Pf5EVFItPx+FM2ZAb9XSyusl1AaSX0DBT5+fNfwMZJ58UvRHqK5G1ZfLktqfm5pIDaSI2jy3ADfkjIVhjYk4uDmXZIh+1LBF2Rxi21DnPLgjryndllJu2X5EnJwaMaRkWxV6c4AZ1iJRgOzPI7beWgqvuTlHExEC7khEWfjMEC8huzZ4xHzB4yXiHHNC8hjIslXRtjIHJOXZ1nGw7j1OwbYsyxEujr+Ua8trzSnXBhg069pKRq6tXjqyCzDHQeooRxn7WEJudbzjkk87xrKaCJN+bFV+L4fBLom1kF+bP045tvXSTHl2VLgluhY5FQm3tR/xOa30TC5cY+e1FgTgXEjH7brJtq2BOceFypwsEx0j5+azgypA1xrBIob7/z3bMzwzjtxJL2odFRYuKanVfA7Lil48yaiFtLWoVRs8vehJTHntPvQb/Ct06FaMouIi5ObnIicvB1k5WcjIzEAoFESXnkfg/dVz8cWWz7Bkw2Is3fQ55i1/D1On/xVFbVrbIyKuivNhzddas+yyTzMvVOGsV/sl8SAQo1tX74nmQVHk3HU0fvrwww99pVu1alWd7J9ID+FwGEcddVRSc+qdOnXCsmXLoGkN+5UqTdMwevRorFmzBlu3bsW4cePQrl27tO4jEolg3rx5OPLII9GmTRvce++9MAwjccZGxGOPPYYjjzyy1n9vSIXq6mp8/vnnOOGEE6DrOiZMmFCvz3QTJ06st32p+Fk41e+zdrqZM2dOUunfffdd9O3bF61bt8b48eN9iR4bK6+99lqtFnq4+uqr01gbQiUQCGDu3Ll48cUXG7oqvvjtb3+bOFETYdSoUQ1dBYIgfuFcfvnlCdNEIhGEw+F6qE3DMnr0aGzZ4n/R8VQWPwmHw+jUqZPvRSJuuummpPfRmKmsrMQ555yDFStW+EqvaRpmzZqFgoKCOq4ZQRAEQRAEQRAEQRAEQRAEQTQsJNYmCIIgCIIgCIIgCIIgCIIgCIIg6oaGkGpbnsdoqbZaH2+pti2Q45bCx5TcZNaXvLKJ0OfwfPzxnM4wJdgRIdg2JdqmTCki4oRAm0dMeYoanpRc25Y8MD0YVZ+KH95W8kiUBmG1C0VQ5YEtQ+AxkrkMZVzWG8pnsNOde3yu537qk7Vr1+Lss89GdXW17zxPPPEEJk6cGFMOkZ+fj759+6J///447LDD4u779NNPx75aSIB+/at2aJYVEDJtKdc2wI1qbJ93M7gRSbrMS8degs3lpXjnv2/jgUcfwDdr1uL3I8dgYL+BaNuiLY7u1hvnjDgHN95wI556/CnMf38+fvjhB0Qiye/LTU6HU1HY70/ekeQHTY06cZgwaTlTgrx0vh7iZsYccTLmL7NLse9g7dvQocoX60ox++NVcEuUVU0vxFb0b7cQWxVja9Z7Sx5njQlMuRuz0qpIY5+9H1vxx1xxdpboN/GE0rHDjZr9MdLaaMHshGnSAlOOcVQ4pNkwhvAy1ud3b/uQaytCdIdwm8l/+qSZccwOlxJCM61ui7cdcm0p2BYSbiHRdgqwFcE2VMl2AEwTv1nAzGdJt0UZ6vuY2wFRllKuSMMQQEbzzmjRfxzaX/gSWg25G9nFJyifOzYvv/AyzjzxLCxb8hU0TYcuPp8pTdTsV5RUW8gXLcEjq71UW0mvDtHUOPd2PEiq3YDEO/Q+78npklRzcPy8JbFUrWu3rrYMUvlJZX/plGwnFJgTjYZYcuiEWI+VsYWgsvflrqED4wxnnnVmVPp5Bysxac8euEeVu3fvdtRV9s8MzBnm5wXvvABQ+dGH2D3pNrjHaywzEy3/+QKCXbtYEu5Yx6wupNqS7JEjPcNr1qxJap9uqiJVYk5DlTgL0bYYJ5ovc85Bzi9xZkuqTem2LZuVclm1Z5FzFraY1jDF0qJUKaM2uGEuWSYk2Xa5sPKBMeiajpAeQEYgA1mBLGQFspEVyEZ2MAc5wWzkBLORFcxChp4BXQsAjMEQP2qfZwhBtmGJspU46wVRD2WORxwzw+B2fR2SbXWWxSXY5kq8Nfdiz79YH5epYU6xOBP/RJ7JMlhiuTZT5NrORUGc411bOy13INMzS47NNHuRErmYiZVbLm7iGm8xrgqxnT9WPmbptf29mBZVlhknxnbcHmtbdbLGf/ZzrUyhyQVtlMUHHM9aGszjJcpljJkSdFE2DG4fNABaA3+Vofqrr1D12edR4aFjjjH7tBgEjoiOM8rKUPP9DynXhQUDUWG8sjLl8jIDmeAw0KlHR9w0/Ub87e2H8PR/p+PFL2di9oqX8Mb/XsM737yF99bPxfPvP4fc5rmuPkmdL+eKyB7OXkKZfndfXtz17Mw5jynzbYhRkWEY2LhxY8J0eXl5aRcdE+nDMAz0798fJSUlvvO0atUKa9asQSAQfd01JK1bt8YzzzyD0tJSHDx4EEcffXTa97Ft2zbceeedaN26NT7/PLr/a2xUVlbi5JNPxg033JCW+fnaUt9C8vz8fPwmzkIPdUmlj3tQnz596qEm0YRCIYwdOzbpfDt27MDjjz+Oli1bokePHnj66aeblGT+vvvuw0UXXVSra2Hbtm2YPn16GmtFuBk1ahSWLVsGXW/4BWTisWDBAut5Pz8/HyNjPE83FLm5/v/G/tBDD9VhTQiCIBJTXFzsK11TGnekwpIlSzB7tvfiZbGoqalJKv3q1avRpk0bbNiwwVf6/Px8DBo0KKl9NGY457jsssvw8ccf+85z++2345RTTqnDWhEEQRAEQRAEQRAEQRAEQRBE44DE2gRBEARBEARBEATsippnAAAgAElEQVRBEARBEARBEET6aWiptvIbljwnRn7ukoBASo/MMjL1zKTFT78ErjuzM3p3ygUsWXYEXAq2LXGUKtKWUiVFpq3ItWW89Zu7RdlmuRmF3T3rY9QcsMuRcK8vpvEYv8U7mYfJBhFHxm01i+i4di0D6NM5w7OuqdCmTRtceeWVmDlzJv73v/+hrKwMe/fuxU8//YS33noLo0ePjikC+eKLL/DAAw/42s/ixYvxxz/+0TPut7/9LT799FPs2rULy5cvx9KlS7F582Z8++23uO666zyFZ6tXr8b111/v/4O6CAY0nN6vnRC2S+m6gT1f/RNGdUXS5f353ttw2dWX4YxThuP0k4bhT3/4Ex7/2xOY+85crFu7DtVV/gXkyaAFc9DyuNtw2LB/2TJaBUsg5mi/PLXXoYiPj5VYuOenH/dOw6OiPe5MTA23xc5Cz4bte8O479+lPurwy6OqJoyJT80VGkLmuueqAmURo4iT7WOubquiR0SHM6900ggXLXZWaxKdjtvvmXt/8YifhocPJCxBC9b34g21kWt7HRv3diK5ttyfl1xbj4oTCkPRbnRzW4gFob6gAQiAQbfiLIm2FGkrL1N8bb8AW5KtSrEZ0xVRtvoKeGwLKTcCYHDmsesZANMykd3hZLQ6bQqKL3wVLfpdjWB+/C/rbyndgsvOuwyrl/8PjGnQmQYNmiXXdgpUTam2KX6EQ/IIuKTaDFFSbYdgEoqMUl49JNVu9NRK8twAUm0A2LVrV8K0w88YHrOMVOvjO6+P5kpy7aZDrP4nbltwPaLahbnf2pMWsk0MHTbUs8j9Hs+5efl5ievg9xWDqi+/RNnV1wER1/4DOgqfeQqhY481P0scoXZdSrUBIPSrX3mGRzZvTqocNwfDB2zxsghzimdhyaCtOQ0m55fsbTO/lGargm75f2bNURmGFGYzsW0KqQ1mi26lyBoAdKYjpAeRHcpBs4x8NMtohtxQHnKCucgOZCMzkIXMQKbyMkXbOcFc5IWaoUVmC7TMaomWWa2QH2qOrEA2dBYw9wFnE3GItg1DkWEr4TAcMm1bsu0Khzw+qjYbYk5GhojjbLjkvpwrKaKvRSkvl+fNU67tmFp0yrUNzu3xqCXXttM7pNdiOGst8qKmYtYIShlPyVqZYzArnSWyd8q3NaUMx4vFeHmk1ZktzYYUeSvifEuWze06WvsAgy6F2rJELo6B9ZymNBLR0pk4V1bzNgCmOceG8n2DEIlgz133eEblXTMubtbQsf08ww+8/HLK1eE14ejAJAVTKiE9pMw3KXJ8bth9jLyWuNKvGM4lBNQf81qCPZ8u+zwlThXcK5/O3mQANwwrrSnPVyLd6euQN+a84Uts9vjjj9dDbYhUGTZsGFauXOk7fV5eHtauXYvs7HpasCxFMjMzsWrVKkyePBmalv6vfZWVleGEE05AVlYWXnvtNce1sG7dOkycOBHHHnssjjrqKPTq1Qv9+/fHmDFj8NJLL6G8vDzt9fHi1VdfRUFBARYtWlQv+2tsMMYwY8aMBtn3hg0bfD2rHn/88fVQG2+mTp2asriYc45169bh2muvRWZmJk477bSEovmFCxfiqquuwllnnYVBgwbhmGOOwfnnn49nn33Wl4S8tlx88cW444470jKH8Ic//AEHDiSefyZSp1+/ftiwYQPuuuuuhq6KL8rLy/HKK6/gpptuajRtw+91NXnyZIRCoTquDUEQRHyWLFmSME1GRsYh31+dd955SY9V/D7r/PDDDxg6dCiOPvpolJWV+S5/3Lj48ztNjeeeey4pefkFF1yAO++8sw5rRBAEQRAEQRAEQRAEQRAEQRCNB3b307+x/lLR6chCHNahWUPWhyAIgiAIgiAIgmhiDCy+EznBNg1dDYIgCIIgCIIgGgHWF2T8+FDieqfsSFW1p4bHEldZUm0Z7yHVdkjQPKTagCkRAYCAFkBWIMvHB/pl8s2mcpx516cIRzQhF9LsF9NMORCTkiAZzuw4KQ+y0ktZo/zylNzWLKVP9Z4fsOGVaMFYuxEvIaf4ZDsfZ9YmwDy+wBWroSrtj6lvuTOLFGYBtgyKy/wcY4c2w6QLC2PsIzbhcBjBYNB6f+aZZ+KGG27AkCFDEkoC1qxZg/POOw/fffddVFxeXh42bdqE/Pz8mPmrqqpw9NFHY/369Y5wxhimT5+Oa6+9Nu7+33vvPZx//vk4ePBgVNzHH3+MwYMHx80fi3lfbcIVf1skZFUBMKah9N+XgIerkipnyiN/wf6KA3hg8gOoqU5dTBQLpgUQbNYBwfzDEcw/HKH8IxDKPwLB5p0RzGmnSF+BeB1lrUX+USKvpohXH+8RJoOkEy3mFzW563escrkzLbfjrevc3BEUVZR4GSLcXDDAjJPbcoEBA3+//gic1qd5jHr+MvnzCx/g+fe/guOeIO8XjvuJZgqSGYMUHAO6KQPWAiK/lBQr8Swg8gbs8piZ1ry/SHGxlOIJSbcl7o6W38nrzLzFqLo6wHn9JbttUvLSsagp3xD3uOUd/lscNuwfrlANdS8g87oWnWPA2N+Z9roW3dsOIx8sOSXkdQjY92BVbKtehxxygQ7rWgQXi2dw+70igbMX0jCcZYtwO6264Ib75fGxmN03WXJQ2/FoJ4r6Hd3mzGsDsNug2Qort69BxXfvYN/6dxGLdsXt8N6iuSgoLDSvNEuqrVmCR0uUDaaExZBqKxJJ+2pQRu4k1W5y+JIdJB4+x9+Hz4TJyK6DejBh3Z9//nmMGTvGd5kqvttmGsZe1L4bB5YAVn0vUM+QobS7lOYnxO3Oa37CUPK1yG6BSCSSsN7rNnyDLsVdvT6Qf+I0wZrVa7DjwpEw9rkWN2IMBY8/ipxzzo5TbGptO5VrgtfUYHOnw6PCs885GwXTn0ipHgAwc80/ETHC0JluLlCh6dCYBl0LQGe6+dJ0BDQdOnQE9IAZBw0BPWiKkWGm0ZmZVxNjUp3JeRMGjTNAE4tdwFzsQr3LcsagMYCL+Y6gFkRQCyAUyIBmyZhtITIQfY8Gou/TVpjr+QowJdqV4YM4GD6IqojyDM6VfKKumhyrMKVkpu5H1kYdy8AxBoFj3MSseFkpK70apizAw7jcj/rZnNW2hM6MeV6/Mq86hjNl3FDk3HaJUopuy9Ptbfv6tg+aKvhWDqUdHxXi9UYNV8r1+NAOKbzV9zjbgTXOhjw2sATkTGPWtv1pHRNkdpvhUr0s92NEHTPODYAxcMMUxbfIaI6Qnr6F6ZKh4rnnseeuu6PCQ316o/W77wBx5E7hDRuwdeCgqHAWCqH1vPcR7ObRJydg56hLULnwE2d5WVlo9330PJ9fXlr9L3AAui76LejQNQ0aM/uvgB6ABh1BXYeuBRBgOnQtCF2k1XSzX9M0HQHNfH7WmQ7GmPVbY7r5ZC1l8CKdKWW3nydkH6Wq25nmFNS7rl57K4l+K5n7zjnnnIN33n4nbhrGGCorKw95AVpT5dJLL8WLL77oO31mZibWrl2Lzp0712Gt0s+SJUswePBg1NRCtl9XhEIhhMNh6zotKirChRdeiGuuuQbdu3svkuqHV199FRdddFG6qtkkuemmm3wvmJpu/Bx/xpivxQnqkkmTJmHq1KlpK69///6YP38+mje35+/vuOMOPPzww55/95IEg0H07NkT8+fPR+vWrdNWH8mQIUOwYMGCtJbZvn17lJSUxFywl0gvo0ePxqxZsxq6Gr45/PDD8cYbb6B3794NVocuXbrghx9+SJjuyiuvxLPPPlsPNSIIgojNsGHDMH/+/Lhp2rZtiy1bttRTjeqf2bNn43e/+11KeeP9jWfx4sX4wx/+gK+//jrpcvPz87Fr1646WaioIfjpp59w9NFHo6KiInFiAKeeeirmzp2LjIyGmXcjCIIgCIIgCIIgCIIgCIIgiPrknmfOwKHxFwGCIAiCIAiCIAiCIAiCIAiCIAiiceDHWxFH7BRLWlVrqTaz81qiLM4Vq4zMxx1f2snUM318oF8uPYqb4bKhHQFETDEOt+Wx4BFwRIRUNiLCI+Zxd4hmubnNDescRAk1ISW1HKHmR3jWpaa8RHnnFlx6tRkvEaYzHbfaiNKmJMyVxyFfAwYfne1ZT7/06dMHn376Kd555x0MHTo0oVQbAHr16oWPPvoIrVq1iorbt28fXn311bj5n3322SipNgBMnjw5oVQbAM4444yY+7jtttsS5o/FyUe3RUZQiKl4BJXbViUt1f71iF/j7dfexl9u/0stpdoMwdx2yGp3EvJ7XYZWA+9Gu+Ez0eniT9Hlyh/R6XdL0O6MWWg9cDKa9xqD7PYnIZjb3mnyAhCvI0xGJvmLp9b+ySi7bczCbdFboh27xXXMEXbLP37C1t3VqVX3EOSD5d/jhXlfQRXl2bAYh9p1fK3ryxZyM0gpti3HtvNqiC7YJcn20bacbULFw+zls51ZJfjo47RQXgyvc12LWT3KV4XRytvYeWMdG4bo46eKFxWxtKVlVPNryjmUMnYRLiTqDE6pOrME7jrkYh7OeDOcWa+ASKsDCIi0cjtghzHNKo9Zond78RFnPt2jHFMKb750MKj1MN8zkTaz9TFoedKd6HDxe2h25HmeR37zps3449UTAM7BhAw0WqotRHgk1f7FkVCq7b61OTInKJy5xMGeRTh//PLzzz/7EoIPOGGA7zLj1S1RuoQkaMK+5OZEI4H575NSuHbUfnHkxfFldpqmYf7i+cgryDPbkLtclsQrBjXffY8dl4yOlmoDKHjowUYj1QYAFkMKx8OJ5eSxqIpUoTpSZUqCOYfh6BM4DG7YPQWHtcaXwQ1AMyXsyrpcMAwzt6GI1LmYo7IWflMl61zpibgZFtJDyA3lIjuYjZAe8jzKtepRlMwa05AdzEFhVksUZRchN5grRmzmvI7Bna8IN2DwiPWeG/Izcju9+M25KV02DI6InCcSwwYzj2F9Zls6bZ4HroZxcUY4B/e477inclSxtar4tT++LdS2pdoMDim3UqI9UmKQ8ml10RJr3CTFwppmhUspuDqmkmMy5xaz6qM58tj1dLysOFc8mBC723uz6itqoGl2OjAmjp9IJ/PJRyYm2rz1nCxK4QBnlsEbam9gjQ2tbzA0zBivZt067P3LlOgIXUfzv/41rlQbAAIdOyJz8ClR4by6GmWXXYbI5s3+KxMOY//L/0b18uVRUayW8iOmacr1aF5n5jVgvrjowwwu+zN5fYtza5gh5rUDa2xnnnalz2LcagbcsZAlt/IAbgG88l5pBknNi3k0n2Tyf7bks4Rp2rVrR1LtRsqNN96YlFQ7EAhgyZIlTU6qDQADBw7E8uXLkZ1du7851AXV1dUwDAORSASRSARbtmzBo48+ih49eiArKwt33XVX0mVOmjQJI0eOTLlOfv6W0pgJBAK4//77G0yqDcCXuLAxCPr++te/Yvjw4Wkr78svv0T79u3x3Xff4eOPP0ZRURHuu+++uFJtAKipqcHXX3+NoqIiFBcX48Ybb8SePXvSUqcJEyakXaoNAKWlpQgGg+jUqRP69u2LiRMnorKyMu37IUxmzpxZq2tG13Xk5OTgoosuwvHHH5/Gmnnz448/ok+fPvYziGbOoweDQXz44Yd1vn/AlNr7oSkJywmCOHT58ccfE6bp0KFDPdSk4bj99ttTzuv1b5RefvlldOrUCSeddFJKUm0AeOGFFw4ZqbZhGLjiiit8S7X79euHN998s1GM2QmCIAiCIAiCIAiCIAiCIAiivjg0/ipAEARBEARBEARBEARBEARBEARBNDx+PCgpSbV9FBtPqi0KcYh1pAtThEs7iJTxcJiiIhL4JeaP53RFi1wNpvxaCLalSJtL4TaHKdfmsOXaQqitGkGFwAUijwwzEfKp8AHPegSyi+w3LicnVxuCJ7HE22o5StuSL6tWavkcWRnAsV1Sk7IzxvDggw9i2bJlGDhwYNL527Vrh3vuucczbt68eTHzGYaBadOmRYV3794dt956q+/9jxgxAldddVVU+GeffYalS5f6LkclKxTAsd0KASHu2vHBvUnlb9uuDdatWYfPF3/hO08gqyUy2xyHZt0vQssBt+Kw0/+Ojhd+gK5XrEfnS75A8Zkvo2jQfWjR+yrkdDgNofzOYFrQoyQSJNYLlsw3HX22an61hb6xU6ryXzufM87OsWtfBNc//T0iBrWNjdv34PrH37VEbebLlmPL9wxSkKw500RJlqFIlQFVqm1LgZkjD1PPmwV3lulIoIa5VlRIIzziQ6yd0TxObF2PXzzKZwzSmwYe79KJdVxZjG3xW5VrMzWdpQAUadX2Y763rkcp22ZqG9KFrFqU4ZBrmy8mX5ZkW77XLPm1Kdr2kmwneumAJdAOWBJupgl5t1JnZpWv1J/Zr0B2a7QcdDsOG/6s55H/aN5HmP7wdHFEFFGjlGor8ke/Um3n+bL7YZJqNx18SbVjZk5QNnjC8muzoMiST5f4StetW7fEiRwLFMRK4k8QHncfCZoyybWbBqp01yPSP57twdmP9j6mT9wirrjmChzV5ygAQMSI2HVIU1MK//Ajdo4cCaNsl6OGDEDB/VORM/JCz3xesuL6gFd7L2DDMlNfNK28aq8tkJUfSQx6OJciaG7PO3EIETTADZFG9A+GIbMrJ4lFhVjlgUvhNAeDhkw9E3mhZsgMZJjS43pG1wJolpGPNrmHoVlGczBo4indrKcBW9rrJdq25tzEfJD6fwjBtgHDFP7KOSCp+ZWibShlGKpw25Zry3Oi9svx5NpmGHMN75U5SmbLp81HF+W5whqXqiNXZvcT1lhLfU4RMZr5vGKOu9zPns6xrvoj8/h5xcoP1zso5Tp+K3Vm8qPLulrPvSKCc0tELg4imMaEV9neCxfSbS7m1hpilGfsq0DZuGs8+4xm1/8BoT69fZXT7OabPR98whs2YtsZI3DgtdfAw+GY+cMbNmDfE9Ox9aSTsfvGmzwXMGC5ub7qEgtm9VeupUwMRVzPbHl/xIgo4nrbIm9Kubk1l27J/+U7qw+UbT826niHud57f4gY27WkvLwcO3fuTJhu8ODB6dspkTYeeOABPPzww77Ta5qG999/H3379q3DWtUtRx11FMrKyjBu3DgEg17z0I2PyspKTJ48GYcddhiWLFkCwzAwe/ZsDBo0CIWFhcjMzEQgEEBmZiZatGiB7OxsMMYwderUlJ6NLrzwQkQiEYTDYUQiEbz++usYO3YsBg8ejKFDh2LYsGEYMWIEzjrrLJx77rkoLi6u0/kGxhhCoRCaN483hwcUFxdb2xMmTMC+fftw880311m9/PDNN98kTJPoc9UX//nPf1L6W1os9u/fjyOPPBKnnnoqtm/fnnT+0tJSPPzww2jRogXatWuHUaNG4ZRTTkH37t3Rvn17dO7cGb1798bZZ5+NmTNnojrGMwwA7Nq1C48++mhS+w8Gg0m16w0bNmDlypWYNm0acnNzccUVVyS1P8I/lZWVmDRpElq3bu3rHGVkZODrr78G5xzhcBgVFRWYPXs2PvvsM/z000+4997k/lZaG2SfHA6HMXToUDDGcNddd8GQD7l1wIUXes83uMmt5XiZIAgiHWzbti1hmp49e9ZDTRqG1atX4/vvv085f7du3XDrrbdi5cqVuOaaa1BQUIBRo0Zhw4YNKZd5zTXX4LzzvBcjboqMHz8eH330ka+0Xbt2xdy5c5GXl1fHtSIIgiAIgiAIgiAIgiAIgiCIxgW7++nfWP/iqNORhTisQ7OGrA9BEARBEARBEATRxBhYfCdygm0auhoEQRAEQRAEQTQCEkrRfIjKAKcfw53FsQ9FTKYKcaSQg3vkU8XbUsQjUxhc6no4NMaQG6Qvmfjl+fd/wD0vrQFThJSWoFKRVprSHSGEZDogBEOmJJI585sGHtiCTFPqU75uNrZ/cpurBgxHXLYKemZzQJUhCbGmfZ6lCNXrC8vucLttMCEI8oozhVfO9wN7ZGLGH9v6PXxpp6KiAoWFhVFfyO/SpQvWr1/vmeeTTz7BKaecEhX+5JNP4tprr01q/6WlpejUqRMikYgj/Nprr8WTTz6ZVFmSR99chQdf/RqRip3Y+vZE3/kYY8jLz0P5nvKYaUKFPZHb6TSE8g9HML8TgvmdoYXMv5ur0ikpzGJS3uoQ9MJOF12LOO9jf3k+ZREdi1WPpkQSEvyYIv1YCd3XMvMIU9JyO4+1GIBiD7bvNoayEIC5bcZEoC4uYIr1DFx8ciH+MubwGHU99DlQVYMRf56JbzZuhxQiM3EvgCWWk1Jt8z5h3yOE4Ni6t4g46Jbg2BTBBay0Mr0lKRb3IqbcY5hj3/Z9x6mBY9Y1ZnYJSh9hpUGK2zbfP98JRs3+uMew5XG3ofBXrv4wSrBYx4JWzqM+AlfleO7bpzOl67c7XG6rYz+XclJZfMMe5alh6kId6vVqx9kaS26Fc9UQDgCu/Ti31TEnV7oVP8feKVe0t2K1K7UNwjzfHGIsJV+mNrtyx/+w5d3LwA2nyE/TNLz27qs4afDJ5ntVqi3KSkaq7ZBkk1S7yVHXUu1U4mKW7VGX22+7HVOnTo1bVEZGBvYfjN+fxt13guYXrx3XRipM7b7hsITG6nsBs8KcGFwRScWYpxABznsjk3MX3vMUnBtYtGgRhv96hGdde/TqgXc+egc5OTngMJAfao7MQKa97xSR7S/8/ffYcdHvENm+w50ALe6fipxRv4vOm4bnkNq0//BPP2HriSdFhedddy3y/+yeR/DH+t3f4pONC8CYBo3p0JkGnelgjCGgBUSYjoAegA4duiZeLIAAE9vQoWsBaJoOHRo0TYPGzN+MMzBN3GW5XOjCvr9rjCEjkIlMPQNyDkWzxqPOtIB5r5ftUKbi4rd89HHfsyHLUJuNj9PAwbGvqhzl1eXgnFuyb0u8DHVEI2rjGFOIOivjaxnOAMc4x/rEmv3ZZV7r8zMlRnweeyQvxydq/e3PLY+J+x6lHiNznMscaeR1bgc55x/tYGd/4AgXh8fuKuwwRxqFqNuVKrR2pLPH5mofJj8Xd0VY7YQB3ODmcFOKkkW74rDHeI4+UnSfav25YQCibkyUaQhxuuw7m2e0QEgPRdW9zjAMlF15FQ7Omx8VlTFwIFq9/CIQCPgurvz+B1D+2OMx47VmzRDs3RuB4vamJLu6GpGff0b1mrWIbN6csPzg0Uej6P25vuvj5uU1M1FjhKFpOjSmQWdm/xPQdARYELqm232ZHkBA9GMBFhBxQbPfE/k16NA181maaRo0MNEnatbzA2MadMjFgSBE745ey+q7rGvc2lafwuVzDzz7Lut+4THV6+d+9Ogjj2LixMRzjAsXLsTJJ5+cMJ1KdXU1Fi1ahObNm6Nv375m30ykjRkzZuCyyy7znZ4xhhdffBEXX3xx3VWqnjEMA0uWLMHrr7+OxYsXo7S0FAcOHEB5eew58EOZjIwMzJo1CxdccEFK+Tdv3oyTTjoJJSUltapHz5498dVXXwEw5bNu2ev69esxefJkfPTRR9iyZQt69OiBYcOG4Y477kBBQUGt9p1u+vXrh+XLl8dN06dPH6xcubKeapSY2267Dffff3+din7rkqysLEQiEUQiERhiAYxkycvLw9KlSzF9+nQ88cQTKddl2rRp+OMf/5hyfiIxFRUVmDJlCp577jlUV1ejpqYGmqYhFAqhuLgYkyZNwsiRI32VZRgG/vSnP+GRRx6p41p7s2bNmihZbEVFRa2F1+vXr/e1WN6JJ56IxYsX12pfBEEQtUXTtIT37qeeegrXXHNNPdWofhkyZAgWLFjQ0NWwuPDCC/HKK680dDXSxtKlS3HiiSciHGfxNkkgEMD69evRqVOnuq8YQRAEQRAEQRAEQRAEQRAEQTQi7nnmDNC/0iMIgiAIgiAIgiAIgiAIgiAIgiDqnhTEa9GaRe6MjCGrsqQ2sfK7ZVXWD6z4kJYRv8KEg98P7Yy2LULgMMB5BKaU0pTHmq+IKaTlXIhpDcBKB0AKZyEl1eJ8KDJMKa+sKJkXtf+Mgh7QM/LNdFKGKSxMXJWceTZEP19OV9oUl/WBUl9Zjvk6tkumjzLrjtzcXPTu3TsqvLS0NGaeuXO9JT1nn3120vtv3749fvOb30SFv/HGGykL3o7r1hocBiq3/i+pfJzzmFLt7OKT0GnUAhSf+xoK+v4fco8YjoyWvaCFciA7GYfyyiXKstuCuw1E1SKpOhNJUit3nzSg+ZS7SoGYZwUU2a073PEyeXnhdjw3b0vyVT4EMDjHuGlv4ZsN22Fr9myJtX0sVVGwve2WxzMZDrmAg1zUgVmLOqhlR59tVZIti1bLV94zNYdXe+COXNHb8BEOcKMmZpxEz2ieMI273aUdD/ElY+b5s27HMXfvVvy5w+W28t5x7m0BtPPcqmGa/VuI2u2UuhKmtCEhbGfMXuxDCtnNRUE0R1pT+q68LCF8/BdjMq0rvxDCQy5Eov52l2EdA1FvRRCf2bovCo+7MeqoG4aBq8dcjW0/b7Ol2vInCam2LcWTp8ZDckdS7UZN3DFZoq6jLqXa6v6jb58Ovvzyy4RF5TfPN8XFCV4x952AWn/WWHlrIUUm6oZ4zcFPX+Xlx/Vznvv27Yuc3Jyo8GP6HYM3338DuTl2XFgZP0hBaSovAKhZ9y22X3BRtFRb01Aw7eEoqbb7vpAqte33a1av9gwPHHFEymXuOlgGzpw3NS7mCCwRO+PgBrfCZSrIPkaZn+Dqj6Es3MNNmTq3FugBAloA2aEchLRgo3yqZGBolpGPtrmHISuQbS5YxzkMGDCMiPV5DHO2SMwZmULlCDfTmIJl+9gY1nECuCVuNv9vxsmXOddjcC7kiVz8p8wnMYhzp4iulWkcDcwxpyjF2c7pR269Z4wJUbXd3qOE5NbTg/IUYRq8YV0pUp4uUzjk4aaMiUlBseM5xv6Ro1iNqSmUJyghYCNAINgAACAASURBVNeU9PaYTzwjMQaNKTEaczz2mEns/KYgO/q5yGtcqC7aAnAwjZnHnqkH11sGXtfsffAhT6l2oLg9Cp9+MimpNgA0u/FPyD4n9tyZUV6OqsWLsf/lf6Pi2edQMeNfODj/A19SbQDQi4qSqo+bGl4jrk05V6tcC0JwLq9dufCQvP4AiHhuTblypvR14qHPUMqVcBZrjkwgZfbcvv64Ef3XgLrk1ddeTZgmGAz6lmrv2bMH5557LnJycpCRkYGhQ4fi2GOPRSAQQG5uLrp164Z//OMfta32L565c+di7NixSeV55JFHDimpNmDeKwYNGoRp06bhyy+/xM8//4y9e/eCc46ysjKce+65KCwsbOhq1gs9evRAaWlpylJtAGjXrh1+/PFHLFu2DBdddFFKx27s2LFYs2YNMjMzkZmZ6SmU7dq1K2bOnInNmzeDc461a9di2rRpjU6qDQBbt25NmKZjx471UBP/TJkyBdu2bcP//d//Ncn2f/DgQVRXVyMSiaQ0RurQoQM2btyI7t27Y9q0abWSGk+YMAEZGRno1KkThgwZgkmTJjVZYXljJTc3F1OmTMH27duxZ88e7N+/H/v27UNZWRlWrlzpW6oNmPeEadOmgXOOZcuWYcKECRgzZgzGjRtXh5/AplevXmCMYejQoWjfvj10XUdeXh5CoRCOOeYY7Nq1K+kyd+7ciQEDBvhKO3jw4KTLJwiCSCfr16/3de8+lPurTz/9tKGrAMCch7rhhhsOKan2zp07ccEFF/iSagPmQlQk1SYIgiAIgiAIgiAIgiAIgiB+qZBYmyAIgiAIgiAIgiAIgiAIgiAIgmhQVOFYLIVSlJRMJHTItM0NIcRR0ljCZjveUa4iU+PgYExDSA/V7kP9wggGNFwzoospy+YGOA8jSq7NTakSuCHk2tJmJKVRZpgp4JZCFsV4JMKqdqyK2n9WuwGwZceGy7uSQORipZF1UN+Ld7IOqmCPR3+JXObq3anhxeyHHXZYVFhlZWXML79/8cUXUWEdOnTwLMcPXkLurVu3Yt26dSmV1+eIltAZR/WO9Snld9O891i0Pf0J6NktRYhXO+Ee2zy6P/IkXprGqEQ7BFBkZ7VHEf4yZgmfxA5EtEO3rKS386kpbPGaDGOY+soGvPnZ9jTUt2kx8an38N+vvlcEcopUW5FgM+s4SjGyPJaaHW/lleeeKSdFE+m9Rc0MznPplUbp9AFLsmcZxOyodGNEEibRM5MRxNSlnNgtExShDS7Xlu1Bt/MwBlOWraRjOsCklNopzmZQBNuWZFt3vhx57PfRwmznK0qa7RZ2xxRyS3WhnZdBA4wIuBGGUV2B6t0/4MCmT8A07/Hsjh07ceXoKxEJG3DIHX1Ktd3nhKTaTYsokbSbRIc9TlYeZ5wULy4RsWTYH374YcK8bdq0ibaNenxGT8m23/ol+NypQnLtpkVd9Vk5uTn4YdMPePu9t3HjrX/C8ScMwOBTT8Gc/8xB8xYtHGlrfCzM4Yea1Wuw48KLYOwsc4SzQACFT01H9gXnmwHiESodQu10cfAD734h1K9fymVuP7Ddkseqz4PWGkvMFi+DqdcuN8W0Uh4r81lzF1x9ZwlvzVsoQ0YgE1mBTLEsSONGZzpaZbdC65wigJkiXg5T1muo4mxumNJtS6Et0vCIJe81pGCbi8XZLFm2eXxsCbc8ZubhNwzDFJW75dqIlmtLOLhDri1h1lgIdn6XXBtwjX2szPJ/ykt1UauCbTDr8dI9xlLF2hrTTAG2GMdaz6iyLBGnvgAxFhfpHPHWvpnzc0Mp1rq2lWc065dTpu0YucsyuSvMNTaU75nHealL9r/yKvY99nhUuJaXi8IZM6ClIuHUdRQ89ijy/u+61CvGGHJ/PxoBD0FpoLh96uUCCBsR85qQfQ5Xpdry2hD6e/EcyrgZZ1hztbaAm8GWYUOZL7WuW8C+9pRza03ven98JZ3H9cpdce6/B8g255LiJ/pZu2ZtwuPXtWvXhGkA4LrrrkOrVq3w5ptv4sCBA444zjn279+P9evX4/LLL0fr1q19jWOJaL744gucddZZSY2TJ02ahPHjx9dhrRofBQUFmDNnDnbu3InPP/8cJ554YkNXqU5gjOHGG2/E2rVr0bJly8QZfNCvXz/Mnj0bO3fuBOcc//3vf9G+ffx+WNd1TJ8+HS+88EJa6tBY2LNnT8I03bp1q4eaJEfLli3xxBNPYOfOnVi2bBnOOOMMZGQ0/N/r6pqTTjoJJSUlaN7cXIgxEAjgzTffrNVzanV1NTZs2IAFCxZg6tSpuPzyy9NVXaIO6devH/72t7/hn//8J5555hn89NNP9bbvDz/8EJs3b7b+Dl1TU4Ovv/4ahYWFUQt6DRgwAJ07d8bEiROjynn//fdRXFyM3bt3+9rvnXfemdbPQRAEkSwLFixImIYx1ijHTulg1apVqKlJz7x0bcjKysK8efPwyCOPNHRV0kYkEsEll1yCTZs2+Uo/efJkjBo1qo5rRRAEQRAEQRAEQRAEQRAEQRCNl0BDV4AgCIIgCIIgCIIgCIIgCIIgCII4xEkgX5O4/SoJi3XJMxgAzmxRhy3TcaaT8hBRiJVCSkYyA7X/knVNTQ1WrlyJr776Ct9++y02bdqEPXv2IBwOIxgMokWLFiguLkbv3r0xePBgdPQQpzQ1Lh7cGdPe+AZ7KsIAZ+BCEMS5W5AiRUQR85xbYhUNjBkwJZFCeM50oQIyw43wAUQqo79Im932BHBzj2aAJvflV24sDT/MI9yWtTB3PsOwjUNK2p4dGv6L+l4CbU3TYn6Rfv36aGH1EUcckfL+Bw0a5Bn+5ZdfokePHkmXl50RQOc2edi6tzTlOgGAFsxB0dCHkXXYAOFA46YIDYB9/tV24CHVFcIgW8rrJhkplNsupcYobZoQuK/RVPImKsOjH+AecfKm4z6HUeJlpqQFzA7KAJgGg3Pc9Px6ZAQ1nHFsegQwjZ1Jz8/Hvz9epQjlpABZg0PYpgrcoIkwITW2jG5SGqc588s8gPO9JY5TpMvWufOyrXpsMyW9Q5oHj9/u7Vhp1Fhxp/FYvMGNnl3ovMEmpDbXT6Ki5Q3fHSxEhdxOErte7vrF6ovl/mDlY0yDtYgKGBgMWDJBy9rHYC6KwQBmAJyBWaNATdwLOBg3xyH2GNWAKbGWn0+OGuU9wW1w43bbiDUOkect6hbgah+O20x0u2YAqvf8iN0r/o79P/0XPAmh6taftwpBY/JSbYckm6TaTYpai5pTzJ6SMFOpq1drKN9XbvcxcejYoWPsazFG6e4yY7bHqCGAU7SaKNwPnHO6HpoQftpkKmRlZeLkISfjpMEnWUJhgCPMI4psND1i7eoVK7HzktEwyssd4SwzE4XP/h2ZQ04x38d8Fmo4Itt34OA770SFBzp2QLBLas+2nHNsP7DDfq+EMybnkcR1rnEYhgFd18V50uz01llzhnDGAIPD0AzrcAaZjqyMLGjWfR9Rx7qx9g3ZgWy0zyvG9gPbcaBmf9TYQWiilVGaOW6TozJmhWhgjIsYZj5LMQbODWhME+Mw85nKHt+JsaNhgGmakGkz8czPwBkH4/Yxk3NVUq5tiGOqHlvGmS3lZuL5nCv3BW5+JjUPd9y/vO8HZqR9TOz5Te7I4ehNrMcR5orw3pdHgqhCmWvDKRMXvw1zbOuen5DnTJ4KMIBpzDyu4rgxeaa5cwEKBqbIypmvZ590ULlgIXbfdHNUOAsGUfjC8wgeWQvBla4j/7ZJyDztNOy5627U/O9/vrNm/vrXyL/pTwj26oUtvY+Jig906ZJytaoj1TA4h87sJx+DG6K9ms9QBudyJhacAQaPgIOZsdxcDpGJOQyAwTA4dF3sQH0sAwc0BgMcOmxhvfnevB7ltZJovqs++jjDMFDuutd5MWzYsLjx1dXVOP7447FixQrf+96xYwdOP/10zJkzx3NhQsKb7777DieffDIikcQLkUkuv/xyTJkypQ5r1fgZMGAAFi9ejAMHDmD48OFYuHBhQ1cpLeTm5uKDDz7A8ccfX6f7Oe2007Bp0ybcf//9eOqpp7Bx40brvp2VlYXTTjsN//jHP9Im9m5MHDx4MGGaPn361ENNUqdfv36YO3cuDMPAzJkz8dBDD2HNmjWH3CJWHTp0wCeffBIVftppp2HGjBkYM2ZMWj7zjBkz0LNnT/Tq1QsjRoyodXlE/dCxY0ds3boVxx13HDZu3NjQ1bFYunQpAGDatGmYNm0avv/+exxxxBHW/SqZNhsK0WLpBEE0LLJPi0dOTg40TUuYrikyZ86chq4C+vTpgwULFliLjBwqTJ48GfPnz/eVtl+/frj11lvruEYEQRAEQRAEQRAEQRAEQRAE0bghsTZBEARBEARBEARBEARBEARBEARRd6TiUIt6z52RLl+l/HKlFHbELliIi2R6KYCxzUhgHAjqqX0Bc8eOHXj99dfxzjvvYOHChdi/f7/vvMcddxxuuOEGjBw5ErplJ6lbdu/ejREjRmDLli2O8Kuuugp//vOfky4vM6Tj4sGd8NS73wLQAR4xRSnStWkJSA3xXocpzIaQJEmBtiJY4QY408woxrFv/dsee2bIPGyAOJHSemzLquKKOR2oab0bkpRnWcJNBpdIlKEgj6FVs/o5h/HYvn17VFhhYWFMMY1X+oKCgpT337VrVwSDQdTUOOVuq1evTrnMI4tbYFH51pTz61mFaPOb6Qi16AJFiWb9n1lbanvx0P2ogh8pD2J2eu/2E7tdEWmgVr7gWFJfJV5e65ACMfneI49lD2aIbhNCqq2UHTEYxj+9Dg9f1Q1nDWid6odo9HAO3PLs+/jXByvhFGBLga/63hZmM0uYbf5mjniZHlYaO1xsu/bllBTDDpPXNFPjVFzpAY/LunbXuVOSl7hB65mpSHtqdbEkKJq57oky2BSoWfJCz93Hug7j3MPdcm0IAaBybTKhZ7SuOyYX75AibSunqJeUhBrmlc45oEgx1XsEA7fK4LHOO4t1rJnjl9x2tk/x4gaqytbhQOlnCFdsBuMGoAUQKjgSNbu+R/l3c8CNcIz9xOaqa65EIBCAZl0jJNU+1EkopEl02BNkjyXPTkqq7VVHpkbb8X+dMtWXZOfU04Yk2qlrfywq2CFJZY4GbqdV6xlDpJ3qoimNVaBLeCOFoXUra+Ni4Se7D5dy3ogRQUALJHftCao++wI7LxsLrsxlMAAsNxctZ/wTGQOOS1P9nfCKCuy5+x40u/lmBIpSHA9zjr133QVeVRUVlX3RRfa1nSQ7Dm5H2KiBzjTnpe6ecmDu+QKlalJcK6XJnMPgBjSmm9JicKucDD0TGYGMlPqKxoLOdLTNaYtdlbuw6+BOS4qtSZmuWLSMicVzNNE7Agwal30lhybGYIyZil/G5dhOjNEUqbb9CCbGjoZhLryiiXGiItcGoAixRaWZKdeWw0h5/TIxNlLF6I7xjtidJdWGLedWiSvYVvJbw1wrY6x7a/Iw94Y8Buq9yT3PIdJHjefU+59Vf271Q2ZR4qTI88LN82Y9T4uPx2GKnuua6pUrUTbuaiDsGjdrGgqenI6MgQPTsp+MAceh6L3/oOqLpTj4/vuoXrES4ZISGLt2mcdA06C3bIlg9yORMXAgss46C4GOHQAAfP9+GGVlUWUGU1icTlIZqYQ8UVKSbUm0xTwqZ+Y9RfZVOmPmwpUwAK5Zj9RWepiLCMjz7lh8SmCJ6OG8NhLiGvfV5fhn5YqVvu7VicShp556alJSbYlhGDjvvPMwa9YsXHzxxUnn/6Wxbds2/OpXv0J1dbXvPCNGjMDzzz9fh7VqWmRnZ2PBggV48803cf3116O0tHaLVzY0O3bsQGZmZr3t75ZbbsEtt9yCcDiMFStWoGvXroectE9l27ZtvvrI446rm+eDdKNpGsaMGYMxY8agvLwc9957L2bOnIlt27Y1dNVqDWMMJSUlMeNHjx6NPXv2YPz48WnZ3y233AIAGDlyJP7973+npUyi7ikqKsKGDRvw2muv4YknnsCmTZvw448/NnS1HHTp0gU9evTAt99+m9R8SlFRUR3WiiAIwh9r165NmOZQ7q/8Lt4TCAQQds/L1JIOHTrggQcewMiRI9NabmNg7ty5mDx5sq+0oVAIM2bMQDAYrONaEQRBEARBEARBEARBEARBEETjhsTaBEEQBEEQBEEQBEEQBEEQBEEQRIOgimScIkHumUZN6JBpmxtC8mEXwaX82O03leUKaYi6p5AeTFpg9N133+GOO+7AnDlzUv4i0NKlS3HJJZdg2rRpmDlzJrp3755SOX6pqqrCueeei88++ywqbvfu3SmXO/rUw/H0u+tM+QpMyRFXJEeWD4UzMw2TSh1DnDMdjKlybal7AcA59pfMi9pnqLAH9FCemcRSWwrRD3efS7f0lPvYVvAqzrHJcXhRamL2dGIYBr755puo8M6dO8fM4xZgA6iV5D0QCKBDhw744YcfHOG1+bJ2l7bNgBTkoZI2p/8NoeadYTY2wxLxWu3Csr5CCKxiyF2ZLdaK31/Ek+yqcbHTpSpg/MUiDqWXzMyJH7mwmsY2AvOoaFW1JiIYtwRyjMueySnl5FxKthnCBjDx799i975qjBna3v/nbSLUhCP4w+Pv4q3PvhFiY0XeC2aFWXJsEc7UODBxT7ClXVK+bQm4rTg1D1PKZlYcU8qxUeok96GmcUu9mDOtvzbl3qeCyG6E/S3MEchO9UvYfuqaatGyL3UH23JtNZl3vdz1U9+r/SbscyCkilHJrbSaO1ApTwoZzYycK+mFHJNx+57A3XWwQmSd/Bxbd7vzDtv/04co++JvCFds9lGmf7Kys3DJmEtIqv0Loi6l2mkRakeZREWoFHJ68OKLLyYsVdM0XHHlFXE/f1Sbc6d1yU4dwlArDTyHc17jOJJrE3VNVaQKAS35fxZc9dnn2Dl6DHhlpRXGAGgtWqDli7MQ6n10GmvphBsG9v97Ng68/Q7yxl6G3Csuh56MbIZzlD/2OA68/U5UFMvJQe7vR6dct837TOlk1CXOYI95pHBWjBtMibaomrsT41zInc37pimfNd9nBbIQ0Bp+PiFdFGQWIKSHsHX/zzB4RMzPmONycwwSgcYZItwc1zNwGGJsonEgwg0zHWfgTGxDPrbLMZyp5dYcQ0U5KWiAGR5ybdjya9kfczEHYMm2ZRGi72XclnLHkmube2aO/tq6/4g0bpG1tWAb7PzyvVq/KDzGm/6cxc57F4+VUamvO6+1Z2s4zuzPptwjHZ/d+sVgqHO1gkgdi7VrvluPnZf+3rFogKTFww8ha/gZ6d0hY8g4fgAyjh9gh3EOHg6D6TqgaTHq+V10oKYhdFSvlKtyoGY/ODfM6QmYCxcajINxAwZj0GDO+3Hr/6Y024AGDTDXTQQHDA6myZl2u93Kc8mYPK9yDpiL/k05BK4xkHWtxGm7Mcc/zEeaBNw26baEaRhjGDJkSMz4KVOm4NNPP0163xLDMHDJJZfg4MGDuPzyy1Mu51CnvLwcvXr1SmoR0wEDBuDdd9+tw1o1Xc455xycc8452LBhA+677z689dZb2LFjR8J8mqahTZs2KCsrQ5XHQib1RV5eHnbt2oVAoGG+BhcIBNC/f/8G2Xd98vnnn/tK16VLlzquSfpp1qwZHnzwQTz44IN46KGHcNNNNzV0lWrFr3/9a2gxxhaS66+/HgcPHsStt96atgWgZs+ejXXr1mH58uWO/VdUVGDWrFl4++23EYlEcMcdd2DQoEFp2SdRey644AJccMEFAIBwOIwhQ4Zg8eLFDVwrG6+/ayfimGOOqYOaEARBJMeGDRsSpjn88MProSYNw6ZNmxKmKS4uxowZMzBs2DDPf5eULH369METTzxxyI4zSkpKcOmll/pO/9hjj6FXr9TnjwiCIAiCIAiCIAiCIAiCIAjiUIHE2gRBEARBEARBEARBEARBEARBEETd4PP7uW7JRtzymJeYRqg/FP+poxwhPOJK+aaCRw0zXyE9w1+lFebMmYNXXnkl6XxeLFu2DAMGDMB7772HgQMHpqVMN5xzXHHFFVi4cGHay27fKgcn9mqFRau3CzePBvCIU1zEhDCHi7PApKDHFB9xaJZcG9YZMvVDVTvWRO0z+7DjYUszYYlbuKGavL1sd0qDcYhU3fHyrdKCmCmVseMMS6JV3LLh/wS7YsUK7Nu3Lyr8V7/6Vcw8mqbBMJwyo0pFqpYKrVu3jhJr//zzzymX16F1HvL6nIvyFa+mlF/LLICzTcmzr0i0pVSbe8l9RDuL58u2C0mpjp6QQ9FFLCmwn+MeK288ka9SPBShWJSEwi3FVQ3C5m/GmVDwynhNpDYQMTjufvF7bNh+ALdf3NUSxzV1ysoPYOyDc7D0281wSq2lWM8t1dZsWTKklEOz00EzxXtMEWkzsxwGzd6HJehy9+/Ke6ZZgjfbHmzfN+w49Ves8+J1L0ntHIb3b/eVTs9snlL5JrGuhTSQQK4NSCFitL/Web/2KdcGzPbB3Qp7Mw2L2hJ1lH0/l+1MEWzLesr9MRHPuZ1VuZ8466P2RfGOcey2wgDs/OIB7F2dWBycCiMvHomCFgWQ1yOzxmJM/EdS7UOJ+pZqJyXUdvQVXvdX5kpuxm3csBFbNm9JWPxRRx2FzKwsj/06q6BGxBJtm7dyZuWNEmyrl70qe7R6EuYII7n2oU/ihV7qhspIJXKCOcnn+3iBQ6oNACwnBwV/ewhaszyEf/opLfULtG8PxBAh8gMHsG/6k9j3zN+RNfQ0ZJ9zNjJPPRUsJ/bniWzZgr1/mYIDb77lGd/sjzdAKyhIub4by11iHHVeiqnbTImW26qIGea8lLxlcoAzsSAZA7JC2dCYHrUfa9N9n20ifUFuMBftctujdN8mRLhh96NCss2ZHIFwMdqwBdsMDAZnltjasMYtmjh+5pwSAzMV23IIyuS4T5FrMw656FEsuTagzD65h6MMYGKOQIqF1XuCHD85pNrKPpxTlN7nzlOybb9x4LWOS6L7it1m5LGRW87C3Ptl1oJ16s3TLs/6zOp90Zpe4XYaOBcok5+XcyDCI3HrXhvCGzZi5+8uhuGxiGDzKX9BzkUX1tm+HTAGFgzGTVK97KuosNBRveL2gYmoqK4Qc+YcnBnWlSb7IqnQ5kr/JNu57N84OKCZ8+i6YQAaM2XdmgbOxYKJap9kcJFGztHanZm6mAAQe2zjeKJKdvzjc0pu1apVCdPk5eXFlJWuWLECd9xxh/96xYBzjiuvvBL79+/H9ddfX+vyDjWqq6vRq1cvlJWV+c7TrVs3LFmypA5rdWjQsWNHPPvss3j22WdRUlKCf/3rX1i1ahUqKipw4MABBINBDB06FKNHj0ZxcbEj77Zt2/DGG2/gu+++QygUQrt27ZCbm4v58+fj1VdfRSRSN/16nz59sGTJkgaTav+SWLFiRcI0GRkZCYXOjZ0bb7wRuq5j4sSJvtIzxnDmmWfipZdeQm5uLgBg1qxZeOyxx/Dll1/WZVU9ycjIwOuvv+4r7c0334z+/fvj/PPPr9Xiyipff/01dF1H+/btsXfvXs+/Sc6fPx9t2rTBhAkTcPPNN6dlv0R6CAQCWLRoEcaPH4/HH3+8oauTMun69xkEQRC1wc/zSp8+feqhJg1DOBxOmIZzjiFDhmDVqlXo378/Kioqkt6Ppmk49dRT8fTTT+OII45IpapNgsrKSlxwwQW+x2xjxozBuHHj6rhWBEEQBEEQBEEQBEEQBEEQBNE0SOu/KtpTdhAcQItCjy+kNDBUt9SguqUG1S11GnP9qG6pQXVLDapbalDdUoPqlhpUt9RozHUDGnf9GnPdjAgH4n8HkCAIgiAIgiAIIgpv4ZpThxiVJspxZgtavDyMVn4p1bakaFyNBYNwfkCDrikiowaivLwcZ555JlasWIGOHTumvfw777wTL75YN6JGADh/UEcs+t9WIZ/jAHRxDiJCoslEeES49Bg4izj0i6bcUjNFRJwDjMMIVyJSFf3loay2x5kbXMq4YQtdVBsSU9tXPDFqvHgljSaq6cjD0bag4cUOs2fP9gwfOnRozDwtWrSI+tLfli2JhYXxaNasWVTYzp07Uy6vXWEucruehn1fzwE3khd07Fn1Aloer3553+4jIAVnzN1eVEGasuUW+1hiyERtp2kI0JoklqQNpgAsJZlhLJkvs212XAr2pZDM/O3MyWAJ2gGhDRPmPfGyhG8cMIV6ZvoX5pfi29J9ePzao1GQF0r+ODQiVnz/M654+A1sKauA9bmhirSZsq1ZIl+nYNv8LaXZzCHd1gCm25Jt6xrUANfxtvMKrHLkNpS0UH5z2EJ9Z7+Q3CWdQHSnxEcO+ukn5eesDe72nkbSJteGUkev+zh3ZWPylxIlr1H1OlTzyWtZHk+ulKWOGTWxW+6wWzIhJjTz2GNNGRsfpQ0qH/lA6ae1kmoHggG0b98OxR2KUdyhA4o7FqO4QzE6dOiADh2K0a64PQBLn239H2ooc4ZYNSapdpOivqXafpHPb/Zpj3HPZq7PINLfc889vvbzh/F/8DUWUGWj6tOoKg41L39ujxetYSR3lqF2T+pQEdHyVjN5cm2f5NqEiTmWVBd7kvfUqnCVPUdSS/j+/dg59oraF6TQdvlX0Fu3ip8oHMbB9+fh4PvzwIJBhPr3R6jvMQh06ACWlwfU1CBcWoqqz79A1ZIlQAx5Y8aA45A37qqU61oZrsTW/VvtQymHhZxDY5q57otAjhrci+MwJbOzN7J7haxAFnTmNa5L/iRG9UVK/ZIrKOldxyQrkIUOzTpiw96fEDHCYg5Is4TZZp9qiKcBW7CtgYMzDRoXR4szaJoOJlXA3JYAy8tBY/Zvh1xbzC9ZZ8pDrm3dLpj9Xh27yr6fibyWXBtiN0p5kHtSRdvu+xm3z4vXggvcy57tKMBPWHSU1RKtJlmEGQAAIABJREFUpuKIFMcz+n5lFaV8ZnsxI3l8lPu5MuSWx8LahjKfCyBsJBYwpUJ4Uyl2XHgRItu2RcU1v+du5I75fZ3sN1UqP/kkKizjlFNqVWZ51V7rUYcDMDiHxsRcq3jukWGO8yLGYLIdWtOr4pmHyXhw0S+KHaqP1LDLkNcT4N3eE5Hu8c/yr5Zj+/bEC1odfvjhMeNGjRoVtUBhqnDOMX78eOTm5mLs2LFpKfNQwDAM9O3bF6Wlpb7ztG3bFl9//XWTl/3WN507d8Zdd93lO31RURGuueaaqPCxY8fi5ZdfRnl5Oc477zx8+OGHaalfdnY2br/9dkyaNCkt5RGJWbduXcI0Xn/7aYpMmDABgCnZjtev9+7dG//85z/Rt29fR/ill16KSy+9FIZhYMiQIfjE435eF+Tm5mLGjBmW4NsPQ4YMwa5du1BSUoJnnnkGDz30UFpE+In66a1bt+KWW27BokWL8M4779R6f0R6eeyxxzB27Ni4CzM3RhhjWLBgwSHTFxEE0XQJh8O+Fqs/8cQT66E2DYOfhW+yxAKo3bt3x88//4wzzzwTn3zyia+/34RCIYwcORKPPfYYmjevzaLTTYPrr78ey5cv95W2d+/eePLJJ+lvRgRBEARBEARBEARBEARBEAQhSOu3un/8tgyMAy1ObJ/OYtMC1S01qG6pQXVLncZcP6pbalDdUoPqlhpUt9SguqUG1S01GnPdgMZdv8Zct+rqCJDZ0LUgCIIgCIIgCKLR4VPCxmKEx8zrFrRYsg97v5bgxl0NJY8lC7EsrBxBPSPh/pOhR48eGD58OAYNGoQjjzwShYWF4JyjrKwM33zzDebNm4cXX3wRBw4ciMq7e/dujB8/Hm+99VZa6/TCCy/gvvvuS2uZboYd2x7B4BeoCRtClSK/jM4AqF9MN99zSGGqfRJt+bZ4cQP7fvD6wjVDZtvjhPvHttc5tOme3yHirt+myNtGSrpd5agCPUsKJIK5AYCjVbOGlbPv378fL7zwQlR4bm4ufvOb38TM17Fjxyix9tq1a1FTU4NgMLUVtTIzoycMKioqUioLAIpaZAOahlCrrqjallju4GZ/yQJTrG2J5mQbk9tSBCslodwOd0tepYjLtlHFgMeJjBdHxCeWENjPMVXPJ/cIj7MPRQxmvuWutOq+3eJfW0Zr3qGEnZ+ZFioz3BRsf7p2D35zx+f421W9MKhXYYLP0/jgHHjy7c8xdfanqAlHYIt51Zfocx1SbU2kVaTa1j3CzmeJtK1yZZgi32YMDDpglQWP8uCqkx2maoHNN2p6WW/3+fY6/24SX/ORg2UJ0yBtX5CNdS2lo2gp3XPKPd1y7egquAPjbbvyCEE9E/vnYgxhX39y/Odx/CzBNuyyRC5mVVaOOFz7lmlFGQwsyS7e2c72rp7pN6NFQUEBZsyege49uqN583zoesCqPQPANPU6VFq90pYZI6n2oUR9S7V9P8uJJmfdJbmyM+aqtzr2Vnj77bcT7isYDGL070cnTOdVPgBLFip7DSkQlf0BV9Nxu4xYUluzFA9xaiOQSxJNAfse5RT9KnMhAg6OyshBZAYa32LNqcBralC1ZIkp0E6CQJcuKHz274APsUssSvb+CA5TymzeM5VLWx57Fj2qcMw3ybkDxoXAWcxHiefRrEAWNE+pthOr/6kt3LVdT11Jhp6BjvkdUbK3BBEjAs1qzxo0Lp8DAHPJO6leZvZaJswUbRscANfAmAFDjlvkMBBOuTazxlbmeJBBMyXBcvEUVa4NU9xtHxox5uNOWbb1KABFri13zp39c6xt+V4lmXuD3X5cJDiX8crz07qs+6Kh3iOVe5/hPEb2nBkTx93uv9zD/0gKC6clIlJaip0XXYTI5s1Rcc3vvgu5V6Z30YDaYuzahapPFkWFZ53+61qVu7tqNzgMcEO3JdkGB9c4OHP2VxwcBjegMd3a1rm5LeXZhgFoupwyMwXbhsGha2YfZ12EgKNN2gsPqe/t50UOZj/icq+8zHdb9cOkW/3JeS+//HLP8JKSEl/S2WQZN24chg8fjqKiorSX3RQZPHgw1q5d6zt98+bNsXbtWs/5aKJ+adasGf773/9i4cKF+P3vf4+NGzd6pisqKkKnTp3QqVMnfPPNN9i5cycOHDgATdPQrFkz9O7dG9dee23cv2kQdUNJSUnCNK1bt66HmtQPEyZMwKBBgzBlyhRs2rQJ27Ztw549e1BVVYUTTjgBzzzzDLp37x63DE3TsHDhQmzatAkTJ07EsmXLsGPHDgBAXl4eCgoK0Lp1a2zcuBHl5eUwDAN79+5NSmydkZGBVq1a4YYbbsDEiRNTXkSgc+fOmDp1KqZMmYI2bdpY9axr3n33XVx66aWYNWtWveyP8E/fvn0xb948nH/++VF/w2WM4bnnnsPll1+OkpKSuAuP1Cd33HEHTj755IauBkEQBJYuXeor3aHcZ+l64n8ftX79eqxevRpHHXUUcnNzsWDBApSUlOD666/H559/jt27d5uLc4n5pEAggLZt2+KSSy7Bvffe60vefSjwj3/8A88995yvtPn5+Xj99deRnZ1dx7UiCIIgCIIgCIIgCIIgCIIgiKbDL+MvCgRBEARBEARBEARBEARBEARBEESjw61DhOO9S6jm8mZ4iVjcmI42oc5WzduqfEqJD+qpyYNVMjIycNlll+G6665D7969PdMUFRWhZ8+eOP/883H33Xdj1KhRWLhwYVS6t99+G2vXrkXPnj1rXS8A+OCDD3D11Venpax45GYGMahXET5a+bPTRSpclZZIhwnRpRBVcmYIKZKUWUp5pSlOqSiZH7WvUGEP6Bl5doCwLnHDEJJV2NZOy8jkJeT0ak22iNOWaf4/e+cd50Vx///X7Of6Hb1IkSaKQBA1dlQsqPGrgkaNosaanxEFW2zBRCKWRLGhJgHL15Zg+WIjFLEBYhAUBVRERVCQjsdx3B3XPzO/P6bsbPl8Pvu5u88d4PvJ4/h8dnZmdnZ32i7cc2Btmw3PT7uilhVrP/bYYwFBNgBcfPHFKCwsTJhu8ODBWLJkiSessrIS8+bNw8knN0zkEyb8q66ublBeANC+dR4EOGKFDRMN8+rtqC39ATlt94EtbpXCLkuMauqDFhP4pNqWhL0pxT5EE6Alr7rZ2xK06JkgfHSx+hEj1NRxtUzXTmnvUxoo5gAibsJkFC21lVJtJqRge2tpLS558DNceHx3jD1/fxTm7R7/vWP1phL8YdJsfPzNegCAV4oNuMJswIi0PaJsLcJm6lPJsbU82wi0lYDP3oZj8vT38W5/pD8drQb2xNOfbqvXsj5fS29CEaG/D6mvLk6dhjXlWGP3bxlAWz9t+bLdNgNybf9YnWj89t8EW66tYzLZ7vQkxLRVrXYLae+ey2Ht15MaLUZMKNq280l0TcMrjw6t/unL0P3de3TH0UOPxkcffoTyHeXYsWMHeu/TG+dfeD6uGv17tGnTxsx/pABUtysTYn1zRduMMc+YrWORVHv3pVFS7RRJGy3VVocXwluBBITn2KHnwIBPPv4EO0p3pDzeUUcd1TDJlCVHNUG2QFRYYVY5Ewq2AU9bcWcQ3nMnufauT2OHfjOKWe8jtCi0MfjnuwxAZV3lHiPWbgi5RxyODk89CadD4xao+W77Ss+2UIu0MYfpV0syXA668LdsZuYdDEIADtNL7MjalJ9VAMdp2fcHzUluLA+9WvfC96WrUc/jYMwBE0pd7gircchnAsaYkmk7YOBKcS7UNxUHwiMmZ3C9vu4wozv2JHJt82wGs9aWmedZcm3vfEmNA3Z66PeVzCfBd+MiwnOqf4xItC9KuL4C6cT3xFPPQYILdW2s87afv/WB7NevjFm7vPNu+/S54IiLOGJN9IxTv3YtfjpvJOLr1wf2tb33HhRddmmTHKcp2fnvKRD19Z6wrF49kXPwwY3Kd1vlNun3B8xcxryCkC/EjfjcI9nWC1lC7hccEOpRm6t0TMm0ZXvzLnLprV3e97tuaMvMf+rr6zF//vyU8XJycjB69OjQfQ899FCjypCI+vp6dOnSBfF4vMGy1D2Fc845Bx9+GJTNJyI/Px9ffPEF2rZtm8FSEely3HHHYe3atVi5ciUef/xx/Pjjj2jVqhU6duyIa6+9Fn379m3pIhIJ2LRpU8o4vXr1aoaSNB+HHXYY3njjjUbn06NHD0ydOjVSXM455s6di08++QS1tbVo06aN+WnXrh3atm2L9u3bo0OHDigoKGjyscFxHCxcuBCXXXYZ/vvf/zZp3omYMmUKjjvuOFx55ZXNcjwiOqeccgq2bduG2267DcuWLUNpaSkGDx6McePGmf66T58+EELgyiuvjCz9zAQHHHAAxo8f32LHJwiCsPnrX/+aMk5WVhbat2/fDKVpGaKe24EHHoh//vOf5v+s9enTBzNmzMhk0XYrli5dimuuuSZy/Oeffx777rtvBktEEARBEARBEARBEARBEARBELsfu8dvXhIEQRAEQRAEQRAEQRAEQRAEQRC7D0m8UA2SRllyGjsPI/mwBWzwijz8Rg/BhUcUoqxuYMxptMDlwgsvxIQJE9C9e/fIabp164aZM2fiiCOOwFdffRXY/8YbbzSJWPvLL7/EOeecg3qfpKWgoACVlZWNzt/PSQd3x5xlGwHBoWXaWmQkoOWNDFperdVJ8mapMMHAjGBboPan4PUp6H64/CK0jsW92boewBIcefHXxWSqNNcM5NYba9uiVX7LiU/WrFmDe++9NxCenZ2NW2+9NWnaE088Ec8991wgfMKECTjppJMaJK6pqqoKhHHO085H0zo/B8Xv/g1129Y2OI8dy55Bp+PvMfIgv+zHlWzbIlhZXz01JMznCju+K1QmMkWIEBdANO1hmKw3LE+PYdfz1YjUjMQ3RCFl6pFtdmNWTKmGA3OU6E1KtfVeLhj+PXc93l26BX++oD+GH9EtxXm1HNW19Xj8zUX4+7TFqKmrh1eozTxtyRUPMmhpttwbs9I4AGImjpSaOipfJdqGFnPb+cj8mSXkNqJu2OJueMri3jevGlh+sJBtX5inzvnrX1icxPCa7SnjMKfxi4GE5IqURt0GZ233qTooilzb3pGsvdptVYsRXXmtpfAzcXVoULCtvjMrT9V+Ba9H1ebF4FUl4PXVKOx9ImK5bdwj2KLgdC6nPpacNMHJKgSvKfNE+d8pT2PEr0dYskeGeF09snOywWDXSaunEQyO4+4zKm0jr1dhJNXeo2iUVDtV3gG5pz3ntuMFU5pqbi9OwYLlNduBeZb8vPfu4Fw3jNvG3hbp2TNQX0OSBCTb+hnAkoaGCbZNHQ+55ruKXJLYFbEqoW3hFt7dyWp3dX01uOAe4fCujFNYiHYPTEDF8y+gfvnyBufDiorQ+obr0erK/wdkNe6/RlfUVWBDxXow35gIBjCh+i8GCL04hQDchZo0UmAr+yIHQnAI5kBAIC+7wL0/ZpyVX/3t2jPLTNLm/bt2xd4hP6sAPVr3wg+lqwEh4Dhyfi64AGdMXhPGwISewzE46pobUTlzwIR8EgBzwJUwW27L844s15bGc3e8UMdKJNcOe9TUgnxTT9TYZspsjXUMQdk2kHzsTjY2pBrn7OVV0iGsbJ75oj13DTkAU89ZailDed5MuO91Q863Ll6HWFbjxdr1q1dLqfbmzd4djoN2E+5H4QUjG32MpoaXlqL8iScD4YUXXRRs2GkQF3GUVJUAkNeeg0sdPVffHP0OXT3vWI9SgOzfPO/Qw1B9nF62Sr8zlW0mWPeaYv7TWB5/9HHU1dWljHfKKackFJhOnz490rGOOuooTJ48GQcffHBa70P79euHZcuWoaioKHKaPYlrrrkGr7/+euT42dnZ+OSTT9CjR48MlopoDP369cPjjz/e0sUg0qCkpCRlnP32268ZSrJn4zgOhg0bhmHDhrVYGfr27WsWMvjiiy9wySWX4PPPP8/oMcePH09i7V2UnJwcPPLIIynjPfXUU3jqqaewdetWrFy5ErfffjsWLVoUaY7VFNx1113NchyCIIgo/PDDDynj7OkLAJ111llYtGhRynicc4waNQofffQRnn/++WYo2e5DaWkpzj33XFRXV0eK/8c//hFnnnlmhktFEARBEARBEARBEARBEARBELsfJNYmCIIgCIIgCIIgCIIgCIIgCIIgmo4G+BhD1EPenX5XZYRjSMet8EjOXLmHjuTuz4nlpF9wxX777YfZs2fjV7/6VYPSFxYWYsKECTj99NMD+z777LMGl0uzceNGnHbaaSgvL/eE33XXXZg2bVqTHMPPcQd0BcAhEAMTAoJxS+cj5dlSnK3ChBTJyni2fFNKtnl9JeI1OwLHye9yBBJKNl0TknvTbaGSX8IZ+B6erYkWikB+TsvIyzjn+N3vfoedO3cG9t10003o3bt30vQjRoxAYWFhIP17772HSZMm4ZprrkmrPPF4HFu2bAmEZ2c3XAabkx0DL13f4PQAULl+ITw2OkveDmFbf8LM2b56YtexyCSSPkeRQROR0MIzLYWy5b3RM0F438JUnWFmDPFLf70pbdmtUq4xBxBxSOlzXPkSGbRcGkxI2Zs7WGHz9lqM+ecSPPP2atx23gAc2b9jmueTOeJc4OW5X+LBqQuwuWQn5HlqqTbgEVeb9uIY2ZqrALYF2A7AtFQ7ZsTZHlm3Fm0zLdB282Gw+mFmVMKw74X3E4ART9oSffveWXiaa+PabphELB5BrI2MiLWByBOtBmVtj+86SAnYtMgttCy2STRR29Tf7Xgw+xikGM6bhW6ziQTb3sPUlKzE1nm3oabYFX46C/PRev/foM2gS5Ddam+3/zFVJ826wRji1dtRv3NTYFdVZTUABke59xljiOXkILS2Mluj6P1GUu09m0ZLtZMkD5Nqp0zua/N2+bSYOrDP23w98RmAeXPnJS6korCwEMNOPjGsRAaW4EAisN9XDlswysIF27Zc28QNy4vk2rstWqSbYGfGh9LUhxTYWVeBVjmtI+edM/gAFJx7buB4SUl2ngkSs/y8YGAshsILRqLwgpGo/24Vqt95B9XzP0Tt0qUQERYCyx44EAVn/xqFF14Ap02blPGjsKJ4ufvYx/QYCiPVNlNdQLZ3R8uD1anrZ0Uz1+EAi0EAyInlaQ20JORR0xXzB69j+KX1LQSVJmZ8bwZa57RG16LuWF++DoKrpYUYM89AUlYu4OhnBqgnBOaACwcOuHqm4jItHIBJUbCjLoLDGLgQqeXaYGDclWtrETZgP+43Qq4N5o4RllzbPYbw3O90n1tTzcHSXdyQaROy73mawTem+afjCcqkt0NLYY4j99bW1yAvK6R/SIO6b77FT+ePBC8u9u7IykL7xx9DwYjhjco/U5T+ZTx4aaknzGnVCoUX/7ZR+f5U+RM4r1NyaPnOSwhAr+WllwrkcQ4nJuX/gJCfTszM4wSg2ov1bKbrMPStFEpUr+u1qvOOtz4IAbXIXcPnP42d+0yfEU2Kff/994eGV1RUYN26dZHy+OijjwAA5eXlGDBgAH788cdI6VavXo3evXtj1apVe7yAzc/dd9+NSZMmRY7vOA7mzJmDQYMGZbBUBPHzI2zBVD+DBw9uhpIQzcngwYOxbNkyAMDYsWPx8MMPo7a2tsmPs2HDBsyfPx9Dhw5t8ryJ5qVz587o3Lkz5s+fD0DOk7744gusXbsWCxcuxJo1a7B69WrU1NRg48aN6N27N77//nvU1NQ06rhnnXVWUxSfIAii0XDO8e2336aMt88++zRDaVqOq666CmPHjo38XuuFF17AeeedF/r/436O1NTUoF27dpHjn3jiibj77rszWCKCIAiCIAiCIAiCIAiCIAiC2H0hsTZBEARBEARBEARBEARBEARBEATRLNhCl8j6C1s2Y30auYctY1N/AlIpS9aiy6Al21qMmuU0/J/NzjnnnAan1ZxyyimhUuONGzc2Kt/y8nKcfvrpWL/eKyO+7LLL8Oc//xnTpk1rVP6J6LVXK3TtUIBN26og4IAJLuVI4NAOPcYcS2wcV1+Z2uaAcKRahQmUr54RchSGvK6H2pYkeXcFhxbUutpbV2gVFHT6CZF4eipa8BfCdL0DgOwW+hfY+++/H3PmzAmE77fffrjjjjtSpm/Tpg1+//vf45FHHgnsGzNmDDjnGD16dEp5Deccs2bNwl/+8hfzS/g2BQUFKcuSjNzcXFRGkKslgtftRNXGxcjvdoQKse516KlZRim/8Yz5whJemsaJd0mYmIxE5sIo19y+f4lEvQmOYUvRYI9v/jyZa0A0JkQGV73mWHnL71LIp2x9QsVlDEI4WLJqB867dwGO7N8eo87YDyce2CXFOWaO6tp6vDJvOSZN/xRrt+iFD7QcXF972zrIzH7GvCJsc52g4jAt0XOMSs9O4wq1reOwGIJybsc6rlfe7Rd763xsNZ0r4LM+mR3fd452vMB2xDbMGHhtcCGJQLRGLAgSoRDIuBHUL+BLKMD3WSZDy2WH+/toLVB0b6et9YXnjus5opVOUVuyEhv+cz54bYXnyLyuCqXLX0DpV/9Gq76nocORY5GV38mKkdQ46o0jOHZ8OxU/fRg+Znfq1FFJJ5W007QOnZus0/I8mWe/FiAmkmp7lYzWFkm1dyuaU6odFhYWw/8s56azZIq6T7BFniHHYADeeONNVFdXJzkJyUmnnBQsjxUgq3L4CQfH9pC6zbznZPLzy1MtwTbJtfc00hgnE0X1D2sJ4uk6xZQoOFH+ftl3RZpi7fwzTkf+GV6ZSbp1sSnI7rcfsvvth1ZjRgPxOOrXrUP99z8gvnUreFkZUF0NxGJw2rRBrEcP5Az6BZwOHZq0DFxwfL3tKzNeQgjAceTc3F5HS4+tTL2HUp/SX6vuh1wrDIIxcAjkOtnIjmVLWbE1bgN6bJbf3L8TERyvw2NZwm1mlRnBz7CDZqoOdC7ojJ115SipKgFzhFx4TUjBtlJlQwgOR8nIHcbUNiCEfILgTIq0OeNwuAM4rlybgysRdxpybX3P9H23HuP0BMiWazPGUo8VEPI9l3DzBNyxz772RsTtyyb9RaJSE1pnfGOwlmwL37NvYNptpQ27JsHxNmTGIASWLF2C4486Id1TMdR+8SWKL7gwIKhmOTno8PSTyBs2rMF5Z5KK555H5auvBsJbjRkNp3X0PjyMjRUbdBfkvr6CfGcqICC4NVeDrO9SfG1C1E71nMQEuBBgzHq/rhethDqQntdZku2w+tbY+U9j5j5r16yNFG/gwIGh4XfddVekdvnUU0+Z7wUFBfjuu+/wi1/8AqtWrYp0/G3btmHgwIH4/vvvkZfXOOn87sITTzyBcePGRY7PGMNrr72GY445JoOlIoifHyUlJeCcp4x36KGHNkNpiJbib3/7G8aPH48nnngCU6ZMwZIlS1BXV9dk+T/33HMk1t4DKSoqwpAhQzBkyBBccMEFCeOVlZWhe/fuqKysjNTf2EQR2BIEQTQXr732GuLxeMp4v/nNb5qhNC1H27ZtMXLkSLz00kuR01x00UUoKSlRi4H9fCkrK8PZZ58dOX63bt3w0ksvISuLtCAEQRAEQRAEQRAEQRAEQRAEEQa9QScIgiAIgiAIgiAIgiAIgiAIgiBaEK9NKpHgLI0s5Fct9tDyDyXH0d4LBoALd39jxNpNQVZWFnr27Imvv/7aE15bW9vgPOvr63H++ecH5MYnnnginnjiiYzL1w7v1xFvLlzr8ap45NaCKzGkDnIAJiDAlUxFG6g4dv4QFEbndBiAWE4rNz/mt/rIG27O0775oRJOO629maxOapmMK5tpCand+++/jz//+c+B8JycHLz44ouRZdZ33HEHXnrpJWzevNkTLoTAtddei1deeQWjRo3CkUceiZ49eyI7Oxucc2zevBnLli3D+++/j1dffRU//vhjwmO0adMmvZPzkfb1ZTFAeH+hsXTZ/yK/2+GwRa0CUuQlxe6AW0ds8Wk0ISLRzITdGi3vVZ1MYmmvSYCg4MsfZtUJs0uNWtpSJbQEz17mgWnjJsD0QgOOR2oFFocy7sEVbDty08g53dIs+rYEi75ZiD5dCjDyuF4455he6Nw2P9r1aiRfrfkJL89djqnzv8aOnVUwNtQwmbYuuArzy6xdqbb+pVkHUpBtx9cSbUf9xIxkW37KH1cqrMOYG27KBdiybreMji+O+i4AIyq2wyOTSocYLrTjNWWpc47lhgs4m6wrCmsTTZW1b0JmgpO1U7tPTnTi/nHd2jZtSeklGXPbqCc7YaWW30RtBTa9Mzog1fYgOMpXzUDVhkXoctJjyOtyqDXfCCmaezgADLy+GpvfuRqVGxaEZt+xY0ccOeQoVb/dVuaKroNCbTee1fbUKZswT5FIqr07k0mp9qJFi/D222/j+OOPx5Cjh6hf2PdW6vBnOGaVzZZz2uEIeZYLF3AKAI88GFwAJoxxfxkXPqx7cgwvsX18t9fwiVMTPC7Ygm0wr4A1IIC02hPJtQmbwHgoAl/cHjxk7GRqjKvn9aisr0RBVuMWNmpRYjFk9e6NrN69m/WwK0u+xc7anXKuyYScK6pXDkwLkdUf0z+osZgJBuEAOoYQApwJZAGIOTHkZuW68+bEj5guHiE0Es8pQtPs2vRq3QfltRWojdfIXs+Rz1Ny2iYl24B8tgIcOGDgAmCO7FcdAFKP7QTl2mDgQsq1hclDXz7Z2zP1/Gbk2sqi7VkcQU1bw+Ta5jPFnFkK15nHU2zaedhc2JddmLDb5B1B7ssYc19zmITh8XT+nsUjVAk852kXSbhpvU/Pqa8N4I5fk/4xGUf9cghyc3NTpvFT++mnKP7txeDl3vk6KyxEx+eeQe6QIWnnmXGEQPmTT2HHXXcHdmX33x9Fv7+y0YdYX7YOAvDIsAWscYNZlZILIAYp244BnAs4MSszZn+479o9VUF1l56FxRyWcI4F8NWbAAAgAElEQVTSUnLtqPLGTp06YejQoRgyZAguvfRSdOzYEQDwwAMPpEwbi8VwxRVXeMJycnLw9ddfIzs7O3JZN23ahL59+2Lt2rV7vDTr9ddfx9VXX51WmkmTJuGss87KUIkI4ufLJ598EineoEGDMlwSoqXJycnBtddei2uvvRYAkJeXh5qamibJ2/9vkMTPi9atW6O8vBxlZWUYNmwYPv3005T/hteqVSvcc8896NevXzOWlCAIIjn2gkqJYIxh1KhRzVCaluWZZ57BtGnTUFlZGSn+jh07cN999+H222/PcMl2XTZu3IjTTjsNn3/+eaT4WVlZmDp1Kjp37pzhkhEEQRAEQRAEQRAEQRAEQRDE7svPe0lPgiAIgiAIgiAIgiAIgiAIgiAIokkwArFk+xUsQXjCtD75onYKmd+vFG4+AZ2GlcaWbGsZsgDgMAaHtfw/m9XX1wfCtLQjXbQI+a233vKEDxgwAK+99hpycnIalG86HLxvR0hprCudFoLLMMEh9D5TBbjc7/nFWXmPan5aEci/oNthKr1VEWB/h/Kiigj1LJlUxZbriZBKZsGAOM+QiDQBq1evxvnnnx8qhnnsscdw6KGHRs6rXbt2ePnllxNKXv773//it7/9Lfbdd1/k5OQgPz8f2dnZ6N69O04//XQ8/PDDSaXaABr9i17xeDx1JIvCPscHwqq3fgnwOgAi8S9q63Bh/nI3Ye+z9oRmlao+NG992SNJJFKyhXWJEycJt410/njMGl9cUbQ3rv3p368l0K72Vpr6tCQ6Bq8k2hVPuzJphh82V+Jvr3yFw6+fgfPunYOnZ3+DVRtTS5nTIc4FFq/chPteXoChf3geJ932bzw9exl2VNYALCbLrMXXTP8wTzjT5bbOj8FKAwYgBleqHZPn7pdqs5g5f2+4nY97ffU1cwXb1j3Qgm9Lqu3REUtrsSuuBELqmp0nEnz3x3FFjG6AVR4A8dry0Hth42TleatW8DBNQAaNjAnaZ0CMxsI2krVb+3uibd3uwvJ1PPsZgG1LHkVd2Q8JjumlvqoYG9++ytT1YB0NhvO6Smx864qEUm0AuOtv49GqVStTJgdaLM+kLJHJbbvGOpDzW3MmSgLqOFpED881IKn27ktSqWaUviEk+cyZM3HKr05BUVERhgwZgvHjx+OEE05Abk4uWhW1wrATT0J1dY1KHiYA9pZNWHMuIYRXJmqmVe6c3X5e01EEEEkw0KFjBwwcNNDzHBD6LCCCP/4gLY8ML5uF7tJs4a0Q5hnUXeRJBJ5t3eKIpNtRiCJYJTJDgxbZCbtdqr9lyeaxgbHSOrrur4Us1Y7qHemXi8CSLZ9BL5zDmHcWaRaqMO8GrDFUqOV1hJVGRRcQyI3ly7jWwjnMfOoex4ucJtpzWP9+K2A36wIc5qBv277ggiMu4uA8jrj+LuIqnINzDs7j4OqPEEJ9cnD1I/tari6t3CeFwvK9k4DuI+1xxe38Tc8eeG8INZ5o3LFM9+uBuT10Mmal8r1LUu2cqbmcScNY6I8Ha6BKFN/8eAvvLV+SY5iyBSocvOO3QLB8vnNPhB4TGWMo3V6KN199Ex9++GHKdGGU3HhTQKrttG2LTv/3crNJtUV1te99ZmLqV61C8SWXhkq1WX4+2v/j72CNfG/LBceG8nW+d1tu9eG6FQj5XtW0ByasuEK2L53SN38LO1uh1kg0bUmvmWj1e574jZz/NGTu07tP70jxiouL8frrr+Pmm29Gp06dkJ2dHfl5pn///nCc4L81ZGVl4dtvvw3dl4iNGzeia9eu2Lp1a+Q0uxvz58/Hb37zm7Tu51133YWrrroqg6UiiJ8vS5YsSRknJycnrb6M2DP44IMPMGTIkCa59/5/uyZ+nrRu3RqLFy+Wz3hcPtfV1dWhqqoKb7zxBo4++mj06NEDkyZNQllZGa677rqWLjJBEISHRYsWpYzTrVs3FBUVNUNpGsfMmTNxzz334IorrsCwYcNwxhln4LPPPoucPi8vD/PmzUMsFksdWbF06dKGFHWPYMuWLRg6dGhkqTYAPPzwwxiyKy4eRxAEQRAEQRAEQRAEQRAEQRC7EFktXQCCIAiCIAiCIAiCIAiCIAiCIAji54rUC2lSyTNsGZvHgWgJP4wEV4cLS5ZjJeHCzS/Gov9yT6aora0NFRIfeOCBDcrvwQcfxOTJkz1hnTt3xqxZs9C2bdsG5Zkug/t0kHIWJsDAIeCAQRtWmLKrOBAsbmkgAa14kXEYeLwSvDYoBMvrejhc5Z2tvrO+CbUvofgkHQGLZdzzpFWaLMHBANTWNZ/NqrS0FCNGjMC2bdsC+6655poGCUaOO+44TJ06FSNHjkR1dXXSuMn2Z2VlISsrKxBn7733TrtMNjU1NWnFb9X/f7Dz+/e9gYKj9KuX0XbwpToA7v0UEGCqyvjrjs8q6sFnVGQsRXyiafGOJy7uPWCMJZD02PdKhITb2wiNw8BcWZoSGSqtHsL6Kfe7rcnlMj5zAMHB4EAw9SkEgBgY40o+5qjhLg7AAefAwq+LsXDFVtyJJdirXR4O3a8jBvVphwE92qJv1zbYu2MRsrOSSy8qqmqxdmsZVm3cjq/XFmPZ6i347LtNqKiqVaJGASkDtk8jXF7M7G2PvNr9LtNqObBjfVdiY1uerYXHzAEQM9fNSLjB4JV1awm5FrvJtFJwqMpsyay9n/YPUsRFyPc0CBFn8rqdqZNlFTTseGmTqG01RdZWv+m51FZbDRw6rC2F7Qe890RY91BJ4bQskKm2KoTvdOVG9U/L0zotXluu8kotmYnX7MDGWZej5qfwX5yOxWJ4dNKjuPDiCz3tzb0KPhkjXJGhbkdw1OnbckTmxtX56Ey1RNvItUmqvcuSUjyX6pLb/Q7nmDJlCiZPnozPPvsMtbW1CZNVVlZi3rx56Na1G95+520cetihbn6mWVsyUqucwm5n9jMcgt89RRSyjKnmpgAwfMRwr8DaPrYiYX0U3jotfN2IYOHXnAm3bdlTQTWrNMfX7cl8DxxeeI/v245CoryJlkWPbYyxhO89dHfrBsAEmH7fP5/1J/BWQNTxWlTWV6Kg2eYNuz+rtq/E9uptZgELM07CHVuZNad15ORS9h+OfAfBrL5Qt8fcWC4ce2yVX1RE/VWLluGN58OzAIZwn1lDJcxA2v1Ic1KYXYQuhV2xoXw9hCPlvkwICNVWHEBVbQZwt504Qs5dHMbABYN8h+SAIQ75fMD1HQIHh8PkwkWCC4BxMOaACwFHTYG0FB2MgalrakTAuh/XcVWtMG1aaAE787yv1H24kXDD1z+7ryA84WF9RJR+PfQ+M89HeLpA5+Mrhz+x6WaYN16iMoQUSi6qp/o0AE8+/gRqa2oxY8YMnHTSSRHy8BGyABsrLETpnXeln1cCsvv3R7v7/ppwf+V/pqNi0iTkn346co88Aln9+iHWoQPgOODl5YivXYuapctQ/fbbqP5gvttf28RiaP/PfyC7f/9Gl3dd2TrU1tfCcWJGRs+Yo+Y2wvQ5AMCZbD2A+8gv97rPXIIDwpHf4avnniVHVLfk6PcHVjflmaPY80YI0z8CUO+Roz9vBOY+Karhxb+9GB/OT1/iHrYgZiJGjhyZcF+/fv1wzz334Pbbb4+cX3FxMXr16oW3334bQ4cOjZxud2D58uU46aSTQheMTMTVV1+NO+64I4OlIoifN19//XXKOK1atWqGkhC7GkcccQQWLFiA0tJS3HLLLZg+fTqKi4vBOUenTp1wwAEHoFevXpg9ezY2btyYMr/q6mrk5eU1Q8mJ3Qn9b8tnnXUWzjrrrJYuDkEQREJWrlyJ8vLUCyX/6le/aobSNI4TTjgB8+bNC4TPnDkThx56KN5++220b98+ZT6HHHIIhg4dirlz50Y6bpcuXdIt6h5BVVUVRowYgdWrV0dOc8EFF2DMmDEZLBVBEARBEARBEARBEARBEARB7BmQWJsgCIIgCIIgCIIgCIIgCIIgCIJoNrxusiQyOL+PVsv+4PO9JPApCkuczQBw4R5NCGFbPRBzWl6sPWfOnFBh8Jlnnpl2Xv/3f/+HW2+91ROWn5+P6dOno3fv3g0tYtr079FeSWC1gEjeHCG4klQJCHAlGgIYk0JtIaTkUsffuWpWSO4MBXsdor4L32eIQcWSTXkFnv6KJoLhKZ2iXttZZU10EUhjqK2txTnnnIMVK1YE9p1++ul49NFHG5z3mWeeiYULF+Liiy/G8uXpCUUBYOjQoXj88cdx+umnY/369Z59ffv2bXC5KioqUkskfRR/+CBy2vZGbekaT3j5N6+h7QGX+OqCsBzIbh8RLmZXEcP2h0p8wqTK/n3+cCtGGuf9s5Uphl0+fQ+VBS2xXDsdrHvFrHpg+gxhdQvMEkxJYTaYABMqnDlSHGfMVVr4q4W8Ws5riYCZ41ZPAFquzZgbuHV7NWZ+sh4zP/kRAhwQHIwJtCnMRruiXBTmZiE7ywEXcdTUxVFRVYuS8irsrKqFbgteT2MMlvHPvQ5KymXpBq1wa9sIffV+/d2Wasttpj+ZLdSWsmxmhNnMhDPmSAGeEW8zK457DFdy7PjKBusTnjBmb3vqV+K26s8juCdsjPJt1lcmyVviZBemjNN02H1XJrLXbcg9VPK2ag/MYYN0sr7WPgjcdqW2RUibq9/xQ6AE5438DW645UYMOWRIaAlFXSVYTnLJkIjXYOPMS1FT/GXo/gG/GIAHHnkAxxx7jHdawrTQ0w3UrUzvt89bS7ONO8+SdwprP0m1f2YIOZecPHkynn32WSxfvhzxECllMnbs2IGjjjwK48aNwx3j7nC7S79IW34B4G3uuk2qJ4SQMuqxVn5UVFREKtcfbr4x5VjvWagpURcCVceFiuSrx8KU3xUlM8vEbYqg5gV2v6ZFqyTX3j2w73GqGYCdxjP3tOtVSCb2kiwGATBHCWh94a5I2YHgHIKpGRRjEMKBEBwxOOAMKKvZgaLsorTO+eeKEAIfb1pkth11Xd174Y6zUgSr57B6WsGMKJgx8wiCGGPIjmX7Z8SmbzBpTEF0BiqPqBUv7Jx8+Xqk3LsIPVr1QHFVMarrq8CZQIxxyIV03CcThzny/Z1Kw/WzFRw4LA4uYgA4HDjgiMNhMdVupQ1YMPnJmHxe0O+luJBPYmZupB60mBqD9IIKejwQ+nGDC2j5tt2n+9u8XnxJt3F77PCMQ9ZY5L83njEtyiNIKuzsUj0f+6faVh3yj92eZ9+wTFRazrmaz8o8lixegokPyPdXb775JiZOnBjxRJIT37AB8Q0bmiSvqNSt/A51KxtY/qwstH/8MeSfcnKTlGX19pWmozHCfiFUhwJoGb2ebulqKCDABYcDBsG5XD1AAGBCLVwCtYahMW2rdqLGMT31g+w3YQvoHWuO4quvkeY/vrpo79ZtMQqXXXEZ/vCHP0SeW6YLYwzXXXdd0jhjx45FTU0Nxo8fHznf6upqnHDCCfjmm2+w3377NbaYuwTr1q3D4Ycfjrq6ushpzj77bPzzn//MYKkIgogi+OvcuXMzlITYVWnbti2eeuqphPtvueUWPPjggynzGTduHCZMmNCURSMIgiCIZuORRx6JFO/GG2/McEkax8iRI0Ol2ppPP/0UPXr0wLx583DYYYcljLd69Wocf/zxgf8blIxevXqlU9Q9As45LrnkEnzyySeR0wwcOBBPPvkk/ZsPQRAEQRAEQRAEQRAEQRAEQUTASR2FIAiCIAiCIAiCIAiCIAiCIAiCIBpOUoF2InxiNs+nR8gGI6cJ/BpJmNxNSW1kHlIZ4rCWFWvH4/FQkcYRRxyBo48+Oq28FixYgEsuucQTxhjDlClTcPjhhzeqnOnSuiAHHYry4OpZuLnmUuCipJVCb3M3rgkDdq6ZG8g7t+MAsNwiFU9LbPV9trVnrqhTeGxFYXUywT5hpRMh+z05COyoTE9K2BA457j88ssxZ86cwL4jjzwSr7zyCrKyGrfG8kEHHYQlS5Zg0qRJ2H///VPGj8ViOO200/D2229j3rx5GDhwIDZv3hyIN2DAgAaXafv20rTT1JdvRl63XwbDKzajfqcunysBCu1IRFjd0RZSO4xoURL9MiFzRV5JEvs+/eFJti1JJjw/ji+NtrBpETRMXFdvJwXS0AJpxKzwGDwyaSOVjql8YiosBrAYjKBahQnEULqzHj9srsDytSVYuvonfL66BN/8WIr1P+1EZXVcHVulVyJrBuvT88NUeMwtB4uZsgMxuU/9wHdu7jFiVtndcFeoHQNTP0DMI9WGX6qtrzsDjLTbXHcGV7Rlx2fWHi1wtbWHcjsgFYd/2/89WB8Doq+wOssAXrczGO7DaRFBZgZ/YdcsfmEHRTUHhsULs6757imC91XWbW+ZcjoeEMh9y+YtmPDXxOIXXrvT1KxEf0q//N+EUu1LLr8ECxYvwLHHHQvmMPkDS/AJt0Y7OkdmSerNaVr1W6XV4kizRw9nJNXerUgpwUxw2cvKynDnnXeif//+KCgowA033IDPP/88bam2XY7x48fjqKOOQmVlpfvMZslD9aI2AkGptrBiurvUFlMSUiF/KiqjyQ979e4FWw+Z8EeEzw1MmdRx3TOxn13c0/DGCGboCivd51U950x0H/35NOh5mtilYQn6VhfPgGhiuo+3zMSS0xTmSWu6AQHUxWtRXlveVEXfo1le/AW2V5e415wxWGvXwLhg9TWXdllrbHXfOxjhMgRyY/lmPLbnpvYcU47jwXGT6X1IMqaGSGobNPoG8mieMZwxB33a7IO4iIMLjrjg5jsXHHEeB+d6XxxcqG0lAObq/ZFcuk2JfwX3jDBysT1u+neo6w3ADdN9uV7FyDxG2mMa3HWQhLfvN4snMOZZaEHHsZ86PP16knHb5Kd/PPO+6D/23M8bbh8o5Mc6ZwYGxwmfC6ZbV3R9X7VyFc4bfp4JX7t2LRYuXJhWXnsCsc6d0Onll1AwYniT5Ccg8F3Jd2baItQkTPZLMIJsbtV7xoS5z+7rE/WuTC8QpgTZUq6t34X453TWO3gzB3SPm8n5T9RF1BzHwdixY9PKOx2OP/54tG7dOmW8O++8E//617/SylsLuPYESktLMXjwYFRVVUVOc+yxx+K1117LYKkIggCAjRs3poyz9957N0NJiN2Vyy+/PFK8J598MsMlIQiCIIjMMWvWrJRxCgsLMWjQoGYoTcP4+OOP8corr6SMV1lZiSOPPBJPPPFEYF91dTUOP/xw7LvvvmlJtRljuOyyy9Ip7h7Bn/70J7z66quR47dt2xavv/46iopo4UyCIAiCIAiCIAiCIAiCIAiCiELjfpuaIAiCIAiCIAiCIAiCIAiCIAiCIBqEMtQoGizf9nrNpCgErkzDlZa5Sbjw7ndYy61FyznHmDFjsGjRIk94Tk4OJk2alJaM8LvvvsOZZ56JmpoaT/iDDz6IX//6101S3nTpuVcRisurAcEhmNJKCQ4wBwxafqTkQsIBGIcUrAqlb+GoKf4mkG9e10PUNyFlVkpqlLAWaTFS6HaSuhcqZUmQTsXdVlafOL8mQAiBG2+8ES+++GJg3y9+8QvMmDEDhYWFTXKs7OxsjBo1CldddRW++eYbLF68GN999x2Ki4tRU1ODvLw8dO3aFQcccACOPfZYdOjQwaRds2YN6uuD1+Kggw5qcHm2NVBaXrPtOyngFdwTvv3Tf6DT8feqLWEEQsaWpiEn6G6Eb2AIi6FkUInT+vMI24YbxtxBRsvz7LjM1Uj5juEA4KpuQn5X/aGAAzDZvzE4EMxsBg7LlKjK7q8YY7LPFdxIsZjKXzBt+BQyUystM2W3NKfG5ei/Zszz4Wp+7bZjb2vhr6sD1sY2KRjUwnB7XwxGNg5HjYmupNsVaoeLtu39zC6PkXPbJ+C3yAkrLguJi5DvaRAiktZZ8frqlMmdnJb6BdrUbazhWTNXdGt8lko+aLdZUwS7LSZrt2H3zdpn5PtumFZjgjG03u8sVP74vqeoH8ybn/A02g66HFlFXX3l81JfWYxtnzwYmn7CwxNw1TW/t+aArtzTezZuuPsdptkyxzum2akD8W2Ztv607oMnje97MkiqnRlSSrV9bNq0CRPun4A33ngD69atiywdTIfFnyxGty7dMGv2LBx51JF2YT3PYibYKnBQouj+ZYtMK8qjibVjsVjyZ0sR3DB9jfrLiE+FOw4K7nbdTEe2+nLhGyftduIdr2U6IVxBZVhb0RLWRNupSJQv0XQkHRH9lz5RRH8mKZqn7p4D8YTbwwsrU1nHgJLqEhRmF7bou49dner6aiza+JGZBThmsm0t1qLePZjRlOkxU07WzfgpmOkfslgWHEcthMNgxm0ty3Y7GXdKohfUCFuEJeBCDhmzG0RT5NEI2uW1Q7u89thevQ1yvi8vf8wR6nkAsIYExABwDsCJmQ46pp59OIN8hlKDD2cCjnqWYlbj4ULeZ6EblZ4TMRgBsX3BTT8srH5d9+Vqn+l7GcAEC4wNgHeMMYucyB2wDpacRPsbOsSHHdueflvPvN5kSTo7O41+D2tdL845rr/6BlRUeMf3f/3rXzjqqKMaeCK7GYyh8Dfnos0df4bTvn2TZbu29AdU1u2E4ziQFVtACLlYj5Zi67fiAMxiIjIeh3DkWCH03AV6/mnNi3Snpd71Ao7sN5mev3mfRfQiP6Hzn5B2xnzbUbEF98m45bZbMGHCBOzYsSNy3lHIyspKS5D129/+FkVFRTj77LMjz9EXLVqEL774AoMHD25oMVuc6upqDBgwAKWl0RdQHDhwIObNm5e5QhEEYSgpKUkZp1+/fs1QEmJ3ZeDAgejatSs2bdqUNN6OHTvw17/+FbfffnszlYwgCIIgmobKykqsW7cuZbzDDjusGUrTcK688srIcTnnGDVqFJ599lm88sormDJlCu66667A/02LyrBhw9CxY8cGpd1defXVV3HfffdFjr/XXnth5syZ2H///TNYKoIgCIIgCIIgCIIgCIIgCILYsyCxNkEQBEEQBEEQBEEQBEEQBEEQBNEseD0tKWRnfmelCBFXRfBNMADcElO4IhBX8BJjsdQZZYDPP/8c119/PT744ANPOGMMzzzzDA4++ODIeRUXF+O0007Dtm3bPOHXXHMNbrzxxiYpb0Po3qEQS777CUbeCiXOVnJtAK44jylxkSXb5vVV4LVlgXzzux4OV3qqMjH3NEzswxCsWKnMUTzFfl2P9Y9k647MirXHjx+Pxx57LBDet29fvPvuux65dVPBGMOAAQMwYMCAyGmWLl0aCOvYsSP22WefBpdjS3kcRb84FRVfzU4rXc2WL5Hbfl/UlKzyhFf++N8EKWwZazTDmJH9NFpG1sJGsz2BsEtohL1KcpZQrm0SIPUgY9UPE93XLwkd01K4ack7E1K2psKYsGoei0MIx9gTGaSwkwnHqw5mkIIsxiAQh5FXabGbJeJ1F5iQgnkp6ebQoi334slzYCmlTnY7gSXD8g/g6scj1AZc2bUDIKbEV44VX4mzPftVHOaAIabydEXbMpz5juu4192zL6ys8tMvOXSjpWqfYfl6c/WQ4BKLeOpfQo7ltkkZJ3NEaR8NzVq3VetQ8LXZwKHtvlr4wsMShJkDtQBTH8O910W9TwXLyoWoT31f2h5wBTodNQ7hdUtSv3Mz1v/nN6Hpbx17C0aNHpUgpbulJZqujA6mrzBCbdUXuWela7aVqwjmRVLtXZuoUu2VK1fi/vvux8yZM7F169bMFwxARUUFjjv2ONx626246567EjZBI2j07fAsjGSnU2Nq5c6dkcohkOI6wV+PhSt3NIfW4k/INTB84m03H6u/0rLVBIJtMw7rQZnk2gQQPpwySyiaaPEWpudqcvySdVNY+7RgW6aO8zi2VW1Dp4JOGTmNPYH/rp+P6voaJaJlRuwqBINj5rF6viA/ZPekpMrqvZKccrpi7LysPDcu3L7EOyN176OnzQo1ruvY1j1HSFz/46v3GQSh9W1X6iP6tNkH2yqLARaHYAIOAxAXcByh+mIZz4GUZ8fAIN8fyQWLOBw4EGDqnZIQHHJxHhVHMBmLORACMGuQqOcFKbqWz4x6MSKm+2v9fGX1w/712/Q19si1zT0XgT7c9P8iyT0I25XONDwkfXAxqPA8mVtxQ/OQyaIVRl4TmVKnmTX9LXz68aeBuNNfeQWPP/wwYnl5kfLeHXFatUL+iOEouuIKZPdvejnSF1s/hxACXAjE9DV3INuEw9znfy2W121B6HgCjGlBtfs2lwuunr9lmxSOrtnqzjIhn/KVXNss5qDbkdpvi+kdx1HzJ3vqmN78x57DRcVxHMx6axZOOP4E1NbWppc4Cffeey/apylJP+uss/D000/jd7/7XeQ0o0ePxocffphu8XYJOOc48MADsXnz5shpevTogaVLl6oxmiCITFNZWZkyzqBBg5qhJMTuzK233hrp36b/9Kc/oV+/fjj33HOboVQEQRAE0TQ8/fTTkRZHSuc5r7mprKzE8uXL00738ccfo3fv3o06dmFhId54441G5bG7sWXLFowaNSp1REW/fv0we/Zs9OnTJ4OlIgiCIAiCIAiCIAiCIAiCIIg9DxJrEwRBEARBEARBEARBEARBEARBEBkjqmTFg3ZZarma/aldQlb+QimjhD8P4ZWqCas0WrDtEX1kgJqaGnz99dcQQqC6uhpbtmzBl19+idmzZ+Ojjz4KxM/Pz8ezzz6L888/P/IxqqqqMGLECKxa5ZUGn3baaXj00UdbVJS0V7sCGFGr4BBMqZ2EgAC3JHUMzIisHRVfoOK7WcFMmYP8vQ520wljnYVtkdJiF4TJWDyXxI6TuL4KbawMlXfD1LkN2+qSX5RG8NBDD2H8+PGB8F69emHOnDno2rVrxo6dLmGCl+OOO65R9XHdT2Uo+sWpcHLyUfb5dIBHl5j7pdoAwOsrUbVuPvJ7HO2xk1QAACAASURBVGdkQd6qIRC+AzCBkaS7qWS8RJPCAiOCG55Srp0gbaiw17etxVOCheTgl/7qvo67oQyWBDEGsLjaIftEhhgEi4PB8Yg9GeMQwlGiMq72cZUG3moqhBLPqb6YWVI1LdnW5WUh18FjBQ3DUgQqEXZAdK2VWMyBFN3pa6H3K0G2EmFLSaGOY8m0GQODY+JLUbeOp74zxyoDQsphh8OVIPrOIfT87Hie78FrE5CAhV0/24sYTy32cnJaUqwNJG4rTZG1Ndmz5ZBJhfj2HCBqu05WBpjjO1n5kaTauZ0GB6Xavltds/ULrPvPOaH3+IijjsAdd95hJfX2JQGZtpoumcNoeaM0RPqGKWbyRJI8Saq9a5NKqv3xxx/jgQkPYM6cOSgtLW2+glkIIXD/ffdj9luzMeeDOSgqKnL3IUScbebWOgD2oCU3uZyDV1allnsxFiILDStn2EhtBMbudqDOc0ALscHk0MkY88iydR5hElbY0XxSbZJr7z4kmtkHZLX+/tTUnSTjkv+xlEHKS2GNdJ7xUARfhJh7biopGICymh0oyilCflZ+Gmf78+DHsrX4etsK72xVSa3t2aHD9KdcFEdLaWOO4w7G1vw3m2XLuFY4s6TbwVkqM9PE0EWbGHPHbHWvbcm2v63bcwAdx3xmaBrXGAqzC9GpoDO2Vm6W0xwhIJxYyGOYevYScYADjgNw5QsWDOCIQTacGBiTnw4T0Au8uf0zVN5cPnsYgbY8hn4HZO51wv5XvX3yLdJg7Qr2D/p0mFsLQsd5uy9AyHdECE+YafimeU8n/P2LPgwLTq8TdWmMgXPuLlZhvd999IGJoWnudRi2vfkmOo8cmfJMNF0+SrRoWvORd9xQtBl3B+q+/gZ8y2bwsnKIujqwnBw4bdsg1rUrsvr2Rc7BByPnlweDZWdnpBwVtRVYtf07M8eSixg6HhG84AKIqfvryHe2ariBY+YlMO/VtftdMD3Dke8L7PcSpk4oY71wvHMWYT9zAEaqnWz+46h3H7LZSwm9px+zPk3GOr1I/b7/yCOPxNJlS3HYoYdFksim4tJLL8Wtt97aoLRXXHEFSkpKcMstt0SK//HHHzfoOLsCQ4YMwcqVKyPH79ChA5YvX46cnJwMloogCE1ZWRni8XjKeIcddlgzlIbYnbnuuuswduxYVFdXp4x73nnnYcaMGTjttNOaoWQEQRC7J4sXL8bUqVOxatUqz/uD7OxstGrVCnvttRd69eqFE044Af369WvBkjYNnHN88803WLZsGb7++mv88MMPKCsrQ25uLnJzc9GlSxccc8wxOPHEE9G6detmL9+UKVNSxnEcByPTeLfR3DzxxBOR5OBNTVZWFt577z3Pvx3t6QghcNVVV2Hbtm2R0yxYsAAdO3bMYKkIgiAIgiAIgiAIgiAIgiAIYs+ExNoEQRAEQRAEQRAEQRAEQRAEQRBEM+M1sDRYvu1zVsEIlqH8UsITz+zSIpdmkN2uW7cOBx98cKS4//M//4NHHnkE+++/f+T8Oee49NJLsXDhQk/4QQcdhFdeeQVZWS37z4HtW+VBmViUjUj+SLkKh7RCwt0vACjxERhQ+eP8QJ65HfrDyWkFY3kBELyPKe5tpFufLEJi4dHaLamFqA3hsccew8033xwI79mzJ+bOnYuePXtm5LgNQQiBGTNmBMIb+4vxazZvBwAU9DsBBX2HYscnU1C9fhlEGoJtP9uXPY38HseljmhZiDLfcxCNJ4Gw0CfXTp7Wn0fYNhDshyxRm5WP/FvKtN1jKxmUFl4zYfo2BgeCqQUHRAxAHEauLZRcW6dnAkK4Yimz3IQApGSaK8Gu7nvlcWTpuHttLO2pKzi1zjnUIum3vGl1luMJ02VTOsIQoTYDmAMGR+Wp5drWj7WfWaJtGRcIl2rDxPGKsq3PsPBMS7XDqpKGp16gwcltmzJO5vG3gabMWl8n4el0o8u1/eVK1J4TtWuNnEsW7D0UleuDcxKbHiNeUyL4MDGiQOlXz6P4o7shQu4vYwx33TPe9B1GFGcJ6EzxmCmWqr6WwNHz3a1/oUJtHW5d24AE1pZxRhz5SODb9CSTG8yaNQuPPfYYFixYgJ07dzZjqZLz+eefo2f3nnhz+psYOnQoPFJtU8+E+8wGWGvXCCl8hLsPApg96+2Ux5V9BI9URiP5VPm7C/64DcEs4GRJtk0NF24cI9jW5+TJSx3PakNm7RaSa+82JJLiRkobNnaZOuDmL4N9plrhT8984TKIqUol77WuszJfPTMEA7bs3IyerXtldHGx3Y2aeDXeX/sOAIA5cv7ogIE5MIvXOEzOLQVjcPSc25GCV8fM5wFAtTW1QE1uzJWAaqG2NTM24R6UxFnGcOXbSduwf7oZFifNh9h0+pimpFeb3ti8cxOEiMNxHHfOo0pl1mPjkEZtwWFE2+oZJwYOAQeccTjCgVDbYHJhNvkmisvnLQj1jGH1/UK3Gd/8X0i5ryyJjqsfo1Qb1M+Cut+1ppxhiy3IbGWYR2jtJ9Grr8ai+6AIY4TbTyWJ4+vv9Hhup2IA5r0/D8uWfh5If1FhIQZk52Dz00+nJdbeFYjttRdaXfX7li4Glmz+FHEuZfExez6i6rWeswghl+VyhAAce/zR4516P2C+um8K7DzlA4tjv0GAmeMxd4lL6bYXgOME2olnnmL1Vf739pmY//Tv3x+rv1+NG2+4EW+88QZqalIvqBTGH//4R/ztb39rUFrNzTffjH322QfnnHNOyrh1dXWoqKjY7URkZ5xxRlpS8MLCQnz11VctIsojiJ8rixcvjhTvwAMPzHBJiN0dx3Fw/vnn4/nnn08ZVwiBc889F1u3bt3txjaCIIhMUlpailGjRmHGjBlpvfvPy8vDIYccghtuuAFnn322fL+yG8A5x9SpUzFhwgR88cUXqK9P/v8/HnroIQBAfn4++vTpgz59+uD888/H8OHD0bZtZv8N9fPPg+80/Oy7774t/n+1knHPPfc0+zFbt26N995772e3SMuUKVMwbdq0SHF79eqFjz/+mKTaBEEQBEEQBEEQBEEQBEEQBNFAdt1/nSEIgiAIgiAIgiAIgiAIgiAIgiD2GGyNRVIhlV/2Y8kDhT9eWHLhSmgYAC7cowmhpR9u+paSBdncfPPNuPzyyzFw4MC00/7xj3/E1KlTPWHdu3fHjBkzdolfQG5dmKPEJ1pyxF05kYARThnJKxOWqkegpnhlIM/8Lr8MylRs0QsTcIWuFpYY2d32ZxCoadb+aKzZWos4B2JN+DuKjz76KG644YZAeO/evTFnzhz06dOn6Q7WBMyfPx8//PCDJywrKwsjRoxoVL4r15eY7yyWjbZDfgcGB5tf/wN4bcNkkjXF30LUV4NlF8KrCPL1DlG7CiVUc+taBoSzREQStGdjMWRJJL3JpLthEt5gHgwMginZmxZqB9IwK7YO0dJsJXtj8rtXrs3dkggmw5kWk2p5FFf7ddkcMCXqdvMXKr2rPGWecxFWP51IP+wTzvnCXJm20juGCbW1NNvEjXlE2VqgzYws25Jqs5g6UgxaP6jzlEI8B275HPMZLL/V5hMJuEPOPi2iSLWBUPGyn1heu4aVISMkGjubImvVXm1ZdDLpoKcsqdpr2H307VMf8aqfkhazoOcwOFn5VrHdvHltOTZ/cCsqvp+eMP1DEx/C0cccA0DJOzWO9xSYVR0ZPBvea6TbX8g5eqTadphvDk5S7V0Dfz3nnOPFF1/E5MmT8dlnnzVY/tcc7Ny5E6cMOwXX33g9/jbBEg2qObtHqK0QXJjHBMD95Jxj4kMTUx7TK8tOMAcwu737zTOkWmjCiItNWbySbXeqZ0srdfsSRo5rj7Jyn2yzkeTaPrkkybV3PZKOgP7LnShihGHUHvsYzPQtkL9bA2UEptIyIedR9bweWyu3oEth1+QH/Bnx3pp3UFFbAYc57oxQXWR9/STC7HOnJ3oDag0XOddkgiE7O1uJi+TclTG4c1lmdNzqb2aOrQXcYAyivg61X3yF+i9WoO6778DXb4Io2Q4WrwfLzoHTri2ye/ZEzuADkHf8scjq2s2awrDwauWZV1gdLvPF0XOgzZtR9c57qF28GPWrVyO+bRtQWwM4MTht2yGrV09kH3AA8o4bipyDDmz0i5DC7EJ0yO+A4qqf4K7FFuy79OskwRi4WlCBgYFDvnOKCbmgkGCAEErky7SmV4qDvVvmqnhfG+k4vvdJdh/sf9Wk27RHru3mHnredn6J+mphz4kTkWC/qVeBHcErEIwS8swbOg2XDUOPZa5UG+5zt4oz8YHgmN4pFsPoVq0AAFUrVqB07ly0PeGEhOUigtTGa7F0yxLIG+S+f9V3kDMAEHDAAaEXp2Jm7TEtqNfjDBfq2cTUZf2+QD8vWwtzaZE2l/eZCQHmOKp7dNuBbBeqr4TbTgQXYE7LzH86d+6MF196EYILzJw5E9OmTcOPP/6Id999F3l5eaiurk6YtkuXLvj3v/+NYcOGRS5TMs4++2xcfvnlePbZZ1PGHT16dCRZ6a7C7373O8ycOTNy/JycHCxZsgR77bVXBktFEISfpUuXpoyTnZ29S0siiV2Hhx9+GC+88ELSBeM0VVVVGD58OObOndsMJSMIgtj1mThxIm655ZaUcukwqqursWDBAixYsAC5ubk49dRT8dBDD6Fv374ZKGnjWbp0KcaNG4f33nsv6fNXIqqqqrBixQqsWLHCPHP07t0bN998M0aPHt3UxcX8+fMj/bvMr3/96yY/dlPSkGvdGE4++WTMmDEDOTk5qSPvQWzYsAHXXnttpLitW7fGjBkz6DmYIAiCIAiCIAiCIAiCIAiCIBoB/Y8WgiAIgiAIgiAIgiAIgiAIgiAIYpcj9BdtmU+8BlegLXzx/JIX4VqmVB4CQgivvLCFmDx5Mr799luMHDkSZ599NvLy8iKlmzRpEh544AFPWFFREWbOnInu3btnoqhpU5CbBS3J1j+2aFsKTqToFQBEvAbbP30KOR0GoKDnEPDaskCe+d0Os7Zs8a1thPTboex4/rBkJPqFb38Fc7dr6gR+2FyDfbvlpsg7GhMmTMBtt90WCN93333x/vvvo2fPnk1ynKbkwQcfDIQNHz4cHTt2bFS+X/9Y7AuR1z2/zxDs/PbdhmUqONa8cAwK9j4asYJOyCrYC7HCzmjd9wywnNZhCdBgqS7RAiQxFSqxV9PKtbWIT49PDMIWeRstJyDte9yIN91uy7Gy8Mu1pWWXQUAwB0wwCMah5dpSBKfk2UKLqLk8pi3YNpItocSM3PTL8tKEmBrNmfrbgE/O6wlj8nhMf/f/OEaqJQXYWq7tmP1uHC3Udqz9fqm2o84r5l5jfSx9HE/Z3TAjNwyVatv4wxLHDRV+pZBqA4AQ8fAdFrG89injNC8RrKANztqqv1b1S9527cj+OCnasPnu7quv2JS0iEW9T/aW02LLh2MTSrVjsRgmPTkJF11ykfewsASNiWSMfvEu8+43363T9Uu1w+S9/uOQVLvl0PW7trYWkydPxnPPPYfly5c3SKbRUDp16oRTTz0V1153La65+hp8+umnaaUXQmDiwxPxzux3MGf++2jTpo18poPwPtdZom29w90tcPutt6OuLvWiA+3atUsubPLss0XaMOOxvUiTK7uGV9qtn2NUA5NyWltMqtqYEGoeALWAkJoJaBm3cPuyULm2r1mRXHvXJ5WgNpQEglqm+uaEMl0lLtXzF/maQ1j7tGDbLRljDOW15ciL5aHtLrVIR8uwZMtn+H77KjDHnTMacb6Q81IHDrTw2mEMjpDzSikrhwoHGHR82SpznFwAMo2ZZ8IVHDMAzFFKbebOQXlZOWrenYu6d+ei5qNPgMoqUzKYUro/tfgIlVNeBgDkHns0Wl87GnlHHR6tFoZFUmF1K1ag7IGHUPXe+6HzGwCIb9mKum+/RdU776LsoYeR1asn2owejcLzzwMaIVvs0boXtuzc4ltgxJY0A0IwxAWHFohLjTCDoxY2kgLhGBy1gBsX8pnJUc8+YI7pQ/XpOXb3qB/IdN/OoNokS9z3qvYozLhg70OgT3fF3MKMjcn69FT9d1P37/Zc0oxPCWpW8HTdLYe510QIgUULP8aCDxcE8ri4oBA5jJnlqDY88giJtdPks02forq2SvVLjplfCchXCbKn0/dGmD8QQq2nxawFK9XiDOYdgXwfwYVQi3oJ9y2vEGp5MGsscmDeuehjmXfwKlwILtsshOqHEdpOmmv+4zgOhg8fjuHDh3vCly9fjqeffhrz5s1DXV0dsrOz0b9/f9x444044ogjIpcjKqNHj44k1n7zzTeb/NiZYuzYsXjmmWcix4/FYpg/fz769euXwVIRBBHG8uXLU8bZFRb0JXYP2rdvj2HDhuG9996LFH/evHlYsWJFgxahJgiC2JO47rrr8PjjjzdJXjU1NZg2bRqmTZuGvn374u6778YFF1zQJHk3lpdeegl/+MMfsHnz5ibPe82aNRgzZgxuuukmdOjQAaNHj8ZFF12EXr16NTrvv//975HiXX/99Y0+VjpwzlFfXx9JXD1t2jRUVlY2Q6nkoklPPvkkLr300mY53q6EEAJXXnklSktLI8V/4YUXMGjQoAyXiiAIgiAIgiAIgiAIgiAIgiD2bJzUUQiCIAiCIAiCIAiCIAiCIAiCIAgifaIIpQJx/PIwLVZLIPLxS9m84ZZ4ByEuIAZX6NmCVFRUYPr06bjooouw7777YurUqSnTzJo1C2PGjPGExWIxTJ06FQceeGCmipo2OVlSkCJFLd59WsGif2pL12DD1N+i/NuZ2PbRg1j38tnBDJmD3L0Ohle15//mD/Ee2NS5hE6VqDK+RFEElq+tShkvSj7jx48PlWofcMAB+PDDD3dJqfacOXMwY8aMQPi1117bqHw3FJeheEcloKQ/wrrfbQ46B7G8MAl2dCrXL0D5yjexfdkTKF5wNza+czV4fePvI7ErENLYbaETkknIEkmTw7atuFZ+ruw5TImn98lPZoUz5gqkZR4OwGJKEB0z+TITN6bix6z0Mj5jWWAsptLHVJwYgCyVPqZ+smTeLAbGHOsnFum7PF7Mk59bNlU+Uw61jznyO2LWOfvOgzHvPpVOXmZ9jfR1j6l76qhboqXaYfcA0CLz4L32m/WS1QNvODP30gR4bXMskMRTvihjTVZeR2+a8EybmQyWwQgn4U4dkEogaN+fZG02LMy7P6d9/6TFK+p5kltOf67ZBQnTzX5/Ni66+CL3Dmq3JnSt9v6xxZt2sc1+K52JosS9ul56pNr6WnqyY6Hfk9GUIsf6+npMnjwZQ4cORadOndChQwd0794dp556Ku69915wzlNnsgdQVlaG8ePHY8CAASgoKMANN9yAZcuWNYtUu0ePHhhz7RisXbcWm7ZswrPPP4tf/vKXWPTJIowbN65B93vFihXo02MfvP/e++DcmsWZOZ374/2bY8uWLXjin09EOs7RQ4+2NJGp/igRqxDyBwJCcCmOVM+Sej/UPjtcSlyFee7U+wH3WdQVHVvh5ujuNXCFqtZ2kuffZNupSCoeJ5LilXpGxL+wgW4/fgttyDHsDLTY3YxSgXZo58fMmAItdWbenLdWbkVlXfPIU3ZVfixbi4Xr/2vmiYwBjmByUzhSiM2YGXbNPF3JsJkTk/uVjFb/LRjgMAcxxyi54R/VAd+YDECUV6D0lnHYcuRJ2HHbnah67wMIJdXWJJulAkDthwuw7bwLUXrzHyGqq71juqpzKfvweBxlEx7EllNPR9W770Wal2rq1/6I7bfehq0jzkT92h8jp/PTPq89CrIKEBcc3PqJqx/OOTjiEIIjLuJqv9uHc8GVkJ6rkUT12ypc983+8YfbEmL7vJn5yxDsy+HpuwPvMhkSdhyZXPAg7X5LDm7QMnn/rkT9lkeqrRYDCD0vAUx8cGIguI3j4NeF7pyZASj/9FNsnzMnSqkJADXxGny8/iNZL5XE3K3GRoENQMmzdTCEO4SoOQhUbDAuWxCzlkgUgODcjgqu43Mt5JbH50K/v/POV3Q+sMLD5j/+emUvEtSc859BgwZh4sSJWLZsGb766issW7YML7/8ckak2gBwyCGHoLCwMGW8srKyyHKulmTixIm47777IsdnjOE///lPxq4vQRDJ+f7771PG6dSpUzOUhNhTmD59Olq3jv5vd7fffnsGS0MQBLHr88gjjzSZVNvP6tWrceGFF6Jv376RFtPIFMuWLcN+++2HCy+8MCNSbZuamhps3LgRf/rTn9C7d2+0atUKw4cPx+LFixuc59y5c1PG6dChA7p27drgY0Rl1qxZ2H///ZGbm4tYLIbc3Fw4joO8vDzsvffeOOmkk/CXv/wFixcv9vzb2llnnZXxsgHAwIEDsW7dup+lVBsAnnnmGbz11luR4t5yyy0488wzM1wigiAIgiAIgiAIgiAIgiAIgtjzaXlTAEEQBEEQBEEQBEEQBEEQBEEQBPEzogmEMWEeRNvoIRLEgyW3gRKMZFgs1qFDBzzwwAN44IEHMGHCBNx9990YM2YMTj75ZLRq1SoQf8OGDTjvvPNw0003JZR+/PTTTzjvvPMCYsF//OMfOPXUUzNyHg1Fypu8siIIDqldAfTNqvh2NjbPuA68tiJpfrkd+sPJKbTy8su0PdqVJDk18X03dU/mu/T7xgmZhRAYO3Ys7rzzzsC+ww8/HPPmzUOXLl0adYxMUFJSgiuuuCIQfswxx+D4449vVN6ffbcJQTu7llTF0OlX48CcrEYdw6Z68xJsfncMRLwmSSwSE+4+hAwIjZZrh8Wz4nry8wpxmSe+X67t7gvKtRlsgbaRUWuxNbPl2lp6bQuvs1Q+wbiALdXOMjJuryRbx/Hvt76b8mXBFmQbmbYl7vYItY2A2y6HEoN7xNxafqiumVIWuulhLZrhxndVxUiw7b/HSSYTCdP4ksrChCdLiCtmTUasoHPKOC1HBgXf9vVMS67t/26HpRZsdz7mHlWXgrQZeAmyirq56Zj3J6sg8Xg97vZxWLVqlTqS9UcJVP15+U8lVKitsa+P8IoVjVTbd1laWqr9/PPPo127drj66qvx4Ycfori4GCUlJdi4cSPefvtt/PnPf0YsFkPPnj0xf/78JjvursKmTZtw4403olevXmjbti3Gjx+Pb7/9NuMyccYY9ttvX9xxxx3YVrINa9auwcRHJ6J79+4ygiULveMvd+CjRR+lJUXSVFVVYfhpI3DTDTdBcFdoKgR3padabq0Fpxy44NwLEY/HI53HbX+6VSlUI/wYEbZf6i3P1RZta1G2Ldk2Ikh4BdswYklXYQnzTKTdqiFCViWJbC65Ngm2m46kvWC4J9vdbU8dU/S7zI5s6pPdt8MdCYS71571uCOFwPrydaiN1yY95p5KSdU2vLV6BrjgUqANvVgNAxP+xShkuMOYFG/DMYtgOExLzB1zfxww5MRy4Kh0sBe3sMXqnvEb4Ju2ovrNGRC1tSGzzOC3sBmMZuf/vYriCy+F2Lkz4TVgIfMKUVODbVdehfLH/w40Yuyp/fwLbD1jOOq++qrBeXRr1V0KtI04W34X/5+98w7Qorj7+Hdmn+uFIk0QDaCggIgQUNHXEiIBAbG8JkZRscVCVFRseZXEErsJRhM1ViREDXYgggUxGkHBiApEKSLi0Tmu92fm/WNmdmefZ5929zzHAb+PPjxbZmZnd6ft3t1ntFxbRki3jXjbnSzBDWfeQVlqX9OuCygJN2C16PaSVLdKWu22jN3+Grm2i/u4KX3rQXFNeUu1PU8npowmGtv5i06EfNuaTMIfWI09d+7cgXfmvxOV5jn5Bchn0eV8w+9/n/H3tnsL/9myDJIbqbZwS7JyW5tvI8yGrxGReqenoocSYgtASl0JtFqbAZA6nld7JKRuGKUw72sRWOb9km3VRkaOf3z3XPrjR6bnEvXYHV2O96SxT+RkmrH44IMPMpyTlvHCCy/guuuuSynOs88+i1NOOSVDOSIIIhElJSUJw7jvCggiCXJzc/Hhhx8iPz/2xIM2b7/9doZzRBAE0XZ5//33cf3112f8ON9++y0GDRqEyy+/POPHsqmoqMDo0aMxZMgQ9+dirU1VVRXmzp2L4cOHo1OnTrj66qtTmrBo27Zt2LFjR8Jwxx9/fEuymZCysjIcccQRGDt2LFavXo2GBu8dr5QS9fX1KCkpwXvvvYc77rgDw4cPRygUQrt27TI6wZshPz8fd999N1auXIkuXdryz7Mzx8qVK3HJJZckFfawww7DHXfckeEcEQRBEARBEARBEARBEARBEMS+AYm1CYIgCIIgCIIgCIIgCIIgCIIgiFYjriQmclesv+mJkYSRhQQFjSnPyPDfDXXo0AFTp07F1KlTccMNN+DWW2/FI488grfffhvbt2/HzJkz0bNnz6h4f/jDHwKlygBQXl6O6ghB0nnnnYexY8fihx9+SOlj/5GVobKyMipcRUVFs84/WgQoo/+VEuVfzEpKlpO7/xArtvTfP+9mwy4k9rGi5CxRx0yUh+TCL10TW2CVCCEErr76atx3331R+0444QS8++676NixY7PTzxQVFRUYP348NmzY4NvOGMMf/vCHFv+R3pJVP1iJRu/n+R3R6eRbW3SMSGpKPkbNxg/TmiaxGwmqrj65tkyinMaT9BpzlG1I9IR5iPj4Y5s1I8m2pdHcWna0h8/Rkl8j2NZSbi3SdmXaZj/jnmQ7Qpjtl2xzXzwjubY/XtpOQBgrDTdt7hNvgzlgMOu2UNtL35OFG6m2DqfPmVlx/GnAL9UOvObWOgu+X/CFC7rf0bpDb49tmouQHMcsXt6OcF1yf8AdyuucVLjdRwYHWJHXVSKBBDDiPgfmLdY29cnZbwA6Dv51VLh2Ay5E1/+5O2Y8gCGUH/teLf54MUYMH4FXZr8Kv0A7QpLtS92vRo0SDsYahQAAIABJREFUaptw5ppIvzyzLUq1V6xYgX79+mHSpEmoqoo/yQoAbNy4ESeccALy8vJw7LHH4qmnnkJTU1Na8tLarF69GhdffDG6deuG7t27Y/r06fj+++8zLv5zHAeDBh2Ohx56CFXVlfj6m2/wu9t/h/bt2/uf1yypNqCWh/54KH7Y/AOOOeaYlI8rpcTjf3kcQw4/Ejt2bIetp/bE1aZblljw1nws+3RZUmmfevqpOOSwvpZUVX+E/kRuh1QSVnhSVk+87RdtC6mXtaTVyLeDBNtCevGhn0+FEK6Q1XQH0XJt7xnHlktmSq5NZI5k21AfkcJtQI3tbBmz9HoHW9Ds9jhG4uxbNmOe6HGRkGFsqFiPJrFntp/NpbKhAm+sfRUN4Qa3r2SMqalaOGAmbfFk2BKc6YlcuBJvczjeveBqn2OutwSynGy3P+duWoCv1zbhfffKP2I1pPhqDADQsHQZSqdcH/s9S9SrDYnSq69D7TvvRodlDLknnYgO996Nzq+8jK7z/4kur72CDg8+gLxTTgEcJyqKKC3FjnMnIrxlS5xcxqZ7YQ8l0RYCYRF221/TVoeFabulK9pW7bM71YH+T1jtM1zhsPVWyYur5cMIaJuNU9sIiI1sO/KCMitOYPudoKlmcf5LF8yUy1jpBz3mBifkDybinxzjwKL3Pwi8LmcXFASeYc1//4sts2bFTZcAKhoq8OX25cjLzkP7/HbIzcqDV8qFN27xCrI3yYZ+bSuNDBvMjSsAQApXyG1qlzuO0WkwLwU1djGPNK6U3i4uftG8tI4fOP4JkHNHracwBJLWuWf60xLuvjvyGTOY9evXt+g4meSdd97BxIkTU7oW9913Hy644IIM5oogiETs3LkzYZhDDjmkFXJC7E0MGjQo6ueGsaitrcW8efMynCOCIIi2R01NDcaPH99qEwJJKfHEE09gwIABqKury/jx5s2bh65du2LBggVtZtKjnTt34pFHHkGHDh1wyCGH4PHHH084yemf/vSnpNK+6qqr0pHFQMrKynDIIYfgyy+/TCmelDKl3/k6/fTT8cwzzyAvLy/pON27d8ejjz6KyspK3HLLLSnlb2+itLQUp59+elJhHcfBjBkzkJubm+FcEQRBEARBEARBEARBEARBEMS+AYm1CYIgCIIgCIIgCIIgCIIgCIIgiIzSUv2Lie93IicQtsAvJwuMpSVnu4ucnBxMnDgRy5cvx5AhQ6L233nnnVi2LDmRnBF0p/r56quvotL661//GhUu2T8Si6SusQnGeimNrcW6H8qgkrxwJG//YfAZU2zpEdPLvgInY5Q/W8pp5SdNrNlUjx0VzROUTZ48GY8++mjU9rFjx+Ktt95CUVFRS7OXdlatWoVjjz0WH3/8cdS+qVOnYtiwYS0+xocrEv/hffZ+vdDjnOeRTqGrlOG0pUXsZnwS5cjtcNuTYFFsIsGyWU5Cru3mw5Mdqu1+IbQrfXYF00aI6HjibZ9c2wi2jXxaSbT9AmxLsA1bsh0C4/qbhVQ8V4yt07DXYy6HdFpWujoMQ0jlMUqmHdLnFNJ51nJwW/Jtib+Ze85acOguI1qq7bvWcJd91zfiPsEXLt49DxAZ+4R0EfLnmM2Sf0dTzdZYAX3w7IKkwu1eYkms05E0i77GSCR6TqSotIWj0fs6HfUb9DrnY+w/6ml0G/ln9Dp3qZJqMydu3JxOA8GzC2PmqrqqGuedcx6uu+Y6NDY2+rISS6oYT7LoE2q7ZR2uILStSbXr6uowbNgwrF69ullxP/74Y1x66aXIyclBv3798Jvf/Abbtm1LS94yxSeffIKzzjoLHTt2RL9+/fDMM89g69bk6n5LyM7OxlFHH4Wnn34atbU1WL58OaZce43vD/aDpNouluQwNzcHiz5chDt/fyc4T/3XD1evXoN+vQ/FgrfmQ0JocbUnIpVSoEmEcfnFVySVXm5eLh598lFXFuk+f9iybC1edY38UihZpPAkrJ502xJtm+cVnUOh0zXPMEGCbWkE2/Z2433Ucm1PNmkLXNWFbi25dluRmOxJ2G1k0lcvoo+ypdhBiTCwqDtr4kk7lG/yBG+8I91UzFDI6z048/oJxjgaw034tmzdPiPXrmqowmurX0FVfZWSaXPVhzvgeijPvWsEgHFbQazG48xRV5PbYmwAZjwZcrLAGTeh4fbajKs4RuLtxYroh+FbDh3aD4W//hU6zXgS3ZYsQo+1K9Bj3Up0W/ovdPzrn5F/6lj3HjMTSbffdQveRs1rb0ZNtOHrw/Vi9ay/o27evKjjZ/XujW7/nIvOM59H4cSJyD1qOLIHDkTOsGEoPPsX6PTXx7H/e+8gu/9hUSOI8PYd2HXjzc25VcgN5aJDXgdX5RuWAmEZ9iZD8LXTqt2W7jbpSn+Fed+kw3otpW9qB2u7LeXWsl//zYq6UbY2WOrFyPeRrmjX3B/pxTV5tdNr7n+JSKeg2zdkcCXInqzed0y9+sHCD6KSOSk3F8U8ug6Yy/3dPfegsbQ0ffneC/nXxkUQUqiWijkoyC5A+/z2cHhIWa7VoANM2qXcW7JLH4S3zpmK7vrltYfbFczrbsxMjmLKgZrQRL0DZpJ55d99fcvcowN6SKbF9Wb8wxiLrjduLr1+0V7fm+Cco127dgnDlZSUtEJuUufzzz/HKaecktLPXa6//nrceOONGcwVQRDJEDmhbxADBgxohZwQexudOnXCc889l1TYcePG4aWXXtpjJ9EjCIJoDiNHjkyqH043q1atQq9evVBWltykv83hhhtuwLhx41pF4N1c1q5diyuuuAJFRUX47W9/G/NZ5pVXXkmYVnZ2Nk466aR0Z9FlzJgx2LFjR8bSN9x111248MILUVZWhksuuQSdO0dPIlxQUIAjjzwSU6ZMwcqVK1FSUoLJkyc362dGewsNDQ0444wzsGbNmqTC33TTTWn5XSqCIAiCIAiCIAiCIAiCIAiCIBTsd4+Pdn+j8Ef99kP3A4ubnVh5aS0gGdrt1/ZmyKS8NQ/KW/OgvDWftpw/ylvzoLw1D8pb86C8NQ/KW/OgvDWPtpw3oG3nry3n7ejut6Eod//dnQ2CIAiCIAiCIHYzEjJQcgH4xUCRqosg+YUnZLGkGpBRYm1XOKYieSocCVdi5ulxpCv6AKQr22Fg2C+vU/NPPE1s2LABhx12GGpra33bx4wZg3/+85++bWvXrsUhhxzSmtnDnXfeiVtvvTXleE/+czmmPf+RK0JlCGnxlJKoGvlryUuTIJvi/DEd4yg46H/Q+cR7wJ0suCJZaaSzSrmjSoSRtgJGYmWW3W3Msk0xex/gM066Yj5TzoQvnFd+XQuMDinwwEU9cPqIDqlcLgDAAQccECVGGT58OB5//HFkZWWlnF4QBQUF6NWrV8z9n332Gerq6jBixIi44sy1a9fikUcewWOPPebJQC1OOOEEvPPOOy3O9w/bKzD813+FlJZIWIuGPUGw4y0Lgc2v/xqirqJFxwUYek38CE5eZ11uPWmvT9LLIsW9sMqgl1Z8qWsi4WsKuWZGwLwnk2kxUkD6Vt8DsDiyySAZf+RyhDEN0k3fnWTAFn/6wgqYSQdMGKPyVF2cAFwpnPDScdsntd9N08hKpXTjIfJ4MH1vvHOLvB7xZNNGNGjvj/xwLQH06hGL3O/WL6+d98Tj3F1XtyyWVDu6vlrqQStcZF6TOU97jy0o9Jn24lTH6B01mz7ExjcmxIrgxut3xc4EYdoaGazTkXXVkhnGiRRjOV64pDITuFXUl2PXimdQ9uVfEa6PLSg46+dn4bmZz8FxHHdbyqJrS5zp22cNb3z7fDLPFI+VBn75y1/ixRdfTFt6hs6dO2PUqFG49tprMXTo0LSnnyrz58/H9OnT8dFHH7WqICM/Px9HH3M0rrn6Gpwy9hRXaGCer+wCEUuqHS13NpJQtbZ8+XL87OSfoWxX8+Qb5194Pv702J9gntckVDP62J8ex5KPlqBTp04oLi5GTk4OGGNobGxEdXU1SktLsWXLFmzYsAFXTb0K5110ni9/iYklsrX7B29/tMRY93buY4Wlvncn1TBhTB9krUvpHsOW5sMcSz+ryqhjB50Ji7ue8EqksU7vDUS+2wjcr4n1riOW5DNq8i+3fsEdPrqaU6lTZUpS6uVNyYLVew1vXdUfob+NLF64kncBCSHCCEsBIcNqnxBokmFkOVno3b4Psnh6njfbIhX1FXh9zSuoqC8HAD3ZjJZcMwbOOCDVGNPh5lkTcJijw3Bw/fzp6PAMDA4PgTMGDgcO48jLzkdeVh44c+DYH+4o4TbjKk2u0lOybQdizTpsP+XnaiSbFULBWWei4PyzkdOvL4yYG7CE3lab0vjFlyi95EqIrVu9xxA9FA8deBC6/es9gDvwibXtdr6mBluOPhaidJfvmmUddBC6zHkDvGPHhNdXVFRg+2mnoWn12qh9Xd58HdnN6Iu/LVuH/+5cqa+bA4erb3UNQwgFbHO4Aw7uXm9HX3MG/zXnXN0/rp9J1HX1Juvh1jO+2xa7bTSi7gHcyxk8Bou69tFBE7bdieTBvrRjxLPfkMV9P6vLR+T7WTekFVRYk0io3d67WCmkfo2i2qSBBx+OjRs3+o57c3E7/KKgwPdUbJ54w3q90+mno9+f/xz3/PdVVu/6Bu+tf1uXY+6WZVNvGprqUdtQo9srNYGVw1Wb5DAHIe7A4VlwGEeIh8BZCNlZIV3HQm44046pOhaCw5lb3zgLgTOo9hBq0gKmJxhwwMG4A85NjfO3Z2B6K2Pu0ItDvd9V7TL0JAfRdYibdwBum5f6c40bnrGU4ySTZkvo3r07Nm/eHDfMxIkTMXPmzBYdJ92sX78e/fv3T0ma1xbPgyD2Rerq6pCXl5cw3L///W+MGDGiFXJE7I3k5uaivr4+qbCMMXTu3BlHH300br/9dgwePDjDuSMIgtg9TJ8+Hddee+1uzUPHjh2xYcMGFBbGniQ2VRoaGnDcccdh6dKlaUuztSgoKMDUqVMxbdo092cqQghkZ2cjHI4/KfvQoUOxbNmyjOTr7bffxs9+9rOMpG0zcOBAfPXVV1HbKyoqsG7dOmRlZeHggw/2TdpKqHdnF198MZ599tmkwh9++OFYunQpcnJyMpwzgiAIgiAIgiAIgiAIgiAIgtg3uP2JMQilM8F2HRP/Is3ugvLWPChvzYPy1nzacv4ob82D8tY8KG/Ng/LWPChvzYPy1jzact6Atp2/tpw37tAf3BMEQRAEQRAEkRlc6ZSWTQWHgefANG6qAFlilF+RAZBMi7Z3PwcddBAuvPBC/OUvf/Ftf+utt1BSUoIePXrsppy1jLJqLdFwpU2xhLMiKm7hIT+Dk9MOPKsAhQePR6hwf4BxS2jkmaCivKVumWHR+5gqI+l5mnXtZ3qVuYXt3S8qmiXWDuLTTz/FkCFD0pIWAIwcORLvvvtuzP1Lly7FFVdcge7du+PYY49F//790aVLF3DOUVZWhnXr1mHJkiVYsWJFzDQGDRqEV199NS0y8PnL1ujLGmme8mRW1kYwJwtdxz6Eza9c2qLjFvYZA6c54n2fPMdqnIgUyPR1C0jf1F8JgEm7OseIa6cRtGwry3Q5lRIMXAmxLSGUPzfcDQum2ke13wGYUPG1aFE1c0ZBZrdHHMxItJmtJ+MRkm19PEgwN1zESVunZfplW+Ab1cBGfdvLtkxbb3PXuRWeufWbMXufLdHWgm133cSxxfJ7llQbAMI1O2JFsKJGivv3BDJYpyMrqyUvjC3YjqyziJG/ePtipRsNz2mP/YZehw6DfoVdXz2NnZ/eExhu9j9mIzsnG089/ZT7x/oJj2jXR3vdLNvV2s5ehKR3d0i1169fj5deeilt6dls374ds2bNwqxZs5Cfn4/hw4fjV7/6FX7xi18kfW1bghACL774Iv7yl79g2bJlSUuD0kG7du1w4kkn4vrrrsdxxx0XKAFutlTblgDreEcMPgIbSjZg3Ohx+PBfH6ac31dnvwoHDh6c/iCKCosQYiEwxnDLDbcANySXhoREk2hCk2hEo2hEQ7gBYRmO9u776oB0t+kl9/QBgJn9YJDMm3CDSenKFyXMJVFrEkz3pyqmUSHDOLQlg2TeswPTcm0z4ZOXNXUMs91d199uRt3FiPgR6wmvn50ukRKxunpTImJh7qdnZkd0V6OfZyGlV06FfxSqyokpS4CU3pjTjGtUXnQMpnSlkHq8CQHGGBqa6rFm1zfo3e5g5Ib2PiHKjtodmLPmdVQ3Vmt5q5a6wki1mZJqcw5HXzPGJDjTMmrGwPR+zqCWATAzWYGWdEvJkO1kwyiaTfrmw43A2R2DmvEuYHri3JNPRPvbbkbogAPccasn62e+QmdE/dmDj8B+f3sGO8aeDtnQ4CuU4e83oH7pMuQefbTOK4sqazVvzImSajMAHe69OympNgDw4mJ0+ON0bB87Lmpf9T9ebpZYu2tBN6zc8ZXOjVCPNW6ZFhCuIJzrEELdG10XJNPv/Bjg6PdOkgHQz1OMyYh21l2L6DnNM2LEu4cYbbAdzQ4HWO2tGZ8F7UszidqjuHFZwIRT0ht+q8kQTf8Z8S5WC5HN9p07S6Ok2gBwVE62zqe/aDJr27bXX8N+Y8ei0ymnNOs89lZqGqvx0cYPAAa3bWGusF/dmbysPOSG8lBZV4GwDCPk3hN3GgcICHBwNUZhEkJIcCYhuVD9in5HoaZx4Po7BKHrDXTdkUJA8hBghOqqaVXvfKUDaeqYGf9EVCkpAc68OuWOf4QE4/5nHiD2+CfdguzdxZYtWxKG2b59eyvkJHl27NiBI444IiWp9k9/+lOSahNEGyFZAWQ6f05F7Ht06NAhqT4OUGPNbdu24c0338Sbb76JIUOG4MUXX2z1iacJgiAyybp16zB16tSU4nDO0bt3bzDGsGnTJoRCIZSXl7coH6WlpTjqqKOwcuXKFqVj2LFjBwYMGIBt27a1OC3GGLp06YJt27ahd+/eWLduHTjnECL694vSRXV1NW6//XY8/PDDePvttzFs2DC89NJLCaXaAHDuuedmLF/Tpk3LWNqGUCiEuXPnBu4rLi7GkUcemfE87Kncf//9SUu1Q6EQnnvuOZJqEwRBEARBEARBEARBEARBEESa2RP/2o4gCIIgCIIgCIIgCIIgCIIgCILYC2iW2CXIjREhU/SH8wvKIuN5GpHdz6mnnhq4fdGiRa2bkTSys6IW0YYwS6jtSsSi70FezxFoP/RytBs8CaHCzhHRE9wzIyFL971NQXL0rxWVqG3I3B/0tQabNm3C7Nmzcfvtt2Py5Mm44oorcMstt+Cpp56KK9UeMWIEFi5ciI5JSrgSMe+TNfBJbVksAai3LZTXHj3OmulK01Ilq/ggdDnud3GPQWSaTF/rgPSjBLWJ4saTMEd2SMxNkLm/qmEJ9XzxuSd9ZtyVxalf8TCaPg7A8daNVJo58MTT9n61nbmfkA7rAAjpsGY55G3Tx4dOgzHHzYfabsdzAtJxwFhIfxyVb2bSCoG54bn/eDqf3j6urhEz4bVkMFCqzbAnSrUBIFxXGnOfG5s7CcO0TTJYpxmLvv4R4ujg/MS657HCtuwceFYh9htyDXqd8wlyOw8ODDNr5iz8evKv40jB4Uk6jWBTetvs/b5myC6qlqTTrCdDc2WPX375Jc466ywMGzYMhx9+OPr27YuDDjoIvXv3jnue6aKmpgaLFi3COeecg+zsbAwcOBB33nknysrK0nqchoYGPPLIIxgyZAhycnJw7rnn4t///nerSLU7d+6MiedNxJdffoldu3bhtVdfS79UG9FSbfOdnZ2Nt99bgHvuvzspcXmnTp1w+eWX45133kFpaSmeeeYZdCzuiCye1axyxsCQxbOQF8pHcXY7dMrrjP1yO6EwuxAh7mgBpICQAkLojxSQkBBSCSSFVB8pBZRiUu+H2ial0M+P0GFVmq6YUppwdjpGWKnDmzTMR11o605498KdZMookSPvR8RlinymTfUZtzXq4p4CA4vb3MduM+Ncw8jJDyL8syyyjQ46RkRbb1dIW8BsjyxV9+j1GXZvpvZzNWJiDI3hRqze9TUqGipin8ceyHfl6/HqN/9ATVO1EmjrMSKHFmVDi2g5hwMOzoyUlnvXTXL9zdxxt7p2OiwYmASynBAc7rj9LGN61M7MHfXfB27uDxh4u2J0fPQBdHz8YYQO6KHvD0Nkk+hKub1GHQCQfWg/FF50gRfOilP3wb/iXqO6he9HbQv1PAA5xx2X/IUGkH3EIOQMHxa1vf7jj1NKx1CQVYC8rDwIGVbtt/TaUqHbdK/tFb42WLjtrBZqQ7hvoISEDgu3HTaaYbUqAydYkloWreK5C1Gh7K+UaOVXDXEPF7kz6HrEmQTRTsPUhbWr1wYG6xXKsupH8OG4BNbeMBX1SUoY9xXe3fAO6pvqLPm+gXltCIAQ5+hYsB8KsvLdMYjQ83CZsQwgAaHTkBKSqfGOhJqyS9UgM8Yz4xwTVU0GphosYYXRtYpJSKHk+FJ3egzm+N44Sh8akGZyEf/4RwprXKufdSLLYbPHM21wGBQKhRKGqampaYWcJEdNTQ369++PysrKpOMMHjwYCxYsyGCuCIJIhf/85z8Jw4RCIeTm7n0T8RCtx4033tjsuP/5z3/Qr18/zJkzJ405IgiC2H0IIXDCCSckJWsG1Dt1KSXC4TDWrFmD1atXo6qqCmVlZZBSYuXKlbjkkkvgOM37GeKqVatw3XXXNSuuTUNDAwYOHNgiqfZ+++2Hyy67DFu3boUQAlu2bIEQAmvXrnWvwZYtW/DHP/4RY8aMydhkqmVlZRg+fDjeeecdPP300wnDM8Zw2WWXZSQvAOL+fk66+Otf/4qDDjoo48fZ23j11Vdx8803Jx3+1ltvpQlrCIIgCIIgCIIgCIIgCIIgCCIDJP6tO4IgCIIgCIIgCIIgCIIgCIIgCIJoq2h3aSzxjRXERQk7vHUhBJw2IKk87LDDArd//fXXvvWuXbti5syZaTnmbbfdhu+++863bcyYMTjnnHN824444ohmpb+ltAqeQFt/JFNSFSRw8PCQvnkSYJaEOxJpTGQmxUQp2wdJLlhsLPuurwAy1NQLvPN5OU49qkNLD7LHwBjDlClTcO+99yI7OzstaW4urcSnX/+A4JtlielY5HYGnlOAgj4jUbX2nZSOyZxsdPvpH8GzipqVZyKdRLbgrZA+Y5BSqmYHAdU7Km6QRFsGLOtv3a4xcEgmVJvoS9HIqDjAhDWZAAeDUPsZ1yFNf6bSZkzrOyWzsmUWVHhlZZSuqMprY1WaRhjnkej6+8XSfqWXkf7ZqjTb8GuJsJleZ5HhLKm4lmirJCPl5LZU284Hw54i1QaAcH1i0S/jWQnDtF1i6fLSlXxEhdUS0viCtaA6DMTOY7x7mNx5ZRUfhJ6nvYHvXxuL+h3Rfwj/9JNPIy83Dw/+4UG/ADtAyBopIfYJtQOyGylrTVaq3RzmzZuHSZMmYceOHRk7RqqEw2GsXLkS06ZNw7Rp09C9e3eMGTMGU6dOxaGHHppyehUVFXj44Ycxa9YsrFmzBkK03qQqBxxwACacNgE33nAjevbsGbU/WKptr6Ug1XbX/fHc+FpeevWUa/DTk0/Gz0b+DKWl/okCGGMYOXIkrrzySowfPz4pWWBLCPEQCnkhCrMK0SgaUd1YjZqmGlcEabcN7iOH7h+k6T+ZdOWSTPeiTEoVF3q8wKSv35LS9LfqX677QXPFPImyPj5jYFJCMq8tMvXSPOaoPtscz/uOxISLtZ6IWOkS8TFVh7n3WaHWzYAycfyYMCVtNs/Qylmqj8b85cgcTLrjTebLH2NaEs2kkkQbqTMYpOQIiyasKf0GPYoOQLeC/ZtxNdoWSzd/gk83f2KeDgEGV3QNxsAlvElnzHjU7GMcnDm+MBwmjife5syb4CbEQ1BjcjMRjh6DmnUzKYyOD0uUHurWFVljRnnibLdBhjvO9JWTgIKT94uzUPnEk1HXoWml9U4pYMjTtGpVVJyswwf6x7dJknP00aj/dKn/+Bs2AOEw0Ayx0365nbCx8Xsl05aqHAsmwKRuhxmDEAyMq2ttnq8kE5CCQXKmhcCqJWYQ7nmpSyggwXV6EmYYZbXa8J7SzLOElcF4jwDMa1ft9thta2V0pN3ZDvvarAR444OghCxBtiUfX7smWqzdPytLP4XaYwtvdM6s5cZdu7Dqsssw+JVXwDI8htgTWLblU/xQ8b1qb6SaKABG9s+sSQCg2y/G0C6vPbIb61BVV6nqCjikeeXg6IlAINU9kRKMGzm2CiuEUP0Fh+qTpFB1EAB0/ZLSgeAAd/sgCSmZFnULOAip9BjX/RaDZF5Yty+V8LZLCcaZ+/6fMab6QreZ1PVLRqzv4RQUFCScCGhVQPu9O2hqasKAAQOwffv2pOP06tULS5cuzZgAjyCI1Pnqq68ShiksLGyFnBB7M5MnT8Ztt92G6urqZsWXUuKMM87AZ599hkGDBqU5dwRBEK3LRRddhJKSkqTCtmvXDhs3bowbpn///njyySfx5JNP4uOPP8b111+PJUuWpJSnRx55BHfffXeLJtI4/vjjsXXr1mbF7d69O958800MHTo0YdiuXbtiypQpmDJlCgBg69atmDp1KubPn5/2n0mdcsopSQnLe/Togfz8/LQe26auri5jaQPAhAkTcOGFF2b0GHsj33zzDc4///ykw48dOxa33nprBnNEEARBEARBEARBEARBEARBEPsu9NulBEEQBEEQBEEQBEEQBEEQBEEQRCthiwubGTQFD6MJGlOmqGVTYRmGg90v1u7YsWPg9kgpRVFRESZOnJiWY06fPj1KrN2/f/+0pb9xWzkALTWRUklRIm1QMliazZjjSvx8YV3JtoyWpbgGHhkggdI77X2BFrNIUS4C1pPjlY9K9xmx9oknnoj77rsPw4cPT2um6bE8AAAgAElEQVS6L/9rJcIi6D5bslt7OYIOR12esli707HTkNMxUq7JApYCCNy55wt9di/Nq38ppe9razzZJgNcAWbycm1ErAftUwkrwZ/U/ZQR5kmtsjJybbc3A6DkUz7Bm27zpGVmY8wWwVltrBRuWq760dem6lww6W9PE8Ks62fXlQgxoL0eWYctoan6aKE24+66m7or1eYR9d9oI631PUiqDQDh+l0Jw+zZYm1DBuu128d7wj8jy4wt2LbvTSqS7XjpJAjp5OKg/30XWz/8DcpXPhO1/9FHHsUHiz7Ax598jJycHF9VDhIuumUyTvajJNyp5DdFyePVV1+NRx55JKU4u4NNmzbh6aefxtNPP42ioiKMGDECV1xxBcaPHx9T8rZ161Y88MADePnll/H9998nELenD8YY+vTpg7PPPhtTpkyJ+ewQKcVkvu0sOJw7TPYkwGriIk8yassK/XH1Fr3psAGH4duN63DGhDOx8N2FcBwHZ511Fm655ZbdJj3K4llon9MexdnFqGqsQmVDJYT0JOiu7NT61/Qopg8xwmw1R5DV32hZpBFsKyGk1ZtLLWh1+58Iubbpu/Uzil+IzpKTa1u3luTarUNsAW2cgYDeZd8/T7ArfeNNr0zKqDTM/THjRzPRiisjZfDKk1RlU0rmpsuYFmm7JZZrYbwEB4eExMbKjSivL0fv9n2QtQeOO6obq/Hud2+jpHKjO77cuOp7zLz976itqkG4KYzc/FxcfNeF6DOoNwBoGa2jZdlarG2k2mrU7sq0GZRk2zHLUomds5wsV9ytxNxGyA33untti7+NiWp1jEybefcOekn9b6TdXsysPr3BC4sgqypNSACA2LLFSyug2IZ3RkyEAIDlFzTr2vMuXQIOEIaoqQUvSl3E2DFvP2yo+E6N6YWE4AJMQpVbJsGEADhTYmEwMKEEwwzQUxKZPkpAMkDCUaJtycCNQpiZ1lg/X4F59cs8EAJwJ1qQpq5Jd5wpmd3Wmk415dPNGHabFfdxxSZGm2WPCQKP4Q7zdX/KGISUWLdmXVScg0IhX68HfRdMbE+6rSj/9FOs+e009P393cmcwV7L9xXfYenmT3R7BPeZN1qq7bX7ZkKAwpxCZDvZKK8tc6+tqiPqfasUAtIRSmYvOBhX24WU4AxefZLcLebm3YkAwLl064oZTzLuTfIgpVAtKpfmjYgrn+duTWRufZKQ4IxDCqnG5pGvWdI0/mmLtG/fPqFYO9H+1kAIgR//+MdRP1+IR5cuXbBixYqMT7RDEERqrF0bPQlGJPvtt18r5ITYm8nOzsazzz6Ln//8581Oo6mpCSNGjEBFRQVN0EAQxB7L/PnzMWPGjKTCMsbw/vvvpyS7HjFiBBYvXozNmzdj/Pjx+Oyzz5KK19TUhIcffhg33XRT0seyufzyy/HJJ5+kHO/YY4/F7Nmzsf/+zZ/or2vXrpg5cyYAoKSkBNOnT8d7772Hzz//vNlpGpqamtDU1JQw3OjRo1t8rHhk8mdR48ePx+uvv56x9PdW6uvrcfbZZyc9acigQYPwwgsvJCVqJwiCIAiCIAiCIAiCIAiCIAgideg30giCIAiCIAiCIAiCIAiCIAiCIIhWIVg85e5MxUUYQAJBY8AfGZk/PGoSTch2slty8LQghAjc3tDQ0Mo5SR/fbS33hLVGSOSTY5tyEXDvuGOFiVE84pUZn2ClhcUr8MAyeJMyxQAAPv5vFTbuaEDPTsmXr4kTJ2ZcjHLooZHSaD9FRUWuNCkeAwcOxOjRo3Huuedi8ODB6cwiAHUZZ733pSfDYRHfNr5t1jLPAuMhSJH4jx0Nhb1PiTheUKigfSxNbRkRja3XykTy0XXalhaytMi14a37LKVKcCWlcMP55doMsJeZmqjArEs4ABPuNmnlhzFXkxVdNi3Jtvm2NVRG6C1Z/Gvuk/wl/NbmP2tZ7TWCbEtUqixu+twtoaAt3/aJuCPi6v17klQbAER9ecIwzMlJKq22TyvUa7vSutLRRMcLGlMmGGc2G4aux90NhOtR/vWsqL1fffUVBg0YhLvvuRtn/u+Z8YXakdk1WBLWhPFi5TKOZHfdunW45557kJubiw4dOiA/Px/33HMPKisrk06/rVBZWYkFCxZgwYIFyMrKwoABAzBx4kRcccUVKCkpwX333Ye5c+di69atrZYnx3EwYMAAnHf+eZg8ebKSZ6RQFL1alrpU28T3V6NIya9fs61k1RI85OD1ea/hvQUL0bdPX/Tv3z/5TGcQzjiKs4tRlFWEioYKVDSUA5BKfs0YIL1eBDB6VWbVIx3GfZbRokip9J9SS1yNxNKVaoN5Xb/Vy6vHI6b7Wr9c27RXScm1I6poOuTarUWblnin0PSbGubKrd0krH4n8lSjq2GcxJkqdkxa81KpDBohqVuGAEhrrOnJtCXC7qO5X63NoMTSUnIwCHAwlNeX4Yttn+NH7XqjU16n5C5EG+Drnf/Fv0s+RH1TvSuTXfnRKjx54zOor613w5WjAvdf9BB+NmkUzpx8GhjXUm1wJaeFkmOb8aQn2PYktYD5VnGyeBY45zoU3GuPiG97O2CNZO1xsiu512GY1XcHFBipA/HOnRGu8vfBsrbWCuSPG6ttEKU7k7ziETQ1Bm5mecnLn2w65HSA0M85qp0W4IJBcgEhGBgHmFTtr2SqRxJSaMG2fqdhXTav5bbfNbk1yFtieq8EwLj73irRuCuovXXb7GTa4lZuEuM2cwFtlt0/uENtBi0blzHzzxjD2jXRss6DnFBUHuyn66As/fDsc8jv2xcHXDApVs73akrrSrFg/XxIKbW8n7ltlif+1+2PK9jW0wHosAXZ+ch2slFavROAACR3pekS6lWBdMwYT6heQUpIhCEkU4JtKSAlg3S0eBtqJAQJCCYQ0hJ7R4vVHabl9WY8IxigPdlMSICb8RGHPf4B4Irr7ck/giYCMRJue31Plmv36tUroaw6HA5j3rx5GDt2bOtkKoBRo0bhiy++SDp8cXExVq5cifz8/AzmiiCI5lBSUpIwTI8ePVohJ8TezllnnYWjjz4aS5YsaXYa1dXV6NGjB8aMGQPOORzHQZcuXTBu3DgcddRRacwtQRBE+qmqqsKZZ56ZdPibbroJRx55ZLOOtf/++2PZsmWYMmUKHn744aTivPLKK80Saz/zzDN44oknUo63aNEinHDCCSnHi0ePHj3wwAMPuOsfffQR7rvvPixYsACNjcHvrtLBtddem7G0AaCgoCDhz9769OmDk08+GZ999hnWrVuHsrKymL+HBqhntPvvvx+XXXZZurO7T3DTTTdh+fLlSYXt1q0b5s6di6KiogzniiAIgiAIgiAIgiAIgiAIgiD2XUisTRAEQRAEQRAEQRAEQRAEQRAEQexVMECLdwJ2BGxukskLdzPJzp3B4qLCwsJWzkl6KNlRiZr6BgCO2hDHFiZl9B9zMScrKGR0IkYwFrk9KXeK1AI9bauLY07zxIKxTiLiG4CQwKz3t+Pms5IXDtx7771Jh80U5557LsaNG4dVq1Zh06ZNKC8vR1NTE3JyctC+fXv07NkTffv2zXjZXLh8Hb7bWgYGB0YuBuZJdoMkuMy3WQmEcvY/EnUlS5M+bvmXT6PjkMkBx4iEWUuJClwsea+9HjuNNi0dbFUyJbfVactoGZgrrtxtcm0T3oGSXpkgXAn3TDhd+F2hIgSMPo5pyZmbMy1o9OXHszRa26Na1hjEqpO27NMvBrQUgu7HL9HnbjxbKghXlOXt9+Lbx93zpNoAEK4rTRhm7xFrGzJYr809siWARugWVxxr37MAC6WPFuadMXQ94UHIcCMq1vwjavf69evxy7N/iaOPPhr33n8vjj32WJ2b+GJHr6lJUI4TZi84bElJCc477zwsWrSoVSW8rUVjYyOWL1+O5cuXY+rUqa167KysLAwdOhSXXHoJzj//fIRC1q/3xbnUkdJr5tvOgsPFkWpDyoheQfrjG6m2Fm0aHaORk+aG8nDa+NOSPOvWhTGGdjntUJhViNK6nahprPFk4sxIH5kW8hvJtZGxKoGoCWdUqVIKJSY2W7Tw0u2prU6YMQ6h+3DOeNJybX1wn1zSl2/rVrdUrk0kJvZkDfEefKGHKfoemnusB5n2WNPcr6BJTpjVv7mpSFhlVR2Ma6GpOp5Sq6rHX6+8MjBw7kAK6YqljbA1LMNYXfo1tua0R+/2fZAXymvJJcsou+pK8eEPH6CkUgkBOVdjvY9fW4xZd70QKJBpamzCvCf/ia/+tQJnTD4NQ08aokXNSj77w7oSzH70FUACw34yDD+ZcCKYFmdzpgXaUgmcOXPAuQMj5FbCWyOy1aJtn/xWHcMbA3uSc3N/3W8zkHfbHWbts+87A9PnaY9mWVbIayMCcDq2R1NVlS9ew3+WQzY1gYVS+xXz8NZtUdtCB/ZMOR1DUU6xK7mWemIhAaEnOWDqXkFAMAYuuZZrC/c5ypX/MkBKBjU5kaPCSTMRkafMNhMkqH22flv3AqbN5db7B03AW6mYw1xXCuwlHb1vNxBvEpqY472IoTKDkvsz+7wkAsXavUKhqCcvO5p5Ovae9lT/+s2ttyK7azd0GT062VPbK6hurMLctW+gKdzgti+MmTbJmiohSLhtC7bBkZeVi65FXbCjeocax0mhjNpM1SMzzhNCgjMzqZfqH4S+D4JJpcGWALiA1DJtLtWUX5ypSSQd7iAsJRwzzmRqMhYuHE+urcc/ImL8Y4icXMQl8rXGXjT+ufnmm/H+++8nDHfnnXfuNrH2Oeecg/feey/p8Lm5uVi+fDk6ddpzJuwgiH2JHTt2JAzTp0+fVsgJsS/w4Ycf4pe//CVefvnlZqexZcsWPPvss75td911FwoKCnD66afjscce22N/vk4QxN7NqFGjUFNTk1TY/v3745577mnxMadPn46TTjoJp52W+H39N998k3L6S5cuxaWXXppSnJEjR2L+/Pn+n39kiOOOOw7HHXcchBCYOXMmHnjgAaxatSqtP9sqLCzM+ASjnTt3TijW7t69Ox577DF3XQiBL7/8EnPnzsUnn3yCXbt2oV27dujZsycuvvhiDBs2LKN53puZO3du0sL6vLw8zJkzBz179sxwrgiCIAiCIAiCIAiCIAiCIAhi34bE2gRBEARBEARBEARBEARBEARBEETGaKm6wjho7L9piiV5SQkrwSbRNsTaK1euDNy+p/5xzaoN29VCTA9ltMDWhnEeY4+WhiVduOLaTuMQS/TppWcEVtHhPKPQS//aiatP3R/5ObHOp23Srl07HHPMMbs1D4/NsWXYzBKJmS2WlNfcFlumq8MX9z8jNbH21/+wxNqIX4SaW7yIFpBhCW8cuTZaQ64NqbcxMBiBlRdGxdGKMaakcko7JQFwKIOZBJNaJuceW0BJ6s35GQGqqT8RYm33OsQ8YUtajIhrFqFHc+sti/hY9Zj5t7s6SRYt0PaH49aRbO2aFaaNS7VFYzWq1s9F9fcLUb1hQcLwrA1LLZtPBus1EF1xXfloMsf0KxPj728mzEHXk6ZDinpUrnsjMMiSJUtw4vEn4qSTTsKU66ZgzOgx4JxHHz5NQu1YaQDAmWeeiddeey3jQu3+/fsjLy8Pn332WUaP0xbIy8vDMcccg6uuvgrjx49X9zaS1pRqR6QYU6oNE8f0KRJZPBu5ody459tWcLiDzvldUNNUgx212yFEWM8zYcSUdm/C3R5GamGxlEZYCQASwqxDCYsFhCuyFFrSDcYBKXSfr8SSRnWZSK5tiJJLRg4zIsLFWieSIIXuyX0cccduJgmrv4lz+RM+VriiWmnNh6JFs8wcw55kJfKpiYHruJwBYau8Ghm0GU9KrmSqStwqUVa/C59tXYpu+d1wYPGPkO1kJ3dRWoHqxmos2/Ipvi79r1snzEjwrWcW4PVH3kyYxvfffI/pV/8JAHDKBWNw2I8PxdfLvsZbMxe4Qu4lb3+CBS++jSn3XI2DDjkI0PJt7nAwMIS4o3W13JPY+kTa3F1XWKNXZtoR82xrxLE6DLP6cPtxw9qkFiTCAUJE1qGDtWIvqpWsfoei6fsffHFEWRlqXvoHCs49J+H1s2lctSpqW87RR6eUhg0DQ1F2MSrqy9119WwmAKnKrGACTHLV5kquL4+AkByMQcvlAdNPCSnhMOb2YZKZWiu1hDtY4Kufttzrr6qgdMeV/gpsOtlmn3ra8fcHSY5gIwK6z8WRY2v3sS9yfO0q37FyRfQ7z3acw/8UysDhTRFlJa2Prx9bm5rw1eW/wuDn/4b9jj8+mTPZ46ltqsEba15DVUMlGNMibca9cYjV3nC3zeBgnOt2ScVRwxvVJuVm56ML64rtVTsgdN1gQoIjDME4OBeqw5AMgjtgTILLMKRU7x1c8TZXAnvOrfEhlKybc+7VOSkhuWnvAFdYr+sck8qZD8CtZ4wxSGEmS5B6QjKv3zPl2l9XJTj8Y+mY45/Yj/+7nVGjRqG4uBgVFRVxw33yySeoq6tDbm7rjr+vu+46vPDCC0mHD4VCWLx4MXr16pXBXBEE0RKq9EQr8RgwYEAr5ITYFwiFQpg9ezbmzZuHCy+8ENu3b09b2tXV1fjb3/6G2bNn4+GHH8Zll12WtrQJgiBayuWXX47FixcnFTYnJwcffPBB2o49YcIEtGvXDuXl5XHDVVZWQggR/DOKAEpLS3HiiScGTmoXizvuuAO33XZb0uHTBeccF1xwAS644AKUlZXh9NNPx+LFi1FfX9/itIcPH56GHMbnwAMPxLfffhs3zMaNG33rnHMMHjwYgwcPzmTW9jk2bdqESZMmJRWWMYZZs2bhxz/+cWYzRRAEQRAEQRAEQRAEQRAEQRAE9qy/3iYIgiAIgiAIgiAIgiAIgiAIgiCIFLAFVsb5EikBbBSNrZyrYN56663A7UceeWQr5yQ9fPHtFsuKHiFsBSyxa/QuAAAPxdjh95na8ZOXbSdJ3AQjRKwmbIRstaJGYObC9P1R+L7C8rWb8e+VG2CLeX3GG2YLm4KlvOaT1/1IMJ78nNPhmu1Y+1R/rHvmCHw7Ywi++9sIbF7wK4Srt1rpR4qTLdqQPGvvJYPWI1tQ6dusjhlf7B/LyhRH6sz85ZbZ7Ykr3FNSLDcu4zqM/jZSLTctDjAHYNyTbYHrNBz9rZaZJf9T6ZqP44VlMT4mnYhln0yQcSiht/1R2kEGxzoWd8/R1SEaqTbzztOu257kFL7rY4sI26JUW4brUbvpY+xYei++f/0UrH2mFza/dwUq1sxWksAE8Kz8hGH2TCLvTbqTD76vqUlmI8tg+mA8hG4jH0PxwWfEDff+++9jwvgJGP2z0dhZutO/U8vnMinVvvPOO/Hqq69mXKoNAM899xwGDRqUdPisrKwM5ib9FBcXY8KECVi0aBGqa6rx7nvvYsKECSlLtSPxRipxpNo6YEypts+/HUOqLQEptFRRWUWRHyrYY6TaNvmhfBxQeAByQ3kISwEhwwgjDCnDEFJASKm/BdR/SiQphLddSnMt1H59Vdy45gpKKbxv6ZdPKlGrvtIy4rpr3GdarU2WeiIM6b9p1mJEfBqopk6c5jN22xrXhK/iMnucB1eSbje/8fopT9zsz4mr0Wb2aAlgXG/X4zXOPNEzYyYkd8NwpkdrTMuiJUNJVQmWbPoYq0u/QW1TbexzbAXK68vw4Q8f4IX/zsTXO1cBEtD6WHDG8NWHK5OSakfyzxlv4aGr/oh5M96KEgKtXr4a10y4FrOfeNmSXwOcMTg8pMa9XOXBvYZMr/ukt1pwa91fd1oYd2xv3VkjUXeFuMys+uKHN2+BrK6KGtGGDjwobpHMHfkTX3hD2R13onHFiqSvnayuRv0nn0Ztz//fM5NOI4iCrEK3nRVSQAjVyoZ1myylaVul/jbL0lU0q7jq47W0RqYNNzzsb3VWVng7XAS+x4Po/SaOHTdWux21L8PEHSHG6V8A/+MZ818EvV+V37KyssDkI0c8QXmJfkKT4ABkfT0+n3Q+dvzrX/HOYK+gprEGr69+FWV1u5QgG55Um2tJttvOmHXmtePMtOPg4HB026T25WcXoHNhZ11HoMcxzB3JCAmvjgmBMNRyWO+QTKgwZmwUMX4RUsKd+oHpemmPf0SM8Y87iYtZN1fDSl+Xz6B+MunxTxsfFp122mlJhcvLy4uSp2WS++67D3/84x+TDs85x/z580nkRhBtmIaGBjQ2Jv456ZAhQ1ohN8S+xNixY7Ft2za8++67OPvss3HggQcmLXJNRH19PS6//HIcfvjhrdpPEgRBxGL+/Pl44oknkg4/Y8YMdOrUKe15SISUEl9//XVS6TU1NaFPnz6oqalJOg+//e1vd4tUO5L27dvj/fffR0VFBa6//voWp3fJJZekIVfxycnJSRhm165dGc/Hvk5jYyN69OiBnTt3Jg4MYNKkSTj99NMznCuCIAiCIAiCIAiCIAiCIAiCIAAg+b8eJgiCIAiCIAiCIAiCIAiCIAiCIIg9EYZoUYbeZmQeTaIRIb77ZHzbtm3DjBkzorbn5eVhxIgRuyFHLeez1ZsDttpCHhnf4MMcpCytZDrdhPGCCoW9z161JLuM2TaXxEfQ4Z96exvO+0ln5OfQvMfJ8sDsjyBlkEjOMzcxS8PErH+DRLnF/f8X5SteTCkPMlwPGa6HQBWaNizE+u+PQ/vDL0Lno//PO4ZrvtPlLkKSnMC6S7SIePW4pUmzwDaKMaZFUP5gwfmKzJ+9bpcbeOVGCm9f1OlJKPVY0DkzACqukvAZ4ZsOz1R85k50AK3jtPLgbjF5SubaJpJS+xWPlnUtIry932wOEhj7t3mhubs/3VLthrK1qFo/DzUbF6KpZqu+PLZQT19Te51xhPK6IFTUE1lFByCrsCdEYxVEYw3qti1DzebFkE11aC4stLeKtQ2RZTOdSeu0IyquEVSmLjFMb/vOeBa6/fRxFB58OnYs+R0aytbFDLtw4UKMOGYE5rw5B3379dUizli5TC2fkVLt1atXY+HChXjvvffw8ssvp5RWcxk6dCiGDRsGzjmeffbZpOJ8+umn2LJlCx599FF89NFHKC8vz3AuU6dTp04YPXo0brzxRgwcOFBtTHR74vp5I8uyvZ0Fh9O7kpVq++NaUm1LeOhwB3lOXkwh+54AZw66FeyPXXW7sLN2OyAZpC2wlUpAKaXqawQAMA4mAb0HTIsuTZ8spQBnDFKLKjnjqreVps82jy7m4VSAgUMydZOYns3DvgcMzLtHTOp16Y5RgOg6LOGXTkauE+nD1DzmaUQB3zoCHxHc+5foeZMxNURj0pu/Sqdu+ji1Wx3A9TFLnQ/GwREGJINgDFyq8sbAwbkEBDPKWv2tz4sDUkg4cBCWAj9UbsTGyu/RMbcjuhf2QJf8LrrsZ5awDGND+Xf4Zud/UVL5g9bX6zrIzLVgqNxVhed/NzMwjXzOkAOGXSLxZCZBNDY04rkHZuDfb32MGx6Yit6H9gZjHCEW0hJt7gq2zQQ2iJKYWyNjZm+zR8T+MAD0MJO5w08w86X21y9eEjiizT7icG9jhNgdAPJPPw3l9z8IWVrqO1dZXY3tPz8bHf/8KHJPOjHhtame/TJknX+Mmz14MHJa+E6rMKtASX+ZbiOh5L1G0isg1HWUAkYx7PZQ0gh4vecgW8wrTf2RDJLpYBFFWVVNM6GP9zzj3j/zHkDC267rn1v3Ix8DEbAe/Dji7Zbx2+1k2nVpPeMFvqmQEe2Vnb6RvdvtFYtxbuZ5T6hrf+011wbm55BQVlQepFVQvadc62nYfVRnELW1+Oz8iTjiscfRbcwpCc9/T6SioQJz1ryO8voyV6oN056YEs+8Caq4lvrbE11xXX45Y+BW22TitsttByGbUFZbrsuRdMd5kBJhJsCkA2mJscF1nZQcEmFIyXR/omTcnCkxNweDkBKO2c69UYjU9UUKAcY5BJPg4KbSWY/1VuXQz+OIGP/YbZqpC0mPf9rwa7u7774bzz//fFJhe/XqheHDh2PRokXIzs7OWJ6effZZ3HzzzUmHZ4zh73//O0aOHJmxPBEE0XK++OKLpMINGzYswzkh9lVGjhzp9hVCCPzpT3/CtdcGjyFTZcWKFTjwwANx8MEH4/zzz8c111yD4uLitKRNEASRLKtXr8app56adPjx48fjF7/4RdrzMXz4cN975FjMnTsX/fv3T5jeiBEjYk6mFcTvf/97/OY3v0k6fGuQnZ2NBx98EDfccAN69uyZ1GQjkTiOk5H7FUnHjh0zfgwiPkIITJo0Kenwo0aNwlNPPZW5DBEEQRAEQRAEQRAEQRAEQRAE4YPE2gRBEARBEARBEARBEARBEARBEESbIXWhYcpHCNxaH25ollj7mmuuQbdu3XD99dc3W1ohpcSUKVNQXV0dte/MM89Efv6eJ9AMC4llqzelECNI2hPSe2Qr+k2iTLbJez3dcEaI5UXcWdGEZ97Zil+P27/FOdwX+OTrH7Bw+Xq9xqD0SZGCXbM7lnjXT0Pp2pZnTAqUffkU6rYuR8/xLwE8HT9ub6P2nj2GgDqbtqRdY1fEZu8PjmP7D21jYpJybQBgSiIVfVa2BttnYYQndjYGOEuwbfJpjsf0fim9qDp+kGg7MI9RxBJV23I3c+zoesrsdYao/WDc2gYY0x0LCGen2GypthSo3/4FKtfPQ9X6uXHFxvForNgAbF3arLiJcLKLMpJu26MV6reN9EvYdh8MhT8ajYIDR6Ji1Uzs+OwBhGt3BIZct3Yd+vfvj86dO+N3v/sdevbsiQMOOAC9evdCcXFxUoLFSKSU+MMf/oAZM2Zg/fr1qK6uboXxuUdBQQHGjh2LmTOVEHXo0KHo1q0btmzZkjDubbfdhjlz5mD06NEAgDVr1uChhx7CvHnzUFJS0qrnYdOjRw+cdtppuPHGG9GzZ0//zkS3KN1SbR0wWam2/4CeZsGXeGMAACAASURBVNuWamc5Wch1chOcyJ5Dh9wOyHaysblqE8IyrASWUvUhUksbbb0qt4YLDBxMhmEE24xJCHeiGIawFm1DS1+5b0ig27w4cm0jO3XbKi1YtuXa0NJzZkleAZJrt5g4XVKkhNYv146THqxxZaT73uqmfH2T9MczIlEvrGkBjNQ3el2NmQSYlsQzMHAj4mZKSQxwVc+NJFhKcGbGvxLgDsIyjJ11O7G9djsccHTK74Iu+V3QKb8zstI4aVl9uB6bKkuwoWI9vq/YgMZwg74GUDJZ1ynuFnbMvH0WKkoro9LqGQrhyvaFyOUMS2rr8XZ1XbMF22tWrMGV4yfj/Gsm4twrz4WTHVLSWvOBuk8cDJwZ5a2+3nqcamTkbivBjEvWGumaMa3ZHiFvttv7ujfnuvFscv/nuABBLbxjFxSi4913YeflV0adp6iowI7zzkfBz89C8fXXwenRI/B6hLdsQcWDD/k3co72d95ublCzycsqgICaJEhptHWZlmpKA8m41y8x00cBkimtrwS0iBswOm0hJDhnrnibcV3J9WQIkvnbXFfgC9XuG0w7rKIGn6c7QYMlprbrskooRjz/hrj4JllJsr2yewX/85iF3ZfY7ZV3yeK2V2+89iZmvzg7KtneoRA6O44vs6Y2qp4SCMN7irOnK7BLvqyvx38uvRiH/u4O9L7k0uAT30PZVrMV89bNQV1TrZJj25J+GEk23HGHw8wd4K5Qm0MLtI1QG1qwbaXFGUeXgq5oFGHUN9RCMKHGN+AQUoBLQIgwuANIySAkV/2CNBOHOKpeuWOYMIAsSAiYiUokbAm2N1GVNHXD7Ycixj9SuvUR8N7BJJJrG/Z0uXaPHj3Qq1cvrF+/PmHYcDiMxYsXIz8/H8OGDcMdd9yBk08+Oa35mTdvHi6++OKU4jz88MOtIpgjCKJlLF2a+B2m4zgoLCxshdwQ+zqcc0yZMgVz5szBwoUL05bu2rVrMW3aNEybNg2Amti6Z8+eOOyww3DCCSfg1FNPRZ8+fdJ2PIIgCENVVRWGDx+etLC5Y8eOePXVVzOSF855Uj8nWb16dcIwU6ZMSWoMYTjttNPanFTbpmvXrli+fDkGDx6cslz74IMPBueZn3SwU6dOCcNkZaXvvSzhR0qJq666Cn//+9+TCt+lSxfMmDGjVcoGQRAEQRAEQRAEQRAEQRAEQRAKEmsTBEEQBEEQBEEQBEEQBEEQBEEQ+zz14XoUZBWkHK+6uhq/+c1v8NRTT2HatGn45S9/mZJgW0qJO+64Ay+88ELUPsYYpk6dmnKe2gLL121GVW0DjAC17ZKKzdC2BgUlFSDpdHU/Ek+8tRVnH98JnYrpj9kS8bvn39OCQl1+jCjNkuQwW7ZtxGRRKantoqketZuWpS1/dVuXYf3fR+DAM/8JJ7+zd6zA4tRyM08sQRdhaAX5bqTTLGW5NhBlIHOX7X1mNzNfEdJ+6erdos7bmLJdwba00jLybADg+rBSSeBccZ+0XOBGyC3dvfFxTX0RQioW+O3+6yvbfjGgXbft/SwyvK/++8PGTdtalqIJNZs+RvX6f6Lqu7fQVL05wfnuXnh28e7OQiuSwA6YDJHVzU3aNQQGHNUvHdwdMJ6FdgMvQlHfs7Br+Z+xa+VTEPXlgWG3b9+OyZMne3EZw/HHH4/6+nr89re/Rd++fVFdXY2BAwfGPF5VVRWmTp2K559/HnV1dWk/Hztv48aNQ0FBAQoKClBYWIj8/HwUFRXh2GOPxfHHHx8V56mnnsK4ceMSpr1kyRLf+iGHHILHH38cgDq/P//5z3jhhRewcuVKNDU1peeEAmCMoXfv3jj77LNx7bXXomPHjjECJkioWVJtf8K+cLp9DpRqS3+KZs3daiSl0sRRYtIcJwfZTvMmF2rLFGQVoGdxT2ys2AghtdbT7ZiVyJUxJX2UkmnBr7o+XIeVMgzu9rmAlAJKZwxwJsDcZWssYfr2FOTagCeJ9Am1gaihCMm1M0fsfsMea7HAOmkLQb17KKPGl8wSjtr7vTKBiBKiyo2SEXvrtgDXCFXDOj9GGKwkxFzL35WMGwyQYYBzvwgcAMJCYHNVCX6o3AhIiaKcIrTLaY92Oe1QmF2MwqxC5IYSC/hrmmpQWV+Bsrpd2Fm7E9tqtqGsrtRVKSsxK4evzWPe9QUDPnzt3/h80fKotHMZMLl9IfK5KvX/k5eLEXk5WFxbj/nVdShrhmC7qakJzzz0HD6c/288P+c55BfnafGtkdoaPbAW2jLmPttxq1zYqmBmfbvuWG5tYV5Ie9jd9N13qFu0KCqPWf0ORejgPt4Fs6q8Xf/zxo1D8Q3fouKBBwPPtfofs1Hz6mvI//lZKLr8MoR693b3icpK7LzoYoiyMl+L0u7GG5A9ZEhS1zIeeU4uACXiFRBuXRBSPRtxqbZyxiEhICWHZAKeIN5ednW8+oJ4z3TQsl+3brnfRqod0daamxFAVPuq+1y3nreRttcTVfsnAvC1V0FZdfuVGJdARxVS4q7b74razQHc2a6Deywz4rDrtj8/3hMws3LrPuWFBVbe9n8o/+9/ccS994Jn7fljk29K/4sPvn8fYanKvGk/IqXaHA4Y1wJtq+1xtFLbyLg51HampdsMWrxtBP+Mo0fRAfiu7FsIKdUYRQpIpkXa3KtzUtc5IRkcXTdcYTYEJBwI0QSHh5SkW6owSsLNIYSEw81YE+6YyNEb7PEPY9wti0wyK45aYrpu781y7cmTJ6f084FwOIwlS5Zg1KhR+MlPfoI5c+akZdLOJUuWYMKECSlNVvR///d/uOqqq1p8bIIgMs+KFSsShikoSP3npwTREubMmYNOnTqhtrY2I+nX1tZi9erVWL16Nd544w1cd911yMrKwqGHHoozzjgDv/71r5MSmBIEQcRDCIGhQ4eivDz4ZzuRMMbw7rvvIhTK3J/8/+hHP8J3330XN8yaNWvi7n/jjTfw8MMPJ33Mvn374pVXXkk6/O6if//+eOuttzBq1CiIFN4VnnHGGRnMlUdFRUXCMKn8rhqRGrfddhv+8pe/JB1+xowZ6NatWwZzRBAEQRAEQRAEQRAEQRAEQRBEJCTWJgiCIAiCIAiCIAiCIAiCIAiCINoMtqy0NWkI17co/rfffotJkybhlltuwaWXXoqJEyfikEMOiRvnm2++wc0334zXX389cP9FF12EI444okX52l0s/PzbOHtTub/BspNAb2tg0lEWzYBA2lSVfJbipBUMA1BdF8Z9s3/AAxf3Sv5Y+yAvLfoKn6/dDO+e+O8hA1diN3eXJx+DlgZB64WM7GrH+3emPZ9NNVvx7cyhKO57Frr8z11goYI2K+HZN0i+PqaetCXftd1oEXLt6CxEboy3HBGHSVeubUSakMINa0RiMqjAuYJteGnpWMzNrNHJRRzbhGWemjG1cs3cehl5bixwv1mOCM8AfxvArL1WeBa53RwjVvpeONFYi+qNC1H93Vuo2vB2TGFxa5GdnY1jjjkGy5YtQ3V1ddyw+5ZY29CCOp4oarAZP0q+trvg2UXYb/jN6HDkVSj559mo3bwkYRwpJT744AMAwJgxY3z7BgwYgOrqajQ2NqJ79+7o168fli5dijVr1qQkCkgVzjnuv/9+XH/99SnHHTt2LLp164YtW7bEDbdz5040NDQEigMKCwtx00034aabboIQAq+//joef/xxLF68GFVVVSnnKRLHcdC/f3+cf/75uPLKK5GXlxc/QqJ2tdlS7RjhWizVlq5U2/yXG8pBFt97JQ05Ti4OLD4I35d/hybZpKTa7mQODEzagktPsK3gWqItdDgOziQElKjYqMk54xBaZmy+U5Vru80X8wtfzf11RduuBJXk2s0mha7IL6uNIddm8I+zoqusdegIKTdjen4Unbo0kmW7nHBAaompfuaVUoAzCUiOMIQWxCsBK5iE0ONPh3ErF44qr5IBnANmSGoPdTkAocpSGAKV9ZUory+HkAJCtxsAkMOz4TghcOaAARAyjEbRiIZwA+qb6hGWTbqd0W0UU7JXDk9G7I74jGxV1w3GgPLt5fj7fdGTljkMmNKhGAXcS4EByAbDCXm5OCE/D+sbmrC2sRGrG5qwprER9boO9QyFcG5hAd6urcV/6hsC7/ealWuwtWQb2rfroOu7+jBwcM608FblWd0iUzrgSmADR7xG3hxZTtxNXimpfGi6Eq5H5K3gvHOtYhO/rhdfczV4URHKbr8DCIej9sumJlT//QVUv/Ai8k7+KQomnousvn2x49LL0PjVV76wRZOvRNGvJ0el0RyynRwIqZ5VmJSQWoAN6GX9n5ACXHIl75VcrTPH5B5Gzq3k2l5f54rn3X/NM4ul75X+6+drYyOvExB1H9oSyUwEEGuXKxiPMxGAJz+W+H/23jxOiuL+/3+9q2dnL3ZZbkVAwYhIUIO3eH2j0U8SDxCPqPlF44kaPxijMfpRP8YjXh+PHCYxh1fifUXFK0ZRARXFm0NAQe7lXPY+Z6p+f1RVd3XPzM7MXizwfvoYd7q7uqq6u/rdVb3ss665+hosWLAgJbvz+vTB+HgcUYF2tJaE4FqR8wmGuUE6AFjx6COonjsX+//1b+izyy5Zz0VvJCETmLVqBr7cOB8kAqG21WgL0u/F9JIHEnbauWCyBAEy67VMW5Ar3bYfu13AM/LtGHkYVjYMK2pWaKG21EJtQVqmrSAgSYKUAEkJJYx028RiMu8UFCQUeeYdRsysC/ovut+j4JEfCQHYPgl0n0vYVzDGcm/6rjbuWfm9/27DnVwkTTPemuXal156Kf73f/8XjY2Nee87ffp0jB49Gl9//TWKirJPcJGJxYsX44gjjkAyzbMhE+eeey5uvjlVrM8wTO8kmzwTQOZJwximmygpKcHMmTMxYcIEtLamH4t1NW1tbZg7dy7mzp2LG264AWPGjMEjjzyCfffdt0fKZxhm2+Poo4/G4sWLc05/1VVXYfz48d1YI+T0+5Dq6uqM25qbm3HaaaflXF55eTnmzJkDIfL49zhbkKOOOgp/+9vfcO655+a8z6WXXtqNNQrI9vtjACgsLOyBmmx/3HXXXfjNb36Tc/rLL78c3//+97uxRgzDMAzDMAzDMAzDMAzDMAzDpIPF2gzDMAzDMAzDMAzDMAzDMAzDMMy2TcjSQqF1VgYjlURLsgWFXuf+0KiyshI33ngjbrzxRuy222445JBDsMcee2DIkCEoKipCTU0NFi9ejHfeeQcfffRRxny+9a1v4a677upUXbYk//7o6wxbUoWoGclXZOLLTzpgQLEi2hRbmhEqqUDkE1UZpvWrEWkRjJsPCM+9vwknHTIAB43ZHqWo2dlc14QbH3kLYWWS+ZDTdgCE2pK/KjV9sqkaTWsy32vZqBh3Jqrn/SPj9trFT6N28TOI990Zfb41Cf33ugiisMxsDZR64Xqno5eZe7ZKMqlFuyp7aleunRpC3IV0MSZix/Nx5do2JUFZwaEK8iNfPZUmEoVOh7PdxklHhJZetO3mk+mcpm+3lG57Jtm1f2rceyWkTYvk56YJi7h86X7ofAd7J5urUL/sdTQsew0NK9+C6uSkGp1BCIH99tsPRx55JI466ihMmDABJSUlKC/P/nzwCit6oIa9kbRP3Nx3bXe7YwNMu3sge+tpbNleQR+MmPgSGlfNwOrXfwrZWtuh/ObPn+9/X716NebMmdMl9WyPsrIyvPXWW52S0Nx222346U9/2m4apRSmT5+e9Y/VhRCYPHkyJk+eDACYN28e7r77brz22muorKzMuU4FBQXYZ599cMEFF+DMM89ELBbz69Eu2dpjHs0sCPXhZ0k6qba7U95SbWnlo9uHVNsS9+IY0XcXLKtZijaZMPJs0kJLIyTWj0krqNTybIKE9LdbYasHQVJvN2JICZki1yZ/PJO7XNti20FILmmzc2C5dido51EUldVmkmun5IegT+lfV19a68hq3WdR+Mb15b42rZWWurpg7b8m3QbJtFRlJyaSEBAmdytstYVIAF5QWWFWRX8SoMwXCTMeJl2XpJKAUmiRLZDJZgD6HYyNONL0sQU8X+Dvv7qhQKCc2mMWZsiut3zy5mdoaUrt351QWoxhsZg/bYvVhgsKepKjC2IYUxADSvS21W1JJKAwMlaAOBH2jMfxfkszHqqrR71MbQR9+vTxZbUmSgTyfSIj2oaW20KLtoX/XfjtwF5rX6ptjo/877ZNBbS89z6aXngxpYV5gwah9LRT/TxdMt3zfc45G/G990LVZZcjsTTDhGlKoen1/6Dp9f+kbBJ9+6Li5ptQMvnE9Pt2gLhXAH+SIaFbqYTSLU1psa+w7cWKs5W+TxRJI4w395OjclaBmTcQ9pr3P8p+t9v8sYxzL4fS6vICKXemsV4PkUe3ORyr3CwiEwG4+WbqZjjrX37pZfzu7t+llFcmBC7qUx46Q27pYXe/iqQL6ma32Y8w16H688/x5pHfxbhf/xq7nnlWbiehl7CuYS2mL38DNS3VEMJcFRMnAB277GQDBGHk2fq7L8y2MQdG7g+hBdxGzu0KtYMYZdIJgbLCvuhfPACbm6tAJOFBS+pJEQRpuXZIZm/uSEBP4kBSmrpLSPLM1Ay6LSklAeVBCi29VwCUVABJEAlIpYw4HIAicz+b/o9tj07Mt8+ZqFw7dM86DXRrlWvHYjE8+uijOPHEjsXV1atXY++998aXX37ZIZFdZWUl9tlnn7yEpscddxz+/ve/510WwzBbjlWrVmVNM3To0B6oCcOE2XffffH555/jpJNOwpdfftnjE3MvXLgQ+++/P44//ng8/vjjKCkp6dHyGYbZurnoooswffr0nNMfcMABuOWWW7qxRpoJEybgxRdfbDdNewLn/fbbD83NzTmV5Xke3n333Zx+99mbOOecc5BMJnHBBRdkTVtUVIQhQ4b0QK1yE2t3ZlIlJj2PPfYYrrjiipzT77PPPj1yLzMMwzAMwzAMwzAMwzAMwzAMkwqLtRmGYRiGYRiGYRiGYRiGYRiGYZhtFl8EoxwnqitCdWhqa+q0WNvlq6++wldffZX3fgMHDsS0adPQt2/fLqtLT7J8XTXmL98AGMlVIBVKMbpFRKtR7D5RY49y5Clp9kpxY0YTUob17exjMlXpCwjqGNpmWh+RL4FSinDVQ8vw6o3jUBzPX2ayrfM/D/wHm2qbACMG0sacQJVEZjnQn5ER6Zq0/k/Atp21r/x3p+pU8Z2LMODAq7B+xjWo++pfGVIptNYsQ9XHv0XVx79DQfkI9Bl1PPp/5yJ4Rf3byb0XmXq2KToh382atX2QuKtykWu7G6L1c5cjAjYja9NbXNFZYHqya1MF2+a7K4FTKrJeOfdYkFeQLk112yMkr3Lbt3NfuqfBv4/TxWWKrBFOGRTemiLlDvRwbXWrUP/Nq2hY9ioaK2ebeJwfO+64IyZOnIihQ4fi4IMP1gIyKz4kghAitK6yshINDQ1Yvny5/1m9ejXKyspw6KGH4sgjj8Thhx+OiopUQXZbW1vW+my/Ym2g2+9vICfBdpTOCLfzldmWDDscO5/0JtbNvByNq2Z0uNzuoqioCIlEArFYDOPHj8eUKVPw4x//2JdOd5Szzjorq1gbAGpqavLOe9y4cXjggQcAANXV1fjd736Hp556CosWLUIymQylLS4uxkEHHYSpU6fihBNOSJHTdadUO9rOokLKtOlMOPTrRVYeauSjkfzD+wb6UeX/X6HQ2z6k2pa4F8fOfUdiafUSJGRCCyvNOSQj0bXjEwUBIgWhCAQPgrSkWChAqiQgtNDYvV5SheXaKvSMzC7XtgR+2Hbkkg55ybW5y5ozmeTa7aXxu335yLX99gCAlOmeuvm66nXdOEhFliFAULp9wpWr2mopkGmXQV1VMOxypNpaek1GKC91F1MBpEiLVImgSALKCugViASUkkZubA9QQZIKyf/96KQiU8Ck6T+u+mp12uvyvZJiv9p6VwpGjuYY3ZGkAGFUQcx8D95MHFZYhL3jcdxfW4/ZLWGBd2lpqZHWGrGtEOYcW3l2INyG328M+rDC7+OSXy/9SiW9VNu2BVlXh5orfpX2uPte8z+goqKUhpit7xHfZx+U//xSVP38MkDm3ncW/ftj8PPPIbbrrjnvkwsxEdPydSjdvgD/PCqY55mSwURE5mMVwG4bUmZ8pcy+ZJ51JAKRsz2/flz0u4jmvkRkqJMLGZ7vmQTA3U1KHApqlLUS6WIVIrHq1ZdfxWknn5Z2/1+Wl6M4zQkkRKXawRjVrZV/5/jDAv3F3jdEQKKhAa/84jK88NDDuPdPf8KYMWPaPaYtTVuyFR9WfoB5G7/w2wQZGT/sZAek27xAINv2FdvkiLKJIMgLZNmkhdmBTNsKtYWznzCCfy3e3ql8GGpba6GUREJKFAhAGYk9URJSEYQiKFKQUgJCx35BBEkAKQn/TlUKwpNQSkCJ4M4K+k62/UuQ0HJtz29TQp8PIfwOkqLg/Qjg9H/c9E4/yGlQOj0i+0eWfbpiyNmF9/OkSZNw9dVX49Zbb+3Q/osXL8bFF1+M++67L6/9amtrMW7cuJzkbZaDDjoI06ZNy7eKDMNsYTZs2JA1zahRo3qgJgyTypgxYzB//nxUVlbiyiuvxKxZs8wYQPdF1q9fn9cEEPmilMKLL76IAQMG4I9//CPOOeecbiuLYZhth4suuiiv/vcOO+yAmTNndmONAnKRXDc2NqZd//HHH2PBggU5l/XUU09h3LhxOafvTZx11lk5ibWPPvroHqiNpr6+Pmua4uLiHqjJ9sOCBQtw/vnn55x+0KBBeOqppxCPbz+/Q2MYhmEYhmEYhmEYhmEYhmGY3gSLtRmGYRiGYRiGYRiGYRiGYRiGYZhuo7NeGF8LFZFJdUZgmJIhtBimKdGACuQnq0wnKesMu+66K1566aVeL31pj+ffWxj2znawEaQ9t0Yy17XnPVV1FsaIvENJwu0nbGqJinMptLxiQwtueXI5bvrJyK6o/DbDC+8vxPPvLUCqHNv+bP97WIKj5WObZt2DZMPGnMovGTYBTWs+gJJhgWb153/FwIOvxZDv3onC/qOx8YM70L5hR6Gtdjk2f3YvNn92L7zCvigc/B2U7ToZfUefCIj85P1dHWO2H7pZvptGrg0YcWlKsbYudkOecm3/u0lFFMnCisQyCbajxShjjjMGKoXUtG4Zdjkf0oqynUqkbKeUtBT6Fk7v/j9Vqi3RsmkR6pe9hvpvXkXLxrn51d0wevRoTDpxEk6cdCL233//FHmuX7suvkcTiUTWNF5xe8L+7YEuuL/b3T1kEM0pu3zl2J0l3nckhh//HBpXv4fGVdPRVrcKTZXvo60+vVC0JxBCYOHChdhtt926Jf/Vq3M7tj59+nSqnIqKClx//fW4/vrrIaXEtGnTUFVVBSEEdtttN0yYMCHtflmF2kD2/nCHpdoZ0mWQatt0Ual2OKNAs61kICiNewWIe9ufEKDQK8TO5TtjSfXXSEoFIml0luY0K6FFuYAWCRtpr1JGgSu0+BJGNKyFmErnQNQpubZFSyTtI7aL5do9KHvdKsjzMeRKet2xi3/9ItJPAOHr1l58oVS5tl+qL2AXgG1jxoatlDQSeAFJ0rRFAFJBmfbpwQMEBcUrQGkLt05rpNokCCQJSUqCFEGaOkjTL3MnmiJI3Y6V/kgjpreyZB2jzD4wx2UE36lt0J6/oB/oeV7KKdq3KA7PT0GwntXQR9lRqNXYWgm3XuPvT0A/Eriiohy3V9dgTksgbyuIFxiZNoHIg5VoaxeuWW9KJKcsd0Rry/AnkooOByhoT+aEoebqa5FYtSrl9BQdcQRKTjrRNIXcb+DkmjWouuxytLz7bmi9N2ggkhvaH1vLqiqsP/Y4lF12GcrOPQfo5KQaFkGu7t0+x+wwRpn2b8R6pCBUINVWsDHV7GHk2mT3FfoGDIZGNg466xRA5N5TkbgafhXh0+6EBVHSxJW89s8xz0zYphaezMmJVVmq4Z9iaBHvlAumpExOAgCjYjFMLipJKVdfnaD0sOQ8PNpzn3yeSSNUcG8QFAQB05ub8eZbb2HvvffGRRddhOuuuw4DBgzI7YT0EEopfFm1AB+t/QBNbXqSOSGsUNvI+I1QW58HR6BtthF5EGQk20aqbYXZHsJSbSGCbUIEYu1gGgBhJg0RGFY+HCuqlwEkkTSTIihIJCWBhIQ0fRpBEkoRoAQSUiImCIo82IkRpJAgqfswWm6vQEpBKmnCtw1spn9jr7y97/z7TQTdIsowuYjKcJ+mec7mNcFIL+GWW27BiBEjcMkll6S9v7Lx0EMP4d577815wqPW1lZ8+9vfRlVVVc5ljB49Gu9Gnh8Mw2wd1NXVZU0zduzYHqgJw2Rmxx13xD//+c+026SUuPLKK3HPPffoiT+6gebmZpx77rmYNWuWP0EfwzBMOqZOnZqXVLuoqAifffZZj4l40036G6WysjLt+uOPPz6334VAi6knT56cV916E08++WRO6c4888xurklAU1NT1jQs1u46Ghsbceqpp2YUzUcpLy/Hv//9b+zaxZMOMgzDMAzDMAzDMAzDMAzDMAyTO+n/8o9hGIZhGIZhGIZhGIZhGIZhGIZhtipU6FtacVCWv/GSSqIpkf2PkVzuuusu3H333dhjjz3y2i+K53m4+OKL8cknn2zVUm0AeOqdeYEIKmQHiyTMWe6UwVLkrqL29SftlkRRw0rm1FaFFbSl3I/BlcQ++vZ6/Pvj3MUk2zqrNtTgyr++pmU8cERiVrLjysVg17n6MSMzJGN4I4FkwwY0LJ2ecx12/K8/o3jogSnr65f+2y+z394XYugx90HEc5d2Jltq0LjyHax7+1Is/uvOWPqPPVH5n/PRsPwNaCtdcBRpUR34MIZulCL5Quro6kxlZtaBhdOkSU8EkIAVSGtZXzTGBsthOZ8IbbP3R3APr0Q+7AAAIABJREFUWbMgRdLbdCJNHtFPNI2bv62/PYZ0+QUy/fBRRfIy93goFth6K4mmtXOw4f0b8c1jh2D500di05w78pZq77f/fvjNb36D+fPnY+HChbjt1ttw4IEH9phUG0BO4g+vqHcJ4bYMnTz3Oe/e++RqTZUfYOVLJ2HJw2Ox6uVTUfXZH1H71TNbVKpdVFSEhx9+uNuk2gCwatWqnNIdddRRXVamEAITJ07E2WefjbPOOiujVDsnsjWlPJ7fNquOSLWtSFSp1P38/ZUKuhWOVDsmPBR6RblXdBujpKAUw8qGI6mSkCoJCYmkSiKpJKSSZr2EhF7WnyQUJKSUUEr6afUZhZ9WGcEkoCCNiFK5cnMoKCW1TNJeKRW5bobg2prtZjKQTMKTlP0zNcbtrY+Z7XjbuaczjUytrDdtOr9rQynlG99oaL9ArAwzFqagy+X0qERoMhOzn4IWPpsxlCAR5CEEPLNOC1qtJFpLWD14Rsaq5aweGWGrEPDI08ukt3vCfEhv89ebdHabgECMYuF9hDD72Xw9Jw+7LmY+tlxKKwutEHqbRwSPtCTbg+5lut/tWbXr3GWC9i/rniyhOqmwoK0tVI5HXiCvNdeBzLkU5Fw50qLosDDX7QsHfXS/7+t3rZ1rD6DhH4+g6cVpKS1ODByIfvfc6YyRw+0nE62ffYZ1Pzg2LNUmQt9rr8GOn3yMQc89i5JJE0EFBRnzkHX1qLnxJqyfeCKSOT67s0M6bjoCdmXipTTx1L1lbfTUsm2ZulUFsdVOJGECK4Do7Z85GLhxNaceY5ZXW91CB2JVyjFT6ibbroK2S9bnj7vuugsb1m9IyXWo5+HP/QYgTkE0dEe0blFWsE2htakjUUUAKSvlDm/7tEXfo62trfjd736HUaNG4cabbkRrMhDibymkklhctQhPLnwcM1e+g+ZEi4kVNsILP56SlWab+GuXPRLppdogX5atY4jZZgTbNu7aGEUk/I8QVrBNGFgyACXxPn6/RPdxFBSZfgvg91+U6c/A9Ffc7WTXO/0SLdd27zhbhgrmMbR919AkZmHJe7jvS6H+jlsegMyvYRw6PYlnD3DhhRfim2++6dDvDlpaWnDbbbfllFZKifHjx+c8BgO07PTzzz/P+P6EYZjeSyKRQGtr9ufjvvvu2wO1YZiOIYTAnXfeiaVLl3b69/XZePDBB1FRUYEHH3wQ7733XreWxTDM1sepp56KP/zhDzmnF0JgxowZGDJkSDfWKkyu0t/oJDu33nprRuF2lGOOOQYPPfRQvlXrVTzyyCNZ0wghelQenotYu6SkJGsaJjemTp2K+fPn55S2qKgI06ZNw/jx47u5VgzDMAzDMAzDMAzDMAzDMAzDtEfqvyRnGIZhGIZhGIZhGIZhGIZhGIZhmG6AQJklFd0tlfHNHO4qMpIOQPt5CA1tDSiOFeecbXl5OS677DL8/Oc/x/z58zFt2jS8+eabmD17NhoaGrLuv+uuu+Lkk0/GlClTMHLkyDwPqvP84Ac/SJFx7LPPPh3O7/0FK7BkTZWWdIXEpwiMYBEhbEaZD0UVO2mS+PmqUFoSFL3cqfXJiqP6SdN+3DxDfhablkiLXUJprRCGcOWDSzFmeAl2Hrz9CgoBoLUtiXPu+hdqGpoBo/AJzGEi+Akt5g3aliv9BUJKJpnA6ufOybkO5WNPA0igdJej0bgq/IfwiYZKyNY6iHhfAEDpLsdgl9Nnom7xv1C35CU0r/8kj6NVSDSuR92SF1G35EWABArKhqNkp8PQd48zUTSY/9Cu68nBntThrJ244MoOzbOl/fpkqpe7PqpOJbNZ70/GXKbsPqHslLO3K1R0E0XyJ6cct/7kpI1WLSgOjvEvXN+UxOE0UdVf+gJcSST0cSda0LjmPdR/8xoalr2GRNPGlH2yEYvFcMQRR2DSpEk4YeIJGDZsWLuywVB9ukGqDeQo1i4e1C1lb3108v7OdXe/H7MlRWsSm+f+FVWf3otE49otWI9UjjzySLzwwgvo0yf3SSc6QllZWU7pli5dirFjx3ZrXfImW7jIQ/IXfTKkS5NSZkQyGJWPhvZ3ZKOuVFsQoSiPMdK2Sr+i/mhoa8D6hnUgYXuoHhQUBPT4QxiJpTLblQKE0P1/AUCSAKQEkYJQAhASEgJCadG2IAGptMTXiiX9gKWkztuMfUjZvoAVkNqxhg1dOp0VU7qCShflK0nTLzsbek4GuzXQznMk+u4jEMja9ZlPpH+tTNrQewu/62mutTGTKn8/97EV7jPqRAICEhKAMONzZUTb0shcFaD/T8IvkISHpDRtWQJEElAKJIxMV+mjU/YonWOQIBApSGWPSAV1BZn2DJCSCGrs6lYdkWqoj+oqd/Ueiz5dlHI+tY42uGTuWwZhs1HBKJPMPja9IDe9/nZfXS0aZES/LPXx2hhg5dlkchSmrxzV/wp/8hynv0sI9iW37QS0vPsean59Y2pLisUw4E/3whs8OE1PO3O7a/vyS2w8/QzIuvrQ+n533YnSU08BABQesD8KD9gf8sYb0PDMs2h4+GEklq9Im1/rZ59h3bHHY9ATj6Ggk2K7QITtSLP9NfAl2lJJCNOG7XoofZ8oZZaF3gIbFxEZ7tjbxb2ZTB3s9Qg0znY9Ut4zKWcUFj0W9/7oTWSKU6F45g5ngfB2IqxZtRq/v+f3afN/cuAgDBFeyvrUVioj9bFtV+nnqrOPUDqG6GdocP+uSCSwPJEI5VxbWwsMU5i5agZ2KN0Bw8uGo7ywb24np4toTDRicdVCLNg4H/Vt9SbG2CM0EcDGNkeyrV+lBjHFFWJbgbbwJx+gQK6dZhIEO1FCMBEAmU/wvo3M9l0qdsGCDfOgFEFBQErTT6EkSBEUCSOwV5Ak9bOASN+LRJCQICUASHgkoCABpR8kyjyXbN8Hikx/SUGQ8O9u2xlSQgFK931ICL+voqBMuUDktg26T7b/E7nlQv0dK/PO1AfqRQwfPhxffvkl7rrrLlxzzTVoaWnJed8ZM2bklO6II47AggULcs63oqICCxYsQFHR9v2Om2G2VnK93w844IBurgnDdJ6dd94ZCxYswGOPPYZrr70Wy5Yta+d3NR2npqYG55yjfwc5duxYPP/889064SDDMD2LlBLLly/H7NmzMXfuXCxcuBDLly/H5s2b0dDQgObmZrS1tSEWi6G1tRVEhNLSUmzatCnvsv7+979j//3374ajyMz3vve9nNI98MADuOKKKwAAzc3NuOGGG3Iu49VXX+1Q3XoTc+bMyZpmxIgRPTq5UHNzc9Y03f27uu2FRx99FPfff39OaT3Pw9NPP43DDz+8m2vFMAzDMAzDMAzDMAzDMAzDMEw2WKzNMAzDMAzDMAzDMAzDMAzDMAzD9BB5/PFqNidpDln6STNJka0I1NnWlGhCQiYQE/n9Go2IMG7cOIwbNw5XX301kskklixZgq+++gqrV6/G5s2b0dzcjIKCAlRUVGDEiBHYe++9MXz48LzK6WpuuummLs3v/tc+QaC+0UouwIqKjCYm6hHL6CsRqQlDUu5oJpmFrKllZZOkWF2PTRuIcBUIIBWRZjsoV7iqBTJaSmY1PzrPuqYkLvj9Qjx37Z4oLUqVC20v/OK+V/HF0rVARGXmSrUpdG2djyMgcvdf/5/rci5fFPbFoIOvBkAo3eV72DDrRkSDTPXc+9F/31/4dfAK+6Nir/NQsdf5SNavQd3SV1C/5CU0rf84v4NXEm21y1FTuxw1Xz4CEnHEK0ahzy7fR99xFyBWwvLcrqEd62GnszbPkKhcLCrXDlUhHFPSZIpw/EGGZSs6C3SaYf2Y8rfD38uNW9E83QPIaInMsr692BouJypQS7tvSD6oadm8GDULHkXtV09DttS2U156SkpK8P3vfx8TJ03ED4/9Ifr36+/UIjeBVndJtXP5g2gAiLFY26Eb7++Uotq57l0laHHKkK11aFr7ITZ9chea138OlcytfXQXVg4xZMgQjBo1CnvvvTdOPPFETJgwoUfKHzNmTJaJCzRvvPFG7xJrZwsXXS3Vdp5HWgoaSLWtNDu6X4pU2wgSXY1pUayk10sGe4qdyoahrrUODW0NWr3oC7Q9I4TUUmKS2u5IBDMc0OMgPTogCAhIkhCyfbk2gNBznrQlluXaPUEux9rOYygXuXamyceyy7UdsS9pqai7nYxUVSoJ8seiSCk1EDfrNqmt2cKIt5OA8AApjSTVg1SAJwBphvrSjHElkiAASVN3UqQFqgSQDB+DUhIKWrCqiCBV0HaNdtu8qlG+MDntpaHgXNl1pWWlKWkHeiI00gScqZmUvkddeS852wW5++ltC9ra8FFLa+oFV9ByWDNZFPmiWnOljOzWl+MSOfk6Ym1y1lBQL/96AUgsXYrNF/4MSCZTqtHv5htROOHgtPLjTKjGRmw674IUqXbZlAt8qbaL6N8fZRecj7JzzkbDs8+h9vY7kFy/PiWd3LgRG047A0NefRne0KEZy89GQiWCZ5ZUUI4c2z7ndEw07YXC953+aZ9x+lWO8lsbgmcfFIQwsdZvV8q/Tmmx6VRQWiDgdmuxBQNnh+NUO/nBxKmIYP6O//s/NDU1pezy6MCBvlQ7+qbNPTshWXJkW9pl83rOXiNhjublxsaUOpRXlOPAw/aHAKGyYQ1W161CaUEpduizI3Yo3QGlBd0jnmpJtmBF7XIsrV6C1XWrTNwEPBLB+0NnogBXvi8IOoYDRoRN0BMkwEi1nVhjlj1/nZFqC7PWxB4hPJ3O/BSRfGw6kEBZvAwVRf1Q21IDMpN7JKGfK0pJJJWEEGSk5lpur5QACf3d08FPx3pIQHoQQkIhptuBeebYg7dxTikJITx9m5O5B+07WELIoG3jaZhw3yfSAc7w6mHr69xcfvnl+O///m/cfvvtuP3223Oa4HPZsmVZ05x00kmYNWtWzvUoKSnBvHnzUFFRkfM+DMP0Lj788MOsaYQQfJ8zWxVnnHEGzjjjDDQ2NuJPf/oTHnnkEcyfPx+JyOQrXcGCBQuw++6747TTTsNDDz2EeDze5WUwDNO9NDY24uabb8YTTzyBysrKnH9X59KRfU4//XScffbZee/XWcaNG4d4PI7W1jTvtxyuvvpqX6x9/vnn5zypz9NPP92jsunuYOPGjdi8eXPWdMccc0wP1CYgl2vAYu3Os2jRIkyZMiXn9A8//DCOO+64bqwRwzAMwzAMwzAMwzAMwzAMwzC5EnP+fWGvonpTExSAfgOKt3RV0rJ5U1OvrBuft47B561j9PbzBvC56yh83joGn7eOweetY/B56xh83joGn7eOw+eOYRiGYRiGYRim5/ClN744zm5JI6kK6VuslMlKnxXqWmvRr6h/yn754HkeRo8ejdGjR3cqn62JlRtq8Nqcr5w1ru7G/aTb1g5pxKrR7aEsgYjANrI+bTa2TbhC7QzFpcjPIpYiCrcvq8ALjjWoxFdrmnDxHxfigcvGwhO98Je23cw9z76HZ2bOQ1hjRs4vsAPZGKzcx9+u9W92mYyEu2nFbLSsn59zHYb+8G+wUu5Y0QAU7bAPmteGBdl1X03DgH1/gcAgFdQu1mcn9NvrfPTb+wIkrGT7m5fRtPZjQKWKztpDyVa0VC1ES9VCbPrkt/AK+6F4x4NQMfZslI74fwgUb72fRNNGbHz/f9G0/lMQEbySHdB3zBko3+3kLVSjdmxinc7aWi9VKL6EBLApRUe1YNEEbn0jwY2cWKICPaKWD1JQD5WaFzllqpSyo3GtI6SrdyYVXeR54E6C4cd9U+tEM+qWvoSaBY+gad1HeddqwIABOP744zHpxEk46ntHobi42OQc1GpLS7UBYMOGDTmlY+n+1k/T2jloWPkftNWtQqKxEsnGTUi2VkO21kMlmqBkAj0mDG+HsrIyfOc738G9996LcePGbVEZghACZWVlqK1tX6j//vvvY+rUqT1UqyxkCxc9LNV2Q3R6qbaCCm3X6wq9Ini0/U4CE4VAGFWxK+Zt+AJJlQRJBUVafqmklmIrAoR5TAvSUkghhZG9KtOH1ZJMRRKQAmTl2iAjMTZybdiuBvlXxQomWa7dA3TyWDNJa92llPGlSdS+XNuOMs21JvNdQfcJlc2Zguto2qUkQCgtdrfFhgXbAODIta30VK8JzyVhzPEEQBIBSstWCaSXjTg+CanLhIQiI9VWWqotCFq2bdZLO2kNjCRZOLHMac+hc2wWK5dVplyDHTwPHsKXUZgl62d2p3ISCKT2wVuIIP0QL308rKupw8CBg4yUFjAabfOfXUehfK0wV38PxsT2/nRjv71GyfWbUHXmOZA1NSlNs+zii1H6//04kPXmSO3vfo/E8uWhdd5OO6H8l1e0v2MshtIfnYriH/4A1dddj8ZnnklJIjduRNVll2PQE491+B+qJ5Jt+jlF9j2LgpKmedkxEYUnh5CQ8JSAomCiCPe/4K2N8mOofW7qey19de36dKEhbXo3jvqP3HAs9mNymqFUOvF+Jjo6AUYmwb97lFnjFBGSySSefebZlFyOLirGgfFCfz6qoNzUkWN0WZqfwvlut5MTv4iUmZyCsCGZxPTmVNHUAf9vfxTHS3Q7Mq//GhIN+KpqMRZt+hJFsRIMLB6AfsX90a+wP/rEOyaiako0YVPTRqxrXIvK+kpsbNqgZdqmvm5/OnidGbwzJLPel/DDTgCg5ddEFBZqwxViCwhhfpIWcVNImu1p9b/QIm4iJ60TsXSeujbD+47A3HWfB88N6GeQJH3vJKUCRBJCEpQAkiq4J+118+yECkLp54T5D0TmuunpFvQchnZywqDvAnu9hRuVyRdvB+fQ6fvYvpF9jkbvM+cei947Gfs/vZB4PI7rrrsO1113XU5xv66urt3tF198MZ577rmcyy8oKMCcOXOw00475bwPwzC9jy+++CJrmpKSkh6oCcN0PSUlJbjiiitwxRVXQEqJ559/HrNmzcKCBQvw2WefYcCAAVi5cmXWZ2Q2lFJ4/PHHsXTpUsyePbtL6v7pp5/i/vvvxyeffILa2lrE43EUFhaiqKgIJSUlOPvss3HyyVvq920Ms21QVVWFY489Fh9++CGklNl36EJOOOEEPPbYYz1apsvuu++OuXPntpsmkUigqqoKiUQi57oedthh20Rsuu+++3JKd+GFF3ZzTcKwWLv7aWpqwqmnnprT5FWAFuT/+Mc/7uZaMQzDMAzDMAzDMAzDMAzDMAyTK7FMfyixpVm6aBNIAf0OGbalq5KWZQs39cq68XnrGHzeOkZvP28An7uOwuetY/B56xh83joGn7eOweetY/B56zh87hiGYRiGYRiGYdons7ylHdIlD8k4EbathJI5Qg6CLyC1u1vfXH1rPcoL+7JALk/++MIHSCStnYQcy1AgPtGGp0Ae1b6lTPi7BLJqFzdfByNb0eKUNNn6kilHeJuxGo741YpZ4Mi7/AKsrl05aQnGCuPkZrS2JHzh4cz5Nbji74tx9/m798oJkbuLf77xGe54agYCeZBtN5GfEAjL1cPbyaYx16r604dzrkPZbicg3n93s6vev8/IY1LE2m21yyETTRCxYl1WqE0Gkixfsr3X+ZCt9WisnI3GVTPRtHomWqoW5n2Oki2bUb/sVdQvexUkYoj3G42yUcej4tvnwuuk/L87aVwzEytfPBFQTjCuWojGVW9j3TuXoXiHAzH4sDsQ7zuqh2sW1XV1dfaRZxHCz5309VFpvrvbgdQgFdGN+bGI/Kas/Fir/G3hcpSToxFQpS0jX6L6wXTbI1udQycSobSt1V+jesEjqFv8NJItNXnVZMTOIzBp0iRMnDQRhxxyCGJeLFIspf3eHt39b2vWrl2bW0IR79Z6MN2FxLpZ/4OahY9AJZq3dGXaZdiwYbj++utx3nnnbemqhBg6dGhWsfaCBQt6qDZZyBYusoTZTku1nZ92kBN9HGWSakslYYW2QniIexxzohR6hRhWNhzf1CzVUlcjG/ZluM6QAAAEeZAIZMGCJKSyA1cBIgkoD6RTQUuNjaQbBEgFkASR8EXEBGi5thFTdkqu3Y5gkuXayH6s6bpxoc3p5Np2nV1y0jjDjLzk2n5bAKxcWxBBKmdoCiOoJS12l9CyVy1yl85PwJdrIwk7Nici3XalqafUdZHmwIgARQRSBJIEEkZhLIVpw2TijRarClLQMm0ysUiAlPRFqVaWDL8Npzv5eluiLYkNlRtTUgzxhBkthuXZ+lyE11nnarAu3PoFCEM8gQohUB0RLtVsrvGl2oI8k5eV2upzDBjdNgWlRJejUm2/5gSounps/uk5SKxYkdIkS046GX2vvtJP6+7dHrKmBg0PPJiSqvzCKRDFuU3S7ZWXY8Bv70Z87B6oufGmlO0ts2ahZfZsFB58cE75peyfbDFXPyzJDsuy9XabKrqkzH3hy3bhNCtjWPfjo72vlHnD46ePxNGtSL6bLU65BG/1wrErJU7ZOGB2+uTjT7B+3fqU/M7rUxoqO9MomBAIz+0btvDUd/aNml5Jzv4Ec/8q4PXmJrSmGYOfdemZ8LwYZHQCNNMQWpJNWFm3Estrl+lnLQgl8VKUxEpQFCtG3IsjJmKgxhao6gYkqmvRVlWNxk2b0LBpA+rWr0XN5vVoiUuI4YMRGzcSYsRgwIiwQ03F2tlNXCe7Du6bLzPNAQVCbX/ChFUbkPhkMeTSNVBVdaC2JESBh1j/ChSM3AmF+46F960RIPIgSMAz4m2PhC/VFs6HnE8g6fZARCiP90V5UQXqW2oBSSBBSJLSsdrEb1Kk+y1WZq8klO3VKAl4BE8BkEkooZ9f+pmmzLPAiLSFvsLCf6cRtBIrJLfvXSno4PjrU/s+4YYWkms7bO1ybYvneUgm25/gr1+/fhm33XDDDfjzn/+cV3nTp0/H2LFjc96HYZjeyddff501Tf/+vfd3EQyTK0IITJ48GZMnT07ZVltbiz//+c+46qqrOlXGBx98gFdeeQU//OEPO7T/k08+iRtuuAFff/012tra2k37yiuvoKKiAlOmTMEtt9yyRSdEZJitkZdffhknn3wympt7/nc1xx57LF544YUeLzdah2xibQAYPHgwDjnkkJzE40IIPPnkk11RvS3O888/nzVNYWEhxo8f3wO1Cchlgua+ffv2QE22XS677LKcJp4BgOOOOw6PPvpoN9eIYRiGYRiGYRiGYRiGYRiGYZh8iG3pCjAMwzAMwzAMwzAMwzAMwzAMwzBMOlzhVyYBt+8iSbOfWYIWlURkchFnlS+BMgu1LTXo14vFtb2Nyk11eOytzwG44iYKTCa+iyRqNomuczdTYLZy0oW9phROn4skOyREduSzKaah6HKQucqUxLe1RI/LbWACYfs74YXZm1AU/wq3/nS3TJXfpnjqnXn41d/+bWRwZIRBhECQbde7bcRsIwGtHxORdAKJhvVI1OUmpi2o2AWDDr/RyUeXU7rLMdj4/q2R1AqbP/kDBhzwK5PMbeO2fuH2LOLl6LPzMeiz8zEACInG9WhcPQtNq2aicfU7aKtfndvJsjWQCbRsWoCWTQuwcc7t8IoHoGToIagYdx5Khh6SV17dSaJxLVa9dEpYqu0g2xrQsHI6vnlsP4hYMeIDvo0+w49C0Q4HgLwYVFsTZKIRKtEMmWgClETxjgejcEBXinrysIrlnbW5z51Y1Dm5dvoY5C+7MTYk+td5KbdOfvaRPJzSkWGp40TjfOQYrDjQuadkax1qv3oOtV+/iOa1H+RV2p577omJkyZi4qSJ2HvvvX0BWUqxEVVhTkfSAzMf5PIH0SAWZGxNtFQtRN2S51D/zSsdmmChu4nFYv7PsrIyjBo1CnfccQcOP/zwLVyz9GzevDlrmnXr1vVATbLQyXCRTqodfUakjI1MQl+q7YsnU6XaroI0KtUORKW6tOJYblLV7ZEhpTtgQ9N61LXUQZKWZQtoMaQvirQKUAkQKSeGCwhKQioPgDSC46QWcFupsTJybbefqRy5Nuxj1PQzrFwb5EuJUwSTVihrRc2uYDIi1w7tH1n26YLulKKtRFzZC+Xa0YL9/U3fh0hBKX9qJyjSslIpgxGpoECurSc4kSAzMRRBGTG3B0Faru3WjxQBQpt1SZJpmzKojSAIKEhFEMKRZisFRQqSpBk6Cy2oJwVpytTdaeXEsFAQS7kWROTOZxUirvWwAMJCbXv27F3pSrXtVuF8h5N294IYPmhpDZWzaWOVzs+XahtRLVKl2mTelRBsH9PpE4eOLxgTq5ZWVJ13EVrnzk1pikXfOxr97ro9+rIkp3urado0qKamlPUlE0/Ium+4MELZlAuQ+PprNDz2eMrmxmee7bBYuymh62cF2b5SW+nnl455ysRCV7btPAtDXWjlt0N/ux+fQ4MGv9y0r7Qy0VtDWjtxKn2Msutdg3YkAYIYdcrJp6Tku1usAPvFC/33rs6PyChY+d+DbeEKCwAJkIkXQFIF97SNoADwZWuqgHDEbiOw6267whfPu68AhY5nUiYB//kpISFR11KHmvpNaJk9D60zP0PLh19Cbqr2I7f9IPLdr/PQgYgffzCKTjgYKIpMVCJsrLb1D8b2BPLjh40ZQhFaZ32Bln++huSiFWZb8HZMAkgCSABoAVCw6wiU/nQSSo45DEJ4gUgbVp5NvrRbgPx1gVwb/s9h5cOwYN08iJgw914SkgiCtEAbZpqRpOnTOHepfs4rBSUkFHn+PSuVBDkibpCdcEHo10nmmQUE7ZMA2GCv89UnIfMkIE6/J/oLhMizZGuXa3/22WdZpdoAMHr06LTr77vvPvz617/OuTwiwjPPPINDDz00530Yhum9LF++PGuaHXfcsQdqwjBbjvLycvzqV7/Cr371K7z++us4/fTTUVVV1aG8fvKTn2DDhg1ZRdeNjY2or69HLBbD2rVrccopp+Q9YWB1dTVuv/12vPHGG/jwww9Zrs0wOTIJt4HHAAAgAElEQVRnzhyccMIJOcmiu5qjjjoKL730Uo+XG+WSSy7BbbfdljVdMpnEjBkzcsrz2muv3Sb6DFJKfPzxx1nTddUkQytXrsQ999yDDz74AEuWLAERoW/fvthzzz1x0003YcyYMQCA448/Pqf8ysvLu6Re2yNPPvkk/vKXv+SUdvjw4XjooYd65N8PMAzDMAzDMAzDMAzDMAzDMAyTOyzWZhiGYRiGYRiGYRiGYRiGYRiGYbocV8qSzUHlExFHuavTyV+i4hc46VJEpiHDCYXTGskUrHeUCHWttSiP94UnvFxqvt1z5zOz0NomERUjI/T/qHw4KlyNQNF9NVaak4IRquifObe6cIGwx5Bpuy4okNRlEOKmmNxtGkd8RiK0/xMz1kFKhVvP3g1iG/4DrEff/BxX/u01SCP4DUm1rVTMSAL1d0ei7Ut4BXzJGAlfglU371851YFEDEN/eD/cNqiLJBT0GYrCgXuiZePc0D61Xz+PAQdcFU4PpAlw6dterGQwynebjPLdJgMAWmuWoWnNTDSumoHG1bOQbM7vj/STTZtQt+RF1C15ESTiiPcfg7JvTUK/b58DES/LK6+upOqT30IlW7MnBCATTWhe9xGa132UNS3FilA4YBz6j78UZSOP7Ww10a5VrNNZU1q5NhCRAvpVcPVh0Xq5y+liprPNThqQRrBtZVN6MRAuppbt5hkl3fpMsSpNvvoBa77b6E6AkmjeOBcNK99Gw8p30LzuY0BlF0JZhg0fhqmXTsXxJxyPXXfdNcgX6eSE4edHb5JqA7mJtYnF2r0YiYblb6Jm0WNo3vAZEg2VUDKxpSsVgoiw884740c/+hF+85vfQAixVf3Rd0tLS9Y0Vha+xcjldLbz+Ekv1Q6vzzThULtSbfuIsKJRO8DSYdjZL8g97sWNDJbJxKi+38Kn6z/WgnJlhNZCD0Ws4NgOS0TKZUsj11ZJCOGZq6DHJcqOT8xYx5ckm+voyrXJCpR80WzwrEuRa6N9ubbOJiyU3JoEk91CtiFmnt1LO64N5NqRdxxprkkmuTaZezu8HVroDgFrKVUAhNBybVuS26oAASGceKIUQBIKHggSSSjdloWJLYq0ENW0e52XVsVLEKStE6mQ2FRCQijhxyS7Xbd4LVq17Vgfj3velF9nl5qNm9Ke50LSI3wRab1WSut/h32bQZF15L9qsGf7ovJyJGtq8VFrMO5ZX7kuJNW25blS7WAMG94GwBFuB+9B/BonEqi+5FK0vPduShMsnHAIBvzlj6BYrEP93JZ3UuVIsd2+BTFgQE77Rym/dGpasXbL+7M7lB8ANCQaQiJsLeYNnluAKzlWwfNOGdm2gP9MTLlJ/deDJlMK7oacHuluDM0Xt13bfLYgmeTa7aWxiebOnYv169an5HlUUZG7s38JwlPNBVnZ5egI2KYXgHmXFB4da5UzgUhhZTK1/33eL85FgVeg5dlKOLMLAEoa+bOADY66LdU3o/mfL6PphXcg6xogVRAXovVUzsc9FrVmI1r+Mg1t/5qJ0itPQ8E+jtTYCUBapG1jhN0cxBFV34T63/wDbe/NhTBDfw9BlCDY5eCtrFyyEg3X/QHJae+g4je/gDegvy/X9mAE2yZaCRGItnX+Nvpp0fagkkGIx+JIKF9tDqUkkkpHSCUlpJcEKSApEyBRYK6IefZYCbaJ9/qpIoxQ2zO3pzLv5oMLbM+5ct6xChLmIoRbZ8qkIPa1hwqemdn6PVszt9xyS07prrzyypR1zz33HC6++OK8yvvLX/6CSZMm5bUPwzC9l1zeR44cObIHasIwvYNjjjkGGzZswIQJE/DBB/lN/AkAVVVVOO+88/DAAw+k3b58+XKcc845eOutt9qZkDU/Pv74Y4wcORLffPMNy7UZJguNjY046qijtohU+6CDDsIbb7zR4+WmY6eddsKoUaOwdOnSLsmvb9++uP7667skry3NnXfemVO6iRMndqqc2bNn47zzzsP8+fNTtq1duxaLFi3CM888k3e+w4YN61S9tlcqKytxwQUX5JTW8zw88cQTGNDB96cMwzAMwzAMwzAMwzAMwzAMw3QfLNZmGIZhGIZhGIZhGIZhGIZhGIZhtgpcV3FaqXZUAOOKM3zBhrMNcASkVrRBRowGVLVUYVDxoG49pm2BL1dswBNvfYGQXsYXk5D/IX99IEImK4JNQyBcDucVEkQZmUqKB0UZIVVUcE3RfYW7gPRGFaeOVt6iTIsK5U/+Zr8sBYAUSBkpnpHrqZDBxVcA4amZ61Dd0IrfXzgWhQXb3h8///5f7+PWJ2aYUxaVaut1iEizfU0Q2XNldUGR7RBoWfdFTvUYdOj/wivu7yqLnK2Esl2PTRFrJ+or0bp5MeL9dw9nZmXgfj7Z/hBep433HYV431Hou8dZgJJo2TQfDSteR+Pqd9FUORtKtuV0LACgZCtaNn6Blo1fYOPsGxErGYySYUegYtx5KB6yf875dAUNq97plnxVohnN6z7Cmtd+Aq94IIYe8yBKhh7SyVzztB/mlTUFcm1bFILnEpCuaDcuqMj6dDu47dYpyI2rvk01UjdYQ5UK1vnZZzJLdcIWR+GfyYZ1aFg1Aw0r30HT6hlINm/OK9f+A/rjzLPOxLnnn4vRu402WZMRjFJoOfzIyF822JOCu6qqHAT7gv+ZT2+jdvETqPr8z2itWtirRNpEhKlTp+LnP/85ysrKUF5evuWl050kF9nFoEFbqO+ea6ho57GTWaqdQ7btSbVNJr5U2ynAPiaUUoDSokNLYawwh5K3b0oKSjCkdAdU1q0GhKfPswQ8ofv/UARBCObu8R/XpBOSBw8SSglIKAjSokplxiikRxDwKLguUkGns/0F++yz8kibv8GVYadIJpG/ZJLl2mj/fm+ne+lfh8h7i6ieNZ1c2+1DZpZru9Lp9uXaujtozLJkZbWOaZakr8cW5EEpqduiUpBGoi1NPlLqcZ2E1MsmsBAJkJJQph6KJMjMaOYfI2nJNgBIJQEj19bO7iBm6TYanElXoGqP+dOZn6Wc83JBGOTFQtN/WYR/HsJvGoKRXdDSBbnrFIZ6Hm7p3w/vNDXjT3X12CyTWLV8dUiqDVAg1SYy8UD31Ql5SLWTSWy+4ldoeu3fKU2v8IADMPChv4MKCzvcz237cmHK+oKRI3PaPx3esGEo2H002hYtDq1PrFgBlUiAOtAXqW+pg453Vq4d3B9auG2eY3ZIExmiR6Xc+sYw+dkW5JyyaKwM4ceAIBhkkmJ3ytnbXcLfPIfA5m6GcipEKhyjkokkLpxyIRKJ1H7wscXFqRmmVCP8hsytqr3fbXQiEw9J6XVJIPSzQQGbkqn9xcO+eygEhHmAJnU4tCFQEJIyqeXNnjk+KZBYugatj7wK+ybKH9oqMhLtQO0eHbGn/Fxfjfpf/gV9rjgNhT88KPR+wD9eR6wtzLieiIDNDai79G7IZZUQFEwA4MY1gfA0h56TT+LDuag+538w4IHbIAYNhCc8R6atvxPpjyACwYMwE9yRqQNBYGifnbC8ZhmUJyEVgRTpGA9hJl1QftyW5nmjT5sASekHUl03qd/nmeeDIHMfKtLPHTPJJSkFEvbZaf+vADuZiWkT7fV7UhqVAjIJ8dP1cbaWfs/rr7+eNU1paSkmTJgQWjdjxgyccsopeUk9b7rpJpx//vl515FhmN5LbW1t1jRjxozpgZowTO9BCIHZs2fjpptuwvXXX5+3APvBBx/E+PHjcf755+PJJ5/Es88+i7fffht1dXXdVGNgxYoV8Dyvy2TdDLOtcvvtt3frvZiJww47DG+//XaPl9seN998M84444wuyetPf/rTNiP2/+1vf5tTuosuuqjDZZxxxhl4/PHUiek6CxHhlFNO6fJ8twd++ctf5tQvBvTkVtHxNcMwDMMwDMMwDMMwDMMwDMMwvYOt+y+mGIZhGIZhGIZhGIZhGIZhGIZhmK2Kdh0uUU9FpoTRTLL+jagKJBuRPyglK5aCI6UyMs761jqUF5ShMFaUrYDtmmsefAPWW0OuqNoXDjtGI1+sEixTxj/yjdhPQvlR1GVkflJIqJI+L7OcVlQU1fmkycsXAUXl7u6+ETkuwRFq+0ogp12a9STx70824bTbPsFfp+6FQX3jaY5l66MtKfGrv/0bj03/HGENEBBItQMNEEE419GRb8OIheAKt4P9Eg2bcqgNoc9ux8OXqpMwTcfkQ0DZ6BOxac6dKYLUDbNvxU4/fKgdqY697qk6qParJFA4cE8UDtwTA/a5ArK1Do2rZ6B+5RtoWP4GEg2VORxXQKJxPWoXP43axU+DvEIQeSgZ/l2UjTwW5bufGhx7jsjWOmz65G601SwFYOWdylrJTCqFttrlaN28KMMhxqFka17lZiLZtBErX5yIoUc/gLJdT+hkbnmaxfLKmoJnjhNWwhLETPVJV68O1NUxfJGTd+DQDscpnTZNGemasQKUTCLZWIm22hVo3vAFmjfMhWypQUH5cBRU7ArIBES8HInG9YgVD0TdkmmQLdVoqUoV+OXC4YcfjnPPPxeTTpyEoqLg2bwtSLUBYNOm7DGMREEP1ITJheZ1H2P1qz9GomnDlq5KiFgshu985zt49tlnMXz48C1dnS5j48aNOf1R+9FHH90DtekgOYZwN/JEdwn1PTPIAm1kVyrDfgDsJDHBZA+BHlIBKPKKtgqJYG9g5/JdsLahElImocgosZMKQijYyYSgEPiKFaAUQRrpcJJ0r1goQJHQAlhfOKwgQJBKQpAw8klXdKozp5Bk0oyvXHE2UuXaPtuwZLLb6IRcW29ON0mYu1NmuTZgBeqdkWvDGYc6cm0rwFYK0hygbncSEsK0PbcvacoQWqZNRFCSQKS0RBuAUARp2qZSWjktScuzpamLUMKIc4VJZ+4BpeXa9nxHz5nt79n7Zc6MOSnneu94IWIIRpTBvsGpjbzFSH1jQW7fUYVGe0cWF2H/wkLcX1eHpUuXIizVdt5bIINU2+TtSrVDem8pUX3l1Wh67l8pTS6+3/4Y+I8HQSUlnernyk0bU7eVluaURyZio0aliLWhFFRtLah//7zzq22t8a+zzsqKsc2rFDjrAXMrKb89AdBtSCmkPT3tvf4JvU5ML9DuVQThIDPtxKj08cldTynp7vvzfZjzYer9N7G4BGMLCsIj3HbL9rXJkSqmvluz69y3RgkAjWkmYYnFYuhX0R8gGXSOBLQYWpiJW4SR/EsAJKGEjknBm5MgvkqnDrY05Zyd6CPCPw6l0HTnE4gN7o+CA/bwj0y/jwpk+kT2mwCSEnXX/kVLtRG8SbP7CQCiMA5RUgxqbgGaWuD554R84TZWVqLu5zdj4MP3QMSNVNv+Z78bmbYQui6CoIXbpmY79NkR39QsBUkysmsClJlUQZCRbQt9TkjqvZQAhNT9G/8/CSAGRXqyEM9KtUmfIyUIypjP9bt6+wwzUxuEJpmA0w70s8aN1/51U8HzMiVGZnumbwV88cUXqKmpyZruu9/9bmh53rx5+N73vpfT5EWWn/3sZ7j22mvzriPDML0XKSVaWlqypttnn316oDYM0/u47rrrsMcee+AnP/kJmpub89p36tSpmDp1ajfVLDNDhw7FmjVrerxchtlamDZtWo+WR0S49NJLcc899/Roublw+umn46c//SlaWzv3+/udd965ywTdW5oPPvgAlZXZ/13G4MGDMXjw4A6VMWHCBLz//vsd2jcbo0aNCv3+nMmNd955B48++mhOaX/wgx/giiuu6OYaMQzDMAzDMAzDMAzDMAzDMAzTUViszTAMwzAMwzAMwzAMwzAMwzAMw2xdpJOwkKvOUL6NJepscUUaFJHsaOmHVnPo78CGxg0YVr7tSAm7mqfemYf35i1HIDcGUnVU4W/RNBkNJmS1MdZihIgPmBwrXJr8lZFTGUGYzSMkQgoJVFwpckj9E/7pS8nsMhxzYVjgosW60TwCBZBubUYsraR/vJ8uqcNx13+AP/5sT+y3W0X687OVsHZzPc6/+1+Ys2gNAqm2qz+Cvx5G5ANfnh2sB+C0CSBQCukPkUgRYaejbPTEYIHcduivhFc8EKUj/wv1S14ObWlaPRNh1RPylPC0n9DXJ8XL0Gfksegz8liAgJZNC9Cw4j+oX/4GmtZ+CKhkrgVCJVugANR/8zLqv3kZldMvhlfYF6KwAgVlw1Ex7nyUjTo+4/4b59yKTR/fmV62nCO7nDoDBeW7oHbx02hY8QYaV8+EbKvvcH4AACWx5vWzMfTov6LsWyd1Lq/QfdvFuJM6dEiuHa1XylMN0fgSrHexEjlyJNvhtFaM5sbIaB3bqr/B5rl/R9Oa95Fs3oRkczXSnrfVGQ6tA1T0q8CZZ52Jc887F2PGjAlt80XaNhbbdVuhVBsAqqurs6ZhsXYvQCZQ+eaFqP36eXRL3MgRz/MwcOBA/OhHP0KfPn3Q1NSEww47DCeccAKEyG8Cha2BZ555Jqd05513XjfXpINkaSrpJJa5SrWtKNTGbF8cGnVp2xURqXYgOjQCURDi3rYxuUtPUCAKsFOfYVhe8w0E9HlVwoOSStuyAX+sqRSQJAASEMK4tpWAEuYaKAlFBAkJYYTHOgfhyyKNLxaA1P1fWJEytFzbPPO1gzIs1Q5jBMlWFKtSNm3XtN9XQw/JtZ0s3OGo804jJ7m2aTdhubZrC7YTP8GMt3T7k6Sl7RIEjySkEkZ0LaHgQbdU2/r0N+VpsbtSAkrrViFIQCqz3Ui1lTIibQCKdNnS1EtKc2Z0ow7Ok5WuItJPIyCZTOCTdz9NOc/7FMbhAbDO+ODtQfh9hdOjDEaqfhHhtxru2wIA6CMIP+9bjpWV642YNhBnEwAiI9vOV6qdTKL6yqvR+PQzKU2t8MADMfDhB0B9+nS6n6tkmudPJ4VKVFLSqf2jbG7eDMAMqSh4ltkxTvj5aOIpBcu2Ldk2r/z7N7gPFaDbLlRK+8oJ5ciB/QydzTYWZ4kNPUY79YjGp+BNmY01wYGtXLkyrWS3Qghc07eviQ6RUat9RiF87aKj3/BINzwpn45UpCX9zroP04hBDzrsQMQ8D1ISQIEKW09KoUBGJE0S+rt5lnpC+JLq4HUkwavog4KD94Q3fnd4I4eC+pdDeQRV34jkqvVo+3QxWl7/AMmq2tDx6AWF5v97HIWPXg8qLPAl2oEC2pHyE9D8yL+h5n4NDxR+e+Z5KP3Rf6H4+O+iYJehIM/TE3Gs2YjEa7PQ9PDzvmRbxx1ALvgKTX9/AuWX/NQItXWuwrxP03JtG5X0+zZ/mQRK46Uoj5ejoa0eClqKTWT6Ikr6E4aQIMA+L0hq4TbZfo6+N5XSzxI70ZduE3Y6EX3+hX9elH9+7N0qwrMjpHyPTihi+8nkTjpiBd1uH8iNJ87743T99FzoqUlIpkyZklO6X/7yl/73lStX4oADDkBbW1vO5Zx88sm49957864fwzC9m8WLF2dPBODAAw/s5powTO/l5JNPxuTJk/Hwww/j9ttvx6JF6SeX7S1UVlbiyCOPxPTp07d0VRimV/Lll1/2SDme52G//fbD448/jpEjR/ZImR3hwQcfxI9//ONO5fGPf/yji2qz5bn88stzSnfhhRd2KP+rrrqq26TaAPDQQw91W97bKm1tbbjkkktySrvTTjvhH//4xzb5O1iGYRiGYRiGYRiGYRiGYRiG2VZgsTbDMAzDMAzDMAzDMAzDMAzDMAzT7WTyTqUIpaIyTCuJonatL8G+Tr4SYR0LUcQNa2RjpHydaJDGSI5aky2oaq5C/6L+OR/r9sKGmgZc//CbvpworKFylFNkZVF22ZVwW1VKKhTNKyS2cj8IpGD2e0qWbjqVfr9Q2kziWoPv9grkdSHfV2ifiOmFhNMQzXlRWtNDvjiMsK66Fafd9hEunTgKPzt+ZCCO2Yp4bc5X+MV9r6KqrhlhqXbQNoLvInTNKSWNVQmZD3nO9SMEsvP2KRryHZO/AJQVX6W2qb5jTksRayvZhuov7ke/vS4wxaa5vpnMPiFyvJbm+AoHfBuFA76N/uN/DtlSg4ZVb6NhxX/QsPwNJJo25JaXQ7KlBsmWGrTVLkfj6lmI9RmGHb77B5QOOyKUbu30i1Gz6Im883fxCitQ2H8sQAIV3z4bFd8+G0q2oXn9p2hc9TYaVr2N5nWfQMlWAATy4iCvEOTFoWQbZEtNO7krVL55EUpHHAMRL+tUPTXdaDmz93no1reip3RlunVJF5MQ2R4lso3SbItkm0765Erl6pa8iHVv/wIy0ZymvK6luLgYhx9xOE47/TRMmjwJJcWpcr6QVNtdt5VKtYEcxdqxoh6oCZOJhpVvYc3r50C21m6xOlRUVGDKlCm44YYbEI9vP/LjpqamnNKNHj26m2vS9aSTSraXxk0YkmnrL0YeCD/O+9psa2SmQKSqjFQyUPkqFHGcyZvhZSOwonY5kjKppQpS6b6qhGvnBWBkoAQt7jSPLWmGu1J5ACQEhJZrwzOSVwWpAKEzhL6OwigmHTkkkNo/dUS0rmRSD4v0F1/SbCXbkeFPOjl3ZmH3tsOWl2tHlpzrkrtc20psjZCUlBkHSSczOHJtO/7SXnjdhMlIZZVW2BphqjL9W4Wkbu9KQipltikoM2mZsvJUsgJ/LeSGFa1COKJtBRJWfGtjVDvn2bTv+R8tQH1t6sQ9+8UL4FEgxHVPJZS+Pd2WTAiGmBRp4W4aK9l11K3YefUaqJZWeEVF/trOSLU3X34lmp77V8qhFx5yKAY++DdQSUmX9HNFWRmSDQ2hdcnVnZslRzU2pq4UAqK8PO+8WpMtaGirN+fO5G/fwbihzrY9BOt9oa7V8RqpL0zs9WNetuNRynlvsJWQLT4B7caoduXa8E8sLvnZJaivT733rimvwCAhUqTa/t1N8EXZ0SrYaKQi+6pIfe2iArA2mcStNTX4NI0U/gcn/gAEASFsJvo4JJKAR5Ay6d/UZOKqJAlBwpdZKwCxg/dC0cnfQ8EB34YSOubq8vVRqYH9oHYZisJDvoPScyei4d6n0PzCzNA5BAC1fjOSb3yMwuMOMe0vHJv8tl5dj+aHX4F9U2ZTeSXF6Pe7KxHfa4xeL6wUWyA2fCiKzv8RSo48BLUX/S9QVW2nq4MAofnBp1H+o4kQQwaDSMCzUm1HoC3Mh/wrbjTbRBjUZwjqNteDlJk4AQSpFAgSpBQEmX6lmcjSdoOkNMJt2/cQClKarpIChJRQQuhnlJHU+xOKKP3cosj9juizzdz8wUQkykZi/+T7cu1c7v2t5HaXUuLTT1MnlohSWlqKww8/HIB+77DXXnvlPL4CgMMOOwxPP/10h+vJMEzvZc6cOVnTCCEwePDgHqgNw/RehBA4++yzcfbZZ6O5uRn9+vVDc3P3/56ko7z11ls488wztynZLcN0BYlEIq97l4hQWFiIiooKDBkyBJ7nYfz48ejXrx82bNiAYcOGYePGjWhubkZhYSGKi4sxcOBAjB07FpMmTdoq5LtnnHEGXnzxRTz55JMd2n+//fbzxxpbO+vWrcO7776bNV0sFsM111yTd/5z5szBHXfc0ZGq5cRRRx2FQw89tNvy31Y566yzMG/evJzSPvHEExg4cGA314hhGIZhGIZhGIZhGIZhGIZhmM7AYm2GYRiGYRiGYRiGYRiGYRiGYRimW0gvispx33QSKxW4SW3+enXElq1S87AyjiAPMtv1PrquEkQEUo5EiQibmzahtKAUhV5hh45lW+WyP72CzfVNgK9pMR9feERpPyE5CxFkMpm5kBTJTNRs4hsDAwOWLwfT1xL0/7P33nF2FfX//+s9527L1mTTKwkQQogQSCABkaiEYAKKIEiAABKaoGDBgIqofBUUKT+KAhrKB4J0EAUpSkcFQgslkBBSNr2X7eXemd8fM3POnHPPvXt3s9kS3k8f6947Z2bOnDlz5sxM2OdkaE9pEpWoVSiTRYUiUYNGSeSKwv2T+5JDLX1RCOuIKCziJi19VkohmUrh+seX4IUFG3Dt2eOw95COkAfverbXNuKX97yAR15daIRqbhsw7YPMZwLgqoJIwBdo+3E8p90IBBJuAcDT9U7R+xJPsmY1/HsYKotFfy4afBjySkegpaYqlH7bh45YOxdZVY7kKkITBeUo3fM4lO55HKAkGjd/4Eu2Gza8g/aIoZO1q7H6yeNR0GcMBk29A3mlQ7H03nGQLemCrLbS77DfOH2ChkQeigYegqKBh6By4qWAklBKgkT6f76gZBKNmxZgy/yrUbf65djjS+4cgaLBX0Rhv/HIKxmM0pHHIlE6rJ0lzqERtRf3BRby+2eSNto24SrFosczCbfdz+6x8EdfbOUXxiZzJGqyBZvevBrbP5ib4cI6hv322w9HHX0Uph41FYd/6XAUFhaaIjllc97v7jFfitWDpdoAUF3duqxZeCy87XwkapY+hbX/PtuISDsXz/NQVFSEfffdF3PmzMGJJ57Y6WXoDhQU5DYOv/vuu3HWWWft4tK0kaxe3nipdi5vIhVMiqwvW4uanaGoL9V24vmiUakA/7iCVAqCBPK9nRe2y5patHzwPloWLUZy5UrIzZuhGhr0OLe4GF7fvkiMGoX8CQchb8yYmHF5zyIhEhhUPBiraqqgpIJy5Lm+C9uFSPcnZg4jrKCSJJQSkFBa+KskFJnvviTSKq2jrSeQRPqzDN+gDT88Ta4dziIs13ZguXYGdpFcOxCCpk89g2ljBrm2nQs7hbRybQBGOmrk2uRcgBJmVcRobUnLtVXoIgUESUhFIFIAJBQ8LUK10z1XsG0WYMh0PlrNTRC+ZFv5QmRdFgWphNmPxkp3VVoXEaoPAB++FS8/ySfyt2ey6chJGHo0KVixsMeiYl+LFXWH7k0yiaaPFyFx0IFmsxfKWaodzJUBlUxi+8U/RsNTT6U1rcKpR6Hyz38CFRR02Dg3MXIPpKq/ibYAACAASURBVNavD4W1LPwYqr4e1Ct9c5tcSC5fkX6ePfYAEm3/z9U31W/S7cG835Sd9tulP/Mlemlk/y/b+yW9q8sUrWeyk+sVaXJt5Wan8Nijj+Hpfz6dlu7wggJ8q1eRySP+ObL3jpzpcfjckZmsCj9xQf9I2JBK4qKtW7EhZm2RiDDt2KPhkQepAFCwQQURAClBQvePpESwLiwJHnkQIOTtOxLFc86CN3YkFACppJFH235KQCo7pjL/36sI5XPOgGhoRuO/33RqTZc9+eoC9PrGEc6zq9dH3Vluw2Mvw2tq9q/X9lcVV5yPgv3H+EJtAkHYz0aSnTd6JHr/4afYcc5PTVrdD1JzMxruexxlP7kQnll780gLtcl891XaZmMAt1z9iwZg6dYl0Cpt039DQpHnjzml0huC6DeEREoREmaTQzvqlApImPeFMmtzum50nkIIMx7xt4hIH/PYdeD05bz48UlaozJxXcm2ynKsm3Lbbbehqamp1XhTpkwBADQ2NmLffffNaVMvy3777YeXX365vUVkGKab8/7777cax67RMgyjKSwsxB/+8AdcfPHFXV2UrDz33HNdXQSG6XYkEgl4nodUtv82xVBUVISNGzeipKSkE0rWtTz44IMoLS3FHXfc0aZ0eXl5ePTRR3dRqTqfU045Jad4Rx11VJs3vZVS4uijj86+zrwTDB8+HE8/nb5Gw2Tnvffew2OPPZZT3JkzZ7K4nGEYhmEYhmEYhmEYhmEYhmF6ACzWZhiGYRiGYRiGYRiGYRiGYRiGYTqVrG6pqK8iU8QMmUTFV2REplbopPMMJzSaJ52pNc1ZGRURlCKsr1uHYaXDjQyJueOZt/H8e0sRaKCiwpKw5ilyEMYElv0kaYJuK/COelOsSMXmGdX2kF+m+PK4uPqsaJkRk7cRmdnzhryFTjxlj5PzncL5GvlWINq216ywYFk1pv/yvzj76BH4wXGj0avAy3INXYdSwAMvfYCr7n8VW6obYJVh6fdchD7reyhM/KhUO5BokxWTkYlj87QCoEQRVEt91jI2bvrIKROCskXCiAjlY2di85vXhNIna9egeccy5FfsGcnD/R39nClOFnKR95BAYb/xKOw3HpUT5iDVuAV1q15CXdXzqFv1AlKNW3M7l6Fp6yKseLhj/iCQRAKVB/8U5WNOyyWyuafx+RQNmIihX38cjRvfQ9VjR8bGa1j7XzSs/S8AYON/L0eieBCGHvsoCvrs257Sm9+74I9b3feQI3XKLm2M1ZA5x7KFZTse/9Uvp1JI1m/Cun9/Fw3r34yJtHOUV5TjyKlHYtrR0zD1qKkYOnRopFi27waMoSxNqK2LShn84RT7ORtdLc3KRaxNifYJDpm2U7fqJWxdcBMa1r8JlWreZecpLi7GAeMPwKBBgzB06FCM3GMk9tprL+y7774YMWIEhOCxJwAcc8wx+N73vtdqvF//+tfdS6zdjldJNElIuhsdplIg2FZh42VMxoHI1k2rw3Te+V5e2wts8m5ZuBANTz+DxpdfRvOHHwEyNxG9N3gwimeejJLZZ0H07t3mU++46mo0vvxKm9PlQt/77oU3YEBOcYeXjUBV9QoQHDGLVLCOYngwcwCpN9shMiJOCb2JjIJURugJI9gmpeXYkKYVCCNFJn9KK1wBpJUx2818rLSUAh13Gsaw7csj3QYYFUyyXDuemHFIOANk7Qvi5Nq+LDsuC2do2JpcG/79ici1oYxEVbc7O0ZVtsmSFm+TaTtGnQqzHRkEbBoyUlWlN1SKCrbtIA4ASPmiVPhCbS36tnG091aauAh+O5UdVHdwLfvuPya2buds3Y7f9a5Afy9YS3Dvi31+3Jpy6zy6OhBUPSHutjcs+BClEw7SUm0if12kNam2fy1NTdh+4UVo+Pfzac2p13HHofdNN4ASiQ4d5+ZPmICm198IhamWFjT885/oddJJOeXtktq0GS2LF6eFF0ye1Oa8AGBD/fq0MBXqmwIBe3DctEPYd6N7Z3OAbL5OA4mcv5u7dgNak2vn2j85AmwCYeu2rfjBD36QFr+ACL8t7x3K1v0cFMfcMQqqO24lz8/DfDFvSP+SaqXEj7fFS7UBYMLkCehdUQEJCbMXgMlM6j5LACllRdKmv5EEEoREaSnKf3wmCr79NShh+kKzCYlSEr5kG1oLbd/UyvZ1Aii9+FQkX3wbKhUeE8lFK+BRIrg2px8gAKQUmp96FR6C20cACiaOQ9HUQ0HQAm1h1suIrCDbM4JtQtHB49F81BFo+fdrfn8mQGh8/BlU/OB8UL4XkmoLk6f+bvpDsmJtfZ7ywnLkeflIplrgkRGKk4RQ5l2ghKkn+8YAAE+PZ6SC8IBAmK2F3DC3RSgzWLLr+M7cX5mHPn2TBQXhb5gX9KlBX2sJnuVW1xRcesBzft111+UU77LLLoOUEvvvvz/Wr0/vVzMxfPhwvPvuuzwnZZjdmE8//bTVOL3bMU9nmN2diy66CDfffDM+++yzTjkfEWHChAlYuHAhGhoackqzefNmSCn5Pc4wEfbbbz988MEHrcZraGhA3759sXnz5s+FXHvu3LmYMmUKzjnnnJw27/E8D0888QRGjBjRCaXb9Xz00Ud46aWXcop74403tjn/G264Adu2bWtzulw48MAD8eqrr7ZZ9v15p66uDqeccgqam1v/999hw4a1WTzPMAzDMAzDMAzDMAzDMAzDMEzXwGJthmEYhmEYhmEYhmEYhmEYhmEYpkuJE0m1SqzwQss3rPwJGVxurnxKyzzge421Yc5qkqxcBWhJNWN93ToMLhnStnLuhrzz6Rpcea/9wzJyfrQEOfqd3O9whVY2TiZTiQhEJ6E4jlDZzwfOZwqOW0cXxQinWhMM+fnFCWmNpc61m/nGLzfTdA2XL+IOjGOm6TrqLlIgCCOP0WEtSYXb/7kMj7y2Ej88bm+c+pU9kPC6zx9Ev/DeMvzugVfx0YpN5slxxOixQm0Th4J7RlaiE2o/Vv9DCATMQZw0EXcrNG9f7qQHQvfLkbkrAKWjT8KWt66HkslQHpte/y2GfO3uiMyr/cadjpIReoWVKNv7RJTtfSKgJBo2vof6Na+iZsmjaKlbB9m0Y6fPUdjvQCRKhgRiNgrXJYk8FPT9AspGfxuJXv13+nyhc/c/EAO/fBPWv5wu8IqSrFuHFQ8fgeHf/CeKBh7SzjO2YhnbGcjpMyJixNbLQpBGIE9eHki4ui2JVONWJGvXoqVuHZK16yCba0CJAngF5UiUDEZeyWAkigeBvAIn73QaNryFdf86D8n6ja1eTq/iXhg/fjxG7zMaq1auRP8BA/D+e++jqakJS5cuxYQJE9C7T2/0698Pe+21F46ceiQmHDwBiVzEgNbFaPp0Vwq4O0m1Af1HvK2RatgMmWyESBR2Qol6Cm29dxKQSchkE2SqEUg1QaaaANmM+vVvoeazJ7RMO5mbpKQ9FBcX46yzzsINN9yARML8p1u5XEY28WE3aMO7khEjRqCsrKxVAf3KlSvxxhtvYPLkyZ1Usvbjzn/C4j8VG8eNGJJp6w/BcNRkYWW4rqFSSUdAqkIaUgAK+f67IdeLUKh74EHU3nknWhali1RzIbV2Lapv+P9Qe8edKP/1r1D87ZPaZCxNrV6Nlo8/bte5W0M1t+QctzBRiMqivthUvxGuwBGS9FBVkv++Tynpx7EzBAkt31WQkMqDICMxVhICnhEhK0gFeBTcORmax+pwImuXDNejveO+xFfZIYkKzZF9ybZrOP2cY/vYVgXbmeqKnDixh+Pl2jpJsO1Se+TagfzckWsTfFGpIBGWawNGyC6CM6pAMi2ITI+h4BEgzbxVWVEqvOBqSCcmX6QdFs8qa/VHIPr313PI9GIUrta4Kjz40IkoKipKE4ytTCbx463bcF2f3hjseUF3aOovql11f2Kq2l8lsr78MIS6+W+Dzv6OeX5al2q7Km/V0IBt516AxldfTWtGxafNQu+r/x/geR0+zi06ehpq/vintPDqG29G0Te+ASpo23uhbt48Z23EOc/Xv96mfCxr69YGX3aiL4qKt928dJ/X/ry7PR0l1zakpMSB4w/Chg0b0uL+sLQMIxKJtAyjz1HotNEDkSKTCvanSEGvAkkoSABX7NiOqmS8VLvfgH644Y7rtRhaCf2+EwApCS3olmbcJBGEABB6o4CC0SORv/cIX6gtlfT7LmlKp9/bekyl+0jl9L8KXt/eKDhgH7S8+0n4urbXQkhAeFYkDb9fECTQ8sGnEJu2+fVkJdHFM2fAgwch9BqZK9YWZMTYVroNgZJTjsMOX6xtepwd1Ui++R4Kjzg0Vqqt8zB5O1JtK9uuLKrEhtr1erwCaKk2WZm21BuHGDm5gIAiqcdCntKCcc8KuQGSCiSCMZGuBql12UbSHVSP8uMEoydnvOU2tph2ZI/5Yx4nfWhzkUgi/1g3ZNGiRVixYkWr8SorK3HEEUdg0qRJWLJkSc75V1ZWYuHChSxnY5jdnKqqqlbjDBw4sBNKwjA9j7feegsjRozIabPM9nLQQQfhnXfeCYXNnDkTDz30UKtppZR47bXXMGXKlF1VPIbpkdx444346le/mlPcpqYmlJaWYt68eZg1a9YuLlnXM2vWLJx44om48MILMW/ePCSTydh448aNwxNPPIE999yzk0u465g5c2ZO8UaNGoXRo0e3Of+bbrqpzWlaw/M8XH311bj00ks7PO/PAz/4wQ+wOGZzwDhuvPFGFBcX7+ISMQzDMAzDMAzDMAzDMAzDMAzTEbBYm2EYhmEYhmEYhmEYhmEYhmEYhtlluAKWnJ1cUUGUL4aiWEFPuoRK+fJNLWkJLC1hV0sgzbBaMyvtgBWU+TYoQm1zDbY0bEZlUd+2VcJuxPpttZh93d/QktI6GwAIi42tQIqC785nLUU2cmQjMSaZyS4WUVuF5HCU4TOcMMCov4L8bPuhaPpo2jjlDwDElzWQZYdCghZHAlBSG4FUcE06lv1uZTJGE2RF0ab96ueAsGVHC35xz4e49alPce7X9sLML++B4sKu+WdfqRSemb8Ef/r7W3jvs/Xmyh15uivU9r/btmA/W72PK9l2pexWRCagVUpW0O6ZdmQVQwTVUttqmUnkB+0x2k7NFdhPiaK+KB5xFGqXPxPKo37VyzC2OT9NRpNP6HuOMp6OkPaQh6IBE1E0YCIqD/oxAIXmHcvQvP0zJOvWYcMrPwaJfCjZnFN2RYMOxZDpf4VXULHzZdsJyvedhfo1/0H1kkdaj6xSWPvv2djz9I924oytWMZ2hqhcG4H0zpU2KplE05aP0LjhLTSsn4+G9W8iWbsuVEby8kEkIHMUAZNIQMkkCir3Q175SORX7I383nshUTwQieKB2LFwHrZ9OBdQ8ZKy0rJS3P6X23HgQePRt28/lJQUR2TrtvB+EcPnjwRkkwL6+e7mUm0gN7F2sn49lswdAq+oEoX9D0LZXt9Eyahvfi5F2zJZj7qq51G36nk0bV0E2bQdMtkAlWyASjVByRa9MYIj7ewqKioqMGbMGEyZMgUnn3wyDjzwwPZl1D2aapdx0kkn4c4772w13sUXX4z58+d3QolaIcdm597WrJsNmaGH/46ww0xzyH91qEg+Ru6onDT6u1Xj6qCEl2h7f5hKYducjhE3yOpqbPvxJWj5ZBEqfnVFx4yHOpmhpUOxoW59cE8lAhuxGXtKlQqN/LWcl/xbowXbBKUEFCnnCLRqUmn1p5X1kvMytLNugp5zWImxHrYG9RmWSSJ9GKsckWTkNrhps4XtrmTfCAU7JbDNtOGYO7MMJXemqBnl2gjGQ1Zb2qpc26y9BPtIEUASRKRlqEqauZqCVArCF2qT+bH9CoHMO1iSPq9SusXr9R0dZkrl91NSSr/f0mVyLtWUKdQ9KKCoqBd+9Msf4uqf/S6t/jakUrh4y1bcUtkHQxJeqE6iVSkiYdG7IZx0InRcP391b8zXtntPx8wm1Q7NIVMpbD3zbDS98UZa8ym94AKU//wyZ95rz9gx49z8Aw9E3ph90jZHSK5Yge2/uhK9f3dVzv1xy6dLUPOnW9PC88aOReHhX8wpD5eUSmFD3fo2pYlKsxnDTsq1AV23T/7jSVx22WVYvXp12vGxeXk4t7gkNsOwnD4i17bjGdv9OMcFtJPZ9kduHn+sqcbrTU2xZZ146ERc/aerMXjgIHjkgUhCSpjNAIK3r930joyoW6ugJSTp/kvB9HsUiJftO9huYKKk6c/stZIzxlJA/uB+kEas7eKlAJHvmWVLu6ql/z/1+odwtykkAKKoEEVfnAhPJAAyumsKJNokhFk983xJdq+JB6CusjfUlu0QFKzAtbzyOoq//EUA8VJtctZ7yS0HCfQprMS6urU6VAJSKAhzrZIUSEpAEIQSuq6kgDKXqcjIx0lBSQnl6feGhAIpYd4lwvRbwZqq3fRDryUGLcqPpcwYyDQUvUbrjk3sIDq2ufRYrrvuupzizZ49G8cee2yb5kfFxcVYuHAhSkpKWo/MMEyPJm6jjCgjR47shJIwTM+joqICS5cuxaRJk7Bs2bIOz7+yshL//ve/08IffPBB3H777ejdu3ereTz66KMs1maYCF/5ylfwhS98AR9++GHOaU4//XT8+te/xhNPPIFx48btwtJ1PYWFhbjrrrtw66234q677sJTTz2FNWvWgIgwdOhQXHHFFZg0aVJXF7NDefbZZ7Fw4cKc4l599dXtOsfatWtbj2QoLCxEU1NTxjXokpISHHfccbj22msxaNCgdpXn885DDz2U0781AsC0adNw/PHH7+ISMQzDMAzDMAzDMAzDMAzDMAzTUbBYm2EYhmEYhmEYhmEYhmEYhmEYhul0sjpborKXSETfRWqEUFkFdHAlU664TBkhk5ZvkJE4WYWIcn67UtxNdRuQJ/JQVlCe87XuLtQ3teD03z+KDdtqfbFSSKLsG6IC9UugX3GlyXCOueqqMGGFTFQIhuAzhb5FjlkxtZHCkIj5IzSr5XGFK64mK+2MQRq/IStdF6Qcq2E0rhb2gIz0xRf4kC8HUzACbl/ZpaD8a7BxdM5rtzbjyr9+iOsf/xjfPHQovn3ECIzfszK+MjuYVZuq8fDLC/HASx9hzeaa4BptIf3rj4aJ4L6EFUFO+7BS7SAOkSPSRljOTvAAEpAtuQmFvaLeiG1NZNti+H6X73tamlhbyWZs/+heVIz7Tg5nzG71ihWi7azsJ/aUhPzyPZFfvicAoGLsd9BSuxpb3vo9dix+0LS7eEr3Oh6DvvInULcQ9xIGfvWPyCsdiq0LbtHS3Cwka9di+4d/QcUXztupc2p2gYXJCKPq1/wPdVXPomH9fMhUI0SiF0SiCHWrX4HI6wXZUp8lE6Ulwm04ra23pi0L0bQltz8Wtpx97tm47obrUFgY0x6ibc92ATGNsjUZYJpQm5xw15PsPsbOl54m1QaAhobc+jFAIdWwGXVV/0Jd1b+AF74Hr6ivEW0fj7K9vgmI/F1a1q6iactH2PTGb9Cw7nXIHDZT6CoGDhyIAQMG4PLLL8fXv/71+OeFaTM33HAD7r77bi1dzcLbb7+NNWvWYMiQIZ1UsrYTP3+JSiijk6BIHmZ8qFwLpZOFn97Mc/z4/v9MpkoCSiFfFOzMJXUYtXPnwhs4AKXfPb+ri9Jm+hX1R55IoEUmtRzUA5QRYRMIKcAXPgLBfIeMeNhY0UEU3DNFRi4MD4KsDN0KJoOXITmbvrhC5UC2rUPiRJOEQKRt5cwhWhOyfs7oSrl2bHJfSptZrh3kogtopqUAubJSAVIK0kqzYWftClLp+TFB+XNq44I1azMeAAkiQCojpCUth1dK6dm4kjoMVqRr27Mj2gZAwl6rAgnzjDgbCoSv3W6mBpx+3ukoKS3BLy6+Iu09sU1K/HL7dvy5shL5/loGQr/tZ7c7tTEDR35wD6RzXOmZPFI7qlG/4AOUTDiwVal26DlLpWKl2kXTp6No+tFofm9BZJybG9Fxrqjsi8SI4dFIKJszB1vOPictfd28eaDCAlT84nIgkf0/NW9Z/Ck2zzodqrEx7VjF/7sSEJnXfjKxtnYNkqkkPNJC9PRnK+ZZiR3bq/B9Dm00oDcziEQPncfu8xekz6n43Y/29k3mdTP77NmYd8+82KQCwO8reiNhnskMvZUJCTY99Icufp+k3fT2GYPS/Yx9om38pxobMC/DpkRX3XwVjj/1eEBJ5CXy9LOjBEjovG2ZBBGk0u9nRdKXd+uyBBveCQBKpsw6nulbzftaKgmIYDtJv1dTwXhLyPSVTyrIR6KwUPe7Iljo0/2OgHxvETyE+6GC/ccgUVCgVdfC8+MKK9QmDwTSom2zUZ0QAkWHHIimZ18ysXV+LW+/ByvNjpNqEwGCPJDZZIHIrssBfYp6QymznQKZ7RSkghISShKkIAhz/SD44xghBZRQfv34m4rB1o87wQ/W6P1PZOLoF4Xp/zNs7OE+vzFx/DFPpvQZ8uqpLFiwIFbKmYmCggK8++67GDBgwC4sFcMw3YUdO3a0GmfMmDGdUBKG6Zn07dsXS5YswWmnnYYHH3ywzenHjBmDOXPm4H//+x88z0N+fj4KCgowcuRIXHDBBRAZ5lEVFRXo378/Nm7cmDX///znP20uE8N8Hpg/fz6GDBmCrVu35pxm6dKl2H///XHiiSfi/vvvR6KVdZKeTmFhIS688EJceOGFXV2UXc7ZZ5+dU7w99tgDJ598cpvzX7BgQav/pgXof1dct05vrC2lxGOPPYZ3330XVVVVGD58OI488khMmTIF+fm757//dhbLly/Heefl9t+NFBUV4ZZbbulW/y0BwzAMwzAMwzAMwzAMwzAMwzDZ2b3/FY9hGIZhGIZhGIZhGIZhGIZhGIbpEWQSSGUlxjWnjPRDC5eUb1/RWg4yUu6wNEyLy6zIxEg1FBmBSKA70yIkgdW1qzGcPJTkl+z0dfcUWpIpfOcPj+HDZethBciu+DgQJQtTT/a4SIsfFWZnthK5qqvIZ6L08FgxssnfiHn8QznL4azux4q2o2IgX/cDV1wHJyRQBsVoukgLfvxzkFF2+VkoI/exATYeYIXhtQ0p3Pficsx7cSmG9yvC1yYMwVfHD8Ih+/RHXqLt8qpMfLRiI15cUIVn3/oMC5aud/zhhEATRM6v8D3TQTaeaSc2nSvaNjKgoC2lS7WD+J5//pqFj+d0HYWV+yJU/5G2E9KVEdBr6OHIKx2GlppVoXy2fXC7EWu77RAZPqc3tjR5jyMRjs2qTeSWMK9kKAZ+5Y/ofcD3sfnN36B2RVggnl+xN/p/8bcoHj51ZwrT4ZDIQ99JV6Biv9moWf5PNG3+EM3bl6Bh/fzY+BvfuBIV+32nA0TDmUxj7UPJJGqW/h1b37spq9w6u1S78ygoKMBNf7wJZ551ZsY42aRUuYiuQ3+YGhFq+8djhNrR/HuiVBtoi1g7ikKqYRPqqp5DXdVzWPfCBUgU9UXhgIko3et4lO35jR4v2k7WrELV40cjWb++q4uSlT333BMvvfQShg0b1tVF2S0pKyvDV77yFbzwwgtZ4yml8P3vfx9/+9vfOqlkcYXIdig4SBnCM6Z15LLGRqvnPc5Q0Yoc095aBCipQqHKOWuel9fq+XMmkUDB5MkoPPyLyBs3Dt6gQaCCfKiGBiRXr0Hzu++i4YknkFy1OjZ59e9+j6KvHY3EHnt0XJk6ASLCgOKBWFW9EooIKSVh3MVWSawlnnaDHSOklJAQvlVUQik9r1VKQELBo+BuSigIf5ZhlZDRVqUCUWyGYaork7SbVkVFk76gO/L+DaTtrhizfWMkUtSdhpk505Vy7bhZqQ0IybVVvFxb/3/QduCmgZ5xSRiZrdRn82esJJyyEaCkmfvrlqnTS1MF5MvhtWBV6LbtV1Ag+Vdmg6ogFKFPWhwfVG30euyvb838FsrLK/DD2T9ES0tLKOayliRuq67Fj8pL3SSxnylyJH4Lpmgs/bv63y+gbOIE2Plka1Jtf7M3RCE0PPMsGp55NmNZsxEXr3jWLPS+5ndp4UVHT0Ov476B+r//I+1Y7dw70PzWWyi79FIUHv5FwPNCx1Pr16PunntR8+e/QDU1paUvvfgiFBw6OcdSh1mxfVn8eN1M5SmyeZt/mIIabv94v+3pKMuNynV+shOnz4129k233nprRqk2AHynuARfyMsPrVzZDOP6MzckZU4rneUy223ZoQ4QyLU/amnGbzNIQH/+m5/jxFNPgFQKiggJytPvWChIRebdaLX4Zi2PACkBIgEJ6VeRFm+bfkyQyUPpTQJg3semT3Tfi07Pptvq2k1IRCo9MXqPYNxF5LdTIgJSEmrxCtiVMftTuN/eSIiE7kHIEWDDMyJsvUGdLnsg2c4fNxbNz77sruAitWQ5qKERolcxhBB+PxVItUVwbkeqLYhQXlBhb60Zt+hxDKlggwYFvZGCrhKnZycFJSXgCR1HkXlz2PeA2bAQ8Ecp/nhHUbDZINnW4YxVBPnFCtqZQlpzz9DG7TvT3rrQmMke62b06tUrp3htkWp7nodXXnkFo0ePbm+xGIbpQUgp0RQzfotywAEHdEJpGKbnIoTAAw88gGnTpuHcc89FKpXKGn/69OkYPHgwzj33XEyaNAkAMHv27Dafd9y4cXjxxRezxvnss8/anC/DfB4oLCzE22+/jX333Tend6FFKYVHHnkEL7zwAp5++mn/GWZ6LnfccQfWrl2bU9x58zKvi2TjiSeeyCne4sWL/c9CCJx00kk46aST2nVOJp6WlhaceuqpqK6uzin+jTfeyPNjhmEYhmEYhmEYhmEYhmEYhulhsFibYRiGYRiGYRiGYRiGYRiGYRiG2aW4YqicfcYmoi+GskIocs1x8efwM7BiKcBP48fzs6JAOmViKCg47jIIIl/oIUBQElhZvQL1VY2YOGFiu+qkJ9GSkph9L/ji5gAAIABJREFU/d/w6gcrkC7VtuJsGKEWEJYk2zhhCXdIkqwytQgnf4KJ72plEPmc6Xs4OhmhV9oBn6hE2/3uxrWSLyvCtg3GxFduWqsAstcgEehj7DHTFh1xNoG0LB6ekcUI/xHQQvjgtARg5cYG/OXpxfjz05+gIE9g/Kg+2H/PPhg7rAJ7DS7H8P6lqCwrTKtpl5qGZqzaVINl67bhk5Vb8MGyDXh7yXpsrzHCV18GHqmKNIuUK7UJBOs6LNpGgnaSLmy3Uu3g3pMfbutUoK7q5azXZak8+MemnQbtNv3eOu2MBMr2PQVb5v8hlE9L9Uo0V1chv2xk5LrbQYdKtdtOQZ8xGDL9r2hY/ybq1/4XRB68Xv1RtveJINGBks0OJlEyBL2/cF4obONrl2HbR3NDYSrZgPWvXIKBX7mlA86awcLURho2vIX1L/0AzdsWtx65GzB8+HA8+MiDOGjCQW1K12bBtYoJs59dF2zYlhWO29ZzdiOGDh2KDRs2dEBOCsmGTahd8QxqVzyDdc+fj0SvfijsPxFlex+P0lFf71Gi7WTdOix/6DDIlrquLkpGSkpKcP/99+PrX/96Vxdlt+fWW2/FPvvs02q8p556Cs3NzcjP775tPdKVhQjNa2ImUHbuku2NZOdACnAEydCyST9Mj1kTHSTVTowciZKzZ6PX8d+EqKiIjZM3diyKph2Fsp9cgtrbbseOa/6QNr9TySRqbv8Lev/+6naVo2DyJFTefVe70rqIkrZvpDSweBCqdqwAAJDSc0up7HwgmHuCFJSSWhdpJNwwkmlS8GXEVqUslQSUB2HSwcg8AwE2QUQkkDovMx82G/YABEWBjtsfsasgnTsHz0r3e5V2Kl0t107LwnyJrqFEy2kF2kRGVAodR/pxnZkwWR0qWUesPhFJf76rS6TnvQRAkdBTfCkdqbyuEBn6ZnKzGwTYtu7npqXcfhynWoOLCcaQdg3n6GOn4Y5H7sCZ3zwzrf4er6/DIQV5+FJhYaj+4mb6mcaUBFf4GmA/73jmWQz92WW6mtC6VNuGpp8l+in3R67NjyYRel93rd744J130g43L3gfm089DaKiAnn77QdRUQHV2IhkVRWSWURtvU46CeVzftLW0visqF5ui6dn5xR3bfF9lb8OqJSTSKVHyqGywgLvnSTaaDq4H/U3O2hn3+SnU+GwP//5zxmzO7ygED8pK0/L3u11gm8qFBJdjVFOVDL/Z4skAGxMpfCj7dvQHHN9J556ImZf8B1IAggpJCgBIoJQQvclpMxeAAQiaZqGlmmTMBtfAFAQUCSNiFvo9695lwso3cdBQRiJthVtu4Jtu2eE3FEN9dESeJGyFn95EjyRMNcZrE0RALl+E7yGpqAOoPvi/JHD4YmEXRVDWIItzPMhQqJsQQL5e44IraYK6D419dkKJMZ/wY/r5qfX3Uy4I9W230vyS1DXUuePbITtgK1Y3PTdUkmQ0mufiiSkFBDCvm/g15pUCgkS/vhUr4OaWlXOuEUpCBFsIGhXXRGc3gyi4Pe9CMWmUNvu6RQXF3dofkSEf/zjHywHZJjPEVVVVdnHDAbuFxgmN8466yx88YtfxIwZM7B+/Xo0NTUhmUwC0O/ZKVOm4Lnnnuuwtcpp06a1Ktaura1FbW0tStqxvsUwuzsjR47Eiy++iC996UuQUraewGHr1q049NBDcemll+L3v//9Lioh0xn89Kc/zSnehAkTcPjhh7frHK+99lqrccrLy1FWVtau/JncufLKK/HGG2/kFPdb3/oWzj333F1cIoZhGIZhGIZhGIZhGIZhGIZhOhoWazMMwzAMwzAMwzAMwzAMwzAMwzBdQlYZXFTyEono+7V9WVhY/hKVyVjtkTLSHVe2baXApKxazAqOCSQElHR1L1o2IlUSX/3KV/Hkk09iypQp7ayB7k9TSxJnX/c3PP/uUkdA7EqH3XqxImQtgvaPkYCvJQ8JkmHiZ7KJeX68qOjK/2z/zxUpWalWSE5Dgd9auBK0nTEZUSBgJ6PeUtGrsdI6oU9OBKhUpAEL0/ZscVNQylXeWBGU56fR5fdgXbNBu4f/YDW3KLy5eDPeXLwRgDTXK5GXIPQuyUdJYR7yEwJCAM3JJOoaW7CtthENjc1BRbo6N/KC8KhEm2x8cu6YK7ERJjQq1LbHhHlmzWdznMjzw4K2lB4fBCSrV7d6x7yCclB+qV+edI0TIp/19ZTvMxNb3rpe3zuHza//FoOPvjPD2eLydXON0A3kPkUDJ6FoYM8WZfSd/EvULPsHkvVhOXH1pw+h/5eugUj06oCzZH17ZUalULfmNWz63xVo2vJxB5QjM4WFhRg6dCiGDRuGZcuXoay0DEVFRVi5aiXWr1vfpryOnHok7r3vXlT2rYw9nqvIOi2dK9OOvLtj4+iTpZ+bIt/bcu5uxuDBg/FOjMxw51FI1m9E7YqnUbviaQCkRdsDDkbZXicY0Xb3/M+HkvUbsfzByd1aqn3cccfh4Ycf7tYC592J0aNHY+zYsfj44+z9aDKZxK233oof/vCHnVQyh6wuy3a8P2xXqKyMVgXfHeGkPWZnNMqmtR5BKxh18lVGgJi3kxtpiD59UH75z1F80omAF9VHZrisRAKlF30f8DzsuCpdoN3w9NPo/burIuPOHEnkQXSRiKKyqC+E8KCkhDRjR/IloUZUqcgRtWqhtiCCkhLwjEpSkZaAKi0a9vzddRypr1Jms52ohlnfeDLz3LhhrvJziRyLeef6ku2Y6VNOAu7dmK6Ua7vZt1eubSzuAJTZUCxSHt9sK/3JplJ6kygiLU+VRmCq57SONFcI02QD3awHXQ67mVlQBi1S1WmtzCi4ei1VDao0rRKDqT+ICEd8+XDceNeN+OHs9HfA1TuqcW9eHgaYvsqZQkdns6HHIfgc3FDzBPufPQBNK1ai/v33UTx+vD9WJT+lk9aRaoeviWI+5b5q0e7VjV690O/++7Dlexeh8fnnY+PI7dvR9N//5pRf6UXfR/mlc8zGY21nTc1q1LfU+1LfUFnt+o7+Ypb0KKhhu9QSEZcTBccpsoy0u9Fa36Skyt5YnEa/bt06LFy4MDbaVRW9cVJRL+TFVGa4e0vv7OzzY4/Yo5tkCn9vqMe+eXmYlF+IBig82VCPfCJcsX17bDkmHDIBv/v/roLwPEDqXD0hIIwEW0JCKECS0H2M8qCITLgWb+s60/GV0lvhSSizOZ+RbpM0x5XZI1BBqmBdUx+zF6XQ8H9PwEvq8tjrEyVFKDnhaxDkOY2Q/PbZvGoDPNunIbhN+QP7wTMbzBEJc0z/FsJzngGdlzBrsXmDB6dtU0gA5LIq0Pj9/Xg6vck3g1TbdmjF+SWoaa7x30e2PiSkH08pqSXkSkIJMuMaQJm7bsc3gEKC7LjEjnHhj4HczQXdNWTbZwebZ8aMaQxxY564jUSUcuL1gPHOySef3KESv7vvvhszZszosPwYhun+5CIVJCIMGzasE0rDMLsHo0ePxmfO5kNSSlRVVSGRSHT4szRz5sychLD33Xcfvvvd73bouRlmd+Gwww7D/fffj1NOOSWnzSZclFK45pprkEgk8Nvf/nYXlZDZldx+++3YsmVLq/GICA899FC7z9Pav2UBwF577dXu/JncuOmmm3DVVVflFHfYsGGYO3dut1sHYBiGYRiGYRiGYRiGYRiGYRimdbrnX8YxDMMwDMMwDMMwDMMwDMMwDMMwuy2Z3FKZxFH+cSuG8W3GiHpZHPGT0bIQQIqMrMNGUL542eZHRuRERtoBIzYmaHGGgJab+WIeEthn3D6YPn06/vrXv+L4449vX2V0Y3bUNeLMPzyGNz5ZhUCY7WhYrCTbFRxDi1jShNv+HbdilkCgLDP9oaJvOgrnH/7xIzvlCrRYwTGTn1KAEkE7ydje7DER+R057gbZtoSw5gW+3NBazoQvJgtE3FaHZ3RclNLnVDaHlD5OnmmbAJGMlWv7lwoZEXbrs7SkFDZub8JGNJpr8HVlQfmCiwr0P44cKL26yKny9HsTCLURahtBu7L3F6b9RMTZfpgXia9/Gte+AyXD0us4Ksaf58h0wu0pCCf/OmxYold/FI84CnUrng3lV7fyefi29rT2iEhYUBvhgJjekP9Gr92IvGL0nXQF1r/0/VC4kklsfHUOBn71Tx10JnuT0p+HVNN2tFSvQEt1lflZgebqFahf/Ur7z0aEsfuNxWGHHobDvngYJk6ciP4D+qOpsQlNTeanuQlEhEGDBqGysjK8wYTTpqqrq/Gf1/6DRYsWYdnSZcjLy8PatWux6JNFWLlyJZqampBMJrHffvvhjO+cgYsuvghejpLUXK9FFywmLBovTezofqWs33siU6ZMwZNPPtkJZzKi7eX/RO3yfwIgJHoNQOGAiSjb+wSUjjy224i21zxzCmRzTVcXI5ZRo0bhrrvu2q03WOmuXHvttTjmmGNajffoo492vli7PfsupH1X4YPRIUYO59BjQ52TKwWxclt/gxkTZ2fE2sWnnoLyn/8MonfvdqUvPf881D3wIJLLloXC5ZYtSK5eg8Swoe0uW1cgSKBPYR9sqt9oxu3SjOnJF0xKGLm2PxbV0k87L9VzWAVJyowy9Z2TSgLSgxCBiNjXavsb8ITLo6DMRlQAyMi2/fFuEMvYLttOz3/97jQ9Qa7thyPoE+zYSVm5tml3ek8ocvLWc0Qy8lQB4ZSJIKBFs3aeFwi2Scu3lVtiBRIU6Z+sbFWZmbe9AEAama2dZ9syuXWrzHG3MgiEb55wHN59/V3cO/feUN1VS4k/Vtfiqt7lTn6hlQ47M05bBbCV6Na3e2tt2OZHHkfJ+AOdRy2zVNv97uYWN7tsjZ19HKmkBH3vvhN199+PHX+4DjIHuVCUxF57ofdVv0HB4YfvVFkWb/3Ev++u6DZoz8F6Udq8wO3i3Lr1hdtOXOee6s29onMMc2KkH0s7aTQo+yXucjL1TX5Yjn3TCy+8EHt40aAhyI+57szZpnd27updg1K4oboGD9bXobkNQrPBgwfjL/P+jLz8AiizkR2B4FGeWX+UEPD0Gpl5a4KUWZYjKJKQysqhg40AtNvZiLRJGKm2fo/r/knHEmRl0MHmAgpA43OvoHHe3yEir9ySH52NhBkzpbU/ALR+c2grOGHi5PXtB0/ozebI9HNk1s5cobZewzaSbCJQ/37xYu016yAQkWqbdcpsUm0CoTivxIxDtFBbQdcHmbqQSpq89G+hhFniVGZTF0APSPytQky9BZuFQBHMHiP+BokW5fcFQWuzG8uEVgaC15sThzJ34u73LGsR3YXx48djn332weLFi3c6r2uuuQZnnnlmB5SKYZiexAcffNBqnMLCwk4oCcPsvgghMHLkyF2S94gRI1BQUICmpqas8S644AKcd955EO3c9IhhdndOPvlk1NXV4ZxzzmmzXBsArr76asycORPjxo3bBaVjdhVSSlx00UU5xZ0+fTr23HPPdp9n/frWN7w+5JBD2pU/kxtvv/02fvGLX+QUVwiB+++/H73b+e9dDMMwDMMwDMMwDMMwDMMwDMN0Ld3jL+EYhmEYhmEYhmEYhmEYhmEYhmGYHo0WhamoIyV8PPZgFpOLL70xMhgVPmY9yTZ/HazS80Ag4FBKizakI3eyZh3tMDOSDQEISZBWKOL/T0tFoAj9B/XD26834KSTTsI111yDSy65pJVa6jksX78Np1/zKD5bsxWBMNtRsESk2oFM29W1CBPPSLRJGDGLFSGZ4xnd1u4f+ToyJF+qRQjKEMTT30zaqKDKiavbDwXHQueJnNP/HWdWCWRg4fI7DTTNzGLrSovCtDA75Z+DIGCdd1DmuxHKKBOmT5FJrk1GEGTkeSqQ7gESygpojBDICv8AK60OZNu+UsivhugNo9CvcFuBUzfp7Yf8ejCfiQDyQuFaNB4I2clPLwB4IBKo+eTvyIXyMSfBF3v77dUtfFQ1FPQPFWNnpYm1VaoJ2z95ABX7zsrp/GnECIa7q7CnJ1E2+tvYuuBmNG/7NBReveQR9D/iWohErw48W9Av1K9+BRtf/xWaNn/YrpxKSkow+dDJOPKrR2Lw4MGor69HMpnEqFGjMPnQyaioqPDjZnrX+UWCI00MCagUykrLMOOYGZhxzIxQuIuUcqdFC7HiOWsoy3A8JMXLYitMF97l/uBkFeJ1Meeffz7mzJnTrj/e3zkUkvXrUbv8KdQufwqAFm0XDTwYpXt9C6UjZ3SNaFs2o3HT+51/3iz069cPxx9/PH75y19iyJAhXV2czy0zZsxAfn4+mpubs8bLRRLVmbh9d849UaRPD2SYemzmdhdWBZmmrSRASRUONWkVFDzy2t83JhLofe0f2pfW4nkoOvYY1Nx8S9ohuX4d0MPE2gDQt6gvNtQFwgxSBElKCyZh5rdSQAkj2SYt2taiTwkILZNUSgs/lRJ6XO/cXQkFYcf45Igo/Rh2XhEdq4c/p83GCb6MWTnpfUGzSk8Ukjd/TslJrg1kfvjTHlz3UPxaR1SunZ6fCsWxn92yhuTa+kKMxFRPPP30RoStb7NtAKYjsdJtG89KXu0mT+SfORBtk+mrSAWbwCiTxs4dlQKRSKu60DVRpF4E+fJlBYUrrv4F3vrffHyycFGoep5vbMAZLb2wT15+aObqVl843P2k/Bpwf7s1s/WJf2D4FT+HV1SEYN5rq9iuZpD/XQkPJWefHXM2ZwlDRQPSy9waBRMntB5JCBTPmoVeJ5yA+sceQ91jf0PzO+8AUmZMQokECr54GIpPmYmi6dOBxM6NG5tSTVi6fSlso9Ne3WDjAPLn9NG6CgdYYXDQeCj9WYGTxLZNCu5N5siRexoR+LaVtE2FOoiO6JtefPnFtODpRUUoyCLVdl8T+rsKfXPRK2PA7bV1uLeuNnNZYygoLMCdD96J/gP6I6VSAAkIJZECIU8kIECQdnM7eyaCfn8KI8NWpm8KCbb1O1mCnDGY7en05gKC7GqZCo3L5I7tqLn9PtQ/8A9Et6cqOnEGSr41Q28w4NdI0NsQCNi8A57/PfhJ9C6HZzebIyvDziLUtscreptxhnJWwAhy42bAj+dItf31t3ipNoFQnOgFCd0fQunNQQgEKAEFaTYSMeJtZ+iqSALwYEXcgmzrUJBSQQjyx6e6jpS/hheMdIINRcj2D6ExCWB3Mcw4Nolb1uzsKXgH8cADD+Dggw9GKtX6ZoOZuOSSS3DppZd2YKkYhukpLFq0qNU45eXlnVAShmHay7Bhw/DZZ5+1Gu+4447rpA09GaZnMnv2bIwZMwZf+9rXUFPTto1elVKYPXs25s+fv4tKx+wKfv7znyOZTOYUd968ee0+z2WXXZZTvGOPPbbd52Cys3jxYkyfPh21tbmtOf3qV7/C4Tu5YSDDMAzDMAzDMAzDMAzDMAzDMF0Hi7UZhmEYhmEYhmEYhmEYhmEYhmGYTidQMYXFNiEBdxYjTRYdt0lrhFBGdEKKIJUVzZFxHgdSKV8Z5RiKdf4CRBJQAkQKpIQ5scJ+48fh6cefQSqVwk9+8hO8++67mDt3Lnr16khpa+fz/LtL8b1bnsSOumYEd8kVaZPz2YqO7Wcr0yYj2DLSZF9ibH58gV+2u2jyJFsGRM6P4HOcDitwg0XyDIxHZITqrZNuWQnEds5v632xsf0PVgATiHy0eMcIwwAoEgjc9NKUjQDyjNQMgVzbLxOMXDsBIi3mViAjDTKSGwKMDghKaYkNQQJ+e7dlt5a88DVRqxUUMTFFZeYAAtF5VNIuTJJAvh6EO23IP+62Iy3VBgnUr3qtlTIC5OVD5Jchvb2EVFz+b3K/K6B42BTklQxBS+2aUL7bF/wxItaOyzeca4geKu/pzpBIoO/ES7H23+eEwpVMYuN/foaBX76po8+ImqVPYO2/Zrc7h9tuuw2zZ89GXl5e7PFsIkUTYCOG5NNRiVrsRhVIb5ueFyjAcpE8x4rgYpJlEltlFGO7wRnEWLuLVBvQcvVBgwZh7dq1XVwSLdquWfYkapY9CRAh0WsgigYcjNK9v4XSPaZ3imh720d3+u+zrqR379445phjcMUVV2D06NFdXRzGcMQRR+D555/PGqempgYbNmzAgAEDOqlU7SE8xozfiKhNWZihp5E9BrsQacGhHykQ5Xoiqn3sfBIjRsSGq1bk6d2VyqK+kEqaOamEUgSpHPmlVCDhbGwjCSSCDW5IKTPoV2aOCl9QKZUEpAchrM6TjObTvvetfNaM6Y2omJSZd1vZJMiRdbvxO7++dhfczbwykm0hw70VsYfTNyvLvIEZQnNNOOsemeTa+tQqvJaioseNdBVWpO0W3MhpEYhpQ4LtUBw4Amz7xepVrWzbrt7EVZs7W3Nyd4TICkBRQRFuufuPmHrI1LTq+VNNDf7Uu9JPHaxRhW+BMLPn6KzRLVPUeS1rqrH1sb+h36zTQvUXJ9WGAigvgYorfxk6Fv2cjV0xxqVevVB8+ukoPv10yJpatHz0IZIrqiC3boVqagLl50P07YvEqFHIH7cfqAPXwT7ZshAplQSRfj8Fdzt9nq77zqDuQxvCmTjBOpL9GKxp2TXJII/QGWKJu6fZ4vptxa4XRcTdoTwoPf3O4vZNGfunLH3Tp4s+TQsrdzbCS18tCz8b9s4p/0nSKdxnryqZxJ21bZOXAcDFl3wf+4//AqSSEBBI2bUwAjyR0LJpZTargALIg9QaZ3/TCgm98YWCFxJs68Lp97Fy1s/sOzlZtRoqlQKSLZDbd6Bl2So0zV+Appdfh2pu9uXYll5nnIDSH58XtkA7fYHfk26r9reZszEIhERpGYTw/LEEQDorRUaALYJ8SBgZPYE8gldSDNTUmvz0aAPbtwfp7P8IrUq1QUBhotB20ZDQdQ+CWXdXEEpCEkEoAQj7TpAgeKZ/lyAkTLhtJ+6apCPINq3EWULV6/POBiDBBh+UsR27m4XYio3+u0BP5MADD8T//d//4fTTT29X+lmzZuG6667r4FIxDNNTqKqqajXOwIEDO6EkDMO0l4MPPjgnsfZTTz2FK6+8Er/61a86oVQM0zM57LDDsHXrVlxwwQW46667ILNsMBbl7bffRnV1NcrKynZhCZmOYsOGDTnPg2bOnIk+ffq06zxVVVU5n2fq1PS1S2bnWb16NaZNm4bNmzfnFP+II47A5ZdfvotLxTAMwzAMwzAMwzAMwzAMwzDMrkS0HoVhGIZhGIZhGIZhGIZhGIZhGIZhdp7MkopWxFPIIJ6xriUn/2ziWiIK0jvHfLWRI3C2smirfBFkRCWkxSWCCNOP+xoSiUAsef/992PChAl47733Ml9PN6a5JYVf3fMCzrjmcV+qTQjk2KYmYAVEgVRb+HEDYZGICI0CQXagcdEi5UztIgiPyJbN0fDncAqAACEiDYSCHyvXRtAmMquT0qU3sd8jEheKLaNb9pgfX1xjBeSROjSSaSuUBjyEhNMxx7SA2vnx8/eMeMcKqj2TJkhn80z78ctr0pEXORYI1O2PPrdn7r0ttwiVLSxf18fstVj5NmDz03FaqnMT0IpEUWz9B72GvXHp3/WPh7J9T03Lt3nHciRrVkfuc3pbSmvncQKununx6ZaU7nkc8iv2TguvXvwggI4V9daueKZdUu1EIoELL7wQ23dsx/nfPR95+fFSbSD+/Rb7znO/quC958ra3LC44zat/ckU3/8BZRZAZjtHpmuw1+Ha2D4HUm3L0Ucf3dVFSEcpJOvWoWbZP7D2uTOx+C8DsPTe/bD2X2ehdvkz6OhnyrL943t2Sb6tIYRAnz59cPzxx+Pdd9/F1q1bMW/ePJZqdzNuv/32nOLNnTt3F5fE4GxsEH/Y1crGh2dM68ix/V9GLGjPbfNJ6+n8vtQRE5rYNk2iE0T5rZJKxQaL8vJOLkjHUF5Q4YseFRSkUlBSQikJJSWkklrOou3nAOzHaEMK7lbw2YQrKzYO0uv7bcModJ/TcBpLXBzl55uDabtnvGI7jVbHHK1VaZbkcWOfrOMhWxZfOgp/7BYaH4JCv+28lIKvkXGbI4p3xoRk5vqChJGy6sT6u3D0rcFagHDzEDpcx/f0j/DgkYj9EW7e9kfoOanNd8y+Y3D+xeenVc2bTc14o7nJnb3GzPaDmaG7IkHQM1oKRw7NNNfNvStwwgLh+rffIzLj7iLVjiJKS1Bw6KEoPmUmSr93Icp+/COUfv97KJ55MgoOObhDpdpSSXy48X1/rc6uzcGfT7grTcE8JDSvJwTzFGcNMUhtcO9PXGGcvP3vuWw+0E03KGhv3+RuumQZHdkQKi5n27x98XzaN/Lj/WZHNVpy2/XO59QzTsGPLrsEwl9X1CJ+/WyR3z8Qwe8f7HqP/U4g3ZcIvcYkhO57PPIgSMATJgwCAqZPMvG2n3kxtn3jLGw94Txsmz0Htb+9CS3/egXU3OyuqCF/5HBU3noVyudcCOElgr7NnEf/mDOQB6qtt6t1/m9BhERRUXB+U24yaXQ4mf7T86XawqwRisJCAMFKLQCoHbXwpdr2+chBqk0ACr0iSKWl5HYcqvxNW/RGIHacopTZFETp5zvcQmy8YLyhnE/B5gt2rTVoIyq0sUN2cXw3fSQ7jFmzZuGwww5rc7qpU6di3rx5u6BEDMP0FNavX99qnBEZNsFiGKZ7cP756XPdTFx55ZX4+OOPd2FpGKbnk0gkMHfuXKxcuRKTJk3KOZ1SCnfeeecuLBnTkUyZMgWpDP8eEeWRRx7BmDFj8JOf/ATLly/P+RzV1dU46KCDcopbWVmJ/Pz8nPNmcmPLli2YNm0aVq5cmVP83r1747777otdB2MYhmEYhmEYhmEYhmEYhmEYpueQEKJ7/mXDnmMqzR+zd09Gjenb1UWIheutfXC9tY/uXm8A11174XprH1xv7YPrrX1wvbUPrrf2wfXWfrjuGIZhGIZhGIb5XOJ6UlrBSlYIFEqiv4eJ3hG5AAAgAElEQVQFcqFEkfSZMyctMiKTmwyLXaygg2DFYQQi5cg5CEIQUtKmEKakWjQyaPBAnHzWt/HXuff7p120aBEmT56Mn/3sZ7j88suRl5dZlNqdeO+zdfjhbc9g8arNAICwTBuwIm392Yi0HcEywUMglnbkyL482VFVkXDyyzY/FY58yhKWecWLjAPpUUgc5DYYMjZCRVmKEG3MfsuJJEnXb8FXv5BR+7jfbTQBLSMVABRIKSgIXUVKQsHKyvVnKBHkTgApt3TS+ML1+cjIw3U6aVJJ0+ZtKawAxymZL6oJRDb+WVxBTVydUfQeOCIeN8wVrIdE3EH7CSTtgUzc1ZfZ9kYQWPP4zJjCpFM25tsIy8oR/h0XHgoDyvc5BVvevt7UacCmN3+DQVP/krFyMkq1o82L6TjIQ+XEOVj3/HmhYCVbUL/2v+g1+Es7eQKFhrWvY9tHc1Gz9O9tSjlu3DicddZZOO2009C/f3+bnSk3wu0iQuj96IYpld6s3XwRbodxksx2S/lySOaLA9uSR2RjjXD0tpW1p0i1AeDiiy/G3Xff3Wo8IfQ7Mtc//u5QrGh76d91+yeBRPFAFA04BOX7fBvFI6bBHzO0G4nm7UtyipmXl4dBgwZhx44dOProo9GnTx9UVlaif//+GDBgAMrLyzFw4EAUFhYiLy8P+fn5KCgoQH5+PgoLC5Gfn28knExPYs8990RRUREaGhqyxnvqqafwi1/8opNK1VbCnX5rAmNfdBzt8+1QzR/Y6eNKOmJkcgSEShrxoSZBXS/WTq5alRZGiQQSe+3VBaXZeQQJlBaUobppB/RInKCIIKUCCQkiYYTb0sgsJUgRFAQUAQp2/O4K0fW7VJEy35y5LJQeISgtQvaFlABgxwkASETnVn7OYTKMR5SVM9spAsUcYwCYtYZsktisixnIOibMNB7U2cYk8ue+ynxUfvncctp8g/z9FuS0uCDEzu1023OuRwWzZjJyVX09Csqs0ZAtk39+CuXshzvz9/jqsjpdFRof+tdncv7BJRfjgf97ANXV1aHUf6qpxqTKfqFZK6BnoRLxtyhu9k9kZ9zBbWtethRbnn4GlcfM6NFS7c7m062LUdtSa6THQd36V+pUXSDatmsJruCd/HbjC7gjaxZkMo/Wo9+/OpsDEaLpY+5Ta891F+I/5+3om4pLitOiLWpp0fnlcG77jOrPbv+l79MLjY14takxh5yA0vJSjNxjJE4/exZOP+sMAIBUKWhJv4BWPSsQCXjCM+GeDldmVdfvBwG9cZt+H9sVNwnl9136dScB4cifjUg6AULKvhJV8Na11Zj/5cNQctrxyJ98ECBE6B7YOHrd0tSGafDU2BSsltr2X5Dvy7/9mvM3QNCtXDj9iw7Xmw8AgFdYEPQ/Nu/6eicf5CzVBgh5Xh6gJAgCELo+9MqlDpNSwfPMddq+3lyvIgmpzGop2bahQnFDFWnfH0EBImMOp9GG4iozJKagMqPxdwMaGxtxwAEH4NNPP21TugMPPBDPPffcLioVwzA9he3bt7caZ8yYMZ1QEoZh2suUKVMwduzYnITZSimcdtppPXZzcIbpaKqqqnDttdfinXfeQUtLCw455BB/05ohQ4bgjTfewKOPPoozzjij1X+DAIAnn3wSP/rRjzqh5MzO8Oijj2Lx4sU5x0+lUli8eDEWL16M66+/HqWlpZg4cSJmzZqFWbNmxQqxH3roIcycmdt/vwIAp5xySs5xmdyora3FjBkz8Mknn+Sc5s4778SwYcN2YakYhmEYhmEYhmEYhmEYhmEYhukMuv4vYzJQ3qeoq4uQlfLKwq4uQixcb+2D6619dPd6A7ju2gvXW/vgemsfXG/tg+utfXC9tQ+ut/bDdccwDMMwDMMwDJNOnARKk0VsYQ4FciSjdjIyJutksvkDWjgWzcOV5WhHk3Ldc7B6ESIBKAlBZGQfRjSiFARRIEsRAj++/Ed4639v49OFgcCiubkZV155JR5++GHcfPPNmDp1alurqdPYXtuI3z/4GuY9/z5SUiEs1HblI2QtL6aOrSgbICM7hhNOvlSbAPIQEm27x7LItUl4oTxBVnppywInbVhDpX85cSgc1z/uC9VFRC5k42rpdTjc1bP7hUVIQu00Sp23FTFbzXY0H1fhY0TbEIFuiIzMJyrXtnkpe4+k8cg4n0EhEbSVbmt9jVGGWVGjI+8L6+6VltIE39JqKqK7curPffb0/Qzk2tH2ZiXsBMAzt9C2HSvTtoIsgeqPHw4Lv7NQPvbUUJnga4fcsjvtKEa0nSgZjJLhU1Fb9a9Q3rXLn0UgSW8FlmrvJLndbwAo2+ubaWJtAGjesQy9Bh/errPLljpUf/owtn90J5q2Zv9jzDFjxmDvvffGqFGjMHLkSIwaNQpjxozBqFGjMkt8I1LCOGJlir6cS0Ujx+YVlcCF+r+OaI9udu2UamcSBe7OUm0AGD9+PHr16oX6+vqs8UaOHIlPP/0Ur732Gu655x688sorqKqq6iLRtkSydi1qap9AzdIn4Iu2B05C+eiTUTxiKtoq2m7c9FFO/fvJJ5+MBx98sJ0FZ3o6Y8eOxTvvvJM1zkcffdRJpckNt0fKKtKOTo3M8C0yAk3vX02E0OOjlH8u5QpwzUTIE16brqHDUQqNL72cFlxwxJdAhd3z39lyoSy/DNsbt4HISDqVApkNc5SSkP4ckyCU0LMAklBKaynJSIVJKUhSZtSsb55SyswF7HyWoMjMkyOCa3+mYdsGECObdGO38t5mcqaz5drZwoM5iCvVtm7rsFzbLx4pLXx3p9MqEGn7ktlgFcY/j3Gb+nJiXQTdF/kzTj/cxjft2xzXay+272ptiBpcsz+Ds2NQQehd2RsX/+Qi/PaXV4VSfdKSxNvNTZicXwDlpLYzVf9anDOkdbtkt2ALciDo2eHaG29G32NmmHB7vcRS7QwopfDO+rcQWiNAsAplBb+B+BcQfgfn1LFzH/V6j7M8hKDd6ZPaL8FaQ+h4BF+CHBRar0+QPVd6wrbOXzqaaD/U1r6pT58+aVE2yPg5R6ZuK/wc6W92Y4d76+pi85p15ixs2bQZ04+djqNmTEP/Af1NuRWkTEH6eevnT0ktl5ZK9zdQeq2PoCAh4AmzoQWEL4IWZnNFX74NBc/mZzcGMGtzyoyb9HqzXU0zq25Ofdm4qf/OR31dPVJVa1B0zFR45aVpdYJIuwQIoiUJ4bczswKb50GQFoVbEbYrktdfA6E2wfYR5nlJ5Pln8U/ZkgQRGfm2eZ5ykGoTCAmRgFIw4xt9JwQIJIQ/zlRKQpFdd1OAkpAkbG2aMakez9iNFxRgxj/kD0ecrRzgb6Lgv9LMOw2Zn9mMZHgEQuOoHuDgPuGEE9os1R4yZAjmz5/Pm0sxDIPGxtY3tth///07oSQMw+wMDzzwAA444ICc4i5YsABLlizB3nvvvYtLxTDdl+bmZpxwwgl4+umnQ3Pjd955B7fddhuICLfccgsuuOACnHjiiZgxYwaKi9M3nIqyevXqXVlspgNobm7G6aefvlN51NTU4KWXXsJLL72Ec845B0OHDsXkyZMxevRoPP30023evKCwsBDXX3/9TpWJCdPU1IQTTjgB8+fPzznNnDlzcPzxx+/CUjEMwzAMwzAMwzAMwzAMwzAM01l0W7E2wzAMwzAMwzAMwzAMwzAMwzAM00PJIoCKYh0VhLDGNySEyiKxaNVxQaR9wGRyk2GdsS/gQCByiiqRBBGUIiOf8VU+AIBeJcX480O34/RjzsDqqvAfzH3yySeYNm0aZsyYgauuuirnP2ztDBqbk7jzmXdw8xPzUV3XBFdVBMAXC8ERCxlNSugYQTjfBUAewuJsz8mXANKCbC1PNgLljG3FniMc4h4Ly4/dGGGVUmADA9JajS9CyiQXCjdo8mXb0YYeMjMFNjEgqEO/SWupNSB1nVhxjNJqHkUegBRI5SDXNmmVcu4LWemeAJE0ZxRGsB0ojWw8Lb2xMu1Ad5ReH65uLM74aMtKkTDhhEVk2qZdkG0fadJ1G2a+E4HgoaV6FbbMvwW5kFcxComSIQjJ2X2CML/NxEi1LWVjT08Ta6tUI3YsehjlY05JO3esRIul2p0DecgvH4XmHctCwbJxe7uya9y0AGuePQPJ2jVZ45WVleHDDz/EsGHDAMQ9R60QvBizyhR1VJVTeKh7issvzkK1M2KqTGkzhftdZdRUF03etkL1VOHgQQcdhP/85z9Z4yxfvhxSSkyZMgVTpkwBAEgp8corr+Cee+7Bq6++ipUrV3ataPuzv6Hms79Bi7YHodegySgb/W0UDz8SrYm2W3YsyelUd9xxRwcUmOmpHHPMMa2Ktevq6rBq1Sq/T+4Ksgq0M+EIA9N+U1icbVW1aa8NApSME+wG+QnqeqFe4wsvoCVGgF563rldUJqOoyS/VIs7HaG2BEBSgDw97tZCSQUpJYSnN/qxok8oPU+w91c538k0AkX23ajMdMIedWXEZnarYt6LIRGoSnvP+sJKRzJpN7pyTpAWnwnISWALZB87dZRcWxdIy7VhNytLl2uH8rFybduaSJm1ETiSboTaot+aCNbh7l8q+XPVmP7MtB0B5Qf6ZfDry4RTtK2614dgOg67IRvhnAvPxR+uuhbNTc2htH9vaMDk/MIMqwoxIm1kvm2RFQE0LfoEW574O/oaMQtLtbPz8ZaFqG6u1lOhkDTYrgMg8t2ECCcmWZE2+dJ2d5WI/HQmLFqX1tD7/7N35gFSFHff/1bN7C67wAILcoi3giaeSdR4RU2ixiMqEsR4oTFeaOKReMWYPB74eEQfX4nnE48oKgqPVyJeaIwaFUVRSQRBRZD7Whb23pnpev/oOvuY6d2d2V3g91nb6amuqq7uqq7urmU/peXA0f1acDQkbmzSCbf64a6Sbcf1P4wX6JssFi1cFArL5knLAHixW2W55PF7EJjd1hbafv6F5+Pm226GP4zl6Z5FJtaTHwrTO8kOR43tcaQYl3VozjZX91WhhPiebEv+GJ0AAHlfVv2PKqe5t9qTEdjv4P7CAT9dNovsh58g++EnaLrjf9Fn/Dj0PvPngJzQxG1W6j2YgXlCTwOn2i8HB2dmkjrdrpVEG0ao7Wej5Npy/DDFERwNY9lMh6TaftyUDLSmS5D3Ay7F40LOruAxAa4E2jK2kOP0kP29HrIVAizFYZ5r7OcTK0w+84AZ2bZzrUZ16Ih+1okl4gbQrvRdwIsvvoiXXnqpXWkGDx6M+fPnI52mPx8iiM2dpUuXJnoW+P73v98FpSEIojPsscce+P3vf48bb7yxcGQAt99+O+67774Sl4ogeiZNTU0YMWIEli1bFhtHCIFf/epXuPTSSzF69OjEv4NqbW0tVjGJEnHyyScnmlgkKUIILF68GIsXL+5wHldffTXKy8uLVqbNnVwuh3HjxmH69OmJ05xxxhm45ZZbSlgqgiAIgiAIgiAIgiAIgiAIgiC6ku7/6xiCIAiCIAiCIAiCIAiCIAiCIAhi0yOPZyJeQlFYOBWU0CgxkS0kYWDR+1DyFblEKYyMiMf/NRpnRtjDmC/ZZlLow6VoZMiQwXj073/Frt/ZNbxLITBt2jR897vfxahRo/DOO+/EH2MXsL6xBX9+7n3se+FfMOHxf2FDYxu0wJhJSbYtvdaCYyk2VuJjSIG2I9XmfphRrejzrLcrObLcDpZyzYAO3CzMkiyHpEZuPUqLkrWZWeWUcSxpjW3zYqF4iFiHG4cF44W32fInV71jnXvrfPvbUrLtmfOg64CloOpB5Wlk5W58P04KTC5QC1IyXhqA2c5YKhDGrSWVaB3OPtMmDGnoemfBcqX9duUcR8o6bmaOB8DyFy+QovDCDPnBjVYbss+/agfc/Z6nDfTe+kdI9xkW2se6T+50vgeFXbod2ha2UDfFirRsrIgES/tg6cpQmNe2od35ZBuWYcm0nxeUavfr1w+vvvqqI3CNFLEJUViymOBw4+6n+j4YzKc9zSRJdbSnaux9RqTNJwiMva/n291GLBw844wzCsbxPA+TJ092wjjn+OEPf4i//vWvWLBgAdra2vDaa69h3Lhx2G677ZBKpUpV5PwID9mGpdjwxdNYMu0kzLtvML6atAeWv34eGr95HVHqPV7eP1HWffr0KXJhiY2Jc889N1G8Bx98sMQl6QhuH9UZ+bbJA76cENAyQzBHeeg/86o4EN0u1s7Mm4/aS38bCq889lhU/OAH3VCi4tGnrI9/v4cHIQBP+EJIDx484UmJtifjCD/MUoeqehRKTmmHq1oVsD5d/McM1wppcrCaTyBt5ORWUa9CScKSsPHerhOT6JkkXxfQgbGVvM9NenIxNaZiPSJa76+uVDUwERfUuxkLVL0fzpUE2Rk/sd/BjODYxAmMudjh8oczKZcN/kSlsdbBGCorKzHurHGh0/FyczOW5LKRb1UiIgxQY0Hm0xx9+FJYfPOt8FpbSapdgLZcG2YunyGHR+T7OVPHa73Hh9pWsA36CVWo/RmuY2sUQI8T2rmY/bvbrHoLjj+FYrQDFvzaubouJMss2JaEn8eaNWtCm7YtIOUN5hxXkhU5Dw0R4zq/ufw3YJwBnvA/7UxM49D7URJ9/57IwASMcD3QjhhkH8Xg91e6H+FaLs15yvQ3zOp75MJ5CtXjf4F+vxmPfr8Zj+qLzkHf08ag6uD9kR7QH/7oqFlYUzMab78f68+7Aqy5FZzLfFhKLhwplkKKpcCZGQW02yuXZeXyGBjkd5letVeuj8kP46G2b45XfWuPVBvw+3N/KhBTd2pyEA9e8ElDP+f48TyEnjzks6nf8ZpnHBXPbT/x7dpu84munnzPOhsBF1xwQbviV1dX47PPPkNVVVWJSkQQxMbE+++/XzAOYwzbb799F5SGIIjOMmHCBPz2t+HxtShmzJhR4tIQRM9l7733zivVtslkMnjqqafQt2/fRPErKio6UzSixLz77rt45plnursYDkOGDMHvf//77i7GJoOS4k+ZMiVxmuOOOw4PPPDAJjveShAEQRAEQRAEQRAEQRAEQRCbIyTWJgiCIAiCIAiCIAiCIAiCIAiCILoV40ZxxV+ulBYhd4b+AxdbVhsFMzIVla8QlhxEmqRc0YqUasOSO2lRsS1T8YUqQ4cNxaQXHsGYcT+LLILneXj++edx0EEH4Xvf+x7uvfderN9Qn+j8FIMPPl+KS+99Bd85/3/x30/8C6vXN0Mai+DKtC3Bs5ZoG+GKktDotFLTApaCkWoz/zsLS56h8zJxY6uO2S3Alrgo2Yst6YZZt+pWfQ/FCezHjyf1YrF/OBUUu1r5OwuTi1yHv86c70zLfiCi5Npa2aXbr5GMq3Uj11bCbSWy9rcpwbUMh5RXy7rSkm0rL5WGOVLstCPdVmF+vOB2a90ugy1Il9u0hNsWajNVBlf2DS3U9vNa9c8/INe8NqaeXMr6bY9ew/ZBtD4rpNOC20ZEKIzxNKp3Pi20n7a6r5BtWhlOCoRFW5v93+YVR5qdBJ4OC4Nybe3re4XXhqWvnIFc8+rYOBUVFTjzzDPx8ccfY9999w1tNxM6BPIuIDtLAgv1Te5+/R1FLCaD8NK+AiRbIvbtTnbRvmPLW6SN/A9gx40bl+gYHnroobzbOef48Y9/jEceeQRff/012tra8Oqrr+L000/HdtttB8676Z8MCQ/ZhiXYMH8qlkw7EfPuG4wFj+2J5a+fj8bFbwDwkKooLNbe2OuZ6DzDhw9PFO/Pf/5ziUuSDPcJo/CEQsGEoRaf5BZi3We0YNvKr7vE2iKbRcOjk7DquOPh1dY628p22w0D/nRrEXYi4NXXI7dsGbKLlyC3dCm8ujrASzYxS2epKuutxdm+NFsJKIWWavvSUl9B6UsnlUjbM+vqcGDk6f6HvU1Ef6q4cB9HhRRyC/NSHCamHRIdo9Ry7ajnpXzPUMySa2uZNmOAEE5ZbbkqmInPmBpfUeMlRk6rU0oBtivKViJYW4stBbGM6Tx8YSzXMtvgkrLW9QRPOo01fgMOJsz4zqWXXRI50ciF62odiXbwtLtv6Ers7G5Tb+nBs966dAmW3X0PSbULMHPF+2jKNIXOit+G5DmWY3e6/djtSE3EZU1wxdV4lxpn0RXHrHEWtTfI9m/tK0jwtd5+1+osRXodVhM45X3PtNth8DgD72zvvfsevvjii1AWJ1RWOVG9QFL33hVflrmZTChs6LChGLrlUFM+YfVRVr5qPNG5HrncH4M/5qb6HWZ6Fr9NcdNvBfowFZ9zFS/l9DkpmUvf009C9Xln+suFZ6P/NZdh0F/uwNB3pmHQg3eiYtedA1PfAZl3Z2LDb/6IlGBIyZx0WbjsH3la9yfWaBrUWLTuA7kcVwN0uFJvwyo/Yxws68mqt9p8WZnutY162+337RCdjjGYqUD8ZEIICOa+7JvnH9MCPOHpSUGEFLfLi0+XQOegLi9h8nN03GoSGZj0Jjzc5uLaobCeqzYmstksFi9enDh+VVUVZs+ejUGDBpWwVARBbEx8+umnBeNUVFR039ghQRDt5rbbbksUb/bs2Z3azxdffIGzzz4bw4YNw8CBA7HDDjtg3333xdixY1FXV9epvAmilFx11VWYO3duyfLv169fyfImOofneRg1alR3F8OhvLwcb731Fj1rFZH/+q//wn333Zc4/sEHH4wnn3wS6QKTxxEEQRAEQRAEQRAEQRAEQRAEsXFBI/8EQRAEQRAEQRAEQRAEQRAEQRBEaXCMGMFNzJFaGIlRPtGy/GAsINAwsjDlwVDSDwETz5ew+PIOPw9Ye1NCFiUfY24o4+DIwRO+1EeASUGTFLVwjvLyCvzxtj/gm68X44O3P4g9LbNmzcIFF1yASy+9FGOuegxHHbwXDtljGLYa1Ds2TXtpy+Qw4/OleG3W13hp5pdYsnqD2ciUSMq29IWVUUzJh4zOyGzX4VLorOTZMn9Hqq2l21Kk7EiWo9RTqiSW6FuVzZapm1IGymUfW4QayxFaWfEEIBsHGOOOVMVIZISJD6EFP5bNG+4O5DpTUYRsW8E41jEA8pwKQHgQSMmt/rpfLx6EmkNZqBIKCJazSsshhCUOZJ7Vyjn8VszhK5Dgh4koDRIi1gHGAmawqHq06te0J0vSbrUvE64k7Oo8WNsYR8vyj9H49evhfUXCMPSwidY+IqTaThux25Adzz3Gft86GbUf3YbgOVkz4zoM/dE9jnTItRgi8jTZeW/6dK2siJWFxdoi0z6x9toPb0fLqlmR27bZZhuMHz8ev/zlL31BUZ77HmDdv+zyyO+dFeUF76v2PoP7cgugM7AzKy6B3SY51o4ItZPm3dMpLy/Htttui4ULF+aNN3PmzHblyznH4YcfjsMPPxyA/8fkr732GiZNmoS33noLS5YsgddFwlkH4SFTvxiZ+sXYMH8KwHgisbYQAp7n0R+eb+ZUVFSgtbU1b5z6+q6bzCZIXoF2HFokKMKf1vuOyt9+urTzEJ77HBfKD8I8c5UIb80aeM0tQC4Lb0M9cosWovXDj9D89xeQW7kyFL9iv+9j4IMPgPft06n9ts6YgSXb7QBks+GN6TTSw4ej7NvfQsWBB6LquGPBBw7s1P6iqExXSgmkgGAehPDv0x4TYMLItRlj4EqCylS4AGdSDCnDBPOF22Bc1rnfGIR8l2P6PVdACAbGhJQn+3GFFiaz2Pu8zlchZZnq+aWj92bCRz2j5JV3Rj2XwQrL68oNPwvGPR+q8uhxFUuqLaRcODi2AgCCCTDBrL5I6HdpJSRW4nZ/HMXaF4R+7YYw54NZAnjnWBNiv9ozK0SN+cgvgAAGDx2M40cfh2emPuvk8U02i9vq63BF3/46Bwb/TTnwZm/ODQvHseH6mBiW3H0XBp1wAip32F6GmBQk1QbWNK/Gv1d96oqywWBP8GZL16Pe05XI3ZZsA7DyhO43wVWI0GJiGRla1iwAxk1a5f/V7TZYb6qBWO/8zvhmzPXb5fUaNWwTMcaqmPTYpFDYNqk0vltekajlBke9gsyLuE8P32q4HMtijpRZ9SE5z7O6Sibvj0zf/zgDPNnH+Mfm58W56n/91iCEJ9uHvRdZs/JezOS9WKh2BZj7shpvZrIfUwebSqPyoP3Qa7+9UXfFtWieNt05vra33kPL1OdR9XN3YkZ5O0e6VzkyVhgDwLI5pBjXkfz+1oxxaTG27Jd4cCwum9VtWedbXma1adNvFpJqA/57pH6+yAmIlF9D9n1EibbV843Crk81DAuuasE806pzzLm6VplpB+aMhdH3WrM3Zg7IKsXG3ae+9NJLid/dt912W7z//vsYMmRIiUtFEMTGRBKxaHV1dReUhCCIYjJu3Dg8+uijeeMIITB58mScfPLJifNtaWnBZZddhsmTJ6M2MEFebW0tvv76a8ycORNTp07FlltuiR/96EcYP348DjjggA4dB0EUm5aWFvzP//xPSfehfu9G9DzOPPNMrF4dP3l2V8M5x+uvv46RI0d2d1E2GSZOnIgbbrghcfy99toLf/vb31BZWVnCUhEEQRAEQRAEQRAEQRAEQRAE0R3QX5cRBEEQBEEQBEEQBEEQBEEQBEEQ3UK8QChKaOxu0jIb+1O4DludXtuP3HAjsLHlIlJJopJZ/zdKEw7OuBaOcLUwBs44bvvLn9CrV0XB429tbcXzUx7GVQ9+iP0veR4HXPI8fn3PO7j/xTl4c/ZSfLO6HjkvTj9jWN/Yik8XrML/vf05rnvsXxh17f9h5C/uxUkTnsVfXvoUS1Y3ICSyZlyar/zjgRZjW7IiS4LNkDLHb6VhtlSbMYSk2pYQ2eTBASjZNos37DhplQSFmWNw2oZdg9re5YS75Q+mV/GhTV/RgiNmxbO2h2TMRtbjplMiHq7DjTgagWNjJh5L+edWx5XnW9Ur/LpiSPutUebDGAdjZXJ7ysRjqu5SAEvLekuBcXfJm3MAACAASURBVLmwNBhL623+kvbT299j19NgvMzPk6VMXkiDIaX3r9qCWvz9Slm7FrLLdiiF8Cv/cWVEvURTs9d5qBj4LX0+3eu4Y1JtACjrsxV6b/Pj0P4aFkxz+yySanc7PEKsnWtrSJy+dc1srJ11R+S2a6+9Fl999RWuvPJKX6oN5Jchqk0x8jShpJqFyJd3gbak5GLRBUBpvOfWfTvv/qF6RFbwODYHfvrTnxaM09jYiDlz5nR4H5xzHHHEEZg0aRIWLVqETCaDl156Caeeeiq22Wab7hNWCw+5ltrC8QBs2LChcCRik+aQQw4pGCeTyWDatGldUJqkuH1cZ+TbJg9o66cR5cJ61DaiSK3VFgK8xP3tuiuuxIr99seKA3+AVUcdjbXnX4CGBx4MSbV53z7o97ursMVTT4L3LyzWL0g2Gy3Vltuyixah+aWXUXfNH7D8e/ug7o//BW/9+s7v16IiXQEBwJPn2kg4pTpSePLTF2wLIeDJMEDdltWzgZD/CX27VgJK9eggIp41hZyAx3yPf9bo2qlPNm8SiXTjKiTiNdbdHN6Y77mK2e/ATAqFI8ZWlM7UlpNqgbH9ri7DuJQVu29b8m2WMT0cIQsBNbmVkiPz4ML8hTGzzpnZngI3oxl6jILpvDnnviSZMVx/0/XoW903dC4eb2zCpKZ6ZwSBB9ZD83jBrg7mxjVnDGjN4MtLL/Wls06KZH3wpizV9oSHfyx6TUv8tSBbSoztdwg7zK9/v83o9ibbhP3ub+rIjAe5dabim/EAvzm7k/75+w8U3tjnzXtOaAjA2ltgHLPYJHqXjMEdI/Vpa2vDlKemhOKOrqpq99ND6NTJz4UR9+qPZn6ETCYDSIGyOq8M9iQRMh8mnPdHITsvvxsTsj/huiX47cWPa4+AMjnOy7U82+/HuA6X22Rf539PIcU4UroN2mNtHDxdjgE3/RfKt98WwVHSxrseANqybk+n0lVVOXFlZYAx6LIo1bwc+dPH7PeXKRWq+03W2uLUBQOQ6t3bOi+yn9TnGjC9tkxnSeUzXgZMTaKgBNqeX2PqWUc94UY+A1lPMtB1ZZ5v7GvLTAwT3bb0c1DEtqhLzXnu1s9QIvLTKpSTvj0/peLuu+9OFG/MmDFYsGABSbUJgghRaDI/ANR3EMRGSFJZ9imnnILdd98ds2fPLhh34sSJqKmpwd133x2SakexbNkyPPbYYzjwwANRVVWF+++/P1GZCKKUXHzxxfI9s3RceOGFJc2f6Bj/+c9/8Nhjj3V3MTSMMTz55JM46KCDursomwyPP/44Lr744sTxd9ppJ7z88svo169fCUtFEARBEARBEARBEARBEARBEER3ke7uAhAEQRAEQRAEQRAEQRAEQRAEQRCbMEpCkQDjf5MiDkvloWUUzIqoEgXSm10zV2LBmO/7YDJ3waRmRepWmP/JAXiCSzmIByakmAUcTOTAGYMnGDhSAAM8GHmSEMCAgQNw2fWXYcIVNxY85uZFMzDge2dCCGDx6kZ8s7oRz77zNQQ8QHjgDBjQtwz9e5ejqqIM6RSDJ3JoactiQ1Mbauub0dKagaUfsY43hbBtXBlSbMUPs8Kt71qiYgREtiZKyZuhJTW2LFkuUpDsrzPYYmdo4VVMA5G2LaeMoRqGFRb47jSIKKux3TiVGYv7lSjbiZKKhdIJO087j+C63VCZDmYQEIxpA57fBjkAzy8DBCA8wLRIXzPDOJgWIjIw5rnF00Y9vz376YxOypfDyP0AAPO0fsgW9vlt3y+nlbnVdoLnMbge0KcxFabCLYE4UzogyDZhb7eEaOConXEbvNZk0sPyASNQs+9l5nzocql9WuVxBNvBskYfY79vjUPjN685+/SyTdgwfyqqR57oXnck1ZZ0vbKRp3uHwlpWf5osschh+RsXASIX2nTffffh3HPPzZNWfkbcqwD/D2djxZYyvKPCNUcqFhcnj9y7o9UUW94Eh1EskfamJB285JJLcNdddxWMd+eddxZNTsE5x5FHHokjjzwSAOB5Hl5++WVMmjQJ77zzDpYuXQrP84qyr2Kxdu1a9C+GhJfYaDnnnHPw6quvFox33XXX4ZhjjumCEkVj9055JXvhFxr9CCaC8aKSC/eLpdE2j4nO61H39pvpETuh7/nno/KYY8D79umWMohMBg0PPoTmv7+AmnvvQcV+3y9KvimWkoJXKZRkAp4QYPD85wBwaHG2EPCYABd+HM48ud2WafsidCHfJcxkP/6zO5PbhF635aNWw2KQbYNBWjEDz+uB+ERJyPcsqMlXDXnGWULjIMj/fKjaiRDW6Igsn9lNUEYs25ow77hgSogq37wYrLaonnGZ9X4qrLmthJVv+C3flsi7ZTfrQQlycLt6Dxy25TBc99/X4je/+m0ov9s21GNQKoVjKqpMehG9n+Cbr9pmriLzxpkDUP/hh1h6z73YSoqWSKrt88Hy97GmaTUY5zBv7ercGUE7nG3Mb2cMWpKs3/GlXFtJthkAxtW6CfOT2OMB0IJ5tTdbOhxLxLbI2O3sVtv7fhQUTsdkGpPYimL1TbW1tairqwtF368i/0SCAQ9x7DYB4NtlaTwTEW+rQVvjtTdfxe577e4L6RmDJ7xAnwJAMAiYSSkgh+s8AX9cFSl5Hdt9IAMPDvXpL2psWN27GZhguucSEDIr2T/KcvhidSNl1u2yshLV5/8CdVde656H1bXIvPUuKg//oQmUUutUdbUzIsUAwPOArAdWJqXZ8p7tjLxZ41q6/QoGzhlEY7MeZVPbeXU/gDMrrbU/fRWqoplQAMh4bVY9urXqKqVFINRKISCHP/1OVl8iathS1oH/zCR7VDkeypipEVjPPDreJs7SpUvxyiuvJIo7derUEpeGIIiNleXLlxeMs+2223ZBSQiCKCYHH3xwsvEG+LLZPffcEz/5yU/w4osv6kk229ra8Pjjj2PSpEl48803O/X7gObmZpx//vk4//zzsX79elRXV3c4L4LoDG+++WZJ8z/ggAMwfPjwku6DaD+e5+EnP/lJ4onIbrjhBnz22Wf45z//iZUrV3ZqArMoysrK8NBDD+HEE08sar6bM9OmTcOZZ56ZOP6wYcPw6quv0gQyBEEQBEEQBEEQBEEQBEEQBLEJw7u7AARBEARBEARBEARBEARBEARBEMQmTj4HTWCjcMJjTVH+R0Ds4f+xqOu1YbYMRFjp7HWjywl8lzkwX73DGQOX64z5IhbOuB/GuB/GOTg4xv5iLLbdsfAfnueaapFZt8SXT7MUtKAavpDaA8fa+gy+Wt6Afy9ci4+/Wo1Pv6rFvMXrsXxtE1rbpIhZpVdlgfXpLOp4UlJunZKLkmGn/G1yUXJsvV3vIwVXkp0yAm2Y7yrMCLelkNsSG7O4X1k6km6r4vU5shoEk4tpHAHBka2lCeYVUGJZUiWGYDYReUSF6XUjunbKqtqlThsUSjPrnKvjZTCycvVd1hVT51XVlaqftFPXTC9pvd2Oq0TozKpnvSDtL6xMpvPXGVPhaTe+qn+nPFzuJ2XiI6XLzdR2FZ+Z4xWZJqyfOwVJYKlybHXsk3DbijqvnZdqAwy9tz0c6arwH93VfnKn2yZIqt2tlFVH9MNeNlHaDV88jdY1/w6Fn/Tzk/JLtW1s816guguJz2L/YDfh3/Ey6ydxGsY6vHQE5x7dSTY16eCOO+6YSDTx0ksvlawMnHMcffTRmDx5Mr755htkMhm88MILOOmkk7DVVltp2UZ3Ultb291FILqZMWPGoHfv8CQKQT766CM0NTV1QYmKQ+Q9QEkkVRytuw3HC+RmpTfSRyO37T5yCxeh6amn0Pj448itWt29ZVm1CmtO+jlaXnutcOSEcJaCJwXnHjz4k9v4gmBPeEa4DWFVrhJOCgjh+RJJuc0TtmpbTYjDZH0Kt4GoVxpV51ZYYmIF7qJgHKIwiZ5d8hlq2zHOUijcLo9SyDrv1Mzs0Ba56lcqOUaix1T0i7T9ni7fg5nJQYdZAmV7jCWYzl44s7dxnc5Pq55r5RiEsMZ8wHDGWWfg5NNOjjwP19Stx4xMq9mzfQpizqN9hHbs4JF+86c/of7jTxL3vZva822QpfVLMGvlh35dKTkxmFV/TI8TqPrUY3YMcvxACbPlmBzjVt0DZrIugHHTJrkcZ3Jap2666rwH+lSrI9XlC8xFZqLH1J11Tev0wTGDdvarBUVPEe+i+faljr+8vDwyyXXr69AgjFxPRCz5imLzw4pekSOCLS0tOHj/Q3HFJVdhfd0GwJMifj0Bnul/gudd+q2liFuFmt5Gx2Qc3Oq3VPtTfRJn3B9J5aotmvdrLsfoONy+x/RBDEym6/XjQ9x2JpfMOx/4QnnOnT4sNbDG6WeVFJ41NOprwB6j5mr8DmZEWcdjDCKbA5qanf4IAFI1/U2f7WzLL9VmjKE50wzIe4WQ14WWkQsj2xZRzy3wE/nXo0KYZxmoTIMlNqtOG8vXvgPpNgWy2Sz22WefRHFHjhxZ4tIQBLExs27duoJxRowY0QUlIQiimFRVVWGHHXZoV5pXXnkFBx10EBYtWoRDDz0UlZWVOOuss/DGG28UdZLNfv364Y477ihafgTRHr744ouS5V1ZWVnS39MRHeeSSy7BsmXLEsU99NBDcc0112Dy5MlYvnw5GhoaMHHiRBxwwAGoqqrqVDk45zjssMPw9ddf47TTTutUXoThk08+wYknnohsNtm/++jfvz9eeeUVbL/99iUuGUEQBEEQBEEQBEEQBEEQBEEQ3Un3/5UbQRAEQRAEQRAEQRAEQRAEQRAEsVkTJ9fOF8cVY7uCj1i5tjLlWNuVREQ4uRjtihbrBGROXEqPtVSFKaGKWX/y1ScSHX/zkg/8vFgK4EqIoiTXvgRbC7At2XC0CNuSYdtSbL0EtmvhtsrDjsusfSq5siXUBnMFyjACZWbtg1n70vuXuhd/idbuKH0MpEzJHLfdFox0W4c6ouSw4ipsVIkwrDDX1sJYOMyJF5u/ti+5Zcor17bKrI5XC6W0bgyObBsBgTlz69gIuKMk2ymApWXdBETbenHbnVvnYZm3WbfyYZZ8W+an5d3wxd1O+7Wk2kAKS547BRDJ/oh7yI/vBO81IHxOiyTVBgDG06je+eehfbfWzoPXUud/Iam2pJBeK0HSDmZRUbNLKCzXsrbwbr0M1n74p1A45xx/nvjn9hXCLnugiXVYrt1OepSUT56P7pa5bgx8//vfLxhnyZIlaGlp6YLS+O3/mGOOwZNPPonFixcjk8ngueeew9ixY7tNtL12beHrmdj0OeGEEwrG8TwP119/fReUxiAS3LhCcYKvPJYIOy59aJMw+Wr1djASC610CyKTQesHM7H+hglYsc++qLv2OohOCNBZeTnKRo5Arx/9EFVjxqDPL85En7N/iT5njEPlsceibPfdwdLp+PJks1h73nhk5s7tcBlsOGMQwpPSa8ATgAcpzAb8bVIkKSCMbFuHK3m2bAPM/85g1b0Oh45n2oVJ4+8vLN4Oridpt5F5dCQ9kfwZrRvk2k6Yfq+xR0esR1s9vgJrDAXyFUy+tTI1vuL+2OUKCavbMcGLHhPSeak3Z1NSJaRN8RTuvOdO/PjwH4fOQVYIXFxbi3m5jBb0Rp9Hn/A0YO5bvXPWMhnMPfdcZBJMDNKjnt9LQGOmEa8ufBlMTfNgTWJnJolTkmA5DgcY2bGa3E4u/narrgFHNuyO9jGnbfrBfrgeG9QSZf87ROD6KDDBQKKeMCpSKaTa7dm/SsYYBtQMwEE/OCi0bW4mg9/X1RXKInanzHrB3zqdwu/79YuM6Xke7r/3fnxvt+/h5ZdeserAl2wza7yFCaalzqodeZ4/+Gsk13LM1ulrTD3b0n4zBuy3Ra4k3Erqb4nezbVupbEmOkz3H4D0FluE+s3cgoU6jj2RQHroYBihthkBFPWN4IwhZeXv9seuUFuti3V1Tl+kPlNDh1pt2hxDIak2BNCcbfYn/oDwrxuhatQMfpha9jcKa6IQxu1rKPoZ1XmWCceKRV8THelC7eehIo3FFJujjjoKy5cvTxT3mGOOKXFpCILYmGlubi4YZ8899+yCkhAEUWxuvfXWdqd57733sN122+HNN98sqkw7yG9+8xtcc801JcufIKLwPK9kz/e9evXCjBkzEk2SS3Qts2fPxl133ZUobkVFBZ5//nknrKqqCr/+9a/xzjvvoLGxEXPnzsWFF16IHXfcMfHvQtPpNMaMGYOVK1di+vTpGD58eLuPg4gml8vhjDPOSPRMC/gC/GnTpmH33XcvcckIgiAIgiAIgiAIgiAIgiAIguhuSKxNEARBEARBEARBEARBEARBEARBlJ52Ci2kWge2OsORLLmb/CDmij7iyyLFKVr+5ApzlETZl6lYUhLAyEmUyIf7ghUGBs6lXJunkOIcfaurceiRhxY81pZVc2FEyUqibQuplWDbFlMHhdnMT+NIsn1ZsbsE4rAUQvJtS8as5cdIwZY5+3LmtJQru2ViSoiMVEiq7R8DM/kxDogY4Zc6Ll0evcWS1kR8d+q+0B9KBnVY7v61w0XJ2COzCypq1DqLWZefIbm2rf2ydDuWYMdRhGlBttLtGLm2I9i2xNv+kg7UvRG4+8JsX4CtpeohyXahJQUj0U5bAm/utG1HBB/Rpo0oiCNTtwjZ+iVRJz9ExaDd0Ge7n+izaM5j8aTain7fOi2iBAKrZ95EUm1NJ/5YuQh/51w+ICzWFl4GXut6X+QUs9TPfxpt6xeE0t50000YOGhgx6SRtiDcvp0lkGsX44++o2SFXY2R5W1O10DHOeeccwrGEULgL3/5SxeUJgznHMcffzyeeuopLF68GK2trXj22Wdx4oknYvjw4V1Sz+vWrSv5Poiez80335wo3sMPP1zikiShCNdFMAsGI1eOEycDUoCoRIUiLNsuAZU//SmqL/o1qi/6Nfr+6kL0Pu009PrhoUhtMSgUV2SzaPjLA1h17HHILVuWfB/HHouBf/lfDP3XWxj+5XwMeeMfGDTpUdTceQf6T7gB/a+7Fv3/+0YMvO8eDHn5RWw59zPU3HM3ynYeGZmfaGlB7aW/BYogEvK7QaFl17D+74QIGNm2fsYw9ePXq9DSdOXT1jkJO17+Vma3kUStMe7xmCgaiZ+N8sm1Y5LHPf9FPhNGTF4WlKm6Ow28iQs477gh4aweS4EW1KpJy7j1zsutxX5LjnrDtheTRpZbyP1xPzTFU/4WKb8pKyvDo5MfwZ577hE6FU1C4I4N9X6xA0cdt9jnw36DD04N1rp0KT4755cQ2Wy4DlQ+m/izck7k8OKCF9CcaQJghMVaYKzbnhl/0mNiwbEU+12f2bEYOIPO14i7/TIEdMTWuo9QsxVIIqtEWuT1NRxqL3Z65si5i0GppNr+ZgHGGG6/7Xb06tUrtP3vzU34V2trnszjlnDRTuvdG2f26RNbljVr1uAXp/wCH3/0sZlFQu1HnVPm9lNMAB5yVh2oujd9E7fajS1hV3Gc/gRW+9RydwY9NmyH24vcV6p/tZWb/yPW1mrRt4nPUbb1Vs50hOoTa9Zards9hpBQWx8J4K1YFdlfpaXQy2ql4TYLq5+3JlloaKsHIMCs5xuVmZ4YRE0Oo8LlZB8mjpr0Q//Pf1YV4Uljgs857sbQSp4JaTpBD/BsP/zww3jttdcSxWWM4dprry1tgQiC2GhZtWpVInHuPvvs0wWlIQii2IwePRq77BL+vVhP4cYbb0Q2z/swQRSb1atXJ/od689/Hp5MOx/f+c538OWXX2KPPcLjSkT3c9RRRyX+3fqdd95ZUI6+yy674K677sKXX36JTCaDKVOm4Oijj0ZNTQ3KysrAOUevXr2w7bbb4rDDDsMdd9yB+vp6TJ06FYMGhX8XQnSOhx9+GLNnz04UN51O4+mnn8YBBxxQ4lIRBEEQBEEQBEEQBEEQBEEQBNETILE2QRAEQRAEQRAEQRAEQRAEQRAEURySOowjN0VvLCjXhiWmsfavnU5WOp1WbtRSHWakOlqro4Qr1j6ZpffxpSVSciJlUErWw7VwhWH37+ye/5wAyG1YBluY7efjC7aNEMUSbDMl307DSIktUXVIlK0OUomNU4FtrvwaWoTsy7e1sBlKmq1kySqdFB4p0TZT0mYGLWaOk2rn+3VlSHyszo+pVSUyshpDwHgUzCNq3frULhgjjhEqXxGRdWxe+fYXLBuTchwFt8qg6s4WoDO4mjFzfpnVFrRg21lckTXTku2wAJuxNBiXYdxqE7ELt+Jyp8xKpK1k70aobbVHbpXbatcMHCv/cTmSwHgZtjruKVg1qE+1OfvC+uLKndzvwXU7zF/Kq7dD1ZbhP8Kr/+Jp3+QUK5LKJ5rKL6DauOhkueOMde2gvP+Ost27NC7+R3T+cqn7/NFQmpEjR+KSSy/R340SswOoZMH7WL4kRRKgBoVe9k+xKHX+mws/+9nPkEqF22+QJ554ogtKU5h0Oo1Ro0ZhypQpWLJkCdra2vD0009jzJgx2HLLLYsuiRw0aBAOPfTQouZJbJwMHz4cO+20U8F4q1atwkcffdQFJYon730juCnukonJIiwhFM5nKNsu6JarRp+A6iuvQPWVV6Df767CgFtuwqDHJmHYx7Mw+G/PodcPDw2lyXw+D6tPOhlefX2ifVQefRQqjz4K6e23BxL0mayqClXHH4fBr7yM3qedGhkn8+9/o/nFFxPtPx85z5dDCgCeEPDgQQhPy82V4Fw9UXhKta3CLLmkknAzyDoN1Z8RWDp1bwknjTA2Wqwe1z7j2hJRXBLLtfMJtmM3hTeGns+soRe7LI5U1dlX4AGa2Zv0yArU+Ip5nJfbWNzzosqP6XdaFphsSi3c3s4C27ilxeXWu74sy9IlS/Dn/3cXPv98XuQ568+jzln4rLbnqlBx6957H3Mv+21knE1dqg0A0xe+gtWNK+VYmqxr3SYAyAnuUtYkd3rsDQwpJTFWYnYZX30qybBqZwp7BEZ9h2qf1nuZP+ZnvgdvnFqkHRxK0LEK12H4eorZFkPe/rjQu3MCqbZi7332xiOPPBIZ78HG+kB2UR1U/M7sIl5ZXY3/7t8f/Xn0GGFLSwv++7qb9P0U6jYm76V+nTE5huffI3OeJ7smu2/x92yLtJ3eTrYrOz8G6LBQ/8Xcdc5twbUfzhkHE8IeefXbcybr5iHTpnfYMdTbAUBuyTL9ncuywk4fEGorUbe3ZEnofANAescd3GO3v+WRagPAhrb1RpQN1R6F+k8jnIcYAQbmPJvEtmMW+HTyjMh/M6CtrQ2/+tWvEsc//PDDC4rhCILYfJk5c2aieD1ZzEsQRH6ef/55VFRUdHcxYikrK+vuIhCbEV999VWieJMnT0Yul8PNN9+MHXfcMTJOv379cOyxx+Ltt9/GrFmzMFxOWET0LN58800sSzhx5z777IPzzjuvXflzznHiiSdi2rRpWLt2Ldra2pDL5dDc3IyFCxdi+vTpuOSSSyInKiM6T319Pa655prE8R955BEcddRRJSwRQRAEQRAEQRAEQRAEQRAEQRA9CRJrEwRBEARBEARBEARBEARBEARBEF1HO2RPwgnPL8uIkn6IgAhZy1RkdgK2NEcJd4wAys+HGxEKg5Y2cQZwqUMxKm0jduKMI8VSOPCHYelukGzTWlkuKRkGB5BGSLCthcNGosy0xDqwRMiyI8OsxRdp+6Jl2EJtLaoy8mUjRuYwIm2u49uyb5ZHqu2f8ziRipRnMQaERFpKnGW1m5CIO+p7cD1kMAq1Q8b9fSlPTGg3hfLMVyYrMyMLA4yw3JX/uMduREDOOYUSdecTbIcl26bOlABbLqrdReZhFi3XDqbXIu2Uu59gei0Gsts4Q9Py99G27ouoEx6izw5HgqUrwRyrVUCXVIx2AtPu+u18SmhbrnUdmpfPiChhZyRpG5tgu2eUlaUqUN5vh1B40/J3YtN4bfVoXv5BKPzcc89FOp0OhRdFsJ00+kYgjiKBdvHgnGPEiBEF433yySddUJr2k06nMXr0aEydOhVLly5FW1sbpk6ditGjR3datL3vvvti6dKlGDZsWBFLTGzMXHrppYninXzyySUuSZjO9ooqvSMSLGjFtCbzYEbKbG9W8uZugTGUf+97GDTpUfS78orQ5uyCBVh/3fWlLUJZGQbcfBOqjj8ucnvjk091eh85kZXn2HqOs0TXAgKeUw8CnoD1ZCECPzI5gzKKGpmlc3AIhznb/Val24Ej4DblI7qexPfGIsm1Q+G6w7HHSGQcOywgEbZ/nKJpY7G1qFd8BMZrmC/AZjxaus21TNksoTic6/ROEeRnLpfF3579O3527BjsPnIP3DzhZrS2tkaely1SqcjTrP7BddRbo9Haht/i1bnisjwrp0zBFxNucPLeHKTaby5+AwvWfenIh/2xNFXv/ngbc4Tb9kRvqj2ocF96zFXbgslHhuq8zUReCAi0mVNzpv353/1bqX0tODfkEIl6z6hICRLqPjuOQk0o7/we0c8FPxvzs8j4/25rszLt2D3D7h1GV1Xh5cGDMbaqd2Tc16e/jhnvzQDjTDueVfciAAjPk3n6JyHjZaDHgO22wZipdy1nD7YBNRbsiqt1WzW9DtTEitwK43D7KmyoD42+8d69nbFeNbpctsVApAYNdM4NA5D9YoGJb/XNUUJtdawAQ/bLr0L9FeMc5SN2hBor0+cJ0H18nFQbANa31AGQzxHGkq2vDacdKfk544H2ZQbtTZNm1hOQSeuQtJu0JicxGdpf1WwLCfPrZk4//XQ0NTUlijt06FBMmzatxCUiCGJjZtasWQXjlJeXg8dMeEEQRM9n5MiRmDVrVo+Wuk6aNKm7i0BsJtx///0F46h3LM45rrzySnz55ZcQQmDBggV45513MH/+fORyOdTV1eFvf/sbDjrooFIXm+gEEyZMSBSvvLwcL7/8colLtWVHNAAAIABJREFUQxSbW2+9FStXrkwUd+LEiTjllPC/5SEIgiAIgiAIgiAIgiAIgiAIYtOF/rULQRAEQRAEQRAEQRAEQRAEQRAEUTySuFTaIXuKkmvHCqEKyrWF1pwoqYot2TACHl8swpmRqtiiHanmARhDinMZl1uSFa6/77rHroXlSMJDrnm9FhO7wmNLZs3SgCMvtkXIKswXY6s0Qem2Dtdx04G8jBybSVkyrPzCcuS0kX9DxbHKJcVHIam2FsFwwIs7MZZIWteBHW4Jkx1Zsq2esfNKiiUKU3UnJWLB4OgyR+0vpLGxvprvrlzbSMr0OVAiar1utDl+mJGoqzahBduqnQTl2iEpe6COnfTxC5w2FJR2h0Xaqg34Pyad0hGp8q1+67q4k+2e4VQ5hhx6u9tGSizVBoA+Ox4HXtYnFGfNzJtDqYpDT5YcBsSRJduNSLbIslTU7BzKonXNf2Kzb107B1HHMP6C8fmLleenmGwMcm2ieIwaNapgnJaWFsyYESXz71mk02mMGTMGTz/9tBZtT5kyBSeccAKGDh2aWCY5fvx4vP/++ygvLy9xiYmNifPPPz9Rm/jqq6+wYcOGkpenQ32/euyM6ucjLg8BEQ5mhe8TQggof2K331MYQ99f/wqVxxwT2tT45FPIfv11yfff/4brwSorQ5ta35sBkc12KvuMl/GfBIQHNbOTkpwrIbZaF3qjFGgLWy3pL7rObBl3sN1E1KneFFHGqK7XFWK6+Qc/9Wt6QPye9KdHP9p2E7bQOi9xj93BVxxnE0PUeEoozAy/mHEWaxKqqPIFJdehbVqczNzYDGZRxY8ov51nPq+4Ss8YwKQcljOOdbV1+NlPx+D0n5+O16a/XrD/24JzZ2TBXux/dK1KxaHGC5gTF3p7uLTf3HMPFtx+m/9tM5Bq/2vJ2/hs9b+tcQAe+JRtX42tgYNzuS4/U8yMf/h1m/LXmdQSa/G2arNKXMx0uzLjLsypLVUDQs9goOK7x8GsBquvV+bmEikqtq4lk5mbryOFD15TIhyW77oL0cH+1hMeBgwYEAoflEp1OFN9ru3vAujPOa7r1w8PDRwYme6SCy5FS1MT/FMqxcn2efbU/ZYhl8u654aZvig4RuQLthns1mW2cR3H3zHTY6Zq5M35CUwo4G3YAG/VmtCxlA0b4qTRLZJxVOy5hz5HKk7240/1cfoTOpr2YkYGmd6ujjHzqRn7UHmWf2sXsKre0petHgpj2mpAqp3JZdCQaXCORfiN04mnnm0EIGXoMiP5HGriyGAkfy6NnFRkE2bixImYMmVKorhlZWX44IMPIieFIwiCUMydO7dgnOrq6i4oCUEQpeTb3/42Fi5ciMMOO6xk75sDBgxA7969OyTiv/rqq0tQIoIIM3/+/IJxhBAYNmwYnnnmGSd8++23xwEHHIARI0bQhBMbEXPmzEkU7+6770ZNTU2JS0MUk8WLF+O2225LFHf8+PH49a9/XeISEQRBEARBEARBEARBEARBEATR06Df6hEEQRAEQRAEQRAEQRAEQRAEQRDFpZNui6AMRkR8CwljgtInGAmIkWv7phBHqqKEPsqpAmb9gakUm+g4vjQFUrbCtbBHSU04GHfl2hXlFRg0eFDBY8411VoSayOrdgTb4EZwzS3JthZg2zLkNIx024i34SxKom2LuFVeaSc8KFv2yyglzVqgHRAxM5m/3rcRLTMw8z3273mVONqpUb0YARIiPm2CYfFxdbtS8hjAaYC+DAYBYXvc/uL2q9Ydg5L+bs5rUPBkhentXKdlUvmutyv5T/B8ByTbTEnOmaqPwAIl4DZtKrSwtNnObIl2KpAPt4Rqblt0pd9+WO1HE5FtWBp3oh0G7XMFGE8HzltYmBRbB5HredqIzJOXVaHviLD4tnn5DMDL6lTFZfOSCDkkFYBap7y85luhzZkN3/gSp4ilbs4jofj77LsPKnpVdFiUXWzJtiorselzySWXJIo3ceLEEpek+KTTaZx44ol45plnsHz5crS0tODJJ5/EqFGjIkXbqVQKjz76KO65555uKjHRk+Gc4/DDDy8Yz/M8XHTRRV1Qos4TEhhHxpErtqGSmdXI9NZ2ET/DTdfBGPpdcVk4XAg0Tn6y5LvnAwei8vDDwrtvaUF2QcfF3lkvi5znn18h/dGe8CDgWbJJpc4WTpiWbluSbYBpKbr9miL0y4lb53bugNWeNtdnyI2QxOKrfJbp2E0F3nNU+sA4i44ngKAEWL926bdSS/TrRDPiWWHFC/1IN22hhVvrCOYn39/BGP549R/xzzf+GX9SJBWM4bTevTG2qnfw0CLeIAPjTzBv7cF0dnrOzPpXt9+OL2+5qWC5NnbeXvwmZq/62B1fk+JrrscI5BgbADVJmy1CVuMknHM55iZHOmxhOzPjH34btcf0nFETIzNm4e9+JLt+mc4PgHvdxV2DhbrbwHWRj4LvfsHG2c6yxN0bBATWr1+PdevWhbbNy2Qwo7UNy3LFeZawi79/eQVO6907FOeLz7/ATdfdAgEh+xEB4fmJPSHAuBpX859xMrmMzNcfC7b7KS36Z2rvSrDtSvV1fMi2xgNthBnRthqBs5e2N9918lNL2bd2ceKp64IxjvL993X7UABtH84CGprCZYJp33osUUXKZtH2/gf6/Kql4oD9TP6yr08i1WZgWN28Sj/XqE+m1s2DiCmnJf9W5yy2PTNnd7EUe4StJzNp0iRcfPHFieNPnToVW2+9dQlLRBDEpsDXCSawGjx4cBeUhCCIUjNkyBBMnz4d8+bNw5AhQ4qSJ2MMY8eORS6XQ21tLRoaGpDJZPD000+3a3KPYpWHIAqxbNmyRPFWrFiBn/3sZxg4cCBmzpxZ4lIRpaS+vr5gnLKyMpx99tldUBqimFx99dVoaWkpGK+mpgZ33313F5SIIAiCIAiCIAiCIAiCIAiCIIieBom1CYIgCIIgCIIgCIIgCIIgCIIgiOLTDoFM9GY3gnDCIuTaEdKnRHJtPwJcuTbAGZebbKGKkf/4cm2upStcbUNYrt3c1FzgZAC55nUwMmpfRuwItpktIXYl20wKjZkj2uaB7/HrSoZs56fLoYTYuhxpS36cBlNSbUfWbUTbSq5tC5v986ykzyyPCMzIoy31EZTsxtXCwPpETFh8uBbqmACAc2jXoLUb1b6EiCqHVmUFPoPhap3bGTvlY4zrdVMEKy8tw5afDPqc63habK3k6v5iBOyWLF2Lp1R+tuRatYOYxa5ja11LtJVoKEqmrcrkyOEZmld8hHUf34+k9N/jLOf8MuZUmnVuAxVqnWN3PdxJhdqIpN/Op4biCi+L2n/fF5lP8ehJgu0uKEcHpNoAUFGzSyhKrqU2NnnbunmhsD332NMtSick2YnTJmg6JNfe9BkyZAhqamoKxvvHP/7RBaUpLeXl5TjppJPw7LPPatH2E088geOPPx4jR47ErFmzcPrpp3d3MYkezM0335wo3uTJk5HNZgtHLDEduo9E3RuiBNwssBK8X8jvSvzc3aR32gnpnXYKhbe+/XaX7L/8u9+NDM8tWdLhPJuzzYB1zzcSSjM5hpZihybgkJHtNiLj6bp0qpRFrAbCCj1XbE6Wyo2Idsm1o7qUPMnj5NqR4ywBkbb9/qzLKML5BH+CZQq/35ql0E/sXpT1lpk4ALB82fL4kwFg57IyXNOvGm8NGYKrq/uhijmlc/6htfv2yCLC3bTuG6Y7upECsPDOO/Gfyy+D6CF9cjHxhIfpC1/Bf9bMduqISam2EV+nwMC0bNtfVwLtFLgUcPvSY27y4WqSLoYUl6JhzrVs2x5XiWo3sNoyYLc9GdOubPs6Y2o7M9cJgmOXcK4Z/ZnoVdDkkUiqnY88yePeTe3w/v37Y6/v7BWZ/pS1q/GDlctx04YNyHTi3dQ+tWp9fJ++qOGpUNx7/3wvZr0/S8u1mTz/DEbWD88DA9DqtcLu2WyZtKo/px5VLN3WmBa4m/+bcG7L2+3+S8vigaaHHo3sqyoPOjCUDvDzqvrhITClkSNd2RxaXn414lhUO2e6LfjXAUPrG29B1DeYfkiuVP7oUBMxKNNWnxFSbQBY1bgqXH9O1ZuJPMz4aXByjyQPJhbM5Gu+x+1/0yCbzeKEE07AuHHjEqfZddddcfzxx5ewVARBbCokEYySpJ8gNi1GjBiBFStWYKuttupwHr1798bhhx+OefPm4amnngLn5i2Zc47Ro0cjk8kkHsf4/PPPO1wWgmgPAwYMaFf82tpa7L///njrrbdKVCKi1DQ3F/63WRMmTOiCkhDF5MMPP8Rjjz1WMB5jDNOnT08+rk4QBEEQBEEQBEEQBEEQBEEQxCYFibUJgiAIgiAIgiAIgiAIgiAIgiCI0tAD5drBiEbupOQpJtSk5VqIwqRERcm1tYiFabWPFG4b2fZue+1W4EQA9Z8/DyUcDguvfZG2EWzbImtbqp3WMm5Xkq3iBLdb61qynIYjXVYybUvc7Qi1A1JtE8eWKBvhsn9+U1AyGiPPDqOk3K52ypbdyE8tSrIFLZE5xm+326r9R1Yxf3Bl5DD5osXtjwXWg/uLOjbuhoeE3cyNowXbVnwlybZFVDqdLdv224OWXjty7CSL2rct0TbSbFemrRZzHAwMIteC5S+dHXnuo9h27HSYX32zrpNqS+NT5dC9Ud5/RChN3b8fSnwMnaO7BdtdJNUONvmIRUBoYaVayvrvHM7Oy8BrWR8Kr/vPA2hZ/Wko/IifHBFdrDw/BQ+pULyEp5Xk2ps+Bx98cME4K1euRF1dXReUpusoLy/HySefjOeeew7z5s3DHnvs0d1FIno4u+22G7bZZpuC8dra2vDcc891QYm6APVIkudeYL89qfukwhO50pWtnZTtPDIUlvniyy6xJaa23DIy3NuwocN5NmUaoUTYQj+rKbGkKxCFEmwL69lAP3oGv0N/FzKxX68ydoLzpeN0xC1hpaFnkK7BFloXJOq1IE9S804YDnfSqyEUS8Cq44mYMjITR4+tBH6cZ/lQecMP+yzyPdh+f44vw/RXp0eeg5OqemPKoEF4dostcGrvPqjmPJhr5Ck0b6/mrTqiRHo9+g3exFzy2CTMPO1UZDrR7/Q0WrLN+NsXz+KL2nkAGDjnYDzlC4nl+JCRF/syNjXexuWEdfr8ciM01lJjNbKgJrkD1/mp2CaOrC/dVo0QWY0hmPqyRcswoVZajTUmFHUt2XE6Qqml2lFhUeEnnHBC3t080FCPU9euRT41vMiz2KhDGsA5bujfL5yPELj+jzeo26Z5TBD+JIoCgBJVt2VbnTFEc8WZ+o0SbDf/bRrW/e4P8DbUw+mDmMnB7pf0NS1l8Ep03TR5Cto+/U/oGNJbb4nyvb8r8+SWRN7Pq2zHHVCx266hvqXpgYeBnKfz1xPrMVMq/1rx++bGBx50m7EAUoMGoWK//XSlKIm2PX4eJ9UGgOWNy+wNsRS6b9ntLNjON6Xni1WrVmHx4sV548yfPx8TJkzAuHHjMGzYMGy99dYoKytr1/vKgAEDMHv27M4WlyCIzYTa2vgJJxUjRoR/10EQxMbPZ599hn79ws/Y+TjvvPMwf/58NDQ04NVXXy3YP1xwwQWJ8m1sbGxXOQiio+y+++7tTpPL5XDkkUeioaGhBCUiSonneYkmVd1nn326oDREschms4nrbNy4cfhuzESqBEEQBEEQBEEQBEEQBEEQBEFs+pBYmyAIgiAIgiAIgiAIgiAIgiAIgigdnZRrR2XnyrWFK69RwidnF5YcJBQqAtuNXJsz5mxToh2V2hYpccZ98Y8UqKjPFOPYaputCh5Xy/KPZY5GnK0FxUpubQmzXck2d9Ip2ba9aFF3QMhtC4+VyFvLl619gqXAoL4Hhdp2ubgr6pZhkIJmW8CtwuNJWTUrNTIMYJZAGRFSGzhpguuFpGEBQRKTYaF27IrDhAg7vPLvN1i2QBmkUNsX5LgKLhNThisxta6XKMG2abF+Pduyc1s3pbQ9wSXYfqKk2cF1kz5Opt26Zi7q5z2Hutl/xao3r8KS50/CoilHY8HD34XItUWd0BDl/Xc0Umum2pk6/qg2UaQ24njcGfp965RQukz9N8g2LE10HMWhO+RDpd6nMvjFbA1ItKMo7799ZHjT0n8439vqvsLq964Nxdtiiy3w02N/2p5C+2VLKNlOIuEudK/clMRTRJjx48cninfPPfeUuCQE0fO58cYbE8XrHrF2O1584qK2c9KF2PuDfLzNoeeItfmAAaEw0dwM0dRU8n2zXhXRGzLJnkejaMg0wCi1RUhmrScDUU8CziuHim8/59gS0pjnHl3vwfDQSmzb6NQTBT2OlJTEcm0g2lSbT4Ba6B1I5SHztkXaSkhrh7OId+iQVDsizBF9s8KLUMMETI0VKKGyeQdmjCGbzUa2+Uv6VuP6/v2wR3m5kddal6o9WmGfQvV2Gzw1cW+awThKJG1LczmAtW/8A+8c+RNsmDs3VNaNjVVNKzH18yexvHGZHCvzj5zL/ysJsRpPY1KOze0xDGfiLinTZnL8TY5NhSYDC0wQ5r+/m4nHtEBbvsc7o3zMboEB2TCY27lGdcGAlZ+BBceZZPZ6e8zF2dVS7XxcceUVGHvS2LxxPmprxZzAfTNOnh21PRhXADikoheOr6oMpXv37Xfx9hv/0vdP2aB0Haj7ZFuu1ZJEmzE1ZwTR7nLkdYm2DJqfmIJVBx+GhvseAGts0vL0UF8FhL4DQNvb72LDtTdFjrD1PfsssFQq1K+bcWagz+knh6o4M+9LND7wVz8OD4yYMtVO/S+NU59B64yZ5vDlSu9TTwbSaT+dkmpb/Xk+qbYQAisaV4TqI4g7Xrp5PRwsXboU5559LgYPGowUT2HIkCHYZpttkE6nMXz4cFx22WVoa2vDnDlzcNppp6GmpgY777wz/vCHP2DSpElYsWIFlixZ0u79Tpo0CZzTnwQRBJGMpgTv2DS5HUFsmlRXV2PevHmJ5NpnnXUWhBC477772iXbv+iiixLH/fjjjxPHJYiOcuWVV7ZvTE3S3NyMs89OPgk40TNYujTZv8vYddddS1wSopjccsstieJVVlYm/h0hQRAEQRAEQRAEQRAEQRAEQRCbJkX9V3R1a5uxbm1zMbMsGlS2jkFl6xhUto7Tk8tHZesYVLaOQWXrGFS2jkFl6xhUto7Rk8sG9Ozy9eSyebnN64/hCIIgCIIgCILoAJ2Qa0fJSUQoUbRc2/4juXi5NnPSx8u1VbhSACn5T0CxzaXCSUq1OePYbY9kf5i1fvZjWqLtCrAtwTZsyXYajMtPlvbTaTG2zMP+HruelnlZ+co4DGkwRMm0/fyVfNsInC2hMrPEyszIlpmljlLCmyhMXSmBtNIwyUoO1GVYexVcTyhMBkIiGVeubbWrdsu141RbEaYzJbbRx6ptQVZsW8WlrGLuuTfnSsnFrHRKzq7F3LacKuV/IgVzJfI8iy2xsj61SNtfWtfMwzf/dzy+enBPLHluLFa9fQ3WfnAb6r/4O1pX/xuZDQujTmIsA/f5jS6/LwuSdSWUaS3uHHeijUTIsKpHniTPp8vq969PeCTFoivHaUq5r3z6LRkjoaCJ8fLI8LYNi5z9rX7nKohcayjeOeecg/Ly6Dxk0oKnopBgu6CAO9gnRUXZzIRVmxNHHHEEysrKCsabMmVKF5SGIHo2p512WqJ4jz/+eIlLEqZgP98p4m8S0f5lPzCb6zli7ThEJlP6fbSE7/8AgIpeHc5zQ+v6gINVPjBYwmy72nxxtvzR64qY+s3zbFBQrk5slHRKrg0UHHuJCguNtcjxltCYiyXYTlLWKDlt1LbgjyPNzpuLyefhBx6OLENNyh9DsKamAhjAE56nuDdKFtjKA9t4IJ4t021csAD/OupILHj4ofhC9HA+XvkRnp33NBoyjVKebU1AB1+yzXlQqm1E6FzG5VK2nZKftkibg+kxNyXk9n/UuTXjFKo+GeNyjMCPr8f5YNcZsyTDgF2PehIvZrV3ZufiEhTMJ71+GViXS7ULvY+m02n89ZG/4ucn/zzvblflvEhBdj6BdrDYwW0X9alGecS5u+n6m/zzJASEZ01WIYRuc1mRQ8bLBHZmX3nym5RR6ytRDf3UrUf9TX/Civ0Oxobrb0L2szl+G2NuW7VbHTY0oPF//ozaX5wHZDK6famlbKcd0PuUsU6YPaqmWmTV6OOR2mpLXUa11N98G5omTwETAowBnFvp5DE0T3sZ66+6xojCZWLeuw/6/OJMS0Rvt3eWV6rNwLCsYSmyOeu5LFSJIiwLj2z3wu0/7bHVqDSB/QQvjw448opKS0sLrr/2euyw3Q7Ydutt8dBDD6G2tta5jnO5HJYtW4bbb78dFRUV2HXXXfH4449j3bp1nd7/fvvth2OOOabT+RAEsXlQV1cHz/MKxtt77727oDQEQXQHQ4YMwfz583H88cejsjI8ic2gQYPw+OOP48EHH+xQ/iNHjkwcd/To0R3aB0G0h9122w0TJkzoUNoXXnihyKUhSs1nn31WMA5jDIMHD+6C0hDF4MMPP8S1116bKO7ll1+O4cOHl7ZABEEQBEEQBEEQBEEQBEEQBEH0aIoq1l4wby0Wfr62mFkWDSpbx6CydQwqW8fpyeWjsnUMKlvHoLJ1DCpbx6CydQwqW8foyWUDenb5enLZ2tp6vniBIAiCIAiCIIgeQCfk2v7maE2SvYM4ubaWhMCShTg5Myd9tFzbDjdybcY4ODciFSPVNiLjvb+f7I/Q6z59BG3rvjYSbSXSthZffG0WwEiybSk2YylLlG0v6Yh1KeVGGgxuGiVbViJtf39pZ3tIqA2ZTgqPlBCcyXNjS54REA2F61dJn/2zKysoYE2xhclx8uSEwmQgXmAryx0sb1CuHU4bsnTnWQ8ciyX2YczWfXF9BMz67iz6XNvnkVl1ZgRepu64iWvlwZSomxVamJU2nO+GOZOx5PmxyNR9BYjOjyeU13wbfXb4qTmTInjugufW/h5cj2kjQhhrjxCAZ4SIepsQSFdugT7bHhbKo+Hrl9w8uoQEpuei7KNUWecRUAuhl/bQa4u9QmGta/6j1+sXTEPj4n+G4myz7Ta44qor8meumlchSxgsYWZMhLxCswSHTPLMTZdvf/vbBePMmTMnkRyHIDZ1oqQwURx55JElLkk3Yd8LAo85waednMjlF353IV6MWJAlrM/OkFu1KjI8tcWgDudZ11oH/Sgpw/xHQnnGWZT8Ov7dyL7HCytDJRGNrPdCCOE+dgXFldqQnDA/oktot1w72KbyJM8nuo7MQ8ARs+ryWeJte0ym0H71D2OxZYlLHRRuczl+0NbWhhuuuyGUastUCicE+hf9xq1e/2B3o2ocyD0FUd9UiHojtvM32atxjsBoBgO8lhb8+3e/wztjT0TjN9/kPfqeRF3rOjw7//8wY+l7ABPgcmyAM1M/XI4vMBhZNldnN0qULdsC5ykj2WZGsu2LjVU788fS/DE6JoeSZBnUWJ41VMCtsUKmxv1gulMjXmbu8ELUhBVJTlDEBF1RbbxTUu0CQwFxUu1CCCGQLkvjr5P+ir9P+zv233+/yHhDUu5kY8Gc80m240oxJJXC+L59QuGzZs7CZb+6DICs08CtVMgbcFO2ye2DmPqfPX5mb4qok/oGND74CFYffQJWHPBD1F18GRruvh/NzzyPlpdeQctzf0PDXfdh7S/HY8W+P8CGifcAEZOXsPJy9L/jT2Bl5XoiOuaM3alrhoOXV6D/H34XGu2DEKi76hqsOfUXaH7uBWS/XIDcmrXILvoGzS+8iLVnnYt1438FqIlJrGOrvuxSpAbWyO8R/XZM21Tri9YvjO7P5XXFuT1uGcg/kGf7aX/a0LCg87Wd+UVEb2trw3nnnIf+1f1x/fXX45tu6K9ramrw+uuvd/l+CYLYeJk5c2aieLvvvnuJS0IQRHcyePBgPPfcc2hqasKzzz6Lww47DKNHj8Z7772H1atX45RTTulU/vX19YniLVy4sFP7IYikXH311Ykn5LRpbGzE4sWLS1AiolTMnz+/YJx0Ot0FJSGKQWNjI0499VRks9mCcYcNG4bLL7+8C0pFEARBEARBEARBEARBEARBEERPhn4TRBAEQRAEQRAEQRAEQRAEQRAEQRQFxlh+AUycsFhngLwCGAYWIXyxEwk3C/WFmbKpPNyyKrW2tR3MT8oEhPClJp7wAMYghBSGCMCT6TnzAHAI4YEzBk8AKe7BExx7fGcPbLPdNvhmYX7BhvByWP/JXzH4RzcCTGllZL5K4gslzOT+8bIYBY0tlJHHqeUnoXoISk+CaicpV7bD9Hdb8cJlMq4l5Crcl2ibuFqqDQ4W22aUXMbXIMmDCBQ+nzA5PqzdUm07HyYNeU4WVntSeYQaor0eDIvauWq8xsbHmGwLUGEMgCdzY4F8I7K3tyuZkBBSoqPaEZN5RR1+XF1FnzRbw1P/5XNY/e6EmPTth5f3wdajnpa5WzIkpnRl9rmOayNh4Y+7RdZz8NqJaSP9djkVDQtfccK8TCMaFr6MPtsfaRm6OiMTag+FOt3O5FsqRGyRQ/eXAnIzm4qaXdCy+hMnrP6r51H9rdNQOfT7WPPuNZHpnn7mafTu3TvvvU33re081epe095tBfNV1zSxSTF27Fh8+umneeNkMhm89tprOOKII7qoVATRM9lvv/3wxhtvFIz3yiuv4JBDDsEbb7whRYDFp7O9sXqasW9DnRVhB29p2VwGZanyTuVZDLJffhkK4zU1YBUVJd935rPPIsPT223X4TzXNsvJcu1ncfk6pB+rmTuphv4MVJKQz0e+RDvPo2QovFTPgkR3o571Ek+qEmwKzjtiRP4RYy+hMHcoxnkndiefEnpMpl1ltvabpHy6IHD3nU6n0dzUHIo5qqo3KhhDqxBoEB768xS0Eti+TgNliHqTD+/ZhNnpPOgOZ37vAAAgAElEQVSRE72utpmREqHHm1a/9RZeO+QHGHnRxRh5wYVIdUF/2BEyXgazVnyE2as+hic8cO4fjRJrM3tdSbaVMBtKlM2MTJvbnymkuC/f5oz7gm0l0+ZKyJ2yJNyAknTrCcX0ZGHWeJRehzN+5U60Z7DHHGyZvMpFqDiygShRsY6Xd1I5i0JxOtGlh69p9d5ZqAgC9ivvET85HEIIHPfT40Ixdy4ri0hdsGAF10+t6oNJDY2oDUwi9MQjT2CrbbbCxZdfBMaZnAgNTh/X3NaM/uX9I/ugYP8iIq9uF2/ZcjQ/9/e8hxSZmnPU3Hkreu0RIyp1zfsAgKqjfoK2U05C4xNPhaK3/etdtP7rXWd/zDpuWHUGAL1+9CP0PetMGWa1y0B8e3twfeH6BXo/zPp08kL0eIR60oEQfl0FDzaiHHGYa7YIBNtcwmwffeRRjD9/PFpbW4tTjg4wZMgQzJkzB1VVVd1WBoIgNj5mzZpVME5ZWRkJJwliM2LUqFEYNWpUUfPs0yc8MU4c2223HQm2iS5h0qRJOPDAAzF+/Ph2pVu0aBG23nrrEpWKKDZff/11wTj0DrXxcPnllyeSpQPAhAkT2nX/IQiCIAiCIAiCIAiCIAiCIAhi06Q0fxVEEARBEARBEARBEARBEARBEARBbJYUlHl2UhITLRpl8d9sj7AW3wQEIjrUj6x8w46sV0p8bOmOLwQyeXIp62GAFAP5gqB0KoXxlyT7I73Gb95CrrUevozaFwSBWVIglgZYyl+QBpCSS9pa/DS+YNjPg7EU/F8NqnA7XSoinxQYS8slBSbT+XmlwXR87u6PKam2H87kcUDu3xcQKWG2/IwTa3VKqs0itqstti3GWk8i1bbTBR2/efOKsNuEdhZ3bMwpJwsdG3dCjaqLuetWHYXC1TFZdci0lIoZGVXsj3vGVXqVf651PVa9FS0u7ijbn/wOUmW9Zftgpvz6HHRWqq2+WKKh6Oh6Q+9tD0eqcovQlrUf/cmkZSqzUsqpbYq5n1KWOz5vIYQr4LOrtWCR/AgDvntJ5NbM+q+w7uM7kWlYGtp2y623YK/v7IVQA48pX3slgX7pjEwzaltH6UhZiJ7NBRdckCjePffcU+KSEETP54ADDkgc96233sKBBx5YwtJ0J2YyFXVfiLo/ZLxMVxYqktyyZcjMCwsSyr797S7YeQ4tb/wzFJwaOhSpoUM7lGXWy2B9a53/nqMWpp4Z7Ht8WHKqTZWIv5/brx1xj6ZF0k0SPZx2TaYSNSdXnuTmTS9PWOC53EiMrfdX6z0yGCcYN7Czdh2aKp+NL2LmGDhoYCjNPfUbMHLZMuy+fDn2X7ESuy9bhmNWrcbv6uowubERczNZ5CLOQvxbe/TYQ+DN3vkH274sWo4nWdvtVw+vuQWf3XIzXj5gf3z95GSIXC7ZSekCPOFhzpr/4Mm5j+GTVR/BgwDjXIqv/bEgJcRmUoadsta1INuSarvibSXL9seROPfHlDizZNrcH4vzt0kZtz2WIcft/E8zVsGt8UEz9mHNhWWPhthVG9F9Oz11O8Y8Q1LnQu9wha6JPMmjpNpRyd1jcUPs8tXW1kbu54XmJvyjpRnvtbbiy2wW+glDzQ8ngDrPw7JcDvWeZ9334ssOAJVgOKdvtBzp1htuxUP3PejvgAkIe3I6zpDJtSHjZfT5jupzwiNciYoVSWh8DACrqkLN/X9G5dFHF06nhrdkufpPuBaVxxxZOA3gjFvZ5e+1774YeM9EMJ5yz4Oq4ph2aa8vb1iGhkxDZDk4404DErD7frjzp1njqeraU9s3lvnBrr7qapz1i7O6Vaq9/fbbY8GCBaipqem2MhAEsXEyZ86cgnH69u3bBSUhCGJTZ5dddkkUb9GiRWCMoW/fvpg0aVKJS0Vs7px//vlYuHAh9t1338RpNmzYUMISEcVmyZIlBePQs87GwYsvvoh77703UdyDDz4YZ555ZmkLRBAEQRAEQRAEQRAEQRAEQRDERsH/Z++8A60o7r7/ndlze6N3RBAUxdgiVmKNxhJjRaMPij0xMRjlsUXjk0Tz5HljYnvsUSHWJBqNj1ETG7YICHYQQ1GQDpfb67nn7Lx/7MzsbDtnz7n3XC7w++DxnN2dnfnt7uzuzCifIbE2QRAEQRAEQRAEQRAEQRAEQRAE0aNsLbl2pB9KOXaN2AJCFabWGuIPZoij5ApTrq0E0dzYi8OVa5trp00/B/tN3i/LgQMQNjo3LYYpu2bqoyXbaplr+bUjrg6TbGf7WIAWaCe0hJtxKe/WQm+nTC3nVmX5hNqmcJspLRRT4meGgNTZd938VzB/qXZYGl/dyVeqbe4fItfWdSpwYKYJOKrQaE2XuY2p8sGMc5NNsG18dL035dohaRn3lmHKuTN9fPuvfGIKhN1zArBhR98Jq7S/e06Y/1z5pNpCipW03DBsnWMB8j47fNcySx1hvAg1u04NbO2o/Qx2qi1kP8Mu5f/0KD2R39YRNQfkYuZtFBlS0BpYXDMuVHre1fgl6j/7Q2D9xN0n4iczLo+4Ntkl4FlF28K/KOSt5pMM6ls2KCDMJiMMPXdZPpn0+XH/ZC0nA9mOM9dzsD3Rr18/DB06NGu6d955pxeiIYi+zXXXXYeSkpLY6efNm4cZM2YUMKI+hn6XOu+JZHrri7Vb/vBQ6PrSb00peNnt/3wF6Q0bgmUfdaS3v5ADm9o2wRa2d6X/veyTnSvpqSdZWPnM9+1bL/zpIoonth/yaguZzdk8xl8C68x2nsw7VF5r9q+MT6BFqdp4PDo4j/xVCly9/Tz3s/rr1ZkPEkAKwLJUF55ta8MvGhtxyuZNOHzjBjzZ1oKwnqz/lhL6RAQjBdyRFPU77FZ2x5Gc298dfWFoX7sGC356BV485EAsm/0IUu3tWY+pUHTZXfhs8yd4asnjeHfNO2jv6jBk2s4YmF+ozcHBmaWXHWk2B+dynZRiW8xypdq6RnAtAeaMgwnvOBzUtQcAwQChxuVUXXLHPbgxXqHG9hzMvgXgHX/RnSW3rjEzl2B9NO8BLTDOgBAi9F4zgsiSQaZNwY3+CZ7CUuj3itG3VXulIwTvM+vr8YO6Opy3pRbHb9qIfdevx27r1uGCui04e0stJq5fh4M2bMCRGzdiysaN+HlDIz7v6gp9HvluY5xZWoH9isPbdx8s/AhCjucwAILJPrk8juZks8zevTaeZ5QaWpI/Kk49GQPu/D2KJ+8ftysbScm3DsXQfzyP8u8c40qzQz6qfPM5KACwoiIMvOdOVF81AyyR8MTiEWobG3SsjKHywgsw8MnHwCtcMbmnTnpOg7/eu/y77gvAkNZDlss9k/WZTzEjX9/51QUL73YzDZMb/O8SpgpWxxFFqEC9+8x+ZDZ++9vf9kBO+XPUUUdh6dKlKC8v36pxEASxbbJixYqsaQYNGtQLkRAEsb3z17/+Naf0LS0tOO+888AYwyWXXALbtrPvRBB5MGbMGMyfPx/Tpk2LlZ4ms9m2WLduXdY0dE37PuvWrcOJJ54YK211dTUeffRRcE6aDIIgCIIgCIIgCIIgCIIgCIIgSKxNEARBEARBEARBEARBEARBEARBFIBYcu1MYpk85U55y7W149jdphaZRwriyIG4kiNJubYpPlECIVcixJEoKsa9s+7NfFCSxkWPw5UUK5l1ULLNpJQIzHKk2NyVYrvboz7cSCvL0YJs7pYDU9jtSLh1bNzRPAWF2tzI03LPn5Yfm+YYwyDjuV6OPEn9DtNNhV/pKD2Vr850V6pt5hNSj6Prv0eBg/CbIOJYGZPn3hXVMPOcetIzYy1DUJptCLD1dYBxrrkvXYR425+nJ43ze8PrV0LYqYjzkTsVOx+H6vGnes9L4DoZ64T/AofVEeh73V12RUHOlwhIk52PV6Zctds5waCFjbqFv48+qLBD6HHJdraHbrZ9C0m0pNqDumVCk2cWXgMCpYMmBdbWf/og7GRTYP2dd92JoqKi6JADZYrQ6xgp2VbpQgTbUeKzTGSSTevlOH+6IbaOXc4OLMfuLt/+9rezpqmrq8P69et7IRqC6LtUVlbmLLy75557UFtbW6CI4pNxUobu5x66Nml35pVbauVKbLngQqTXru1OUOhasgQtj8wKbmAMZSefHLlf5/z30frkU0A3RDuivR2Nv/7v0G3lZ5yRd77rW33P4W684nSViBBzE4SiW22pLNZY75hI9DrPokBoOy9WO9BsYsdoe0KYjli3n82YMzbz1rtvxWjbB6m10/hlYyMO3rgeSSW/h9vbVYccNTqhsIz+ub8HDzApxw1PY/ZeOYCWVV9j4XXX4m/7fAMLrr8OtR9/lPNx5cvG1o14Z/VbeGLRo5i3di7akm36HHPGYTFHjG1xR5LNGYPFLCnUZo5gW6bj3HKk2mBy2ZVr63VqTI1zWOCwZHqVhjMLDByWFndLaTcDIJiMgctxOvdcct1P4nD7L9ApmPHtvbZGXRXul5nKL9U205r9WXMfIUR0N9YNK5ocpdregDJNdsfkq8YZNzLl8ZMPmJwlKIekfFe919mJD5NJz7ZOIfB0WytO37wZ07bU4qWONp3eL9UGgARjuCdCfrVx/UZ9TgWTOXAB2M75bUk1G0NIxhX3XU/nCBl4oggVp52KIc/+GcPnvYN+v/4lyo49Gla/fpGPS8/oWFUVyk85CYOfeQqDH5+Fop13jtUf95q2jRpoWai+cgaGvvEPVE47B1Z1NdRhmgHpGMrKUX76aRj6jxfR7xc3gRsTzuQj1e5KJ7G8fpncj+l6z7l5HpkeWvSUpR9icrtvXcZRUeH8S4u5Q8ePAz/0MXanpRQmxJ/73lxceuml3ci1e1RWVuKvf/0rXn/9dSQSia0WB0EQ2zZxZJOjR4/uhUgIgtjemThxIqqqqvLa96GHHoJlWaipqcGMGTOQSvXcf2MmCABoaGjA448/Hivt2LFjCxwN0ZPE+W88gwcHJ+Im+g6dnZ047bTTYqe/++67MWbMmAJGRBAEQRAEQRAEQRAEQRAEQRDEtgT9n3UEQRAEQRAEQRAEQRAEQRAEQRBEQVDCi4yCuExS4wjxqLuZBSQxWqQCoYUiwt2oy2OMQQih81DLkAIeZ39nB8EAJhzxh5CSXsaUo0WAMw4btpNe2J64uSySM4add473F3qYlAcJZQHxyKmUOE4b1kwdD8CkhIZlkbB69EzZvpX0xC9KcSXPHg2UZx2MdaYoW2mo1BmKCjRMUxWlrfLHbm4xyukpqbYZo6rjppRG1anIvIXxHbXdzNRYZtDCaOZYm2RN8JtjhLG3eX7CFPTqGIxyzPiZkTZEwuOuZ/oc173/e7R8+VLI8eVH2ajDMPI7f5BlM7c8b5BGnD0n1Q4nWEdKBuyG0iH7omOTV3DW+O+nMPDAGzML76KeeSKk7uZNxkofkb5QxBBqm+ckUqgdb71VNiRWVHvuuSeOPPKIrHLToADQL8/21SPhCv7cNAi9JO47KPO6OAghSFq9nXD55ZfjiSeeyJrurrvuwm9+85teiIgg+i4zZszAggULYgsybNvGHXfcgVtuuaXAkfU90nYaaTsNi1u57ZhKof2VV9Hx1tuovOhCVP3gUvBBg3Ire+1abLnwIogQQU7Zd7+LxOhR0ftu2ID6q69By6zZqL7iJyg77jggB8mgSKVQN+MKpFauDGwr3m8/lMSUhoaxtmVNbjuQI5voITL3QUPwJ43qnurN4WMweixF5RGSv0ckHFJIxvZqpjEhNQYinH6xGokwdznwoAPx8KyHcfGFFyPpk/vGodG2sdf6dfhpdTXOLq9ADeOBHrV76tzSBdwRD7PZbxv7ME8aZ18uzzOXXXIu87UhYAGwwdDV2Iilsx7Gv2c9jIqdd8ao40/AyKOOxtADD4JVXJzzMYbR3t6Ot99+G10DkmitbEZLZ7M8YEeQrY5dC3OhrrNvQh04YzJaYi33d+TY7oR0nDFwWM54m1xvMUe4zZgp3nYk21zKup3J57gWdzsf56RyLVFW0m0ZDfNphI1j0P9m7vF4+qW+Y9W5GBMb6W9fX89fz3UU21h3bcKuE/Ddk76Lv7/w9x7J78NkEh8mkxjAm3FWRRnOKK3AECvYLvk6Qqi3ZfMW/ZsJZg6ZgYEhnU6jtbMFlSVVbr9cPrtCx65l/WFgSIwcicrzpqHyvGmAEEivXYeuFSuQWrsOor4Bor0d4ByssgJ82FAUTZiAognjgZD4M+KvA7pquBuKxo5Fv9/cjH43/wJdiz9H19JlsDduhOjoAEpKYA0chOLdxqNor73AiooDkxp4xlU8wxIs9Lfii7olSIkuMGbpXZmcrM+8ZyAAxuWd4YnfnQTBO4WAGvZV95l6CsLIw1NCxKkL3oeZ0urbUl3nsHsXwAcffoC5/5qLNWvW4P0F7+Ptt97OmHehqKmpwdlnn40777wTxT30fCcIYsdly5YtWdNMmDChFyIhCGJ7h3OOjz76COPHj887j6amJvzv//4vnn32WXz66acYEDHRDkHkSv/+/WOlq66uxtChQwscDdGTNDQ0ZE0zcuTIXoiEyAchBH784x9j/vz5sdJPnToV06ZNK3BUBEEQBEEQBEEQBEEQBEEQBEFsS5BYmyAIgiAIgiAIgiAIgiAIgiAIgigoWeVO2TyvGeROYWInc71XcGSUI9y4AnJt+NUgceTaDLYQjlhESE0Ss8Hkeke4zXHbPb/HVT+emeFggWTj14BUKYEZsQsYYl1tavWdHGc5npMnzHzlkwb5ZSceAYohR5ECFFMvBMbdPFhwP53OjhBL95hU29jml3xFnqgcrUZKrh0iTQqT83gXoiq4ud533f1WJ8C4E8x83TxMtZgInAgzT/MAIm+8LOsZUq0bUPfJgxEJc8Mqqcagg25CzcSzZPb+emoWroQ+wrhfQrZDJRNgwniOmKL0POtIze7TAmLtVNsmdG5ZgpKBu0fux1zzUHiV6DHBdly5du9KtQPvCX+1j9w/LKH/+ATKRx+BpqV/yRrZlTOvjD7HRhHecEPk1cIV6mmJFUIE28HbWS5630dqHcm1d1wOOugglJaWoqOjI2O65557jsTaBAHgscceQ3l5OR58MF575OWXX97qYu2cpbg9REe6AxW8Iq99RWcnmu+9Dy0PPYyyk09GxTlno2T/bwKcR++USqHthb+j4Re/hF1bG9jMSkpQc/21scrv+vxzbPnBZbBGjEDFWWei7Hvfc4SWGd57XUuXof6aa5FcsCB0e7//+nne7a1kOomNLRu8K+P0d0MRbhjGhB3CEE3qrP3tCF9TmJoBOw6xJjiLwqxHOYzB6DL9O0XkFZhAJmxinZgwMNh6AjKzPDVu47TDz/z+mZj0jUk46YSTsG7tutwKkdzR1IT7m5txSnkZppdXYedEItCbNiMxpxEzv82eqerNc+aMJ6jtHFKkHTqG4P62AbSsXInP77sXi+67F7y4GAP33hsD9tobA/bYAzW7jEfVTjuhfMhQ8IjJB+yuLrRu2oh1K1fizUWL8dlnn2HhwoX46KOPkEwm8b/v3IGKkgpwPQGD94HD1B9jzIgx5xjUNXCl2s5aR5zNtDTbUqJtzsEEwLkFDgbOLHAl2GYcHBYsLveV21xRN9dnzyndmYDMyYfpde5oH/MsG6NUUBJgVxouUzJ3z9BHe6Z7yD9ehCzv/G522cMnCPPWWE+awHtEuGl8fVkw4PY7b8OW2lrMnTsvRqDxqLPTuK+5Bfc1twAArqquwggrgVFWAoM4x/URgqyLLrsIQl4TYR6IfEEyMNR31qOyuMrzjAz77TlOqGxUfgyJUaNgjYqWcEVPzJaZTP38wLZEAsV774Xivfdy0xjthIDA3RiP8GeVTaotIPDppk9kvvJe4M5Ei0pUr55l7n2j7hmoBf0M0GEw7z2nYvdcumAwOm+9HJk4uF8cOjo68NMZP8VTTz2Ftra2eDv1MLvuuismTJiA448/HmeddRYG5ThxDUEQRCZaW1uzptlzzz17IRKCIHYEdtlllx4Z61y7di2GDRuG1157DUuXLsXRRx+NsWPH9lCUxI7GMcccEzvtrrvuWsBIiEIQp62z00479UIkRD7cf//9ePjhh2OlHTFiBO6//376/x8IgiAIgiAIgiAIgiAIgiAIgvBAYm2CIAiCIAiCIAiCIAiCIAiCIAii4GxNuXbo7nJFJrm2m4sToCPXBqDTOHIQLh0zXHtKHCm2LRyNEoMj3BZCYNI3sv+l9HTbZjgiIACwwWDJYAElzhZaVuITawuVzpADB06MISDJJCZmruTJ+zG0KT5htitNUXlx33dI2rBr1+NSbRgxBQXY/r3yQp9XAW+xRp0KHKo6/ijzkl+cBTedPkdCXmslelL1Q/hOr7tgKqBEoOxMcuK4MGz+1y8Bv+As0x48AV5cCTvZgtJhB4AXV6OoahQqxx6L8uEHy0TqJvPHZdYPdW+G15FIQZLKX2Xhz1YRWr6Xql1OwaZ3fwaR7vSsr33/Zow8/snI/czYgpJmT0Lf8eVDtodu70q1PfiqeuZ9M7wcfOurxp2E+o/vQeeWxZFFV1ZW4tTTTo39F/3d6+RV15syK+fRLbol2PbLtZ3kudUBkmtvH+yzzz6YNy+zvG758uWwbRs8k9SWIHYQHnjgAZSXl+OOO+7ImnbLli29ENHWRLUb1aLbX+hItaOiKD+xtkIkk2h7+mm0Pf00rMGDUHLIISiaNAnW6NHgVVVAOoX0hg1IfvIpOl57HelNmyLzqvmvm5AYMyan8tPr1qHp9jvQdPsdSIwZg5IphzrlDxkCVlYG0dqKrhUr0Pn2O+icOzcyn6ofXYbi/ffPqWyT1U1fwxY2LGZ5NyixrBJCqnaCbi+oZWOfHESQupgc4w1tMuvFAhdOFJS8Bduq3mUZg3GShvet4gq2/bGG7qN+R+yr27imm5sZ40G6qc0wac9JWPbVMixZvARffPEFmhubcdjhh6H/gP5Yvnw5Pvv0M7z33nt44rEnwgsD0CEE/tTahj+1tuHw0lJcXFGJ/YpLAsFzKb1WcGN8ytapvL0IxoQcXxJ6BCUNAa6P339hvCeGAbCTSWxesAAbF7wPAWceMwFHyF9UVYWiykrwomIIIZDqSiLZ0oLOlhZACPw7mcS9DS2BY375kX/gzKumRo5naEGuluw6J52rZUOszeUEbJw54mwlxXYE2dy7DtyQaivBtkpvgTMmP1zLs51tDJYsU49EMVOZ7aR1tdrecS69NmzsTP4WcOu7yt/TB2Qs8AzPJG4OkO15mmX3sDFSNfmgOxYULtU25dlmnMIcYxLA6NGj8dqbr+GxRx/Ha6+8hqamJjQ1N6GluQWLPluU5QDicVtTc9Y0x373WPzH+f+hx3ZVrGocVs1H2JnuRFuqFeUJp73jmVzRfF4y3zheCGH987Bt3SFuPp56Cm890/UwcljRSBtR3vL6ZWhKNkp5PcC5edfAuB/8zwCnrWPq62HKtOX4uueIlcjeLwZXo5ha5i3LD0nnIYd2VDKZxNUzr8bDDz2MZDIZb6cMWJaFyZMn49prr8Wzzz6L5557Di0twedraWkppkyZgmuuuSYnwR9BEEQ+tLS0IJ1OZ023fzf6wwRBEH7a2tpQVlbW7Xy6urpw+OGH62XGGGbNmoXp06d3O29ix+Gtt97C66+/Hjv9nDlzChgNUQiyTUwMAOPHj++FSIhceeeddzBjxozY6WfPno0BAwYUMCKCIAiCIAiCIAiCIAiCIAiCILZFSKxNEARBEARBEARBEARBEARBEARB9ApbU66tss4q1xbhcm3n30pvKsA4h23brtzDcxCAEI7AxxFucx3buF3GZjhAFzvZAqu4CgD3ylpNMTKTZUWdNBZ1rn0SV/mbebabmpSgaMhZdGXZzEzHVIb+PNx9POlFWPx+i1aU8c2fv7nFYzByfwsVY9j56QEBjiEpdN0xmep+tBjLG5P/BvGZcRgMwTak3EYATNZEYe7v2pC8191fn/KVKzN0bPwgduqdTvkbSobuo8U6LPS6mvULwfWhpiBzOQ+ptrkcyC8aXlyNqnEnoWnZM571bWvegqNRyy67zShddhJ4486LqIduAaXaPvG8s8q04EWFEEeenTluZhVj+DF/wNd//TbsrrbQNGdMPQMVFfHFomH3tZJBqSe0es84jx33TaUkV5HX2izHJ9eOWhcnXpJrb9tMmzYtq1g7nU7j6aefxllnndVLURFE3+b222+PJdbe/mT0sn1k9nfMdqpBZ6oTtrC18LS7pDfXou35/wOe/7+c9608fzoqzzu3W+WnVq1CatWqnPcr+86xqLn2mm6V/VXjl8Y7nSnTpK+ZEt5uFVp87msb+FJlbMJ51vfQO9/f3KKmxDZF1nGYMGImzzQOA3gFvZ7vOGWEbfet0+1oXxym5FWPBsmyLcvCnt/YE3vuuacnnwMOOACTD5iMCy++EA8+9CB+8+vf4JZf3ZIxxLc6OvBWRwdOKivD1dU1GMgtT/9aSbP9o0tqPYPTM7SNb2cdgy175haYlmsLIXw9SVOqLWDrPr2zxoaAxZx8hQC6mprR1dTk8ewKQE3lhtGJIlRzjibbO0HWO397F1N/cjoSxYmQQTX5Swl01TMPzBVrA1LK644ruX+4/nDBwLkj2LaYs85iHJxb4L7fnDEt3uZgYJxrqbaWdDMOyLTuNfHG7/TdzDEto+8m640WA6tHOlho9QxItb0lZVzOiRyl2gymVDskTZhU2/yt+6tmE8L5YXGO6eefi/POP9f7qhA2WlpasWTxEixbvgydHZ3o6upCIpHAuPHjMHz4cDz52BOY9chs1NXWxTnqUIYMGYLf3/17MyTvsdny+OU1qW3fgp2qK/TwqrquZp880D/3nRc/ma5l2PMx7r4Z9zPHr6KE2nC3+YtRxx0njg/WL4Cu+Yzr9AzuvcGMPJgakDTXGekgnxNuuOZ+MITb6r7zbQ+cC2ehm7IAACAASURBVN8hyonoVBxhbSnzeFOpFG782Y2495570dnZGUibDyeceAKee+45FBcVAwBOOeUUAMC7776LF198EZs3b8aoUaNwyCGH4Nhjj+2RMgmCIOLwwQfx/nvNvvvuW+BICILYkSgtLcWkSZOweHH0hLf5IITA+eefj/PPPx977703Fi5ciESC/oo0Ec3GjRtx3HHHxR4jq66uRmVlZYGjInoS27ZjTSIyceLEXoiGyIU1a9bgjDPOQCqVipX+iiuuoMmpCIIgCIIgCIIgCIIgCIIgCIIIZXv7G0EEQRAEQRAEQRAEQRAEQRAEQRBEHyar0DPb32XLsHuUCERLncKykL45vwDHH6fWhChBiBDgzBF0MC2QNuRAhkxIy4IYQ79+/bIcoEPHhoUAswBmScmQUpBw42PB0SypNFzHE//jCIeYzMv9OGWYkiPGOMC4PC7uOV51/OY298P1t1rj3e6VNnmvEoP3ioX9zixJ8QiTPSI4/349aIjzS2yQre5HHaMizGZnnBtmnn83HybPuScmz/H7z693Lcv7D5DuqM9wvC41k85FydB9oSQ9nvoUeWy+SEWELQiOFEmIoAgpllQ7QPw6Uj3xnMA6kU6iccmTsfMAIOMXXimdx4glECbIzKGELMs9SU9JtcOW48QtUNxvHIYeES1X/f4534+RTwSGjMy9Zk7dFXDXqUsohJz2wbefL2TjpwiIubKJusLIWaxI9CkuuuiiWHL0hx9+uBeiIYhth3322SdrmiFDhvR4ud194rqTMbjruiXjRLBJ5YhngfZUe7fy7QmqLvsh+t38q2h7YgGp+P5ZGPDA/UA3JDxddhdWNa30rjTbl7LJ4pXselSTzndYX1QKQGmCDCIf3HGLAuRt1OGwcgG4zXXz42YQ/MTA3z9Sk9voLqJ/WEIATDCviFbeU2piBX0Pcoaf3fgz/O3/nsM39/9m1lheaG/HiZs34S9trQAEmCzEKVqAy3XuCEZwVESNmHBm/IYa+VFyaneEhRtpVN/dWSd0me5oDmAxdx9m5O2O1gBVnOGsqvLA8TXXt2DT6lpXZK0+SmbNLacvzzkYszxpLCW+VuUyDotbsNQ3d9M7v5U4W26zLLmN69/c4rCYBW7J8SxuOUJubh6hKo8BTJ0JqMpidE19UmA9vsDkP+FSbbPOB0Ta/nGFXLrc2e6BHKXawXU+GX6IVNvT75QTYwn9U73MANtI6fq2lbGaoaKyAvsfuD/OPudsTL9oOi7+4cWYftF0TDlsCsaNH4cbf/lzLF66GPc/fF+s+yyMOx+8AwP6D4C63wQEbN0fB8CEjhYAOlPtaO1qyausHZF/132B+o46p4ow975S95EeN2TGk0iNN6uUHuG3t4qrZ3DgfjIRTkq3SobfBHFvM3P9zb+8GYP6D8Ltt93eI1LtsrIydKW68MILL4RKHadMmYLf/OY3eOihh/CLX/yCpNoEQfQ6H374YdY0iUQCxcXFvRANQRA7Eo899lhBx7M++eQTFBUVoX///nj++ecLVg6x7WLbNnbZZRd0dHTE3qe+Pt7/50D0Hb766qtY6XbfffcCR0LkQktLC8aPH49NmzbFSj9lyhT89re/LXBUBEEQBEEQBEEQBEEQBEEQBEFsq5BYmyAIgiAIgiAIgiAIgiAIgiAIguhVtqZcW2XPvBtzkmtLo4je1ZSGuBIRbmxTkiZHFDRi5IgsBwjUf/QHaL0RswAmBUHMlF17lUp+4Xb0h4f89qqZtH4pINP2ioqc+JibTp8jU9Hk1RSZ651zHCbWhrGvuez/HbzeuQmTo/PpNhFy7UD9Z+aPqHiijj14jlIta7Fp7q+w8s+HY/kju2HZQ7tg+cMTsOKRiVgxe098OXtvfPXkwVjz0rloWPQIUh11CCq1/BYyt5w1L56Lr544GKueOQEb374WdrIlPK2Iuq4uRdVjMGTKLV45jzoe5v/tPx+mIS38nGmxsW83zzWIvB5+TCtW9k/5iENQVDU6kEv9p/dEFZCVgISaeTbmna9bSQss1Q6sciXTSrCUWartt+PHEWoH7X1Vu3wPw46+PzT1brvtpvVg2f7EO0RT6sWkD8oVbOs0PsG2JqQ+klx7x6a0tBSjRwefLX7mzZvXC9EQxLZDbW1t1jQjRmRvo/ddPA3O4GoRSBWgNZmbaDIxbhwGznoEpYd9K6StlhvWqFEYNPsR1Nx4A8Dj/e+MJQcfjMoLzgevquxe2cOGYcB996L/738HVlTUrby+bFiBlN3lNtMM76/+YQgkQ/vFoadSBMSU6oeWbfuuu55TJ9O1CdlWOM0R0RcopMgqk1w7o9g7rEkf1hU1hhJ02zksS2O9FiAbbV8mjHhYeNnqvvrOcd/B2/96G6/PeQ0nnXxSxvPXbNv4ZWMDpm2pxb+7UkZ23n3MXnf4YXpl2WofC35Btjs6k4A5GmROm+YKthkYLAb9CRNscwB7l4SLFNNdaTBm6Q9XQmxDjK1HkgSXMnCnBIsltCjbUuJstR8cSbbFHZm2K9hW4m5Hws2NdRaz9NiYs149CzkszsAt7pkIz1VqO6Jtdeyum12dbeZ02ULGcsz3aJhU2zOeKOuR2sGsNxn7Yd28PcP7hRn6jhFSbXe7lGqHzP0kZMChU14Jt4+r+r5ue0TAfWUJlJQU4cyzp+KVt/6Jv7/6QuxjBYCLf3QxDj/yMCipti0LUdfb7Gfr4SkhsLlts28sBb53rDHGK7zrciVqKrpMExJkzE/FYU4Q4IvNv91fjL/cqDjSdgrz180FuLqP4A7eBJ5aAOPMuBd9I5XmmLl5v4XmpIb4guecqeODf5vv+LO0b5qamrDHbnvgll/dgvb2nplYZsCAAdi0eZOeqIEgCKIvsmjRoqxpKiu7178mCIIIY99998Xq1atx9tlno6ysrGDlNDQ04JRTTsE111xTsDKIbRPLstDa2ho7/dKlS6ltvw3yxRdfZE3DGEN1dXUvREPEIZlM4vTTT4892dXIkSPx9NNP00QwBEEQBEEQBEEQBEEQBEEQBEFEktjaARAEQRAEQRAEQRAEQRAEQRAEQRA7HoyxzEKZgP3anwEizXAMLFQoY65X2Qt3o5apCCECMhwVq5J8CCYA4ZhCmDDEvkLlLQDGnRKFAAfXZdvp7MJhO9ki82VaDQNlZ2PuyWFugdp2IyBMFUkGtG3Nd75Z6Lf+d0BeYqRjMlbfNuZPy1y1Ueh1NKXKgWPxx2duMdZllWorOCIrU3dh0kLki8FT/wNFq5rpr+SGmcmXvmPzJ6id/xt0bPpAiq6DePbqbECqZR3a17yNze/9Cuq6lgychETFMFSM/hZqJp4DcEMuaKew+u9noWPDQme5dQOSdUvQ9O+nAQH02+titH71D3Q1rwZYvL9sOuLYP4D554JmRp0IFWqr77BzI49VqCNmgc1MhNQRT/LQChmxPgOMo2bi2ahd8FvP6mT9CqTaa5EoGxgaezb0s8h8RhmSqvzFlnbOscQny7kLkXUF9wmxmuVbHoDifjuHri8vL8u6P4u4F0Vguy8q89oxKflS7x25XUmwAtfZnxeEpxz/chw87zpim+K4447Dgw8+mDFNc3Mzli1bhgkTJvRSVATRt2lsbMyaZty4cQWNIaqPIjcWrtyQ96zb5wGE7WxM2kmk7C4keEy5NOcoO/YYlB17DNKbNqHjlVfQMedNdM6bD7uhIdb+JQdMRvlZZ6H8lJPBcpQhWEMGo98tN6PmxhvQMedNdLz2Gjrfew+pr1fH2r94n31Qcfb3UT71DLCSkpzKjuLz2sUw+1imoFVrNE0hpGx/us06U0gZ0eLQ+zCj7aftmuaXS6CfB7fNwfKvfsxstxPbDFnHYhBD/ptxKCd7pQjNX3ePRWSljO5Du7GZeWvpsRqrMCq8jtPXxWTCO27EOcNBhx6MPx16ML788kvcc9c9eHT2o2hrawsN4ZNkEmfWbsK0ykr8qLIK5VLkbJt5AkiDgUPAhjuConpkjAHcGKyyIaCma0tDgPuugQ0GS0adhiMWNo9B/duGoyDmSjYMwBbeZ83HHcnQ4xo5ZgSskH4+U2NhzH2GqSEyLidf07JdOPJrjwibyQnkGNOibSXQdqTcclk43xYsMMHdtMLYD5DCbQZI0Tdj7rPXPVJ3QgI1lKZcvFr1axyPHuryPJmN57tvkj7vsJTRZxMZ+mzZHsRZbqvw/qB3ICqjVNu4d4Qw7sGAVNsr4NYlCiFdzkYeKgGT62yhJz9T3mc9lAHgoEMPRm1rLT75+BO89+57WLVyFb7+ahVWfrUKq1au0pKlYcOG4cxpZ+LK66+EYIBQ1mwhIxC2qomB+d4EGDpTnajrqMOA0gFu4eZzwog/9Pr5TnMhJq0K7af7ZNqBfdyHm1rh3Tdkv0xjCB9sXIiWZLMjk5OTRjIoKb/x6JTD1eZaU5ltSsTNe1Dbt9X4L/PdXwAgBBiXucWYjMQjxY84tMaGRkzafRJqN2efdCcuxcXFeH/B+ygvL++xPAmCIArBihUrsqYZNGhQL0RCEMSOyMiRI/Hkk0/Ctm1Mnz4djz/+eMHKuvXWW1FcXIxbbrmlYGUQ2w651rXBgwfTf1fbRtm4cWPWNDTxdN/Btm1ceOGFeOWVV2KlLy4uxrPPPothw4YVODKCIAiCIAiCIAiCIAiCIAiCILZlSKxNEARBEARBEARBEARBEARBEARBbBViybWBaMFMBqGTFmD7Evjl2sH8hCeN+m3G6pFrOwciXdcCShriCFOdXJiW9TqykEt/dCl+ddOvoo8bQFfTSnTULUHpoD21TMRVdvvsKEYcUDKdDBKRIEoMYxqlzF/+7eq3KUQx15kyFQU3YvRvzRaov9zwffKTavssWoXAtBmarueM9Z8ZiYMibS3GSnVg/SsXovXrN7oZpFNfO2s/Q2ftZ2hd9So2vXuTUxpPQNipDLs6sTR8+gdjXXZ5PACwYimd0VI+U27mv2hR19677J5S5t0sMtWRaHlb+IZ4daVq17NQu+BWX3qBugX/gyGH3RqRV7wb1ytpNrIS5vMgLqbOKpf9csnbXGWsY97F4D5x78vcZNutq98KpNhjjz1Q3a8mmJMZLouWBYa9dwKiKkNY5slPeJ8JpmCb5NqEnyuuuCKrWBsA7rzzTtx99929EBFB9G1SqRSam5uzpiu8MCOHtma2JmKWdOZkQXaEwFZ2fTw0J5vRX4kmc8AaMgQV06ahYto0QAikVq9BatlSpFavgV1bC9HaCiEAXl4GPmQIEuPGoXjffcCrqnIuyw8rLUXZ8ceh7PjjAAB2XR26vvgCqVVfI715M0RzM0RXF1hxMfigQSgaNxbF++wD3sPCsC3ttdjYth6MWdANHCmh9AghZXNLuSRdGaW/F2aIJmVCdx9mzKfiyrhhluM/T2buWd79Tn/WaJILdx//ty/wQFlZoWZIr+OR5xaAqLEYT5qo9q05KVXYNs+K8Dw9kxjI7LhqW0f0d3SdZa48V40D2cLWXfpx48bh93f8HjfcdAOuvupqPPOXZ5BKBfvKaQB/bGnBP9vbcUN1DY4oLfV02QA1vZcbrbrrlUDbZkLLtRmkUFsuKbm2HgqCI9e2AVgQWqCtSnS2q7yd7ZDrLOPR1GTbeLAp+L4cvvNwVFRVREz+wzyjF1pEbQitORwxL5cCXa7k2lKIzeRzzgIH5xa4Em1zC1KvDc4ZLGaBKfG2lG/LHJx9BNflWtw5m0yfNSXX5joOz5NXCDApAgfTT1b32QsWWjV1LiETDXj6at2RaofQ1dWFoiJnIozguKe5LuR+9Eu1jW+oSTcyCLVV/9XbkPCOebW1tWHe3HlYvWo1bNuGbadRXlmBgw8+GKPGjHLjkRXfvPf32mcvfGOfb0AZ2gWcCQo3bdyIjRs3YY9Ju4NbHDYTegjElHSDOXImQLaHVLy2c01sIbC5dROqi6ucyUQ84ylw9/OdBL0uw3U2Trn3vGYgdJKKkN3ivN/DYjDf4Vn3kzR01uPDjR/o+4lLYb0SZjMppdfrpXTflNMrWb77LJC/OTdzci4gV2uEFnirDHWbREBKtg0hvnFeAsdjDqnKTQ89+BAu/9FPIo87H4qLi/Hyyy9j7NixPZovQRBEIVizZk3WNCNHjuyFSAiC2JHhnOOxxx7DY489ptfV1dVhyJAhSKfTPVbOr3/9a1x22WX0XCNw7rnnxk67xx57YPHixQWMhigkTU1NWdOUlZX1QiREHK699lo88cQTsdPff//9OOCAAwoYEUEQBEEQBEEQBEEQBEEQBEEQ2wMk1iYIgiAIgiAIgiAIgiAIgiAIgiC2GkqAkVWwHeX78NuJApsNqVKGdUZAUq7t/PZLlfxybadox2qm5NpC+LcrqZAjoDnhpBOyirUBILllKUoHfcM4Thmbttw4J0aEnRymSg49yCxrTUka86VwhVPywLzrtbQoZB+YshNzXYiEmXn38f7OIoTJWartXy6AYEzHJDz1Ob5c2x8Xg51qxco/HYpUy/qej9cgo1S7m/BEBTx1SgnYPYRd97CHgnkuffUUYXXEK3cOYlp48qOoahTKR30LbWve9qxvXvE3DDnstxEFe69zNgKCbe21EkCEeCm6PLWch9krVt4wxFvMFWgFMOt8tvsy0/Xxn0t3uWPde4HURx9zdHiWphgroiSvvExF7n3X6EkPzAi1uMsVbOt3T5Rc2xShkVx7h2SPPfZARUUFWltbM6Z78cUXSaxNEABmzZoVK92kSZMKHEnhCLQpReCHbokH3mWynwIBtHa1oqakHzgLa5PFDgaJnUYjsdPo/PPoBnzAAJQccghKDjmkV8v9ZONHHiGnEkkqKaTZLzL7SqaE1k0Lf4rQJlro+9ufLmufKGI/Ypsnm9A160RnnsRZlnWhZhKjjaoMqNmKiRC2h7ZXzeZ9YJO3HW7bwhE5w9VYB8Z0jBjUOJAN25ioQLXdBQYMGICHZj+Eq66+CldcfgXm/mtu6PFsSKfxk/o6HFlaihurazDY4uBwRkDMXq45mpKWyxyuXNuWy8KQa9uAnuzNFm4+dkgvxMlbCbfdU6diARjWpVK4oz5cQHT8Occ57wV1Epj5FFPXTcluBVwpNdMCbVdszaQQ213vyHcd4TVX4mxugQkGS8u1uZT4BqXaOh+ZLwcHhJR3A1qY7V51ZgiA3dog50Mw4lfnlelaY9aT0O6qrysbNoboIc6z2aCxsRE/mfETPPXkU9hpp52w62674rRTT8PFl1yss8tJqm32yfWyPwRXqu3u7/y25YikbQssWrQYL7/4MubMmYP5781HMpkMPaQjjjoC086fhhO+ewJKyorhyJSdOLToG25MqsoNGTYEg4cOlmmEm0qfc6n9FoBgKkQBJpz7Jw1b9pcFbFtgZe0qjB8y3g3MM57ifR6FS+UR2K7PscoyWz/bkHn7iTMJRsjKQBy5SrUB4PVVr0HYttMuMUTX6l53cnCl9erb/MNN4TUzUwGLP16MvfbbC/Bsg87bbR8Z7SbGzOor21q+wFVlkfe3OvbGhgYcddjR+PzzzzMed64ccugheOGFF9CvX78ezZcgCKJQbNmyJWua8ePHZ01DEATR0wwYMACpVApz5szBUUcd1WP5Hn744Vi+fHmP5Udsexx00EGx0/bv3x8fffRRAaMhCk2cyVUty+qFSIhs3HHHHfjd734XO/3ll1+OCy64oIAREQRBEARBEARBEARBEARBEASxvUBibYIgCIIgCIIgCIIgCIIgCIIgCGKrk1XqlE30lcF/m69cW0mstVxbBOXaSmIaKtdmkDYXpXtxZCG77z4xw4G4pFo2OFYfYaiPmPnt0+MJ4yRlOB+hxwsYomy9wf1W+TG1nhlpvd8BIYohWXLjc+MXYV5tuNvDygimDTmW8OTZNiC3k5cjum65RWWWy/ttYW6aNc+fUnCpdiFhvAiJ0v5GnQqk8H0DURdWCc6cTUYdCJVqG2k9z5UMNuVuUL3bOQGxdrqzEW3r5qJ8xMFZyoxrQjRkcx4ZVDa5diZZdXePP1+ptn//XIXa/vWmOs7dnu6sD+yp/zKtL7aAdCrs0HxJ/Aoz850TqI/CuFTS6OZ51/h+B8MhufaOyAEHHIA5c+ZkTLNq1Sokk0kUFxf3UlQE0TeJI5hnjOUk2ugJMvZHoghtLjLvuyNDGuen7D349hFw3gfNySbUlJAgMBeak81Y1rBUSx6Zp32rX/DOL+ZKJ53NrkCSGfsEelZGP4zpZQfZBTW6WkZuvvd7aLuGmgDbHXGF2bHk2nHqR7YsWJ7Pu6g+g7+bHFamesbKdLYwpyQTYIxDangDZapy/ZOsOY9SdT8z7DFpD/zj9Zfx+B8fx43X/xz1dcE+BgDM6ejAwmQS11XX4LtlpR65tqn7BrxybSV35vIc2OazRG2HV4bMZDqlJ/aeEVdHrLrLDECzbeO2+ibU2cHBmZoBNTju+9+Bxdy+kjdHNabhnCNuiqnhiG2VXJv7BduedVKsrdYJDosrkTYDZ5b+ZlrAzaBF21L+y4wyYeSr/zBTBmxEavSlGfc+gfVonh6OYx7xsvs8d3fokXvLt3trayuOPfZYLFy4EACwcuVKrFy5Eq/88xUIIfCDH1zq6YEmk0ksWrQIn336GRobG2ElLFRWVmKnMTth5zE7Y+TokboPLGDK46HXmd8qZiaF2gDwxef/xjPPPINn//Isli5dmuWAHN584028+cab6N+/P2ZePxM/+PGlTh02D1lA11I13iNUvWYMtrAdETcACAFbCIALPSzKbHMEQMCWcQth64p/y0234KgDj8J508/LPPwE77sz7FmWd186xm5a4h43j24ItQHgw40fYGPLejDGnHtQ32fOPcMZwOVYpipDyfH1/a3uDSW3V2HaAj+ZNgPvvv4vHHzYQXj4mYfBuNH6UTGHjFMbLaDM59u37etVX2PyfpPR1Bg+cUAuVFZWYvjw4Tjxuyfi8ssvx9ixY7udJ0EQRG/S0tKSNc22POEYQRDbPkceeSTef/99HHDAAT2S34oVK3okH2LbZf78+bHSMcYwf/58+m9p2zhxxNpFRUW9EAmRiZdeeglXXXVV7PSHHXYYbrvttgJGRBAEQRAEQRAEQRAEQRAEQRDE9gSJtQmCIAiCIAiCIAiCIAiCIAiCIIg+wdaQazvZhomamCHXdqWjWeXaWoHmroWxRglARo4cibVr12Y4GCDVtgFKQOtYV7lrXzVFwp6YAcNIkjH/0GOWsYZsDNnOPGm9v7xpPVoi5t0ukM4WWGRcPS/VNtMUWK4NeK5XdP137Uyp9jrULfwdmlc8h3RHXWHi6yVq9rwI4GF/eTHqegcfAEIIb3rTfKXXeuxWblptIPSXq373zPWvGnsCNpXUwO5s9KzfsuB/UH7y877UUfHEE2x75MsZ5dpxjq07lsVg/kKL7JgUv8URY4elyWe/EPGVVRpYN2nPSY6cyxebR7Id9VwVPtmW7/IJFh43UwlNGR7zyrG19FpEC7BJrr3jccEFF2QVawsh8Mc//hGXXHJJL0VFEH2P9evX49NPP82abqeddkIi0bf+NzpP3yPi/RdwLRpNGPUz0Mb0bVcCUCaccpo6m1BVXA0u5aNEdj7YsAC2EFrsCkAKtpXc2vkXc3/KNF4pq0cYyRhcIaW80NzscRmySkNiGdYHZG5zw0G2D5WsO1/5JrF9EEsAnImYu2Ycf4nK2hbhXRKVhQXHUB1VpvA/P5VcWkBItbU5ViSY0N0gzyRrYXJtYUvxrIXpF56PE046ETdeeyOeeOyJ0FiabRs3NNTj1Y5S/LymBgM598i1uYxIHVYa0AJuMAYu+1NpMHB5EgQAro5IdofVKVNH5x69k7+jKnbX2xB4uKklVKoNAJf+/BKUl5cb597fZ2CyXPcZqJ5JSritlNcWswAGcHAwzsHhiLQhHDEv1yJtKdOGlGgzJy0z/q1+qbRats25fjo6+Qel2lq6rVKay/I6c2PsIKNU2zcOp9KaY4aheIayQtL4uuPpdBrnnneulmr7ueyyy3Dvfffi7O+fjfaOdvzrX//CgvcXZJRKJRIJTJw4Eccd/x2ccOIJOPCgg5BIJNDU1ITFixeDWxyT9pyEstIyY1wSWL5iBZ758zN45pln8PmizyPzz0Z9fT1uvulmnHHW6RgwaIBnTkFTsq1k2sI2RfhCxwMGMCEgbLPf7Y7n2ubwG+OwYSPZmcSfHvkTnn/yeRx8yMHYddddg8+mkPElZ3XYuJRvn+5gZpeHVDuqTx/nvb6pbRPeXzcPDADnSkJv5uC7d5y70I2bGfJ6Q5rPwJC2Bc49/lwsXeQI2Oe+PQ+H7j4F//fm3zBi9EijLWR8mNvOMQpxj90Ub6s2l5Hk/nvvx5Uzrsx63FFUVlbixhtvxFUzr3InYiMIgthG6ejoQCqVyprum9/8Zi9EQxAEEc3kyZORTqcxc+ZM3HHHHVs7HGIb5vbbb4+ddtasWZgwYUIBoyF6gziTiJBYe+uyatUqTJs2LfZY9Pjx4/H000/TdSMIgiAIgiAIgiAIgiAIgiAIIjZ9628EEQRBEARBEARBEARBEARBEARBEDs0vS3XzrTeFTX7JUreOL0yVeHIm5TjlwEQsgQthxGYcvgU/PnJP2c4EKBk4B4wLDHu8QFyWQlWtE3Ed27i2Fd8wl6fmMQo0Lcv8ywF1vskcd71vgsYdr0zlq/WeExEoYcTknHUhgxpCyDYNuqWGXNU/U+112LdS2ehY3N2MeS2AC8qx5BDbjDW+OtXGP71IdcfCJFqC28aoYxYYWUYJqcegiVKULXLqWj8fLZnffuGBYDdFSEXV7EA3kDjC7aZeU8I3zmITT5y7ZBzp6Xa8EjGMu8bV6otMmwLSy6f24mywKbW1tasf5FTCBH9aDCrpH4+B8Xm6n1jvnuYYeLWIUixX2AyB5JrEwDOPvtsnH/++bAjJIiKRx99lMTaxA7NoYceGivd1KlTe7Rcgj9AhgAAIABJREFUj6gVMd+mPpmruTq0qxLWhxER7cmQOSfUm8Uz6Qtz5KhNyUb0K+kfJ+odnsbOBvx7yxLZ93OFk9D/luJJ5i7BEE1qPaXq9mmJpKo3aqW8TpxDbdF1y9cVjG4rBFuWYXXTs94UyObcLiS2BvlIsiPHYbJd8jy6TZnqkflM0/FEVVQWsk0/ypjntydfT/5C34vC3SGjXNu2bb1NJxTAoEGDcP/D9+Oc887BT3/8Uyxbuiz0GN/s6MCHySSuq67Bd8pKjSLNf7tSbX1fy/LU0BAHgw138iIBR5LNmSMSVlMj2Eb+6skh5HoBYF5HEh91JkNjvfq2/8SR3ztCP8eEpx/t7YMnuHciASXb5fL5xRnXkmxHgMvBhJJsS3k242CGRFultdR6ea1cmbYFDsh9XKm2zsOQaqt4tVSb+Z/URgVh6jnK9VmLI9X2E0eqHUrIffWzG36G5//mn5jLy2effobPPv0sS+YuqVQKixYtwqJFi/C7W38fmqa0tBRHfvtIDBw4EHV1dVi/dj0++vCj2GVko7OjE7Mfmo0rr7sKTuPEW88c2bZwpduAI9x3UsMW6rds1diA4ELdlm7/XdhufmBY/eVqpLpSaO5qxtSpUzF37lwtkI8r2Nabw/rP3RlGiTsk5tuXuQ2HkF2zB9SR6sA/vnwRtkiDcwtMMDDOARjyekOYD3Uvy/vMkeE7JakWjrqHO9o78R9HTsP6Nes9ZdZvqceR+x2NOx+6AyeecqIrx3YOCGpyACW9Z/pIfPcimBqsBwBs2rgJU0+dioULwkX02SgvL8fVV1+NG35+A000QxDEdsPHH38cK93+++9f4EgIgiCywznH7bffjttvvx1PP/003nnnHXR2duKNN97A8uXLt3Z4xDbCVVddFTvt9OnTCxgJ0VvEEWsXFxf3QiREGJ2dnZg6dSrq6+tjpR86dCj++c9/YsiQIQWOjCAIgiAIgiAIgiAIgiAIgiCI7Qn6P/4IgiAIgiAIgiAIgiAIgiAIgiCIPkVWqadAPGd06KbwjRklI0qeo/QdyssbEqeSoplCacbUtxSMMIa6LXUZDkBi23D+c54pYePej5Ks+UUf2sZm7MvMj5GQGfmAy7x4SNmmGs5dcuPyng9PKubdww0SEdfSTBtxnvWCL5/IS5mvCK6AArkQIXRYvVrztxO3G6k2AAw64HoAFoLXOeRch3uaXdGaRyDtpmF6JbznOSBvNj/52I+yfYCa3c8O2TWNLR/fl2MZ/nUZ9jIEmcbKrPuFl9+NtGYcGSdOMAXZIfbPyHVxjil4XTq3LAqkcv7CbYxragrxPaXIP0J+YChVhXDPhVrlSRHMUMnDBFwxuZKMRZ1Hfz6hk0YQ2wWJRALjxo3Lmu6DDz7ohWgIom9y2WWX4auvvoqV9uqrry5wNN3HbM6E913MhpDRvjJFs3Kbv7mp+ysyfVNnI9J2umcC386Zu/ZfsJlwJa2yX+UqW43f3BBTwtv6VRJaVxnpfus/IcJJVZ7ZlFLSS2+/wv2t9/GRV6/HX5cK2Xciepc85L89RdbJATKIZ5l5P4TlLVvIWjMtbAj4JiphIWXK9jvjbi0Xguk+FmOOEPhbh38L7y18D9fdcG1kDE22jZ811OO/Gxt1MeoJ4A9DP80FwAQDZ+7oi6vnd5c5GCwGWHLYx/J91D4WGBIA3mzvDI3xJ7+6HMec+m0keAIWT4BzC5b8bfEELGbBYhYSLOGkYRYsLpdZApZlIWElnHVGeg4OCxYSLHy7BQ7OLFicw+IcCW6Bc0sLfRnn8vElv9WzkBvvOOPkmc9DLdVW58yY+E1Je6GHy5jvtcqC3/4hBDlOoWTsoQTev74VIXV33rx5uPW3t4bnV2A6Ojrw8t9fxuN/fBwvvfBSTlLtRMx0Dz/wCOxUSt+L6uPccTZskZbr0k4aZst+tw0m++jqlhUQgA3YtoCwbS3Qh1D3vVw2hlAXfbYI089zJWq6hviHGsKGNaOIM1QUdzhDlR2VN8LHET3Hki1cIfCPL19ES7JZCuqh7y1978nxYg5Dbg85UYj6cPXbbbPUbarDKZNPDUi1FamuFH48/XLccOWNcMecvePPTozeExF2yLYQuOC8CzB+zPi8pdpHHnkkGhob8PP/+jk4p79iQxDE9kOc8UHLsvREEwRBEH2FqVOn4q677sIDDzyAZcuWQQiBzZs3o6KiYmuHRvRhjjnmmNhpV65cWbhAiF6ltbU1axoSa289Zs6ciQULFsRKW1VVhZdffjnWfwcnCIIgCIIgCIIgCIIgCIIgCIIwof/rjyAIgiAIgiAIgiAIgiAIgiAIguhzZJVrA70u1zblS8pN7cp4vNIz5x9TBiJTMEdjVFNTkyF4mZonXKFPwN7iqpNcybbxCVsfkHKHrY8qxysgcrf5hNpMHaOxXsmKQsVuDPBLrADYXa1o/fo1tK5+C21r30XH+vno2PgBOjd/glTLOoQLk32hx9sQkwIK4vxybSnDU/Wq7qO7kGz8snDl9yKMJzDkW/+Dft+4SK1BsM7B2Bbc5HGs+aXq3j2NNMJNx+BYyWLZ2bprP3LyKB28F0oG7h7Y0vj57Jh5+OOJWvalllIv99B8cuecys0jjU/uHU+qHbds5vsO208AwnaF4kb56Y76wB7FxUWuHDvsjzA/NoSwdTlqu65qwt3Ptt3fOg5th0KgHM9R6Krrxq+uaaHk2tHXiehrnHTSSVnTtLe346OP4gvwCGJ7Yc6cOXjggQdipR0xYgSGDBlS4IgcMrYo/RuzvQKzpVPJI5panp6Kz8ltCxtbOrZkzpjAmubV+LJhhUdA6VVBuv0gszdlLhkKV6OvZfSjVBb+fIXZO5Xlh0jT/deeRbSf84KaDH0K3fbvsQyzfApE5DGo1ZkepKp57nvuqfvObBcLucVt59veMSHZjWRqciBm3qNm14LJZXf/4pJiXPfz6zHv43nY75v7RYb717Y23NTQgLSMh8tY/aMzHHCE2jIGzrxpuLEPhyvYVvv4R30ScCTbSQEs6eoKxHXMqcfgtOmnOMJrWFqabXELnHF3Wcm0uSPXTjBHkJ2w5G9uweJFblpjP84sWJDfzFin800Ywl4l8uWwwMCZJc+B/MOlLlxKf5khAhZAUKotzyOEK8n2S7Vd8brwjPmp9LqeeSuUJ12AqOdxSB6KdDqNyy+/PDy/Pshgy8JxZaW4u/9A/GvYcMweOCjrPrtPmghwBiHbHwKOINm2hZYpC+HIsm0hPxAQDEgLG7awYQujXw6hBmsBmZfw3f87j98ZlVWVevnZZ5/F9ddd74nL876Mev6xkE8uhO0f9gkpW9fziEkfc5no4s2v38DalrX6XnAnAXHvJfX8cNs1zn3J4EwgqdPLe5SBYdXyr3Hmod9HU0NT1hieeOQJfPvAb6OlucWd+1EdJ7zLRuMH9fX1+O9b/huT95mMqpIq/OVPf0E6nfvkMJxzPP/C83j1tVfBLe9frYn13ygIgiD6OJ999lnWNCSpJQhiW2HQoEG46aabtnYYRB9m7ty5sdKNGjUKY8aMKXA0RG/R3t6eNU1JSUkvREL4eeqpp3DPPffESptIJPDMM89g3333LXBUBEEQBEEQBEEQBEEQBEEQBEFsjyS2dgAEQRAEQRAEQRAEQRAEQRAEQRAEEYYWGGXCL7PxZIBI4ZOW5PgS+GVLYfEo4Y4S7JjfnryZXBam9ENAiHhCjnRnnY5Iy5pcjZPvG4g+EdkwT5RXVhumZ/F8Myl1Y6a0xdwWlovfNhMe99qXzomM2CobjLJhk1G1y/dQOeZE8KLyDIffUwIU/7nvQbSwxyuATrdvxpb3/zvfTFE6eC8kKoajdPiBEHYadmcDWle+DMaLkGxaCZHq6Inos5IoH4zSYQdjyJSbkSjPJq6MOs9OXdM103fK/Hu7C/JkirA8w/YqhCWOoXq3s7H5Pe9f9E61rEWy6SsUV++M3Oqp/37N9CBUzyojqbxncyNTGZmk2q6QLPO+/u1xygvbxyw7JB4wpDu2hArG9z9gshRyRcN8dUWL1gwBNpMTMcB2BUz+6scgjGVnf/XO8JflOZXy2vnfP34cdRiLXM5GVL5E3+LKK6/E7bffnjXdnXfeidmzZxc+IILoI7S0tOCkk06KLZi99tprCxxRDxN2WMyUvbp9Ek+/hjEwKWOG2XdhzHlLCAGlamZgaEk2o6q4EmWJ8kIezTZLWqTx1uo3XQml8Qf636YQ0vteZUryyh0xpRa5Mi7llNzVYjpmWNUYkD/dNobWP6rLK/dTc3n4pbDwpTebXar3KRdC6xu1EfoefW1ilFwndlE4Ut3wNnEs/HXWWFbtYZU/g9lGVolsmH1NdSNxLgW9tq03MO4uq3vONvZnjGHi7hPx6luv4M7b7sT/3PL/kEwmAyG/1N6OLgj8uqYfuLdgcBmZbawF1H3PnP6DUL5dJtO6x6fOXZoZI0lGN+TzZBdSIXXnqlt+Cs4STkkWvF0zNRZmnCf1PIOMSx0/oITWjrQW8skG+ctS64znHleT2nnEvczYzo1tUqbN3LxNqbaWaTN5lYxJDvR1UlePA0yYT2/32IQQsgz0qlQbAB588EF8+OGHgfV7FBXhzwMH4+amRjzb1opU+O4AgKGWhU3pNMYmEihhDJvTNmrt3MXDUQziFr5TVorjS8uxd3GRZ9tbHZnHnE783gm448E7dadXCBsQ7n0q1Cio6iurSbNsVesdP7pgzjrB1PNQvgCF7dyb8jYXMg/L4vjGft/A3Ldc2dqtt96K4cOHY8YVM/Q68zqFPmf9QzP+3z2Bf8wryzs4p2cmgPnr5+LzLYthMacNwowJE01ZNtQ6zrXo3k0r70kwcO5E0LilARccexFSqUy108vSJUsxceTuePDRB3Dy6Se7R2RMXgIwfPrRJ7jnrnsx57U52LRpU07HG0ZxcTGef+F5HPPtY7wb+tarlSAIolssX748a5qBAwf2QiQEQRA9w3PPPRcr3WmnnYZnn322wNEQfYn58+ejtbU1Vto33nijwNEQvUmc615aWtoLkRAmS5YswSWXXBI7/axZs3DssccWMCKCIAiCIAiCIAiCIAiCIAiCILZnelSsvcvEgc7/pdoHodjyg2LLD4otf/pyfBRbflBs+UGx5QfFlh8UW35QbPnRl2MD+nZ8fTm24mJra4dAEARBEARBEMR2jBaGZRJFhYlMYKzLsGuYSDuOXFvLzTxyU9PnashXmNBybSHtqiUlJdFBSXhJP7gSalcaYx6s8Bx0vsYPVxwU3vNkvm94zitjPLjdEBVFlaWX85CApds3o+Wrl9Dy1UvgiTJUjj0R1buegfJRR4BxU+RTiL50lkrVrayN8yGAxiWPQog8hEfMwq4/WBeyQWDwQTfqpVTbBjQvex6dWz5Hx6aFSDasQLbj40UVKBt+MKp3PRUNix9HZ+2nEOlOCJEGT5QjUTEMxf12RcWYY1Ax5mjw4grwREW2gANxRm9jEdXGJw723BohomVPwnyuZy77MFRPOA21834FYXulQnULb8Owo+4KyS9O3TWNXpkehEL6mJnxOOkpuXYGqbZ6TuUl1c5jvbJHBuJQcj8GCBtt694L5FFVXYV99tsnIk6zpOCxuAJTdzkgs7IBLTF1wpASKniuBYNX+ud5l6hkIZM6kFx7x2T06NHo168fGhoaMqZ79dVXeykigugbHHjggbHlGaNGjcKMGTOyJ+wmUdNFBPodvoS678EytFfCmgK2m5USlLrvY29fRkfCGJhgEJBiWDAsXLwQ++86GWVlZTke8fbP++vno6mjQV4b8w3rqCWVUJYBhnSSG3JI55xzKFmrIdd2NZauSJKZ6912g5LIQqUx3t26rWGi6hODjsGz2X80qo1iTCRC9C0i29pxuxM9SL5CbcBoU/smWNMibD0ZFaK6PA7m41J1E5hrk/aItDXms1h489JCXu+EamZb3DtRgZDPUufbSiRw5TVX4rgTjsNlF/8In3z8SSD0V9s70Cka8Nt+/ZDwjL84+SrBtpC/baYe9QwWc2TaQrqGLTBHLiyf5oCzTp1Lm7n5fdHVFYhlj333QHV1tSEgd3ZwpeJOaO47Qz1SmO5vqueck9RVaSsZNsxvrgS+TkYBmTbjMgcuhb3yWcigJcDqvJhSbeYrxwlCVR7jGah+q/6y8f9jmJMSCCEcOXgvSrU3b96MG264IbB+iGXh6UGDUck4bu3XH/9ZVY3ZrS14t7MTjcLGYM4xmFvYr7gY3y0rw3DLChTRLgQ+TCYxP9mJOR2dWNQVlL5noj/nOKasFMeXlOObJSVgFkfpLuNQsvvuKNplFxSNGo3EsKH4UWUlrqmqRFFxERhjSHYm0dLagorKCnCLY+iooUiLNFJ2Cul0l0eore4rW9d+50IJW+hJqYQa21Cn0Zb9bTAIW7gTZzGZB4fTRhLAnt+c5BFrCyEwc+ZMlJeX4+JLLg4cc8bx6UzDMd1Bj7tmzzhXoTYAfLhxIRauXyDbGVzej07bhBn3JGMMlr6/3PaJkuI7km0OJu9nxjgGDB6I6n5VqKutzzmuS8/7AS497weYuMdEpFIpbFi3AYMGD0JDfUPWvm+u7LPPPnjltVcwoP8AZ4WvHW6SzzkmCILoK6xevTprmpEjR/ZCJARBED3D8OHDY6V77rnnMGvWLFxwwQUFjojoK8ycOTN22gkTJhQwEqK36cgyuRdAYu3epqWlBaeffnrs/1533XXXYdq0aQWOiiAIgiAIgiAIgiAIgiAIgiCI7ZkeFWvXDOi7f4mGYssPii0/KLb86cvxUWz5QbHlB8WWHxRbflBs+UGx5Udfjg3o2/H15di4RX+BjCAIgiAIgiCIwuOXK4USbaxzt4du7p5c2ys39Tp8tSCVGVIihlhyOpHqNFxK4eYev+KjZ2C+74DhT37508ltwk0Tnaf7u2zYZDCrGCKdm8hHYafa0bTsGTQtewZW6UBUjT8V1RNOR9mwA/LKLx4Z5IbdztqtRJ1bluS8Oy8qx6jvPR+Vufx28k+UD0P/vX/gSWGnOtCx6UMk65aCJUrBiyrBi51PUdUoJMqH6f2rxp+Wc3zBWPyESLWFV4CVm1Q7qjhTN5ktjkxkS+eUYZUNRPmIQ9G65i3P1tZV/8ySb7b72p8uTLYtl5QoWR12t+XaGaTaWSdFyCbPDksfQ6itpVqmpFQep3BkcG1r3g3kPuVbU2BZHELYgW1+lLxNhaAFW8a5cZ79Xsm2PtPCTaMF21LgJzx5yfKMOqAPheTahOTQQw/Fiy++mDHN+vXr0dLSgsrKyl6KiiC2Hueeey4+//zzWGkTiQTefTf4TugpMvUnsu4b1vcR8PU1gu8MJYT17s986yHdlK42FRDS3a0sskDtps2YevyZOP3U03HPPffkdRzbKxta1+OTjR8CDFL8KjWU+rdqHzCAKXG2I3jlUjjppoG7j/lxLJf64zphDUWtIbtW7nVVbsb3d8i20NRR/euobEk42etkHSPpRXpCqq0IPAOZIdgGC9bNoCfb7SqYouyIeIV/J6OPpeMQUtCtJlgDgy1sb9dIKG2303cR6r4Ew8Q9J+KVt/6B8//jQrz895cD8bzd0YGr6uvxu/79Uayf7+p+F55DtoQ3Uq2u5o5g2+nqMS3hFnp/7136ZVdwEq9J+04C55anz8i4I84N66IyNTkAjGcfc9cwBmeiOQSl2lKBDTCmhb5avs24mqLAWcu9kxK4wm1X7qu3yTi58Tx0n6TO+ByX+cp/ZL1y+8qmVBvyuITtnAtNAaXaXV1dGDp0aOi2n1fXoFJPcOeItq+prsE1ERmG9aJLGMPBxSU4uKQEV1QCjcLG+nQaDbaNgZxjTKII7baNtzo78HpnB1am0qjkwNhEEY4qKcWBpWWomLgrKo48CuVTDkX5N/eDZfQ1VJn7IfrZIHx9dyFsdNld6EwlkbSTSMoxQiH/JWDr16Kdto13oIAt9duMOW5tdQ+qdpMQzlxXzpiAU95e++4ViMm2bVx22WVIpVL44WU/DI076v2qx4nzIPKdHeO1mu+7d8GG9/H+unlgADi34N6Bzn2rBffcvdcY4/J+48aEIHKdvFu50d659dFbcdEJQUl5XL74/Av9u6WlJe98wkgkEnj5ny/jiCOOcOuS59lGbRqCILYvamtrs6YZN25cL0RCEATRM+Ty3zquueYaEmvvQHz66aex0v3pT38qcCREbxNHrF1eXt4LkRCAM07ywx/+EEuWxPv/nQ4//HDcfPPNBY6KIAiCIAiCIAiCIAiCIAiCIIjtnR4VaxMEQRAEQRAEQRAEQRAEQRAEQRBEoeiWXBvI6NCNkms7WQZ30iJVKVQSMOSmuhhTwyHTMwEmGNavX5/5OACIdAe05UfbVN28sgpuI9dnOkG+fLVgDx6JWyAfQ+oWLtUOW+eQqByBnU57FV//9RgIOz+5tiLdsQUNix5Cw6KHUFQ9BtUTzkD1hKko7r9rt/INJ0OF6nbWzvnprMtNrF1cMw47nf4qeHGVXBMVX7SFjCdKUT7iEJSPOCRi3+4cczYxTYipS9d5514ISNc89csURYuI50EmYbVf6h3nWMPShR9n9e7/ERBrpzsb0bllEUoGTooZk1rnTxvneWCIkg1RWn5y7dDMZZju8zHzvmGKL//5DBNwC+NLBFeFxSTcfMLE2ocfebi7b1jcxjnyH5daZspoqcSlukSvZNutosY7RrjSPGUEc6V8MgR9DyifXwa5tlEdSK69fXPJJZdkFWsLIfDAAw9g5syZvRQVQWwdLrvsMjz++OOx0999990YM2ZMASMKJ2MLI+z1nnMmMomnvwItePVm46xkcESUar90Vxcuv+An2Lh+I+677z4ce+yxOPnkkzMXuIOQTHfi1ZWvQAgbjCuhrMIVy6oWKoOU3vqaoFqurbSxUsoN9Q3oZa5l3WZp8m1u7KNaFt6+nN7RTeNvNjI3x9BqZcpjWfBY/PnkRL777cDEkmlnOqcxu3PdEWXnQtTx6PGfgIfYaPj7nmv+yZYy9UcYuBROe/tbZltZ2LLhzYw2u2pj+9viEI54Wz1LnSerIdfmSBQX47E/P4rr//N6/OG+hwKRvdfZiSvq63BbvwEoZcy4TVW05hHAEWcb+3PZp7AhYDM3DeBMqiCY0g07ny9TwfGXgw87AAluOcdlMQjbOVbOmOfcm4JpDuZZdjXWjuTafVaa4mym+zdSzRsUajN3uyPvVc9O9cxTol9Xqu1cIybj1ZfPHTdgxlgfE1oYbHSenGMRbjpTuqv7RgWUajc2NmLqmVNDtx1UUoKTylwJlK9nGkgf1uPW3WjZtxQAqhlHdYJ70lRyjhPLynF8WbleV7zzGNSccQaqTzkZxWPHwi+oDzsT2SYa+f/snXfcHUW9/z/f2fP0kk4KIRBCqDZAiihFUKRIE72C6FUvIt4rIHIF1KsIFlTwij9ASlCkFxERAUHFi1gAKRY6AQKBFEieJE/y5OnnzPz+mLrtnPM8ec5J+755nZyzu7Oz353dmZ3ZhPf4eiTQGDWiQTQCAEqqhL5iH/qH+zCshgEoqJI+EgmClEY9bwXd7uBanm2PKEkBSpkJRQhSKSgl8fY93o6pM6bizSVvxuKRUuKUU05BV1cXvv71r2e2Q3nnUU/WRfz850V/wlPL/qkF2EK4+mbrJyG+jiC0YNvVP/07MvUPIJCwE4f4OrrL23fGQR88CH+4+w9jd+JjwIQJE/DI3x7BtnO2TdXnPFi0zTDMxk5PT0/FNLvssksdImEYhhkbDjroIFx//fVVpa1mcgFm06GaZx4AfPSjH61xJEy9YbH2hsVZZ52FG2+8saq006ZNwy233IJCgVUXDMMwDMMwDMMwDMMwDMMwDMOsG2J9B8AwDMMwDMMwDMMwDMMwDMMwDMMw1VKVqMSZYrIyKJN3zsZy8gwnPbMSMiMI8sci/9PmRcDMmTPzA3GZR/BCYWG+Q1FUGBflfETGJy9tmJfN3xzbHJ9i+wdpkr9TMSGxPr7cNGknbHXMvYiaJkAUWkBRMyhqBIkGkCjosqCR/dXm8JqFWPHE/+KVW/bGq7cdgJX/+jGKvZWF5iMj6/zGjuHVC6pO27Hd0djm+IchGjuDtXnXADlp8u4Jy0jkatXkl8w7kc4djjLFaPG6aQXRpgFIG5Zz4leJbVnflT7l8vSf9q3fB9GQ/h82ux7735xYsvIFUga5ssfNSOUE2G5FzvHyyMhbmetXVqqdzCNrWSXWJY9lrq3y660QTylpttvvZFlIDPcswnDPwlQ0+713Pyil9AcZJWm3GQmXO5Y7jk+DIBZbDj4vBamky8eej8/bis6UE56p4Dydy85Y4pws1ci+UtfWlVpSuTaya16VwJFZLxxxxBFV/Y/GN998cx2iYZj1xxlnnIErrrii6vTve9/7cPLJJ9cwouoZlagvq1kOxaI2TTKdEz57ibN+pIRiZuD8c76Lxx56TGejFD796U9jwYLq+6WbMr9/9XfoGVwNkAApLZeEEcKSlVGSXq8/FCyH0kq4dQhFlfCyWAIg3JjSCrj9GDQmMVUIBJhmHxUfr8b6fBn3UFVP+7wuKLPhUK5JqfJajZVUW1X4TyqZv5VUTNacie2S5xwvXRbheCp7k3234/rxSkJK6fOXygx7vHzZHUvByauBQNDtXpnouv3dH3wPp3zxlMxTemxwCKetWoF+yMRIOvluyX+L1DpCAYQo2CZIC7AjRYhAeKNUwmqZvs47vW1nCESIKAJJ3V5FIoKAQEQRCqKAQlRARDpNgSIj3I0gqGA+kdkuIIT+LpjlSERazmuEvDpfuyyM6Fq4tk7Y/4hAFOxrxb+AbouVb3+d6DcmJ9fXxrWS5EfVsSnxKNF2BlJtd6sE5TbWUu3XXnsN++67L+7//f2pbQUA3x43PnZO5TLMGnHbMaZ9JOSmMUgAkghtBx6AWTffiDl//Qsmf/F0NM6erc+QUjXxAAAgAElEQVQrt8Ep04bYuhb2V4JtdnVEEToaOjCldQtMapmM5qgZCrrNkFJHWlIlSCiUlIRSJUgp/bjajLPJvCPwIn09hu4Y14Fr77oac3eem46RgBWqCy+sfH7M2sMxwVyg0Uqeh+Uw7l1wD55a/s+YNDvWP7F1k8jUSeF+E6DrO8J+jKm7bh+CoEjnJwS+c9m30NLaMpalMGqICB/96Efx+uLXse2cbdd3OAzDMHWjWCxieHi4Yrpdd921DtEwDMOMDccee+yI0r/yyis1ioTZkHjxxRerSvflL3+5xpEw64OhofQEckm6u7vrEAlz55134oc//GFVaYUQuPnmmzFt2rQaR8UwDMMwDMMwDMMwDMMwDMMwzOYAT+PJMAzDMAzDMAzDMAzDMAzDMAzDbFSQkYlWJCG/8Rkg1/HipEhVrg/jCdO4GAnOokTB/sVisWL4JBqMqkTF96bgBMqJcUfiRQ4lP0Yi5JVTKSNQYOOxx8mTZ1eWatvv5ilvw5xPzw+2BGmdcEei/80nsPIfP0L/0r+hNLgq54TiDHY9ieVdT2L5Q+egdct90Tn3w+jY9giIpnFV7V+ZMjfVuiAKgCx/r4hCK2Yc/DO0zjowEY8lSx5WbaxJZVMtJOL+Hg/XWWFwZam2szLBSZfDrLPNk0jZm2KM4lqG8eVMAECFZrRtcyh6Xrw9tr5/8YMVjlnpeqaCQfzapdMqpYzIEV5UXc3EBalyCySNtprmts8q8Z2VZ146FcSYjCFI736mbaIKwPDa1zMj22GnHUYszArPk1TY9iMlvQ7X61hUcHuaa2GfISYdKX+tw9icoE8p0xyb5487jkqL2+DT5S1Xc75VTW7B1BUhBHbYYQc888wzZdM99dRTdYqIYerPrbfeiosuuqjq9BMmTMA999xTw4g84fggb2iSwiQM23Rln4EZz9j0OMU/k6R9FiE9hrKPSr3dSkiBB373R/z0sp/GjrFq1SocffTReOihh9De3l71+W9qPLr0ESxc/YqXtcZElIHU1apbnezcSicFSFjhtnBpREIA62SxCLS6VhTre8jBMWD6HvHuXOZjOxBte+l2sLmMYJZZ/6zTZCfrQaqdu63SeTjfrpFYI/EOKGv4EHulEfSdg4l/wjs+9u7GyLJjsRFBKi+3llJ60beEq5r2XZCEjA1tldJtMylyRyMQFOn8v/Htb6C5uQk/+K6dZMnzj6Fh/PeqVfjR+IloDOqpNEGKjFZfwI+M/IhJ1+goTG9O4e+DadnQhMkTMH36dEAAUikj9jexC3Ll7saRQYaEsG0BoExLlhD+h22Wzcu0nlAgRMK3dbrt1Hm53/D7EyXayYw/3XbyMZpFt82Oi+ITEZhzlgjO1RUslFIQeZO/pV6hJVbk3P5PPPEEjjjiCLzxxhuZ2z/X0Ym5hYaMLNIZpu8F/xov9p2xj/tNhPYPfACT/vt0NO+8S3bQGXnYso2/mgn6KmUeKXl9pcaoEY0tk9DRNA5rBlajt9jnctbie31C0tj2VZihORclFRTp7VaVv8WMafjJHVfhhiuux7I3l6O7qxvd3d044T9PwN4H7ok31y5F79Ba7DLlrWiKmsasfRwNVgg/WroHu3HfgnuwamAlyMiyQV6mTYCb4EOYCRatHNtOEuKE9qFMG1bAHcUmFRFm/4bGRpz7o3Nx9mfPHrOyGA1z5szB7b+6HTvvvHOsr5P1im204nKGYZgNlWrfCe611141joRhGGbsaG9vx/jx46uW5B599NH417/+VeOomPVNa2t6cussDjnkkBpHwqwPhMh5TxMwffr0OkSyefPII4/g+OOPdxMVVuI73/kODjjggNoGxTAMwzAMwzAMwzAMwzAMwzDMZgOLtRmGYRiGYRiGYRiGYRiGYRiGYZiNjlCOVJY8K0vSFxzbFBcthetTEpWk+C7YNy0At9o6qlqsbYxBRnoXV56FMYainrJlkhACJQU/VrqXTGoOkhCOZP3PaZT4zjpwcjl9gTKl2tDHbJm2B7Y89EYAwOCKp9H16PfRt+iPkE6sUw6FvsV/Qt/iP+HNP5+J9q0PRsfcD6N964NBUVMV+5ejzE01CoZWL4AqDlRMN3G30xJS7ay4kjFlrasnGWaqcL2TnsHJyvxixr4jkmrb9SM4f1VBAJWsc3mSbQV0zj06JdaWw33oX/IIWmbsnYjRHjRLpl1uXdb+6eBHLtfOKDNlTGNl2+SsuHLyi2u//LdKfEPp9s9NYJC1b1omFjWOzzgmUCoVERWieCSBLDsrxFi7G9y7CvBSbNNuujhMGVvRWCjYJm3LA8g+a4zcze0TtPn2GWDa8XrKtTPLhFmvfPjDH64o1h4aGsKDDz6I/fffv05RMUx9kFLixBNPrDo9EeH3v/89GhsbaxhVFXGgTE8k2cQmEjq/NgGk8if/0WnteITMM9uPacj1nwjK6VoJxeHhzLw65s/H7z5zIo668SZEUZSZZlPmxZUv4PGljwGw4lgjo4SXagt4UauTUDqBNlLSbWEEljG5NgnTrSIntXTK2JgU2y4HAlkrnc2S3lqZbdgtDH4nJahZWNF2kG18G1NTqpJq545XqjxGlQnrLZe1gm2l0jZg15e1TV2GLti1ecqvcUjfn45PPmD717p9FARIacdPpk/s6pCfaE2LuvUYyY+1lDtq2Pf+8te/jMamJpx/7vmpc35scAj/s3oVvjd+Igrm9Kw8279b8t5nN94xv+PqGgrS6Dge6E+/a9jvfftBCK3hFlCmVSA38ZoTUNtzc+Uetk3kxzaufQymBHDNk25D7VjSSbIVQYjItqSuTQwnK7Dn41tdL+wmI7sWQVqQSxW8JxD24tkiCkrKtGkyVuixey8ceyXziJV8lVLtu+++G8cddxz6+rLfa326rR1ndHRmZJHOMOtNghsu53RAklLt5t12xRbnnYuW3XeHm/wph8x3pS6nnEYp+S41HMPaCaTcaxgz9oVCQRQwsWUi2kvtWNW/CgNyANJGr3RdV25nfRAtzjfvDyQgCbGJR9o72vDZL50MCQmlJKSUUFAoKS3hXjO4Bo8u/Rt2nLgjprRukVsOY9Uu1kLq/PyK5/DnRX9CsTRk2iVhqoLvswhT/3QdIghlBNsgkArrctCXQSjSJkTwE4kIISAgEBHh0KM/gOsvuw5P/7P8mLUWNDc344IfXICTP3eyfw7Y+h72a8rAom2GYTZ2Hn300YpphBDo7OysQzQMwzBjx4oVK6p+R/nkk0/WOBpmQ2DcuOomVP/BD37Af1e2CVKNWLuaf6PFjJ4XX3wRRxxxBPr7+6tK/8EPfhBnnXVWjaNiGIZhGIZhGIZhGIZhGIZhGGZzovLfGDEMwzAMwzAMwzAMwzAMwzAMwzDMBkpVAq9yDt0yu2eJM0IlkNs/Q7Iak/HEjqWlJcM5wrr4wazoJ1/U4+PxHy01ESCI2Hq3HcLJT9LbwmMFx7bnEZxDMpL4J7ktbzm7jOMxGDKcPE2T3oItD70ec09ahJmH34aWGftoIXkVqNIgehbchSW//SReumYHvPHH09C3+E+AKlW1fz5jI1xZ+cT/VpVu3I4fr6IeZF2b9L2RHftYyIHyjqES2xGXWCfk9NlSbfM7JtXOqvShJqrSOSn/MTIlK2pyn3C5bFZBWii0bvkeRE1pufOKv19cOZbM2PPWh9uRu12F5e3iLZdPbGdYEVosr9z9kr+T91vyXMx1VfH9lBFeBWY8JM9TBb+UU8tJFDq3zDy7xYuXQCrlP1K5yyulXnbbdAQoKQlpPn6tl+YpaGGXPgUJ5X4rvRzEKqFMPvZ+0ems1MsJu90ZxaV/9kzJLlPe9UgLv+otRmTGnlNOOaWqdD/+8Y9rHAnD1J/zzz8fvb29Vac/55xzsPvuu9cwotExKmFfovnW3fS08NSNFlx/Phg9EMX3IcKOO+2YebiHBgfx9V/egZ9U2eZsSry+5jX8YeH9ICgnkLTjLRGIJhHIJbU02y6b30ZFKYjMNph87HUQTjQbjsxiPWnyS357hrxWBWNSULw/lSNVrUilrh5TMypKtfOGckDla0Tp/mU6i/h/60LFicBG+I4mFllG3r7PrW3PsfjDIYkdWlBwjkb0KwFIZfriZpICLfBVZkhk6poZl5AQLh47BgijBazQlfDFM7+Ib37vm5nn+8eBQXxnTXdCko1AJx0vrvANT2SWs976/GlgAM9kvJM66NADfftFAiQiiKgAIoGIIkSiACEiiCjS7ZUoQEQFCIoQichNFhCRl+tSINolYbdFiCjSeQkK0vk8vJg31Pga4a+VZseGjqq8VFvZ33ClljVRnb828O/7gvd+QPw+TI2nk/mE5Nz6L7zwAv7t3/4tU6pNAM4dNx7njhvvpOnlMswafbvhcvAoCNMFI2tQZwemXvB9bH33XWgJ+0sj6Kb4tzyJco2968sPvGwLY+pbY9SILdq3wKTWyRAgPW5WUo+/zbsCRTAjdF1PpZIomTG2ENCj53AMbgpJmTYxFLoXS8N4ctm/8MzypzAsq3ifO0rGWuDcN9yHexfcgwcW3o9SaRhC6HfBtl7Z+m4l9rqu6j6KIAEY4bbtx4iw32PSR66/Y/MO0gjdChEELr/58tRkZrWCiDB9xnScfsbpeLPrTZz8uZOzE4avJN3Psb0GDMMwGwJPP/10xTRtbW11iIRhGGZsEUJgcHCw6vQPPPBADaNhNgRaW1urSnffffdhYKDy5ObMxkU1on2+7rVj2bJlOPTQQ9HV1VVV+q233hrXXnttVUJ0hmEYhmEYhmEYhmEYhmEYhmGYauG/eWAYhmEYhmEYhmEYhmEYhmEYhmE2aqqSawP5dpYRiptS6wMRk5ashQKzYF1w/FKxsrx5+UPnwumPyMprvcQ2vS07zuR/6URB3uE6d4hy4uVqtiXX5W1LlmvwO8vBm8izbdZBmHXU3dj+5KWYdsAlaJr0FoCq++tQObQGq5+7Aa//+mi8fP3bsOR3/4He1+6HHK5e1JgV02jpeflXWP3CLVWlLbROi4nzKpN3vfK2J6/xaD6V8jYkpFRWUpW+d5W5b/2izy6voosgURahTLsKWXUsTYVPKAcXDWjf9vBUjv1LH04cM+v4ybyT6/NQie/E1opy7Sz7YrhPtsQuP4+seDLOSaXTqDCduwZefh7+Ga63y6KhBVHLpFR0C19daOTX5oOMj9mG4GMlflJqiVcpFG1boRes2juQfFnJXkKwrWAE2+F6VxTKFUlarg0AWhSohX/KiNNyrnlKyTYyQWLl683Uk8mTJ2PKlCkV07E4gtnUkFLiggsuqDr9cccdh3PPPbd2AeUQE3BWu5N9zNpxRSDFzsqEQJmyTaJwvR+ThHJmn0Avz9pmKzQ3N2eG9ezwMD53xRU49dRTqz2TjZ7FaxfhNwvuhlQlwIheyUkkgVBMLghaRAkto6SYQNvIK4WVTxpZrNlfiy0RiC7JpYEQsf6wleOSkaTryWjicSeHh1acDgrGp+Tzgv2mIL3KuAdtAEG+yQmmRvLfOg6bNguqkmrn7lwh76Afb69l8hPeM7lpqsHIanOHjKLC/aP0x0lgk/dScE4+3/jxJEkoO14M3jHEygAEEkbLLEytNHXW1mvt9jX1XPi6ovvqBGUs3K7PruCCoGB8QkKv/dwpJ+NLX/1SZrHd1dePH/asTo2cfK31U6oFRW2LFAJxyfb9A/34dvfq1HFaWlrw7gPfHch1IwhEEEq48xdEug2E/haKEMGIdZUV6kZBHgKRMJJdEogQgSjS64SVZEcurZX8ujIP2zk9yjHDT1OWtp01+Stlt9sxlPL3h4DbN+t9Hvkf6fdPMiNd7HqkK1q1Um1ATxKSJXZqIcJPJk7Cp9vaM7JIZ5g74jbnkyfVdsfbd1/M/uMDGP/xE/KDzSH/fVSZE0/2deyVds+feP5Zz4zWQiu27JyJ1sZWSPLj6ZKSUCUJJUtGbi/NM1CCYCbAUnYbQZpJwxSUlk4rcuUWNlNLe5fir6//CYt7Fo24jOqJUgpPLf8XbnnuBixc/arudwgjsEe8volAjG3rkpNqU1j/hWkbdf2N3Dabh62TAmTqNQHuOJOnTMZ/nvG5mp1zQ0MD3va2t+E7538by1YswyuvvYLvX/B9NLfoPm3Zfk0Zqn/XyjAMs+Eyf/78imkmTJhQh0gYhmHGnsbGxqrTHnjggTWMhNkQEEJgl112qZiuWCziK1/5Sh0iYupJNWLtYrFYh0g2P3p7e3HEEUfg5Zdfrip9Y2MjbrvtNkycOLHGkTEMwzAMwzAMwzAMwzAMwzAMs7lRWN8BMAzDMAzDMAzDMAzDMAzDMAzDMMy6YoUYFaVToYA3lkFie2yTyTuxkYx0JZaHFa8QaakP+X3tOgAoFKr7azpVHAAVmtMBZ3k9KDDljAYyfzjpU9mE5QIZxT4JWYkVnORdr7J5CYzb6QSM2+kEyOIAVj15GVY/dwOG1yxEWamPodi7FD0v/wo9L/8KJBrQPPWdaN/mUIzf5VMQDe0V90/HNrJr0vPSHVjy+5NGtI8/YvxeVXIIva/+DnJoLVSpD3KoF7LYDzXcC1nsQ/uco9C65XuCHLJUTGNFeK3KiZp9Xc4W2FjDkkpkk7RfZeyXOm6wbETEmQYqt2pdysTI00DomHsUVj93Y3xraRBrX/kt2rc5GO4cc08pW6tWvsLYdNmZuvbKJlFBOacTwxmmELa7yXyzBNpZZEi1E9/K2tFy0igAghSmT4iwzRYNmD6xgCnjIoxrFWhuIBQivftgUWHRdt/GGwufxuLFi7FgwQLMnz8fr7zyCt61796x8ggJpUuhoBRW3gY4p7siL9MjW65Otkfu3iao4JTcw8Mtk7tU9lnja7hfZyPxzxwrkHPLwbMoXurxOpZcrkRevsz64YADDsBtt91WNk1XVxe6urowefLkOkXFMLXl4osvRk9PT1VpjzrqKNx88801jmhk5Dxl/caQDGmyexyr4JkQSCpDUSycYNT4SIPHKAUrCYAQEU78rxNx2UWX5Y6tLr30UpRKJVx22WVVn+/GyKKe1/Gbl+9GSRaNTDvQ+BJi4ldhRdlGOBshEE7a3wCESWVFk1ZQCbMf2TGZkwfb20FPEuOUsIEYktyi70vYPb2UFuluY16XsRwJ0SlTW2ot1R7Ntqy8q5Gk54/v4Pct5+a1lUHF2zhQRj9WwXXOydQd2waGx3J9ZhHkp5BqU+05SqMhdmOT4H2PlS/bCW4gofOV0uelFBQRQHocoKRtpwXO/OqZAIAfnP+D1Onf0tuHThI4qb3DrbNCZNt6+9Oyk/r4IgOAQaVwRU8PftHXl1nEBx/xfrS0tMI+CxQS79ls86I3AABEJPT1UBTMaebboPC+0ENNAcRi1X8K8q0dmeMqiWA9TPtp9g/GqSLI36ZXQQxQgCItS/b72n3iN5x7XlJQorHnJaXu/XBMnCvsLVOd+vv7cccdd2Ruu23yFLy1oTEji3WXasdG4IUCJp35JUw69ZT8QIEKHZd0PPaKhrvE3qOWaTMqvd0BkRkvKwgSmNKyBZqiNejqW64nsyI9LgfM5AHS1msVq+O6WuqJD/U1BKSCFrHLIH7SdyBUCcOyiKeXP4lXV7+K7SfugCmtlSc4qievdC/A35Y+jO7Bbt0nIXslyNRD2zfQldbJtM0V830XP6lARJGZLMSI8eEnCbFpyEnyyfWXBLxgm4hw2pdPw+03/BJLlywdk3MdN34c9nn3PvjsyZ/FwR84GCISQYth4H4NwzAMFi2qPCHEjBkz6hAJwzBMbZgzZ07VMtcrrrgCn/tc7SZ8YdY/P/zhD/GBD3ygYrqf/vSnuOiii+oQEVMvGhoaKqZ5/PHH6xDJ5kWxWMTxxx+PRx99tOp9rrzySuyxxx41jIphGIZhGIZhGIZhGIZhGIZhmM0VFmszDMMwDMMwDMMwDMMwDMMwDMMwmwwxwVI58iwtZUQxKZF21rrAWxsT2iEuN5297ezKMQLoff0BtM8+LCOoCkKqEUOZP/NX5h0or1DL75cp1a5I5XSi0IxJu52BSbudgdLASqx4/AL0vHQHiv3LqzqCksPoX/ow+pc+jOUPn4NxOxyPtq0PBokIoAgkCgAVEDWPR0P7TEQtk11ccqgHVGgGCfs/8VW+L2WxD0v/75Sq0gJA59wPBWZFD4FQGlyBxb/9FPqXPJy7f/dz12HyHl/FxF1PhTZhVTLtjQV5omb4Y6o8oU0ge1bJ9Vl5hzLpjBhyZdpWtJTaWCb2HBL3s4JCy7Q9UGibimLvm7FtK/91uRFrZ+WbVR5Wl5a8XuVMiVnp7SGTcm2Zro+5Uu3kcfPKLWs5SJu8Bkpl7KM1ci2NhN3ntmDPuU3YbU4zdpnViLZmgYocFP+f5qWUWLZ8GToaOzFUGsJQaQgSpXiUSgYLiMnc3N1rhFVWtk2KjGRbGvGXMgIrsl49OME2CEQuJ59zIDxV5O97MiK/lBy7Grl2cJlYrr3p8PnPf76iWBsALrnkEpx33nl1iIhhas+ll15aVbqOjg786le/qnE01ZM/DEmPNWLb7dginPgis7tgnkXW/ykTPQAi45xVJql99pvnlCJ89dyv4P2HvR9nnXoW5j83PzOeyy+/HN3d3bj22murklZsbLzU/SL+8OrvIJXUwmsI9xz3Eu1AKgkjkxRGTmnWW9ErQYCEFVFavbbJKxRzWyllIL8U7uls8hKhOFIfK9TSxh7NYTc7yNNtI/uVls3GvqsYnrCQcmwp+16jUlFXuF7rJNWu5vgJpJT5G6uR9Sp/P9pj2zYx/Y7GjiPg+svJvGweUkrXZ9bblO97B/ulfitAEUDSjpfMuDKQaRPBTbajlJH7mgqnXJ5+1CmIcOZXvoSVK1bi6iuvThXBvLVr0UoCH2trixWbFxjbZV0TRRBzj5T4YvcqPDc0nFm8U6ZOwZe+8SVEZjzji8i0LMLnRcJfD/0YCaT/ZNsB+6zyY89A7euvoWuPrPzXrA3eB1ghbxLbHge5+uEkKbfeHs4O/cP7J3VfJcdJKmgXfWMZb1cDlFJmooRwZUaBu00K1113HdauXZvadvvkLcZEqh0Mr2Pb7G8xYQJmXHkFWt/z7vxAQ0b4ztQfMafRsK8X7JjVjo4p6MvYMbDJI6tOExE6mzrRVGjEkp4lKMlhSHt9lYRS5PpFvg6beql8fbQFpqD8hFm2X+Vi0PdGz+BqPLrkEYxvHo85E7bD1LZp1ZVhDVBK4eXul/CvZf/Aiv4uAFpE7+oRxetbKNy2fRgygm3Xa7HibPhvn9aLtwUJRBQZobZJY+XbwhzPpBMkMO/meTjygCOre3cP4J17vhPFYhGTJ0/GrK1nYc6cOdhx5x2x1557YsKkibF2xZ5dZr8mqO/cr2EYZnNj2bJlFdPMnj27DpEwDMPUhnvvvRfbb799VWk///nPs1h7E+fggw/GjBkzsGTJkrLpenp6cPXVV+M//uM/6hQZU2smTpxYMc348ePrEMnmg1IKp512Gu66666q9/nmN7+JT33qU7ULimEYhmEYhmEYhmEYhmEYhmGYzRo694pD3D8P3GaHSZgxq3N9xsMwDMMwDMMwDMNsZOyz1Tloa1h//6MgwzAMwzAMwzBMFtUKOgDk+2fz8s7ZGFufEO2E8SgoPP7449hnr30qhjZxty9i8p5nVR/cmJIsmHJCkbxtVDFNrlS7jHtnxCavBEOrF2DFY9/F2oW/gxzqWae8QihqQkP7TAytftmti5omYOKup2HC2/8zkGxns+g3H0Pvwt9Wfbw5H/8nCh1b6YXgHiuuXYrXfv1BDK9ZWFU+E95yEqa853zU/t7KyN9Zkig3id6eSB/mmXk75Amd4K1aKr4+s26Hx6tG+laOYP/lj3wT3U/+NL5ZNGDuSS8BEMEOYQIK1mWaNFFNnctOGx7GBOqN0eaQ1nplF6sw4FVcDvReofXLyKzi11uhpQl439tbcdg72/CenVvQ1FAb0dGwHMZAsR/9xX4UZTEWfqaMiYKWjMJ2zevebDlaOVywJciXAnlckD6QYMHtHx6XEBdH+aNbiWpMHJcgKYwaqUCK5dobBk1NTRgaGiqbZpdddsHTTz9dp4gYprYUCgWUSqWyaYgIAwMDaGxsrGksrg9R5RiCYusoM01M8KkSfRUnxY7nH25XUG67/i31k9d8QylIu5eSUEpBQkIqCSUlSkphcGgAl//oClxy4SW57cvHP/VxXH7p5Whva88/+Y2Mv7/5BP625CEA9hmckGoHQkn9W/j17hN52aQQKFCESEQQFCEigYgKiChCJMxvERkxpUAkCjoPCJdey7Yjc5xI6zLJiy+t2Nv2DazsVksw9ZnYPso6CSjDods69h98WNyPCKnYx65UXKN4l1FpWyXyYlbOZpxDuW3hUCG5G3nBbnhsQngeJg0F2+1EAkFsShoVdYV21cu64Sbd0ZPSQP9J0Dsrv1/Ydiuky0nnKYPjKpRKEqecdCpuv/X2zHP/auc4HN3aFrb4uVdOQWG1VPjCqhWYP1zMTLPNttvgZ7+8GjNnbekmbwjfXsVk/LYczXCRlGk/hIi3Ga5sdLkIo/kms1FAT+oVjlkALdS2jZMQABTFji+C8ZJtt9yoyrTBsL+DcauVB9sTs/JrK8smQV7w7G4QH1uqjcq5b5OTElSqi4ODg5i73VwsXrw4tm23xkbcMXmLjCzSGaqM325YHdzPYTqruW/YZhvMvOlGNGyzdX6gyGgbRtDGjKS/4+pH+FupxDkmZPqmvyOlXieVREkWsXjtIgwUB8wzUWnJNgjafk9eqm9zM8eRUgJGuF2C1OuVQknZHpP0y1Lqb5KQUqKloQWzOmZh5rhZaCm0lC3TPEb6POwZ6sH8lc/jhRXPo3e419c7IBDdh3VNuDrlJu4wfQxAmIlE4KTYEUWwkm3br9H9FAEB3a/RfRsr19bLBZfe9mHCfpHAaSeejl/f/uuqzvF/zv0fnP2Vs23vhGYAACAASURBVBDWRvfuxJyHf1cDl86Vaca7ELc9eEeXeqdR5v1JtfB7EoZhNhSqeV/4rW99C1/72tfqFBHDMMzYM2nSJKxcubJiuoaGhoptIrPx8+Mf/xinnHJKxXSzZs3CwoUL6xARUw9OPvlkzJs3r2yajo4OrFmzpk4RbfpccMEFOPvss6tO/5nPfAbz5s3j8TLDMAzDMAzDMAzDMAzDMAzDMDXhvCsPZbE2wzAMwzAMwzAMs26wWJthGIZhGIZhmA2ZdRJsV9g1SzyVK5yheCxSSjQ1NFUMafxbPoMt3vPtEQQ2GhlWJfnuuu6bn09ZqXburmP7P1r1L30EK/7+v+hb/Beo0uCY5h3SOH4upu57AVpn7o+86/TiT7aGHF5bVX4NHbOw7cf/kd6gFFY98xMs+/OXq46toWMrzD7hiarTj458abUVYGXWV0qn99usnClLJ5VxbJc8VIVl6MhS4u0K+VYkec8SBpc/idfuOCKVctqBP0TH3A+bVE65nJFdVj3ISl+pjmZtV3GBYpguIfjM2jef5HWqINUO1m8/owGfOLADR+zZhtYmgXoyWBpE79Ba9Bf7zJq4ZFKLq/31shJtd5mckClUaXuhpSDh80zs7+RwZn2eXNsel+Xamzd77LEHHn/88bJpCoUCBgcHnVCQYTZW1qxZg3HjxlVMd8IJJ+CGG26oeTwjFWsDoWyyfDoASIq1lVKgMgJYk8g/UaV/tiooSCOKVFYUaSTbUkkAClJqwbaEhFISL734Mn54/kV44dkXsGrlKuz+rt3x7vfug3e9912YOHUCGqIGzBk/F20NbRXLakOmKIt4YOH9eKn7RWgRq34mW/GkfTZbqTaC31pGKbxAElqoHYkIAsKJs/W3FWZHfr0TUIaSSmHE2FrAbeXZXuhN5rhWPmtl2q7nEBNQAnHhbNiDCPETgMClMD/S61B+XUVolPttolT1/qJccY3iHUa59eUzK79PMs/UuVW67C55dsKsNjUl1U6Kvc17GVsHXNuqlBsm2vsxFGpnt63KzTtk+9hOpq18ixvGa7dTEFs4HpVSfw8NDePEE/4Dv7/3/tR5E4BvjhuPg1tagxgTRWZ+LykW8flVK7EsZxKKXd6+C356208wacokNzwjob+tgzwm6gX58wW0+Jr8WCNsK4yj241BBAk3brJ5xSYasgckICLSy4lWioRtv+Jjp1QbpwggBUFkok+0f8F+RKRN00HXmFS8/csUayfeF6Tk42VucHvdLvj+BfjKV76S2n7xhIk4qqU1WYMy8kn/LifVDkfgTW99K2bedAOiSZNy40zGWyGc3PRZ/Z3ctmgk/R17sqTfsWqvvenTqBIW9yxC73Bf8A4ovKMlpFlFNitI1z9yeZLvL0k3IYk0/SRdoiVZAsjItpUEFDCheSKmdkzDtLbp6GjsyC+sBNU8D1cNrMRrPa9hYfcCLO9bnsjAjvnD3Gwfwfw2/Rq7XkRRfPIQ26+BMBN4eKG2E2sHk4YIiiCEnTTE9H3ITxBi+zTCiLsjiiBLEm/Z6q3o7e2teL6FQgEvvjYfkyZNdvH59ynxPo3b5oojaLvssoolSfeBxrBPwu9IGIbZEJBSIoqiiunuvvtuHH744XWIiGEYpjY88sgjeNe73lUxHZmJdphNGyklOjo60NfXVzHtww8/jL333rsOUTG15uKLL8YXvvCFsmkKhQKGh4frFNGmzX333YfDDjus6n+Pd+ihh+LOO+9EQ0NDjSNjGIZhGIZhGIZhGIZhGIZhGGZz5bwrD0VhfQfBMAzDMAzDMAzDMAzDMAzDMAzDMLWCiKqXayfkGpn2l9hmyhDGJNZZ2U4gM1VKQQiBffbZBw899FD5+KPGzCNXdwLVMtJ9yqVPbstPuyFItQGgZfremHn4bQCAnpd/je5nf4bB5f9EaXD1mB5nqPtFvH7XMRANrZhx8LVo2+oAY63yyOHKUhkAAEWY/r4rc7YRBt54dESxRc0TMPr7pxqypdoE4Q6ZLdUObFWZUu1k3lYVRfF1bpXy2UE5ZVosH7eYlX82WSmobAqFpilvQUPn1hheszC2ZdWTV6Nju2MB23ZRmBfFzyc0k6WOk2zAktc2lolZpWLXw0mApMlDBIK6FFlarzD/ZHkG3yq+rCVZevkd2zbivw4bhwPe2pJxzPrQFDWhqaUJRTkOPUNr0Dvc52J0parCtt8r4pzYSSlYEbz9k5QWvZUgnSBKmWcIKWO1U9JcY71eBJIsZXIiY60Lnz0EcjI7qw6z1zR2bcPLH0jzspYrEcuXWS8cd9xxFcXaxWIRd911F4466qg6RcUwteGxxx6rKt0VV1xR40iqJ2vsoCnTB7PSR8poxxOyyaQMNswjHIfo55I0Lkr9XNJiSSN7BXkxo3k2bbvdHFx89f9DSUpIlCBLJZQgIVUJJZQwJIfx7MpnMLN9Jqa3zVjnslofLO9bjvtf/S26B7uNbNUKqwEYobX9T0u1CRFMOiuMdFJtI8AGBevJr7OSSpHYz6Tz8lfhRJdAIJENZJlurU1Ddj3McnkBZfKOTEon05OtZMNy7HWn4nuLSkVcYfcxkWpXmAgpFFWXZUTnkhwHUiDV9dlZ0bVr7+DHNklxspXlEtJtaVKGbdtQpaRuPmGF2uao0kt4hR2/GpGvrY5K2XGq0ffGjMfBqJQUoAgNDQXMu3YePv6RT+CvD/41VTTnru5GMxH2bW6GHUUoAGukxM96e/DngSEskyUMl7kOn/jMx3H2uWejpbUlcA4rl5swZa1DSsi1DUIIQFmBtV5W0jyjwraIfB6hTFuY9wHKXB8CjNTap4ndK4FA2wfth8VOlE2+fbN7hKNNQSI+LA1fyyg/Dgqfq6kJBoJhbmoMZPPIGBvZ++uFF17Aueeem9o+p1DAB2sg1Q5/N+36Dmx1880QndULn0dCNf2dVJoR9Hfc/pQ4WbMepO+tLTu3wqI1r6FnqFePmYHYDaGIAKll2fa9hJuGxNZZCXffEQFCAVLq4whBkKUShBCQSiIigRIABYmV/SvQ1d+Fp+hJtETNmNQ8CeOax6OzaTw6mjrQ1tBW8bkplcTa4bVYPbAaqwZXoqtvGd7sfTM+4ReFd6pd7cvY9wlMnQsn3rCTh5j3kpGbnCPyk3iAUn2VKOzr2MlDYpN+GCG3EWnrPo0ACQHbsyoUCvh/836Ez5xwUtkyAPT49d+O+Sj+70//F1T2/D5NqlTDlelXc7EduC/DMMymyPPPP19Vur322qvGkTAMw9SWvffeG+3t7Vi7tvzk1YUC/2/UmwNCCPz7v/97VX83cPrpp+ORRx6pQ1RMrammP1MsFrF27Vq0t7fXIaJNl5deegnHH3981f8Ob7fddsPPf/5zlmozDMMwDMMwDMMwDMMwDMMwDFNz+G+EGYZhGIZhGIZhGIZhGIZhGIZhmE2adZJrA3ELT2pTtlxbZxWIW2zeQTz7H7B/RbH20Mrnqos7dqBaUE3elPM7K2VoLglNXOV2r73gpGPOkeiYcyQAoDSwEkt+92n0LXkIUKUxO4Yc7sOiez4CAGib9X50zD4MTZN2ARWaUZW1DsDMD/4cLdP2zN3e/+bfq46HRCOmvvdS1K58M+qHlWA5J1ZalhbbN1eqnTxGljbK/Fb+t62bVlztpVgKWddgBKq5qvchAB3bHYGVf780tn5wxXOALAKi4FL6NkY6EVmsTJzYLevoSfNXMsqgAJI+MCeD8/KyPB1f9m9rsKt0vez1kO73nOkNOPND43Dg21ozj7g+KIgCJjRPREdjJ1YPdqN3uDdosigQWFkpFwGKjPeJtEibALPFCDu1YFsaaZgVXClnmPMCNwJBQku3tQzOy8RCubZ9LlUl10454NZdrl1PWOQd5+STT8aZZ55Z8TpcddVVLNZmNnqeeOKJimkaGhrqL0goM25I4oWflHhyB8/+rEd3Yv/8zMnM6aCCLo4OkNyEDORkk4rMs8o8p4QQkFK6iLTgGVCKABJaxG2/IaGUwmtrXsXKgZWYM347NEfN1RXEekYqiSfeeBx/f+NxKCUhhL4qwl4dCn8bKWTwTYEU24okrdyV7Dq3Xjhht5VSkhCuf+f7eVrYqa+vFl1SkK8TSjqZJNwzP5TfprqHafdrZTLGZyyeHHtqKdUeE6F2TpuklKq+zQvFtuX2SQ0N4wfVY4b49rgAW8WlxlacrPz4zwvApdnHZga/fziOcsNSX2pWqA0ol1/JTTRjjyNNl5689NgeO3Os68eqzS1NuObWn+H4oz6Gx/8WnzilBODM7lU4ob0Np7Z3AgBWSIlPdHVhpSz/7oKI8K2LvoXj//042BMTtqgi06hIK/jXZacC8zQpCq6JnjROJzNC7oj03EAivG6h2Ff4MYopQhGREWqbawAzpgrGUwA5abcdS9kxrJMEw49hrRobwVgI5rnlhc2IScMr1aMsgTYJyn4dYWPJGa+cccYZGBwcTK3/745xiE+/Vv79ROzQCc90uM3+btxlF8y8+aZ1l2qPur/jH0ap/k6OADn5+Eq9hzX9F5DJ3UxgJQDM7JiFhWteRe/wWhCErvOKTFX0JaOkAgly/SVdDYR/Fxi0EUS672QnTdRS/eBbARBST4qlBAZKg1i8djEW9SyCJAkp9T3aEDWhKWpEgSJ9X0KhJEsYlsMYlAPoH+r3bQys0B8gisxzPy68922ermCuDrv+hRdrg8j9FravYycUMfJs99v0XyIn2I5iE4lEwq+LYpOG+P6PEPp62H4RQeCwIw/D7nvsjiceq9ynf+xvj+FXd/wKH/rQMembwt73iPdPbB33E49Q6mbi9wkMw2wO/O1vf6uYRgiByZMn1yEahmGY2lKNNLtYLNYhEmZD4MILL8S8efPM++18Hn30Ubz55puYOnVqnSJjasWuu+5aVbqHH34Y73//+2sczabL0NAQjj32WHR3d1eVfptttsE999zDMnOGYRiGYRiGYRiGYRiGYRiGYeqCqJyEYRiGYRiGYRiGYRiGYRiGYRiGYTZuRiTLyHLrltmdAklJcn1mHkpvq+Z/Hiq0bwWvS6u38KPa44ZpyqdPlVVSqp27e/1lJ1HzRGx15J2Y+6kX0bHtkYhapkA0dkA0tEEUWkGFZlDUtE7x9b72e7zx4Bex8JcHY+HtB1W1z9R9L0DbzANytytZRHHt4qpjmLzn2WieuJO7NusqyqNETpRc44RqXnzld7YyQWU+SInGqpZqq+DjtltRWVDJrTkpQ6odXxPuJ0f58XkoAO3bHpEuQFVC97PX+bQuPhlE4QXUPu4qyyWWREHJIcjhfsihNSgNrkKpfzmKvW9ADvfp7UG9VLHyzMoz63cQayxOf331fzpdSxPh7GPH4+5zpm1QUu2QgihgUstkTG2bhoIoQCkFCQkpS1qepyQkFKQ5L6UUpJIoqSANtGhPmrTKCPkkdFqbRkKZPINvwKXRxWi0YglJnxfI2+qknIDLSQOT1rVgv7xlZsOlvb0d06dPr5jur3/9ax2iYZja8swzz1RM09GxjtLIGpDfzypr89T7ugkc4oLAsDvt+lsZh3FSZhWoBxXiPTYnLPWdcuHkjEYUbQWJJEAEI07U64kE1gytxt/ffByv9yyEVOXFJeubxT2LcNvzt+CJNx7Tz0lhzg/2256nlUR6kXZMqm2llBAgUzaCIiObDNIivkyBuFLvQ+4D+N/uuiR62U5V6kTe8fNz6Si4/hQqbhG7XzIllFXAou11o95SbeV7j5WJjZH0nRMfZsXvRSkVpFTx4ZzNQTcY+jvvg+A743jJNkX3bSXcBEDB+wSllJNfW1k2SAt0fTkAUinXc1dQZuIaU3ZurGInKCDX/46PbewECQpSlfQoQNneNwApQaZf78vVFUzqmtilttZWXH/7dXjL23bJvDw3ru3FCSu68Ju+fvy+v7+iVFsIgR9cfiGO/+Txpqx1G2TPjUAgpdsjmGum2y7d1kcgd6ls2w/ThinSil6lCCT0JECmdTR/6v8UoCcOUHqyBmGlyP7SuYkL4lfaOoZDw3FCKByktO2Su0/JtnFKt7EK+lpTcK+4PMhdhzDj1KR6oag3p0opFd5v+vf8+fNx3733pdK+r7kZh7a0hHun84Mvp9iIP/H6JGtkXth6FmbedAOizs7sYEdKhfekISq2PqewwmdRkIeV32f2d4LM3fVweehn6KzOWWiOWlCSRTMuL6GkpHkHodsQRbrOQiko0mNxN3mVNcCbYynAPLeNLF4IXW+E0Pe17UvYZ7sK+gFKoCAiEBGG5SB6htZg5eAqdPUvR1f/cqwaXIk1Q2swWBzy+SDSHyuyNvlGwn90v8z0P0SEiCInwdbb9XqKIogo0stWlh0JREKvi6JI/yaBKCqgYNdbeXZk8/PpdMsQnK+Ratt+j+tDBr/1o0Dghl9cX5X8EAA+95nPoVgs+T6Nq9f5/ZCUVDt2u1HZZYZhmE2Fp556qmKallj/g2EYZuNlzZo1FdPssccedYiE2RBob2/HQQdV/rcXSimcdtppdYiIqTWNjY1obGysmO7SSy+tmIbJ5+KLL8aTTz5ZVdqJEyfivvvuw7Rp02ocFcMwDMMwDMMwDMMwDMMwDMMwjKa6f5HIMAzDMAzDMAzDMAzDMAzDMAzDMBs5VqhRUVxlCY01QNpek8zfCJHKrgscMtWItVc/dx2m7n9hRhB5AY+W0QhEkvuUzyMtGk9ItTdQRPN4zPjANRVSSRR7FqN/2T8wuOJplAZWoNA2DcW+N7H62eugZLHicVRpuKp4+hb/GePfcmJiZ/+TqIDWmfuj97X7M/cvtExB89Td0TRpZzRN2DFT7jw2QpmMi2otzYHszAQdeMnKiJopKWHKEEon620oGc6VQqvUmmwxdeYBctJlEddgNU7cDo0Td8DQyhdiqVY/dxPGv+VTfh9niTPnQIRA0wZjAzNZ2zLK+gaGVi/Aqn9cgjUv/hKqNFgmVkLL9D0wboePo33OERANrT4rlXctkueZd61UYp3+7Ll9E773yUmYOXnj+GcMTVETprfPQPdgN1YPdANQWiRnpZT23iOrrzTLSv/2cjmpHYAktLwLAgoKgiRsSi1W1yI7XY3s/SC14E9Ab4/dH/7b4tYrFZdLJW7pvP2YDZ/3v//9uPbaa8um6e7uxuuvv46tttqqTlExzNjz29/+tmKayZMn1yGSDMo4I5PYJ6Z/StgsgjFEmeY3r1fiMyI9JwlZKawPkMgewzw/9FoXC0FBkDAiWztBivbiQhGUIAgltCQVgBIKSmqpY0mV8OrqhVjcswTbjJuNaW0bljhh5cBKPLrkYby65lUjeLRXgZygUUsbhT5nYcXYMPJIL4zUomyj4xbCiSytbNyJx4N9IrKiWfg8YKXCVtaptwJh3zwUycJJPW3XLC5JD0443SWM36KV7teEzJQZO+ot1a4WK5L19xFlx0qBODiUzybzMmnLhlRmW9he+dtYi3CtgNlKthUAEgRV0vFIqeW5JAJBrky2r15uTYpcGj3JTfAuyY3HAtl2GJGyx1RuaBYTehNpubbr0wN2MiObDtDdeysDb+/swI133oRjP3AsXpr/UqpsXh4exjeHu8sUrCaKIvxo3kU4/JjD422BG0PacJRv/wCQMmMKCYD0Wn+pKBhb6LIQpt0kQVBSQQh/fey1JAVA2H3tc9DkF9wnRELfh/YauGtBUGTGJ2THKuZ8oNtXBMezJ6qgpd72nnSxB9dPxITe/rqEsu2kzBvSFl522UslY+mvuuqqzHTfHjchNgJLkhxFu3WJ4Xe4p1XRi3HjMPPGG1CYMiU7yBqQfB+a1WdJvTO1r4zIXxtl+yzmPvNNirkmZHYKttt7QyoFQRG2Hrc15q+aj+HikMtTACiZfo2CHpcLApQkgKRpD/STWMLeMwj6RgKktOhZCIKUAkLoNkcIASUViPRH6/slFEVQSkKIyE+4BQkg0sdQCkTS39FC+Vc9sTYHqfdbTjad02eAFYGTriF2cg+R+PaTfaT7OxG0VNsuu99CC8DtBCxk+0HhJCQUKPZN3hMnT8LZXzsb3zn3OxXvp961vTjxUyfiuhuvc9c37EOH/ZOY9D4ostgy920YhtlMmD9/fsU0EyZMqEMkDMMwteU3v/mNG/+X49Of/nQdomE2FH784x9j++23r5ju9ttvx9DQUFVSZmbDprOzE11dXWXTvP7663WKZtNj+fLl+Na3vlVV2qamJvz617/GDjvsUOOoGIZhGIZhGIZhGIZhGIZhGIZhPKJyEoZhGIZhGIZhGIZhGIZhGIZhGIbZdIgJcCoRel9dBmXyBqWEHKl1xnMyfvz4iodvmvyW6mN1ApXRfEZzjOS6cnsltju5EXLFrvH8N3QECh1boWPOkZi851cxdb//xaTdz8TUfX+A7T45Hy0z3j1mR+p55Z70ykQRdW73oVSShs5tMOvo32DOJ5/Dlodcj8l7fAUd2x0DErWQGGcYpUKhGkKJHOUIqBJSZspYl1y2kiGXt9WjyUA8bfeVLg8VpNTrZSKNWaeSy6XgI/M/yPsodMw5PHXmQ90vQRb7YBWX7mPPS+nfPuZwvcwwJerP4Mrn8dovDsbq52+uINXW+/UvfRRv/PE0LLjureh+ysi/nIhIxtLGfyetYrbMgrRB/BEpfPHI8bj+jKkbjVTbQiBMaJqA6e3TISiCVCWUVMl9l5SElFJLs5SEVFoAqJSCVBIlZbfpZSvcAhSklHqdE24pU2+UEe0Fd6/0d4O9T5IyRXf7GE2XFf/FJImxn4n980xxzAbFF77wharSXXTRRTWOhGFqy/Bw5QlJ1qs8vsJ4IZuyhly9Lzn1qF9Wofw2ezwC+PaeyO0dqBeNmpD8dtILAIzA2QiiYfTSpAikhPkGhDLiRfsNwlBxEM+teAaPLH4IS9Yurn6CoxqxvG8Z7l/4O9z+wq14rWchfKRWgE1eBBlIsY0mUosghV2KS7WdeNLuZ6WT0HLJiCJXjjYfLaW0oksyYkqClWu79EZ4KTKkmeTyBMIbz4u6A9lmIKEE4vdiXFobSCkrwDLK0VNvqXbQWywbkxcJ23VBrOTz8X1TmP6uyvy4cyn32qBCUUjl84fyfWE9oYyOSZrxCekdoP3O3tpsY4yVjoqfD2AlvQrKTkhgzw/BGMyKsO0IUtm8ycSp+/kyGPPo/Gx/34zRZJgLgnN0BQ8ohYkTJ+DGX9+AmbNmli+oDIQQ2O/AfXHTXTfhg8d80F8HMyGQMO2IHZbH5j9zQ2wBkNBCbBjpNvn99MQLelIBsk2PgmvffBsmjLjcvw8SVlpu8zNtrWunlLuq+nqbe9ANK8PxMOzkEP4+tmv17uSHy2YcJOCF61a0HSPrng3XqeC7TJ21+Q4ODOCan12T2v7ptnZMi6JEpvHDJB3BKtjgx3oeN2IvFDD9ysvRuO22+QGOlhE+ArwA2Ueael+avARVPJeICBQ+V8nfc4IIDVEjth2/rW4LSAKkYFz3ri2zhyYjbRdkJrmysmhhPkSI7DM5itwxokhAUAGFqIAIEaJIf2wckSi478h+i8h9ChSZdQUURKSPAeF/C5unThNFDYiiBhTMJxIRhBA+TRShIOxH51mI7DELiEgfV1Bk+igmFrMcCYGIdDohhEsjIBDZsjZS7QiR79c4Ibf+RK5nqtsOCuq6AOGLZ52OrWZV12e//bbb8c9//tPfTLF7Krhfkv0Ze2+ZHUb09wIMwzAbOQsXLqyYZvr06XWIhGEYpracfvrpVaU77rjjahwJsyExd+5c7LTTThXTlUolfOMb36hDREytmTNnTsU0zz33XB0i2TQ56aSTsGbNmqrSXnjhhXj3u8fu30gxDMMwDMMwDMMwDMMwDMMwDMNUA4u1GYZhGIZhGIZhGIZhGIZhGIZhmM0OL/IYAXFfT/n8MxIk122//fYVDzm4YkP4H7vyLFjVCbXLSrXDrHKPvXEjmsdj1lF3YfYJT6B99uGgqHHdMlQSxb430uuDouqc+xFM3fcCTNr9DEx8x+cxabfTsc2x/4eWaXuZy1bLcs0wHRnJmD2ucgEn41CJ75xkscqYtZ9XZSOQbuk4pEunhVoK49qA7Wc0Yq/tm3Hg21rxgd1acchubXjf21uxz47N2GlmIyZ3ChBZuVko2baftDQ7JsQOBWl2HRTa53wws7y6n/wJ4JVrgTAsOHcrUFZGHp44/5DSwAosue9TkMNr08ergBxei67Hvo/SkNmXwuMnr0NowkrEa9Veyl+bie2Ea764Bf7zsM7a3pY1pilqxsyOmWgutEBKK9KTcP9ZyTasOjv4HQi2pRFsu61WyGfl20jIChFI/XLk2jFRoLsV03Jt+zuE5dobH7vuuitaWloqprvrrrvqEA3D1AYpJbq7uyum23nnnesQzboT6kBHI5pEJQFyUr7txKjBmMjKtO2fpOXZTjQNK6kMP1peKRDIqIOPEFa2KNBf6sdzXc/iwdcfwPyVL6B3uHe0xTVihuUw5q98Hr9+8Q78av4vsWDVy1ooq0z8gXxTC6iFk2ITCURWsg2zjxVkwku1hUlnBZMCVkLp03rZpIgdIzyWFXnqf9Cp/4xJKI34lQgmH53CX1E7/vLYawegagllmNbdeypjjDsW3YLNtGuxTlLtdFc/sTlLylu5oMO+oO0nxudfUbG4bf9RymDCnXIS4ry4K4SWit2JcG3fNpRs+z6x80ebPrWOIy78toJmlRirSdNvt8cyuQS9ah2IdHmZNEoG0m04kbYtu4HBQbyx5E28uuBVNypQwdjSTrYj7cQ6pD8SCtOmT8fNd9+EbberXo681ayZeHH5C7jmF9dgj3e9U9d9V5dNWZhhOlmhNdl/Uq4gAAgFWM012XYMeh1sOZMVZGsJsZV1U/AOQBemX28F21pk7N8T+AkkfPvlbivSx7PCbhtj3HMdl2rbdU7KbJtD0+ZZoXJ8m3Ihh3kgFmvwnsEnKj+eUgq33fYLrFy5EklOGgsUYwAAIABJREFUaGsLMklna79jbz7M8cpJtRWASf99Btr22y+Vb9VUaj7KtFd5ky9U7PMAqWeX/Zk7mYjZaJ+T9plp/2wptGCrzq39WF0VIVUJ0rQZduztaq1SgDDLZNtFe2AjpUcg3oapB4qceJqghdh28g0tqSYjqDYTapCZgMMItKNw2ewbRREKEGa7/1iBtZZhFxBRwfVJIgr7HpGWfYcC7ZhE28i7SYu4XV/GxFOggunX+XRO5G36PE6gL8I+jikfO6kIwfV3XK+FCLfccXNV7+iVUvjI0R8JXi/Gez1JmXay3sfuq6x7j2EYZhNk2bJlFdPMnj27DpEwDMPUlqVLl1aV7vrrr8c999yDvr6+GkfEbChceOGFVaW77LLLahwJUw+OPPLIimkGBgbw9NNP1yGaTYtbb70Vd955Z1Vpv/zlL+PUU0+tcUQMwzAMwzAMwzAMwzAMwzAMwzBp6NwrDnH/7HSbHSZhxqzO9RkPwzAMwzAMwzAMs5Gxz1bnoK1h2voOg2EYhmEYhmEYZtRUlFolyXMB5+WfI7bq6urCtC0qj6e2/eSzKLRMzs197KkkFalOOpIpJ9nMpNrZSHQ/ex3WvnIvhrrno9j7JlRpYEQ5TN77G5i062npDRVvh7Q4NzvZaO+rlPERXqpts86wPsVWJCVWWbaqMK0RMin/OyXUNstEwHbTG7DbnGa8bXYTdtiyAXOmNaCtubr5qAeHFV5dNoT5iwfx5CsD+PvL/Xhm4SBKsgpDXCi99GYwAITX7/wIBpf9K5a80LEVtjn+gVg6xHan2BKcgIwS6whKDmHxXR9D39KHqzrPPKbu+z107vzJQHBlr1WG7VMnQOq6KqeZw9zpBcw7ZQq2nFRYp7g2NJb3L8OqgVVe8mVlpVbyZf9zsifhxXFGRgWbPpBOEdlt9ioLIBBrOmmYCPRisfsiKdHUy05g5y5nhnwq0XBsKPKpEU+QsZmw77774i9/+UvZNEIIDA4OolDYtOofs3nw4IMP4oADDqiY7o9//CP233//2geEMtLaEchvQ/dspXxjUliz7Lpdwb5WMmv7gFKq+DZYiazuS0kjhpWmbyXtxA5uwggFKfVkEX5yiJLbXpJFlCAhZcksl/RkEmYfnVb/7mzsxBZt0zC1dQt0No3LL6hRMFAcwKKe1/Ha6lfxes9rKMqi3xgTjfvnJSny68gqMs0zVQj3HA9F3MLKtcmKMSkh1Y68iJsiI9q0wsyCy0OLNq2IMgpkmYGcMhR/C/Mdk6IbHTe5noOTipL7negrIpTYlpFQ1rAfsDk+y9dJqg2MuF3Jfh+Rv8bHR0baG08dSofzx3ZBADkxlN3PbVZBPzbMi2JpwvxImLMO4rZtnKnwZqioZct+f+XydsJtKFAo77YpY2WijyWEF9T6+upF0lJJFIeL6O3txcoVK1EsFTFj1nSIAqEoiyiWdPupVCD1DcvBlHdfXz9+fsPPcdUlP8Gi1xaVLb/29nY88vxDaHXSZnj5sAIgyJWLLVUyYmBb5n7c4tsUX9i+/SBFUGYCJuHGh75dIeUnclBSn4801zc2RoFvz9wQhWDmdvKTDITxWZmyueF1GmnvBX/8MP7kMUNjs2szkwJeCmJ11SDrvRfc/RM7BoC3v+MdePqpuLzpnY1N+MXkKciqECrjd7VSbQBoec97sNWtN/t3caMgawKm7ITlNuX1efx9MhZ9Hl+34SYHsPXJ9nleWb0AK/pXAsqK4c39LQESMPe/bh8k9L2nXMDpWBQp17woJbUMXyoA0m1zk6EpGFG3AqRyU6lJ19b4s0HwpyulMJYgHgBOim+f8rb1pNg7AnLvEKwcHLD9GNvvsJJ9MpOIxCcHcZOCCIEIBSfV1m2f6Qc5kbZdZ/I3+5E9Buz7DMLnTvxP3HrTrfk3UcD/fP1/cM43vm7KJd6nSfVnbKEgXV9r/V5jc+zjMAyz4dHc3IzBwcGyac455xycd955dYqIYRimNjQ0NKBYLFZOGLDjjjviz3/+MyZPzvs3GMymwpQpU9DV1VUx3bx583DSSSfVISKmVnR1dWHKlCkV051yyim45JJL6hDRpsGf/vQnHHzwwRX7lZZisYgoimocFcMwDMMwDMMwDMMwDMMwDMMwTJzzrjwU9I3LD1H23+5tSGLt7hX9UAAmTGpZ36FksmpF/wYZG5fb6OByGx0berkBXHajhcttdHC5jQ4ut9HB5TY6uNxGB5fb6Nlcyo7F2gzDMAzDMAzDbAqMWK4dYp1B5fLPSFAsFtHe1o7h4eGy+07a7QxM2vMrlQ8y5oxOAFJWqA1kyIXH7tgbK8XepVj15BVY+8pvMLT65YrpO+cei+nvm5feUPYW8QK0ioyqPmSJpI3+x7qn4uajjH2TMSbjUPG0CrFllYpdoaEAvGfnFhy8ayv2e0sLpnSO7f/Et7Zf4i/P9eL3f+/B/f/qQe+ATKWhjF+uXBTQ/cx16Hr4/NRe2/77YxDN44L9vA4xnp8t41AS5sv9jQfPxprnbhrtKTqaJu2IWR9+QB8j8KkZgx3i10ull5XXQu0+pwlXfn4KOlurk5pvbKwcWIHlfcsBeLmT016aa0VGMBUKto0S00inADixlRfzxeTaVqo9Crm2vYZJubYXp6NuUs3RwqKqbK666ip89rOfrZjuuuuuwyc+8Yk6RMQwY8t//dd/4fLLLy+bRgiB4eFhCFGf58y6SGMt1UpjY/0qCsW2dtnv50WSertepxclpMtdKWnkkxIKVqit11u5dklJI93W3yUn2/ZSbSfYNrLtkipByrhQW6cpoST9/o2iARNaJmJc03iMaxqHjsZOtDa0VvWsGSwNYvVgN7oHVqGrrwvL+t5E98AqV472/JNPMf2nl2nbJ5sgp6F0Elg76UVEVl5tJdlaBukE2kYYKew6YaTZRpZthbvC/oaRaAthRJTCiLsjLZ90yyImuxSuXyDcRBkuZhi5JgVryJ9hloQyfP67bUFfL3zejvXzf3N7ltdbqp1cn9o9IcyNy5yTSeNjNZWYXEhLsDMCyItxBEPO8FzsUQiUzi9oH0kQlJJ2BYjIT4iUEB+TzdvKis3YJRTaKhmkV0AhKiCiAgpCf/ImVHPnkLjXY+VpfpdkCUNyEAPFQQyVhlBSpVR+dr9SsYR777wXV14yD0//My5qBoDJUybjmtuvwU5v3cmVTWw0GvT5yQ8MYOW9vp0MZLUmnTLlacca9pWYHc0QCDDDQyf4DduRYDBpy1yoQFpN/tgqSO/+VAjabi8OttdZD0+DyYqMjDgcD4W/rajZHMy1n2GssfhjZuPsdlGRcve43frd734PX/va11Jp/9+EiTiqJf3vNnLfhtj7VKXThaNwGjcOsx/4AwrT1u3fcSTrfvnE5TaVa6MoM00yhmy5tn/eh3Jtd38h3icqqSKeWvYUhooDTkatJdMAKQFJSvcFpF6vSBmxuw5TSXMDGjG3It1/MjcZpCzpb+WvhgRMe2T7W6YfpgDXI3PpybU/Lnbzi4yY3rd1QXna576pr/Z573oI4WQcdgIv8u8YnFAbQb/DSbGTgm1y/ZuYVJsi31dx+wUTkph3GVn9mWKxiNkzZqNnTU/+TWQoFApYsHABpk6dGpz/+u3PZLG59XEYhtnwkFKiUChUHIPccccdOProo+sUFcMwTG1Yl77XLbfcgo9+9KNjGA2zofHd734XX/3qVyummzFjBhYvXlyHiJhaMmHCBHR3d5dNM3fuXMyfP79OEW3cPPnkk9hvv/2wevXqimkbGhrw7LPPYrvttqtDZAzDMAzDMAzDMAzDMAzDMAzDMHHOu/JQFOw/ct7QWPDCCpACJrx75voOJZNXn1+xQcbG5TY6uNxGx4ZebgCX3WjhchsdXG6jg8ttdHC5jQ4ut9HB5TZ6uOwYhmEYhmEYhmE2Huzfl41KsB2673J2T0mfoEUgO+y4A55+Ki1BCuld9IARayf/Tm8UsVbNyP/+MFdKEkpaa3TsjZ1C23RMedd5mPKu8/DC5RMrpleyOMIj1PJeycnfyrhC+WPZfSvFGCqirKTKLyfr19wZBRy/XzuO2LMd49pqJ9VsbxE4ZLcOHLJbBwaGJX779x7c8uBKPP5SH5zHLfPv472cqX3bQ9D18HeRVGKt+ucVmLTXmYCTmFlhlFYjIZTXhU45svkTVj39s1yp9k9/9lO898ADUGhoQEOhAQ2NBTQ0NGB4eBiTx09JpW+auLM7mLJSImspU9LX9ZxrZeVW++zQhMs/PwUtjZumVBsAJjZPgoDAkrVLvKDTSKu0cEuAlFUDkpHQSUgQiCSk0vsIJaFCKawCSkrqPEmYcg++zT2hJLTMDgTSF8sdy307OZhdNqIus8GKqVwdNvv5UFR+u8+sVz75yU/i5JNPrtinufrqq1mszWyU/PWvf62YZsqUKXWTapfFPr6rwDa5ftyQIY8lxNrm2PPfbs6r+0YuClL6USStdDF8TghASggISKtkJP2MEoogScC6QolUIGCFk67a55qCglACipSTrcbQ2YIADMsi3lz7BpauXWLE21oa2UiNaCo0IhIFCEQAKZRkCUU5jMHSIPqG+1CUw76XYSXBViqp4s8qK8g2HRkvhg0kq/a5rYXa5nkML560Akj7X1w0KRCR0CUg4uuEMOtJGPGkEUra9C6eyEgt3ZQcLk7dl7A3QiiODKXawdgrvE/cYz0htw0llIlnP8L8mHWmnlLtrHVZKbLGaim5v6tXcN38pOQWbnN1At7MogjXUTLfQBZsvrWK1iZPjDuFFgnag5HQklu3r+2HEwHSTClg6oKV24YjTAkt8Y0oQoNoQINoQETxCZuy3vmE65L/TtsdSzeoUEohEhGaqQXNhRYoBQyWBtA/3I/+Yr8T9yoTi4gIHzz2cBx+zGF4+C+PYN4lV+HB3z8IANh69ta45vZrMGubmTH7snLto/ltYpJuXGlkwqCYtD8YNpjm0bbpXlodOy9zPCs+FoJc+XsNN7k0VlTt3suZUOw1scd1GRJiIxFFCkoqCCGCcvbXV4lEY2iucPhsMo8Fl8aPmVS8P6Eqj4us3BlmuCylxNe+9nV8//vfR5IJQuCQ5ubU+mQVCeuALZtkujCNBDD93G+ss1Q7FcQ6PBKSdSTR0sA+y7KE+ba+uPEseSG6UvbdiLm2ZnwL2+dRto+i62FEBcwetw2eX/EcpJJOBy9BICO7Dl9nEUj3m5S+2e3wG/Z5rCSIdL+HlJ58Q0EhMkN/SAmCgiQBqQQioaCUhEBBT15CAhEUFOk2ywn+TTsl3PXW5yIifV/bdjnZtggI927G9R/CvoJdJ2z/wvdvYt/B5B4i6Kv4316erdckpNoinmfQq4n1v+xd0NjQgJ9c8xN89EOVhYbFYhHHHHkMHnr0Id+PCfsz9s4Kqj73ZxiG2Rx5+eWXq/r7zr322qsO0TAMw2y4fOxjH8MOO+yAd7zjHes7FGYdGRoawr333otHHnkES5cuRW9vL2bOnIljjjkGzc3NGBgYKLv/kiVL8Ic//AEHHXRQnSJmasGuu+6KBx74/+ydeZwdRbn3f091n5nJ7DOZkJ2wh0VW5QZ4L4sGkIAswhWBXBFEIezwohd4jeu9yOZlkxdFkAsCKhAjq4gbu4AmkIAE5YWwJmQnJJlkJplTz/tHLV3d55w5Z9ZMyPOdz8np011dXd1VXf3Umcy3Hu82zdtvvz04hdnEWbRoEaZMmVKRVBsAzjnnHJFqC4IgCIIgCIIgCIIgCIIgCIKwUYk3dgEEQRAEQRAEQRAEQRAEQRAEQRAEYajQa8F2YsIrKbzykpcgwaGHHFpWrN2x5CXkO1ciqm4uyHEo0K1YtZRUu+QuQ+OcNiYqroXuWtt9mlx9D3LsYVvuCU6yVnR9Rm7Wbbmyy+GNVOSd05+dsJlAmDSxGqcf1oh/3XlYj0+nr9TkFI6e1ISjJzVh3rsd+MmjS/HY7FXIax2kcoKfRFAWDWvDsDH/gnULX0jlt+qNhzB80tfNh8T0ZXHCLyeRCvM329YueAZL//K9omXdZ99JyFXlMHfuXDQ0NKKpqQn1DfVobGzAX559rug+jTudjLCu2Aqk/DrfHgrrytXRPttX4ydnj0B1jgoEUB83mmtawGAsXLPA6qOMNI6tVNtJrELZtYICcSLh1k4459cpI+ViozwNpdrM2gpDK5drO5xA0ddJ1lwYpBO59tCnqqoKEyZMKPuH4X/7298Gp0CC0M+8+eabZdPsvvvug1CSCikzPigmmczKtQvyQznJZJK/yZfTfXsgGHRpFQFau/ysVpQIigFNTpSok3KyW2c/K4bSgLYiUUWJ9JHCUCiAlT0mAYCRdhOxcW4zo5M70NG5zki+2clvA6EvsxFYWvmkjz2J3UkWrxAiL1TNyh1JkZf0evkjkRdKOkmk00i6fyNKpNlkBZORSxfKtpEIKsnLKglwYkoCQtGln6DDqz+DdU7qmT0P8vrMtBi02NXISrVTV4q6/SxUzmBLtbPBXPE04XcfiXQ2vR4FfZjm7A3Nwb+FcumSRSvyHUGhmNrJgp10140skmOa+DrpG4gIrDnpDwE/4RHI7q1tbKy18+L6c/PHIJh8iJFTOVTHVYhVzpe9WBxcSq4Nl2cRuTaA4n05gOqoBtVRDRq5Ce0b1mDN+jXm+rO5n7U2kxtN+td9sM/+++Cfr72OGXfNwOnnfw1tI9qKR+psSxiM2UPxblKT4ZCebD+rbd9vz8z6ps2Qw51n0J9oNhJgMBSMnNi6jgE48TUAFQiVg4eY69e8uFtbmzHB11P4TNN2PORvNzs+9UNUW+DSYyJ7GsHYyeRXOG4tPp5K44Tg079VXKoNAFPr6lFdkDcKPqe+MeHCdGEaBjBs333Q9MXjix6zT5QITTzdxDxmc7G4x61zn4pPKNIjubZtS35CEdtUFClo1miqaUHrsOFYunYJGMpMBKIA5Q7mpfOA4rCsDCPXZhPEgK1U27VXthWkADsBCdt2p1jbPknDTKIBkDLl1jATo2kAbA9InEwC4OTapGzbU+6Y2XoJIxoXXyTnDhvXKJfClQ2JBNvFRymhto/5XKySyLO9WJuCNCoj7HaSbaTjqlD0DRAOP+Jw7LPfPnj+L89308gMs2fPxr2/vBdfPPGLqbg2O0mIuwZhGyzHx/l7KkEQNi8q+d6PiDB69OhBKI0gCMLAopRKJtjqIVprnHTSSZg3b14/l0oYaNasWYO77roLv/nNb/DSSy9h2bJlRb+Du+666yrO84ILLsArr7zSn8UUBpnjjz++rFh7w4YNIlEvg9YaX/7yl7Fw4cKK0re0tGD69OkDXCpBEARBEARBEARBEARBEARBEITuEbG2IAiCIAiCIAiCIAiCIAiCIAiCIGRwgpYeUWHyUBIzdepUXHPNNWX36Vj4LOq2PqJn5RkESgpJSgm1zU4lcxMAne8smyYa1lZhbj1swz2lWJUFYjbzsTvRW7HlYiamrH0teXdSxT23qcbXj23G3tvX9OAEBo6dt6zBDWeMxxsLO/DDmYvwp7mrrADLGx9T6eu3mVIg1s6vXYyO5fNQ07oTvBXOSyLTBqVEgwl/eTqXvxZY5NI8/9wLeP65F4puK0Z16w4YNnrvYI0TMWsrHbLCzqICcFNHn9gy56XafmtP+9k+sDHkSC01rejSeSxas9BKNQGQtuKpyMrqEsmUJqfOVD4P7YXZBGueA6ChoaA4kWuTlYRVKtd2JFXm6jSUlBVesx7JtaVb32h87nOfw4033thtmvb2dsybNw8777zzIJVKEPrOihUr0N7eXjbdYYcdNgil6R9KybW7S1NKMgkk/XqBXJsSMW0imQzy5VAz6oSU7jOByMgkYYWMzPadFJSzPRKb9UoZmbZ5ZIGJEWXOidkISykikM4bebY/NwaRBjMZ2aRRatuTc1rdpOxkzycbKxaLMxLhopNTewW1vz5KKS9pJKWsKNyKsEGp90g5QXbkpdmKFCIn2FaRX5dItikRVlrJd2Tzg5dum7K5603KKzJtuZEuta8DpyVNC3OD2s9ch9Qly4aYqTYo9I5u491KLms3u/dYqp2p17SoPr3OD8v8rZkR26Ow+VhjcmXD0DLnTsFxXWPmzPk4aa4ORMxO/O38yO4DMyd9pyJw3ki1dXAcQiKyBQg5FaM6V+Plsz7u9cOfyuTa4fpiMXZBX+6/TzH5KKXQUNWI+qp6rFnfjtXrV0Gztv26qz/G9hO3w6X/eUlyndgIwp002/T/7gFh360DWNvje9m37SNMd+nyUa7Apqx+aOoE2JnzUgpaGykwyIiDQ32yERQ7+y17oXhyfdwIN1Srw0x+4M8RXqYeSrBZs/Mem0kb3FiKYUTIbKTpFIx//GPGNARTftZJmmyjDfrh5J5IxMYA8Mb/ewNXX3V1QXsAgD2qqnBWfXrStFLfhLgP2W9E3HJqfRxj1A9+UPSY/UKxQCVkI8i1swdOi9pdnGDWum1bNW2NFeuWI895aADEyo7HzThaKQbDrPPtDLZVBoJ5hmnb7v5ytxjbxufuFTNzBkO7GUgYPvYhZiCyYZMV/gMMZcfvLupx8UvYHhnm8Z90lWSvC+xEHGmpNgXvCi7OcPEJECmT1sUpACEKJggh+9mnse9pqbYqkGr74xaRahO5yU6A+2beh23Gb4MNGzZ008gM086Yhs8f+3lUV1fb/anb9imxjCAImxtz5swpm6amZmj8LkUQBKGvDB8+HEuXLu31/q+99hrOPPNM/PjHP+7HUgn9TVdXF26++WY89NBDeOGFF7By5cp+P8bf//53vP7669hhhx36PW9hcPj3f/93nHnmmWXT3XrrrSLW7oZrr70Wv//97ytOf9NNN6G1tXUASyQIgiAIgiAIgiAIgiAIgiAIglAeVT6JIAiCIAiCIAiCIAiCIAiCIAiCIGx+eJnZQORtf/bYc4+K0i9+6hsDUo7eQMFP4UYKJFAFO3Yj3xG5SU+obt2xglQDKCzmUN2UXd8XqXaxdcF6dscAGBrMGiMaFf77tDbcc/GoISPVDtluTA1+cs5WuPOibbDtmGpTbrB914B91W1d/A833595LD585TawXm8tydb25ZaDV1o0x6gZuVe/nUfjziej0LSYlVY6K11QTnu2Y9si3HLuFhhWvfnd6yNqR6C1djjy3GWkXayhWaOLu5DXeWitoe36vF3Ocx5a58GsTUths561WWYAYNua7Ge2EkG33bcI7VRcCO6f5CdYjVSdEkrcw4USx+JSR5+dsBG44IILKkp3/fXXD3BJBKF/+dWvflVRuhNOOGGAS9JDevj4SwSigUA2zKQbaaWXCpYqh5cqJvk6IaQROSMlfyYvaVRggp38wcoVyX5SVqyoIkTKCKXdcUCJcDEUKkZOOG2XI+XenYjavEfKSKoVRYhVlAisrdgxctJqpYwEW7ljRSC7n3v5vKPI76OI7Mscy4uxVYSIIkRQiFTsZdleku3zi2xpyOyPpOwqzC+1rz2uHVMZ8WUy0YaTTJJLQ6GqNVSAJ3VJxcZggeO4mFTb7UNJY/A7bIwJST5uMHPJWApA+X6hxJAr2Vy4MVnXvVTbl43Sadw6nx5B3Mjp+DFVxOxwoNgPF7601tBam5iYdVIudiOmJK51x/cH1QATvFS7fc0aPPTAQ7jm6mvwX9/9T1z8H5fgvLPPxdnTzsaMe2egvb0dbCX8rDmRSbsTYI08a9PPUYTauBbDcrWpCW9S15QynwNKyVu9CLeU9B+F92ooiiUoNFQ1YHTdaDTkGmyxNZjzgB0vaDJjMV9fbMfOcNdYB7G/EQXrvJFVE7sxhQ7G/FbqS+blhL9MGoo41dKI2fRZzmfM2k/EoLU9B07Ev6nxRtDvsP1egdmNg9jKtIPjsSkjAUaCDVd2Ow4lNtZ0dqvcBAzWehzWX8F9ACP8zojni9Vb4T3Bqdp/5JHfGlFyEf6zqQXDyE+PVdCSUuu5dHcQpmMATVNPQvXEARaAlRvn9TrucZ8yIvMicY9/MqaeV4luOr09EWErG5/koiqMaRybtDOdh85rK63X0ID5biPTL7Jru04KzeHzOHmPbHwRUWTjCwLYLUdQSiG28UEURXaSDYVYxSa+UbGPjWIVQ1EMpSIbQ8U+5ortexTFiCi2MUvk45g4+5mS9ZGKEVOcisMURSYfStIrdw6wcZdLCxVMIBJZiXYJqbabNMRHPy4sNX2sq5fW1lZ89z+/W1G7aW9vx5emfimp54xUO9WfVtgoJf4RBOHjxOuvv142TUtLyyCURBAEYeDpj++Cf/KTn+Dkk0/uh9II/YXWGvfccw8OP/xwtLa2oqqqCueccw4ee+yxAZFqO6ZNmzZgeQsDT319PUaMGFE23VNPPTUIpdk0efHFF3HppZdWnP773//+0PudnCAIgiAIgiAIgiAIgiAIgiAImyXxxi6AIAiCIAiCIAiCIAiCIAiCIAiCIAxliKh7IVZf8gbhsMMOw+9+97tu03WtW4oNq99DrmH8gJSjEspKSEL5SDGpdjc5CwmmvXWfhnVXmVwG0GYbSoWy69EXqXbWlJSRagfrnNjr3/arxyVfaEHDsKE/n/Q+O9bjke/sgJseWYz/+8gidOXNeqfd6lz695L7Ln/hakS5OjTueHxi1SIykqeU9McKyGCuZvXwnUCqyki5+4CKh6Fx+39LHSNbV8ycFjpq7QVlddWEm88agdaGoV9PA8XY+nFYt2EdVneuglIMhjISP6WgmRFBQTOgFANWbgpSVkYHaKuf0lZoqm3dExM0KSjWACmANYjMdkUKroWxhp12nUBs2g9nZGV2NXw7snWaqtuAgv2z8rNkg3TzG4Ftt90WjY2NWLVqVbfpHn300UEqkSD0D5X8MX9NTQ1Gjx49CKUJSLtsi9OdDBtUUs7KQUeaSudcyEQF0k6Gk5omacx69hvJWFBtmRKxp/Ki2kRIqa28NHkWETQ7gWQExXkwKRBrOCF3iCa12qn3AAAgAElEQVSYuUTsOUAl14KJobWbnEcn0koYC6tmI3AlH2+w3e7KGch+rXgVpKwsNV0hoZ4aTiLu9I5OkBnKMZ0gE0aISUpBcbDs5JFEVq4diCatTDwt1SYvpKQgjVmGT0NW5ZtoJ+HLgGBNcho2Xep8wlaTkWpn37MiyhLXTRhEyo0HMwkIhULf7qTafrWXGpv3sN9whSCYiVsKCxGM/1RakOzypqRwxXcPyun2d/toV+iM3DjVZu2QcfasWThs8hR0dHQUHgjAz//n59hqq60w48H7sP0O23vhtOn7jNybYe7BnKpCVVRl+lsXB2fuER/3Btc0e58ket9sXRGcKDw1fqLku6fsvtnvpIgUmmuaUVdVh2Vrl6Kjax2YyVcgM1sxtFsV9IdagxTZ1mLGGLD9vut/wu7Tn6t9XKjQfWwvAXPSX0IniYjIdMvaXFv3XYIrk7LjEzvg8VfInLdOX0fbnrRbH/ZTdtzprhOTE3Gb55UvLDuRtqkF9zwM64hA5vq4a+Ak3/Y6FBsbuW2U+cwAOjs7UYqpy5fiZ63D8amqqlQYUfBNSGYI3u23KrW1aPvfF5Y8Zr9SbpxXJu4xWYRS8uxO7joGcQ+n7we3PX2PuKlJOLMdJoZgsrEOMLZ+PBauWoguvQEabJ61mk0bdmNsaICVaaqUTHtCzPaeIF9+ZetdKYB1Ug5FBOYYpOz43I71GWbczqzBPjYy3xcwOAnTAIDslaDg5kvCpdSkGenpOMhPmALAS6/9MtmegFycYWIVcy8oew+ZdQD5yVTISrUjEOAmDElNzJIotU3+7jhOvk8FUm3XoC686ELcevOteOutt7ppYIb7778fs2bNwt6f2jsdy4SxT4VxjEi1BUH4uPH222+XTTNy5MiBL4ggCMIgcN111+FHP/pRn/O58847MWrUKFx11VX9UCqhN6xYsQJXXHEFZs6cibfeeqvkZFUDyZNPPomVK1eiubl50I8t9A/77bcfHnjggW7TfPDBB+jo6EBNzdCbuH1jsmbNGpx44onYsGFDRenPPvtsTJ8+fYBLJQiCIAiCIAiCIAiCIAiCIAiCUBmb71+uCoIgCIIgCIIgCIIgCIIgCIIgCEKF9Fmu0c3up512WkVZvHX3Xuhc/po1pA4OoQaldCInwrNkxTniJekR5aXZQNfq97vLof8KU4xi9TkYUm1OpInNdYQfn7kFLjt5+CYh1XbEEeG8o0bh1/9nB2w1MgdjQMoDyGP1P2Z0u++KuT+D1uvB0DBGMCsb4+Dlr5tVcEY51Izcs8/lbv7EV6GqGuCNTSXqiq3cEk5yyUaCefnJrdh+TK7P5djU2bppG8RRjC6dR567kOc88lpD6zzyOg/Neei8Xcc6eec8NGtosF/PrI1o1F5nbd8ZANtnhHaf3b/aa0dTgsKUzCwjUmQrvys1uURWFFhMChtkJwwykyZNKpvm/fffLymhFIShhtYaa9asKZtu6623HoTS9JLuQurMxqweshSh5NOLFCmQglKSjxfBOp+oUy5aiXR4xPCzsvE+EXn5odM/m9SJUDF5d68IClFqXWRl05GKoaAQqURAHSn7cjJq5cTUZr0XVcPko8ikjWD3UbERPdr1Vn8dyK0VlIptXlGRMiXHjyhO1lGMCApRlJZnK7L527IRCFEUJeVKSbWjRKQNZa6bk3Y7iaWVTsJJt8lJMBHUlfLNqTupdqkxXNhOsk2rlBxY6BndTswV3JfFdy6Td5EE6XUZUX8RqXYqBnTxHorEgjb+DEdnLtZ3QmIniU79+OPYoYodIrAtgx83ZF5k343IO2mfafkuWyG/9hLlRx/5Xdl45u2338ZnDpiMJ594yrlrTYzNRqIbqQi1uWGojqqSY4ZxcOoiZK45lY6Di91DBd+xBN18+N1TmC4rkgYIMeUwsm40Woa1QROQh/ayXg7GFOzLx7ZO7ZJN4yZP8HVj60oT+2NpWz4dyIsZyowQ7cOGrag6O1w0ompOTeSjjF3YXDttNzD5tuHaS9DwklZLbjIISqrFPvfYHl7bFJq1l3J7ibvP341dkWwPPdz+K4lkPyB9f4d5hrjjn37G6RgzZgyKsUprnLFiOd7Pd6XuhODSuUuNsBmG2zmz3HzylxCPGFH0eANCuXFemUdI8WdMuI6L3ith3FL0HvH3Dme2k22D5Ce7GN+4JfI6D9Pu8mbcrYPvVjhpaUxmXO2PQO6Bq0DKiKfNARSUsk/1VDyjQIigQEkcRCqIe0zMEZNCTDaeURFiFfuYJFYxYooQU4wYMeIoNssUI6dyiBEn+6gYscr5eCS28U8UBcuUy8Q+QcyFdIyj3DoVJedjYygVxILFpNoulnExZlGpNiVi8Psf+k1F38UzM4495liRaguCIBRh8eLFZdNstdVWA18QQRCEQUAphfb2dlRVVfU5r6uvvhq/+MUv+qFUQqXMmTMHxx9/PBobGzF8+HBcffXVePPNNzeKVBswv4cQUfCmzamnnlo2DTPjlltuGYTSbFqcf/75eP311ytKe+ihh+KGG26QMbUgCIIgCIIgCIIgCIIgCIIgCEOGTeevjAVBEARBEARBEARBEARBEARBEARhIzJQfxB04IEHVpz2nfsOwPy798SSpy4Cr1/TZ9EZlfnpfmcrPsn6sNIHKFsCoee0L3y6xJYBtNdysQp26/tLqp1tSInszYnAdt+qCg9MH43P7Dasd+cxBPjEhFo8+K0dceieTVYwprFu6d+73adr9XtY89bvYPV2YASGOi/b1sky8mAAY6fchi0OuAxVjcUlo1Ut2yGuGwWVq0P2fsw1jMOYKXdj+KT/QCLVDv+IOWuXM3I2JiOcAhgnHViPz+5V24Or8/ElUhG2ad4WGkaWnWeNPHdBIxFo56GNYFtraOStCE77NNqK8pxIu5xcO7lzbF1xsk7k2h9/vva1r5VNI384LmxK3HjjjRXJNPbdd99BKE0JKunr+ijXDtOEfXNRuTbC+W84LV7mQL5t91NO2EzKpk+2EZDeX7njOFliZIWKRhipoKDYSa1VSoytnEjSyxqjQGAdLKsYEUKpthFBKiujNGlUklZFsBpv+2+yXlH4Ii+yTMSSGZkkBRJvUv44PvdUWWMv745UBGKysvBENu6k2k7GTXa9E5M7obaTTSo7znKy7kSmTUGddC/V5kx7KRBpJw0s/blEexQqo6xUuy95F+1kuonF3HArKFd6u4vzCnNkuzl7RL/eSq19LMlFcggE2sxG9uwk3DbCDWJRJ33WJn+t4cY+SR72HKzYlsmk/+Pv/9jNVUtYtXIVjjrsKHzrkm9Zebc5Zk5VoTZXByKFULZcNA5OLQYfeijXzuYV3ofpyQ7s/uF6TspEIDRVNWFs/RjEiKA1QzMj78ZkZCby0Vp7STqQyIGNSNvUg/X9QxMjz3kww443tJlgAZzyZrua09aeTop8m/BjeLL1RmZfb7625+xLxGYc5Ho4N9Z1P1YXbg/snk+czPNmj+HE7q4PdC9XRnfuTvTtxkUMI/hNtWd3b7j8gzp37TisvoJxFRhNTU24/obri9c/gBVa46srVmBNKKPPtJFKpdpUXY3h084oeaxeoTV49WrklyyFXrYM3NlZmKZc7NMvcu3MJnvMHsu13RPSy7UVRtePRhTnjITe9VWwAnrbrjQS+TyULQ+xbxpk4yo4sTTDREIqspNnWJm2j4kyMm0oxEgm9VA+xolT8UhOxYgQm9jFxR0I4hEn5kYi4VZKGRl35OIdE1u5/GMXz6TirfRkI64MsZdrUyqeSmIaJ9UOJh9RLr6kRLhdSqodxDITd5yIk7/8pe4bj+WDDz7ANy/9ZkF7Eqm2IAibOx999FHZNBMnThyEkgiCIAwOtbW1WLduHUaPHt3nvKZOnYpLL720H0ollOLll1/GwQcfjOHDh2PPPffEfffdh9WrV2/sYnluv/32jV0EoQ8ceeSRiKKobLqZM2cOQmk2He69917cdtttFaXdbrvtMGPGDCglegpBEARBEARBEARBEARBEARBEIYO8cYugCAIgiAIgiAIgiAIgiAIgiAIgiBsKhBR96KsUnSzS1tbGyZPnow//elPFWXVtWYhVs77OVbO+zla9zgbw/f6OlRVQ8/L1FucSamP8hyRavcBnS+ycgCttVYoVnR9n6Ta2XVF1gdS7WMm1eKyLw1HLt70205dTYQfn70tbnhwIa751Rzk2xeX3Wfly7ejYZvDzQdSiSePAZAVXzMA5K1dTANxDRp3PAFNOxyP9nf+hPb3n0Ldlgdi2Jj9rUwbgSRfQ3etg17fDr1hFeK6sVC5YUjMVTpYRvqdk8/MGkTAdqNzuPjfmsGByGpzpy5XjzF1Y7Bg9XsAGKzISwkJRmIKUmAGlFYAMYxs06CsIA4AmJSV4CkrSGVoAhRrwG6D3ebqjcAAkxWfE8hawJwAztVTIlo16ZjZP/+KSaeydVyyzgO5ozDwHHfccYiiCPl8sWdGwi9+8Quce+65g1QqQeg9N9xwQ0XpTjvttAEuSRn62NcZGWgo5kSqh3XaQc2BZNyFZEFf7fpi8xlgDuSSDPvssbEDsQ33bN7QXmyoGPb5oqBJ2/zMc8aIVhU0NBQpaA0oygMqAjhvn0eAZiCCeYciQOeNgJW1EVEyzPNI60ROq+1qK/B2ElzNDCIn4bXPUbiLxCm5bTHJbVauCTLPV4IT2ZplpcyyUn6rSaeMLJz8MqVl2SAr1zbSTCIj0vSSSbscWYE22XWhkFIF8kn4F+z1DpTaFIgovVw03VJc6OZkvFkJabiDiCX7Tp+k2mWGc91LtakwTdB5ZAXRHI7vMtm6PFJ9DIJ9vdE2OEZg/mUXSHJ6v2J5OVxWnOnx3H0ftk2d177ta8348MMP8eLsFwuO0R03Xncj1rSvwRX/fTkaahoRK/ffqN19wT4gLhoHB5c9Ffe6z1xY2VSsjlxeaRdwqk8HkDp2KXl3dVSD8Y1b4oP2D7C2q90OD5UfphmPrSktNHmJdNLPaICTftHUpfbjD40uI8e1HS4Tg/zzAGDSViZMflhKvnMOr5E5hmYGyDwD2D1zQNBaQykFZgIrIzkGwx7btBJtmy8ReUF4OExVMM8XEFnZsR+peum228ldT+V2t89HACBt93Vjo8zYyfWb2drWwfkyGMd8/hjMfnE2rrzyStx7z70FdffPDRtwwOJFeGbkKAwL+2FGidou/GaFATQfeyziLbYosUd5uKsLG156CZ3PPY/1c+Zgwz9fR/7998FdXaljqqYmxNtui+pP7oWaQw9B9aRJgFIouBAh4dcIRTenY59wJ+7sxLqHf5sqQ/UB+yNqa0vHPjaP9Pe2Tq1tJdgE2+Zg73NCrGKMqxuLt1bOh4aCUgDYyP/BNg4gIK81IiKTk4uhiJJ2TsHInRT8FCWUfGfm4i7l7kdSts9U1mtvx+phf+vH866iGC5b2L6GFPmG4OKmMF4wZTNya+XjADdxB6XiC2Vt9Qrky0V2kg/lYhe/X+SX/aQgLp2PZZS/XyuVarvS/OSnN+M3v7kfqz5aVbrxWH74wx/i3PPO9RJFkWoLgiAAHR0dZdPsscceg1ASQRCEwUMphYULF+KXv/wlrrrqKsybNw/r16/v1f/vuOKKK/Doo49i1qxZiGP58+v+4A9/+AOmT5+Ov/71rxu7KGVpb2/HLbfcUtEEtsLQQymFrbfeGm+88Ua36WbNmjVIJRr6vPPOOzj99NMrSltbW4uHHnoIDQ2D+H/UBEEQBEEQBEEQBEEQBEEQBEEQKkCmBBUEQRAEQRAEQRAEQRAEQRAEQRCEHjAQ0o1LLrmkV/utmPN/8c7Mg7Fh9Xv9XKJSULcynDCZ0At0F0BR2WQ1W+yVWdOzPwbuESWl2oA33qCURC6rewqXs5kyCs7DirOIGGcf3oirTm37WEi1Q847agz++7QJqKqqKpt2/fJ/IL9uGYz0TFupsjayJWYrUs4juZZs0xphU93Wh2CL/S9D7YRDQLlhYFhZHjsDE0HlahHXtaGqeVsr1QaKa7t08pmTNGyPp8C48pThqIq7F8BtjoxtGIdhuTrkOQ+t88izRhfnkdfmpbWG5uAFI5Rzy5rTn9mu01YU57Z7FZdmLx11ckInPTRVl0i7UiJXv5gWMKbu9dRiuo5L1rk0hUFDKYXtt9++bLo5c+YMQmkEoW90dHRg/vz5ZdO1trZiv/32G4QSlaFcX1cmnMnKADlYx6wzYlCkhJVOqOgF0kTBhAnGEBqoFo0UEmQ9uGz9j+TXO/UiW3llIn5ORNKKjDTRSKgjKCtbVGTl0uEPEyLyamqQUoiiyKyLFKIoRkQRoihGHCkoZYXUKoJSEeI4NulVhAgRIrLpKQqOadbFKkZcZDlSMSIVQSll91N+OVY2b/eyeZvPcbAcFS7bvE0ZzBlGNm/lhNxExaXapKBUIKLMyCuTWg2k2kjSp5tVIqd04lf/jmA8G4g+wzFuqn2UaqNEJV89gZmH7Kun9EmqXS7vTKfiIuz0p26k2mH5rGy/0O+c/GgrM3bp/XjBxf5epm22hfsx4ONP8zmZKMkcRaeO5Y6sU5+M1Nal0Jn8NLQtI6MmV1VRvJPl8d8/jtXL1yBSxcbf5M+R3LXLxsHuOqNIHEyl20LRe6u4Tzj5mJEtu/s5tZ6MfHpsw1g0VTelxhMM7ccJWtsryNqMG/z1ZGhtxgsmDcwkBgQARlLNxMm7Lw+biRLgZNnBOIJgxqhE1tlNSc2TaUuKCNWqGjXxMNTl6lCbq0NOVZn/2W6l2QRA67w5ddv+GBqstR332HfWvr6Yk3Gqe26mWpxvvy4/JMJil4cf6ybHTQmPkW4TRb7R8Oe72+674e6778bM38wsrH8AK7XGKcuXYbXWST6Zai+1bNISWk47tWje3aI1Op58CivOOx8f7Lo7lhxzLD668iqse+z36Hr7bS/VDoujP/oI6198EatvuRVLv/BFLPr0ZKx98CFfXyXpYezj1m6Y/xZWnH8hVpx/IT60711vvJGOfTKTRqSfc2EUggKJM0AY1zjetyut2U4koqGJobX2E3/kYeIwwH0Fwz5eckLqRCVthNTKCt7JxRqRm2wjRkTKxB02zomIEMHEMxEpxBTbGEPZzy7uiZP4R0UmPxsnuW0xkpgmphiKIsQ2VopUbGMTMnEQTP6RsjGRi6cyy0RRErOQi/fcxCFJzJiSalNw/SuUaju1tlIKd951Z/cNx5LP53HEEUd005aKtC6RaguC8DHmvffeq2hM8y//8i+DUBpBEITB58QTT8RLL72Ezs5OMx7WGsuXL+9xDDh37lzsscce0FqXTywU5YUXXsCRRx4JIsKhhx66SUi1HVdcccXGLoLQB9wYsTvWrFmDefPmDUJphjZdXV2YOnUqPvroo4rSX3/99dhxxx0HuFSCIAiCIAiCIAiCIAiCIAiCIAg9R8TagiAIgiAIgiAIgiAIgiAIgiAIgtBD+lu+MXnyZEyZMqVX+65f+Sbee/CogZNrW2lbRTawCpMJxVk++78BzpdN17rbNKQvdCKkKfuqBCsEAgAoSj779fbdbuNwH5+mjFTbSboIdpmT5cBxBQIu/bcWnH9Uc4WF3/Q4bvIumDlzJmpqasqm7Vz2ilfNecG2V9E5AZ5Oy+9grq8RkeULRdiAzycw6JVYtsd1y0FeTqwHAF+e3ICdJ+RSZRe5dsI2zduCodHFGnndBa3z0MhDW8m2Zo08G+m2k28nom0rvrPyuLw2dReKC7Wtfx20gwK5NjJybe5Grp0RMnoxS+ZWL9g/8znY0D8voSzHHHNM2TQdHR14/vnnB6E0gtB7brnlloqkUKeffvoglKZCyhW3F3LtJE8uTFNGMOkfCUHCUK4NkJdvO2UziKCUifW8MJGcJNEII+HkzzaFkSVGUHYfxeSl0zFFiJQyQmxlhI+xW09WlA2VyBwRIYYVYztxIzvppBFyx1GMOIqD/GJEUD4/xQoRxVBIRNjueDHiRKRNRkhJpIyAW0WBiDvZ7gXaZI9hZZVeLOkFk4E8nBKptrJC7QKpthdPuuublmo7GSWRq98SxtVEHerlu/4dyedS7a9SGaWQUFbEXe6Slolrikm1k3UVSLUp2J4VH2eOwTCTsviMAmm29xSTXe+kzE5azG68EUqzwyMksmx30uTi1EyQZ8YogdiYYCXQANtlN5lMdW0Nbr79ZsRxXHDtaonwk+GtGJ/Ztssuu+CJZx7HuPHjEJxhZm+y16oCuTYX1lNv5NpF+3Q3nAvl95Tc5359UO9b1I7E8GFtZtKecBzhRNTB9TOT+liRMOXNeZCTUSORpTPArFLCc7bCbD9GIDvWCNtf0OCSfRlVVIWmqma01rShsboJ9bl61OZqUVdVh8bqRrQNa0NTTTOqVA7ayou9RNu2Cw02x0fyVHMTDpnja98u/XjIjYls24Vt8wUTFGXHRu40CIlYGUHbKHhmF46LQMCRRx2JmffPLPqd4qz16zF1+TIs12acXcxT7c71Q63xZlcXluk8NjCjeo/dULPzzoU7dINevhyLPj0Zy06airW/ngm9alXZfYp1Z11vvokVZ52NZV/5KvSqNd3HP72Qa2+YNTuVpev1/IduYp/kvki2Fci1AVRF1RhRt4XtZzRYMzSZthFObmUzTvcDnIjiyR1XEYgi+zWXEURHSCYnUZQ8/4nICK2hrPRaJZN5uLhG2VgjiJ0imM8+voEVaMMKuCMX+7hYJpisxKUJJghRdmIQpVwslpFrq2Q58nFLWpytSBm5eLjN9l89kWqH7WDK4VNwwAEHdN9wLHPnzMVdd95VUVqRaguC8HHnhRdeKJuGiDBhwoRBKI0gCMLQoLW1Fd/73vd6vN+rr76KnXbaaQBK9PFl3rx5OP7441FfX4999tkHDz/88MYuUq+YP39+Rc9UYWhy7rnnVpTu+uuvH+CSDH0uu+wyPPvssxWlPe6443DaaacNcIkEQRAEQRAEQRAEQRAEQRAEQRB6h4i1BUEQBEEQBEEQBEEQBEEQBEEQBKEX9LeEY+bMmb3ed8Pq9zD/F5/C+pXze1+ArBg5lCuX3Rci1O4HVr56W0Xp4obxKG4rqsSs3YMXFVnnhIx2G3O54yKzrIqsQ7LMThXHIGJMP74Zp0xuqOi6bMocccQRuP/++1FdXV0yDakccm07wcmtE5l23r6ycm0NaA2QFYZxcSE2w8rcA+GyT1fw2eEMVdp/duKwkc0Rzjmyya9Fai+xIQNAXa4OI+tGGdkdtBdoG2m2Rp67rAAvkWvrjFybnVwbVq7tJGD2GjtRnIaTPbr6Rvqzk81ZKVlRuTa5hUC8WEKuHaYp9VkYPM4777yK0t14440DXBJB6Bvf//73K0r3ne98Z4BL0kP6KNdOZWX760Q26MS0To4NE2ZljukFk5m4y4kpU/uD7BDAabStVFtRKoe0SFtZ2SJ5lbQCvHiRlDIyx0glQklFPqX518gaYyuujlVsRJJOMBkII41oUnlRpCIykmsVGfFjZGSSJp2RbsdWRBlRsj5SMaLICb/jRGCpYigiW/5Eqm3KFfnjRCpnj6u8ZDsOxdu2HMqKx5U7j0BqWVyqDX9dfERdTEaJQK5bQkaZkmm794z/NZW+ggYZTrJR6vVxoZLzKXu+5S5pmd17K9X2ZQ+lxyiUanP2x+5TVKgdHMJJrr3s2p1KKpZ0kmKdOkYixTbvZgKZZL37bOTJDCadTCBDToZsyuhGK7vusSsu/ubFBddvLTN+urodP29tQ7W9D3bddVc89ufHMGrUqNQ1LRBsuz5RUfdybU7es+2hnFy7YAIF5vS6cBiuuVCwbcfnRKacIcNr29BWOwJ5bcYK+Xw+GEdoX992NAHWGnmdrp+8TurC1F0e2qZhOKG6ez5p88xgK5629aQpkGvbsjZVNaG5phlVUVXJ6wMAVVEVmmta0Dys2fd1/lrbBbaTDcGLj9kPT/zoiHVQs8k4yEwS5szorm8D2E5clGrPDL/d3SPh/ejbJZLsU+3J5qVZ43Of+xwu+8FlRc/51Q0bcOKypVio8z4rDWAdM55e34ErVn+EI5cuwT6LP8DhSxfjXxcvwu6LFuL3Rx7Zbb9c7JVftQob3nijxyO1Ul//dfzhD1h24ong9vbycu1u+sbUPaA12n/5y1TkU5AmGI+Wk2u7OMp+hJvAAgBG143142xmK9e2/ZcmQGvX3ti3fVcm8scweSo2X5kpRSCloGBjK45gJi1JoqDICqxJJRNwRBTBRVWRjZFcPELKyK/9ZB+Ri08UosikIzf5h4qCfWMbv7hYxkiyk2MGk4OotFA7kWinYxa/Hk4SjvQ6e30rlWpn+0VXN7/+za9RVdV9f+GYNm0aOjo6uk0jUm1BEDYH5syZUzZNdXU1lJI/JxQEYfPiW9/6FpgZY8eO7dF+r7/+OiZMmIBly5YNUMk2fRYsWIAzzjgDI0aMwC677IL77rsP7e3tg3LsqqoqTJw4EWeeeSaee+651Nj3o48+woMPPoiLLrqo29/Bl+Kcc84ZgBILg8G2226Lhoby/8fk3nvvHYTSDF2eeeaZin//Nn78eNxyyy0yrhYEQRAEQRAEQRAEQRAEQRAEYcgi/xNGEARBEARBEARBEARBEARBEARBEIYA1dXVePLJJxFFUe8y4DzefeBwdC5/tef79uWPn+TvpvqNmpF7l00T145EeUtjHwmku+n1QGDuKyGSC/fNKtgos63YcZL1Fx7VhC99+uMv1XZ89rOfxT333IM4jotuj+pGIqpp8sKwULCdSLCNPgzMgLZpmP32RLyXlWsngrqkDiiVr00QlEjbtqC9+A4A/vfnm1BbnfxXhB5Jlnvhf6/4NcSY0LgVIqWMXNsKtFOibf/Km1q2cm1m7YXaifDRrnMSMLctUc6ZWrTCNyfS8/JEwNRfcJ2KybVTYkZ0L9fOInLtjcPo0aPR2tpaNt0f//jHQSiNIPSOBQsWVCQt2f7rDh4AACAASURBVH777VFTUzMIJeohfZBrO8FgGHNxwU6cFhnYPjklX+W0YDnM3ccAfjvZ+VNMRk6ASCl5IgXiRJuTE0Ja4SMpBa+IJoJiK5dWcUpaHZMVYlMEBSt6tILGiBQiRF5cHRVZZwTcMeJAbG2k1UYMqaLICyiVUn5brGL/MuVIZN6xynnRZezKGZbbCbW9SDv2gktzXFsGqEQwHggolRVTJrLKRKqtSNlrjdIySrctkFGWlGoXlYsitS27DJQWZ/dKmrGJxmqOUvLsjSfVTi5YMal2uIMvoxdDF+bvpMHMLp4vFGqzDqTWqfFCcHArVwYSaTbDDUucrDk4l2Cdb2Nh/KmtzFknca3WGgQGc95PIuPKe/ZFZ2PvSYXj6RfXd2JmRzue3WIUzt99Nzz82MNobW21QyFOhkRceE1sEpBSpeXamXouKteuVCJs9y+2LonZXd8Q9AVEqfXuc9uwNoyoHeHHD3ltJuzp0nlo3WUn9ckbgbAdU7jxhCZT5+76aNjzJiMRTiTVAKzUm1mbp0IyNAQxQUMDIFSpHIZXD0d11DORVXVUjeHDhiOm2I5280a47n8YocI9HCuBGExuxKpNO4ZdD3uO9gVbV+zrjX0dunr010TBn6S/T4I2kX5uF46zLvrGRfivH/xX0fOd39WFAxYvwldXLMdBSxbj5BXLsPfiD/CV5ctx25o1eL1rQyp9VVUVjj/++B5d04pQCvGECaie9C+o/l//C1V77A4VjCuKNev1c+biw+nfNh/6GP+AGauuuQ7rX/57ahcOlgvyCuKfguefXxfomwO5dlttG3Iqh7zTabOTmzPApu24/sygTf/g69vee2T6DJAC2Em2Iy+lVlAgdiJqN8GGFVkrGwuBjCBbGfG1i30IlIqHjHjbTVBiYo/ILfvYKUqE2anl9MvkncQuoVA72Y9A4TZK3gmwKvAkVjSxTGVS7WwwENZjc3MzLr/i8jINyrBu3Tp88YtfLN22RP4lCMJmwmuvvVY2TVNT0yCURBAEYWgyf/78Hn+P/O6772LfffcdoBJtmqxatQqXXnopJkyYgHHjxuGnP/3poMjHoyjCmDFjcOqpp+LJJ59EZ2cn/vGPf+Cmm27CPvvsk0rb2NiII488Ej/84Q/R0dGBzs5O7LbbbhUfa/bs2XjnnXf6+xSEQWLvvcv/35uVK1di8eLFg1CaoceSJUuw//77Q2tdNq1SCnfffTdaWloGoWSCIAiCIAiCIAiCIAiCIAiCIAi9Q8TagiAIgiAIgiAIgiAIgiAIgiAIgjBE2H///XHrrbdCqd79Gi+/bhnee+hYrF/5Rj+XTBgIVs9/CO/ePwXz79oDb993ENrf/X3ZfVR148AWKiPXTdbb97JS7VLLxcy7Gcl2IHKbemA9pk0Z4HMdghx99NG46eafFZX9sF4PsJVpc96L65AoxADOG+mTF83BbNfa7puVa2eEX+ZAfk3ynpFrc/JiWwYAmDguh6Mm1ReWPVP3JSXLm5F7OVYxxjdsiTwnYm3NGvl8VyLUZk7JtZl18G5/WFtxYSC+tBdSe9E2kne71f3rJIJOLggk9ZOVa2d8rHZ9CalgkcoUufbGYf/99y+bZvHixVi5cuUglEYQes5pp51WUbpjjz12gEvSB/oglywmWU3tROYAqTSBXNuLJUPBZFAsAqX3d/5lghclJpLnQrm2cuJEkBUzKuMmZSuIpAgKRjzt9I9GIh15WSORkVQrFSFSMaIotuJts6yiHKIoRhzlEKkcYpVDTDkjtKZEbh3BiLpzKvai7BjBsoqRUznEFCfCSRUbkbYVY8dkRNtOpk2BMNsLKlVk5d6RF2dHTk7ppNpW5B15kWUo1TbSb/I/gVTbaSdLSbWpUKodKEJTddwXqXYxei3VLkfW0TzQ9OI0kslM+ukYvZZql0gT1K+fCCWQaltHbWpf/2PjRYTxpEtn5dYg9uMLnYklGRpahyJtu97JsGHGJu7lxio+Fg3ycWm0NjFvXttxDhkhNMA2PrajIBf3MiOOY9x0642ora8tuJ4/Xr0G77QNx/cemIG2trb0eWZE4eG18deLGaQIjBJy7Wz9ZeXa6J1cm1yHnCRMhtVOIOy6bkqnd/friGEj0FLT6ifz0YFkO895Xxd+Uh8/YU9ybbQb97l3YuOcZpi2oZ2I3Uiv4Ypo9ycmxFGM5poWKOrdd12KFFqGtSKOckaizRp+yGvbMLkhqmsnsGJ2P8mUkyKH46ZgRO3l8kk+4XhJBxNR+HuO0+2l1MRDrs25bQzGN77xddx4040l+9YnOzuwIN+F5zs70dlN/3PwwQf3m9RINTai7t+nou3nt2Psa69i1F+ewYiZv8aIe3+FLR55GGNenoNRTz2BhmlngHK5os167X33Yf3cl82HXsQ/3NWFzqefxvIvn4JV111fdBff/EpsLPoczCRMy7VNGxtZNyrpAchMPsJaJ0ciK/d3gnUr21akQG42AiIwAEUMUkaybWIkG1vZiUgiIi/RNpNqWMG1CgXXdpIQ965cTBH5+EchsjGWjalsGh+ruUlFoFL5EpSPU5JjKyjlxP2h/DuMA8OKM+lMPBjENb2QapeLY84//3xsu922RRpRIQ899BD+8pe/FKwXqbYgCJsTlQhAR40aNQglEQRBGJpUVVVh6dKlaGtr69F+b7zxBu64444BKtWmwYIFC3DJJZegqakJzc3NuOKKK/Duu+8O6DGJCOPGjcNXvvIVzJo1C11dXViwYAFuu+02HHDAAT3Kq6qqCnPnzsWLL75YUXpmxjnnnNObYgtDgFNOOaWidJdeeunAFmQIsmHDBpxwwgkVp//mN79Z0e+bBUEQBEEQBEEQBEEQBEEQBEEQNiYi1hYEQRAEQRAEQRAEQRAEQRAEQRCEIcSXv/xl/PnPf8buu+/eq/3zHcux6PFzAjmuMNToWDwbb/3iU1j42Jex7oMXsGH1u+hc9jJYd5XdV+UKpcX9yqBItYvY8wKp9gG71OBbJ/SPGGpT5GtfORnf+M4PC9bn25dCb1ht5NlwUrous2xfRixnt5G2IqhAFpeSa7PPJxTJGdNXKOZ24uxAzged3sYAoHHukY0oqFufUuTaWcY2jENO5axUO48unbcyu7xfp70YTpt1Lo1mL8KzKkIvF3QiuUSynaiykZLIBbK4QEwIdFM/oTQu219sRnW3KXHWWWdVlO6mm24a4JIIQu944oknKkp34YUXDmxBusHJBrulN3LJIOYqKtdOHZPTKQj+cV1MUJj0805mmMi1vSrby7VD2TMBnORDVhxNbOWKICujNjLHRMioEFkpZBRF/t3qphOBJJSXVhthpELEhAgmbeTk1Up5AXbyMvLsiGLEKkKERIbtpdlkpdlu2UqzYxUjjmJEkZF0x4i9bNuLtgOZJVnRpRdnKyvrdlJtd15K+WvkxJJOgJtItsnKZpNtlcoo/TbfJPom1S7FgMkoN0bskBnb9GhXtqLe7iTbAyrVpsI0Lnx34mMKIz8nu04OnJVGh2Jg7xUOpcKU7JHk4GTMHMzJE8SZReXFyXgviWAD+bYvAwcibzva0PbImu3YJimji5OZNSZsMwH/deV/FVzTqtph2PL2nyIePdrtmLo+tpPycTCh8DqZSWYUeiTXzoiVy8m1w/vRtTW3LZM4vR9l+gBXdXbbmIaxqK+u90JtzWacqHVasK2ZrYBbpyTcRrTtJNWmDjSb/fJ5kzasbyegdgLsXBSjpbql4v6mu2vUWtOKKpUzxyLTcpymPY+krIksHlb8blK6y+OnHLITGYXlTSTZhXJtV/9+u5VrA8l95/LLfg0SyrddG/va6V/Fz+/8OeI47vV1Ofroo3u9ryMaNw4tV12J0S/NRsuVV6Bm8mRQfZHvnogQb7stmr41HVs8/CBUc3PRWm2/887kQ5k+b+3Mmfjwkkuw/MyzsOTIo7Bw509g6YlT0fHnJ0q2GPJ9YYVybS72HEueou59ZP0osL1HTF9v6lh76T8n97bvL5KWwaZTMHmyAuyz3Ui1zUQixOTjKRcjkIsfoEy047YjAiE2cQTIxkfp/f2EHi6GIhODuBgqEXHbuMXKtCM7SQhR5OMz8undRCDJpClenO0mVSE3KYiJ5BCWu7vJQXoh1XYV/cgjj1Q8EeVxxx3n+9AwX0EQhM2FDz74oGyaLbfcchBKIgiCMHSpr6/Hm2++iR122KFH+1188cUDVKKhy5IlSzBt2jS0tbVh3LhxuPLKK7Fq1aqeTULXQ6Iowl577YWrr74aHR0deO+99/Czn/0Mn/zkJ/sl/z333BPz5s2rKO2jjz6KtWvX9stxhcHlxBNPrGgcOWPGjEEozdDi61//Oh5//PGK0u6333749re/PcAlEgRBEARBEARBEARBEARBEARB6Dsi1hYEQRAEQRAEQRAEQRAEQRAEQRCEIcYBBxyAWbNm4c9//jNOmnpSj/dft3gWFjz2JbS/+0fkO1cOQAmF3rLoifPwzsxDsP6j+b3aP6oeSOF0kT+ArUiqXSqPSqTaib2NwZgwIsK1Xx0OtZk7by7/9oWYPHlyZi3jo7l3wIis8/alrVzZia/dsvbbzHJWru2EYZzZHoj6vEA7FGyH9edE3mbbxHE5fGb3Yd0L5jJtbHOXaytSGN+4pZXc5aGRFth5kbYVexnpdiIQ1EBKHsd2O5xMLpTFZUSHgPOBBTLt7K1ZRCgYLnDmvZQ8LqS0sFsYKA4++GDkcrmy6e69995BKI0g9IxnnnkGnZ2dZdONGzcOI0eOHIQSdU9/yrWLPUtTUlIqWEh/yoRhoaiQwZmyOkGlNkuEtATRyhS9RFIZabQRRybiQ0UuvZHUGnm0Uyga8SLZ/QgKiglKRUa0HUVeZK2cPJsUIooRqRhKRVaaHRkhZCDGjpw0UhlBpCKFKIoRxzkjzFZR5hVbObfJO6Y4EFLGJv/I5BlTZFTfTqatFGJKpJSkIi+pVJRedpLKyMopyZ4TmFKCSqsjD8TbG0+qXbTd9VZG2UfB9IATjnMqPMUw9ika7/ajVNsVy0984+/T4lJtt5NfzoidQ/0rgpjOC7WDMvg4kpKJW5JtQdyonZw4EG27dGBo5K322IqZmcM10GB0uQll3DpyMa82+/uJgQKJst0GHwMDrBl5Zpxw8hcx5cjDkrMmwo9v+TEm7vYJXy6Xp493vQCcvYy5uFzb9p32Hiwr10a6Drxcu4xg2x2r2HpP+D+/M9JgCvpdd/ytmrZGVVRlhdl5I9jWpjacLF7rPMAwYw2tkWe26Rl57rKT+7i6SWqZbToj1YZ9z5tiqgjN/SDVDq9Da81wRCoyde+l3maMa9pcIHD34yB7Xm6MzMF2wK5z46Ng4ik/JtJJe8mOj4rItbPjI/fZScdd29HM+MIXv4AZM2egpqam59eDCFOmTOnxfn7/OEbjBedj1FNPoG7qSaAelCH3iU+g5Zr/NvlktnU88WR6RTd9X8fTz6L9rl9g3UMPY/1Lc8AZWVklcu2CdFm5NhWXa4cTiQCEtprhUFFkdidt7wn2/ZvpF+0YnFzPBFvHGkatTb5Myt7ybiIURYBShEhFSJ7q5NOY8tkJOVz8oMjGPQpRZOKQRHwdvFT6FdkXwQi4IxvPeHG2n/jDTwWSRGiBUNvFJ0l5lb9yCoVp3Ls53/6TagPAdttvh9NOO61Ei0izePFiXHLJJal8BUEQNidWriz/O8GJEycOQkkEQRCGNo2NjfjnP//Zo30WL16MVatW9WifcNKXTYn7778fO++8M0aOHImbb74Zy5cvH9DjERF23HFHfPOb38T69esxe/ZsfP3rX0dVVdWAHG+nnXbCrrvuWjZdPp/Hf/zHfwxIGYSBJY5j7L777mXTrV69Gg888MAglGhocNttt+GGG26oKG1jYyPuvvvuPk0KJwiCIAiCIAiCIAiCIAiCIAiCMFjIbzQEQRAEQRAEQRAEQRAEQRAEQRAEYQgSRREOOuggHHTQQbjz53fid7/7HY444oiK91/z9mNY8/ZjAAi1Y/bF8E9dgtox+/VT6Rjt7/wBH756KzqXvoyodgvEtSPR/InTUL/VYeV33wzRXe1478HPo2PxrD7lUzt2/34qUZa+SLU58+6Wy0i1A6E2wKiOgRtOb0PDMJkfWhHhV/fch9123QUffPCBX7/6zcfQ/KkzApGik1wqc8WZAFJgAggaYAKTssvK1qVJ75ZMXiYtKFwfLjgRUfLH34mY2+z/lUPrzXornPPiuQxsZVPFPq9atQrPPfccZs+ejdf/3+t4/733sXLlSuTzeeRyObS0tGDLLbfEbrvvhk9/+tPYZZdd+k2StHbtWjz//POYNWsWXnvtNbz77rv+2MOGDcMWW2yBiRMnYp999sHBBx+MxsbGfjnu2IZxeGvlm+jivLm8RazyTtNGTNBkpG5G2KWhoQDSiFiZa0kamgGFCEyJ2ItT96R5d3JVAF5wZdoRe/kXkK6jzKaULM6JBtNlT9d3qXXCwKGUws4774y5c+d2m27evHnQWkMp6YOFocPjjz9eUbrLL798gEtSOe4ZWJKM6LgwAyOILb2ZwJTdbmXZNv9UBBZ0/UQEzdr3/66sTAxw5ulMNq4Aku2UPD/MRA4KCmyeRTZGILucTMZglItMttxagzkCkTmGNeImklZiJE8vgib7pHLyUzg5bSD6DQS55vqFp87J9XYPMAYiRcmlIYCUstfAyiIpsrsQiJ003ImvyUovE+m4EXObWMo8yq1uUllxdiCXVPaBS+E2+2yvVKqdtfP2h1S7GB9bqXZI2ltdsmzF7utUvNvHc85KtbPrCj5n+5KU4Dm9ZyjGTg6QSLUB2+9YQXCo0nb/OgGxWcFg7e7NMF3hfZkuP1Lrwjz98V0fSsl9TVZ27e5hl4V2cazWAAham97jyhuuxKznZ2Pp0qU469yz8PnjjvGxMDMnXQKAgmolEwuzvYdcf5uOhQkgNkWsZOzDQe9q4/OCoXLmQrl+OszXl4HCeoQfZof5+hjf7htRhK2btsE/ls9DnjUUcdJPMAClQYgAzpt+SAFgDYYCUx6KFcjKqIkApTUYhEjZdscKUG68Yq4NKUZrTauZUKAfUaTQWjMci9sXI5lQKLk+eWgoXyd2vXsW2WcogWGeYPahwQSQaUewz0pTbrLybPeMDZ/B6fERs/ZtlEBgzSAV1HVQN2FLYTAOm3IYHv3DozjvrPPwyiuvFD9vpbD3pL0x+ZDJ+Mzkz2CPvXZHPp/HiMYtenUdo7Y2bPH7x5DbYfte9/XDDj0EuZ12wobXXks16fyiRdCr10A11CeJy8U/3VDqdgnHswXfQNkP4f0ZvqfzAEAMhQgt1S1Yvm4ZFEdgAvKsYTTYkY1b2Pe3zAxFpr8jZcbjGkBM5N33DBNHkI0NTDwAQEVQbAvKDJCCc1KTfy656Ujc+ZgEZPuR8KmeLKkkbgjek8yTPbyEP2i3lBJku7Wuf0mWQ4G/iYvClOnPpeKYnki13babfnwTZsyYgQ8//LBIi0hzzTXX4LzzzsP48ePLphUEQfi4sW7durJpdtttt0EoiSAIwqbB66+/jokTJ1YwubTh05/+NGbPnl1y+6WXXop58+Zh7NixmDFjBpYtW4att94a559/Ps4555wh/TsYrTWuvfZaXH755QMu0gbMWHevvfbC9773PRx++OEDfrwsP/rRj3DQQQeVTfc///M/uOGGG4Z03QnF+c53voNjjjmmbLrvfve7OProowehRBuX5557DmeeeWbF6W+++WZstdVWA1cgQRAEQRAEQRAEQRAEQRAEQRCEfkTE2oIgCIIgCIIgCIIgCIIgCIIgCIIwxCEiTJkyBatWrcIRRxyBp59+ugd7M9Yu/AvWPngUqpq2xZbHPIxo2Ihel4V1FxY/dSE++scv/LqudUvRufxVtL/3OLb41x+gZdfTe53/x5HO5fPw9n0HJJa/XkNo3unkfilTmv6WarsdS0m1nWQtkWoDjIs+34Kdxlf1rOgfY9qGt+COO+7AYYcdBq1N28mvXYb86oWI6kca8RIUABXIJhNhk3HTWSGdk2t7vZOVhsFpK11FOxlYYGlLGaoydcomrxGNEaZ8sg4ucU/k2m+++SbuvedePPzww/jrX//qz7USdtppJ5x/wfk49dRTkcvlKt7PsWDBAsyYMQMPPPAAnn32Waxfv76i/aqrq3HiiSdi+vTp2HbbbXt83JCIIoyuH4N3PnrbCuyA7HU2IlQGcd5Xhfb7mxXayqo0k5F7sYZmlUj/CHDaVXL3M5EXitqGAicgJXbbS0iwrUHO13H2dqfwo8i1NzbHH398WbH2hg0b8Mc//hGHHnroIJVKEMoTTi7RHdOmTUNra+tGkW8UoyK5NlBUMMnMhWFUKvO0SDJZHci1UVwuyRQ8n71xEsGzPm3/TOTa9tkAZZ8v2ohXia3IFmArhzZabYJSyghYmaG1kUCye3aQtkJKs95IWAkEbQTcYH8diLWNFF2ZzFkaaa8VowbyW8AUInXuISpZRUwgZaSpZnISWJGkEVk6GSwpq7VUykZSZjuREWQmQu20RLvgHYk42zw7zfHJij97ItXujYyy2LKjWHvt0+QllXmIhg7hPUmZdehuLGTFykUmRimaf8nNhQk4U4mlpNocSF6LHaxAqh1KYVNpAik2JTll8zX3blgI9m3cC7mZYYT5Gs5cnS1dyfPR2rR1F+wyg+19agY4gUSXyMj6CWBbaM15tLa24Ic3/RDXXn4tvnvZd0wc7S8l+fMiF4+mtoWjIw7WuRRB/EsMBRunVzqxkBMruwlpMlWfFf66daHAveAZELZZN7FAkedQTa4G4xrG462P3rZjAwUmNhJqHYFJW3Eug1hBkUJed9n+HDBS4DwAhbwmxIqQ14RIKVNGOwkQMYEJaMg1Iqd6PkarhJzKoam6CSs7VgRiawpbpX0+mHryDnHWVrANaGg4WTCDoXw+QCjXToZnbCZO8HLt9ORD5sCcjKEydZCS1/tnrkFDY9I+k/D8rOfwz3/8E3994a/4299mYdGiRRg1ahQOmnwQDjroQDQ2N/lnJLNGTdWwXl9Dqq9Hbofte72/yYRQve8+2PDaa+YjkiatV65Mi7WBgmdTjw6FgtvFru+ZXNuvR3K/hdL6tprhWLp2iYkJ7PctmhmkzHXX0Ijsn14wGcG/IhP/EBOUqx8y9xCZy+SF2qb1KSh2/aeyx3LnEIiuXd/qBP82VgElcUD4r7sIZEVvym+1MQQn+bpr5SYHAQjJ5aHCf1UQjyBdvqQMYYogXT/GMUop/OpXv8JnP/tZlENrjSOOOAIvv/xy2bSCIAgfJxYvXlyRGHbSpEmDUBpBEIRNg+233x533XUXpk6dWlH6F198sej6JUuWYPTo0UV/zzl//nycf/75uPjii/GDH/wAF154YZ/K3N90dXVh+vTpuP7669HR0TGgx6qtrUVbWxtuvvlmHHbYxp2w/cADD8T48ePx3nvvdZtu7dq1uPbaa3HRRRcNUsmE/uLoo49GQ0MDVq9e3W26uXPnYtWqVf02sfZQZMGCBTj22GMr/v8Qp5xyCk444YQBLpUgCIIgCIIgCIIgCIIgCIIgCEL/IdPkCoIgCIIgCIIgCIIgCIIgCIIgCMImQn19PX7729/2ev/1H72JN+7YCW/etRuWvvB95Nct62EOjCXPfCMl1S7cfinemXkoutYu7nU5P06sfusRvH3vv6LvUm1g2Ki9oWqa+6FUIUUkCxnZY8+l2tl1nE6bEgcbKeKk7WtwyuSGSgu92XDIIYdg2rRpqXUfzrkNDA2wNu/QMNfRrmMN1l0wiidrV2O7zPkkra+XtODcifDSsjsO2jDb4yd1+Pn96hB5oWAi3UtL/pBqFi+++CIOOeQQ7LD9Dpg+fTqef/75Hkm1AeC1117DtDOm4ZN7fRKvvPJKj/Y7/PDDMX78eFxwwQV4/PHHK/4jUgDo7OzE7bffjp133hnXXXddRbKS7hjXsCU0M7SVlWrWyNuXZg2t89Bw6/M2rZNna7tsX7beta1LtnVttgXCRADaCdmD/c19n7adcaJJtOmRqtvse0nrmbDROOussypKd9NNNw1wSQShZ4wcObKidO3t7fjc5z6HO+64Y4BLVDlGlNwz2W7qeRIKfsN1frEwbyNMpGwoZ/Im9sdL5I5pgSGTETo6rSwZ4zScHJrtA8AIGDnZl8jLGqGsSJoJilUgbDRpI4KVVieviCLEpKCUfZFCpKy0WhlhdWS3RWReMcWIKYYiBaXI70ukQEG6ghcUFCJEFEFFkTkWKcRKmXVQiFQERZEVZ0f22LaMFJnttpyKIl9GI6VUXoxNCGTbcCJupNY54WelUu1QYemvf5G6LNVWBkWq3Ue4H396cfDkVXYsZKEkliqZZ7eHDEXKLozqpVTbx2Tp/UKptpHyJkMyJ6ln2PiSbLTPOi3VZiCiGDXRMNRX1aOxugktNS1oHTYcLTWtaK5pQUtNK1prWjF82HC01Y7AFrUj0VY7As01rWisbsSwXC1yKoYfg7AGazOmYTuOcetN7JsHE0Nrux2mTNqOVXTexsjaRL+a82Bo5ME46JAD8cuZv0Scy/n60UFsjKQUQf2xvyZePM6Za+iuCCfSbeX6x27GPgX7+w4ZZdua6yuy93W3k9T4vsX23/Z4bXUj0FzTlFxjmLFFF+fNWEPnobWG1maZif1YI+/GGVqDFCPPpu1o135s/TA0cpRDQ9XAju8bqhoQq5w5CzsuYk7aiBk35YNxkmsn2rdxP3JiO4pKjavg09pLGrQTJ5IPxlehXBvB/VdijMTgVJ0yGKQUdtxpR3zplJNx/Y3X454Z9+C6G6/D0ccchcbmJpvQ3bNApKIBurqVo1paUp/dKZWccCD8eghA43lnY8Rvfp1+zTSv4T+7tSDvYrlSqr8s2AgwF30Whs86d0+11A4PxtsMItdTaDu5R9gu7H1vWr+9F+xByd7e3QAAIABJREFU7b1grdpIROrKH4vIqbvtPhQlcQ2Rl70rKBNT2fhNsX230YTyyzY2QTJBiHKxiJsMhMzxIxfD2PXkYw6V+hdEpjz+SEEqG8cRuXNy3u9C+baLY/oi1XbLhxxyCD7zmc8UaQmFvPLKK7j11lvLJxQEQfgY8fzzz1eUbrvtthvgkgiCIGxanHTSSXj11VcrTt/V1eWXlyxZgjPPPBMjR44s+3vOjo4OXHLJJT3+fehAsX79epx77rloaGjAlVdeOWBS7bq6Ouy///54+umn0d7ejnfeeWejS7Ud3/72tytKd9VVVw1wSYSB4gtf+ELZNMyMW265ZRBKs3FYt24djjnmGCxatKii9HvssQduvPHGAS6VIAiCIAiCIAiCIAiCIAiCIAhC/yJibUEQBEEQBEEQBEEQBEEQBEEQBEHYhKirq+uz+LJrzUKseOkGvH3fgehYOrfi/VbMuR4r5/28bLqOxbMx/+69sHLe7X0o5aZP+zu/x8Lfndxv+dWO3b/f8jIUE3dR6m0gpdpOzlyTI1x2cmvlxd7MuPLKKzF+/Hj/ee27f/ECbSPAzoM5D0ADFEixrUQ7kWvn7XrtZVxwYrBiL9ZBTaZlfEk6DSLg8/vVu80IF7oTLj/04EP485/+3C/X6O9//zv223c/PPnEk6VPJzibZ599Fo8++mifhdjr16/HhRdeiPPOO69PedXmatFc02IE2l6WnbcvJzbMe4m2duI7K/wKZdyhGDArc9PaCgzNWvuvq9GMTBD8/9k78zCpinvvf6u6p6eHGWZhEURBwQ33Jcbt4hJi1OuCCkqMGjSJa1yCS3xvTNSrMfokcd+uGm8So9kQvK7ExKigXqMxiUvEIF4BdxFE1oGZ6VO/949az+nu6TM9PQPo7zNP293n1KmqrqpTS2N/KqhQuLDudUJ2VdRnJIxnpeSWVQkvmapobW1NJSh+5pln+iE3DJOezTffPHVYIsLJJ5+MuXPnxo4vWrQI9913H6ZPn46XXnqpxjmsTFq5dtlxRCSeY6diRs7YcXKvEwJXG9bIc10cVmSIuNzQXW8krWSu0mLGIHEJrXQkI5SWWiKtZdPw4UUoYoxLGd2fkEZQrcXWUmacOlJY6WRwrZVmSwhkRUbLs0X5R0b6tARJJ8rOCImMjMu6M8KoKs1zxkkqM+YzWoG2lVPC5NmLLL10Ek5MaWXlVicJVJZqJ5WifSrVdnbMbh41pmoZdl/FSQg2HSlDcr6TLM8KSSel2v5YFVJtK3il+HUlpdpOHqyMYNnLyJUVTxMhIzLIZ+rRVDcQrfk2DMwNRENdA3KZHLIym0rALkUGuUwODdkBaM41Y3DDEAxrHI62/CA01jVCSgkr9VZERpBMUJHOVaSsMNnIkp3cOdJSaKWFyDqcnzvXZ3MYNmwjL0K2pSGCeS/sUiGUsYei5LhcO5xfuzowR0vKtbubD9v2VWKtUoQ3rpc4JeJLbpEIb9IRwd/o1tGAEIhUFyJlBNRQiKigRdogWO22bg76PYgQKS0aVpEyYeGk1brt6PY0qKF/1veDG4ZoObtdP+lW4ddQIEQUBeJtI1lXSlerIqiCXVvrNggikNIPRQRS+pxwS2h774TtBv7+C+TaipQbbwE91MbuU/LXx8ZrewA+LgjSYmcBvVmGALKZbLr+ug/7c7ViZdExkckgU2ntYT5WdswY1O/xxfhjT/3I7bpryUsrybWLT+rS9dLn8nLt1vo2PSWy7VpBl73y7cTPoUxejGhdSLiNMooF0n6ct0lqcTUAJ70OtNZCmuMZN2fQG5JkIOxGIjpB99rOc+ymJk6kLTJOpG3jdjJtO49xczA79zDzN5MfW2Lh/C1sQMJ9YvPKbI5i5xSiZJlUP4954IEHUF9fX77OA8455xy0t7enCsswDPNZ4OWXX64Ypr6+HlLyTwkZhmGSbLfddvjGN76RKmxbWxuGDRsGKSWGDRuG22+/PXU6nZ2dGDly5DqTayul8PDDD2ObbbZBfX09brnllj4RatfX1+PAAw/E7NmzsWrVKjz99NMYN25czdPpLaeccgoGDqy8OdjHH3+Mhx9+uB9yxNSaq6++OlW4WbNm9W1G1hFEhNNOOw1/+9vfUoUfMmQIHnjgATQ2NvZxzhiGYRiGYRiGYRiGYRiGYRiGYWqLlLIPfuVQA7YYOxhjxg5Z19koy/qaNy636uByq471vdwALrtqWV/zxuVWHVxu1cHlVh1cbtXB5VYd63u5AVx2DMMwDMMwDMMwTN+x99571ySeQvsivPvQkVi76O8Vw3Ys+ScWv3BV6ripsBaLZl+INYvS/UDrs8baxa/ivT+cgIo2tR6Qa9umZnGVzVcgj+u5VLvU+4QILrzWxH/aIc0YNTSbIs+fT5qamnD99de796pzFToWzwEQOaEXKAIJLdf2wm19PCaAs8fDhxPC2R9wa2G2PhfIo2x4RUG1EnYencPIoP6SMrGk3LmcFK63rF69GkcddRQWLlxY+8grcMstt+Caa67pVRwjBo5ARAqRiqBU5KVvVhCnFLx0W3mhW6BCREyLaERwMeGbF2ZbaZyvJ40V/FlpHOz7WKUF8rekPB1FwZj1hAMPPLBimKVLl+LDDz/sh9wwTDqOPPLIHl+z7bbbIpvNYvDgwchmsxg+fDgmT56MY489Frvtthvq6uqw9dZb44wzzsCCBQv6INfFVJLPkqrQYXbju3JS1RLH7chQlLqwomwtSkQoNAxiACRARoIobRidGd3tGym20UVDACS8D1ELHQPZojDxCQkS0oghhRdKykACSVrwmDGix0wmg4zMGAm2kWvLDITUgkkptSBbSAEZC6cfGZl1Dy3F1gLtTCbjpNlWhi3JiCshIDPFMm0pvRxbhjJMJ7SEO29llPa8U9saqbYtT1tG3Um1ayWjtJSVaq8D+nqzjWoE2658yl1WpqgqXhfkKRkVxd4Vi5hj67RQ4OzmY2XSCKTa7jjFS4W0HRZSSNTLejTXt2BgbiDy2QZkZW3XagIC+UweLfWtGN64MYY0DMGAbAMIEUhFoKgACKXlx0LPZyOKtFRbKSgVAYKgCEYIHWkVNPk+LyvrrII7Pi92c2wy6x+/OnIyZqWCMvVy7VDC7co4KFPpbbll19LJdmgF3q5+k+0q+b5Mf19SKmwFzInocjKHkc2jnMg8iiK9BjFrkQgFvQYx0m29PtGvAYWCMurtyG/uY4XsioCmTCNymVzJz19rcpkcGusHmrWSEbQbybqVaiuQ/zxW1G7ahtPKk5fKK1vTbi0Fdw0AkJEom0WSiwPh7Riuh939R/H+wd7P9o/0NbbNuzWYHeZJuPWbvlwgIzL9Us7d0TVnTtGx3M47Q9TVpd5cpCzdubJLnKws1wZAFB9DKT721ck6DMgOMH0MaVU7kZNzK+HrUW9sZaInfQO771XMvScIkLqDBZHw8xzpN9cwMwX9XliptYCUTlNt5ihmcxAztxHCv9bvfTi7CUkYh5Aw8m7pZdpC+jIwUm27sYhNw1aFMBM9v2GInenY+ZAEZCjeDquxtvOYpqam1N/BrF27Fscee2yqsAzDMJ8F/vWvf1UM09zc3A85YRiG2TC54YYbUoVbtWoVPv7446o33f3ggw8wevRoLFu2rKrrq+H999/HhAkTkM/nMWHCBMybN6/maWSzWey111647777sHbtWjz++OPYb7/9ap5OrTnllFNShbvooov6OCdMX7DRRhulCjd//vw+zsm64frrr8e9996bKmw2m8WMGTOw2Wab9XGuGIZhGIZhGIZhGIZhGIZhGIZhas96u818y6AGtAzOr+tslGV9zRuXW3VwuVXH+l5uAJddtayveeNyqw4ut+rgcqsOLrfq4HKrjvW93AAuO4ZhGIZhGIZhGKbv2HnnnTHlpCk1iUt1rcJ7j34VnZ++0U0owqL//Q8j6e0JhEWzpoJUZ2+yuAGi8N4jE6sor/Lkh+6M5i2PrlFs5aTaPbm2lERbdHMegSDHy8g2GZzFaYewyKESkyZNwvjx49375a/cCy2/jgClRXJamh3pY6CEXFs5cRwoeG3DGvkTufdBPQqvmyOQE2vaMIfs3mjeJQRzgVCupFy7BEIIjNt3HK688krMmjULH3zwAdauXYs1a9bgnXfewWOPPYbzzj8PLS0tJa9fvnw5zv3OuZULtFza48bhRz/6EWbNmoUPP/wQHR0daG9vx7/+9S/ceeed2Guvvcpe//3vfx9z586tKm0AGN64MYQpa2UlcEaqrUi5ZysGVLACwbhIW8WkbYEAzj0jdiz53tV9KPYL6stq3IDu69kKH8MovTSOYvFV+8f0jLPPPjtVuLQCAYbpD1pbWzFixIgeXxdFEZYuXYooKp6LFQoFvPnmm7jjjjuwxRZbYPz48Vi1alUtstst5eSS3Up4y/TF8QgqiCSR9BTafj4uMBQQgIrnk0xHb6WyptN3+XGCRRNGCGGd3TZGLVl0gkUta7T6SC12zDiBtoB0YshMxoq3pZM1yuTDXZmFhBdMZsLwVoQtvMxSCi2MzAij7TYCbmEEk5mMRAYCWZGBIJ1/mdGCSi2UlIG4Ur8HAnG2EMaLKSEEnHwcEEE+hJNVSiOytEXcl1LtUCycxNV9d82JEBvbywdbP8f0tHmoKEWq5IrtRpafTE8Ex5PhgjduzhVKtYn8TC4UPKtgDlhRqi20GFhCYkDdADTnmpHPNph23T/UZ/IY1DAYmzSNREt9K4SUKChCRIQoMnJn0psK2b8osvNj/XmUlT1ThLpMzgmyrTzabUZTQrAdNmq36qHwGAX9YLwdBYdB8BsZCCni7Sj2Mlw3Be3BHq7ktw/7/SDepGDbxeud/e748MaNMaBuABRFiESEiAq6XBEhUkaWbd+LyK09IhhhtSAtgBYRSOjNmHRdKLQ2tFX4ALVlUH6Qzpsy6ycjWtdthsymRaGA3W9UFK6lupNrA9AbTrmwwdqJEvc1+SETwf2q3wZ1ovxnIFAgzg/qLkzf3scmnJSVGkrfE73/PjpeeKHo+ICJ/rurXsu1u6GcXLvsvCgm19aJ2zE0zOfAXLPrU3T/anoQ5b9nIYp0/6l8jyvcPa97AzP1gYKd+QiEYnRh18vCbbsBr712Omw9HyI/KRSAkVmHDyTmIRL6JyLSbaQi7aYgQWp6bmZSdpuASFe6Ni0h/FwqzIee6/lOxqbv68PXiq+G3km1LWeddRa22SbdBoQzZ87E008/nSoswzDMhk6aTSfTyiUZhmE+j/Tn5gPvvPMOdtppJyilKgfuBS+++CL22GMPjBw5Eg8//DC6urpqGr+UEjvuuCNuvfVWdHR04C9/+QuOOeaYmqbR11x11VXIZitvLDd37txe/Vsws+5Is+HS+++/3w856V8ef/xxfPe7300d/uabb94gZPgMwzAMwzAMwzAMwzAMwzAMwzClWG/F2gzDMAzDMAzDMAzDMAzDMAzDMAyzvmOlItU80iVQ/nH11Vdj0KBBNfkcUceneG/m16C62kueb//wOaz58Pmq4u5Y+i+sWvAHFH+Izy7LXvs5orVLaxafzA3Exl/5b0BkahZnEQmJV0WZXNHFoVQ7GSmMHSqQM5v4px7ZjFz2s90easU111xjZJTA2o9e1WIvMnJtEIgUyEq2K8q19TmQMXqR/9E2OcOX8uFg5V4KUFbKTYAgHLhLg5fKxSRx3lsFoNu21dbWhu9///tYsHABZs+eje9d/D3su9++GDZ8GHK5HOrr67HpppvioIMOwrXXXIs333wTXznoKyXL6ZGHH+nRj5rb2tpw6aWX4u2338YzzzyDiy++GPvvvz+GDx+OXC6HhoYGjB07Fqeeeiqee+45/PKXv0QulyuKp6urCz/84Q9Tp5ukTtahLT/IyODiMu3IiN/0wwu1rQhOKeXlf4F8mwD9bMMFIkVXW+Tvx1AD5pqJf5Go57gA0AvnUvQdfMuvE/baay/k85U3XJw5c2afixwYpic88cQTaGxs7JO4iQhPPfUUNtlkE7z22mt9kkZIUlpd1GeGb0v1leGxhNw4KR20fbY9bnt+r0IEyFiwnVRSini/LpwaEm6uJ4STLNqoyKWjz0v3Oa260TxTXHjpZNxCgIQNaeImAUE+ZRG4bwVZwaM0gmotp5YQyITS7aSEW0hIaQSSQrjX9lxGZiCgH1JKCCmQkVrCbdOUkAAhJp+0MkonyjRCSoACPaYtF/8MeKm2s95aYW4fSLW7I7VUOwW1EmX3TM3dvSi7J+kpqjAGppAeA2Xu8TJRWc0qYu+D+ERcyGtfW29vyet0JmKlkZRqEwgSAo11jRiYG4g6WTzH7U+kkGjJt2LTgaMwqKENUggoRE6mrUhBKYVIESIVgZRe/0Skxc/z5s6DgERWZtzcV6+Z7AY0gWAbXqrt59UqVjbF4mQE8+bEc0KuTURxuXai3STrKibXts2hm7ZGRGa5RkUPXc1aAkzKHrPrAS8K3rxlNLpUFwpRARFF6Iq6EEUF84j08SiCivR9oSIFUnoDIC0tV1AKoMhs9qMiNOWakZWVRVS1JCuzaK5v0W1E6TqMlGkrpv1Ebm0VuXah11iBaBtxuXZk1s6ubAF3TtcBSrQRL8hWyoyjZl6tSBkRc/xedm0mbBMCZfsi26b6U35fEqWw7JJLgcQmJplNNkHjcV+NHetvuXZ3x83OF37+A3KCa5vPptxAU48CpMx9Qwpk5itaKm/jsMO30i2GtGBbgOwyWu9N5oZ6YSTZ+kaXZlMSYdITgoK9T6QrH7+hSCDPDuYIdi5hty6BkbkL0ySly6/ZMAR+ow/pRNpxobZOxwu13Wv4+Us5qXao3+7LecwjjzzivierxKRJk3idyzDM54IPP/ywYphRo0b1Q04YhmE2XLbeeut+S+vdd9/FhRde2Cdx33fffRg9ejT22GMPvPjiiz38t//K7Lnnnrj++uuxevVqvPrqq/j2t7+den6+vpHP5zFhwoRUYc8888w+zg3TF+y5554Vw6xcubIfctJ/LFu2DFOmTEm9Fj799NNxxhln9HGuGIZhGIZhGIZhGIZhGIZhGIZh+o4N818rGYZhGIZhGIZhGIZhGIZhGIZhGGYDJ5WAu5u/ERuPwBtvvIHvfve7NclP14q3sfSlG1DK4r3snz/rVdyr33mi9xncgFi58A89Cn/sscdi9erVZX+ou/H425BrGVOLrKGksSi1VJsSz5akVDtheiT/PhTybjUiiwl7NKXMN7Prrrti0qRJAACKOtG+8BkQtDDbibSNJFvLsa1Eu7Rc24myXV1ZIVag37MWSycQM3VtDFFbjajDsNaMu6o0gXA54USSUmLq1Kn4v/n/h8t/eDlGjhyZqiyGDBmCB/7nAey4444lzz/44IMV4xBC4JxzzsH8+fNx+eXp0hZC4KSTTsKdd95Z8vz06dOxYsWKivGUY6MBw7xUm6w8OxC+QSEir/xzgi8jh1MgqEDwpu9lW/+Avw8DEXYgD3TvrJSvlBi9VD2XCAck6rzI81jbH/Az6dhll11Shbvgggv6OCcMk56xY8firbfewpAhQ/osjRUrVmCXXXbBvffe22dpWHotlyy1l4k7ZYXV8QDSXOQ1jkEYs8eGkGEHrvPp+moiI320YYw0Wlixol01SC+PRiBUtBLFQKwiICBJQMAKQrXk2ugf3XvhxNQSUmS0zNrJHL1C0gu8zSMUakNCShmIsDNaLBnEaUXZUkp3TpAVggtk7OcUAlJkIEi464SQLvVQPG6lp06AKbxU24q2Q6m2/RShAL2WMspyY2+qTZ/WgVS7FnH0NJ74/KjCnKfU+1JLrTJx9laqDYrnMCl6dgJt5/01EmkbQgAN2TyacgNRJ+uKM74OEUKgpb4VI5tHoTnX4jaRUcrKkCMQCBEpRBRhwVsLcNrxZ+DwcUfgo3c+cvNoO0+2ImUrmVYUrIliUmrArmXtfLmncm0rWw7l2kBYb/5zlpVrp/Hhu6Ci+F43J12fYT8CEUDCXdtc34JB+UEgoYXTJEivNUhBITJlHjlhdQRfrnaNAmHXIBEiAK351hSZrz2DGga7uo3sRkWIjIhdf77IyLT1Zwo+R7C2cusss/5VwbpKtwcRk2urkm3E1yu5Qbd0m3HLaxNY2TWcuc6K0F1kRK6NyXX4v/9TRwc+veBCrPnjn+InMhkMuvF6iIaGomtSzX+q7Pp7LNfWGdLzHTemws1/GusazT1je0zh5fzkV84KSt9SwkispalfIYFgcxAdv+kLzAE3x4CAsPMdM28RZOYswgusKci3NJuLaEG332wk/n2yiUP6eYrbVMTOecy8CO6aUJidEGq7mYnvd6ykG4j3RfGZSN9JtQFgiy22SC21W7JkCc4///xUYRmGYTZkli6tvOHrlltu2Q85YRiG2XA5/vjj+zW966+/Hi+++GLN4rv11lsxdOhQTJ48GQsXLqxZvACw2WabYdq0aSAiPP/885g6dWqqDV03BP7rv/4r1fekTz/9NJYtW9YPOWJqyVe+UnrD7hClFF5//fV+yE3/8IMf/AAfffRRqrDjxo3DTTfd1Mc5YhiGYRiGYRiGYRiGYRiGYRiG6VtYrM0wDMMwDMMwDMMwDMMwDMMwDMMwGyhDhgzBT37yEyxfvhyPPPIIjjrqKBxzzDFVx7di3rSiY6pzJVa9/acSodOzfO6v8c79B2HVwsdAUUev4toQ6Fw6N3XYn//855g2bRrmz5+PefPmFZ1vGPZFNI0+rEY5q2wp6rlUu1S40lLtUMgMEM46rAVpPH6M59JLL4U0UsoVc+6LSbSJIlN/RrjlpNvKifV04asgDPk6InvOQEaoTVYmpqXdNg4CYZ9tA2FWOZFY8IKC55132Rl/eeEvuObaa9DS0mKiKG5f5YSIDQ0NuOqqq0qe+8dL/yhbhgCwzTbb4LnnnsNNN92E1taey9+mTJmCffbZp+h4Z2cnZs+e3eP4LBsN2EgL3QK5NpERCSJ8Hxy38jsrww5l26b07DkK6jzUaTuRdkzYheCWDe/dkGJBYGr43l8nnHjiianC3XLLLViyZEkf54Zh0jNs2DAsWLAARxxxRJ+lEUURpkyZgpkzZ/ZZGqmo1D9SijBFl1AgJxRQIB8FQf8fhGFfbqWPRrII62ElI0gUZswQJgIZXESAFEaiLUQwfti4AhG2ET8KkhBmiiEEjJTby6ellMgIoeMFAn22lWJrUbaUXg7phNdSP6xYWzppt3SSbgjoOLSGEhmhH1bgLTMSMMe0eFt/PqJQ7K3llTKQUDqpuPCS8VA9GSo33VERP+KqpD+k2uXaVY2l2pTir5akTadUGcXClSofKvM6gRbxenot1U7kvqxUOwxh5osAkJVZNNU1oU7mymd6PUAKiaEDhmJU8yjUyTotsVURFGmp9srlK/Dj//wpDt3nMDz12FM4fOLh2Gz0ZkbEreXbScG2FinDb2CT/DPza1uapcXJKC9KNoRybYjgXku0o6LrRIr2XyJI2Y0VhO2HfH8Tto5RLZujEBnpdBRpwTbsukGZfl5BrxMIESL41SB56TkIjblG1GXWjaS9TtahKdfkZNqKjAxc6c9k32sBeOSF4aBg3WVUyeSP+Rq3bcO2H+XrPlwvqeJ+g8gOh0Fbofi9Hb/1/X0cHiMbFnoYliLTR6VZHlq7Fu3TZ2DR+AOxetp98ZNSYtD116F+773LXl/LjRyK4q5Srk0Ix1ZdxAOyDaZNmCwF34mQ+Y7E1p9bawth5gW+/lUwlitFQX4IZu8NM57ruZWAEW+bY3Y+kXEybL3Zh4BpA25uI4ofdh5UJNy2G57EZyLSirIRhE0Ite2mIclNQaSUiTmM/aR9K9W28dx0000YPHhwqvA333wzFixYkCoswzDMhkp7e3vFMDvttFM/5IRhGGbD5bvf/S6y2Wy/pnnAAQdg0aJFVV+vlMLll1+OlpYWnH322TX99x0hBI477jgsXrwYCxcuxLHHHluzuNcnNtpoI+y5554Vwyml8J3vfKcfcsTUkh122CHV9xJ/+lPv/r+o9YUXX3wRt912W6qwI0eOxPTp05HLrd/fFTMMwzAMwzAMwzAMwzAMwzAMw1Sif/+Vl2EYhmEYhmEYhmEYhmEYhmEYhmGYmtPc3IzDDjsMhx3mBcyLFi3Caaedhoceeih1PF0r30W0ZjEyDUPdsVUL/1ATGfaaRX/D+384HrKuEc1bHYPBX/gusk0jeh3veklZOXWc+fPnY/To0QC03KUUmxz6m1plqvvD3f6OsDvZdmiBKmn4ciLtUPI1amgGh3yhsbtEU0FEWLBgAV577TXMnz8fixcvRkdHB+rq6tDW1obRo0djt912w5gxY9JJnNZzdthhB/z7v/87Hn30UXQunQ9SHRCZetPkvNhLWCOTAJwtk6SuMZExojcFtxc3KUBII86WWgBmREciqLmEehlf3KZeH3OJ2nBe4Jk45drEhCMnlKyTuPyz/DEAOOigg5DL5dDZ2Rk7vuij7n98vu+++3Z7vhJCCHzrW9/Cc889V3TulVdeqVr82pQbiPpMPTqjTu1lIyu+iiAIIAiQkFBKQUh9jox0iwSBlIKSXtVopV5CkCtD92wEcEKIxDl3yzoZqP/g/mWR19XI4sL4AH/M+ghjcdhzTL9x6qmnYurUqSgUCt2GKxQKmDx5Mp588sl+yhnDVKapqQkPPfQQ5s6di2233bZP0iAiTJw4EcuWLUM+n++zNADdxxaJfMMusdIcLSHi1JeE0kb7noJLtFTbRR/0y04KGiZBRvBIPjE9XggjfxXWBQlIHdiGIrsZhxQQRiZJwry2tm4QSIViUeGlknYssTJSEegfzXs9mJk0INzhWBnaA8p6ZYWZJ9nXQp+TPriw4krhhZNuvCJ7PpBhWqG2C62RVk7p5JXJ+LxcMinVDvPe51Lt7obiSssaUT5+H0VtRdm1xItxS881XTjR/fmiZVGpIGbe42dq3Ui1ge77iOP0AAAgAElEQVSl2iUkvCWl2lYEbWTAAgL5bD2yct3Ij6ulPpvHZi2bY0n7YixeswSq0IUHpz2I6394Iz5Z/AkA3Z7PvuAskOnltHxWmWqxCny9MCFS5p2AEsrXrVkvSWEkuMuWI1q8FNTRAZmRyLS0IDN8OJCrAyDcGii5VnEiZTfvDubDLhBi/a/tA2Lve4lva3BlZKXOluZcM9rybfh0zVJrzgVMniH1eiJSAkoWIElAigwiFSGTkXpLJuVlxG35tl7nuTcMahiET9cu1X07hT2v1CUqCETC7QUhla5rMiH0SlgCQpljWqCdEdKtnMkXpltD2/HHipFBAsoolW1ZK6VFykr59RKg72spzEYV2l8OCC3p8vWnZd+2Lelj5OPvo+XUql/8Eurjj0GFAtTy5SjMn4/Ol14GrV1bFFYOHoxBN92I/AH7V4y35PwnSZWfq5xg3q51u8tPOOfIZxuCOZTuQyGyum4FQZoJh15P2zTsXMduEGLl+gjmE+TaJSAh9CJfS7bJiK3JxCl97nXX5TcDcbMCNz/QyMQ8xK3pg7KJzSX0i1gcIojXHo9fI9xXTH5mA5cvgUBWLoI8hHmpoVQb0ILx++67D+PHj694jVIKhx9+OObMmZMqDYZhmA2NZcuWQSlVMdzuu+/eD7lhGIbZcBkwYAAuvfRSXHrppf2WZnt7O3beeWe89957PZJ6W6H2tddei9WrV9c0Tw0NDTjiiCNw991399l35esbt9xyS6px8ve//z1+8YtfuM2wmfUfKSUGDhyIFStWdBvuhRde6Kcc9R2FQgGnn3565e9fAOTzeTzwwAMYNmxYP+SMYRiGYRiGYRiGYRiGYRiGYRimb2GxNsMwDMMwDMMwDMMwDMMwDMMwDMN8Bhk2bBgefPBBPP3007j11lsxbdq0VNdFHSviYu23/1jTfKmu1Vj2+t1Y8eYMDNvvGjRvPRmqqx3L//UrfPrPOyCzDWjb6dto2fbEmqbbn6hCe8UwBx98sJNqL126FPfcc09RmEG7notMfnDN8+dICBsr/7gueb6UPS60vHmZY1zsqDBlfCtkOldOEUuWLMEjjzyCP/zhD3jqqaewePHiiteMGTMGX//613HWWWdh6NChFcOX4gc/+AFee+21qq6txLRp05DL5VKFPf/88/Hoo48CpLBi7sNo3m4iAIIQGQARrGxPCGkkbtbQBWOqjIybSUKQAokMtGSboKXaVrYWireDehVa4yWFwi6j673s0ggqy4rgrHiuglhOv00n166rq8Pw4cPxzjvvxI5XkgbXgr333rvk8ffee69X8bblB+HDVR9q8ZsRZWsxnBZkCxWZajIaKyUgpFYDagUcaS0caYGpVStqGZuVfXmBtitRMnpHIWxL0GVuJalW+gWRkEuaWNZfZyYTkMvl8LWvfa3kmJPkqaeewgsvvIA999yzH3LGMOkZO3YsfvOb3+D444/vk/g7Ojpwyimn4N5776153Mm5lhUC2rG09EUoL+wNuuJSwkh/mRdNOrlkKHV1gkjEZNV6Kme0tGYMj8XhPwigAgEl9Djl5hVWwq0ik64Zt4jcaysldULXxIcmbbvUwlSTfignTagkjZzblp+zPersGNmjPmzPSSPL9oXnzlupJbxsm6xk0n5EIX0+RJib8LVWtTrdqxV7x6rTSyqJyMlZ1kepdlLQWzbM+kBi3RM7FYhqdZBEoEB2XPI8Bc+Je7Xo8wci5jAzFL/IyV1t+t1JtePXxqXaygjutSxaYkC2wbXVDQ0BgaEDNkKhPcLk4ybj2VnPxs7vO35fbDV2K0RKaVGx6atsfUlEsIJtKWDmzQJQWmpMa9ei8Nd/oPMvf0XXSy+jMHceaGW7STt4ZDLIbjUG+X/bBwOOOgL1O+8c1KnPqxcwF8u1S20uk5S3l1xTmbahPv0UHYkNfghAw8EHQTj5FgX/TZRlIu1RzZvjkzWfABRBLyMIkBKISK/ZMwWISAJS6rWHEFAR6Y0VhICkCPWZBjTW9X7jrN7QWNeEXCaHtYUO6D4WZiMEgjTSYikllBHNk13fCAEFCUnKrIAzgFBQJLVcGwpSSKPKtkJsI1AmZe6pQK5tNmzQG1D4PsNvOGXGOhOXXqcBkABF5BobufvdjHqkTLs144Nbq/e+7EptHrD6N79F1+uvd3udbGtD4wnHY+AZp0O2pRerx+Y/ZTOF8p+twndJpUTaaeTads6Qy+RAMP0EEYSUXjZvdhRRpCAh3RzKrbelrkAr2EasHQi35jaND4DUa3tphhCzzrdtU9jJCyg4VlwMyXmQvswfkW7jNDPBCb7usekIF5ONL5h7JOcaZvqE8KPYz2dPkp+39JVU2/KlL30JBx98MP74x8rfYb/++uu4/fbbccYZZ6RKi2EYZkPir3/9a6pwO+ywQx/nhGEYZsPnkksuwccff4xbbrml6jjq6uowZswYvPHGG6nCL1q0CF/96lcxY8aMimFXrFiBSZMmYfbs2ejq6qo6j6VoamrCBRdcgEsvvfRzJ47+whe+gNGjR2PBggXdhuvo6MCPfvQjXHLJJf2UM6YWbLzxxhXF2q9X+C5kQ+C2227DSy+9lCrsz3/+c+y22259nCOGYRiGYRiGYRiGYRiGYRiGYZj+gcXaDMMwDMMwDMMwDMMwDMMwDMMwDPMZZr/99sN+++2He++9N5W4V2bzsfcdS/pGJKy6VuHDJ87A6nf+jNXvPoVo7Sfu3EezzkVhzWIM3m0qKhpz1kNUZ/c/yAPiAqG77roLa9asiQcQEq3bf6tGOSpnYgxkhWWFRpR47i6NuNQtdm0gg2uoF5i4T1OF+BKxE+Hhhx/GHXfcgT/+8Y+IoqhH18+fPx+XX345rrvuOlx99dX49re/XSTiqcSzzz6L2bNn9+iatCilUocdP348xo4di7lz56J93uNo3vYoeIGRloBZsZcQAJH04iYoL2oSBCADkAIJYVyWgWjTGPkIRu5FAvAqL4wcmsXABhnYlDxJ8aDPixdzxgRzNr0qbvfOzs6iY0M3qk6e3hOGDx9e8nh7e2Wxfne01Q/C+yvf12+E0PJzJUBSQCkBIbUcjkAgYaXZCkIJSOnFXl5tGqrb7Ct91KpByYjngKCuAnFXjOBtSQE6edFpRSnWhte9fya46667MH369OJxpwSTJ0/G22+/3Q+5Ypie8bWvfQ1PPvkk7rrrrj6J/7e//S2uvfZaDBs2rGZxdiePFFJUlkt2F7fbFMPEh3AslkXyXUHCCT+dVDhIXwiAVHzMVqRigl8bh06aEgJH8ueUlq8SrBRbS0r9TMHkzAqrzThipwZkhdYIhMTB3MOPX/46E5EXO7pAMCLIQPgotcySlBZn2lzZZy3TlrF5ihBGjy2kPmzqT1oBJglI6SWUVlbpxJRWYNmNVNumo+OV7n1PZJR9LtWu4lzZuPt6TuCbZiIrxZmJ3Ssl1guxeW7y8m6k2jYm5US8ZfIQ3Gex106yW+a6bqTadbIO+cQ6f0Nl4yEb49d3/xoTJkzAK6+84o5//dSvIyKlpdkkoGX55O87sndZBG2TFUBUQOdTz2LNgzPROftZYM1awJ814UW8pKMIhblvYtXcN7H6v+9G/V5fROt//gB122/v5r/hPNjJloO1T1K07f3I3ci1TSZozVos+cY30fmPl4Jwmk3+9RpENuv6E7esc+uDEu2dCIMaBqEh04A10RoAChkhTZ8vQVCu/zIrDyOYzkBqezSUEGjNt6atwj6ltb4NH3S9p+tf+X6WpN48AaavlwQoSAhh1lECUMLLte1oBSFBBPOpARICMiERduOiMGtwO07Z9W+QPyfXDurEtgdnKg7W4RRcZ8+5PqiH32fUmvp990XbVVciO2ZM1XE4oXVVF5vnMpf3Rq6dy+YAMt+rWKl1sI2VHfPtBnKKCBltctebkAgFQia4h60Y27RJsuL/cIri3+vNQ6R9A2F6JeG+t/FWay+5FtbhHRRO2E78nEgIYfodSsxFRPw5FGrbeZOd6wTzulheEmHD7xT6Sqptuf/++zF48GCsXbu2YhxTp07FiSeeiKamnn03yTAMs76TRqBYV1eHbJZ/RsgwDJOGm2++GUcddRROO+00zJ8/P/V1Qghsu+22mDFjBsaOHYtDDjkk1SYwgJ7Xzpw5E4ceemjJ8x9++CGmTJmCJ554ovr1VBkGDx6M733vezjvvPM+d0LtkCuvvBInnHBCxXA33HADi7U3MMaOHVtRdP/+++/3U276hpUrV+Kyyy5LFXbvvffG1772tT7OEcMwDMMwDMMwDMMwDMMwDMMwTP/x+f1XToZhGIZhGIZhGIZhGIZhGIZhGIb5HJH2B5Dt7z8Te9+57M2+yI5jxZvTY1Jty5IXfojV783u07T7AlVY3aPwhUIBt9xyS9HxgaMPQ93AkbXKVjGBrK2bQBWOd/ODXRcvJcRFhEN2a0RTvmf/VL18+XIceeSRmDlzZo+l2iErV67E2WefjZNPPhmFQqHqeNY1p5xyCgCga+WHUGtXgEhpQTZFpm4VgEgfR6SPW5kTQuGyDWseVoiubBkb4bc19DnBF2HbUTkYs5fXfiV+xB3WPSUESs4RV6YtVhIdAsCKFSuwaNGionC77rJr0bFaU06GXldX16t4W/Otpt60uM7+NyIFBQVFCmReExHif/ockXLCLy0HM3XnhPdeuO3aAoVtIpS4+fAxKVyp+79Mf2Jlfi7R5DmmX8nlcvjxj3+cKuw777yDW2+9tY9zxDDV8bOf/QzPP/88ttpqq5rHrZSqmVDA9cXlCGTNpSNA2HWXOB0fR0OpdsmOOZRLm9cuvBN9ukHaOB1VTLJtI3JSbXOpy6LSY48V+/opgpE/CqnF1EY+6uSSNtfBVFOAjNzS5MccD8W3IBj5tDASby3VJSO51ClrkaQUwvgorRjbbFwhJAQASVanbeIzCUipZdo6HWnkmdZLqQWbTnoZiCiFLSsn1TafMYVU2x6NCXhrIdUOC7sUFYbmXkm1AZ9++OguPaJeP0qlXTGvFcJ0d1+Xk2rbGVV83hU7WVqqTaWl2uG967qJ2LwdyGVynxmptmXUqFF49tlncfDBBwMAho8Yjv0OHAdFERQpPW+mSD+Unzvb+bM9tviI47D0zPOw5rHHEa1ZY1c+MD1XYvWjCbtjAtDx/Iv4+PBJWH3vb8yxEnULK1D28+KY4L5E3cbe20NKYen555eUaltKTbmtFDt5UdjWRjSPMOUSIaIIiggRFRBRhEgpKKXLtkARItO/R8qWNaE134b1gUENg1FQESIVQSGCooJbQymKdH7NZ1Fkwpl2Q0aqXbzGIncM8N9wkBmb7DrY1q1y6y8PCX8PE9n3dsuqYD1m+yh3uUkt6A+IyG13tS7peOYZfLTv/lh04EFY9cu7QR0dVcXTa0F4N5eXEjXbUb5cXoQQyCALBS3M1s8qqHOBsFdwtRiMN7obtveu0BuP2CkJ6XmQFlTLeE7sHEnq+YbbhEMIc8w8jES76CHsPCReNlaGHR96/VzHn7OibrOpSDhvASBlINK2Uu3gSveWEjJt+9yDeUw5umsvAwYMwE033ZQqno6ODkycODFVWIZhmA2JOXPmVAwzcODAfsgJwzDMZ4cvf/nLeOutt/Dee+/hiiuuwDHHHBPboGD06NHYbrvtsN9+++HPf/4z7rzzTixbtgxz5szB2LFjAQCPPfYYdthhh9RpHnbYYTj55JPx97//3f1b5LJlyzBhwgRsuumm+POf/1zTf1ubMmUKXnrpJSxZsgQXXHDB51qqDQDHH388WlsrbyC2dOlS3Hffff2QI6ZWLFu2rGKYNJsSr8/8+te/TvU5N9poIzz66KP9kCOGYRiGYRiGYRiGYRiGYRiGYZj+4/P9L50MwzAMwzAMwzAMwzAMwzAMwzAM8zlBSpnqR/PL5vzCvS4lvC7FjBkzei/DKUH7u0/WPM6+5tNXbksVbsyYMQCABx98EO+++27R+bYdT69Rjkr9sFbEnir/+Lacris8H4q6vEgqLlvWz0fv3VQhvb7nV7/6Fb7zne+s62xUzQknnGB+uE1YPuc+eIm2AiEyAkqKHdfvg2cK3htRFIBAXqlgNFLGcBlItomw1Yi6QNxsq52cQCopVAfgZXIo0+56+DvwmTNnlozn6KOP7llEVVBK6A0AgwcP7lW8zfUtICPvUmQlXsrI08mI1IwU0ITR9WBeQ/tMYyrAhGwxpoWz0m2gSABnjKbQAki4uIrriWJPzPrPOeecg5Ej023ecNFFF23QGxEwn2323HNPzJs3Dx999BF+9KMf4dhjj8Uee+yBL37xizjmmGNw1VVX4X//93/R1dWF1atX48ILL0wd96xZs/Daa6/1Kn8V51iJKVXRfLpEtxx/m5D3xkTAIhYmJtIOBKC+C7fiTh8ZWZGnk2v7mP2mGgIwMmo33ggtthbSWCSFV0fqcUrFysZLSgP5tDttNI9kPqA5b6YjOn34fBvdJATBvorJGu01JscunEaLtrV7WsuyM6EoO5RnkxFXkpVtQ39eex5B+kJYt2bwngKndHmptn1Pyo7JiJ1Lvu5O5O6k2t3RTZON64XTn6tEt1JsOxfp6aObNOz7bgniKPnZwvsmmVbyvoxf4lAUbNIS3Jv2ophUu0T8cam2n6Pp+aGe2+ezedRn6rv7pBssTU1NeOSRRzB58mR842tH675FRSgo5YTaWg6tSgq2FRGixUvc6gjQZarc6/gqt9Q597pQwKffuxSrfnmPCxt7dkukuFzbhelOrh2sq5ZfdTXWPDKzbJmUa2s6XREbB8KLiAgbN20CErr8IlKIEMimSSGCcgLqSEXuOIHQkG1ALpMrm6/+JJfJoTHXCAXlpeDk824fkZVr65VVbAOjCMq0l7hWXUGvufQ4FgWrLYCEaRXBWouM/Mze62G9EgEIZNuuPahApG1PBFLvWNi+KMAq6PrXv7Ds+z/Aoi99GZ0vv1xVHP0t1+7uOBBuTBjWK0AQuicQAqTsZla+rcQl2V5oT0aYrScCvl+IzS0AJ1vXcxs//rl5hD9g5NwSQkr32n0yISGDh/Zge1m2cHOdQKktpO4ejNA7/NpQC7WDtBMFHytL8hLtcB6T7HtqLdW2nHrqqdhuu+1Sxff444/jiSeeSBWWYRhmQ2H+/PkVwwwdOrQfcsIwDPPZY5NNNsEll1yC++67D11dXe57pvnz52POnDmYPXs2vvzlL+PUU09Fc3Nz0fXPPPMMmprS//v43Xffjd133x25XA5CCLS1teHhhx8uu+lvT9l+++3xpz/9CUSEu+++G7vssktN4v2scPbZZ6cK973vfa+Pc8LUknHjxlUMk8lk+iEnfQMR4cwzz0wV9rrrrkNb2/qxUR7DMAzDMAzDMAzDMAzDMAzDMEytyFYOwjAMwzAMwzAMwzAMwzAMwzAMwzDMho4QAjvvvDOeffbZbsOtWfQiula8jbrmzbD8jd9VjHfAgAE4+uijcc899+DUU0/FmjVrapVlrH7vaWxoP/NfMe++VOEuvvhiAMCNN95YdK5+yI5oGLF3DXJTRrVUUaTdzbXOhkPlw7nTxUqvoa0Z7Ll1PkX66dluu+1wwAEHYKeddsKIESOQyWSwZMkS/OMf/8D9999fUlwOALfddhsOPvhgTJgwoab56Q+GDx+O/fffH0888QTWLHwWrbt9HVZ+bByPEESAlTeRVsFpkZIRQwkFAelEa0Z1CV+B3nzkBE9BvW8+vA5kpJMAYpKkpIxQuHhsdiiQSgonDnTCJROHFwZ6iZI9tnbtWlx55ZVFZXPooYdihx13KJYaUgqZZA94/fXXSx4fPXp0r+LNZ/LIyiwKqgABoWtECQgpEZGWeEmSICiQkFrkJYSWfBGBhAIgocjrAIUgU5tegiqsyE0IUx+2xr3sE8m6sZSpX3fM1q95dsdCC5woDs/0L7/73e/wb//2bxXDtbe347TTTsPPf/7zfsgVw1THsGHD3NyqHNlsFj/96U/x/e9/P5UwgIiw0047VS0r6alU2x02/We3UzFYiWc8Oi3j9GNpUs4qAsljKO4VbnwOg3sZpHZIChBpubZSZlQJJMUqoZy1AkghyMgn9TgEABJ2HEOQsB/z46JGsu5sN34I8ulY6bUWT5u4rKfSpkpWeh18PjMuCRdWWNclBKRP35QnCTKi7IQM0sQrhXTzHBAZyaWVUPqP5ySTsGOojMdXQqoNVz9kpN2lZZTdtblU42yVltaqhNpBXkvmLHGw8kZA5SiOPXlPF5VNor25PNhWTYm25Ft72dQpEZkXLlNMYGov6rlUOzyv/5vP5lEn64ry9Fkim83id7/9Ld6e/wraKTKSfAKZua5T6BsRvgQgyCjvBSGCr2YBfd6smiCbGlG3zdaoGzEMsi4HtXwlonnzEL37QdGyx8ax7LIfIrfj9sh9YTe/zknMld2sPHk/J9s8KNbWVv7qHqy882eJMPF8hPHH0/MXJOfm9rle5jCofjCWrF2il4SZIB9BPy2hNw2IRKT7ciK05lu7raf+pq1+EJZ3LIeA3vhAKAIJCSmsJlvqXj4sGoJtAGaslFBQpg5IbxhBujQyplvOhJtU6J0W9DhHdjwmN664egnGA32pXZsHK22zNnNLcxPYboXlNrNC6bVYrRjym18DhS6dTiGCWroU0XvvovPlV7Dm0ZkovP12LHzh7bex+OhJGPzz/0b+Swf0OD03/6mW8GuqolMCpcaqcsc1ujcgEiBBZsMyPZMh811LeKfBrbXJ9D+2afh+WR/XDU24CY0f931d2g1JbLvy6dhNMlzIMkOYfeNiN+XjBNkI5hw2EnMPuHiECW++N3DzEYTzmXgGnFQ7jLufpNqWmTNnYsyYManm8JMnT8bixYsDmTrDMMyGzQcffFAxzKabbtoPOWEYhmGStLa24u9//zu22WabHl0XRVFN8zF+/Hjcfvvt2GqrrWoa72eNyy67DD/5yU/Q2dnZbbi33noLL7/8MovJNxBWrVpVMUwut35sHlcNM2bMSBVu3333xfHHH9/HuWEYhmEYhmEYhmEYhmEYhmEYhul/+P8EZBiGYRiGYRiGYRiGYRiGYRiGYZjPCWl/ILX4+csAEBY/d0nFsLvuuiuEEDjhhBPwyiuvYOLEiTUTpHYseRXR2k9qEld/Ea1ZnCrcJptsgpdeegnPPPNM0bm2HU9DTQ3AIYG0GEgjqUueL2UrShipAslToIcCABy0y4Ai8U81jBgxApdddhn+7//+D3PmzMGtt96K008/HUcccQQOPfRQTJkyBTfccAPmz5+P2267Dfl8aZn3RRddVLUwEwAOOeQQvPjii71+VPMjzUmTJgEAojXL0LXyI2jzltLCp0CqDChTF8rUtzIPuPPa5mXPB/Wp9PGYKMqc32SQtq0RWYGUqX7/IiH/C4WZvu2lkmcl2kxHRwemfH1Kkdy6ubkZN95ULKvvC2bNmlXy+O67797ruAfUNRpJqdcjKlJGnKhfK3PMHTfh9C1o6wyJ5yBkIGwsllfGr4SRk8aCUrwnCEWtiF2XeJ/mGNMv7LPPPth///1Thb377rvx/vvv93GOGKZ/aG1txa9//etUYYkIra2teP7557F06VL8x3/8B7bcckvk83lkMhlIKTFgwADssssuuPnmm9PPKSr0e5Ukg5TohK2kOTyQlKnGZMFA8TgQCFwp+HPxmfBKkRc1uoGBgu5c+HEDSk8lnJTVCkGVS1qRCqSk5snKT0VCd2nllAJacgppNKYCEF4VKSEgSMBKq6XQ0mx/XDgxJaz8mmAk2yI2gxXkRbLhZ7NhYeLSqladRSmlicDKLwWk1HkhEQoyS8goUVqqHatLd3VQZ5Wk2pXG2wrTsXLi0R5Jte06gRKN11VB8EfxR/VQ7KFlt8lsBemUmsfEJzzxeyNAuZlbqcvLi47Dz2vvNXt/JedasbQpsdoivQ4gAPXZ+s+8VNsipMRmW+6CxrpGFChCZB+qgCiKzLxZQVGESClTTwrKzLX9SgcQwzdC4+nfwOAZd2PY32djyO9/gZYbfoyWa67EoJ/djI1m/xFDH52O/L9/JdayYJ+VwqcXXwoY6VWynfimHPSHQf+axG0o9MSTWHbpZcmm6MsgfBHc7yQodo/B7rlk7gN3HgRIYKOmYbpMhEKkIkQouLJTRFBKy4UVIiiloBRBEdCar7xZRX/S1jBI51/ZvCvXDnTd2zZh1lKUOK7M2suOUYSgpZhjgN/IyH3/YevS1mvx2riorgX0vUyI9UHl20YwLtt21JN+uAdkhg5BZuONkdl4Y2RHborczjuh4bDD0PL9izH82afRdu01EAMGxHPX2YlPTjsdhYULq0pTCNG7jSC6Gevi4ur48aLold8ywY8esVW3nuWQnf+YrUPIjwO6DoVLQbi6M5mUwu8H4jYr0zJ4t1kHCUhISAhk7EYcpOcaougPwbOet0gbHmaTESHNfMlI58P5kC0+AUgZxCqCQhXF6bpyNHXn4sS6kWoDwGabbYZzzz03VdilS5fi7LPP7lH8DMMw6zOffFL539K23HLLfsgJwzAMU4qtt94a1113Xb+nm81m3aYyTzzxBEu1U5DNZnHsscemCstrig2HZcuWVQxTX1/fDzmpPWvXrsVFF12UKuz555/PG14zDMMwDMMwDMMwDMMwDMMwDPOZhMXaDMMwDMMwDMMwDMMwDMMwDMMwDPM54Zvf/GaqcKsW/hHL5/4mVdiGhgb3equttsKMGTMwb948XHDBBWhr671gqf39YvH0+kzjZgenCjdjxgzcdNNNRccz+cFo3uqYGuSktwK6NHGUOC8S5wJ5GAEYv9OAokt6QnNzM66//nrMnz8f//mf/4ktttii2/DZbBZnnnkmHn74YS05TPDGG2/gySefrDo/gwcPxu67797rR6m8VeLwww93P3pc+ervgUD2BbKC7VAVZx8qHiYQRGnjlz2mrLEpCAMXbtigjAoOXh0AACAASURBVNNKOUtcCRlhSdFXGflyTGiYuMwKB5968insueeemDFjRux8LpfDtGnTMGbMmJLlVUsKhUJR+gAwaNAg7Lrrrr2OvyE7QKsZTR054ZuRn8eEkwiEkPCSbaXNXrB1p5QNCye3ss5PFw/g/0thfXucEK7c722T1c2/y12vmT59OjKZTMVwSikcc0wtxiaGWT84/vjjsfnmm6cKu3z5cuy9994YPHgwfvzjH+Ott95CR0cHlNJ98po1a/DKK6/g3HPPRUtLC371q191LwKu1C8672LpgEkpb1yqLXyYcDwVfqzwbkThZwBmzPDHwjS8jFgFIkeClkvDiLGT44hOx4sVhZBGuAgtdRTCSB8lnFrReSUFpHZOOpl2KHPUomtAiLjQ2wsi7QOBaNZIrkWQH2uZhbAFqWWUZGSURt4tpNZqSxEoK0UglCSYz6HDEAHICCNIDsJ5d6XLL4wc1conu5Nq23NkJK2+isq3t1CYWZZumms5iXS54+UTSAh+hZ9TpJFnJ0XbaR/JOLzYO5EnIH6fhAiEDTxWBsnXXsXqP3m5a0rdm27jmUTpFpW1nQ/CtgVfI7lMDjnZ8017NmQEBEY1b4Z8Nm+EykYIDaUF2yoQbCuFyMih7a0kx2yGlht+hCFPPoSmC76N7E7bg6SAsnNpN88GstuNRdtt16Plsu/FVlgwz12vz8WaZ58LZMtxIXpqubZ52/HqP/HJWecAZuOGZFMUxZd0i0snEOnCyH03ahwOImXKK3LjnBNTC2Vk1VZKHiGbqUNDtqFccuuEhmwD8tk8FCIUVKTrm6wM3Aq17efTn5fC9RYi0z8l1l6Aawd+xLPjqPLvbT8jgn4bfrxW8JtwkDsRtAfXD5Grm1h/Q933+/2ClGg87qsY8qu7gcRagtrbsewHlTfp647Ucu1yxdDN5eXk2uHxAgqx/jzZB4ugTlQw59KbfcT7BF3HPm4n3DYBpdDSbfuVkG1poS7bzTuEhJAZCCFBJIIhzWi1g/mWF2LrhxNpQ0DIUIgdTJUQn+ekEWrrOPxMLHaszDymXD2UolrR17XXXouhQ4emCnvHHXfgrbfeqiodhmGY9Y3Vq1dXDLPjjjv2Q04YhmGYcpx33nk48sgj+yUtKSXOPPNMrFy5Er///e8xZMiQfkn3s8JNN92U6t/vn3vuOSxZsqQfcsT0lpUrV1YMs6GKta+++mosWLCgYrj9998fRx11VD/kiGEYhmEYhmEYhmEYhmEYhmEYpv9hsTbDMAzDMAzDMAzDMAzDMAzDMAzDfE6or6/HJZdUFtxQ1IGPnjonVZynnHJK0bEtt9wS11xzDT744AM88sgjPc5nyIYm1h66z5WpwtXX1+M3vymWl7dufzJEpo9+sBd3LlYpYyrWw/mX5IVQRTohoL4O2GPrfBVp6h//Tpw4EXPnzsXUqVN7/KPGAw88EGeeeWbJcw899FBVeVrXjBw5Ettuuy0AYM37L2mxJRSAAgj6tVEs69cUHrPHgbiRKi4KA8gEi4epywItjQmBlhH7OfFXQvro00KJ43FWr16NWbNnYdZTs/DYHx7D3b+4GxecfwG23257HHjggfjnq/+MhR88eDBmzpyJrxz0le4jrhHTp0/HRx99VHT86KOPRjab7XX8+Uw9rMRPS7WNhM29N7Jto2azsj8ATv4GE97oAN1/nd7PShhNmJjMDXBCdX+svJiTQPFToRhyXUvfmG4ZMmQIvv3tb6cK+/zzz+Opp57q4xwxTP9xzz331DzOVatW4aSTTio75+ip4FgYAbU/7QNY3aGWcHr5YZGAV8T7dveaCIJELCAlx2nyYwaZ/CgQlLIybS8UFYEoWV8r9P4cQp8nQVCkVZHuWkHGTqnc5yChZyNKAJEbxwRIWcF3uMGE/zzCbQbi82+jD/3ccGWmIARBOoWkl0gSaWm4ULbM4KWYQpiXOkKrqdSnpHdIErS40srMXfaEryF7XNg0K0u1k6/7Wqpd6lhqoTYFhQ5btuGSIS79DM/ZNudiiAnTKzzKxlki31ZiG7YfoLzsm5JvS5UHlQoaD2fqN7w3lVKm7dh5Wvw6f38GKy3zHz0vBLIyi/q+Wkuu5wghsHnLaGRlFooiREoLkyMzb45UQT9TII2uz6Fx6mkY9MA9yB0yHpQRev5s59lWKE1+vm3nzgNOPgENRx8Rb6fmec3Dj8bn14nWUFGubZ6i99/HJ9/8JlR7e+z63D57F31+Cq4rSjPZGMvM1XOZHAbmmqFgyg1kysuUg7LyaS2iVlBorW8pWR/rmpb6VifRJiNUVypCBLuWIqNeN5Jwcyyy58za2YcwYxkAkBkHbSkLs+o214bSezfWUbwVKCg/ZNn+Xvi2oI+H6zJ/jMymEooCQXfafrnG1O+9F5q++Y2i42ufmoWuOXN6FXdqoXK5j95DuXZ4vCvqdPUHspt4CC9aB/k4CFDKD1q6H7djfbAOJztOwY+PQrj5FUiYDTyMxFoYAbaw86ZEXoWAlFambR5upiHicdiiIrspipnnSECQ0A8zDyLhv1Mg4VONfZsg/NiXlGq7uWvKeUx3VCvVBvR3iPfff3+qsEopHHrooVWnxTAMs77Q3t6OKIoqhvvCF77QD7lhGIZhumP69Ok12Zy8HPl8HhdeeCE6Ojpw2223IZ+v7t/mP+8MGjQI48aNqxiOiHDuuef2Q46Y3rJq1aqKYRoa1q8N5NIwZ84cXHHFFanCnnXWWX2cG4ZhGIZhGIZhGIZhGIZhGIZhmHUHi7UZhmEYhmEYhmEYhmEYhmEYhmEY5nPEWWedVRPxq+XII48sey6fz+Owww7D+PHjq46/cVT/iHJrxYp5v0sV7m9/+xs6Oztjx4TMonX7b9YgF72RKlHiuQdpiMS5QBhGAHYdU4/6uurEOM3NzZgxYwY23njjqq4HgPPOO6/k8b/97W9Vx7musfcWda1Bx8evw8u1lX5NykibtPjLvzcPI0Vzakx7jmx4uOdQEdjSKNw1gSpKE3d0OopaTCh0C84SERYsXIADxx+IA798IA4/7HB861vfwo033og33ngjFkUmk8HXv/51vPzKy/jS+C/1tPiqoqurC5dffnnJc2eccUZN0qjP1BvZG8UkfghEXmQlihQ+h/evqRkKy97Wltf/xeSesXqI58mmn2TdKNyYWnLDDTegubk5VdhvfetbfZwbhuk/xo0bh912261P4r7jjjswZcqU+MFeCI6FELGx0vuj4+LUUuLe8EHBOGFfCSPUDgXBWmQYbsQAJ7a2Z5QiLV80YshQMkpGTKugvDAUsPpSEIIxThHICZEJUApCEaDIyLBDU6XOBwjeJW4FlQQvNCWlRafaU2nEp3ZaY8WTAkT6s4sgnA0LK6N08lmdviQjrCQJu+mEEPo12doRgLRGbhOHdkM61aWrDyuftHXcExmlLvPS9IVUOy1ukw+XvigtqhZ+NunChw8bV08fiT8fpwhnSDFprRNax/IN10bDPJsCipWVu3fMMRUcs2GSnz1WDiYvVpCdvK5Yqu3n6fYaKSQashue+KWWZGUWo1vHgAAUVAEKBUQUOcF2pCIv3SaFtml3YMBpXwdlJYgUIqX7LStW9hvZUEm5dtPUs4I25ZvF2hf+6ltAsN6Jr3ncK/Oe4m1hxQosOekbiD5eEoQCGk86EU0nnZTsJjzJsQCI3U/hM1yaPsyghiFeLh6sNZRZNxJMOZlHy3oq1m7Nt4FgpeoRlDDjjlKBXFshiiInxHYCcdOXKDMG6WWQ6W/J16Qya2YV3zHAj4MwY5ytE6JY/ZBda4fjm5Ma2+RsXZkDJqwdSdcHmr5RLNYGgPaHHu513EKkVDCHN2AsApQdC914XOL42mitrwMR1KGbKwR3fTINCjcqEWYdDXev2XmXHQNFOH+ww5KJU4Bc9MJ80MQw2S3B8Oec3iLxF9+Uwl8Ylk84dzHZiMm8Q6m2K5p1KNW2jBs3DocffniqsPPmzcPNN9/c6zQZhmHWJWn/jWOXXXbp45wwDMMwlchms5g5cyakrO3PuhsaGnDeeedh5cqV+OlPf1rT/x/k88qtt96aKtyMGTNQKBT6ODdMb2lPbF5XiqVLl/ZDTmrHypUrMWnSpFRhd9xxR0ycOLGPc8QwDMMwDMMwDMMwDMMwDMMwDLPuYLE2wzAMwzAMwzAMwzAMwzAMwzAMw3yOGDZsGCZPnlyTuHbddVfk8/luwzz//PN48sknq4p/wKb7o2nzg6u6dl2xauFjFcPkcjncddddRcebxkxAtrF6cXT3iNhTkdiuKkKjXCiSCgW8/nn3rbpvK33NFltsgc0226zo+MKFC/s/MzVi3333da9XvPY/0EJtpwsEjMAyLlRWTqatsZIvKwtTXhQldHgnfDPPTQ2iSAbnZITOGUZOIhWXuyXkYFVyxRVXYOHbC/HLu3+JESNG9C6yHnDddddh7ty5RccPOeQQ7L777jVJoy6T8/eUEW7pmkwKtL14zYr7yMkA7XEvTg8lbTDCOBG8DjoIH799EZwK6zZ2sreVyqwTpJSp5QBvv/12tyJXhtnQ+N3vflcTcV8p7r33Xhx33HH6TS8Ex/o0FeWTnLVQ+Pfh9Cuc84lwLKaieJzkUV8AuLiCuMO5hJEp2qFKWXG03QTCCKOzsg51Mou6TA51Mof6bB71mTxymXrkZA51mTr9fy8agauClmzbpON5NmNZUoJtn4UVO0pASC3NNoJuKzMVFIglg/JUBEghIK3uUQgnljUKbi3Khi0TK9Q2omZBphxt/AIkrCRbJ2plmi4KSsi0TZ5sfcGlVlpGWSTIDegLqXZSClzyukBM7WYGFOQxIdIOP0O5h/9QSGcRLZevoni1SNTK4W1aoWA7LkEukR+UnuPGjyTKLbZ88hJd2HSD8ior1Q7m16GI+/Mu1bY0ZBswsnmUF2irCAoFJ02OSMu1FUXAkEFaGA0t2iZEZh4dOam2UuXl2plRmyK77TZBD6kf0TvvgboKvvZ7ItcGoDo78clpZ6Jr3psIG03ugAPQetmlRoKb6ANDSi29gvsweIot2wmEQQMGuf5YKeVl04pM+Sn/DIWW+tbUddOftNa3urwqIwS38myiyKyrvDzcbvqgC8zWuVl7WZk62dWVv9cpVreJ+zZR5sl+LBy3laIS4ayUOT4u2HijxJy8Uh/dV2Q3G4VMifV459//UbM0Unf/5YqgmwhKiZ7XFta66IjMvCNcP8O+twEQ1JvZGEQEFWqut1uZSOEV127QDOs9PGDE16LsAxAykGeHrmyXivlzc6xEoKCMSgq1E+XrNgUJ5yhWqp0o73Ul1bb8/ve/R0NDuvHxwgsvxIoVK2qWNsMwTH/zj39UHnuz2WzFf89jGIZh+oe99toLs2fPRi6X63VcmUwGt99+O1atWoXrrruOhdo1ZIcddsDWW29dMVxnZyd++MMf9kOOmN6QRma/6aab9kNOagMR4ZRTTinamLwcN910EzKZTB/nimEYhmEYhmEYhmEYhmEYhmEYZt3BYm2GYRiGYRiGYRiGYRiGYRiGYRiG+Zzx//7f/6tJPH/5y18qhrn22murilvILDba50eo2qC2jojWLK4YplAo4MMPPyw63rbTGb3PQDlhdiqRdrkwZZVdHldNyTBe77TL6PoUeehbSom1ly9fvg5yUhv22msv97rz4zdAiGBlYE6g7aTZSeWbFWdqaRiEeTZnYK/1R9w19XVw12rxUzcir6Q8LEFSHpiWK664AieecCJ+dufPsGrVqh5dWy2vvfYaLrvssqLjdXV1Vfd1pciIjJHAWfmbghWfO0F2KECHrmOrgHPaPldtXuPnHPhWBoq4AE6Ltuxl1dVNueAxIeW68b4xZTjxxBNTyQGUUnjuuef6IUcM0z9stdVWmDp1ap/FP23aNEyaNKn7QBX6w7APlkIYJ7M1OBaHQeDZLBL3Onlr/Dor13bjhXV9JsYRv2mDHp8sWZFBncyhoa4RA+ub0ZJvRUu+FQNzA9GUa8LAuiY05ZrQVNeEpvomDMwNREt9C1rzbRjSMBSDBwxFa0MrBuaaUJ/JecG0HaggvO/bDGSCCAJ2fLTSbT9ukh03jZzRq3H96CmsCduUlT3jRdrmQVYwKRPV5ctVSi/I1LUjXLla0bgXKBu5JAXhrJAyEIpXkmqXel9Rqu3KtNzpEnO1FIN2KAQXCISjQRxhPsvKs6vMd2qCOY7Pk5Fsw+dJQIvYQ1l4mG/7mWzebNb9XAwuTBguNsdKSLXDz6+CeZ89H5ORw84FNflsHlLw/wpsGdwwBG35QU6iHSkt1I6oAKUUIljhchSTRSsQiCIzZ1Zuvk0q3oOEcu3sNlsCSKywlAItX6b7LFuLaeXaSuHT/7gYHbH5FqFuu20x+LYbQVktvym3rU2svYUBXXrkn0vcc235Ni2TNuLsSBnJuDDlpCLTDyvkM3nkMlUKwJRC58uvYOUdd+LTCy7EkpO/iSUnfQNLzzkXK37yU6z50+OgXqzxcpkc8tkGPV65zxGZNkFQSsu1FeLS7ZhM3K633BiooMzgGG5eFI6msH2bO0pu2RzKtm2/Yu9ld3nQD+kxBD4+Ir1hhCGiQnHfWuVfb/vX7Mhi6VTh3Xd7F2mCHsm1S32eHsi1V3ethpt4ALpezaYYdtyw8wtX206kLuxAGLs+TMv+EfkNOYoyWCTJNnMM8ifT/CVt2/azUpk8he+LysnIvEFx+fX6KtUGgAEDBqTeRKqzsxNHHXVUTdNnGIbpT1577bWKYZqamvohJwzDMExaxo0bh3feeQdf/vKXq5oL19fX44EHHkChUMDpp5+eShrM9Jyf/OQnqcLdfPPNfZwTprekEdm3t7f3Q05qw80334xp06alCjtx4kQccMABfZshhmEYhmEYhmEYhmEYhmEYhmGYdQz/iynDMAzDMAzDMAzDMAzDMAzDMAzDfM7YaaedMHny5F7Fcf7556O+vntR8oIFC3D//fenjjNT34bmrSdjxFf+G1ucPA/1g7frVR7XCapQMUipH8fmN9oVDcO+0Pv0S/7uVsSekjK+YpLnk5EmTEVEMVFQaRkzsP2odS/WrqurKzpWa3FPfzJq1CgMHToUAECqgPYF/6slX6HECVbArBKvyxmnnPnLXR/WJQHIZqQN6YVhCGSD8SYXXJmgF0VfKBQwe/ZsnHHGGdhizBa451f3pGjb1dPe3o7jjjsOHR0dRecuvvhibLdd7forL0b0pevKmry4i4iMANDL3LR0Df4KCkre1U0oYHMauLhoD3Bhi4+h6HUa6Wap66q6nukTZsyYkSrcq6++2sc5YZj+5brrrsPEiRP7LP7/+Z//wZETjix9skLXF/aNIvaijFQ7FPeqhLjXSTzj14XiXvvkpcdWLOtln1pcTciKDBqyDWiub0ZTbiAG1DUil8khIzN6HHN50SLIQFMd+wgCQEZK5GQOA+oGoCXfiqGNG2FQwyA05hohpXBpWtm2stJmJQAjuyalx0gptNpauIS8nNS9F3pOZOc8EoC0ykcRyiSdzdJdK6SbUJvDgZTcSDcBnUcrzZZGrm3rw849w+dyklu40rPJlm40Lt5ezK2SY7FVhhbVXYkrXdJOPC28NDaINzZXTEZY5n6oVhRbcm5RQvzp2zucEDUUbLsw8HUUiuVtEwlTK/W5k2uxpFQ7WbUujUB4b+MOaysrM6iTxWuczzubt45GRmQRqchItSP/WgVCbStShn/t5MumH/TzbbvBgH1WEI2N8bo2zyoyGx7ZPhWISZXj7cO/WHHjzf+fvTMP1Kqo//97zrPc/cK97GAgloYbbpmo38rSXEvRTC39Ju5abmAuuJRYqVSAZu5bivjtp+VWSC6pqZUVLikqCggoCMh6F+76nPn8/jgzc+Ysz33O89yFi35e18fneebMzJkzM2dmzgVeg5Y/BNdkqeHDMejeuyCMCDF4vrxTieliMeN9qM/pMmWcDCoyFSYEgjwZuevNB66aB1y4qMnWFm6IELKpGU0334JV++6PT474Fhqu+Rk2//7/oe2ZZ9D27LNoeeRRNN74G6w/5VR8PH53bLhgMnIffFD0eQBgQFmtkmUTXHKhZeiutETaIF+srkXq5M953tOWN6bblaoft+y70QiwRcyY5yf1j8UNSIgZI/TnwLMX4JIbl3yLICorI2HUCxuY5Z+HYoi7OQrItfV829zeBPN7EVhP5Q5Aem0lrbaOeW4WIOuQgBCw+pa+DdU5yZJaK3m1WTmRvupQf4jUiojO2OHfdengsHwbgKDg90AyW6gNEVi/6I1CwvXbH6TamlNOOQXjx49PFPf555/H008/3SvlYBiG6W2WLFlSMM6gQYP6oCQMwzBMMQwbNgzPPvssli5dijPPPBPbbbddwTSVlZWYOXMm2tracNRReX7vzPQYRx11FAYPHlww3saNG/Hwww/3QYmYUin0d5sAb4PhrYF//vOfuOiiixLFzWaziQXxDMMwDMMwDMMwDMMwDMMwDMMwWzM9KtbetL4VG9e39mSWPQaXrTS4bKXBZSud/lw+LltpcNlKg8tWGly20uCylQaXrTT6c9mA/l2+/lw26bL0hmEYhmEYhmEYZmtk1qxZGDBgQElpy8rKMHny5ILxbrzxxkT/+Kx2h+Mx+uh5+MIp72PEgbeh5gtHI1U2sKSybWlSVSMKxnFdNxJWN/5s9JoRqUdkw0nyCArnbLvOoBoHg2tTPVCO7rFhw4ZIWG1t8UKw/sSuu+5qPjcv/Itqb2m9fBmzsX95OrjgcWmLt8PyN6i43rsAISx2DPgzCQEhWbT7xMvFNCNGjMDtd9yO2++4HbfdfhtuuOEGXHbZZTjmmGMwdOjQSPx169Zh0qRJOPdH5/bKP3glIpx55pl4++23I8cmTJiAK664okfP51WhVHUcFPn5LWSVD2Tki0QycARGDqe+W3kGxHDwBZr58CVhCS8i7jPTb9lll10SxUsidmCYrY0//vGP+MUvfoFUqnfWKn/6059w2KGHBQMLLK3ipNp6FNaCw7xSbS1NlZZE1X8zYkVbsqpFj8LPJKR+FXCEQHm6HLXZWlRlq5F1snCE4wsWERRDBq/Rj2O+aZGxTil8AXfGyaK6rAZDqoZhcMVgVGQqQIKgFLe+2JYkIH0xMklfWInAXGeFS4CkHQfWPjGeCtOTLKs5U10KqfWSAEE4jiW7BEhJtElQRJRpxN6AJ+amoFRbtx35LWzKnESqrfOJFUnbdHE4XqodTR6IRcGQgAQ2tFaMCLWtpal//viXXctJX/nS6DbKWw9asG2JwREWbAtLnhq4qey6Com9tWS8CMExAJD0Rb92PdmS3/J0Rd7r+SyTEimMHTgWLlzkpAspcwGBsks5I4iW0lUb1khLpq3jki9d1sdU20siyNYWAAi0uASA8orgetuWa1O0jxABLX98FE2zblT5eYiqKgz+3d1IjRgeuAH1E1/wuwwG6Pfw5wKvgdmBRqYtXQkSBCIXklw9+sKVErVFirVbn5yH1f/zFTRcex3cFSsKxqf2drT84Q9Y/fUD0ThjJhDze5SuqM0OMOUlAlxIs2GE3dYkvTCottbPYeb5i7xnZv3MJVW7SjU+mGc2r9RKoGw9VVv7MegxJXCd1v/9ocH7IENx7WM56UbCthTUFt18qjcpSsAcrpoCdm4Bgcb2hsAdqjfQMPOePabrNYLQ83bohGEptZpf4sphrx20sDoi3BbCbAJR6BUWaAfWaTFhkbrII9TWx6wK6rdSbc2TTz6ZeJ1/wgknbDUiNYZhGJuVK1cWjDNq1Kg+KAnDMAxTCmPGjMHtt9+OJUuWgIjQ2tqK2bNn48gjj8T48eOx22674Rvf+AbuueceNDU1Jfp7GkzPMWXKlETxpk6d2sslYbpDErF2Z2dnH5Ske6xduxbHHXcccrlcovjXXXcdPv/5z/dyqRiGYRiGYRiGYRiGYRiGYRiGYbY8PSrW/uC99Vi2cH1PZtljcNlKg8tWGly20unP5eOylQaXrTS4bKXBZSsNLltpcNlKoz+XDejf5evPZevoKO4fsTIMwzAMwzAMwzD9g5EjR+LGG28sKe3UqVOxzTbbdBln06ZNuPvuuwvmla4YguEH3ICK4fsAYsuLl7tLtnZs0WnSlUNR8/mjeuDs3ZEpUeg9X54x5wj7byj8kfD5EZlulK1nkFJi8eLFkfDPfe5zW6A0Pce4cePM585NH4LcdhCkqnxL9KWEYEHZNsxnCvQBaX22xH+WzI+s4/63qHAbQKCPxEkfjWRQvdfX1+PU007FaaedhtNPPx3nnncufn7tz/HQHx7CRys+wh/++IdYue9tt92Gn/7kp13UVmnMmDEDc+bMiYQPGTIEDz30EDKZnu3ftt7c/glIIY34zZL4kfRFfQRfYGm1t4lty1e9DyG5H4Wdb368UHg+kWe4XZn+TUtLS6J422+/fS+XhGG2DJdffjlWr16NAw44oFfyf+qpp3DQgQd5X7oYFqM6az88HM9ICAlKzmtJHvVnLZy2xLxaTu0Jjn2ptjmPtbEGkSd3rkhXoCZbi/JUuX9eLUhGUIgYkGsHLiRifLQOWYJtiIAzMpPKYmB5HYZXj0BNthYCjrkOl3zVtgTBVS8tP/UF2n45SPjnJgi4eg4M1aFeSznCL75XJ6p29HeTU1QKaXuXfZm4qteIfDyIlnIDXc+lwr6efPEK9Lm4sMC6IC5D65y2MNqOS1bdmoysvqZ/ROh73A9CWQRehEg/j/vRVRWXb+Dq7PvGEmzrtbXOK3CNMfUZWVvZ57Sl2sKP750rdNzkFazrslR5YmnpZ5G68nrUlddDkquk2i5ccpVYW0IaubaEK11I6cUJy7X1uluvvQFfqpxbucq0su6PoiwLUV0J/9nIuo/9ThjoD+0v/wMbLgnKl8hxUH/zTUjtqJ73hPL923EQ/h6/1rfX/Plk7ronVWWrjUzaJa9eCARXkqk7kERNWU2y0ststQAAIABJREFUhiBCw/XTsf6MMyHXrUuWxiaXQ+PMWVh32hmg9uQC59qyWtWeSqYtyZNrg9QmDN5nfy6Rps3M/UpqdqHQvesPZPrOVIfIF2jrUGuMDNZLePwl0z4Aou/2MQJyMpk8qS9w16yJhDl1vbtZXrfk2kCXcu2N7f6GbLofCKtBzHwihFpnUEx7CgjhWOuPwC9FjKw70jdiyhWVYuu9P6wj9ueg5TpvPvmwhdogRITaWvodKa++Lut8SehtqTbgiWSTivA2btyIs846q5dLxDAM0/OsS7DOYqEiwzDM1kN5eTlOOukkPP744/jvf/+LN954A3/9619xyimnwHF69J+DMwm49NJLUV5eXjDekiVL8Oabb/ZBiZhSqKgovEFhfxdru66LE088ESsSbFoHAMcccwyL+BmGYRiGYRiGYRiGYRiGYRiG+czAf5LKMAzDMAzDMAzDMAzDMAzDMAzDMJ9RTj75ZFxwwQVFpdl///0xderUgvHuuOMONDc3F4xXt9s5EKmyosrQnymr37HoNDLXCuFke6E0QNBYWIrgNk5wY1u4QsJeW9Zs3gmjh6SLPG/P8/bbb6OpqSkSvuuuu26B0vQcX/jCF/wvRGh+72nVDiGRtnm35U0hDZwShwXCAD+tkvx1dtqSQCBg1oQvEtNHdHZBbVhQ+hb5rL+HwlLpFCYePRH/mf8f7PWlvcLVgeuuuw6vvfpaJLxU5+Cf/vQnXHLJJZHwsrIyPPbYY70iZs/JnN8y0moj43IjU8e2rA/mk6/pC4rdyMQhS9gYkGOqWLHVZQmvfGFrOFKxYwzTX3j//fcTxRszZkwvl4RhthyDBw/G888/j1deeSVvX0+lUthzzz1xyimnFJ3/c889hwO+dgCk9ObaXC6H6dOn4xsHfgOjR4/GqFGjsOsuu+LSSy9FR0dHSKptjcHWWCuUsdnM7dZn5c3WiULCR+8gCT9Ur+X0jyMcVGYqUJ2tRsbxN5GIFTaSJWLUcSgkZ7TS2z+BUnmmSoQF3EIAKeFgQHktRlSPQG22Fo5wTFRr5jMv/0fpUrVsWwlyJQgQnhxTq3IBqaY7f26UZM2iAl6dheZfbao1Mmxh17ctmVTvjvDmeGuto+vVE9z6aTzBbTy2VFtjpLD6JSkapl5aGhx86TCv/8jYtPZjgNdA9sovIig3Dtqw0NpeowjopUVXLyuZ/7K6S950oX7ir4usMoWbFf51evcKqXaGL7HXnwOJ7I9BGbZ5ZrLlxmSXzboWCqbx1oBeWEo4yKZ66xny08PYAdsB0EJoT7DtaqG2VGOBlEqu7Em1bbm23T/0/SHhPVuRm0PnOwvNU5ZurdQXtrP6ovXspcdnW5AMoOO997H+rB8BOesZAMCAa65G2de/5n238ogZzQPfS93UhrzEqMpUg6Qn1db9W0u1CQSSEjlI1JTVJsq38Ve/RtNNv817XJSVIT1mDNJjxkCU5f/dUNszz2DDeecDMv+YaFOTrYUrpRnzbZG2Fm5LqYXp/lgolThcP3PJgGRbfwagxwTTxv6oYjZSgDeG+vNJcAzQBFrUeuYLHwsL0Y1cW5Te7t1FNjYit2xZJDw1ZtteP3fRcu1wFcUk75SdaOxojMQzM7o1n+ljwpoD7c0S/LFezS96ExFrrRQnuo6uMZITXmMVK9M20uzwui68ngv9rkZY16W/JypvH0i1Nddffz2GDx+eKO7dd9+d+PmYYRimv5Dkz+J23nnnPigJwzAMw3z6cBwH3/ve9xLFPffcc3u5NEypJJGj93ex9syZM/HMM88kivuFL3wB99xzT58+ezMMwzAMwzAMwzAMwzAMwzAMw2xJWKzNMAzDMAzDMAzDMAzDMAzDMAzDMJ9hZsyYgVNPPTVR3C9/+cv405/+hGy2a4HXmjVrcOmllxbMz8lUYsBOkxKde2uhfOieRaepGD6hF0qi6BG5UpI8bNGXncYLGFWfCSfocx599NHY8AMOOKBvC9LDhMWfLUueB5QyDORp3oikNqXBF0VKJYOSvh3KVrkpcZ8xEcKTT0IAzW2uiqVkX0b6FXAv+zLAkDgsQAK5VRwDBw7EQw89FPlHsESEn17902SZFGD+/Pk44YQTIpIyIQTuv/9+7Lfffj1ynjCdslPdu76gjaRuMTLHtOiOLEFbWBgZELHpV0Dup47lGSvihG5AsJ39/LsQwoXew6JNnb6YH6ZnWbx4ccE4juMgnd7yGyUwTG+zzz77YNmyZXj33Xfx+9//Hj/72c9w6qmn4pZbbkFrayvmz5+Pu+++G1JKnHjiiUXl/eKLLyKdTmPkyJEoLy/H1KlT8cLzL2DFihVYtWoV3nnnHfz6V79GbU0tTp40Ca50kU+qDUveqAXL5A/sQdEqSE3v9nHy5wFhC2MFylLlqM5UI+NkY+WIkTBrj42AhBEiEBbOI5/wUQsa/Tz8eI4jUFtei+E1w1GRrlBSVHgiVBkUotqyVE8yLa06UHH1ekjNS9KqG19srCtcX6z1iexv/nyn28STVPqyTUHwpNqOP48bkaW60ugaKzrvCScq1Y7QxXQZP5cGrzFubjdfbVm0Nc8H1n2WgNSvRX+toqOYlY0IBARfNpYkO/Y6YtKHg/wr1OsoxOdnNihSX5WxXsCS5Kp7z0jQg3vO+NdmDvn3njkeKL/uf7rgZPq5rrvyVGERDAOUp8sxonqUkmYrebaUkDJnybS9MAL5cm1I692FVGJpqRbmkoD2199ErskTGNrdNLPnboFRw/R3ezxRHSD3yVpsmHQGSG0ApW+d2jNOQ80PTvLGDEePhbb81vfaRu4AfX/Y44cerBzr8U5vFKCe8fQYW5WphhQEKfW8IEFwARCkdCFBKHfKAxsu5KN17lw03vib2GMVRxyOIY8+glHvL8Twf7yM4f94GaPeX4ghf3gY5V8/IE9+T6L57nsKnhcA0k4a5ekya2MFX7Ct710JX54u1bWaEEtuHHi+0uOc9bxsP2NpAb49QUTGRovYMUw/nwt0Ob52yo5EddGbtP55bqzsvGzPPfrk/Lb8OREx84ndLuta1np9H3oN4KfR7SooujJyhD/Ih9vaXs+Ypg2V214POfDXPpHrLfBTLAFhdr6yhY5Hl4DRNVx/xHGcvL8XDENEOPzww3u5RAzDMD1HR0dHIgnknnsW/2dXDMMwDMN4zJw5E45T+J/i//3vf8eGDRv6oERMsVRUVBSM09Gx5X/Xko9Vq1Zh2rRpieKWl5fjj3/8IwYMGNDLpWIYhmEYhmEYhmEYhmEYhmEYhuk/sFibYRiGYRiGYRiGYRiGYRiGYRiGYT7DpFIp3HXXXbj11ltRWVmZN87kyZPxwgsvoK6ursv8Fi1ahOHDhyc694BxJyFVNrDoMvdnyobsXnSa3OZVPXDm7khmKfSeL8844VNcFFs96P1/yIBUN8rXfXK5HO69995IeDabxRFHHFFyvvPmzcMOO+yAQYMGIZvNIp1OI5vNor6+HuPGjcPhhx+OK664Ai+88AJkjGyqJxg5cmTge27zOshcO6L6QC2S9IXbvtFPi8GUMIzCabVJyntvbslZXwlC+EIwX9CcX/ZIoOChkDAsKdtuuy1OPCkqNJ335DysWbMmcT5xLF68GIcffjhaWloix2644QYcd9xx3cq/Kzpcr/3CkuyoQjIoqAxo32zLm4mpDijJW7iujcARfnvaqYtpG2brY9myZQXj9NY4xjD9lXHjxuH444/HlVdeibvuugtnn312RC4/e/ZsnHzyyUXnvXr16i7vqc7OTsy+fzYmTNjXhMVJtQMbFsTHDM0QAGRQH0xKNErCE5FWZiqRTQU30ilVrm3iUYz8UljHgaAUMhBNpRNCXbb3kxZpDK4cgqFVQ+E4wtOhCoIEIEPiZVseq0XankiVlBBZpbOPCi8/G0lkSqvnTe1ONbJkJdXWwmxd01pMSXrtRL7MVl+z/hyQNOt2slpVOAWklbYAM/Zw9KAflkeqbQTTvtzVjpNcqB0qYni5me/HEqRLKSPf9cuXqkfT2+cKVJHMf17dZhB6reTVhQT5YmMi01fMeaz6goBpz7i6C9Q36bVcdJ2nZb5pkUHK4Y0ukjK6dgwcIYxE2yUXLilhtpEp+3JtqeT8nlTbkzD7W9woKTNJbH7kCb9trFf5Nw7w1+IKE0uNGwQCNW/GhlPOQG7lSr+/AKg47GAMuOIykz5eyBzsPwHpdtwr/BMXpjKqTFd6GzPpfqo6Pal7QEKiOltTsN7lxo3YeNnl0QPpNOp/exMG3XE7yr68N2DPq+k0yvadgMGz78eAK2LSAmiY/ku4q5L9DqUqU63aWcvpyZdqk9/e+rO+x0xrkz1P2O0cHNkQGHfgfTf3MEzd6uoMjEnQB3VshJvXx0TzInS4pcme5Lp1cD/5pKS0NtTejqabboo9Vv7Ng7qdfzEULdcOz5Mq+eqW1fFJ4n5fEWonfR+GFjHBr451x5Fa0zgC3jJHr3fC505+afnINy7oerDD/aJbccLXotN1Q6pdVJv1EBMmTMDEiRMTxV2yZAlmzJjRyyViGIbpGf773/8mirf33nv3ckkYhmEY5tPLwIED8dWvfrVgPCklLrzwwj4oEVMsScTa/fnPQXfeeWds3rw5Udxbb70V48eP7+USMQzDMAzDMAzDMAzDMAzDMAzD9C9YrM0wDMMwDMMwDMMwDMMwDMMwDMMwn3GEEDj77LPx/vvv4ze/+Q2OPfZY7Lzzzvja176Gn/zkJ3j//fcxc+bMgv/YbP369Tj44IMTntRB3fize6D0/QsnXQ4nU1VUmvb1C+C2ru2F0gTFhMVLceMkN7ZEiIKGn0j+vq1oUM2WFWs/+OCDsdLYo48+uqAsvis2bNiARYsWYcOGDejs7ITruujs7MTGjRvx3nvvYd68ebj22mvx9a9/Hdtvvz3uu+++Hv8HmUOHDg0GEKF1xauWqdCTaJP12ddGqjgUZ5aCEYRZAQABTW0SnTlpR4PdX8gSiYXpASdUgCMOj4rRiQgvvfhSyXl+/PHH+OY3v4m1a6P35VVXXYXzzz+/5LyT0Jpr9e8eLV6Dlkf6Yj4tQI8IU0PyPZPWD1DECFFtK2pMlAh978Jieonly5cnijdr1qxeLgnD9D8KraHu/d29OPPMM3vl3K/OfxXnnHNORMIblmrrz0KElmcxc4QRQEv4MlEAZakyVGQq4Ij4v1KYT64dCNfTiCVp9MrlxzMiRYrmE6N5jUi2jdlRybYrMpUYVbMNKjJVSpDqgtTLCFPVS0tyJUG9PHmuFuZqyaoggIxsWZrlkgCUZNcXpur8jT1VCEAquTZ0uwh/yaVktVrIrdvPXG9M+9nfC4ooCyy2wnlqjbbIFycsiUbos3omEIElBFl5xq8xbVFnnDw7uD711z6F7seAWJtCr6D61l9shSWmVhzdP2BF08Uzclz4+dv1FxaxGlmx1Q9sgXfcGi4o6PUkv2Wpsi7rgAmSdtIYWbMNpJRwpSfXlpBwpTRjhDcWut44AS+e3W9cq60kSeTWrkPL408C8J6sAK8JncGDkN1/AqDayqzcA/0agCux7rzJ6HhzgZdWdfPsbuNRN2smSI/D9n2m8zFXFvMpPH6EhlFz+5DfT4MIlKXLVJmltfGAVPOHt0lTVbbw7zyabr4FcsOGSHjdddei8ugCYlshUPPDc1B78Y8jh6i1FY033Fjw/IAWa0t/fJeWUJ2kkanrdjYxSU8C9vOWCoPVrurdmwds57DfJ8ydbs3Z/nVa1xVuD3vzKYSfvT06ch2x8QvR8dbbWHPAgWi+bzYol0uUJo6Gadcg9+FHkfDMjjsiu3vxm851l8gGHkmwpygBfNy80sowwTnD6yCE5Nq664Q26tCbcATKYMqit/DwNxcp5trixPmRc1jrtHC+cdcUWiTkTZeULSHV1vzf//1f3o0lw0ydOhWbNm3q5RIxDMN0n1dffbVgnFQqherq6j4oDcMwDMN8ern55psTxXvooYf6taD5s0qSZ0HXdfugJMXz4IMPYuPGjYninn766Zg0aVLvFohhGIZhGIZhGIZhGIZhGIZhGKYfwmJthmEYhmEYhmEYhmEYhmEYhmEYhmEAAKNGjcJ5552Hhx9+GAsWLMALL7yAadOmYbvttkuUfsqUKbHy4jgqhn8ZmdptSy9sP6ZymwOKTrN5xYs9X5CiRdqxmSSKY0u74tLUVm65P5puaGjA1KlTY49dfPHFfVaODz74AJMmTcLXv/51rFy5snCChAwcODAS1rb874DSghnDpZE0WSJBSEu+FdfWtsjNEnISsK7RVV8pGh/6tL4ImmyBoqUc6y5fHPfF2PD33nuvpPzWr1+PQw45JHYsu+CCCzBt2rSS8i2GzZ2bA9I8Ms0XlOeZMLJkfYCpez+mhXF3+SLImFh5oRj5ZCJsaVyPjE1MT7NmzZpE8aZMmYKTTjqpl0vDMP2HgmOWGt9uu/02/OhHP+qVMtx5x5147dXXVIFC5QqINL15V8sOoxJh/xtJTw4LJXSuzFQim8oGrimOWNkiQjJF7ZO0xI2BeHmEjL4A1pJwh8WQllfbxhEOhlUOQ33FIBABUhJcIn97ESPU9tSp+oeEWqsYgS50Cq/wUs/DKic1d0oiI531HZhefK/gIiDNNNJl4UuZdTJS8WyJr439XTgiKucMRu6SOJFuMEwEvxP8tQPZtWOtEbWvM2T2tXuff8h0Cl9mGye8hp+n57e11y0JXoF1Z/BaI+fV62O7YVSQkWpb12V/iojSdX0K+PIcW2wstJhdnVL1Rjuev4kKgves+n/GSSPl9MymRdTZidzixWj724toeeJPaPnjI2h57HG0Pfc8OhcuBLW398h5+gOfqxmtnPcSrhIqa4G2liy7JOGSJ9cm+AJmIgmSvpifQGia8VtQe7vpC/rWrzjxOCCdtqTaoTZU6/RNV/8Mbc8+F+im6c9tg/q774RQG5rJ8Lo76t4PfabI/SpJ+t9jxnYjdbfyd4SDlHC8o1LLxMnbtED12Kps1yIi2rwZmx94IBJetv/+qPreCV2mtak9/zxkv/SlSHjLQw/HSrvDVGYqvTmBSLWlJcS2nlO1ZNuItM384cchpVAPjBuw3kVoPA1I8XUQmWdkhMYCBHPrGtVWOZmDS6UJn2RjIzZdcSXWfO0AbH5gNqilJXli10XDddej+b77Yw/XTr7Qmwe3EKVKmyW5WN2yqqjnXbOxSV7Bto6I2DVMQG4thNk3JHgS/2XHj33pSTmGcNzI8XxCbfvXNxRfv1uLVBsAysvLcfvttyeK29nZiSOPPLKXS8QwDNN93nzzzYJxkm4qwDAMwzBMfnbaaSfssMMOBeO1t7fj2muv7YMSMcWwtYq1FyxYgNNPPz1R3J122gk33XRTL5eIYRiGYRiGYRiGYRiGYRiGYRimf5Le0gVgGIZhGIZhGIZhGIZhGIZhGIZhGGbrZ9WqVZgzZ07i+HXjz+nF0mxZRhx0JxbdObKoNC0rXkDt9t/ppRJ1RT5tk2XRy4cWJsZkFdYBVpRtOXHOlClT8PHHH0fCv//972Ovvfbq8/K8+OKL2GefffDcc88l+se3haiuro6Eta16G27bJqTK6wFIZWYieCJtASFs8aBUTe0ouZcE4IAgjZ9ZGC+6L2T7eH0HRtRnAvI2T+JZgkMrTzfUeZo4MfnGicUBYO26tUUWwpOwH3rooViwYEHk2FlnnYVZs2b1iQSqub0RWvBIpq1g5KmkJaramaUlbsISvynpppa3QWhZpCfHs6/D1LNnYw2UJSYoPh5K8213PzHTU5x44ol4+OGHE8WdM2cOdt11V1x66aW9XCqG2bIklWprbvrtTchms5g1a1aPl+OIw4/AylUr4ThOl1Jt+N+MrFll4stdpa95dYSDikxlvEjRyygWERYwx4XFyLXtuT0wzyNa3+EyefLi+AlDz4MDygcimy7D6ubVkOR66xwIkBJDCpWHmcoIvqiaBAAJIRxIIghBEHDgECAJEIKQEilfqCoEHJWvPzUSQJ78WghHJ/S+q/rR4kpPykxw4PjrKKkEnUIE5kcCwXGcwPUWI7E0dRQTmjeOfX5Lqu0fJ8ARkb18/K/RPkLW/3x5tImOcGZEofLoePmg6BfT35RAWNebnTdJf2mjmxHWGtSWmXvV4hfC6ysqfwlVJ/66zFymJTYOtx+BvKUaQnUtrCpRkt5sWVkXFdA11NaG9pdfRtuLL6H9X/9GbuFCUC6XP0E6jezuu6PiiMNR9d1j4dTVJT5X51tvofXpZ0oua2LSadRecH7BaBkng2FVI7Cy6SMvQMC7Px2odvP7o3B02wgISEgBONAyeBft/34Dmx/5MwS85N5QQhB1dag85ST1HOWYtnOsPksgNN/9OzTfN8cKA1I1Nai79y6khgyKFl4NMBS/MIdt3A70LWGHdYG693xhNJASabTLdqSEp9L2VO6Ot20TSVSmq7rKEa3z/gLZ1BwJrznn7OIeFh0HAy75MdYeF5RxU0cHWh57HNWnntJl8qpMFSRcCPJqRUJ6bUwAOQJST6dK9i9BEERwhNo8wbSy7zaG9TxGasBwtIhczRX6Gc17pNNznW4//Rl+m1rDofk1iz99+2NBTNW15dpQlfHbIzy3FiK3/CNsvOwKNP7iOlQceSQqDj0UZft8GaIq2sbU3IzWZ/+KpltvQ2fMMzMAlH/9AFQcflji8/cWgTVQEghY2bQSuVwOKZHymj3Jr8VCdS1UY+nfoWiJtSMc8+sXr1vFSLf1VwIcJcn20ut5x1dfB7/7if246l0PB/YmJ6rP5V1HxA0zMddqzlEEW1qqrTnppJMwc+ZMvP766wXjvvTSS5g7dy6OOOKIPigZwzBMaSxevLhgnPr6+j4oCcMwDMN8+pk+fTqOPvrogvFuuOEGXHnllX1QIiYpVTG/6wjT38TaRITTTjsNra2tieLfeOONKC8v7+VSMQzDMAzDMAzDMAzDMAzDMAzD9E9YrM0wDMMwDMMwDMMwDMMwDMMwDMMwTLd54oknEv9Ds8pRX0XNdt/q5RJtSWTRKTaveAGl22ULy4IKC4WSHA9b8yjmc3w+2fSWkef84Q9/wD333BMJr6+vx4wZM7qVd2VlJUaPHo3BgwejuroajuOgs7MTa9euxeLFi9HcHBWJaVauXIlDDjkEr776arelFtlsFqlUKnj/EaF1+Suo/uLh8NrEk2Wrg+YV3+P0cVvIZknc1KEPP+nAXttXGXkYhC+LDMi87BOEpHKJJUxhibuVXsr4+62zszNZ3orGxkYceuihmD9/fuTYGWecgVtuuaVPJFCSJJo7m41MEQB8MXZI7Ghkqep/ZIV1IV8zYTHHbGFfsVI2ZuvmqKOOQl1dHTZu3Jgo/uWXX46TTjoJo0aN6uWSMcyWoViptmbGzBnIZrOYPn16j5Zn7dq1OPP0M3Hn3Xea8wel2T76m5FrS2kJQfX/CCknjYp0hZ0wel0xc7B/KF6ubZchLOi2RZe2YBuisAQzLCLOd6wyXYltarbByqYVyMlOQDgQBAhl15ZahAoBqf4PACQAhwQkSSWdFICQIOGo3B1ISDhw/LlSWVmdlDC1LkAQ5JiVltp2RMmTRaCObdm2lNLILk3dqTYRjh/PrgPzvUB37VqqLaJxbFevlkRr4bMliI5bn8WdLyLmDpxaHfMNt4E0kVIXuDeD60sKbiAC674A1P4z+vrD1yP9futZsj2ZbkxdmuWXg+D96Ptzg2szUoJffU6h1nhkS8At+bj65AgHGSfT5fXH0fHqq2i+7360zvsLqKUlecJcDh3z56Nj/nw0/urXqDn3R6j54TkQmcJl6HhrARpn9uwmA3GIbDaRWBsAPlc7Gh82Lvf6mH488qzZRorutY+SHwvpfZYEOBKQgGxqwcZLrrFaxs+q+tIL4dRUq3vTWrP7pUXbk0+h4efTg0NtOo36O25GZofPx9w7XrGMfD+2/+uBQqcJj48IStrh9+PgEC8AQSBJSAnH74OkrlMQIAkpIVCRqcxf0QBan/1rJExUV6PsK//TZbo4yvbbD+kxY5Bbvjx4jifnFRRrV6Qr1L2rRm8lqJe6jdRzFmmxuJQgR4CEAGmzspQgxxMikyN8Sba5T9XmDbYAHf67P85Z7efEFjeKaSBhngfNAfVc2NbZ6ou1u/HoJpuasXnOg9g850HAcZAeMwapkSO9Pt3RAXflSnQuXgJ08Xu/1MiRqJs1qyh5+qapl6Pl0cdij+Ub79f9YBJEKhV7rPLY72Dgz38GILTOSMDSTR9EN/YyTnSlsjbXJqLPyuq7ECIy35vwvHVjCbMpEJyXQFbhcwV/+RIoQ+ySIN/vCCi/DHtrlWpr5s2bh1GjRiX6XfaJJ56IdevWIZ3mf3bDMEz/ZMWKFQXjjBxZ3EawDMMwDMPEM3HiRAwaNAjr16/vMt769evx2GOPYeLEiX1UMqYQZQk2LMz39w62FI888gj+/e9/J4p7ySWX4KCDDurlEjEMwzAMwzAMwzAMwzAMwzAMw/Rfkv71XIZhGIZhGIZhGIZhGIZhGIZhGIZhmLwMGTIkcdyh+12Dbhl/+jkdG94rOk2ueSU6G5cXjpiYGKlxKenzkUjU7cumnC0g0Hn//fdx2mmnxR67/fbbMXz48KLyO/zwwzFjxgw888wzWLFiBZqbm/Huu+/ipZdewrx58zB37lw8/fTTeP3119HQ0IA33ngDU6dORU1NTWx+y5Ytw+TJk4u+rjj2PXyfSFjLsn8CkAGlG9ntEnjpGNISOvuyznA8AFi6qiMSZmPLqxK1fhdSqK5Yvy7+Hy7X1tYmzqOhoQGHHHIIXnnllcixc845B7fddhscp2/+ekVjewNccqHFa2S3g3FR2lY88uVt4fYQftKwNJN0luF7OWHdB9LmkWp+iof5Ty1nnXVW4rhSyh4bwximv1GqVFtz3XXX4Yorr+i5Ainuu+8+T6KQUKqtj+v4JAmSvLkkxlhwAAAgAElEQVQ+HZZq+xlEp/eupI7qJy48Ng9Saay1oZE8anFll+LJ4HnjfgAgm8ric7WjkRZpSJmDK11IcuFCQpILAsElCZe875IIRBKSJCSkmeeICFLaayhhwonIc287gCTyBJdCH9eybtUSpCTYxtepNyPxmkiS9NyddntZwnG/eULS3UJG7Zg4lkYa4fWBORQS9Nr9zThlQ+ewf3zrMAXXkuSngJbYBlN6bUDhcDtG4eu1Y3t56lWu9yNJerJkez0s/Wsl6HZX4lLdLiDlWA3dZ+qSvOUamXoi693ehyiQXuVP5Mu29TnIuh6AkE0Xlr+EaZ37JD45ciJa/vhIcVLtENTSgsZf/gprjzkWsoA4qL9SnanGgLKBkNKFhISUEi5c7ztJuFL1PTUukCQQ1Lggvfu64cprkVv9id1zAADZr+2Pyu9827v3KfTkpe6BjtffwIYLLzHP0jpt3fU/R9l+EwJltfuWv1mOCMWJx/QvCvbpuHimX+p5RbughaOOk8nRlFpQ/Pxh0fH665Gw7PjxEKVIaYVAxaGHRM8xfz6ovb3LpBWZSjOeaFG4+ZESEqTGf/LGfkGB+pMIPzXb96VdM7a52CoAmeb2Y1j3vD9Xh9vTlzub/aryTIvtuXZvTOtJpERu6VK0//3vaP3LU2h77nl0vvd+11LtoUMweM4DSA0ZXNypWtsgm5piX5RnszJqacmfpq0tEj/JuoJAWNawVMX3ndoCCP5LCz0PxqTXDanXItE1kvWc3EVxHMeBEI6SeQuzbirqpX8oGBasmJiXLmbMei2YdOuWagPAsGHDcNlllyWK29DQgNNPP72XS8QwDFM6n3zyScE42223XR+UhGEYhmE+G0yZMiVRvEsuuaSXS8IUQ1VVVcE4/Ums7bourrrqqkRxR44ciSuu6Pk/k2IYhmEYhmEYhmEYhmEYhmEYhtmaYLE2wzAMwzAMwzAMwzAMwzAMwzAMwzDdZt99900ct23dgl4syZZHpDIlpWtb+2bPFaKg+DpRJgljUdeCSeHJ7PqShoYGTJw4EY2NjZFj559/Po499tii87zkkkswZcoUHHTQQRg1alSXYiDHcbDbbrvh2muvxbvvvot99omKrwHg/vvvx1tvvVV0WcLsEyPW7tywHJ0NKwFbBxaQGcKIDiOiNcrzRQu7iLBopS8xMxI2FV8EwuMlbnFE5I0JePvtt2PDR39udKL0GzduxDe/+c1YqfaFF16Im2++uc+k2gCwoS0qKjT3mNXlyIjhYESPyogXkGHax5PWq0nHfOaYNm0astls4viPP/44crlcL5aIYfqe7kq19QD6s2t+hmnTpvVImUzWRDjq20fB1WLLBFJtLU4V2hIJT6pdXkCKGpkICkggi5Jrq/zDcm0jfaRgWLFomWTGyWD0gG2RdtKeWJmkJ9kmqUTbvlRbi7V9AbkS75IEqY1KiDwRr5HUCm8dpaXannhXqTUFBQS7Zo6GljMLMzcTBduNrLk8rt6jMuf8fTZOqu2HJZBqi2B/si4jco6AUDsssTWHlEybfMk76fqPlMUW1qqjSnpc6OXrqIPrn4BsG75k2xcP6/P416QF27pM+rO0VN1WdRoJspSeLF1KCTihdrXrjXT/8irJz9dqM9XO2VTyOdqcJ0Yy2x06XnsNa0/4Pmjz5h7Nt68YVT3KGgNcT65tpPpKsE0SkgguuUr+LgFINN8xG63PvhiRLTvDhmDg9Kv9MNWnzX2gJMrNd98HqUTQOm71uWej4tij/ecmW7ZsYnr9QMuT4+/4kPQn6dBpSZ5tyLovzDho3gllXUjeqb0d7ooVkfD0tmMSFipK9stfjp6nsxOd777bZbqyVBmE8MZbqcpOauwJ6vulPxYQwQ1LuM0YZZopdvy2xw/dIlquD0Sbxd5QIRZrTAa8jRwC6YUAAWjpLE6anxo6BE7dwKLSdEV2t/EY8sQTyOywfY/l2Rt0taZY0fQRWnMx9ehNGGHndECebd4tEboKhF6VAPAk1wgdL7C+CpSjmFchwr7vUNquhNqfBqm25uc//zlGjhyZKO7999+PBQs+3b/PZhhm66WpqalgnJ122qkPSsIwDMMwnw0uu+wylJUV3gBv0aJFeOONN/qgREwSKioK/JkI4P/ZSz9gzpw5eLfA774AIJVKYc6cOUVtOs4wDMMwDMMwDMMwDMMwDMMwDPNpJL2lC8AwDMMwDMMwDMMwDMMwDMMwDMMwzNbPiBEjMGbMGCxfvrxg3NXPnwvhpFA99ltwMlV9ULq+Jde6rqR07evfQs3nj+zh0pRCyN5UMC4scY9WSnnaPm3o6sz1naY3l8vhe9/7Xuw/NDzwwAPx61//us/KAgCjRo3Cs88+i/333x9vvhmVp99xxx246aabSs5fksROE3ZE7aBaNK4PisRblv0DA3Y/XokQw4al8OeASRER45OxrXnHFn7YDk8MCeTtL0qg5CXVPUOEohfT36LMfXJubPiee+5ZMO26detw8MEH4/XXX48cu/LKK3HNNdf0uQRqbctaT9YmyIgZAS1wIyO/CxfLfBUir5zNTpPvqvqv8orpC7LZLN566y1MmDABGzduLBi/o6MD3/jGN/Diiy/2QekYpvfpKam25qqrrsLo0aPx4x//GOvXRzdOKIV169bhNzfciAsnXxiayUMbZQQkoL4tMZ3KoDxVnuxk9gls0XOeatKiRbsckbCQmdJeFxjxqDVhEVHM2iFBWynSThpjBozFB5s+QE52ev5KNU0K4cBxHEiS8NSkDhyH1CUq9TUpAbbrgpwUhCCQqgMJwAHgCAEpCY52giuRpjd5SzhOCiSUhpMIQjjQEmpTP0bG6cUjIggnf4cjEASJ4PdQJYXrPJFU27Hq1pJBE0jJYf38IiJ3cxK/L9rNRFLn5Z8urrxemyOSPhg55kCo3wSjk7oGv/G0kFafW1jpdB/Udazl4N4lklm+BusUJlz3A5ISwvH6hxDCqgOCIIDsutT3FmmVu4At+047GThhq243EdXVKNtrT6R3+CJSgwcBjgPZ0IDckiVof+VfkHnWAp3vvINNP/sF6q6/tkfL0xcMrx6BBeveMpJqCO/OkfDaW0J6d78QIAKkEAAJtD/3MppuvBsO4I0D+o4ry2LAzb+CqB8YaDUBAUlStZmA7m32U5dTVQXZshkNP/uF/0wlgpsSBNy3qqvJ5R/GDsMNP58OZLPWvS8w8CeXW2mD92xABg3v+cN7hPfk4jpcAhCQkOTAASGbLutSrCvzzHdOXV3eNIXI7DguNrxz4XvI7r57l2mzqSzacu1IixRISBCloDdH8CTbwozrZswjCRIOPFG2VEZrT5otrOfqyNM1UfD5UYTeocY4Ifx73sZIuEODpR4v8oyJmzubUZ2t7rIebDI774QR/34FrX+ei5bHHkP73/8JlLBZTmroENScdx6qf/C/QHrr+OcIwvyOIliZC9e/a8YD07/1WG/mC2sTEDvPUN7eZ53e/w2ZPx+r9rU3FBFWOr1m6Op3ETHH7HPEH7TeYybjrs5XrEw7SZ79hSeeeAJ77713wbUlEeHb3/42li5d2kclYxiGSYaUEh0dHQXj7V5gzcQwDMMwTHIcx8Hxxx+P+++/v2DcH/7wh/jHP/7RB6ViClFTU7Oli5CYzs5OXH311YniXnzxxTjggAN6tTwMwzAMwzAMwzAMwzAMwzAMwzBbA1vH32RlGIZhGIZhGIZhGIZhGIZhGIZhGKbfc/bZZ2Pq1KmJ4q766zlw0lMwZN9pGLjL6b1csr7F3by6pHQdmxYVmaK7suqk6ePEdYWSUyBea0ffiLWJCOeffz7mzZsXObbjjjvi4YcfRiaT6ZOy2FRXV+Ouu+7Cl7/85cixv/zlL93Ku1N2wkk5mHDYPnj6gWcCx9qWv4IB478LOJ4ITMvOPYdTUL6phU9BN2BY7qiMXkRobHWxbHUnxg7PBrMJeqEMtk9JSomU4wQlkPr0SjQWfg/0OZVk6bKlePihhyN1UldXhz322iMo9qSglHP16tU46KCD8Pbbb0fS//KXv8TFF18cCe8L1rRExw8KVGhUYmlLLz2KlFdZIs+45BQWxDGfanbYYQesWLECY8aMwbp1hTeKeOmll7B06VKMHTu2D0rHML1DIklzkVJtzcknn4wfnPwD3HvPvbjl1luwetVqNDU1gYiQzWbxxXFfxKSTJ+G444/DiOEj0NbWVrAos2bdgAsmX2idOnRysjTbpGMQHCeFinSFFa2I9Zk9xRRYBwqjlu0iLCTYBmDm/UA6HRY6X0TwGJKW2mScDLYdMAaLNyyCSwQhJFJOyhMYSxcCvmAbUkm1BQHkwBG+WBbkCXcdOEaY6R3z5LlatG0EzEqCTCQh4IAEQXi26hiXqgjKtYU/J8fOw6Rl0PFy7bDsWZh1QjC+HSdQpcKqR7Kk2qG0WhCuhdp6PRKIa4m29QGyc/KN1fBPScYQmrifBuIFBdm6jEacDXvNGZRs6zI5qs96cYILUV+MLbw+4xgVO4SSsXvFF0YOb69tIbQkVwmNrXL59UCB49m0v+buDqKyEpXHHI3KiUehbO+988pwKZdD62OPY9O0ayA3bIgc3zxnDmrOORvpMaNj05dN2Ad1s2b2SJlNmRoasOnqad3KI+NkUF9ej/Vt60AkfMG2p8I274I8qa0kidw7i9F46bVQo4MZtghA7XVXIb3rjvqpyZfvEnlybvjtb24V9S43b0bzPbPNsGquE/5Qq/uEkX+b0kZv2+YHZpujBACpFAb8ZKp3H4SnCZDJw3wg/97OuZ2q70k4uiQEwAHKUl33RcojdhSpVJfpuiI9ahQiAxEAN8HGbhkni1a0eaJzNRYboTYBJMhI0AlkCdHVWCCsCoIe90iN6WoME3r09epeqLDgOOO3mL2BgE1kbog2nakGIeDJ+uH9TqDD7UC2QNsE8qmoQOV3j0Xld48FNW9Gxz/+iY5//Qsdb76F3OJFcNfGPAekUkiPHYuyL+2F8oMOQvlBB0J08/crNWechspvHd6tPGxSI0cmimevOVpzrVi66QN9QHV1AWGJ7oXQomvd0urHeoT2NgKxZNlO+O6Gup+F16+UeNts5mA3eETKbku7VT/Sv+Io9lGdgucyv2/Jw6dZqg0Ae+21F4499lg8/HD0d0thli1bhunTp+PSSy/tg5IxDMMkI+mfLcT9uQTDMAzDMKUza9YsPPDAA5BSdhnvlVdewapVqzBixIg+KhmTj9ra2oJxiAi5XA7pLbyB2Ny5cxNt7DR8+HD84he/6IMSMQzDMAzDMAzDMAzDMAzDMAzD9H9YrM0wDMMwDMMwDMMwDMMwDMMwDMMwTI9w2WWXJRZrA4DMtWLNS5cgt3k1Bu9zZS+WrG/pbPqwpHTCKevhkiQliawuKmyMfs6fT2OLW3SpSmH69Om49dZbI+EjR47EvHnzUFdX1yfliGPvvffGl770JcyfPz8QvnjxYjQ2Nib6x5xxdLgdkETY/9v7RsTauc3r0b52IcqG7WxpFgm+OlB/t+2WWsIN/3PE3OZ9eG1xC8YOzxqRnJFwWxK5OM46/Sxss802uOSyi1FVWVXSdUsp8cOzf4jOzs7IsRNOOKFLgfpHH32EAw88EIsWBWX2QgjcfPPNOOecc0oqU3dxpYu1LWutApWeV5x42//evbyZTz+VlZVYu3ZtYhna1772NSxbtgyO4/RyyRhmC1GiVNvmlFNPwSmnnhKYcYNZEO68607870n/WzCvVR+vwpv/fRPjdxsfFBwDvohXncSTh3pzsy3VBuJF1onJdyHmcFTwHCt9tn3FFJQwGtlwnrEoUHY7y5j45ekKjBm4LT7Y+AFABNf15NmCBBwBkCvhOJ701ZNdOpBCelJppOCAIIXaqAOAIMdLLxw4UHJtOJBSezS1YlcbuCUcpEBarKqlq2E5NgHC8b3akY1GQtcaJ9cOoyXSgbVAHqm2rlNbqm0Lr3VaSx+srk+Fy1BeZvMOW6jt91n/MSJ0XiPUpkAXKRaKeWbREnNfeu3Xs7TqWWo5tro2LVQlW6RrCcC1oNkWKft17oVJkp5UVZ0/vMa2RTwE8iJ6/yGT6p68VpSXo+acs1F95hlwEjx3iHQalcd+B9m99sQnR06MyrWlRMtjj6H2gvNj06e32w7p7bbrVpnDNP7q19HAEqS+Q6uGYW3LJ15bSIAcr10lpCewVve6EA7cFavReO5VQFsbUlByayVjrr7ohyg/7EBoATNBAkhBCAlPza7vXaNat4e7gnS1ZO86fTAl6cV/6GYyAncRulcE0CE7QCCo7QEgXYJwCJCEjFOgzp14gXY+4XYi0mk4dXWRfuiuWVMwaSaVARGZTRCIJMhJQQry7mFAecO9diOScCHhqD4gIJXBWI3lQkBCePexAz3IwlSwhJoI9IXDP4ctTVb3Nqm5SIfbwn8ZN0frIBkMa+5oQn3FoIL1EYdTU42KQw5GxSEH+1l2dEBu2ABqbfWKVlWFVH19Xhl/qWR23hmZnXfu0TyToufXd9YtgIQLIby+K8z/ReD/IH/oVg5tnZOVSrel1QdUAiPqNlGE2YQjcq9bfcWe5ws9n2n5vxFuW2srLdP2JeHREwfO9Rn6pcEDDzyAJ598Eps3by4Y96qrrsIZZ5yB+vr6PigZwzBMYe68886CcRzHweDBg/ugNAzDMAzz2aG+vh777bcfXn755S7jERHOPvtsPP74431UMiYfY8eOTRTv1VdfxT777NPLpemaCy64IFG83/3ud/xnswzDMAzDMAzDMAzDMAzDMAzDMAr+UxOGYRiGYRiGYRiGYRiGYRiGYRiGYXqMN954o+g061+bicZFDyeISejYtAjNS+eiafEjaPrgT2hb+zpAsnDSPiRTM7qkdE7ZgJ4tSEiQ12MUk5+Ku6Gp98Xa99xzT6zYva6uDk899RTGjBnT62UoxFe+8pXY8OXLl5ecZ1uuFQBh9LjRGPn5kZHjLUv/Dl9oGPcK48sSzXETLShW+s/ClmAOIhIligByuRyuv/Z67PzFXXDrLbeipaWlQKIgruvi/HPPx9NPPx05lslkMHnK5LxpV69eja9+9asRqXYqlcLs2bO3mFQbAFZt/hguFXev9Pj9zTAWV199daJ4H330Ec4444zeLQzDbCm6KdUOiqXjk+g43/v+97DPhGTChosmX9SFVJsCUm0AqEhXxgoSkwr0rcIGXwWSx55TySmtAP9l5S2sn9i8lRgy8srzU5sdgJHVIyGJ4MIFwYU0PwRJEpJcuNKTqkrS4a73LiUkkfeCCxIACS8OSe+4MJemRbt+JRFJLx5JLw757Wfa0JgwdWX7gmoiiu1vgc00Aus4XaW6f8SIzY3nm/zz2OJrU8yYsqprMD/6NNKkBKk61P1S90lJZB7hwjJv04f9VF46kkp8m+BF0qQP5EhQgl07T+/aJfll9usAcE0Z1HHpC7S1oNtIu0W0jrxDWqKu6loAJKUpD/S78ITepm4JkCSRclJwROl/1bf8q1/BsOefQ+2PL0ok1bZJjx2LgdOujj3W8corJZepWOT69Wi6865IeNXxxxWd17DKYd59T2TudZdcc8/r+8FdvwEbz7kS7vqNIHgeY926FT84DpWnfQ/6Xrd7jblV7THZevc+I/A5Oi+Erp8iXuwuYofIN/mY3xcEgzrdTuSka/qnlj/rkqYLSN6dAfF9zF27NjY8KU5NTSRMbtxYMF3WyUJfvCRp2te8IP3rpOCTsB7H/R8dDj2gWM9j/jjuj2f2WBANA4L+ZTub8LN47FwohBE9b+7cbJ4l4zZZKBaRzSI1fDjSY8ciPXYsUkOH9rhUuz8gSeKttW+qdYcWXwtVt/4Cxa59b60BaLu2Laq2Z2ABAQfwx+9Qsxi3tb1+EQKOcIwEG9HpLPqKiZN3NWRLtfPQ1dorKUWvL7cw2WwWd999d6K4nZ2d+Pa3v93LJWIYhknOY489VjBOdXV1H5SEYRiGYT57xG32HcfcuXPR3Nzcy6VhCjF48GCkUvEbwtn87W9/64PS5Oedd97Bhx9+WDDeV7/6VRx88MEF4zEMwzAMwzAMwzAMwzAMwzAMw3xW+PT9LVeGYRiGYRiGYRiGYRiGYRiGYRiGYbYY48ePx7hx47Bw4cKi0q169iyUD94N2bodIsfc9k3Y+N9b0PDe/yHXvDJyPF05DAPGnYj6PafAyVSWXPZikB2NaFzyOMoGbo+KERMCx8pHJBMihmleNg/DvvLLniheN+lKgJNE0GQbfTzWNuS6WaaueeSRR2KlrjU1NXjqqaewyy679Or5k7LtttvGhq9fv77kPFtyLcrBSNj/W/vi4Rv/GDje+tF8DPzSyRCZCi+ACBDB9klmx9TxlTxQCPx74WZIAlJ5khGRJ1TKc3zVqlW48PzJuPqn03DypJPx/e9/H7vtvlskjc6HiPDPV/6JqZdNxd9f/ntsnhdccAG2+/x2ea9i4cKFWLZsWST8qquuws4771zS5gBxjB49GvX19UWl+bBxebAZkghLY4VVFBBhhSVf2tEl/Oi+WA+qe1jZbm1SLKbnuOKKK3Dttdeio6OjYNx77rkH3/3ud3HooYf2QckYpo/oQ6m2Pjj3ybkYXD+4YNFefPFFfLj8Q3xuzOdUWl8KCniiSK2ALU9XdCnlNfNEKZs1hOetuPyVVDj2nBHLZHxeYcEjhU2wCRlaNQyNHY1oaN8EkKMmPQlBKW+JIwBHEIQkQDgACA4cuCA4woFDgBSAAwEpXa9ehQSJFIQQkCThCAeSAEcAIKGEtAJE0mg2dZhQaypSRk/dTioYuoKJvLndrK1CRCWqZNW7H1/Lm00dWwLYwOdIXxC+VlZnafpcuBwUkNP6omEtltZplVAaurmD0tlAufyswpdp4kQrhbw6jMTRfc/v917dukaoKnT5lFRVy5GFFmgDXtvCk6rr+pamaqRacFn3lvDydCAgVdlMe9h1AkBCqrJ7IWmn9L/mW/GtI1B5zNEx9t7kVB75bWy68irIhoZAeK4bmwMVS9PNt4A2bw6EibIy1Jx3btF5VWaqUJ6uRHuuFSQB6ShFrhBwSIAg4G5uQeOPpoE+/Ni7l631dfkxh6Lm4nOUz5bgQN0hStIMkfLvPtVPhABEbQ2cIfWmK4Z1vfb+AgBUvh5kH2vvgGxqCoQDgFM/CMLRfQ4QShSk7zkh/LE4n6SbiMzGTSTI6+dmWJAgIZAp0B+d2lqIqqpIe3W+826X6QohyssiYXJz4Q2aUk7amxOFPRv5v7PwZdneNVtbAdhH/QclEt67iNYhAaau/YIjT0R4E0V4XA5+QGAg08/JMtieOnZjewPqyot7Bv2s8876BWhzW40sW1dxYMqwBdiBO9i/h4W5o/0Enp9bqD7hrROcGG21UPOMLb0WAITjmPMa3bUt9bbLZMpd+ljfE0Jtv7xbH8cffzxmzJiB//znPwXj/uMf/8Bjjz2GiRMn9kHJGIZh8pNUpLjHHnv0ckkYhmEY5rPJLrvsgp122gnvvPNOl/Fc18VFF12E22+/vY9KxuSjtrYWGwts1Pbaa6/1UWmiEBEuvPDCRHFPOOGErfYZnGEYhmEYhmEYhmEYhmEYhmEYpjdgsTbDMAzDMAzDMAzDMAzDMAzDMAzDMD2GEAJTpkzBmWeeWXTapb+fgCETfoIB405CqsITCrZ98hpWzD0ObtuGvOlyLWuw/rWZWP/aTDiZaqQrhyFVXofyYXuj9gvHoHzYXiVfTxCJ9a/OwMY374Db5ouQRSoLcjsweO/LMOhLlyBbOxapiiFwW9cWlbuTLu+hcubTZBVDsvRaApg3uhLCfbyhs5vlyc9f/vIXnHDCCZBSBsKrqqrw5JNPYu+99+61cxdLVVVVbHh7e3vJeTZ1NCmBF7DvEVGxNnW2onXlG6gas2/IEGViWIGWYNs3Ogaj6jYHYVOLizcWt2Cv7atCWfl55hNA2mzauAk3zroRN866EcNHDMe+E/bFF8d9EcOGDUO2LIuGTQ1Y9P4ivPC3F7D0g6V589ljzz1w9TVXd3mufFx99dW4+urS0sYxe/ZsnHTSSUWlWdawNLbKPSGXL9TyiIqzuyfBKj6taddQ0qLLwf/mt9+STqdx0UUX4brrrksU/7DDDsO8efNYrs18OtgCUm0IYODAgTjooIPw7LPPFiziEYcegTfffdMIebX81JdqA2kng4yTKZgX0A3Btp72u1gT6rkhItjOE5630kJljU1TgLEDt8Nba/+LnJvzzk+O2nRCwiEHBE9oCyKIVApSeDJkMqJZCUlCSbV1bOnVv3CMXJtIQAgtOtdSXvL0mZZwW5CycAstn7bEuHpdZeS88XJtX5brz8ISMjAnmzqOk1HbUu1Qa/jiVrLSaTG2LY6G3xfhxwmItwPHrXysPPz4qmPJ+L4R6KfGOWsO+m/Cr08QvDYhLTuFktP6il1hNnTRJ9NCXgEJLQcnX8INFVdfv8qXVNvr8+iySBAEAebJRdu4rWv3vLlkAgqJjLtClEVlxEWTTiOz4zi0v/KvQLBs3pwnQc/irlmD5t/dFwmvPvkHSA0dWlKeg8rr8VHTR6rd1N1JAhIOqK0VzRdcB3fhB0gBqp94faTssANQ85MpIKFE06qPkBLmG6W9am915wIgDPz5T4Gf/xRCOKqvEgSJYF+CEsLDE/B6/wVv1tannsWGM8+OXNOwl5+HU10duJfjxmVdogACShIPtHS2eImkBKkNBrw43r2SKtQfhUBmxx3RMX9+ILjz3XfhfvwxUiNHdp2+i3zDUILn6JTZWEKPSRJSAsIRkEIJ84U+puTakgBHhwPBzan0+EfeZgw6d2ts9tzb/pjd1aRmmiimrfz0VnJhRVVjmBa4N3U0oTY7ACknVbBeGMCVLl5bPR+AgBC+yt7XY/uqaUeHacm1EBCBGCq+sGTXtkDdpA1JuHVYnjVM5JFbLQ70OBG3HirqeTw8f37G+fOf/ydZRW8AACAASURBVIxRo0Yhlyu8OeAPfvADbNiwAek0/1MchmG2DLfddhueeeaZRHGvuuqqXi4NwzAMw3x2ueGGGxJtdjF79mzceuutcJz8G2Ayvc+IESMKirUXLlzYR6WJ8sQTTyRa440ZMwZnnXVWH5SIYRiGYRiGYRiGYRiGYRiGYRhm64H/JI5hGIZhGIZhGIZhGIZhGIZhGIZhmB7ltNNOw//8z/+UlHbtK9fggzm7Y/38X6Jj4/sFpdphZGczOhqWoHXNfGx881Ysf+SbWPHkCehs+rDosuRaVmP1Cxfggzl7YtHdY/DerYOx7t/XBaTaAEBuBwBg3X+ux5qXLgUAjD56HkRCiaGms7H4MsZSrAyxKLqS7cScVwV9+ElHr5TmmWeewcSJE9HZGRR3V1ZW4s9//nPJ/bC36OiIr4dsNltynk3tDVoRhvoRdRj3pXGROG3LXoZpDILVR8gKtoRfgWaOipxtnn2tyUvfQ/1u9arVePTRR3H9dddj8oWT8aNzfoTLp16Oe++9t0up9phtx+DRxx5FeXlPCer7lvWt69DU0QhASbSt93Ufr8eSBUvxzvx3sWTBkljplRZYwgjd8t+PhfBEYD0A5fnMbFVce+212H777RPHP+ywwzBp0qTIZgcMs1WxhaTagDef/vLXv0xQSGDRokXYddyuAXkxGemnR3kJG7eUJFfUvtFCeeepXCOmDOcjrFfSMhR4pUUa29ZuB1e63ovUS32WJL2XIEgpIaWEq96lq96VIFoSQZILSZ7ImsizJJOyOEvy8jCiZ/ht5E3bnpjV7ych7bSpj7B82o4T1FT778LkFOlvdtqQVDtYpSGptiqQJ8i24yhZrRHXetduS7L1cQBIOQ4yqQyyqTKUpypQka5AZaYKlalKVKYrUJ4qRzZVhpRIGRm195KmfSjmx7QdYF5EqryqHUh6JZak8iQJCVe1nVc+SfqqpJ+epLlu044qHICSKqu2FN61m7rQGm3S7aJVy1p8TKYN/D5Aqr4I6SKfK3sDEbPGjgvrDZpuuDEiUBYVFaj+4Q9LzrOuvN7rk6TbyOuzblsbGn78K3S8sTBwNxKAzEH/g5pfXAKZsmTsKq3RLeu+olJR+JOR5fv3aGRjAXOR/sewjt4m0TI79DfFST8T6vvfmoca2xvNOaS6JnscFqLwXzsv22/f2PCmO+5KUtpYqC1Gop1gvakl035bIPCu24PssRak7loyj8wUeNfCbagxxasjLWAHAONVtodP+3pUYMCDLkS0PcMFlvqjL2W2z7exvWs5FOPz37VvoCXXaoTZjjD6bCW7t9YnEIDq+456N0Jt9eBuJNh6Xhe+NF+YzROsMNNJhNVP4u/o6DoyHgp96WoTLqEF4SzVNgwdOhTTpk1LFLepqQmTJk3q3QIxDMPkobm5Geeff36iuDU1NTjwwAN7uUQMwzAM89nlm9/8JkaNGlUwXmtrK37729/2QYmYrkjy550rV67sg5JEaWtrw+TJkxPFnTRpEkvaGYZhGIZhGIZhGIZhGIZhGIZhQvCfnjAMwzAMwzAMwzAMwzAMwzAMwzAM06M4joPZs2dj+PDhJaWXnS1Y95/rsfT3E4qSaudj8/Kn8cEDu2PNSxcjkXZKdmDlX/4XS+7bGQ3vzkZn4zLIjqZE59q04E68d2s9lv/hwKDkKAFEblHxtzzJTblLVve8WPvZZ5/FkUceifaQZK2qqgpPPvkkDjjggB4/Z3dZvXp1bPjgwYNLznNTe4P65PW3/b8dlZi1rXoLblsj/DYTIbGXZVIzBFWgFAjzefa1RriykGGUAudLp9Ndxy+SPfbcA3978W/YZpttejTfvmTRxvdjw5/7f89h8iE/xhXfvQo/PWkaLvnOZbj1J7ejva3dKL60kxFAwOZmBNnahcfCLKZEXnrpJWQyyaWe9913H0aOHIkFCxb0YqkYppfo5lAZJ9UOZxqRqFpSbQDYZdddMGqbwjIOAFi8eDGOOeo7Jl8tdCUiVKTL84qsC9GbokVfUhl/XgDxUmw/g+iruAKgrqIOgyoHQ0LCJQkiV4mRlbwZSqhNrhIqewJeKbRCV31XsmVJLkBeQbz4tmQXRrYLwIh87QlcC1ZhhK1kDvjSVUuurd59MbNfFb6+2kMa7S8CSz5S6zeSyhar3rVfWst2jXRXKgGxSyAJkEumfmyhNlllBBFSwkE2VYaqbDUGlA3AwPI61GYHoDpTjapMFSozlahIV6IiXYGKTCUqM1WozlajNluLuvI6DK4YjCEVQzCwbCCqM9XIprKAUGJs6xX4IS0510pu3bbqmz5OUcm2p9P1w/VKWIIA4XdGW6QMkJHrSin99hS2zFf1BSkBoeTaBO+cwhdrC3htYL4r2euWxl27LhKW3nbbXj9v7sOP0Pzg/0XCq0+ZhNSQ0p+h6srrrB7j3cduWxsaLpmJ9n+/Ba1Z1+9lB+2H2umXgFJK0hyQuwO+gNkWNMcJ6PV3P8zLzxJYIzisJX/qRiCPcMKAsNfMO6E4IDR1NAbCSW0a4PVxCSfBoFt51JGx4c333IP2V/5VMH0YyuUgN22KhIt0qmBaEdhkwPu/qX8tzrfbwr+7AxLt2PldPWxFZMhdbDoVN/+ZcTbwWG4911lB4anZ++5Lmps7mtHh9s7GZp8mWnMteG31f5QvW/VqASWlCi4yjDgblkwbwS3IfP22sMIDWm7l2fbt28ISbAsIONBybyc07lsrShHTCQIxoog8P+FEPbS91lbP5ZdfjtGjRyeK++CDD+KNN97o5RIxDMNEufzyyyMbjebjW9/6Vi+XhmEYhmGYa665JlG86dOn93JJmELsscceBeNsivkdVF8wc+ZMLF26tGC8uro6nHfeeX1QIoZhGIZhGIZhGIZhGIZhGIZhmK2LLf837hmGYRiGYRiGYRiGYRiGYRiGYRiG+dSx7bbb4qWXXsK4ceO2dFEMmxbcjfduHYSPnzkNTUseQ2fjUsjOlkCcjsalWHTvDmheOhfFKayCyI4GULEyI22x26L04Pn/P3vnHSdlcf/xz8zu9TsOAUGkBSyQ+BN7r8QIQjT2HtGADUuCGokNY37qDxFLsMRYMIrGChpEKRawgEYRKyAoh/R+jeu3uzO/P6Y88+zu3T53t0v9vn2d++w83yn7zDzzPM/e8R5HJrWpMoqK6vSJw2fOnInTTjsN9fX1vvSioiLMnDkTJ5xwQtrqSidNSWZ79+7d6jLL6kt97w8deCiysv3iailiqFv5ORCnFFOqOJMkPY2SI4NLRemWKOYuCCaeNzzy2CN4/J+P47DDDmtRvnjy8/Nx5513Ys7cOTu0VFtC4seyJVqQpSRXsajAv8e8jOfufgFCCF/8jJdn4oYzbsSyxeof11o3l0+Exew56Hq3fCIwV+zl5fK2mxGqJgjdUn1IYoemS5cumDBhQovybNiwAQcccABuueWWDLWKIDJAkMmsmUtjcqm2Pz1Bqm3SpfTtv+tvdwVojGLGtBm4bOhlvtJDPIQwDy7Eb4pMLsrQnFy7WbF3sluUZLLtpn40vYp/AQZm5doxEVNCbbMtY1aurVTbMS1gVlJtaGGzgAQk8wmcJQRiwpU662YbubZOtR5xI3DWkmxP2Gz2m32OpNmJYU4+8yF9gm74hbtm26vDvIfN677CiKt9+6U/0ml3Fg8jL5yHdrnFKMwuQl44D1k8q9WCaMYYskPZyM8qQPuc3dA5rws65O6GvKw8vaaI6jch9I+WHgspIYQj39aybeH0nSvZBmCF6QIx7yhKE6fLEY58W9UOKQWYkfSa/hTe8bUSdABCeDJfDigZN3PkypD2ZivEU4uDM42oqkJkyZKE9Nxjj8l43VseehiIRn1prKAARSOublO57XKKdX/q87+hAVtG/R31n3/vaJXVa/agY1E45mYgxO05LaTXh9BjyFFse2PAlCKdsyVOumzPWnMeu3OAk8+LdqfAuMmwqSk7yGO+bld5fbmW15tsTLdLzzABzuOsfv2Qe/xxiTtiMZRedhka5swJ0CAAQqBuxkxsHDgouVg7NzdlEYxxZz6M/787myU+Lbt9CJvD62Mj0IeNj5tz4+dhd25lTkVJ+02ax8OEhjH31T+NA5DYXLfZu04E+a8ZEfjOytw1c9AYa3SV1VaMzR3nNONqmzMOxrhdvIqBA3bhA62qZtzTaHsP6fa9+yyuBxGYEXYnu+dJkKi7q3EEo0lZ9q7X5S1i6tSpge6BpZT43e+SLyRAEASRSSZOnBgojnOOcePGZbg1BEEQBEEMGzYMOTk5KePWrl2L2tralHFE5jj22GNTxkSjUVRXV2+F1nisXr0a9957b6DYu+++Gx07dsxwiwiCIAiCIAiCIAiCIAiCIAiCIHY8wqlDCIIgCIIgCIIgCIIgCIIgCIIgCIIgWs7ee++NRYsWYc2aNfjhhx8wcODAbd0kAEDV0jdRtfRN+z67/V7I63oUCnudgrXvXwEZrdsm7WKcazHTDqaolUk3/SESWLCyHsf+qqDN1U2dOhXnnHMOGhv94vIOHTpg+vTpOPzww9tcRyZobGzEhx9+mJD+q1/9CoWFha0qszZSi9rGGnA9diQk8gvycPCAg/H5zC/8scvnoLDvIC/BtbcFMIkyd8PtaMbwxpwKnNC/XeB25+XlYdjlwzD88mFYuWIVpr0zDbNnzcZnn32GjRs2Nt8OxnDQQQfhnHPOwR+G/wG777574HoBoFu3brj22mtblKc17LvvvoFjF61YiDnT54IByC8qQNnaMky8+8Vm86wqWY0/nT4SPffpidv/fgv69N0L4ZCWbVkLWBPCUrOhu94Ko5LEJy+CBRw1yWHKgEnsYFxyySV45ZVXMG3atMB5hBAYO3YsJk2ahNmzZ6NHjx4ZbCFBtIGgE1qrpNoBio2TakNKXHrZUDw47kEsXrw4UNNef+V19OjRA3fdcxckJPLCeYHyBYEx1jbpZvy9g28Xi5PGJtYNJIpoVaJTfivIDmWjW7vuWFHxM8CUvFgKIATpyTOZEo4KCHBwCBkDeAhgApAMYa1YFUwAgoFpG6eUUMJkAJwJAOY+n6urKGM+mSnj1ngNONdJCWmlmHaXI3JlpjLGIBkA6d0HuHnNhVtJgOGXalvJtpfPfU0q1TZpzn7OOHJ4DrJD2RkVshuyQznIDuWgOLsYddE61ESq0RBtAOAfs46PHADT20wZaaWEYFKPQ4BLqfJC5WfMHENmRbrmLkg5cwUY4xB6gRohJBhnkFIPesaUdJkl3nWbbSGFfpVeY23/SITYthdr17z0cqLcOhxG/rnnZLTe6NKlqJ08OSG9aPgw8A4d2lR2iIWQn5WP2kgtZH0jKv/yD4ivl9jzlunX3N+eiKK/XgdwZkXaUgpIxpSQnXGfaFkyM0b85yyzp6o5Mz1ls50HZRK5bpy0OV6Sa8aRT70tJbgZswK+OSHITXxZXam/bgk1oUGfCQEvB8V//SsaBp0CGTd2RFU1Nl1wEfLPOhMF556DrP79wYuLvf2VlWj85ls0fPIJat+aitiaNU3WwYpSP4Oq00odPSEFQtybH/zi7DjJtO5PtbCBjpES8KXpMux775rl9qWeCrwGeZVrObP0ykGSa6MeQAx6rtf7zHzFdJu03hkN0XpsadiCdjnBn9F3JVZXrcKPpYu1JNv5T0uylTZbSbO9dA/vHkF1JnfyuYtluet5eFptI9KGlW2b4cO4l88MQ1NHgiDbPfmdewLncpf0XN0a1+edgf79++OCCy7Ayy+/nDJ21apV+Nvf/oa//vWvW6FlBEEQwJQpU1BZWRko9sYbb0S3bt0y3CKCIAiCIADguuuuw4MPPpgyrra2Fvn5+VuhRUQyjjkm2EKBc+bMwSmnnJLh1niMGjUqkHR9//33x1VXXbUVWkQQBEEQBEEQBEEQBEEQBEEQBLHjkVax9l79OkL/1e52B7WtdVDbWge1rfVsz+2jtrUOalvroLa1Dmpb66C2tQ5qW+vYntsGbN/t257blp297f9BN0EQBEEQBEEQBLH9whhD9+7d0b17d5SWluKQQw7B8uXLt3WzfDRWlKCxogSVPzQvss00Obv9DxAn7NmhMSIfbQT69ue6Nou1J02ahAsvvBDRODlXly5d8N5772H//fdvU/mZZPLkySgrK0tIHzRoUJLoYGyoXe9P0OKkY047KkGs3bi5BJEt65DVrrsXa+XajozZp3tKQhI509yFNVhbGkG3TjktdsP36tUTV19zNUZcMwISEps2bEJJSQnWrFmD8vJyNDY0IpwVRofdOqBHzx7Y/3/2R7t27Vot0dxnn33w2GOPtS5zhrjhihvx3nvvtThfNBrFsh+WYfigK5Gbl4tDjz0UV950BfY7cD94di1P7mVf4e0y75s/nG6epiOtFMxkceSA8a/JKk2QhRHbHVOmTEHnzp1RXl7eonwlJSXo06cPxo0bh5EjR2aodQSRYQKKRJuTavskmfFyUzNvwrt9mj5zOvbuszdisViguv/+4N8x/Krh6N2rt5Y8po82y7WbK9uISAMItuORMrjkNVmZ3Qt7YF3VWkRijUqCDaYk2gwQ0jNkcwBCKnmmlAISIQASMQhwQL1jHEIIMMbAGdMqbk/QbGS6xnPLGNeiXACSQWopKxOeeNvIVc0xElrQa6/fesAILXj2CXT1K5NG9m2NrdoPKz2HtyPN9o/T5qTaKj3EQsgJ5yCLZ7WuI9JAXjgPeeE8NIpGVDVUoS7qSUi88eX939WeusJswaCOF7iKlVpSyoUTr/tEGkO50L/CVenckeX65ORGsm3GBBgEVB8II8yVUsuQhc0fYmn9E98WE1m8GFseSJQCFV51JUJdu2a07soHHgKE8KXxokIUXnVlWsovyCpEdWUpqkb9A7HvSxDS48Gco/nnDkTRn4dBcNXzHFqyL0OeVFkKrWRmjmjZOXsllDzXkVMbjAjZXBBkwvg0gXCd+cHmYnPbL/xpyeTcahirMmsjtaiO1CDE9DkAQDIJIQDO9DwV8JY9q19fFP/v31Bx2+2JO6VE7eQ3UDv5DdWEggLwgnzIujqIqupgFQAIdUwtWBfSk2YbST7TAm0JCWHOWzNPMmcOdeTaEt6Drifc9x9PZ90DmIUHGOO63HijNhIl29rs7vaw//pr5OiuNVkJnpk0VxiVVlq3GflZ+QjzbTuHbG9ERASzVnyghdlKmm23AU+2zZjdBlSfc8b0ld37z9xveSJt5tv2P4P7o7zxBD3nO5HMm1MsZhwx2Db6dps63TLMa2Zu4XZqJk6ciLfffhtVVVUpY++55x6MGDECnTt33gotIwhiV2bevHk444wzAsX26tUL48aNy3CLCIIgCIIwHHzwwYHiGhoaMtwSojlyc3MDxS1cuHCribXHjx8faGEnExsO03c9BEEQBEEQBEEQBEEQBEEQBEEQyUjrb1GKO+Sls7i0Qm1rHdS21kFtaz3bc/uoba2D2tY6qG2tg9rWOqhtrYPa1jq257YB23f7tue28RAJbwiCIAiCIAiCIIhgdOjQAdOnT8dJJ52EtWvXbuvmbHcU/GLgVqwtk1ad5GV/+VNt0vSgvPDCC7jssssg4uRqPXv2xPvvv4999tmnTeU3xYcffoiioiIccsghrS6jpqYGt9+eRCgG4KKLLmp1ueuqnfPI+Ypm/2P2R2H7QlRX+KVktcs/RXH/8+DLpGyOTlq86bNpjM5LCIl/zyrFqPP2bFH7E8pjDJ27dEaXPbro8uOkUDuhDOq7777D+++/3+Zy6uvqMee9OZj7/lyc+fsz8afb/4iOHTv4xXlO1yaVWPus2HBdbU0TfLgQOwHhcBizZs3C4Ycfjkgk0qK80WgUN9xwA1544QV88MEHaN++fYZaSRAZIMX1J5kQOqhU20o8pfS9hwT27LYn/vq3v+LOO+4M1EwhBG4eeTPefuvtQPEtpdVy7cBScldOGkze2tyCD0HgjKNnu174sWyxUilLCclDzjUwBIiYlWtbgbIUEAzgkivprJTgTCrBNRiAEDiTkFIAjENIAc64lnf7Zc/M3ItJZj830zuSSnB1TiNiVuOliWPnymLhbRu1p/QNy0SBp6vZViJtYQXVjHHkhnKQHcpu4VHPHNk8Gx3zOqIxVoSKhnI0xOohpBm7KsY7NMweQyNPlVIdfIkYvAVDpBLdMrXNJAPjSrANqQXYjjNXaPk41z0ttRiVmXPclZ5D3Udbka8+5uBMiY6ZEpdvK+pnzULZ9X+CrPU/x2Ufcgja/fmmjNYdWbgQdVOnJqQXXnkleJruIfJEFipHjodYvAIhpkXnut/zLjsdBVefD8mZHvtawAwovbbUmnX7iCJtnBkTEhKM29VmVBrzhPlwxp83FyiUkNuVKDvE3aq76QnXkiS4Sub4gjbWbrT5PQ+0GpOG+Ofx5ii8dCjkli2ovG9ss3Gypgaxmpom97OsLMgk9548gNxdQGi5vRJsq21zLvpmOLVlZdrmGErnmLtleLp+3zoZjHmGbceH7a53Ya8BJt2N811rzUoIahiYOcqbv5mWd5tYI1JW16UNNevRrah7ymO0K/Hxqg9R3bgFjHOfNFsdPe4eRZuHG/m2nv+VgNvJxxg4M1JuvY9xK+3m/gHibTvntxVxJxFm+0iyL2l0C5/TaZGrRMLhMCZOnIgzzzwzZWw0GsWpp56KL774ImUsQRBEa5k0aRLOPffcwPHLli3LYGsIgiAIgohn7Njmv/swtOR7FSIzhEKhlIuZbi0B+ubNmwMvSHzuuediwIABGW4RQRAEQRAEQRAEQRAEQRAEQRDEjgtPHUIQBEEQBEEQBEEQBEEQBEEQBEEQBJEe+vXrhy+//DKQmGRXo6DnSdu6CRll/tI6RGOtMyM/9dRTuPTSSxP+sWnfvn0xZ86cjEm1AeDLL7/EYYcdhqFDh2LJkiUtzh+LxTB8+HD8/PPPCfuOP/54HHrooa1u29rq1UnTw+Ewjhp8VEJ63c+fJC+oGXETi3/Hku95c245yqujTZZDJOe+++4LJCnN3/t4dDz+j+C57ZqNk1LijRfewEUDL8aGdRthjFoMTHWzsnyp2Li8jLmCUpYg4mLxEjBil+TAAw/EZ599hqKiolbl/+qrr9C1a1fMnz8/zS0jiG2DKyNu6mqaICx2pdrOqxFxSkeGOOqWUThxwImB2/PLfr9ss2y6OTJZ9raoBwD2KOyK7FAOYiIGAQEhYhBSOD8SQggIqNeYjCnBtBQqXr/GdIwS6gpYLbXUKlbm9bcElHQbgJBa4CrMfqdxWs6rS7b7md6Quj6vXEfmqseR0PX4pbsC/mr80mdf2VKV4ebJDuWgMKsQWaGstPRBuskOZaNzfhd0zN0dIRZS/Sd0v+mjKaTUfam2VV/HIISwadDHXThScaEF6kLEIAHEzFgQumyhjqIpT+qDKAHbuWYsmL5R3S+12FkLdnQ9nG3dP/EV5eWofWsqNp1/ITZfcilERYVvf/ZBB6HTC8+DZWdWqF55/wMJabxdOxRecXna6uCzFyKyeIXuL++0ybvmXORdebbqa2HGvgSkGhten0rvnDI/UrrvrGDb5rHnoMrFmHP+uTLlJqZAAZGwyzqZAy584HM2w7+9rmqtfWvnk/g2yObFQ/EUXX8dOj47AbxDhxblM+Qefxw6z5iWdF+4V6+U+WMi5jzvMu94OzFmroa7hzl77UQL/z7pxph0NzbJAQy4aARzhMuJNnSvGCvZNmJnZyGl+mgdSutKU1e4i7CkbDEWl/6gjpM0Imxmn4MZYwDjSrDNGBjjdpEEfYDBmF4eg3kxDEwb0k2/2U7Q+xi4KVPv8OTc7j2P08m2z40snSUuNuYLb2JgOf54mz9euk3P9k1yxhln4Oijjw4UO2/ePLz66qsZbhFBELsqr7/+eouk2pdccgk4p38qSBAEQRBbi7KyMnz//fcp44qLi9GjR4+t0CKiOfLy8lLGtHRx4dZy/fXXB4rLy8vDuHHjMtwagiAIgiAIgiAIgiAIgiAIgiCIHRv6axmCIAiCIAiCIAiCIAiCIAiCIAiCILYqXbt2xRtvvIEPP/wQQ4YMaVUZzzzzDK644oo0t2zbwbPbIbfzIVuxxq0nKzTUNgh8+VNtq/LedtttCaKwAw88EB9//PFW+QeoUkq88MIL6NevHwYPHoxJkyahtjb1Z1mzZg1OO+20pHIdxhjGjh3b6jbVRmtRWutIsqwsSb0ef/oxCXmi1RvRsOlHNN//SQxrYHGupcSY+gaB597d1Jyjm4jjhx9+wGuvvdZsDAvnoN3BF6D9YZcgp9uB6DLk/5DbtX/KstesXINrL74OtTV1qhzH1aU1Xp5sG00LTD2hG3Nkc654LC5+G8wtxNbnkEMOwcaNGzFw4MBW5a+vr8dRRx2FkpKSNLeMIDJAM7LBpqTaQfyE9r6GOS/M7/U0YuZ3Zr6DU0/7bcoys7KyMPJPIwPUnrJxiC5bhrq330bVY4+j4q93ofzmUSj/882oGH0nqh55FLX/mYLo8uVxFuj0oq9UGSvfrad7UQ8IxLRAWyBmpdpKth2DEmorkbZETAu1pStVtvJpV76r1MyAhBCeYNlIml2hrh1PxptpROtx0msjUVVyZubkkf77ZVekzdx90l93U1JtEy2F3csZR0FWAXJCOek49BknPysfXQv3REF2oZJey5gSoAtXnB7TP55QWxgBt5RKnG0E21Ko46NF2BLesUkQLsMTLQuh9knbeUqQ7PavGelCSt3H3jHPGNEoNg4egg2nDMGGk36DdQcehLX/0x9lI65Bw5w5/ljGUDjsD9h98uvgxcWZaxOAxq++Qv377yekF464GryVC3skIyeUY/vJaOMLbv498i4erPpWnwtGky/MucGM0N7IsoUnzHfOJ1ffbHvZFS/DTKHMeR93Hju0erZNNo3GL+yg49ZVrUmslLlvtKi6heQNGog9PvkIRdeMCDZ+OEfuSSdh99df5DnhNAAAIABJREFURaeXXwIrKEwalrX3XimLEiKqPqcjOTfdZ3stfh/g27arDMCc1zrdFV4zb0dTfeUU409kRrTMbN0Jcdx5LnMWSzLPZfbJXXoSaIChrL4UNZHqFEdp56e0bjM+WjlbH0ZPiO3JsTkYAG7TmFJqM7WH61cGgGshNzdSbXvH4m5bJbbuM9h+MgteMfs9i+lDT7wN2fSzeLIBFmh+SBZEUu2UTJ06FVlZwRYSGT58OBobGzPcIoIgdiWuueYahEIhnHfeeYHzMMbwwAOJi9QQBEEQBJE57rzzzkALnp1//vlboTVEKoIsQLI1xNqLFy9O+XcChr/85S/oFWCBOYIgCIIgCIIgCIIgCIIgCIIgiF2Z8LZuAEEQBEEQBEEQBEEQBEEQBEEQBEEQuyYnnHACTjjhBMyePRv3338/ZsyYkTJPKBTCI488guHDh2P48OEYMWIEHnzwQcycORPl5eWIxVoueWopjDF06dIFhx56KKZNmwYhRJvLFI1bwPjO8utbbZeygilPAjTruyoc2a8gLbUsWbIE++67b1rKAoBBgwYlFWDHM2PGDMyYMQP5+fn4zW9+gwEDBmD//ffHHnvsgdzcXFRWVmLRokWYMWMGJk+ejPr6+qTl3HTTTTjyyCNb3d4VlcuVnE9jJVx6e6/9+2CPnntg/cr1vny1P3+M3M6/Sm4AbdKKLWHX7bbyN7/MEZLh1Q9L8fuTOqFL++yEEnxFt1XGvJO4m++44w7EhEQotwgi2gAZbQQLZ4OFc5C9+97I3bM/cvbcH6GcYgAcYBw8txidBvwFdau/Rv3Kz9FYVoLIlrVJy1/8/WL8+co/44l/PwEZ4loMlsSPpxMlA5hvZ8uIL9cnAiN2OnJzczFz5ky8+uqruOyyy5qc65oiEolgwIABWL58eaB/xE4Q24RWyAYTfJmIEyHGXQ+lKzdtYrrknOP1N17Hbwefilnvz2qy7rPPPhvdu3dveaMBiNJS1M18F/UffoiGTz+DKC9PmUcCCPfqhfxzz0HhpUPBd9utVXWnItl1pHH+fFTed1+C17vD+IcR6tatxXV0K+qOpeVLIRBzOtEt3JWoM0gwLeIVkNL6TtU+LbEWEAAYOPfuz4QU4IxDgoE5ZlZzOTYXZAk1Hsx1Waoc9kiY90bIKqRQ111H8CqFHlPOOHO8rwCU3Fl9nkSpthSeHlpCIpvnICe8Ywi1XTjj6JTXCXmhXGys3QghY0poKn3KUwhooTXjYBJgkoMx9dk5uD59JQTzekJA9ZG6M9a9Y8TYMPdC+hwXADiD1PsZ88S9VqStb7mtiEfKJhc/SReN333f7P5Qly7IGzQQBcOGIWufvTPaFkPlffcnpPHddkPRsD+ktZ7c4vZWrM0AsO6dEVmyElVjn0eIMYQYBwdDmPGEbfUDm87BwRkQAlfOYzBk794RRX+82kp11fnlLUyjxoKz+o3BF6ueq20ZNrO32WLM43rcBFpZX4mKxgpwFvISpZkzpH2gi8poq6rl7duj+Pbb0G7UzWj8cj4av/8esRUrICorISNRsLw8hLvugaxf/RI5Rx8N3rGjzRv9+efEj5GVhfA++6SsNyqjeqpU5zMz30/YQ2k/pJ5b4Zv7hASavVU1BmVn/jV1sJDz8CXQxHOwdJqj52rmzRVmLkm4n5BeKUrMrKTakkl17XD2ratai57Fv0B2KPE5fVegLlqHd0qmIioiYIwrMTZj6szV5zDzybaNaJuDMa6uGYx76Y4E24i3GYMn33bjnfsD21e+bYV0np+BJr6acZ6vvWdtZzfc/H45N9F6OnTogP/7v//DzTffnDK2pqYGF198MV5//fWt0DKCIHZ27rjjDjzxxBMtzte/f3907tw5Ay0iCIIgCKIpXnrppZQxjDHce++9W6E1RCqC/E4yGm3d918tYdiwYYH+zqhXr14YNWpUxttDEARBEARBEARBEARBEARBEASxo7Oz/MtsgiAIgiAIgiAIgiAIgiAIgiAIgiB2UAYMGIATTzwRL7/8Mm655RasWrUqISYUCuGss87C7bffjgMOOMCmH3TQQXjxxRcBOMI4xvD2229jxIgRWL16ddra2a9fP7z00kvYf//9EQ6rX7VGo1Gce+65mDZtGhobGwOVk5WVhUgk4ksr7D0kbe3c6jgSKdcnlYx3v9qC287bIy3V1tXVoa6uLi1lAUqA0xJqa2vx1ltv4a233mpxXUOGDMGYMWNanM9lWUWJ2mBaysT8giWA4fjfHYPXHpvsy1e34lPIw4aBsTw4xi1YiZfdcm1tzquvk41wWyXWN0o8NmU97r60Z+s+VHxzdmIH1H8XLMOc6H7ocvbhYCwEJc5mAAtB9SQHWAgMIUeiZ6xcDHk9DkN+zyMBhBCrKUXVwsmo+nF6Qj2zZ36Itye/jTPPO9OKtozMMV6yZcRg5jUpSdJb1U1tlasT2w3nn38+Bg0ahEGDBuGLL75oUd5Vq1bhyiuvxDPPPJOh1hFE5nAFl8y3JZPGuIE+mbbagHEkW+Gp0Rtb4yswddpUFGQ3vUDJNddc0+LP0fD5F6h+8knUvf8B0IoFaqIrVmDLAw+i+smnUHz7rSi4+OImbJDpI7p8OTb/YThEWVmiyLwV94YMDCEWQtfCrli1ZaVnydZ7rVOWK6F2zNhRGSAFc8IZGBOAYACX4JJBMgGpFydhUkJqOaoVt+pVLRiYT3Kr6tIVO+Jdd9Rpp7aVaksplVTVvTGHK8+VkM6qLJ5C2yQkl2oDQF44H+EdfBGg/KwCdC/qgXXVa9EQa4DVYXMGLo3mlENKAe7IzAFoSTrAwa2onCkDNgBYaa9a9YbZdMARpsPItXW8cz9t163RMVLX6qlbtx1Z/fsj+/DDEdojPc9wqWiYOxcNc+cmpBddMwKssDCtdWUVFtpRLgFEV21A3eqNUHfmDBzqD6zVqxLmhgGEmEoL6RgTq9KZfTqK9u6Foj9dbaXs6pV5Y8sRXCtxcuL06Y5DH8ybEZwpyMvnStmTCJ2TsaJyBRJW4dEPDkoUrNofEZFmSkkNy8pCzlFHIueo4ItMRRYsSEjL+p//ActOLYpujDb6P785VSGt3B4c9nP7rr1OHjiifJsspU6WSmid2IE+nEd1K/f3l+Udf686piYG91HceNalJwOH/T/zibmV01ti1ZYV6FXce4efy1tKVETxTslbqG6sUhJs9SBsj5M6atwRZKs0tSiV1Ws7wmwGzkJWzG3K4WYhMrv4QqI+2/YQ88aC9/ztvY8/qW07/bcE3tcD5l6lGeIX30jYRzTLn//8Z/zzn/9ESUlJytjJkydj3rx5OOyww7ZCywiC2Fn59NNPWyXeDIfDeO6559LfIIIgCIIgmuSjjz5CeYBFKn/5y1+iU6dOW6FFRCqCPAdnWqz9r3/9C5999lmg2Iceegh5eXkZbQ9BEARBEARBEARBEARBEARBEMTOwK71F7IEQRAEQRAEQRAEQRAEQRAEQRAEQWyXMMZw0UUX4fzzz8fMmTPxySefYO3atcjLy8MhhxyCQYMGoWfP5mW97j+CO/XUU3HyySdj9OjR+OKLL/DRRx+1qW1vvPEGzjjjjIR94XAYb775JgBg2rRpeOqppxCJRFBUVISioiIUFxejoqICnTt3RmNjIw477DCUlpbi2muv9RckWi4yzAxpFOqwOKkcgNWlUXyzrBYH9slPXz07GOeeey4mTpxo5eytoSFaj9VVTUjjBcC00+mYUxPF2qKxBvVrvkZez6Ph628j6PYS4BnGkhE/VpTma+pnFTjvuE7Yv0/T4s9dHSEl7pj4EVhOAXzCbL/BzsnhSdKMyFzNdxxgHOGiPdDhqD8ha7e9Ufb5own1/fmqm9F7rz445NCD/TVpSajydicRZicTbqVDeL6TS9N3Rdq3b4/PP/8cjz/+OEaOHNmif3A+YcIEMMbw9NNPZ7CFBNEKUhkKNX7vZjOZjLDT3BtpO6aRZDruY385RtgZX1kc++67L4477rhgjXYov+FGRFesaHG+eERVFcpvuQ2N33yL3cbeB4RCbS4zaT1lZdj8+6EQZWVpL7t7UXesqFwOpuXHdv0QLT43ElQlKQUQk2CMa0GuBCAgJSD1BVQyQIJb8apSbGuBNlOSa8akJ1Q3omc4knWoos1zjqfm1cdDt83ClRQb0HJun1QbunzmG2MSEszK3OGMQSV5zQvng5ubyx2cMA+je7seWF+9DlsiW5QQVTCrLmbqYKu+cYWm+n2MCXCh3ksmbI8xafIJcBbSHmMtMpcSnHPYvjWSY32wjeDXnucaadqzjal/7z3Uv/ceWF4eCs49B0U3jESoc+fMVCYlKseOS0jmnTqh8LJL015dODdXK9P9c7HQ4myYNHgLD0kwe366Z5Erv/a5b/X57wmypZXiq9NXjx2j33aF2HZegO88dyX8KUl0QTsiZj/Lykt0FgapRdrxom0pJRpjwRYUSycNnycu3hJUzN0oGo39Pu4cc3vQPUzM6V9vAQL7KtV5a/qxOYzcWjLmP+ZJ1t2QRsjsyL1N9zEzRpijUGbOwg/MP7sbKT/jHEyoMRUREayoXIFftP8FQiwz1+jtjZiMYdqyt7GxZoOVYjN9nLnd5uDMCK0ZODOybA7GuJdmJNu6L0M6zVvcjNl7AgazRgfXafECbXfRBK9N9i5Dmj7XV3x3sCV5lg40IyQL2vaXmB2KadOmoV+/finnYCklTj/9dKxdu3YrtYwgiJ2RRYsWtSrfpEmTcOCBB6a5NQRBEARBNMfo0aMDxY0aNSrDLSGCor6rbZ7Gxsx9//XVV1+1aJHUs846K2NtIQiCIAiCIAiCIAiCIAiCIAiC2JkgsTZBEARBEARBEARBEARBEARBEARBENsNoVAIQ4YMwZAhQ9pcVk5ODu6//34AwM8//4w333wTX3zxBZYuXYr58+cHLmfMmDFJpdrxBG33fffdl5Am5fYi1k6FK5BJYukKwBuflu9QYu0BAwbguOOOwyeffNKmcoqLizFmzBhcffXVPgl8a/ip/EdIxKDUThojWHKEYXv03AP9DuqLxV8v8eWv+flj5Pc62kvQEillieOeQE3t9ARPrtxN52Ou+REMAhJ3v7QKL9/WF2HOvPLj2JW9yk+/8yUWLN8AI8lWeDJtT3TNvGPnO4ZGsO2+B4r6nY769d+idsXHCXWe/ZuzMeyaYbjj7tuRnRWygjaLlmzbdph+ZZ5U0o31LG+mBcwdMkmnhraOe2L759prr8VZZ52FAQMGYMmSJakzaJ555hmsWrUK06ZNC/QP2gliW5NcoO2f/BJi4iWI0hN0+uZUGZdfy3ZNPGMsqdBv6NChLf0YGaHmlVfB27VD8Z3BhCItQTY0YPPwyxFdvjztZQNAUXY7FGYXoLqxRsmPuVQGba6uczHnQmfk2JwxCAgl3WZahMqkzmb01BJCMnAmIbVVWclWmZWuqmLNtdQIVY1U06Qy73YMgNT6ZiVrlmCcQQjhiVnNOBFG3mzy+SWxaoypWpSUW/1wxpGXle8TBu8MMDB0LdwTvIajvL4cAMC5lppKJUJXklWu+kE6MlbJIIywVjLnfkrfO0kGwYTuO6VgZ0z3C+fqWOs4K2+3wl/V78LK1SUYMn9NzOq7r92W9Q2IlZZCVlcnxMm6OlRPfAG1U95Ch8ceQe6vf532ttTPmoXGJM/p7a67Biw//c+PLMkCAOYM8PnPnTT/skPezbAb5+5VId6Z7NdvJ0c6Et3mzr6kt9yte0TH0p+WYsw19+HSe36P/IICr4nm8cBMFwxoiDW0vII2IOvq0DB3bkJ67oATA+Wvj/rbqxYTcOdBT55t0qS/s3xzqO/xDUgwbBs5un32MYMm7vnJK47FdVmy670SnZu53lszwdtvYtTcJBOe1Rk4GmL1WFHxM3q1773Ty7VjMobpy97B6i0rHZl2SEuvjQBb9xPjMP+ZuZ4zDg6mBNqOaFuJsr3Froygm2vxtup7E6vawph57jf6bLOtkNL/rJx0gSs7J3hjy5RiBdx6jJkFsWyc+/0OiyvXraeF1/ud7f4gFfvuuy+GDx+OZ555JmXsunXrcOutt2LMmDFboWUEQeyMLFy4sMV5nnvuOZx++ukZaA1BEARBEE3R2NiITz/9NGVcbm4uLrnkkq3QIiIIQX4PWV5enpG6N27ciDPPPBP19fUpY9u3b4+ffvopI+0gCIIgCIIgCIIgCIIgCIIgCILYGSGxNkEQBEEQBEEQBEEQBEEQBEEQBEEQOz29e/fGjTfeaN83NjZi9913x5YtW1LmPeaYY9LalhUrViSkMZ7GX91aQfLWJonFy8qjvDZN/XwLbjuvK3Kzg4vi9t57b3Tq1CltLU1G9+7dk6Yfcsgh+Pjjj7FkyRK89tprmDZtGubNm4dYLJgMvXv37rj88stx3XXXoWPHjmlp66LNC7UoSR1eLpmWIiusHJAxHP+74xLE2vWr5yPWUINQTrFjbXKkcEmEXz6zGktmBjNCMYklq+oxYcZGXDVkDytxkixJkQHxiaB2cJZvKMfYVz+Gp8HisDJzK8zmzj7EpSnxl8LEeFLu3Y+7HStX/xcy1phQ97P/eBY//vAjXpz0ArKzsz3RF5J0DnOFXcwnjPOJ4jRW5mWzJ5F4EbsEXbt2xeLFizF69Gjcc889gfPNnDkT/fv3x4IFCzLYOoIISDPzlivfZE2kN5nX3J+ZS6iWanuCTKP3lIl3VVqomUyqzRjDhRdemLL+lhDu0we5xx6DrAMPRLh7N7C8PMiGBsTWrkPj9wtQN306oqtXJ81b9dTTyBt8CrIPOyx9DRICZSNvQOO8L9NXZhK6FuyJJQ2LdZ0AOAOTsDJlAaE6jIdV/0uh5adC3+wI3bXqei2lgAQHY54cm0lASAkOoa/pcVZ1eBpUc7mVXqJumrDXXaltv0LotmjBt9rp3DACah9gJc4MRiIrbbmABOch5IbzvNgmYG25wdvGdC7oAs44NtZuAmKAuscVjigb4Fp4zcDAhLrf9slYJcCl7kNm+kNaias24UJ3kD2zlQzd9AcDE0JXKW2fAFvhFiocRpdZH/jTpERs02Y0fvklaidNQt3Md327RWUlNl82DB2feRp5A09OX1uEQOXYcQnJoc67oyBD4iG7wIHvx0iwPeG8iXFfXfF2/D6ffNucw+ZUTCZhtvfi0juvjXQ/4Z47+ajwTnm3jFT5vHln4nMT8cPcxRg//HFc8fDl2L1rR5/IXz1uqHFdH00t/kknde9Mg6yr86XxDh2Qc/jhgfI3xOrtPMcgAy32E681t35qZzGEJkuJ35Fw6HVhzDw/SZssdfvcxTTMAhsMWvDtDDjmvPdmF/28phvNGQOkkv1zMNRG67CsvAS92/dBOJ3fQ21HREUU05a97ZNqKyE29FFQ4mzo9JARYnOm9NohrdlmIbWfh8BZCCFwhBhHiHOEoNIYDyHEQuBcybQ5406d3lJozpO1XddMxblfyTjP0Lal5nncGzPMbnvP4AzMGQtOmvdVgV+qbSenpo9jqnNlV1w468knn8TkyZMDCdbGjRuHP/7xj+jatetWaBlBEDsb69evb1H8Z599hiOPPDJDrSEIgiAIoinuuuuuQH8vMGjQIFpUdjsiSF9Mnz497fVGIhGcd955WLlyZaD4O++8M+N/H0MQBEEQBEEQBEEQBEEQBEEQBLEzsXP+VSxBEARBEARBEARBEARBEARBEARBEEQzZGdnY9KkSRg4cGDK2NmzZ+PYY49NW92lpaWJ7Wm/T9rKb7uCLVHu1xQMLKng0d8Uv+i7qi6GKZ9txvkndA7cov/+97+BYzNF3759MXr0aIwePRrV1dX4+uuvsXDhQixbtgwbNmxAVVUVIpEI8vLy0KVLF/Tt2xdHHXUUDjrooLT+Y9n1NetQWr8ZTMuVXUcSZ654CQBjOOaUo/Hsvc8hGo3aMqSIoHbFpyjad7BXsO4rBqaEXdbk6NbgWpncjJ64SWqJ4D/fWY/j92+P/XrmNflZmJbVMVO8jBMyI07WxBLzB2Y7cD4JKXH9Y2+jtiECIH5MNCWm9Iu4oPu4bs1X2PLtq4jVV0BGG5Hf82i0P2gYwgVd0Omom7Fpzr1J2zBn9hw8+dhTuP7G6zzpPUzPG7FXMwcroQ+SkFTM3lyR20HnEGnn7rvvxqBBg3DccccFzrNw4UIMHToUEydOzGDLCCI9+KXafnwC0yRzohGmNnenpRa6kFrSbASbQDgc9l3TAeCAAw5Anz59WtL8pPCiQuRfcCEKLjgfWf36NhmXf/ZZaH/Hbah69llU3DsGiGsPAGx55FF0eiF953LlfWNRN/XttJXXFHsU7onFpT9AMgEpGYQUeg/z7ntZCEwKK92VgkFwBiYFwLkVIwsJcKZkrpJJCMnAjbZXSu3I1NpmK1137o30yiQCUgk49b2aYELfQ0m91okjztbCbE+a7Q0/T9YsfSlSqjGm34HzEPLD+Rk7xtsTnfJ3h5QCm2o3qXtrqY6pZEqGLs39kb4f5pJDaVelipFS+9eZFmqr+zt1jnM1QoxcW4vWmTHhSqkekfQtoZR+nbaQEtyOv60IYwh13h15QwYjb8hgNMyZg9Irr4aorPRiYjGUXf9H7DHrfYS6dUtLtXXTpiGycGFCetH114Pl5qaljnjYXnug3VM3KoEuV0LckP3RslwWQphxhENhhFnI2RdGiIeceJWfsxBCTI0SlpNrzy3OtfbYCNjtedjEfbCJs6seeZLcnGOOROfpUzxbt37cZrm5rfomoLGxEf9+/t8AgHXL1uGhSx/GFeOGY++D9gLgLe8DLWiOiAhiMoYQC7WithYiBKqefCohOf/ss4Bw6j9/l1KiIdqg5NImDYA+3Z0HUWeOtIteSJgp1b5vyWOLK70287RjwpZSJj7r6jibLPzfzthnZNtG8wyphf6MgztLL7jLNRjZM4eSo/9UtgR9dtsLOaHMnF/birpoLd4pmYpNtRu16Nov1TaLkAFqn/lWhTMl01bHSc/1zBFwg4FpebbaZno/s3nMe85Nfu+VO9JtbsrQ9Zl36r3Vb/ufzx1ZNwBnnHjybsAZIykWurLP4CzuPdEsnHO88sorGDRoUMrYWCyGwYMH45tvvtkKLSMIYmcj2e+PmqOwsDBDLSEIgiAIojkmTJgQKO7BBx/McEuIllBUVIQNGzY0G5Ofn/7vx8eOHYuPPvooUGyvXr0wYsSItLeBIAiCIAiCIAiCIAiCIAiCIAhiZ4bE2gRBEARBEARBEARBEARBEARBEARB7JKcfPLJgeKWLVuW1nq///77hLScjvultY7MEUS47en7/K9qn5RRjLv7Zpx/wvNpb93WorCwEMcdd1yLhLHp4tsN31gplxEr2R9H/mfESEW7FeHQAQfjv+994SundtlsR6zNfSIlJeZ2hdrJrKDQJidrxPaJmqNRgZufXoZJd/RDfk44Ll86jsSOx7jX5mDekjWA1XcxiEgdEIuB57YDWJaV1jGtsPN+VJ6GDYtQ8cUERLas9ZVdvXQmGkuXYo9Tn0DBPqdASoGyL/8B0VCJeJ585ElcPuJyFBYUaJdconrTk7+pFGb72ob4JFxJZwUn0Sf0irfR7qLjYVfg2GOPxYQJEzB8+PDAeV588UWMHTsWXbt2zWDLCKIZml0vpBXKUuM/lH6psSfu9JevVL6eyNPMk0rwKVFYWIiKigpfFaeddlrL2+USDqPo6qtQdO014O3aBc5TeMUV4LvthrKRNybsrv/oY4jKSvDi4ra1DUDNiy+i6h9P+BM5B0T6pcMFWQXIyypAXaTGu8UBILRUO8RC6p5LMnttZJBKtK0FykpPrXJJcEgt12am961Y1xOrKg0qh+9qKwEBgHFHCMu8ccQk88YGAHBACqkkz3YkJUpi1efypO2eflWCM468cNOLouwsuOdy54IuiMkYNtdutvJV6OOrJKiwwmzYfmTg+nByCMSko0BlSqotEQOHsfdyLddWsnbuneWQQu/WlnPJoAXcTt9uQ3KOPRYdn/sXNp11tm/CktXVqBx7Pzo8Mr7tlcRiqByXKBgKde2Kgosvanv5TVWbw8H32tOTYvOQFWqHeAgh6FceVsJsHkaIK8E252GEuSffDvEQOOMIs5CW+SpJLwB7/jHGrAs7HpOe7NY4Pp4XFYL/qp+eA7zz3Dy+2cUbjLjZfYS3Tl6j0pd4/dXXsWnTJlt+dUU1Hr3mcfx+9EU44reH+0S+poi6SB0KszMvcKydPBmRRYv8iYyh8NKhwfJHa50Dyjx5tZMUf8AdxTFc5bF93jZ9yODMtHHojow/dmbbir3hCY0T7jH0olPKm21uBoT9HsDzdKt9Ui/CYG4g1HwmvPabzyMlGBNoFI1YUroEvyjujeKctl+rtwc2123C9JK3UR2phpJlMyCJVNtsczjibS27Vucu07Heucy1AFvJs0NOLPctcKa1+uBakG2+q1F9Amfb5IF97xurcPo/yXO4EXA3+RxOz9gZY+DAgfj1r3+NWbNmpYz99ttv8fzzz+PSSy/dCi0jCGJn4rXXXkOnTp0Qi8UCxV922WX48ssvM9wqgiAIgiBc5s+fj40bN6aM69WrF/baa6+t0CIiKP3798fSpUubjVmzZg2EEGlbPH3FihW4997ki2LHwznHv/71L+RmaLFBgiAIgiAIgiAIgiAIgiAIgiCInZX0/GaHIAiCIAiCIAiCIAiCIAiCIAiCIAhiB2Tw4MEpY7777ru01VdfX48ff/wxIT0jYm0jakpm7moLgcvzRF+u1Kf8qycw/4OJmDp1anrbtQtQ2VCBksqlWqYFR2wNOHYlGNG1kTudePqAhLIaNi5CtHqjl585/QXmFzElEzpxZuv0lFCewYkxYMWGBtzx3M8qftt7AbcpH3xdgvFvfArRWI+aHz5A6bsPY8Obd2Djf0Zj49S7sOHNW1E++1FUL5yOaIWWZjvi8roV/8Wmd+/Cpvft6QbZAAAgAElEQVTvTpBqGxrLS7DyhYGo/vEdFO51Cnqc8wbCRd0S4spKyzB+7N/te+WXcyXefkm674xP0o+BujZZ0C4+JnYVhg0bhpNOOilwvJQSI0aMyGCLCKIZWjEvxWfxiTHjdwa8hZKAEuxKR4asy+7Rs3tC/KBBgwK2NpHsww9Hl5kzUHzrLcGl2g75Z5+NnKOPTtwhBBq/bfs9dP2s2Si/fbQvjWVlof3oO9pcdlPsntcJAgJCSggpEJMCMRFV4looSbaQAkIKSCkgISCZhIBOh+or4YhrpTDadJgULbc2kdB9Lq0o05WrSwkICLVhdlrxshZnC1/plkRZq6nXSN6FFrIy5IXzreR1V6Jr4Z5ol1uEmIwiJmO2b6MyipiIQQgBodNjejsqohAipn5M38sYpFDbEoAUQo8D/V4qGbzZbzTsIia8HjEidEg9DtMvkG8pOYcfhvyzzkxIr/3PFMQ2bW5z+bVvvIFoEplNuz9dD5aT0+bym6Ih1ghvSQN9tjrnh3vOAoCIS9MudNiT1JXc2scimbCwgjnXvZKdBReQ5JzNMI/8/ZGEtGgkiufunIgpj0/Vc4v3XCClRG2kNuPtiq5chYo770pIzz/9dwj37h2ojJpIdfIdXlfo+djZl2A2d7I5X2/4xffOQgbJykisumnsAlrwHrHNE7f9foU5T27MPjd63wB4zfBJwW0+DgaOmIxiafmPWFu9JlWrtnsWly7Cm0teR3W0BowxcK5k2dwIsO1CZFzts8L0kN1v0znXUm3m5A9p+TZX5TMOrxc8MbfqIvPek2OrdObrHW9xNPUeEs475lvMoKnn8GTXbN93gEkWt9oVr/PpZsqUKcgJeH0aMWIE6uvrM9wigiB2Ntq3b4/TTz89cPz8+fOxKH4xEoIgCIIgMsrQocEW/bruuusy3BKipVx44YUpY4QQeOedd9JW50033RT42fCBBx7AgAGJf9tBEARBEARBEARBEARBEARBEARBNA+JtQmCIAiCIAiCIAiCIAiCIAiCIAiC2GU544wzUsb06tUrbfUtWrQIQiTK0RrKFkOKxrTV0zKCSHXiYlxRjytjTpFXNFSgYsHzAIC77747cAsJxZfr5gFauOgKl5gRIYOBMQ6AaXEUAMZw6AmHoKBdQUJ5Ncs+dKRKrlBMleF1nX6vawTz6vNg/nGh9838sgJPTVurpFGMJQ6lXUDqVLKuDJff9hAqPn8dm6b8DdUL3kW0cj1ktMHGyGgDGjb+iKoF72DTjHuwcert2DT9Lmya+b9Y/+ZIlM19HI2bE4WDydg89z6sn/lHQEbR47wpCBd0TYh55MFHcdJRv8EzT0xATAjj5LQw5gi9bCJ8/ejvbebPKzMg9Sd2WKZNm4Zu3RIl703xzjvvoLY288JGgmgJrug08OymA60sVTomzwRfovovoWwjT9bBV1/rF88XFBTgiCOOCNqiBDr8/SFk9evb6vxgDPmn/y7prtja5AtBBCWyYAFKrx4BxGK+9N0efgjZhx/eprKbo1P+7lqQrYTKSqStNcdGnmxk2Y5k2wp0jXBbSiVSdoTcxoptuj5+DDC4ml9HvsvijJp6XEhnW2tdIXyCbS0ElsKYYK2bW7mAPXFzXjh/l7529yz6BXJCOUqkLWOISiPNVoJtIQWiQo8LfdwEJGK6v4WWrBu1utovlJQbUsfoMcE8ubYVOsfJtY3wd3sQawNAwbnnJCbGYqifNatN5cpIBFsefCghPdS9O/IvuKBNZaeiIVZvPfWes17LtaXTN9LuUW2Gfy53Po0Vc9v9PsWxf9N3VjOkvrhk4PR8Z+o7WLSgaQnjjGdn4p+jnkakvkGv4aT+q43UpL8xDrFNm7F56FCILVt86SwnB+3+8pfA5VQ3NiHWboKE6zWae15NociOW+jM9yrjvlLxCZf9ZdjnL7c1VsBsFrpy1OfMCJvNM7wr1VbfF1iRtP7uYE3VGizavBCNsYbENmznNMQa8O7PMzB75SzEIMCNLNtTZ9vP7Eq1OZzjAGe/I+Nm9kcJtkPm2Nm8HKGk8m0FY1zb2Lk91k7Pee/t2ADcE90ufmWew802ko9LZr+ncfOnZlf4TibdFBYW4sEHHwwUW1dXh/POOy/DLSIIYmfk6aefblH8fvvtl/T3TgRBEARBpB8hBH766aeUcYwx3HjjjVuhRURLOOOMMwI9M7/44otpqe+DDz7A5MmTA8VefPHFGDlyZFrqJQiCIAiCIAiCIAiCIAiCIAiC2NUgsTZBEARBEARBEARBEARBEARBEARBELssH330UcqYLXEyp7awZs2apOnr3r8CJc/vh42f3o6GssUBSwti30qVv5VxKRxSiXGqrZWLXrYy4Xnz5uE///lPwIKI8voy/FS2JE6mpGDaae3TbUktcgKQk5uN4wYfm1Bm7c8fwG9UNqUqOSNLkGdrpJFoSyefqdmU4aU9OmU1ps8rTSwm7k1SmfMOTlllNU499TQsn/EP1K2YHzhftGYzIhWrESlbDlHf8jmofsO3WPPWZYiUlmD3Y+9IGrPguwW47c+3Yeh5QxGJRAEYcZs/zgq9DK6sK0BfMb81rul9xE5LdnY2Fi9ejAMOOCBQfDQaxV9aIE0kiG2Hfw6TgW+QmizCk+rCCLVVjFG1Xjz0YhQUeotlHHHEEQiHwy2vN42E+/ROmi4bWi/ojK1di82X/gEyTrLfbtTNyD/j9FaXG4SOeZ20OFnJtCU8cbKRKStZsoBgRoYsrUBZSGlflXjb6z8lSgY87bWw40bJUlU+FaHSBISWYDuybCP9NeJ1K+L2PkcyCbAVOWuptikvJ5yrpZ+7Lowx9G6/FxhniIoYYjKKmIwhJgSEiFnhtojpNCm8Vxlz+l2lSz1WlIQ9ZgXc6txWwrt4ubYQWs7tyPRjMtZkm7cmWQcelDQ9smBBm8qtfeUVRFetTkhvN/JPYFlZbSo7Zd2RWk9QD79cG/DOQ/954wnvjaweNtLByrPNeSmTRTWJr46W4t62y+ZrvPd/77XbeU3cl3/1wdcYO/xBlG+o0GUzVEdaJqxuCZHvv8em009H9KfERYWKb/0Lwj17BC6rurEqWGALjrP3BOzPlCDHji9TJt1MXoGVYLsZHDE3MzGmS5h99udWrK1iue4zT6xt8hmRtFqUqzqyBd9s+Brra9YFOg7bAyUVS/HKD//GsoqlVhTOtBjbfjYt0rZCcUeqzbRU24jIOUv240i2HRk308ecOTJtK5/Xsm1z/E0/cuf7Dub0n3e6u/udD5pkwASaS+K/rkHiuCVaz7XXXou+fYMtTjN16lR8+umnGW4RQRA7Gx06dGjxd2N33JH8O2CCIAiCINLL+PHjEYlEUsYNHjwYnO/a37luj4TDYey5554p4+bOndvmuiKRCK6//vpAsfvttx+efvpp+t05QRAEQRAEQRAEQRAEQRAEQRBEK6HfzBEEQRAEQRAEQRAEQRAEQRAEQRAEscvSpUuXlDFFRUVpq2/fffdFVhOCsFh9Kcq/fQLLXz0aKyb/BhWLnocIKoJKK6n+sZ6r8GEJWXy5nX/4F63bjLL5j/pKuvXWWxGLbR+yuO2dz9bMhWTCSrbAPDmWK7RmjuQJ8ORNvznr1wllRirXoGHzT1C9xgHGAS2eUvZubuVpRubtwZy2cL/U22kLOIeQDLc+uwyfLaowOVtOvJB5BxBCVVVX45STf43FX2VGoFTYrrDZ/dHqdVj9n/PRuGUFsjs0LXyaOW0mnnj0CTgGQLvtO8ptFXq1OCOxM1FYWIhvvvkGJ554YqD4Z599FkKIzDaKIAyeQ7WJ3d5O1kR6k3nj5Kjmsuq6WH1iZRcr1PSCGWd47sV/2ZAjjjgiZRsyT/JrMi8ublVpoqoKmy+5FLENG3zpBRech3bXX9eqMltCdigbBVkFVjwthFZgSy3ZFlqXzKSW8mqBtqPPVoZeLVKWAoDU254EWzhibGZymkux7nIB4Y2heGm2zit1fa4/VxhxM4Qt0JW1C+m1NiucjSyeWYHxjgFDdigbvyjurYTaUsmwYzKqJOpaoB2DgEBMi9Rj6lhKJVpX8m0tx9Z9LuwY8dIkAKGF2TJOrm3mBKn7Nyaj2/KgWHhRIVheXkJ6bO3aVpcp6+ux5eHxCenhXj2Rf+45rS43KNWRKpjz1ZVpe+eWN4eb22N77sE7/wF9zkrv/Jdx56SNccr070zYaFKK3abbaCfzK/9+BQu+88To++RkoXtW8oUaVixagXsuHoMVi1eCMYbqhuDfUzTOm5dUnh5PdMUKVNx6Gzb89jREV6xM2J83ZDAKhw8PXC8AbGls2QJFdqEnxtyeSPLs6diSm8MMqbgFpBgzC2G5JZpn6+TtMiJmW4r0nr3d5a1saVoWbfdLI3rW8mkt1HbTBARKKpbimw3zUdlQmfrzbSPK6kvxdskUvL98Juqj9WDcEV8b+TU3Im2OkPOZGePgPATOOUIspD9/CJypOLUd957rvFwdU8ZCuh513LkuU7XB/T7G/12N7THmvLff3/g/o/edjNf/Znj4RoK5v7RjyhljAdgRvlfZnpk+fXpgSd6ZZ55Jz7cEQbSY++67Dw899FDg+Oeffz6DrSEIgiAIwvDII48Eihs9enSGW0K0lqOPPjplzNq1axGNtu272cceeww//PBDoNgnn3wSeUm+fyUIgiAIgiAIgiAIgiAIgiAIgiCCQWJtgiAIgiAIgiAIgiAIgiAIgiAIgiB2WRYsWJAyZr/99ktbfX379sUDDzyQMq5+41fY8NENKHm+H9bPuhZ1az9FixRabXbjyJYVYpuWPI+I1mLduyMS0hcvXoyS1SUtbt2uxqotK7G8YpknabKaJfUrf1ejxQEr3eLME2n96uBfoUv3RJF8TckHzjvpdL0RQekXK1vWAm5llIO/z43syRNFmZjGqMR1jy/Bl0taJjczzdrRqKmpwZDBgzFv3ry0l92+QzGuuuVKvPH5JHzy80c47YLTmo0v/ex+RLYsbzZm3JhxWLtGiRHjxW8wEq+2Cr3cTVOW3dXy/4gdk9mzZyM3NzdlXG1tLcaPT5RtEsT2g38eSiXZtnJWV5TqFKEkrVDmVeYJkD2Jq84gJU4edDJOPf1UAMDBBx/c9o/SRmJrkgtTs/o1vahDU8hoFGVXXoXIkiW+9Jxjj0H7++4LJjJNA8U57a1M25Mnwwq0BVPCayGFlVTDCLa1UNfT9DrvpSvjlfYex6ZYia9Vb6v3QgLMWnkTpNq+scS8Mky8EoQLTwyspcGMMeSGcpsU+O5KmONVnNMenfM7274VUiAqYnYcCKnV2lLLtWXMFyvdHytU9467K9c2snUh7QiClWvrmEgssg2Pih+WZIEoWVvb6vKqJ76QINAHgHY3jAQLJxc8p5Oqxio7xwLm/JPuqemkw5zEun+c87ep84fFvfrKTFL+VqSurh5/G/03X9qC+kacWZiH/XOzk+Yp31SOey79P8z/YD6qWrAAWN30GVh/5FHYcPIgVNx2O6qfmYDayW+gdtIkVD/9DCpuux0bBp6C9Ucfi+qJLwBJFt7KOfwwdHhkPBBQYGuobKhIvsM4i5nzLGMXs4iLlYnbJinZFcn3nNLsJSvF9cw89/va5TxjMRPjLYlkZM7c/c6AMXDmlAct0tavHCGTakXU1ZFafLvxa3y/6TtUb5PF3pKzpaESs1d+gElLXsWa6jWeINwKtZn3Ay3a1tLtEDyBttrvScVNGoO3zxOQm7K1TJvr8rlXPrf9oMu0r95zr1nwzPtOR3/NYn3+jiTdv4qL/xVxQzTV9BEnbyfSS+/evXHNNdcEit24cSNGjRqV4RYRBLEzcsMNN+Dyyy8PFLu2DYveEARBEAQRjJKSEixfvjxlXJcuXXDkkUdmvkFEq7j44otTxkgp8dZbb7W6js2bN+Ouu+4KFHvPPffgmGOOaXVdBEEQBEEQBEEQBEEQBEEQBEEQBIm1CYIgCIIgCIIgCIIgCIIgCIIgCILYhVm2bFnKmAMOOCCtdV5//fW46aabUFBQkDJWROtQueRlrJxyKn5+6XCUff13RGvWB68sI44uZqWGMtYAUVcGKaKJMfpHRhuwbubVaNiUKDE/+PCDkN0+C9GE/IQhJmP4aNVsfcyZo7vW7611iYFxzxBmBNwAlBCKc/zmjF8nlF+z/ENAxGx5ph5dIsC48jgambY1zTGdZjAibZOfw5Nzq5/aBokrxy/Cp4sqAgnHfFLmHYjKykoMHDgQc+bMaTJmj1/sgfNuPBePfTweT8x5DNeMvRq/vWwIuvRIlJ8b+vyyD67/3+vw6mev4pJrf4/CoiLk5ObirofvxKyFH+D4k49vMq+MNjTb5tqaWtxxy+3O2NKiOcaSyuQSK2i2eBJ6ET7uv//+QHFjxozJcEsIomX4PYfNTHzxu5jvJWWc9Btd/bJlvQDGsy8+i959foH+/fsHaXpGMLLIhjlznau9+gl364bsfv1sTKAfAJW33oaGT+b4ysredx90evop8KyshHge/2MFmcF/krWlOLe9lltL776X6ffc9IfwSayl7WBPqa3ymeOljplk0hMt6x8hPa0yrHjbFCD1X3kyCOFIsn0idnh1Smd86rI8L7ArdZbIC+e1YQTsvPRo1xNZPBsxGVMCbRlDVHjybOFuS2Fl2WZbydWdfTpNaPl6TAjbD4CEFF6fCyngybUlImI7EWtLCZFMoh1OlG0HKq66GlWPPpZYXJ8+yD/zzFaV2VIqGioAMEd2Dy3OjpPT63SpJ2D//O/MEc5iU9L2rpvXIejtsJRx14S43SahhbfXHy6cjdWr/YsiCABz6xpwQVEBTirISZovUh/B+BsexStPv9qyCgFEFi1C9fMTUfHXu1D2xz+h7E83oOKuv6H6+YmILFzYZL7cE09ApxdfAMtr+XxVUa/E2vawJZEU+2jmODJ3Mrfh7tNT3PNrfF1xixcxxgDhXy+iuQWE3Guf+0RlhczMPIXrCG7i1cJYPP5ax0M6H/Nk04wjxDlCWiZdVl+Keeu/wNcbv0Jp3eamD06G2VCzHh+seA+vLXkFS8t/NBpwT55thdpKhm3TeMhEeJJspkXielv9MHCEEOI6hod89wkhLeQO2fsGVao5vsyW77XBfF9iFjuzPeV+f2P7A3AHn9Vu6/sGI3/3SvE/Uydd3CrAd4H0XJ4exo8fj06dOgWKffjhh7Fq1aoMt4ggiJ2RJ598MvD35HfffXeGW0MQBEEQuza33HJLoLirrroqwy0h2sJpp50GHmABt3//+9+truP555/Hli2pFxzv06cPbrrpplbXQxAEQRAEQRAEQRAEQRAEQRAEQShIrE0QBEEQBEEQBEEQBEEQBEEQBEEQxC6JlBIlJSUp4/bcc8+01ssYwwMPPID169djwoQJOOaYYwLla6wswab/3o2SF/pj1ZTTsX7WtahaNhW1qz5G/aZvEdmyHLH6ZJLrIILiIGIGL6axchnWvnslfpqwD0omHoiSZ/th9dQLUP7tk2goWwIjCZTReqx792rUrf08aZtuvnMUhJTYVLsxQP27Jp+v/S8q6ysBOIIlLdQ2SiVuRVqebMv8P8RDWtbE8ZszT0ooX9RXoG7NfH+ikcPp8uHKn+Leq0ZwJfMGA1hI73Mkb45MqrZR4Krxi/DOFxsTZVAIMla3b9auXYsTTjgBn376adL9PfbtjnEz7sOYt+7Fby87BcUditGufRGOPfVYXPKX3+PRd/+Ov7/9IC4eeSGOPPkIHD3oaFw9+kpM/Pg5PDX9nzjrsjORl5cLxhhCXEtFOUen3TviHy89jhfffgHtO7Rvto3Zu+2TNP3NSf/B3E9Uuxn8Mi4ztoxbHfqluT4koRfRFNdee22gxSU2bdqEKVOmbIUWEUTTNCvQbgoryJaJrww+SaqRNyfMhAyJIlYnPRwO4/NvP8fee+/d8valkeiKlaib8lZCetEVw/220ABsefQx1Lz8ii8ttHsndJw4Ebxduza1s6UUZRcZrbaWIwsl0oY6/sJIkaXaL6URVnsxVrBt5dYSAkLXIO0lVUr48pgYK97WfS6Emw5nn5dmZeAApBBawu2K2YXNnc2zEbL3bU2Mt52cpkYoZxy92/dBTEYREzH1I2Pee8S0VDuGmBSIxaKI+UTbQom0pRJox4SSZatx44m2Xak69BiRgI0HgIZo49Y4FCmJrVsHRBOfM0OdOraqvKoJz0KUlSWkt7vxBiAcblWZLaEmUo1IzH9spT6n3IFhpNtmXSGp74CN1N6LMfuDn0vePJEZ4oXNhtK6TVgTXoW9Dt4rIc839Y0oj8Vwcn4+LioqQFYTJ8mz9/0LGzdn+Bk+FEK7G0ai08TnwQLcN8ZTG6lFQ/ziQuYZ2nfYpe/Fe5ZxFhoyCW6487j7/+ydd5wcxZm/v2/1bNDuKgcQyWREOsDYxiRjsAGRwcbgRDbGwO/AJt4d9oFtwPgMBhsTDjCHDI6AwSYIkaNFEgaESZKQhMJK2l1pc556f39U7JnZndmVdiWk99FnNdPV1dXVXdXd9bZWT6Ul7OF85wm9fTWiMrlAeqq+FNrSdjQnaCZbyTj+99t4eTTs+4KcdCCIohE+icz7A6WMUJpIYVXHSvxzxRt4cfHzmLtqDtp62jDUtPW0YXbd2/jrB/fiobl/w/xGMymeq2uizORhiQria4KRX5t3IAoJyIizVTShBsjmj2TZUF6q7YTZSSTUdvJx8tsEkbdSykjMrVzbtUuYEA1+MjS/PtJjhxZFlI6wnNvvkL6ec6Xacd4w0CgQc294j/whQymF++67r6S8WmscfvjhQ1wjQRDWR5RSmDNnTkl5b7rppiGujSAIgiBsuGit8fDDDxfNp5TCf/7nfw5DjYTBopQq6XeAZs6cOeh9lNJXAOCGG25AZWXloPcjCIIgCIIgCIIgCIIgCIIgCIIgGIb+N9AFQRAEQRAEQRAEQRAEQRAEQRAEQRDWQfoS3+ay9dZbD8n+a2pqcPrpp+P000/H+++/j//7v//DtGnTsHz58v435Czal74IAGj64E8Fs6iyaqiK0UjKR0OVjwzfK0YjqRgNVTYKScVoUPloJBWjoCpGQZWbNFU+EqTKckoMNt2ulR9g8d+OQ7arMVRJ96CjdiY6amcCr/wMmZrJyLbXFZR8O6751c+w9357QyOLtp52NHc3YVT56KLnbUNiWVst3lr+hvVjKZCVYhknkhU2EQFkJU4AiI0oixRBMYGs+41A2GLrLbDDrjvgg9kfpPbTOu8JVG1uBO9GNJYWPDl/XCDWQKncZCPzYgUmK41kV4ACQaO7V+OC/30fH6/owNlHblmg/P5ZV0XMs2bNwrHHHovFixfnrdvz4E9jv2P2wW5f+DcrA3NydCs2U4TESry22G4LbLXD1kbwRQqKEiP6MltaIVgsQDN/FAif3fszePCZB3DZ+T/ES8++VLCe3av6FrHcfOPN2O8L+wFwci4KbeP6ku1PBV1cA2xLYcNEKYXvfve7uP7664vmveSSS3DMMccMQ60EYSBEswxgNeTbaQ+nFTBHUlaKhK12vc8DRlmmDEpFz+FhRjc3Y+X3vgfu6Umll03ZAdWnnDKgstr/+gCaf/4/qTSqrMT4u+5CZvPNVruuA6WmvMace9JgJjARNDOItH3qGgE2RUvMykuTmWCEycRWeGmU2wrkhdls070k00p7vZCVI+cqM4jMfsAEBQYUgTXM/CZWrq3BICaTYMeLII72aQolIlRkKsIBD/bZvR4/80dXjMaEygmo66g3Y2zNgL3eWAOKGGBlL+UEirOg6HokIihWYGgoArLajP2YNNxoVrM2o2MCSNv2jkXrBPRku1P9Ym3R9eprBdMz2+TLmYuhm5rQesuteell22+HqqOPGnB5g6G+vc6ca2L7aW/L7N3F9rpLb+cXiXwb5UGlXRpro0U1azy78GmAGd/80Ym4+vifI5vNhvUAnu3oxNdqqrF7ZTnGJQrTmtvQonVeWa/MfAVHHTU07VWx//4Y898/RNlOOw26jJWdDVZy7GJk2Pto5E93CwwrR3b34jQhzHXXOPu/XUzXL96jnS/2ZoRr32SNgq9I9s32OYBU3vAMYbdsj9cvuwPkINdWzAApU3+E76wA1gxlJ11gMBJWZp4sBjqznfioaR7mrvoQVWXVmFg1CRNGTMDYynHIqNX77whZzqKufQWWti7F4pZFaOioB7Ppdyp1bw0nNdZRm9BVWaG1CVoVYtG1E42b+NmLtinxkmyClXU7SbbPF0m4SYGQ2HSyUTlB2RjZReewMb+LqcPEaLbOti1Tgm2KBemhG7jFMNFa6Bd5nznxeK6s3ddiPX5+rw0OOOAAHHbYYZg+fXrRvO+88w5uv/12nHnmmcNQM0EQ1ie22WYbVFZWorOzs998y5cvxzPPPIMDDzxwmGomCIIgCBsO06ZNK/osBoC9995bRMmfAPbbbz/86U+Ff9fGsWzZMvT29iIzwIkAs9ksXn/99aL5DjjgABx55JEDKlsQBEEQBEEQBEEQBEEQBEEQBEEoTMb9B4x1jcaGDjCAseNHrO2qFGRVQ8c6WTc5b4NDztvgWNfPGyDnbrDIeRscct4Gh5y3wSHnbXDIeRscct4Gj5w7QRAEQRAEQRAEQVi3+eMf/1g0T3V1NSZMmDDkdZkyZQp+/vOf48orr8Sjjz6KO++8E4888khKcjUQdE8bdE8berF0UNursqpItD0aqtyIt3VXE9oWPVV0+97W2n7XX3HNFfjmqd+EZg1iI6Oqb69DZTIC5Un5oOq8vtGd7cYT82cY4Z5y0j6nsqZIqhQETQQClJNhWwOylUEZiZbCoccfkifW7lj0EnRPO1T5SBhrli2bzT5NMWRMW06WHSvJyNrovCVUAdDeEmakkc4ApvzWv/zrfLz7cTOuOX0n1IwoSwnGvBQKSEufBituHmLh81133YVzzjkHHR0dPm3q6Yfg4G9/GaPGjjR6oY4AACAASURBVDRtoEwbxO3hviuoSKBu2tuIuILwy8m9nByMyGu8fBpIYbPNN8PvHpiG+35/P676ryvR3NxS8nE8/PeHccUPr8D5Pzgv3PsKnDsvAc0hJe4q0H5rWwoprDtcc801uPHGG9Hb2/cEDADw4Ycf4s0338Tuu+8+TDUThMKkH0X9iLRz75lO2IkcUWcpLm4OmZwaOS5P0dqTanfNnIlVF1+K3vnzU+lq7FiMv/02UHnp47mumS9j1QUXphOJMO43N6J8993WRHUHTFWmGhoa0ARSTqJtxkWsCZwosGawYjAxNBs5KZNrKyNPNpjtEyu8NsJTBpHysm0n2na/yOmVqLYPuP5jhKxs5adhvJTqk24oyAiCbeZI0s6oTCrlmVwCnxqzFeo66qxUnQFtZOlEgNZAhpzSNQtQAtIadkgHQBmJNkdqW+M3BzGDXdspb083/cvKmpmN4JYBdGe7UJGsXRlP2x8Kx84Ve31uwGW13HIrdEv++HTUhRcASTLg8gbD8vYVeWmcun+7qyW6D7u2SQ1yB3AdpUzOyHswFP5d7jUbxLy69GWsal8JEGHCZuPx2SM+g5f//koqzz87u3FY1QiMVApblmXw/bGjcGdTK5bkjNneeOON0sTaFRXF8wDIbLstKg88ENVf+yrKdt655GPqi4aOevvN3RSjpZSQ2MmPzQWakm77PIG+7512e/tsdnJnr932kxSRbWuyEy+YT6WifuG3BwjKS95NF4x12UGprRjQpKBImxQ3kQIUiBmKAM1uMghTR0Wwwm4zS4Nyzw2n3A7hexoC2nvaML/pI3zUOBfMjKqyaowsH4ma8hpUZapRmalEeVKBMpWx4xWC5ix6dC+6sp1o72lHa08rmruasKpzJRo7G6Gho+cegcjdD+KZJiJBuWs/uKvRHVeIj/0kVMqKsmEnIXMTVpGdsooSEJnJrpRKzHplYm0zyZWysXniJ7ryMToFETe8kNvItYN23dU1FoKn9eDesk5RzkiqXfBuECfmtlOuZFue+0PKfffdh/Hjx5ck2TvvvPPwrW99C1VVVcNQM0EQ1idKnVjrhhtuELG2IAiCIAwB11xzzRrNJ6xdTjrppKJibWbGbbfdhnPOOWdAZb/77rtobW0tmu+qq67Ke/ckCIIgCIIgCIIgCIIgCIIgCIIgDA7FnPublOsGH33QgAXvN6ztavTJulo3OW+DQ87b4FjXzxsg526wrKt1k/M2OOS8DQ45b4NDztvgkPM2ONb18wbIuRMEQRAEQRAEQRCEdRlmxl133VU037777ouysrKhr5ClrKwMxxxzDP72t79h0aJFuOaaa7D99tsP2/4duqcdvW3L0LXyA3QsexVtHz+Jlrl/LUmqXYxLfnQJzjznOwAiBRIRNDNqW5eAWa/2PtYHnlrwBFq6moyEiiMplBc3GVmTEy277woExWZZKYrkzARSCl8++ktQSVrCwdlutC943i5ZsRNHIjAv23ZmLdhPyvnMdYlSJNyOfgh+m8deb8Axl7+KN+c1pk9AoV9lWAd/vaG5uRknnXQSTjvttJRU+/SrTsVXzvsKRo8bBaWSSKpt2wZOuBXJtckIvBJSUAgibZOfTLqXeFkBGJx0y0m24fvD1086EU+9+hSmHjl1QMf0y1/8EttvtQPOPvNsfPjhh77vxVKvXFIidLdcAiL32nApLy/HcccdV1Lec889d4hrIwiF6Veg3Rdeasz5n26Oiah8J8fMLSP9O32cX14k7xwquLsb3NYG3dKKbG0tul97DS233Y4VRx2DuuNPyJNqJ5MnY+K9f0Zm661L3kfv3LloOOM74J6eVPro//4RRhw2sOfXmqQ8KYeCAkObHzaiUmZAw0mqGZqNBJS1Nq3JcV4OJmWb33/Ctj/D59VRX2AdG2DZ9wn3PM7tR+7Ti7etbJu12ad2dQIjIYUyNXzxzSeZiqQCm9RsiixnoXUWmjWyWtvvDM3uU0Nz1vcB7T9N//H9xPUd1y8AaGPQtv3AxUHs2wtgdPQUl3QWovPZ59Dz3nurfR46n34GXS+9lJeeTJqE8k9/ekBl6fp6tN7x27z0silTMOLwwwddx4GyrC2aCGo1hqN54u143XD/bnaR3S1qXojZK95OjecPPf3gvHxZBt7q6vZR3jilcN7YUdi1In3feO2110qq1uhLLsbGM/+BCXdPw9hrf4ExV1yO0Zf/N8ZcfRXG3XwTJv3tAWzyr9nY+LlnMOaK/14jUm0AqGuv87JiIgI5ib0V2fs4xN9uI1E6RfFM7u04lmWH1ZEyOTREqmvlzrDBYet8b3VOpyQCsZvwysbqrsZEdm6sWNRMUSyZI5p28ah7f0AuznTpQThthNJBJJ1QEE4rUkZCbeXSbT1tqG1big8aPsAby1/Hi4tfwFMLH8f0jx7Bw/P+jofmPYiH5v0dj81/BM98/BRmLnkJs1e8hYVN89HU1QjYeiqVpOrgJplSyF+XwNXB/iibR+XEzVaMrWDWJUisIDsJ693xqJCWIEGi3ORW6UmxyJ/TKDZXylw3XuodekZ8zhGtiXtObp+Lv+dObJUSs8fbxiJtEXMNK1VVVfj1r39dUt7Ozk4cf/zxQ1wjQRDWR84666yS8snkdIIgCIKw5qmtrcWHH35YNN+4ceOw3377DUONhNVl6tSpJU1ccskllwy47FmzZhXNM378eOy7774DLlsQBEEQBEEQBEEQBEEQBEEQBEEozND+7xpBEARBEARBEARBEARBEARBEARBEIR1kCuvvBJtbW1F8x100EHDUJvCTJ48GZdeeinef/99vPDCCzjttNNQVVW11uqzJjjvwvPw/Uu+DyJEot4gHOrSPaiNJWcbKK/Vvor5jfMAchInJ2VWkcgrLdp2cifASsOsbNlJuGBlTmPHjcHnD/h83j7b5s1AsDA5g7LZP7u0yNKkchTaLr/ZBoAy+zb2L/fdaaATAIkXSS2s68TXr34dv7hvDrp6Pjli9enTp2PXXXfFPffck0o/9NRDsPcRn7dSLSspQ2JkW+QE2JQScxlZmJNtBflX4kXqyvcBJ0s3P0kkUI+vJlP25E0m444/3I7bfncbJkycUPKxdXV14XfT7sZNv74pb11JisBgmPOIRFvI5Te/+U1JwreXX34ZWn9y7g3C+k66z66OfDuUAWNKdkJthn/sumewFya7vTLnPIvXPM3XXocl20/B0ik7ovYzn8OKY7+Cph//BN1vvJFzPISq47+KjR5/DGU77lhy+dm6etR/+yTopqZUes0pJ2Pkmd9ZE4ewWpQnFV567aTHRnwcS5NzpdpBgM4w0mQdSZKd01U7wbY1tbpe5OTbrmm1jvoFYO+F+X1Oe/Mm+zq78jgqH8yoSCrW5Gla79l81BYgELLQyOossqyR5SyYs8haubaRrAMaGlm24m1osLb9wv5JS9nTy7EiHcy+DwGMzt6OfmrYN92zZmH51MPR+N+XQ9fXD6qM7OLFWHXBBQXXVZ9yMpAkAyqv+Tc3gTvyj2fURRea+GEY6NW9qGtfMaBthl2Sbel3/FzqI4CA5q5mPPXxkyDiKMZUmLDpROx+0L/lbfJ6Z7eP/ghAJQHfGT0KB1dV+jwvv/xyifsnZLbYHJUHHYTqb3wdNWd+ByO/eyZqTjkZVcccjfLPfAZqzJgSD6Z06trrAD/hAIIg28ZNXmjsQlk/JqVw4AhJHOXx7ULhM72OzbrciYco+h6VoxSZW39O7JQr/3bf42NIv1FJT4NkvuW+Q4hF0en3CV5YHUmnExfLuvhU2cmgVCYlr06cfFtFy5QEUTWiNLLlqBzBtZNlU38/Lm8SSbRDOUlcJ1t+4oTasSg8p06Jk3rb2NxtkyrXx+52EjOoMNGVva4AFWJzCt99i1jJO/nJxnLak4K8HfZ1Sl/3gZRUO+cWlbuNxOLDw5lnnomdS5wcYPr06XjuueeGuEaCIKxvXHPNNSXl++IXvzi0FREEQRCEDZBLL720pHwnnXTSENdEWFMopbDZZpsVzdfe3o75OZOMFmPp0qWDrZYgCIIgCIIgCIIgCIIgCIIgCIIwSESsLQiCIAiCIAiCIAiCIAiCIAiCIAjCBkVLSwvuuOOOovmqq6tx3nnnDUON+oeIsN9+++HOO+9EbW0tbr/9dpxw4gn44oFfxB577IGtttoKY8eOLUlOuqbJZDL4w1/+gHsfvBdnfu9MbLnllgXzTZo0ETf/9mZc9pP/suLgWADl/jY/zV3NAxadrU/MWzUXry01kjJlTUrKy89cKiFxcixCJHOCkTw50baXNyMsqwSHfXVq3n47lv0T2bY6pAxi7OTnVhKl4pYydfHLFP/6AZltEQRO6VZ2X5UtQ6FXA7c+Mh9T/+t5PPXm8lRRMWujn+eyaNEinHDCCTjiiCPw8ccfp9Z98YQD8LXzv2LPu/KibCfWoljyZeVkRuBl2iahxAq/rOzLiciIQMpKuVMSbld+EKapWMxl+8DRXzkKL856AXvsuceAjrWurs5L4GJNmxN9AUHklRJ7lYDIvYRJkyZh3333LZpPay3SMWGtEt+t+hVp566i1Eff+VwypxdScmQn246LX8vPRDV2LEZ9/3xs/MJzGPerG6DGjSt5W+7oQMOpp6F30eJUeuVBB2HMT36ctouuJcqTMjiJuZNmOyGyk6F76bYVK7v1QWntpMpx87EvF5FU2XcAe+xsJxTgaH9Q5iPsUwcZu99J6De5/UhRgowqG8rTtt6RURlsOnIzaK2tOLsXmrX/cSJtZu3zaHbibA0N+HYykm2zHnbZ9QXNOvQpDhZgBtDR0z44iT8A9Pai9bd3onavvdH4X5eh58M5JW/aPWsWVnzleGTr8qXcycQJqDnjjAFVJVtbi7Zpv8tLL9tlF4yYeuiAylodaluXIquzISHv1Oaf68L3W067lyl9ledtk1Nsrqt7qG573dluPDb/EXT3dAFMfmzv4ol9j80fiy3tzeLFjs4o3jRTIx1XU4WTRlYjAdDQ0IB33313aCq9mjR3NaGztyO0QSTSjuMW+NR8CbGPfZwnG3bCKQ65olkRzLXrhdnpslwmorB9kGsrv+zk2rEY29chiv/jcoMk3JWWFjo7aTg5mXQqPci0Q9zpYlHysaoXUsdxqpVrO5G2l107EbUTcCOkJ5TAqquj/eZsq3LqUvAnSX1PvBDcxNle4B3H3ojq5fIlcT4Xi9s6qrCfJHVsFETkKpxXJ9ZWdkIx8tOfUGi7qOVSS26QR+k2d/k41Y8KiLRzJ7UqItkWhpbp06dDlThRxFe/+lWZQEoQhAFRXl6O/fffv2i+hx56aBhqIwiCIAgbFvfff3/RPEopXHnllcNQG2FN8YUvfKFoHmbGd74zsIlAOwpMLJjLPvvsM6AyBUEQBEEQBEEQBEEQBEEQBEEQhP7JrO0KCIIgCIIgCIIgCIIgCIIgCIIgCIIgDCeXX355ngy3EFOnTsWIESOGoUalM3LkSJxxxhk4o4DELKuzaG1tRWNjI5oam9DY2Jj/05SzrqkxlX8gQpeq6ir84U9/wMGHHgxmxmGHTYVmjblz5uLxGU9g9tuzUVFRjn333xeHHnEoKkZUGnkcGQUZWUmgIoK2gi9is1zXXodEZTCusnRB4/rAkpbFeHLBDABOfmV+lJcxKaPdIidMtlJlK25WSLyISSmykm0n13IiLsL+h+6P6poqtLW2R3tntH70BMb828lW5OREQMquBdJCbbaSJyuBshIwt2jaVwHQNr82uckYIc22Ns2Xx1hY14kzr38de+84DhcdPwWf3m4cogqsVVY1t+Gaq36CG2+8Me8/xBIRDj3lEHz1/ONAyojInNTanfdcyVmQkjk5l2sn254qyNGVk2m7drWSbbfs/8TbW/Gak26PGz8OM56bgd/e+ltcdsllJV3vdSvqIlFnTjMUaxOKv4rMSyjMLbfcgl133bVovhdffBEHHnjgMNRIEFYfzrWlAvDeRJcnerJyTr6CN1sK5TrR8tq+t3JbG7pmvQE1bhyqjh0FNX58aRtms1j5//4d3W++mUou23lnjL/1ZiCzbvxKY0KJESATQ5FTZWswK2jWUKQABjRpKFYABYG12U6DWIGZ7RjIiJQ13MQb8Plhn9ls98d2TOzaXRGBiY0U12xklpEWvzKH8qCD0ttItoGKsgpTH4oe7APsRtzdjZ63Z6N79jvILlgAvXQpdHMLoLOgsjLQ6DHIbLYpyqZMQcU+eyPZZJPVbYqw754e9LzzDrpnv4PeefOQXboUuqkZ0FkgUwY1ejQym26Csh2noPzzeyOz+WZrZL+bj9wCC5sXIMtZ29bhpCkoZEFgZM1YjRNo0lbEa8bADAWQhmLyLaKZACiwlTO7pmC4fkCmTzGQ5Sw6ejpQVVY16GPgzk60TvsdWqf9DuW7/RsqDz4YFXt9DmXbb2+uXSIgm0XvokXofu01tP/9YXQ+/XSf5Y25+mqokTUDqkPzDb8Cd3fnpY+++MJhlekvbJ5feHdkT7ufoAaIL5AgQl6dug5821RdcydYKFKeZo0nPpqBxs5VPv6AixNs7LDz53fCmIlj0FjXmNr2kbZObF1Whi3LMogjw/1GVGBSJsH/NrXg2WefxU477TTgYxpqlrXWen0xbAzlxcYmoIb5m0CK0suuEApCZNcIRNGPS4gxt2mrVOZUuZ70qrAvjiXLvrg07tkR3/9dTnvPcO9a3L2foljcCJ/Z9gMzeQ2RAlgbsbctWsVhvJ0wy4f2Vv6cpWwY7xCBWYHs5AJEZCaHUOZgibWd/8FNNhFNAAHY52OcljcY8ueroBSd4ONv06amBRSZicCUTwsxeCoe9zJx5eXZKpJ1hzTysm2yk4SFssI7nKDUTsfq6f4QROm+HeN+EV6zpPpPwUmtcrZb2xOvbOhsvvnmOP/883H99dcXzdvQ0IDzzz8fN9544zDUTBCE9YXxJcTdM2bMGIaaCIIgCMKGw3333Yf29vai+XbffXfU1AzsfZmwdrn00ktxzz33FM33zDPPoLa2FpMnTy6p3M7OzqJ5dtttt5LKEgRBEARBEARBEARBEARBEARBEEpj3fhfKIIgCIIgCIIgCIIgCIIgCIIgCIIgCMNAbW0tbr755pLyfuMb3xji2qxZEpVg1KhRGDVqFLBF2scTw3FKJODRWqO1rRWNq6yAe1UjVjnpdlNjSG9qwiabTMZZ53wPEydOAFtxj7aSvm233w7bbL8tWBsxoGarIfQSXysRIoA4iJmNEEhZeSFhWctSKBDGVI4dytO2zrCsbRke+eghZHXWCplUSpJMVtAMK2Z2MidFCDKoKN1qnIw6SiVG8GRlU1VVI3DQEV/CQ39+KFWHtnnTMebfTgYi0ZPpJEENZVVd0VY2TyxvIlg5mN2WnVCQbYdMAGStvCsBOGs2ImWyEOMf763E8T99EfvuPAFnHbEN9t9l41RdByy0Ww231NKGFtzx6Bv49RXfR8NHb+atHztpDC6+40Js9KmN7KEHmbYTdpn0xEvdlG0XJ9VOKBZ5KShl5F6JStLCL9u+QdYdxOpe3OWkYq4/+DNmxHFnnftdbL/D9jjtW6ehubm532OvW1Fn5WmmhJLFXkVY2zJYYd1hl112KSlfZh0R7QobDlzCzSwvT65fMxJhF7rtOdlxah1HoklXKOdMhOClnGtZrN3dja4XXkDXCy+g6adXovrkkzDq4ouLynYbf3olOh5Li76SjTfGhN/dBaquHsoqDwgiBbYyUHACJoZmQJHRg7LWYBXkyMxshNt2zMNWsGpayVivw7IVKFsLKxHM2FnlCLfZDam0FZdaKXbeUMyM0Jg1/MQndihmRNxGpFqmynK2Sx9z/jjPkF22DB0PP4qOp55C96uvgbu6fBHFemHF5z6LmrPOwohDDxlUn83W1aPjkUfQ+eST6Hr5FXDO5Cb9Uf7pT2Pkd7+DEUccsVrXS3lSjo2qN8LSliXReXMnj+24TEEzAM76LNpKba1bFtqO7ZkJRAxidp5a0762wY1fneFuEAygtbtltcTaMd1vvY3ut94OCUkCqqw057aEiVdGnnM2Rhx+2ID22btwIdr+9Oe89PLdd0Pll740oLJWlwVN8wEEOXLuJWWIBPSpVPs3sxUyh9RUphK6mxk3D6xfhomNClYs9Z2Z8eSCx7GkZVF0LC5+INMviUCJwn7H7YuHb3skVWQ3M25vasVFY0dhQpKkarBjWRkuGzsas555BjjnnAEdw3CwtG2p/05EXggdpNfuUmbziE1gzkUkZ/btSCEyduJsty6InSmvvxCTnauK/LKtkNnWbuMvdQvD+aij2ItgJ2mwEmkXl9vt2dfH5iMFss8LDW1ibtiJrThBFtr7xYk1tDKTQCgQoBJoHeTaRNE9QRFIw08eYO5g7rywr4NmNs9H1tGDyNwttb+KwjcOT8RwEvq6NNz16qTn/m+Y9wlwQm0EkXw8mZWVY1OUHsuykyjmTku1Q6xO8QRZ7k9qoqzw6SpN1siuoidnkGpTTn/yOfJj79zPnHOV1w8l7l4rXHvttfj973+PFStWFM17880344ILLsBWW201DDUTBGF94MEHHyyaZ+XKlcNQE0EQBEHYcLjyyitLynfVVVcNcU2ENc0uu+yC7bbbDnPmzOk3HzPjzDPPxMMPP1xSuaWItSsrK0sqSxAEQRAEQRAEQRAEQRAEQRAEQSgN+V9ngiAIgiAIgiAIgiAIgiAIgiAIgiBsMFx33XXosiK4/thuu+1w7LHHDkONhp4Czrz0SveVCCNrRqKmpgabbb6ZFyA5SZMTPXoJpBf2sd/e5bEeqNg3Z1x2NjH8jSAe4ljnbISEi5sXgcEYWzluzZ6UdYzatlo8PPdB9GZ7vExbpT6DnEmR0aExjETZyKIAeJmT2SYhBbJyRqd8ghU2ExGO/NoReWLt7lUfoadhDsrHT0FkEfNWSA6GJyNBR+T2dCuIvSDd6L5iobYCkLUbKZtfg1iFPmq3N7Iwwovv1OHFf9Vh68nV+MYBW+C4fT+FCaOH/j+a9mY1nn5zAf749Gw8+cZ89GY1mlYsycuXKcvguif/xwuxlBOr+fZKy9GVTzdSbSfQdqIuIkKiFBQS01Y2j+kLRrKd2HZXTr7ulpUCOUlYjsTLePOCLO6gLx+Ep196Gt/62rfwwfsf9Hkevnzwl72sq5hUG0C45qPrP09KWKJsUNhwqKqqQnt7e795ysvLh6k2gtAf/Y6qBleElSLDiZX7ysdBO8neojm0lO+5J2pOPcUsaA3d3Izs0qXoee896JbWVF7u6UHrb+9E51NPY8Ld05DZeuuCZbbfey9ab78jlUbV1Zhw9zQkG29ccJu1hXlUmfOsWdvnmR8NW5mpbQ+wkYr69ewfdWyF2m4E7JZhJx4hZ122z0vW2stSyU1U4pdjUXtk7o76ixurO7m2k5WWZQZ+H+3517to+sW16Hzq6UH3ua5XX0PXq6+hYu+9Me5X1yPZdNPS9v3hHDT/4hfomPE4kM0Oat/db7yBhu+dg/JPfxpjf3U9MjnSyoEMSTYbuQUWNS+CHxQBgB2vJqSgdRakFIgVssj6khW0Vc+6KWtiYTZDufiJVJDjWok6EKTqrd0tmFS90aDOQ1GyWXBbW0lZa878Dkb/538MeBfN1/0S6O3NSx910UW+7w8HHzctxKrOVajM5McTFLetG/v6WAzxZWovRgRBcrR+TRzOYIfLru8wgCcXPI4FTfN9PAm4SXfchEs29laEQ085BLMen4XaBctS5TVrjf9tasWlY0ehnAhu+iYCsFGSwcQ3ZyGbzSLx4u21D4NR27I0kg+rqK1gY7UwOZV7BxGE424SI5/iNkxLkykWI0dCbIR9xBNV2RciqZq6Mv2kCQht6OTaQNhHeC+D6DmRLlGREVvHamYTlZPRaZM231mF2pEOTy3WIJUg6+Ta/p0Og4gBxUYaDoJGOC9sZfNsJ9bS7llGbCdUMzJtIveMIv88tbMJhF2FB6g/n474kRf6dRCbu/dJLvZ1baqiycpcHO1iaB+P24mvgky7L6l2JNP2E56ZNy/mKkHoJ3DrXCtSdBx9S7VNu+XjSykwoVWuRFuk2msPpRTuv/9+7L///kXzaq1xxBFH4N133x2GmgmCsD6wzTbbYN68ef3myQ4yfhIEQRAEIZ+VK1fi7bffLppv1KhRmDp16jDUSFjT3HTTTTjkkEOK5ps+fTpWrlyJceOK/95KRwmTQ4pYWxAEQRAEQRAEQRAEQRAEQRAEYc0iYm1BEARBEARBEARBEARBEARBEARBEDYIVq1ahVtuuaWkvDfeeOM6JYcaDH3JuJxYqS+8yC0WP+VmtyJnI1eyq3XYpxc9ASAv6HaSZiONMjIm9tsY+ZGRLoVdED5u/hi9uhcTqyYN8kys2yxsXoDHP5qOHh2k2l4GBSdkSkAAErIqMwpCZlIJEieCAhmhn83nRFEgIHEiZ1v2nvvsiUmTJ2FF7YpUfVrmTsf48TvapUiubWsVNJHedgWQM265/G6d8nlNvzDHwqwBaMAeI5MVQ8KUQ2Q1WcxgSgDW+GhpG67647/wsz/Nxme3H49DPrMJDth1MrbbdPQaa4vmti688M4iPPHGR3j89XlY1dIZjoUUUJYvpNxprylQMPcKJ9L2Oi8r11IELz0noki+pZD4NCvVtrKuIPqyMm0Vy8ASECkkpCJJGHmNF/n9RxIvigRfMIe13fbbYuasf2DG9MfxysxXMHfOXHz4/odob2/HHnvugf/37/8PX/jiF9LSL9eikfjNf+bcdHKF2ikhnCBEcAmyVhFrC+sC/Y2f8gZeuf7MOF+hZM5d5tRnXrHDcC8dceghGHFoAaFENouu115Hy823oPOpp1KrehcsQN3xJ2DS9EeQbJQvAe557/10QpJg/K23oGynndZk1dcImtnIs+HE1gyjHtVQ2oi0jWDbibNz5OdWtA27TjMjITeucgZe+FlsmABoJiBjNgAAIABJREFUDbJjN2fvTvUAJ2H2YtWQh73iFNC5dQFQpsoGfA7a7/8rOp98qnjGEuiaORPLDz8SE//8R5RNmVI0f8dDD6Hj0elrZN/db7yBFUcchQl/uAflu+8+qDJGV4xGTXkN2rpac64/svGLhmKGho1rkAWgwFAwU8hoL0pNSHlJrY+ftO1n2ulmg1aVwejVWbR1t6K6vKbkOlcedCA6n3se3bNmDeqYY9TIkRj9kx+j+oSvDXjbng8+RPtfH8hLL//MZ1D5xQNWu24D4c1l/0R9SwMmjpyIqrIRJjGeKMabsSmMXRFWAbmy2liwHaemY9r8cbHdMdJC4DwKWLpTKQVk7Fndi6cWPIkFzfMjEbSJBZTve07ia2LIyqpKfP+m83HVyT9Dc0Nzan9LentxX1s7vlVTbcpAkBtnmltQ98or2HifffLrvpaoa1+BrmxXWooeSZbDuwd3DsjeqkOeuP3j+Mkt+wV7/lXUD1yfCPMexBroqK2jcYNSLm52ov14MgWTqkiZO7uCeffi3sWwq5MbM9h7h4/PFBRraAIUA9rJnu3dCqTs/cbE54CZTEJREiZZAwBF0GwmDdDIhrcC9t0O2ykE3PGpREFrDfPkVGCyn06izWEiClcY+3dHTqjt55ZIlR2up1hg7oTncRvbtyIqEmoDNh5P/CRYCRGUSsx3FeTZLp72Um17vbjvXtQNF/fbdzgUR+W2nhTfF6I7BEU5oz4TxOHhPKfGmtEkAHFfjM+TsHbZb7/9cNRRR+Ghhx4qmve9997DzTffjHPOOWcYaiYIwiedT33qU0XF2vX19cNUG0EQBEFY/7nssstK+jesE044YRhqIwwFBx98MLbcckssWLCg33xaa5x11lm49957i5bZ2dlZNE+x/QmCIAiCIAiCIAiCIAiCIAiCIAgDQ8TagiAIgiAIgiAIgiAIgiAIgiAIgiBsEFx++eVob28vmm+XXXbBoYceOgw1GgR9SRr96r6k2X1ptpEv4+L0uiBzCnKevH1EMjIncwLrqE5B/AdbR1IEpQnMypeXEiJBgWBE24tbFqMz24nNR27R98F/AnmnfjZeWPQsGFZyRlbCzFbN5ARQgJU2WXm2k2hT0CURhfQEygq2rUjKisMSZeXaVsx95PFH4M4b/y9Vp9aPHsP4z/3Ay9e83Ymt9NrKr4MfzNXBGr6QGJGkNWARazASAEbCZUpURh7JVuZlj8n0HbcfBpMyRREBbOSEmoGXP6jHyx+sAPgNTBhTiU9vMx67bDkWO2w+BlttNBKbTaxBTWXf8sjerMayVW1YsLwJc5asxL8W1uPNucvw/qIGZHV0DVACfxEAqJi0PXpXLUmVNe/t+badYM8NjMzatgWs8NoLteEEXSqSfCkrSg/SLifNTlweUn6d+4EVeMHq0gHTh1KiODh9ebi+gq6LkMmU4cijjsRRRx1p1iun9Sok9sqhkNir0Dq/b0EojIi1hXWZ1b17RX5kT7+CbsSZnWAyvY1bLuXaGRKSBBWf3wsVe30OrdN+h8bLfphanV2+HKsuuhgT7v5d8bKyWTSc8Z2B10HrgsnLv3QwEAlKAWDjV15GMmnigHeR5V4v/QwS3NA2RpatkVDi28dItv2S+WEnDbUCUSviJisVJSIwsR03xPdEMm7uaEjmxl5Ox8xa23ESrMs17NltohnIqMSOHdYuur4e9d86CRs9MQNq3Ljh3XdzM+pPPhUbPf4Y1Mb50vd+Jx+yN4JNajbF+53vgbVz1poxkuasDX/cWCoW6morXnfjMQ2OBlAMIMnZt+tzmm1O290buxoHJNYu32MPTPr7g+h5/wN0/P3v6Hj8CfS8917J2wOAGjUK1d/8Bkae/T2oCRMGtK2j+brr8mcPADD64gvTxtwhpkf34J0VswHWqG+pw/jq8RhZOTJnwpgwBnYQRQn2e25aoZ7jy2AAxHkT0xTOnC/SZeKSx9KdvR2YMW86lncsNxPxqHjCJhsfkpuOJwh9iRQmbjYRF9z0fVx96jXo7uxOlft8eyd2LivDZyoq4KZactHIkhnT1ymx9sfNC30s5O576Ql+UrpieyyUimecX91LmqPvdoYDL3F2KDuRUvQEz5FCsxcup8h5H+NF3Cm5Npk+hHSfMIfDXq6tSEGzNvuJniUmNtVGpc0ERYBme37YPEdMpG9ibnMOGNrMCeCfYWaPRqqtiQBWYDaTBmjfK7Q/LlIEIIFmDbCykz44mbaTa9s7oX8VwKnnWcGYMpLRk21TPy2Zn+wKUJT4tgFgY+yQFia8Ij+ZlZnEiszEZNGkWO5dTGo7uPVhn668+NoKdY/k7u5egliuH3cJ9x4m3AvyJPzRBgXvK8Ja5y9/+QvGjRuHjo6OonkvuOACnHzyyaipKf05LwjChklFRUXRPEqt/dhPEARBENYX/vjHPxbNQ0T42c9+Ngy1EYaKX//61zj66KOL5nvggQfQ3NyMUaNG9ZuvlPFYa2tryfUTBEEQBEEQBEEQBEEQBEEQBEEQiiNibUEQBEEQBEEQBEEQBEEQBEEQBEEQ1nuYGTfeeGPRfBUVFXjkkUeGoUbDg3PbOjGuIyWO68e/04+O225rhX9OIKhD6XCibiJQJHUyQmWnizJ5iQjKKuScdohBILZiJBDq2lago6cDW4/ZBhn1yf6n7ixn8eKi5/Cv+nf88YGM4MoJz7yE2UqyFaxMmZxQm4Lgya932yskMCIoJ/xSTn3mxMsgHPW1I/PE2tmOBrQvex3Vm3we8AJGZTuCFV17w5P9ICPD9pJAJmcbNGUwm/0ygaEB0lEeBSI2Qi5SwT1J2ku1jYAQXq5NZgWYCPVNXZgxawlmzFpk66ABZlSWE8bUlKOqIoOMMn2xo7sHze3daGnvNgJEUyicRY0RZHqFGLH5nmj74JlUWltzG7paO1FVU+VFaYoAJ9aOpW7+k5xA26UbkTbZNnbCL+UkX16mHW3vpV4U5bGKbUKewEt5WX2QPcZ/e5FgriybIrGXJU/sRZR3sxCxlzAQSpED33XXXTjrrLOGoTaCUIL4uhDuEVioPzshcs4+8pIJYN3/vtk+KIkHWc81CRFqTj0FvfPmofXO9Hii8+ln0DVzJir23rtoMdzdXTRPqXBv7xorq0f3wCs/3UQhZIY1GtqLOjW0kamyE2cb6Smb4YoVcDMS10fARqodS1pB0Mx2cg53MEGs6kbNGhpu0hU3cQ0DqWe3dtJtJ/UGI6PKbJEc5K1uX7GFGzkSd+R1XQBA2S67oPLAL6Lys3uifKutoUaPBmc19MqV6J07B51PPY32Bx4E9/TkbZtdtgxNV12NsdddO8AWsfvecUdUHvhFVHzus8hsvTXUmDFgzdCrVqF37lx0Pvss2u//K7izM29bvXIlGq/4McbdenOBkotfT5vUbIr3698FMyPrxqfhxEEpI5BVZNqTKAsFBc1kxq8wonMQI2E72RAx2I7T2UdHAHxbORE3o7W7Fb26d8CxUNmUHVA25WKMuuRi6Pp6dL0+Cz3vvIPejz5C79Ja6MZVQFcXoBKoUSORTJ6Msh12QPnnP4+KvT8PWs3JLcbffFPhFUmyWuUOlNnL30J3tsvHqfWtDchqjXHV41JjYycEdkJlsyZIccFh2Y+nfWYT48QT0zjxb7SHgsQxezyWLiTVTk1eZa/jxs5GPLbgEbR0twAgJHayH2JAIfFyaLCbCMhPwQRSpg9us9PW+OZFX8ddV+ZPjHBXSyu2zmQwMQkxhSJg0SMPY88f/7T/kz+MfNy4wLeWwQmMXYwdYh8/oZeLa5hs6BsJjOPYKKEQx5J9o0Eq5Ycn3wfMfsxmbjIxF1lFN19/Q3ft4+7hiO7X9jiiNyYM964F/n1MePfjJN7alwcoKDJPLLCGUkbCreybGCaCZkCRm9BKIyFlzgcTYLXYBCPVJvZ78n8Usb3fJSa+5+i+RuZOp1mb2ttJJuLnpnvHkLobp+3k0TGGdnLvPdy1F6TW4X0SURL1ARs/qxCDO7l2ePdi37f4/FQwHncTaCGKz3Ol2sr1N3fniJdzpNq+f/h3Lf3H3qk+mur3fSOx+vBRWVmJm266CaeffnrRvF1dXTjuuOPwxBNPDEPNBEH4JDN58uSieUTSLwiCIAhrhscffxxNTU1F8+24446YMMgJ6YR1g6OOOgqbbroplixZ0m++bDaLc889F3fffXe/+TbffPOi+1xrE6cKgiAIgiAIgiAIgiAIgiAIgiCsp3yy/7exIAiCIAiCIAiCIAiCIAiCIAiCIAhCCTz22GMl5dt///2xxRZbDHFthpaUNDtFP5rsSOSUJ9yzIif3f/uCAjDPEOkFPcxOc8RWlExe+kfs1HBBvmz12lZqxbYshrLp2uZt7m7C7Lq3se3YbTGyfNRqn6u1QWNXI56c/xjq2uugrMCMIvmSFzERQbETOzm5EnnxspNlJ1b8RBTk2l76BCdnViBl5E+JF3Yn2H7HHTBl5x3w/r8+SNWxbc4jqN5kHwTbopMuO30g2fZzW7h8ypg+AcSGMC/GJli5Ftk+ZmVfVibueyh7S5QRT7o9EABkASQAaZPGBCIdSScBEKOzW2PZyk6klJCR4N2U4ZbdcXHfTkUCMmM2gxGF69Sqlx97DV8+4aAgzorb1MrbnEDbCbqUFW8HwXYCAiGhxIvS09/JC74UyKTn9AeKJWFeFqe8fMxJvIxHM8jivFSbIt0XpaVleacjV+yVOlXU77Ig5KK1Lprn5ZdfxnXXXYcLL7xwGGokCKuPkyI4EXbhPAhe1uDbRPw4ypMrROuZi187w8GoC36Atnt+nyfIbrv7npLE2usqXb3meFw7GUF2EGoHSaoThBqxthdaW7m2BqxU26W76WQolG27CTN7qW/YR2x1tcWYzPbTriYOfclWnG39y9XqiZEBQI2sRvW3T0L1t7+BzKc+ZXYJ8ucDAJJJE1E2ZQeMOPJIjPz+97Hy7LPR/dbbeWW13XsfRl1yMZKNNipp31RVhepvfgPV3/42yrbbtmCeZOIElG2/HUYcfhhG/eD7WHnOueh69bW8fB0PP4LehQv9MQyEykwlRlaMQnNXEOqYsZCVvLIV1HIWTIBmMzZOiL3AlgiA1mAyMnZFCk6dHeK4aPwL+NGYBrCycyUmVU0acN0dasIEjJh6KEZMPXTQZQyYzLrxa8qvLHkZgBPTG4FyU0cjerLd2HjkxkhUGP/6+DgaNbt4OVeAnZY4I0d6W4CobL/cZ+b87QrxQcP7eGnJ88hCe5kwcSQEtrEkORt3KkaJ4xaFQ048GEvn1+Lx36flrh2acWtzCy4bMxplUT3aFy9G/euvYcJnPlvkAIae+o46tPa0Au544xjbxi9RdB0Ewz4v7OResbCY0uVZ6bo3m/vwN/SElDjbflNeZmwaUpEKOaKw27+LcT2vgFwbiPuci90YzGaSJ/biftfH3D0lKKl9GU7gbM+D5gQJaYAIrLUpz+bWfsIre85IQ2v7nUO9nahbsZ10gjS0nXxCkZF2u5Po73j+meWn67Ly8PgkhfgzNF2IdvNl2iqk+b4QYucgwlY+xk6Jtq1Y28XupMLkZ3lS7ajt3TcgR6rtr/vC94v4jlOKVDsXibvXTU477TTccMMNePvt/PFQLk8++SSeeOIJHHzwwcNQM0EQPqnstttuRfO0tLQMQ00EQRAEYf3nRz/6UUn5LrvssiGuiTAcXHfddfj6179eNN8999yDm266CaNG9f27Ktttt13RcubMmTOg+gmCIAiCIAiCIAiCIAiCIAiCIAj9o4pnEQRBEARBEARBEARBEARBEARBEARB+ORSV1eHww8/vKS8P/jBD4a4NmuAAbpygqerH9ltbplc8GvhwilIgsIGkfiHXJ4ga4r0ZFZelJZQKS+yCiKjxIqje3UP3q37FxY0zTdCpk8Qs+vewn3v/Qn1HfVQKki+nNzLy5/ssQapdo7QKZIsOwmain7S+dNpZGXcTvh09AlH59WzbeGT0L0dsC3k072YC0E4Fwu9jBvL5Vex7QrpLU25pj8ouw9TN7OdApCYH1vn+NPlhz0m+GMju50CUQagJJ2fVCSSUyAkYZ+pPAV+oECZClRM3jnvfD3/4Au+j2Z8OwSpeaIy9jNBohKf1313AnS/PleqrRKTx4u+Et9Pwrl0/SSIslV8HUYCr1zlV1oc6MRsTu6YvlfkibRzRYBFJNuCUIhx48aVlO/iiy/G3XffPcS1EYTSKDyJSREK3RJjAXdePkrlyd0mu46Mg9TYsajYd5+89M7nX8iv+yeIzt6O0M5Odq5NW7GdPMaJsOGE2oj7RlqqHmm44dWoTpSa0/6scyTZVGBMHjlVoRDq4+pgH/KJSlJjuAFDhJpTT8HGM1/C6Mv+o2QhdeZTW2DCH/+AZNNN81dms+h84on89AJUf/1ETJ75Esb8+Io+pdq5JJMnY8I9dyOzzTYF13c89njRMvoaw0yq2giaNTRrMBtZrP+uNTQ0sszQXrPOYK29PlaDoRH6iWkzk+L6khuPGTE/Wam72aaxY+UnLgZaF5iz8kPUta/wk9y4SYeIFDp6OvFx4yK0drUhyJYjOW4k5QUQxbYUX8gW8jFw7nXnhdyR5NnFx7n5UvQzvu7q7cST8x/H84uehYYOsSEo9ScVD5JCAkJiYwczYY8VC9vY4+SLTsKWO26Zdx7n9fTir23t5rZDIYpaeN+9xZpgWJi/ah7g42NKndvwRiLE0ECIpFLtztH36P1FkEojHev6GCk8M0IMBiONZtjYE3DXfF9tHd6XFOpL5Hcfy7fNcZv1ytc5LZqG6wsU+oUiFfoA2XcFto8oZd/DpGLbBEolJl5FgkRlkCG7rBJkVAaJyiCJYlxFJt3kUzaP2SahBBnKIKGM+e62VxlkVJn/zKiMWUcJMonJb5Yzfl1GJcjY8pSrEykkrp5JxtQ9qnMC+2nrk/Exezhmd6/wfwpJtSmcW/jlvqXarg1c7J2SaiO0eX9S7dy3LKWwWuMBYdA8+uijSJKkpLwnnnhiSRNPCYKw4bLXXnsVzaO1xh133DEMtREEQRCE9Zf29na8/vrrRfNVVVXhm9/85jDUSBhqTjzxRGxU4kSQm2yySb+xm4i1BUEQBEEQBEEQBEEQBEEQBEEQhp/M2q6AIAiCIAiCIAiCIAiCIAiCIAiCIAjCULFo0SLsscceJeXdddddcdhhhw1xjYYHI+0qJDLMMfEUWEVEYGZfhhH4MChy/nmxFOXvw4t6mOFL4VjSCyOfcqI4W4QiMiowtrIzBhRpgAkMu44UCAxSGrWtS9HQUY+tx2yDsZWlSVnXFg0d9Xh+0XNY3lYLwEqUyGuPg3DJSbZj0ZUVVHvZmZUtm88EiYrlTk565coJEmZlhVq5Auajjz8av7ji2pTQU/d0oG3hcxi57eGIhcxOLGdEY2yF0zDf2UnHGAxl0qBgpGGAUZax6TNMJp0I4Kwpx4kEKQH7NAq7ZePsNnvIhnUIIjH2vQy2z4WNTfFWWgiYAm3dyW1QAiM23xNdS2en0ub/a34kMA9iNtfGBGVF6sq3r2tHIkJCiW3vJN3OpLwMjOCk6IlvQy9OV6694WXbcd8ihLRI4ZeWe8W3Bo6T8qXafcq9onWCMBBOOukkXHvttUXzMTNOPfVUTJw4EVOnTh2GmgnCEGMfp9zPM8i5lZ2QOfW85uxQ17BkyqZMQeczz6bS9KpVyNbVI5k00adVHHAAqLp6tfeXXb4cbb//Q156zamnQOXI+lV11YDL78p2Icu9UFBgYjO+4KDP5uhZ6ZeZ88bGRoxcaEYK+LGPH29TenV/sGZAkS/ai7T98MbVk5FJol8RjUXfzEWf22U7TcGkB+9H+Z6fLq1iOajRozH6kouw8vz8yYu6356N/npCZtttMfEvf0LFvvsOat9UXY3RP7wMDaednreuZ/bbgyoTACZWTcT7K99FkKAyiLWJV0gDbEbAbGMYBkOTyeNGZSANZjN2M31I2RE0R4PYoGC3cxmBmZEFY2VHAyZUTey7kkIeL3z8vJfYgjn6bj41Z1HbtAQd3WOw8aiNrQA1khvD63HDUsrbHMbXAPwEVLGcObU+B+9odgnMYDITTgFUcMN5q+bi5SUz0ZltjyTSoY4u/kgJll18wEEEnIpjbJ7Kigpc+MsLcPHxl6CzrTO130fbO/CFEZXYPJP4+i564AHs/uOfIqmoKNoWQ4VmjY+a5oc428YmbkIrfzaic61AqRhO+fjW3V8jiTVF3/0neSe+spv6fFFvcTtlV3ZoaBBTaHgXZkeTGcXvZcIYwN19OGc9QDbeVgQr5A9VUGyic0UKGjrU3ZatSEEzQ5GNklnbsNuUoois2J/A0P4dEcOKp1lbwTvANkZlZvMJBtvz6yYHMO8G3DMsmpYiBPMpwtUXzqkXVEffKerj/sepxXNk2U46rpTpz+69iusPBPKTwRm5NvwEaLFUO57Mao1JtaP8ItX+ZLPpppvioosuws9//vOieVetWoVzzjkHt9566zDUTBCETyKl/lvXf/zHf+D000+HcoMUQRAEQRAGxE9/+tOSJr05+uj8CayFTy5XX301zjjjjKL52tra8KUvfQnPPPNMwfXbb7990TLq6urQ2NiIMWPGDLiegiAIgiAIgiAIgiAIgiAIgiAIQj4i1hYEQRAEQRAEQRAEQRAEQRAEQRAEYb1Ea40jjjgCDQ0NJeW/7LLLPjmimQGI94Dg4AnaYVdMJODu59D70XHbba14itiKBUMlidw+rEwbVrwEJ9p2AicNLxQyrkAACppsHq+UJDASEAGd2S68UzcbY0aMxdajt0F12eqLGtckbT1teH3ZK3h/5XtWkOWk2UCsZnNpRuSloMjKmK0gzSqYI/F2rgBNeTEaKYKiDBQREitOS6yU2UmYY4naxpM3wj5f2AcvPfdSqu6t8/6OkdseYeXZHMmanP3JyKnyBJEU9zMn33ZCa2Xk1gQQ2/YnBbZtb36FIQuixObj4Lsm8kJB46jStq9pUy7g5YTmXDtXNsPLsymqF7v/DM1hgxKo3GS3vLTenl60rGzB2InjrKwrLTD3Qi73nZwI3baNE6JbeZf7Hku1Ey/4UracSIzn9+b6Tiz1zpXBKdeKQe5FoTcWlXv1JdWO1vnlEgVfgnD55Zfjl7/8ZUmSAq01jjzySMycOROf/exnh6F2guAYwOCrr6ylSpPdeKkv4bZ9xmXXIbF2rszaoRvSYu3KA76AygO+sNr7637r7cJi7dNORWbbbVe7/Nbu1iDRtkJzJjde4CA5p0hq7WH/h+x27D/JfqYFvH58AtgxNSH2irp9RUrR8Bz2Zm+nYHbpZqlMlfgrogUG/FXHf7W0bfuh8tCpAPLF2tlly/vdruqY1ZfSVB50IKi8HNzdnUrXy8O+i8Y5ORnHjhiHhBJoaGg7DCUogLQf3zIRtNYgZeW3fvIZBrMGuxjH+9CtHJfYTkUD3y8omvAIMCLaho56jBsxDoqS1T5HGwJzV87B0qbFALmJaKycnlKjXUARmjua0drdho1HboyJNZOisXQ8LnZjabdlEFKHPDm9ytvRYe/hfYntKX+znG8NHfWYufQfWNG63Ozdx5iRtNfKgondhEohNlA+drQRhFIgDhMBJTb/ZlttirOv+B6uv/iGVJ00gLtb2vCfY0d5bXdPUxMW/+1v+NQJJxRvkCFiYdMCdGe7o3gsSCTJNryfcCiSIIdM7oN8zOyuUd8PfA4KcZHfn83B1tcexca+DnZrHze7fZLyKn33jHf52b4vYTCUUqbvhpL6kGsbub+Ra3N4plAs107ApAGtrRicjFQbWWg29zRFCbQmJOQmxdK2voDW5nxqaH+8bPuXZg22cT4TbLxv64JItA33HA1xfl9S7Xhs5dov9xp055IAe/8N719CjOyuAYQJrHJidpBC4q8tZXuSuTZAhaXa/v2NK8PfF/qPu+OelddP3LJItdcLrr76akybNg3Lli0rmvf222/HBRdcUJKITRCEDY/y8nJUV1ejra2t33wNDQ245ZZbcO655w5TzQRBEARh/eKuu+4qKd///M//DG1FhGHl9NNPxyWXXFLS7xc9++yzOPHEE/HnP/85b92ECRMwevRoNDU19VvGnDlz5N86BUEQBEEQBEEQBEEQBEEQBEEQ1hAy/bwgCIIgCIIgCIIgCIIgCIIgCIIgCOslt912G2bPnl1S3h133BHHH3/8ENdoDZPjgcpf3dfKfqyOKVFRvsyHcmQ+fe0jyIXSNfFaIS/5DZIrAEbuRU5EpOCkREEg7ATRVhhNRgTW2LESr9e+in/Vz0ZLd0vfxzdMtHS34KUlL+BP7/0e7ze8byVLKpIgG1GySzNC5MQKlsnnJ5WEPEohsXkSJ192n8qVpZA4jTYlVrIdidOcXMoLoMw5Pvbrx+YdQ/vif6C30/2nUZPP/5AyP3BtqgClbDuG1k5/T+w3ZctL7HdbD1JRPjJybSuyAhK73sqlKbHfE8D9QAHIWDFWEuVVdj82zf3E2+aV08cPJVAjxhRs8662LiRk2ihBxnyqxHySQqISKJVE7aaQQEHZPIoUkiSsT1S+VNts7/qLEaPDtqdSyl63yl+ZsXg96OByBF59yr3yyZN7FVjX17Ig9EdNTQ2+/e1vl5w/m81i//33x5w5c4awVoKQhksYPw2evu+ZhdzaTrjdq7PIZtcRubYq/GuI3NU1zBVZMzR3N4E5kpsTYBOC4BjRd44l3HatF2EWaF/K+YlItXkkEoX7GovXGSkxabqqJiUpVaw9RKiRNVCjR+ev6O0Z8n1TJoNk443y0rl78PsmEMZWjIW2fYG1NhJZMDQztEuDSdccpYOh4aacCd/cH5/Pi2VDbzP7Nl+zOou69rpBH8OGBIPxzIInQQmFCWjc2DknJiIiqCQBgbG8ZRnmrPgQq9pX+laI5cnxZ+7lHI+5QUH46/AxMHLX5ch1Y5k3CI2dq/DsgqcU+YeOAAAgAElEQVTwtw8ewPK25T52NPFfmHzHxQt+Qh6VmEjIxs4UxRJh4qYgBiYQiE0ceeAxB2LbnbfJO6+zu7vxz64e/wvoCsC8O24fdDutCT5oeC+0gY1VjSzcRawhlgltTyAXS7s0334UxT2uPeynnWTBbJ9Tkeg9h/nsIzYiFd3eOZ0jlkhH9UEk3A5rbV1sPuVjbLNeOdF01Of8ubBidS+VtnF4QuTPibLXSOLfaZj+5uJVE+9m7LsZG/+qDDI+HlZIVAaKFDLKrEtUgozKIOO+U4KyxMTQGcqEdWTKy6iMSaeQnnH7URlkElOO329UJ//dlaeUTc+E2DuK0RUl0eRXrl8oJIrs2XXvrOJzp/z5Fam20BdKKTz44IMltYebKFIQBKEv9t5775Ly/eIXvxjimgiCIAjC+smsWbNKmhRn2223xeabbz4MNRKGkx//+Mcl5/3LX/6Cf//3f89LJyJst912RbeXf+cUBEEQBEEQBEEQBEEQBEEQBEFYc4hYWxAEQRAEQRAEQRAEQRAEQRAEQRCE9Y4333wTZ599dsn5f/jDHyJJkiGs0donyPbShj5KW3ryhblO+lJAppuT0cqn4h1GUikroIoFQk5ipogiCTAFmbQTbccCMCt28uIjOMk0YUV7HV6tfRmvL3sNtW210KwHe7oGDIOxuGURnlgwA395/w94t/4daM5GgiblZctOguzETRSdAyekUsqkJ5GwSalcqXaQaXsRs5dgKSjK+HKNACuI5IwMi5CoBIcdORWVlZU5B6TRNvdRhFZ04muk2jZ8iyXa7u9IyE1Wmu1kZV7C7cRfTp5NIGTgJNhwIm1WAGfspwIhATgBeUF34teBMzY9AZABkFjJdibktduZfCE/UfgBpZdDmfmUl1d4iZiToMdt7uRfQT6WQKmMl2QnKoFCkI/59FiqjbT4jiKhur92QOEcR+3iBV/Rn77kXpxq3QIi7djcGS+n+oMgDIxp06bhy1/+csn5u7q6sMcee2D58uVDWCtBWAvEVuX0o7Xg3XXRokVDXaOS4KamgumUO774hNDY2eil2EaenKc39jDnmq+Rv5xjSHfbsI4lypb4sevE2Xl7tfmc7Nv9eNm3+TvxE2+sXbiAAF6NGzc8++4tfd/9nqlo5ZjKcdBaQ8OJsDVYa/Np5dgAQpuwlW/72MStj6T9TqRtfOk5sVvOUIyA+o56dGe7+6uxAOCfy97AivZ6GyeplEzZTfgT4iMXk5qxeK/uweKmxXh32btY3rIMWd0LIB0FWWtySrqcFt8CYI6yFRIs5yy6PLbRl7QsxuPzZ+CBD+7Hgub5Xoadkme7eJqiNDdJk427/R8n1fYTN5GPJRWUiVGseDwhhSvv/Cmqaqryqj2tpRW9zPYMAk2z30L9P/4x6LZaHeraV6Cho962bQIwgiScyMSU9ryEqCeKmOJYqeBkUZGMu0A6/PaFscrlsBwLuwHEtwFfSvyaJke4rNxkFoyoz7F7bIUjKyDXdteB8rnI9xGK+lF4J5P4dxSEJPV+wse69idDmSjWVSmhdRBlKy/XdiJtI94O0m1fXhJLsxMkicuTyZFoG3m2k3n7faVk2kkQaqsQo7v3M6nYO+d7fE7sG5VU//Kp67hUu7tbnhlrm7322gvHHps/sV0h5s6dixtuuGGIayQIwieV66+/vqR8CxcuRGtr6xDXRhAEQRDWPy666KKS8n3ve98b4poIa4Nzzz0X4wbw7vo3v/kNTj755Lz0UsTa8+bNG1DdBEEQBEEQBEEQBEEQBEEQBEEQhL4RsbYgCIIgCIIgCIIgCIIgCIIgCIIgCOsVK1euLFlUAgC77bYbTjzxxCGs0RDTj08nV7aTK2jrr7xcoZf7SjliH18Wp7fzMu20HgqUs6yQzm9kQ07zFORFXrINhSQWPqkgOkqs3KmpqxHv1L2NZz5+GrPr3sLytmXIcr5Ub3XRrFHbuhQvL/0H/vTu7/HYR4/i4+YF5rgoyJtikZtXtZETOJERTyGBsiJpJ75KKAirjOwtyZdqx4JxFUm3VZCQB2F54iVpRARiBRBh5KiRmHrkoXnH1zL3YaQ7mKlfnhzbybtIhXxRC/sfIl9GaGcjuTbCLye0ViGf25+y6ZSxn4kR4ikrwFYZ893nM3nJraMM4GXZyouyQ/1cPTII4u0kL517ewr2hYqKSiMOI2VEXk7opUKbpYViQeSVqAQJFBIVieKVE5IlQaodyc1ULENzkkDfzul2D4quILpHlN871+DcXSHBCb1yRV/xBuuCsFNYP5gxYwZ23333kvO3tbVh5513RnNz8xDWStiQWd27m79VpsZS/c1SUpwcPzMWLFywWuWtKXrmLyiYnmy00fBWZA2xqnOl+RJ1giC79rZsL062S9Hq6OEKBpOTLOe3odmGU2Wb5XTZ7DaOnsEc5XHVNa5tk5bQ2p84SDc0gAvI3Mp22mnI982dncgWmIChfMcdV6vcMRVjACfUNmptaDCysAJtMLTWtt1C+5hvTsCtfYPZ5rZxFkfRku0ztjvFinVmxtLWJat1HOs77T3teH7BM6k4khDGyYky4+ZEuTF2JNm28YIihV7Oora5Fm/VvoW5DXOwsmMlmDiMrUH22owEx34MDp/OgB87+5yu7ZEea6/qXIU3l7+B+9+7F4/Pn4ElzYtt/EZ+siVSCkkSJvQh2HjYxh+JPVYfO0aibZXY2NILhcmX6Sb9MRP/KIybOBbfPv9beed3RTaLV7q6TURl48EPflWa5HFN807dbBs7RoJje9E4cTSAVDwe+oIyt+zo3YUTTafeeHCs0waITZzE7tolBqko3krlNqS167ZMUnkjg1QuTqeZ/pYbl5m+QUxuMdQ8kmsr/64mxPTuj4rOVOijykT2tt8k9n1DkiPY9sJ2NxmYSnxsnBJbOyG2lXCHuNlMQpVRToZtfsw7EjsBFbn0OG8S+rsTervJqnJk2rGwO0m9M7F78DH4/2fvzePtKMr8/8/zVN+blRBIWGQxhEUWGQZEmXECozjghlGUTQQUFVRAGXVQQP0KuMDXwWEEvjr6wyAgCsiIQFgEZEcWA2EzCWQBAgnZyXL35XT9/qh6qqr7nJt7bnK3JM87r8M53V1dXV1V3V1Ph7wrfb9EcTKrUDdFqba7QfdNql3VLwZYqv34449j8uTJGDFiBCZMmICPfvSj+P3vf4/u7u668lH6lxtvvBGjR1dPVlCLc889F2vWrBngEimKsimy//7744ADDqgr7fTp0we4NIqiKIqyedHd3Y1HHnmk13QNDQ34xje+MQglUoaCW265pU9///3b3/4WJ554YmHdU0891et+TU1NfS6boiiKoiiKoiiKoiiKoiiKoiiKUhsVayuKoiiKoiiKoiiKoiiKoiiKoiiKstlgrcXJJ5+MhQsX1r3PH//4Rxgz9NK5gaJn6Y7tOU0NSXb4DtK30jGcZaiwnRJtUFkXVhb+JltAXjgmgq5UIk1exhyk0vCC7UQ4bbw0LEcFbza/iZnLnsa9r/4Zjy9+DC+tmo0lLUvQ0tXSt4oE0NrdisVNi/DC8ufwl9fuwe9nX4c/v3onZq+ahbZKm5NWJ/Iy8oI2FlGTfDiWPciuk3OIkqpEog12ArRUAEXlNE4g5eTZfptIrgrarCgqJy/l+tSJx1Sdb8fKv6Nr9asoip9ERO1bluM2EvF2opKqFoql316uLSJtEZgRAezzsV52JuIzEgl2/A7riEFepi0S7VScTfBC7SDwlt9c9ydvXV1VT8yMbSdu4+RdQdRVFHdFUZdsi8IxaSMKQrJEji3yt2QdMxX6F4lMzbdLueYL+i5K1lK6VfZMJHRlqXa8sGNqKu+9/n9kHAT6/fBRNj+YGTNmzMDkyZPr3mfVqlU44IADkOf5AJZMUYaCYNIMYl5bw8g889mZg1mo2nR3o+Pxx6tWm+23A2+zzRAUaONZ3rpcDNUlMTr8czJVHEfkMVsWKhfSVBtUq/ISiWutdKk42xUlqrWtTS2vgKGs55McJNofeKDm+lEf+uDAH/vhR4BK9eQ6Iz/84cJyT7r7nmKkcSPGIbc5cuTIrUVunVpbLLsi1XZp/HafxqUl5DbJMEjaEeTLFhaWKGxzw72gZwaB0NTZhDXt1WNTxXHfK/egvdLur6c4huREImxKcViIwZIJkCQ2IxDWtK/FvJUv46nXn8Tfl76IRWsXoamjCbkXojti/OPG1smYm6jQ31yZnAT89bUL8dSSJ/Gnl/8Xd8y/DS+ueB4t3c0utg3C60T67c8hxJ8Sa4T4OREIkwmTUxnjhcUSP4qYO5m0KcQlTCAYHPO5T9as45c6u8K5MYCVjz6KVU892e9tuT5Wtq3AkpY3gwwaFMXQQZKOVIbMToBNaZ/gEFeFOBku1OUgSobrRzbdNx7L3/xhfSyVkoqTUyF2VZyFsCn+ZgJyFGKg2gJmCmWpkmsnRxfJOItcO5mQyaQS6bKQ3ddjnBCNS4JtE8TbqZw9SrZFcp28E5F4WKTb8MJs33czzsInrKMkpvay7UyOXYi/s8K7ofK5pELtNO5O3+cg6rTddnZ9pKAj3wCpdkGSPYBS7VdffRWHHHIIpkyZgtdeew2Am4jw7rvvxkknnYQRI0Zg0qRJOPXUU/Hkk4N73W7JNDY24qqrrqorbWdnJz7xiU8McIkURdlUefjhh+tKt2DBggEuiaIoiqJsXlx55ZV1/X3T+9//fjDrP83fXHnf+96HK6+8sk/73HjjjTjssMNC/zn++ON73SfLhv79vaIoiqIoiqIoiqIoiqIoiqIoyuaC/s2LoiiKoiiKoiiKoiiKoiiKoiiKoiibDb/61a9w9913153+73//O/bYY48BLNEgUUPe1BPi6HFatmjsictJfpTsVNo/HjrZD3ByJguAfO6W/D7Wi8QsCAzY3MuvrRedMYAcbAk5EciKwqgSBFiwFkzs8pDtlINBsFakUBZknTTMSeicKCtHjtXtq7GqbaWX2+UgYozKRmKEGYlG0wjDmZMiWaBiK+jKu9BZ6UBLVyuau5rRVemEk9vBiy4BggFVm7OCFS8IxKmgWEKUIMt5+G9LTvTlJU7sRVdRkk3hO4itRJ4WvhM5c5CEJaJvL8VKRVrv/8D7MHG7iVi5YmXhVJrm34YJ7/lm0tFSlZM3hwXBpK+YpN+4rsR+mwEoBywDlIOsdC13ftbmAHIQGJZywBoAOaKULvf9h5y6zuaxTCTSUd8HfR8TIWFiwgyFI4q/a11A1toqyVnnyvlV6XbYeXuMaBhRaGsutGvSjuy0cyLQpqRNibmqbcOyCOFYRGeyT+wrTgTHoVdFuZzvd2WpduFiTgRfPUm1yxd/Qr2CL0XpjSzL8Pe//x2TJ0/G8uXL69pn4cKFOP300zFt2rQBLp2iDAPkUebFyk/PeHpIiwMArbdPR75qVdX6EVOmDEFpNp727jY0da6DoZIYxQ38nLw6PDJt8bv0bC0Nmh0s2fkxjR9vuLEpRS82xXw5ZF7MK5V3W1jx9/r1FmaI5S62owPrrvx51fpRH/ogsoGOwbq70fSzn1WtHvHef0bjAf/gyldvAFVi7Iitwv7W5m60mgPEjArlLjqwFpbcdpEpW78elIPIILfWzVHjYycXE1k/zpWQQsa+BR0z3BgZeLN5McY0jkUDN2zQuWyuvLxqDl56a7aPMW2IwghxjCtjZbmmZbxOAKyX7MIijLeJfKwGBllgbedqrOtcg1dXLwARY2zjWIxpHIuxjWMwKhuNxoYRaORGZJyFeNRai85KFzoqrWjtbsO69rVY274a7d2dSXwJMMeJv6JUHb7snKzjcN0HMa9EB+Ql0D4ucDGH8bGKlyuzxJAmxC5OOCwxixcgNzZiypFT8Nf7/lqo5+WViuvDUsPWYs6PfohDp985QC1bzXPLZgb5cSwJgiSZkjhJ6kK2FyafkkmLOPYN+BzDJ96cS3F+sZ1cn0E4dorEZOGaDiG0+yOS9sIrnuT9DDPD5v6+QPE54gsQ7hmAdaG6j9etf0ARAWyBHO7dSu7fi8gdMa0f62Nx+PuYQY7cspOHk5sogMiA/MQBLuR2dzubJ5MDyPOsPBGEu4vGdRKfV81AUajB0M6hhUpxrvTluCxtxb5nU2F7QZ5dkGRT8Toq9Be3f1+k2vFtUFru5NrtJ6l2U1MTTj75ZNxxxx09TvIBAHme4/XXX8e1116La6+9Fo2Njdh7773xsY99DGeccQZ23XXXuo6n9J3PfOYzuOyyy/DMM8/0mvaRRx7BnXfeiaOOOmoQSqYoyqbE+PHj60rX0dExwCVRFEVRlM2Lyy+/vK50P/jBDwa4JMpQc9ZZZ2Hp0qX40Y9+VPc+jz32GLIsw/Lly9Hd3d1rehVrK4qiKIqiKIqiKIqiKIqiKIqi9B/6Ny+KoiiKoiiKoiiKoiiKoiiKoiiKomwWPPfcczjjjDPqTn/ppZfine985wCWaJApmJfKm4oytp7k2lX5AV7wF4VuYZmi308EPzYIjOOBRBYkaZngBEyIwm1L5OROXiDsFEUVXwj2rjnrpcHWi5rliMalc67mgnQKFgAD1pITQHsBHSFH7uVSLV0taO5qQW4rsBZeCOUKm4vsKXeSKEPGiZ9E4uwFSTVlRRyFeInKKQqWvFg5yNPAXuhmQNZLzoKM2QT5ExPDEINhgjDbiEybjdODEcOQiSIxEEyVXFvEUfDpCZ887pO46hdXFU6jef50THj3N935JC0dxWJJf7HlvuZWpv8tNAxZ1wusCO84yLicgKri2zcP+RFyWHLybcnLhraNgm1XSgYhh3RKKwLtIAEHqjpsgsvLnWPXmoVY98If0Pr6k1VNvfNuu8CwCdeU1HMq3XLCOQ4CdGl/EWtTup6l3RjMItfmJE21VBugglQ7qMa84Eu2ufMqCr6KWrJE8LUeqfaGCL7KknJF6YnRo0dj1qxZ2GOPPbBu3bq69vnNb36D8847D3vttdcAl05RemZ98sJ+yL3m2qXLl6KrqwsNDX2U6nZ3Y9VXzsDWF1yAbNddNrhU+dq1WHvxJTW3jfr4xzc436FkScuS4or1jLF7w/o5SFCrbwSDdg1Kq2UsbP0AnOAEpDIeDxLWIF134zEmU8550LBdXXjr7K+je8GCwnreaiy2vuiigT14pYLV556HzhdeLKymESMw/sc/Xu+u623uMJwnjGoYjdbOFoAp7JPDT/gDixw5YAlMFrm1ML6tnIzbxRxOzOomFwKM6w4yTk3G1uWSufYnkAW6bQVvrHsdu4/fDCaL6ieaO5tx76t/9nEUYHMXZ5ElWEKIKWUMzETJkozC3TiaU7muC9ZCi7AX14sXvbW7BS2drVhBiaBYrvMQO9u4Hl5cbGNeYAKJoT/cB0QUnMh6ycWPNozmo1yYUxFwkEQz2JKLM/x2J0r28SHHyYDYkp/wh+JET0T40Kc+WC3Wziuhz8t9aM3TT2PxLX/Ezp86ZiCat8Dr6xZiZetKdy2FEFViGFOKk1Cc9CgVIod2RlwXzsivk6sx3UaxPwDFdgjXrI1xcyGtpeKK5Eg2yaGQORDesRTe0SDKtYOk2Sden1zbPSdieQkWuWUv+Pe/YZET+2eQ63Ugt419fJ37OsuthfF3QMsy/ZiXbMt9LUTl8V7nHl0iGrc166VcEXEiqNhmydZEfB616yTxciIPT9OmcXxMR4konZN8+ibVLrfoQEm1iQhf//rXMX369LrSp3R2duLFF1/Eiy++iEsuuQRbbbUVDjroIJxwwgk49dRTMXr06D7nqfTMnXfeiV122aUu0dpJJ52ElStXqnBNUZQqZEywPrbbbrtBKo2iKIqibPrMmzcPCxcu7DXdTjvthH/+538ehBIpQ80Pf/hDvPnmm7j66qvr3sdai5122gm77757r2n7/Pc6iqIoiqIoiqIoiqIoiqIoiqIoSo8w8/D8h4t77DMBu+8zcaiL0SPDtWxabxuG1tuGMdzrDdC621CGa9m03jYMrbcNQ+ttw9B62zC03jaM4V5vgNadoiiKoiiKoiiKogwmLS0t+MQnPlF3+kMOOQRf//rXB7BEw4+yiKeWcqFK1iPi7BrSn7ILMBUHoSCmKucbVU8inkrlviKidpojkUJHGbSIid1v46TS8mGG8YJpJ5p2gmmRURsvnDZsYChz69l/U+bWs3H7IOZrTAZjDFi2s88TXMrbf9iVK+Ni2djnLfszYnpO8+XMH9+vKxzHgMkE8XYq1Q7lTaTaUg9loTb8NhE8gwnHnlgtP+tqXoz2pc8AiGLmaIeSda69IMKysEwhTRSTkU+XbBOZFzmJG4G9hdJ4gZzkzW4dnEBc1hEZgDIAxn8yv95vg9tOZECUgdh/U+b2I+M/Po90mQzWzb4NS+/8j5pSbQCY/I7JyCjzfShzbQyT9DXX3zIureMMhjnpx75d/R/DDJMI1KMM3dSQatf43hip9gAIvhSlL0ycOBEvvPACRo4cWVd6ay0+9rGPDXCpFGX48dqrr+GJJ57YoH3b7v4zlr3v/Vh78SXIV63q8/62owNvnXEmKkuWVG3Ldt8do/7tAxtUrqHmzaZFfduhL9LtcloqfPUpT0JR5m6DkDnmJjLZwabzmWew4uOfQNsddxTWU5Zh2//5n42SufdG14svYsWxx6HlxpuKG5ix7RU/Q8M7+jYBQ09jnVHZaDcdj81hbY7c5m4yHmtdW3jJuSwHcawX1lqZ60XksrDIc9d+TtTsxnLWHz5OhpSUx4t1mzubsKxlaZ/Oa3Mltzmmz/0T2rrbwTCAZS+J9pMPSYwnsRPHSYnc+N2Pwdm4iCPEWjGW4yTeC/Gcjx+N8emM8WN2EyZLyiQOYB/vsQGjGHsaS6FsJuRN/hNjWxc3GDcJj8SbMO4YiGXkwnn5ZTIwJkPm42CXJm6XWNoQg40JUfkub9+5qr6XVfIQ1aUR3pwLL0DX2jUD2tZdeReeW/ZsaUIjeX8QpdqGk7g4SYvk3UKUa3N8CyGxdpiMivw2BwFBYC4xVbikBXJSZqB0L5H8iENcFoXarixW9k8mKwsxlUUhX5Gjx+zDGScTM1HoizIZV0hBEvdRPH8QmCmUU+rIHUfecxBk8i8m8rEtx34GDn0rvEfhYn8M7znYx8LGx9Sc+e0mLvvrJr434ZBH6LPSh+XdCCjkw/46Ci2dvGMikmtV3p3EfhH28OfrXp/Edq9Hqj2YMffdd99dV/reaGpqwiOPPIKzzjoLY8eOxY477ohjjjkGd955J/I87z0DZb3ssMMO+M53vlNX2rVr1+K0004b4BIpirIpUs/kXnrPVhRFUZT6Offcc+tKd/rppw9wSZThxLRp0zB16tQ+7dPV1YWXX36513Q6gZKiKIqiKIqiKIqiKIqiKIqiKEr/MWz/5mXrbUcNdRHWy9YT6vuHe4ON1tuGofW2YQz3egO07jYUrbcNQ+ttw9B62zC03jYMrbcNQ+ttw9G6UxRFURRFURRFUZTB47LLLsPrr79ed/rp06dvnv9QjdAnuZ+Im2xi8YnLSX6p4IcI1lov/1nPwbwECuTEcVEGJMI4CydQzsHEyJED1omKLHIYMCpSBAswWVivxzIML16uAJYBsv6b4LN04mFbCVKjXGRF1sLmBFAOIiC3FgQ4MZ5I7pwlC2SdeMLJ8KwX29lYP+yroAcbYpSLp6olXxPsf1kRjHOUNomkKojfRHhFQRhFiQQtSrNT2RpHcVYqZoYJeTshlFOgMQj/eNA/Ys+998T8l+cXzmbdglsxcqd/Kp6mJfgGRux0FBosiMVI2somKcUwlTtpYFKF0hoEA4vcdyWpcS8etK7yCTlAue9LriwWNmkUl55COcm3p+8zfo9Cu0kb5xU0z78Pq5/8eblxCzQ0NODEL50Aw8bVI7m2dH3Z1StEzFUQcvk2AMBsghCNwE6QB3JyL+kbQYTmxWclqbZLg7BcJdWuIfiKsnPfeirVVoYZkyZNwhNPPIFDDjkEXV1dvaafO3curr/+epx88smDUDpFqUbGSIPJnnvviXvuuQf/+q//ukH7244ONP38F2j+9TSM/uTRGHPySWg88MCCnLkWXS++iNXnnofO51+ouX38978HGLNBZRpq3mh6o7iihyYtjJd7SBGqMXmmOueyBTGHMXX8TkZWfkGe8MmMNW44lEq1k9F8ur7eZ/WGYFtb0f3qQjAA296OyrLl6Jo9G+0PPIDOF16sSs9bbYVtf/k/GPn+9238sTs60D1/vhvXd3SgsnwFuubMQfuDD6Fz5syq9DR6NLa9/GcY9ZEPF9cncU/NIX3Ng7uEo7KRkJrPbQ4Cw5ITOzOxW+fb1pL1AQr5eMMGC3FurR+vyVjZl0r6TGhbt9Wtz5EYWwEQljYvxaiG0RjXOK7vFboZ8eBr92Nx82KYIJWPQmCSCxA++mH3K50Uiqz/FuGxSHfjSBtEFiLfddZjduGoNAmlQbSN7eSvW1ceH6lwvK7dxFXWCZOT+45IoOX40vRMnOjWUwkw+8O6c2Q/aVGUIPvvEKf4iav8xEjpBFMEL6Ymxs6TqsXaXdZibaWC8YbT00TnihWYdf75OPAX/9MPrVqbmUufRnulPU4gwD66scVYN8RRITb2k3T5ukSIy8i3adxf4uh4vcW+FKJYeTdCEtfLd/IolRg5mfBIKotCf0FxvcSucLeLQgpO9vUb0udJREppw71Fnj0SVhfue+TvQTZZQU6enlsGwSKHBfu6yH2eIIs895NskZ8oIN7N3Ho/+YMIwy3kNYH11RjeFMTXTHIZhwnfSoWVlXJdIYlxk/YAYn1K3CzvYMIevh+JMFv2iTE0hcOlb3bSZdSIuWVNKPUAx9zLly/H0qX9P9GCtRbLli3DLbfcgltuuQXGGEyePBkf+tCHcOaZZ2K//fbr92NuCVx00UW4+uqrsWhR75O6XHfddfj2t7+tda0oSp9Zu3btUBdBURRFUTYJ8jzHXXfd1Ws6YwzOO6GYd9UAACAASURBVO+8QSiRMpy4/fbbMWXKFDz++OP9mu9m+f8rKYqiKIqiKIqiKIqiKIqiKIqiDBH6Ny+KoiiKoiiKoiiKoiiKoiiKoiiKomzSWGtx9dVX151+yZIl2H777QewRANIPca3Gl6muCmRZtdcT9Xpgq+IgoCpUJzoJ0vkTzZsFLm22xA1xuxFcsVjijuJkAeRoJMY5TmD5VjkXVLWghlADlnhM5e8bZAdiZyKkMOa3O3jj5qDnLzZ5rAiwBMxFVz55Y87Dy/IQ1HGl1SXr7N4XlI3Iv4KQi4vThMBdkGoXZAxJ590mRlsDYgokWoTjMjQSlJmZsmvKJUCCMyEEz59PH580cWF/tG84C5s/y8/AExjcpKpOi01XnnplE36UdIn0+4pYjgn05L2srAwXuDFoXYpaYeQSyrYRsxDOkSUbHv5oDeQUUhXLTADgLyrBcsfuBAdy6qlkClsGN/9r/Oxy9t3CS0cRFocZdpea4co2I5CuyjUFuFb8bcI1aUfOHc8h7bjkgxMjpNuqyX4Uqm2sqlw4IEH4p577sEHPvCButLfc889KtZWNlPSZx/CAKzS3Y3p06fjxz/+8Ublbjs60HLjTWi58SaYnXfGyH89DA0HHIDs7W8Hjx8PwDpx8qxZPcqLhdHHHYeRRx65UeUZKta0r8bajrVR1JpSknQieZYWnp8JbjxZ58FrPHsBv8rNMpPMMRLHV0HKSgTrhcthApu+0MdHdtdLL2PFxz/Z+1GIMOqjH8X4C/4PzM7VYt4NofLGG1j2wQ/3nhDAyCOPxPgLvw8zaVLd+a8nnAr11Ggak3jDwlIOa93o1docYBdT5GTBsG4yH0ojsWQsmrR7UOl62WxRlEuQ+AbJLxkhv7bmFbxj270xMtsyJ1l+ftmzeHbZzDjuBQBi10fDeJqiNNtaWC/FZuZw/XJM6fYnlw/ZOL63blX8LZ2GkFzLTqRsfQBLBOTspcRW4ki5dm0QQ7tCpONu/+3zdXGcSc5R0nCYpAmwYPaibEsgLsaZ8BMAsa8LQybGE/4D6+JDJgOAsfX4rTFm7Bi0NLcU6v3u1nactNUYSH+W8HzJn/6Eif/6Puzy6U9vfOOWWLj2Nbyx7g0nQZYQFASZ3Ih8bUSpcWx7iZFDXC1vHXzbmhCTxbjdiFw9SJd9zOXj4uIzIPmEzlF6PlgUBOrldwaCxG/hDpC+jkmeAeVJGspidlcMC2vd2MEV2+edx+zgxf02iOjDixbIZFUM96yxEAm1u78xu/uW3BXdXqLetqEerE9DItT2sb6NNm8/oVmhImr9TNoE4RldOJek9dPaLcbQQHzzVGxLCn1D+kIp6k+WpQ8OpVQbAC699NK69tlYKpUK5s+fj/nz5+PnP/85Ro0ahf333x9HH300vvSlL2HixImDUo7Ngdtvvx0HH3xwr5PzWGtx1FFH4dVXXx2kkimKMtx54403ek8EoKOjY4BLoiiKoiibB9dee21dz81/+qd/wsiRIwehRMpw49FHH8VHPvIR3Hvvvf2WZ0NDQ7/lpSiKoiiKoiiKoiiKoiiKoiiKsqWjYm1FURRFURRFURRFURRFURRFURRFUTZpFi9ejNdee62utNOmTcOOO+44sAUaDqzHBleWawf/F4py7Zr7iqzJp43yphpybW99smG/6DwKcjERLHkzGSP3CmQnYsptlJo5uZfL11onTTZskIvrKQdAeTh9Qg4CfI5urZQ5txRkd6AclHu1nUi14cTZFjaIn0RZl2q0g9QwnFOsp7Qu0pohLkqbiJzozAmuRPQFL8KO8q8gWk6WnQCNwYbBNsq4DRknXvayMBEuR1F3IneGCJ5dmY759DFVYu28swnNrz+ArSZ/OJGJBUV64RwLP4NcOy9sI6Sdk327+R2sBSGHBTsZnZWadq3p+owTFwaDXchOtotQUoSFUdDtfuSovkCcmLtz5VwsufOr6I29998b5/zwm3jXe9+VtC95B14q4aKSlKtaqF2UaYv8z7c5UBBup+0lfQSASrWVzZrDDz8cp512Gn7961/3mnbRokWDUCJFGQziM64oyyw+v16Z/yoWvroQ8+bNw1577dUvR64sXoyWG24Ebrixz/uOOOQ92Ob/Xtx7wmHKK2sXAEhknclwIyCSaw8VNkVZctVz0It2CztaVD9VRbhalTfCOJwgk8j4bGTym6SslORXLEPtcx8Ixn3rHIz+5CeRTXr74B3Us9VZZ2LMCccj22MPAOhVWLk+yvET4MTakPZmN1rN/fjTtYmIYm2ILwACcgvLuYtHrAUzwVIiy5ZrHbG7MBFsjpDODY9jLAZyaSvIMX/1PLxj231c+bYgFqyejwcX3u8nryGQpXAdwY+3AYTxMoAw7iZmvy0Zc5MohONYHRzWJBLs5L8kAa9vELnYkuueyQKWfQhsnUDYWpDvQyFuLozV/RF80aMU2I/sg1eYRK3ty1eMMziZ5AeF9THOlPNmMiBGFE8TAcTYedJOmDtrXqHur29pxu4NGaaMjH3OwE19NPv88zD2He/A+He9C/3F6vbVeG7ZzCix9uEowQvSk7oT0XiMoZP2lDpL4+0Q00lMFds51k8ULIe4ysY4iyiJr8rvBdLlIASvHV9JTEZEpb6xfrm25Ft4PyH3DbLeWm1jzy3EfBYg9nc811eDMJ2Mi+utu3Ys4AXbFATb8g4o7A/j36kAYQoA8tJtsuF5Gs5Lnl89PadK28P5hlcSZYU2hTaL9wGfRmTZsib0jZgLh3cfCNeGHGU4SrUB4H//93/r2q+/aWtrw4wZMzBjxgx897vfxTbbbINDDjkEJ598Mj796U8jy/Sfq/TEQQcdhOOPPx433XRTr2lfe+01XHLJJTj//PMHoWSKogx3vvKVr9SVbvfddx/gkiiKoijK5sFPfvKTfk2nbH4wM+655x6cdtppmDZtWr/kqfGyoiiKoiiKoiiKoiiKoiiKoihK/8G9J1EURVEURVEURVEURVEURVEURVEURRm+vPLKK3WlO/HEE3HqqacObGEGg3qdcOvx8JQlPbaw3tZME/atIQRKpdlO0pRKhYrbgyQbSITOcVsQUokIzAvCZK2Iv5xUmsDs5dLsBGCG5NuA2cCwE1AbMjDstoflsD4Lomr26VwemU9T2od93uV8Sh93/Pht2MCA4zF9HgxGxhmYOZSXa+aZFfMXwXY4/yjV5lSqLZI1Wc9ejlaqVwZh0m674b2Hvreq3Zvm3QqIrBnw+8pyD5/QV1hsc+HjVWW+4Y1La2PeUSDHTu5FnBxTxOE+D4rr5UPyIeP3l2UGUQaizB3Xp7ddHVj56E96lWobY/A/f/gFbvjL7/Cef3l3aJeMMmRswJTBcAbDXGhfJg79KpW3uX7HSXs6+ZsJ8jsTBHi+pVzNiVDPb6tXqh3bAOH6lWsvLKtUWxmGXHXVVXWlW7Zs2QCXRNmS2HANb3F/6uGeuiGUb69tbW2w1uKGG27YqHz7g5Hvfx8m/vY60MiRQ12UDWb+6qIwNu0EVFolY9VUoQkkz8B00hkvPk3H2gWo6Ey3YTxena5MmOgl5GELcuahpPmXv8LaH/0IbXfdDdvdPbjHvuZarP3Rj9F62+2wnZ09pkuvybqveQsYcsLY3FrkyGFtDlg3oU9u89KUPP7b5n7aFy/kDuNjADasdRJtAG6yGCC3KMi3nQBW9rVhrMcgdOVdmPvWXHTlXfWezSbP6+sW4s75053Gl+PkRD7yDLGQAYNYxuAST2UuhmIfW5KM17MkfnSfBirGdJwucxK/SfwJg4w55gEfz8k6NjBMPhY1Lh70cWKMITOwjzNcfg0hJpTYNwtlzUL5DWchxsg4Q2ZMcm5cHU9SEv+yAYNgrMTZJsSQe++/T802uL6lyU3khGKkZ9vbMfOzp6B5/vx+aevmzmY8tfhxWLL+/FwcJOeavk0wiHFxKkJmHzsbHy8DiDFViJOBKGHm+JtScTdV/RcQ374tbqX1x0fF9zHVFO5TiQtbrv30GVP4To6ZxoUSq1NStjjJU/JGxm+Tdwphci4vaS8IyyVaDb+jsN1wkj5M/MW+Pjkem6MAvtbH+PclMomYnCf761Hi7nIZiYzPO8bbro/6e4WkDfG21BV5mT2hINUObUJVdTuUUu3m5mYsXLiwrn0HmtWrV+Oee+7BKaecgsbGRuy666747Gc/i8cee2yoizYsuf766zF27Ni60l5wwQVYuXLlAJdIUZThTp7nuPfee+tK+9WvfhVTpkzB73//+wEulaIoiqJsuixbtgxz587tNd2ECRNw6KGHDkKJlOHMr3/9a1x44YX9kpeKtRVFURRFURRFURRFURRFURRFUfoPFWsriqIoiqIoiqIoiqIoiqIoiqIoirJJY219CrT3vOc9aGpqGuDSDBIba3pEz3LtdKlK6COCwPXKtaPgLciFgtwpHptS5ZCXGCEIoCV9lB8xpSK0olw7yosTuZPIsrwczIgQLJVTc/JdkqJlItsuic3CvuCCaC3z6bJyGjJeupyFvIJMm0SeZsK+tYTaUYDGheV4riaIm4nSOmKYtO5gQt2LNEsk51F4DXz6MydU9ZfW1x9ApX1NSJf2pHT/npajkMyLtkMP8Me3HCTaYCfUjrIqJ84W8Va1YDvZl9gLs6NoO5VskxePg4wTbLNB15qFWHLHGWh55f6q8xZGjR6Fc37wH3hm0QxMef+/+LbKgnzOBLF7Ik+XtjVZ6H9OVFcWaqeir9i2FATjHKRfTuzl6o+9jJypfqn2UAi+FKW/GDNmTK9p1qxZMwglUZT+JrU3U/VqW5UqMG7cOADAdddd17dDGoMJV0/DiClT+rZfDWjUKGx9/nmYeN21oDqlgMORlW0rsLr9LS8RRaH+yQuOgdrPOQoJ47ogvIaXXKfPVyIXw9TKi+Aly9YJWquG4zbEP+Sf/xIORfEyqnccAvKmJrTddTdWnf4lLPvX96P9oYcH7di2pQVt996Ht848C0unHIa2u//cp/3XW3sEN3mLOxKsRZRiw/o2yUHwkm0L5MgRU0l/8nuEhnYZEcP1gRB7xbFceh9wUtwogbXWfXdU2vDyyjlbhFz79bULcdvLtyK3uRsTe8EuMflY0MdARIU4ycjY2zDYx30ujvPyXjdij+P0ZLIkZgNjfPwWxv8xHmT5beLEOhn5fRKBdpaIrCVGzBLxtpu0h6Kcm4uxYcZZjfgxTtBjjD8Gx/Jl5PKNsXAWJqZKYxGTnGNYBuN7l34X+/xDtVz7la4K1uYWUT8cI7auVW9hxrHHYNXs2RvV1k2dTXhi8WPozDt9dMRefMyAFZVzjKmIKUi1WX7LJFMhthKZNgfxNkHisDR+jaJtidsK8RVF0XLx26+P5mzXFzmN0RDT+XyYODx74I9NNqauGg/4B0Gt2K1nuTZ8DFl8TxPWyTuDROSf6LORyrvTdzfF9zhxMixKJpIK4mvEdCw1TxR/lz7p0eVdhrwHcrGwtHly7crxknZJhdoEwBCXzkneSZUF2klfkHPw/SlW69DF3FdeeWXd70cHE2stFi1ahN/+9rc47LDD0NjYiHe+85349re/PWxE4ENNlmX4zW9+U1farq4uTJ06dYBLpCjKcGfJkiXornPioo6ODjz++OM46aSTYIzBSy+9hDzPB7iEiqIoirJpcf7559cVT51yyimDUBplU+CCCy7A1VdfDeaN0zM0NDT0U4kURVEURVEURVEURVEURVEURVEUuvCXHw5/67fb3hOw09vHDWV5FEVRFEVRFEVRlE2Mf9n1+xjTsONQF0NRFEVRFEVRFEXZgpk1axb233//Pu1zxBFH4IADDsDnP//5Pu87lNT8R529eXd6+XegtpSACuuoOk0iAZLyyHZrLYhE7ifSOBv3TyWBsMj9Mqz7DVjkXjCX29yJ6AAve8hRsRY5cli/zYnq4rpKXkHu97XWwqKCirWwNoeFS5fnbtnt49PKH+s/8OlD+eDXx/NN66lWFUe9dCJiElmXSLkSwVMQfAWJFYlO2QvFKQjEyAvfKBVRUSIL8/sZEiFYIpxKpGEchFFRBsUA1qxZi70n7YPOzs7COW1/2MXYej/5R8O2cJZVdqhCn3FtSr5zWJsnlST9IQ/LkO2+7oE8yTH3+eUFIWFUGRb3cUmS/Epls93tWHTrSehuWlKjFR177bcXbrrvRjQ2yj9uTZRZQTKGRELm0xCcMF4EXRD5IUI7hr6QislsSVLmBWeF/oK4vR6pdtoPXVFVqq1seowZMwatra3rTXPAAQfg+eefH6QSKZsL5fFVOu5J74Tp+vL4qZAXJXmG5WL+tcdGIk32oyEbpbthtGLTMUqOr3/l67jxtzcBAB544AEcfvjhfT7/yptvou2ee9H+4EPoeOop2ObmuvYzO++MMcd8CmM+/3mY7bfr83E3hu758/HWOd+uWj/h/10Bs8suG5Tno288hNkrZ/kxGYdJM5gYbBlsTGFSjIwyMHMiq3WTqGQiq/WTmjD7tOnkMHDSVwLDACDDgOXkWQ/37Pe/mZ00OUxyI6MgPwbI/XgacKPp3AIN3ICtR2wdzk+e9amotcrS3Acqy5ej/fY7fBkt8rZ25EuXomvefHQ++yxsW1vN/cad+22MO/trfTtYiXzNGrTe/L9+ycK2taOyfDm65i9A58yZsC0tVftYAFt99Sxsfe63q4TmteIh2aendC+tmo1nls7wfUUmwYkS5dDuzKE/BKmy7xsmEdEyZWG8yH68DhvHgDmsF+vGuCvcS6xFxd8f8lzuETkaTQP2nrAvRpgRG1rVw5oFq+fh7lfuQqXS7SS5HmIGWbgxNSdi4iTOIutkywjjbh8jWXddMpfS+1gsyHTdgUL4gnA9WRdQ+XWxxRwuXiaQ9detxNW5dUL1EE2Un0MUztHFchzuFQS4iYks/KRL7g7hI8Bw7r6n+fMGmIw/H4R0IowmP4EVg52gWkpFhEpXBe/a5eCq9vh/226LfRsbCqWv+LvV75ubcDsbTLvmGnzyk5/sc1sva1mK55Y9h668A/GNhQ1VLtdOGo+J4JkAf81xFD5DJuKSazfesw1XT2bllsmvIxAZmNB/uBCLiTRaFOPpxEi14jTYYlzm9inGZumy3IdqxWcUZ4Co+a5GSN9ryBqXBiFtYayC4lhFxiY23SbvTXxGxXcl6aQCxXzKZSuMocrnV3puxdgzvm+Reor1I3F4jIqlakM8nVxL7v1LeT2FdyiFdixIy0PKqvINVsy9//77Y9asWevdl5nR1taG22+/Hddddx2eeOIJrFy5sq7jDhRjx47FgQceiOOOOw5f+MIXMHYTnqRlY3nve9+LJ598sq60f/zjH/GpT31qgEukKMpwprGxEV1dGzaRDjPj5JNPxm9+85uNlkEqiqIoyubAuHHjep2cnZmxevXqMNGlogDAvHnz8MEPfhCvvfbaBu1/zTXX4HOf+1z/FkpRFEVRFEVRFEVRFEVRFEVRFGUL5KJffUTF2oqiKIqiKIqiKMrGoWJtRVEURVEURVEUZajp6OjAuHHjqiTA9XL66afj8ssvx6hRo/q5ZP1PT4KhXv07gyzXrpVzcbuTKQVxpP9vnq9Hrm1FqO1F2rmTY+d+nRNvJ2lslMpZpBJuC2sryAGfhxy74o7jhdtSVvcnip2DYFvqIBVUeVFaWpMiGo9iZRG0OWkFB7EyR0kacSJOdmIzToRdQajNlMj4Eqm2l6IFeVgi1eZw/Cj8ouRYIoD73GdOxW233FboF43jd8ekEx4u9JL4O1VUhdpKuoJNumlR0gVrvU8s3SdP6lZkkWkvjNtd+9jC/tJmwbaG5NvGdEvu+jLal9WW8I4aPQpnfusMfOGrn6+SUYosW86+KEqLdeJcfkVJdi2hNiASRdmbQ99IxXAAkn1iu61X1jbEgi9F6S+YuefnoOeoo47CHXfcMUglUjYX6hNrl+SoPQyuyuOigljbPypTAWVZVhnGRH5Fbt3zriDW9mOR3OZYMH8Bphx4KADg2GOPxc0337xBdRCoVNA1fwG6Xn4ZlddeQ2XlStimJtg8B40YATNxIsxuu6HxoIPQsOceVYLiTZWuSieu/fs1qNjuMFkJUxQfiyCbQTCcOcG2/844C8JkJ9bOglDZ5eE/zHEcFyZUYZgaYzIABbF2lIlGeaiTuFMcRyV9L7cWGWcYP3J8YfxSePa7xFVxRL3PfcmnVnrb1obWP96Ctf95KfJVq6q2j//RDzH286fWfZy+YDs60DZ9OtZe/H9RWbYsrvffW5/7bWz1ta9W71fjurelCkrTzFkxC88sfzoIetkLtmN7m9D+TqYtv03sX/C/RfoLJ+UFEQwRbDqGIyfNDQ5nixDbkLWo+ImG5P7QnVeQ2xyZyfCObffG2IbNS1T6/PJn8fAbD4Gsm/IoFT+7+MnLtcN1hSBdZhFUJzEYKNa/XIcMBhvyQnNGlE67fGPXSCKAEBb5G36YWMj9lkl55NkgUwXBAmRtEGSnMFEST7r+QdZ1iHA+7I5JSITh7M/PkpuoKdx10niEfX1YL9pGSEckcaWXiiexxjGHH4OXZ80tlPO7W4/HkaNGhuskB6EC4Ip1a3FHa5uvH8JnP/tZ/OQnP8EOO+zQazt3Vjox962XsKhpkevbZIO02aL6fpXGYlL2MGGVPx8R37M/91SMbzgL13KUarvrNY2rZQIGhpeYl+7hMY7z/ZGT2C25/0p/IFuK1dK4sxx2w92Lap2722glo8J7DchzAzGP8B3uL3ESNJuOVwp79SLYDt1exOdlyXb8Fd8R+VMrnUI1tkb9yaMsidPTX6n8mgqtEqo23CNkS7iQY58K6ySPYSbV7u7uxogRI/ykdD2z3377Vcm3161bh2nTpuHmm2/GCy+8gJYak1MMJttttx2mTJmCU089FVOnTt2ihK8rV67E2972NnR3d/eaduzYsVi9ejWyLBuEkimKMhzZZ5998PLLL290Pm+++Sbe9ra39UOJFEVRFGXT5LbbbsPRRx/da7qDDjoIM2fOHIQSKZsi559/Pv7zP/+z17i8zO9+9zt85jOfGaBSKYqiKIqiKIqiKIqiKIqiKIqibDlc9KuPYMv5vw0VRVEURVEURVEURVEURVEURVEURdksGTFiBI488sgN3v+qq67C6NGjMWfOnH4s1SDTizi7D368kF0U+zjBIxUNQFXHrBL1Fdba0nYnLiKRk/n/MhPSI0f1l8iEndIrFUaLqNCJCZ30ygmyOJFhRcGdCaJEt58J6TMYNsgoQ1ZI79aZRIyXURbyMmzCJzNZYVmEem4fL+oK3xyOk7Hkl+7PPp2XNybnIUI+AznfKP5iTuqEe5BqF7VqEG0UUZSBnXDi8VX9onPNK+hYNQcI/6sBJR8k61FaDy+FFjmYaz9n3CIvskNSEr8/Gb/s0wZlnj+Wz8OdB/vjG5+TAQWBmhdWEyf7MbqaFvUo1d73H/bBg88/gC+dfXoQZRrj2o/ZeFmm9LlEupm2QyLUDH1S+qXvr0GCHuTpXuKX1IhI01MRXhCzQaXaypZDb1JtAFhVQ+CqKMOdqnuorfqRPBWK7L7n7uH3rbfeitdee23jCmMMGvZ+B0Z/fCq2OvtrGP+Di7DNf1+GbS//Gbb5z59g3Le/hTHHH4eGvfYsyCo3dWavmo2uSidiTUeBbTqmSZ+fMSW8rdMv2dhyYeISoUqY61cX5iKxxf1Kc5UQagvcbbI/5DNE0KhRGHPySdjh3j8jmzy5avvaH/wQ3QsXDsyxR4zA6GOPxQ733YOGffetPvZP/wtdvcR90WHbg7gWcCJrSZ+nk8GghkI2TgAjwy5KhbVWRLm1yhBlsDLWK09tI32PSMa5CELhrkoXZq14EStal6/3nDcVKraCBxbeh4dff8jXCYdzpTQ+AoHZOLk0e7E0Ram9jM+JyUvOYyzpYjEXlzFK43kyPj5LYkeJ5UzcR2TqmU+bmQZknIibyYBhkFGDS2MM2Lh1Iug3LHGfgeEGd1z2ZTU+xpTtcDFqZow/XoYGbvB5xFjW+FiGQpyaxMvM4XwyiWWRxDgS3zDh7btNqmqbZd3dErmFvvnb5uYg1Qbc/enaa6/FHnvsgTPPPBMvzXupaqKKPM/x6qJX8fKql/DYokfwZvMSd3zjYyH27wL8ZFTh49dJ3FuceMrFXUZ+y0RVpY+LrSTOku/4PoIL7zAAiLxbItngcY7vUijEvGEVgOS6TpPXoFYa0aTX3sEJtW3uJp+y1k8SlkfJtntOoPAdHhvJsyOMPZI08GmiUFseZPBydyS3vzRNrKd4S6QghEeyXuqXRewePkH77t8vyNuhYhwtbSwy+7B/6C2x7uL9Q0TsXCira1f/S+LtYSbVBoBrrrmmLnnXySefXLVu3Lhx+MY3voHHH38czc3NmDt3Lr7xjW9g3333HRJp84oVK3Drrbfi6KOPRkNDA/bYYw985StfwXPPPTfoZRlsJk6ciIsuuqiutM3NzTjllFMGuESKogxnNubvw1L+8R//cYMnrFUURVGUzYF6x+D1plO2TC655BK89NJL2G233ereh5lx8MEHD1yhFEVRFEVRFEVRFEVRFEVRFEVRtjBUrK0oiqIoiqIoiqIoiqIoiqIoiqIoyibPSSedtNF5vPvd78ajjz7aD6UZIjZCrk0lEVDMrqh3qyXXLkqFEnFQKfd65dpRXpXIjRAFxE4CRkHuJYKkVKQdZdpOXs1egM1IRNbETjrGpiAaMxRFakGuHYTbWVjn8hCpWlaQZhu/LUukaMbLtRu82CyjmM6gLPL2+RCjwWRJObLk/EQaJ+fspeEi0hZtFNeQahMSkTOCiA5AqM8PfvhDmDhxYlVfWTvnd0kHEHVa2leKbV+QTAW5te8XlqJRMlFSiSALXpYnUu0grRRRtqQlA5F1yzlGyXb8Lf2IiIC8ghUP/Z+q8wOAL/37l3D7w7dhwoRtE2k2x7p2OrsqEZsTtfu2QCI894JtCiL0xY8haQAAIABJREFUolCb4Po5EAVwImkTaXZsp3j+TjamUm1FSZk8uVrgqigDQb33yAK1xmr+XhzupT2lCT+DtbPq/tvd3Y2f/vSnfS/XFk5uczy//NkgRI1CbSA8JJPFok6TotQ4Ge/IEzcVqDqVcpR0UpINkZcl+2d9lCxTVVEK2PJ6G9LmvQYHA4/ZcUdM+P9+CXDxf1O1nZ1Yd9nPBvTYPGECJky7CtTYWNxQqWDdZZdVpe/5mq5dj115p1ho5TJ2YloRaFtpcS+xzW0U0oZcbfjjC5EI0uOhrS2WLXaJ2O84fMtUNHECHQuLuavnYv7qecht7+LV4crajjX440t/wOyVs5wgm6gwsRKLcBkUJ2HyImUZm0tcJfFhiPskDpNvMFgmPvITHYls2km0ZVKkBmTMMaZkJ9E2xMiQHsfFjwxGg5dwu0mZnCS7gTJkXoQt8msXbzb4MsqkTBkaskZkyELZMxMnhooTQBmwjcLscN7+05BO+kSpfNtPzuTjTOMl2+S3ea03dt1t16r2eTOvFGKQ6S2t+G1zc822NI0GE/eciLVj1uCZpU/hueXP4oXlL+CZJX/Dn2fdhYX5q3izeTGARIpsjS8bhUmnZBIlDu8IqBijpVJtYicvJ1OQsYuEmZJYLLyL8N+gqAt39+QoZ46xdDH2LT4XALKSV9GxXUhTer5LvNbT/Sk9VnEDlcYX7j5V6/1NMYaU55+cZyKXDueTvF+It64kFo/vHeTdBMtkFJJniIdDjoV4m3r4E/YN01Ch0JYgArGPkzmVacs7Agrnz1QsR3y/gVBW9tdDId6mJE1Si7Hqhybm/vWvf11XHl/72td6TbfXXnvhsssuw+zZs9HV1YUHHngAJ554InbaaadBj/3zPMcrr7yCX/3qVzjooIMwatQovOtd78JFF12E5cs3jwkjynznO9/BpEnVkxfU4qabbsKzzz47wCVSFGW4cvbZZ4N54/854IoVK/CBD3ygH0qkKIqiKJse69atq2sSn6222gpTp04dhBIpmzJ77bUXXn31VZx//vl1pc/zvF/Gc4qiKIqiKIqiKIqiKIqiKIqiKIpD/+ZFURRFURRFURRFURRFURRFURRFUZRNnmOOOQZ77rnnRuXR2tqKj370o5g9e3Y/lWoI2Ai5tttcK0G6rme5dk2BUCFnKuxfW66dyIMTuXZcRpRGiySJRL6UiIyDXM14IZqXajNHYbaXjnEqIBM5mZeoZSwy7czl4wVnItjOvCxbPg3pMsc0DdzgBdteuJ0cLzNRmi3H5FBGLzozWRBNGZLzNAVhmJE64FgnQerMUW4VBFEQERUXpNoirBoxYgRO+dwpVb2had4tyLtaZe8eOlYqiuK4HIyV7OVSUUgZ1VShZDXWFY8ZBdtAEGiTAbzEOgq4GKlgGzBYN+eP6Fg5p+r83vVP78K3vv8fVdJsV4+JQNv/piA1j33PJGmjlJtCP0+F2qmELFXMyxqAovTLp5UaVqm2sqWxww479JrmpptuQmtr6yCURlHWT1mOWTtNeUX1z6r9bXH7gnkLCpunTZuGxYsX962wWzhzVs1GS2dz4ckZxqRIn6HFEY4bo/rfKAtK/S9CIVfJy+b+IWyB+OQuYm3YrdhZwgYbhNwiTg3pLYaNQLlhv/0w6iMfrlrfNn06bEvLgB47mzQJo4/5VPWx77kP+apV6903Vn+xZWS5o9Lp04kY2wm0LVJdti3kJ1tzmwZtMT5yMm6EMRqRbI/HtgBgiyLcwnY/IQ0RYEQy7Meiy1qW4Nmlz6Cps2m95z4cmbXyRdw0+wasaFsexs4izXbXohv/Gy+FzmSsnYzlTWGColgvqWjbxYwG7OO6INKWCZESQXbmBc0i326QGA4S58lESy7eJPhJlrghiRNdbCjxRAMXY9A0fpRYM8ahGTJudJJpztBgGrzoO3OibtMQJnOK4m8RUntFtpeGx3qS8ktaEYyzn6TK1fGkydXS16V5d4i8VlZy/HfTuppt2dDQgFsf+xOOPukTyNjAWkZHdwdauprQVunAuG3GhTiKfPvIBEkmyJeNEyKHmCt9N0CFyYuYnGA9TnSUCrj9lExcFGrHb46xGRVjMZlEQa5AyTfc0ym+8wjkSN7Z1BgfEIrvdJLnQLjSLdy9xn/Kyza9v5TE3LXk2vHQVDwOkmecSLBrPNNEbO3ypyAZD/XopvuK11wQalNowzBpSHhH5N9RWClv+t4nirRl39jWlMi5GfFdhI+xw3O9WqhNhTTxvUg4r+RuW4yahz7mzvMcM2fO7DWfSZMmYezYsXUdM+Xwww/H73//eyxevBjt7e2YNm0a/u3f/g3jx4/vc14bS3t7O5599llceOGF2GGHHbDNNtvgiCOOwNVXX43Ozs5BL89Acccdd9T1rsVai49//OODUCJFUYYje+21F2688cZ+eTf717/+FXPnzu2HUimKoijKpsX3vve9YhzdA8cdd9wglEbZXLj44ovxs5/1Pqnk+PHjN/r/b1IURVEURVEURVEURVEURVEURVEiKtZWFEVRFEVRFEVRFEVRFEVRFEVRFGWTp7GxEddccw2YN+6vQJubm3HWWWfV9Y8oh4K6RAmDItcubRKPX1/l2iIxoigXDiLDRK4tMrSwzOSlxlGcxBzF0yI9Nkhlx1FUHZa9/FoEaUYk2+TlY4loW7ZzlcysIcjUTNjXScxEwO2OF8VqxvhlL/zOCkJvV25DTgru5G9Orm04WcdRrm1EEsYiiOOkzkRaFaXaBdGVSJ0TqbYItT5/2uerekLe2YTmBdOTPlH+Lre330bJtWkBMCdpip9EYRU/xP4juraSYLuQlwi2XTpKxFqirW559d6qcyMiXPHry5GZhkRe7j9I2gVRpu3aKYq05Vgi6gv9NEj8ouQtCOxEOEaU7BNl21FYFgXoKtVWtkR23nnnXtPkeY599913sxKrKYNPeh+se0RYGgsVVtfIJAhyS4lr3lvLCa2sIlxw3oWFTe3t7fjBD35QZ6GVSl7BM0tmIFqMy6PUkjA7GUMhpBMhaJINbBCSxglErHdih0QJFMbUNjZwItEuibZRHJHbGumszQt9qt7n+0Aw6sgjqtbZjg501iEC3VhGHnlk9co8R8eTT1Wt7rmOqi/i9u42cb66Oqcozo5tIPtGybYMwWodycLCivg1SNdjLwREBBu7kPS/IJeFV8kSI+2zIipuq7ThuaXPYP7qeajklR7Od/iwpn01bp13Cx56/UF0owuI0w0lY2cTJ6IhP6kQyYRKnMRMiVTaT3CUcRbSspdJxwmZMrBMxmTiOkOMzPgJmtiAfezIfpKkBh/bmWQyJmNMFF8TV8WWxjgxdmYairEhMzKWfb0sG6VJoagBmZ9AKgvxrRd6m4YoB0/i04xdDCMTAsn5MJxIm0K9cqxjJsDH1JMmv72qrWZ2dIU+eOm6NTXbc+TIkZjxxgxM2G5CbJsQi7pzSCeJMmzAViY2ctsMZf447OXgUbZdnGQr5m+MyMujeDsKmN35mvBOgcI3+Umh5BryV2HVk6JwHcozItzvq+M1stX3ZYnRiMNN3sv6vTA7t2E/IOaZCp9rQgRLPn8Jq+WxxW6dxKyhjOm7ASlbcqTCuwNpjSCtTt7nJOuqnqjluBmJHFs+LO80UL0tueNVvw+g8FgOIm+K7x+kv6F6r1C2QtuldVNqgUL7JW06mDH39OnT0dXV1Wu6Y489tq5jro/GxkZ84QtfwF/+8hesXr0aS5cuxYUXXoiDDjoII0aM2Oj8+8qaNWtw//3344tf/CJGjhyJnXfeGZ/5zGdw//33I8+HxwQjG8L++++Pk08+ua60ixYtwgUXXDDAJVIUZbhy3HHH4Q9/+AOyLNvovK644op+KJGiKIqibFpcf/31vaYhIlxyySWDUBplc2LJkiW9pjnkkEP079oVRVEURVEURVEURVEURVEURVH6ERVrK4qiKIqiKIqiKIqiKIqiKIqiKIqyWTBlyhTcdddd2HXXXTcqn4ceeghXXXVVP5Wq/xkecu3SEsVj1i/XRhAVBWlRKtcOAiMOyyLUDipiYkTBtoiKySm2SGRrUczFQV7mJFwM9sKyKEkO4rGCEC1K0TIvNAvbjZNeZyLgNlnMw2RRqB3y90LuRLZtyARps0jQmEzYJ5SbTel8vE5MZHnW10Ui1A7pmBJJWiqM8rIpVIua99hzD7z/A++v6glr51xXWhMl16naOfSSIJQsyaUo6RNBmB2/KSTiJO/EBhYE23H/ot7KC7Yh9jC3TMTobl1VdV6nnHYK3j5pVy9uK32kb5Uk2tIfpV2MSLElrfQ7FiEboSDN9mWLsvh47iIjSzVf6RUSay+VfA0fwZei9Df1iLUB4PXXX8cRR1RLXBVlKKEe7ruRZPAWElMcXyXPVNmc5zkeuv+hqpyuvvpqzJkzZ2OLvEXw3PKZaOlu9iLeKCEuyFKDaDM+w4MsFPEpjR6+UymnCEfdRqp6npKMjWUbebGqjRPThHRU7EkECvJmwEmac9uLVJLKiwPzfM/22qvm+q75CwbkeCkNe+1Z+9gLej92dJmX4yBCS1cLYG0QnFsbFdrFZbcgOYgEvSjYtrEvJDJ0yYvI7W9DWajQt7iwFr7/uLGnSeIlCt+ExU2L8MTix/Fm8+JCvxkudFTa8dfFj+Kml27EkubFYcxtfPmZkIif4SXMUbrNYRyfwYgUWQTbLOP6zMm0wyRMTiqdGZmAiZH58X0DfCxG7GTbyURMIZ7z4m42SewoeXlZdwMbMIskO24PMm0vvW7gLIiwG3wsKfEjJ8eNEu6GELM2UEOMb+UPZzCGExm4j1sl3pRYho2Lk9mAJPZmhmFy9efjr0m7TarZbg+3tSO3Fk93Vkt+s4YMD89+GA3GBLFxiFfBrnyIfTbEWca1HYGQ+RjfxWdOhk6pTFsmK/LxPpGTaov4Oe0HYeIuv1+MOyXiiu8ZHJTcd4txXboe8OLp5JoOm2xcVZBki1Q7GvOL36VJEmrdq3u8f/vnhdw/Qj5E7t4k8aEt5U1pehl7EIhjRMpB4C/1k07ahXjfsVGIXXgmyp0rmaCqpw8sAZbiukSmXfzj69/K+w6KZUoE21K94V2Tvz8mgXWN+ijeg8MmaT9QYTltkoGMua+88sq60n3rW9+qK11f2GGHHXDBBRdg5syZaG9vx8yZM/HlL38Zu++++0ZPfNhXrLV48803ccMNN+CII47AiBEjsO++++Kb3/wm5s2bN6hl6Q+uvvpqjBs3rq60F198MZYtWzbAJVIUZbhy7LHH4pVXXsHBBx+8UfnccsstaG1t7adSKYqiKMrw58EHH8Tq1at7Tbfvvvti++23H4QSKZsTf/vb33pNc8ghhwxCSRRFURRFURRFURRFURRFURRFUbYcVKytKIqiKIqiKIqiKIqiKIqiKIqiKMpmw4c+9CHMmjULV1xxxUbl8/3vfx+rVlWLd4cLQynXtoWl0kJvcu1EpBzFbyU5cJBTRbEwRZV2EDGJhNj9NkFqLBJjJ14zXpwWxcfyEdmYpAuSMU7kZzBRmB1E28ZL1qJ0O6MMGTckQjMv1E7k2FWCbS8+i3I0L9CGCeVjLwtLy2+Ml76F84nnH6TiXk7FSEVfnNSnCKUQ5FYiCpN9xBN12umnVfWC9uXPoWPl30sNn4qikv8VgZLfVgTYiSks9AkvlaaipDtVSFd9gmDbS9DI50+paEty4cLHVjqqzquxsbFHkVeUu/k1JN9pP3THDP0wyAuDzqvwX5GjGi8RK6Ty7Vk8D7mW4nWVtlWiU+z5OlSptrIJs9tuu9Wd9tFHH8UvfvGLgSuMskWy3rtfeWNP47B600ny9LFZyIbw4H0PotJdqdrW3d2Nf//3f19/xgpaulrwzNKnUTXSSMXm4Rmarkm1mkXRaRx3IOwrz+kozfZbLIJwmVCUrKZUPXeJYEXOamt3IBElV2x1/0gSDRo8fnzN9flbbw3hsWvHej2Ph4oV1ty5zq2z1te39fJa69tFBNvWdyCXLkizbdRZW2uBPPdHjubdtHdZG28FnIpxCX6MLVJYpwFma6NUNghrEcavDEZ33oU5K2fj8UWP4c3mN4eFYLuj0o4ZS57C72ZdhxeXvwDA+nE1FeI48uNySuIgJ4TmIFuWj4vtuCibDnEgB9G08TJrF5v5eMzHcGwycJgcKU7YlFHmln28mMEgg48Vk8maMpP5tE6mnbEJ8aT7HY/NMhETZ2jgBhhqAJMrg4tPs5g/JE7NkHnZdMbxWIbZi7/jNpkEiuHqyRhXh1k6cRCxL08SX0ssRIxJkyfVlEpd3rwO87q60V3j3nT97b/F1luPA3Eay7r4j43IvX27cIyLJb6Sdpc2lG1hoi3/PsBAJpPysbYci8sTIUnMTXECJbgJjyj5RjgGECXQaYyF4jLkPQaDOMbfkrYQs8VbRUl4jWLMVp6EoRT3pet7QuTa1oaCuHxzizT7wtsaiWOrBiNyXj4Sp7Q88iTkmI5iHgXRNidxbvqhHj7wJ5A8O4OwO0wewMnx5D6ZPr3TY5WE2uldV2Tp7vYdtoQJDmR9SYo+FDH3E0880WuaHXfccVBEcAcddBB++ctfYsGCBejq6sKf/vQnfOITn8B222034Mcu093djZdeegn//d//jXe84x0YM2YM3vve9+K//uu/sG7dukEvT1/JsgzXX399XWm7u7tx1FFHDXCJFEUZzuy66654+umnsWjRIpxzzjk4/PDDsc8++/QpjyVLlmDs2LE48MADcf/99w9QSRVFURRl+PCd73ynrnTnnXfeAJdE2dyoVCp4+umne02nYm1FURRFURRFURRFURRFURRFUZT+RcXaiqIoiqIoiqIoiqIoiqIoiqIoiqJsVmy11Vb42te+BmstHn30UXzuc5/DhAkT+pTHsmXLcNZZZw1QCfuHVBbUI4moqXYmvRyjB1nTBsu1g2CopAEWYVNIy16UhYKESYTDkjYuh61BDh3lX6aGYNsEuZYxmZduiVDMy9a8UNtwFj4iOAvibI7i7Cgg46JQO+wj6aJIWwTZmZd1i+TMcBZF4YkITERhhrMgQGMyQSTmztmLyL3EuiDV9sInYgaoKNVO2yBIpECY+vGp2G77agnSujnXJ60fGz5KtUVg5X9bStqeivsm/dhJqkrC7IICi0t5JKat8nYv2Y5CwSi8bBy/e9U5zZ0ztyDhW9+nIGmXdkAq8pL65PgniLDddhHTyflFIVhRXhY1YHEdMweZYulqquP6Q2Fb+ff6UKm2MpR86UtfQpZldac/55xz0N3dPYAlUpQNoNa4rHDv96vK92WKzzBJ99BfHuzxMPfddx9uuummfijw5sujbzyM7ryr9LR1v5liC6SyzCAylvRe5AnZO0wQE8cdyMv5R3GotL0N64vjMDeWry4LgNiX8nTAT0AitK3k1WLtIXmW53nN1bara8iOjc7OunZP20aWuvNutHW1yQZ/HN8OfrxlSQTnFFY7D7eIuFHIGTL5DaKkNchbk7Fl2CsZxxNJXCQTvThZMaWyYKIgoSZKYyVGe3c7Zq18EY+88TBeWTMfHTUmoBloVrWtxCNvPITrZ12LmcueQVfeHSey8RMhhZgH5JcZhrxA2S+7mIiQIYn3yICN8WkZ7Cc2ynxsxRK7wefnjujz9fl7CbfhDA3kJdZGJndKRNyZF2ObBieyJhPKl7HEnX4CpkSAHSdz8pM9GRdHhn2Ny0uk3GEiKJmwCQaMLBxPYhOJfaO0O8bHLGW2Tr4tdRLOyd/fQgwNgJidrNtk+MrXv1zVjssrFZy7dnXV+q232RoH//PBvk2TeJwIGScibDKuXmFgjBOWhzhayk0cJ59KyyeTG3nRuZNze+F2SeYt+xDIi9FFqh3l4ZDpkJKYmpPIK31mhBgv2QZ/zTp5ePkpEHFxenzO2FxeqKDm+5reYrjCuqqhhF/h5dq2IIYu72bjPUjOsnRfQrIuxLPJYcNdKjxH/W5Myf4MYv8JE2Q5+XbVJ4nHq94HpHEvpO+WWyq2Q5VQm+JzPr6noniq4Q7tz3+YSLUff/xxtLa29ppuKKTLzIyjjz4at956K5YvX461a9fi8ssvx5QpUzBmzJhBL09rayuefPJJnHPOOdh6660xceJETJ06FTfffPOwjRmnTp2KQw89tK60zzzzDG644YYBLpGiKMOdnXfeGZdeeikeeOABzJkzB5VKpU/PAGstnn/+eRxxxBE47LDD6nrGKIqiKMqmSGtrK/72t7/1mm7UqFE46aSTBqFEyubEjBkz0NTU1Gu697znPYNQGkVRFEVRFEVRFEVRFEVRFEVRlC0HFWsriqIoiqIoiqIoiqIoiqIoiqIoirLZcuihh+Kaa67B8uXL8eKLL+LGG2+se9+bbroJf/jDHwawdP1D3YLtHjNATWFT3NyTrCmVAJbyq1OubZHogKkoi4TIjpCKDEX8zEEsHAVZ5OXYJhF2eXEcqFqw7eVcqWDLeNlZlCWL3NoEAVgQYJPxcjLjxV1RwF1c5/chjrKwkkibgwAtlX2ZILwTobacG3kRmNuXvDgt+UMMYlGNc7I+yh859Jso/aLwG0E01tjYiM99/nNVfWDdvD8i724p9Qpp/KLcqixUL3a8VIZV7F+pkitdKyWMafxv4vgpr3cdMGxvHL9H1Tk99fhT6GjvCO2VflhEfOmHRdrtZIeSJkrsouxd+q4I0tnL/wpaNivirqI8XvoxmIIgMa3F5Cryp7m+6w6FbeXf60Ol2spQs//+++Mvf/kLjDF1pW9ra8P3vve9AS6VsiXQ0zCq6v5ZShjum+u7f8qmdFBli7ft4v3XBiHmW6ur5aUpZ599NlatWrXeNFsqC9bMxytr5heeuUHw6X+757p/Hifr5dkuz2fnCGUgzSf9FQa6VJUmHdmkY2tB5NthzGytFzMjTrARZN/VVFDx+QztMzxfs6bmeho9esCPXVnd92OXr21bWr+mYw1Ejy3t4a5d68S41hbuB7kIagEnh4Ufm5Xb3LeTJbkDUJBx1xT5yn8TGSz7cb3rkV76HsTISR/3/ZtNjDc6uzswf/V8PLjwL5ix5G9Y3LQIXfnAyc/XdazDC8ufwy0v34xbXr4ZL6+aA2ttkFgHEbQfO2eUgeGE0RJLUSJUNswh1iJmJ5z2Y38TRNkGzOS/M7DJXKTHDGMakHGGBjIh3ssknjOZF12zF5QbZKmgmjIvf2YnxiYv3uY4yVIqznZxZxaOI/sbbvCTNCWybZOUJZmkqcFkyEwWJmZycSiDCHGSqLDd+PgxStVj+Q0AgilNIEQwvv5cv3EicelfjM9/+QvY5537VLXrikq10P897323aKyTSanIl5m8ENyXzTo5utx7JV6OcXw6WZb/cBJP+4mrQixf6Cccr4ckxpMJktw1Ygqy+sJECeGaS2Jsv162pvLqOBESyarquE1uArVmL0vy6Ime3tf0dN8P71Zyly48T2x6mNJzDMk7g3QSAHkGgZwYO3lGxohe/luaIK2QVgTmPmRPyln4+DzTCamktNKe1XdKivtAROfpewjEvKWq/UJs2yTeJlTLtNO2HOSY+6c//Wld6c4999w+5TsQjBs3DmeffTYee+wxNDc345VXXsG3vvUt7LfffmhoaBj08qxatQp33HEHjj/+eIwYMQKTJ0/GF7/4RcyYMWPQy7I+pk+fXnf9nH766eisc+IQRVG2DJgZF1xwwQbt+9hjj2HvvfdG3tNERYqiKIqyCfPDH/6wrmfc1KlTC38nqyj18JOf/KTXNG9/+9ux4447DkJpFEVRFEVRFEVRFEVRFEVRFEVRthz0b/YURVEURVEURVEURVEURVEURVEURdnsYWbsv//+OOGEE/okGTnzzDOxcuXKASxZ/7FRcm2gz7ImWd+jXNsfs0fJb1iXCKkSWZOkKMi1/beImJwYC0GSJfKjKAOjKNMSURdFmVcQiyHKs0XSxkGUbeInSLX9HokoO+RSWhcF3V5o5oVvZZG2yJbZC72MF3zFtORFZyZIvjicG4IEzdWOiLHZyftC3SVSbRFJcVmWJQ0Y5VFf/OIXq9o+72pGy/zbS30kkU1JB7BlEVi6wMkyFba5/iCyq6DQKh2JUBRsp4IsKUsq145pt33PN6rOqaO9A0899lRtiRdx+M2JSC0VaZclYQAlUriYNj2HIDhMjpPWRpX8nEp1lEq+Qvoa19sgC74UZaB43/veh9tuu61umcEVV1yhEiBlg6j3/lhz31r3TBsfTZJ/9TFsYewkKeP+8RlHANatWbfecixfvhxnnHnGBpzB5k1bdysefv3BMD6CPN/99vi89eMHiuvdGIr9aEt2SEdPyYgmEXcWRjlJegCwltLVUoL1j81LfUz6krXJgN8C3ZX6pcgb0+d7o2ve/Jrrs53eNmDHFLrnvlxzvdlpp/Xu13N9WLzVVh0f2iTYYqKwbGHjsJT8GisGW59GhNpyD0jaP94pEmEsoSqeCill7E8yNo0y4Tg5j48UkriI4cTFEm+saluB55Y9i3tf+TP+f/bePM6uosz//zxVt5MQCIaAshg1AYKsjqCgMF/li3zhN2yOgrIIUVzYRQFxQEQZd0EUFAWGMYwwGUAZBBVQBhBEhlXZlC0QSAhLQhaSTjqd3k79/qh6qp4699wlne7O9rz7dbn3nlNV5zlVdepUXeB97p1zD55Z8BTmdc1Dz0BP03prxtLepXhx8Qu4/5X/xX8/+0tc/+x1eOi1B7FoxSK/JuMHJ7FAWT6sxvnYrEmi5fSgIRYh2zhXt5w2PNAorgOtF2KnByhRkGvX/HzdWFCQXvs8NbFeC3UmHo5kbZBa8/rSdnjJc1xbpjVklEDzA5/CGrEW149e8s3iblPKEx/ShLQe5f1kvIza10+KOYmovcSanJCSh3rhOAA+R17zhLpEWKvw2jT0nVEdo3D+xa1FQQCw/Q7bx3OO8m5+SBT8GrkW5N/GhjoyNS8K7BokAAAgAElEQVTIRlpPywdgcWxWiLQNhXKMifVnY/70oCz5YC5Cko37aySspSmM9sRXWvrtAXzVURrd677L3z3Cer1u3Va657uBfAzPxnpq/rtMHQ4gF2KoeMl1o0tBxmPJ84rHkOOS/E1B3r/iw6d4HV6e06TxSv75h0yFscqEF1W/yvnT8CtX4ul4MY98CIY4VYp1m+ZYoiLy+uW6c2n76lxz33XXXS3TbLLJJpgyZcpKlz3cTJ48GRdccAGefPJJ9Pb24k9/+hOOOeYYTJw4ccR/fyiKArNmzcKVV16JPfbYA6NHj8a73/1ufO1rX8Mrr7wyorGUGT9+PL773e+2lbarqwtHHnnkMEekKMraxuuvvz7ovC+//DKOOOKIIYxGURRFUdYMpk2b1la6Cy64YJgjUdY1enp68MADD7RMt8cee4xANIqiKIqiKIqiKIqiKIqiKIqiKOsXtdUdgKIoiqIoiqIoiqIoiqIoiqIoiqIoykjS0dGBO++8E/vuu2/LtAsXLsTNN9+MY489dvgDGwKIKBfqlSnJfuoLQEMBtxcu1e+U2+uyhw0cF6etjzPqAL2H2QGIaYIYzjkUZEBwKDiHK2DIwqGAc15S7MhLBb2HxwLkULgCrL8q4EDkhXbeKVUAhj+74LQMkjvnYkwOSYDn+NzK59qgLok/R/lUWfTEQieOMomqWM7FAse03cvAEPZyiSxyjuo9IpBDEFyVpNok5ZFSG5VOxpDB5K0nY9//ty/uvOPO7BQXP/ULjNv+qFwURaylZKl2VYcqy7VC+igiY6mg/5pKyDswa90dRD5ZLh872sBcLNCOflNFXMDyruVIas3mxGKjSCu0gdhOoU/m7c5iMiH0lD0ik6w1aicupSRngziWSrWVdZSDDjoI06dPxyc+8YmWabu7u3Huuee2LSNTlFY0mSrVzwUaJWxaSEjCol3n73KuIk9nZ3OxNgBc/6vrMW3/aZUPyVhfuWPW7ejp7wb4wRZiBmTEvTZ/hcZ1BDJhbhbypgeehHu7vB9HSW2SdpY1nVn55bkOEZyQd4II5PJ5K8ihPP3nOXf/QH/Wb6ToNeuvrdYIjWgz34o/Vos/O3bccRAHXTkaHnunndq6Fhk+VQJhQfd8OAc4cnF6yWl4CmxkJnkYQtbvADn391PpON8Xs3r+BwGw4GMQCudgQhAFH89xrsLPk4nXSQQHgnMGlhyKsK4xcHAm9CcUGECI3wADAwXeWPEGFq1YiGKRg3MFOuwobDRqQ4ytbYjRtdEYZUehZmogMnDOYaDoR1/RhxX9K9DdvxxLe5ZiSc8S9A30+ql4nKKztDh8j+3h4jw4SY3DleMQjgMY8lJyLzp2UcAMECxLglmeTQRylB5YhLSeMkHkG8X5ZECGQEVYbxmCcQbG+jLIcJsYGAoVJeb7QAguXPu+atN6JayIfUpX+DHF5X0knqs/yTDu1PcXvjfIdYJBeuAU+CFV4M7l+0J8d7zWCCVHqXBah8bzBcWYnPP1vcf798BRnzoK1151LZrxzp22D2v6AgTn173Otx9RgcKFVb4hFK4AGd9PHAoQ+X7uB0M+4bBWl8u2sOblmjIwvu14rI5S5VyqzcJ5lm1TqL8sfSiVtxmidJ2FOuN9vi8nebNcwZV/B8nWWXIsqnvIBmJ5q/J7Td2+0u80vK1wRelYLnt3JLYT4kWdbYfvciz7d+nCD0nqY3Ipa0rb8HzLmV28NhxE/WX3UKSfHcJ3/7sS/Mb0cwFEr8+PWxKir8419zPPPIPFixe3TNfOb59rAh/84AfxwQ9+EADQ29uLX/7yl5g+fToefvhhvPHGGyMaS29vLx5//HE8/vjj+Pa3v42NN94Yu+22G4488khMnToVY8eOHdF4zjzzTFx++eWYOXNmy7Q33XQTHnzwQbzvfe8bgcgURVkbOOCAA1Cr1dDf3z+o/DfccAMWLVqECRMmDHFkiqIoirJ6ePjhhzF//vyW6bbZZhu84x3vGIGIlHWJ6dOnY+7cuS3T7bXXXiMQjaIoiqIoiqIoiqIoiqIoiqIoyvpFe/83aJssXtiNNxZ2D2WRQ4bGNjg0tsGhsQ2eNTk+jW1waGyDQ2MbHBrb4NDYBofGNjjW5NiANTu+NTm2YqDN/+NcURRFURRFURRFUdYgPvShD+GUU05pK+0jjzwyzNEMLS2FPK2W8k2yN5ICJS12RfY62RdViqJyrWAQy2WiYJZLs8gKUXJFMLDGi9m8EMt40ZlhiZb1gjQi2LDfBHma/25hYGHh0+Vpwgs2puNtMV3Fy8Lvt1V5IdLFY1gYGFiyebl8jkHuxediWLhNQQYWpWFBAEZJ8sjiMhOldCz5EsKvkrQOov4NDI47/ri6dl8x/3H0zv+7aEIpBmOLWFWfodL2iu/CdhX7gjcNivRUys2fTCmNyV6u6MPLNx9TERfwtrdPDPUYcoY6jK/QD7neiUwUeMX9oe1iW4BiWSzx4/bh/Cn6lAai/8s0EFtT1efiL5VqK+s6Rx11FHbbbbe20l588cUoimKYI1LWV9odTzMqnznB438SQdali/cnn65rWVdbhzv11FPx+OOPr3yc6yB/mfsQ5nTOhpxXUrh/I8yjKNzD+X5tsm0sTEWU8ga1NljgG+/1QJDupjmuMZzX/4MFoLL9szu6uJdHF2n8B1DZ/SjtHnADGHADaV9V3xvmf83XP3s2uv/wh7rtZrPN0LH99sN67IG5c7H8xpvqttNGG2HUbruGL43zl69vrqp5Xa/XpWVHbC6wdZlE14mn88iVj8xPJL9wFIToiY791u/za4LwcB6Sc1QSfZQ/W7E/rXussWl9EtYwBANjLGqW1y9pjdJX9GLh8oV4qfMlPLvwWTwx/wn8de5f8PBrD+LhuQ/ir/P+gsfnP4ZnFz2DOZ1z8MaKN/yDjkxYE4X1Ty2se9KaiddfNq15/AotrYNCGdb6zzWyMCBYqpXWaBaWLGqhTixZWFsT5dRQMz4Nl0vOxrWYhYW1Pp4aWVgbyrHh+KaGmiGQsXFNZw3XZw0dtubzIdV7SmN9nYe0NtS15RdZ1Kjm95kaarYW81jK16sWNrafr8cayFix36+FKUjALY9rLsnELVlQKJ+QtpswRtmwAjIgL64mgjVBPg2Dr3/raxi/yfjGFxKAPd6/OwgUz5PF1twesZ4M90cb+m1Yp8t9sQ5Cv/W5UTM10fa1VE/I89jwzuN8Wnsnsbp8YALfH3j9zVewYXk60nWJeI/g9Xa9oJmIYExaA2aDSxzvxcBPvBZGvrStGLvkurG8vY445uTx8YPQ8ntD6Rw4f6yTdP+KKeK63U9ojEkPs0gpKftLa+2QIni7+fTlmrzuL6yfHRDW4uHPkKhXiPs4t5P4LYLKEeXr7fzhZ6t/zX3BBRe0le7MM88cVPmrk1GjRmHq1Km47bbbsGjRIsyfPx/f+c538N73vhdjxowZ8Xg6Oztx991348QTT8RGG22ELbfcEocffjj+8Ic/jNg689Zbb22rrzjn8JGPfGQEIlIUZW3BGIOddtpp0Pmdc7jooouGMCJFURRFWb2cffbZbaU744wzhjkSZV2jKAr88Ic/bJnOGIPDDjtsBCJSFEVRFEVRFEVRFEVRFEVRFEVZvxhSsfYLzy7ErGcWDmWRQ4bGNjg0tsGhsQ2eNTk+jW1waGyDQ2MbHBrb4NDYBofGNjjW5NiANTu+NTm23t6B1okURVEURVEURVEUZQ3k/PPPbyvd2ibWBtoQ8wyzXLuuiOBTKguIynGWRXEsT4p5hITJi74AqT5iebaXJbLwmMVgSdYVlFlxW0pDUYgc/1jqZnyJxgj5G8l0Db7Ll2FJHQu/WF6XjsGyZhNiLwu1WeTI5xvrKcRKSNIvIyRRLNVj4XUSSQlNlmiPsmDrwx/+MLbYYou6dl/yzNWcIW2McineJtu52edG38vqQbndZPszmVdFmf3L5+Pl3xyFFa89XHcuk7aehN3es1us20zIFYVdpRfqP5fj4bZElj8XakdZN+cKbRSlayTPpF7yBaQaWt2CL0UZKR5++GGMHTu2Zbru7m6cd955IxCRsq4hx8u23cNlUSWPpXWSyvpjyAJYuBzveKUx2Tmgt7e3rZC6u7vxkY98BAsWLGgr/brK7CUv4qHXHoz3YiB/6IWJ865coMnSa56/cXo/1RFzgHAc3pfPTEhIlctSUQAutnzeJ0r3eL+JomQ1xlgBzwf6ir5B1dei076EZf9xFTCwCv8ecGAAb5z1FaC/v27X2I9+BDDV//nqG2efg6WXXQ5Xka9tnMPir54L19NTf+xDDgaNGtVWMeX67S16sWjFQpmgvgXigqi01qHQD/i9XH6cw4W1UijcQfYMSj2HZG9K8035aBcWaHP/zmXCVvR7IbZGeGhPWF/UjBVrmiA6DhJja2wUQ8sHBcW1jeF9pQcQGZZgl/ZlouMg4Rb5fXmUybalpNofN4iyg2C5xjJuGC+ptuGcYGGoFs/BWiH1hkn7jIVBLQioxRrSBHl2kGUTJTE3xDkRhQc4ORJ1xfF6yTevH1nqbSCE5xD1Riaej0EQjYd2S1JwE2Px4xYykbSvo7D2MH5Ms2QBeGE2OR8/gVhvLfqPXH0SyACbTdgMX//O1xteQ2+f9HZMnPi2tOYGxbHUGptJvqNY2ZggPpd9QwrETRRtW+PbtbxOlxLufE1e9aCscG3w+Zr0GSxyztbi+bWYX49p7UageP3KcSCtG1H/A0ru5ge5BmuyJku1qvtCfqcK+cWcxYm7EG/Lj5Xf07govheKUSeKsOW63PlBLdVxvD7Cep7Ei+ubXxDpRNo8TapX+YCDGLFsH6TjcKLyuj+ruwb34tW95r711ltbptlwww3xvve9b9DHWFPYbLPNcM455+Dhhx9Gd3c3/va3v+Gkk07CNttsA2vtiMbinMPcuXNx/fXX44ADDsCoUaPwzne+E6eeeiqeeeaZYTvudttth8985jNtpZ07d27bskBFUdYPLr30UpgGa692uOOOO4YwGkVRFEVZffT29uKee+5pmW706NE48cQTRyAiZV3i1ltvxdNPP90y3eGHH463v/3tIxCRoiiKoiiKoiiKoiiKoiiKoijK+sWQirUVRVEURVEURVEURVEURVEURVEURVHWFjbccEN89rOfbZluxYoVIxDN0LM65dpcPOU7V0quneRNQXpIJdVRFFJxGSxzMlG6HQXVYGEii7JywZyUOlGUseWybJZ0SYlbkr3l8mwWZMc0xKIzW5LYmeydRWKsFGPpWBJqU0zn0+RC5igBoyTV9tIqKZDyci4p/MokjoQ6cRQRoaPWgWM/fWxdmy+d+VvA9aVGr2x4fq/6TxSo9FkKrgggI6SELAMM2zMhFpefdG9JimXisV//01noWfBERRzApz/36Sjmq3pJsZeJ7ZPaK0nChHyNTFafVULtJFYjwMgWkaKv/KxSFQnxovi+OgVfijJSGGPwxS9+sa20P/rRj1AUxTBHpKwvNB0hyztL8y1xS2s5JpNM7OqFlxMmbNJOuACAWbNm4Z//+Z/RUyEZXh9Y2L0A/zPrNl+PjuJDLhDnjXKWyQ9nSQ9iSUJZpPkWi2UpzbV4zsZzmDgDC/NaOcOKznWez8qAK+ZjoFKPcfEfkLnL/aqnvydkL0tSxdeK+77rXILFX/s65u33/6H75ltWXrBdFFh83r+i589/rttFHR3YqMk6zHUtw5Jvfwfz/u+HsPy/b1h5wbZzWPL989H9h9vq9xmDjU44vhRQ+0W/uuxVFK7+ftJIWBvCqZu7VUFhbst9qOqPOw+F+SZIPGyHeN1k4xzUAOlzWOdYXn+EuWkUNLNs2ni5cxQ7k4W1UmCdC4ptkFZbIbnmPxYgG2tjegrSa14rWaoJQbZ/57VXXJ+RQY0oiZCtjceL8myWUZM8NpcZ9jlKcVpet4VyTIc/N2NhbA2WCGk9R5m8moiCuJrXhDakD+LyMLbE9Z81sNafd9Brx3WdBeVCcePTxvMxPj9Lynk9YaNIOtWhfGAURDsQCBbWrz+C7NuPWQAZXlfyw5t4LSMfJJDWzHKNyX3w6KlHY/f3717Zr/f6wF4gQup3ZIM82wKOksyd5dmx/Xy7eME29z0bhOS1INr2585r7UyGLsqLa/Aojhf9VEi145qvfEcoSbXlAxQorOHkNcqjQZVU2xUOzvmXXO9xBhI3hLi/JNuuXnfX4yr+su0U3p2DfOgEIf1WUx6zymNSNpwJ4XVco4clO99Ds2jIv/hngupRr/FfLFSGEDe5TKbN4yvk+Yj9WX3L4bzit5E1Yc392muvYd68eS3T7bXXXoM+xprMzjvvjEsvvRTPP/88ent7cfPNN+PQQw/F5ptvPuK/ZQwMDGDGjBn46U9/ih122AFjx47F+973Pnzve9/DokWLhvRYV1xxBTbZpL35/4UXXohXXnllSI+vKMray1577YVTTz110Pk7OzuHMBpFURRFWX1ccMEF6G/jd8b9999/lR5KoayfnH/++W2l+/KXvzzMkSiKoiiKoiiKoiiKoiiKoiiKoqyf6L/hUxRFURRFURRFURRFURRFURRFURRlveXFF19smWannXYagUiGh7VBrs3iQhlrJkpCEsyRkeIjzieE2cilX0l2WC/YNobT2SQxYwlaEGglWbaNAi6WgbFcOQmzSy8pTGOhHHKpt5VxIknjWAInxV0s/iJ40TTHz9IqrsMo+pIyR6GXysRRLm2JdU8sA6sXNU+dOrWuvQd6FmPZ7NsrJVR5wws5aMv9ZUMWS7lSGu43/msu3/Yvg3TO/rVi3uNYPueeqgCx7/774uQvnFw6fv4icVy5JcrnQv+CS7FmfZRSPFKoncRjyMqP10vYE8Vs8jqqkNWvTsGXoow03/72t7HBBhu0TLd8+XJMmzZtBCJS1kfaHV8zysJtIIl0eRx26S6d7nnprr7H+/dYqUPed999OPLII9c7yXxnbyd+9/xv0T/QG+7JQjQMoHyPZ4GugQEFWarleViQChPEXIznqvFhGnK2JWYmhtsSsa19gnx+EXtUJjL1uNL2dugZ6BGZS7RRVt+M57DwxJPx2j9+AEsv+RkGXn65dZ6nnsL8o47Gsv/4ReX+jU44HrW3TWxZTv+LL2LRF0/D3D3ej84fXYT+WbNaH/u557Hg2M9g6U9/Vn3sT30SHVO2rd/R5rpnTudL9ZLbinSyAxCh/po3+VyXr3Ev4SbvfpVTYvlF7OTdJjz8Ra4LvMQ6SJP5IT48NwWBTFixlB4SFMXTMElIHdZC1qQ1UCZCjusov1aqmZqQG7NkmvI1kEmv8sNtolQ5rNWssT5eFiiHuGP88Mc0CHlCmVK+7QXbtfigpJrpgCWf3q8JKWw3qBkK0uYgv7YdKTaWO8e1QNrO4nIvAq8leTjXDdehMbAE1KyJknFyFsbVgjjaxvcoPI/i7HSsWA8sjo7iajFmifWvjUJt+cAg8v3EpLVJfBhQkEj5JaKUTwP8cAIiwFqLC39yIay1ddfPP/6ff/TtJx8+ZC3I+YekgMdceX7yXGSfiH0s1LG1SfQepdw266M12Q9hxYMQ+HNpzS6l9mKsTvfj/M4hJfi8VEOWgy/b/LePWK6hbF+8zMuDkgNQun0Tkc9vRLm8nqfUN+W+ODaU0vMYla0t4UXYoHpJd5lsr3MxhnzlTNFtLWXbVFFGO8T8WXmiPVw4LSr9vkCl30VE+3Fdy3aK6Xi9vQasuX/wgx+0la7dhxCtzRhjcNBBB+GGG27A3LlzsWzZMvzsZz/DBz/4QYwbN27E4+nu7sZDDz2Ec845B5tuuik23XRTHHjggbjmmmvaEvg1wxiD6667rq20AwMDOPDAA1fpeIqirFvcf//9g8670UYbDWEkiqIoirL6uOyyy9pK9/3vf3+YI1HWNe677z7ce++9LdPtu+++2G233UYgIkVRFEVRFEVRFEVRFEVRFEVRlPWP2uoOQFEURVEURVEURVEURVEURVEURVEUZXUwMDCAP/7xjy3Trc1ibcALe5xrIibiXY28PhUiuLRLyJZK23lbXVYC4FyWhj/LWGPZFA1PXgRtHOAo5nGuAEAwBiGvlyY5VwQRkhQzsajQoYADkQOcg4vSLADkRVCOLUwEkHOpfoiCnAlRGFVZNyVREsl/RCFyOs8kciKxPf8nJzFlETNyaRUfKsWQRFC58ItATsi7KI+FiLy8K+zf7p3bYa9/3Av3/e992bl1zvgVxk0+GGQa9bVMB4nqTlU2FFL+PQpFEYyD8uxdEmZxm3AjiTJ6Xn+0Ijbg1NNPxXnf/Dpqttb4Oqg8rXp5YhKTuTpZfPYu5V6EJO9KX7I+QxVpVaqtKF4u9vnPf74tudyNN96I4447bgSiUtYlynOatkZJnj+EeU2c3/B9qskxUgE+fyHveQS4gssDDjviY/jxD3+yUudz00034VOf+hSuvvrq9WLMX9a3DL957kYs71smHnTBclgWqgbJquF5kpATw8CYcM8N8tZcEBryIjwMBSzsToJaxEe2JOVn0n/6+aaj7G7vCf2F5waUJgYpPUtDRZ9xhYMhQhH6ykAxgH7Xjw7qCOXKQ5Tnq2LuQHl/L15+BZ3nX4DO8y9AxzunYNR73oPatlNQ23RTYNQouCWL0TfjOfTcdz/6nnmmYZt07LILNj7j9DZb0DMwbx46f/gjdP7wR6htsw1Gv/c9qE2ZAvvmzYBRo+E6l6Dv+ZnoeeBB9P3tbw3LqU3ZFm/6ylmND9Ri3ePgMHvJiyhfOsGFHV75vFtKbhHSxbWASfP2eBw5pyP49U9sDMpDJICcgSPHPSOVFvqGIQMHhwIFDAwKV3j9trFAMYDCWJgBXnM5EIx394b4CkdAUQDWr328bL6AQwFyQAEHR35NwQ+B4fGsCOux2EfJRTl8XDNUrEXzfpl6JW+3ZMKxggzaEcgSjKN4nUthvReK23S9miSXNkbIokN9ga9hQ0F6TUGO7tMD8McI13s245brKfhH/fhGI3/dhrWX4VpxsTv4MsM1nx6mkJo1W9u52CVgwoOX0pLJxbbgNYfNB5cUI3GcFO8t8ZDGx2PEuiWtScivyWN3Jey8y0745ve+idmzZ2O77bfDNttugylTtsVbtniLPz8YFNzPHABj4VAAzoSYC4AsEHqYPx6v87izOBSFE+tZxPssx5WPpZTaCojtzfcArjvfL9K+1HdEf4hjenpIEqQkOxszS1GENDHWUr/n/OXfQjKceM/6gyjL1f82w+U1+81G5ueyC1ekdKKO47XL69JQDsfsYudMsci8DdelVI67SV3IbKX6dKivGxl/0zWylIu7vJyqdmtZXrOYV5Ff//rXLdOMGjUKBx100Cofa21j7NixOPnkk3HyyScDAObMmYNLL70UN998M2bMmIHe3t4RjWfRokX4/e9/j9///vc45phjMHHiROyzzz444YQTsNdee610efvvvz/22Wcf3HXXXS3TPvHEE/iP//gPfPrTnx5M6IqirGM89thjg867//77D2EkiqIoirJ6eOyxx/Dqq6+2TDdx4kTsuOOOIxCRsi5x4okntpXuX/7lX4Y5EkVRFEVRFEVRFEVRFEVRFEVRlPUXFWsriqIoiqIoiqIoiqIoiqIoiqIoirJecu2117aVbm0XawOolyBV0cwWSSJN5e42RE15QEEa5j+zYKmRXNsfOsiGHbyULUicDExUZ7NIu3AOBiSOTiByQcTt5W/Gm6vgKOky/X4v2UoCOMR85XpgcVnzShNpyyLkKIKmTKbNueMnEirGIPMiLiPWUjlvkn3F42WRCdlXJvYT6b0BLZ0vCEd/4ug6sXbX7Dsw0LMIdsyEir5GSdKVVWCmBSx9p9I78n1cmRWCbS8+ZyOcMNWB0NdV/T9Mf/t738q+V10m0n2VRR3LlyJtUe8iQi4ofUaU4pEhcQ3KNkV9+lKbqlRbWd/57ne/25ZY+5kmoldFWVnKd7G6nZJSwujXJgQZbS6YzeZCYYz30kovVOZ0O+28E2q1Gvr7+1cq9unTp8M5h6uuugrW2pXKuzaxtHcpfvPcr7G0Z4mX7WYzpDCLJBbxmvDdvyylz17AaqMa27CgOwizjQniVROO4G/scXYi53P+4TCJsow1OZTTXMB3gdK9Pgp002fnqHoSA6C7bzk6Rr2p4VxhZel79jn0Pfscn1nb1N42EZv94krQ6NGDPnb/zJnonzlzpfPZzTfHZlddBdpww+YJm1zc85e/jq6+Lt8vCLG9WSfL2evamHew7do5IDwUKHiaEzz/TkWm+SSvheB8v3MudgsOWx5PTONDXzOICmM+djEgBMdAWGyBrH9QEa8Twior9Fcv3CYyoKKAcwUcGTgq4Fx6IIAXU/PDkNIJyjWiy/pkOk8+/XQdcUWz8Bj+GiQkWb6h+JngxdiGUwZJMpkgvw9jghcm+zTW2HB+JomUQVGo7+X7QFBZh8vagkKjkVh/ULkRDcW6Z2G1l22Xxv/QrvF8s+URpbUAjxNSbh0kz/BFi74pVyRcNsW+Ex8YwGvCuOx1sW64FOIxKXR+rpHCFSAQTjr1RMAhirER1tF8/7Lw/cNRAeOAAgaW1+mQiuYg0ebv/OArOMSQ4o1UVqAUa1NoewghNovXUxsbKgm1Yx9beak2R77SUm3eZMR+SXkeUb4ncLL0tIU65O8z5d9p4nfR5zIZdrwmxe81mZO7+k7A6/Lsmk+Zsrx1Xu2K+Os3yvEVou9W5JXr6AbxxvXwGi7VXrZsGV566aWW6XbbbbdVPta6wNve9jZ873vfw/e+9z0AwH333YcrrrgCd911F15++WUURTFisTjnMGfOHFx99dW4+uqr0dHRge222w4HH3wwTjrpJLzjHe9oq5ybbroJb37zm9uShJ9yyik44ogjMHbs2FUNX1GUtZiLLrpo0A8W2GCDDfCNb3xjiCNSFEVRlJHn7LPPbivdqaeeOsyRKOsat9xyC1TuimwAACAASURBVP7W5GGPzC677IL99ttvBCJSFEVRFEVRFEVRFEVRFEVRFEVZPyn/Z/mKoiiKoiiKoiiKoiiKoiiKoiiKoijrBX/+85/bSrfrrrsOcyQjR0uJTwuZUTNXUJVIqKlcKEqLXC44KkuMUJIfsSwrfY0CLM5hWHIlZFdJoMgyRC6LpWrhj1i2RkE2HYSLJskVbRAuWpOki+WXNQRL6WVCGUThFcRsqdwk9GLJI3EsCMIvKdWGN5rFtPEMRdogszPC2Jdqs14URcFsVydqplT/Hz/84xg1alTWlK7ow9KZv8nlWiS0gnX9ikrvcnu1Cqt+nxeigQXldenCfqT9A8sX1JX8Twf+kxDGcXvXv9K+vJ0JLLELQjok+R+JPPyepIBBZGdSOhaoy7rJriG+Npy4LlSqrSh45ZVX2kq3wQYbDHMkyvpA48dpNB9H4zjb6EkNvhCwITXeelzplkzpfkEEbPXWrVbyDDz/9V//hY9+9KPo6ekZVP41nUUrFuLGZ6/H0t7ONNcSczme76E0/2I5NuS2ODdI+XmOls3dYIAo6EacQ5jw8qWGssXcJc1XAdZ/J+ltknnG71SSfArSvEX0FePF2q2o68NDPDfo2HlnvPnGX8NusUXrxEN87NqUbfHmX9+A2tvf1nq904Tn3pjRcJ9vK5bN8twuzdmjNR3w/SGueYL4lx+2Etc6PGckIUhOeeJ8k+BXACyO5rVR7HsmrmWiUJpfMDBkYZHSGrJ+jQMDYyysqcGShSXrv6MGayys9dsspzHGpyGLWvzOefndp6mZms9vLWrGb68ZLsvG49WoFsryx6xRisVSLUjww7E4HwxqNmwLsdb4HIxFjfyLYzW25rcZCyLyeUr1Y8J6zl/bNdRC/ViqibVXGE2MDSsy/x9nc93bML5Ya1O5pbWkNTasGW1YN/C60cTxJ6bh9akxID4XE8Yn49erPKrwmMfty/cQXqPKxQkVfn3ixz4b+qfJ+hJi3aSOaXmdy8cT42YUn8fxM42hVqyzbSiXeL1OXM/pXGMdIJyzOC9ramG7rNNQ1wj9k+uSrxHwOk3+ZjA4qTZQktuL67mlVDsOGXL9KQqVY03FPlaTy7Il2f4KsvFfzD8qf5txqI+xdE5xrVr6i2VnpyCjo4avuv1V9wle/pePK2OvqCAppY/jL29HfbuV62yk19wXX3xx84fmBY4//vghOd66xl577YVf/OIXmD17Nnp6enDNNdfgwAMPxIQJE0Y8lr6+Pjz55JM4//zzMWnSJIwbNw4f+MAHcMkll2DZsmUN82288ca48MIL2zpGd3c3Dj/88KEKWVGUtZATTjgBZ5xxxqDz/+AHP8j+3YKiKIqirI0URYE//vGPLdN1dHSs0n1TWf+YN28ejj322LbSfvnLX9Z/H68oiqIoiqIoiqIoiqIoiqIoijKM6H/hoiiKoiiKoiiKoiiKoiiKoiiKoijKesnzzz/fMs0OO+yArbYanLBwTWV1yLUbioYyubY/eBQaNZNrR5Vc2kql/VHIJeRUSUHHsjTyYuMoqUwiLX6vkmZTkG5nsrDSCwgSNCFCy6RkMQYpH0uSRim3S+Js5OmEvDrWAW+jKilUapHUBHndRnFUWRoVvm86YVMccNABdU3Z+eyvQluKXE37GpXeq/atBELQJVs6ibdMpXzqD7f+AbNfnFUp064WbJcPmY5iZE+M7ZgEd1k+knVN9dJM8R7zla4NlWoriudzn/tcW+n23HPPYY5EWWspSR7rdzfa2WTSxH7LONfJ91Fp7K48Rp28kry4F+ket/eH9m4cQxM6OjqADRyeWfA0+oq+QZWxpjKn8yX8esb16OrvijO7TIJtWIIrZa4sTiUx3+N7eJgz8tzMyDkiJQEvvCDZkOxQ+VzNEMtAeY6a9kZBa2luxtMwkrJtnjMj9a+sD5W6Zn/Rj56BlZOob3LhhXjT2WehNmnSSuUrQ6NGYdypn8dbfnsT7JZbtpVn/He+jTd9/Wuobbvtqh27VsNGxx2HzW+9BbV3vD3tGMR6p3AFnlv0XNZ+XBaB4EA8wRPrjlCcvOBNvo3gL2tjspVMWh8YiDWCx1KSAZv44J0kzk6S5/RQIAqCYincjuJhY2CFkNgiF1xH4bXczoLt8DLkBdgs1TZBcu1F1ZxGvJOQXZuyMFuWa6KQO0q7g/zbC7RtFG+bKNQ2qNmOKPu2ZGFtRzhuODaSiNvEc/XXsQWJ+qAgaw5CbeMb0ZpaEGb7HFas2VgWTsbGBzixdJqF1LymtNaLuOO5GpZkszg61ZeUacd4jR9H0ro3rS9rFOoliLqN8eNfzdRgQj3G+jW+HoxNUnUvvrYghyTgjmvMtD71XVk8sCCOi2I9ZIzoo7yutaKvp/2WWGieHkzl+xOL3sUDroRwm/sz57dRqC1l8uK3ALIgk8bw+PAEGoxUuzQuII0DbUm15Xc5bjSTaiNIqaPQXyZM5VYJtavmHHXb+GtpLiJl09k6uRxr6Y8f5FX1x8dz5ODiUwbqX9n+imOQE3FWHQPIfhNoJNSOdS3bbA1ac19zzTUt01hrMXXq1CE75rpKrVbDUUcdhVtuuQULFy7EwoUL8f3vfx977LHHanko07Jly3DvvffiC1/4AsaNG4fNN98chx56KH7zm9+gKIos7amnnortttuurXJvueUW3HPPPcMRsqIoazgXXXQRrrjiikHl7ejowHXXXYdTTjlliKNSFEVRlJHnsssuQ19f69/A99lnH9RqtRGISFkXKIoCn/rUp7BgQf2DvctMnDgRRx555AhEpSiKoiiKoiiKoiiKoiiKoiiKsv6i/6ZPURRFURRFURRFURRFURRFURRFUZT1khdeeKFlmg9+8IMjEMnIQ0SVkuFISdZbXwAaCum8WK5a3lS1PZdrs3jKC+ZknJkMiRzIERyLrAiAC0cIXimXKYqTwZLldd5nzHIo56VU4tRYWsgCS8fKrLJcuR0/EtV/TAIpAoXwonxL7M/Ss1BPyPpYtJiEy1J4lpeBIECLdVqWarcSNYf0U4+eit/c+JvsFLvn/QV9S2ehY9wkpIZp1ddSbXtcxb6qtOXtEhZtJUEWM2azHbFs5m/rotjn/3wIv/r1L7H7+3ZvEGc56rLQTNSllMKzgEuElAu6cllXatMKqRpvF/WqUm1FAV5//XXceeedbaVVGZAyVPDwy/dsJpvrNBleW02zeG4ACqUVqXTwfZUI5By+et45mP6L6c3ndYGd/mEnbDJhE2w5cQu8ecs3Y9vtt0F3/3I8veBJbD1+G2w0alzLMtZ0Hp33Vzz46v1xLiUfruIFr0EEy7LtcINmcbEB1f2JR6CEUk29uFMIsxG+s2g7PsAlirvJTy/jHJDnA9GCWtdBQneo7jg8cZbfwXPeIvQfoKtvGUbXRse4W2HGj8e4z5+CcaecjL6nn0b3HXei53//F72PPga3fHnL/LUp22LsIYdgw2OOht1885bps2OPG4dxJxyPcccfh75nZ2DFnXei59570fPIo3DLlrU+9uTJ2OCQg7HR1GNgw0OS6q6RlVzvvLjkBazoXx6luz5JLpsFTFxssLydp2+xHwpBrd/P8l0I0XoaY8hRKNbEY2bvRLC8doKBl64b8AoGxo9LFgaF/wrnHAw5OJiQhOCoAAoSayJC4RxABeJqzBDIFXBh/HEgGGfgXIEBV8A5F9ZhBoZcrOS40uKFmMnbw1Ho3/HcKc2TSdSFiZ8g10TpGjcw1l9XBsbHG6XWBDJIAmdjYBCE0dkYAZCxYrxgiXnehgjjhy/fhesztCuRryP4Ok59hKtArPAcoWYJrihSOhOqzog6ESL9WD8BE9cbaX3JD+8Rz/YRY1iod7j4IAAeC+MxXNjmADJBqm1c6QFY3OOQ8oX+7ZyDcaHtyZdXUAFyBkABSxYFCsD5dijIgagAnAXgUKAAr1tduBcScf9yiGv1dHLx3Ck2RTpfitEiPSiL4t0gvmcS7bal2rJ+U3tx/IORaocGyn8PqZBql9On24iYi1RND+IDAfI6TL+elOYy4mEh5Xj8nCTfV4V80Eij41bma+N+laVtPR1K8YjzqtteajMADR8A19axhoje3l48++yzLdPtuOOOKoMbBBMmTMBZZ52Fs846CwDwzDPP4NJLL8Vtt92GmTNnYmBgYETjef3113HjjTfixhtvhLUWkyZNwn777YeTTjoJ73rXu3Drrbdiu+22q5NuV3HYYYdh3rx5MMa0TKsoyrrDN7/5zZVKP3HiRGyyySY4+OCDcfbZZ2PjjTcepsgURVEUZWS56KKL2kp3/vnnD3MkyrrExRdfjNtuu62ttKeddpp/2KmiKIqiKIqiKIqiKIqiKIqiKIoybOh/NakoiqIoiqIoiqIoiqIoiqIoiqIoynrJ4sWLW6b5t3/7N1x++eUjEM3I05ZcG2gsnGskaUKFpKnF9hCQl9CFNFVy7awclmuz+o0cXBSAsaSbHc8cbNBwBXkbl5rki0FBF+RQ8fhcDeX6ogpJX3ZKJbFTSXQdhdjReJb2k8xfIdRO6ZLki09T6OaQa5+k+C9tzWIV8iwWhsl0AHDgQQdik002wRtvvJGdb+eM67Hpe89K5vIQQCbdqq8l5J2tSprdrDPWWcrq94ViN972Y1j0yI9R9HVnJSxYsACHHPhh3H3v3dhhxx0q46yTYYkkRu5Ldrnku8tkYVR3ymVBYtVxy6I2lWoriueEE05oSyi83XbbYddddx2BiJR1lcZzmCZ2XpbCUpJrJslmmutw+T5LvSgzv4+GSMJ9+i2bb45tpmyD52c83/Icnnz8yfrzIsJnT/8Mjj/zOLx13ERstdFbW5azJrKivxt/nH0HZi+ZFWS6SW4NGC/LhYkiXENJmmsovIIA138P+ylIeON2n86QgSUDY3IVt5dp89ws5EUSu/rJo29DOesjUJpDsBjWpQlDevhKEJi6UGKY96Z5EAGFq5ymL+9bjvFjNvEi4RJN5w5E6NhxR3TsuCPwhVOBgQH0z56N/hdewMC8eXBLOuF6ekAdHTDj3wT71ono2Hln2Le8eXCNWT729u9Ex/bvxLhTTgaKAv0vvYT+mTMx8NpcFEuWwPX2gqwFjR+P2lu3QsdOO8FusUV75a+EXPvv858AS3WT9VjO0/izCXNAB/Ja5Vi/howXnVuf0pcSZL3GhIWLnO+70F4mtnsaP3id4fuBQRBhA14GHCTX3K0cIYiOLQoqAOdgjUPhADjnNcbGoXAFQIQCDlSEcQsEE9IYMnDOi4+dM156TA7WOQwUAwA5FHB+vGJbOBAEy2E9ljbnY57jdQlXcVJBp/Uai5NN/O7PP4nr+XrldH6pZUCO0jUbrmcpS45Xswl5nYnzfBLtQmF8gEttSMZ4ZzilHuEbPXU2fw+g2D+MWB8YY/39wRBc4ern+WFda8iEdi/JlnldGerO2FzEHpceof/48zIA+TjS3SWMSsafP2yKx8BEKXoKz4Q+xvLrdE3wep2CHDsex1k4FLG8wrng7PZCdl+PNpRa+NEynJeLPSacbLyJygu5NObC1zmPffJhC5wyjfein7Ul1a5eq7WUajdYx0Wkd7pizdbwNxWWVufVUX9DKK3xy+WV5zwOrk42ncnxi5KIG/Vrf/nwqWb3nHIsSaSex9zoeyOk2BvOxycFw9n+EGfdcVq1W7PjDhFXXnllWxLlT37yk0N63PWV7bffHj/5yU8AAEVR4I477sC0adNwzz33YN68eW2tQ4eKgYEBzJw5EzNnzsTll1+OMWPGYMcdd8QOO+yAJ5+sn+OXWbBgAc444wxcfPHFIxCtoihrArfffntb//6LGTNmDObMmTOMESmKoijK6mH27NmYOXNmy3Sbb7453v3ud49ARMq6wKOPPoqzzz67rbRbbLEFjj/++GGOSFEURVEURVEURVEURVEURVEURVGxtqIoiqIoiqIoiqIoiqIoiqIoiqIo6yXtigWmTZuGz372s8MczeqhpVwbaC6cq5I0xV2Dk2u7kly7al8MLci6OMyoyI42Nif2sQgriN6iOCmJLqPiMDnOsjqolHxH2SXyvOmE8x3i0EnORHnSIO6K2RoJtUtCPS+CoxSvyFEnZk4V01zULISezOjRo3HEEUfUSeeXPHs9Nn3vv+SSs8z12Ki/lSq60vzVSLgtP8t9+UcQUNtoC7z5/3wX8+7+EuByGVXXsi4c9+njcO8D91YKJ+vgJJn0LD9uJtuSdR5Mb5WCMHGqZak2lcso5y0fswkq1VbWBTo7O/G73/2urbRXXHHFMEejrBM0mdeUScM5le5QYp5THmpd/rHhSMxyZW8g9bdUvt+znJXnPM7h1NM+jy+efFp7gZcP5Rx+/qNpuP+P9+Nn1/8Ui8Yvwjbjt8UGtQ0GVd7q4IXFM3HPnLuxor8bxrBE1cR7YtDtRpE2C1ZZo2vIBIkqwZBFlG3DJsk2koQ7SllDGcYkKXeUtIKiYBcxfWhT8MyMxLwxSHHlifFcQUyrAIh+VNFZ6zZRFCM7OCzt7cT40ZsMuq4BANaitvXWqG29dUtB6pBjDGqTJqE2adLQldmGXHt+1+t4dekrvs1Fu3C/Ccl8MQ5A6CdcO1l/DGJksknra5CEv3DkBcrwPQlBKhuXDEHMHNcRLk1ADcGLm+EAMjAoooQf5ACDIDAGTBBg+y8uiLhdTEvOoaAiuNrF2OMAhyJIhx2KYgDOwae1fq5vgngbxONVEvMmwbaod9kGRajXujVNSYZMyObsLIo2huK1bY2vT04npdrcFnxtGhaIi2Ok8YQl/Yjf+fwt8TUajscXbBCAh+E8nkM8d0fx4Up8fRtj4AqXHrrEa1/isUysF+T4wes1ghdZcxwCE/qXC32D+5AT9zAK9Zj6jG+DKB8urXdjutgGECWltZ8T61LfZR3gvNTbx1agAJdVhLrzjV9wv07qbhCv5euuXa53IQgHpWsxjlepPfPxHNl7qvMwjpek2vIY8cxDXA5DI9WOZQYK11ionEvqS3Ujr7XqzJW/0URJN7/k2tektb2MkR9SFqXdIY38HaDZWrTZPaVqX1m8XZenLMwW21h+Xv9AtObHHdH7Xolp06a1TENEOPnkk0cgmvULYwz2339/7L///gCAFStW4KqrrsJ1112HRx55BJ2dnSMaz4oVK/DII4+sVJ5LLrkEX/ziFzF58uRhikpRlDWJG264YaXSH3fcccMUiaIoiqKsXtqVH3/uc58b5kiUdYWuri4cddRR6Ovrayv9tGnTMG7cuGGOSlEURVEURVEURVEURVEURVEURWnj/wZVFEVRFEVRFEVRFEVRFEVRFEVRFEVZ9zjvvPPaSnfaaadh3rx5wxzN6qMtwW4zyWST7EkXV7+9WTyO80a5NEUBdl3Z7LqKkjOWjLEkzURBWsxJLFKUeUyQIEplWxAmkpSseXmiFy2mlzX+JbcRvzhPLD/JHDkOw3FFER+fUxLxeV1ckjMGo1x9XcdqiTqxJPMK0qgokTOmtag5OcojRx9zdF3b9XW+iO55f+EDCetayt+8v0nlWjldq23N9ich2pveeTjeesBVMB1j647+2KOP4fb/+Z8m8VWUTEmWR6W/VAdZ5WZtlfVjIIrxSPRDILWbSrUVJXHKKadgYGCgZbrJkydj7733HoGIlHWdxuNsk4lSs4cliIdt8L6ydDPui/cGUUq4nx/9qWMwavSolTuZEk8+9hQO+8ePYWlPJx6b9whe6pzdVOC5JrC0txN/eOEW/M+Lv8eK/u5QRzZKsw0RLBmQCVLtKNDm/QbW2DRfDHn9fM56YXac19l4b66f5yXxbprHpTmeny8keasnzU/q5mkQ8y85FzaI+7K+KKYbBCAdotSRHLC0Z2n9Q2LanD+s07QQ6j/y+l+DWBfwa4nSZSqkuXydUmwwb6PlFYlvL8P+4Lg/6tuN7ycuipn5n+HPIPVlEMikPgYQrOF1BuJ1wD3GC6YJNkrmWSZvYcU1kNY3FhYWNm73n60J22BgTQ3WWtRMDTXy75bfw6tG/mXJokYWHVQL6cNLfO6wvhwuw+cLaUwN1lgYY+NnSzV0mA5/nPDdhtgNLKypwYTj+nj9uabzMLBUg4FFzfjr3hq/3xgLIuPHEbH+s3EtyWOARc3wNvgxx3D9Jul3HBfgx6XQQjDwY5UBwdqw9iQK55rGMl4zStm/b0ehAw/lch/lsojE8UL7p3jylQn3E99X5domX2PmYvNUnh+HCOTCuxh30zhK8Zog4jEacU3Ox7Amxev7n1xrU+lloiw99ufYDulMjb+I4tjfTKodr+mSVFuu/OIwIOTMDaXa2bBRMfY2kWpXfU/ZGjxoobyOl9mdiy/+ncHEmvdDU+prIT0X6BxQON/GXKwoi7ezHL7cVs657NUQV/7qKs+VBeB1fQJpDS23p+oo/dYhl+6cr512a8BQr7uLosDjjz/eMt3WW2+NsWPrf+9QhpYxY8bghBNOwF133YUlS5bg5Zdfxrnnnot/+Id/wKhRqzYvHy6KosDBBx+8usNQFGWEeO6551Yq/SWXXILddtsNM2fOHKaIFEVRFGX18Nvf/rZlGmMMzj333BGIRlkXOP300/Hss8+2lfYLX/gCDjzwwGGOSFEURVEURVEURVEURVEURVEURQFUrK0oiqIoiqIoiqIoiqIoiqIoiqIoynrKrrvu2la6ZcuW4Rvf+MYwR7N6KQuGKqmQK6cCWpRfkaCZkIjl2q4sFHSuUkCZJFd8HtFO6FMRZVIon573mZgGRIBjKaIp6a+TWCvJkpu/ZB65JRN1kwEcZeeZ5GKs7SqLvUw8R1k+vHcv7nHxXBFlUvEd4rspyaUatZFo/z333BNbb711Xdt1PvvLcmPW5W9Prl3+LLeVt8tt1CBN2rfh2/fFxEP+u/LoHz3kUFz8o4vw0ksvJWl2xcuXlrex4/OVicRpSPlaWcRWlrA1krQhK7ZJWzVApdrKusKKFSvwy1/+snVCAD/+8Y+HORplnWIlhsk0NDeRLjYpr4XL14s/QemW4lKBxNZU8uLRf/7oP7cddyMWvr4IV/90OhyA2Utm4+G5D2Ju19xVLneo6RnowQOv3ofrnvkvzO6c5edNxkahKsF4cXAQrxrkwuAkZqV8P5I025D8zMLtILllwS7iI1gyYaeBl+oCJrahR8zrDEtkw5zFyb3+zfB/2enSO9/HXam8jPJDOOKcF3DOobO3c0jaYW2jrbVOBYu6F+KFN56PUm3/z4o/Od8X64y0BnDZfN4YOb/z5RpK5RuYpNtmObd44A7EMY2x/p38A3OSiJhgjIW1SbZtWBwf+36ScVsycX+UaYdry/I2Y2AoSKyNFTJrm0TatiOKtrkc3l9jCTYFMbZ4RRm3TSJua4R4O6RJUu1wfFNDh9gWXyZJtoksajaIucl4iTYoiLcpXNsWFgZEFsamOiGYcM0K2Ta8+JrrGUjCfUtc10Fc7pIsO5NLB7m1CeUk6b+XgqcRJn0mGJArybR55BPHJSfWuZAPlPJlcG/m/mnDwwMcyC9NRT/nLsfjIjh2yn9H4PMhMiAHQEjfOT7EOCnKv3lfHJcNj+Pc35N429cXC7KteCWpNsu0ieLZ85nEa9KE/HzHJpgwxiapth+IKcafqiJdp9n40kqqTaXvZVpItVkoXf7tplKqXVV2/IEliLHjgdKLy3Ioia/Lh5DLbSGuLsNjl5R4x3MQfw3J5j/127MyHFKsTWTaMl+sHueQheHq65nztctwrLt//etfo6+vr2W6j3/840N+bKU1b33rW/Gtb30Ljz32GHp6evDQQw/hs5/9LCZNmhTmhWsGTz31FC6//PLVHYaiKCNA04dXNODRRx/FlClTMHXqVPT39w9DVIqiKIoyslx77bVYvnx5y3S77747xowZMwIRKWs7N9xwA/793/+9rbS77LILzj///GGOSFEURVEURVEURVEURVEURVEURWHWnP9ST1EURVEURVEURVEURVEURVEURVEUZQQ55JBDsOeee7aVdtq0aXj11VeHOaLVT1vyn2Zy7aZOpArRUpMMMZYg13ZIkqp6Z7HLpF9JbsfbWG6XhGMyXNYqeZGXKD8Iklm0zVqu7EUNXqV0hFROsJCFslkexhK8UkwxL4m8qY6iEoplfpRyx/NvItUul9WybYSk6phjjqnbvfT5m+CK3nJjVuZv3N/y1qnuWI22VeWtTzvmLe/G+J0+U3n0r559LnZ+584451/OwUD/QCbsyuRdmUS7WgpWFoY1kofF+ihJyVSqrSjVnHHGGW2J5bbaaisccsghIxCRsk6xkvMZTxNpVenBEvGeUDmvaSyZjILIUiQEwsU/uwhjNlh1+cevpv0qiGgNevt78cyip/Dgq/fjtWWvDkrMNZR093fj4dcexDVP/Scef/0xOIckYkUSsZqyUNuI76Agxw0PUWFxMIKAuCTTzmTc/GcoyLzD/NDwXM+INk7zuhQLleZbQtFKef8g52e3vJ2Ql5vBD+Rw9WXU9SQCOnsWo3BFTLc+MRi59oOv3s+5w5xdzC9JXrOlOShx/RohwoeQCSMIiHme7w/v+yjAUnYHeEkxTJLSZsehVFY8RyFxDumsSeJhljgbGCHVDn0e/jrw8mgjpPJBfk3pOvFSahZgs2Q7SbKjYNuycLsWy6gZiw6qoQYvze4wQZxNQbBthVQ7SrNrsOSF3VK8bYOI2lJHkHTX4jVrQ96arYFXZtbWYMgfi+AF2XyNGlODZaG1CUJwa6N8X8rzCQTLEv7YFlIebaLgP7ZLzCdk2y7vFyaI172Ym9KSQ/Qycv4V1548HvHxTBo/ymsVucbk8RLg2EP/4ntNXEsi+pENBak2910um5LcPeWn1KcB2CCzTmtsyuqHR2pjOIa0luaHGsS4IZdjSc5NshwhPI8PRIhre66HcI8wclu63vncxIidjZ1tS7WBuryRJlJtF/7qoDal2vEATnQy/6oTaIsY6+KMVaVCKgAAIABJREFUTm6RR+Yv8lh4u2zj9ACCUkziq6yD+OK24PuhS3WTVQmJ+2aV6LvqvEJAUsrdKG+7DNe6+2c/+1lb6b70pS8Ny/GVlWP33XfHz3/+c7z44ovo6enBr371Kxx88MHYbLPNVndoOOmkk7DPPvtg+vTpKs5VlHWYSZMmDSqfcw7Tp0/HVltthRkzZgxtUIqiKIoywrQrNf7mN785zJEo6wL33nsvPvaxj7WVdsyYMbjuuutU2K4oiqIoiqIoiqIoiqIoiqIoijKCqFhbURRFURRFURRFURRFURRFURRFUZT1EmMMfv7zn8Na2zJtb28vLrroohGIavWzSnJtYKVllO0IJFkYmMm1K0rIxVdC9MUmMk4VBduUpIfxn2l7EplxGSwBk2IoAlz9K5OERaFZkiOyNC3GHaTZ9eeS9iU5F7zUMZ6S1KSJ+owitHTs+C6k2rEW64SPTXDA0UcfXbd5oOcNdM2+vaoxYx1wfhlTNdTgs9xGbeyrfk3Y9RSQHV155IGBAVx80Y9x7le+Vp2/HDdvLv35Xfn3LFupj1Opn6hUW1Hq6e/vx5VXXtlW2nbFCYoyWNIwTZATJMoH7sbSTCnhrCLOZeQBw1xBzDPGjh2L6b+aDmNW7T8HXDR/ERYvXOLnQsbAwqK7vxtPL3wK977yJzz/xnPo7u9epWOsLK91vYq7XroT1z71n3js9UfQX/SVpNc2iH9NnON5STALb4MY2wSJNiXZahRoGyHlDpJVS0k2TOJ4hstmaS7/GRbCGhBZ0XZprpK1W9wCGBKfxXwgzeNc7CcFklw7lu94W/ouivdzxxBn4Qos7lncvN+1y+p1rQ+KlZFrv7LsFby45AUvdeV5XpiWZ3NuviZNWRwrWp6StFjOEKNYGXKdQHG+b/Kn/sQ8mai9LNc2BoixmExMTDEvC4dtkkOTFG0bGOv7u4XJrrl4XfF2Y2CCZNuLt5NouxbE1zWysPBybBOF3EGcTf67CfuiQDvIvC3LtlnebVJeQ9ZLw4MYPx2/FoTY6XqvWb/POB8zyKAWxPosHpcPSbIwUehryEbZuJdWC2FzuO4sy5rjmkDKzsP6jUL7kB8zCMa/x3HG+m2OfJzhs5dYm7oXnC8n9rQ4DrDMP92P0komtbdYxGRrZN/FuV8hlpn1RCIhhk9rFyr11yjI5nqIx0aMEy5/GJUR9ZpJuJFLweUfXzmG611cG3w/SGvu0vq39JsA1iCpdn3yJNpuPZ5JW7WvZ1cgvhDvT/7lgjydXwAl37Voi7geJl9X8cVlOe7/vo+mMsU8qSzaJuQy8+jdTvfS7HOcA3E4+byLKv7k/nRgZFLvcp3W5W3BcK67H3zwwZZpttpqqzVC3Kzk1Go1fPzjH8fvfvc7zJ8/H2+88QYuvPBCvP/978fYsWNXS0x33303pk6ditGjR2PbbbfFF77wBTz33HOrJRZFUYaHAw44YJXyz58/HzvvvDMefvjhIYpIURRFUUaexx9/vGWa8ePHY//99x+BaJS1maeffhof//jH205/0UUXYccddxzGiBRFURRFURRFURRFURRFURRFUZQyKtZWFEVRFEVRFEVRFEVRFEVRFEVRFGW9Zccdd8T3v//9ttJeeOGF6OrqGuaI1gzalms3kuk1yd5IStRMVhRlw0HslEmahYgwU9sJmVWdYJuifQmZYiyTHEbtWPxmhECtnK/8SvtyCV2U5jUSaUPsC2IziFM1JqVLQm1ZB6IeWWzmhFCtgVRbfm6n/YkIU6ZMwfvf//66fZ0zrm+WMYsvl69VZhDBys/N0jXbn161jd6Kt3yguXT3yiuvRNfyrrrsVaKuJK1rIPCS0TQQavO+TMrWpK3aQaXayrrGueeei56enpbpNttsMxxzzDEjEJGyTrIScxnXYHtVeVKYLPNTaayPZZVEj3XzDJHnQ//vQ7jmhmswavSoxnG0wRU/uMKLqqO42kto+wb6MavzBfx5zp/wwKv34cXFL6Crb9kqHasK5xzmdr2Gh157AL98+hrc8vzv8MLi5+HgkkhbzMmIWN8ZpNcmCWo5fiIvzzWUZMBW7LewUarNku1YtizL2Cjp9cdArB8LpFgotRCBYIyc48HLaJGmtKl9kdo3zDd43hbFznIuEAohw5LasJ+lylQ/HyEYdK7oRL/rX+W2WlvnGO3ItZ1z+POcu8UcOomx+eE4jDFVs/o0MwQAgzT3j+/kUvu52BlkitSH5PqH94l+wf80xsLE/pXGCxM6EQuI03cCq4qjWJ4l8bBJSh/E2HwdWFvzMusotE6SbS+6D6JtU0OHGQVrakG0nV5+nLGx7LTdCIF2eEeQYkdxtvFybbJBnm+z69QKobZPa/35GAtjw2eWZYvxzrBSOwq2/bkD6Vpn8Tii2NeLveO6syRvBoKYm8cprmtHUcbOMm+57uT244cGpH2U73M8Tsljip5I/EAnKWovrWO5P8V+Y2IpqTeCnwKQ9a+sx8d1a/kqMDEWzm/if75OQTpOoa/l62gbzy3UrXygQSbG5v0U6y8KtZHaxIh0sQ5kixkReTyl+rX26pBqV5E/rCHkdUG+HTeT3+bqy3Tk/IvTy1eIkfNmZVRsb/SX2smEWELeQj6QBEBd3KiPW8QlKsun4d89XC4gzyusXAF5HWby76o2a8Jw3hPvuecedHe3frDJIYccMmwxKEPH+PHj8aUvfQn3338/urq6MGPGDJx++unYfvvtUavVRjSWoigwc+ZMXHLJJdhuu+0wbtw4fOhDH8JVV12F/v5VnysqirL6OOyww1Z5TOnr68Pee++NBQsWDFFUiqIoijJytPtw1qOOOmqYI1HWdp544gnsvffemDt3blvpP/KRj+CEE04Y5qgURVEURVEURVEURVEURVEURVGUMirWVhRFURRFURRFURRFURRFURRFURRlvebMM8/E3nvv3VbaT3ziE8MczZpD21Kg1SDXzrZFSbTUYQkXlJB3RVlY2MASLS8nywVguYCQ6mKrkmlXC7bzKiERoxGRsgzMsCjMUJ4vkysmcZcTdVIVoxRXtyPVLtd3FXJflbR22azbMNCzuGF+lMsuyawaZCp9bpS22b563rT9kXjrAf+J2oZbVO5f2rkUd915V8O+kY7aeF+WTgi1y1LxKMMsSdkAZHJ0Pl47rK3CS0VpxKJFi3D++c2F+MzXv/71YY5GWZ9pPA43ETJWSLLju6u/PUYpZ2l/uu/n3wjA/v+0H5596Vn800H/NGiJ1gN3PxgFsyYIYy2SXNcYwpLeJXhm0dO4e85duHP27Xh03l/xwpKZWNi9AL0DvSt1vGW9y/Dy0jl4/PVHcfus2/BfT12N379wM/6+4G/o6u8SomwjZKmmJNO1UYgtZbp+O0tzfRp/HlLYasW5iW1C3i2Fuik/gWWt/j/DNKFNw2eYbH5jspYSc0DxTi7N1eK8wiQ5rBNC0dhdSmLX1O9clDWzXDmqe8lhftfrK9851iFazT0fm/coFi5f6OtPtFJsN0Oxj/Bc3r8jpYnid/+f6fq0JpbpW8PLYL0gORy8/CAd0bZJrO/Tx14VpbUAiGCciTFTMHDbcOx4HSBdT9awZJridqIggS4JttP1x9daLQmvKYm2owjbGNRsLaVjYTaVRNv8R5wuibaNtTBUE1LtJNGumVp4N0HoHcatcAzD4nwp4jcUYg7XsBxfbC7CJnipNgVBfpRey/bhejdJUo7S/ih3Zql2JqXm+HwdE5nsZUzaxqNDXDfG9YPsq3k/RCb8pmyNzNLqGC9fI0gy+UhcvxB74dM6FfmaPZ2ZqVuv87ViRMR+rA6fsztdqh8ee5NsXPxJQTnXnRRqszCcpeSxHfk6MUKqLeuifq29OqTaDUXRpfwspo53ApZOh/gy5XWQUUcpdlmUHfKlcaR0zNh+5WCQpa0sk0x4KERer/HBBdwlTT5W18nUkb7XhUJeHB7jEbfHqgdcyXjbXW/LuIaTH/7wh22lO+uss4Y1DmV4mDJlCn70ox/h6aefRk9PD+644w4ceeSR2GqrrUb8N51ly5bhrrvuwrHHHovRo0dj8uTJOPnkkzFjxowRjUNRlFXHGIPDDjtslcvp7u7GbrvthqIohiAqRVEURRk5vvWtb7WV7itf+cowR6Kszdx7773YZ599MH/+/LbST5w4EdOmTdN/P68oiqIoiqIoiqIoiqIoiqIoirIaWLVH0CuKoiiKoiiKoiiKoiiKoiiKoiiKoqwDXHvttZg8eTJ6enqapvvtb3+L22+/Hfvtt98IRbZ6iXIm11jg5BOgXmIE5OKiul1C/FTaXieMYsEgUSY5cnBxW35QF8sheJkUouSLk7hQBkV5IVworxxjSCufXN1MatXoXLPT4XikXJllTy7FmYu6cmmX0JLlx5MSchLb2pRqy3LKbV/+H0GPOOIInH766ejr60vnV/Ri6czfYPyOn6orUxQUEgtDeINjyoizxFxZTdOiSRrPhu/YD5M/8SCe+/d3VIRJ2GGHHUKJg/ufYGOdOWTnWbnfHyjP346YrdlxFWUdob+/H+9617vaSrvxxhvj1FNPHeaIlHWeZreZEnyLTfOYdC+OcwZCfi929fnToUvzIfISU1Ao3VHI482mfs5jAFfgTRtvjOnXT8dAMYA//fFP+O/rrscD9z2I1+e+jhUrVrQ8l1fnvIqXX3wZEydP9IEV8JOgcl2Qn8f0DPTg1a5X8PLSOShQoHAONbIYXRuDUWYUarYjyGuBgWIAA64fPQM96O7rxvK+LvS7AX+uzk+A/JutE41zFYbqACs95ackNzbwzygxURrLgmOClN/aJGqN70mqbckKeWeSa7OwlUWtJgpd/XFNFH2aJKJ1FCS0PmYT53++cmX8XBeyD8qHqRRxDsx1EXpDyEcOcFEKGwTbIBA5FEEmumKgG0t6luBNo9/Usk+sy1TNPZf0LMZDrz3g2zGuI0p9LE2yRT9MolYvPRZ9E0mCzJJ1n8MgFcXtT7FcE/uLyfqAz+D7mwN8/wplOgBkTOg+RSjTv1lHUbxrjf/syME5wDjAkYVBAee8yN3x2oRYvlv4UsmFuS0basW2MHo5uBi/E9v4+A3bhNdn8dipPtJDBqTSl+W4Ln6WomUHEvJnitctL7hMaEe4cF3yteoMeBrOa8R43YbrqX6NlVqIRdyhAtK2MJaXc9S1b7leRF9NcYj9wbzvxDiTyfYNgCItwxDXwACRieOHjMPAZPeiugc3he2OwvrbOd9XhZAZMo0jOBK3lPAPIj4OpT4NAsX7QsVdkvI1ebomZSruT7KdUt9JYmWK9UGxblJhQyrVrvptpA2pdivi+B/uIeU68/fZUvq6QKrj47grf6uB6MNC4J29A3k9ufz42e9OrmIbUl1n32XZscvX768SZTdaK8tzaXc9PRLr7rvvvrtlmgkTJmDy5MnDHosyvBhjsO+++2LfffcFAKxYsQLXXHMNrrnmGvz1r3/F4sVNHmI3xBRFgVmzZuGyyy7DZZddhg033BDvec97MHXqVHzyk5/EqFGjRiwWRVEGx9VXX42bb74ZXV1dq1TOnDlzsPnmm7ctlFQURVGU1c0TTzyBWbNmtUw3YcIEvO1tbxv+gJS1khtvvBGHHnpo2+mJCNOnT8eECROGMSpFURRFURRFURRFURRFURRFURSlEaZ1EkVRFEVRFEVRFEVRFEVRFEVRFEVRlHWbLbfcEltuuWVbaQ899FA8+uijwxzRmkVboiAhDa4voEnZFTulJi3mrxISs+iKSmlB+Us6toQMj6JkTYqzhIyt9JfK8zI2ftUdD6X9lO/zor3wZ6Ski8Vtue4r5efTKcclTl9KteW2lZRqy7yxzIp+sOmmm+LAAw+s294541cNyywdIP/uqo9TylT6TKVtVekbvTwDK96ozLn77rtjypQpTeuo4VG57kpC7Tqptrx2Soepa99BxKEo6wp77rknXnnllbbSnnnmmcMcjbLesBJzmPzBHA0mRXw7L92vc0lyKiceQxbn5P2E5xayPP9PYwz22ff/4pJ//yke+vuDeGH+THz+S59vccKei7/xEy+XhhHvFjZ+t7DGwpj03RgbZNQGA24AXb3LsHDFAsxd9ipe7pyDlzpfwivLXsZrXa9h4YpFWN7XFUS1XmBt4svAGl9O+cXCawMb8oTtxvjjmxAXhXhjHpvOxdh4PkbstyS3pfJlXCbM4wzKMm4fB8U5ohAr87yPII5nwnwytJsjGJbwcrogXE5C4HrhqJyzJmFumMuyaDnMAQ1ls1kAhIXd8zF/gcrRylLb22f9DwaK/thGceYe2tRQugZZlm547i+ux9jGlEaL2AZhDZHP6F2c9scljQOC+jlfQ0jBc+hffC7yoT1RJx9l0uE8HKW+GdKA/JFiPzWij8O/LBkQLCwsDBGsCddfuGb89eevJ2vEuBCuTWssaqYDNVNDzdR8HrLpu6mJ68+mMsL1aw1fzza7nvw1WENNXrvGgvja5PxxDJHXra8Ha0wU5edSbV//Nl5DfP2xaJ+iwJ916rGe4UX7JtSTr3cxdgvhugXHlV+r/OL6trIfiL4ZOmP9WlOshX0y0evEOrNqDRx7GPd30feolBcsUg9C4vJ6k0KFyuOSodBH0nmntbRIx+0Sy4L4TKVtiH029XlK7STLkefAEYs4eHs2VqyKVLuCZlLtOC6Ic6su0cXfEhDF074PR5k9p2TpdlWBDaYuTvxVbZPCfAcXjxFF2RUP5pCvlB5804vlcHhe7O/8//UQ9qcGry5THpsfylZej6eQqK69Wj5gDqgsa6j5+9//js7Ozpbp1pcHAK5vjBkzBp/5zGdwxx134I033sDcuXPxr//6r9h1110xevToEY2lq6sL99xzD4477jiMGTMGkyZNwoknnoi///3vIxqHoijtM2rUKNx7773YdNNNV7msBQsWYJdddkFRFEMQmaIoiqIML6eddlpb6T7xiU8McyTK2ohzDuedd95KSbUB4JxzzsHee+89TFEpiqIoiqIoiqIoiqIoiqIoiqIorVCxtqIoiqIoiqIoiqIoiqIoiqIoiqIoCoBrr722rXTLli3DgQceiJdeemmYI1qzaFsYNERy7brt0aiUC+PIW5VyibHIL/+y0ISoK76ivJDFhJzUS7/ICKGY+CtL3UyV7Ezkz0IQoWRaMN4oZF1lwVm5Xqsknasi1ZYY0/g/LzjmmGPqtnW/9gD6Ome3VXZqi4CTorOGmcSr2baWBwdAMKPHV+7d7p3btS5BCLqkdI5FXlUCr9iWUsYm+jjXQR5p++c1EoIvRRlJDj/8cPzlL39pK+3YsWPx1a9+dZgjUhRPnYSxjTR1cmRx324o1w4TBn9/rCo3nyGwODT7TgZnfOV0WGtbntf9d90fRKZenm1NkEmbINc2SWSbRLVJTG05H9VSGbwdqSwW8hqSZbI8t/7FUtko9GaZdibXLQm1Y95a2m9sTCfTpn0V+aNgm6LkNz1IhQBiRS6LtClKmRHmkvKGzwLeOLsL87U4j+BmD3NYQ2kuluajWca8jwkJLrmSDDaU/OzTM/DhQz6Mvr6+ln1iXYevx4defQCvd80Nc3wgynXjxc1C7PLcHUKCzW3Pou0kXecyMjE3fP9J5YbpsaP0EJ4gLE6X/f/P3pkH2jXee//7PGufk5NBhiZBRSQVRcslMbRa83X1BulLWxShoaWkphetVlGkvVptxdQSl5dSNaVVl2opqkV7VVBDTSWN0LTCSSKR6Uzref94xjXsvdfeZ+8z8P2crpy9n/UMv2dYU6SfZSTcysboJcG2jFD+LCDdGcHHae6CnWw4kpFbvzISsDJq8wlSaFG1Pv6EE1xHCCT34fHppPslJ8LWYm3pBPhRQoYvURJS7xe6Zmm2KJBrSyERRcnjVsKeG6IgzffBCrf185h08wMrBxepY1daCbOWE0sj0QYCUbM5H+txl16SLUKRvV8PIvhtzylOsB6Ise339ObSZSBID8Tgiecne7yH68mt1fA5GInnTNuH9LERnnHc8aJ85UrpEbD7bC1lr2e2XjO+qaPJxW6PHVdDqr8y2PwYSED5c2I4NnrsbSt+DNw1s9lS7dRNQnWpdrZ4IpdKpoQi6HR9GaG2QqJClUhIbn6kkmm5ec3Qe1F6cr+LI91Zszl9txCABJTw9ULA9yHsU95ABWNgz7fpMfHNl392riTX7qtn7u9///uF8n3ta19rciRkILDRRhvhvPPOw1NPPYX169fjqaeewpe//GVsvvnmFf/ertEopbB48WJcffXV+Ld/+zcMHz4cu+++O+bNm4f169f3WRyEkOpMnToV7e3teP7553HkkUdi7NixaGtrw0YbbVRzXX/9618RRREmTJiACy64AA8++CCPeUIIIQOO1atX4w9/+EPVfFJKfPe73+2DiMhgIo5jnHjiiZgzZ05N5fbdd1+cd955TYqKEEIIIYQQQgghhBBCCCGEFIFibUIIIYQQQgghhBBCCCGEEEIIAfCxj30M06ZNK5T3zTffxEEHHYS1a9c2OaqBRVoOXJaM8clWgHxDFBJawUx6po60kFL4snnxidRPZl8oQ05Iubx3LJSS1UNCahaIEpNCvpTkzBQM404LyRLi5jCflX01QKqdGOecATjggAMwatSoTPqqV+YXqj9oKPk9Ry5dpmDBtPLI0tDc9Ntvux2vvfaarzVHrJ7nH8uTaeuoctZ5+FXlj3PRubIxEjJQeeuttzBt2jRsuOGGOOSQQ7Bo0aKqZb75zW9i/vzi55PZs2f3qVSMvA+o8bSqL73BDQtS5/HkLp0kUtfvsrH4exRbr7uDMTcYVjqqhaQIhKzA0CFDsdPHd6rah87OTrz09ItGiB05ObaTayeE1ZEWXjtZdZTIE0np052k2qdFMpBaB2Lc9BZJ/zsh89ZK3VT9vu5Q/u0EvjD9kWHdgQg4FHq7MRBeJiy90NZLxZNjbiW1dvZDXWtC3GrFvOG9GxCIQc0c2nsEKYA4qM8vBrd+bBwqkG6HQm1AQMUx/uubF+LPf/4zzjjjjKpr4v3A66sW48k3FwCwY2nvsc1cw8qWzYwG93sCAtK9hEeL051YHT7dS4GtTzj4bgXcMC8EksLMu5k16WOCvQcVwbqyp5kYLk67PlT4pOMbN2mmXSPclkYg7SXykZdpw46DPU6EX/vBEZkQ5kMEcn1/zITHrC+Xvwkn9DfHP4Lj2RzLbo7gX3xk27NjoWXdwoy1mSclE/1xemkn4A6eE4XvZUL4HDzLSRmZNCPllmZs089kZh6kzHkpU85P+PImaYXUOY8V7pnTRZZ61lQ+Y/o506799PnF1WLXVOoZUwrprn3p59FcuXbQjn+2DfqaiCsQlbvznSi7uZcaBHPvx8bOo/QC+kCq7Ucx9dzcx1Jtmxam5+WwzYSCaZVTmwrypmXa9kekvrsfoXJjMcpq/wis/JZoU2TbEUHMubJrYfeb+uz1TClfNtX/9EC5tZqairC93GfzHCrJtfuCe++9t2qeESNGYMcdd+yDaMhAY9q0abj66quxcOFCdHV14Ze//CUOPPBAjB8/vk/jWLt2LR599FHMnj0bw4YNw2abbYZjjz0Wzz77bJ/GQQgpz0c/+lH89Kc/RXt7O9atW4c333wTSqmapZEA8M9//hPnn38+/uM//gNDhw5FW1sbJkyYgE9+8pM47rjjcO211xb6+z5CCCGkGZx77rmI47hqvj322AMjRozog4jIYOLMM8/EVVddVVOZfffdF3feeSdaWlqaFBUhhBBCCCGEEEIIIYQQQggpgjh/3nT3Lz4nbzUWm2w2su7KVi5fByiBUWPbGhJcI2Fs9cHY6oOx1c9Ajo+x1Qdjqw/GVh+MrT4YW30wtvoYyLEBAzu+gRzbLpuciw3aPtjfYRBCCCGEEEIIIQ3h0UcfxR577FFYnPPVr34VP/jBD5oc1cCksFyonKeoQvFyYqlM+RyRklI5gqVAYJkUQlWus3zo9YmV0tIm7cIrL3JKyLzKROOFZfnir3KCr6Ki5nLxpef/+OOPxzXXXJNIax01BR864s8ovwgqkF5fohahVbV82f0d7c9j8c//PTf3f1/73zj6mKMrVltNZp073mFSShZftWydcRDSn9xxxx044ogj0NHRkUifMmUK7rvvPkyZMiVT5p577sGMGTMKtzF69Gi8/fbbKJVKvY6XvH9I3C9UzFhpV3KnSKRXkWcGMkz7XYjkpdBJLW11RirpxJNOeqkQB7JKpWLEyqRDIVYxnlzwBGbs/ekqnQX+77f+L445cRZixIiV2RCjJ+5x35WpM9yUihGbthWAOO7xsQJQKk70yY2JE2yKitd8IazENCl81fsC+asTwQaicQQS4EC6GhlhuIAR8Uoj8nXSX+Hlv0E+SBjBr5cCCyPnhZHzQiAhxIUR9aqwL+5mNZTMpsy15h5XmReP2PlWClBCBWsCbu7tONp56VEKyszn5d+/HHMvvMSN2zXXXIMvfvGLVddFci7eO/cd76xfgfkv3YauuBN2VqTQsuZI2HVk5jqQrkt4MXtkxe8mrSRLTvJekpGRvHv5fEL2Lvz6iYy02a0nJQAjZ5ZC6jUgQx2yFQMDSgBCiYTM2J4nzDe4M455hojNMSlg1oqtS8WmnDL5gnVm61H27BLUb89pSukXXSTOcSIRRRijJfPMYk+IwvfLpju3tAq0ycF5wHUMXnIOWAezV0/Djql7brTHolaSW7lvKIIOj1rbn7xnMwRyaS0Wzj6TVXvMyX1GSD/zptt1HXWBZtqFCj4Hz8z57Qkz3yq/Lvjy9tnNSpDtuSsoZLIrV2fimd5IlG09FfXSSuXEK4I/w3UEJ1vWa8SOjT+a0n3qD6l2upFKf/8Q3sNk/l7EVqGy9xr5wYnE36eE5cuGaL+K6s/q6ZGJlcqMV6VnXzdsChDmJTqZ+Qnjq/B3IbU8Y/v2Re7nZrJkyRJsuummVfPtt99++PW/SRHCAAAgAElEQVSvf90HEZHBxOrVq3Httdfixz/+Mf71r39hzZo1/RLH0KFDMXXqVMycORNf+tKX0NY28P7dGyHvdx577DHstttu6OnpaWi9UkqMGTMGH/nIRzB58mTMmDED22+/PbbYYgv+vR0hhJCmMXbsWCxfvrxqvmeeeQbbbbddH0REBgs33ngjZs2aVVOZAw44AD//+c/5nEMIIYQQQgghhBBCCCGEENLPXHD1fo0VaxNCCCGEEEIIef/xyYnfwvCWjfs7DEIIIYQQQgghpGFcccUVOOWUUwrlHTJkCF577TVsvPH789m4uOgY+bLKGuXamfSU1Coj46oSY1XJtiUdey39DkmLnnLqLiqWEt7O1udSbUs4to888gj23HPPTJ5Jn/0t2jbasVB7OQ1kkyotmvxKCuVa8puZWLP4/kz6hE0nYMETCzB+/PhC9STGPzdDfni9FWqXq4OQgUAcx5g5cyZuvfXWsnna2tqwYMECbLvtton0MWPG4J133inUTqlUwoIFCzB16tRexUvefxQWawO9lmuXvb+pUa6toPfHsS9n5bhWaJ2QaxtJ6bLly3Dgpw7Cyy++XLWrR594NM44/3QjzO4J5Nk9iJUVdfcYYbORbMexFjdDQcVa6q0QG7FvIOR1olQvgw4HN30fl7jXSRk/tUhXOkl1QqgtrE5XQEoBLctOyra9PNuIkoWWJQshEIkIQmhFtpNqO9G22edkyL4+CCvVDuIzol9pZL6wQlEreTX3dE64rURCV2wls1ogbJaU0iJ1COUEpW7+oaXIKpgbLU2O8cgf/oiZB85M3Mu1trbi1/fcg3/fZ5+qa8ON/nvk3mN993r8/KXbsLJzpV4tZo6sVF1YcTqEEasLRJERZJs5j6T9boTagVxbQuq0II/OZ9efrUeY9aUF3kJIF4dQMJJqv941+t7TrisrtxVKABIQTq4OL0W2pmcnwIZbT27tINjnv8HJ3M13e1yHddtVpQAnl1dBW8ZznUH5ir202N5bO/Gx/Rgok+2xr0Qqnz8fGFc2BPQxC2gZtj0+9ZhBC8zNmNo6nFTbxWKaUbZuf54KxdlCCCAGIH3/ZJlnskrPOEVexOSvIRXyiwrPhEHzaTm4vt4knzFdn3PqyxU9hy8GMDZr9yKFxPrxsm3/OSuELjda2auDn0Mr1LZ908somFObP+xTNal2aqybLtVOyaLzZNl5LxezedL5A091xZh98KlsoRA/7Fe5vy/J/N1Hsrmy6zPoS0Kuba6Zrv0Kz9aAvpYn269Prt2X175TTjkFV1xxRdV89913Hz71qU/1QURkMPPSSy/hsssuw7333ovXX38dcRz3eQxDhgzBt771LXzzm9/s87YJIZW544478LnPfa7P2pNSYtSoUdhss82www474MQTT8SOO9b53xAIIYQQwx/+8AfstddeVfNNnjwZixYtan5AZNDwxBNPYLfddsu8GLgSBx10EG677Ta0trY2MTJCCCGEEEIIIYQQQgghhBBShAuu3i/1r0QJIYQQQgghhBBCCCGEEEIIIeR9zsknn4yvfe1rhfJ2dHTgjjvuaHJEA5eapELG4ZasoELd5icvPVHeSpbSgmkrRMuLUfg8oUAr/HF158Yoat/yYkgLIHNiybRs+6NMPiuPE14CF/YxPWaNkmonYgGw6667YvLkyZk8K/92e6H2yjSQTSozLhUqQZXJREf7c7lSbQD4+S9+XlmqrfyWGP9yoaTKljuGKNUm7yW23377ilJtAFi/fj123HFHLFiwwKXNmzevsFRbCIGf//znlGqT3lHkXQxV7l3yqhOBEbLaCzOyIlBfW3iPogXKfr+VROuyMnHVs1fOf7zxD+y49U6FpNoAMGHiJoF4OpQIlyClRCSkkwRHMnIiYSkiIwbW+cM8up4SIhG58pEtb8uG6bZd+LREXaZcJKRuX5SC/dLFbIXG5erz8Zo007+kdDuQasOOsXQiZGlEyKGw1Qm4zT1b3l1neD/obkGVEWy7EoCQEkIJL4eN4fzIfpb9WpKwYnFTg7nneHtpO0459pSM+LSzsxOHHnwwnnrqqULr471CV9yFuxf+D1YFUm0hjNgaws25nh8raY9ghe3CrBE7h9JIr6UUTqLs7/e83N0crfAz5IXv+pZSJHIIae//raXZf5bhM5AKnmV047p2ASN2l74d199k+8k+wX23qz+xlq0Y3EjCdR3SHyvmOLDHkxaGi9xNSuk316avQ9q6rehe+ONUCAkRmbypeCHCOiI72ohgpeZ6vzvGjKhcSunGyI2HNH2342xn1a4NK/IX0prFHVrqK9y4mUnRx2aZn3BtZX6COoSNFX4tuDVhf1TyDJTKlHzODNaU64tdkH4lJ9pwn23ZsB5Tr5TpK5NZ6fbcFyxdBOsS5rh04+fGwJ5b3WpNjq/9LsPjzLThztUVnr8LSrXLlq1Rqq1SjZSTatuXVUDkSLVFkB/BSzlMtWlBuQo/pMpkfpTf4jjOfLdb2TqsPN+J/oMhUuXbDYdFWde66Yud5bDvietb8KyeHvPaX9pVQRreJO68886qeYYMGUKpNinE1ltvjauuugqLFi3CunXrcN1112GvvfbCiBEj+iyGjo4OnH322dh99937RexNCCnPZz/7WZx11ll91l4cx1ixYgWeeeYZXH/99dhpp53wgQ98ACeffDI6Ozv7LA5CCCHvLc4+++xC+U499dQmR0IGE0uXLsVnPvOZmqTaBx54IG6//XZKtQkhhBBCCCGEEEIIIYQQQgYQFGsTQgghhBBCCCGEEEIIIYQQQkiK733vezjiiCMK5X300UebHM3Apyapb55cuwZJZW5aII8KRcWhbDqUtmUEV6mfvLSELCvtai6wVaovt410n8sIte2+hIMrqCIhOas00Km2akEIgSiKcOSRR2b2vfvqHVBxV031pSq3xshkcmoMaqgwsy1/6pLcnL+885fYeeeds+K/PJlbGXF6YgMSYq9y8RedJ5efUm0ygHnrrbfw17/+tVDezs5O7Lbbbmhvb8fChQsxe/bswu384Ac/wIEHHlhvmIR4eulLTJ/D0wrHvDwJcWewPynXtgJSc69gJagQCbl24t7CiGQhBBb//XXsusNuWLNmTeG+fGK3Tzg5bSS07DaSVqpdSgixI5QS8uqSLEFC//Yya5MudD1Okm3rQkq2beqJZLIem6ckSyiJkq5Lepm2biOILYhLxx7IvIPPoaRXi7ZLXs4dSrWFESOLCJE0Gl0BwAiT9Y8Vb6fkyEZQKwAt7XWiYwFIAeGkpvDzbObQS2qVF2xbSa2CE6uHsm29trxuNu7pwUnHnoz2t9oz8z1MCCxfuRLTp0/Hc889V3idDGa64i7c/er/4K01S/19nbTzaCXPAjAy6SgQp7u1YI81EQVidSP1lUEeWBU3YMW/du5lKAD2Gm/Yo9qKb938w6wfwMmNhZTuvODqdecLI3w2S0QKLZCWRlQspZZLO8+zjdcdG8KtX+mOVX882vGKzPFcEhFKZr+VbDvhtpVZl/sx5wWb15az4xiZGNyIBiJt9x3+uBEimCsROVF38t7eCpvto4fQEmrlZd8ur4KbO4uV3ftxk/7500Uq/XNh7r179uEhFElnHy5zno9kMo7c502VUy58fkbwOXyWNucjH22y3rJ1qiCvk3/7c1QiSiefFzmCbbixTTyHhZ/zBOVOqA1Xp1sb8OfadB9c35HzrB30P/3ZkXMvUUmqLUxqWFMlqbZLtp+NbVrYTrlCytXt7kGc+DwlrM6RZ2uDdXJz+yqQjjGxhcJsF5pCehjDPBnBtu+yi1nYtmwZpRJrI3dcc74Xoa/k2u+88w7+8Y9/VM2300479UE05L1Ga2srjjnmGDz00EN499138be//Q0nnXQSNt98c3eP0UweffRR7LjjjpRrEzLAuPDCC3H88cf3W/srVqzAj370I4wePRoXX3xxv8VBCCFkcLJ+/Xo89thjVfO1tbXhlFNO6YOIyGCgu7sbhxxySKHnb8ucOXNwxx13oKWlpYmREUIIIYQQQgghhBBCCCGEkFqhWJsQQgghhBBCCCGEEEIIIYQQQlJIKXH99dcXynvLLbc0OZrBQa/k2kBGpJTcVUasnLR7wdmxVDKeUApWJNa0iKzcvlp+amkjkS+UgVfpV8rEVV34Vaa9ejnqqKMyaT3rl2PN6w/WXacjLy6VL0Krha5Vi/Du33+VSd97773x6U9/Ou0RKyZcTc1DumwloXatfaFUmwx0fvjDH9aUv7OzE9tvvz223HLLwmW+/OUv44wzzqg1NELKU+1cX+XUmz6Xq0Rajlw7EGHWJNfWGWAlpACc2BlOCiqwaOHfsevOu2Lt2rVVOuYZNXoUtvrollpGK71sWgpphLk23YqppRPXZsTVsqQl2JGXYifl2l5eXUpIsr14230OZdi2LKQW/TqRtkRJJmXetr4Ivh0JnVfXWXKxS1ghsBUT+z/tJqxc24l8ZSCKlZDCiK6t3NiJk+Gkvk7k6377NSAgAAkv0A7u66zk1xaQRugNKHPfKJ08NxTICiEw/+Zf4E8P/yl3ztcaUWh7ezv22Wcf/OUvf8m+XCS1DWY6ezpx96v/g3+t/qebIzvPgDDydJ0SRV6k7CTOgQxbKrsefDl7vEAIiCjyY2bbCQTduj3/OGPXk5UN2/lT0PJkAQQvDjJrLQ6FuUnxMWw9yp8rQoE2bM5gbhMCYyu2NrHAisfNn7avVhKuZcbmOJHS1RUZeb0/X2S3SApEQqAkJSIrzZaBnNv039er17sbUyEhpM5nhdpWUO20zcqMetBHaftj80d+TXhpsy4j4cXZTrptjzl7vKal2nBnh2Bcw3N5chPhgsjbgEw9AsKt04rPosFzZebFTW59pJ4xRc6aCtoph12ToYgc5rpmFpO7Kro/w7GTfv274lIkxjfxI4WTabvQw7UenHsrSbUT1+S0VDscp7y+1yjVzqaJqlLtpJhaS6mtnzoMIlRY+11GwC1EUqSdFl7D16kUoGIr1C64GXF32bWoELSLoEyy72nBdmbsgr8jSbyWQIiyAuxGyLX7gssuu6yQxPuEE07og2jIe50Pf/jDuOKKK7Bw4UJ0dHTgxhtvxD777IMNNtigaW0+/fTTGDlyJFatWtW0NgghtTNv3jzMmTOnX2NYt24dvvrVr+LDH/4w3nnnnX6NhRBCyODhO9/5Dnp6eqrm23///fvkZTJkcDB37lw88sgjhfN/97vfxbnnnss1RAghhBBCCCGEEEIIIYQQMgAR58+b7v7V5eStxmKTzUb2ZzyEEEIIIYQQQgYZn5z4LQxv2bi/wyCEEEIIIYQQQprC3LlzC8k6X3/9dUycOLEPIhr4FBH/JEi7qKoUry6iStUhkjG5z6HTqdaYK8QSUkkyVrFcIMXLpOXtTzWTkYMVjKMRgsSPf/zjePzxxxNpIz40AxOm31C8kjL98vuLCbKK0NH+LBb/fJ/cfTf+9EYcccQRPqHo8FSRqWX29Xad2GbrXMcDjcEu6iRJSqVSIZlBvQwbNgxr1qxpWv3k/UHZ82e101GN9ywikSayecrIM7Mx+lLJ/co4KWOjtVT420svY9eP74aO9R1VOpPku5dfiEO/cChiFSNWCgoxVByjR8VQUIhVDKVi9CAGlP4eI0Yc67yxiUfn87/tfZmWecau21bu6bvo79eUUim5qTBjaWWwocTWyo+FkVoHAl3hpbZSGn2xFWQLK8/WUl4rq3ZybGWlwV4SbEXCTuZq64OWyCp4qbaAgDIuVmkkvxYBLdG2plkRdt+KQUOha6yghJl5Fcx9uD6UMvOmzHrQ3z+3/+fwx4f/WGgNjBo1Cvfdfx8+vvPHC+UfTKztWotfLfwftK9920nSrUwb0AJoQHiZtJEpCyuAhjSydi2KllbyHmXF8iXpBfGRlbmLCFKWEMGIpxE5QbYVO1s5txJWmC+d/FgmZMi2V0aoLM2aMUJ+u6qUNtTCLzDhhbxGXuuXpbL/gz2veFTqWNb1uaq9IlfHkzqn+XNc+flxfcrk8fJlYYTMIigQngtcXtescOcOKxFXUK4uXV5/U0K5sbZxuHZSz2fu/BQMXXjtSEuodZYqz5B13guHbVV6Lkg8S4qc58zQwhyGEgiM9dilnkXK9CshOA6ezd25TSXLh2s1sW5UMqi8PgoRVIhgnaTGNFcSnnrGFv4AyuZJlU2QCquaVDtdQKW/lLkvMInuGE4WU7mfE/WoUM5tg0Wmsty1VGmJVngW9s0Ex0JwvHvxvx375FoNy2Z+h+cNd04QiXWb7Ubv/t6k2c+tW2+9NV5++eWKeUqlEjo6Oij0Ik1l4cKFuOKKK/CrX/0KixYtQhzHDW/j29/+Ns4555yG10sIqZ9bbrkFxxxzDDo6avu7hEYzduxYvP766xg2bFi/xkEIIWTgs/HGG2Pp0qVV87366quYMmVKH0REBjoLFy7Etttui/Xr1xfKf/HFF+P0009vclSEEEIIIYQQQgghhBBCCCGkHi64ej/wX1ISQgghhBBCCCGEEEIIIYQQQkgZPvOZzxTKN3PmzPeM1La3CCFqEwylh8170PLrz9mZSSsjAAvjExAJaVY9UiRR5afm+mwcgcwsHVtF2Rnql0M1iqOOOiqTtmbxb9HTsaJ4JdVCriDGqnXsZeuosvu+cNQX8L//+79V12SCHJFaX0i1CRmI3HzzzU2VagMoJEogpG6q3drVeCr22mT7LSUmTfpATVKevNErKdNCWC2W1TLpF59/EZ/82K41S7W32W4bHD7rCEhosW9kRMJSSkRGOh0JCWnEwVJoybCWBnuxsM6n00qyhJJMC4dLLm9JlPR3GSGy9UW+bPhdb6WgzpLbpJCunZIoubyRFRtLHbcUJZSCWCTMbxmhZNuXJSNOjiAjmZIeexG3lHak9D2aFWdLN1de6Ouk2ub+VIu7rfzX359aQTBMGSf5DSWvTqzs7229E9WqhYVfGwAW/X1R4XUwcsxIrGx9B+3r3q5p/Qx02te1Y/7Lt2HZunZzrOjxSUi1A4m6FWnrda7nWUo/n06CLcw+9zlYL5CQAtDTLd0xCpjbTGHS7XzaPcKlmnyBSFvYdaXF3xBK74t9vsyziQhWhjBCeCfxDu+h020KI/e2Zc2ad+Jx4WT2VmLvb5+DMqacL5u/2Ty2TBiPi9P1Xbcd2XLK5kcQv/THSRCfPbf5+3U9RjYtnB9AQCjfZnh8umMRdkxzpM2pz2V/qtzjF332zIik08/A5hwUXkMSLzBI+v8zscmcf3qe91yTuYapVJrKyWvmIdFuOMYmNCntNU9v9rhMrvnsmOa20wipdviMnlOmslRbR15Rqi2SL9OwWuxyUm2fw9fhyykn4A+DV3HshPkKMC9oQGaLzcsbcjeky5iXa0AZi799sYaJI/Zx2P740MyXIINK/fj+wb0zAIE8HKK8aD4jHa9645cq38S/A+zs7MQrr7xSNd8222xDqTZpOlOmTMGll16KV199FR0dHbj55pux7777YuTIkQ1r49xzz8WGG26Ie+65p2F1EkJ6x+GHH47ly5fj2GOPRWtra7/FsWzZMuy000791j4hhJDBwYIFCwr9t6LJkydTqk0A6Gf64447rrBU+7LLLqNUmxBCCCGEEEIIIYQQQgghZIDDf01JCCGEEEIIIYQQQgghhBBCCCFlmDx5MiZMmFA13yOPPIJjjjmmDyIaPNQs106LqCoUz5WHpdNCGXJKPBjG6Mql5YR1yraLkG4jV3KWjjWIM69/oaQsLFNLTI3gsMMOQ0tLSyJNxZ1495U7aquoWjgFpXPVKI34YMX99//2/qp1OFIy9GpC7Vrmx4nQKmzvFd5r/Xm/8sorr2DWrFlNbeOggw7CiBEjmtoGIb2Ra+ed61WmUL5cO0/gmZVri0T5UK793LN/xe677I7Ojs4qHUiy+Rab4+7f3WVkuVpyLYRwQm0pjODaiLNLwou0Q6l2SQbibNj9JS+8Fl6u7YXaVrDdkpBl63J6K8kWJ8zW5UpokSUXh02LMm3b+FKCb5i4pHR5pJGF6y1y8t3ISZL12EsZaYmulWpDj5OClRBLLxsGEInIzb0uZ0XH4Xwal2pKzJuQvJr7Rl23yaMCVaxIrpdwFZZKpULrYOLkifh/v7wWG248HotXvobXVi56T1yb/7b8Zfzy5flY27XGjaGUXoDtpNpG/Aw7j1JCSCPMll76LEU41xISEZKCbC/3hZNFB+JfU1YATlDtpNcIxNCh5diI092fVjqs7LzDnUOSMn8vEtaCdwR7hVmTMJJt6SXZSK4tL/q2CuNQQO4F3KGEPlBlB3lQdrOib7tFMjJCfH0+kkZwHkkv4s6TbzuJthQQ0krU4SL3eaR7thCJn2Dk0s9lgZRaypT8HnCxhqNcjXDNlPupBTtWVV/cBAHESD5n2t8iG3+wIrJtpuNMiakTY5K61qXrtuvVpwtv0c7ItlP73WrKxpaI0caQGp9Kguxa5tOSFjb7s334LciTlmoHv6GUO85DMsJpu98Zp82WJ9NOqapjFTsZdt5PNdK5nYw7SI1VnIwLCoiT4vA4Vv6UZyTZ7qtTb6fk2IFcW9hxE4NPrn3NNdcgjuOq+Y4++uimtE9IOUqlEg4//HD89re/xcqVK/Haa6/htNNOw5Zbbtlryfvbb7+NGTNm4PDDD29QtISQ3jJs2DBcc801WLNmDX7yk59gxowZ2HbbbTF8+PDCz5aN4MUXX8Tw4cOxdu3aPmuTEELI4OIb3/hGoXynnnpqkyMhg4WDDz4YDz30UKG8s2bNwsknn9zkiAghhBBCCCGEEEIIIYQQQkhvoVibEEIIIYQQQgghhBBCCCGEEELKIITApz/96UJ5b7jhBsyZM6eQ/Ob9Ql1y6lCwXaVoOZlXKiEroM6JyaWl3E4ZnVmN0u08QVq6jXIybduf3D5ZVP441yJea6RAfNy4cbnHzMqXb2lYGw4nTquQpZKUTsVo/9MFFct3d3dXXxOptVEknnIUkWYXnq9KxsJ839yA4r0g8Hy/sn79euyyyy76+GkSLS0tmDdvXtPqJyRBL+TaendehuTFPCMiTV3fnWy0gFz73VWrsc9e+6Czszap9mFHHYaHn/wDhrQO0WJhCCMb1rJgKSOTruXCkYycfFqafFaqLUPZthNqR0aQ7QXYMhRqi5KTcZeMLDuxyUDIHeSXpg2/38izZYQoKiX3BfJvHZuWKUfCCrW9VFtAaJk2IiOnteJgMxZWqAzz20qRzdx48bUVGZvvgZDX7nNSXmhJLxRMfSa/yhHhArkvj3G5nINU75NCZl5+ksfEyRNxw/9cjw9O+KCTDrevexvPtz+Hdd3ralpTA4WuuAu/W/wAHlx8P3rQY2TLfp4FhJc2m7kUQiCCdGMn3We7jqQRT9t0vUVOsi2NAFoisnXYMtK2aWXAXgxtJe0i+O3XEDLnBGPKhhWC269WIx3ml0JqAbfw30OLcijSDlebPi58fVb8bdOcqto+94jkZyt3DtP9cSaRkHMHx4OdJ1cm+Gwl5IFy2Z2zknfrgVDbjIttwx2T5kiOZKTTha85LK+nytSlgphsATM+9qwABbduqj1D9vZ5rNKLmxLjmRaEIyWRTj83B32zZRLtuhWDbHqVvoa/XV6RrNN9zn1uqfBQ46Y3+5OORcUq8T39dxFVpdrpF4SlyuRJtVWqkYpSbRHsd5LodAiBZDoUZ6tAcO12GZm2Ul6erRRiZSXYYSzZv7hQKi60JfTaQcAJ2XYg2bYy7bQAPCHYdn0K68rKvq1cWw1iufZ1111XNY8QAieccELD2yakFiZNmoS5c+fi5ZdfRldXF26//Xb853/+J0aPHl13nbfeeisOO+ywBkZJCOktpVIJs2bNwt13343nnnsOq1evRldXF5YtW4b58+fjtNNOwz777IPJkydj+PDhDf1vDZa1a9di+PDhmD59OlatWtXw+gkhhAxeuru78fDDD1fN19LSglNOOaUPIiIDFaUUfv/730MIgTvuKPZC8OHDh2PevHlNub8hhBBCCCGEEEIIIYQQQgghjYVibUIIIYQQQgghhBBCCCGEEEIIqcBJJ52kBXcFOO+883DsscdSrp2iV/9nwyry31xBVp7gK+mvzJeL5QnJ0rGXkWFXkpnlxl1FsFa2D2nZWZmyRWnG/xH06KOPzqStf+sv6Fzxcv2V5sjIvcSsdku0gMCyJy/Gir/+d8V8m2++eSEZXpH2qs1LESFXTVLtauRI4JpKHUOXJxYnA5/ddtsNy5cvb1r9Qgjcdddd2GijjZrWBnl/Uej83idy7dQu5eML66gm1/78wZ/H2jVrqwTsKZVKuPkXN+OyeZeiFJWcKNZKgI32Vv82ImotH/aCYSum1rJtI7KWUep3CaXIyK6dMLtkygTpRoRdki1aym0+W5G2lWRLK9EORdqy5MTeJSfx9jFGIjIibunk2tKmCdM34fML4eXITvwrjXgZXoKsRczmm5X2CuEkvtbU64S7eje8Ehip+7pgrgPJKgAjRrZyYuHWilI+mzAvH/HiWgkIgXHjx1VcC5M2n4SbfnWTkWpb5bGe/3Xd6/Dc28/gn6uXoG9vIHrHP959A7e/eAv+tvwl45/24ms7d9LMnRVIJ0Xa/niQWrVt8kRuXUROsG2PGbNGlISQElZz7WXNVtAsdEww68HIs62sXU+fWSNKufUGlz+5dpSt334WulyuTFkE36W9zwVE0G8ftcnpxiK8N5ZuTPyPlWULV4c9i4QCbSmkPhZlSqwdSMvduUeYOoz83sZhZdrCiNFdn5w8GxAKkEaEbccdUiTGIzy/2nlye0MRtD1O7fibx/6s8NzL0Ku9pCcUjxehnhc3pV/UUPZZWduOs/EIZMskimeF1bn5c65riWtbcGpJ7Mv5cYdDcBrN5CnTX9s/FavM/CbqKyLVTo9FA6Ta7hkokEErZKXaKvXjG0kJtQAkZkAAACAASURBVK2kOlZ5SyUjqo6tIBtauB1urkzeC6GC+uJEuq5Ti7yRkG2Xk2znCbZDObjtlEByHGxiIbl2aixD+lOuHccxnn322ar5tthiC7S1tTWsXUJ6i5QShxxyCO69916sWLECr7/+OqZMmVJXXbfddhseeuihBkdICGk0H/jAB3DwwQdj7ty5eOCBB7Bo0SKsXr0a3d3deOCBB3Daaadhp512wpgxY9Da2tqQ/w5x3333YfTo0dhtt93wr3/9qwG9IIQQMtj5wQ9+UOglr/vuu2/hf+9B3nssWbIE++23H/bee+/CZYYOHYo//elPfPYmhBBCCCGEEEIIIYQQQggZJPC/BhJCCCGEEEIIIYQQQgghhBBCSAW22WYbHHfccYXzX3/99ZgyZQrl2ilqFiekTU91CCudZMwn+K2M3Kxc7OXE2RV/Kki3E3XnicLyYg7GJU++VqkP5frVDKZPn47x48dn0le+fGv9lRYOtVjGuGs1Vjw7r2Kej3zkIzjk0EOKNpwlWF8Djv7wYSYdcrUVpWB70DB79mw8+eSTTW3jpptuwvTp05vaBnl/0v9y7dS3OuTajz/2OH7/0O+rBOppHdKKBx59AJ/ab18jEg6l2l5aq2XSESIY2bSRT0tISCPPjqSWZUdWTC0jJ7O2+yMju7bCbCvddsJsWUrk9+lBHU62HQi1rWBbRG5fsv1QuB05MbcUJS8Gl5EX+yJHsCylE/qGY+SkwHasYMXXgVhXJIXGTtyrAplveE8ogru6QBgrIRPfAeS8MCZYaQpeAi4ETjjphLJr4UNbfAg3330zNtlk40R/hBGD67oVFq98DU8v/QtWda4svM76g7Vda/C7xffjnoV3YXXXuxBSQhgZtpU+R1aELQQEIieKtpJmJ5d3m4AwonUthNbrz8u6w/KRkWvDCaVtvfY408Jzqy/X8xYKoaVVaQeidLcy7MtlRDD/0q4JuwZNmlKQ0kuh3fp169GvHQDa2m3SIifYNivL7QvWhdBr2YvFQ6G2X9NwbVTekseBTwlF3VJGrp8A3LhKdxzo2mRYVyC598dc0LSyH6Vr1aZLISFUULc9BwfPaNLNr38mK/IsWE2G3cgXN7lzkk/Mfc5Mt+HGosJ1Lu/6lPtsm/OCKNuvckLv8Cddd7V9mThN/blS7Zx8Yd8S1C3V9gOZJ9UOC7jnHyeHDrMHwm1nxnba6qRQWxlhNRSUil0eV5MRaSMUXiufp5pEO1+27esMRdj+uU5l23SbF2y7OlRYv+myiUPvzo6HlmuL8nLt1LQOFLn2/PnzC0nhPv/5zzekPUKaxcSJE/Hqq6/ioosuqqt8LX8XTwgZWEgpsc8++2Du3LlYsGABli9fjo6ODsRxjHXr1uG3v/0t5syZg6FDh9ZVv1IKf/zjH7HZZpvhhhtuaHD0hBBCBhtXXnlloXz13peSwc9vfvMbTJ06Fffdd19N5ebMmYPtttuuSVERQgghhBBCCCGEEEIIIYSQRiPOnzfd/UvOyVuNxSabjezPeAghhBBCCCGEDDI+OfFbGN6ycX+HQQghhBBCCCGENJVVq1Zhhx12wMKFC2sq94c//AF77LFHk6IavNQtHAqlX+XqLrOzrBSpSiiJWBvhRw6rqybwTO9W5cvkyr4qVd0kqbbl9NNPxyWXXJJIKw3fGFOOehYQUf0VF1k6bp2Uz7zm9Qfxj1/ni6ja2tpw1lln4Wtnfg1DhgypPUbUPh9Fj4lC81Yty0DxUxc4nssWbfL6JfUxf/58HHrooU1t46mnnsK0adOa2gYhVc/JvTzP5t2TKKhEtQqpL9aXqwJxJLwk0pol9/vUfvjd7x6qEqBmSNsQPPTHh7D1R7fWAkwjt4ytZBMwYkwt14yhABUjBsxv5fYp8x1KIQ7EnvZzHEoxE+pMmwZ93Rb+8l1uPITtbyDG9RrdQCYMWC1xINvVn7WyGF50DGGE2BK6qJUkW7mu8OkqJbm1dSphvME6NRQXh5JeF34ogXXiT6HXghBa+irD8RBWl+rL2vGHlsQq+LH3Y6bnQUGhu7sbZ53xDTz04O+xaOEiAMD/+dynselmm2LW8Udj3EZjoZRCD2LEcQ96VA9iFSNW3eiOY8SI0WPT4258YNg4fGjk5hjWMqzQmusLOns68czbf8Fzbz+Drrg7UOuaNRHOqV0zQiSl6dLKtkOptpZGRzCieUROth6JCAISJaHTokDersXuRkIfGSG9iEw5K7PX9fo4JKS0q1KvGC+GhlnDvk9+nSIh3xWBUNZjy9jzh3CrRSj/2cppbftASrTr6kufk5LzoYXFeQbiMhOYd/7Mk0Q7OXIc3Bf6oyopeQ4k2Cocr/SRaEv6/EopJ13O3H+KZCkEx2qyS/kXhWbdz+ZJopMZUte5YL1ks4r8uaog9y78PJ5zbUvn65Wo2C9dF5tt1x0bQVpiPpsm1bbfyku109f59LXR7kuW92WUrUuF9wjpYze8fgd1JNZGcG7I73LNuOPTrFElsulKpcc/53gOjmXpjtesWN19Fz5dBe0X/buVzPcqx25vj+0999wTDz/8cNV8K1aswOjRo3vVFiF9xdVXX43Zs2fXfF5/7bXXMGnSpCZFRQgZCMRxjIMPPhi//OUv667j/PPPx3nnndfAqAghhAwWXnjhBWyzzTZV802YMAH/+Mc/+iAiMpDo6urCOeecg+9///s1l502bRoef/xxlEqlJkRGCCGEEEIIIYQQQgghhBBCGs0FV+9HsTYhhBBCCCGEkN5BsTYhhBBCCCGEkPcLTz31FD7xiU+gs7OzpnLnnHMOvv3tbzcpqsFNXaKsgjLeRgu2c2MoSi0y6DJlK8mZBppUGwCeeeYZTJ06NZO+6QHzMXyzf6+/4t6MZcDqv/8KS+6blU1fsxptbW2Fx6jWsS9Hw8Tag0WqbSlrkS1QlHLtAcf48ePR3t5eKO+mm26Kt956q6Zr6s9+9jMcccQR9YZHSE0UOi9XOg31k1x7zMgxWLt2bZXAtVT70T8/ig9v+WFY8XVaoq2/w+zXnxVMnkCQ7QTbTvIc7LOSbaVMeS/Udr+VF2ynex6OU/KaKwIxpv6u/2dU18KpNs1nL8J2+0Ohtt3v8kgIYeTYQrj2QyGzQCA5VkaubazfUkhTZxC3SAqeE/0y+azoNZSh6t9lRL0pMWo47kLAjD+8OB0Kcawl6OvXrUPLkBbESiFWsZGjx4iNTLsn1p97VKy/q27zuwc9cY/7HMcxxg0fj81GTsLI1v77t6frutfir+1/xQvtf0VHT0dirL2AXbh5EJA+XWjxtZ7CCAJICrUhIGUECeGk2FJIRNIKtK1cWxiRdgQpIyPhjhAhcvm1eFtCWDE3tMTbCbVNdJG061aaPgChLlYIGfiivVTbiWPNerLDINJ2enNsBz5ojTnXhKJ3nyF5zvHnouR+/clEIXwc6VNmrm87yJQM2cccirTTlSWPt7RQO6jHHtf2/JGWYgfi3lBm78v74zAh8M0MaJaE0LkRt7N58uhyJIZMFZcLF5BrVxJL56YnJjgl17bnPiTT6yFPqO3Sk67rZH70rVQ7PF4T13mVzJgn1U6L7dNC7cSRafbFsUod7+HVOdvZML7EcITjmdiRHRt3Tna7U3MhghEPj2H481viGBbmNRhW4C/8qwCycm29pxFy7cJ/V1Dn8+rQoUOxfv36ink23XRTvPHGG3XVT0h/8fDDD+Ozn/0sli1bVrjMCSecgKuuuqqJURFCBgpXXnklTjzxxLrKCiFw3333Yd99921wVIQQQgY6M2bMwD333FM137e//W2cc845fRARGSi89NJLmD59OhYvXlxz2dbWVjz22GN8yS8hhBBCCCGEEEIIIYQQQsgg4oKr9zP/7w5CCCGEEEIIIYQQQgghhBBCCCEV2WGHHXDppZfWXO473/kOjjzySHR3dzchqsFNXaIhhUIC3nLCYydYStcjgq1oDEW36sGWrxuVZU8DUaoNANtvv32uWHvly7f0SfvVUHH+8Th06NA+lWpbEWnD6O1a7GvCuIoef7ZoI8eN9Jo777yzsFS7ra0NTz75JA444IDC9R955JGUapM+xUqWK1LpNFTlnJZ3DbG63xzPZ2ihTIie3Xcjx1y3bl3lmA1/fuLP2GrrrXRZIdDd2Y2enhhSakGlhAQU0N3VjXVr16FjfYeW/8LIhqX0ImARIbJp0kuGJcxvIxoOt5IRErv9Quo0GSGSJV2P+Wy3ZJouE0lb3m42Tbq6bLqL28SuI5RaqiylkytrabIWKIvwR0gIqQXaXq1tNNzCC5utVBuhCFlolWdYn5s7AQiVnEshAzlwINXOrBsrAg8Ey0oZ2bcVkFqZMHyaANA2dKjps84vbL+EBBCMiZGL699WKG3GCRJCSry99i08/s/H8Pi/HsOSd99Ad5n7rGaw5N1/4HeLH8DNL9yEp5c+ic6eTjdfUgg391amrqOOnMxamrWq+x+ZMlGwFmxf01Jt038IN0aRLPkxMulJcbaeT6EkpBVhC2Tk2VImH0z0J+k/B6Jgaco61zqS5wZh15AINgXfuAKECp4r7FpSgWheBMFC+N/BmkIQKdzRAXdM2DlIl0tvfl9y/IXrj5HWuzOmPz6ljFzZRF8ASOlLJOS9ymdKHF9WuKvg5jk818L10v8T7ISUu8L5355nvcg/fywqbsgvm0DkbHaRmLUjZf4/Ic+ca/KeJYI6022Xe05NpKdicmNs6rPP7BX7mBd7ek0FdfSlVNt2T/kDLpOnklTbvI0ibMlLtW168HKF9AsW9MsSghdZKBW8bMGWjd2LF/zrF+w3/VIF/RKF2KQo8zIGs8W+7TjW390+k9++nCFWrgYfoxmC2L1gw77gwz4nhz2Aad+Xh9L54tikKT/aGaV4ICsX9ns43pmpVhW/N4uHHnqoqlQbAA488MA+iIaQxrLHHnvgrbfewvnnn4/W1tZCZebNm4fzzjsPS5cubXJ0hJD+5itf+QoOP/zwusoqpXDUUUc1OCJCCCEDnTiOcf/991fNVyqVcOaZZ/ZBRGQgEMcxLrnkEkybNq0uqTYA3HjjjZRqE0IIIYQQQgghhBBCCCGEDEJK/R0AIYQQQgghhBBCCCGEEEIIIYQMFmbPno1ly5bh3HPPrancz372Mzz11FO49dZbsd122zUpusGJFVE1Q5Ir8uRVQbsqI6vKVJClljCLSoKrCLqy1dYndO4rqbZl1qxZePrppxNpqxfdg7hjJeSQUX0aS5rutf/KpI0ePbpPYxhoYuhGysJqXqNpyX3BUBJyPNKv/OQnPymUTwiBe++9FxtuuCFuvPFGfOhDH6oq5J4yZQpuuOGGBkRJSO2EIs5cAslqfgUoe04TRpJZLt1LOYO6TJs2LpdXCLS/3V742nLUEUeh/e12rFy1Eh3rO9DT01O1jJQS4zcch9333gPnfOccjBs/FjEUhFBQRi+rVAwIqdMReSGmiqGcxzQUairTL/+iCVVlTJ3C10luQ7m0FREL/0n6z1b1KwJRr0+HE0jD1CeMFNn4N00vQ7GtaTMl1VbCS7SVgFHvSoQdSwjShe+PEv7+1M8vnAA4cX+bkK1rwamU0qwNb41V7k9ovbeQUCqGFAKxkBAqNtJpBaUEpABiJZygW0FqYalQUEqasVFaymsFrUJhVecqvNP+Dl5ofx5jh43D+KEbYvywDdFWais/oTXSHXfjzTX/xOurFmPxqtewtmut2xfJyK0JMzNw+uUwzUqu7V4ZQbvMJSIjqtbCba1OjgKpuJdqR5DSC9q1JF5LubXEOzLicuGk3lrCbWNJxWBjkgjSzGbmXLp+CC+CVn7+nTjaznyeaFkBejqVqcOKlc09lV1f0hcJT0TKtavPO15j61FBXSJYibkxFUAEf9p63eoW4RgAIhJQsfIlgnEKpeIJAbnKxpSpNzw+gzgS/QzkyKmQq74wqeHO3py2E7tFcp24e+qKF7SgrlBGLUXZ+Ktd51xdThSdiifn7wpCaXpufKnmwjrcdaMPpNrptMz39KGTkDwnSwZ67KABL9W2/dNjGSqlk3lsPqvORpDH73MZc+9hqj4zpg4DAFB2DmJlzs8qcW7R5xJfv7DnFxVUKsLziXL3QDDnTnvvIJTS7QXHqzuvubaUO2bd/VTOsWnzlftejXL1VmLu3LmF8n3961+vqV5CBgpSSpx33nn42te+huHDhxcqM2fOHMyZMweAfklXa2srhgwZghEjRuCjH/0ojjvuOHz6058u+7IIQsjg4eabb0YURbjppptqLrt06VK89NJL2HrrrZsQGSGEkIHIJZdcgs7Ozqr5dt9998IvdiGDmyVLluCII47Aww8/XFd5KSWuvPJKfP7zn29wZIQQQgghhBBCCCGEEEIIIaQvEOfPm+7+6enkrcZik81G9mc8hBBCCCGEEEIGGZ+c+C0Mb9m4v8MghBBCCCGEEEL6lF/84hc4+OCD6yp7zz33YP/9929wRO8NmikariaAqth2M529ZcRf5UMZHFJtAHjrrbcwYcIEdHd3J9I32nMuRn90Vn2VFlkiBbq65N4jsXrRbxJpG264If71Zla4Xb6Z+se07HqrUqWTwTWQRgq10/RmjPJEbhWzU67dr+yyyy7485//XDXfRRddhDPPPNN9b29vxxZbbIGVK1fm5p84cSJeeOEFjBgxomGxElIPVe9Rqp2CKrq583d6OW1OcSuHVU4xiVWrVmHcmHFVAmkMQgjsuueu+PF1V2DsuHFG3Kltpdppa7XZVqAdpCkrhQ7k2rYXTj5rUtLfzR9WJJxUaJs/hZcSe+WtcDJWK4vWSmEvzRVGgCwD4bUwkmUrNw4lzdrXaSXbXqrtRL5wXwPBsHJl0uOJGNbAnZB9AtBtCT8eGcmqUq5um65U7HLFSo93bHWqSs9XjBhxrBCrHr1HxXpDjDiOoaC/d8c9wb4e9MQ96DHfe+JuV6Yn7nFlY9WDWOn2hpaGYXTbGIxqHYUNhmyAES0bYGjL0Kr3CR096/Fux7t4p+MdLFu3DO3r3kL7urcRqxgIxLxJN623Gifk5W5OUzJr4dOklVs7ibYRa0sJLVnXkm0pIv9ZarV2JCWkKLn0SJYglICUJr/NAy/oFhCQUWTaEUkRN7yIO7X6YCzgbk3b9DglfXX9DkT8gJfNqjgpfU3LgBOSeyPZzRXgK3+Eh9h1nHQ8F7+5S68PheB+L5Beu+Cts9fks4LtUKgd1pu3/tJrxqVl/eG5cVa6VghRRghdy6140dvdKhLobLVVXiJRrpwM6qzqW85myKSpCvtsepU4cwXJoVQbyIxjI6Xatvq0dL6cVFulji2Ex19QLjzf2/z2muivqUFulY7LyKjducu8ICA4x9jjyF5DYsToUfrc3h13oUclX8KRnov8NRZeo8ProwgE//44cy8PsFG5y31w5AYvSpCQmRcO6Lr8CSF9zIcvI1CZtvN6ICp+r0Ytz6kjR47Eu+++WzHPuHHj8Pbbb9cUAyEDkbPOOgvf+973GlJXS0sLdtxxR1x55ZWYNm1aQ+okhPQft9xyC4488kjEcVxTubPPPhvf+c53mhQVIYSQgcakSZPw+uuvV833+OOPY+edd+6DiEh/ct111+Gss87CW2+9VVf5jTbaCNdeey1mzJjR4MgIIYQQQgghhBBCCCGEEEJIX3DB1ftRrE0IIYQQQgghpHdQrE0IIYQQQggh5P3K5ZdfjlNPPbWusrNnz8aPf/xjimBz6JVcu4qIt4jIrU8F2871Vr3iXgmKC7bRDA488EDcddddibShG+2MzT57b30VNkCsreIuvHLtJKiejkT6F77wBVz/k+sLh1LvnPRmjTVarN1MqXZIb9dv4XZ4Tu039thjDzzyyCNV8+Wt/yVLlmDGjBlYtGgRxo0bh4kTJ2KLLbbA1KlTMXv2bEgpmxEyITUz4OXaSqGtta1m+VRviEoRrrzuSsw46ACn0fZSTyvK9nrtPJG265cRbLrPeYSG7UCs6X4H0mQv37RC4nB/VqjtxJ6hzFgkSrt0J+c2Iael2gICSqhQDeqXh/Bp7rvK+W3GygpvrSfUDVcw2r4aL1rV8mk75rGbi9jIV604W6kYsdJSbQWFnthLtrU8u8d8DuTaqkd/j5N5wnzKCrYDYbcWdSsTG9AiWlCKSohkpMXQKkZP3IWOuBMdXR3oVl1+zTiZbP4ScbcA1qUqEishsSacYDtYD0IISBG5+dTiay3XlkJqGa0T0VrJthFsy1C2HXnZtiknYSW2Pk24z17kLYRfS9LFqq+B9rsTzoYi4NSaUvASYSfftqJpdwj5tWUXkFC+fPg7cf5RyX2JuUidqJzMOFykSO5Pk7mXU2X2BW0lk0UiMexzJaF2WH81qXZinCuc+MP+ZfrVzFvWzLFRubGMwLzg83jZue3Fta5cHSq8PtRArjA8FWsoB++tVFsk0uqQaqfPczlSbQUVnAeT11d7XYXwaz8SEiVZQiRLKMlSr57LlFLoirvQ2dOJjp4OdMVd6RyJj3lrLynOtucoL8K21+Lw2usE2znXZeH2mzTh59Fe910d6WO7kly7zHFf7ns1ijynPvvss9h+++2r5ps5cyZuuummmtonZCCyePFiTJ48ueH1HnbYYbjlllsaXi8hpG+J4xhnnHEGrrzySnR2dhYqs//+++Oee+5pcmSEEEIGAn/729+w1VZbVc234YYbYunSpX0QEekv1q1bh7PPPhuXXHJJ3XVceOGFmD17NkaPHt3AyAghhBBCCCGEEEIIIYQQQkhfcsHV+6HU30EQQgghhBBCCCGEEEIIIYQQQshg5JRTTsGQIUNwwgkn1Fz2qquuwlVXXYWtt94aX/7yl7Htttti6tSpGD9+fBMiHVwIkSO/alTdgQStUvt5qIT5scZ2y0mUCriYGiEk7k/Z8KxZszJi7XVLF6DznYVoHT2lX2Lqevf1jFQbAA499NCmtVloTVeapoJrr69E2bVS8ZhroFkwI3AkfcbGGxd7+eLixYsxadKkRNqECRPwl7/8pRlhEdJQqt6jpCSM2QpQ9nyuxY45klmTnuutNV9sXEIIjN9wPJa+2XeykJ7uHpww6wScftbpOP0bpwX90GJpr/q092DwYlAYWbTtigj772W/4VedJhJ9d8lOmqlrdJLcjFxbBiJO6Zrwcm3pmpaQLggr9ZShFFQEeUQQg9AiZOVa1lHJ1DXKrSkXhBchK6UgIZ0kOS3Xzsp9lZcnu7rhorCyVgG/H5BmbwwJiVjFuv8qhhTSzJ+00QeTocu5XTkudwWhhbVxbJtHrAAhTD9ihS7VhY6uDgBW7A1Y+TeEgkTkxfHC/9brJdumHcOOdR2Ye+KlGLfJOEzbYyqm7jkVbW1DABFI0+38ChiJthdc629Whm3ThZZqS4kokGvrshGsKNuWt0LuhCgbwqw/vd/KYyX0gSClj8PPESBUVhpr10kohvVDIJLlhQBi8ztcW+F9k8qW93OZsFtn8sNJ5JGQAgshvLS4ipy4LOGyS4VgG03Em5LiCiny+xacTNPnkUxsZeS69vgsR8X+hSf1RpLTp3JUEozX/DweXv+qXOt0dpVJT64zpObcx1r1eSe4NiT6IXLyyHB3znj0pVQbNUq1jVA7LdVWUIgQoaWlBS2yxZyDGoMQAq1RK1qjVozACMQqxrrudVjXvRadPZ2+j0jem/j1bjtor3tm3pW5RitA2XLmmubOb+4P4f4UQkCZOoRS7tzo75MEhBF2+5nxa0OHFr7AIog5tRzSIv1qYv00RZ5Tv//97xeq68wzzyzcLiEDmUmTJmGLLbbAq6++2tB6b731VqxZsybzd5GEkMGFlBKXXHIJtttuO3zxi18sVGbUqFFNjooQQshAoehz0Ze+9KUmR0L6k5UrV2L//ffHn/70p7rKH3/88bj00kvR1tbW4MgIIYQQQgghhBBCCCGEEEJIfyDOnzfd/RvSyVuNxSabjezPeAghhBBCCCGEDDI+OfFbGN5STJpCCCGEEEIIIYS8F7nllltwxBFHNKSuHXbYAd/73vew7777NqS+wUyz5Nq57QxAD2+jZMP9LRnu7OzEJptsgmXLliXSx+5wOsZ9/OzaKyyyLKp0uaP9Wbw2f+9M+rhx4/DCiy9g7NixhUKpVaRVpbIKhYNsFeazUVLt3tbTm7XbSMl2f6/99xsPP/ww9txzz6r5TjrpJFxxxRV9EBEhzaNX53Sg4rWs3Dk4Le9UyZ1OznnI5w7BnXfeWSWA5nDIEYfg8qsvc9LsUIQZKrZDQXQoDHXZC+DluEaCC+8rdQJi+z34ZPcnhdpWxWnyWHGx8GkQcOlOa2y/q6zsWLgovSzWXpeklYAK6efO5jGCZVufk0rb0UvJtW3XKolXY2Wt10ZYrRRivQdK6fmIESOOdVqsYsRKQalYp6sexCpGj4oRxz2IoZJp9nPsP+v6bCs9vj6lTP0xAIUeFQfx6DzKfPc9sP1RZjzsWKTWhJnQuEfhtOlfRfs/2xP724a1YfyE8dhiuynYYfep2GnvndDaNsSsiUB2DWmk14E4WwhEiPRvISFlBAmz33yOpHTibf09CsTbAlJERs5tvsvItOfF3cIJvkMBuIBQZm3IYK0G3tdQFmvXWihxdevK+HVV7AWy6bUWkhH7pvcH6zPhLA7vXWWwp55bzLCTNkmks5QXa9v9Nta6xNpl2kpLdst2odKLm+qkN/e5Re+3K8VXsf2cOcutPydD7rN5ncPk4s+pLy1ObpxUO11FQam2+54sV1Gq7V5SoetRUE56HYkoG3yT6Y67sabrXazpWmP6lTxWFMLrqPktzDdzPCZfhBFcfwH3kgKbPSwfvhDDnkNdXtdGeGUOz5fpGEVCzp4mvVZqfX6tdOyMHz8e7e3tZfcDwAYbbIBVq1bV1CYhA5nHHnsMn/jEJ5pS90UXXUQRPSGDnAsvvBBnn138vx/89Kc/xZFHHtnEiAghhAwE4jjGsLuavAAAIABJREFUsGHD0NGRfYFySBRFWL16NaXJ71HiOMYBBxyAe++9t+ayY8eOxQ033IADDjigCZERQgghhBBCCCGEEEIIIYSQ/uCCq/eD7KP/L3LNvLNsHVYsW9ffYZRloMbGcasPjlt9DPRxAzh29TJQY+O41QfHrT44bvXBcasPjlt9DPRxAzh2hBBCCCGEEELI+4XDDz8c69evx2c+85le1/XUU0/hU5/6FGbOnImurq4GRDd46Ssp7oCS7xpXYCPlwv1Na2srDj/88Ez6yr/dBjjRY9/SOmYrCNmSSW9vb8e555zb8PZ6JYkvWHSgSLVtHfXWU7hsgUOkr+T8RLPHHnsUEhTcddddfRANIc2l6r1DtdNPRR9pdZFjUleJhJDysssv67d7m/k3z8d1V19vZMKRFhALIwk2OmEJYUTDUsuEAzmxExnDC43TW2Q2YesVuk5h0nV54TbXjt1v2rEiTtuegASEgJQmPiPwtO0kVZ550s98qbYlFBwrGEFoIJBNiD4FIFRK3GnLG+FnOj1IgJV+h/W61nXHnUDaS0yNKDwUTEsreZZ+fI0M2s0TrDDazI0sIZIRIkRaLG1l02ZNuHmUtozJIyQimHUjIzfP7seVs2VNvmCTIoJQAt/83LkZqTYArF+7Hm+88gYe+sXvcfH/vRSHb38kjpx2FE7/P1/FlWdfhQUPLkB3Z49pv4TIxRK5OCOh23EibZEj1Q5k3MJKuUWEKBC16/125KVfTwpGom3XmxHRSi3VTpxb3Gd9fCXWhLIS2mCNSLhnDSn9vkoiaZH6SWDOOaGA3v0I+A1+qwdXPlFfKi67M2wlPC4BJzh3WVLxJ44Ue5yl5e3hMZ3qUaKOgi/Fce3XsdVD7jxWyl+mrULXQDsGVa53mXEUwRiGdaS38pVqQTVUNq8KpMt1SLX9ruTzigjS0/kS9RmRdijVti8L0HLsZP3FpNoKUEBr1IqRrSMxtDS0X6TaAFCSJYwaMgYbD98EI1pHAkLoFzHoVza4lznYlyuEL2bQYnArCHevfoCCfvmCUkCP0nXY8YrtyxgA8ztMD17CYEdShd+D130E4yqQIz0HEuuh4jwXoNwz6htvvFFVqg2g0IuMCBlM7LLLLjjmmGOaUve5556L1atXN6VuQkjzueaaa2qSapdKJRx22GFNjIgQQshA4Zprrqkq1Qb0vSal2u9d5s6dW5dUe6+99sLTTz9NqTYhhBBCCCGEEEIIIYQQQsh7EDlQ/4+Ef395GV57aVl/h1GWgRobx60+OG71MdDHDeDY1ctAjY3jVh8ct/rguNUHx60+OG71MdDHDeDYEUIIIYQQQggh7yeGDBmCO+64Aw899BDGjh3b6/puvvlmtLa24o9//GMDohu89Jlcu0bJWNNi6IUobSBz9NFHZ9K6Vy/B2iWP9H0wAEQ0BB+YdnLuvuuvv76hQuZCdZWb8gZLtVWBn0bSm3aq5is6NgP038S8V9lpp52q5nnjjTcotyLvCWoSi+ZWUGlX/n1JWq6dqU8pTJgwAQceeGDl2JrIed/4Fjo6OgORs5EPS+mE1V6q7cXYVritJduyglDWi7Jlqo5E3aFM27YrhZdCm7JWqC0EtLAbRqgNW2cgoXb6YDv/XsJrRa15Um0nOE5Je3UdKijhS9vibp2l/awiKet27ZmdTq4tvADcCYkFMt/tuAkXrx6JxLzZsbSibCOajlJzrEXTRkptPxs5dSStHD0KhNxGpG2E2hISJVFKybOlr8NKr0NRt/n+7VkX4o1X3ii8XtetXY/XXl6M++c/gP+a/V18dpuDcfD2h+IrM07C5Wdfgcfufww93T0oObm2F39L259Qqh2I4vVnLb3W68NKwa3MWWakz9IIoq1YPSNwl1YkjWAeg3UQCtjtXIYmfrcectZPIJp2BIL2zFpLiYmFiV0F+TI/oXC74IZ0faaNTKZUvHkxh2J6dxymzrUJeX0Z+XK158b0PPQrDXhxU6/60dtbcZXaLHmybXsaTN//2zHwCyqoprhUO18+b4skX3lRTqptC9nP5tKdX053JvFUpIxM2mqkS7IFI1pHoK3UNjDWG/R5Z9SQUfjg8A9ieGk4lIrRE8dOqB27+GPdF7ffSLZjhTgQcIeC7djUo5QXbCsr5lZ+pGLo8jDi8Ty5duJ3Nbl2amgbIddObxdddFGhsqeddlpu+UobIQOd6667DieccELD6+3s7MRJJ53U8HoJIc1n+fLlOPHEE2sqc9xxx6FUKjUpIkIIIQOJiy++uFC+H/7wh02OhPQXCxYswFlnnVVTmaFDh+Lyyy/Hgw8+iE033bRJkRFCCCGEEEIIIYQQQgghhJD+RPZ3AIQQQgghhBBCCCGEEEIIIYQQ8l5hr732whNPPIGdd965IfXttttuOP/889/XMpy+FESVlcD1QkRWtI33MjvssAO22WabTPrKl2/th2g043Y+CyO3PDST3tnZiZ6enoa0UfW4DQRw2cJVKhfV5dPNlGb3lqJxFYq7mtv2fXz+7GuOPfbYqnmUUvjxj3/cB9EQ0nwKvRCjmly7imC7SFoQEACF2+ffhj333LNyXE2iu7sH3//2RV5eLbzIWVoZcSi8hpc2B4rtsj8ivZlyVpRthcdawGtl2kFb8OpsK9TWcu7IpnrxsZNnJyXHTkkthJOAI0d0DASCY/PPNK20VyUEwJ7cOQ8EyP67SPmEvXDZeESNvBmZvvh6rMxZunHQc6FHCk4mLhDZfBBeJG3k2lZgHgqyrWBbBlJtnTdCJEu6jPSCbV3GyrdT8upgk8KWjRLCbikkLj7lErz45Et1rNoka1evxd9f/DvuueXXOPe48/CpLaZjv21m4IvTj8XFZ12M//3dY4h7lBaIiygp1ZZ+LcrE+Eo3mlJEfoyNuD00A3u5NoxgWzghtoAAZCjcTq2VxPx6cXQombZrBMoIvQMJdFq6HZ6/Kj7DZETFNu7kVtePkCmJdv6zUzqmcs9Y7pgNRcu2jgZItV07QhbO2yz0+BW4ThWpSzSgrjLXvLxn4rwXKxRBKZWQiWfGoBdS7fSzS2+l2lqajUw5l2ql2qY/ViitoNfXsJbhGFoaOmCE2mmkkPjA0A9g4+EfRGvUYkTZPb4fRprtJdtaht2jYsRxj+urSgi2tSjairNtntgIx7VI2vyGH7Oicm2l8uXafs58/3or105z5513Vs3T1taGvffeu1ftEDJQueqqq/DEE09gypQpDa33nnvuaWh9hJC+Yfbs2ejq6iqcf9KkSfjRj37UxIgIIYQMFJYsWYJXXnmlar7x48djl1126YOISF/zxhtv4GMf+xi6u7trKvf000/j5JNPhpTUKRBCCCGEEEIIIYQQQgghhLxX4X8JIoQQQgghhBBCCCGEEEIIIYSQBjJ58mQ8+uijDavvggsugJQShx56KE4//XQ8+OCDWLp0acPqJ31Hf8vV+gshBI4++uhM+rt/vwtx57t9HxAAQGCDKQdlUjfccEOUSqVe115Iql22cJW6oarWP2BE2kYEVzlLMUF4xTYo1x4QzJw5E1EUVc33jW98ow+iIaTv6JVcG2i4XFtKiQd/9wAuv+JyjBkzpkrjjefXd/8GwmmwzY8VNgsBIa0Y2ouIBYQTbkdWTpyzRVIgEn6zcmcn55ZGji2TMm0tNBY+nxEbW+kxEMiKVZDXlrU9EhKQWdGrU/mKpBgW8PMlhUxcsxRC+a8qKwJO12XbVsrKvJEsbyTM4aXPlUMgb0702kiebS1Sz4Nwc2fE5VJLy6WUEIjM3EZemi69KDsUXyc+u63kBNqRKAVS7kCy7YTdJq+Ubn8o3f7v867Bn+9/vI7VWow1767BK8+/gl/+9E6cftQZ+MRmu2LPrfbG4f9xBC78xoV49IFHoWKVWKt6jUVu/Qhh13xKtm3XmUgroQNJtArn1kp+U8LntEg7JYgWKlhbIpBIpwTTtmyuzDghhM+L1gbo82YrqGHLO7c613jOOKW+J4rZ/pQRiueNmRuPnM+VSI9nuZ9G0ez6G0aB54JKcWfmKrWpWLn6c6/LOes3E19em0aqnVNV/VLtVI1lpdp2v4rd3taoFcNbhiMS1e+5BwKtUSs+OGITjGkbYyTYMXpUjxFoa4l2HOs0J9lGnBJxK/M9DiTaQKx0fjs2VqoN87xsPun0OBjTMnJtS1qu7Ugtm0bJtZcvX44lS5ZUzfexj32srvoJGSzsuOOOePXVV7FixQpcdNFF2HnnndHW1tarOtvb2xHHcYMiJIT0FXfffXfhvCNHjsTTTz9NSSYhhLxP+PrXv14oX95/kyaDnxUrVmCvvfaqqczxxx+Pjo4ObLnlls0JihBCCCGEEEIIIYQQQgghhAwYev//BiWEEEIIIYQQQgghhBBCCCGEEJKgtbUVcRzj3HPPxX/91381pM758+cDAC655BIAwMSJE3HAAQfg1FNPxdZbb92QNghpFjNnzsTXv/71hNBGda/Hu3+/G6O2nlm8ItEgQbIQeOf5/5dJ3n777YuL6MpkcwKucqGKMrI3oKokupqAuiJ5u5vt3PPWuarthvHnzYHdX1SEl8miVHX5LekVpVIJW221FV544YWqeX/605/iqKOO6oOoCOkbtOi4Fy8BqHDdEMiTegpTba4JFFAKX/nKbHzlxNn47W/vx8033Yznn38e6zvWo7urG2PGjMEmEzbBhzb/ELb+yNbYZpttMHbcWKx4ZwVaSi1obW1BqVRCS2srSi0l/OiyH2HuD+ZWHAPLm/98E1JqsbOCv3TbfggIeMdvSmrp0ivIVa0vS6Wvp1aUa9syKU5K7cWsXoXtY0MgNkb6kwjTyki1QwFvSqrtpMeBoDWM0cq1bT15ctawTQXl1pyebi/nBgAllJfPCqUl3BCB2NW0buXKQkKqGLEZOwntHZVCIIaEBBALQMYxICP0xD2IpESsAMQ9ZlKUjkMCsRFBCyGhVA9gv0NCoSeIXUApqUWqSiBWClIYOaow6XYM7ItFZFJUCwB//PWf0NesXrUaLz73El587iXcdv3tEEJgxAYjMGnzSdhh52nYd/99seueu6FUajGSbenmWkBCCEBCBmsAScm78LlFsIYBM2XCSKzj5PoC/j97dx4YRXn4f/zzzG5CEsIpZwAVuT2oVkW8EFDU+lW0VrxqFRW0HrUe9Wo9v9r+vCr9iT+KVvGgHmBr1YpiURG1VYuiKCKCCKiASDjCEQJk5/n9MfM888yxu7Ob3STA55VuSWZnnnlmdtnNWPte+J4HagN1n++5pZ525v3G70vB352Cr3HB38mk8RwMriMRCNTGlDG0HGNAPX9pnDPzPvOQAsM1NKrdGJoioG0+P4oyfqb3t8AclKy/54ss5yqHQ4kV1XZXTBvV9r3Ep49qqxi0+wRGRaIcCWvHCGoHtWnRFuXJCqzcvBL1qe3uW7P6UAEBIQWkTPle89x3FsB51QQgIGHDEu6fELBt6b23u+9F+u3NebEEVCjbdgeFgHA/nSL4uqU+tEL/viKl7z3LWQn6oQ9tH/E6mI36Z3zZXHLJJTmNS7Sjatu2La677jpcd911AJw49vz587Fy5UqsXLkSy5Ytw+TJk7FmzZpY4y1btgw9e/Ys5pSJqIAWLFiALVu2xFq3TZs2mDt3Ltq2bVvkWRERUXPxwgsvZF3HsizcdtttxZ8MNarq6mqMGDECX3/9dextnnvuOZx22mlFnBURERERERERERERERE1JwxrExEREREREREREREREREVgRACd955Jw455BBcf/31+OKLLwo6/rfffouJEyfikUcewfDhw/HCCy+gvLy8oPsgKpSuXbvi+OOPxyuvvOJbXvPlM7mFtQsYj9tesyS0rFevXg0K4klphLSCw2QbNmsXuwFR7Tj7D45ZgFiePpe57jtDkCyfWJnelnHtojvzzDNxyy23ZF3vkksuwRlnnIHS0tJGmBVR42jsuHam5dDxR4ljjx2BESOOUT8GAp9qas7XnnJPYzwV/5T43ztvx8233Yx2LdtlOADHtm3b3HCwFwc1s9FO9FKFRI3wdMT0MxLhb733YAHhxjFVcFMa90cGtXV02wgbqxi2iltDhMYIRbUtdzvz2IzHPvweps6KNM6S8bi6p0xYRuzYvT9jXNstiwpfXBuwhAVb2k7EWdp6DhAWLNiw4S53w8+QNmxhwZKAbXlxbVvazp4sQEin8Cwh3fNuw3Ym60TUhYS0BQTceLeEE9iGgBTSjWtLWEJCwoYthRuXtSCl9ALRAu7J8P/u02//fpjzzsfh50gjklJi44aNmPfJPMz7ZB6e/MtkCCHQunVr7NlrTxw46EAce9wIHDV8KEpKLFjCAiCQMJ6NAGDpqKz/74Y6dP08NZ8XtrGe8XyL+p3UyaRHxOzVj2Y03gwoi+yvccG4bLr7GiLnwHW645LefaEhA9H+5hrVbmqZousFGT9GYDvOvrM+Luned0XUh1qoTTJEtYPvs1mi2v5to6PalpVAebK8YH+PmkppohQ9WvXA95u/R+32TXBOjoClItvu65+Qzp8pCQhhOTlt583EiWm7yW31eui8LzrvYYDz4R2WL5qfPa6tV4XwHiMRjms7wwXC7g2Ma0+ZMiXrOslkEqNGjYo9JtHOpEOHDhgyZIhvmQrSx3nv/fLLLxnWJtqBTJ8+PdZ6lZWV+O6771BZWVnkGRERUXMxZcoUbN68Oet6Bx98MCoqKhphRtRY1q9fjxEjRuCTTz6Jvc2sWbNC1xFERERERERERERERES0c7OaegJERERERERERERERERERDuzk046CZ999hmeeeYZDBo0qODj19fX41//+he6du2KmTNnFnx8okI577zzQsu2rPgPtm9Y2viTkSlsi9jvxIkT8eyzz+Y+nJSZo24NiGqHgmsx78tGzTny5kYrc75l2EfO88ty3PkqRviPPL/+9a9jxa02b94c+ZpAtKOLFfDM9DKUYfN0kcaM8UYVh9aRXoSisb5xzBgvhBu4dgKXJckkZv47+++aqVQKqfqUO6ITELaEBQsClhvBtIQFYS43b27oOt3NEsH1vbGEELAsZ8yE5S6DBTOJreYg3PWdm+WdI2NtISxd+fZFtfVjGIhqm3Fj9WcgqO6Pc6twrHnepe8+wIt1+8aGtw9pzCe0vRtp1o+lb1v3HOh5Wd75UYFT93y79zrnWp8/7/FNiITzvWXBEgkkRFI/BgkkkLCcW9JKIiEsJKyk8z0SzraWM0ZCJJEU7n1WAslEQn/vbJfwxhfO9seNOi7TU7LJSClRU1ODuXPmYtLESTjzp2ehqm0VBvb5ER780//TEW3LfByCUW3f64UTnFWvIzr+buX2fAt+7y5wJw392Ou7hH+f6paJyPCVTb7b6rkhPF/zfl9QO3QaAsceY75qbCqOTI99s4tquyvGjWr752Jc/UjvwxaSVgkqkhWxn4vNnSUsVFVWoU2LdrBlyr3ZsKWNlLRhyxRS7s2WNmzb/RPqgxecZZAStu387Jwp6a5nA5B6fSmlbx1A6mi5c67VB334/1R3SRXkVp9OAeMxzfB4xr1eraurw+LFi7OuN3DgQFgW/y8fRPlYtWpVU0+BiHKwcePGWOvV1tbi2muvhW3b2VcmIqKdwu9///tY691xxx1Fngk1ptraWpx00kk5RbUfffRRRrWJiIiIiIiIiIiIiIh2Qfy3LImIiIiIiIiIiIiIiIiIiiyRSODMM8/EBx98gC+++AL33XcfTj/99ILuo6amBsOHD0ffvn2xYcOGgo5NVAgjR45E27ZtQ8trvpzS6HORdj2EVRJ538UXX4ylS5fGH6uhoeY8N88rLi2lvkUGS4V7c3821491y1CMDca7MxxY6DijjrWhUXEqjtatW+Pggw+Ote6UKVMwf/78Is+IqPHFCqw2clzbDDebr/NmpFnHS4UZMjUj2xb2HrB3hol7Hvp/E3UgW6eqddDa/71lWb5Yrwpvqyi2L87tBrD1umrbiHG9RLYb5HaPAea6gaC2DnWrrdxzYVmWcW5cMk1UW42nYtiByHG6xywc15b+yK/XzA6N4X/Oeblu//1eXFvFs9V9Qnh71ucSxmOhIuXC+zOhg9pOSFutowPbwghlW+rxcyLaTiTbWU8HtEXSXT+h49lJHeh277eSznLLuyUSCQw/caiOSzd3UkqsWL4Ct9x4C3p1741X/vkKIJzHJGElYEa1/c85Efn80c87y3ieBNYBACviXxWOimvr51IgwB+KVhvLcpUpnJ1PPNgXzE4zt+D9UbsJ7ntnCRk3hsYIiwefH+l+n9fPpKJEtc2fAtdjqrUcFdWW0VFtCeN+dwhpS0jpxKFLEqUoS5ZlPo4dVMeKjuhQ3hG2tFFv26HItopmp6QdGdhOSec76d4v9c9OSNvLaDuxTZlnXFv9HIxrAwi9L+cT1/7zn/8c69r0/PPPz7oO0a5m+fLlsdbr2rVrkWdCRIXUvn37WOvZto2JEyeiZ8+eWLt2bZFnRURETW3t2rWYN29e1vXatm2LESNGNMKMqDFs2bIFw4YNw7vvvht7mzPPPJPX0ERERERERERERERERLsohrWJiIiIiIiIiIiIiIiIiBpR//79cc0112DKlCmQUuLrr78u6PiLFi1C7969cc8992D79u0FHZuoIcrKynDmmWeGlm/48hlA2o06F5Fogco9j4u8b8OGDfj1r38da5ysESyzSRo5QJbx00WqcwlK+8LXgXkJL1CtQmSx4tfZd+q/RZyHtPvxl+uMEdMHtvOaIePaRTN16lRYVvZ/JUlKiZEjRzbCjIgaX7Hj2lHB10wRWGHEtXWIVwjngxbM+KwaW3elzQg1UFlZGevYbrrhZuzTa1+89I9/urFqM5urYtnOd2qZFQhoW8JCwnJuvrC2uqlt9PgqxK2C0ELHtJ2bkSeOCGr7gtyWPziuVjRT3aGotgzEjiV8/3ZmMIoc9TgGo61CBB5XN+IZfMz0PgN7iBfX9sLnlvu9JbxguZ6tZenzqaLa+jGznO+dILYb1FahbSsBCyqwre5P6rh2Qge4E15k2/LuTwoV1U5497mR7YSVRNIqQTJZgtLS0gzPSE8ymYy1XmNYs2YNzhp1NgbtPwhfLlgIX/QdGaLa6rksjeedirjrp2vEcyTiOWcuE75PV4EeOypSrbcLrJNvbDuO4D58oW+JyP2b83QX+H/XlOnPSy7zovDjU7T9mM+7iC93pcwi3n/VvDNHtc0hAlFtM6QdjGpHbOeParvXRNK75ilNtECLRIssB7Jja1++Gzq37IKUrEfKTsG2U15kG24wG05U2wxsp9zoti1TSEkJaduha9qUbXsx7eCfOcS19aV0IK6tr2MbGNd+8skns54ny7IwduzYOKeUaJfy8ssvx1pvyJAhRZ4JERXSqFGjclr/m2++Qd++fbFp06YizYiIiJqDG2+8Mdb/pnfWWWc1wmyoMdTV1eHUU0/Ff//739jb9O3bFxMnTuQ/qyMiIiIiIiIiIiIiItpFMaxNRERERERERERERERERNSEevbsie3bt+Oaa64p2JirV6/G9ddfj759+2LSpEmor68v2NhEDTF69OjQsu0bv0HtyvcafS7tBl4Kq6Qi8r5ly5Zl3T5WVDvjAJnuSh+Rjh+SDkStzZB2zHh2MLQd9xYxkBsriw5tpw1sRw1V4Lg2A9uFt8cee8SOvy1evBjjx48v8oyImkasuKh6aYwcIMv4ESvEiWtLCSAU1/aPYQa2fcFpAC1axAt9Ll++HOedfR5uvvEWQHqBa3/+2ghai8AbVpqbuY25xBfqFhYghe84hXBi3l5g2x/UFsLSx2iOr96P1D0qUO4tF77YtY5qq3MaiGPHC/iazx3pX8eIa5uxcL1v38hx4trmci+uLVQw2z0vXlTbO3OWlYAQCSRgwXKj2TqmLZyYtgVnHC+UnXSC6e73lpX0QtqWe79eT92cn0usEiSFu75I6FtqWwpb67ZGnEe/Nu3a4J1lb+Mf7/8NV9zyKxx+9GHoXNW5yWPbC75YgIP3PxinnnwqNtRscMLmlv/5rUQ+5uo1RPrXMdczRS1zHmffSuEAdcTrmV4W+kyV8N/xXILLZrzbF8cO7ifNuFGxbN+Pgb9DwW3jYqgnvWKdm2Jeg6UbKmMs2Xy9dzfKPartbGNLG4BEaaIUpYl4Hxawo2tX1g5dW3ZFStpIwY1l24EbvKi2DTeiLW3YUjrhbX2/+yfc5VKGotp2HnFtxYtty9BjHrVeup8V27Yxb968rOeod+/esT88gmhXMmvWrKzrVFRUoKysrBFmQ0SF0qlTJ/Tv3z+nbdasWYOzzz67SDMiIqLmYMqUKVnXEULgzjvvbITZULFt27YNo0aNwvTp02Nv07t3b7z++uto06ZNEWdGREREREREREREREREzRnD2kRERERERERERERERERETSyZTOK+++7DnDlzMHDgwIKNu3TpUlx44YU44IADMHPmzIKNS5SvQYMGoV+/fqHlG758ptHnUt5lEKqOfTzyvrq6uozbFjuqHbUsdjxaB6zVRITuWjvT9gdKzfuk9PcKoUKncW5px0wf2pbwR8lCoWsz6JjlfOQb11b7pcKaMGFC7P8D+y233FLk2RA1rVhx0Uxx7Qyb5xPX1vtzQ9sqzOuPazsr6YA0vNj0/gfsn35CEcb/aTwuv+Ryb3z3fUOFtoUbbfbdRJpbYD0V0dZRbD220GFiFY/Wx4A0QW11nMJI8rrbWpY/6m3GrXVc2ziX/g62/xxGPi6B5WbIHPqx8G0QiijHjmvrcLbzkyXclHYgru3myt1z7z5OwgJgIWEJN6ItkHDPf8KNalvCC2x7Qe2ke3/CDWi7YWwrgaQZ3BZuRFvFtC0Vz05627i3pJV0ItsiiUfvnRR5XoN69e+FpJVAjz12x3mXnIsHnnoA0z9+BR8u/y9e/uAlXHXzlTji6CPQuaozEslErDELRUqJ1159DT3RdqT8AAAgAElEQVS69sA1V10Dads6aq6kjWoHn2/ONxlfe8zwtDlu3Bi1L95tLEsb0E4Tw468qYh21Lwz7SPTMcSIhKvt42JUO7tCn6NiXYM5Hzzhv77wX4Z4A0dFtfU1jPu9cCYbimr79iGl/mvhDSZRkihBaSLeB1jsLNqX74ZOLTs7EW2ZciLbsh4pmXJC2dINbsOJZ6dkCimY90nY7roqUC51dNsf1wZyi2sr3lPPH9dO95yMc6361FNPIZVKZT0/Z511VvASPrcb0U7q008/zbpOVVVVI8yEiArtr3/9a86/R7788stYvHhxkWZERERNafr06aipqcm63sCBA9G+fftGmBEV2zXXXIOXX3459voDBgzA22+/jR49ehRxVkRERERERERERERERNTcMaxNRERERERERERERERERNRMHHDAAfjoo4/wl7/8BQcccEDBxp03bx6GDx8OIQQ+//zzgo1LlCshBEaPHh1avnHxC7C3b27UuaTq1uK7aadH3jdmzJi02zV2VDsuGQpVi3Co2p2fL+wWEd5S2+V0C3x5Ywqjpeifjxedyz+wHfw533PIuHZhWZaFJ554Ita6caIIRDu6BsW1gbzi2mkjzipI6wahfXHtiBHMmLSAwPU3Xp/9WAKeeuIp/Pe92TqQLYQxDzOG7Qvrhm++oK7+YAd/DFuFtFV0O/pYIoLacALaQv2gg9zOlk7kGP6oNow/VQw4KnJsrJdOujA20v2UV1xbHbIwjj19XFttbakQOuCsqyPawvjeDWeboW14gW3LDWK7S32BbS+4bSFhJWGFQttuZNtKOkHthPFnIokXJr+Y8dwqhw07FAmRdMdy9wFnXnvutSfGXDEGDz87EW99+iY+XzUPr82ejt/c+hscMewIdKnq0iix7fr6ekx4cAI679YZj016PPp5pn6Oer6pcLQM3x9FP68NobC1+XuiGcg2vqJkCmdn/MoQ3faNHfEVOWcYc44Icmc7jnTHRo2rMa/B0lx6pI1qq42kEWUORrX9AxnXTBJu+FkiYSXRIlGW5UB2Tp0qOqFdeXs3qF2vo9kpWY+UbUS04f5p205oW6Yg3bi2hI2UtAEp3aC2dO+z845rm9eXhY5r/+lPf8p6XoQQ+PWVv45xBol2PdXV1VnXifthX0TUvBx44IG48sorc9pGSolx48YVaUZERNSUbr755ljr3XTTTUWeCTWGK664Ag8++GDs9du3b48ZM2aga9euRZwVERERERERERERERER7QgY1iYiIiIiIiIiIiIiIiIiakaSySTGjBmDOXPm4LvvvsMbb7yB66+/HhdddFFBxt93331x6KGHYvHixQUZjyhX55xzTihGZ2+vxaav/9loc9i2biGWTjks7f1XX3115PLGjmrHCUWbQW0dgZOByJv5Jb0QWLqb73jy7AZGjyuM0La3LzOwbUa20wa2zf2kOW/5zpkK5+STT0b//v2zrielxKJFixphRkRNK3ZcO91LUY5x7UzLzfmouLYZqvbq0t5uVVz7+BOOxz777JN+MhGklLj4gouh3lhUtlmFmlWs2azhRkd11X1mzNmLQqcNacO4T1j6WNTxOUFtFZv25bB951EHyI0wubncd359o5jnNb2oyDHU4+ObkfFDtri2UEuNdLAwI+POgtB5dOPa6svS5w6+pc5ZdR4HHdXWQe2EP7AtVFDbiVkn3Bh3Uke2vdC1F9R2lqswt3n74uMFOGXQqdhSuyXziXWNHHUSklYClkg6+7PUHBN6jgnLCX1bwsJevfbCL6+8GE88/zjem/9vLK7+CjM/ehPX3XIdjhx+JDp37Vy02PbGjZvwy4t+id579cZHH37kBeeRIaod8b1eL+K5F3zOBO+LfP1IN1bgywxwF0Qg6J3TBxGkCWqreeeKUe3cNMr5asA1WDi0Hr1JnKi2vqaR4e309lJ6fzWMqLYlLJQny7McyM6te6vuqEi2RMpOISXdm+0Ftm075Ua23dC2nYItJVLuzynb1nFtHdR2vxoS1zYVKq79wgsv4OOPP856Trp164a2bdvGOHtEu576+vqs6zCuR7Tjuv/++3P+38M2bdpUpNkQEVFTqa2txZw5c7Ku17JlS5x22mmNMCMqFikl7rzzTowfPz72NnvssQfmzp2Lbt26FXFmREREREREREREREREtKNgWJuIiIiIiIiIiIiIiIiIqJnq1q0bhg8fjrvuugsPPfQQpJRYuHAhjjrqqAaN+/7776N379545JFHGJKlRte9e3eMGDEitLzmy2cbbQ5rP52A+tofIu9bsGABLCv8r1M0KKqdJSyYbxxahbzU7mVEyM2cd9p4dp7zji0QyvZHtr1lqtVoxsLN7UJz09+GA+SMazcPAwcOjLXeO++8U+SZEDUPsQOjTRDX9i3T0V6h7zVvr70xHaWlpeknE2Hp0qXYvm27b17BuUXFtKMD2+bxQY8kACPZLXQc2HJj2sLyJ7OFMCK9RhxbGuckOEfLsry4duh8ORsLmSZyDKR9DDNGjhsS1/Y9lt658sW13XssYbnnz418CyOV7Ia2zRC682cClhC+ZZblBLNDgW19S8ByA9Y6sg0rHNS2SpAQSednkXSXuQFukcTtV/0vVny7IvqEBvTbtx+quld5gW61PzWHRNKNartxbSMWnhBubNuy0LtPb1xx7RV49sVn8Mmij/Hd+u/wzpx3cMPNN2DIsCHo3KUzEonCxba//eZbHHHYERhz/hhIKfXzL1ZUW5H6Tm+90N+j6JB2uuXpAtvm+PpmPIdyuiF628h5mDd1zG6EO93rLqPajaeo560BUW3nbm+FWFHt4D6NqHLwiiR9VFv6otoAULaLR7UB5+/kXm17IZlIot5OISXrfYHtlLTd71NIueFsJ47txrThLVNRbdsuTFzbfGQbGte+/PLLceqpp8Y6JyeffHK8k0e0C7JtO+s6uX4YEBE1Lw899BCmTZuGDh06xFp/wYIFRZ4RERE1tjvuuCPW730//elPG2E2VEx/+MMfcPPNN8dev0uXLnj99dfRvXv3Is6KiIiIiIiIiIiIiIiIdiQMaxMRERERERERERERERER7UD69OmDt956C5MnT0a7du0aNNbYsWNxyimnYOPGjQWaXXHkHGErws3yxQDzuzXFvJur8847L7Ssdvnb2L7x20bZ/+ZlMyKX33TTTejXr19oeYOi2lkEQ1vCXRrVCAxu6QRB4UTadKw6Kv4lvQh3cMA0hyYb8BUxWHiRjmxDlU11ZFuY6wQC24ETFZpzpp/jYly7cN57771Y6x100EFFnglR8xH7PTpTXDtdnDlDHDfd+GaMORRk9u3UG6dDhw6Y8eYMlJfHD4Hato2pz07VvxepA7GMW1QjN93N20boLYURg9Yxbf1m6cW0LcvYThgn1IhNB8+lGfu1LO/3urSRY5kh3Bt4DKMix+FNnI0iGsk5xbVVNNwX19b7FzqgDRhxbeNc6nMA7zyrc51QvzOroLYQbsjaC2zryLYOVyf0cl/I2v1SUeuE5d5nOSHspYuW4usvv44+vxH+9vpzXkTbvalYtn/O7rwsf1BbBI/LPQOWEOjXry+uueFq/H3a3zF/yedYvekHvPfxe7jhphswdNhR6Ny5c+x5RpFS4sknn0S3rt3wwQcfBALxWaLaehCEniNR0o2h/z4EP3Ql8y+r0XOIe8sm+PtsYNtMQe18rs3Mv/e8vmwmGjuqbX4bjClHfMCRb3sV1ZZOVFuFnyWcqLbzvkhJK4mebfaCdOPYTli7HjZSTjDbTsGGDVu6P7t/SmkjBemGs23YUkbHtfU6XlxbPQ7qv53/FD6uvWnTJhxwwAGYMGFC7PNx3fXX5XT+iHYlcQKLJSUljTATIiqmE044AatXr461bk1NTZFnQ0REjW3SpEmx1rvrrruKPBMqpmeffRY33XRT7PU7deqEN998E7179y7irIiIiIiIiIiIiIiIiGhHw38Tl4iIiIiIiIiIiIiIiIhoB3TOOefg888/x/nnn9+gwNVLL72Eo48+GrW1tQWcHVFmp5xyClq3bh1avmHhlKLvW9rbUb95ZWj54MGDcfvtt4fXb2hUO8Pm0VHt8Oa+taR/iTk/FaY27/MFtQPBQelb4L95jcT4BcR026QNbvvm6Z4BN7CNQGBbd0qlzPiYMK7dfNTV1eG7776Lte6LL75Y5NkQNT+x49qZAttp74oOM/uWR8SYzW1981MVZuM2aPAgLFqyCPvss0/Ww1C+/ebbiHC1e1MBZ/cWldP23S/89+mQNoQ/PCy8oLZvnzGD2ua5CIW24UW7Q/erCHEmInP8N93ytHFtwAl6p4tr62XGUWaNa6sxdErbiAxb7rlVsXQzqG05UWr9ZwIJWEiodayEFwiGGc1OOvFtHb92l7ux7YQb377j2juznFxPMplEaUmJMR/jhuAyN+odCGon3IixDhpbQh+3UPe55wcQGNC/P2686Qa8+OpLWPTNIvywbhVGnjKyQddt1dXVOOKwI3DB6AsgpfSFeDNGtQ1x9h/1dyC0faYQdlQJPxfpavrBW8S+MwWgMx1X1ik1t6A0NU1U27geQSCqbc4nOqrtXcOYGecSqwRJK5nlYHYtrUpbo3PLLkjZKSekLW2kbNsNbDvfq+i2bdtISduJbdsp53uZcsPcXlxbf2CTDMe11X3FjGt/8vEn6N6tOz6d+2lO56JHjx65nj6iXUacsDYR7TwOOeSQrOssWLCgEWZCRESNZfbs2fjhhx+yrterVy9069atEWZExfDee+9h9OjROW3zxhtvYMCAAcWZEBEREREREREREREREe2wGNYmIiIiIiIiIiIiIiIiItpBde3aFZMmTcInn3yC4447Lu9xZs+ejUsvvbSAMyPKrKKiAqeffnpo+YYvn0X2CmXD1K2eG7n8/vvvh2X5/zWKxoxqq2W+WFfUgBGB6WC2WofDzEqcEdNWXyLwc9QXAkP4btK7BccO7ie4rxDhBbalG64zA9vBY2Jcu/l7/PHHY5/DW265BQ899FCRZ0TU/MSOtRYorh1aHogx+4LM5jLp3159dejQAR/O/RCfzf8s1mH4At7CCWA7geJg1lqEA8hmONsIaKvtvXGNkHYgmK0XGmVqM7arz415iiIi1fqciPD9oXOc4WVQqMmmuz9LXNvovJp3po9rh0Yx49rmOs550iltHSt2otnePXDj1MZ6EBAi4ca33W3U46lC1SKBBAQSwoxsJ7yf4T3mCSPAnUg44e11q9djzvtz0p+4gNPPPT06pG1ZSFjufISKeDvLrcigdkI/D517VaQcXmBbnR2hYvDO/S1btsQzU5/BZws+w/4H7B977kFSSjz55JOo6lKFD2d/6AXeY8g1Dp0prp0uXu1MEuHnfdxYdtwpBsbPOB/ED49HbsuodvPT1FFt40/omHKa7XVU21uuos4CAi2SLbIczK6pR6vd0SLZAimZQspOOX+639twYtu2tJGC7Ua0nYC2E9OWsPVyqdfVoW13HfU4ABLSVvFtwJY2dFxbNjyuPf6B8Rh08CBs3Lgxp3PQogWfG0SZxAlr/+EPf2iEmRBRY9h//3jXUDNmzCjyTIiIqLHccMMNsdb7zW9+U+SZULEsWbIEJ598MrZu3RprfSEEXnnlFey7775FnhkRERERERERERERERHtiBjWJiIiIiIiIiIiIiIiIiLawQ0cOBDTp0/Hu+++i06dOuU1xhNPPIFZs2YVeGZE6Y0ePTq0bFvN19jy/X+Lut8tK/4duXzw4MG+nxs7qu2rfLrBzOidCjfg5UQvpTEZHdt2o5pRMW1vX+pnZ7zIcLZ/mPBCI4KYaTtv394cQnMKxugiAtvqGINhu9ApBOPazcG8efNyWv/SSy/F7NmzizQbouYrWxBWi4rVAhljtGY0Org8NIb05qPnlTbK7A9W9+nbJ/ThFFESluUFr4XxNpJnt9bc3hvP/6Xv9NWyw0FtoerSgC8q7ltPCP97oMsSljF0xMFEfZ6E8M8n/TFmDqTHjmvLqMfRC0PrQLT7OIrQ2XT3I83gtmVElt2lwoIlVGg6AUsI92YGs4Ubr/aC2jqqLYywtb4561lIwIKF26/939jvz3vvNwB3/PF2I9St9pVAAgkdy1bzETAC2kZQW4XDoY/bcuLj7jr6jJnnQ3jRbVUv32uvvfDef9/DK6+9gq5du8Y6hijV1dUYPHgwLrzwwljnIuNrTB7PP3PcnALbhWC8VsUJajckqk3NUAMfzqiodnDQ0HVDMKptRLODUW3/9U04qm2OXpYs4/MzDSEE9mrTCymZQr1MIWXXO3Fs2EjZNlI6rp1CStqw7RRStg0JI6aNYFDbhm1cg9rSeTzUn0BEXBuBuLbMENcORNdTqRROGXkKrrryqlgB4KDy8vLsF+lxbkQ7qTh/r2zbxu23394IsyGiYjv++ONjrXfGGWfk9b5LRETNS319Pd5+++2s65WWluKiiy5qhBlRoW3atAknnngiVq9eHXub8ePH4yc/+UkRZ0VEREREREREREREREQ7Moa1iYiIiIiIiIiIiIiIiIh2Eocffji+//57XHbZZXltf8899xR4RkTpHXbYYejdu3doec2Cp4u63/rN30cuN6N8GQOFGQKm3gCZ7soW1Q6sEwpOG2FqI95lBqeDQW3/91KvotNuAvFCXCIq0h04jMAtqsWNwBiR4+mAnfGzlO4fUs9bH7uxjTcdxrWb0u9+9zuUlJTEXt+2bQwbNgxr164t4qyImq9YcW0g/XtMjnHcOHFtvZ6MCOgK/zhx4lUS4fC1/jKD2zFvCI6nPnAiuFJgvqGgtjlBdfzSf450VNsYyzx+M0Se9uDNsYIaGNcODRGMa6tjCuxbB7SFu5GUsHzB4kBgW5fQ1RIvIC1gudFt778tYUFYXpjaDGULFdnWIWonnJ0QCSNubUS3Lef2zhvvpD9ZAX/719/c/STccd3vrUDAW81dWDqGrYLaziF7x6Qj5O4SwDgGd131EJhRbTPgPvzoYVjy7RKM+7/jUFFREft4TFJKPP7Y4+jSpQs+/PDDtOvFfm1Jt32MOLUZuQ4Fr/OMwaZ/rcgc04475zgaeu6owOI8HDGvw0Sa5emuFzJGtYW3rdQXQOrazLy+865bElYCSSsZ44B2Xa1btEHHio5GUDsFW6b837txbSeZ7Y9reyFzJ6dtu5/cpH4GvIC2rR8b41rZ/FnFtd331si4tlDfACtXrsRePffCyy+/nPfxb9++Pe9tiXYF3bt3j7XenXfeidra2iLPhoiKbeTIkUgkElnXW7duHX7zm980woyIiKiY7r33XtTX12dd77jjjov1YY/UvEgpccEFF2D+/Pmxt5k0aVLe//4LERERERERERERERER7Rr4vxwSEREREREREREREREREe1EhBB48MEHsXjxYhx77LE5bfvKK69gxYoVRZoZkZ8QAueee25o+cbFL8Cu31K0/W5Z9d/Qss6dOwMIRJqjxAlq5xjV9paliWrrwLQXz/ZHvOIGtQNTDMSzZbov6d1s2w79rG4qdh21vbkv3ymS6fdrnha3gaaPXWU+zWNP97gxrt10unbtiqeeeiqnbTZv3oyDDjooVqCXaGeUU1w76mUpj7i2b7nxQQtmvNaMRvtiua5333k31rS7dO4C/QkVgUp2vl/+iHZ0TNe3ftRxq/XUMQcC1Nmi2nrMbI9fRNg6MNEMd2WOa7vD+9fKMa5tRmAFjFiyikn74tHCCEir8LX7WAqdqYYObFtuONuNaQshnGC2c68XuLYsHeROiISOaieEhYT71X/f/ulPVMAns+c6QW0jpO0cgxfTdpYJvR8V1FaxbCe87UXEvW2MjLgRCAegI+JRUW3zWXjpZZdi9drVGDN2TKxQXJTq6moMHjwYY8aMCb1/xnpNifkrju/vUdxt0gS349zyUaigtpo7NSNFi2rHGDZTVNsdxHfN5b6kSne5e+Gi48wSEmWJshh7pp5tegGQsG0nnl1v28730kbKvdnGTbqxbSeu7QS5pbTd10a1joR019Ef2AToR1BK2/s59AFW0vcEioprvzLtFfTeqzeWf7e8QceeSqUatD3Rzu7ee++NtV59fT0mT55c5NkQUbFZloUf/ehHsdadMGFCrBgrERE1XxMmTIi13l133VXkmVAxjBs3Ds8991zs9a+66iqcf/75RZwRERERERERERERERER7Qwsy2qe//J3r/67Ya/+HZp6Gmk117nxvOWH5y0/zf28ATx3+Wquc+N5yw/PW3543vLD85Yfnrf8NPfzBvDcEREREREREVHT2muvvfDaa69hw4YNOPzww2NvF/w/JtbU1OCrr77C5s2bCz1Fosiwtr1tIzYtmVacHUob22uWhhYfdthhBRg7293+FVRGW6RbJxDV1oulEXST0umImqVqPWZEdVVFrt0JRMWznSKY/5Y1OO7OK2q8YHDbm5oMBfIig+DmKZFeoE5KCWHsN3ieguNm+jkuxrVzN2rUqJz/D+9LlixBjx49ijQjouYvp6hsVGA7S5w5XXjat30gsO1bT4bnOOHBeLGTY48/1hs/YhY534LnSfehA/FtIPSzbzMzqG0EsnVUOkZU2xwrHV+gO+1Kme4qTFxbHWPwsVXhZ3VunYC2GVZXy9w4NuALaAv9kxfe9u5X26j13Ci1Zel4ts5duwFuIbzvLSuh49XX33pdlpPoOXvk2VhbvRZbNtfBrpc6ni1UTNtSUe+EG//2Atk6mg0LEAKW5QW14TtO7znpbeM90dNFtZWSkhJMmDgB3634Dh07dYx9bCYpJR577DF07doVs2fP1o91sTSr6LR6rYpVXqadVuxAfPpNQtdiERuafeXI7dw7nesW9alC3lWOhESpVeKG9ymb0kQpurXqjhRs2NKJazsR7ZSOZvvi2nCi2U5A21gGCVs9DsY1KgBnubR1VFs9TupP9elQeotAaN18/K+5+jc4ZeQp2LZtW4OPnWFtosxOPvlkdOwY7/emv//970WeDRE1hnHjxsVab+vWrTl/0B8RETUf8+fPx3fffZd1ve7du2PvvfduhBlRIc2aNQvXXRf/n+3ed999uP/++4s4IyIiIiIiIiIiIiIiItpZNNt/M7dN+3K02a2sqaeRVnOdG89bfnje8tPczxvAc5ev5jo3nrf88Lzlh+ctPzxv+eF5y09zP28Azx0RERERERERNQ+tWrXCu+++Gzsi8q9//Qu33norBg8ejF69eqFt27bo06cPqqqqcOWVV2LhwoVFnjHtSvbYYw8MGzYstHzDl88UZ4fCQmrrutDiCy+8MHM0OW0E1JVjVDu8TGSNavvD1BKq8+lN27+er7WqYtlChGJivnHhjSklIG0V1I55M8PdgWMN7xfGNv5jDwa2Q+O550fCC5NLuOekyHFtyt2kSZMwefJkJJPJ2NusWLECQgj89re/RX19fRFnR9R85RSujQqA5hhoDi3zXmB9EWYzNq2Wq5BvJm3btUWPHj1C0Wth1kpz7Wqn+VLHkymmrY8lIqit7vMFtWNEtX3bZloWFUT3rZzpruxx9NDQzidRRM47fVwbblxb6Li2ikrryLbw7lPLhRvJFm54GzqwLYz73T8tJ6WttlFha2F521jufi0IHcQ+fMjh6NSlU4YT6HdArx+jf9f+6LlbTwyo2htjfj4WtZs2GwFv9zh8KW0vqC0EnH1DBbXd+41jMVPaXmjb+PuSJqqt/15BoEOHDlj5/Uo8/czTKC8vj318purqahx66KEYM2YMbNvOa4y4Mv3daixRkXjaBeV1LZZhneC1mHGNoX5Ouw/pXocFruHM67LSRIvMEyaf3VvtAUtYSNk2bDuFeplygtl2Cik3rm274WxbppBSUW3Y7vWnrR8FZz1bh7ZtSCOy7b9GldJc6sa11bqBuHZtbS0OHXQoxv/f8QU7boa1ibK74447Yq23dOnS4k6EiBrFkCFDMGTIkFjrTpkypcizISKiYrnhhhtirXfppZcWeSZUaKtWrcKZZ54Z+3r3oosuwtVXX13kWREREREREREREREREdHOQtw28Xj97+vu2W83VO3euinnQ0RERERERDuYw3rcgpYlXZp6GkREREREREQUw89//nM8/fTTBRlr+fLlqKqqKshYtGt78skncd555wWWCvT6xWdIVhb2OSbteix8KBxinDt3Lvbbb7/ojeJ0+jLE3KIDzsHIc+CHiKi2d7+Ku6XfTygiLSPuM2OhMv36Wo5hcRU49HbjK5Lq7VQHUQdM1QLjPJiRVP8+jP0bwVcVe40SKyabBeON+amrq8srFFpeXo7XX38dhx12WBFmRdT8Zfzgh6Col6ec36MilhvvGcH5SCnRsrwltm/fnnFq++yzD+bMnZNxvw0V9/VcmO818L+u+4LazqCewPtLnP1JKTO/b2QbIsfHL+O5lfqAQ79jRP2u4A/FSr25+eEc3hbS+UCO0AhenNQ3lm9vUr/vO/vwB2xDzzkA/3n7PzjjxDNy+/thqKysxMsz/4kBew+AeiR1VNz9vUItU6FsM5qto+H6dxQzTO4ssyxL7y9bVFv/7J6HTZs2YeRJI/H2rLfzOj4A6NChA6ZNm4aDDz447zEaqlB/15si4M3f9wor37+revvML4axtgu8nDvLhEg7duhazLwOc18rpPkaBu9+M8BsZptLrBKUJ/ML5+/Kvlq3CN9sWKY/5CHhfjCCJRKwLAsJWLCsBCxY7s/OcueDGSy9jf6QCFjuhzWon53XeguW/kAE9aERAPSHQ+jXd+F+L4F5n83D0cOOxoaaDQU9ZiFEQeLafC2jnV3c53hD34eIqHmora1Fy5Yts67Xp08ffkAsEdEOyLZtlJeXY9u2bRnXSyaT2LJlS04f5kpNK9f/fXDIkCF4/fXXUVJSUsRZERERERERERERERER0c7i9od+Aiv7akREREREREREREREREREtDO46qqrCjZWtx8myW0AACAASURBVG7dMHv27IKNR7uuU089NSKIIbFh0dSC76tu9SeRy1u1ahW9QZzYZd5RbSfBmDGqLfzBSx1lSxPVDqUqpfTFL6WUxnzdvJtt6+ClBGAb35s3W8r0NwS3kbClrWNykBJS2t4MbW8e6ni8qbk/GCvIwJd3fGbYLnOEM9Njkmv0kUGm/JSVlWHjxo1o3bp1Tttt2bIFRx55JKZMmVKkmRE1bzkFEaPelzI2nUVksDa0zPxABB0adiz5eknWqDYA/O7m34X2G/WVTb7bOoFMdz33PKll5v2Bt2n/fnOMagP+uHKkbG8pWR6/OMu8O/UvGf6oc5pguB5LR0a9Yfzn3IyQeufZ+XLDpsKLUTs/WzpUKmBBuGFTyxzDcpbreKpIwLISSAgLRx51BC6/6rIsJy+9TZs24ejBx2DO7I+9x9adt2U5wVVLJNyoqhHeliqw7Zu9E2YVFmC5cdYGRLUBJ/w9c+ZMPPPMM3l9KAUAVFdXY/Dgwbjwwgth23ZeYzQHTRHVph1IA6LaGYfVH0Rg/GF+uJEZ1TbWkzLiQwncuUgp0SLRIsbeM8xr2zZs/e9sbJzwZ6y97HL88D8nYuWBB2N5vwFY3qcfVuyzH74/YgiqzzobNXf+HnVvzYKsr2/QPrX6emz75BNsfPgvWPurK5x9//ggLO/bH8v79sfK/Q/AqhHHYe0ll2LTpMeQWr68MPsFsHvr3SFhw5bOLSXV9ynYto0UbKTsFGyZgpQStruueS2cgq2vj6HvN6+l4X+8kOY6W/2qICUenvgQDjnokIJHtZ3h5Q792k3UWE4++eRY6wkhkEwmUVFRgfbt26Nnz54YPXo05s2bV+QZElEhVVRUxPqw11WrVjXCbIiIqNAeffTRrFFtADjyyCMZ1d6B1NXV4eijj469fu/evTF16lRGtYmIiIiIiIiIiIiIiCgn4raJx+t/R3jPfruhavfc/s9rREREREREtGs7rMctaFnSpamnQUREREREREQxlZSUoL5AYaWePXvi448/Rps2bQoyHu26zj//fDz++OO+ZaVt+6DnWe8je906vo1f/QMrZlwYWh4ZrIqz2xyi2sK3TITXCUa14Y+y+UJugX1466kd+Zeni097+xI5x6VzIXzfGwFJPWejWKdDp/779I/B2Kca19hWqvEDoVD/nHKMkUaNkUvslrR58+Zh//33RyqVymm7RCKB5cuXo3PnzkWaGVHzl1PYP+olKscPgwgtM390P8Tg3nvuxW9v/G3W6dRsqkFZWVnW9QrN934TXGb+HDg23/3B95wc3i/UvrI+dnE+zCPtXfE/TMKdjN6n/j0g4oMpfL9nqPio+wEcwWCsb6/S2NKMzLr3qf2ocSCE8buO7yM0jCnLyHN04vAT8eEHH6U7NVn1G9AP/57zrvf7h1FUN7PhEMZvIMbvJl5wXbj/CQbY1Qjxo9rmfQCwedNmnDTyJMx6a1bex9mhQwdMmzYNBx98cN5j5KMQv182VVibv+c1L5HPpSxPr6iwdnCTjNdj5mtixPWYL7asPpzIdx3mfAiRc7eNhEiiZWnwA6Wyk1u3Ysv017Dln/9E3ay3IWtrc9o+0bEDKi+8EJVjx0Dk+D4st29H3ZszseXll1H3xpuwa2ribywEyo45Bm1uuA4l/fvntN8on/4wF6tqV7oftOB86ELC/N5Kusv8yy2RcD8swdLbOh/6IGDBgrAsd5nz4Q6W+4EKlv7ACOeDEizjPcK2bfz8zJ/jpRdeyutYzj33XDz55JNZ16vZUINWlWk+BCwmvpbRzu7qq6/GuHHjGjTG4MGD8eKLL6JTp04FmhURFdMVV1yB8ePHZ1yntLQUW7dubaQZERFRofTr1w8LFy7Mut7777+PQw45pBFmRA0lpcTYsWPx6KOPxlq/oqIC77//Pvbbb78iz4yIiIiIiIiIiIiIiIh2Jrc/9BNYTT0JIiIiIiIiIiIiIiIiIiJqPB9//HHBxlqyZAnGjh2bW+SRKMJ5550XWrZt/SLUrZpT0P2k6taElg0fPjy8Ypy4ZTGj2iLHqLY0BtKhSxWzdNeybUgpYUvbvc8JvYWCmFIdnHeT0o518/JyMhTmVKO5e3fmIc17vOOQkLBt7whhRDaNPfjPh3sOpZRuQzwcCI06f9mWZcLXvvzsu+++sUJyQalUCieddFIRZkS048gpjmi+lOsBMowdiP9GLvOaw06IGAJfLfoq1nTKy8vdQGX8Y6ivr8cN19+AAX0HYOA+A/HA/30g/fyFCN8g9Dkwl4eOz3yLNuursjBR7eD3kbK9pWR57HJZDiHcmLWal/R9QIW5vT5HwghMCwFhObFRJ0xqPk+8Z40632aMVOigqbOtUMFqoe5X60NvAzihU/UljNsL019A+/bts5y89BZ9uQj121J6Xv69uvPVzx1Lz1cdU7qotpnnbkhUW0CgsrISM9+ciWeeeQbl5eV5HWd1dTUGDx6MCy+8MPoDZYh2MlFR7eALaeh3/+CHHEVFtYW3re86zBhafwiBNK9ggNJkac7HsXnqc1h50CCsvfQybHl1es5RbQBIra5GzV13Y9XwY7D9s89ib7dl2jSsPGgQ1lxwIWqf/0duUW0AkBJ1M2Zg1XE/wcYJfw5f0OaoR+vdkbJt2NK7pdybLW3YdspYnoKtrnf1+uY1qHNVauvHyr2Wld51pvrOlrZ7OM79q1atwt599s4rql1SUoKpf5uKhx95ONb6a9aE//kFEfkdf/zxDR7j/fffR48ePfDGG28UYEZEVGxDhgzJuk6uH+ZHRERNb/ny5bGi2h06dGBUewfy2GOPxY5qA8AjjzzCqDYRERERERERERERERHlhWFtIiIiIiIiIiIiIiIiIqJdyL777lvQMOlzzz2Hv//97wUbj3ZNQ4YMwZ577hlaXvPlMwXdT1RY+8033/QviBPVznh3flFtFeoyY9AS4ai2DHx5OwkEtVUHzvalq0OdVbWNrQLZkDpCpmNkaht3jr6bMZ7tWy512EzFu73jio5sRwW2zTi4OigB/3lQC2PFtSPOZabHLxvGtfNz9tln4/LLL895u9mzZ+OFF14owoyIdhy5xqkB+F/4s2waFWMOLTMD1LnOQfqDzSpGbB6Xbdu49ZZb0aFdB4z74zh8/fXX+PLLL3HtNdeiqksVpk6ZGhoj6o0uKqatjifymIy5ptsurqjHKFZcO9PbSiHj2s6EfPHwqLi2bxxhjiec9dXjBy82DRWh9kZ2gtnukq8Xf43RZ5+Pvbr0Qrf23XHg3gfh3NPPxevTXzeeE5Yb7rb0duq5Yhnx7dLSUrwycxqSyWSGE5eebdt45Z+v6Ll6wexAUFsfCXxzhBHKNteBsdQ73blHtU1nnHEGVq1ahaFDh+Z1rFJKPPbYY+jVqxdq84jzEjUrMX8F97+0Z/xkJOcP6V1bmNsbjWz/OOo6zFjuXat41xtCCJRYJfEmbdg6cybstWtz3i5K/bJl+OHU07Bt9uxY62/7aA7s6uoC7LgeNb//A9bfdnuD4trtytqhoqTCF9C2Zcq9qWvKlBHRTrmRbf9jYcPW17HeI+U99rbtfrCUe7+51huvv4EBvQfg22+/zXn+nbt0xsKvFuKnP/0pEolErG3WrV2X8/Up0a7mmGOOQcuWLRs8zrZt23DMMcdgjz32wH/+858CzIyIiqVLly5Z1+GHCRER7XhuvPHGWOtFfVAzNU8fffQRLrnkktjrjx07FmeddVYRZ0REREREREREREREREQ7M4a1iYiIiIiIiIiIiIiIiIh2Mb///e9RUpJ71Cmdt99+u2Bj0a7Jsiyce+65oeUbvvo7ZGpr4fZT2ipy+YoVK5xvihbV9gqkUVFtcwMdc9Nx6PD40ohPQxqZMDOoreJicMJgZjQM7jK9XHoxMTMslimiHR3b9sY0Q9g6Gm7OJRDZNgPbegxpju8esoqgyejz4cS1Rfq4dsRjzLh20xg/fjxOOOGEnLc777zzGMghQoxIc8aNkTXSHIz6potRd+/ePdYuJ02ahOrV1dFhcOONZd26dejcoTPu+sNd2LJlS2icNdVr8Iuf/wLHHnNseN5GSDtdHDpjJNwIckdtG1emxybW49bIcW1prCOEd0pEIBptxrWF78T5Q9q+NLSwdAT7jRlvoluHbjho34Pw0j9eQk1NDbbWbcWypcvw6suv4qxTz8L/+d+73FC3F9H2Pa7Gl+WGt3v36Y3xDz2Q4aRltqa62ol3Cws6FB4R1LbcfeqjdM+FZVnGuTHPeuGi2kplZSXefPNNPPPMMygvL8/reJctW4aBAwfyvZR2WtG/y4vM6wTflozrGOOlLry9ukZyL1YCH/2jr+dKrPzi/3FY7dohucfuSHTrBlFamnFdWVuL6gvGIPXDD4Xdd5cugJX5/5Kw6ZFHsWnyXxu0v66VVUjBRsp2gtreBzqlYMNGyraN6Lb68CYnwC11UFs9tt6HSqnlZoIb7odMqYvsW393K0458afYujX3fz4xYsQILFm2BN26d9PL4vw+sLZAUXWinZllWRg3blzBxvvmm29w+OGHo6KiAmPGjMG2bdsKNjYRFUbXrl2zriOlRH19fSPMhoiICuX555/Puo5lWbjtttuKPxlqsLVr12LUqFGxf5/+8Y9/jPHjxxd5VkRERERERERERERERLQzY1ibiIiIiIiIiIiIiIiIiGgXs99+++Huu+8u2HiffvppwcaiXVdUWNveWoNNS6cXbB+t9jo5cvndd99dxKh2mnWMmKIv3OZ848ag/dv6M23SDblJ2LaxVHpBMC9Zbf637cTD1LpGEFsCsN0gt3+Pcb9gjCFhRwS81f3ByLbeVo1lBrbVbHRUW/qX+86LEdNGmrh2jMePce3GMW3aNNxxxx1IJBKxt9mwYQMOPPDAIs6KaMeRc1w7+OkIWTaPivsKCN974p4994y1619e9EtUda1CRVkF9txjT8yePTsUwhZC4ITjTsCGDRuyjvfWW29h3P3jIkPawQBzKKgtjBvgC2oHz2lkjDuDOI9JsePaaR+3DPNRcW0dgBbOLyK+82rEtXVgW59/dw3hBq/ddT+b+xl+euKp6NyuC3428meo3Vyb8bD/eNcf8dLzL8ESQo8hYDlfIv3tjLPPwNQXp6JNmzYZx4/Spk0bf0Q8IqjtnRsBWP7guFpR6PNsnCd9Lhse1TadccYZ+OGHHzB06NCcjxcAvv76a1x22WV5bUvU5DK8Ppq/w4s0y9NuG/wgnuA1mRHODv0tNbbxPkDIu0IqsTIHr3OR6NYNlWPHosNTf0XVgvmomvcpuvzn3+j63/fRbfEidHn7LbS5+SYkOneO3N5euxYb/s9d+e27qgqVY8egw18no+qLz719fzQb3RYuQIfJT6Ds6KPTbl/zv3cg9f33ee0bAKoqq3xB7BRSsG0nqm1LW/+pzr2NlBvYhnsN7Dw+topsGx9SBZgf3OR9X1dXh2OOGoFx943L+ZrPsizcdc9deHn6y/p6R40b5/pn3bp1ept8v4h2BWPHjs3rQ7sy2bJlCx599FG0bdsWEydOLOjYRNQwccLaAPD+++8XeSZERFQof/vb37B58+as6x144IGorKxshBlRQ9i2jXPOOQdLliyJtX67du3w7LPPokWLFkWeGREREREREREREREREe3MGNYmIiIiIiIiIiIiIiIiItoFXXXVVZgxYwZ69+7d4LFmzZpVgBnRrq5Xr1448sgjQ8trFjxdgNGdNFaysgqJsvahex9++GEsX7488+YZR88U1RbhddyYoo55CTPipaLX3o5DUSxppLJUi9v2wm1S2m6gWgWpvfiYtNUQ/pi3Gd/We9TBbf/NlinYMhVabka0QyMGQts6amZEts2QmRnYBiRg+88PhFe5EwifI+cuocN3jRXXZmA7dzfddBM2bNiAiy++OPY2n3zyCYQQKCkpQVlZGSorK9GuXTt06tQJ3bt3R69evbDPPvvgxBNPxH/+858izp6o6UXFoGNTcd8soebIfbrLe/XqldMut2/fjuXfLcelv7w09P765wl/xpw5c2KP9dsbf4uvFn3li4UHw9/hyQd+ThPUdlbN7bzm8jjEety8z5GIGCDL+HnGtaUEEIpr+8cwA9u+4DTUtgIbN27CCceegMMHHY43ZryBui11mSdsGHveRdhWt83bkxB63Ey3Y449BotXLMboMaPRqVOn2Ps78qghEMKCZTwmwaC2EJY+Rr1MrSi9e1SgXC9XUW3fOYXv8cs1qq3GqaysxMyZMzF16lSUl5fHPl7l4YcfxsyZM3PejmhH4I9q+4Wuy4L3y4hwdmgMuNdk7vWFunYz34KkdNvcAkkrmcv0I7U4dDA6TH4SXd//D9redgvKhh4Fq1Ur/0qWhWSvXmj1y4vRedZbKDtqSORYm5//B+y1a+Pve/Ah6PDXyej6wXtoe9utKBs2FFbr1r51RHk5yoYPR4cnH0f7//cgkAwfs9yyBZseejj2foNallSiZUlL93rUhm17Me2U9GLZ0r1ff+iTe61qq3UCX7bazr2yVdfbC75YgP49B2D2B7Nzn2vLlpj17lu46uqr9JPCvAa3rOz/Fw4V1iai7P75z38W5QO4tmzZgksuuQT9+vXDDz/8UPDxiSh3FRUVsa69X3zxxUaYDRERFcKdd94Za73bbrutuBOhgrjooovw6quvxl7/X//6F/r06VPEGREREREREREREREREdGugGFtIiIiIiIiIiIiIiIiIqJd1DHHHIMvvvgCr732GkaPHo399tsPVVVV6NKlC4455hhcffXVOPPMM2ONdffdd8O27SLPmHZ2o0ePDi3b/O2bqK9d1YBR/bW03U+ZhmCNcuvWrejRvUd0FDmHqLZKO8pAqTRdVFttpL/XUTZvRB2MVstVCEzqrnRkUBu+cLW7rpReANuNhhk5MTea7YXJdDJbGjfb27dtOz/r+9z1U9Ibx1vqD23bOkSn4mYqTB0ObNvS297pnEnYtrtMemc7HNf2YtyNFdem/FRUVGDixIn4/PPPc9quvr4eW7duxebNm7F+/XqsXr0ay5cvx9dff4358+dj2rRpOPzww9G2bVtMmzatSLMnah7yDmz7PwciemwVUo5Y3rdv39z3CWDu3LlYtGiRHnv16tW45uprchojlUph+LDhTgQ16vij+suAL8Kd7pwVM6qd83aZ4tq5RtGzxLX1/tzQtheG9u8WkF5AGmZsWuCxRx/Dnt32xDuz3kk/uQzq6+tx3z1/hBBO2toK3kSaGwSSVgJ/Gj8OC5d9iZ+c+JOs+0omk+jWrco7BqQJautuuPG3wY1rC+Ft3VhRbdOoUaNQXV2NoUOHxtpekVJi5MiRqK2tzWk7oiaV4VfzvH5vVy97xnWD/tn7HB99n7quMLdVr8Xmh+xIXdyXSFoluc/LkKiqQofHJ6Hjc1NRNnwYECPIDABWq0rs9shfkNxj9/Cd9fWoezv7a3SiSxfs9shf0PFvz6Fs2NDY+6445WS0ve3WyPs2P/8PoAH/7KhjRWd9renc3OtF9TNspNS1qfQ+AMr2fTiVun42vtfX3M5jOPmxyTjy4COxfv36nOc4YMAALP12KQYNGuQtNF+6hfP+k01NTU3O+ybaVVmWhQ8//BCXXXZZ/h86lMHChQuxxx574O233y742ERUHPPnz2/qKRARUQzr16/Hp59+mnW91q1b44QTTmiEGVFDPP3003j00Udjrz9r1iwcdNBBRZwRERERERERERERERER7SoY1iYiIiIiIiIiIiIiIiIi2oUlk0kce+yxeOyxx/Dpp59i+fLlWLlyJWbMmIE//vGPeOCBB2KNc8MNN6Bnz5645557sHXr1iLPmnZWp512GsrLy/0LZQobFj6X54jhuFppu75o3efUyLWv/c212TYP3O2PageXhX4OxBT9kWf/lmby2tuBF9UG3HibjksbQW144TC9nhHdDoa0UypI5saqpSpnuzfphsqkL5Rt3Nz7YNx0rtt2xk6ZoW1pG0foxLP1MikRFdiW8IJp3nGp9pnUDbRwXNs5eY0Z1840NmW299574xe/+EXBx62pqcFJJ50UK9BAtKPLO64d46UrKvzbqVOnvON1F429SH9/3IjjsH379pzHWLlyJS6+6OLwHeaUZOCG9OcpXUQ8k4bG+3KNa1dXV+P6667HXj33QscOHVFVVYWDDz4Yv/3db1FXV+cfO01cO90x6kC5Gx73xbUjRjBj0hs3bMShBx2Kyy+5vMHXA9+v/N7Zr3sT5g0CkOGbuQ6EwJLFS7Lup23bthHHEhHUBmBZKqgNHdWGsaX+MRjTNs5hoaPaSkVFBWbOnImpU6eGf5fOYPPmzRgxYkTs9YmaVB6/Ygc3CV2bmWK+lOvrD/cDfyCNawy9knd/0soeUE6n4vTT0WXmGygbMcL/CQcxiYoKtLr88sj7ti9YkHHb8hN+gs5vvYnynxyf174rz/0Fkj17hpbb1dXY/uWXOY+ndKzoCBu2L66tPqxJLZfShrS9oLaOauv1nStZwLt+tN3r0FQqhbHnjcVVl12NVCqV8/zOv/B8zPlsDlq1buUukb4/FIa1iYrjwQcfxLfffotTTjkFbdq0KejYdXV1GDp0KMaNG1fQcYkod3H+2euWLVsaYSZERNRQN998c6zX9VGjRjXCbKgh3n//fVxwwQWx13/wwQcxZMiQIs6IiIiIiIiIiIiIiIiIdiUMaxMRERERERERERERERERUVodOnTAbrvtFmvdb775Btdffz1OOeWUUNSvuaitrcWmTZsYvm2mWrdujZ/97Geh5Ru+fAa5l9TSr7/bgb9BVDnt/vvvxzvvvJNtc/fu8ApSFxNFeB0jphiOO0eHnPX20k1LS29EncjWwWznflt64W11vwRgWRZKEkm0SLZAebICLUsq0bKkEq1KW6N1aSu0Km2FytJKVCRbokWyDMlECYQQMEbXcWtfxMy8T9+gw2Qq/K3i17btrhOKbLvb6HkbgW2pjhbeeL4QmnmSw1Fy5zxHx7XTvRYwrt10Jk2ahMrKyoKPK6XE//zP/xR8XKLmSMeFizF2RJS5VatWadbO7N1338Wrr76Ke+65B5999lnec3riiSewvma99xbsxo2DwXBfeDkgn6C2GrMQ4oyzbes2HDXkKHTq2An33nsvli5dijVr1uD777/HRx99hLv+z12oqqrC/Pnz/WOni2hnOF4dhHbj2ipw7S5U/6VHWL1qNfrs1Qdz587NehxxDBjQ34lZCwuWsLzQtQpZB2PbwrzP2WbxV4uz7qdPvz56G/WnCoWr43OC2u74wp/Ddv7bOI8qqi295cWOaptGjRqF6upqDB06NNaYAPDee+8xEEk7vKgPPMrKvDYz/oS+VvCPr64losaAcV0h9ScROLNqSFi7bNhQiAb+Xlw25MjI5faaNRm3Kz3oIFh5vr8DABIJVJz608i7tn+5MO9hdyvv4L43qXC2G89GyvhAKBmIbqub9+FUKsQtjWvQNWvW4NAfHYYX/vZizvNKJpN48qknMeGhCXpZ6IrQ+GcAyZLsz4uNGzfyupIoD926dcM//vEPrF+/HqlUCitWrMA777yDyZMn4/TTT2/Q2FJKXH311bjtttsKM1kiytmLL8Z7n+7UqVORZ0JERIXw1FNPZV1HCIE//OEPjTAbytfGjRtx+umnx/6wxTPPPBOXXnppkWdFREREREREREREREREuxKGtYmIiIiIiIiIiIiIiIiIKC0hRGToOJPp06dj5MiRzSauvXbtWlx77bVo1aoVWrZsiVatWqFt27Y44YQTcM899+CTTz6BbdtNPU1ynXfeeaFlW9d+gbrVuYQaM8enStv1RfsDroi8b9Kjk3KKanv9Tn8xMXZUW4fc/NuZUW0JCdt2gtnSljoQZga1JbwxBZyAW1myHK1atEbbsrZoXdoGlSWtUJGsQFmyDC0SLdAi0QKliVKUut+XJctRUVKBVqWt0LZFW+xW3gEdyzuhbYt2qChpiaRV4uuUOjFsI7Rt20YM21ju5rlVTNuLbAeW63h34CwIM6QNfcyAdP9jRMdl4PyphyBNXNsfOIfvsWdcu/i8gLp3SyQSeOihh4qyv++++w633npr5H4beiNqjooV1wb8MeD9D9g/73FOOvEk/PbG3zZoLrZt49e/+rW3IPBXMltoPJ+gthq3kDKNt2rVKuy+++7eB4CksX79evzoRz/C9OnT/WM3MK7tW6Z/r3HeSNetXYeB+w7EhpoNGeeWi/0POCA0t6iYdnRgG/j3O//G9u3bs+7n1J+d6oS7ISAsfzJbCPfYpfuD/l3NiGZHzFHHtRE8XwhtU8iotlJRUYGZM2finHPOib3Nddddh6+++ir2OY57U2H0htwKPadcnke0o/M/jrn+Lh8xhL7e0NdeEkjZKdx4/Y048tAhOPesczHjtRn4bO5n+OGH1ajfXg9LNO2/qm917Bh9RyP8/lr6o4GRy1M//JD3mAmRQKvSVu41o/pwKTeurW8pI5qtPtjJu46W6j59LW7j3bfexYH9DsKyJctynlPHjh3x6fy5OO30n+nnhf/5Jn1/AEBpaWnWcTdu3JjzXIjIz7IsdO3aFUcccQTOOeccTJkyBVu2bMHAgdGvT3HdfvvtuOGGGwo0SyKKa9u2bbGvcw4++OAiz4aIiBpq5syZWLduXdb1BgwYwA9MaMZs20br1q3x7bffxlp/7733xl/+8hf+8zciIiIiIiIiIiIiIiIqKIa1iYiIiIiIiIiIiIiIiIgoo2uvvRaWldv/vDxjxoyihVHjWrduHbp06YLddtsN9913HzZt2qTv27BhA1599VVcf/31OOCAA9ClSxdccskl+Oqrr5pwxgQAw4YNQ48ePULLN3z5bMwR4gXCOh5yE6zSVqHlM2bMyBjJDUa1vWV5RLWhfvZvF4xq+++X/jVVtEsCpYlStCxpidYt2qBlSUu0SLRAQiSyGSdBqwAAIABJREFUn4wMhBAoTZSisqQS7cvao1NFJ7Ru0RolVokTLHOD2rZtu1Fs2wtdG9E5HTCDdELb7no6si3DgW0v0u3GtqW6D16QW7qhbmN/MM6v+VjocJoR1w49JqF4HuPa+WpIjPqss87CoEGDijKvp59+uijjMrBNzVWDAxUZNldR4Ct/fWXD9lEAU6dOxbZt2/SvAXECucL9aky1tbWYMGECRowYgQ4dOqBly5bo3r07jj76aEyZMiVyznV1ddhnn33wQ8wQaSqVwmmnnYba2lrf8nTHG3kOjPMY3FbHol3DjxqO9evWx5pbXAceeCAAAcu4qQ8ziXN7YtITsfZzzrnn6Oe4imlblvCOV6gRnT9E4EvRzzd4j19TRLVNkydPxogRI2Ktm0qlMHToUH7YEDVL6lon4/0ukWZ52m0D1wDqMwPMyzU1TuhvonDijhddMBbj//QgPpnzCV54/gWcNvI0HDHoSPTdvS9+NfZXWedQbHLLlsjlic6di75vq127yOWygR/C1rZFe/cDnJxrQkBC2saHO7nPGf81p3utqR9f/ZFNuO/OP+Ksk8/G1q1bc57LUcOOwlfLvsIee+7pLTSeLFHPQyklWrRokXXsTZs2Zfw9jIjyU1ZWhrlz5+Luu+9Gy5Yt8x7n7rvvxq9+1fSv80S7knPPPdf3v/FkcvbZZxd5NkRE1FA33XRTrPX4gSbN21VXXRV73VatWuH5559HZWVlEWdEREREREREREREREREuyKGtYmIiIiIiIiIiIiIiIiIKKPevXvjuOOOy3m7Bx54oEkio2vXrsXtt9+O9u3bY9WqVbG2Wb16NSZOnIi9994bP/7xj/HBBx8UeZaUTiKRwC9+8YvQ8g2L/gZpb8uydQ7PN2Fhj5/NCC1esWIFFi5cmGb0qKi2+VMOUW0Vec4lqq2WuePZUsL6/+zdeYDM9f8H8OfnM7P3veyyWFYhhCiFDkcqZxdyXxVSohTdjm/Hr1IkoYSElCslKl1upaIUuY+oJceydteu3Z35vH9/zHxmPnN/5lqL52O/852Z9+f9fn9en5nPHJ9tPT+SjFhjDBKjEhETEQOjbNS3/QGyrC8WFWIqoFJcZcRHxMOSG2kNMRMKzIolcNssFHv4tlAgFDUgW9j7qyHbaoC2Imzj1G1VQ7UdA7Y1UWhCDRyHQ7i2PSpNG65tfzzVqEzXwHNHDNf2zt/QbK80qagbN23ENddcE8pSAQBHjhwJ+Zxal/rzTRenoMO1vc0NCffccw/q168ftnXoUVpaiheee8FnmDYQmkDtQB7TY8eOoVKlShg2bBi+//575OTkoLCwENnZ2Vi9ejV69uyJNm3aQFEUh/lvu+02nD592q91FRYWolPnTu5r9xCu7dAuwSVcWztWbZv74Vzs2rXLr9r0iI+Pd4zSliRIkmy7uIvT1i7fsG6Dz3VUrFgRSUmJtkBt+2OgP1AbcAwfd2i7gKHaqpUrVyI5OVlX36NHj2LAgAFBrY+o/HB87fj6/m47AY/2e5xTOLLlkEPY2gvyC3Bry1ux8ONFHudt3LixX1WHQ+ke98e2kU3CX5soNbltl3SESnuz4/u/8NKDL+PD1+di7RdrcWjPIZSaTDBrTvKkHk8qiuWYU1gOp23HkwoEiktK0K39fXjnjXf8/g4vSRLGvTgWK1ethMFggOtvBjzsd9YO0dHRPtdx7tw5yzw8viAKi6eeegoFBQX4/vvvcc899wQ0x9SpUzFo0KAQV0ZE7hQWFmLp0qW6+tapUwcZGRlhroiIiIJx/vx5bN682We/6Oho9OnTpwwqokCsWLECU6ZM0dVXkiTMnz8fV111VZirIiIiIiIiIiIiIiIiossRg7WJiIiIiIiIiIiIiIiIiMin5cuX45ZbbvFrzMGDB3WHHYSCEAJTpkxBVlYWxo8fH9AcpaWl+P3339G8eXPccMMNmDlzJsxmc2gLJZ/chfqZz5/GucPfehnlf9hUZHJtt+179uxxmtkxnFnStDv3cyhHsocOO9y2hWM7zq8vVNsyh0E2IC4iDvGR8YgwRPq97aFgkAxIjEpC5fgqSIxKhiTJUCCsF+stIeyB25qgbTUAWw3Z1v4/hGXbLcFoivoIWJYLxTpOsQdvO4drq4+k0N63P77Oj7vHcG2HmwzXdiek2+WUHWo0GrH1t63o27cvZDl0f+JUUlKCQ4cOBVyXHkGFixOFScABvTp35WXLliEtLS2sId6+vPfee1AUxePyUARqA4E9liaTCQ0aNEBBQYHXfmvXrsUVV1yB3NxcSJKEN998Ez/++GNAda5bu87jyWI8PQ4u4doAIOAQWC5BsrW99OJLAdXmy4C+AyDJkuUiOcdaS5Al2eWiListKcXRo0d9rqP5jc0dw7Il60Xd5yXHfcb22GgfIqdQbdvjVA5CtQEgMjISq1at0j3XRx99hBUrVgS9XqILwWegsX2h24EurxIP/SwBzQKtb26N33/73WtNDRs29Lq8LBR9+aVLm5ycjKibbw77us0eTnRmqJAa1Ly1r6yNbRv/wOezlmPSk5MxrOMIdGnQFcPuHI6n+z2DOZPm4KvFX2Prj1uR/c9RlJpM1uNHxXYMeHD/IdxY7yZs3bzV7/XHxMZg1Q+r8OTTo2D5QAQAybJvqMemLrugcLiKjvIdrF1wzvt3BiIKjbZt2+Kzzz6D2WzG448/7vf42bNno2/fvmGojIi03njjDd3/neajjz4KczVERBSsV155xevvcVWdO3cO6X8fotA5e/Ys7r77bt39J0yY4Fd/IiIiIiIiIiIiIiIiIn/wvyoSEREREREREREREREREZFPERERWLZsGa677jq/xk2dOjVMFTk6e/YsunTpgsceewz5+fkhmfPXX3/FkCFDcPvtt+PUqVMhmZP0qVOnDlq0aOHSfnb3Jx5GBB5gG1ettUvbwYMHPfZ3DNW2x695CtVWB6m3LSHOcD8O0ARo25cLodgiwGTJgNiIWMRFxMEoG/VsYthJkJAQmYCM+AwkRiZCAmBWFFugtmKrX7Fsi1Csy60h24qAogng1gZsK9Z5hLAHbAs1mFvYHykFlvGAsP7PNVzb4drpOXAbru2UrheKcO2yulwqZFnGvPnzcPTYUXTs1BHx8fEhmfeTTzy9l7ihCVj116X2fNDFL5yh13Xq1MHx48dRWlqK9evXY9SoUWhxo+tneSDGjBmDChUq+OxXWFiI37b+5thoPe9CKAK1gzF8+HCcPn1aV9/Dhw+jXbt2OH/+PF544YWg1vvAAw94fP/yFDTu0ibB9l5oC5KWJAhFIPvfbN21pKSmIC4uTlffT5d8ijpZdfD1yq/g72676JNFut57+/TtYw/TdgoUdw7UtgRvW5drgsYd+qmB2uUkVFvVrFkzjBo1Snf/Hj16IDc3N2TrJwonf7+PA9AEZAvXa8n1OEE9VtBa+PFC7Nq5y+eq6tSp4399IVS6bz/OzXcNlkx45GFI0b6DnYNe/y73j5ExKyuoea+66irXdZWacOCvA9i64TfMe/sjvDZqAkZ0fxxdm3fDzVm34M4b7sKgewfjheFjMLz/CHRq3gm5p/1/r6tV+0rsPrQLzW9qBtuJndx959fsNO7205iYGJ/rKioqss/BYwqisJNlGW+99Rb27t2r69hDa8GCBRg4cGB4CiMiAMCqVat09+3SpQuGDx+uK7CViIgujFmzZunq99prr4W5EgrUgw8+qPtYNSYmBk8++WSYKyIiIiIiIiIiIiIiIqLLWUiDtXNzinAmp8h3xwuAtQWGtQWGtQWuPNfH2gLD2gLD2gLD2gLD2gLD2gJTnmsDynd95bk2xcx/wEdERERERER0uahYsSI2bNiA0aNH6w43Xb9+PWbPnh3Wuvbt24emTZvi888/D8v8a9asQaNGjXDgwIGwzE/uuQukOXfkO5iLTjq1Bvf7KXPxWZe2w0cOW2cWDiFYwYZqW0Kz4TLO1qqGaltDGdVAacuUEqIM0eUqUNuZBAlJUUnIiK+C2IgYa1C22b4d1tBse8i2JQzbLBQoitm2rcIhYNsSUqYGZ6t9FGvguCXEzHoN+2OmN1zbdnETrm1/3uzbGGy49qUkpOFuPvJD09PSsXLFSuTl5eHYsWP46aef8NVXX2HBggWYPn06Xn31VTzz7DMY9ugwXav77vvv/K9RG7DtZ94pA7apPAlnuDZgCaS7+eabMWHCBGzauAl/7fwLRmPgn1u1atXC+P+Nx9NPP62rf0FBge22BMkWgHyhLViwwK/+v/zyC9q2bYuSkpKg1rtr1y6sW7fO6/uWc9izoij4YNYHGPTAILz2f6/hu2+/Q15+nku49l9//aU7qOzREY8i+79sjHxypO7as7Oz0e3e+3BnhzshhGLLwPZ1Wbxwkc+5ZVnGXffcZW+Q1Cs3gdoq7fY7hbXbQrU1c6lzuLvtTTj21wkTJqBevXq6+hYVFeHWW28NeQ1EZcfxNRRM+LZ9DtiO5Y4cPoJhQz1/58w0GhEpSZBlGVlBBkgHw3TwIHL69YNw+hyJbHwN4ocMLpMaijdsdGmTjEZEXH11UPOmpKQgKSlJd3/FrODoP8ew5cetWL5wOX74anVAQZs9+/TAr3/+iqSkZLgcKkqWe9bDSdtCd8f/kIDY2Fif67MFawdw/EFEgatduzb+/fdfXQH4WnPnzsWSJUvCVBUR/ffff7r7/vvvv5g6dSqqVKmi+wRXRERUdrZt26brfb1GjRq48sory6Ai8teSJUvw6aef6upbuXJl/Pvvv+Xid/RERERERERERERERER06Qrpv7Q8uCcHkgBSbqoWymlDgrUFhrUFhrUFrjzXx9oCw9oCw9oCw9oCw9oCw9oCU55rA8p3feW5tpISMxB9oasgIiIiIiIiorISExODCRMmYMyYMbjrrruwdu1an2NGjx6N2267DTVq1Ah5Pf/++y9uvfVW/PvvvyGfW+vYsWOoVasWAEvAY3R0NNLT0xEbG+twSUtLQ+PGjdGyZUukpqaGtaZLXffu3TFixAgUFxfb2oRiQt6+pUhp9LDaEvR6DDEpLm1Go9ElgC3oUG3oDNVWlwvFttQgGRBtjIYshfT86WFjkAxIi01HbOk55BSdglmYbQGUkrCHVUICJEmGZAu6liBB2IIsBRRLhpgkQxICgAwBAVlSoPaEUCyzSdb8bEmCJcFMAYRkPeW8ZBkvSdYAbfu1lm2ZEB4DMrX9PN0nP/l66Jxe5pUqVUKlSpU8dt/802Zs3brV65R/7fhLZ3Ee6tGG2/nxNmTbt4guMEmSyizsvV7deli4cCF69uwJk8nk19ioqCh8/8P3AIA77rgDTz31lM8xhYWF5e49+cCBA8jPz/d73I8//hiS9Q96cBD27d9ned/y8LSrn43r161Ht27dkJOT47hcktC6dWvMmz8PGRkZkCTJHvjpw6wPZqFf/34AgFFPjcJr//eaX/vCD9+vRnxUArbv+tP2fdybXTt3++xTvXp1yLLle5Xz/uJp/7G9fwvH8OvyHqqtWrt2LTIzM3WFtf/+++946aWXMGbMmLDVQxRK2leO1yBtx0M52/uiy9ujlykWzF+A8+fPu7RfGxmJ2akVESkBCoDzFSsiIiJCR/WhpeTmomDuPORPnQZRWOiwzJiVhQofzIZUBnWZ/v4bJb//7tIe2awZJD/Dat3JzMzE2bOuJ8kKB6PRiHdmTEH33j2su5D1/23f7d38jkB4eU8XQFxcnM/1utvPiKhsREdHo6CgADfddBM2b96se1z//v1x5513Ijqaf0hHFGqRkZF+jzl+/Djq1q2Lo0ePBnXCLyIiCq1nnnlGV7/HHnsszJVQIPbu3Ys+ffro7v/pp5/ybyaIiIiIiIiIiIiIiIgo7PiXIURERERERERERERERERE5LeEhASsWrUKV155JbKzs732PXPmDLp164aNGzciKioqZDUIIdCzZ8+wh2o7279/v88+RqMRffr0wbRp03QFJpGr5ORk3HvvvVi4cKFD+9k9C63B2iEKBFXMLk2Z1TId7usK1bZ29Biq7ZC/7TlUWyi2WxAQiDREIcoQutdNWYqLiEO0IRr/nfsP501FlsxrSJAkyRayLYTZctsaOibD/jjL1vRiAQWyZL2GBEURtjkgWUZYgsscw7UlWHO3PYRrawl1vFO4tkMQsubpv5zDtUMexhvi6W5peYvPYO1Tp07BZDIFHqqjDVD1M2Cb4dp0OerSpQt27NiBjh074uDBg7rGNLm2Cb799ltb6Mb06dN1jdOekKO8+Omnny7o+g8cOIAffvgBbdu29Rqu/cgjj2DGezPcLhNCYM2aNahRvQY6duyID+Z8gIoVKupaf5++fWzrjYmOwaMjHsXkSZP93o6G9RpBkiQMfXgoSkpLcPbsWRTkFyA/Px+F5wqRkJiAFje2wOnTp33OlZKSojv42iVQW9K0W76yqZO4na88hGoDQHp6Oj788EP07t1bV//x48fj3nvvRYMGDcJaF1GgvAZoe6K+nIVwvVaPJTTzC/WYQjPFkSNH3E79bkoFREr2Q4ak9HT/6/OD6cg/KN640XIsWVgI83//oWTHXyj5+WeI0lKX/lHNmyH1vfdgSNP33h2sglmz3bbH3n1XSOa/t2YWIvfvRXapGSfM5lAfUtikVkjFV2u+xJW1atkOGm3f5yVAfcYtbbLHkwY5Hy/GxsX6XHdJse8TIRBR+MiyjE2bNqFt27a6TiwJWALxH3/8cbz33nvhLY7oMlSlShXs3bvX73EnT55E3759Xf4bAxERXRiKomD16tU++0VERGD48OFlUBH5o6ioCD169ECpm987uPPiiy/ixhtvDHNVRERERERERERERERERNZ/OkhEREREREREREREREREROSvqKgojB49WlffLVu24JVXXgnp+jds2IBNmzaFdM5QMZlMmDt3Lm677Tbk5ORc6HIuWgMGDHBpKz61HcU520O2jtKCoy5t1apVs93WFapty8fWF6ptj9GGx1BtAIgxxl60odoqg2xA1YSqSIpOhiIUzcUMszBbbsPSJqBY2iAgrG1moUAIBYoQtr4C1ttCQAgFQghLq9BcANtjqT6uArCl5QmnH3WREGromTZgT9huazmH+QUU7neRCXmodpCcn0cBgR7de+ga26p1K7f7gZ8F2C9+5KHa9imiy0idOnWwf/9+rFy5Eq1atUJ0dLRLH6PRiBo1amDy5MnYsmWLLVQbsIRh6dGxY8eQ1Rwq5eH1Pm7sOPsd7UkBrA4fPuwxVFtLURSsXLkS6WnpuKrOVbrWnZ+f75BK++prr6JWrVq6xjoTQuDd6e9i9szZWLp4KVZ9vQqbNm7C77//jvXr1uP1V1/XFa7e6c5OkDQ/7kiSZAvP1p4ERF3m9iQLKJ+h2qpevXrh7rvv1tVXURS0adMGJpMpzFURhZLTyXOCCN+2zwFroLLlfmqFVOcRAIB4WXYYY0x13y9USrf/iTOjn8KZp55G7vj/If+9GSjeuNElVNtYozpSJryOtMWLyixU23T4CM4t+NilXU5KQuw9+t6DfLkpozIeTIzH+ApJeDs9Fc+lJGFAYhw6x8WgWXQUakVEIEkO7p9JNLuxGf7Y/wdqXnmFpcEWpG3h/PEu1ANKJ+72wsTERJ/rL48nCyG63MiyjDVr1qBdu3a6x3z00UdhrIjo8jVs2LCAxy5evFjXCZiIiCj8pkyZoiuUuU2bNoGfGJXCwmQyoXLlyti2bZuu/oMHD8aYMWPCXBURERERERERERERERGRBYO1iYiIiIiIiIiIiIiIiIgoYIMHD3YIIfbm1Vdf1f2PLfWYPHmy32Pat2+P1atX44MPPsBNN90Uslo82bx5Mzp06ACz2Rz2dV2Kbr/9dlSpUsWl/eyehSFag0BJ7j6X1szMTAA6Q7WtHfWGajuuXhv4bA+CliQJsRFxMMqXzj8arxhTEelxlSGEArNitgVsmzUh27agbXW5JmBbUcyAEFAUNYQb9oBtKACErb+whnDrDdcGHJ8bd+HagOZ59fKcXsrh2h6DYSUdl1DX4iUIu+n1TWEwGHzO8dOPP+Hll17WPa+Ooiz8DNgmutx07NgRa9asQWFhIY6fOI5vvvkGP//8M06eOonikmIcPHQQw0cMdxl35swZXfPPnj3bbfuOHTvw0EMPISsrC6mpqUhNTUWVKlXQo0cPrFu3Lqht8qVhw4ZhmTclJQX79u3TFcr8yy+/uAYka4aNGRu+kJO8s3kONcqyjF9/+xWZ1TPDtk5fvIVFawO1IeASqC1Bcv+eL8p3qLZq6dKlqFhRX7juqVOncN9994W5IqLgOL4MvXy3cl4kuY53209tFpbvbg0aNnC7/NuiIof7so7g5LAyGJA6fRoqb9yAuD69AR3fj0NCCOQ+/zxESYnLooSHh0KKiwvJaiITE23nt4kEkBVhxC0x0egaH4dhSQkYm5qEKgFusyRJGPnMSHz+zTJERBitedrqiXFsB4e2/rZbmkXCeuInl4XWhviEeJ91lLh5DInowli1ahXuueceXX3PnTuHuXPnhrkiostPt27dcNtttwU0VgiBUaNGhbgiIiIKxNtvv62r32uvvRbmSsgfQgg88MADyMvL09U/MzMTb775ZpirIiIiIiIiIiIiIiIiIrJjsDYREREREREREREREREREQUsNjYWM2fO1NXXZDLhgQceQGlpadDrFULgs88+091/4MCB2LVrF77++mu0adMG999/PzZu3IgTJ05g2LBhMBrDF2D866+/YtmyZWGb/1JmMBjQt29fl/a8vUsglOD3o/Mn/3DbXrVaVafYKw+h2mrOsrtQbeE+VFtAs9w6hVAEhLCEQ8uSjNiIOMjSpfcnHYmRiaiaYAniVwO1FWEP2VZDs81CcRuwbRaKNaDMGq5tu28J0rbHaCsAYF3uPVwbcPPcaNqdw7UBWG5fZuHa5SkA2tfjK8syKleurGuucePG4amnnnK7jqADtvV2L0ePLVFZq1ixIm67/TY0vb4pUlNTvfZNSUnRNefw4cMhyzKioqIgyzLS0tIgyzIaNWqEmTNn4siRI8jNzUVubi7+++8/LFmyBG3atEF0dDQSEhLQpk0bjB8/HrNmzcKxY8eC3kaTyYRnnnkm6HncmThxImrVqqXrZDEmkwnTp033GCy74osVoS8QlnDSatWq2QKq1UtsbCx27t6JevXqhWW9vjjvT7ba4BiorYZeO4RtAy4njpAgOQZwl9NQbQAwGo1Ys2YNZFnfd83PP/8cixYtCnNVRGXH7XcvCW6P3VxeoRLQsVNHt/P+UFxke4sQAOTo6GBLDY7ZjNOPDMN/LVsj763JUE6dKpPVnlvwMc6vWevSbszKQvyQwSFbjzEmxn48DQCaR/+4yYxhJ3OwK4DfPUVHR2Phik/w5HNPApKkWYf25ExwOfmSv8cOiTqC10PxuzMiCp3PPvsMcTpPDvDSSy+FuRqiy9OXX36p+3cDzpYuXRriaoiIyF+HDh3C33//7bNf5cqV0aRJk/AXRLpNnjwZ8+fP19VXlmXMmzdP13EvERERERERERERERERUahcev8Kk4iIiIiIiIiIiIiIiIiIylT79u0xevRoXX1///13vPHGG0Gvc//+/br6GY1GrF69GnPmzEHdunVdlqelpWHq1KnYt28fHnzwwaDr8qR79+4MTw3QgAEDXNrMRadw7sgPQc99Zvv7Lm0pKSmoXKkSANfsSZdQbW2QtnOotptxjqHalkBoCHuIrywbEBMRqzuM8WIUGxGHzMTqgIAtUNsWsg1rYDYsodragG2zNXRbEWaYhYBQFNvjpj6WZkWxh2k7X3sK13YKQrNdWxc5h2sLIexB25d4uLa6rV7fu7ztqo5Jd166+fejR7/+/XT1A4CJb05Et27d/K4tlPj5QOTb4MH+hXGqYZQ5OTm6+peUlODcuXNYt24dXnzxRQwZMgTVqlVDkyZN8N133/ldLwDs27cPVapUwTfffBPQeG+qVauG+++/HwDw5ptv6hrz4YcfWm64Cdc+d+5c6IrTSExMhMFgcAythiVQOioqCr/98RsGDxmsO+Q5VNT9wiEwW1ObQ0i203Lnzz7n720Xw/e4Bg0aYOzYsbr79+/fH6fKKJSXSA8938Vc+ji9NG2ByB6+h1mOMRzbzGYzFn3iPmg+22xybDAafNZYFkyHDiHvzYk4duPNKJg3Hy4bFUKlu3cjd+w41wWShJQ334AUFRWydckREQ5vzer1j+eL8UxOLvIV/7ezRs3q+Gnnj2jR8kZAPV7XzG45vnTabyTNcoc2uNzW7pNJSUk+6zGZHPepS+EYk+hil5eXp6vfgQMHsHv37jBXQ3T5iYyMxPbt21G/fn2/x+bn57s9uR4REZWdp59+Wle/QYMGhbkS8seGDRt0/x0IYDmhbevWrcNXEBEREREREREREREREZEbDNYmIiIiIiIiIiIiIiIiIqKgvfLKK6hTp46uvs8//zzWrFkT1PoOHDigq192djbatGnjs19WVhZmzZqFEydOoFGjRkHV5oksy5g4cSJOnDgRlvkvVfXr18f111/v0p63Z2FQ8yqlhSg4uMKlvW+/vpBl2XtQsjVU2yagUG3LGEUoAARkSUas8dIO1VbFGGOQmVgdAgJmYYZZMdtCtm1h27CHaiuwhmgLBYoQluBt23LrNaztQriEaitewrVtAdtw81xZ2cO2hceQNG/jLlm+QrV1CNVj5Bx6PXbcWERHR+se/9myz3DDDTe4hNfpXWco+AwxJ7rM3X7H7TAajWW6TiEE/vjjD7Rr1w5Dhgzxa+yMGTNQr149nDx5Miy1zZ4923a7WbNmyMzM9Dlmz5499jtOJz+oWrVqaAu06tKli0tItfoDARhkA6a9Ow3Zx7JRMa1iWGpwp02bNvagb2EP03aoFY5h4JBg/+xTxwURqq1d14Uwbtw4NG7cWFffkpIStGrVKszAy14uAAAgAElEQVQVEQUrBK8p5yksZ9gBJGD9uvW48fob8fjwx90OTTdYgrRt3+bC/BqPatECaZ8ts1yWfYqK8+ch5Y0JiB88CBFuTiomzp1D7rPP4cwzz4UlXFvJy0POg4MhiotdliUMfxRRLZqHdoWS5PBRJgDMySvAzLMFMAfw/fyu++7C91t/QEqFFOvjo343t4dqA+ou4nl+9fu8r2c/MTHRZ01ms9lnHyIqW7IsY9iwYbr6Pv/882GuhujyVLVqVfz111/4/PPPUb9+fb9O0vTGG2/oPjEVERGFlqIoWLHC9b/JOpNlmd+jypFjx46he/fuuo9Pb7/9dj5/REREREREREREREREdEEwWJuIiIiIiIiIiIiIiIiIiIIWERGBFStWICkpSVf/W2+9FTt27Ah4ffn5+br6paen+zVvWloaNm7ciPvuuy+QsnwaNWoUqlatiq5du+Lrr7+GoihhWc+lRAiB/v37u7QX/L0K5vOnA5634O+voJQWurQPHjQYzlFY7kK1bSG41tuSpViXUG2H4F0htBmWUCPAJElGTERswNtyMYqNiEVmQg0IKJZwbWGGSTHBrJg0QdtmS8C2Yu0DbQC3gCIs99WAcmEL3XYM1wa8hWsLt+HaKnvmnGO4tqcAZL/CtaUwXoIUVMDzBQjVdhYZGYlZs2f5Nc/WLVtRu1Zt5OXlBVSDru3R8dwwXJvIPVmWccstt1yw9c+aNQtz5szR1bdHjx4YOnRo2AIxGzRogDvuuMOhrWXLlj7HFRUV4fDhw64LhL6AT39VqlQJM96fYQuudmZrE0CFChVw9NhRvDvj3bAHqD809CG0bdvWbZg2oAnUdmy00wRxO4/T60KHaqvWrVuHmJgYXX137tyJZ555JswVEQXO63cx50WeXoIeppj2znS0v609dmx3/zsMI4CH4x3fR4UpvKHIcmoqom643nJpdgOib22DuN69kDx+HCr98B3Sli6B8corXcad++gj5L8zNbTFmEw4/fAjMP39t8uiqFtuQdKTT4R2fQAUzQlxCoXA+Jyz2FTkGurti2yQ8X/vvIKJ70+EQZZtQeoAbNeOJ9HSHM0L4T6j3E278/6ZnJzsszb+voiofHrttdd0BfkuW7asDKohunzdfffd+Ouvv2A2m/36Xdro0aMhSRJ69+6NnTt3hrFCIiLSWrBgAc6fP++zX/Pmzf06aSqFT2lpKbp3747//vtPV//MzEx8/PHHMFhPPEZERERERERERERERERUlhisTUREREREREREREREREREIVGnTh1MmjRJd/9bb71V9z/GdFapUiVd/QIJKE1ISMDixYvx66+/YuDAgahYsaLfc3hjMpmwbNkydOzYEQ0bNsTHH38ctuDFi536/PXs2RORkZGOy5RS5O8PPKQmb+8Sl7bWbVrj6gZXO67HQ6g24HjbOVbXJdhNaGKcBazBzwKQJMQaY/0KY7xUxEfGo2p8NUuAtmK2XAtLiLYamq0IBQqs14piCdoWZghruLYlmFsBhLAGagvrMkVXuLbl6XAN19YGJYctXLuc5ifret/0M4zQtZu+jkLHjyc9e/VE69at9RVkdeTIEaQkp2Dbtm1+rcu5Xi8ddGG4NpF7M2fN1BViFy4PP/wwSkpKvPbp3r07Fi9eHLYaKlWqhJ9++sml/ejRo7rGr1692uG+oijo1asXtm/fHpL6VJGRkVi3fp39+dKEUWtDpbVtkiRh0KBBOPLPEVxzzTUhrUdV56o6mDptqvugb0+B2mqTsG+Hu7F6lZdQbcASqL5o0SLd/SdMmIBff/01jBUR+SfYV5Pt5e1wyOf4PWzr1t8wauQor3OMSEhELetJAdQTKYkS/0OeQymqRXOkf7kCEVdf7bIsb+IktyHYARECueP/h/Nr17ksMtaqhQoz3gXCcMIEkzWQ7WCpCc+dOoP/AvidSmJyIr7YuBxd+3SB7ahQPYkWrPuFLWjbHritfuN3u/9p3uNtJ+Ny+WovkJzCYG2ii1V8fDyqVKmiq+9HH30U5mqISNWmTRu/+n/yySdo0KABHnjgAX7mEhGVgddee01Xv5dffjnMlZBezz77LDZu3Kirb3x8PJYvXx7yv6kgIiIiIiIiIiIiIiIi0ovB2kREREREREREREREREREFDL3338/2rVrp6vvyZMnkZGRgXr16mHMmDH4249gp1q1aunqt3nzZt1zOmvatCnmzJmDkydPoqioCIcOHcK2bduwdu1afP311/j0008xf/58zJgxAxkZGQGtY+fOnejTpw/q1auHIUOGoKCgIOB6L2UVKlTAnXfe6dJ+dvfCgOYzF53EuX/WuLT37dPX4b6eUG1LxpZwG8ZmG68Gc1nnsYVqA4gxxpSrgMWylhKdirTYdJiF2RKobQ3ONivWgG3FErZtC9pWzFCEsIZvKzArii1c2xaobf3RFa4tFI/h2lqXS7i2z0BnbcCoy2Afk0u+g6f9DbL2ZdW3q5BZPdPvcdc3vR7PP/u81/q80VW7j5c9w7WJXNWsWRNvvfXWBfvcLCkpwYQJEzwuHz9+PJYscT1xhy+1a9dGaWkpevTo4bVfVlYWdu/ejfj4eIf2bdu2Yc0a1+817pw8edJ2+/jx47jyyiv9ClbWo3r16jhw6ABq1a5l/9yQoEmbtYdYuwukTktPw5bftmDau9OQmJgYsrqio6OxYeMGS4i3mx8bbc3Q1OwUCm7p6n4bPCmP3/nuvPNO9OnTR1dfIQTuuOMOnwHzROEU0HdENRDZ3fcrNy9LAWFrfvlFz6Fe10ZGYknFNDzo9L4sATDl5/tfZ4jJCQlIfWcK4HRSCmEyIX/qtJCsI3/G+yiY86FLuyE9DRXnz4OclBSS9Tgrzs/Dt4WFeOtMHkoC2CUaXdcIq7d/j5q1a9qPA61B2A7TSfZjQY/Hfh6OId295at9KlSs4LNGWyi30+8a9P4QUfgMHDhQV79p00LzXktEvk2ePNnvMUIIzJkzB3Xq1GG4NhFRGJ04cQK7du3y2S8lJcXvEyVQeHz33XeYOHGi7v7Tp09HkyZNwlgRERERERERERERERERkXcM1iYiIiIiIiIiIiIiIiIiopCRJAnvv/8+EhISdI/ZvXs3Xn75ZdSqVQtDhw5FTk6OzzEZGRmoWLGiz36BhBu6Ex0djaysLFxzzTVo1aoV2rdvjy5duqBv374YMmQIDh8+jAYNGgQ8/759+zBz5kwMGzYsJPVeigYMGODSdv7k7yg+vdvvufIOfA4Is0NbVFQUunTtYrvvEkQlOd7Whmdpe3oO1RYOodoCAlHGaBgkg9/1X2qqxFdFXGS8NUzb5BCwrUCBWTFZQrStwdmWcGxrmDbsbWqotqLoD9cWPsK1tc/upR6urStU2+NgH3ND+Jw/HOFvRqMRe/buQcNGDf0apygKXn/9ddSrWw/Z2dlu++gNCffSgeHaRAF4dPijWLJkCYxG4wVZ/3vvvee2PTs7Gy+99JLf89WtWxdbtmyB0WjEwoULsXbtWnTv3h3XXXcdqlSpgmuuuQb3338/vvjiCxw6dAjJyckucwwePFj3+lJTUwEAp0+fRu3atXH48GG/a/YkKSkJjz/+OA4cPIAqGVVcO3g4OYNLwLU1RHTI4CHIOZOD+Qvmo0WLFqhUuRLi4+ORmpqKyhmVkVUzC/Xq10O1zGo+a5NlGYuXLEaF1AreP7Oc6/MQqK3W7Y/yGKqtmjdvnu4TBeXm5ro94Q3RxUQIgXPnzuHzz5bjg9lzsOKLFTh37pxTH2D6O9Ow6qtVbueYmJyC+RXSUD8i0nV+AObc3HCU7reIq+ogunVrl/ailSshTKag5i5c9hnOvuQaPC7Fx6PiR/NhDOAEN3ot/ScbXxac93ucJEm4f8RAzP1qDiKjIi1B2urngmT/iLCfiMn1hEvug7Q1x4g6VEj1HawNAOfP+7+NRBR+o0eP1vXd7vfffy+DaogIABo1aoSOHTsGNPbAgQOYP39+iCsiIiLVc889p+tYqXfv3mVQDfmSk5Oj+0QyAPDBBx+gX79+4SuIiIiIiIiIiIiIiIiISIcL869LiIiIiIiIiIiIiIiIiIjoklW9enVMnDgRQ4YM8Wuc2WzGjBkzsHTpUkyYMAH333+/x5ASSZLQtGlTrFrlPuRKNXfuXPzf//0foqOj/arFXxEREZg3bx5uvPHGoIKP5s2bh+HDh6Np06YhrO7S0K5dO6Snp+PEiRMO7Xl7FiKtxXg/ZhLI27vYpbVz585ISkqy9hDa7raQRZcgZaEzVNvaXxGKbalRjkCEHOFH3Ze2mklXYMep7TArJkiQIWQBCRKEUIMoBSQIWM4hb7mWAJglGQahABKgCBmAAlmSoSgKZNlyvnkFArJQAEkGhAJJkq3Pgvr+Yp1bSBCSpV2yrNj2XKrhmdZmqDuGEAKSZL92JiAcgjed72sW+AxZDqdwh2oHsszj3H4+TpGRkdj621bcfefd+Prrr/0au2/vPlxZ80pMemsSHnnkEbfr1m6Du+fWeR9yWuiTp32L6HJ2b5d7cfLUSQwZPASffvopFEUps3UfPXoU27ZtQ+PGjR3aH374Yb/rGDp0KN59912HtlatWqFVq1a659i3bx+2bNmiu3/btm0BADfccAMKCgp0j1M1b94cTa9vioMHD+LcuXPIzMxE7Vq10bJlS7Rs1dKhr+2z09PJSjy8Bzq/5/Xq2Qu9evXyWZuiKPj111+xf99+5OXlIT8/33LMcH1TtGrZyva9wKUOZ0JTh4c+l1KoNmAJHl+3bh3q1asHs9nss/+3336LDz74AA888EAZVEfkP+f3nd27d2PunLnYu3cvCgsL8d1337mMiYmJQbv27VDnqjqIiYnBurXrsHbNWrfzr02vjEoGg9evcqaTJ4PYgtCKbnkLzq9e7dCm5BfAtGsXIhr6dwIa1fnVa3B65BMu7VJ0NCrO/RARV18d0Lx6bTt6zO8xkVGRePPDCWjRuoVDu+VoU3OsJ4Tl2NG21KmzbYTktosLN8tTUlJ01ZyTk4OqVavq6ktEZScxMRHVqlXDP//847VfSUlJGVVERACwfPlyVKtWDcePH/d77KRJk9ye2JOIiIKn5yTYkiTh5ZddT9xEZUsIgSFDhuDo0aO6+j/00EO4//77w1wVERERERERERERERERkW8M1iYiIiIiIiIiIiIiIiIiopAbNGgQNm/ejA8++MDvsTk5OXjwwQfxzTffYO7cuR5Dsbt06eIzWPv06dP47LPPdIXxBatJkyZYunQp7rnnHphMpoDneeKJJ7Bu3bpyH8BX1iIiItC3b19MmjTJoT1v72JUbPYCJFnPn0AIFJ/agfPHf3NZ0qdPH2sP/aHatjwtzTjHUG0B4bDcGucsSYg2hjfs/WITIUegZtIV2Ht6FwABoUiQJRmQAElIEEKGLFkfQSFDyIAsAZJiCT2TIWCN1YYarq0+Z5IQUCQ4hGsD1rmtcd2WwGtcluHaXkO1fdUTzlBtPet3ntPDtkiShC9WfoERw0fg3envuu3jiclkwojhI7BgwQJ8veprJCYmel6/p+fWxzJfGK5N4VAe9qlAXxMAkJyUjMWLF+P06dN49NFHsWrVKuTm5vo8UUBCQgLS09MBALm5ucjJyfF73QMHDsS2bdts9xVFwbfffqt7fFRUFD799FN06tTJ73U7Gzp0qO6+HTp0wIkTJ7Bx40YcPHjQ73XVq1cPGzdudA2o1nD33m7//FQTq+F4bRnonY6PDFmS0eyGZmh2QzPfnX2s2+PJfQLYZ8vDa02P2rVr44033sATT7gG5bozdOhQdOjQARkZGWGujChwQghMnzodI0eO9Hnyg6KiInz+2ec+5xyakIAMgwEKHA4HLevT3C49cUJ74HBBGWtmuW03/f13QMHaxT//gpzBQwCn33tIERGoMHsWoprreB8O0r///utX/8qZlTHzixlIS09zWiLcnwBCCAhJ/R5uPe6DvsMTIQQk2XvPyMhIXXXnnGawNlF59e6776Jz585e+wghHE78RkThZTQaUbly5YCCtbdv346CggLEx8eHoTIiosvX8uXLkZeX57Nfo0aNkJycXAYVkTdz5szBsmXLdPVt1qwZ3n777TBXRERERERERERERERERKQP/0KLiIiIiIiIiIiIiIiIiIhCTpIkvPfee2jbtm3AcyxevBj9+vWD2Wx2u7xnz566gg569+7tM2QxVDp16oSffvoJ9evXD3iODRs24LPPPgthVZcICeg/oL9Ls6nwOAr/Xet7vDDh7O6P8feS1i6LUlJS0L5De++h2ppr2EK2nVbhJVRbCMUS4CwEog3RQYWJXqqSo5JRIboizMIMRZhhFgpMiuVagRmKUKAIBWYoUBTLfQEBRVgvUCCEYr2vWC+W28LaR30eLOHdlvsALMusEdsQludJALYnWTgFrtmfe82+oQ1ety+yjdfyGCpdNm9VllUJEbZQbefHS+8yX9Sa3V5gDbv3cpkydQomvDEhoJDTnzf/jKoZVbH88+Xea/Sx7YEqq88xootNamoqPv74Y5w+fRomkwmbN2/GSy+9hPvuuw+dO3dGv3798OSTT2LKlCk4ePAg8vLysH//fuzfvx+nTp3C8ePHMXbsWNx888248sorda3zjz/+cAjSnj17NoqLi3WNrVWrFo4cORKSUG0AOHPmjK5+kiRh1apVaNGiBQYMGOD3evr374/t27f7DAWUrD+eagAA9ePW4WKfwPXiDx+fA7aLm3VLkmS7+LNdXsspB4G6/hg5ciRatGihq29paSluueWWMFdEpJf719qs92fhscce8xmqrVeSLOP+2HjbW4enb2cCgCgtRWkAoY7hIMW5/72Jcvas33OV/P47cgYMgDh/3nGB0YjU92cgunWrQEr0S1FREU6cOKG7f6tOLfHJho+QkpZiPyGW9lhIPX6H4zGglsPvAlyWuVmpu35O9/V8Rtg+53koQFTuNGrUSFe/devWhbkSItI6duxYQOOEENixY0eIqyEiovHjx+vq98ILL4S3EPJp//79GDFihO7+S5cuRVRUVBgrIiIiIiIiIiIiIiIiItKPwdpERERERERERERERERERBQWERERQQdEL126FI8//rjbQNGEhAT07t1b1zx79uwJqg5/NG3aFL/99hsWLVqEO+64I6BAvaeeekp3QONlwfoQNmrUCE2aNHFZfHbPQq/DC7M34O+lbfHfGvf/ILjbfd0QGRXpdp1CE6xsbXAJ1XYI0nUTqq2N040wRMAoG73WezmrkVQTBkmGSVFgVkxQ1JBtRYHZFq5thmIN1zYr1vtqmDacA7UVKJqYNEVYng/12hJ2rgnXFvaUTYdwbeElXNspeN32fiXBIQDNZbynAGZ3gaP+XnwIOqQ5wOEBBUsLYbu4zUeVrBdNm3aM82XkE4/jk0WfwGAw+F1KUVERunbpinvvvhcmk8l541y21d32BhssTkSeybKMZs2a4YUXXsDixYuxYsUKzJs3D2+++SaGDx+OmjVruoxJT0/H//73P2zYsAH79+9Hhw4ddK2rXbt2mD9/PgDgzTff1DUmPj4e+/btQ3p6uv6N8qFhw4a6+vk8mYIHkiRh/fr1+PDDD32GajuM8xKu7Sm82lIo3CSP+nHRw2l+r/XA87b4crGFaqu+//57xMXF6ep74MABPProo2GuiMg3d9+t8vPz8dRTT4VsHdGShMnJqUh2ei90PYGOXfGBAyFbf1BMpW6bheLf50LJn9txqlcfKPkFjguMRlSY8R5i7rg90Ar9sn//fl2fabIsY8TLwzFm2guAJLmelMcbyelaQ7vuYL6f6/lczT2TG/D8RBReVatW1fU6njt3bhlUQ0SqQP+biizLaNy4cYirISK6vJ0+fRp//PGHz35xcXHo1q1bGVREnpjNZvTv3x/nzp3T1X/FihWoVq1amKsiIiIiIiIiIiIiIiIi0o/B2kREREREREREREREREREFDYJCQnIzs5GjRo1Ap5j6tSpmDJlittlffv21TXH2rVrA15/IKKiotC9e3d88803OHToEMaPH4/q1avrHn/gwAGcOHEijBVeRJyCrPoP6O/SpeDQVzAXuwZOleQeQPbXffDPF/eg+NQOt9PLsowHH3zQ7TKvodpq8LYakivsy9WFtlBtTdhWtCHa05YSAKNsRI3ELJiF2XJRzLYgbdttoVgCtaEN1baHa1seecUepC3s9wHY+igQ9vBs2J9r53BtW2qzp3BtSb1h31c8hWtr+3i6H24+w998hZP6GO5pe/zaTm0YtnNdkv15UJ8v54svXbt2wfqN6xETE6O/Jo0VK1agcnpl/Pjjj471AX4FbAeC4dpE4aU3JBsA+vfvj1dffRX79u3T1T8/Pz/QsjwKd6hxSUkJbrrpJrfvtWowqadlEPA8zimU1OWiWC+hfs9TP559BXzDEqgdaKj2xSw2NhYrVqzQHQw+ffp0rFu3LsxVEflv3dp1IXnflQB0iInB8orpuCkqyq+xRXv3Br3+UDCfPOW2XU5I0D1HybY/cKpHTyhOj6kUEYEKM99HTPt2QdXoj507d/rsE5cYh3dWvo2OvTpoToDk2MfhrnpgpzlZknqI7/JZpPOjwWGsm2MEPSf6OXPmjL6VEVGZk2VZ1wlzFixYUAbVEJGqpKQkoHFXXXUVoqP5e3siolB69tlndf1u79577y2DasibiRMn4qefftLV9+GHH0bnzp3DXBERERERERERERERERGRfxisTUREREREREREREREREREYVWlShVs2rQJLVq0CHiOUaNGYcOGDdi9ezdWrVqFBQsWYMmSJVAURdf4n3/+OeB1B6tGjRoYN24cDh48iDlz5iA1NVXXuGrVqoW5souAm8Cq3r17w2g0OrQJczHyD3xuu28uPoMTm57D34tuRMHfq7yuYvLkyWh6fVOXdq+h2pYFjoG5auCvtV0NW7YFckEg0hCpO6TwclYprjLiImKhCEt4tlkoUBQzBITltjU4WxGKJR7bGqptaRNQoEAIBYpivRaKNahT7a8NOrY8O4pQnyVtuDasz6nQhKaro1zDtZ33GW/h2s7KKlxbV6i21wm8LfIcIK1/+6yh5poQbVuQth/B2d6CXNXL9dc3xeF//kbTpq6vfz1yc3PR6pZWeGToI46fRR6eb4ZrE10c6tevj8zMTN39n3vuOV2vydGjRwdTlgv1vaxp06ZIS0sL6dxahw8fDmq8nnBqbci1S+C1gC1kW/2I0HORPP34CNPWW7PP7b7Iv++1adMGQ4YM0dVXCIHOnTvj/PnzYa6KyJGvV9me3Xvctj+VmISJKamYmVoBv1bOwMEqVbGlcgZeS05G6+hoVDYYUNVgQPvoGLyWnIxN6ZUxJTkVNZ2OQd1x/jQo+usvfRsTZqUegqiNmfp+51CyZQtO9ewJJS/PoV2KikKFOR8g5o7bg67RH9u2bfO6vHaj2pj74xzUqFPDfmwOOJwcS2U7CtScLEkP+wmaAqcnWPvs2bNBroWIwumGG27w2cdkMiE7O7sMqiEiAIiPjw9oXK9evUJcCRERLVy40GcfSZIwYcKEMqiGPNm8eTPGjBmjq2/dunX9OjElERERERERERERERERUVlhsDYREREREREREREREREREYVd1apVsWHDBixZsgQ9evRAdHS0X+NNJhNatmyJevXqoUOHDujbty+6d++O1q1b6xrvHMR8IRgMBgwcOBBffvmlz74ZGRkXfSBfuKSlpaFTp04u7Xm7P4FQSnHmz3dxaEFTnPlzBoRi8jjPtdddi7Vr1+KRRx+xNzonY0kOVw45Wy4xWkJYQrWFGvxojxMWEJAlCVGGKL2bedmrmXQFzMIMRZgtYdpCgVkxQYElZFttU8O3LeHaii1w22x7/IU9TFsTqK3Ygra1odpqMLY9YtseoA7bDmDv5xiu7fCSVUPbtOHaGqEMWdYr3KHa7tp0b5NQ01DVQiSoeeaWsh2TtrXLbC85zQWSpOuSnJKCHzf/iDcnvRnQ54QQAu+//z5qZtXEvr377Atsbxq+HxOGaxOVP6NGjQrpfLIsY+zYsQGN9XRyAK3JkyeHoky3iouLfRSobx5tuLXuMW6Ctj2FcLsN5fZTKAK11RovBdOnT0dWVpauvgUFBbjjjjvCWxCRn8xms0tb++gYPBIfjy4xMbg9OhoVZcuf0afKMu6LjcPslArYVKky1qVXxtSUVHSNiUOah/Bj4eG21rk//ghyK0JAUVC06hvXdqMREfXq+Rxe/OOPONmrD5T8Aod2KS4OFT9egOg2rUNUqH5btmxx2y5JwF0PdsbrS/4PEZGu3+0l7S1PT5rk9qanLkHRc/xxNpfB2kTl2X333aer36OPPhrmSohINWnSpIDGvfjiiwx2JSIKoeXLlyPP6eRM7tSrVw8ZGRllUBG5c/78eQwePBglJSU++0ZERODjjz9GbGxsGVRGRERERERERERERERE5B8GaxMRERERERERERERERERUZkwGAzo1q0bFi5ciKKiIvz555/o3r17maw7ISGhTNajx+rVq332OXbsWBlUcvEaMHCAS1vR8S04+u0DOLHpBZiLcz2OrVKlCj788EP8/PPPuLnlzfYFAo5hyJI9uFa978wWiCusMcya4GWH+FwhECkzVNsfKdGpSIpKglmxBGmbrMHZimKGGQqEUJzCtS1B2YqwLAOsgdsQUABr6LYlRNvS1/FZsmahW8e6CddWQ7mdwrVdedlnLmAOclmHautle1xt65fchsZasu80z5ljzrZ9rkAuEBg+Yjj27NuDK664IqDtyP43G1fXvxpz5851rN1LwLbz/UAeR4ZrE4XHiBEjULt27ZDNd+211yI+Pt7vcXpf47169cKNN97o9/y+VK5cGXXr1g35vLbg6QCSSd1+RgTD+lEfikDtS40sy1i/fr3uE09s2LAB77zzTpirItLPXci9a9R2eKjf687v2TAlQ+kAACAASURBVAPl3LmA5lBOnw5JLYUrVsJ06JBLe1SzZpDi4ryOPb9mLU717Q9RWOjQLiclIW3xQkQ1bxaSGv2hKAp++eUXl3ZjpBFPz3gK/Ub3he28POrnhfa4XuXubV/ytczz+EA+m4wRvt9f9QTREdGF061bN10nVVm5cqWusEIiCl7fvn1x6623+j3OZDLh6aefhiRJ/G8zREQhMG7cOF39XnjhhTBXQt6MGjUKO3bs0NX35ZdfRpMmTcJcEREREREREREREREREVFgGKxNREREREREREREREREREQXRMOGDbFo0SLMmTMn7Os6efJk2Neh13XXXaer35kzZ8JcycWrY8eOqFChgkt7waGvPI6JiYnB2LFjsXvPbvTr3w+S7BR8ow3V1lzDFrKt6aOG4Ar7cpUavqwN2ZYkGZGGyEA29bJWIzELilBgFmYoarC2UKAoii1cW1HDsoUZZmuotqWfgFDsQdtqqLbluVEAa7i2ot63XttjtjXhnbaQNIcn2iUM2dbNaR+y7UsSHLLY3AUpBxNS7UlZh2rrCYnWBmrbsqeF42OlDdLWPpaeLi7b5GdGarXMati1dxcef+JxXcFYzhRFwaAHBmH58uWuNXkL5vfR5gvDtYnCY82aNYjzETiq1/jx40MyjzdfffUVZDm0fw76/vvvh3Q+LQkSJHFhA7YlSJAkKaD3/MtFZmYmpk+frrv/yJEjcchNgC/RheDuPfG780VlWoMwmVCwZUtAY0/1G4Dc8f+DEkSwsvn4ceSOdR9mFtfD+0nOir5ehZyB90MUFzu0G9IqIu3TJYhs3DjguoLx22+/uYRNV8iogCnfv4XGt1zj52xujuVQdt+vIyN9/44gPz+/DCohokBFR0ejYcOGPvuZTCY8//zzZVAREQHAd999h5YtWwY8vmbNmti5c2cIKyIiurycOnUKf/75p89+cXFx6NWrVxlURO4sW7YM06ZN09X3hhtuwJNPPhnmioiIiIiIiIiIiIiIiIgCZwzlZFfWrQCI8vmPDFhbYFhbYFhb4MpzfawtMKwtMKwtMKwtMKwtMKwtMOW5NqB811eea4uMNFzoEoiIiIiIiIjoIjdw4EBkZWWhTZs2YVtHnTp1wja3v6699lpd/Z544okyCR2/GEVGRKJ3n954Z8o7uvr3698Pr7zyCqpWreq1n3MAsgTLr+XsgclOocHWfkJoAnGFvYcaCBxljPJzC11lZ2dj/fr12Lp1K3bv3o0jR47gzJkzKC0thdFoRFJSEjIzM9GgQQO0atUKt912G2JiYvxaR0lJCUpKSoKuVY/4+HiffVKjKyAuMg4FJQXWFs3vSBUAMiAUAJIAYLA2WvtJirVNQBIKBCRIkgJFADIMEJKAZJ3P/oxJkByijS1PsBq4aesjBKAJ4RTQzOW4SLOPWOdx+jWvdqy3tkAFFartY2igwdBCE0Yvqffh+HjCV7CdU0i5m0IC9vqE19G7T290aNcBOady/BorhEDf3n3xz9F/kJyUbKvdIbTVKaQfgMPzHcjzb9u/iChkqlatigMHDqBBgwY4depUwPMkJCSgU6dOfo/zN9QzMTERL774Il544QW/1+VO3bp1A6rbX5LlTArqHQv1K5XezxTA63tgqD5TL1eDBw/GokWL8MMPP/jsazab0bJlSxw+fDjkQe9E/sqqmeW2/fW8PDyVmFhmdeRt2IDEVq38H6iYUTBzFgqXLEX84EGI798Pcmqq7uHmEydwqk8/KG4+w4w1aiDm7rs8ji3euBE5Dw0FzGaHdkOVKkhbvBDGmjX1b0eIOb8XXdf2Wjz21qMwGNz/3Uo4TlwUKnqCtQsKCnz2IaILa9KkSbjtttt89psxYwbeeOONMqiIiGRZxrp16/Dnn3+iadOmKC0t9Wt8cXExunbtil27doWpQiKiS9uzzz6r63ebXbt2LYNqyJ0jR45g0KBBuvrGxsZiwYIFHo+7iYiIiIiIiIiIiIiIiMoDafx77W3/lTLrqgqoUr3s/liYiIiIiIiILn43Zo5FXETlC10GEREREREREV0Cbr75ZmzatCksc+/YsQNXX311WOYORPXq1fHPP/947ZOeno4jR44gKir4UOaLldsQLGvTb7/9hqZNm/qc45dffsF1Ta/zPK825NYa+Gv7B9+2+45jHUO07f3VOG1FvS8UQAAJ0YkBhTr+8ccf+Pjjj/HFF19g9+7dfo1NTEzEoEGD8MwzzyAtLU3XmKlTp2L48OF+1+mvpKQk5Obm6uqbXZCNnae2Q5YMkCUZsiTDoLmtthtlA2QYIMsyZFjaDept2TJGggxZkiBDhiRbxksAJMnSLkGGBAmSJEGWJKhRnJIkqbcAWIKzJUi2BG0JksPzK6mhz+pyyRIaagv9dMyRts3hLJggUEmSggvVBryGUzu/NiU3be6nsLfY65McX3fOy7V1BhD27Q/tY64oCgb0G4DFixb7PU/jxo3xy9ZfbM894D301Xnd7u7rwXBtotArKChAQkJCwOMHDBiADz/80O9x/gZrq0IRZhwdHY1NmzahcePGQc/lN+15CPx8DNy9B16IUO1L8b24pKQE6enpOHv2rK7+ge73RO64nHTFdmISbZvrmLy8PGRUykBxcbHDslhJwjfp6cg0GK1Hb5o5rN/TbYeDbtahjlFs9+3fQBXbMmG7H3XVVbh6zRrd26s60aEjSv7cbrsvRUUh5s7OiL37bkTd2AJSdLTbcUpuLgqXLEXe21OgnDnjtk/F+XMRfeutHtddMOdD5L4wxrHRaETSM0/DUKWK39viSXSrlpCTk/0a06pVK6xfvx6SJKHPc71wW8+2MKjHibIBBskIWTLAKBtggAEG2QijbIBRjoBBMsAoG21tBsloHWMZqx5PGiBDkiwXWT2GlGTLcSJkQLIeOUrujh/tx5DqXirLsm3fUnsJAA3rNcS+ffu8bm/nzp3x+fLPLXf8/HiRYKmbiMIvIyMD//33n89+Q4cOxbvvvlsGFRGRKjs7GzVq1IDZ6YQhesiyjKioKBQVFSExMRGpqano1asXXnzxRRiNxjBUS0R0aUhMTER+fr7XPpIk4dixY6hUqVIZVUUqk8mENm3aYOPGjbr6v/POO3j00UfDXBURERERERERERERERFR4P43owP4lxxERERERERERERERERERFQurF+/Hq1atdL9Dzn16ty5c7kK1QaA5ORkn8HaJ06cwOLFi9GvX78yquri0qRJEzRs2BDbt2/32Kdly1vQtGlTh7Bdl+Bdbai25tohVNsalGwL1Vbb1ABldV6hjVWz3IowRPgd6vjnn3/ioYcewubNm/0ap5WXl4dJkyZhzpw5mDlzJrp27RrwXBdSRlwGdp/aCUUomlbJ9ihLkCAkCWZFAWQACiDJludNUQDIgKQAiixBlgABGQoEDEJAWDtLQkBI2lkBRai52PZkPUmyJqE5PZ/2cD9Lu7COFULYAq4lSLb7tv0mjLmbZR2q7XO49fVkv+v0mhRulkm2Di7r91S+5NRPL8nNymRZwrwF89C3X1/06tEL586d0z3ftm3b8Pprr+PpZ562hWsL7X7khmW7JI/39bDtY0QUMvHx8fjrr78C/i756quv+tU/0EBtVc+ePbFw4ULd/bOyspCdnQ1JklC3bl107doVI0eORFxcXFB1BExzzgVPnwMeh/I9MGwiIyPxzTffoEWLFrr20blz56Jnz55o3759GVRH5F5iYqJLqDYAFAqBZYVFeCyIkyb4YglOtrxWivbuRfHffyMqKyuoOUVxMQqXforCpZ9CiohAxNX1YbziCsipqZAMBphPn4Fpz26U/LUT8BIcGT/oQa+h2h6ZTDj78itBbIGr9K++RKQfwdo5OTn48ccfERMfg6dmP4ka9WoAUM9pZP3gUA/ZBADZ+pmgPeGRKqDjsSBOfOPmxEoxMTE+x9uOQfjxRlSuPf300xg5cqTPfvPmzcPbb7+NyMjIMqiKiACgatWqGDduHMaOHev3WEVRUFRUBMDyu/a8vDy8+uqrePvtt7F48WJ06tQp1OUSEV30li1b5jNUGwDq1avHUO0L5JVXXtH9txgdO3bEI488EuaKiIiIiIiIiIiIiIiIiIInX+gCiIiIiIiIiIiIiIiIiIiIAECWZcybNw9VqlQJ6byjR48O6XyhMG3aNF39vv322zBXcpHR5PhJkoT+/ft77Z5aoYL3cF1bhrZjkK8tx9Geke04j2RZKDTtlqxkyz2huRVp8D8s55dffgkqVFvrzJkz6Natm+59rryRJRmV4zOgKGYoQrFezFCEGWbFel8xQ0CBoii2a0V9FoSAAgFFWG5bnmtNALqw9lQARSjWZw3W/9fest53CFh33LccAtydg9qcAtydg9Hc7af+BEM7jCvDUG21zTG83s2Emu23hdg7zSbUYHptkKomuF79kZzue/qB0zQOF2G/OM/vvK527e/AP8f+QctWLT0/MG6MGzMO+/fuc9kub8+P8+MbyD4QbCgvEbmqX78+2rRp4/e45s2bIyMjQ3f/ULx+33rrLUREROjq27dfXxw8eBDFxcU4f/48tm3bhjFjxiA+Pt5STwh//KZ90/YjTFT7OUOh1axZMzzxxBO6+3fp0gV5eXlhrIjIux3bd3hcdsxL8LRebr7quycETq9cGfT6HKYsLUXJtj9QuOwzFMyajfwZ76NwyRKU/Lnda6h2zJ13InnsmJDWUpaWLVuGKrUy8Ob3r6F6vUxIkuX3Ag4no1EPt9ycaEF7Eix7+rZjD70fWZb1BkdPsHZhYWGQayGisjBixAjdr+mkpKQyqOj/2bvzeKvmxf/j78/a+4yd6nQaKSrujTLdQlxxzXTvt0zfDDdTSIYrXBRNFJKZa7oJkRC3iIivaw6RkCgiP0Kj5vF0hr0+vz/W9FnT3mtP55xO72eP3Tl7rc9a+3PW2mftcwyvTUSqUaNG4bbbbsvZGzFt27YNffv2xfjx43OyPyKixmTMmDGRxmXyhgeUva+++gq33nprpLHt2rXDk08+CU1jgoCIiIiIiIiIiIiIiIgaPv5bLSIiIiIiIiIiIiIiIiIiajA6d+6M2bNn4+CDD87J/v7xj3/giCOOyMm+cinqnL755ps8z2THdvbZZyMWi4Wu/+LzL1z3fWFHb9zYCv5KJe7ranTZJW4zzusOLUtlE2MXAnEtntbXFJUQAi1atECLFi0i/U/NgwcPxjvvvJOXueTbrmXtkYCOhJ4wo9q6GcHWkTDvJ/QEdGsMzKC21JUzo0MNfNqhbTj5bOOc6naU03g6qLFs6ZxzaZ1/5zngUGLr6nPKKw/dz7qOasP1rBchm5vrpPm5EMoRUo6rQGhM23ks676wDn3Km7KpO9Jq3pJtZz1+aWkJ3nznTUx4YkLkiICu6zj22OOgm3FD9briO09S/ZRxbaKG6PXXX0e7du0ijy8sLMSrr74aeXzo962IcFO0bdsW06ZNS3qtEkLg9ttvx9OTng6eS6Yx7CSy2qf6UhN1E14H8+Luu+/GXnvtFWlsZWUljjvuuDzPKJpZs2Zh+PDhOO+883Dcccehe/fuGDlyJKqrq+t7apSFVN/lQ4cMDVy+ZzyOEc2bBV9asmwteje3LtPrXnop7X1pLVtmNxmPppcMQsuHHwSS/P7c0H236jsMn3I9CorNN69yPQmco6/+PC+sH/iV8WoSW6hjchTbjCpKhLeysrIOZkJE2dI0LeWb/1m2b9+O/v3753lGROQ1bNgwvPbaa9htt91ysj8pJQYPHoxVq1blZH9ERI3BmjVrIv177SZNmuDMM8+sgxmRqrq6Gueffz5qa2tTjhVCYPLkyWjTpk0dzIyIiIiIiIiIiIiIiIgoewxrExERERERERERERERERFRg9KxY0d88sknePzxx9G1a9ekY8vKynzLNE3Dsccei48++ggPPfQQRB3HkXJpR557zgWU09q1a4cTe58Yuslvv/2G9evXJ9+ttOta1gIjtqvEt6wYpO9sKNvYAWU7HClRECtM+tjpKCgoQJ8+ffDvf/8bCxYsQFVVFdatW4d169ahqqoKixYtwiOPPIJu3bqFfp2XXnpp0v9hury8HHvttVdOb126dMn6a29R3AJFWpEZztahQ4e04trmR+NmJrTt8LY0QtlmSNsKbhvnSlcSn7r9mXXu3GfTWWp/S6oxU1983QpGw3wuqfuOEJJWYqAyjT/ukLhHQHzVJ6uotmeMtxutfn/IgOOgbKN+DerRt4bYZ0i4FoQUtZUphkRoPTtW5uFvcZ93/rlYsnRJwA6CrVi+AhcPHARIaYfWrblL5brhi/x7vgDGtYnqX3FxMb755ht06NAh5dh4PI4PPvgArVq1irTvXH+/9u3bF++88w6aNm0aOLcZM2Zg6NDg4Gyug9pB+886sB11OK+DeTFr1iwUFkb7GXfu3LkYN25cnmcUbsOGDfjLX/6CI488EuPGjcPkyZPxzjvv4KuvvsLYsWPRpEkTdO7cGf/973/rbY6UH4lEAp999lnguscqWqJMZPafz2d6ValctAhbv/46rW1aTXoKLZ+ciJLeJ0JE/J4LUrDvvmg97T9ofuOoHTqqvXbTWuzVZ09ACOOfkyi/rwv1lzRhhLLVH6+t9d5/vuIaZa1Txgrzrn87/76DeFd5R5Y2KQ3d1lK5nWFtoh3F3XffnfTN/1RTpkzBOeeck+cZEZHX3/72N/z666/YvHkzSktTvw6nUltbi759++ZgZkREjcOwYcMi/fO4fv361cFsyGvs2LH4OuI/mxg2bFiDecM8IiIiIiIiIiIiIiIioijE6PG97X9b2Wmvlth192b1OR8iIiIiIiLawRy2241oUtCuvqdBRERERERERI2UlBIrV67E1q1bsWXLFrRq1coVNNR1HatWrcLPP/+MDRs2oLy8HN26dUN5eXk9zjrc22+/jXHjxuHdd9+NNP6KK67Agw8+mOdZNVzJQr2WadOm4Ywzzgjdx+o1q1FRUeHfl1m1UoO/VvjWFdaGJwJpxpulUt62ws3Gat1cr6NpYTPEtPTjZY8//jguvvhiAEDbtm3xz3/+ExdeeCFat26dctva2lrccMMNuOeeewLXv/LKKzjppJPSnlOmXnvtNV9gpHnz5tiwYUNa+1mw5hv8svFnaCIGDRo0TUNMxKBpMcSgIabFEBMxxLQYNBFDTGjmR+N+XNOgmcsENMQ0DQIaNCGgaRqEcQ8QApow7hkhNWOMlV0TEEbMDVZwzVkD4cTZ1L8tVgDOFXZzt6mdsSkr2I6gUIGmxgKzCGobq/0DnNB8SFTb8/2lBsbt5VYYO+BxQqOr6mIR/LWHUcdGedMC1/kxH8/y7YKFOLhHT+i6Humx33jzdRx73LH2eZWe/YfNx/s8SOd5YW/DN2ggyild13HNNdfgwQcfDLwGdOvWDf/3f/+H3XbbLel+Il2/kn37Rti8uroa1157LaZPn47ly5ejadOmmP3J7NA34Uh7fnkigl5bsthXXV8Hd4br7pQpU9C/f/9IYzVNwzfffBPpeZdL48aNw0033YSamppI44uKinDWWWfh8ccfRzwez/PsKB0SMvRnRqF85v1Z8pqrr8EDDzzg29+3u+yKEs/3qfd9WaxLoAwZ430vF/WtYIy38HGW6eaylmefjc533ZXqyw0kt27F9o9no+rjj1H9xZeoWbQIsjI8uBzv1AlFh/dC6Skno+jQQ/2F5xRqvvsOVZ/OyWiu6Sjt2wdaxDeh+HT5bHy16ktomvP7nPX7XQwatJjxO2BMxBATceNzLY6YiCGuxRDX4ohrBeb9uDkuZv8eqWnW75nm75IQxu+C5u+exu9XApowfk80Phpj1N8Jrd8UhdCcyLdQf3Nyxp7T/xxM/c/UpF/37h13x08//ZT6d7oAwpwvEdWdwYMH46GHHoo8/pxzzsHkyZPzOCMiCrNly5bAN6NKl6ZpqKmpgabxNZeIqHnz5ti0aVPSMUIIrFy5Em3atKmjWREAzJs3Dz179kz65suWww47DO+//z4KCgrqYGZERERERERERERERERE2Rvz6F8Z1iYiIiIiIqLsMKxNRERERERERJTaunXrMGrUKDzyyCNpbXfXXXfhuuuuy9OsGj4nZh0+ZnvVdrTftT3Wr1/vW9eqVSus+n2Ve1/q/pWotrkgNKrtNIAlpHS2kbquhNTMv6VRFm5e1DydL9f2+OOP49JLL8W1116LG2+8EU2aNElreyklzjzzTEyd6o90DRo0CI8++mhG80qXruvo0aMH5s+f71req1cvfPTRR2nt6/dtv2PO8tl27EwTRkxbU6PaalhbiyEunPVGKC1mBNhgRdjMMJqIQRMwYtpKKM0Ip1khNCWSZgbUzJa2Hdu2KNlt2B/UoLaaAAyLayvjU8kqrJ1mVFv4lrkjhoFRbXi+x8wdOav941yPan4/Be3Xui+syYV9HUm+Tlc/W3rXBZ0rCQiBW8fcgrG33Ba+Y0WTJk2wdMVSNGlSap9b57QrofWg+TGuTdQgbdmyBcOHD8fnn3+O8vJytG7dGpdddhkOPfTQSNunDFdnGdU2hjkDq6urAQCFhYXRtg26hmcok+uW9biZbhv02HV1LdxZrrknn3wyZsyYEWlsmzZtsGLFijqJzX3xxRc46KCDMt6+adOmmD17Nvbdd98czoqyES2s7Y1gS0x/aTpO73e6b39vt2mLPT3xdDWYrT5cWFgbcILZ1uOpYW0jqO0Oa6O0FH/64gvEm2f2O6J7whKJ1auhr1oFfdMmyJpaiKJCaC1aINa+A7SmZdk/RgOS0BOYvPBJbE9Umb/HGTfjTZS0gN8NjbB23A5rxxHT4oiLuPl5zI5uqwFue9/WGzCJmPn7oPnRCmkjKKxtXN+E+Tuk+sZLalhbQJi/MglcOuhSPDnxyaRfe7t27bB0+VL7frqviwxrE9UtXdfRsmXLtN5M7vzzz8dTTz2Vv0kRUajbbrsNI0aMyHo/7du3R79+/TBw4ED+HkFEO62ZM2eiT58+Kcfts88+WLBgQR3MiCzV1dU4+OCD8fXXX0cav2TJEnTs2DHPsyIiIiIiIiIiIiIiIiLKnTGP/hX8ryWJiIiIiIiIiIiIiIiIiIjyREqJxx57DF26dEk7qg0Al19+eR5mtYNJ0XIsKirCmWedGbhu3bp15i484V9VxC6VEVkzo9pGWdv46IryOuvjWjx8Zynst99+mDt3Lu644460o9qAEXS8/fbbA9d5I9f5NG3atMDHGzNmTNr7alnSEoCADh26rkOXOnQ9YUTspISUurFO6pBSh7TGQEKXErpu5u2kFUI3Q3cSxjKpnGMogWfznHpZgT87sm7vwD1K/ZCWqM/LpMXoFPtJM6rtX5Y6qu0caTjhevij2uo5Ub+frIi1c54lXH/sxzFPgXoD7G3cmUP3zT6GIefZ/9jGmpE3jkS3bt2SH0TT1q1bcdQRR9mNcCvWbx9TEX4uvech28AtEeVGWVkZHnjgAcyePRuvv/46Jk2alLuodtKNow5zDywsLIwc1U62n0y4XgvytW2E182sjjv5vPjii2jZsmWksb///jvOOuusnD7+pk2bMHLkSHTu3BkFBQXo2LEj9t13Xxx88MFZ7Xfz5s048MAD7d8jaMf13bffBS7vFIvV6Tysy5O+bRt+f/rpHO1UINamDQr22w9FvXqh+KgjUfTnP6Ng770bXVQbABat+w6VNZXKGx1ZwWrlc+UPAHuk+iZJ3tcKNXftE/YmCfZLiXDup3p5CVnftFnTFBsCNTU1KccQUcOhaRqeTvNaP2nSJEyZMiVPMyKiZIYPH46rrroq6/0sW7YM//rXv7Dffvth+PDhOZgZEdGOZ/To0ZHG3XDDDfmdCPmMHTs2clR74sSJjGoTERERERERERERERHRDolhbSIiIiIiIiIiIiIiIiIiojyZNm0aBg0ahLVr16a97ahRo1BaWpqHWTUeVmhxwPkDAtfruu5f6A3/2lFdK27r3r8awPXuA1K6AsLGcmNW2YS1DznkEHTv3j3j7QFgjz32QJcuXXzLf//996z2G1VtbS1uvPFG3/IjjzwSxxxzTNr7i4kYyovKzVi2EdTWraC2GdW248dKZBtmDBlSNwLbEuZ27uCycRZ1JZjtBJudMe7oNgB3g0353NdOE3A/V6xxUirPJ/cmqQKgKaPaWQiOmCYJPIdEtZ31/u8vazNpTtj7iE4s2x3Tdg8Mi2UbcXVfiNv7x3ou6Lp/H9YD2R/U7Yz7b77zf5FDtfPnz8cenfZAVVW1c3zU61Ae49qMyRI1HJG+H8Ou4RlGtZONS/Unl7J5nJTjoh4bXg9zJh6P491334WmRfvPkKdOnYqXXnop68d95plnUFFRgfLycowdOxZLlixBbW0tfv31VyxcuDAn57i6uhodOnTAsmXLst4X1Q8BgXnz5gWuWy8DfkcM3U/w51HGB1n52GPQKysjPz4Z1+15q76AXdE2Y9muKLb5e7gT0bb+tsbAt8z+TAg4v5FYD+GcSe8VRQhrGyiPra5P9kuhW7NmzZIPAMPaRDuivn37YuDAgWltc9lllwX/M0wiyrv7778f7777Ljp37pyT/Y0bNw733XdfTvZFRLSj2LJlC7788suU40pLS3HOOefUwYzIsmDBAowbNy7S2L/+9a8YMGBAfidERERERERERERERERElCcMaxMREREREREREREREREREeWBlDIwLBxFkyZNMHjw4BzPqPE66OCDQtdlFIX0xLEkYAaazSCjdELaUtnEigAD2YW1c2WXXXbxLaurUM8zzzyD77//3rd8zJgx7thYGipKKpwotq5DQkfCjmhLI7AtdSOPbY6zAtu6neTUAaneM2LbUupmLBlwnjXSPK9SCUI7IXYnwg070mw/N+Adn9GXHCqrqLZTsw5ZnSyqbeTmfG1rNaotlCMonRSqP6rtHG1vbDw0pm3F0O3ngPPlGM8BM7iu34d4TwAAIABJREFULJcyyc23va48pju4LZUNpPkYFS1b4tHHHw0/mB7Lli5D+3bt8fZb7xhfinXhUI8d49pEjVbK70O76Bm0cYqdi9Tx6XxGs7MVdV6R5p3idZDXw9zZf//90/p9p3///li3bl1GjzV37ly0bt0a5557LtavX5/381hZWYnddtsNkydPzuvjUH5MemoSpk+fHrjuve1VnuRysKB1UUPbYdvWrFmDlU8+mWRL8lq07jtsqtroj2VbEW0hYPzRrDXQhAbYy9XUtjrefNGV6n7tvXu2MZeH/B5rLReedxISwng8X3zbXNC8efOUXz/D2kQ7psceewx///vfI4/fuHEjXn755TzOiIiSOfroo/HTTz9h9erVmDhxIkaPHo1hw4Zh7NixGe1vxIgRqK2tzfEsiYgartGjR0f6d4+nnnpqHcyGLIlEAgMHDoz0e2WzZs0wYcKEjP/9LREREREREREREREREVF9Y1ibiIiIiIiIiIiIiIiIiIgoD84991wsWrQoo23vvvtutG7dOscz2gFFjP9qQuC0/z3NNyYsuG2H+ITyQW1gKXFk3/9CrGxj7UdJB9uN4ZiIhU++jlRWVvqWtW3bNu+PW11djTFjxviWH3vssTjyyCMz3m+L4goYqWzzbymNILauQ5pRbStwbYezzUgzoJ4v9fkjPUuk/zNhjjNLyO7tPZQnTNAY9TmTUsj/v55VVDsF77yEudR9T6obuKPa6vykNCJ0AUHt0Gi2dM5HYEzbPq9mVNsKqCtBbE9WO80/cOLtrscyH1/qvvmd8fczcELvEyIf402bNuFvvf+G0087HVVV1XZc276mMK5N1ChFimqHbpxi35Ap95/u9cKKgWZySzER57Uj5CaFhBQSIuSPPcewP9IJp4Y+hlFSzcsx2NncdNNNOOCAAyKNraqqSvtnQV3X0adPH/Ts2RNr1qzJZIoZk1LivPPOwyWXXFKnj0vJqdeBoCvbJ7M/wcCBAwO3jQP4U2FB0u0Bo9kcui7CHCXguWI5lj/8MBKbNkXYCyVkAnNXzIEQmnGDc/69rwgAXNdh53VAQGjuuLUayhZmo1uYK6y9+t5IyIxwS9/K9KibRglrJxKJzB+MiOrVc889hzPOOCPy+LA3hCCiutOqVStccMEFuOmmm3Dbbbdh+PDhKCkpSXs/lZWVKCoqwhVXXMHANhHtFCZNmhRp3B133JHnmZDqwQcfxJw5cyKNve+++9ChQ4c8z4iIiIiIiIiIiIiIiIgofxjWJiIiIiIiIiIiIiIiIiIiyrGqqio8++yzGW17//3349JLL83xjBq/u++6C7169cK9996LefPmobqmGp/O+TTpNr4QMOALIxtNXyW+KNWQtrOJ0QQ2lsW0+o9qJxIJ/PDDD77lBx98cN4f+/HHH8eSJUt8y2+++eas9lte1MKOaet2SNsIIVtZZV3q0KFD192hZQkjvi3V+LaUzvm0C2lqctu8b3WilWWAE3V2Bdpd23okC2Urzy/fOuXzrKLaztRDVvuj2s6yCFFtoay3A9HBj+EKanui2dJeZcWslcC1fd+dzPZ+kWGR7WQ3dT/etbp079N6HlpzfGHaC2henjqMp5oxYwbat2uPt996x45pM65N1DjlO6qdbJ3/OunZt/eWA0nD05p5k55bUEBbCWEHBqyTrBNQPoYFumXyuVJ077//PoqLiyONXbBgAfr06YMvvvgCQ4cOxb777ot9990XBxxwAA488ED8+c9/xmWXXYZRo0bhwQcfxP7774+ZM2fm+StIbsKECXj55ZfrdQ4UzW+//YbDDz8cuq4Hrr+2WXN0iRf4lovQO37qpVIEfO7d3Nv2r12/Hr/dd1/yByEAwFervsSW6s1GCNt8NyxNc+LXVmhbU679UNa5PwrfRyfUbda11UA3zOC25/VAuNaHPFnsUrd7O6/y5uUpj4Ea1g5OtRNRQ/bCCy+gX79+kcZ+8cUXeZ4NEWWid+/eGW2n6zoefvhhNG/eHI8++miOZ0VE1HB89NFHkd4I7Y9//CPat29fBzMiAPj5558xYsSISGN79+6NCy64IM8zIiIiIiIiIiIiIiIiIsqveH1PgIiIiIiIiIiIiIiIiIiIqLG5L4NQVpcuXXDnnXfi5JNPzsOMGi8rLdWpUyfM+nCWa11YBNjeUNof3OO8DyDd4WwBK7RrbiLNAcIoCWui/sPa77//PjZs2OBbfvrpp+f1cbdt24Zbb73Vt7x379447LDDstp3aUEpYiKGhExACM2OLQsBSF1AagJSCOi6gKZp0HUdQtMgoUOXGoQAdAlowgkp61IiJoTRE5USUggIO6gtIIWEgDCix0o4TcJ8N3vr+QEAQprPKW9IzXzyZREszSrKak0h6erMotr2vJTPJaT1reDbv2sfZpHeXqd+j5rHNDB+79mnGqP2jYl4zK1Ta4W91XMt7K/f2qf0nd7CwgK8/NrLOOaIY9IKV2/atAl/6/03nHTSSXh+6hTEY3EI4TzfXM87NWQO6Qrree+n4n0+E1H+ZP2GCElXJ49qp5TmZSAXYX772pPuYye5zqV7DXRty+thTpSXl+M///kPTjrppEjjZ86cmTSW/emnyd8cpz6MHj0ap5xySn1Pg5J4fsrzOPvss0PX/6tFBU4qKUm6D/t3wzQvd8ZvEO43XgrbjQCwYuJEtO3fHyV//GN6D7QT2VKzBZ+vnOsLYgPuiLZ1DRdmGFsTAprQ7M8FNPvNFjShmW+eoDm/ALjehMHYP6SEEJpxX8J4QwhzrJd3kRDC/88eQpS3SB3WDovEE9GOY+rUqZF+3ozF6v+fJRKR3+OPP47p06dnvP22bdtw6aWXYuPGjRg6dGgOZ0ZE1DBEjTdfe+21eZ4JWaSUGDRoELZt2xZp/IQJE/jPR4mIiIiIiIiIiIiIiGiHp9X3BIiIiIiIiIiIiIiIiIiIiBoTKSXuvffeyOMPP/xwPPXUU1iwYAGj2hFFikV6WUFaT6jXCvJ6I8BGpDH5Puy5GA0vc7lETKvf/xyjpqYGw4YN8y0/7LDD8Je//CWvj/3vf/8bK1as8C0fM2ZMTvZfVlhmB7V1qUNKHbqU0GHedOMc6FK30tlmLNn4HGZM27pZZxt2TBv2eKgfAWeMEokOjIwqT5yg52pQLFq6n4AuKWNqeYtqC3vnqSL19vzN6HRoVNupU8P+TlMX61bwXLfHuL8AazvjXErzPEpY8Xv3zd5KSt/NdQw8y53PzeeQ1F1zsT7TpXW1kDj44INw6eWXhB3mpGbMmIE9Ou2J1avX2OFu59rkxMtdc/act3Svi7kI5BJRuKBrjUsW127rupPuulSCrpX2Tfl5J61bksdIe34pvu5M8XqYG3379sXf//73+p5GUiNGjICUEgsXLkS3bt3S2nbBggV5mhXlwrvvvpc0qv1+m3Y4uaQkowS/972Zgj4PGx+6rKYGPw4dksFsdh4f/PoeEnqtEr4GNCuibcW1hTeubW1tbqMZCzQlm20luu2INsxfb+zVwr4j3Ts1IttCeZGzf5FR497OWNdH+5HtO2jRokXK48DXKKLGoXv37inHrF69ug5mQkTpqqioQFlZWdb7uf766/HMM8/kYEZERA1HdXU1Pv7445TjioqKcPHFF9fBjAgAnnrqKbz99tuRxo4fPx677bZbnmdERERERERERERERERElH8MaxMREREREREREREREREREeVQZWVl5BjK/fffj1mzZuH8889HQUFBnmfW2LlzZdnEt519ALCjvUY0ywpLSmUTI+LrxIM1xNJ/7BypqqrCeeedh7lz57qWl5aWYsKECe7YV45t3rwZt99+u29537590bNnz5w8RmlBEzvwKQHY+Wyp28tdy+xsthlwtgPJgDuUrMSzrT6aNyANK9YsoBbSpLIf4Sz05KAD4sjeUxEUIQ0JkzY6ngi2sUh6Vnnj1/YG9qiwIGzgQ4aOc6rcaqA7KIjunfNd996FQw7N7Lm+csVKdPlDF3zzzTcZbU9EDUfWEcwMN8/oZx/l3QgC29hmX9R+OQp6F4NkN98bJKgPnfpabX5hvq8z8I0rsoyKU/aeeeYZtGvXrr6nEWjlypW49dZbAQDdunXDwoULsfvuu0fePpFIYNmyZfmaHmVBAnhi4hOh659u2Qqd4nHf8kx/xI4S144yftOcOVj+RPi8d2Y/rFuEXzb+DAEBTQgIocHKY2vQIISAZq7TzPC2sVzzRbc1ocF6FVP/wHPPH9w215knTUAE/K6mRL0979Zlz8HT2lbj2q1bt450PGprayMeOSLakW3YsKG+p0BEITZu3IgnnngC8YCfKdNx4YUX4vfff8/RrIiI6t8dd9yBRCKRclzv3r2h1fMbEu8sfvjhB1x44YWRxv7lL39h8JyIiIiIiIiIiIiIiIgaDf4bSSIiIiIiIiIiIiIiIiIiohzSdT3y2KuvvhpHHXUUfvjhhzzOqPFSu1ZJQ4reVcL1IXxcyGOq8UVpRSOVYLUR76pbuq7jtddeQ48ePfD888+71sXjcUyZMgX77LNPXudw//33Y82aNb7lY8aMydljlMRLoEsJKXUzpq3bsWxdN0PauhnphBLthBPZ1u1qthng1q2x5vkU5nqzjeYEnt1hZQnXabfHOvsIEPJczFiq7VM8p73fNyJgmeu+Ehv3haalc8zUbd2hU2nG6p3jbu3DCZRb50b9WzfOO5Rzap1/ALo0QurqeU3vD5T9mM8W5bllPZ908/vdu1yNvL/13ls47X9PTX7gQ2zduhWHHHwoZsyY4VxrRHjwNem5ioAhWaLcS/l9leoNE9K8bqdaHjxYDV975iU8V9Go8evUD+q+BRyH0MexxqUR2M5ohrwmZk3TNHzwwQeIxervTWa8ysrKsHXrVrRt29a3bt68eejWrVvkfb355pu5nBplQXguIC+9+FLguFHNyvGXouKI+3Tfifp+REHhbOejmmn2rhf45bax2Pbjj9EeaCexpXozZv32AQBAaO7j5z4pagbbDGFLNZftxLCFMO8LJ5TtRLmN5ZCe8+V67XEex953sieISHrX3m95i/IUR8Owdu1a33OeiHYsu+66a8oxZWVldTATIsqEpmm48MILsXDhQrRv3z7j/dTU1ODYY4+NNLa6uhp33303DjnkELRr1w7t2rXDAw88kPFjExHlw/jx4yONu/POO/M8EwKM3x379OkTaWxRUREee+wxBs+JiIiIiIiIiIiIiIio0eC/+SIiIiIiIiIiIiIiIiIiIsqhJk2aoLw8WiAJAGbNmoVevXrhyy+/zOOsGo+MYokhIWCZJATsy1Z59uGMVZcbS/IZ1q6pqcHzzz+PKVOmYNKkSbjrrrswYMAA7L777ujbty++/fZb1/iWLVvi9ddfx0knnZS3OQHAunXrcPfdd/uWn3rqqejevXvOHqc4VgIINaxsZpelFQDVoduJY92OagPueLOuBJG9sU9XIBtSeb4YY4XwR7ZhRtuC+J5Pwv9cDNwuVcQ0r1Ft4R9jRrXteanHwTqydrQ8IHhqnSPzGAMwIuj2cbfOnHX8defc6tYu/HFzNcjt7N+KbrtvukxAlwnfcjWi7durJ7RtPTfUyLZzHABoApOem4QZr89A02ZNk5+EALW1teh32um455576yyuzZgsUW5Eimon3UGyVeER6ejf956otRrSjhjP9oa2o94CdmS+aASHtkMD20G7Yly7QenSpQvuuOOO+p4GhBA46KCDMGfOHJSWlgaOqaiowMKFC3H11VdH2ufHH3+cyylSDixfvhxXXXUVqqqqfOuaCIGLXJHSaGFie1SEy4E78yx864LeF0C9BOuVlfjukkugB8x/ZySlxH+XvInqRBWE0IxQttAAGBFsDQLC/mgFs4USztaMG4T9UYNmbCM0M4YtzH0CEEIZb6e4XWFua99GaVs9k9K3yNqHMsRZF/D8C7s2ea1bsy7SOCJquA466KCUYzZs2FAHMyGibHTp0gVLly7FhAkTMt7HggULMHz48MB1tbW1ePTRR/GnP/0JJSUlGDJkCD777DOsWrUKq1atwlVXXQUhBP7nf/6Hb9RKRPVuwYIFWL58ecpxu+++O7p06VIHM9q5VVVV4dRTT8XixYsjjR89ejTPCxERERERERERERERETUqDGsTERERERERERERERERERHlkBAi7YjxmjVrcMIJJ+C7777L06waO3ekKpv4trMPGMFHpYYmIV3j7FV25NcIBuczrF1VVYW///3v6N+/PwYMGIChQ4di0qRJWLZsmWtcUVERBg0ahAULFuD444/P23wsd911FzZt2uRbPmbMmJw+TlG8CLodOnbi2a5oMyR0qZvxY+ujnUC3b0ZA2x+HhutvK5itBNWludy+Hx4izTTPmc84q7HaGWDl36RVzk4R1bY2sj+3DqSyRzv06pTn7e8Pe7OAoLYVMrfOl5TWtk7UWofrTJvBbOOWMG92MlsqN915fF037tvrzPEJ6ezLWeoObdtRdmmF263ngDuwfdSxR+HXFb+g70l9U5ysgPMjJW4YegMGXXxJncS1iSh7+Y5qBy2L/L1uB6ytiQj7eui8ponAdc5rpbkHo2Qa7Ra6z/DQtvdnLd9rbFClNuR4MK5df6699loceuihdfJYkydPxoQJE1BRUQEhBOLxOE466ST89ttvmDt3Lrp165ZyH/fddx86deqUctyCBQtyMGPKlflfzccf//BHPPTgQ4HrTy1tEjGlnZoI+TzVePeVN3hM5Xff4ochQ7KYXePx8bIPsXLLciVmbcaxldcVO55tr9MgYN23XoKEE9M289oGY1/C/Bz2UjjxbGH9LgT7c3uM57XN+B3JuzcEvqaHvbIIkfoZtW49w9pEO7rOnTunHJNIJOpgJkSUC9m+geW4cePQs2dP1NbWYsWKFbj66qvRtWtXFBQU4NJLL8X8+fOh63ro9q+//jr22msvlJWV4YwzzsDs2bOzmg8RUSauv/76SOMGDx6c55mQlBIXXnghPvzww0jj//SnP+Haa6/N86yIiIiIiIiIiIiIiIiI6pbWUP8fgA1rK7F+bWV9TyNUQ50bj1tmeNwy09CPG8Bjl6mGOjcet8zwuGWGxy0zPG6Z4XHLTEM/bgCPHRERERERERHRzuyqq66KFEhSrV27Fscffzx++eWXPM2qcVGPbtJwoneV8G8fOM5arAQgrcCt0wqW7vg2AOHfc5278sorsXz5cjz66KNo165d3h9v5cqVeOCBB3zLzzjjDOy33345fawCrcApcwqoaWVPQNs5V1Yk3QgwSyeMDB1OZNt7Xu07UP/bGnds0xP6lFasW7r3EVYBDVHXUW3vMt99CfdjugLP7i3V5LXzAE5UG7DOixpDt8bo5rmRzjgluu0NaRsRbAld15Vj7r4Z8Wsryh1wM9dBudnJbt3Yf0INbUtd+SphBt7NZVLCG9iOxeN4buqzmPH6K2jarGnyExPgyYlP4qi/HA2p63mPazMkS5S5uo5qR2Vfb+3HF8FvBiE8129PN9TeV7o3zx9nn0KJdbvnY7xsZBfY9t7P5Bjympi9d955B02aNMnrY/Tq1QvnnHMOLr74Yqxduxa6rqOmpgavvPIK2rdvn9a+OnTokHLM0qVLM50q5VhNTQ0uuugibN++PXC9AHBmaWnK/aS6PIf9Sp8qtO0Oaosk4417q6ZOxW/j/51iNo3borXfYf7vXwEwj5mwIthGTFuDBk1o0JT1wjrCZkRbEzEzsm2usyLbMD6aKW5jf8r+YT2O+ejWWRPObMzfKT3nXjgjnIVO2Nt+jyZ7lXBvK6OFtdevX5/u4SSiBibKG3ik+8+Riaj+tG3bFl26dMlqH3PnzkVBQQF23XVX/Otf/8KiRYvS3sfWrVsxdepU9OrVC6WlpTjiiCMwadIk1NbWZjU3IqJUdF3HW2+9lXJcPB7H1VdfXQcz2rmNHz8ezz33XKSxsVgMTzzxBAoKCvI8KyIiIiIiIiIiIiIiIqK6pTXU/wHgp+/XYsmitfU9jVANdW48bpnhcctMQz9uAI9dphrq3HjcMsPjlhket8zwuGWGxy0zDf24ATx2REREREREREQ7sx49euD6669Pe7tly5Zh6NCheZgRBf73EQLuaDKcgLZ3nG9/SiBSmpUtI3xb//8dxgMPPIDu3btjyJAh+Omnn/L+eOPGjcO2bdtcy4QQuOmmm3L+WDEtBt0KKqtRZDhxTidsbN7sOLOTZ3a60J74thmRdmLPzmfGF2ZtZi1H4PMjqdCIuxINDXsa5TCq7V7m1FPDotr+sHNwyNneXgZEy61zoJwTK4jufC8a64WmoSBWiJJ4MZoUNEHTwqZoXtgczYvK0aK4AhXFFWhR3ALlxS3QvLA5ygqboqSgFIXxImiaBuURjFC2GcjW7VC2ss6+wZyLE/+2niO6bo7xRbZhx9p9gW1z+VHHHo0ly35G35P6Jj9BAT7++GN0+eNe2LxpE+PaRA1QXUe1o4Si1aC23Z9W3ijEG9K2X9OSRLJdX0+Gzb/g/QoltO08lhrYViPboYFt9XFCX+vSny9lrrS0FB988EHO32RF3f/tt9+es/1t3bo15ZiampqcPR5lZ/r06Zg3b17guhiA28pbYP+CwoC1yS9gQv2YxrXO2U7Yl0n1p2t4lgnADEQ7t59uvRW/z3wt+oM2Iss2L8X7v75rBrDNMLbQAGhOXNuOaTvhbCOmrTnHXcCMb5vrzLH2ODuEbf2tnHHhOXdWHBtw1lnbC+GLrhvr1HeEUNYleTLFYrGUx2fjho0pxxBRw7Zp06aUYzRNq4OZEFGufPLJJ2jZsmV9T8NWWVmJjz76CAMGDEBRURG6deuG8ePHQ9f1+p4aETVCDz30UKR/RnLUUUchHo/XwYx2XitWrMANN9wQefyQIUPQo0ePPM6IiIiIiIiIiIiIiIiIqH7wv74iIiIiIiIiIiIiIiIiIiLKg1tuuQX9+/dPe7tp06bhxx9/zMOMdnxRooi+MZ6GlRqPDNs+aJUae7R26xsnANFA/lOMX3/9FXfffTe6dOmC6667DlVVVXl7nPHjx/uW9+/fH926dcv542nCCo+50tlOBFkJG+uuqLM53oyge4PPkFa0UwmMqjlo+3ljbi+UkHRY4NPVVYvw3FWCp751SlQ0fAepVrufv8JeJgLHJI1qu45HcFRbQkLXje8nqTshdDWoLZWvOyZiKIoVoUlBGcqLW6BZYTM0KWiC4ngJCmOFiGsFiGlxxETMjuPFRAxxLY6CWCGKzQB3s8JmqChuidYlbVBe1AIl8VLERNzzfIE7tK3rSgxbWW7mua2YthPZ9iy3492eIyHsbDsKCgvx3NRncdPNN6Udk/hlyS/Yo9Oe+Pn//RQc1w54g4Cw+6kwJEsUXVZRbefyELI6szi0tF/PrJ9V3D/XeH+eCY1nZzjvyDyhbHdk21lmv14psXB1O9/c7E/9AXLGtevegQceiK+//hq//vorTjnlFBQUFPjGqFHZeDyOoqKilPs97rjjsHr1ahx++OE5m2uvXr1SjhHeki7Vm3Xr1gUu71NSijfbtEX/0ib2sqzOmvLjeciP+aHvN6DGtsPmYt3XBCATOr79xz+w7qOPspjwjuf3bavw+k+vQcoEhNCgCTOuDQHNrGU7UW0BTXOHsoUQiNmBbc2IlgsrqG1tC8Dch2YGsJ04t3WGhP1YalldDW27zrZ0j7EF/rOEcFHC2hs2bEg5hogats2bN6ccw7A20Y6loqICP/zwA/bcc88G93uCruv47rvvcNlll6GsrAwXXXRR6M/PRESZuP/++yONu/POO/M8E7rmmmsivYkLAJx44om4+eab8zwjIiIiIiIiIiIiIiIiovrB//qKiIiIiIiIiIiIiIiIiIgoD+LxOJ5++mnceeedkQJxFl3XA0PFFCYH4YqgwpkSprRLWEHBYyXCLJ1yc94UFxfjjTfewBtvvIHXX38d06dPx/jx43HNNdegZ8+evvGJRAL33HMPjjvuuMj/c3U6brnlFlRXV7uWaZqGG2+8MeePZZCQ0M3jLu3Qpm6FtOEOl0kzfgwA0vxorVHj2laY2/gIey/eJGforDzR9ZQ8Nb6s4qxA2lFtZ1kGUW0rLJ4iqu1eL90jpXFPg4aSgmI0K2yKssIyFMeLEdfSi06HEUKgMFaIpoVN0bKkJVqXtEJZQRNoQkCXCTuoreu6/TxRY65W9Fua8Wzjmafb4+zItvQHtp1ItxnbltY64Nrrr8Unn3+CJmVNks7fa+PGjdhv3/3xwfsf+M+J9w0EGNcmyrusr9vJ9u35nhXmUjXpGbx7CWH1QF2xan9o2g5TB+0w5EuTWfwJ2Jl/kR3ZBqwvxLqmCnWMJ7DtOVC+OSe7HwWvidnbbbfdMH36dGzbtg1r166FlBIbN27Exo0bUVtba5/7mpoabN++HVJKzJ8/H127dnXtp6SkBFOnTsVbb72F0tLSnM6xtrY25RgGLxuOyy+/3Ldsz3gcj7SoQJe4P+CeTKrLtRDBl8WwSHbwOhG4Xs0yawBkVRW+Pv88rP/0kxSzahxWb1uNV398BTWJakBo0CAgREwJXlvLnEi2caTMYDY0M5QNM8qtmd+nVlBbsz+aqW5znLI/Icx1gPWCKJT7AsL+9dB1DoUzwlxgtrmN+Vp9bnVPzlDjSSWEiPSGOxs3blRmk94fImoYooS1a2pq6mAmRJRLFRUV+PHHH7F9+3ZMnToVL774IjZv3oybbrqpvqdmq6ysxMSJE9G6dWtcd9119T0dImoEfv75Z/z8888px7Vr1w7du3evgxntvJ544gk8//zzkcbuv//++M9//hP4pndEREREREREREREREREjQH/K28iIiIiIiIiIiIiIiIiIqI8icViGDJkCJYsWYLrr78+8nbvvfdeHmfVuCQNJHpXhXWlwgKS0h9TtNPCYZHFPLer4vE4evfujd69e+Ovf/0rTjnlFFw9BgXYAAAgAElEQVRyySW45557MGfOHCxcuBDHH3+8b7uPPvoI/fv3z2kccvHixXjyySd9y88991x06dIlZ4+jUkPY7mCnslQqkWRzO13qgHQC6HZM1AwkCyhPAzvW6X5MdQ7OAnfsMyisHvYctc6FruuB6215iWq7dxw5qm2F5NOJakvlLJmh6XgsjrKCMpQVlqEwVgQh8v+fMMW0OMoKm6JNaVu0LGmJoliRGcw2Ytm61JHQjeB2QupOfFvqkLoVyJbOeCuybQW0dYmEEuG2ottqYNs68nt13Qvf/fgtdt1117S+hurqapx4/Il44vEnAoLnboxrE+VPPt8MITiq7d/cNUq6l6jzs14X1XWuoLaEa4fStcB9c/rb4WOibhMa3HbN0zwCwnk9cb3mCnVskn0xrt1gxONxVFRUAACaNWuGZs2ahY7df//98e233+LFF1/Ecccdh759+2LNmjXo169fXuaW8ucxACtXrkSzZs1w0UUXYdu2bXmZB6X25ZdfBi4/oqjY/jz5ZTjaWmH9FeHb3x3NFq7l3vcu8L5JguZ6TAF92zbMO/tsrP3g/dQPvANbuXUlZix+CVW12+3wNYSahDYC2FYwW8CIZmtCQ8yKaNvLY2Yo2ziGmqbBTmlrZlxb04zoNWAGt637Tv5ag4AmzIC11cG2tzEC2/Zy62/hhLJtYc+ZgOVRomZWWJuIdlxRf5bcvn17nmdCRPlQWFiIfv364bTTTkNZWRlGjx6Nvffeu76n5aLrOu655x4ccsghvjfJJCJKR9R/1z1w4MA8z2Tntm7dOgwZMiTS2F133RUzZ85M+s/hiIiIiIiIiIiIiIiIiHZ0DGsTERERERERERERERERERHlWbt27XD77bdj69atkcZXVVXleUY7tmzb1U6U0VmWKrIo4IRwnLGercygc33q1q0b3njjDZx33nm+dTNnzsSzzz6bs8caPXo0EomEa1ksFsONN96Ys8fwqpW1ztHXnfPgdJ2d0Lb0hkbNv53IszvvaY2xAp3CDG8LK9zpT5m6mQOtcLc7wO2ehX0vz3HW4Kh2ksCoGdVWw6tOsNQ5bur+o0W1jX0UxArQtLApSuOliGmxFF9c/hTFitGypBXalLZDUawEVg7bzGwbn5nfz97Qth13NyPb6t8wA9vWPqxjppvPHTu0DYnyFi2wcPECHHhQj7Tmrus6LrvkMtww9IbguHaS6xrj2kTZq8uotrVMXR40Iigw7c1W26+P6jssBFzPhed+0B94duG6Sefm3bf3cbyP5WO/Bpn78wS2vV8T49qN02mnnYa33noLM2bMQGlpad4ep7a2NtK4zZs3Y+LEiWjevDnOOussbNq0KW9zomA33hT8u8aJxSWh39mpLs1Rf78MCmSnsw93RNu/b+umb9uGL889B8tfejHizHYsSzb+jFcXT0e1Xu0EsjUrlG3GsIWVujYz20KY62EHuI1lSohb08xotjCi2fY4M7NthrqFcNLY9mdCc5YIK7ZtxbPV+0LZ3h3Uth5XDbJLa5w1RgjXx8LCwpTHa/Pmza59ENGOZ//99480bsqUKXmeCRHVlQ8//BDl5eX1PQ2fzz77DLvvvjtWrFhR31Mhoh2Qrut49dVXU46LxWIYMWJEHcxo5ySlxKBBg7B+/fpI4x999FF06NAhz7MiIiIiIiIiIiIiIiIiql8MaxMREREREREREREREREREdWR0tJSfPbZZynH/fjjj75g8c4ukwBi0tBiQJfKCj1G2odroAwO3NaTWCyG8ePHo1OnTr51N998M3Q9+/j3ggULAoM/F1xwAfbYY4+s9x+mJlFj1jWV0LMOM2ws7XVqINsbePZmPoW6N+v8Kecy7JRKJZbmJUKeX8oddwDV89EVPlW2d/2RviWhcVJ3VFu49qnOyfUcVj4XcB8H32NI9yMb89Pt8xLT4igrLENJvASaaDj/uVJBrACtSluhTWkbFIg4pNSR0HU7qK3bX4NufD32ejOyrRuxbF26A9uu5dIIbNtRbek8B2PxON77+H30O+N/0577vffciycef8J/7fE893IR166rG1FDV9dRbWcDI+QZvLm5TpqfC2uc9WYPzs8odv0aQUFr59pk7S8wnO3ejX+hUoZNtp33NTlwTv6XGl9g2/oaQ39ey+GbDQTunxqNdH/3qq2txQsvvIC2bdtGjnJTZgSE/T2+fft2/PfN//rG9Cwswp+LinL4mO47QT/bJ9vOSTC7bwhYppnjNeFeLmtq8PUV/8APd96R3RfTwHzy48d446fXUCsTZohaswPYdlQbgGaGsmNCM+LZmnGkjEi2GtA2otmaEMY2QrmZ9+3AtnlzAthWyFs59mas2zrxrqS2EL7ngrDHmgusH8mFO6jtoryUFBQWpDxmW7ZsiX6AiahBOvTQQxGLpX5zseeff74OZkNEdaFVq1b4/vvv8Yc//KG+p+KzatUq7LHHHpg1a1Z9T4WIdjCTJ0/G9u3bU4479NBDUVxcXAcz2jk99dRTePHFaG/ENXLkSPTp0yfPMyIiIiIiIiIiIiIiIiKqfw3n/1QjIiIiIiIiIiIiIiIiIiLaCZSUlKQcU1VVxbB2HvjixYFjzE+UBpY7vBgSWxbGXxKALrMPV2erpKQEV155pW/54sWLMWfOnKz3f+ONN/qOY0FBAUaOHJn1vpOpSmwHXOHNoFg2YJ8nzzIjuG2uNyOkrjioMMdJdQtjI2eZ8rd3XET5jrOq88k2qm1Es+HbznVsIO3euRWTlgA0oaEkXorSeGmDCmp7FcWK0K5sF7QoroAQMKPaCedrMQPbTmTbiGYnpA5dT8AVzrbGmcdAhzSvCdK+78SkjWvFxMlPYtjIYWnPe/A/BmPzpk2uuLZz3pxxuYjJEu3skl631WJq6A6SrUoV1Q64ZgfMzXrTBWuZGpx2WtX+kLX6yma9orpC3IFFbWV63mqs98vwbBvU4g56xfYdFzuerdyX5htkWG+k4b0W5vjNBgDGtRurgw8+OKPttm/fjoKCAnTv3h1z587N8azIa/Xq1YEh8zvLW/jel8Z7SRJJ7qlk0CgZsAzBwWwvkfQz931h/k5phKUFhJT4f/fdi8/OOQfVGzaEznlHsGXLFvTv3x8f/TbLjlcLTVOC2EY02/jaYxBmYNsIb8cgYEW2/fFsY4xmRraVmLawctpCCWA7kW3jcFtpcyuObZwNNbTtOrvSPcYW8NIgERzXFkqduyhCEJ5hbaIdn6Zp6NixY8pxX375ZR3MhojqSps2bbB48WJcddVViMfjaW3boUMHDBkyBGvXroWUEm+++SaOOeaYnIVqt2/fjqOOOgoPPvhgTvZHRDuHO+6I9sZPY8eOzfNMdl6LFy/G4MGDI43dY489MHz48DzPiIiIiIiIiIiIiIiIiKhhaLj/xxoREREREREREREREREREVEj9Omnn6Yc06pVKxQWFtbBbBqXjGKxgRHIgHilPU4JE3vDiub9hhDWBoATTzwxcPmsWbOy2u/nn3+O6dOn+5YPHDgwUigoG5W1lU6MUyoZTint+04Y25vUNjfyFNDsGKe13pXHc3/qOuNRQqoB6/Md1Q7aVcZRbc8eQ6Pa1nolIB3X4igtKEVcSy8cU5+aFjZF+7L2KIoXmyFtHQmZMAPaRkRb13UYf6yEtu4KcetmdFtaQW3zuWksM46PE+G2jhkwbNQwTJw8EZoW/T/nqq2txeWXXm5HZX2lRwXj2kSZcUWag0S5ZqcZ1XaWhUS17cC0E89Wx0QPanum6Atgh/yR7ptxfTRu3nVB28LzWK5DJMMfVz0sUjov2RLSfklWv/aw88a4NgW55JJLEIvFMt7+q6++wiGHHIILL7wQut4wfhdojCoqKgKXN0vj56cw3t8AhGelSHW9D9jOG90WSmbZCEir6wU0c5nm2gZY/fZbmHXM0Vj90UdRv5wGZc6cOejRowemPD8FzVo0M7LWZgQbSlTbiGzHIDTrWJjjhBHVFmqEG8Jep9lBbWF/7kS4hR3bjgnNCWorcW1h/rHC3s6ZEs5n5hPA/qieSQEz4i2su+FBbem+X1yUOo65ddvWjI47ETUsRx99dMoxGzdurIOZEFFdu//++7F+/XqMGDECu+22W+AYIQTatGmDm2++GZs3b8Zvv/2GO++80/7594QTTsA777yDyspKvP/++zj11FPRokWLrOYlpcSVV16JAQMGZLUfIto5rFq1CosWLUo5rqKiAkceeWQdzGjnU11djbPPPhtbt0b7HfHhhx+O9GbfRERERERERERERERERI0Bw9pERERERERERERERERERER16OOPP045pry8vA5mQoG8scrwITYjFOncbyhh7T/84Q+ByxcvXpzVfkeOHOlbVlhYiOHDh2e13yi21mw1Q50GaQc5/YFQK8LpOpcCSjjdc37teLZ1PmXQqFCux0g1xkvpsiWNdabR8YwU1fY+pjeq7Wq5hke1pe7EpAGgOF6MknhJYFCuoYtpcezSZBeUF7eArpvBWJmArv4xI9tSDWmbH3XpLJd2gttab8a2reOmxLWllOh3Rj+8M+ttFBUXRZ7vtGkvYv2G9a6grHSfOOVTxrWJ6lSKb7HgN0OQritnsqi2vVg612VIacRf1VK1vc+Ayrf1QmpOwBvAlnbBOvjmfc1So9quRLYnxO0KZttT8775RUgQXD0k0voSjH1b10J7G8a1KaJ4PI6DDjooq31IKfHkk0+iV69ejGvngwBKS0tRXOwPEa/XE6777rcncO0i9F7Q9q5RyuUq7L1M3J+HP5r6/jzCc1/d2go/awKoWr4cn55xOubfMBQ1mzeHzr0hqaysxNChQ3H44Ydj8eLFKG/V3IxhG7FrAYGYMKrlwoxfCyEQg2bf16wYtrWNZsauNc2MYQtXUFsIYd6c7Y0YtllHF0asW9ifO0FsmI9jp7PNZdY7OljLAXNXVm094OUg0iuENJ7TKY/jtsooeyOiBu6AAw5IOaampga1tbV1MBsiqmtlZWW49dZb8euvv2Lp0qUYNmwYrr32Wtxwww247bbbsGHDBqxatQqjRo1CWVlZ0n0deeSReOmll7Bu3Tr89NNPuOyyy9ChQ4eM5zZp0iT06NED27dvz3gfRNT4DRs2LNI/Czv33HPrYDY7p3HjxmHu3LmRxl566aXo3bt3nmdERERERERERERERERE1HDE63sCREREREREREREREREREREO5MoYe1jjjmmDmbSGLjKkZkNTaOJ6MSck8SRpURCJoLX17HCwkIUFxf7ohjr1q3LeJ8ffvgh3nzzTd/ySy65JKuAR1RbqjfDrGVDCiUQasaEpRUVFuYaMxJqx0Lt7ZRYqJBKJNoKqMEcY0TTpJROOM1eCbOr5uT1AsdZs5QyeWg6bJW1+6S97aA4a4qotrkqalTbva07qi2tcKsQKImXQhNa+GR3EC2KWqAoVoSVW1ZAlwkzVuuE9jQhkJBGtE/Y511AMwOvAhIaNOMwCwkBYxwgoEM3A34aIHVY4T4pgQMPPgjffPc1Dj3wz5G+VxOJBC6+aBCmvvgfCAj7OWidS+/z0XyWh94nIkfSWEyqb5s0o9r+ZSJlVNt7XTa7n56otvrGCPCNh3W9sIOx/jC/9G7sepOKcMYlTwQeC1dQ27VrNfTtBEut125hHhfvdct+vTbXWVlv63oY/NrM6yG5Pf3009hnn32yDlp++umnOPvsszFlypQczYwsQgi0atUKS5cudS1fr+vp/GYYvn+4w9mufQrlR/+Q7azPEXDf+7n1OO7HFIgJ6br+GoFtQApA6DqWPDUJy954A/uMGIWOZ5yR/hdZR6ZNm4YhQ4ZgyZIl9rKTLusDDcbvCZr5s7MVttaUyLUQmr3MFdU249maiEGDhpgWM8ea22rWemuZBpj7idlBb+O1RIPzc72xRAlqK/MyXiqtmLYzAtZrnIA9Xt2btMaZJ1iYr4eufUmgpKQk5bHctm1bVueCiBqGc889F1deeWXKcYsWLcK+++5bBzMiovrSvn173HbbbTnZV+fOnfHII4/gkUcewapVq3DTTTfh2WefxZYtW9Laz7x581BSUoJOnTrh2GOPRfv27aFpGmKxGAoKChCLxVy3eDzu+lwIAU3T0KpVKxx66KFo1qxZTr4+Imo4pk6dmnKMEAI333xzHcxm5zN//nzceuutkcbuvffeuOeee/I8IyIiIiIiIiIiIiIiIqKGhWFtIiIiIiIiIiIiIiIiIiKiOrJq1SosXrw45biBAwfWwWx2fEFRSmVl6uhlUqlKxgFBTHNZrZ5djC9XpJSoqanxLU8kMgt/SykxYsQI3/Li4mIMGzYso32ma1PVRjuUbU7KDGM70U1rrsYn5l/SG5BG8PNDeD4qrGintf+gSGcYKWXyp2MWgdaMotrmwKhRbfcDKpltaa2X0ISGkoLSRhUlLY2XYrdmu2Pp5t9Qk6g2E3yAkX41Q3vm8dGkEfTTlcB2QupGNFAKSGF+Due5pEEHoEFCQlPqi+123QWL/t932GuPvbF+/fqU83x1xqtYs3oNWrVu5YprW89763M7ysuYLFFKWUW1U+078KIuw8ekE9UO3KPwPaZU/gp7rKAXHzXCnfQ42C8p/tdLOzYaGPN2fv5y3rvCH9h2vjLlWqbEta3t1DcbyEdcO92fB6hh69KlC1566SWcfPLJya8BETz//PMYM2YMunTpkqPZEYDQ6846Xfct84ar1V3IkHtB27tGKUO9Me3gz93XX2Od87e1zPpcA6Db94X5U6JAwhxv3apX/Y4vrrwCP0wYj31uGIZdjzs+8GuoD++99x5GjBiBTz75xLW8ze5tcMRpR/iC2gJWEBv2z9rCjmAbP1/HhBHQNuLYMSO4rYzRrKC29bnQoGnG3jTNDGwLI1EuzIA3zI9GuBv2cjudLYyP1gus9SY6gNXTdl6bPHV09zMqxaWkSZMmKY+p942yiGjHVF5eDk3ToAe8Zqm++OILhrWJKCNt27bF+PHjMX78ePTt2xevvfZa2vtYsmQJnnjiiaznUlBQgPLycnTq1Aknnngi/vnPf6KioiLr/RJR/XjppZciBfu7d+/OsH4e1NTUYMCAAZHeCK6goADPPfccSktL62BmRERERERERERERERERA2HVt8TICIiIiIiIiIiIiIiIiIi2lnMnj070rjff/8965gb5Y5ASGAzJOzWUMLa69evD4xoZ/o/tv/3v//Fhx9+6Ft++eWXY5dddslon+moTlRjS80WwAwH25E6JfLpDY1Ks6AdFJW2NrUWWGOka1v/NilJT5haD4mlJol4ezZIsiosqu3esS+aipCotnfu9jFR1pu7kLqElDoAiZgWQ2lBk0YZZy7QCrB7091RGCtEQk8gIXXoMgFd6tCljoSuQ0odCZlAQiagm/d16JAwxugwl5k3I/oqoUsJCeMY6jAi8ca5kCguLcGS5T9HmqOu67j4okEArCiseU7V0+HpRvoju3zNIbJkFdW2LpKhq5NFtdVcv7JKjWoL5dqsvNGBP6rtXL/Vx5Tm65v6R41gm0V+SF13rvcAdPua5SyTMsnNt62uPJ6xf2uEVDaQUrr3bR0Ea27WXc8fKF+C/eYZVoTcDo+HxXOzux7yZ/bGpW/fvpgyZQoKCgqy3lfXrl3RtWtX7L333thrr72w11574bbbbsvBLHduGzZs8C2rkd6ffjPn/RFdeFaKoHgy/D92OdsL+76Rdvbv330T0IQzTgOMQDRgL7dumxYswMfnnI3/Hn8MlkybCj3gTZXqQiKRwIsvvohevXrhmGOO8UW1C4oKMPzp66EJzRXNNgLYmhG3hrlci5lfrxm+NqPamjDD2ULYYW1hhrRj5kc71G2ONT4K5yaEvcw61sLcnx3UtkLb1hijum2/iYLzxhDCfD6YI4Vz/qB8hLUPCWcf1pvegGFtop1NSUlJyjEPPfRQHcyEiBq7V199FW+++SYKCwvr5fFramqwevVqzJ07F7feeitatmyJXXbZBRdddBEWLVpUL3MioszdfPPNkcaNHj06vxPZSd1+++346quvIo0dN24cunfvnucZERERERERERERERERETU8DGsTERERERERERERERERERHVkbVr10Ya16dPH/Tq1Qtff/11nme048k2lmaHh5MEZjOi7LChhLXnz58fuLxjx45p70tKiZEjR/qWl5aW4vrrr097f5lYt93//SMh3eU6uEOjToBUGOdIqGOs9dGjmFINe0Yen0Teotoh4+xDERLVDtjOHdV2AqjWUY5pMZTES1N8ITu2mBbHbs06OnFt6yZ16DAj25DQdXdgW9edmLYujfvG0TTGQ0p7DGBEa9WPQtMw4ckJkeb4xhtvYMXylWaI1h3XtkK6jGsTpZZVVDvVvgOv29Jzz3/NVuelXrOF53va2j40mm2/hoXEtM0/RgTbuXa4otjKLb0/RmBb+h7HfGyp++Zmj7QWWbFs4Rwx32uV+mWZ473XwyjnhnHtnduZZ56JxYsX47jjjkPPnj1x9NFHZxTa1nUdixYtwvfff48ffvgBP/zwA0aMGIE2bdpg5syZeZj5zmHLli2+Zc214P8c3n2FdYgk94KXKMucH6OTxLSTv2RYGWdNGaverH04AWglzC2s7YQd2N7wzTeYc8XleKX7/vjy5tFYv3BhkkfPne+//x4jR45Ex44d0a9fv9A3ErvivsvRrKKpE9S2o9nWfWGHsoXQEBMxCAjERMwMags7nq2Zy2LmOA2aGePWENPM8Up8WxMahKZGtgEIzQliA8bRFE5I2whgO2fD+7dQ6urCU1o3Xn7Co9rqWAigrKws5XGurq5OOYaIdgzl5eUpx3z++ef45Zdf6mA2RNTYnXDCCVi0aBFatmxZ31MBAKxcuRITJ05E165d0bx5c/Tt2xdvvfVWfU+LiFJYt25dpH9X3bRpU/Tt27cOZrRz+frrr3HLLbdEGrvvvvvin//8Z55nRERERERERERERERERNQwMaxNRERERERERERERERERERUR1q0aBF57CeffIKePXvi4YcfZqyvAZFKSc1pW7rPT0ImzFBu/Xr55ZcDl/fo0SOjfX3++ee+5YMHD0abNm3S3l8m1mxbbUeDXWF06QmNeraz7wsR/r0kovVS02mq5jOqHbarpGFQJdBqbZR+VBt2ZBU7SVTbEhMxdGzeCYWxQugwYtgJPQFdTyCh69D1hL1c13XYf8xgrJGP1aHLBHTdWqbbsfKguLaExFn9z0Lbtm1Tzk/XdezZeU/7vn0OlQgtAN/zjnFtIoMdoA8T5Zqd5pshOMsiRLWF+5qs/hzifQxXUNsTzbYj1XbQWolc2/fd2Wz3I6jLo93UfXjX6tK9T6lGtq03cpAhcw+Ylet4mMdQMq5NGejYsSPeeustzJkzB++++y6qq6vx1FNPobi4OOt9r169Gn369MEhhxyC7du352C2O49p06YFLm8mnP8c3nu5Dotru4WvVX+EFuZfYW9o492jkm0OCG8L11h1GwEBTSifwx/ZVpfFzI/Va9bg+0cexsxjj8LLhx2Cz8fchGXvv4faysqkX31UCZnAiq3L8fnKuRjx8DB07doVY8eOxbJly0K3Oe2KU3DA4fubkeyYEdTWrHi2Gb/WYkY0WzOC2UIIxDRjvR3QNqPaxrERdmDbCnLHNCekrZmBbgHhfIQwg9qaHSYXEHaIG+ZY1/kS1s0b1TZOjhXNhjUOaqxb2U75KCBcTw6GtYl2Lu3atYs07vDDD4eu1/8/VySiHV/nzp2xdOlSHHDAAfU9FZdNmzbhtddewwknnIDi4mL8+c9/xmOPPYba2obxhqVE5Bg+fHikf+Z1+umn18Fsdi41NTUYMGAAampqUo5t2rQpZs6cCS3kjceIiIiIiIiIiIiIiIiIGjv+mzIiIiIiIiIiIiIiIiIiIqI6sssuu6Q1vqqqCldccQUuuOACxpQakqDumhq/BFCdyOx8bdq0KSdhxlWrVmHixIm+5QUFBTjmmGPS2lcikcCoUaN8y8vKynDddddlPMd0rdy20rfMfag8MWg458MbL41MOPsN2jzsVOUzqu2Nh7rDfsI1zrU/oYRjldBoUFTb9Rh2ZFXdmYQmtJ0mqm2JiRg6Ne+MmIijVq9FQiaQkAnUylojmC3NcDZ0I7YtE9CRcOLaZkDbuZkxWzhhWzWubcVk77r/rkjzq62txaiRo5TnpTuunZOYrMjjjaie5PuNEDKNanuv2fY4T1Tbk6ZWHiQoqG3s34laOx/Va70az5ZSh4Tuegzj+pX65mS6ddf1Lii2HRTZttcmCWyrx9R7DCLFtT3HMtm5S4Vx7cbt/PPPx+rVq3HBBRfkZH+fffYZOnbsiG3btuVkf43Z8uXL0aF9B5xx+hmB61t4wlG5eMMcEfLRXh/wxjzeH2mC7mue5d77zudWUNvZLmYtE+pyd1zbGAds+eknfPvvR/DamafjyLZt0L17d1x44YW455578Morr2DevHlYtmyZ7/mX0BOorK3E+u3rsHTzUny3ZiE+WfYxZv44A88tnIw3f3odC1bPx8+//hzpmnfcWceacWsNGoQRyUYMGpw4thAaYojZUWwrkB0zY9qapkEzv8KY9bmwwtgxM8btbCfM/cTMaLYGzdwHnMA2NCd0bR5HWOuVm1A+CighbTiRbGtE4NGQIZ+b95s1a5byGEaJqBHRjuG0006LNG7p0qU477zz8jwbItpZFBcX46uvvsLZZ59d31MJVFVVhU8//RSDBg1CUVERdtllF3Tv3h2PPPIIZs+ezd+XiOrZCy+8kHKM+P/snXmcFMXd/z9VPXuxCywgh6AoIirqzwSMJ+IRQSPyeGvQR18qkXjf9xFvJSgqjzlQ4x2NVwTEE9EYotGgxgtvEEVFkEvOZa/u+v3RVd3VPT07x+4su8vnzWuY7qpvVX/7oGZqgXcJgfHjx7dCNhsXEyZMwPvvv59T7G233Yb+/bToRs0AACAASURBVPsXOSNCCCGEEEIIIYQQQgghhBBC2i6pDZ0AIYQQQgghhBBCCCGEEEIIIYQQsrGw2267YY899sBbb72VV7uHHnoIa9euxZNPPgkpuYZ2PhRfcJjcf71bh/JUed693Xzzzfjiiy8wadIkbLHFFoVlpBROP/10rF27Nq3usMMOQ3V1dV79Pf744/jkk0/Sys8991xssskmBeVYCIvXLgp3miHhTRNvW30ppSCaKfhVxuKZiVwErRlikuSspknGOEsqahrZgta4VDvakaUoVdByVQUhBCpKNi6ptiElUxhQPQBf/PQlPM9FqDVUgPJ8sR8AIRSgfPmekgpCaakfBDwBvQ9ASHjK07JBwIMHKSQ85UsTlQIOPeJQ9OvXDwsXLsya360TbsV+v9wPv/zlL/Wz7D8A/rMdvsdRUIFYMGnfqqAEm3QoNpxUu+mFEOwGQY76Myou1Q7eTVsjj9YSatOf8mILKyQZPu0+YzLuxPNLuH72GBOtF8G+EGHOYXwoJQ1zhI4x2wJKmMS0BFUpKKHHW6G03NQfd8152ONf2ngYXzQj1/EwA5nGWdIxqKqqwv333w8hROIiNvmyZMkSDBw4EIsWLcoevBGilMJDDz2E888/HytXrkyM2bm0FP1TTf9zeDMU6m9sAdH9eG16+yDKCo1/HxcJbfxtERnvjRTbgwqE2ADg2dsCECoeFx7c7s2DggMBFypo/2OjiztWrsFCtxH44AN88MEHkfMqKSvBuGtPwT6HDQcU4MIDlOcvaWAWejFLJOjPFgkHANC5a+fEaxXnjL3OxgV/PA9D9x2ivyP7352lACCkFoMLSGm2hJZjC1/ArWOkNJJsLdoWUku6RSjeFjIQbUshQqG31D0LR/crfDG6kPrqCZ2TgAgyCgXn5nd/bBdJNze4x8Ed0Z9L5vPA7NsfJ0KInObmFGsT0nG46KKLcPXVV8N13ayxjz76KHr27Ik77rijFTIjhGwMPPLII9h5551x4YUXttlFoTzPw+LFi7F48WKceeaZQbnjOKiursbQoUNxzDHH4Pjjj0d5ef5/90IIyY9XX30141zcZvDgwejVq1crZLTxMGfOHFx//fU5xY4cORKnnHJKkTMihBBCCCGEEEIIIYQQQgghpG3D/21LCCGEEEIIIYQQQgghhBBCCCGEtBKO4+CBBx5ARUVF3m2ffvppXHfddUXIihSDOreu4LbTpk3Dtttui3POOQfffPNNXm1d18UFF1yAqVOnJtZfdtllefXX0NCAa665Jq28S5cuuOCCC/LqqzmsqF2BmsaavNq0SUFIMwWtSV0VItX2fcsqs5zV1Jv+Lak2AFSkOuUlGe1olDnl2LLLlvA8D41eIzzlwvU8eMqDq1y4ngvPc+EqD55y4XkelPLrPaXgeR48KL3vQikFBb9MKb8cUPCM0FAp3Pp/t+aUm1IKBx1wEP726N+s+6uCusjzEG8be5rSROvR7gjp+BRNqp0hxpZgKxV5D2TZsXHbWv4AerDWQm2r1Au0qFBmfAlL9O96fFKWQDXox/Tppb0QfFKEL1MXjHlBH2EbpcIcg/pIf4jUecoLcjIXIXKeym4Xvy7W+KfFtC02HmagTX4HIS3KZptt1mJ9LV68GCUlJYmL4mzsnH322Tj55JObFHld2qVr4nAdL4uLr5MRiXtGZW3vQ2T+Ph7vI2wnYvthmR0rYnVJLyn8/wQQvvxYR7//t64ev1ux0pdqJ9B7s974/RM345dH7BeIrB0hIWUKUko40oEU5uVLrJ1gW2L3X+2a82Irt581CTed/Hv8tGQVpHTgSFuAbY4VbvuvlI6TfhshdZmj2zpBnYAMhdnWlRPC7Gs5twhq9PG0fFtIX7RtWgsBIUUoxYYIpdoCYb8CQbvEex+Xatt1uk3Xrl2zXr/GxuR7SAhpf5SWlmLcuHE5x0+aNAljx46F53lFzIoQsjFx/vnn49VXX0VZWdmGTiUvXNfF8uXLMXPmTIwbNw6dOnVC7969ceihh+KCCy7A559/zrGSkCLwu9/9Lqe4Sy65pMiZbFw0NDTgpJNOymmRpc6dO+Pee+/lIn+EEEIIIYQQQgghhBBCCCFko4dibUIIIYQQQgghhBBCCCGEEEIIIaQV2XbbbfHiiy+iuro677Y33XQT5syZU4SsOi4b6j8TN3gNcJVbcPu6ujr84Q9/wMCBA3HIIYfgqaeewpo1azLGe56HV155BcOHD8ekSZMSY8aNG4ehQ4fmlceDDz6Ir776Kq38ggsuQPfu3fPqqzl8u/qbqIwsB19l8r1XEfGZHaOS2sSOE/dk5vV4taCgNSepdvyYlkBUxSIzS7VVRKqtoFCWKocU/CdHXUq7oHfVpr5IW7lwVSjY9vc9X7AdyGU9ePDrPITSWaW0UttrWq49avQo9N+if875nXziydh72N5YtnS5LqFcmxAbI3bOSFGl2iI9xloIwZZAmzhfdh0eOC6ORkSAHXqmwyUSwhZhD56WVlsLLejG4fWJSrBVHr8ikmydk5F2R8XhTUm2o9ruqGA7vNYK8D+Udb8C6dfIrxKtKtemYLvjcuWVVyKVSrVYf42NjejWrRvuuuuuFuuzIzBt2rQm6/+nogK7l2aWAmaSazcVk6k+Ltc2hUKk92HLs1Vs39TLWHl8P5BoC1MnIhJtIJRrO1a5AvDY2hrctnI11mcYg3bZ7xe4fdpEDNxhoC/MDkTWWnYNS2itX9IJpdpSSpSVl6Fbr25Zrl7IZ+98hrNHnIsXHnhBS7Kd4NhSynDbCLN1Do6Wekvh+GVSBkLuINaOESIok1qILYMrLAMJtxFlm2sZiLPNvi3otm5kUCJC+bkK4hH2lTR3TZjE5fJzIUoiCelYTJ48GVtvvXXO8Q888AC22morLFy4sIhZEUI2Jvbbbz8sWLAABx54IKRsnz/jVUphyZIlmD59Ou644w4MHjwYjuOgrKwMPXv2xC677IIzzjgDzz//POrr6zd0uoS0S2prazF79uyscRUVFTjxxBNbIaONh1tuuQXvvfdeTrETJ05E//65/70RIYQQQgghhBBCCCGEEEIIIR2V9vkvIAghhBBCCCGEEEIIIYQQQgghhJB2zD777IP33nsPu+66a17tXNfFLbfcUqSsSM5E/GQiUmaLmWsba5t9KM/z8Oyzz+KYY45B9+7dscsuu+DEE0/EZZddhuuuuw4XXXQRDj30UPTu3RsjR47EW2+9ldjP9ttvj9tvvz2vY9fW1uL6669PK6+ursZ5551X0PkUyjervk6TWPsibPOKa+j0lrDFaIWSf9tIrjGTXmIuTXk3RVTmmZNUO+JajYlDbYGq1S5Nqq0NqF4g1QZKZClKZEkTyW5c9K3qi6rSKl+irQXbHrRM2/MF2r5UOxRsG5G2ua4Z5dpAmlz7r48/nNdiAbNnz0b/zfrjumvNn2PKtQkBMj/7AS28EEIo1Q4/EDJJtU0je8yOf+8IhNGWDDsQals5GDl1IM+2xvtQbB38Fiyi4KVJtL3g5Sm/3kP05Y+Dnh0ZGQOj0dGcQnF3VOLtC79twXYsL1OnwnPyr0t4tdPl2mFfrSHXJh2X0tJSHHDAAS3aZ2NjI04//XQMGzasRfttzwwfPjxjXYkQOLdzl7z7TJNjp+2nfwikzzKsbZVeZ/bjL788/WiBKNt6CYQqaFuubcodsy1CwfYa5eGGn1Zh2rqahDP350YnnH88rrnnanTt1hUStqTayKxDmbZjl1uybT8mhRHH7J94nEwoT+HhWx7BX667P+xPOJYU2yrTsm8ZiLdNLkbAbfIxUm2hX36d0C9/24GUIriWQshQmA2/na6NqLX9a6bnlBlk2Zmk2sE81Hx3tyZx9vd5irUJ2Th54403UFpamnP8ggULMHDgQHz00UdFzIoQsjHRu3dvvPTSS1i+fDkmT56MQw45BFtuuSW6d++Obt26obq6Gl26dEHnzp1RVVWFyspKVFZWolOnTqioqEB5eTnKyspQVlaG0tJSlJS0jZ8X19fXY9myZXj33XcxefJkjB49GmVlZejcuTN23HFHnHjiiXjkkUewevXqDZ0qIW2e8ePH5zQXGT16dCtks/Hw0ksv4aqrrsopdsSIERg3blyRMyKEEEIIIYQQQgghhBBCCCGkfSCuvetXwT/z3HLbHujbP/9/ZFwMVq1YDyiBrj3KN3QqiaxaXtsmc+N1Kwxet8Jo69cN4LUrFF63wuB1Kwxet8LgdSsMXrfC4HUrnI3l2u25+dWoLOnTIn0RQgghhBBCCCGEbGy4rotHHnkE11xzDRYsWJBTm9LSUnz33Xfo1atXkbPb8NiSQyMytDVkWcXCxnltSRONRFEltEsUC+saX4Jrqn0RrhJGYunB86KiSE+5KJWl2KRTz7zO+bLLLsOECRPyapON/v37Y9asWdhyyy3zanfnnXfi3HPPTSu/8cYbceWVV7ZQdtlZ17AOj37yEIQQEdmaFL5gzZe+OZAihZR0AtlaSqaQkik4Qm8LBymnREvZ/PJAyoZQyiaEhIQIhGxS+Kq7cFsE+0Ig0K8JS6lmRN++hE2XARFVm0FApAnWhCVuUyJ/qbYjHX8zQart70fbRZ99FalX+tkXQqCqpDIt/42derceHy39EJ7XCCEdLeyTcISAgBM+txCQUu9DavGfhAikgn6ZEA6kgC/308+eFL5KUQqBW8ffipuuuznvPPts2gd/f/op7LrbrghFgenPnk26+DHDvW+hR6J5AnxCcqO1pdrRssxS7SA3Ef3+0eRCCEGMNW7rPoLx3Eo6+t3Gahs7ufTPhiynnnRNRfonVvBnXET3rU9PLcPWn6rCaqk/b1WknT9+pZULvWU+S0X8U9qMeyps21LjYQbyWRSBtB/mzp2LbbbZpih977fffnjppZfykm52RKZOnYojjjgisW5Wrz4YkErl1E98lMr8nTr7Xijut8r1wgZJ46QX2w7jVLCtgjplbfvv5uUvxAK4sThX9/ZJfQNuXrUKy91k8VnnrlW4/M7L8Yu9h+r5ajh/Dea3MAu6IJgDRJc1iF4Mz/Vw4i5jUVuT/4JSexywG6740+V6jqVH6eD7sD/nCr8j2+Jvf94mha8WD6XaZk7nQGhhuBBhvYi0F2nftYWeuwkt2QYQ+R4e+SwJpnhJny3Rz6O4yT3++fHef9/DLrvskvV6FSrX5ucPIW2XJ554AmPGjMmrTUVFBebOnYt+/foVKStCCGkeNTU1eOONNzBp0iR8+eWXWLBgARobGzd0WolUVFSgX79+2GmnnTB69GiccMIJSOU4vyBkY6Bv375YtGhR1rj58+djwIABrZBRx2f16tXYaaedcvr3Ap07d8acOXOwxRZbtEJmhBBCCCGEEEIIIYQQQgghhLRtrrv7IP0vP9sgXbtXtEkBnaGt5sbrVhi8boXR1q8bwGtXKG01N163wuB1Kwxet8LgdSsMXrfCaOvXDeC1I4QQQgghhBBCCCHZcRwHJ554Ir766iucf/75ObWpr6/H9OnTi5xZ2yWLzzLn9qIJuVVBxIRVQgjUuXVwlZtXN507d25+Lha77ror3nzzzbyl2uvWrcNNN92UVt6jRw+cc845LZRdbsz7aW5MIhpipNS29NNINoUuCL2coaw6kG4qI+YsUvJFEbRmjkkTtFrvcal2WvsmpNpKKVQ4FTmc0MZHqVOK/p37w1UeXM+Fq1x4ykWj5+ltz3/Bg+e5WopoBPzKF/NruaGR8nsKvuxQeVB6G/Bv78WXXYxhw4flnefiRYux157DMfak3yDQOaZJfIHo4xQXSmZ4YJs7MBPSSrSmVDtaFi6qkI9UO6lve8yOi7FtRauCXQ5/vFFWvR5zoq3N54AenxSgPCNaNWOSp9taL6j0l65TSoUv88tTemzTY6HpH54lbw3PzbT3rPzt8/KUF1yP8EyiN806eni9IaAQLrqSNh42cW8zjocZyPrskXbJoEGDcOGFFxal79deew2nnXZaUfpuTwwZMiRj3WeNDfjObczpT2N8eFcZyptqJax3Fds3ouWk/uwyrWiOLCsgInXRMrMtAb04C+AA/kIuulxC4IWa9bjkp5UZpdrb7DgI9zx/N3bbd1dI4cCR0n8JBw5ksOCQIxx/4SKzeJH0RdV+uV7MCI5e5MhBKpXClfdcXpC8+a2XZ+PhiX/VomsnPJ5wIGEvnmSJtaVfLtGEVNuScxthNiwht59ruFhSKNW270BsUaQEqXamnyGkSbUT6uz97t2753S9ChVrE0LaLr/+9a9x9NFH59Vm/fr12GuvvYqUESGENJ9OnTrhgAMOwAsvvIB58+ahrq4OTz31FH75y1+isrJyQ6cXYf369Zg3bx6mTJmCsWPHory8HD//+c/x5z//uc3KwAlpLT766KOcpNpbbrklpdothOd5OPHEE3NehHvixImUahNCCCGEEEIIIYQQQgghhBBi0WbF2oQQQgghhBBCCCGEEEIIIYQQQsjGguM4uP322zFp0qSc4vv06VPkjAhiSsZEWVgOFreahnV5HfWKK67Aa6+9hmOPPbZZsomuXbvi97//PV5//XX069cv7/Z/+MMfsGTJkrTySy65pMXl39n4YsVn2nwdis58Ibbwb4EQgRk7TVamd6PloV06SbAudEX8nhslql/dhDwuPGisbX4kSbXjPaWJPeNSbVvAGpNqR7SrCVJtu/dSpwSOdAo4i42DXpW9UVXaGa5q9OXanuuLtFUo2vaUB1fLtT3PEm4rBQU3kMMqLdcO1bK+XNt/9+/J1Oen5izhi/PIXx/B8D33huf60v80AbuxRWqiet70faui+S9CikhrSrWNCDWUaqfH2FVpUufgz2W0XdKYrXRfCioo91Q4iptxJehJC6VLnFKUp8pRWVKJzqVV6FLWFdVl3dCtvDu6V/RAj4oe6FHeA90quqO6rBu6lHVFZWkVylPlcGTK+kxUEeG2Uh6A8BWqtq0FBKw2gILywkUc/LEzbGNk4HHBtmlrZRGKw1W4r+zrGZdj5yLXLmSxgQxQrt0xmThxIv72t7+hpKQksV4IgUsvvRRXXnll3n0//PDDWLFiRXNTbNcsW7YsY91pK5Zj2I+LMWrpj5hVV5u1r1zk2ukfBbnJtU1hklw7XiYiZaEgG9Z7INOOv7Rc2yig6xUwcdVq3Ll6DdwMY8zoMQfjrmmT0W+LfqEcWzhwREoLtp1Anu1Lt1OWZNuItnW8LeXWEuwdd90R5044G1Lm/18S/n7PFPx31nsRabdjJNtm2xxXWKJtKZGypdu2VBsC/u9ami1DwbYv0BZ+rbA15v7dkNacMyrSTpdqq+Du6XsWF2nHH7AMku2ePXvmdK1WrlyZ17UlhLQPHn/88bx/ZvfNN9/gzjvvLFJGhBDSskgpcdRRR+HVV1/F2rVr8fbbb2PMmDHYZJNNNnRqabiuiw8//BBnnnlmINmeNWvWhk6LkA3C5ZdfnlPcWWedVeRMNh4mTpyIadOm5RQ7YsQIjBs3rsgZEUIIIYQQQgghhBBCCCGEENK+ENfe9avgn2puuW0P9O3fZUPmQwghhBBCCCGknbHn5lejsoQiJ0IIIYQQQgghhJDmsnTpUvTq1Sun2M8//xzbbrttkTPa8NgCwkyS4bjwNWM/cWFlAZJhLxBdGgGkZ2p0nRZYQsHzfDGklA42rdy0oPOvra3Fa6+9hpkzZ+KNN97AnDlzUFubWRpXUVGBvfbaC0ceeSSOO+64Zgmw77nnnkSR39lnn90s4Xe+/LhuMaZ++XdfkiYcOEJogZovUnOkEcBJOAglcCnpi+JSIgVHppDSr0DKJlNwYNrLoE9HSAjh69gcKYJtKUIRm9n3ZWyA0Ao8AQEphP/cSATxfh2CmNCkqsu0hC2IFSLy7NsO76irLfPz7ggn8jwHz7u2AAbPuzGy6nqlVPC8B0JSAFWlVWnSchJlXcM6vL/4XV/eB/85cmSo9vO3HUhdHz53/it49owcUAhI6UsAJSQghH4O/bKv5n2FPYbugYaGhoLy3WrgVnjv/f+ik/7zHIjlhfV8xm55mri+hZ+JJoX1hDSD1pZqh2UFSLWNLDoHqXZQruxvMUa4rSAEoDwFIQVSIoWULEFKpiBF/vLTpHNucBtQ79ahzq1Dg5dhLFKIfJAFn4eRP+8iEMaaeKGDA5mpHYMwxv5cNfUC4YIb5vNVWG0iC3VY6QWi1NjncpzmjoUc6zomq1evxkknnYQZM2agpqYGAFBZWYkXXngBe++9NwBgzJgxeOKJJ/Lqd9SoUXj++edbPN/2wnfffYftttsuuKZNsV9ZOW6qrsZmTqrJuPiQLhLK4hr9TH1YX6/DKJW8ZoiKtQtf4SIBXvDul9lLFdj1Sil857q46qef8FVjY+J5lpSU4JLxF+OQ40bD1QsS+AsveJE5q38cDzALFwi9UIH12RKZNyD87DLbQgjM/3Q+Lh1zBWprskvObfY7dD/87s4rg/E7kGAL/X1YGDF2uC/0PE5AxL5D63gICOFY8QJSOsGcTgoZzOvCOR703M/+vNF1sTld8Dmib37afA7BB0tww9MXbfL3Pc9DKtX0Mwv4PwPaZptt8rq2AD9zCGkPrFy5EoMHD8bixYtzbtOnTx8sWrSoiFkRQkjxWbhwIW677TZMnToVCxYsaJOLUQkhMH78eFx66aUbOhVCWg3P81BRUYH6+vom41KpFNavX5/TfIY0zdy5c7HjjjtmveYA0LlzZ8yZMwdbbLFFK2RGCCGEEEIIIYQQQgghhBBCSPvgursPolibEEIIIYQQQkjzoFibEEIIIYQQQgghpPksXboU++yzDz777LOssY7joKamBqWlpa2Q2YYlu1g7d9FwpD4H0XCSWNuIhpXZjou1lYIHIy3TLyj0rNgE5amKZl0LAHBdF9999x2+//57rFixArW1tXAcB127dsXmm2+OgQMHdrj/xP7KNzMwb+W8QIjmCMcSETtakOZLiQNxtnTgiBRSwbtfXuKUaHm2Ewi4Hen4EmMp4cCBsORtRrjmS5KTxdrSEnr6OepHyMhALQlbIOy0xNpx+ZoQInwORdz1Gt1Let7Nsx7KkbNI5E2JsqR+nheR6JU5ZShzynK/aRsxX/70BRavXRQRADrSEmhDS+FtubZ0fAmgdOBojbbQz7QRaxtRoJBG0+0/W5998hlG7DMS69auKyjfTXpugg8+/AC9evuLOmSTayfJY1tSrk3xHykGG0aqnTmmSal2IQt/qOiobsoAgRInhRJZipQs/neDRq8R6xvXo6axBq7XaC0eYd5FIJs1slJTL4JPz7hAOyrEtn+PSLJFWAerl+hxwnYw9ZRrkyKxZMkSzJkzB7vtthuqqqqCcs/zcM455+Cuu+6C67o59SWEwNy5czFw4MBipdvmmT59Og477LCcRHtdpMQd1d0xsry8ybiiy7WhF61JaJMs2M5Prv1GbS2uW7UK67QYO06ffn0w8b5bMPjng/W8NJyjKqhAsK2CzxB/gSgoX7KtVJiVP+/1Y6LXKf2arFuzDqf88lSsWrEqMa8kbvzL9Rh+4PBg3Lal17ZYG0aiDXueJiCFNYcLpNnWfE5/zxZA8P1cymSpNgAt5bbmeNIsomTIItUOFokIo22SPi8cx8n6fL/11lvYfffdc76uhJD2RWNjI4466ig888wzObe59tprcc011xQxK0IIaT1qamowefJkTJs2Dd9++y1++ukn1NTU5DxvKjZjxozBY489tqHTIKRV+POf/4wzzzwza9yIESMwc+bMVsioY6OUwqhRo/DSSy/lFH/XXXfh1FNPLXJWhBBCCCGEEEIIIYQQQgghhLQvKNYmhBBCCCGEENJsKNYmhBBCCCGEEEIIaR5KKYwePRovvPBCTvEDBw7EvHnzipxV22BDirVNvZGIwZKOhYIxoztTcJUHKM+Xnilfe2bk2qVOKXp16t28i7ERsrZ+DR795GEoAI40EjQZyrUhfTG2lmwbUXYo2E7BkQ5KZAkcOHAcv9yvl3BEKiI4drSUzbFkbIFY2xK9QWvYIIQv2G5KrK2laxGxtoqJ2JAs1radmxEhN7JLWo0u1Mjg4+2iklb7z5rSwj0/RgqBqpLOzbiLGxf1bj3+88ObAKCfF1+a7cu1HUuw7WiZuy/WNiLtUB4vrDJL/qefseA5FAINDQ04bezpmPL3KTkJJ+NUVVVh9juzMWibQaEIELnLZDOVFQJFs6SlKaZUO/6dQ0TKmx6vg7xEKCwV2RZByEGq7SkPUkiUOqUodUpbVHyfD7WNtVhTvwZ1bm0sh1CmHZaEAlMR+2yMqLSF+awVdmnYDtHP5DS5tvXZiPhnbyyvjHLtLIsNUK5NcsXzPJSXl6OhoSGn+N133x1vvfVWkbNq27z00kuYOHEiXn311Zzir+tajZMrq5qMaWm5dqQsGO+zy7W9oFxF6oxcO9wGGgH8Zc1a3L92Tcbz2mOfPTDhrvHo2r0aHlxfmu35Im0PCsrz4CEq0VZ6QSgzl/C0sFshnO/aC/Eg8jnmj58zn34V99/yAFYsWZExtzhCCPzj61dQ4pT433MFAqG20PM9f2EZI9oOZdvBwjMmzpJwCyPYTpBqCwFfxm0+TfSxgOhnjMnPns9ZnyRBfVNSbdMiadsmlUoF1zwTzz//PEaNGpXztSWEtE8eeeQRnHDCCTnFOo6DhQsXondv/ryRENJxqa2txZQpU/D666/j1Vdfxddff43GxsYNksvLL7+MkSNHbpBjE9KaDBo0KKe/g3733Xex8847t0JGHZtp06bh8MMPzyn2kEMOwbRp0/gzRUIIIYQQQgghhBBCCCGEEEJiXHf3QZAbOglCCCGEEEIIIYQQQgghhBBCCCFkY+bll1/OWaoNABdddFERs2nfFCSQTJJmWnLZRMNaEGZLtRAYGQP/om5X11iLOrcu/9w2ct5f8h48qECYKQSid9gSYAZSTiNCE0ZrbYIsDacxmadl9QAAIABJREFUX1s3WejO4/8h3cg1IUQoTNP78bgImWSsWRyvSXL4dBlf01LtQCSv9zMeIybVtsXxpr5UljWdMIlQ6pRi06q+cL1GX6zvNcKDB9fz4Ck3kO0reFDKgwsPnuf6MkMj5PdVh74EUel9I/+3pOeAf/tLSkpx/1/vwxuz30D//v3zznnt2rUY+vOh+Obrb5Kfmfxd3YS0CYop1c7UVSFSbdM+LtWO5hIdn+NSbQUFAaAiVYHOpZ1R5pRtMKk2AJSnytGzU0/06tQLpalSPa5Zv5QXCMWDcVGPkWbsC89MadmrB6hwXNSlQTyCdh6irbWSNlhEBcHFji82YUvLzeIU8XtmE79PmRZ4yYS5Bq31Im0HKSVWrFiBPn1yW7x63bp1Rc6o7XPggQdi5syZ+Pjjj3HppZdixIgRTcZfv2olPmqoz+sYMR8ykLaftLhIeo0wv2nhdFKfwmojg3IRqYvNbrDa83D+8hVNSrVPu+BU/OXJe9B9kx5wpFl8KIWU1AsJwV+IyBEpq95fkCglU0hJBw4kUjKlFzRKISVSfrxw9LZZwCgFqRw88+B0HD10DCZedFteUm0AqO5RjbJUmc5JBgsl+ceTcKRESueYkjpX4S9Y49iL1kgZLLwkbLl2olRbamF2C0i14+8FSLUBf0zIxsqVK3O4ooSQ9s7xxx+Pl19+OadY13XRp08f1NTUFDkrQgjZcJSXl+O4447D5MmT8eWXX6KhoQGzZs3CiSeeiAEDBqBTp045fZdqCXJd+ICQ9szChQtzkmr37NmTUu0WoKamBuedd15OsYMGDcLDDz9MqTYhhBBCCCGEEEIIIYQQQgghGaBYmxBCCCGEEEIIIYQQQgghhBBCCNmAfP/993nFn3baaUXKpOMTl18lx2Rup/eS4+LOxUCk5pesqqUIKx/WNazDp8s+DiRm/u8Jv0SoKJNSRGKjbfSesO9d7F4Gwm0jUctwr03rQOxt2qugXBgRd6xtU0I1W8iZKSpN2mlLta13BDJQK8YoRVVYH+nXEm8qKAghUeqUZsy3EOrr67FkyRJ8//33WLRoUauLIpVSWL16NZYtW4bVq1cXRTTav8sWUAJwPReu8sXZoVzbf7lGIKt8yawy28qD5/mCWaWMTBa6PhTCeiqUzBrZ9v/72Y74eO7HuOHm61FSUpJXznV1ddh7+N762LFnKba4QLL8ncJW0rYoplQ7tgRBs6XaZpGDeLvoIgj+WGDk0Aj00T5lThmqSju3+JjdXEqdMvSs6IVNKnrCESk9xpjxztWCbCPXVvA8FUq2gzHTjHOhYFt5oZRbmaUIjEDa0xdKXx9b0p2rXFupZLl2eM/Cc2yuXJtsvFRVVWHu3Lk5xe60005Fzqb9sP3222P8+PF4+eWXUVNTg9///veJcS6AS1f+1GRfttzakLjmUhN7dok9pchXrh2+R+XaUpd93tCA45ctw3/qkxdr6tylM+7+21248KoLUJLyJdkS0pJPO0jJkkCmnZJOIKd2tLDaj09pabaWaOu6lHCQMuUyBakkHvm/R3HoTodj8vV3YfVPqxPzysa2O2xjCbX9vP1tGUq8hZ+rhBFoW0JtI9qGhCO0VFtfxUxSbTMjaxGpthVfqFQbABzHyXqtKNYmZONh5MiROOigg3KOHzx4MGpra4uYESGEtC323ntvPPjgg5g/fz7WrVsH13WxePFiTJ8+HWPHjsX++++Pvn37IpVKtehxf/zxR9xwww0t2ichbY1LL700p7iTTjqpuIlsJIwfPx4LFizIKXbq1Kno2rVrkTMihBBCCCGEEEIIIYQQQgghpP1CsTYhhBBCCCGEEEIIIYQQQgghhBCyASkvL885dvny5UXMpG1jy6hyVhYaf2XMjKwydCIg0osz9GEcjaZlJNaSMhub2np3PWobKbrJlXcWzYanrdBR0ZkRnFllVr2QVo0Qofxa2PI6W8qdLkgLMKLtwG2a/OTFSzM9n5HmKipkyyTVzuVZjwiQzZuwjheIRKNxRhxqdkL1qC8Pba6gdd26dXjppZdwxRVXYOTIkdhss81QVlaG3r17Y/PNN0ffvn1RVVWF6upqDBs2DJdddhlmz57d4rLr999/HxdffDF22WUXVFZWomvXrujZsye6du2Kqqoq7LLLLrjkkkvwwQcftMjxypwy9O7Ux5fGKg8ufFm2L9d2Q7l2sK18AbcyillfE+spD9DS2FDoGt5HFbmr4d65F56Hr7+fj+222zavvBcvWoyzzjjL34kJ2+MuQMq1SVum2FLtpK4KlmrHeswo1bYj9LgBAI50UFlSiTKnLMtJbVgqUhXYtGpTVJd3DRcR0IsEeIE02x/vInVmoQGoNMG2pxcVsPsI5dvWAgRWTK5ybUNcrh2QZUzkeEhypbQ0t+9a++yzT5EzaZ+Ul5fjkksuwRdffJFY/0lDA+Y3NmbtJ9vHQnpM03JtsyZJPnLtqGQ7Ktd+pqYGJy5fjkWum5jbdjtsh2f/OR0jDhoZyKalkHAcJxRP63dHhrJqI9B2RCjMNvVGam3k2lKXoxH48/V34aDBB+PBOx5CzdqaHK5eZvb+1T5wZImfh5Z4O5bwWwbCbxnua6m2gPBl2vDLhJCQQvj10gm2bam2sOaWiVJts0CSJdW2l2kCWl6qDSAn6eOqVauyX1BCSIfhL3/5S5OLAtp8++232H777VFfX1/krAghpO3Su3dv/M///A/uu+8+vPLKK1i4cCEaGhowf/583H777TjkkEMwYMAAlJU17+cnN954I9auXdtCWRPS9pg2bVrWGCklrr766lbIpmPz6aef4sYbb8wp9ve//z122GGHImdECCGEEEIIIYQQQgghhBBCSPuGYm1CCCGEEEIIIYQQQgghhBBCCCFkA5KPWPuZZ54pYiYbHyKD/CpERbbiEi1/2/Qloh1C6Xj9UsCK2o1XjJ4Py9cvx2fLP/EFdFLrzASC62lLzEKBdlRAF2JJt2NqtOjL3Fv4om4R78U6fqQuJllLEB8JIA8bfNhIRXaj8u20/ixRa1aprNICbRUKRiPHUwpCAaUyf7F2XV0dHn/8cYwePRo9evTAQQcdhPHjxwdCkyRWrVqFN998ExMmTMDuu++OX/ziF5gxY0bex47zxRdf4KCDDsLQoUMxceJEvPvuu1i/fn0kpqamBu+++y5uvfVWDBkyBKNGjcK8efOafezNu/T3Zdlw4XkeXLjwPDcq14Yv1A5EsVoi60FBeUYe698npSWynpHsaqFsIINV/ss8fV2ru+Ldj97FtTdcm1fe9917H955+510iSyQ9sxRrk3aIsWUamfqqkmptg7MKNWODOtNSLX1WG1k0gIC5U4ZOqU6QYr28U9ABQS6llWjb+d+SDml/qIDyvVfnh4rPbPIgJZswwvF2SpcjCAcNz3/OikEbRCRcCOQa/sSbn/MbUqubTD3Ji7XVtGbZm1Srk3yJ9fvHC+++GKRM2n7NCUXHTRoEL777rvEuoVudrE20Epy7YRWTcm165XCtatW4ppVK9GQ4fPtiDFHYPqr0zBgqwFaoK1fvo46EFanAom2L9SWwkFK+OUpGUq2o9thWWNtIyZccitGbnsgnrz3SdTV1uVwxbJz8BGj/GOKFBxoEbgt1JaOLwiXKV8WDqkl3xKOcCAgIaV1zsE1MHO+UKpt5nFNSrXNTNGSaqfN94LylpFqA0BJSUnWmNWrV+fUFyGkY9CvXz8cfvjhOcd//fXX2GSTTSjXJoSQGAMGDMD555+PZ555BvPnz0dtbS2WLl2K++67D2PGjAHQ9FwjTn19PY477rhipUvIBuWpp57CunXrssbtvPPOqKqqaoWMOi6NjY04+eSTc4rdYYcdcMEFFxQ5I0IIIYQQQgghhBBCCCGEEELaP+3jf1UQQgghhBBCCCGEEEIIIYQQQgghHZSKioqcY8eOHYvXX3+9iNm0P5rUHmQRw+YdZwdklChbEmerHyEE6tw6rKmnECsb//r+n8G1C4XX/pYUocTMSNKELUkz20Ja4jThy9REKE0L75//niZLV8oPQQa5RqwoiCnAo2nLN0MJt8gYYx8/TaYdiD+tGKMPVdG2Qb9KRUWvAFJOKi+pCAB89NFH2GKLLXDsscfi+eefR11dYcK99957D7/61a8wbty4gqVQU6ZMwdChQ/HSSy/l1e7FF1/EkCFD8NxzzxV0XEOX0i7oXNrFl8TC03Jt/91T5t2FUr5c29NxSnlQVhulXC3YNjJ0T4u2EUh3Yb08S8SrlMJFl1yIvzzwF0iZ2z8RU0ph9MGj0djYmP5sGUMkIW2UYkq1LcV1pKsmpdrBsJybVDtyjJhU2wsk/P7nXqeSTihx8l/8oC1QIkvRt6ovOpd0DsZEN5Bpu1B6THQ9f7zzZdpGsK0igm1o/baCB+WpQMJtLr4t1zZjp1mcIJNc274PZtGCJLl20gIElGuTfNluu+1y+r41depUVFdX45ZbboHnea2QWdukqWvVt2/fxPJ8rlbR5dpWebxN/LXIdXH88mV4uqYmMY9USQrjb78Zf7jn/9CpUxUcKSGlAwHHF2xLW7LtBNuOcAIptXlJLdxOyZR+D+Xa61atw1WnXY39tx2BZx97Fg0NDTlcpewM2n4QHnruQXTrVu1LvgMBuC/8NkLwQLAN6W9LCX/250BC6H2/xJxjoNQWElIKv50wUW1Pqi2EyEmsvWrVqpz6I4R0HJ544gn07t075/g1a9Zgs802w4IFC4qYFSGEtH822WQTjB07Fo899hiUUlixYgWuvPLKnNs/99xzXPSEdEhuuummnOKuueaaImfS8bn99tvx9ttv5xT7pz/9Kac5IyGEEEIIIYQQQgghhBBCCCEbOxRrE0IIIYQQQgghhBBCCCGEEEIIIRuQffbZB/369cs5/rzzzitYNksykOQ9FEbQLGyDZroIzRJsidCKrH3NUSWXgMCK9cvhKrcIJ9Ex+Gz5p1i0ZmEguw6uoAjFZkaLFv6zl6jCTlhCNWG1E5E+oUVopkTpetOVX26kpnZb7fKMSL8jqPT3SEwGx5q0ZIFNyjgTZK12t5a3NdqPTl5Z5QKhWNRSMqPUKct8/Az88MMP+PHHH/Nul4l7770XRx11FBobG/NqN3XqVBx99NGoySAizMbatWtx+OGH5y3ljtOvcz8t0XYDmbarhbAujDBWS2SVGwi1femrfy88I28NRLFGAqvjPC3cRaCRjW0pHPe/x2L6i9Nzli/8tOInnHTCSf5OTOCeTSKbqYyQYlNsqXZSV01KtXVgrlLt6AHTpdrBogcyhcqSSn+xiHaMgEDPTj3Rs7KXr8VWLlw9Vrr6peDCU66u1wsOIBRse5ZgOxg9lQelr1kwNgaLR9ifck3Lte13UxWXawPWPW3ifnJMJE0hpUSnTp1yil21ahUuvfRS9OjRA7NmzSpyZm2XTHLtTEKqvo6TX/8ZylXGmOxy7UiFSCi3YgWAf9fV4ohlS/BpBon1pn03xfSXp2PsqWMhZQqOEBB6huRIX0BtBNrSfkG/W9JqR0u1w3dfrr1iyQqcd/z52H+HkZg5/RW4bvPnr0II/L+d/x+e/udTmDLraey821ArV5OvL/o2MmxbqO1oSXggDpeOPieh2/jzwECwra+LEWCbxZeA7FLt+F0qplQbAMrKss+91q5dm1OfhJCOQyqVwltvvYVUKpVzm6VLl2KbbbZp9s8zCCFkY6K6uho33ngj1qxZk9OYq5TC5MmTWyEzQlqPFStW4KOPPsoa17lzZxx88MGtkFHH5bPPPsPVV1+dU+xxxx2HffbZp8gZEUIIIYQQQgghhBBCCCGEENIxaN//w4IQQgghhBBCCCGEEEIIIYQQQghp51RWVuKee+7JOf69997D9ddfX8SM2geZNIUZJcem3sjYMkjZdCdpbQPJshWQ1kUgarZaCSMv9vtwlYelNUsyH3sjZl3DOrz5/esQEIEYDVqWZiTZfjkCCbYpk1qaJoUMy0Mtd/AeEaXF7lWoPxfBzRUAIERUpidEwr2PCtUjQnaE99/uIzxAnGhhkqw1emgVvov0mKC9UoFkNJSJhr0babiAQErmLm7KlbKyMuy4447Yf//9ccABB2DXXXdF9+7dm2zz7LPP4uabb875GPPmzcMJJ5wAz/PS6oQQ2HPPPXHWWWfhiiuuwNlnn4299torUdDY2NiIMWPG4Ntvv8352HH6VvaFArQk1oXS0mwPHpQKJdu+KFZrYZURZdu/fDmsL5eFL45FqM/276kXyGOVsfFqlFLYd999MevfuUs4n3zySbz2j9eSZcV0xJI2xoaRakc7jsQlLH4QCpiTpdpp4zTs3/yyUqcUFamKLCfTvuhS2gX9qjaDgAik2r4w203f9/yx0/xSSgVlytNSbTNmqnDEDX5XCsoLr2e+cm2zH5drAwi/6Flx8XaEZGLw4MF5xa9cuRL77bcf7r333iJl1PZJ+u42Z86cxNitU7ktLBLpP0NZulxbRfaS+kj7aq5lzElybQVg8trVGLdiOVYlfJcFgOH77IXX3voHdtn1FwDMfMeSScMIpY1sW1qCbS2i1vG+XFuGUm3h4Puvv8dvDhuHkTsdgNdfeUOPm81DCIFd99oVL7z9PB576W/YbofBcIQMhd5Sy7RlSsuzJVIiXagtzLxQx/hzRnNuoVQ7WCAL0cWW8pFqJ83biiXVBijWJoRkZsCAAXjiiScyLiyRRH19PUaNGoXrrruuiJkRQkjHo6qqKmfZ7fTp04ucDSGty1VXXZX9Z6wAjj766FbIpuPiui5OPvlk1NXVZY2tqqrCrbfe2gpZEUIIIYQQQgghhBBCCCGEENIxoFibEEIIIYQQQgghhBBCCCGEEEII2cCMGjUq5/+0DwATJ07E999/X8SM2ia5SqoS2yZJaFRUji1iEq0gyLgxRUyYpew+tEw5onFWQVnQrxCYdPskPProowWfS0fl1QUzUefWQciI/hrROxOWGqEalN63pOlGji2NkNvo06QMFGsSoQ8tTbiuAESOqH9vUsieINVLchEYf2qaqj293Jx9WheWsFUXaHlreAyjZU5rbbVRlkTUqEZTMn8BYSY233xzXHLJJfjXv/6F1atXY86cOXjllVcwY8YMzJ49G8uWLcOHH36IU089FVIm/zOmm2++GT/88EPWYymlcPrpp2PdunVpdcOGDcNnn32Gf//73/jDH/6Am266CXfeeSdef/11fPHFF9h7773T2qxatQpnn312/ietKXFK0aO8eyB5DQTbygtE2J7ytEgb8PS+0uJtpUWwRggLXRc+IV5M/mrv2XdUQQjgZz//Ge578L6c8z/y8CNRW1sb9mqeF2OWtJ5jk6tBFfiLkHzZcFLtDHFatJlRqp3QLirVNn/eERkfylJlKHOySzfbIxWpCmzepT+kkHA9NzjvQKrtefD0GJok2PaUXrJA6W3l+csRmMUG9LjpQQFCwVOFybWV0q+YXDttbNRQrk1y5a9//WteskzAf+5++9vf4k9/+lORsmr7BAvZaCorKxPjkvXUOfTfRFmo0xaRvUzxkfdwxaWIXHuV5+G0n5Zj0po1GUeLcy88B08/NwW9evWClFqkLYS/LSWEkHD0gkO+MDuUbfvibKljnVC2DQkHEl9+8iWOOWAMDtp1FN55852chGrZkFJi3wP3xaxP/4mHpj2ALbfa0hdpO5ZMWzhhHsI/h/BcokJtc84y2HcgpZFoG5E2/H7MjC9YjCk3qXb85wGtIdUGchNrJ81xCCEbB0cccQQefvjhvL4vKKVw7bXX4uCDD05ceIwQQkgyv/vd73KKW716dZEzIaR1eeyxx7LGCCEwfvz4Vsim43LHHXdg9uzZOcVOmDABffv2LXJGhBBCCCGEEEIIIYQQQgghhHQcKNYmhBBCCCGEEEIIIYQQQgghhBBC2gDXXnstLr744pxi6+rq8Mc//rHIGbUfmlTLJHiy8+kkLq4xcq7AqG3kWpGujCbNqhMCtbW1uPC3F2LC1bfgjDPOwNy5c5vKfKPi/R/fw/erv4UQEkIZ+Znw5WfCyPOMIM2XrRk7nX9P/Hh/S0vmtGzOiNSCfyYjhJZ3G/m2Xy7sl5GrBfffusmBQy8UrIn4cxAJz/BwGTG7OY6WdtrhEaldwrOrVII4O+EwRuhqhK3mwEGXSmlpqEKpU5qlx+wMGTIEU6ZMwddff40JEyZg+PDhKC1N71cIgZ122gl33XUXZsyYkSiVq6urw4MPPpj1mP/4xz/wyiuvpJXvu+++ePXVV7Htttsmths0aBBefvll7Lfffml106dPz1l0kESvyj5aCutCeVqUHQhiQ3m2r3z1tBzWj/E8Lc4OpLHQAm5o8Taselv+qoxnPUBpYe+Y48Zg+D7Dc8p97dq1OPKwI4P2WSl83QNCCqKYUu1MXTUpS46N34VJte16//fyVDlKZfPH5bZMqVOG/l22COXanhtKtuEFiw64Xky4rcdXM6Z6nqslul6wKIEfo+XaWqrtmeuN/OTaBnu8jd/zpLhM+4QAwHbbbYcRI0bk3U4phbPOOgu33XZbEbJqP5jv6jvvvHNi/epmyEQzfYxEddpxubZIi017t3YEgM8bG3D4sqV4rbY28XhVnavw18f/iutvvh6lJSWBSFrq+Y7Ux5V6nmTKgm0tqvb3HV9VreXT7/3nfYzaczQO3fswzHlvTp5XKBkn5eDgI0fhP/Pewl1/m4zevXv5eejjS+uXgzBHqWXaDhy/RqQLtYXO3c8fgO7HPz/oclGQVDt+/1pLqg0AFRUVWdvV1NTk1D8hpGNy/PHH45577sl7MY4XXngBRx99dJGyIoSQjskOO+yQNWb9+vWtkAkhrcPMmTOxcuXKrHGDBw9Gr169WiGjjsnnn3+Oq666KqfY/fbbD6eddlqRMyKEEEIIIYQQQgghhBBCCCGkY0GxNiGEEEIIIYQQQgghhBBCCCGEENIGEELglltuwY477phT/AMPPID6+voiZ9U+yVVqFSHJdajlWcJYllVynC3dEpaPywihAYHlS5ZhzMHHYtqT0wAAq1evxpFHHklBFoCFa77H7B/eDKXlwkjTfPG11sQFgjQpAIlQJCeFKbe2LU22EapZKjWEKjUtUxPWU6Ola8rEiSASxkYdEa1lkl+r9KKwSsULkoKi6ARVXPipxZ7RNPxfItY28L0rFe1HmAMKpGQqIZnc6Nq1K+6++268++67OPzww+E4Ts5tR4wYgVtvvTWxbsaMGVnbT5o0Ka2sqqoKjz76aKKw26asrAyPPPIIqqqq0uruuOOOrMfORO9OvUO5K7QkVkVlseHLV2sHkle97ZcDvvXVl8siEPCq6HMQ0cBGxbHmAZk6fSoqOmWX9wG+VGPK01PSZe8JvvkwB0KKTzGl2sr6c2V3pSJ7yVLtYGwV1sIHCVLtyDECOb7Z9QJ5flmqDCWyJMvJdAxKnVJs2XUAhJBw9Xjpei5cr1G/u3rcdOF6nlZn+2OnUp41frrwPFMWLmAQl2urPOXahvDRi38GJz9Uecm1RZFfpM3y+OOPo1u3bgW1veiii3DzzTfnFPv1118XdIy2jhACW2+9dWJdTTO/m2STa/vDf3yimINcWzN1fQ2OWrYU37mNicfZbvB2+Neb/8Khhx+KYG6jzNzELCJkLyjki6iFDMXUetkhOMHcycE/Z/4Lvxz6S/x61BjM/bxlFnsqKSnBr0/8Nd775r+4/S93oLq6OhBiG6F2INIWji/MllLnpWuFE8i0Q0m4JdSWTrROSAipBdzCQbgIk5kX5i7VjkiyW1GqDQCdOnXK2pbyRkLIKaecUtAii1OmTMHf//73ImRECCEdkyFDhmSNqaura4VMCGkdrr766pziLr/88iJn0nFxXRcnn3xyTmNHZWUl7rvvPkjJ//ZPCCGEEEIIIYQQQgghhBBCSD7wb9gIIYQQQgghhBBCCCGEEEIIIYSQNsT777+PvfbaK2vckiVL8Mwzz7RCRm0LW1qVsyZNBwaCLCO0MoKsJo4RdBAItqNKtDRtmnaqhUpnYN6X83DI/ofig/9+EImeM2cOTjjhhFzPokOypn41Znz9IjzlWeJsI9EORWqhWFsCukwbsRGK0IyI23+XEJC61gi3fQGdr902Ny/UbYvYto/v47NFawknIixBt0h/NtJEbZac2xB/FNOkrZHjJV3NdIwcVCkt/VSWBDQICuubI9X+2c9+hk8++QS//e1vC/5P/6eeeiq6d++eVv7ZZ5812W7JkiV48cUX08rPPPNM9O3bN6dj9+3bF2eeeWZa+dSpU7Fy5cqc+ojTqaQTKlKdfBms54tdXS3HVioUv3pGpOt5gSDWUwqe52kptm4D/755ysh3rXuMqGw9ySOpoFBRUYGHH30453MYc8wYLF+2PLdgiltJK1BsqXZSV1nHZ1usbG2rWI/piypYkm1Llq/gi6ZLZWmWk+lY+HLtLQElfKG2coNXsCiBGTc9fzz1Fy3Q46keYyMLFigvuKbNkWvbMvSiybW5NsFGS/fu3TF//nz07t27oPZXXnklysvLccstt+DGG2/E+PHj8cwzz6Cx0Zc1NzY2Yv/998dWW22FTp06YcSIEXjhhRda8hQ2OI7joLy8PK28RnnN7rspuTZgy7XNXszAbO2Z9walcPWqVbho5U+oyzB2HHXMUZj1xixss82gyEwFWhjtl8lAoG0k1IA9n3LCxYcg8ezTz2LXwbvh5KNPxoKvFxRwNdKpqKjAKWf9BnMWfoSbJt2IyspKS6AtQ1m2CEXajpBwApG248u1zXkFom1LqG1E3CJQigfXQMYk44Av0jZXu61LtQGKtQkhuXPGGWfgzjvvbHJMSeL+++8vUkaEENLx6Nq1a9aY2traVsiEkOJTU1ODt99+O2tcRUUFjj/++FbIqGMyadIk/Oc//8kpdsKECRgwYECRMyKEEEIIIYQQQgghhBBCCCGk40GxNiGEEELqDw+BAAAgAElEQVQIIYQQQgghhBBCCCGEENKGSKVSuPPOO3OKffzxx4ucTfuhSaVMgic7Um2ZznIRY9niZKW3hF0nrH0IXHbuZfhuwXeJfU2ZMgU3Pvhu1mN2ROrcOjw371nUNq7XErVQnB3I4ALZtl8faLW1ONsRtrRNC9iECN5Nv0D0voVyOluCLWC704W+j/Z++HiEfQayNYO1nfQ82UJNgZhkLRYeSuB1W6Ui7whkntH+FVT6kS1TuC199cv9rJoj1t50003Rr1+/gtsDQGlpKXbfffe08hUrVjTZ7tlnn4Xrumnlp5xySl7HT4qvr69vlnyyR0UPLYJ1tUBbBbJXD1qoHZNs+7JdL7hXfryRo/ti2PBJMvJtW+YLKyYq3QaAUaNHYdToUTmfw2677gbXC6+vkchaB4vWEbKhaIZUO1NXhUi1/WFVpY3NkfaBED/8zZdA+2NxmVOWe7IdiPJUBTbv2h8ePC3UNsJsF64XCrZdeP6258GFKU9YsAAI+lB67C1Urm1DuTZpaaqrq/HNN9/g5JNPRklJSd7t6+rqcOmll+J3v/sdrrjiChx22GGoqKjA3nvvjd69e+Mf//gHAF/O++qrr+Lggw9GeXk59t13X0ybNg2e13wB9YamsrIyray2hb6X5CLXjgqaM8u1F7suxixfhkfXrU3s03Ec3HLbLXjokYdQ1aVKz4/MvERqabS9Hc6ZgnmTFk+bOdJD9/4VO231M5w59iws/mFxYRchRucunXHBlefjo4Uf4vIbLkdJSUkowpb+vMyx5NqOcCDhwCx/JIUlyA7mciKsC4TaAlIGGvFAoi3tc43MG8Nr0h6k2kDysxuH8kZCiOHss8/GzJkzUVaW+3zhnXfeKWJGhBDSsejSpUvWmIaGhlbIhJDic8MNN+T084BDDjmkFbLpmHz55Ze46qqrcordd999cfrppxc5I0IIIYQQQgghhBBCCCGEEEI6JhRrE0IIIYQQQgghhBBCCCGEEEIIIW2MIUOG4OSTT84a99Zbb7VCNu2TXCVXEeLCbUBLskUoVdYWzFDEHJc2+3Jm/RsUFD6d82mTh71m3F7485Oz88+3HdPgNeC5edOxsna5Fqn5cjhfgIbIdfdfvkoNlihOCEuYpiXYRtAWiNOECORtpt7vQyIUZ9sCbVuuJoJjBPptZYnW0o3WaeSk8lO6b7uoEAlg7JE3QlBl+lOhSFtZTZQlZG6OWLul6N69e1qZlE3/E6eZM2emlQ0ePBhbb711Xsfeeuutsc0226SVz5gxI69+bLqXd9dSVxUIs71A/GpLtrXgVamwLhBjKy2I1ZJYGNG2B31rYWt7/fuq0sSv0AJZKODRxx9Fl67ZRTEA8O2Cb3H4IYcXfA0IaRWaKdWOL3qQ1CRNhiyi2/aiBdH1FjJJtc0f4FCqLYVERaoiy8l0bLqUdsGmlX3hei4aPReuaoTrhYJtz3PheY1634PnmfHUl2t7nqfHSb9MmbEXqtlybfvOUq5NWpry8nLcf//9WL16NU477bRm99fY2IjXX3894wIldXV1mDVrFg4//HAMHTq02cfb0CTJiWtacMGPbHJtwDiYM32KAG/W1WP00iX4oL4+sa/efXpjxiszcPY5Z1lSaP+zwZ6FSD0/ClXRwprf+MJpeAp3TrwT2/TdFpeffzmWL1tewFmn061HN1w/8TrM+fYjnHPxOSiRJXC0ONuXZ0tIOL4UWziQwhdsBzJs6UDKqEw7UGqbWGg5txSAVQd93tLM5+x5YbBIlplHhvttWaoNAFVVVVlj6urqcjoeIWTjYP/998dXX32FPn365BS/bNkyPPTQQ0XOihBCOgbV1dVZY+ozfJ8npL1x//335xQ3YcKEImfSMXFdF2PHjs1poaROnTrhvvvuy/p3YYQQQgghhBBCCCGEEEIIIYSQZFr0b9pWLl+Pn5avb8kuWwzmVhjMrTCYW+G05fyYW2Ewt8JgboXB3AqDuRUGcyuMtpwb0Lbza8u5eS7/dzchhBBCCCGEEEJIMTj66KOzxixatGijFCzZEqucfzqlA+MibBhhVsIx4vpDKN1OJAi1VEzMrOXbC7/7AatXr24yNa+xDmeN2QN//OMfcz2bdk2j14jnv3oWP65bBGiZmhGmGSmctKTagW5NCjhGsqblagJGMicgheNvC1/nli7ellrejUCoJrSkLhSrmW0fFZNex71owfMgEOSLWC9G4BZUKFvm7VcY4bXdr4g/Z8qWhYvgGkHp66aSFHHWcc3h0wShofLVkU7W+1dsVq5cmVa2+eabN9kmaZGBPffcs6DjDx8+PK3sjTfeKKgvwBdrm2tthNlKeVCeB6U8LdO1xa5Kx6ig3KC9/taWreuNbQkdp3wjoB0NAKWlpXhqypM5n8eLL76I66+/PntgAWsaENJsWluqbW/GZcoRqX0TUm1rwQMj1QaAThu5VNvQq7I3qsur4SrXevmCbVcLtV3P1TJtzxdoQ4u3YcZXN1isQHmUa5P2Q3l5OSZPnow1a9YkyqKLwccffwzP81rlWMUi6VotaGxs0WPkL9cOy+5euxYnLF+KFRmu87BhwzD7ndkYNnwY9OQC4eI/WiYtZGTWFCwSJKReYEjCc13c8LsbMKD3VrjpmpuyzkVzpU/fPph0zyR8+NX7OGncif7x4i+pZdnCzMHMgkbSl25HRNqhMFsK6Qu3jYDbX2nJl3SLcA4n9ZwvOP9AtC0i88JwLmbPj9qmVBsAOnfunDWG8kZCSJx+/frhu+++y2kMAYCTTjqpRRbuIISQjk7Soo9xXNdthUwIKS7vvPMOlixZkjVu4MCB2GKLLVoho47HH//4R/z73//OKXbChAnYaqutipwRIYQQQgghhBBCCCGEEEIIIR2XFhVrz/9iOb75fHlLdtliMLfCYG6FwdwKpy3nx9wKg7kVBnMrDOZWGMytMJhbYbTl3IC2nV9bzq2+nv9InBBCCCGEEEIIIaQYjBw5Mqe4l19+GQ0NDUXOpn3QpLYqXhkTFgbOKxETZVlC7rjo2CiRA7mystpoEZrjSKRKUllzV0rhnHPOwW233ZY1tj1T79bjuXnP4Ic13wdiOAgjydbvAoiItgMxtjGhGUmbL10z8jYBBP3YMbD7EFaf+p/NBEI6BI7syL4fZMvWQokbgOizlEmE2aQgU2R5eGNdKRV5D04iOJSWuipL1q3SZaBCh5h+HC2p25AopfDhhx+mlQ8bNixjm+XLl+Pbb79NK99pp50KyiGp3fz58xOF37nQuawLAIQSbS3S9pSCF4i0PV+67QUlod41aONpEa8le/Vtr7DVrGE7sx+W+XmoQPw6fO/hOO7443I+lxuvvxEzZswI+slkIM4klCWkKGwIqbZZUyNBqh0fjyPtY8J8I3A2vVekKvSCDwQAtug6ACUyBU95gVzbg5Zpey5ceIFU29Oy7UCkHYy1npZm+3JtGLk2kCbXTl9yIpSfU65NNgRVVVVYuXIltt1226Ify3VdTJs2rejHKSbdunVLK/uxCMK7UNecXm5QVsk65eG0FSswfvUqZFKXn33u2Zjxygxsuumm1pwHek4ZzjsEzCJPplzPgwRQV1ePC8+5CJttsjn+77Y7UVNT0/yTBbDlVlvigSfux7ufv42jxhwBKbXoOuHli6+tl9mPLHrky7IdW6YtQxG31IskSSGDObUUYTsjEo/MEQNddjiXM3M2KWWblmoDuYm1+TMfQkgSqVQKDz/8cM7xd999N+6///4iZkQIIe2fFStWZI2hWJt0BC6//PKc4i644IIiZ9Ix+eqrr3K+xnvssQfOOOOMImdECCGEEEIIIYQQQgghhBBCSMeG/wuDEEIIIYQQQgghhBBCCCGEEEIIaYOkUikMGDAga9whhxyCsrIyCCEwZMgQnHXWWXjzzTdbIcO2QybvYDbpVSC7EhELZrwTS5qtAvF2XMPpu7XD/oR+79evHyZNnoQem/TIfh5K4eKLL8Yll1ySNbY9UtOwDtO+fBqL1v0ArVfTUm0jWTNyNAcS0FI1X4AdSNaEo0VrRpwtA6mckGZbwJFawiZl0H8gWEMoYLN/IRCzAbD2g8i4LU9ZoaZ/EZYrxCRsIpS1BcI31YRQU3cSeY5F5C2aj00gfQ3Fnr5I2xIw+5XB8y/lhv9nRK+//jq+++67tPL//d//zdjms88+SywfOHBgQTlss802ieWffvppQf0JCFSVdPblrlqZ7QWS11CabaTanufp++bpOATvRufqBXJX+56GQu2gRMXlrYGb3n/2FHDPfXdjk56b5HQuSikccdgR+HZBusickA3ChpZqW+8IZMoZ2gdSbbs87L1EppCS2Rfi2JhwhIMB1QPher5I21MeXM9Do3KDxQiMUDvY1uVuINzWixdo4banoBcq8NLk2sHnImKLEihrrG2OXDuySbk2yY1UKoWPP/644AVD8uHee+8t+jGKyZAhQ9LKbl2zumjHyybXBoC5jY0YvXQpZtSuT+yjsrISjz72KG67/TaUlJToPuz5ChLl2rZMes3qNRh30m/Rr0c/3P+X+1FfV9/8kwOw7eBtMeWlp/Hmh//GgaMO1PMuac3BEl6xOimsF0KRNvS8L5Bph7M+a14WCrX9BZH0XEqPizJYKCmcS0ot+Db9h/PztivVBoAuXbpkjaFYmxCSiV122SWv+EmTJhUpE0II6RhUVlZmjUml+PMb0r5pbGzErFmzssaVlpbitNNOa4WMOhae5+E3v/kN1q9P/lmATXl5OR566KE28fdzhBBCCCGEEEIIIYQQQgghhLRn+DduhBBCCCGEEEIIIYQQQgghhBBCSBtl++23zynOSPs++OAD/OlPf8KwYcNw5JFHYsWKFcVMr/g04aPKLLVqWlIMWKIrFa0TMYFW4jGsPkIRlxEq2hJmEewffexReOujN3HuJefi18f/Gif99kQceewRySkqhVtvvRVHHXUUamtrM59LO2NpzRL8/fMnsHz9Ml98Jn0RthGlhVJtLUWToTBbSl+1be6IXyeDEikCdVsgbTMiN3MfQ72bf++kltMF9ymybavqLGG23gfs+58uZRci+flUWs6ZFxkEripB4Gokn2lHjvUR5KLT98sVpHDyTK5lWb9+Pc4999y08mHDhuGAAw7I2G7+/PmJ5X379i0oj8033zyxfO7cuQX1BwCVpVWBEFspT0uzPV+yDQXP8++BkW/7pUqLXH3pq1JKC2KN7tXY3UOZtrmXwTsQxthqbutZkFJi5mszcxbC1NfXY/fddkd9fX1GYSyQLvUmpMXJz1mZRpJUO95pmuw4PiZb0uxMY7KpT5JqG0m+AFCWKm/W+XRUupR2Qc9OveAqF42eC1c1wlMuXM+Fq/yXL9T25dvKjK3B4gShXNsfR10oBb3vBdtAuBiF0vuBbNuSZQdybRW7x7Duf9JnNhBZfANIaB/btypa5kXaLalUCu+//z5+8YtfFPU47X1xpmHDhqWVCQBfNzYW7ZhNybWfW1+DQ5YuyXj8QdsMwpv/eRPHHHOMnoumC5wzyrUFsGzpMhx71LHo32cLPPnYk2hsofP82dCf4ZU3Z2LWu//EHnvtqWXZwl/gSDqQwoEjZOJLCukvbCSjUm0hbZG2CMuNTFsLsYX054ESUaF2uAiTDPqJq7KDGZy96FHknrRNqTYAdOvWLWtMS91fQkjHo1+/fnktLPb9998XMRtCCGn/LFq0KGtMaWlpK2RCSPGYNGlSTnOMAw88kMLnArjrrrtyEpcDwE033YRBgwYVOSNCCCGEEEIIIYQQQv4/e2ceJ0Vx9/9PVc8uyy03oghKoigJqElUfNSoDwblJ/GOV4yixsTo44FXvEWTeMRbMfGId1BRoz4EjSDePoiogPFAPCCAILKw7LIXuzNdvz+6qru6p2end3ZmWeDz3tcw3dXfqv5Od0911wLvIoQQQgjZ/OHfbBJCCCGEEEIIIYQQQgghhBBCCCEdlN13373guv/4xz+w5557YtGiRUXMqONifIFR4ZUIm7Hy1s+JLTPTsi7t0QQscZct6BK6HiDQo2cP/P7Ki3HLPbfgupuvw61/vRUf/Wc+/mv/bAEcAKytX4MFK+ahId2QL7MOz8I1n+L5L55FXbrek2KbY2lJr70yLViLLEtI75gb4Rrgi9U8KZvjC9+M8FqIQKXtS7BFsB4SaHsnyrpWhJWjt+55qC35WgtCYVMUJ18Lida0jL2tcthofSP9VNAyTxWItJVVxQhEvToKUmy8f0ZUWVmJ8ePHY/78+aHyHj164KGHHmpRULds2bLY8v79+xeUS79+/Vq1nyR0K+vqS7IVoLXZ8EWvlkrbkmsHIt5A7OpbW/WfljzbeNsjQkAgEP/bF6uy2hu+00548NEHE3+e1atX48D9D/RWIn75nGWEFJMk11eL82zESbXD5bGCY+SRaougrj+Zgv+wIKx6KtROp1RFYmHnlsiQnkPhyJQn0na9lwtvggJPrG3k2i5c1xNsu2YCg1xybZjz5GpPtul7zWnTcm3/XEXk2rpLjZVrBzOuBL10Drm2HZNrnRDAmwhjzpw52GeffUq2j+rq6sTip47Iz372M1RUhCcpUADuqV1f0h422nZaKVxXvQ5nV61FQ46JRg4//HDMmfMuRozYBYDypc4tyrX1A9aypctw6MGHYofBO2D6tOnIZDJt/wxCYPQ+ozHno3fxytszMXLUyGDSIl+WrSc0EvaYK/KCCNUJxm+2SDuYXMnItM34zp4gyXxye39mDGhPgyUQTJC0KUq1AaBnz555Y4pxngkhmy8vvvgiHCfZZGlVVVUlzoYQQjZtVq1alTemc+fO7ZAJIaVj8uTJieJuuummEmey+TF37lycd955iWJHjx4dO9ksIYQQQgghhBBCCCGEEEIIIaT1UKxNCCGEEEIIIYQQQgghhBBCCCGEdFD22muvNtX/8ssvsd9++2HhwoVFyqhjkVtw1aJN06sbFWH7MrNw+7H7sNoIpFzBtrBs2wi/BGBkYPqnR8+eePS5R/DIcw/j9P85HWP+3xjsOGJHXPnny3HzgzfD6ZLCp6s/xnf1+WUOHZENmQ14ZfHLeG3pq8i4GV+QJrVgTZplaUTawhKqBVI2T6LmQELCERISgUjbixdeuZCBAA4CgXLNSLZhybQFoARgiduCc4Vg3b8+ANu0FpK36XNqHNk5hdqWU9O026I8U0XaEqG3UFw+PMenLf7UklDrgpcb4Z8RVVZW4uabb8bOO++MWbNmhbZ169YN//znP/H973+/xTZyyU569+5dUE69evWKLV+5cmVB7QFARaqzJXR1ofQLUHBdLXN1lS9sVUpliV5d5etZPRWsa2L1+RTeNiP4taMBWwYc7udM7NHHHI1zzjsn8WeaM2cOzj2H0geyESiZVDtBsy1JtXUjIdGyvlX430ktXPa/61BISQdlsizB3rdcHOFgaM+hcN20L9ROuxm40EJtI9J2tVxbRV/BlAZGlK2sSQwApftYXabcYNIC6HOqz5t/0djLiEjZtZw1er20JNeOQrk2iUNKibfeegtXXXUVUqlUSfYxceLEkrTbHvTp0wennnpqVvlT9XVY2NzcLnLt1ZkMjl1Tib/V1cbGSSlxw4034Olnn0aPnj0tmbaCfsuSa5ufTz/5FPvvsz92/v7OeO3V10PP9oUipcSYg8fg3198hGkz/hfDvj8s2KsIxkZ6KiT/x5dnR14iNK4K6vtjYCH1hFXe86gZ+xnRtj3+MhJtI9S2Z24J6ksIqfcZkWrb0R1Zqg3kHn/YuK5bcPuEkM2fHXfcEX/5y18Sx48dOxarVq1COp0uYVaEELJpUllZmTema9eu7ZAJIaVh8eLFWLJkSd64rbfeGsOHDy99QpsRjY2NOOWUU9Dc3Jw3tlOnTnjwwQcTT45CCCGEEEIIIYQQQgghhBBCCGmZ0vzLakIIIYQQQgghhBBCCCGEEEIIIYS0mf333x89e/ZEdXV1wW2sWrUKBxxwAF5//XXstNNORcyunUggHzQYH5aACFXx1i2ZYbRSpH7uxgWEAiB0a25Qx9ssgnVtVRReBc+/aGxpSvgyZgmBfQ7YB3v/dG9kVAaum0FGucioNOAquHCxeN3XWNNQiR22GoZOTkWyg7GRWVK9GG8ufR316TpfhBYI2oxMTWrJmtTCNSPAFoFQG1JLtYUfK6X0JdvCvIxQ2xewSQjhQEpdTwRCNQHTtvAFw9ISrNkSOaXd00HdoA6A2Ism7nLNEmSa1YjALRSnt/liTvvdFrkiELlmfV3MJWdLta29GMG2gtKC8dJxxRVXoKGhAc3NzaisrMRnn32Gjz76KFYSt+OOO2Lq1KkYNWpU3nbXrFmTVeY4DioqCvuulJWVoaKiAo2NjaHytWvXFtQeAFQ4Fb5k1RO3CijhiVyF8CSurr7eFVwoJaGEC0B6dULL5rLTcnRf2Aqvb1KemNFcu9670v2T8q4zpUJyeMONN9+Iue/Nxez/m53oc90z+R6MHj0ax59wfMHHhpCik/CZoSWpdqgvjvbzRnyqN0X74nBDgSw/iAik2oDy+geSl/5dBmD5+mWoa6qFEsqbCiKjIKUChAQUIKEAr7u07rMCUC4gAKm8lyukd8fV58UVClKZZzm/p4Trzz+hpbcAoLz+GxAQuqMNaij/eUH5dU0e8O/HQoiYZ4egbktlhADApEmTcOmll+L666/HCy+8gCVLlqC2thaZTKbNbX/44YeYMmUKTjjhhCJk2v5ceOGFuPfee7OOxe+rq/CPvv1D3UOxmdu0AWeuXYvVbvx56NevH6Y8MQUHHHhAUKgf1vw+xH92E34f9d6c93DWmWfho48+KlquqVQKhx5+KG6981Zs1WsrXaqfKYXu25SCkMK6z0VmZolBmM9kl5n7pgwLraMdoT35EIT0x2DKquXHKLskRpZttdrRpdpAMrF2MUTqhJDNm1//+te45557MH/+/LyxM2bMwMCBAyGlxB577IHf//73OOyww9ohS0II6fgk+R1wjx492iETQkrDpZdemijud7/7XYkz2fw455xz8OmnnyaKnTRpEsXlhBBCCCGEEEIIIYQQQgghhBSR0v6POEIIIYQQQgghhBBCCCGEEEIIIYQUTJcuXfDb3/62ze18++23OPbYY4siW+to5JZdtSCeMo7tHGItERFriYh81rQhjLDZF0db2+y6kT+lL5f2RNG2aNtrD75A2rS/rnEd5n37IZbVLIWrskXEHYWaDdX419fT8fLXL6IhUx+SXgshtSBbhqXaRoat4xzp+PJsKbVUWzpwhAPHlAu9zbQjtZQ7JOE27ctAZG6dL1jnxz879jYRnA8bv44IrgFzidgCbnNBBNdVWPwWvaiiQtZEIrc4qbcWb5sCBRWK8zcZUTcUlELJxdp33303br31Vtx111144oknMH/+/Cyp9tChQ3HLLbdgwYIFiaTaAFBbW5tV1qVLlzYJ7jp37pxV1pYJDsqdTnCVp9T25Npa6GqW9Y+rXCgVfg/QKl5lS3ltUbr9p7n+LKG60uX+uooV9M14dQb6D+if+LOdcvIp+PjjjxPHE1JS8jgns8TXMVVySbWDSQ3Ckxzk3EdEqh180+FvL5PlkMJpOWnis33PHbxJSPQEJBm4yLgZuLrM+8nAdb0lpbyXt6z7VihAR5q+VvfO3hblAvAmPtAmbAD6OjH9qoLfl8M6v/G0cL3QkUraQEVFBSZNmoT58+dj3bp1SKfTUEqhubkZRx55JHr16lXws9CECRPwzTffFDnj9mH77bfHSSedlFX+QVMTptTVAWhhIqUCUQDur63FsZWrc0q199hzD8z9YG5Yqm3wJ2cyYwUvx1dfmYUf7PID7Ptf+xZNql1eXo6TJpyEZd8txcN/fxi9e/fSYyAgPIINxmeOGcPpsZQUwhurWWNVsy6lDGLMuM+Mx6JjL/05TbwQ0t+/GSciu5afmz8eM+M2f90/sGFJdgeVagNA796988YopWInJCKEEJvWyhld18W7776Lww8/HH369MHKlStLlBkhhGw6JPkdcM+ePdshE0JKw7Rp0/LGOI6Diy++uB2y2Xy4//77cf/99yeK/clPfoILLrigxBkRQgghhBBCCCGEEEIIIYQQsmVBsTYhhBBCCCGEEEIIIYQQQgghhBDSgfnjH/+I6667DlK27a/4FyxYgEcffbRIWbUzrXBVGUdhVIQlwsasvPVz52JkXrodFfYYe5JlEZIn28JmT/qFYFkISC0EM+IxI4420jCpXy4UllQvxtxv52Bl7YoWJI7tT31zPd755i08tfAJ/KfmPxAyyFtosZrjfx6htzl+jON/Tn1MjDzb1PGPnfTlbeaYSSPTloHozROTRyTmdn0jc9MiN8CWsulTawTstsbNvnZU5B2R6yfm9ISqC2WVxxmysytmXbo5LgGlApmr91mCq8UInaONJZXHlYoTTjgBr7/+OiZOnIiKiorE9RoaGrLKysvL25RLp06dssoaGxsLbq/cKQOU6x93o3E14lfXElwH4mxof6u33Q0JtcOSbVPPWoHtzA4LtK1lEcQa2XfKSWH2e7Njj0EcmUwG++2zX6zgnJCOhH3PzD0lR6RTtaXa1rv/XbbF20bNrJDVxxoBc1iyDXRykn3PiEevit7o0amnlmm7cN20p9J2PUm2eSndt2bgwnUzIam2p9QO+jyvHzbrbnjiAl+O7olMXXMO/evBSk5Z14ApUuGFrOtIP0cGTcSJ3zvOsx7ZNEilUnj22Wexdu1aNDY24vnnn8eNN96IL7/8Eh9++GGiNpqamrDHHnsgnU6XONvScOONN6JXr15Z5ffWrfeXi/XUW6cUzqpag+tq1iHXFFZn/u5MvP766xi87eCc7QhLrv2PZ/+BHbYfhkMOHocvFn1RlDwrOlfgrHPOwoo1KzD5r3eja9eu/hhVCAmhAml29AdGsi18vbb/8sZzTlZ5VKYdbVEKAaFiZM0NskUAACAASURBVNqWYBswMm1rrGwG4f7YyJJnhyY6CkTb5vh6cw11PKk2APTp0ydRHJ+3CSH5OO644wrum9auXYtx48YVOSNCCNn0qKmpyRuTZGIUQjoiTz/9NOrr6/PG7bXXXm3+O5Ytiffeew9nn312otjy8nI89NBDSKVSJc6KEEIIIYQQQgghhBBCCCGEkC0LirUJIYQQQgghhBBCCCGEEEIIIYSQDozjOLjiiivw2muvYZtttmlTW6eeeipc1y1SZu1MC16Y3OKrFmSExmloSZX9dYWQQDkk7Iq0IXwBmECcjisk1TZ/ShlIyyzZsxACQgbLnmI7kEw7QsKRDprSG/D52oV495v/w7Kapci4uTRupWfdhnV4a/mbePKzv+OT1R8DUIEUXOfvGLGasOTh1ronuXY8IbbQYnHp6Bhbuq1F3NKLcaQTCLh9ibf0j6v0pW5hWZuRmktf2mbLz+Fv914A4s6qlnIbYZt99kNXgX89RSRueTBthIXI/sawNBmBQDsaF0VB+YY6pc3N3j6yRdvtzZQpUzB06FDsueeeeOSRRxLLHJubm7PKHMdpUy5x9Tds2FB4e8Lx5dhG/Apl1K5a3qqlr0aaDeXC9SWtypfAeqfNlm8rX+4bVvZaQtaoHNgqi2PQNoPwj+f/kVjIVVNTg9GjRye6tgkpGS3e8uOl2kku2ZAE2bzZ/XBUqOx/36z9KhX6NgMK5U6Zvg9tHqjaWjR/+ik2zJ6NDW+9hQ1z3kP666+hYvrotjCkx1C4yCDjZpBRLlzX1XLtjN+/ZlQGrsp4ExfA9ZeViVdatm36VeWG+lfXtSTbUdl25FybOvaFlSXXti+6SH8c7Ysp1ybFpLy8HIcddhguvvhiDBs2DLvtthtGjhyZqO6KFStw9NFHlzjD0tC/f3/ceOONWeVL0mmsscbCZqxWKF+m0xi/+jv8M2aSFwDo3LkzHnnkEdx9993+hCUtCZsf/NuDGDRoGxz7i+OwbOmyNmQW0K17N1x25WX4rmoVbvjzDVqM5quqER73WBJt2KJtZL9EjldMrN+OkXgLae0vmJjKl2GH6keE2tZ4y5+wSk9SYLYYQblfnms81kGk2gCw1VZbJYpbs2ZN0fZJCNk8Oeyww/Diiy8WLML88ssvi5wRIYRseiSRDq9ataodMiGk+PzpT39KFHfdddeVOJPNh8rKShx11FFoampKFH/VVVdhxIgRJc6KEEIIIYQQQgghhBBCCCGEkC0PTm1LCCGEEEIIIYQQQgghhBBCCCGEbALst99+mD9/Pm677TYsXrwYS5cuxdKlS7FixQpkMsnFyq+++irGjBlTwkw3PsaTJSC0jDAQcIXEl1GhlhCe6FBEzMVRhIBQAITSLkUBVyndpCdjVt4SAm+iaTdYFhCQyhNtw/VqSAAQ0hM8SgnhKv1ZlPdSAlI4AAQ2ZDbgi6pF+GrdF+jXZQAGddsGvSp6FfNQxpJ201hS/TU+X/s5Vtau8I+pJz2zFOK+hNRbl56NOhBfh6TiRrDtfT4J4Qu0jVRbCAFHSkhoCbeO8UTdnmTbEYGIPCQolxJCtyH9k+7l4J3SQMAd6NzCsuywF1MEUjZLamxfY3HSNt+NKYJlIURYmhmtA0uIHJF3BlVUfD2o0LUsALjRS1sAUDnk8RuB9957D++99x7uuOMOPPnkk9hxxx1bjI+Tj7dVdCdltuy2Nf1sFOHLc23ptS1kNXJXBVcoSKWghIk3YlYj3Pa2CVNXeheT33XpvidUpgAhvJWgb1LBcYqRvv73Qf+NSddeg6uuvDrRZ/zs089w4gkn4u9P/N0vC3IhpMQU4B2OVmmxHxb5++GgbiDM99sNibi973p5WafWJ90GNrzzDtz1taGysp12RGr77Qtus3nhQtQ/NRUNr76GdC4JXyqF8h/+EBVj/htdjzkaThsnienTuS+6lHVFXZP+LObGJgG4AKSRmUP3j+bpzAWEgNT9sKtcOACUkPoZTgHChdLPJUo/dykICP9hTgtbdf8MJfzzKxRCfWwWukP2+177Aoxcb3FtsD8lxeKBBx7AHnvskSj2hRdewLx587DbbruVOKvic+SRR+KMM87IKi+LibUeyxPzYmMDLqhai7ocY8YddtgBzz77LEaNGpUlx7fHC67r4vZbb8f111+PqqqqVmaRm959euPSKy7Fb8/8LaQMJuzxx7sIxi5mVikF5Y/flPUsnbPviZ0AKEdsZOxj3kVocBR0hf5Yyy4VQS523r5c2x6xbUJSbSB+7BHH2rVrsX0b7tuEkC2Dgw8+GF9++SWGDBkSP1lbC9TW1qK+vh5dunQpUXaEELJ5kHRCSEI6EjU1NViwYEHeuK222goHHHBAO2S0eTBx4kQsX748Uew+++yDiy++uMQZEUIIIYQQQgghhBBCCCGEELJlQrE2IYQQQgghhBBCCCGEEEIIIYQQsonQt29f/PGPfwyVpdNpfP755/jBD36QqI3HH3980xVrt2A9C0mzEZVrt9AeLKF21KlpiTCNZMsXGMMItYy8VmjJdiAHUwjWlS/p8vTZCq6vevQqSggoSEi4UJ5oWgFKiyAVpJeVVJ440s8ScJWLlbXfYPn6ZSh3OqFf537o16Uf+nTui5Qszj8NWd9UgxW132BZzVIsX78cGTfty7HNkTbH1Bx3W25mxwpfaC0hBbRUW+oY6a0LCccv01JtIX0RtyfL1jJtKT1Jt5AQcCCEhCOMkNvItT1pufD3L/18pIjo1Dw7eFiwbQnDrVOZ9Xn9Vix5myepi0rcRJZ3LiSCS0L0+yCgryUrv7g4hIWvyjc3l5bPP//c329TUxMqKyvx1VdfYfbs2Zg6dSq++eabUPy8efOw1157YdasWS0KHYsttgM8yWEUx3Ha0KKCgqsPsxbnC+XJXIULCSfiWDXSVwdKuYCQ4a1arm3E6Up40n1tdo34AmOM62aLJdeOi7j40osxZ857mP7P6Yk+5VNPPYXRo0fj7HPOThRPSHtgPxuI0JKKjbEDQzJtbyGQZOsmlBHmBw8eftP+d9Rv31typANHtKVPaR11j/8dVZf8Pqu855VXoPtvf9Pq9tJLl6H6mmvQ8PKMBMFpNM2bh6Z581Bz623oevxx6Pn7SyB7FT4RyLbdBuPTNZ94N2cXWqotLLm20A9xLrwbtZZju64fK6TSHm4FIbw+VyoHSiivnpDBRAQITriZmMAgZPj+DwTXk//s6E9yEEhtQxMcmGuG3mzSDvzkJz/Bz372M8yYkeD7C+AXv/gFvvjiixJnVXzWrVuXVSYAdMshME4q104DuKmmGn+tXZ8z5v8d+v/w6COPopfu56LjVABQrsI111yDO26/A7W1tXHNFMTAgQNx7Z+uxS9P+qW3Hz0K9YabocGt9fxvnh2DoxA6Hrar2h4ztPAMLkT2GNyMne1GQ6MwS4KtrJhAqK3F335/GT8hUkiqjch7B5RqG6SUsWMQmzVr1pRk34SQzY/Bgwdj3333xZtvvtnquiNGjMCwYcNw7LHHYsKECUil+F/OCCFbFn379sWqVatajMn33EZIOp1GfX09ysvLUV5enngynVJyzTXXJJp049hjj22HbDYP5syZg8ceeyxR7NZbb42nn34aZWVxU34RQgghhBBCCCGEEEIIIYQQQtrKxv9bWUIIIYQQQgghhBBCCCGEEEIIIYQUTCqVwogRI9DQ0JAo/v333y9xRhuP3DIslTsmJMnOFm/Fyo8FtCExXB5ItoK9BCJn4cufAVgiaCN+NrU8ybQRP0stnXaMdBqO3iYhheMJpKVelhJNmQ1Ytn4p3v92Ll7++kW8vvRVfLjqA3xRtQgra1egZkM1NmQ2ZEtEAWRUBvXNdahsWI3F1V9j/qoP8ep/XsHUhU/g2c+nYvY372DZ+mVQUJDS8UXYdq4OPFmoNC/pia8d4UBAC69lsM2LM59BC7X1Z/a3SyPKdoLtWrwtpRFx28fFO5reP4uR/nGFJeaOatiCMxWcv9Ca0nHCirSk2rE6ApVjGcgSGISuyywLXVzjMXF+29nt+0rXXOIEI2kuIQMGDMDAgQMxcOBAbLfddth9991xzDHH4NZbb8XixYtx0003Zcmrq6qqMH78eKxduzZnu3Eigkwm06Zc4+qXl5cX3J6rvKPrvYIfc2aUlmW7yoWt4HWVG4h7zXkVXg0oFSs9DPy/4TManjzAUv17DWflbGo/84+nMXTo0MSfdeLEiZj9f7MTxxPSZhJ2XXZX2mJ/Z32H7IrBdyaIC7WjJaXKKheA9W0PlsqdTsmSLgKNr76GqssuL1p7DdOnY9WYg5JJtaNkMqh7/O9YNeZnaFrwUcE5DOq2DaSQcN0MXLhwXRcZZLx15a27KgOlXK9fdV0vTrlQrjfRgR/jTXug+1k36DuV0teAOZt6UgPrfOqLwJKrR++9lrw9Ks6OyNuzH09z98uEtJXp06djwIABiWK//PLLxJKojkScWLu7lC3+o/l8uuRKN4MT16zOKdUWQuDaa6/FC8+/4Eu1g7a91puamnDuOeeie7fu+OMf/lg0qfaQIUMw9dmpWLx8MU761Un+GDNrYiAICKlHnmbMJKKdkz02Cn5MnSSv+PqwyiPjMBHOyR9zmwhfrq0nSwjlmz2W8sfyZnsHl2oDSCTao1ibENIa3njjDZx11lmtrrdkyRLMmjULZ5xxBioqKjBmzBg0NjaWIENCCOmY7LDDDnljohNEErJw4UKcf/75GD58OIQQKCsrQ8+ePdG5c2c4jvd3XKlUCltttRV23XVXnHLKKXjqqaeQTqfbLcckY3shBP7whz+0QzabPkopnHfeeYliy8rK8Mwzz2DgwIElzooQQgghhBBCCCGEEEIIIYSQLZfUxk6AEEIIIYQQQgghhBBCCCGEEEIIIW2noqICF110Ef785z+3GLdw4UI0NDSgc+fO7ZRZkQmZZFvGuLM88XFg0grWrfaEVSlSP9i1CEsNhYBQAIRuXQkoP0pACAWlYwJvooIUAkoLv4QQEEpCCTM7egZKCR0jIYQnwBVKbzcWMtc6Hi68jS5C3jQlXNQ212J9Uw0yyvWEkYCWTSpP1C0EXKWQcZu9GC2G9MWRWuQrhQOlVJZo3BwXYyEPy6ktXZqWpEkBQEhPdy2MdFwG70JoSbYp90TaApZ025doZ4u9PUm5sMrMslZsC5NLWHqerXgLy7Z9iVr0WvEdbZaYzZey55a0FyJlM5eqCl2jLX8ZBDypczg2UksZISjyGwVLRFlZGS666CJss802OPHEE0PbvvnmG1x55ZWYPHlybN2Kioqssubm5jbls2HDhqyytvSZaTcdqFldBSUBI8eG0BJsoVWtSnlfeI191sz5VyIQuQbXhbcupVdirjETk/PkmjgV7M2WGUopMfu92fje9t9DXV1d3s/qui5+dtDP8NXir9C/f/+ER4iQ0hDfR4YfJLJiooJj04casb3pK42AOzBxB/dNvzxo3euPvXplTvaEAKWg+ZNPsOa3ZwJtnGzAUDflCVRddHHO7aK8HM6gQRDlZXCrqpBZXRkbl/n2W6w+5hfoN/VJlO+6a6vzcKSDAV0G4Jvab6BceH2mfgbyH4SUeUDS93EXUNKbVsDrR4XfbwIuIBy/n4VyoYQEFODCDZ6B/A8qgstAmSc/AFZ/q4Syng2CJwXvWUr49UJsxPsw2bJIpVKYO3cuhg0bluiZ6eyzz8aJJ56YSPzbUaiqqsoq6yHy559rqPlBUxPOrFqDb3P0p71798bfp/wdY8eOjW2gtrYWZ//P2XhiyhNtfk61GT58OO68+w78dP+fArCmArAnhbDvWZHJIoQMxqVZov/YiVeSE9edmX5PITy+8vvDYFjpr/uTHFlybHv8Fe1Lc43FOrJUG0g2MVB1dXVJcyCEbH6cfvrpeOCBB2J/x5GETCaDWbNmYeDAgZg1axZ+9KMfFTlDQgjpeIwYMQLTpk1rMSZuIh+y5eG6Lm699Vbccsst+Pbbb1uMVUohk8mguroaCxYswIIFC/DII49ACIHBgwdjzJgxOPfcczFy5MiS5DpnzhxUVsb/ns5m+PDh6Nu3b0ly2Nx48skn8e677yaKvf3227H33nuXOCNCCCGEEEIIIYQQQgghhBBCtmw2nX/lTAghhBBCCCGEEEIIIYQQQgghhJAWmTRpUt6YTCaT9z95d3hacFpFxVgqVJ5DBWY8XiIs5xK+ADvcvr8PZdWzl7O1zCFlc7AkIWzpMwQEHC2tM5JpGRZOSwlHS6YFpPcjHL/Mj5EOJBwtovaE1I509LIDKT2BZMbNwFUZT3Yt9Tb/5a07ejklvfaiL7NfB06wrNuT0vFfjrS2mTiTkzTLjiXPtupIB45MeW1Zn0FCwhH6SBiptgxE244+dsKSd0uzrrf5Z1YICCn0+Q6uAXNOIeDLwL3l3CI2v92Yyy5L/hZtw1xeMTK7uN0F4uQEbYQCVSCKhScP3diccMIJOPzww7PKH3jgAaxevTq2Tvfu3bPKGhsb25RHQ0NDVlnPnj0Lbq/ZbQoE5ka263rKVyOz9zW8SgWyV19yb7YHPyJoyTb3WxLg+FxMeaxuOMf11bt3L7zy2iuJhZoNDQ3Y48d7wHXdSNb5fwhpFS1cMvb1JHKU56wbJxcV1vdKheX2Iaw6tmTbfI9TTlliiWdbyKxcicqTToZKIMRPwoa330bVJb+P3db50EPR79lnsM0Xn2PgO29hwGuvYuv587D1/HnY6g/XwRkwIKuOqqvDmgmnwl2zpqB8BnXbBq5y4SoXGeXChQsF/a6UnkREl+ntrlJwjQBd/5h7n6vviUp569ap9icmsXtj+O/WtWKJYP3PadlclRHCRia8MP2+1bH72xVU6F7e2j6V/SvJxeDBg3Hvvfcmiq2pqcHEiRNLnFFxiZsMZHkmnaiu/XVWAB6pq8Uxa1bnlGr/6Ec/wvsfvO9JtSMNVFZW4qijj0KvXr3w6COPFk2qvdtuu+Hd997Fgo8X4Kf77+/v0J7YCEZGbcaZIjImDY1bvclUzFgnKBWhH2lewo4IXv7ERpF63v6lHkAFEysJeOMvfzwOE2LlIawDKqIZWYJsM2kVBDY1qTaQY+wXoaampuR5EEI2H8477zzsvvvuBUu1baqrq7HHHntg3rx5RciMEEI6NkkmEWhsbITrbvzfpZONx5133omuXbvioosuatPftyqlsHTpUjz44IMYNWoUunbtirFjx2LRokVFzBa4/PLLE8VddNFFRd3v5kp9fT0uueSSRLEHHHAAzjzzzBJnRAghhBBCCCGEEEIIIYQQQgihWJsQQgghhBBCCCGEEEIIIYQQQgjZTEgqPU0at6mSS67dUozvRWyNXNuYv6ztRuSlInvxZWRaNiaEdw58ybOu50m2AzF0IIh2tMDMyLglUo4RWRsRtZZZa6G2EVUHAmsjvPZk2UZW7WhhtjRybukEomvH8QXVnrA6/HK0MNuRjt7uBEJtO8aSewf7lqHcgs8pLSF4KmhH5+iYfSAQiEupRePCCaTZnt4t0MBZkmzpy9lsJZutQdfvxoIpwufdxKnItWRL1kMXn4is57oOYwhEybllayq6H0TlsTlky1oibsShHYGzzjorq6ypqQkvvPBCbHzfvn2zyjZs2IB0Opk8MUpzc3OsmLtXr14FtQcAG9KNloY1qme1ladhCW9I3ar0dn1N+qfSlwWqLFlrWOxr/RmNS8Duu++OyX+ZnDh++fLlGHfwuMTxhJSKsFQ7TOg7EPN1UCpGnJ3VBrQEX3+3zHfVvh0oBaW87eVOeWvSLwh3fS0qTzoZmVWritKeamzE2okXAhFplCgvR58H7kefe/+CTnvtCaRSoe1Ov77oNuEUDHj9VXTae++sdjPfrUb19TcUlFOfLn1RJlNQvkhbC7b1y5S5yhP8u/6kBa4n3TYibUuoHZ7KwFu3J0Uw5xqhftVMcKA3BQvxAm6/e85/b/cpvc+VbKFMmDABo0ePThQ7efJkrF27tsQZFY/tttsutnx5Djl2HI1K4fyqtbiyeh3SOb6rp59+Ot566y0MHTo0VL5s2TIccsghGDhwIJ77x3PItGK/uRBCYO+998bHn3yMOe/Pwe4/2t3aaP6wXsLeFJFkiyAytGQJrYMJniSCWYUsIbc/UVHwCvbtvULb/X2LUL/mZ2yPt1oh1DZ5AznGZZuAVHvx4sWJ4gYNGlTiTAghmwNffPEFhgwZgjvuuCPZs2ZCXNfF2LFjKZIlhGz27LvvvoniPv300xJnQjoiruti3LhxOPfcc9s8uWcc9fX1mDFjBnbaaSeMHDkS7777bpvbdF0Xb775Zt64Tp064eSTT27z/rYEzjnnHCxbtixvXJcuXfDUU0+1y7iSEEIIIYQQQgghhBBCCCGEkC2dzft/yhJCCCGEEEIIIYQQQgghhBBCCCFbEPPnz08U16dPnxJn0g608v8hBwLkQCojokavqPRYBIKxFv2zIhCUmXZDsmYBQAZSZ7M76euZhS+thpBasG3LtaUv4HZEVKQdCLUd6cCBDKTYQmp5tS2k1mJrW5CNQHDtS7ZNuSXb9mJSoVdIsi2MQNvxX6lQvk7Qnl42Im1TZmTf0v4MwhJv+wJv6W/3RG3eutDycb9NKXQMLKGbdwakEAhKomptLZwzJzVGlp1Lqh26bszJ1hXi/gN9a+TGwc5iymxhUpZoW1hhkf3pdbeDiLX32WefWPl/LolE//79Y8tramoK2n9VVVVs+YABAwpqDwDq0w0A4AuyfaW2ke2aEmVLt8OC7PA5D4Sw/nY/INKvIdJ9CcRfP9GYGE497VScfEpyucYrr7yCq6+8OnE8Ia2iha6zLf1qVDyv9Pcv3MV6P1ldrP5+qZDU3nx/ve9pmSxrfW6tQKXTWPub36D5s8+K1mbdE08i8803WeW9/nwjOh9ycN76skcP9H3ob0htv312208/g8x3q1udk4BAvy794bpalO26/nH3hNoZuHDhKqPIduEio6XbnlQokGvruoAv2Q6LscPXRaDZVoF8O9pP+/1vzLUYEwcg3EbWrbp4UkRCbJ599tlEky6l02kcc8wx7ZBRcRg1alTss9trjQ2J6i9Jp3FY5Xf4R0N97PZOnTrh/vvvx3333YeKigr/O7to0SLst+9+GDpkKF5++eWiyEellDjooIPw9ZKv8ebbb2Kn4Tt5YxA9toiOVaMC6vBzYCC8tgXcYdG2Ha9DZLTVZD9xjYZE2hFhtl9ojWWyp0EKtxk3MdamJNUGgIcffjhR3MEH57/nEkK2bCZNmoThw4dj6dKlJWl/9erV+PWvf12StgkhpKMwYMCARGOkd955px2yIR2JdDqNPffcEy+99FK77O/f//43Ro8ejUMPPbRNEu/Jkyejubk5b9zYsWM3+0mZi8HChQvx2GOPJYqdPHky+vXrV+KMCCGEEEIIIYQQQgghhBBCCCEAxdqEEEIIIYQQQgghhBBCCCGEEELIZkPS/9DdrVu3EmdSJPI5BFvwXOWSZeWVayNepqwAiIiYy6+rN/pybWELmhFSgUktfjbCL6nfha4vIQIBtBZG21LtsFxbwoHUsmwtwTZCahgxdSDMltKqawm2A4F1KpBs63opKS3htvcywm1vPeW9pONJvKXMFmULb1u0HSPxdkQKKUukHRJ168+Q8gXcjp+fNEJtHR8ItfWxNOfE2wJpxGxGtG3OjhAQ0ov3BdvWdmjBtvCXETqr9jWTJWOPkb7lu0YLwhLC5pJvRvfmCUWD9UwHEWtXVFRg4MCBWeWLFy+OjR88eHBs+dq1awva/+rV8YLXbbfdtqD2AKCuuS4kwrbl2rDFraZMRc6lgGX1jc4AYErN+VRxUTkJ7SMB9z1wH0aOHJmwdeBPf/oTXpz+YuJ4QhJRgGM4WkVFb/I2Cb8P3ldOC/JV8N2F7Ti1tqdkqvWJtwalsO7Sy9D4xpuh4rJddoHs0aPgZuuemppVVvaDH6DLUUclbkN064ael1+WvSGdRuOMlwvKq3+XAb48OwM3EGor15Npa0m20mWmn/WWA7G26/fNri9N9yXbRpxt9dq+SNsW1urHS3+yBNPRh1Cht1bRPm5XsgWy9dZbY8KECYliX331VXzwwQclzqg4SClx4IEHZpXPbWrKW3dmYyPGVX6Hz3KIx4YMGYK3334bp512ml/2wQcf4Mc/+jGG7zQcb7/9dlFk+I7j4IgjjsCKb1fgpZdfwuBtvWdee7xhy6SjZEmubSwpd2hiIZjJhcKy7UK7oGyJdkxeZmNkXB4Vavui7pj8Q8fBdPabiFQbAF5+Of99sHv37ujbt287ZEMI2RRZuXIlhg8fjmuuuaYokzq0xHPPPVfS9gkhpCPQtWvXvDFJJ7klmweNjY0YPnw43n///Xbf9/Tp09GnTx/MnDmzoPp33nlnorjrr7++oPa3JFzXxRlnnIGmBL9b2H333fGrX/2qHbIihBBCCCGEEEIIIYQQQgghhABAif+nBiGEEEIIIYQQQgghhBBCCCGEEELai7feeitvzHbbbdcOmbQjYU92ZJMIiTONXysozy3LEkJAKeXH+usi8NsaKZcSWqYJI/NSvoVb+zV1BQWlhNYwBjkEIjAJAQWpAAjpJ+wqwBGAUeNk4M2kriDMgrdNCkAJKOVCSAGhjEhaQLkSAhkoISBcLZoUAkoo/Tld/VmEL5T0PqiRS1qHS9gH3BZRw/9E5k8ppH88TbkRWPsSbCMbh/DE3Fo8Ln1ZuBZmw4EQIiTSNrJxKR1IX6Dt1YPVps7GP9rSl5cHucL6MyTVtkRuwfUTc81EhW4x2+LWWiTX9d0KV5+vY84l+NPS5oxKJ2+0xHTp0iWrrLq6OjZ22LBhseUrVqzA9773vVbve/ny5bHlO+ywQ6vbMqxvqoExrioRyLQhtLhVRGS8Qn/zhBFmm3rma6m876EyAlgREv+bLsjrs7JFit4FGHypY+NCEWHeePsN7DBkO2FmRAAAIABJREFUB1RVVeX97EopHHXkUfhs4WcYuv3QvPGEtBX7vt+qvhZBP+n3l+Z7GXJwm29dpCs2BbZEX3+PvTKgzCntP9dcf/dk1E15IlTmDBiAvo8+jO8OGVdQm+76WjT/+99Z5Z0POTg840gCOh80BrJ7d7jr14fKmz6ch66//GWrc+vXpb/nrxYulAu4MrgPKyWgIOAKAaGfvZTrQknoPlfCdb3nJaUUXOHCgWMJtV0IIf1+0AizhX5O8p8PYQTr+v4fvt37ZPWnVh9t2gOs/jhGDJurryakrfz1r3/Fk08+ibq6uryxP/7xj1FdXY0ebZD1F4M1a9bg8ccfx9y5c7FkyRI0NDRgwIABGDRokP964oknsuqtcjM528wAuGV9De5aX5MzZuzYsXj88cfRp08fAMAbb7yB3/3ud/jss8/a/JkMZWVlOP6E43HXXXehazdL6BcMtvyxqVcsQv1DeGIWWP2V3m7uTX6zInQfzDlSCY0BkxOdyMofM2cHZsXHCcFh6qtwO6Ex2CYk1QaATz75JG/MiBEj2iETQsimyJ133okLLrgA6XT7/E6nqqoK6XQaqRT/KxohZPOlb9++WB/53UWUhQsXtlM2ZGPjui522203fPXVVxsth/r6eowdOxYXXnghbrrppsT1Vq5ciS+//DJv3IABA7DLLru0JcUtgvvuuy/R38MDwO233w4pZYkzIoQQQgghhBBCCCGEEEIIIYQY+K+ZCCGEEEIIIYQQQgghhBBCCCGEkM2EXOJZm+OPP74dMikiLfuvPdoo147G+HXzyrUtQZlQECoQnJl920JOL00FISSgXEgh4SpXS7RdCKEglYQrXF/mLLUQ2lXamw3A0W1nVEbLpk3rXs6uEl67AIRQEK6AK11f0ihkBkoJuFr065qcjMA3UGvrYxZIfYGwYFRYArRAGW6VabG29AXWWqQtvM/mibcD+bURaQt40m2pxdm+QBsCUjjeNmRLtX1JtxZ0SxHsU3oWukCaba4EYau1Lcl2C1LtkKDNSNxMUVToluQaDg52K0ywcbTwZQDCJ88v8srSLYgG25vGxsasslyCu1zCh6+++gr77bdfq/e9aNGi2PKdd9651W0ZajZUhySGyhdje4JXQyDz1X+osBzRyLezEJF3C8vzXzQpa5cuXfDO7Hcw8gcjE8m7mpubsdeee2Hp8qUoLy9v8/4JaT3hvjHunt/KJvwJKIyI2W83ct93re9xSpYVkHsy6p97HtU33BhOuWtX9H3sEThbb11wu+nFi2PLU0OHtr6xVAplOw/HhvfmhvexYmUBmQHlTjm6lndFbVOtPj9CH3NvohIIV5cFzwImRgnXk2VrAXfw7OMCwrEmGXGhhLR9th763HtibDPPiX4WBPw+XsCbxEREHwoK89MSUhJSqRRuvvlmnHnmmYnie/bsib///e844YQTSpxZPDfddBMmTZqE+vr6VtftLuKlVmtdF2dXrcVbG7KfQQ1XXXUVrrrqKkgp8cILL2DixIlYnKOPLISKigqcfvrp+PPNf856XvLvW9a9yBZp+8vWmNXuZ3IJpWMl28FKiIK82jETvMQ/yooW14PmzEPt5iPV/u6771BbW5s37uCDD26HbAghmxLr1q3DmDFj8MEHH7T7vhctWkT5JiFksyaJDHflysJ+l0E2PQ499NAOIVJXSuHPf/4zPvzwQ8yYMSPRdXrJJZckavvUU09ta3qbPcuXL0/8e5NjjjkG++67b4kzIoQQQgghhBBCCCGEEEIIIYTYcNpbQgghhBBCCCGEEEIIIYQQQgghZDPhP//5T96Ye+65B2eddRYuv/xy3Hffffj888/bIbM20kb5YFSipWLWskRbEWGZr1sWwhLVemazkHzZFzkH+zYiaUBowbS/RYujASG0GlpqQTSkL5X2BdPwBNNSvxzhSailcHS5o2XSMeuQcITj1YUDR6TgCCf0En5dBxIOpC5zhAPzI3UO5qVb0/sx+3DgSO/ll8HLyZH6XccJ81lC+QWf0WwLyq02pRNItf3jZKTbWp8tpHVOvOPvHWsRObf+WfTKRXDujFTbXBbCKjASt+h1YldobzmbQQAh0XtoQwxpN78guT1Ip9NYtWpVVnnv3r1j43v16oWhMYLX+fPnF7T/jz76KKts4MCBGDBgQEHtKaWwbkOVXrbEiJ7R1VsM2XqVPm9R4X9gyA5OaxCjQnUtEkvdVdi7HmkmJHQE8L3vfw9TnpySsHGgsrIS++3betE5ITYKqsVnAvs7I3KU56yrwte4uc373wvr+5v1tbLq2JJtrd32hcyOcPLmUQgb3p2DqvMnhgulRJ+/3oOyESPa1LaqyyH7LPDeJrp2zS5sbiqoLQDoXdEbSrlwVTA5iKtcuMhAKdcrM5OGKDOhSAaucs18I/42F96kJK6ZaCQS46GX/AkLgtJ899y461DF3QdysXEeJ8gWwm9/+1tst912ieNPPPFEnH/++SXMKJ6bbroJl1xySUFSbQDYq1OnrLKPmpswbvWqnFLtrbbaCtOmTcOkSZMwZcoUbLvttjjiiCOKJtXu1q0bLr/ictTU1ODOO+9Ep/LsHLOE10awHRVMIxibZI1BIhMi2cv2eNZ/xWTRqlfcfcJsiu43kktWNfN5lDVGM+XYdKXaAPDYY48liqPojhBi89hjj2HgwIEFS7UrKiowdepU/O///i923XVXjBw5EqNGjcLAgQMT1S8rK92EQYQQ0hHYdttt88Zs2LChHTIhG5vzzz8fL7300sZOI8SsWbMwYsSI2MlJozz//PN5Y6SUuOKKK4qR2maLUgqnnXZaotiuXbvi5ptvLnFGhBBCCCGEEEIIIYQQQgghhJAoqWI2Nmx4H0B1zH+9z9wKg7kVBnMrnI6cH3MrDOZWGMytMJhbYTC3wmBuhdGRcwM6dn4dObfy8tJIAAghhBBCCCGEEEJI61BKobq6Om/c+vXrcc8994TK9tprL1x00UU44ogjNpoEOC/GSpkLIxfLuTksqVWhMrNmxQi/WMu0lb/dXxeAUoFc22vXk98KBUB4olqjCjNqTSkAF/C3SUi4woVUAi4khHDhCImMCz9Wmj+VVwahdCOu9atDASUEhDJqSKUzc3W5ghIupJJwlWt9Hk84KZUEoOAqBSm8a0oJWzRqHT+lIteKsA5ZoEeTUkurhdFXB1JrI0KTWnQthQQg4AgBIT1ZtxACjrBF46aF4E/zCkvIBaR0ECizjWDb2j+MPC0i1Tbrvizb/ozCvzaypNp63ZbWBcuB0K0ldaYReVu7DF2OCoGjTlnXXcFYEtC0my5Om23ko48+QnNzc1b5sGHDctbZe++9sWTJklDZG2+8UdD+33nnndj2C+0b1zauhatcfX17eP0EwsJV/X0zwlZfxasUIO0Ysz3uexiP6a+KbWU9/IjDccGFF+CWm29JFP/+3Pdx1plnYfJfJhc1D0I2BRxZmr9PS3/1FdacehpUpN/c6o9/QMWBB7a5fZFDmpdJMJlLHKquLqtM5pg4IQm9OvXGEizWGnMXSgnv3RVQ0pNlSyGtPlbpSQ6gu1hV7K6RkE2Wp556CqNHj04cf/vtt2PkyJGYMGFCCbMKqKmpwbXXXltw/b5S4pjOXfx1BeCJ+jpcUb0OzXFifACjRo3C008/jX/961/o27cv1qxZU/D+o/Tq1QuXXXYZzj//fEgpQ9uiY9fYshi5tv1sGH1OjMr/syefyj0O8J9dW0lL44okYw4RDHyyxkn+2MtrLGfbHVmqDQDTpk3LG9O5c2cMHjy4HbIhhHR06uvrMW7cuIJ/3wEAo0ePxr/+9S/06NEDADB+/Hh/W2VlJfr165e3jT59+hS8f0II2RRI8uzV1FT4JGFk02DmzJm4/fbbW12vZ8+euPLKK3HkkUeioqIC1dXV+PDDD7FkyRLMnj0bL730kjfBm+sWnNvChQsxZMgQfPLJJ+jbt29szPTp07F+/fq8be22227o0qVL3rgtmfvuuw8zZsxIFPunP/2pVROXEUIIIYQQQgghhBBCCCGEEEKKQ1HF2j17dy5mc0WFuRUGcysM5lY4HTk/5lYYzK0wmFthMLfCYG6FwdwKoyPnBnTs/DpybtLh/zYnhBBCCCGEEEII6SgU+h+x3333XRx11FHYZ5998Mgjj2CHHXYocmZFogPKtaM79uv70mUFpbxSKTyhtYmCEL7XWEBACUAqwBUSSrlwpCXXVoAULiCkV0fLdoUScF1o27InlDT5CldpobbJ3YWCgBKeRFspF65QnmxS/wAK0sh9ffmk0vWD45YlL7Mk04G/V1g/gLDE2BACElK/e6ZgRwhAeALtkCAbUkuzrXIhffG21NtCkm4t1ZZayu152GSQi87Hz1LA2hJ3vQW68LxS7ZhrcGPLqu1r2lxzUbkeADRnmlHulLdjZtk8+eSTseV77bVXzjpjxozBlClTQmULFizAkiVLMHTo0MT7XrJkCT777LOs8oMOOihxG1FWN3znfY/0sVfGzW6JXeGLrwOCS0/kFr+K+OKYsJJxw403YO57c/Hmm28mir/33nsxeu/R+OVJvyxhVoTYhDvmqKg0iukbQ987qwkF8+VVIalp8CwRVHFV0J4jivpPNQEAbmUlKn95EtzIxCrdf3MGuv3qpKLswxk0KLa84eUZ6P4/ZyOr88pDetnyrLKynXcuKDcA6FmxlX6O8SYV8e7pEq5SEN5TjzeZiBAQroB0JIKnHtfri5U3MYl5HhL63HpS2uAZ0VvSz4JaWOutB1Os2BMZ2EfGxIXI8czgy3CDXWdvI6QE7LXXXthvv/0S39MB4IwzzsC4ceMwYMCAEmbmMXv2bNTFyPmT0E86uL93H/TUAutGpXBF9To8VZ+7vV/96lcYMmQIfvzjH6Ompqag/cYxYMAAXPeH63D66ad7BTluS7nk2l4Ve/KjoA17jGoLtu3xbC7sXivXfttKqyXXKrJulu1bbrizDcd2cKk24E0qlI8dd9yxHTIhhHR0pk2bhuOOOw719fUF1S8rK8PkyZPx61//OmfM448/nqitrbbaqqAcCCFkU6Fr1655Y+ImhiSbD67r4rjjjmtVnaFDh+Lzzz9HeXn471e23nprDB8+PKv9p556Co8//jjeeeedRJMmR/nuu+8wfPhwfP311/6EGTbXXHNNonauuOKKVu97S+Lrr7/GBRdckCh2zz33xFlnnVXijAghhBBCCCGEEEIIIYQQQgghcciNnQAhhBBCCCGEEEIIIYQQQgghhBBC2o4QAttuu22b2nj77bex++6748UXXyxSViWgZR9mqw2yRqcdrKmwgCtGemi2hwVcgeYsvF2EBIvSyJyF1kkLo3P2pNFGNC2F0KJorZaWElI4Yck0HO9dOnCEhCMcONJ7l3CQkl6cI1JwpANHppCSXhuOcHQ9BynpICUcONKUpZASKa+ecJASKaRkCo5+ecsOUno5Jb34lJPSOeg6IhWKMW1J4e1XCgkHOt5JQer8HLMdjp9nSkr/MxiRtpTmOATHJJdUW2qpt3/MW5BqC33sA2mxJdW2znusVDtyNUSXW6LkQrccYmYgEL82ZZoKavrrr7/GunXrCkwsYOXKlfjLX/6SVe44Dg4++OCc9caPHw/HcbLKH3744VbtPy5eCIHx48e3qh2bb+tWZpWFnYa+xt7aHi2LSN/zIYJ2g/Vc+287L898GQO3Hpg4/rRTT8OC+QuKmwQhFlGhcU6im0R2/ZbilCXONlJlE6q8jb542pHF/aeaqqEBlaecivTSZaHyzuMOQc8rLi/afpytt4YTI8xtmj8f9dP+2aq2Mt9+i8zK7D6x4sADC86vR3kPuMqFq1xffO0tu1CuC6WXXdf1trmud56UC1efL9eI0o1wW1madDPBCLwV73zr9azO1MjYRWhikuxLUIXeCOlIPP3007HPVLlIp9M48cQTS5hRwPr162PLx1RU4ILuPXB1z61wZrfuOLJzF/xXp074fqoMe5R3wsXde+Dl/v3xIy03W5ZJ44jK73JKtcvKyjBmzBg8/fTTuO6664om1d5uu+0wdepUrFy5MpBqAy0+4onIOMQujxR4KDO+iRdRe+MgkXfcIVr4yUehdf3ckJ2vvT3X43HW5+4oY7AWqK2tRVVVVd64tkzyQwjZ9GlqasLPf/5z/PznPy9Yqj1y5EgsX768Rak2ADz77LN523IcB7LIYxtCCOlodOvWLW9MOp1uh0zIxuLss8/G2rVrE8ffeOONWLx4cZZUOxdSShx//PGYPn061q1bh3feeQff+973Wp3nmjVrsMsuu2Rdj7W1tfjwww/z1u/WrRsOP/zwVu93S8F1XZxyyimJJvlKpVK4//77W/U7FUIIIYQQQgghhBBCCCGEEEJI8eC/aCKEEEIIIYQQQgghhBBCCCGEEEI2E8aOHdvmNqqrq3HYYYfh1VdfLUJGJaINcu04qVegxAxK4uTacaKubLm2CNVPJteWWXJtoWXRQkg4WhAthdCibAdSCDi+OFvLtS1ptiMdLbBO+bJtr54TiLG1ONuLCQTZjhFu27EykGb765HllEihzLSh65r2pCXk9sTderujRdoIcnSieevP4gu1hScS9z6rlmrrY59Lqu2rsy2pthRtkGrb57cEUm1VbPNxFvHtN7kbCmrtxRdfxIgRIzBlyhS4rltQG+l0Gqeccgpqa2uzth1++OHo379/zrp9+/bFoYcemlV+5513orKyMtH+Kysrceedd2aVjxkzBttss02iNuJYUbsiWGmDty9OvJ1rvb1JpVKYO3cuOnXqlCg+k8lg/5/uXzRRJSFAHoF2LiKTC4TeRdibrJXL2V/jSBt+LvrWYkTMUhRRqpLJYO3/nIOmefNCxeW77ored94BFFN0JwQ6/zx+coGqCy7EhjnvJW6qYXr2xC1lO++M8lEjC04vJVOoSFX4Qm1Xub40W+u14breOfCE20qXGoG2q7cFr5BIG0pfB5Zw25dr25MgBNdOVp9sXTRx12n0+osuR6ts7D6fbN70798f1157bavqvP766wWLPlvD3nvvHVveXUic170HTu/aDZf16Ik7evXGk3364dX+A/Bs3374n+490E96ffBrGxpxyOrv8HFzc2xbXbt2BQC88soraGhoKEreO+64I15++WUsWbIERx99tFcYN2FDnjFs3rLwcDZLrh2SVltlraUlcXbSsU+oPVuYnSO36Pbsjy5aXO+oPPHEE4niJkyYUOJMCCEdlTfeeAP9+/fHtGnTCqrvOA5uvPFGLFiwoMXfqRi++OKLvDGZTAY9evTArrvuimeeeaagvAghpKNjxgUtQbH25st//vMf3HvvvYnjf/Ob3+Diiy9u0z733ntvfPHFFwX9vew333yD448/PlQ2adKkRH9Pc+SRR7Z6f1sSd9xxB956661EsZdffjl++MMfljgjQgghhBBCCCGEEEIIIYQQQkguKNYmhBBCCCGEEEIIIYQQQgghhBBCNhOuvvpqdOvWrc3tpNNpnHnmmdiwoTDJbrvQBrm2tzkuIJlcO1auHGo5iVzbbIuXa3viMy2FFgKOFkIbMbQUDiREIJuGlmw7TiCeFtKXZHuia71NGnG1kWJrEbaw3rUM2xZkl8kypEQq9LLL/DqyDClZFoi4tUjbF3Y7DhxZZsm/nVCenlBb+iJwW6otILRo3CvzjoU+DtLxl22ptoDwjikiUm3/XGmRdkSqHZXDtZdUe2OyIbOhMDktgBUrVuDEE0/EqFGj8Nhjj7Wq/6irq8OJJ56IGTNmZG0TQuDKK6/M28Z5552XVVZVVYWTTz45r+jESL2rqqqytp177rl5952LmqYarG9qnTx6UxWmDtx6IF7814uJr+f169djzz32LFjETkgyohNpFC7fDtoAYAuWVSDStn2fSlnCZCh/Uo1isO66P6LhpX+FylKDt0Wfhx+C6Ny5aPsxdP/tbyBipFKqvh6Vxx6H2gf+BmQyLbahGhux/r77s8p7XDARaON9sEtZFy299s6Lr89Wrl8eKvNV2EqfJ0+urTO13q1I0zdr6Xros6lwTW+7Coeq8KOrfy2GHyHDxIl288h3CSkGl112GX75y18mjs9kMnj00UdLmJHHoEGDMH58tuj/pcYG1KqWnydcALevr8HJaypRnePZQwiBuro6NOeQbreWUaNGYfbs2Vi4cCEOOuig7ABlvfwkcrcXJ67OKrP7CKW3x0iq/XqRmEJl20mI7iMk+laI3b+dZ9znM/mH9tOKTnJjj8Oee+65vDHl5eXYZZdd2iEbQkhHwnVdnHTSSdh///1RXV1dUBvDhg3DV1991SrRZ9xEZ3GsX78eCxYswDHHHIMDDzywoPwIIaQj071797wxFGtvvowfPz7x76zPP/98/PWvfy3avg844AA0NzdjzJgxrar37LPP4oMPPvDXH3744UT1brjhhlbtZ0vis88+w6WXXpoodvfdd8fll19e4owIIYQQQgghhBBCCCGEEEIIIS1BsTYhhBBCCCGEEEIIIYQQQgghhBCymTBo0CBMnDixKG0tWrSoqP8hvBDyiq7aRa4d2WQ8iK2VaxtVswi2tyTXdrQ02si1hZCeSBvSF2qbNSPQ9tYcS1id0oLtoKxMy7IdKS3JtuPJtX3RtifhTgkHKSel23GC7b6oO2XJsFO+QDsldayT8qTc0ttuxN0mr0DindK5SL896UvAJRxIXxbuCMf73DIsFJdasK2PrC/VBgJpW1Sq7ZvZhCVts6Ta9rXQ3lLtjSV5U0qhKdPUpjY+/vhj/OpXv8K2226Lc845B7NmzUJ9fX1s7MqVK3HXXXdhl112wdSpU2NjzjnnHIwaNSrvfvfff/9YaeGLL76IcePGYenSpbH1li1bhvHjx2P69OlZ20aPHo1x48bl3XcultYsiZpUI2R3YvHnPtwX2TEqrk6k2airu1SX109/+lPccGNyGccXi77ACcedUJpkyBZL+C7ewoNCdJPIrh8bl2OfthTfW1ahL5sjnPwNJaD2wYdQe39YUC27d0efxx6D069vUfYRxRk4EL1yfLdVczPWXX0NVh08Dg3/ehmIEw8phXVXT0Jm+fJQceeDx6LzwWPbnF+F0xmuUlDK1TJt15dlu64WabtKS7a98+MtB5Jt1zOmw8i0XdfEwr/fK+h30w4Q/Omf//AFo4yUO1e/m+M6JGRj89hjjyUWcQHA/PnzS5eMxfXXX59V1qgUpjU05KxT7bqYsLYSt6yvabFLL8bkJkIIjB49Gp988gnmzZuHPffcM1lFW7BdwBg2qyxOQB3zAOiXqfBLRH9aKd225d0hOXZ0PznajZOIR27wOeslZWNLtQHg/fffzxuzww47tEMmhJCOxLx58zBw4EA8/vjjBdWXUuL3v/89vvzySwwZMqRVdSsqKlq9v9deew2nnHJKq+sRQkhHJsnktZk8E4yRTZOHHnoI//73vxPFdu3aFbfeemvRc0ilUpg5c2bsRKK5UErh8MMPBwDMmTMHlZWVeevsuOOO2HrrrQvOc3MmnU7j5JNPTjR5bHl5OR599FGUlZW1Q2aEEEIIIYQQQgghhBBCCCGEkFykNnYChBBCCCGEEEIIIYQQQgghhBBCCCkekyZNwvr163Hbbbe1ua0XXngB5557bhGyKhwhRMuSs4jcOLsBtCjFFBAx4s1wpdCaWRFBbqaNcK5Gre0JcZUAhBJayqgAJbQ0G3CV0hJtBRcSUC4UBBwh4eo2XD13utRrrhJwJLztSngCSSm17FHnJLwlqQClXJ2lCyEklHIhhVcOnYOC0rlpEaTQB1hosaTI8pmFjlHwubXSzJKIC7+uDORsMNI1GV6WEp4SWwayNS3MlgCElH4dTzoeCNuCdU+07Yvh4qTaIpJxB5Fql4zQZS5CZfa125BuQCenU5t3V1lZibvuugt33XUXHMfBsGHDsM0226Br166or6/H119/jSVLlrTYxh577IEbbkguap48eTJ222031NXVhcpnzpyJYcOG4YADDsCuu+6Knj17oqamBvPmzcNrr72GdDqd1VZFRQXuu+++Np2nxeu+jq8vPN+ut00EhWYpcs0VRuvrRuYHiLSWrL0LLrgAs/9vNp5//vlE8c888wxuu+U2nH/B+QmzJCSbFgXauTDdoFLZ7+a+Z7Xv38+jbaiIVNvKxhdsF4mGGTOx7uprwoWpFPr87X6Uff97RdtPHF2OOBzu2rVYd9XVsdubP/0Ua047HWXDd0L3M89E58N+DlFWBiiFmltvQ11EDFi2887odfttRTH9d3IqAGHLsiWUUPr5Sgu3hfcUoeBCKQklXAD6uUl458mLN89uSt/q9RlVQrcFQAgI5YnTlfKe/2CemWDKZM5u2Dyn+WhZt/1cSUhH4OSTT8ZJJ50Ex8k/MUC+Z7piMWLECBxyyCF46aWXQuVP19fh+C5ds+I/bm7GGWvXYFkm+1mvmAghcOCBB+Jvf/tbSGJasKzblmLHbhZ6s2qxLHTjisi1TW65nnVV+EYYNJlk8qtceeepG9v/xQxAYyXhm5hUu6mpKZHsbv/99y99MoSQDsM555yDu+++u+D7x6BBgzBz5kzssssuBdU/6KCD8OSTT7a63iOPPIL99tsPp556akH7JYSQjkaPHj3yxrhxE4uRTZrGxkacddZZiWI7d+6c6Hm+Ldx2220YPnw4zjzzzETPBsuXL8d1112HGTNmJGr/wgsvbGuKmy033HAD5s6dmyj2uuuuw4gRI0qcESGEEEIIIYQQQgghhBBCCCEkHxRrE0IIIYQQQgghhBBCCCGEEEIIIZsZt956K44//nhceumlmDVrVsHtfPTRR0XMqnA2llzbSDSzmkgi19Y2bUtd5su1AXgSR0uurZRuUgCw5NpSSLjK02q7QkII5Um14cJVniJSCYkgAxeurwD1BJBKmNwVoKWSrq/99lTdUugjYAkmFQKhdlisFjKrhY6jWRV6HqQeAAAgAElEQVT+n7Zo2xJq2zJtIfX2bKG21mdDCrPdiLq9ehJWud++9OXXJg7Ilmr7omxLqm1yDj5e66XaSQSv7S1z8/PyPKBQKvf3qrG5Aei0VVH3n8lksGjRIixatChxnR/+8IeYNm0aKioqEtf5/ve/j4cffhi/+MUvsj5bOp3GzJkzMXPmzERt/e1vf8MPfvCDxPuO0phuwLd1KwHAF8sHgnkbFXs9+N9ZpSBkDrtivr5PExZ4txEVWY5pdurTU7Hzzjvjqy+/StTkxRdfjB//5Mf46U9/WpQUCfEI3/wLlm9HvaL+PR7+RBR2nL/JiLq9u3kB+YdpWvAR1v7uLCAibup9803o9F//1eb2k9DttFPhDBqEqvMnwl2/PjameeHnWHvueXD+8Ad0OfpouGvWoG7q06GY8p/8BH0ffACye/ei5NUpVQ5XeZODCKWghAul9HOOCJ6JXOVCKgkX+l0p7/nCt8AGz00e9jk0mm1/3hDYnaD2bPt4z4bIEocn7LYJ6TBIKfOPxQAMHjy4nTICJkyYkCXWntvUhMXpNLZPBf8s/un6elxaXYUNhcqtE+A4Dg499FDcd9996N+/f9b2JMcuRMvzPWW3HzP2ELDGo6aNmPYjI9XstgsdryR9Nm3psETbKJJQO1cbG4Pnnnsu0bVx8v9n787jo6jv/4G/Pp9JQhKScAYQxVsBrQUUlOJZ+VXAA5GCYlWwKIJ8vVBbsYqK4oktVStiPRBPKh5crSCIIoiAUJCKCoiioGgIgUAScu78/pjrM7Ozu7Ob3U2A1zOPNbszn89n3jv7mdldhNcMG5aGaoiooW3atAm9e/fG1q1bE+ovhMB1112HyZMnQ8rEv3s89thjCQVrA8DYsWMZrE1EB4z8AH9ewWDtA88FF1yAffv2BWr7xBNPxPX/LRI1cuRI1NXVBQ78vv/++30vIurVpEkTXHPNNfUt74C0du1ajB8/PlDb3/zmN7jttttSXBERERERERERERERERERBVH/f7FBREREREREREREREREREREjU6PHj2wcOFCfPDBB3jooYdw33334cEHH8Ttt9+OQw89NNAYO3fujC8ILIViBmBZmYgRB4gxvk8DYQYo+g6hhmhGDV921lkPlahpqI/sGGorNNoMw5VCKiHTati0cbODqGGESktIaMJarxlLhAZNapBSQpOaecuAJiQ0oRnrhbSXS5EBTWjIkBo0aMiQxmNNmP2sm7ksQyjrhdU/wxxPQkqrnWZuz9iWNO9LoUEz65TSrB+a8XzsEG0jVlvaz83aT1IJ7bajt2OGatt7XoS9SgFe1/B5Ey3UzTWPEghzs/qLCNtOmKcWIQTq9DpU1lbGNczRRx+NvLy8+tdjGjBgAJYsWeIbUBjLoEGD8Prrr6NJkyYJbTsrKwsvv/wy/vCHPyTU3/LNrk0I6f4BKwLCdc4yQvWVM4OShQgleNAKprfWN5JcwDBSSqxYuSLwnNB1Hf369sMvv/yS4sroQOfODo1xQQ6fjmGHVIQhdN0JzhYw7uv2Ot0J37aGr+fBWrt1G3YOGwbdE+5TcMvNyB08uF5jxyunX1+0XbQQ2eeeG7Vd3Y5i7H1miitUW+TkoNkdf0bhW29CtmyZtJoyZab1ohgXA4GOkHWpEV03QrdNTuA5jIuJIISQ2cY4LYcA++IkyizSdScs27xvv8jq+PaTdVZZY4WtTCTsnagBBAno/PWvf52GSgz9+/dHS59zyG27SwAA1bqOv5Tuwq27S1IWqp2ZmYkrr7wSJSUlmDlzZtTPrNbFfxJinWqidPf9HiuE/3eFCGMJz49yvYHkUMazx4/EJ1Q70j7cX0O1AeDNN9+M2SYjIwM9e/ZMQzVE1JDuu+8+dOrUKeFQ7VatWuHTTz/FlClT6hWqDRgXyrj88ssT6ltZGd+fIxERNWbNmjWL2aax/H8zSo5ly5Zh0aJFgdp27twZI0aMSHFFjtGjR+OOO+4I1DZIqDYA9OnTp96fGw5EVVVVGDp0aKD9mJOTg2nTpkHTtDRURkRERERERERERERERESxZDR0AURERERERERERERERERERJQ65557Ls71hB9OnDgRq1evRvfu3aP2zcnJaVThU1YtUUMLPMHH7gGUNr6rRVgQpxXWpUO3c8hcuYjm9oQQZuCiMYb12GhjLjM76AIQupHmbAUzCntga0AjjFEKIKQDUkjoQrdDIKXZIaTr0BBCSDfXCzMcUtehCSMgMiTMZ6WHjDwzPWSMC2MDOpQAUt0Mk1SXCTOEMmqgm7rHhLPMCgJWQ4OFFRHuBKRZ4W9WaLiAE6DmDcqWwtmO3UNIZ5m5zVih2mqQqhNtDrse9fWvT6i2az8JETVHrv7c4Z72PPRvElF5TRmyM7IDb/X888/Htm3b8MYbb2D69OlYsmQJQiH/UOloTjjhBDzwwAO45JJL6nXuGTJkCE488USMHj0aS5cuDdyvV69emDx5Mrp06ZLwti1fl3xlz397fuhKoJ8QZjJ2ePCh3cS1XCjnG3Wp53jzhqVbG0b4Ot+NhvVNTPPmzbH448U4tcepqKuri9m+srIS3U/pji1btiAjg3+ljdLD9/OEcOUk2++Frvd/3wVmW1fWsu58FkhQaM8eFF91Fep2FLuW5w68BAW335b4wPVQs2Ej6n7cFne/zOOPQ5MzTodI8jEuhWZeyEBA6CHnrCikE5Cth6ALCSs0G3oIISEh7U88OuysbF2Hbn52svOw7c9LAOB83rM/w8GYT8b7vB74c4E5nP9iczy7TeP5SE4HkcrKykDv48cdd1xK69B1Hc8//zwWLVqEwsJCtGrVCiUlJa42a6qrsbSqCo/uLcXa6uqU1NGkSRMMHz4cf/vb35CdHfyzMhDwu6wfNVw7yvdYo2nk77KeFc7YUWr17RNUxCtUBViuXsAqQpv9OVQbAFasWBGzTYcOHdJQCRE1lB9//BHnnnsuNm7cmPAYl112GV5//fWkBmO++uqr+Oijj7B9+/a4+gW9iCMR0f6gefPmMdswWPvAEQqFcPHFFwdqK6XEv//97xRXFO6RRx7B8uXLsXjx4qSM9+ijjyZlnAPNuHHj8L///S9Q28ceeyzlfxZCRERERERERERERERERMHx0sJEREREREREREREREREREQHoR9++CFmm3379uH8889H586dceKJJ+KGG26IK6Q2VWKGYsXKNIgaEO2/0ghQ9OmuhJJFDGO2l6nh0u5gaSv0VqgtzZBcqQRMSyEghbSipyFhhU1L930pIYQ0H2vQYPQTMB5LIaGZv733pdCgSfNmrYM070e6acZNmmNLZwwpM8z1Vi1OjdLqDw0SVg3CXmc+K7s2Y2+Zy4WEEDCXxx+q7URppy9UO2b7VOe9+YUn2+HmsOfrvtpKM6Q0uGbNmmHUqFH46KOPsGPHDsyYMQM333wzzjrrLLRp08a3T05ODk455RSMGTMGH3/8Mb744gsMHDgwKcF3J510Ej7++GMsXboU119/PTp16hQWNiWlRMeOHTFq1Ci7bTJCtYsqirCjYoe5P4UVveoEZgt1Tjpc4YHmfe8yv9ObPYYZ5OveTqTGnjmvxz51RqOe7yxdunbBP//5z8Bj/Pjjj+jTp089qqCDUVhYaJA2nkPDCkOKFIpkhy77LndWrFvzOa6/djR6dT8dwy4fhnn/nofS3aVxh3/a49fUYOc1I1C76RvX8iY9T0OLvz7ue05PJb2qCrtuux3FV16Fmg1OAGBmp47IG3oVRNOmUftXf74ORRddjJKbbkZo9+6k1eWc66wLg1g33Uw4t8K1dYTgXEDEbm9f2MRsZz9hKxRdfZ11+79h80Yo613LEHY/yLz165dQf6J6yMrKCtTuqquuirjujTfewMknn4zc3FxomgZN09C+fXs8/vjjgS7EsnfvXlxxxRW47rrrMH36dDz11FPYtGlTWLtaAJfv3JGSUO2mTZti7NixKCsrw+TJk+MO1VYl9DnXSfaPPnaU77LCukiLN/Da/VUodg1Bb7GLjTw2Iu8n5Rt1YI0tVDsUCgUKrD3jjDPSUA0RNYQnn3wSRx55ZMKh2vn5+Xj//fcxffr0pIZqA8afkyxevBjt27ePq1/btm2TWgcRUUNq1qxZoHa1tbUproTSYeTIkSguLo7d0Gx71FFHpbgifzNnzkRmZma9xznssMPQqVOnJFR0YFm2bBkmTpwYqO1vf/tbjB49OsUVEREREREREREREREREVE8xH1T+tp/ffXIjq3Q/vCChqyHiIiIiIiI9jO9OtyDppntGroMIiIiIiIiIiKK0z/+8Q/ceOONCfUdMWIEnnnmGWialuSq4hMpANMWKz8rSvdIgYXWciWD2D2eUIIWveGKrlHMtUqAoxHmqJvLrHBIM8zRtSxkBz/qesjeTsgOjwwhpIREhnT3enX7djykPZ4dRek8B918YnZupZ125nnuxl5xR52pQdZquLW1TsLODRZWXLjTQgoJmOHidjy5kE6AthUxrgRpw+4bPVQbShV2tUkI1VZfb3u+CHdL3XU/wlzzzCMr4NN6OYwgZGvOWC2d8Fd7BunuuWTMGWMehcy5FbLnjXmDjmZZBShoEixEJIiqqiqUlJRg3759kFKioKAALVq0SGvQXU1NDYqKilBZWYns7GwUFhYGDoyMxwffL8CmXRsghAYJYYfKW0HyUmbY9zOs4HmpQRMZyLB/G8sztUwjkF4oYfcyw4iXl0YovRBCCcY3jg8jfF4NnDdC6yHsowYAlMB65TgRzhFiXVTAOnYQ6SICQNixYrUZNWoUnvvnc4H339ixY/Hwww8nuPfpQOac7zzLTOrZWV2elPOsZ739ng0dFeUVePCBh/DU35/yDYkdOvQqTJv2ctzPt+rTT7Fj0KWuZRlHH402c2ZBNm8e11jbu3ZD3Q53SFCzcXcjf9TIQP31sjIUDx2GqhUrXctzzvsdWj79D4jcXIT2lmHfzHdR9urrqPnii6jjae3bo/WLzyPzpJPieh5+NpVswIrtn0LCCOyVkOaFPoxzp3U+zZAZ5nnUuJ9hnoszRCY0qV5kJMM8vwrz3G2eQ82LfgDORU6c86z1ecb9SUZI5xzrPnfqzmcUY2H4Zw/EPr/GQ4rkhi7SwSMzMzNwYNxtt92Gyy+/HKeccgq+//57nHvuufj2228jts/Pz8fixYvRrVu3iG369++POXPmxF13MjRv3hxjx47Fn/70p6QHlwIBvs/WZ+wY730R+Z1a4ikz6KnJZ8xo3wsSvUhFYwvVBoB58+ahX79+Mdu999576Nu3bxoqIqJ0KSkpwe9+9zv897//TXiMPn36YPbs2Sn5swyvzz77DLfeemugiyxmZmaiOgUXtyAiagh79uwJFK69c+dOtGzZMg0VUaqsW7cOXbt2DfTdrGXLltixY0dKvhsGNWHCBIwbN65eY/ztb3/DmDFjklTRgWHPnj3o2rUrvvvuu5ht8/PzsW7dOhx55JGpL4yIiIiIiIiIiIiIiIiIAhn/bD8GaxMREREREVH9MFibiIiIiIiIiGj/dOedd+KRRx5JuP/gwYMxffr0Bv1H5MB+EK5th3DqnmZW6LHZSQg7pFMPecKvzSBkuO5bIcrGLWSP5/SxxldDQa3x7UBtd2SoHVrqhILDDqKOtK/9Qh+FvXeEEoJthVyrUZLqY2m/XHZwpXRCKIXS1lrvBFaLuEO1veFsyQjVhmc/6dBdIcXOcrjaRBsnnmDtsMBXO5DdCU5X51CdHgL0EEIAQuacscK1BQTa5x+acIjdwaqspgyvffEydIQgpWYHYBsBr1IJfDVCXK3AbCdg2wh+zZSZ0KBB05RAWLOPPa75WAgjvFt4g7XNY8Q+nsxjyH2s+ARrK8dKMoK1AaB79+5Y8981gfahEALvvPMOBgwYkPgLQQekoMHafpezUB7YDcPeo9XzrNJXPQ87F6EAautq8c5bb+OB+ybg282Rg2NPO+00LF++PNBzVPkFa+f064uMww+Pe6yyaS9Dr6x0LWvS8zRkdeniHr9/f2R1dS9DKITiYVejctGH7v5nnIHWr74MkZkZtr3qtZ9j75RnsW/uXPcOVYi8PBROfx1ZUQJ1g3j3vXcxY9Gb+FXPE3HUCUeZFyDQlHNsBjRoyNAynIsYWOdekWGsN8/RRjC3cyEEofw2zpdGiLZUzq/2pxzXhUCsi4E469RwV9fnImtBgufXoBisTYnq2LEjNm7cmLLxNU3DZ599FjFcu2XLlti1a1fKtu+nsLAQ999/P0aNGpXybTVEuHagbafyK4Bns7HCrw+kUG0AGDp0KF555ZWobaSUqKmpafA/byGi5HnllVcwYsQIVFVVJdQ/JycHL7/8MgYNGpTkymI7/fTTsWzZspjt2rZti6FDh+L666/HUUcdlYbKiIhSIxQKBbqo7Lfffsvz3X4sFAohNzc38Hvz/Pnzcd5556W4qtg6dOiAbdu2JdQ3Ozsb5eXl/J7hMWzYMLz8crCLIj7//PO45pprUlwREREREREREREREREREcVj/LP9kNHQRRAREREREREREREREREREVH6lZeX16v/jBkz0KdPnwb/B8TCDKSOyCeI0D0AIoZrG4Gy4Sut5br9WBlCCUbUdT3st3sMQAgdum6keNrhthKALqDrIaOVkBDQEdJ1CPu++bTM5yZhtLeCp3XrqQsdeigE3Q7H1aFLXalFmCGhxs7SrXBmGPXoyr6zn7FPcqkQauiu08gJjdTNMEpznSts21imhmEb/65fjds2+gphhVUqwZUCER/7BQWnMlTbK0iYW6R5FpVfc6GkwQoAocg1Wa+/8TTN+WeHchvtQnodyqr3Ij+rIL7aDnJrflmNEOrswGrr0LBngjK1hBLA6hwXyvxUjxMd1sFlD2Qdd9555pxfBFzB7j7tXGKdL+th6dKlOLzD4di5c2fMtrqu49JLL8VXX32FY445JjUF0QGnvlPXfu/0hGqrKisr8e+5/8GsmbOwbu06bNiwIdDY+/btq2d1yljvzUvaWFXLV6Bq+QrXsoxOncKCtcteeDEsVFu2aIFWTz/lG6oNAFldu6DVlMmo+WI0dt15F6r/+9+wNnpZGYqvHo62C+ZDa9Mm4efx7Zff4o3HpwMAmhc2R7ezuuKUs7uhW69uyG+Wb1xUQujmRUc0qG+irouVwHwfFM6FR+zPeNZ/pOvDjtlLwDeOSDnn2u+7zocRpYLGGfxKZLnjjjtS+p2vrq4OZ511Fnbs2IHs7Oyw9RUVFSnbttdhhx2Gxx9/HJdddlnathnz+2zMARD391l120CEgG31y24yWV9XAn5POhAtXbo0ZptDDjmEYXdEB4iKigr069cPH3/8ccJj9OrVC/Pnz0deXl4SKwvusMMOC9Tul19+wcSJEzFx4kSMGjUKzzzzTIorIyJKjaCfw3bv3p3iSiiVrr322sCh2r/73e8aRag2ALzzzjs49dRTE+o7ePBgfs/wePPNNwOHap9//vkYPnx4iisiIiIiIiIiIiIiIiIiokTw/4QSEREREREREREREREREREdhFq2bFnvMa699lrU1tYmoZr6iRnKFSunLEr3SGFe6vKwSEQlXNuuT/cPv3XSnp3wW2tsKaTyyAyeFlZP60faYdNSSEhrVCHNYF8BITVjnRmyKyEhhQYpNCOo21wnpYRm9tOEBrOl/aMJzbhZP8K5mS3scY0xjNqMsTVIKe26pDm6VbcmzCVSQkoBKOtgPm9ptjHCs83nvZ+HasczTrTx/Fa52wv/dp6sdCsr1HqOpVWl9Qv6O8iU1ZThy+Iv4ERpu2edfdQKZx46IfLq0a7Ga1uh8tZWPK+lbi2z5nqE19rqbWV2WwuUkHU7iNvTNxmhhtnZ2fh0+afIjBDC61VTU4NTTz0VlZWV9d42HbjivigBYM9v33Obz1Tfs2cP3pz+Jq68/EocdfjRuPLyKzHjXzMCh2pbY+yvQrt2ofTxv4YtL7h1DGTr1jH7Z/7qV2gz8x0U3H6b//jFxSh9YEK9aiwtLbXv796xGx++/REev2kShvUcjkdvehz/W/E/6HoIOoBQKAToZoy2rquR2sp9g3WREl25aIV1N9J7o7XcOzf9zsmuNp5xvb+d5Hd3/3h+iBI1fPjwlAd5lpWV4YYbbvBdl6zP1NEce+yxeO+997B169a0hmpbUvkcXRdtibJ9vxsA5WQY301E+lHHrkfNsaRj3iRq69atMducdtppaaiEiFJt1qxZKCwsTDhUOzMzE8899xw++eSTBgvVBoyw/3i98sorKaiEiCh9gnye3J//vOdgN2/ePEydOjVQ25ycHMycOTPFFQXXo0cPXHLJJXH3O+qoo/Diiy+moKL917Zt2zBy5MhAbVu0aIHnnnuuUX/XJCIiIiIiIiIiIiIiIjqYMVibiIiIiIiIiIiIiIiIiIjoINS1a9ekjPPqq68mZZz62h/Ctf2CxNTgZ5ihuEYwtrFeWsHXrjgyK/zMDMSGEpotpU/AtrJcaOZ94fS1Q7mNbQnzt7QDua02EW722Fb4tzOGZoZsO0HaTmC2VLZh1G6EAxvPx6oF5rY1TxgbzHBiqe5FJ1Tbs2/9QrXV1yJVodreORKIlaHpmdN6hEEERPjiCGO4QzmFu60SymwlbNfpddhTXQoKZuVPyxHSdecYVWamfWy7HptLpPfYNsazMq6tV8We/5557GIFbccKf43x2He57j+3gzrmmGPw5ptvBg6fKCkpQa9eveLeDlE8wgKMzfvLly/H1UOvxmHtDsOwK4fh7RlvY/eu3YHHbSGlfZQUFxcns+S0Kn/tdehlZa5lIjcXTYfEETyraSgYcwtaPPqI7+qKmbNQt317wjVG2r+1tbX45L1PcOcVd2FU39GYNW02yveWKzHagBVvrVtvsta50xpE182TsB52PtX1SEHa4XOKaH/36KOPpnwbL7zwAqZOnYqlS5di+/btRhA+kNKLbJx00kn45JNPsGnTJvTt2zdl2wki4XCugKca17fJoH0iBG4HuSUiGYHaVt2N1bJlywJdnGzQoEFpqIaIUqW6uhr9+/fHgAEDUFFRkdAYXbp0wU8//YRrr702ydXF74477oi7T3l5OTZt2pSCaoiI0kPK2P/klsHa+6eysjIMHDgwcPsXXngBubm5KawoftOnT8dhhx0WuH27du3w5ZdfIiMjI4VV7V90Xcd1112H3buD/Xnv008/jfbt26e4KiIiIiIiIiIiIiIiIiJKFIO1iYiIiIiIiIiIiIiIiIiIDkJ9+vRBQUFBvceZMmVKEqpJjkDh2tFCxGKEa/uFfEUNThYAdN03mDlyuDbswF07XNcOPLaWW0HacC+34reFgLDDro0blEBeASMMWwgnONsJ7LXCuoU7TFuaQdc+t7DQbTih3dY2re1oapi2dIK4rWBvKaQdQGyMJ+3gbWH/VsKK4QQPC2tfWPXGCNX2fU2SGKqdKiJCfQ7ddc8vCNmZasI9IHR7P1rhzLurdqNOr0tS9Qeu4n07sKHkK2POWYG6Au79aR9ncM1lNTzboEbFq8c4PDfnGIBPiKH3uHCvMe+FzQFvizgI78PwUfpf3B93jA0eyrVmzZpGESRG+y89aHqo6b+rV+Pcs8/F2WecjemvT0d1dXXgvodpGXihZWt8cUh7LGnbDnML22BkXj6OqalOKFBPZGRAtmiRlJvv+NnZYe1EVparTcXsOWH9ss84HSKBQKGmV16BnPN+F74iFMK++e/HPZ7l559/jtnmh2+24un7JuPS04Zg4tjHsWn9Jmdu2OHZ5kMzRNsJ17buhJ3kzP/onmVRNN6sV6KoRo8ejfPOOy/l2xk+fDjOPPNMtG/fHpqmQdO0pG9DCIHTTjsNn3/+OdatW9eoLuKRrkDoRhU8bX5HT0ag9v7glVdeidlGCIHf//73aaiGiFJh8eLFaNOmDebMCf8cHYSmaZg4cSLWrl2L1q1bJ7m6xBxyyCGYO3du3P2OP/74hIPFiYgaWpBg7dJSXpByf3TGGWdg3759gdr+5je/weWXX57iiuKXlZWF77//HkOHDo3aTkqJK664Aps3b0Z2dnaaqts/vPzyy3jvvfcCtb3iiisa5TwgIiIiIiIiIiIiIiIiIoe4b0pf+2/1H9mxFdofXv9/NEtEREREREQHj14d7kHTzHYNXQYRERERERERESVg3LhxmDBhQr3H2bp1Kw477LAkVJQ8uh4jSDNWbleU7n4hnVGDO61ahLDrstqrddrLlKBHI9wRdlvrx+nhrIcrCFJpq5tPR1d7G22FMMpzhtBdz8WuTwCRdqnwZkp6g5zNIGErs9oO+rXae9r5B2cb4b9SqMuNcHG7rbCWeQOk/UO1w5YlKVTbO/fU/emOsPZv4+qrh88J+7Uwd6r6OnvnhG4m1YV03Xmk69D1kLXGWKfrCMFYHrJu5uM6vQ55mXkozG0TaB8crN7eOAO/lG23Q+ilGVKvmQH2QkjjvpTIEBqk0KBJDRrM30KDJjOgSQ0ZIgMZ0rhJYa3ToAkJTWYYY0sJDZoRJG+H05uh+kqovRqYbx9jMIJhjFB9wO/48Ub/248CHj/eNl6/+93vsOiDRYH37wsvvIDhw4cHbk8HJudcpzw2JeP8unDhQgzof0lcYdoA0F7TcFFuLkY0zUeOcK7jYd1C0NFxyRLkHHNMXOMm0/au3VC3o9i1rNm4u5E/amTEPqG9ZfipU+ew5QV/uh0Ft9ycUB2Viz5E8VXhoT+5gwah5ROTEhrzkl49sXTlKhTXxXcRiBNPPhGD/zgIffufh5zsXPtcLKVmnmeN8651TrXOvdYFS6wLk0j7fCtdn0vsTzPSOdd6z7G+l1aIdp5FWPPANJH8gGI6+Fx00UUJBWs2BkIInHPOOXjuuedwTAOej4OI+V02mduK8wIUyZSqMO1GFRzu0blzZ3z99ddR2xQWFqKoqChNFRFRsoRCIQwbNgyvvvpqwuubqaYAACAASURBVGMce+yxWLRoETp06JDEypKnTZs22LFjR1x9+vfvj1mzZqWoIiKi1MnOzkZVVVXUNkOHDsW0adPSVBElw0MPPYS77rorUNusrCz88ssvaN68eYqrqp8FCxbgrrvuwoYNG1BXVwchBA4//HCcf/75GDduXFIusHyg+emnn3DiiSdi9+7dMdseccQR+Pzzz9GsWbM0VEZEREREREREREREREREiRj/bD/Evnw2ERERERERERERERERERERHZDGjRuH008/vd7jdOjQIa3hX0HEDNOKVW6U7n4BYFFDwaxadN0dlqjDEwLtF0gt7O5WWKM7ktoIzDXaGKGOdsAjIgXsWqG/EoBU+gBCWsGQVlikGTApzFBfn5sUZtCkGTZp3YyxzMBJJfzXqELZjhRGXzukUsJ6pkZfaY/jjcpubKHaaeU3h819LYzJYrfzVqbuB+OuE6CuBp9b9/ZW78G+2ooUPIkDwxfF6/BL2XbnWLN+zPBVWHPenP2AM5cNwj7mnHlsvkb2mNZ5Q7fPDYBurreGMZabGeuuvma2evh5xqJ7fnvbRJjeic77+fPnx3VBhhEjRmDNmjUJbYsONnHMSaXpt99+iz8M+UOgUO3uWU0wIi8PM1oV4r/t2uODNu1wc14BcqMcDzU//BC8rkaibst3vsu1dolfcDerR3f/bf34Y8Jj/r+dxbizZQH+0qoZBublomNWZqB+6/+7HvfdOB59u52Pv93/d2zdstX4PGudMM37YRfMcK54Ejam78dhv3aBKoygcX3kpoPMnDlzMHJk5ED+xkhKiYsuugjbt2/HokWLGn2oNpDe7xUiyk+qt3Ew+vbbb2O26d7d/72SiBqvNWvWoF27dgmHakspceedd2LTpk2NNlQbAGbPnh33e9ScOXOwbt26FFVERJQ6GRkZMdvMnz8/DZVQsqxduxbjxo0L3H7q1KmNPlQbMC5guXLlSpSWlqKsrAx79+7F+vXrMXHiRIZq+9B1Hddff32gUG0pJV599VWGahMRERERERERERERERHtB2Qj+3ettt0792HXzn0NXUZEjbU27rfEcL8lprHvN4D7LlGNtTbut8RwvyWG+y0x3G+J4X5LTGPfbwD3HRERERERERERNX5ZWVmYOXMmOnXqVO+x3nnnnSRUlFwNEa4dMSDMFa5tbNwKdI4arq3GR9sB1cIOqPbdshJGbQdsW8HW0gxSdoVsO6HXVuC2E5Ztbc8JbA67qf2lVIK51SBtaYdmW2HaAjDGhtPWeq7q9qxwbfV5WvujPqHadgB1GkO1I025iCHH3vGjbUcJ0lbH1T0NwobQYc4HpZeZy63btQkUlRehLlQXefsHqb3Ve/Dpj8vsOWgHZFth9WHHC5zj2A62l85y5ZhXA87tMG7Pa+WcI4T94ho5+8I1jYQdwK/Q3YHqrkB2qK+/M4b6uz6klFj52UpkZ2cHah8KhXDmmWcGCrygg5se7c09wqqSnSXoe14/7N5dGrHroZqGm/LzsaCwLV5v1Rq35zfDr7OyXGHaftu2llQFCNJsbEJlZb7LRYBwqUhkfj5Ebm7Ycr2iPKHxKnftwr5dJdABFGoazs7Nxg3N8/FoYQtckpeL1lKLOcbuklJMe3oa+vW4ANddOhIfvLcIdXUhp4Hw/FbrVv4CbmO7yAxRqkyZMgULFy7E0Ucf3dClRJWRkYEhQ4Zg586dmD17Ntq2bdvQJR2UDtYAbT9ffvlloAt4XHzxxWmohoiS5aabbsIpp5yCHTt2JNS/ffv2WL9+PR566KEkV5Z8PXv2xPjx45GTkxO4j67rGDhwYAqrIiJKjTZt2sRsU1RUhOLi4jRUQ/VVXV2N3r17IxQKxW4M4KKLLsIf/vCHFFdFDWH69OmYPXt2oLa33HILzjjjjBRXRERERERERERERERERETJIBvrX+b/dsNObPl6Z0OXEVFjrY37LTHcb4lp7PsN4L5LVGOtjfstMdxvieF+Swz3W2K43xLT2PcbwH1HRERERERERET7h9atW2P16tW45ZZb6hWW+vjjjyexquRJd7h2tOVGWrEapm2GbPuEa9sR0mZotJmGbQbjCk+crrXOCNAWTlauE/Jr/1jh2cII2QYgpDKSUMd297XDsz03K/TaG3wtrWBvIe0wYCGcMG0raBtKKLYVom0FDzvBwVD6SwhpbtMTqq22jhWqDR1pCdWuT5ic79i6OxzbP9Bdt+d2WHC7ro5h7Tt1/+j2MntcIbB582aMuHZEws/lQKRDx4It76OmrhqQzv5yjgMrJhtwz0wB6M6cN1Y44djSfF2s+HwhnaPRFanvDVzX4dqac26IdiILX+fbOs6/YhZk3rdt2xbz5s0L/N5TXl6O7t27Bw5AIQqivLwcgwYOwpYtW3zXj87Lw6dt2+GjNu1wY14BjjRDpeM9s+/7+uv6FdoQNP8A7dDevfUaVmjhYdeiSZOExire4L9f84VAn9xsTGjdHDc3K0DXJlmBXrOlH36C0Vf+H0Zcdh0AJyxdh3EtgrC/bxtwIrj6eoawA9mZPUv7kd69e2Pz5s3YsmULHnzwQZx11llo1apVxPd0TdNwwQUXoGnTpmmpr2/fvigtLcUbb7yB5s2bp2WbRLFMnTo1ULsrrrgixZUQUTJs3LgRhx9+OJ566qmELrAihMCoUaOwdevWpFzwMF3GjRuHiooKvPTSS4H7bN68GdOmTUtdUUREKXDWWWfFbKPrOsaOHZuGaqi+evfujZKSkkBtW7Zs2SgvJEz1V1RUhBtuuCFQ2y5duuCRRx5JcUVERERERERERERERERElCyyoQsgIiIiIiIiIiIiIiIiIiKihpWbm4tJkybh66+/xqRJk3D77bfjuuuuw1tvvYVVq1YFGmP58uXYsWNHiitNTKBw7WgZOMkM1zYKMoKN7ZBnhIVru8YR6njCFYhsBFF711vLnRBpK/xaWGHXMEKtpVCDto3IXimlHW4thHRuEX6kErpttVXHkkJAs4O4NTtM26pa2qHb4YHawtVGje2G8lzU2GLY/ZzdHSFUW7g6pSRUO2rfeFZGmp8RM9xF2GNhDaQEvLuHUoLMdbsjhBAo31OOwX0uxUsvvYTXXnstWuUHlZXbl2N72U/G/tWVOSms404AZoC8czw5Ifl2sLxxNJrzXyrHLAAoIfJmCD7McHoA6qtmjqm+/sqLLOAO3rbqU+eBq3mEyaWcLyMF1McTwn3mWWfir3/9a+D2mzdvxu9///vgG6CDQqJn4lkzZ6FFQQssXbo0bF2eEJhVWIhb85uhUIYHQcfi/Wix74svEqyy4WiFrX2X127enPCYek0NQmVl4dtq1y6h8X7537qo6yWAk7IzcXPzAvy1dQtc3DQXBTL2jFmyaAm+/N9XgWrQdT3eaw8QHTCOOOII/OUvf8HixYtRXFyMyspKvPvuuxg2bBj69OmDCy64AHfddRfKysowd+5cjB8/Pi11zZs3Dz169MCKFSvSsj2iIBYsWBCzTYsWLZCXl5eGaoioPu6991507twZW7duTah/q1atsGLFCjzzzDOQcv/8J13Dhg3Du+++G7j92rVrU1gNEVHyPfzww4H+7P9f//pXGqqh+pg0aZLvn/35EUJg4cKFyMjwv9gc7d/GjBkTKGBd0zRMnToVmZmZaaiKiIiIiIiIiIiIiIiIiJJh//xbWERERERERERERERERERERJR0xx9/PG655RZMnDgRzz77LH7/+9/j5JNPxoUXXhio/4cffpjiChMXKAA5zeHautLGDsSFOwjaDo62gno9wdJ+4dNOKLVUQqudIF2hLHMHWJvBv5BGELYdmi3s4G0jdNsM7zYfW+HZUjgh20aQsFSqU8OEYbe3A7/N7ahBw954bastzCBxe3+IBEO1I7xW6QjV9h0vkWhYvzlrBbdbOztCcLxrnikh49ZcUSvaU1qKkuIS6LqOkSNHYt266EGmB4Mtpd9h9fZVkHbQvXTmpXUMAJD2MmN2S+vYUoLkpb1enfVQjiFPeL7rnGAtNpbrVhs7eN54rIb3CwhAVyaFz/wIFBLr1yiBdNmbb7kZgwcPDtx+5syZeOyxx+LfEJHiH0/9A4MGDoq4/m8tWuBXmVmBxoqQT++y76uvoNfUBC+wEcjo0AEiOztseeWSpe5zSBxqv/7at29m584Jjbf9v6vtfe49ralbEQBaaxouy8vF5NatMKZZATrHeH2nPjPV1d9Pcj8JEO3/srKyMGDAALz00kuYN28e5s6diwkTJiDbPJeMGTMG7RIM0o/Xl19+iZ49e6JLly5Ys2ZNWrZJFM3GjRtjtjnppJPSUAkRJerHH39Ex44dcf/99yMUCiU0xpAhQ1BUVIQePXokubr0GzBgQOC2xx13XAorISJKvkMOOQSdA/xZRVlZGcO1G7HVq1fj9ttvD9z+rrvuQrdu3VJYETWU9957D6+//nqgtnfccQfnAREREREREREREREREdF+hsHaREREREREREREREREREREFJEQAq+99lqgto09sCzV4dp+wcjRwpKFEq5tB94KI/BWrdU1tlDbCzscW0gngFeaYbx2b/OxE7JtLtOVUF/Pj93PDgh2blJokEILW+4N0/aOKIWA0H3CtJWAbWs329HgZviwmp4dvj/sGGI7cNjZl40jVFsdN3AUqe7elr1N63lE2YY9gB2w7cwH579OTyuBVA1wtsPehUCT7CZ26/Lyclx88cXYsWNH0GdywCmpLMH7W+bB2HHSmceQdnC2E1QvXMeRfbwKo62ZkG3OXVcrSDs8Wzm2lONAjZ53v3pWwKwaMu/zRIQS0G3dV1e7+rvDuZPt9TdeR8eOHQO3Hzt2bKO+mAM1bu++8y5uHXNrxPV3FTRD7yY5Sd2mXl2N8s8/T+qYKZeRgSanhgf+1X7zDapWrExoyH3z3/dd3uTssxMab9vKFWHLYmX+ZwrgjOwmeKhlc/yjdUtckOv/Wn/4/ofQ/QLEhWdEz2nRtw8RAQCklPjqq6/QunXrtG1z3bp1OOWUUwKFGhOlytatW7Fv376Y7S666KI0VENEifj73/+OI488MuH3k/z8fCxcuBBvvPEGpDww/hnXnj17Are98cYbcffdd6ewGiKi5LvvvvsCtbv//vtTWwglpKKiAr179w58MYxu3brhgQceSHFV1BDKyspw/fXXB2rbuXNnjBs3LsUVEREREREREREREREREVGyHRh/I4uIiIiIiIiIiIiIiIiIiIhSpqCgAB06dIjZ7vvvv09DNfVjB8hGY4YM+w8QY3yfBkHCtXUddvKtE67tHsMOlPaEa7taCSdi1wrMdgoXTmSvEMq+cIdvS6HG9Co3EeHm09YexwrxNgOyXSHR1rZjBWrb653nBwE7CBpwAsrt5Z4QYL9QbW8YeqpCtaOOFc9Kz5xUs7KD1G7vC3soZXYIK9wZ9hp1FuTl5bnG2rJlCy688EJUVFTE3O6BprymHHO+mYnauhoIc55bwdj2/IQxf6WyTMIIk7QittUgfGm3l8oxYx2b6hz1hJ+b/1Wz0+1zgBowL9QRlPOgOqdcGbHB55MyrP+6gKSUWLlyJfLz8wO113Ud/fr1w/bt2+PeFh3ctm3bhmuGXxMx/HhsQTMM95zzkqVs2bKUjJtKOf37+y4vHT8eem1tXGOFSktR9tK0sOWZHY9H1q9Piru20m1bUbr1B2dBAm/PR2gZ+L+CfLTVtLB1vfv2Nj6nMSebKKmaN2+OTZs24YQTTkjbNnVdx4UXXpi27RF5vfjii4HaDR06NMWVEFG8SkpKcPLJJ2PMmDGojfPzr6Vfv34oLi5G7969k1zd/iMUCuHBBx/ExRdf3NClEBEFNnjw4LA/F/fz1Vdf8c8oG6Gzzz4bpaWlgdrm5ubio48+Sm1B1GDuueeewP//+sUXX0R2dnaKKyIiIiIiIiIiIiIiIiKiZGOwNhEREREREREREREREREREcU0ZMiQmG127tyZhkqSI1Dwa7Rw7SjdEwnXtrdnBm07wdDuzQK6EyANNWzaSrh2wnid4F7hKtmOTLZDp81u0knLdsKwlRskhC7Cbz5tjbRnJRRbCfB26gkQqC2cEGA7BtsVHOwOHI8nVDvo6+P7WqVI0DpcvIHbgCvo2U7SVoLIXfsG1jyC85oJ5TUDkJuTg2bNm7m2s3LlSlxyySWorq6Ov+b9VGVtJWZtehfl1WWucHoJJUge0jyUjGNACmnOazPUXjoh9tbxYN2skHRrHOMGe2wjsFvax6/3ODB4jheYx4Pz6sOVEutznguUIevXqJ7hswUFBVi2bBk0n4BbP1VVVTj55JMTDjejg9OWLVuwZ88e33VPtGiB61IUqg0Ae5YsSdnYqZI74GJoha3Dllev+x923/kXIBQKNlBdHXaNuRWhXbvCVhXcOsb9gSegLYs/iruPn+9qavFLXV3Y8gGX+oeKE1H9NW/eHOvXr8cPP/yA+fPn45///CfuueceLF68GF999RXuvPNOnHnmmSgsLAz8uSCWTZs24amnnkrKWETxmjdvXsw2eXl5aNOmTRqqIaKgpk2bhkMOOQRr1qxJqH9OTg7efvtt/Oc//0FWVlaSq2t4BQUFgQJnVbNnz0aHDh2wadMmXHPNNTj99NPRsWNH/OY3v8HVV1+Np556CmvXrkUo6PcMIqIUC/L/xXRdx5///Oc0VENBjRkzBqtWrQrUVgiB2bNno6CgIMVVUUP47LPP8MQTTwRqO2bMGPTs2TPFFRERERERERERERERERFRKjBYm4iIiIiIiIiIiIiIiIiIiGI69dRTY7bZn4K1gXqGawMJhWtHCk62AnqtAFxXuLbPCGqYtHAF6XpCkc0QX6eNE2JtRlnb65WWTmCwqw9cYcJO4DVc4b9qELb0DdL2hn4b7ZwgbiVQG2bWN+wCnLBgdX+qodrw/G4kodrqdgLnD+vubds1WM/LZxvuxbqzX5T67Vrs8HZzX+rq/HD2vRAS3XueEra9999/HwMHDjwowrUraysxc9M72F1ZosxvzZ6/6rEDIWH9uI8FaRxnZlC9NH9bx6K7vXUMWGHaAs7Lb4bXK2cEdYYZudnK6+2ZuvZ8UILrITyvvbXAau9zfMG9GWcse1V8PwDwq1/9ClOnTg38uvz888/o3bt34PZEnTt39l3+eqvWuCgnN6XbLlu5EnV796Z0G8kmcnJQ8Je/+K4rf/0N7Bx9A0KlpVHHCBUXo/iP12Df/PfD1mWf+1vkXHBBQrV9s8AzXoLh/h9VVoYta9uuDU49/TQAPm+53msTeC9wkeKLcBAdSDp06IDzzjsPI0aMwPjx43HWWWehU6dOeOihh/Dxxx+jqKgItbW1qKurw5o1a3DDDTfg6KOPTnh7f/rTn1BWVpbEZ0AUzPr162O2OeGEE9JQCREFUVFRgbPOOgtXX311wn/ecfrpp6OoqAgDBw5McnWNSzzf3y3btm3D8ccfjxdffBHLli3Dxo0bsXz5ckybNg033XQTunXrhszMTPTv3x9FRUUpqJqIKLhHH3000Pf8t99+mxcFaCQWLFgQOEgZAG6++Wb++fIBqrq6Gv379w90bB555JF44IEH0lAVEREREREREREREREREaUCg7WJiIiIiIiIiIiIiIiIiIgopt27d8dss3r16jRUklyBw7UjhTXGGa4dbblajx2QrAYi2+nSzmZd4bdWILYSTm2vkWZ4rxXI63reajCvN+jWDAEOcPPvD2W5Wr1Ti9oXylMVwgkAdwK11X2gPAcr9FdXQ6Gjh2q7a4wulSGZUUf2rgwL73TaefeHsd4v6NhoYIcr60of3+BygXfffBcfzFvkW+K///1vXHjhhSgvL4/2TPZr5TXleHfT2yjZV+yE2Atp7h0j9NoO1xYSmnUsSjMu2xVwbwZqCydcXlP6OseT2cYO2DbGlOor5AmfVx8bjdRjRdjjAXDPpUjnt1ghtVEC6+vjqquuwvXXXx+4/ccff4w//elPSds+HdhatWrlu3yBT7hysuk1NShduDDl20m2poMHIffi/r7r9s2Zg59PPxN7Hn0M1atXI1RaCr26GnVFO1C1dCl233sftp9+Jio/+CCsb8aRR6Llk0+Ep/8HUFtZie8+WhR27rHe9p3PHLF9Xl0TtuyXn4sgtWh/vTb+moXr85w6UpxjMbebDkJSSnTt2hVPPfUUNm/ejB9++AHnnHNO3J/Rq6qq8O6776aoSiJ/xcXF2Bvgwhp9+/ZNQzVEFMusWbNQWFiIJUuWJNQ/KysLL7zwApYuXYq8vLwkV9f4DBo0CD179kz6uKFQCHPmzMEhhxyCv/71r0kfn4goqJYtW6JLly4x2+3btw/Tpk1LQ0UUTSgUwpAhQ6Drwa6+9utf/xqTJk1KcVXUUMaPH4+ff/45UNspU6agadOmKa6IiIiIiIiIiIiIiIiIiFKFwdpEREREREREREREREREREQUU7t27QK1q6kJDyds7AIHsjVAuLZrmR0SLeBE5SrhkWGh1D7LAUgp3EHAduBu+JjxZjf69be24oR0e8K3rfqEWruwg56t/a4r+8S7/+xQbWvfBQjVDvycUhSqHXk6Rd+eE8wZHqStDKLsO90O3tZdDWCHNlsPhPLbWGe8Xl1P6QotQ4tY04IFC/DIE4+gJrT/Hf+xlFSW4O0Nb2J3ZYkdii2lBikEBKRxPAljpkshzb+MJcz71nw31ylz33isma+j9dg4XqQQTlth/fUu5ThyHT/uEHvY2zBbqtNJvUiAsNabB57PcQZ4jinrd4BckvoGbU+ePBmnnnpq4PaPP/443nrrrXptkw5u2+rqEu4rItz3UzJ7dsLbaTBCoMWkvyH7t+f4rg7t2oU9Tz6Fov4D8NMJv8KPRx2D7d1Oxo7LLkfZ8y9ALysL65Nx1FEofHM6ZIsWCZX0zYL5qK2oMMpzyvTd/95ldQA21dRgZkUF7t+9Gxt9PrtmZGYEOtcZ203SpQWCXPCAiAAAHTp0wIcffohNmzahV69ecfXNzs5OUVVE/l555ZVA7a6++urUFkJEUVVXV+Oiiy7CgAEDUGF+zoxXly5d8OOPP2L48OFJrq5x+/e//43MzMyUjB0KhXD77bfjoYceSsn4RERBTJgwIVC7hx9+OMWVUCwPPvggSkpKArVt2rRpwhfSoMZv+fLleOSRRwK1vfLKK9GnT58UV0REREREREREREREREREqcRgbSIiIiIiIiIiIiIiIiIiIoqpTZs2gdplZWWhvLw8xdUknxUsHVO0cO0I3Z2Y2/DlkcZXw7XtMOmwQFt3yLSw+gslfFcJy7ZCd9VQbindQddOaLcSAGzdIgRvWyHA0tPPDgU2EprdQd5SCdSGE/CshgWrDbzj2nvADgQX4cG/DRWqnUDQetQETc+c8AZvCs/zjDWvnLkF6LpTlbMP3aHMAgLHHHsM/jjyjxFLbNu+LfoN6YOvd36Fipr97/iP5PvSLXh3wwyU15QB5jEAIc39I+2Qeuu+tIO3pRFKDitg29i3Umh2wLZ102C2h7FePQ6kelOCsO3XyQ5GDz/W7cBs8zEAV1+bPTeizM8GCnhdsmQJWrduHbj95Zdfjo0bN6awImqs4pmiW7du9Q19Oy0ry30E1DMp2e9jgQBQ+uGHqN29u36DNwDRpAlavTQVeSOurfdY2f/v/6HN3NnQDj004TG+mPFm4LZ1OrC5ugZzy/fhkV17MLxoJ8aW7Ma0vWX4rKrat8+wkcNSdmENIkqeY445BkcddVTg9kIIXHTRRSmsKHns7zkJ3IJtIPbN59td3D8xt5OCfdDYzJkzJ2abnJycuOYyESXX4sWLUVhYiLlz5ybUX9M0TJw4EWvXro3rO+yBomXLlvjuu+9w+umnp2wbd911F+69996UjU9EFM0FF1yA5s2bx2y3adMmfP/992moiPxUV1cHvhCDlBILFy5EQUFBiquihlBRUYFhw4YhFArFbNu6dWtMmjQpDVURERERERERERERERERUSoxWJuIiIiIiIiIiIiIiIiIiIhi6tSpU+C2p512GjZs2JDCalIncLh2tIDtiKv8w7VdywXCg5SVvq76hPUfV/qZssoTki3U/DLlnhrkawYDCyFhB3FbNwgjLNhzc7Zt3Fzr7W0LeJ+mHaht74PggdrqvnCFZjd0qHacrGkU9ty8OytG/4iE89pb+1PXPeHLcO9Lde5A+e/dD/wFD016MGwT+QV5uGfiODTNa4qaUDW+LvkKRRVFsSpr1HTo+Gz7Cry3eQ6q9RojFNsMy5b2caKGaqtzXQnPtpZLIx7bCqA3Quad40SawdyAEdhtrLOOGwFYbWEdr1agunpcWOHawnnldOXcAWElqVtP0ud5RzhPqceCM2md9XEcV/HIysrCqlWrfEOQ/dTW1qJnz56oqKhIST10YPh48ceoqakJW943JyeucRLNm9erq7Hz7bcT7N2wREYGmt93L9rMmYUmCYTmZRx9NFpNmYzWL70IGSCQKpLyHUX45oMF4ZmsyotSoetYvK8Sk3bvwQ07SjBhVyneLCvHuupqVOqxX72eZ54GQD2HWh9zvO/Xyv0onxu8qxpf7CvR/mvGjBmB23bo0AHZ2dkprKZxCBRAHeSnHuHegbezHwVkJ+rzzz+P2ea4445LQyVE5BUKhXDllVfinHPOwZ49exIa49hjj8V3332H22+/PcnV7V8OPfRQLF26FMuXLw8UPpuI+++/H2PHjk3J2EREsVx11VWB2l144YUproQiGTp0KCorKwO1feihh9CzZ88UV0QN5c477wx8Ac5JkyYdlBdGISIiIiIiIiIiIiIiIjrQZDR0AURERERERERERERERERERNT4FRQUoEuXLoFCodavX4/u3btj6tSpGDRoUBqqSy4hBPQAoYveAGdnAERM3BQQ0H1WupZbY+pOSKOu62Yosu5apvZ3l6ZsQwlNtvsI3dXDVZGVa22FVMdLqd+7yMnMBraEJQAAIABJREFUVlN5hdNeCYB2uihp4Z7QcTvw0juGt693m7GeQgqD3CLNgcgTylllzU31N3QdQslMtp5n2DY8+86YU+Zi3dq9whwbEOZGdSEgAWRkZOLK4Vei/6D+eH7yC8jNy0WPXt1x/AnHQ5c6QnoddOioC4WwpfQ77K4swdHNj0GGDBaK3Fjsqd6DD7a8j5/Lf4aQRsw1hIQEYEe9mwHbgBOeLSGdQG3zvrCW+YVpu0K6JaQayG2OYWxdQNrHpAR0sx4l1N4bmO8EpgPqnBJOwrodZgjhjOKdld6g+qDnhGQGbR9xxBGYOXMmLrzwwkDn5V27dqFXr15Yu3Zt0mqg/UvkcywAARQXF/uuOlTTUrJt6zyrfjQoeuUVtL3mmnpvLx6tX3sVem2da5l2yCEJjZV18skofHM6ajZ9g31z5qBq2TLUfLEeob173Q0zMpB57DFocuqpyO7XD9lnnA5ImehTsH3+2qvQa2rcodYwTo/fVNdgeWU11lZVoSbB9HOpSfTo2d01NgDXe7Gxwu9CBH4jimjv8DEl/HmM6CAR6Hubady4cSmshChcWVkZSkpKYrbr3bt3GqohItXq1avRt2/fiN8PYpFS4s4778SECROSXNn+7bTTTsOuXbtw3nnnYcGCBUkf/9FHH0VlZSX+/ve/J31sIqJoJkyYgKeffhqhUChquy+++AJr165F165d01QZAcD3338f+KJL7du3xx133JHiiqihLFq0CE8++WSgthdeeCGuuOKKFFdEREREREREREREREREROnAYG0iIiIiIiIiIiIiIiIiIiIKZPTo0Rg5cmSgtmVlZRg8eDA2btyI4447LsWVJZ9feLUva7U3LdEnXNpZ5R98HBbIqaRxuoKUzb5+AeBRA7aVoG5vhjeE//OsT662KyDcu4M8dVjtowZqK/W72qmBk40lVDtKuLqXkycuPLvDJ2xd7eTpH3lwYby8whwt5A55FcIJ/DTmk4AQZqi2vc91QDcCm/ML8nHzHTciBB2hUAh1eh1CoTrokBAIQQoBHQK7q3Zh7S9rcESzI1GY2ybYzmhAOnT8r+hzrNy+ArWhGkgh7CBq+0cY4dZWuLZwoq+N4GwrEFs4y9SbsEOzhR2mLcwgbOEK3zaX2ceEuR0z5NyaolI5HowxrNcRSl/YtStPNmzSBJquMY6zVDn//PNxzz33YPz48YHaf/7557j66qvx0ksvpbYwaqSiz+aPF38ctmxQbq7rsXrRgVjiON3b9m3ciNIlS9DszDPj7Jm4zBNPTP6Yxx2LzFvHALeOAXQdobJy6HtKodfWQeTmQmvZAkhCYLkqVFuL1S+94Fq2NxTCqspqrKysRnFdXYSesR3T6Ric2utUnHnuGWian2eebNXPG7AfRz/zeS9oEKmVErhtTiTnwgieC4f4bDQd51+i/UHQz+7XX389rr322hRXQ+Q2ffr0QO2uvvrq1BZCRLZQKISbbroJkydPjuviDKr27dvjgw8+QKdOnZJc3YHj/fffx7Bhw/Dyyy8nfewnnngClZWVmDJlStLHJiKKpKCgAD169MCKFStitj3zzDOxdetWNG/ePA2VEQBceumlMUPPASArKwsbNmxIQ0XUEPbs2YM//vGPgdq2atUKzz33XEovsktERERERERERERERERE6SMbugAiIiIiIiIiIiIiIiIiIiLaP1x11VXo2LFjXH3+9a9/paia9Aj8j6ojZfFE6e4XiBgeQO2MrdYiIOwARr/QRVegrhpQrfQXRkqwGeoY4Ucg7hu845nbCGvkqde3Znievyeku1GGagfZTsSaooQ6eeaBvb+s/eJ9fSF8A7md0GYBVyW6E/At4Kyzg52F+qpKO2jbCoxW7xu/JWr1WmzctQH/2/E5ymrK4thD6fVj2Ta8tWE6Pv3pE9TpdRBSmsHZ0vgRElKavyGhmc/PCN+WkFKDlBKa0Mznr0EKo51x3/3YGN/ZZ9b+so4XI5xb3YaxHfUVgvrqCOWxEsqtsvsI5bwh1FHgmjPOvPIJd40iVUGv9913H/r06RO4/bRp0/Dss8+mpBbav+3evTts2ZEZmSnfrvetavvkySnfZloJAZmfB+3QQ5FxxOHQClsnPVQbANa/8xb2/vQTAOCbmlq8tKccE3aW4j/l++IO1T6287G47JpL8dgLj+HDLz/ErCXv4p7HxqH3+b2NBq5rnfic23Rnrf04VjZjYtmNRBRFRkZGoHbxfI4gSpaZM2fGbJOZmYlf//rXaaiGiDZu3IgjjjgCTz/9dEKh2kIIXH/99di6dStDtQOYNm0annzySWRmJv/71rPPPovhw4cnfVwiomgefvjhQO3KysrQvXv3QEHPVH8rVqzAypUrA7X985//jLy8vBRXRA1lzJgx+OGHHwK1feaZZ9CuXbsUV0RERERERERERERERERE6cJgbSIiIiIiIiIiIiIiIiIiIgokJycHb731FvLz8wP3GTduXAorSo+4wrX9cnkSCNd2LbfCtT1B2kIoYdRCCXX0jOP98dakhvR6U7IT+hHSE6LteT4+9fk+b6ud9Zx192vR6EO14xjOeRruTmHzIEb/yLU4QenWfNJ1Z0grZN3ZB+7AZmOuwbkvBKRwXjMjcFrYwdMww7etx6VVpVjz82p8WbweFTUVsXdImhRV/IL/fDsXc7+ZhZLKXXaQtbQDtYVzgxm0bYZua3ACtI317qBsI4jcWSftkG0JzS+w2xWy7Qk1t8YGlP2vHDd2e+N1hdLXft0tuuc3PPMn1mSKcKylw3/+8x8cfvjhgduPHj0an332WQorov2Bd54uXrw4rM0JAUJZRYT7sdp7f+vm/dKPP0bZ2rUBRiKbrmPpk5PwRVUNnt61F8/vLsOXVdUIElMlhMCxJx6D318zEBOeewD/+d8cvLLwZdw+4Tb8vwt6o2WrFnA+cKnvmc4FQbynRyHget/0TgzX5woGahOlzBlnnBGo3bXXXpviSojCrVq1Kmabo446Kg2VENG9996Lzp07Y9u2bQn1b9WqFVasWIHJkydDSv4zrKBuvPFG7NmzB6NGjUJubm7Edi1atIh77KlTp2LKlCn1KY+IKC6//e1v0apVq0BtN2/ejAEDBqS4IgKAoUOHBmrXvHlzjB8/PsXVUEOZO3cuXnzxxUBthwwZgsGDB6e4IiIiIiIiIiIiIiIiIiJKJ/6NLiIiIiIiIiIiIiIiIiIiIgrsV7/6FWbPnh01DMWrW7du2LFjRwqrSj3hCh2OwS9gO0a4dqTgaVd/T8C2q50eoUbhtPEGWNvLlFxtv+riuvntI2uVd7ueWsK6qYHa8AkUb8yh2k4RUVZFWhklfdMKTVZCle3Hunv3R9qv6lyxg7M9VblCta3/Siss2uqrOWMICSHNQG0hodmB1BKalNCEBgDYsa8IK7cvx7oda7GrsiTy80whHTq+37MFczfPxsxN7+DHvVvtAHA7PFupXwhlmdSsFmYItxGWbQXKG8HZmhmmrUGzQrOlZgdma0rAtrTDW41Rjd9KKLlSg3EQGcsB5bVRw9Dt1xWA36sqlONHqKN4ZoEnyN4VYh9FqoO2pZRYvXo1cnJyArUPhUL47W9/i5KShplr1Lh8//33OLnbyb7rCjUZdfb6rYsnaNt9ljV/6zq2TpwYoyepFr85HeOWr8Ybe8rxY21dzPZCCvQ4tztG3TsS//rvG5g892mMHnc9zupzBpq1aO6c/VwfX6zznvlQ979QQaTPDa73Z113LTfeLz3tU3zeJDoYTJo0KVC74uJizJs3L8XVEDmqq6tRVFQUs90555yT+mKIDmI//vgjOnbsiPvvvx+hUJBLsoQbMmQIioqK0KNHjyRXd3DIzs7GM888g/Lycqxfvx6PP/44nnzySaxatQp1dXXQdR0lJSWoq6tDt27d4hp7zJgxqKysTFHlRETh7r777sBt58yZgwceeCCF1dD777+PjRs3Bmo7ZcoUXhzjAFVSUoIRI0YEanvIIYfg6aefTnFFRERERERERERERERERJRu/L/BREREREREREREREREREREFJdzzjkHq1atChyuvXbtWnTp0gUfffRRagtLg7gCmP3CteMMWg5bpgY9KkHaati0KzRZDx8vWrh1WNB1nLnascbz3Yb3OUcI1LbWuQK1G3OodpycpyWgvnBhAeve19RJ+YwefmyHYjvj6jqcV0Y4wcve4Gah3hfCCJc2fwvlvias8G0zSNoKixYCmjRCpyGA4opirP5lFT7Z9jG+3b0ZFTUVie62wEoqS/DZ9pWY/uVrWPDdfPxctt2u0QoAl9IJArfWaUJCk5oRGA5hhGJbgdlmOLZmB2ob7SWkHaptjy+McZ1Abidw29mfRg1CCkDZd8Y+d6a7tI976Xp9lFfT/u0O/1WOJ935FS1UW21rzz/d5xgLELydDK1bt8aiRYsCh6CUl5eje/fuCQeoUeOmzsNoU3DmuzNx0oknYd3n68LWNRUCHbSMiP2jnVqDvHuofYXnd+lHH6H0k08CjELV1dX44513YWdd7EDtth3a4A+3Xo7nFj+Lu5+9CxcOvQD5BfkQMAL6obxtOh8llAtHwDo3+rz+utEWunm3Huc+77jei2YQUTAnnHACOnXqFKjtbbfdluJqiByzZs2Crsd+o7jqqqvSUA3Rwenvf/87jjzyyMCBm175+flYuHAh3njjDQZxJskJJ5yA2267DTfeeCNOOeUU136VUmLVqlXo2bNn4PEqKyvx6KOPpqJUIiJft9xyCzp27Bi4/T333IN77703hRUd3EaNGhWoXWFhIS677LIUV0MN5cYbb8TPP/8cqO3zzz+Pli1bprgiIiIiIiIiIiIiIiIiIko3/u0uIiIiIiIiIiIiIiIiIiIiilvnzp1RVlYWuP327dsxfvz4FFaUPvUK1wYSCtcOC1dWA249wdNWwHaQWqOFXEcKyI71E882XO3UMPAYz8s1lCfkN2ggpRpMnlJxvN56hOV+43kDkq27wjVVlP2uzAnhGkPYU0rA/dgdOSqVyszXwgx2lhBmyLMVGi2MQGnpBEtbyzU4wdT76irxze6NWLz1QyzZuhhf7fwSOyqKUBuqjfz8A6qqq8IPe77H8p+WYcaGf2Hmprfxvx1rsa+2wti+VAK1rQBsGHXbNbuCr6Udnm0HaJuh205wttHGWmbtA2v/WH2F1c+1bySEgLl1ASlgV2PsdXO/mq+ZFJ5ZbwejO5NEqEHpSii/1c57XKpB/fZcsfoqc8Z1bCphtOnSs2dPPPnkk4Hbf/fdd7j44otTWBE1ZjPfnYnBgwajosI/wP8PTfPQTAlzc83kGNPaLzRbve+5/kN4O13HlvvuAxj8HtOkSZPw3XffRVyf2SQTp1/UC/dMuxtPzJ+EgSMHoFXblsr7m8q+XITrt9rWe8kC53yqjmKdJ6N83rLSuz394hY2BsO3iVQzZswI9Fnkyy+/RNOmTXHLLbfwohuUcjNmzIjZRtM09OrVKw3VEB1cSkpK0K1bN4wZMwa1tYn9+cL555+P4uJi9O7dO8nVUTRSSnzyySc4++yzA/eZPn16CisiIgq3cuVK5OfnB27/wAMP4Pnnn09hRQenefPmRf2zItX8+fNTXA01lHfeeQevv/56oLbXXnstzj///BRXREREREREREREREREREQNIaOhCyAiIiIiIiIiIiIiIiIiIqL9kxACAwcOxDvvvBOo/caNG1NcUfoIIaDrfqnZPvzCoAX8Q7fhhCXqngYCwr1MDdc2w2+tmtT61JC5aDVHC2n01hJP36j91HBonzDwsPBov2BJT5B0XNttBMJeV5uZgOzXxg5HNl5n9Td0HeYv9zaE2UlZ4Z43zlas/SjN/OwQJHQ9BCkEQpAQesgI1NZ1ABJ1AAR0SGG0E0JCAsa2hIT1Auq6DjgP1QJRVlOGvaV78O3ub6DrOnIyc5GflY+8zDzkZOYiW8tGltYEGTID0hyzTg+hpq4aVXVVqKitwN6qvdhTVYpdVSXYW7XXdUxISGWu6EbYqRo2btyxn70ZX23uB2kHSls/Rmi4GccthTskGwJSaBBCQIMZ0A0zhFxo0Ky+UprtpNlfswPKhZDm62O2FUa4tifq1fXYqd78bSWtqyHawunpzDDfaRf+Onk6NGSw6//93//h008/xWuvvRao/dy5czFhwgTcfffdKa6MGgPr7XHnzp0YOXJk1Pe+/8vLizpGjLc/n37h53RrLL+3/or167F92ks45I/D49vQQWTbtm148MEHfdc1L2yOcy89B+ddeR7yC/KgSQlNaHbgvxr+L4T7nC7/P3t3HidFcbcB/Knq3uVGLkFUEEVQ0SCItyigxgPQBDwAjxA0RjTE14sYjyRe0ajE8xXBqKAiigdgFDVqQIR4BFDwVUBQuZVjuWGBZXf6/aOrqqvn2OmdnZm9nu9+2p2prq7+Tc9s9Yr4lJBm3rfSsxGsUhDMcgLwbx3Svl+ExTeZxUIqO1VmYwyiWu6oo45CkyZNsG3btrR9i4uL8dhjj2HSpEn44osv0LZt2zxUSHXRp59+mrZPu3btIK0FPoio8saNG4fhw4ejpKQko+MbNGiACRMmYODAgVmujKKSUuKjjz7C2Wefjffffz9t/yVLliAWi3E+JaK8adq0KWbPno1jjjkGZWVlaft7noerrroKy5cvx7333puHCuuGW2+9NVK/E088Ed27d89xNVQVNmzYgOHDh0fq26FDBzz88MM5roiIiIiIiIiIiIiIiIiIqoq4c8w55v/V6HBYS+zfvmlV1mNs3bQL8AT2aVm/qktJauvG3dWyNl63zPC6Zaa6XzeA1y5TvG6Z4XXLDK9bZnjdMsPrlhlet8zVlWt3crs/o1HBflkZi4iIiIiIiIiIap45c+bg+OOPj9x/+/btaJwixLKmihywDSQPRizn8GSBywlt9lORvB7P80LnrlDNOZAQmG232c/jXltof1xDRUJ+cxmsnTKEvALvswi1i+T9TE62F9rnJQnW9tRX0GC1eEDMi5kRPMRUu4eY7ufF1HcPMcQQi/nPy7yYv8+LocyLIeaVIebFUKa+x1RbmXkcQ1mszIxRhjLEYjHEUAbP81AWi8FDDDHP88eCBy8W87+HavD8Or3gNfuPPev1Wpc91efdBJHbodRW+LSQgAq1DoezqkBtSEgVqi2EFaytArQlhB+qrdodOCpMW8KRrh+mLVW7kCZo29Hh3NIfQ48t9GMr2NtULnT4ttWqA2IBEzCrXzYQPNf7/bxxEXpeXpB2toO1M/m5PPLII7Fw4cLI47/33ns466yzKnweqh48eAlzqT23iVA78PsRv8fo0aOTjtWzXj2MadECjYVMmiFvvsed0n4ci3scHBdUpdvVzIpYqM3fRJPG6P7RTNRjuGtS5513Ht5+++1QW+v2rdH3inNxynknobCwEI7Q86iaQ9UiBg5cONKBK104Qn2XDhzhwpUOHOnCgWMCuf3j1FhqjrYXRgjuB/78L6wFDxLCuwEkzMEJixsIk7hu5l/rGABJg7UzmX+lYNAg1W5Lly5F586dK3RM06ZNsXjxYoZrU9bFYjEUFBQgFouV2+/SSy/FhAkT8lQVUe22Y8cO9O3bF7Nmzcp4jJ49e+Ldd9+tdX9uWZPtt99+WLduXdp+3bp1wwcffIBWrVrloSoiIt+ECRNw+eWXV+iY448/HtOmTeN8VUlRf98WQmDhwoU4/PDD81QZ5Yvnebj44ovx+uuvR+o/Y8YM9O7dO7dFEREREREREREREREREVGVuGvsuai2f1N+nxYNqmUAnVZda+N1ywyvW2aq+3UDeO0yVV1r43XLDK9bZnjdMsPrlhlet8xU9+sG8NoREREREREREVHdcNxxx6F9+/aR+y9dujSH1VSNCoXBetZmBihn7Ljw26RtQXauH8xohf/aNZrj4vrE982m+HOYYEl1DZKd364z2evT9YfOU01Ctcs/cXm7wju9UHuqUGj1LUkQp+fp8ORgHHMOzzrOfhxENFuPTCSo9cgPkRaAFSfqh0kLoQOmHSts2gkCT/VmB0pLCamCpR3pmMdSOHAgVQCq2if8/o4KqdbjOlKqAGt702HW1hhJt+B8Ujom3Fpvrnot0qrBEa5fh5T+YzWOHlOHYzsqyNV/LXFjq8Buqa6dDuiW+j1QQdrBtdUB2/bPi2qXwoRl6/fThGqLuEBXkfrnJSFUu5zPaLZDtTP1+eefY5999onU1/M8nHfeeVizZk2Oq6KqYn9sFy5cmDJU+/mWrTChZSs0VkHDmX6aRYrHyfvGz6aBsu3bsfTGGzOsonZ74YUXQqHaBx3RHleP+i3++uZdOG1gTxQUFqh5Uc91MAsNBIHYMgi+BmC/Gwn3ORE8C94tvbACgqPi30RrbvZ/h7EC3/U+e4EThOfR0PxLRBnp1KlThcPptm3bhq5du+aoIqrLPvzww7QhfwAwaNCgPFRDVPtNnToVrVu3zjhUu7CwEM8++yxmzZrFUO1qZvny5ZH6zZ8/H+3atcOcOXNyWxARkeWyyy7DiBEjKnTMf//7X7Rt2xb33HNPjqqqG1555ZVIv2+ffvrpDNWupV599dXIodrXXHMNQ7WJiIiIiIiIiIiIiIiIarlqG6xNRERERERERERERERERERE1d/XX3+NtWvXRu6/YcOGHFZTdTIKp7YDttMcmizENqEtWQB1kppMmxfeRPxXBUO37fDuUDh2/HlSjJssRDz01Et+nWtEqHYEqcK1y+sTDsaOGK7tp4uq62ntE0INF5xFHyNVSKlQIbT6sVSBpVL4gds6zFoIAanCrP1A0yBQ25GOCtDW4dpBoLYjJBxHB1Y7QZC1CbSWQVC1dIKQbnWsH4ztBOcQOsw6ySatMO9Q8HdwHn9MHcytz6sDuV1znKPPI+0g8XC4dxCqHYRv+5u6lpCQUl9XHV7uX3eoa2iCXoX902LHoNuBripI23rfdb+kga72By5+XkoTsl2VGjdujE8++QSu60bqX1JSgh49eqCkpCTHlVG+xH8e9+7di4cffgQ/O+pnSfu/2ao1etWrl2bM8JOot45kQdvJgrRFwiawdeZHWPPss9FOVEcsX74c1113HQDg8OMPw/889XvcNvGPOPbMYyClE5oH9VWWaskHeOq5udHpudCfTYX+DkBIfZQwixuoQ0Lf/bkwmGvNMhTlfUDK+bXGSLF+Ruohq88cTFTdXH755RU+pqioCGPGjMlBNVSXTZw4MW0fKSX69euXh2qIaq+SkhL0798fAwYMwK5duzIa4+ijj8aaNWtwxRVXZLk6yob69eujUaNGkfru3r0bp5xyClasWJHjqoiIAk888QROPPHECh1TWlqKP//5z2jXrh2+/PLLHFVWu40dOzZSv2f5Z2210tq1a3HttddG6nvIIYfgoYceynFFRERERERERERERERERFTVGKxNREREREREREREREREREREGfE8D9dcc03kgNKDDjoIffr0yXFVVatSwc3J0jdDuxODpysSRm3XZrelDNBOEYaddNMh2snqLu8c5b2GKCHhNS1UO4Psdf81Bhc39JrDu/wmHbIdH5acUIsOUA/GDYU1CwBSv2dBdKk0MbB+CLTQwdAyCGSXUMHQKhDakX74tR1yrcOqHemawG2pArZNILYV1u3YQdU6pFvYIdo68NoK8baCuKV0w5sVsu3a9ejHOggbcYHYcOICsu1jXfMag3odOE5c7SpQ298cE6QNWMHkCH52gkhtdUwQ52p9JoL3MxSeb3+YQp8p6/PixX1u9JutDqgWPzvl6NKlC1544YXI/detW1fr70V11dw5c3Hcccfh5ptvTrr/woYNcXRhIaJOxqZXhODjcKh2svtV6uP0vuX33IPt//d/kWqr7fbu3YvBQwbjkGM74JYJN+P6MSPQ5aQj/DlRBHOdXoRA33P8i6l/N9Ex2fq+JMwcqxeKMH+FVggIqd4NdWx8+Lk/JlTSdniCjW+y752qS7Av1afBWnDF3MO98DAVDeEmqmtGjRqFZs2aVfi4O++8M/vFUJ02e/bstH32228/SMn/lYMoUzNmzMC+++6LadOmZXS867oYNWoU5s+fj1atWmW5OsqmLl26RO67d+9enHzyyYjFYjmsiIgobObMmdhvv/0qfNzq1avRo0cPXHTRRVwEsIK++OKLtH0OPPBAHHTQQXmohvLJ8zwMHz4cmzZtSttXCIHx48dHXqSDiIiIiIiIiIiIiIiIiGou/m1MIiIiIiIiIiIiIiIiIiIiysj9998fKTBKe/zxx1FQUJDDiqqHCofQenFbmsOTB3bGhSjbaZB2QHZcfHKy2lMFZ5f7VU7odmjsJF9Ja7auS7JA7vJeQ6rXlTfpQi/ThKenbi8nXBvJw5Q9ACLU1bpuaqcJ1xZ2QDOsnirEFNK8FzLJZ0OHQvtB1H4kqYSElOFwbTsg2wRgq3BsR/X3Q6qD0Gx9TBBgbYdpOyZkW6rNEQ5cFY7tH6NCtqE2YZ9DmrFMELYexz5e6jYnOF66cGUQtC2FDNem+vqv0Y0L1Q4Cu4W6dk7oZ0r6AdrqGsvQz4Fql367Cdi23kOI4GdO5cSG3lX7M5MQxm5/ZpL87FVHQ4YMwf/8z/9E7v/JJ5/g+uuvz2FFlG/jx43HSSedhK++Sh5M7QqBG5o0rfR5RIrHUfqnO97bswcLr7wSezdvzqi22uThfzyMs0eegaseuhIduhwEqABtKezga2tBB+Ev/CDV3Cmt+5V5HIrJRhDKDXuZAis8W82hnn6u+MeGY7ftG27ofU3yO0GkbOxknRiqTZSWlBLvvfceHMep0HHr1q3DTz/9lKOqqC5asWJF2j7HH398Hiohqn1isRguueQSnH766di2bVtGY3Tq1Ak//PADbrrppixXR7nwhz/8oUL9f/zxR1xwwQU5qoaIKFFhYSEWLVqEtm3bVvhYz/Pw+uuvo3nz5njxxRdzUF3tU1Iq8KhDAAAgAElEQVRSgh07dqTtd9555+WhGsq3CRMm4M0334zU9/rrr8epp56a44qIiIiIiIiIiIiIiIiIqDpgsDYRERERERERERERERERERFV2HfffYfbb789cv/bbrsN559/fg4rql6ShUFHpoNtKxjAbEJ0EzsnHSsh4NoO986GuEDvcsdNSBdNfQ0rGuyb11DtqCrw3nqh9vLfHBOQbIKWBTwvRbi2Gs6D/uzY19wOeA5GDGoLB0D7gaVByKkfGi1McLYO15ZSh0/LICzbUcHUkJAJwdlBQLUfPB2EW+sA7FAAt1QB3iZg2zWh245wIKXa7GOFGw7TtkO34/rZgdqOCgAXcWHgQVi4DNXqB72mCtW2wrSFVN+FCpKVwRVXYbJS2O9G8M9QqLb1Poffu+SfNxOqXc5nsbqGamuPPvooTjrppMj9H3vsMUyaNCmHFVG+fDHvC1x99dWIxWJJ9wsA9+7TDAc4bsox0n26U91KKhK0LUI/r0F/+2d5z6pV+PqKYYjt3ZtmtNpr7oo5aHxiA7Tp0MYKzrYXHQhCtnUbVBsgIKQ086leWUCo73pWtRcs8BeOkCpQ235v7PshzGMPUL/bBOLvv/pwc18V8Z+VuEUOvGr6+wpRDbNp0yasX78ew4YNq/CxixcvzkFFVBd9/vnnKC0tTduPoa9EFTdv3jy0adMGL7/8ckbHSylx++23Y8mSJWjXrl2Wq6NcufDCC3HIIYdU6JipU6fiueeey1FFRESJmjVrhh9++AGHHnpoRscXFxfjV7/6Fbp164ZVq1ZlubraZcGCBZH6XXXVVTmuhPJt7dq1uO666yL17dy5M+69994cV0RERERERERERERERERE1QWDtYmIiIiIiIiIiIiIiIiIiKhCFi5ciE6dOkXuf+utt9bZ/4E544DtIE059dhW1GOU9lCKZ7LxdMCkDqqECLdF2ZD82KR1xCeLWiHcqa5ZjQnVjhJOXslw7ZRByWnDtb240GV/v31uHa6tP03+ODrI1A8f1c+FAKRw1HcVoq0CTUPh2kLCgd6nA7P94GtXh2LbQdnwA7Ud4UDCDs+2ArClmxiyHb9Zxzkm1FtabYmbtMK0pRWYHYzh+CHfUtUOeyw3VKNUmw4HD4VqW9dI6M2PeAXUNdPXOiHcVdghvXpP6lBtL+4zkxCkHT/npAnZrq4++ugjtG7dOnL/yy67DAsXLsxhRZRrO3fuxKWXXpoywPLowkK80LIVhjRsFLen/M90KPS6Ah//8PIDQVt8kHayfbpt62efYdF1v49+0lpk2dYfMGfT58F9RgTB2TL+9xPohR38WG0ppQrODvrpe5BZAEIEC0IA9j0zvEBB6H2xf5exFqKA2Rd+DcE9VIm7x6YT+t0l6dhEFO+1117DEUccgZYtW+L888/HM888U+ExjjzyyBxURnXRiy++mLaPEAIXXnhhHqohqh1isRhGjBiB4447DkVFRRmNccABB+Cbb76ps38+WdNNmzYNUlbsf3+7+uqr8f333+eoIiKiRPXr18eiRYvQo0ePjMdYsGABOnTogBtvvDHlAnJ13Zw5c9L2kVKie/fueaiG8mnEiBHYsmVL2n5SSowfPx4NGzbMQ1VEREREREREREREREREVB0wWJuIiIiIiIiIiIiIiIiIiIgi+/rrr3HqqadG7t+6dWvcd999dT4IMONw7QgBzSkDlnWsZ/w48QmeUWqIuqUvNvXYSH2dUoaFl3eqqv7MRbke5UgVrm0/S7gmcdcxebi2H84dCl/WYaU6N1SHlqpwUGmuZRBUKoQO15aQAqHg0iA02grXlhJSBWabcGnYgdNuEJwNCSldOMKBq8KxXSvk2g+3DgKsXROG7YbaTRv841w9pvruQPWRDhzp+u3SNeHZUkjVpoOz/RrMa4kP0pZWGLgO1oZ6fXBC46qIVytsO3guRHDNg/Bt/R5J6721IrWFFaptHgcfC2E16FDt+M+JfUCV//xkqLCwEHPnzkVhYWGk/qWlpTj55JOxY8eOHFdGubB7924ccsghWLJkSdL9TzRvgTdbtcZp9eoDqFA+diI9v8aNE/842TlEkr5J9wn/L3QKCKyfOhWLb/1jJQqueVZvX4X3l70HeDE199mLOkCFWtsLd8BamEDdr6TuL8xcqjd7jhQmghtqnzRB3f58Gdwj9btkB22H3m0v3MdI8ntApF8NknWq5O8URLVVLBZD3759cfHFF2Px4sUZj9OoUaMKLcxBVJ4ZM2ak7dOyZUvUr18/D9UQ1XxLlizBQQcdhCeffBKeV/FfioQQuOaaa7By5UocfvjhOaiQ8uHwww/Hu+++i3333TfyMaWlpTjllFMYTEtEeeW6Lv773//iyiuvzPjPV2OxGB555BG0adMGM2fOzHKFNd/XX3+dtg/n/tpnypQpeOONNyL1vfnmm3HSSSfluCIiIiIiIiIiIiIiIiIiqk4YrE1ERERERERERERERERERESRbN68Gf369cOmTZsi9W/evDlWr16d46pqjiCoOAdjlxM8bc5ZXhC2SLJVrIBoW5JzBwGZiSfNJFBbj1ktpMt8SlNmsnDtoC1JuLZAZuHafoe4cG177CCk1IRrQ5pQU0BCSisUWodrwwrX1o9NkLY0wdOOCZa2nkNaAdVBKLVpk1a7CbNW48I+Rp8zGEs/9sOx/f7S+nJM2LYeU4dwq3PBD/Y2r8mPzzZh4aFQbalfh1Dhr0Hoqw4d96+ZHaot1TWXQaC2FaotrffBDnk1odqhj5YVDqsDs+1QbfsN171F/NHlf1Dtn+HKbNnSrl07vPXWW5HH3Lp1K0444YSsnZ/yY9u2bTjjjDOwYcOGpPs/br0fftGgYYXuIOn6qh+ftMclC97W07OZk5Ns8QHOP44fj8V/uiNq+TXamu2r8c73b6MsVgqohQaEcIKQbOg2Ye4zOgjbzMVqfhXW/UeYqHJpFoCwg7f9MaTJz44PzhbWOyYg/Pffi3uPExYpEMGiFdZCB/ZIQdcUc7Kqxz5Hsrm5Il9EubRs2TJce+216NmzJz755JO8nHPVqlUYMWIE3n333UqP1bVr1yxUROT7/vvv0/Y55phj8lAJUc33pz/9CUcccUTGf7bYqlUrzJkzB6NHj4aU/F+narqzzjoL69evx+WXXx75mHXr1uGvf/1rDqsiIkokpcQzzzyDr776Ch06dMh4nKKiIvTu3RtnnXUWFwW07Ny5s6pLoDzbsmULfve730Xq26VLF9x11105roiIiIiIiIiIiIiIiIiIqhv+7TAiIiIiIiIiIiIiIiIiIiJKy/M8XHPNNVi5cmXkY8aNG4eCgoIcVlUz5TL0ubxw7XLDa+ODtv3Bom9RxI2fLkw30xDIahOqrVXDcO34jqEwUOhwbb9VCmn6JwscBQA/kjQIgwasoGgdOC2DoFMdei11GDbsgGw/CNs8Vv2ldOBKF44IvvubCykcuGq/K104jv/ckWqf2uxzmONlcLwjJVzHMUHcJqBbWuMLF45048awjpFWSLiUocBX83qs1xkKIhfh6xcXn+1f61CItv1+hD4S1nsmTHvSAFcPKT+DNTmI9ayzzsLdd98duf/ChQtxySWX5LAiyqbNmzejT58++PTTT5Pun9CyFTq4LoB0U2y0vdZ6BGmFQ7VFwr5kodv6sYTJZDZ7Vz/zDL65+SZ4sVj6k9dQK7Yux7Tv/4nS2F4IFaptFnuACsUW/hXS86sQwsyxQgoza5qAbaHvYQKOHbitNv9eZ236ubqj+cfqxQb0ZyC4D3pIfK/MnGx/TlJ9Zirwu0FNnoupdps9ezYGDhyIFi1a4JBDDsFTTz2F//znPzjllFNw3nnnIZbDeatfv35o3749nnrqqUqPJYTAiy++mIWqiIDFixdjz549afv94he/yEM1RDXXmjVr0LlzZ9x7770Z30+GDBmCdevWoUePHlmujqraCy+8gNdeey1y/8ceeyyH1RARpXbUUUdh2bJleOCBByr138k++OADtGrVCk888UQWq6u52rZtG6nfTz/9lONKKF9uueWWSO+nEALjx49H/fr181AVEREREREREREREREREVUnDNYmIiIiIiIiIiIiIiIiIiKitF566SVMmjQpcv+rrrqKYVHlqHT4czmHpwtgrHDAdjZYQc9RArVrXYhkJcO1kw0XDtf2UoZrB01WmHJCqxe3P3m4thDShIr6vVTYqQiCtKUQcKQfXCqFUIHTfvipCZ22NkdKE0otoQO1/SBsP0y7wG+DY4VSqyBsFWqt2/TmCheOsEK41eaP5X83IdzCgev4/f3nrtnnSh3K7YdvOyoI3IEfyO06rgoBd1VwdziM29SpX59+3Srg1XwlC9VWz4P3QySGalsxvToYFlbQq/2ZCIVp6+9xodqh/hE/lNUuyN5yxx13oF+/fpH7v/zyy3jyySdzWBFlQ0lJCQYOHIgvv/wy6f4RTZri1Hr1U0676T6xUT/R8aHYqQKzkx8b/PSmWp/C3rfmpQn48sphKNu1K2J1NcfCom/w7g9vo8wrC0Kx1b1CwA/PFiZUO/gNQZqw7CB4254jpVq8QS8Y4T+HuleJYCx7XrWuulCLRcDaDyDUH+Z4NWdaHzoztnU/Dt+7y5mX06h1vyNRjXTYYYfh1FNPxZQpU7B58+aE/W+//TYcx0HTpk3RpUsXjB49utJB259//jn69+8PIQTeeeedSo1lu/vuu9GxY8esjUd12/jx4yP1u+yyy3JbCFEN9sgjj6BDhw5YunRpRsc3bdoU06dPx8SJEyEl/3ep2urCCy/Er371q0h9N27ciCVLluS4IiKi1P7whz9g/fr16NWrV8Zj7NmzB9dddx06depU5+e0vn37Rup37rnn5rgSyoeZM2fi6aefjtT36quvxnHHHZfjioiIiIiIiIiIiIiIiIioOhJ3jjnH/FX8Doe1xP7tm1ZlPURERERERFTDnNzuz2hUsF9Vl0FERERERERERDm0du1aHH744di6dWuk/l27dsUnn3yCRo0a5biyms/zMkyxThKcnHT8DFKyM64JlQvZzUZQZHUI+S33+qUrL82lT/5+2m0i3EcFJ9s16f3hOj3VLuL2e/C7+a0xL6b2xfw4b/0dMcQ8D57nqZFi8GIeYojB8zzE4AFeDDEv5u/1VH948HS7Z/X31BieZ44Jj2OqNPs8eFZ4qRe6Wp7nJb32JijV/qcIB6ia4FYvCIXXQa5+yHg4LFvokHHpBOGvOiDWDoo14dqAkI4ezYRqm3MIHRKbhVBtxIW31uJQbS0Wi6Fjx45Yvnx5pP5SSsyaNQsnn3xybgujjHieh9/+9rd45plnku6/oUlT/E+TpuYTbC8/EBqnnGep+odmTC+xn93HS3juhdo8wJ/PAMSszQNQpvqXebrdQ5n63uion6HHuPFocOCBiS++hvE8D5+smYUF6+dbizYEc14wVwISDoSUcMz8qBc5kJBSLVAgrcUPrEUYHLVIgwN/EQV/v7UYg178QThwhLTmdDW2XvBA1RgEesvQXGzP0xDWIiEiiOpOGqztpQjWTjE/J3seVU2Ys6lmePLJJzFixIgKH1evXj3ccsstuOuuuyp0XFFREc4++2x88cUXFT5neaSUeO655zB06NCsjkt12zHHHJNy8Q+tWbNmSQPpieq6TZs24YwzzsD8+fMzHqNv376YMmUKCgsLs1gZVVexWAyHHnooli1blrbvscceizlz5uShKiKi8r333nu45JJLKvX7oBACv/71r/H000/Ddd0sVlczxGIxFBQURFq86csvv0S3bt3yUBXlQnFxMbp06YIVK1ak7dupUycsWLAADRo0yENlRERERERERERERERERFSd3DX2XMiqLoKIiIiIiIiIiIiIiIiIiIiqtz/96U+RQ7W7d++O9957j6HaEWUcchgx+1pYX5GPscODK7hlwtRXSTUiMDLde5DmJSS/TnabF+6jAtjt9ycUrhwaWYSOFzrIWQRHSRP+aYWgwo+DdoSElMI8F1IFkQphQqf9sGk/wFQHlkrVLlXIqRASjpTmuSNd/7F04KrnrtocodqsgFR/cyGF1Ue6cEXcpvbpczgy3GYe6+9O0M9RAayO1V9Kv24d4qqDWnWwtmO/Vj+CFY4Q5YZqy/hQbREXqi0SQ7Xjf57qcqg24Idmzps3Dw0bNozUPxaL4cwzz0RRUVGOK6NMTJgwIWWo9l37NMMNVqg2kDSjOMnz1J9lL1kvL0kb9M9f4uNoZwofa49hj7X96//D7J+fiXUfflDOSNXfzr078c+lk/HVhgXqXiAg1Hep5j4TZK1Ctc1MJhxIIfwQbKkWIJD+4gbB8dJv10HZ8O9PgF4UQQb3RRE8N/OsnlDNWdUm4t4RL9zHSHKvjw/V1kJzaYRQbaKqVlJSgpEjR2Z07J49e3D33XejS5cu2L17d+TjTj755KyHap9yyin47rvvGKpNWfftt9+m7XPUUUfloRKimmXcuHFo27ZtxqHaDRo0wBtvvIFp06YxVLsOkVLi008/jdR37ty5KCkpyXFFRETpnXPOOSgqKsLw4cMhZWb/W6/neRg3bhxatWqFN998M8sVVn9SSnTq1ClS31NOOSXH1VAu3XXXXZFCtQHgH//4B0O1iYiIiIiIiIiIiIiIiOowBmsTERERERERERERERERERFRSps2bcILL7wQuf/MmTPRtm3bHFZU++QroLZaBeF6/lYbAyPTXue8hGvH7fLCtUUO19ZRzSLYnypc2w+GliYkVer4aBUo7YebBs8dWGHTcFSYtoQr7LBqHXIdBGfrkG0dbC3toG0ZBHAXODp4OxzEnRC0bQd067Ec1wR0B8Hdrn9O/dgEb0vV7pogbUc4QWi4cOCogFeproEfHu5HxuowbT902w6EVWHbobDXuFBtBAGwoX36Ha3jodpaixYt8NFHH0UOq9m1axd69OiBWCyW48qoIjZt2oSbbrop6b7bmu6DYY0aA0g7hUaSLOTa3hn1RyA+eFt/D35efdJql2qfFOE2f2YA9m7ejDmXX46vbrsNZbt2VeBVVQ/fbV6KVxdNxE/FP4UCsKV5lVBzp1Ch2kLtsRZjgF60QfcT6l4kg/lUB2pbc7Ef2C2CMfSyBnp+FQLw9L3OCvM275jVD4lzbHkLHsQz87H9PILa+HsT1SxXXHEFdlVy7lm0aBGOOuqoSPfZl19+GUuXLq3U+WxdunTB9OnTMXv2bBx88MFZG5cIANasWYPi4uK0/fr375+Haohqhh07duDUU0/FFVdckXHocc+ePbF+/XoMHDgwy9VRTdCmTRt07949Ut/f//73Oa6GiCgaKSWeeuopLFmyBEcccUTG42zduhW//OUvcdJJJ9W5RQLvu+++SP2Ki4szXhyKqtbnn3+OUaNGRep71VVXoVevXjmuiIiIiIiIiIiIiIiIiIiqMwZrExERERERERERERERERERUUqDBw+OFG5z6KGHYvPmzWjSpEkeqqp98haubWIhq47QIcE1LJy3Iqo+XDsxCLbi4dow4c0mHTRJuLYUIiFcW7/Hdqi2o/qZkFPp+L1FEKothes/llaYtg6zVqHaQci2G9pnQrRV6LXUfVTYtiMduI4dmu3AcXQfNy5E2w/PdtXYJpQ7FKbtBIHaMqjBkY4JyHZEEKhtP5bWY3VF/euor1voOjNUOxuOO+44jB49OnL/lStX4txzz81hRVRRt99+OzZs2JDQ/pvGTTC8cerfPfR0G//JLWfGTHp8qJcXfEsWnp34OEmwsvouk7SFv4d/uqUAhOdhxXPPYnrvXlj30Ucpa69Odu7diX8texcfLv8XSmIlar4LL8TgCAEhg0UZhBD+wgShUG1hQrVFKDRbmuBsu7/5nQP2wgUwv4cEC0noUG7rfiesZSb0TREC8DzTDsCMByDp/T3dLT/UKcUcTVQdfP/995g4cWLWxkp3n43FYvjd735X6XN1794dv/3tb/Hdd9/hm2++QZ8+fSo9JlEy48aNi9Tv17/+dW4LIaohpk6ditatW2P27NkZHV9YWIjnnnsOs2bNQuPGjbNcHdUk99xzT6R+zzzzDLZs2ZLjaoiIouvYsSMWLlyIMWPGoH79+hmP89lnn6Ft27a46667slhd9TZw4MDIiyX9/e9/x/z583NcEWXT7t27MWzYsEgLcrVt2xYPPvhgHqoiIiIiIiIiIiIiIiIiouqMwdpERERERERERERERERERESUVFFRET744INIfSdMmIBmzZrluKLaLZ+BtaKcr1yfo66oqnDtpCGw+km6cG0rPNu8W3Ehzna4tol7jg/XNoHRQj0XQBC57YehQviB1EJCxgds2yGq0gq0Fn64tgm/li5cqQK1rRBtv02FcEsXjvA3Ccdsus0P5NZ9gwBvcz7o9nCYth3Y7ehQVx2oDb+veX12uLj1GgWscHJ1HeEJQFQsVNuEveq3mqHaSV199dUYOnRo5P7vv/8+/vKXv+SwIopqzpw5GDt2bEJ7G8fBbU2aJrRn45OaPOQ6eGLyl8s5t0jxXCTZJxP6CEjhtwu1X6qfVqnOvWvFCnwyZBA+u3IYdixfXtGXmBdlsTJ8uW4eJi16Ccu3LvODs4U9D/pzoKPb1f1A2IsQSH8+NWHbar8TCtUOQraFDO5LwWIG+t4lTSh3sACEXuxDX3krUNvMw2oW9lO0w/Os5z+CFdit52d7JP2G6znZjBFxbq1Lv0NR9TRw4EB4XqSo+Ejef/99DB48OGVQ1mOPPYbNmzdX6hxNmzbFhAkTMHbsWHTs2LFSYxGl884776Tt06hRI7Rp0yYP1RBVXyUlJejfvz8GDBiAXbt2ZTRGt27dsGbNGgwbNizL1VFN1K9fPzRq1Chtv1gshubNm6OoqCgPVRERRXf11Vdj48aN6NevX8ZjlJaW4s4770S7du0wb968LFZXfb3wwguR+nmehz59+kRaQJiqh7vuuguLFi2K1PfJJ5/kf5smIiIiIiIiIiIiIiIiIgZrExERERERERERERERERERUXIjR46M3PeEE07IYSVU0zD80RcpXLu8fMIMwrVFZcK1TfiyHSmKcJiztScUQ2pCTHWYdhA0rcNMdUCqox/rkG0dpmoCtv2g1HBotQ7Ndq2Aaz8EW0rdVwVoq9BtByowW4Vku9I1m2kLBXb7x7s65NsKzvbHlaY2XZMd6KoDtU1gq/36hB+LK60wcimlCufVXzrotWKh2qGQbIZql2v8+PE4+uijI/e/5557MG3atBxWROmUlZXh2muvTQhzFQCea9ESboTPpj4yvqco51my40O9vCRt5T5OPl8DyUK1w4He+qdcJrQDwgN+nDYN75/aE3NvGYniNatTvo58inll+Kboa7y86EX8d+3nKPXKIIUwc70O1Nb3BrNHOqafuVeY+VSEQrelHsMsxqDuHXCCfXoxA3MuOyjbLAdhzdkwc7iZTc19UQCeZ9oBFbCuP4P6M2F9NkKf2gosqMHfo6i6mTx5Mr766qusjztp0iTsv//+WLFiRcK+wsLCSo09YMAAbNiwAV26dKnUOERRffPNN2n7HHHEEXmohKj6mjFjBvbdd9+M/x3LdV08/PDD+PLLL9GqVassV0c12c033xy5b9u2bXHPPffksBoioopr2LAh3n77bfznP/+p1EIsq1evxnHHHYehQ4emXMSotujZsydOPPHESH23bNlSqeByyp85c+bgwQcfjNT3ggsuwIABA3JcERERERERERERERERERHVBOLOMeeYv67f4bCW2L9906qsh4iIiIiIiGqYk9v9GY0K9qvqMoiIiIiIiIiIKMs+/vhj9OrVK1LfDz/8EGeccUaOK6ob4oNDq6SGtMmP6VVFIGR1D/5N+96mK7+cw1O9Zx48M2xCuKfOAVV16TE8zzMB3Pp4T+9VbcFr8R/r/cE+DzHPtASPvcTndj//3H5bMK4HmH4ItZkqrPHs12r1SH3xksRTCxHE2ppwayGt5zpwXKqwWxHaHwrPDoVkq++eSAh31cdXJFQ7iDa362aodjrFxcU48MADsXnz5kj9CwoK8O233+Lggw/OcWWUzAsvvIChQ4cmtP+qUWPcu0+zco9NFogdPxt45TxL1d9u87zy+3gJz71QWyyuLRa3efBQ5gExeKatTD/29HN/fxkAFLg44Lzz0fmKK9Hq2OMSXk+uFZcWY/HGhVhY9A12lRarVivEWgRzVzDPJQZeS7VYQ7AIgzALF+iFDPzQ7GCBA73oggnYFhJSuv6CCFALMJgFHNR3Heyt+6vFIOzz2m2ANU/rVyJkyjnaQ9y8q+ZlM1/redq/TEG/hNj3ys/DtW0up/yJxWJo2bIltmzZkrNzCCHw9ttvo2/fvqZty5YtaN68eYXH2mefffDGG2/w308przZt2oSWLVum7Xf77bfj3nvvzUNFRNVLLBbDZZddhpdffjnjMTp37ozp06fjgAMOyGJlVFvEYjE0b94c27Zti3zMgAEDMHny5BxWRUSUmVgshttvvx0PPfQQysrKMh6nefPmeOONN9CnT58sVle9rFmzBu3bt48cIn7LLbfgb3/7W46rokzt2rULnTt3xurV6RcObNmyJRYuXIjWrVvnoTIiIiIiIiIiIiIiIiIiqs7uGnsuZDYH3LJxFzZv3JXNIbOGtWWGtWWGtWWuOtfH2jLD2jLD2jLD2jLD2jLD2jJTnWsDqnd91bm2WFnVB/0QEREREREREVH2jR07NlK/Ll26oHfv3rkthqgWSBtome6PWss5PFXgpg71TDjcSphNGcYMK/zUBEnDhEObHlbQtAmOFjoU1d/j6FBSE5gahJQ6QkBKFZ4qBASk/yX87w7UPulAShV8iiAQVVqbIx2zmZBV6LDVNJt0VNhq8N2RSUJaQyGu6rl0VOirX5t+LVKHwgrpvy71XUgVIosUYa0RQrV1bKt5SxmqHVnDhg3x2WefwXXdSP337t2L448/HiUlJQmXgncAACAASURBVDmujOLt3bsXd955Z0J7SykxsknTCo2VdC5MeJ74eU/2E2DavOC5iNsvkjxOJphlg74ydJyAFOX3kWpzAGBvKVZNfgMf9O+Lt3udim+efAI7Vq4sp4LKK42V4oct3+ODZf/CKwtfwhdr52F32W4z7znSD8F2pD8fm3kbeg5VcyZ0GLYTzLt6DBWq7cSFaut7jB5X2PcF6ahxhTmfkGpTYd4Q0loQwb/ewYIK+n5nvxvhf5o50gs/1t/KC9W2+0ItaAEvyfzM/xRLVezmm2/Oaag24C+S0q9fPwwYMAClpaUAgGbNmlX495ALL7wQRUVFDNWmvJswYUKkfsOGDctxJUTV089//vOMQ7WllLjjjjvw7bffMlSbUpJS4oEHHqjQMVOmTMGIESNyVBERUeaklLj//vuxatUqHHPMMRmPs3nzZpx++uk4//zza+2fax5wwAG45557Ivd/4IEHMGrUqBxWRJVx2223RQrVBoAnn3ySodpEREREREREREREREREZGQ1WPuHbzdi+eKN2Rwya1hbZlhbZlhb5qpzfawtM6wtM6wtM6wtM6wtM6wtM9W5NqB611edayspKavqEoiIiIiIiIiIKMvKysrwr3/9K1LfUaNGwXGcHFdEVDtUZbh2XMZyMF6qcO2EUexw7bjA0bhwbRMV61mtcQHaUgdpS6mCUf2AaR3EqkNRhR2QrQO1dXi2Cr52rBBWHXjtqCBu6bhwpL/5fZzguXT9MXQQt7SCsxEOzjZjQ5hxpAhCwxMDtZ0gSNsOGhc6Tlu9fiEhhBWqHX8dU4RqJ4S1xr9/DNUuV+fOnTFp0qTI/YuKitCzZ88cVkTJjBs3DsuWLUto/13jpthHpv+rj/Gf4FTh2uUfFT7eDswOfibLn77DQdsi7nnysycL0PZnDpgQaCnsYG1/XEc9lgC2f7sYX9x9F245+ij0PaY7Ro4ciWnTpmHjxsr9N8eYF0PRrg34uugr/Gv5u3hp4Qv4aOW/sWr7CkBAhV7rOVXqGRIq4tqa48OLJQTB2CKuT9ziBnaotrTnWWshBOkEizSYMYW5NsJ+jGDRh2CBAxl+v4Te4kO11dxszbvCnrf1+6mPs77reV13C+6rsM4tavVcTNVfUVERnnjiiUh9f/azn8HzPEybNg333HMPZIR5Ot7UqVNRUFCAzp07o2HDhvC8aMnyzZo1w/Tp0/Haa69FXjiDKJvefPPNtH3q16+Pjh075qEaouqlpKQEM2fOzOjYAw88EIsWLapQYCbVXcOHD0ebNm0qdMzo0aPx73//O0cVERFVTtu2bTFv3jxMnDgRjRo1ynict956C/Xq1cM111yDHTt2ZLHC6uG2227DscceG7n/yJEjI/97LuXPjBkz8Oijj0bqO2DAAFx88cU5roiIiIiIiIiIiIiIiIiIahL+7WEiIiIiIiIiIiIiIiIiIiIKWbBgQaTQxWOPPRbnnntuHioiqj2EEOWHBCZNwLYHQMoEVz9EO3GnbtdDe+GdJlzb8zy/r+clqVOHiXrwdFy3FfbpebpHcBZPB4d6MfjRrx6k8PuGShD+qBIeIDx4nkDM89Q5pAoG98xrE55uASBUcLhAMLCAqd1uhs531N1C11kEjer1hwOudbhqfIi1DEJvhQyOUKGsOqRVHxOEZAtzuuBMIvScodq5NXDgQNx8880YNWpUpP5z5szBNddcg6eeeirHlRHgB/AlC9A71C3AsMaNI49TzpQZuY/eL+Kem/2qIXHGTAzztp9L9VwCKIs7j7DaAQFH+Ccog57KBMrgwRFAmaf7C8TgwQGwPebh/d278f7OXdgciwFfzse7X87HqFGjIIRA+/btceSRR6Jz585o37499ttvP+y3/37Y/6D90bxVc0gpUOqVoqSsBHvK9mDn3p3Yvmcbtu7ZjC27t6IMZaF7hBR6kRV1bzDzrF6UIWHpBQTznt6keh0SQpolC/xFGSBgL3xgwrKhgrbV4gaOCuMWkCaAWx8jRLD5c7MErAUQ9Pyog8vtau1IdNNTvXnx87Re0CJhFrUb4z9w5czbRFXpwgsvRGlpadp+QghMmTIFANC3b1/07dsXd9xxB4488kgsXLiwwuddunRp5L5CCGzcuDGjIG+ibFmwYEHaPoceemgeKiGqfh599FGUlZVV6BghBK699lo8/vjjnN+pQl599VX07t078uIcnufhzDPPRJMmTQAADRs2RO/evTF69Gi0aNEil6USEUU2ZMgQXHDBBRg6dCgmTZoUeY6LN2bMGDz99NM44YQT8Le//Q2nnXZaliutOjNmzECbNm1QXFwcqf91112HRo0a4YorrshxZRTFtm3b8Otf/zpS3xYtWmD06NF14r9fEBEREREREREREREREVF0/FtmREREREREREREREREREREFBKLxSL1mz59eo4rIaqd0v5P/1FSYFPuSr5Tt8eHvJonnhXSrEJR4+s0oaJCHeR5QcyoFAnB0tKMJ03AdHyIqjTH+I/90FMBRwhIHbQqdIiqClKVElI6kMKBEA4kVJiq2hz13LRJHbAafh4/rj7GEY4KY3VM7aaWIOpVfYeq21HBr7DCYYMAVin8I/3XL4PrwFDtKvXQQw9VKERmzJgxePHFF3NYEWmzZ8/G6tWrE9pvbNIUTpL+USWdAxOep/4ZSAjPtlK2gxj9xOfhx4njSz1XxPWVCP6Sp7D62Y+lCPqtLivFmG3bcU3RJkzavtMP1Y5/DZ6HFStW4J133sGjjz6K5155FvM3fYH1rX/CV7u/xIzV/8aHK9/HjJX/xn/WzMKcnz7HNxv+Dyu3LceWPVvgCU/NpY41h+rNn5Pj9zl+BHa4r3RC87PZLyUcqLldqvGEE5rDHSGDUG3h93NMQLYVrm2Cs8Nzvt9HzcoiWAxBX117zreXRzDvpRChAHH7w+HFvcfx91Qzx9pzdR2ad6nmmD17NmbOnBmp7+DBg9GxY8eE9nnz5qFNmzbZLi2kdevWDF2lKlVcXBxpYbIzzjgjD9UQVT8VXZioVatWmDNnDv73f/+X8ztV2GmnnYb777+/wsdt374d27dvx7p16zBp0iTsu+++uOaaa3JQIRFRZgoLC/Hyyy9j/vz5aN++fcbjxGIxfPrpp+jVqxf23XdfdOvWDfPnz89ipVWjcePGmDJlSoX+fOU3v/kNpk6dmsOqKKrrr78eK1eujNT3iSeewH777ZfjioiIiIiIiIiIiIiIiIiopuHfNCMiIiIiIiIiIiIiIiIiIqKQ0tLSSP2aNGmS40qIaq+qDNfWw1cmXDtIlNUhsP7jICjb3+OHk+oj9ZcONlXPQsHbap/0w6pNmLYORFVhqzqg2tFB2RBwpIRjArMdCPibFCm2+P06wFVKE6oaCoo1obAiCPg2gdoquFVXZ16DCEJchQjCWwUgIIPrwlDtKvPvf/8bbdu2jdx/2LBhtSJwprr74Ycfkrb3bdCgwmPFf6pThWuXd5QdkO3FPQ9+TsufuuPDteODt+1/6qDs4LEK7oeeKYN2AJhXUoI/b96C64o244Ndu1HilX8TcQtcnHHB6Xj0nw/j3gl346SzTkSBU2hCqx04apEBf17VixnYAdeOCr4OFiWI35xgDtUh2tZ8q/uYc0lrYQOpQrXVc1eEzyOFo87t+sfArlEtf6AXQ9DztbkDBQsb2PcgHb4thPX+CL1whDUTC2uuFtZcLVLPtfH31vDnItl9lqjqDR48OFK/Bg0aYPz48Un31a9fH0uWLEHPnj2zWFlY7969czY2URSTJk2K1G/o0KE5roSo+lm1ahWWL18euf+ll16KdevWoUePHrkrimq9W265BX/7298q9ecbsVgMY8aMwbXXXpvFyoiIKq9r165YsWIF7rvvPhQUFFRqrKKiIixYsADdu3dHQUEBDj74YAwePBiTJk1CSUlJlirOn7POOgsjRoyI3N/zPAwYMACTJ0/OYVWUzj//+U+MGzcuUt/zzz8fQ4YMyXFFRERERERERERERERERFQTMVibiIiIiIiIiIiIiIiIiIiIQlIFo9kOPfTQ3BdCVMvVhHBtHSJq12qHPus0UT+A1N+vQ6aD6GwroFQHmJrQbWE9t/YheCwQBFQ7UgRB29DnCUKtTTC3CAKyU212ELfQQd9Cn9sJBWkLEZxXCB0Qa4WxAiZQG7pvEOGqrpcfoO2/LmldSytUO+76MlQ791zXxbx581CvXr1I/cvKynDaaadh27ZtOa6sbisuLk7anulfeEwVrl1en1T748O1daMQiWPY4dle3HO93w7Qts8jrf56nnCEbhfY7Xl4q7gYV23YiL9s3oL5EUKPmrdqjsuvvwwvzH4eNz14Aw7tcqgJsA7CsB3VppcUcNQiBirMWgbh12bRA3uTOpA7HMStzyGt0G0d2m2fNxzKLU3odtJwb12jjOsfOq8K2rYWTTD3DHN/Eyak3ARnw55rg3uZfiPj52oBoXbFzdf2hy0+1T1NyDZRVRk1ahTWrFkTqe9DDz2EwsLClPubNm2KWbNm4aWXXspWeYbruhg9enTWxyWqiChBfAUFBejevXseqiGqXpYtWxa57/Tp0zFhwgRIyf/FiSrvlltuwfz589GiRYtKjfPUU0/h448/zlJVRETZc+utt2Lt2rU4+uijszJeaWkpli9fjkmTJmHw4MGoX78+WrZsid69e+P+++/HqlWrsnKeXHv88cfRq1evCh1zwQUX4L777stRRVSeZcuW4corr4zUd99998XTTz9dZ/8bBhERERERERERERERERGVj3/rjIiIiIiIiIiIiIiIiIiIiIxt27Zh7Nixafsx6IYoOyKFa5cXsJ0mXDtZSGd8uHbCeJ6XNJg5dbg2VLi2MOHaOkja9DQh1Ai3Iwi0DoK8ZeixDkb1z6+CrUUQmh2EYceFqOqwbhO5Hd7sCoK+OtAbQZC2Dtq2grrtoFU7UFsAcISMe1369cQHaKtN6NBtP/iVodr517ZtW7z77ruRr8P27dtx3HHHIRaL5bgyyqWEcOyE58nmz8Q95rGX/CiRZPPbE8fX4c7SPE88bl2sDE9t345BG4rwxLbtWFNWljBOvE5HHopbH/4DXv7kJfzq+svRsnWL0LzpJAmrdoQdpC1NKLa/zwqwlm54s+ZiVwVsOzq4WzpwzXgOJJKEZItgv1+DhCNcE7AdOreQcJz4UG1p5m9Hh2ibxRMcdc/w70emXb0jeuGDYJYP3lG/v7q3JQnLThWqbS9WEfqAeJx7qXoqLi7GHXfcEalv+/bt8bvf/S5S30suuQTfffcdmjZtWpnyQsaNG1fpwEyiypo7d27aPh06dMh9IUTV0GmnnQbXddP2O/3009GnT588VER1SdeuXbFx40Y0a9asUuP06tULBQUFqFevHg477DD85S9/we7du7NUJRFR5lq0aIH58+fjtddeQ8OGDbM6tud52LRpE2bOnInbbrsN7du3R8OGDXH88cfjwQcfxJYtW7J6vmyaPn06unbtWqFjbr/99sgBz5QdpaWluOiii1BUVBSp/9ixY9GmTZscV0VERERERERERERERERENRX/L1ciIiIiIiIiIiIiIiIiIiIynn/++Uj9fvGLX+S4EqK6Q4dKlytduHaagO0obVZBALwg9Nnqnyxc24yVJFxbhIqzWoQVtq3iqaUJokYQqh0XYe2HpcIPTpXxodcqgFuHZOs+IvlmHxPu75gxBQSEtMO048a3ArV1kKv9ZgjPv5w6rNW8Eh3abY4XodBVhmrnX58+ffDggw9G7r9kyRIMGjQohxXVba1bt05oa1rJRT1SfdIrGq6t2T9+Qv0jyjnCU3YwS+rNDte2278q2YM7Nm3B4PUb8OrOndiZJthdSIHefXvhyTf+F8+++wzOvfBc1KtfzwqsdkzotQwFYNth2o4J2ZZqnytV2LVUYdlCQkVkm9BrE4gtHWu+dKzgbPv8up//3FX7XRPqHYzhChdSjenqORzh1yGFMI+FCetW39UVl2ZBhuB+Y+49UCHaUi2aYN4DYd5kvfgD9BoSqeZr+3v8fB0390ads4ly7fLLL8eePXsi9X311VcrNHbHjh2xbNkydOnSJZPSDCEEHn/8cVx22WWVGoeoskpLS7Fu3bq0/U477bQ8VENUPR1yyCFp+8yfPz8PlVBdtWHDhkovxFFaWoqSkhIsWbIEd999N1q2bIkvv/wySxUSEVXOhRdeiI0bN6J///45Pc+uXbswZ84c3HLLLWjevDn23Xdf/PKXv8Rbb71VrRYflFJi3rx5OOKIIyp03HPPPYdTTjkFpaWlOaqMbH/4wx8wb968SH2HDh2KAQMG5LgiIiIiIiIiIiIiIiIiIqrJGKxNRERERERERERERERERERExrPPPhup37Bhw3JcSd2kA5Yz2aKdIP0msvCV9jw5uAa1QaXCtYEchGsD8LxwoLOXGK4dGis+XNv6TAVHqEBtHUaaELAtTWipDr8OQrbtgGodtB3/eQhCsk2Ya5LNjG/6CVOXqUeFsZrKdBi2eo1CCDhWYKwdnO0HtZqYVvPqEwJaIeKuqd1TX0eGaufDzTffXKGQjtdffx1///vfc1hR3dWjR4+Etp2xWNppMJ34T7yXor28o+ww7VTh2snGs9vs0Gw7XBum3X9W6nmYVrwLvyragOEbN+GjPbuRLqqoUZNGuGz4pZj66WQ88MzfcMyJx8CVfiB1ODg7CNSWQsJBEG6tQ7RDAdzSCsUWrgncdoTjh13HHydc89z/boVuCzusO66fHagNf44O+vtzsh3ELe3wbBWqbe4DUIspWPOynsf9+U+a2VYvzGDmePPuJJmzzePU823CfJ1kX6rnRFVl8eLFmDJlSqS+Z555Jk444YQKn6NFixb45ptvcNNNN1X4WAA47LDD8M477+D3v/99RscTZdM///lPeF76304uvfTSPFRDVD2dccYZafts2rQJW7ZsyUM1VBe5rosZM2ZAVnKhJltxcTGOP/54hsITUbVRv359vPXWW/jwww/RrFmzvJyzqKgIb775Js4//3wUFhaic+fOuP7667F06dK8nL88ruviq6++SrpwX3k++eQTdOzYkb+X5NiLL76IRx55JFLf9u3b47HHHstxRURERERERERERERERERU0zFYm4iIiIiIiIiIiIiIiIiIiAAAS5cuxYIFCyL1PeKII3JcDVVUpADqKF+VCPeOfJ5aHpBdGVURrp0y0DMUru2fXAeElhuubceQqvfVD62WoT6hM8cFUZvwbfN5sfsEAarBlzSbDI2jz51sC6K6/SBVfwsFaat9AlKdH8Hx5pzBtbBDvnWIq/1a9TVhqHb19frrr6NTp06R+48cORIff/xxDiuqm0pLSxPaygCURAivTCdKuHay2TLZs/hwbd2YLFw7vi283oT/k6v/QufmWAxPb9+Bc9dvwJ1bt+DbvYnXI167Du1w631/xIcL3sfNd92EAw9qB0c4cFUodigoW4VTu9KFhP/dDrR2hIRjtTkicbOPcaV/jCudJMe4cKWr+ruh0G3XDtqWVrg2VM3SgYP4UHDXWjRBmmOlCt8O7hH6fuHP9xDBnK3nfQlhFoSw3w0p9H0s+DJztnnsP/cQNwfHB2nHf8DShGwTVaWBAwdGCgl2XRevvfZapc41atQoLFmyBN27d4/Uv02bNvjhhx+wePFinHPOOZU6N1G2TJo0KW0fx3HQq1evPFRDVD1dddVVkfqNHz8+t4VQnda1a1c88cQTWQ3XLi0txc9//vOk/+5KRFRVzjjjDGzYsAFXX3016tWrl7fzlpWVYenSpXjsscfQuXNnNG3aFIMGDarSkG3XdbFq1SoccMABFTpu5cqVaN++PRYvXpyjyuq2uXPnRv79EPB/R9xnn31yWBERERERERERERERERER1QYM1iYiIiIiIiIiIiIiIiIiIiIAwDPPPBOp30svvZTjSojqtnyHa5fXDuGHjgZh2ipkO0m4dnz4KHQwqQjOYEeVQgebCgHhBaULO/DairjWgdYqY9scL+x2Nb40x8SPJRLO7wet+scGwdgqSFuqsFtph2n7Z4AViq1DtHUt4bhcqEBuCSH94+JDtcPhugzVrkpSSsydOxeNGzeO1N/zPJx99tlYt25djiurWx588MGEtgZCwMnSZzdVuHZ5fVLtt8O1hbUzXbi2iNsAYPHeUvxp6xb8fP06PLVjOzbFytJUAZzc6ySMmTgG7/33XVx+1WVo0qSJCsd2TOC0FFZwNiSkDrhGEGjtSBeucOHKIDTbhFyrMGzTZgK43XDQthWmrfuFArNV+HVwTgeO45gQb1e6kDpQW8QFeycEdktI+ONKSHUOFaqtFj5w9CIKIriPBIs4ILQIglnIQb075k4hgvBt/3E4I1tYDfGLT5g52TqA8y9VVxMnTsSiRYsi9R05ciSaNWtW6XN26tQJX3zxBbZv34527dol7dOoUSNMmzYNa9euxcEHH1zpcxJl02effZa2zwEHHJDVIFeimqZ79+4oLCxM22/y5Ml5qIbqsmuvvRaLFi3C/vvvn7Uxi4qKMGjQoKyNR0SUDa7rYsyYMSguLsZTTz2FQw45JO81bN++Ha+++io6d+6MAw44AH/84x9RXFyc9zoKCwuxcOFCtGzZskLHbd++HV27dsU777yTo8rqpnXr1mHAgAHYs2dPpP433HAD+vTpk+OqiIiIiIiIiIiIiIiIiKg24N/SJCIiIiIiIiIiIiIiIiIiIhQXF+PZZ59N2+/ggw/GJZdckoeKiOq2SOHa5QVsZzNc2y/IDwQ1Ac9IGRAaCtfWLSYIW4eYxu8XJtTaH1+FW5ugU6ECsIPQ1CBoWx0vJaSUJgQ1CPaW4bBuHbJqB6mK4FgBYcYOwrmlCdPWlQch34mB2iLUJwjyNq/NCtCOjycPLjlDtatK06ZNMWvWLDiOE6n/7t27ccwxx6C0tDTHldUNixcvxosvvpjQfkq9enCzeJ5k4drJgrBTHxEhXFskH9NuiwGYvnsXhm0qwoVF6/FmcTFKvfJXUCgsLMSgyy/Gu/95By9OfQFnnHM6XNeFlEG4tA6edsxzJyHUWkrXhGg7wvHnURWC7epgayv42gRow4ErraBsE5wdhF67OngbjqnHEXo8FaIdOkaNBzchQFuPL014tgrTluqeYAVkS/hzsiOs+d4K1ZZmntdzfjhU27/36EURwnN3+FMQLCZh7od2qLaea4XVO8mCFOURZrGHym9E5YnFYhg+fHikvi1btsS9996b1fM3btwYK1euxCuvvIKuXbvi7LPPxsMPP4wff/wRO3bsQN++fbN6PqJsiMViWL16ddp+J598ch6qIareOnXqlLbPggUL8lAJ1XWdO3fGqlWrMHHiRPTv3x8nnHACDjrooEqNOXnyZEydOjVLFRIRZY+UEsOHD8f333+P7777Dr/85S8jLXaRbT/++CMeeOAB7LPPPhgyZAi2bNmS1/M3bdoUP/zwQ8rFnFLZu3cv+vfvj0ceeSRHldUte/fuxUUXXRTp36EAf3GWv/71rzmuioiIiIiIiIiIiIiIiIhqCwZrExEREREREREREREREREREUaOHImNGzem7Rc1cI2IKi9SEGaew7U9q48OjA3CR4OgUBOuLRJDpZMFTweB1NIKrI4LFVVt4fBqFZwKaX2pGGwRt6ng7YR2oWNV1ZFWCLc5l3qtdnirrkGqYFYkHmXqg74eJrxVP7evPEO1q5Nu3brhH//4R+T+P/74I37+85/nsKK648Ybb0RZWVlie5OmWT9XLsK1Q7281OHaO70Yni/egbPXr8OIzZvw3z0laetts19rjPzTSMxZ/Dke+t+HcMSRR/gh09IP0Q4CtP3waT942lXB1DIIspZBaLWENG2ucOGq8GwppR+uDRWoLawQbkeFb1vB3K5U40rX3xwViu34+1zVLuGPJYVU57THcVVgt/VapF2zFeRtB4SLILxbSmlCwlOFagvo8GyJ0LytQrWDhR7i5mDrHTTzbqpQ7WQfJutooupkxIgR2L59e6S+zz//PKTMzV8/HzRoEBYsWID33nsPN9xwA9q2bZuT8xBlw4wZMxCLxdL2GzRoUB6qIarezjnnnLR9tm3bhvXr1+ehGqrrpJQYMmQI3nrrLXz22WdYvnw5BgwYUKkxhwwZgh07dmSpQiKi7OvYsSOmTJmCXbt2YcyYMTj11FPRokWLvNZQWlqKV155Ba1atcKAAQNQVFSUt3PrcO1jjz22Qsd5nocbb7wRv/nNb3JUWd1xww03YNasWZH6tmrVClOmTEGDBg1yXBURERERERERERERERER1RYM1iYiIiIiIiIiIiIiIiIiIqrjVq5cidGjR6ftV1BQgKFDh+ahIiLSch2unSzcs7zAT2GFa4cDRL1QraGxhd1fmHBsIYNAU6nCrM3R6nkQsq3avCAMO/4rCMGWJmw78maFacePKoWA8JKEaVsB2zBnV/HgQgahrCLVNdHXOgjaDq4nQ7Wrg2HDhuG3v/1t5P4fffQR/vjHP+awotrvlVdewbvvvpvQfkGDhvhZQWFeaqhsuHaoTaVt2+HaK0tL8ddtW3DqurW4f+tWrC4rTVtTt2O64clnn8TcRXNx4y03oNW++6oFA1RgNqQK0Q42R+9Tj/1wbDtUWwVaO37wtg7QljII2XaEDMKuQ+06rFv3V206eFs4cIQL1ynw++t26aBAuqYWs084QcC3CEK4g8d+fx0W7kgVoi2C7zpc2wRpI3WothCAFI61aIMIh2qbGd1aIEIEs33ShRDKCdXmnE3V2U8//YSxY8dG6nvMMcegX79+Oa6IqGZ46aWX0vYRQqB///55qIaoeov671Tjx4/PbSFEKUyePBknnXRSxsfv3r0bV1xxRRYrIiLKDSklrr76anz88cfYuHEjdu3ahYkTJ+Liiy/GQQcdBNd1c15DWVkZpk6dijZt2uD888/P28IErutizpw5ofRj0QAAIABJREFUGDx4cIWPffbZZ9GzZ0+Ulqb/MzxK9Pzzz+PJJ5+M1NdxHLz22ms46KCDclwVEREREREREREREREREdUmDNYmIiIiIiIiIiIiIiIiIiKqwzzPw+WXXx6p72WXXYY2bdrkuCIiiieESB+w6SF1wHaaQzMN1/Y8AAnh2uExTJh0XLh2qJcIIkyDQFNduB+CavqJYAw7fFtaYyRsIsWWpK8ZSwd5q4DsUGCqPn+6QG07glXVZ0J21R4dUh6E74rgO8CA1mpg7Nix6NGjR+T+DzzwACZPnpzDimqvrVu34oYbbkhobygEbm26T87OGz8rAcmn04qGa5sfXX96xGclezB88yacuWEdxu/ciZ1eeasi+GFHvxj4C7wzfRren/U+Lhp8EQoL60EIPzJaCAmp5kJHPY4PmXZ0kDbi2oQDV6qgaqg+jpsQnO3KAhWI7cIVrtrnh1wXSNcP5lbt9uMC6foh3jq8W42pA7NNcLb067ADtB3pxtWuArzVePZzab1eR0gIOJBSXRsVpi1lslBtGbz32QjV5kIIVIMNHDgQsVgsbT8pJaZOnZqHiohqhpdffjltnzZt2uQlnJCoujvkkEMi9du5c2eOKyFKbfbs2bjooosgZWb/m92UKVNQXFyc5aqIiHKrfv36GDJkCCZNmoTly5dj7969mDt3Lm644QZ0794djRo1ytm5Y7EY3nrrLbRq1QqPPPJIzs4T7+WXX8Y999xT4T97+c9//oNu3brlqKraa/369bjuuusi93/44YfRu3fv3BVERERERERERERERERERLUS/6YmERERERERERERERERERFRHTZ58mR8/PHHkfredNNNOa6GiMojhICXJog1PtAzONjan3S3gBe3M1lbQi0qXNvzPNOmMrbNaT14/ljCM+Pqevw2HSYdvAj7tZrwadXJQxDg7YmIgaXJrluq8Ax1Kv069XdhroWw/mkHhlutwgpatWo34dp2OCtDtau92bNn48ADD8TGjRsj9R80aBAWLlyITp065biy2uWGG27A2rVrE9qva9IUbRwn5+e3fvQj9kk8Qrfon7rdnoe3dxXjuZ07sXjv3kh17LPPPvj1lUPxm+FX4cB2B0DPhDHEEIt5ACQgY5CeRAwxSA/wVIh0LBaDFAIQMXieP/sCMUAKCC+GGPQc6sHzBIQAYl4ZJCRinj92TPgBuzFPAvAgPQlPfQGAZ9YC0JUl3jsSHpvFD4Saev1n0sx3/qIE5rkfGW7aBKTa5wdlm5hsfRz+n707j2+izv84/p5JKTfUAiqXF4fIIouKXAoP3VURL7wBxXvxQvnhjQqKC+risYgnoiIKHngB8sBV1F0QRRQQFbkERUFETstdSsn8/kgmmaRpM0kzaZO+nnlE25nPfOed0Q5Y6Tv28SX3hR/hUu3wGx6UUqptvxmEo1TbWbgdyEypNjLfp59+qnnz5rmaveKKK9S8eXOPEwGZYfv27dq7d2/cuU6dOqUhDVC5+f1+/fWvf3U1W7duXY/TAKUzTVNvvfWW/H6/Pv/8c7399tsqKCjQtm3bNH369LjHFxcX69RTT9UXX3yRhrQA4J3jjjsu4k0G169fr2effVbTpk3T8uXLtc/l97fc2rt3r2699VY9+eSTmjJlSlrKq4cOHaq2bduqT58+Ki4udn3ckiVL9L///U8nn3yyh+myy4gRI7R9+3ZXs5dffrluvvlmjxMBAAAAAAAAAAAAyEZmRQcAAAAAAAAAAAAAAAAVw7Is3X///a5mTz/9dP3lL3/xOBGAeFwVbpbVDFvG4bFKP0PFoqVkCZVBB2unw5+XXCGypNSIKDyVYb82Q4ajNNUwwlWm4VUcxamOylQ7T7iIVeGnYZR8BveZJbYHClnDaxgRryR0THBOhuNMhsJr2/3hwU/CddyllGor6u8UtFYaNWrU0Pz581WtWjVX88XFxercubMKCws9TpY9PvzwQ7388sslth+ek6MBteuEPvf632g36xtlfGZv2bh/v0bv2KETN/yhOwsKXJVqt27dWk88NVorVq/QiIdH6pBDmgcKp4OrmjJlmoF7kxm8+wXuVaYMI7DF/twnUz7DnvUFtps+5Zg++UyffIYpn5Ejn2Eqx8yRz/DJZ/hkmoHPTSM4a+TIZ/qUY+Yox5cjX+jvPuUEZ6qZOcoxAs9qZo5yQvsCcz4zJ3C8/bmRI5+Ro5zgOX1GTvBcPplyfG6agf0KZDaD2c3ga7NfR+D12aXawdccVb4deP2GTMMnUaoNhFx66aWu5mrXrq1x48Z5nAbIHKNHj47/hkeSLrzwwjSkASq3Xr16aenSpa5m27dv73EaID7TNNWjRw899dRTmjhxot5//33169fP1bFz587VDz/84HFCAEivxo0ba8SIEfr+++9VVFSk2bNn69JLL1WTJk1S+n2MX375Rccee6zOP//8tHxP9fzzz9fChQtVu3bthI4bNGiQR4myz8qVKzV27FhXsx07dtTYsWP53hgAAAAAAAAAAACApFCsDQAAAAAAAAAAAABAFTVnzhwtWbLE1eywYcM8TgPALdfl2qV1vSVYrl3Wdmceu1w70CjtKI52VEqH1jLCHxtRhaahPaYZ+LthBvc5Mzjrtks+7OPcPGOt4UjnqFM1IvI4j3X2ZBuGo4TVCK8WXsXxOuxSbYuC1sru8MMP17vvvuv6uv7555/q2rWrx6myx9NPP11imyHp33n5yo265pW5XHvxvn269c8/dcLGDXpqx3Zt9fvjrnXKaadoyvQpWvj9Qg24boDq1AkU+hh2wX9UubZ933SWavuCc+ESaV+wZDpQUG2GCqiDxdtG8ONAlXVwLlCC7TN8yjGCZdtmZPF2jl10beTINHNk2iXZweJs0wg+zZwYBdrhsu0c57lMX7jI2y7TNsKl3qbPkTX42uzP7Wtk2q/HMGQEPzbsmdCvM3bROKXagCSNGDFCGzZscDX7xBNPKCcnx+NEQOZ444034s6Ypum6iBXIVu+8845mzpzparZGjRo67bTTPE4EJGfSpEmuZ7t3786bbAHIaj169NCkSZO0bt067d69W2PHjlWPHj1SsrZlWZoyZYry8/P1wgsvpGTNsrRv316//PKLmjRp4vqYH374Qdu3b/cwVfa46667VFxcHHfuwAMP1HvvvaeaNWumIRUAAAAAAAAAAACAbESxNgAAAAAAAAAAAAAAVdTo0aNdzQ0cOFDdunXzOA2ARLgu4KyAcu2IbaGy0ch6UsO52f7cKGW7JNMMFJ2aRqgSNVCUapRcM7IC1Z1Yx9tnCpd0R5Vv2xkNZ377NRuha285rkv0NQyVatvXj4LWSu3ss8/Wvffe63r+22+/1TXXXONhouwxf/78EttOr1FTHXNzY85XVLm2FWOmWNKHhYW6cPNmnb1po97bs1vFVmk334CaNWtqwHUD9O3ibzV9xnT1PL2nTF+4rN9Z9mxEl2s77oMKzipcIR0slDZkmr5AEXWJgu1gubbpk8/nC8wFZwOF28GCazPHUX6dEyjbNnOUEyzGzgkVZPuCxda+UFG2XZLtLND2Gb5Ajbdj1j42sM8MFHYb4XyxCrV9wddj2q/H8AXLtc3gtuA1jPh1woy437ot1Y7+FYVSbWSLnTt3auTIka5mW7RooX/84x8eJwIyR1FRkVauXBl3rm3bthTSo8q76aabXM+eeuqpHiYBysc0TY0bN87VbEFBgU466SRvAwFAJVGjRg1dd911mj17tizL0ieffKIePXqU+/fBe/bs0bXXXqsjjzxSP/74Y4rSxtawYUP9+uuvOv74410f88svv3gXKEvMmTNHU6ZMcTU7efJkNW/e3ONEAAAAAAAAAAAAALIZxdoAAAAAAAAAAAAAAFRBGzdu1NSpU13NPv744x6nAZAMuzA0rrLKtUs5PFzaWnJ7aes7C0dLlI5GnNRZNK1wEbWzMNsxGd5nl2xHllyHS7sjH6b9LKV8O1DEasiMcaxhmMGm7Kgyb9NRqC17xFm27bioRslUoasQKns1KNXOMCNGjNApp5zien78+PF64YUXPEyU+ZYvX66NGzeW2H5XvfplHlcR5dqGwre07X6/Xty5QydtWK/rt27RgqK9cdds2qypHnz4Qf386896+pmn1OaoIyMLnYNnKXF3C5ZBm4Zdpm2GiqVDbzoQLJ/22R/bJdt2mXaoYNsXKq8OFF07irYN59MMF2IHj/MFi7IDn4cLsyOKtkPH54SOyzHDx4dLtcPr+8zIZ6hEO1Ta7SjUtku0ZRdrGzIMX4l7uGE6SrWdv74kUKodfd+2t4Y+556NDNWvXz8VFRXFnTMMQ++8804aEgGZ48UXX5Tf7487d9lll6UhDVB5LV++XBs2bHA1W61aNb366qseJwLKZ8CAAapfv+z/RrV99dVXGjJkiMeJAKDy+fvf/67Zs2drz549uvrqq9WoUaNyrffjjz+qTZs2uuyyy1RcXJyilCXl5OTo66+/Vv/+/V3N//bbb55lyQZ+v1+33Xabq9l//OMfvCEFAAAAAAAAAAAAgHKjWBsAAAAAAAAAAAAAgCpo9OjRrubuueceVa9e3eM0AMrDdbl2WQXbpe6KXa5tRDaJlijXdh4bkc+w/+J4Gs5dUSXZhrP/2/GRo8zaLog1gs9QGbf9tEtWo57h8weeEfsdJazRLzVUqO2svnVZqO28HiUKWylozRgfffSRmjVr5nr++uuv18KFCz1MlNkeffTREttyDUOH5eTEPbaM9wdIiVhr/1pcrPu2FajzhvUauX2bftu/P+46Xbp00etvvq4VK1fo9jtvV35+fvBL3gjdFp1F+7JLoEN3GXufESrXNoIf24Xbdsl0qHjbCLy9gLOE22faZdS+iO2BR7Bk2zETKtUOlWwHJw1fqKi7tKezoNs+xi7mdhZoRxR9G2Zo3gyWg/tCeY1QrsDrchSKGwqViAeKtCUz9PYKjjdscFmqHevNEIL/VMKfc89Ghvr+++81Y8YMV7NnnHGGOnTo4HEiILOMHz8+7oxhGLrpppvSkAaovJ5//nnXs88884zy8vI8TAOkxrBhw1zPPvroo1q7dq2HaQCg8srJydFLL72kjRs3auLEiWrcuHHSa1mWpUmTJumAAw7Q66+/nsKUJU2cONHVXLVq1TzNkeneeustzZ8/P+5cvXr19PDDD6chEQAAAAAAAAAAAIBsZwwfe3roR+YOO7KBmhxSL+nFtm3dI1mG6jeokZJwqUS25JAtOWRLXmXOR7bkkC05ZEsO2ZJDtuSQLTmVOZtUufNV5mxdmgxT3RrJ/6FnAAAAAAAApF9hYaFq1qzparaoqIgfEgcyhGWV1pwdpbQezzIOt0rZWWK7o2jUzmNZVoltsdYo9RxWeL8Rsd3xSfRrcnkpIthrOI6N7jyNLBQ3wvNGyf1GeGOJ4vESpeMUtGacjRs36rDDDtOePXtczdeuXVtr1qxRfn6+x8kyz7hx43TddddFbDu1Rg2Nz2+Y0DrJfNm75Zf0xd69emnXDv23sNDVMTk5Obrooot08//drOOPPz58rytxH7SCD0lW8LPQTOBje3/or/a24Jzf8kfOWf7gen5ZhuS3rMDHwfOHj7Xkd9yFZdlnUPAm6zhv8F5uWY7XELpvhm5yzpfluOcF90Vvc5ReOz8OlFybwTJs55sUGDINe9YuEreLxyNLs0MrJViq7ag7D74kSrWRXVq1aqVVq1bFncvNzdWWLVtUp06dNKQCMoPf71f16tVVXFxc5lyLFi1cfZ0B2eyss85y9UYOjz76qG6//fY0JAJSo23btlq2bJmr2Z49e+rDDz/0OBEAZIb33ntPF110kfx+f7nWOfroozV9+nQdeuihKUoWyc33axYtWsSbUJWisLBQbdq00a+//hp3dtSoUbrzzjvTkAoAAAAAAAAAAABANnvg+V7KSeWC9fPd/dBtRSBbcsiWHLIlrzLnI1tyyJYcsiWHbMkhW3LIlpzKnE2q3PkqczbTxw99AwAAAAAAVBa7du3SF198oS+//FL16tVT+/btdcIJJ6hGjcg3bMvLy3O13oABAyjVBjKIXfoQt2Db3h397d0YxdLhXcG1o3YaMiK32SXSRiCPZVnhXLJC22KtHY5nOT+JLJ92xjZKf53l6dV2XocSBalRWez5Mgu1rZLFrIGljJj/LChozQwHHnigPvnkE3Xv3t1VIcyuXbvUsWNHrVq1SqZppiFhZigsLNTnn39eYvsltRIvcnV02KfMxv37NXXPbj2xY4d2Wu6Kfxo0aKBrr71W1994vZo2aRoso7ZC98uS90HHHdYI3tpC93MF7jF267aM8G0j+EFgPFAg7bes4FnMQHm2YUqWJZ8h+WUG70fBYm0jUMDtk0Il25bheLMDw1G0bVmSGQhkBTupI8S6BRnRuwwZpl2uHdwTKtK2r0KwCNsuzy6lUNswJEPhouzIUm67kDtyv/0xpdqoysaPH++67Hfo0KGUagNR3n333bil2pJ00UUXpSENULnt2rXL1Ryl2sg0c+fOVbNmzVz9Oz5r1izvAwFAhjj//PO1f/9+DR06VKNGjXL1++pYFi9erCOOOEIDBgzQs88+m9Lvsxa6fDO9Bg0apOyc2eb//u//XJVqH3LIIRo0aFAaEgEAAAAAAAAAAACoCvgJHQAAAAAAAAAAAAAAMtzq1at1xhln6IADDlDPnj01fPhw3XrrrTrllFPUpEkT3X333Vq3bp38fr9uvfVW7d2719W6t9xyi8fJAXjBdWFnaQ20ZRweqzS0ZPl0eG1nFkNGqGQ6IqPh2C9H0WlUFiNYnCrDCPaalvEIjCX0VPSawfOUGIrKHDO3oq5BVEk3pdrZoVu3bho9erTr+dWrV+vcc8/1MFHm2b9/vyZOnFhiexOfL6n1yvvVUGhZ+rpor57duUPH/PG7Om1Yr5Hbt7kq1W77l7YaN26cflnzi0Y8OEJNmzYN3Q8jCpqtWF+34WrpUMW0YTjul86K6eCcESyZll0mbYSKo50P0zBlGKZMw5TPDH4uU6YM+YLb7RnDMGUG95nBY03DlGn6AttNX2ibLzQbXsN++Izw0zR8gafpC+Qxw8f7FLnf3mdErBt8XYYv9Lldnm0aZuh6Ba9AxK8xlGoDYcXFxa5Lqw466CANGzbM40RA5nnmmWdczd12220eJwEqvwMPPNDV3OTJkz1OAqRWXl6eZs6c6er39Xv37tXcuXPTkAoAMsfIkSO1fv16nXDCCUmv4ff79fzzzys/P19Tp05NWTa3Jd3btm1L2TmzyZIlSzRhwgRXsw8//HCJN4UGAAAAAAAAAAAAgGRRrA0AAAAAAAAAAAAAQAabOXOmjjnmGP3nP//Rvn37Suz/888/9a9//UtHHHGEfD6f6wLQmjVr6qijjkp1XABpklC5dqyC7STKtY3IttHQ2s6SU8MwIktK7QxR60Q/ojOFylEVuyU7qYdhRpVoR72mGBljvnZ7zn7dUSW6lGpnl0GDBqlv376u56dPn66HHnrIw0SZZcuWLTG313dZZBNLIl8VG/fv14w9ezRie4F6b96otn/8rgs3b9K/tm/TFr9f8eu0pTPPOlMff/yxvvv+O139j6tVs2bNyAzR5dox7guBseB9xwgeZFnhIm0zeI+yp4IF04r4OPymAEawdDtcPO0szzbkC5VVh0u3QyXWpl2g7QuUWcsMFXD75CzMNoOzjuODn0evGS7a9oWKtI2I0my7Fjtcqm3/ehEu1A7/GhIq0ZaCa5hR93Mj4ppQqg1I1113nXbt2uVq9rXXXvM4DZCZvvrqq7gzTZo0UcOGDdOQBqjcTj31VFdz/fv3V3FxscdpgNTq1q2b7r33XlezvXv39jgNAGSehg0b6vPPP9d//vMf5efnJ73Otm3bdN5556lTp07asGFDuXPl5ua6KtdetmxZuc+VbYqLi3X11VerqKgo7mzHjh0T+n46AAAAAAAAAAAAAMRDsTYAAAAAAAAAAAAAABlqxowZOvPMM7Vt27a4s25+mNlp1qxZSaYCUFk4C63jilWwHadcu7TS6Yjjowq2I+asUjIa4Zno8mpnGWroWUrChJ6xrlOog7VkyXeJ0m/nYc5CbcUoFadUO+u89tprCb0ZxdChQ/Xxxx97mChzfPnllyW2HeTzqYnPV651Y311FEtasm+fXtm1U4P+3KpuG/5Qxw3rdcOfW/TCzp1aVFSkYivWOw2UVLt2bd10801avmK53n//ff3t738LllgHRHUwJ1yuLbtcW/atKPCx6SjXll0YbdhH2g8zomjajCjeDu4zTUdhtREuwZYvWG4dKLv22WXZMuQLFWb7ZCjwNI1SntH7zcC6gRJuw1G8HdwuR7G3Xe7tyBco3rYLtwNvgmCadqF2OK8RvB6hknJFfk6pNqqqtWvXasKECa5mu3Tpor///e/eBgIy0OzZs1VYWBh37pxzzklDGqDy69u3r6vf/xQXF+vCCy9MQyIgtUaMGOFqbvPmzWrZsqV2797tcSIAyDynn366Nm3apMGDB8tXju8Fzp8/X02bNtUjjzxS7kx+f/y32Vu+fHm5z5NtRo8era+//trV7OOPP+6qwBwAAAAAAAAAAAAA3OL/QAIAAAAAAAAAAAAAkIEKCgrUp08fFRcXp3zts846S506dUr5ugAqRkJlnrHKteMUbMfdZn8aVaTtLJq2t4cKTKPWK6vYOtb+RDq1w4eUvl7Mc0S/7lIKte19EYXaFLRmFdM09fXXX6tevXqu5i3L0tlnn61169Z5nKzyi1WsfWy1XJdfCWXb6fdr9t5CPb5juy7ZsklHr1+nXps2aNi2Ak3ds1u/7U/891CHHXaYHnvsMa1du1ZjxoxRq1atIvY7v4bdlGvb94roNx4IvYGAAsX/hsL9/6YRLLiOuisZocJqu1A7sG74c8c+hT82ZAbnTPlMI1y0Lfs8ZrjY2j636SjBjvH0mWaoiNuwS74N+7y+iCJtwwif0zB8wbWdhdrB6uxgobYhyecs1A5dQwVfk+m8iqG/Rl9bSrVRlZx33nmuysF8Pp+mTp2ahkRA5nn88cddzd15550eJwEyQ506dVx/b3HatGl65ZVXPE4EpF67du1czf3000/q1q2bx2kAIDOZpqnRo0dr7dq1Ou6445JeZ//+/brrrrvUs2dPT/6/qdPevXs9XT/TrFixQsOGDXM127t3b/Xo0cPjRAAAAAAAAAAAAACqGoq1AQAAAAAAAAAAAADIQO+884527dqV8nVr166t0aNHp3xdABWrXOXaUlLl2kZkE2moVNZZLGtnswu23WSNW3Cd5CPR80Tkt8tX47y2iKUsClqzSZ06dfTFF1/I5/O5mt+7d6+OO+44z4teKruYxdq5uQmvY0n6pbhY7+zerbu3/alTNm7QX/74XZdt2awxO7br8717tcuKdXOLr1atWrq0/6X68MMPtXLlSt16663Ky8sr897hzBW1U7KsmF/7pZdrK1gobYTKtQP7jPBkqIhakdsVLrUOF3mbER+bhl2YbUgKllsb4eLscCF28BlcNeLjqKfz7OFZu8xb4SJtu2jbUdQdrsMuWagdmPE5XpMZ8drCddnBp30tDEOmaYauKaXaqEpmzJihhQsXupodMGCADjroII8TAZlp9uzZcWfy8/N1+OGHpyENkBkmT54s03T3I0tXXnmlpk2b5nEiILU6dOjgeva7775T//79PUwDAJmtcePGWrBggd59913Vr18/6XVmzpyp5s2ba+3atQkfu3LlSldzzZs3T3jtbLV//35dffXVrsrG69SpozFjxqQhFQAAAAAAAAAAAICqhmJtAAAAAAAAAAAAAAAy0KRJkzxZ94UXXlDLli09WRtAxUq4XDu6ETZOuXa8gtmINYKl0tEl1M5y6lBhdRkSLctO5Pgyj3MWuUZldu6PKNSOKmeNLtF1g4LWyq1du3Z69dVXXc9v2LBBJ510kneBKrk9e/bom2++KbHdTbH2XsvS/KIijd25Q//YukXH/vG7um/8Q7cUbNWkXbu0onhfzPcIcKNatWrq3LmzbrnlFr39ztv6Y8Mfmjhxok477bSYxemu7n0ROwPvMhAufi67XDu0VoxybSPi5uLYYjjKtoMV1WaojNq+BwW3hY60y60VKMI2o4uvA9Ohgm3TDBZbl3za8xFP0y7t9oVKrg3TWaYdtX6JQu1AntD1Cf4DDhxvhl+FPWsf7/y1hFJtVDF+v19XXHGFq9m6devqmWee8TgRkJl++OEHbd++Pe7cqaeemoY0QOY49NBDdckll7ieP/fcc3XGGWd4mAhIrVtvvTWh+ddee0133HGHR2kAIDucf/752rp1q6699lrXb9AR7Y8//lCLFi00derUhI5z+/9dL7jggmRiZaWnnnpKc+fOdTX76KOP6tBDD/U4EQAAAAAAAAAAAICqyBg+9vTQz48cdmQDNTmkXkXmAQAAAABkmG7N71PtagdXdAwAAAAAAIAqpbi4WNWqVUv5us8++6xuuOGGlK8LoPKxrAQqZ2P1gpZxuBVjZ4ltzk+N2Hksy4o4d0KZPRIqSbVibHN+HvX6IvZHbXBb0BrrXKicBg0apKeeesr1/ODBgzV69GgPE1VOc+fO1QknnBCxLUfS0sZNVTPq3/VN/v1aUFSkBUVFWli0V9/v26d9KbonNGzYUN26dVPXrl3V7YRu6tixo2rWrBl7uLz3voidwX2GEbq/2fc95/3OXiO0lmXJkhU8PPD34JaoM1sKL2PJspwrBfYZwXNZjnUjX2bkuUO3ZftWWOrLsyLul85bZ/ieF/VRxBstRBaHG45jDSN8bOAckVXZoW2hAnFnIbZz0j4XpdrIXkOHDtWDDz7oanbixInq37+/x4mAzHTZZZe5KtlbsGCBjjvuuDQkAjJHUVGR8vLytGfPHtfH5Ofn66WXXtK5557rYTIgNY466igtX748oWMuv/xyvfLKKx4lAoAapnvgAAAgAElEQVTs8euvv+rss8/W4sWLk17j5ptv1pNPPulqtk6dOtq1a1eZMzVr1tTu3buTzpNNVq1apfbt27v6fd7JJ5+sTz75JOmydAAAAAAAAAAAAAAozQPP96JYGwAAAABQPhRrAwAAAAAApN+0adNSXi4zYsQIDR06NKVrAqjckiqqdvaExjk8mYLt0nKFthmlbE+xmIWoZZRpSzHKVmNcqxIl3JRqZ62uXbtq3rx5rufffPNN9enTx8NElc+///1v3XbbbRHbjq6Wq+mNDtSKffu0sGhvqEx7zf7ilJ23bdu26tatW+jZqlWryK+veF9qCZZrl7Vdjntb4H5mxC/Xtuy/23PhCctyFmw7yrSDzdT2cc76bLuUu+Tt1AoXfru9ADFFF1s77n2OEmu7TDu831moHS7MDs85Zy1HiTal2oAkFRQU6MADD9S+ffvizrZp00bLli1LQyogMx144IHatGlTmTN16tTRjh070pQIyCzJfh/z0ksv1auvvkoBIyq17du3q23btlq3bl1Cx11zzTV68cUXPUoFANll0qRJuv766+OWXpfmmGOO0eeff65atWqVOvPjjz/qyCOPjLvWscceq4ULFyaVI5v4/X6dfPLJ+uyzz+LO1qpVS4sXL9YRRxyRhmQAAAAAAAAAAAAAqpoHnu8l/oQZAAAAAAAAAAAAAAAZZsaMGSld7/HHH6dUG6iCDMNIvPzTUrhTNc6hsQpIY5ZP25uCa8csrba3WZFPI9bDMBJ6bYZRco3o89i5Yq0bOib6ddms2NeaUu3sNnv2bB144IGu5/v376+lS5d6mKjyiVU8vnhfkdqtX6eemzbonm0Fem/P7nKVateqVUsnn3yy7r33Xs2YMUNbt27VkiVLNG7cOF155ZVq3bp1ya+veL3RZXw5lvZ1XerXu2GEyqUDOSwF/xZVCu24P9nF0o6iaWfVdPieZMgwTJmGIcPx3gSGYUbd8czAwzACs8FY9vGGc3t4WmaJdYwS5zZkhnKZoXuoKRmGDDMwaZqB9U2ZoTxylGKbRmQO5y8cdlbTMGWYgeOiS7UjK7gp1UbVcfHFF7sq1TYMQ1OmTElDIiAzrVu3Lm6ptiR17949DWmAzNS7d29dddVVCR/32muvqXXr1tq8ebMHqYDUqFevnn7++eeEy0Jfeukl3X333R6lAoDs0r9/fxUUFKh///5Jfd9l0aJFatKkib7//vtSZzp37uxqrYsvvjjh82ej5557zlWptiSNGjWKUm0AAAAAAAAAAAAAnqJYGwAAAAAAAAAAAACADPPxxx+7ni3rh8wNw9CoUaN0yy23pCIWgAxVrhJQZzF2zN0lS6cTKaKOKJZ1bCuzPLuUMuyYT7tEO1b2OOcp9XW4KQqnVDvr5ebmasGCBcrNzXU1X1xcrG7dumnnzp0eJ6s8YhVrS9JOK16zdemaN2+uPn366Mknn9SCBQtUUFCg//73vxo5cqTOOOMMHXDAAZJcfF0530QgllSWawcChd4swP60zPuH4VzPUa5tl2CX2G+Eiq0D6wcLrhW+FwZKsAOF2ZFF28HjzUC5dagMPFS87SjYDn4eKt0Onsc+1pARWjdczm2GyrTt1OGC75KF2kbETLjIO/S6HPfm6Gry8OWmVBvZbf78+a7/m/G8885TmzZtPE4EZK5Ro0a5mhs8eLDHSYDM9uKLLyZVqPjTTz+pefPmCX0vFEi33NxcrVy5UqeeempCx/3rX//SAw884FEqAMguOTk5mjhxopYuXaqGDRsmfPy2bdt0zDHHaOzYsSX2XX755SooKHC1znXXXZfwubPNpk2bXL85RI8ePXTjjTd6nAgAAAAAAAAAAABAVUexNgAAAAAAAAAAAAAAGaSoqEi//PKLq9njjjtOixYt0lVXXaVGjRqFttesWVMXX3yxvvrqK915552UAAJI/D5gRT3jHB6rlLREqbXheDrLsRVZlBore1nF2WU+yjg2Yv0Yj5i5HdcmViF3Wa+jtNeGzNW8eXNNnz7d9T/Hbdu2qUuXLh6nqhx+//13rV27tlxr+Hw+dezYUYMGDdKbb76pNWvWaM2aNXrzzTd1880367jjjlO1atVKPd7VP5c0l2tbcpY9O24vjiLo0H3ECN+fnMXSscqnw6XUpqO0Our+GdwWWWAdLMtWsGzbrsE2op5moDy7xHYjMG+XZztLuEPnCb7OUJG3Xfgtu9jbjHhNEemCswoWiYeuh0GpNqq2iy66yNVc9erVNXHiRI/TAJlt6tSpcWeqV6+u0047LQ1pgMxlmqbmzp2rmjVrJnxsYWGhevbsqSFDhniQDEgN0zQ1c+ZM9e7dO6Hjhg8frhdeeMGjVACQfdq0aaNNmzbp5ptvTvhYv9+vG264QRdccIH8fr8kadiwYa7/u/iQQw5RXl5ewufNNv/+97+1Y8eOuHM1a9bUSy+9JNPkR9gBAAAAAAAAAAAAeIv/KwkAAAAAAAAAAAAAQAYpLi5WjRo1XM0uXLhQn332mcaPH68NGzZo/fr12rx5s3bs2KHJkyfr+OOP9zgtgEwSqwjaNbuUNMGi2XApbInhmGuVKLd2lnunSlSpd0LFuqUUagdGE7u2lLRmh9NOO03//Oc/Xc8vWbJE/fv39zBR5VC3bl117do1oWPy8vJ0xhlnaOTIkfrf//6nbdu2af78+RozZoz69Omj5s2bJ5zD63LtUt9UoIw8drl2qADaMCTLiiz8d65tOOeNUDm2YZqhKTNYaB06Ovh5uGQ7uM0KF2KXfDOB4IwRqtd293SUaUevaBqGDCtGmbajYNu+zKFqcMMMvdbwJYi+HvZ1Dhdth68lpdrIbs8884x+/fVXV7MjR45UrVq1PE4EZK6CggL99ttvcec6duyYhjRA5jvooIP0zTffqG7dugkfa1mWRo0apcsvv9yDZEDqvPfeewl/z/3GG2/UunXrPEoEANnpySef1NSpU8t8U73SvPfee2rRooVGjRqlkSNHuj7uscceS/hc2Wbr1q16+umnXc0++OCDatmypceJAAAAAAAAAAAAAEAyho89PfRjH4cd2UBNDqlXkXkAAAAAABmmW/P7VLvawRUdAwAAAAAAoEp59dVXdcUVV7ie37Fjh+rUqeNhIgDZyLKSaKu2u0XjHGqVMlDa9oSLsxPtOHWzfmlrBo8tq1iVUm2cddZZmjFjhuv5p59+WgMHDvQwUcXbvn27evXqpblz58bc37p1a51wwgnq1q2bunXrpjZt2sg0Tc/yuLrnxbkPlLp2jIFS73fOLIak4MeWZUlG6NOINSxZoYJoy7JCs4HdJY+PPnfo8+hz2OuolOuTwPWIvK/ZxdaBWcuxP7LYWqFt4eMd+0PHBBezFCoWD60VPEeoVDuisDzyNVCqjUxXVFSkvLw87dmzJ+5skyZNKHAE4hg+fLgeeOCBuHMTJ06sEm+MAqTK9u3b1alTJ61YsSKp4x966CHdfffdKU4FpI7f71evXr00c+ZM18e0b99e3333nYepACA7rV27Vp07d9b69es9PU+HDh20aNEiT8+RCR544AENHz487lzXrl01Z84c+Xw+70MBAAAAAAAAAAAAqNIeeL4XxdoAAAAAgPKhWBsAAAAAAKBiDBo0SE899ZSr2b59++r111+n+A9AwpIq13a7tttS2ZIHpp8zR9zCWOdhid93uVdnJ7/frxYtWuiXX35xNW+apr744gt16dLF22AVbMeOHTr99NP1zTff6Pjjj1e3bt10wgknqGvXrmrYsGHa85SrXFsq8/5UnnJty7KCHdvR5dpWcA3DUY4dVbgdyhVdsG2Fdzk+skpsifPaYhZul3KRQmXf0UXalmMgTqG2Eb63GuHW7KhK7PAspdqoSvr376/XXnvN1eycOXN04oknepwIyGxHHnmkfvzxxzJncnJytHfvXk/f/APIRn6/X0OGDNETTzyhffv2JXSsYRiaPn26zjzzTI/SAalRu3Zt7d6929WsaZras2ePcnNzPU4FANmnuLhYZ511lj766CNP1jdNU2vWrFHTpk09WT9T7NixQ4ceeqj+/PPPuLOLFy9Wu3bt0pAKAAAAAAAAAAAAQFX3wPO9xJ/gBAAAAAAAAAAAAAAgAz3++OM6+uijXc2++eab6ty5s8eJAGQjwzA8Kw41nOWnMc4rKVB8Gv0MLxD7mVgId88Y57evTazrU9ZrKzMOJa1ZyzRNLVy4ULVq1XI17/f79be//U2bN2/2OFnFqlu3rj799FNt27ZNn332mf71r3/p7LPPrpBSbcnl12BZ3dtlHB7rnhDvPhgqhJYR6IEOfV5yhdBHRriQOmKbEZwyzdB2w7CPlWOV8H7HZCiPGXFM5L0w9AzuM0tsN2QapmMNI+JVhI4JzslwnCn4GgLnDF6D4CfhOu5SSrUV9XdKtZGFfvrpJ73++uuuZnv06EGpNhBHUVGRVq1aFXfuL3/5C6XaQBJM09Qjjzyi7du364ADDkjoWMuydN5552nlypUepQNSY8eOHTr44INdzfr9fr344oseJwKA7JSTk6MPP/xQo0aN8uT7Nffdd1+VL9WWpCeffNJVqfY111xDqTYAAAAAAAAAAACAtOJPcQIAAAAAAAAAAAAAkIGqVaummTNnup6fP3++DMPQ4MGDtXr1ag+TAchGXhaIxiuVLfXc0UXb4QXdP92IOke8svFkCrXtdZHd8vPzNWvWLNfli3v27NFxxx0nv9/vcbKKVaNGDeXm5lZ0jBDX5dqlFWwnWK5d1nZnHrtcO9Aq7SiPdtRKh9Yywh/bhdZybLcLtiVDhmEG9zkzOOu2Ix/2MW6esY+XY7szfTiL81hnT7ZhhAvAw4XazmvgeA12qbblKPCmVBtZ7Pzzz5dlldX8H+Dz+fTuu++mIRGQ2Z5//nlXvwe78sorvQ8DZLEaNWpo69atGj9+vHw+n+vj9u3bp1NOOcXDZED5maapZcuWuX6Drf/9738eJwKA7HbnnXdq7ty5ql27dsrW7NOnj+6///6UrZep/vjjDw0dOjTunM/n0913352GRAAAAAAAAAAAAAAQRrE2AAAAAAAAAAAAAAAZ6uCDD9Zrr72W0DFjxozRscceq+XLl3uUCkC2KneRaBJls85zJ1ywnQpW5PnjFWonW6qNquP444/Xs88+63p+zZo1OuOMMzxMhFhc3+8qoFw7YluoJNqQo3I6XFhdopQ6xnZJphm4f5mGGa7Atu97UWsmepeLdbx9lnBJd1T5tp3PcGa3X68Ruu6W45pEX79QqbZ97SjVRhZ777339P3337uaHTRokBo2bOhxIiDzvfzyy3FnDMPQ9ddfn4Y0QPa76qqrtHTpUjVo0MD1MWvWrNEHH3zgYSqg/PLy8rRt2zZXs9WqVfM4DQBkvy5duui3335TmzZtyr1W9+7d9eabb6YgVWazLMv1f/dccsklatGihceJAAAAAAAAAAAAACCSaXn1Q2XlVLBlj/7csqeiY5SqsmbjuiWH65acyn7dJK5dsiprNq5bcrhuyeG6JYfrlhyuW3Iq+3WTuHYAAAAAAABIj379+umss85K6JiCggKdeeaZ2rRpk0epAGQrLwtF3RRTOwuuS5RdW8k/jdIeccq03eaOh6LWquW6667TFVdc4Xr+o48+0v333+9hIsTi5utfUtnl2qUcXtp9I+a9xFHwH32s4SiZDp/UWTatcBm1877mmAzvs0u2I4uuw6Xd4YdpP0sp3jaNwD4z6jgjWKQdaMqOKvI2HYXaskecZduOC2qUvG+HrkCoENygVBtVgt/v1zXXXONqNi8vT4899pjHiYDM5/f7tXjx4rhzLVu2VI0aNdKQCKgaWrdurd9//10HHXSQ62NGjBjhYSIgNaZMmeJqjl9TACA18vLytGzZsoS+/xrtqKOO0qxZs1IXKoNNmjRJ06ZNiztnGIbuueeeNCQCAAAAAAAAAAAAgEimVUmbtX9esUW/LN9S0TFKVVmzcd2Sw3VLTmW/bhLXLlmVNRvXLTlct+Rw3ZLDdUsO1y05lf26SVw7AAAAAAAApIdhGHr11Vd18MEHJ3Tczz//rHPPPVdFRUUeJQOQrZIuFnX5x5QiilLdHlNK4bbbZzJSUahtZ0fVM2HCBLVv3971/IgRIzRjxgwPE6E0rsu1yyrYLnVX7HJtI7IBukS5tvPYiHyG/RfH03DuiirJNpz9346PHIXWpmEGCrANU6EibvsZLMqOfobPHXhG7HcUfEe/zFChtrPU22WhtvNaRBdtU6qNbHb77beroKDA1ewLL7wg0zQ9TgRkvsmTJ6u4uDjuXJ8+fdKQBqhacnNz9ccff6hLly6u5lesWOFxIqD83n33XVdzPXv29DgJAFQtEyZM0MSJE5WTk5PQcU2aNNG3337Lfz9LWrdunQYNGuRq9qKLLlKbNm08TgQAAAAAAAAAAAAAJfF/dwEAAAAAAAAAAAAAyHAHHHCAXnvtNVWrVi2h4+bOnavx48d7lApANktXwWilKzINluemolAb+PLLL3XAAQe4mrUsS+edd55Wr17tcSrE4vpelKJy7RLb7Q8tRbwhgP0GBKFtVuTxzkdENEfhtbOAO7JoOyq/IRlm9KruHrEWjSjSjirMDm20wsPOIu3QtXFeoqhS7YhrQqk2stTmzZv11FNPuZo9+uijdeGFF3qcCMgOzz33nKu52267zeMkQNU1Z84cV3MFBQWuivCBivT111+7mrvgggs8TgIAVU///v21dOlSNWjQwPUxS5YsUW5uroepMoNlWbr22mtdvZmXaZoaNmxYGlIBAAAAAAAAAAAAQEkUawMAAAAAAAAAAAAAkAX+9re/afTo0Qkf9+WXX3qQBkBVkLZybUeZakUyZEQU2gLlVatWLc2bN085OTmu5vft26dOnTqpqKjI42SIxfXXf7CAv+QCKrVgu7T7XIltRnjtUJG0YUSUSZe2dsxzOEq5jWDA0MNwll6XGT+ukiXaMXLZO6MKxaMLtUNF3THyR1wH+58DpdrIYhdeeKGrMlHDMDRlypQ0JAKyw/z58+PONGvWTHl5eWlIA1RN69evdzVXo0YNirVR6W3bts3VXOPGjeX3+z1OAwBVT6tWrfT7778rPz/f1Xy9evU8TpQZJkyYoA8++MDV7B133KF27dp5nAgAAAAAAAAAAAAAYqNYGwAAAAAAAAAAAACALDFw4EA9/vjjCR0zffp07d+/36NEALJdOgtHo0tYSy2K9eg8gBdat26tN954w/X85s2bVbt2bcq1K5Dr+16scm2pzHbqZMu1Q3OOouno85Uop47KYr95gAwj2EddysNZuO3yqej1gucoMRSVN2ZmRb1+K6ow2y7VjvH6yrrOsVCqjcrs888/1+zZs13N9u3bVy1atPA4EZAdPv30UxUWFsad6927dxrSAFXXxRdf7GruxRdfVI0aNTxOA5RPt27dXM1t3rxZ7dq1oyweADyQm5urL774wtXs3LlzPU5T+a1du1aDBw92Ndu2bVsNHz7c20AAAAAAAAAAAAAAUAaKtQEAAAAAAAAAAAAAyCK33nqrXnnlFR1xxBGu5v/8808tXbrU41QAkBko0EZFuPDCC3X77be7ni8uLlb16tV1ww03uCp+ROolVK4dq2A7iXJtQ1Hl08G1nUXahuEoo7YzWiXXifnGASVKqIPPqJbspB6GGVWiHfsNC6IzlfbGBqHXbEWVi1OqjSqkb9++ruZq1qypCRMmeBsGyCKjR492NXfXXXd5nASouubNm6d58+bFnevcubMuueSSNCQCymfEiBGuZ5ctW6ZevXp5mAYAqq42bdrINOP/OPUHH3yQhjSVl2VZGjBggLZv3x531ufzacKECbzRCQAAAAAAAAAAAIAKRbE2AAAAAAAAAAAAAABZ5vLLL9eKFStcF6j98MMP3gYCAABlevTRR9WjR4+Ejhk7dqzq1aunq6++Wrt37/YoGUrjLLSOK1bBdpxy7dKKpyOOjyrYjpizSslohGeiC6xD2xy92rHSJfSMdY3sXTEKvksUfjsPcxZqK0ahOKXaqCIKCwu1bt06V7OPPvqocnNzPU4EZI/PPvss7kzDhg3VvHnzNKQBqqZLL73U1Ry/Z0Om6NChQ0L/vf/JJ59o+vTpHiYCgKorPz8/7sxXX32VhiSV14QJE/TRRx+5mh0yZIiOP/54jxMBAAAAAAAAAAAAQNko1gYAAAAAAAAAAAAAIAvl5OToiiuucDW7ceNGj9MAAIB4Pv30UzVu3DihY/bt26eXX35Z9evX1yWXXKLt27d7lA6lSajQL1a5dpyC7bjb7E+jirSdZdP2druUOnq9ssqtSxRdJ9irHW+9mOeIfs2lFGrb+yIKtSnVRhXw448/upo75JBDNHDgQI/TANnj22+/1Y4dO+LO9ezZMw1pgKrp9ddf188//+xqdsiQIR6nAVJnxowZqlmzpuv5yy+/XH6/38NEAFA1tWzZMu7MihUr0pCkciooKNDtt9/uarZ9+/a67777PE4EAAAAAAAAAAAAAPFRrA0AAAAAAAAAAAAAQBVXrVq1io4AAECVl5OTo4ULF6p69eoJH1tcXKw33nhD+fn5uuiii7R161YPEqI05SrXlpIq1zYiG6QDT0uhIm1nNrtg203WskquSyvIjvdI5BwRc84y8DivK2Ipi1JtZDe3JV9vvfWWx0mA7PLYY4+5mnNbNAcgNr/fr9WrV+unn37SypUrtXLlSv34449avny5rrnmGldrHHnkkerdu7fHSYHUqVOnjl5++WXX8wUFBRo0aJCHiQCgaurYsWPcmar8ZsSPPfaYq+8r5+TkaMKECcrNzU1DKgAAAAAAAAAAAAAoG8XaAAAAAAAAAAAAAABkqV27drmaa9CggcdJAACAG40bN9Z//vOfpAt+9+/fr3feeUeNGjXSOeecU6WLYNIt4XLt6ILtOOXapRVUx1wjWCwdXUTtLKgOlVaXIZGy7FQdG8qmknmd+yMKtSM6xqNeN6XayEKrV692NbdkyRKPkwDZ5aOPPoo7U7duXXXo0CENaYDs9Pbbbys/P19HHHGEWrZsqdatW6t169Y68sgjddRRR6mwsNDVOm+88YbHSYHU69Onj+69917X888//7yKi4s9TAQAVc9pp50Wd2bfvn3asGFDGtJULhs2bNATTzzhanbo0KE65phjPE4EAAAAAAAAAAAAAO5QrA0AAAAAAAAAAAAAQJZ68803Xc0dddRRHicBAABunXzyyXrkkUfKtYbf79f06dPVuHFj9ezZU+vWrUtROpTFTVl1hFjl2nEKtuNuc35qqUS5dkRpdTKZHectT/F2ifWchdmlZIveX/KlG2V+DmSLc845x9XcmDFjPE4CZI+1a9dq8+bNced69OiRhjRA9vnpp5/Uvn17XXzxxdq2bVu51urevTtFjshYI0eO1IMPPuhqtri4WP369fM4EQBULaeeeqqruffff9/jJJXPgw8+6OoNmzt06KB77rknDYkAAAAAAAAAAAAAwB2KtQEAAAAAAAAAAAAAyFJvvfVW3JmmTZuqXbt2aUgDAADcuv322zVw4MByr+P3+zVz5kw1b95cJ598slavXp2CdIgn4XJtZ1m0FLdcO1aBdMQ2Z0G3Fdwfo6Q6dFzUTLJl225EnyOi6NtSzPM7c8Z6fXb+iPMkUKrt1WsFvNKmTRsddNBBced++OEH7d69Ow2JgMw3atQoV3O33HKLx0mA7LN06VK1bt1aixcvLvdapmlq8uTJKUgFVJx77rnHdTn8O++8oxtvvNHjRABQddSoUUO1atWKOzd79uw0pKk8Vq9erbFjx7qaHTt2rKpVq+ZxIgAAAAAAAAAAAABwj2JtAAAAAAAAAAAAAACy0Pr16/XJJ5/EnevXr59Mkz8+AABAZfP0009r4sSJqlu3brnXsixLs2bNUosWLXTiiSdq5cqVKUiIsiRVTu0s2I5zaKzi6BLbYhVQx8gU2mZFPo3oR4Kl287y7ohy7OjzlLJurBLxiE+t2NeZUm1UBf369Ys74/f79fDDD6chDZD5pk2bFnemRo0a+vvf/56GNEB2GT16tPx+f0rW6tOnjxo3bpyStYCKNG/ePNezzz33nK688krvwgBAFdOsWbO4M99++20aklQew4cP1759++LODRgwQJ07d05DIgAAAAAAAAAAAABwj5+MBQAAAAAAAAAAAAAgCy1YsMBVaY2bQjYAAFAx+vfvr4KCAj366KOqX79+udezLEtffPGFWrdurc6dO+uHH35IQUqUpVzFzc5i7Ji7SxZPJ1JG7czm3FZqgXYpZdgxn3aJdqzcZZ2jrNfgpiScUm1UEcOGDXP17/CECRO8DwNkuK1bt+q3336LO3f88cenIQ2QfWbNmpWSdXJzczV+/PiUrAVUtNzc3ITerOGVV17RG2+84WEiAKg62rVrF3dmzZo1aUhSOSxZskQTJ06MO1e9enXdd999aUgEAAAAAAAAAAAAAImhWBsAAAAAAAAAAAAAgCy0evVqV3PHHHOMx0kAAEB5mKap22+/XQUFBXryySeVn5+fknW//vprHX300TrmmGO0aNGilKyJ2BIucLainnEOj1UmXaLY2nA8nQXZjkdp2Usrzi7zUUbpdsTaMR4xMzuuS6xC7rJeQ2mvC8hk+fn5atWqVdy53377Tb/++msaEgGZa/To0a7mbrjhBo+TANln586dWrVqVUrWeuihh1SjRo2UrAVUBlOnTk3ov0soMwWA1OjevXvcmZ07d6q4uDgNaSre0KFDZVmlvDuew0033aRmzZqlIREAAAAAAAAAAAAAJIZibQAAAAAAAAAAAAAAstCSJUtczVEqCKC8yipP5Rn/CSTi5ptv1pYtWzRu3Dg1atQoJWt+++23OvbYY3X00Udr3rx5KVkTJZXra94u1y7j8Fil0nZxdYzhmGuVKLh2lnunQlShd5nrRucrpVDbzp0I7r3IFgMHDnQ1d1ZQC9EAACAASURBVP/993ucBMhskydPjjuTk5OjPn36pCENkD38fr86duyYkrX++te/6rbbbkvJWkBlUadOHfXt29f1/E8//aTNmzd7mAgAqobevXvHnbEsS3PmzElDmor11VdfaerUqXHn6tatqyFDhqQhEQAAAAAAAAAAAAAkjmJtAAAAAAAAAAAAAACy0F//+te4M6eddloakgCA96LLYJN9AJliwIAB2rhxo1599VUdfPDBKVnzhx9+UNeuXdWmTRvNnj07JWuipKQLtu0S6jjl2jELtku7x8Ur63a+EYD9SPQNBBT72Jg5nE/7NQdLuEu7ZpRqoyq78cYblZOTE3du2rRpaUgDZKbCwkKtWrUq7tzRRx8t0+RHL4BE9O3bVytWrCjXGjk5OfrHP/6hr7/+OkWpgMpl0qRJatKkiatZy7L06aefepwIALLf4YcfLp/PF3fuo48+SkOainXPPfe4mrvjjjvUsGFDj9MAAAAAAAAAAAAAQHL4050AAAAAAAAAAAAAAGShP/74I+7M8uXL9fnnn2v+/Pnatm1bGlIBAIBUuuyyy7R+/Xq9/fbbatasWUrWXLFihU466SS1bNlSH374YUrWRElJl2tbcadKLZsOFWxHrxNdaO0mg9tn/LClr63Sr1Myb4hAqTayTU5Ojjp16hR3rqCgQHPnzk1DIiDzjB07VpYV/xesq666Kg1pgOzx2GOP6e233076eNM01bt3b23atEkvvPCCcnNzU5gOqDxM09Q333yj5s2bu5r/8ccfPU4EAFWDm5LoefPmpSFJxfnkk0/03//+N+5co0aNNHjw4DQkAgAAAAAAAAAAAIDkUKwNAAAAAAAAAAAAAEAW2rdvX9yZNWvWqHv37urUqZPy8vLUrVs3vfXWW/L7/WlICAAAUuXCCy/U2rVr9f777+uwww5LyZo//fSTevXqpcMOO0zTpk1LyZqIZBiGZ2XPZRVPh85ZVhG2EeOZWAB3zxjntq9LrGuTTKG2vSaQje655x5Xc8OHD/c2CJChJkyYEHfGNE1dd9113ocBssT8+fN15513JnTMaaedJsuyQs/9+/dr6tSpysvL8yglUHkcdNBB+uWXX1zNjhs3ztswAFBFtGzZMu5MNr+ZgWVZrr+fcO+996pu3boeJwIAAAAAAAAAAACA5FGsDQAAAAAAAAAAAABAFmrWrFnCx3z55Zfq06ePjj32WC1atMiDVAAAwEtnn322Vq9erZkzZ7oqiHHj119/1bnnnqtmzZpp8uTJKVkTkbwsfS6rXLvMYu/oou3AYu6fbkStH69oPJlCbXtdIFudeeaZqlWrVty52bNn8wZKQBS/368lS5bEnWvZsqVyc3PTkAjIDvPmzZNlRf9GsmwzZ86kwB5VmmmaatWqVdy5DRs2pCENAGS/Tp06xZ3ZtGlTGpJUjClTpmj+/Plx55o2bcrv0QAAAAAAAAAAAABUeqZpVs4fGGjRpoGOaNOwomOUqrJm47olh+uWnMp+3SSuXbIqazauW3K4bsnhuiWH65YcrltyKvt1k7h2AAAAAAAAqFiNGjVK+tjvvvtO3bp105QpU1KYCAAApMupp56qlStXavbs2TrqqKNSsua6devUt29fHXzwwXrllVdSsibCyl3+XMbh8QqpEy7YTgUr8tzxCrWTLdUGqoKePXvGnSkqKtLrr7+ehjRA5nj99ddVXFwcd65fv35pSANkjzp16iR13Lhx43TTTTelOA2QOQ455JC4M7xRCgCkxumnnx53pri4WOvWrUtDmvTav3+/hg4d6mr2/vvvV40aNTxOBAAAAAAAAAAAAADlY1Z0gNLUz6+p+g0q7/90razZuG7J4bolp7JfN4lrl6zKmo3rlhyuW3K4bsnhuiWH65acyn7dJK4dAAAAAAAAKtbhhx9eruMLCwvVt29fzZ07N0WJAABAuvXo0UNLly7VvHnz1L59+5SsuWHDBl155ZVq1KiRnn/++ZSsiYByl2uXtbaLcmpnyXWJwmsruadR2iNOmbbbzPF4eU2BymLkyJGu5h5//HGPkwCZZezYsXFnDMPQ4MGD05AGyB7169dP+thnnnmGrzlUWeecc07cmf3796ugoCANaQAgu5100kmu5qZPn+5tkAowadIkLVu2LO5cq1atdNVVV6UhEQAAAAAAAAAAAACUT6Ut1gYAAAAAAAAAAAAAAMk79thj1apVq3KtUVRUpCuuuEL79u1LUSoAAFAROnfurO+++06LFi3Ssccem5I1N2/erOuvv175+fl64okn5Pf7U7JuVZd0EbTlcn3Hw/UxpRRuu3kmIxWF2nZuoCpo27atGjVqFHfu+++/V2FhYRoSAZlhwYIFcWeaNWumvLy8NKQBskd5irUlacyYMbrjjjtSlAbIHD169HA1V6dOHY+TAED2y83NdXU/nTVrlvdh0mjnzp265ZZbXM2OGDFCOTk5HicCAAAAAAAAAAAAgPKjWBsAAAAAAAAAAAAAgCzk8/l02223lXudVatWafLkyZKkgoICvf/++3rooYd0//3366GHHtK7776rDRs2JLyu3+/Xb7/9pt9++007duwod04AABBfhw4dtHDhQi1ZskRdunRJSfHwn3/+qVtuuUUHHHCARo0aRcF2CqSrELpSFU9bgWcqCrWBqqhPnz5xZ/x+v0aNGpWGNEDlN3PmTO3duzfu3LnnnpuGNEB2Ofnkk3XMMceUa43x48enKA2QOX7++ee4M4ZhUHIKACnSvHnzuDOLFy9OQ5L0GTJkiP7888+4cx06dNBFF12UhkQAAAAAAAAAAAAAUH4UawMAAAAAAAAAAAAAkKWuuuoqnX766eVeZ/To0brxxhvVpEkT9e7dW/fee6/++c9/6t5779WFF16opk2bqnfv3vrggw/ilml+9dVX6tevn/Ly8tS8eXM1b95c9evXl2EYMgxDN910k1555RVt3bq13LkBAEBsbdu21ZdffqkVK1aoe/fuKSlY3r59u4YMGaL69etr+PDhFGyXU9rKtYOPimTICP1eEEBy7r//fldfQ9OmTUtDGqDyGzNmjKu5u+66y+MkQPYxTVMLFixQx44dKzoKkFG2bNkSd8ayrDQkAYCqoU6dOnFnNm3alIYk6fHll1/queeeczX74IMPyjT50XMAAAAAAAAAAAAAmYH/uwkAAAAAAAAAAAAAQJbKzc3VjBkz9PTTT6tWrVpJr/PNN9/oueee0549e2Lu379/v95//32deeaZatOmjZ599tmI2T179uiNN96QYRjq0qWL3nzzTe3YsSO031kI8swzz+jKK69U06ZNdeutt2rnzp1J5wYAAGVr1aqVPvvsM61evVp/+9vfUlJsvHPnTj3wwAOqW7euhgwZouLi4hQkrZrSWTRtlPHw+hwAyq9hw4Zq1KhR3Lm1a9emIQ1Q+X322WdxZxo1aqSmTZumIQ2QfUzT1FdffaXOnTtXdBQgI/j9fr3zzjuuZgsLCz1OAwBVw2GHHRZ3Zv/+/d4HSYNdu3bp8ssvd/VGiCeeeKJ69eqVhlQAAAAAAAAAAAAAkBoUawMAAAAAAAAAAAAAkMVM09TAgQO1Zs0a3X333TrllFOUn5/v2flWrlypgQMHqlatWjr44IPl8/lUq1YtXXLJJQmtU1hYqNGjR6tTp07atGmTR2kBAIAkHXroofr000+1bt069erVS6ZZ/j9auHv3bo0aNUp169bV4MGDVVRUlIKkyFQUaAPeO/TQQ+POUMQISIsWLXL1Jl6nn356GtIA2cs0Tc2dO1ddu3ZN+Fg3pY9Atti8ebMOP/xwzZw509X8nDlzPE4EAFVDy5Yt485ky+9Jbr/9dq1atcrV7MMPP5zWN/sDAAAAAAAAAAAAgPKiWBsAAAAAAAAAAAAAgCqgQYMGeuihh/Txxx9ry5YtKi4ult/v97TkcsOGDeX+ofNly5bpggsuoIwTAIA0aNy4sT744AOtX79evXv3TknBdmFhocaMGaO6devqhhtuoNQVADxyxBFHxJ3Zt29fGpIAldsjjzziau7OO+/0OAmQ/UzT1Oeff65//vOfuummm3Tdddfp4IMPdnUcUBVs375dRx55pNasWeP6mNatW3uYCACqjtzc3LgzlmWlIYm3Zs2apbFjx7qaPfvss3XiiSd6nAgAAAAAAAAAAAAAUos/bQYAAAAAAAAAAAAAQBXk8/lkGIb2799f0VHimjNnjkaMGFHRMQAAqDIOPPBATZ06VVu2bNHFF18sn89X7jWLioo0duxY1atXT1dffbV2796dgqQAAJubUrBU3M+BTPfxxx/HnalXr57atWuXhjRA9jNNU8OGDdNTTz2lsWPH6sorr6zoSECl0bFjR23dutX1fM2aNXXooYd6mAgAqo6cnJy4M+V98+CKVlxcrJtuusnVbF5enp577jmPEwEAAAAAAAAAAABA6lGsDQAAAAAAAAAAAABAFVa9enXVq1evomPENXLkSC1ZsqSiYwAAUKXk5eVp8uTJ/8/evcfJXP///7/P7FhrLbsWq3XY5S2iWIcilJyiIoeSRKHoIIqUDrzT4d059XlTKUp6o1pJG7EScijn2hySsNY6r2Wttexae5j5/fG9vN+/97F5zey8XjOzc7v+F/fH83Xfeb8xuzPzeCk3N1f33HOPoYUz7pSUlOiTTz5RdHS0hg4dqvz8fB80BQDs3bvXbSYuLs6CJkDgyszM1JkzZ9zmunbtan4ZAEBImzNnjtLT0z2aadKkiUltACD0VKpUyW0m2Bdrf/rpp4ZfW33//fdVr149kxsBAAAAAAAAAAAAgO+xWBsAAAAAAAAAAAAAgBBms9nUqVMnf9cwpH///jp9+rS/awAAEHKqV6+u+fPn69y5cxo1apShxTPulJaWKjk5WbGxsRo0aJByc3N90BQAQldmZqbbzBVXXGFBEyBwvfnmm4Zyjz/+uMlNAPyRgoICf1cATDd58mSPZyZOnGhCEwAITeHh4W4zLpfLgibmcDqdevXVVw1l77zzTt11110mNwIAAAAAAAAAAAAAc7BYGwAAAAAAAAAAAACAEHf33Xf7u4IhGRkZ6t+/vy5duuTvKgAAhKTIyEjNnj1b+fn5Gjt2rCpXrlzuM8vKyrRo0SLVrl1b/fr106lTp3zQFABCz7lz59xm2rZta0ETIHB98803bjMRERHq0qWLBW2A0HT48GG3mYiICAuaAP6Tl5en7Oxsj2aGDBmiYcOGmdQIAEKPw+FwmwnmxdopKSlKT083lH3//fdls9lMbgQAAAAAAAAAAAAA5mCxNgAAAAAAAAAAAAAAIe6uu+7SgAED/F3DkM2bN+uRRx7xdw0AAEJaRESE3nvvPV24cEFPPPGETxbfOZ1OLV26VPHx8brpppt0/PhxHzQFgNBRVlbmNhMTE2NBEyAw5ebm6sSJE25z1157rQVtgNC0YsUKLViwwG3u3Llz+v777y1oBPjH7NmzDWcdDodmzpypzz//3MRGABB6fvvtN7eZYF6sbfRmDHPnzlXNmjVNbgMAAAAAAAAAAAAA5mGxNgAAAAAAAAAAAAAAIc7hcCglJUUzZsxQ5cqV/zAbERGhqVOnqqSkRGVlZfruu+901VVXeXzNli1basaMGcrNzdUPP/ygjh07Gp6dPXu2kpOTPb4mAADwLYfDobfeekvnz5/XpEmTFBkZWe4znU6nVq5cqQYNGqhbt27KzMz0QVMAqPjsdvdvC2/QoIEFTYDA9NZbbxnKjR071uQmQGjKzs7WgAEDDC+oHDNmjMmNAP/58ssvDeUSEhJ08OBBPfTQQyY3AoDQExUV5TYTFhZmQRPf++qrr1RUVGQoa3QBNwAAAAAAAAAAAAAEKhZrAwAAAAAAAAAAAAAA2Ww2jRkzRj/99JN69+6tjh07qkePHpKkmjVraty4cXriiSe0a9cuTZw4UQ6HQ3a7Xb169dLu3bu1Y8cODRs27A8/iB4VFaUePXooLS1NO3fu1JgxY1SjRg117txZmzZt0iOPPGK47+jRo3Xy5Mlyf90AAKD8HA6HXn31VZ0/f15/+ctfVK1atXKf6XK5tG7dOjVu3FjXX3+99u/f74OmAFBxGVmsfeHCBQuaAIFp4cKFbjMOh0MDBw60oA0Qeq6//npdunTJcH7EiBEmtgH8a9euXW4z0dHROnz4MDdGAQCTGPlZY3R0tAVNfOvSpUuGbxa0YMEC2Ww2kxsBAAAAAAAAAAAAgLkc/i4AAAAAAAAAAAAAAAACR8uWLZWamurxXKtWrTRv3jyVlJTo559/1qZNm/TLL7/I5XKpQYMGaty4sQYPHvyHH0KfOnWq5s+fr3Pnzrm9Xn5+vl5//XVNmzbN464AAMAcdrtdU6ZM0Z///Gf93//9n1555RXl5eWV60yXy6WNGzfqiiuuUPv27fXxxx+rRYsWPmoMABVHWFiY2wyLtRGqioqKdPDgQbe5Vq1aGVpSD8Azn3zyiQ4cOGA4f9VVV2ny5MkmNgL8Jz09XUVFRW5zY8aMsaANAISuI0eOuM1cdtllFjTxrZdfflnZ2dluc4mJidxUCAAAAAAAAAAAAECFwGJtAAAAAAAAAAAAAADgM5UqVVLHjh3VsWNHj2cjIiJ07NgxdenSRb/88ovb/Ny5c/X2228bWiAHAACsY7fbNXHiRE2cOFHvvvuuXnjhBeXm5pb73G3btqlly5Zq3bq15syZozZt2vigbWCz2Wz+riCb/N8BgHtGvi/Kz8+3oAkQeGbMmCGXy+U2N3LkSAvaAKFn0qRJhrP169fXtm3bTGwD+NeaNWsM5caOHWtyEwAIbSdPnnSbadiwoflFfGjTpk16+eWXDWUff/xxORx8vBwAAAAAAAAAAABA8LP7uwAAAAAAAAAAAAAAAMDfRUVFacGCBYqMjHSbzcvL06+//mpBKwAA4K1HH31UZ86c0YcffqjatWv75MwdO3aobdu2atmypbZs2eKTMwEg2BlZiFVQUGBBEyDwzJs3z23Gbrfr/vvvt6ANEFq+//57ZWdnG8qGhYUpIyPD0M8FgWBl9OfZ9erVM7kJAIS2c+fOuc1cccUVFjTxjfPnz2v48OGGso0aNdJDDz1kciMAAAAAAAAAAAAAsIZPF2vnnbmos2cu+vJIn6Gbd+jmHbp5L5D70c07dPMO3bxDN+/QzTt0804gd5MCu18gd3OWufxdAQAAAAAAABVMkyZNlJycbCi7a9cuk9sAAABfeOCBB3Tq1CnNnz9f8fHxPjlz9+7d6tixo5o1a6b169f75EwACFaVKlVymyksLLSgCRBYnE6nfvvtN7e5pk2bKjw83IJGQGh59913DeXi4uJUVFTEn0NUeOnp6W4ziYmJFjQBgNB26dIlt5lWrVpZ0MQ3pkyZooyMDEPZN998U5UrVza5EQAAAAAAAAAAAABYw6eLtQ/uO6NDe8/48kifoZt36OYdunkvkPvRzTt08w7dvEM379DNO3TzTiB3kwK7XyB3Ky4u83cFAAAAAAAAVED9+vUzlDt79qzJTQAAgC/dc889OnHihL788kvVr1/fJ2fu27dPXbt21eWXX64VK1b45EwACDYs1gb+u/nz56uszP17W4YOHWpBGyD07N6921Buw4YNcjgcJrcB/O/YsWNuM766GRUA4L87fPiwXC6X21z79u0taFN+W7du1fTp0w1lBwwYoIEDB5rcCAAAAAAAAAAAAACs49PF2gAAAAAAAAAAAAAAAFYqKSnxdwUAAOCFO+64Q0ePHtU333yjhg0b+uTMjIwM3XLLLUpMTNSSJUt8ciYABIuCggKfZICKZtasWW4zNptN48ePt6ANEHqys7PdZipXrqwmTZpY0Abwv1OnTrnNJCQkWNAEAELXtm3b3GZsNpsSExMtaFM+LpdLTz75pKFsTEyM3n//fdlsNpNbAQAAAAAAAAAAAIB1WKwNAAAAAAAAAAAAAAACzo8//mgoFxcXZ3ITAABgpr59+yozM1MrV6702TK9I0eOaMCAAapfv76++OILn5wJAIHsiy++0Llz59zmioqKLGgDBJa0tDS3mQYNGqh69eoWtAFCj5Gb4nXp0sWCJkBgMHKjkx07dljQBABC1/bt291mKleuLLs98D9+vWrVKsOvqU6bNk3x8fEmNwIAAAAAAAAAAAAAawX+K7sAAAAAAAAAAAAAACDkPPfcc4Zybdu2NbkJAACwQs+ePbV//36tX79ezZs398mZx48f11133aXLLrtMc+fO9cmZABBoXnrpJQ0ZMsRQtkaNGia3AQLL8uXLVVxc7DZ3++23W9AGCE2XLl1ym7niiissaAIEhqioKLeZjIwMC5oAQOjat2+f20x0dLQFTcrv448/NpTr2rWrhg8fbnIbAAAAAAAAAAAAALAei7UBAAAAAAAAAAAAAEBA+eWXX7Ru3Tq3uWbNmumqq64yvxAAALDMDTfcoD179mjLli1KSkryyZnZ2dm69957Vbt2bc2cOdMnZwJAILjnnnv03HPPyeVyGcp36NDB5EZAYHnnnXcM5Z566imTmwChx+l0qkePHoayR44cMbkNEDjq16/vNlNWVqa0tDQL2gBAaDp06JDbTFxcnPlFyun8+fP65ptv3OaioqI0d+5c2Ww2C1oBAAAAAAAAAAAAgLVYrA0AAAAAAAAAAAAAAALK6tWrDeUef/xxPgQOAEAFde2112rnzp3avn27rr76ap+cmZOTo4cfflixsbGaNm2anE6nT84FAKuVlpaqQ4cO+uyzzwzPOBwODR061MRWQODZsGGD20xcXJzi4+MtaAOEjuLiYrVs2VJr1qwxlK9Zs6bJjYDAMWzYMEO5r7/+2uQmABC6Tp486TaTkJBgQZPyWbJkiYqKitzmnn/++aD4egAAAAAAAAAAAADAGyzWBgAAAAAAAAAAAAAAAeWXX34xlLv33nvNLQIAAPyudevW+vnnn/X777+rQ4cOPrmpxtmzZzVhwgTVqFFDr732Ggu2AQSVvLw8NWrUSFu3bvVobvTo0apevbpJrYDAk5aWpoKCAre5W265xYI2QOjIzc1Vo0aNtGfPHsMzr776qomNgMAyfvx4Q7ldu3aZ3AQAQldeXp7bTJMmTSxoUj7JycmGckb/7QEAAAAAAAAAAACAYMRibQAAAAAAAAAAAAAAEFCKiorcZpKSklSpUiUL2gAAgEDQrFkzbd68Wfv27VPnzp19smA7Pz9fkydPVnR0tJ5//nkWbAMIePv371dCQoKOHTvm0VxUVJT++te/mtQKCExvvvmmodwzzzxjchMgdGRmZqpRo0Y6ceKE4ZmmTZuqTp06JrYCAovdbuyjfDk5OSY3AYDQdfHiRbeZpKQkC5p4LycnRytXrnSbe+qpp3g9FQAAAAAAAAAAAECFxmJtAAAAAAAAAAAAAAAQUBwOh9tMs2bNLGgCAAACTZMmTfTDDz8oMzNTPXr08MmC7QsXLugvf/mLoqKi9Mwzz6i0tNQHTQHAt1atWqUWLVro/PnzHs3FxMRo165dhr7PAiqS1atXu81ER0fz8wXAR7Zu3armzZsrPz/fo7kJEyaY1AgIXLVq1XKb2bdvnwVNACD0nDp1Si6Xy22uXbt2FrTx3qJFiwz9DHPo0KEWtAEAAAAAAAAAAAAA/2GxNgAAAAAAAAAAAAAACCgRERFuMwsXLrSgCQAACFSJiYlavXq1jh8/rt69e8tuL//bIS9evKg33nhD1apV02OPPabi4mIfNAWA8ps5c6ZuuukmlZSUeDTXqFEjHT58WI0aNTKpGRCYMjIylJub6zbXrVs3C9oAFd/SpUt13XXX6dKlSx7NdevWTQ8++KBJrYDAFR0d7TZj5N8xAIDntm7daih35ZVXmtykfD7//HO3mebNmyspKcmCNgAAAAAAAAAAAADgPyzWBgAAAAAAAAAAAAAAAWXx4sWGcj/99JPJTQAAQKCLj49XamqqsrKy1L9/f58s2C4qKtL06dNVrVo1jR49WkVFRT5oCgDemTBhgh5++GG5XC6P5m644QYdOHBA1atXN6kZELjefPNNQ7knnnjC5CZAxTdz5kz1799fZWVlHs0NHz5ca9as8cnzdyDYXHbZZW4zdrtdpaWlFrQBgNCyY8cOt5nw8PCAfo5y8uRJ/fjjj25zQ4cOlc1ms6ARAAAAAAAAAAAAAPhP4L66CwAAAAAAAAAAAAAAQtKAAQMM5UaNGqXi4mKT2wAAgGAQFxenxYsX68yZM7rzzjsVFhZW7jOLi4s1a9YsVa9eXSNHjlRhYaEPmgKAMU6nU3369NG0adM8nh01apTWr18f0IvAADMtXbrUbaZKlSq6/vrrLWgDVFyTJk3y6uYPf/7znzV37lyTWgGB76abbnKbcTqdGjVqlAVtACC05Obmus0E+muPq1atMpS76667TG4CAAAAAAAAAAAAAP7Hu6UBAAAAAAAAAAAAAEBAuf/++w3lfv31V61YscLkNgAAIJjExMToiy++UF5enoYNGyaHw1HuM0tKSvTJJ58oOjpaQ4cOVX5+vkfz33//vYYOHaqmTZsqMjJS4eHhioiIUGJiovr27au3335bmZmZhs5yOp3atGmTtm7dKqfT6c2XAyAIFBUVqWXLllq+fLlHczabTVOnTtXs2bNNagYEvpycHGVlZbnNdezY0YI2QMV1zz336PXXX/doxmazaebMmXr55ZdNagUEhwkTJshms7nNzZs3TytXrrSgEQCEjrKyMreZmjVrWtDEe6tXr3abiY2N1eWXX25BGwAAAAAAAAAAAADwLxZrAwAAAAAAAAAAAACAgHLttdcqNjbWUPbAgQMmtwEAAMEoKipK8+bN07lz5zRq1ChVqlSp3GeWlpYqOTlZsbGxGjhwoHJzc/8wv3v3bl111VW68cYblZycrPT0dF28eFElJSW6dOmSjhw5omXLlmnixIn605/+pPDwcCUkJKhPnz56++23dfjw4X9cd9SoUapdv+BkQgAAIABJREFUu7YcDoeuu+46dejQQQ6HQ1FRUWrcuLFuvvlmTZ48Wdu3by/31wnAv7KyspSQkKA9e/Z4NOdwOJSSkqKJEyea1AwIDm+99Zah3KOPPmpyE6Bicjqd6tq1qz777DOP5sLCwrR06VI99NBDJjUDgkdUVJQSExMNZW+66SZVrVpVN998swoLC01uBgAVX2lpqduM3R64H7t2uVxatWqV29zIkSMtaAMAAAAAAAAAAAAA/he4r/ACAAAAAAAAAAAAAICQVKVKFb355puGshcuXDC5DQAACGaRkZGaPXu2Lly4oLFjx6py5crlPrOsrEwpKSmqXbu2+vXrp1OnTv1H5vPPP1dSUpJHi3FLSkp09OhRLV++XBMnTlTDhg1ls9lUqVIlzZkzRzk5OXK5XP/Iu1wuFRQU6ODBg/ruu+/02muvqW3btoqNjdX7779f7q8TgPXS0tLUuHFjnT592qO5yMhI/fTTTxowYIBJzYDg8eWXX7rNVKpUSf369bOgDVCxFBUVqUWLFlq/fr1HcxEREdq6dav69OljUjMg+AwePNhwtrCwUN99953i4+O1a9cuE1sBQMXndDrdZmw2mwVNvLNnzx5lZWW5zQ0cONCCNgAAAAAAAAAAAADgfyzWBgAAAAAAAAAAAAAAAefXX381lPvTn/5kchMAAFARhIeH67333tOFCxf0xBNPKCIiotxnOp1OLV26VHXq1FGNGjU0dOhQpaSkaOnSpRo2bNi/LMG20tmzZzV27Fg1aNBAP/zwg186APDcokWLdO211+rixYsezcXFxengwYNq3bq1Sc2A4FFYWKjMzEy3udatW8tu56MUgCdyc3PVqFEj/f777x7NRUdHa+/evbr66qtNagYEp4kTJ3r8b1F+fr7atGmj5ORkk1oBQMVXVlbmNhPI3yusXr3abSY6OlrXXHONBW0AAAAAAAAAAAAAwP8C9xVeAAAAAAAAAAAAAAAQklwul5YvX+42FxYWpt69e1vQCAAAVBQOh0NvvfWWzp8/r0mTJikyMtIn5+bl5Sk5OVkDBw5Uv3795HQ6fXJueRw7dkxdunQJmD4A/rfXXntNd955p6EFX/+sRYsWOnz4sOrUqWNSMyC4vPfee4ZubDFq1CgL2gAVR0ZGhho2bKiTJ096NFe3bl0dOnRIiYmJJjUDgletWrU0ZMgQj+ecTqfuv/9+vscDAC8Z+b7bZrNZ0MQ7q1atcpvp1q2bHA6HBW0AAAAAAAAAAAAAwP9YrA0AAAAAAAAAAAAAAAJKenq60tPT3ea6dOmi2NhYCxoBAICKxuFw6NVXX9X58+f1l7/8RdWqVfN3JdMsXbpUV199tb9rAPgf7r33Xk2ePNnQMuB/1q9fP+3cuVMREREmNQOCz/z5891m7HY7i7UBD2zZskVXXXWVzp8/79FcixYtlJmZqZiYGJOaAcHvb3/7m+rXr+/xXGFhod544w0TGgFAxWdksbbdHpgfuy4uLta6devc5nr27Gl+GQAAAAAAAAAAAAAIEIH5Ci8AAAAAAAAAAAAAAAhZo0ePNpSbMmWKyU0AAEBFZ7fbNWXKFOXl5Wnq1KkVdvHfjh07NGjQIH/XAPBPnE6nrr/+es2dO9fj2YkTJ2rJkiUBu+wL8IfS0lL9/vvvbnPNmjWTw+GwoBEQ/BYvXqzrr79ely5d8mjuxhtv1M6dOxUeHm5SM6BicDgc2r59uyIjIz2enTx5sjp37qysrCwTmgFAxWVksbbNZrOgiee2bNmigoICtzkWawMAAAAAAAAAAAAIJbybGgAAAAAAAAAAAAAABIx169Zp7dq1hrJdu3Y1twwAAAgZdrtdEydO1NmzZ/Xcc8/5u44pFi1apPDwcI0YMUKffPKJ8vPz/V0JCFn5+flq3LixNm7c6NGc3W7XRx99pKlTp5rUDAhe8+bNM7Qk7+6777agDRD83n33Xd1+++2G/lz9s/vuu0+rVq3i5g+AQbVq1dK6deu8uunDhg0blJCQoL/+9a8mNAOAisnIc5tAfR6zevVqt5nExERdfvnlFrQBAAAAAAAAAAAAgMDg+btu/kDjZjUlV2DejZlu3qGbd+jmvUDuRzfv0M07dPMO3bxDN+/QzTuB3E0K7H6B3C08PMzfFQAAAAAAAFBBLFiwQEOGDDGUfeedd0xuAwAAQk1WVpaGDRumNWvW+LuKaUpKSjRv3jzNmzdPTzzxhA4ePKiYmBh/1wJCSkZGhq6++mqdO3fOo7nw8HCtWLFC3bp1M6kZENw++ugjtxmbzaZx48ZZ0AYIbk899ZRXN3F47rnn9OKLL5rQCKjY2rVrp0OHDqlXr17as2ePR7OlpaV6/PHHtX//fn3wwQcmNQSAiiOYF2uvWrXKbaZnz56y2QLzMwcAAAAAAAAAAAAAYAafLtaOjq3iy+N8im7eoZt36Oa9QO5HN+/QzTt08w7dvEM379DNO4HcTQrsfoHczR7Gm28BAAAAAABQfikpKbr77rsN51kmBwAAfCUnJ0f33XefUlNT5XK5TL/e4MGDJUm7d+9WZmamCgsLTb/mf3P27Fk1a9ZMBw8eVGRkpF86AKFm/fr16tWrl4qLiz2aq169un7++Wc1adLEpGZA8Pvll1/cZhITExUVFWVBGyB4DRkyRAsWLPBoxmaz6cMPP9T9999vUiug4qtXr55+++03JScn65lnntGRI0c8mp85c6aaN2/ODSQAwA0ji7UDcTF1Xl6etm3b5jZ34403WtAGAAAAAAAAAAAAAAJHYN46GQAAAAAAAAAAAAAAhIzs7GyNGjVKTqfTUL5Fixa66qqrTG4FAAAquvz8fA0aNEh16tTRsmXLTF+qHRMTozNnzmjBggVasGCBdu/erYKCAhUUFGjBggUaMWKErrzySlWtWvV/nmGz2TR48GAdOHBAH330kUaOHKnKlSt73Sk7O1vNmzf3eMkvAM/Nnj1b3bt39/jPW0JCgg4fPsxSbeAPpKamGvqzNXDgQAvaAMHJ6XSqc+fOHi/VdjgcWrZsGUu1AR8ZMmSIMjMzdfnll3s8+9hjj+mnn34yoRUAVBxGFmvb7YH3seu1a9e6fR3VZrOpR48eFjUCAAAAAAAAAAAAgMDg8HcBAAAAAAAAAAAAAAAQ2pKSkpSXl2c4P2XKFNlsNhMbAQCAiqywsFAPPfSQkpOTDS3T8YXIyEjt3r1bsbGx//X3Bg8erMGDB//j1y5cuKClS5dqxYoVOnjwoFq3bq1evXqpZ8+eioiIkCQ1btxY999/vz7++GPl5uaqZcuWOnHihMfdjhw5osaNG+vo0aPef4EA/tBTTz2lqVOnejzXqVMnrV+/Xg4Hb/kG/sj06dMN5Z588kmTmwDBqaioSK1atdL+/fs9mouIiNCmTZvUpk0bk5oBoclut2vz5s1KSEjQxYsXDc+5XC4NHDhQR44cMbEdAAQ3Izf5DcTF2qtXr3abadOmjWrVqmVBGwAAAAAAAAAAAAAIHIH3Ci8AAAAAAAAAAAAAAAgZS5Ys0alTpwzn+/fvr0GDBpnYCAAAVFRFRUV64IEHFBMTo08//dQnS7Xj4+PVo0cPJSQkKCws7F9+z2azqX79+ho9erQOHDigevXqGT43KipKQ4YM0dy5c/Xjjz/q3XffVd++ff+xVPvfxcbG6vjx47rvvvu8+jqOHTum7t27Kzs726t5AP+d0+nUgAEDvFqqPXz4cG3cuJGl2oABmzZtcpupU6eO6tSpY0EbILjk5OSoYcOGHi/VjomJ0d69e1mqDZikVq1aWrp0qcc3mDx69KjWr19vUisACH5Gfh4YiIu1V61a5TbTs2dPC5oAAAAAAAAAAAAAQGAJvFd4AQAAAAAAAAAAAABASEhLS9OAAQMM5zt37qz58+d7vEwEAACEttLSUo0bN07R0dGaPXu2SkpKyn1mq1attHPnTp04cUKrV6/W4cOHVVpaqs2bN2vs2LF66aWXlJeXp6NHj+qDDz5QfHy8D74S9+bMmaMuXbp4Nbt27Vo1aNBAmZmZPm4FhKbi4mK1adNGS5Ys8WjOZrPplVde0dy5c01qBlQsW7duVUFBgdtcnz59LGgDBJf09HQ1atTI45ur1K9fX5mZmUpMTDSpGQBJ6tGjh1asWKHGjRt7NPfkk0+a1AgAgl8wLtY+fPiw0tPT3eZYrA0AAAAAAAAAAAAgFDn8XQAAAAAAAAAAAAAAAISe3Nxc9e/f36OZlStXKiIiwqRGAACgonE6nfrzn/+sadOmqaioyCdnXnnllZozZ46uvfba//r7HTp0UIcOHXxyLW+tWbNGnTp10tatWz2eLSkpUfv27XX8+HGFh4eb0A4IDadOnVJSUpLHi0rDwsKUnJysQYMGmdQMqHjeeustQ7mnn37a5CZAcNm0aZO6deum4uJij+aSkpL0008/8VwRsEivXr104MABrV+/Xl27djU088svv8jpdAbcYlgACAROp9NtJtD+/ly1apXbTEREhK677joL2gAAAAAAAAAAAABAYAmsV3gBAAAAAAAAAAAAAEBImDBhgo4fP24473Q6WaoNAAAMcTqdeumll1StWjW9/vrrPlmqffnll2vdunX67bff/udS7UBht9u1ZcsWffPNN6pZs6bH8zk5OYYXtgH4Tzt27FCjRo08XqpdpUoVbd26laXagIe+//57t5mYmBg1bdrUgjZAcEhJSdENN9zg8VLtXr16afv27SzVBvygS5cucrlchrJlZWXatm2byY0AIDiVlZW5zQTaYu3Vq1e7zXTu3JnXUQEAAAAAAAAAAACEpMB6hRcAAAAAAAAAAAAAAFR4BQUF+vzzzw3nT58+LZvNZmIjAABQUbz99tuKiYnRc889p8LCwnKfl5iYqG+//Vbp6enq0qWLDxpap2/fvsrJydFvv/2mm266yaPZzZs3e7wUGIC0ZMkStWvXzuO/f2rVqqWMjAxdffXVJjUDKqb09HSdPXvWba579+4WtAGCwzvvvKM77rjD0FLJfzZq1Ch99913AbdoEgg1v//+u6HcihUrTG4CAMHJ6XS6zQTS8x2n02noZkI9e/a0oA0AAAAAAAAAAAAABJ7AeYUXAAAAAAAAAAAAAACEhPT0dJWWlhrKPv/886pVq5bJjQAAQLCbOXOmYmNjNXHiRJ0/f77c59WtW1dff/21Dh06pJtvvtkHDf3nyiuv1IoVK9StWzeP5mbOnGlSI6Bievvtt3XbbbcZ/l7n75o3b66jR48qPj7epGZAxfXGG28Yyj355JMmNwGCw8SJEzV+/Hi5XC6P5l544QXNnj3bpFYAPNGsWTNDuWPHjpncBACCk5GbiwTSYu0dO3YoJyfHbY7F2gAAAAAAAAAAAABCVeC8wgsAAAAAAAAAAAAAAELCoUOHDOX69OmjKVOmmFsGAAAEtfnz56t27dp6+OGHdfbs2XKfFxcXp88++0zHjx/XgAEDfNAwcCxfvlxVq1Y1nF+8eLGJbYCK5YEHHtDEiRM9XlTau3dv7d69WxERESY1Ayq21NRUt5nIyEh16NBBklRcXGx2JSBgDR48WG+//bZHMzabTR9//LGef/55k1oB8FRWVpahXJUqVUxuAgDByel0us2EhYVZ0MSY1atXu83Url1bSUlJFrQBAAAAAAAAAAAAgMDDYm0AAAAAAAAAAAAAAGCp7du3G8p98MEHAfXhdQAAEDgWLVqkunXravjw4crJySn3ebGxsfroo4+UnZ2toUOH+qBh4ImIiNCmTZvUvHlzQ/kdO3aoqKjI5FZAcHM6neratatmz57t8ez48eOVmpoqu523cwPeOHXqlE6ePOk2V1hYqKioKNntdlWpUkWjR4+2oB0QOJxOp6677jotXLjQozmHw6EVK1Zo5MiRJjUD4I2xY8caykVHR5vcBACCU1lZmdtMIH2fPmvWLLeZHj16BFRnAAAAAAAAAAAAALASr5YCAAAAAAAAAAAAAABLrVy50lCuatWqJjcBAADBZvny5UpMTNSgQYOUlZVV7vOio6M1ffp0nTlzRvfff78PGga2pKQk7dmzR4MGDTKUr1OnjvLz8yVJpaWluvXWW9W9e3ctWrRITqfTzKpAwLtw4YKaNGmi9evXezRns9k0Y8YMTZs2zaRmQGiYOnWq4WxBQYFcLpecTqdmzZolm82mKlWqqGbNmrryyiv12GOPKTs728S2gH8UFhaqWbNm2rRpk0dzVapU0U8//aRevXqZ1AyAt4zetLJjx44mNwGA4HTixAm3mUC56e/Zs2d15MgRt7mePXta0AYAAAAAAAAAAAAAAhOLtQEAAAAAAAAAAAAAgGUyMjK0ZcsWt7lu3bopNjbWgkYAACAYrF27Vpdffrn69OljaKGMO1FRUXr99deVm5urcePG+aBhcHnvvfcM5fLz81WnTh0tXbpUderUUWpqqtauXatBgwapcuXKatu2rd555x0VFRWZ3BgILJmZmUpISNDBgwc9mqtUqZK+++47jRkzxqRmQOhYs2ZNueaLioqUm5ur33//XdOnT9dll12mKlWqyGazqV69eoqPj1dcXJzi4uLUuHFjDRw4ULt37/ZRe8B8p06dUsOGDZWenu7RXI0aNbRv3z61bt3apGYAyiMvL89tplq1aurTp48FbQAg+Bi5qW/16tUtaOLe8uXLVVpa6jZ34403WtAGAAAAAAAAAAAAAAITi7UBAAAAAAAAAAAAAIBlFi5caCh39913m9wEAAAEgy1btqh58+bq3r27MjIyyn1elSpV9Nxzz+ncuXN6+umnZbeH5tso4+LiFBMTYyhbVFSkfv36KTc3919+vbS0VNu3b9f48eMVGRmpVq1amVEVCDgbNmxQ8+bNdfbsWY/mqlWrpl27dqlnz54mNQNCy9ChQ31+5t9vFHHixAmdPHlSp0+f1unTp3Xw4EGlpKSoZcuWat26tU6dOuXzawO+tH//fjVu3FinT5/2aC4hIUGHDh1SgwYNTGoGoLwuXbrkNnPx4kULmgBAcCooKHCbqVGjhgVN3Fu8eLHbTFJSkhISEixoAwAAAAAAAAAAAACBKTQ/EQIAAAAAAAAAAAAAAPxi+fLlhnJ33HGHyU0AAEAg27Fjh1q1aqWOHTtq79695T6vcuXKmjhxovLz8/Xiiy+G7ELtf3bLLbf47CyXy6Vdu3Zp5cqVPjsTCETz589Xly5dDC00/Gf169fXoUOH1KxZM5OaAaFn/PjxqlSpkuXX3blzp5KSkiy/LmDUhg0b1LJlS124cMGjudatWysjI0PVq1c3qRkAX4iLi3ObiYqKsqAJAASnwsJCt5lAWKxdVFSkb7/91m3utttus6ANAAAAAAAAAAAAAAQuPhkCAAAAAAAAAAAAAAAsUVJSom3btrnNDR06VNHR0RY0AgAAgWbv3r1q37692rRpo127dpX7vEqVKmns2LHKz8/X1KlT5XA4fNCyYpgzZ46qVKni0zPfeOMNn54HBJJnn31Ww4cPl9Pp9Giuffv2yszMVGxsrEnNgNDkcDjUtWtXv1w7Oztbzz77rF+uDfyRL7/8Ul26dFFxcbFHc71791ZaWhrPlYEgYOTmDufOnfP4OSsAhAojN8qqXbu2BU3+2Pfff6+CggK3uf79+1vQBgAAAAAAAAAAAAACF4u1AQAAAAAAAAAAAACAJUpLSw0t9pkyZYoFbQAAQCDJzMzU9ddfr+bNm+unn34q93kOh0MjR45Ufn6+3nvvPYWHh/ugZcUSERGhDz74QDabzWdnbty40WdnAYFk0KBBeuWVVzyeu+uuu7R161YWlQIm8ecNHd544w3l5OT47frAv/vrX/+qwYMHe7xM98EHH1Rqaqrsdj5eBASDFi1auM24XC7+jQKA/8HI65S1atWyoMkfW7x4sdtMQkKCWrdubUEbAAAAAAAAAAAAAAhcvPMNAAAAAAAAAAAAAABYolKlSoZy58+fN7kJAAAIFMePH1ePHj3UuHFjnyxlDgsL05AhQ3T27Fl9/PHHioiI8EHLimvEiBGaPXu2z5ZrX7p0SW+++aZPzgICQXFxsdq2batFixZ5PPvCCy8oOTnZhFYA/q5NmzaqX7++X65dWlqqRx991C/XBv7dhAkT9Pjjj8vlcnk099JLL2nWrFkmtQJghg0bNhjKBcJSWAAIRKWlpW4zZWVlFjT54+sb+TnEgAEDfHrDPAAAAAAAAAAAAAAIRnYP3zdnmbwzF3X2zEV/1/ifArUbj5t3eNy8E+iPm8Rj561A7cbj5h0eN+/wuHmHx807PG7eCfTHTeKxAwAAAAAAAP5dWFiYodz//d//mdwEAAD4W05Ojm699VY1aNBAa9as8XgJ4L+z2+267bbblJOTo88//1xRUVE+alrxjRw5UosWLZLdbvfJeU8//bRGjBghp9Ppk/MAf8nJyVHDhg21fft2j+bsdrs+++wzPf/88yY1A/DP0tPTdeedd/ploVxOTo7l1wT+3cCBAzVt2jSPZux2u/72t7/p2WefNakVADOUlpZq8+bNbnMxMTE++/4OACoaI983XLzo3/fZb968WXl5eW5zAwYMsKANAAAAAAAAAAAAAAQ2e3k/jGKWg/vO6NDeM/6u8T8FajceN+/wuHkn0B83icfOW4HajcfNOzxu3uFx8w6Pm3d43LwT6I+bxGMHAAAAAAAA/DubzaYePXq4zS1YsECXLl2yoBEAALBaXl6eBg4cqDp16ig1NbXcC7VtNpt69+6trKwspaSkKCYmxkdNQ8vtt9+ulStXyuFw+OS8efPmqWbNmlq5cqVPzgOstnv3bjVs2FBZWVkezUVERGjjxo0aOnSoSc0A/LuIiAh98cUX2rdvn5KSkiy9docOHSy9HvDPnE6nEhMTlZKS4tGcw+HQihUrNGLECJOaATDLBx98oNLSUre5m2++2YI2ABCcqlSp4jZz4sQJC5r8b19//bXbTI0aNdS5c2cL2gAAAAAAAAAAAABAYOP28wAAAAAAAAAAAAAAwDLdu3c3lHv33XdNbgIAAKx04cIF3XPPPapVq5ZSUlLkdDrLdZ7NZlO3bt109OhRpaamKi4uzkdNQ1ePHj3022+/qX79+j45Ly8vTzfddJN69eqlwsJCn5wJWGH58uVq06aNCgoKPJqLjY3V/v37WbQL+EmTJk20c+dOnTlzRtOnT1efPn3Uv39/zZs3Ty6XSy6XSxcvXtT27du1cOFC9e3bV7Vr11Z4eLjX1+zXr58PvwLgjxUVFenzzz/XwIEDlZCQoLCwMB05csSjM6pUqaK0tDT17NnTpJYAzPT5558byr388ssmNwGA4FWjRg23mfT0dAua/Hcul8vQjVNuvfVWn90gDwAAAAAAAAAAAACCGYu1AQAAAAAAAAAAAACAZYYMGWIo9+STT5Z74SYAAPC/oqIi3X///apRo4Y+++wzlZWVlfvMTp06KT09XWvWrFG9evV80BJ/17RpUx09elQzZsxQVFSUT85ctWqVatasqU8++cQn5wFmeuedd3TrrbeqtLTUo7kmTZro6NGjatCggUnNABgVGxurcePGadmyZVq8eLGGDRv2j9+LiIhQ69atNWjQIH3zzTc6deqUFi1a5NV1ateurXbt2vmqNvAfsrKy9Oabb6pr166qWbOmIiMjdffddyslJUVHjx71+LzY2Filp6crKSnJhLYArHDy5Em3GZvNpsaNG1vQBgCCU926dd1mvHmu5Ss///yzDh065DZ3++23m18GAAAAAAAAAAAAAIIAtyQGAAAAAAAAAAAAAACWadSokeFs3bp1lZqaqquvvtrERgAAwAylpaWaMGGCPvzwQxUXF/vkzGuuuUbz589Xs2bNfHIe/rcxY8Zo9OjReuWVV3T27FnVrVtXdevWVf369fXAAw9o//79Hp1XVFSkkSNHauTIkWrfvr1atGih1q1bq1OnTmrVqpUcDt7OCv8bM2aMPvjgA4/nevTooZUrV8put5vQCoBZsrKy1KlTJ0NL6/6bqVOn+rYQQl5aWpo+/fRTrV27Vunp6SosLPTZ2YmJidq9e7fPbpwCwD+M/L3gcrksaAIAwSsxMVFbtmz5w8zp06ctavOfZsyY4TZTpUoV9erVy4I2AAAAAAAAAAAAABD4+CQCAAAAAAAAAAAAAACw1Jo1a9S9e3e3uezsbLVr107PPPOMXnrpJYWFhVnQDgAAlIfT6dTkyZM1ffp0FRUV+eTMli1bau7cuWrTpo1PzoMxdrtdU6ZM+Y9fT0tLU3x8vC5cuODVudu2bdO2bdv+8d82m0316tXTU089pUcffdTrvoC3nE6nevXqpe+//97j2dGjR3u1jBuAf6Wlpen666/3+rlKu3btNGLECB+3QigpLS3VsmXLtHDhQm3ZskVHjx5VaWmpKddq27attm7dyo1MgAqgVq1aOnXq1B9mwsPDLWoDAMHJyA378vPzLWjyn4qLi7V8+XK3uVtuuUWRkZEWNAIAAAAAAAAAAACAwGf3dwEAAAAAAAAAAAAAABBaunbtajjrcrn02muvqU+fPl4vbwQAAOZzOp168cUXVa1aNb3xxhs+Wap9xRVXaOPGjdq1axdLtQNIVFSU1q1b57OFbS6XS8eOHdO4ceNUo0YNTZs2zSfnAkYUFhaqefPmHi/Vttlsmj59Oku1gSBUWFiobt26ef1cJTExUevWrfNtKVR4ubm5evfdd9WrVy/FxcUpPDxct912m5KTk5WZmWnaUu2+ffsqLS2NpdpABXHFFVe4zRQXF8vpdFrQBgCCU1JSktvMpUuX/PJ3aWpqqk6fPu02d9ttt1nQBgAAAAAAAAAAAACCA4u1AQAAAAAAAAAAAACApWw2m2655RaPZr777jsNGDBAly5dMqkVAADwhtPp1FtvvaXo6Gi98MILKiwsLPeZf/rTn7R69Wrt3btXnTp18kFL+NrVV1+t7Oxsn//vk5eXpwkTJqhBgwY6fPiwT88G/t3WrVvFnIiSAAAgAElEQVRVtWpV7d+/36M5h8OhpUuXaty4cSY1A2CmyZMn6/z5817Ndu7cWQcOHFBkZKSPW6Gi2bt3ryZNmqR27dqpWrVqqlmzpsaNG6dVq1bp9OnTcrlcpnd4+OGH9c0335h+HQDm27Bhg9q2bauvv/7aUN7IUlYACFXXXnutodyuXbtMbvKf5syZ4zZTtWpV9e/f34I2AAAAAAAAAAAAABAcWKwNAAAAAAAAAAAAAAAst3jxYrVo0cKjme+//14PPvigSY0AAICn3n//fdWsWVNPPvmkLly4UO7zGjRooGXLlikjI0M9evTwQUOYKSYmRhs3btSXX36pqlWr+vTsY8eOqXnz5n5ZYoTQMGHCBHXs2NHjuapVq2r79u3q06ePCa0AWCElJcXjmUqVKunDDz/UDz/8IIfDYUIrBDOn06kVK1Zo5MiRatq0qSpXrqzmzZvr9ddf188//+yT58mesNlsevXVV/X+++9bel0AvvfOO++oTp066ty5s7Zv3254rri42MRWABDc6tWrJ5vN5ja3bt0688v8kxMnTmj58uVuc3feeaeqVatmQSMAAAAAAAAAAAAACA4s1gYAAAAAAAAAAAAAAJYLDw/XJ598orCwMI/mUlJS5HK5TGoFAACMmDt3rmrXrq2xY8cqLy+v3OdddtllWrhwoY4cOcKy2iB0xx13KDc3V7fddptPz7148aKuueYarV+/3qfnIrQdP35cl19+uaZNm+bx9xXx8fE6dOiQxzcIAhA48vLydOzYMY9mkpKSdOzYMT3wwAMmtUKwuXDhgj766CP17dtX8fHxqlSpkm655RZ98sknSk9P9+tC24iICM2bN0+TJk3yWwcA3lu7dq1uuOEGRUZGymazafz48Tp16pRHZ1SuXFkNGjQwqSEAVAxGFlP/+OOPFjT5/82bN09Op9NtbuTIkRa0AQAAAAAAAAAAAIDgwWJtAAAAAAAAAAAAAADgF9dcc42eeuopj2YuXLig06dPm9QIAAD8kS+//FLx8fG69957lZOTU+7zatWqpTlz5igrK0uDBg3yQUP4S3h4uFJSUrRx40bVrl3bZ+eWlJSoe/fuWrRokc/OROiaNWuWGjZsqIyMDI9n27Rpo0OHDqlWrVomNANglSNHjhheqh8WFqapU6dq586diouLM7kZAllmZqZefPFFderUSTExMapWrZoefPBBLVu2TCdPnjS0ANFMNptNderU0SOPPKLz58/rnnvu8WsfAN7p06ePunfvrh9//FEXL170+pz+/fv7sBUAVExGbkCwe/duC5r8Py6XS3PmzHGba9q0qa677joLGgEAAAAAAAAAAABA8HD4uwAAAAAAAAAAAAAAAAhdzz33nEpKSjRjxgzDC0MyMjJYagUAgIVSU1P18MMP6+jRoz45LyYmRq+88orGjBnjk/MQODp16qSTJ09q/Pjxev/9932yaNLpdOrOO+/Ue++9V67/z+Tm5mrWrFlKSUnRvn37FB0drSZNmqh9+/a655571KJFi3J3RWAqKirSzTffrPXr13s1f/vtt+urr77ycSsA/lCjRg1DuS5duig5OVnx8fEmN0KgcTqd2rBhg5KTk/XDDz/o4MGDKioq8netf1GpUiUlJCSoY8eOuvPOO3XLLbfI4eCjQUAwe+ihh7R8+fJyn+NwOPTRRx/5oBEAVGxJSUn67bff/jBz/Phxi9pIGzZsUHp6utvcyJEjZbPZLGgEAAAAAAAAAAAAAMHD7u8CAAAAAAAAAAAAAAAgdEVERGjq1KkefUD94MGDJjYCAAB/t3btWjVu3Fi33nqrT5ZqV6tWTVOnTtWZM2dYql2B2e12vfvuu9q7d6/atm0ru738b1V1uVwaO3asXnjhBa/m33nnHdWqVUuTJ0/Wzz//rPPnz+vYsWNau3at3njjDSUlJemRRx4pd08EnrVr16p27dpeL9WeNGkSS7WBCsToYu1FixaxVDtEFBUV6dNPP9XAgQPVoEEDhYeHq0uXLpo5c6b27NkTEEu1IyMj1bp1az3xxBPavn27iouLdeDAAc2fP199+/ZlqTYQ5FJTU/Xhhx/65Kw5c+aoevXqPjkLACqyG264wW2moKBA+fn5FrT5f39/uxMWFqbhw4db0AYAAAAAAAAAAAAAggvvoAMAAAAAAAAAAAAAAH5XWFiosLAwlZWVuc0eOnTI/EIAAISwLVu26N5779W+fft8cl6VKlX09NNPa8qUKT5Zsozg0KRJE6WlpamwsFBffPGFfvnlF/3+++86fPiwsrKyVFBQ4PGZL774ok6ePKmZM2cannnkkUc0Y8aMP8y4XC7NmDFDS5cu1bp169SoUSOPuyHwTJkyRa+88opcLpfHs3a7XXPmzNGIESNMaAbAXyIjIw3l6tatq6+++kp9+/Y1uRGslpWVpXnz5unbb7/Vr7/+qtzcXH9X+hc2m02xsbFKSkpS7969NWzYMNWpU8fftQCY6Iknnij3GWFhYfroo480bNgwHzQCgIqvT58+hnJDhw7VsmXLTO1y/vx5LVy40G2ud+/e3PwHAAAAAAAAAAAAAP4LFmsDAAAAAAAAAAAAAAC/+/jjjw0t1Q4LC2OxFQAAJtm+fbtGjBihX3/91SfnVa5cWY899pheffVVFmqHsMjISN1333267777/uXXCwsLNWbMGM2dO9ej82bNmqWTJ09q8eLFbrODBg3SokWLDJ995MgRNWvWTFu2bFGbNm086oXAUVpaqp49e2rdunVezUdFRSk1NVU33HCDb4sB8Dujz0dKSkrUr18/Pfvss3rppZdMbgUzpaWlaf78+Vq3bp3279+vixcv+rvSvwgLC1O9evXUvn173X777brtttsUERHh71oALLJ79+5y39CqVq1a2rhxo5o2beqjVgBQ8TVo0EAOh0OlpaV/mPv222916tQpxcXFmdbliy++UGFhodvcyJEjTesAAAAAAAAAAAAAAMGMxdoAAAAAAAAAAAAAAMDvlixZYig3adIkJSUlmdwGAIDQsmfPHg0fPlxpaWk+OS88PFwPPvig3n77bYWHh/vkTFQ8kZGR+tvf/qannnpK7du3V0FBgeHZJUuWqFOnTtqwYcP/XJKanZ2tr776yuNexcXFuu6663Ty5ElVr17d43n419GjR9WuXTtlZ2d7NX/DDTfo22+/VWRkpI+bAQgUERERKioqMpR9+eWXdeLECX388ccmt4IvlJaW6ptvvtGiRYu0efNmHTt2zO2yRKtFREToT3/6/9i787gq6/T/4+9zWEREVCAVVxAX3CVccWtRcx3NXPqSZlpW6pRZ1mSZYmNpo42WjpoZpeaW5ZJiqeUerk1qbklIiisqiaIgy+H3x/dR3/E3Kvc5nPsckNfzPzjXdX3e3vOYI9J9rruG2rdvr+joaEVFRfEAGqAY++tf/+pwr5eXl/r3769PP/1Unp58PBAA7BUaGqqEhIS71thsNvXo0UO7d+82LUdsbGy+NeXLl1e3bt1MywAAAAAAAAAAAAAARRl34AEAAAAAAAAAAAAAALfKzs7WwYMHDdWOGzfO5DQAABQfiYmJat26terXr++Updqenp56+umnlZaWphkzZrBUG4bUq1dPiYmJCgwMtKtv586dql+/vrKysm77+vTp05WXl+dQpoyMDD300EMO9cJ94uLiVLNmTYeWant6emr27NnaunUrS7WBIuKnn35St27dVK1aNdWpU0fdu3fXsmXLZLPZ7tpXs2ZNu86JjY3Vyy+/XJCoMElqaqo+/PBDderUSeXLl5e3t7cee+wxLVmyRL/99luhWKpdpkwZRUVFKSYmRidOnFBGRoYOHz6sWbNmqU2bNizVBoqxq1evavv27Xb3+fj46LPPPtONGze0cOFClmoDgINeeuklQ3V79uxRXFycKRmOHj2qnTt35ls3cOBAeXl5mZIBAAAAAAAAAAAAAIo67sIDAAAAAAAAAAAAAABude7cOUPLjvbv388HxwEAcIIzZ87ooYceUq1atRQfH1/geR4eHnriiSf0+++/a968efLx8XFCShQnFSpU0G+//aZq1arZ1Xfs2DGFhobqypUr//Xa1q1bC5Tpxx9/VJMmTQo0A64zZswY9ejR446L1u8mLCxMv/32m55//nkTkgFwtoSEBFWqVEn333+/1q1bp+TkZB0/flxxcXF6/PHH5eHhoeDgYI0dO1aZmZn/1T9hwgS7z5w9e3a+C7thvmPHjmnMmDFq1qyZSpcurcDAQI0cOVIbN27UxYsXHX6ghrNYrVYFBwere/fu+vjjj3Xt2jVduXJFP/zwg8aPH6/Q0FC35gNQuCxZssTw3y2BgYEaNGiQrl27poyMDA0aNIiF2gBQQMOHD1dQUJCh2j59+tz2d08FFRsba6huyJAhTj8bAAAAAAAAAAAAAO4VLNYGAAAAAAAAAAAAAABulZuba6iuYcOGJicBAODelpKSoq5du6pq1aravHlzgZcPWq1W9e7dW5cuXdLnn38uPz8/JyVFceTn56eEhAQ1aNDArr6zZ8+qXLly6t+//y2L4n/55ZcCZzpw4ICaNGliyvIkOEdOTo7atm2ryZMn2/2eZrFYNHLkSP3666+qXLmySQkBOFuXLl107ty5u9acP39e77zzjsqXL69du3bd8lrv3r3tXqSfmZmpqVOn2p0VjrPZbPr22281ZMgQ1a5dWyVKlFDdunU1efJk7du3T+np6e6OKG9vb9WqVUuDBw/W+vXrlZ2drbNnz2rNmjV65pln+NkYwF199913hup++uknXbp0SZ999hnvKwDgZDNnzjRUl5mZqXbt2jn17OzsbC1YsCDfupYtW6pevXpOPRsAAAAAAAAAAAAA7iUs1gYAAAAAAAAAAAAAAG4VEBBgqO706dMmJwEA4N505coVPfroowoODtY333xT4IXaFotF3bp107lz5/TVV1+pbNmyTkqK4s7b21sHDhzQAw88YHfvF198odatW8tischisSg1NdUpmQ4cOKDg4GDFxcU5ZR6c5+TJk6pUqZJ27Nhhd2/ZsmW1c+dOTZ8+3YRkAMwSGxurxMREw/XXrl1TVFSUxo8ff8v3Z8+erQ4dOth19rRp0+yqh33S09P18ccfq0ePHgoODpaXl5e6dOmiTz/9VAkJCcrKynJ3RPn5+alp06Z6/fXXdfjwYd28eVPHjx9XbGysOnXqJKuVj+cAMO769euG6po0aWJyEgAovvr376+QkBBDtT///LPGjBnjtLPXrVunlJSUfOuGDBnitDMBAAAAAAAAAAAA4F5kiZnT+c9PyITUCVSlav7uzPOntNQMKc+iMoE+7o5yW2mXMwtlNq6bY7hujins103i2jmK6+YYrptjuG6O4bo5huvmGK6b44rLtYuqOk6lvCo6ZRYAAAAAAACKL4vFkm/N8uXL1adPHxekAQDg3pCenq6hQ4dq+fLlys3NLfA8i8WiBx98UAsWLFDlypWdkBC4s/79++uLL75wd4xbjB07Vn//+9/dHQOSVq9erb59+yo7O9vu3iZNmmj37t3y9vY2IRkAM/n7++vatWsO9+/cuVMtW7b88+s5c+Zo2LBhhnpLlSql9PR0h8/GrZKSkrRgwQKtX79eR44cUVpamrsj3cJisSgoKEhNmjRR9+7dFR0draCgIHfHAnAP6d27t1auXJlv3cWLF3n/AQATbd261a4HvK1cuVK9evUq8Lk9e/bU119/fdcaX19fnTt3Tv7+heMz3wAAAAAAAAAAAABQ2Ez4qIs83R3iTsoElHR3hLsqjMvxJK6bo7hujins103i2jmK6+YYrptjuG6O4bo5huvmGK6b47h2AAAAAAAAgHF169bV0aNH71pz8uRJF6UBAKBoy8zM1PDhw7Vw4ULl5OQ4ZWZUVJQ+//xzhYaGOmUekJ9ly5apQoUKmjFjhruj/GnixIkKDQ3VkCFD3B2lWHv11Vc1depUu/ssFotee+01TZ482YRUAMyWkpJSoKXaktSqVSuVLFlS5cqVU3Z2ti5evGi4t1y5cgU6uziz2WzatWuXPv/8c23dulUnTpxQZmamu2PdwtPTU1WqVFHLli3Vt29f/eUvf5GnZ6H9uA2Ae0Dp0qUN1Q0ZMiTfxasAAMe1b99ePXr00Jo1awzV9+nTRzt37lSzZs0cPvP06dOG3tv79u3LUm0AAAAAAAAAAAAAyAd3+gEAAAAAAAAAAAAAALczsqAqMTHRBUkAACi6srKy9NJLL2nevHnKzs52ysxmzZppwYIFCg8Pd8o8wB4ffvihgoOD9cYbbzh9toeHh1577TVNmjTJrr7hw4crOjpaPj6F80HL97KsrCw98MAD2rlzp9293t7eWrFihbp162ZCMgCu4Kz33YyMDGVkZNjdFxER4ZTzi4OsrCx99dVXWrlypXbv3q0zZ84oNzfX3bFuUbJkSdWqVUsPPvignnjiiQItRgQARwwbNkwLFizIt27r1q0uSAMAxduKFStUqVIlQw/eyc3NVbt27XTs2DFVr17dofM+++wzQ3U82A0AAAAAAAAAAAAA8sdibQAAAAAAAAAAAAAA4HZGPqz+ww8/uCAJAABFT05OjsaMGaMZM2bo5s2bTpnZuHFjffbZZ2rSpIlT5gGOGjNmjCpUqKBnnnlGeXl5Tps7duxYxcTEaNOmTdq9e7fhvps3b+rZZ581tAQPzpOUlKTmzZvr0qVLdvdWqFBBe/fuVdWqVU1IBsBV/P39ZbFYnPp3gT0mTJjglnOLggsXLmjhwoVat26dDh48qNTUVLf973Qn5cqVU8OGDdW5c2c9+eSTqly5srsjASjmWrZsqTJlyigtLe2udTdu3HBRIgAovjw9PbVlyxY1bNhQNpst3/rMzEw1adJEJ0+elL+/v11n5ebmau7cufnW1axZU23btrVrNgAAAAAAAAAAAAAUR1Z3BwAAAAAAAAAAAAAAAIiIiMi35uDBgzpy5IgL0gAAUDTYbDaNHz9e/v7+mjp1qlOWatetW1c7d+7U/v37WaqNQmPIkCFavXq1PDw8nDKvevXqiomJkSTFx8erXbt2dvUvWrRIKSkpTsmC/K1YsUJ16tRxaKn2Aw88oNOnT7NUG7hHlC9f3i3n1qtXz9DvLYqL/fv3a/To0YqIiJCfn58qVqyoV199VZs3b9bly5fdvlTbarWqSpUq6tWrlz777DNdv35dqamp2rp1q8aMGcNSbQCFhpFlrIGBgS5IAgCoV6+e/vGPfxiuv3Lliho2bKicnBy7zomLi1NycnK+dYMHD5bFYrFrNgAAAAAAAAAAAAAURyzWBgAAAAAAAAAAAAAAbte4cWNDdfZ8qB0AgHuVzWbTe++9pzJlyujtt99WRkZGgWeGhYVp06ZNOnLkiFq2bOmElIBz9ejRQzt27JC3t3eB5nh6emrdunV/fm21WrV161ZNmTJFVqux22ptNpsef/zxAuWAMaNGjdJjjz2m7Oxsu/osFovefPNNbd68WZ6enialA+BqnTp1cvmZXl5et/y9Udzk5ORozZo1GjhwoMLCwuTt7a2IiAi9//772r9/v65fv+7uiCpRooTCw8P17LPPasuWLcrOzlZycrJWrlypQYMGydfX190RAeC2jDzMypGHywAAHPPKK6+obdu2hutPnTqlVq1a2XXGrFmz8q3x8PDQU089ZddcAAAAAAAAAAAAACiuLDFzOuf98UVInUBVqpb/0+4BAAAAAPhDVNVxKuVV0d0xAAAAAAAAUMQlJycrNDRUubm5d60rWbKkzp49q7Jly7ooGQAAhcuMGTP01ltvKS0tzSnzqlWrptmzZ6tr165OmQeY7cqVKxo0aJDWrFmjvLy8/Bv+Q2RkpOLi4lShQoXbvn7s2DHVr19fNpst31kWi0Xp6eks6zRJVlaW2rVrp927d9vd6+3trdWrV6tz584mJAPgTj/++KOaNm3qsvM8PT313XffqX379i47092uXLmixYsX6+uvv9b+/fuVkpJi99+3ZvP391e9evXUqVMnDRgwQLVq1XJ3JABwSNOmTfXjjz/mW1fY3ocB4F6WlZWlGjVq6MyZM4Z7evbsqVWrVuVbl5iYqJo1a+Zb16dPHy1fvtzw+QAAAAAAAAAAAABQXE34qIus7g4BAAAAAAAAAAAAAABQtWpV9e3bN9+6jIwMLVq0yAWJAAAoXGJjYxUUFKQXX3zRKUu1g4ODtXz5cp08eZKl2ihSypYtq9WrVys9PV2ffPKJunTpovvuu08Wi+W29VarVbVr19bixYu1b9++Oy7VlqTw8HBlZ2cbypGXl6evvvrKoT8D7i4hIUGVKlVyaKl2cHCwTpw4wVJt4B4VGRnpsgcahIaG6vDhw/f8Uu3jx49r7NixatGihfz9/VWuXDmNGDFC69ev14ULF9y+zNVisahChQrq2rWr5syZo7S0NKWlpWnnzp2aMGECS7UBFGlGlmq3bNnSBUkAAH/w9vbWoUOHVKZMGcM9q1ev1qhRo/KtmzNnjqF5w4YNM3w2AAAAAAAAAAAAABR3nu4OAAAAAAAAAAAAAAAAIEmjRo3S0qVL863bs2ePRowY4YJEAAC435IlSzRq1ChduHDBKfPuu+8+vf/++xo4cKBT5gHu4uvrqyFDhmjIkCGSpMzMTK1bt06//PKLSpUqpeDgYAUHB6tp06by8fExPNdqtWrhwoWG/j+ydu1a/r/kZMuXL1d0dLRycnLs7u3QoYO++eYbeXpyezRwL/P29taNGzfuWlOmTBlVqVJFhw8ftnu+l5eX3njjDcXExDiYsPCy2WzavHmzlixZoh07digpKUlZWVnujnULLy8vVatWTa1bt1a/fv30yCOP8L4O4J6UmppqqO5uDwYCAJijbNmy+vHHH1W/fn3dvHnTUM/06dMVHBys11577bavZ2RkKDY2Nt85derU0YMPPmhXXgAAAAAAAAAAAAAozrjDEAAAAAAAAAAAAAAAFArNmzc3VHfo0CGTkwAA4H6rV6/WiBEjdObMGafMK1eunCZNmqTnnnvOKfOAwsbHx0e9e/d2yqwBAwYYWphd2JaRFnUvvPCCZs6caXefxWLR+PHjNX78eBNSAShsmjVrpo0bN961JiMjQ4cOHVJiYqJGjhyp9evX57uwv1SpUho6dKgmTZpk1wMZCrMbN25o2bJlWr16tfbu3avz58/LZrO5O9YtSpUqpTp16ujhhx/WgAED1KhRI3dHAgCXmDdvnqG68PBwk5MAAG4nLCxMW7ZsUZs2bZSbm2uo529/+5tu3rypt956679eW758uaGHKgwbNkwWi8XuvAAAAAAAAAAAAABQXLFYGwAAAAAAAAAAAAAAFBoTJ07U2LFj71pTr149F6UBAMD1Nm7cqGeffVa//fabU+aVLl1a48eP1yuvvOKUeUBxUaJECd28efOuNQEBAS5Kc2/LzMxU27ZttW/fPrt7S5QooTVr1qhjx44mJANQGLVo0SLfxdpZWVnKyspSWFiY1q5dq8zMTE2YMEFr167VyZMnZbPZ5OXlpYoVKyo8PFxPPPGEevfuLavV6qI/hTmSk5M1f/58rV+/XocOHdKVK1fcHekWFotF9913nxo3bqzu3bsrOjpaQUFB7o4FAG4RFxdnqG7YsGEmJwEA3EnLli21dOlS9evXT3l5eYZ6xo0bp3379mnlypW3/Pti9uzZ+faWLFlSgwYNcjgvAAAAAAAAAAAAABRHLNYGAAAAAAAAAAAAAACFxt69e/Otyc3NdUESAABca8eOHRoyZIgSEhKcMq9UqVJ6/fXX9cYbbxT5JZGAOxhZrP3tt9+6KM296/jx42rZsqV+//13u3srV66svXv3Kjg42IRkAAqr++67z1BdiRIldOHCBZUvX14+Pj6aNGmSJk2aZHI619q1a5cWLVqkLVu26Ndff1VmZqa7I93C09NT1apVU6tWrdS3b19169ZNnp58hAUAJOnatWuG6qpXr25yEgDA3fTp00dTpkzR6NGjDfd8/fXXCg8P1759++Tv76/t27dr165d+fZFR0erbNmyBYkLAAAAAAAAAAAAAMUOdyUCAAAAAAAAAAAAAIBCIzk5Od+akiVLuiAJAACukZOTo86dO+v77793yjwfHx+NGjVKEydOZKE2YLKzZ8/q4MGDatSokbujFEmLFy/WoEGDlJOTY3fvI488onXr1vE+BxRDPXr00MiRIw3VVqlSRTNmzNBzzz1ncirzZWVlafXq1fryyy+1a9cunTlzptA9eMzX11e1atXSQw89pIEDByoiIsLdkQCg0Lp69Wq+NbVr13ZBEgBAfl555RUlJSXpX//6l+GehIQElSlTRrGxsdq8ebOhnmHDhjkaEQAAAAAAAAAAAACKLRZrAwAAAAAAAAAAAACAQsPI0uydO3cqLy9PFovFBYkAADBPSkqKIiIidPbs2QLP8vb21vDhwzVlyhR5enJrIFBQDRo0UHx8fL51Xbp0UXJyMgue7TRs2DDNmTPH7j6LxaKJEyfqjTfeMCEVgKIgNDRUfn5+Sk9Pz7c2Oztbzz//vJYsWaJNmzYVqffqlJQULVq0SGvXrtXBgwd1+fJl5eXluTvWnywWi8qVK6dGjRqpW7duGjhwoCpUqODuWABQZCQmJuZbEx4e7oIkAAAjZs6cqZMnT2rt2rV29Q0ZMsRQXfPmzRUZGelINAAAAAAAAAAAAAAo1orOnaEAAAAAAAAAAAAAAOCel5ycnG/N0aNHFRAQoA8++KBQLZUCAMAeP/30k0JDQwu8VNvLy0vPPfecrl27pmnTprFUG3CS/v37G6o7e/asXnnlldu+ZrPZtHHjRvXv31/BwcHy9PSUt7e3fH19FRYWpvfff185OTl/1qempmratGl67LHHdOjQIaf8OQqbGzdu6P7773doqbaPj4++//57lmoD0DPPPGNX/datW9WgQYNb3nMLm4MHD+rVV1/V/fffLz8/P9AQ+IAAACAASURBVFWoUEEvv/yyNm3apEuXLrn99x8eHh6qWrWq+vTpo0WLFunGjRu6fPmyNm/erNGjR7NUGwDsYLPZDNX5+PiYnAQAYI/Vq1ercePGpsweNmyYKXMBAAAAAAAAAAAA4F5niZnT+c87LEPqBKpSNX935gEAAAAAFDFRVceplFdFd8cAAAAAAADAPSIkJEQnT540XB8VFaWZM2cqIiLCxFQAADjXkiVLNHDgQOXm5jo8w8PDQ0888YRmz54tX19fJ6YDIP3vAujAwEBlZmbmW2u1WnX48GGFh4dL+t8F2U8//bTi4uKUnZ19114PD487vhc0b95c33zzjQICAuz/AxRCR44cUevWrXXlyhW7e6tVq6a9e/eqfPnyJiQDUNTk5OQoICBA165ds6vPy8tLp0+fdvt7ic1m0zfffKNly5YpPj5ep06dyvfvC1fz8fFRjRo11L59e0VHRysqKkpWq9XdsQDgnrBu3Tp169Yt37q///3vGjt2rAsSAQCMysrKUt26dXXixAmnzQwKCtKpU6dUsmRJp80EAAAAAAAAAAAAgOJgwkddxJ2NAAAAAAAAAAAAAACg0IiKirKrPj4+Xq1bt1Z8fLxJiQAAcK6xY8cqOjra4aXaVqtVffv2VWpqqubPn89SbcAkvr6+mjNnjqFam82munXrymazadWqVQoODtaqVasMLUm923vBnj17VKNGDbsePFNYLVy4UI0aNXJoqXb37t2VlJTk9kW4AAoPT09PLV261O6+7OxsValSRcnJySakurOrV69qzpw56tatmypWrChPT091795dCxcuVGJiYqFYql2mTBlFRUUpJiZGJ06cUEZGhg4fPqxZs2apTZs2LNUGACdKSkoyVLdr1y6TkwAA7OXt7a1ffvlF7dq1c9rMESNGsFQbAAAAAAAAAAAAABxkiZnTOe+PL0LqBKpSNX935gEAAAAAFDFRVceplFdFd8cAAAAAAADAPWLRokUaMGCAQ72nTp1S1apVnZwIAADnsNls6tWrl9asWeNQv9VqVbdu3RQbG6ugoCAnpwNwJ61atTK80C4kJES//fab0zP4+Pjop59+Unh4uNNnu8IzzzyjTz75xO4+i8WiyZMn67XXXjMhFYB7wauvvqqpU6fa3efv76+kpCQFBASYkEpKSEjQggUL9N133+nIkSO6evWqKec4ymq1qkKFCoqMjFTPnj31+OOPy8/Pz92xAKDYOH78uOrUqZNvnYeHhxITE1W9enUXpAIA2Oull17SBx98UKAZJUqU0MmTJ1WhQgUnpQIAAAAAAAAAAACA4mPCR13k6cyBVy5nKE9SucDC93RksjmGbI4hm+MKcz6yOYZsjiGbY8jmGLI5hmyOKczZpMKdrzBns+XmSV7uTgEAAAAAAIB7Ra9evVS9enWdPHnS7t5q1arp7NmzCg4ONiEZAACOu3Hjhpo2baqjR4/a3WuxWNShQwfNnz+fv+MAN/jmm29UoUIFZWVl5VtrxlJtScrMzFSLFi104cIF+fj4mHKGGW7cuKFWrVrp4MGDdveWLFlSGzZsUJs2bUxIBuBeMWXKFPn7+ysmJkY2m81w39WrV9W/f39t3LixwBlsNpu2bt2qpUuXatu2bUpKStLNmzcLPNeZvL29FRISotatW+vxxx9Xhw4dZLVa3R0LAIqt2rVry8vLS9nZ2Xety83N1WOPPaZ9+/a5KBkAwB7Tp09XZGSkBg8erNzcXIdmDBgwgKXaAAAAAAAAAAAAAFAATr0b8sQvl/XbscvOHOk0ZHMM2RxDNscV5nxkcwzZHEM2x5DNMWRzDNkcU5izSYU7X2HOlpXl2I3AAAAAAAAAwO2UKlVKcXFxCg0Ndai/YcOGSkxMdHIqAAAcl5SUpKpVqzq0VLtly5ZKSkrShg0bWKoNuEnZsmU1c+ZMd8fQ1atX1atXL3fHMOzQoUOqVKmSQ0u1Q0JCdOrUKZZqAzDkrbfe0rFjx1StWjW7+r7//nsdO3bM7vNu3Lih+fPn69FHH1WVKlXk5eWlhx56SHPnztWxY8cKxVJtPz8/NW3aVK+//roOHz6smzdv6pdfflFsbKw6derEUm0AKATatm1rqO7AgQN2PTwCAOBaAwcO1O7du1W6dGmH+keNGuXkRAAAAAAAAAAAAABQvHBHJAAAAAAAAAAAAAAAKFTq16+vvXv36uGHH7a79/Lly3r11VdNSAUAgP02b96s8PBwpaam2tXn6empL774Qjt37lT16tVNSgfAqKFDhyoyMtLdMbR+/XqtWLHC3THyFRsbqyZNmigtLc3u3l69eikxMVFBQUEmJANwr6pVq5ZOnjypjh07Gu7Jy8vT448/nm/dmTNnNGnSJLVr104BAQEqVaqUnnrqKa1atUpnzpxx+7JTi8Wi++67Tx07dtSHH36oy5cv69q1a9q7d68mTZqkevXquTUfAOD2Pv/8c1kslnzrcnJy9N1337kgEQDAUZGRkbp06ZKefPJJu/oeeeQR1a9f36RUAAAAAAAAAAAAAFA8sFgbAAAAAAAAAAAAAAAUOoGBgdq4caMWLVqkhg0b2tX7/fffKycnx6RkAAAYM2vWLD388MPKysqyq6906dL6+eef1bdvX5OSAXDEt99+Ky8vL3fH0ODBg90d4a6eeuopPf3008rNzbWrz2q16p///KdWrlwpq5XbmwE4ZsOGDfrXv/5laFGpJB04cEDvvvvuLd/bvXu3XnzxRTVq1Ei+vr6qUqWK3njjDW3fvl2///67GbHt4unpqZCQEP3P//yPvvrqK2VlZSklJUUbNmzQCy+8oICAAHdHBAAYEBwcrJEjRxqqnTNnjslpAAAF5e3tra5duxqub9iwoWbNmmViIgAAAAAAAAAAAAAoHrjzHAAAAAAAAAAAAAAAFEoWi0XR0dH66aef7FoecvXqVR08eNDEZAAA3N2wYcM0YsQI5eXl2dUXEhKiU6dOKTw83KRkABwVFBSkpUuXGl7WaparV69qyZIlbs1wO+np6apfv77mz59vd6+vr69++OEHjRo1yoRkAIqb4cOH69NPPzVc/+abb6pt27YKDQ2Vl5eXWrZsqRkzZujnn39WRkaGiUmN8fX1VePGjfXSSy9p3759ys7OVlJSkhYvXqzevXvL09PT3REBAA6aNm2aobrt27ebnAQAUFA//vijXQ9D69q1q2rUqGFiIgAAAAAAAAAAAAAoHlisDQAAAAAAAAAAAAAACjUPDw8999xzOnHihOGe69evm5gIAIDby8nJUdu2be16IMQfHnzwQSUmJqps2bImJAPgDL1799a4ceMc7u/atat69eqlypUrFyjH3LlzC9TvbPv371elSpV05MgRu3vDwsKUnJysli1bmpAMQHE1aNAgzZw503D9jh079NtvvyknJ8fEVMYEBASoffv2mjx5ss6ePavr169r//79mjZtmiIjI90dDwDgZP369cu35tKlS0pNTXVBGgCAI86fP69evXoZfjBPx44dNXHiRJNTAQAAAAAAAAAAAEDxwGJtAAAAAAAAAAAAAABQJISGhurtt982VMtSUgCAq6WmpqpGjRrasWOH3b1//etftWnTJlmt3NIHFHYxMTHq2bOn3X2hoaGKi4vTypUrdfr0af3666966aWX1KZNG1WtWlX33XefqlSpYmjWli1bVKdOHQ0YMECLFy9Wenq63Xmc5eOPP1ZkZKSuXbtmd2/fvn11/PhxBQQEmJAMQHE3YsQINW7c2N0x7spqtapKlSrq3bu3Fi5cqIyMDF2+fFlbtmzR3/72NwUHB7s7IgDAZMOHDzdUl5KSYnISAIAjbt68qccee0ynT582VF+zZk0tW7ZMnp6eJicDAAAAAAAAAAAAgOKB//oKAAAAAAAAAAAAAACKjEqVKhmqq127tslJAAD4P4cOHVKrVq3sXm5rtVo1a9YsPffccyYlA2CGFStWyMPDw66ewYMH3/J1WFiYpk2b9l91ZcuWVVpaWr7zjh8/ruPHj2vRokWSpNKlS2vOnDmKjo62K1dBDBw4UJ9//rndfVarVdOnT9cLL7xgQioA+D9Lly5VvXr1lJeX5+4okqQSJUooLCxMbdu2VXR0tNq0acODVQCgmAsMDDRUFxQUZHISAIC98vLyNGzYMMXHxxuq9/f319dff61y5cqZnAwAAAAAAAAAAAAAig/uwgQAAAAAAAAAAAAAAEVGq1atDNWxmAoA4CqrVq1SRESE3Uu1S5Qooc2bN7NUGyiCrFarFi5caHi59uuvv6633nrLUO3SpUsdynTt2jU98cQTGjVqlEP99rh69arq1q3r0FLtUqVKadeuXSzVBuAS4eHh6tmzp9vOL1OmjFq1aqXx48fr119/VWZmpg4fPqw5c+aoXbt2/O4CAIo5m81m+PfdAQEBJqcBANjrww8/1Keffmqo1mKxaMmSJapbt67JqQAAAAAAAAAAAACgeOFOTAAAAAAAAAAAAAAAUGSEhYXJYrHkW7dr1y4XpAEAFHcTJ05U7969lZOTY1dfYGCgEhIS1K5dO5OSATDbgAEDdP78ebVv3/6udVOnTtWkSZMMz+3QoYOhn3fvZPr06WrXrp3d70tG/fjjj6pcubKOHTtmd2+tWrV0+vRpNWvWzIRkAPDfUlNT9csvv7jkLIvFoooVK6pbt26aO3eu0tLSdOXKFcXHxysmJkZhYWEuyQEAKDoqVapk+CFdPIwBAAqXjRs36uWXXzZc/95776lr164mJgIAAAAAAAAAAACA4om7agAAAAAAAAAAAAAAQJFRokQJBQUF5Vv37bffuiANAKA469evn9566y3l5eXZ1Ve/fn2dPn1aVatWNSkZAFcJCgrSli1b9MMPP6hKlSq3vObp6anY2Fi98sords309PRU6dKlC5Rr+/btiomJKdCM25k1a5aaN29uePnff3r88cd17NgxlS1b1um5AOB21q1bp8qVK+vo0aOmzPfy8lLNmjU1aNAgxcXFKScnR+fOndPatWs1dOhQ+fv7m3IuAKDos9lseuSRR3ThwgVD9Q8//LDJiQAA9khISFD//v1ls9kM1Q8YMECjR482ORUAAAAAAAAAAAAAFE+e7g4AAAAAAAAAAAAAAABgj4sXL+Zb8+677+qdd95xQRoAQHGTmZmpFi1a6ODBg3b3Pvroo/ryyy9ltVpNSAbAXaKiopScnKzY2FhlZ2erU6dOCg0NdXhevXr1tGvXrgJlmjt3riZOnFigGX+w2WyKjo7WsmXL7O61Wq2aMWOGhg8f7pQsAGDE0KFDNW/ePKfO9PPzU506ddShQwcNGDBADRo0cOp8AEDxkJWVpQYNGighIcFwz+zZs01MBACwR1pamnr27Knff//dUH3z5s318ccfy2KxmJwMAAAAAAAAAAAAAIonFmsDAAAAAAAAAAAAAIAi5cEHH9TmzZvzrcvKypK3t7cLEgEAioszZ84oIiLC0EMe/pPFYtG4ceMUExNjTjAAhcKQIUOcMmfr1q3q0aOHNmzY4PCMixcv6rHHHtNXX31VoCxXrlxR8+bN7Vr89wc/Pz9t27ZNERERBcoAAEZduHBBrVu3VmJiYoHmWCwWBQYGqkmTJurRo4eio6MVFBTkpJQAgOKsVatWdv1sXaNGDdWqVcvERAAAo3Jzc/XEE0/o6NGjhuqDg4O1cuVK+fj4mJwMAAAAAAAAAAAAAIovq7sDAAAAAAAAAAAAAAAA2OO9994zVDdr1iyTkwAAipP4+HjVrFnT7qXaHh4e+uKLL1iqDcAwb29vrV+/XnPmzJGnp6fDc1asWKFHH31UNpvNof7du3erSpUqDi3Vrlu37p8PIwAAV1i+fLmqVatW4KXa9erVU2Zmpi5evKiNGzfqxRdfZKk2AMAppk6dqn//+9929cyfP9+kNAAAe7355puKi4szVFuiRAmtWrVKlSpVMjkVAAAAAAAAAAAAABRvLNYGAAAAAAAAAAAAAABFSpMmTQzVnT171uQkAIDiIjY2Vm3btlVmZqZdfaVKldK+ffvUp08fk5IBuJc999xzOn78eIGWMK1atUqNGze2+/3rww8/VFRUlK5fv273mQMGDNCRI0fk7+9vdy8A2Mtmsyk6Olr9+vVTVlZWgee9//778vb2dkIyAAD+j81m05tvvmlXz+LFi9WmTRuTEgEA7LF48WLDD/6VpHnz5ql58+YmJgIAAAAAAAAAAAAASJKnuwMAAAAAAAAAAAAAAADYw8vLy1Ddnj17TE4CACgORo0apenTp9vdV6VKFf30008KCgoyIRWA4iI0NFTJycl69913JUmXL1/WqVOntGLFCsMzDh06pGrVqun8+fOyWq13rbXZbOrbt69d8//g4eGh2bNna+jQof/1Wk5Ojo4fP64DBw7o2LFjSkxM1KlTp/TQQw8pJibG7rMAQJKSk5MVFRWl06dPO2Wev7+/Onfu7JRZAAD8p9jYWLseANG/f3/9z//8j4mJAABG7d27V08//bTh+tdee00DBgwwMREAAAAAAAAAAAAA4A8s1gYAAAAAAAAAAAAAAEVOxYoVdf78+bvWXLlyxUVpAAD3IpvNpk6dOun777+3u7dVq1batm2bPD25RQ9AwVmtVo0dO/aW7yUlJalGjRqGZ1y8eFE7duxQu3bt7liTmpqqZs2a6cSJE3Zn9Pf31/bt29WoUaNbvn/kyBFFRETccYng9u3bdf36dU2ZMsXuMwEUb/Pnz9czzzyjnJwcp82cOXOm02YBAPCfYmNjDdd27dpVS5cuNTENAMCoc+fOqVevXsrMzDRU37Vr1z8fjgYAAAAAAAAAAAAAMJ/V3QEAAAAAAAAAAAAAAADs9f8v7LudAwcOuCAJAOBedPXqVdWqVcuhpdpPP/204uPjWaoNwFShoaGqXbu2XT3vvPPOHV+Lj49XlSpVHFqq3aBBA505c+a2P6N36dLljku1/zB16lS9+uqrdp8LoHiy2Wzq1auXnnrqKacu1ZakgQMHOnUeAAB/OHfunKG60aNHKy4uzuQ0AAAjMjMz9eijj+rs2bOG6sPDw7V48WJ5eHiYnAwAAAAAAAAAAAAA8AcWawMAAAAAAAAAAAAAgCLH6CKSfv366fz58yanAQDcS44fP65q1arZvVzWYrHogw8+0Lx580xKBgC3Wrp0qcqWLWu4fsOGDbpy5cp/ff/9999XmzZtlJGRYXeGwYMH6+eff5afn99/vTZ27FidOnXK0JypU6eqTZs2dp8PoHhJSEhQpUqVtHr1aqfPrl69utNnAgDwh7S0tHxrPD09NWXKFBekAQAYMXr0aO3evdtQbdmyZbV69WqVKVPG5FQAAAAAAAAAAAAAgP/EYm0AAAAAAAAAAAAAAFDkZGVlGapbvny5GjZsqO+//97kRACAe8G6devUoEEDQwuv/pO3t7fWr1+vF1980aRkAPDfIiIidPHiRXXv3t1wT61atZSamipJstls6tmzp0aPHq28vDy7zvbw8FBsbKxiY2Nv+3pycrImT55s18wffvhBpUuXVlJSkl19AIqHWbNmqW7durpw4YIp8+15LwUAwF43btzIt2bixIkuSAIAMOK7777Tv/71L0O1VqtVy5YtU+3atU1OBQAAAAAAAAAAAAD4/7FYGwAAAAAAAAAAAAAAFDnly5c3XHvp0iX16NFDe/bsMTERAKComzp1qrp3767s7Gy7+sqVK6cjR46oY8eOJiUDgDvz9PTUmjVr9Je//MVQ/aVLl1S7dm0dP35cNWrU0Ndff233mWXKlNHBgwc1ePDgO9Y88sgjys3NtXt2enq6wsLC9NBDD7FgG4Ck/32wVseOHTVixAiH3leMeuutt0ybDQDAzZs3862pU6eOC5IAAPKTlpamIUOGGK5///331alTJxMTAQAAAAAAAAAAAADuxNOZw8LCA6U8izNHOg3ZHEM2x5DNcYU5H9kcQzbHkM0xZHMM2RxDNscU5mxS4c5XmLN5e3u4OwIAAAAAAACKoZEjR2r79u2G6zMyMtSiRQulp6erVKlSJiYDABRFTz75pBYuXGh3X+3atfXjjz/Kz8/PhFQAYNySJUtUunRp2Wy2fGsvX77s8NK+xo0bKz4+Xr6+vnesmTZtmo4ePerQfEnKy8vT5s2bFRYWpubNm2vu3Llq1KiRw/MAFF0HDx7Ugw8+qNTUVFPPadeunSpUqGDqGQCA4mvDhg2G6urXr29yEgCAES+//LKSk5MN1Q4ePFgjR440OREAAAAAAAAAAAAA4E4sMXM65/3xRUidQFWq5u/OPAAAAACAIiaq6jiV8qro7hgAAAAAAAAohp555hl98skndvfNmzdP/fv3/3MJalpamtLS0mSz2eTh4SFvb2+VK1dO3t7ezo4MAChksrKy1Lp1a+3bt8/u3q5du2rNmjWyWq0mJAMA+z344IPasmWLafOfffZZffTRR3etuXTpkipVqqTs7GynnWuxWBQdHa0FCxbwngsUI//4xz80ZswYQw8MKIiSJUsqJSWFB6UAAEzzyCOPGFqunZuby8+7AOBmH3zwgV566SVDta1atdLmzZtVokQJk1MBAAAAAAAAAAAAAG5nwkddWKwNAAAAACgYFmsDAAAAAADAXdLT03X//fcrISHB6bOtVqtCQkJUv359RUVFqUuXLmrcuLHTzwEAuM+FCxfUpEkTnT9/3u7ev/3tb5o8ebIJqQDAcampqQoODlZWVpZT53p6eurTTz/VgAED8q1t3ry59u7d69Tz/9C+fXtTF4cDKBwyMzPVoUMH/fDDD6afVaJECa1Zs0YdO3Y0/SwAQPGQmZmpnTt3atu2bdq7d6+SkpJ05MiRfPsCAwN16dIlFyQEANzJsWPHVLduXcP1p0+fVuXKlU1MBAAAAAAAAAAAAAC4mwkfdRGPsQcAAAAAAAAAAAAAAEWSn5+fVqxYoZCQEKfPttlsOnHihNasWaMxY8aoSZMmatOmjTZt2uT0swAArrd3716FhobavVTbarVq4cKFLNUGUCgFBAToyy+/lNXqvNuDy5Urp59//tnQUu358+ebtlRbkrZu3aq33nrLtPkA3G/v3r2qUKGCS5ZqS9KpU6dYqg0AcIqUlBRVrVpVJUuW1EMPPaSYmBjFxcUZWqotSZ07dzY5IQDgbhISEuxaqr1mzRqWagMAAAAAAAAAAABAIcBibQAAAAAAAAAAAAAAUGQ1aNBAJ06c0FdffWX6WT/88IMefvhh9evXTydPnjT9PACAOT7//HO1atVKGRkZdvWVLFlSu3btMrRcFgDcpUePHvr666+dslw7MjJSZ8+eVXh4eL616enpev755wt8Zn4mT56srKws088B4Hrjx49XixYtdPXqVZec9+uvv6p8+fIuOQsAcG9LSUlReHi4Tp8+7fCMN954w4mJAAD2OHz4sFq1amW4fsiQIerevbuJiQAAAAAAAAAAAAAARrFYGwAAAAAAAAAAAAAAFGkWi0W9e/fWjRs3XHLe8uXLFRISoilTpignJ8clZ+bn5MmT+uSTT/Tss8/q+eef1z//+U/9/PPPysvLc3c0AChUXn/9dQ0cOFC5ubl29VWsWFFJSUlq1qyZSckAwHm6deumuLg4eXh4ODxjxIgR2rdvn3x8fAzV9+zZU5mZmYZqx44dq7ffftuh5d85OTl6++237e4DUHilp6eradOmevvtt132b9gyZcooLCzMJWcBAO59LVu21O+//+5wf7ly5VSvXj0nJgIAGLV582a1atVKly9fNlRfvXp1TZs2zeRUAAAAAAAAAAAAAACjPN0dAAAAAAAAAAAAAAAAwBlKliyp7du3q23bti4577XXXtPatWu1atUqlStXziVnSv+7TPDy5csKCgrSxYsX9de//lVfffXVbWsjIiLUunVrhYWF6fLlyzp06JBSUlKUkJCgSpUqqW/fvmrbtq3atGnj0GJDACgqbDabevTooXXr1tndGxkZqfj4eHl7e5uQDADM0blzZ61fv14dOnSwu3fp0qXq37+/4fo1a9Zo06ZNhmqrV6+uv//975Kk7t2769FHH9XJkyftzjdx4kS7egAUTlu3blW3bt10/fp1l57bsWNHl54HALh37d+/X0lJSQWa0alTJyelAQDY4+jRo/rLX/6i9PR0wz2fffaZ/P39TUwFAAAAAAAAAAAAALCHJWZO57w/vgipE6hK1fiPugAAAAAA46KqjlMpr4rujgEAAAAAAAD86e2339b48eNddl7v3r315ZdfymKxKCEhQdu2bdOWLVt09OhRXb16Vbm5uQoICFDNmjXVt29f9erVy6El1gcOHNCCBQu0aNEiXbhwwal/hlq1aunFF1/U8OHDWbAN4J6Tnp6uyMhIHT9+3O7eAQMGaOHChSakAgDXmDVrlkaMGGFXz+jRozVlyhRDtVlZWQoMDDS0hMpisejIkSMKDw+/5fvr1q3Tiy++qMTERENnlihRQpmZmYZqARReL7/8sqZPn668vLz8i52oZMmSSklJkZ+fn0vPBQDcm5588skC/97gwIEDatSokZMSAQCMyMnJUevWrbVnzx7DPWPGjNG7775rYioAAAAAAAAAAAAAgD0mfNSFxdoAAAAAgIJhsTYAAAAAAAAKo7i4OD311FO6dOmSu6PcVvXq1RUTE6OWLVvKarXq7Nmz8vb2VkBAgOrUqSOLxfJn7dWrV/Xoo49q06ZNpucaP368YmJiTD8HAFwlKSlJkZGR+v333+3qs1gsmjx5sl577TWTkgGA63Tu3Fnr16+3q+eFF17Qhx9+mG9d7969tXLlSkMzR4wYoZkzZ97x9R07dqht27aGZl2/fl2+vr6GagEULqmpqWrbtq2OHDnilvOXL1+uPn36uOVsAMC9p2HDhjp06JDD/W3atNH27dudmAgAYMR7772n119/3XB99+7dtWrVKnl4eJiYCgAAAAAAAAAAAABgDxZrAwAAAAAKjMXaAAAAzo65DQAAIABJREFUAAAAKKwyMjL05Zdfau7cudqxY4e74xjWsWNHjRw5UmfPntXu3bv1ySefuOxsi8Wi9evXq2PHji47EwDM8v3336tr167Kysqyq8/Ly0srV65Ut27dTEoGAK6Vk5Oj8PBwJSYmGu6xWCzasWOHoqKi7lizbds2tW/f3tC88uXL69y5c7JarXetS01NVWBgYL7zVq5cqV69ehk6G0DhsW7dOj322GPKzMx0+dleXl766KOPNHjwYJefDQC4d5UrV05XrlxxqNfHx0cXLlyQvz+f5QMAVzpy5IgiIiIM/964fv36io+P5/0aAAAAAAAAAAAAAAoZFmsDAAAAAAqMxdoAAAAAAAAoCg4fPqyPP/5YCxcuVGpq6h3r/Pz8lJ6e7sJkhU/btm21bds2d8cAgAKZMWOGRo4cqby8vPyL/4O/v7/27t2r2rVrm5QMANzj6tWrqlu3rs6ePWu4p3Llyjp9+vRtX7PZbLrvvvvu+rP1HywWi3bu3KkWLVoYOtfb21vZ2dl3rSlfvrwuXLhgaB6AwuG5557T3LlzXXZev379VLduXUVERKhly5aqUKGCy84GABQfZcuWVVpaml09fn5+evjhhzVt2jSFhoaalAwAcDs5OTlq3bq19uzZY6g+MjJSa9euVcWK3CsPAAAAAAAAAAAAAIXNhI+6yNPdIQAAAAAAAAAAAAAAAMxWv359TZ8+XVOnTtXBgwf173//Wzdu3FCJEiXUuHFjNW3aVJ6e/3sbRXZ2tv79739r4sSJWrt2rZuTu9727duVkZGhkiVLujsKADhk6NChmjdvnt19oaGh2r9/v/z9/U1IBQDu5e/vr8TERNWvX18nTpww1HPmzBkdP378tg8bGDp0qKGl2pLUv39/w0u1JSkwMFDnz5+/a01KSooSEhJUq1Ytw3MBuMeFCxfUunVrJSYmuuzMkJAQLVu2zGXnAQCKr5IlSxparF2nTh116tRJ/fr1U5s2bVyQDABwO++//77hpdohISHatm2bfH19TU4FAAAAAAAAAAAAAHCUJWZO57w/vgipE6hK1fhQEAAAAADAuKiq41TKq6K7YwAAAAAAAACmuHHjht58801Nnz7d3VFcbvz48ercubMiIyPl5eXl7jgAkK+cnBy1a9dOO3futLv34Ycf1oYNG2S1Wk1IBgCFR05Ojpo0aaLDhw8bqu/QoYM2btx4y/f279+v+++/X3l5eXfo+j9lypTRpUuX/nyIjREPPPCAtm7dmm9d2bJldebMGRZcAYXYl19+qSeeeEJZWVl291qtVlWvXl1JSUl29wYEBOjy5ct29wEAYK/OnTtr/fr1d62xWCxKT0/n51YAcLMjR44oIiLC0L9PSpUqpbS0NHl4eLggGQAAAAAAAAAAAADAERM+6iI+BQQAAAAAAAAAAAAAAHAHvr6+mjZtmv75z3+6O4rLTZgwQa1atVLFihX1zjvvKDc3192RAOCOLl26pNDQUIeWar/00kv67rvvWKoNoFjw9PTUwYMH1aJFC0P13333nRITE2/5Xrdu3Qwt1ZakL774wq6l2pI0bNgwQ3VXrlxRs2bNZLPZ7JoPwHw2m00DBgxQ3759HVqqXaZMGe3Zs0dBQUEOnV+mTBmH+gAAsNczzzyTb01eXp7mzZvngjQAgDvJycnRU089ZejfJ76+vjpw4ABLtQEAAAAAAAAAAACgCOCTQAAAAAAAAAAAAAAAAPkYNWqUxo0b5+4YbpGamqqxY8fqkUce0cWLF90dBwD+y/79+xUSEqLTp0/b1We1WvXJJ59o2rRpJiUDgMLJarUqPj7ecH2DBg107NgxSf+PvXuP77n+/z9+f793PrDZmKHNKVPSHGbRSM6HyClyKAmJ+DglfT8KIeWjSJSQyte59MkpIacsCzmE8ZHTMGLOZmZmtvf798fv8vl865Ps9X7v/drxdr1curDt8Xg8717ZvLe993hJI0eO1Pnz5w31tW7dWi1atHA4X9euXRUYGGio9vDhw4aWGQLIPWfPnlWFChW0ePFip/obNmyoCxcuKCoqyuHF/P82YsQIp/oAAHBUp06dDNXFxsaanAQAcD9Tp07V7t27DdX+4x//UOXKlU1OBAAAAAAAAAAAAABwBRZrAwAAAAAAAAAAAAAAGDBu3DhNnDhRnp6eeR3lTzw9PdWmTRv9+OOPstlsio2NVb9+/VStWjUFBgYqKChItWrVUufOnZ0+Y/PmzYqKilJmZqYLkwNAznz99deqU6eObt265VCft7e3tm3bpj59+piUDADyN6vVqq1btxqqTU9PV82aNRUXF6cPPvjAUI+vr6+WL1/udL7Ro0cbrl2wYIFSU1OdPguA68yfP1+VK1fW2bNnHe61Wq2aMmWKYmNj5e3tLUnq0KGDw3OGDRumQYMGZVuXkZHh8GwAAP6b1WrsR/OM3jgGAOB6hw8fNnzz3CeffNLQ5xMAAAAAAAAAAAAAgPzBMm52K/u/X6hQNVhlw4vnZR4AAAAAQAETEzZWfh6heR0DAAAAAAAAyDUJCQl69913tWrVKl29evVPbw8KClJkZKTq1KmjChUqaM+ePTp8+LB27drlsgz+/v768MMPVbVqVRUvXlxVqlSRj4+Pod5//etfql69eo7OHzRokP7+97/rgQceyNEcAMiJt956S2+//bbsdnv2xb9TqlQp7du3T+XKlTMpGQAUHAEBAUpJSXH53C+//FJdu3bN0YyKFSvq9OnThmoHDRqkjz/+OEfnAXCezWZTp06dtGrVKqf6g4OD9eOPP6patWp/eH1GRoZ8fHxks9kMzWnXrt19M5w6dUoTJ07U6tWrdeXKFfn5+Wnq1Knq37+/U7kBADh37pyhr5GOHDlS7733Xi4kAgD83u3bt+Xr62uo1tfXVwcPHlSlSpVMTgUAAAAAAAAAAAAAcIXxc1rLPa9DAAAAAAAAAAAAAAAAFCSVK1fW559/rk8//VRnzpzRpUuXdPfuXVmtVoWHh6tcuXKyWCx/6rt586Z++OEHffjhh9q+fbvu3Lnj8NmlSpXSSy+9pIEDBzq91PqRRx5Rr169NH/+fKf6JWnmzJmaN2+eZs6cqRdffNHpOQDgDJvNpmeeeUYrV650uLdGjRrauXOnvL29TUgGAAVPz549NXPmTJfOjImJyfFSbUn6+eefVaFCBd2+fTvb2q1bt+b4vN87fvy4Vq1apdjYWP32228aOXKkevTo4dIzgMLi+PHjeuKJJ3Tx4kWn+lu3bq3Vq1fL3f3PP9rg6empmJgYxcXFGZrVtm3be74+JSVFNWrU+NOy/lu3bmnAgAGaPHmytm3bxo1XAAAOu3z5sqG6Ro0amRsEAPAndrtd/fr1M1w/efJklmoDAAAAAAAAAAAAQAFjGTe7lf3fL1SoGqyy4cXzMg8AAAAAoICJCRsrP4/QvI4BAAAAAAAAFCipqam6efOmSpQoIW9vb3355ZcaM2aMTpw4cc/6r776ShUrVlRkZKS8vLxyfP7t27f1xBNPaO/evTmeVaNGDe3du1dubm45ngUA2UlLS1N0dLQOHz7scG+XLl20bNkyE1IBQMFls9lUqlQpXbt2zSXzPD09dfHiRQUGBrpk3s6dO/X4448bqrXb7dkX3UdKSooee+wxnThxQllZWX96e0BAgIYNG6bRo0ffcwEwUBR98sknGjJkyD3fZ7Lj7u6ujz/+WP37979vXVpamsqWLasbN25kO7NOnTravXv3n15foUIFJSYm3re3cuXKf/k5OQAAf2XVqlXq0KFDtnU5fawKAHDcyy+/rLlz5xqqffLJJ7VlyxZZrVaTUwEAAAAAAAAAAAAAXGX8nNay5tfn5SRfva3rV2/ndYy/lF+zcd2cw3VzTn6/bhLXzln5NRvXzTlcN+dw3ZzDdXMO1805+f26SVw7AAAAAAAAAH/N399fZcqUkbe3tySpW7duOnLkiNatW6epU6fqvffe06pVq3Tnzh3Z7XY9++yzio6OdslSbUny8fHR8uXL1bBhwxzPOnDggNzd3TVp0iSlpKS4IB0A3FtiYqLCw8MdXqptsVg0YcIElmoDwD1YrVZt2rRJnp6eLpk3ffp0ly3VlqR69eqpZcuWhmrXrl3r9DkpKSmKiIjQ0aNH/3JB8I0bNzR+/Hj5+fnp+eefd9kycqAgyszMVMuWLTVo0CCnlmqHhobqyJEj2S7VliRfX1/FxcUZmrtv3z7ZbLY/vC4+Pj7bpdqSlJCQYKgOAIDfW716dV5HAADcw6JFiwwv1fb19dUXX3zBUm0AAAAAAAAAAAAAKICs+fWO9yePXtXpI1fzOsZfyq/ZuG7O4bo5J79fN4lr56z8mo3r5hyum3O4bs7hujmH6+ac/H7dJK4dAAAAAAAAAMe4ubmpVatWevXVVzVy5Ei1a9fOZQsO7yU8PFyxsbE6fvy4IiIicjzvjTfe0IMPPqjly5e7IB0A/FFsbKyqVq2qq1cd+x6Hu7u7li9frjFjxpiUDAAKvlq1amn37t05nhMZGakBAwa4INEfff7554bqOnbs6NSNXlJTUxUREaGLFy8aqs/IyNDixYtVqlQpNWzYUPHx8Q6fCRRkhw4dUmhoqDZs2OBUf+fOnXXu3DlVrlzZcE/16tVVp06dbOuysrL0wgsvaO3atTp8+LDS0tLUq1cvw+fwmBEA4KgzZ84YqvvvGz8AAMyzatUqvfjii4brJ0+erEqVKpkXCAAAAAAAAAAAAABgGm6hDAAAAAAAAAAAAAAAUIQ9+OCDOnr0qJKTk/XJJ58oODjY6VmXL1/WM888ozfffFNZWVkuTAmgKJs9e7aaNGmiO3fuONTn7++vffv2qUOHDiYlA4DC4/r16/Ly8nK6383NTevXr3dhov9Trlw5QzecycjI0JNPPunw/Lp16xpeqv17NptN27ZtU40aNRQREaGVK1c6PAMoaKZMmaIaNWo4fLMTSfLw8NDChQv19ddfy2p1/McY1qxZY6hu8eLFatOmjR555BH5+flp//79hs/YunWrw7kAAEWbv7+/obrVq1ebnAQAIEmbN2/Ws88+a/h7VE2aNNHAgQNNTgUAAAAAAAAAAAAAMAuLtQEAAAAAAAAAAAAAAKCAgAC98sorunLliv7xj3/kaNa7776rp59+Wrdu3XJROgBF1d/+9je98sorstlsDvWFh4crMTFR1atXNykZABQe06ZNU+PGjR2+gcHvvfXWWypTpowLU/1RjRo1DNXt379fo0aNMjx34sSJOnz4sLOx/uP48ePq2LGjSpYsqXfffdfhf7eA/C49PV1PPPGERo4c6dTf7/DwcJ06dUrPP/+80xlKly6t0NBQp/uN4H0XAOAoo49TP/74Y5OTAAB27typ9u3bKyMjw1B9WFiYli5d6tSNfwAAAAAAAAAAAAAA+QPf8QUAAAAAAAAAAAAAAMAfvP7661q6dKkqVqzo9Ix169apXbt2un37tguTASgqbDabGjVqpJkzZzrc+8QTTyghIUFBQUEmJAOAwuXbb7/Vq6++Krvd7vSMSpUqacyYMS5M9WczZswwXDt58mQlJCRkW3f27FmNGzcuB6n+7OrVq3rzzTfl6+urPn36KDk52aXzgbywe/duhYaGKi4uzqn+F154QadOnVK5cuVynKV9+/Y5nnE/wcHBps4HABQua9eu1YQJEwzVJiYmmpwGAIq2+Ph4tW7d2vANX318fLRy5UqFhISYnAwAAAAAAAAAAAAAYCYWawMAAAAAAAAAAAAAAOAPLBaLunXrpl9//VUffvih03O2bNmiYcOGuTAZgKIgOTlZlSpVUmxsrMO9AwYM0I8//ih3d3cTkgFA4WKz2dS1a9cczbBarVq/fr2LEv21evXqqVmzZoZq7Xa7XnrppWzrGjdurKysrJxGu6c7d+5o3rx5Cg4OVpMmTXTkyBFTzgHMNm7cONWtW1c3btxwuNfLy0srVqzQ/PnzZbW65scWRo0aJYvF4pJZ91KrVq2/fFtqaqpp5wIACp74+Hi1b9/e8A1qypcvb3IiACi6Tpw4oRYtWjh0c6t58+apdu3aJqYCAAAAAAAAAAAAAOQGFmsDAAAAAAAAAAAAAADgnry8vDR06FDZ7XYtWbJEnp6eDs/49NNPNWnSJBPSASisatSoocTERId6rFarZs6cqVmzZpmUCgAKn5UrV+r27ds5mjFkyBBVqVLFRYnub926dQoODjZUu3379r98m81mU2hoqBISElwV7b5n/fDDD3r44YdVrVo1fffdd6afCbhCamqq6tSpo/HjxxteGPp7EREROnPmjDp06ODSXOXLl1fHjh1dOvP35s+fr8qVKys+Pv4/rzt06JCioqJUrFgxeXh4qF69etq7d69pGQAA+Z/NZlP9+vWVmZlpuKdevXomJgKAouvs2bNq1qyZLl68aLhnxowZOb7RGAAAAAAAAAAAAAAgf2CxNgAAAAAAAAAAAAAAALLVvXt37dq1SzExMQ73jhkzRvv27TMhFYDCJjY2VmfOnHGox9PTU1u2bNHAgQNNSgUAhdOHH36Yo/7Q0FBNnTrVRWmy5+7urq1bt8pqzf7pzxkZGdq5c+cfXpeWlqa+ffvKzc3NoYVbrvLrr7+qbdu2CgkJ0ZQpU2Sz2XI9A2DEjz/+qNDQUKeXRw8YMEBHjx5VSEiIi5P9f0uXLjW8ZN8ZJ0+eVM2aNdWtWzdFR0fr0Ucf1S+//CJJyszM1M8//6w6deqoZs2afJ4LAEXU6tWrlZqaarjearXqtddeMzERABRNly9fVvPmzR26SePbb7+twYMHm5gKAAAAAAAAAAAAAJCbWKwNAAAAAAAAAAAAAAAAQ2rUqKG4uDht3rzZob6srCzVrl1bixcvNikZgMJi+PDhDtUHBQXp2LFjevLJJ01KBACF16+//up0r8Vi0dq1aw0tuXal6tWra9KkSYZq586d+4fflyhRQl988YVD5w0ePFhvv/22S5f4Xr58WSNHjpS/v7/69+/v0FJGwGwjR45Uo0aNdOvWLYd7fXx89P3332vWrFkmJPs/np6eOnHihGmLuyXJbrfrq6++0p49e/6y5sCBA6pdu7Zq1qzp9BJyAEDB9NNPPzlUP2TIEAUGBpqUBgCKphs3bqhly5Y6evSo4Z5XX31Vb775pompAAAAAAAAAAAAAAC5jcXaAAAAAAAAAAAAAAAAMMxisahJkyay2+1aunSpPDw8DPc+//zzWrZsmex2u4kJARRUSUlJ2r9/v+H6atWq6ezZsypfvryJqQCg8MrJUuyePXuqVq1aLkxj3Ouvv26obsuWLZKkPn366OWXX1ZGRoZD5zz00EOaMWOGRo8erStXruibb75RlSpVHM77V27fvq1PP/1UAQEBatGihRISElw2G3BUcnKyIiMjNWXKFKc+X3v00Ud1/vx5tWjRwoR0fxYYGKiEhASFhYXlynn3c+DAAdWpU0fe3t5q2LChpkyZoitXruR1LACAiZKSkgzXRkVFadq0aSamAYCiJy0tTW3bttW+ffsM9/Tt21dTpkyRxWIxMRkAAAAAAAAAAAAAILexWBsAAAAAAAAAAAAAAABO6datm7777juHerp27Sqr1aoXX3xRW7duZck2gP84cOCA4Y8J7du318GDB+Xr62tyKgAovJy9MUGJEiU0b948F6dxTOvWrbOtOX36tNzc3JzK6u7urk2bNv3hdZ06ddKxY8d04MABNWjQwGXLuGw2mzZu3KgHH3xQjz76qDZu3OiSuYBRGzZsUNmyZXXw4EGHey0Wi1577TXFx8crMDDQhHR/zd/fX6dPn9bnn3+uRx55JM8X5N25c0fbtm3TyJEjFRISopYtW+rSpUt5mgkAYI6YmBjDtbt27TIxCQAUPXfv3tUzzzyjuLg4wz2dO3fWnDlz8vxzBgAAAAAAAAAAAACA67FYGwAAAAAAAAAAAAAAAE5r3ry5Fi1a5HDf/Pnz1bhxY9WtW1fnz583IRmAgqZEiRKG6kaPHq2VK1fKauXpbwDgrISEBO3Zs8ep3m+++SbPPwZ3797dUJ3NZnNq/jvvvKNy5crd822RkZHatm2bLl26pO7du8vT09OpM+7l0KFDatGihcqUKaMZM2Y4nR8wauDAgWrVqpVu377tcK+fn5+2bt2q999/34RkxlitVvXp00eHDh3StWvXtHLlSsXGxurjjz9Wy5YtFRoamicfr+x2uzZs2KDy5ctr586duX4+AMBcDz/8sKE6Dw+PPH/cDACFzcSJE7V+/XrD9S1bttSiRYvk5uZmYioAAAAAAAAAAAAAQF7h2TkAAAAAAAAAAAAAAADIkeeee07Dhg1zqnf37t2qXLmytm/f7uJUAAqaoKAgQ3Xjx483OQkAFG42m03169eX3W53uLddu3Zq3LixCakc07VrV9Nmt27dWq+//nq2dSVLltSSJUt069YtjR071vANIoy4cOGChg4dqmLFiulvf/ub0tLSXDYbkKQrV66oatWqmjVrllMfC6Kjo3XhwgU1bNjQhHTOCQwMVPv27dWwYUMNGjRI69evV1JSku7evauffvpJW7Zs0eXLl1W7du1cy5Senq769es7dTMqAED+ZfQmL4899pjJSQCgaNmyZYsmTJhguL5+/fr65ptv5OXlZWIqAAAAAAAAAAAAAEBeYrE2AAAAAAAAAAAAAAAAcmzq1Knq0aOHU73/Xja2ceNGF6cCUJAEBwcbqktNTTU5CQAUbr169dLFixcd7vPz89PXX39tQiLHeXp6ymp1/dOgu3XrprVr1zrU4+7urvHjx+vatWtasmSJKlas6LI8aWlpmjlzpooXL662bdsqMTHRZbNRdH377bd64IEHdOzYMYd7LRaLxo0bp127dsnf39+EdK5ntVoVExOjxo0bq2TJktq7d69mzpwpHx+fXDnfZrOpZ8+emjdvXq6cBwAw35UrVwzVeXt7m5wEAIqOS5cuqVevXobra9asqTVr1sjPz8/EVAAAAAAAAAAAAACAvMZibQAAAAAAAAAAAAAAAOSY1WrVvHnz1KpVK6dntGjRIsfLxm7duqUtW7ZowoQJGjlypJYuXarffvstRzMB5I7AwEBDddevXzc5CQAUXnFxcVq0aJFTvQsWLJCnp6eLEznPlYu1fXx8tHr1ai1dujRHc7p3766TJ09qz549qlevniwWi0vyZWVl6bvvvlOFChVUs2ZNxcbGumQuihabzaY+ffqoXbt2unPnjsP9AQEB+vnnn/XWW2+ZkC53DRw4UKmpqZo+fXqundmvXz+W4wNAIfHQQw8Zqtu8ebM2bNhgchoAKPzS0tL09NNPG/5eT0REhL7//nvDX28GAAAAAAAAAAAAABRcLNYGAAAAAAAAAAAAAACAS3h6emrFihXy8vJyekafPn00ceJEh/tOnz6tpk2bKjAwUE2bNtVbb72lKVOmqEePHgoLC1NMTIw++ugjXbhwwelsjkhJSVFCQoL27NmjDRs2aN26dbpy5UqunA0UVEYXpF67ds3kJABQeA0fPtypvoYNG6pTp04uTpMzoaGhLpnz3HPP6dKlS3r66addMk+SoqKitGPHDiUlJalLly7y8PBw2ewDBw6oUaNGKleunObMmSObzeay2Si8kpKSVLlyZadvZNSgQQNduHBB0dHRLk6Wd6xWq4YMGaKsrCxFRESYfl5WVpaaN29u+jkAAPMNHjzYcO3YsWNNTAIAhV9WVpZ69OihXbt2GaovVaqUNm7cqJCQEJOTAQAAAAAAAAAAAADyAxZrAwAAAAAAAAAAAAAAwGW8vb2Vnp6uBQsWOD1jzJgxWrRokeH69evXKyoqSlu2bFFmZuY9a3bs2KEhQ4aoXLlyatasmT7//HNdv37d6Yy/969//Uvjx49X8+bN9dBDD6lYsWIKCAjQgw8+qOjoaLVs2VJPPfWUSpUqpaCgIFWpUkVnzpxxydlAYWOxWLKtYbE2ADgnPT1de/bscbjP09NT3377rQmJcqZz58456m/QoIHsdrsWLVokf39/F6X6o9KlS2vZsmVKTU3V3//+dwUEBLhs9vnz5zVgwAAFBARo+PDhSk9Pd9lsFC5Lly5V+fLldfr0aYd7rVarpkyZom3btsnb29v14fIBq9Wqffv2qVSpUqafdfz4cSUkJJh+DgDAXP369ZO7u7uh2r1793IjFABwkt1u19ChQ7Vq1SrDPd98843Cw8NNTAUAAAAAAAAAAAAAyE9YrA0AAAAAAAAAAAAAAACX69mzp86fP69KlSo53b9ixYr71thsNk2YMEFPPfWU4UW7NptNmzdv1ksvvaTSpUurU6dO2rJli+x2u8MZDx48qM6dO6t69eoaN26cNm3apKNHjyo1NfUve65fv64TJ06oQoUKqlWrlg4dOuTwuUBhZrVm/5S29evX50ISACh8WrRo4VTfzJkzVbx4cRenyblRo0bJzc3N4T6r1aoZM2Zo27ZtJqS6N09PT02aNEnJycn64osvXLrkKzU1VR9++KGKFSumDh066Ny5cy6bjYLNZrOpa9eu6tGjh+7evetwf8mSJXXw4EGNGDHChHT5i6+vrw4ePKjQ0NBsa3v16qUDBw6oQYMG8vT0dPisqVOnOhMRAJCPWK3Wv7y533/LzMxUcnKyyYkAoHCaOnWqZs6cabh+0qRJeuKJJ0xMBAAAAAAAAAAAAADIb1isDQAAAAAAAAAAAAAAAFOUKVNGGzduVP/+/dWwYUOH+zt16qQHHnhAu3fv/tPbrly5oqeeekpvvfWWU0uxJenu3btasWKFmjZtqsjISM2dO1dpaWnZ9l24cEE9evRQZGSkvvnmG6fOttvt2r9/vyIjI1W3bl1dvXrVqTlAYWNkQerixYtzIQkAFD6//PKLwz21atXSSy+9ZEKanAsJCdHkyZMd6qlYsaL27dunwYMHm5Qqe71791ZiYqJ27Nih6OhoWSwWl8zNzMzUqlWrFBYWpjqKO6l4AAAgAElEQVR16mj79u0umYuCKTExUWFhYVq2bJlT/S1btlRSUpKqVavm4mT5V+nSpXXu3Dn17dtXHh4e96ypXbu2vvjiC0VGRmrbtm26c+eODh48qOeff97wObGxsa6KDADII2fPnjVc+8ADDygoKMjENABQOC1btkwjR440XN+hQweH6gEAAAAAAAAAAAAAhQOLtQEAAAAAAAAAAAAAAGCaSpUqafbs2YqNjVVycrLD/efOndNjjz2mZs2a6fjx45KkI0eOKCoqSt9//73Lch46dEgvv/yywsLC9Pe///0vF+R8//33qlatmpYuXeqSc+12u3bt2qXq1atrxYoVLpkJFGQlS5bMtiYpKUkJCQm5kAYACpeAgACH6t3d3bV+/XqT0rjGiBEjtG7dOvn6+t63Ljw8XGvWrNHJkycVGRmZS+nur169etq1a5fOnTunDh06yN3d3SVz7Xa79u7dq/r166t8+fKaN2+eS+ai4Pjss8/04IMP6vz58w73urm5aebMmVq/fr3L/k4WJFarVZ999pnS09P16aef6n/+53/0+eefa8eOHbp586b27t0rq/WPP4JRvXp1vfvuu4ZuECP9/xs8AQAKLpvNpvLlyxuuHz16tIlpAKBwOn36tHr27Gm4vm7dulq8eLHhx+QAAAAAAAAAAAAAgMLDMm52K/u/X6hQNVhlw4vnZZ7/uHHttmS3KCDYO6+j3NONq+n5MhvXzTlcN+fk9+smce2cxXVzDtfNOVw353DdnMN1cw7XzXlF5drFhI2Vn0eoS2YBAAAAAAAAKPxSU1PVpUsXp5Y0FitWTNOmTdPYsWOdWhLnCA8PDw0fPlxjx46Vn5+fJOnkyZOqXbu2bty4Ydq5o0aN0jvvvCOLxWLaGUB+1rVrVy1btizbuubNm2vDhg25kAgACo+aNWvqwIEDhusnT56s119/3cRErpOamqpevXpp69atSk5OloeHh3x9fRUSEqLJkyerffv2eR0xW+np6Ro9erTmzJmj1NRUl84uXry4+vfvr4kTJ8rT09Ols5F/ZGZmqmPHjlqzZo1T/aGhoYqLi1PlypVdnKzwi46O1p49ewzVdu/eXUuWLDE5EQDADMnJyapVq5ZOnz5tqN7Pz08pKSl/uikDAOCv2e12hz5uVq5cWTt27FCpUqVMTAUAAAAAAAAAAAAAyI/Gz2mdfxdrAwAAAAAKBhZrAwAAAAAAAHBUZmam2rRpUyCW4oaFhenLL79UVFSUYmJi9Msvv5h+5tChQzVt2jSWa6NIOnv2rMqXLy+73X7fOqvVquvXr6t4cZ7vBgBGtWnTRmvXrjVUW6FCBZ06dcrkRPgrc+fO1YQJE/Tbb7+5dK6Pj4/Wr1+vhg0bunQu8t6xY8fUoEEDXb582an+jh076p///CeLP52QmZkpLy8v2Wy2bGvd3Nx07do1HsMCQAGUmJioyMhIpaSkGO6ZNWuWBgwYYGIqACh8OnbsqJUrVxqqDQ4O1vbt2xUREWFyKgAAAAAAAAAAAABAfjR+TmvxzFcAAAAAAAAAAAAAAADkKnd3d33//ff629/+ltdRsnX27Fk1btxYQ4YMyZWl2pI0ffp0LViwIFfOAvKbsLAw1a5dO9s6m82mESNG5EIiACg8KlasaLg2NJSbK+elfv366ezZs4qNjVXNmjVddsOV27dvq1GjRlq4cKFL5iF/mDFjhqpVq+bUUm0PDw8tWLBAy5cvZ6m2kw4dOmRoqbYktW/fnqXaAFBA9e/f36Gl2q+99hpLtQHAQStXrjS8VNvDw0OrV69mqTYAAAAAAAAAAAAAFHE8+xUAAAAAAAAAAAAAAAB5Ytq0aWrWrFlex8hWRkaGPv3001w9c+TIkUpLS8vVM4H8YsaMGYbqFi1aZHiJIQBAqlq1quHanTt3mpgERjVs2FD79u3TqVOn1LZtW7m5ueV4pt1uV58+fXT8+HEXJEReysjIUNOmTTV06FBlZWU53B8WFqaEhAT17NnThHRFx759+wzVeXh4aO7cuSanAQCYITMzU1u2bDFc7+vrq/fff9/ERABQ+CxbtkwdO3Y0XL906VLFxMSYmAgAAAAAAAAAAAAAUBCwWBsAAAAAAAAAAAAAAAB5wt3dXV999ZXq1avn0rnFixfXihUrZLfblZiYqPfee0+1atVy6Rlmu3z5sr766qu8jgHkiZiYGIWHh2dbl56erilTpuRCIgAoHPr27asqVaoYri8IN0ApKsqXL69vv/1WKSkpGjx4sPz8/HI0LzMzU/Xr11dmZqaLEiK37d+/X6GhoQ4t+fy9559/XqdPn1ZYWJiLkxU9Xl5ehup27dqloKAgk9MAAMwwffp03b1713D98OHDTUwDAIXP/Pnz9dxzzxmuf/TRR/XMM8+YmAgAAAAAAAAAAAAAUFCwWBsAAAAAAAAAAAAAAAB5JigoSJs3b9bQoUPl5uaW43mVK1fW3r171aFDB0lSeHi4Ro4cqV9++UVHjhzR+PHjc3zG/TzzzDPau3evbt68Kbvd/p//Dhw4oNq1azs0a/369SalBPK/cePGGapjsTYAGOfr66sjR47ooYceMlS/efNmWSwWWSwWPf7442rYsKGGDRum+Ph4k5Pir/j6+mrGjBlKSUnRxx9/rDJlyjg96/Lly2rdurUL0yG3TJo0SVFRUbp+/brDvZ6envrmm2+0cOFCWa38KIErNG3a1FBdnz59TE4CADDLrFmzDNdOmDBBEydONDENABQeN2/eVIUKFfTiiy8avvFTZGSk9uzZY3IyAAAAAAAAAAAAAEBBYRk3u5X93y9UqBqssuHF8zIPAAAAAKCAiQkbKz+P0LyOAQAAAAAAAKAQOHnypKZPn64ZM2Y41R8YGKiTJ0+qRIkS963LysrSmjVrNGPGDG3ZssWps+7l8uXLKlmy5H1rzpw5o9GjR2vhwoXZzqtSpYqOHTvmqnhAgRMQEKCUlJRs60aMGMGCbQBwkMViyVF/aGioXnvtNY0YMcJFieCszZs3a/jw4Tp48KBT/U8++aS2bt3q2lAwRVpampo2baqdO3c61f/ggw/qp59+UkhIiIuTwcPDw/AiwIiICLVp00YTJ06Ur6+vyckAAK7g7u6urKysbOtmz56t/v3750IiACj4du/erS5duigxMdFwj5eXl/bs2aPq1aubmAwAAAAAAAAAAAAAUFCMn9Na1rwOAQAAAAAAAAAAAAAAAEhSpUqVNH36dF2/ft3h3qioKCUmJma7VFuS3Nzc1L59e23evFkHDx5Uv379nIn7B4MGDfrTUu2MjAz99ttvOnfunG7cuCGbzabw8HAtWLDA0Mw7d+7kOBdQkA0cONBQ3dSpU/Xuu++anAYACpemTZvmqP/ChQt67bXXVKZMGaeX/MI1mjZtqvj4eJ04cUItW7aUm5ubQ/2xsbF68cUXzQkHl9m5c6dCQ0Odfn/r37+/jh8/zlJtk1StWtVw7bFjxzRt2jSVLVtW586dMzEVAMAVrl27ZmipdrNmzViqDQAGrVmzRo0aNXJoqbYkzZkzh6XaAAAAAAAAAAAAAIA/YLE2AAAAAAAAAAAAAAAA8pXAwECdPn1aZcuWNVRftWpVrVu3TsWLF3f4rOrVq+vTTz9VQkKCw72/16VLF2VmZmrBggVq27atSpcuLS8vL4WFhemBBx5QYGCgvL29ZbFYZLFYDM105s8DFCbjx4+Xh4eHodo333xTXbt2NTkRABQec+bMccmcCxcu6PHHH1eXLl1ks9lcMhPOqVy5stavX6/k5GSHlzrOnz9fUVFRysjIMCkdcuKNN95QTEyMbt686XCvt7e31q1bp9mzZ5uQDP/26quvOtxz48YNVa1aNcefiwIAzLVr1y5DdatWrTI5CQAUDnPnzlX79u2VlpbmUN/EiRPVq1cvk1IBAAAAAAAAAAAAAAoqFmsDAAAAAAAAAAAAAAAg3ylfvrx27Nih6Ojo+9aFhYVp48aNKlWqVI7Oq1Spki5evOhUb0hIiEqWLKnatWurV69e+u6773Tp0qU/1d29e9ehuVWrVnUqD1BYeHp6qmPHjobrly1bpho1aig9Pd3EVABQOFSuXFmvvPKKy+b985//VHR0NMu18wF/f3/Nnj3b4ce2v/zyi7y8vLR06VKTksFRKSkpqlmzpiZNmiS73e5wf/Xq1ZWUlKRWrVqZkA6/9+KLL8rT09Phvlu3bqlevXomJAIAuMqhQ4cM1b333nsmJwGAgs1ut+utt97Syy+/7PDXDgYOHKg33njDpGQAAAAAAAAAAAAAgIKMxdoAAAAAAAAAAAAAAADIl8LDw7Vjxw4tWbJEDRs2lCT5+PioSZMmGj9+vH744QcdPXpUYWFhLjkvJCREL7zwgkM9Xl5eeu2119SyZUsdPHjQJTn+7amnnnLpPKAg+uijj2SxWAzXx8fHKywsTGfPnjUxFQAUDp988sl/HmO5wi+//KLOnTu7bB5yJiQkROvWrXPo31FJ6tGjh0JDQ7Vw4UKTksGIzZs3q0yZMjpw4IDDvRaLRSNGjNDBgwcVGBhoQjr8N6vVqkGDBjnVe+XKFcXFxbk4EQDAVUqXLm2obsKECTp8+LDJaQCgYLp796769u2rCRMmONz7+uuvO/w1YgAAAAAAAAAAAABA0cFibQAAAAAAAAAAAAAAAORbbm5u6t69u2JjY3X+/HklJydr8+bNGjt2rBo1aiQfHx+XnjdixAj5+fkZqg0PD1dcXJzWrFmjc+fOuTRHyZIl1bVrV5fOBAqikJAQPf300w71XLlyRREREbp48aJJqQCg8Pjhhx/0yCOPuGzeihUr9Pbbb7tsHnKmVatWGjJkiMN9Fy9e1AsvvKDSpUtr/vz5JiTD/QwePFjNmzdXWlqaw71+fn764YcfNGXKFBOS4X4++OADpz+ebtq0ycVpAACuUrduXUN1drtdPXr0MDkNABQ8qampateunebNm+dQn8Vi0fTp0zV58mRZrfwYNAAAAAAAAAAAAADg3izjZrey//uFClWDVTa8eF7mAQAAAAAUMDFhY+XnEZrXMQAAAAAAAADAZQ4dOqRx48Zp+fLlstvt96xp3ry5lixZotOnTys6OtrlGT777DP17dvX5XOBgigzM1PlypXTpUuXHOqrUKGCTp06ZVIqAChcXnzxRS1cuFA2my3Hs9zd3XX9+nX5+/u7IBlcoXbt2tq3b1+OZgQHB6tixYpq0KCBQkJCVLZsWaWkpMjf31/JyclKTk5WsWLF1KBBAz322GOFYvFZZmam5s2bp/j4eE2dOlXnzp3TypUrdfToUfn6+qpnz56qVauWy867cuWKGjRooKNHjzrVX6dOHf3www+87+WhlJQURUdH69ixYw71tW3bVt9++61JqQAAOVWsWDGlpqYaqu3QoYOaNGmi3r17828ygCLv4sWLatOmjfbu3etQX/HixTVv3jx16tTJpGQAAAAAAAAAAAAAgMJg/JzWLNYGAAAAAOQMi7UBAAAAAAAAFFYnTpzQpk2blJCQoNu3b6t48eIKCgpS2bJl1bVrV7m5uemdd97R6NGjXXpu79699cUXX7h0JlDQXblyRbVq1dJvv/3mUN8XX3yh3r17m5QKAAqXpKQk9e7dW1u3btWdO3dyNKtv37767LPPXJQMOZWZmak6derowIEDuXKe1WpVcHCwSpcurbS0NNWtW1cpKSm6efOmUlNTdevWLd2+fVu3b99WRkaGMjIylJmZqaysLLm7u8vf318lSpRQaGioHnzwQbVt21bt2rWTp6en6dmvXbumadOmadmyZTpx4kS2y+YDAwPVokULde/eXaGhoSpfvrzKlCnj8LmrVq1S165dnXrfs1gsGjNmjMaPH+9wL8wxYMAAzZkzx3B9t27dtHTpUhMTAQBy4rPPPlO/fv0c6rFYLIqMjNSyZcsUERFhUjIAyL8SExPVpEkTnTx50uHe8+fPO/V5FQAAAAAAAAAAAACgaGGxNgAAAAAgx1isDQAAAAAAAKAo69Onj+bNm+eyeaGhoTp37pysVqvLZgKFRWZmpho3bqy4uDjDPWXLltW5c+dMTAUAhdP+/fs1f/58xcfH69q1a9q/f79D/aGhoUpKSjIpHZzVo0ePAru812KxKDAwUA8//LCaNGmi5557Tg899JDL5h86dEjNmzfXhQsXcjyrbNmyWr58uerWrZttrc1mU58+fTR//nynzgoICNDGjRsVHR3tVD/MYbPZVLJkSV2/ft1Q/Zo1a9SmTRuTUwEAcqJ58+batGmTw31ubm46dOiQSx+3AEB+l5CQoCZNmujMmTMO9Y0fP15jxoyRxWIxKRkAAAAAAAAAAAAAoDBhsTYAAAAAIMdYrA0AAAAAAACgKHPlcsLBgwdr2rRpcnNzc8k8oLB65ZVXNHv2bMP169atU6tWrUxMBABFQ2pqqmrUqKGTJ09mW2u1WpWVlZULqeCoadOmacSIEbLb7dkXFxC+vr6y2Wyy2+3/+dXNzU3FihVTSEiIwsLCFBERoSeeeEJPP/20vL29/zTj8ccf186dO12aq1u3bvf9XOHcuXOqX7++EhMTnZrfoEEDbdy48Z5/HuQdm82mqKgowzck8PHxUVpamsmpAACu4Oyi16CgICUlJcnT09PFiQAg/zl69KiaNGmi8+fPG+5xc3PT3Llz1bt3bxOTAQAAAAAAAAAAAAAKm/FzWsua1yEAAAAAAAAAAAAAAACAgqpkyZI5ntG4cWNt2bJFM2bMYKk2YMCsWbMcWqw9bNgwE9MAQNHh7++vhIQEBQUF5XUU5MDw4cML3TLmtLQ0paen686dO7p7964yMzN1584dXblyRYcPH9b333+vjz76SM8++6x8fHwUFBSkiIgIRUdHa+TIkRo+fLjLl2pL0pdffqny5ctr48aNf3rbkiVLVLFiRaeWalutVk2ePFnbtm0rVP8fC4vnn3/e8FJtSRo3bpx5YQAALvXdd9851Xft2jU1a9bMxWkAIP/5+uuv9dBDDzm0VNvPz09r1qxhqTYAAAAAAAAAAAAAwCmWcbNb2f/9QoWqwSobXjwv8wAAAAAACpiYsLHy8wjN6xgAAAAAAAAAkCc+++wz9evXL9u6devWqVSpUjp58qRu3rz5n4V+derUUXBwcC4kBQqfjRs3qkWLFoZqT58+rfLly5ucCACKBovFkm2N1WpVVlZWLqSBs1JSUtSrVy+tXr1aNpstr+MUehEREZo3b57q1aunLl26aPny5U7NCQoKUmxsrKpXr+7ihHCF+Ph41ahRw3B9xYoVdfLkSRMTAQBcrWTJkrp69arDfRaLRWlpadwUA0ChZLfb9fHHH2vIkCEO9YWEhGjt2rWKiooyKRkAAAAAAAAAAAAAoDAbP6e1rK4cmHz1tq5fve3KkS5DNueQzTlkc15+zkc255DNOWRzDtmcQzbnkM05+TmblL/z5edstix79kUAAAAAAAAAUEi1bt3aUN20adMUFRWlLl26qE+fPurevbtatmzJUm0gB5o3b64mTZoYqv3nP/9pchoAKBpGjRplqC4oKMjkJMip4sWLa8WKFbp8+bI6deokq9WlTyvHfzl27Jjq168vNzc3p5dqN2/eXBcvXmSpdj42fPhww7VWq1Vr1qwxMQ0AwAzz5883dKOZ/2a327VkyRITEgFA3rLb7fqf//kfh5dqV6lSRTt27GCpNgAAAAAAAAAAAAAgR1z6DOiTR6/q9JGrrhzpMmRzDtmcQzbn5ed8ZHMO2ZxDNueQzTlkcw7ZnJOfs0n5O19+zpaRkZXXEQAAAAAAAAAgz5QrV87QYt/du3crIyMjFxIBRcuiRYsM1f30008mJwGAomH+/PmG6p544gmTk8BVgoKC9M033+jq1avq3Lmz3Nzc8joS/oubm5tmzpypDRs2yN3dPa/j4D4OHDhguHbmzJmqVq2aiWkAAGZo06aN5syZ41Tvxo0bXZwGAPLelClT9P777zvUU6xYMW3fvl2VKlUyKRUAAAAAAAAAAAAAoKhw6WJtAAAAAAAAAAAAAAAAoKhp3LhxtjXXr1/X3LlzcyENULSUKVPGUJ3FYjE5CQAUfhkZGbpw4YKh2sGDB5ucBq4WGBior7/+WleuXFG3bt3k7++f15EgqXTp0vr11181cODAvI4CA1JSUgzVTZs2TQMGDDA5DQDALP369dOsWbNUrFgxh/pOnz5tTiAAyCMLFy7U66+/7lBPgwYN9Ntvv6lkyZImpQIAAAAAAAAAAAAAFCUs1gYAAAAAAAAAAAAAAABy4LXXXlPx4sWzrVuwYEEupAGKnhIlSmRb4+iyKwDAny1dulR2uz3bugoVKqhx48a6du2apkyZolGjRikpKelPdTabTcnJyWZERQ4EBgZq6dKlunnzps6fP693331XjRs3VkREhMqWLasSJUrIx8dH7u7uslqt8vDwkI+PT17HLpQ6dOig8+fPq0qVKnkdBQZlZWVlW+Pm5qZhw4blQhoAgJkGDBiglJQU7dixw/DHdaM3qQGAguDDDz/UCy+84FBPkyZNtH79ekPfTwEAAAAAAAAAAAAAwAj3vA4AAAAAAAAAAAAAAAAAFGTe3t4qVqyYUlJS7lu3a9cuHTp0SNWrV8+lZEDRYLVas61hWQsA5NyJEycM1SUmJqpEiRJ/WJr9j3/8Q6VLl9agQYN048YNrVmzRgkJCcrMzNQrr7yiTz75xKzYyIEyZcpo1KhRGjVqlKF6m82mvXv3avny5frxxx91+vRpZWRkyMvLSz4+PvLz85Ofn5+KFSumgIAABQYGqkSJEipZsqSCg4OVlJQkLy8vHTlyRNu3b9eZM2eUnp6uzMxMk/+k99e6dWvVqFFDkhQTE6Pq1aurZ8+eSkhI0LVr15SRkeHS8zw8PPT555+rZ8+eLp0L8/n5+enmzZv3rbFYLEpPT5e3t3cupQIAmKlevXqqV6+e0tPTNXv27PvWnj59OndCAYCJsrKy9MYbb+i9995zqK9Vq1Zavnw5N2YCAAAAAAAAAAAAALgUi7UBAAAAAAAAAAAAAACAHPrss8/UunXrbOtmzJihTz/9NBcSAUXH3bt3s60JCAjIhSQAULjVr1/fUJ3dbv/DUu1/u3jxosaOHfun18+aNUuJiYn69ttvDd0sAfmX1WpVdHS0oqOjXTo3Pj5eS5cu1datW3XkyJF7/v0yg8Vi0aJFi9SjR48/vS0uLu4/v8/IyNDLL7+shQsXymaz5ejMsLAw/fTTTwoLC8vRHOSNRx55RDt37rxvTWZmpt544w198MEHuZQKAJAbqlWrZqhuyJAhmjFjhslpAMAcaWlpevbZZ/Xdd9851Pfss89qwYIF8vLyMikZAAAAAAAAAAAAAKCoYrE2AAAAAAAAAAAAAAAAkEPNmzdXeHi4zpw5c9+6lStXas6cObJYLLmUDCj8jCzWDgwMzIUkAFC4NWzYUFarNceLg+9l7dq1at++vb799luXz0bBFxkZqcjIyP+8nJ6errVr1+rw4cOyWq3y8vKSt7f3f349fvy4PDw8dPjwYZ06dUo///yz3NzclJmZafhMb29vffHFF+revXu2tZ6envrf//1fTZo0Sb169dKmTZtkt9sd/nM+99xzWrBgAQvmC7A33nhD7dq1y7bu888/Z7E2ABQytWrVMlT30Ucf6ZdfftGaNWv4WgWAAiU9PV0dOnTQxo0bHeqbMGGCRo8ezfdEAAAAAAAAAAAAAACmYLE2AAAAAAAAAAAAAAAAkENubm4aMWKEhg4det+6y5cv6/Dhw3rkkUdyKRlQ+BlZkhkQEJALSQCgcPP19VVMTIzi4uJMmb927VrZbDaWCiNb3t7e6tSpkzp16uRQX3x8vL788ktt3bpVSUlJun37tu7cuaOMjAzdvXtXXl5eKl++vLp27ao333zT4b+LZcqU0YYNG5SYmKhq1aopLS3NUJ+np6cWL16szp07O3Qe8p+nn35aISEhunTp0n3rbt68ycc7AChkHnvsMbm5uSkrKyvb2p9++kmlSpXS4MGDNWXKFP49AJDv3b17V926dXNoqbbFYtGiRYvUo0cPE5MBAAAAAAAAAAAAAIo6nnkDAAAAAAAAAAAAAAAAuEDfvn0N1R09etTkJEDRYmRpVVBQUC4kAYDCb+bMmbJYLKbMttlsWr9+vSmzAUmKjIzUu+++q+3bt+vUqVO6cOGCrl+/rlu3bikjI0M3b97UoUOHNGbMmBwtuCxfvrwqVKhgqDYgIEBnzpxhqXYh8vrrr2dbY7fbdfbs2VxIAwDILZ6enqpXr57h+szMTE2bNk1BQUGKjY01MRkA5IzNZlPv3r21atUqh/qmTZvGUm0AAAAAAAAAAAAAgOlYrA0AAAAAAAAAAAAAAADkooyMjLyOABQaGRkZstls2dYFBwfnQhoAKPwiIyM1ceJE0+bHxcWZNhvITefPnzdUl5ycrNKlS5ucBrlp7969huoSExNNTgIAyG3Tp093+CY0N27cUOPGjfXRRx+ZlAoAnGe32zVo0CAtXrzYob5Ro0Zp6NChJqUCAAAAAAAAAAAAAOD/sFgbAAAAAAAAAAAAAAAAcAF/f39DdWFhYSYnAYqORx991FAdi7UBwHXeeOMNPfDAA6bMvn37tilzgdzm5uaWbc2TTz6ZC0mQm5KSkvTVV19lW2exWBQTE5MLiQAAuSkqKkojRoxwuM9ut2vIkCEs1waQ77z55puaPXu24Xqr1aoPP/xQ77zzjompAAAAAAAAAAAAAAD4PyzWBgAAAAAAAAAAAAAAAHJo1qxZhmsfe+wxE5MARcuJEycM1ZUqVcrkJABQtBw/flxeXl4un7t69WqXzwTygoeHR7Y1VapUyYUkyE0jRoyQzWbLtq506dJyd3fPhUQAgNz2/vvvq1q1ak71Dhs2TPHx8S5OBADOWbJkiSZNmmS43tfXV+vXr9fQoUNlsVhMTAYAAAAAAAAAAAAAwP9hscq+CIYAACAASURBVDYAAAAAAAAAAAAAAACQA9u3b9fgwYMN1cbExBhasgfAGCMLCT08PFS6dOlcSAMARYe3t7c++OADubm5uXTuyZMnXToPyCsXLlzItiY9PT0XkiA3bdq0yVDdyy+/bHISAEBe+umnnxQaGupwn81mU8eOHU1IBACO+eCDD/Tcc8851LNq1So1b97cpEQAAAAAAAAAAAAAANwbi7UBAAAAAAAAAAAAAAAAJ6Wnp6t3797KysoyVD9t2jSTEwFFi5FF9Xfv3lX9+vV15MiRXEgEAEXHwIEDdf78eTVq1Oieb7dYLKpTp44aNGjg0I1FWCaIwsDPzy/bmpIlS+ZCEuSWtLQ0Xb58Odu6wMBAvfXWW7mQCACQVwIDA3Xq1CnVr1/f4d6TJ08qLi7OhFQAkL3k5GT16tVLI0aMMNwTHBysQ4cOqVmzZiYmAwAAAAAAAAAAAADg3lisDQAAAAAAAAAAAAAAADjpo48+0rFjxwzVPv3003rsscdMTgQULV5eXobqtm/frocfflh16tTR/v37TU4FAEVHSEiIfvjhB/3y/9i78zid6/3/48/rmsXs1kyMZcZOlnCUpoTsu7KXkOWgnBQnxaFCKdKiUgotREQM0TIyTJYIiTMxtoYwlhjb7Mt1/f44v/rWOWU+1+Xzmblmrsf9dju30zHP1/v99LkduXB5Xd9/r1q1aikoKEilS5dWv379dPbsWe3atUtbtmxRdna2hg0bZujMmJgYdevWTdnZ2Ra3B6yTkZGRb6ZBgwYF0AQFZfHixYZyY8aMkd3OX+MAgOIuICBAW7du1ebNm1WpUiWXZlu0aKE2bdpo8uTJOnHihEUNAeCPvv76azVo0ECLFi0yPBMaGqqvvvpKt9xyi4XNAAAAAAAAAAAAAAD4a7wjEwAAAAAAAAAAAAAAAHBDenq6Zs+ebSgbFBSkl19+2eJGgPcJCAhwKb9nzx41btxYDRs2VHp6ukWtAMD7NG7cWIcOHVJaWppSUlK0bNkylS9f/g+ZefPmyc/Pz9B569at00033aSNGzdaURewVEpKihwOR745PnSneNm0aZOh3PTp0y1uAgDwJC1bttTJkyf1+uuvuzQXFxen559/XpGRkSpbtqyee+45ixoC8HYZGRmqVauW2rVrp1OnThmeCwwM1Pr169W0aVML2wEAAAAAAAAAAAAAcH0s1gYAAAAAAAAAAAAAAADcsGzZMp0/f95QdsGCBapZs6bFjQDvExwc7Nbcv//9b3Xr1s3kNgCA6/H19VWHDh0M569evaq2bduqX79+hpYUA57iu+++M5SrV6+exU1QkC5evFjYFQAAHuwf//iHrl275tZsSkqKpkyZoooVKyoxMdHkZgC82f79+xUUFKQjR464PPv666+rRYsWFrQCAAAAAAAAAAAAAMA4FmsDAAAAAAAAAAAAAAAAbli9erWh3IMPPqgBAwZY3AbwTjeyvCUuLk4rVqwwsQ0AID8LFy6Ur6+vSzOffPKJ2rZta1EjwHx79+41lLPbeSt/cRIWFlbYFQAAHi4kJET79u1ze/7MmTOqW7euhg8f7tYSXAD4vR9//FGNGjVya/a5557T8OHDTW4EAAAAAAAAAAAAAIDreDcuAAAAAAAAAAAAAAAA4Ibvv//eUG7x4sVavny5xW0Az3HmzBl16NBBAQEBqly5srp166a5c+fqwoULpt+1cOFC/fOf/3R7fvDgwUpNTTWxEQDgesqXL6/nn3/e5blNmzbp0UcftaARYL6srCxDudjYWIuboCBVrlzZUO7cuXMWNwEAeLKGDRuqXr16N3TGwoULVatWLQUHB6tz587auXOnSe0AeIvk5GTVr1/frdl+/fpp4sSJJjcCAAAAAAAAAAAAAMA9LNYGAAAAAAAAAAAAAAAA3HDx4kXD2f79++vrr7+2sA1Q+E6fPq327dsrIiJCsbGxysrK0qlTp7Ru3TqNGTNGN910k4KDg7VhwwZT733ppZe0ZMkS+fj4uDybkZGhRx55xNQ+AIDrmzBhglsLvN566y2dP3/egkaAufr27Wso99JLL1ncBAWpffv2hnILFy60uAkAwNN98MEHstlsN3xOenq6vvjiC91xxx366KOPTGgGwFt069bN5Rmbzabx48dryZIlstv5a8kAAAAAAAAAAAAAAM/An2ADAAAAAAAAAAAAAAAAbihVqpRL+Y4dO+qTTz6xqA1QeH5dqF25cmVt2LBBTqfzL7Pp6enq1q2bTp48aWqH+++/XwkJCapRo4bLs9frCwCwxq5du1SlShWXZvLy8tSvXz+LGgHmqVevnqHcvn37LG6CgtSxY0dDuQMHDljcBADg6Zo1a6bHHnvMtPOcTqcGDRqkxYsXm3YmgOKrV69e+v77712aiYyM1KZNmzR79my3PtwQAAAAAAAAAAAAAACr+Jp5WPU6ZSWnzcwjTUM399DNPXRznyf3o5t76OYeurmHbu6hm3vo5h5P7iZ5dj9P7ubvzxukAQAAAAAAAHinRo0aKTY21nA+Ly9PM2bMUN++fS1sBRSckydPasiQIdq0aZNLy6mzsrLUtGlTnTp1Sv7+/qb1qVOnjo4cOaKNGzeqbdu2hmZsNptmz55tWgcAgDEBAQE6duyY+vXrp1WrVhme27t3r4WtgIJVtmzZwq4AE9ntdkO5vLw8i5sAAIqCV155RQ6HQ3PmzDHlPKfTqcGDBysgIEB9+vQx5UwAxc/8+fNd+jW4JI0YMUIvv/yyQkNDLWoFAAAAAAAAAAAAAID7bM/O6/jb32iKrF1WFauEFWYfAAAAAEARE135aQX73VzYNQAAAAAAAACgwC1cuFDDhw93ee748eOqWrWqBY2AgnHy5EkNHjxYmzdvdmmh9n+7/fbbtWPHDhOb/YfD4ZCfn58cDke+2XvuuUcbN240vQMAwLgNGzaoV69eunbtWr5ZPz8/ZWdnF0ArIH8Oh0P79+/X2bNnlZWVpezsbH399ddKS0vTkiVL8p0fPny45s+fXwBNUVDKlCmjS5cuXTczduxYvfbaawXUCADg6TZu3KhBgwYpOTnZlPOqV6+uo0ePmnIWgOIlMTFRdevWdWlm7dq16tatm0WNAAAAAAAAAAAAAAC4MVPf6STfwi4BAAAAAAAAAAAAAAAAFEX333+/ZsyYoZ9++smluRo1aigtLU3+/v4WNQOsceLECQ0ZMkTx8fE3tFD7Vzt37tSoUaM0b948E9r9n61btxpaqi1JCxYsMPVuAIDr2rVrpwsXLqhUqVLKyMi4bjYnJ0cOh0N2u72A2gH/Jzs7W6+++qqWLl2q48eP69q1azf0mqh///4mtoMnyG+ptiRVrFixAJoAAIqKNm3a6PTp0zpw4IBef/11JSYmKj4+3u3zjh07phdeeEETJ040sSWAou7y5csuL9U+fPiwatasaVEjAAAAAAAAAAAAAADMwbvKAQAAAAAAAAAAAAAAADcEBgZqw4YNLi9Gy83NVdeuXZWenm5RM8BcJ06cUOvWrRUVFaXNmzebslT7V++8847ee+89086TpIULFxrKDR48WFFRUabeDQBwj7+/v+655x5DWV5DoTDMnDlTYWFheuqpp7R//35dvXr1hl8TtW7d2qR28AQJCQmGcpUrV7a4CQCgKKpXr57mzZv32++7HD58WMHBwW6dNWnSJD7AA8BvcnNzVbp0aZdmPv/8c5ZqAwAAAAAAAAAAAACKBBZrAwAAAAAAAAAAAAAAAG6qVq2a4uLiFB0d7dLchg0b1Lt3b1MXFANmO3HihFq1amXJQu3fGzFihPbs2WPKWVevXtWiRYvyzfn4+OiDDz4w5U4AgDl27tyZb8ZutyskJKQA2gD/4XA41KpVKz311FPKysoy9eyTJ0+aeh4K18iRIw3ljH6IAADAu9WsWVPHjx9X27ZtZbPZXJ5fvny5br31VjkcDgvaASgqnE6n/Pz8XJqZMmWKOnXqZFEjAAAAAAAAAAAAAADMxWJtAAAAAAAAAAAAAAAA4AbUrl1b27Zt03fffaeSJUsanvviiy/02WefWdgMcE9SUpJatmypqKgoxcfHW74A3uFwqGXLlkpJSbnhs1q0aGEo16pVqxu+CwBgLn9//3wzDodDK1asKIA2KCoSExM1YsQINW3aVBEREQoODpa/v7+Cg4NVvnx51axZU3fccYf69u2rd955R9nZ2S6df8899yg+Pt6S7gcPHrTkXBQ8h8Oh7du355sLDQ1VeHh4ATQCABQH5cqV04YNG5SUlKTevXurdu3aLs3v27dPGzdutKgdgKLAbnftrw8HBgZq2rRpFrUBAAAAAAAAAAAAAMB8LNYGAAAAAAAAAAAAAAAATNCsWTMdOnRIJUqUMDwzYcIEORwOC1sBxiUlJenuu+9W9erV9c0331i+UPv30tLS1LRp0xv+8XDgwAFDuY4dO97QPQAA85UpU8ZQ7sEHH9Tly5ctbgNPdvXqVT3xxBOqUKGC6tatqwULFuj7779XcnKy0tPTlZOTo/T0dP3yyy86evSoduzYoRUrVmjUqFEKDAxUvXr1NGPGDKWmpv7lHQ6HQw0aNLBsqXZ4eLiaN29uydkoeNOnTzeUa9KkicVNAADFUdWqVbVixQolJiZqzpw5Ls26+qEiAIqPUqVKuTzzyy+/WNAEAAAAAAAAAAAAAADrsFgbAAAAAAAAAAAAAAAAMEl4eLjmzp1rOH/o0CEdPnzYwkZA/o4dO6YWLVqoevXq2rJliykLtatWrap169ZpxowZhmeOHz+uzp07u33njh07lJubayj7wAMPuH0PAMAa5cuXN5TLyspSp06dLG6DwnbkyBEtXrxYs2fP1po1a3T58mUtWLBA9evXV6lSpTR79mydPXvW5XMdDocOHjyof/3rXwoLC9Ott96qb7755g+ZY8eOKSIiQgkJCWZ9d/6gUqVKOnr0qFuL7uB5HA6HZs2aZSjbv39/i9sAAIq7hx9+WKGhoYbzPj4+FrYB4Klmz56tK1euuDSTmpqq4OBgixoBAAAAAAAAAAAAAGAN38IuAAAAAAAAAAAAAAAAABQnw4YN05UrVzR+/HhD+YSEBNWpU8fiVsD/OnbsmIYMGaJt27aZskxbkiIjI/Xmm2+qS5cukqQuXbrou+++U0xMjKH5r776SlFRUapfv74uXLigoKAgNWnSRA8++KAaNmx43dlFixYZ7lmhQgXDWQBAwRg9erTi4uIMZXft2qXc3Fz5+vJW6BvlcDh08uRJZWdnq2bNmoXWIzs7Wx999JEWL16s3bt3KzU11fI7nU6n9u3bp5YtW6py5cqaPn26Lly4oH/+85+W3VmtWjX9+OOPCggIsOwOFKxly5YpPT0935yfn5+GDx9eAI0AAMWZr6+vFi5cqL59+xrKP/jggzp37pzsdrvFzQB4im+//VZPPPGESzMHDx5kqTYAAAAAAAAAAAAAoEjiXTEAAAAAAAAAAAAAAACAycaNG6cFCxYYyiYnJ1vcBvijI0eO6K677lLNmjW1detWU5ZqR0ZGav369UpKSvptqfavPv30U5cWdR4/flzr1q3Tjh07FBcXp9mzZ6tRo0by9/dXgwYNtHz58j+di4+Pv6HvAwCgcPXu3dvwzxd5eXnavn27xY2Kp5SUFN16660KCgqSr6+vfHx8FBkZqVq1aqlu3bo6fPhwgXVJTEzU6NGjFRUVpYCAAA0bNkybN28ukKXa/+3kyZMaMmSIpUu169atq0OHDrFUu5h57bXXDOUeeughPgwAAGCKPn36yM/Pz1D2woULmjx5ssWNAHiKpKQkRUdHuzTz/fff88GfAAAAAAAAAAAAAIAii8XaAAAAAAAAAAAAAAAAgAWGDRumyMjIfHPLli2zvgyg/yzUvvPOO1W7dm1t27bNlIXaUVFR+uKLL5SUlKTOnTv/acZut2v37t0KDQ29obtycnKUkJCg/v37KyIiQitXrvzD1+vXr39D5wMACt/27dsVFBRkKPvzzz9b3Kb4Wb9+vSIiIrRv3z5lZGQoLy/vD19PTExUgwYNtGvXLss6JCYmqmfPngoJCVHdunU1b948HT9+3JTXJYXJx8dHvr6+8vPzU3BwsGw2m+x2u8qWLSs/Pz81adJECQkJLFYuZnJzcw39eLHb7XrjjTcKoBEAwBssXbpUOTk5hvOLFi2ysA0AT5GTk6Nq1aq5NPPAAw+ocePGFjUCAAAAAAAAAAAAAMB6LNYGAAAAAAAAAAAAAAAALHLPPffkm6ldu3YBNIE3O3z4sKKjo1W7dm1t377d1IXaP/30kzp27JhvPiwsTNu3b5ePj88N3y1JycnJ6tOnjypXrqyYmBhJ0vLlyzVz5kxTzgcAFI5y5cppz549hV2jWBoxYoS6du2qzMzM6+ays7MVHR2tY8eOmXZ3ZmampkyZooiICNWtW1dr1qxRWlqaaecXFl9fXx06dEhOp1O5ubnKyclRdna2UlNT5XA4lJeXpwsXLig7O1t79uyR3c5b94ub3r17G8rVq1dP/v7+FrcBAHiD06dPa+DAgS7N2Gw2i9oA8BS5ubkuv96MiorSRx99ZFEjAAAAAAAAAAAAAAAKhm9hFwAAAAAAAAAAAAAAAACKq5SUlHwzWVlZBdAE3ujw4cMaMmSIduzYYcoybUmqVq2a3n77bbVv397l2fr162vx4sW6//77TekiSadOndK9996rKlWq6K233tKECRP05JNPmnY+AKDgGXn9JElt2rSxuIn5Nm7cqHnz5mnChAlq1qxZgdx57tw5RUdH66effjI8k5ubqxo1aig2Nlbt2rXLN3/mzBnFxsbq3Llzv31bSkqKdu3apU2bNslms8nhcLjV31M1adKEJfBeLikpSZ999pmhbGxsrMVtAADe4qmnnnL593gCAgIsagPAE+Tl5cnPz8+lmb///e965513LGoEAAAAAAAAAAAAAEDBYbE2AAAAAAAAAAAAAAAAYJHo6GjFxMRcNxMUFFRAbeAtDh8+rMGDB2vHjh2mnVm9enW9/fbbhpZrXs+AAQO0a9cuvfrqqyY1+4+ff/5ZXbt2VdWqVU09FwBQ8I4fP24oV6FCBWuLmMThcGju3LmaMWOGzp49K0lauXKlwsPDNWrUKE2aNEn+/v6m37t161YNHDhQJ06ccPuM33+QRmBgoAIDA1WtWjV1795dgYGBWr9+vfbv35/vMnSzPuDDUzRv3lzbtm0r7BooZN27dze0ML5SpUpF5t9XAADPt3r1apdn+L1HoPhyOp3y9XX9rwizVBsAAAAAAAAAAAAAUFywWBsAAAAAAAAAAAAAAACwyP79+/PNhIaGFkATeIPExEQ99NBDHrlQ+/deeeUV7dmzR998841pZ/7KyPJQPz8/0+8FAJinVKlShV3BFOnp6ZowYYLef/99paen/8/Xz507p6lTp+q5557T3XffrZkzZ6pZs2Yu33P16lXt379fH330kc6dO6c9e/YoOTlZeXl5Znw3fpORkaGMjAylpKRo9+7dpp5tBj8/PzmdTg0dOlTp6emqUaOGTpw4oV27dikhIUE2m82UBd9vvvmmHnnkERMaoyhLT09XQkKCoezgwYMtbgMA8BYxMTFKS0tzeS45OVm5ubluLd8F4NmqV6/u8kxmZqYFTQAAAAAAAAAAAAAAKBy8IwYAAAAAAAAAAAAAAACwiL+/f76Z4rI8EoUnMTFRQ4YM0c6dO007s0aNGpo3b57atGlj2pm/t3HjRlWtWlXJycmWnH89Zi8aBQCY65ZbbjGUu3z5ske/jqpdu7ZOnTqVby4vL0+bNm3SbbfdJkny9fWVzWaTJNlstv/5Z5vN9tuibrOWRRdVNptN9erV02OPPaahQ4fKbrf/ZTY1NVVvvPGGnnnmGeXk5Lh8V8mSJbVv3z5VrVr1RiqjmFiyZImhXFBQkJ599llrywAAvEZSUpJbcxcuXFDZsmV15MgRlS9f3uRWAArL1KlTXf73wvnz51WiRAmLGgEAAAAAAAAAAAAAUPD++t3DAAAAAAAAAAAAAAAAAG7I999/n28mIiKiAJqgOEpMTFTz5s1Vt25d05Zq16xZU3FxcTpy5IhlS7Wl/ywN/f7779W8efPrLsG0QmBgYIHeBwBwTeXKlQ3lduzYYXET9x05csTQUu0/k5ubq5ycHOXk5Cg7O1tZWVnKyspSZmamMjIyfluqLclrl2pXqFBBTz75pC5fvqyEhAQNHz4839cTISEhmjhxorKzs/XTTz+pQ4cOhl6D2Gw2tWvXTmfPnmWpNn7zxRdfGMq99dZb8vX1tbgNAMBbNGvWzO3Zq1evqnHjxsrNzTWxEYDCcObMGdlsNpc/wGX16tW66aabrCkFAAAAAAAAAAAAAEAhYbE2AAAAAAAAAAAAAAAAYJFLly7lm6lSpUoBNEFxcuDAAd1+++2mLtSuVauW4uLidPjwYbVu3dqUM/MTHh6ub7/9VleuXNH48eNVpkwZ+fj4KCwsTOXLl5ckS5ZulypVyvQzAQDmsdvt8vHxyTc3duzYAmjjnsmTJxd2hSLLZrMpMjJSI0eO1I8//iin06mMjAxt27ZNx48fV15enpKTk/Xiiy8qLCzMrTuioqL05Zdf6tKlSxo6dKgCAgL+J+Pr66uWLVvq2LFjio2N/dMMvFfp0qUN5Tp27GhxEwCAN7nrrrtUoUIFt+eTk5PVu3dvExsBKGhXr1516wN/xowZo549e1rQCAAAAAAAAAAAAACAwsVibQAAAAAAAAAAAAAAAMACWVlZOnHiRL65yMhI68ug2OjVq5duueUWfffdd6acV6tWLW3evFmHDh0qsIXa/y0kJESzZ8/WxYsXlZubqytXrujcuXNyOp2/Lc/s0qWLaUu2b775ZlPOAQBYJzAwMN/M4cOHtWfPngJo47r169cXdoUipUSJEmrZsqUWLlyozMxMJSUlad68eapXr54kKSAgQNHR0apataqpH7oRFhamhQsXKiMjQ0ePHtW7776radOmKTY2VllZWdq8ebOioqJMuw/FR/v27Q3lnn/+eYubAAC8zY3+3LJ+/XplZmaa1AZAQUpLS1OXLl2Uk5Pj0ty0adP0xhtvWNQKAAAAAAAAAAAAAIDCZXc6C7vCn7t8MUOXLmYUdo2/5KndeG7u4bm5x9Ofm8Szc5enduO5uYfn5h6em3t4bu7hubnH05+bxLMDAAAAAAAAgOIuNzdXy5YtU69evVSlShWFhYWpXLlyuvXWW9WnTx+1bNky3zPsdjuLtWGIw+FQkyZNtGrVKlPO+/1CbSP/Xy1MFSpU0Lp163Tu3Dl169bthhdqVq1a1aRmAACr/LpQOT933HGHDhw4YHEb17z11ltKS0sr7Br58vPz06JFizR9+nRTl1Ub5evrq9atW2vbtm3KzMzU5s2bNXToUPn7+xd4F0mqXr26RowYoSlTpqhdu3aF8kxQdPTp00e+vr755ubNm1cAbQAA3uShhx66od9LzM3N1dNPP21eIQAFIiMjQ927d9fWrVtdmps9e7amTJliUSsAAAAAAAAAAAAAAAqf3emhm7V/OnRRxxMvFnaNv+Sp3Xhu7uG5ucfTn5vEs3OXp3bjubmH5+Yenpt7eG7u4bm5x9Ofm8SzAwAAAAAAAIDiLD4+XvXr19eAAQO0atUqnTx5UteuXdPFixe1b98+rVy5Ujt37sz3nKioqEJbHoiiZdCgQdq7d+8Nn1O7dm3Fx8cXiYXa/61cuXJau3atkpOT1alTJ9lsNrfOqV27tsnNAABmGzdunKFcTk6O7rrrLmVnZ1vcyLgxY8YUdoV8Va5cWceOHdODDz6oyZMn69///neBffBEVFSUXnnlFWVkZCguLk7R0dEFci9gJrvdrqZNm+aby8nJUXx8fAE0AgB4k4MHD6pmzZpuz7/33nsmtgFgtdzcXPXv319xcXEuzQ0aNEjjx4+3qBUAAAAAAAAAAAAAAJ7BXtgFAAAAAAAAAAAAAAAAgKLi4MGDstlsatWqlQ4dOnTD59WtW9eEVijutm7dqqVLl97QGXXq1NGWLVuUmJiou+++26RmhSM8PFyff/65Tp8+rdDQUJfnGzVqZEErAICZ+vXrp1KlShnKXrp0SR06dLC4kTHPPPOMnE5nYdf4S2FhYXr66ad1/PhxVa5c+bdvr1evno4fP66vv/5abdu2VdmyZd2+w263KygoSEFBQQoODtbNN9+sli1b6umnn9apU6f0008/6fHHH5evr68Z3yWg0IwdO9ZQ7uGHH7a4CQDA2wQEBCgxMVEjR46U3e76Xw28ePGiLl++bEEzAGZzOp0aOXKk1q5d69Lc/Pnz9eGHH1rUCgAAAAAAAAAAAAAAz8FibQAAAAAAAAAAAAAAACAfTqdTr7zyiukLedu2bWvqeSh+cnNz1b17d7eXdNatW1dbtmzRwYMHddddd5ncrnBVqFBBV69edfnHZfPmzS1qBAAw0yOPPGI4u3nzZr366qsWtsnf6dOn9fzzzxdqh/9ms9lUpkwZ3X333Vq9erWuXLmiqVOn/uUCxjZt2mjDhg26cOGC0tLSFBMTozlz5mjGjBm68847Va9ePfn5+clms0mS/P39FR4ers6dOys2NlZOp1N5eXlKS0tTWlqaUlNTdebMGW3evFlTp05VREREQX73AUv169dPfn5++eYOHDig9957rwAaAQC8id1u17x583TlyhWNHz9etWvXVlhYmOH5HTt2WNgOgFmeeeYZl19L3nbbbRo+fLhFjQAAAAAAAAAAAAAA8Cy+hV0AAAAAAAAAAAAAAAAA8GROp1OPP/645syZY/rZnTt3Nv1MFC8DBw7UpUuXXJ6rV6+e5s+fr+joaAtaeZatW7fq5ptvVlpaWr5ZHx8fVa1atQBaAQBu1LRp0/T+++8rOTnZUP6f//ynOnXqpDp16ljc7M916NBBeXl5hrLHjx9XWlqaJkyYoK+//lpZWVk3fL+vr68C5a/q9AAAIABJREFUAwNVvnx53Xbbbbr33nvVo0cP+fv7u3VeUFCQevTo8dv/njhx4g13BIoTu92u1q1bKzY2Nt/sqFGj1KZNG16HAgBMFxISotmzZ2v27NmSJIfDIR8fn3znzHj9CcBaW7Zs0fTp012aWb58ufr27WtRIwAAAAAAAAAAAAAAPA+LtQEAAAAAAAAAAAAAAIDrePLJJy1Zqh0dHa2aNWuafi6Kj/j4eC1fvtylmXr16mnhwoVq3ry5Ra08T0hIiD766CPde++9+WafffZZ6wsBAExht9u1detW1a9fX+np6fnmHQ6HunbtqqNHjxZAuz9666239OOPPxrKNm/e/LfluuvWrZMknT59Wj/88INycnKUm5v723//+p+cnBzl5eX94Z/9/f1Vq1YtNWzYUJUrV5bdbrfs+wfgz82bN0/Vq1eX0+m8bi4nJ0eRkZHavHmzWrZsWUDtAADe6PDhw4ZydevWtbgJgBvhdDo1fvx4w/nIyEht2rRJkZGR1pUCAAAAAAAAAAAAAMADsVgbAAAAAAAAAAAAAAAA+AsbNmzQSy+9ZPq5NptNs2bNMv1cFB+5ubnq2bOn4XxYWJi++uorr1qo/Xs9e/bU4MGDtWzZMmVlZf1p5pZbbtHkyZMLuBkA4EZERUUpISFB1apVM5Q/duyY5s2bp1GjRlnc7P9cvnxZjz/+uKGsr6+v1qxZ8z/fHhERoYiICLOrAbBYVFSUmjRpoj179hjKt2rVSq1atdKnn36qMmXKWNwOAOCNXn755XwzNptNtWrVKoA2ANw1cOBA7dq1y1C2QoUKiouLY6k2AAAAAAAAAAAAAMAr2Qu7AAAAAAAAAAAAAAAAAOCJkpKS1Lt3b0vOnjlzpu68805LzkbxMGDAAF2+fNlQtl69erpy5YrXLtX+1QcffKDMzEytW7dO7dq1U1BQ0G9f8/PzU1xcXCG2AwC4KyoqSnFxcbLZbIby48aNU3Z2tsWt/k/Xrl0N3/f888+rfPnyFjcCUJDefvttl/KbN29WtWrV5HA4LGoEAPBWDodDCxYsyDcXEhJSAG0AuGvFihVaunSpoWzp0qW1Zs0aRUVFWdwKAAAAAAAAAAAAAADPxGJtAAAAAAAAAAAAAAAA4E88+uijunr1qqlnBgYGau7cuXriiSdMPRfFy8aNG7Vy5UpD2eDgYO3Zs8fiRkVLly5dFBsbq7S0NG3btk0PPfSQEhISWGQKAEVY69atNXbsWEPZjIwMDRo0yOJG/7Fy5Upt27bNULZmzZqaMGGCxY0AFLRmzZqpXbt2Ls1cuXJFY8aM+cuvX716VVOmTFHHjh31t7/9TXfeeaf+8Y9/GP7gHQCAdxo6dKihXIUKFSxuAsBdn376qQYMGGA4v379ejVr1szCRgAAAAAAAAAAAAAAeDbfwi4AAAAAAAAAAAAAAAAAeJq1a9dq3bp1hvMVKlTQoEGDFBAQoKysLH377bfauXOn/P39Vbp0aUVERKhTp04aNWqUypUrZ2FzFHW5ubm67777DOc//vhjBQQEWNioaIuOjlZ0dHRh1wAAmODVV1/VBx98YGix7CeffKJnn31WderUsaxPZmamhgwZYihrt9v11VdfWdYFQOH6/PPPValSJZ07d87wzDvvvKN//etfioiI+O3bDh8+rH79+mnfvn1yOp1/yG/fvl0LFy5UTEyM2rdvb1p3AEDxsHfvXi1atMhQtkWLFha3AeCOVatWqX///srLyzOUHzRokO644w6LWwEAAAAAAAAAAAAA4NlYrA0AAAAAAAAAAAAAAACvd+HCBf3www/6+eefNX78eEMLG38VGBioQ4cOKTQ01MKG8BZ9+vTR1atXDWU7deqkbt26WdwIAADPkZCQoKpVq+a7aMzpdOree+/VwYMHLesycuRIpaWlGco+/vjjioqKsqwLgMLl6+urPXv2qHr16srKyjI043A4VKlSJQUGBiogIECXLl3KdyYjI0MdO3bUww8/rDfffPNGawMAigmHw6HOnTv/z4cy/Bmbzabnn3++AFoBcEVMTIz69eun3NxcQ/mGDRvq/ffft7gVAAAAAAAAAAAAAACez17YBQAAAAAAAAAAAAAAAIDC4HQ6tXbtWrVo0UI33XST2rVrp2HDhrm0VHvOnDlKT09nqTZMMX36dMXExBjKhoSEaNWqVRY3AgDAs0RERGj06NGGsomJifrwww8t6ZGZmaklS5YYylaoUEGzZs2ypAcAzxEREaHPPvtMNpvNpbmMjAxDS7V/5XQ6NXfuXD388MOuVgQAFFPTpk3T2bNnDWW7dOmi8PBwixsBcMXatWvVt29fw0u1bTab5syZI7udvxoMAAAAAAAAAAAAAAB/eg4AAAAAAAAAAAAAAACvk5aWpn79+qlHjx7aunWrW2fUr19fjz76qMnN4K0OHDigadOmGc4vX75cAQEBFjYCAMAzzZkzR6VKlTKUfeSRRwwvJzPK4XAoIiJCeXl5+WZtNpvWr1/PwjPAS7Rr105ffvml/P39Lb9r0aJFlt8BAPB82dnZmjlzpqFscHCwVqxYYXEjAK7YsGGDevfurZycHMMzL774olq1amVdKQAAAAAAAAAAAAAAihDepQ0AAAAAAAAAAAAAAACvkp2drc6dO9/QIpmIiAjt3r3bxFbwZikpKbr99tsNL/7s1q2bOnfubHErAAA8k91u18KFCw1l09LSNHz4cNPu/uGHH1SxYkWlpKQYyj/44INq3LixafcD8Hzt27fXuXPnFB4ebuk9aWlpOnDggKV3AAA836OPPqrMzExD2UWLFvEhbYAH+fnnn9WvXz+XlmpPnz5dEyZMsLAVAAAAAAAAAAAAAABFC4u1AQAAAAAAAAAAAAAA4FXmzp2rb7755obOeO2111SiRAmTGsGb5ebmqlGjRkpNTTWUDw0N1cqVKy1uBQCAZ7vvvvt06623GsouWbLElDvnzZunJk2a6Ny5c4Zn3n//fVPuBlC0lCpVSnPmzLH8ni1btlh+BwDAczkcDn3wwQeGsnfffbfuu+8+awsBMCwnJ0cDBgzQpUuXDM88++yzmjx5soWtAAAAAAAAAAAAAAAoelisDQAAAAAAAAAAAAAAAK9x9epVTZ069YbO6Nmzp3r16mVSI3i7Fi1a6NSpU4bzK1eulL+/v4WNAAAoGtauXSu7Pf+3Qufm5iohIeGG7vr44481evRoOZ1OwzOvvPKKoX4AiqcuXbrIz8/P0jsOHTpk6fkAAM+2dOlSZWVlGcp+9tlnFrcB4IpnnnlG27dvN5yfMmWKnnnmGQsbAQAAAAAAAAAAAABQNPFubQAAAAAAAAAAAAAAAHiNnTt36sqVK27PN2jQQO+//75sNpuJreCtBg0apB07dhjO9+jRQ+3bt7ewEQAARUflypU1dOhQQ9lPP/3U7XtOnjypwYMHuzQTEhKisWPHun0ngKIvJCREY8aMsfSOpKQkS88HAHi2l19+2VDu6aefVlhYmMVtABi1YcMGvfjii4bzkyZNuuEPCwUAAAAAAAAAAAAAoLhisTYAAAAAAAAAAAAAAAC8RmRkpNuzPXr0UHx8vEqVKmVeIXitmTNnavHixYbz4eHhWrlypYWNAAAoet5++21DuZ9++smt8x0Oh5o3b66cnByX5iZPniy7nbdpA95u9uzZCgkJsez8mJgYy84GAHg2h8Oh/fv3G8o+88wzFrcBYNTZs2c1cOBAOZ1OQ/knn3xSzz33HB/0CQAAAAAAAAAAAADAX+Ad2wAAAAAAAAAAAAAAAPAa1atXV2hoqEsz7du311dffaXVq1erdOnSFjWDN4mJidHEiRMN54OCgrRv3z75+vpa2AoAgKLH6M+N9erVc+v8++67T8nJyS7NdO3aVU8++aRb9wEoXux2u+bMmWPZIkR/f39LzgUAeL74+Hg5HI58cyNHjuQDXwAPkZWVpQoVKuj8+fOG8uHh4XrhhRdYqg0AAAAAAAAAAAAAwHXwzhgAAAAAAAAAAAAAAAB4DbvdrsaNGxvOt27dWl9++aXat2/PAguYYv/+/erTp4+cTqehvI+Pj7Zu3arw8HCLmwEAUDQZeY32zTffuHzuY489pjVr1rg00759e5dnABRvQ4cO1a5du3TvvfeqfPnystlsstls8vHxUXBwsMLDwzVo0CD1799f3bt318iRIxUTE6MZM2bke3Z2drbi4+ML4HsBAPA0O3bsMJSbNm2axU0AGJGWlqbOnTsbzkdHR+vkyZP8mQQAAAAAAAAAAAAAAPnwtds98w/Xq9cpKzk9s5skVatTrrAr/Cmem3t4bu7x9Ocm8ezcxXNzD8/NPTw39/Dc3MNzcw/PzX08OwAAAAAAAADwTK1btza8XHHTpk169913NXLkSItbwRucP39e0dHRys3NNZS32WxatmyZS8vgAQDwNkFBQUpLS7tuJi4uzqUzX3/9dc2ZM8dw3sfHR4sXL9aAAQNcugeAd2jatKlWrVrl0sydd96pSZMm5ZubP3++WrZs6W41AEARdfDgQUO58uXLW9wEQH4uXryoLl26aOfOnYbypUuX1scffyw/Pz+LmwEAAAAAAAAAAAAAUPT5FnaBv1KyTGBhV7iukmUDCrvCn+K5uYfn5h5Pf24Sz85dPDf38Nzcw3NzD8/NPTw39/Dc3MezAwAAAAAAAADPNHHiRG3evFnx8fGG8o8//rhatmypOnXqWNwMxVl2drYaNWqU7+LP33vuuefUu3dvC1sBAFD0VahQQUePHr1uJjMzU19++aU6duyY73lvvfWWxo4d61KHlJQUhYWFuTQDANdTrlw5Q7nk5GSLmwAAPFFSUlK+mdq1axdAEwDXc+rUKbVr106JiYmGZz744ANVqVLFwlYAAAAAAAAAAAAAABQf9sIuAAAAAAAAAAAAAAAAABSkEiVKaP369YbzGRkZqlu3ri5dumRhKxR30dHROnv2rOH8wIEDNWnSJAsbAQBQPEyYMMFQbu3atflm5s+frzFjxhi+29/fX6dOnWKpNgDTrVq1ylAuIyPD4iYAAE9k5IPbjhw5UgBNAPyVK1euqH379i4t1X7sscfUvXt3C1sBAAAAAAAAAAAAAFC8sFgbAAAAAAAAAAAAAAAAXic4OFiXL192aWbw4MFyOp0WNUJx1r9/f+3Zs8dw/rbbbtPixYstbAQAQPExYsQIQ7kDBw5c9+vbt2/XyJEjXXq99/HHHysiIsJwHgCMWLFihfr06WMoW6NGDYvbAAA8UUhISL6ZBg0aFEATAH8mLy9PDzzwgA4ePGh45m9/+5tmzpxpYSsAAAAAAAAAAAAAAIofFmsDAAAAAAAAAAAAAADAK5UsWVKnT59W1apVDeU/++wzzZ071+JWKG6mTp2q5cuXG85HRERo27ZtFjYCAKD4MbLc+sSJE9f9es+ePV1aqj18+HDdd999hvMAYMTy5cvVr18/ORwOQ/nWrVtb3AgA4InKlCmTb+batWsF0ATAn5k8ebLWr19vOF+mTBktW7ZM/v7+FrYCAAAAAAAAAAAAAKD4YbE2AAAAAAAAAAAAAAAAvFbFihW1evVqw/knn3xSSUlJFjZCcbJ8+XJNnTrVcD4kJET79++Xr6+vha0AACh+AgIC8s2kpaX95ddmzZqlX375xfB9jRs31vz58w3nAcCIpUuXasCAAYaX/Pv7++v++++3uBUAwBOVK1cu34wrr28BmGfp0qV68cUXDefLly+vDRs2qHr16ha2AgAAAAAAAAAAAACgeGKxNgAAAAAAAAAAAAAAALxa48aNNWfOHEPZ9PR0PfXUUxY3QnGwZ88ePfDAA4aX4vn6+urbb79VmTJlLG4GAEDx07x583wzFy5c+MuvzZo1y/BddevW1e7duw3nAcCIjz76SAMHDjT86wdJGjt2rKEPFgAAFD/ly5fPN3Pt2rUCaALg93bv3q1hw4YZzlerVk3btm1TkyZNLGwFAAAAAAAAAAAAAEDxxWJtAAAAAAAAAAAAAAAAeL0xY8aoXbt2hrKffPKJEhISLG6EouzMmTNq0aKF8vLyDOVtNptiYmJUv359i5sBAFA8paam5ptxOp0KDQ1VzZo1NXz4cJ05c0aSdPLkSV28eNHQPTVq1ND+/ftlt/MWbADm+fDDDzVo0CCXlmqHh4frxRdftLAVAMCTVa1a1VDu888/t7gJgF+dPXtWPXv2VGZmpqH8TTfdpG3btqlGjRoWNwMAAAAAAAAAAAAAoPjiXd0AAAAAAAAAAAAAAADwena7XR9++KHh/LJlyyxsg6IsMzNTjRo1UkZGhuGZl156SV26dLGwFQAAxVvFihUN5VJTU3X06FEtXLhQERER6tGjh1auXGlo1s/PTz/++KN8fX1vpCoA/MF7772nhx56yOWl2ocPH2bJPwB4sa5duxrKdevWzeImACQpKytL9913n06fPm0oX6pUKe3evVs333yzxc0AAAAAAAAAAAAAACjeeCclAAAAAAAAAAAAAAAAIKlChQpau3atoezOnTstboOiyOFwqGnTpvrll18MzwwbNkzjx4+3sBUAAMXfqFGjXJ5xOp1au3atxo0bZyh/9uxZ+fv7u3wPAPyV+fPna/jw4S4t1b755pt19OhRhYWFWdgMAODpIiIiVKZMmXxzDodD8fHxBdAI8F5Op1OjR4/Wt99+ayhfsmRJ7dixQ1WqVLG4GQAAAAAAAAAAAAAAxR+LtQEAAAAAAAAAAAAAAID/r1u3bipfvny+uZ9//rkA2qAocTgcCgoK0oEDBwzP3HXXXVqwYIGFrQAA8A4NGzZUYGCgZeeXLVvW0OJCADBqw4YNGjlypEtLtStWrKgjR44oJCTEwmYAgKKia9euhnK9evWSw+GwuA3gvV5//XW9//77hrJ2u13Lli1T7dq1LW4FAAAAAAAAAAAAAIB3YLE2AAAAAAAAAAAAAAAA8DtGFh3n5uYWQBMUFZcvX1bNmjWVlZVleCYyMlLx8fEWtgIAwLtMnjzZsrM7duxo2dkAvNPf//53l5ZqV6pUiaXaAIA/ePrppw3lLl68qCpVqljcBvBOX3/9tcaPH284P2vWLH59CQAAAAAAAAAAAACAiXwLuwAAAAAAAAAAAAAAAABQEK5du6ZPP/1UK1as0IEDB5Sdna3Q0FCVKVNGN998sypVqqTw8HC9+uqr+Z7l4+NTAI1RFOzfv1933nmnUlNTDc+EhYVp3759stvtFjYDAMC7TJo0Se+++65OnDhh+tn33HOP6WcC8F7r16/X8ePHDecrV66sxMREBQUFWVcKAFDkVK9eXZGRkYZ+Tjl9+rSee+45Sz+MBvA2R48eVd++fZWXl2coP2jQII0bN87iVgAAAAAAAAAAAAAAeBcWawMAAAAAAAAAAAAAAKDYi42N1UMPPaTk5GRTzgsODjblHBRtS5cu1aBBgwwvT5EkPz8/7d69W2FhYRY2AwDAO61bt04NGzaU0+k09dzu3bubeh4A7/bGG28YzlatWlWJiYkKCAiwsBEAoKh67733DH8IzJQpU1SxYkUNHTrU4lZA8XfmzBnVrFnTcP7222/XO++8I5vNZmErAAAAAAAAAAAAAAC8j72wCwAAAAAAAAAAAAAAAABWWrFihTp16mTaUm1Jql27tmlnoWgaN26cHnjgAZeWattsNn3xxRcuLV0BAADG1a9fX2vWrFGZMmVMO7NEiRIqV66caecBwOXLlw3lSpQowVJtAMB1tW7dWh06dDCcHzZsmF599VULGwHF37lz5wwvtJekihUratWqVbymAwAAAAAAAAAAAADAAizWBgAAAAAAAAAAAAAAQLF17tw5jRo1Sg6Hw9RzmzRpYup5KDpyc3PVqlUrt5YQvfnmm2rTpo0FrQAAwK+6deumX375RU899ZR8fX1v+LyqVaua0AoA/k+NGjUM5Ww2m/z9/S1uAwAo6lxd2Dtu3DgNGDDAwkZA8XXhwgW1bdtWiYmJhvIlSpRQTEyMKlasaHEzAAAAAAAAAAAAAAC8E4u1AQAAAAAAAAAAAAAAUGxNnTpVKSkppp/bvn1708+E5zt//rwiIyMVHx/v8uzYsWP18MMPW9AKAAD8N7vdrhdeeEG//PKLVq9erXfffVf169d366wOHTqY3A6At2vcuLGhXGZmplu/9gAAeJegoCDNnTvXpZlly5bplltuUWpqqkWtgOLn8uXLateunRISEgzPLFiwQM2aNbOwFQAAAAAAAAAAAAAA3o3F2gAAAAAAAAAAAAAAACiWcnNztXz5ctPPvfvuu3Xrrbeafi48286dOxUZGanTp0+7PPvEE0/otddes6AVAAC4nlKlSqlnz54aMWKE/v3vfys+Pl6+vr4unbF69WqL2gHwVqNHj5afn5+h7KpVqyxuAwAoDoYOHar+/fu7NHPgwAGFhoZq/fr1FrUCio/s7Gz16tVLP/zwg+GZCRMmaODAgRa2AgAAAAAAAAAAAAAApi7WvnwxQ5cuZph5pGno5h66uYdu7vPkfnRzD93cQzf30M09dHMP3dzjyd0kz+7nyd0cec7CrgAAAAAAAAAAf2rJkiVKSUkx9cyAgAC98cYbpp4Jzzd//nxFR0crI8O136v38fHRsmXLNGvWLIuaAQAAV9x9993avn27/P39Dc+cOnVKa9assbAVAG8TFBSkFStWGMru27dP2dnZOn/+vFJTUy1uBgAoyj7++GO1aNHC5bmuXbuqSZMmOnHihAWtgKLP6XRq9OjRiouLMzzTuXNnzZgxw8JWAAAAAAAAAAAAAABAMnmx9k+HLup44kUzjzQN3dxDN/fQzX2e3I9u7qGbe+jmHrq5h27uoZt7PLmb5Nn9PLlbdnZeYVcAAAAAAAAAgD+1d+9eU88rWbKkYmNj1bBhQ1PPhWebPXu2/v73v8vhcLg0Fxoaqh9++EH9+vWzqBkAAHBHs2bNtGvXLpUoUcLwzBdffGFhIwDeqEePHoZyW7ZsUYkSJRQeHq7Q0FCVKFFCjRo1UmxsrMUNAQBF0ebNm1WnTh2X5/bu3atq1appyJAhys3NtaAZUHS9+OKLeu+99wznmzVrpo8//lg+Pj4WtgIAAAAAAAAAAAAAAJLJi7UBAAAAAAAAAAAAAAAAT/Hzzz+bdlbfvn31448/qkWLFqadCc+XkpKiSZMmuTxXvXp1nTp1SvXr17egFQAAuFENGzbU/v37FRgYaCj/3XffWdwIgDcKCAhweSY7O1v79+9Xhw4dNGLECAtaAQCKMrvdrr1796pixYouzzocDn344YcqWbKk3nnnHQvaAUXP8uXLXfr94caNG+urr75SWFiYha0AAAAAAAAAAAAAAMCvfAu7AAAAAAAAAAAAAAAAAGCFc+fOGcqtWrVKW7ZsUWpqqo4dO6asrCyVLFlSlSpVUsOGDdW9e3dVrlzZ4rbwRD169FBOTo5LM127dtWaNWtkt9stagUAAMxQq1YtnTlzRqVKlco3m5SUVACNAHiTzMxMZWZm3tAZCxYsULVq1TRx4kSTWgEAioOAgAAdOXJE0dHR2rdvn8vz6enpGjVqlGbOnKlZs2apd+/eFrQEPN+3336rwYMHG843aNBAGzZsUOnSpS1sBQAAAAAAAAAAAAAAfo/F2gAAAAAAAAAAAAD+H3t3Hq/1gPeP/32dc9pTWpRKJSWhMXZJgwhlmSylIrKPdeTONpYxGDP2TGI0soWS5sYwZW4GWUqhMNY0FdqbFqX1OJ3r98fvMfc99/dmzuc6XZ9zTuc8n//h9X6fl8/Mg3Ny9f4AQLWU9Bj2iSeeGNOnT4/9998/5UZsTUpLS+Ptt99OnM9kMnH99dfHjTfemGIrACCfGjduHDfffHNcf/31/za3evXqKCkpiaIiH70G8uONN97Iy55rr7029t133zjiiCPysg+A6qF+/frxwQcfxJAhQ2LMmDHl2jFv3rzo379/7LbbbnH//ffHIYcckueWUHXNnTs3fvrTn8amTZsSz/z1r3+NZs2apdgKAAAAAAAAAPh/FVR2AQAAAAAAAAAASEP37t0TZ7t16xaXXHJJTocyqN6mTp0amzdvTpQtKiqKZ5991lFtANgKHX/88WVmstlsvPnmmxXQBqgpdt1117zsyWazcfXVV+dlFwDVz2OPPRb33XdfFBSU/7cQfvrpp3HooYfGTjvtFH/605/y2A6qplWrVsXRRx8dy5cvT5Rv2bJlzJs3L1q0aJFyMwAAAAAAAADg/+WwNgAAAAAAAAAA1VK/fv2iqKgoUTabzcbIkSPj6KOPjvXr16fcjK3Bk08+mSjXuHHj+OSTT6Jv374pNwIA0tC1a9coLCwsMzdx4sQKaAPUFG3bto1atWrlZdesWbPysgeA6unCCy+MKVOmRIMGDbZoz7x58+L444+PNm3axGOPPZandlC1lJSURL9+/RJ/f1WvXr14/vnnY8cdd0y3GAAAAAAAAADwvRzWBgAAAAAAAACgWmrdunWccsopOc28+uqr8etf/zqlRmxN3njjjUS5BQsWROfOnVNuAwCkqVmzZmVmHn744QpoAtQkLVu2zMseL4cCoCzdunWL5cuXx8CBAyOTyWzRrkWLFsUZZ5wRzZs3jxEjRkRpaWmeWkLlu/baa+PVV19NlM1kMvHkk0/G/vvvn3IrAAAAAAAAAOCHOKwNAAAAAAAAAEC1ddNNN0XDhg1zmrnzzjtj1qxZKTViazFnzpwyM0cccUTO//8CAKqeXXbZpczMqlWromvXrvHpp59WQCOgJhg6dGhlVwCgBqlbt26MGzcuZs2aFV27dt3ifStWrIhLL700mjdvHi+99FIeGkLleuGFF+L2229PnL/99tvjhBNOSLERAAAAAAAAAFAWh7UBAAAAAAAAAKi22rdvHw8//HBkMpnEM999911cc8018fLLL8ejjz4a9913n0PbNczs2bNj06ZNZeb69u1bAW0AgLR17949Ue6TTz6J3XffPfr37x/+xOvEAAAgAElEQVRjx46NGTNmxPr161NuB1RXw4YNi2HDhsX2229f2VUAqEF23nnn+Oijj+Kpp56Kxo0bb/G+VatWRe/eveO3v/1tHtpB5fjyyy9jyJAhifM/+9nPYtiwYSk2AgAAAAAAAACScFgbAAAAAAAAAIBqrX///vHII49EQUHyj8o888wzceSRR8aZZ54ZF198cXTp0iWOPPLIeOedd1JsSlUxZsyYRLlTTz015SYAQEU4/vjjc8r/8Y9/jFNPPTX23XffaNCgQU4H2AD+1Z133hmLFy+OJUuWxNChQ6Nt27b//WKonXbaKQYNGlTmjmw2m3ZNAKqhAQMGxMqVK+OSSy6JwsLCLdqVzWbjmmuuiQEDBuSpHVScTZs2Rf/+/WPVqlWJ8kcddVSMHDkyp5d5AgAAAAAAAADpcFgbAAAAAAAAAIBqb8iQIfHXv/412rdvX+4dL7/8chxwwAHRoEGDeOqpp6K0tDSPDalKXnrppTIzjRo1im233bYC2gAAaevWrVvUr1+/3PNjxoyJvffeOzZu3JjHVkBN0rJlyxg+fHh8/fXXUVxcHNlsNubMmRPXXHNNZVcDoBorKCiIESNGxKJFi6J79+5bvO/pp5+OPfbYw/fFbFUuv/zyeO+99xJlf/SjH8XTTz8dRUVFKbcCAAAAAAAAAJJwWBsAAAAAAAAAgBqhZ8+eMWvWrOjSpcsW7Vm/fn0MGjQo9ttvv/jb3/6Wp3ZUJZ999lmZmd12260CmgAAFWXIkCFbNP/+++9H27ZtY/78+XlqBNRU/3qosaDAb/kAIH0tWrSIKVOmxIcffhjdunWLTCZT7l0fffRR7LDDDr4vZqswfvz4GDlyZOL8U089FY0aNUqxEQAAAAAAAACQC5+yBAAAAAAAAACgxqhTp0588MEHedk1c+bM6N69e0yePDkv+6gaVq5cGd9++22ZuaOOOqoC2gAAFWXEiBFRr169LdqxfPny+NGPfpSnRgD/+8j2v1NcXJxyEwBqgj322CPefvvtmDNnThx22GHlPrC9YsWK2HnnneP111/Pc0PIn1mzZsU555yTOD9x4kQvWwQAAAAAAACAKsZhbQAAAAAAAAAAapQ6derkbde6deuib9++MWfOnLztpHI98cQTiXJDhgxJuQkAUJGKiopi5syZ0axZsy3as3r16vj000/z1Aqo6XbYYYdEOf/cASCfOnToEK+88kosXrw4+vbtG4WFhTnv2LRpUxx++OExffr0FBrCllm/fn30798/1q5dmyj/i1/8Io4++uiUWwEAAAAAAAAAuXJYGwAAAAAAAAAAtsCaNWviggsuqOwa5MkLL7xQZqZu3brRoUOHCmgDAFSkLl26xKJFi6Jnz55btGfMmDF5agTUdPXr14+CgrJ/24fD2gCkoWXLlvHcc8/FypUr47TTTst5fvPmzdGzZ89YunRpCu2g/C6++OL46KOPEmUPOeSQuOmmm1JuBAAAAAAAAACUh8PaAAAAAAAAAADUKNlsNu87X3755XjvvffyvpeK98EHH5SZ6dixYwU0AQAqQ+3atePVV1+NRx99tNw7Pvvss/wVAmq8OnXqlJmZNWtWBTQBoKZq1KhRjBkzJr799tvYfvvtc5rdsGFD7LnnnlFSUpJSO8jNVVddFY888kiibIsWLWLcuHFRVFSUcisAAAAAAAAAoDwc1gYAAAAAAAAAoEbZsGFDKnufeuqpVPZScYqLi2P58uVl5g499ND0ywAAlWrIkCGxdOnSOPjggyOTyeQ0m+T7CYCkkvwMu2TJkgpoAkBN17Bhw1i8eHGcffbZOc0tWbIkfvKTn6TUCpK777774vbbb0+UzWQyMW7cuGjVqlXKrQAAAAAAAACA8nJYGwAAAAAAAACAGqWkpCSVvR999FEqe6kYpaWl0aFDh0TZwYMHp9wGAKgKWrRoEa+//nosXrw4+vXrFx07dkw0t2rVqpSbATVJs2bNyszUq1evApoAwP9v9OjRMXLkyJxeQDNt2rRo1qxZlJaWptgMftioUaPi4osvTpy/8cYb47DDDkuxEQAAAAAAAACwpRzWBgAAAAAAAACgRmnUqFHstddeed+7bt26vO+kYpSWlsZBBx0UixYtKjNbVFQU3bp1q4BWAEBV0bJly5gwYUL8/e9/j4EDB5aZX716dQW0AmqKFStWlJlp0qRJBTQBgP9x0UUXxWuvvRZ16tRJPLNy5crYZZddYuXKlSk2g//rk08+iUsuuSRx/qijjoprr702xUYAAAAAAAAAQD44rA0AAAAAAAAAQI1z9NFHJ8527949rrrqqjJzU6ZM2ZJKVJKSkpLYa6+9Ytq0aYnyO+ywQ8qNAICqrFWrVmVmvHAFyJc5c+YkyjVv3jzlJgDwfx1yyCExe/bsnGb+/ve/R9u2bWPq1KkptYL/raSkJM4888z47rvvEuXbtGkTjz/+eBQU+K23AAAAAAAAAFDVFeVzWccuzSKymXyuzBvdyke38tGt/KpyP93KR7fy0a18dCsf3cpHt/Kpyt0iqna/qtytdu3Cyq4AAAAAAJCzU045JW6//fYyj2nUq1cv7rvvvthrr73K3JnkyCJVS3FxcXTt2jWnA0C9evVKsREAUNW1adOmzMzGjRsroAlQE+yzzz6Jcj/5yU9SbgIA369t27bxxRdfxO677574cPH69eujR48eceutt8aVV16ZckNqup/85Cfx7rvvJsoWFhbG+PHjY7vttku5FQAAAAAAAACQD3k9rN24ab18rssr3cpHt/LRrfyqcj/dyke38tGtfHQrH93KR7fyqcrdIqp2v6rcraCwah78BgAAAAD4d3bbbbd46aWX4oILLojPP//8ezNFRUXxyCOPJDqeGBHRv3//fFYkZevXr49dd901vv7668QzderUiXvvvTfFVgBAVde+ffsyM0kPCgL8OyNGjIjVq1eXmatbt27sscceFdAIAL7fzjvvHM8991wce+yxkc1mE81ks9m46qqr4vXXX48XXnghCgoKUm5JTTR+/PiYNm1a4vytt94aBx10UIqNAAAAAAAAAIB88okTAAAAAAAAAABqpEMPPTQ+/PDDuP3226NBgwb//ef33XffuO6662LGjBlx5JFHRosWLRLt23333dOqSp6tWbMmOnbsmNNR7YiIm266KerWrZtSKwBga9CxY8cyM6WlpVFaWloBbYDq6uOPP45LL700UXafffZJuQ0AlO3oo4+OW265Jee5SZMmRfv27WPx4sUptKIme/PNN+P0009PnL/88stj2LBhKTYCAAAAAAAAAPLNYW0AAAAAAAAAAGqs2rVrxxVXXBGrVq2KuXPnxtKlS+Pdd9+Nm2++OZo1axZNmzZNtCeTycSRRx6ZclvyZcCAAbFkyZKcZs4///y48sorU2oEAGwtkhzWjoiYP39+yk2A6qqkpCR69OiROH/RRRel2AYAkvvFL34RgwcPznluwYIF0aFDh3jppZdSaEVN9Nlnn0Xfvn2juLg4UX7fffeNO+64IzKZTMrNAAAAAAAAAIB8clgbAAAAAAAAAIAar1atWtGhQ4do0aJFRET87W9/iwMOOCDxfIcOHWLHHXdMqR35dPvtt8df/vKXnGauuOKK+P3vf59SIwBga9KoUaNEx9aef/75CmgDVEdnn312rF69OlG2adOmMWjQoJQbAUByjz/+eJx33nk5z23atCl69+4d1113XQqtqEmWLFkSffr0iVWrViXKH3rooTF9+vSUWwEAAAAAAAAAaXBYGwAAAAAAAAAA/sUf/vCH+PGPfxwLFy5MPDNy5MgUG5EvGzdujBtuuCGnmZtuuiluv/32lBoBAFujwsLCMjM///nPo6SkpALaANVJaWlpPP3004nzTz75ZIptAKB8Ro0aFY8//ngUFRXlNJfNZuOWW26JQw45xPfSlMvatWvjmGOOia+++ipRvkGDBjF69OgoKPDbbAEAAAAAAABga+S/+AMAAAAAAAAAQETMnDkzBg8eHD/72c9ymjv55JOjT58+KbUin84555zYuHFj4vzw4cPj+uuvT7ERALA1qlOnTpmZDh065HxIEODFF19M/DPLcccdF7179065EQCUz+DBg+Ojjz6KJk2a5Dz7xhtvROvWrWPevHkpNKO6KikpiQEDBsTMmTMT5TOZTDz22GPRsWPHlJsBAAAAAAAAAGlxWBsAAAAAAAAAgBpr7ty5cdlll0X37t1jn332iSeffDLnHffff38Kzci3+fPnx7hx4xLnM5lM/PznP0+xEQCwtdpjjz3KzMybNy+OOeaYKC0trYBGQHXxwgsvJMo1adIk/vjHP6bcBgC2TJcuXWLRokWx//775zz7j3/8I3bZZZd45plnUmhGdZPNZuOSSy6JSZMmJZ6566674qSTTkqxFQAAAAAAAACQNoe1AQAAAAAAAACoUTZs2BAPPvhg7LffftGxY8e455574u233855T+fOnWPJkiXRrFmzFFqSbyeddFJOhy2z2WzcdtttKTYCALZWv/vd7xLlJk2aFD/60Y9SbgNUJ4sWLUqUe//996N27doptwGALVe3bt2YPn16XHbZZTnPfvfdd3HSSSd5+R1levzxx+OBBx5InL/00kvL9f9JAAAAAAAAAKBqcVgbAAAAAAAAAIAaYc2aNXH22WdHp06d4rzzzov33nuv3Lt23XXXmDx5crRs2TKPDUnLK6+8Eu+++27Oc7fccktOx7gBgJphv/32i5122ilRdvbs2Sm3AaqTzZs3J8q1b98+5SYAkF933313PPvss1GrVq2cZ++9997Yd999Y+PGjSk0Y2v397//PS666KLE+RNOOCHuuuuuFBsBAAAAAAAAABXFYW0AAAAAAAAAAKq1zz77LM4///xo3bp1PPzww7Fo0aIt2nfQQQfFG2+8Ea1atcpTQ9J22mmnlWtu3bp1cd111+W5DQBQHUydOrWyKwDVUCaTSZQrKSlJuQkA5N/xxx8fs2fPLtfLCmfMmBGtWrWKTz/9NIVmbK2+++67OPXUU2Pt2rWJ8gceeGA8+eSTUVhYmHIzAAAAAAAAAKAiOKwNAAAAAAAAAEC1tGbNmjjzzDNjt912i1GjRsW6deu2eGezZs3ir3/9azRv3jwPDakId911VyxevLjc88OHD3e0DgD4P1q2bBm33XZbmblsNlsBbYDqYs8990yUu+yyy1JuAgDpaN++fSxYsCB69uyZ8+w333wTe+yxRzzyyCMpNGNrdOONN8Y777yTKNupU6d4/vnno169eim3AgAAAAAAAAAqisPaAAAAAAAAAABUO8uWLYtu3brFo48+mredp5xySixcuDDq1q2bt52kq7i4OK677rot2rFx48b4j//4jzw1AgCqk/bt21d2BaCaGThwYKLcyJEjY+XKlSm3AYB0FBUVxauvvho33HBDZDKZnGY3b94cZ511VgwZMiSldmwtXn/99fjNb36TKNu8efN48cUXvTATAAAAAAAAAKoZh7UBAAAAAAAAAKhWVq5cGb169YrPPvssL/uaNGkSjzzySDzxxBNRp06dvOykYpxzzjmxcePGLd4zatSovOwBAKqXgoKyP4qdzWYroAlQXXTt2jVat26dKNusWTPHtQHYqv3qV7+Kl19+uVwvMhwzZkzstttusWbNmhSaUdWtWrUqBg8enPjnrXvuuSc6deqUcisAAAAAAAAAoKI5rA0AAAAAAAAAQLVRXFwcxx13XHz00UdbvKtp06Zx8803x9y5c+OMM86ITCaTh4ZUlPnz58eTTz6Zl13FxcVx0UUX5WUXAFB9FBYWVnYFoBq6+OKLE2fbtWsXM2bMSLENAKTr8MMPjy+//DLatm2b8+xnn30WrVu3jnfffTeFZlRV2Ww2fvazn8WCBQsS5X/729/GqaeemnIrAAAAAAAAAKAyOKwNAAAAAAAAAEC1cc0118TUqVO3aEf37t3j/vvvjy+//DKuu+662HbbbfPUjorUv3//KC0tzdu+hx9+OGbPnp23fQDA1s9hbSANV1xxRdSqVStRdt26dXHAAQfEa6+9lnIrAEhPy5Yt48svv4zjjjsu59l169ZFt27dYsSIESk0oyp69NFHY8KECYmyhx56aFxxxRUpNwIAAAAAAAAAKovD2gAAAAAAAAAAVAuffPJJDB8+vFyzBQUFcccdd8ScOXNiypQpccEFF8Q222yT54ZUlNdeey2mT5+eKHvVVVcl/t+6V69eeT3WDQBs3YqKisrMZLPZCmgCVCdFRUXRt2/fxPnNmzdHnz59YuHChSm2AoB0FRQUxPPPPx933nlnFBTk9lseS0tL49JLL40TTjjBr91Vc7Nnz45LLrkkUbZJkybx+OOPeyESAAAAAAAAAFRjDmsDAAAAAAAAAFAt3HXXXTkfTjnmmGNi6tSpsXnz5rj88stjp512SqkdFWnw4MGJck2aNInf/OY3ceONNybKf/311zFw4MAtqQYAVCOZTKayKwDV1OOPPx7169dPnN+0aVPss88+UVJSkmIrAEjfsGHDYsqUKdGgQYOcZ5977rno2LFjLF++PIVmVLbi4uI45ZRTYt26dYnyo0ePjh122CHlVgAAAAAAAABAZXJYGwAAAAAAAACArd7KlStj7NixifNDhw6N2bNnx5///Oc48MADU2xGRRs+fHgsWrQoUXbUqFFRUFAQl112WTRt2jTRzIQJE2L06NFbUhEAqCaKiooquwJQTdWtWzcmT54chYWFiWeWLl0aPXv2TLEVAFSMbt26xYIFC2LnnXfOefbLL7+Mtm3bxuuvv55CMyrTDTfcEO+9916i7DnnnBMnnnhiyo0AAAAAAAAAgMpWkM1WdoXv982KDbFqxYbKrvGDqmo3z618PLfyqerPLcKzK6+q2s1zKx/PrXw8t/Lx3MrHcyufqv7cIjw7AAAAAICK9NZbb8WmTZsSZefNmxfDhw+PTp06pdyKilZcXBzXXnttomyXLl2if//+//3Ht912W+Kvc/7558cXX3yRcz8AoHrJ5eAtQK7222+/+NOf/hSZTCbxzFtvvRXbbbddlJaWptgMANK37bbbxueffx6DBg3KeXbjxo3Rs2fPuPnmm1NoRmV47bXXEv/6befOneOee+5JuREAAAAAAAAAUBUUZKvoZe25s1bEl5+vqOwaP6iqdvPcysdzK5+q/twiPLvyqqrdPLfy8dzKx3MrH8+tfDy38qnqzy3CswMAAAAAqEiffPJJoty7774bO+64Y7plqDTnnntubNhQ9sslM5lMTJgw4X/9uXPOOSfatWuX6Ots3rw5unfvHsXFxeXqCQBUDwUFBWVmqupntYGtwzHHHBPjxo3L6ZD/8uXLo0WLFjFt2rQUmwFA+goKCmLs2LHxhz/8IeeX2mSz2fjlL38ZvXr1ipKSkpQaUhFWrFgRp512WqKfrWrVqhVjx46NBg0aVEAzAAAAAAAAAKCylf1pbgAAAAAAAAAAqOI2bdqUKDd79uyUm1BZFi5cGE888USibJ8+faJr167/589Pnjw5ioqKEu1YsWJFHHXUUTl1BACql1yP+wGUx4ABA2LmzJk5zaxYsSK6d+8eQ4YMidLS0pSaAUDFOPfcc2PmzJnRuHHjnGdfeeWVaNu2bcyfPz+FZlSECy+8MBYuXJgoe8stt8Q+++yTciMAAAAAAAAAoKpwWBsAAAAAAAAAgK3ezjvvnCh3yimnxJ133plyGypDv379Eh2Mq1WrVowbN+57/1qHDh1izJgxib/m5MmT4ze/+U3iPABQvSR9IQfAltpjjz1i1qxZUbt27cQz2Ww2xowZEy1atIhp06al2A4A0rfHHnvEokWL4sc//nHOs0uWLIlOnTrFpEmTUmhGmiZPnhxPP/10ouzhhx8ew4YNS7kRAAAAAAAAAFCVOKwNAAAAAAAAAMBWb7/99kucveKKK+L5559PsQ0V7fXXX098KG7o0KHRqFGjH/zrgwYNitNPPz3x177uuuscqQOAGqqgwEexgYrTuXPn+NOf/hSZTCanuRUrVkT37t1jyJAhiV5GBABVVf369eODDz6In/3sZznPFhcXx7HHHhu/+MUvUmhGGkpLS6Nnz56Jss2aNYvHHnvMz2gAAAAAAAAAUMP4pAAAAAAAAAAAAFu9zp07x8EHH5w437dv31i1alWKjahIp556aqLctttuG7feemuZuUceeSQ6deqUaGc2m40jjjgi1q5dmygPAFQfhYWFZWay2WwFNAFqit69e8cvf/nLnOey2WyMGTMmWrZsGdOnT0+hGQBUnAceeCDGjh0bRUVFOc1ls9m49dZbo0ePHlFcXJxSO/LlnnvuSZx96KGHok2bNim2AQAAAAAAAACqIoe1AQAAAAAAAACoFn7729/mlG/atGl89913KbWhoowYMSIWLlyYKHv//fdHQUHZH5kqKCiIt99+O+rWrZto79q1a+PHP/5xouy/s2bNmhg7dmzcfPPNcc8998TEiRNjzpw5UVpausW7AYD8y/WQH0A+/OpXv4o+ffqUa3b58uVx4IEHxhlnnOHnDAC2aoMGDYpPP/00mjVrlvPslClTok2bNjFnzpwUmpEPEydOjGHDhiXKnnPOOdG3b9+UGwEAAAAAAAAAVZHD2gAAAAAAAAAAVAvdu3ePX/7ylznNDBw4MDZv3pxSI9JWXFwcV199daJs586dY9CgQYl3N2/ePP785z9HJpNJlJ87d260adMmNm7cmPhrlJSUxPjx4+O4446L7bbbLho3bhynnnpq/PKXv4zLLrssjj322OjUqVMUFRVFhw4dYsSIEYl3AwDpKywsrOwKQA01adKkOP7448s1m81m47HHHouWLVvG9OnT89wMACrOzjvvHIsWLYoDDzww59nly5dHly5dYsKECSk0Y0u8/vrr0b9//8T5u+++O8U2AAAAAAAAAEBV5rA2AAAAAAAAAADVxg033BBnnXVW4vwzzzwTv/rVr9IrRKrOP//82LBhQ5m5TCZTriM5hx9+eFx55ZWJ84sWLYo2bdrE559//oOZqVOnxhlnnBHt27ePOnXqxMCBA+PPf/5zLF++/AdnstlsfPnll3HppZdG69at45VXXsnp7wMASEdBgY9iA5Xn2Wefjaeeeirq1atXrvnly5fHgQceGGPHjs1zMwCoOLVr146pU6fGFVdckfgFef9UUlISJ598clx44YUptSNXU6ZMiWOOOSbRr/lGRNx1112xzTbbpNwKAAAAAAAAAKiqfJobAAAAAAAAAIBqo6CgIEaPHh3HHnts4plf//rX8Z//+Z8ptiINixcvjsceeyxRtnfv3rHHHnuU6+vceuutsd9++yXOr1y5MnbdddfIZDLRvHnzaNeuXTRp0iQymUzUqlUrDjrooHjsscfi66+/jtLS0pz7LF68OHr16hUHHnhgrF27Nud5ACB/ioqKKrsCUMMNGDAgli1bFoceemi55rPZbAwePDimT5+e32IAUMFuv/32eOGFF6J27do5z/7+97+PPffcM9avX59CM5KaPn169OnTJ9atW5cov9dee8XFF1+ccisAAAAAAAAAoCpzWBsAAAAAAAAAgGolk8nECy+8EPvss0/imX79+sWTTz6ZYivy7aSTTkp0mLqoqCjGjh27RV/rjTfeiMaNG+c8t2LFipg/f3588803ERFRUlKyRT3+1bRp06Jt27bx1Vdf5W0nAJCbwsLCyq4AEA0bNozXXnstnnrqqahXr17O89lsNvr06ZPXn1cAoDIcc8wxMXfu3Nh+++1znv3www+jdevW8be//S2FZpRlxowZcdRRR8W3336bKF+/fv0YN25cuQ6pAwAAAAAAAADVh8PaAAAAAAAAAABUSy+++GK0a9cucX7w4MGRyWRi3Lhx8V//9V8xefLkePvtt2Pu3LmJDjhTcd544414++23E2WHDh0a22677RZ9vbp168bkyZOjoKBqfdzqm2++iS5dusSMGTMquwoA1EhV7XsDoGYbMGBALFu2LA499NCcZ1etWhWDBw/OfykAqGBt2rSJ+fPnx+GHH57z7OrVq2PvvfeOBx98MIVm/JAPP/wwjjjiiFi9enXimREjRsQuu+ySYisAAAAAAAAAYGvg09wAAAAAAAAAAFRL2223XUyaNCmaNGmS09wpp5wSvXv3jp49e0b37t2jY8eO0bhx4zj11FNjypQpKbUlF6eeemqiXOPGjeO2227Ly9fcc88946677srLrnzauHFjHHDAATFx4sTKrgIANU5RUVFlVwD4Xxo2bBivvfZaPP3001GvXr2cZidMmBDr169PqRkAVJyioqL461//GjfddFNkMpmcZjdv3hznnXdenHLKKV62WAE+/vjj6NWrV6xatSrxzNChQ+Oss85KsRUAAAAAAAAAsLVwWBsAAAAAAAAAgGpr9913j5deemmL96xduzbGjh0bPXr0iFtvvTUPzSive++9NxYsWJAoe//990dBQf4+IlVVj7Zs3rw5jjvuuBg1alRlVwGAGiXpYW0H+YCK1r9//1i+fHn07Nkz8UxpaWmMHDkyxVYAULGuv/76eOWVV6Ju3bo5z44bNy66dOkS33zzTQrNiIj47LPP4vDDD4/ly5cnnrngggvi7rvvzvlgOgAAAAAAAABQPTmsDQAAAAAAAABAtbbvvvvGM888k7d9v/jFL+Luu+/O2z6SKy4ujquuuipRtnPnznHKKafkvcNDDz0UN998c5U73pLNZuP888+Pe+65p7KrAECNkfQFHg5rA5Whfv368eqrr8bTTz+deObRRx9NrxAAVIKePXvGV199Fe3bt895dvbs2dGmTZuYNm1aCs1qti+++CIOO+ywWLZsWeKZs88+O0aOHFnlfl0WAAAAAAAAAKg8DmsDAAAAAAAAAFDtnXDCCXHzzTfnbd8NN9wQa9asyds+krngggtiw4YNZeYymUyMHz8+tR7XXXddTJ48OerVq5fa18Dx00EAACAASURBVCivyy+/PObMmVPZNQCgRigsLEyUKykpSbkJwA/r379//OMf/0iUnTVrlpcBAFDttGjRIubOnRt9+/bNeXb9+vVx0EEHxZ133plCs5ppzpw5cdhhh8WSJUsSz5x++unxhz/8IfHLjQAAAAAAAACAmsEnCQAAAAAAAAAAqBGuvfbaOPfcc/Oya+3atfHUU0/lZRfJLF68OB599NFE2SOOOCL23HPPVPscfPDBsWDBgth55523eFdBQUG0a9cuhgwZEm+++WZks9nIZrOxevXqOProo3PatXnz5hg4cOAWdwIAylZUVJQo50gtUNmaN2+e6OeE0tLS+PjjjyugEQBUrIKCgnjuuedi+PDhOR9nLi0tjSuuuCKOPfZY39tvoa+++ioOO+ywWLhwYeKZQYMGxcMPP+yoNgAAAAAAAADwf/g0AQAAAAAAAAAANUImk4kHHnggWrVqlZd977//fl72kEy/fv0SHa4pKiqK8ePHV0CjiKZNm8bnn38ed9xxR7Rv3z6n2ebNm8dxxx0XTz/9dGzatCm++uqrePTRR6NHjx7/nWnUqFFMnDgxnnrqqahVq1bi3TNmzIhly5bl1AcAyF3Sw9olJSUpNwEo20MPPZQoN3/+/JSbAEDlGTp0aEydOjUaNGiQ8+zEiROjffv2sXjx4hSaVX9LliyJnj17xtdff5145qSTTooxY8ZEYWFhis0AAAAAAAAAgK1Vsk9zAwAAAAAAAABANVBQUBDz58+Pa6+9Nm677bYt2rVp06Y8taIsb731VkydOjVR9pJLLoltt9025Ub/o6CgIC6//PK4/PLLY/HixfHRRx/FggULYuHChbF06dL4xz/+EStWrIh169ZFixYt4vDDD48zzjgjGjVqlPhrDBgwIPbff//Yc889Y82aNWXms9ls/Md//Ec88cQTW/K3BgCUoaCgIFHOYW2gKqhfv36iXJIXGgHA1uyAAw6IBQsWRLdu3WLWrFk5zS5YsCA6dOgQzz//fBx55JEpNax+stlsXHjhhTFv3rzEMz/96U9j7NixiV9oBAAAAAAAAADUPD5VAAAAAAAAAABAjVJYWBi33nprHH300TFs2LB47733yrVn2bJleW7GDznllFMS5Ro1ahR33nlnym1+WKtWraJVq1ap7O7QoUPMmzcvunbtGosXLy4z/8orr6TSAwD4H0kPvDlSC2xN/DMLgJpg2223jc8//zxOO+20nF9Ot2nTpujdu3dce+21cfPNN6fUsHq5//7749lnn02c79OnTzz99NNRu3btFFsBAAAAAAAAAFu7ooKCTGV3+F4duzSLyFbNbhERO3VpXtkVvpfnVj6eW/lU9ecW4dmVl+dWPp5b+Xhu5eO5lY/nVj6eW/l5dgAAAAAAVdvBBx8c77zzTsycOTP+8pe/xLRp02Lx4sWRyWQSHds+6qijKqAl999/f8yfPz9R9r777ouCgoKUG1Wepk2bxty5c6NevXplZpcsWVIBjQCgZkt6WHvz5s0pNwEo28qVKxPl6tevn3ITAKg6Hn/88TjkkEPi/PPPz+n79mw2G7/+9a/jjTfeiFdeeSXxzwY1TWlpaQwfPjwuv/zyxDNHHHFEPPPMM1GnTp0UmwEAAAAAAAAA1UHmVw/0zv7zD3bcpVm0bteoMvsAAACwlene9pfRoNb2lV0DAAAAACCvioqKyjyk8txzz0Xfvn0rqFHNVFJSEo0bN47169eXme3UqVPMnj27AlpVvuuuuy5uueWWMnPffvttNGzYsAIaAUDNVFpaGoWFhWXmFixYEG3atKmARgA/7OGHH46zzz67zNyqVati2223rYBGAFB1fPzxx9GjR49YvXp1zrMtWrSId955J9q3b59Cs63Xxo0b48QTT4wXX3wx8cyhhx4aEydO9KIPAAAAAAAAAKBMN47qEwWVXQIAAAAAAAAAACrTt99+G++++24sXbo0stlsvP3222Ue1Y6I2HXXXSugXc12wQUXJDqqHRHx9NNPp9ym6jjwwAMT5Xr06JFyEwCo2QoKkn0Uu7S0NOUmAGWbOXNmopyj2gDURF27do1FixbFnnvumfPssmXLYuedd47nnnsuhWZbp9LS0hg4cGBOR7V33HHHeOGFFxzVBgAAAAAAAAASc1gbAAAAAAAAAIAaZ8GCBXH11VfHAQccEE2aNIn9998/tt9++ygoKIju3buXOV+nTp3YaaedKqBpzbV06dJ4+OGHE2V79eoVe+21V8qNqo699947Ue7DDz+MoUOHptwGAChLSUlJZVcAiA0bNiTKNW7cOOrWrRuFhYWRyWSioKAg6tatG9ttt13stttucdZZZ8Xs2bNTbgsAFa9+/frx/vvvx/nnn5/z7HfffRcnnHBCXH755Sk02/o8+uij8ac//SmnmZkzZ0bDhg1TagQAAAAAAAAAVEcOawMAAAAAAAAAUO0tX748+vfvH+3bt49ddtkl2rZtG7fddlu88847sXnz5pz37b333lFUVJRCU/6pX79+UVpaWmauqKgoxo8fXwGNqo5WrVrF9ttvnyg7YsSImDRpUsqNAIB/x2FtoCrYZpttEuXWrFkTmzZt+u+fx7LZbGzatCmWL18en332WTzyyCPRuXPnaN++feKXIQHA1uT3v/99PPXUU+X69d+77rorDjzwwCguLk6h2dZhxYoVceWVV+Y0M3LkyGjSpElKjQAAAAAAAACA6sphbQAAAAAAAAAAqrW333479tprr/jjH/8YX3/9dXzxxRdbvPPoo4/OQzN+yNSpU+Ott95KlL3ooouiadOmKTeqevr27Zsol81m48QTT4xly5al3AgA+CHZbLayKwBEw4YN87rv66+/jrPPPjs6d+4cs2fPzutuAKhsAwYMiM8//zyaN2+e8+y0adOiVatWefl16K3R1VdfHStWrEicHzhwYFx44YUpNgIAAAAAAAAAqiuHtQEAAAAAAAAAqLYefPDBOPjgg2PBggV521lUVBSnnXZa3vbxfw0aNChRbptttom777475TZV0z333BONGzdOlN20aVN069YtSktLU24FAHyfkpKSyq4AEMcdd1wqe2fPnh1dunSJl156KZX9AFBZOnbsGAsXLoyDDjoo59mVK1fG7rvvHk888UQKzaqut99+O0aPHp04/9Of/jRGjx4dmUwmxVYAAAAAAAAAQHXlsDYAAAAAAAAAANXS0qVL4+c//3neDxledNFF0b59+7zu5H+MGjUqvv7660TZe++9NwoKauZHoOrWrRuTJ09O/Pc/b968OP3001NuBQB8Hy+3AKqCAw44IJo3b57K7tLS0ujfv38UFxensh8AKkvt2rXjrbfeiquvvjrn488lJSVx2mmnxbnnnptSu6qlpKQkLrjggsT5P/zhD/Hcc89FgwYNUmwFAAAAAAAAAFRnNfN3lQEAAAAAAAAAUO099NBDsXHjxrzu3GWXXeKWW27J607+R0lJSQwbNixRtmPHjjFkyJCUG1Vte+65Z9x1112J808++WQ88cQTKTYCAL5Pvl/0AlBeZ555Zmq716xZEwMHDkxtPwBUpt/+9rcxadKkqFOnTs6zo0ePjq5du8batWtTaFZ1jBw5Mj788MNE2QkTJsS5556b87FyAAAAAAAAAIB/5bA2AAAAAAAAAADV0osvvpjXfe3atYvnn38+GjRokNe9/I+LLroo1q1blyg7fvz4lNtsHYYOHRpHHXVU4vx5550XpaWlKTYCgJolySG4zZs3V0ATgLLdeuut0alTp9T2P/vss/HVV1+lth8AKlPv3r1j3rx50aZNm5xnP/nkk2jdunW8//77KTSrfAsXLozrr78+UXbo0KHRr1+/lBsBAAAAAAAAADWBw9oAAAAAAAAAAFRLs2bNytuu448/PmbOnBmdO3fO207+t6VLl8ZDDz2UKHvYYYfFPvvsk3Kjrcef//znaNmyZaLshg0b4uGHH065EQDwr7zUAqgqCgoKYsaMGdGxY8fUvsbLL7+c2m4AqGytWrWKr7/+Ovr06ZPz7Lfffhv77rtv3HfffSk0q1yXXXZZrF27tsxcq1at4sYbb6yARgAAAAAAAABATeCwNgAAAAAAAAAA1dK6deu2aL5hw4YxYMCAmDFjRjz77LPRrFmzPDXj+/Tv3z82b95cZq6wsDDGjx9fAY22HkVFRTFlypQoKipKlD/33HNj48aNKbcCAP4pyfc4ABWlUaNG8fe//z1uu+22qFOnTt73b9q0Ke87AaAqKSgoiEmTJsWtt94amUwmp9nS0tK4+OKL4+STT642L+C5+uqrY8KECYmyw4cPj0aNGqXcCAAAAAAAAACoKTK/eqB39p9/sOMuzaJ1Ox9MAAAAILnubX8ZDWptX9k1AAAAAAD+j7Zt28aCBQsS5x988ME47LDDYtmyZbH99ttHu3btoqDAe+srwrRp0+LAAw9MlL344ovj3nvvTbnR1unxxx+P008/PXG+Xbt2sf/++8eAAQOiX79+KTYDgOqroKAgstnsv828+eab0aNHjwpqBJCbN954I5577rlYuHBhNGzYMFq2bBmtWrWKevXqxbnnnpvTrsLCwli/fn3Url07pbYAULW89dZbceSRR8aGDRtynu3YsWO888470bRp0xSaVYzHHnsszjjjjETZXr16xUsvvZTzMXIAAAAAAAAAgO9z46g+DmsDAACwZRzWBgAAAACqqhNPPDGeffbZxPlWrVrF7Nmzo0GDBim24vvsuOOO8dVXX5WZa9iwYaxevdrB83+jdevWsXjx4nLN/td//VcceeSReW4EANVbksPar7/+ehx88MEV1Ahgy61cuTJatGgRmzdvzmmuR48e8eabb6bUCgCqppUrV8b+++8fc+bMyXm2fv368fLLL0f37t1TaJau1atXx7bbbpsoW7t27fjoo4+ic+fOKbcCAAAAAAAAAGqKG0f1Cb/DDAAAAAAAAACAaunUU0/NKb948eL44IMPUmrDDxk1alSio9oREb/73e8c1S7DqFGjyj171FFHxYQJE/LYBgCqv0wmU2Ym18O0AJVp+fLl0blz55z/2ZXJZOKOO+5IqRUAVF1NmzaNL774Ik4++eScZ9evXx89evSI22+/PYVm6Up6VDsi4sorr3RUGwAAAAAAAADIO7/LDAAAAAAAAACAaun444+P3XffPaeZv/3tbym14fuUlJTEsGHDEmU7dOgQZ511VsqNtn4HHHDAFs2ffPLJ0atXryguLs5TIwCgtLS0sisAJFJSUhK77757rFixIvFMJpOJHXbYIUaPHh3dunVLsR0AVF0FBQUxfvz4uO+++3J+MWA2m42rrroqjjnmmK3mZ4djjz02cbZDhw5xzTXXpNgGAAAAAAAAAKipHNYGAAAAAAAAAKBaKiwsjHvvvTenmY8++iilNnyfSy65JNatW5coO378+JTbVA8tWrSIESNGRCaTKfeOV155JerUqRPvv/9+HpsBQM21efPmyq4AkMigQYNi2bJlifNHHHFEbNy4MebPn+9FSAAQERdeeGG89957sc022+Q8O2nSpGjfvn0sXbo0hWb589hjj8XEiRMT5x966KGoV69eio0AAAAAAAAAgJrKYW0AAAAAAAAAAKqtnj17xsiRIxPnV69enWIb/tWyZcviwQcfTJQ99NBDY7/99ku5UfVxySWXxEMPPbRFx7UjIvbee+945ZVX8tQKAKqnJP++LSkpqYAmAFtm2bJl8cwzzyTOb7fddvGXv/wlateunWIrANj67LXXXrFo0aLYfffdc55dsGBBtG/fPu6///4Umm25JUuWxBlnnJE436NHj+jZs2d6hQAAAAAAAACAGi2vh7W/WbEhVq3YkM+VeaNb+ehWPrqVX1Xup1v56FY+upWPbuWjW/noVj5VuVtE1e5XlbuVbs5WdgUAAAAAgH+rb9++ibMHHXRQik34VyeffHJs3ry5zFxhYWFMmDChAhpVL2eeeWaMGzdui/f06tUrMplMtGvXLr766qs8NAOAmieb9d/Vgarv7LPPjtLS0kTZgoKCeP7556OgIK+/JQUAqo2GDRvGxx9/HGeffXbOs5s2bYqLLrooTj755MT/bq4I2Ww2WrVqlThfVFQUr7/+eoqNAAAAAAAAAICaLq+fYpw7a0V8+fmKfK7MG93KR7fy0a38qnI/3cpHt/LRrXx0Kx/dyke38qnK3SKqdr+q3K24uOyjJwAAAAAAlWXKlCnRtWvXxPlevXql2IZ/mj59euKjKuedd140b9485UbV04ABA+K5557Ly6758+fHjjvuGHvvvXdMnTo1LzsBoKYoKSmp7AoA/9ayZcti0qRJibIFBQXxwgsvRLdu3VJuBQBbv9GjR8fjjz8eRUVFOc9OmDAhWrRoETNmzEihWe723nvvnPKfffaZl3AAAAAAAAAAAKnyyQQAAAAAAAAAAKqdb7/9Ns4555zo0aNHrF69OtHMwQcfHJ07d065GRERAwcOTJRr2LBhjBgxIuU21Vvfvn0jm81GNpuNCRMmRIcOHbZo3/vvvx8HHXRQ1K9f/7//XGlpaZSWlm5pVQDYKmUymTIzmzd7YTVQtV1++eWJv6efOHFiHH300Sk3AoDqY/DgwfHJJ59E06ZNc55dsWJF7LfffjF06NAUmiX3xRdfxAcffJA4/8ADD0SnTp1SbAQAAAAAAAAA4LA2AAAAAAAAAADVSHFxcdxzzz3RqFGjeOihhxLPFRQUxB133JFiM/5p9OjR8eWXXybKDh8+PIqKitItVIP069cv5s6dG6tWrYqrr756iw7ybNiwITKZTGQymSgsLIxatWrFDjvsECeeeGKMGzfOoW0A+Bf+vQhUdS+//HKi3NChQ6N3794ptwGA6qdz586xcOHCOOCAA3KezWaz8bvf/e7/Y+/Ow6Ku9/eP3zMgIqAiooiYO1pureCSVq6VS7kcxNwqlzT1aFYu2ak0S3NJM9dKLQPXcEnTUjMzl1wy0wJXXDJUDBcQRGGY+f3xvep3PKl8ZpgPg/p8XNe5zhXc79f7dvIAeuD1UaVKlXTs2DET2t1cdna2qlevbjg/fPhw9enTx8RGAAAAAAAAAAAAAAAA/4fF2gAAAAAAAAAAAAAAALgtfPfdd6pTp44GDx7s9NnXXntNkZGRJrTCf7Pb7Yb//VSsWFG9evUyudGdKTAwUGPHjtXkyZP1yCOPuGWm3W5XUlKSli9frs6dOysiIkI2m80tswEAKMgsFkuumZycnHxoAgCuS0lJyTUTHBysyZMn50MbAABuT76+vtq+fbtLf38tScePH1d4eLgmTpzo5mY358xSbUkaM2aMSU0AAAAAAAAAAAAAAACuxWJtAAAAAAAAAAAAAAAA3NIcDodGjx6tpk2b6uDBg06ff+yxxzRy5Ej3F8M/DBgwQOnp6YayixYtMrkNJGnt2rWGFoI66+eff1Z4eLjhf98AANzO7Ha7pysAwE0ZeShO3bp186EJAAC3v0mTJmn58uUqVKiQ02dzcnI0ZMgQ3X///Tp//rwJ7a61bt06HTt2zHD+1KlTpvxdIwAAAAAAAAAAAAAAwPWwWBsAAAAAAAAAAAAAAAC3LIfDoUGDBunNN9906Xz58uW1aNEieXt7u7kZ/tfZs2f18ccfG8o++uijLG3LJ76+vrLZbBoyZIjbZx8/flwVK1bMlyU/AAAUZDk5OZ6uAAA3NHDgQEO5iIgIk5sAAHDnaNu2rQ4fPqyQkBCXzv/yyy8qW7asFixY4OZm/9+5c+f0+OOPG86/++67Cg0NNa0PAAAAAAAAAAAAAADA/2KxNgAAAAAAAAAAAAAAAG5Zr776qqZOnerS2Ro1auj77793eXkJnBMdHW1oqaSXl5eWLFmSD43wF6vVqvHjxysnJ0fPP/+8W2efO3dOb731lltnAgBQkFgsllwzLNYGUFCtWbPG8J+pq1SpYnIbAADuLBUqVNAff/yhtm3bunT+6tWr6tKli5o3b64rV664uZ0UHBzsVH7EiBFu7wAAAAAAAAAAAAAAAHAzLNYGAAAAAAAAAAAAAADALcFut+vAgQNKSEhQfHy86tWrp0mTJrk0q2fPntq1a5cqVark5pa4nl27dun77783lO3du7dKly5tbiFcl9Vq1dy5c3XhwgW1adPGbXO/+OILt80CAKCgMbJY226350MTAHBOSkqKOnToYCjr4+Ojzp07m9wIAIA7j7e3t5YvX66VK1eqSJEiLs349ttvVbp0aW3YsMFtvd577z2n8llZWW67GwAAAAAAAAAAAAAAwCgWawMAAAAAAAAAAAAAAMAt7Ha7fvrpJ7399tvq3bu3XnvtNU2fPl0nTpzI01yHw6ElS5aoWrVquueee1SzZk3VqlVLO3bscHpWsWLFNH/+fM2ePVt+fn556gXjoqOjDeX8/f01depUk9sgN4GBgVq5cqWOHj3qlnnJyclKS0vL8xy73a4dO3Zo9OjRqlq1qoKCguTv76+ePXuysBQAUKDZbDZPVwCAf2jQoIGuXLliKFu/fn1Zrfz4CQAAZmnTpo3Onj2rhx9+2KXzly5dUrNmzdStW7c8/z3Zxo0b9dprrxnOz5s3T4UKFcrTnQAAAAAAAAAAAAAAAK7gOxsBAAAAAAAAAAAAAADgMofDoZMnT6p79+7y8vJSRESE3nrrLc2ePVvvvfeeBgwYoIoVK8pisWjo0KHav3+/U/NzcnLUv39/RUdHKzExMU9dO3XqpP3796tz5855mgPnzJ07V8eOHTOUnTx5sry9vU1uBKMqVaokh8OhnTt3qn79+rJYLC7NsVqtKlasmMs9bDabypcvL29vb9WrV09vvvmmEhMTdeHCBV2+fFlz586Vl5eX7r77brVo0UKrVq1y+S4AAJxl5PMjD4AAUNDUrFlThw8fNpwfPny4iW0AAIAkBQQEaMuWLZo1a5bLi6pjY2MVGhqqffv2uXQ+JydHTZo0MZx/7rnn1L17d5fuAgAAAAAAAAAAAAAAyCsWawMAAAAAAAAAAAAAAMBp58+fV79+/VSiRAmVL19eMTExuZ6ZMGGCatSooU6dOuno0aM3zJ06dUovvviiSpUqJW9vb82cOTNPXX19ffXzzz9r4cKFKlu2bJ5mwTl2u12DBg0ylK1QoYJ69+5tciO4IiIiQtu2bVNKSoq6d++upk2bqkaNGvLx8TF03m63a8eOHS7fHxUVpZMnT8rhcNw0d/DgQa1fv15RUVFKS0tz+T4AANwtt89hAJCf2rZtq4SEBMP5Nm3a6IknnjCxEQAA+G99+vTRyZMndffdd7t0/uzZs7rvvvs0dOhQp886+3C8OXPmOH0HAAAAAAAAAAAAAACAu7BYGwAAAAAAAAAAAAAAAE7Zv3+/atSooZkzZyo1NdXp84sXL1aVKlX01FNPKS4uTpcvX/77fStWrFB4eLhmzZqllJSUPHft3r27MjMzdf/99+d5Fpw3aNAgpaenG8ouWrTI5DbIq6CgIM2bN0/ffvut4uPjlZmZqYceesjQ2fr16ys6Olo2m82pO9etW6cVK1Y4debq1avq1KmTU2cAAHCVxWLJNZOTk5MPTQAgd61bt9aXX35pOF++fHmtXLnSxEYAAOB6QkJCtH//fr355puyWp3/EVCHw6EJEyaoatWqOnnypKEzb7755jV/V5+bQ4cOudQNAAAAAAAAAAAAAADAXfjOBQAAAAAAAAAAAAAAABhmt9vVu3dvJScn53nWqlWrFBUVJX9/f1ksFlksFrVr186p5R034uXlpaVLl2revHl5ngXXpKSkaObMmYayjRo1Ur169UxuBHezWq0qWbKkoazD4dCSJUtUokQJHTt2zNCZrKwsdejQwaVu33zzjex2u0tnAQBwNxZrAygIoqKitHr1asP50qVLKzEx0cRGAAAgN6NGjVJ8fLxCQ0NdOp+YmKjKlSvrww8/vGkuKSlJo0ePNjy3R48eCg8Pd6kTAAAAAAAAAAAAAACAu7BYGwAAAAAAAAAAAAAAAIbFxMRo69atnq5xU15eXpo/f77at2/v6Sp3tOjoaENLJL28vPTFF1/kQyOYISsry6l8enq6KleurEceeUS//fbbDXNJSUkqXbq00tPTXerlcDj09ddfu3QWAABnWCyWXDMs1gbgaUlJSVq6dKnhvJeXl7Zs2SJvb28TWwEAACPuvvtu/fHHH+rZs6ehP3/8L5vNpkGDBikyMlJpaWn/eL/D4VC5cuUMzytbtqzmzJnjdA8AAAAAAAAAAAAAAAB3Y7E2AAAAAAAAAAAAAAAADPv+++89XeGmAgICtHr1akVHR3u6yh1t9+7d+u677wxle/bsqZCQEJMbwSzjxo1z6dzmzZtVu3Zt3X333UpOTr7mfZ9++qnKlSun1NTUPHUbMGBAns4DAGAEi7UB3Ap69uwph8NhOD9z5kyFh4eb2AgAADjDarVq9uzZ+v7771W8eHGXZuzatUshISGKi4u75u0vvfSSU3OOHDni0v0AAAAAAAAAAAAAAADuxmJtAAAAAAAAAAAAAAAAGFaQFyBHRkZqx44devzxxz1d5Y5ndLG5v7+/pk+fbnIbmCkiIkLly5d3+fzBgwdVq1Yt2Ww22e12lS1bVj169HBLt+PHj7tlDgAAeWW32z1dAcAdbsOGDYazPXr0UO/evU1sAwAAXPXII4/o7NmzatmypUvnr1y5oqioKLVq1UpZWVnauHGjPvzwQ8Pnv/vuOxUpUsSluwEAAAAAAAAAAAAAANyNxdoAAAAAAAAAAAAAAAAwrGzZsp6ucI1SpUrpmWee0dq1a7V9+3bVqFHD05XuePPmzVNiYqKh7MSJE+Xt7W1yI5jt888/l7+/v8vnU1JSVKhQIXl5een06dNubCatWrXKrfMAAPhfFosl10xOTk4+NAGA68vKypLNZjOUff755zVnzhyTGwEAgLzw8fHR6tWrtWTJEvn6+ro0Y82aNQoODlaTJk0MlilO4wAAIABJREFUn2nZsqUaN27s0n0AAAAAAAAAAAAAAABmYLE2AAAAAAAAAAAAAAAADKtevbqnK8hqteqTTz7R5cuXlZycrAULFqhFixaGlhrCXHa7Xf/+978NZcuXL6++ffua3Aj54dFHH1VKSoqaN2/u6Sr/8NRTT3m6AgAALNYG4FFHjhwxlOvRo4fmzp1rchsAAOAuUVFROn36tCIiIlw6f+nSJafyq1evdukeAAAAAAAAAAAAAAAAs7BYGwAAAAAAAAAAAAAAAIY1b95ckZGRhvNr165Vo0aN5O3tnee7S5QooSFDhigxMVG9evVSkSJFWKZdwLz88suGF7IsXLjQ5DbIT76+vlq3bp2WLl2ab3c2bdrUUK5hw4YmNwEA3MmMfD3KYm0AnpSYmGgoN2fOHJObAAAAdwsMDNTOnTs1ZcoUt/wd/I2kpaWZNhsAAAAAAAAAAAAAAMBVLNYGAAAAAAAAAAAAAACAYVarVXPnzjWcf/zxxzV79mwdPHhQr776qsLCwpy+s0ePHjp8+LBOnTql8ePHq2LFik7PgPnOnz+v6dOnG8o+/PDDatCggcmN4Ant27eXw+HQPffcY+o90dHRWrdunaHs1q1bZbFYlJKSYmonAMCdychibYfDkQ9NAOD6WO4PAMDtb+DAgTp69KiqVKni9tlLly5V0aJF3T4XAAAAAAAAAAAAAAAgr9z6GPIqd5eUHLl/c7gn0M01dHMN3VxXkPvRzTV0cw3dXEM319DNNXRzTUHuJhXsfgW5m4+Pl6crAAAAAAAAAMhnNWvWVHR0tBYvXmwo36xZM/3++++aMGGCxo0bp++//16LFy/W0qVLde7cuRue69Onj1599VVVrVrVXdVhoo4dO8pms+Was1qtWrp0aT40giclJCRo3LhxeuONN5Sdne3W2bVr11ZsbKysVquOHz9ueNn+vffeq6SkJLd2AQDAyGJtltoC8JSsrCxNmTIl15yRj2UAAKBgu+uuu3TkyBENHTpUEydOdMsDfrp27ar27du7oR0AAAAAAAAAAAAAAID7WUbOeuLv75CoWL2kypYv5sk+AAAAAIBbTIO73pR/oTKergEAAAAAAAAgnzkcDlmtVsP5yZMna9CgQdcs68rJydGBAwe0Y8cO5eTkKD09XWXKlFHjxo0VEhLCYq9byJ49e/TAAw8Yyvbs2VOzZ882uREKirS0NLVv314bNmxwy7wpU6Zo4MCB17xt5MiRGjVqlKHzr7/+ut555x23dAEA4MqVKypSpEiuuSFDhmj8+PH50AgA/s+xY8c0aNAgff3114YegCTJLcs3AQBAwbBv3z41a9ZMf/75Z57m5OTkOPX/AwAAAAAAAAAAAAAAAOSXUR89yWJtAAAAAEDesFgbAAAAAAAAuHPt3LlTdevWNZwfPny4xo4da2IjeErVqlWVmJiYa87Pz0+pqany9vbOh1YoSE6fPq0xY8Zo2rRpLp0PCwvTL7/8ouDg4Ou+3+gifqvVqt27d+u+++5zqQcAAH+JiYlRnz59lJmZaSifnJys0qVLm9wKwJ1u9erVGjZsmOLj45065+3trezsbJNaAQAAT7Db7erevbvmz5/v0vlVq1apdevWbm4FAAAAAAAAAAAAAADgHqM+elI8LhwAAAAAAAAAAAAAAAAuiYyM1KxZswznx48fr59++snERvCEmJgYQ0u1pf/7PcBS7TtTaGiopk6dqunTp8vLy8vwubvvvltnzpzRH3/8ccOl2pLUpUsXQ/PsdrvatWtn+H4AAP5XcnKyHnjgAXXv3t3wUm1Jqly5shISEkxsBuBOZbPZNHLkSAUHB6t169ZOL9WWpPvvv9+EZgAAwJOsVqtiY2O1bt06BQQEOHU2LCyMpdoAAAAAAAAAAAAAAKDAY7E2AAAAAAAAAAAAAAAAXPbUU08Zztrtdr322mu55q5cuaItW7Zo586dysnJyUs9mMxut2vAgAGGsuXKlVP//v1NboSCrl+/fjp16pQaNGiQa7Zjx47av3+/QkJCcs2OHTvWcIe0tDTDWQAA/tvIkSNVrlw57dmzx+mzGRkZuu+++7RhwwYTmgG4E50+fVpRUVHy8/PTqFGjdO7cOZdn/fvf/3ZjMwAAUJA0b95c48ePd+rM77//blIbAAAAAAAAAAAAAAAA92GxNgAAAAAAAAAAAAAAAFwWGhqq9u3bG85/++23unLlyjVvS09P19mzZ/X++++rUaNGKl68uBo1aqS6deuqYsWKGjVqlDIzM91dHW7wyiuvGF5SPH/+fJPb4FZRunRpbd26Vd9+++3fS7MDAgLUpEkTxcTEKDs7Ww6HQ4sXLzY886677lKjRo3MqgwAuMPt27dP5cuX16hRo2Sz2Vyek52drRYtWmju3LlubAfgTrNp0yY98MADCgsLU1xcnLKzs/M0r2TJkurSpYub2gEAgIImIyND/fr1M5z/8ccfZbXyY6cAAAAAAAAAAAAAAKDgs4yc9YTjr3+oWL2kypYv5sk+AAAAAIBbTIO73pR/oTKergEAAAAAAADAgy5duqT69esrPj7eUD4tLU1Hjx7VzJkz9dVXXykpKSnXM/fff79Wr16t0NDQvNaFm5w/f14hISGGlkvWr19f27Zty4dWuBUlJSUpLCzMLbO2bNmS64LtGjVqGP54BQC4s9lsNvXs2VMxMTFyOBy5H3DC66+/rnfeecetMwHc3ubNm6fhw4frzJkzbptZqFAhHTx4UJUqVXLbTAAAULAEBgYqNTXVUDYgIECXLl0yuREAAAAAAAAAAAAAAEDejfroSXl7ugQAAAAAAAAAAAAAAABubUWLFtWKFSsUHh5uKF+smPMPft+zZ4+efPJJbd26Vf7+/k6fh/t16tTJ0FJtq9WqpUuX5kMj3KrctVRbkho2bJhr5ty5c267DwBw+1qzZo06d+5seAGds959910dPXpUCxYsMGU+gNtLYmKievToIbvd7raZQUFB2rRpE0u18Q82m00rV67U5s2bdeTIEZ08eVKXL19WkSJF5O/vrxIlSqhatWpq0KCBmjZtqqCgIE9XBgDcwJdffunUn2nM+vMPAAAAAAAAAAAAAACAGVisDQAAAAAAAAAAAAAAgDyrWrWqZsyYoX79+pl2x969ezVs2DBNmzbNtDtgzC+//KL169cbyj777LMKDQ01uRFgXHJysqcrAAAKsLS0NLVt21YbN240/a6FCxfqxIkT2rx5s6xWq+n3Abh1PfXUU25bqu3r66vOnTtr5syZ8vHxcctM3B6mTp2qWbNm6cCBA7n+fluzZo0++OADSZK3t7fq1q2ruXPnqlq1avlRFQBgwOXLl9W2bVvD+d9++40/lwAAAAAAAAAAAAAAgFsK3+kAAAAAAAAAAAAAAAAAtyhfvrzpd8yaNUsHDx40/R7cXMeOHQ3lihQpolmzZpncBrhWhQoVcs1069YtH5oAAG41M2bMUOnSpfNlqfZftm3bpmrVqik9PT3f7gRwa5k3b54SEhLyPKds2bKaMmWKMjIyNGfOHJZq42/bt29XmTJlNHDgQCUkJDi9xN1ms2nr1q2qXr26OnToYFJLAICz/P39DWdr1aqlmjVrmtgGAAAAAAAAAAAAAADA/VisDQAAAAAAAAAAAAAAALd46KGHTL8jJydHEyZMMP0e3FhsbKwOHz5sKPvee++xrA35bty4cblmYmNjlZSUlA9tAAC3ghMnTqhmzZrq37+/rl696tIMq9Wq/v37a9++ffLz83PqbGJioipUqMDnJgD/kJWVpX79+rl83mKx6KGHHtLmzZuVlJSkgQMHymrlx0jw/61fv14NGzZUcnKyW+YtW7ZMDz/8sNPLuQEA7nXixAmn8nv37jWpCQAAAAAAAAAAAAAAgHn4jkgAAAAAAAAAAAAAAAC4RUhISL7cs2TJEmVmZubLXbiW3W7XgAEDDGXDwsI0cOBAkxsB/9SuXTtDuddff93kJgCAgs5ut2vIkCGqXLmyEhISXJ4THh6uAwcOaNq0aapdu7aOHj2qUqVKOTXj/PnzCg8P1549e1zuAeD2Exsbq8uXLzt9zsfHR506ddLp06e1a9cuNWzY0IR2uNWdPXtWrVu3Vk5Ojlvnbtu2TbVr11ZWVpZb5wIAjHE4HGrevLnh/Jo1a3jwBgAAAAAAAAAAAAAAuCXxHQ8AAAAAAAAAAAAAAABwmw8//ND0Oy5duqSvvvrK9HvwT0OHDlVqaqqh7Pz5801uA1yfj4+PKlasmGvul19+Mb8MAKDA2rFjh8LCwjRx4kTZ7XaXZhQqVEgTJ07UoUOHFB4e/vfbQ0JCdPz4cVWrVs2peZmZmYqMjNSqVatc6gPg9uPskv5SpUrp3XffVUZGhhYuXJhvD8DCralt27amLb9OSEhQZGSkKbMBADf32Wef6fDhw4ay48aN05NPPmlyIwAAAAAAAAAAAAAAAHOwWBsAAAAAAAAAAAAAAABu07dvX1WvXt30e77++mvT78C1Ll68qClTphjK1qtXT48++qjJjYAb69ChQ66ZvXv3Kj09PR/aAAAKkqysLEVFRal+/fo6c+aMy3MaNGigM2fO6JVXXrnu+/38/LR//3499thjTs212Wx6+umnNX36dJe7Abh9VKhQwVCudu3aWrt2rc6ePasRI0bI29vb5Ga41X3zzTf68ccfTb1j7969evXVV029AwBwrczMTPXo0cNwfujQoSa2AQAAAAAAAAAAAAAAMBeLtQEAAAAAAAAAAAAAAOA2hQoV0oQJE0y/Z8+ePabfgWt16tRJNpst15zValVcXFw+NAJurFevXoZy5cqV0+XLl01uAwAoKOLi4hQUFKS4uDg5HA6XZgQEBGjp0qXaunWrgoKCbpq1Wq3auHGjnn/+eafucDgcGjBggF5++WWXOgK4fVSuXNlQ7uuvv1aLFi1MboPbyQsvvJAv90yaNEmHDx/Ol7sAAFKTJk0M5axWq3766SeT2wAAAAAAAAAAAAAAAJiLxdoAAAAAAAAAAAAAAABwq9atW6tx48aGsoUKFdLzzz+v06dPa/ny5Zo5c6ZCQkJyPXfq1Km81oQTfvnlF61bt85QtmvXrgoLCzO5EXBzd999t6Fcamqq+vTp4/b709PTlZaW5va5AADXnD9/XvXr11dUVJQyMjJcmmGxWNSxY0edO3dO7du3d+rs3Llz9fbbbzt95+TJk9WuXTunzwG4fQQEBMhiseSaS0xMzIc2uF0cOnRIJ0+ezJe7HA6HevTokS93AcCd7ssvv9T27dsNZbt27aoHH3zQ5EYAAAAAAAAAAAAAAADmYrE2AAAAAAAAAAAAAAAA3Mpisejjjz/W448/rtKlS//j/SVKlNDw4cO1aNEiHT16VHPnzlWZMmXUtm1b9e3bV4sWLcr1jqtXr5pRHTcQHR0th8ORa65IkSL65JNP8qERkLuRI0cayi1cuFB2uz3XnM1m07Jly7Rs2bKb5t9//30VK1ZMgYGBqlSpkoYOHWp4MT0AwP3Gjx+vMmXKGF4wdz1lypTRjh07tHjxYvn4+Lg044033lBMTIysVue+fXvFihV68MEHZbPZXLoXwK3Py8sr18zvv/+eD01wuxg3bpxT+YceekjFihVTkyZNVKxYMZUpU8ap89u2bePBQwBgsrNnzzr1IINZs2aZ2AYAAAAAAAAAAAAAACB/sFgbAAAAAAAAAAAAAAAAble1alV98803Sk5O1vnz57V9+3YlJibK4XDo/PnzGjt2rKKjo1WuXLl/nM3Jycl1fmpqqhm1cR0LFizQoUOHDGXHjBnj8rJJwN3eeOMNQ78fc3JytHnz5ptm5s2bp8DAQHXo0EEdOnSQl5eXSpYsqffff/+a3LZt2zRkyBA5HA45HA4dP35cEyZM0OOPPy6LxaKePXvqgw8+0OLFi5WVlZWnXx8A4OYOHTqkqlWratiwYcrOznZphtVq1bBhw3T69GlFRETkuVPXrl21ceNGp79e+vnnn1WpUiVdvHgxzx0A3HoKFSqUayYpKSkfmuB2ceDAAUO5devWyeFwaNeuXUpNTdWGDRuUmpqq06dPy+Fw6D//+Y+hOXa7XSNGjMhLZQBALl566SWdP3/eUDY2NlZFihQxuREAAAAAAAAAAAAAAID5LCNnPeH46x8qVi+psuWLebIPAAAAAOAW0+CuN+VfqIynawAAAAAAAAC4jWzcuFFNmjTJNedwOHLNIG/sdruCgoIMLTIvW7Ysy9xQ4LRv317Lly83lN28ebMaNmz49z/v2rVL/fr1008//XTTc0WLFtXFixd18eJFlStXTpmZmYbuCwsL05EjR+Tr62soDwAwxm63q3///vr4449lt9tdnlOrVi2tWbNGd911lxvb/Z9Dhw7poYce0qVLl5w6V7x4ce3Zs0eVKlVyeycABVdQUJAuXLhw08yAAQM0derUfGqEW1316tUNPUDLyN+7tGjRQuvXr881V7RoUaWlpRnqBwBwzocffqhBgwYZyrZr107Lli0zuREAAAAAAAAAAAAAAID5Rn30pKwF9ecLL57L1IVzxn7AyBMKajdeN9fwurmmoL9uEq+dqwpqN1431/C6uYbXzTW8bq7hdXNNQX/dJF47AAAAAAAAAHBVcHCwoZyRZc/Im2HDhhl+nWNjY01uAzhv8uTJhrONGjXSc889p6lTpyo4OFiRkZG5LtWWpEuXLqlcuXIqX7684aXakpSUlKTAwEBlZWUZPgMAuLlNmzapdOnSmjVrlstLtQsXLqxZs2bp119/NWWptiRVq1ZNx48fV9myZZ06l5qaqnvuuUfbtm0zpReAgsnf3z/XzLRp01SoUCEVKVJEoaGhioiI0MCBA3Xs2LF/ZLOysvL04AHc+oKCgnLNGP27mXXr1slqteaau3TpkhYsWGBoJgDAuEuXLmnChAmGssWLF9eHH35ociMAAAAAAAAAAAAAAID8Y3UU0M3aRw+e0/ED5zxd44YKajdeN9fwurmmoL9uEq+dqwpqN1431/C6uYbXzTW8bq7hdXNNQX/dJF47AAAAAAAAAHBV1apVZbFYcs21bds2H9rcuS5evKgPPvjAULZu3bpq3LixyY0A51WoUEHFihUznJ83b54GDhyoc+ec+/9STp8+rYyMDGfr6erVq6pZs6ZsNpvTZwEA/9/ly5fVqlUrPfbYY05/DP9vTZs2VUpKivr06ePGdtcXFBSkY8eOqU6dOk6du3r1qho1aqTFixeb1AxAQVO8eHFDOZvNpitXrujMmTP66aefNHXqVFWuXFkWi0UWi0U+Pj6yWq0qXLiwvLy85Ofnp3r16mny5MlKT083+VeBgqRChQq5Zpz5WaPPPvvMUK5Lly6Kjo7WQw89pOrVq99w+XtBkpWVpX379mn79u3atm2btmzZot9++40HJAEoMJ577jn98ccfhrIfffSRypUrZ3IjAAAAAAAAAAAAAACA/GP1dAEAAAAAAAAAAAAAAADgvxUpUkRVqlTJNffjjz/qxIkT+dDoztS5c2dDy36tVquWLl2aD40A16SmpqpZs2aernFDR44cMfQxDwBwffPmzVNwcLDWrFnj8ozAwEB9/fXX+vbbbxUQEODGdjfn4+OjPXv2qGXLlk6ds9vteuaZZzRu3DiTmgEoCL788ku1bt1a8fHxbpmXnZ19zbLkzMxM7dixQy+//LKKFi0qi8WikiVLqkaNGhoxYoTOnj3rlntR8Jw+fTrXjDMPDurWrZv8/f0NZZcsWaLdu3fr0KFDfy9/L1GihOEHe5ktKytL48aNU2RkpIoXL67ChQvr3nvvVf369fXwww+rUaNGql279t8L6osUKaLg4GBVqVJFkZGReuqpp9SvXz9Nnjy5wC8NB3DrW7ZsmZYtW2YoW7duXUVHR5vcCAAAAAAAAAAAAAAAIH+xWBsAAAAAAAAAAAAAAAAFTvPmzXPNXL16lWWCJtm3b5+++eYbQ9kuXbooLCzM5EZA3qxdu1bVqlXzdI0b+v333z1dAQBuOcnJyXrggQf03HPPKTMz0+U5Xbt21blz5/TEE0+4sZ1xVqtVq1evVv/+/Z0653A4NHz4cPXt29ekZgA8JSsrSy1atFDbtm21evXqfL37/Pnz2r9/v8aOHavQ0FD17dtXdrs9XzvAfD/88EOuGV9fX6dmdunSxdU6unjxogYPHqx33nnH5Rl5lZycrKioKAUEBGj48OHatWuX0tLSbnrGbrfrypUrOnfunI4ePapdu3Zp1apVmjlzpl5++WVVrlxZQUFB6t69O0u2AbjdmTNn1Lt3b8P5DRs2mNgGAAAAAAAAAAAAAADAM1isDQAAAAAAAAAAAAAAgALn2WefNZT79NNPdeXKFZPb3Hk6duwoh8ORa87X11ezZ8/Oh0ZA3litVu3du9fTNW5q27Ztnq4AALeMkSNHKiwsTHv27MnzrAULFujll192Q6u8mTZtmiZNmiSLxeLUuY8++kgtWrRg8S1wm/jtt98UGhqq9evXe7qK7Ha7PvroI5UoUUKLFy/2dJ3rSk9P14gRI9SoUSM99thj6tWrl+bOncvHxOs4ceKEhg4davjzTOnSpZ2aP27cOKc/h/2vt956S/v27cvTDCMOHz6sqVOnqlOnTqpVq5YCAgJUpkwZxcXFKTs72613XbhwQTExMapSpYqefvppZWVluXU+gDvXCy+8oPPnzxvKLlu2TP7+/iY3AgAAAAAAAAAAAAAAyH8s1gYAAAAAAAAAAAAAAECBExkZqcaNG+eau3LliqZPn54Pje4cixcv1sGDBw1lx4wZIx8fH5MbAe7h6+urp59+2tM1bujhhx9mASAA5GLfvn0qX768Ro0apZycHLfMtNvtmjJlip577jm3zMuLwYMHKy4uTl5eXk6dW79+vWrXrs0DZ4DbQLNmzQwvycwvaWlp6tSpk+rUqaNjx455vMuMGTP07LPPKjAwUEWLFtXYsWO1ZcsWbdq0SXPmzFHPnj1VrFgxbdq0yaNdC4rk5GTVrFlTFStW1IQJEwyfa9mypVP3BAYGKjIy0tl617Db7erYsWOeZtxo7ltvvaVSpUrJy8tL1apV08CBA7V48WLFx8crIyPD7Xf+L4fDoZUrVyokJEQ7duww/T4At7fY2FitWrXKUDYiIkLt2rUzuREAAAAAAAAAAAAAAIBnsFgbAAAAAAAAAAAAAAAABY7FYtG0adMMZX/44QeT29w57Ha7+vbtaygbGhqqwYMHm9wIcK8FCxbIYrF4usYN5XURHQDcrmw2m7p376777rtPJ0+eNOWOefPmqUePHqbMdkb79u31448/ytfX16lzCQkJqlixolJSUkxqBsBsb731lpKTkz1d44Z+/fVXVa5cWU888YROnz6dr3evWbNGZcqUUfHixdW/f399/vnnSk1NvWE+IyNDTZo00SeffJKPLQueTZs2qWLFikpISHD67EsvveT0mZkzZzp95n8dPHhQJ06cyPOcv8TFxalo0aJ6++23lZKS4vGHGV28eFH169fXO++849EeAG5dp0+fVrdu3QznV69ebWIbAAAAAAAAAAAAAAAAz2KxNgAAAAAAAAAAAAAAAAqkGjVqGMrFx8eb3OTOMWLECF28eNFQNiYmxuQ2gPv5+flp2LBhLp8vV66cU/mvvvpKDodD06dPN5TfvXs3C48A4H+sWbNGwcHBiomJkcPhMPWuefPmFYjF1BERETpw4IACAwOdOpecnKxKlSrpwIEDJjUDYJaLFy9q7Nixnq5hyNq1axUWFqbHHntMhw8fNvWuffv2qUiRImrVqpXTS8f/enCUK0ulbwdJSUlq1qyZrly54vTZ2rVrq0KFCk6fu//++/Wvf/3L6XP/q2LFiurZs6d27Nghu92uxYsXa/Dgweratau6du2q9evXG5oTExOjjh076vLly3nu5E4Oh0NvvPGGJk6c6OkqAG5BvXv3NpxdsWKFSpUqZWIbAAAAAAAAAAAAAAAAz2KxNgAAAAAAAAAAAAAAAAqs8PDwXDOnTp3Khya3v7S0NE2aNMlQNiIiQk2bNjW5EWCOsWPH6u2335bFYnHq3IoVK3Ty5EkdOXJEhQoVyjV/5swZtWrVSpLUr18/1a9f39A9I0aMcKoXANyu0tLS1LhxY7Vq1Uqpqan5cqfdbteLL76YL3flpkKFCjpx4oTKly/v1Ln09HTVqVNHGzduNKkZADO0b99e2dnZnq5hmMPh0KZNm1StWjVZLBZZrVYFBAT8/Z9ixYqpQoUKioqK0qFDhyRJNptNq1ev1ocffqipU6dq+/btysrKuu78GTNmKDw8XPfee69Li6H/Yrfb1bRpU9ntdpdn3KoeeeQR2Ww2p89ZLBYtWLDA5XsXLlyohx56yOXzf5k7d67q1asnLy8vderUSR988IHmz5+v+fPnq0WLFqpZs+bfv7eu56OPPtKzzz5r+kM58mLYsGHasWOHp2sAuIXMmjXL8APZGjRooKefftrkRgAAAAAAAAAAAAAAAJ7l7ekCAAAAAAAAAAAAAAAAwPVkZWUpJSUl11zp0qXzoc3tr3PnzoYWuVmtVi1dujQfGgHmeeONN/TKK69o6dKlWrFihZYtW/b3+6xWqwIDA3X16lVlZ2crODhYBw8eVEBAgCSpSpUqWrFihVq3bn3DJW0ZGRny8/O75m3ff/+9ChcunGu3X3/9VcnJyQoJCcnDrxAAbm0zZszQyy+/rKtXr+b73cuXL1d6evrfH/c9qVixYkpMTFTDhg2dWryZnZ2tZs2aafbs2Xr++edNbAjcWRISErRq1Sr9/PPPKlmypKpVq6aoqCiFhYXlae7u3btdXoZvsVhUunRp1alTR6GhofL391dMTIxycnKUmZmZp17OcDgcysjIuOZtly5d0u+//664uLibnvX29lbRokV18eJFU5YgnzlzRnXr1tWuXbvcPrug+ve//62jR4+6dLZr166qVauWy3d7e3tr165d6tS8DROdAAAgAElEQVSpk5YsWWLaYuuEhATdc889WrFihdq0aXPN+z744AMNHjzYlHvd6a/F76dOnVKxYsU8XQdAAXf16lXDDwEKCgrS+vXrTW4EAAAAAAAAAAAAAADgeSzWBgAAAAAAAAAAAAAAQIG0fv16XbhwIddcjRo18qHN7e23337TmjVrDGWfeeYZ3XXXXSY3Aszn5+enbt26qVu3bk6fbdmypcaOHasRI0bI29tbtWrVUseOHfXiiy/ecCGaj4+PXnnlFb3//vs3ne1wODR48GAtWLDA6V4AcKs7ceKEWrZsqYSEBI91yMnJ0aBBgzRnzhyPdfhv3t7e2r59uzp27KgvvvjC8Dm73a4ePXro+PHjGjVqlIkNgdtPenq6vvnmG23YsEG7d+/W0aNHdeHCBdnt9n9kBw8erHvuuUf9+/fXiy++KKvV6vR9znw9arVaVa5cOTVo0EDR0dFq3bq1vL2v/bGQGTNmSJK2b9+ub7/9VidPnlSpUqVUoUIFVaxYUYGBgVq+fLlWrlypgwcPymazOd3ZnWw2m6E/++fFTz/9pKJFi2r27NmqXbu2Nm7cqJ07d+rPP/9UUFCQIiMj1atXr388HOdWFBcXp2nTprl0tlatWvrss8/c0mPRokUaN26cRo8erY0bN+rPP/9UVlaWsrOzr/u/JVfY7Xa1a9dO3333nR555BFJ0pgxY/T666+7Zf7/slgsbl8UnpGRoQYNGui3335z61wAt58pU6YYzk6ePPm2+JwGAAAAAAAAAAAAAACQGxZrAwAAAAAAAAAAAAAAoEC6evWqodz69etNbnL7i4qKMrQcytfXV7Nnz86HRkDBN2zYMA0ZMsSp5YlGFmtL0sKFC9W7d281btw4LxUB4JZht9s1dOhQTZ482W3LNvMiNjZWM2fOlI+Pj6er/G3JkiUaOnSoJkyY4NS5t99+W0ePHlVMTIxJzYCCb9WqVZo0aZJycnLk4+OjwoUL//3fhQsX1uHDh5WamqorV67o1KlTunLlilPz9+/frwEDBmjAgAHy8vKSr6+vypYtqwceeEBPPvmk2rVrd8OHr6xfv1779+83dM8zzzyj2NhYw19/1qtXT/Xq1bvu+yIiIjRmzBjZ7XZt3rxZW7du1VdffaUff/zR0OxbUXp6ujp16nTd982fP18vvfSSwsLC1LVrV40aNapAfQ4wwm636/nnn9fnn3/u0vlGjRrp22+/dWk5/I1UqFDhun+HUKpUKaWkpLjljpycHDVr1kwHDx7U2bNn9Z///MctcyUpMDBQ1atXV0xMjMLDw/9+e1ZWlg4dOqT9+/fr8OHDOnHihP744w8lJyfr8OHDSktLc+qe+Ph49enTRx999JHbugO4vfz+++8aNmyYoWzHjh3VvXt3kxsBAAAAAAAAAAAAAAAUDCzWBgAAAAAAAAAAAAAAQIFUuXJlQzmbzaYNGzaoadOmJje6PS1evFgHDhwwlB09erR8fX1NbgTcOpxdOhcaGqpq1arp0KFDuWabNGmi4sWLq3379nr33XcVGhrqak0AKNB27Nihp59+WsnJyS7PKFSokCIjI7V161a3dMrKytKIESM0ceJEt8xzl/Hjx6ty5crq16+foYei/CU2NlbHjx/Xpk2b3LowFSjIbDabXnrpJcXGxio1NTXf7s3JyVFGRoYOHz6sw4cPa/HixXruuefk5+enihUrqm7dumrYsKFKlSqlvXv36o033jA0NywsTAsWLHB7X6vVqkcffVSPPvqoRowYoaysLPXs2VPz58936uPM7cDhcOiPP/7Qe++9p/fff19t27bVtGnTVLp0aU9Xu66kpCRNnjxZmzdv1pEjR3T+/HmX5oSEhGj06NHq3bu3mxve2JQpU9SlSxe3zcvOzlazZs10+fLlPP++9fLyUvXq1fXee++pTZs21834+PioVq1aqlWr1g3njBo1SqNGjTLc55NPPtELL7ygBx980KXeAG5vFSpUMJydOXOmiU0AAAAAAAAAAAAAAAAKFr4zGgAAAAAAAAAAAAAAAAVSlSpV5O1t7LnxzZo1u+OWfrmD3W5X3759DWXLlCmjV1991eRGwO3PmSWtqamp+vTTT1W2bFn16tXLxFYAkP+ysrLUoUMH1a9fP09LtR9++GElJSXp559/NpSvUaOGodyMGTNkt9td7mWWvn376quvvjL8dfJftmzZomrVquny5csmNQMKDrvdrvvuu0/Tp0/P16XaN3P58mUlJCTo008/Vc+ePfXUU08ZXqotSXFxcSa2+/98fHwUExOjgwcPGv54eTvKzs7WF198oTJlyqhp06ZKS0vzdKW/paSk6L777lO5cuX0/vvva+fOnS4t1Y6OjtaePXt05syZfF2qLUmdO3fW8OHD3Trz6NGjOnPmjFNn/P39dc899+hf//qXJk2apPj4eNlsNsXHx99wqbZRb731ltLT0w3nHQ6Hevbsmac7AdyeZs+ebTj78ccfKygoyMQ2AAAAAAAAAAAAAAAABQuLtQEAAAAAAAAAAAAAAFAgFS1aVC+88ILh/Icffmhim9vT66+/rosXLxrKfv755ya3Ae4Mbdq0UYkSJZw+N2fOHD377LMmNAKA/BcXF6egoCAtW7bM5YejBAQEaPny5dqyZYvGjRunzMzMXM/4+Pho9+7dCgwMzDWbmZmpMWPGuNTNbC1bttTu3bvl5+fn1LnExESVL19ep0+fNqkZ4Hl2u10RERGKj4/3dBW3qVu3rurVq5evd4aHhys+Pl6LFi1S2bJl8/VuZ5QoUUItWrTQM888Y8p8h8Oh7777TmXKlNGuXbtMucMZCQkJqlixovbu3ZunOTNnztSiRYt03333uamZ88aOHasXX3xRFosl3+8ODAxURkaG0tPTlZCQoC+++EKDBw92+zJ5Pz8/ZWRkqHjx4obye/fu1b59+9zaAcCtzW63G374gcVi4aFsAAAAAAAAAAAAAADgjsNibQAAAAAAAAAAAAAAABRY48ePV2hoqKHsK6+8oh9++MHkRrePtLQ0vf/++4ayDz74oJo3b25yI+DO0bNnT5fOff755+rWrZub2wBA/jl//rzq16+vqKgoZWRkuDTDYrEoOjpaFy5cUNu2bZWVlaVp06YZOtunTx/5+vpq+PDhhvITJ050qWN+qFOnjo4cOaLg4GCnzp07d05VqlTRL7/8YlIzwLNmzZqln3/+2dM13MZisWj+/Pkeuz86OlpJSUlauXKlqlSp4rEe/61s2bLauXOnHA6Hzp8/r7Vr12rBggVq3bq1aXdmZmaqfv36Wr9+vWl35ObixYt64IEHXP78+ZdHHnlEffv2dVOrvJkxY4YSExN1//3359uC7bvvvlt//vmn0w+ncJWfn59++OEHWa3GfnzL6AJdAHcGZx6wtnv3bo88rAAAAAAAAAAAAAAAAMCTWKwNAAAAAAAAAAAAAACAAsvf31+7d+82lM3JyVHHjh116tQpk1vdHrp06aLs7OxccxaLRUuXLs2HRsCdY/To0fLy8nLpbGxsrFJSUtzcCADMN378eJUpU0bbt293eUZoaKh27dqlRYsWydvbW5L00ksv6erVq7me9fX11aRJkyRJQ4YMMbRQMzU1VTNmzHC5r9lCQ0N14sQJhYeHO3UuMzNTERERWr16tUnNAM8ZN26cpyu4VZMmTQrEQus2bdroyJEj2rp1qx544AGXv5bNC6vVqnXr1ikpKUkRERH/eP+XX36pOnXqmHZ/Tk6OWrVqpeTkZNPuuJmnn37a0Oe7mylXrpxHl4NfT6VKlfTzzz/r9OnTev3119WwYUOVLFnStOWw8fHxf38NkV/q1KmjqVOnGsru2rVLhw8fNrkRgFtBZmamYmNjDWXDw8N1//33m9wIAAAAAAAAAAAAAACg4GGxNgAAAAAAAAAAAAAAAAq00NBQDRs2zFA2OTlZ0dHRhhZG38kSEhIML1KMjo5WhQoVTG4E3Fl8fX01Z84cl5fFhYWFyWazubkVAJjj0KFDqlq1qoYNG+by12heXl4aNmyYTp06pQcffPDvt1++fFmzZ882NGPQoEF/L9K0Wq3q37+/oXMjR450um9+8vPz04EDB/Too486dc5ms6lNmzYFenE44KxffvlFv//+u6druI3VatX8+fM9XeMaDRo00O7du5WVlaWvvvpK7du3V506dVSjRg3Vq1dP9evXV3R0tIoXL+6WxciBgYH617/+pSNHjignJ0fNmze/YdZqtWr37t1q0aJFnu+9kezsbJUpU0ajRo3SqFGjNGLECL366qsaOHCghg8frn379uU6Y+PGjYqIiJCXl5csFou8vLwUHBysqKgoHThw4LpnkpOTtXnz5jx1L1mypPbv3y8fH588zTFLSEiI3nnnHW3evFkpKSmy2Wxat26dpk+frq+//lpff/11nu94++23ZbV65seo+vXrp6JFi+aaczgc6tWrVz40AlDQdevWzXB2586dJjYBAAAAAAAAAAAAAAAouLw9XQAAAAAAAAAAAAAAAADIzWuvvabY2FglJSXlmt2yZYtGjx6tt99+Ox+a3ZqioqLkcDhyzRUuXFiffvppPjQC7jzPPvus/Pz81KlTJ9ntdqfOZmVlKTQ0VFu3blW1atVMaggAeXf58mXde++9unLlisszatWqpTVr1uiuu+76x/v69etnaFm3n5+fxowZc83bxowZoylTpigrK+umZ//8808tXrxY0dHRzhXPR1arVd9//72effZZff7554bPORwO9e/fX8eOHdOECRNMbAjkjyVLlni6gltNnjxZISEhnq5xXVarVa1atVKrVq1umDl79qw+/vhjnTx5UqdOnVLJkiXVrVs3NW7cWFarVenp6dq1a5d2796tX3/9VX/++afsdrsKFSqkmjVrqkePHk5/revt7a21a9fqiy++0GuvvabExMS8/lKv60YPXRg3bpx8fX3Vq1cvTZ48+e8HOkj/9zV8hw4d9NVXX11zxm6369y5c4qLi1NcXJzq1q2rhQsXqlKlSn9nPvjgA0N/hr+R4OBgxcfHKyAgwOUZ+c1qtap58+bXLFN/99139frrr7s8s2XLlu6o5rINGzYoMjIy19zmzZuVlJSksLCwfGgFoCD66aeftHTpUkPZNm3aKDAw0ORGAAAAAAAAAAAAAAAABZPV0wUAAAAAAAAAAAAAAACA3BQvXtypJWnvvfee4uPjTWx064qLi1NCQoKh7KhRo+Tr62tyI+DOFRUVpZUrV6pcuXJOn01JSVGNGjX0ySefmNAMANzjgw8+cHmpduHChTVr1iz9+uuv112qnZaWpvnz5xuaNXz4cFmt137btLe3t7p3727o/JAhQwzlPG3evHk3XPZ6MxMnTlT79u3dXwjIZ3/88Ydb5/n4+Oiuu+5S8+bN9eabb2r79u3KycmRw+HQhQsX9OKLLyokJEQWi8Wt90rSsGHDNHDgQLfPzU+lS5fWf/7zH3300UdatWqVPvvsMzVt2vTvj8cBAQFq3LixXn31Vc2bN09r1qzRN998o1WrVum9997L0wNkoqKidOTIER05ckTt2rVTiRIlrvn3ZLFYTPn3JklXrlzRtGnTVKxYMY0ZM0Z2u13r1q1TcHDwP5ZqX8+OHTtUpUoVde7c+f+xd+dxNhf8//+f58yKMTOMMSa7MWhSSERkqQhDlkyjomyVVErIkiwpSyFt9mSpK1vIVkRdJFnqkj1kX0ZjjDHGNJtzfn/0q099U/N+nznvOWfG4/5f5vl6vZ/XXNeN6XYdr/cfL+BZtWqVS11sNpvatm2rs2fPqnTp0i7t8CbDhg1TlSpVXJ6Pjo52Yxvz6tWrp5tvvjnXnNPpVK9evfKhEQBvVa9ePUO5kJAQrVixwuI2AAAAAAAAAAAAAAAA3ss2anor5+//UKl6mG6qEOzJPn+4nPyr5LQpJMw7/2Le5YsZXtmN75tr+L65xtu/bxLfO1fxfXMN3zfX8H1zDd831/B9cw3fN9fdKN+7u8qPUDG/Mm7ZBQAAAAAAAAC5mTRpkgYOHGgoe88992jDhg2WHcsqiBwOh8LDw5WcnJxrNiIiQufPn8+HVgAk6ejRo3r55Ze1aNEi07OffvopB1EBeJ0LFy4oKipKV65cMT173333afny5QoKCvrHTHx8vKEXrxQvXlwpKSl/O6wtSenp6QoJCVFOTk6ue9atW6eWLVvmmvMGCxYsUPfu3f84yGrUHXfcoe+++06+vr4WNQOssWrVKg0dOtTwy5ViYmKUk5Oj7Oxs5eTkKCcnRzabTeHh4br99tvVvHlztW7dWqVKlTLcITU1VQcPHtSKFSt0/Phx/e9//9Pp06dNv1wgPDxcS5cuVZMmTUzNwZikpCRJUsmSJf/4c8HhcGjs2LF69913lZiY6Ml6fxMeHq4NGzbojjvuUHZ2tqEZu92uEiVK6J577tG4ceMUFRVlccv8deTIEdWoUcP0n3FVqlTR0aNHLWpl3KZNm9SsWbNcc3a7Xb/88oup34cAFA5vv/22XnjhBUPZCRMm6KWXXrK4EQAAAAAAAAAAAAAAgHcaPaO19x7WBgAAAAAUDBzWBgAAAAAAAJDf+vbtq2nTphnKfvbZZ3rggQcsblRwDB8+XK+//rqh7Oeff65WrVpZ3AjA9Zh9IYCfn59OnjypyMhIixoBgHmPPPKIPvnkE1MzoaGhWrRoUa4HrJOSkhQREWHoqObEiRM1YMCAf/y60QPdd911l7799ttcc95i06ZNatGiheFDrL+rUKGC9u7dq+BgPlMO7zdmzBhNmTLF0IuDfnfTTTfp7NmzFrb6q19++UVLly7Vl19+qR9//FHnzp1TTk6OnE6n/P39Vbx4cYWFhalq1aoaOnSoGjdunG/d8HczZsxQnz59PF3DJeHh4fr8889Vp06d675MojB56aWX9Oabb5qamTx5svr3729RI3OqVq1q6Mh3x44dtWzZsnxoBMBbXLt2zdRLbpxOZ+4hAAAAAAAAAAAAAACAQorD2gAAAACAPOOwNgAAAAAAAID8lpmZqaZNm2r79u25ZqOjo3XgwAFTB0kKq7S0NJUsWdLQccU6derof//7Xz60AnA9ixYtUpcuXUzNdOrUSZ9++qlFjQDAvMDAQGVmZhrON27cWJs2bTJ0DPSBBx7QqlWrcs2VKFEi14O7ycnJCgsLy3VXlSpVDB3B9CaHDx9W3bp1lZaWZmouNDRU//vf/1S5cmWLmgF5c/r0aTVo0EDnzp0zPVuhQgWdPHnSglYoLHbt2qXbb7/d0zVMu3z58g31UoQuXbpo0aJFhrLR0dE6fPiwxY2MW7t2rWJjY3PN+fj4KDk5+Yb67xW40U2ZMsXwSwDWr1+vFi1aWNwIAAAAAAAAAAAAAADAe42e0Vq5f/IcAAAAAAAAAAAAAAAA8CIBAQGaP3++oeyRI0e0YMECixsVDI8++qiho9o2m43jvICHxcfHq1u3bqZmVq1apZycHIsaAYD1vv32W33wwQe55hISErRmzRpDO8eOHZtrpmTJkipevHiuuZSUFEPP9CbVqlXT8ePHFRkZaWouJSVFN998s7Zt22ZRM8B1+/btU/Xq1V06qi1JDz30kJsbobCpU6eOPvjgA9lsNk9XMSw8PPyGO768cOFCTZgw4V9fyGGz2dSyZUtt3bo1H5vlrk2bNipXrlyuuWvXrqlv37750AiAN0hISDB8VPuhhx7iqDYAAAAAAAAAAAAAAIDEYW0AAAAAAAAAAAAAAAAUPNWqVdPw4cMNZceMGWPooHRh9tNPP2nVqlWGsnFxcapcubLFjQDkZv78+Ro6dKjhg37Z2dkaMWKExa0AwDpOp1NPPvmkRo4c+a+5xx57TA6HI9d9pUqVUp8+fQw9+6abbso1Y+SZ3qhUqVI6ceKEatasaWouMzNTjRs31pIlSyxqBpg3ceJE3Xrrrfr1119dmq9QoYLefPNNN7dCYdSzZ0/NmDGjwBzXbtSokacreMRLL72kEydOqFevXgoLC/vj1+12u1q3bq2zZ89q3bp1KlWqlAdbXt/kyZMN5RYtWqT09HSL2wDwBo8++qjh7NSpUy1sAgAAAAAAAAAAAAAAUHBwWBsAAAAAAAAAAAAAAAAF0siRI3XLLbfkmjt+/Ljmz5+vjIwMnT59WsnJyfnQzrt07txZTqcz11xAQIDmzZuXD40AGDF27Fht3LhRvr6+hvLjxo1T+/btlZiYaHEzALDOq6++qu7du1/3a8ePH9fGjRsN7TF6sFKSTp8+nWsmJibG8D5v4+/vr927d6t169am5q5du6b4+HhNnDjRomZA7o4cOaKHH35YwcHBGjRokMt77Ha7NmzY4MZmKOyeeOIJLV++/C8Hm71Vz549PV3BY8qXL6/Zs2crKSlJTqdT165dU2ZmptauXavIyEhP1/tHcXFxioiIyDWXk5Oj/v3750MjAJ60dOlSff3114ayL774YoH4swkAAAAAAAAAAAAAACA/cFgbAAAAAAAAAAAAAAAABZKvr6/eeOMNQ9nevXsrJCREFSpUUFhYmKpUqaKJEycqPT3d4paet2LFCu3fv99QdsSIEQoMDLS4EQAzmjdvrl9++cVwfuXKlYqMjNTSpUstbAUAuTPyUo9/Mm/ePLVo0UIOh+Mvv/74448b2hsZGalu3boZetbp06cN/UzYtm1bQ/u8ld1u19q1a9WnTx9Tc06nU4MGDdLTTz9tUTPg+vbt26eyZcuqWrVqWrhwoa5cuZKnfYMHD1Z0dLSb2uFG0b59eyUlJWnixIm67bbbVKJECRUpUkTFihVT8eLFFRISIpvNlqdnBAQE5Gnex8dHsbGxedpRmNjtdsMvJvK0sWPHGsrNnTtXWVlZFrcB4ClOp1OPPfaY4fybb75pYRsAAAAAAAAAAAAAAICChcPaAAAAAAAAAAAAAAAAKLDatGmj5s2bG8r++QjR8ePHNWjQIN1xxx06ceKERe08z+FwqFevXoay4eHhGjZsmMWNALiiZMmSGjNmjOG8w+FQfHy8tmzZYmErALDWhg0bVLt27T9+hvvxxx/1zTffGJp97733DD9nzpw5hnI9e/Y0vNObTZs2TW+++abpQ7DTp09Xq1at/nbsHLDC+vXrVadOHZ07dy7Pu8qUKaM333zT8AFb4HoGDBig3bt3Kzk5Wenp6UpLS1NqaqpSUlLkcDh07do1DR48WP7+/oZ3durUSdnZ2crIyNDkyZPl4+PjUrcqVarIbuevBhVEPXv2VFhYWK65rKwstWvXLh8aAfCEpUuX6tdffzWU/e9//8vv+QAAAAAAAAAAAAAAAH/CJykAAAAAAAAAAAAAAABQoI0ePdrl2YMHD+r+++9XZmamGxt5j9GjRys5OdlQdu7cudaWAZAnQ4YMkZ+fn+G8w+HQPffco59++snCVgBgrb179yoqKkopKSl65JFHDM1UqFBBnTp1MvyMzz//PNdMUFCQIiIiDO/0dgMHDtTixYtNH3Fdt26dbrvttr+8sAZwt9mzZ+v+++9XTk6OyztsNpvuuOMO/fe//1VCQoIGDhzoxobA39ntdo0fP16XL19Wt27d5Ovr+4/ZKlWqaN26dfr000//yPXv31+JiYkuPXv8+PEuzcE7jBgxwlBu/fr1Onr0qMVtAOS3zMxMPfTQQ4ayJUqUUNOmTS1uBAAAAAAAAAAAAAAAULDYRk1v5fz9HypVD9NNFYI92QcAAAAAUMDcVX6EivmV8XQNAAAAAAAAADc4m82Wp/m33npLL7zwgpvaeIe0tDSFhYUZOnxYu3Zt7dq1Kx9aAciLBx98UMuWLTM1U6xYMR05ckSRkZEWtQKA6wsICHDbAeagoCClpaUZyq5Zs0Zt2rQxvLt48eK57r7zzju1bds2wzsLiu3bt6tp06amXzJTpkwZ7d27V6VKlbKoGW5UvXr10pw5c/K0IzY2VnPmzFHp0qXd1Aowz+Fw6OOPP9a6det0+fJlFS1aVA0aNFDnzp1Vvnz5f5w7evSoYmJiDP/5effdd2vz5s3uqg0PcDgcKlGihFJTU3PNlilTRmfPnpXdbs+HZgDyw3PPPaf33nvPUDY1NVXFixe3uBEAAAAAAAAAAAAAAEDBMXpGa/FpKgAAAAAAAAAAAAAAABR4s2fPztP8hAkT5HQ6cw8WIN26dTN0jMtms2np0qX50AhAXr3zzjumXyRw9epV1axZ09ChNgDwVkaPakdFRZk6qp2QkGBod+vWrQ3vLEjuvPNOHTp0SKGhoabmzp8/r8qVK+vw4cMWNcONxuFwqHHjxnk6ql20aFEdPHhQq1ev5qg2PM5ut6tbt2766KOPtGrVKi1atEj9+/f/16Pa0m9/ju3atUvBwcG5PqNMmTJavXq1uyrDQ+x2uwYPHmwoe/78efn7+8vhcFjcCkB+OHXqlOGj2kOHDuWoNgAAAAAAAAAAAAAAwHVwWBsAAAAAAAAAAAAAAAAF3kMPPZSn+fPnzyshIcFNbTzv8OHD+uyzzwxlO3furKioKIsbAXCHsmXLatmyZQoMDDQ1l5ycrJCQEJ09e9aiZgDgHcwe5f3www8N5Xr37u1KnQKhYsWKOnnypCpUqGBqLi0tTTVr1tTXX39tUTPcSNq1a6dvv/3W5fkSJUro559/Vo0aNdzYCvCMmJgYXbhwQX369FFQUNDfvl60aFENGDBAp0+fNnSAG95vyJAhKlasmKHstWvXVKlSJSUmJlrcCoDV3nnnHUO54OBgvfrqqxa3AQAAAAAAAAAAAAAAKJg4rA0AAAAAAAAAAAAAAIACr3jx4powYUKedly5csVNbTyvc+fOcjqdueYCAgI0d+5c6wsBcJsOHTrol19+Ub169UzPlitXTrVr19bWrVstaAYAf2XkZ5E6deq49ZlNmjQxlV+9enWumWLFiqls2bKuVioQgoODdfToUdN/tmRnZ+u+++7TvHnzLGqGG8GyZcu0du1al+dbtKFa/d8AACAASURBVGihEydOKDIy0o2tAM/y9/fXtGnTdOXKFZ04cUILFizQ9OnT9d///ldXrlzRxIkT5evr6+macBO73a4hQ4YYzp8+fVoRERF6+OGHlZaWZmEzAFbZv3+/Jk2aZCg7ZswYfs8HAAAAAAAAAAAAAAD4BxzWBgAAAAAAAAAAAAAAQKEwYMAANWjQwOX5sLAwN7bxnM8++0x79+41lB0+fLiKFi1qcSMA7hYcHKwdO3bo9ddfNz27e/duNW7cWG+88YYFzQDAnIEDB5o6JPlvHn74YdMz+/btyzVz8803u1KnwPH19dWOHTvUqVMnU3MOh0Pdu3fX6NGjLWqGwuzLL7/Ugw8+aHquePHiio+P16FDh7R+/XoFBwdb0A7wDhUrVlTXrl311FNPqWnTprLb+WtAhdHw4cNVrVo1UzMLFy5USEiIGjdurG3btlnUDIAVatasaShXu3Zt9evXz+I2AAAAAAAAAAAAAAAABRefqAMAAAAAAAAAAAAAAECh4OPjo5UrV+ruu+92ab4wHNZ2OBzq1auXoWx4eLiGDx9ucSMAVho2bJjOnTtn+kC+0+nU4MGDNWjQIIuaAYBx48aN0/vvvy+bzZanPffdd5+pfFJSkq5cuZJrrlWrVq5WKpA+/fRTDRw40PTcqFGj9Pjjj1vQCIXVK6+8ovvvv9/03Jo1a5SamqqFCxeaPkILAN7sm2++UUBAgKkZh8Ohb7/9Vg0bNlRkZKTGjh2rnJwcixoCcIfZs2cbzr722msWNgEAAAAAAAAAAAAAACj4OKwNAAAAAAAAAAAAAACAQiM8PFxff/215s2bp/r168tuN/bxmCpVquT5mKM3GDNmjC5evGgo++GHH1rcBkB+iIyM1A8//CA/Pz/Ts5MmTdLOnTstaAUA5vTt21fLly+Xj4+Pyztat25tKj937lxDud69e7vQpmB78803XTp2Pn/+fDVt2lQOh8OiZigsFi1apNdee01Op9PwTJEiRfTzzz+rTZs2FjYDAM8pXbq0Fi1a5PL8+fPn9fLLL6to0aJq166djhw54sZ2ANzB4XDoiSeeMJRt1qyZYmNjLW4EAAAAAAAAAAAAAABQsHFYGwAAAAAAAAAAAAAAAIWKj4+PHnvsMW3fvl2pqan65JNPcp05duxYPjSzVnp6usaOHWsoW6tWLQ6zAIVIjRo19NVXXxl+mcDvnE6n7r//fuXk5FjUDAD+3Z8PN7dv317ffvutAgICXNoVFhZmKr9y5cpcM0WKFFHFihVd6lPQ9e3bV6tWrZKvr6+puc2bN6tGjRpKT0+3qBkKuuTkZHXp0sXUTFBQkHbv3q2oqCiLWgGAd2jfvr369++fpx3Z2dlavXq1qlWrpqpVq2rOnDm89ALwEtOmTTOcnTlzpoVNAAAAAAAAAAAAAAAACgcOawMAAAAAAAAAAAAAAKDQKlasmMqUKWMo27hxYzmdTosbWadbt27KysrKNWez2bRkyZJ8aAQgPzVu3FhLliz5y5FaIy5duqQXXnjBolYAYM6dd96p/fv3q3jx4qZno6KilJKSYji/Z8+eXDPVq1c33aMwiY2N1c6dO1WkSBFTc0eOHFHFihWVkJBgUTMUROPGjVN0dLTpI/gVK1bUlStXFB0dbVEzAPAukydP1pAhQ0z/u931HD16VL169VLx4sX1+OOPKzEx0Q0NAbgiOztbzz77rKFss2bN+NkHAAAAAAAAAAAAAADAALce1k65+KsuXfzVnSvdhm6uoZtr6OY6b+5HN9fQzTV0cw3dXEM319DNNd7cTfLuft7czXGt4B6ZAQAAAAAAAHBjsNuNfUTm22+/1YIFCyxuY40jR45o+fLlhrIdO3bkMAtQSHXq1ElTp041fYBt2rRpFjUCgH93vZ/ToqKidOLECcMvR/ndmTNnVKlSJZ08eTLXbHJysi5fvpxr7v777zfVoTCqXbu2jh49avoYclJSkqpWrWrogDkKtz179qh8+fIaNmyYfv75Z1OzxYoV008//WRRMwDwXuPGjdOyZcvk5+fnln3p6emaP3++ypQpo9q1a2vt2rVu2QvAuBEjRhjOrlu3zsImAAAAAAAAAAAAAAAAhYdbD2sfO3RRJ3666M6VbkM319DNNXRznTf3o5tr6OYaurmGbq6hm2vo5hpv7iZ5dz9v7paVdc3TFQAAAAAAAADgX1WuXNlw9vnnn1dCQoKFbawRFxcnpzP3FyH6+/sX2OPhAIzp06ePdu7cqfDwcMMzDodDRYoU0dSpU116ZkZGhnbt2qWNGzcqOTnZpR0A8GclS5bU8ePHVaNGDVNzly9fVvXq1XX69Ol/zc2fP9/Qvp49e5p6fmEVGRmpU6dOqWrVqqbm0tPTVbduXY533sC2b9+uOnXq6MyZM6Zn/fz8tHXrVgUGBlrQDAC8X4cOHXTw4EHTL7f4N06nU7t371ZsbKxKliypgQMHKj093W37AVzf5cuXNX78eEPZt99+W/7+/hY3AgAAAAAAAAAAAAAAKBzcelgbAAAAAAAAAAAAAAAA8DblypUzfJQxJSVF06ZNs7iRe61Zs0a7d+82lB02bJiKFi1qcSMAnla3bl0lJiZq5cqVhmcyMjL0zDPPqGnTpsrKyjI088orryggIEBFihTR7bffrvvuu09hYWEKDAxU06ZN9dlnn7n6HwHADcJu/+ePMgcGBmr//v1q0qSJqZ2ZmZn66quv/jVj5PenwMBAVatWzdSzC7OiRYvq0KFDuvvuu03N5eTkqG3btpo+fbpFzeCNHA6H+vXrpwYNGsjhcJiet9vt2rdvn2677TYL2gFAwREVFaXExEQ9/fTTKlKkiFt3X7p0SZMmTVLx4sXVtGlT7dq1y637AfwfMy9+fOaZZyxsAgAAAAAAAAAAAAAAULhwWBsAAAAAAAAAAAAAAACFms1m0+zZs//1cOOf7dmzx+JG7tWjRw9DuVKlSumVV16xuA0Ab9KuXTtduXLF1MzmzZsVGRmpffv2XffrX375pW666SbZbDa99tpr1z3CnZmZqc2bN6tDhw6y2WwcaQNuUE6nM8877Ha7Nm3apNjYWFNzx48f/9evG3kpSXR0tKln3gjsdrs2b96srl27mppzOp16+umn9dJLL1nUDN7kjTfeUHBwsN59912Xd/z6668ctgeA/5/dbtfUqVOVlpammTNnqkqVKm7d73A4tHnzZt1+++3q2LGjSy9EAPDPTp48qUuXLhnKLlmyRD4+PhY3AgAAAAAAAAAAAAAAKDw4rA0AAAAAAAAAAAAAAIBCr1GjRho5cqShbFpamsVt3GfMmDG6cOGCoayZ4+IACo+goCBFRESYmklOTlatWrX0zjvv/PFrK1asUHh4uFq2bKmEhART+34/0maz2eTj46MtW7aYmgdQeNlsNkO51atXa8iQIYb3njlz5h+/lpqaauiw3X333Wf4efkhJydH69ev17hx47RmzRqPdlmwYIFGjBhheu7NN99UXFycBY3gSVlZWRo2bJhq1qwpm82mwYMH6+rVqy7vGzVqlPz9/d3YEAAKB7vdrieeeEJHjx7VoUOHFBsbKz8/P7c+Y8WKFapZs+Z1X6AEwDX33HOP4eyDDz5oYRMAAAAAAAAAAAAAAIDCh78pBwAAAAAAAAAAAAAAgELr2rVrWrx4sSZMmKDLly8bmjl16pTFrdwjPT1dr7/+uqHsrbfeqvbt21vcCIC3ev75503POBwOPf/887LZbAoMDFTHjh2VlJSU5y4Oh0N33323AgMD5XA48rwPwI1j3Lhxev/99w1lz58//49f++ijjwzt6Nmzp6Gc1dasWaM6derI399f999/v4YNG6a2bdsqMDBQ9957r1t+b3bF6NGjNXfuXNMvblm6dKnq16+vnJwci5ohP40ePVpBQUEaN26c9u/fn+d9Y8eONfxCJAC4kVWrVk2rV69Wenq6xowZozJlyrht98GDBxUdHa309HS37QRuVDt37tSxY8cMZbdt22b4xUMAAAAAAAAAAAAAAAD4DYe1AQAAAAAAAAAAAAAAUKB98803Gjt2rCZNmqTJkyfr4MGDys7OVlZWlh555BHFx8dryJAhmjx5sqF9R44csbixe3Tv3l2ZmZm55mw2m5YuXZoPjQB4q6FDhyo+Pt7leSO/17iy08fHR/369XP7bgCFV2xsrKFcYmLiP35t+fLluc77+/urZs2ahnu5W2pqqvr166cSJUqobdu2+vHHH+V0Ov+SyczM1FdffaWyZcvqk08+8UjPxx9/XBs2bJCfn5+puZ07dyoqKkqpqakWNUN+aNWqlUaNGqXs7Ow877Lb7Zo/f76GDh3qhmYAcOPw9fXV8OHDlZCQoO+++06NGjUy/dKL6zl16pQqV66s5ORkN7QEblzdunUznL3zzjstbAIAAAAAAAAAAAAAAFA4cVgbAAAAAAAAAAAAAAAABdKGDRvUpEkTNWnSRC+//LIGDhyoAQMGKCYmRsHBwQoICNDixYtN7w0ODragrXsdPXrU8LHs9u3bq1q1ahY3AuDtFi5cqCZNmni6xt+8++676tq1q6drAPAQs4cf586dayi3d+/ef/zarl27cp2vWrWq0UputWnTJjVs2FAlSpTQu+++q5SUlFxnfn+ZzAMPPKCcnJx8aPlXzZs31549exQUFGRq7tSpU6pYsaJOnjxpUTNYqV+/flq3bl2e95QpU0ZPPvmkDh48aOrwJADg7xo0aKAtW7bo8uXLev755xUaGpqnfYmJiYqKilJCQoKbGgI3lscff1yHDh0ylD116pTFbQAAAAAAAAAAAAAAAAonDmsDAAAAAAAAAAAAAACgwFm8eLFatGihb7755rpfz8jIcHl3RESEy7P5pXPnznI6nbnm/P39tWDBgnxoBKAg+Prrr3Xrrbd6usbffPzxx1qyZImnawAoAC5fvmwol5GRoejoaP34449/+fX09HRdvHgx1/l7773XpX6uyMjI0NChQxUeHq5mzZpp27ZtcjgcpvesWrVKZcqU+dt/5vxQo0YNHT9+XGXKlDE1l5KSoho1amj79u0WNYMVTp48qffeey/Pe/bu3auEhATNmDGDFwEBgBsFBQVpypQpunTpklasWKHbbrtNNpvNpV0pKSmKjo429LIPAP8nKytL8+fPN5SNjY1V+fLlLW4EAAAAAAAAAAAAAABQOHFYGwAAAAAAAAAAAAAAAAXKhQsX9PTTT1u2/8qVK5btdoe1a9caPpg4ZMgQBQUFWdwIQEFht9u1Z88efffddypZsqSn6/zFww8/rF27dnm6BoB8Zreb+yhzVlaW4ezPP/+s22+/XW3atFFqaqok6amnnjI027NnT1O9XLFz5041a9ZMQUFBGj9+vJKSkvK88+LFi6pbt65eeeUVNzQ0p1SpUjp+/LhiYmJMzWVkZKhRo0ZatmyZRc3gTg6HQ1FRUYZe8vNPwsPD9fPPP6tmzZpubAYAuJ727dtr9+7dSkhIUNeuXVWkSBHTO65evar77rvPgnZA4fXBBx8Yyvn6+mrevHkWtwEAAAAAAAAAAAAAACi8OKwNAAAAAAAAAAAAAACAAmXWrFlKTk62bP8tt9xi2W536NGjh6FcWFiYRo4caXEbAAVRgwYNdPHiRX311VcuHVazwrVr19S+fXtP1wDg5QYPHmzqGLfT6dTnn3+uUqVKqVSpUvroo49ynfHz81Pt2rXzUvMfZWVlacyYMYqMjFT9+vW1adMmXbt2za3PcDgceu2111SzZk23HOs2IzAwUHv37lXLli1NzV27dk2dO3fWpEmTLGoGM86ePastW7boiy+++OMovSRt27ZNRYsWdfl/s0WKFNGoUaN0/vx5RUVFuasuAMCAiIgILViwQGlpaZo5c6ZCQkJMzf/www/atGmTRe2AwsXhcKhv376GsmFhYQoLC7O4EQAAAAAAAAAAAAAAQOHFYW0AAAAAAAAAAAAAAAAUKKtXr7Z0f1xcnKX782LcuHFKTEw0lJ09e7apw5MAbjzNmzfXuXPn8vxCgXr16unMmTM6duyYevXqpfDwcJf2nD59Ok89ABQ8NpvNVL58+fLq1KmT6edkZ2fr4sWLhrJVqlQxvd+IFStWKCgoSCNGjND58+ctecaf7d+/X+XKldPSpUstf9af2e12rVu3Tk899ZSpOafTqYEDB+rZZ5+1qBn+zc6dO9W0aVMFBQWpXLlyuvvuu9W6dWuFhITIZrPJZrOpYcOGyszMNL3bz89Pzz//vFJTUzVy5Ej+HQUAPMhut+uJJ55QSkqKhg8fbmp24MCBFrUCCpdHHnnEcPbkyZMWNgEAAAAAAAAAAAAAACj8+FQqAAAAAAAAAAAAAAAACpRz585Ztrt06dKKj4+3bH9eZGRkaPTo0Yayt9xyizp06GBxIwCFQWhoqPbt2+fSIVN/f39999132rFjh8qWLavKlStr9uzZSkxM1LFjxzR06FCtXLlSHTt2NLxz1qxZpnsA8E5Op9OSvR9++KH8/Pws2S399tIBd/vPf/6jTp06KTs72+27/01mZqbi4uL04Ycf5utzJWn69OmaMGGC6ePp77//vtq0aSOHw2FRM/xZamqqGjVqpPr162vz5s26evWq23YHBQWpR48eSklJ0ZQpU+Tr6+u23QCAvBszZowWL15s+IUHP/zwg+GXvQE3qsuXL+vTTz81lH322WcVEBBgcSMAAAAAAAAAAAAAAIDCjcPaAAAAAAAAAAAAAAAAKFB8fHws2evv769PP/1UoaGhluzPqx49eigzMzPXnM1m09KlS/OhEYDC5N1339WaNWtUtGjRXLNhYWFasGCBMjMz1aBBg+tmKleurLFjx6pdu3ZatmyZnnzySUM9nnzySf3444+mugMouIwecvyzoKAgvfjiixa0+c1TTz3l1n2fffaZunbtatmhcSOeeuopjxzCfOmll/TJJ5+Y/u/5888/V+3atZWVlWVRM0jSvHnzVLp0aW3dutXtu8+dO6crV65ozpw5hn62AAB4RlxcnNasWWMo63Q6NWDAAIsbAQVbaGiocnJyDGXffvtti9sAAAAAAAAAAAAAAAAUfhzWBgAAAAAAAAAAAAAAQIFSpUoVt+8sWbKkvvzySzVu3Njtu93h5MmTWrRokaFsu3btVKNGDYsbASiM2rRpo6tXr2rHjh16+umnVb16dVWpUkUtW7bUkCFD9Pnnn+vq1atKSkpS165dTe2eMWOG4Wzjxo2VnJxstj6AG8j48eM1ffp0FStWzK17S5Qoodq1a7t1Z79+/dxyVLtIkSJ69NFH1b59e9Oz2dnZatmyZZ47uCI+Pl7ffvutAgICTM3t3btXlSpV4s8DCzgcDsXGxqp79+6GXtxj1ldffaXIyEi37wUAWKNVq1ZasmSJoezSpUvlcDgsbgQUTGfOnDGcHT9+vEsvGQIAAAAAAAAAAAAAAMBf8QkMAAAAAAAAAAAAAAAAFCj169d36764uDh9//33atKkiVv3utODDz5o6CCjn5+fPv7443xoBKAwq1evnqZOnaqffvpJR48e1bp16zRu3Di1atVKRYsWdXlvw4YNDeWuXr2q2NhYl58D4Mbw1FNPKSUlRb169XLbUbpLly7p/vvvd9vByC1btujUqVN52hEdHa05c+YoLS1NH330kVasWKE1a9aoSJEipvbs2bNHWVlZeeriqgYNGujgwYMKCQkxNZeQkKBKlSrp8OHDFjXzXgkJCXriiSfUsGFDlS9fXiVLllRYWJjCw8MVERGhyMhIlStXTlFRUbr33ns1ZcoUQ0fIU1JSFB0drbVr11rSu0+fPmrevLkluwEA1uncubOhl7RlZGTo7bffzodGQMFz7733GsrVrFlTgwYNsrgNAAAAAAAAAAAAAADAjYHD2gAAAAAAAAAAAAAAAChQOnXq5PLse++9p5EjR2rAgAGaNm2afvrpJy1evFiVK1d2Y0P3Wr9+vX744QdD2ZdeeklBQUEWNwIA18ycOdNwdtu2bTpw4ICFbQB4g7wexPb19dXs2bN16tQpNWjQwC2d1q9frzp16rjlCPWzzz7r0lxAQIA6deqkY8eO6fDhw+rRo8dfvldt2rTR+fPnVa9ePcM7nU6nli9f7lIfd6hcubJOnDih8uXLm5q7cuWKbr31Vm3atMmiZt4lMTFRt99+u8qWLavZs2dr27ZtOnPmjC5duqTk5GQlJSUpMTFR58+f19mzZ3Xs2DF99dVX6t+/v8LCwhQaGqq7775bb7zxhhITE/+ye9asWSpRooSOHTtmSfeOHTtq2rRpluwGAFhv3LhxhnJDhgyxuAlQ8Ozbt8/wy2DeeOMNt70YCAAAAAAAAAAAAAAA4EbHpzAAAAAAAAAAAAAAAABQoNx+++2qX7++S7MvvPCCLl++rDFjxqhPnz6qXr26m9u53+OPP24oV7JkSb366qsWtwEA19WsWVMtWrQwnO/bt6+FbQAUJmXLltV3332nDRs2qEyZMnnet2fPHkVFRSklJcXlHUePHtXu3btNzVSoUEFvv/220tPT9emnn/7ry1+Cg4O1detWFSlSxPD+Zs2amerjbqGhoTp27Jjq1q1rai4rK0v33HOPPvroI4uaeYcvvvhCFSpU0K5du+R0Ol3acfnyZW3ZskWDBw9WRESEgoODZbfbZbPZ9OSTT7q58W/8/Pw0Z84cLVu2zJL9AID80aFDB5UoUSLXXFZWlubNm5cPjYCC47bbbjOUs9lsat26tcVtAAAAAAAAAAAAAAAAbhwc1gYAAAAAAAAAAAAAAECBYrPZNGHCBJdmc3JyNGXKFHXq1Ek5OTlubuZ+b7zxhs6fP28oO2PGDNntfBwIgHf74osvVKlSJUPZb775RsnJydYWAuBRNpvNrfvuvfdeJSQkaPz48QoICMjTrjNnzqhy5co6ffq0S/NmXg7Qpk0b7d+/XydPnlS/fv0M/UyXnJysSpUq6ddffzX0jFKlSikiIsJwJ6v4+vrq+++/V4cOHUzNORwOdevWTWPGjLGomWcNHDhQbdq0UWZmplv3XrlyxeUj3UZUrVpVx48fV48ePSx7BgAg//Tu3dtQbtCgQRY3AQqOY8eOGf55a+PGjRa3AQAAAAAAAAAAAAAAuLHwN+kAAAAAAAAAAAAAAABQ4DRr1kwvv/yyy/NffPGF/Pz8NG3aNCUlJbmxmftkZGRo5MiRhrIxMTHq3LmzxY0AIO/sdrt27dplKOtwODRq1ChrCwEolAYPHqyUlBTFxcXl6Xh3SkqKqlWrZvj3rd+lpqZqw4YNhrKHDh3SmjVrFBMTY3j/vn37VLFiRZ09e9bwTPPmzQ1n88Py5cvVv39/03MjRoxQ9+7d3V/IQ3JyclSvXj1NmjTJ0gPY7lSsWDHVr19fn3/+uY4cOaKyZct6uhIAwE1effVV+fj45Jq7cOGCPvzww3xoBHi/tm3bGs5628/kAAAAAAAAAAAAAAAABR2HtQEAAAAAAAAAAAAAAFAgvfrqq+ratWuedvTt21dVq1bV/Pnz3dTKfXr37q2MjIxcczabTUuWLMmHRgDgHqGhoVq4cKGh7JkzZyxuA8CT7HbrPsocGBioxYsXKzk5WTNnzlSHDh1Uu3ZtBQQEmNqTkZGh+vXr64svvjA888ILL8jhcOSau+2221StWjVTfVatWqU6deooLS3N1Nyzzz5rKp8fJk+erPfee8/08fN58+apWbNmhr7H3iwnJ0cxMTH6/vvvPV3lL4KDg7VixQpduHBBH3zwgXr37q2nn35ar7/+us6cOaO0tDRt375drVq18nRVAICbBQYGqlOnToaygwcPtrgN4P327dungwcPGsomJCRY3AYAAAAAAAAAAAAAAODGw2FtAAAAAAAAAAAAAAAAFEh2u11z587N857Lly/r8ccf1wsvvKCcnJy8F3OD06dP65NPPjGUjY2NVUxMjMWNAMC94uPjDeVSUlIsbgLAKk6n09MVJP12zP+JJ57Q8uXLtWvXLmVkZCguLs7UjpycHLVp00Zz5swxlP3Pf/5jaO8777xjqsfEiRPVvn170z+zVqpUSU2aNDE1k1+eeeYZrVq1Sr6+vqbmNm3apJtvvlnp6ekWNbPW70e1jxw54ukqf1GvXj1dunRJ7du3V6lSpdSzZ0/NmjVLU6dO1bBhw1S2bFlPVwQAWGzmzJny8fHJNXfhwgV9+OGH+dAI8E5Op1O33nqroWx0dLTKlCljcSMAAAAAAAAAAAAAAIAbj7lPIOciqkaY5LS5c6Xb0M01dHMN3Vznzf3o5hq6uYZurqGba+jmGrq5xpu7Sd7dz5u7+fvn/pdoAAAAAAAAAMAqPj4+cjgceueddzRo0CBlZ2e7vOvtt99Wdna23n//fTc2dM2DDz4oh8ORa87Pz08ff/xxPjQCAPcyehS2oB5MBWCM3W73yHMXL16sF198UW+99ZbhGafTqV69eunUqVMaNWrUP+Zee+01ZWZm5rqvXLlyatq0qeHn9+zZ06XjlQ0bNtTmzZtNz+Wn2NhY7dixQ40aNdKvv/5qeO7w4cOqWLGi9u3bp4iICAsbupc3HtX28fHRggUL9PDDD3u6CgDAw0JDQ9WpUyctWbIk1+zgwYPVo0ePfGgFeJ9KlSoZzm7cuNG6IgAAAAAAAAAAAAAAADcwt34aPaRkEYWEBbpzpdvQzTV0cw3dXOfN/ejmGrq5hm6uoZtr6OYaurnGm7tJ3t3Pm7vZfbzz4DcAAAAAAACAG4fNZtPzzz+vXbt2qV27dnnaNXXqVNlsNr3++useO3S3ceNG7dy501B2wIABCg4OtrgRALjf3LlzDeVatGhhbREAN6zJkyfrrbfeks1m7v/zHj16tHr16vWPX3/77bcN7Xn11VcN5XJyctSoUSOXjmo/9thj2rp1q3x9fU3P5rc6deroyJEjCgsLMzWXlJSkKlWqaN++fRY1c7/OnTt71VHtoKAgff/99xzVBgD8EKnT3AAAIABJREFUYebMmfLx8ck1d+HCBc2ZMycfGgHeJSsrS6dOnTKUrV27tsqXL29xIwAAAAAAAAAAAAAAgBuTbdT0Vs7f/6FS9TDdVIG/aAcAAAAAMO6u8iNUzK+Mp2sAAAAAAAAAwB8OHz6smTNnatKkSXneNWzYML3++utuaGXcTTfdpISEhFxzJUqUUFJSkux2ez60AgD3atCggbZv3/6vGZvNpuTkZIWGhuZTKwDu5OPjI4fD8a+ZdevWqWXLlvnU6PqWLFmiLl265Nr1/9WiRQt98cUXf/lZbMGCBXrsscdynQ0JCVFKSkquuZSUFNWqVcvw0b7f2Ww2jRs3ToMHDzY15w3S0tJUu3ZtHT161NScr6+vVq1apVatWlnUzD327NmjWrVqmZ67+eab9cADDygnJ0eZmZnKzs7WmjVrJP121DQzM9P0TpvNplatWmnp0qUqWrSo6XkAQOEWHx+vxYsX55oLDw9XYmJiPjQCvIeZl/MkJiYqPDzcwjYAAAAAAAAAAAAAAAA3ptEzWou/VQcAAAAAAAAAAAAAAIBCpVq1apo4caIcDodGjRqVp11jx47VggUL3FPMgEmTJhk6qi1JM2bM4Kg2gALryJEjuWYqVqzIUW2gkDNzkM4qcXFx2rRpk/z9/U3Nffnll6pTp46ysrL++LXhw4cbmn3uuecM5Ro0aGD6qLavr6+WLVtWII9qS1JQUJAOHz6sRo0amZrLyclRmzZtNGPGDIuauUePHj1M5Vu2bKns7GwdOHBA48eP18SJE/Xuu+9q+vTpOn36tE6fPq2MjAzt379fAwcOVK1atRQYGJjr3jvuuEOHDh3S2rVrOaoNALiuWbNmycfHJ9fchQsXNHv27HxoBHgHp9NpONulSxeOagMAAAAAAAAAAAAAAFjINmp6qz8+zVGpephuqhDsyT4AAAAAgALmrvIjVMyvjKdrAAAAAAAAAMA/mjBhgoYNGyaHw+HSfGRkpM6cOWP5EeusrCyFhIQoIyMj1+zNN9+sAwcOWNoHAKxUpEiRXH+/a9iwobZu3ZpPjQC4m4+PT64/f61fv14tWrTIp0b/7vDhw6pbt67S0tJMzZUrV0579+7Vvn37dPfdd+ea9/f319WrV+Xr6/uvuYkTJ2rQoEGmuhQrVkxbt27VbbfdZmrOW3Xt2lUff/yx6bnBgwdr/PjxFjTKmz179qhWrVqG8/Hx8Vq4cKFLzzp69Kg++OADffXVV7pw4YJsNpvCw8N15513asCAASpfvrxLewEAN5YuXbpo0aJFueZKlSqlCxcu5EMjwPPMvBwoIyNDAQEBFrYBAAAAAAAAAAAAAAC4cY2e0VrW/m0/AAAAAAAAAAAAAAAAwMMGDx6sbdu2qXXr1i7NJyQkaOPGjW5u9Xe9e/c2dFTbZrNp6dKllvcBACsZedlBly5d8qEJAE+y+sUlZlSrVk1Hjx5VeHi4qbkzZ86ocuXK6t27t6F8ly5dcj2qLUmjRo0y1aNMmTI6duxYoTmqLUkfffSRhg8fbnpuwoQJio+Pt6BR3vTs2dNwdvr06S4f1ZakqKgojR07Vtu2bdPRo0f1888/67vvvtOUKVM4qg0AMGzmzJny8fHJNZeUlKTZs2fnQyPAs8y+uJGj2gAAAAAAAAAAAAAAANbynk+jAwAAAAAAAAAAAAAAABapV6+e1q5dq4yMDHXs2NH0fMuWLS1o9X9Onz6tjz/+2FC2TZs2iomJsbQPAFjNyDGqjRs3Kj09PR/aAMBvSpcurRMnTig6OtrUXEpKig4dOmQou2vXLvXq1Uvz5s1TYmLidTN79uzR1atXDT+/bt26OnnypEqXLm14pqAYM2aM5syZY/oI++LFi9WgQQPl5ORY1Mycffv26YcffjCUHTBggJ566imLGwEAkLvg4GDFxcUZyg4dOtTiNoDnGTk0/7tr165Z2AQAAAAAAAAAAAAAAAASh7UBAAAAAAAAAAAAAABwAwkICNCyZcv03HPPmZ51Op0WNPpNXFycoSOzfn5++s9//mNZDwDIL0Z+z1u5cqWKFy+u9u3bKykpKR9aAchvZo8l54eiRYvqp59+UqNGjSzZv3fvXs2ZM0fdu3dXRESE/P39FRkZqUaNGunZZ5/V0qVLNW7cOMP74uPj9f3338vf39+Svt6gR48eWr9+vfz8/EzNbd++XdHR0UpNTbWomXE9evQwlIuKitLEiRMtbgMAgHEzZswwdEw4KSlJs2bNyodGgGdcvnzZVN4b/10HAAAAAAAAAAAAAACgsOETGgAAAAAAAAAAAAAAACi0srOz9fPPP+vgwYNKSUmR9Nsx16pVq5redeTIEXfXkyR9/fXX2r59u6Hsiy++qODgYEt6AEB+MvqyAofDoZUrVyoiIkLt2rVTYmKixc0A4LcjeFu2bFFcXJzlz8rOztb58+e1detWvf/++4qLi9PChQsNzY4cOdJwtqC799579eOPP6pYsWKm5k6cOKFKlSrp9OnTFjXL3b59+/T9998byi5atMjiNgAAmBMcHKyHHnrIUHbYsGEWtwE8JzQ01HA2KyvLwiYAAAAAAAAAAAAAAAD4HYe1AQAAAAAAAAAAAAAAUOg4nU6tWLFC1apVU3R0tGJiYlSiRAmVKFFCPj4+ev75503v3LJliwVNpa5duxrKhYaGauzYsZZ0AID8ZvSw9u8cDodWr16tyMhIxcbG6pdffrGoGQD8n8WLF2vAgAGernFdFSpU0KhRozxdI1/FxMTo2LFjioiIMDV36dIlVatWTTt37rSo2b/r2bOnodytt96qunXrWtwGAADzZs6cKR8fn1xzSUlJmjVrVj40AvLXDz/8YCrv5+dnURMAAAAAAAAAAAAAAAD8GYe1AQAAAAAAAAAAAAAAUKicO3dOrVu3VseOHXXixIm/fC0lJcXlvVYc1p4yZYrOnTtnKDt9+nTZ7XzcB0DhUKFCBZfmHA6H1q5dq5tuukmtWrVSamqqm5sByE8F4WebZ555xtMVruudd97xdAWPKF26tE6cOKGYmBhTcxkZGWrYsKFWrFhhUbPrO3DggOGD3h988IHFbQAAcE1QUJC6dOliKDt06FCL2wD574477jCcvXbtmoVNAAAAAAAAAAAAAAAA8Gfe/2l0AAAAAAAAAAAAAAAAwISRI0dq3bp1bt9bqVIlt+7LysrSsGHDDGWrV6+u+Ph4tz4fADxpx44d8vf3d3ne4XBo3bp1atKkiRtbAcD/WbZsmerUqaMqVap4usrf+Pr6ql27dp6u4TGBgYHau3evWrRoYWru2rVr6tSpk9566y2Lmv1djx49DOVq1qypevXqWdwGAADXTZ8+Xb6+vrnmLl68qBkzZuRDIyB/JCYmGs76+voWiJcHAQAAAAAAAAAAAAAAFBZ8UgMAAAAAAAAAAAAAAACFRnZ2tpYtW+b2vbVq1dKQIUPcuvPJJ5/Ur7/+mmvOZrNp6dKlbn02AHhaRESEW35v2717t4YPH+6GRgA8wWazebrCHxwOhz777DO1atVKxYsX14MPPqgff/zR07Wu65ZbbrnhD/bZ7XatX79eTz75pKk5p9OpF198Uc8995xFzf7PgQMHtGPHDkPZ2bNnW9wGAIC8CQoKUpcuXQxlX375ZYvbAPknIiLCcDY7O9vCJgAAAAAAAAAAAAAAAPh/3difqAYAAAAAAAAAAAAAAECBdubMGc2ePVt9+/ZV8+bNFRYWpuTkZLc/Z+HChfL393fbvrNnz2rBggWGsq1atVLNmjXd9mwA8Bbt2rXTM888k+c9Y8eO1c6dO93QCMCN5sCBA+rXr5+qV6+ugIAAdejQQevWrVNaWpqnq/2rRx55xNMVvMaMGTM0duxY00fa33vvPbVt21YOh8OiZlLPnj0N5W655RbdeeedlvUAAMBdpk2bJl9f31xzFy9e1PTp0/OhEWCt/fv3G862bdvWwiYAAAAAAAAAAAAAAAC4Htuo6a2cv/9DpephuqlCsCf7AAAAAAAKmLvKj1AxvzKergEAAAAAAADgBvTee+9p0KBBysjIsPQ5W7ZsUaNGjdy6s2HDhtq2bVuuOV9fX124cEGhoaFufT4AeJMWLVpo8+bNysrKcnlH7dq1tWvXLje2ApBXdrtdTqfzXzObNm1SkyZN8qnRb1JTU9WnTx+tXLlSV69ezddnu0OHDh20fPlyT9fwOosWLdIjjzxi+lB2rVq1tGPHDre+REeSfvrpJ918882Gst99950aNGjg1ucDAGCVxx57zNDL4sLCwpSUlJQPjQDrmHl5S27/7gMAAAAAAAAAAAAAAAD3Gj2jteyeLgEAAAAAAAAAAAAAAACY9dprr+m5556z/Kj2mTNn3H5Ue/PmzYaOakvSCy+8wFFtAIXel19+qczMTO3fv19t27Z1aceJEyfcWwpAvrDb8/ejzN26dVNISIg++eQTjx7V9vHxcWmuf//+HNX+B/Hx8frmm28UEBBgam737t2qXLmykpOT3drnpZdeMpSLiYnhqDYAoECZOnWqfH19c81dvHhR06dPz4dGgDXOnj1rOPvhhx9a2AQAAAAAAAAAAAAAAAD/hMPaAAAAAAAAAAAAAAAAKFAOHDigV155xdJnREZG6sSJEypbtqzbdz/66KOGciEhIZowYYLbnw8A3iomJkarVq2S0+nUkiVLTP0enJKSounTp6t3796aPn26Tp48aWFTAAVNcnKyatWqpY8++sjTVSRJ165d0yuvvKI1a9Zo4MCBatasmcqVK/ePR6FtNpveeecdTZ48OZ+bFix33XWX9u/fr5CQEFNz586dU6VKlXTkyBG3ddm6dauh3KxZs9z2TAAA8kNQUJAeeeQRQ9mXX37Z4jaAdcqVK2c42717d+uKAAAA4P9j78/jrarL/vH/2pvD4QgIiCAmMQuikkJ4B0mlOIupaQoOqFhoIWH6MbvVbgfExCnKiZwicUgZcsYIxxRxSHJAFAUFRAEVFFAQD2f4/tGvft136Vl7n7322Ueez7/inNf1Xi9XiBsei2sBAAAAAAB8Lou1AQAAAAAAAABoVIqxUPChhx6KLl26FPzcq6++Ot55551E2YkTJ0Y26/EeYPN0xBFHxDvvvBN//OMfo2XLlolmRo0aFb/73e9i1KhR0bVr12jSpElsvfXW0bdv3/jhD38Y69atS7k1kKu0P+vcdNNN0bNnz2jXrl28/PLLBT9/5MiRUVtbGy1atMh5dty4cfGHP/whLr/88njsscdi2bJlsXHjxli7dm1MmzYtzj777DjrrLPi9ttvj1WrVsWYMWMK3v/LqEePHrFkyZKcFiFGRHz88cfRp0+feOKJJwrSI8l/c7bddtvYfffdC3I9ACim3/72t1FWVlZn7sMPP4yJEycWoREUVnV1deKsFyMCAAAAAAAAADSczAXXHVD7jx903WHr2K5zq4bsAwAAQCOze6fzokXTbRu6BgAAAACwmXj//fejQ4cOqZ1/6qmnxmWXXRbNmjUr+NmVlZXRpk2b+PTTT+vM9urVK15//fWCdwBojGpqaqJJkyb1Pqe8vDwmTJgQo0ePLkAroC7ZbDZqa2u/MPPUU0+ltli4pqYmmjVrFlVVVQU/u0OHDjFp0qQYMmTIP7/Ws2fPWLRoUc5nDRgwIJ555plC1iMiqqqq4hvf+Ea88MILOc1ls9m49dZb45hjjqnX9ZP8/J8wYUKcfvrp9boOADSUESNGxOTJk+vMde7cOZYuXVqERlA4mUwmcbauz3wAAAAAAAAAAKRj7PUHRrZUn91Ys/rT+Gh13X+JsKGUajf3LT/uW35K/b5FuHf5KtVu7lt+3Lf8uG/5cd/y477lp9TvW4R7BwAAAABQaBs2bIgDDjigXmcce+yxcdddd8Vdd90Vb7/9dvzhD3+IX/7yl3HrrbfG22+/HVdeeWUqS7UjIkaNGpVoqXYmk4kpU6ak0gGgMcpms9GpU6d6n1NZWRk/+clPol+/flFTU1OAZkApmzZtWsGXavfu3Tsef/zxWLly5f9aqh0RsXDhwthnn31yPvPZZ5+N7bbbrlAV+f8pKyuLv/3tb3HooYfmNFdTUxPHHntsjBs3Lu9rr1q1KtGCxfou7waAhjRx4sQoKyurM7dixYoitIHCyeXPC3bZZZcUmwAAAAAAAAAAUJdsqb4V/a3XV8eSBasbusbnKtVu7lt+3Lf8lPp9i3Dv8lWq3dy3/Lhv+XHf8uO+5cd9y0+p37cI9w4AAAAAoNB+9atfxQsvvJD3/OGHHx633XZbHHbYYXHYYYdFp06d4uijj45zzjknhg8fXpClrZ9nxYoVcfPNNyfK7rvvvtG3b9/UugA0RqeffnrBznrxxRdj1KhRBTsPyF82m03t7N/+9rcFOWfLLbeMAw88MJ5//vl47bXXYo899vjc7EMPPZTXry8rVqyI8vLyqK6urk9V/oN77rknTjvttJznzjvvvBgxYkRe11ywYEGiXPv27fM6HwBKQfPmzRO9JGLTpk3x/vvvF6ERFMawYcMSZ1988cUUmwAAAAAAAAAAUJf0nkYHAAAAAAAAAIAC+eyzz+Kqq67Ka3a77baLhx9+OP74xz8WuFVyRxxxRNTU1NSZKysriylTphShEUDjcvrpp8fWW29dsPNuvPHGeOaZZwp2HlB6nnvuubzmMplMbLvttnHCCSfEvHnzYt26dfHggw9G//79E81PnDgxrrzyypyvu2nTpigrK4tPP/0051m+2K9//eu46qqrIpPJ5DQ3efLk2HPPPRN9jv9XCxcurDNTVlaW6mJ5ACiGU089NVGuoqIi5SZQONOnT0+Ua9u2bc6fLwEAAAAAAAAAKCxP4wIAAAAAAAAAUPLuu+++WLVqVeL8YYcdFj//+c/jgQceiIULF8bee++dYrsvNnv27JgzZ06i7JgxY6JNmzYpNwJonPJ9wcJ/UltbG0OGDImqqqqCnQmUjtmzZ+e8oHrPPfeMG2+8MTZs2BArVqyIm2++Ofr06ZPX9U899dSYMWNGXrPNmzePd955J69ZPt+YMWPi7rvvjiZNmuQ095e//CV69+4dGzZsSDyzZMmSOjPNmjXLqQcAlKJFixbVmclms9GqVasitIH669ChQ+LsBx98kGITAAAAAAAAAACSsFgbAAAAAAAAAICSN3To0ES5Xr16xdq1a+Ouu+6KSy+9NA466KBo3rx5yu2+2DHHHJMo16pVq7jiiitSbgPQeB1zzDHRuXPngp330UcfxbBhwwp2HpC7TCaTyrkTJkxInP3BD34Q1dXV8dhjj8XIkSOjoqKiIB2GDBkS8+fPz2u2U6dO8eyzzxakRxoqKysb5YsJDj300PjrX/+a8//HCxcujC5dusR7772XKL9s2bI6My1btsypAwCUojfeeKPOTHl5eRGaQGG8//77ibPZrL+WCQAAAAAAAADQ0DzBAQAAAAAAAABAyRs8eHCi3NSpU6NVq1af+/1PP/00ZsyYEZdcckmMHTs2brnllnj77bf/+f1Vq1bF/fffH/fcc0+8/vrrUVtbW6/eEydOTLRYLyLi2muvtZAFoA433XRTQc+76667Yocddogrrrgi8a/XQOl77LHH6sy0bds2qqur43e/+11qn8F22mmnWLVqVV6zAwcOjLlz5xa4Uf1ddtll0bp166ioqIivfe1rMWfOnIaulJN+/frFokWLom3btjnNrVq1Krp37x4vv/xyndk77rijzkzr1q1zuj4AlKJFixbVmfEyCRqLkSNHJs5WVlam2AQAAAAAAAAAgKT8TTwAAAAAAAAAAEreihUrEuX69u0bmUwm7r///vjkk0/++fXa2tqYNm1abL/99vHd7343zj777LjgggvihBNOiC5dukQmk4lMJhMdOnSIQw45JA477LDo3bt3dOrUKa6++uqorq7OuXNVVVWceeaZibLbb799DB8+POdrAGxu9t1333j00Udj9OjR0a9fv9hyyy3rfeYbb7wRZ555ZnTp0iX233//WLNmTQGaAkmksdB64cKFif493nvvvYvyUpOtt94678V7AwcOjAcffLDAjfIza9as2HbbbeO///u/Y+PGjVFdXR2vvPJK7LfffrFhw4aGrpeTjh07xtKlS6Nbt245zW3YsCH69+8fM2fO/MLcFltsUedZuS72BoBS9Ic//KHOjP/m0Vj87ne/S5xt2rRpik0AAAAAAAAAAEjKYm0AAAAAAAAAAEpeixYtcsofcsgh0blz5xg+fHjcfPPNMWbMmBg6dGgsX778C+dqamr+14/ffffdOPXUU+Pggw/OeWHgqFGjEs9MnTo1p7MBNmeDBw+Oa665Jv72t7/FunXrYv369XHnnXfGcccdFzNmzIjq6up4/vnnc166XVtbG7NmzYr27dvXuTQVKF1XXHFFotwZZ5yRcpP/v6ZNm8amTZtynquqqorvfve7ceONN6bQKpnFixfH17/+9dh///3jvffe+7fvr1+/Pvbff/8GaFY/LVu2jEWLFsWgQYNymquqqoohQ4bEdddd9x+//+GHH8ZHH31U5zn9+vXL6boAUGrmzp0bVVVVdea22WabIrSB+pk+fXri7Nq1a1NsAgAAAAAAAABALizWBgAAAAAAAACg5G277bY5z3z00Udx++23x4knnhjXXnttva7/pz/9KbbbbrvYuHFjovx7770XkyZNSpTdZ599LNYDqIfmzZvHsGHD4pZbbokhQ4ZENpuN/v37x8qVK3N+MUPE35emHnjggfHCCy+k0BZI2+uvv54ol+vy/fq4+uqro3Xr1nnN1tbWxsknnxznn39+gVvVraamJnr27Fnnr4ezZ8+u9+fthpDNZmP27NkxfPjwnOZqa2tj1KhRcdZZZ/3b97p3757ojJNOOimnawJAKampqYkhQ4Ykynbt2jXdMlAARx55ZOJsq1atUmwCAAAAAAAAAEAuLNYGAAAAAAAAAKDkDRgwoKErxNq1a+PQQw+NDRs21Jk94ogjoqamps5cWVlZTJkypRD1APg/mjdvXq9fY7/+9a9Hnz594p577ilgK+BfZbOFf5R5v/32S5Tr06dPrFmzpuDX/1ePPPJIdOzYMU499dREnyG/yIUXXhg/+MEPCtQsmZkzZ0Z1dXWi7GmnnRZLly5NuVE6br311rwWl1966aUxdOjQiIiYNWtWZDKZWLt2bZ1z5eXlXqwDQKM2evToeP/99xNlTz311JTbQP3cfvvtibOrV69OsQkAAAAAAAAAALmyWBsAAAAAAAAAgJJ30kknRXl5eUPXiFmzZsXWW28dtbW1n5uZM2dOzJ49O9F5o0ePjrZt2xaqHgD/x0EHHRSHHXZY3vPz58+Pww47LHbaaadGuzAWNjfHHXdcolxtbW1stdVWiV6GkqvFixfHbrvtFvvss08sX768YOf+/ve/j3333TeVzv/J1KlTE2erqqrit7/9bYpt0nXBBRfEpEmTcl72Pm3atMhkMrH//vsnntlhhx1yrQcAJePll1+O66+/PlF2q622iv/6r/9KuRHUz/DhwxPlTjnlFH+OCwAAAAAAAABQYizWBgAAAAAAAACg5G277bZx8sknN3SNiIjYuHFjXHTRRZ/7/aOPPjrROVtuuWVMmDChULUA+BxTp06Nrbbaql5nvPbaa9G7d+949dVXC9QKiIiclxgn0alTp6ioqCj4uUls2LAhjjzyyOjRo0fMnTs3lWs8/PDDseuuu0ZlZWUq5/+rOXPm5JRvqPteKCeeeGLMmjUrmjZtmup16vPCBwBoSDU1NXHggQd+4Qvn/tUNN9yQciOonylTpiTOjh8/PsUmAAAAAAAAAADkw2JtAAAAAAAAAAAahd/85jdx7rnnNnSNiIgYN25cvPTSS//29euvvz7efvvtRGdcffXVqSyTBOB/Kysri2eeeSY6d+5cr3M2btwYu+22W3zyyScFagakZdCgQYmzrVq1imXLltXrejU1NXH++efHVlttFdOnT0+8bDJfr7zySnTv3j3WrFmT6nWWLl2aU7558+YpNSmevffeO15++eVo2bJlKue3aNGiZH5PAwC5+tnPfhbLly9PlN1jjz3iiCOOSLkR1M9RRx2VONuqVasUmwAAAAAAAAAAkA9/Mw8AAAAAAAAAgEahSZMmceGFF8bzzz8fJ510UrRv377BumzatCkGDRoU69ev/+fXqqqq4owzzkg036NHjzjhhBPSqgfA/9GrV69YunRpnH322fV6qcGnn34aRx99dAGbAWmYOXNmbLPNNomy69evj86dO8duu+0Wzz77bM7XmjZtWrRv3z4uvPDCqKyszHk+X++++2507do15+XXSb3xxhs5//NsscUWqXQptt69e8fixYujQ4cOBT/717/+dZSVlRX8XABI21133RW//vWvE2UrKirigQceSLkR1E8un6Nfe+21FJsAAAAAAAAAAJAvi7UBAAAAAAAAAGhU+vfvHzfccEO89957cdlll0WXLl0apMf69etjr732+uePf/KTn/yvRdtfZMqUKWnVAuALXHzxxfHxxx/H1KlTY+jQoXmdMWPGjPjwww8L3Aw2T5lMJpVzy8rKYv78+dGiRYvEM3Pnzo2BAwdGJpOJ7bbbLnr16hV9+/aNQYMGxQEHHBBDhw6Nk046KX7+85/H+PHj46yzzoott9wyhg4dWu9fEzp37hwPP/xw9OrVK6e5tWvXRu/evWPu3Ln1uv5/csstt+Q882VZrB0R0a5du1iyZEnstNNOBTvzjDPOiJNOOqlg5wFAsbzwwgsxbNiwxPnrrrsuWrZsmWIjqL+uXbsmzvbu3Tu9IgAAAAAAAAAA5K2soQsAAAAAAAAAAEA+MplMnHnmmXHGGWfE448/HjfeeGPceeedeZ11xBFHxKZNm2K77baLzp07x9lnn51o7rnnnosf/vCHMX78+LjpppsSzey1117Rv3//vHoCUH/NmzePI488Mo488si46KKLok+fPlFZWZmK/IC3AAAgAElEQVR4vra2Nq644oq4+OKLU2wJ1Fe7du1i9uzZ0a9fv5xnV6xYkUKjf9eyZcuYMGHCP5ctv/baa7HHHnvE7NmzE5+xcePGGDhwYNxzzz1x0EEHFazbww8/nPNM8+bNC3b9UlBRURHz5s2LAw44IB566KF6nfWzn/0sLr/88gI1A4DieeGFF2LgwIFRVVWVKD9gwIA44YQTUm4F9bNu3brE2b/97W8pNgEAAAAAAAAAoD6yDV0AAAAAAAAAAADqI5vNxl577RV33HFHVFZWxrBhwxLPNmvWLP7617/GtGnT4p577omJEyfGWWedFffee2/iMyZNmhS9e/eO6urqOrNNmjSJKVOmJD4bgHT17Nkz5s2bF506dcppbvz48TFu3LiUWsGXQ21tbUNXiL59+8YDDzzQ0DX+TVlZWfz0pz+NtWvX/nOpdsTfP9c++eSTOX2ejYioqqqKgw8+OG688caCdXzttddynmnRokXBrl8qstlszJo1K04++eS85jOZTJx33nmWagPQKM2dOzcGDBiQ+EVE5eXl8eCDD6bcCuqvdevWibP5vKgHAAAAAAAAAIDisFgbAAAAAAAAAIAvjaZNm8btt98eM2fOjGuuuSa++93vfmH+2muvjd122+3fvn7IIYfEueeem/i6H330UaLcqFGjol27donPBSB9vXr1irfffjvGjRsXX/3qVxPPnXfeedGhQ4d46KGHUmwHX27ZbPqPMh900EFx2mmnpX6dJDKZTBx44IHxwQcfxG9+85vP/ee/884742c/+1lOZ9fW1sbJJ58c559/fr17rlu3LtatW5fzXPPmzet97VJ1/fXXxyWXXBKZTCZRPpPJRJ8+feLFF1+MsWPHptwOAArvhRdeiG9+85uxadOmxDNXXnlltG3bNsVWUH+rV69OnJ00aVKKTQAAAAAAAAAAqC+LtQEAAAAAAAAA+FJp0qRJ7L///jF69Oi4//7748MPP4wTTzwxKioqIiKia9euMWbMmHj88cfjhz/84eeeM3bs2DjssMMK1qtly5Zx5ZVXFuw8AArrf/7nf2LZsmUxfPjwxDPvv/9+7LfffjFgwIB49913U2wH1Mevf/3rBl/yuPPOO8crr7wSDz74YLRp06bO/OWXXx5XXnll4kXO/3DhhRfGiBEj8mz5d1OmTMlrrkWLFvW6bqn77//+71i6dGnst99+0aRJk/+YKS8vjyOPPDKWLVsW8+bNi1122aXILQGg/pYtWxa77757Tku1d9111/jxj3+cYisojFxeenjiiSem2AQAAAAAAAAAgPqyWBsAAAAAAAAAgC+1rbbaKiZNmhQff/xxrFy5Mt5666246qqrYo899vjCuUwmE5MmTSpYj6uuuiqyWY/rAJS63/72tzkvsn3uueeic+fOMXLkyKiqqkqpGXz5FPOz0SWXXFK0a/2r9u3bxz333BOvvPJK7LTTTjnNnnrqqTF9+vTPXeL8eSZPnhz77LNP1NTU5DT3D/fdd19ec82bN89rrjHp1KlT/PnPf46qqqqYN29eXHrppTFy5Mi45JJL4oEHHohPP/00pk6dGh07dmzoqgCQl08++ST69u0bGzduTDzTsmXLePzxx9MrBQXy2WefJc6ecMIJKTYBAAAAAAAAAKAQMhdcd0DtP37QdYetY7vOrRqyzz+t/fDTiNpMtN66oqGr/EdrV28syW7uW37ct/yU+n2LcO/y5b7lx33Lj/uWH/ctP+5bfty3/G0u9273TudFi6bbFuQsAAAAAIBS9OSTT8Z3vvOdep3RvXv3ePPNNwvUCIC09enTJ+bPn5/X7LHHHhu33XZbgRtB45NkQf28efOiT58+RWjzd5MmTYrzzz8/3nnnndSv1axZszjvvPPinHPOqfdZc+bMicGDB0dlZWVOc3369Im5c+dGeXl5TnMdO3aM5cuX5zQTEbFo0aLo0aNHznMAQGmoqqqKnj17xpIlSxLPtGjRIubPnx9dunRJrxgUSC4v0aqtra07BAAAAAAAAABAgxl7/YGlu1gbAACAxsFibQAAAABgc3D44YfH3Xffnff8c889F//1X/9VwEYApOnDDz+Mr371q/Hpp5/mPNukSZNYtWpVtGnTJoVm0HiU4mLtf3jsscfitNNOi5dffrngZ2ez2TjmmGPixhtvjIqKwr2Me+HChdG/f//4+OOPc5rbbrvtYv78+Yl/TaqpqYmmTZtGTU1Nzh0/+OCDaNeuXc5zAEBpGDhwYDz77LOJ85Zq05jU1tZGNptNlD3ggAPiT3/6U8qNAAAAAAAAAACoj7HXHxjJngYBAAAAAAAAAIDN2F133RV9+/bNa3bw4MGWagM0Mm3bto1Zs2YlWgz8f1VXV8eIESMKXwq+hJIutiu0wYMHx0svvRRvvPFG7L333tGkSZOCnDtw4MB4++2349Zbby3oUu2IiJ49e8Zbb70VHTp0yGlu+fLl0bVr11i6dGmi/GOPPZbXUu2mTZtaqg0AjdhRRx1lqTZfarn83sNSbQAAAAAAAACAxqGsoQsAAAAAAAAAAEBj8NBDD0X79u1zmmnSpElMnTo1pUYApOlb3/pWPPLII3HMMcfEypUrc5q9//7747333st5AS5QXD179oyHH344ampqYubMmTFnzpz48MMPY926dbF27dpYt25drF+/PtavXx8bNmyIzz77LD777LOorKyMqqqqqK6ujq233jr69+8f55xzTnzrW99KtW+7du1iyZIlseuuu8Ybb7yReG7t2rXRu3fvmD17dvTv3/8Ls/l+du3UqVNecwBAw7vppptiypQpifOZTCbmzZtnqTaNRnV1dUNXAAAAAAAAAAAgBRZrAwAAAAAAAABAAu3atYunn346Bg0aFDU1NYlmTj311GjXrl3KzQBIy+DBg2PFihVx8cUXx9ixY6OysjLRXE1NTVx66aUxYcKElBtC45bNZhu6QkT8vceQIUNiyJAhDV2lThUVFfHaa6/FHnvsEbNnz048t3HjxhgwYEDce++9cdBBB31u7sknn8yr1y9+8Yu85gCAhrV48eIYNWpU4nx5eXnMmzcvunXrlmIrKKzdd989cTbpn/sCAAAAAAAAANDwSuNpdAAAAAAAAAAAaAQGDhwYEydOTJTt0KGDhaoAXxLnnHNOrF69Og455JDIZDKJZtq3b59yK2Bzlc1m48knn4xhw4blNFddXR0HH3xwXH/99Z+beeutt3Lus8UWW8SIESNyngMAGlZNTU3svvvuUVVVlSifzWbjoYceil69eqXcDArrueeeS5xN+nt+AAAAAAAAAAAansXaAAAAAAAAAACQgzZt2iTK3XHHHSk3AaCYWrZsGffee2+8/PLLifLdu3dPuRGwubvzzjvjzDPPzGmmtrY2fvzjH8e55577b99bvHhxfPbZZzn3+N73vhfZrMfSAaCxOeKII2LlypWJ87feemt85zvfSbERFF7SlyRGRGzcuDHFJgAAAAAAAAAAFJonmAEAAAAAAAAAIAf33XdfolyXLl1SbgJAQ+jdu3eiXK9evVJuAo2fZcz1d9lll8VVV10VmUwmp7mLLrooTjjhhP/1tdtuuy3n62cymfjVr36V8xwA0LAmT54cd999d+L8uHHj4phjjkmxEaRj9OjRibPNmjVLsQkAAAAAAAAAAIXmaXQAAAAAAAAAAMjB3Llz68wMGjQounfvXoQ2ABTbW2+9lSjXs2fPlJsA/N2YMWNi+vTp0aRJk5zmbrnllthnn32ipqYmIiL+/Oc/53ztHXfcMb7yla/kPAcANJxly5bFyJEjE+d33XXX+J//+Z8UG0E6FixYkDj7j8/EAAAAAAAAAAA0HhZrAwAAAAAAAABADtasWVNnxlJtgC+vjz76KFFu/fr1KTeBxi+TyTR0hS+Nww8/PGbPnh3l5eU5zT3yyCOxyy67RGVlZcyfPz/n61qyCQCNS01NTey+++5RVVWVKN+jR4948cUXU24F6TjqqKMSZ/3eBAAAAAAAAACg8bFYGwAAAAAAAAAAcpBkWeHKlSuL0ASAhrDjjjsmyl1zzTUpNwH43wYOHBivvPJKbLnlljnNzZ8/P7p06ZLoBTL/qkWLFnH00UfnNAMANKwrrrgi3nnnnUTZZs2axZw5c1JuBOmoqqqKl156KVE218/BAAAAAAAAAACUBou1AQAAAAAAAAAgB0kWqj700EPx9NNPF6ENAMXWqlWr2GKLLerM3XvvvUVoA/C/9ezZM956663o0KFDTnP5vBhm6NChOc8AAA3r8ssvT5ydMmVKbLPNNim2gfS0bt06lSwAAAAAAAAAAKXDYm0AAAAAAAAAAMjB3/72t0S53XffPcaMGRNVVVUpNwKg2HbZZZc6MwsWLChCE2jcslmPMqehXbt2sWTJkthhhx1Su0Ymk4lLLrkktfMBgMJbsGBBrFq1KlH2xBNPjEMPPTTlRpCO2tra2LBhQ6LsrbfemnIbAAAAAAAAAADS4ml0AAAAAAAAAADIwXXXXZc4e80118SPfvSjqK2tTbERAMV2xBFH1JnZtGlTzJkzpwhtAP5dRUVFvPrqq/Htb387lfO/9rWvxTbbbJPK2QBAOkaPHp0o161bt7jppptSbgPpOfnkkxNnhw8fnmITAAAAAAAAAADSZLE2AAAAAAAAAADk4Lvf/W5O+UmTJsWMGTNSagNAQ0i6pGvJkiXpFgH4AtlsNp544ok46qijCn722LFjC34mAJCedevWxeOPP54o+/TTT0c266+c0XglXQx/7rnnptwEAAAAAAAAAIA0ecoJAAAAAAAAAABy0KxZs7jiiitymjnzzDOjtrY2pUYAFNvq1asT5crLy1NuAo2bhY3Fcccdd8SZZ55ZsPNatWoV3/ve9wp2HgCQvjPOOCNqamrqzH3ta1+LDh06FKERpGPOnDmJsxdccEF6RQAAAAAAAAAASJ2n0QEAAAAAAAAAIEcjR47MKb9gwYJ45ZVXUmoDQLFNmDAhUW777bdPuQlAMpdddllcc801kclk6n3WMcccU4BGAEAxTZ8+PVHu97//fcpNIF2DBg1KnPWiHwAAAAAAAACAxs3THwAAAAAAAAAAkKPWrVvHSy+9lNPMa6+9llIbAIrt/vvvrzPTvHnz6Nu3bxHaQONlkV1xjR49Ou66665o0qRJ3mdkMpkYP358AVsBAGnbsGFDrFmzps5c165do3///kVoBOlYvnx54uwnn3ySYhMAAAAAAAAAAIqhoE+jr1n9aXy0+tNCHlkwuuVHt/zolr9S7qdbfnTLj2750S0/uuVHt/yUcreI0u5Xyt1qqmsbugIAAAAAQIOorKzMKd+6deuUmgBQTBs2bIi33367ztxuu+1WhDYAufne974Xs2fPjmbNmuU137dv32jTpk2BWwEAaXrqqacS5S688MKUm0C6dtlll8TZFi1apNgEAAAAAAAAAIBiKOhi7bdeXx1LFqwu5JEFo1t+dMuPbvkr5X665Ue3/OiWH93yo1t+dMtPKXeLKO1+pdytsrK6oSsAAAAAADSI8vLynPL77bdfSk0AKKZ77703amvrfvnsyJEji9AGIHcDBw6M+fPnx5Zbbpnz7MKFC2PNmjUptAIA0jJnzpxEueOOOy7lJpCe6urqWL062XO2Sf+dAAAAAAAAAACgtBV0sTYAAAAAAAAAAGwutt5665zymUwmpSYAFNOSJUsS5Y4++uh0i8CXQDbrUeaG0qNHj3jrrbdi2223zWnuk08+ia5du8bSpUtTagYAFNpLL71UZ6Zdu3ZFaALpOfDAAxNnv/nNb6bYBAAAAAAAAACAYvE0OgAAAAAAAAAA5KFjx45x4oknJs6vXbs2xTYAFEtlZWWiXFlZWcpNAOqnXbt2sXjx4thhhx1ymlu7dm307t075s6dm1IzAKCQFi1aVGemY8eORWgC6XnooYcS5SZNmpRyEwAAAAAAAAAAisVibQAAAAAAAAAAyNPVV1+dONumTZtYsWJFim0AKIbdd989UW7dunX//N+rVq1Kqw40atmsR5kbWkVFRbz66qvxne98J6e5jRs3xsCBA2PGjBkpNQMACmX58uV1Znr16lWEJpCO2bNnJ87m8qJEAAAAAAAAAABKm6fRAQAAAAAAAAAgTy1atMhp8dAee+wR77//foqNAEjbt7/97US5m2++OUaMGBHt27eP9u3bR7t27eKOO+5IuR1A7rLZbPzlL3+JY489Nqe5qqqqOPjgg+PGG29MqRkAUAhr166tM9O3b98iNIF0JP19+imnnJJyEwAAAAAAAAAAislibQAAAAAAAAAAqIfzzjsvcXbhwoVxxhlnpNgGgLRVVFREs2bN6sz99Kc/jcmTJ8eqVasiImL16tVxzDHHRNeuXeMvf/lL2jUBcnbbbbfFWWedldNMbW1tnHzyyXH++een1AoAqI9169ZFVVVVnblBgwYVoQ0U3po1axJnJ0yYkGITAAAAAAAAAACKzWJtAAAAAAAAAACoh0MOOSRatGiROH/bbbfFggULUmwEQNq23nrrvGeXLl0ae+65Z+y6667x6quvFrAVND7ZrEeZS8348ePj2muvjUwmk9PchRdeGCNGjEinFACQtyeffDJR7pvf/GbKTSAdw4YNS5T7yle+kuglWQAAAAAAAAAANB6eRgcAAAAAAAAAgHrYcsstY+LEiTnN3HLLLSm1AaAYunTpUu8zXn755dh3330L0AagsE455ZS4++67o0mTJjnNTZ48OfbZZ5+oqalJqRkAkKunnnqqzkx5eXmUl5cXoQ0U3qxZsxLlkvy7AAAAAAAAAABA42KxNgAAAAAAAAAA1NPxxx8fV111VeL8n//85xTbAJC2nXfeuSDnrFu3riDnABTaoYceGk899VQ0a9Ysp7lHHnkkdt1116isrEypGQCQi3nz5tWZ2WqrrYrQBArv2muvTZzt1q1bik0AAAAAAAAAAGgIFmsDAAAAAAAAAEABjBkzJv74xz8myr766qtRW1ubciMA0rL77rsX5JxcF9bCl00261HmUjZgwIB47bXXolWrVjnNvfLKK9GtW7dYs2ZNSs0AgKTefffdOjNr164tQhMovJ/85CeJck888UTKTQAAAAAAAAAAaAieRgcAAAAAAAAAgAI5/PDDY9q0aXXmNm7cGFVVVUVoBEAajj322GjatGm9z9liiy0K0AZKT01NTUNXoEC6desWixcvjq985Ss5zS1fvjy6du0aS5cuTakZAJBEJpOpM+P3JTRGs2fPTpz99re/nWITAAAAAAAAAAAaisXaAAAAAAAAAABQQNls3Y/klJeXF2QhKwANo7y8PIYOHVrvc/bcc8/6l4FGLMmiRxpe27ZtY8mSJbHTTjvlNLd27dro3bt3zJ07N6VmAEBdOnToUGembdu2RWgChZV0WfYee+yRchMAAAAAAAAAABqKxdoAAAAAAAAAAFBAS5YsqTNjYRFA43fddddFq1at8p7PZDJxxRVXFLARQHrKy8tj3rx5sddee+U0t3HjxhgwYEDMmDEjpWYAwBfp2LFjnZk1a9YUoQkUzvr16xNnZ86cmWITAAAAAAAAAAAaksXaAAAAAAAAAABQQCtWrKgzs3LlyiI0ASBNLVu2jL/+9a+x7bbb5jXfsWPH6NChQ4FbQWmoqalp6AqkIJvNxiOPPBLHH398TnPV1dVx8MEHx4033phSMwDg83Tr1q3OTC5LiqEU/PKXv0ycraioSLEJAAAAAAAAAAANyWJtAAAAAAAAAAAooDfeeKPOzP/7f/+vCE0ASFuvXr1ixYoV8fHHH8eECRNi4MCBiWffeeeduPjii1NsB6Uvm/Uoc2M0efLk+MUvfpHTTG1tbZx88slx7rnnptQKAPhPevbsWWemsrKyCE2gcMaPH58o9+ijj6bcBAAAAAAAAACAhuRpdAAAAAAAAAAAKKD77ruvzsw222xThCYAFEvLli3j9NNPj6effjqqq6ujadOmieZ+8YtfxMSJE1NuB8VXU1PT0BVI2UUXXRTXXXddZDKZnOdGjBiRTikA4N/suOOOdWZqampi48aNRWgD9Zfkz17/YfDgwSk2AQAAAAAAAACgoVmsDQAAAAAAAAAARfbee+81dAUAUpLNZmOnnXZKnP/JT34Sr776aoqNoHRlsx5lbsx+9KMfxf333x9NmjTJaW7y5Mmxzz77WMAOAEXQq1evRLkFCxak3AQKY+rUqYlyV199dcpNAAAAAAAAAABoaJ5GBwAAAAAAAACAAqmuro5MJlNn7qijjipCGwAayrBhwxJna2tr4wc/+EGKbQDSc9BBB8Wzzz4bFRUVOc098sgjscsuu0RlZWVKzQCAiIjy8vJELzN5/fXXi9AG6mfFihVx++23J8qOHj065TYAAAAAAAAAADQ0i7UBAAAAAAAAAKBAKisro7a2ts7c5ZdfHlVVVUVoBEBDGDVqVE755557znJZvlR8ztm89O/fP1599dVo3bp1TnPz58+Pbt26xZo1a1JqBgBERDRr1qzOzMKFC4vQBOpnu+22S5Q77rjjEr38EAAAAAAAAACAxs1ibQAAAAAAAAAAKJCKiopo2rRpnbnp06fHN77xjXjzzTeL0AqAYmvTpk0MHz48cb62tjbuuOOOFBtB8VRWVka/fv0SZbNZjzJ/WXTr1i2WLFmSeNnhPyxfvjy6du0aS5cuTakZANCiRYs6M0uWLEm/CBTJ9ddf39AVAAAAAAAAAAAogrJCHtaj99YRtaX5Nnfd8qNbfnTLXyn30y0/uuVHt/zolh/d8qNbfkq5W0Rp9yvlbuXlTRq6AgAAAABAychkMrFp06ZE2RdeeCH22muvmDdvXrRq1SrlZgAU26233hpHHHFEHHXUUbFx48Y68y+++GKccMIJRWgG6dmwYUPsvPPOFjNuptq0aROLFy+Or3/96zF//vzEc2vXro3evXvH7Nmzo3///ik2BIDNU+vWrWPVqlVfmHnnnXeK1Aby8/rrryfObrHFFik2AQAAAAAAAACgVGQLeVjrtltE660rCnlkweiWH93yo1v+SrmfbvnRLT+65Ue3/OiWH93yU8rdIkq7Xyl3yzYpzYXfAAAAAAANpXv37omzb7/9dpx99tkptgGgIR166KHx3nvvJcq+++67KbeBdK1bty569OiReKl2y5Yto02bNumWoujKy8vj5Zdfjn322SenuY0bN8aAAQPi/vvvT6kZAGy+2rVrV2cm6e9boKGMGjUqUe74449PuQkAAAAAAAAAAKWioIu1AQAAAAAAAABgc/fXv/41WrRokTh/0003xccff5xiIwAaUqtWraJPnz515lauXFmENpCO999/P7p3757Tz+MRI0akV4gGlc1m46GHHooTTjghp7nq6uo49NBD47rrrkupGQBsnrbddts6Mx9++GERmkB+ampq4rHHHkuUvfnmm9MtAwAAAAAAAABAybBYGwAAAAAAAAAACqht27bxox/9KHG+srIynnnmmRQbAdDQampq6sysXr26CE2g8JYtWxY9e/bM6edwNpuN8ePHp9iKUnDzzTfHeeedl9NMbW1tjBo1Ks4555yUWgHA5qdTp051ZtatW1eEJpCf++67L1Hu+9//fmQymZTbAAAAAAAAAABQKizWBgAAAAAAAACAArvoootizz33TJxfvHhxemUAaHALFy6sM7N+/foiNIHCeuONN6J37945L2L8+c9/Hi1btkypFaVk7NixccMNN+S84HD8+PFx3HHHpdQKADYv3bt3rzOzYcOGIjSB/PzqV79KlBs7dmzKTQAAAAAAAAAAKCUWawMAAAAAAAAAQIFtscUWcf/998cpp5ySKD9hwoSUGwHQkJo1a1ZnpnXr1kVoAoXz4osvxi677JLzEsZf/vKXMX78+JRaUYpOOumkeOCBB6KsrCynudtuuy0GDx4cNTU1KTUDgM1Dr1696sxs2rSpCE0gdx988EHMnj27ztzgwYNj5513LkIjAAAAAAAAAABKhcXaAAAAAAAAAACQgpYtW8a1114b++67b53Z119/PWpra4vQCoBiW7NmTXzyySd15vr161eENlAYc+bMiW984xvx2WefJZ7JZDJx1VVXxTnnnJNiM0rVkCFD4rnnnouKioqc5h5//PHo06dPbNy4MaVmAPDlt9NOO9WZqa2tjTVr1hShDeTmmmuuSZQ788wzU24CAAAAAAAAAECpsVgbAAAAAAAAAABS9IMf/CBRbvr06Sk3AaAh3HTTTYlyP/7xj1NuAoUxa9as+M53vhObNm1KPJPJZOL3v/99jBkzJsVmlLp+/frFggULok2bNjnNvfbaa9GtW7f48MMPU2oGAF9u7du3T5R79dVXU24CuamtrY1JkyYlyu6///4ptwEAAAAAAAAAoNRYrA0AAAAAAAAAACnabbfdEuWGDh0atbW1KbcBoNj++Mc/JsoNHDgw5SZQf9OnT48DDzwwqqurE89ks9m466674oQTTkixGY1Fly5dYvHixfGVr3wlp7mVK1dG165d480330ypGQB8eR111FGJcuvWrUu5CeTm6aefjnfeeafO3CmnnBLZrL8mCQAAAAAAAACwufHECAAAAAAAAAAApGj77bePvn37Jsqef/75//HrmzZtik2bNhWyFgBFkvSlCTU1NSk3gfqZNGlSDB06NKefq2VlZTFz5sz43ve+l2IzGps2bdrEW2+9FTvuuGNOcx9//HHsvPPO8cwzz6TUDAC+fObMmRMzZsyoM5fJZGKfffYpQiNIbvLkyYlyY8aMSbkJAAAAAAAAAAClyGJtAAAAAAAAAABI2U9/+tNEuXHjxsXEiRP/+eNNmzbFddddF126dIkWLVrE0KFD49FHH028pBWAhrfDDjskyp1zzjkpN4H8/eY3v4mRI0fm9BmkadOm8eSTT8a+++6bYjMaq4qKinjllVdi8ODBOc199tln8a1vfSvuueeelJoBwJdHTdejOREAACAASURBVE1NHH744Ymy7dq1i7KyspQbQXK1tbVxww031Jnbddddo3fv3kVoBAAAAAAAAABAqbFYGwAAAAAAAAAAUnbcccdF9+7dE2VHjx4dRx11VEyaNCl23HHHGDVqVKxYsSI2bdoU06ZNi7333jv22muvWLduXcqtASiE/v37J8rdfPPN6RaBPI0bNy5OP/30nJZqV1RUxPPPPx8DBw5MsRmNXTabjUcffTSOP/74nOaqq6vj8MMPj6uvvjqlZgDw5XDWWWfFe++9lyg7bNiwlNtAbh599NFEuVw/SwIAAAAAAAAA8OXRZM/vbn/BP37Qpl3z2LJ1s4ZrAwAAQKPTqfUeUd6kZUPXAAAAAAAoadlsNrbaaqu45557EuXnz58f9913X3z00Uf/8ftLliyJefPmxdFHHx2ZTKaQVQEosHbt2sVVV11VZ279+vWxZs2a6NmzZ7Rt27YIzaBuP/vZz+Liiy/OaaZFixYxb9682HHHHVNqxZfNYYcdFtXV1fHEE0/kNPenP/0p1q9fH/vtt19KzQCg8VqxYkUMHTo00ctR2rZtG48++qg/Y6Kk7Lvvvp/7Z6P/6p577ommTZsWoREAAAAAAAAAAKXkL3Nvj2xDlwAAAAAAAAAAgM3BscceW9DzZsyYEXfffXdBzwSg8Hr06BGHHnpoouyVV14Z22+/fbRs2TLnBbNQaCeddFL86le/ymmmdevW8frrr0ePHj1SasWX1bhx4+KGG27IeaHnFVdcEUcddVRKrQCg8TrooIOiuro6UXbq1KmRzforZpSO6urqeOutt+rM9e/fP7bYYosiNAIAAAAAAAAAoBR56gkAAAAAAAAAAIqgSZMmMXny5IKemeuySwAaxp133plTfv369bHXXnvFzJkzU2oEX2zYsGFx00035TTTrl27WLRoUXTs2DGlVnzZnXTSSfHAAw9EWVlZTnNTpkyJb33rW1FTU5NSMwBoXP7whz/ECy+8kCi71157xd57751yI8jN448/nij3/e9/P90iAAAAAAAAAACUNIu1AQAAAAAAAACgSI4//vj44Q9/WLDz5syZE3Pnzi3YeQCko6KiIrLZ3B7ZrK6ujgMPPDC23377ePbZZ1NqBv9uyJAhMXXq1JxmOnbsGG+++Wa0a9cupVZsLoYMGRLPPfdcVFRU5DT31FNPxY477hgbNmxIqRkANA6VlZVx8sknJ8qWl5fH3XffnXIjyN1Pf/rTRLlTTjkl5SYAAAAAAAAAAJQyi7UBAAAAAAAAAKCIrrnmmthjjz0Kdt4dd9xRsLMASE/nzp3zmnvzzTdj4MCBccEFFxS2EPwfNTU1MWjQoPjTn/6U01yPHj1i0aJF0apVq5Sasbnp169fLFiwINq0aZPT3BtvvBFdu3aN999/P6VmAFD6hg8fHuvXr0+UvfTSS32Go+RUVVXF/Pnz68yVl5dH69ati9AIAAAAAAAAAIBSZbE2AAAAAAAAAAAUUUVFRcyYMSO+//3vF+S8559/viDnAJCuhx9+OJo2bZr3/NixY2PQoEFRWVlZwFbwd1VVVfH1r3895syZk9Ncnz59YsGCBVFRUZFSMzZXXbp0icWLF8dXv/rVnOY++OCD6N69e7zxxhspNQOA0jVt2rSYNm1aomyPHj3itNNOS7kR5G7mzJmJcldffXXKTQAAAAAAAAAAKHUWawMAAAAAAAAAQJG1aNEipk2bFpdeemm9z1q2bFkBGgGQth49esSMGTMik8nkfcacOXNixIgRhSsFEVFZWRk777xzvPTSSznNDRw4MF566aUoKytLqRmbuzZt2sSbb74Zu+yyS05z69evj6997WvxxBNPpNQMAErPsmXLYujQoYmymUwmHnzwwZQbQX7Gjx+fKDd8+PCUmwAAAAAAAAAAUOqytbUNXeE/W7P60/ho9acNXeNzlWo39y0/7lt+Sv2+Rbh3+SrVbu5bfty3/Lhv+XHf8uO+5afU71uEewcAAAAAwBfLZDLx85//PObMmVOvcz755JMCNQL4/9i77+io6vz/46+ZhJCEkgYJkNBL6E1qaAtIEaWIYEFYQUSKsAsrTRQUWJSuwIqoVGm6KsgiFlBYWDrSA0rohmIICQESEpIw8/tjv/LTVZk7k7kzSXg+ztlzQub9fn9e3D2bCdmb94XZ2rVrp3nz5uVoxkcffaSLFy+61Guz2XJ0NvKf1NRUVapUSXFxcU71tWvXTrt27ZLVajUpGfBffn5+OnjwoDp06OBUX2Zmplq3bq2PPvrIpGQAAOQeV69eVc2aNQ3X9+3bV1WqVDExEeCajIwMQz8rffzxxxUYGOiBRAAAAAAAAAAAAAAAAMjNrPZculn7zIkknfshydsx/lBuzcZ1cw3XzTW5/bpJXDtX5dZsXDfXcN1cw3VzDdfNNVw31+T26yZx7QAAAAAAAAAAxjRt2lTXrl1Tr169XOq/cuWKmxMBAMz0wgsvaMSIEQoICHCp32azKSoqSuvXr3dYm5qaqrfeekvNmjVT4cKF5ePjo8KFC2vUqFEunY38JSUlRZUqVVJ8fLxTfd27d9fGjRtNSgX8ltVq1VdffaX+/fs71Wez2fTUU09p1qxZJiUDAMD7UlNTVa1aNd24ccNQfVBQkBYuXGhyKsA1GzZsMFTXsWNHk5MAAAAAAAAAAAAAAAAgL7B6OwAAAAAAAAAAAAAAAABwvwsODtbKlSu1fv16DRw4UG3btlWNGjVUoUIFh71Wq1V2u90DKQEA7jJ79mzdunVLP/74oyZNmiQ/Pz+nZ3Tp0kWxsbG/+1pcXJyWLVumoKAgjRgxQjt37lRaWpokKS0tTTNnzlSLFi2UnZ2do78H8q6EhARVqFBBCQkJTvX169dPn376qUmpgHtbuHChJk2a5FSP3W7XyJEjNXz4cJNSAQDgPZmZmapevbquXr1quGf58uWyWvl1MuROPXr0MFTXp08fk5MAAAAAAAAAAAAAAAAgL+BOKAAAAAAAAAAAAAAAACCXeOSRR7RgwQJ98803io2N1aZNmxz22Gw2FmsDQB5VunRpjR8/Xrdv39aECROc7m/SpMndJXo2m03Tpk1TeHi4oqOj1bdvX9lstj/s3b59u6KiohQfH+9yfuRNZ8+eVaVKlXTt2jWn+oYPH67FixeblAowZvz48Vq8eLHTC0HnzJmj7t27m5QKAADPs9lsql27tlPfz8fExKhz584mpgJcl5iYKF9fX4d1gwcPNlQHAAAAAAAAAAAAAACA/I/F2gAAAAAAAAAAAAAAAEAu9fOyVABA/jdx4kRNnTrVqZ60tDQVL15cffv2VWBgoMaOHavExETD/QkJCerWrZuzUZGH/fDDD6pRo4ZSU1Od6pswYYLefPNNk1IBzunXr5++/PJLpxcqrl27Vk2aNFF2drZJyQAA8AybzaYmTZroxIkThnsKFSqkL7/80sRUQM688cYbhr5Pa926tQfSAAAAAAAAAAAAAAAAIC9gsTYAAAAAAAAAAAAAAACQSxUuXNhQ3b59+0xOAgDwhDFjxujOnTsKCgpyqm/ZsmW6ffu2S2cePHhQFy9edKkXecv+/ftVp04dpaenO9U3e/ZsTZw40aRUgGvat2+v/fv3KyAgwKm+PXv2KDo6Wrdu3TIpGQAA5uvYsaNTPwvy8/PTd999p6JFi5qYCsiZ48ePO6wpUaKEunfv7oE0AAAAAAAAAAAAAAAAyAtYrA0AAAAAAAAAAAAAAADkUlWqVDG0LHD8+PEeSAMA8ASr1aotW7Z47Dy73a5hw4Z57Dx4x9atW9WkSRNlZmYa7rFYLHr//fc1YsQIE5MBrqtdu7ZOnjyp0NBQp/rOnDmjsmXLKiEhwaRkAACY54knntCmTZsM1/v6+mrbtm2qWrWqiamAnLl27Zq+/vprh3U3b96Uj4+PBxIBAAAAAAAAAAAAAAAgL2CxNgAAAAAAAAAAAAAAAJBL+fr6Kj093WFdXFycB9IAADylXr16atu2rcfOW79+vVMLl5G3bNiwQW3btlV2drbhHqvVqtWrV+u5554zMRmQc5GRkTp//rzKli3rVN/Vq1dVoUIFxcbGmpQMAAD3Gzx4sP75z38arrdarfriiy/UuHFjE1MBOfePf/zDUN22bdtMTgIAAAAAAAAAAAAAAIC8hMXaAAAAAAAAAAAAAAAAQC42ZswYhzXnz5+X3W73QBoAgKds3LhRw4YNk9Vq/q2e2dnZmjBhgunnwPNWr16tLl266M6dO4Z7fHx8tH79ej3xxBMmJgPcp3Dhwjp16pTq16/vVN+tW7dUv359bdmyxaRkAAC4zyuvvKIFCxYYrrdYLPrwww/Vrl07E1MB7vHVV18ZqqtXr57JSQAAAAAAAAAAAAAAAJCXsFgbAAAAAAAAAAAAAAAAyMUeeeQRQ3V79uwxOQkAwJOsVqvmzp2ruLg4FS1a1PTznFnSh7zh/fff19NPPy2bzWa4p0CBAtq8ebM6depkYjLA/Xx9fbV//3517tzZqb6srCw9+OCDWrFihUnJAADIuVmzZmnKlClO9bzzzjvq2bOnSYkA97l8+bJ27tzpsO7FF1+UxWLxQCIAAAAAAAAAAAAAAADkFSzWBgAAAAAAAAAAAAAAAHKxJk2aGKrbsWOHyUkAAN5QsWJFXb9+XUFBQaaec/36da1atcrUM+A5s2bN0vPPPy+73W64p2DBgtq1a5datmxpYjLAXP/61780ePBgp3psNpv69OmjN954w6RUAAC4bsmSJRo5cqRTPVOnTtXAgQNNSgS415w5cwzVde/e3eQkAAAAAAAAAAAAAAAAyGtYrA0AAAAAAAAAAAAAAAB4WHJysqZOnaqOHTuqQoUKKl26tBo1aqShQ4fqiy++kN1uV1ZWll5++WWFh4cbmnn16lWTUwMAvOnTTz91qc/Pz0+FChUyVDtx4kSXzkDu8uqrrzq9fDEgIECHDh3SAw88YFIqwHPmz5+v119/XRaLxam+cePGOb2UGwAAM3322Wfq37+/Uz0jR47UmDFjTEoEuN8777xjqK5p06YmJwEAAAAAAAAAAAAAAEBe4+vtAAAAAAAAAAAAAAAAAMD95JNPPtELL7ygK1eu/OrzFy5c0L59+/T222+7NNfo0lQAQN7Utm1brV27Vs8884xu3LjhsN5qtWr9+vXKyMhQ3759DZ2Rmpqaw5TwtuHDh2vOnDlO9RQpUkRHjx5V2bJlTUoFeN5LL72k0qVL65lnnpHNZjPct2DBAl24cEHr1q2T1Wo1MSEAAPe2fv16Pfroo071PPvss5oxY4ZJiQD327lzp6F/37722mtOPzQFAAAAAAAAAAAAAAAA+R93+wIAAAAAAAAAAAAAAAAesn79evXs2fM3S7XdoVSpUm6fCQDIXbp166akpCT169fvDxe+FilSRCNGjFBaWpqaN2+uHj166ObNm4bm+/v7uzMuPOzZZ591eql2aGioTp06xVJt5Eu9e/fWN998owIFCjjV9/nnn6thw4bKzs42KRkAAPe2cOFCde3a1amebt26adGiRSYlAsyxdOlSQ3WdOnUyNwgAAAAAAAAAAAAAAADyJBZrAwAAAAAAAAAAAAAAAB5w8+ZNdenSxbT5LVq0MG02ACD38PX11eLFi3Xz5k299tpraty4saKiolS+fHktXrxYN27c0OzZs+Xv769169bJbrcbnh0QEGBicpjpscce05IlS5zqiYiI0OnTpxUeHm5SKsD7WrdurUOHDikwMNCpvgMHDqhixYq6ceOGSckAAPh9kydP1oABA5z6Pr5Vq1Zau3atiakA97Pb7Xr//fcd1lWrVk0NGzb0QCIAAAAAAAAAAAAAAADkNSzWBgAAAAAAAAAAAAAAAEy2c+dOFS1a1LT59evXV+XKlU2bDwDIfQIDA/Xqq69q9+7dio+P15kzZ9SvX79f1ezZs8epmcHBwe6MCA9p37691qxZ41RPmTJldObMGf47x32hevXqOnPmjMLCwpzq+/HHH1WuXDldvHjRpGQAAPzakCFDNGHCBKd66tatq82bN5uUCDDP119/bajuf/+dCwAAAAAAAAAAAAAAAPzM19sBAAAAAAAAAAAAAAAAgPzAbrdr586dWrlypeLj43Xjxg1t27bNI2dPnz7dI+cAAPIWm83mVD3vJ3mLzWZTs2bNtHv3bqf6oqOjdeTIEfn5+ZmUDMh9IiIidO7cOdWuXVtnz5413Hft2jVVrlxZO3fuVN26dU1MCAC43z366KP67LPPnOqpVKmS9u3bJ6vValIqwDzLly83VMdibQAAAAAAAAAAAAAAAPwRFmsDAAAAAAAAAAAAAAAAObR582a98MIL+uGHHzx6rsVi0fz589W2bVuPngsAyBuMLtgLCwvTrFmzFBMTY3IiuEt2drbq16+vo0ePOtVXr149fffddyxfxH2pcOHCiouLU/PmzbVnzx7Dfenp6WrYsKE2bNig9u3bm5gQAHA/stlsat68uXbt2uVUX6lSpXT06FH5+vKrYch77Ha7Vq1a5bAuKipKxYoV80AiAAAAAAAAAAAAAAAA5EXcFQ8AAAAAAAAAAAAAAADkQFxcnLp06eLxpdoNGjTQt99+q0GDBnn0XABA3mF0efLVq1f1zDPPmJwG7pKRkaGqVas6vVS7RYsWLNXGfc/X11e7d+9Wt27dnOrLzs7WQw89pMWLF5uUDABwP8rIyFC1atWcXqodFham77//Xv7+/iYlA8x14MABQ3X83BMAAAAAAAAAAAAAAAD3wp3xAAAAAAAAAAAAAAAAgIuys7PVq1cvpaWleezMunXr6sSJE9q7d69at27tsXMBAHmPkQXKxYoV80ASuEtqaqoqV66s06dPO9X38MMPa9u2bSzVBv7P2rVrNWzYMKd6bDab+vfvr9dee82cUACA+0pycrIqVKiguLg4p/pKlSqlU6dOqWjRoiYlA8z39ttvG6obMmSIyUkAAAAAAAAAAAAAAACQl/larRZvZ/hdFauGSfbcmU2SKlTNnb9IwnVzDdfNNbn9uklcO1dx3VzDdXMN1801XDfXcN1cw3VzHdcOAAAAAAAAAPK/r7/+Wvv373fLrMKFCyswMFBXrlz51eeDg4PVokULPfbYY+revbuKFCnilvMAAPmfxeL4/xe02+0eSAJ3SE5OVtWqVZWYmOhU35NPPqnVq1eblArIu+bOnauyZctq1KhRTn0tnDhxouLj47Vo0SIT0wEA8rP4+HjVqlVL169fd6qvWrVqOnTokPz8/ExKBpjPbrdr1apVDuuaNm2qkJAQDyQCAAAAAAAAAAAAAABAXuXr7QB/JCg0wNsR7ikozN/bEX4X1801XDfX5PbrJnHtXMV1cw3XzTVcN9dw3VzDdXMN1811XDsAAAAAAAAAyP8+/fRTt8yZNm2aRo8eLUlKSUlRSkqKAgICVLx4cVmtVrecAQC4//j4+DisSU5O9kAS5NTly5dVvXp1paSkONU3cOBALViwwKRUQN734osvKioqSr169ZLNZjPct3jxYsXHx+urr77i+3UAgFMOHTqkmJgYpaenO9XXvHlzbd26lfcd5Hnbtm3T7du3Hda1aNHCA2kAAAAAAAAAAAAAAACQl3E3FQAAAAAAAAAAAAAAAOCizZs356i/ePHi+uCDD+4u1Zak4OBglStXThERESxLAgDkiMVicVhjt9v1ySefeCANXHX69GlVrlzZ6aXao0aNYqk2YMATTzyhLVu2qECBAk71bdq0SXXr1lVmZqZJyQAA+U1sbKwaNWrk9FLtHj166D//+Q8/J0K+sHTpUkN1w4cPNzcIAAAAAAAAAAAAAAAA8jzuqAIAAAAAAAAAAAAAAABcdP78eZf6ChcurJo1ayouLk59+vRxcyoAAP7LyGJtSRowYIBsNpvJaeCK2NhY1axZU2lpaU71TZkyRdOnTzcpFZD/tGzZUkeOHFGhQoWc6jt69KgqVKjg9OJ7AMD96aGHHlJWVpZTPUOHDtXHH39sUiLAs+x2uzZu3OiwrmnTpipZsqQHEgEAAAAAAAAAAAAAACAvY7E2AAAAAAAAAAAAAAAA4KLg4GDDtYGBgWrTpo1mzJihM2fO6OjRo071AwDgrA4dOhiqS0lJ0ejRo01OA2ft2bNHDzzwgDIyMgz3WCwWzZ07V+PGjTMxGZA/Va1aVWfOnFHx4sWd6rt48aJKlSqlvXv3mpQMAJAfTJ8+XRcuXHCqZ8qUKZo3b55JiQDPO3DggC5duuSw7qmnnvJAGgAAAAAAAAAAAAAAAOR1vt4OAAAAAAAAAAAAAAAAAORVERERSklJMVQbFRWlL774QgULFjQ5FQAA/9W2bVuVKlXK0OKy1atXq3v37vLx8ZGvr68KFCigmjVrymq1eiAp/teWLVvUvn17ZWdnG+6xWCxasmSJnnnmGROTAflbeHi4zp07pzp16ujUqVOG+9LT09W4cWMNGzZMb731Fl87AQC/8e677xqutVgsWrhwoZ599lkTEwGe98033xiqe+6550xOAgAAAAAAAAAAAAAAgPyAO3YBAAAAAAAAAAAAAAAAF7Vr185wbVxcnBo2bOjUgr5fstlsOnXqlA4cOKBjx44pIyPDpTkAgPvLxIkTDdVdunRJzZo1U5MmTdSgQQPVqVNHRYsW1fLly01OiP+1bt06Pfjgg04t1bZarfrkk09Yqg24QWBgoE6cOKFmzZo53Ttv3jwVK1ZMGzZsMCEZACCvunHjhs6ePWuo1sfHR+vXr2epNvKlsWPHOqzp1KmTAgICPJAGAAAAAAAAAAAAAAAAeR2LtQEAAAAAAAAAAAAAAAAXDRkyxKn6o0ePKiYmRqdPnzbcY7fb9cUXX6hu3bqqXLmyHnjgAdWsWVOFChVSq1attHTpUt25c8fZ6ACA+8Rzzz0nPz8/l3rT0tLUt29f7dy5082p8EdWrFihRx99VDabzXCPj4+PvvrqK3Xv3t3EZMD9xWq1avv27Xr88ced7r127ZoeeeQRNWnSRAkJCSakAwDkNbNnz5bdbjdUu2PHDj388MMmJwI879KlS4bqGjdubHISAAAAAAAAAAAAAAAA5BeW1xZ0vHtnVrnoMJUqU9SbeQAAAAAAeUxM6QkqVKCEt2MAAAAAAAAAgNcEBQXpxo0bTvV0795dn376qSQpPT1du3fv1vfff6+dO3cqMjJSgYGBKl++vJo0aaI5c+Zo/vz595zXvn17/fOf/1RQUJDLfw8AQP6VkpKikJAQl/v9/f117tw5RUREuDEV/teCBQs0ZMgQw0sXJalAgQL697//rZiYGBOTAfe3kSNHatasWS71+vj4aPjw4Zo+fbqsVqubkwEA8orQ0FBdu3bNYd3333+vqlWreiAR4HmjRo3SzJkzHdadOXNG5cuX90AiAAAAAAAAAAAAAAAA5GUT332IxdoAAAAAgJxhsTYAAAAAAACA+11ycrJq1Kihn376yam+DRs2aO/evZo9e7Zu3ryZ4xxlypTR4cOHFRwcnONZAID8p0iRIkpNTXW5Pzo6Wj/88IMbE+GXpk2bprFjxzrV4+/vr127dqlu3bompQLwswEDBmjhwoUu94eFhWnVqlVq3769G1MBAPKCixcvKioqymFdpUqVdPLkSQ8kAryjXLlyOn/+/D1rKlSooNOnT3soEQAAAAAAAAAAAAAAAPKyie8+JKu3QwAAAAAAAAAAAAAAAAB5WWhoqNauXauiRZ17oP3DDz+siRMnumWptiT9+OOPCgkJ0Z49e9wyDwCQv5QvXz5H/XFxccrMzHRTGvzSuHHjnF6qXahQIR05coSl2oCHfP311znqT0pKUocOHdSsWTNdvXrVTakAAHnByJEjDdW98MILJicBvMdmszlcqi1JZ86c8UAaAAAAAAAAAAAAAAAA5Bcs1gYAAAAAAAAAAAAAAAByqEmTJtqyZYuqV6/u7Shq2rSphg4dqvT0dG9HAQDkIg0bNsxRv91u1+rVq92UBj8bNmyY3njjDad6goKCdOLECVWuXNmkVAB+admyZYqPj3fLrJ07d6pkyZJ66aWXZLPZ3DITAJB72Ww2rVu3zmGd1WrVkCFDPJAI8I5NmzYZqnv77bdNTgIAAAAAAAAAAAAAAID8hMXaAAAAAAAAAAAAAAAAgBvUr19fhw4dUvPmzb2aw2636+2331b79u2Vlpbm1SwAgNzjlVdekdWas9tGly9f7qY0kKQ///nP+sc//uFUT1hYmE6dOqXIyEiTUgH4JZvNpuHDh7t1ZnZ2tqZOnaoSJUpoy5Ytbp0NAMhdli5daujBZ/Xr15efn58HEgHe0bFjR4c1fn5+6tevnwfSAAAAAAAAAAAAAAAAIL9gsTYAAAAAAAAAAAAAAADgJgUKFNB//vOfXLEgb/v27erbt6+3YwAAcony5ctr3LhxOZrx7bffKjIyUjExMVq8eLGbkt2funXr5vSi8lKlSunMmTMqVqyYSakA/K/JkycrJSXFlNmJiYlq06aNWrVqpeTkZFPOAAB419SpUw3VTZkyxeQkQO6XmZmpgIAAb8cAAAAAAAAAAAAAAABAHsJibQAAAAAAAAAAAAAAAMDNWrRo4e0IkqRPPvlE33zzjbdjAAByicmTJ6tixYo5mnHp0iXt2rVL/fv3V3BwMAu2nWSz2dSmTRutW7fOqb7y5cvr9OnTKlq0qEnJAPyvzMxMwwtRc2Lbtm2KiIjQq6++avpZAADPOX/+vE6ePOmwLiQkRO3bt/dAIsA7Tpw4Yaiue/fuJicBAAAAAAAAAAAAAABAfsNibQAAAAAAAAAAAAAAAMDN7ty54+0Id02ZMsXbEQAAuciRI0f04IMPyt/fX1Zrzm4jvX79uvr376/hw4e7KV3+ZrPZ1KRJE23ZssWpvurVqysuLk7+/v4mJQPwe4YMGaKMjAyHdVarVVu2bFGFChVcPis7O1uTJk1SyZIltW3bNpfnAAByjzFjxhiqe+aZZ0xOTwTldwAAIABJREFUAnjXm2++aajunXfeMTkJAAAAAAAAAAAAAAAA8hvLaws62n/+Q7noMJUqU9SbeQAAAAAAeUxM6QkqVKCEt2MAAAAAAAAAQK6SkJCgEiVyx89OCxYsqNTUVPn6+rrUf/bsWX366afy9/dXVFSUIiMjVatWLZZ7AkA+YbPZdPnyZWVnZ6tatWpKT093ac7WrVvVsmVLN6fLP7Kzs1WnTh0dP37cqb6GDRtq9+7dOV6CDsA5ycnJCg8PN/TAnD59+uiDDz6QJM2bN0+jR482tJD7Xtq0aaNPP/1UwcHBOZoDAPCeYsWKKSkp6Z41VqtV169fV+HChT2UCvA8i8ViqM5utzsuAgAAAAAAAAAAAAAAAP7PxHcfEnfZAwAAAAAAAAAAAAAAAG7m4+OTo36LxaKQkJDffO7555/X1atXFR8fr3bt2hmadfv2bSUkJDidISkpSc8995wqVaqkUaNGadiwYXr00UfVqFEjBQQEaObMmcrMzHR6LgAgd7FarYqMjFTZsmVVq1Ytl+f87W9/c2Oq/CUjI0NVqlRxeql2mzZtWKoNeMmf//xnQ0u1/fz89N57793987Bhw5SUlKSuXbsaXiL5ezZv3qzw8HD9/e9/d3kGAMB7UlJSHC7VlqRGjRqxVBv5ms1mM1T3xBNPmJwEAAAAAAAAAAAAAAAA+ZFb77RPSUrXtaR0d450G7K5hmyuIZvrcnM+srmGbK4hm2vI5hqyuYZsrsnN2aTcnS83Z7PdsXs7AgAAAAAAAADkOmFhYSpatKhTPQULFlRaWprsdrtsNpuSkpJ04cIFfffddzp48KCSk5P17rvvKiwsTFFRUdqwYYPh2WlpaU5l2bFjh2rXrq1Fixb94QKcUaNGqWbNmjpx4oRTswEAudeoUaNcXgR74MABXb582c2J8r4bN26oYsWKOnv2rFN9Xbt21bfffstSbcALTp8+rS+++MJQ7Ysvvih/f/9ffS4wMFCfffaZ9u/fr7Jly7qcIysrS+PHj1dkZKR2797t8hwAgOctWrTIUB0Pp0F+d+rUKUN1MTExJicBAAAAAAAAAAAAAABAfuTWu+3PnEjSuR+S3DnSbcjmGrK5hmyuy835yOYasrmGbK4hm2vI5hqyuSY3Z5Nyd77cnC0z8463IwAAAAAAAABArmOxWNS3b1/D9SVKlNDJkycVGBj4qxmRkZF64IEHVLduXQUHB/+qp127dobnh4eH3/04KytLmzdv1muvvaZOnTqpc+fO6t27t4YOHarx48fLYrGoefPmunTpksO5J0+eVLNmzfTTTz8ZzgIAyL169Oihjz76yKVlzna7XaNHjzYhVd519epVVaxY0dB76i/16dNHn332mUmpADjy1FNPyW53/JDxIkWK6O9///sfvl6vXj2dO3dOs2fPVsGCBV3Oc+nSJTVt2lQdO3ZUamqqy3MAAJ6zZs0ahzV+fn7q2bOnB9IA3vPAAw8Yqhs0aJDJSQAAAAAAAAAAAAAAAJAf+Xo7AAAAAAAAAAAAAAAAAJAfzZ49W4mJiVq9erXD2rVr16p06dKGZ1++fFlbt241VFunTp27S7kPHDig3r176/vvvzd8liNJSUmaP3++Jk2a5LaZAADv6dmzpyIjI9W6dWtlZmY61Xvt2jWTUuU9Fy9eVI0aNXT9+nWn+oYOHap58+aZlAqAI7t379a+ffsM1c6YMcPQgwhGjBihAQMG6Mknn9SGDRtczvb1118rLCxMkydP5kEGAJDLHT582GFNdHS0B5IA3mX0oSB+fn4mJwEAAAAAAAAAAAAAAEB+5PhOXgAAAAAAAAAAAAAAAABO8/Hx0bJly9S1a9c/rKlevbqOHDmiJk2aODV78ODBhmvHjBkjSdq1a5dat27t1qXaP5s/f75u3brl9rkAAO+IiYnR8ePHVaZMGfn6+hruK1KkiImp8o6TJ08qOjra6aXaL7/8Mku1AS/r3bu3obqSJUtq4MCBhucWLlxYn3/+ufbu3auoqChX4ykzM1NjxoxRmTJlDC8ABwB41vnz55WWluaw7uGHH/ZAGsB7bty4Yaju8ccfNzkJAAAAAAAAAAAAAAAA8isWawMAAAAAAAAAAAAAAAAmKVCggD766CO98cYbatasmYKCghQeHq46depozJgx+u6771SrVi2nZtrtdq1bt85Q7YMPPqjHH39cycnJ6tq1q+GFNs5KSkrSqlWrTJkNAPCOihUr6vz588rKylJiYqKhnqCgIJNT5X5HjhxR7dq1DS1T/KVp06bp73//u0mpABjx8ccf6/Tp04ZqFy5c6NIZDRs2VHx8vF5//XX5+fm5NEOS4uPj1ahRI3Xu3JkH3ABALrNgwQJDdYMGDTI5CeBdY8eONVQ3Z84ck5MAAAAAAAAAAAAAAAAgv2KxNgAAAAAAAAAAAAAAAGCiggULauzYsdq+fbtSUlKUkJCgQ4cOaerUqQoICHB63gcffGC49sMPP5SPj4/efPNNw0tRXbV8+XJT5wMAvGfSpEmG6kJCQkxOkrvt3LlTDRo0UEZGhuEei8Wid955R6NHjzYxGQAjhgwZYqiuWrVq6tSpU47Oeumll5SYmKj27dvnaM7nn3+u0NBQvfXWWzmaAwBwny+++MJhTaFChVS2bFkPpAG855133jFUV6JECZOTAAAAAAAAAAAAAAAAIL9isTYAAAAAAAAAAAAAAACQh3z++eeG6lauXKmwsDDZ7XYtWbLE5FRSxYoVTT8DAOB5V69e1fz58w3Vdu3a1eQ0udemTZvUsmVLZWVlGe6xWCxasWKFBg0aZGIyAEbMmjVLV69eNVS7atUqt5xZtGhRff3119qxY4dKlSrl8pzbt29rxIgRKl++vA4dOuSWbAAA1/3www8Oa2rXru2BJAAAAAAAAAAAAAAAAACQv7FYGwAAAAAAAAAAAAAAAMhDPvnkE0N1vXr1kiTFx8fr4sWLZkaSJGVmZpp+BgDA88aOHas7d+44rPP391eTJk08kCj3WbNmjTp27GjoOv3MarVq3bp1d9+vAXhPdna2Xn31VUO1zZs3V926dd16fkxMjC5evKhJkyapQIECLs85d+6c6tevr0cffVQZGRluTAgAMGr//v2Gfj7y2GOPeSAN4D0pKSmG6oYPH25yEgAAAAAAAAAAAAAAAORnLNYGAAAAAAAAAAAAAAAA8og7d+7IanV8y8/TTz999+Pz58+bGemunCwBBADkXuvXrzdUd78uiF62bJl69Oghm83mVN8333yjzp07m5QKgDNGjhyptLQ0h3VWq1UffvihaTnGjx+vK1euqE2bNi7PsNvt+uyzzxQSEqL58+e7MR0AwIj33nvPUF3//v1NTgJ41/vvv2+obvz48SYnAQAAAAAAAAAAAAAAQH7GYm0AAAAAAAAAAAAAAAAgj0hOTja0uPOJJ564+3FiYqLL51mtVvXq1UtVqlRxWBseHu7yOQCA3Mlms+nq1asO6woVKqR3333XA4lyl3nz5qlfv36y2+1O9z799NPaunWrCakAOCM1NdXwAupu3bopMjLS1DzBwcH69ttv9e9//1sREREuz8nIyNALL7ygSpUqKTY21o0JAQD38u233zqsCQ0NVXBwsAfSAN5j9N+HoaGhJicBAAAAAAAAAAAAAABAfsZibQAAAAAAAAAAAAAAACCPCAoKUkBAgMO6H3744e7HRhZxS9KECRM0fPhwDRw4UKNHj9bMmTN18uRJrVy5UmXKlHHYf/z4cUPnAADyjr179xp6H+nbt698fX1zfN7Fixe1Zs0aLVy40PD7l7e8/vrr+stf/uLSUm1Junz5sv70pz9p7NixunXrlpvTATCqX79+ysrKclhXoEABLVu2zAOJ/qtVq1b66aef9Morr+To6+vp06dVu3ZtPf7448rIyHBjQgDA/7LZbDp37pzDuoYNG5ofBvCy06dPO6yJjo72QBIAAAAAAAAAAAAAAADkZyzWBgAAAAAAAAAAAAAAAPIIPz8/paenO6w7efLk3Y+tVmO3CE2cOFFvvvmmFixYoGnTpunFF19UhQoV7p7ryFNPPWXoHABA3rFmzRpDdXPnznVp/sWLF1WlShUFBgbKarUqKipKjz32mAYMGKCgoCBNnz7dpblmGzt2rF5++WW3zJo2bZrKlCmj1NRUt8wDYNzPy/yNGDRokAoXLmxyot+aPHmyEhIS1KJFC5dn2O12ffzxxwoNDdX777/vxnQAgF/68ssvdefOHYd1Tz/9tAfSAN5j9CFJVapUMTkJAAAAAAAAAAAAAAAA8jsWawMAAAAAAAAAAAAAAAD5zC+XcxpZZhMdHX3P1wMDAx3OOHbsmONgXpaenq4PP/xQQ4cOVatWrVShQgWFh4crMjJS0dHR6tKli2bNmqVLly55OyoA5Arbt293WFOsWDHDD3H4pYMHD6py5co6efKk0tPTZbfbf/V6amqqxowZo4EDBzo920yDBw/WtGnT3DozKSlJtWrVUnZ2tlvnAri3J5980tD3yoGBgZo9e7YHEv2+0NBQbdu2Td98842KFSvm8pz09HQ9//zzio6O1g8//ODGhAAASVq9erXDGovFoieeeMIDaQDvWb9+vaE6dz2sCAAAAAAAAAAAAAAAAPcvFmsDAAAAAAAAAAAAAAAAeUivXr0c1vj5+d1dUPrTTz85rL9z5849Xw8KCnI4w+jSHG/ZtGmTatasqaeeekpvv/22tm3bprNnzyoxMVGXLl1SXFyc1q9fr5EjR6pcuXIaMWKE0tLSvB0bALzq6NGjDmuqVq3q0uyOHTsqPT3dYd17772nDRs2uHSGO9lsNtWqVUsLFiwwZf65c+ccPugCgPscOnTI0MMDJGnSpEny9fU1OZFjbdu2VUJCgsaMGZOjPHFxcapevbp69eqlzMxMNyYEgPvbrl27HNYULlxYfn5+HkgDeM+WLVsM1TVq1MjkJAAAAAAAAAAAAAAAAMjvWKwNAAAAAAAAAAAAAAAA5CHZ2dkOa5YtW6aIiAhZLBYNGzbMYX1oaOg9Xy9ZsqTDGUaWr3rLyy+/rPbt2+vMmTOG6rOysvTWW2+pWbNmunDhgqGepKQk/etf/9I777yjuXPn6vPPP9fVq1dzEhsAvOrixYtKTU11WNeqVSunZy9btkxXrlwxXN+jRw+vfk2dPn26fHx8FBsba+o5Z86c0apVq0w9A8B/Pf3004bqihUrphdffNHkNMZZrVZNnTpVFy9eVExMjMtz7Ha7Vq9erZCQEC1btsyNCQHg/vXjjz86rGnbtq0HkgDeZeR/C5JksVhMTgIAAAAAAAAAAAAAAID8jsXaAAAAAAAAAAAAAAAAQB5y69YtQ3WJiYmGZ+7du/eerxcvXtzQnNy4lO/DDz/U66+/7lLv4cOH1alTp3sulv3yyy/Vpk0bFStWTF27dtWQIUP017/+VZ07d1ZERIQ6deqkbdu2uRofALymQ4cOhup69Ojh9OwxY8Y4VZ+RkaGhQ4c6fU5OZGdn66WXXpLFYnE6b04MGjTIY2cB96uvvvpKx48fN1Q7f/58k9O4Jjw8XDt27NCXX37p8CE593Lr1i317dtXNWrU0OnTp92YEADuL4cOHTL0ILRu3bp5IA3gXWfPnnVY85e//MUDSQAAAAAAAAAAAAAAAJDfsVgbAAAAAAAAAAAAAAAAyEOCg4PdPrN///73fL1Tp06G5vTt21c2m80dkdzi+vXrGjZsWI5mHD16VO3bt//V5xITEzV69GhZLBZ16tRJW7Zs+d1em82mL7/8Uq1atdJzzz2n27dv5ygLAHjK8uXLdezYMYd1Pj4+qlu3rlOzs7OzlZCQ4HSmgwcPOt3jqnHjxsnf319Tp0712Jk/u3nzpqGljABc5+h7359VqFBBPXv2NDlNznTs2FGJiYkaMWKEfHx8XJ5z/PhxVa5cWX379uVrEAC4YMWKFYbqcvv7CuAOhw4dclgTFhbmgSQAAAAAAAAAAAAAAADI71isDQAAAAAAAAAAAAAAAOQhDRo0cPvMdu3a3fP1ihUrqmLFioZm9ejRwx2R3GLWrFm6evVqjufs2rVLFovl7n/Cw8M1Y8YMp2YsWrRInTt31p07d3KcBwDMNmrUKEN1Rt8bfuny5ctO90hSXFycMjIyXOp1RnZ2tt544w23fr0uUaKEAgICDNePHDnSbWcD+LV3331Xly5dMlS7fPlyk9O4h9Vq1ezZs3Xx4kU1btzY5Tl2u13Lli1TaGioVq9e7caEAJD/ffvttw5rQkJCFBgY6IE0gPcYfYgSS+YBAAAAAAAAAAAAAADgDizWBgAAAAAAAAAAAAAAAPKQp556Sn5+fm6bV7JkSXXt2vWeNRaLRQMHDjQ0b/PmzcrKynJHtByx2+1asmSJt2P8yqZNmzRt2jRvxwAAhzIzMw3VtWzZ0unZRYoUcbrnZ64s8nZWvXr13DrPx8dHBw4c0NmzZ1WtWjVDPe+9955bMwD4L5vNptGjRxuqbdCggWJiYkxO5F4RERHavXu3/vWvfyk4ONjlOTdv3lSvXr1Up04dnT9/3o0JASD/OnnypMOaGjVqeCAJ4F27du0yVFe5cmWTkwAAAAAAAAAAAAAAAOB+wGJtAAAAAAAAAAAAAAAAIA8JDw/XmDFj3DZv0qRJ8vf3d1g3ePBgQ/OuX7+uw4cP5zRWjh07dkwXLlzwdozfmDhxohITE70dAwDuyWo1dnvpwoUL9fjjj8tms92zLjU1VUeOHJHNZtPevXtdznXp0iXNnz/f5X5HHnnkEcXGxrp15uTJk1WyZElFRETo+PHjKl68uMMeo9cfgHNeeeUV3bhxw2GdxWLRhx9+6IFE5ujcubOSkpI0dOjQHH09OXLkiCpUqKCBAwc6/DoPAPezhIQEpaWlOazr0KGDB9IA3mVkybwk+fr6mpwEAAAAAAAAAAAAAAAA9wPuvAcAAAAAAAAAAAAAAADymPHjx+vBBx/M8ZwhQ4aof//+hmr9/PwUHBxsqHbPnj05ieUW8fHx3o7wuzIzM7Vq1SpvxwCAe7JYLIZrP/74Y3Xv3v3un6dPn67ChQsrJCREJUuWlL+/v4oUKaI6derIx8cnxwsFx44da9qC1w0bNrh13uTJk/XSSy/96nNVqlRx2Gdk+TYA52RmZmr27NmGah966CFVrFjR5ETmslqtmjdvnn788UfVr1/f5Tk2m03vvfeeQkJCtGbNGjcmBID8Y8WKFYbqnnnmGZOTAN43fvx4hzWFCxf2QBIAAAAAAAAAAAAAAADcD9z6ePeKVcMku/FfpvAksrmGbK4hm+tycz6yuYZsriGba8jmGrK5hmyuyc3ZpNydLzdn8/Pz8XYEAAAAAAAAALjvFChQQOvWrdPzzz+vlStXOt1vsVg0btw4TZo06Z7LU7OysrR9+3ZNnTpVGzduNDw/PT3d6UzuduvWLUN1O3fu1NatW3+z+NRMX331lf7617967DwAcJbVanWqfuPGjcrIyFBAQIBJif6/mzdvaurUqRo3bpxb5+7fv99ts8LDw7VkyRJ16tTpN6+dP3/eYX+5cuXclgXAfw0ZMkS3b992WOfj46Ply5d7IJFnREZGav/+/VqzZo2effZZXb9+3aU5N27c0GOPPaZ69epp/fr1ioyMdHNSAMi7tm7d6rDG399fpUuX9kAawLuMfL9l9MF9AAAAAAAAAAAAAAAAgCNuXawdFGr+L0S4imyuIZtryOa63JyPbK4hm2vI5hqyuYZsriGba3JzNil358vN2aw+uXPhNwAAAAAAAADkd4GBgVqxYoX69++vmTNnav/+/UpISHDY17JlS82aNUsNGjT4w5qsrCy9/fbbmj59ui5fvux0ttywLCo0NNRhTcGCBdWwYUM1bdpUzZo1U+vWrXXnzh3Tsx08eND0MwAgJ8qVK6crV64Yrk9PT/fIUu2f7dy5063zUlJS7vm++L9CQ0MVFRWlf/zjH1qxYoXS0tIUGhqq8PBwRUdHq2fPnn/Ym5SU5HB+zZo1DWcB4FhKSoqWLl1qqLZv376Gvo/Ma7p3765u3bpp8ODBWrhwoWw2m0tzDh48qDJlymjw4MGaO3eu0w9iAID86MSJEw5rPPm9MpDb1a9f39sRAAAAAAAAAAAAAAAAkE9YXlvQ0f7zH8pFh6lUmaLezAMAAAAAyGNiSk9QoQIlvB0DAAAAAAAAACDp9u3bSklJ0ZkzZ7Rnzx6dPn1aVqtVRYsWVenSpdWhQweVLVv2njMSExPVpUsX7d6926UMfn5++umnnxQSEuJSv7skJycrLCzMYd2+ffvuLlN9//33NXDgQNntdgddOWOxWJSZmSlfX19TzwEAV125ckVRUVHKysrydpQ/5K6v1RcvXlTNmjWVkpLisDYkJETJyckun2Wz2eTj4+OwbuXKlerVq5fL5wD4tS5dumj9+vUO6/z9/XX9+nX5+fl5IJX3xMfHq3Pnzjp8+HCO5gQHB2vp0qXq2rWrm5IBQN5UtGhR3bx58541Tz/9tFasWOGhRID3WCwWhzUzZszQyJEjPZAGAAAAAAAAAAAAAAAA+dnEdx8Sv5kFAAAAAAAAAAAAAAAA5BMFCxZURESEIiIi1LRpU6f7s7Ky1LFjRx04cMDlDD169PD6Um1JCg0NVYUKFXTmzJl71jVs2PDuctYBAwaoRIkSGjhwoC5fvuzUefXq1dPgwYPVp08fBQQE3LPWbrfr6tWrKlGCB1cCyJ3Cw8P1n//8R88++6yOHz/u7Ti/y2azyWq1OqyLi4vT2rVrdfbsWbVv316dOnWSv7+/JCk2NlaNGjVSenq6oTP//Oc/5yiz0feWtLS0HJ0D4P+Lj4/X559/bqh2zJgx+X6ptiSVLl1ahw4d0scff6z+/fs7XAb7R1JSUtStWzc1bNhQ69evV0REhJuTAkDuZ7PZlJqa6rCucePGHkgDeNetW7cM1dWrV8/kJAAAAAAAAAAAAAAAALhfOP6NAgAAAAAAAAAAAAAAAAD3hRkzZuRoqbYkzZ49201pcq5BgwaG6mJjY+9+3LlzZ8XFxWnOnDlq0qSJfH1979k7adIkHTx4UAcOHNCAAQPk7++v4sWLOzwzLi7unq8fPXpUL7/8slq0aKEqVaqoY8eOmjJlisNF4QDgLo0bN9axY8e0Y8cOb0f5XcuXL//D127cuKGWLVuqQIECio6O1tixY/Xuu+/qscceU0BAgIoWLaq6deuqVq1ahpdqS/9dOJ4TJUuWlMVicVj3/PPPKyEhIUdnAfivJ5988u5DVO4lODhYEyZM8ECi3KNnz55KTk5W//79DT2o4I/s27dPkZGR+tvf/iabzebGhACQ+8XGxhp6n+nQoYMH0gDetXHjRkN1zZs3NzkJAAAAAAAAAAAAAAAA7heW1xZ0vHsHV7noMJUqU9SbeQAAAAAAeUxM6QkqVKCEt2MAAAAAAAAAAHIoOztbERERSk5Odqm/SJEiWrp0qbp37+7mZK5788039be//c1hna+vr1JTU1WwYMHfvJaWlqa4uDglJiYqOTlZN27cUOnSpVWrVi1FRUX97ryaNWvq2LFjDs89cOCA6tWr96vPZWdn66WXXtKsWbP+cDlXt27dtGTJEgUHBzs8AwDcYevWrfrTn/7k7Ri/UqdOHR06dOg3n1+xYoUGDBigjIwMt55Xs2ZNHT16NMdzgoODdf36dYd1VqtV8+fP18CBA3N8JnC/OnjwoOrXr2+odtGiRXr22WdNTpR7nT17Vp07dzb0Pey9hIWFacWKFerYsaObkgFA7mbk5w5Wq1V37tzxUCLAe+rVq/e7/0b7X0aW0QMAAAAAAAAAAAAAAACOTHz3IVm9HQIAAAAAAAAAAAAAAACA91mtVl27ds2l3rJly2rXrl25aqm2JD366KOyWCwO67KzszVlypTffa1QoUKqV6+e2rdvryeffFLPP/+8HnrooT9cqi1JkZGRhvI98MADGjVqlDIzMyVJNptNvXv31syZM++5ZOizzz5Tw4YN3bLgFQCMaNWqlerUqePtGL8SGxv7qz/fuHFDLVq0UJ8+fdy+VDskJER79uxxy6xGjRoZqrPZbBo0aJBiYmKUmpoqSbp165ZOnjypbdu2acOGDXffPwD8vt69exuqK1Wq1H29VFuSypcvr9jYWC1fvlyFChVyeU5SUpIeeughNWvWTFeuXHFjQgDInYx8j1ikSBEPJAG8Lz093dsRAAAAAAAAAAAAAAAAcJ9hsTYAAAAAAAAAAAAAAAAAWa1WhYSEON0XExOjw4cPq0aNGiakyply5cqpS5cuhmrnzZuntLQ0t5zbsGFDQ3V2u10zZ85U8+bNdfr0aQ0ePFgfffSRod5Tp06pXbt2Sk5OzklUADBs27ZtKly4sFtn+vr6/uYBCIMHD1aHDh0c9t65c0e1atVSvXr1FBoaqqCgIG3fvt2t+X7OuGfPHgUGBrpl3rJly2S1Gr99d9euXSpSpIhCQkJUqFAhValSRa1atdIjjzyigIAAPfLIIyzYBn7Hxo0bdfz4cUO1ixYtMjlN3tG7d2+lpKSoT58+hh5Q80d27typyMhIjR07VjabzY0JASB3+f777x3WlCpVygNJAO+y2+06ceKEw7q5c+d6IA0AAAAAAAAAAAAAAADuFyzWBgAAAAAAAAAAAAAAACBJCg0Ndbpn586daty4sVasWKE7d+6YkCpnZsyYoYCAAId1KSkpWrlypVvO7Nmzp1P1+/btU6VKlfTee+851ZeQkKAXX3zRqR4AcFXRokW1bds2RUVFGe45duyYLl26pDlz5ujhhx9WTEyM5syZo5s3b8putysrK0s2m003b97Ud999p8OHD2v+/PmKjIw0ND82NlaHDh3StWvXXP1rOfTxxx+rcuXKbptXsmRJPfzww073paSk/OZzNptNGzZsUFhYmLZu3eqOeEC+0b9/f0N1VatWVceOHU1Ok7f4+vrqgw8+0IkTJ1SW1e02AAAgAElEQVS1alWX52RnZ2vatGmKiIjQpk2b3JgQAHKPCxcuOKyJjo72QBLAu+Li4gzV1axZ0+QkAAAAAAAAAAAAAAAAuJ+wWBsAAAAAAAAAAAAAAACAJKlMmTIu9Z04cUJ9+vRR9erVtXLlyly1YLty5cqGl0/v3bvXLWfWqVNHnTt3dsssR5YuXaodO3Z45CwA+H/s3XmczXX///HnObMwM4wxxowlZM2+ZF/Lmi2UCEWuQakIV1m6vhIpiULIEqYsUcpVIdlGl724CMm+TYgZTGMwxsw45/fHddOvBeczZ87nc86Yx/1269aY8/y83k/nxixuZ16fGjVq6PTp04qPj9eQIUPumh0+fLgqVqyowoUL66WXXtLKlSu1detWvfTSS8qTJ8+fsnny5FHNmjVVtWpVSVLNmjVN+z1kRqVKldSpUyePz/3444/l5+fnsXlXr15Vq1atdPbsWY/NBLKz+fPnG1p0KkmLFi0yuU32VbZsWR08eFDz5s1TcHCw23MuXryoVq1aqXHjxrp48aIHGwKA912+fNllpnbt2hY0Abzr4MGDhnIPPfSQyU0AAAAAAAAAAAAAAACQk7BYGwAAAAAAAAAAAAAAAIAk6e2331ZgYKDb1x85ckRPP/20/P39NWHCBMXHx3uwnfvGjBljKOfJvjNnzlT+/Pk9Nu9uBg0aJKfTaclZACBJkZGRmjRpkpxOp9LT05Wenq4NGzZoxIgRat68uQYNGqTx48e7Pb9bt24ebOue/Pnza8OGDabMDg8P15IlS2Sz2Tw2My0tTbVq1VJGRobHZgLZkcPhcLn4/5Z69er5zCJ/XxYdHa3ffvtN3bp1y9LHrS1btqhw4cIaOXKkHA6HBxsCgHecPn3a0I3FmjdvbkEbwLs2btxoKGe386OMAAAAAAAAAAAAAAAA8BxejQIAAAAAAAAAAAAAAABAklSnTh3NmzfPI0tuhg8frvvuu08DBgxQcnKyB9q574svvjCU8/f399iZRYsWVWxsrCIiIjw280527dqlH3/80fRzAOB2/P395e/vr6ZNm+rtt9/W+vXrNWXKlL/lHA6HMjIylJqaqpSUFF29elVJSUlKTExUQkKC4uPjde7cOZ0+fVpXrlxRrly5vPC7+Z+IiAgdO3ZMkZGRpp3RpUsXzZgxQ35+fh6bef78ebVq1cpj84Ds6J133tFvv/3mMmez2bR48WILGt0bAgMDtWTJEu3fv19lypRxe05GRobeeustFS5cWLGxsR5sCADWW7NmjcuMzWZT7dq1LWgDeFd4eLjLTL58+SxoAgAAAAAAAAAAAAAAgJzEcz8JBgAAAAAAAAAAAAAAACDbe/rpp1WyZEk1atQoy7MyMjL0wQcfaOXKlXrvvffUuXNnDzTMnJiYGPXp08dQtmTJkh49u0aNGtqyZYueeOIJ7d+/36Oz/2r58uV68MEHTT0D8GUzZszQ2rVr5XA45HQ65XQ65XA4fv/vj+/74///+rarx+70vj8+JulPb//xfXf676+P//HXRh+79fbd/u/qfXd6/HY5I+/PjgoVKqTDhw8rNDTU9LP69++vNm3aqGnTpjp58qRHZn733Xf6+uuv1bFjR4/MA7KTjIwMjR071lC2bdu2Hv/aLyeoWLGijh49qlmzZmnIkCFKTU11a05CQoJatGihJk2a6MsvvzS0jBMAfM327dtdZoKDgz1y8zLA16Wnp7vMdO/e3YImAAAAAAAAAAAAAAAAyElYrA0AAAAAAAAAAAAAAADgTxo2bKi0tDTNmDFD48eP1/nz57M0Ly4uTk888YS6d++uqVOnKiIiwkNN/7/ffvtNhw8fVqlSpRQZGSmHw6FXX31VEyZMMDyja9euHu/1wAMPaNeuXZo5c6YGDx7s8fm3zJ49W6NHjzZtPuCrkpOT1bJlS+3YscPbVeCjbDabnn32Wc2YMUNxcXH6/PPPFRsbq/379yshIUEOh0M2m00FChRQ1apV9fXXXys4ONiyfiVKlNCJEyf0yiuvaNKkSR5ZUv7SSy+xWBs50pAhQ3T9+nWXOT8/Py1YsMCCRveu/v37q3fv3nrqqaf05Zdfuv2xa9OmTYqKitK//vUvjRkzxsMtAcBchw4dcpmJioqyoAngfWlpaS4z/v78GCMAAAAAAAAAAAAAAAA8y+7tAgAAAAAAAAAAAAAAAAB8T0BAgAYNGqS4uDhNmjRJRYsWzfLMJUuWqFKlSlq9erUHGkonTpzQM888o7Jlyyo8PFz169dXVFSUbDab/Pz8MrVUu0qVKqpbt65Hev1VYGCgBg0apF9//VUVK1Y05YysLj8HsqMVK1aoUKFCLNXGHUVGRmrXrl2aNWuW7Ha7SpYsqWHDhmnNmjU6e/as0tPTdfPmTWVkZCg+Pl7r1q2zdKn2H7377rvavXu3ChYsmOVZv/zyy++fC0NDQ/X000/r9OnTHmgJ+K6rV69q9uzZhrJPP/20wsPDTW5078udO7eWLVumPXv2qFSpUm7PycjI0BtvvKFChQpp06ZNHmwIAOYycjMHvgZDTmFkabbdzo8xAgAAAAAAAAAAAAAAwLN4RQoAAAAAAAAAAAAAAACAOwoMDNSQIUMUFxenzz77TDVq1MjSvISEBLVr106ffPJJlubExsaqRo0aWrBggY4dO5alWX5+fpo1a5ZsNluW5rhSuHBh7du3T0OHDjV8zcCBA7Vu3TqXudy5c2elGpDtjBgxQh06dDC0zA45j5+fn/r27atz585l+fOWlapXr67z58/rqaee8sg8h8OhK1eu6JNPPlHx4sVVsmRJvfPOO0pLS/PIfMCXREdHKz093WUuV65cmjVrlgWNco6qVavq+PHjmjp1apa+Jo2Pj9dDDz2kFi1aKDk52YMNAcAcfn5+LjP169e3oAngfQ6HwyMZAAAAAAAAAAAAAAAAIDNYrA0AAAAAAAAAAAAAAADAJT8/P3Xt2lW7du3S559/nqXlUA6HQ71799bOnTvdun779u1q3769xxbujR07Vg0aNPDILFf8/Pw0YcIEffbZZypSpMgdc7ly5dKrr76qKVOm6L777nM5NzU11ZM1AZ83bdo0b1eAj6lVq5ZatWqlxYsXKy0tTXPmzJHdnv1eJmu327Vo0SKtX79eDRs2VLly5VSwYEEFBQUpV65cqlixotuzT506pREjRig4OFiNGjVSbGysB5sD3hMfH69ly5YZyg4ZMoQbkphk4MCBunTpkjp27JilG9bExsYqIiJC48aNu+3jZ8+e1dy5cxUdHa3atWurYMGCCggIkN1uV0hIiEqUKKHRo0ezvBOA6Yws1s7IyLCgCeB9TqfTZebAgQMWNAEAAAAAAAAAAAAAAEBOYhs9q/Xvr1y5/4ECKlI81Jt9AAAAAADZTINioxQSUMjbNQAAAAAAAAAAFnM6nVq3bp1Gjx6t7du3uzWjSpUq2rNnT6YWn165ckUVK1bUmTNn3Drzr/r166fZs2dnafmfu65du6ZPP/1Uq1at0s8//6zr168rIiJCDz30kF5++WUVLVpUknT48GGVL1/e5TwjS4yAe8E333yj9u3be7sGfEjfvn01Z84cb9ewTGBgoNLT0z0yKzQ0VNHR0Zo8ebJH5gHe0KxZM3333Xcuc3nz5lVSUlK2XLqf3fz44496/PHHderUqSzNsdvtatSoka5evaq4uDglJSXp5s2bhq7NnTu3+vbtq4kTJ7JMPYsuXryoYcOGacOGDbp8+bKuX7+usLAw1axZU5988onCwsK8XRHwigYNGrj895C6devq+++/t6gR4D09evTQkiVL7ppp3769VqxYYVEjAAAAAAAAAAAAAAAA3OvGzG4jXhUMAAAAAAAAAAAAAAAAINNsNptatWqlrVu3as2aNWrXrl2mZ/z000+GliD+0QcffOCxpdr//Oc/vbZUW5JCQkLUp08fLVu2TIcOHVJcXJx27dqlSZMm/b5UW5K+/PJLr/QDfNW4ceO8XQE+pE6dOjlqqbYk/etf//LYrOTkZE2ZMkUPPPCAEhMTPTYXsMqhQ4f0n//8x1D2rbfeYqm2RWrUqKGTJ09q8uTJypUrl9tzHA6HNm3apN27d+vSpUuGl2pLUmpqqqZPn67Q0FD17NlTycnJbvfIqWJjY1WrVi1FRkbqo48++n25+Y0bNxQfH69Vq1YpKioqx30eBm7x9/d3mcnMxy0gOytQoIDLTN68eS1oAgAAAAAAAAAAAAAAgJzE7nR6u8LtJV26rt8uXfd2jTvy1W48b+7heXOPrz9vEs+du3y1G8+be3je3MPz5h6eN/fwvLnH1583iecOAAAAAAAAAJAz3FqwvXLlSu3fv19lypTJ1PVr1qzJVP7zzz/PVP527Ha7pk+frvfee89rS7Uz49NPP3WZeeCBByxoAnhfRkaGduzY4e0a8BGVK1fW5s2bvV3Dci+88ILHZx45ckSlSpVSamqqx2cDZurWrZucBl4QHxkZqYEDB1rQCH80ePBgJSYmunUTHk9JT0/XokWLlD9/fj366KM6d+7cbXMOh0M//vijpk2bpujoaDVo0EDFihVTSEiIAgMDFRISovvuu0916tRRt27dNHbsWK1atUpJSUkW/47MlZaWptdee00FCxZUixYttGvXrrv+HUtLS9Ozzz6r9u3bW9gS8A1+fn4uMxkZGRY0AbzvjzeIu5OAgAALmgAAAAAAAAAAAAAAACAn8Xc6nT75w2EnDl+SzSnlb3ift6vc1qlDl3yyG8+be3je3OPrz5vEc+cunjf38Ly5h+fNPTxv7uF5cw/Pm/t47gAAAAAAAAAAOU2lSpV09OhRLV++XB07djR0zU8//WR4/vXr17V7925360mS8ubNq6VLl6p169ZZmmOVhIQE7d2712WuYcOGFrQBvG/27Nksp8vhSpYsqfbt26tp06Z67LHHvF3HKyIjI1WiRAnFxcV5dO7ly5fVtm1bbdiwwaNzAbNs2rTJ0NdJkjRz5kyT2+BOgoODtXLlSu3cuVOdO3fW6dOnvdLD4XBo5cqVKlKkiEJDQ1W3bl1dvnxZZ86cUWJiossbC6SnpyslJUVnz57Vzp07//SY3W5XSEiIChQooPvuu09ly5ZVlSpVVLt2bdWpU0eBgYFm/tY8YsuWLXrzzTcVGxvr1tda33zzjebPn69nnnnGhHaAb/L393eZuXnzpgVNAO+7fPmyy4wv/vwiAAAAAAAAAAAAAAAAsjfXr+ICAAAAAAAAAAAAAAAAgEzo0KGDLl++rHz58rnMrl69WhcuXFDBggVdZs+ePZulXhUqVNDSpUtVuXLlLM2x0oEDBwzlHn30UZObAL7hgw8+MJQrXry48ubNK5vNJpvNJrvdLkm/v33r/X/8taQ/PXant2/9+tb77nbNX6/z8/P702O3Hr/1/j++fbvsrf/+mv/j+279+naP/fFtf3//P2VuPfbH//8x5+/v/6fHbpe/lTH6vj8+duttGHPixAkNGzZM77//vkeXzX/33XeKiYlRdHS0x2YCZundu7ehXKlSpfT444+bWwYu1a5dW7/88osmTJig1157TWlpaV7rkpycrHXr1nlsnsPh0JUrV3TlyhWdOnVKW7Zs+dPjUVFR6tixo/71r3+pRIkSHjvXXampqXrttde0ZcsWnThxQomJiR75XPLcc8/pscceU2hoqAdaAr7Pz8/PZYbF2sgpjNw448KFCxY0AQAAAAAAAAAAAAAAQE7CYm0AAAAAAAAAAAAAAAAAHhcaGqpVq1apbdu2LrMNGzbU2rVrdf/99981d/nyZbe6VK9eXc8++6z69OmjwMBAt2Z4S2JioqFcx44dTW4CeF9SUpIOHTrkMnffffcpLi7OgkaA99jtdr377rsaOXKknnrqKX377bdyOp0emd2/f3+1a9dOUVFRHpkHmOHzzz/XyZMnDWXnz59vchtkxrBhw9S/f3916dJFa9eu9XYdS8THx+vDDz/Uhx9+qOLFi+uzzz5TvXr1LO/hcDj0j3/8Q4sXL/boTRluuXHjhtq1a6fNmzd7fDbgi/z9Xf9IFou1kVMEBAS4zOTOnduCJgAAAAAAAAAAAAAAAMhJ7N4uAAAAAAAAAAAAAAAAAODeVK5cOUO5o0ePqmTJktq2bdtdc2FhYYbmDRo0SHPmzNGqVat0/vx5/fjjj3r++eez3VJtSYY722w2k5sA3jdu3DhDi4OfeeYZC9oAviEsLEzffPON9u/fr0qVKqlMmTIaMGCAPvzwQzVs2FB+fn6Znpmenq4mTZqY0BbwnBdffNFQrkaNGmrUqJHJbZBZoaGhWrNmjbZv364iRYp4u46lfvnlF9WvX19Dhgyx9NyUlBSVL19eCxYsMGWp9i1btmzRkiVLTJsP+BIWawP/X1BQkMuMkeXbAAAAAAAAAAAAAAAAQGawWBsAAAAAAAAAAAAAAACAKUqVKqXSpUsbzrdp00aHDh264+PFihVTcHCwyzlRUVHq27ev2rRpo6ioKMPn+6KQkBBvVwB8xieffOIyY7PZNGLECAvaAL6lYsWK2r9/v44ePapp06apX79+2rJli1JSUjRu3DgVL148U/OOHDmiOXPmmNQWyJopU6bowoULLnM2m02ffvqpBY3grnr16uns2bMaO3Zsjlu2OWXKFMtuBhIfH68SJUro6NGjlpzXr18/ORwOS84CvMnIx61jx45Z0ATwvpkzZ7rMZPZ7EgAAAAAAAAAAAAAAAMAVFmsDAAAAAAAAAAAAAAAAMIXNZtMLL7xgOJ+cnKxOnTopPT39to8HBgYqT548LuccOHDA8Jm+LiIiwmXGz89PTqfTgjaA9xw/fly//vqry1zFihUNfZwAcorAwEC9+uqriouL04kTJ1SvXj3D144dO9bEZoB7HA6HRo4caSjbtGlTlStXzuRG8ISRI0cqISFBzZs3N3xNSEiISpcurbZt22rkyJF6/PHHs93XAAsWLNCsWbNMPWPfvn0qVaqULl68aOo5f3Tt2jWNHz/esvMAbzFyI6+8efNa0ATwrrVr1xrKZbfP0wAAAAAAAAAAAAAAAPB9LNYGAAAAAAAAAAAAAAAAYJr+/furfPnyhvOHDx/WZ599dsfHExISXM64fv264fN83YYNG1xmHA6HBU0A7xo9erSh3MCBA80tAmRjJUuW1Pbt2/X8888byp85c0apqakmtwIyZ8SIEbp27ZrLnN1u1+LFiy1oBE8JCwvT+vXrtXnzZnXp0kVly5ZVUFDQnxZov/7669q4caPS09N19epVHTt2TN98843Gjh2rZcuW6fLly3r//fcN3ZzGVwwaNEgpKSmmzF69erVq1qxp2vy7mTRpkuVnAlarUqWKy4yRz1lAdvfII48Yyj3wwAMmNwEAAAAAAAAAAAAAAEBOw2JtAAAAAAAAAAAAAAAAAKYJDg7WF198oaCgIMPXLFq06Lbvdzqdhq6PjIw0fJYvczgc+vDDD13mihYtKpvNZkEjwHtWrFjhMhMQEKB+/fpZ0AbI3mbMmKESJUq4zDmdTu3Zs8eCRoAxqampev/99w1lu3TpoqioKJMbwQyNGjXS0qVLdeTIEaWkpPxpgfbo0aPVpEkT+fv73/Zau92ul156SRcuXNDChQt13333Wdw+89LS0vT22297fO7s2bPVtm1bZWRkZHlWYGCgHn/8cZ06dUo7duww9L3HpUuX9O9//zvLZwO+rE6dOi4zDodDiYmJFrQBvGPnzp2Gcv7+/mrWrJnJbQAAAAAAAAAAAAAAAJDTsFgbAAAAAAAAAAAAAAAAgKkqVaqkbdu2Gc5v2LBBKSkpf3v/5s2bDV1fvXp1w2f5svfff18HDhxwmatdu7YFbQDv2bJliy5fvuwyV79+fdntvCwSMOKrr74ylOPGDfAlzz33nNLS0lzmAgICFBMTY0Ej+LKnn35ap0+f1po1a1SuXDnD1/n5+SksLEzlypXTI488ogEDBqhnz54aOHCg2rZtq4oVKyoiIkKBgYEe6/rxxx97ZE5qaqree+89BQQEqH///oZvTHQnRYoU0TvvvKPr169r2bJlKlGihGrXrq0WLVoYun748OFZOh/wdVWqVDGU27Fjh8lNAO8xsmBeklq3bq2CBQua3AYAAAAAAAAAAAAAAAA5jb+3CwAAAAAAAAAAAAAAAAC491WvXl2XL1/Wgw8+qOPHj981m56erv379/9tOc/06dMNndW4cWO3e/qSrVu3Gsp17drV5CaAd40ZM8ZQ7v/+7/9MbgLcO2JjYw3lYmJiVLduXZPbAK5dvHhRn3zyiaFs//79FRwcbHIjZBetWrXS4cOHtXPnTr3++us6cuSIEhISFBAQoEKFCql06dKqXLmy6tatq4YNGyoiIsLw7IyMDP3000/asWOH9u7dqyNHjuj06dO6cOGCfvvtN8Nzzpw5o5MnT6pkyZKZ/v2lpqZq6tSp+vjjj3X48GE5HI5Mz/ij4OBg1a5dW++8884dP/6vXLlSQUFBLs86duyY9uzZc8/c+Aj4K39/fwUEBCg9Pf2uua1bt6p169YWtQKsc+LECcPZ+fPnm9gEAAAAAAAAAAAAAAAAORWLtQEAAAAAAAAAAAAAAABYIjQ0VAcOHFCuXLlcZhMTE//06/T0dH377bcur3vwwQdVoUIFtzv6CqfTqQ0bNrjMlSlTRp07d7agEeAdDodDmzZtcpkLCQlRq1atLGgE3BvKlCljKDdnzhx169ZNTZs2NbkRcHe9evXSzZs3XeaCgoI0adIkCxohu6ldu7ZWrVrl0Zn+/v6qUaOGatSo8bfHHA6HvvrqK8Nfq9erV09xcXHKnTu34fOPHj2q6tWrKyUlxfA1t9OoUSONGjVKjRs3NnR+YGCgunbtqk8//dRldsCAAdqyZUuW+gG+LDQ0VJcuXbprZs2aNRo7dqxFjQDrlC5d2lDuscceU3h4uMltAAAAAAAAAAAAAAAAkBPZvV0AAAAAAAAAAAAAAAAAQM7gcDhUsWJFw9k/2r17t65everyupdfftmtbr7mzJkz+u2331zmkpOTFRAQYEEjwDsWL16stLQ0l7k2bdpY0Aa4dzz66KMKDAx0mXM6nWrWrJkuXrxoQSvg9o4fP67Vq1cbyr7++uvy9/c3uRHgmt1u1+OPP6709HRD+YSEBIWEhKhhw4bauHGjy/yRI0dUrVq1LC3VDggI0H/+8x9t3rxZLVu2zNRS72nTpslms7nMbdu2jc8huKdFRUW5zCQkJFjQBLCWq4Xyf7Rw4UITmwAAAAAAAAAAAAAAACAnY7E2AAAAAAAAAAAAAAAAANNdu3ZNfn5+On78uKH8unXrNH36dM2YMUMrVqzQsmXLDF3XtWvXrNT0GUlJSYZyCQkJatOmjU6dOmVuIcBLJk2aZCg3ZswYk5sA9xa73a7atWsbzhcsWFB2u10VKlRQ69atNWTIEC1cuFDHjx//280wAE/r0aOHnE6ny1x4eLiGDx9uQSPAOH9/fzVq1MhQ1uFwaNu2bXr44YdVoEABvfTSS0pOTv5b7ujRo6pWrZquX7/udq88efJo//79euihh9y6PiIiQg0aNHCZczqdGjhwoFtnANlBzZo1XWZ+/fVXC5oA1po6daqhXPPmzRUSEmJyGwAAAAAAAAAAAAAAAORULNYGAAAAAAAAAAAAAAAAYKobN26oXbt2mbpmypQpGjhwoF588UV16NBBEydOdHlNrVq15O/v725Nn1KgQAHZbDZD2dWrV6tmzZo6cuSIya0Aa6Wmpmrv3r0uc5GRkapYsaIFjYB7S2YXnTqdTh06dEhr1qzRlClT1KtXL5UpU0b+/v6KjIzU6NGjlZaWZlJb5FQ7d+7Ujh07DGWnTJlichvAPa+99lqmr0lMTNS0adMUFhamBx98UF9//fXvjw0YMECpqalu94mKitLJkydVrlw5t2dI0owZMwzlvvrqqyydA/iyDh06uMykp6fr6NGjFrQBrPPGG28Yys2ZM8fkJgAAAAAAAAAAAAAAAMjJWKwNAAAAAAAAAAAAAAAAwFRvvfWWNm7caPo5zZs3N/0MqxQpUkQdO3Y0nE9MTFTXrl2ztGAP8DXvvvuuHA6Hy9yTTz5pQRvg3tOlSxeFh4dneY7T6dSFCxc0ZswYhYeHa8uWLR5oB/zP008/bSh33333qWfPnia3AdzTqlUrhYSEuHWt0+nUjz/+qE6dOslms8lms2nt2rVud6lQoYJOnTqliIgIt2fcUrVqVZUpU8ZlLjU1Vbt27cryeYAvat++vaHcZ599ZnITwDrp6emGsyVLljSxCQAAAAAAAAAAAAAAAHI6FmsDAAAAAAAAAAAAAAAAMM2NGzc0a9YsS87KkyePJedY5eWXX85Ufu/evfroo49MagNYb968eS4zNptNo0aNsqANcO+x2+2Ki4vz6Mxr166pSZMmGjNmjEfnImf65ptvdOTIEUPZmJgYk9sAWfP44497u4JatWql/fv3K3fu3B6b+c477xjKbdq0yWNnAr4kd+7cypcvn8vchg0bLGgDWGPhwoWGcosWLTK5CQAAAAAAAAAAAAAAAHI6f28XAAAAAAAAAAAAAAAAAHDvWr58uS5cuGDJWfXq1bPkHKs0bNhQ1apV0969ew1fs2jRIj3//PMmtrKG0+nUmTNndOTIEd24cUOFChVShQoVFBQU5O1qsEh8fLxOnTrlMleqVClFRESYXwi4R+XJk0fx8fGKiory2Eyn06nRo0fr9OnTmjt3rsfmIufp16+foVzFihXVsmVLk9sAWfPxxx9r3759mfra3hNsNptKly6tGTNmmPL3xOjC8EOHDnn8bNwbUlJStGzZMsXGxurSpUsKCwvT/fffrzJlyqhixYqqUqWKR5fBm6FcuXLauXPnXTM///yzRW0A87344ouGct27dze5CQAAAAAAAAAAAAAAAHI6FmsDAAAAAAAAAAAAAAAAMM2JEycsO6tatWqWnWUFm82mHwSTc1UAACAASURBVH74QY0bN3a5pOuWH3/8UQ6HQ3a73eR25rh27ZpiYmI0efJknTx58k+P5cqVS40aNVLLli3Vrl07Va5c2UstYYXXX3/dUO7ZZ581uQlw74uMjFRMTIyio6M9OnfevHlKT0/XtGnTFBoa6tHZuPfNmTNH586dM5T95JNPTG4DZJ3dbtfu3btVtWpVSxbsli1bVk899ZRefvll5cmTx9Sz7r//fpc3RLHy+0L4tpMnT2rBggVat26dfv75ZyUlJbm8pmDBgurRo4dGjx6tsLAwC1pmTqNGjVx+z37hwoVs/b06cMuNGzeUmprqMteiRQv+vAMAAAAAAAAAAAAAAMB0vEIFAAAAAAAAAAAAAAAAgGkOHjxoyTlVq1ZVwYIFLTnLSrly5dK0adMM569fv66rV6+a2Mg4h8Ohffv26cMPP1R0dLSqVaumjh07asWKFXI6nX/LHz58WDVr1tRLL730t6Xa0v+WN8XGxmrEiBGqUqWK6tSpo379+un77783tNQJ2csXX3zhMuPn56fBgwdb0Aa49/3jH//QxIkTPT53wYIFCgsLU7ly5XT8+HGPz8e9yeFwaOjQoYayDRo0UPXq1U1uBHiG3W7Xnj171KFDBwUEBJh2Tt++fXXkyBG9/vrrpi/VlqRChQq5zJw9e9b0HvA9DodD69atU9++fVWhQgXlzp1bpUqV0ujRo7V161ZDS7Wl/y2lfv/99xUeHq5KlSopJibG5OaZ07lzZ5cZp9OpqVOnWtAGMJfRm2DVqVPH5CYAAAAAAAAAAAAAAACAZBs9q/XvP6F0/wMFVKR4qDf7/O5y4nXJaVO+Arm9XeW2Ll9K9cluPG/u4Xlzj68/bxLPnbt43tzD8+Yenjf38Ly5h+fNPTxv7sspz12DYqMUEuD6B+QAAAAAAAAAADnTmjVr1Lp1a9PPmT9/vnr16mX6OVbbs2ePatSoYThftGhRnTlzxsRGxiQkJKhHjx6KjY29Y2bRokXq2rWr/Pz8NHXqVA0ZMsTt82w2m8qXL6+goCANHDhQ1atXV+XKleXv7+/2THiP0T/3tWvX1o4dOyxoBOQcCxcu1LBhw3T+/HmPz65bt66+//57j8/FvWf06NEaM2aMy5zNZlNcXJyKFStmQSvAsxwOh6ZPn67Jkyfr1KlTHptrs9l07tw5RUVFeWymKwULFtTFixddZhISEixqBG9xOByaP3++li1bpl27dikhIUEOh8OUswoUKKBly5bpoYceMmW+UQ6HQ3Xq1NGuXbtcZu12u65cuaLg4GALmgGe53Q6ZbfbDWWTkpKUL18+kxsBAAAAAAAAAAAAAAAgJxszu43vLtYGAAAAAGQPLNYGAAAAAAAAANxNYmKiChUqpPT0dNPOaN++vZYvXy6bzWbaGd6waNEiPf/887p69arha7p166YlS5aY2Mq1M2fO6OGHH9bx48e92iNv3rxq2LChHn74YXXs2FHly5f3ah8Y17FjRy1fvtxlbunSperSpYsFjYCc56uvvtLQoUN1/PhxOZ1O1xcYtHv37kzdMAI5T1pamvLly6fU1FSX2Q4dOujrr7+2oBVgrpMnT2r48OFasWKFoT/7d+Ln56cFCxaoR48eHmznmpHvw6Kioky5aQN8Q0ZGhl555RXNnDlTaWlplp7dvXt3LVq0yPCyX09yOBx68MEHtXfvXsPXNG7cWJs2bTKxFWCesWPHatSoUS5znTt31hdffGFBIwAAAAAAAAAAAAAAAORkY2a3kfWvHAMAAAAAAAAAAAAAAACQY4SHh6t///6mzA4MDFS7du308ccf33NLtd9880317NkzU0u1bTabBg8ebGIr186dO6dmzZp5fam2JF25ckWrV6/WiBEjVKFCBXXq1Em//PKLt2vBgHXr1rnM5M6dm6XagIk6deqko0ePKjU1VRs3btTEiRPVs2dP1atXT8WKFVPu3Lndmvv00097uCnuNS+99JKhxcJ+fn6aP3++BY0A85UsWVJLly7VtWvXtGDBAlWsWDHT39+EhYVp3759li/VlqSIiAiXmQoVKljQBN4wYcIE5cuXT++//77lS7UlacmSJYqMjNQPP/xg6bkZGRmqWrVqppZqS9LmzZv1wQcfmNQKMM+KFSsMLdWWpEaNGpncBgAAAAAAAAAAAAAAAPgf2+hZrZ23fnH/AwVUpHioN/sAAAAAALKZBsVGKSSgkLdrAAAAAAAAAAB8WHJysmrVqqWjR48avmb8+PEaPny4pP8tSF67dq0+++wzJScnq1q1amrRooUaNmyo4OBgs2p7TWJiogoXLpzppWRDhw7VhAkTTGrl2o0bN9S4cWPt3LnTax2MeOONN/Taa695uwbu4Ouvv1anTp1c5tq2batvvvnGgkYA7iQtLU1hYWG6fv16pq5bv369mjdvblIrZGfJyckqUKCAMjIyXGb79OmjuXPnWtAK8I6EhAT961//0tKlS3XlypU75mw2m6pVq6atW7d67XujqlWr6qeffrpr5vnnn9eMGTMsagQr7Nu3T82aNdOlS5e8XUXS//4u9OnTR7Nnz5bdbjf1rNTUVEVGRt717+bd+Pv769ixYypRooSHmwGZd/nyZc2dO1eBgYF64IEHVLVqVRUq9P9fD5qRkaFevXppyZIlhuYFBgbq+vXrpv89BAAAAAAAAAAAAAAAAMbMbiN/b5cAAAAAAAAAAAAAAAAAcG8LDQ3Vpk2b1LlzZ23bts1lfvjw4Ro2bNjvv86bN686d+6szp07m1nTZ7z33nuZXqotSd9//73Wr1+vFi1amNDKtREjRvj8Um1JGjVqlOLj4zVlyhT5+/MSOl8zfvx4Q7nRo0ebWwSAS4GBgUpJSVGZMmV0/Phxw9f16dNHp06dMq8Ysq1nnnnG0FLtXLlysaAX97zIyEjNnTtXc+fO1bp16xQbG6tDhw4pb968KleunKpWrapatWqpaNGi3q6qIkWKuFys7XA4LGoDK8TGxqp169aGPmZbxel0au7cuVqxYoXWrl2rqlWrevwMh8OhkSNH6u23387SnIyMDDVp0kQnT55k+TC8aufOnerWrZtOnDjhsZldunThzzUAAAAAAAAAAAAAAAAsYxs9q7Xz1i/uf6CAihQP9WYfAAAAAEA206DYKIUEFPJ2DQAAAAAAAABANnDz5k3NmjVLo0eP1sWLF//2eGBgoN555x0NGjRINpvNCw19Q8WKFXXw4EG3r4+OjtaMGTOUK1cuD7a6uwMHDqhy5cpyOp2uwz7imWee0UcffZSj/6z5moyMDOXOnVs3b968ay5//vxKTEy0qBUAI+rXr6/vv//eUDY4OFjXrl0zuRGym7Nnz6p48eKGlu+OHDlSY8eOtaAVACNeeOEFzZw502Xu8uXLCg3l51Wyu6SkJBUqVEg3btzwdpU7stlsGjx4sCZNmuSReQ6HQxMnTtTYsWM9+jVM3759NWfOHI/NA4xyOByaPHmyRowY4fEF+WlpaQoICPDoTAAAAAAAAAAAAAAAAOB2xsxuI24BDwAAAAAAAAAAAAAAAMASfn5+evHFF/XLL79o6dKlGjBggB577DE9++yzmj17tg4ePKjBgwfn6EXHGRkZOnLkSJZmxMTE6LHHHrN00dl7772XrZZqS9L8+fMVExPj7Rr4g+nTp7tcqi1Jjz32mAVtAGTG5s2b1aRJE0PZsmXLmtwG2VH37t0NLdUODQ3VmDFjLGgEwKhatWoZyo0aNcrkJrBC27ZtTfle89a/AwQFBSkkJCRLs5xOpyZPnqzGjRsb+txyN7NmzVKBAgU0YsQIj98YZN68eYqNjfXoTMCVxMREPfroo3rllVc8vlR71qxZLNUGAAAAAAAAAAAAAACApWyjZ7X+/aeZ7n+ggIoUD/VmHwAAAABANtOg2CiFBBTydg0AAAAAAAAAAO4JN2/eVO7cuT2y3Gjw4MGaPHmyB1rdXUZGhgoUKKDk5GTTz/K0iIgInTx5Unny5PF2FUh64IEHDC2WP3PmjIoWLWpBIwCZFRQUpNTUVJe5efPmKTo62oJGyA727dunatWqGcrOnDlT/fv3N7kRgMwycnOk8PBwXbp0yYI2MMv8+fPVu3dvj8wKDQ1V+fLl1bx5c/Xq1Uvly5f/0+MOh0MLFy7UpEmTtG/fPrfPqVu3rrZt2ya73W74mqtXr+rFF1/UwoULTb+BVEhIiBISEhQcHGzqOcAt7777roYOHerxuY888ohWrVqVqb9rAAAAAAAAAAAAAAAAQFaMmd2GxdoAAAAAgKxhsTYAAAAAAAAAAJ5VqVIlHThwwCOzNm/erEaNGnlk1p3s3btX1atXN/UMM82ZM0d9+/b1do0cLykpSeHh4S4X1xUvXlxxcXEWtQKQWSEhIUpJSXGZs9vt2rZtm+rWrWtBK/i6KlWqaP/+/S5zhQoV0rlz5yxoBCCz8uXL5/JGOzabTRkZGSxdzabS0tKUL18+QzfQ+Cu73a7IyEjVrFlTjz76qLp3767QUOM/u5SYmKhGjRrp4MGDmT5bkh588EHt3Lnzrn/2kpOTNXHiRC1ZskQnTpzI8kLtXLly6caNG4ayDRs21JYtW7J0HmBUkyZNtHnzZo/PTUlJUVBQkMfnAgAAAAAAAAAAAAAAAHcyZnYb8YpEAAAAAAAAAAAAAAAAAPAhTz75pMdmjRgxwmOz7mT16tWGcvv379e8efMUEBBgcqPMWbdunbcrQNIbb7xhaHld7969zS8DwG3Fixc3lHM4HGratKni4+NNbgRfFxsba2iptiTNmjXL5DYA3FWvXj2XGafTqWPHjlnQBmYYNmxYppdqly9fXmvXrlV6errOnTunlStX6rnnnsvUUm1JCg8P14EDB7R8+XIFBwdn6lpJ2r17t/z8/LRt27Y/vT8xMVGvvvqqSpYsqbCwML355ps6fvx4lpdqT5o0SSdPnjT8ve/WrVs1bdq0LJ0JGHHx4kVt3brV43MTExNZqg0AAAAAAAAAAAAAAACvYLE2AAAAAAAAAAAAAAAAAPiQgQMHKioqyiOztm7dqj179nhk1u0kJycbWt5dvnx5VapUSdHR0UpLS1NSUpKmT59uWq/MSE5O9nYFSFqyZInLjN1u1/Dhwy1oA8BdzZs3N5y9fv26qlevroyMDBMbwddFR0cbypUpU0YdO3Y0uQ0Ad3377beGcitWrDC5CcyyePFiw9lBgwYpPT1dBw8eVMuWLWW3e+ZHlx599FFduHBBzZo1c+v6hg0bymazKVeuXAoICFBERITGjx+vU6dOZXmZtiTZbDZNnTpVQ4YMUeHChTV79mzD1w4ZMkQnT57McgfgblatWiWHw+GxedWqVdOFCxeUP39+j80EAAAAAAAAAAAAAAAAMoPF2gAAAAAAAAAAAAAAAADgQ/Lnz69169Z5bLn2mjVrPDLnr86fP6/GjRsbyj733HN/+vX27dv1zjvvmFEr02w2m7cr5HhHjhzR+fPnXeYqV66s4OBgCxoBcNezzz6bqfz58+f1/fffm9QGvm7RokX65ZdfDGUXLlxochsAWWG325UnTx6XuVdeeYUbKmRDcXFxunDhgqHs9u3bNWXKFPn7+5vSJTg4WLGxsVq8eLFy587t1oy0tDRlZGR4ZJn2LXnz5tXq1as1cODA39/3j3/8Qy1btjR0/c2bN/XQQw95dOkx8FfLly/32KwJEyZo586dioiI8NhMAAAAAAAAAAAAAAAAILNYrA0AAAAAAAAAAAAAAAAAPqZKlSrasmWLHnnkEdntWXuZ16effuqhVv9fXFycGjdurH379hnKN2jQ4Pe3x48frzZt2uj06dMe75VZdrtdAwYM8HaNHG/UqFGGcoMGDTK5CYCsqlq1aqZvnLBt2zaT2sDXDR482FCuVq1aqlevnsltAGRVwYIFDeVat25tchN42rhx4wzlnnzyScs+Xnfv3l3x8fFe//wQFBSkUaNGKSkpSa1atfrb4ytXrlRYWJihWadPn1a/fv08XRGQJKWmpmr16tVZmlG/fn3NmjVL169f19ChQxUQEOChdgAAAAAAAAAAAAAAAIB7/L1dAAAAAAAAAAAAAAAAAADwd2XKlNHq1at14cIF/ec//1FaWpoKFy6s8uXLq0iRIpIkm83mcs7x48c92uvChQtq3ry54blFihRRrVq1JElTp07Vq6++6tE+WfH++++rbdu23q6R461atcplJiAgQL179za/DIAsGzZsmC5evKiJEycayufOndvkRvBFEyZM0KVLl1zmbDabFi9ebEEjAFlVrlw5nTx50mVu165dFrSBJ3399deGclZ/vA4NDdX27dsVHR2tjz76yNKzAwMD9cILL2jixIny97/zj2YFBgZq9erVql+/vpxOp8u5MTEx6tatm1q2bOnJuoC+++47Xbt2zWXu888/V3h4uA4cOKBixYopLCxMpUqVUrFixSxoCQAAAAAAAAAAAAAAAGQOi7UBAAAAAAAAAAAAAAAAwIcVLFhQXbp0ue1jW7duVcOGDe96/ZUrV5SWlqbAwMAsd3E6nYqOjs7Usu5evXrJbrdr48aNGjx4cJY7eMqgQYM0YMAAb9fI8WJjY3XlyhWXuUaNGslut1vQCIAnTJgwQXPmzFFSUpLLbJMmTSxoBF+SkZGhMWPGGMq2aNFCZcuWNbkRAE94++23tWbNGpc5I1/7wXecPn1a8fHxLnONGzf22tfrMTExKlGihEaPHm36Wf7+/nrmmWc0ffp0wzcHqVu3rv75z3/qvffeM5R/7LHHlJCQoODg4KxUBf5k+fLlLjMlSpRQ586dZbPZ1KxZMwtaAQAAAAAAAAAAAAAAAFnDT5kAAAAAAAAAAAAAAAAAQDZVo0YNQzkji02NiI2N1cqVKw3ny5cvr1GjRsnpdGrAgAFyOp1un22z2VS/fn3NmzdPGRkZcjqd+uGHHww9B8WLF1dQUJACAwNVrlw5vfrqq4aXmsFcb775pqHca6+9ZnITAJ5WoUIFQ7mqVaua3AS+ZujQoUpJSXGZs9vtWrRokQWNAHhCjRo1VKxYMZe5mzdvasaMGRY0gie89dZbhnLevonS66+/rvHjx5s238/PT926ddNvv/2muXPnGl6qfcu7776rcuXKGcpeu3ZNLVq0cKcmcFtOp9PQYu2OHTvKZrNZ0AgAAAAAAAAAAAAAAADwDBZrAwAAAAAAAAAAAAAAAEA2FRgY6NGcK0aXIEtSnjx5tGDBAgUFBWnt2rXav39/ps/Lnz+/IiMjtXTpUl28eFHbtm1TdHS0/Pz8JEl16tTRf//7X33++edq3bq1wsLCJEn58uXTo48+qkWLFunmzZuKi4tTSkqKbty4ocOHD2vcuHG/z4D3OBwObd261WUub968atq0qQWNAHhSYmKioZzdzsuZc5KUlBR98MEHhrLdu3dXZGSkyY0AeNK8efMM5V588UX98MMPJreBJ3z11VcuM4GBgerUqZMFbe5u+PDh+uCDDzz2vZ7dblflypU1efJkpaSkaMmSJcqTJ4/b8zZt2qSAgABD2e3bt2vKlClunwX80c6dO/Xrr7+6zHXo0MGCNgAAAAAAAAAAAAAAAIDn8Ep0AAAAAAAAAAAAAAAAAMimLl265DJjs9mUN2/eOz7udDq1YsUKNW7cWKVLl1ajRo3UpUsXTZ48WTdv3vw99/nnn2vjxo2Gu+3YsUO1a9eWJH366aeGr7vlo48+Unx8vOLj49WlSxeFh4ffNme32/XEE0/o22+/VWJioq5evapLly5p+fLleuqpp1jY6sNiYmKUnp7uMteuXTsL2gDwtMKFCxvK2Ww22Ww2+fn5KSQkRAULFlSZMmXUu3dvORwOk1vCan369DH0sT8gIEAffvihBY0AeFLLli0VFBRkKNusWTNdvHjR5EbIitOnTys+Pt5lrk6dOj7zfdcLL7ygo0ePqkGDBm5d7+fnp2rVqmnq1Km6fv26fvrpJw0ePNgjN6uKiooyvHxekl555RUdP348y+cCRhbk58uXT02aNLGgDQAAAAAAAAAAAAAAAOA5Hn3lWtKl6/rt0nVPjvQYurmHbu6hm/t8uR/d3EM399DNPXRzD93cQzf3+HI3ybf7+XI3x02ntysAAAAAAAAAAJBjXb161WXG6XTKz8/vto8lJiaqVatW6tChg7Zs2aITJ05o69at+uKLL/TPf/5TPXr0UFpamjZv3qyuXbsa6lStWjUlJCSoQoUKv7/v0KFDhq4tUKCA/vvf/8rpdKp3794KCAgwdN0tNptNISEhd/z9wrdMnTrVUO6NN94wuQkAM5QqVSpTeYfDoZSUFF28eFHHjx/X/PnzVaxYMcXFxZnUEFZLSEjQ0qVLDWUHDBig4OBgkxsBMMNbb71lKJeSkvL7jXjgm8aNG2coN2jQIJObZE7JkiW1detWHTx4UHXq1HGZ9/PzU40aNTRz5kylpqZqz549GjhwoEeWaf9Vz5491bZtW0PZmzdv6uGHH+ZGI8gSp9OpZcuWucy1bt060/8GAwAAAAAAAAAAAAAAAHibvyeHnTh8STanlL/hfZ4c6xF0cw/d3EM39/lyP7q5h27uoZt76OYeurmHbu7x5W6Sb/fz5W5paTel3N5uAQAAAAAAAABAzmRkwVbBggVv+/7ExEQ9/PDD+umnn+547dKlS7VlyxYlJSUZ7rR+/XpFRET86X0JCQmGrr148eJdH3c6ndq+fbu2b9+uvXv36vLlyypSpIgqVaqkNm3aqHTp0oZ7wrtSUlK0f/9+l7lChQqpbNmyFjQC4Gl/vMGCu3799VeVKVNGs2fPVnR0tAdawZueeuopQ1+7hISE6N1337WgEQAzDBo0SMOHD1d6errL7KlTp5SUlKSwsDALmiGzVq9e7TITEBCgxx9/3II2mVe+fHn98MMPOnnypGbMmKHvvvtOV65cUWpqqvz8/HT//ferR48e6t27t/z9PfrjVXf19ddfKzIyUr/99pvL7JkzZ9S3b1/FxMRY0Az3op9//llHjhxxmevYsaMFbQAAAAAAAAAAAAAAAADPsu6VXwAAAAAAAAAAAAAAAAAAj7p586bLzIULF2573ZNPPnnXpdq3/Prrr4b7vPbaa39bqi39b7n3iRMnXF7fsGFDffPNN39brOd0OjVv3jx9/PHH2rp16x2vb9CggQYMGKAnn3xSdrvdcG9Y7+2335bT6XSZe+qppyxoA8AMHTp00LBhwwz9Xb+bjIwM9enTh8Xa2dyRI0cUGxtrKDtmzBg+jwPZmN1uV7NmzbRmzRpD+W3btqlt27Ymt4I7zp8/7zJTs2ZNn/+YXbJkSU2cONHbNX7n7++vdevWqXbt2oa+Tvroo4/0xBNP8PcEblm2bJnLTGBgoNq1a2dBGwAAAAAAAAAAAAAAAMCzfPvVawAAAAAAAAAAAAAAAACAO3J3gdlHH32k9evXe7RLvnz5NGLEiNs+VqNGDUMztm3bpvz58+vJJ59Uy5YtNWDAAPXs2VN2u139+vW761LtW9f36NFD9erV0969ezP9e4B15s+f7zJjs9k0cuRIC9oAMEO5cuXUvHlzb9eAj+jevbuh5aEFChTQyy+/bEEjAGaaMGGC4eyOHTtMbIKsSEtLc5mpXLmyBU3uPTVr1tSwYcMM57t06aKrV6+a2Aj3KiOLtVu1aqXQ0FAL2gAAAAAAAAAAAAAAAACexWJtAAAAAAAAAAAAAAAAAMimjC4+unnz5u9vJyYmql+/fh7vMnToUAUHB9/2sV69emVq1tKlS7V+/Xp98MEHWrRoUaa77Ny5U3Xq1HHrWpjv9OnTOn36tMtcuXLlFBYWZkEjAGb57LPP5Ofn5+0a8LJt27Zp9+7dhrLTpk0zuQ0AK1StWlWdOnUylB0zZowKFy6sli1baty4cSwP9hEZGRlyOBwucy+++KIFbe5N48ePV/ny5Q1lU1JS1KJFC5Mb4V5z9OhR/fTTTy5znTt3tqANAAAAAAAAAAAAAAAA4Hks1gYAAAAAAAAAAAAAAACAbMro0uHFixdLktavX68CBQp4vEf79u316quv3vHxevXqqWnTph4/927S0tLUs2dPTZgwwdJz4drrr79uKPfCCy+Y3ASA2cLDwzVx4kTZbLYsz4qKitKePXs80ApWM3qDjeLFi6t79+4mtwFglS+//FJVqlQxlD1//rzWr1+v//u//1OVKlWUkZFhcju4cuzYMUM5o4uhcXsbN25UYGCgoewPP/zAAmRkyrJly1xm/P391aFDBwvaAAAAAAAAAAAAAAAAAJ7HYm0AAAAAAAAAAAAAAAAAyKZy5cqlokWLusz16tVL3bt3V8uWLT3eITw8XIsWLZLdfueXo9lsNsXExChPnjweP9+V4cOHa9KkSZafizv76quvXGb8/f1ZrA3cI4YMGaLvvvtOQUFBWZqTkJCgmJgYD7WCVf7973/r+PHjhrIff/yxuWUAWK506dKZvubUqVNq1KiRCW2QGYcOHXKZsdvt+n/s3Xt8z/X///H7+733Zli2ZsxhNodiDskhzSHWgSIJTaEDKnSg0yenlHMlRKVEYT5RcybJsQ9lVAiRKOfjmGHMx2F2eL9/f3Sp70+feL/29n693ntvt+vlskuX7X1/Pp/3vS71nrfee7yCg4MtaFNwlS5dOk8//xYsWKC4uDilpaWZVwoFhpHB2nfddZfCw8MtaAMAAAAAAAAAAAAAAAB4H4O1AQAAAAAAAAAAAAAAAMCPNWrUyFBu1qxZppyflpam0NBQt7mKFStq4sSJpnRwp0+fPkpOTvbJ2bjShg0bdObMGbe5Bg0ayOFwWNAIgBXi4+N1+PBhtW7dWoGBgR7vs2rVKi+2ghWM3iThlltu0V133WVyGwBWq1mzpkfrNmzYoISEBC+3QV4YuSnC9fxMx//p3Lmz2rRpYzi/ceNGlS9fXoMGDTKxFfzdoUOHtGnTJrc5nmsBAAAAAAAAAAAAAADgzxisDQAAvn4MJwAAIABJREFUAAAAAAAAAAAAAAB+zJdDkP773/8qICDAcP7xxx/XqFGjTGz0z1wul1588UU5nU7Lz8aVhg0bZij32muvmdwEgNUiIiL09ddf6+LFi/r3v/+tvn37qmPHjmratKkaN25saJi+kSGfyD8mTJigEydOGMomJSWZ3AaAL7Rp00Y2m82jtQsWLFDfvn293AhGHTx40G2mWLFi5hcpJBYsWKDw8HDD+ZycHL355psqX768NmzYYGIz+Kv58+e7zdhsNrVr186CNgAAAAAAAAAAAAAAAIA5GKwNAAAAAAAAAAAAAAAAAH4sISFBVatWtfzcr7/+WiEhIXle169fP3322Wcerb0e27ZtU3JysqVn4kpOp1OrV692mytWrJjatGljQSMAvuBwONS1a1eNHj1as2bNUnJysr7//nuNHTvW7drLly9r586dFrTE9XI6nYZvktC0aVPVqlXL5EYAfCEuLk7jxo3zeP306dO92AZ5cfToUbeZG264wYImhYPD4dB//vOfPA+iP3bsmBo2bKi2bdsqMzPTpHbwR0YGazdt2lSRkZEWtAEAAAAAAAAAAAAAAADMwWBtAAAAAAAAAAAAAAAAAPBjgYGBGj16tKVnJiQk6P777/d4fZcuXbR792516dLFi63cS0pK8so+WVlZmjt3rlauXKnTp097Zc/CYO7cubp8+bLbXIsWLSxoAyC/MfozoUWLFlq6dKnJbXC93njjDf33v/91m7Pb7Zo5c6YFjQD4yssvv6w33njDo7Xnz5/3chsYlZqa6jYTHh5uQZPCo27duhowYIBHa7/66iuFh4drypQpXm4Ff3Ts2DH98MMPbnMJCQkWtAEAAAAAAAAAAAAAAADMw2BtAAAAAAAAAAAAAAAAAPBzDz74oO66667r2iMsLEzTpk1TRETENXO33XabEhMTZbPZruu8smXL6rPPPtPWrVvVvXt3hYaGul3jcDh03333aeHChcrOzpbL5VJubq7at29v6MzVq1dfV+ecnBx99NFHqlSpkh555BHdd999ioiIUMWKFdWmTRs9/vjjmjp1qkaOHKnBgwdr7NixGj9+vJYsWaLNmzfr0qVL13W+v3v33XcN5YYPH25yEwD5UVhYmKHcsWPH1Lp1a5UvX14zZswwuRU8kZmZqXHjxhnKtm3bVuXLlze5EQBfGzFihJ599tk8rzNyUxaYIz093W2mVKlSFjQpXN5++23VrFnTo7WXLl1Sjx49VLNmTR04cMDLzeBPFi5caCj30EMPmdwEAAAAAAAAAAAAAAAAMJfD1wUAAAAAAAAAAAAAAAAAANfHZrNpypQpuu2223TmzJk8r69evboWLlyoatWqqWHDhnrkkUe0ffv2/znj5Zdf1ltvvaWiRYt6q7puvfVWTZ48WR9//LGSk5P1n//8R9u2bVN6erqKFSumqKgoVa5cWY0aNVKTJk0UEhJyxXq73a4FCxboxhtv1NmzZ6951r59+3Tp0iWP+h8+fFiPPPKINmzY8D+PHTp0SIcOHZIkffHFF1fdw+FwqFWrVurRo4dat24tu92e5x7+KisrS1u2bHGbi4iIUO3atS1oBCA/KlOmjFJTUw1ljx07pi5duujIkSMaOHCgyc2QF88//7yhYbgOh0P//ve/zS8EIF+YOHGiqlSpovnz52vXrl2GXrfk5uYqKytLQUFBFjTE/8/daytJKleunAVNCp9NmzapZs2a2r9/v0frd+7cqZtuukk9e/bUhAkTCtXrTvxh/vz5bjMNGzZUVFSUBW0AAAAAAAAAAAAAAAAA8zBYGwAAAAAAAAAAAAAAAAAKgMqVK2vcuHF68skn87Tu2Wef1fjx4xUYGChJio2N1datW7Vu3TqtW7dOYWFhKlu2rOrWrauKFSua0PwPgYGBuueee3TPPfd4tD4lJUXFixd3mztz5kyeB2sfOnRITZo0UUpKikfd/pSTk6PFixdr8eLFqlOnjj755BPdfvvt17Wnv3jvvffkdDrd5jp06GBBGwD5lZHnib8bNGiQ7r//ftWpU8eERsir9PR0TZ8+3VD26aefVokSJUxuBCA/6dOnj/r06SNJOnfunEJDQ92u2bt3r2rUqGF2NfzNhQsX3GZiYmIsaFL4BAcHa9euXerSpYtmzZoll8uV5z2cTqcmTZqk2bNnKykpSS1btjShKfKjkydPas2aNW5zCQkJFrQBAAAAAAAAAAAAAAAAzGX3dQEAAAAAAAAAAAAAAAAAgHd069ZNc+fOVVBQkNts/fr1dezYMU2cOPGvodp/stvtatasmQYOHKjnn39e7du3N3WotjcsWLDAUM7Itfn/5eTkKCEh4bqHav/d1q1b1bhxY40aNcqjQbL+ZvLkyYZyw4YNM7kJgPzs4sWLeV7jdDr14IMPmtAGnujatatyc3Pd5oKDgzV+/HgLGgHIr0qUKCG73f2vtMydO9eCNvg7I4O18/trRH/mcDiUlJSkX3755bqu85kzZ9SqVSvFx8fr7Nmz3iuIfGvRokWG/o6BwdoAAAAAAAAAAAAAAAAoCBy+LgAAAAAAAAAAAAAAAAAA8J4OHTooMjJSzz33nHbs2PGPmSeffFITJ05UkSJFLG5nnnXr1rnNhIaG/jWg7Ndff9XZs2dVsWJF3Xvvvapdu/Y/DvZLTEzU5s2bzais3NxcDRgwQDt37tS0adMMDRb0R2lpadq3b5/bXKVKlVS6dGkLGgHIrxo1aqRvvvkmz+uOHz9uQhvk1aFDh7RkyRJD2QEDBuT5ZhcACp6goCBlZmZeM/Pee+9pyJAhFjWCJI0cOdJQrlq1aiY3Qa1atXTgwAG9++67GjhwoLKzsz3aJzk5WaVLl9awYcP02muvebll4eF0OpWWlqbDhw9f8ZGenq6iRYsqIiLiqh8hISGy2Wymd5w/f77bTN26dVWpUiXTuwAAAAAAAAAAAAAAAABmY7A2AAAAAAAAAAAAAAAAABQwTZs21fbt27Vx40atXr1aBw8eVEBAgKKjo9W4cWM1bdrUkoFOVlqzZo3bTEZGhkqXLv0/w8j69++v2NhYffTRR7rnnnv++rrL5dK4ceO83vXvpk+frgoVKujNN980/SxfGD58uKFcjx49TG4CIL9bvny5brnlFu3cuTNP63JycpSenq7w8HCTmsGITp06yeVyuc2FhoZq0KBBFjQCkN+Fhoa6HaydkZGh2bNnq2PHjha18l9ZWVlavXq1Vq1apdzcXJUqVUqRkZEqV66cypUrp6ioKIWFhf3jDX0uXryopUuXqkuXLrp06ZKh82JjY739LeAq+vTpo+7du+uhhx7St99+69Ee2dnZGjhwoCZNmqRFixapTp06Xm5ZcBw5ckRr1qzRnj17/hqefejQIR05ckRZWVke7RkUFKSSJUteMWz7z89LlSqliIgIlStXTnXr1lVoaKhHZ5w9e1arVq1ym0tISPBofwAAAAAAAAAAAAAAACC/YbA2AAAAAAAAAAAAAAAAABRANptNcXFxiouL83UVS6SmphrK/X2o9p9+//13NW/eXE888YQmTpyo4sWL6/fff9euXbu8WfOq3nnnHT366KOqUaOGJedZac6cOW4zdrtdr7zyigVtAORndrtdP//8sypXrqyUlJQ8rU1OTla7du1MagZ3fv75Z61fv95Q9t133/3Hoa4ACp9GjRrpyy+/dJvr1KmTgoOD1bZtWwta+Z/du3frmWeeUXJyspxOp9u83W5XQECAAgMDdfHiRQUGBl71ddLVFClShBtaWCwsLEyrV6/WN998o06dOik9Pd2jfQ4fPqx69erp4Ycf1owZMxQUFOTlpv4nMzNTa9eu1fLly7V8+fI83+TFiKysLB0/flzHjx+/Zi4gIEBNmjRRq1at1KpVK9WuXdvwjdEWL15s6L9lBmsDAAAAAAAAAAAAAACgoOAdyQAAAAAAAAAAAAAAAAAAv+etoW4zZsxQSEiIKlWqZOmQ69zcXH3wwQeWnWeVX3/9VSdPnnSbq1OnjoKDgy1oBCC/CwoK0uHDhzV58mRVrlzZ8LqtW7ea2AruPPbYY4Zy5cqVU/fu3U1uA8BfvPXWW4az7dq1U5s2bXTq1CkTG/mXb7/9VrfccouqVaum7777ztBQbUlyOp3Kzs7WxYsXJV395kPXUlhu4JQftWjRQidPnlTv3r09vlGFy+XSnDlzFB4erqSkJC839A+7du3SBx98oPvvv1/h4eG69957NW7cOFOGaudFbm6ukpOT9dprr6lOnTqKiorS008/rXnz5ikjI+Oaa+fPn+92/xo1aig2NtZbdQEAAAAAAAAAAAAAAACfYrA2AAAAAAAAAAAAAAAAAMDvNW/e3Kv7HTx40Kv7GfHVV1/J5XJZfq6ZBg8ebCjXp08fk5sA8Cd2u13du3fXvn37DN/koGvXria3wtUsX75cv/32m6Hsp59+anIbAP6kRo0aqlq1quH8119/rVKlSik4OFj33HOPBg4cqHXr1l0xUDorK0srV65Uv379dPfdd6tChQoKDg5WYGCgOnbsqHPnzpnxrVgqMTFRUVFRuvvuu/Xrr7/6pMPo0aN9ci7+YLfb9eGHH2r//v2qVauWx/tcuHBBjz32mOrUqaOUlBQvNsyf0tLSNG7cONWuXVuxsbF6+eWXtWzZMl26dMnX1a7q2LFjSkxM1MMPP6ySJUuqWbNmGjlypLZu3XrF3x+cP39eK1ascLtfQkKCmXUBAAAAAAAAAAAAAAAASzFYGwAAAAAAAAAAAAAAAADg97p16+azs+Pi4hQcHCxJio6OVrly5SRJDzzwgBwOh+F9UlNTDQ8m9RcrV650mylSpIg6duxoQRsA/shmsxnKVapUyeQmuJru3bsbylWtWlWtW7c2uQ0AfzNq1Kg8r7l8+bJWr16tkSNHqmnTpnI4HLLZbLLZbCpSpIjuu+8+jRkzRt9++62OHj2qy5cvKycnR3PmzFHJkiXVtWtXXbx40YTvxjxOp1ODBg1SWFiYnn76aZ8OQa5du7bi4uJ8dj7+T0xMjLZv367ExEQVLVrU4322bdummJgY9enT54pB9QVBdna2vvrqK7Vv317ly5fXq6++qu3bt/u6lkdyc3O1du1aDRw4UHXr1lX58uX11FNPac6cOUpKSlJmZqbbPRisDQAAAAAAAAAAAAAAgILENnRSy79uT1+xWkmViy7h8WYZ6Zckl02hJYO9Us6b6OYZunmGbp7Lz/3o5hm6eYZunqGbZ+jmGbp5Jj93k/J3v/zcrWG5QbohuKyvawAAAAAAAAAAAKh169ZaunSppWd27NhRs2bNUm5uriQpICDgfzJOp1MvvfSSPvroI7f7ffbZZ+rSpYvXe/rC0qVLDQ1Qve+++7R8+XILGgHwRzfffLP27t3rNte+fXvNmzdPdrvdglb407Rp0/TUU08Zym7cuFENGjQwuREAf9SgQQNt2rTJ0jMDAwP12WefqXPnzpae6wmn06natWtrx44dvq6isLAwpaSkqFixYr6ugr/JzMxU586dtWjRIrlcLvcLrqJUqVKaO3eu4uPjvdjOejt27NC0adP0+eef68SJE76uky9UqVJFe/bsMXzjGgAAAAAAAAAAAAAAACA/G/ZJK+8O1gYAAAAAFD6NKwxW8cAyvq4BAAAAAAAAAACg3bt3q06dOrp06ZJlZ/bt21ejR482lDUyvGrQoEEaPnz49dbKF+644w59//33bnM//vijGjZsaEEjAP4oL8NWK1SooC1btigiIsLkVpD+GPRasmRJnT171m02Li5O69evt6AVAH908eJFVapUSWlpaZaeGxERoZMnT1p6Zl45nU7Vq1dP27Zt83UVRURE6Pvvv1fVqlV9XQXX8NNPP6l9+/ZKSUm5rn1atGihBQsWKCQkxEvNrPHzzz/rtdde04oVK3xdJd/p16+fRo0a5esaAAAAAAAAAAAAAAAAgFcM+6SV7L4uAQAAAAAAAAAAAAAAAACAN1StWlXTp083NMDaGxwOhzp37nzVxy9duqRt27Zp69athod9WzkU3Ew5OTnasGGD21xYWBhDtQFc0wMPPGA4e+TIEZUqVUonTpwwsRH+9Pbbbxsaqm2z2TRz5kwLGgHwV8WKFdNvv/2m0NBQS889deqUPv/8c0vPzKsuXbr4fKi2zWZTz549deLECYZq+4EGDRro6NGjGjJkiBwOh8f7fPPNN4qIiND48eO92M48Bw4c0GOPPaZ69eoxVPsqEhISfF0BAAAAAAAAAAAAAAAA8Crb0EktXX9+UrFaSZWLLuHLPgAAAAAAP9O4wmAVDyzj6xoAAAAAAAAAAAB/mTdvnp555hmlp6ebes7w4cM1aNCg//n6gQMH9Pzzz2vlypVyOp152nPEiBF64403vFXRZyZMmKDevXu7zXXt2lX//ve/zS8EwG+dOHFCZcrk/f9JFy9eXLfeeqtatmypvn37Kjg42IR2hVdOTo5KlChh6IYQrVq10tKlSy1oBcDfHTlyRNWrV9eFCxcsO7NcuXJKSUmx7Ly8yMnJUbFixZSdne2zDuXLl9fSpUtVu3Ztn3WA506dOqUHH3xQP/7443XtExsbq++//17h4eFeauY9p06d0ltvvaWPP/5YWVlZlpxZtmxZRUdHKyYmRhUqVNDWrVvVuHFjnT9/XqdOnfrr4+TJkzp16pTOnz9vSa9rqVChgg4dOmTZjcgAAAAAAAAAAAAAAAAAsw37pBWDtQEAAAAA14fB2gAAAAAAAAAAID86c+aMxo4dq2XLlmnPnj3KzMxUyZIlVatWLbVs2VLdunXT+fPn1bx5c+3duzfP+zdq1EjJyclyOBxXfH3RokV6/PHHPR6ctXjxYj3wwAMerc1PatSood9++81t7uDBg4qJibGgEQB/VqZMGZ04ccLj9Xa7XQ0aNNCnn37KYFAv6d27tyZMmOA2FxAQoNTUVEVERFjQCkBBkJ6ermbNmmnHjh2Wnfnll1+qbdu2Xt93z5492rZtm44fP660tDRlZ2erevXqat++vUqUcP+7OyNGjNDgwYM9Pt9utysgIEC5ubmGb/gTGBio0NBQ3XzzzRo8eLBatmzp8fnIPxYtWqSuXbsqIyPD4z2KFi2qJUuW6K677vJiM89dvHhR77//vkaNGqVz5855ff8iRYqoevXqCgsLU7du3RQTE6Po6GiVL19eRYoUydNemZmZVwzc/nPodnp6uk6fPq2ffvpJ69ev9/r38P976aWX9P7775t6BgAAAAAAAAAAAAAAAGAlBmsDAAAAAK4bg7UBAAAAAAAAAIA/O3v2rIYOHaqPPvpIubm5bvNhYWF64YUXNGDAABUrVuyKxy5cuKDo6Gilp6d71KVEiRI6fvz4/+zrb86ePavw8HC5XK5r5qKionTkyBGLWgHwZ2fPnlX9+vW1f//+69onKChIGzZsUJ06dbzUrHA6f/68brzxRuXk5LjNdunSRZ999pkFrQAUNIsXL9Zzzz2nlJQU08+qWLGiDhw44JW9cnJy9MYbb2jatGlKS0v7x4zNZlP58uV1//3369VXX1XVqlX/MVeqVCmdOnXK8Nk2m03169fXRx99pLi4uCseczqdSk9P15EjR3T06FGlpqYqNTVVZ86cUWRkpG6//XbFxcX5/WsRXJ3T6VTPnj2VmJjo9rXa1dhsNr3++usaMWKEl9vlzerVq9WtWzevv56sWrWqWrZsqZYtWyo+Pt7y/x5SU1O1YsUKLVu2TCtXrtSZM2e8tndycrKaNm3qtf0AAAAAAAAAAAAAAAAAX2OwNgAAAADgujFYGwAAAAAAAAAAFAR79uzR4sWL9euvv+ry5cuKjIxUcHCwGjRooEuXLsnlcqlSpUqqX7++ihQp8o97TJw4Uc8//7zHHXr06KFPP/3U4/X5Rb9+/TRmzBi3uddff11vvvmmBY0AFAROp1MPPPCAli1bdl37BAUF6aefflLt2rW91KzwefjhhzVv3jy3uaCgIGVkZCg4ONiCVgAKqpkzZ+r111/XwYMHPR4GbMTq1at11113XdceOTk5qlChglJTU/O0LjQ0VC+//LKGDh3619eWLl2q1q1bG1ofEBCg++67T5MmTVKFChXydDYKnz179uiBBx7Q7t27Pd6jcePG+vbbbxUUFOTFZu5lZ2dryJAheuedd7zyfGCz2VS0aFGNGTNGLVu2VOXKlb3Q0jtycnK0ceNGLVu2TMuWLdPmzZs93qts2bI6cuSIAgICvNgQAAAAAAAAAAAAAAAA8C0GawMAAAAArhuDtQEAAAAAAAAAAP5Qu3Ztbd++3aO1drtdmzdvVp06dbzcynrly5fXsWPHrpmx2Ww6d+6cQkJCLGoFoKBo06aNvv766+vao2jRojp//rzsdruXWhUex48fV1RUlJxOp9ts3759NXr0aAtaASgMzp8/r+XLl2vVqlXasmWL9u/fr/T09Ks+HzkcDpUsWVInTpwwtH+1atX0+++/X1fHCRMmqHfv3h6vv/vuu7VixQo5HA7Dry2io6O1Y8cO/lyNPJswYYJeffVVXb582aP14eHh+v777xUbG+vlZv/swIEDevTRR7V+/frr3qty5crq1q2bunbtqujoaC+0M9+JEye0YsUKLVu2TCtWrNCZM2fcrnE4HOrRo4cGDRqksmXLWtASAAAAAAAAAAAAAAAAsA6DtQEAAAAA143B2gAAAAAAAAAAAH+IiIjQ6dOnPVo7YMAAjRw50suNrLdv3z7ddNNNbnO1atXyeAg5ACxZskRt27ZVbm6ux3tMnz5dTzzxhBdbFQ533nmn1qxZ4zYXEhKijIwMhpcDMN3vv/+uJUuWaO/evXI4HLrtttvUsmVLRUZGSvpjGG3ZsmXlcrnc7CStX79ecXFxHnepWbOmdu7c6fF6SYqKilJycrIqV67sNhsUFKQLFy7I4XBc15kovM6fP69HHnlEy5Yt82h9QECAJk2apO7du3u52ZVmz56tnj176ty5cx7vUaxYMXXo0EFPPfWUmjZt6td/RsnJydHGjRu1bNkyLVu2TJs3b/6fTKdOnTRixAhDr88BAAAAAAAAAAAAAAAAfzTsk1bi3XMAAAAAAAAAAAAAAAAAAHjBDTfc4NFg7YSEBA0bNsyERtYbMmSIodyLL75ochMABVnr1q2VkpKiMmU8vwm0pzdCKMx27typ5ORkQ9m33nrLrwdWAvAfsbGxio2NverjkZGRuvvuu7Vq1Sq3ezVt2lRZWVluc/v27dPs2bPVpEkTxcfHS/pjQPFvv/1mvPhVHD16VLfccouhbLt27RiqjesSEhKipUuXat26dUpISFBaWlqe1ufm5qpHjx765ptvNHPmTK//7L9w4YJefPFFJSYmerxHmTJl1KpVK73//vsqUaKEF9v5jsPhUOPGjdW4cWONGDFCaWlpWrFihZYtW6bz589r2LBhqlu3rq9rAgAAAAAAAAAAAAAAAKbj3coAAAAAAAAAAAAAAAAAAHiB0QF4/78XX3xRs2fPVlBQkAmNrLd48WK3mcDAQD399NMWtAFQkEVGRury5csery8ogxWt9Oijj8rlcrnNlSpVihsoAMhXpk6dKpvN5jaXnZ2t0NBQbd68+R8fP3LkiJo0aaKbbrpJr7/+uu68804lJCQoJydHY8aMMfQcacSFCxfcZmw2m8aPH++V84A77rhDx48fV//+/T1aP2fOHFWpUiXPg7mvZevWrapfv77HQ7VDQkI0fPhw7d27V4mJiQX6z36lS5fWE088oaSkJH311VcM1QYAAAAAAAAAAAAAAEChwWBtAAAAAAAAAAAAAAAAAAC8IDAw0FAuJCREjz76qDZs2KAPPvhAAQEBJjezRnJyss6dO+c217hxY9ntvH0RwPULCgpSRkaG2rRpo/Dw8DytDQsLM6lVwbRmzRpt27bNUHbChAkmtwGAvImJiVGjRo0MZc+dO6cGDRqodu3aevDBBxUZGalixYrJZrMpOjpaP/zwwxX5BQsWKDAwUMOHDzej+lXVrVtXkZGRlp6Jgs1ut+udd97R7t27FRERkef1Bw8eVHR0tFauXHldPVwul8aPH6+4uDjt2rUrz+sdDod69+6tffv2adCgQSpevPh19QEAAAAAAAAAAAAAAACQf/GbKQAAAAAAAAAAAAAAAAAAeEG9evXcZmJiYpSRkaEvvvhCt99+uwWtrGN0mODrr79uchMAhUmJEiX01Vdf6fTp00pNTTW8Li4uzsRWBU+3bt0M5SpWrKiHH37Y3DIA4IGpU6cazrpcLm3fvl2LFy9WWlqaLl26ZGIzz4wbN87XFVBA3XzzzUpJSVF8fHye116+fFktW7ZUv379PDr75MmTatOmjV566SVlZWXleX3Dhg21c+dOffjhhypdurRHHQAAAAAAAAAAAAAAAAD4DwZrAwAAAAAAAAAAAAAAAADgBZs2bXKbKVeunOz2gvfWPafTqbVr17rNhYSEqEWLFhY0AlAYRUZGqkSJEoayt912my5evGhyo4Jh9uzZOnjwoKHsZ599Zm4ZAPBQbGysoRvh+IMyZcp4NPQYMCooKEjfffedhg8fLpvNlqe1LpdLY8aM0e23367MzEzD61avXq1bb71VS5YsyWtdhYeH68svv9SPP/6om2++Oc/rAQAAAAAAAAAAAAAAAPingvfbOQAAAAAAAAAAAAAAAAAA+MCXX37pNlO6dGkLmlhvxowZysrKcpu7//77LWgDoDC7fPmyoVxqaqpq1qxp6LmrsOvdu7eh3K233qpmzZqZ3AYAPDdlyhRfV/CKPn36+LoCColBgwYpOTlZxYoVy/Pan376SWXKlNEvv/xyzVx2drYGDhyo5s2b6/jx43k+Jz4+Xtu2bVPbtm3zvBYAAAAAAAAAAAAAAACAf2OwNgAAAAAAAAAAAAAAAACg0MvIyNDatWs1b968vz7mz5+v1atXa9euXcrOzr7m+h07dhg6p379+t6om+9iQVGmAAAgAElEQVS89957hnIjRowwuQmAwq5MmTKGswcPHlTHjh1NbOP/3nvvPZ06dcptzmazKSkpyYJGAOC5unXrqnv37j7tYLfb9d1336lUqVIerQ8ODtYrr7zi5VbA1d1xxx1KSUlRbGxsntdmZGSobt26mjBhwj8+fuDAATVr1kwjR46Uy+XK0952u13Dhw/XqlWrFBUVleduAAAAAAAAAAAAAAAAAPyfw9cFAAAAAAAAAAAAAAAAAADwBZfLpfnz52v8+PFat27dNQd5ORwO5eTkqEmTJsrNzVWzZs0UFRWly5cva+HChfrhhx8MndmiRQtv1c83Ll68qO3bt7vNRUZGqmrVqhY0AlCYtWrVSpMmTTKc//LLL01s49+cTqcGDRpkKBsfH68aNWqY3AgArt/kyZN17NgxLV261Cfnf/zxx4qPj9fHH3+shx9+OM/rH374YdntdhOaAVcXFham3377TU8//bQSExPztNbpdKp379765ptvtGDBgr/+/Z09e7Z69uypc+fO5blPdHS0kpKS1KRJkzyvBQAAAAAAAAAAAAAAAFBwMFgbAAAAAAAAAAAAAAAAAFDonD17Vk899ZQWLlxoKJ+TkyNJ+v777yVJ69evz/OZ0dHRuv322/O8Lr8bM2aMnE6n21znzp0taAOgsJswYYJ++OEH/fLLL4bXREdH6+DBgwwq/Zv+/fvrwoULbnN2u11JSUkWNAIA71iyZInGjh2r1157TdnZ2Zad26tXLz3zzDOSpA4dOqhKlSrat2+f4fU2m03jxo0zqx7g1tSpU9W8eXN16dLlr9fIRi1atEgxMTHauHGjkpKS1KdPH486JCQkaPLkybrxxhs9Wg8AAAAAAAAAAAAAAACg4ODd3wAAAAAAAAAAAAAAAACAQiUzM1OtWrUyPFTbWzp37lwgh7ZOmzbNbcZms2nQoEEWtAFQ2Nntdv3888+qWbOm4TVHjhzRv/71LxNb+Z/MzEyNHz/eUDYhIUFly5Y1uREAeNerr76qtLQ0NWvWzJLz4uPj9dFHH13xtc8//zxPe8TFxSkiIsKbtYA869y5s3bv3q3SpUvnee3Ro0dVrlw5j4ZqBwcHa9KkSZo7dy5DtQEAAAAAAAAAAAAAAABIkuwul68r/LOzpy/pzOlLvq5xVfm1G9fNM1w3z+T36yZx7TyVX7tx3TzDdfMM180zXDfPcN08k9+vm8S1AwAAAAAAAAAAyK+GDh2q9evXW3pmaGio+vfvb+mZVjh+/LgOHTrkNnfzzTcrPDzcgkYA8Mdw7a1btyoyMtLwmo8++kinTp0ysZV/6dGjh7KystzmAgMDlZiYaEEjAPC+sLAwrVmzRl9//bVCQ0PztNbhcBjORkVFafXq1f/z9YYNG+r22283vM/7779vOAuYqVKlSkpJSVHz5s0tOa9WrVratGmTnnnmGdlsNkvOBAAAAAAAAAAAAAAAAJD/2V35dLL2/l2ndfD3076ucVX5tRvXzTNcN8/k9+smce08lV+7cd08w3XzDNfNM1w3z3DdPJPfr5vEtQMAAAAAAAAAAMiP9u7dq1GjRll+7gsvvKAbb7zR8nPNNnjwYEO5Z5991uQmAHAlh8Oh1NRUvfrqq4byubm5SkhIMLmVfzh16pSSkpIMZXv27KmQkBCTGwGAuVq3bq1Tp05p6NChqlKlyhVDs4sWLaoqVaqoY8eOuv/++zV48GCdPHlS2dnZcrlcevvtt6/IBwUFqVevXtq7d69cLpdcLpeOHDkiu93+j2fPmjVLAQEBbjvWqFFDcXFx1//NAl7icDj0zTff6J133jF12PVzzz2njRs3qmbNmqadAQAAAAAAAAAAAAAAAMA/OdxHAAAAAAAAAAAAAAAAAAAoGN5++23Lz7zpppvUr18/y8+1woIFC9xmAgIC9MILL1jQBgD+17vvvquFCxdq//79brPr1q2zoFH+9/jjj8vpdLrNFS1aVO+//74FjQDAfA6HQ0OGDNGQIUMkSU6nU06n84qh2f/ktdde++smDkFBQXk+t1KlStqyZYvuuOMO/fe///2fxytWrKi3335bnTt3zvPegBX69++v+Ph4NW/eXBcuXPDavjfeeKOmTp2q9u3be21PAAAAAAAAAAAAAAAAAAWL3dcFAAAAAAAAAAAAAAAAAACwgsvl0ooVKyw9s1y5cvr66691ww03WHquFTZv3qz09HS3uQYNGrgdSAgAZlq9erWhnJFh0gXdvn37tHLlSkPZN954g+d3AAWW3W43/BwXFBTk0VDtP9WuXVtHjx5V9erVJUk2m03169fXjz/+qAMHDjBUG/lew4YNdezYMdWsWdMr+zVt2lRbt25lqDYAAAAAAAAAAAAAAACAa2KwNgAAAAAAAAAAAAAAAACgUDh48KCOHTtm2Xm33nqrfvzxR1WrVs2yM600dOhQQ7n+/fubWwQA3IiJiflrWKk7u3fvNrlN/ta5c2e5XC63uRtvvFEDBgywoBEAFA4lSpTQzp07tX//fh04cECbNm1Sw4YNfV0LMKxEiRL69ddf9cwzz1zXPu3atdPq1asVHR3tpWYAAAAAAAAAAAAAAAAACioGawMAAAAAAAAAAAAAAAAACoXMzEzD2TvvvFN2+x9vsfvzn0ZFRUVp7Nix2rBhQ4EeBrZq1Sq3maJFi6pdu3YWtAGAa0tOTjaUa9y4sXJyckxukz9t2LBBP/30k6Hs2LFj8/zzEQDgXqVKlRQTE+PrGoDHJk2apLlz5yowMDDPa5944gktXLhQDofDhGYAAAAAAAAAAAAAAAAAChreaQQAAAAAAAAAAAAAAAAAKBTCwsIM5apUqaJly5YpODhYknT58mXt27dPW7du1aVLl5SSkqKTJ0/q5MmTSk9Pl9PpVKlSpVSrVi01adJETZs2VUBAgJnfis8tWLBAly5dcptr3ry5BW0AwL2wsDDZ7XY5nc5r5k6fPq22bdtqyZIlFjXLP7p06WIoFxUVpSeffNLkNgAAwF916NBBcXFxebrRVL169TRlyhQTWwEAAAAAAAAAAAAAAAAoaBisDQAAAAAAAAAAAAAAAAAoFCIjIxUdHa3Dhw9fM7dv3z5NnTpVvXr1kiQVKVJENWrUUI0aNayo6RdGjx5tKDds2DCTmwCAMQ6HQ7fccou2bdvmNrt06VJ98skneuaZZyxolj8sXrxYu3fvNpSdOnWqyW0AAIC/s9vtCg8PV3p6uttskSJFlJSUpKCgIAuaAQAAAAAAAAAAAAAAACgo7L4uAAAAAAAAAAAAAAAAAACAFex2u7p27WooO3PmTJPb+K+srCxt2rTJba5kyZKqW7euBY0AwJiXXnrJcLZfv34mNsl/evbsaShXvXp13XvvvSa3AQAA/szpdKpr166GhmpL0oABA1StWjWTWwEAAAAAAAAAAAAAAAAoaBisDQAAAAAAAAAAAAAAAAAoNHr16qWIiAi3udOnT1vQxj99+OGHys3NdZtLSEiwoA0AGPfkk0+qRo0ahrLnzp3T2bNnTW6UP3zyySdKTU01lP3iiy9MbgMAAPzd2LFjtWrVKkPZhx56SEOGDDG5EQAAAAAAAAAAAAAAAICCiMHaAAAAAAAAAAAAAAAAAIBCIzIyUkOHDnWbO3PmjPll/NQnn3xiKGfkOgOA1dauXWs4O2PGDBOb5A9Op1P9+/c3lG3UqJHq1q1rciMAAODPNm/erIEDBxrKli9fXpMnT5bNZjO5FQAAAAAAAAAAAAAAAICCiMHaAAAAAAAAAAAAAAAAAIBCZcuWLW4zJ06ckNPptKCNfzl16pT27t3rNlexYkWVLVvWgkYAYJzT6dRdd91lOL9ixQoT2+QPw4cPV0ZGhtuczWbTzJkzLWgEAAD81YULF/Too48qJyfHbdZms2nGjBkKDw+3oBkAAAAAAAAAAAAAAACAgojB2gAAAAAAAAAAAAAAAACAQiUxMdFt5pZbbpHdzlvs/u7NN9+Uy+Vym3vqqacsaAMAedO8eXP98ssvhvNRUVEmtvG9rKwsjRo1ylC2devWiomJMbkRAADwZy+//LJ2795tKNuvX7883fAEAAAAAAAAAAAAAAAAAP6O3/oBAAAAAAAAAAAAAAAAABQaZ8+elcPhcJvbvn27BW38z6xZs9xm7Ha7+vbta0EbADBu7ty5+vbbbw3nbTabevfubWIj33vhhReUmZnpNhcQEKAZM2ZY0AgAAPir+fPna8qUKYay9evX1/Dhw01uBAAAAAAAAAAAAAAAAKCgY7A2AAAAAAAAAAAAAAAAAKDQWL58uXJyctzmkpOTLWjjX37//XedOHHCba527doKDg62oBEAGJOVlaWnnnoqT2s6deqkWrVqmdTI986dO6fExERD2a5duyosLMzkRgAAwF8dOXJEPXr0MJQtXry4kpKSFBQUZHIrAAAAAAAAAAAAAAAAAAUdg7UBAAAAAAAAAAAAAAAAAIXGV199ZSjXsGFDk5v4n8GDBxvK/etf/zK5CQDkTZcuXXT+/HnD+ZCQEE2fPt3ERr7XtWtXQzeaKFKkiCZOnGhBIwAA4I9yc3PVpUsXnTlzxlB+/Pjxqlq1qsmtAAAAAAAAAAAAAAAAABQGDNYGAAAAAAAAAAAAAAAAABQK2dnZWrp0qdvc3XffrcDAQAsa+Rcj1y4oKEiPPfaYBW0AwJiff/5Zc+bMMZyPiIjQTz/9JIfDYWIr30pJSdGiRYsMZf/1r38pKCjI5EYAAMBfjR49Wt99952hbIcOHfTkk0+aWwgAAAAAAAAAAAAAAABAocFgbQAAAAAAAAAAAAAAAABAobB27VplZGS4zb3zzjsWtPEvK1eu1IULF9zmmjVrJrudtyYCyD/atWsnl8tlKNuiRQsdP35csbGxJrfyrU6dOhm6JjfccIPefPNNCxoBAAB/9O2332rw4MGGslFRUfr0009ls9lMbgUAAAAAAAAAAAAAAACgsHD4ugAAAAAAAAAAAAAAAAAAAFZYtWqV20zZsmVVv359C9r4l7feestQbsiQISY3AYC8SU1NNZS76aabtHLlSpPb+N4vv/yidevWGcq+88473CwBAAD8o9OnT6tTp07Kyclxm7XZbPr888914403WtAMAAAAAAAAAAAAAAAAQGHBO50BAAAAAAAAAAAAAAAAAIXCpk2b3GYefPBBhoj+jdPp1I8//ug2FxoaqjvuuMOCRgBgnJHn9KCgIP32228WtPG9xx57zFAuMjJSzz//vMltAACAP3I6nerSpYvS0tIM5QcMGKD4+HiTWwEAAAAAAAAAAAAAAAAobBx2u83XHf5RldiSkit/dpOkyrERvq7wj7hunuG6eSa/XzeJa+cprptnuG6e4bp5huvmGa6bZ7hunuPaAQAAAAAAAAAA5B8ul0ubN292m6tYsaL5ZfzM5MmTlZ2d7TbXpk0bC9oAQN4EBAS4zcTHx8vhcFjQxrdWrVqlX3/91VD2448/NrkNAADwVyNHjtTSpUsNZRs0aKBhw4aZ3AgAAAAAAAAAAAAAAABAYWQbOqml689PKlYrqXLRJXzZBwAAAADgZxpXGKzigWV8XQMAAAAAAAAAAOCajh07pvLly7vNHT58WBUqVLCgkf+oVauWduzY4Ta3f/9+VapUyYJGAGBcSEiILly4cM1MfHy8vvvuO2sK+VBMTIwOHz7sNlelShXt3bvXgkYAAMDfrFq1Svfee6+cTqfbbEhIiH7++WfddNNNFjQDAAAAAAAAAAAAAAAAUJgM+6SV7L4uAQAAAAAAAAAAAAAAAACA2Xbt2mUoFxUVZXIT/3L+/Hnt3LnTba5cuXIM1QaQL128eNFtZs2aNRY08a3PP//c0FBtSZo+fbrJbQAAgD9KSUlR586dDQ3VlqQPP/yQodoAAAAAAAAAAAAAAAAATMNgbQAAAAAAAAAAAAAAAABAgWdksHbTpk1ls9ksaOM/3n77bblcLre5J554woI2AJB3CQkJhnJpaWkmN/Gtl19+2VCuXr16aty4scltAACAv8nOzlbHjh118uRJQ/nHHntMXbt2NbkVAAAAAAAAAAAAAAAAgMKMwdoAAAAAAAAAAAAAAAAAgALvxIkTbjNr1661oIl/mTFjhtuMzWbTwIEDLWgDAHk3YMAAQ7lnn33W5Ca+M3r0aJ0+fdptzmazaebMmRY0AgAA/ua1117T999/byhbs2ZNffLJJ9y4CgAAAAAAAAAAAAAAAICpGKwNAAAAAAAAAAAAAAAAACjwAgMDfV3B7xw6dEhHjx51m6tevbpKlChhQSMAyLuYmBhDua+++krnz583uY31cnJyNGzYMEPZe+65R1WrVjW5EQAA8DcLFizQ2LFjDWVDQkI0b948FS9e3ORWAAAAAAAAAAAAAAAAAAo7BmsDAAAAAAAAAAAAAAAAAAq88PBwQ7ktW7aY3MR/DB482FCuV69eJjcBAM9FRESoUqVKbnO5ubn68ssvLWhkrb59++rixYtuc3a7XV988YUFjQAAgD/Zs2ePnnzyScP5KVOmKDY21sRGAAAAAAAAAAAAAAAAAPAHBmsDAAAAAAAAAAAAAAAAAAq8evXqGcrVr19fOTk5JrfxD4sWLXKbcTgcevbZZy1oAwCee++99wzljh07ZnITa128eFETJkwwlH3kkUdUunRpkxsBAAB/cvHiRXXo0EHnzp0zlH/hhRfUsWNHk1sBAAAAAAAAAAAAAAAAwB8YrA0AAAAAAAAAAAAAAAAAKPDq1atneGBoYGCgfv755zzt73K5lJycrF69eun555/Xnj17PKmZb/zwww/KyMhwm2vYsKHsdt6KCCB/a9u2raFcamqqyU2s9fTTTys7O9ttLjAwUFOnTrWgEQAA8Ce9e/fWL7/8YigbFxend9991+RGAAAAAAAAAAAAAAAAAPB/+G0WAAAAAAAAAAAAAAAAAECB53A49MorrxjO16tXTx06dNC6devkcrmumnO5XJo0aZJiY2MVHx+vjz/+WBMnTlSNGjX08ssv6/Tp096ob7lhw4YZyr3++usmNwGA67d8+XJDuYCAAJObWCctLU1z5swxlO3Vq5eKFStmciMAAOBPEhMTNW3aNEPZkiVLas6cOQoKCjK5FQAAAAAAAAAAAAAAAAD8HwZrAwAAAAAAAAAAAAAAAAAKheeff16lSpUynJ8/f76aNm2q22+/XQsXLpTT6bzicafTqVdeeUXPPfecdu/efcVjOTk5+uCDD1SlShXNnj3bK/2t4nQ6tWbNGre54sWLq2XLlhY0AoDrY3Sw9osvvmhyE+s89thj//Nz658UK1ZMY8aMsaARAADwF1u3blWvXr0MZW02m7744gtFR0eb3AoAAAAAAAAAAAAAAAAArsRgbQAAAAAAAAAAAAAAAABAoVCiRAmNHDkyz+s2bdqkhx56SLfeeqvmzZsnl8slSRowYIA++OCDa67NyMjQk08+qd9//92jzr4wa9YsXb582W3uvvvus6ANAFy/06dPG8pVqFDB5CbW2L17t1atWmUoO2TIEDkcDpMbAQAAf3H27Fl16NBBmZmZhvKDBw/mtSEAAAAAAAAAAAAAAAAAn7ANndTS9ecnFauVVLnoEr7sAwAAAADwM40rDFbxwDK+rgEAAAAAAAAAAGCI0+nUnXfeqbVr117XPs8995wmTpyYpzWXLl1SkSJFtH37di1dulTFixdXTEyMoqOjddNNNykkJOS6OnlL/fr1tWXLFre5HTt2qEaNGhY0AoDrEx8fr+TkZLe5P2+c4O+MPo+Hh4cbHjoOAAAKPpfLpZYtW2rlypWG8i1atNCyZcsUEBBgcjMAAAAAAAAAAAAAAAAAuNKwT1rJ4esSAAAAAAAAAAAAAAAAAABYxW636/PPP1edOnV05swZj/fJ61BtSSpatOhVHwsLC9OECRP06KOPetzJGzIzM7V161a3uVKlSjFUG4BfmD17tqGh2na73YI25vvhhx8MDdWWpA8++MDkNgAAwJ+8+eabhodqR0VF6YsvvmCoNgAAAAAAAAAAAAAAAACfKRjvAAcAAAAAAAAAAAAAAAAAwKDo6GjNmTNHxYoV83WVv5w9e1ZPPPGEvvvuO5/2GDdunJxOp9tcx44dLWgDAJ7bvXu36tevr06dOhnKlytXzuRG1ujSpYuhXHR0tB5//HGT2wAAAH8xe/ZsDR482FDW4XBozpw5KlWqlMmtAAAAAAAAAAAAAAAAAODqGKwNAAAAAAAAAAAAAAAAACh0mjdvru+++06VKlXydZW/OJ1OderUSceOHfNZhylTprjN2Gw2DRkyxII2AOCZp59+WrGxsdqyZYvhNXfeead5hSyyYMEC7du3z1A2MTHR5DYAAMBfbNiwQd26dTOcf/fdd9Wo0f9j797jtJ7T+PFf98x0PootCa1KhWJrK5WIIiEWLZXEOqddltXSYpVTqaxdrMOqRaIisuw6VPgibQ6ltCmnckoh6aDzYeb3x/exft9d7Nz3PfOZuaeez7/M3Nf1vl7z/mPUo8993Z2SCwQAAAAAAAAAAJAGi7UBAAAAAAAAAADYKbVv3z4WLVoUo0ePjjp16pR3nIiI+OKLL+Kqq64qt9kffvhhsXVNmjSJ3XbbrQwSAWRu+PDhce+990ZRUVFGfeedd15CicrOoEGD0qo74IADonv37gmnAQAqgo8//jhOOOGE2LRpU1r1p5xySlx88cUJpwIAAAAAAAAAACiexdoAAAAAAAAAAADstKpUqRKDBw+Ojz76KEaPHh177713eUeKJ598MrZt21bmc4cNG5ZW3cCBA5MNApCladOmxdVXX51xX9OmTeOwww5LIFHZufPOO+OLL75Iq3bChAkJpwEAKoK1a9fG8ccfH19++WVa9c2bN4+xY8dGKpVKOBkAAAAAAAAAAEDxSnWx9uqVG2PVyo2leWSpkS07smVHtuzlcj7ZsiNbdmTLjmzZkS07smUnl7NF5Ha+XM5WuL2ovCMAAAAAAACUWN26dWPw4MGxePHiGD9+fDRu3Ljcsnz99dfxyiuvlPncyZMnF1uTn58fF198cRmkAcjc6aefHkVFmf0b9i677BLz5s1LKFHZKCwsjCFDhqRV26VLlzjwwAMTTgQA5Lrt27dHv3794l//+lda9TVq1IhHH300ateunXAyAAAAAAAAAACA9JTqYu0l766Mj95ZWZpHlhrZsiNbdmTLXi7nky07smVHtuzIlh3ZsiNbdnI5W0Ru58vlbFu2bC/vCAAAAAAAAKWmoKAgTj/99Pjwww/jqaeeKrelYTNnzizTefPmzYuVK4v/96i2bdtG5cqVyyARQGa2bNkSK1asyKinSpUqMXfu3KhZs2ZCqcrGNddcE998802xdalUKiZNmlQGiQCAXHfZZZfF008/nVZtKpWKiRMnRuvWrRNOBQAAAAAAAAAAkL5SXawNAAAAAAAAAAAAO4JUKhXHHntsrFq1KsaPHx8tW7YstmfPPfeM999/PxYtWhStWrUq0fyrr746Ro0aFe+8804UFRWV6Kx0DBs2LK26yy+/PNkgAFnKdOl/9erVY8aMGdG4ceOEEpWNLVu2xM0335xW7QknnBCNGjVKOBEAkOvuuuuuuPXWW9Ouv/nmm+P4449PMBEAAAAAAAAAAEDmLNYGAAAAAAAAAACAH5CXlxenn356vP322zF16tQ49thjIy/vPx+922+//eKOO+6IhQsXRrNmzaJly5YxZ86cGDlyZFSvXj3r2VdccUXst99+0bx587jsssvizTffLOmP84OmTZtWbE3VqlXj5z//eWIZAEqqoKAgrbojjjgiPv3002jfvn3CiZJ34YUXxubNm4utKygoiAceeKAMEgEAuWzatGlx0UUXpV1//vnnx6WXXppgIgAAAAAAAAAAgOyk9/Q4AAAAAAAAAAAA7MTy8vKiR48e0aNHj1i3bl3MnTs3Vq5cGfXr149OnTpFKpX6j/rKlSvH5ZdfHmeeeWY899xz8dJLL8U777wTtWrVik8++SQWLFiQ9uwPPvggbrnllrjlllvimGOOiT/96U/RvHnzUvvZnnjiidi4cWOxdd26dSu1mQBJqFKlSmzbtq3YugsuuCDq1atXBomStXr16hg3blxatWeffXbUrl074UQAQC5buHBhnHLKKbF9+/a06rt16xZ//vOfv/P3XQAAAAAAAAAAgFxgsTYAAAAAAAAAAABkoGbNmnHooYemVdugQYPo379/9O/f/9vvbdy4MXbbbbfYsGFDxrOfeeaZeOmll2LixIlxwgknZNz/fUaOHJlW3bBhw0plHkBSunTpElOnTi227tJLL40+ffqUQaJknXHGGWktxqxatWrcfvvtZZAIAMhVK1asiF69esXatWvTqm/evHk8+uijUalSpYSTAQAAAAAAAAAAZCevvAMAAAAAAAAAAADAzqRatWrxy1/+Muv+DRs2RJ8+feKNN94ocZZt27aldc4uu+wS7du3L/E8gCSNGzcuUqlUsXXLly+PCRMmlEGi5Hz88cfxj3/8I63ayy+/PCpXrpxwIgAgV23evDlOOumk+PDDD9Oqr1evXjz11FOxyy67JJwMAAAAAAAAAAAgexZrAwAAAAAAAAAAQBm75pprYs8998y6f9OmTXH22WfHtm3bSpTjzjvvTOuMk08+uURzAMpCgwYN4rjjjkurdsCAAQmnSVa/fv2iqKio2Lo6derE0KFDyyARAJCLioqK4txzz42ZM2emVV+pUqWYMmVKNGvWLOFkAAAAAAAAAAAAJWOxNgAAAAAAAAAAAJSxmjVrxjPPPBP169fP+owFCxbEnXfeWaIc6fZfe+21JZoDUFbuu+++yMsr/hHpwsLCaNu2bRkkKn1z586NWbNmpVU7evTotO4DANgxDR8+PB588MG06//yl79E165dE0wEAAAAAAAAAABQOjwlDQAAAAAAAAAAAOWgVatWMXPmzOjQoUPWZ9x4441RWFiYVZKmQL8AACAASURBVO/q1avjvffeK7Zu7733jkaNGmU1A6Cs7bbbbvGzn/0srdq5c+fGcccdl3Ci0nf66aenVbf77rvHeeedl3AaACBXPfLII3H11VenXX/FFVfEWWedlWAiAAAAAAAAAACA0mOxNgAAAAAAAAAAAJSTZs2axcyZM2P8+PFx8MEHZ9z/5Zdfxvz587OafcMNN0RRUVGxdRarARXN2LFjIz8/P63ap59+OlKpVAwcODBeffXVhJOV3LPPPhsLFy5Mq/aee+5JOA0AkKseffTR6NOnT9r1J554YgwfPjzBRAAAAAAAAAAAAKXLYm0AAAAAAAAAAAAoRwUFBXH66afHq6++Gp999lncc889cfzxx6fd36ZNm6zmPvTQQ8XW5OXlxeWXX57V+QDlpV69etG7d++Mev7yl79Ep06dolq1anHvvfcmlKzkzjvvvLTqmjdvntH/SwCAHcfMmTMz+oCktm3bxoMPPhh5ed5mBgAAAAAAAAAAVByeeAIAAAAAAAAAAIAcsccee8R5550XTz75ZKxatSrtvrfffjujOe+99158/vnnxda1bt06qlevntHZALlgzJgxkZ+fn3Hfpk2b4pxzzonOnTvHunXrEkiWvXHjxsXSpUvTqn3ggQcSTgMA5KKXX345jj766LT/HLPHHnvEk08+GTVq1Eg4GQAAAAAAAAAAQOmyWBsAAAAAAAAAAAByUN26deP8889Pq3b48OEZnT106NC06n79619ndC5Arqhdu3bcdNNNWffPmjUrjjjiiFJMlJkPP/zwP74uLCyMSy+9NK3e9u3bx8EHH5xELAAgh7344otxzDHHxPr169Oqr169evz973+PRo0aJZwMAAAAAAAAAACg9FmsDQAAAAAAAAAAADlq0KBBadU9/fTTsXXr1rTPfeqpp4qtqVSpUpx55plpnwmQawYPHlyi32OzZ8+OGjVqxAknnBDnnXdeDB8+PNatW1eKCb/rb3/7W9SrVy+aNGkSjRs3jpdffjkiIm666aZYtWpVsf2pVComTpyYaEYAIPc8//zzceyxx8aGDRvS7nnwwQejbdu2CaYCAAAAAAAAAABIjsXaAAAAAAAAAAAAkKMOOuig6N69e7F1q1evjtdeey2tM//P//k/8c033xRbd+ihh0ZenscMgYrt/vvvj4EDB2bdv2HDhvj73/8eY8eOjauuuirq1KkTXbp0iQULFpRiyv9rwIABcdJJJ327QPuTTz6Jrl27Rrt27eLaa69N64wePXpE06ZNSz0bAJC7pk+fHr169YqNGzem3XPTTTfFSSedlGAqAAAAAAAAAACAZHnHCwAAAAAAAAAAAOSwW2+9Na26dJZlR0Rcf/31adVdc801adUB5Lq77rorLr300lI5q7CwMGbOnBk/+clP4uGHHy6VMyMiBg0aFA8++OD3vjZnzpzYsmVLsWfk5+f/4BkAwI7p2WefjeOPPz42bdqUds+5554bl19+eYKpAAAAAAAAAAAAkmexNgAAAAAAAAAAAOSwAw44IK26oqKiYmsKCwvjlVdeKbauVq1a0bVr17TmAlQEt9xyS1x11VWRSqVK5bzt27dH3759Y9iwYSU+a8SIEXHXXXeV+Jx+/frFbrvtVuJzAICK4emnn46f/exnsXnz5rR7fvGLX8Tdd99dan8mAgAAAAAAAAAAKC8WawMAAAAAAAAAAECO69KlS7E1v/3tb+Pzzz+Pm2++OQ455JDYddddo27dunHYYYfF4MGDY/HixXH//ffH1q1biz2rV69epREbIKfccMMNsXDhwmjdunWpnXnttddG7969s+4fP358XHnllSXOUbly5RgzZkyJzwEAKoZHHnkkjjvuuNiyZUvaPeecc0789a9/jfz8/ASTAQAAAAAAAAAAlI2C8g4AAAAAAAAAAAAA/G9VqlQptmbhwoXRsGHD73x/xowZMWPGjPjDH/6Q9rxrr702o3wAFUXLli1j/vz5sXbt2pgwYUJcfvnl8c0335TozClTpsRBBx0Ur732WlStWjXtvunTp8cvfvGLEs3+t4svvjij2QBAxfXXv/41zj///Ix6zj///LjrrrsiLy8voVQAAAAAAAAAAABly9NQAAAAAAAAAAAAkOPatm1bZrMaNmwY++67b5nNAygPtWvXjoEDB8batWujdevWJT5v/vz5sffee8fy5ctjw4YNsXz58mLrjz322CgsLCzx7Bo1asTIkSNLfA4AkPtGjx4d5557bkZ/hrjwwgst1QYAAAAAAAAAAHY4BaV5WNOWu0YUpUrzyFIjW3Zky45s2cvlfLJlR7bsyJYd2bIjW3Zky04uZ4vI7Xy5nK1y5fzyjgAAAAAAALDD69atW4wePbpMZvXv379M5gDkihdffDEOOuigWLp0aYnOWbFiReyxxx7ffv3jH/84HnnkkWjfvv1/1H322WfRsWPH2LZtW4nm/dv1119vUSYA7OCKiopiyJAhMWrUqIz6Lrroorj11lsjlcrN5w8BAAAAAAAAAACylRp2d8+if3/x4xa7xh571y7PPAAAAFQwnfe6JmpU2r28YwAAAAAAAOzQCgsLo02bNjF//vxE56RSqfj666+jbt26ic4ByEW33357DBkyJDZs2FCq53br1i0mT54c9erVi7Vr18aPf/zjWLVqVamcXalSpZg5c2a0aNEiatf2HDgA7Ii2b98eAwcOjLFjx2bUd8kll8Qtt9xiqTYAAAAAAAAAALDDufYvx0ReeYcAAAAAAAAAAAAA/re8vLy49957o6CgINE5LVq0sFQb2GlddNFFsWbNmhg2bFj07ds3unfvHvvvv3+Jz33hhReiQYMGMW/evGjVqlWpLdWOiNi6dWt06NAh6tSpE/Xr14+PP/641M4GAMrf5s2bo0+fPhkv1b7sssss1QYAAAAAAAAAAHZoFmsDAAAAAAAAAABABfDTn/40hg8fnuiMCy+8MNHzAXJdQUFBDB06NCZOnBjPPfdcvP3227F9+/Y47LDDSnTutm3bok2bNvHpp5+WUtLvWrFiRTRv3jymTZuW2AwAoOysW7cuevXqFY899lhGfZdffnmMHj3aUm0AAAAAAAAAAGCHZrE2AAAAAAAAAAAAVBCDBw+OgQMHJnb+r3/961i0aFFi5wNURHl5efHSSy/FBRdcUN5RirVly5bo2bNnjBw5sryjAAAlsHLlyujevXs899xzGfVdf/31cdNNN1mqDQAAAAAAAAAA7PDyD+/VbNi/v6i7W/WoVadK+aUBAACgwtmrTteonF+zvGMAAAAAAADsFFKpVBx33HFRp06dmDFjRmzdurXUZ9xzzz1RWFgYXbp0iby8vFI/H6Ci6tWrV+y6667x7LPPJjqnWrVqUaVKlRL9jn/uuediy5Yt0b1791JMBgCUhaVLl0a3bt3irbfeSrsnlUrFnXfeGZdddpml2gAAAAAAAAAAwA7vpTkPhXe8AAAAAAAAAAAAQAWSSqXi0ksvjcWLF8fVV18dBx544Hdq9tlnn9h///2jefPmUaVKlYzO37p1awwbNix69uwZa9euLa3YADuEiy66KKZOnRqVKlVK5PzKlSvHvHnzYsmSJVGjRo0SnTVixIi49957SykZAFAW3nvvvTjkkENi0aJFafcUFBTEhAkT4sILL0wwGQAAAAAAAAAAQG6xWBsAAAAAAAAAAAAqoN133z2uv/76eOutt2L9+vWxePHiWLx4cXz22WexePHiePvtt+Pdd9+NTz/9NO66665o2rRpRuc///zz0bVr1/j6668T+gkAKqajjjoq3n777ahTp06pnpuXlxfPP/98NG/ePOrXrx9LliyJunXrlujMc845J84555xSSggAJOnNN9+MLl26xCeffJJ2T/Xq1ePvf/979O3bN8FkAAAAAAAAAAAAucdibQAAAAAAAAAAAKjgqlevHk2aNIkmTZrEHnvsEalU6tvXfvSjH8XAgQPjmWeeiapVq2Z07rx58+KYY46JtWvXlnZkgApt3333jWXLlsVVV10VjRs3LvF5qVQqHn744ejSpcu336tfv368++67JV7gfe+998bvfve7kkYEABI0ceLE+OlPfxorVqxIu6du3boxffr06NmzZ4LJAAAAAAAAAAAAcpPF2gAAAAAAAAAAALAT2HfffePxxx+PSpUqZdT3+uuvR8eOHWPNmjUJJQOomKpXrx433HBDfPTRR7FixYqYOnVqtGjRIquz/vSnP8XPf/7z73z/38u1O3bs+B8fmpCpUaNGxcKFC7PuBwCSsW3bthgyZEicdtppGfU1bNgwXn755ejcuXNCyQAAAAAAAAAAAHKbxdoAAAAAAAAAAACwk+jZs2c8/vjjUa1atYz6Fi1aFEcddVSsXr06oWQAFdtuu+0WPXr0iJdeeilq1KiRUe/gwYPj4osv/sHXGzRoELNmzYrPPvssTjzxxGjcuHHUq1cvoxmFhYVx1llnZdQDACTrs88+i27dusXIkSMz6mvatGm88sor0bp164SSAQAAAAAAAAAA5D6LtQEAAAAAAAAAAGAnctxxx8XLL78cTZs2zajvjTfeiGOPPTbWr1+fUDKAiq9Bgwbx5ptvRpUqVYqtzc/Pj2HDhsXo0aPTOrthw4bx+OOPx0cffRQrV66MjRs3ZrTE+8svv0y7FgBI1vTp06NNmzYxY8aMjPoOPPDAeOWVV6JJkyYJJQMAAAAAAAAAAKgYLNYGAAAAAAAAAACAnUy7du1iwYIFccEFF2TUN2vWrOjdu3ds27YtoWQAFV/z5s3jk08+iYMPPvh7X69SpUp07do1Pvzwwxg6dGjWc6pWrRr//Oc/o1atWlmfAQCUre3bt8fQoUPj6KOPjhUrVmTUe8ghh8SLL74Yu+++e0LpAAAAAAAAAAAAKg6LtQEAAAAAAAAAAGAnVLVq1bj77rtj5syZGfVNnTo1Ro0alVAqgB1D/fr149VXX43t27fHokWL4qGHHoohQ4bEk08+GZs2bYoXX3wx9tprrxLPOfDAA2Pp0qVp1VauXLnE8wCA7H3xxRfRo0ePuO6666KoqCij3mOOOSamTZsWu+yyS0LpAAAAAAAAAAAAKpaC8g4AAAAAAAAAAAAAlJ/OnTvHsmXL4rDDDosPPvggrZ5hw4bFCSecEK1atUo4HUDFlpeXFy1btoyWLVuWd5Q49thjyzsCAOy0XnzxxejXr198/vnnGfeedtppcf/990elSpUSSAYAAAAAAAAAAFAx5ZV3AAAAAAAAAAAAAKB8NWzYMJ5//vnYZ5990qrfunVrdOzYMbZt25ZwMgCK88UXX6RVd/HFFyecBAD4b4WFhTF8+PDo3r17Vku1r7zyyhg/fryl2gAAAAAAAAAAAP/FYm0AAAAAAAAAAAAg9t5773jppZeibt26adWvX78+zj333CgqKko4GQD/S+XKldOqmzVrVsJJAID/11dffRXHHXdcXHXVVVFYWJhRb7169eLpp5+OG2+8MfLyvP0LAAAAAAAAAADgvxWUdwAAAAAAAAAAAAAgN+y1114xb968+MlPfhKrV68utn7cuHExbty42Lx5c1SuXDk+/fTTePzxx2P27Nnx+eefR40aNaJdu3bRtWvXOOSQQyIiYtmyZbFs2bIoLCyMevXqRePGjdNeCgvAdzVu3DituieffDJOO+20hNMAABER//znP6NPnz6xdOnSjHs7duwYDz/8cOy9994JJAMAAAAAAAAAANgxWKwNAAAAAAAAAAAAfKtx48YxefLkOOqoo9LuqVKlyg++9re//e1/9ubn50fHjh1jwIABMWDAgKhevXracwGIWL58eVp1BQUeHQeApBUVFcUtt9wSQ4YMiW3btmXcf8kll8TIkSN9+BAAAAAAAAAAAEAx8oqKyjvC91u9cmOsWrmxvGP8oFzN5t6y496yk+v3FuHuspWr2dxbdtxbdtxbdtxbdtxbdnL93iLcHQAAAAAAABXXkUceGTfeeGOZzNq+fXvMnDkzBg4cGPvss0/cfvvtsXXr1jKZDbAj6N27d1p1HTp0SDgJAOzcVq1aFSeddFIMHjw446XaderUiSlTpsQf//hHS7UBAAAAAAAAAADSkFeUo5u1l7y7Mj56Z2V5x/hBuZrNvWXHvWUn1+8twt1lK1ezubfsuLfsuLfsuLfsuLfs5Pq9Rbg7AAAAAAAAKrYrrriizJewfvnll3HxxRdHp06dYsmSJWU6G6Ai+vTTT2PWrFlp1Xbr1i3hNACw85o9e3a0bds2nnjiiYx727ZtG3PmzImTTjopgWQAAAAAAAAAAAA7przyDgAAAAAAAAAAAADknvz8/HjggQeidu3aZT57zpw50b179/jqq6/KfDZARfLkk0+mVVe7du3Yf//9E04DADufoqKiuOOOO+KQQw6Jjz76KOP+QYMGxcyZM6Np06alHw4AAAAAAAAAAGAHZrE2AAAAAAAAAAAA8L1atGgRTzzxRFSpUqXMZ3/00UfRv3//KCoqKvPZABXFjBkz0qobNGhQ5OV5dBwAStPatWujb9++8atf/Sq2bNmSUW/NmjVj4sSJcccdd0TVqlUTSggAAAAAAAAAALDj8nQ0AAAAAAAAAAAA8IMOP/zwmDRpUuTn55f57GnTpkWNGjXSXhwLsLP56KOP0qpbvHhxskEAYCfz1ltvRbt27eKRRx7JuLd169Yxe/bs6Nu3bwLJAAAAAAAAAAAAdg4WawMAAAAAAAAAAAD/04knnhhPPfVU1K5du8xnb9y4MQ477LA44ogjYtmyZWU+HyCXHXDAAWnVPffccwknAYCdQ1FRUYwZMyYOPvjgeP/99zPuP+ecc+K1116LFi1aJJAOAAAAAAAAAABg52GxNgAAAAAAAAAAAFCso48+Ol577bU49NBDy2X+iy++GEceeWSsXbu2XOYD5KIRI0ZEXl7xj4SvWrUq/vjHP5ZBIgDYca1fvz7OPPPMOP/882Pz5s0Z9VavXj3GjRsXY8eOjWrVqiWUEAAAAAAAAAAAYOdhsTYAAAAAAAAAAACQlpYtW8ZLL70U06dPj7POOivq1q37nZq8vLzo3LlzIvMXLVoUderUiTlz5kRRUVEiMwAqkvr160e/fv3Sqv3Nb34Td9xxR8KJAGDHtHDhwmjfvn2MHz8+49799tsvXn/99TjjjDMSSAYAAAAAAAAAALBzslgbAAAAAAAAAAAASFsqlYojjzwy7r333lixYkXMnz8/JkyYEBMmTIinnnoqVqxYETNnzoyioqIoLCyM999/Px599NEYM2ZMTJkyJd5+++3Ytm1bFBUVxaRJk7LK0K5du9h7773jyiuvjFWrVpXyTwhQsdxzzz1p1/7qV7+K6dOnJ5gGAHY848ePj/bt28eiRYsy7h0wYEC8/vrrccABBySQDAAAAAAAAAAAYOdVUN4BAAAAAAAAAAAAgIqpoKAgWrduHa1bt/7e11OpVDRr1iyaNWv2va/36dMnNm/eHGeeeWbGs5cuXRojRoyI++67LyZNmhRdu3bN+AyAHUH16tXjzDPPjHHjxqVV369fv/jqq68STgUAFd/GjRvj4osvjrFjx2bcW7Vq1bj99tvjnHPOiVQqlUA6AAAAAAAAAACAnVteeQcAAAAAAAAAAAAAdl4DBgyI448/Puv+zz//PHr06BEvvPBCKaYCqFj+/Oc/R35+flq1K1eujPnz5yecCAAqtvfeey86duyY1VLtfffdN1599dU499xzLdUGAAAAAAAAAABIiMXaAAAAAAAAAAAAQLlJpVJx9913R926dbM+Y8uWLXHKKafEypUrSzEZQMVRs2bNOProo9Ouv+OOOxJMAwAV2yOPPBLt2rXL6oMoTj311Jg9e3YcdNBBCSQDAAAAAAAAAADg3yzWBgAAAAAAAAAAAMrVHnvsEZMmTYq2bdtmfcbXX38dEyZMKMVUABXL3XffHalUKq3auXPnJpwGACqezZs3x69+9avo06dPfPPNNxn1Vq5cOe64446YNGlS1K5dO6GEAAAAAAAAAAAA/JvF2gAAAAAAAAAAAEDiioqKYvHixTFnzpx46623YtmyZVFYWPjt60cffXTMmTMn1q5dGzfeeGNWMx566KHSigtQ4cyYMSNq1KhR3jEAoEL68MMP45BDDok77rgj49599tknZs6cGYMGDUr7Qy4AAAAAAAAAAAAoGYu1AQAAAAAAAAAAgMQsX748rrjiimjZsmU0a9Ys2rVrFz/5yU+iUaNGUadOnTj11FNjwYIF39bXqlUrrrzyypg2bVrGC2I/+OCD0o4PkPPGjx8feXl50b9//1i3bl1aPZZ+AsD/74knnog2bdrEnDlzMu498cQT480334x27dolkAwAAAAAAAAAAIAfYrE2AAAAAAAAAAAAkIipU6dGq1atYtSoUfHee+995/V169bF5MmT48ADD4zBgwdHYWHht68dddRRcc8992Q0b5999ilxZoCK4tlnn40GDRrEGWecEUVFRRn1WqwNABFbt26Nyy67LE488cRYs2ZNRr0FBQVxyy23xJQpU6Ju3boJJQQAAAAAAAAAAOCHFJR3AAAAAAAAAAAAAGDHM2fOnDj55JNjw4YNxdYWFRXFH/7wh9iyZUvcdtttsWXLlrjxxhvjxhtvzGjmAQcckG1cgApl27Zt0bt377R+xwIA3/Xpp59Gnz59YtasWRn37rnnnvHII49Ep06dEkgGAAAAAAAAAABAOizWBgAAAAAAAAAAAErVxo0b48QTT8x44evtt98eH3zwQSxZsiTefffdjOf26tUr4x6Aimj06NElWqq9atWqGDJkSLzwwguxdOnSqFevXjRq1CiaNGkS++23Xxx00EHRpk2bqF27dimmBoDc8Mwzz8SAAQNi5cqVGfcec8wx8cADD8Ruu+2WQDIAAAAAAAAAAADSZbE2AAAAAAAAAAAAUKoefPDBWLp0aVa9zzzzTFZ9xx57bPTu3TurXoCKplKlSiXqf++992LkyJHffr18+fJ4++23v1OXl5cX1apVi/333z8uvfTS6NevX4nmAkB52rZtWwwdOjSGDx+ecW9eXl7ccMMNccUVV0ReXl4C6QAAAAAAAAAAAMiEJ7kAAAAAAAAAAACAUvXYY4+V6bzmzZvHAw88EKlUqkznApSX3XffvUzmFBYWxvr16+ONN96I0047LTp06FAmcwGgtC1fvjyOPPLIrJZqN2zYMF544YX43e9+Z6k2AAAAAAAAAABAjijIy8vNN5E0bblrRFFuZouIaNJyt/KO8L3cW3bcW3Zy/d4i3F223Ft23Ft23Ft23Ft23Ft23Fv23B0AAAAAAAA7o6Kiopg1a1aZzevatWtMnjw5dt111zKbCVDeGjVqVC5z33jjjejbt29MmjSpXOYDQDZeeOGF6NevX3z55ZcZ93bv3j0eeuihaNCgQQLJAAAAAAAAAAAAyFZBeQf4IXXqVSvvCP9TnV2rlneE7+XesuPespPr9xbh7rLl3rLj3rLj3rLj3rLj3rLj3rLn7gAAAAAAANgZbdiwIdauXZv4nFq1asWoUaPi/PPPj7y8vMTnAeSSPffcs9xmP/zww9G+ffu47LLLyi0DAKRj+/btceONN8awYcOiqKgoo95UKhXXXHNN/P73v4/8/PyEEgIAAAAAAAAAAJAt7yQBAAAAAAAAAAAASk0qlUp8RqdOnWLhwoUxcOBAS7WBndJee+0VBQUF5TZ/xIgR5TYbANLx5ZdfxjHHHBNDhw7NeKn2j370o5g6dWoMGzbMUm0AAAAAAAAAAIAc5d0kAAAAAAAAAAAAQKmpWrVqVKtWLZGz69SpEw888EDMnDkz9txzz0RmAFQEVatWjbvuuqvc5q9cuTLmz59fbvMB4H+ZMWNGtGnTJqZPn55x76GHHhrz5s2Lo446KoFkAAAAAAAAAAAAlBaLtQEAAAAAAAAAAIBSk5eXF61bt07k7AULFsSAAQMilUolcj5ARXLuuefGiSeeWG7zr7322nKbDQDfp7CwMEaOHBlHHHFELFu2LOP+IUOGxAsvvBB77LFHAukAAAAAAAAAAAAoTRZrAwAAAAAAAAAAAKWqd+/epXZWlSpV4swzz4wtW7bEnnvuWWrnAuwIHnvssXJb/rlkyZJymQsA32flypVxwgknxJAhQ2L79u0Z9e6yyy7xj3/8I0aMGBEFBQUJJQQAAAAAAAAAAKA0WawNAAAAAAAAAAAAlKr+/ftHfn5+WrUtWrSI2267LXr37h2NGjX69vu1atWKiy66KBYvXhz3339/VKpUKam4ABVWXl5e/POf/yzxEtBmzZrFPvvsE3Xq1MmoBwBywWuvvRZt27aNp556KuPegw8+OObOnRvHHXdcAskAAAAAAAAAAABIisXaAAAAAAAAAAAAQKlq1KhR9O3bN63ad999N3r27BmPPvpoLF26NLZu3RobNmyINWvWxG233fYfy7YB+K7GjRvHvffem3FfQUFBDB06NIqKiuL999+PJUuWxOrVq2OXXXZJq79Vq1YZzwSA0lRUVBS33nprHHroofHJJ59k3H/JJZfEyy+/HI0bN04gHQAAAAAAAAAAAEmyWBsAAAAAAAAAAAAodVdddVVUrlw5rdqpU6d++98FBQVRrVq1SKVSSUUD2OEMGDAgTjnllLTr27dvH5999lkMGzYs65mdOnXKuhcASmrNmjXx85//PC655JLYunVrRr116tSJxx57LP74xz+m/XcWAAAAAAAAAAAAcovF2gAAAAAAAAAAAECp22+//eLmm29Oq3bBggUJpwHY8U2aNCmaNm36P2tq1KgRkyZNitdffz3q16//vTXVq1dPa95hhx2WcUYAKA1vvvlmtG3bNqZMmZJxb9u2bWPOnDlx8sknJ5AMAAAAAAAAAACAsmKxNgAAAAAAAAAAAJCIiy66KK26b775JuEkADu+vLy8+OCDD2LFihVx//33xxlnnBGtW7eO2rVrnCJPvAAAIABJREFUR35+fpx66qnx9ddfR58+ff7nOTVr1kxr3qBBg0ojNgCkraioKO6+++7o3LlzLFmyJOP+Cy+8MGbOnFnsB1EAAAAAAAAAAACQ+yzWBgAAAAAAAAAAABKTznLtCRMmlEESgJ3DbrvtFmeeeWaMGzcu5s+fH2vWrIlt27bFww8/HJUrVy62v27dumnNGTduXHz88ccljQsAafnmm2+if//+ceGFF8bmzZsz6q1Zs2ZMnDgx7rzzzqhatWpCCQEAAAAAAAAAAChLFmsDAAAAAAAAAAAAialVq1ZadZ988knCSQBIR7qLtQsLC2Po0KEJpwGAiH/961/Rrl27mDhxYsa9rVu3jtmzZ0ffvn0TSAYAAAAAAAAAAEB5sVgbAAAAAAAAAAAASMz++++fVt2oUaMSTgJAOi655JLIy0vvMfOnn3464TQA7Ozuu+++OPjgg+O9997LuPfss8+OV199NVq0aJFAMgAAAAAAAAAAAMqTxdoAAAAAAAAAAABAYnr27BlVqlQptm7s2LHxxRdflEEiAP6Xnj17xrhx49KqXbFiRXz66acJJwJgZ7Rhw4Y466yz4uyzz46NGzdm1FutWrW477774q9//WtUr149oYQAAAAAAAAAAACUJ4u1AQAAAAAAAAAAgMTsuuuucfbZZxdbt3nz5hgzZkwZJAKgOKeffnr06dMnrdoRI0YknAaAnc0777wTBx98cNx///0Z97Zo0SJef/31+MUvflHquQAAAAAAAAAAAMgdFmsDAAAAAAAAAAAAibrqqqvSqhszZkwUFhYmnAaAdEyYMCFSqVSxdU888UQZpAFgZzFhwoRo165dLFiwIOPe0047LWbPnh2tWrVKIBkAAAAAAAAAAAC5xGJtAAAAAAAAAAAAIFGNGjWK3/zmN8XWffLJJ/Hyyy+XQSIAipOXlxcdO3Ystm7ZsmXx5ZdflkEiAHZkmzZtigsvvDD69+8f69evz6i3SpUqcffdd8eDDz4YNWvWTCghAAAAAAAAAAAAuaRUF2uvXrkxVq3cWJpHlhrZsiNbdmTLXi7nky07smVHtuzIlh3ZsiNbdnI5W0Ru58vlbIXbi8o7AgAAAAAAABXAoEGD0qp7/PHHE04CQLrS/d198803J5wEgB3Z4sWLo3PnznH33Xdn3Nu0adOYNWtWXHDBBZFKpRJIBwAAAAAAAAAAQC4q1cXaS95dGR+9s7I0jyw1smVHtuzIlr1czidbdmTLjmzZkS07smVHtuzkcraI3M6Xy9m2bNle3hEAAAAAAACoAJo2bRp77bVXsXUTJkwogzQApOO0005Lq+7rr79OOAkAO6opU6ZE27ZtY+7cuRn39u7dO+bMmRNt2rRJIBkAAAAAAAAAAAC5rFQXawMAAAAAAAAAAAD8kFNPPbXYmq+++ipWr15dBmkAKM5TTz2VVl3jxo0TTgLAjmbLli1xySWXRO/evWPt2rUZ9VaqVCluu+22mDx5ctSpUyehhAAAAAAAAAAAAOQyi7UBAAAAAAAAAACAMtG3b9+06lq1ahUbN25MOA0AxTn//PPTqmvWrFnCSQDYkXz88cdx6KGHxq233ppxb+PGjeOVV16Jiy66KFKpVALpAAAAAAAAAAAAqAgs1gYAAAAAAAAAAADKxAEHHBBVqlQptu6zzz6Lc845pwwSAfBD7rzzzvj888/Tqu3cuXPCaQDYUfzjH/+INm3axOuvv55xb69eveLNN9+MDh06JJAMAAAAAAAAAACAisRibQAAAAAAAAAAAKBMVKtWLXr16pVW7cSJE2PMmDEJJwLghzz22GNp106ZMiXWrVuXYBoAKrqPP/44UqlUHH/88bFq1aqMevPz82PUqFHxxBNPRL169RJKCAAAAAAAAAAAQEVisTYAAAAAAAAAAABQZn75y19mVDt79uwE0wDwQ/bff/+0a3/zm99ErVq14uijj44tW7YkmAqAiubVV1+NU089NZo2bZpV/x577BEvvvhi/Pa3v428PG+DAgAAAAAAAAAA4P/yRBkAAAAAAAAAAABQZg4//PA45phj0qrdunVrnH766bFp06aEUwHw3zp06JBxz7Rp06J+/frx6quvJpAIgIpi27ZtMXny5OjUqVN06tQpJk+eHNu3b8/4nB49esS8efOiS5cuCaQEAAAAAAAAAACgIrNYGwAAAAAAAAAAACgzqVQqxowZEw0bNkyr/t13340RI0YknAqA/3b44Ydn1bdmzZo4/PDDY+3ataUbCICct2bNmvjDH/4QzZo1i1NPPTXrD1rIy8uL6667Lp5++un40Y9+VMopAQAAAAAAAAAA2BFYrA0AAAAAAAAAAACUqUaNGsX06dPTrr/uuuti1qxZCSYC4L/ttddekZeX3ePmmzdvjjFjxpRyIgBy1ZIlS+KSSy6JPffcMwYPHhwff/xx1mc1aNAgpk+fHr///e8jPz+/FFMCAAAAAAAAAACwI7FYGwAAAAAAAAAAAChzBxxwQEydOjUKCgrSqu/cuXO88cYbCacC4P/VpEmTrHsff/zxUkwCQK4pKiqKV155JU4++eTYd99949Zbb41169aV6MzDDz885s6dG926dSullAAAAAAAAAAAAOyoLNYGAAAAAAAAAAAAykWPHj3i6quvTru+Q4cOkUqlombNmlGzZs1o2rRpnHrqqfHggw/Gpk2bEkwKsHOaO3du7L777ln1zp8/v5TTAJALtm7dGhMnTowOHTrEoYceGo8//ngUFhaW+Nyrr746pk+fHg0bNiyFlAAAAAAAAAAAAOzoLNYGAAAAAAAAAAAAys0111wTHTp0yKhn/fr1sX79+liyZElMnjw5BgwYEE2aNImxY8eWylI/gFz0zTffxNy5c+PRRx+NUaNGxQUXXBDXXXddfP7554nNrFmzZrz//vtx1FFHZdy7bdu2BBIBUF62bNkSt912WzRp0iROO+20mD17dqmcu+uuu8YzzzwT119/fRQUFJTKmQAAAAAAAAAAAOz4LNYGAAAAAAAAAAAAyk0qlYpJkyaV+Jzly5fHeeedFz179oyvv/66FJIB5I4XXnghGjVqFG3bto1TTjklrrjiirjnnnti6NChsc8++8TIkSMT+2CBatWqxcSJE2PKlClx1FFHRZ06ddLqS7cOgNxWVFQUjz76aOy///7x61//Ov4/9u47POdD///4684eRhBFBKH23iMoWtQoJbS1qkP1KHVUqFQpUoejNWq0SNtjnbbaWqHHOlaLRGs0DWqEqC1IrMgUuX9/nItffUvyue/cd+4kno/rcjW57/d4+Vya9o945/z58zaZ6+npqaFDh+rIkSPq1KmTTWYCAAAAAAAAAAAAAAAAAB4fHNYGAAAAAAAAAAAAAAAAAAAOVbFiRU2YMMEms7Zs2aJWrVrp0qVLNpkHAI527Ngx9ezZU4mJiQ99PzU1Ve+9954GDhxos+Pax48f19ChQ1W8eHG5uLjI19dXQUFBiomJUVBQkKEZ3t7eNskCAHCcyMhItWzZUi+88IJiY2NtMtPPz09Tp07VuXPn9Nlnn+mJJ56wyVwAAAAAAAAAAAAAAAAAwOPFxdEBAAAAAAAAAAAAAAAAAAAAxo0bpx07dmjXrl05nnX06FH5+flp5cqV6tWrl9Vz7t69q4ULF2r9+vUqWbKkypQpozJlyiggIEDdunWTk5NTjrMCQFbMZrPeeOMN3bp1K9var7/+WmXKlNH06dOt3nfkyBF99NFHWrZs2UPfP3PmjBYvXmxolq0OsAIAct/Jkyf13nvvadWqVTab2ahRI40cOVIvvPCC3NzcbDYXAAAAAAAAAAAAAAAAAPB44rA2AAAAAAAAAAAAAAAAAABwODc3N61bt05t2rTRwYMHbTKzd+/eMplMGjx4sF588UU1bdpUhQsXNtQbFxenfv36aceOHQ99/+mnn9aqVavk4+Njk6wA8DCzZs1SRESE4foZM2aoRo0aev311y3ak5qaqpCQEM2bN09ms9nSmI907NgxVa9e3WbzAAD2FR8fr8mTJ2v+/PnKyMjI8TyTyaQePXpo5MiRatWqlUwmkw1SAgAAAAAAAAAAAAAAAAAgOTk6AAAAAAAAAAAAAAAAAAAAgCT5+Pho8+bNqlOnjs1mms1mff7552rfvr2KFCkik8mk1q1ba8SIEdq9e/dDD8impKSoY8eOjzyqLUnbt29X165dlZycbLOsAPBnZrNZy5Yts7hv0KBB6tmzp44dO2aoPjY2VoGBgZo7d65Nj2pL0jPPPGPTeQAA+0hNTdXHH3+sypUra+7cuTk+ql2oUCGNGDFCJ0+e1OrVq9W6dWuOagMAAAAAAAAAAAAAAAAAbIrD2gAAAAAAAAAAAAAAAAAAIM8oXbq09uzZo7feestux/d2796tuXPnqnXr1mrbtq0OHz78wPuhoaE6dOhQtnMiIyM1efJku2QEgF9//VUHDx60qjc8PFy1a9fWuHHjsjyWffHiRbVr105RUVHWxsxSXFycYmJi7DIbAJBz8fHxeu2111StWjWFhITo5s2bOZpXoUIFzZw5U+fPn9fs2bNVqVIlGyUFAAAAAAAAAAAAAAAAAOBBHNYGAAAAAAAAAAAAAAAAAAB5ire3t+bPn68jR45o5MiRqlGjht127dy5U82aNdPmzZslSdHR0froo48M90+bNk0JCQn2igfgMbZ///4c9d+9e1dTp05VSEjIQ9/PzMxU7969de7cuRztyUpmZqb+/e9/220+AMA4s9msEydOaMmSJRo8eLBq1qypkiVLasmSJTp79myOZgcGBmrFihU6efKkgoODVbRoURulBgAAAAAAAAAAAAAAAADg4VwcHQAAAAAAAAAAAAAAAAAAAOBhqlevrlmzZmnWrFlKTk7W1atXJUkmk0kzZ87U3LlzbbInOTlZPXv21L///W/17t3b4n5fX1+ZzWabZAGAe37//XebzJk+fbo6dOigDh06PPD6999/rz179thkR1bWrVunyZMn230PAOBBaWlp+vXXXxUREaGIiAhFRkbqypUrNt1RqlQprV27Vs2aNbPpXAAAAAAAAAAAAAAAAAAAsmOatLDT/b/JEVCthPzKF7F62M1rKZLZpKIlPGwSzpbIZh2yWYds1svL+chmHbJZh2zWIZt1yGYdslknL2eT8na+vJytud8HKuxRxtExAAAAAAAAAAAA8Bg6d+6cWrdurTNnzjg6inbv3q2WLVs6OgaAAuTpp5/Wjh07bDKrUaNG2rdvn0wmkyTp9u3bKly4sE1mZ6dYsWK6du1aruwCgMdZQkKCIiMj7x/S3rdvn9LS0uyyq1GjRpoxY4batm1rl/kAAAAAAAAAAAAAAAAAAGQlNKyzbQ9rAwAAAAAeP4HlJsjbtbSjYwAAAAAAAAAAAOAxdenSJfXo0UN79+51aI5q1arp6NGj94/WAkBOpKeny93d3aYzf/31VzVo0ECS9Le//U2ff/65Tec/StmyZXX+/Plc2QUAjwuz2ayYmJj7R7QjIiJ0/Phxu+8tX768pk6dqr59+8rJycnu+wAAAAAAAAAAAAAAAAAAeJjQsM5ycXQIAAAAAAAAAAAAAAAAAAAAa5UpU0Y7d+7UnDlzNGXKFN26dcshOY4fP659+/apadOmDtkPoGDZtGmTzWdu2bJFDRo00O7duy06qh0aGqoBAwZo586d2r59u2JjY3X58mXFxsYa6g8ICLAyMQDgnrS0NO3fv//+Ee3IyEjFx8fn2v6iRYtq3LhxGj58uDw8PHJtLwAAAAAAAAAAAAAAAAAAj8JhbQAAAAAAAAAAAAAAAAAAkK+5u7trzJgxGjJkiL788kstW7ZM0dHRuZ4jNDRU69evz/W9AAqeqKgoQ3UvvfSSvvvuO0O1oaGhGjNmjD788EPDOc6ePaty5cpJkipVqqRXX31VknT69GlVrFjR0IzOnTsb3gcA9mA2m3XlyhVdvHhR8fHxunr16kP/ee/jlJQUFStWTOXLl1e5cuVUvnz5Bz4uV66cihUrJpPJZHWee78yMzMf+nl8fLx+++23+4e09+/fr/T0dBs/mey5uLho2LBhGj9+vHx9fXN9PwAAAAAAAAAAAAAAAAAAj8JhbQAAAAAAAAAAAAAAAAAAUCAUKVJEwcHBCg4O1sWLF/XTTz9pz549ioyM1G+//aa7d+/adf+GDRtkMpm0adMmdejQQU5OToZ7zWazJD30QKPZbNbZs2cVExOj+Ph4ubm5yd/fX/Xr15e7u7vN8gPIO2JjYw3Vffvttxo5cqSaN2+ebW1ycrLCw8O1ZcsWQ7N37Nhx/6j2/7V27VpDM6pXr67g4GBDtQBgC3fv3tXJkycVFRWlqKgo/fbbb4qKitLVq1ctmpOYmKizZ89mWePj4yNJDxzHNvJxftG7d2/985//VOXKlR0dBQAAAAAAAAAAAAAAAACAv+CwNgAAAAAAAAAAAAAAAAAAKHD8/PzUt29f9e3bV9L/DsrGxMSoQYMGdt/dqVMnSVL//v311FNPqXbt2mratKlcXP7/t21mZmZq586dWr16tbZu3ao//vhDGRkZ8vHx0RNPPKEyZcro7NmzOnHihEqWLPnQY5BeXl4KCgpSxYoV1alTJ5lMJjVp0uSBPbZ269YtpaSkyMfHh6PegB15enpmW9OtWzdJUrNmzXT06FHVqFEj256ePXsa2t+3b1+1bdv2ke8fOnTI0Jxly5YZ+r0AKFguXryo/fv369ChQ4qLi1N8fLxu3LghLy8vBQQEqGLFisrMzFSdOnXk5OQkk8kkk8n0wMfZ/br3A0yOHj2qxMTE+we0Dx48qKSkpFz5fd64cSNX9uS2Fi1aaMaMGQoMDHR0FAAAAAAAAAAAAAAAAAAAHonD2gAAAAAAAAAAAAAAAAAAoMDz8vJS/fr1lZGRoRdffFGrV6+2qH/t2rV6/vnnLer5+uuv9fXXX0uSvL29lZycrObNm2vPnj2P7ImPj1d8fLyOHDly/7WHHdWW/ncs/KuvvpIkTZ48WZJUoUIFjRo1SoMGDZKXl5dFeR9lz549mjVrliIiInTp0iVJkslkkr+/v5588klVqlRJVatWVatWrdSsWTO7HvYGHhc+Pj7Z1lSrVu2BjwMCAnT69Gmb7P/000+zfN/f39/QnOjoaDVp0sQWkQDkcVeuXNHcuXO1bNkynTt3ztFxYAE3Nzc1atRIgYGB6tmzpwIDA2UymRwdCwAAAAAAAAAAAAAAAACALPE3FwAAAAAAAAAAAAAAAAAAwGPD2dlZX3/9tbp06aIdO3ZkWx8QEKBNmzapSpUqKleunNWHIpOSkiQpy6PatnDmzBn9/e9/V2hoqMLCwtSrVy+rZ127dk39+vXT5s2b//Ke2WzWuXPndO7cOf3444/3X/f19dXrr7+uoUOHqkKFClbvBh53N2/etKjGZDKpR48emj17do53Dxo0SMWLF8+ypmnTpoZmDR48WM8++6zKlSuX41wA8qbMzEwtWrRIY8aM0fXr1x0dBwaUKFFCLVu2VMuWLRUYGKjGjRvLw8PD0bEAAAAAAAAAAAAAAAAAALCIk6MDAAAAAAAAAAAAAAAAAAAA5CYPDw+tX79eb7/9tgoXLvzImkmTJunIkSOqVq2anJycNHDgwFxOar2EhAT1799fv/76q9Uz5s+f/9Cj2lmJj4/Xxx9/rCpVqmjYsGG6evWq1fuBx1mxYsWyrTGbzQ98/sorr+R4772vfdlp3769SpcubWjmwIEDlZmZmcNkAPKi8+fP6+mnn9bgwYM5qp2HVa9eXYMGDdKiRYt07NgxXb16VWvXrtWYMWPUqlUrjmoDAAAAAAAAAAAAAAAAAPIlF0cHAAAAAAAAAAAAAAAAAAAAyG2enp6aN2+ePvroI61bt05RUVG6efOmPD09ValSJXXr1k0BAQEP9IwbN04bNmxQVFSUY0JbKC0tTW+++ab27dsnk8lkcf+aNWus3n3nzh3Nnz9fK1as0NKlS9W5c2erZwGPIzc3t2xrvL29H/i8fv366tGjh8LDw63e+95778nf399QvtGjR2v06NHZ1v74449auHChhg4danUuAHnPvn371L17d8XFxTk6Cv7Ew8NDTZo0UcuWLRUYGKjAwECVKFHC0bEAAAAAAAAAAAAAAAAAALA506SFncz3PgmoVkJ+5Ys4Mg8AAAAAIJ8JLDdB3q6lHR0DAAAAAAAAAAAAyBWXLl1Sp06ddPDgQUdHMWzjxo3q1KmTRT1nz55VhQoVbLLfzc1Ne/fuVb169WwyD3gcjB49WjNnzsyy5v3339eUKVMeeC0uLk7169fX5cuXLd753HPPKTw8XM7Ozobq09LS1KhRI/3+++/Z1hYrVkyxsbEqVqyYxbkA5D0rV67Uyy+/rNTUVEdHeeyVKlXq/hHtli1bqmHDhoZ+OAMAAAAAAAAAAAAAAAAAAPlZaFhnOTk6BAAAAAAAAAAAAAAAAAAAQH5RpkwZ7d69W6NGjXJ0FMMWLVpkcU94eLjN9qenp6t///5KSUmx2UygoEtKSsq2xtvb+y+vlS5dWqtXr37oe1lp2rSpvv76a8NHtSXJ3d1dYWFhhmqvX7+uqVOnWpQJQN4UGRmpvn37clTbAUwmk2rXrq0333xTS5cu1cmTJ3Xp0iWtWrVKo0aNUvPmzTmqDQAAAAAAAAAAAAAAAAB4bLg4OgAAAAAAAAAAAAAAAAAAAEB+UrhwYc2YMUMjRozQ0KFDtX37diUnJzs61iOtW7dOycnJ8vLyMtyza9cum2b4/fffNW/ePI0ZM8amc4GC6sqVK9nWPOp4dmBg4P3Dt0eOHMl2zoABA7RgwQIVKlTI4pwtW7bU+++/b+ho9owZMzRgwADVq1fP4j0A8oaUlBT16dNHGRkZjo5itTp16qhkyZLy9fW9/88/f1yiRAmlpaUpLS1NZ8+e1blz5/7yzxs3buRK1qJFi6pBgwZq2bKlWrZsqRYtWsjHxydXdgMAAAAAAAAAAAAAAAAAkNdxWBsAAAAAAAAAAAAAAAAAAMAK5cqV0w8//KDr16/riy++0MGDB7VhwwZdv37d0dEekJaWpqioKLVs2dJwT4MGDbRy5Uqb5ggJCdHAgQNVunRpm84FCqK7d+9mW1O4cOFHvle3bl399ttvWrRokRYuXKjffvvtL70dO3bUqFGj1KJFixxlnTRpkubMmaOkpKRsa+vXr6/09HS5urrmaOfj4ujRo/r2228VERGhy5cv6+bNm/Lz81OTJk3UrVs3dejQQSaTydEx8RgZPny4zp075+gYhgQEBKhBgwZq0KCB6tevrwYNGqhs2bI2+Xfm1q1bio+Pl9lslpOTk0wmk0wmk8UfZ/ceXysBAAAAAAAAAAAAAAAAAHg006SFncz3PgmoVkJ+5Ys4Mg8AAAAAIJ8JLDdB3q78xXcAAAAAAAAAAABA+t8x3IMHD2rnzp2KiIjQihUrsqx3cXFR9+7d1bZtW3Xv3l03b95UfHy84uLidOnSJSUnJ6tkyZJq2rSp6tWrJ2dnZ6WlpWnjxo3auHGjIiIi9Pvvv2eba8GCBRoyZIjh38cvv/yi5s2bG663xKRJkxQSEiIPDw+7zAcKAiOHX1euXKlevXoZmnf58mUdOXJEZrNZxYsXV+3ateXi4pLTmPdt375dzzzzjKHamTNnKjg42Ga7C6IDBw4oJCRE27Zty7IuMDBQH374oZ5++mkObMPuTpw4oapVq1rc17hxY7388svat2+fqlevrvPnz+uPP/5QQkKCMjMzZTabH/j1sNce9SszM1OS7n9du3dAu379+vLx8bH1IwAAAAAAAAAAAAAAAAAAAHlEaFhnDmsDAAAAAHKGw9oAAAAAAAAAAABA1i5cuKBDhw7p2LFjOnfunK5fvy5fX1/VqFFDXbt21RNPPJGj+dWqVVNMTEyWNcWLF1dCQkKWNRkZGdq2bZtWrlyp48ePa9euXTnKlZXatWtrzZo1qly5st12APnVyZMnVaVKlWzrtmzZovbt2+dCImOGDBmisLAwQ7UXLlyQn5+fnRPlP2azWTNnzlRISMj9g8FGdOjQQQsWLNCTTz5px3R4nF2/fl3NmzfP9v83/iw6Olp169a1YyoAAAAAAAAAAAAAAAAAAPC4Cg3rLCdHhwAAAAAAAAAAAAAAAAAAACjIypYtq06dOumdd97RzJkztWjRIn388cd67bXXcnxUW5L69euXbY27u7vu3r37yPcjIyNVs2ZNderUSV9++aXho9rDhg2T2WzWhQsXDOeVpMOHD6tZs2Y6cuSIRX1AQZWenq6lS5eqTp06ho5qS1Lp0nnrh2BPnDhRXl5ehmpfeeUVmc1mOyfKX9LS0vTaa6/p3XffteiotvS/I+t16tTRrFmzsvxaD1gjIyNDL774ouGj2s2bN1dqaipHtQEAAAAAAAAAAAAAAAAAgF1xWBsAAAAAAAAAAAAAAAAAACAfa9iwYbY1ly5dUnh4+EPfW716tdq2basTJ05YncHPz0+LFy+2qOfatWvq3r27kpKSrN4LFASnTp1S8+bN9eqrr+rw4cOGeooUKaIaNWrYOZllypQpo4kTJxqq3bp1K0d3/+TatWtq3769li5davWMlJQUjRo1Sk2aNNGWLVtsmA6Pu+DgYG3dutVwfWRkpNzd3e2YCAAAAAAAAAAAAAAAAAAAgMPaAAAAAAAAAAAAAAAAAAAA+dozzzwjb2/vbOt69+79l9fWr1+vPn366M6dO1btbtOmzf2PBwwYoHr16lnUHxsbq8mTJ1u1GygIduzYoUaNGikqKsqivj59+sjZ2dlOqawXHBxsuPbw4cP64IMPlJmZacdEed+1a9fUunVr7d692ybzoqKi1LFjR5lMJo0ZM0a7du1SYmKiTWbj8RMWFqZ58+YZrv/xxx9lMpnsmAgAAAAAAAAAAAAAAAAAAOB/nMxmR0d4uBsJKbqekOLoGI+UV7Px3KzDc7OSfyiqAAAgAElEQVROXn9uEs/OWnk1G8/NOjw36/DcrMNzsw7PzTp5/blJPDsAAAAAAAAAAAAAucPLy0vt27c3VNuwYUOdPHlSt2/fVs+ePfXcc89ZfVTbzc3tgb0uLi5avny5vLy8LJoTFham27dvW5UByM9OnDihnj176saNGxb3Dh482A6Jcs7FxUW7du0yXP+Pf/xD3bt317Vr1+yYKu8ym80aMGCAjhw5Ypf506dP11NPPSUfHx899dRTmj9/vpKSkuyyCwXPlClTNGTIEMP1I0aMeOAHbgAAAAAAAAAAAAAAAAAAANiTkzmPXtY+dTxBp48lODrGI+XVbDw36/DcrJPXn5vEs7NWXs3Gc7MOz806PDfr8Nysw3OzTl5/bhLPDgAAAAAAAAAAAEDuqVatmqG6qKgoValSRYULF1Z4eHiOdo4bN07FihV74LUaNWpo69at8vPzMzznxo0b+umnn3KUBcgLLl68qKlTp6pt27YqWbKkChUqpAoVKui5557T/PnzdeHChfu1ZrNZAwcO1M2bNy3e8+KLL6px48a2jG5TrVq10rBhwwzXr1+/Xk2bNtXp06ftFyqPWrhwoTZu3Gj3PZmZmdq1a5eGDRumKlWqaOnSpcrMzLT7XuRPZrNZs2bN0vjx4w33dOnSRTNmzLBjKgAAAAAAAAAAAAAAAAAAgAc5OToAAAAAAAAAAAAAAAAAAAAAcmbixIkqVKhQru2rUaOGQkJCHvpeixYt9Ouvv6pfv36G5x09etRW0YBcZzab9cknn6hKlSoaN26cfvrpJ8XHxyspKUlnz57V+vXrNWzYMJUrV04mk0mff/65pk6dqp9//tniXQEBAZo7d64dfhe2ZemB3djYWFWsWFGHDx+2U6K8JyYmRqNGjcr1vZcuXdKrr76qTp066fz587m+H3lbenq63nzzTYv+bFaqVEnLly+Xi4uLHZMBAAAAAAAAAAAAAAAAAAA8iMPaAAAAAAAAAAAAAAAAAAAA+ZyXl5eGDh2aK7vq1KmjrVu3yt3d/ZE1pUqV0tdff234SO7nn3+u9PR0W0UEck1ycrIaNGig4OBgJScnZ1lrNpslSX/72980fvx4i3f5+Pho/fr1KlWqlFVZc5OHh4cOHDhg8aHdNm3a6MCBA3ZKlbe8/fbbSklJMVzv4eGhoUOH2uyHKGzZskW1a9fWjz/+aJN5yP9u3bqlrl276ssvvzTc4+vrq23btqlIkSJ2TAYAAAAAAAAAAAAAAAAAAPBXHNYGAAAAAAAAAAAAAAAAAAAoAN5//335+vraZbaTk5O6dOmiVatWaf/+/fLz8zPUV6tWLVWtWjXbuhMnTqhGjRo6depUTqMCuebEiRMqVKiQoqOj7b6rT58+OnTokGrWrGn3XbbSsGFDTZ8+3aKea9euqXHjxgoPD7dTqrzht99+05YtWwzX79u3TykpKfrss88UHx+vSZMmydPTM8c5bt68qeeee0779u3L8SzkbxcvXlTr1q21detWwz2urq5avXq1AgIC7BcMAAAAAAAAAAAAAAAAAADgETisDQAAAAAAAAAAAAAAAAAAUAAULVpUs2bNstm8mjVrKiIiQjExMYqLi9P69esVFBQkNzc3m+34s1OnTqlNmzY6ceKEXeYDtnTkyBG1aNFCZrPZrnteffVV7dq1S8uXL5e/v79dd9nDiBEjNHnyZIv7goKCNGPGDLs/X0dZvny54drz58+rcePG9z93d3fXxIkTdejQIdWqVSvHWZKSkjRw4EClpqbmeBbyp3tfzw4ePGhR3/z589W6dWs7pQIAAAAAAAAAAAAAAAAAAMgah7UBAAAAAAAAAAAAAAAAAAAKiJdffllDhgzJ8Zzhw4fr8OHDCgwMVJUqVVSyZEmrZ3l4eBiuPX/+vNq2bavExESr9wH2ZjabNWDAACUkJNh1T1pamhYvXqxWrVrZdY89mUwmjR8/Xt988428vLwM95nNZr377rsaPXp0gTuubTab9f3332db5+bmpujoaJUtW/ah7z/55JOKjo7WzJkzVaRIkRxlOnbsmD777LMczUD+Yzab9dVXX6lWrVo6e/asRb2jRo3SG2+8YadkAAAAAAAAAAAAAAAAAAAA2eOwNgAAAAAAAAAAAAAAAAAAQAEyZ84cDRkyRCaTyeJek8mkDz/8UHPmzLGq/2G6detmUf3Fixf1+eef22Q3YA8bN25UVFSUXXcEBwfLzc3NrjtyU9++fbVv3z45OVn27euzZs3SoEGDdOfOHTsly31r167V6dOns61r2rSp6tatm2WNs7OzgoODdfbsWc2YMUP+/v5W51qwYEGBO2KOR4uLi1NQUJBefvlli3tDQ0M1ffp0O6QCAAAAAAAAAAAAAAAAAAAwjsPaAAAAAAAAAAAAAAAAAAAABYibm5sWLFig/fv3q1WrVob7AgICtHXrVn3wwQc2O6otScOGDZOrq6tFPaNHj1ZqaqrNMgC2tHjxYrvOL1SokEJDQ+26wxFq1qypCxcuqEWLFhb1LV68WKVKldLly5ftlCx39ezZ01Ddf/7zH8MzixYtqlGjRun06dOKjIzUjBkz1KtXL4tyxcbGGjr4jfxv586dqlOnjsLDwy3q8/T01Pfff68JEybY9P8TAAAAAAAAAAAAAAAAAAAArMFhbQAAAAAAAAAAAAAAAAAAgAKoYcOG2rVrl6KjozVhwgQ1b95c7u7u9993dXVV3bp11b9/f61Zs0YnT57U008/bfMcZcqU0YgRIyzumz9/vs2zALbg7e1t1/n9+vVToUKF7LrDUUqXLq1t27ZZ3Hf9+nU1atRIhw4dskOq3DNlyhRDdUFBQSpatKjF852dndWiRQuNGjVKK1eulNls1k8//WS4//z58xbvRP6yfft2derUSfHx8Rb37ty5Uy+88IIdUgEAAAAAAAAAAAAAAAAAAFjOxdEBAAAAAAAAAAAAAAAAAAAAYD9169ZV3bp1FRoaKkm6c+eOUlNT5e3tLScnp1zJMG3aNJUuXVoTJkxQcnKyoZ4pU6Zo8ODBKly4sE2zXL9+XZs3b1ZkZKTOnTunjIwMlS9fXh07dtTTTz9t830oeGrVqmVRvZOTkzIzMw3Venh4aMiQIdbEyjc8PT2VmpqqHj16aNOmTYb7Lly4oLp16+qrr75S//79bZopMTFRFy5cUEBAgDw8PGw6+541a9Zo/Pjxhmr79etnk52//PKLevfubbg+IyPDJnuRN+3atUvdunVTSkqKRX01atTQxo0bVaFCBTslAwAAAAAAAAAAAAAAAAAAsFzu/G0IAAAAAAAAAAAAAAAAAAAA5Amurq4qXLhwrh3VliRnZ2eNGjVKv//+u9566y1DPdeuXdNnn31m9c7bt2/rv//9r/71r3/pnXfe0TPPPKMyZcqoePHi6tu3r+bNm6fw8HD95z//0fz589WjRw8VKVJErVu31s8//2z1XhR8NWvWNFyblpam06dPKzQ0VJ07d86ytlevXjp69KgaNGiQ04h5nru7u9atW6e3337b4t4BAwZo9OjROT4CnZmZqSVLlujZZ5+Vr6+vatSoIV9fX/Xq1UurV6+W2WzO0fx77t69q1atWikoKMhQfdmyZdW9e/cc7bxw4YKef/55NW/eXFevXjXc5+fnl6O9yLtiYmLUtWtXwz/c4p6WLVtq9+7dHNUGAAAAAAAAAAAAAAAAAAB5Doe1AQAAAAAAAAAAAAAAAAAAkCsCAgI0f/587d2711D9jBkzdPv2bcPzr1+/roULF8pkMqlYsWJ69tln9cYbb2jOnDnavn274uLisp2xe/dutWjRQiaTScOHD9eXX36pffv2KTEx0XAOFGzt27c3XNu4cWOlpqZqwoQJ2rBhg8xms9avX68qVarcr6ldu7a2b9+ulStXKiAgwA6J8yZXV1fNmzdPn3zyicW9M2fOlKurq2bNmqU7d+5Y3B8TE6M2bdrotdde03//+1+lp6dLkpKSkrR69Wr16tVLffr0UWpqqsWz/2zXrl1q0aKFIiIiDPeMGDFCrq6uVu/csGGD6tatq3Xr1lnUV6dOHVWtWtXqvci7zGazXn31VYv/OxYUFKQtW7aoePHidkoGAAAAAAAAAAAAAAAAAABgPQ5rAwAAAAAAAAAAAAAAAAAAIFc1adJEzz//fLZ1CQkJGj169CPfN5vNOnbsmMLCwuTm5qbixYvrrbfekiRlZGTkOOenn36qwYMHq2nTpipSpIhKliypzp07a9u2bTmejfzL3d1doaGhhmoPHTqkBg0aKDw8/P5rXbp00eHDh/XFF1/oiy++UFRUlNq1a2evuHneO++8o61bt8rb29vi3lGjRsnf318jR440fGB71apVql+/vnbv3p1l3ffff6+ePXvq7t27Fufat2+fevXqpaeeekr79u0z3Fe+fHkNHTrU4n33rF27Vs8//7yuXbtmce/o0aNlMpms3o28a/Xq1dqzZ4/heicnJ40dO1bff/+9PD097ZgMAAAAAAAAAAAAAAAAAADAehzWBgAAAAAAAAAAAAAAAAAAQK4zepg4LCxMq1evfuC1lJQUzZkzR1WqVFGNGjU0ZMgQw0d1cyI+Pl6bNm1S+/bt1b59e50/f97uO5E3VaxY0XBtUlKShg8f/sCfUTc3N73xxht644035OLiYo+I+cozzzyjbdu2qXjx4hb3XrlyRbNnz5abm5v69++vb775Rjdv3nxo7bhx4/Tiiy8qJSXF0OxNmzapQ4cOhrOcO3dOffr0UdOmTf/ydSs7Tk5OWrZsmVUHxiVp//796t+/v1U/VKBWrVrq06ePVXuRt2VkZGjs2LGG66tXr66IiAhNnTpVzs7OdkwGAAAAAAAAAAAAAAAAAACQMxzWBgAAAAAAAAAAAAAAAAAAQK6rV6+e+vXrZ6i2V69eMplMaty4sUwmk7y8vPTOO+8oNjbWzikfbdu2beratatSU1MdlgGO06tXLxUrVsxw/fnz57Vp0yY7Jsr/mjVrpp9//ln+/v5Wz/jmm2/Uv39/+fn5afDgwfr5559lNpu1adMmmUwmTZ06VZmZmRbN3LFjh0wmkyZNmqRTp049tCYlJUWTJ09WtWrV9N1331mVfcKECWrTpo1Vvbdu3VKTJk2UlJRkcW+lSpX03//+V25ublbtRt62YcMGnThxwnB9VFSUmjdvbsdEAAAAAAAAAAAAAAAAAAAAtsFhbQAAAAAAAAAAAAAAAAAAADjEuHHjZDKZDNcfOHDAjmksd/DgQU2ZMsXRMeAAXl5eGjt2rEU9a9eutVOagqNKlSo6fPiwevfunaM5ycnJ+vLLL9WiRQs5OTmpc+fOOc4WGhqqJ598UiNHjnzgOPfGjRtVq1YtTZgwQSkpKVbNHjZsmCZMmGB1tnfeeceqvg4dOmjPnj3y8/OzejfythUrVhiqa9++ve7evSsPDw87JwIAAAAAAAAAAAAAAAAAALANDmsDAAAAAAAAAAAAAAAAAADAIWrWrKl+/fo5OkaO/OMf/9Dx48cdHQMOMGrUKIvqY2Ji7JSkYClatKi+++47TZ061dFRHmr27NkKCQnRhQsX9MILL6hLly76448/rJ43ZcoUzZs3z6IfMvBnMTExWrJkiUU9lSpV0qpVq7R582Y98cQTVu1F3peenq4ffvjBUO3GjRvl5MRfLwEAAAAAAAAAAAAAAAAAAPkH3/kIAAAAAAAAAAAAAAAAAAAAh5k2bZq8vLwcHSNHpk+f7ugIcAAnJyelp6frzJkzhurj4+PtnKjgcHJy0tixY7VlyxYVK1bM0XH+YsaMGfL399fKlSutnuHh4aGlS5fq/ffft/qotiT16NFDZrPZcP28efN05MgRBQUF5WivJGVkZGjLli167bXXVL9+fVWuXFkBAQF64YUXNHfuXEVHRyszMzNHO2C9nTt36ubNm9nWzZkzRy4uLrmQCAAAAAAAAAAAAAAAAAAAwHY4rA0AAAAAAAAAAAAAAAAAAACH8ff31z//+c9c3ens7KyGDRvK19fXJvOWLVumK1eu2GSWI2RmZmrFihWaPXu2Dhw4oIyMDEdHyjdcXV1Vvnx5vffee9nWlihRIhcSFSzt27fX/v371bhxY0dHsak2bdro4MGDGjhwYI7mxMXF6ejRo4brb9++rbffflvu7u452itJmzZtUu3atdWxY0ctWbJE0dHRio2N1ZkzZ7Ry5UqNGDFC9evXV/ny5TVmzBgdOnQoxzthmQMHDmRbU6pUKb399tu5kAYAAAAAAAAAAAAAAAAAAMC2XJycTI7O8FBPVi8hmfNmNkmqVN02f5HC1nhu1uG5WSevPzeJZ2ctnpt1eG7W4blZh+dmHZ6bdXhu1uPZAQAAAAAAAAAAAIAxw4cP165du7Ry5Uq7zO/ataueeuop1axZU5UrV1blypXl4uJy//3bt29r2rRpCg8P1++//27x/Dt37mjt2rUaPHiwLWPnil9++UV///vftXfv3vuvFSpUSIGBgWrdurU6d+6sRo0aOTBh/nDjxo1say5cuJALSQqeSpUqKTIyUvPmzdOkSZOUmJjo6EhWK1asmP75z39q8ODBcnJyyvG8iRMnGqrz8fFRfHy8nJ2dc7wzJSVF48aN0yeffGKo/sKFC5o+fbqmT5+uevXq6fXXX9fgwYPl6emZ4yzI2qlTp7KtSU1NtcmfRQAAAAAAAAAAAAAAAAAAgNxmmrSwk/neJwHVSsivfBFH5gEAAAAA5DOB5SbI27W0o2MAAAAAAAAAAAAAyOdSU1PVt29fhYeH53iWn5+fBg4cqJ49e6pp06YW9Z4+fVqRkZE6ceKEDhw4oB9++MFQX9++ffXNN99YE9chLl++rDFjxmjZsmVZ1nl4eGjjxo1q27Zt7gTLp9566y0tXLgwyxp3d3elpqbmUqKC6e7du/ruu+/Uv39/m810cnLSp59+qsTERIWEhNhs7v81ffp0DR48WEWLFrXJvPDwcPXs2dNQ7alTp1SxYsUc79y0aZM6d+6c4znlypXTv//9b7Vp0ybHs/BoHTp00NatW7Os+fjjj/Xuu+/mUiIAAAAAAAAAAAAAAAAAAADbCA3rLBdHhwAAAAAAAAAAAAAAAAAAAAA8PDy0atUqffTRR5o4caLu3Llj8YyZM2eqbdu2ql+/vpycnKzKERAQoICAgAdeM5lM2fbFxsZatc8RfvnlF/Xo0UNxcXHZ1qampqpdu3Y2O8xbUHl4eGRb4+bmlgtJCjZnZ2f169dPffv21dq1a7V48WJt2bJFKSkpVs2rUKGCli1bpqeeekqS9OSTT2r48OG6dOmSTfJ6enoqJCRE7777rry8vGwyU5KSk5M1duxYQ7Vvvvlmjv/dPXz4sEaPHq3NmzfnaM49586dU9u2bdW3b1/NnTtXvr6+NpmLB506dSrbmjp16uRCEgAAAAAAAAAAAAAAAAAAANuz7m8MAAAAAAAAAAAAAAAAAAAAADbm5OSksWPH6uDBg3rppZfk4uKSZb2Xl5eCgoJ04MABmc1mBQcHq2HDhlYf1X6UJUuWZFtz5swZm+60lytXrqhr166Gjmr/WaVKlXTgwAE7pcr/mjdvnm1NYmKirl69mgtpCj6TyaQePXpo7dq1SkhI0Jo1a9S6dWvD/Z6envr000919OjR+0e1JalXr16KiYnRvHnzcpyxY8eOOnbsmCZOnGjTo9qStHz5ch07dizbOg8PD40fP97qPVeuXNGQIUNUr149mx3V/rPly5erSpUqWrlypc1nP+4yMjIM/XepUqVKuZAGAAAAAAAAAAAAAAAAAADA9kyTFnYy3/skoFoJ+ZUv4sg8AAAAAIB8JrDcBHm7lnZ0DAAAAAAAAAAAAAAF0M2bN7V9+3YdPnxYiYmJcnV1lZ+fnwoVKqTatWurdu3acnd3t3uOixcvqmzZstnWpaSkyMPDw+55cuKll17S999/b1Wvl5eX/vOf/6hdu3Y2TpX/Xb9+XSVLltTdu3ezrNuxY4fatm2bO6EeQ4mJifrqq6+0YsUK7dmzR6mpqfff8/T0VNOmTTVixAg9//zzhg7wv/LKK1q2bJlFGSpXrqz58+erQ4cOFuc3qlWrVoqIiMi2LiQkRNOmTbN4fmZmpmbPnq3Q0FDdunXLmogWmzVrlkaOHJkrux4Hf/zxR7ZHs00mk1JSUnLlv6MAAAAAAAAAAAAAAAAAAAC2FBrWmcPaAAAAAICc4bA2AAAAAAAAAAAAgIIuMzNTzs7O2dadOnVKFStWzIVE1vnHP/6hDz74IEczChcurAMHDqhKlSo2SlVwmEymbGsWLlyov/3tb7mQBhkZGUpISNCNGzdkMplUqVIlubi4WDQjLS1NzZo1U3R0dLa17u7uGjt2rEJCQux6YP/27dsqXLhwtnXFixdXbGysfHx8LJqflpamAQMGaOXKldZGtNrEiRM1adKkXN9bEO3cuVNt2rTJssbLy0tJSUm5lAgAAAAAAAAAAAAAAAAAAMB2QsM6y8nRIQAAAAAAAAAAAAAAAAAAAIC8zMnJ2LfcZmRk2DmJ9X744QeFhobmeE5iYqKqVq2qxYsX66efftLly5dtkO7xcfr0aUdHeGy4uLioVKlSqlatmqpWrWrxUW3pf8eyd+/erdDQUBUqVOiRdd26ddPhw4c1ceJEux7VlqSEhARDdZMnT7b4qLbZbNaQIUMcclRbkkJDQ7VmzRqH7C5o0tPTs61JTk7OhSQAAAAAAAAAAAAAAAAAAAD2wWFtAAAAAAAAAAAAAAAAAAAAIBtFihTJtsbd3T0Xklju9OnTGjBggE0Pf7/++utq27at/P399dJLL2nHjh0ym802m19Q1a1b19ERYKFChQppwoQJio2N1d///nf5+/vLz89P7dq10wcffKCYmBitW7dOlStXzpU8JpPJUN0ff/xh8ewFCxZoyZIlFvfd07lzZ3322WdydXWVl5eXVTOGDRumtLQ0qzPgf4z+OQEAAAAAAAAAAAAAAAAAAMivTJMWdrr/HewB1UrIr3z23/QPAAAAAMA9geUmyNu1tKNjAAAAAAAAAAAAAIDdpKenGzqaHRcXp1KlSuVCIsv06NFDa9eutfueoKAgLV++XG5ubnbflRcZOWSbV/+MIP+4e/euvL29sz0+7ebmpsuXL8vHx8fQXLPZrCeffNKqg9wdOnTQokWL5O/vf/+127dva/Xq1XrllVcsnrds2TK9/PLLFvfh/9u7d6+aNWuWbV1mZiZHuAEAAAAAAAAAAAAAAAAAQL4TGtZZTo4OAQAAAAAAAAAAAAAAAAAAAORlq1evNlTn7e1t5ySWu337ttavX2+4vnz58lbvWr16tV544QXduXPH6hn5VWJioqE6jmojp5ydndWuXbts69LT0/XOO+8Ynnvw4EGLj2pXr15dP/zwgzZv3vzAUW1JKlSokAYOHCiz2axvvvlGxYsXNzz322+/tSgH/qpkyZKG6mJiYuycBAAAAAAAAAAAAAAAAAAAwD44rA0AAAAAAAAAAAAAAAAAAABkoW/fvtnW+Pn5qVChQrmQxjIHDhxQRkaGodpPP/1UR48ezdG+devWaezYsTmakR+tXbs225rKlSvnQhI8DgYPHmyobunSpQoODjZUu2bNGsP7ixcvrnnz5ungwYN67rnnZDKZsqzv27evYmJi1LBhQ0Pzf/rpJ6WnpxvOg78qX768ihYtmm3dli1bciENAAAAAAAAAAAAAAAAAACA7XFYGwAAAAAAAAAAAAAAAAAAAHiEY8eOGap79tln7ZzEOpcvXzZUN2TIEA0dOlReXl5KSUnJ0c5Zs2bpxIkTOZqR30RFRWVb4+3tnQtJ8Djo0aOHqlWrZqj2k08+0datW7Otu3jxouH9HTt2VMeOHeXq6mq4p0SJEjpw4ICho+BJSUnavn274dn4K2dnZ7Vr1y7bum3btuVCGgAAAAAAAAAAAAAAAAAAANvjsDYAAAAAAAAAAAAAAAAAAADwCEuWLDFU16dPH/sGsVJmZqahus8++0wmk0mS5OHhoXXr1lm902w2a+PGjVb350dnz57NtiY6OjoXkuBx4OTkpFmzZhmu79mzp37++ecsa3x9fQ3P+/bbb/Xiiy8qLS3NcM89n3/+uaG6TZs2WTy7oLh9+7aOHj2q2NhYXbx4UdeuXVNKSorMZrNFc9q3b59tDV+XAAAAAAAAAAAAAAAAAABAfsVhbQAAAAAAAAAAAAAAAAAAAOARwsPDDdUZOWDqCD4+PobqYmNjH/i8W7dumjFjhtV7t2/fbnVvfmM2m7Vy5cps63r16pULafC46NKli+GD/rdv31anTp2yPKLs7+9v0f7o6GhNnDjRop57hg4dmm3NnDlzDP9ggEuXLmnNmjX65JNP9PHHH+uLL77QqlWrdPHiRavyOcLRo0c1ceJEVa9eXYULF1bNmjVVuXJllS1bViVKlJCXl5ecnJzk5+enoKAgLVq0SHFxcVnOrFevXrZ7L1y4YPg5AwAAAAAAAAAAAAAAAAAA5CUc1gYAAAAAAAAAAAAAAAAAAAAeIjk5WcePHzdUGxYWJrPZbOdElqtVq5ahut27d//ltVGjRmnTpk2qUKGCxXsTEhIs7smP4uLi9Oyzzxqqbdy4sZ3T4HETFham8uXLG6q9efOmunfvrvj4+Ie+37NnTzk7O1u0/+OPP9auXbss6pGk7t27G6rbvHnzI98zm8365ptv1LRp0/vHpoODgxUSEqI333xTvXv3VtmyZdWyZUtt2rTJ4oy54fTp05o2bZrq16+vmjVr6sMPP8z2vzn3jogPGjRIZcqUUbNmzfTFF18oLS3tL7VGvnanp6c/tBcAAAAAAAAAAAAAAAAAACCvc3F0AAAAAAAAAAAAAAAAAAAAACAvunLliuHaoUOHKjU1VSNHjrRjIsv5+/sbqjt9+vRDX3/22Wd18uRJ/fjjj/rll180e/bsRx7m/bO8eGTc1vbv368ePXrowoWl8JcAABrSSURBVIULhupLlixp50R43BQpUkT/+te/1KFDB0P1Z8+e1YABA7Rx40aZTKYH3itTpoy6dOmiH374wfB+s9msgQMHKjo6WkWKFDHc17ZtW3l7eyspKSnLun/961/q3LnzX14/e/asBg0apK1bt2a7KzIy8v6MadOmqXTp0kpJSZGzs7NSU1OVlpammzdvas+ePfLx8dGZM2d048YN3b59WykpKXJ3d5eHh4e8vb1VpkwZlStXThUqVFCjRo3UqlUrFS9e3PDvW/rfIesVK1Zo/vz5ioyMtKj3Yfbu3au9e/dqwoQJqlq1qr744gtVrVpVd+7cMXR03dPTU56enjnOAQAAAAAAAAAAAAAAAAAAkNtMkxZ2uv9d6wHVSsivvPFvaAUAAAAAILDcBHm7lnZ0DAAAAAAAAAAAAACwObPZrMqVK+vUqVOG6t3d3XX8+HFVqFDBzsmMS0hIkK+vb7Z1Q4YM0YIFCwzN3LBhg7p27ZplTd26dRUdHW1oXn50+vRpNWzYUNevXzfc8/PPP6tZs2Z2TIXH1ZQpUzR+/HjD9WFhYXrzzTf/8vrRo0fVpEmTbA9e/1+TJk3SxIkTLerp06ePvvvuuyxr3NzcdPnyZfn4+Nx/7cqVKwoMDFRsbKxF++yldu3aeuaZZzRw4EA1bNjwkXVxcXEKCwvTwoULFRcXl4sJsxYYGKiIiAhHxwAAAAAAAAAAAAAAAAAAALBIaFhnOTk6BAAAAAAAAAAAAAAAAAAAAJAXmUwm9enTx3D9/2vvzoOrrM++gV8nCUGDgFBRgmyCiLKJuJBSFa2yirXUnUGhWkMVmWqtO4t1qRa0ylRoQdSqFXcHHBW1Y8UBVKBqcasKVi1SdZRAsYlAAuf9o295Hh/B3Dmcwzm0n88MM+Sc7+/6fXMP5J+Eiw0bNsSUKVNy2KhhlixZkmipdkRE586dE88tKSmpN/Paa68lnrez2bx5c5xyyikNWqq97777xkEHHZTDVvw3u+KKK+K8885LnL/ooovio48++trrBxxwQDz00EPRsmXLBt3fuHHjBuUjIkaOHFlvZuPGjXH33Xdv+biuri6GDRtWMEu1IyLeeOONmDp1ahx88MFRUVERY8aMicWLF8ezzz4bjz76aFx99dWRSqWivLw8rrrqqoJaqh0RMXDgwHxXAAAAAAAAAAAAAMhIVhdrr139ZaxZ/WU2R2aNbpnRLTO6Za6Q++mWGd0yo1tmdMuMbpnRLTOF3C2isPsVcrfNm9L5rgAAAAAAAACQM6effnqD8rNnz47169dHRERVVVWsWLEi3n777Xjrrbdi48aNWz2zYcOGePjhh6OysjKOPPLI6NevXwwfPjymTZu2ZVZD1NTUxAUXXBAVFRWJzxx99NGJs5s3b06U+/LLwvw+9/Z65plnYunSpQ06M3Xq1CgtLc1RI/7bpVKp+PWvfx2jR49OlP/nP/8ZXbt23ep7hxxySPzwhz9s0P1t2rRpUD4iYtCgQdG6det6cz/5yU8inf7Xz6bMnj27wX/3dqTFixfHzJkzo6KiIo499tg48cQTY9KkSfmu9Y2GDRuW7woAAAAAAAAAAAAAGcnqYu2/vrM6Pnh7dTZHZo1umdEtM7plrpD76ZYZ3TKjW2Z0y4xumdEtM4XcLaKw+xVyt40bN+W7AgAAAAAAAEDO9OjRI4477rjE+TVr1sScOXNi8uTJseeee0aXLl3igAMOiO7du0ebNm2iffv2MX78+Dj77LPj2muvjVQqFbvsskucfPLJcdttt8WCBQvixRdfjDlz5sT5558f++67b9x2221bFsvW56OPPop+/frF1KlTE5/p2rVr9OnTJ/HneNBBByXKPfXUU4ln7kxeeOGFBuWPP/74GDp0aI7awL8UFRXFrFmzomXLlonyNTU1cfvtt2/5uKqqKs4///xo37593HTTTQ26e//9929QPiKiUaNG0bZt20TZI488MiIifvWrXzX4HrZt6NChcfDBB+e7BgAAAAAAAAAAAEBGSvJdAAAAAAAAAAAAAAAK2dy5c+PGG2+Ma665Jqqrq+vNn3766Vt9ffXq1bF69eq47rrrEt+9atWqqKysjE8//TTGjx//jdnXX389hgwZEqtWrUo8PyLiyiuvjFQqlTi/5557Rnl5eXz88cffmJs/f34MHz68QV12BsuXL0+cPf3002PWrFk5bAP/o7i4OFauXBlNmjRJlD/33HOjR48eUVRUFMOHD2/w146IiD322CPj5cy33HJLHH744fXmFi5c2KCvUdSvWbNmDV6gDgAAAAAAAAAAAFBIivJdAAAAAAAAAAAAAAAKWXFxcVx66aUZLZ3NlgkTJsTTTz+9zff//Oc/x9FHH93gjkOHDo2RI0c26EwqlYqNGzfWm/vrX//aoLk7i/vvvz9R7tFHH4177703ysrKctwI/kdZWVksW7YsUba2tjaOOOKIOOKIIzL++jZ27NgoLi7O6Gzfvn1j7733zujsf4uysrKsLxUvKSmJhx56KPbff/+szgUAAAAAAAAAAADYkSzWBgAAAAAAAAAAAIAEmjdvHscee2ze7h88eHAsXrz4a6+/8sorccwxx8Tq1asbNK9jx45x5513ZrS0tU+fPvVmvvzyywbPLXSffPJJoty0adNi+PDhWV+IC0n06tUrjjnmmETZ2tra2LBhQ0b3tGnTJsaNG5fR2Yh/LXi+6KKLMj7/n6a4uDgGDhwYd955Z6xduzbS6XRUV1fHpk2bYv369bF06dK44YYbtuuOVCoVd955ZwwcODBLrQEAAAAAAAAAAADyw2JtAAAAAAAAAAAAAEhozZo1eb2/oqIiTj311HjzzTcjIuLpp5+O73znO1FVVdWgOR07doznnnsu9txzz4x6fPzxx/Vmdt1114xmF7Kbb745Ua5r1645bgLf7NFHH402bdrkbH7Tpk1j3rx58a1vfWu75px//vlx0EEHZaXTjBkzIp1OR01NTUyYMCEaNWqUlbk7wrRp0+Lvf/97PP300zF69Oho3rz5lvdSqVQ0btw4DjnkkLj00ksjnU7H0qVL48QTT4yiouT/JKRXr17x4osvxsiRI3PxKQAAAAAAAAAAAADsUCX5LgAAAAAAAAAAAAAAO4u//OUv+a4QDz74YDz44IMZnz/88MPjgQce2K6lu++//369mf+9GPY/wZo1a2Ly5Mn15srKyuLb3/72DmgE29asWbOYPXt2HHPMMbFp06aszu7cuXPcfffd0atXr+2e1ahRo7jjjjvi0EMPjbq6uu2ac8opp0TEv5b6X3311TFu3Lj4wx/+EM8880ysXr06UqnUll+lpaXRuHHjKC0t3fL78vLy6Ny5czRu3Dg6deq0ZW5VVVWsWbMmVq5cGY888khUV1fHokWLtvvzPuWUU2LcuHHRt2/fBp8/5JBD4uGHH45PPvkkHnvssZgzZ04sXLgwvvjii6/k2rVrF4MHD47BgwfH8ccfv1MtGwcAAAAAAAAAAAD4JhZrAwAAAAAAAAAAAEACtbW1UVNTk+8a22X69OkxZsyYKCoqynjG+++/H9XV1fXmunbtmvEdhWb9+vXRsmXLRNkzzjgjysrKctwI6te/f/+45ZZbYty4cVmZV1paGhdeeGFMmjQpdt1116zMjIjo3bt3TJ8+PSorKzOe8f3vfz923333r7zWqlWrGDFiRIwYMWJ7K27x745r166N++67L+64447405/+lPh8mzZtorKyMsaMGROtW7fe7j6tW7eOysrKqKysjM2bN8fatWvjs88+i5qammjdunW0bt06UqnUdt8DAAAAAAAAAAAAUGgs1gYAAAAAAAAAAACABIqLi/NdIWNdu3aNuXPnZmXZ9QsvvJAod+yxx273XYVg7dq1ceSRRybOjx8/PodtoGHGjh0bkyZNiqqqqoxnVFRUxA9+8IMYOXJklJeXZ7Hd/zjnnHOirq4uzjvvvIzOjxkzJsuNvtnuu+8e5557bvz4xz+OxYsXx5w5c2LJkiXx+eefx9q1a6OmpiZatmwZ3bp1ix49ekT37t2jZ8+e0a1bt+36jw2+SVFRUbRs2TLxfwIAAAAAAAAAAAAAsDOzWBsAAAAAAAAAAAAAEigqKoouXbrE8uXL812lQQ444IB49dVXo3HjxlmZ98c//jFRrm/fvlm5L58+/PDDGDp0aLz11luJ8scdd1y0bds2x60guVQqFS+99FJ07949amtrG3x+0aJF0a9fvxw0+7pzzz03mjdvHqNHj25Q11GjRsUxxxyTw2bblkqloqKiIioqKvJyPwAAAAAAAAAAAMB/q6J8FwAAAAAAAAAAAACAncXw4cMzPtu5c+cYNmxYHHjggdG1a9fo1KlTRERcdNFF8fDDD8f7778fa9eujf322y9bdePEE0+MZcuWZW2pdkREeXl5olxR0c79o8rV1dXRpUuXxEu1IyKuuOKKHDaCzHTp0iUuvPDCBp1p1qxZrFixYoct1f63ESNGxKJFi+Lggw9OlO/Zs2fceuutOW4FAAAAAAAAAAAAQKEpyXcBAAAAAAAAAAAAANhZnHHGGTFlypRIp9MNOte9e/dYtmxZFBcX15tdsGBBDBkyJF555ZVMa0ZERIcOHeK+++6LRo0abdec/2vmzJn1Zq666qqs3rmj/e1vf4sOHTo06MxJJ520w5cQQ1LXXHNNLFq0KBYtWlRvds8994zHH388OnfuvAOafd2hhx4aS5YsiQULFsQdd9wRjzzySFRXV38l061btxg6dGhMnDgxdtttt7z0BAAAAAAAAAAAACB/ivJdAAAAAAAAAAAAAAB2Fj169IiJEyc26ExJSUnceuutiZZqR/xrqe2CBQviF7/4RbRo0SKTmjF48OB4++23s75Ue9OmTfHZZ5/Vm6uqqsrqvTvSvHnzYp999mnQmU6dOsX06dNz1Ai2X2lpacybNy8uuOCCaNKkyVYzjRo1irPPPjveeOONOPTQQ3dww68qKiqK/v37x1133RVr1qyJV199NR566KG455574qOPPoo333wzpkyZEk2bNs1rTwAAAAAAAAAAAADyoyTfBQAAAAAAAAAAAABgZzJp0qSorq6OG2+8MVH+N7/5TRx11FENuqOsrCwuv/zyGDt2bEyfPj0uv/zyROdKSkriyiuvjPHjx0dJSfZ/VHjMmDGJckcffXTW794R1q5dG2eeeWZs3rw58ZlWrVrFvHnzolWrVjlsBtuvadOmcfPNN8fEiRPjtttui9deey2Ki4ujTZs20b179xg0aFBB/jlu1KhR9O7dO3r37p3vKgAAAAAAAAAAAAAUCIu1AQAAAAAAAAAAAKABUqlUTJkyJQYMGBAXX3xxvPbaa1vNHXjggTF58uQYOHBgxnc1a9YsLrvssjj33HNjwIABsXTp0m1mhw4dGtdff3306tUr4/u2pa6uLn72s5/F7bffnijft2/frHfItdra2mjRokWDzrRt2zaeeeaZ2G+//XLUCrKvRYsWcckll+S7BgAAAAAAAAAAAABkzGJtAAAAAAAAAAAAAMjAwIEDY8CAAfHGG2/Es88+G2+//XakUqkoLy+Po446Ko444ohIpVJZuat58+axZMmS+PTTT2Pu3Lkxb968eP3116NDhw5RUVERZ5xxRuy///5ZuWtrzj///JgxY0aibP/+/aO8vDxnXXKhqqoqo+e3aNGiaN++fQ4aAQAAAAAAAAAAAACwLRZrAwAAAAAAAAAAAECGUqlU9OzZM3r27LlD7ttrr72isrIyKisrd8h9ERGvvPJKzJw5M3H+sssuy2Gb7Kuuro7BgwfHZ5991qBzb775pqXaAAAAAAAAAAAAAAB5UJTvAgAAAAAAAAAAAABA4bryyisjnU4nylZUVMSgQYNy3Ci7rr322li6dGnifNOmTWPx4sXRrVu3HLYCAAAAAAAAAAAAAGBbLNYGAAAAAAAAAAAAALaqpqYmnnrqqcT5SZMmRSqVymGj7HryySfjhhtuaNCZefPmxWGHHZajRgAAAAAAAAAAAAAA1Kck3wUAAAAAAAAAAAAAgMJTU1MTu+22W+J8v379YvDgwTlslF3r1q2Ln/70pw06849//COaNWuWo0YAAAAAAAAAAAAAACRRlO8CAAAAAAAAAAAAAEBh2bRpU5x00kmRTqcT5SsqKuLxxx/PcavsSafTcc4558Q777yTKF9SUhLPPfecpdoAAAAAAAAAAAAAAAWgJJvDOu//rYh0Kpsjs0a3zOiWGd0yV8j9dMuMbpnRLTO6ZUa3zOiWmULuFlHY/Qq5W2lpcb4rAAAAAAAAAJBld9xxR8ybNy9x/oUXXohUqjC/r701jz32WDz44IOJ80888UQcddRRuSsEAAAAAAAAAAAAAEBiWV2s3bzlrtkcl1W6ZUa3zOiWuULup1tmdMuMbpnRLTO6ZUa3zBRyt4jC7lfI3YqKd55/GA0AAAAAAABA/dLpdEyePDlx/r777tuplmpHRCxevDhx9uWXX44+ffrksA0AAAAAAAAAAAAAAA1RlO8CAAAAAAAAAAAAAEDhWLZsWaxYsSJRtlu3bnHyySfnuFH2ffjhh4lyU6dOtVQbAAAAAAAAAAAAAKDAlOS7AAAAAAAAAAAAAABQOGbNmpUo16RJk7j//vujuLg4Jz3Wr18fq1atirq6umjbtm00adIka7OTLtbu379/1u4EAAAAAAAAAAAAACA7LNYGAAAAAAAAAAAAALaYNm1aotzzzz8fPXv23PLxihUrYu7cubFo0aL4/PPPo3fv3jFgwIAYMGBA7LLLLt84q66uLp577rl49tlnY8mSJbF8+fJYtWpVpNPpLZmePXvGiSeeGKNHj44OHTpk9sn9fytXrkyU+973vhdLliyJvfbaa7vuAwAAAAAAAAAAAAAge1JX/Xbwlp8279j1W9GmfbN89gEAAGAn06/dxGjSqHW+awAAAAAAAACQBTU1NdGkSZN6c6lUKjZv3hwREWvWrInx48fHjBkzYtOmTV/LduzYMWbMmBEDBw782nvpdDp+//vfx4QJE+LDDz9M1LGkpCRGjx4dP//5z6NNmzaJzvxfp512WjzwwAOJsn379o2FCxdGSUlJRncBAAAAAAAAAAAAAJA9P58xJIryXQIAAAAAAAAAAAAAKAzvvvtuolw6nY5UKhWpVCpatmwZ06dP3+pS7YiIDz74IAYNGhTHHXdcVFVVbXl948aNMXLkyDjzzDMTL9WOiKirq4tZs2bF3nvvHePHj//KzKTOOeecxNmXX345amtrG3wHAAAAAAAAAAAAAAC5YbE2AAAAAAAAAAAAABARES1atMjZ7CeffDK6dOkSd999d0RE/OhHP4rZs2dv18zrrrsu9tlnn5g5c2ak0+nE57773e/GhAkTEmUrKipi1113zbQiAAAAAAAAAAAAAABZZrE2AAAAAAAAAAAAABAREXvssUdO51dVVcWoUaNiyJAhcc8992Rl5rp162LMmDExbty4xMu1U6lUnHDCCYmyCxcujM8//3x7KgIAAAAAAAAAAAAAkEUWawMAAAAAAAAAAAAAERHRpEmTHXLPU089lfWZ06ZNi8mTJyfOf/DBB4mzF198cQaNAAAAAAAAAAAAAADIBYu1AQAAAAAAAAAAAIAtZs+ene8KGZswYUIsW7YsUbZv375RWlqaKHvXXXclngsAAAAAAAAAAAAAQG5ZrA0AAAAAAAAAAAAAbHHCCSdE586d810jI7W1tdG7d++oqampN9u2bdu4+OKLE81Np9Mxbdq07a0HAAAAAAAAAAAAAEAWWKwNAAAAAAAAAAAAAGxRVlYWCxYsiEMPPTTfVTJ2zjnnRDqdrjd3xRVXRMeOHRPNfP3117ezFQAAAAAAAAAAAAAA2WCxNgAAAAAAAAAAAADwFeXl5bFw4cK49dZbEy+ezoWPP/443nvvvejfv380atQo8bnZs2fHqFGj6s2VlZXF3XffnWjmpk2bEt8PAAAAAAAAAAAAAEDuWKwNAAAAAAAAAAAAAHxNaWlpjB07Nt5777343e9+F+Xl5dG4ceNt5svLy6OysjLefPPNqKqqijFjxmx3h5UrV0anTp1i/vz58e6778aIESMSn73nnnti4sSJUVdXt83MihUr4tRTT000r2XLlonvBgAAAAAAAAAAAAAgd0ryXQAAAAAAAAAAAAAAKFxFRUUxatSoGDVqVHzxxRfx0ksvxQcffBDr1q2L0tLSaNeuXfTp0yfat2//lXO//e1v49NPP405c+ZkfPf69eu3/L5jx45x7733xrp16+Lxxx9PdP6aa66J+fPnx7333hvt2rWLiIhVq1ZFq1atYt26dTFkyJD4+OOPE8065JBDGv4JAAAAAAAAAAAAAACQdRZrAwAAAAAAAAAAAACJNG3aNAYMGJA4/8gjj8Rpp50WDz30UEb37bPPPl97be7cudG/f/9YuHBhohkLFiyI9u3bxyWXXBIvv/xyPPvss9GsWbNYt25dg7qccMIJDcoDAAAAAAAAAAAAAJAbqat+Ozj97w9KGxdHefvm+ewDAADATmZ4xZRoXtYm3zUAAAAAAAAAKFAbN26Mxo0bN/jcQQcdFK+88spW31u5cmW0b99+e6sldtppp8V99923w+4DAAAAAAAAAAAAAGDrfj5jSJT87xc2btgUHy6vylcfAAAAdkK1fTZFlOW7BQAAAAAAAACFqrS0NGpra2PYsGHx9NNPJz531llnbfO9du3axYsvvhhHHnlk1NbWZqPmNjVv3jyuv/76nN4BAAAAAAAAAAAAAEByRel0vits3YYNdbFhfV2+a2xToXbz3DLjuWWm0J9bhGeXqULt5rllxnPLjOeWGc8tM55bZgr9uUV4dgAAAAAAAADwbyUlJfHEE0/E9ddfH02aNKk3f/HFF8fYsWO/MVNRURE33XRTtipuVXl5eTz//PPRsWPHnN4DAAAAAAAAAAAAAEByxUcf3/mqiFS+e3xNUVEqiouLIpUqvG4R/+pXiN08t8x4bpkp9OcW4dllynPLjOeWGc8tM55bZjy3zHhumftveXaH9Tg+ynZpnpVZAAAAAAAAAPznKioqisMPPzzOOuusKCsri3feeSeqq6u/kmnatGn88pe/jAkTJiT6vvZhhx0WqVQq5s+fn5POy5cvj3333TcnswEAAAAAAAAAAAAAaLjnX743/h/o5imR2VXJEw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6 Marcador de contenido"/>
          <p:cNvSpPr>
            <a:spLocks noGrp="1"/>
          </p:cNvSpPr>
          <p:nvPr>
            <p:ph idx="1"/>
          </p:nvPr>
        </p:nvSpPr>
        <p:spPr>
          <a:xfrm>
            <a:off x="63500" y="1290385"/>
            <a:ext cx="8496944" cy="4537075"/>
          </a:xfrm>
        </p:spPr>
        <p:txBody>
          <a:bodyPr/>
          <a:lstStyle/>
          <a:p>
            <a:pPr marL="457200" lvl="2" indent="-457200" algn="l">
              <a:defRPr/>
            </a:pPr>
            <a:r>
              <a:rPr lang="en-GB" dirty="0" err="1" smtClean="0"/>
              <a:t>Comparar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custos</a:t>
            </a:r>
            <a:r>
              <a:rPr lang="en-GB" dirty="0" smtClean="0"/>
              <a:t> e </a:t>
            </a:r>
            <a:r>
              <a:rPr lang="en-GB" dirty="0" err="1" smtClean="0"/>
              <a:t>margens</a:t>
            </a:r>
            <a:r>
              <a:rPr lang="en-GB" dirty="0" smtClean="0"/>
              <a:t> de </a:t>
            </a:r>
            <a:r>
              <a:rPr lang="en-GB" dirty="0" err="1" smtClean="0"/>
              <a:t>lucro</a:t>
            </a:r>
            <a:r>
              <a:rPr lang="en-GB" dirty="0" smtClean="0"/>
              <a:t> da </a:t>
            </a:r>
            <a:r>
              <a:rPr lang="en-GB" dirty="0" err="1" smtClean="0"/>
              <a:t>produção</a:t>
            </a:r>
            <a:r>
              <a:rPr lang="en-GB" dirty="0" smtClean="0"/>
              <a:t> da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agricultura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familiar (AF) com a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produção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do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agronegócio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(AN)</a:t>
            </a:r>
            <a:r>
              <a:rPr lang="en-GB" dirty="0" smtClean="0"/>
              <a:t> do </a:t>
            </a:r>
            <a:r>
              <a:rPr lang="en-GB" dirty="0" err="1" smtClean="0"/>
              <a:t>semiárido</a:t>
            </a:r>
            <a:r>
              <a:rPr lang="en-GB" dirty="0" smtClean="0"/>
              <a:t> </a:t>
            </a:r>
            <a:r>
              <a:rPr lang="en-GB" dirty="0"/>
              <a:t>d</a:t>
            </a:r>
            <a:r>
              <a:rPr lang="en-GB" dirty="0" smtClean="0"/>
              <a:t>o </a:t>
            </a:r>
            <a:r>
              <a:rPr lang="en-GB" dirty="0" err="1" smtClean="0"/>
              <a:t>Nordeste</a:t>
            </a:r>
            <a:r>
              <a:rPr lang="en-GB" dirty="0" smtClean="0"/>
              <a:t> do Brasil, o </a:t>
            </a:r>
            <a:r>
              <a:rPr lang="en-GB" dirty="0" err="1" smtClean="0"/>
              <a:t>maior</a:t>
            </a:r>
            <a:r>
              <a:rPr lang="en-GB" dirty="0" smtClean="0"/>
              <a:t> </a:t>
            </a:r>
            <a:r>
              <a:rPr lang="en-GB" dirty="0" err="1" smtClean="0"/>
              <a:t>bolsão</a:t>
            </a:r>
            <a:r>
              <a:rPr lang="en-GB" dirty="0" smtClean="0"/>
              <a:t> de </a:t>
            </a:r>
            <a:r>
              <a:rPr lang="en-GB" dirty="0" err="1" smtClean="0"/>
              <a:t>pobreza</a:t>
            </a:r>
            <a:r>
              <a:rPr lang="en-GB" dirty="0" smtClean="0"/>
              <a:t> da </a:t>
            </a:r>
            <a:r>
              <a:rPr lang="en-GB" dirty="0" err="1" smtClean="0"/>
              <a:t>América</a:t>
            </a:r>
            <a:r>
              <a:rPr lang="en-GB" dirty="0" smtClean="0"/>
              <a:t> Latina.</a:t>
            </a:r>
          </a:p>
          <a:p>
            <a:pPr marL="0" lvl="2" indent="0" algn="l">
              <a:buNone/>
              <a:defRPr/>
            </a:pPr>
            <a:endParaRPr lang="en-GB" dirty="0" smtClean="0"/>
          </a:p>
          <a:p>
            <a:pPr marL="457200" lvl="2" indent="-457200" algn="l">
              <a:defRPr/>
            </a:pPr>
            <a:r>
              <a:rPr lang="en-GB" dirty="0" err="1" smtClean="0"/>
              <a:t>Estimar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efeitos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diretos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na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redução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da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pobreza</a:t>
            </a:r>
            <a:r>
              <a:rPr lang="en-GB" dirty="0" smtClean="0"/>
              <a:t> rural da AF versus </a:t>
            </a:r>
            <a:r>
              <a:rPr lang="en-GB" dirty="0" err="1" smtClean="0"/>
              <a:t>agronegócio</a:t>
            </a:r>
            <a:r>
              <a:rPr lang="en-GB" dirty="0" smtClean="0"/>
              <a:t> – </a:t>
            </a:r>
            <a:r>
              <a:rPr lang="en-GB" dirty="0" err="1" smtClean="0"/>
              <a:t>percentuais</a:t>
            </a:r>
            <a:r>
              <a:rPr lang="en-GB" dirty="0" smtClean="0"/>
              <a:t> dos </a:t>
            </a:r>
            <a:r>
              <a:rPr lang="en-GB" dirty="0" err="1" smtClean="0"/>
              <a:t>preços</a:t>
            </a:r>
            <a:r>
              <a:rPr lang="en-GB" dirty="0" smtClean="0"/>
              <a:t> </a:t>
            </a:r>
            <a:r>
              <a:rPr lang="en-GB" dirty="0" err="1" smtClean="0"/>
              <a:t>pagos</a:t>
            </a:r>
            <a:r>
              <a:rPr lang="en-GB" dirty="0" smtClean="0"/>
              <a:t> </a:t>
            </a:r>
            <a:r>
              <a:rPr lang="en-GB" dirty="0" err="1" smtClean="0"/>
              <a:t>aos</a:t>
            </a:r>
            <a:r>
              <a:rPr lang="en-GB" dirty="0" smtClean="0"/>
              <a:t> </a:t>
            </a:r>
            <a:r>
              <a:rPr lang="en-GB" dirty="0" err="1" smtClean="0"/>
              <a:t>produtores</a:t>
            </a:r>
            <a:r>
              <a:rPr lang="en-GB" dirty="0" smtClean="0"/>
              <a:t> que </a:t>
            </a:r>
            <a:r>
              <a:rPr lang="en-GB" dirty="0" err="1" smtClean="0"/>
              <a:t>ficam</a:t>
            </a:r>
            <a:r>
              <a:rPr lang="en-GB" dirty="0" smtClean="0"/>
              <a:t> na </a:t>
            </a:r>
            <a:r>
              <a:rPr lang="en-GB" dirty="0" err="1" smtClean="0"/>
              <a:t>economia</a:t>
            </a:r>
            <a:r>
              <a:rPr lang="en-GB" dirty="0" smtClean="0"/>
              <a:t> local</a:t>
            </a:r>
          </a:p>
          <a:p>
            <a:pPr marL="457200" lvl="2" indent="-457200" algn="l">
              <a:defRPr/>
            </a:pPr>
            <a:endParaRPr lang="en-GB" dirty="0"/>
          </a:p>
          <a:p>
            <a:pPr marL="457200" lvl="2" indent="-457200" algn="l">
              <a:defRPr/>
            </a:pPr>
            <a:r>
              <a:rPr lang="en-GB" dirty="0" smtClean="0"/>
              <a:t>AF </a:t>
            </a:r>
            <a:r>
              <a:rPr lang="en-GB" dirty="0" err="1" smtClean="0"/>
              <a:t>representa</a:t>
            </a:r>
            <a:r>
              <a:rPr lang="en-GB" dirty="0" smtClean="0"/>
              <a:t> 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84% dos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estabelecimentos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agropecuários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dirty="0" smtClean="0"/>
              <a:t>no </a:t>
            </a:r>
            <a:r>
              <a:rPr lang="en-GB" dirty="0" err="1" smtClean="0"/>
              <a:t>Brasil</a:t>
            </a:r>
            <a:r>
              <a:rPr lang="en-GB" dirty="0" smtClean="0"/>
              <a:t>.</a:t>
            </a:r>
          </a:p>
          <a:p>
            <a:pPr marL="457200" lvl="2" indent="-457200" algn="l">
              <a:defRPr/>
            </a:pPr>
            <a:endParaRPr lang="en-GB" dirty="0" smtClean="0"/>
          </a:p>
          <a:p>
            <a:pPr marL="457200" lvl="2" indent="-457200" algn="l">
              <a:defRPr/>
            </a:pPr>
            <a:r>
              <a:rPr lang="en-GB" dirty="0" err="1"/>
              <a:t>Cadeias</a:t>
            </a:r>
            <a:r>
              <a:rPr lang="en-GB" dirty="0"/>
              <a:t> </a:t>
            </a:r>
            <a:r>
              <a:rPr lang="en-GB" dirty="0" err="1"/>
              <a:t>produtivas</a:t>
            </a:r>
            <a:r>
              <a:rPr lang="en-GB" dirty="0"/>
              <a:t>: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caprinos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,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mel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,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ovos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e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fécula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de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mandioca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(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polvilho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doce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)</a:t>
            </a:r>
            <a:endParaRPr lang="en-GB" dirty="0" smtClean="0"/>
          </a:p>
          <a:p>
            <a:pPr marL="457200" lvl="2" indent="-457200">
              <a:defRPr/>
            </a:pPr>
            <a:endParaRPr lang="en-GB" sz="2000" dirty="0" smtClean="0"/>
          </a:p>
          <a:p>
            <a:pPr marL="0" lvl="2" indent="0">
              <a:buNone/>
              <a:defRPr/>
            </a:pPr>
            <a:endParaRPr lang="en-GB" sz="2200" b="1" dirty="0"/>
          </a:p>
          <a:p>
            <a:pPr marL="419100" lvl="3" indent="0">
              <a:buNone/>
              <a:defRPr/>
            </a:pPr>
            <a:endParaRPr lang="en-GB" sz="2400" b="1" dirty="0"/>
          </a:p>
          <a:p>
            <a:pPr marL="876300" lvl="3" indent="-457200">
              <a:buFont typeface="Wingdings" pitchFamily="2" charset="2"/>
              <a:buChar char="ü"/>
              <a:defRPr/>
            </a:pPr>
            <a:endParaRPr lang="en-GB" sz="2400" b="1" dirty="0" smtClean="0"/>
          </a:p>
          <a:p>
            <a:pPr marL="457200" lvl="2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0" indent="0">
              <a:buFontTx/>
              <a:buNone/>
              <a:defRPr/>
            </a:pPr>
            <a:r>
              <a:rPr lang="en-US" b="1" dirty="0"/>
              <a:t>	</a:t>
            </a:r>
            <a:endParaRPr lang="en-GB" b="1" dirty="0"/>
          </a:p>
          <a:p>
            <a:pPr marL="714375" lvl="1" indent="-606425" fontAlgn="auto">
              <a:spcBef>
                <a:spcPts val="600"/>
              </a:spcBef>
              <a:spcAft>
                <a:spcPts val="600"/>
              </a:spcAft>
              <a:defRPr/>
            </a:pPr>
            <a:endParaRPr lang="en-GB" b="1" kern="1200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 smtClean="0"/>
              <a:t>								</a:t>
            </a:r>
            <a:r>
              <a:rPr lang="en-US" sz="1200" dirty="0" smtClean="0">
                <a:solidFill>
                  <a:schemeClr val="bg2"/>
                </a:solidFill>
              </a:rPr>
              <a:t>1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14357"/>
            <a:ext cx="1389017" cy="11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r="11169"/>
          <a:stretch/>
        </p:blipFill>
        <p:spPr bwMode="auto">
          <a:xfrm>
            <a:off x="3553913" y="5058512"/>
            <a:ext cx="1682289" cy="140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/>
          <a:stretch/>
        </p:blipFill>
        <p:spPr bwMode="auto">
          <a:xfrm>
            <a:off x="5493394" y="5037542"/>
            <a:ext cx="1656185" cy="1338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33" y="5013176"/>
            <a:ext cx="1362556" cy="136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6 Marcador de contenido"/>
          <p:cNvSpPr>
            <a:spLocks noGrp="1"/>
          </p:cNvSpPr>
          <p:nvPr>
            <p:ph idx="1"/>
          </p:nvPr>
        </p:nvSpPr>
        <p:spPr>
          <a:xfrm>
            <a:off x="323528" y="1268761"/>
            <a:ext cx="8820472" cy="1911762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Nordeste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representa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93% </a:t>
            </a:r>
            <a:r>
              <a:rPr lang="en-GB" dirty="0"/>
              <a:t>das 9,5 </a:t>
            </a:r>
            <a:r>
              <a:rPr lang="en-GB" dirty="0" err="1"/>
              <a:t>milhões</a:t>
            </a:r>
            <a:r>
              <a:rPr lang="en-GB" dirty="0"/>
              <a:t> </a:t>
            </a:r>
            <a:r>
              <a:rPr lang="en-GB" dirty="0" smtClean="0"/>
              <a:t>do </a:t>
            </a:r>
            <a:r>
              <a:rPr lang="en-GB" dirty="0" err="1" smtClean="0"/>
              <a:t>rebanho</a:t>
            </a:r>
            <a:r>
              <a:rPr lang="en-GB" dirty="0" smtClean="0"/>
              <a:t> </a:t>
            </a:r>
            <a:r>
              <a:rPr lang="en-GB" dirty="0" err="1" smtClean="0"/>
              <a:t>nacional</a:t>
            </a:r>
            <a:r>
              <a:rPr lang="en-GB" dirty="0" smtClean="0"/>
              <a:t> </a:t>
            </a:r>
            <a:endParaRPr lang="en-GB" dirty="0"/>
          </a:p>
          <a:p>
            <a:pPr marL="0" lvl="2" indent="0">
              <a:buNone/>
              <a:defRPr/>
            </a:pPr>
            <a:r>
              <a:rPr lang="en-GB" dirty="0" smtClean="0"/>
              <a:t>Melhor </a:t>
            </a:r>
            <a:r>
              <a:rPr lang="en-GB" dirty="0" err="1" smtClean="0"/>
              <a:t>adaptação</a:t>
            </a:r>
            <a:r>
              <a:rPr lang="en-GB" dirty="0" smtClean="0"/>
              <a:t> a </a:t>
            </a:r>
            <a:r>
              <a:rPr lang="en-GB" dirty="0" err="1" smtClean="0"/>
              <a:t>climas</a:t>
            </a:r>
            <a:r>
              <a:rPr lang="en-GB" dirty="0" smtClean="0"/>
              <a:t> </a:t>
            </a:r>
            <a:r>
              <a:rPr lang="en-GB" dirty="0" err="1" smtClean="0"/>
              <a:t>semiáridos</a:t>
            </a:r>
            <a:r>
              <a:rPr lang="en-GB" dirty="0" smtClean="0"/>
              <a:t> que </a:t>
            </a:r>
            <a:r>
              <a:rPr lang="en-GB" dirty="0" err="1" smtClean="0"/>
              <a:t>bovinos</a:t>
            </a:r>
            <a:endParaRPr lang="en-GB" dirty="0" smtClean="0"/>
          </a:p>
          <a:p>
            <a:pPr marL="0" lvl="2" indent="0">
              <a:buNone/>
              <a:defRPr/>
            </a:pP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Mais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de 90% dos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gastos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dirty="0" err="1" smtClean="0"/>
              <a:t>contribuem</a:t>
            </a:r>
            <a:r>
              <a:rPr lang="en-GB" dirty="0" smtClean="0"/>
              <a:t> para o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alívio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da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pobreza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local na 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AF,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comparados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a 75% do AN</a:t>
            </a:r>
          </a:p>
          <a:p>
            <a:pPr marL="0" lvl="2" indent="0">
              <a:buNone/>
              <a:defRPr/>
            </a:pPr>
            <a:endParaRPr lang="en-GB" b="1" kern="1200" dirty="0">
              <a:solidFill>
                <a:srgbClr val="3CA344"/>
              </a:solidFill>
              <a:ea typeface="Geneva" charset="-128"/>
            </a:endParaRPr>
          </a:p>
          <a:p>
            <a:pPr marL="457200" lvl="2" indent="-457200">
              <a:defRPr/>
            </a:pPr>
            <a:r>
              <a:rPr lang="en-GB" sz="1500" dirty="0"/>
              <a:t>AF1: </a:t>
            </a:r>
            <a:r>
              <a:rPr lang="en-GB" sz="1500" dirty="0" err="1"/>
              <a:t>pastagens</a:t>
            </a:r>
            <a:r>
              <a:rPr lang="en-GB" sz="1500" dirty="0"/>
              <a:t> </a:t>
            </a:r>
            <a:r>
              <a:rPr lang="en-GB" sz="1500" dirty="0" err="1"/>
              <a:t>coletivas</a:t>
            </a:r>
            <a:r>
              <a:rPr lang="en-GB" sz="1500" dirty="0"/>
              <a:t>; AF2: </a:t>
            </a:r>
            <a:r>
              <a:rPr lang="en-GB" sz="1500" dirty="0" err="1" smtClean="0"/>
              <a:t>área</a:t>
            </a:r>
            <a:r>
              <a:rPr lang="en-GB" sz="1500" dirty="0" smtClean="0"/>
              <a:t> </a:t>
            </a:r>
            <a:r>
              <a:rPr lang="en-GB" sz="1500" dirty="0" err="1" smtClean="0"/>
              <a:t>cercada</a:t>
            </a:r>
            <a:endParaRPr lang="en-GB" sz="2200" b="1" dirty="0"/>
          </a:p>
          <a:p>
            <a:pPr marL="419100" lvl="3" indent="0">
              <a:buNone/>
              <a:defRPr/>
            </a:pPr>
            <a:endParaRPr lang="en-GB" sz="2400" b="1" dirty="0"/>
          </a:p>
          <a:p>
            <a:pPr marL="876300" lvl="3" indent="-457200">
              <a:buFont typeface="Wingdings" pitchFamily="2" charset="2"/>
              <a:buChar char="ü"/>
              <a:defRPr/>
            </a:pPr>
            <a:endParaRPr lang="en-GB" sz="2400" b="1" dirty="0" smtClean="0"/>
          </a:p>
          <a:p>
            <a:pPr marL="457200" lvl="2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0" indent="0">
              <a:buFontTx/>
              <a:buNone/>
              <a:defRPr/>
            </a:pPr>
            <a:r>
              <a:rPr lang="en-US" b="1" dirty="0"/>
              <a:t>	</a:t>
            </a:r>
            <a:endParaRPr lang="en-GB" b="1" dirty="0"/>
          </a:p>
          <a:p>
            <a:pPr marL="714375" lvl="1" indent="-606425" fontAlgn="auto">
              <a:spcBef>
                <a:spcPts val="600"/>
              </a:spcBef>
              <a:spcAft>
                <a:spcPts val="600"/>
              </a:spcAft>
              <a:defRPr/>
            </a:pPr>
            <a:endParaRPr lang="en-GB" b="1" kern="1200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 smtClean="0"/>
              <a:t>								</a:t>
            </a:r>
            <a:r>
              <a:rPr lang="en-US" sz="1200" dirty="0" smtClean="0">
                <a:solidFill>
                  <a:schemeClr val="bg2"/>
                </a:solidFill>
              </a:rPr>
              <a:t>1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292381"/>
            <a:ext cx="6112246" cy="281391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32766" y="391294"/>
            <a:ext cx="86409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Caprinos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11760" y="6210153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100" dirty="0" smtClean="0"/>
          </a:p>
        </p:txBody>
      </p:sp>
      <p:sp>
        <p:nvSpPr>
          <p:cNvPr id="2" name="AutoShape 4" descr="data:image/png;base64,iVBORw0KGgoAAAANSUhEUgAAFtYAABAlCAYAAAAfeIXfAAAABHNCSVQICAgIfAhkiAAAAAlwSFlzAABMvQAATL0B53GtUwAAIABJREFUeJzs3XuY13PeP/DXzDSdE9ukRNR2PgiRUjpRynKrHArZZbFyWuRutT8rd9nde91Li5tW5XTbTTZWkUWFdEArOda0FbuxuqNIhc7NfH9/7MVv+y2a+cz3O9+Z5vG4rrmYb+/36/2cl+vyVz3LGTtxQCoiJyqa4uJURETk5la8bBH/yFcRs9lbMvaWTEXfW4TdJWVvydhbMvaWjL0lY2/J2FtyVWV3VwybHAX7N03LLAAAAACg8kilUtG2bdtYtWrVXs82adIk5s2bF61atSqHZCW3devWuPbaa2PSpEkZf+u4446L2267Lbp27ZrxtwAAAAAAAAAAAAAAAABgXzVu0smRW1yc7Rhfb8P6LfHp+q3ZjvGNKmo2e0vG3pKp6HuLsLukKmo2e0vG3pKxt2TsLRl7S6ai7y3C7gAAAACAfdtLL71UolLtiIgXXnihwpVqR0TUrl07Jk6cGDNmzIgePXpETk7m/rLERYsWRbdu3eLEE0+MhQsXRiqVythbAAAAAAAAAAAAAAAAALAvq5btAAAAAAAAAAAAVD7Tpk0r0bm5c+dG69atM5ymbAYPHhyDBw+Ojz/+OGbPnh3btm2LWrVqRc2aNaNmzZpf/fuqVavipptuivfeey/xW3Pnzo25c+dGvXr14sgjj4xOnTp99dW+ffuoWbNm7Nq1K3bv3v21//zy3+vUqROHHXZY5Ofnp28RAAAAAAAAAAAAAAAAAFAJ7FGsXaNWtTjo0PrZyrKHXbuLIycV0axNg2xH+Vq7dxVXyGz2loy9JVPR9xZhd0nZWzL2loy9JWNvydhbMvaWXFXZXX71vLTMAQAAAAAql8LCwr2eOe6446Jv377lkCY9GjZsGOedd943/nqPHj3iggsuiKeeeipGjRoVK1euTPzW559/HgsXLoyFCxcmnlGtWrVo3bp1tG/ffo+v1q1bR40aNRLPBQAAAAAAAAAAAAAAAICKbI9i7YMOrR9NDt0vW1n28NGazyInFRUmz/9v3QefVchs9paMvSVT0fcWYXdJ2Vsy9paMvSVjb8nYWzL2llxV2V21/Ny0zAEAAAAAKpcPP/xwr2e6detWDknKV05OTpx66qkxYMCAmDhxYowdOzY+/fTTrGTZvXt3LF++PJYvX77H57m5udGiRYt/Kdxu27Zt1K5dOytZAQAAAAAAAAAAAAAAACBdqu39CAAAAAAAAAAA7Gm//fb+l/cdf/zx5ZAkO/Lz8+PHP/5xnHfeefGLX/wi7rzzzti1a1e2Y0VERHFxcbzzzjvxzjvvxBNPPPHV5zk5OdGsWbN/Kdxu165d1KtXL4uJAQAAAAAAAAAAAAAAAKDkFGsDAAAAAAAAAFBqBxxwwF7PbN26tRySZNcBBxwQ48ePj0svvTRGjx4dM2bMyHakb5RKpWL16tWxevXqeOqpp/b4taZNm/5L2Xb79u1L9N8ZAAAAAAAAAAAAAAAAAMqTYm0AAAAAAAAAAEpt//333+uZTZs2lUOSiqFVq1Yxffr0mD9/flx77bXx+uuvZztSqXzwwQfxwQcfxOzZs/f4vH379vGDH/wgrrjiiqhbt26W0gEAAAAAAAAAAAAAAADA/5Ob7QAAAAAAAAAAAFQ+irW/Xu/evePVV1+NBx98MJo0aZLtOGW2fPny+OlPfxpt2rSJqVOnRiqVynYkAAAAAAAAAAAAAAAAAKo4xdoAAAAAAAAAAJTaAQccsNczmzdvLockFU9ubm784Ac/iFWrVsXYsWOjdu3a2Y5UZmvXro3hw4dHz54944033sh2HAAAAAAAAAAAAAAAAACqsLy+/9Zq7Jff7F9QO+rVr5HFOP9P7Tr5cUBBnahZu1q2o3yt2nWqV8hs9paMvSVT0fcWYXdJ2Vsy9paMvSVjb8nYWzL2llxV2V3T+r2jel7dtMwCAAAAACqPZ555JhYtWvStZ9q3bx+nnXZaOSWqeKpXrx59+vSJiy66KA466KAoKiqKLVu2xJYtW7IdLbEPPvggJk+eHGvXro1u3bpFnTp1sh0JAAAAAAAAAAAAAAAAgCpk/msPRc7YiQNTX37QrE2DaHLoftnMBAAAQCXTvemNUSe/cbZjAAAAAADlaOfOnVGjxt7/8vYzzzwzHn300XJIVLmsW7culi5dGkuXLo233347li5dGoWFhbF9+/Y9zuXl5UV+fv4eX9WqVYv//d//zVLyPe2///4xbty4uOyyyyI/Pz/bcQAAAAAAAAAAAAAAAACoAsZNOjmqZTsEAAAAAAAAAACVw65du+Kpp56KIUOGlOh83bp1M5yocmrUqFE0atQo+vXr99VnqVQqvvjii8jNzf2qQDs3N/cbZ+zcuTPeeeedWL58+R5fK1eujF27dpXHjxGbNm2Kq6++OiZNmhR33HHHHj8PAAAAAAAAAAAAAAAAAGSKYm0AAAAAAAAAAL7VqlWr4r777osHH3ww1q1bV+J7nTp1ymCqfUtOTk7Uq1evxOerV68eHTp0iA4dOuzx+a5du+Jvf/tbFBYW7lG4vWLFitixY0e6Y0dExPLly6N///4xZMiQGD9+fDRv3jwj7wAAAAAAAAAAAAAAAABAhGJtAAAAAAAAAAC+wZw5c+IXv/hFLFy4MNH9/v37pzkRe5Ofnx9t2rSJNm3axOmnn/7V50VFRbF69eo9yraXL18ef/nLX2Lr1q1peXvGjBnx9NNPx3XXXRejR4+OOnXqpGUuAAAAAAAAAAAAAAAAAPwzxdoAAAAAAAAAAOxh165dcfnll8e9996beMbw4cOjY8eOaUxFWeTl5UXLli2jZcuWcdppp331eXFxcbz//vt7lG3/z//8T+J3duzYET//+c/jgQceiFtvvTWGDh0aOTk5afgJAAAAAAAAAAAAAAAAAOAfcrMdAAAAAAAAAACAimPnzp0xbNiwMpVqN2/ePG6//fY0piJTcnNzo3nz5nHKKafET37yk3jggQcilUrFiy++GJ07d048d82aNXH22WdHt27d4o9//GOkUqk0pgYAAAAAAAAAAAAAAACgKlOsDQAAAAAAAABARPyjVHvo0KExY8aMxDMaNWoUc+bMiYKCgjQmo7z16NEjFi9eHPfcc0+Z/lsuXrw4zjrrrCgoKIhhw4bFhAkTYunSpVFcXJzGtKTTJ598EuvXr4+ioqJsRwEAAAAAAAAAAAAAAAD4Woq1AQAAAAAAAACIHTt2xBlnnBFPPPFE4hn169ePWbNmRcuWLdOYjGzJy8uLiy++ON5555245pprIi8vL/GsTz/9NB555JG48soro1OnTlFQUBCDBg2KW2+9NRYvXhy7du1KY3JKY8uWLfHEE0/ERRddFIceemg0bNgwGjVqFNWrV4927drFzTffHOvWrct2TAAAAAAAAAAAAAAAAICv5IydODD15TfN2jSIJoful808AAAAVDLdm94YdfIbZzsGAAAAAFAG27dvjzPOOCOefvrpxDPatGkTjz32WHTo0CGNyahIli9fHldffXU899xzaZ9dp06d6N69e/Tq1St69eoVxx57bNSsWTPt7/APqVQqnnnmmZg4cWLMmTMnduzY8a3nGzRoEH/4wx+iX79+5ZQQAAAAAAAAAAAAAAAA4OuNm3Ry5GY7BAAAAAAAAAAA2bN9+/YYMmRI4lLtFi1axG233RZvvfWWUu19XPv27WPOnDkxY8aMaN68eVpnb9myJZ599tkYM2ZM9O7dO+rXrx+9evWKn/3sZzF79uz4/PPP0/peVZVKpeLpp5+Orl27ximnnBJPPvnkXku1IyI2bNgQAwYMiMmTJ5dDSgAAAAAAAAAAAAAAAIBvlzN24sDUl980a9Mgmhy6XzbzAAAAUMl0b3pj1MlvnO0YAAAAAEAC27Zti0GDBsWzzz5bqns1a9aMM888My6++OLo1atX5OTkZCghFdX27dtj/Pjx8Z//+Z+xdevWjL+Xl5cXRx11VPTq1St69eoVxx9/fDRo0CDj7+4rUqlUzJo1K8aOHRuLFy9OPCc/Pz9effXVOOKII9KYDgAAAAAAAAAAAAAAAKDkxk06WbE2AAAAZaNYGwAAAAAqrzPPPDMee+yxUt0ZMWJE3HzzzbH//vtnKBWVyZo1a+K6666Lhx9+uNzf7tixY/Ts2fOrsu0mTZqUe4aKLpVKxezZs2Ps2LHxyiuvpGVmx44d49VXX42aNWumZR4AAAAAAAAAAAAAAABAaYybdHLkZjsEAAAAAAAAAADl75lnnilVqXbDhg1j6dKlMXHiRKXafOWQQw6JqVOnxoIFC+LII48s17eXLVsWd999d5xzzjlx8MEHxzHHHBN33313bN68uVxzVERfFmp37949Tj755LSVakf8Y+833HBD2uYBAAAAAAAAAAAAAAAAlJZibQAAAAAAAACAKmjMmDElPtuoUaOYN29edOzYMYOJqMx69uwZS5YsiYkTJ0aDBg2ykuG1116Lyy+/PJo0aRIXXnhhLFq0KFKpVFayZEsqlYo5c+ZEjx49YuDAgfHnP/85I++MHz8+rWXdAAAAAAAAAAAAAAAAAKWhWBsAAAAAAAAAoIr56KOP4rXXXivR2UaNGsULL7wQ7du3z3AqKru8vLwYMWJErF69OiZPnhyDBw+O73znO+WeY+vWrfHAAw9E9+7d4/DDD48JEybE9u3byz1HeUqlUvHss8/G8ccfHwMGDIhFixZl/M2bbrop428AAAAAAAAAAAAAAAAAfB3F2gAAAAAAAAAAVcwrr7xSonONGzeOefPmRbt27TKciH1JvXr14kc/+lHMmDEjPv7441i2bFn89re/jbPPPjuaNGlSrlkKCwvjyiuvjE6dOsX8+fPL9e3ykEql4rnnnouePXvGSSedFC+//HK5vf3000/HsmXLyu09AAAAAAAAAAAAAAAAgC8p1gYAAAAAAAAAqGLWrFlTonMvvPBCtG3bNsNp2Jfl5uZGhw4d4rLLLouHH3441qxZE++++27cf//9ccEFF0SLFi3KJcc777wTffr0iREjRsTmzZvL5c1MSqVS8fzzz0evXr2if//+8dJLL6Vl7qhRo2L+/Plx1FFHlej8rbfempZ3AQAAAAAAAAAAAAAAAEojrcXamzZsi40btqVzZNrIloxsyciWXEXOJ1sysiUjWzKyJSNbMrIlU5GzRVTsfBU5W3FRKtsRAAAAAIBS2r59+17P5OTkKNUm7XJycqJFixbxwx/+MB544IF49913Y82aNfHwww/HZZddFh06dMjo+5MnT4727dvHzJkzM/pOpqRSqZg7d2707t07+vXrFy+++GKZZ7Zv3z6mTZsWRUVFccstt0SvXr1i1qxZJbr70EMPlbioHwAAAAAAAAAAAAAAACBd0lqs/beVG+K9FRvSOTJtZEtGtmRkS64i55MtGdmSkS0Z2ZKRLRnZkqnI2SIqdr6KnG3nzqJsRwAAAAAASqkkxdpXXHFFOSSBiIMPPjjOPvvs+O1vfxvLli2Ljz/+OGbMmBEjR46Mo48+OnJz0/pbnGLt2rUxaNCgGDZsWKxbty6tszPphRdeiD59+sSJJ54YCxcuLPO8du3axR/+8Id4++23Y+jQoXvs+cADD4z/83/+z15n7N69O26//fYyZwEAAAAAAAAAAAAAAAAojfT+qTMAAAAAAAAAACq8khRr16xZsxySwL8qKCiIwYMHx29+85tYsmRJbNy4MZ555pm4/vrr4/jjj4/q1aun5Z1HHnkk2rVrF6NHj46ioor7l0jOmzcv+vTpEyeccEIsWLCgzPPatm0bDz/8cCxdujSGDRsWeXl5X3vuZz/7WXznO9/Z67xJkybFpk2bypwLAAAAAAAAAAAAAAAAoKQUawMAAAAAAAAAVDGKtalM9ttvvxg4cGD88pe/jIULF8amTZti3rx5cdNNN5V59saNG+PXv/51tGnTJiZMmBBbtmxJQ+L0mD9/fvTt2zf69u0b8+fPL/O8tm3bxtSpU2PZsmVx9tlnf2Oh9pfq1KkTV1555V7nfvHFFzFx4sQy5wMAAAAAAAAAAAAAAAAoKcXaAAAAAAAAAABVzLZt2/Z6RrE2FVWtWrWid+/eMWbMmEilUrFixYoYNWpUFBQUJJ7517/+Na688sqoW7duDBs2LBYsWBBFRUVpTF1yCxYsiBNOOCH69OkT8+bNK/O8Nm3axEMPPRTLli2Lc845Z6+F2v/syiuvLNH/C+64444SFfYDAAAAAAAAAAAAAAAApINibQAAAAAAAACAKqYkZb21atXKfBBIgzZt2sQtt9wSa9asiWnTppV53iOPPBK9e/eOpk2bxo9//ONYuHBhFBcXpyHpN0ulUvH73/8+TjzxxOjdu3e88MILZZ7ZunXrmDJlShQWFsa5555bqkLtLzVs2DAuvPDCvZ776KOPYsqUKUliAgAAAAAAAAAAAAAAAJSaYm0AAAAAAAAAgCqmsLBwr2dq1qxZDkkgfWrUqBFDhw6NVCoVjz/+eDRp0qRM8z788MO46667olevXnHIIYfEVVddFQsXLozdu3enJW8qlYrXX389Ro8eHd/97nfjBz/4QcydO7fMc1u1ahW///3vo7CwMIYPH56oUPufXXvttZGbu/ffZnbrrbdmvIAcAAAAAAAAAAAAAAAAIEKxNgAAAAAAAABAlfL++++X6NyBBx6Y4SSQOYMGDYrCwsL40Y9+lJZ5H374Ydx5553Rq1evyM/Pj5NOOiluuOGGmDlzZnz00UelmrVs2bIYM2ZMtGnTJo4++uj49a9/He+9916ZM7Zs2TJ+97vfxfLly+O8886LatWqlXlmRESLFi3izDPP3Ou5lStXxpNPPpmWNwEAAAAAAAAAAAAAAAC+TXr+9BQAAAAAAAAAAJXCQw89VKJzRx99dIaTQGbtv//+MXny5DjnnHPikksuiXfffTdts5999tl49tlnv/q+adOmceyxx371dfTRR0eNGjVizZo18d5778V7770XP/3pT7/6LJ1atmwZY8aMiXPPPTdtZdr/v5/85CfxyCOP7PXc4MGDo7i4OHJycjKSAwAAAAAAAAAAAAAAACBCsTYAAAAAAAAAQJUyderUvZ455phjonnz5uWQBjKvb9++8fbbb8fYsWNj/PjxUVRUlPY3Pvjgg/jggw/iscceS/vsb9KiRYsYM2ZMDB8+PGOF2l865phj4oQTToi5c+fu9eyIESNi8uTJGc0DAAAAAAAAAAAAAAAAVG252Q4AAAAAAAAAAED52LBhQxQWFu713Pe///1ySAPlp1atWvFf//VfsXjx4ujatWu245TJd7/73XjggQdixYoVcf7552e8VPtL1113XYnO3XPPPXHHHXdkOA0AAAAAAAAAAAAAAABQlSnWBgAAAAAAAACoIlavXl2ic507d85wEsiOzp07x6JFi+L555+P733ve9mOUyrNmzeP+++/P1asWBEXXHBBuRVqf+mkk06KTp06lejsNddcE/fff3+GEwEAAAAAAAAAAAAAAABVlWJtAAAAAAAAAIAqYtOmTSU617Nnz+jfv39Mnz49du/eneFUUL5ycnLihBNOiKeeeioKCwvj4osvjnr16mU71jdq3rx53HfffbFy5cr44Q9/GPn5+VnJkZOTE9ddd12Jz1900UUxcODAKC4uzmAqAAAAAAAAAAAAAAAAoCpSrA0AAAAAAAAAUEXs2LGjxGefe+65OOOMM+Kwww6LsWPHxqeffprBZJAd7du3j3vuuSfWr18fjz/+eAwfPjzq1q2b7VgREdGsWbO49957Y+XKlXHhhRdmrVD7nw0dOjTatGlT4vOzZ8+O4447LpYsWZLBVAAAAAAAAAAAAAAAAEBVo1gbAAAAAAAAAKCK6NOnT+y3336lurN27doYN25cdO7cOV577bUMJYPsqlmzZgwaNCimTJkSH3/8cTz++ONx7rnnlnvJdq1ateKss86Kxx57LFatWhUXXXRRhSjU/lJ+fn48+OCDUb169RLfWbx4cRx77LFxySWXxCeffJLBdAAAAAAAAAAAAAAAAEBVoVgbAAAAAAAAAKCKqFOnTpx33nmJ7r7//vvRo0ePeOmll9KcCiqWL0u2H3rooVi/fn3MmDEjhg8fHgcddFBG3svPz4/TTjstpk6dGuvXr49HHnkkTj/99ApVqP3PunbtGtOmTYu8vLwS30mlUnHPPfdE69at4+67746ioqIMJgQAAAAAAAAAAAAAAAD2dYq1AQAAAAAAAACqkEsuuSTx3R07dsS5554bGzduTGMiqLhq1aoVgwcPjilTpsTatWtjzZo1MX369PjpT38aJ5xwQtSrVy/R3Ly8vBgwYEDcf//9sW7dunjiiSfinHPOibp166b5J8iMwYMHx4MPPhg5OTmlurdx48a4/PLL45hjjomXX345Q+kAAAAAAAAAAAAAAACAfV21bAcAAAAAAAAAAKD8HHHEEXHNNdfE7bffnuj+3//+9xgxYkQ88sgjaU4GFd/BBx8cQ4YMiSFDhkRERHFxcaxcuTJeeeWVWLx4cSxevDjeeuut2L17d0T8o0D70EMPjWbNmn311bZt2+jbt280bNgwmz9KmQ0fPjy2bNkSI0aMKPXdN998M3r06BHnn39+3HzzzdG4ceMMJAQAAAAAAAAAAAAAAAD2VYq1AQAAAAAAAACqmN/85jfRtGnTuP7662PHjh2lvv/oo4/G+vXr48ADD8xAOqg8cnNzo127dtGuXbu44IILIiJi+/btsWHDhkilUtG4ceOoVm3f/S1al1xySXz++ecxatSoRPcffPDBmDFjRowbNy6uuOKKyM/PT3NCAAAAAAAAAAAAAAAAYF+Um+0AAAAAAAAAAACUr5ycnLj22mtj6dKlMWLEiKhTp06pZ7z22msZSAaVX82aNePggw+OQw45ZJ8u1f7Sv//7v8cdd9wReXl5ie5/9tlnMXLkyDjqqKNi3rx56Q0HAAAAAAAAAAAAAAAA7JMUawMAAAAAAAAAVFGtWrWKiRMnxtq1a2PChAnRoUOHEt9VrA186aqrropXX301unfvnnhGYWFh9O3bN84555xYs2ZNGtMBAAAAAAAAAAAAAAAA+5qcsRMHpr78plmbBtHk0P0SD9v86baIVE7Ub1AzLeHSSbZkZEtGtuQqcj7ZkpEtGdmSkS0Z2ZKRLZmKnC2iYueryNm6NRkT9WoelO0YAAAAAEAapFKpePHFF6NXr157PTt06NCYNm1aOaQCKotUKhW///3v47rrrot169YlnlOnTp0YM2ZMXHPNNVGjRo00JgQAAAAAAAAAAAAAAAAqu3GTTk5vsTYAAABVT/emN0ad/MbZjgEAAAAApFHLli3jr3/967ee+dnPfha/+MUvyikRUJls3rw5xo4dG3feeWcUFRUlntO6dev47//+7xgwYEAa0wEAAAAAAAAAAAAAAACV2bhJJ0dutkMAAAAAAAAAAFBxbNy4Mf72t7/t9Vzv3r3LIQ1QGdWvXz9uu+22ePPNN6NPnz6J56xatSoGDhwYZ5xxRqxfvz59AQEAAAAAAAAAAAAAAIBKTbE2AAAAAAAAAABfWbhwYaRSqW89U61atejevXs5JQIqq44dO8bcuXPjD3/4Qxx88MGJ50yfPj06deoUs2fPTmM6AAAAAAAAAAAAAAAAoLJSrA0AAAAAAAAAwFfmz5+/1zPHHHNM1KlTpxzSAJVdTk5ODBs2LFasWBGjR4+O/Pz8RHPWrVsXAwcOjJEjR8aOHTvSnBIAAAAAAAAAAAAAAACoTBRrAwAAAAAAAADwlZIUa/fu3bsckgD7krp168bNN98cS5cujZNOOinxnNtvvz26du0ay5cvT2M6AAAAAAAAAAAAAAAAoDJRrA0AAAAAAAAAQEREfPbZZ/HGG2/s9ZxibSCpNm3axKxZs2L69Olx2GGHJZrx1ltvxdFHHx133313pFKpNCcEAAAAAAAAAAAAAAAAKjrF2gAAAAAAAAAARETESy+9FMXFxd96Jjc3N3r06FFOiYB9UU5OTgwZMiSWL18eN954Y9SoUaPUM7Zv3x6XX355DB48OD755JMMpAQAAAAAAAAAAAAAAAAqKsXaAAAAAAAAAABERMT8+fP3eqZz586x3377lUMaYF9Xu3btGDduXBQWFsa//du/JZoxc+bM6NSpUzz33HNpTgcAAAAAAAAAAAAAAABUVIq1AQAAAAAAAACIiJIVa/fu3bsckgBVSYsWLWLmzJnxpz/9KdH9Dz/8MPr37x+jRo2KHTt2pDkdAAAAAAAAAAAAAAAAUNEo1gYAAAAAAAAAILZs2RJLlizZ6znF2kCmnHLKKfHZZ5/FFVdckej++PHj47jjjosVK1akORkAAAAAAAAAAAAAAABQkSjWBgAAAAAAAAAgFi1aFLt37/7WMzk5OdGzZ89ySgRURfXq1Yu77rornnzyySgoKCj1/TfeeCM6d+4ckydPjlQqlYGEAAAAAAAAAAAAAAAAQLYp1gYAAAAAAAAAIObPn7/XM0ceeWTsv//+5ZAGqOpOPfXUWLp0aQwYMKDUd7dt2xYjRoyIM844IzZs2JCBdAAAAAAAAAAAAAAAAEA2KdYGAAAAAAAAAKBExdq9e/cuhyQA/9C4ceN4+umn47bbbovq1auX+v6MGTOiU6dOMXfu3AykAwAAAAAAAAAAAAAAALJFsTYAAAAAAAAAQBW3bdu2eOWVV/Z6TrE2UN5yc3PjmmuuicWLF0f79u1LfX/t2rXRr1+/GD16dOzatSsDCQEAAAAAAAAAAAAAAIDyplgbAAAAAAAAAKCKe+WVV2Lnzp17PdezZ89ySAPwr4444oh49dVX4/LLLy/13VQqFb/+9a/jlFNOiW3btmUgHQAAAAAAAAAAAAAAAFCeFGsDAAAAAAAAAFRxb7311l7PdOzYMRo0aFAOaQC+Xu3atWPChAnxxBNPREFBQanvP/vsszFkyJDYsWNHBtIBAAAAAAAAAABf5R2rAAAgAElEQVQAAAAA5UWxNgAAAAAAAABAFffpp5/u9cyyZcvKIQnA3p122mnx9ttvR//+/Ut9d/bs2TF06NDYtWtXBpIBAAAAAAAAAAAAAAAA5UGxNgAAAAAAAABAFVejRo0SnduwYUOGkwCUzEEHHRSzZs2K8ePHR/Xq1Ut1d+bMmTF8+PDYvXt3htIBAAAAAAAAAAAAAAAAmZSbSmU7wtfbtGFbbNywLdsxvlFFzWZvydhbMhV9bxF2l1RFzWZvydhbMvaWjL0lY2/JVPS9RdgdAAAAAFB5NGzYsETnrrrqqgwnASi53NzcuPbaa+OVV16Jtm3bluruo48+Gj/84Q+jqKgoQ+kAAAAAAAAAAAAAAACATMlNVdBm7b+t3BDvrdiQ7RjfqKJms7dk7C2Zir63CLtLqqJms7dk7C0Ze0vG3pKxt2Qq+t4i7A4AAAAAqDwGDhxYonNTp06NlStXZjgNQOkceeSR8dprr8Wll15aqntTpkyJSy+9NIqLizOUDAAAAAAAAAAAAAAAAMiE3GwHAAAAAAAAAAAgu5o2bRrHHntsic7Wrl07w2kASq927dpx9913x+OPP16qe/fee29cffXVkUqlMpQMAAAAAAAAAAAAAAAASDfF2gAAAAAAAAAAVdiKFStizJgxsXjx4hKdb9CgQYYTASQ3aNCgWLx4cRx44IElvnPXXXfFddddp1wbAAAAAAAAAAAAAAAAKolq2Q4AAAAAAAAAAED5+vzzz+P++++PKVOmxJIlS0p8r1atWlG7du0MJgMouy5dusTzzz8fffr0iQ0bNpTozq233hq1atWKm266KcPpAAAAAAAAAAAAAAAAgLLKzXYAAAAAAAAAAADKzx//+Mf47ne/G9dcc02pSrUjIho0aJChVADp1bFjx5gzZ07Ur1+/xHd+/vOfR6NGjWLbtm0ZTAYAAAAAAAAAAAAAAACUlWJtAAAAAAAAAIAqYNu2bXHppZfGWWedFZ988kmiGQUFBWlOBZA5nTt3jlmzZkXdunVLfGf9+vXRvHnzmDBhQuzYsSOD6QAAAAAAAAAAAAAAAICkFGsDAAAAAAAAAOzjCgsLo0uXLjFp0qTEM6pXrx633HJLGlMBZF63bt3i6aefjtq1a5f4zrp16+LKK6+MVq1axaRJk2Lnzp0ZTAgAAAAAAAAAAAAAAACUlmJtAAAAAAAAAIBK4N13341f/vKX0bt376hXr14cddRRcf7558f48eNj5cqV33hv4cKF0aVLlygsLEz8dk5OTkyZMiX69euXeAZAtvTs2TNmzpwZNWrUKNW9Dz74IC699NJo3bp13HfffbFr164MJQQAAAAAAAAAAAAAAABKQ7E2AAAAAAAAAEAFlUqlYv78+TFo0KBo3bp13HDDDbFgwYL44osv4s0334zf/e53MWrUqDjyyCPj7rvvjlQqtcf9d999N0477bTYtm1bmXJMmDAhzjrrrDLNAMimE088MaZPnx75+fmlvvv+++/HxRdfHO3atYvf/e53sXv37gwkBAAAAAAAAAAAAAAAAEpKsTYAAAAAAAAAQAWzc+fOmDJlShxzzDHRp0+fmDlz5r+UZv+z7du3x+WXXx4XX3zxHudGjhwZmzZtSpyjVatWsWDBgrjssssSzwCoKL73ve/FtGnTIi8vL9H9v/71r3H++edHhw4dYurUqVFUVJTmhAAAAAAAAAAAAAAAAEBJKNYGAAAAAAAAAKggPv300/jVr34VzZs3j+9///vx+uuvl+r+/fffH5MmTYqIiDlz5sSf/vSnUmeoUaNGnHnmmfH444/HsmXLomfPnqWeAVBRDRkyJKZMmRK5ucl/69yqVati+PDhcfjhh8cjjzwSxcXFaUwIAAAAAAAAAAAAAAAA7I1ibQAAAAAAAACALCsqKor/+I//iKZNm8b1118fa9euTTzr6quvjnfffTeuvfbaUt076KCD4r777ot169bFo48+GoMGDYrq1asnzgFQUZ199tkxZcqUqFWrVpnm/OUvf4lhw4bFEUccEdOnT1ewDQAAAAAAAAAAAAAAAOVEsTYAAAAAAAAAQBZ9/vnnMXDgwLjpppti69atZZ63c+fO6NevXxQWFpbofJMmTeLxxx+PtWvXxoUXXhj169cvcwaAiu6cc86J1157LU499dQyz1q2bFmcccYZ0aVLl3j11VfTkA4AAAAAAAAAAAAAAAD4Noq1AQAAAAAAAACy5Isvvoj99tsvnnvuubTOff/990t89s0334xBgwal9X2AyqBdu3bx5JNPxiuvvBIDBw4s87zXX389unXrFqNGjYotW7akISEAAAAAAAAAAAAAAADwdRRrAwAAAAAAAACUs23btsXtt98e9erVy2qO7du3R8OGDbOaASDbjj322HjmmWfipZdein79+pVpVnFxcYwfPz4OP/zweP7559OUEAAAAAAAAAAAAAAAAPhnirUBAAAAAAAAAMrJ9u3b484774wWLVrEyJEjs5pl5syZUaNGjaxmAKhIunfvHs8++2zMnz8/+vTpU6ZZq1evjn79+sWFF14YGzduTE9AAAAAAAAAAAAAAAAAICIUawMAAAAAAAAAlIulS5dGmzZt4qqrrooPP/ww8ZwDDjggLXlOPfXUtMwB2Nf06tUrXnjhhZg7d24cf/zxZZr1wAMPRLt27eKxxx5LUzoAAAAAAAAAAAAAAABAsTYAAAAAAAAAQIYtWrQoevXqFX//+98Tz+jatWtMmzYt1q9fH/n5+WXKU7du3cjJySnTDIB9Xd++fWPBggUxZ86c6NatW+I569atizPPPDNOP/30WLt2bRoTAgAAAAAAAAAAAAAAQNWkWBsAAAAAAAAAIIM2b94cZ5xxRmzatCnR/TPPPDNefvnl+POf/xxDhw6NatWqRUFBQZky1apVq0z3AaqKnJyc6N+/f7z88svxzDPPRJcuXRLPmjFjRrRv3z7uvffeSKVSaUwJAAAAAAAAAAAAAAAAVUu13NycbGf4Wi3aNohIVcxsERHfbVu2P6CaKfaWjL0lU9H3FmF3SdlbMvaWjL0lY2/J2Fsy9pac3QEAAAAAERE33HBDfPjhh4nuPvPMMzFw4MB/+bygoCDxzIiI6tWrJ74LUBXl5OTEwIEDY8CAAfHUU0/FjTfeGG+88Uap52zevDl+9KMfxdSpU2Py5MnRsmXLDKQFAAAAAAAAAAAAAACAfVvO2IkDU19+06xNg2hy6H7ZzAMAAEAl073pjVEnv3G2YwAAAABAhbRkyZI49thjI5VK7f3wPykoKIjp06dHz549v/bXTzjhhHjhhRcS52rWrFmsXr068X2Aqq64uDjuvPPO+PnPfx4bNmxINKNmzZoxbty4uPbaa6NatWppTggAAAAAAAAAAAAAAAD7pnGTTo7cbIcAAAAAAAAAANhX3XjjjaUu1T799NNjyZIl31iqHRHRoEGDMuXKz88v032Aqi43Nzeuvvrq+Mtf/hLnnHNOohnbt2+P0aNHR9euXePNN99Mc0IAAAAAAAAAAAAAAADYdynWBgAAAAAAAADIgC1btsTcuXNLfH7QoEHxxhtvxGOPPRaHHXbYt54tKCgoU7bq1auX6T4A/9CwYcOYOnVq/OlPf4qmTZsmmvH666/HMcccE9dff31s3749zQkBAAAAAAAAAAAAAABg36NYGwAAAAAAAAAgA1566aXYsWNHic4uWbIkHn/88TjyyCNLdL5BgwZliZa4/BWAr3fKKadEYWFhXHHFFYnuFxUVxa9+9ato1apVTJs2Lc3pAAAAAAAAAAAAAAAAYN+iWBsAAAAAAAAAIAM+++yzEp3bsGFDHH300aWa3bhx4ySRvtKzZ88y3QfgX9WrVy/uuuuuePHFF6Nt27aJZqxZsybOPvvsOO2002LVqlVpTggAAAAAAAAAAAAAAAD7BsXaAAAAAAAAAAAZUFRUVKJz3/nOd0o9e9iwYVG7du1S3/tS//79E98F4Nv16NEj3njjjRgzZkxUq1Yt0Ywnn3wyOnToECNHjoyNGzemOSEAAAAAAAAAAAAAAABUboq1AQAAAAAAAAAyoH79+iU6t3jx4lLPbtiwYVx22WWlvhcRcfjhh0fnzp0T3QWgZGrWrBk33XRTvP7669GlS5dEM3bv3h233357tGzZMu68887YtWtXmlMCAAAAAAAAAAAAAABA5aRYGwAAAAAAAAAgAzp06FCic2eddVZs3bq11PNHjRoV+++/f6nuFBQUxMyZMyMvL6/U7wFQeocffngsWrQofvOb30Tt2rUTzfj000/jqquuik6dOsWcOXPSnBAAAAAAAAAAAAAAAAAqH8XaAAAAAAAAAAAZ0LRp0zjkkEP2eu7vf/971KlTJz755JNSzW/cuHEsWLAgDjrooBKdz8/Pj+nTp0ezZs1K9Q4AZZOXlxcjR46MZcuWRb9+/RLPWbFiRQwYMCCuu+66KCoqSmNCAAAAAAAAAAAAAAAAqFwUawMAAAAAAAAAZMj5559f4rMdO3aMJ554olTzDz/88FiyZEmMHj06CgoKvvFc9+7dY9asWdGzZ89SzQcgfZo3bx5z5syJBx54IA444IDEc2655ZY47bTTYvPmzWlMBwAAAAAAAAAAAAAAAJVHztiJA1NfftOsTYNocuh+2cwDAABAJdO96Y1RJ79xtmMAAAAAQIX00UcfRdu2bUtVfvr9738/7rjjjlKXru7YsSOeeuqp+PDDD2PLli2xbdu2aNmyZXTp0iVatWoVOTk5pY0PQIasW7cufvzjH8f/Ze/Og6wgz4Rv36e7wWYTEWRTMUQQWkFFEUfAuLMY0bihxg3FPS4jpDQ6USCOCzAaTXANIgpqQNFRQYIrsqioL0RaRMUFFTWGTVDpprE53x9vxe/NTLRPH87W9HVVUQa4n+f88lSqSCXN3Y888kjad3Tt2jWefPLJ6Ny5cwbLAAAAAAAAAAAAAAAAoLCNunugxdoAAABsGYu1AQAAAODHTZo0Kc4444xanenVq1fMnj07GjVqlKUqAArB9OnT4/LLL4/3338/rfMtWrSIqVOnxuGHH57hMgAAAAAAAAAAAAAAAChMo+4eGEX5jgAAAAAAAAAA2Jqddtppcfzxx9fqzGuvvRZnn312JJPJmocBqLOOOuqoWLJkSdx8883RvHnzWp9fu3ZtDBgwIMaNG+fPDAAAAAAAAAAAAAAAAOoNi7UBAAAAAAAAALIokUjE3XffHe3atavVuT//+c8xf/78LFUBUCgaNmwYw4YNi2XLlsVFF10URUW1+7K+6urquOSSS+KCCy6IqqqqLFUCAAAAAAAAAAAAAABA4bBYGwAAAAAAAAAgy1q2bBnTpk2LZs2a1ercmDFjslQEQKHZYYcd4vbbb48333wzjjjiiFqfv+eee6Jfv36xatWqLNQBAAAAAAAAAAAAAABA4bBYGwAAAAAAAAAgBw444IB44YUXolOnTimfeeqpp2Lp0qVZrAKg0HTr1i1mzZoVv/71r2t99qWXXopevXrFW2+9lYUyAAAAAAAAAAAAAAAAKAwWawMAAAAAAAAA5EjPnj3jzTffjEsvvTTlM/Pnz89iEQCFKJFIxNixY+Pdd9+NLl261OrsRx99FAcccEA8+eSTWaoDAAAAAAAAAAAAAACA/MroYu2vVlfE2tUVmbwyY7SlR1t6tKWvkPu0pUdberSlR1t6tKVHW3oKuS2isPsKuW1zdTLfCQAAAABQpzRu3Dhuu+22mDhxYkrz69aty24QAAVrt912iwULFsTAgQNrde6bb76JX/ziF3HjjTdGMun/ywEAAAAAAAAAAAAAAGDrktHF2h++uzqWv7M6k1dmjLb0aEuPtvQVcp+29GhLj7b0aEuPtvRoS08ht0UUdl8ht1VVVec7AQAAAADqnAceeCAuvfTSlGYt1gao35o3bx5PPfVU/PrXv67VuWQyGVdffXWcfvrpUVVVlaU6AAAAAAAAAAAAAAAAyL2MLtYGAAAAAAAAAODHlZeXx5lnnhnr169Pab558+ZZLgKg0BUXF8fYsWNj4sSJ0bBhw1qdffDBB+O0006LZDKZpToAAAAAAAAAAAAAAADILYu1AQAAAAAAAAByaMSIEbWa/8UvfpGlEgDqmjPPPDNefPHFaN26da3OPfLIIzF27NgsVQEAAAAAAAAAAAAAAEBuWawNAAAAAAAAAJAjCxcujMcffzzl+UMPPTR23XXXLBYBUNf07t07Xn/99dh7771rde6qq66KF198MUtVAAAAAAAAAAAAAAAAkDsWawMAAAAAAAAA5Mh1112X8myrVq3i/vvvz2INAHVVhw4dYt68eXH88cenfGbz5s0xdOjQqKqqymIZAAAAAAAAAAAAAAAAZJ/F2gAAAAAAAAAAOfLxxx+nNNegQYOYNGlS7LTTTlkuAqCuatKkSUydOjVGjBiR8pmPPvooHn744SxWAQAAAAAAAAAAAAAAQPZZrA0AAAAAAAAAkCOlpaUpzb3xxhsxYMCALNcAUNcVFRXFyJEjY+rUqSmfmTJlShaLAAAAAAAAAAAAAAAAIPss1gYAAAAAAAAAyJFUFmtPmTIl9txzzxzUALC1OPHEE2Py5MkpzT733HOxdu3aLBcBAAAAAAAAAAAAAABA9lisDQAAAAAAAACQI6ks1q6urs5BCQBbm1NPPTVuuummGuc2bdoUTz31VA6KAAAAAAAAAAAAAAAAIDss1gYAAAAAAAAAyJFGjRrVOFNZWZmDEgC2RldeeWVKc9OmTctyCQAAAAAAAAAAAAAAAGSPxdoAAAAAAAAAADlSWlpa40xFRUUOSgDYWl1zzTU1zsyaNSvWr1+fgxoAAAAAAAAAAAAAAADIPIu1AQAAAAAAAAByJJXF2pWVlTkoAWBrdcIJJ9Q4s3HjxpgxY0YOagAAAAAAAAAAAAAAACDzLNYGAAAAAAAAAMgRi7UByLbu3btHp06dapx79NFHc1ADAAAAAAAAAAAAAAAAmWexNgAAAAAAAABAjjRq1KjGGYu1AdgSiUQiTjjhhBrnZs6cGclkMgdFAAAAAAAAAAAAAAAAkFkWawMAAAAAAAAA5EhpaWmNMxUVFTkoAWBrlspi7YqKilizZk0OagAAAAAAAAAAAAAAACCzLNYGAAAAAAAAAMiRVBZrV1ZW5qAEgK3ZXnvtldLc119/nbHPrKioiGQymbH7AAAAAAAAAAAAAAAA4IeU5DsAAAAAAAAAAKC+aNSoUY0zFmsDsKX+9re/1TiTSCSiffv2aX/GN998E/fdd188+uij8fbbb8eqVauiSZMmseOOO37/o3379t//686dO0f37t0jkUik/ZkAAAAAAAAAAAAAAAAQYbE2AAAAAAAAAEDOlJaW1jhjsTYAW+qTTz6pcSaZTEbDhg1rffeKFSti3Lhxcffdd8dXX331T7/37bffxnvvvRfvvffevzzbvXv3OP/88+P888+PkhJfvggAAAAAAAAAAAAAAEB6ivIdAAAAAAAAAABQX6SyWLuioiIHJQBszf7nwutMWLRoUZx++unRsWPHGD16dFqfUV5eHhdffHEcccQR8eWXX2a8EQAAAAAAAAAAAAAAgPrBYm0AAAAAAAAAgBxJZbF2ZWVlDkoA2Jq1bNkypbmalltv3rw5pk+fHoceemjss88+MXny5Pjuu++2uG/27NnRo0ePmD9//hbfBQAAAAAAAAAAAAAAQP1TksnLdu3aMiKZyOSVGaMtPdrSoy19hdynLT3a0qMtPdrSoy092tJTyG0Rhd1XyG0NGxbnOwEAAAAA6oy///3vNc5UVFTkoASArVnXrl2juLg4qqurf3TuxBNPjDlz5vyvX6+oqIgHHnggfv/738e7776blcYvvvgiDjnkkJg7d27sv//+WfkMAAAAAAAAAAAAAAAAtk4ZXazdfPtGmbwuo7SlR1t6tKWvkPu0pUdberSlR1t6tKVHW3oKuS2isPsKua2ouDAXfgMAAABAISourvkb1aUyAwA/pnnz5tG7d++YO3fuj87NnTs3li5dGmVlZRER8eWXX8btt98ed955Z6xatSrrnZs2bYqTTjopFi1aFC1atMj65wEAAAAAAAAAAAAAALB1KMp3AAAAAAAAAABAffHtt9/WONO2bdsclACwtRs4cGBKc6ecckosXLgwhg4dGh06dIjrrrsuJ0u1/+Hjjz+OMWPG5OzzAAAAAAAAAAAAAAAAqPss1gYAAAAAAAAAyJHPP/+8xpl27drloASArd1RRx2V0tybb74Z++67b0yYMCGqqqqyXPWvTZo0Kaqrq/Py2QAAAAAAAAAAAAAAANQ9FmsDAAAAAAAAAOTIF198UeNM+/btc1ACwNaue/fucfDBB+c7IyWfffZZPP/88/nOAAAAAAAAAAAAAAAAoI4oyXcAAAAAAAAAAEB9YbE2ALl0yy23xP777x+bNm3K2meUlpbGGWecEWeffXZsu+228fnnn8fnn38en332WcybNy9mzJiR0j0TJ06Mfv36Za0TAAAAAAAAAAAAAACArYfF2gAAAAAAAAAAOZLKYu127drloASA+qBHjx5x0003xfDhwzN+d+vWreNXv/pVXHjhhbHDDjt8/+tlZWX/NFdZWRmNGjWq8b7HH3881q1bF82bN894KwAAAAAAAAAAAAAAAFuXonwHAAAAAAAAAADUB8lk0mJtAHLu3//936N///4Zu2/33XeP8ePHx8cffxzXXnvtPy3V/ldKS0vjL3/5S433VlZWxtSpUzOVCQAAAAAAAAAAAAAAwFbMYm0AAAAAAAAAgBxYv359VFZW1jhnsTYAmVRUVBQTJ06M1q1bb9E9hx9+eMycOTPeeuutGDp0aJSWltbqbPv27Wucmzhx4hYUAgAAAAAAAAAAAAAAUF9YrA0AAAAAAAAAkANffPFFjTPNmzePxo0b56AGgPqkbdu2aS2tbtCgQZx55pnx5ptvxrPPPhsDBgyIRCJR63uKi4vjjDPOqHHu5ZdfjmXLltX6fgAAAAAAAAAAAAAAAOoXi7UBAAAAAAAAAHJg3rx5Nc60a9cuByUA1EcDBw6Me+65J1q3bl3jbIsWLeLqq6+O5cuXx8SJE2PPPffc4s8/88wzU5o78MADt/izAAAAAAAAAAAAAAAA2LpZrA0AAAAAAAAAkAOLFi2qcaZ9+/Y5KAGgvjr33HPjww8/jNGjR0fLli3/1+/vvvvuMW7cuPj000/j+uuvz+ifS127do3999+/xrkvv/wyhg4dGhUVFRn7bAAAAAAAAAAAAAAAALYuJfkOAAAAAAAAAACoDxYuXFjjzE9+8pPshwBQrzVp0iSuuOKKuPDCC2PhwoWRSCSiuLg4ysrKYvvtt8/qZw8ZMiQWLFhQ49yECRNi0aJFMW3atOjYsWNWmwAAAAAAAAAAAAAAAKh7ivIdAAAAAAAAAACwtVu5cmVKi0QPPPDAHNQAQESzZs3ioIMOip/97GfRp0+frC/Vjog46aSTYptttklpdtGiRbHvvvvGzJkzs1wFAAAAAAAAAAAAAABAXWOxNgAAAAAAAABAls2cOTOSyeSPziQSiTjyyCNzVAQAudeiRYs45phjUp5fu3Zt/PznP4+RI0fG5s2bs1gGAAAAAAAAAAAAAABAXWKxNgAAAAAAAABAlk2fPr3Gmf333z9at26dgxoAyJ8RI0ZEo0aNUp5PJpMxatSoOOqoo2LNmjVZLAMAAAAAAAAAAAAAAKCusFgbAAAAAAAAACCLNm3aFLNmzapxbtCgQTmoAYD82n333eOPf/xjrc/NnDkz9t1331i4cGEWqgAAAAAAAAAAAAAAAKhLLNYGAAAAAAAAAMiiefPmxfr162ucO+qoo3JQAwD5d/bZZ8cf/vCHKCkpqdW55cuXR+/evWPChAlZKgMAAAAAAAAAAAAAAKAusFgbAAAAAAAAACCL5s6dW+PMzjvvHN27d89BDQDkXyKRiEsuuSReeumlaN++fa3Obty4MYYOHRpPP/10luoAAAAAAAAAAAAAAAAodEXJZL4T/rWvVlfE2tUV+c74QYXa5t3S493SU+jvFuHt0lWobd4tPd4tPd4tPd4tPd4tPYX+bhHeDgAAAAD4v5YvX17jzPbbbx+JRCL7MQBQQHr37h0LFy6Mgw8+uNZnL7744tiwYUPmowAAAAAAAAAAAAAAACh4RckC3az94burY/k7q/Od8YMKtc27pce7pafQ3y3C26WrUNu8W3q8W3q8W3q8W3q8W3oK/d0ivB0AAAAA8H9VVlbWONOjR48clABA4WnTpk08++yzccUVV9Tq3EcffRRjx47NUhUAAAAAAAAAAAAAAACFrCjfAQAAAAAAAAAAW7ONGzfWONOiRYsclABAYSopKYnRo0fHY489Fs2aNUv53NNPP53FKgAAAAAAAAAAAAAAAAqVxdoAAAAAAAAAAFmUymLt3//+97Fu3boc1ABA4Tr22GPjjTfeiG7duqU0/+abb0ZVVVWWqwAAAAAAAAAAAAAAACg0FmsDAAAAAAAAAGRRmzZtUpo766yzIplMZrkGAArbbrvtFq+++moMGjSoxtmNGzfGW2+9lYMqAAAAAAAAAAAAAAAAConF2gAAAAAAAAAAWXT88cenNPf444/H2LFjs1wDAIWvSZMm8cQTT6Q0+8Ybb2S5BgAAAAAAAAAAAAAAgEJjsTYAAAAAAAAAQBYddthh0bx585Rmr7rqqnjhhReyXAQAhS+RSMTpp59e49zrr7+egxoAAAAAAAAAAAAAAAAKicXaAAAAAAAAAABZtM0228Q111yT0uzmzZvj5JNPjhUrVmS5CgAKX8+ePWucWbBgQQ5KAAAAAAAAAAAAAAAAKCQWawMAAAAAAAAAZNmwYcPi+OOPT2l25cqVceKJJ0ZVVVWWqwCgsKWyWLu8vNw3pAAAAAAAAAAAAAAAAKhnLNYGAAAAAAAAAMiyRCIREyZMiC5duqQ0/76qisEAACAASURBVOqrr8aIESOyXAUAhW3vvfeOoqKav8zxrrvuykENAAAAAAAAAAAAAAAAhcJibQAAAAAAAACAHNh2221j2rRp0aRJk5Tmb7nllvj000+zXAUAhatx48bRrVu3Gueuv/76+Pjjj3NQBAAAAAAAAAAAAAAAQCGwWBsAAAAAAAAAIEf22GOPuPfee1OaraqqismTJ2e5CAAK26BBg1Ka69OnT1RVVWW5BgAAAAAAAAAAAAAAgEJgsTYAAAAAAAAAQA6ddNJJcdlll6U0O3ny5Egmk1kuAoDCdeGFF0aDBg1qnPvss8/inHPO8ecmAAAAAAAAAAAAAABAPWCxNgAAAAAAAABAjo0dOzbatm1b49zbb78db775Zg6KAKAw7bjjjjFkyJCUZidNmhQjRozIbhAAAAAAAAAAAAAAAAB5Z7E2AAAAAAAAAECONWjQIGbOnJnS7IMPPpjlGgAobFdeeWUUFaX25Y7XXXdd3HvvvVkuAgAAAAAAAAAAAAAAIJ8s1gYAAAAAAAAAyIO99947BgwYUOPcww8/HNXV1TkoAoDCtOuuu8Z5552X8vz5558fs2bNymIRAAAAAAAAAAAAAAAA+WSxNgAAAAAAAABAnpx22mk1znz22WcxZ86cHNQAQOEaPXp07LHHHinNVldXx4ABA+L555/PchUAAAAAAAAAAAAAAAD5YLE2AAAAAAAAAECeHHPMMdG4ceMa5yZPnpyDGgAoXNtuu23MmDEj2rZtm/KZo48+OmbNmpXFKgAAAAAAAAAAAAAAAPLBYm0AAAAAAAAAgDxp2rRpHHvssTXOPfroo1FZWZmDIgAoXLvsskvMmDEjmjRpktL8hg0bYtCgQTFlypQslwEAAAAAAAAAAAAAAJBLFmsDAAAAAAAAAOTRqaeeWuPM+vXrY8aMGTmoAYDCts8++8TUqVOjuLg4pflNmzbFKaecEnfeeWeWywAAAAAAAAAAAAAAAMiV4kMGdR75j59s16pxNGu+TR5z/n+NmzSIFq2aRGnjknyn/EuNmzQsyDbvlh7vlp5Cf7cIb5cu75Ye75Ye75Ye75Ye75Ye75a++vJ2Ozc/KBoWN83IXQAAAABQH3Xs2DHuuuuu2LBhw4/Obdq0KU466aQcVQFA4ercuXO0adMmpk+fnvKZGTNmRElJSRx44IGRSCSyWAcAAAAAAAAAAAAAAEA2vfR/Hozig4/qNPIfv1BIi7VLGzUoyAV0/1Cobd4tPd4tPYX+bhHeLl2F2ubd0uPd0uPd0uPd0uPd0lPo7xZRf97OYm0AAAAA2DJFRUXx6aefxmuvvfajc++8805ceuml0ahRoxyVAUDh6tmzZ2zcuDHmzZuX8pkXX3wx1q1bF/369bNcGwAAAAAAAAAAAAAAoI566f88GEX5jgAAAAAAAAAAqO9OPfXUlOZatmwZmzdvznINANQN119/fZx22mm1OnPrrbfGkCFDYtOmTVmqAgAAAAAAAAAAAAAAINss1gYAAAAAAAAAyLNevXpFp06dUpodMmRIfPfdd1kuAoDCV1RUFBMnTozzzjuvVucmTZoUxx9/fFRUVGSpDAAAAAAAAAAAAAAAgGyyWBsAAAAAAAAAIM8SiUSceuqpKc1OmjQpTjvttNi0aVOWqwCg8BUXF8ddd90VV199da3OPfXUU9G/f/9Yt25dlsoAAAAAAAAAAAAAAADIFou1AQAAAAAAAAAKQKqLtSMipkyZEhdddFEWawCg7kgkEnH99dfHzTffXKtzc+fOjT322CPeeuutLJUBAAAAAAAAAAAAAACQDRZrAwAAAAAAAAAUgM6dO8fPf/7zlOfHjx8fJ5xwQiSTySxWAUDdMWzYsLjvvvuiuLg45TOfffZZdO/ePW6//faorq7OYh0AAAAAAAAAAAAAAACZYrE2AAAAAAAAAECBuOOOO6Jp06Ypz0+bNi2OPvro+PLLL7NYBQB1x5AhQ2LatGmxzTbb1OrcxRdfHD179oyXX345S2UAAAAAAAAAAAAAAABkisXaAAAAAAAAAAAFokOHDvHUU09FkyZNUj4zffr06N69ezz55JNZLAOAuuOYY46JWbNmRbNmzWp17q9//Wv06dMnhgwZ4ptWAAAAAAAAAAAAAAAAFDCLtQEAAAAAAAAACsjBBx9c62WgK1eujGOOOSbOPffc+Oabb7JYBwB1w0EHHRSzZ8+OHXbYodZn77///ujSpUv84Q9/iO+++y4LdQAAAAAAAAAAAAAAAGwJi7UBAAAAAAAAAApMnz594rnnnqv1ufHjx8fee+8dr7zyShaqAKBu2WeffWLevHnRoUOHWp9dt25dXHbZZbHvvvvG3Llzs1AHAAAAAAAAAAAAAABAuizWBgAAAAAAAAAoQL169YrRo0fX+twHH3wQffv2jWuvvTY2bdqUhTIAqDt22223mD9/fuy+++5pnV+8eHH87Gc/i9NPPz2++OKLDNcBAAAAAAAAAAAAAACQDou1AQAAAAAAAAAK1BVXXBG/+93van1u8+bNcd1110WfPn3i3XffzUIZANQdO+20U8yZMyf233//tO+YPHlydOnSJW655RbfuAIAAAAAAAAAAAAAACDPLNYGAAAAAAAAAChgv/3tb+Pmm2+OBg0a1Prs66+/Hl27do0xY8bEd999l4U6AKgbWrZsGbNnz44rrrgiSkpK0rrj66+/juHDh0ePHj3ipZdeynAhAAAAAAAAAAAAAAAAqbJYGwAAAAAAAACggCUSiRg2bFi8/vrrsccee6R1x5VXXhm9evWKhQsXZrgOAOqO0tLSGD16dCxevDgOO+ywtO9ZsmRJHHzwwTFy5MjYvHlzBgsBAAAAAAAAAAAAAABIhcXaAAAAAAAAAAB1wF577RVvvPFGDBs2LK3zixYtil69esWVV14ZGzZsyHAdANQdZWVl8eyzz8bUqVNjp512SvueUaNGxYknnhjffPNNBusAAAAAAAAAAAAAAACoicXaAAAAAAAAAAB1RGlpadx8883x/PPPp7UItLq6OsaMGRN77rlnvPDCC1koBIC6IZFIxIknnhhLly6N3/zmN9GgQYO07nnssceiT58+sXz58swGAgAAAAAAAAAAAAAA8IMs1gYAAAAAAAAAqGMOPfTQWLx4cZxyyilpnf/ggw/isMMOi6FDh8batWszXAcAdUfTpk3jxhtvjPLy8ujXr19adyxevDj222+/WLx4cYbrAAAAAAAAAAAAAAAA+Fcyulj7q9UVsXZ1RSavzBht6dGWHm3pK+Q+benRlh5t6dGWHm3p0ZaeQm6LKOy+Qm7bXJ3MdwIAAAAA1EstWrSIhx56KB566KFo3rx5WndMmDAhysrK4v77749k0v/WB0D91aVLl/jLX/4S06ZNiw4dOtT6/KpVq2LAgAGxcuXKLNQBAAAAAAAAAAAAAADw/8roYu0P310dy99ZnckrM0ZberSlR1v6CrlPW3q0pUdberSlR1t6tKWnkNsiCruvkNuqqqrznQAAAAAA9dopp5wS5eXlccghh6R1/ssvv4whQ4ZEq1atYvz48bFhw4YMFwJA3ZBIJOK4446LpUuXxn/8x39Ew4YNa3X+iy++iKFDh/pmFQAAAAAAAAAAAAAAAFmW0cXaAAAAAAAAAADk3s477xzPPfdc3HLLLdGoUaO07lizZk2ce+65seOOO8bll18ey5Yty3AlANQNjRs3jv/8z/+Mt956KwYOHFirs0899VTceeedWSoDAAAAAAAAAAAAAAAgwmJtAAAAAAAAAICtQlFRUVx++eVRXl4ehx56aNr3fPXVV3HrrbfGbrvtFv37948nn3wyqqurM1gKAHVD586dY8aMGXHZZZdFUVHqX245fPjwWLJkSRbLAAAAAAAAAAAAAAAA6jeLtQEAAAAAAAAAtiK77rprPPfcczFhwoTYbrvttuiuZ555Jo455pjYddddY+zYsbFp06YMVQJA3ZBIJOLWW2+N8vLy6NSpU0pnKisr45RTTomqqqos1wEAAAAAAAAAAAAAANRPFmsDAAAAAAAAAGxlEolEnHXWWbF06dIYPHjwFt/38ccfxxVXXBEHHXRQfPLJJxkoBIC6Zffdd48FCxakPF9eXh733HNPFosAAAAAAAAAAAAAAADqL4u1AQAAAAAAAAC2Um3bto0pU6bEE088ETvuuOMW3/fKK6/EQQcdFKtXr85AHQDULdtvv318/fXX0bJly5Tmb7311ti8eXOWqwAAAAAAAAAAAAAAAOofi7UBAAAAAAAAALZyRx99dCxZsiQuvPDCLb5r+fLl8ctf/jKqq6szUAYAdUvTpk1j9uzZsc0229Q4+8EHH8SsWbNyUAUAAAAAAAAAAAAAAFC/lOQ7AAAAAAAAAACA7GvevHnccccd8ctf/jLOO++8WLp0adp3PfPMM3HNNdfEDTfckMFCAKgbunXrFv/1X/8Vl1xySY2z48aNi4EDB+agauu3YsWKWLp0aaxfvz6Ki4t/9EfTpk2jU6dO0aRJk3xnAwAAAAAAAAAAAAAAWWCxNgAAAAAAAABAPdK3b99YvHhxPPbYY3H77bfHnDlz0rrnxhtvjJ49e8Zxxx2X4UIAKHy/+tWvUlqsPXPmzHj//fejU6dOOajaulRUVMRLL70Us2bNilmzZtX6m4IUFRVFt27dolevXt//2GOPPaKkxJfOAgAAAAAAAAAAAABAXedvBwAAAAAAAAAA1DMlJSUxePDgGDx4cJSXl8edd94ZDzzwQHz77be1uufMM8+MsrKyKCsry1IpABSmRCIRs2bNiv79+//oXDKZjD/96U8xevToHJXVXclkMt5+++3vF2m/9NJLsXHjxrTv27x5cyxevDgWL14c48ePj4iIxo0bx7777vtPy7Z32WWXSCQSmfq3AQAAAAAAAAAAAAAA5EBRvgMAAAAAAAAAAMif7t27xx133BGff/55/PGPf6zVkuxvvvkmrrvuuizWAUDhOvzww6NLly41zs2YMSMHNXXT2rVr45FHHolzzjknOnToEN26dYvhw4fHM888s0VLtX/Ihg0bYu7cuXHzzTfHSSedFB07dow2bdrEUUcdFTfddFN88MEHGf9MAAAAAAAAAAAAAAAg8yzWBgAAAAAAAAAgtt1227j44otjyZIl8eSTT6Z8btq0abF69eoslgFAYSoqKoqLL764xrklS5bE2rVrc1BU+Kqrq+OVV16JkSNHxgEHHBCtWrWKwYMHx7333hsrVqzIS9PKlStjxowZcdVVV0Xnzp1j0KBB8dxzz0UymcxLDwAAAAAAAAAAAAAAUDOLtQEAAAAAAAAA+F4ikYhBgwbFsmXLYrvttqtxvqqqKmbMmJGDMgAoPCeffHJKc6+88kqWSwrXihUr4t57743BgwfHDjvsEL17945Ro0bFq6++Gps3b8533j9JJpMxffr0OOKII6J79+5xzz33xIYNG/KdBQAAAAAAAAAAAAAA/A8WawMAAAAAAAAA8L906tQpHnzwwZRm//73v2e5BgAKU6tWraJXr141zs2fPz8HNYWhsrIynnnmmRg+fHh069Ytdt555zjnnHPikUceibVr1+Y7L2VLliyJ888/P3beeec48cQT47nnniu4ReAAAAAAAAAAAAAAAFBfleQ7AAAAAAAAAACAwnTkkUemNLdmzZoslwBA4erbt2+89tprPzqzNS/WTiaT8c4778SsWbNi1qxZMXv27KisrMx3VsasWbMmHn300Xj00Udju+22i969e0ffvn2jb9++sd9++0VpaWm+EwEAAAAAAAAAAAAAoN6xWBsAAAAAAAAAgB80atSoGDFixI/OzJkzJ0c1AFB4+vbtG7fccsuPzixYsCCqqqqiYcOGOarKvvXr18e4cePi3nvvjQ8//DDfOTnx1VdfxdNPPx1PP/10REQ0bNgwevbs+f2i7d69e0fLli3zXAkAAAAAAAAAAAAAAFs/i7UBAAAAAAAAAPhBrVq1qnFm/vz50a9fvxgwYEAMGDAgysrKIpFI5KAOAPKvT58+Nc5UVlbGokWLYv/9989BUXZ98803MW7cuBg7dmysWbMmLw3/9m//Fg0bNozq6ur47rvv/umf5eXlOeuoqqqKl19+OV5++eUYM2ZMRETsvvvu0bdv3+jTp0/07ds3Onbs6L8XAQAAAAAAAAAAAABAhlmsDQAAAAAAAADAD9p+++1Tmnv22Wfj2WefjeHDh8dOO+30/ZLtww47LLbbbrssVwJA/rRu3To6d+4cy5Yt+9G5+fPn1+nF2hUVFXHnnXfGTTfdFCtXrszZ53bu3Dn69+8f/fv3j4MPPjiaNm1a45kNGzbEX//611iwYEG89tpr8dprr8WHH36Yg9qIt99+O95+++245557vv+1Fi1aRJs2baK4uDiKior+6Z//6tf+5+81aNAg2rVrF127do2ysrIoKyuL9u3bW9gNAAAAAAAAAAAAAEC9ZbE2AAAAAAAAAAA/qH379rU+s2LFihg/fnyMHz8+iouL44ADDvh+0XaPHj2iqKgoC6UAkD99+/ZNabH2sGHDclSUOZWVlfGnP/0pbrjhhvjb3/6W9c9r1qxZHHrood8v0/7pT39a6zsaN24cvXv3jt69e3//a6tWrYrXX3/9+0XbCxYsiNWrV2cy/QetXbs21q5dm9E7t912239atF1WVhZdu3aNn/70p1FS4suDAQAAAAAAAAAAAADYuvnKeQAAAAAAAAAAflDfvn2ja9eu8c4776R1vrq6OubNmxfz5s2L3/72t9GuXbu44IIL4vLLL49mzZpluBYA8qNv375x3333/ejM/PnzI5lMRiKRyFHVlqmqqooJEybE9ddfHytWrMjqZ+2zzz4xYMCA6N+/fxxwwAHRoEGDjH9Gq1atYuDAgTFw4MCIiEgmk/HWW2/FbbfdFrNnz44PPvgg45+ZTevXr/9+Sfj/q1GjRnHEEUfERRddFP369asz/3kDAAAAAAAAAAAAAIDaSIy8a0DyHz/5SZeW0b7Dtmlftm5NRUQyEc1blmYkLpO0pUdberSlr5D7tKVHW3q0pUdberSlR1t6CrktorD7Crnt39pfE81K2+U7AwAAAADIookTJ8ZZZ52V0TvbtGkTDz/8cBxyyCEZvRcA8uG9996LLl261Di3bNmy6NSpUw6K0rdp06a4//7747rrrotPPvkkK5/RunXr6N+/f/Tv3z+OOOKIaN26dVY+J1XV1dXx9NNPx6233hovvPBCXlsyaa+99oorrrgiBg8eHCUlJfnOAQAAAAAAAAAAAACAjBh198DMLtYGAACg/um987XRpEHbfGcAAAAAAFlUVVUVPXv2jPLy8ozeu99++8WCBQsikUhk9F4AyLVkMhlt2rSJlStX/ujcxIkT48wzz8xRVe189913MXny5Pjd734XH330UUbvLikpib59+36/THuvvfaKoqKijH5GppSXl8dtt90WkydPjo0bN+Y7JyN22WWXGD58eJx99tnRpEmTfOcAAAAAAAAAAAAAAMAWGXX3wCjMv5UAAAAAAAAAAEDBaNiwYTz//POx1157ZfTe119/PebMmZPROwEgHxKJRPTp06fGuXnz5uWgpnaqq6tj8uTJUVZWFmeddVbGlmrvuuuucdFFF8UTTzwRa9asiRdffDF+85vfRI8ePQp2qXZERPfu3WP8+PGxYsWKuOuuu+Lkk0+OHXfcMd9ZW+Tjjz+OSy+9NHbZZZcYOXJkrFq1Kt9JAAAAAAAAAAAAAACwRQr3byYAAAAAAAAAAFAwdthhh3j55Zfj0ksvjZKSkozdO2bMmIzdBQD5lMpi7fnz5+egJDWbN2+OqVOnRvfu3eP000+P999/PyP3jhs3LpYtWxbvv/9+3H777XH00UdHs2bNMnJ3LrVq1SrOP//8ePjhh+PTTz+N5cuXx+TJk+OCCy6Ibt265TsvLatXr45Ro0ZFhw4d4tJLL43ly5fnOwkAAAAAAAAAAAAAANKSGHnXgOQ/fvKTLi2jfYdt89kDAABAHdN752ujSYO2+c4AAAAAAHLoo48+irvvvjuefPLJWLp06Rbft3jx4ujevXsGygAgf1599dU44IADapxbtWpVtGzZMgdF/1oymYz//u//jhEjRkR5eXlG7hw8eHCMHDkyysrKMnJfXbB27dp45ZVXYt68eTFv3rx47bXXYuPGjfnOqpXi4uI46aST4qqrrqqzy8IBAAAAAAAAAAAAAKh/Rt09MIryHQEAAAAAAAAAQN3SsWPHuOmmm+Ltt9+O5cuXx9133x3HHntsNGvWLK37/vznP2e4EAByb5999onS0tIa515++eUc1PxvyWQypk+fHvvuu28cd9xxGVmqfdxxx8XixYtjypQp9WqpdkREixYt4sgjj4wbbrgh5syZE+vWrYv58+fH6NGjY9CgQdGiRYt8J9aouro6Hnroodhrr71i2LBh8e233+Y7CQAAAAAAAAAAAAAAUpIYedeA5D9+8pMuLaN9h23z2QMAAEAd03vna6NJg7b5zgAAAAD+P/buPe7r+X78+PNzdVCKpBw2oSIhSiJ0sCmasESxDg7TDNu0sFrMROZQMqK+X8u+k0O6zPQt6awkZaGitCKlo0NS0pQOV12f3x+/m/1+W3Rd16fP4eq67vfbzY14vl7vx17/zB+XZwClQEFBQcyePTsmTZoUkyZNinfeeadY555++um48sorM1wHAJl39tlnx8yZM/c489vf/jYGDhyYpaL/u1B78uTJ0a9fv5gzZ05a7rzooovi7rvvjqZNm6blvrKosLAwVq9eHZ9//nkUFhbGrl27YteuXf/66//883f9sy+++CIWLlwYFStWjPfffz/ee++9WLt2bUaa69atG8OGDYt27dpl5H4AAAAAAAAAAAAAAEiH/sPaW6wNAADA3rFYGwAAAAD4Lm+++WaceeaZRc598MEH0aBBgywUAUBm/e53v4v7779/jzMnnnhiLFq0KOMtyWQyXnnllejXr1/8/e9/T8ud7dq1i7vvvjvOOOOMtNxHajZu3PivJdvf/DF+/Pi03X/VVVfFQw89FLVq1UrbnQAAAAAAAAAAAAAAkC79h7WPvFxHAAAAAAAAAABQNq1cubLImYMPPjiOPfbYzMcAQBa0bNmyyJnFixcX6/8j98bMmTPjnHPOiXPPPTctS7XbtGkTM2fOjMmTJ1uqXQrUrFkzzjrrrOjRo0cMGjQoxo0bF7t27YoXX3wxWrRosdf3P/3003HCCSdEfn5+JJPJNBQDAAAAAAAAAAAAAEB6WawNAAAAAAAAAEBGvPnmm0XOfPHFF/HFF19koQYAMq+4S43vueeejHx/9uzZcd5558XZZ58dM2bM2Ov7WrVqFdOnT49p06ZFq1at0lBIpuTl5UWHDh3i9ddfj5kzZ8ZFF120V/d9/vnn0a1bt/jxj38cq1evTlMlAAAAAAAAAAAAAACkh8XaAAAAAAAAAABkxPr164s1V7t27WjUqFFcf/31MWLEiFi5cmUkk8kM1wFA+tWsWTMaNWpU5Nxf/vKXmDNnTtq+O3fu3LjggguiRYsWMXXq1L2+74wzzogpU6bEa6+9Fj/84Q/3PpCsatWqVbz00kuxcOHCuOqqq6JixYop3zV+/Pho1KhRDB06NAoLC9NYCQAAAAAAAAAAAAAAqbNYGwAAAAAAAACAjLjggguKPbt48eJ4/PHH48orr4x69erFkUceGT179owPPvggg4UAkH4dO3Ys1lzz5s1j8+bNe/Wt+fPnx8UXXxynn356TJw4ca/uiog47bTTYsKECTF79uw477zzIpFI7PWd5M5JJ50UTz31VHz44Ydx0003RbVq1VK6Z/PmzdGzZ89o3bp1LF68OM2VAAAAAAAAAAAAAABQchZrAwAAAAAAAACQEe3bt49KlSqldPbjjz+OoUOHRqNGjaJ3796xadOmNNcBQGbccMMNUaVKlWLNdujQIbZu3VribyxatCg6d+4cTZs2jbFjx5b4/H9q0qRJvPjii/HWW29F+/btLdQuY4466qh4+OGHY/Xq1dG/f/+U7/n73/8eTZs2jbvvvjt27NiRxkIAAAAAAAAAAAAAACgZi7UBAAAAAAAAAMiIGjVqRJs2bfbqjp07d8Yf//jHOO6442L48OFRWFiYpjoAyIw6depEr169ijU7ffr06NChQ2zbtq1Y80uWLImuXbvGySefHKNGjdqbzIiIaNSoUbzwwgvx9ttvR4cOHSzULuMOPvjg6NevX6xbty66deuW0h07duyIO++8M0499dSYPXt2mgsBAAAAAAAAAAAAAKB4LNYGAAAAAAAAACBjfv7zn6flnnXr1kWPHj3izDPPjDfeeCMtdwJAptx6661Rs2bNYs1OnTo1qlatGg8++GCsWrVqt3++YsWKGDZsWCQSiTj++OPjueeei2QyuVd9DRs2jPz8/FiwYEF06tQp8vL8OGl5csghh8Szzz4b48ePjyOPPDKlOxYtWhQtW7aMX//61/HVV1+luRAAAAAAAAAAAAAAAPbMfwkBAAAAAAAAAEDGdOrUKZ588sm0LeycM2dOnHXWWXH11VfHp59+mpY7ASDdDjrooLj99ttLdKZPnz5Rt27daNCgQTRr1ixatWoVDRo0iPr168cNN9yQlq5jjjkmnn766fjHP/4RXbp0iQoVKqTlXvZNF1xwQSxatCh69uwZiUSixOeTyWQMGTIkTjrppJg4cWIGCgEAAAAAAAAAAAAA4Nsl7vrT+clvflG3Ya34/lEH5rIHAACAfUyLI/tFtUqH5zoDAAAAACjlXnjhhejWrVsUFBSk9d5jjjkmunfvHvvvv3/sv//+Ua1atX/78zd/XbNmzahTp05KSyMBIBXbt2+Pli1bxrx583KdEnXr1o077rgjrrzyyqhUqVKucyiFZs+eHddee20sXrw45Tu6desWgwcPjkMOOSSNZQAAAAAAAAAAAAAAXY47vAAAIABJREFU8O/6D2tvsTYAAAB7x2JtAAAAAKC45syZE7fcckvMmjUrJ9+vVatWXHzxxXHFFVfED37wg8jLy8tJBwDlx5o1a+Lss8+OlStX5uT7derUid///vdxzTXXROXKlXPSwL5j+/btMWDAgLj33ntT/s1QatWqFYMHD47u3bv7DU0AAAAAAAAAAAAAAMiI/sPah/86EAAAAAAAAACArDj99NPjtddei6lTp8att94aLVu2zOqSzw0bNsQTTzwRbdq0iaOPPjr69u0bCxcuzNr3ASh/jjzyyHjllVeiTp06Wf3u9773vRgyZEgsW7Ysrr/+eku1KZb99tsv7rzzzpg/f36cddZZKd2xYcOGuPLKK6N9+/axatWqNBcCAAAAAAAAAAAAAMD/lZdM5jrh2325YWts3LA11xnfqbS2ebfUeLfUlPZ3i/B2qSqtbd4tNd4tNd4tNd4tNd4tNaX93SK8HQAAAADAt0kkEtG2bdu4//77Y9asWbFp06aYOXNm3HfffdGkSZOsdXz00UfxwAMPROPGjaNJkybxwAMPxJo1a7L2fQDKj3r16sUrr7wShx9+eMa/deihh8bDDz8cH374Ydx4442x3377ZfyblD0nnnhizJo1K4YOHRrVq1dP6Y7JkydHo0aN4pFHHoldu3aluRAAAAAAAAAAAAAAgPIuL1lKN2svX7IhVr6/IdcZ36m0tnm31Hi31JT2d4vwdqkqrW3eLTXeLTXeLTXeLTXeLTWl/d0ivB0AAAAAQHFUqVIlWrVqFbfddlvMnz8/Pvvss7juuusikUhkreHdd9+Nvn37xtFHHx3dunWL7du3Z+3bAJQPDRo0iGnTpkXt2rUzcn+tWrVi4MCBsXz58rjpppuiatWqGfkO5UdeXl786le/ikWLFsUFF1yQ0h1btmyJm266KVq2bBn/+Mc/0lwIAAAAAAAAAAAAAEB5lpfrAAAAAAAAAAAA+Mahhx4aw4YNi3nz5kWrVq2y+u1kMhn5+fnRsWPH2Lp1a1a/DUDZd+KJJ8Yrr7wSjRs3TtudNWvWjHvvvTdWrFgRv/3tb6NatWppuxsiIo466qgYN25c5OfnxyGHHJLSHW+++WacfPLJceihh8acOXMimUymuRIAAAAAAAAAAAAAgPLGYm0AAAAAAAAAAEqdpk2bxmuvvRYjR46MI444IqvfnjRpUlx44YWWawOQdieffHLMmzcvBg8evFcLto866qjo379/rFixIn73u9/FAQcckMZK+HeJRCK6dOkS7733Xlx11VUp3/P5559H8+bNo0mTJjF48OD4/PPP01gJAAAAAAAAAAAAAEB5YrE2AAAAAAAAAAClUiKRiK5du8aSJUti//33z+q3p0+fHs8++2xWvwlA+VCxYsXo1atXLFiwIJYvXx6DBw+Oc845JypUqPCdZ6pWrRrt27ePhx9+OBYtWhQrV66Mfv36RY0aNbJYTnlXq1ateOqpp2Ly5MlRt27dlO9ZuHBh3HzzzXHEEUdE586dY+LEibFr1670hQIAAAAAAAAAAAAAUOZVzHUAAAAAAAAAAADsSbVq1WLLli0xc+bM+OMf/xhjx46NZDKZ8e/++c9/jmuvvTbj3wGg/KpXr1706tUrevXqFV988UVMnDgxpk2bFlu2bImCgoJo0KBBtGvXLlq2bBlVqlTJdS5ERES7du1i4cKF0a9fv3jkkUeisLAwpXsKCgpi1KhRMWrUqDjiiCPi6quvjmuuuSaOPfbYNBcDAAAAAAAAAAAAAFDWWKwNAAAAAAAAAMA+oXXr1tG6dev44IMPYuLEibFly5b4+uuvd/vz///Xixcvjm3btqX0vbfeeisWLFgQTZo0SfP/EgDY3cEHHxzdu3eP7t275zoFilS9evV46KGHokuXLnHttdfGwoUL9+q+jz/+OO67776477774gc/+EH06NEjOnXqFNWqVUtTMQAAAAAAAAAAAAAAZYnF2gAAAAAAAAAA7FOOO+64OO6444o9X1BQEFOmTIlnn302xowZE1u3bi322T//+c8xdOjQVDIBAMq85s2bx9y5c2PQoEFx9913x44dO/b6zhkzZsSMGTPil7/8ZVxxxRVxzTXXRPPmzSORSKShGAAAAAAAAAAAAACAsiAv1wEAAAAAAAAAAJBJlSpVigsvvDBGjhwZn332WTz11FPRrl27Yp0dMWJEWhZEAgCUVZUrV47bb789FixYEK1bt07bvVu2bIlhw4bFmWeeGSeddFI8+OCDsXbt2rTdDwAAAAAAAAAAAADAvstibQAAAAAAAAAAyo0DDjggrrrqqpg8eXIMGDCgyPlNmzbFmjVrslAGALBvO/744+PVV1+Nxx57LA444IC03r148eLo06dP1KlTJzp37hxLlixJ6/0AAAAAAAAAAAAAAOxbLNYGAAAAAAAAAKBc6tmzZ7HmPvroowyXAACUDXl5eXHDDTfE+++/H7169YqaNWum9f5du3bFqFGjokmTJjF06NBIJpNpvR8AAAAAAAAAAAAAgH2DxdoAAAAAAAAAAJRL+++/f7Hm3nnnnQyXAACULd///vdj8ODB8cknn0R+fn6cd955kUgk0nb/9u3bo2fPnnHxxRfH+vXr03YvAAAAAAAAAAAAAAD7Bou1AQAAAAAAAAAot+rVq1fkzIMPPhg7duzIQg0AQNlSpUqV6NKlS0yZMiVWrFgRd911Vxx99NFpu/+ll16Kxo0bx7Rp09J2JwAAAAAAAAAAAAAApZ/F2gAAAAAAAAAAlFtnnHFGkTMff/xxDBw4MAs1AABl19FHHx133nlnLF++PF5++eXo2rVr7Lfffnt976effhrnnXde3HrrrVFQUJCGUgAAAAAAAAAAAAAASjuLtQEAAAAAAAAAKLeaN29erLk//OEPsWbNmgzXAACUfXl5eXHuuefGyJEj49NPP42hQ4fGqaeeuld3JpPJGDhwYLRs2TI+/PDDNJUCAAAAAAAAAAAAAFBaWawNAAAAAAAAAEC5dfnllxdrrqCgIKpWrZrhGgCA8qVmzZrxq1/9KubNmxfvvPNO9OzZMw4++OCU75szZ040b948Zs2alcZKAAAAAAAAAAAAAABKG4u1AQAAAAAAAAAotzZu3FisuVq1akXt2rUzXAMAUH6dcsop8eijj8Ynn3wSzz//fLRv3z7y8kr+o85ffPFFtG3bNvLz8zNQCQAAAAAAAAAAAABAaWCxNgAAAAAAAAAA5dKECRPizDPPLNbs8ccfn+EaAAAiIvbbb7+47LLLYsKECbF69eo47rjjSnzHjh07olu3bnHfffdFMpnMQCUAAAAAAAAAAAAAALlUMdcBAAAAAAAAAADwbQoLC2PevHnxyiuvxLJly2L9+vWxYcOGf/2xZcuWqFmzZhx11FH/9kfTpk3jzDPPjEQi8Z13f/XVV9GjR4/YsmVLsVos1gYAyL4jjjgilixZEu+++2507do1Fi9eXKLzt99+e3z44Yfxpz/9KSpVqpShSgAAAAAAAAAAAAAAss1ibQAAAAAAAAAASo2tW7fGtGnTYuzYsTFu3Lj49NNP9zi/efPmWLNmTbz++uv/9vdPP/306NOnT3Tu3PlbF2wPGjQoPvvss2J3WawNAJA7jRs3jjlz5sRvfvOb+NOf/lSis0888USsXr06XnjhhahRo0aGCgEAAAAAAAAAAAAAyKbEXX86P/nNL+o2rBXfP+rAXPb8y6YvtkYkE1GjVpVcp3yrTRu2lco275Ya75aa0v5uEd4uVd4tNd4tNd4tNd4tNd4tNd4tdeXl7Voc2S+qVTo8LXcBAAAAAOXT2rVrY/z48TF27Nh4+eWXY+vWrWm7+5e//GU8+uijUaFChX/9vfXr18dRRx1V7O/k5eXFq6++Gq1bt05bFwAAqRk9enT87Gc/i40bN5boXKNGjWL8+PFx9NFHZ6gMAAAAAAAAAAAAAIBs6D+sfeldrA0AAMC+wWJtAAAAACAVO3fujEcffTSef/75ePPNNzP6rS5dusTIkSMjkUhERMS0adPi3HPPLdbZmjVrxl//+tc477zzMpkIAEAJrFmzJlq3bh2rVq0q0bnDDz88xo0bF82aNctQGQAAAAAAAAAAAAAAmdZ/WPvIy3UEAAAAAAAAAADly/r16+P888+P3/zmNxlfqh0R8dxzz8VTTz31r18vX768WOdOOumkmDt3rqXaAAClzJFHHhlLly6NG2+8sUTn1q5dG2effXa89NJLGSoDAAAAAAAAAAAAACAbLNYGAAAAAAAAACBrlixZEs2aNYtp06Zl9bs333xzbN26NSKKv1h79uzZUb9+/UxmAQCQokqVKsWQIUNi8ODBkUgkin3u66+/jo4dO8aQIUMyWAcAAAAAAAAAAAAAQCZZrA0AAAAAAAAAQFYkk8n4xS9+EatXr876t7/88ssYO3ZsRESsWLGiyPk//OEPUb169UxnAQCwl3r16hX/+7//G1WrVi32mcLCwvj1r38dN910U+zatSuDdQAAAAAAAAAAAAAAZILF2gAAAAAAAAAAZMXYsWNj+vTpOfv+U089FRERK1euLHK2Xr16Ga4BACBdOnbsGDNmzIjDDjusROceeeSR6NSpU2zZsiVDZQAAAAAAAAAAAAAAZILF2gAAAAAAAAAAZNz27dvjN7/5TU4bJk+eHGvXro0VK1YUOWuxNgDAvuX000+PN954I0488cQSnXvxxRfjhz/8YaxduzZDZQAAAAAAAAAAAAAApFvFXAcAAAAAAAAAAFD2DR06ND788MOUztaoUSNOPfXUqFmzZlx55ZVRu3btOPjgg2PHjh3x9ddfx+rVq+OWW26JTz/9dI/3FBYWxtNPPx3r1q0r8ptHH310Sq0AAORO3bp14/XXX4/OnTvHtGnTin1u7ty5ceaZZ8b48eOjUaNGGSwEAAAAAAAAAAAAACAdLNYGAAAAAAAAACCjZs6cGb179y7RmWOOOSY6dOgQP/7xj6NVq1ZRqVKl75xt0aJF/OQnP4l69erFqlWr9njv008/Xazv79ixo0S9AACUDgcddFBMmDAhbrjhhhg+fHixz61atSpatmwZo0aNirZt22awEAAAAAAAAAAAAACAvZWX6wAAAAAAAAAAAMqeZDIZL7/8clxwwQVx9tlnF/vcfffdF4sXL46lS5fGQw89FOecc84el2p/I5FIxPXXX1/k3KJFi4rVsXz58mLNAQBQ+lSuXDn+8pe/xD333FOic5s2bYrzzz8/nnzyycyEAQAAAAAAAAAAAACQFhZrAwAAAAAAAACQNtu2bYvhw4dHkyZNol27djFx4sRin506dWrcdtttccIJJ0QikSjxt6+44oqUzn2bZcuWpeUeAAByI5FIxO233x7PPvtsVK5cudjndu7cGddcc03ccccdkUwmM1gIAAAAAAAAAAAAAECqLNYGAAAAAAAAAGCvFRYWxoABA+Loo4+OHj16xMKFC0t0vkOHDtG2bdu9ajjyyCOjTZs2e3XHNyzWBgAoG7p16xZTp06Ngw8+uETn7rnnnrjiiiti+/btGSoDAAAAAAAAAAAAACBVFmsDAAAAAAAAALBXCgoK4oorrojbbrst1q1bV+LzlSpVigcffDAtLVdddVVa7lm6dGla7gEAIPdat24ds2fPjmOOOaZE50aOHBnt27ePHTt2ZKgMAAAAAAAAAAAAAIBUWKwNAAAAAAAAAEDKCgsL49JLL438/PyU7+jZs2c0aNAgLT2XXnppVKtWba/vWb58eRpqAAAoLY477riYPXt2tGjRokTnpk+fHrfeemuGqgAAAAAAAAAAAAAASIXF2gAAAAAAAAAApOyFF16IcePGpXy+YcOGcccdd6Stp3r16tG1a9e9vueSSy5JQw0AAKXJIYccEtOmTYvLL7+8ROcefvjheO+99zJUBQAAAAAAAAAAAABASVmsDQAAAAAAAABASgoKCuL3v/99yufPOOOMmDVrVhx00EFprIq48847o1q1aimfP+yww6JPnz5pLAIAoLSoUqVK5Ofnx6233lqic4MGDcpQEQAAAAAAAAAAAAAAJWWxNgAAAAAAAAAAJZZMJuNHP/pRLF26tMRna9SoEX369Ilp06ZF7dq1095Wp06deOKJJ1I+379//6hevXoaiwAAKE3y8vLi/vvvj8cffzwqVKhQrDMjRoyIjz76KMNlAAAAAAAAAAAAAAAUh8XaAAAAAAAAAACUyPvvvx9t27aN6dOnl+jcMcccE0OGDImPPvooHnjggahWrVqGCiMuv/zyuPnmm0t87oQTToif/exnGSgCAKC0+fnPfx7jx48v1mxBQUEMHjw4w0UAAAAAAAAAAAAAABRHWhdrf7lha2zcsDWdV6aNttRoS4221JXmPm2p0ZYabanRlhptqdGWmtLcFlG6+0pzW+GuZK4TAAAAAIAs2bJlS9x2223RuHHjEi3VPvvss2PMmDGxZMmSuPHGG6N69eoZrPx/Bg4cGN27dy/2/OGHHx5DhgyJihUrZrAKAIDS5Ec/+lG8/vrrxZodNmxYbNy4McNFAAAAAAAAAAAAAAAUJa2LtZcv2RAr39+QzivTRltqtKVGW+pKc5+21GhLjbbUaEuNttRoS01pboso3X2luW3Hjl25TgAAAAAAsuCTTz6Jpk2bxoABA6KgoKDY5wYNGhQzZsyIiy++OCpUqJDBwt1VqlQpnnnmmXjooYfiwAMP/M65k046KYYPHx4rV66Mtm3bZrEQAIDSoEWLFnHDDTcUObd58+Z47LHHslAEAAAAAAAAAAAAAMCeVMx1AAAAAAAAAAAApdv69eujbdu2sXTp0hKda9euXfTu3TtDVcWTSCTi5ptvjp/+9Kfx8ssvx6JFi2Lp0qVRu3btqF+/frRu3TpOPfXUSCQSOe0EACC37rrrrhg+fHhs3759j3OPPPJI3HzzzVG1atUslQEAAAAAAAAAAAAA8J8s1gYAAAAAAAAAYI/69u0b77//fonP3X///RmoSU3NmjXj8ssvz3UGAACl1GGHHRY9evSIxx57bI9z69ati6eeeipuuOGGLJUBAAAAAAAAAAAAAPCf8nIdAAAAAAAAAABA6bVgwYIYPnx4ic8NGjQoTj311AwUAQBAZvTu3Tvy8or+8epBgwbFzp07s1AEAAAAAAAAAAAAAMC3sVgbAAAAAAAAAIBvlUwmo3fv3pFMJkt07s4774zevXtnqAoAADKjfv36cdlllxU5t3z58hg1alQWigAAAAAAAAAAAAAA+DYWawMAAAAAAAAA8K0mTZoUU6dOLfZ8kyZNYtasWXHXXXdlLgoAADKob9++xZobOHBgiX8DGgAAAAAAAAAAAAAA0sNibQAAAAAAAAAAdrNz587o06dPsecfeeSRmDt3brRs2TKDVQAAkFlNmzaN8847r8i5d955p0S/CQ0AAAAAAAAAAAAAAOljsTYAAAAAAAAAAP9m165dcfbZZ8eiRYuKNf/BBx/Er3/966hYsWKGywAAIPP69u1brLmBAwdmuAQAAAAAAAAAAAAAgG9jsTYAAAAAAAAAAP/y6quvRrNmzWL27NnFmn/ssceiQYMGGa4CAIDsadOmTTRr1qzIuWnTpsW8efOyUAQAAAAAAAAAAAAAwP/PYm0AAAAAAAAAAGLZsmVxySWXxDnnnBMLFiwo1pkTTzwxrr322gyXAQBAdiUSiejbt2+xZgcOHJjhGgAAAAAAAAAAAAAA/pPF2gAAAAAAAAAA5dy4ceOiSZMmMWbMmBKdGzRoUFSsWDFDVQAAkDuXXnppHHvssUXOjRo1KpYtW5aFIgAAAAAAAAAAAAAAvmGxNgAAAAAAAABAOTZlypS4+OKL4+uvvy7RubZt20b79u0zVAUAALlVoUKF6N27d5FzhYWF8eCDD2ahCAAAAAAAAAAAAACAb1isDQAAAAAAAABQTn388cfRvXv3KCwsLNG5RCIRDz74YCQSiQyVAQBAbhUWFkb9+vWLNfvkk0/G2rVrM1wEAAAAAAAAAAAAAMA3LNYGAAAAAAAAACiHdu7cGd26dYv169eX+OwDDzwQp5xySgaqAAAgN/75z3/Gn//85+jQoUMcccQRUalSpWjXrl2xzm7fvj1uuummDBcCAAAAAAAAAAAAAPCNirkOAAAAAAAAAAAg++6+++547bXXSnxuwIAB0bt37wwUAQBA9rz77rsxcuTIeOWVV+L999+Pr776aq/uGz16dHz22Wdx2GGHpakQAAAAAAAAAAAAAIDvYrE2AAAAAAAAAEA5s3z58hgwYECJzrRo0SIefvjhaN68eYaqAAAgM3bs2BGjR4+O0aNHx1tvvRUfffRRFBQUpP0b/fv3j//+7/9O670AAAAAAAAAAAAAAOzOYm0AAAAAAAAAgHLmscceK/Yiwdq1a8d//dd/xWWXXRaJRCLDZQAAsPdWrVoVzzzzTEyZMiUWLVoUGzdujGQymfHvPv7449GrV69o2LBhxr8FAAAAAAAAAAAAAFCeWawNAAAAAAAAAFCO7Ny5M5555pliz69ZsyaqVKmSwSIAAEhdYWFhTJ06NZ5//vl4/fXXY8WKFbF9+/actOzatStuvfXWGD16dE6+DwAAAAAAAAAAAABQXlisDQAAAAAAAABQjkyaNCk+++yzIudOO+20eP3116Ny5cpZqAIAgOJZv3595Ofnx/jx42P+/Pmxbt26SCaTuc76lzFjxsSsWbOiVatWuU4BAAAAAAAAAAAAACizLNYGAAAAAAAAAChHnnzyyWLNPfHEE5ZqAwCQc2+++Wbk5+fHjBkzYunSpbFly5ZcJxWpT58+8fe//z0SiUSuUwAAAAAAAAAAAAAAyiSLtQEAAAAAAAAAyon169fH2LFji5zr2rVrnHzyyVkoAgCA/+frr7+Ov/3tb/Hiiy/G3Llz45NPPoldu3blOqvE3njjjRg1alR07tw51ykAAAAAAAAAAAAAAGVSWhdrH3N8rYhkIp1Xpo221GhLjbbUleY+banRlhptqdGWGm2p0Zaa0twWUbr7SnNb5coVcp0AAAAAABRTfn5+FBQUFDl33XXXZaEGAIDy7oMPPohnnnkmpk6dGu+9915s2rQp10m7SSQSceihh0aTJk3iwgsvjM8//zzuueeeIs/ddttt0aFDh6hcuXIWKgEAAAAAAAAAAAAAypfEXX86P/nNL+o2rBXfP+rAXPYAAACwj2lxZL+oVunwXGcAAAAAAMXQrFmzePvtt/c4U69evVi2bFnk5eVlqQoAgPJg586dMX78+Bg1alTMnj07Vq9eHTt27Mh11m7222+/qFu3brRs2TIuu+yyaNeu3b/9u/H27dvj+OOPj5UrVxZ516OPPho9e/bMYC0AAAAAAAAAAAAAQPnTf1j7qJjrCAAAAAAAAAAAMu/dd98tcql2RMTVV19tqTYAAHvt008/jWeeeSYmT54c7777bmzYsCGSyWSus3ZTs2bNaNSoUbRr1y6uuOKKqFev3h7n99tvv7j33nuje/fuRd599913x1VXXRU1atRIVy4AAAAAAAAAAAAAABEWawMAAAAAAAAAlAfDhw8v1tzVV1+d4RIAAMqawsLCmDlzZjz33HMxc+bMWL58eWzdujXXWbupWLFi1KlTJ5o3bx4dO3aMSy65JKpUqVLie7p06RJ//OMfi/yNa9avXx8PPPBA3HvvvakmAwAAAAAAAAAAAADwLSzWBgAAAAAAAAAo43bs2BEjRowocu6cc86JunXrZj4IAIB92pdffhl//etfY9y4cfH222/H2rVro7CwMNdZuznggAOiYcOGcc4550S3bt3ilFNOScu9eXl5MWjQoGjbtm2Rsw899FD84he/iDp16qTl2wAAAAAAAAAAAAAAWKwNAAAAAAAAAFDmTZgwIdavX1/k3DXXXJOFGgAA9jXz58+PkSNHxvTp02PJkiXx1Vdf5TppN3l5eXH44YfHqaeeGhdddFH85Cc/iYMOOihj32vTpk1ccMEFMWHChD3Obdu2Lfr16xdPPPFExloAAAAAAAAAAAAAAMobi7UBAAAAAAAAAMq44cOHFzlzwAEHxKWXXpqFGgAASrNt27bF6NGj48UXX4w333wzPvroo9i5c2eus3ZTtWrVqF+/frRu3Tq6dOkSrVu3jry8vKw2DBw4MCZNmhSFhYV7nHvyySfjpptuisaNG2epDAAAAAAAAAAAAACgbLNYGwAAAAAAAACgDPvss89i/PjxRc5dfvnlUa1atSwUAQBQmqxYsSJGjBgRU6ZMiUWLFsXGjRtznbSbRCIRtWrVipNPPjnOP//86N69exxxxBG5zoqTTjopfvrTn8YTTzyxx7lkMhl9+/aNiRMnZqkMAAAAAAAAAAAAAKBss1gbAAAAAAAAAKAMe/7552PXrl1Fzl1zzTVZqAEAIJcKCwtjypQp8be//S1ef/31WLlyZWzfvj3XWbupXLlyHHXUUXHWWWdFp06d4sILL4yKFUvnjz33798/8vPzY+vWrXucmzRpUkydOjXOPffcLJUBAAAAAAAAAAAAAJRdpfMnzAEAAAAAAAAASIt58+YVOdOgQYNo0aJFFmoAAMim9evXx8iRI2P8+PGxYMGCWLduXSSTyVxn7aZGjRpxwgknxLnnnhvdu3eP448/PtdJxVanTp24+eab47777ity9re//W3MnTs38vLyslAGAAAAAAAAAAAAAFB2WawNAAAAAAAAAFCGrVmzpsiZgw8+OBKJRBZqAADIpDfffDPy8/Pj1VdfjWXLlsWWLVtynbSbChUqxPe///047bTT4uKLL45OnTpF9erVc521V/r27RuPP/54rF+/fo9z77zzTowcOTKuuOKKLJUBAAAAAAAAAAAAAJRNFmsDAAAAAAAAAJRhlSpVKnLmsssuy0IJAADptHnz5vjb3/4WY8eOjblz58ann34au3btynXWbqpVqxbHHnts/PCHP4yuXbvGGWcF0+wPAAAgAElEQVSckeuktDvwwAPjzjvvjJ49exY5e/vtt0fnzp2jSpUqWSgDAAAAAAAAAAAAACibLNYGAAAAAAAAACjDirOw75BDDslCCQAAe+P999+PESNGxLRp0+K9996LTZs25TppN4lEIg499NA45ZRT4sILL4yuXbtG7dq1c52VFdddd1088sgjsWzZsj3OrV69OoYMGRJ9+vTJUhkAAAAAAAAAAAAAQNljsTYAAAAAAAAAQBn2ySefFDmzbdu2LJQAAFBcO3fujHHjxsWoUaNi9uzZsXr16igoKMh11m7222+/qFevXrRs2TIuv/zyOPfccyMvLy/XWTlRuXLluP/+++Oyyy4rcvbee++NHj16RK1atbJQBgAAAAAAAAAAAABQ9lisDQAAAAAAAABQhs2ZM6fIme3bt2ehBACA7/Lxxx/Hs88+G5MmTYqFCxfGhg0bIplM5jrr3yQSiahZs2Y0atQo2rVrF927d4969erlOqtU6dSpU5x55pnxxhtv7HFu06ZNce+998ZDDz2UpTIAAAAAAAAAAAAAgLLFYm0AAAAAAAAAgDJq/vz5xZqrWNGPkAAAZEthYWHMnDkznnvuuZg5c2YsX748tm7dmuus3VSsWDHq1KkTZ5xxRlxyySVx8cUXR5UqVXKdVaolEokYNGhQtG7dusjZoUOHxo033hj169fPQhkAAAAAAAAAAAAAQNniv4oEAAAAAAAAACijfve73xVrrnnz5hkuAQAov7788st47rnnYty4cfH222/HZ599FoWFhbnO2s0BBxwQxx9/fLRp0ya6desWjRs3znXSPqlVq1bRsWPHGDNmzB7nCgoK4vbbb4/8/PwslQEAAAAAAAAAAAAAlB0WawMAAAAAAAAAlEEzZsyIiRMnFjl34IEHWpoIAJBG8+fPj2effTamT58eS5Ysic2bN+c6aTd5eXlx+OGHR7NmzeLHP/5x/OQnP4kDDzww11llxoABA+Kll16KXbt27XHuueeei1tuuSVOP/30LJUBAAAAAAAAAAAAAJQNFmsDAAAAAAAAAJQxyWQybrvttmLN9u7dOypVqpThIgCAsmnbtm0xevToGDNmTLz11lvx0Ucfxc6dO3OdtZuqVavGMcccE61bt44uXbpEq1atIi8vL9dZZVbDhg3juuuui8cee6zI2T59+sT06dMjkUhkoQwAAAAAAAAAAAAAoGyomExGlMafw/5yw9ZIRkTNWlVznfKtNm7YWirbvFtqvFtqSvu7RXi7VHm31Hi31Hi31Hi31Hi31Hi31Hk7AAAAACBXXnrppZg9e3aRc4cddljcfPPNWSgCACgbVqxYESNGjIgpU6bEokWLYuPGjblO2k0ikYhatWpF48aNo3379tG9e/f43ve+l+uscufOO++MZ555JjZv3rzHuRkzZsT48ePjoosuylIZAAAAAAAAAAAAAMC+Ly+ZTOa64VstX7IhVr6/IdcZ36m0tnm31Hi31JT2d4vwdqkqrW3eLTXeLTXeLTXeLTXeLTWl/d0ivB0AAAAAkDu///3vizV3xx13RPXq1TNcAwCwbyosLIwJEyZEjx49omHDhlGlSpWoX79+9OvXL2bNmlVqlmpXrlw5GjRoEFdddVWMGTMmduzYEZ9//nlMmzYtevfubal2jhx22GHRp0+fYs327ds3du7cmeEiAAAAAAAAAAAAAICyo2KuAwAAAAAAAAAASK/iLuX72c9+luESAIB9x7p162LkyJExYcKEWLBgQXz++eeRTCZznbWbgw46KE444YQ477zzonv37nHcccflOonvcMstt8Rjjz0Wa9eu3ePc4sWLY/jw4fHzn/88S2UAAAAAAAAAAAAAAPs2i7UBAAAAAAAAAMqY008/Pd57770i5zp06BD5+flRq1atLFQBAJQehYWF8dZbb8XIkSPjtddei6VLl8bXX3+d66zdVKhQIY444og47bTTomPHjtGpU6fYf//9c51FMVWvXj369+8f119/fZGz/fr1i27dukW1atWyUAYAAAAAAAAAAAAAsG/Ly3UAAAAAAAAAAADp1bx582LNvfzyy3HPPfdkuAYAIPc2b94cw4cPj0suuSSOPPLIqFy5cpx11lkxZMiQWLBgQalZql2tWrU45ZRT4qabboo33ngjdu7cGatWrYpRo0bFlVdeaan2PqhHjx5xwgknFDm3du3aeOihh7JQBAAAAAAAAAAAAACw76uY6wAAAAAAAAAAANKrYsXi/0jI/PnzM1gCAJAbixcvjhEjRsQrr7wS7733Xvzzn//MddJu8vLy4tBDD42mTZtG+/bto2vXrlG7du1cZ5FmFStWjIEDB0aHDh2KnH3ggQfiuuuui8MOOywLZQAAAAAAAAAAAAAA+y6LtQEAAAAAAAAAyoBNmzbFyJEj43/+53/i7bffLva5+fP/D3t3Hlx1fS5+/DkhhD0ioggKKImCggsugKIoLqCigIqIAe1evda1VltRFL1aW+29VK0bvVZbA6K2XBFlaRURxK0q4q4QFndc2NckJL8/nN57/aX1hOQsWV6vGcdBn+/n+/Yz45xh5uThtaisrIxEIpHGOgCA9CktLY3HH388pk6dGi+88EJ88MEHUVZWlu2sKpo3bx577rln9O/fP0aOHBnHHnts5OTkZDuLDDj55JNjwIABMW/evG+d27BhQ1x33XVx5513ZqgMAAAAAAAAAAAAAKB+slgbAAAAAAAAAKAe27hxY9xwww1x6623xubNm7f7+TVr1sSKFStijz32SH0cAEAafPzxx1FcXByzZs2KN954I1atWhWVlZXZzvqGRCIRO+64Y/Tq1SsGDx4co0ePjq5du2Y7iyxJJBJxyy23RN++fZPOTpw4MS666KLo0aNHBsoAAAAAAAAAAAAAAOoni7UBAAAAAAAAAOqpxYsXx6mnnhpvvfVWrc5ZuHChxdoAQJ1UUVERzzzzTDz00EMxf/78WLp0aWzZsiXbWVU0bdo0dt999+jbt2+cdtppMWzYsMjLy8t2FnVInz594swzz4yHHnroW+e2bdsWV155Zfz3f/93hsoAAAAAAAAAAAAAAOofi7UBAAAAAAAAAOqh6dOnx5gxY2LdunW1PmvRokVx6qmnpqAKAKB2Vq1aFVOmTIknnngiXn311fj888+joqIi21lV5OfnR/fu3eOYY46JoqKi2H///bOdRD1w4403xtSpU6OsrOxb5x599NF47rnn4vDDD89QGQAAAAAAAAAAAABA/WKxNgAAAAAAAABAPVJRURHXXXddXH/99Sk788QTT0zZWQAA22PhwoUxadKkePrpp+P999+PDRs2ZDupipycnOjYsWMcfPDBccopp8TIkSMjPz8/21nUQwUFBXH++efHrbfemnT2iiuuiPnz50cikchAGQAAAAAAAAAAAABA/WKxNgAAAAAAAABAPbF69eoYM2ZMzJgxI2Vnfve7342+ffum7DwAgH9ly5Yt8ec//zkee+yxeOmll+Ljjz+O8vLybGdV0aJFiygsLIwBAwbEqFGj4vDDD4+cnJxsZ9FAXH311XHffffFunXrvnVuwYIFMW3atBg+fHiGygAAAAAAAAAAAAAA6g+LtQEAAAAAAAAAMmzbtm2xcuXK2LZtW+y6667RtGnTpM889dRTcdxxx6WsIZFIxJgxY+KWW25J2ZkAAP9XSUlJPPDAA/G3v/0t3n777VizZk22k6pIJBLRvn372H///ePEE0+MMWPGRIcOHbKdRQPWvn37uPLKK+PKK69MOnvqqadGaWlptX6/AAAAAAAAAAAAAADQmFisDQAAAAAAAACQIeXl5fGf//mfcf3118fGjRsjIiInJye6dOkS3bp1+8ZfBQUF0a1btygvL4/LLrssiouLU9ZxxhlnxPjx42PfffdN2ZkAQONWXl4es2fPjkceeSSef/75WL58eZSWlmY7q4q8vLzo2rVrHHbYYTFixIg48cQTIzfX12nJrIsvvjjuuOOO+Oijj5LO5uXlxfr166N169YZKAMAAAAAAAAAAAAAqB/8JAAAAAAAAAAAQAa8+uqr8cMf/jAWLlz4jX9eUVERy5cvj+XLl8ecOXNS+s4+ffpE3759o3///rFu3br4/PPP46STTorevXun9D0AQOOzcuXKmDx5csyYMSMWLVoUX375ZVRWVmY7q4q2bdvGvvvuG8cff3yMHj069tprr2wnQbRo0SJuuOGG+O53v1ut+cLCwrj33ntjyJAh6Q0DAAAAAAAAAAAAAKgnLNYGAAAAAAAAAEizZcuWxdFHHx3r16/P2Dv//ve/xyGHHJKx9wEADVdFRUU899xzMWXKlJg3b14sWbIkNm/enO2sKnJzc6NTp07Rp0+fGDZsWJx22mnRsmXLbGfBPzVmzJiYMGFCLFq0KOnsypUr4+STT47vfe97MW7cuNhzzz0zUAgAAAAAAAAAAAAAUHdZrA0AAAAAAAAAkEbl5eVx9tlnZ2yp9tVXXx3jx4+PJk2aZOR9AEDDs27dunj44Ydj+vTp8corr8Snn34aFRUV2c6qolWrVrH33nvH0UcfHWeddVYceuih2U6CamvSpEnccsstMWjQoGo/c99998UDDzwQ3//+9+Pqq6+Ozp07p7EQAAAAAAAAAAAAAKDuslgbAAAAAAAAACCNfvWrX8WCBQvS/p78/Pz405/+FMOGDUv7uwCAhuXNN9+M4uLimDNnTrz33nuxbt26bCdVkZOTE7vsskv07t07hgwZEmeddVa0a9cu21lQK8cff3wMGjQo/vrXv1b7mfLy8pg4cWLcf//98aMf/SjGjh0bnTp1SmMlAAAAAAAAAAAAAEDdY7E2AAAAAAAAAECavPTSSzF+/Pi0v2ffffeNqVOnRvfu3dP+LgCgfistLY1p06bF1KlT48UXX4yPPvooysrKsp1VRfPmzaNbt25x+OGHx8iRI+PYY4+NnJycbGdByt12223Rp0+f7V5oX1paGnfccUfce++9cd5558UvfvGL6NChQ5oqAQAAAAAAAAAAAADqFou1AQAAAAAAAADSYMOGDTF69OjYtm1bWt9z5plnxu9///to06ZNWt8DANRPK1asiEmTJsXs2bPjzTffjNWrV0dlZWW2s74hkUhEu3btolevXjF48OAYM2ZMdO7cOdtZkBHdu3ePRx55JIYNGxZbtmzZ7ue3bNkSv/3tb2PixIlxwQUXxOWXXx7t27dPQykAAAAAAAAAAAAAQN2Rm5OTyHbDP1XQY6eIyrrZFhHRrUfd/MK5e6sZ91Yzdf3eItxdTbm3mnFvNePeasa91Yx7qxn3VnPuDgAAAAAat0svvTSWLFmStvN33333uP3222P48OFpewcAUL9UVFTEk08+GQ8//HAsWLAgli9fXqNFvenWtGnT6Ny5c/Tt2zdOO+20GDp0aOTl5WU7C7Jm0KBB8fzzz8fpp58eS5curdEZmzZtiptvvjnuvPPOuPjii+Oyyy6LHXfcMcWlAAAAAAAAAAAAAAB1Q2L83SdU/uMXe3TfKTp1yc9mDwAAAPXM4Z2viVZNd812BgAAAADUKdOnT4+hQ4em5ewmTZrExRdfHNddd120bt06Le8AAOqHL7/8Mh588MF44okn4rXXXosvvvgiKioqsp1VRX5+fuyzzz5xzDHHxJgxY2LffffNdhLUSatXr46zzz47nnjiiVqflZ+fHz/96U/jkksuiR122CEFdQAAAAAAAAAAAAAAdcN195xosTYAAAC1Y7E2AAAAAHxTZWVl9O7dOxYtWpR0tmXLlvH444/Htm3bYunSpVFSUvI/fy8pKYl169b9z+zuu+8ehx12WIwdOzYOPPDAdP4nAAB11N///veYPHlyzJ07NxYvXhwbN27MdlIVOTk50alTpzj44INj6NChMXLkSH8YCGyHioqKuP3222P8+PGxZs2aWp+34447xuWXXx4XXnih/xcBAAAAAAAAAAAAgAbBYm0AAABqzWJtAAAAAPimV155JQ455JBqzRYXF8fo0aP/6b+rrKyMVatWxbJly6JTp07RqVOnVGYCAHXcpk2b4pFHHolp06bFyy+/HJ988kls27Yt21lVtGzZMgoLC2PAgAFx1llnRb9+/SInJyfbWVDvrVmzJiZMmBATJkyI9evX1/q89u3bx89//vM4//zzo2XLlikoBAAAAAAAAAAAAADIDou1AQAAqDWLtQEAAADgm6ZNmxbDhw9POjdq1Kh48MEHM1AEANQH7777bhQXF8dTTz0V77zzTqxduzbbSVUkEonYeeed44ADDoiTTjopioqKYpdddsl2FjRoq1atit/85jdx2223xcaNG2t9XocOHeLKK6+Mc889N5o3b56CQgAAAAAAAAAAAACAzLrunhMjN9sRAAAAAAAAAAANyZ577lmtuf79+6e5BACoq8rLy+Pxxx+Pv/zlL/H888/HBx98EGVlZdnOqqJZs2bRtWvX6N+/f4wYMSIGDRoUubm+egqZ1K5du/jlL38Zl1xySdx8881xxx13xJYtW2p83sqVK+OSSy6JW265Ja666qr4wQ9+EHl5eSksBgAAAAAAAAAAAABIv8T4u0+o/Mcv9ui+U3Tqkp/NHgAAAOqZwztfE62a7prtDAAAAACoM9avXx/5+cm/fzF48OCYNWtWBooAgGz7+OOPo7i4OGbNmhVvvvlmfPXVV1FZWZn8wQzbcccdo2fPnnHcccfFmDFjoqCgINtJwP/n008/jZtuuinuueeeKC0trfV5Xbt2jXHjxsU555wTTZs2TUEhAAAAAAAAAAAAAEB6XXfPiRZrAwAAUDsWawMAAABAVd27d4/333//W2c6deoUH3/8cYaKAIBMqaioiGeeeSYeeuihmD9/fixdujS2bNmS7awqcnNzY/fdd48+ffrE8OHD49RTT43mzZtnOwuopo8++ihuvPHGuPfee6OsrKzW5xUUFMS1114bRUVF0aRJkxQUAgAAAAAAAAAAAACkh8XaAAAA1JrF2gAAAABQ1UMPPRSjRo1KOvfVV19Fu3btMlAEAKTLmjVrYsqUKfH444/Hq6++GitXroyKiopsZ1XRunXr6N69ewwcODCKioqid+/e2U4CUmD58uVxww03xP333x/btm2r9Xndu3eP8ePHx8iRIyMnJycFhQAAAAAAAAAAAAAAqWWxNgAAALVmsTYAAAAAVLVs2bLo1q1b0rn169dH69atM1AEAKTKwoULY9KkSfH000/H+++/Hxs2bMh2UhU5OTmx6667xkEHHRRDhgyJUaNGRdu2bbOdBaTRkiVL4vrrr49JkyalZLl/r1694rrrrotTTz01EolECgoBAAAAAAAAAAAAAFLjuntOjNxsRwAAAAAAAAAANDTvvPNO0pnOnTtbqg0AddyWLVti6tSp8eijj8ZLL70UH3/8cZSXl2c7q4oWLVpEt27d4sgjj4xRo0bFkUceGTk5OdnOAjKosLAw/vSnP8XYsWNj/Pjx8fDDD0dlZWWNz3vzzTfj9NNPj+HDh8d9991nOT8AAAAAAAAAAAAAUKdYrA0AAAAAAAAAkGJnnHFG0pl99tknAyUAwPYoKSmJBx54IP72t7/F22+/HWvWrMl2UhWJRCJ22mmn2G+//eKEE06I0aNHx2677ZbtLKCO6NGjR0yZMiWuuuqqGD9+fEydOrVW5z366KPx6aefxlNPPRWtWrVKUSUAAAAAAAAAAAAAQO1YrA0AAAAAAAAAkEJ33nlnbNq0KemcxdoAkF3l5eUxe/bseOSRR+L555+P5cuXR2lpabazqsjLy4suXbrEYYcdFqeffnoMGTIkcnN9/RP4dvvtt1/85S9/iYULF8a1114b06dPr/FZL774Ypx++unx2GOPRV5eXgorAQAAAAAAAAAAAABqxk9WAAAAAAAAAACkyNSpU+OCCy6o1qzF2gCQWStXrozi4uKYOXNmvP766/Hll19GZWVltrOqaNu2beyzzz5x7LHHxujRo6NHjx7ZTgLqsd69e8djjz0WL730UlxzzTUxe/bsGp0ze/bs+N73vhcPPPBA5OTkpLgSAAAAAAAAAAAAAGD7WKwNAAAAAAAAAJACr7zyShQVFVVrQWdOTk4ce+yxGagCgMapoqIinnvuuZgyZUrMmzcvlixZEps3b852VhVNmjSJ3XbbLQ455JAYPnx4nH766dGyZctsZwENUJ8+fWLWrFmxYMGCuOaaa2LOnDnbfcbkyZNj5513jgkTJkQikUhDJQAAAAAAAAAAAABA9VisDQAAAAAAAACQAr/85S9j69at1ZodMWJEFBYWprkIABqPdevWxcMPPxzTp0+PV155JT799NOoqKjIdlYVrVq1ir333juOOuqoGDVqVPTt2zfbSUAj079//3jqqadi7ty5MW7cuHj22We36/lbb701OnToEFdeeWWaCgEAAAAAAAAAAAAAkrNYGwAAAAAAAACglj744IN49NFHqzXbokWLGDduXJqLAKBhe/3112Py5MkxZ86cePfdd2P9+vXZTqoiJycndtlll+jdu3cMGTIkzjzzzGjfvn22swAiIuLoo4+OefPmxZNPPhnjxo2LF198sdrPjh07Nnbeeef44Q9/mMZCAAAAAAAAAAAAAIB/zWJtAAAAAAAAAIBamjp1alRUVCSda9KkSTzyyCPRq1evDFQBQMNQWloa06ZNi6lTp8aLL74YH330UZSVlWU7q4rmzZvHnnvuGf3794+RI0fGscceGzk5OdnOAviXEolEHH/88XHcccfFH/7wh+1alH3uuedG+/btY/jw4WksBAAAAAAAAAAAAAD451K6WHvNV5ujMiJ23KlFKo9NCW01o61mtNVcXe7TVjPaakZbzWirGW01o61m6nJbRN3uq8ttFdsqI5pmuwIAAAAAsuvzzz+v1tzvf//7GDJkSJprAKB+W7FiRTzwwAPx17/+Nd56661YvXp1VFZWZjvrGxKJRLRr1y569eoVgwcPjjFjxkTnzp2znQVQI4lEIn7wgx/EgAED4ogjjqjW728qKipi1KhRMXv27DjqqKMyUAkAAAAAAAAAAAAA8L9Sulh76XtfRaIyYsf+u6fy2JTQVjPaakZbzdXlPm01o61mtNWMtprRVjPaaqYut0XU7b663FZaui2iebYrAAAAACC7vvrqq2rNfe9730tzCQDULxUVFfHkk0/Gww8/HAsWLIhly5bF1q1bs51VRdOmTaNz587Rt2/fOO2002Lo0KGRl5eX7SyAlNprr71i5syZcfTRR8f69euTzm/dujWGDh0aTz/9dBx00EEZKAQAAAAAAAAAAAAA+FpKF2sDAAAAAAAAADRGmzdvTjqzww47ZKAEAOq2L7/8MiZPnhxPPPFELFq0KD7//POorKzMdlYV+fn5sc8++8QxxxwTY8aMiX333TfbSQAZcdBBB8W0adPihBNOiNLS0qTz69ati4MPPjgmTpwYP/zhDyORSGSgEgAAAAAAAAAAAABo7CzWBgAAAAAAAACopY4dOyad6dKlSwZKAKBuefHFF+PBBx+MuXPnxpIlS2Ljxo3ZTqoiJycnOnXqFAcffHAMHTo0Ro4cGa1bt852FkDWDBw4MB588ME444wzoqKiolrP/PjHP46HH344br/99ujRo0eaCwEAAAAAAAAAAACAxs5ibQAAAAAAAACAWjr00EOTzrzxxhvx4YcfRufOnTNQBACZt2nTpnjkkUdi2rRp8fLLL8cnn3wS27Zty3ZWFS1btozCwsIYMGBAnHXWWdGvX7/IycnJdhZAnXLaaafFXXfdFeeee261n3nyySdj//33j8suuyyuvvrqaNWqVRoLAQAAAAAAAAAAAIDGzGJtAAAAAAAAAIBaOv744yM3NzfKy8u/dW7GjBnbtZgOAOqyxYsXR3Fxcfztb3+Lt99+O9auXZvtpCoSiUTsvPPOccABB8RJJ50URUVFscsuu2Q7C6Be+PGPfxxffPFFXH311dV+pqysLH71q1/FpEmTYsKECXHaaadFIpFIYyUAAAAAAAAAAAAA0BhZrA0AAAAAAAAAUEs77LBDHHHEETF37txvnbNYG4D6qry8PGbOnBl//vOf4/nnn48VK1ZEaWlptrOqaNasWXTt2jX69+8fI0aMiEGDBkVurq9KAtTU2LFj4/PPP4/bbrttu5778MMPY8SIETF48OC4/fbbY6+99kpTIQAAAAAAAAAAAADQGPlpEQAAAAAAAACAFBgyZEjSxdpPPvlkbN26NZo1a5aZKACooZUrV0ZxcXHMnDkzXn/99fjyyy+jsrIy21lV7LjjjtGzZ88YNGhQFBUVRUFBQbaTABqURCIREyZMiC+++CIefPDB7X5+9uzZ0atXr7j88stj7Nix0bJlyzRUAgAAAAAAAAAAAACNjcXaAAAAAAAAAAApMGTIkLj88su/dWbTpk3xzDPPxKBBgzJUBQDV8+KLL0ZxcXHMmzcvFi9eHJs3b852UhW5ubmx++67R58+fWL48OFx6qmnRvPmzbOdBdDg5eTkxP333x+rV6+OWbNmbffzpaWlceONN0ZxcXH89re/jWHDhkUikUhDKQAAAAAAAAAAAADQWFisDQAAAAAAAACQAj169Ig99tgjli9f/q1zM2bMsFgbgDpl1KhR8dBDD2U7o4o2bdpE9+7dY+DAgVFUVBQHHnhgtpMAGq28vLyYNm1aXHrppXHnnXfW6IwVK1bEqaeeGieddFLcdtttUVBQkOJKAAAAAAAAAAAAAKCxyMl2AAAAAAAAAABAQ5BIJGLIkCFJ52bMmJGBGgBIbsOGDdGzZ886sVQ7JycnOnXqFCeffHLcfffdsXr16li3bl38/e9/j5tvvtlSbYA6IC8vL+64445YsGBBHHDAATU+Z8aMGdGzZ8+49tprY/PmzSksBAAAAAAAAAAAAAAaC4u1AQAAAAAAAABSpDqLtRcvXhyLFy/OQA0A/GsVFRXRtaSRiq4AACAASURBVGvXePvtt7Py/hYtWkSvXr3ivPPOi7lz50ZZWVl8/PHHMX369Dj33HOjbdu2WekCILnDDz88Xn755bj99ttjhx12qNEZW7dujeuvvz569uwZjz/+eIoLAQAAAAAAAAAAAICGzmJtAAAAAAAAAIAUOfroo6NFixZJ52bMmJGBGgD4137961/HqlWrMvKuRCIR7du3j2OOOSZuueWW+OSTT2LTpk3xxhtvxF133RVHHXVU5OT4OiNAfZKbmxsXXHBBvPfee/Gd73ynxucsW7YsTjnllBg6dGgsW7YshYUAAAAAAAAAAAAAQEPmJ1EAAAAAAAAAAFKkRYsWccwxxySdmzNnTgZqAOBfmzBhQtrOzsvLi4KCgjj77LPj0UcfjdLS0vjiiy/iqaeeip/97GfRsWPHtL0bgMzq0KFD3H///TF//vzYf//9a3zO9OnTY//9949HH300hXUAAAAAAAAAAAAAQENlsTYAAAAAAAAAQAp17tw56cxnn32WgRIA+OdmzZoVX3zxRcrO22GHHaJfv35x5ZVXxjvvvBNbt26NJUuWxJ/+9KcYNmxY5ObmpuxdANRNRxxxRLzyyitx6623Rn5+fo3O2LBhQ5x++unxhz/8IcV1AAAAAAAAAAAAAEBD46dVAAAAAAAAAABSqLCwMOlMaWlpBkoA4J+7/PLLa/xskyZNomPHjnHIIYfE0KFD44wzzojWrVunsA6A+io3NzcuuuiiOOOMM+KKK66I4uLi7T6joqIifvCDH8RXX31Vq88rAAAAAAAAAAAAAKBhs1gbAAAAAAAAACCFysvLk87sueeeGSgBgKpWrFgRb775ZrXnW7ZsGXvttVcMGDAgioqKok+fPpGTk5PGQgDqu44dO8YDDzwQP/rRj+InP/nJdn3u/MMVV1wRX375ZfzqV7+KRCKRhkoAAAAAAAAAAAAAoD6zWBsAAAAAAAAAIIWWLFmSdKawsDADJQBQ1YUXXlituU6dOsWrr74aHTp0SHMRAA3VgAED4tVXX43f/e53ce2118b69eu36/mbb745vvrqq7j77rsjN9fX3gEAAAAAAAAAAACA/5WT7QAAAAAAAAAAgIakpKQk6UxBQUEGSgDgm7Zs2RIzZ85MOpdIJOLll1+2VBuAWmvatGlceuml8e6770ZRUdF2P3/vvffGmWeeGVu2bElDHQAAAAAAAAAAAABQX1msDQAAAAAAAACQQkuWLEk6U1hYmIESAPima665JsrLy5PO9e7dOzp27JiBIgAai06dOsWkSZPi6aefjn333Xe7np06dWoMGTIk1q9fn6Y6AAAAAAAAAAAAAKC+sVgbAAAAAAAAACBFtmzZEh999FHSuYKCggzUAMA3TZw4sVpzEyZMSHMJAI3V0UcfHa+99lp06dJlu56bM2dO5Ofnx2uvvZamMgAAAAAAAAAAAACgPslN5WEFPXaKqEyk8siU0VYz2mpGW83V5T5tNaOtZrTVjLaa0VYz2mqmLrdF1O2+utyWl9ck2wkAAAAAUGcsW7YsKisrv3WmadOm0blz5wwVAcDXJk+eHGvXrk0616lTpxgwYEAGigBorJo2bRorVqyIiRMnxnnnnZf091D/V+/eveOyyy6LK6+8Mnbaaac0VgIAAAAAAAAAAAAAdVli/N0n/M83kffovlN06pKfzR4AAADqmcM7XxOtmu6a7QwAAAAAqBMef/zxOOWUU751pnv37vHuu+9mqAgAvlZYWBglJSVJ52699da46KKLMlAEABF//vOfo6ioKMrKyrbrufz8/Lj88svjkksuidatW6epDgAAAAAAAAAAAACoi66758TIyXYEAAAAAAAAAEBDsWTJkqQzBQUFGSgBgP/15ptvVmupdosWLeKCCy7IQBEAfG3EiBHxxBNPRKtWrbbruXXr1sW4ceOioKAgbr/99ti6dWuaCgEAAAAAAAAAAACAushibQAAAAAAAACAFKnO0tLCwsIMlADA/7rwwgurNVdUVBQ5Ob5WCEBmHX/88TFnzpxo167ddj/7+eefx0UXXRQ9evSIBx54ILZt25aGQgAAAAAAAAAAAACgrvETMAAAAAAAAAAAKbJkyZKkMwUFBRkoAYCvVVRUxLPPPpt0LicnJ37zm99koAgAqurTp0/Mnz8/dttttxo9v3z58jjnnHPigAMOiMceeywqKytTXAgAAAAAAAAAAAAA1CUWawMAAAAAAAAApEhJSUnSmcLCwgyUAMDXXnjhhSgvL086d8QRR0Tbtm0zUAQA/9y+++4bCxYsiL333rvGZ7z11lsxbNiw6N+/f8ybNy+FdQAAAAAAAAAAAABAXWKxNgAAAAAAAABACpSXl8eyZcuSzhUUFGSgBgC+9sgjj1Rr7vbbb09zCQAk17Vr15g/f34ccsghtTrn+eefj6OOOipOOumkeO2111JUBwAAAAAAAAAAAADUFRZrAwAAAAAAAACkwIcffhjl5eXfOpOTkxN77LFHZoIAICLmzZtXrbn9998/zSUAUD277LJLPPvss3HVVVdFixYtanXWzJkzo3fv3nHWWWfFkiVLUlQIAAAAAAAAAAAAAGSbxdoAAAAAAAAAAClQnSVtnTt3jmbNmmWgBgC+tnjx4qQzxxxzTAZKAKD6mjVrFjfccEOUlJTEv/3bv0Vubm6tzpsyZUrss88+cd5558Unn3ySokoAAAAAAAAAAAAAIFss1gYAAAAAAAAASIGSkpKkM4WFhRkoAYCvbdq0KdavX5907rjjjstADQBsv44dO8add94Z77zzTpx11lm1Oqu8vDzuueeeKCwsjF/84hexevXqFFUCAAAAAAAAAAAAAJlmsTYAAAAAAAAAQAqsXbs26cxTTz2VgRIA+NrUqVOrNVdUVJTmEgConcLCwpg8eXIsXLgwTjrppFqdtXnz5vj1r38de+65Z9x0002xcePGFFUCAAAAAAAAAAAAAJlisTYAAAAAAAAAQAq0bt066UxtF8ABwPaYNWtW0pm8vLzo2rVrBmoAoPYOPPDAeOKJJ2LevHnRv3//Wp21du3aGDt2bBQWFsZdd90VZWVlKaoEAAAAAAAAAAAAANLNYm0AAAAAAAAAgBTo0KFD0pm1a9dmoAQAvrZ8+fKkMzk5vkYIQP1z5JFHxvz582P69Omx33771eqszz77LM4///zYZ599YvLkyVFRUZGiSgAAAAAAAAAAAAAgXfxEDAAAAAAAAABAClRnsfbKlSszUAIAX9uwYUPSmV122SUDJQCQeolEIk4++eRYuHBhFBcXx5577lmr80pKSmL06NFx0EEHxYwZM6KysjJFpQAAAAAAAAAAAABAqlmsDQAAAAAAAACQAhZrA1DXbNq0KelM7969M1ACAOnTpEmTGD16dLz77rvxu9/9rlq/N/s2ixYtiiFDhsSAAQPi2WefTVElAAAAAAAAAAAAAJBKFmsDAAAAAAAAAKRAdZa3rV+/PjZv3pyBGgCIan3m7LDDDhkoAYD0y8vLi5/85CdRUlISN954Y+Tn59fqvGeffTaOPPLIOOWUU+L1119PUSUAAAAAAAAAAAAAkAoWawMAAAAAAAAApEB+fn40a9Ys6dzKlSszUAMAEVu2bEk6Y7E2AA1Nq1atYuzYsbFs2bK44ooronnz5rU67/HHH48DDzwwxowZE0uXLk1RJQAAAAAAAAAAAABQGxZrAwAAAAAAAACkQCKRiA4dOiSds1gbgEzZunVr0pl27dploAQAMq9du3bx61//OpYsWRI//vGPo0mTJjU+q7KyMiZNmhTdu3eP888/Pz799NMUlgIAAAAAAAAAAAAA28tibQAAAAAAAACAFLFYG4C6pKysLOmMxdoANHS77bZb3HPPPfH222/HmWeeWauzysvL46677oqCgoL4+c9/HqtWrUpRJQAAAAAAAAAAAACwPXIqK7Od8M+t+WpzrP5qc7Yz/qW62ubeasa91Uxdv7cId1dTdbXNvdWMe6sZ91Yz7q1m3FvN1PV7i3B3AAAAANAYWawNQF1SXl6edKZ9+/YZKAGA7Nt7771jypQp8corr8TgwYNrddbmzZvj5ptvjm7dusVNN90UGzduTFElAAAAAAAAAAAAAFAdOZV1dLP20ve+iuXvfpXtjH+prra5t5pxbzVT1+8twt3VVF1tc281495qxr3VjHurGfdWM3X93iLcHQAAAAA0RhZrA1CXVFRUJJ2xWBuAxuaggw6KWbNmxdNPPx39+vWr1Vlr166NsWPHRmFhYdx1111RVlaWokoAAAAAAAAAAAAA4NvkZDsAAAAAAAAAAKCh2HXXXZPOWKwNQKZUZ7H2LrvskoESAKh7jj766Hjuuefi0UcfjZ49e9bqrM8++yzOP//82GeffWLy5MnV+gwGAAAAAAAAAAAAAGrOYm0AAAAAAAAAgBTp0KFD0pnPPvssAyUANHabNm2q1lx1PrsAoKFKJBIxbNiwWLRoUfzxj3+Mrl271uq8kpKSGD16dBx00EExY8aMqKysTFEpAAAAAAAAAAAAAPB/WawNAAAAAAAAAJAi1VlOunLlygyUANDYVffzZuedd05zCQDUfU2aNIlzzjkn3nvvvbjttttq/fm4aNGiGDJkSBx11FGxYMGCFFUCAAAAAAAAAAAAAP9gsTYAAAAAAAAAQIrsuuuuSWfmz5+fgRIAGrvqLNZOJBKRm5ubgRoAqB+aNWsWF154YZSUlMT1118f+fn5tTpv/vz5ccQRR8TQoUPjjTfeSFElAAAAAAAAAAAAAGCxNgAAAAAAAABAinTo0KFacy+99FKaSwBo7Kq7WBsAqKpNmzYxbty4WLp0afzsZz+LZs2a1eq86dOnxwEHHBBnn312LF26NEWVAAAAAAAAAAAAANB4WawNAAAAAAAAAJAinTp1qtbcTTfdlOYSABq7J598MulMkyZNMlACAPXXTjvtFLfcckssWbIkfvSjH9Xqs7OysjKKi4ujR48eceGFF1brD8EAAAAAAAAAAAAAAP45i7UBAAAAAAAAAFKkTZs2ceihhyadmzNnTmzbti0DRQA0ViUlJUlnmjZtmoESAKj/dt9995g4cWK8/fbbMXLkyFqdVVZWFr/73e+ioKAgrr766li7dm2KKgEAAAAAAAAAAACg8bBYGwAAAAAAAAAghYqKipLOrFu3Lt55550M1ADQWFXnc2annXbKQAkANBx77713PPTQQ/Hyyy/HoEGDanXWxo0b48Ybb4xu3brFb37zm9i6dWuKKgEAAAAAAAAAAACg4bNYGwAAAAAAAAAghc4999xqzZWWlqa5BIDG7MMPP0w6c+ihh2agBAAanoMPPjhmz54dc+fOjcMOO6xWZ61atSouv/zy6Nu3b6xYsSJFhQAAAAAAAAAAAADQsFmsDQAAAAAAAACQQi1atKjWXCKRSHMJAI3Vc889F9u2bUs6N2LEiAzUAEDDddRRR8WCBQti2rRp0bNnz1qdtWjRoujXr1+8+uqrKaoDAAAAAAAAAAAAgIbLYm0AAAAAAAAAgBTr0qVL0pm1a9dmoASAxqi4uDjpTCKRiNNPPz0DNQDQsCUSiRg6dGgsWrQo/vjHP0bXrl1rfNZnn30WAwYMiBkzZqSwEAAAAAAAAAAAAAAaHou1AQAAAAAAAABSrKKiIunMwIED48MPP8xADQCNzTPPPJN0Zqeddoq8vLwM1ABA49CkSZM455xz4r333ovbbrstdt555xqds3Hjxhg6dGhMnDgxxYUAAAAAAAAAAAAA0HBYrA0AAAAAAAAAkGKJRKJac/369YvXX389zTUANDYlJSVJZw488MAMlABA49OsWbO48MILo6SkJK6//vpo06bNdp+xbdu2OPfcc+Oqq66KysrKNFQCAAAAAAAAAAAAQP1msTYAAAAAAAAAQIqdcsop1Zr75JNP4sgjj4w5c+akuQiAxmLx4sWxdevWpHNDhw7NQA0ANF5t2rSJcePGxdKlS+OnP/1pNGvWbLvP+OUvfxlnn312tT7bAQAAAAAAAAAAAKAxsVgbAAAAAAAAACDFLr744mrPrlu3Lk444YR48MEH01gEQGNx3333VWvu7LPPTnMJABAR0b59+/iP//iPeP/99+P73/9+5ORs31f4J02aFCeccEKsWbMmTYUAAAAAAAAAAAAAUP9YrA0AAAAAAAAAkGJ77713nHLKKdWeLysri6KiIsu1Aai1J598MulMmzZtom3bthmoAQD+oUuXLnHvvffGa6+9tt3Pzp07N/r37x8rVqxIQxkAAAAAAAAAAAAA1D8WawMAAAAAAAAApMHNN98cu+2223Y9M3bs2CgrK0tTEQCNwTvvvJN0pmfPnhkoAQD+mf322y+2bt0a3/nOd7brubfffjv69esXr776aprKAAAAAAAAAAAAAKD+sFgbAAAAAAAAACANevToES+88EL06tWr2s8sX748Jk+enMYqABqyzz//PDZs2JB0bvDgwRmoAQD+lby8vLjvvvvimmuu2a7nPvvssxgwYEDMnDkzTWUAAAAAAAAAAAAAUD80GXjKXuP/8Yu27VtGmx2aZTHnf7Vs1TR2bN8qmrfMzXbKP9WyVV6dbHNvNePeaqau31uEu6sp91Yz7q1m3FvNuLeacW81495qrrHcXecdjoq8Jq1TchYAAAAANDT5+flRVFQUL7zwQqxYsaJazyxbtizOO++8NJcB0BDdfffd8de//jXp3B//+Mdo27ZtBooAgH8lkUjEwIEDo0uXLvHEE09EZWVltZ4rKyuLKVOmRMeOHePggw9OcyUAAAAAAAAAAAAA1D3PvDIpEuPvPuF/voG7R/edolOX/Gw2AQAAUM8c3vmaaNV012xnAAAAAECdtnXr1jjnnHPi4YcfTjrbtm3bWL16dQaqAGhoBg4cGHPnzv3WmebNm8fmzZszEwQAVMvs2bNjxIgRsWHDhu167qqrrop///d/j0QikaYyAAAAAAAAAAAAAKh7rrvnxMjJdgQAAAAAAAAAQEPXrFmzePDBB+Occ85JOrt27dqoqKjIQBUADc3rr7+edKawsDADJQDA9hg8eHDMnz8/OnXqtF3P3XjjjXHOOedEaWlpmsoAAAAAAAAAAAAAoG6yWBsAAAAAAAAAIANycnLiv/7rv5LOVVZWxoYNGzJQBEBDsmXLlli1alXSuYEDB2agBgDYXgceeGC88MIL0atXr+16rri4OE444YRYs2ZNmsoAAAAAAAAAAAAAoO6xWBsAAAAAAAAAIENWrFhRrTkL0QDYXg899FC15r7zne+kuQQAqKnOnTvH/Pnz45hjjtmu555++uk44ogj4oMPPkhTGQAAAAAAAAAAAADULRZrAwAAAAAAAABkyKWXXpp0JpFIRJs2bTJQA0BDMnXq1KQzubm5cfDBB2egBgCoqbZt28bMmTPj7LPP3q7n3nrrrejXr18sXLgwTWUAAAAAAAAA8P/Yu/Moqwv6/+PvO8AMArJvsiSIgqCSsqTOKKaZYooLlqm5S2mmqLmbpqX5FZfELe0LqaBpGS4IKaZlAgOoVF8x2SQRRZFlGPZZgJnfH98jP/26zJ1hPvfOMI/HOXOEmde999nNczIP8x4AAIC6w2FtAAAAAAAAAIAMmDx5ckyePLnK3T777BNt2rTJQBEAO5I33nijys3Xvva1DJQAANsrNzc3xo0bF9ddd121Hrds2bIYMmRIvPDCCwmVAQAAAAAAAAAAAEDd4LA2AAAAAAAAAEDCSktL4+KLL05re9hhhyVcA8COpqKiIpYvX17lrqCgIAM1AEBtSKVScdNNN8WYMWOiUaNGaT9uw4YNMWzYsBg7dmyCdQAAAAAAAAAAAACQXQ5rAwAAAAAAAAAk7I477oh33323yl2LFi3iiiuuyEARADuSKVOmREVFRZW7k08+OQM1AEBtGjFiREyePDlatGiR9mO2bt0aP/zhD+P666+PysrKBOsAAAAAAAAAAAAAIDsc1gYAAAAAAAAASNjDDz+c1u7GG2+MLl26JFwDwI7mD3/4Q5WbnJycGDp0aAZqAIDaNnTo0Jg6dWp07ty5Wo+7+eab48wzz4zy8vKEygAAAAAAAAAAAAAgOxzWBgAAAAAAAABI2Jo1a6rc9O3bN0aOHJmBGgB2NIWFhVVuOnfuHDk5/sggANRX++23X8yaNSv69etXrcc9+uij0bt371i8eHFCZQAAAAAAAAAAAACQeb5LBgAAAAAAAAAgQZWVlbFu3boqdzfeeGM0adIkA0UA7Gjef//9KjeDBg3KQAkAkKRdd901CgsL45vf/Ga1HrdkyZIYMGBAPPvss8mEAQAAAAAAAAAAAECGOawNAAAAAAAAAJCgkpKS2LJlS5W7MWPGZKAGgB3NP/7xj7T+d2b48OEZqAEAkta6deuYMmVK/OAHP6jW49asWRMnnHBC/OAHP4iioqKE6gAAAAAAAAAAAAAgMxzWBgAAAAAAAABIUKNGjaJ169ZV7qZOnRqLFi3KQBEAO5Jx48altfv+97+fcAkAkCl5eXnx6KOPxrXXXlvtxz7++OOx1157xbPPPptAGQAAAAAAAAAAAABkhsPaAAAAAAAAAAAJysvLi/POO6/KXXl5eVx66aUZKAJgR/LKK69UuWnbtm00bdo0AzUAQKakUqn41a9+Fb/97W+jUaNG1Xrs8uXL44QTTohTTz01ioqKEioEAAAAAAAAAAAAgOQ4rA0AAAAAAAAAkLALL7wwGjduXOVu8uTJ8cILL2SgCIAdxaJFi6rcfP3rX89ACQCQDT/60Y/iueeei+bNm1f7sU888UT069cvnnnmmQTKAAAAAAAAAAAAACA5DmsDAAAAAAAAACSsW7duceaZZ6a1vfjii6O8vDzhIgB2BIsXL47S0tIqd0cffXQGagCAbPnOd74TU6dOjc6dO1f7sStWrIjhw4dHKpWKl156KbZu3ZpAIQAAAAAAAAAAAADULoe1AQAAAAAAAAAy4Oabb46dd965yt0777wTo0ePzkARAPXduHHj0tql+8MdAID6a8CAATFz5szo169fjZ/jiCOOiB49esQ111wT8+bNq8U6AAAAAAAAAAAAAKhdtXpYe01RSRQXldTmU9YabTWjrWa01Vxd7tNWM9pqRlvNaKsZbTWjrWbqcltE3e6ry20VWyuznQAAAAAA9ULnzp3jhhtuSGt70003xUcffZRwEQD13YsvvljlpkWLFtG+ffsM1AAA2dajR494/fXX46KLLqrxcyxdujRuvfXW6NevXwwePDjuvffeWLlyZS1WAgAAAAAAAAAAAMD2q9XD2u8uKIr35hfV5lPWGm01o61mtNVcXe7TVjPaakZbzWirGW01o61m6nJbRN3uq8tt5eVbs50AAAAAAPXGRRddFH369Klyt2HDhrjqqqsyUARAfTZr1qwqN3379s1ACQBQVzRv3jzuueee+Pvf/x677bbbdj3X7NmzY+TIkdGlS5c4/vjj4+mnn46ysrJaKgUAAAAAAAAAAACAmqvVw9oAAAAAAAAAAHy53NzcuPvuu9PaPvbYYzFz5syEiwCor9544420docffnjCJQBAXXTIIYfEnDlzYuTIkdv9XFu2bImJEyfGiSeeGLvsskv8+Mc/jrvvvjuKi4troRQAAAAAAAAAAAAAqs9hbQAAAAAAAACADDryyCPjuOOOS2v7X//1XwnXAFBf3XzzzWntzjrrrGRDAIA6q3nz5nH33XfHq6++Gr169aqV5ywuLo4HH3wwLrnkkmjbtm106dIlvv3tb8cll1wSY8aMiRkzZsTatWtr5bUAAAAAAAAAAAAA4Ms0znYAAAAAAAAAAEBD8+tf/zqmTJkSZWVlX7l74YUXori4ONq0aZOhMgDqi7/+9a9Vbpo3bx69e/fOQA0AUJcNGTIk5syZE9dee23cc889UVlZWWvPvWzZsli2bFm8/PLLn/l8t27dYq+99oq99torNm/eHEOGDIn27dtH+/bto127dtGuXbvIzc2ttQ4AAAAAAAAAAAAAGhaHtQEAAAAAAAAAMmy33XaLK664Im6++eav3G3ZsiUmTZoUZ5xxRobKAKgPXn311di4cWOVu8MPPzwDNQBAfdCsWbMYPXp0nHjiiXHOOefEokWLEn29pUuXxtKlS+PFF1+MiIh77733c5uWLVtGu3btth3c/uTo9pf92jFuAAAAAAAAAAAAAD7hsDYAAAAAAAAAQBZcffXVVR7Wjoh46qmnHNYG4DNuueWWtHbXX399wiUAQH1z8MEHx5tvvhl33XVX3HffffHxxx9nrWXdunWxbt26WLx4cdqP+apj3N26dYuePXtGz549o0uXLtGoUaME6wEAAAAAAAAAAADIJoe1AQAAAAAAAACyoHnz5jFixIgYO3bsV+5efPHFWL9+fey8884ZKgOgrps2bVqVm1atWsXAgQMzUAMA1DfNmjWLn/3sZ3HVVVfFyy+/HOPHj49nnnkmSktLs51WpXSPcTdp0iR23XXX6NmzZ/To0WPbwe1PPjp06BCpVCpD1QAAAAAAAAAAAADUNoe1AQAAAAAAAACy5MILL6zysHZZWVnMnj07Dj300AxVAVCXPf/881FSUlLlbujQoRmoAQDqs8aNG8fQoUNj6NChsXbt2pgwYUKMHz8+pk6dmu207bZ58+ZYtGhRLFq06Au/3qxZs88d3P7071u3bp3hYgAAAAAAAAAAAACqw2FtAAAAAAAAAIAs6d+/f1q7JUuWJFwCQH1x++23p7X7+c9/nnAJALAjadWqVZx77rlx7rnnxuLFi+Oxxx6L8ePHf+lh6vpu06ZNMXfu3Jg7d+4Xfr1169afO7b96QPczZo1y3AxAAAAAAAAAAAAAJ/msDYAAAAAAAAAQJakUqm0do0aNUq4BID6oKKiImbMmFHlrm3bttGvX78MFAEAO6KePXvG9ddfH9ddd13MnDkzxo8fH3/84x9jzZo12U7LmDVrc75zEAAAIABJREFU1sS//vWv+Ne//vWFX+/YseMXHtzu2bNnfO1rX4vc3NwMFwMAAAAAAAAAAAA0LA5rAwAAAAAAAABkUf/+/WPOnDlfuenQoUOGagCoy5566qkoLy+vcjds2LAM1AAAO7pUKhX5+fmRn58fo0ePjsmTJ8dLL70Ub731Vvz73/+O9evXZzsxa1asWBErVqyI11577XNfy8nJia5du37m2PanP7p06eIHaAEAAAAAAAAAAABsJ4e1AQAAAAAAAACyaMWKFVVuOnbsmIESAOq6H/3oR2ntrr/++oRLAICGpmnTpvHd7343vvvd70ZERGVlZSxdujTefvvtz3zMnTs3NmzYkOXa7KqoqIgPPvggPvjgg5g6dernvt6kSZP42te+9plj258c4N5tt92iQ4cOkUqlslAOAAAAAAAAAAAAUH84rA0AAAAAAAAAkCUVFRWxcuXKKncOawOwePHiWLNmTZW7jh07Rq9evTJQBAA0ZKlUKrp37x7du3ePoUOHbvt8RUVFvP/++9sObb/zzjuxatWqKCoqilWrVm37dUVFRRbrs2vz5s3xn//8J/7zn/984dc7d+4cBQUFkZ+fH/n5+TFgwIDIzc3NcCUAAAAAAAAAAABA3eawNgAAAAAAAABAlhQXF8fWrVur3HXo0CEDNQDUZT/+8Y/T2g0fPjzhEgCAL5eTkxM9evSIHj16xNFHH/2Fm4qKili7du1nDm2n8+uGcoz7448/jqeeeiqeeuqpiIjIy8uLwYMHR0FBQRQUFMSBBx4Y7du3z3IlAAAAAAAAAAAAQHY5rA0AAAAAAAAAkCUrVqyoctOqVavIy8vLQA0AddW6devipZdeSmt73XXXJVwDALB9cnJyok2bNtGmTZvYY4890nrMVx3jXrp0abzzzjuxcePGWLx4cSxdunSHOsJdVlYW06dPj+nTp2/7XJ8+faKgoCDy8/OjoKAg+vTpE6lUKouVAAAAAAAAAAAAAJnlsDYAAAAAAAAAQJakc1i7Y8eOGSgBoC776U9/mtZxyP79+0fXrl0zUAQAkFnVOcZdXl4eH3zwQbz33nuxePHiz30sX748Q9XJWbBgQSxYsCAeeuihiIho27bttiPbBQUFMXjw4GjatGmWKwEAAAAAAAAAAACS47A2AAAAAAAAAECWOKwNQFUqKiriscceS2s7evTohGsAAOq+3Nzc6NWrV/Tq1esLv75p06ZYsmTJZ45tf/oId3FxcYaLt9/q1atj8uTJMXny5IiIaNKkSQwcODCWLFkSF198cbRt2zbatGnzmb+2bds2WrRoEalUKsv1tWPz5s2xcuXKWLZsWaxYsSK2bNkSLVq0+MKPJk2aZDsXAAAAAAAAAAAA2E4OawMAAAAAAAAAZInD2gBU5ZZbbomysrIqd926dYtDDz00A0UAAPVbs2bNom/fvtG3b98v/PratWs/d2z70x+bNm3KcHH1bd68OWbNmhUREVdfffWX7ho3bhxt2rT5zLHt/3uA+8u+lpubm/h/jsrKylizZk0sW7YsPv7446/8WLVqVVRWVqb1vLm5uV96dHvnnXf+0q991UdeXt4Oc6QcAAAAAAAAAAAA6gOHtQEAAAAAAAAAsmTKlClVbhzWBmjY7rrrrrR2v/jFLxIuAQBoGFq1ahX77rtv7Lvvvp/7WmVlZaxateozh7Y/fYB7yZIlUV5enoXqmtmyZUusXLkyVq5cWe3HNm/evFqHuD/53M477xxlZWWxfPnytA5mJ/F+lpeXx+rVq2P16tW19pyNGjWK1q1bxx577BH77LNP9O/fP/bZZ5/YZ599om3btrX2OgAAAAAAAAAAAMD/clgbAAAAAAAAACBLli5dWuWmQ4cOGSgBoC764x//mNaxv1atWsU555yTgSIAgIYtlUpFhw4dokOHDvGNb3zjc1+vqKiIjz766HMHtz/5WLp0aVRUVGShvPZt3LgxNm7cGB988EG2U+qErVu3RlFRURQVFcWsWbM+87UuXbpsO7K9//77x9ChQ6NFixZZKgUAAAAAAAAAAIAdQ60e1u61Z7uIylRtPmWt0VYz2mpGW83V5T5tNaOtZrTVjLaa0VYz2mqmLrdF1O2+utyWm9so2wkAAAAAUC9VVlbGsmXLqtz16tUrAzUA1EXXXHNNWrsLL7ww4RIAANKRk5MT3bp1i27dusXBBx/8ua9v3rw5Pvjgg22Htj99fHvmzJlZKCYTPvroo/joo4/ixRdfjIiIZs2axQknnBCnn356fOtb34rGjWv1W3sAAAAAAAAAAACgQUjd+ODQyk9+06NPu+jytZbZ7AEAAKCeye/+82jepHO2MwAAAACg3nn33XfTOpo9b9682HPPPTNQBEBd8tprr8UBBxxQ5S43Nzc2btzoGB8AQD1XWVkZ77zzTkyfPj2mT58ehYWFsXDhwmxnkbDOnTvHKaecEqeddlrst99+kUqlsp0EAAAAAAAAAAAAdd4vfntU5GQ7AgAAAAAAAACgIZoxY0aVm3bt2kWfPn0yUANAXXPRRReltTvppJMc1QYA2AGkUqno3bt3nHPOOfHQQw/FggULYsWKFTFx4sS48sor46CDDoq8vLxsZ1LLPv7447jrrrti4MCBceqpp2Y7BwAAAAAAAAAAAOoN300DAAAAAAAAAJAFhYWFVW7y8/MjlUploAaAumT58uUxe/bsKnc5OTlx9913Z6AIAIBs6NChQxx77LFx7LHHRkREWVlZ/Otf/4rCwsKYMWNGFBYWxvLly7NcSW2ZMGFC3HvvvdG+fftspwAAAAAAAAAAAECd57A2AAAAAAAAAEAWzJgxo8pNQUFBBkoAqGsefPDBqKysrHJ3yCGHRNu2bTNQBABAXZCXlxcHHHBAHHDAAXHZZZdFZWVlLF68eNuh7RkzZsRbb72V1j9LUvds2bIl+vfvH8ccc0wUFBREQUFB9OrVyw9dAwAAAAAAAAAAgC/gsDYAAAAAAAAAQIatW7cu3nrrrSp3+fn5GagBoK75+9//ntbuwQcfTDYEAIA6LZVKxW677Ra77bZbnH766RERsXbt2pg1a1bMmTMnVqxYEcXFxbF69epYvXr1tl8XFxfHxo0bs1xf+3JycqJTp06xbt262LhxYwwYMCA2bNjwmY+KiopsZ36lZcuWxZgxY2LMmDEREdGpU6fIz8/fdmh7wIABkZubm+VKAAAAAAAAAAAAyD6HtQEAAAAAAAAAMuy1116LysrKKneDBg3KQA0Adc3atWvT2vXu3TvhEgAA6ptWrVrFkUceGUceeeRX7srKyqK4uPgzx7Y//dev+tzWrVsz9J/mf7Vu3To6d+78mY9ddtnlc59r165dNGrU6Eufp7KyMkpLS2P9+vWfO7i9YcOGL/x8Otskj3UvX748nnnmmXjmmWciIqJp06YxePDgbYe28/Pzo23btom9PgAAAAAAAAAAANRVDmsDAAAAAAAAAGRYSUlJWrumTZsmXAJAXbRx48YqN1//+tczUAIAwI4qLy9v20Hq6qisrIz169dX6xD3J39dv379F77+Vx3M7tSpU639+5FUKhU77bRT7LTTTtGxY8daec5PjnV/9NFH8dFHH8Vbb70Vc+bMiTlz5sRbb70VGzZsqJXX+URpaWlMmzYtpk2btu1zffv23XZou6CgIHbfffdIpVK1+roAAAAAAAAAAABQ1zisDQAAAAAAAACQYekerZo6dWoccsghCdcAUNeUlpZWuenbt28GSgAA4LNSqVS0bNkyWrZsGbvuumu1Hrt58+ZYu3ZtNG7cOFq1arVDHH/+5Fh3r169olevXnHwwQdv+1pFRUUsWbIkZs6cGbfddlu8+eabiTTMmzcv5s2bF2PHjo2IiI4dO0Z+fv62Q9sDBgyIvLy8RF4bAAAAAAAAAAAAssVhbQAAAAAAAACADOvatWtau7vuusthbYAGqKSkpMpN69atM1ACAAC1p0mTJtG+fftsZ2RMTk5O9OzZM3r27BmdOnWKww8/PCOvu2LFinj22Wfj2WefjYiIvLy8GDx48LZD2/n5+dGuXbuMtAAAAAAAAAAAAEBSHNYGAAAAAAAAAMiwrl27xkEHHRTTp0//yt3EiRNjypQpMXTo0AyVAVAXlJeXV7lp06ZNBkoAAIDtVVFRESeffHLWXr+srCymT5/+mX8Pteeee247tF1QUBB77LFHpFKprDUCAAAAAAAAAABAdTmsDQAAAAAAAACQBZdeemmVh7UjIk4++eT48MMPo3nz5hmoAqAuSOewdrt27TJQAgAAbK/LL788Vq1ale2Mz5g/f37Mnz8/fve730VERIcOHSI/P3/boe2BAwdGXl5elisBAAAAAAAAAADgyzmsDQAAAAAAAACQBccdd1z06NEj3nvvva/crV27Ns4///wYP358pFKpzMQBkFVbtmypctO+ffsMlAAAANvjww8/jHvuuSfbGVVauXJlTJw4MSZOnBgREXl5eTF48OBth7bz8/P9cB8AAAAAAAAAAADqFIe1AQAAAAAAAACyoFGjRnHRRRfFZZddVuX2scceiwMOOCB+8pOfZKAMgGzbunVrlZucnJwMlAAAANvjmGOOSeuf7yMi7rvvvli3bl0UFhbGjBkzori4OOG6L1dWVhbTp0+P6dOnb/vcnnvuue3Q9kEHHRS77767HwIHAAAAAAAAAABA1qRufHBo5Se/6dGnXXT5Wsts9gAAAFDP5Hf/eTRv0jnbGQAAAABQL61duza6d+8e69evr3LbuHHjePXVVyM/Pz8DZQBkU6NGjaKiouIrN6effnqMHz8+Q0UAAEB1PfHEE3HqqaemtT3++OPjmWee2fb7ioqKmD9/fhQWFm77WLRoUVKpNdKhQ4dth7YLCgpiwIABkZeXl+0sAAAAAAAAAAAAGoBf/PYoh7UBAADYPg5rAwAAAMD2ufPOO+Pyyy9Pa9ulS5f45z//GZ06dUq4CoBsatGiRWzcuPErN717944FCxZkqAgAAKiOLVu2RJs2bWLDhg1VbnfaaadYvXp1NG3a9Ct3y5cvjxkzZsSMGTOisLAwZs+eHZs3b66t5O2Wl5cXgwcPjoKCgjjooIMiPz8/2rZtm+0sAAAAAAAAAAAAdkAOawMAALDdHNYGAAAAgO2zdevWOOaYY2LKlClp7b/5zW/GSy+9FI0bN064DIBs2X///eP111+vcrdy5cpo3759BooAAIDqOO200+L3v/99WtsxY8bEiBEjqv0apaWlMXv27CgsLIzCwsKYMWNGFBUVVft5ktS3b98oKCjY9rH77rtHKpXKdhYAAAAAAAAAAAD1nMPaAAAAbDeHtQEAAABg+xUVFcXAgQNjyZIlae2vuOKKuO222xKuAiBb7r///rjwwgur3A0cODBmz56dgSIAACBdc+fOjb333jsqKyur3Pbt2zfmzp1bK69bWVkZCxYs2HZou7CwMBYuXFgrz11bOnbsGPn5+VFQUBAHHXRQDBgwIHJzc7OdBQAAAAAAAAAAQD3jsDYAAADbzWFtAAAAAKgd//jHP6KgoCDKysrS2k+YMCFOPPHEhKsAyIbS0tJo1qxZWof4xo8fH6effnoGqgAAgHT06tUr3n333Sp3OTk5sXDhwujVq1diLStXrowZM2ZsO7Q9e/bsKC8vT+z1qqtp06YxePDgbYe2hwwZEjvvvHO2swAAAAAAAAAAAKjjfvHboyInje+7yYo1RSVRXFSS7YwvVVfbvG81432rmbr+vkV472qqrrZ532rG+1Yz3rea8b7VjPetZur6+xbhvQMAAAAAqmfgwIFx//33p70/++yzY/Xq1QkWAZAtTZs2jV133TWt7Y9+9KPYsGFDwkUAAEA6Ro8endZR7YiIESNGJHpUOyKiQ4cOcdxxx8Vtt90WhYWFsXbt2pg+fXqMGjUqjj322GjXrl2ir1+V0tLSmDZtWtx6661xzDHHRLt27eLwww+PX//617FgwYK0ftgQAAAAAAAAAAAADVNOXf1DZu8uKIr35hdlO+NL1dU271vNeN9qpq6/bxHeu5qqq23et5rxvtWM961mvG81432rmbr+vkV47wAAAACA6jv33HPj3HPPTWu7fv36ah3iBqB+ueqqq9LalZaWxjHHHJNwDQAAUJUNGzbE1Vdfnda2devW8cADDyRc9HlNmzaNgoKCuPLKK2PixImxcuXKmD9/fvzud7+Lc845J/r06ZPxpk/bvHlz/PWvf43LLrss9txzz9h9993joosuiilTpkRJSUlW2wAAAAAAAAAAAKhbcrIdAAAAAAAAAADA/3fffffFwIED09o+9thjCdcAkC3nn39+dO3aNa3tq6++GhMmTEi4CAAA+ConnnhilJWVpbUdP3585ORk/1t6UqlU9OnTJ84555z43e9+F/Pnz4+VK1fGxIkT48orr4yCgoLIy8vLWt+7774b9913Xxx11FHRrl27GDZsWDzwwAOxZMmSrDUBAAAAAAAAAABQN2T/T+EBAAAAAAAAALBN06ZNY8KECdG2bdsqtwsXLoyioqIMVAGQDc8//3ykUqm0ttddd13CNQAAwJeZOnVq/OUvf0lre8ABB8SwYcMSLqq59u3bx7HHHhujRo2K6dOnx9q1a6OwsDBuu+22OO6446J9+/ZZ6SopKYnJkyfHBRdcED169Ii99947rrzyynj99dejsrIyK00AAAAAAAAAAABkj8PaAAAAAAAAAAB1TI8ePeKRRx5Ja/vaa68lGwNA1vTv3z/OO++8tLbvvPNOlJeXJ1wEAAD8XxUVFfG9730vrW3jxo1j0qRJCRfVrry8vMjPz48rrrginn322VixYkUsWLAgHnrooTj33HNjzz33zErX22+/Hbfffnvsv//+se+++8b9998fa9asyUoLAAAAAAAAAAAAmeewNgAAAAAAAABAHdS9e/e0dhs2bEi4BIBsuv/++6NTp05V7ioqKuLll1/OQBEAAPBp1157baxYsSLtbfv27RMuSlYqlYrevXvH2WefHWPHjo158+bFqlWr4rnnnourrroqDjrooMjLy8to05w5c+LCCy+MLl26xNlnnx0zZ86MysrKjDYAAAAAAAAAAACQWQ5rAwAAAAAAAADUQWPHjk1rN3jw4IRLAMimnJyc+POf/5zWdu3atQnXAAAAn7Z8+fK444470trusssu8Ytf/CLhouxo165dDBs2LG699daYNm1arF27NmbMmBG33357HH/88dGhQ4eMdJSUlMQjjzwS+fn5sc8++8Q999wTxcXFGXltAAAAAAAAAAAAMsthbQAAAAAAAACAOujtt9+uctOuXbvo0aNH8jEAZNXAgQPT2m3YsCHhEgAA4NOGDRsWW7duTWv79NNPJ1xTd+Tl5cWBBx4Yl19+eTzzzDOxfPnyWLhwYTz88MMxYsSI6Nu3b+INb7/9dlx88cXRpUuXOOOMM2L69OlRWVmZ+OsCAAAAAAAAAACQGQ5rAwAAAAAAAADUQXPnzq1yU1FREalUKgM1AGTbTjvtVOVm48aNGSgBAAAi/vdQ9htvvJHW9uijj44DDjgg4aK6K5VKxR577BFnnXVWjBkzJubOnRurVq2KSZMmxXe/+93YZ599Envt0tLSePTRR+Pggw+OvfbaK0aPHh1FRUWJvR4AAAAAAAAAAACZ4bA2AAAAAAAAAEAdU1RUFCtWrKhyV1xcHFOnTs1AEQDZ1qhRoyo3mzZtykAJAACwZcuWOOuss9LaNm3aNJ588slkg+qhdu3axTHHHBN/+tOfYs6cOfH+++/Hgw8+GMOGDYtmzZol8prz5s2LSy+9NLp27RqnnXZaTJ06NSorKxN5LQAAAAAAAAAAAJLlsDYAAAAAAAAAQB2z8847R8uWLdPaHnXUUfH3v/892SAAsq5x48ZVbjZs2JCBEgAAYMSIEbF+/fq0tnfddVdih6J3JN27d4/zzjsvnnvuuSgqKoopU6bERRddFLvttlutv1ZZWVn8/ve/j0MOOST69u0bv/71r2PVqlW1/joAAAAAAAAAAAAkx2FtAAAAAAAAAIA6Jjc3N4466qi0tps2bYrvfOc78be//S3hKgCyKZ3D2iUlJRkoAQCAhm3hwoUxfvz4tLa9e/eO888/P+GiHU/Tpk3jyCOPjHvuuScWLVoU8+bNizvvvDMOO+ywtP6/UXUsWLAgLrvssujatWuccsop8corr0RlZWWtvgYAAAAAAAAAAAC1z2FtAAAAAAAAAIA66PLLL097W1JSEuedd56jPwA7sIqKiio3mzZtykAJAAA0bMOGDUvr38GkUqmYNGlSBop2bKlUKvbcc8/46U9/Gn/961+jqKgoRo0aFYceemitvk55eXn84Q9/iMMOOyy+/vWv+yF2AAAAAAAAAAAAdZzD2gAAAAAAAAAAddCgQYPixz/+cdr7RYsWxeuvv55gEQDZtHr16io3JSUlGSgBAICG6ze/+U0sXLgwre0ZZ5wRvXv3Trio4WnZsmVceeWV8be//S0WLFgQV1xxRXTo0KFWX+Ott96Kb33rW3HmmWfGqlWravW5AQAAAAAAAAAAqB0OawMAAAAAAAAA1FH33ntvnHnmmWnvH3vssQRrAMiWdA+5pVKphEsAAKDh2rRpU1x22WVpbVu2bBljx45NuIjevXvHbbfdFkuXLo0nn3wyDj/88Fp9/vHjx8eee+4ZjzzySFRWVtbqcwMAAAAAAAAAALB9HNYGAAAAAAAAAKijGjVqFA899FCcc845ae3/9Kc/JVwEQDZceeWVae0OPPDAhEsAAKDhOumkk6K0tDSt7cMPPxyNGzdOuIhP5Obmxve+97146aWXYtGiRXHNNddEp06dauW5i4qK4uyzz45vfetbsXDhwlp5TgAAAAAAAAAAALafw9oAAAAAAAAAAHVYTk5OjBkzJvr371/ldvny5VFeXp6BKgAy6cknn6xyk0qlYvjw4RmoAQCAhmfWrFnx5z//Oa3t4MGD/bN5FvXq1StuueWW+OCDD+Kpp56KoUOHRiqV2u7nfeWVV2KfffaJX/7yl1FWVlYLpQAAAAAAAAAAAGwPh7UBAAAAAAAAAOq4nJyc+NnPfpbWdujQoVFcXJxwEQCZMm7cuNi4cWOVu379+kXHjh0zUAQAAA1PuoeyGzVqFJMmTUq4hnQ0adIkhg8fHi+88EK8++67cd1110WXLl226znLy8vjhhtuiP322y+mTZtWS6UAAAAAAAAAAADUhMPaAAAAAAAAAAD1QNeuXdPavfLKKzFq1KiEawDIlF/96ldp7X75y18mXAIAAA3T9ddfH8uWLUtre/nll0enTp0SLqK6evToETfddFMsWbIkJk6cGEcffXTk5NT8W6rmzZsXQ4YMiR/+8IexevXqWiwFAAAAAAAAAAAgXQ5rAwAAAAAAAADUA/n5+dG3b9+0thMmTIjKysqEiwBI2uLFi+Odd96pcteyZcsYPnx4BooAAKBhWbFiRdx6661pbTt16hS33HJLwkVsj8aNG8exxx4bkydPjvfeey9uvPHG6NatW42fb+zYsdG3b994/PHH/bs4AAAAAAAAAACADGt06LA9bvzkN63bN4udW+VlMef/a9a8SbRp3zyaNmuc7ZQv1Kx5bp1s877VjPetZur6+xbhvasp71vNeN9qxvtWM963mvG+1Yz3reYaynvXvdUhkduoRa08FwAAAADw5VKpVJSXl8eLL75Y5ba4uDhOOOGE6Ny5cwbKAEjKOeecE/Pnz69yN2LEiPjOd76TgSIAAGhYDj/88Hj//ffT2k6ZMiV23XXXhIuoLa1atYpvfvObcfHFF8e6deviww8/jHXr1lX7eTZu3BhPP/10zJw5MwoKCqJNmzYJ1AIAAAAAAAAAAPBpr/7j95G68cGhlZ98okefdtHlay2z2QQAAEA9k9/959G8ieM8AAAAAJAJRUVF0aVLlygvL69ye91118VNN92UgSoAklBeXh55eXlV7nJycqK4uDhatvRn/wAAoDZNmjQpjj322LS2RxxxRFo/DI26a+PGjXHjjTfGXXfdFVu3bq3Rc+y0005xww03xE9/+tNo0qRJLRcCAAAAAAAAAADwiV/89qjIyXYEAAAAAAAAAADpadeuXfzmN79Jazt9+vSEawBI0gUXXJDW7hvf+Iaj2gAAUMsqKiri9NNPT2ubl5cXTz31VMJFJK158+Zx++23x+zZs2PQoEE1eo6SkpK4+uqrY+DAgTFr1qxaLgQAAAAAAAAAAODTHNYGAAAAAAAAAKgnXnvttbj22mvT2u61114J1wCQlGXLlsXDDz+c1nbUqFEJ1wAAQMNz3nnnxdq1a9Pa3nrrrdGiRYuEi8iUfffdN2bNmhV33313jf97feuttyI/Pz8uuOCCtP8+AgAAAAAAAAAAoHoc1gYAAAAAAAAAqCduuOGGWLFiRVrbgw46KOEaAJIyfPjwqKioqHLXoUOHGDJkSAaKAACg4fjPf/4TDz30UFrbXr16xSWXXJJwEZnWqFGjGDlyZMydOzeOO+64Gj1HZWVlPPDAA9GvX7/4y1/+UsuFAAAAAAAAAAAAOKwNAAAAAAAAAFAPbNq0KV588cW09w5rA9RPr7zySsyaNSut7U9+8pOEawAAoOEZNmxYWj/oJpVKxXPPPZeBIrKle/fu8eyzz8bTTz8dXbt2rdFzfPTRRzF06NC49dZbo7KyspYLAQAAAAAAAAAAGi6HtQEAAAAAAAAA6oEVK1akvT3llFOiW7duCdYAkJRTTz01rV3Lli3j+uuvT7gGAAAalrFjx8a8efPS2p566qnRr1+/hIuoC0444YSYO3duXHjhhZFKpar9+MrKyrjmmmvi5JNPjo0bNyZQCAAAAAAAAAAA0PA4rA0AAAAAAAAAUA+sXLkyrd2NN94Yv//97xOuASAJo0aNio8//jit7f333x85Of4IIAAA1JbS0tIYOXJkWtsWLVrEI488kmwQdUreerhpAAAgAElEQVTLli3j3nvvjZkzZ0b//v1r9BxPPvlkFBQUxHvvvVe7cQAAAAAAAAAAAA2Q76oBAAAAAAAAAKgHWrVqldbu+OOPj1QqlXANALWttLQ0brjhhrS2vXv3jtNOOy3hIgAAaFhOPvnkKCkpSWs7duzYaNy4ccJF1EX7779/zJ49O0aNGhU77bRTtR//5ptvxqBBg+Jvf/tbAnUAAAAAAAAAAAANh8PaAAAAAAAAAAD1QNeuXdParVy5MuESAJJwxhlnRFlZWZW7VCoVTz31VAaKAACg4XjjjTfiueeeS2u73377xfe///2Ei6jLmjRpEldeeWW8/fbbMXTo0Go/vqioKI444ogYPXp0VFZWJlAIAAAAAAAAAACw43NYGwAAAAAAAACgHpg6dWpau2OPPTb++c9/JlwDQG165513YsKECWltjz766Nh7770TLgIAgIZl+PDhaR04btSoUfz5z3/OQBH1Qc+ePeP555+PJ554Ijp27Fitx27dujUuvfTSOPvss6O0tDShQgAAAAAAAAAAgB2Xw9oAAAAAAAAAAPXAtGnT0tqVlJREQUFBFBYWJlwEQG1J94hfkyZN4oknnshAEQAANBw333xzLF26NK3tyJEjY5dddkm4iPoklUrFySefHPPnz49TTjml2o8fN25cDBkyJO2/BwEAAAAAAAAAAPhfDmsDAAAAAAAAANQDjRs3TntbWloaI0eOjIqKigSLAKgNTz/9dPz73/9Oa3vNNddEixYtEi4CAICGY/Xq1fHLX/4yrW379u3jjjvuSLiI+qpNmzbx+OOPx4QJE6J58+bVeuwbb7wRgwYN8oPyAAAAAAAAAAAAqsFhbQAAAAAAAACAeuCqq66KPn36pL3/5z//GePGjUuwCIDtVVFRESNGjEhr2759+7jhhhsSLgIAgIbluOOOi82bN6e1ffLJJyMnx7fh8NVOPPHEmDVrVuy2227Vetzy5cvj0EMPjd/+9rcJlQEAAAAAAAAAAOxY/Ik+AAAAAAAAAIB6oHnz5vHEE09Ebm5u2o+59tprY/369QlWAbA9rr322iguLk5r+8gjjzjiBwAAtWjKlCkxffr0tLaHHXZYHHrooQkXsaPYe++944033ohvf/vb1Xrc5s2b4/zzz4/zzjsvysvLE6oDAAAAAAAAAADYMfguGwAAAAAAAACAemK//faLW2+9Ne39xx9/XK09AJmzZs2auPPOO9Pa7rvvvnH00UcnXAQAAA1HRUVFnHrqqWltc3Nz45lnnkm4iB1N27Zt4/nnn4/LLrus2o/97//+7zjssMPi448/TqAMAAAAAAAAAABgx+CwNgAAAAAAAABAPXLxxRfHUUcdlfZ+9OjRsWHDhgSLAKiJk046KbZs2VLlLpVKxdNPP52BIgAAaDhGjhwZxcXFaW1/9atfRcuWLRMuYkfUuHHjuOOOO+Kxxx6Lpk2bVuuxhYWFMWjQoHjjjTcSqgMAAAAAAAAAAKjfHNYGAAAAAAAAAKhHcnJyYtKkSTFjxoy09ps2bYpJkyYlXAVAdfzjH/+Il156Ka3tySefHD179ky4CAAAGo4lS5bEAw88kNZ21113jcsvvzzhInZ0P/jBD6KwsDC6d+9ercd9+OGHcfDBB8e4ceMSKgMAAAAAAAAAAKi/avWw9pqikiguKqnNp6w12mpGW81oq7m63KetZrTVjLaa0VYz2mpGW83U5baIut1Xl9sqtlZmOwEAAAAAGpxGjRrFgQceGLNnz45UKlXlftSoUTF79uz48MMPM1AHQFVOOumktHZNmzaNRx55JNkYAABoYI455pioqKiocpdKpeK5557LQBENwYABA2L27NkxZMiQaj2urKwszjrrrLjkkkti8+bNCdUBAAAAAAAAAADUP7V6WPvdBUXx3vyi2nzKWqOtZrTVjLaaq8t92mpGW81oqxltNaOtZrTVTF1ui6jbfXW5rbx8a7YTAAAAAKDBGjhwYFRWVv3D7958880YPHhwdOvWLYYMGRJ33nlnLFq0KAOFAPxfY8eOjXfffTet7S233BK5ubkJFwEAQMMxbty4+Pe//53W9nvf+170798/4SIako4dO8bLL78cP/nJT6r92LvvvjuOPPLIWLVqVQJlAAAAAAAAAAAA9U+tHtYGAAAAAAAAACCzHnrooWrtp02bFpdffnnsscce8e1vfztKSkoSKgPg/9qwYUP88Ic/TGvbtWvXuPTSSxMuAgCAhqO8vDwuuOCCtLbNmzePRx99NOEiGqImTZrEfffdF2PGjIkmTZpU67GvvPJKDBo0KP7nf/4noToAAAAAAAAAAID6w2FtAAAAAAAAAIB67IgjjqjxY19++eVo1qxZ/OUvf4mysrJarALg/1q1alV06tQp7f3jjz+eYA0AADQ8p512WmzatCmt7QMPPBC5ubkJF9GQjRgx4v+xd6dRUpbnwrav6m7aZhAREFBARIKKwTGiImIURAyiOKFxCgqiOGyN43aKE4mKxnmriaJEEJxwAIEoahhEBZHggAYnVMQBlEERkAaqvh/73X5v9mvS1U091dXdx7GWP8Drvp9zPWuZRVhVV8e0adOiVatWlTr36aefxj777BN/+tOfEioDAAAAAAAAAACoGSzWBgAAAAAAAACowbbaaqto2rTpRt3Ru3fvKCsri1QqFalUKs4666z45JNPchMIQHz88cfRoUOHrJf4devWLfbbb7+EqwAAoO544403YuzYsVnN7rTTTnHSSSclXAQRXbt2jddffz323HPPSp1bs2ZNnHHGGbH33nvH66+/nlAdAAAAAAAAAABAYbNYGwAAAAAAAACgBkulUrHvvvvm9M6777472rdvHwMGDIj58+fn9G6AumTJkiVxyCGHxLbbbhvfffddVmeKi4vjiSeeSLgMAADqln79+kUmk6lwrqioKCZOnJiHIvhvrVu3jmnTpsUpp5xS6bOzZs2KLl26xBFHHBEvvPBCAnUAAAAAAAAAAACFy2JtAAAAAAAAAIAabtSoUdG9e/ec3zty5MjYcccdo3///vHll1/m/H6A2iidTsfw4cOjU6dO0apVq5g0aVKlzg8ePDhatmyZUB0AANQ9w4YNi4ULF2Y1e+aZZ0bbtm0TLoJ/VlZWFvfff3/ceeedUVxcXOnzTz/9dPTq1Su23377uPjii+Pll1+ODRs2JFAKAAAAAAAAAABQOCzWBgAAAAAAAACo4Ro3bhzPPvtsHHzwwTm/O5PJxNixY+Paa6/N+d0Atcnq1avjiCOOiPr168fgwYNj/vz5kclkKnVHo0aN4s4770yoEAAA6p4VK1bE7373u6xmmzZtGrfffnvCRfDTUqlUnH322fHCCy9E8+bNq3TH+++/HzfddFPsu+++sdVWW8WgQYNi/PjxsXr16hzXAgAAAAAAAAAAVD+LtQEAAAAAAAAAaoEGDRrEuHHj4uijj07k/vvvvz8WLlyYyN0ANd2zzz4bW2yxRTz99NNRXl5epTtSqVQ8/fTTUVJSkuM6AACou4488shYt25dVrMPP/xwFBX5mg3Va//994/XX389dt111426Z8mSJfHAAw9Ev379onnz5nH44YfHiBEj4uuvv85RKQAAAAAAAAAAQPXyiT8AAAAAAAAAgFqitLQ0Hn744Rg9enRce+21MXDgwOjRo0dO7l63bl1cf/31ObkLoDaZMWNGHHLIIbF69eoq31FUVBQjRoyInj175rAMAADqthdffDGmTJmS1Wz37t3joIMOSrgIstOuXbt4+eWX49e//nVO7luzZk2MGzcuBg4cGK1atYru3bvHH//4x5g7d25kMpmcPAMAAAAAAAAAACDfSqo7AAAAAAAAAACA3CkpKYnjjz/+//n9119/Pfbff/9YtWpVle++//7749JLL42tt956YxIBao3PPvssevbsGel0usp3FBcXx/jx46NPnz45LAMAgLotnU7Hsccem9VsvXr14umnn064CCqnQYMGMWbMmNhtt93ikksuydkC7HQ6HTNmzIgZM2ZERESLFi1ir732ir333jv23nvv6NKlS2y66aY5eRYAAAAAAAAAAECSiqo7AAAAAAAAAACA5O2xxx4xYcKE2H///aOoqGofGVm3bl3ccMMNOS4DqLlOPvnkKC8vr/L5TTbZJF599VVLtQEAIMcuuOCCWLp0aVazV199dTRt2jThIqi8VCoVF198cUyePDm22WabRJ6xZMmSeOaZZ+Lyyy+Pnj17xmabbRY77bRTDB48OO6///6YN29ebNiwIZFnAwAAAAAAAAAAbAyLtQEAAAAAAAAA6oj9998/pkyZEl988UXcc8890aBBg0rfMXz48Pjss88SqAOoWZYsWRJTpkyp8vkmTZrE22+/HV26dMlhFQAA8Pnnn8cdd9yR1WybNm3isssuS7gINs6BBx4Y8+fPj7vuuiu23HLLRJ+VyWRi3rx5MXz48Dj11FNjp512is033zwOPPDAuPzyy+OZZ56JJUuWJNoAAAAAAAAAAACQDYu1AQAAAAAAAADqmJYtW8aQIUNi1apVkclkYunSpfH4449ndXbdunVx/fXXJ1wIUPjuuOOOyGQylT5Xv379OP3002Pp0qXRsWPHBMoAAKBu69u3b6TT6QrnUqlUPP3003kogo23ySabxJlnnhkfffRR3HLLLdGiRYu8PXvlypXx4osvxnXXXReHHXZYtGzZMrbddts4/vjj44477ojXXnst1q5dm7ceAAAAAAAAAACACIu1AQAAAAAAAADqvKZNm8bRRx8dS5YsiQYNGlQ4P3z48Pjss8/yUAZQuN58882sZ1OpVOyyyy4xZsyYWL16dfzpT3+KoiIf3wMAgFwbM2ZMvPHGG1nN9uvXL37xi18kXAS5Vb9+/TjvvPPi448/jvvvvz/69OkTm2yySd47Pv7443j44Yfj3HPPjb322isaN24cXbt2jfPOOy8eeeSR+OSTT6r0w6gAAAAAAAAAAACy5Zs5AAAAAAAAAABERMQWW2wRZ511VoVz69atixtuuCEPRQCF68svv8xqbsiQIbFixYp444034rjjjku4CgAA6q7y8vI47bTTspqtX79+PPzwwwkXQXIaNGgQAwcOjIkTJ8Y333wTY8eOjZNOOimaNm1aLT3l5eUxc+bMuO222+K4446L9u3bx5Zbbhn9+vWL66+/PqZMmRIrV66sljYAAAAAAAAAAKB2slgbAAAAAAAAAIAfXXjhhdGgQYMK54YPHx6LFi3KQxFAYSorK8tq7p577onGjRsnXAMAAJx88smxatWqrGb/67/+K+s/00Oha9SoURx11FExcuTIWLx4cUyZMiV++9vfRvv27au1a/HixTF+/Pi47LLLokePHtGkSZPYeeed47TTTosHHngg5s+fH5lMplobAQAAAAAAAACAmstibQAAAAAAAAAAftSiRYs466yzKpwrLy+PG264IQ9FAIWpU6dOFc4UFRVFOp3OQw0AANRt8+bNi0ceeSSr2R133DEGDhyYcBFUj5KSkth///3j1ltvjY8++ijeeuut+P3vfx9dunSp7rRIp9Px9ttvx3333ReDBg2KTp06Rdu2bePkk0+O0aNHx+LFi6s7EQAAAAAAAAAAqEEs1gYAAAAAAAAA4J9ceOGF0aBBgwrn7rvvvli0aFEeigAKT//+/SucSafTMWPGjDzUAABA3davX7/IZDIVzhUVFcWECRPyUATVL5VKxU477RSXX355vPbaa7Fo0aK455574tBDD43mzZtXd15ERHz++efx4IMPxoknnhitWrWKXXbZJS644IJ49tlnY/Xq1dWdBwAAAAAAAAAAFDCLtQEAAAAAAAAA+CctWrSIM844o8K58vLyGD9+fB6KAArPgQceGKlUqsK5xx57LA81AABQd916662xYMGCrGYHDx4c7du3T7gIClPr1q1jyJAhMX78+FiyZEl89NFHMXr06PiP//iP2HPPPaNevXrVnRhvvfVW3HLLLfGrX/0qNt988+jRo0dcd911MXv27NiwYUN15wEAAAAAAAAAAAWkpLoDAAAAAAAAAAAoPBdddFHcfPPNFc698847eagBKDxFRUXRokWLWLx48b+de/XVV/NUBAAAdc/3338fl1xySVazTZo0ibvvvjvhIqgZUqlUbLvttrHtttvG8ccfHxERP/zwQ8ydOzdmzpwZs2bNipkzZ8ann35abY3l5eUxZcqUmDJlSlx++eU/Lto+8MADo1evXtGhQ4dqawMAAAAAAAAAAKpfThdrd9ihWUQmlcsrc0Zb1WirGm1VV8h92qpGW9VoqxptVaOtarRVTSG3RRR2XyG3lZYWV3cCAAAAAJCAli1bRuvWrePzzz//t3Pvv/9+nooACs/WW29d4WLthQsX5qkGAADqniOPPDLKy8uzmn3ooYeiqKgo4SKoucrKyqJr167RtWvXH3/vq6+++nHJ9syZM2P27NmxatWqaulbvnx5PPHEE/HEE09ERET79u1/XLLdo0ePaNasWbV0AQAAAAAAAAAA1SN19Z8OzvzPL7bZvllstXXj6uwBAACghtmn7ZXRsF6r6s4AAAAAABJw4YUXxs033/xvZ/r37x+PPfZYnooACssll1wSw4YN+7czxcXFsX79+jwVAQBA3TF9+vT45S9/mdVs165d45VXXkm4CGq/9evXx7vvvvvjou1Zs2bFu+++W91ZkUqlYvfdd/9x0Xa3bt2irKysurMAAAAAAAAAAICEXPPnX0VJdUcAAAAAAAAAAFCY1q1bV+FMmzZt8lACUJgOO+ywChdrb9iwIT799NNo165dnqoAAKD2S6fTcfTRR2c1W1JSEuPHj0+4COqGkpKS2HnnnWPnnXeO0047LSIiVqxYEbNnz45Zs2b9uHB76dKlee3KZDIxZ86cmDNnTgwbNizKysqie/fu0atXrzjwwANjl112iaKiorw2AQAAAAAAAAAAybJYGwAAAAAAAACAn/TZZ59VONO2bds8lAAUpr333jtSqVRkMpl/O/fss8/G6aefnqcqAACo/S655JL4+uuvs5q9/PLLo3nz5gkXQd3VpEmT6NWrV/Tq1Ssi/nvJ9YIFC35csj1z5sx44403Yv369Xlr+uGHH+L555+P559/PiIimjdvHj179vyxc+utt85bCwAAAAAAAAAAkAyLtQEAAAAAAAAA+EnZLNZ+/fXX81ACUJiKioqiYcOG8f333//buVdffdVibQAAyJHFixfHLbfcktXsVlttFVdffXWyQcA/SaVS0aFDh+jQoUOccMIJERGxZs2amDt3bsycOTNGjx4dH330UXz77bd5a/rmm2/i0UcfjUcffTQiIjp27Pjjku0DDjggNttss7y1AAAAAAAAAAAAuVFU3QEAAAAAAAAAABSmoqKKP1oyZsyY+PDDD/NQA1CYKlqqHRGxdOnSPJQAAEDd0Ldv39iwYUNWs08++WTCNUA26tevH/vss0+cf/75MWfOnPjmm2/i1VdfjWuvvTa6d+8eJSUlee354IMP4u67744jjjgimjZtGl27do0rr7wyXnnllchkMnltAQAAAAAAAAAAqsZibQAAAAAAAAAAftLWW2+d1Vzv3r1j8eLFCdcAFKa2bdtWONOwYcM8lAAAQO03duzYeP3117Oa7du3b+y1114JFwFVUVJSEnvvvXf87ne/i+nTp8eyZcvimWeeiXPOOSd23HHHvLak0+mYOXNmDB06NLp16xa77LJLPP/883ltAAAAAAAAAAAAKs9ibQAAAAAAAAAAflL37t2zmluwYEEcdNBB8dVXXyVcBFB41q5dW+HM5ptvnocSAACo3davXx8DBw7MarasrCweffTRhIuAXNl0002jb9++cfvtt8c777wTixYtigcffDBOPPHEaNWqVV5b3n777TjooINiwIABsXTp0rw+GwAAAAAAAAAAyJ7F2gAAAAAAAAAA/KTjjz8+GjdunNXsW2+9Fb169Yrly5cnXAVQWLJZrN2sWbM8lAAAQO02aNCgWLlyZVazt956azRo0CDhIiAprVu3jt/85jcxatSo+OKLL+Ltt9+OW265Jfr06RMNGzbMS8PIkSOjU6dO8fDDD0cmk8nLMwEAAAAAAAAAgOxZrA0AAAAAAAAAwE9q3rx5/P73v896ft68edGpU6d45513EqwCKCzZLNZu3rx5HkoAAKD2ev/992PUqFFZzW633XYxZMiQhIuAfEmlUtG5c+c477zzYuLEibFs2bKYNm1aXHHFFbH33ntHUVFyX4/7+uuv4/jjj4++ffvGwoULE3sOAAAAAAAAAABQeRZrAwAAAAAAAADwL5199tkxYMCArOcXL14cnTt3jnvvvTfS6XSCZQCFYf369RXOtGzZMg8lAABQe/Xt2zcymUyFc6lUKiZMmJCHIqC6lJaWxn777RdDhw6NV199NZYuXRpPPfVUnHnmmbHddtsl8sxJkybFjjvuGHfeeWds2LAhkWcAAAAAAAAAAACVY7E2AAAAAAAAAAD/UiqVivvuuy9+9atfVerc6aefHl27do2///3vCZUBFIZsFmq1atUqDyUAAFA73XXXXfHBBx9kNXvyySdHx44dEy4CCkmTJk3i8MMPj7vuuivee++9+OSTT2L48OHx61//Opo3b56z56xatSrOOeec6NatW8ybNy9n9wIAAAAAAAAAAFVjsTYAAAAAAAAAAP9WvXr14vHHH48uXbpU6txrr70WXbp0iXPOOSe+/fbbhOoAqk86nY5MJlPh3JZbbpmHGgAAqH1Wr14dF1xwQVazjRs3jnvvvTfhIqDQtWvXLgYNGhQPP/xwLF68OObOnRs33nhj9OrVK8rKyjb6/lmzZsXuu+8eV155ZaxduzYHxQAAAAAAAAAAQFVYrA0AAAAAAAAAQIUaNmwYEydOjI4dO1bqXDqdjjvvvDN22GGHmDx5ckJ1ANVj2bJlWc1ttdVWCZcAAEDt1L9//6wX144YMSJKSkoSLgJqkqKioth1113joosuismTJ8fy5cvjxRdfjEsvvTT22GOPSKVSVbp33bp1MXTo0Nh1111jxowZOa4GAAAAAAAAAACyYbE2AAAAAAAAAABZ2WKLLeL555+PbbfdttJnv/rqq+jdu3dsttlm8fjjj8fChQsjk8kkUAmQP4sWLcpqrnHjxgmXAABA7fPKK6/EpEmTsprdc88948gjj0y4CKjpysrKokePHnHdddfF7Nmz45tvvolTTz21yvfNnz8/unfvHmeeeWasXr06h6UAAAAAAAAAAEBFLNYGAAAAAAAAACBr7dq1i+nTp8eOO+5YpfPfffddHHPMMdGuXbvYaqut4vDDD4/rr78+/va3v8XKlStzXAuQrK+++qrCmaIiH9MDAICqOOqoo7KaKy4ujvHjxydcA9RGTZs2jfvuuy9WrlwZ5557bqRSqSrdc88998QBBxwQ33zzTY4LAQAAAAAAAACAf8U3dgAAAAAAAAAAqJTWrVvHtGnTYo899tioe7766qsYN25cXHbZZdGzZ89o3rx5nHPOOVktqgUoBF9++WWFM8XFxXkoAQCA2uWKK67I+u8HLrroomjZsmXCRUBt1qhRo7jtttvi1Vdfjc6dO1fpjtdeey323Xff+PTTT3NcBwAAAAAAAAAA/BSLtQEAAAAAAAAAqLTmzZvH9OnT4/zzz8/Z0tjy8vK4884742c/+1k8//zzObkTIElff/11hTMlJSV5KAEAgNpjyZIlMWzYsKxmW7ZsGX/4wx8SLgLqir322ivmzJkTQ4cOjdLS0kqff++992KfffaJefPmJVAHAAAAAAAAAAD83yzWBgAAAAAAAACgSurXrx8333xzzJkzJ/bZZ5+c3btq1aro27dvPP300zm7EyAJ2SzW3mSTTfJQAgAAtUe/fv1i/fr1Wc2OHTs2iop8NQbIndLS0rjiiivizTffjO7du1f6/BdffBHdu3ePGTNmJFAHAAAAAAAAAAD8j6JMproTftqKpWti+dI11Z3xLxVqm/dWNd5b1RT6e4vw7qqqUNu8t6rx3qrGe6sa761qvLeqKfT3FuHdAQAAAAB1xy677BIvvfRS3H///dGsWbOc3FleXh5HH310jB49Oif3ASRh2bJlFc5YrA0AANkbN25czJw5M6vZ3r17x7777ptwEVBX7bDDDjF16tS45557YtNNN63U2RUrVkSvXr3imWeeSagOAAAAAAAAAAAoyhToZu0F7y2NT+Yvre6Mf6lQ27y3qvHeqqbQ31uEd1dVhdrmvVWN91Y13lvVeG9V471VTaG/twjvDgAAAACoW4qKimLgwIHx3nvvxR577JGTOzds2BADBgyIKVOm5OQ+gFxbvnx5hTMNGjTIQwkAANR86XQ6BgwYkNXsJptsEmPHjk24CKjrioqKYsiQIfGPf/wj+vXrV6mzP/zwQxxxxBHxwAMPJFQHAAAAAAAAAAB1W1F1BwAAAAAAAAAAUHs0a9YsZs+eHQ888ECUlJRs9H3/s1z7u+++y0EdQG6tWLGiwpmGDRvmoQQAAGq+008/Pb799tusZm+88cZo1KhRwkUA/61169bx1FNPVXqh/4YNG2LQoEFx/fXXRyaTSagOAAAAAAAAAADqJou1AQAAAAAAAADIuVNOOSXmzZsXJ554YhQVbdxHVD777LO44IILclQGkDvvvvtuhTOW/QEAQMU++OCDeOCBB7Ka7dChQ5xzzjkJFwH8s1QqFUcddVQsWLAgdtttt0qdveyyy+K8886LdDqdUB0AAAAAAAAAANQ9FmsDAAAAAAAAAJCI7bffPkaNGhXffPNNPPvss3HNNddEnz59olmzZpW+a/jw4fHcc88lUAlQdYsXL65wpnHjxnkoAQCAmu2www7LauFsKpWKCRMm5KEI4Ke1b98+pk6dGj169KjUudtvvz1OOumkKC8vT6gMAAAAAAAAAADqFou1AQAAAAAAAE0T9F0AACAASURBVABI1Oabbx69e/eOK6+8MiZOnBhff/11fPDBBzFq1KhK3XPqqafGt99+m1AlQOWcfvrpWc21atUq4RIAAKjZ7rvvvpg/f35WsyeccELssMMOCRcB/HuNGzeOSZMmxdFHH12pc2PGjIlDDz00vv/++4TKAAAAAAAAAACg7rBYGwAAAAAAAACAvEqlUvGzn/0sTjzxxEin03HxxRdndW7RokXRpEmTSKfTCRcC/GsfffRRdOjQIe69996s5vv06ZNwEQAA1Fw//PBDnHvuuVnNNmrUKEaMGJFwEUB2Ntlkk3jkkUfijDPOqNS5yZMnR48ePeLrr79OqAwAAAAAAAAAAOoGi7UBAAAAAAAAAKg2qVQqhg0bFt26dcv6TJcuXeLzzz9PsArgp1188cWx3XbbxYIFC7Kar1evXvTv3z/hKgAAqLl+/etfx5o1a7KaHT58eJSUlCRcBJC94uLiuOuuu+Lqq6+u1LnZs2fHvvvuG5988kkiXQAAAAAAAAAAUBdYrA0AAAAAAAAAQLWbOHFitG3bNqvZv//977HTTjvF2LFjE64C+G/z5s2Ltm3bxk033RTpdDrrc927d4+iIh/TAwCAnzJ79uwYP358VrO77757HHvssQkXAVReKpWKq666Ku65555IpVJZn3v//fejW7du8fbbbydYBwAAAAAAAAAAtZdv7AAAAAAAAAAAUO0222yzuO+++7KeX758efTv3z8GDRoU5eXlCZYBdd2oUaNi5513jkWLFlX67DXXXJNAEQAA1A5HHHFEZDKZCueKi4tjwoQJeSgCqLohQ4bE448/HqWlpVmf+eKLL6J79+7x0ksvJVgGAAAAAAAAAAC1k8XaAAAAAAAAAAAUhN69e8epp55aqTMPPPBA9O/fPzZs2JBQFVCXjRs3LgYMGJDVsr//rXv37rHvvvsmUAUAADXf0KFD4/PPP89q9re//W1sueWWCRcBbLyjjjoqnn322dh0002zPvPtt9/GQQcdFOPGjUuwDAAAAAAAAAAAah+LtQEAAAAAAAAAKBh//OMfo02bNpU6M378+LjmmmsSKgLqqh9++CFOOOGEKi3V3mKLLeKFF15IoAoAAGq+ZcuWxdChQ7Oabd68edx4440JFwHkzgEHHBDTpk2Lli1bZn3mhx9+iCOPPDKGDx+eYBkAAAAAAAAAANQuFmsDAAAAAAAAAFAwNttss3jwwQejXr16lTo3dOjQmDBhQkJVQF10zDHHxKpVqyp9rmPHjjF37twoLS1NoAoAAGq+fv36xbp167Kafeyxx6KoyFdfgJplt912i5dffjk6dOiQ9Zl0Oh2DBw+O6667rko/5AsAAAAAAAAAAOoany4EAAAAAAAAAKCg9OjRIx577LGoX79+pc6deOKJ8eGHHyZUBdQlc+bMiWeeeaZSZ0pKSuK6666L999/P1q3bp1QGQAA1GyTJk2KGTNmZDXbs2fPOOCAAxIuAkhGhw4d4uWXX47ddtutUucuv/zyOO+88yzXBgAAAAAAAACAClisDQAAAAAAAABAwTn88MPj73//e+y+++5Zn/n222/jqKOOitWrVydYBtQFQ4cOrdR8586dY+HChXHppZcmVAQAADVfOp2OE088MavZ0tLSePLJJxMuAkhWy5YtY+rUqZX+IQG33357nHHGGZFOpxMqAwAAAAAAAACAms9ibQAAAAAAAAAACtIOO+wQr776avznf/5n1mfeeuutGDJkSGQymQTLgNpu6tSpWc/efvvt8fbbb8eWW26ZXBAAANQCZ599dixfvjyr2euuuy4aN26ccBFA8ho3bhyTJk2Ko48+ulLn/vznP8epp54aGzZsSKgMAAAAAAAAAABqNou1AQAAAAAAAAAoWKWlpXHDDTfE/fffn/WZUaNGxc9//vNYu3ZtgmVAbfb9999nNbd48eI455xzEq4BAICa79NPP40///nPWc1us802ccEFFyRcBJA/ZWVl8cgjj8QZZ5xRqXMjRoyIAQMGxPr16xMqAwAAAAAAAACAmstibQAAAAAAAAAACt7AgQNj3LhxWc//4x//iO233z6GDh0aq1atSrAMqI3S6XSFM8OGDYsWLVrkoQYAAGq+vn37ZvXn7FQqVan//w9QUxQXF8ddd90VV199daXOjR49Ok444YRYt25dMmEAAAAAAAAAAFBDWawNAAAAAAAAAECNcNhhh8Wll16a9fynn34aV155ZTRq1Cg6d+4cJ5xwQtx0000xderUKC8vT7AUqMnS6XRkMpkK5w4//PA81AAAQM03YsSImDdvXlazxxxzTOy8884JFwFUj1QqFVdddVXcc889kUqlsj732GOPxbHHHuvvNAEAAAAAAAAA4P9isTYAAAAAAAAAADXG0KFD48ADD6z0uXfeeSfGjBkTF198cRxwwAGx1VZbxRVXXBFffPFFApVATbZs2bKs5lq0aJFwCQAA1Hzl5eVx9tlnZzXbsGHDGDlyZMJFANVvyJAh8fjjj1fqzFNPPRVHHnlk/PDDDwlVAQAAAAAAAABAzVJUVJT9T7fPpw47NIttd2he3Rn/UqG2eW9V471VTaG/twjvrqoKtc17qxrvrWq8t6rx3qrGe6uaQn9vEd4dAAAAAEASiouL4+GHH46tt956o+5ZunRp/OEPf4htttkmTjrppJgzZ06OCoGabsmSJVnNNW7cOOESAACo+U444YRYvXp1VrN/+tOforS0NOEigMJw1FFHxfjx46NBgwZZn5k4cWL069cv1qxZk2AZAAAAAAAAAADUDKmr/3Rw5n9+sc32zWKrrX3ZBwAAgOzt0/bKaFivVXVnAAAAAAB1zOuvvx7dunWL8vLynN257777xm9/+9vo169flJSU5OxeoGaZNm1a7L///v92JpVKRTqdzk8QAADUUHPnzo1f/OIXkclkKpzdeeed480338xDFUBheemll6JPnz7x/fffZ33mgAMOiGeeeSYaNmyYYBkAAAAAAAAAABSua/78qyiq7ggAAAAAAAAAAKisPfbYI+6+++6c3jljxow4+uij42c/+1ncfPPN8e233+b0fqBmWLJkSYUzRUU+egcAABU5/PDDs1qqXVRUFBMmTMhDEUDh6d69e0yePDkaN26c9ZkpU6bEr371q1i5cmWCZQAAAAAAAAAAUNh8uwcAAAAAAAAAgBpp0KBBMWLEiKhXr15O7/3000/jwgsvjDZt2sR5550Xy5cvz+n9QGFbunRphTPFxcV5KAEAgJpr2LBhsXDhwqxmzzrrrGjbtm3CRQCFq2vXrvHiiy9GkyZNsj7z0ksvxUEHHRQrVqxIsAwAAAAAAAAAAAqXxdoAAAAAAAAAANRYJ598csyZMyf69u2b87u///77uO222+LnP/95zJo1K+f3A4Vp2bJlFc7keqE/AADUJitWrIjf/e53Wc02bdo0brvttoSLAArfHnvsEVOmTIlmzZplfWbmzJlxyCGHxOrVqxMsAwAAAAAAAACAwmSxNgAAAAAAAAAANdpOO+0UzzzzTMyYMSP23XffnN//5Zdfxi9/+csYPXp0zu8GCs/y5csrnCktLc1DCQAA1ExHHHFErFu3LqvZhx9+OIqKfLUFICJi1113jalTp0aLFi2yPvPKK69E//79s/7fXQAAAAAAAAAAqC18+hAAAAAAAAAAgFqhW7duMX369JgyZUoMHjw4OnfuHMXFxTm5e+3atXHiiSfGZZddFul0Oid3AoXJYm0AAKi6559/PqZOnZrV7H777RcHHXRQskEANUznzp1j6tSpseWWW2Z9ZtKkSTFw4EB/bwkAAAAAAAAAQJ1isTYAAAAAAAAAALVGKpWK/fffP+699954++234/vvv4/XX389br755ojY+GW4119/fRQXF8dLL70UmUwmF8lAgfnuu+8qnCkrK8tDCQAA1CzpdDqOO+64rGbr1asX48aNS7gIoGbq1KlTTJs2Ldq0aZP1mYceeiguvPBCf2cJAAAAAAAAAECdYbE2AAAAAAAAAAC1VllZWfziF7+I888/PzKZTHz66adx1VVXxRZbbLFR9+63337RpUuXGDVqVJSXl+eoFigE2SzWbtCgQR5KAACgZjn//PNj6dKlWc1effXV0aRJk4SLAGqujh07xvTp06Ndu3ZZn7n11ltj2LBhCVYBAAAAAAAAAEDhsFgbAAAAAAAAAIA6o1WrVnH11VfHwoULY8SIEbHLLrtU+a45c+bEb37zm2jXrl0MHTo0lixZksNSoLqsXLmywhmLtQEA4J99/vnnceedd2Y127Zt27jssssSLgKo+dq3bx/Tpk2L9u3bZ33m0ksvjeHDhydYBQAAAAAAAAAAhcFibQAAAAAAAAAA6pyysrI4+eSTY+7cuTFlypTo169fpFKpKt311VdfxZVXXhlbb711DBo0KN56660c1wL5tGrVqgpnGjZsmIcSAACoOQ455JBIp9MVzqVSqRg3blweigBqh3bt2sX48eOjRYsWWZ85/fTT46mnnkqwCgAAAAAAAAAAqp/F2gAAAAAAAAAA1FmpVCr233//ePrpp+O9997bqLvWrl0bDzzwQOyyyy7Rs2fPeOaZZ7JaKgYUljVr1lQ4s+mmm+ahBAAAaoYxY8bEm2++mdXs4YcfHrvttlvCRQC1S+fOnWP69OnRvHnzrObT6XQcd9xxMXXq1GTDAAAAAAAAAACgGlmsDQAAAAAAAAAAEdGxY8dIp9Nx2223RVHRxn2s5m9/+1scdthhsf3228edd94ZK1euzFElkLT333+/wpnGjRvnoQQAAApfeXl5nHbaaVnN1q9fP8aMGZNwEUDttP3228df//rXaNSoUVbza9eujcMOOyzmzp2bcBkAAAAAAAAAAFQPi7UBAAAAAAAAAOD/SKVSce6558bEiRNzsjj3ww8/jHPOOSfatGkTF1xwQXzyyScbHwkkKpVKVTjTtGnTPJQAAEDhGzBgQKxatSqr2bvuuivKysoSLgKovfbYY494+umno7S0NKv5lStXxsEHHxwffvhhwmUAAAAAAAAAAJB/FmsDAAAAAAAAAMD/cvDBB8fMmTNj++23z8l93333Xdxyyy3RoUOHOOqoo+Kll17Kyb1Abr311luRyWQqnNtnn33yUAMAAIVt3rx58eijj2Y1u+OOO8Ypp5yScBFA7dezZ8946KGHsvrBYBERS5YsiYMOOii+/PLLhMsAAAAAAAAAACC/LNYGAAAAAAAAAICf0KlTp3jjjTfixhtvjDZt2uTkznQ6HU8++WTst99+0adPn1i0aFFO7gVyY9SoUVnNHXnkkQmXAABA4TvssMOy+sE0RUVFMWHChDwUAdQN/fv3j7vvvjvr+Y8//jh69+4dK1asSLAKAAAAAAAAAADyy2JtAAAAAAAAAAD4F8rKyuKiiy6KBQsWxKOPPhpdu3bN2d1//etfY6eddopHHnkkZ3cCG+dvf/tbhTNNmzaNsrKyPNQAAEDhuvXWW+Pjjz/Oanbw4MHRvn37hIsA6pYhQ4bEtddem/X822+/HYceemisXr06wSoAAAAAAAAAAMgfi7UBAAAAAAAAAKAC9erVi2OOOSZeeeWVmDVrVhx//PFRUlKy0feuWLEijjvuuCguLo4pU6ZYbAPV7L333qtwpnPnznkoAQCAwvXdd9/FJZdcktVskyZN4u677064CKBuuuKKK+Lss8/Oen7GjBlx7LHHxrp16xKsAgAAAAAAAACA/MjpYu0VS9fE8qVrcnllzmirGm1Vo63qCrlPW9VoqxptVaOtarRVjbaqKeS2iMLuK+S29IZMdScAAAAAAOTVnnvuGaNHj45PPvkkLrvssmjatOlG35lOp6NHjx7RqFGj2HbbbaNv375x8cUXx1/+8peYNWtWfPfddzkoB/6dJUuWxKpVqyqc69OnTx5qAACgcB111FFRXl6e1ezo0aOjqCinX10B4P9IpVJx++23x3HHHZf1mQkTJsTgwYMjk/HZTwAAAAAAAAAAaraSXF624L2lkcpEbN6tTS6vzQltVaOtarRVXSH3aasabVWjrWq0VY22qtFWNYXcFlHYfYXcVl6+IaKsuisAAAAAAPKvdevW8Yc//CEuv/zyGD16dNx2223x7rvvbtSdmUwmPv744/j4449j4sSJ//Tv2rRpEzvuuOOP/3Tq1Cl+/vOfx+abb75RzwT+2+jRo7Oa+81vfpNwCQAAFK5p06bFCy+8kNXsPvvs4wfTACSsqKgo/vKXv8SyZcviueeey+rMgw8+GFtssUXcdNNNCdcBAAAAAAAAAEByiqo7AAAAAAAAAAAAarIGDRrE4MGDY968eTF58uTEloYtWrQoJk+eHLfddlucdtpp0b1792jWrFkccMAB8dRTT0Umk0nkuVBX/O9l9j+lfv36seWWW+ahBgAACk86nY7+/ftnNVtSUhLjxo1LuAiAiIjS0tJ44oknYq+99sr6zB//+EeLtQEAAAAAAAAAqNEs1gYAAAAAAAAAgBxIpVLRq1evmDhxYsyfPz/OPPPMaNCgQaLPzGQyMXXq1DjyyCOjZ8+e8eabbyb6PKjNsvnvp2PHjnkoAQCAwnTJJZfE119/ndXs5ZdfHs2bN0+4CID/0bBhw5g4cWJ06tQp6zMXX3xxjBgxIsEqAAAAAAAAAABIjsXaAAAAAAAAAACQY9tvv33cddddsWjRorjxxhvz8swpU6ZEjx49sl5yBvz/ysvLY+nSpRXO/fKXv8xDDQAAFJ4vv/wybrnllqxmt9pqq7j66quTDQLg/9GsWbN47rnnom3btlmfOfXUU2P8+PEJVgEAAAAAAAAAQDIs1gYAAAAAAAAAgIRsvvnmcdFFF8Xq1avjnHPOiaKiZD+us2zZsjj//PMTfQbURuPHj49MJlPh3AknnJCHGgAAKDyHHnpobNiwIavZJ598MuEaAP6Vtm3bxuTJk6NZs2ZZzafT6TjmmGNi+vTpCZcBAAAAAAAAAEBuWawNAAAAAAAAAAAJq1+/ftx+++0xffr0aN++faLPeuihh+L5559P9BlQ24wdO7bCmZKSkthrr73yUAMAAIVl7NixMWfOnKxmDz30UH9uBqhmO+ywQ0yaNCkaNmyY1fzatWvj0EMPjTfffDPhMgAAAAAAAAAAyB2LtQEAAAAAAAAAIE+6desWb775ZgwePDiKi4sTe865556b2N1QG82aNavCmdatW+ehBAAACsv69etj4MCBWc2WlZXFI488knARANnYc88946mnnop69eplNf/dd99F7969Y8GCBQmXAQAAAAAAAABAblisDQAAAAAAAAAAebTpppvGvffeG5999lkMGzYsjjnmmNhpp52itLQ0Z8/44IMPIpPJ5Ow+qO0WLVpU4cxee+2VhxIAACgsgwYNipUrV2Y1e+utt0aDBg0SLgIgW7169YpRo0ZFKpXKan7x4sXRq1ev+OqrrxIuAwAAAAAAAACAjVdS3QEAAAAAAAAAAFAXbbnllnHxxRf/+Ov169fHggUL4h//+Ee8++67P/4zf/78WL16daXuXr9+faxatSoaNWqU62yodWbPnh3r16+vcO7oo4/OQw0AABSO2bNnx8iRI7Oa3W677WLIkCEJFwFQWccee2wsXbo0zjrrrKzmFyxYEAcffHBMmzYtNttss4TrAAAAAAAAAACg6izWBgAAAAAAAACAAlBSUhLbbbddbLfddtGvX78ffz+dTsfChQt/XLT9/PPPx+TJkyu8b8WKFRZrQxZGjx5d4Uwqlfqn/y4BAKAuyPaHy6RSqZgwYULCNQBU1ZlnnhlLliyJa665Jqv5N998Mw477LB49tlno379+gnXAQAAAAAAAABA1RRVdwAAAAAAAAAAAPCvFRUVxTbbbBN9+vSJCy+8MJ577rlo2bJlheeWL1+ehzqo+aZMmVLhTNOmTaO0tDQPNQAAUBguu+yyWLhwYVazp5xySnTs2DHhIgA2xlVXXRVnnnlm1vPTp0+P4447LtavX59gFQAAAAAAAAAAVJ3F2gAAAAAAAAAAUMM0b968wpkVK1bkoQRqvg8++KDCmZ133jkPJQAAUBg+/vjjGDZsWFazjRs3jj//+c8JFwGwsVKpVNxxxx1x7LHHZn1m3Lhxseeee0Ymk0mwDAAAAAAAAAAAqsZibQAAAAAAAAAAqGFKS0srnFm+fHkeSqBm+/LLL2PNmjUVzh1yyCF5qAEAgMLQu3fvSKfTWc0++OCDUVJSknARALlQXFwcI0eOjF69emV9Zu7cuVFUVBQjR46MtWvXJlgHAAAAAAAAAACVY7E2AAAAAAAAAADUMHPnzq1wZsWKFXkogZpt5MiRWc2ddNJJCZcAAEBhuP766+ODDz7IanbPPfeMww8/POEiAHKptLQ0nnzyyejSpUulzg0YMCDatWsX1157bSxZsiShOgAAAAAAAAAAyJ7F2gAAAAAAAAAAUIN8//33Wc1t2LAh4RKo+f76179WONOgQYNo0aJFHmoAAKB6ffnll3HllVdmNVuvXr2YOHFiwkUAJKFRo0YxadKk+P/Yu9MgKwsz/9/36YVNAiKgKCIoOiQuAbe48jOICqKikXYb0BgjiUtM3LcgYNQYHY1IQHFMdDSKaICoCAqOuIwLLijiEtMogUSjsZFFEKGX0/8XUzp/ZzTn6WM/p7tPX9ebFNT3Of2ppyqlZXXf3a9fvwY9949//CPGjRsX22yzTZxyyimxePHilAoBAAAAAAAAACA3h7UBAAAAAAAAAKAFueuuuxLtdtxxx5RLoOV77bXXcm7+5V/+pQAlAADQ9IYMGRK1tbWJttddd11069Yt5SIA0tKtW7eYN29e9OzZs8HPbty4MW6//fbo379/DB48OGbNmhXZbDaFSgAAAAAAAAAA+GoOawMAAAAAAAAAQAtRX18fkyZNyrnbZJNNYueddy5AEbRcGzZsiJUrV+bcDRo0qAA1AADQtCZPnpzoF89E/PcvcvrpT3+achEAadtmm21i3rx5sdlmm+X9GfPnz4/hw4dHv379YtKkSbFu3bpGLAQAAAAAAAAAgK/msDYAAAAAAAAAALQQTzzxRLzxxhs5dyeddFJssskmBSiClmvmzJmJdieeeGLKJQAA0LRWrlwZ55xzTqJtaWlpzJs3L+UiAAplxx13jNmzZ0eHDh2+1ue8/fbbcdZZZ8XWW28d559/fixbtqxxAgEAAAAAAAAA4Cs4rA0AAAAAAAAAAC3EDTfckGj3k5/8JOUSaPlmzJiRc1NWVha77rprAWoAAKDpDBs2LGpqahJtx48fHz179ky5CIBC2nvvvWPmzJnRpk2br/1Za9asieuvvz769u0bFRUV8fTTT0d9fX0jVAIAAAAAAAAAwBc5rA0AAAAAAAAAAC3A/fffH7Nmzcq5Gzx4cOy4444FKIKW7cUXX8y56dWrVwFKAACg6dxxxx3x/PPPJ9r27ds3xowZk3IRAE1hyJAh8cILL8TOO+/cKJ+XzWZjxowZMXDgwCgtLY1x48bF66+/7sg2AAAAAAAAAACNJjN+ytDPvxulT7+usdU2nfL+sDUrP42oz0Tnru0aJa4xacuPtvxoy19z7tOWH2350ZYfbfnRlh9t+WnObRHNu685t+291WXxjXZbNnUGAAAAAEBRW7BgQeyzzz6Jtvfff38ceeSRKRdBy5bNZqNNmzZRV1f3T3cnnHBCTJ06tUBVAABQWOvWrYvu3bvHhg0bcm5LSkqisrIy+vbtW4AyAJpKXV1dPPjggzFhwoR46qmnGv3z+/XrFxUVFVFRURH9+/ePTCbT6F8DAAAAAAAAAIDid/kthzbuYW0AAABan317jY1Nyns0dQYAAAAAQFGqqqqKa6+9Nq677rpE+969e8c777wTpaWlKZdBy/b000/HwIEDc+7++Mc/xlFHHVWAIgAAKLxBgwbFE088kWh7wQUXxLXXXptuEADNysKFC+PGG2+MadOmRU1NTaN/ft++faOsrCwuv/zyGDBgQGy//fb+uyYAAAAAAAAAAIlcfsuhUdbUEQAAAAAAAAAAwBd99NFHcf3118fEiRPjk08+SfzcGWec4fgMJDB16tScm0wmE4cffngBagAAoPBmzpyZ+Kj21ltv7ag2QCu0++67x5133hnXXHNN3HzzzXHzzTfHihUrGu3z33nnnYiIOP744yMiokOHDrHLLrvEgAEDon///jFgwIDYZZddomPHjo32NQEAAAAAAAAAKB6Z8VOG1n/2hz79usZW23Rqyh4AAABamH17jY1Nyns0dQYAAAAAQFFYvXp13HDDDXHDDTfE2rVrG/TsJptsEsuXL4+uXbumVAfFY6eddoo333zzn266d+8eH374YYGKAACgcDZs2BDdunVL9IucMplMLF68OHbeeecClAHQnH366acxderUmDBhQrz++usF+ZqZTCa23377zw9tf/a/PXv2jEwmU5AGAAAAAAAAAACan8tvOTTKmjoCAAAAAAAAAABau7Vr18aECRPi+uuvjzVr1uT1GVdddZWj2pDQ0qVLc24GDBhQgBIAACi8ioqKREe1IyJ+/OMfO6oNQEREtG/fPn74wx/GKaecEvPnz48bbrghZs+enerXrK+vjyVLlsSSJUti+vTpn//9Zptt9oVD2/37949vfetb0aZNm1R7AAAAAAAAAABoPhzWBgAAAAAAAACAJrR+/foYOnRoPPvss3l/xsiRI+Oss85qxCooXsuXL48NGzbk3B1++OEFqAEAgMKaN29e4iOo3bt3j8mTJ6dcBEBLk8lkYvDgwTF48OCorKyMiRMnxu233x7r168vWMPKlStj/vz5MX/+/M//rry8PHbccccYMGDA58e2+/fvH5tttlnBugAAAAAAAAAAKJzM+ClD6z/7Q59+XWOrbTo1ZQ8AAAAtzL69xsYm5T2aOgMAAAAAoEWqra2No48+OmbNmpX3Zxx00EExe/bsaNOmsv05RgAAIABJREFUTSOWQfG64oorYuzYsTl3VVVV0a1btwIUAQBAYdTW1kbXrl3j448/zrnNZDLx/PPPx5577lmAMgBaulWrVsVvf/vb+M1vfhN/+9vfmjrnC7beeusYMGBA7LHHHjFo0KDYa6+9om3btk2dBQAAAAAAAADA13D5LYdGSVNHAAAAAAAAAABAa3Xttdd+raPa++23X8yYMcNRbWiAuXPn5tx07NjRUW0AAIrOyJEjEx3V/mzrqDYASXXp0iUuuOCCWLp0adx3330xbNiwKC8vb+qsiIh4991346GHHorx48fHAQccEF26dIlDDjkkrr766nj++eejtra2qRMBAAAAAAAAAMhDZvyUofWf/aFPv66x1TadmrIHAACAFmbfXmNjk/IeTZ0BAAAAANDi1NXVxbbbbht/+9vfGvxsmzZt4mc/+1lceeWVjmpDA3Xp0iVWr179Tze77757vPTSSwUqAgCA9D399NMxcODARNsuXbrEihUroqSkJOUqAIrZqlWr4sEHH4wZM2bE3Llzo7q6uqmTvtQ3vvGNOOCAA+LII4+MI488Mrp3797USQAAAAAAAAAA5HD5LYeG73IEAAAAAAAAAIAmMHfu3AYf1S4vL4/TTz893nnnnbj22msd1YYGWrduXc6j2hERBx54YAFqAACgMLLZbBx11FGJ9zNmzHBUG4CvrUuXLvH9738/Hnzwwaiqqoq77rorjjrqqGjbtm1Tp33B2rVr46GHHorRo0dHjx49YvDgwXHTTTfF+++/39RpAAAAAAAAAAD8E77TEQAAAAAAAAAAmsCtt96aeFtaWhqnnnpqVFZWxk033RRbb711imVQvK655ppEu5NOOinlEgAAKJzRo0fHRx99lGh71FFHxaBBg1IuAqC16dSpU4wcOTL++Mc/RlVVVdx///0xduzYGD58ePTu3bup8z6XzWZj/vz5ceaZZ0bPnj3j//2//xc33nhjg39BIgAAAAAAAAAA6cuMnzK0/rM/9OnXNbbaplNT9gAAANDC7NtrbGxS3qOpMwAAAAAAWpT3338/evXqFXV1dTm3J598cowZMyb69u1bgDIobrvttlu88sor/3RTXl4e1dXVBSoCAIB0vfLKK7H77rtHfX19zu03vvGNWLFiRbRp06YAZQDwP1atWhWLFy+OV199NV599dVYtGhRvPHGG7Fx48amTvvc3nvvHSNGjIgRI0bEtttu29Q5AAAAAAAAAACt2uW3HBplTR0BAAAAAAAAAACtze23357oqPbkyZPjjDPOKEARFL9sNhuLFy/Ouevdu3cBagAAIH3ZbDaGDRuW6Kh2RMQ999zjqDYATaJLly5xwAEHxAEHHPD539XU1ERlZWUsWrToCwe3P/zwwyZpXLBgQSxYsCAuuOCC2H333WPEiBFx8sknx5ZbbtkkPQAAAAAAAAAArZ3D2gAAAAAAAAAAUGB33HFHzs12220Xp512WgFqoHW44447Eh20HzFiRAFqAAAgfeeee2588MEHibYHH3xwHHbYYSkXAUBy5eXlsdNOO8VOO+0UI0eO/PzvP/jgg8+PbH92cPutt96KbDZbsLaFCxfGwoUL46qrroqxY8fG+eefHyUlJQX7+gAAAAAAAAAAOKwNAAAAAAAAAAAFtWrVqqisrMy5Gz16tGMs0IhuueWWRLvzzz8/5RIAAEjfW2+9Fb/5zW8Sbdu3bx/3339/ykUA0Dh69OgRPXr0iCFDhnz+d59++mm88cYb/+fg9scff5xqyyeffBIXXXRRLF68OG677bZo06ZNql8PAAAAAAAAAID/4bA2AAAAAAAAAAAU0PLlyxPtTj755HRDoBXJZrPx8ssv59xtvfXW0a1btwIUAQBAuoYOHRrZbDbR9vbbb48OHTqkXAQA6Wnfvn3ssccesccee3z+d/X19bFs2bKYM2dOvP766zF//vxEv/AwH3fffXesWLEipk+fHh07dkzlawAAAAAAAAAA8EUOawMAAAAAAAAAQDPUo0ePpk6AovGHP/whampqcu5GjBhRgBoAAEjXmDFjEv9Sp/322y+OO+64lIsAoPAymUxsu+22ceaZZ37+d++++248/vjj8fjjj8djjz0Wf/3rXxvt682dOzcGDx4cs2fP9ovbAAAAAAAAAAAKoKSpAwAAAAAAAAAAoDXJZDI5N3369Ek/BFqRSZMmJdpddNFFKZcAAEC6li9fHldffXWibdu2bWPOnDkpFwFA87H11lvHiSeeGLfddlssW7YsFi9eHFdccUX079+/UT7/hRdeiP333z/xL7gAAAAAAAAAACB/DmsDAAAAAAAAAEAzU19f39QJUFRefPHFnJsePXrElltuWYAaAABIzyGHHBLZbDbRdtKkSdGpU6eUiwCgecpkMrHLLrvEmDFjYtGiRbFkyZL41a9+FXvuuefX+tw///nPsd9++8Xrr7/eSKUAAAAAAAAAAHyZkub6M3irP/o0Vn30aVNnfKXm2ua95cd7y09zf28R3l2+mmub95Yf7y0/3lt+vLf8eG/5ae7vLcK7AwAAAADgy2UymZwbh7Wh8cyaNSs2btyYc3fkkUcWoAYAANJzzTXXRGVlZaLtbrvtFqeeemrKRQDQcmy//fZx0UUXxQsvvBB/+ctf4vrrr4999903r8967733YuDAgfH00083ciUAAAAAAAAAAJ8paa4/hLf0zx/Fsrc+auqMr9Rc27y3/Hhv+Wnu7y3Cu8tXc23z3vLjveXHe8uP95Yf7y0/zf29RXh3AAAAAAB8ubq6upyb5vo9PdASTZgwIdHukksuSbkEAADS849//CPGjBmTaFteXh5z585NuQgAWq4+ffrEueeeG88880y8++67MXHixOjbt2+DPmP16tVx8MEHx6xZs1KqBAAAAAAAAABo3UqaOgAAAAAAAAAAAFqTJ554Iucmm82mHwKtxHPPPZdz07179+jdu3cBagAAIB1DhgyJ2traRNtrrrkmunXrlnIRABSHnj17xllnnRVvv/12zJ49u0HPbtiwIb73ve/F7bffnlIdAAAAAAAAAEDr5bA2AAAAAAAAAAAU0GuvvZZzs/nmmxegBIrfY489Fp9++mnO3eGHH16AGgAASMdNN90Ur776aqLtjjvuGOecc07KRQBQnIYNGxaVlZWx7bbbJn6mrq4uTjnllPjVr34V9fX1KdYBAAAAAAAAALQuDmsDAAAAAAAAAECBbNy4Mf74xz/m3O26664FqIHid/311yfaXXLJJSmXAABAOlauXJn4UHZpaWnMmzcv5SIAKG477LBDPPPMM9G/f/8GPXfJJZfEueeeG9lsNqUyAAAAAAAAAIDWxWFtAAAAAAAAAAAokLlz58bq1atz7kaMGFGAGih+Tz31VM7NZpttFjvssEMBagAAoPEddthhUV1dnWh72WWXRc+ePVMuAoDit+WWW8aTTz4ZBxxwQIOemzBhQpx44omJ/9kNAAAAAAAAAMBXc1gbAAAAAAAAAAAK5J577sm56dq1axx88MEFqIHi9uyzz8Ynn3ySczdkyJAC1AAAQOP7/e9/HwsWLEi03W677WLcuHEpFwFA69G5c+d45JFH4uijj27Qc1OnTo3hw4fHunXrUioDAAAAAAAAAGgdHNYGAAAAAAAAAIAC+OSTT+LBBx/MuauoqIjy8vICFEFx+/73v59od/HFF6dcAgAAjW/dunXxox/9KNG2pKQkHnnkkZSLAKD1adeuXdx3332J/5n8mblz58aBBx4YVVVVKZUBAAAAAAAAABQ/h7UBAAAAAAAAAKAAZs2aFevXr8+5O+GEEwpQA8Wturo6li1blnPXuXPn+Pa3v51+EAAANLLhw4fHhg0bEm3PPffc2GGHHVIuAoDWqbS0NKZMmRKXXXZZg5578cUXY//994/ly5enVAYAAAAAAAAAUNwc1gYAAAAAAAAAgAKYNm1azk3Pnj1j4MCBBaiB4jZ+/Piora3NuRs8eHABagAAoHHdf//98fjjjyfa9uzZM/7t3/4t5SIAaN0ymUz84he/iEmTJkUmk0n8XGVlZey7777x+uuvp1gHAAAAAAAAAFCcHNYGAAAAAAAAAICUrV69Oh5++OGcu+OOOy5KSnxLD3xdU6ZMSbS7+OKLUy4BAIDGtWHDhhg1alSibSaTiTlz5qRcBAB85swzz4xp06ZFeXl54mf+/ve/x8CBA+Ppp59OsQwAAAAAAAAAoPj4KTwAAAAAAAAAAEjZzJkzo7q6OufuhBNOKEANFLcHHnggVq1alXPXo0eP2HPPPQtQBAAAjeeYY46JTz75JNF29OjR8e1vfzvlIgDg/+/YY4+Nhx9+ODp27Jj4mdWrV8fBBx8cDz74YIplAAAAAAAAAADFxWFtAAAAAAAAAABI2cyZM3Nutt9++9h9990LUAPF7dJLL020O//881MuAQCAxvXoo4/GQw89lGjbvXv3uPnmm1MuAgC+zODBg+PJJ5+MzTffPPEzGzZsiKOPPjpuu+22FMsAAAAAAAAAAIqHw9oAAAAAAAAAAJCyhQsX5tyccMIJkclkClADxesvf/lLvPnmmzl3bdu2jXPOOacARQAA0Dhqa2vjmGOOSbTNZDIxa9asKCnxIyMA0FR22223eOaZZ2K77bZL/ExdXV388Ic/jKuvvjrq6+tTrAMAAAAAAAAAaPl8lyQAAAAAAAAAAKSsqqoq52bIkCEFKIHidvbZZyfaVVRUODIIAECLMmrUqFizZk2i7fHHHx977bVXykUAQC7bb799PPPMM9G/f/8GPXfppZfGOeecE9lsNqUyAAAAAAAAAICWz08GAQAAAAAAAABAimpqaqKuri7nbtdddy1ADRSv6urqePjhh3PuMplM/PrXvy5AEQAANI5nn3027rvvvkTbTTfdNO68886UiwCApHr06BFPPvlkHHDAAQ167sYbb4xRo0ZFdXV1SmUAAAAAAAAAAC2bw9oAAAAAAAAAAJCi9evXJ9q1a9cu5RIobldccUXU1NTk3O2xxx6x+eabF6AIAAC+vmw2G8OHD4/6+vpE+5kzZ0ZZWVnKVQBAQ3Tu3DkeeeSROProoxv03D333BNHHHFErFu3LqUyAAAAAAAAAICWy2FtAAAAAAAAAABIUZLD2u3atYuSEt/KA1/HzTffnGj361//OuUSAABoPD/60Y/io48+SrQdPnx4DBo0KOUiACAf7dq1i/vuuy9+/OMfN+i5efPmxYEHHhhVVVUplQEAAAAAAAAAtEx+Gg8AAAAAAAAAAFL06aef5tx06NChACVQ3FauXJlz06NHj9h///0LUAMAAF/fokWL4rbbbku07dixY/zhD39IuQgA+DpKS0vj5ptvjrFjxzbouRdffDH233//WLZsWTphAAAAAAAAAAAtkMPaAAAAAAAAAACQovXr1+fcJDkIDHy16urqqK+vz7k755xzClADAABfXzabjWHDhiX699yIiKlTp0abNm1SrgIAvq5MJhOXX355TJ48OTKZTOLnKisrY7/99ovXXnstxToAAAAAAAAAgJajrKQk+TdfFFLfb3aNqG+ebRER232zW1MnfCnvLT/eW36a+3uL8O7y5b3lx3vLj/eWH+8tP95bfry3/Hl3AAAAAABERNTV1SXabdy4Mdq2bZtyDRSn9957L9Fuyy23TLkEAAAax3nnnRfvv/9+ou3gwYPjiCOOSLkIAGhMZ5xxRnTv3j1GjRoV1dXViZ75+9//HgMHDoxZs2bFwIEDUy4EAAAAAAAAAGjeMuOnDK3/7A99+nWNrbbp1JQ9AAAAtDD79hobm5T3aOoMAAAAAIBma8WKFdG9e/ecu6uuuiouvfTSAhRB8amtrY22bdtGNpv9p7uDDjooHn300QJVAQBAfiorK+Nb3/pWzn+/jYho3759rFixIjp06FCAMgCgsc2fPz+OOuqoWLt2beJn2rVrF/fee28MHz48xTIAAAAAAAAAgObr8lsOjZKmjgAAAAAAAAAAgGLWrVu36Nu3b87dz3/+8/j4448LUATFp6ysLLbZZpucu//8z/+MysrKAhQBAED+hgwZkuiodkTE7373O0e1AaAFO/DAA+OJJ56IzTffPPEzGzZsiO9973vxu9/9LsUyAAAAAAAAAIDmzWFtAAAAAAAAAABI2cEHH5xod9ZZZ6VcAsVryJAhiXb9+vWLdu3axY477hinn356rFixIuUyAABIbty4cbFs2bJE23322SdOOOGEdIMAgNTttttu8cwzz8R2222X+JlsNhunnnpqXH311VFfX59iHQAAAAAAAABA8+SwNgAAAAAAAAAApCzpYe0777wzpk2blnINFKef/OQnibcbN26MP/3pTzFlypTo3bt3LFy4MMUyAABIZvny5XHVVVcl2rZp0ybmzJmTchEAUCjbb799PPPMMzFgwIAGPXfppZfG2WefHdlsNqUyAAAAAAAAAIDmyWFtAAAAAAAAAABI2eGHHx69evVKtD3ttNNi+fLlKRdB8dl5552jQ4cODX5u/fr18Z3vfCduv/32FKoAACC5IUOGRF1dXaLtpEmTYtNNN025CAAopB49esQTTzwR3/3udxv03MSJE2PkyJFRXV2dThgAAAAAAAAAQDPksDYAAAAAAAAAAKSsTZs2cc011yTarlmzJkaNGhW1tbUpV0HxGTBgQF7PZbPZOOWUU2L69OmNXAQAAMlcd9118ec//znRdsCAATF69OiUiwCAptC5c+d4+OGHY8SIEQ16btq0aXH44YfH2rVrUyoDAAAAAAAAAGheHNYGAAAAAAAAAIACOOGEE2LkyJGJtk8//XRcffXVKRdB8Tn55JO/1vMXXXRR44QAAEADfPjhh3HJJZck2paVlcXcuXNTLgIAmlK7du3i3nvvjdNOO61Bzz366KNx4IEHRlVVVUplAAAAAAAAAADNh8PaAAAAAAAAAABQIJMnT44+ffok2l5++eWxYMGCdIOgyIwePTqOPfbYvJ9funRpLFy4sBGLAAAgt0GDBkVtbW2i7a9+9avYfPPNUy4CAJpaaWlp3HTTTTFu3LgGPffSSy/FfvvtF8uWLUsnDAAAAAAAAACgmXBYGwAAAAAAAAAACqRz585x1113RUlJ7m/bqauri5EjR8bHH39cgDIoHvfee2/84Ac/yPv5888/vxFrAADgn5s4cWK8+eabibbf/OY347zzzku5CABoLjKZTIwfPz5uuummyGQyiZ9bsmRJ7LvvvrF48eIU6wAAAAAAAAAAmpbD2gAAAAAAAAAAUED77bdfjBkzJtF26dKlMXHixJSLoPjcdttt8ZOf/CSvZ5ctW9a4MQAA8BU+/PDDxL/YpbS0NObNm5dyEQDQHJ1++ulx3333RZs2bRI/8/7778d3v/vdePnll1MsAwAAAAAAAABoOg5rAwAAAAAAAABAgV122WWx9957J9rOnTs35RooTr/5zW9i2bJlMX78+Nhnn32iU6dOiZ5bu3ZtymUAAPDfDjnkkKipqUm0HTNmTPTq1SvlIgCguaqoqIhHHnkkvvGNbyR+ZtWqVXHQQQc5rg0AAAAAAAAAFCWHtQEAAAAAAAAAoMDKysri7rvvTnQE5bnnnouPP/64AFVQfHr37h3jxo2LZ599NtasWZPomerq6pSrAAAgYvLkyfHqq68m2vbp0yfGjx+fbhAA0OwNGjQonnzyydhiiy0SP+O4NgAAAAAAAABQrBzWBgAAAAAAAACAJrDddtvF5MmTc+7q6upiyZIlBSiC4rVhw4bYc889E2379u2bcg0AAK3dihUr4pxzzkm0LSkpiXnz5qVcBAC0FLvuums888wzsd122yV+xnFtAAAAAAAAAKAYOawNAAAAAAAAAABNZNSoUYl2m2++ecolULwWL14cPXr0iJdeeinR/rDDDku5CACA1m7YsGFRU1OTaHvRRRfFDjvskHIRANCS9O3bN5599tkYMGBA4mc+O6791ltvpVgGAAAAAAAAAFA4DmsDAAAAAAAAAEATWbVqVaKdw9qQnylTpsSuu+4aa9asSfzMj3/84xSLAABo7W677bZ48cUXE2379OkTv/zlL1MuAgBaoi222CKefPLJGDRoUOJnVq1aFRUVFbF+/foUywAAAAAAAAAACsNhbQAAAAAAAAAAaCIffPBBzk2XLl2ibdu2BaiB4jJnzpw444wzIpvNJn6mS5cu0atXrxSrAABozT7++OM444wzEm1LSkpi3rx5KRcBAC1Zp06dYs6cObHTTjslfuaNN96Is88+O8UqAAAAAAAAAIDCcFgbAAAAAAAAAACaSJLD2j169ChACRSXdevWxdFHHx319fUNeu6OO+5IqQgAACIOPfTQ2LhxY6LteeedFzvssEPKRQBAS9euXbtYtGhRHHPMMYmfufXWW+Pee+9NsQoAAAAAAAAAIH2Nelh79UefxqqPPm3Mj2w02vKjLT/a8tec+7TlR1t+tOVHW3605UdbfppzW0Tz7mvObdm6hh2kAAAAAADgfzisDem44IILEh8s/MxBBx0URxxxREpFAAC0dlOnTo1nn3020XbrrbeOa6+9NuUiAKBYlJWVxd133x0VFRWJnxk9enS88847KVYBAAAAAAAAAKSrUQ9rL/3zR7HsrY8a8yMbjbb8aMuPtvw15z5t+dGWH2350ZYfbfnRlp/m3BbRvPuac1t1dV1TJwAAAAAAtFj/+Mc/cm4c1oaGyWazceeddzbomQMPPDAefvjhlIoAAGjt1q1bFz/84Q8TbUtKSuLRRx9NuQgAKDbl5eUxderUGDFiRKL92rVr4/jjj4/q6uqUywAAAAAAAAAA0tGoh7UBAAAAAAAAAIDkXnjhhZybLbbYogAlUDwmT54c69evT7TNZDJx1VVXxWOPPRZlZWUplwEA0FoNHz48NmzYkGh75plnxje/+c2UiwCAYlReXh733HNP4v1LL70UF198cYpFAAAAAAAAAADpcVgbAAAAAAAAAACayFNPPZVz06NHjwKUQPH45S9/mWiXyWTiqaeeiksvvTTlIgAAWrOZM2fG448/nmi75ZZbxoQJE1IuAgCKWXl5eVRVVcVWW22VaH/DDTfEQw89lHIVAAAAAAAAAEDjc1gbAAAAAAAAAACaQH19fdTU1OTc9e7duwA1UBwee+yx+OCDDxJtV65cGfvvv3/KRQAAtGYbNmyIE088MdE2k8nEnDlzoqTEj3kAAF9Pt27dYurUqYn/veL73/9+vPvuuylXAQAAAAAAAAA0Lt9xCQAAAAAAAAAATWDp0qVRVVWVc/ed73ynADVQHM4777xEu7PPPjs23XTTlGsAAGjtjjrqqFi/fn2i7ejRo2PAgAEpFwEArcUBBxwQ48aNS7RduXJl/Ou//mvU1tamXAUAAAAAAAAA0Hgc1gYAAAAAAAAAgCbw7LPP5txsvvnmse222xagBlq+9evXx+LFi3PuysrK4uqrry5AEQAArdns2bNj7ty5ibbdu3ePm2++OeUiAKC1+fnPfx6DBg1KtP2v//qv+MUvfpFyEQAAAAAAAABA43FYGwAAAAAAAAAAmsBPf/rTnJt99903MplMAWqg5Zs6dWrU19fn3A0bNizatWtXgCIAAFqr6urqOP744xNtM5lMzJ49O0pK/HgHANC4SktL46677oru3bsn2l955ZUxf/78lKsAAAAAAAAAABqH77wEAAAAAAAAAIACW7lyZaxevTrnbp999ilADRSHl19+OdHupptuSrkEAIDW7thjj41169Yl2o4aNSr23HPPlIsAgNZqq622ijvvvDPRtr6+PkaOHBkffvhhylUAAAAAAAAAAF+fw9oAAAAAAAAAAFBg11xzTaKdw9qQ3JIlSxLtevbsmXIJAACt2WOPPRYPPPBAou1mm20W//Ef/5FuEADQ6g0dOjQuuOCCRNsPPvggTjrppMhmsylXAQAAAAAAAAB8PQ5rAwAAAAAAAABAAb333nsxceLEnLsOHTrEHnvsUYAiKA5//etfc2723XffApQAANBa1dbWxogRIxLvH3jggSgp8WMdAED6rrrqqthrr70SbefOnRvXXXddykUAAAAAAAAAAF+P78AEAAAAAAAAAIACuuKKK2LDhg05dyNGjIj27dsXoAiKw4oVK3Ju+vbtW4ASAABaq5EjR8aaNWsSbY899tjYf//9Uy4CAPhv5eXlMW3atOjcuXOi/c9//vNYsGBBylUAAAAAAAAAAPlzWBsAAAAAAAAAAApkyZIl8dvf/jbnrrS0NC677LICFEHxWLt2bc7NTjvtVIASAABao6eeeiruu+++RNvOnTvH3XffnXIRAMAX9enTJ373u98l2tbW1sbxxx8fq1atSrkKAAAAAAAAACA/DmsDAAAAAAAAAECBjB07Nurq6nLuTj311Nhhhx0KUATFobq6OmpqanLudttttwLUAADQ2mSz2fje976XeD9jxowoKytLsQgA4MuNGDEizjjjjETb5cuXx6mnnhr19fUpVwEAAAAAAAAANJzD2gAAAAAAAAAAUACLFi2KadOm5dy1b98+xo4dW4AiKB6vvvpqot1ee+2VcgkAAK3RySefHCtXrky0HT58eAwePDjlIgCAr3b99ddH//79E21nzpwZN998c8pFAAAAAAAAAAAN57A2AAAAAAAAAAAUwKWXXppo97Of/Sy22mqrlGuguLz44os5N6WlpdGpU6cC1AAA0Jo8//zzcddddyXaduzYMf7whz+kXAQA8M+1a9cu7r333thkk00S7c8999xYtGhRylUAAAAAAAAAAA3jsDYAAAAAAAAAAKTsySefjIcffjjnbtNNN40LL7ywAEVQXF577bWcm6SHggAAIKlsNhtHHHFE1NfXJ9pPmzYt2rRpk3IVAEBu/fr1i5tuuinRduPGjXHcccfF+vXrU64CAAAAAAAAAEjOYW0AAAAAAAAAAEhRfX19XHLJJYm2F198cXTp0iVcP2FSAAAgAElEQVTlIig+lZWVOTebbbZZAUoAAGhNTj/99Kiqqkq0PeSQQ+Kwww5LuQgAILmTTjopTjrppETbysrKmDRpUspFAAAAAAAAAADJOawNAAAAAAAAAAApmjVrVjz33HM5d1tttVWcddZZBSiC4vPuu+/m3PTs2bMAJQAAtBaLFi2KW2+9NdG2Q4cO8cADD6RcBADQcJMnT45+/fol2k6cODGy2WzKRQAAAAAAAAAAyTisDQAAAAAAAAAAKdm4cWMceeSRibZjx46NDh06pFwExamqqirnpm/fvgUoAQCgNchms3HooYdGfX19ov0dd9wR7dq1S7kKAKDhOnbsGPfee2+0bds25/a9996LF154oQBVAAAAAAAAAAC5OawNAAAAAAAAAAApGTt2bKLd9ttvH6ecckrKNVC81q1bl3Ozyy67FKAEAIDW4Oyzz44PPvgg0fa73/1uVFRUpFwEAJC//v37xw033JBoO3369JRrAAAAAAAAAACSyYyfMrT+sz/06dc1ttqmU94ftmblpxH1mejctV2jxDUmbfnRlh9t+WvOfdryoy0/2vKjLT/a8qMtP825LaJ59zXntr23uiy+0W7Lps4AAAAAAGh25s+fHwcddFDU19fn3E6dOjVOOOGEAlRBccpkMjk38+bNi4MPPrgANQAAFLO33nordtppp8hmszm37dq1i6qqqujYsWMBygAA8ldfXx8lJSU5d3369ImlS5cm+u9xAAAAAAAAAABpufyWQ6OsMT+w82btG/PjGpW2/GjLj7b8Nec+bfnRlh9t+dGWH2350Zaf5twW0bz7mnNbSalvjAcAAAAA+N+qqqpi1KhRiY5q9+/fP4477rgCVEHr1rt376ZOAACgCBxyyCGJjmpHRNx6662OagMALUImk4l77rkn5y+AXLZsWbz88sux++67F6gMAAAAAAAAAODL5f4V4gAAAAAAAAAAQGL19fXxgx/8IN5///1E+1/+8pdRUuLbeCBt5eXlTZ0AAEALd+GFF8bf/va3RNt99tknRo0alXIRAEDjOfzww6N9+/Y5d9OnTy9ADQAAAAAAAADAP+cn8gAAAAAAAAAAoBHdeOONMXv27ETbAw88MA499NCUi4CIiJqamqZOAACgBVuyZElcf/31ibZt27aNOXPmpFwEANC4OnbsmOi/V0+fPj3q6+sLUAQAAAAAAAAA8NUc1gYAAAAAAAAAgEaycOHCuPDCCxNtN91007jtttsik8mkXAVERFRXVzd1AgAALdjQoUMjm80m2k6aNCk23XTTlIsAABpfRUVFzs3bb78dr732WgFqAAAAAAAAAAC+msPaAAAAAAAAAADQCNauXRvHH3981NTUJNr/9re/jd69e6dcBXwm6f83AQDgfxs/fnwsXbo00XaPPfaIU089NeUiAIB0HHbYYdG2bducu+nTpxegBgAAAAAAAADgqzmsDQAAAAAAAAAAjeDMM8+Mt99+O9H2tNNOixEjRqRcBK1HJpPJuamtrS1ACQAAxWb58uVx5ZVXJtqWl5fHww8/nHIRAEB6OnXqFIccckjOncPaAAAAAAAAAEBTc1gbAAAAAAAAAAC+pt///vfx+9//PtF25513jl//+tcpFwH/W01NTVMnAADQAh1yyCFRV1eXaHvDDTdEt27dUi4CAEhXRUVFzs2f/vSnePPNNwtQAwAAAAAAAADw5RzWBgAAAAAAAACAr6GysjJOP/30RNv27dvHtGnTon379ilXQetSX1+fc+OwNgAADXXNNddEZWVlou23v/3tOPPMM1MuAgBI3xFHHBHl5eU5dzNmzChADQAAAAAAAADAl3NYGwAAAAAAAAAA8rRx48Y4/vjj45NPPkm0v/HGG2OnnXZKuQpal9ra2kS76urqlEsAACgm77//fowZMybRtqysLObNm5dyEQBAYXTp0iUOOuignLvp06cXoAYAAAAAAAAA4Ms5rA0AAAAAAAAAAHm6+OKL45VXXkm0PeaYY+LUU09NuQhan6uuuirRrn379imXAABQTA4++ODEv8Tl6quvji222CLlIgCAwqmoqMi5Wbx4cSxZsqQANQAAAAAAAAAA/5fD2gAAAAAAAAAAkIfZs2fHhAkTEm179+4d//7v/x6ZTCblKmh9Jk+enHOTyWRi7733LkANAADFYMKECfHGG28k2n7rW9+K888/P+UiAIDCOvLII6O0tDTnbsaMGQWoAQAAAAAAAAD4vxzWBgAAAAAAAACABnrvvffi5JNPTrQtLS2Ne+65JzbddNN0o6AVevTRR6OqqirnbosttoiysrICFAEA0NJ9+OGHceGFFybalpaWxty5c1MuAgAovK5du8agQYNy7qZPn16AGgAAAAAAAACA/8thbQAAAAAAAAAAaKAxY8bEihUrEm2vvPLK2GeffVIugtbpoosuSrT76U9/mnIJAADFYujQoVFTU5NoO27cuOjVq1fKRQAATaOioiLnZuHChfGXv/ylADUAAAAAAAAAAF/ksDYAAAAAAAAAADTABx98EHfffXei7UEHHRQXXnhhykXQOmWz2Vi8eHHOXZs2beKCCy4oQBEAAC3dlClT4pVXXkm07du3b1x22WUpFwEANJ2jjjoqSkpy/wjqzJkzC1ADAAAAAAAAAPBFDmsDAAAAAAAAAEADPP7441FTU5Nz171797jzzjsTHR4BGu7FF1+Murq6nLvDDz88ysrKClAEAEBLtnLlyvjZz36WaFtSUhJz585NuQgAoGltscUWMXDgwJy76dOnF6AGAAAAAAAAAOCL/NQeAAAAAAAAAAA0wIIFCxLt7rzzzthyyy1TroHWa8aMGYl2EydOTLkEAIBiMGzYsKiurk60veiii6Jv374pFwEANL2KioqcmwULFsS7775bgBoAAAAAAAAAgP/hsDYAAAAAAAAAADTAc889l2g3dOjQlEugdXv66adzbsrLy6Nnz54FqAEAoCW744474vnnn///2LvzOKsLev/jn3Ng2BkQuOACWC64oYSICppRESiKkiBEqZh6gdQs09xwI0zLxK0rahqakqmA+wJyuS6XRE1E+WkJBrihssi+M5z5/dG1m17gfOcw3zMzzPP5ePCI5X0OL76Ph48H6cxnEm3bt28f11xzTcpFAADVw4knnpho9/DDD6dcAgAAAAAAAADwRQ5rAwAAAAAAAABAQuvWrYuZM2fm3T311FNFqIHabc6cOXk3hx9+eBFKAACoyVauXBnDhg1LtM1mszFlypSUiwAAqo9dd901jjjiiLy7CRMmFKEGAAAAAAAAAOB/ZcvLqzphy5Z/ti6WfbauqjO2qrq2eW6F8dwKU92fW4RnV6jq2ua5FcZzK4znVhjPrTCeW2Gq+3OL8OwAAAAAAHZEr7/+epSVlW1zk8lk4sgjjyxSEdRea9asybtp1qxZEUoAAKjJjjvuuNiwYUOi7bnnnhsdOnRIuQgAoHoZMGBA3s20adPik08+KUINAAAAAAAAAMA/ZMur6WXtebM/i/fe+ayqM7aqurZ5boXx3ApT3Z9bhGdXqOra5rkVxnMrjOdWGM+tMJ5bYar7c4vw7AAAAAAAdkQvv/xy3s0BBxwQpaWlRaiB2i2TyeTd7LvvvkUoAQCgpnrwwQfjv//7vxNtd9111xg9enTKRQAA1c+JJ56Yd1NeXh6PPPJIEWoAAAAAAAAAAP4hW9UBAAAAAAAAAABQU0yfPj3vplu3bkUoAUpKSvJu6tevX4QSAABqorVr18YPf/jDRNtMJhPPPPNMZLM+BQMAqH3at28fhx56aN7dxIkTi1ADAAAAAAAAAPAPPqoTAAAAAAAAAAASevnll/NuHNaG4qhXr17ezfLly4tQAgBATXT88cfHunXrEm2HDRsWBx10UMpFAADV14ABA/Junn/++Vi8eHERagAAAAAAAAAAHNYGAAAAAAAAAIBEPvzww1iwYEHencPaUBwNGjTIu1mxYkURSgAAqGkee+yxmDp1aqJt69at49Zbb025CACgeuvfv3/eTS6Xi0cffbQINQAAAAAAAAAADmsDAAAAAAAAAEAiL7/8ct5N8+bNo0OHDkWoAZIc1l65cmURSgAAqEnWr18fP/jBDxJtM5lMPP3005HN+tQLAKB222OPPaJz5855dxMnTixCDQAAAAAAAACAw9oAAAAAAAAAAJDI9OnT824OP/xwB9egSBo1apR3s2rVqiKUAABQkwwcODDWrFmTaHvqqadGly5dUi4CAKgZBgwYkHczderUWLp0aRFqAAAAAAAAAIDazmfxAQAAAAAAAABAAkkOa3fr1q0IJUBEssPaSQ8mAgBQO0yZMiWeeOKJRNuWLVvG2LFjUy4CAKg5khzWLisri8cff7wINQAAAAAAAABAbeewNgAAAAAAAAAA5LFhw4Z4/fXX8+4OP/zwItQAERFNmjTJu3FYGwCAz5WVlcVJJ52UaJvJZOLxxx+PbNanXAAAfK5Dhw5x4IEH5t1NnDixCDUAAAAAAAAAQG3nozwBAAAAAAAAACCP119/PTZu3LjNTSaTicMOO6xIRUDTpk3zbtatW1eEEgAAaoKTTz45VqxYkWg7aNCg6N69e8pFAAA1z4ABA/Junn322cR/7wIAAAAAAAAAKJTD2gAAAAAAAAAAkMf06dPzbvbff/9o1qxZEWqAiIjS0tK8m/Xr1xehBACA6m7atGnx4IMPJto2b9487rvvvpSLAABqpv79++fdbNy4MZ588ski1AAAAAAAAAAAtZnD2gAAAAAAAAAAkEeSw9rdunUrQgnwuebNm+fdbNiwoQglAABUZ7lcLvr165d4P2HChKhbt26KRQAANdf+++8f++67b97dhAkTilADAAAAAAAAANRmDmsDAAAAAAAAAEAeSQ5rH3744UUoAT6X5LD2Z599VoQSAACqszPPPDPx3wv79esX3/72t1MuAgCouTKZTAwYMCDvbtKkSbF69eoiFAEAAAAAAAAAtZXD2gAAAAAAAAAAsA0ffvhhLFiwIO+uW7duRagBPteyZctEOwd8AABqrxkzZsQ999yTaNu0adN48MEH0w0CANgBJDmsvX79+rjqqqvSjwEAAAAAAAAAai2HtQEAAAAAAAAAYBveeuutvJtmzZrFvvvuW4Qa4HOHHnpoot29996bcgkAANVRLpeLY489NsrLyxPt//SnP0W9evVSrgIAqPkOOuig2GuvvfLuxo4dG7lcrghFAAAAAAAAAEBt5LA2AAAAAAAAAABsw5IlS/JuVqxYEdmsD8WBYuratWvUrVs37278+PFFqAEAoLo599xzY+HChYm2vXr1imOPPTblIgCAHUMmk4n+/fvn3S1btiweeuihIhQBAAAAAAAAALWRz+YDAAAAAAAAAIBtWLFiRd7NoEGDilAC/KtsNht77LFH3t3MmTOLUAMAQHXy1ltvxZgxYxJtGzVqFI888kjKRQAAO5YBAwYk2l122WWxadOmlGsAAAAAAAAAgNrIYW0AAAAAAAAAANiG5cuX5900a9asCCXAlx155JF5NytWrIhFixYVoQYAgOrimGOOifLy8kTbe+65Jxo1apRyEQDAjqVLly5x0EEH5d3NnTs3fv/73xehCAAAAAAAAACobRzWBgAAAAAAAACAbVixYkXejcPaUDVmzJiRaJfN+lA5AIDa4uc//3l89NFHibZHHXVUnHTSSSkXAQDseDKZTIwcOTLRduTIkbF27dqUiwAAAAAAAACA2sZnCwEAAAAAAAAAwDY4rA3VU1lZWbz99tt5d40bN45WrVoVoQgAgKr27rvvxg033JBo26BBg3jqqadSLgIA2HGdcMIJcdhhh+Xdffrpp3HLLbcUoQgAAAAAAAAAqE3qZrOZqm7Yoj33bRlRXj3bIiL22Ld6fqKV51YYz60w1f25RXh2hfLcCuO5FcZzK4znVhjPrTCeW+E8OwAAAACAHUOSw9rNmzcvQgnwr0aPHh1lZWV5dx06dChCDQAA1cHRRx8duVwu0fb222+PJk2apFwEALDjymQy8atf/Sq++c1v5t3++te/jmHDhsVOO+1UhDIAAAAAAAAAoDaoW9UBW9OsRcOqTtimZi0bVHXCFnluhfHcClPdn1uEZ1coz60wnlthPLfCeG6F8dwK47kVzrMDAAAAANgxLF++PO+mWbNmRSgB/tWrr76aaNejR490QwAAqBauuuqqmDdvXqLtYYcdFkOGDEm5CABgx9ejR4/o3bt3TJ48eZu75cuXR+fOneO9994rThgAAAAAAAAAsMPLVnUAAAAAAAAAAABUZytWrMi7cVgbii/JP5sREZdeemnKJQAAVLUPP/wwrr766kTbevXqxdNPP51yEQBA7XHNNdck2r3//vvxwgsvpFwDAAAAAAAAANQWDmsDAAAAAAAAAMA2OKwN1dOqVavybvbee+9o1apVEWoAAKhKvXv3js2bNyfa3nzzzdGiRYuUiwAAao+DDz44Bg0alGh7yimnxLJly1IuAgAAAAAAAABqA4e1AQAAAAAAAABgGxzWhupp9erVeTdf/epXi1ACAEBVuv766+Nvf/tbom2nTp1i+PDhKRcBANQ+o0aNijp16uTdffjhhzF8+PAoLy8vQhUAAAAAAAAAsCNzWBsAAAAAAAAAALbBYW2ontasWZN3459NAIAd28KFC+OSSy5JtK1bt248++yzKRcBANROe++9d5x55pmJtg899FDcd999KRcBAAAAAAAAADs6h7UBAAAAAAAAAGArNm3aFGvXrs27c7wXim/9+vV5N2VlZUUoAQCgqvTu3Tvx3/muvfbaaN26dcpFAAC118iRI6Nly5aJtmeffXbMnTs35SIAAAAAAAAAYEfmsDYAAAAAAAAAAGzFypUrE+1KS0tTLgG+bNOmTXk3M2bMKEIJAABVYcyYMfHmm28m2u63335xwQUXpFwEAFC7tWnTJn7/+98n2q5evTpOPvlkXxgPAAAAAAAAACiYw9oAAAAAAAAAALAVK1asyLtp0qRJ1KlTpwg1wL9q0qRJ3k3Tpk2LUAIAQLEtXbo0zjvvvETbOnXqxOTJk1MuAgAgIuKEE06IYcOGJdq+/PLLcfXVV6dcBAAAAAAAAADsqBzWBgAAAAAAAACArUhyWLtZs2ZFKAG+rGPHjnk38+bNK0IJAADF1qdPn9i4cWOi7eWXXx7t2rVLuQgAgM+NHj069tlnn0TbUaNGxUsvvZRyEQAAAAAAAACwI3JYGwAAAAAAAAAAtsJhbai++vTpk3ezbt26WLhwYRFqAAAolj/84Q/xyiuvJNruueeeceWVV6ZcBADAv2rcuHHcf//9UVJSkneby+XiiCOOiI8++qgIZQAAAAAAAADAjsRhbQAAAAAAAAAA2AqHtaH6Gjx4cKLd/fffn3IJAADFsnLlyhg2bFiibTabjcmTJ6dcBADAlhx88MExatSoxPvBgwfHunXrUiwCAAAAAAAAAHY0DmsDAAAAAAAAAMBWPPbYY3k3DmtD1WjRokU0btw4727SpElFqAEAoBj69u0bGzZsSLQ9//zzY88990y5CACArbngggviG9/4RqLttGnTYtCgQVFWVpZyFQAAAAAAAACwo3BYGwAAAAAAAAAAtqJevXp5N61bty5CCbAle+21V97Nm2++WYQSAADSNn78+HjxxRcTbdu2bRvXXXddykUAAGxLnTp14t577038xSmfeOKJOPPMMyOXy6VcBgAAAAAAAADsCBzWBgAAAAAAAACArZgxY0beTadOnYpQAmzJ17/+9bybxYsXO8YDAFDDrV27NoYMGZJom8lk4plnnkm5CACAJNq3bx+333574v0f/vCHuPDCC6O8vDzFKgAAAAAAAABgR+CwNgAAAAAAAAAAbMHGjRtj1qxZeXddunQpQg2wJSeddFLeTS6Xi+eee64INQAApOW73/1urFu3LtH2rLPOio4dO6ZcBABAUt/73vfi5JNPTrwfPXp0XHfddSkWAQAAAAAAAAA7Aoe1AQAAAAAAAABgC956663YuHHjNjeZTCY6d+5cpCLgy4488sjIZvN/GNz48eOLUAMAQBqeeuqpePbZZxNt27RpE7fcckvKRQAAVNStt94aBxxwQOL9xRdfHHfddVeKRQAAAAAAAABATeewNgAAAAAAAAAAbMHFF1+cd9OhQ4coLS0tQg2wJdlsNtq0aZN3N23atCLUAABQ2TZu3Bjf+973Em0zmUw89dRTib7wCgAAxVVaWhqTJk2K9u3bJ37NsGHD4uGHH06xCgAAAAAAAACoySr1I0aXf7Yuln22rjLfstJoK4y2wmgrXHXu01YYbYXRVhhthdFWGG2Fqc5tEdW7rzq35TaXV3UCAAAAAEClW7FiRUyZMiXv7pBDDilCDbAtnTt3zruZN29eEUoAAKhsAwcOjNWrVyfannbaadGlS5eUiwAAKFTbtm1jypQp0apVq0T7XC4XgwcPjueeey7lMgAAAAAAAACgJqrUw9rzZn8W773zWWW+ZaXRVhhthdFWuOrcp60w2gqjrTDaCqOtMNoKU53bIqp3X3Vu27hxc1UnAAAAAABUuhEjRiTaOdoGVa9Pnz55N+vWrYtFixYVoQYAgMoyderUeOyxxxJtW7ZsGXfddVfKRQAAbK8OHTrEpEmTokmTJon2GzdujBNOOCFef/31lMsAAAAAAAAAgJqmUg9rAwAAAAAAAABATffKK6/EmDFjEm2/+c1vplwD5DN48OBEu/vvvz/lEgAAKktZWVkMGDAg0TaTycTjjz8e2axPjwAAqAm6dOkSjz32WNSrVy/RftWqVXH00UfHnDlzUi4DAAAAAAAAAGoSHzkKAAAAAAAAAAD/Y9OmTTF06NAoLy/Puz3ssMPia1/7WhGqgG1p0aJFNG7cOO/umWeeKUINAACV4dRTT43ly5cn2g4cODC6d++echEAAJXpW9/6Vtx///2RyWQS7RcvXhy9evWKBQsWpFwGAAAAAAAAANQUDmsDAAAAAAAAAMD/uPnmm2PWrFmJtjfccEPKNUBSe+65Z97Nm2++WYQSAAC218svvxwPPPBAom2zZs1i3LhxKRcBAJCG/v37x+233554//7770fbtm1jxowZKVYBAAAAAAAAADWFw9oAAAAAAAAAABD/OMpx5ZVXJtoOGzYsunfvnnIRkNTXv/71vJvFixdHLpcrQg0AAIXK5XLRt2/fKC8vT7SfOHFi1K1bN+UqAADSMnTo0Lj66qsr9JrDDjssbr31Vv+uDwAAAAAAAABqOYe1AQAAAAAAAACo9crLy+Pss8+OtWvX5t22adMmrr322iJUAUkNHDgw7yaXy8ULL7xQhBoAAAo1dOjQWLJkSaLt8ccfH9/+9rdTLgIAIG2XXnpp/OQnP0m837x5c5xzzjnRs2fPmD9/foplAAAAAAAAAEB15rA2AAAAAAAAAAC13sMPPxxPPfVUou1NN90UO+20U8pFQEUceeSRkc3m/3C4hx56qAg1AAAUYubMmTF27NhE2yZNmsT48eNTLgIAoBgymUzccMMNcfLJJ1fodc8991wceOCBMWbMmMjlcinVAQAAAAAAAADVlcPaAAAAAAAAAADUaitWrIgf//jHiba9e/eOQYMGpVwEVFQ2m402bdrk3U2bNq0INQAAVFQul4s+ffpEeXl5ov39998f9erVS7kKAIBiyWazMXbs2OjTp0+FXrdmzZo4++yzo2fPnvHee++lEwcAAAAAAAAAVEsOawMAAAAAAAAAUKtddtll8cknn+TdNWjQIMaMGROZTKYIVUBFde7cOe9m7ty5RSgBAKCifvrTn8ann36aaPud73wn+vbtm3IRAADFVlJSEuPHj4/u3btX+LXPPfdcdOzYMa655prYvHlzCnUAAAAAAAAAQHXjsDYAAAAAAAAAALXWq6++Grfeemui7ZVXXhl77LFHykVAofr06ZN3s27duli0aFERagAASOqdd95J/P/LGjZsGI8++mjKRQAAVJVGjRrFE088EQcccECFX7tmzZoYMWJEtGrVKu68885Yv359CoUAAAAAAAAAQHXhsDYAAAAAAAAAALXWL37xiygvL8+769ixY5x//vlFKAIKNWjQoES7+++/P+USAAAqonfv3pHL5RJt77777mjUqFHKRQAAVKUWLVrEf/3Xf8WRRx5Z0OuXL18eQ4cOjd133z1GjRoVS5YsqeRCAAAAAAAAAKA6cFgbAAAAAAAAAIBaacmSJfH0008n2t5xxx1RUlKSchGwPVq1apXoyOKUKVOKUAMAQBIXX3xxfPDBB4m2Rx55ZOIvpgIAQM3WunXreP755+O6666L+vXrF/QeixYtiiuuuCLat28fZ599dvz973+v5EoAAAAAAAAAoCrVreoAAAAAAAAAAACoCi+++GKUl5fn3Q0bNiy6d+9ehCJge+Vyubybjz76qAglAADkM3fu3PjNb36TaFu/fv146qmnUi4CAKA6qVOnTvz85z+P4447Lk477bR49dVXC3qfdevWxZgxY+K2226Lfv36xQUXXLDD/Dv/zZs3x6pVq2LlypX//LalH69duzbKy8u/8N9EPv9+0p9L+zWZTCaaNGkSpaWl0axZs2jWrNkXvv+vPy702DoAAAAAAAAAOxaHtQEAAAAAAAAAqJVeeOGFRLtrr7025RKgsrRq1Srv4ewkB/UBAEhf7969E31hlIiIMWPGRGlpacpFAABUR/vtt1/8+c9/jtGjR8cVV1wRGzduLOh9ysvL45FHHolHHnkkDjnkkDj44IPjmmuuiZYtW1Zycf6OtWvX5j2GneTHa9euLWp7dVG/fv2tHt3e1kHuz7/fsmXLaNiwYVX/MQAAAAAAAADYTg5rAwAAAAAAAABQKz3//PN5N127do2ddtop/RigUuyzzz55D2tns9ki1QAAsDWjRo2KuXPnJtp27do1Tj/99JSLAACozurWrRsXXXRRHHfcce9e3IIAACAASURBVHHaaafFa6+9tl3v99prr8Vrr70Wd955Z3Tt2jV69+4dvXv3jsMOOyzq1t3yp91u2LDhCweuCz2GvWrVqsRfYIYt27BhQyxevDgWL15c8Hvstttu0aFDh9hnn32iQ4cO//z2la98JUpKSiqxFgAAAAAAAIC0OKwNAAAAAAAAAECts3Tp0vh//+//5d1de+21RagBKsu7776bd7O1wzgAABTHggULYuTIkYm2JSUlMWnSpJSLAACoKQ444ICYPn16XHfddXHVVVfFpk2btuv9ysvL49VXX41XX301Ro0aFQ0aNIjmzZtH27Zto6ys7AuHsTdu3FhJfwqqgwULFsSCBQviueee+8LP161bN/bYY48tHt3eZZddIpPJVFExAAAAAAAAAF/mM4QAAAAAAAAAAKh1XnzxxSgvL9/mpqSkJLp161akIqAyfPDBB3k3derUKUIJAABb06tXr9i8eXOi7Y033hgtWrRIuQgAgJqkbt26cemll8bxxx8fZ555ZrzyyiuV9t7r16+PTz/9ND799NNKe09qlrKyspgzZ07MmTMnnnzyyS/8WuPGjb9waPvzw9t77713NG/evIqKAQAAAAAAAGovh7UBAAAAAAAAAKh1nn/++bybQw89NBo1apR+DFApVq9eHZlMJu/R/H/7t38rUhEAAF82evTo+Otf/5poe9BBB8XZZ5+dchEAADVVx44dY/r06TF58uS4/vrrY+rUqVWdxA5uzZo1MXPmzJg5c+b/+bXWrVtv8ej2nnvuGfXr16+CWgAAAAAAAIAdn8PaAAAAAAAAAADUOkkOa/fo0SP1DqDyjB49Ou9R7YiIo446qgg1AAB82aJFi+Liiy9OtK1bt248++yzKRcBAFDTZTKZOProo+Poo4+OmTNnxujRo+OBBx6IzZs3V3UatcyiRYti0aJFMW3atC/8fDabja985Svxne98J84444zo2rVrFRUCAAAAAAAA7HiyVR0AAAAAAAAAAADF9Mknn8Sbb76Zd+ewNtQst99+e95NJpOJc845pwg1AAB8We/evaOsrCzR9pe//GW0adMm5SIAAHYknTt3jnHjxsW8efPi/PPPj6ZNm1Z1EkQul4t58+bFHXfcEYceemj069cvZs2aVdVZAAAAAAAAADuEzFW3H13++Q++sk/L2LV9acFvtmLpuojyTDRr2aBS4iqTtsJoK4y2wlXnPm2F0VYYbYXRVhhthdFWmOrcFlG9+6pz2+G7Xh5NG+xS1RkAAAAAAIkNHDgwxo8fv81NSUlJLFu2LBo3blykKmB7TJ06NXr27Jl3t//++8fbb79dhCIAAP7VHXfcEcOHD0+03WeffeKdd95JuQgAgB3dihUr4s4774ybbropFixYUNU58E+ZTCYGDRoUI0eOjA4dOlR1DgAAAAAAAECNNPKOYyr3sDYAAAC1T/d2V0Tjkp2rOgMAAAAAIJGFCxfG3nvvHatWrdrm7ogjjohp06YVqQrYHi+99FIcccQRibY33nhj/PSnP025CACAf7V8+fJo06ZNbNy4Me+2Tp06MX/+/GjXrl0RygAAqA02bdoUDz30UFx//fXxxhtvVHVOKho3bhylpaXRtGnTL/zv599fvnx57LHHHhHxj6POn/v8+0l/Ls3XzJ8/P5o3bx4rVqzY4reVK1fGihUrYvPmzRV/QNVUnTp1YsiQIXHFFVfE7rvvXtU5AAAAAAAAADXKyDuOibpVHQEAAAAAAAAAAMVy6aWX5j2qHRHxjW98owg1wPZ68cUX49vf/naibTabjbPOOivlIgAAvuyYY45JdFQ7ImLEiBGOagMAUKlKSkriBz/4QXz/+9+P1157LZ5++umYPHlyTJ8+vUq76tev/4Xj14V+v0mTJlGnTp0q/bMUS3l5eaxdu3arR7e3dZD782+LFy+u6j/GP23evDnGjh0b9913XwwdOjRGjBgRu+yyS1VnAQAAAAAAANQYmatuP7r88x98ZZ+WsWv70qrsAQAAoIbp3u6KaFyyc1VnAAAAAADkNWHChDjppJMSbWfNmhUHHnhgykXA9pg6dWr07t07Nm/enGjfqVOneOONN1KuAgDgX913331x6qmnJtp+9atfjXnz5qVcBAAA/3DqqafGfffdV6HX1KlT558HrbfnIHbTpk2jXr16Kf3J2JZcLhcLFiyI2bNnx5w5c77wbf78+ZHL5aqsrUGDBnHOOefERRddFK1ataqyDgAAAAAAAICaYOQdx0Tdqo4AAAAAAAAAAIC0LV68OPFR7eOOO85RbajmJk2aFMcdd1zio9oRERdddFGKRQAAfNnq1atj6NChibbZbDYmT56cchEAAPyv2bNn5900adIkZs6c+c+D2A0aNIhMJlOEOtKSzWajXbt20a5du+jZs+cXfm3jxo0xb968mDNnzv85vP3pp5+m3rZ+/fq4/vrr44477ojzzjsvfvazn0WzZs1S/30BAAAAAAAAaiqHtQEAAAAAAAAA2KGtX78++vXrl2hbr169uPHGG1MuArbHE088Ef369YtcLpf4NQcccEAMHjw4xSoAAL6sb9++sX79+kTbn/3sZ7H33nunXAQAAP9r7ty5eTeHH3547LXXXkWooTqoV69e7LvvvrHvvvv+n19buXJlvPvuu184tv358e1Vq1ZVaseqVaviF7/4Rfz2t7+NCy+8MH784x9H48aNK/X3AAAAAAAAANgROKwNAAAAAAAAAMAOK5fLxZAhQ+Kll15KtD/vvPMcyYBq7KyzzorbbrutQq9p3LhxTJ48OaUiAAC2ZMKECfH8888n2rZt2zZ+85vfpBsEAABfsmzZsrybww8/vAgl1ASlpaXRpUuX6NKlyxd+vry8PBYuXPiFg9uff/vb3/62Xb/nsmXL4pJLLombbropLr300hg6dGg0aNBgu94TAAAAAAAAYEfisDYAAAAAAAAAADusESNGxEMPPZRo26ZNm7j00ktTLgIK8f7778fxxx8fs2bNqtDrmjZtGm+//XbstttuKZUBAPBl69evjyFDhiTaZjKZeOaZZ1IuAgCAL/rrX/8auVwu7+7YY48tQg01WSaTiZ133jl23nnnOOqoo77wa6tXr44bb7wxbrnllliyZEnBv8fChQvjJz/5SVx//fVx+eWXx2mnnRYlJSXbmw4AAAAAAABQ42WrOgAAAAAAAAAAANJw1113xa9+9avE+1/96ldRWlqaYhFQUWVlZXH66afHHnvsUeGj2qWlpTF79uxo165dSnUAAGxJ//79Y+3atYm2w4YNi44dO6ZcBAAAX/Tkk0/m3WQymTj00EOLUMOOqkmTJnH55ZfHvHnzYtSoUdGsWbPter8PP/wwhg4dGvvvv3/88Y9/jM2bN1dSKQAAAAAAAEDN5LA2AAAAAAAAAAA7nClTpsTw4cMT7/v16xdDhgxJsQioqHHjxsVOO+0Ud999d+RyuQq9tnnz5vHuu+/GLrvsklIdAABbMmnSpHj66acTbVu3bh233nprykUAAPB/TZs2Le+mtLQ0slmfgsv2a9q0aVx22WUxf/78uPTSS6Nx48bb9X5///vf4+STT45OnTrFU089VUmVAAAAAAAAADWP/6oPAAAAAAAAAMAO5a233ooBAwbE5s2bE+0PPvjguO+++yKTyaRcBiQxd+7cOOCAA+KUU06J1atXV/j1LVq0iHfffTdat26dQh0AAFuzcePGGDhwYKJtJpOJJ5980qFCAACqxF//+te8m913370IJdQmO+20U/zyl7+MefPmxXnnnRf169ffrvd7++2347jjjouhQ4fG+vXrK6kSAAAAAAAAoObwUagAAAAAAAAAAOwwPvnkkzj22GNj5cqVifbt2rWLJ598Mpo0aZJyGZDPxo0b45RTTom999470WGbLWnVqlW8++670apVq0quAwAgn8GDB8eqVasSbU855ZTo2rVrykUAALBlH3/8cd7N1772tSKUUBu1bt06brjhhpg7d24MHz486tatu13vd+edd0b37t1j7ty5lVQIAAAAAAAAUDM4rA0AAAAAAAAAwA5h7dq10bdv3/jggw8S7Zs2bRpPPfVU7LLLLimXAfmMHTs2WrRoEePGjYvy8vKC3qNNmzYxd+7caNGiRSXXAQCQzwsvvBAPP/xwom2LFi3i7rvvTrkIAAC2bO3atbFu3bq8ux49eqQfQ6222267xW233RazZ8+OIUOGRDZb+Kd8z5w5M7p06RKPPPJIJRYCAAAAAAAAVG8OawMAAAAAAAAAsEO47LLLYsaMGYm2derUiQkTJsSBBx6YchWwLe+8807ss88+ccYZZ8SaNWsKfp/27dvH3//+9ygtLa3EOgAAksjlcvHd73438f6RRx7ZroNxAACwPR544IFEu2OPPTblEviHPfbYI+6555546623YuDAgQW/z4oVK+LEE0+M888/PzZt2lSJhQAAAAAAAADVk49GBQAAAAAAAACgxps9e3b89re/Tby/7bbbolevXikWAdtSVlYWgwcPjv333z/mzJlT8Ptks9n44Q9/GPPnz48mTZpUYiEAAEmddtppsWzZskTbAQMGxFFHHZVyEQAAbFkul4szzjgj765evXrRunXrIhTB/9pvv/3iwQcfjJkzZ8Zxxx1X8PvccMMN0aNHj/joo48qsQ4AAAAAAACg+nFYGwAAAAAAAACAGu/CCy+MsrKyRNuLLroo/v3f/z3lImBr3njjjdh5553jgQceiPLy8oLf58ADD4w5c+bE2LFjI5v1oXAAAFXhlVdeiXHjxiXalpaWxp/+9KeUiwAAYOv69++faOeoNlXpa1/7WjzxxBMxffr06NmzZ0Hv8dJLL0Xnzp3j2WefreQ6AAAAAAAAgOrDZxMBAAAAAAAAAFCjPffcc/H4448n2p500klxzTXXpFwEbM3ll18eXbp0ic8++6zg92jatGncf//9MWvWrNhzzz0rsQ4AgIrI5XLRt2/fxF8sZfz48VG3bt2UqwAAYMtuueWWePTRRxNt991335RrIL/DDz88pkyZEs8991x07969wq9fsmRJHH300XHVVVfF5s2bUygEAAAAAAAAqFoOawMAAAAAAAAAUGPlcrk4//zzE207duwYf/jDHyKb9SEzUGxLliyJjh07xtVXXx25XK6g98hms3HmmWfG0qVLY/DgwZVcCABARZ111lmxePHiRNtjjz02evXqlXIRAABs2YwZM+K8885LvB85cmSKNVAxPXr0iGnTpsXVV19d4deWl5fHyJEj4+ijj45FixalUAcAAAAAAABQdXyWIAAAAAAAAAAANdZ9990XM2fOTLSdOHFiNGzYMOUi4MvGjx8fbdu2jbfffrvg9+jUqVPMmzcv7rzzzqhbt24l1gEAUIhZs2bF7373u0Tbxo0bx4QJE1IuAgCALVu5cmX06NEj8Rf8++pXvxrdu3dPuQoqJpPJxIgRI2LhwoXRs2fPCr/+P//zP6Nz584xbdq0FOoAAAAAAAAAqka2vLyqE7Zs+WfrYtln66o6Y6uqa5vnVhjPrTDV/blFeHaFqq5tnlthPLfCeG6F8dwK47kVpro/twjPDgAAAAAgbWvXro0RI0Yk2t50003RoUOHlIuAf5XL5eKkk06KgQMHxoYNGwp6j9LS0hg/fny88cYbsfvuu1dyIQAAhTrmmGOiPOEnI/zxj3+MBg0apFwEAABb1rNnz1i9enWibd26dWPKlCkpF0HhWrduHZMmTYorr7wyMplMhV778ccfR48ePWL06NGJ//8cAAAAAAAAQHWWra7/8XPe7M/ivXc+q+qMraqubZ5bYTy3wlT35xbh2RWqurZ5boXx3ArjuRXGcyuM51aY6v7cIjw7AAAAAIC03XzzzbFgwYK8u7322it+9KMfFaEI+NzSpUtjr732igkTJhT0+mw2G8OHD49ly5bFgAEDKrkOAIDtccEFF8THH3+caNuzZ8844YQTUi4CAIAte/HFF+Mvf/lL4v24ceNizz33TLEItl+dOnXiqquuikmTJkXLli0r9NrNmzfHBRdcECeeeGIsX748pUIAAAAAAACA4shWdQAAAAAAAAAAAFRUeXl53HXXXYm21113XdSrVy/lIuBzL730UrRt2zbmz59f0OsPPvjg+OCDD+K2226LbNaHuAEAVCdz5syJG2+8MdG2YcOG8dhjj6VcBAAAWzdixIjE2+HDh8egQYNSrIHK1atXr5g5c2Z069atwq999NFHo0uXLvH666+nUAYAAAAAAABQHHWrOgAAAAAAAAAAACpq7ty5MW/evLy7r3/969GvX78iFEHN8dZbb8Wf//znWLp0aaxYsSKWL18e5eXl0aFDhxgwYEDsvvvuBb/3kCFDYty4cZHL5Sr82vr168eIESPi8ssvL/j3BwAgXb179078d7277747GjVqlHIRAABsWVlZWbz88suJtp06dYrbbrst5SKofO3atYsXXnghLrroosRfBOlz8+bNi+7du8fNN98cQ4cOjUwmk1IlAAAAAAAAQDoc1gYAAAAAAAAAoMZ58803E+1Gjx7tEAD8j1wuF6effnrce++9UV5evsXNBRdcECUlJbHbbrtF586do3fv3tG/f/9o1arVNt/7rrvuihEjRsSiRYsKajvkkENi6tSpUVpaWtDrAQBI3+WXXx7vvfdeou0RRxwRgwYNSjcIAAC24T/+4z+irKws766kpCSmTZtWhCJIR0lJSdxwww1xxBFHxOmnnx4rV65M/NoNGzbE8OHDY9q0aXH77bdH48aNUywFAAAAAAAAqFwOawMAAAAAAAAAUOO8++67iXZdu3ZNuQRqhlmzZkWvXr1i4cKFebebNm2K9957L95777145JFHYvjw4dGwYcNo37597L777tGwYcPYdddd46OPPorp06fHkiVLCu7KZrNxzTXXxEUXXVTwewAAkL73338/rr322kTb+vXrx9NPP51yEQAAbNutt96aaPfoo49GkyZNUq6B9PXv3z86deoUAwYMSPwFaj83bty4mDFjRkycODH222+/lAoBAAAAAAAAKpfD2gAAAAAAAAAA1Djr16+v6gSoMe6+++4444wzory8vOD3WLduXcyePTtmz55daV0777xzvPDCC9GhQ4dKe08AANLRq1ev2Lx5c6LtmDFjorS0NOUiAADYulwuF3Pnzs27a9euXfTp06cIRVAce+21V0yfPj3OPffcuOuuuyr02r/97W/RtWvX+N3vfhff//73UyoEAAAAAAAAqDzZqg4AAAAAAAAAAICK2mmnnfJufNI//MNFF120XUe109C3b99YsGCBo9oAADXAr3/965gzZ06i7SGHHBKnn356ykUAALBtM2fOTPTvRM8444wi1EBxNWzYMO6888645557omHDhhV67Zo1a+IHP/hB/OhHP/JFbgEAAAAAAIBqz2FtAAAAAAAAAABqnCSHtZcvX16EEqjenn322Vi8eHFVZ/xTnTp14t57743HH388slkfvgYAUN0tXLgwLrvsskTbkpKSeOaZZ1IuAgCA/ObPn59od9FFF6VcAlVnyJAh8corrxT0BS5vv/32OOKIIxL/swQAAAAAAABQFXxmEgAAAAAAAAAANU7z5s3zbhzWhoif//znVZ3wT82aNYtZs2bFKaecUtUpAAAk1KtXrygrK0u0HT16dLRq1SrlIgAAyG/hwoV5N5lMJho0aFCEGqg6Bx54YLz22msxcODACr/29ddfj4MPPjgef/zxFMoAAAAAAAAAtp/D2gAAAAAAAAAA1DgOa0N+77//fsyaNauqMyIiolOnTvHxxx/H/vvvX9UpAAAkdOuttyb++2THjh3jxz/+ccpFAACQzKeffpp307Rp0yKUQNVr2rRpPPDAA/Hb3/42SkpKKvTa5cuXxwknnBAXXnhhbNq0KaVCAAAAAAAAgMI4rA0AAAAAAAAAQI2T5LD2smXLilAC1de5555b1QmRzWbjJz/5SbzxxhvRqFGjqs4BACChJUuWxHnnnZdoW7du3Xj22WdTLgIAgOSWLFmSd1O/fv0ilED1kMlk4pxzzolp06ZF+/btK/z63/zmN/Gtb30rPv744xTqAAAAAAAAAArjsDYAAAAAAAAAADVOksPay5cvL0IJVE8bN26Mp59+usp+/zp16sSJJ54YCxcujJtuuqnKOgAAKEyfPn1i06ZNiba/+MUvYpdddkm5CAAAkvvss8/ybho3blyEEqheDj300Hj99dejT58+FX7ttGnTonPnzjF16tQUygAAAAAAAAAqzmFtAAAAAAAAAABqnCSHtdetWxcbNmwoQg1UP1dccUWUlZXl3XXu3DnKy8ujvLw81qxZEw888ECccsopse+++0bDhg0r/PuWlJTEKaecEkuXLo2JEydGq1atCskHAKAKjR07Nv7yl78k2nbo0CEuueSSlIsAAKBili5dmnfjsDa1VcuWLeOJJ56Ia665JrLZin2a+aJFi+I73/lOjBo1KnK5XEqFAAAAAAAAAMnUreoAAAAAAAAAAACoqCZNmkQ2m837SfsvvfRSfPOb3yxSFVQfd9xxR6LdjTfe+M/vN2rUKAYNGhSDBg36588tWbIkJk6cGJMnT46ZM2fG4sWLY/PmzdGwYcMoLS2Nli1bxi677BJt27aNvn37xjHHHFPhQxwAAFQfK1eujLPOOivRNpvNxrPPPptyEQAAVNzKlSvzbkpLS4tQAtVTNpuNSy65JLp16xbf+973YuHChYlfW15eHldccUX8+c9/jnHjxvkCmwAAAAAAAECVcVgbAAAAAAAAAIAaJ5vNRrNmzWLZsmXb3J133nkxc+bMyGQyRSqDqvfggw/G8uXL8+523nnn+MY3vrHNTatWrWLYsGExbNiwysoDAKAaO/bYY2PDhg2JtpdccknsvvvuKRcBAEDFJTms3bx58yKUQPXWo0ePmDlzZgwePDheeOGFCr128uTJ0blz53jooYeiW7duKRUCAAAAAAAAbF22qgMAAAAAAAAAAKAQHTt2zLt5880342c/+1niw3CwI7jssssS7S688MKUSwAAqEkefPD/s3efYVaV9/6Hf3uaI11AgQg2PLYkamJXxByMgNhFbBGMClGIUewlsRAjMSrFCipq7GAUG1iwRbFGI7bYOyKglAEHGIeZPf8X559zck5i9prtrD3tvq8rlyT5PiufayUvMOx59rR45plnEm3XX3/9+N3vfpdyEQAA5GfFihU5N507dy5ACTR9PXr0iMceeyzOOuusep/9/PPPo2/fvjFx4sSoq6tLoQ4AAAAAAADg27lYGwAAAAAAAACAZmn//fdPtJs4cWKUl5fHLrvsEqeddlpMnz49FixYkHIdNI633norPvjgg5y78vLyOPHEEwtQBABAc7By5co46qijEm2Liopi1qxZKRcBAED+Vq1alXPjYm34HyUlJTF27NiYMWNGrLXWWvU6W1NTEyeddFIMGTIkli1bllIhAAAAAAAAwD9zsTYAAAAAAAAAAM3S0KFDo1OnTon3zz33XFx66aUxePDg6NGjR2y00UZxxBFHxFVXXRVz5syJmpqaFGuhMI4//vhEu0MOOSSKinx8DACA/7L//vsnunwwIuKEE06ITTbZJOUiAADIX1VVVc7NOuusU4ASaF722muvmDNnTmy33Xb1Pnv33XfHtttuG6+++moKZQAAAAAAAAD/zE9GAQAAAAAAAADQLK299tpx4YUX5n3+448/jttuuy2OP/74+PGPfxydOnWKfv36xW9+85t48MEHo7a2tgFrIX2VlZXx1FNP5dxlMpkYP358AYoAAGgOHnjggXj00UcTbb/3ve/FuHHjUi4CAIDvZvXq1Tk33bt3L0AJND/rr79+zJ49O/EXef6jDz74IHbccce4/vrro66uLoU6AAAAAAAAgP+ROX/ywP/+k8kNNu0S31uvQ2P2/LdlS1ZF1GWiY5fyxk75l5YtrmqSbd5bfry3/DT19xbh3eXLe8uP95Yf7y0/3lt+vLf8eG/5ay3vbude50bbUh8sBwAAAAAaR21tbWy33XYxZ86cBn/2dtttF1OmTIktt9yywZ8Nadhss83i3Xffzbnbeeed49lnny1AEQAATV11dXV06dIlKisrc24zmUy88sorsfXWWxegDAAA8ldcXBzZbPbfbmbMmBF77bVXgYqgeZo2bVoMHz480d8z/l9HHnlkXH311dGmTZsUygAAAAAAAIDWbsw1e0ZRY0d8m46d12ySF9D9XVNt897y473lp6m/twjvLl9Ntc17y4/3lh/vLT/eW368t/w09fcW4d0BAAAAABRCcXFxXH311ak8+6WXXoptttkmJkyYkMrzoaEsX748tt9++0SXakdEXH755SkXAQDQXAwZMiTxBWkjRoxwqTYAAM1Crku1IyLWXXfdApRA83bIIYfEyy+/HD/4wQ/qffamm26KHXbYIfGfXQAAAAAAAADUV5O9WBsAAAAAAAAAAJLYcccd45hjjknl2TU1NXHKKafEY489lsrz4buaPn16dOvWLV566aVE+/XWWy+22WablKsAAGgOHn300bj//vsTbddee+2YNGlSykUAAPDdVVRUJNr17Nkz5RJoGTbddNN48cUX48gjj6z32TfffDO23XbbuPPOO1MoAwAAAAAAAFo7F2sDAAAAAAAAANDsTZgwIX72s5+l8uy6urr42c9+FpWVlak8H/JRU1MT++23XwwePDiqqqoSnzvnnHNSrAIAoLmoqamJIUOGJNpmMpl44IEHoqjIjx8AAND0ff7554l2nTt3TrkEWo42bdrEjTfeGFOmTIny8vJ6na2srIxDDjkkLrnkkpTqAAAAAAAAgNbKJ1sBAAAAAAAAAGj22rdvH7fcckvcdNNN0bZt2wZ//pdffhl33HFHgz8X8vHiiy/GOuusE/fff3+9zrVt2zaGDx+eUhUAAM3J0KFDY9myZYm2hx9+0bu31gAAIABJREFUeOywww4pFwEAQMNIcrF2UVGRL46BespkMnHMMcfECy+8EBtvvHG9z59++ulxxhlnRF1dXQp1AAAAAAAAQGvkT/4BAAAAAAAAAGgRMplMDBs2LN5+++24/vrr45hjjonNN9+8wZ5//fXXN9izIF8nnHBC7LTTTrF06dK8zgIAwHPPPRfTpk1LtF1rrbXij3/8Y7pBAADQgObPn59zU1xcXIASaJm22mqrePnll2Pw4MH1PnvxxRfH8OHDo6amJoUyAAAAAAAAoLVxsTYAAAAAAAAAAC1Kr1694uijj44pU6bEW2+9FUuWLIkHH3wwzjnnnNh9992jXbt2eT33jTfeiLq6ugauhWQ+/fTT2HDDDeOKK67I63+HO+ywQ4wdOzaFMgAAmpNsNhv77rtv4t9T3n333VFSUpJyFQAANJwFCxbk3JSWlhagBFqujh07xp/+9KeYOHFivf+e8YYbboghQ4ZEVVVVSnUAAAAAAABAa+FibQAAAAAAAAAAWrS11lor9txzz/jtb38bjz32WFRUVMSrr74aV199dRxxxBHRu3fvRM9ZuXJlLFq0KOVa+GcTJkyI3r17xyeffJLX+U033TSefvrpho0CAKBZGjFiRCxevDjR9oADDoj//M//TLkIAAAa1pdffplzU15eXoASaNkymUyceOKJ8fTTT0fPnj3rdfbee++NPffcM5YvX55SHQAAAAAAANAauFgbAAAAAAAAAIBWpbi4OLbaaqsYOXJk3HLLLfHBBx/EggULEp3N92JjyEdlZWVst912cfLJJ0dtbW29z2cymTjttNPinXfeibKyshQKAQBoTubMmRM33nhjom379u1j6tSpKRcBAEDDS/JFMi7Whoaz0047xZw5c2LAgAH1OvfnP/85fvKTnyS6DB8AAAAAAADgX3GxNgAAAAAAAAAArV63bt1im222yblzsTaFsnz58thwww3j5Zdfzut8165d45VXXomLL764gcsAAGiOstls7LnnnlFXV5doP3XqVF/OAgBAs7RkyZKcm3bt2hWgBFqPrl27xoMPPhhnnHFGvc7NmTMn+vTp48/fAAAAAAAAgLy4WBsAAAAAAAAAACJiww03zLnxg/0UQk1NTfzwhz+MRYsW5XX+kEMOiYULF8bWW2/dwGUAADRXJ554YixcuDDRdsCAATFo0KCUiwAAIB0VFRU5Ny7WhoZXVFQUF110Udxxxx1RUlKS+Nz7778fu+yyS7z55psp1gEAAAAAAAAtkYu1AQAAAAAAAAAgIjbYYIOcm48//jj9EFq9nXbaKT777LN6n2vTpk3MnDkzpk6dGkVFPhoGAMB/eeedd+Lqq69OtG3Tpk3ce++9KRcBAEB6li9fnnPTsWPHApRA63TooYfGjBkzok2bNonPfPHFF9G3b994/vnnUywDAAAAAAAAWho/PQUAAAAAAAAAAJHsYu1JkyZFXV1d+jG0WgcccEC8/PLL9T7Xp0+f+Oqrr2LQoEEpVAEA0JwNGDAgstlsou1NN90U5eXlKRcBAEB6Kisrc246depUgBJovQYMGBCPP/54dO7cOfGZpUuXxk9/+tN4+OGHUywDAAAAAAAAWhIXawMAAAAAAAAAQCS7WDsi4ogjjojVq1enG0OrdPLJJ8e9995brzOlpaUxefLkmD17drRp0yalMgAAmqszzzwzPvvss0Tb3XbbLQ466KCUiwAAIF0rV67MuenSpUsBSqB123HHHWP27Nmx7rrrJj6zcuXK2GeffeKOO+5IsQwAAAAAAABoKVysDQAAAAAAAAAAkfxi7dtvvz2OPfbYqKurSzeIVuXyyy+PCRMm1OvMJptsEp9++mkce+yxKVUBANCcffjhh3HJJZck2paXl8eMGTNSLgIAgPStWrUq56Zr164FKAG22GKLePbZZ2OTTTZJfKampiZ+9rOfxZVXXpliGQAAAAAAANASuFgbAAAAAAAAAAAiYv3110+8vfHGG+P8889PL4ZW5b777ovRo0fX68yZZ54Z7777bvTo0SOlKgAAmrsBAwZENptNtJ08eXK0a9cu5SIAAEhfdXV1zk23bt0KUAJE/Nefvz3zzDOxzTbbJD5TV1cXv/rVr+K8887zRbcAAAAAAADAt3KxNgAAAAAAAAAARES7du1ijz32SLz/7W9/G9dee22KRbQGL730UgwePDjxxRCZTCauuuqq+P3vf59yGQAAzdkFF1wQH374YaLtDjvsEEceeWTKRQAAUBirV6/OufGFhVBYa6+9djzxxBPRr1+/ep377W9/G8cff3ziL40CAAAAAAAAWhcXawMAAAAAAAAAwP93ww03RKdOnRLvR44cGTNmzEixiJZs7ty50bdv36itrU185uKLL45Ro0alWAUAQHM3b968GDNmTKJtWVlZPPjggykXAQBA4SS5gNfF2lB4HTp0iJkzZ8aBBx5Yr3NXX311HH744VFdXZ1SGQAAAAAAANBcNejF2hWLV8XSxasa8pENRlt+tOVHW/6acp+2/GjLj7b8aMuPtvxoy09Tboto2n1NuS1bW9fYCQAAAAAADaZnz55xzTXXJN5ns9k4+OCD48UXX0yxipZo+fLlsdVWW0VVVVXiM7/85S/j1FNPTbEKAICWoH///om/vOWyyy6Lzp07p1wEAACFUV1dHXV1uT/b3KtXrwLUAP9XeXl53HnnnTF8+PB6nZs2bVrss88+sWLFipTKAAAAAAAAgOaoQS/W/ujdxfHJO4sb8pENRlt+tOVHW/6acp+2/GjLj7b8aMuPtvxoy09Tboto2n1Nua26OtkPYgIAAAAANBcHH3xwjB49OvF+1apVsffee8f777+fYhUtyauvvhodO3aMpUuXJj6z1157xZVXXpliFQAALcGECRPirbfeSrTdaqut4rjjjku5CAAACmf+/PmJduuuu27KJcC3KS4ujmuvvTbOOuusep2bNWtW7L777rF4cdP8uQoAAAAAAACg8Br0Ym0AAAAAAAAAAGgJJkyYEFOmTEm8X7RoUQwcODC++uqrFKto7mbOnBmbbrpp/OhHP6rXua222iruv//+lKoAAGgpvvzyyzjjjDMSbUtKSmLWrFkpFwEAQGHNnTs35yaTyURZWVkBaoBvk8lkYuzYsTFu3Lh6nXvxxRdj1113jc8//zylMgAAAAAAAKA5cbE2AAAAAAAAAAD8C8ccc0zMmDEjiouLE+0/+uijGDVqVMpVNDfZbDYuv/zy6N69e+y9997x3nvv1ev8uuuuG3/5y1+iqMhHvQAA+PcGDhwYq1evTrT9/e9/H+uss07KRQAAUFjz5s3LufH/tULTcfLJJ8dNN92U+M/iIiLefvvt2GWXXeLdd99NsQwAAAAAAABoDnwCAAAAAAAAAAAAvsVee+0VkydPTry/66674i9/+UuKRTQXVVVVMXr06OjQoUOceOKJsXDhwno/o0OHDvHmm29GWVlZCoUAALQk11xzTcyZMyfRdrPNNotTTz015SIAACi8JP8/bGlpaQFKgKSGDRsW99xzT5SXlyc+89lnn0WfPn3ir3/9a4plAAAAAAAAQFPnYm0AAAAAAAAAAPg3hg8fHuedd17i/YUXXphiDU3dwoULY/DgwdG+ffu47LLLYsWKFXk9Z4011ohXXnklOnXq1MCFAAC0NBUVFXHCCSck2hYXF8esWbNSLgIAgMaxYMGCnBtfZAhNzz777BOzZs2Kjh07Jj6zaNGi+MlPfhJPPvlkimUAAAAAAABAU+ZibQAAAAAAAAAAyOG8886LY445JtH2/vvvj9deey3lIpqampqaGDJkSPTo0SOmT58eNTU1eT+rqKgonnjiiejdu3cDFgIA0FLtueeeUV1dnWj7m9/8Jnr16pVyEQAANI7Fixfn3JSXlxegBKivXXfdNZ566qno1q1b4jOVlZUxcODAmD59eoplAAAAAAAAQFPlYm0AAAAAAAAAAMghk8nE5MmTY7vttku0v/DCC1MuoimprKyM9ddfP+66666oq6v7Ts/KZDIxderU2HnnnRuoDgCAluzWW2+NF154IdF2o402ivPPPz/dIAAAaESLFi3KuWnTpk0BSoB8bLXVVvHss8/GRhttlPhMdXV1DBkyJKZMmZJiGQAAAAAAANAUuVgbAAAAAAAAAAASKCkpiYceeijR9q677oq333475SKaguXLl8fGG28cX3zxxXd+VnFxcVx99dUxZMiQBigDAKClq6ysjBEjRiTaFhUVxaxZs1IuAgCAxlVRUZFz065duwKUAPnq3bt3PPPMM7HlllsmPpPNZmPEiBFx0UUXfecvQAUAAAAAAACaDxdrAwAAAAAAAABAQl26dInx48fn3NXV1cXYsWMLUERjqqioiI033jgWLlz4nZ+1+eabx5tvvhnHHXdcA5QBANAa7LvvvlFVVZVoe8opp0Tv3r1TLgIAgMa1bNmynJv27dsXoAT4Lnr06BFPPfVU9OnTp17nzjrrrDj11FMjm82mVAYAAAAAAAA0JS7WBgAAAAAAAACAevjFL34RXbt2zbm7/fbb4+OPPy5AEY1hyZIl8R//8R/x1Vdf5f2MTCYTu+66a/ztb3+Lt956KzbbbLMGLAQAoCWbPn16PPnkk4m2PXv2jIsvvjjlIgAAaHxff/11zs1aa61VgBLgu+rUqVM88sgjsffee9fr3Pjx4+Poo4+OmpqalMoAAAAAAACApsLF2gAAAAAAAAAAUA9t27aNU045Jecum83G5MmTC1BEoS1atCg22WSTWLRoUV7nS0tL4+CDD44FCxbE008/HVtssUUDFwIA0JJVVVXFsGHDEm0zmUw89NBDKRcBAEDTsGLFipwbF2tD89GmTZuYPn164r8H/rubbropDjzwwFi1alVKZQAAAAAAAEBT4GJtAAAAAAAAAACop1GjRkWnTp1y7m644Yb45ptvClBEofz9Uu3FixfX+2y7du3i1FNPjcrKypg2bVqss846KRQCANDSDR48ONGFgRERxx13XPzgBz9IuQgAAJqGJJfodu3atQAlQEMpLS2NG2+8MU466aR6nXvggQdiwIABsWzZspTKAAAAAAAAgMbmYm0AAAAAAAAAAKinDh06xIknnphzt2jRorjrrrsKUEQhLF++PDbZZJNYunRpvc517949rrrqqli2bFlccsklUVZWllIhAAAt3cMPPxwPPvhgom23bt3iyiuvTLkIAACajiRfdOlibWh+ioqKYty4cTF27Nh6nZs9e3bstttusWDBgpTKAAAAAAAAgMbkYm0AAAAAAAAAAMjD8OHDE+0mTZqUcgmF0rdv33pfqn3qqafG/PnzY9SoUVFU5ONaAADkr7q6Og4++OBE20wmEzNnzvR7UAAAWpXq6uqcm+7duxegBGhomUwmzjrrrLj22mvr9fe6r732WvTp0yc++uijFOsAAAAAAACAxuBTsgAAAAAAAAAAkIeePXvG0UcfnXP37LPPxhtvvFGAItJ0zjnnxGuvvZZ4X1RUFPfff39ccsklKVYBANCaHHbYYfH1118n2g4bNiy22WablIsAAKBpqa2tzbnp0aNHAUqAtIwYMSLuvPPOKCsrS3zmww8/jF122SVef/31FMsAAAAAAACAQnOxNgAAAAAAAAAA5GnkyJGJdpMmTUq5hDTNmTMnLrzwwsT7oqKieOCBB2KfffZJsQoAgNbk6aefjunTpyfadu7cOW644YaUiwAAoGnJZrORzWZz7tZdd90C1ABpGjx4cDz00EPRrl27xGcWLFgQffv2jWeeeSbFMgAAAAAAAKCQXKwNAAAAAAAAAAB52nbbbWPbbbfNubvlllvi66+/LkARDa26ujp23333qKurS7QvKiqKmTNnxqBBg1IuAwCgtchms7H//vsn3t9zzz1RVORHBQAAaF2WLFmSaLfeeuulXAIUQr9+/eLJJ5+Mrl27Jj6zbNmy6N+/f8ycOTPFMgAAAAAAAKBQfFoWAAAAAAAAAAC+g5EjR+bcVFZWxm233VaAGhravvvuG0uXLk20LS4ujocffjgGDhyYchUAAK3Jz3/+88S/Jx0yZEj07ds35SIAAGh6Pv/880S7Tp06pVwCFMq2224bzzzzTL0uzF+1alXst99+ceutt6ZYBgAAAAAAABSCi7UBAAAAAAAAAOA7OPTQQxNdxDFp0qSoq6srQBEN5YYbbohHHnkk8X7GjBmxxx57pFgEAEBr8+KLLya+7KtDhw5x++23p1wEAABN07x583JuioqKoqjIj9VCS7LpppvGs88+G5tvvnniM7W1tTF06NC4/PLLUywDAAAAAAAA0uYTAAAAAAAAAAAA8B20adMmjjzyyJy7119/PZ5//vkCFNEQ5s6dG8cee2zi/UUXXRQDBw5MsQgAgNYmm83GPvvsk/gLev70pz9FSUlJylUAANA0zZ8/P+emuLi4ACVAofXs2TNmz54dO+ywQ73OnXjiiXHVVVelVAUAAAAAAACkrUE/Ndt7sy4RdZmGfGSD0ZYfbfnRlr+m3KctP9ryoy0/2vKjLT/a8tOU2yKadl9Tbisr8wFzAAAAAIDjjjsuLrvsspy7SZMmxc4771yAIr6LbDYbu+66a9TU1CTab7/99nHGGWekXAUAQGszatSo+OqrrxJt99577+jfv3/KRQAA0HQtWLAg56asrKwAJUBj6NKlSzz22GMxePDgmDVrVuJzxx9/fKyxxhoxfPjwFOsAAAAAAACANGTOnzyw7u//ZINNu8T31uvQmD0AAAA0Mzv3OjfalnZv7AwAAAAAgEbXr1+/ePLJJ//tpqysLObNmxddu3YtUBX5GDFiREyZMiXRtm3btrFgwYJo165dylUAALQmr7/+emy99dZRV1eXc9u2bdtYsmSJSwIBAGjVRo8enfMLMDt37hyLFy8uUBHQGKqrq2PYsGExbdq0xGcymUzcdNNNMXTo0BTLAAAAAAAAgIY05po9o6ixIwAAAAAAAAAAoCUYOXJkzk11dXXceOONBaghX++9915cf/31ibaZTCbuu+8+l2oDANDgBg0alOhS7YiI2267zaXaAAC0eosWLcq5WXPNNQtQAjSmsrKyuO2222LUqFGJz9TV1cXPf/7zuPPOO1MsAwAAAAAAABqai7UBAAAAAAAAAKAB7L///tG9e/ecu2uuuSay2WwBisjHMccck/gCw1/84hex++67p1wEAEBrc+qpp8a8efMSbfv16xf77bdfykUAAND0LVmyJOembdu2BSgBGltxcXFceeWVcd555yU+k81m4/DDD4977703xTIAAAAAAACgIblYGwAAAAAAAAAAGkBpaWkMHz485+7DDz+MRx99tABF1Fc2m40XX3wx0XbDDTeMyZMnp1wEAEBr895778WECRMSbddcc8144IEHUi4CAIDmoaKiIuemffv2BSgBmoJMJhPnn39+XHHFFYnP1NbWxsEHHxwPPfRQimUAAAAAAABAQ3GxNgAAAAAAAAAANJBf/OIXUVSU+yM5kyZNKkAN9XX//ffH6tWrc+5KS0tj9uzZBSgCAKC1GTBgQGSz2UTbKVOmRJs2bVIuAgCA5mH58uU5Nx06dChACdCUHH/88TFu3LjE+9WrV8eBBx4Yjz/+eIpVAAAAAAAAQENwsTYAAAAAAAAAADSQXr16xd57751z98ADD8TcuXMLUER9DB06NNFu4sSJse6666ZcAwBAa3POOefEJ598kmi78847x+GHH55uEAAANCMrVqzIuVlrrbUKUAI0NSeffHJcffXVifdVVVWx7777+pJVAAAAAAAAaOJcrA0AAAAAAAAAAA1o5MiROTfZbDauu+66AtSQ1Pnnnx+VlZU5d5lMJkaNGlWAIgAAWpNPP/00fv/73yfarrHGGjFz5syUiwAAoHlJcrF2586dC1ACNEUjR46M8ePHJ96vXLkyBg0aFC+88EKKVQAAAAAAAMB34WJtAAAAAAAAAABoQP3794+NNtoo527KlCmxevXqAhSRy6WXXhpjxoxJtB02bFjKNQAAtEb9+/eP2traRNsrrrgiOnXqlHIRAAA0L998803Ozdprr12AEqCpOumkk2Ls2LGJ95WVlTFw4MB45ZVXUqwCAAAAAAAA8uVibQAAAAAAAAAAaEBFRUVx7LHH5tzNnz8/7rvvvgIUkUvSS7UjIs4+++wUSwAAaI3+8Ic/xHvvvZdo++Mf/zhGjBiRchEAADQ/SS7WXmeddQpQAjRlZ511Vpx77rmJ98uWLYs99tgj3njjjRSrAAAAAAAAgHy4WBsAAAAAAAAAABrYUUcdFWVlZTl3kyZNKkAN/84dd9wRlZWVibZdunSJTTbZJOUiAABak4ULF8ZvfvObRNvS0tJ45JFHUi4CAIDmqaamJuemR48eBSgBmrrzzz8/Tj/99MT7JUuWxO677x5vv/12ilUAAAAAAABAfblYGwAAAAAAAAAAGtjaa68dQ4YMybl74okn4t133y1AEd/mggsuSLy94oorUiwBAKA16t+/f6ILACMiLr744ujatWvKRQAA0Dxls9mcGxdrAxERmUwmLrroojjhhBMSn/nqq69i9913jw8++CDFMgAAAAAAAKA+XKwNAAAAAAAAAAApGDlyZKLd5MmTUy7h35k3b16iXZ8+feKwww5LuQYAgNbkqquuitdffz3R9vvf/36MHj065SIAAGieqqqqoq6uLueuV69eBagBmoNMJhMTJ06MY489NvGZ+fPnR79+/eKTTz5JLwwAAAAAAABIzMXaAAAAAAAAAACQgp133jl++MMf5tz98Y9/jJUrVxagiHytscYa8dRTTzV2BgAALciiRYvipJNOSrQtKSmJRx99NOUiAABovpJ+geK6666bcgnQnGQymbj66qvjyCOPTHxm7ty50a9fv/j8889TLAMAAAAAAACScLE2AAAAAAAAAACkIJPJxMiRI3PuKioqYtq0aQUo4l/JZDI5N6eddloUFfmoFQAADWfQoEGxevXqRNsxY8ZEjx49Ui4CAIDmK8kFt5lMJsrKygpQAzQnRUVFcf3118ehhx6a+MzHH38c/fr1i/nz56dYBgAAAAAAAOTip70AAAAAAAAAACAlRxxxRLRr1y7nbtKkSQWo4V9JcrF2XV1dAUoAAGgtbrjhhnjppZcSbTfeeOM4++yzUy4CAIDm7Ysvvsi58eWJwLcpLi6Om2++OQ444IDEZ95///346U9/Gl999VWKZQAAAAAAAMC/45MAAAAAAAAAAACQkvbt28cRRxyRc/fSSy/FX//61wIUkY9sNtvYCQAAtBDLly+PUaNGJdoWFRXFrFmzUi4CAIDmb8GCBTk3paWlBSgBmqvS0tKYOnVq7LXXXonPvPXWW7HHHnvEkiVLUiwDAAAAAAAAvo2LtQEAAAAAAAAAIEUjR45MtJs0aVLKJfwrmUwm58bF2gAANJS99947vvnmm0TbM844IzbccMOUiwAAoPlbuHBhzk1ZWVkBSoDmrKysLO6666746U9/mvjMa6+9FgMGDIhly5alWAYAAAAAAAD8Ky7WBgAAAAAAAACAFG255Zax884759zdfvvtUVFRUYAi/lGSi7Vra2sLUAIAQEs3bdq0mD17dqLteuutF2PHjk25CAAAWoZFixbl3JSXlxegBGjuysvL47777ou+ffsmPvPyyy/HoEGDorKyMsUyAAAAAAAA4P9ysTYAAAAAAAAAAKRs5MiROTerVq2Km2++uQA11JeLtQEA+K5WrlwZRx11VKJtUVFRPPLIIykXAQBAy7F48eKcmzZt2hSgBGgJ2rRpEzNmzIgdd9wx8Znnnnsu9tlnn1i5cmWKZQAAAAAAAMA/Kqqra+yEf61i8apYunhVY2d8q6ba5r3lx3vLT1N/bxHeXb6aapv3lh/vLT/eW368t/x4b/lp6u8twrsDAAAAAOB/HHTQQdGlS5ecu8mTJ0ddU/1ATwuVyWRybvx3AgDAd7X//vvHqlXJPq/xq1/9KjbbbLOUiwAAoOWoqKjIuWnXrl0BSoCWon379vHQQw/FNttsk/jMn//85zjggAOiqqoqxTIAAAAAAADg74qa6g99ffTu4vjkndzfEt5Ymmqb95Yf7y0/Tf29RXh3+Wqqbd5bfry3/Hhv+fHe8uO95aepv7cI7w4AAAAAgP9RXl4eRx99dM7d22+/HU899VQBivi7JBdr19bWFqAEAICW6oEHHohHH3000bZ79+4xfvz4lIsAAKBlWbZsWc5Nhw4dClACtCSdOnWKRx55JLbccsvEZ2bNmhVDhgyJ6urqFMsAAAAAAACAiIiixg4AAAAAAAAAAIDW4Nhjj020O/fcc1Mu4R9VVFTk3GSz2QKUAADQElVXV8fhhx+eaJvJZOLBBx+MoiIf8wcAgPqorKzMuenUqVMBSoCWpkuXLvHoo4/G5ptvnvjMjBkz4rDDDouampoUywAAAAAAAACfuAUAAAAAAAAAgALo3bt3DBgwIOfu2WefjY8++qgARUSESw0AAEjVkCFDEl3yFxFx9NFHx49+9KOUiwAAoOVZsWJFzk3nzp0LUAK0ROuss048/vjjsfHGGyc+M3369Bg2bFjU1tamWAYAAAAAAACtm4u1AQAAAAAAAACgQEaOHJlzk81mY+LEiQWo4csvv0y0W2+99VIuAQCgJXr88cfj/vvvT7Tt2rVrXHvttSkXAQBAy7Rq1aqcmy5duhSgBGipevToEU888URssMEGic/ccccdMXz48Mhms+mFAQAAAAAAQCvmYm0AAAAAAAAAACiQvfbaK3r16pVzd8MNN8TSpUsLUNS63XLLLYl2gwcPTrkEAICWpqamJg466KBE20wmEw888EAUFfl4PwAA5OObb77JuVlnnXUKUAK0ZL169YonnngievbsmfjMH//4xxg1alTU1dWlWAYAAAAAAACtk0/eAgAAAAAAAABAgZSUlMSJJ56Yc7dixYq45prfN/mdAAAgAElEQVRrClDUus2YMSPnpry8PHr37l2AGgAAWpKhQ4dGRUVFou2hhx4aO+64Y8pFAADQcq1evTrnxsXaQEPYcMMN4/HHH4/u3bsnPnPNNdfESSed5HJtAAAAAAAAaGAu1gYAAAAAAAAAgAIaPnx4tG/fPufuiiuuiOrq6gIUtV6vv/56zs3GG29cgBIAAFqS5557LqZNm5Zo26lTp7j55ptTLgIAgJatpqYm5+Z73/teAUqA1mCTTTaJxx9/PLp27Zr4zGWXXRZnnnmmy7UBAAAAAACgAblYGwAAAAAAAAAACqhjx44xfPjwnLsvvvgipk6dWoCi1mnlypWxZMmSnLvdd9+9ADUAALQU2Ww29t1338QXZd11111RUlKSchUAALRc2Ww20e+/XawNNKQtttgiHnvssVhrrbUSn7n44ovj9NNPT7EKAAAAAAAAWhcXawMAAAAAAAAAQIGdeOKJUVxcnHM3bty4xBfyUT/jxo1LtDvyyCNTLgEAoCUZMWJELF68ONF2v/3280UuAADwHS1atCjRbr311ku5BGhtttpqq3jkkUeiQ4cOic9ceumlcfLJJ0c2m02xDAAAAAAAAFoHF2sDAAAAAAAAAECBrb/++nHQQQfl3L3++uvx+OOPF6CodampqYlzzz035660tDR+9KMfFaAIAICWYM6cOXHjjTcm2rZr1y7uvPPOlIsAAKDlmzt3bqJdp06dUi4BWqPtttsuHnrooWjbtm3iMxMmTIjDDjssvvnmmxTLAAAAAAAAoOVzsTYAAAAAAAAAADSCk08+OdFu3LhxKZe0PgcccECi3YYbbphyCQAALUU2m41BgwZFXV1dov3UqVOjrKws5SoAAGj5Pv/885yboqKiKCry47RAOnbeeeeYOXNmrLnmmonP3HnnnTFgwIBYunRpimUAAAAAAADQsvkkAAAAAAAAAAAANILtt98++vTpk3P38MMPx9/+9rcCFLUO1113XcyYMSPRtm/fvinXAADQUowePToWLFiQaNu/f//Ya6+9Ui4CAIDWIcnvw4uLiwtQArRmu+22W9x3332xxhprJD7z1FNPxa677hpz585NsQwAAAAAAABaLhdrAwAAAAAAAABAIznllFMS7caPH59ySevw4YcfxsiRIxPvzzzzzBRrAABoKd5555246qqrEm3XXHPNuOeee1IuAgCA1iPJxdplZWUFKAFauz322CPuuuuuKCkpSXzmb3/7W+y0007xxhtvpFgGAAAAAAAALZOLtQEAAAAAAAAAoJHss88+sfHGG+fc3XrrrYkuB+HbVVVVxSabbBK1tbWJ9jvssEP07t075SoAAFqCAQMGRDabTbS98cYbo02bNikXAQBA67Fo0aKcmzXWWKMAJQARe++9d0ydOjWKi4sTn5k3b1706dMnnnzyyRTLAAAAAAAAoOVxsTYAAAAAAAAAADSS4uLiGD16dM5ddXV1XHXVVQUoapm+/PLL6NatW+LLDsvLy+PBBx9MuQoAgJbgzDPPjM8++yzRdtddd41DDjkk5SIAAGhdklysveaaaxagBOC/DB48OO64444oLS1NfGb58uUxYMCAmDp1aoplAAAAAAAA0LK4WBsAAAAAAAAAABrRz3/+81hrrbVy7n73u9/FsmXLClDUssyZMyc23HDDWL58eaJ9JpOJe+65Jzp37pxyGQAAzd2HH34Yl1xySaLtGmusETNmzEi5CAAAWpaamppYuXJlLF++PBYtWhQLFy6MuXPnxocffhjvvfdevPnmm/H222/nfE7btm0LUAvwP4YMGRIPP/xwdOjQIfGZ1atXx2GHHRaXXnpp1NXVpVgHAAAAAAAALUNJYwcAAAAAAAAAAEBr1rZt2xg5cmSMHTs253bs2LHxhz/8oQBVLcOf/vSnOOyww6K2tjbxmVGjRsXAgQNTrAIAoKUYMGBAZLPZRNtJkybV6zItAABoDEuWLIlhw4bFG2+8Edls9r//UVdX909//b+//nf/iIh/+vU//vX//rqhtW/fPrVnA3ybfv36xezZs2PQoEExb968xOdOO+20mDt3bowfPz6Ki4tTLAQAAAAAAIDmraixAwAAAAAAAAAAoLU7/vjjo6ysLOdu4sSJ8eGHHxagqPk7//zz45BDDqnXpdqbbbZZXHnllSlWAQDQUlxwwQWJf2++/fbbx1FHHZVyEQAA5K+6ujqOPvroWGeddWLmzJnx2Wefxeeffx5ffPFFLFiwIBYuXBhfffVVLFq0KJYsWRJLly6NioqKWL58eXz99ddRWVkZK1asiJUrV8aqVauiqqoqvvnmm6iuro7Vq1fH6tWro6amJmpra6O2tvZ/Xdj9jxdup6Vjx46pPh/g22y55Zbx/PPPx/e///16nbv88svjkEMOiaqqqpTKAAAAAAAAoPlzsTYAAAAAAAAAADSyHj16xOGHH55zV11dHaeffnoBipq3IUOGxJgxY+p1GUt5eXk8++yzKVYBANBSzJs3L8aMGZNoW1paGg899FDKRQAAkL/3338/OnbsGDfeeGO9vqiwOenUqVNjJwCtWK9evWL27Nmx22671evc3XffHf37948lS5akVAYAAAAAAADNW0lRUaaxG/6l3pt1iahrmm0RERtt1rWxE/4l7y0/3lt+mvp7i/Du8uW95cd7y4/3lh/vLT/eW368t/x5dwAAAAAA1Mepp54aN998c2Sz2X+7mz59ejz99NPRt2/fApU1H9XV1bH99tvHa6+9Vq9zmUwm7rnnnujcuXNKZQAAtCT9+/dPfOHghAkT/D4TAIAmrX///lFVVdXYGanq2rVpfq4baD3WWmuteOSRR2LYsGFx5513Jj43e/bs6NOnTzz00EOx/vrrp1gIAAAAAAAAzU9RYwd8m46d14yOXcobO+NbNdU27y0/3lt+mvp7i/Du8tVU27y3/Hhv+fHe8uO95cd7y09Tf28R3h0AAAAAAPXz/e9/P4455phE25NPPjnnBdytzfz586NXr155Xao9ceLEGDhwYEplAAC0JBMmTIi33nor0XbLLbeMX/7ylykXAQBA/s4888z45JNPGjsjdZtttlljJwDEGmusEXfccUecdNJJ9Tr39ttvx0477VTvPwMDAAAAAACAlq7JXqwNAAAAAAAAAACtzQUXXBDt27fPufvrX/8at956awGKmoeXXnopevfuHV9++WW9zpWUlMR9990XJ5xwQkplAAC0JF9++WWcccYZibYlJSUxa9aslIsAACB/7733XlxyySWNnZG6Aw88sN6X2AKkpaioKMaPHx/jx4+v17n58+fHrrvuGo899lhKZQAAAAAAAND8uFgbAAAAAAAAAACaiG7dusXZZ5+daHv22WfHihUrUi5q+m699dbYcccdY9WqVfU6165du5gzZ07ss88+KZUBANDSDBw4MFavXp1oe+GFF0a3bt1SLgIAoDWaMGFCbL755rHmmmtGJpOJkpKSWG+99eLUU0+N6urqxM/ZY489IpvNplja+I466qi4++67GzsD4J+cdNJJMXXq1CgrK0t85uuvv44999zTl+8CAAAAAADA/+dibQAAAAAAAAAAaEJGjx4d66+/fs7dvHnzom/fvgUoarrGjBkTQ4cOrfflL7169YpPP/00fvCDH6RUBgBAS3PNNdfEnDlzEm033XTTOP3001MuAgCgtbnjjjuia9eucfLJJ8c777wTVVVVERFRW1sbc+fOjXHjxkX79u1jxIgRsXLlyn/7rNNPPz0+++yzQmQ3ml/96ldxww03NHYGwLc65JBD4pFHHomOHTsmPlNTUxNDhw6NyZMnp1gGAAAAAAAAzYOLtQEAAAAAAAAAoAkpLy+PP/zhD4m2c+bMiSeeeCLloqbplltuifPPP7/e53bZZZf46KOPonPnzg0fBQBAi1RRUREnnHBCom1xcXE8+uijKRcBANCaPP7447H++uvH4YcfHosXL/632+rq6pgyZUp07NgxDj300KioqPinzXvvvRfjxo1LK7fRZDKZyGQyUVRUFL/+9a/j8ssvb+wkgJx+8pOfxDPPPBM9e/as17mRI0fGxIkTU6oCAAAAAACA5iFz/uSBdX//Jxts2iW+t16HxuwBAACgmdm517nRtrR7Y2cAAAAAALQodXV1scsuu8Tzzz+fc9u9e/d49dVXo1u3bgUoaxoqKiqie/fu8c0339Tr3PDhw+O6665LqQoAgJZqp512ihdeeCHR9txzz40xY8akXAQAQGtQUVERu+22W7z++ut5P6OoqCj23HPPuO6666JHjx4REbHFFlvE22+/neh87969Y7fddouSkpIoLi6O4uLi//51SUnJv/x1aWnp//r1P/5rJSUlUVpa+r/+9b//e//417KysiguLo6ysrJ/+vXfnwPQknz++ecxaNCgeOONN+p17sILL4yzzz47pSoAAAAAAABousZcs2f49AAAAAAAAAAAADQxmUwmxo8fHzvttFPO7YIFC2Lo0KHx8MMPR1FRUQHqGt+gQYPqdan239/n6NGjU6wCAKAluummmxJfqr3BBhu4VBsAgAYxb968+OEPfxhLly79Ts/JZrMxc+bMWHfddWP//feP3/3ud4kv1d56661jzpw53+k/H4BkevbsGbNnz44DDjggnnzyycTnfv3rX0dVVVWMGTMmMplMioUAAAAAAADQ9LSOn6QDAAAAAAAAAIBmZscdd4zDDjss0fbRRx+NSy65JOWipuHWW2+N559/PvG+tLQ0Hn74YZdqAwBQb8uXL49jjz020baoqChmzZqVchEAAK1BNpuNrbfe+jtfqv2P6urq4p577on/x96dR0Vdt/8ff80AgriLooa45hLulbfmAioEoqXint5mizuZG26ZqWUuuC+ZqKWVa5pii5obiPu+5FKaC4l3gjsqgsLM74/7V9/qVhmGGQbl+TiHo8B1Xe/XfI7nOIcZrk+VKlUsqndxcdGmTZtsdj4AIH0FChTQ+vXr1bFjxwz1ffTRRxoyZIjMZrOdkgEAAAAAAAAAAADZE4u1AQAAAAAAAAAAAAAAgGwqPDxcBQoUsKj2/fff1/fff2/nRI51584dde/e3eL6AgUK6Pjx4woMDLRjKgAAADytXn31VaWkpFhUO2DAAFWoUMHOiQAAAJAT9OvXT1evXnVohunTp6tIkSIOzQAAOZGrq6uWLFmiwYMHZ6hv8uTJevfdd2UymeyUDAAAAAAAAAAAAMh+WKwNAAAAAAAAAAAAAAAAZFMlS5bUZ599ZlFtamqqXn31VR09etTOqRwnJCREycnJFtUWLlxYv/32mypWrGjnVAAAAHgarVy5UjExMRbVenl5afLkyXZOBAAAgJzg/PnzmjNnjkMzGAwG9enTx6EZACAnMxqNCg8P17BhwzLUN3v2bPXs2VNpaWl2SgYAAAAAAAAAAABkLyzWBgAAAAAAAAAAAAAAALKxNm3aZGiJSePGjXXgwAE7JnKM33//XVu2bLG4/sqVK8qXL59iY2P17bff6qOPPlKbNm1UsWJFFSxYUJ6enqpUqZLq1q2rzp07P5XXDAAAANZJSkpS165dLao1GAxat26dnRMBAAAgp3jllVdkMpkcmiE6Otqh5wMA/mv8+PGKiIiQwWCwuGfBggV64403lJqaasdkAAAAAAAAAAAAQPbg7OgAAAAAAAAAAAAAAAAAAB5vypQp2rlzp44ePZpu7Y0bN+Tv769169apfv36WZDOfu7fv6+oqCidPHlS7733nsxms0V9r776qpo0aaKjR4/q5s2bj6y7cuWKJGnv3r1aunSpAgMDNW7cOL3wwgs2yQ8AAIAnU0hIiO7du2dR7RtvvKHq1avbOREAAABygoiICJ08edLieqPRqHz58slsNisxMdEmGYoVKyZfX1+bzAIAZF6PHj3k6uqqt956y+IbLyxevFgpKSlasmSJXFxc7JwQAAAAAAAAAAAAcByjowMAAAAAAAAAAAAAAAAAeDw3NzetWLFCefLksag+MTFRgYGB2rp1q52T2cft27f13nvvqWjRomratKkGDhyo5ORki/u/++47bdu27bFLtR9m48aNaty4sQ4cOJDRyAAAAHhK/PDDD9q4caNFtUWLFtWCBQvsnAgAAAA5gclk0oABAyyub9y4sX7//XfdvHlTt27d0ty5c1W0aNFM5+jZs2emZwAAbKtr165asmSJnJycLO5ZuXKl2rZtq5SUFDsmAwAAAAAAAAAAAByLxdoAAAAAAAAAAAAAAADAE6BSpUqaM2eOxfVJSUlq3ry51q9fb8dUtpWWlqbPPvtMFSpU0Pjx45WYmJjlGW7fvq2mTZvq1KlTWX42AAAAHOv+/ft67bXXLKo1GAz67rvvZDTylnwAAABk3ueff6579+5ZVDt69Ght3bpVnp6ef36tZ8+eSkhI0PLly+Xl5WVVBicnJw0fPtyqXgCAfXXs2FErV66Ui4uLxT3ffvutWrRooaSkJDsmAwAAAAAAAAAAAByHd/ECAAAAAAAAAAAAAAAAT4jXX39db7zxhsX1ycnJatmypdasWWO/UDYSHR2tF198Ud26dVN8fLxDs1y7dk2BgYH6z3/+49AcAAAAyFodOnTQ7du3Lart3Lmz6tSpY+dEAAAAyCkWLlxoUV2VKlU0atSoR36/Q4cOiouLU7du3TKcoWHDhnJzc8twHwAga4SEhCgyMlKurq4W92zcuFHNmzfXnTt37JgMAAAAAAAAAAAAcAwWawMAAAAAAAAAAAAAAABPkLlz5yo4ONji+gcPHqhdu3Zavny5HVNZ7+zZs2rdurUaN26sI0eOODrOn+Li4tS1a1eZzWZHRwEAAEAWiIqKUmRkpEW1hQoV0hdffGHnRAAAAMhJzp8/b1Hd+vXrLaqbP39+hpdrT5gwIUP1AICs16xZM33//ffKnTu3xT3R0dEKCgrSrVu37JgMAAAAAAAAAAAAyHos1gYAAAAAAAAAAAAAAACeIK6urlqzZo1CQkIs7klLS9Nrr72moKCgbLMo+tatWxoyZIh8fHy0Zs0aR8d5qM2bN2vp0qWOjgEAAAA7S01NVZs2bSyuX7NmjYxG3ooPAAAA27l27Vq6Nd7e3vL29rZ45vz58+Xv759unYuLi7p27ao6depYPBsA4DgBAQH68ccflTdvXot7du3apYCAAF2/ft2OyQAAAAAAAAAAAICsZdN38968dk83rt2z5UibIZt1yGYdslkvO+cjm3XIZh2yWYds1iGbdchmneycTcre+bJzNlNa9ljAAgAAAAAAAAA5iaurq77++mt16tQpQ30bN25Us2bNdOnSJTslS19aWpoiIiJUoUIFTZo0Sffv33dYFksMHDhQN27ccHQMAAAA2FGHDh0sfs4XEhIiPz8/OycCAABATnLnzh2Lfk46a9asDM/evHmzJk2aJCcnp//5XsGCBTVixAjduXNHixYtyvBsAIDjNGzYUJs3b1bBggUt7jlw4ICaNGmiK1eu2DEZAAAAAAAAAAAAkHVsulj73C/XdOHn9O+M7ghksw7ZrEM262XnfGSzDtmsQzbrkM06ZLMO2ayTnbNJ2Ttfds52/36aoyMAAAAAAAAAQI7k7OysL7/8Um+//XaG+jZs2KBq1app2bJlMpuz9uaJW7ZsUa1atdSrV68n5pf2ExISNGzYMEfHAAAAgJ2sXLlSq1evtqg2X758Wr58uZ0TAQAAIKeJioqyqM7f39+q+WFhYUpMTNSIESP0zDPPqGzZslqyZIlu3LihsWPHKleuXFbNBQA4Vp06dbR161Z5eHhY3HP06FH5+fnp999/t2MyAAAAAAAAAAAAIGvYdLE2AAAAAAAAAAAAAAAAgKzj5OSkefPm6Z133slQ340bN9SpUyd16NBBV69etVO6/3P69Gm1aNFCAQEB+umnn+x+3j95enrq5Zdf1uDBg7V48WJt3bpVBw8eVKFChSzqnzdvnnbu3GnnlAAAAMgqBw8eVFhYmIoUKaL27dtb3Ld8+XKWDgIAAMDmdu3aZVFd3rx5rT7D3d1dY8eO1aVLl3Tu3Dl16tTJ6lkAgOyjVq1aio6OVrFixSzuOXXqlHx9fXXx4kU7JgMAAAAAAAAAAADsz9nRAQAAAAAAAAAAAAAAAABYz2g0aubMmXJ3d1d4eHiGeleuXKmVK1cqNDRUw4cPl5eXl02zHT16VL1799b+/fuVmpqa6XkDBgxQtWrVlC9fPt27d0/Ozs66fPny3z5SU1NVrFgx1ahRQzVr1lSNGjVUvHjxh86LjY1V/vz5LTq7V69eOnTokFxcXDL9OAAAAJD11q1bp/Hjx2vv3r168OBBhvuDgoLUrFkzOyQDAABATufm5mZR3fXr11W4cGE7pwEAPGmqVq2qbdu2yd/fX5cuXbKo59dff5Wvr6+2bt2qsmXL2jkhAAAAAAAAAAAAYB8s1gYAAAAAAAAAAAAAAACecAaDQRMmTJC7u7tGjx6d4f5PPvlEn376qYKCgtSyZUu1atVKnp6eMhgMGZpjNpt18uRJrV69WmvWrNHhw4cznOWf/Pz8NH36dNWsWTPTs/4pX7582r17t+rVqyez2fzY2uPHj2vKlCkaNmyYzXMAAADA9pKSkvTVV19pxYoVioqKytQsd3d3RUZG2igZAAAA8HeVK1e2qO6DDz7Q7Nmz7ZwGAPAkqlSpkmJiYuTv768LFy5Y1HPhwgX5+vpqy5Ytqlixon0DAgAAAAAAAAAAAHbAYm0AAAAAAAAAAAAAAADgKWAwGDRq1Cjlzp1bQ4cOzXC/yWTS+vXrtX79evXq1Uu5cuVSsWLFVKxYMRUvXvxvfyYkJKh48eJKTk5WQkKCEhISdOjQIR07dsxmj6dcuXKaPHmyWrVqleEF3xlRt25d9e7dW3PmzEm39sMPP1SHDh1UtmxZu+UBAACA9Y4fP64xY8YoJiZGV65cSffmKZb64osv5ObmZpNZAAAAwD+9/PLLMhgM6T5/Xbp0KYu1AQCPVK5cOcXExKhJkyb69ddfLeqJi4uTn5+ftmzZIh8fHzsnBAAAAAAAAAAAAGyLxdoAAAAAAAAAAAAAAADAU2TIkCEqWLCg3nnnHT148MDqOffv39fFixd18eJFG6ZLX758+TRy5Ei9++67cnV1zZIzx40bp9WrV+vy5cuPrbt375769OmjdevW2XXZNwAAACxnMpk0adIkTZ06VQkJCTafHxQUpLZt29p8LgAAAPCHwoUL67nnntPJkycfW3fjxg1t27ZNfn5+WZQMAPCk8fb2VkxMjPz9/XXq1CmLei5fviw/Pz9t2rRJNWvWtHNCAAAAAAAAAAAAwHaMjg4AAAAAAAAAAAAAAAAAwLZ69Oih/fv3q3r16o6OYjGDwaAePXrozJkzGjx4cJYt1ZakAgUKaMaMGRbVbtiwQStXrrRzIgAAgKdLUlKSpkyZIn9/f5UtW1YlSpRQ2bJlFRgYqJEjRyomJkYmkynDcw8ePCgvLy8NGzbMLku1S5UqpXXr1tl8LgAAAPBPw4YNs6ju/ffft3MSAMCTrkSJEoqOjlaNGjUs7rl69aoaN26s/fv32zEZAAAAAAAAAAAAYFss1gYAAAAAAAAAAAAAAACeQjVq1NC+ffs0fPhwGY3Z+21CjRo10uHDhxUREaFixYo5JEO7du0UHBxsUW2/fv1069YtOycCAAB48v38888KDAxU/vz5FRYWpq1bt+rChQu6fPmyLly4oE2bNmns2LHy8/NTrly5VLNmTUVERCg1NfWxc1NTU9WlSxfVrl1bly9ftkv2PHny6PDhw9n+uTQAAACeDp07d5abm1u6dbt379b9+/ezIBEA4Enm6emprVu3qnbt2hb33Lx5U/7+/tq5c6cdkwEAAAAAAAAAAAC2w7t8AQAAAAAAAAAAAAAAgKeUq6urxo0bpx07dujZZ591dJz/Ub58ea1Zs0Zbt25VjRo1HJrFYDDok08+Ue7cudOtvXz5sl5//fUsSAUAAPBkWrFihSpWrKjnnntOmzZtUlpaWro9aWlpOnr0qHr16iU3NzcVKFBA9erV07vvvqv+/ftr4sSJWrt2rdatW6eiRYtq8eLFMpvNdsnv7e2tQ4cOqXDhwnaZDwAAAPyT0WhUs2bN0q1LS0vTxIkTsyARAOBJV7hwYW3atEn169e3uOf27dsKCgpSVFSUHZMBAAAAAAAAAAAAtsFibQAAAAAAAAAAAAAAAOAp99JLL+nIkSMKDQ11dBRJUv78+TVp0iSdOHFCrVq1ksFgcHQkSVLZsmU1atQoi2q//fZbde7c2W7LHAEAAJ4058+fV4MGDZQ7d2517NhRZ86csXpWWlqaEhMTtXv3bs2aNUszZszQsGHD1KpVKzVv3lw3b960YfL/U6BAAQ0dOlS//fabKlasaJczAAAAgEeZMGGCRXXz5s2zcxIAwNOiQIEC2rBhgxo3bmxxz927dxUQEKCPP/7YjskAAAAAAAAAAACAzGOxNgAAAAAAAAAAAAAAAJAD5MmTR7Nnz9aePXvUokULOTk5ZXkGZ2dn9ejRQ2fOnFFYWJhcXV2zPEN6Bg4cqKpVq1pUu3TpUhmNRu3YsYMF2wAAIEfau3ev2rdvLw8PD5UrV047d+5UcnKyo2NlSI0aNdSvXz+dO3dON2/etHiZIQAAAGBrFSpUUKlSpdKti4uL088//5wFiQAAT4O8efPqhx9+UNOmTS3uMZlMev/99zVmzBiZTCY7pgMAAAAAAAAAAACsx2JtAAAAAAAAAAAAAAAAIAepU6eO1q5dq7i4OE2aNEnPPfecXc8zGo1q1KiRpk+frtjYWEVERMjT09OuZ2aGi4uL5s2bl6Gehg0bqmTJknrzzTe1fPlyXbt2zU7pAAAAHM9kMmnatGny8PBQ3bp1tXLlSl2/ft3RsSxWsGBBdenSRefOnZPZbNaRI0c0ffp0lS1b1tHRAAAAAIWGhlpUN2zYMDsnAQA8TedJESsAACAASURBVHLnzq3IyEi1bNkyQ32jR49Wq1atdOvWLTslw5Pk/v37SkhI0NWrV3Xr1i0lJSXp/v373IAYAAAAAAAAAAA4jLOjAwAAAAAAAAAAAAAAAADIesWLF1dYWJgGDRqkffv2afHixYqJiVFsbGymfznezc1NgYGBCgkJ0SuvvKIiRYrYKHXWeOmll9SzZ09FRERY3POf//xHixYt0qJFi2QwGFS7dm0FBQUpKChIderUkbPzw9+qZTKZlJaWprS0NKWmpv759z8+N5vN8vT0fGQ/AABAVjp27JgCAgJ05coVR0exmLOzs8qXL6/AwED16tVLPj4+jo4EAAAAPNLAgQM1YsQIpaamPrZuw4YNMplMMhqNWZQMAPCkc3V11cqVK9WlSxetWLHC4r7vvvtO//rXv7RmzRp+rpKDXL58WUeOHNHRo0d19OhRHTlyRL/88otMJtND652cnOTs7CwXF5c/P/LmzavatWsrODhYr732mnLlypXFjwIAAAAAAAAAADzt+G0rAAAAAAAAAAAAAAAAIAczGAyqU6eO6tSp8+fXkpOTFR8f/+fH5cuX//bn1atXlStXLnl6eqpo0aJ/+7NEiRKqWrWq3NzcHPioMm/8+PGKjIxUfHx8hnvNZrP27dunffv26aOPPvrz6/nz5/+fBdpmszndea6urnrhhRfUqVMndejQ4YlbVA4AAJ4Oy5YtU5cuXZSWluboKBbx9/dXp06d9NZbbzk6CgAAAGAxZ2dnNWzYUFFRUY+tS0lJ0aJFi3i+CwDIEBcXFy1ZskRubm764osvLO47ffq06tSpoy+++EKtW7e2Y0JktdTUVP38889/W6B99OhRJSQkZGjOH699pqSk/Pm1hIQEnTt3TitWrNCIESM0aNAgde/eXXnz5rX1wwAAAAAAAAAAADkUi7UBAAAAAAAAAAAAAAAA/I2bm5tKly6t0qVLOzqKwxQqVEizZs1S+/btbTYzMTHRqr6UlBTt2rVLu3btUv/+/RUcHKx///vfevXVV5U7d26b5QMAAHiUIUOGaNKkSY6OYRFfX1999913yp8/v6OjAAAAAFYZN26cXnrppXTrpkyZwmJtAECGOTk56fPPP5ebm5siIiIs7rtz547atGmj9957Tx9++KGcnJzsmBL2dPv2bW3YsEFr1qzRunXrdOvWLbufeenSJQ0cOFAfffSR+vbtq759+3IzYQAAAAAAAAAAkGlGRwcAAAAAAAAAAAAAAAAAgOyoXbt2Gjt2rKNj/E1qaqq+++47dejQQcWKFdNbb72lqKgomUwmR0cDAABPIZPJJF9fX5sv1TYajfLx8ZGLi4vNZubJk0crV67Utm3bWKoNAACAJ1rdunUtWjT5888/KzU1NQsSAQCeNkajUZ9++qn69euX4d5x48bplVde0Y0bN+yQDPYSHx+v+fPnq3nz5ipSpIjat2+vZcuWZclS7b+6ceOGPvzwQ5UuXVr9+/fXb7/9lqXnAwAAAAAAAACApwuLtQEAAAAAAAAAAAAAAADgEUaMGKEvvvhCuXPndnSU/3H79m0tXLhQTZo0UenSpTV06FD99NNPjo4FAACeEitWrJCzs7O2b9+e6VkGg0EvvfSS9uzZI7PZrLS0NJ04cUL379/XjRs3NHToUJUqVcrq+a+88oquXr2qtm3bZjorAAAAkB106dIl3RqTyaQlS5ZkQRoAwNPIYDBo2rRpGj16dIZ7N2zYoNq1a+v48eO2Dwab+fXXXzV58mQ1aNBAJUqUUI8ePbRu3Trdv3/f0dGUlJSkGTNmqHz58nrzzTd18eJFR0cCAAAAAAAAAABPIGdHBwAAAAAAAAAAAAAAAACA7Oz1119XrVq11KZNG505c8bRcR4qLi5O4eHhCg8PlyQ1atRIb775pqpUqaLSpUtr27ZtWrdunX799VfduXNHHh4e8vDwUJEiReTh4SFXV1cdO3ZM5cqVU3x8vHLlyqUyZcqofPnyevbZZ1W+fHnlzZvXwY8SAADYW2Jiorp3764ffvhBd+/ezfQ8Nzc3dejQQVOnTlXhwoUfWlOwYEFNmDBBEyZMUEJCgsaPH6+oqCj95z//+bPmypUrD+2tUaOGIiIiVKdOnUxnBQAAALKT0aNHa9q0aenWzZ8/X127ds2CRACAp5HBYNCoUaNUrVo1de3aVXfu3LG49+zZs6pbt64WLlyodu3a2TElLGU2m3Xw4EFFRkYqMjJSJ06ccHSkdKWmpmrRokVasWKFhg8frrCwsGx5w2MAAAAAAAAAAJA9sVgbAAAAAAAAAAAAAAAAANJRrVo1HThwQCNHjlRERIRSUlIcHemxoqOjFR0dbdOZnp6eKl++/J/LtitWrKhGjRqpRIkSNj0HAABkrfPnz2vEiBHasmWLEhISMj0vd+7c+te//qXQ0FC1adNGRqPR4l5PT89HLg9MTU3Vzp075eHhoeLFi6tw4cIZmg0AAAA8SfLnz69SpUrpt99+e2zdwYMHsygRAOBp1rp1a1WuXFkhISE6ffq0xX13795V+/btNWTIEH388cdydmZ1QVZ78OCBYmJi/lymHRcX5+hIVrl3754++OADff7555oyZYpCQkJkMBgcHQsAAAAAAAAAAGRzvJMYAAAAAAAAAAAAAAAAACyQP39+zZgxQ7Gxsfrss8/Uvn17FSpUyNGxskxCQoJ2796txYsXa/To0erUqZO8vLwUHBystWvXKjU1NdNnxMXFaezYsQoICFCZMmXk4eGhXLlyqVixYnr55Zc1c+ZM3b592waPBgAAXL16VQEBASpfvryWLVuW6aXaZcqU0fbt25WUlKTo6Gi1a9fOpouvnZ2d5efnp6pVq6pIkSIs1QYAAMBTr2XLlunWJCcnKyYmJgvSAACedj4+Ptq3b59effXVDPeGh4crODhY165ds0MyPExCQoJGjhypZ555RgEBAZo9e/YTu1T7ry5cuKA2bdooICBAx48fd3QcAAAAAAAAAACQzRlGz21q/uOTMpU89Eyp/FYPu3X9nmQ2qICHm03C2RLZrEM265DNetk5H9msQzbrkM06ZLMO2axDNutk52xS9s6XnbPVfWak8rmVcHQMAAAAAAAAAAAcIi0tTfv379eGDRv0448/at++fTKZTI6O5RBeXl7q3r27unXrJi8vL4v7zGazoqOj9cknnygyMlJpaWmPrc+fP7+6deumvn37qkyZMplMDQBAzrRx40a1aNFCKSkpmZ5VsmRJHTx4UJ6enjZIBgAAAOAPsbGxFv38KyQkRKtXr7Z/IABAjmAymTR27FiNGjUqw71lypTR6tWrVatWLTskgySdOXNGU6ZM0aJFi2zys73szMnJSX369NGYMWNy1M2OAQAAAAAAAACAZcZEBNt2sTYAAAAAIOep5/2B8rgUd3QMAAAAAAAAAACyhevXr2vz5s368ccf9eOPP+rSpUsZnmEwGOTk5KTU1FQ7JLQ/JycnPf/886pfv7569+6t8uXLy8nJ6X/qbt++rcWLF2v27Nk6efJkhs8xGo0KCQlR//79Vb9+fRkMBlvEBwDgqbdjxw75+fnZ5GYggYGBWr9+vYxGow2SAQAAAPgnDw8PXb9+/bE1hQoVSrcGAICM+v7779W5c2clJiZmqM/NzU0LFixQ586d7ZQsZ9q7d6/Cw8O1Zs0amc3m9BtsoHDhwqpRo8bfPnx8fOTq6irpvzcgfvDggR48eKDU1NS//X379u1auHChtm7dmukcHh4e+vjjj9WtW7eHvuYIAAAAAAAAAAByJhZrAwAAAAAyjcXaAAAAAAAAAAA8nNls1s2bN3X9+nU5OTn9z4ezs/NDv/7XBdHnz5/XkiVL9NVXX+n06dMOfDTWc3d3V9WqVVW9enXVqFFDrq6u2r59uyIjI3X79m2bnPHiiy+qf//+ateunXLlymWTmQAAPI3Onj0rHx8f3b9/P9Ozhg0bpvHjx9sgFQAAAIBHadeunVatWpVu3blz51S2bNksSAQAyElOnz6tkJAQq26Q2r9/f4WHh8vFxcUOyXIGk8mkdevWKTw8XNu3b7f7eUFBQfLz8/tzifYzzzyT6Rvbnjx5UhMnTtTSpUszfVPhmjVraubMmWrYsGGm5gAAAAAAAAAAgKcDi7UBAAAAAJnGYm0AAAAAAAAAAOzPbDbr4MGD+uqrr7Rs2TJduXLF0ZGypWeeeUahoaHq0aOHihQp4ug4AABkK4mJiSpVqpRu3bqVqTlubm766quv1LZtWxslAwAAAPAou3btUv369dOtCw0N1ezZs7MgEQAgp7l9+7beeusti2708E+NGjXSihUr5OnpaYdkT6+UlBQtXbpUkyZN0qlTp+x2TqVKlRQSEqJWrVqpdu3aMhqNdjsrNjZWU6dO1fz583Xv3r1MzerYsaPCw8Pl7e1to3QAAAAAAAAAAOBJxGJtAAAAAECmsVgbAAAAAAAAAICs9eDBA23atEmLFy9WZGRkpn/5/Gnk5uamLl26qF+/fqpSpYqj4wAAkC1UrFhRZ86csbrfaDSqU6dO+uyzz5QrVy4bJgMAAADwOO7u7un+DNDb21u//fZbFiUCAOQ0ZrNZ4eHheu+992QymTLU6+3trdWrV+vFF1+0U7qnx61btxQREaHp06fr999/t8sZderUUatWrdSqVStVrlzZLmc8zpUrV9S+fXvt3r1bKSkpVs9xd3fX8OHDNWjQIOXOnduGCQEAAAAAAAAAwJNiTESw7HfbUAAAAAAAAAAAAAAAAACAzbm4uKhZs2ZaunSp4uPjtWjRIgUEBMhgMDg6WraRnJys+fPnq2rVqnJzc9PSpUt1+/ZtR8cCAMBh3nvvPauXajs5OenVV19VXFycvvrqK5ZqAwAAAFnMkkWkcXFxunPnThakAQDkRAaDQUOHDtX69etVqFChDPVevHhRDRo00KJFi+wT7ilw6dIlDR48WN7e3ho6dKhNl2o7OzsrMDBQc+bMUVxcnPbs2aNhw4Y5ZKm2JBUtWlRRUVH6+eef1bZtW6vnJCUlaeTIkfLx8dHq1atlNpttmBIAAAAAAAAAADwpDKPnNv3zVYIylTz0TKn8jswDAAAAAHjC1PP+QHlcijs6BgAAAAAAAAAAOd6VK1e0e/dunThxQidPntSJEyd06tQpJScny2g0ytvbWzVr1lT16tVVoUIFXb9+XdeuXdPVq1d17do1JScnq2jRotq7d68qVqwos9msX3/9VWfPnlVSUpKjH16mubq6Kjg4WJ06dVKbNm1kNBodHQkAgCxx9epVFStWTCaTyeIeFxcX+fj4qG3btho4cKDc3d3tmBAAAADA4yxevFhdunRJt27cuHEaPnx4FiQCAORkZ8+eVUhIiH766acM94aGhmrq1KncuO3/O378uCZPnqylS5fqwYMHNpubN29eBQcHq1WrVmrWrJkKFixos9m2FhUVpXfffVfHjx/P1Bx/f3/NmDFDVapUsVEyAAAAAAAAAACQ3Y2JCGaxNgAAAAAgc1isDQAAAAAAAABA9pWWlqbExEQVKFDA6kXSZrNZ8fHxOnv2rM6ePauPP/5Yp0+ftnHSrNWgQQMtWLBAlSpVcnQUAADsbtiwYZo4caLF9R9++KFGjhxpx0QAAAAAMsJkMilXrlxKS0t7bF21atV07NixLEoFAMjJ7t69q27dumn58uVW9e/fv18vvviijVM9Gcxms2JiYjRp0iT98MMPNpvr4uIiFxcXff311/L395ebm5vNZttbamqqIiIiNHLkSN24ccPqOU5OTgoNDdXo0aNVqFAhGyYEAAAAAAAAAADZ0ZiIYFn3m1IAAAAAAAAAAAAAAAAAgGzPyclJhQoVsnqptiQZDAYVL15c9evX1+uvv65ffvlFJpNJ0dHR6tixo1xcXGyY+L9KlSql0NBQ7dy5U1u3btUbb7yh3Llz22z+jh07VK9ePRYNAQByhFWrVllU5+bmpt9++42l2gAAAEA2YzQaVbly5XTrTp48KZPJlAWJAAA5XZ48ebR06VJNnjzZqteg/vWvf6l79+5KSEiwQ7rsKS0tTd98843q1q2rRo0a2Wypdr58+RQWFqZz587p7t27at68+RO1VFuSnJ2dFRoaqtOnT6t3795Wv66ZlpammTNnqkKFCoqIiEj3piQAAAAAAAAAAODJx2JtAAAAAAAAAAAAAAAAAECGGAwG+fn5admyZYqLi9PEiRNVvnz5TM8NCAhQZGSkzp07p9mzZ6tevXpq3LixFi5cqIsXL2r8+PHy8vKywSOQrl+/roCAAJ06dcom8wAAyK4uX75sUV10dLS8vb3tnAYAAACANTp27JhuTVpamlasWJEFaQAA+O9rRYMGDdLGjRvl4eGRoV6z2awFCxaoYsWKmjFjhh48eGCnlI537949zZ07V5UrV1bbtm21b98+m8x95plnNHHiRF28eFGTJk1SyZIlbTLXkYoUKaI5c+bo0KFD8vX1tXrOtWvX1KtXL7344ovasWOHDRMCAAAAAAAAAIDsxjB6blPzH5+UqeShZ0rld2QeAAAAAMATpp73B8rjUtzRMQAAAAAAAAAAgIOZTCZt375dmzdv1tGjR3Xs2DHFxsam25cvXz698cYb6tOnjypXrpxu/YMHD/TNN99o2rRpNlk+UKJECcXExOjZZ5/N9CwAALIjd3d33bt377E1JUuW1MWLF7MoEQAAAICMSkxMVMGCBWU2mx9b16hRI0VFRWVRKgAA/is2NlYhISE6fPiwVf0+Pj6aMWOGAgICbJzMca5du6Y5c+Zo1qxZunLlis3m+vj4KCwsTJ06dZKrq6vN5mY3ZrNZX3/9tQYPHpzpn1u+9tprCg8PfyqWjwMAAAAAAAAAgP8zJiKYxdoAAAAAgMxhsTYAAAAAAAAAAHiUmzdv6qeffvpz0fbRo0cVGxurEiVKyMvLS82bN9e///1v5cuXL8OzzWaz9uzZo2nTpumbb76RyWSyOqe3t7diYmJUpkwZq2cAAJBdFSxYULdu3XpszeDBgxUeHp5FiQAAAABYw9vbW3FxcY+tyZ07t5KSkrIoEQAA/+fevXvq1auXvvzyS6tntG7dWlOmTHmiX685f/68pk2bps8++8ym/yf7+vpq8ODBatasmYxGo83mZndJSUmaOHGiwsPDlZycbPUcd3d3DR8+XGFhYXJzc7NhQgAAAAAAAAAA4Cgs1gYAAAAAZBqLtQEAAAAAAAAAgKPFxsbqk08+0bx589JdHPoo5cqVU0xMjLy8vGycDgAAxypQoIASExMfW/Paa69p6dKlWZQIAAAAgDV69eqliIiIdOv27NmjOnXqZEEiAAD+zmw2a/bs2Ro4cKBSU1OtmuHm5qYhQ4Zo6NChcnd3t3FC+zl06JAmTZqkr7/+OlM3g/0rg8Gg1q1ba/DgwTn+//YLFy4oLCxM33zzTabmlC1bVlOmTFGrVq1kMBhslA4AAAAAAAAAADjCmIhg5ZzbkQIAAAAAAAAAAAAAAAAAnkqlS5dWeHi44uLiNHv2bFWuXDnDM86dO6cmTZro8uXLdkgIAIDjpLdUW5Li4+OzIAkAAACAzBg8eLBFdVOnTrVzEgAAHs5gMKhv377asmWLPD09rZqRnJysDz/8UJUrV9bKlStlNpttnNJ2zGazNm7cqICAAL3wwgtavny5TZZqu7q6qlevXvrll1+0atWqHL9UW5LKlCmjVatWacuWLapSpYrVc86fP6/WrVsrMDBQJ0+etGFCAAAAAAAAAADgCCzWBgAAAAAAAAAAAAAAAAA8FfLmzavQ0FCdPHlShw4d0tChQzPUf/r0aQUEBOjq1at2SggAQNYxmUx69tlnLap1d3e3cxoAAAAAmVW+fHkVLFgw3botW7ZkQRoAAB7N19dXBw8eVMOGDa2ecfHiRbVv315NmjTRTz/9ZMN0mXfr1i0NGDBA1atXV1BQkM3+7y1UqJDef/99xcbG6tNPP1WFChVsMvdp0qRJEx05ckSzZs2y6HnRo2zevFnVq1dX//79dfPmTRsmBAAAAAAAAAAAWYnF2gAAAAAAAAAAAAAAAACAp4rBYFCtWrU0YcIEpaSkqFKlShb3njhxQoGBgbpx44YdEwIAYF/Jycny8fHR2bNnLap//vnn7ZwIAAAAfxUbG6t27dopKChIvXv31qxZs3T48GFHx8ITwM/PL92aa9eu6dKlS1mQBgCARytZsqSio6O1cOFCFStWzOo50dHRql69unLlyqWYmBiZzWYbprRccnKyVq9erbZt26pYsWKaPn26jh8/bpPZpUuX1syZM3Xx4kV99NFHmbpeOYGzs7PeeecdnTlzRr169ZLBYLBqTlpammbMmKEKFSpo3rx5SktLs3FSAAAAAAAAAABgb4bRc5v++epRmUoeeqZUfkfmAQAAAAA8Yep5f6A8LsUdHQMAAAAAAAAAAOCRkpOT1aJFC23atMningoVKmjv3r0qVKiQHZMBAGB7V69eVdWqVRUfH29xzy+//KKKFSvaMRUAAAD+8Pvvv6tChQq6e/fu/3yvRo0a+u677+Tt7e2AZHgSREVFqUmTJunW9e/fX9OmTcuCRAAApC8xMVEfffSRpk+frtTU1EzNKl++vN588029/vrrdn/OlJaWpqioKC1dulTffPONEhMTbTq/Vq1aGjJkiNq2bStnZ2ebzs5Jjhw5onfffVfbt2/P1JxatWpp5syZatCggY2SAQAAAAAAAAAAexoTESyjo0MAAAAAAAAAAAAAAAAAAGBPbm5uioyMlK+vr8U9Z86cUeHChfXll19meskDAABZ5fTp0ypbtmyGlmpXrlyZpdoAAABZ5ObNm6pSpcpDl2pL0tGjR1WmTBkNHDgwi5PhSdG4cWO5urqmWxcZGZkFaQAAsEz+/Pk1adIk/fTTTwoKCsrUrLNnz+r9999X6dKlFRQUpBUrVig5OdlGSSWz2ax9+/apf//+8vLy0ssvv6yFCxfadKl2YGCgNm3apIMHD6pjx44s1c6kmjVratu2bVq+fLlKlixp9ZzDhw+rYcOG6tSpk+Li4myYEAAAAAAAAAAA2Ith9Nym5j8+KVPJQ8+Uyu/IPAAAAACAJ0w97w+Ux6W4o2MAAAAAAAAAAACk6/bt2woMDNSePXsy1FeuXDmNGDFCXbp0kYuLi53SAQCQOcePH9eLL76olJQUi3sMBoOOHz8uHx8fOyYDAACAJCUnJ6ts2bK6fPmyRfUhISFavXq1nVPBWiaTSdevX9fly5cVHx+vhIQEXblyRbly5VLt2rVVq1YtGY1Gu5xdr1497d69+7E1BoNBd+7ckbu7u10yAABgLbPZrO+//14DBgzQ2bNnbTKzUKFCeu211/TWW2/p+eefl8FgyPCMU6dOadmyZVq6dKnNcv2Vk5OTOnbsqLCwMNWsWdPm8/Ffd+/e1cSJExUeHp6hn5P+U548efT555+rffv2NkwHAAAAAAAAAABsaUxEsAyjPm1q/uO1oey0WPvmtXsySyrkkdvRUR7qxrV72TIb1806XDfrZPfrJnHtrMV1sw7XzTpcN+tw3azDdbMO1816OeXasVgbAAAAAAAAAAA8SW7evCl/f38dOnQow71FihRRrVq1NH/+fJUuXdoO6QAAsM7p06dVo0YNJScnZ6hv9uzZCg0NtVMqAAAA/NXo0aM1ZsyYDPWMGDFCY8eOtVMiWOPw4cPq0qWLTpw48dg6o9GoIkWKqHLlygoICFDfvn1VsGBBm2RYsGCBunfvnm7d1KlTNWDAAJucCQCAraWkpGjatGkaO3as7t69a9PZtWvXVsGCBf/8KFCgwEP/vH37trZt26aNGzfqyJEjNs3whzx58qh79+7q378/ry1lofPnzyssLCzTN6pZsGCB3n77bRulAgAAAAAAAAAAtjQmIliGD+YEmY3G/27Wzk6LtQ/tipPBLNWqX9LRUR7q8M64bJmN62Ydrpt1svt1k7h21uK6WYfrZh2um3W4btbhulmH62a9nHLtWKwNAAAAAAAAAACeNNeuXVOjRo10/Phxq2fUqlVLISEhatWqlapWrSqDwWDDhAAAWO769evy9vZWUlJShvr69u2rmTNn2ikVAAAA/ql27do6cOBAhnqMRqNOnTqlihUr2ikVLBUfH68WLVpo3759VvUbDAbVq1dPc+fOVdWqVTOVJTU1Va6urjKZTI+tq1mzpg4fPpypswAAsLdLly5p6NChWrJkiaOj2JSnp6f69eunXr16qXDhwo6Ok2Nt2bJF/fr1S/emKI8zb948i25qAgAAAAAAAAAAstaYiGAZHR0CAAAAAAAAAAAAAAAAAICs5OHhoc2bN6tSpUpWzzh8+LA++OADVa9eXc8++6wGDRqk7du3Ky0tzYZJAQBIX3BwcIaXao8aNYql2gAAAFnMmht8mUwmBQQE2CENMsJkMumFF16weqm2JJnNZu3cuVPVqlXTs88+q+HDh6e7GPtRnJ2dVaFChXTrjh8/bvUZAABkFS8vLy1evFjbt29XrVq1HB0n0ypWrKh58+YpNjZW7733Hku1Hczf319HjhzRzJkzVbBgQatm9OjRQ/PmzbNxMgAAAAAAAAAAYAss1gYAAAAAAAAAAAAAAAAA5DjFihXTli1bVK5cuUzPOnfunKZOnSpfX1+VKFFCb7/9tn788UeZzWYbJAUA4NEWL16coeV+BoNBn332mUaPHm2/UAAAAPgfc+bMUXJyslW9Fy9eVP/+/W2cCBnRsmVLXbp0yWbzzp49qwkTJsjFxUUlS5ZUu3bttGrVKqWmplo8o0OHDunWpKamKjIyMjNRAQDIMg0aNND+/fs1b948FSlSxNFxMuyll17SmjVrdOrUKXXv3l1ubm6OjoT/z9nZWX379tXp06fVs2dPGQyGDM/o2bOn5s6da4d0AAAAAAAAAAAgM1isDQAAAAAAAAAAAAAAAADIkby8vLR161aVKlXKZjOvXLmizz//HmtDhwAAIABJREFUXE2bNtXzzz+vAwcO2Gw2AAB/df/+fXXt2tXiemdnZ23YsEFvvfWWHVMBAADgr1JTU9WqVSuFhoZmas7MmTN15MgRG6VCRkyfPl3ff/+9XWabTCZdunRJq1atUrt27ZQrVy6VKFFCHTp00OnTpx/b269fP4vO+PTTT20RFQCALOHk5KTu3bvr9OnTGj58uIoWLeroSI9VunRpDR8+XMeOHdOuXbvUqlUrGY2sb8iuihYtqrlz5+rgwYNq0KBBhvt79+7NcysAAAAAAAAAALIZXpkBAAAAAAAAAAAAAAAAAORYpUuX1r59+9S0aVObzz5y5Ijq1KmjoUOH6t69ezafDwDI2YKCgmQymSyu379/vwIDA+2YCAAAAH+1Y8cOFS1aVGvXrs30LLPZrKZNm2bo+R8y7+DBgxo0aFCWnWc2m3X58mV9/fXXqlSpkurXr6+LFy8+tLZw4cIqUaJEujN3795t65gAANhdoUKFNG7cOMXFxWnNmjVq0aKFnJycHB1L0n+XM4eGhmrnzp06f/68xo0bp2rVqjk6FjKgVq1aiomJ0bJly+Tl5ZWh3j59+uiTTz6xUzIAAAAAAAAAAJBRLNYGAAAAAAAAAAAAAAAAAORoxYoV07p167R582Y1bNjQprNNJpPCw8NVs2ZN7dixw6azAQA515QpUxQdHW1x/S+//KKaNWvaLxAAAAD+ZuzYsfL19dXNmzdtNjM+Pl7du3e32Tw83p07d9S4cWOHLjPftWuXSpcurZYtWz7031JwcHC6M+7evavDhw/bIx4AAHaXK1cutWrVSmvXrlVcXJwmTZokHx+fLM+RN29edenSRevXr9elS5c0e/Zs1atXTwaDIcuzwDYMBoM6duyoX375RSVLlsxQ7zvvvKPZs2fbKRkAAAAAAAAAAMgIFmsDAAAAAAAAAAAAAAAAAHI8g8Egf39/xcTEKCoqSo0aNbLp/NOnT8vX11d9+/bVnTt3bDobAJCzHDt2TEOGDLG4/ptvvlHFihXtmAgAAAB/9dVXX2nkyJEym802n71w4ULt2rXL5nPxvxo0aKDbt287OobMZrO+/fZbFS1aVN27d9f9+/f//N6gQYMsmjF16lR7xQMAIMsUL15cYWFhOn78uPbs2aOePXsqf/78djvPxcVFLVu21IoVKxQfH68vv/xSTZs2lYuLi93ORNbLkyePLl68qFmzZmWor2/fvhnuAQAAAAAAAAAAtsdibQAAAAAAAAAAAAAAAAAA/qJRo0aKiorStm3bFBAQYLO5ZrNZs2fPVrVq1bR582abzQUA5CyBgYEymUwW1TZq1EitW7e2cyIAAAD8ISkpSW+//XaG+yxdCmk2m1W/fn3dvHkzw2fAcn379tXRo0cz1OPk5GSnNP+VmpqqBQsWqECBAho1apRMJpN8fHws+rezadMmu2YDACArGQwG1alTR3PnztXvv/+uxYsXy9/f3yYLrw0Ggxo3bqz58+crPj5ekZGRat++vdzd3W2QHNnZO++8o9mzZ2eo591339WMGTPslAgAAAAAAAAAAFjC2dEBAAAAAAAAAAAAAAAAAADIjnx9fbVp0yZduHBBa9euVWRkpGJiYixeZvooFy5c0MsvvyxJOnXqlCpXrmyLuACAHKBdu3aKj4+3qNbd3V1r1661cyIAAAD8Vbdu3fTgwYMM9bi5uSk2NlbNmjXT7t27LeopXry4Dhw4oKpVq1oTE48RGRmZoaWKPXr0UERExJ+fm0wmbd++XXPmzNHXX39t83zJycn68MMPNX36dIWHh+uFF15QVFTUY3uuX79u8xwAAGQH7u7u6ty5szp37qyUlBSdO3dON2/e/PPj1q1bf/v8YV93dXVVhQoVFBwcrA4dOsjLy8vRDwsOEhoaKqPRqD59+ljc079/f5nNZvXv39+OyQAAAAAAAAAAwKOwWBsAAAAAAAAAAAAAAAAAgMcoU6aM+vXrp379+unatWv6/vvvFRkZqR9//FH37t3L1OznnntOkhQWFqbGjRurYcOGypcvny1iAwCeMgMGDNCqVassqjUYDFq3bp3y589v51QAAAD4Q2pqaoYXKRcuXFgbNmxQwYIFtWHDBhUrVkzJycnp9qWkpKhmzZpatGiR/v3vf1sbGf8QHx+v9u3bW1xfpUqVvy3VliSj0Sg/Pz/5+flpxYoVOnz4sPr06aO9e/fKbDbbLGtiYqJ69eplUW1qaqrNzgUAILtydXX98zUXwFq9e/eWwWBQ7969Le4ZMGCAPDw81KVLFzsmAwAAAAAAAAAAD2N0dAAAAAAAAAAAAAAAAAAAAJ4UHh4e6tq1q9asWaOrV68qMjJSb775ZqbnTp48Wc2bN1ehQoX00ksvacSIEdq8ebOSkpJskBoA8CS7dOmSqlSpounTp1vcM2jQIPn5+dkxFQAAwNMpKipKL7/8sho2bKg6deqoZs2aqlu3rnbt2pVu75dffqm0tDSLz2rXrp3i4+NVu3ZtSVL+/Pm1aNEii/vT0tLUpUsXLVu2zOIePF7v3v+PvXuP77n+/z9+f7+3vTczM9ucyWFCcj6EEaEph4oi55RT+iQffaIiia9QIR+kiByHKCShHHMKOeY8Qsyw2MyMbe9t7/fvj8+lfp8+4f3a9j7scLteLl0+n+19fz4fd+/PLts+2h7vV5SWlmYoGxAQYOjjok6dOtq9e7eio6P1wgsvqEyZMjKb3ftrnV5eXm6dBwAAkJsNHDjwby+e4siAAQN08OBBFzUCAAAAAAAAAAD3wmJtAAAAAAAAAAAAAAAAAACywN/fX88884zmzp2rtLQ0vfHGGwoKCsrWnRkZGdqzZ4/Gjx+viIgIFSlSRM2bN9eYMWO0fft2paamOqk9ACAnO3DggAYOHKjQ0FCVKVNGJ06cMHy2Zs2amjhxogvbAQAA5D0pKSlq3ry5WrZsqU2bNmnnzp36+eef9csvv2jv3r1q0qSJatasqcOHD9/zjrVr1xqet379ei1fvlze3t5/eX+XLl3UsmXLTHV/9dVXZbPZMnUGf5eenq7vvvvOUNZsNmvTpk0KDAw0fH/p0qW1YMECRUdHKy0tTWvXrlXPnj1Vvnx5ly++/t+PMwAAANzfgAED9PnnnxvOp6SkqGPHjrp+/boLWwEAAAAAAAAAgP/FYm0AAAAAAAAAAAAAAAAAALLJ29tbkyZN0okTJ9SxY0en3Wu1WrV9+3aNHj1azZs3V5EiRRQREaEJEyZoz549Sk9Pd9osAIDnnD9/XoMGDVLVqlVlsVhUv359zZo1S3FxcZm+a+PGjS5oCAAAkLe1aNFC27dvv2/m6NGjatCggc6cOXPXx69evWpoVnJysp588sl7Pr5mzRoVLFjQ0F2SdOPGDY0aNcpwHnf3888/Ky0tzVD2ww8/VMOGDbM8y2w2q23btlq0aJHOnz8vq9WqGTNmqFixYlm+8358fX1dci8AAEBe1r9/f82ZM0cmk8lQ/uLFi+ratSv/7g4AAAAAAAAAADdisTYAAAAAAAAAAAAAAAAAAE5SsmRJrVixQsuXL1fRokWdfn9ycrI2bdqkESNGqHHjxgoODla7du00adIkRUVFOX0eAMB1Tp8+rRdffFFFixZVxYoVNWPGDEVFRRle5nc348ePd9kyPgAAgLxq+PDh2rNnj6Fsenq6wsPDZbVa//bY9evXDd2RkpJy38f9/f319ddfG17gJ0mffvqp4Szu7vDhw4ZyERERGjp0qFNnm81m/eMf/1BsbKzWrl2rUqVKOfV+Pz8/p94HAACQX/Tt2zdTy7U3b96sESNGuLgVAAAAAAAAAAD4A4u1AQAAAAAAAAAAAAAAAABwIpPJpM6dO+vEiRPq0aOHS2fdunVL69at07Bhw1S1alU9+uijWrhwoZKTk106FwCQdcuWLVPJkiVVpUoVLViwwPACRkcefPBBDR8+3Cl3AQAA5BexsbH68MMPM3Xm+vXrevzxx//2/vLlyxs637p1a4eZJ598UgsWLJDZbOzX/xITEw3lcG/Vq1c3lKtfv75Le7Rt21YxMTGaPXu2Chcu7JQ7a9Wq5ZR7AAAA8qM+ffroiy++MJyfOHGili9f7sJGAAAAAAAAAADgDyzWBgAAAAAAAAAAAAAAAADABUJDQxUZGak1a9aoVKlSbpm5c+dO9e7dW6VKldJrr72mo0ePumUuAMCxrVu3qkKFCuratauuXr3q1LuLFy+ugwcPOvVOAACA/GDKlCmy2+2ZPrdjxw7duXPnL+/r3r27obP79u3TtGnTHOZ69eql/fv3G1qunZGRofj4eEPzcXePPPKIodzMmTNd3OQ/+vXrp/j4eI0ePVp+fn5ZvqdAgQJatWqVE5sBAADkPy+99JKGDh1qON+nTx8dO3bMhY0AAAAAAAAAAIDEYm0AAAAAAAAAAAAAAAAAAFyqffv2On78uIYMGSJ/f3+3zExISNAnn3yimjVrqlGjRpo7d65u377tltkAAOnYsWMaP3682rZtq3Llysnb21stW7bUb7/95vRZ4eHhunjxogICApx+NwAAQF63YsWKLJ9dtmzZX97u1q2bTCaTobNvvPGGYmJiHObq1Kmj2NhYQ3fu2rXLUA535+fnp2LFijnM3bhxQ19//bUbGklms1nvvfeebt68qZdfflne3t6ZvmPOnDlu+/soAACAvOyjjz5Sjx49DGVv376tDh066MaNGy5uBQAAAAAAAABA/sZibQAAAAAAAAAAAAAAAAAAXCwoKEhTpkzRlStX9Nlnn6lJkyby8vJyy+y9e/eqb9++KlmypF555RUdPHjQLXMBIL85c+aMWrVqJR8fH9WoUUPvvPOO1q9fr4sXLyojI8Pp88xms0aOHKldu3bJYrE4/X4AAIC8zmq16ty5c1k+v3Llyr+8bbFY1LNnT0Nn09PT1bJlS0PZ0NBQQ7n9+/cbyuHe3njjDUO5d955x8VN/spisWjmzJmKi4tThw4dDC9wDw8PV/fu3V3cDgAAIH8wmUz6/PPPVbt2bUP5s2fPqmfPnrLZbC5uBgAAAAAAAABA/sVibQAAAAAAAAAAAAAAAAAA3CQwMFADBw7Uzp07dePGDa1du1ZvvPGG6tata3gpUlbdunVLM2fOVL169VS/fn3NmjVLiYmJLp0JAPnF22+/rapVq2rLli1KT093+bwqVaro3LlzGjt2rMtnIXeyWq0aM2aMGjZsqBIlSig0NFTBwcEKCgpSYGCgAgIC5O/vrwIFCsjPz08Wi0U+Pj7y9vaWl5eXvL29FRgYqEqVKqlly5YaNGiQ5s6dqzNnzrAMCACQZyxYsCBbX9futsh6/vz5Kl68uKHzRr+uRkdHG7rP39/fUA73NnToUPn6+jrMnT59WqdOnXJDo78KDAzUqlWrFBMTo759+6pMmTJ37VuwYEG9/PLL2rx5s9s7AgAA5GX+/v5auXKlgoODDeXXrVuncePGubgVAAAAAAAAAAD5l2n0zCftf7xRvkqISj0Q6Mk+f7oZnyzZTSoc4ufpKnd1My4lR3bjecsanresyenPm8Rzl1U8b1nD85Y1PG9Zw/OWNTxvWcPzlnX55bkLLztKBX1KOOUuAAAAAAAAAACA/Cw+Pl7btm3Tli1btHXrVh0/ftzlM0NCQjR58mS98MILLl/sDQB5VatWrbRlyxa3zCpTpoxGjRql/v37u2Uecp/09HR16dJFq1evVkZGhktmmEwmFShQQCEhISpbtqyqVKmi2rVrKzQ0VGFhYfL29v5zSfcf/2mxWP7y9h/LvAEA8KTGjRtrz549WT5vMplktVrl7e39l/cfOXJEtWvXlt1uv8fJ/2///v2qV6/efTP16tXTwYMHHd711VdfqVOnTg5zuL8XXnhBixYtcphr1aqVNm3a5IZGjt25c0dbt25VSEiI6tev/7ePSQAAADjXhg0b1KZNG0MvlOPr66uoqCiVK1fODc0AAAAAAAAAAMg/xsxqk3MXawMAAAAAcgcWawMAAAAAAAAAALjG1atX9eOPP2rr1q3asmWLfv31V5fNGjJkiCZPniyz2eyyGQCQFz322GPatm2by+4PDQ1VvXr11KlTJ3Xv3l3+/v4um4Xc7+zZs2rYsKHi4uI8XcUQk8mkwMBA1apVSx07dtSLL76ooKAgT9cCAOQjfn5+Sk1NzdYdK1as0LPPPvu39w8bNkyTJk1yeH7s2LEaOXLkPR//+uuv1blzZ4f3mM1mpaamslDZCeLj4xUaGupwMbrZbNbNmzcVEBDgpmYAAADIST744AMNHz7cUHb48OEaP368ixsBAAAAAAAAAJC/jJnVRvwGDAAAAAAAAAAAAAAAAAAAOVCJEiXUtWtXzZo1S2fOnNGFCxc0f/589e7dW2XLlnXqrH//+9/q16+f0tPTnXovAORlFovF6Uu1fX19FRYWps8//1y3b9/WtWvX9P3336tfv34s1cZ9JSQkqG7durlmqbYk2e123bx5U9u3b9frr7+uIkWKKDg4WC1bttSMGTOUlJTk6YoAgDxs27Zt2V6qLUnLly//y9s//fSTnn/+eUNLtSUpKirqno8ZXaotSRUqVMiVS7WPHDmimTNn6tSpU56u8qfg4GA1btzYYc5ms2nYsGFuaAQAAICc6K233lKnTp0MZZcsWSKbzebiRgAAAAAAAAAA5D8s1gYAAAAAAAAAAAAAAAAAIBd44IEH1Lt3b82fP18XLlzQmTNn1KtXLzVs2NAp98+bN09dunRxymIxAMjrTp06pbS0NKfdFxISom+//VYpKSn69ddf1b9/fxZpw7D09HTVqlVLiYmJnq6SbTdu3NDWrVs1aNAgFSpUSCEhIYqIiNCsWbN0584dT9cDAOQhU6dOdco9y5YtU3BwsEwmk0wmk5o0aaKvvvrK8Plnnnnmru///vvvDS/VlqTRo0cbzrrSmTNnNGLECNWvX18BAQEqUKCAmjdvriNHjvyZWbZsmerWrasCBQqoVq1aeuWVV/TQQw/Jy8tLVapU0aJFizz4J/iPadOmGcotWrSIBYkAAAD5lMlk0ty5c/Xggw86zF64cEG7du1yQysAAAAAAAAAAPIX0+iZT9r/eKN8lRCVeiDQk30AAAAAALlMeNlRKuhTwtM1AAAAAAAAAAAA8rUjR45o9uzZWrRokW7evJmtuyIiIrRq1SoVLFjQSe0AIO+pWrWqoqKisn1Po0aNtHz5cpUtW9YJrZBfNWnSRD/99JOna7hFaGio6tWrp+eff17du3eXn5+fpysBAHKpkJAQxcfHe7SD2WxWamqqvL29//ZYmTJlFBMTY+ieypUrO+V70+y4cuWKatSoobi4uLs+3qVLF7Vr104vv/yykpOTHd5XoUIFLV261GkvJpYV5cuX14ULFxzmPvvsMw0cONANjQAAAJAT7d+/Xw0aNHCYe/nllzVz5kw3NAIAAAAAAAAAIH8YM6uNzJ4uAQAAAAAAAAAAAAAAAAAAsqdmzZqaPn26Ll++rAULFqhJkyZZvmvjxo2KiIjQjRs3nNgQAPKOefPmZWtxYYECBdSsWTPt2rVLu3fvZqk2smXkyJH5Zqm2JF2/fl0//PCD+vbtK39/fxUrVkxPPfWUFi1aJKvV6ul6AIBcIjo62tBS7WrVqrm0x8MPP3zXpdpz5swxvFTbZDJpzZo1zq6WKVeuXFHVqlXvuVRbkpYtW6YXXnjB0FJtSTp//rwaNWqkpk2b6sqVK86qmimjRo0ylBs3bpyLmwAAACAnq1+/vp544gmHueXLl/P3VwAAAAAAAAAAOJlp9Mwn7X+8Ub5KiEo9EOjJPgAAAACAXCa87CgV9Cnh6RoAAAAAAAAAAAD4HydOnNDs2bO1cOFCQwvD/lfNmjX1ww8/qEQJ/l0QAPy3wMBA3bp1y3C+bt26ql+/viIiItS2bVv5+/u7sB3yk5SUFBUqVEjp6emerpIjmEwmFStWTI0aNVKXLl3UuXPnuy4rBQBgyJAhmjp1qsPctm3b9Nhjj8lutzvMZpbJZNKpU6dUuXLlv7zfZrMpODhYN2/eNHRPr169tHDhQqf3Myo2NlaVK1dWYmKiy2aYzWb17NlTs2fPlsVicdmcuylUqJCSkpIc5uLi4hQcHOyGRgAAAMiJVq9erQ4dOjjMffPNN3rmmWfc0AgAAAAAAAAAgLxvzKw2Mnu6BAAAAAAAAAAAAAAAAAAAcL5q1appypQpiomJ0eLFi/XQQw9l6vyRI0f06KOP6sKFCy5qCAC50507dwzlevToIbvdrgMHDmjWrFnq1KkTS7XhVKNGjWKp9n+x2+2KjY3V6tWr1b17d1ksFpUqVUrPPfecVq5cyXMFAPiTkaXafn5+atasmSpWrOiSDgMGDPjbUm1JunDhguGl2gEBAZo7d66zqxlmtVpVtWpVly7Vlv6zbHzhwoUqXLiwPvroI5fO+l89evQwlAsICHBxEwAAAORkbdq0MfRCK4sXL3ZDGwAAAAAAAAAA8g9vTxcAAAAAAAAAAAAAAAAAAACu4+fnp+7du6t79+6aMWOGBg0aZPjsr7/+qqZNm2rjxo2qWrWqC1sCQO7h7e2tjIyM+2Zq166tyMhINzVCfvXFF18YzpYoUUK9e/eWn5+fLBbLXf/x8/OTr6+vYmNjdfPmTZ08eVJRUVG6ePGi4uLidOfOHdntdhf+iZzLbrfrypUrWrlypVauXCmz2aySJUuqSZMm6tmzp9q1ayez2ezpmgAANxs9erShXN26dSX9Z/Fdo0aNnNqhX79+mjlz5l0fK1y4sKE7vLy8tGnTJnl7e+7XA1955RUlJCS4bV5KSoreeustTZ48WfPmzVPbtm1dPtNisTg1BwAAgLzJYrGoc+fOmjVr1n1za9asUWJiogIDA93UDAAAAAAAAACAvM00euaTf/5ka/kqISr1AH8JDwAAAAAwLrzsKBX0KeHpGgAAAAAAAAAAADBo9+7datu2baaWXxUtWlQHDhxQ2bJlXdgMAHKHQoUKKSkp6b6ZUaNGacyYMW5qhPzo+++/V5s2bQxlly9frs6dOztl7tmzZ7Vz504dOHBAJ06c0IULF3Tt2jUlJSXJZrP9mcsNC7jNZrNKly6tpk2b6oUXXlDr1q1ZtA0AeVx0dLQqVKjg8EVSJGn27Nnq16+fJKldu3Zat25dtuebzWa9+eabmjBhwj0zNptNXl5eDu9asWKFnn322Wx3yqqkpCQVLlz4L1//3clkMmn79u1q2rSpS+eEhYXp3Llz982YzWZDH1MAAADI23bu3KlHH33UYW7evHl68cUXXV8IAAAAAAAAAIA8bsysNuKnPgEAAAAAAAAAAAAAAAAAyEcaN26s7du3q0QJ4y+eeu3aNfXo0SNXLMkEAFfz9fV1mImLi3NDE+RnH3/8saFceHi405ZqS/9ZLtm7d29NmzZNmzZt0pkzZ5SQkKD09HTZbLY//7Hb7X/7JyMjQ6mpqbp165Z27dqlIUOGqFq1arJYLE7rlxk2m03R0dFaunSp2rRpIx8fH5UvX14vvPCCNm/e7LFFoQAA14mIiDC8AHn+/PkqV66cAgICtH79+mzN9fX1VbNmzXTx4sX7LtWWZPhFHs6fP5+tTtkVGRnp0a+VdrtdTz75pBITE10658qVKw4zRhahAwAAIO8LDw9XuXLlHOYiIyPd0AYAAAAAAAAAgPyBxdoAAAAAAAAAAAAAAAAAAOQzNWrU0M6dO1WhQgXDZ3bs2KE1a9a4sBUA5A5+fn4OMwkJCW5ogvzs2LFjDjO+vr7asWOHG9oYYzabZbFYFBAQoPDwcE2ZMkXHjx9XamqqDh48qEGDBqlq1ary8fHxSD+bzaYLFy5o0aJFevzxx2WxWFSxYkX16dNH27dvZ9E2AORykydPVlRUlOH8rl27dPHiRd2+fTtLLzIVHBysjh07asuWLUpJSdG2bdtUunRpQ2eNLGpevnx5pjs504oVKzw6X5Ju376tRx991KUzrFarw8wTTzzh0g4AAADIHcxms7p37+4wt2XLFl2+fNkNjQAAAAAAAAAAyPtYrA0AAAAAAAAAAAAAAAAAQD4UFhamHTt2qFq1aobPvPvuuyyVBJDvmUwmhxkWa8PVbt686TBTpEgRmc2541cG6tSpo+nTp+vkyZOyWq36+eefNXDgQFWuXFne3t4e6ZSRkaHz589r3rx5at68uXx9fVWpUiX1799fe/bs8UgnAEDW/fvf/3bZ3T4+Pqpbt64iIiI0dOhQXbp0SXFxcVq5cqVatGiR6fuCg4MdZn7++WdDS59d5eDBg065JygoSOPGjVPTpk2zdP7IkSO6c+eOU7r8r/T0dGVkZDjMjR492iXzAQAAkPv07NnTYcZut+vLL790QxsAAAAAAAAAAPK+3PFTsgAAAAAAAAAAAAAAAAAAwOlKly6t7du3q0GDBobyR44c0fLly13cCgBytrS0NIcZXoQArpaSkuIwM3ToUDc0cY0GDRros88+U1RUlNLS0rRr1y717dtXYWFhHlu0nZ6errNnz2rOnDlq3LixfHx8VKVKFb3yyivat2+fRzoBAIxJTExUTEyMy+632+3asWOHNmzYoIkTJ6p06dLZuq9t27aGcr6+vnr88cf17rvvuvWFXZKSkhQfH5+tO0qUKKEffvhBN27c0IgRI7Rjxw79/PPPCgsLy/RdixcvzlaXe7lw4YKhXJUqVVwyHwAAALlPtWrVVLt2bYe5yMhIN7QBAAAAAAAAACDvY7E2AAAAAAAAAAAAAAAAAAD5WEhIiDZv3qwaNWoYyo8aNUrp6ekubgUAOVdwcLDDjMlkckMT5FcJCQmGlrdHRES4oY17hIeHa86cOfr111+VmpqqH3/8Ub1791aFChXk5eXlkU7p6ek6ffq0Zs6cqUceeUQWi0UPPfSQBg0apMOHD3ukEwDg7jZs2CC73e6y+9PT0zVo0CCn3Tdu3DjD2c2bN+v9999XcHCwatasqegK/MJwAAAgAElEQVToaKf1uBejSwBr1aqlypUrq3DhwjKbzSpatKhmz54tu92uK1euqHXr1n/JN2jQQL/++qsWL16soKAgw32++uqrTPU36tSpUw4zJpNJAQEBLpkPAACA3KlHjx4OM4cOHdLJkyfd0AYAAAAAAAAAgLyNxdoAAAAAAAAAAAAAAAAAAORzhQoV0p49ewxlz5w5owULFri4EQDkXJcuXXKYYbE2XOnAgQOGctWqVXNxE88wm81q3ry55s+fr3PnzslqtWrDhg3q2bOnypUrJ7PZM78mkZaWplOnTmnGjBmqU6eOfH199fDDD2vIkCE6duyYRzoBAP7j9u3bLp8RGRmpO3fuOOWu0qVLq3z58pk6Y7fbdfToUVWoUEHvv/++U3rcy4oVKxxmLBaLDh8+rKioKCUkJCgjI0O///67+vXr5/Bs9+7dFRcXp3feecdQH6PfG2XW2bNnHWZ8fHxcMhsAAAC5V7du3Qz9/fDixYvd0AYAAAAAAAAAgLyNxdoAAAAAAAAAAAAAAAAAAED+/v769ttvDWVHjx6tlJQUFzcCgJypSJEiDjO+vr5uaIL86vDhww4zPj4+8vb2dkMbzzObzYqIiNCiRYv022+/KS0tTWvXrlXXrl1VtmxZjy3atlqtOnHihKZOnaoaNWrIz89PNWvW1NChQ3X69GmPdAKA/Mpqtbp8RlpamhYuXOi0+wYMGJClcxkZGXr33Xc1YsQIp3X5XwcPHnSYCQsLy9YMs9ms999/39DzEB8fr8TExGzNu5vz5887zNhsNqfPBQAAQO5WunRptWjRwmFu8eLFstvtbmgEAAAAAAAAAEDexWJtAAAAAAAAAAAAAAAAAAAgSWrfvr0aNWrkMHfp0iXNnDnTDY0AIOdJSkpymClevLgbmiC/OnXqlMNMwYIF3dAkZzKbzWrbtq2WLl2qixcvKi0tTd988406d+6s0qVLy2QyeaRXamqqjh49qsmTJ6tKlSoqUKCAateurbfffltnz571SCcAyGnS09Ndcm/Hjh1dcu//atq0qdPueuONN+Tj45Pl8xMmTNCSJUuc1ucPSUlJio+Pd5hr1aqVU+a98sorhnKRkZFOmfffrl275jDjqo9ZAAAA5G49e/Z0mPntt9/0008/uaENAAAAAAAAAAB5l1MXayfEJetGXLIzr3QaumUN3bKGblmXk/vRLWvoljV0yxq6ZQ3dsoZuWZOTu0k5u19O7mbLsHu6AgAAAAAAAAAAAJzEZDJp3LhxhrLjx4/XrVu3XNwIAHKe5GTH//6+VKlSbmiC/Or8+fMOM0WKFHFDk9zBbDbrmWee0fLly3Xp0iVZrVZ99dVX6tixo0qWLOmxRdspKSn65Zdf9OGHH6pSpUry9/dX3bp1NXLkSF24cMEjnQDAHRITE7V69Wq9+eabat26tSpVqqSAgACZzWb5+PjIZDLJbDbLy8tLFotFfn5+KlasmHr27Kljx45laWZoaKgqVKjg5D/JX5nNZlWvXt1p91kslmy/oNWrr74qm83mpEb/sXjxYkO5Pn36OGVe7dq1ZbFYHOZGjx7tlHn/rVixYoZyKSkpTp8NAACA3O3ZZ5+Vr6+vw5zR768BAAAAAAAAAMDdOXWx9rmoOP12Ks6ZVzoN3bKGbllDt6zLyf3oljV0yxq6ZQ3dsoZuWUO3rMnJ3aSc3S8nd7NaMzxdAQAAAAAAAAAAAE7UsmVLtWrVymHu2rVrmjp1qhsaAUDOkpaW5jBTtmxZNzRBfnX58mWHmRIlSrihSe7k7e2tTp06aeXKlbp8+bJSUlK0ZMkSPf300ypevLjHFm0nJyfr0KFDGjdunMqXL6+CBQuqQYMGGj16tGJiYjzSCQCc6ezZswoPD1fhwoXVoUMHTZw4URs3btTZs2d1+/Zt2e32P7N2u102m01paWlKTU3VtWvXtHjxYtWoUUNPP/10lhYZ9+/fP0u9H3vsMUNfV4OCgrJ0//306dNHXbp0yfL5hIQEjR8/3omNpBUrVjjM+Pj4qE6dOk6bWalSJYeZa9euKSkpyWkzJal58+aGcvPnz3fqXAAAAOR+hQsX1lNPPeUwt3z5clmtVjc0AgAAAAAAAAAgb3LqYm0AAAAAAAAAAAAAAAAAAJD7jRs3zlBu4sSJio+Pd3EbAMhZMjIcvwB1+fLlXV8E+dbJkycdZsqVK+eGJnmDxWJRt27dtHr1al29elUpKSlauHCh2rdvr6JFi3ps0fadO3e0f/9+jRkzRmXKlFFAQIAaNWqk999/X1euXPFIJwDIqpEjR+rBBx/U7t27s33XmjVrFBwcrLlz52bq3FtvvaVatWo5zJlMJjVq1Ej79++X3W7X1q1b5ePj4/BchQoVMtXHqC+//FLjx4+X2Zy1XwMcP3680tPTndZn69atDjNhYWFOmydJrVu3NpTL6vL0e3nqqafk5eXlMLd06VKnzgUAAEDe0LNnT4eZuLg4/fDDD25oAwAAAAAAAABA3sRibQAAAAAAAAAAAAAAAAAA8BcNGzbUM8884zCXmJioDz/80A2NACBnSEpKkt1ud5irWLGiG9ogP/r+++8N5SpXruziJnmXxWJRr169tGbNGv3++++6c+eO5s6dqzZt2ig0NNRjvW7fvq29e/fq3XffValSpVSoUCGFh4drwoQJ+v333z3WCwAcGTFihMaNG2foeyijkpOT1bdvX9WoUUOJiYmGzpjNZh0+fFgrVqy469dJb29vdejQQTExMdq9e7fq1av352OxsbEO769Tp47xP0AmDR8+XCdPnszS1/fk5GQNHjzYKT3WrFljaEl3q1atnDLvD0YXZi9fvlzXr1932lyz2SxfX1+HuZiYGKfNBAAAQN7Rpk0bFSlSxGFu8eLFbmgDAAAAAAAAAEDexGJtAAAAAAAAAAAAAAAAAADwN2PHjpXJZHKYmz59ui5fvuyGRgDgeXFxcYZyJUuWdHET5Efp6enq1q2boWz16tVd3Cb/8PPz00svvaR169bp2rVrun37tj7//HNFREQoJCTEY72SkpK0e/dujRgxQsWLF1fhwoXVtGlTTZo0yalLRQEgO0aMGKEJEya47P5jx46pSpUqSkpKMnzm2WefVVRUlI4ePaoBAwZoyJAh2rBhg1JTU7Vq1aq/fR8XHR0tq9Xq8N6WLVtmun9mVK5cWVFRUbp69aoGDRqk+vXrGz47e/ZswwvI72X48OF6+umnDWVfeumlbM36X9WqVTP04hY2m83psy0Wi8NMcnKyU2cCAAAgb7BYLHr++ecd5lavXp3t79cBAAAAAAAAAMivWKwNAAAAAAAAAAAAAAAAAAD+pkaNGoaWdyYnJ2vcuHFuaAQAnle0aFFDuWvXrrm4CfKjvn37KiEhwWHOZDKpTZs2bmiUP/n7+6t///7asGGDrl+/rlu3bumzzz5Tq1atFBwc7LFeiYmJ2rVrl4YNG6aiRYsqKChIzZs315QpUwx93ABAVlitVp04cULffPONJk+erMGDB6tz58569NFH5eXl5dKl2n+4evWqmjRpkulz1atX16xZszRlyhRFRETIbL77r9l9+umnhu5z19fe4sWLa/r06dq3b5/hhc7p6el68cUXszRv5syZKl68uD744ANDeR8fH9WrVy9Ls+5n7NixhnJr165VTEyM0+Y+8MADDjOefKENAAAA5Gw9evRwmElJSdGqVavc0AYAAAAAAAAAgLyHxdoAAAAAAAAAAAAAAAAAAOCuxowZIy8vL4e5zz//XOfOnXNDIwDwLH9/f0O5S5cuubgJ8psjR45o0aJFhrIPP/ywAgICXNwIfwgICNDAgQO1adMmxcXF6ebNm5o2bZpatGihoKAgj/W6efOmtm/frn/9618qUqSIihQpohYtWmj69OlKTEz0WC8AecfAgQPl6+urhx9+WB07dtTQoUM1ffp0ff3119q5c6dsNpvbuhw5ckTffPONS+5es2aNw4y/v79HPuf7+fnpnXfeMZT95ptvFB0dbShrs9n0/vvvKygoSK+88op+//13w50qVapkOJsZAwcONPQiN3a7XT179nTa3FOnTjnMlC9f3mnzAAAAkLc0adLE0Iu1LF682A1tAAAAAAAAAADIe1isDQAAAAAAAAAAAAAAAAAA7qpSpUrq27evw1x6erpGjx7t+kIAkAOYzY5/BDsmJsYNTZCftG/fXna73WHOZDJpzpw5bmiEewkMDNRrr72mLVu26MaNG7px44amTJmiZs2aqXDhwh7rlZCQoB9//FGDBw9W4cKFFRwcrMcff1yffvqpkpKSPNYLQO4THx+vqlWratasWZ6u8hf9+vVz+jJvm82m48ePO8zVqlXLqXMz4//+7/8UGBjoMGe329W9e/f7ZqxWq/71r38pICBA7777rm7evJnpPpMmTcr0GaOmTp1qKLdt2zadPn062/NGjBghq9XqMFetWrVszwIAAEDeZDab1aNHD4e5zZs36+rVq25oBAAAAAAAAABA3sJibQAAAAAAAAAAAAAAAAAAcE/vvvuufH19HeaWLl3KL/0DyBd8fHwcZvh8CGd67733FB0dbSj73HPPqWHDhi5uhMwICgrSkCFDtG3bNiUkJOjatWuaOHGimjZtamgRqqvcuHFDmzdv1quvvqpChQopJCRErVu31uzZs3Xnzh2P9QKQs23cuFGlS5dWVFSUp6v8TVxcnL799lun3jljxgxDueeff96pczPDbDbrtddeM5Q9cODAXd+flJSkPn36qFChQpoyZYqSk5Oz1KV69epq27Ztls4a0a1bN5UpU8Zhzm63q2fPnlmek56erpYtW2rChAmG8nXq1MnyLAAAAOR9RhZr22w2ffnll25oAwAAAAAAAABA3sJibQAAAAAAAAAAAAAAAAAAcE9lypTRP/7xD4e59PR0rVu3zg2NAMCzjCzWjo2NdUMT5BeTJk0ylCtYsKAWL17s4jbIrtDQUA0dOlQ7duzQzZs3FRsbqw8++ECNGzdWQECAx3rFx8dr48aNGjBggAoWLKiiRYuqbdu2mjt3rlJSUjzWC0DO0qVLF6d/TnjkkUfUp08fzZ49W/v379fJkye1a9cufffddxoyZIhMJpPhu06fPu3Ubh999JHDjMlkUr9+/Zw6NzP69++v8ePHG8qmp6f/5e3ff/9dzz77rIKCgjRv3jxZrdYs9wgJCdG2bduyfN6oWbNmGcrt27dPhw4dyvT9sbGxKleunLZu3Wr4THh4eKbnAAAAIP94+OGHVbt2bYe5yMhIN7QBAAAAAAAAACBvYbE2AAAAAAAAAAAAAAAAAAC4r+HDhxta9LhhwwY3tAEAz0pKSnKYiYuLc0MT5BdGF5jOnz9fFovFxW3gbMWKFdNbb72ln376Sbdu3dLVq1c1duxYNWrUSAULFvRYr+vXr2v9+vXq27ev/P39VaxYMbVv316LFi1i0TaQT+3cuVM3btxw2n2NGzdWRkaG9u7dqy+++EL9+vVTvXr1VLVqVYWHh6tdu3aaMmWK0tPT1aVLF0N3Xr582Wn99u7dq0uXLjnMFS9e3CMvjGC1WlW/fn3NmTNHdrvd0JmMjAxJ0vnz5/X444+rZMmSWrVq1Z/vz6oiRYro1KlTCg4OztY9RrRt21ZhYWGGsr169crU3du2bVP58uUz9XFUpEgRlS1bNlNzAAAAkP/06NHDYebAgQM6deqUG9oAAAAAAAAAAJB3sFgbAAAAAAAAAAAAAAAAAADcV9GiReXv7+8wt2nTJtlsNjc0AgDPMPo5zs/Pz8VNkF/ExMQY+rhr1KiROnXq5IZGcLXixYtr5MiR2r17t5KSknTp0iWNHj1aDRo08NiibbvdrmvXrmnt2rV64YUX5O/vrxIlSujpp5/WkiVLZLVaPdILgHuNGjXKaXc1atRIO3fulNns+FfbzGazPvnkE0P3XrlyJbvV/vT6668byvXs2dNpM436/fffVa5cOR04cCBT52w2mxo1aqSwsDBt3rzZKf//PSQkRKdOnVJoaGi27zJq7ty5hnLHjx/Xtm3bDGUnTZqkFi1aZPrFIz777LNM5QEAAJA/devWTSaTyWFu0aJFbmgDAAAAAAAAAEDewWJtAAAAAAAAAAAAAAAAAADg0Pr16x1m4uLidOjQITe0AQDPmDlzpqFcjRo1XNwE+cG8efNUtmxZQ9nIyEgXt4GnlC5dWu+9955+/vlnJSUl6bffftPIkSNVr149FShQwCOd7Ha7YmNjtWbNGvXo0UN+fn4qWbKkOnbsqGXLlik9Pd0jvQC4VmxsrFPuadSokXbt2mVoqfYfjC71Ll269J///c6dO1q2bJkGDx6sefPmKT4+3vC8hIQE7d2712HOy8tLY8eONXyvMxw6dEgVKlTQ1atXs3R+7969stvt2e5hNpvVoUMHXb16VcWKFcv2fZnRrFkzVa9e3VC2b9++933cZrPp2Wef1bBhwzL9vFSqVEldunTJ1BkAAADkT6VLl1aLFi0c5pYsWeKU79cBAAAAAAAAAMgvWKwNAAAAAAAAAAAAAAAAAAAcql27tqFlWRs2bHBDGwDwjMmTJxvKPfbYY0pPT5fNZnOYtdls2r59u65cuZLdeshDXnzxRfXp08fwIp2wsDAXN0JOUa5cOY0dO1b79+/XnTt39Ouvv2r48OGqXbu2/Pz8PNLJbrfr6tWr+uabb9S1a1dZLBaVLl1azz33nFauXMmibSCPKFWqVLbPf/HFF9q9e3emlmpL0pdffukwYzKZNHr0aI0dO1YBAQEqWLCgunbtqunTp6tPnz4KCQmRv7+/unbt6nBJ+NChQw19H/f444+79XPv1q1b1aBBA925c8dtM/+Xl5eXOnXqpNjYWK1atUre3t4e6bFw4UJDubNnz2rNmjV3fSwhIUGVK1fWqlWrMj2/VKlS2r59e6bPAQAAIP/q0aOHw8xvv/2mn376yQ1tAAAAAAAAAADIG1isDQAAAAAAAAAAAAAAAAAAHDKbzYqIiHCYY7E2kDt9//336tWrlypWrCgfHx8VKVJEzz//vA4cOODpajmG1WrV+fPnDWUfeOAB+fj4yNvbWyEhIerQoYM2btwoSYqPj9eMGTPUtm1blSxZUj4+PmrevLlKlSr15zLawYMHG1rmiLxp5syZWrBggeF8p06dXNgGOV1YWJjGjx+vQ4cOKTk5WadPn9awYcNUs2ZNjy7avnz5slauXKnnnntOvr6+KlOmjLp06aLVq1fz+Q3IpSpWrGg4GxYWplatWqlnz556++23tWXLFsXExKhPnz6Znrt9+3bduHHDYa5ChQqqX7++Ro0apdu3b981k5ycrGXLlqlMmTKaNm3aXTM2m01ffPGFoW73usMVrFarnnnmGWVkZLht5n+zWCzq27evEhIS9NVXXyk0NNQjPf5Qp04dPfLII4ayTz/99N9e5OHQoUMqU6aMzp49m+nZLVq00IULF1SyZMlMnwUAAED+9eyzz8pisTjMRUZGuqENAAAAAAAAAAB5A4u1AQAAAAAAAAAAAAAAAACAIa1bt3aY2bVr1z2XmAHIWVJSUjRo0CD5+/urTZs2ioyM1Pnz55Wenv7nwrz69esrMDBQ7777rqfrety3334ru92eqTN2u13x8fFavXq1WrduLZPJpJCQEA0aNEjr16/X1atX/7JgNi0tTZcvX9b06dNVqlQpHTlyxNl/DORwCQkJevXVVzN15vXXX3dRG+RGDz74oD766CP98ssvSk5O1vHjx/X666+revXq8vX19Ugnm82mmJgYLV++XB06dJCPj48eeOABdevWTevWrWPRNpBLVK1a1XD27Nmzqly5shYsWKAJEyaoRYsWWZ47e/ZsQ7lz587pzJkzhrLp6en65z//qUceeUSJiYl/vv/69evy9/c3dMeDDz6oypUrG8o6Q48ePXTr1i23zfuDv7+/hg0bptu3b2vOnDkKCAhwe4d7iYyMlMlkMpQtU6aMEhISJP3nY6p+/fqZ/rsLk8n056J4b2/vTPcFAABA/hYUFKT27ds7zC1btkxWq9UNjQAAAAAAAAAAyP1YrA0AAAAAAAAAAAAAAAAAAAyJiIhwmElLS9O2bdvc0AZAViUlJal3794KDAzUjBkzlJycfN/8rVu39P777+vTTz91U8Oc6euvv3brvNjYWNWvX1/bt29361x41ttvv52pJcMFChRQeHi4Cxsht6tWrZo+/vhjHT16VCkpKfrll1/0z3/+U9WqVZPFYvFIJ5vNpujoaH355Zdq166dfHx8VK5cOfXq1UsbNmxg0TaQQ/Xq1Us+Pj6G85999pkKFCigxx57TKtXr87y3OPHj2f5rCP79u1T4cKF1axZM/Xp00dFixZVamqqobNjxoxxWa+7+e6779w6r0iRIvrggw9069YtffTRRzlykfSDDz6oZs2aGcrGxsbqgQceUKVKlTRgwIBMf63x8fHRqlWrNGHChKxUBQAAACT95wVzHLlx44bWr1/vhjYAAAAAAAAAAOR+LNYGAAAAAAAAAAAAAAAAAACGlCxZUtWrV3eY27BhgxvaAMiKJUuWKDQ0VAsXLlRaWlqmzg4aNEibN292UbOcb8+ePW6fmZaWpieeeELXr193+2y4xtq1a9WwYUOVK1dOQUFBCggIUJ06dTR8+HCdPXtWS5YsydR9Rl70AvhvNWvW1L///W8dP35cqampOnjwoF599VVVqVIlUwtznclms+nixYuKjIzUE088IYvFogoVKqh3797aunUri7aBHCI0NFTTpk3L1Bmr1apt27apQ4cO8vPzU4sWLbR27dpM3+FqO3bs0Lx58wznAwMD1a1bNxc2+qs1a9YoJSXFLbNKlCih2bNnKz4+Xm+99ZbM5pz964eLFy+WyWQylL1165bOnj2b6RkhISE6efKknnnmmUyfBQAAAP5bu3btFBQU5DD3/PPPu6ENAAAAAAAAAAC5X87+yRYAAAAAAAAAAAAAAAAAAJCjtG7d2mGGxdpAzvTyyy+rR48eSk1NzdJ5u92utm3bZmkZXW6XkpKiCxcueGx206ZNPTIbzmO1WtW4cWO1b99eP//8sy5evKibN2/q9u3bOnz4sD744ANVqlRJt27dMnSf2WzWsGHDtHr1ahc3R15Xp04dffLJJzp16pSsVqv27Nmjl19+WZUrV5a3t7dHOmVkZOi3337TwoUL1bJlS1ksFoWFhalPnz7avn27RzoB+I+BAweqbt26WTqbmpqqH3/8Ue3bt1eZMmUUHR1t6FyBAgWyNM+V+vTp49Z5Fy9edPmMChUqaNWqVbpy5Yr69evn8nnOUrp0abVt29Zl99evX1+XLl1SWFiYy2YAAAAg//D19VXnzp0d5sxmsxITE93QCAAAAAAAAACA3I3F2gAAAAAAAAAAAAAAAAAAwDAji7VPnjypS5cuuaENAKM6dOigzz//PNv3WK1W1a9fX0lJSU5olXvUqlXLo/OjoqI0aNAgj3ZA1lmtVpUvX1579uxxyn3e3t46evSoPvroI6fcB/y3hg0baubMmYqKilJaWpp27dqlfv36KSwszKOLts+dO6d58+apefPm8vHxUaVKldS/f3/99NNPHukE5Gc//PCDfHx8snVHTEyMwsLC9NVXXznM+vn5ZWuWs3l5eWncuHFunVmkSBGX3f3www9r27ZtOnfunDp06OCyOa40f/58eXl5Of3egQMHat++fTnuYxAAAAC5W8+ePR1mUlJStGrVKje0AQAAAAAAAAAgd2OxNgAAAAAAAAAAAAAAAAAAMOzRRx+Vr6+vw9yGDRvc0AaAEU8++aRWr17ttPsSEhJUu3Zt2Ww2p92Zkw0aNEinT5/2dA3NmDFDEyZM8HQNZEHr1q115coVp92XmpqqatWqOe0+4H7Cw8M1e/Zs/frrr0pNTdW2bdv00ksvqUKFCi5ZYmpEenq6zp49qzlz5qhJkyby8fFRlSpV/lyACsC1QkND9eWXX8pkMmXrnrS0NHXr1k3R0dH3zfn7+2drjrNNmzbN7Z2CgoKcep/JZFLDhg31yy+/6NixY2rWrJlT73e30NBQp7yI0B+8vLy0cOFCffbZZ067EwAAAPhD06ZNDeXWrFnj4iYAAAAAAAAAAOR+ptEzn7T/8Ub5KiEq9UBgli+7GZ8s2U0qHJLzXoWdbllDt6yhW9bl5H50yxq6ZQ3dsoZuWUO3rKFb1uTkblLO7peTuzUq9a4K+ZX0dA0AAAAAAAAAAAC4UUREhDZt2nTfTNeuXbV06VI3NQJwNzabTa1atdKPP/7okvtbtWrl8HNBbrd161a1atVKdrvdcdhNihcvrtOnTyswMOs/9w33OXXqlB566CGn3de3b1/NmTPHafcB2WGz2bR161YtWLBAO3bs0MWLF3PEiy74+PioYsWKevzxx9W3b1/VqVPH05WAPOnrr79W9+7dlZaWlq17KleurKioqHs+3qVLFy1fvjxbM5yld+/emj9/vtvnXr9+XcWKFcv296Rms1ktWrTQ7NmzVaFCBSe1yzk++ugjvf3229l6ngoVKqSdO3eqZs2aTmwGAAAA/NXw4cP1wQcf3DcTGBio69evy8fHx02tAAAAAAAAAADIXcbMauPcxdoAAAAAgPwnvOwoFfQp4ekaAAAAAAAAAAAAcKOJEyfqzTffvG8mJCREsbGx8vLyclMrAP/NZrOpadOm2r17t0vnDBo0SNOnT3fpDE9JSkpSiRIldPv2bU9X+RsvLy917NhRs2bNUnBwsKfr4D6efvpprVmzxil3mUwmXb9+nf/NkWPZbDZt2LBBkZGR2rFjhy5dupQjFm1bLBZVqlRJrVq1Ur9+/ViWCjhRdHS0wsPDdenSpWzdc/LkSVWtWvWujyUlJal27do6e/Zspu+tXLmyNm3apIkTJ+qTTz7J8sJlLy8vTZ06Va+++mqWzjtDkyZN9NNPP2XprJeXl55++mnNnDlTxYoVc3KznOWbb+OYu8oAACAASURBVL5R586dlZ6enumzVatW1d69e3kBGwAAALjc9u3b1bx5c4e5H3/80VAOAAAAAAAAAID8aMysNjJ7ugQAAAAAAAAAAAAAAAAAAMhdWrdu7TATFxenQ4cOuaENgP9ls9lUsWJFly/VlqRPPvlES5cudfkcT2jRokWml2pbLBaVKlVKmzZt0rfffqtu3brdc3mhn5+fqlWrpgEDBmjq1KmZmpORkaGvv/5aRYsWVYcOHXT9+vVMnb8fm82m77//XrNmzdLvv//utHvzq507dzrtrjp16rBUGzma2WzWk08+qcjISF24cEFpaWn67rvv1KVLF5UpU0Zms2d+hcVqterEiROaPn26atWqJT8/P9WoUUP/+te/dOrUKY90AvKKsmXL6sKFC+rWrZtMJlOW7/nkk0/u+VhAQIBOnz6t8PBww/d5eXlp7NixioqKUtmyZTVt2jQdPHhQRYsWzXS3EiVK6OTJkx5dqi1Js2bNUoECBTJ1xmKxqE+fPkpISNDKlSvz/FJtSerQoYP27dsnf3//TJ3r2rWrjh8/zlJtAAAAuMWjjz6q0qVLO8ytX7/eDW0AAAAAAAAAAMi9WKwNAAAAAAAAAAAAAAAAAAAypUaNGipevLjD3IYNG9zQBsAfkpKS9Nprr8nLy0sXLlzI9PmPP/5YGRkZunTpkvz8/Ayf69+/v2w2W6bn5WRjxozR/v37Dee9vb01bNgw3b59WzExMWrVqpWeeuopLVmyRLGxsbp27Zrmzp2rqVOnaurUqbp48aKSk5N1/PhxzZo1S4MHD9aMGTMy3dNms2n16tUqXry42rdvr6SkpEzfkZ6ersmTJ6tVq1YqVqyYvL291aZNGw0cOFDFixdXgQIF9NBDD2nfvn2Zvjs3SklJ0Zo1a7Ru3Trt2bMn2x/bWfnf5G58fX316aefOuUuwF3MZrPatWunL7/8UtHR0UpNTdWqVavUqVMnlSpVKltLeLMjNTVVx44d05QpU/TQQw+pQIECqlWrlt58802dOXPGI52A3MxsNmvJkiWKjo5Wnz59srS8euPGjQ5n7Nq1S127dnV4V+XKlXX+/HmNHDnyL++vXbu2rl69qh49ehhe9P/8888rJiZGDz74oKG8K1WvXl3Xr1839EJXBQoU0BtvvKFbt27piy++UEBAgBsa5hy1a9fW+fPnVaJECYdZX19fTZs2TUuXLvXYC0AAAAAg/zGZTGrbtq3D3Lp169zQBgAAAAAAAACA3Ms0euaT9j/eKF8lRKUe4FXVAQAAAADGhZcdpYI+jn/5AAAAAAAAAAAAAHlLr169FBkZed9M8+bN9eOPP7qnEJCPHTt2TIMHD9a2bduytAT44Ycf1pEjR/6ySG7v3r0KDw83fN+4ceM0YsSITM/OiWw2mywWizIyMgzla9SoocOHDztlEd8TTzyRrRcl8Pf31+bNm9WoUSND+UmTJum9997TnTt3HGZNJpOGDBmijz/+OMv9cqLr169r7ty5WrdunY4ePar4+Pi/PO7l5aUqVaqoW7duGjx4sAID//rz9jabTYmJibL9P/buPb7n+v//+P393nvvzTazGNvMLJbTnFMfZKjE19kSQujDx6GIVDpQ+nwqH+lIoUSKFB/klFNF5JARRTk2Lcexg8PMzNv23vv9++Nzye9Tsfdh7/d7G7frP9X79Xg+Hve9wo4eL5tN5cuX/8s1Pz+/ImeMi4vTtm3bVKlSpSL3AkoSq9WqZcuWacGCBUpKSlJ6errsdrvjg14WGBio2rVrq0OHDhoyZIiqVatW3JGAUiclJUUTJ07UypUrlZmZ6bC+WrVq+u2335zqPW7cOL366qtX/9toNMpsNqtx48YaM2aMunfv7rBHVlaWXnzxRW3YsEFHjhyRxWKR9N/3+yEhIerUqZP+9a9/KS4uzqlMvrZmzRr16dNH2dnZV18zGAyqVKmSRo0apeeee44l0ZLy8vLUp08f7dy5U+np6crLy7t6LTIyUg899JAmTJjg0kOFAAAAAE9Zvny57r//fod1J06cUJUqVXyQCAAAAAAAAACA0uWlDzqwWBsAAAAAUDQs1gYAAAAAAAAAALg5zZs3TwMGDCi0xt/fX9nZ2SypArzk888/13PPPaeUlBS3ezzyyCN6//33r3nt008/Vf/+/Z3qExYWprNnz2rSpEn66KOPdPLkSV25ckVGo1Emk0llypTRs88+q7Fjx7qd1VdWr16tzp07O1V73333ad26dR6bbbVaFRUVpTNnzrjdw9/fX1u2bFHTpk0LrWvTpo02bNjgcv+4uDht2rRJ0dHR7kYsEWw2m8aNG6c333zT6SXqv/Pz85PNZvvLAuDo6GiNGDFCTz/9tEwmkw4dOqQ6deo47BcUFHTd5eYDBw7Uhx9+yHJM3BTy8vK0ZMkS/ec//9GOHTuUkZFRIhZtlylTRvHx8erQoYOGDh2qmJiY4o4ElBgpKSmaPXu2Nm7cqMjISLVu3Vr333+/YmNjr9bUq1dP+/fvL7RP7dq1dfDgQafnJicnKyAgQDExMTft+0ir1ap9+/bJbrfLYDCoQYMGN+29cFZGRoZWr16tFi1aqGbNmsUdBwAAADe5nJwclS9fXvn5+YXWzZw5U0OGDPFRKgAAAAAAAAAASg8WawMAAAAAiozF2gAAAAAAAAAAADen06dPq3Llyg7rdu3apSZNmvggEeAdKSkpmjZtmnJychQWFqa4uDgNHjxYJpOp2DLl5eXp3nvv1XfffVekPiNHjtS7775baM24ceP06quvOtXP39/f4RKQ+Ph4rV+/XlFRUU7n9LV+/frps88+c1h3yy23KC0tTWaz2aPz09PTVadOHZ0/f97tHv7+/kpKSrrun7/33XefvvnmG7f7m0wmvfPOOxo+fLjbPYpTTk6OateurdTUVK/0N5lMmj9/vvLz8/XQQw8VWms0GlVQUKCMjAx99tlnOnLkiOx2u+rWratWrVopPj7eKxmB0iAvL08LFy7UwoUL9f333+vMmTMlYtF2cHCw4uPj1alTJw0dOrREv08DvGXq1Kl64YUXlJ2dfc3roaGhWr58ue655x7dc889+vbbbwvt16hRI+3evdsLSQEAAACg5Grbtq3Wr19faE3fvn2d+no1AAAAAAAAAAA3GxZrAwAAAACKjMXaAAAAAAAAAAAANy+DweCw5sMPP9Q//vEPH6QBPOvLL7/UiBEj9Ntvv/3lWocOHbRmzZpiSCVZLBbFx8fryJEjReozZswYvfHGG07VxsTE6OTJk0Wa979K+lLmGjVq6Ndff3VY9+OPP6px48ZeyWCxWNS5c+ciLb/29/fXjh07/pLRmWUtzrrrrru0adOmYl0074569epp//79Xp1hNBp17733OrzXQUFBunTpklezADcKi8Wi+fPn6/PPP9fOnTt15syZ4o4k6b+LtuvXr68uXbroH//4hyIiIoo7EuA1OTk5ql+/vo4ePeqw1mAwaNCgQdq3b5927NhRaG2zZs2UlJTkoZQAAAAAUDqMHj1a77zzTqE1TZs21fbt232UCAAAAAAAAACA0uOlDzrIWNwhAAAAAAAAAAAAAAAAAABA6dS3b1+HNXv27PFBEsBzVqxYodjYWHXo0OGaS7Ulae3atZoxY4bPMtlsNm3atEmjR49WmTJlirxU+4UXXnB6qbakIs/7M6vVqlGjRiknJ8ejfT0lJCTEYY3RaPTaUm1JCgwM1Pr167VkyRKFh4e71SM/P1/NmjX7w5/DnlyqLUnbtm1TYmKix/r5Qvfu3b2+VFv67+9bZ+51aGio17MAN4rAwEANGjRIa9asUWZmpi5duqSZM2eqbdu2Kl++fLHlunTpkrZv367nn39ekZGRCg0NVYsWLfTaa6+VmOXfgCdYrVbVqFHDqaXakmS32zV79myHS7Wl/z5oAgAAAABuNvHx8Q5r8vLyfJAEAAAAAAAAAIDSicXaAAAAAAAAAAAAAAAAAADALY0aNXJY89NPP/kgCVB0ixcvVkxMjBITE3X8+HGH9Y899pgOHz7stTyHDx/WXXfdpVtuuUUmk0l333233nnnnSL3feWVV/TKK6+4dMZkMslgMBR59v8qKCjQqFGjPNrTU+rXr++wxlfLH7t3767MzEzNmTNHERERLp/Py8tT48aNNWXKFMXExHh0qfbvVq9erfnz5ztVm5ubq6ysLI9ncMa6detUtmxZLVu2rFjmX0/FihWLOwJQagUFBWnIkCH6+uuvdfbsWV28eFHTp09XmzZtdMsttxRbrosXL2rbtm167rnnVLFiRZUrV04tW7bUu+++K5vNVmy5gKIaOXKk0tLSvNKbxdoAAAAAbkY1a9Z0WMPXEgAAAAAAAAAAuD4WawMAAAAAAAAAAAAAAAAAALc4s1h7z549stvtPkgDuGf+/PmKiopSr169dPLkSafPFRQUKCEhweNLLaxWqwYMGKBatWopKSlJWVlZHvk9ZDab9dFHH+mFF15w63y1atWKnOHPPv30U1ksFo/3Lao6deo4rLl06ZJPF5o8/PDDSktL03/+8x9FR0e7fP6JJ55w6de3qx599NGr/26z2bRv3z5NnTpVDz/8sP72t78pKipKAQEBCg4OVnR0tE6cOOG1LP/LarVq/Pjxqlixotq1a6ecnByfzHVF5cqVizsCcMMICQnR8OHDtX79ep07d04XLlzQu+++q7vvvlthYWHFlis7O1tbt27V448/rpCQEE2cOLHYsgDuysrK0qxZs7zWPzg42Gu9AQAAAKCk8vPzc1jDYm0AAAAAAAAAAK6PxdoAAAAAAAAAAAAAAAAAAMAtDRs2dFhz8eJFHT161PthADc8+eSTeuihh5SWlubW+YyMDI8uCLbZbIqPj9e8efM8tpA+KChIgwcPVmZmpgYOHOh2n4CAAI/k+V/5+fleWdjtruTkZP3tb3/TuHHjHNba7Xbt3LnTB6n+6MEHH9TJkyc1c+ZMn88uTHZ2tpKTkyVJzz77rOrXr69Ro0bpk08+0c6dO5WWlqa8vDxJUm5urqpWrXq13lt27NihiIgITZgwQWfOnPHqrKJ48sknizsCcMMKDQ3VyJEjtXHjRp0/f17nz5/X5MmT1apVK5UrV65YMl2+fFnPP/+8WrduLavVWiwZAHfMnDlTBQUFXuvPYm0AAAAANyNnFmt783MxAAAAAAAAAABKOxZrAwAAAAAAAAAAAAAAAAAAt1SqVEmVK1d2WPfTTz/5IA3gmuHDh2vy5MlF7pOamuqBNP/13HPP6fDhwx7pVbVqVc2YMUMXL17UrFmzFBoaWqR+MTExHsn1Z2lpaTIajXryySe1Z88er8xwRu/evVW7dm2XlmW7u5DdE4YMGaKTJ08qJCTE470rV66sLVu2aPr06TKZTE6f69u3r9q0aaM333zTqfpatWqpefPmOnfunLtRr2vz5s1q0aKFV3p7UlxcnNq1a1fcMYCbRlhYmEaPHq1NmzYpKytLmZmZevPNN5WQkFDk95Ou2rx5s6pUqaJjx475dC7grhUrVni1/4MPPujV/gAAAABQEhmNjtd92Gw2HyQBAAAAAAAAAKB0YrE2AAAAAAAAAAAAAAAAAABwm9lsdliTkpLigySA8z744AO9//77Hul16tQpj/SRpG+++abIPSpWrKhdu3bp2LFjGjZsmFOLOZyxcOFCBQQEeKTXn9ntdk2ePFmNGzdW2bJltXLlSq/MuZ5hw4Zp4cKFstvtLp3r0KGDlxI5Jzo6WgcOHFBwcLDHeo4ePVqpqalKSEjQ8OHD9dtvvykuLs6psz/88IM2bNjg0rzt27erQYMGslqt7sS9rgEDBqigoMCts40aNdLu3bt18eJFTZw4UfXq1ZOfn59H8/3u9ddf90pfAM4JDw/XU089pS1btujChQtKT0/XpEmTdNddd6ls2bJen5+enq4aNWp4fWEx4AlHjx71Wu/w8HAeNAEAAADgppGTk6PJkyerefPmat68ucN6FmsDAAAAAAAAAHB9LNYGAAAAAAAAAAAAAAAAAABuy87OdliTn5/vgySAY5s3b1atWrX0yCOPeKznyy+/LKvVqtTU1CIvuDh27JjbZw0Gg95//31lZGSoSZMmRcpxLWFhYfr444+drg8ICFDlypVdnpOTk6OuXbvqgQce8Piy5WuZMGGCZs6c6fK5cuXKOfVgAW+LiYnR/v37PbJce/To0Zo8efJf+v/6668KDAwscv/rSU1NdWqBjLN++OEHt38vPfTQQ9q9e7caNWqkkJAQjR07Vnv37lVeXp527dqlWbNmad68efriiy+0adMm7d69W/v371f58uXdmnfu3Dm3zgHwjkqVKunZZ5/Vd999p+zsbKWlpenf//63mjVrppCQEK/MzM/PV2JiosaMGeOV/oCnxMfHe633iBEjvNYbAAAAAIqbzWbTunXr1KtXL0VGRqps2bJ68skntX37dqfPAwAAAAAAAACAa2OxNgAAAAAAAAAAAAAAAAAAcFu3bt0c1nhzISvgDJvNpo4dO6p169ZKTk72aO+9e/fK399fVapUkclkUrly5fTAAw/ozJkzLvc6e/asWxkMBoPmzp3r0YXh19KnTx+1bdu20Jrg4GC9+OKLys3N1YkTJxQaGurWrKVLl6pr165unXXWvHnzNH78eLfONm3a1MNp3BcbG6u9e/cqKCjI7R6PP/74X5Zq/6/Zs2e73dsZu3bt0pAhQzzSa/To0W6dq1u3rj799NNrXjMajWrSpIkGDx6sfv36qUuXLmrVqpUaNWqk+Ph4paSkKDw83OWZ69evdysrAN+IiIjQuHHjlJSUpIsXL+rUqVN6+eWX1bRpU4880OB/vfXWW2revLny8vI82hfwlPbt23ulb/369fXiiy96pTcAAAAAFJfU1FSNHTtWdevWVUBAgNq1a6fFixcrPT3d5V4FBQVeSAgAAAAAAAAAwI3B8K8Z7e2//8ettSqoclX3fngdAAAAAHBzuivmRQX7RxZ3DAAAAAAAAAAAABSTvn37asGCBYXWvPfee3r00Ud9lAj4I5vNprp16+rQoUM+nWs0GvWvf/3L6cXNAwYM0Lx581yec/vtt2vevHmKj493+aw7LBaLmjRpogMHDlx9zWAwqFy5cnruuef09NNPy2g0Xr02a9YsDR061O15q1atUqdOnYqU+VqeeOIJTZkyxa2zZrNZmZmZbi8N95aUlBTdfvvtys7Odunc448/7vBeWK1WBQQEyGazFSWiQ7feeqsuXLggk8mkkJAQhYaG6pZbblF4eLgqVqyoqKgoRUdHKyYmRrGxsapatepfHt4QHR2tU6dOuTS3W7duWrp06R9+7brq3LlzqlGjhs6dO+f0mX79+rn1+x5AyXDixAnNnj1bq1ev1oEDB5Sbm1vknhUqVFBSUpJq1KjhgYSA56Snpysy0rM/J1izZk3t379fJpPJo30BAK6bMmWKNmzYoHr16slisejChQsqW7asqlSpos6dO6t27drFHREAgBLNarVq0aJFmjt3rnbs2KELFy54rHdYWJjOnz/vsX4AAAAAAAAAANwoXvqgA4u1AQAAAABFw2JtAAAAAAAAAACAm9sDDzygpUuXFlrz0UcfaeDAgT5KhJLKYrHonXfe0UcffaQjR46oQoUKatiwodq3b68BAwaofPnyXpnrzPJ3b3rxxRf10ksv/eG1jIwMvfHGG0pKSlJycrIyMzOd7ufv76/mzZurRYsW6tevn88Wav+Z1Wp1eglily5dtGrVKrfmhISE6OzZszKbzde8/s0332jq1Kk6c+aMzp8/r+zsbF26dEnnz59XYGCgQkNDZbVaZbfbVatWLVWtWlXffvutMjIy3MpjNBr14Ycfltg/0ywWi3r06KE1a9bIbrcXWhsYGKhXXnlFY8aMcap3zZo1dfjwYU/E9CiDwSA/Pz+ZzWYFBAS4tGQmPj5ekyZNUpcuXTyS5cyZM6pZs6ZTGQwGgzIyMhQeHu6R2QCK37Fjx/Thhx9qzZo1OnjwoC5fvuxWH5PJpE8//VQPPvighxMCRePOwyuuxc/PT02bNtXGjRuv+zEeAMA3cnNz1aZNG23fvr3QutDQUA0aNEhvvfVWkR5IBADAjeTAgQOaNm2avvzySx07dsxrDyWMjIzU6dOnvdIbAAAAAAAAAIDSjMXaAAAAAIAiY7E2AAAAAAAAAADAza1Tp05as2ZNoTXz589Xnz59fJQIvpSbm6v33ntPc+fO1S+//KKwsDA1bNhQTzzxhDp27ChJSk5OVvfu3XXw4MHrLpYwGAxKSEjQ4sWLFRER4bF8mzdvVuvWrd06m5mZqbS0NDVo0MDhgmJH3n//fT3yyCOSpJycHN166606e/asy338/f1lsVhK5RKr9u3b66uvvnLrbKdOna65mHvdunVq37691xaW/FndunW1cuVKVatWzSfziiI1NVX9+/fX1q1blZ+ff/V1Pz8/ValSRe3bt9eUKVMUGBjodM/FixerV69e3ojrc+Hh4dqzZ4+io6M93jsjI0M1a9bUhQsXCq1LSEjQli1bPD4fQMmRkpKijh07Kjk52a3zI0aM0LRp0zycCnBfamqq4uLidOXKFbfON2jQQMOGDdPQoUOdfkALAMB7vvnmG3Xr1k2XLl1y+kxkZKQ2btyo2rVrezEZAAAlU25urmbPnq0FCxbop59+Um5urk/mVq5cWampqT6ZBQAAAAAAAABAafLSBx1kLOLP+XtN1tnLOn/2cnHHuK6Smo375h7um3tK+n2TuHfuKqnZuG/u4b65h/vmHu6be7hv7inp903i3gEAAAAAAAAAAODmYLFYHNYEBAT4IAl8KT09XbVq1VJISIiefvpp7du3T/n5+crMzNT69evVqVMn1a1bVz/88IP+9re/af/+/YUuP7bb7dqyZYuqVq2qzz///A/XLBaLkpOT9c033+jMmTMu5Vy2bJnLb1uZMmV0/PhxhYeHq169enrwwQdd7vFno0aNkiRZrVbVq1fPraXakhQfH18ql2pL0pdffqnExES3zq5evfovC/w3btyoDh06+GSpdvXq1TV79mzt27evVCzVlqTo6Ght2LBBeXl5ys/P1+7du5WUlKS8vDwdPXpUM2bMcGmptiT17NlT9erV81Ji3xo/frxXlmpLUqVKlXTw4EGVLVv26muBgYGqXr26OnfurEmTJmnv3r0s1QZuAnFxcfrll1/01VdfufXx8PTp09WkSROnPt4GfCE6OlqrV6+WwWBw6/yXX36p4cOHs1QbAIqZzWbTsGHD1LZtW5eWaktSWlqa6tSpo+3bt3spHQAAJcumTZvUp08fRUVFKSQkRKNGjVJSUpLPlmpLUkFBgc9mAQAAAAAAAABQ2hjtJXSz9m+/nNXRQ+79pQFfKKnZuG/u4b65p6TfN4l7566Smo375h7um3u4b+7hvrmH++aekn7fJO4dAAAAAAAAAAAAbg5XrlxxWOPq8laUbDabTQ0bNlRycrIK+znUAwcO6I477tCFCxec7p2Xl6eePXvKYDDIZDLJaDSqTJkyqlWrlu677z5VqlRJ8fHx+vjjj6+7UPl/X9+3b5/zb5ik4OBg7d27VzExMVdfmzt3roKDg13q82f5+fkqW7asmjRpomPHjrndp0+fPkXKUdyWLVum9evXq0qVKi6fffDBB5WXlydJ2rx5s9q2bev1hSLNmzeX3W5XSkqKBg0a5NVZ3mQymdSoUSM1a9asyIvZt2zZovDwcKfrg4OD1aZNG124cMGlc94WFRXl9f4HDx7U4sWLdfHiRV2+fFkpKSlauXKlnn322RtmQTkA57Rr105HjhxR5cqVXT77448/KioqSgcOHPBCMsB1bdq00TvvvOPWxxQ//fSTFxIBAFxVv359zZw5s9Cv6TjSvHlzTZ482YOpAAAoGdLT0zV+/Hg1aNBAZrNZd999t/7zn/8oLS2tSO87i8IXD5cEAAAAAAAAAKC0KtpPRgMAAAAAAAAAAAAAAAAAgJuaxWJxWBMQEOCDJPCVd955R+np6V6fU1BQ8JdFFXa7XQcPHtSgQYNUvnx5paamXr22YsUKBQUFyc/PT2azWZGRkVq/fr1TswwGgxISEvTLL78oLi7uD9fMZrO2b9/+l9ddlZOTo59//tnt80ajUY8++miRMpQEbdq00YkTJ3Tq1Cm99tprTi9lzMnJ0QMPPKCtW7eqTZs2Xl+qHRcXp61bt3p1RmkUFhamw4cPq3v37oqMjJTBYPjDdYPBoNjYWA0bNkz79+9XTk6O1q9fr9DQUI0fP76YUv9RxYoV9cADD3h9TnR0tHr06KGQkBCvzwJQ8kVFRenEiRNq166dy2ezsrLUoEEDzZs3zwvJANcNGTLE5felZrPZrV//AADP++WXXzzS58knn9Tf//53j/QCAKC42Gw2LVy4UB07dlT58uUVGRmpCRMmaO/evcrPzy/ueJLk9a+FAwAAAAAAAABQmrFYGwAAAAAAAAAAAAAAAAAAuI3F2jefCRMmFHcESdKFCxcUHx+vjIwMSdLrr7+uy5cvS5Ly8/NdWv59+PBhbdmyRdHR0de8Xq9ePf366696//33VaZMmaKHd1HZsmX1/fffKzQ01OezvSUqKkrPPPOMrly5orCwMKfOrFq1Si1btpTVavVqtvDwcP38889OL/2+2YSFhWnJkiU6ffq0cnJyNHPmTHXv3l0zZ86UxWLR0aNHNWPGDMXHx//h3ODBg/+yiLs4fPHFF/y/BVAsjEajvvrqK73yyisu/3lYUFCgAQMGaPDgwV5KBziWkpKijh07KiQkRIsXL3bpbIsWLXj/CwAlhNls9livuXPnymAw6NVXX1V2drbH+gIA4E2HDh3SY489pri4OPn7+6t3795au3atzp8/79Mc/v7+io2NdVjHYm0AAAAAAAAAAK6Pn0gCAAAAAAAAAAAAAAAAAABu279/v8OawMBAHySBL2Rl9GoZ+gAAIABJREFUZencuXPFHeOq7Oxs1a5dW+fOndOuXbvc7pOZmelU3SOPPKJz586pd+/eKl++vNvzXNG4cWOlpaWpSZMmPpnnayaTSUuXLi3uGFdFRkZq3759CgoKKu4opUJQUJCGDBmiJUuWaMiQIYUuaAsKClKXLl18mO6vevTooWbNmhVrBgB44YUXtHHjRrc+Rp49e7bq16+vnJwcLyQDrm3FihWKj4/XbbfdprVr17q11G3s2LFeSAYAcEdMTIzHe44bN07lypVTZGSkRo4cKZvN5vEZAAC4Kzc3V1OnTlWLFi0UHBysOnXqaPr06frtt998/j4rIiJCvXr10vr165WXl6etW7c6PMP7VQAAAAAAAAAAro/F2gAAAAAAAAAAAAAAAAAAwC3Hjx93qi4gIMDLSeAra9euLe4If3H+/HlVqFBBeXl5bvcYP36807WBgYFasGCBzp49q8uXL2v9+vVKSkpye/b1GAwGPf744/rxxx9v+CXP99xzj7p3716sGfz8/NSvXz+dOHFCERERxZrlRrZixQrt2rVLtWrV8vnsW2+9VZ999pnP5wLAtbRu3VrHjh1T1apVXT67b98+RUdHa8+ePV5IBvyX1WrVP//5T1WoUEGJiYk6ePCg271CQkLUtm1bD6YDABRF165dvdY7PT1d06ZNU1xcnDIyMrw2BwAARzZv3qy+ffuqcuXKCgkJ0ahRo7Rt2zbl5ub6NEeZMmXUrFkzTZ48WRcvXlRaWpoWLlyoNm3aSPrv16UdcefhRgAAAAAAAAAA3CxYrA0AAAAAAAAAAAAAAAAAAFxmt9v1yCOPOFVbpkwZL6fBn9lsNr311luqV6+eqlWrppEjR+r06dNF7jtjxgwPpCt5Tpw44da5wMBAtWnTRs2aNdPjjz/ukSyhoaFKTExUamqqpkyZ4pGepcHChQtVrlw5n881GAzq2LGj0tLSNG/ePJlMJp9nuNk0adJEhw4d0hdffKHIyMg/XKtQoYLCw8PVtm1bJSYmqmXLlqpfv75iY2MVHh6u4OBg+fv7y2AwOD0vMjJSn3zyiY4cOSKz2ezpNwcA3FapUiUdOXLEreWW2dnZatKkiWbNmuWFZLiZpaenq2fPngoKCtLLL7+sc+fOFalfaGioduzY4aF0AABP+Pe//63g4GCvzjh69KiqVq2q3bt3e3UOAAC/S09P1z//+U81bNhQZrNZrVu31oIFC3T69GnZ7Xaf5TAajbr11ls1bNgw/fTTT8rNzVVSUpJGjx6tkJCQa9Y7wmJtAAAAAAAAAACuj5/8BgAAAAAAAAAAAAAAAAAALps/f77Wrl3rsC4qKkrVq1f3QSL8bvr06RozZowsFsvV16ZNm6Zp06apcuXKeuWVVzRo0KCr1/bt26epU6fq/Pnzkv675PGJJ55QXFycpP8uPH7jjTe0d+9e5eXl+faN8ZGyZcsWuceUKVO0fft2txcHVq9eXb/88stNu9jZZDJp8eLFateuXZF7NW3aVKmpqcrMzFSZMmUUEhIis9ms1NRU5eXlKSAgQGXLllWdOnU0Z84cVatWzQNvAVzVpUsXnT59WtOnT9fhw4f11FNPKSYmxunzeXl5OnHihI4eParjx48rNTVV6enpunTpkiIiIlS9enV169ZNlSpV8uJbAQBFYzQatWLFCr311lt65plnZLPZnD5rs9k0dOhQbdq0SZ988olTy7iAwnz44Yd69NFHZbVaPdKvRo0a2rVrl0JDQz3SDwDgGWazWcuWLdP//d//eXXR6JUrV5SYmKhjx455bQYA4OZls9m0ZMkSzZkzR0lJSVe/v1EcQkNDdeedd+rhhx9Wnz59XPoav5+fn8MaV75WAAAAAAAAAADAzebm/Ml7AAAAAAAAAAAAAAAAAADgtosXL+rxxx93qrZbt24s+fMRm82mHj16aNmyZdetOXXqlAYPHiyLxaLvv/9ey5YtU3Z29l/qpk+fruDgYF26dMkrWUeMGKF3331XvXv31uLFi70ywxWeWva3bds29ezZU0uXLnXpnNls1u7du2/apdq/a9u2rRITE7V8+XK3zpcrV07JycksUi5lRowY4dY5s9msuLi4qw8BAIDS7KmnnlLz5s3Vtm1b5ebmunT2s88+086dO7Vjxw6FhYV5KSFudK+99pqee+45j/Xr1q2bli5dyueCAFBCtW3bVgsXLlTv3r29uqzz+PHjMhgMevHFFzV27FgFBgZ6bRYA4MZ36NAhTZs2TV9++aWOHDlSbAunTSaTatasqS5dumjEiBEuPSzwz5z5nKmgoMDt/gAAAAAAAAAA3Oj46SQAAAAAAAAAAAAAAAAAAOCSOXPm6OzZsw7rzGazRo0a5ZUMNptNhw8f1ueff641a9bo559/1rlz54ptkUJxy8jIUFxcXKFLtX9nt9s1YsQIzZ0795pLtX/nraXaLVu21LRp02Q0GrVo0SLNnz9fsbGxMhgMXpnnjCpVqnikj9Fo1JIlSzRr1iz5+/s7fe61117z2HLv0m7JkiWqXr26y+dCQ0P1yy+/sFQbAFBq3XXXXTpx4oRbDwxITk5WlSpVtHPnTi8kw40uJydHL7zwgkd6mUwmvfbaa1q+fDlLtQGghOvZs6d27dqliIgIr896+eWXVbZsWXXt2lUnTpzw+jwAwI0hNzdX06dPV0JCgoKDg1WnTh1Nnz5dKSkpPv9eUMWKFdW9e3etXbtWV65c0f79+zVp0qQiLdWWJD8/P4c1NptNdru9SHMAAAAAAAAAALhRmYo7AAAAAAAAAAAAAAAAAAAAKF2WLFniVN348eNVp04dj89/+umn9c477yg/P/+a141Go/z8/OTv76+AgACVKVNGQUFBKlu2rEJDQxUWFqYqVaqoY8eOat++vVcXvp0+fVpnz56V2WyWv7//1X+WL19eJpNnfoxz48aN6tixoywWi0f6FVVYWJiysrL+8rqfn58efvhhffDBB394vU+fPurTp48sFos++ugjHT16VFFRUYqMjFRMTIxiY2P122+/qU2bNiooKPB4XqPRqDfeeMOjPQcPHqwBAwbo5Zdf1rx585SWlqa8vLy/1Pn5+WnAgAEaPXq0R+eXZkajUQcPHtSdd96pn3/+2akzFStW1E8//eSTZWAAAHhT+fLllZycrN69e2vx4sUunb106ZKaNWumKVOmaOTIkV5KiBvRI488IqvVWqQegYGB6tOnj95++22FhYV5KBkAwNsaN26sU6dOae7cuXrqqad0/vx5r82yWq1auXKlVq1apX79+mnOnDk8hAEA8BebN2/WjBkz9O233yotLa3YFkoHBgaqQYMG6tmzp4YOHeq1B2M6+77QbrcX68NJAQAAAAAAAAAoqVisDQAAAAAAAAAAAAAAAAAAnHb+/Hlt3brVYV2DBg30zDPPeHR2bm6uWrdurV27dhVaZ7PZZLPZlJ+fr9zc3OsuBZo+fbrMZrP+9re/adSoUerZs2eR8tlsNn3zzTf65JNPtHnzZp08eVI2m+269WXKlFGtWrXUvn17DRo0SDVq1Ci0/+nTp/Xtt9/qxx9/VPny5VWvXj0dOHBAY8eOLbblEn9WqVIlnT59WmfOnNErr7yixYsXKzc3VwkJCfr0009Vvnz5654NDAzU8OHDr3ktJiZGa9euVfv27Qu9p64KCAjQ66+/rkqVKnms5+/MZrMmTJigCRMmSJIyMjK0atUqbdu2TXXq1FGnTp1Uu3Ztj8+9EZjNZu3evVs9e/bUmjVrrrs0Pjg4WOPHj9ezzz7r44QAAHiP0WjUokWLNH36dI0aNcqlj31sNptGjRqlb7/9VosXL2ZZJZyydu1at89GRUXpmWee0ahRo/j1BgCllNFo1MCBAxUVFaUOHTp4fZ7dbte8efP05Zdfavfu3YqOjvb6TABAyZWRkaH33ntPy5cv18GDB6/5gEpfMBgMiomJUdu2bTVixAg1btzYJ3Od/TyqoKCAz7kAAAAAAAAAALgGFmsDAAAAAAAAAAAAAAAAAACnrV27VgUFBQ7rXn31VZnNZod1ubm5ev3117Vq1SqdPXtWFy5cUG5uroxGo0JDQ9WsWTP9/e9/V9euXVW3bl0dPXrUA2/F/5eXl6etW7dq69atioiI0GeffaY2bdr84fpbb72llStX6tixY7LZbDIajfLz87v6T4vFolOnTsnPz8+pe/O7y5cva8+ePdqzZ48mTZqkwMBA1ahRQ6GhoapSpYrOnTunI0eOKCMjQzk5OR5dKO0NwcHB2rt3r4xGoypVqqSpU6dq6tSpHuvftm1bffHFF+ratWuR74XBYNCDDz6ojz/+WIGBgR5KWLhKlSpp0KBBGjRokE/mlXZGo1FLliyRJO3Zs0czZszQli1bFBsbq7Zt26pXr14s3wIA3NBGjBihZs2a6e6771ZOTo5LZ5cuXaoaNWpo586dhT7YBJCkCxcuuFRvMBh0++236+2331arVq28lAoA4Gvt27dXaGiosrOzfTIvMzNTVapU0a+//qq4uDifzAQAFD+bzaYlS5Zozpw5SkpKuu6DUX0hNDRUd955p/r3768+ffo49T0tT/Pz83OqrqR/fwgAAAAAAAAAgOLCYm0AAAAAAAAAAAAAAAAAAOC0lStXOqyJiIhQx44dC62xWq3q37+/Fi1adN2FAJcvX9aKFSu0YsUKt7K6Kj09XW3bttXUqVPVuHFjjRs3Tt99952sVqtT511Zqn0tFotFe/fuLVKP4uLv769du3apUqVKXp3TqVMnLV68WD169JDdbi+01mg0asaMGbrlllv08ccf6/Tp07p48aIqVqyoBQsWKDY21qtZ4TmNGjXSjBkzijsGAAA+16RJE6Wmpqpp06Y6dOiQS2d/++03ValSRV9//bUSEhK8lBA3AqPR6NTnMmazWYmJiXr33XcVERHhg2QAAF976KGH9P777/t05m233aYePXpo9uzZCg0N9elsAIBvJCcna+rUqVq7dq2OHDlSbEuiTSaTatSooc6dO2vEiBEl4nsERqPRqbqifv8JAAAAAAAAAIAbFYu1AQAAAAAAAAAAAAAAAACA05KSkhzWDB06tNDrW7duVdeuXXX+/HlPxfIYu92uxx57rLhjlCoBAQH6+uuvVbt2bZ/M6969u44dO6b33ntPK1euVHJysvLz8yVJISEhuv3229W3b189/PDDCgwMlCT16NHDJ9kAAAA8LTQ0VAcPHlT//v316aefunT28uXLatWqlV5//XWNGTPGSwlR2pnN5qsfTxfm0qVLMpn4q2gAcCObOHGiPv74Y1ksFp/O/fzzz7VixQpt2LCBB4IAwA0gNzdXH3/8sRYsWKA9e/bo0qVLxZalYsWKSkhI0NChQ9WuXTunF1n7ip+fn1N1LNYGAAAAAAAAAODaStZX/gEAAAAAAAAAAAAAAAAAQIl28uRJhzX33nvvNV+32Wzq27evWrVqVSKXasN5QUFB6tGjh9avXy+LxaJWrVr5dH5MTIxeffVV7du3T3l5efr222/166+/6uLFi9q0aZOGDRt2dak2AADAjWDevHmaOXOm00u3fme32/X000+rS5custlsXkqH0qx+/fpO1WVmZno5CQCguIWFhWnHjh0KDQ31+ez8/Hzdc8892rhxo89nAwCKbuvWrerXr5+io6MVEhKixx57TN99953Pl2oHBgbqzjvv1Guvvabz588rIyNDS5cuVfv27UvcUm1JTmfi83kAAAAAAAAAAK6t5H31HwAAAAAAAAAAAAAAAAAAlFgGg8FhTYcOHVS2bFk1bNhQY8eO1ZEjR7Rt2zZVrFhRCxYskN1u90FSSJKfn5/MZrNHey5atEiXLl3S4sWL1aZNG4/2dlfr1q0VFxdX3DEAAAC8asiQIfrxxx/dWna5atUqVatWTRkZGV5IhtJs5MiRTtW9/vrrXk4CACgJGjRooAsXLmj58uW6/fbbXT5frlw5t2dbrVa1a9dOWVlZbvcAAPhGRkaG/vWvf6lRo0YKCAhQy5Yt9dlnn+nUqVM+/R6QwWBQ1apV9Y9//EM//vijLl++rO+//17PPPOMwsLCfJbDXQaDwanvuxUUFPggDQAAAAAAAAAApQ+LtQEAAAAAAAAAAAAAAAAAgNOcWdJssViUk5Ojn3/+WZMmTVL16tXVokULnTt3zgcJ8b8OHjyoCxcuKCYmptA6f3//qwsvNm3apMTERIWFhclkMql27dp6+umndfz4cdntdvXs2dNH6QEAAPBnDRo0UGpqqurXr+/y2ePHjys2NlbffPONF5KhtOrdu7f8/f0d1q1du9YHaQAAJUW3bt30ww8/KDw83Kl6g8GgRYsWKSsrS0ePHtXdd9+tihUrujzXarVq2LBhLp8DAHiXzWbT559/rs6dO6tChQqKiIjQSy+9pJ9++kl5eXk+zRIaGqp7771XH330kSwWi44dO6YPP/xQjRs39mkOT3FmETmLtQEAAAAAAAAAuDZTcQcAAAAAAAAAAAAAAAAAAAClh9lsVm5ubnHHgBMuX76swMBASdKhQ4fUvn17ZWdny9/fXyaTSWazWf7+/jKbzZo0aZKioqIkSa1atVKrVq2KMzoAAAAKERISop9//lmDBw/W7NmzXTprsVjUtm1bvfTSSxo/fryXEqI0MRqNiouL06FDhwqtS0lJ8VEiAEBJYrPZnKqbPXv21YexxcbGauPGjZKkJ598UpMnT3Zp5pIlS5Sdna3Q0FDXwgIAPOrw4cOaOnWq1qxZoyNHjjj9PsHTTCaTbrvtNnXp0kUjRoxQbGxsseTwhgsXLjhV58zybQAAAAAAAAAAbkYs1gYAAAAAAAAAAAAAAAAAAE4zm83FHeEvatasqV9++UVZWVk6efKkTp06pdTUVGVkZCgzM1NnzpzR+fPnlZWVpQMHDujMmTPFHdmrjEaj3n333atLtSUpKChImzdvLsZUAAAA8LQPP/xQrVu31sCBA1VQUOD0ObvdrhdffFGbN2/W2rVrZTLx14tudoMHD9aYMWMKrbFardq0aZNat27to1QAgJLgf7++VJgHHnjgmq+//fbbio6O1rPPPuv0xysFBQVasWKF+vfv73ROAEDRWSwWffTRR1qwYIF2796tS5cuFVuWihUrKiEhQYMHD1b79u1lNBqLLYs3bdu2zWGNn5+fypcv74M0AAAAAAAAAACUPiaj0VDcGa4prnYFyV4ys0lS9drhxR3hmrhv7uG+uaek3zeJe+cu7pt7uG/u4b65h/vmHu6be7hv7uPeAQAAAAAAAAAA4EZU0hZr+/n5ac2aNZKksLAwhYWFqV69eg7PpaSk6LbbbvNKJoPBoIiICDVr1kx9+/bV/ffff3VZoc1m04kTJzRv3jytXr1a+/btU05OjkfmRkZGauDAgRo3bpxCQkI80hMAAAAlW//+/XXnnXeqefPmysrKcuns+vXrVbVqVe3cuVPR0dFeSojS4NFHH9XTTz8tu91eaN3s2bNZrA0AN5nq1avr1KlTDuvuvfde7dq165rXnnrqKfXo0UNt2rRRSkqKU3P379/vUk4AgHu2bt2qGTNmaOPGjTp9+rTDzwm8JTAwUPXq1VOPHj00bNgwhYWFFUsOX9uyZYvDmkaNGvFALAAAAAAAAAAArsPwrxntr35349ZaFVS5amhx5gEAAAAAlDJ3xbyoYP/I4o4BAAAAAAAAAAAAH4mIiFBGRobX+jdr1ky33XabUlJSdPz4cZ06deqaixxuueUWPfTQQ3rllVfcXrBgs9mUkJCgpKQkp+pNJpNuvfVWtWrVSgUFBbJarcrPz5fVapXValV4eLjuuece9erVy6UF5Onp6ZozZ46++OILHTx4UBaLRQaDQRUqVFDVqlVVu3Zt3XHHHUpISFB8fLyMRqNOnDih559/Xl999ZWaN2+uiRMnKj4+3q37AAAAgNLPYrEoISFBP/zwg8tnzWazVqxYofbt23shGUoLZz7Xq1q1qo4dO+ajRACAkmDGjBl69NFHnap94403NGbMmEJrRo4cqWnTpjnsZTAYZLPZnJoLAHDNrFmzNH36dB08eFB5eXnFksFgMCgmJkb33Xefhg8friZNmhRLjuKWkJCg7777rtCaJ554Qm+//baPEgEAAAAAAAAAUHq89EEHFmsDAAAAAIqGxdoAAAAAAAAAAAA3l+joaJ06dcrjfe+77z6tWLFCQUFBf3g9Ly9PCxYs0Pz58/XDDz+oZs2a+ve//6177rnHY7Pvv/9+rVmz5poLJAICAtSxY0e99tprqlGjhsdmAgAAAN7w2GOPafr06S6fMxgMeu655zRx4kQvpEJpkJiYqBUrVhRaYzQadeXKFZlMJh+lAgAUN5vNpuDgYFksFoe1fn5+slgsDt9PBAUF6fLlyw77DRgwQHPnznU6KwCgcDt37lSXLl2Unp5eLPPLli2rO+64Q/3799dDDz3k0gNKb0SXL19WWFiYw+XmS5cu1f333++jVAAAAAAAAAAAlB4vfdBBxuIOAQAAAAAAAAAAAAAAAAAASo+KFSt6tF9QUJCWLVumdevW/WWptiSZzWY9/PDD+uqrr3TmzBlt27bNo0u1JWnZsmW6cuWK0tLSNGPGDPXq1UtNmzbV7NmzlZubq6VLl7JUGwAAAKXCtGnTtGjRIpcXH9vtdr366qtq1aqVrFarl9KhJOvXr5/DGpvNpuXLl/sgDQCgpDAajXr00Uedqi0oKFBcXJzDuujoaKf6ffLJJ3r33XedqgUAFG7u3Llq1qyZT5dqm0wm1a5dW2PGjNHRo0eVnZ2tDRs2aODAgTf9Um1J+v777x0u1ZakhIQEH6QBAAAAAAAAAKB0YrE2AAAAAAAAAAAAAAAAAABwWkBAgMd63XfffcrMzFRiYqLHehZFRESEhg0bpoULF2r79u0aNGiQjEZ+1BIAAAClS8+ePXXo0CFVqFDB5bNbtmxRdHS0jh075oVkKMliYmKcqlu0aJGXkwAASpo333zT6Y8rjh8/rrFjxxZa07hxY6dnP//8807XAgCu7YknntDf//532Ww2r88KDw9XYmKiVq1apStXrujgwYN64403FBsb6/XZpc2WLVsc1tSpU8fjD7wFAAAAAAAAAOBGwt/2AAAAAAAAAAAAAAAAAAAATjObzQ5rgoOD1bBhQwUHB1/z+i233KJly5Zp3bp1CgoK8nREAAAA4KYXFxenU6dOqXnz5i6fzcjIUI0aNbRixQovJENJ9NZbbzn9a8Vut3s5DQCgpDEajVq/fr0MBoNT9ZMmTdK6deuue/3VV191enZOTo5Wr17tdD0A4P+z2Wxq06aNpkyZ4rUZgYGBuuOOOzRp0iSdP39emZmZWrZsmTp16sSDSx1wZrF2y5YtfZAEAAAAAAAAAIDSi+9GAAAAAAAAAAAAAAAAAAAApwUEBDismTNnjvbs2aOcnBwdP35czz//vF544QVt2rRJ+fn5OnfunBITE32QFgAAALh5mc1mbdu2TWPGjHH5bH5+vhITE906i5IvPT1dEydOVIsWLWQwGDRmzBinF2aHhoZ6OR0AoCRq1KiRGjdu7HR9v379rnstLi5O/fv3d7rXvHnznK4FAPxXVlaW4uLitGHDBo/2NRgMiomJ0cCBA/X999/r8uXL2rlzp5599lmFhYV5dNaNzGq1atu2bQ7rWrVq5YM0AAAAAAAAAACUXqbiDgAAAAAAAAAAAAAAAAAAAEoPs9nssCYvL+/qv8fExGjChAnejAQAAACgEG+88YYSEhLUs2dP5efnu3T2rbfe0nfffadNmzY59bkASgaLxaKXXnpJWVlZV1/bsGGD8vLylJmZqUuXLrndOz4+3hMRAQCl0M6dOxUSEqLLly87rM3IyNDcuXP18MMPX/P6nDlztGPHDiUnJzvstW/fPpezAsDN7Oeff1aLFi2Uk5PjkX5ly5bVHXfcoX79+qlfv358bugBvz+c1pGWLVv6IA0AAAAAAAAAAKUXi7UBAAAAAAAAAAAAAAAAAIDTAgICHNZcuXLFB0kAAAAAOKtbt246fPiwmjZtqvT0dJfObt++XZUrV1ZSUpJq1KjhpYTwlIkTJ+rll1/2yudlYWFhevzxxz3eFwBQOhiNRn3wwQcaMGCAU/XPPPPMdRdrG41G7d+/X/7+/g77nD592qWcAHAz+/zzz9WnTx9ZrVa3e/j5+em2225T586dNWLECFWrVs2DCSFJW7ZscVhTtWpVVa1a1QdpAAAAAAAAAAAovYzFHQAAAAAAAAAAAAAAAAAAAJQezizWzsvL80ESAAAAAK6IjY3VyZMn1bp1a5fPnj17VvHx8Vq4cKEXksET1q1bp0qVKun555/3ylJtg8GgL7/8UiaTyeO9AQClR//+/TVs2DCnajMyMrRu3brrXjeZTGrRooXDPufOnXP5wSAAcDMaP368evXq5dZS7fDwcHXr1k2rVq1SXl6eDh06pDfffJOl2l6yefNmhzWtWrXyQRIAAAAAAAAAAEo3FmsDAAAAAAAAAAAAAAAAAACnmc1mhzUs1gYAAABKJpPJpG+//VbPP/+8DAaDS2etVqt69+6t4cOHeykd3JWTk6POnTsrMzPTK/39/Pz06aefqmnTpl7pDwAoXWbMmCE/Pz+namfOnFno9TvuuMOpPjExMZo1a5ZTtQBws7HZbOratasmTJggu93u0ll/f38dP35cmZmZWr58uTp16iSjkRUU3mS327V161aHdS1btvRBGgAAAAAAAAAASje+qwEAAAAAAAAAAAAAAAAAAJwWEBDgsObKlSs+SAIAAADAXRMmTNCaNWuc+vj+z95//33dfvvtys3N9UIyuKNPnz5ee8BRaGio9uzZo759+3qlPwCgdDpz5oxTdQcPHiz0es2aNZ3qk5+fr6FDh6pFixbKyclx6gwA3AxycnJUp04drVy50uWznTp1ksViUUxMjBeS4XoOHTrk1PtRFmsDAAAAAAAAAOAUnU9mAAAgAElEQVQYi7UBAAAAAAAAAAAAAAAAAIDTnFm8562FbgAAAAA8p3379jpy5IgqV67s8tndu3crOjpaBw4c8EIyuGrNmjVe6VunTh2lpqaqXr16XukPACi9wsLCnKrLzs4u9HqvXr1cmrtt2zZVrlxZKSkpLp0DgBvR4cOHFRMTo+TkZJfPPv/881q1apWMRtZN+NrmzZsd1oSHh6t27do+SAMAAAAAAAAAQOnGdzoAAAAAAAAAAAAAAAAAAIDTzGazw5qvv/7aB0kAAAAAFFVUVJROnDihdu3auXw2KytLDRo00Ny5c72QDK6w2+0e7/nggw9q3759CgkJ8XhvAEDpZ7PZnKpz9LXE8PBw3XHHHS7Nvnjxoho2bKjU1FSXzgHAjWTNmjWqW7eusrKyXDrn5+enRYsWacKECV5KBke2bNnisKZly5YyGAw+SAMAAAAAAAAAQOnGYm0AAAAAAAAAAAAAAAAAAOC0oKAghzXVq1f3QRIAAP4fe3ceF3W9f3H8zMgmKBqa4gpucQNzX7HUsrzWtauZllbumVmY5bWr17pZ2q80vdk1tdSrt9RKu24ttpvhToJLqRlqiEsoKRECss78/lBRFJj5DrMAvp40D3Pm/fl8znzFAI0zAABnMJvN+vLLLzVt2jTDxV35+fkaNmyYRo4c6aJ0sIezirV9fX3VqVMn7d+/XytWrJDZzLeeAQCKNmPGDLvmwsPDbc68//77hj/mZGRkKDw8XCkpKYbWAUBF8Nprr6l3797Kzc01tC4gIEC7du3SgAEDXJQM9ti0aZPNma5du7ohCQAAAAAAAAAA5R//dxMAAAAAAAAAAAAAAAAAALBbw4YNbc4cPnzYDUkAAAAAONPzzz+vDRs2yM/Pz/DaJUuW6JZbblF6eroLksFVKleurNatW2vixIn6+eeflZWVpe3bt9tVggoAuL7961//smvOnvLWZs2aacmSJYYzpKWlKTIy0vA6ACjPBg0apIkTJxp+cZ2GDRvq2LFjatGihYuSwR6JiYk6fvy4zbnbbrvNDWkAAAAAAAAAACj/KNYGAAAAAAAAAAAAAAAAAAB2a9asmc0ZirUBAACA8un2229XYmKiXS+oc7V9+/apXr162rNnjwuSwRnq1aunTp06acqUKTp69KgyMzO1a9cuTZ8+XTfddJOn4wEAyok9e/bo7NmzNucCAwM1ePBgu/YcOnSolixZokqVKhnK8vPPP+uf//ynoTUAUB5lZWWpVatWWrFiheG13bt3V0JCgoKCglyQDEZs3rzZ5kyVKlXUsmVLN6QBAAAAAAAAAKD8o1gbAAAAAAAAAAAAAAAAAADYzZ5i7aSkJKWnp7shDQAAAABnq1WrlhISEnTvvfcaXpuWlqa2bdtq0aJFLkh2fUhOTtajjz6qFi1aqGPHjurevbseffRRnTx5stg19nydJkmffvqptm/frhdffFEhISHOigwAuM4sXbrUrrknnnjC0L7Dhw/XoUOHDL/Ax6xZs2SxWAytAYDy5Pjx42rQoIH27t1reO3YsWO1ceNGmc3USpQFmzZtsjnTpUsXeXl5uSENAAAAAAAAAADln1P/BiT17Hn9fva8M7d0GrI5hmyOIZvjynI+sjmGbI4hm2PI5hiyOYZsjinL2aSyna8sZ7PkWz0dAQAAAAAAAAAAAG5Ut25dVa5c2ebc4cOH3ZAGAAAAgCuYzWZ9/PHHmjlzpkwmk6G1FotFjz32mB566CFKLg3YsGGDmjdvruDgYC1evFg//vijvv/+e0VHR2vx4sWqX7++GjVqpJ07d16z9r333rPrDEeK+AAAuNq2bdvsmnvppZcM792oUSMlJiYqKirK7jVZWVl69913DZ8FAOVBdHS0mjVrpjNnzhhaZzabtXjxYs2ZM8dFyeCIzZs325y57bbb3JAEAAAAAAAAAICKwanF2r/8fFZHD5515pZOQzbHkM0xZHNcWc5HNseQzTFkcwzZHEM2x5DNMWU5m1S285XlbDk5+Z6OAAAAAAAAAAAAADcym81q2rSpzTmKtQEAAIDyb8KECdqyZYtdL65ztQ8++EA333yzUlNTXZCsYlm3bp169uyp/fv3y2q1Fjt39OhRderUSW+++Wah+3ft2mXXOaGhoaWJCQCAJCk+Pt7mTPXq1eXj4+PwGW+++aaWLFli9/zy5csdPgsAyqp58+bpjjvuUHZ2tqF1lStX1tatWzVixAgXJYMjkpOTdfDgQZtzFGsDAAAAAAAAAGA/pxZrAwAAAAAAAAAAAAAAAACAis+eYu1Dhw65IQkAAAAAV4uMjNSJEyfUpEkTw2vj4+NVv359xcTEuCBZxbB+/Xrdf//9slgsds1bLBY99dRTeuKJJyRJcXFxBf9uiz1fywEAUJK8vDy7XjRj/PjxpT5r+PDh2rp1q12z3377rU6ePFnqMwGgrBg1apSioqLs/jrhkuDgYCUkJKhTp04uSgZHbdmyxeaMj4+POnTo4IY0AAAAAAAAAABUDBRrAwAAAAAAAAAAAAAAAAAAQ5o1a2Zz5vDhw25IAgAAAMAdgoKCFB8fr/79+xtem5GRocjISM2ZM8cFycq3kydPqk+fPobL8iTprbfe0rx589StWze71leqVEl16tRxJCYAAAW+//57Wa1Wm3P333+/U86LjIy0++PXzTffrKSkJKecCwCekpeXp86dO+s///mP4bUdOnRQYmKiateu7YJkKC17XiyiQ4cO8vPzc0MaAAAAAAAAAAAqBoq1AQAAAAAAAAAAAAAAAACAIfYUax86dMgNSQAAAAC4i9ls1v/+9z/NmTNHZrOxb0myWCwaN26c7r//fodKpCuqBx98UPn5+Q6vj4qKUkZGhl2zt956q+FfNwAArhYTE2PXXHh4uNPOHD16tF1z586dc+hFQACgrEhOTlZISIh27NhheO3w4cMVExMjHx8fFySDM9jzgrSNGjVyQxIAAAAAAAAAACoO/m8oAAAAAAAAAAAAAAAAAABgCMXaAAAAwPVr7Nix2rFjhwICAgyvXbNmjZo2baozZ864IFn5kpiYqK1bt7rtvBkzZrjtLABAxZKTk6NZs2apefPmGj9+vM35ypUrO/X8IUOG2D37008/OfVsAHCXnTt3KjQ0VL/++quhdSaTSf/+97+1ZMkSFyWDs+Tk5NicCQwMdEMSAAAAAAAAAAAqDoq1AQAAAAAAAAAAAAAAAACAIfYUa586dUrp6eluSAMAAADA3dq3b69ff/1VYWFhhtcmJCSoYcOG2rJliwuSlR9Lly5121mDBw9Wx44d3XYeAKBisFgsGj16tPz9/fXss89q//79dq1z5MU3StKoUSM1aNDArtns7Gynng0A7vDuu++qU6dOOn/+vKF1Pj4+2rBhg5566ikXJYMzmc22qz06d+7shiQAAAAAAAAAAFQcFGsDAAAAAAAAAAAAAAAAAABD6tSpY1dBzuHDh92QBgAAAIAnBAYG6uDBg3rkkUcMrz1//ry6du2q1157zQXJyoevv/7aLeeEh4e7tcQbAFAxpKSkKCQkRAsXLlR+fr6htW3atHF6noULF9o1l5mZqXr16qlXr15atWqVLBaL07MAgDONHz9ew4YNM/zfqxo1aig+Pl633367i5LB2ewp1ubjFgAAAAAAAAAAxlCsDQAAAAAAAAAAAAAAAAAADDGZTGratKnNuUOHDrkhDQAAAABPWrZsmRYuXGhXSdiVrFarJk6cqN69e1+X5WGnT592+RmBgYGKiYlx+TkAgIrFYrGodevWOnHihEPrJ0yY4OREUq9eveTl5WXX7K+//qovv/xSAwYMUGBgoEaMGKG8vDynZwKA0rBYLOrRo4dmz55teG3z5s114sQJhYSEuCAZXKVSpUo2Z6xWqxuSAAAAAAAAAABQcVCsDQAAAAAAAAAAAAAAAAAADLOnWPvw4cNuSAIAAADA00aNGqW4uDgFBgYaXrt+/XqFhoYqOTnZBcnKLl9fX5efsXXrVlWpUsXl5wAAKpZHHnlEx44dc2htw4YNdddddzk50QVGX8RDkjIyMvTf//5X3t7eatq0qcaPH6+0tDQXpAMA+6WmpqpJkyb69ttvDa8dMGCAfvzxR/n5+bkgGVzJno9j1+OLTgEAAAAAAAAAUBoUawMAAAAAAAAAAAAAAAAAAMOaNWtmc+bQoUNuSAIAAACgLGjVqpVOnjypW265xfDa48ePKyQkRBs2bHBBsrKpdu3aNmdMJpOioqIc2r9du3Zq3ry5Q2sBANevzMxMrVy50uH1CxYscGKawkpbNnrkyBHNnj1b1apVk8lkUqtWrTRlyhRlZmY6KeG1kpOTNXjwYDVu3FiBgYEymUwymUzy8/NT1apVFRYWpkGDBmn8+PHauHGj4uPjXZoHl23atEkjR47Uli1bPB0F15l9+/apQYMGOnr0qKF1JpNJ//d//6cPP/zQNcHgchRrAwAAAAAAAADgfBRrAwAAAAAAAAAAAAAAAAAAwyjWBgAAAHC1KlWq6IcfftDIkSMNr83KytJdd92ladOmuSBZ2TN8+HCbM1arVY0bN5avr6+hvU0mk9avX+9oNADAdeyTTz5xuNTz4YcfVq9evZyc6LKbbrrJqfvt3btXU6dOVUBAgEwmk6pWrVpwa9q0qYYMGaKTJ086vP/YsWNVp04dLV++XAkJCTp37lzBY9nZ2UpPT1d8fLxWrFih2bNn64477lBYWJgCAgLk5+enyMhIRUdHO+OpVjilKZ61WCwaPHiwunfvriVLlui2226Tt7e3wsLCNHbsWP3www9OTAoUtmrVKrVu3Vrp6emG1nl7e+ujjz7S5MmTXZQM7uCMYm2r1VqqGwAAAAAAAAAAFQ3F2gAAAAAAAAAAAAAAAAAAwDB7irUPHz7shiQAAAAAypr//Oc/Wrp0qSpVqmRondVq1QsvvKA777xTeXl5LkrnfOnp6XrppZfUs2dPNW7cWHXq1FHLli01YMAAHThwoMg1AwcOtKtYbcWKFXr++ecN5WnRooVq1aplaA0AAJL01VdfGV5jMpn0wAMPaPny5S5IdNmgQYNcun96enrB7ciRI1q2bJkaNGigLl26FPp4vm3bNkVFRalTp05q06aNunbtqnvvvVfjx4/XunXrtHHjRnl7e2vu3LkOF0BnZ2dr+/bt6t69uwICAtSnT59iP6eoyHbv3q2mTZvKy8tLQUFB6ty5sx566CFVqlRJLVq00Lx58wx9zrhz507Vrl1by5cvL1Qwm5eXp/j4eM2dO1ctW7aUn5+fWrVqpX/84x9KSEhwxVPDdeif//ynHnjgAcNf51SrVk379u3Tvffe66JkcBd7vv47e/ZssY85oxibcm0AAAAAAAAAQEXj5ekAAAAAAAAAAAAAAAAAAACg/LGnWPvUqVP67bffdOONN7ohEQAAAICyZPDgwWrbtq26dOmi1NRUQ2s3bNighg0baufOnapXr56LEpZeWlqa+vbtq+++++6agrJTp07phx9+0KpVq9SwYUM9/fTTGjduXEGZmtlsVtOmTRUfH1/iGXv37lVMTIw2btyob7/91mamGjVquLzYFABQcWVnZ9s9azKZ1LFjRy1fvlxNmjRxYaoLnnrqKU2ZMsXhsmpHWK1Wbdu2TREREQoMDFR2dnaJ12j27NlOz5CZmamPP/5YH3/8sSpVqqSaNWsqLCxMkZGRioyMVLdu3RQYGOj0cz3BYrFo48aNGjhwoDIzM5WZmVnw2O+//64dO3Zox44dkqQff/xRUVFRioqKUuPGjdW9e3eNHDlSkZGRRe47ZswYLVq0yK5S2ezsbO3du1d79+7V9OnTFRAQoObNm+uvf/2rHn30UV7ABIZYLBb17dtXn3zyieG1TZo00a5duyrM7/Hrnb0vrDRx4kSX5rBarTKZTC49AwAAAAAAAAAAd7H9p+8AAAAAAAAAAAAAAAAAAABXqV27tqpUqWJzbs+ePW5IAwAAAKAsCg8PV1JSktq0aWN4bVJSkho3bqzPPvvMBclKb968ebrxxhu1ceNGmwWNx44d0/jx4+Xl5SU/Pz/dd999ioqKUk5Ojs1zsrOztW3bNm3YsEEDBgwocfaBBx5QcnKymjdvbui5AABwSUREhN2zWVlZ2r59u1tKtSUpMDBQixYtkp+fn1vOu1paWpqh4nFXyM/P1+nTp7Vp0yZNnz5df/3rX1WtWjWZTCZ5e3srJCREkydPVlZWlkdzGrVt2za1b99evr6+uvPOO3XmzJlCpdq2/PLLL1qyZIm6dOkib29vhYWF6YknntDu3bslSffcc48WLlxoV6l2UTIyMhQTE6PnnntOtWvXVvXq1dW9e3fNmzdP6enpDu2J60N6erpuvvlmh0q177nnHsXHx1OqXYHUrFnT5oy7XqjW0f8eAgAAAAAAAABQ1lCsDQAAAAAAAAAAAAAAAAAADDOZTAoPD7c5t23bNjekAQAAAFBW+fn5KS4uTk8++aThtTk5Oerdu7cmT57sgmSOSUxMVHh4uN3F2FeyWq3Kzs7WunXrNG/ePB09etSudb///rsk6cMPP9Tu3bvVp08f+fv7FzweEBCgzz//XCtXrpTZzLeLAQAc98gjj9g96+vrK5PJpD59+mjKlCk6cOCAC5NdMGLECJ07d05/+9vf5Ovr6/LzypO8vDwdO3ZMr776qkJCQgx/nuIJSUlJ6tGjh7p06aLY2Fjl5eWVes+8vDzFx8frrbfeUps2beTr66svv/zSCWkv++OPPxQdHa2oqChVrVpVNWvW1F/+8hctW7asXFx3uMehQ4fUoEEDxcfHG147adIkrV+/ns/tK5jWrVvbnNm8ebPOnz9f6D6r1eqSImzKtQEAAAAAAAAAFQF/mwIAAAAAAAAAAAAAAAAAABzSuXNnmzNbt251QxIAAAAAZd3cuXO1YsUKeXl5GVpntVr16quvqmvXrk4pW3SUxWLR+PHj1bhxY/30009uPbtu3boF/96qVSutW7dOGRkZ+v3335Wbm6v09HT16tXLrZkAABVTgwYNFBgYaGjNxx9/rKlTpyoiIkJBQUEaPXq00tPTXZRQ8vLy0qxZs5Senq7o6GitXbtWixcv1sSJEw1/nlFRJScnq2vXrobWWCwWF6W5VkpKinr37q26devq22+/delZ7ii6Pnv2rD777DMNGTJEfn5+qlu3rgYMGKCPPvrIrdcVZcdnn32miIgIpaamGlpXqVIlvf/++3r11VddlAyedNddd9mcycrK0ubNmwvKtF1dfn3lORRtAwAAAAAAAADKI4q1AQAAAAAAAAAAAAAAAACAQyIjI23O7NixQ/n5+W5IAwAAAKCse/DBB3XgwAHVqFHD8NrNmzerbt26SkxMdEGyksXExKhu3bqaPXu2R8oR69WrV+T91atXp0AUAOB0Dz/8sMNrf//9dy1cuFBBQUF67bXXnJjqWl5eXuratav69u2rESNGaPr06crNzVV2drYmTZqk0NBQmc3X77dRx8TEaPTo0XbNde7cWd7e3vL29ladOnV066236umnn9a2bducnutf//qXgoODtX79eqfvXRZYrVYlJSVp1apV6tu3r7y9vRUaGqqhQ4dq06ZNno4HN3jttdfUu3dv5ebmGloXEBCg2NhYDRo0yEXJ4Gn169fXzTffbHPum2++sb2ZyeDNTpRrAwAAAAAAAADKm+v3b4QBAAAAAAAAAAAAAAAAAECp2FOsfe7cOe3bt88NaQAAAACUB82aNdOvv/6qTp06GV7722+/qVmzZlq3bp0Lkl0rJydH999/vzp37qzTp0+75cyr1ahRQ7Vq1fLI2QCA69OsWbPk4+NTqj1yc3M1ceJEtW/fXjk5OU5KZh8fHx+9+uqrSkhI0Pnz5/XII4+oVq1a12XJ9sKFCxUXF3fN/RaLRfPnz1eDBg3UqVMn7dixQxaLRXl5eTp16pS2bt2qf//73+rSpYtTCtItFotmzJihatWqacKECYYLh8szi8WixMRELV26VN26dZO3t7fCwsIUFRWlPXv2eDoenOyhhx7SxIkTDZcTN2jQQEePHlWrVq1clAxlgdVq1V133WVz7uuvvy7+QYNF2Y6so1wbAAAAAAAAAFCeXH9/CwwAAAAAAAAAAAAAAAAAAJyifv36atiwoc257du3uyENAAAAgPLCx8dH27dv1zPPPGN4bW5uru677z6NHz/eBcku+9///qegoCCtWbPGo8Vijz32mMfOBgBcn/z9/fWf//zHKXvFxsaqffv2slgsTtnPKB8fHy1btkynT59Wbm6u1q9fr06dOqlu3boeydOgQQNNnz5dffv21YABA9S0aVMFBATIy8vLZWeuWrWq4N8tFoumTZumqlWr6sknn9SJEydsrp84caImTZrk0NlnzpzR4MGD5e/vr0mTJiktLc2hfSqSvLw8xcfHa968eWrdurX8/PzUsmVLTZo0SUeOHPF0PDgoKytLrVq10gcffGB4bdeuXfXLL7+oZs2aLkiGsuLS15R33nmnzdk9e/bY/8JOVjtuVzJQrk3BNgAAAAAAAACgPKBYGwAAAAAAAAAAAAAAAAAAOCwyMtLmzLZt29yQBAAAAEB58/rrr2vt2rXy9vY2vHb27Nnq1KmTcnJynJopNTVVnTt31gMPPKCMjAyn7m1UcHCwpk6d6tEMAIDr0+DBgzVlyhSn7PXDDz9o8uTJTtmrNMxms+655x5t375dJ0+e1Llz5/Tee+9pxowZmj59ul555RUNGDBAvr6+Tj+7bt26+v7773Xs2DFNnDhRa9eu1YcffqhDhw4pPT1dubm5slqt2rFjh1q2bCmz2Xnf/r1161Y9/fTT6tGjhypXrqwXXnhBmZmZhvaYMWOGRo0aZfd8TEyMOnfurFq1amn58uXKzs42GtvtgoKCPHJudna2fvjhB82YMaOgaL1jx456+eWXlZyc7JFMMOb48eNq2LCh9u7da3jtk08+qejoaJeW66Ns6d69u11f/27YsOHaO68uxba399rBcm1JlGsDAAAAAAAAAMo804tv9yr40+zQsBqq2zDQ4c3+SDkvWU2qVsPPKeGciWyOIZtjyOa4spyPbI4hm2PI5hiyOYZsjiGbY8pyNqls5yvL2TrV/aeq+tXxdAwAAAAAAAAAAAB4yJtvvqmnnnqqxJkmTZro8OHDbkoEAAAAoLxJTExU+/bt9dtvvxleW6NGDW3fvl3NmjUrdY6kpCSFh4crNTW11HuVlp+fn3755RfVqcP/nwcA8JxZs2bp2WefLfU+N9xwg1JSUpyQyD12796t0aNHKzY21mapaGBgYEFRdV5eXsH9fn5+CgsL03PPPacBAwYYOj89PV3Tp0/X+vXrlZCQoLS0tDJRbtqvXz+tXr26yMcSEhI0Z84cvfHGGy45u1OnTho7dqwOHDig9957T4mJiU67JjfeeKOSk5OVmpqqd955R2vWrNGePXt07tw5p+xfGoGBgWrVqpX69++voUOHKjDQ8R4AON+mTZvUs2dPw+XxZrNZb7/9tqHCepRfV/+3qnv37tq0aVOJa4YNG6YlS5YUvvNSIbYHPhyYTAbauAEAAAAAAAAAcJOXFtzt3GJtAAAAAMD1J7LBCwrwDvZ0DAAAAAAAAAAAAHhIXFyc2rVrZ3Pu1KlTql27thsSAQAAACiP8vLy1KNHD5sFY0Xx8vLS8uXL9eCDDzp8vsViUd26dXX69GmH1pvNZj3zzDN67bXXZDablZOTo//7v//TggULDO9Zv359ffnllwoPD3coCwAAzvS///1Pw4cPV0ZGRqn2+fzzz9WrVy8npXKPI0eO6Omnn9amTZuUnp6uypUrKygoSF26dNG8efMUFBR0zZq8vDyZzWaZzWan5cjLy1N0dLTWr1+v7du36/Dhw/r999+Vn5/vtDPs5e/vrz//+c/KysrS+fPn9d1338nLy6tQqbgzeHl5qXfv3ho9enSR7zdZWVn64IMPtHLlSsXGxurs2bMOnxUeHq79+/dfc39SUpIWLlyoTz/9VPv379f58+cdPsNZatSooQ4dOujBBx/UoEGD5OPj4+lI1xWLxaLDhw9r06ZNmj17tg4cOGB4Dz8/P23YsEGRkZEuSIiypqgXAHj55Zf1wgsvlLiuXr16OnbsWJkqtC5LWQAAAAAAAAAAkCjWBgAAAAA4AcXaAAAAAAAAAAAA17fc3FxVr15dmZmZJc6tXbtWffv2dVMqAAAAAOXV5MmTNX369CILyGwZM2aM5s+f79C5/fr109q1ax1aGx4ers8++0whISFFPr5jxw698cYb2rNnjzIzM5WXl6e8vDzl5+cX3Hx8fNSpUyeNHDlS/fr1cygHAACukpOToxdffFHLli3TiRMnHNqjNB+nUbTbb79d3333nadjOFXdunW1cuVK3XrrrYbWpaena+nSpVq9erV27dql1NRUu9f26NFD33zzjc25Q4cOaeHChfriiy8UHx+vnJwcQxmdzWQyqXbt2oqMjNTgwYP117/+1amF7terK8uzY2NjdeDAAR07dkxnzpxRZmamQ1+nXFK7dm3t3r1bderUcWJilFXFva/ExMSoc+fONtfv27evzL3YEuXaAAAAAAAAAICyhGJtAAAAAECpUawNAAAAAAAAAAAAewpcJkyYoJkzZ7onEAAAAIBy7bPPPtN9993nUFlh69attWXLFvn7+9u9Zvny5Ro8eLDhs3x9ffX666/riSeeMLwWAIDy6KuvvlLfvn11/vx5w2tHjBihxYsXuyDV9euVV17Rc8895+kYTvPOO+9o6NChTtkrJSVFQ4YM0fr1623OPvPMM3r99dcNnxEXF6dFixZpw4YNSkhIUH5+viNRncZsNqt+/frq1q2bRo4cqdtuu42i7WJcKs+Ojo5WXFycU8uzi9OuXTtt3bpVPj4+Tt8bZYut95/8/HzdeOONNl8AYPbs2Ro3bpwzo9lmkmTj3Z9ybQAAAAAAAL5WcXgAACAASURBVABAWUGxNgAAAACg1CjWBgAAAAAAAAAAwHPPPadXXnmlxJnOnTtr27ZtbkoEAAAAoLw7efKk2rdvr6SkJMNrq1evrq1btyo8PNzmbFJSkkJCQpSbm2vojNtvv13r1q1TYCDfiwUAuD7ExcWpQ4cOslgsDq1fvXq1+vXr5+RU17f09HRVq1bN4V+TssBsNmvcuHEOFVvbIyIiQjk5OapevbqCgoJUq1YtBQcHq169emrYsKFCQkIUEREhPz+/Up1jsVi0ceNGvfPOO4qOjtbJkyc9/uvi5eWlRo0a6c4779SoUaPUunVrj+ZxN0+UZxdnyJAhevfdd912HjzD5vvUFX3UA/oP0OrVq0scv+cv9+jTTz4t+UxbLdjFRimhHJtybQAAAAAAAABAOUGxNgAAAACg1CjWBgAAAAAAAAAAwPr169W7d2+bc6mpqapWrZobEgEAAACoCPLy8nT33Xfrm2++Mby2UqVKWrx4sYYOHVriXJMmTfTLL7/YvW+1atX03nvv6S9/+YvhTAAAlFdZWVkKDg7WH3/84dB6k8mknJwceXl5OTkZbrvtNm3ZsqXU+1SqVEn5+flOSGQfLy8v3XPPPZo/f77q1avntnPdJS8vTx9//LGWLVum7du3Kzk52a1FzkXx8fFRWFiYevXqpdGjR6tJkyYezeMMRZVnJyYm6uzZs24vzy6KyWTS66+/rqefftqjOeB6Rkq1JWnBggUa8/iYEpcEBATo7Nmz8vHxKXyWg2Xa10YqXTk25doAAAAAAAAAAE97acHdMns6BAAAAAAAAAAAAAAAAAAAKN8iIyPtmlu9erWLkwAAAACoSLy8vPT1119r6tSphku78vPzNWzYMI0cObLYmdGjRxsq1R48eLDOnDlDqTYA4Lpz7733OlyqLUlt2rShVNtFZs2aVar1ZrNZ3bt3V1pamqxWq/r37++kZEWrXr26Jk2apIyMDH300UcVslRbuvB5bL9+/bR27VqdOnVKmZmZWrx4sXr27KmgoCCPZMrJydGPP/6omTNnqmnTpgoICFCHDh00bdo0nT592iOZ7GGxWBQfH69Fixbp8ccfV9euXRUSEqIqVarIy8tLYWFheuyxx7RgwQJt3rxZx44dU0ZGhsdLtX18fPT1119Tqo0i3XXXXTZnMjIytH379oKfWy++OYtde5XwZbinf48BAAAAAAAAACBJphff7lXwJ9ahYTVUt2GgJ/MAAAAAAMqZyAYvKMA72NMxAAAAAAAAAAAA4GG33HKL9u3bV+JMt27d9N1337knEAAAAIAKZcOGDerdu7eysrIMr23evLm2b9+uKlWqFNz31Vdf6c9//rPde8ycOVMTJkwwfDYAABWBn5+fsrOzHVobGhqqbdu2qU6dOk5OhUtatWqlvXv3GlpjNps1YMAALVmyRP7+/oUea9iwoY4fP+7MiLrpppv08ssva8CAAU7dt7xKTU3VO++8o9WrV2vv3r06d+6cpyMpMDBQLVu2VP/+/TVs2DAFBrqvc8Bisejw4cOKjo5WbGysfvrpJyUmJurs2bPKzMwsdwW+QUFBio2NVaNGjTwdBS5k9/tlMeXUzZo205EjR0pcOnnyZE17eZp9eYopyjaV1I5tz5xJKqmD2+iLYAEAAAAAAAAA4CwvLbibYm0AAAAAQOlQrA0AAAAAAAAAAADpwjf3v/rqqzbnEhISFBoa6vpAAAAAACqc5ORktW/fXseOHTO8NjAwUNHR0WrVqpXS0tIUHBys8+fP27X24Ycf1vLlyw2fCQBARZCTkyNfX1/D60wmk/72t79p5syZLkiFq02bNk1Tp05VXl5esTM33HCDHnvsMVWpUkVDhw5VgwYNip3905/+pJ9//rlUmSpVqqTu3btr7ty5+tOf/lSqvSq6pKQkLVy4UJ9++qn2799v9+eprhQUFKT27dvrwQcf1KBBg+Tn51eq/SwWi+Lj47V58+YKUZ5dnObNmysmJuaawnpUPKUq1rZKY54YowVvLyhxafsO7bVjx47iM5TUeF1snOKLsCnXBgAAAAAAAACUJxRrAwAAAABKjWJtAAAAAAAAAAAASNJPP/2k8PBwm3PTpk3T888/74ZEAAAAACoii8WiPn366NNPPzW81mw26+2339a8efO0d+9eu9bUr19fiYmJMpvNhs8DAKAiOH78uBo2bGj3fOPGjRUaGqrZs2erRYsWLkyGq505c0b33ntvoRLWunXraty4cRo/fry8vLzs3is1NVW9evXSrl27lJuba/e6gIAAtW7dWg8//LBGjBghHx8fQ88BF8THx2vRokX6/PPPdejQIeXk5Hg0j8lkUu3atdW5c2c98sgj6tu3b5GfHxdXnn3mzBmdP3++wpRnF8XHx0cjRozQW2+95ekocAO73peL65q+uHTNmjXq379/iVuYzWadTj6toKCgq7Yo/e8lwwXblGsDAAAAAAAAAMoYirUBAAAAAKVGsTYAAAAAAAAAAAAu6dChg3bu3FniTLNmzfTzzz/zDfYAAAAASmXWrFn6+9//7tJyPi8vLx0+fFghISEuOwMAgLIuLy9P3t7eNudatGhh9wtXwLU++eQT/fTTT3r44YdVr169Uu1lsVi0Zs0azZ07VzExMcrKylKlSpUUFhYmX19f+fr6KiAgQLfccotGjRpl14svwri4uDgtWrRIGzZsUEJCgvLz8z2ax2w2KygoSGazWbVq1VJaWtp1UZ59idlslr+/v2rVqqWQkBDdeeed+vvf/26ovB7lj6H37aL+Cuyq5ampqapZs6YsFkuJW326/lP1uruXfecWFdGOv44rqkibcm0AAAAAAAAAQFlHsTYAAAAAoNQo1gYAAAAAAAAAAMAlc+fO1dixY23O7dixQx07dnRDIgAAAAAV2bZt23TXXXcpMzPTJfsvXLhQo0aNcsneAACUJwEBATY/3gYHByspKclNiYDrl8Vi0caNG/XOO+8oOjpaJ0+etFnMC+NMJpMCAgIKyrMjIiLUrl07de3aVY0aNfJ0PHiAzWJtW53SRSz39/dXVlZWicumTp2qyc9PtrF56VGuDQAAAAAAAAAob15acLd42VMAAAAAAAAAAAAAAAAAAOAUAwcO1DPPPKO8vLwS55YuXUqxNgAAAIBSi4yM1PHjx9WhQwcdOXLEqXv37NmTUm0AwHUvOTlZ//jHP+x6EYvTp0/LYrHIbDa7IRlw/TKbzerRo4d69OghScrLy9O6dev03nvvafv27UpOTrZdAAxJl8uzb7zxRoWGhlKejWKV+vdUMcvHPDFGs1+fXeLS2NjYa/dyQXe1VdZrirSLuq/g/GKek9VqpVwbAAAAAAAAAOA2FGsDAAAAAAAAAAAAAAAAAACnqFmzpu655x59/PHHJc6tWLFCr7/+unx9fd2UDAAAAEBFFRQUpPj4eA0aNEgffvih0/Zcv369U/YCAKC8sVgsWrZsmWbMmKGDBw/aXSZqtVqVlJSkevXquTghgCt5eXmpf//+6t+/vyQpKytL77//vlauXKnY2FilpKR4OKFnXV2eHR4ervbt21OeDbvYXahdXI+0jeXt2razuXVcXNzlvUwlnKWi85ZYcn1VSbf1YuAry7Qp1wYAAAAAAAAAlGUUawMAAAAAAAAAAAAAAAAAAKcZMmSIzWLtlJQUffbZZ7rvvvvclAoAAABARWY2m7Vy5Up169ZNY8eOlcViKdV+KSkp+tOf/qS7775bY8eO1U033eSkpAAAlG1vvPGGnnvuOWVmZjq0/o8//qBYG/AwPz8/jRgxQiNGjJAkpaam6r///a/WrFmjvXv36ty5cx5O6HxXlmeHhIQoIiJCbdu2Vffu3SnPhsPsKtUuqTvaxnKrrGrTto3NI06ePKlTp04pODjYeL5i5gpKry/lL6Jgm3JtAAAAAAAAAEB5YHrx7V4Ff1QdGlZDdRsGejIPAAAAAKCciWzwggK8g20PAgAAAAAAAAAA4LqQnZ2t4OBgpaamljjXt29frV271k2pAAAAAFwvdu/erW7dujm1MDAgIEBt2rTRww8/rKFDh8rPz89pewMAUBZkZmbqjjvuUExMjMN7mM1mnT17VtWrV3diMgDOlpSUpIULF+rTTz/V/v37df78eU9Hssul8uyaNWsqNDS0oDy7a9euatKkiafjoYJxR6m2JFksFtUIqqG0tLQS5z/65CP95S9/uVBWXUKeq3NfWWxtLSKXreLrq8u0rynXvnhuSc+Xcm0AAAAAAAAAgKu8tOBumT0dAgAAAAAAAAAAAAAAAAAAVBy+vr4aOHCgzbn169fr7NmzbkgEAAAA4HrSunVrnThxQuHh4U7bMyMjQ5s3b9bjjz8uf39/NWjQQMOGDdPOnTuddgYAAJ6ye/duBQcHl6pUW5JuvfVWSrWBcqBOnTqaMmWKdu7cqczMTP3888+aMGGCIiIi5OPj49Fsl8qzQ0ND1b17d40ZM0ZLlizR4cOHZbFYdO7cOSUkJGjjxo2aO3euhg8fTqk2nM5dpdrShRelaNO2jc3j4mLjri3VNl3Yq+CtiNxWq7XgJqu10NlXPl5c/mvmi3pyVpV4Pey6ngAAAAAAAAAAOIhibQAAAAAAAAAAAAAAAAAA4FSDBw+2OZObm6uVK1e6IQ0AAACA8s5isejRRx9V5cqV1bZtW7355pvKysoqdj4wMFD79+9XZGSk07NYrVadOHFC7777rjp06KDKlSurQ4cO+uKLL5x+FgAArhYXF6eOHTvq3Llzpd5r3rx5TkgEwN1uuukmzZw5U/v27VN2dra+//57jR49Wk2bNlWlSpWcft6V5dndunW7pjw7PT29oDx7/vz5lGfDrWyWQJvkcKn2pQLsq7Vt09ZmrrjYuIKz7S3SLqo021QoibXguRSaM4lybQAAAAAAAABAuWF68e1eBX8KHRpWQ3UbBnoyDwAAAACgnIls8IICvIM9HQMAAAAAAAAAAABliNVqVbNmzXTkyJES5zp27KgdO3a4KRUAAACA8ujgwYPq0aOHfv3110L3m0wmNW7cWP3799fkyZMVGFj4e6IsFouqV6/ulKJQe4WHhys6Olo1a9Z025kAADhqz5496tChg3Jzc0u9V0REhPbt2+eEVADKEovFoo0bN+q///2v3nvvPbvXmUwm+fv768Ybb1RISIjCw8PVrl07devWjZJslFl2lWqXuEFJDxX9oFVWfbjyQz006KEStw6uE6wTJ4/r6ojXFGLbzGeVyWQqlMZkMhXKbjKZLs9fsafpqgOu/nlBhhKuQ8HeAAAAAAAAAAA4wUsL7pa5rL64Y+rZ8/r97HlPxyhWWc3GdXMM180xZf26SVw7R5XVbFw3x3DdHMN1cwzXzTFcN8eU9esmce0AAAAAAAAAAABw/TKZTBoyZIjNuZiYGP38889uSAQAAACgPJoyZYoiIiKuKdWWLhSIHTlyRDNmzFCtWrX09ttvF3p85syZbi3VlqQDBw4oJCREMTExbj0XAACj9u3bp44dO5a6VNtkMql79+6KjY11UjIAZYnZbFaPHj00adIku+affvppxcfHy2KxKD09XQkJCfruu+80f/58jRgxglJtlFk2S7VtblDSQ8WXaktSu3btbG5/KumUfj15+eti68U3mXT5pgvPo6ibdGnOdPFca0EtttV6xV5S4fkSnkeRz+uqMu5rHi6r5SYAAAAAAAAAgHLLXFb/8PmXn8/q6MGzno5RrLKajevmGK6bY8r6dZO4do4qq9m4bo7hujmG6+YYrptjuG6OKevXTeLaAQAAAAAAAAAA4Pr2yCOP2DW3bNkyFycBAAAAUN6cPn1aN998s6ZOnSqLxWJzPjs7W2PGjCn0Aj/z5893ZcRiZWZmKjIyUgsWLPDI+QAA2JKWlqZOnTopJyfH4T2aNm2qgQMHKikpSRs3btQff/yhOXPmaPDgwZo2bZoOHDjgxMQAPG3dunU2Z0wmk2bOnKlmzZq5IRHgPCX2bVxVXF30BiU9dO2DBaXYFzVq3EjVq1e3mTM2LrbQ2mILtIvKUWjuimzWizddUbCt4q8J5doAAAAAAAAAgLLG7OkAAAAAAAAAAAAAAAAAAACg4mncuLFuu+02m3PLli2zqygPAAAAwPXjz3/+sw4ePGh43bJly/Tss8/KYrHo2LFjLkhmH4vFoscff1zDhg3zWAYAAIrTrVs3ZWRkGFpjMpnUsmVLrV69WlarVYcOHdIHH3ygVatWqUqVKgoODta4ceO0fPlyvfDCC4qIiFDTpk310UcfuehZAHCnzZs325ypVq2avLy83JAGcJ5SlzwbLNUuislkUps2bWzO7YrbfWFfGyXa9ijo075UGm61FnRhW2WVTMWfQ7k2AAAAAAAAAKAsoVgbAAAAAAAAAAAAAAAAAAC4xODBg23OHDt2zK5SDgAAAADXjz/++MPhtbNmzVJUVJRds927d9f+/fv1+OOPKzQ0VGazc7/V6t1331WrVq2UmZnp1H0BAHDUkiVLtGfPHkNrQkNDlZKSoj179qhfv34F91/6mFtcSfeRI0fUt29fTZo0qVSZAXjegQMHbM40atTIDUkA57FZ7lxCMfSFDUp6qOgHrbIWdFlfqV27tjYOk+Ji4y5nLiabtYS3IuevKNi2ylpQsG21WgvOKK5c+8o9KdcGAAAAAAAAAHgKxdoAAAAAAAAAAAAAAAAAAMAlBgwYIF9fX5tzS5cudUMaAAAAAOXF+fPnS7X+rbfesmvuk08+UXh4uN566y0lJCQoOztbS5cuVY8ePRQYGFiqDJfs3btX9evX16FDh5yyHwAApfHcc88Zmt+xY4cSEhJUvXr1Qvd/8cUXevbZZ+3aY9asWUpNTTV0LoCy5fTp0zZn2rdv74YkgHO4u1T7wn3Wgm0LTVitamtHsXZsXOzl3NaiS7QvnVVUmXZJJduFCrbtLNcu+jlecyfl2gAAAAAAAAAAl6JYGwAAAAAAAAAAAAAAAAAAuET16tXVp08fm3NLlizR2bNn3ZAIAAAAQHmQnZ3tlnOqVq2q2bNna968eVqwYIGWLVsmk8mk0aNH691339WiRYt07733qlatWqU65/fff1dERITWrVvnpOQAABgXHR2tU6dO2TXr7++vX375RR07dizy8WHDhtl9bn5+vkaPHm33PICy5fjx48rNzbU5d/fdd7shDVB6nijVNhX6+VU/MZnUpq3tYu3fkn/TyZMnryrHtl5zM0kFt6Lqt6+895qsBsu1iyrvLmKIcm0AAAAAAAAAgMt4eToAAAAAAAAAAAAAAAAAAACouIYMGaIPP/zQ5tyMGTP02muvuSERAAAAgLLOnuI+Zxk/frzhNSaTyXD5V25urvr166eJEyfq1VdfNXwmAACl9be//c3u2fnz56tOnTpFPvavf/1Lp0+fNnT26tWrlZaWpsDAQEPrAHje2rVr7Zrr1auXi5MApeeJUu1il19ROB0SEqKgoCClpKSUeHxcXJzq1a9XsO+F8ms7cl9xptV0bU7TFRtcvkTWS/8UzFitVplMhQ+7UBxuKvbnl7a6ELaYWEXsCwAAAAAAAACAPcyeDgAAAAAAAAAAAAAAAAAAACqunj17qlatWjbn5syZo2PHjrkhEQAAAICyLjg42NMRSmS1WhUSEiKz2di3ZlmtVk2fPl133HGH8vLyXJQOAIBrpaWladeuXXbPDxs2TP7+/rrlllu0Z8+eQvtMmDDB8Pn5+fmKiYkxvA6A523cuNHmTEBAgPz8/NyQBnBciaXaJpVcTm1VKUu1TcWWal8qlW7btm0JAS7YFberUBCrdLmwutib9fLtiudouiKj9eJboYgFZdiXZy7lLfm5Fn09rnzORTH64lUAAAAAAAAAAEgUawMAAAAAAAAAAAAAAAAAABfy9vbWQw89ZHMuOztb//znP92QCAAAAEBZd+utt3o6gk2JiYnq37+/IiIiDK/duHGjQkNDlZyc7IJkAABca+HChYYLK61Wq/bt26fWrVsrKipKktSxY0eHM6SkpDi8FoDn/PDDDzZnQkJC3JAEcIzVarVdql3iBrYeLr5o+lJfd6GZiwXTV+ayyqo2bdvYCHKhWLtgJ+uVBdslvanQv0kXSravXl3Uc6FcGwAAAAAAAABQ1lGsDQAAAAAAAAAAAAAAAAAAXCoqKkpeXl4255YtW6Y9e/a4IREAAACAsmz8+PGejmCXb7/9Vvv27dOgQYMMrz158qRCQkK0ZcsWFyQDAKCwtWvXlmr9vHnzZDKZdPDgQYf3WLVqVakyAPCMX3/91eZMmza2C4GBMslWqbYNtkq1L/y80IOFzzRdnm/btq3N8+Li4mS1WApOuVTObbWWXK19YVaFZq8u2C48fUVkyrUBAAAAAAAAAGUYxdoAAAAAAAAAAAAAAAAAAMClmjRposcee8zmnNVq1cSJE92QCAAAAEBZ1qJFC/Xs2dPTMWw6c+aMjh8/rvfff19z5syR2WzsW7WysrLUrVs3zZkzx0UJAQC44MSJE56OoK+++srTEQAYlJKSoqysLJtzd955pxvSAMZcKpEulq1S7Yvd08U/XHSxtEkll2oX5DJdLpG2Wq1q3ba1jUDS2TNndez48Qsl2ZfeLj3H4vJecf+FdbpctH1p4Io9iirYplwbAAAAAAAAAFBWUawNAAAAAAAAAAAAAAAAAABc7oUXXlCVKlVszn311Vf6+uuv3ZAIAAAAQFm2cuVKeXl5eTqGTTNmzJAkjR07VtHR0apcubKh9RaLRePGjdOgQYNcEQ8AAEkXPt54Wlpamnbu3OnpGAAM+Oijj+ya69Onj4uTAMbYLGa2p1S7xIeLL9UucosrSrWvznjpxwYNGqhGzRo2gkm7YnddOL+gMNta6Ga1WArdrn788g/WiyXfl7axFlyXguJsyrUBAAAAAAAAAGUcxdoAAAAAAAAAAAAAAAAAAMDlateurWeffdau2b///e9louwHAAAAgOdUr15dzzzzjKdj2HRl2eCtt96qo0ePqn79+ob3WbFihSIiIpSenu7MeAAASJJuuOEGT0eQJL388suejgDAgA0bNtic8fPzU/Xq1d2QBrCPJ0q1ZUep9pXnF1VKbTJJbdu2tRFOWrZ02cVy64tF2larLr1ZrBZZr3qzWC2X77daZbVeLNu+oiD7wh669v6LbwW5XVGuXQLKtQEAAAAAAAAAtlCsDQAAAAAAAAAAAAAAAAAA3GL8+PGqXbu2zbk9e/bo/fffd0MiAAAAAO4SHx+vgQMHqlq1aqpUqZJMJpNMJpNuuOEG9erVSytXrrxmzfTp0z2Q1Jiri7Br1aqlxMRE9ejRw/BeBw4cUP369XXgwAFnxQMAQJI0atQoT0eQJG3ZssXTEQAYsGvXLpsz9erVc0MSwD6eKtW+8oDiSrUvZbv6x0uD+RaLsrOzbQSUPl//ufLy8goVaVusF26X67avvV1+3FpQpq2CHy8VbF98jhfvM10xf+m5OL1c2wbKtQEAAAAAAAAAJaFYGwAAAAAAAAAAAAAAAAAAuEWVKlX00ksv2TX7/PPPKysry8WJAAAAALhScnKyoqKiVLt2bYWFhWnlypVKS0uTxWIpmElNTdWXX36pgQMHqn79+oqJiSl4zGw2q3Pnzk7PZTabFRAQIH9/f1WuXFl+fn7y9fWVj4+PvL295eXlpUqVKtm1V+/evYvc/5tvvtE//vEPmUy2mtsK++OPP9SyZcsii8YBAHDUk08+qRo1arj0DF9fX5szKSkpOn36tEtzAHCeY8eO2Zxp0aKFG5IAtrm7VNt0zSJT4ZmCIurC5dVXZs3Ly9N/Fi1Sl063qlpANUV/F20j5AVvvP7viyXYV8curlb78nO4XLJ9qTD74oz1ynJtSReLuJ1Rrm29KkORSvj1oVwbAAAAAAAAAFAcirUBAAAAAAAAAAAAAAAAAIDbjBw5UmFhYTbnEhMTNW/ePDckAgAAAOBMmZmZeumll9SoUSPVrl1b8+bNU3Jysl1rT548qc6dO2vBggUF991zzz1Oz3ip2Hv06NFKTU3V+fPnlZWVpezsbOXk5Cg3N1enTp2ya6/x48cX+9grr7yiNWvWyNvb21C+vLw8DRw4sMS9AQAwwmw26+DBg6pZs6ZL9n/ssce0fPlyu2bnzp3rkgwAnCszM1MZGRk2526//XY3pAFK5u5S7WvvK75U++r5c+fO6dVXXlXL5i1V1b+qnhwTpdjYWOXm5toIednCtxYqKztLl4qzrVbLhVuxbxce1xUl11cXbFutlkJF2VeWaxeUbjtYrn319SqyXPvSfsWgXBsAAAAAAAAAUBSKtQEAAAAAAAAAAAAAAAAAgNt4eXlp+vTpds2+/PLLSklJcXEiAAAAAM6Ql5enQYMGqWrVqnrxxRd19OhRh/axWq0aM2aMVq1aJUkaPny4E1NelpGRodmzZ6tKlSoaNGjQNV97BAUF2bVPTk5OiY/37dtX+/fv1w033GA44+zZs3XbbbcpLy/P8FoAAK5Ws2ZNJSQkqHXr1kU+XrVqVT3zzDN6/PHHDe377LPPasGCBerfv798fX1tzq9du9bQ/gA844svvrBrrl+/fi5OApTM3aXapmsW2SjVNkmnT5/Ws3979v/Zu+/AqKq0j+O/OymEECCB0KuUgFQLFhRhQZriAq5U14oiwgorq2uvrC7YWcu+oCgqusDqqqiggqjYFtZFBBSRIoSydIiYUELmnvePuTOZ1CmZmSTk+8EwM+c+55xnzlBMgN+oTas2Sk9L1wP3PaD169f73vQpVDt37tQrs1/xRGY74dfGmNI/5AnS9gZxe59DgYBt53p+kLY8wdmWk6HtH66t0MO1/ZUYrl3aHMK1AQAAAAAAAACFEKwNAAAAAAAAAAAAAAAAAABiasiQITrvvPMC1mVlZWnq1Kkx6AgAAABAWaxbt04NGzbUvHnzwg4G82eM0ciRI7VkyRI1adJEycnJEeiyeCdOBeiIdwAAIABJREFUnNC8efNUv359zZ492zfucrkUFxcXcP7mzZsD1rRt21b/+9//1LVr15D7+/LLL9WsWTPt2rUr5LkAABSWkpKib7/9Vjk5Ofrkk0/08MMP6y9/+YtWr16trKwsde7cWcYYNW3aNOBalmXpySef1KOPPuob69ixY8B5GzZsKNNzABAbH3zwQcCahIQENWnSJAbdAMWLZqi2yY+WLrBc/pilIqHazrAxRhs3bNTY68aqSaMmatq4qf42/W/alrmt1J6TkpJ0+eWXa968edq4caOys7OVnZ2tTZs2af78+briiitUvXp1SdJjf31MOTlH5A3KNlbx4doFg7ftAiHbhQO2859zoXBtX8h2oXOxQgvXLnxWxYZre4+2BIRrAwAAAAAAAAD8EawNAAAAAAAAAAAAAAAAAABiyrIsPfbYY0HVPvPMM9q2bVuUOwIAAAAQrmeeeUZdunTRgQMHIrqubdu6+OKL9c033ygjIyNgfbVq1eRyhf9Ppdxut8aMGaM777yzwJqBbN26Naj1k5KS9N133+naa68Nubfdu3frlFNO0aeffhryXAAAipOcnKzevXvrrrvuUteuXXXttdeqWrVqGjNmjGbOnKkdO3aUOj8jI0MbN27U5MmTC4yvXbs2mm0DiKFvvvkmYE2DBg1i0AlQvGiHahe3XKBg6K+//lrDfjdM9erWU4dTO+jll1/W3j17AzQixcfHa+LEicrMzNTrr7+ukSNHqk2bNqpRo4Zq1Kih1q1ba8SIEZozZ44yMzP1xz/+UQcOHNALM17wBWX7bgt98wRv5z/yD9Qu6bFtbM+Y7Q3odg7Mcwj5aztPP6hwbW9tocDy4gLMS3ttvOvG4gMAAAAAAAAAUPERrA0AAAAAAAAAAAAAAAAAAGLuvPPO06WXXhqw7vjx43rqqadi0BEAAACAUNi2rQEDBmjSpElyu91R2SMvL08XXHCBOnXqFLD2+PHjevTRR8u85yOPPKLFixdL8oSOBrJ9+/aQ1n/ppZc0Y8aMkEPAjx8/rgsvvDAizxEAAEnasGGD2rVrp8GDB+vbb79VXl5eSHMzMjLUrFkz9e7dW2PHjpVlWTpx4kTAuSkpKWVpG0CMbNmyJWBNly5dYtAJUFT5hWpbvg8jI9u29e6Cd9W/b3/VSqmlnj166p133lFWVlaABvK1bNlSX3zxhZ5++mnVr18/YH29evU0ffp0ffXVV3r7n28r65dfnO5sGdmyTdEP7zX5ore9Qdx+j53v5VflH8xt2/kB3AXCtb3nFihc21KBcw8UUg4AAAAAAAAAQDCsB2YM9H2FuWW7umrcvFZ59uPzy8GjkrFUu25SebdSrF8OHKuQvXFu4eHcwlPRz03i7MLFuYWHcwsP5xYezi08nFt4OLfwVZWzO6/ZfaqR0DAiawEAAAAAAAAAAKBq+emnn9SxY8eAIXw1a9bUjh07VKtWxfg7jgAAAACknj176osvvojJXnFxcUGFd//vf//TwoULNW7cONm2HfZ+SUlJ2rlzp7p16xYwUHDIkCF65513Qt5jxYoV6tOnj44cORLy3N/97nd64403Qg7nBgDA68Ybb9Tzzz8fOJg0Clq3bq1NmzbFfF8AwcvLy1NCQkLAumnTpun222+PQUdAvvIN1fb8/Hh59st68aUXterbVUG9qURJzj77bC1cuFDp6elhzT948KDm/vMfGnn1KE+vli/XuiAn1Nry3VqyfCHh3seeQkuSZbl80yxZsiz/WuXPde5bfofu3cNzR75rlvPY7ygLXC/pcXny9QwAAAAAAAAAqJAenHmRKuzfnqpdp3qFDKDzqqi9cW7h4dzCU9HPTeLswlVRe+PcwsO5hYdzCw/nFh7OLTwV/dwkzg4AAAAAAAAAAAAIpF27dho7dmzAul9//VWzZ8+OQUcAAAAAgnH//ffHLFRbUlCh2pJ06NAhXX/99frxxx/Vs2fPsEOwjh07ph49eig1NTVg7d69e8Pa45xzzlFmZqZatGgR8ty33npLp556qg4fPhzW3gCAqsu2bXXr1k0zZ84sl1BtSerbt2+57AsgeJ988klQdZdeemmUOwEKimWotjdK2sgoOztb06ZOU+dOnVU9qbrGjRun/6z4T5lCtc877zwtXbo07FBtSapTp46uvWqMjvyaI2Ns2bYtY4r5sG3PM7E9z9I2RrZsGTnjxsg2xlMryciWcU7EONe952O8wdhOgLaRKXB2vuvOa5U/z6kp9BoVPvfiws0BAAAAAAAAAChJhQ3WBgAAAAAAAAAAAAAAAAAAJ7/7778/qLqnn3466DA9AAAAANFz+PBhTZ06Nez51apVU9++ffX0009HsCuPrKwsSVJGRoaWLVumvXv3asSIEUpISAh5rR9//FGrVq0KWHfw4MGQ1/ZKT0/Xzz//rIsuuijkuRs2bFDTpk21Zs2asPcHAFQteXl56ty5s1auXFluPSQnJ+vZZ58tt/0BBGfRokUBa+Li4pSRkRGDbgCPWIdq7927V3/+821q3aqNUmun6e6779a6detk23ZQ/ZamQ4cOWrhwoVJSUsq8VnJysurXaqA4V5wTcW0X+nBGjfPIeMO0PWfqH7AtecaMbZzH+eHanqBsT43tvR5uuLZU4PUgXBsAAAAAAAAAEC6CtQEAAAAAAAAAAAAAAAAAQLlp2LChJkyYELDu559/1vvvvx+DjgAAAACU5sorr9SJEydCmhMXF6ezzjpL8+bN05EjR7RkyRJNnDhROTk5qlevXsR6y8vLK/A4PT1d8+fPV3Z2tiZPnqwaNWpEbK+S9gyVy+XSokWLdP/998uyAiXBFfTrr7/qjDPO0Jw5c8rUAwCg/Ni2rQULFuiyyy7TwIED1a9fP914441at25dxPfq2rVrVNYNxdSpUxUfH1+uPQAIbMWKFQFrIvn/8UAgsQrV3rhxo8aOHavGjZuoYcNGeuKJJ7R169bA+4cgLS1N7733nlJTUyO2ZlJSklLiakqyZBtP8LVtTP6tMb7wbFtGtrF9H8bIqckP4TaWE7BdKFzbRDJcu9BrRrg2AAAAAAAAACAcBGsDAAAAAAAAAAAAAAAAAIByNWnSpKDqpk+fHuVOAAAAAJTGtm19+OGHIc256qqrdOTIEf3nP//RyJEj5XLl/3Om5ORkrVu3TrVr145If2effXax44mJiXryySd1+PBhPfXUUxHZy6tdu3YRWeeBBx7Qe++9p4SEhJDmud1uXXXVVbrpppsi0gcAIHYWLlyo9PR0DR06VG+99ZY++ugjffzxx5o5c6Y6duyoWrVqady4ccrOzo7IXuUdqn3uuecG/XVAAOVr48aNAWvat28fg06A6Idq/2fFfzRixAil101X+3bt9dKLL2n37t0h9xkMy7L0/PPPq1WrVhFfOzEhUbUSa8kYt4xs2bbtidE2btnGLdv2Bml7A7A9Qdq2sSXjHfHOccK4ndtSw7VNGcK1pQKvD+HaAAAAAAAAAIBQEawNAAAAAAAAAAAAAAAAAADKVbt27TRo0KCAdZ999pm+++67GHQEAAAAoDjLly9Xbm5uULUdOnTQoUOH9MorrygxMbHEuvT0dK1du1bJycll6q127dpKSkoqtcblcunmm2/WiRMnSu0pFH369InIOpI0aNAg/fTTT0pPTw957nPPPadzzz036NcHAFC+br31Vl1yySU6dOhQiTW//vqrnn/+eaWmpurKK69UXl5e2PtNnjw57LmRcOqpp+qrr74q1x4ABMe27VJ/bfLq0aNHDLpBVReNUG3btvXee++pX79+qplSU927d9e/3vxXUD/uy2r06N9r2LBhUVs/KT5JSfHVPaHY8oRi297QbGOcYG1vyHZ+wLYtW8bYMra33paUH6pdXLi2N/TaNkbG9tSHFa7thHL76gnXBgAAAAAAAACEgGBtAAAAAAAAAAAAAAAAAABQ7m6++eag6v72t79FuRMAAAAAJVmzZk1QdRkZGfrhhx+UmpoaVH2zZs20cuXKMoVdX3TRRUHXxsfHa+3atYqLiwt7P0lKTEzUH//4xzKtUdgpp5yi7du3q1u3biHPXbFihZo2barMzMyI9gQAiKyVK1fqiSeeCLre7XbrtddeU6NGjbRhw4aQ99u+fbs2btwY8rxI6d69u9asWSOXi3/SDFQGK1eulG3bAeuGDh0ag25QlZUaqm0ppFDtvLw8vfTSSzrvvPOUnJysIUOGaOnSpTpy5EgkWi2VKz5ZyU17qeOI+Xp25itR3692tVR5wrDdng/Zfre2L2zbE66dH7BtPPHaki+Q2xOWbYyRcer8w7XlPJb3e+9rUjhc2yohXNsqFK7tJ6RwbSuKHwAAAAAAAACACo8/hQYAAAAAAAAAAAAAAAAAAOXuwgsvVMeOHQPW/eMf/9CePXti0BEAAACAwtLT04OqW7BgQchrt2/fXp9//rni4+NDnitJ9957b0j1GRkZevbZZ8Pay2vkyJFh91uapKQkffPNN7rhhhtCnrtv3z5lZGRo8eLFEe8LABAZt99+e1jz9u/fr3bt2smyLNWpU0dNmjRRx44ddeWVV2r58uUlzlu7dm3Qe3jfHMMYo6NHj2rx4sV6+eWX9a9//Ut33323MjIyZFnBJU3Wq1dPL7zwgr7++uuo/H4JIDrefffdgDUul0unn356DLpBVRUwVDvgAtKRI0f06KOPqkuXLqpevbquv/56LV++XLm5uRHrsyRx1Wor5ZRL1PzShWpz/SY1veQfumP8IKWlRD/ew2W5VKtaaqEAbU84tic82++bE6DtqZHkhG97auVEbTth2MWEaxuTH6Bt207QduFwbeelLBKubQqFa0sFwtCDDtcu5YcKAAAAAAAAAODkZz0wY6DvS8Ut29VV4+a1yrMfAAAAAEAlc16z+1QjoWF5twEAAAAAAAAAAICTwKxZszR27NiAdQ888IDuv//+GHQEAAAAwN/333+vzp07B6y78sor9eqrr4a1x+LFi3XRRRfJtu2g59SvXz/sN+AZNGiQFi1aFPI8l8ulAwcOKDU1Nax9gzV79mxdf/31IZ2HJFmWpSlTpuiee+6JUmcAgHDk5eWpevXqysvLi/jaSUlJ6tq1q37/+9/rD3/4g1wuT3jnjBkzNH78+IDzg/39Ozs7W0899ZRef/117d69W8eOHVNSUpJq166t+vXrq127drrxxhvVo0ePMj8nALHXu3dvffbZZ6XWpKena9++fbFpCFVOqaHaUqnB2vv379fjjz+uN994U1u2bAm8VgTFJ9dTcvO+qnP6RCXWPkX5ic9GLerF64MH6isu+rnaPtt/3a4T7lxZluU7Ms89yzdmWS5n3CWX5XnsueZ8s1yyLMkll7yrWJZLLsvyX8150w3PdZfLue8EaXvX8rKc4G05b9SRv65TY1TgNbYKveCFHzuDUVHsXgAAAAAAAACACuPBmRcRrA0AAAAAKBuCtQEAAAAAAAAAABApR48eVbNmzXTgwIFS6+rXr69t27apWrVqMeoMAAAAgFdKSopycnJKrSlr0N78+fM1evTooELQEhIS9N1336lDhw5h7ZWXl6cmTZpo7969Ic0bPny4/vnPf4a1Z6hWrVqlCy64IOC5F2fQoEF69913feGqAIDy9dJLL+m6666L+j716tXTRx99pNNPP1133XWXpk6dGnBOLMNHAVRcjRo10u7du0ut6d69u77++usYdYSqpsTfj0rION68ebMemfaIFi5cqF27dkWvsWIaSqjZVCmtfqu00yYovnq6/MO0/W8fvzZVvz07OYa9Sdm52dqds6tAsHbRUG1LLue+5btmOeHZkuSSK4xwbcvKv1KZw7UJ1gYAAAAAAACAiu3BmReJvxEFAAAAAAAAAAAAAAAAAAAqhOrVq+vGG28MWLd3717NmzcvBh0BAAAAKOz8888PWLN//35t2bIl7D1Gjhypv//97wHrXC6XPv7447BDtSUpPj5eX375peLi4oKe07Rp05h+TnL66adrx44dat26dchzFy5cqDZt2ujgwYNR6AwAEKpjx47FZJ99+/bpzDPP1IwZM7Ry5cqA9Q0aNIhBVwAqg2DeIOfcc8+NQSeAn0L5xt98841GjhipunXqqm2btpo1a1ZsQrUtl6rVaae659yjNtdv0im//0b1ut9Xaqh2i/Q4DTortqHakpSSmKJ4V7zcxlaeseU2tmzjlu3cdxtbxridcVu2nFtjnDpJzpixjWzZMs5zMk6dnBEj4wSie6/nX5Fz3yg/MN14g7OdEPX8dZ0aS/IrLzC3uMfOIAAAAAAAAACgCiJYGwAAAAAAAAAAAAAAAAAAVBgTJkxQfHx8wLrp06fn/wN7AAAAADFzyy23BFU3bdq0Mu1z44036rnnnlPHjh1Vo0aNItcbNGigd955Rz179izTPpLUtm1bLV26VLVr1w5Y26ZNG61du1YuV2z/WVZqaqo2bNigwYMHhzx3y5Ytat68eVDBqgCA6IrE71vBMsZo/PjxWrx4ccDalJSUGHQEoKJbv3693G53wLqBAwfGoBvA4YRqL1q0SAMHDFTNlJo65+xz9MYbb+jQoUPR396VoKQGZ6h+ryeVMXa7Woz4XHVPv0mueP/fO43fh/+w0TV9a8hVKBg8VtKS0mTbeb5AbdvYctvOfe+tnCBt25YnPtuW8YVrG8kbqW0bTxh3gHBtE2K4tgkzXLtY/LEhAAAAAAAAAFQ5BGsDAAAAAAAAAAAAAAAAAIAKo3Hjxho5cmTAuu+++06ff/55DDoCAAAA4K9///5KSkoKWPfuu++Wea8JEybo+++/V3Z2tnJycvTGG2/ouuuu0zvvvKPdu3frt7/9bZn38OrVq5f27t2rwYMHKy4ursA1y7JUt25dXX311frpp5+UmpoasX1D4XK5tGDBAj388MOyrNCS2XJycnT22Wdr1qxZUeoOABCMjIyM8m6hWGlpaeXdAoAK4O233w5YY1mW+vTpE4NuUNXZtq1XXn1F5593vpKqJemSQZdo8eLFysnJifrervjqSm7aU40HvKq2N2xX80s/UOqpv5dc8fKkN/unPhcO1PaGSRvVSrZ0afeibxQVK7USa0uWJbftzg/U9oZsy5bbCdh2O49t2/YEZnvDtW27QLi2jPHGbHueaTHh2ioUri1LvuMqLlzbCjNcu/BafhcI2AYAAAAAAACAKiS+vBsAAAAAAAAAAAAAAAAAAADwd/PNN+v1118PWDd9+nT16tUrBh0BAAAA8HfOOedo2bJlpdbs3r1be/bsUYMGDSKyZ3JysoYNG6Zhw4ZFZL3iJCYmasGCBbJtWwsXLtSyZcs0aNAg9erVSy6XK2r7huquu+7SWWedpUsuuUS5ublBz7NtW2PHjtXy5csJ2AaAchLJN4WIpO7du5d3CwAqgC+++CJgTc2aNRUfT0QBouPIkSN67rnnNGfOHK1bt05utztme7sSayu5SQ+ldZ2g6g3PckYLJzQXF6pd+Lp84dJDzq2h6omhvSlSJFmWpdRqqdp3ZJ8sWbIlWbLkkpFlXLIsy/NhPD0ayyWXcctSnGTZcskl27Yll0suy8iW5LIl2+W5ZslygrhdclmScc7G8h6TLNm2kcslJ0FbMpbnjCw5ezrh2t47RsZZ13jeUMp73M4xeq97ecO1/cecCxE4wAisAQAAAAAAAACIqorzN7oAAAAAAAAAAAAAAAAAAAAkdevWTeeff37AugULFujnn3+OQUcAAAAA/E2aNCmoumnTpkW5k+hwuVz67W9/q8cff1y9e/euUKHaXv369dOmTZtUv379kOe++OKLOuOMM3Ts2LEodAYAKMn8+fO1ePHi8m6jWDfddFN5twCgAvj+++8D1pxyyikx6ARVyd69e3XHHXeodevWSklJ0W233aa1a9fGJFQ7vno91W5/uVqO/FptxmxS4wEvhxGqXejWCdWWjIafXyN6zQcpLamObOP2fNi2bGPLbdtymzzfmJEtt7Fl227ZxsgYz60tW0bGN0/eEeO75+xiZBvPc/Z+b3zn4MnM9gRne6uN31znujdcW/Kb59T4H7vfdX/FjQEAAAAAAAAATn4V7291AQAAAAAAAAAAAAAAAACAKm/y5MkBa4wxeuaZZ2LQDQAAAAB/Q4cOVUJCQsC6f/3rXzHopupq1qyZtm/frnPPPTfkuatWrVLTpk21efPmKHQGACgsOztbV199dUhzXnzxRT322GNq2bJldJpydOzYURkZGVHdA0DlsHv37oA13bp1i0EnONnt3LlTY8eOVaNGjdSgQQM98sgj+vnnn/ODlKPGUkLN5krrOkGtrlqnVlevU4Pf/E2JaW2d6yXtXzhU23/cufWGRzuP2zdNULsmgT9vjrZqcdWUFJ8kt3HLljs/ZNs4IdvecG3jhGgbu9hwbWNs2UaSnFoj2cb2hWhLxi9W2/neLyjbSH7nI9+4775zxIZwbQAAAAAAAABACAjWBgAAAAAAAAAAAAAAAAAAFc6QIUPUokWLgHUvvviiDh8+HIOOAAAAAHi5XC6deeaZAeu2b9+u3NzcGHRUdSUmJurf//63brrpppDnHjhwQKeeeqree++9KHQGAPD39ttv6/jx40HXp6Sk6JprrtGtt96qLVu2aN++ffrss8/06quv6q9//avGjRun5ORk1alTp8y9zZgxo8xrAKj8du7cqRMnTgSsGzhwYAy6wcnswQcfVIsWLTRr1qygwtzLzHIpMa2d0s+5W23HblWrK75Vve4PKj65XimTTKH7hUO1jYqEanuDoGVLMrrkrOSIPYWySq2WJrex5bY9Qdpu2b5g7fxwbbcTvm17grflhGvbhcO25QvaNsY/TtsTgu0LxFZ+xLZM0XDt/LqC4dqW5de45R03BR776gnXBgAAAAAAAIAqj2BtAAAAAAAAAAAAAAAAAABQ4cTHx2vixIkB63799VfNnj07Bh0BAAAA8DdhwoSg6rZu3RrdRiBJeuaZZzRnzhzFxcWFNO/EiRMaMmSI7r333ih1BgCQFPIbwz355JNyufL/CXB6erp69eqlK6+8UnfeeadmzJihnJwcHThwQBs2bAi7ryuuuEI9evQIez6Ak8c777wTVN3FF18c5U5wMuvTp48eeOABud3uqO5juRKUVP80Nej1hNqN3alTRn6lumdMliu+Rn5IcxGm0K1vNQUbqu29Zkm66MyKE6ydllTHE44tt+fWG7Bt3PkB2/KMe+4b362R2wnFNk6otu17LMt4ArdlO6HannBsY2xJxYRre4O3TdFQbS/jXUROoHbhcO1CUwjXBgAAAAAAAICqLaLB2lkHjurQgaORXDJi6C089BYeegtfRe6P3sJDb+Ght/DQW3joLTz0Fp6K3JtUsfuryL3Zbv6yEQAAAAAAAAAAAKLjuuuuU40aNQLWvfLKKzHoBgAAAIC/0aNHB1WXmZkpSVq5cqV++9vfqn379qpTp44aN26sc845R1dddZWmT5+uNWvWRLPdKuGKK67Qd999p5o1a4Y0zxijhx56SP3795dt21HqDgCqtpSUlJDq+/btG3Rt27ZttXXrVtWuXTvkPebMmRPSHAAnr6VLlwasqVGjhpKTK05YMCqXG2+8UZ9++mnU1rfik5TcpIcaD3hZGeN2qsVlHyu1w9WSK8FXE3qodnGP/cf8Q7e9odFS20YJapYeH+YzibzEuERVj0/yC872C9T2C9c2vnBt47l17hu/68YY34ftSdH23DqB2d6Abe+5eGvzHys/XNt4T63QOVsqNlzbd60QwrUBAAAAAAAAoOqKaLD2zz8d0Nb1ByK5ZMTQW3joLTz0Fr6K3B+9hYfewkNv4aG38NBbeOgtPBW5N6li91eRe8vNdZd3CwAAAAAAAAAAADhJpaam6tprrw1Yt2rVKv30008x6AgAAACA1+rVq4Oq27x5s1q1aqVu3brp/fff108//aRDhw5p165d+s9//qM5c+Zo8uTJ6tq1q+rVq6e//OUvhDuXQadOnbRjxw5lZGSEPHfJkiU65ZRTtH///ih0BgBV26BBg2RZxSRBluCyyy4Laf0WLVpox44d6tChQ1D1/fv315IlS0LaA8DJLZg3umnevHkMOsHJ6O9//7tmzpwZ8XVdibWUcsrFaj74PWWM3aFmg99RzVaXyBej4c1WLvW34NLCtgsGZ5c81xsO7Xncu0v1YJ9CzKQmpck2ttzGnR+wbZwQbee+2/aGZ7udIG3PN7cvUNvvVkaS7Quwtn33PR/Gd+s88oaaW77vJMt7wgXDtY3v6P3Ctf1uPQ+idVIAAAAAAAAAgMokosHaAAAAAAAAAAAAAAAAAAAAkTRp0qSg6ubOnRvlTgAAAAD4+/rrr4OqGz9+vLZs2RJU7f79+3Xfffepffv2ysrKKkt7VVqtWrX0448/atiwYSHP3bZtm5o3b67ly5dHoTMAqLrS09N13XXXBV2/atUq7dy5M6Q9UlJStHbtWs2YMUOdO3eWy1XwnxDHxcWpf//++umnn/TRRx+FtDaAk18wv+acdtppMegEJ5tPP/1UN910U8TWi6teT7XbjdIpo75S2+u2qMnAOarepHvRwkKh2gVCmYtV+LpVzJhfyLYx+cHPfqHaklHPTklBPJPYSq2W5gnV9oVou2Xbbtlyy+08NsoP3DYm/76MkS1btuSMSZKRbbyh2bbnSPyjtU1+WLZ/xHZ+nef8/E+42HBtr8KvY6GwdFPktSp+DAAAAAAAAABwciFYGwAAAAAAAAAAAAAAAAAAVFht27YNKqxj7ty5QYQiAAAAAIgUt9sdtbU3btwY9JvsoHgul0tvvPGGHnvsMVmWFXiCn6NHj+r888/Xc889F6XuAKBqmjlzpho0aBB0/R133BHyHi6XS+PGjdOaNWuUk5Oj5cuXa+3atdq6dauOHDmijz76SBkZGSGvC+DklpWVpWPHjgWs69evXwy6wckkMzNTAwcOLOOf31iKT2mqtC5N7jE3AAAgAElEQVQ3qvXVP6jNNevVsM9zSkxr71wPvHbJ+5tCt4XH/R/7j/mHbpsCJdWrSae3qhawp1irmZgil+WSbdtyG7eMjNzGlm3bMjKyZZzQbOdWnnBt4wvaNpKxnUhsT51knABtzxl7x2SccSeA28sXtu3NJc+/o8IR2/5z/G8LMIUf8ueEAAAAAAAAAFDVEKwNAAAAAAAAAAAAAAAAAAAqtJtuuilgzYYNG7Rq1aoYdAMAAABAkoYPHx7V9T/44IOorl9V3Hrrrfr0009VrVpowW62beumm27SVVddFaXOAKDqcblc+uyzz5SQkBBU/dtvv12m/ZKSknTOOeeoU6dOatGihRITE8u0HoCT14IFC4KqGzJkSJQ7wcnkyJEjOuOMM5Sbmxv6ZMulxNQ2Sj/7TrW9botaX7la9c9/WPHJDQvWlRSY7R0u9T2GSgvbLiY4u9h9naBov9ozWiUpPi60NzeKDUs1q9XyBWZ7w7NtY8u23TKyPUHbxu2Eazsf8maGe8K3veHYnuBs23nmti/U2vaFb0ve88k/JZP/klgFWvMxvvN3jrmYOl/IdhDHTNg2AAAAAAAAAJzcCNYGAAAAAAAAAAAAAAAAAAAV2u9+97ugAofmzZsXg24AAAAASFKTJk1CDmsOxf79+5WZmRm19auSXr16acuWLWrUqFHIc+fMmaMuXbroyJEjUegMAKqe9u3bB/1rak5Ojt56660odwQA0scffxywJikpSXXq1IlBNzgZ2LatM888UwcPHgxpXlK9rmpwwSNqd8NOnTJ6heqeeatciTVLnlBssLJV4MaUFL7tU/i6VcyYX8i2MQWvG+M89IyflRG9z5PLqnZibdnGG6BtO8HZnvuekOz8MV+UtnE7tfk1xnhCtm0jX7i2KfK9E6tt5Asi96/wHqXxnWnBeb4zNt518kO9Jb/XtfDLofzg7yJjIX4DAAAAAAAAAFR88eXdAAAAAAAAAAAAAAAAAAAAQGnS0tJ00UUX6d133y21bt68eZo2bZpcLleMOgMAAACqtj59+uiDDz6I2vpTp07VjBkzorZ+VdKoUSNt27ZNF154oT7//POQ5q5du1ZNmjTRihUrlJGREaUOAaDqiI+P1xtvvKHhw4cHrJ0yZYp+97vfxaArAFXZt99+G7CmcePGMegEJ4uhQ4dq/fr1Qdcn1m6tUy5fIcmloqHWJSmhLmCQtv/c4gK0rWLqvCzJyg/SNjJFcrhPb5VU4q7Lli3Tvn37guivbFq1aqUzzjijyHiyK9kJwracp2Ik4/Icuy3FWZJxWTK2ZLvyz8GSS8Yyso3xzbNkZCxbxrhkjJFlWbKNkcuyZORcN5Ysy/NIMrJkFQi8tlxFk9GNU1dCanrBWmdfX7i2/5TA0wEAAAAAAAAAJwGCtQEAAAAAAAAAAAAAAAAAQIU3atSogMHa27dv19dff60ePXrEqCsAAACgavvnP/+punXrKjc3NyrrL1y4MCrrVlXx8fFatmyZbr31Vj3xxBMhzc3KylLHjh01d+5cDRs2LEodAkDVMWzYMNWuXVu//PJLqXWrV6/W+vXr1b59+xh1BqAqyszMDFjTpUuXGHSCk8Fdd92l9957L+j6anVOVcuRX8iT7lxG3sxmJ1TZBBWy7a9QSnaBRfMDtQtc840ZWZbUuWViiavff//9WrZsWYg9hW7cuHHFvklVzcRanjBwSbZty2W5ZFu2ZCv/+I0Tui1LMpYsS7KNLctYMpaRjC1jSbYsuWQ5z9zIG58tJ1DbWE6Qtrzh10ayPPWWN/Tae3yWkVXggvzWs3xH7g3Szg/fLp0veBsAAAAAAAAAcNKKwJ8uAAAAAAAAAAAAAAAAAAAARNfgwYOVnJwcsG7u3Lkx6AYAAACAJKWkpGjatGlRW79hw4ZRW7sqe/zxxzVv3jzFx8eHNC8vL0/Dhw/XXXfdFaXOAKBqGTlyZFB1AwcOjHInAKqyY8eOKScnJ2Bd7969Y9ANKru5c+dq6tSpQdfHJdVR88uWKvTYi1ADs4ubW1KAdkmPLeVnORtfQLV/bfN6CUpJqrgRHtUSq2nv5r0yxpYtW7axZYwTi208H7axZSTZtpGRLdu2ZWT7wrNtY2RL8qRiO9ds44SYe657rjqR20aS8T1yxoxnzBgVycc2KvZsS8rRLrBGWX5YAAAAAAAAAAAqpYr7VXkAAAAAAAAAAAAAAAAAAABHjRo1NHjw4IB1b7zxhvLy8mLQEQAAAABJmjx5ssaNGxeVtUeNGhWVdeEJc127dq1SU1NDnjt16lRdeOGFsm07Cp0BQNXx8MMPy7JKSIn0k5mZqXvuuScGHQGoij788MOg6i699NIod4LKbuXKlbryyiuDrrfiEtVy+DK54pMi04A3VNn5rdWYUFOWLZUcru0Jgpb/msY4l42v8tRmCSHuGXurP/1eeW53gXBt362xZRsjY9yeUG3jDdSWJ2DbCeGWsWWcAG7fhzF+J2Gc4/EP2ZZzfpbnkSXfkftqCwVtFwjY9i1hil4riRXOjwMAAAAAAAAAQGVCsDYAAAAAAAAAAAAAAAAAAKgURo8eHbBm3759Wrp0aQy6AQAAwMng888/15AhQ1S3bl3VqVNHbdu21QsvvFDebVU6M2bM0MKFC5WUFKFANEmWZUUtsBse7du3186dO9WxY8eQ537yySdq0aKF9u7dG4XOAKBqSE9P16mnnhpU7cMPP8zXvABExQcffBCwJiEhQc2aNYtBN6is9u7dq549e8rtdgc3wXKp2SVvKT6lSRi7lSUo2RS6LWnNwo8tv8BnJ1y6mPfGaN+04gdr161VV58s+ES2bQqGa/vCsm25bW/AtjzXbM+4N1jbNka2nNBqY8s/TNtz64Rfm4LjsvzCtk1+XXFnWWxwdgnvR2L8A7nJ0QYAAAAAAACAKiW+vBsAAAAAAAAAAAAAAAAAAAAIxoABA5SamqqsrKxS6+bOnasBAwbEqCsAAKLn4MGDmjJlijIzM3Xw4EH98ssvys7OVkpKijp16qSLL75YQ4cOVXJycnm3ClQ633zzjfr166dffvmlwPihQ4d0ww036E9/+pP++te/auLEieXUYeVz8cUXa9++fZo5c6befvttbd26VTt37gx7vUaNGiklJSWCHaI4ycnJ+v7773X55Zdr7ty5Ic3dsWOHWrRooSVLlqhHjx5R6hAATm6PPvqoLrnkkqBq+/Xrp5UrV+r000+PclcAqpJvvvkmYE2DBg1i0Akqq7y8PJ122mk6cuRI0HMa9HpS1RufF8EuLMkv7NoX2BzS/ML8QriN/2NJBdb3RUWrTaPEUncZOXKkunXrFmJvpVu9erU+/vjjoOs7duyoK6+dqvP6d1f15GS5XJ6wbGMZ2TKSMbIseUK2LcuJzHY5t7aMsSTL88jz3C3ZMrJkScaWsVySJMsYZ77nmuc1sWRZcuZazqtmZBnPPrKM8zJ6g8z907ItQrMBAAAAAAAAAEUQrA0AAAAAAAAAAAAAAAAAACqFatWq6bLLLtOLL75Yat3bb7+tGTNmKCkpKUadAQAQWVu2bNHYsWP16aefyrbtYmtWr16t119/XZIn4GrSpEm66667YtkmUGnNnDlTEyZMKPHnlyRlZ2dr0qRJ2rNnjx566KEYdle5paSk6JZbblHnzp112WWXlWmt++67L0JdIRj/+Mc/1L17d918882l/two7NixY+rVq5eeeuopTZo0KYodAkDFd+zYMc2YMUOvvfaa1q9fr+PHj0vyvIlB69atNW3aNPXv37/AnEGDBunMM8/UypUrA65vjNEZZ5yhJ598UpMnT47KcwBQ9fz8888Bazp06BCDTlBZ9ejRQ7t27Qq6PrXTWKWeelVkmwg5SLvAZPmCuYtV8JrxBngXCNv23LZumFDqTuPHjy9Dn0UZY9S9e/eQ5rRv314H9x7SvP/7p6655SrZzlPwPCXLE55tWbIlWcblGbc8gdq2LLksT5C4MUa2ZeSSZMnI+AK5JcupcXKyPeNOnZx95Ltn5Tfg5Xff+Nc41zx7WQWuGeNXZ/zW8KsHAAAAAAAAAJx8XOXdAAAAAAAAAAAAAAAAAAAAQLBGjx4dsObw4cNatGhRDLoBACDyli5dqjZt2mjp0qVBB5vu2bNHd999txo3bhxUIB9QlV1zzTW68cYbg/759fDDD+utt96KclcnD9u2NWrUKA0YMEDZ2dlhr9O6dWuNGzcugp0hGBMnTtSyZctUvXr1kObZtq0//vGPQX2+BgAnI9u2NXHiRNWqVUuTJ0/WypUrlZOTo7y8POXl5enw4cNatWqVBgwYoMaNG2vjxo0F5n/44YdKSCg9iNPfn/70JzVp0kRff/11pJ8KgCrG+2tUIL169YpBN6iMrrnmGq1YsSLo+uQmPdTggkfKsGPgAG1TYsi2KXRb2h6Faiz/a/6XjXPXEzjdrF7wv59HwsKFC4s9/6FDh5Y4p2XLlkpISNBbs97Wru27ZRvbE5ItI1u259Z4grKN8Yx67kuS/7jz3I3n6yu+x875+Y7I8o7Jb53CY0Zyrvkftd8qBe6XiOxsAAAAAAAAAKhyCNYGAAAAAAAAAAAAAAAAAACVxm9+8xs1bNgwYN3cuXNj0A0AAJFl27YGDx4cdOBvYbt27dJZZ52lK664Qnl5eRHuDqj8evbsqVdeeSXkeZMmTYpCNyefjRs3qkGDBpo/f36Z1klNTdVXX30Voa4Qqh49emjr1q1q0qRJyHPnzZunjh07lilUHQAqm9zcXLVr107PPvusTpw4EbB+165d6tChg5YvX+4bS09P1+OPPx7Svv/73//Uo0cPPfTQQyH3DABey5YtKyWEOF9pIb2oup566qmQPsdOqNlczQa/E/lGvD+Eww5VtlRy2LYn8FkFfp4UF9BtVD81XonxsUt2tm1b99xzT5Hx7t27a8CAASXOc7lcat68uU7kntCL016SNxLbG7Atb3C2ccbyK2QbJ3RbToC5L2DbO1YoYNvKH5Pke428v+4YSZblHbecMSdo2+8ojUzRbHNjCtwGEmwdAAAAAAAAAKByIVgbAAAAAAAAAAAAAAAAAABUGnFxcRoxYkTAuvfff1+//vprDDoCACBynn32WR05cqRMaxhj9Prrr6thw4Y6fPhwhDoDKr/rr79eX3zxRVhzd+7cqTfeeCPCHXmsWbNG48eP15gxY3TNNdfo6quv1vTp08MO2C9PU6ZM0f79+8u0Rt26dX0B3Sg/9evX17Zt23ThhReGPHfdunVq2rSp1q1bF4XOAKDiOe2007Rp06aQ5uTl5WnQoEEF3gxn0qRJ6tixY0jrGGN07733atasWSHNAwCvhQsXBqyJi4tThw4dYtANKpPFixfrlltuCbrelZCiliM+V5niLcoUjFxKcHapLPknOptS1mlaNy6szsL15ptvavXq1UXGp0yZIssqPeC7RYsWkqSvPvxa3/17jS9U2xhbtmwZ50OSjO12rjkf8tRJckK3JWOb/EfG5AdsGyeW23frmWVZ+WHb3nUlBR+ObhV/3xfIXTgr3VIZgtcBAAAAAAAAABUZwdoAAAAAAAAAAAAAAAAAAKBSGTVqVMCaY8eOacGCBTHoBgCAyJk6dWrE1jpw4IC6detWKcN5gUhbunSpXnrppTKtMXv27Ah143HXXXepXr166tq1q2bMmKHZs2frlVde0auvvqrJkycrPT29zD3H2pdfflmm+Q0aNNCmTZuUnp4eoY5QFi6XSx9//LHuvPPOgKFshf3yyy/q2rWr5s+fH6XuAKBimDVrln788cew5h48eFDXXnttgbFPPvlE1atXD3mtcePGlfn3YQBV07///e+ANfz/OQrbuHGjLrnkkvww5AAsV7xaXLZYrsRaZdu42E9LCg4G7qnw9cKLmqI1hdc0+Xf8rzRMiw+wd+Tk5eXpvvvuKzJ+wQUXBPUGSc2bN/fdf+GhF5SXlydjPHHaxhuMbYxs2bKdMG1b3q8xegOxbecj/8zyo8eN9z/Pd4XCrz1HWjD92viFcvvqTcFXo+RgcwAAAAAAAABAVUWwNgAAAAAAAAAAAAAAAAAAqFTOPfdctWzZMmDd3Llzo98MAAARtGfPnoiut3HjRo0ZMyaiawKVTXZ2toYMGRJ04FdJMjMzI9JPbm6uunXrpqlTp2r//v0l1h06dEjXXXedGjdurM2bN0dk72iybVvbt28Pe367du20adMmpaamRrArRMJf//pXvfXWW0pISAhpXl5enkaNGqXJkydHqTMAKH8ff/xxmea/9tpruvzyy/Wb3/xG3bt31y233KJ77rkn5HBt27bVt29fZWVllakfAFXPpk2bAta0a9cuBp2gssjOztbZZ5+tEydOBDnDUpOBryoxrX10GvJ+rh/aewEVXiTw+kVqTZGx+rXjytJESF577TX99NNPRcb/8pe/BPXGSI0bN/bd37J+qz6c/5EnFNsYGWPLNnZ+yLZlZBtvXLYnaNsTtu2NITf5c+UNzjbOa+K5NaZoKLbxrSkVabnAGsUoFNZdttcfAAAAAAAAAFCZEawNAAAAAAAAAAAAAAAAAAAqFcuyNGrUqIB1ixcv1oEDB2LQEQAAZZeXl1fm4N/izJ8/X7ZtR3xdoLLo37+/cnJyyrxOcYFVodq1a5eaN2+ulStXhjSnb9++Zd472j799FO53e6Q5rhcLnXu3FnLli3T+vXrlZKSEqXuUFZDhw7VDz/8oDp16oQ8d/r06erRo4fy8vKi0BkAlK8NGzaUeY25c+dq2bJlWr58uV577TXdfffdys3NDXmd48eP64orrihzPwCqDtu2dfDgwYB15513Xgy6QWVg27ZOP/30kN7IIf2ce1WjxcAodlUWQXwdzi+wuXAwdMF1jOrFKFg7NzdXDz74YJHxPn36qFevXkGt0bBhwwKP/37f/2nX9l1OOLZfXLYnEVsytozxBmz7orR9870h2/nfG18muWcNv7PzC9z2zfddt0oMyTYyRS75wrmj8DVVAAAAAAAAAEDlQLA2AAAAAAAAAAAAAAAAAACodEaPHh2wJi8vT2+++WYMugEAoKjs7Gy98MIL+vLLL4Oqz8zMjEofx44dI1gbVdYzzzyjf//73xFZy+1264knnijxenZ2trKyspSVlaXDhw/7PrKzs5Wdna2lS5eqZcuW2rNnT8h7b926VbfddltZ2o+6OXPmBF377LPPKicnR263W2vWrFHPnj2j2BkipW3bttq5c6dOO+20kOd+9dVXatq0qXbu3BmFzgCg/ETr17VQ36zC64MPPggrlBtA1bR69eqgvl4wZMiQGHSDyuDiiy/Wpk2bgq6v1eZ3qnvGzRHavSzByabQbTh7mEIlRWvr1IwPra0wzZo1S1u3bi0yXlzYdknq1atXZOy634zVwX0HZWRkO6Hanvu2L2q7wFma/PBtU2jMM+AXv21ZTvh1fuC2r8z70JgSA7KJzQYAAAAAAAAAlIRgbQAAAAAAAAAAAAAAAAAAUOl07txZHTp0CFg3d+7cGHQDAIDH/Pnz1bdvX9WtW1c1a9bUDTfcoAsuuEBJSUk666yztG7duhLn/vzzz0HtkZCQoJo1awbdU0JCguLjYxPsA1QkmZmZmjx5ckTXvPXWWzV27NgCY+vWrVOnTp1Us2ZNpaWlKS0tTbVr1/Z91KxZUzVr1lTfvn3LFHT5xBNPaP369WV9ClGzatWqoOo6d+6sP/zhD0pOTo5yR4iGpKQkrVq1SmPGjAl57p49e9S6dWstXbo0Cp0BQPlITEws7xYKsG1bL730Unm3AaCS2LBhQ1B1Z599dpQ7QWXw5z//WR999FHQ9dXSO6tRv1lR7EiSrAI3JYUyB5xfQKE1SlnT+H0vGaUmRz+64+jRo3rooYeKjPfv3189evQIep26desWO/7nkbdr9469vpBrb3C2bWxfTLZtPOHYxvOdvIHa8gVsK/9ofcdjioRo+z3Kv2s5tUa+vUtetHgF1iaRGwAAAAAAAABOehH96nzr9nXVqn16JJeMGHoLD72Fh97CV5H7o7fw0Ft46C089BYeegsPvYWnIvcmVez+KnJviYlx5d0CAAAAAAAAAAAAqiDLsjR69OiAdZ9//rl27twZg44AAFXdrbfeqlGjRmnp0qU6ePBggWvHjx/Xf//7X5155pnavHlzsfMzMzMD7hEfH6/c3FwdPnxYLVq0CKqvUEK4gZOFbdvq2bOn3G53UPXBvGGL16xZs/Sb3/xGWVlZGjRokDp16qQffvgh3FaDZtu2+vXrF/V9wnX77bcHVbd27VrddtttUe4G0fbiiy/q+eefl8sV2j9NO378uPr166dHHnkkSp0BQGz17t27vFsookmTJuXdAoBKIiUlJai6UP+fDyefOXPm6PHHHw+6Pq56PbW8bEkUO6qYasUgWPvvf/+7du3aVWR8ypQpIa2Tmppa7Pj/Mv+nW0bcqu2bt0vyhFt7FQy5BgAAAAAAAACgYojoV+dr16mu2nWTIrlkxNBbeOgtPPQWvorcH72Fh97CQ2/hobfw0Ft46C08Fbk3qWL3V5F7c8VZ5d0CAAAAAAAAAAAAqqhRo0YFrDHGaP78+THoBgBQlU2YMEFPPPFEwLpjx46pa9euxQbgBBPMW61aNUnSe++9F1QQtySlp1fMN3MHomnChAnatm1bULVpaWlavXq16tWrF/T6y5YtU1pamhYtWuQJloqRHTt2VNhw7csvv1xNmzYNqvaxxx7TpEmTotwRom3s2LFavny5atSoEdI8Y4zuuOMODR06VLZtR6k7AIiNG264obxbKMCyLF100UXl3QaASqJZs2ZB1fH/bFXbihUrdM011wRdb8UlqeWIZZIrMXpNeUXk8/FS1iiyvil0W1BK9egGa//666+aNm1akfFBgwbpnHPOCWmt2rVrl3ht/679mjz8Fm34foNkjIwxBZ65kS3jRG7nfzjfnOxt48yT5cyyvPMLnp33ayphvZJhTCq8PwAAAAAAAACg8uMtYgEAAAAAAAAAAAAAAAAAQKXUpk0bnXXWWQHr5s6dG4NuIiM3N1fr1q0r7zYAoFI6fPiwHnroIXXp0kUNGzZUamqqmjdvrgsvvFB33HGHFi9erNzc3IjvO2bMGP3f//1f0PU5OTnq0KGDDh48KEn68MMP1bdvX02fPj3g3OrVq0sKLcDvwgsvDLoWOBls375dzz//fFC1lmVpyZIlio+P13PPPRflziLj448/Vu3atTV79uzybqWIF154IejaZ555RgMHDiSkr5I766yztG3bNrVs2TLkuQsWLFBGRoaysrIi3xgAxEiPHj2UmBiD4NAgGWP03//+t7zbAFBJBPv/cHv27IluI6iw9uzZo969ewf/eZvlUvMh7yk+uWF0G4uI0AKWSw5kzo+Wrp4Y3eiO6dOna//+/UXGH3zwwZDXSk5OLvX64UOHdevo27T6P2slGRljOwHbxskbN37fPIyUH6TtrXAuGmMKBpUXCtz21he8XvR+kdehhLpiHwMAAAAAAAAATkoEawMAAAAAAAAAAAAAAAAAgEpr9OjRAWv++9//atOmTTHopmzmzJmjtLQ0derUSXfccUd5twMAlcL27ds1ceJEtWjRQqmpqbr33nu1du1a7dmzR7/88ou2b9+uTz75RI888ogGDBigatWqKTk5Wa1atdL9999f5v1Hjx4dVrhtVlaWRowYoXr16umiiy7S0qVLg5qXkpKimTNnavfu3UHvtXjxYkJLUaVMnDjRE9gUhNtuu01nnnmmJGn48OFq1apVNFuLmMOHD2vMmDFKS0vTm2++Wd7t+AwcOFAZGRlB13/00Ufq1KkT4dqVXJ06dbR582YNGjQo5LmbN29Ws2bN9N1330WhMwCIjfbt25d3CwV06tSpvFsAUEnUqlUrqLrMzMwod4KKKDc3V127dtXRo0eDntOo97NKanBmFLoJLQS7+LmB1ijmulXSteLWspSUGL0k54MHD+rxxx8vMj5kyBDf1zVCEShYW5Jyfs3R7VfeoeWfrZDkhGM7IeLe6Gw5Y97QbfkFaHtPwxeGbeWv4f9lG/+wbP+v55CLDQAAAAAAAAAIBsHaAAAAAAAAAAAAAAAAAACg0hoxYoQsK/A/r583b14MuglPZmamOnfurKuuukpHjhyRMUaPPPKIunbtShAqAJRg165datiwoZo3b65nn31W27ZtCzpI9+jRo9qyZYumTJmiNm3ahB0QNXTo0DL9/rJ06VLt378/pDldunTRyy+/HNKczZs369JLLw1pDlDe8vLywp63aNGioGrbtWunadOmFRhbsWKFGjVqFNbeZZGQkKAPPvhAp512WkjzsrKydO2111aoYOpXXnklpPoff/yxyOuAysflcun999/XlClTgvr8zF92dra6desW8o8dAKgohg0bVt4tFJCSklLeLQCoROLi4gLWbN++PQadoKLp3r279uzZE3R9Wtc/qFa7UVHsqATOpx/Bfl2wyMQCCq1ReE1TYqVkjBLjoxcF/dhjj+nw4cNFxh944IGw1qtWrVpQdcePHdddY+7RJ+9/KlM4QNvLG7htPCHZ3uhtb/i2MU4ctzFFj93k3/EFcRtT9OxVMIC7wLhTG/qPAQAAAAAAAADAyYBgbQAAAAAAAAAAAAAAAAAAUGk1adJEPXv2DFg3d+7cCveP6m3b1vjx49WqVSt9//33Ra6vWbNGjRs31pIlS8qhOwCouHJzc3XaaaeFFO5Tks2bN6t169aaM2dOSPMGDhyoBQsWlHn/UI0fP16DBw8Oed7nn3+u7OzsKHQERM7GjRs1fPhwJScnKyEhQdWqVVP9+vXVtWtX3XbbbUGtMW3aNJ04cSJgXWJioj7//PMi4+np6dq6datOP/30kPsPV2pqqn744QcNHDhQS5YsUUJCQkjzs7Ozdfvtt0epu9Cde+656tOnT0hzHnvssSh1g1i79957tWjRIiUmJoY0zx/debgAACAASURBVO1265prrtH48eOj1BkARM+dd96pGjVqlHcbPhXpDTcAVHzBfP6xY8eOGHSCiuTyyy/Xt99+G3R9jWZ9VP+8v0Sxo+JEL8RaUjGh2sX9+ZIpcBvnik5Pu3fv1tNPP11k/LLLLgv5Dbq8EhKC/5wtLy9P9//hAb079z0nVLu4AG0PXzi297bQuRXM4y7pz+wsX60xxgnaLlxTsf68DwAAAAAAAABQfgjWBgAAAAAAAAAAAAAAAAAAldro0aMD1qxbt05r166NQTfBWbhwoerWrasZM2aUGnh09OhRDRgwQDfddFMMuwOAiq179+7au3dvxNZzu90aO3asjhw5ElT9HXfcoY8++ihi+werbt26GjhwoO68804NHz48pLm2bevcc8+NUmdA2cyYMUNNmzZVRkaG3nzzTR09elTS/7N334E13f0fwN/n3Js9RJakRAQRm6hdo3Zpq5paVZoWLUq1WjWqlNYsbanYo61ZtNTjVyVGao9SYkYIMoiQRCSR7ZzfHxmy77kzEe/X83hy7zmf7+f7ubmRcfN4n+wQ/QcPHuDChQuYP38+atWqhejo6FJ7BQQEKNrz66+/hqura7HnzM3N8d9//6Fv377aPRAd1KlTB5GRkfD29gaQHexdXFiWJosWLVL8OcwU9u7di2rVqimuT0hIwIoVK4w4EZnSK6+8gtDQULi4uGi9dvny5WjZsiUyMjKMMBkRkXGo1Wr8+OOPWq/z8fFBmzZt8Pfff+eFRq5bt06vWURRhCjynw0TkXIWFhYaazT9HEYVy5w5c7B582bF9eaVvFDtta1GnKgEBrmQqrIeMuTsrGeh9DWCkbK+586dW+RnfkEQMH36dJ17iioVLFzrKK6XJRlzv5iHjcs3FQjNzn0anoZsy3mB2XnB2bnvNyG3Vkb+92P+Hk/ri7mdW5//OchdW2jPAqHdBbd7OqeC/xARERERERERERFR+cffkBMRERERERERERERERERERERERHRM61v375Qq9Ua67QJgzA2Pz8/JCQkKKqVZRlLliyBIAjo0aMHVqxYgfj4eCNPSERUPr377rv477//DN43PT0d/fv311iXnJyMH374weD7KzFt2rS821u3bkXLli21Wn/58mUMHTrU0GMR6Sw2Nhbe3t4YNWoU7ty5o7H+5s2b8PT0xKZNm4o9f/jwYcTExGjs4+TkhC+//FJj3bZt2zBlyhSNddoSRREtWrTAtm3bcO3aNdja2hY4P3LkSDRv3lyrnpmZmRg+fLghx9SLWq1GWFgYGjdurHjNhg0bjDgRmZqnpyeioqLQqlUrrdf++++/qFq1Km7dumWEyYiIjOODDz7A6NGjtVrTsmVLHD9+HK+88kresSFDhiAmJgZVqlTRaQ57e3ud1hHR88va2lpjjZKfs6hi2LVrl1Y/B4vm9vDsfxjPXmSFjoHJxS6TSzphEJGRkVi2bFmR4wMGDEDDhg117isDcOw4FpYvNNJq3U/fLMayecsgyRKKRFTLOe8JATlp2Tnh1AXSt/O9r4RC94EiYdZ6Z5UbKeyciIiIiIiIiIiIiMqPZ+23FEREREREREREREREREREREREREREBTg5OaF79+4a63777TfIsvECDrRRuXJlndYFBgZi5MiRcHJygq2tLZo0aYJRo0bhwIEDkCTJwFMSEZUvkiQZNXj1r7/+wr///ltqzSeffILMzEyjzVCS2bNnY+zYsQWOHTt2DNWrV9eqz88//wxPT08cOHDAkOMRae348eOoXr06bty4odW6zMxMvPPOO/Dz8yvyvc+ECRMU9fjkk08U7zdz5kysW7cOoqj8n980bNgQDx8+LPFPeno6Tp8+jb59+5bYIygoCHXq1FG8JwBs375dq3pjMzc3x7lz59CnTx9F9RkZGUaeiEzN3NwcJ0+exKhRo7ReGxsbCx8fH+zevdsIkxERGUdAQABee+01xfXr169HWFhYkeOurq64ceMG3NzctJ5hzpw5Wq8houdb4Qv9FCcuLs4Ek1BZCwkJgZ+fn+LfoQiiGTz7HoSotjHyZPr8Tkfp2mLqhFLOlbBOMsLvn7799tsiPy+Looivv/5ar76yJAMqNSq3Gwmr6i20Wrtm4VrM+3I+pCfZ4drZ4dgChNz3Wfbdgvvle1/J8tMg7tw6jR93DMgmIiIiIiIiIiIiohIwWJuIiIiIiIiIiIiIiIiIiIiIiIiInnlvv/22xprbt2/j5MmTJphGMy8vL717PH78GBcuXMDy5cvRtWtXmJmZoUOHDggNDTXAhERE5c+NGzeMfoEEPz+/Us8fOnTIqPsXJggCVq1ahcmTJxc5p1arcfHiRfTv3x9mZmaKe0ZERKBr165o0KABzp07Z8hxiRRZuHAh2rdvj9TUVJ177NixAy+88ALi4+MBANHR0Th16pTGdWZmZsX+fSrNkCFDcOjQIVhYWGistbGxwZ49e+Dg4FDiH7VarbGPra0trl69it69e0MQlKVH2dgYO8xMe6IoYseOHbCystJYm56eboKJqCwsXboU69atg0ql0mpdZmYmXnvtNUyfPt04gxERGcHOnTvh6+uruL527drYsmVLkeO2trYICwtD1apVFffy8PDAyJEjFdcTEQGAvb29xhoGa1d8CQkJaNmyJbKyshSuEFC15yaYV6pp1LkMx5CvJ5bUS8aTJwbcBtmvha5du7bI8UGDBqFu3bp69c7MCcUWRBUqtxkG69odtVq/Ze0WfDV2GrKych+0nB2YnfPabYmv4Rb3EodQ8Licm7hd7MshGl4jKdKHiIiIiIiIiIiIiCo6BmsTERERERERERERERERERERERER0TPvjTfegKWlpca6zZs3m2AazZo0aWLwnpIk4ciRI6hbty78/f0N3p+IqKzt2rXL6HtERUVhzpw5JZ6PjIxU1GfIkCE4duyYznM4OjpiyJAhCAkJwfDhw0uss7e3x5YtW5CRkaF1qO6VK1fQrFkztGnTBrdu3dJ5ViKlJElC//79MW7cOEiSpHe/mJiYvPDIRo0aKVrTs2dPRcHWhbVr1w7Xrl3DCy+8UGJNjRo1EBERoVUAZmlEUcTOnTsVf94x1L7G0KlTJ401mZmZJpiEysqQIUPw33//wc7OTqt1sixjxowZeOWVVwzyeYOISBfnz59Hv379UKNGDXTq1AmTJk1CUFBQseGjoiji9OnTqF69uuL+AwcOxOzZs4sct7a2RmhoqKLXkARBwKZNmxTvSUSUq3LlyhprEhMTTTAJlRVJkuDr64ukpCTFa1zbfgub6l2MOJV2DBOgrKGHXOzNAgcysgwb5Dx9+nQ8KZTWrVKpMG3aNL17p2fm9hUAQYRDi8GwrddTqx7/t+3/8Nmwz5GWng7kPgcCIEOGgOx3i1zi+03ZRcQMwoRbEREREREREREREZHpCdcj/s17DdrKxgwWltr/HwSJiIiIiIjo+VXZqjZUgkVZj0FERERERERERERERESE/v37Y9u2baXWVKlSBVFRUToFKhrSpk2b8M477xh1D0EQ0LdvX3zzzTeoW7euUfciIjI2SZKgUqkU1apUKtjb28PR0RGVK1dGZGQk4uLiig2+K46ZmRliY2Nhb29f4HhYWBhq166tcX2TJk1w/vx5AECbNm1w8uRJRfsCgKWlJc6dO6fT5+3vvvsOEydO1HodkB0A+P333+PTTz/VaT2RJpIkoVGjRrhy5YpB+6pUKnz44YdYtmyZovqbN2/Cy8tLrz3nzJmDX375BWlpacjKyoIgCOjduzcCAgIgiqJevUvi6OiIhw8fllrTr18/bN261Sj768vPzw87duwotaZWrVq4ceOGiSaispKYmIgWLVogNDRU67Wenp44c+YMnJ2djTAZET2vJElCeHg4XFxcYGtrW+Dc+fPn0bt37xIvciGKIn766SeMHj26yLnExERUqlRJ8RyiKCIuLg4ODg7Fnt+9ezfGjBmD8PDwAhcasLS0RLVq1fDrr7+ibdu2ivcjIso1cOBAbNmypdQaDw8PREREmGgiMrXOnTsjKChIcX0ln7fh1nmJEScCCkYwlxBWLSMvMLnkYG250NvCi/OfL1QjS3nnZMj5EqKlnMrcNVLOORmB39aAVxXzEmbRzqVLl9C4ceMij+3999/H2rVr9e5/Ny4ZzcesByBCgAgIAgARyVf/RuL537Xq1bp9KyzbuBS2trYQBRGioMp5K0IQRKgEEYCQfR/IOy5AgCgIAAQIAiDk/CfvlijkPMUCBOFpOnZuRd4HQM5TmVsj5EvSzlsn51usBZWg7PVoIiIiIiIiIiIiIiobM1b0hCAb5hKcRERERERERERERERERERERERERERlaseOHfDz89NYt2bNGgwdOtQEE5UsNjYWLi4uJtvPxcUFAwYMwNSpU+Hq6mqyfYmIDKV79+7Yt2+fxjq1Wo3U1NRiL6Dw+++/o1+/for269KlC/bv31/g2MyZMzF16lSNa5OSkvJC+RITE+Hj44N79+6VukalUmHJkiUYMWKEovlK0qxZM5w7d07n9bNnz8bkyZP1moGeXRkZGQgODoaFhQUaN25s0N6vvfYa/vrrL4P21JaPjw9CQkLKdAZdqdVqPHnypNSaefPmYcKECSaaSDuDBg3C5s2bS62pXr06wsPDTTQRlSVJktCvXz9s375d67XW1tY4ePAgWrVqZYTJiOh5ERISgm7duuHevXsFLr5TvXp1zJ07F2+//Ta+++47TJo0qZSgzqc++eQTLFy4sMjxX3/9Fe+9957iucaMGYPFixeXWiNJEvbs2YOYmBi88cYbcHR0VNyfiKg4Y8eO1fi5x9HREXFxcSaaiExJyfOfn6VrM3i+tV9zod7KMlhbzrn59L4sS/nWlhys/edX1dGgumUJs2inuAtUqdVqXLt2DTVr1tS7f2jUQ7z8xW/IjqEWgZzwa0BEyvV/kHBmnVb9mrzYBKu3rYJj5coFgrVz/+QP1s4ftp17v9hgbSE3GJvB2kRERERERERERERUvBkrekIs6yGIiIiIiIiIiIiIiIiIiIiIiIiIiAyhZ8+esLe311g3bNgwRcFIxuTs7AwzMzOT7ffgwQMEBASgSpUqqFmzJmbPno20tDST7U9EpI/p06crCtUGgA4dOhQbqg0Affv2RceOHRX1OXDgAA4fPlzkmCZ2dnZ5odoAYG9vj+vXr6Nnz54wNzcvdk316tVx4cIFvUO1AeD06dPw8vLSef2UKVOwadMmveegZ4MkSZg5cyZcXV1hbm4OCwsLtGzZEk2aNIG5uTnq1auH77//Xq89YmNj4e/vX+ah2gAwY8aMsh5BJ3fu3NEYqg0AnTp1MsE0urGystJYkz/YlCo2URTxxx9/YP78+QXC0ZRISUlB27ZtsXz5ciNNR0QV3blz59C0aVNERUUV+doTERGBQYMGQRRFTJw4UfFrR4sWLcL48eOLHPf390f16tUVz/bnn39qrBFFEb169cL777/PUG0iMgg3NzeNNXwduWJatWqVVqHaams3eL65x4gTaUHv3+/kD9VWWJ69cSnnZSSnSsWf19LZs2eLhGoDwPvvv2+QUG0ASErNQIHHk++mTZ0uqNxmZE7YtjLBZ4Mx+LXBeBATCzl/9Lgs6/X7OLmUjHVZm+eQiIiIiIiIiIiIiCosBmsTERERERERERERERERERERERERUYVgaWkJPz8/RbW//fabkafRrKwCkG7duoUpU6bAxsYGvr6++PXXXyFJhgl8ICIytMDAQHzzzTeK6+fOnVvq+e3btyu+sEHXrl0L3L906ZLGNd7e3kWO2draYvfu3UhNTcWaNWvg6+uLxo0bo1+/frh27RrCw8NRv359RTNpolarcenSJdSoUUOn9bIsY8iQIQgKCjLIPFR+rV+/Ho6Ojpg6dSoePHiAzMzMAuczMzMREhKC8ePHw9fXFwkJCYp7r1q1Cm3atIG9vT1cXFywbt06reerWbMmbGxstF5XkipVqmDAgAEG62dKBw8eVFT34osvGnmS7KD0zZs3Y8yYMWjfvj08PDxQo0YNtGzZEmPHji3x48Ta2lpj78Ifg1TxjR8/HgcOHICFhYVW6yRJwqhRo+Dv72+kyYioooqPj0erVq2Qnp5eap0u4Y/ff/89du7cWeT4+vXrFV9EQJvvt4iIDMXd3V1jTUZGhgkmIVM6evQoRo4cqbheVFvBs/9hQCz+Ynamp90Feowu51uHxBTNF8VS4quvvipyzMzMDFOmTDFIfwB49LhQYH6+d6kMwNrrJTh1GAdBVH6B2GtXQtG/5wBERdzRWJv9/RaDsYmIiIiIiIiIiIhIfwzWJiIiIiIiIiIiIiIiIiIiIiIiIqIKY+DAgYrqPvvsMzx69MjI05TOy8urTPeXJAnnz5/He++9BysrK3Tu3JlBqkRUrty5cwe9e/dWHGzn6emJFi1alFrj6OioOIQmMzMTgiBgxYoVSEtLQ2xsrMY17du3L/GcKIoYOnQo/vvvPwQHB2Pr1q2oU6eOolm0YW1tjbCwMPj7+0MUtf8nA5IkoXPnzvjyyy+RlZVl8Pmo7G3YsAH+/v6Kvxc6f/483N3dsWvXrlLrJElCnz598OGHH+LkyZNISkrSerZKlSohODgYYWFhSExMRPXq1bXuUZgoisUGXT4rjh8/rrHG2to67++7JEk4evQofvzxRwwfPhydOnWCj48PnJyc4ObmhoYNG2LSpEmKwzszMjLw6quvwszMDC4uLhg0aBCWLFmCo0ePIioqCuHh4fj333+xePFiODo6omnTpvjzzz8L9FDyueTJE8MEkNGzpVOnTrh16xbc3Ny0Xrtu3To0adIEKSkpRpiMiCqiJUuWGPVCDkOHDkVMTAzi4+PzjnXo0AE7duxQtF6lUhlrNCKiEin5mYvfq1cskZGR6Nq1q/KLbQoiPPr8BbWVs3EHK6fk3PBnBVneD5P1/7ty9OhR7Nmzp8jxDz74AJ6ennr3z/UwKa1grnUxQdeWVZvBufMkCGrlF0OKuBWBAT0H4E5kVMETAgr2L2fZ6ERERERERERERET07GKwNhERERERERERERERERERERERERFVGF26dIG7u7vGunv37mHatGkmmKhkTZo00VhjaWmJP//8E++//z7q1q0LS0tLo8ySkZGBoKAgdO7cGXZ2dujfvz9CQkKMshcRPR8SEhKwdu1a9OvXD4MHD8bhw4e1Wp+VlYUWLVogPT1dUb2ZmRkOHDigqPbrr79W9LUi18iRI2FlZaWotm/fvor7GpMoivjll18QHR2NHj16QBC0T6uZM2cOLCws4OPjg6+++kpRsDiVf4cOHYK/v7/iwPpcaWlp6N27NwYOHFhs+FZKSgoaNmyoV4B1o0aNcPfuXTRu3BhA9sfxiBEjdO6Xa/bs2WjVqpXefcrKxYsXNda4urri7NmzaNOmDczNzdG+fXt89tlnWLNmDf755x+EhoYiPj4eMTExuHz5MubNmwdHR0d4eXlh6tSpSExMLLbvoUOH4OLigt27dysKx5ZlGcHBwXjzzTdhZ2cHf39/xMTEYPPmzRrXMsj/+eXu7o7IyEh06NBB67UXLlxAtWrVcP36dSNMRkQVTWBgoFH7x8fHw83NDU5OTlCpVHB1dcWAAQNw5coVResdHR2NOh8RUXGUBGvLsoyMjAwTTEPGlpaWhmbNmil+vQ0A3Lssh6VLUyNOZWqaXg/RPfE5Lkm/YG1Zlou9IKCFhQUmT56sV+/C4pJS88Ku5VLeJxZVGsK163SI5raKe0fficbQAcPxOClZ8ZoiL1MJ+c/JWr+ORURERERERERERETPDwZrExEREREREREREREREREREREREVGFoVar8eWXXyqqDQgIwPnz5408UcnatWunsSYtLQ09e/bE2rVrcfXqVaSmpuLu3bv44Ycf0L17d6PMlZycjG3btqFevXpwdXXFmDFjGKZKRIpNmDABtra2qFy5MoYNG4bff/8dGzduRMeOHWFhYYHBgwcjJSVFY58ePXogOjpa8b5bt25FrVq1FNf//vvvimuVEkURbdu2NXhffbi6umLPnj0ICwtD69attV4vSRJCQ0Mxa9YsuLi4wN3dHUOHDlUcDkjlz9ixY4sNxlZqy5YtUKlUeP311wuE2Tdu3BhXr17Vue+bb76JCxcuwNrausDxd955R+eeANC5c2dMnDhRrx5lLTw8XGPN7du30bx5c5w8eRJPnigL8pJlGbdv38bMmTPh4OCABg0aIDQ0NO/8999/j06dOpUYuq1JcnIy1q1bBzc3Nzx69EhjfeHnnp4varUahw4dwueff6712ocPH6J+/frYvn27ESYjoork5s2bJttLkiQ8ePAAW7duVfw61RtvvGHkqYiIivL09FRUFxkZaeRJyBRatmyp1Wv9Ts3Gwd67fFxErszJxd2RCyRCxz7S74JR+/btK/bihCNGjEC1atX06l3Y/YTiXp/NTbPO/2BlmDt7w7XHLKisHBT3D7kcgjFDPy76GoWG3HLGZxMRERERERERERGRtgSZl2ckIiIiIiIiIiIiIiIiIiIiIiIiogokKysLLVu2xLlz5zTWtm7dGseOHYMoiiaYrKDY2Fi4uLhorNu/fz+6dOlS4vnJkydj/vz5ikMUdSEIAlq1aoWFCxeiVatWRtuHiJ5t3bp1w/79+zXWWVtbY+vWrXj11VeLPT916lTMnDlT8b7jx4/H/PnzFdfn6tGjBwIDA7VeVxI3NzetwsDLwrlz59CsWTOD9LKzs0O7du3w+eefl/p1isqPlJQU2NnZ6RWsXZilpSUsLCwUBSeXpEqVKrh3716J5ytVqqRTuLOLiwvu3r0LtVqt82zlgbu7e6nvH0MSRRFfffUVJk6ciMqVKyMjI8Mk+wJAz549sXv3bpPtR+XXtm3bMGjQIGRlaR9KN3HiRMydO9cIUxFRReDo6IiHDx+W9RglyszMfOa/byGiZ5MoitAUN3Dw4EF06tTJRBORMfTr10+rC83ZePZAtV6bjThRaeQSbhc6lBPSXPLHr1zobe5toZhj+e7LT+/LkLJvy0/r5LxaCZClvNs9fG0RMKpqCbOUTpZltGzZEmfOnClw3NLSEjdv3oS7u7tOfUsyenEgdhy7AQgCABECREAQgZy3AlTZxwUVBEENQMSTxw9wf980ZCXHKN7ng9HDMWPuDAiiCBECBEGAABGiICDvP0L27+dEQQDyjgk5T2/O/+bU5/wXAoScZ1LIezoFIXfF0/Tu3GOFP2aUUgkq7RYQERERERERERERkUnNWNETpv9XIERERERERERERERERERERERERERERqRWq7Fs2bKn/2C+FCdPnsTatWtNMFVRzs7OMDMz01h34MCBUs/PmTMHd+/exTvvvINKlSoZarwCZFnGyZMn0bp1a3h6emL16tVG2YeInl3Dhg1TFKoNZIf7vvbaa/Dz8ysSmilJEr777jvF+7700ks6hWoDwB9//AFzc3Od1hbH19fXYL2MxdfXF0+ePEGtWrX07pWUlIS///4bXbt2RdOmTREeHm6ACUmJn376Ke/7CBsbGzg7O6N27drYvLn0wKs5c+YYNFQbANLS0vQK1Var1RovhjJw4ECd+h47dqxChFPa2NiYbC9JkvDNN9+gRo0aJg3VBoDhw4ebdD8qv/r164eLFy/CwcFB67Xz5s1Dp06ddArlJqKKTZKkch2qLYpihfi+hYieTSqV5uDYiIgIE0xCxjJu3DitQrXNHWqjWq+NRpyoAsn9NZQMRD/M1LnNzp07i4RqA8BHH31k8FBtALgTl1T0oJw/YLxouLnK1h1VXlkAM4fqivdZtWQ11q/dkNObiIiIiIiIiIiIiMjwGKxNRERERERERERERERERERERERERBVOq1at8MEHHyiqnThxImJjY408UfEcHR011pw9e1ZjjaurKzZs2ICEhAQcO3YM3bt3h4WFhSFGLCIiIgIffPABbG1t8fHHHyMlJcUo+xDRs+P8+fM6XaRgx44dcHV1xcmTJ/OO/fLLL4rDXF1dXXHw4EGt981la2urcyh3cX744QeD9TImURRx4cIFuLi4GKxncHAw6tSpg/PnzxusJxWVkZGBLl264JNPPkFcXByysrKQkpKCuLg4hIWFYdCgQahXrx6Sk5OLXZ//71p5ULlyZQQHB2sMiFq2bJnWH6+rV6+Gt7e3PuOVG82bNzf5ng8ePDDpftWqVYOfn59J96TyrW7durhz5w4aNmyo9dp//vkHnp6eiImJMcJkRPSsMsT36nZ2dgaYpHh///230XoTEWmi5KJjd+/eNcEkZAwjRozAwoULFderLBzg2e8fMIZCk6JB0XdidQvWliQJU6dOLXLc2toaEydO1KmnJlEPignWVkBl7YgqPRbAwqmO4jVffvYlDgcd0Wk/IiIiIiIiIiIiIiJN+BsNIiIiIiIiIiIiIiIiIiIiIiIiIqqQZs+eDWdnZ4118fHxmDRpkgkmKsrLy0tjTWhoqFY927Zti7179yIlJQW//fYbmjdvDpVKpeuIJXr8+DECAgJgb2+P7t27az0nEVUM169fh6+vr87rHz58iLZt22LEiBGQJAlLlixRtM7c3BynT59WFP5UmrFjx2Lo0KF69QCAl156CXXr1tW7j6lYW1vj4sWLsLGxMVjPjIwMtGrViuHaRvTiiy9qDJMPCQmBl5dXsRcNMWYYpLZatmyJu3fvon79+hprRVFEYGCg4vkHDhwIf39/fUcsN4YNG1bWIxjdihUrynoEKodyv1a98847Wq+9e/cuatSogcOHDxthMiJ6Fn3//fc6rxUEAYMHD0ZCQgJ8fHwMOFU2R0dHdO/e3eB9iYiUsrS01FgTHR1tgknIkOLj4+Hj44OVK1cqXiOI5vDsGwRRbW3EySqu+OQneJwmab1uy5YtuHTpUpHjH3/8MVxdXQ0xWgEZmU9wL/6xzutVlpXg2mOBimAtmAAAIABJREFU4vonT57gg3c+wPVr13Xek4iIiIiIiIiIiIioJAzWJiIiIiIiIiIiIiIiIiIiIiIiIqIKycnJCd99952i2jVr1uD48eNGnqioxo0ba6yJiYnRqbcoihgwYAD+/fdfpKSkYP78+fD29oYgCDr1K8mTJ0+wb98++Pj4oF69eti5c6dB+xNR+TVhwgSDhEnLsoyVK1fCw8MDt2/fVrRm+/bt8PT01HtvIPtrwOzZs3X+/Ojo6Ij9+/cbZBZTqlKlCk6fPg0rKyuD9czIyECHDh2QlpZmsJ6UbdKkScWGLBUnNjYWXbt2LXLcwcFB41pLS0s4OTlpPZ8mKpUKjRs3xrhx4xAcHIxTp04pCm/L1bRpU8THx2PYsGEQxeL/KUzt2rWxceNGbN682VBjlwtdunRBq1atynoMo6lduzZ69epV1mNQObZhwwYEBASU+He/JGlpaXj55Zfx448/GmkyInpWxMfH4969e1qvs7KywuDBg3Hv3j2sX78eoiji0qVLqFWrlkHnGzt2rEH7ERFpy9pac4jygwcPTDAJGcqePXtQtWpV7S6GKQio+uoWmNkb5vW2iq/o64iyDITfz9CqS1ZWFr7++usix21tbTF+/HidpyvN7ZhHkGRZx9XZj1s0s4bH2zthZu+haFViYiLeeWsw4uLiddyXiIiIiIiIiIiIiKh4DNYmIiIiIiIiIiIiIiIiIiIiIiIiogrL398fbdu2VVQ7atQoZGVlGXmigtq3b6+xJjU1FRkZ2oUxFGZubo7x48cjNDQUsbGxGDduHNzc3PTqWZyQkBD06dMHTk5O6NGjB+7fv2/wPYio7F25cgUeHh6YP38+JEkyWN+7d+8iPl5zuIq7uzteffVVg+0LAJMnT8aJEyfg7e2t1TozMzOcPn1aq4Dg8qR+/fqIjY1Ft27dDNYzKSkJQ4YMMVg/Ak6dOqX4YiG5goODsXTp0gLHlASe29jY4N69e+jdu7dW+5WmWrVqyMrKQnBwMH744QdFFxYpjlqtxurVq3Hjxg34+fmhRYsWqF69Orp27YrLly/j+vXrGDRokMHmLi9EUcTx48fRokWLsh6lAA8PD7i4uOh10RY7Ozvs2rXLgFNRRTV69GgcOXJE64tByLKMzz77DAMGDDDo9yxE9GyZP3++oro2bdogMDAQP/zwAy5fvoyUlBSsX78erq6ueTVqtRpXrlyBl5eXQWbz9fUtNkyTiMiU7OzsNNbExcWZYBIyhI8//hi9evXS+qJnVdrNg021jkaaqgIrlE8ddk+73+X8+uuvuH79epHjn3zyCZydnfWZrETX7zws/oQg4GlgeP6f9Yv/uV+0sIdr13kQzTV/DgGA8FvheG/Ae8hITy+xxrCXhSUiIiIiIiIiIiKi5wGDtYmIiIiIiIiIiIiIiIiIiIiIiIiowhJFEcuWLYNKpdJYe+HCBQQEBJhgqqdeeeUVRXVHjhwx2J6Ojo744YcfEB0djdDQULz99tuwt7c3WH8AiI+PR2BgIKpUqQIHBwd06tQJS5YsQXJyskH3ISLT++mnn9CoUSNERUWV2Qx+fn5G6duqVSuEhobi4sWLGDlyJLy8vCCKxf9f7s3MzNCqVSvs378ftWrVMso8pmJtbY3AwEBERUXh888/h5eXl15BuQCwffv2UkPSGW6qnQ8//BCyLGsuLKRwSGNgYKDGNZmZmVCr1di5cyd+++03WFhYaL1vYYsXL9a7R35eXl74448/cPr0aYSHh2Pfvn2oX7++Qfcob0RRxMmTJ9G8eXOt19aqVQsvvfQSvL29YWVlVeLnNW3873//Q0REBO7fvw9JknDv3j34+/vD1tZWcQ9vb29ERUWhbt26es9Dz4e2bdvi9u3b8PDw0Hrt1q1b0aBBA/48QvQcun//PubOnauodvfu3ejWrRvGjRtX6vcW5ubmCAkJwWuvvQYHBwedZ6tatSqOHz+u83oiIkOpVKmSxpqHD0sI4qVyIyEhAQ0aNEBAQIDWryE41PeHQ8PhRprsOZHzUlronZJDowtLT0/HN998U+S4vb09PvvsM0NNVkTonfjsPHADpFib2VeDa+dZEETNv4MDgFPHT2HBnAWaC7V/GYyIiIiIiIiIiIiInlMM1iYiIiIiIiIiIiIiIiIiIiIiIiKiCq1x48YYO3asotpp06bh7t27Rp7oKWdnZ6jVao11QUFBRtnf29sbmzZtwqNHj3DkyBF069bNIAGa+T169Aj//PMPxowZAzs7O7i4uMDPzw/Xr1836D5EZHy//vorPv300zIPRbaysjJq/4YNG2LZsmW4efMm0tPTsWnTJvTo0QNubm7o1q0b/u///g9paWk4efIkOnToYNRZTKlq1apYsGABbt68iZSUFPz4449o1qwZzMzMtO4lSRLef/99REdHY/r06XjjjTdQr149ODg4QKVSwdLSEuPGjUNWVpYRHknFkpWVhcuXL+u0NjY2FufOnQOQ/Zw8evRI4xpHR8e82wMGDEBsbCzeffdd2NnZab2/KIqYMmUK+vTpo/VaKkoURZw6dQqTJ09G/fr1S/weUhRFdO7cGVevXoUsy7hx4waOHj2K0NBQpKSkIDU1FYsWLdJ5jkaNGuH1118vcKxKlSr45ZdfkJSUhB07dsDX17fEgH4nJycMHz4cISEhBr+4C1V8rq6uuH37Nrp166b12pCQEFStWhWXLl0ywmREVB6FhYWhZs2aimqbNGmiVUi2ubk5du3ahYcPH+LJkye4ffs2YmJikJqaivHjxxf5Oti9e/e8Y4IgoHPnzrhx4wYsLS2VPyAiIiPJ/3NgSRITE00wCelq3759eOGFF3DlyhWt11q5tUSVjj8aYarySlOadAmJzkJxdwSg0Nf8a1FpiidZuXIlIiIiihz/7LPPFP291NXViNgSzpSeZi1AKFojCLBybw7ntpMU779k0VLci45RXC8Igt4XASQiIiIiIiIiIiKiikuQtb3kKBERERERERERERERERERERERERHRMyYxMRH16tVTFJo9cOBAbN682QRTZXNzc0NMTOkhAt27d8fevXtNMo8kSZg1axY2btyIa9euGXWvtm3bYt26dahVq5ZR9yEi/SUkJMDV1RWZmZlarRMEAe3atcORI0cMNsu0adMwY8YMg/Wj0kmShF27dmHJkiU4ceIEkpOTFa+1tLREWlrJgUJWVlb4+++/0bFjR0OMWiFt2LABQ4YM0Xn9xIkTMXfuXCxduhSjR4/WWN+rVy/89ddfxZ67cOEC5s+fj7179+LBgwel9vHy8sK+ffv4Nd7IgoKCsGbNGqSnp8PNzQ0eHh748MMPFQWDSpKEBg0aICQkRPF+giAgJCQEderU0VibmJiItWvX4v79+3j48CHc3NwwevRoODs7K96PqDRTp07FrFmzoO0/jVOpVFi3bh0GDRpkpMmIqDzIyMiAu7s74uPjFdXPmzcPEyZMMOgMv//+O77//nu0aNECP/30Ezp06AA7OzsEBATAy8vLoHsREenj3Xffxfr160utcXd3N+kFKUm5cePGYdGiRVp/X5zLrvYbeKHbWmgOnDYluYTbhQ7ljFzyY5cLvS1tj3y18tPzMqSn5+TsOrnAGinnuATIElwd1Dg237uEeZ56/PgxatWqVeR3Qw4ODrh9+zYqVaqksYeu2nyyHuExicgOBhchQMTTkHAVIKhyjokQBDUEQZVzXA1ByD4GqLLfCiIEqAGIiD+7BI8ulP65JNfoT0bj27nfQICQ0zM7uDs7vDvnloDs27nB2nLOmDkVcs7b3LzvvIuY5PtYzgvkzlmrLZWg0n4REREREREREREREZnMjBU9GaxNRERERERERERERERERERERERERM+HrVu3YsCAAYpq9+3bh65duxp5omytW7fGqVOnSq2pUaMGbt26ZZJ58gsNDcWYMWNw8OBBPHnyxCh7CIKADh064Ndff4Wnp6dR9iAi/fXo0QOBgYFar/vll1/g7++P3bt3o3///nj8+LHes+T2pLKxc+dO9OnTx2D9zM3NcenSJXh7aw4deh7Nnj0bU6ZM0Xl969atceLECdSuXRthYWEa60+cOIHWrVtrrLtz5w7mz5+Pv//+G/fu3YMkSVCpVFCpVBg1ahRmzpyp88xkOhkZGfD29kZERISi+lGjRmHp0qVGnopIuV27duGtt97S+sIfAPDxxx/jp59+MsJURFQeDB48GBs3blRUK4oiHj16BFtbWyNPRURUPn3xxRdYsGBBqTUODg54+PChiSYiJRITE9GuXTtcvHhR717OLafA6cXPDTCVoWgK1s6XsAzjBmtnB2lL+Y6VHqwNATixwBvO9uqSHx6A5ORk3Lhxo8jxSpUqGfUCHI8ep6Pe8FWAnBukLeaEU6uQ/Q4V84K1hdzbQnZwtiCaITtQWwUgJ3A7X7A2ANw/OBmPw4M0zmFlbYWLoRfg5ORUIFj7abx2drB2djC28DQgG0+DtfM+ADQFaxcKYtcGg7WJiIiIiIiIiIiIyrcZK3rmvEJNRERERERERERERERERERERERERFTB9evXD926dVNUO3r0aKSnpxt5omxNmjTRWBMTE2OCSYqqU6cOAgMDkZCQgNGjR8PGxsbge8iyjEOHDsHLywvdunVDdHS0wfcgIv38+++/Wodqm5mZYdmyZXkB2L169cL9+/fx8ssv6zVLs2bNGKpdxt544w2NgVvayMjIQPPmzZGYmGiwnhWJWl16EJMmJ0+exMsvv6woVNvV1VVRqDYAVK1aFQsXLsS1a9fw6NEjJCUlISEhAXFxcQzVfoaYm5vj6tWrqF+/fql1lSpVQmBgIEO1qdx5/fXXcfXqVTg5OWm9dvHixWjTpg0yMjKMMBkRlbXt27crrn355ZcZqk1EzzU3NzeNNWlpaSaYhJQKCgqCu7u7QUK1ASD29Cw8ClF2QYqKoaQgbh3LcwObBQGyDATfStXY0tbWFk2bNi3yx5ih2gBw7kZMdg54gZRpocBjLJg/LRRTIxRzHoCggkvHb6Gy0vzzWWpKKpYFLC+lQovnSEMOOxERERERERERERFVbAzWJiIiIiIiIiIiIiIiIiIiIiIiIqLngiAICAgIgLm5ucba0NBQg4aGlqZ9+/Yaa1JTU8s08M3W1hYBAQFITEzEypUr4eHhYfA9ZFnG/v37UbVqVbz66qu4f/++Xv0SExPx888/Y9y4cZg0aRLWrl3LABgiHSQkJKBly5ZarWnSpAmioqIwcuTIAsetra0RFBSEdevWKfpcXFilSpVw5MgRrdeR4X3++eeoWrWqwfolJibiyy+/NFi/isTMzEzvHocOHVJUN2zYML33omePtbU1Ll++jG3btsHV1RWCkB2KJYoirKys8PbbbyM2NlbxBWqITK1WrVqIiopCs2bNtF578uRJeHh4IDIy0giTEVFZkSRJ8c//5ubm2LBhg5EnIiIq36pVq6axJjMz0wSTkBJffPEFunTpgpSUFK3Xuri4oH///sWeuxf0MWJPzwFkSd8RjU8QNNdobmK4NblB1TmhzmdvaP/cmMq/obkXNpVRMBQ7f5WQ90cQCteUEKqdc1s0s4Rb98WKZlm5ZCUelXahPYM8z0RERERERERERERU0TFYm4iIiIiIiIiIiIiIiIiIiIiIiIieG3Xq1MHEiRMV1c6cOROXLl0y8kRA9+7dFdUdO3bMyJNoJooiPvjgA0RERODkyZNo3bp1wWAFA5BlGbt374a7uzvefPNNxMfHa7V+8eLFcHZ2RqVKlTB06FAsXLgQ8+bNw7Bhw2BtbY0qVarg008/hSQ9AwEhRGUsLCwMnp6eiusFQcCSJUtw/vx5uLq6llg3ZMgQREdHo2nTpop7i6KIw4cPw9raWvEaMq6AgACD9tu8ebNB+xmTJEmIjY3FpUuXdAqy0oZKpTJq/1yiKGLatGkm2YvKp759+yImJgaSJEGWZTx58gQpKSnYtGkT1Gp1WY9HVCpLS0ucPXtWpwsE3L9/H7Vr18a+ffuMMBkRlYUbN25AlmVFtT/99BPc3d2NPBERUfmm5CKKT548McEkVJrExEQ0bdoUCxYsUPx1Lr+ePXvi7t272LhxI3r37l1sTdzZ+Yj4sxdSo08UOSelP8Lj8EA8vLQKidd/R2rMGTxJfYC8NOkKQyga6Kzl70BOh5bfYO2TV+9CKPAYc0K0c8PB8x8vpkZA/mPFs3CuB/v6AzXOkpSUhNXLV+dr9bSnIAjFfmhp80wY+ndXRERERERERERERFQ+CbIuvzkhIiIiIiIiIiIiIiIiIiIiIiIiInpGpaamokGDBrh165bG2po1ayI0NNTooZZmZmbIysoqtWbKlCmYOXOmUefQxf379/Hpp5/ijz/+QEZGhsH7q1QqvPXWW1i1ahXs7e1LncPX1xd3795V1NfGxgYbN27EG2+8YahRicq9hIQE2NvbQxRFjbVHjx5Fly5dtPp7/eDBAzg7O2s10/fff4+JEyeWGtAkCAKWLl2KkSNHatWbjM/T0xMREREG63fs2DG0bdvWYP0MKTY2FqNHj8aOHTuQmZmZd1wQBLi6uqJr165YuXKlwcPfly5ditGjRxu0Z3FeeuklHD161Oj7EBEZ2+rVqzFixAitL6QjCAJmzZqFyZMnG2kyIjKV7du346233lJUW69ePVy5csXIExERlW937txBtWrVNNYlJSXB1tbWBBNRYYcPH0avXr3w+PFjrdeqVCosWrSowGsLKSkp6NatG44fP17iOkE0g7VHJ6gsHZEeexHpcVdQXNKxaGYNM/saMLPzzH5r7wlLl6awdPWFIJppPW82uYTbxRwWUErQuFzobf7jQqHzxdTI2cflvNsAIOWrlHLqCr5VqYD/FvnA2kLza7CmlJ75BHWHrkR6ppyTUC3mBGWLOSHaKkAQIUAEoIIgiBAEFQA1IKggCCoIObcBNQRBzKlXAYI6u5+Q3S/r8X1Ebu0FWSo9lN/R0RGXblyEjY1Nzr7Z4d2ikBPmLWTfF/Ju5xLyhXznHMkJ484N1M4L1s73saItlWCaC94RERERERERERERkW5mrOjJYG0iIiIiIiIiIiIiIiIiIiIiIiIiev789ddfeO211xTVzpgxA9OmTTPqPG5uboiJiSm1pnv37ti7d69R59BHVlYWFi1ahA0bNiAkJARpaWkG7a9WqzF//nx8+umnRc6FhISgefPmWgeLCIKAdevWYfDgwYYak6hcOX/+PCZMmICjR48iLS0NsixDEATY2dmhevXqaNSoETp06ICmTZsiKioKly5dwrVr17B//37ExsZqtdeRI0fQrl07neaMjIzE5MmTcenSJURERODRo0ewtraGr68vBg4ciPfee8/gYcVkGLt378arr75qsH6dOnXCwYMHDdbPUAYNGoQtW7ZoDGm1srLC6tWrMWjQIL33lCQJc+fOxbx585CYmKh3P00OHTqEDh06GH0fIiJTOHv2LDp27KhT8GDv3r2xY8cORRciIaLyKTk5GZUqVVIcsL9//3506dLFyFMREZVfkiQpurDkxYsX0bBhQxNMRPktX74cH330USnh0SVzcnLC0aNHUbdu3SLn4uPj0b59e6NdYEI0s4GVe1s4Nh0D66rttVytXbA2UFK4tjbB2sXsmz9YG3LOaSlfZU6gNqS8WsgSZMhYOcYDnZvYlfD4ysahCxF4e/au7Ds5AdhPg7XFvLcCVNnncsK0swO3VRAEdU6Idm6wdnb4NnLqs2ty+6rw4MjXSAzdoXGuWfNm4eNPxwAQIAhCvsjs4oO1BQg5z6CQ9zTmhWmjmFDtQoHahQO5SyMK/LmQiIiIiIiIiIiIqDxjsDYRERERERERERERERERERERERERPbfefPNN/PnnnxrrRFHE4cOH8dJLLxltltatW+PUqVOl1nh5eeHmzZtGm8HQLl26hNWrV2Pv3r0ICwtDZmamQfq2bNkS+/btg729PYDsINBu3brp3F8QBAQEBOCjjz4yyHxE5UFGRga6dOmCo0ePmmS/du3a4ciRIybZi8qfmjVr4tatWwbpZWlpidTUVIP0MpSZM2di6tSpWq/76quv8OGHH8LDw0OrdZIk4aOPPsIvv/yC9PR0rffVRbVq1RAZGWmSvYiITCUhIQEvvviiTj9DVatWDcHBwXB0dDTCZERkCoMHD8bGjRsV1b744os4c+aMkSciIirfVCqVxgsS/PXXX+jVq5eJJiIAmD59OmbMmKHT2i5dumDPnj1Qq9Ul1jx48ABDhw7F//3f/+k6ogICXNrMgGPTMVqsMXSwdnG3dQ3WLnQsL1gbyA3YliHjnZcrYcY7L5T8EMvAtHVHsHr3xew7RYK1c9+qICA7ZFvICdPOPq7OF7StBqDKd1/MCdsWc4K2RQgQkZkUgYhtvQG59M8tbm5uuHDtAiwtLbMjtIXc8OunIdmFg7XznngGaxMRERERERERERE91xisTURERERERERERERERERERERERETPrfDwcNSvXx8pKSkaaz09PXH+/Hk4ODgYZZYRI0Zg5cqVpdZYWVkpmrW8WrFiBebPn4+wsDC9e1lZWWHLli24ffs2xo4da4DpsoMWRowYATMzMyQkJODRo0dITExEcnIyHj9+jJSUFKSnp8PS0hI1atRAq1at8NVXX8HW1tYg+xMZSnR0NBo2bIj4+HiT7KdWqxEVFYUqVaqYZD8qf44fP47OnTsbJARarVYb7EIMhlK5cmUkJCTovN7S0hINGjTAtm3b4OXlVWqtJElo2bIlzp49q/N+2hJFERcvXkT9+vVNticRkalIkoQ+ffpg165dWq+1trbG3r170a5dOyNMRkTGlpaWBjc3Nzx69EhjrYODAx4+fGiCqYiIyi8LCwtkZGSUWrN8+XKMGDHCRBPRqFGjsHz5cq3XiaKIBQsWYNy4cYrqZVnGmjVrMG7cOCQnJ2u9nyKCiBp9D8LCubHCBYXjL4qJw1AUrJ2/sLRg7dxj+e7LT+/LkFB8sDaQHaadExwtS3nn3B1FHJnnU8JMZaPtpxtwOyYx5+GLOQHaOSHVQs5tQQUBqpwg69xg7Zy3eUHaqqd1effFfD1z3goi7v8zEUk3/tI4229/bEav116FkBubLQg54djC05BsFB+sXSBMO+dpYbA2ERERERERERER0fNhxoqe4Cu5RERERERERERERERERERERERERPRc8vT0xLRp0xTVhoeHY+TIkaWEM+hHSVhbamqqxnCT8mzEiBG4ceMGjhw5gjp16ujVKzU1Fb179zZYqDaQHbyxfPlyLF68GOvXr8f//vc//PPPPzhz5gyuXr2K8PBw3Lt3D7dv38Y///yDefPmoXLlyvD390daWprB5iDShyRJaNu2rclCtQVBwKZNmxiq/Zxr27Yt7t69i8aNlYYjlcwYX2fDw8OxadMmfPbZZ+jVqxfq168PV1dXVKlSBQ0aNECfPn3w9ddfIygoqMjaFStW6BWqDWSHOp49exa1a9fGF198UeT877//jmbNmsHR0REqlUqnUG1ra2usWrUKKpVKq3WCIGDFihUM1SaiCksURfzvf//DrFmzCoSxKZGSkoIOHTpg9uzZRpqOiIzJ0tISly9fVlRb3GstGRkZmD59Otzd3SGKYt6fqlWrYunSpZAkydAjExGVKXNzc4010dHRJpiEAOCtt97SKVS7cuXKCA4OVhyqDWS/NjB8+HBcvnwZI0eOLPVjwcrKCgDg4+Oj3QUnZQkPThv6+2p9XkMqHKqtS2/h6VtByHcoe210fBYu3k7VeUJDuxoRh9v3ci44UvhnI+FpuLaQL2hbKCVUOjt4O/tW4TPIF3zt0ORDRfMdCjpc5JimqPQid4zz6zsiIiIiIiIiIiIiKucE2Vj/woOIiIiIiIiIiIiIiIiIiIiIiIiIqJzLyspChw4dcOLECUX1v/zyC/z9/Q0+x/379xUF0x48eBCdOnUy+P5l4cCBA/jwww9x8+bNsh5Fb+7u7ggJCYG9vX1Zj0LPueHDh2PNmjUm2UulUmHr1q3w8/MzyX70bPj2228xa9YspKenA8gOZ6pXrx5GjBiBBQsWIDIystT1arUamZmZOu+flZWFRYsW4eeff8atW7eQmpqqVVi3l5cX9uzZgzp16uDOnTuoVq2azrOUpHfv3ti5cyeCgoLQp08fJCYm6t2zW7duCAwMREhICNq1a4e4uDiNa+rXr48VK1YourgHEVFFEBgYiNdff12nixV17twZe/fuhVqtNsJkRGRMSkL1zczMCnxuWLVqFT766CNkZWWVuMbGxgbffvutVsGlRETlmYuLC2JjY0utGTFihE5hz6ScJEl4+eWXceTIEa3XduzYEYGBgYpC0ksTHR2N3377DcHBwQgPD0flypXRpk0btG/fHs2aNcvrL8sy4uLicPPmzbw/V69exfbt25GSklKkryCaofb71yGaK3kNvfBrOSW8tiMjL9e55Nd/5EJvS9sjX61ccK0sSwXq5AJrJEB++lbOOfZhDydM6OtWwlymNX/rKfy4/WxeiHZ2gLb4NFQbIiCoIEAEkB2qLQgqANl/BFEFQJ13TBDUOUHcqqdrBSGnPjeUOzuoO3xbL2Q+ul3qfO07tsdfgX/lTSaI2aHeAoS87+eefleXW5VzL+980WP5P0byr1ZKLCVcnIiIiIiIiIiIiIjK3owVPRmsTURERERERERERERERERERERERETPt1u3bqFJkyZISkrSWGtjY4Nz587B29vb4HOYmZmVGtoEAFOmTMHMmTMNvndZ2r17N0aNGoWIiIiyHkUvzs7OuHbtGhwdHct6FHpO7d69G6+++qpJ9rK0tMThw4fRokULk+xHz56srCwEBwejXr16sLa2VnwBiUaNGuHChQta73f+/HlMnDgRQUFBegVzA4Aoihg9ejR27NiBqKgovXqV5KWXXsLx48e1Cv0uzZEjR/ICsiVJwp9//ondcCOzAAAgAElEQVSff/4ZJ06cQGJiIuzs7ODs7AwPDw94e3tj3LhxqFOnjkH2JiJ6lkRGRqJ58+a4f/++1murVKmCU6dOwdPT0wiTEZGhZWVloUmTJrhy5YrGWmdnZzx48AAAMGPGDEyfPl3xPm5ubmjfvj1mzpzJ76+I6Jnm5eWF27dvl1rj5+eHP/74wzQDPYcyMjLQrFkzXL58Wat1oihizpw5mDBhgpEm097FixfRuHHjIsc9ev8J66odFHTQIlgbAARdg7WFQucL1eQL05Yh54RnA4BUQrC2DMhSTrC2jBccVTg8z6eEuUyr7acbcTsmEdmPOS++OidYW8w+JuQPxVY9DdYWsm8LyA7TzgvYzgvWVuUL1s4N1BZzzguIP78S8WcWljqfg4MDwu+FQyWqkBejLegZrK1nqDbAYG0iIiIiIiIiIiKi8m7Gip7gK7lERERERERERERERERERERERERE9Fzz8vLC8uXLFdU+fvwYgwYNQkZGhsHnUBLIfObMGYPvW9Z69eqF8PBw/PHHH3jhhRfKehydxcbGonbt2oiJiSnrUeg5lJCQgLfeesskezk6OiI0NJSh2lQqtVqNF198EdbW1gCAOXPmKFr37rvvarXPvHnz8MILL8DX1xeBgYF6h2oD2cHUixcvNlqoNgAcO3bMYKHaVatWzQvVBrIDtfz8/LBr1y7ExsYiIyMDcXFxuHbtGvbv349ly5Yx9JGInlseHh6IjIxE69attV4bExMDb29v/P7770aYjIgMrWbNmopCtQGga9euAIAxY8ZoFaoNAPfu3cO2bdvg4+MDb29vbN++XdtRiYjKBTs7O401cXFxJpjk+ZScnAxvb2+tQ7UdHBxw5syZchWqDWRfOK04mUmRRtszN1xZzy6Fm5Z4Wih8IveA8DS6+W5cJk6EJBtgLv38ey06X6h2vv8VcsK1IeQEZue/LyDfgyp6W8gXzl0c4elO9j6aX7dOSEjA3Tt3UWyIer5DQslPwtPDBvlYICIiIiIiIiIiIqJnBYO1iYiIiIiIiIiIiIiIiIiIiIiIiOi5N2jQIAwZMkRR7ZkzZzBt2jSDz+Dl5aWxJjQ01OD7lhd+fn64c+cONm7cCHt7e4P0tLKyQnBwMB4/foxKlSoZpGdpHj58CG9vb0RGGi8ghKg4HTt2RFpamtH3qVWrFsLDw+Hh4WH0vahiSUpKUlQ3bdo0BAUFKar18/PDpEmTEB0drc9ozzRHR0f8+++/ZT0GEdEzxdzcHCdOnMCYMWO0XpuZmYl+/fph1KhRRpiMiAxl4cKFWv1cPnHiRCxfvhxLlizRa98bN27grbfewpYtW/TqQ0RUFhwcHDTWJCQkmGCS58/9+/dRo0YNREREaLXO1dUVd+7cga+vr5Em04+Tk1ORY6LaSrdmBrk2maaw5cLn5Xz7Fj5XUi8hZ01u+DSw9fBDraY0hk1BIXgapy2iaGB20T/5A6yFfGHaBR97/uMouDbfc6a2dobKSvOFZS8GXyx4oITnXdD4XBIRERERERERERHR84TB2kREREREREREREREREREREREREREAAICAlCzZk1Ftd999x0OHDhg0P0bNWqksebevXsG3bM8GjRoEB49eoRPPvkEgqB7QIKjoyPCwsLQuHFjWFtb4/79+/Dx8THgpMVLSkpC3bp1cf36daPvRQQAkydPxoULF4y6h42NDT799FOEhobC1tbWqHtRxTR+/HhFdampqejSpQsmTJhQat2AAQOwY8cOQ4ymF1EU9fpapStbW1vMnz8fDx48gLu7u8n3JyKqCBYvXoz169dDpVJpvXb58uVo3LgxkpOTjTAZEelrxowZimt9fHxQu3ZtncL2S/LDDz8YrBcRkak4OmoOvVV60SxS7vr166hVqxbi4uK0WteuXTtER0fD2traSJPpR5L+n737jnOqzNs/fp1kGm2kz0NRBFSKCiiyIFJkRRERBRbQ3Uf0J4riqiiuqysCCq7dFR8bYgHXggo2pIgNBKUIIh0pDkVpQ2eYGaZkcn5/pJ1kksnJTDK0z5tXTM453/u+vznROTHAFbdyc3NL7E8+zd7vv5QQ8bMXO4nbpYRglzuxOzSQ2ndn+o9/9cth7T/iKuc6ZXcop0DTFmV6u7EEYFvDsI3QsGrf83FIhqPEKTSCgrStDy3nIqjGoZSa0X9vZvWq1Z5TZxgyDM86huHrzyP0FfP1ciw+nwMAAAAAAAAAHB8I1gYAAAAAAAAAAAAAAAAAAJCUnp6uyZMnKykpKWqtaZoaNGiQ9u3bF7f1u3TpErXm6NGjKiwsjNuax7MXXnhBy5YtU61atWIe26hRI23bti0obDQlJUVr1qzRZZddFs82w8rLy1OrVq20bt26hK+FU9vixYv19NNP266/+eab9dxzz6lv374655xzVKVKlaDwkdTUVNWpU0ctWrTQZZddpltvvVXvvPOOsrOzNW7cODkc/PFzlE3z5s2Vnp5uq9Y0TT377LNq37693G53ieMjR47UlClT4t1imaxfv16//PKLzjrrrISv1aRJE40dO1ZTpkzR4cOHdf/99/PfJACU0w033KAVK1aoevXqMY9dvXq16tevr2XLliWgMwBl9cILL+jQoUO26zdv3qxq1aqpuLg4bj2sXLkybnMBQEWpU6dO1Bq+VCS+li1bpvPPPz/m89qnTx/98MMPx/VnAvn5+crPzy+x/0jmtPguFJcwZXtzGDIsqc6ljTGCjhe6pHfnxBacHk/vfbdO+YXF3uDscDcpEDniCA7fliTTU2fIEWGs77iFN2Tbui+tVsuova5etdr/WbWtyHMzwuMIDJuvNQAAAAAAAADgxGKYplner9IEAAAAAAAAAAAAAAAAAAA4aTz55JMaMWKErdrU1FQdOXJEycnJ5V53z549ysjIiFo3Z84cdevWrdzrnShcLpcGDhyozz77zFZ9hw4d9MMPP5QakD5z5kwNGzZMmzdvjlebYaWkpGjlypVq3rx5QtfBqamwsFB16tRRdna2rfrevXvriy++CHvM5XLZ+lIBoDx69eqlWbNmxTTmuuuu04cffhi0r1atWjpw4EA8WyuTunXrKisry7+9ceNGvfbaa5o3b55++eWXuK1jGIZeffVVDR06NG5zAgCC5efnq0uXLlq6dGnMYx0Oh8aNG6dhw4YloDMAserevbu+++67Y92Gvv/+e3Xt2vVYtwEAto0cOVKPP/54qTXVqlWz/TkUSvf111+rV69ecrlcMY27/fbb9dprryWoq/hq2LChduzYUWK/s1IdVa5/iZyVaimpUm1VP/cWOSvVDqkKF38RIRLDt9vwfFlb6UWhx03PwKDjYWpMz37T/1iS3N6jZmCc6Q56bHrvq1d16IdnmqtSSsWGoRcUFavDsMnac+iogoKwvcHX8oZlG4bTv20YDslweoO0HZKRJMNwypBTMpySkrw1Du++JO84Q5LTO59DktO7jGeeI79NU9bcf5ba71lnnaWV61b4ezS8v3wtGzK8r5jhf9n8XxqpwJdHSgq8tBZlCdZ2GMdvgD0AAAAAAAAAQBozoaf4JBcAAAAAAAAAAAAAAAAAAMDigQce0KWXXmqrtqCgQLfddlspgQ321a1b11aw7fEQEFWRkpKS9Omnn+rzzz/XRRddpLS0tBI1ycnJ6tq1q5YvX65FixZFPY+9evVSZmamvv/+e1122WWqV6+e0tLSVLVqVdWsWVP169dX06ZNdf7556tDhw66/PLL1b9//5iDhwsLC/WnP/1Jhw4dimkcYMfQoUNthxnVqVNHn376acTjhGqjItx5550xj/noo480bdo0//by5cuPi1BtSapevXrQ9jnnnKPnn39ey5Ytk2maOuecc8o1f3Jysvr3769du3YRqg0ACZaWlqYlS5boH//4RyCIzSa326177rlH11xzjdxud4I6BGBXYWHhsW5Bkk6Y0FMA8KlXr17UmoKCggro5OQ3efJk9ezZM+ZQ7dGjR59Q15fbbrst7P7io3t1JPNzHVrzlvYtfVqb379ARzZPjz6hjd+Cif5e3s5xa41pWdcImSLMXL7AausYQzqUU6x35+yLsnb8vfvtr9pzKF+B3kNCtQ3DG3wtBcKxHd4Aal94tmWs5bE/eNvPEnBd4rUylVKzZdR+MzMzlZOT658n9PX0h2r7NqwHrI/D5aeX/7fwAAAAAAAAAADHKcOMx9/kAAAAAAAAAAAAAAAAAAAAOIls375drVq10sGDB23Vjx49WmPGjCn3uhkZGdqzZ0+pNT169NDs2bPLvdaJbM2aNcrNzVXTpk1Vu3btCl37m2++Uc+ePVVcXGx7TKNGjbR582Y5HI7oxYANLpdLlStXVlFRUdRah8Oh1atXq2XL6OElQCK53W5dffXV+vLLL2Ma17x5c/3666+SPAGFd9xxR8xrG4ahSpUqqWbNmmrYsKGOHDki0zS1bt26mOfyad26tVasWBHxeHZ2turXr6/c3Fzbc1auXFkvv/yymjVrposuukgpKSll7g8AUDYzZ85Uv379yhTO27BhQy1ZssRWMCWAxHjyySc1YsSIY92Gxo0bp3vvvTeha5wsfzU41i80AJAY06ZNU58+fUqtcTgcMX0mipJeeOEF3XfffTH9DDcMQy+99FKZvrDsWCooKNAll1yiZcuW2aqvdlY/1Wk/UsnpZypyCnKY/aYnbtmftxzx3Joh95HmNINrzeCxpukOqjODxri9Y9yS6fYec0umqdOqSvOebKGqlZwR+ouvvAKXOt7zofYezg/stIZqS97gbId/n2E4vPdOT43h9D52+vcZRpJ3XJJ84duebe9xX2C3L6Db8Mxvmi5tnthaprv0z7Pn/DBH7Tu0DwrWDrxTMALB2vK+hzCD30tYj/sfmmV/v+Ew+D0dAAAAAAAAADiejZnQU3ySCwAAAAAAAAAAAAAAAAAAEKJhw4Z68803bdePHTtWb731VrnXbdy4cdSajRs3lnudE915552n9u3bV3iotiRdfvnl+v7775WcnGx7zLZt29StW7cEdoVTzejRo22FakvSM888Q6g2jgsOh0OzZs3Syy+/LKfTfojQ+vXrdeDAAUmKKeS0Xr166tevnzZs2CC3263c3Fz98ccfWrRokdasWaO1a9fqt99+K/OXHnTu3LnU4+np6Zo9e7at4B7DMPTggw8qNzdXN998szp27EioNgAcI7169dLWrVvVoEGDmMdu375djRs31qxZsxLQGQA7HnzwQaWmph7THho2bFjuUG3TNKPeThYn2/MBTlRnnHFG1Bq32y232x21DuGNGDFCw4cPj+lnnsPh0EcffXTChWpLUmpqqr744gvbgcZHfvtUWz7qqCO/fRbbQr75y3UpidSjEZg/dL2wYwxvH4YCEc+e0O9DOW69PDOrPE3G5KXPV3hCtQ1fO74H1lDtwD7De9zw1/kYltfQF8JtPQeGSp4R7z7fOEMyHClKrnFO1L5Xr1wd2LC8pkbE18hSY32t+N4OAAAAAAAAADhlEKwNAAAAAAAAAAAAAAAAAAAQRr9+/XTbbbfZrr/99tv15ZdflmvN888/P2pNVlbFhS8gvE6dOmnRokUxhZ7Onz9fd9xxRwK7wqnklVdesVXXuXNn/eMf/0hwN0Bs7rzzTq1atUq1atWyPWb58uWSZDtQ/tlnn9XOnTv1ySef6JxzIof2NG3aVMOHD7fdh9X/+3//L2pNp06d9M4775QaUJaWlqYZM2boqaeeKlMfAID4q1evnn7//XddffXVMY8tKCjQ1VdfrX/+858J6AxANA6HQwMGDDhm6xuGoc8//9x2fVxDsw2bt+MU4drAsdWoUSNbdfv27UtwJyenW265RU8++WRMY5KSkvTtt98e0+taedWvX18LFixQenq6rXrTla+d39yi/cueVdikbBuXiuhB3nYuhtYa0x8QbZY4HCbu2fD+I0wA99vf7tVvu/JtrF8+W3Zna8KsNZYw7dJCtYNDsv3h2YZThuEIc9wIjA0N6/aGiJc4x96w8bTaLaL2vnrV6nKGpIfg7QUAAAAAAAAAnPQI1gYAAAAAAAAAAAAAAAAAAIjg+eefV4sW0f+yvyQVFxdrwIABWrZsWZnX69KlS9SavLw8uVyuMq+B+Gjbtq2WL1+utLQ022Nee+0124HIQCQjRoxQdna2rdqvv/46wd0AZdOyZUvt3LlTHTp0sFW/fv16SVKfPn1s1X/zzTe2e3nmmWdsfbGFVbNmzdS2bVtbtTfccIO2bdumtWvX6qqrrlJycrKcTqfq1q2r0aNH68iRI7rqqqtiWh8AkHgOh0PTp0/X888/L4cjtr+CZ5qmnnvuObVv3175+YkPzgMQbNy4cTH/dxsPSUlJ+uCDD2y/T4xrkLSdjFBTFRsuWYYQ73IFiwMol5o1a9qq27ZtW4I7Ofn07t1bEydOjGlMWlqali5dqm7duiWoq4pz8cUX6+eff9bNN9+sGjVqKDU1NWr49b4lT2nXt7fLLC4IPhBxnJ1rR6SxRsj4MHWm70hpc1hvof14wqiLXNJDb/+uRF7qTFP65xsLVFBkKhB67QvLNkJCtT37fQHaJYO0HTIs4w3DF5xtqTMUNFe4IG7f65Zas1nU/letXCXDCKzli/I2vff+ZQ3Dm3luBG0HegrUWf99M2L8BQAAAAAAAAA4/hGsDQAAAAAAAAAAAAAAAAAAEEGVKlU0Y8YM1a1b11Z9bm6uevXqpS1btpRpvSuuuMJW3Q8//FCm+RFfLVu21Jo1a2Iac/fdd+u7775LUEc42R04cEBPPvmkrdrHHnsspuB3oKKlpKTY/nlYVFQkSWratKmt+r1799ruw+FwaMWKFerRo4et+qSkJM2dO9f2/D4tW7bUzJkzVVhYKJfLpaysLI0ZM0ZJSUkxzwUAqDjDhw/X4sWLVbVq1ZjHLlmyRPXr19e6desS0BmASGrXrq3t27dX2HqGYejSSy/Vjh07dN1111XYujE5FlnVYcItbQ8lYBs4Jux8KQHB2va53W5dfPHFmjFjRkzj0tPTtW7dOrVp0yZBnVW8s88+WxMnTtSBAweUn58vt9utAwcO6IEHHog4JnvTJ/pj2rUqPmrjMx5fcHK5Lh2lhGaHBDMHh0eHmydwM0L2/ZKZp/Gzdpen0VKNn7FGi9ZnBffnDdQOBGVbQ7W9fRrWYGxHIFS61OBsR5jwae8ewxsw7h8vpdRqGbX/NWvWyO12R34to73G1lBtgrEBAAAAAAAA4JRAsDYAAAAAAAAAAAAAAAAAAEApmjRpohkzZqhy5cq26rOystSzZ0/t378/5rUyMjJsBWzOmTMn5rmRGE2bNtXKlSvldDpt1Zumqe7du6tNmza69tprddNNN2n48OF64okn9MYbb+jHH3/0BEcAIdxuty688EJbtWlpaRoxYkSCOwLKb/r06bbq+vbt639sGNFDcY4ePRpTHw6HQ7Nnz9Ynn3yiM844I2KdYRj6v//7P9WrVy+m+QEAJ7Z27dppx44dOu+882Iee/DgQbVq1UpvvvlmAjoDEEm9evV05plnJnwdp9OpXbt2ae7cuba/lE1SfEOjo709Ptb51NaA7RjzLQnYBipWcnJy1JqdO3dWQCcnvsLCQrVs2VKLFy+OaVydOnWUmZmpxo0bJ6iz40eNGjX09NNPa9myZRGv2UezlmrbJ1eoKHtrYGfEy0LgQPTPjsIdN0OOGyHHQsK0jUBtidn8YdKWMUag8oVpu7Vo/ZEoPcbupw179MzUFZIcniBt380bgB0I+XZY+jaC9nkadXiDsa37PDd/MLdhPR+G5SxYz4Y1ZFxKrdUi6nPIy83Tpo2bgvaZCnuWg19n3i4AAAAAAAAAwCmLYG0AAAAAAAAAAAAAAAAAAIAo2rVrpylTpsjhsPdHLzds2KBrr7025mBPSapZs2bUmqVLl8Y8LxKnVatW+vDDD22FvfqsXLlSX3zxhd555x298MILevjhh3Xbbbepc+fOSk1N1cUXX6z169cnsGucaK666ipt27bNVu1NN91k++cVcCzNmjUrak1ycrIaNWrk37bz73atWrXK1E+/fv20bds2ffnll2rVqpXOPfdcde7cWX379tXQoUO1aNEi/f3vfy/T3ACAE1t6erpWr16t2267LeaxxcXFGjJkiP7617/yJTpABfrpp590zjnnJGz+e+65Ry6XSxkZGQlbI6rjPVTbqpwB2wASLzU1NWrNrl27KqCTE9uhQ4fUuHFjbdiwIaZxjRs31tatW1W7du0EdXZ8uvDCC7V27Vr95S9/CXu86Mjv2j5joIqP7vPsiPQZvK3P5iPVhAuFLm0Ww3KNDR1rudAZ4fY7VOyW7hq/WZt359taz46tWUd02wvz5So2vTHXDsvNF5IdCMr2tOYJ3jYM32dtnlBtw1djGJZ639jAczJCA8SN0OcafJ6cqTWUVLV+1OfywD8e8GWRRw7UNkO2bQg3FwAAAAAAAADgxMeflgYAAAAAAAAAAAAAAAAAALChV69eGj9+vO36BQsWaNCgQTEHp5155plRazZt2hTTnEi8/v3765FHHonLXC6XS4sXL1aLFi3UoUMHArahUaNG6auvvrJV63Q69dxzzyW4IyA+fv7556g19esHAnfmzZun4uLiqGOuuuqqcvV15ZVXauXKlVqzZo3mz5+vTz/9VOPHj1f79u3LNS8A4MQ3YcIEffjhh0pOTo557IcffqhzzjlHBw4cSEBnAELVrVtXGzZs0N133x0xcDGWL8gK9frrr2vNmjUxjTFNM74h0WaU2/HG2leMAduEawOJV7ly5ag1WVlZFdDJiWvXrl1q0qSJdu7cGdO41q1ba+PGjbZeg5NR5cqVNWXKFI0YMSLs8cLDmdrx5Q0y3UXRJ/NeLspzjQ+wBEUb8gdHm/I+NkIrQ+plSIYRcszjUG6xBv1no37fW1DuLrfvy9Vfn5yj/dmFsoZnl7x5jhmGEQjVth4zPEHcMqwh3L5tI1BrGJbjvqfs2VfiuVpeB1NSas0WUZ/PyhUr/V9aG9PVP+j1MEIOEaoNAAAAAAAAACcrgrUBAAAAAAAAAAAAAAAAAABsuu222zRy5Ejb9Z988on+8Y9/xLRGq1atotbs3r07pjlRMR555BENGDAgrnP+9NNPatGihdq3b69169bFdW4ce+vXr9ejjz6qwYMHa/DgwZo/f36JmmnTpunxxx+3PWffvn1VtWrVeLYJJMzWrVuj1rRu3VqSNGvWLF166aW25r3pppvK0RUAAKW77rrrtGHDBtWpUyfmsZmZmWrYsKHmzZuXgM4AhPPiiy/qu+++U5UqVfz7UlNTdfvtt+u+++4r87xHjx7Vn/70Jx06dMhW/fEWDG3G8VcZFg/cYgzXPt7OI3Aysf6cjGTfvn0V0MmJaf369Tr77LN18ODBmMZddtll+uWXX5SUlJSgzk4MDodDjz/+uN5+++2wx49mLdXh9e97tyJdPOxcI4yQe+t+M0xdyekNX8i0GVprvQ8zv2EJp5ahXQeLNPDJX7Vma66NvsNbu+2Q+j76rbbvzbOEWjvC3LwrG4HAbCOo1tqzN3zbut9QcK1/2/CEcUcIFQ+aU1JqnfOiPqc9e/bojfGv+7cN/5zewHQzEJzu2wYAAAAAAAAAnLoI1gYAAAAAAAAAAAAAAAAAAIjB2LFjdeONN9quf+GFFzRu3Djb9Z06dYpak5eXJ5fLZXtOVJwpU6b4Q2DjacmSJTr33HNlGIbS0tKUlpamSpUqqUqVKmrQoIH69u2r2bNny+12x31txN/GjRt18cUXq0WLFhozZowmTZqkSZMmqWvXrkpJSdFll12mvLw8bdq0SQMGDLAdHHbaaafp/fffj14IHAfy8/OVl5cXta579+5av369rr32WlvzVqpUSQ0aNChvewAAlKpx48bauXOnunXrFvPYo0ePqlu3bhozZkwCOgMQTrdu3bR79249+uijevvtt5WTk6PXXntNf/zxR7nmPXr0qK666qqodRH/n86wcYuzModhJ2pO37AYA7YBxN9pp50WtWb//v0V0MmJZ/HixWrdurVyc2MLSL7++uv17bffyuEg8sHnpptu0nvvvyen01ni2MGVr0pmKZ9/e8OWy3eZi3RB8oY7e9cwretZIq1LhmsbkuGwHAvcDBnac9ilgU+t0/tzs2LudPLczeo7Zo52H8r39GI4ZBgOGYYRvJJheAK1vaHahuH0Bmz7bvL26Ajc+wO0HZYwbt9z9oVyW5+v9zn6wrQN67HAOa125pW2nttTTz2t7MNHAjuivaaG9WEC3kABAAAAAAAAAI5b/C4LAAAAAAAAAAAAAAAAAABADAzD0BtvvKHLL7/c9pj77rtPL774oq3aK6+0FyywYMEC2+ujYi1evFh16tRJ2PwFBQUqKCjwh9Lu3LlTn3/+uXr27Km0tDS1atVKY8aM0b59++RyubRlyxbNnTuX4O3jxIgRI9S8eXMtXrw47PGioiLNmTNHderUUcuWLVVUVGRr3qSkJC1evFgpKSnxbBdIGLs/j1588UX16NHD9hdKnH322eVpCwAA25KSkjRnzhyNHTtWhhFbeJtpmnr00Ud16aWX8qVJQAWpWrWqHnnkEd10001KSkqSJKWmppZ73kWLFmnmzJkRjx9PIdDxDtQON3+5A7btlh9H5xU4WVSvXj1qzeHDhyugkxPLzJkz1alTJxUWFsY07t5779UHH3yQoK5ObH/729906623lthfeChTOdu+9m5Fev8duD5Efo9eMvA5sG2GbIfUmL4jnl+Bw6FzGpbgbQXtCwrgNgzlF0mj3t2i/o+v1sJfD0XoOWDRr/vU77H5+tfE5covMr1h2k5/cLa8Adn+mwL7jZBtTw9O+UK0PWNlOe7r1hnYNuR/bMih4vyD2jt/pDb/t522fXSF3AXZIecu8JxTarVUpQbRv1z24IGDGvf8uKCQbMMwJAhsYc8AACAASURBVDPwuvq2oyFoGwAAAAAAAABObobJ7x4DAAAAAAAAAAAAAAAAAADELDs7W127dtWKFStsjxk9erRGjRrlD3CKJDk5OWq42siRI/XYY4/ZXhsVa9euXWrSpIny8/OPdStBHA6HGjdurCFDhujBBx881u2cciZNmqTBgwcnZO4pU6ZowIABCZkbSAS32y2n0xn3ed96662E/XcGAEAk8+bNU8+ePXX06NGYx9apU0eLFi1S06ZNE9AZgNLceuuteuutt+IyV1FRkf/zHlt/bbe0jEebf+s30UHZiRDvcMtYv9gAQGQDBw7U1KlTS60544wztG3btgrq6Pi3fv16tWzZMuaw/yeeeEIPPfRQgro68Zky5Xa71eycZsrMzAw6Vr3ljcroOs5fGX4CU4EA6EjXZTPkPnR/pDrTv4bnOmx61zP9x/z7ZUpyB46bbs8x0y1Tbs8xuWWa3sdmsaRiNc5IVfcLaur8RlVVt0aKDElZh/K1euthfb1slzJ3HZFMt2UNM6g/038OPNdJ79lQIOzaEnrtDdU2/Pe+4G2HZDhlyBnYZzglOb3XXodyNs/WoRVvqvDg5qDz5kiqpNP/MkPJp50pXwS5Zy1PkHfBnlX6/bPeYV6TYFWqVNGvG39VRkaG/7mEDda2vBUI9z6jPO89eJ8BAAAAAAAAAMe3MRN6+r5GEgAAAAAAAAAAAAAAAAAAALFIT0/XzJkzdcYZZ9geM3bsWHXt2lWbN28uta5GjRpR51q6dKntdVHx6tWrp7lz5yYkNLY83G63MjMz9a9//UvnnXee9u3bd6xbOmX8+OOPuvXWWxMy9/3330+oNk44DodDVapUieuczZo1I1QbAHBMdO3aVdu3by9TOPbevXvVvHlzffDBBwnoDEBpWrVqFbe5mjdvrsLCQnvFx1GotlnOX+VZLy79m2bMgbYAwqtbt27Umtzc3Aro5MSxfv36mH4GGYahN954g1BtGxwOh+rUqVNif1HODstWeUKPjZD7SHOGWcP0HbGERlvDqsPus8xn+MYZ/u1ArUObswr0+pc7dNf4dRr4xC8a8MRS3fXKKr02c4s27z4qQw5vSLXDP8b62JBDhhEIxDaCahyWda1h2oZnXv/N6V3HsKxhyF1wWHvmjdLW/3bUnrkPqfBgpkLfvLhdR/XHp73lduUFnwvTc59at42qNr6q5HkNkZubq6eefMoz2hqm7bu39T0mBGMDAAAAAAAAwMmOYG0AAAAAAAAAAAAAAAAAAIAyql+/vr788ktVr17d9piFCxeqdevWeu+99yLWNG7cOOo8mzZtsr0mjo0OHTpoz5496tu3rxyO4++P7a5du1YNGzbURx99dEzWz8/P144dO/THH39o27Zt2rJlizIzM7Vp0yZt3LhRGzdutBVK5na7tXDhQk2dOlUvvfSSRo0apVGjRikvL68CnoU927ZtU/fu3eV2u+M+d5cuXfTss8/GfV6gIrRr1y5ucyUlJWn69Olxmw8AgFjVrFlTGzdu1P/+7//GPNblculvf/ubhgwZkoDOAEQydOjQuP3/emZmpvr371++kOdjEKodjznKOo/tsTYyMQnXBsovIyMjak1+fn4FdHLiiOXzR6fTqWnTpiXsi/dORvfce0+JfcVHQ74oMtyPf8PwHPAFYBvxCFe2BEQbvjV8WdGG5Vrli3K21vuCrH3vOSzh1rKGbDsC24av3rvfcHiDr33B3L7Qa6dlrtDwbN+9M2TNwHyG4TlmGI6Q9Xy9OSzbDh1aOUk5v82S23W01LPlLsrTzlnWL78LnA9DUu0//dNyPiJ7Y8Ib2rp1q2fD+lr7HlteWkK0AQAAAAAAAODUdPz9CX0AAAAAAAAAAAAAAAAAAIATSMuWLTVt2jSlpKTYHpOTk6NBgwbpqaeeCnu8VatWUefYvXu37fVw7NSsWVOffvqp9u7dq9tvv11XXXWVLrnkErVu3VpnnXWW6tevr5o1ax6z/goKCnT99dfrmmuukcvlSvh6q1at0jXXXKNq1aqpUqVKatiwoc444wydeeaZatKkic466yydc845atasmZo1a6a0tDTVrVtX9913X9j+Fi5cqIyMDF1yySUaOHCghg0bpn//+9/697//rdNOO0033nhjQsKsY5Gfn68LLrhABQUFcZ+7fv36+u677+I+L1BRJk+eLKfTGZe5Vq5cqbPPPjsucwEAUFYOh0Pvvfee3nrrrTJd4958802dd955ys7OTkB3AEKlpKTo/PPPj9t8M2bM0PLly0svipT5GOdQbdPGr3gqzzpR6+yeG8K1gXJp0KBB1Bo7X4J3KsnNzbVVl5KSovnz56t3794J7ujkUrdu3RL7XHl7gndECs32hWuXygi5D90faVuS95rjD8U2fXWhcxpBN3/4s+F7HAjL9oVXBwVsW4Oy/eHa3mBsw+kd51RweHbout5tw+kJs/bNY/jWsYZuOwP7fIHg3jUNQyo8+Fsp5zNY/u6lOrLhY4WGkUuGUqqfrfRzBkado6ioSGMfHSuZgYD0wDn0FpnBodqG5RcAAAAAAAAA4ORHsDYAAAAAAAAAAAAAAAAAAEA5denSRe+++27M4x566CG98sorJfZ36tQp6ti8vLwKCUJGfNSsWVOvvfaaZs6cqR9//FErVqzQpk2btGPHDu3fv1+maWrx4sU677zzjkl/06dPV0ZGRvQAsDL67rvvVK9ePbVu3VrTp09XTk6OrXGmaWrv3r0aN26cqlatqr///e/Kz8+Xy+XSwIEDdckll2jfvn1hx7pcLr377ru68cYb4/lUYta/f38dPHgw7vOmpaXpl19+UVJSUtznBipKvXr1NGzYsHLPs3HjRrVs2TIOHQEAEB+DBw/WqlWrVKNGjZjHrl27Vg0aNNDSpUsT0BmAUJ999lnc/r/KNM3I72+t2ZYlBkaZ2IgePp3I0OzystuXrb6jZGQSrg2UXcOGDaPW8Hl0MLvB2suXL1fHjh0T3M3Jp3bt2iX2FR/dp5IXzlIuDt5SI1IAd8Rw7XB11pDq4CBnT8C1b0FfpLOvxhLpYfiOOSx1jhIh2r5ga8NwqES4tmGpM5yeCGlvYLbn5gzc5Hvsq/cFcvvCsn0B295gbsOQ4XB6+wzs8wVsF2Vvj3KegmXN+6dytnzpDx63nuVaF90nwxH9C2snvz9Z69at856+MKHaEV9bAAAAAAAAAMCpgGBtAAAAAAAAAAAAAAAAAACAOBg4cKD+85//xDzurrvu0n//+9+gfVdeeaWtsQsWLIh5PRy/2rdvr9WrV2vJkiU6//zzK3z9AwcOqG3btnrooYfiOu+QIUPUvXt37d69u1zzFBQUaPz48apUqZKSk5M1depUW+MmT56sH3/8sVxrl9WePXs0a9asuM9rGIa++uorZWRkxH1uoKI9//zzGjRoUJnH33777Tr77LPj2BEAAPHRsmVL7dy5Ux06dIh5bE5Ojjp06FCm/8cEEJvGjRtr+vTpcjqdcZlv5cqVJXeWlvcYJQfalBk1LPq4CdI2Ze/52AgIL3UNwrWBhDjjjDOi1pimSbi2xfDhw6PW3HjjjXwZWBktXry4xD7TXSTTbfPfQcOQZNoI1w47OMp+X5i2NZg7+Fs0DOu24QjUGg7LvTcwWw5vfrWhQLi2MyRc2xt0LYeMoOBrhzdw2+m9OWTIezMc/jBtw3Ba1nN6z0dgfXnH+df2h2o7vLWG3PkHYjiHHru+uUO75wyTIbflfBhKrtZQp537/6KON01Tox4e5ekh5BIf+poa0d4kAAAAAAAAAABOOgRrAwAAAAAAAAAAAAAAAAAAxMnw4cPLFEo8ePBgffLJJ/7tjIwMJSUlRR337bffxrwWjn/t2rXTqlWr9PPPP6t169ZyOCruj/yapqmnnnpKLVu21J49e8o93+DBg/Xmm2/GobOyM01TnTt3ltvtrvC177///oQEej3//PPq0qVL3OcFjpV33nlHY8eOjTHgSKpcubJefvnlBHUFAED5paWladGiRfrnP/8Z83XO7Xbr/vvv19VXX31M3ssCp5Irr7xSv/zyi2rVqhX2eMOGDTVu3Dhbc+Xl5QXvKGeodmnHSg2hNsPcEs2XH2pj3Wj9R31uURCuDcTuzDPPtFW3Y8eOxDZSigMHDuiZZ55Rx44dVbNmTTVr1kyPPvrocf1eqVq1ase6hRNSdna2/v3Yv0vsT6pST4YjOcyICBfckHDtCEUR5oi2Lcl7vfGHaBuhAdvWMb4g6+B6w7/fEQjrNpzeKl9otiUA2xeybQQCtj1B2EagxrDc5AgaZxi+oGynZS7LWv6wbckf+O3t2110tLQTGdGR36Yp850Llb9vleUcSbUuvFuO5CpRx0+fPl0LFy4MnEapZMg2odoAAAAAAAAAcEoyTH53GAAAAAAAAAAAAAAAAAAAIK7++9//6q677lJOTo7tMcnJyZo+fbp69OghSapbt6727t1b6piePXtq1qxZ5eoVxz+326158+bpt99+k9vtVnFxsUzT1Jo1a7R8+XJt3bpVWVlZcV83JSVF48eP1+DBg8s0fvDgwZo0aVKcuyq7OnXqxCUs3C63260qVaooPz8/am316tXVpk0bff/996XWJScna/To0Ro5cmScugSOLx988IFuuOEGW4FYlSpV0qeffqorr7yyAjoDAKD8Zs2apX79+qmgoCDmsfXr19eSJUvUoEGDBHQGwCovL0+LFi3SwoULtWrVKtWqVUs333yzunTposLCQltzuN3u0gO1pXKHasdbPP6qcaxfIBA0tpQTVp6gzPL0BJyKHA5H1J8H8+bNq/AvfMvLy1Pbtm21fv36sMcrVaqkcePG6fbbb6+wnjIzM3XWWWdFrRs5cqQee+yxCujo5GHK1B1D79CECRNKHKvR6nbVveSJUkeX3OXd570mRP533Ay5jzSnGVxrmc+U27Lttox0B+5Nt3ec23tNNyWz2PvYLdN0W+rc3nks9b7xpXyLhvUpBl8KfV/iGRzm7QvuNvwB3N5wb29wt2TIdWiLfv+kb9gzF4uqTa7W//z5RTmS0iRJ+39+Xvt/fi7quM6dO2vO93M813az5DU+EcHavI8AAAAAAAAAgOPbmAk9CdYGAAAAAAAAAAAAAAAAAABIhM2bN2vQoEFauHCh7TGVKlXSV199pc6dO6t9+/ZasmRJqfVNmjRRZmZmeVvFSSA7O1uvvfaaPvroI61Zs8Z22Jddbdq0UadOndSvXz917dpVDoej1PrjLVTb58iRI6patWqFrPXqq6/qzjvvtFW7detWNWrUSBMnTtQTTzyh33//XUVFRf7jTqdTl156qT7++GNVr149US0Dx4XFixfrz3/+s44ePRqxpn379vr666+Vnp5egZ0BAFB+WVlZateunf7444+Yx6akpOjjjz9W7969E9AZgNJcdNFFWrZsma3aKlWq6EjOkdKLSvlbvYkK1C71rxKXNTOytCnLGEQZKRSTcG2gYiQnJ8vlcpVa8+677+qGG25IeC+vvPKKHn74YWVnZ9sO/x89erTGjBmT4M48/v73v2v8+PFR637++We1bdu2Ajo6eeTk5iijboby8vKC9idVztCZA+fLWal2lBniHa4drjZKuLZ/n+nd53vsDuz3BmQHwrLd3rGWAG1/uLZpCe02veHbkYO1A49Dr4EOy703UNswPI9lSN4QbRkOyXB4g7Y9IdzZv07RvoWPRzhvsTGS0lSn4xhVb3mj3EW52vL+n1ScfyDquJmzZqpHjx4VEqot8R4CAAAAAAAAAI53Yyb0VOl/oh0AAAAAAAAAAAAAAAAAAABl0qRJE82bN0+333677TFHjx5Vr1699PPPP+v888+PWr979+7ytIiTSHp6uh544AEtW7ZMBQUF2rt3r77//nutXbtWR48e1W+//aYGDRqUef4VK1bo5Zdf1p///GclJSWpbt26+utf/xo2wPt4DdWWpFGjRpVrvMvl0pgxY9SnTx+NHDmy1ADzZ5991taco0ePVqNGjSR5zt1vv/2mwsJCrV27VuPHj9eGDRvkcrn07bffEqqNU0KHDh2Uk5OjGTNmqHfv3qpRo4aSkpJUq1YttWnTRq+88ooWL15MqDYA4ISUkZGhrVu36tprr415bGFhoa655hrdd999CegMQCSZmZm2Q7Ul6cYbbyy9oIzZ2GUK1TZN/80TmRlyM7w377a13tatRIindWkz6FbKEyvxPMM910j77bAbyAvAE6wdzc6dO+O23k8//aRzzz1X1atXV+/evbVu3TodOnRILVq00F133aXDhw/H9N/wY489FtMXXZbHjBkzotZUrlyZUO0y+OP3P0qEaktSve4TbIRqK/ylyReQ7P33KbbA5Ei1RuA+aD7Dss8I3ieHN7TaG17tr3V4jnlvhiXcWoZTklOGnJ4gbG8gtmE4LWOc3lukbUdg23B6QrMdTskwZMgXoB05VNuQQ4V718RwzkpnuvK1Z/6D2vphJ6nYpZoX3mtr3IgRI0r8TEhUqDYAAAAAAAAA4MRgmPyOMAAAAAAAAAAAAAAAAAAAQEJNnDhRt9xyi+36WrVq6c4779TYsWOj1hYVFSkpKak87eEU4Xa7deutt8Y19Do9PV1Tp07VFVdcIUm65ZZbNHHixLjNH281a9bU/v37Yx63bds23XPPPZo1a5aKior8+1NTU3XHHXfo2WefLfHfYXJyslwuV6nznnbaaTp06FDM/QAAAODE9+KLL2r48OFyu90xj73ooov0ww8/KC0tLQGdAbDq3r27vvvuO1u1TqdTh7MPq3LlyuELovxt3kjB0TEFSof7K8OG9XAF/JVif3hppMNhAjBNhc0tDReWWdYAzdhCVIFTU82aNXXw4MFSa+69916NGzeuTPO7XC5NmTJFubm5uuiii9ShQ4dSv7iuLOrVqxfX8O9wcnJylJ6eHvVn6qWXXqq5c+cmtJeT0bJly3TRRReV2N/4r0uUUr2pvUlMM3wetu81M4xSXj8z5D50v3XbLLlt+q7dJb+Iwr9fpiS3ZLq9bbm926ZMeR/L7e3RbZnHu98/t0rObfr2GYF7Q/JcQY2Q7UB4diBU2ygRqi3Doe3TrlfB3tURzlnZOZKrqtF187T982tUlLMjav3kyZN13fXXyfcMEon3DgAAAAAAAABwfBszoaccx7oJAAAAAAAAAAAAAAAAAACAk93gwYP1f//3f7br9+/fr+eff95W7YIFC8raFk4xDodDEydO1Ndff60qVarEZc7s7Gz16NFDTz755HEfqi1JBw4c0Pr162Ma88wzz+jMM8/UtGnTgkK1JamgoEAvvPCC6tatGxSQvWfPnqih2pLnZwMAAABOTcOGDdOSJUtUrVq1mMf+/PPPqlevntasWZOAzgBYzZ8/33btxEkTyxSqbXp/2d0feQFviKjlZsqUaQZupc5gmmW6hZkoOEjU10/IOkF82Z9hzoGdfXZUSKg4cIKL+DPMYu/evTHP+/HHH6t169ZKS0vT//7v/+q2227ThRdeGPdQbUnatWuXli9fHvd5rV599VVbP1OGDBmS0D5OVmeccUbYQOM/vrhGhQc32JvEMMJfe/1f/mCWEppshNyH7rduG2G3AwHWRkidddvhvfmOWkOtPTfDcHjDrh2W+iQZcsowrMcNz7Z3jGE4g+8tAdmeNZwy5AzMaTgkwykjQqi2ZMiVsyvC+Sofd1GOfp/6Z6W3GGSrftSoUSoqKkp4qDYAAAAAAAAA4MRAsDYAAAAAAAAAAAAAAAAAAEAFGDZsmP7973/brs/JybFVN2fOnLK2hFPU5Zdfrj179ujiiy+O25wjRoyIOVTb6XRqwYIFKioqUnFxcVAoV3FxsZ544gmlp6fHrUefc889V4MHD7YVfP3jjz/qX//6V9S6gwcPqlatWvr666+VnZ1tu5fhw4fbrgUAAMDJp23bttq5c6dat24d89hDhw6pTZs2mjBhQgI6A+DjdDpt1RmGoUGDIgRCRgnVDrfPdni0P8Ba8gV1+nKtPZmvwUnb1mOm6Y++9sxgGPZvEeeMHLRt+kK2/btDArZ9x0KmCHc+CNcGEqNq1apRa/bt2xfTnHfffbcGDBigVatWqbi4uKytxSTRXz7y4IMPRq1xOp26/vrrE9rHyap27drq1q1bif2u3N3a8mFHbZ16qbI3fSxXbpSg50jB2YkO1zYih2sbQWN8xzzh1aHh2r6AayMoYNtpCdlOkif82hm4+Y6H3IIDti2B2vLOKYe37cAxa6i2IUPugsMRzlVA+mll+zy/uOCw9i99ylZtZmamJk2cVKZ1AAAAAAAAAAAnH4K1AQAAAAAAAAAAAAAAAAAAKsiIESP0wAMPxHXOpUuXxnU+nBoqV66shQsXaty4cbZDwuKpf//+crlc6tixo5KSkuRwBP+xZofDoYceekgHDx7UuHHjVLt27YhzGYahAQMG6IcffrC1ttvt1qRJk1S9enW9+eabEesOHDigK664wnboltvtVo8ePXTaaaepXr16tsbs2LHDVh0AAABOXlWrVtWKFSs0dOjQmMcWFxdr6NChGjhwoNxudwK6A9C7d29bdaZpavbs2WEOlDKmjOHQvvWCg6qNkkHVnt3+YGp/vfUmBX3Rle1byK/AnIYlrDu4H8OzWLkCtkO3y3IOCdcGIqtevXrUmoMHD9qe75VXXtHLL79cnpbK5NChQwmbe+7cubbqmjVrVuIzT9j39NNPKzk5Oeyxgn2rtevb25X5znnaMrmddn9/rwoPbowwkxH+WhwUrh2pC7vh2qH7rOHa1u1w4dqOiOHaQeHXcsgwDG8QeCAMOxCEbQ3Edpa4BWqcgfGGJTjb8B0PDvI2fKHaxUUy3UWRTpTfm5Pe0Acff6BKldKi1pbH2LFjlZeXF/G471yV9wYAAAAAAAAAOP7xuzEAAAAAAAAAAAAAAAAAAAAVxDAMPfXUU2UKTItkw4YNcZsLp557771XGzZsUMOGDStszf79+2vq1Km2ah0Oh+69917t3btXv//+u8aPH6+bbrpJHTt21K233qoZM2aosLBQU6ZMUatWrZSUlGS7j9zcXA0ZMkRnnXWWVq1aFXTM7XarXbt2Onr0aEzPzTreji1btpRpfgAAAJx8xo8fr6lTp0YMECzN1KlTdeGFFyagK+DUZpqmXnrpJdvBis//5/mQCUqZO8xBO0HR1kBtf/60aQmLDgnS9u0vLSTbzxK2Havw8xqWoO3AWtaAbWvIdsSAbes6Ec5bWfoFUJKdYO3Dhw/bmis7O1v33ntveVsqE7s9xsrtduu6666zVTtw4MCE9HCqaNu2rT799FOlpqaWWld4eLMO//qutk7prMMbPghb48rdqbwdCyWzOPiAP1xb5QzXDlcTCNOOHK7tG+OL/AiEWfsfGw4Z/nBtTzC2YXhCtj3B2M5ASHZQ4HbIzVpn+IK6AzdfH561DPlCtn1952cti3SCgnTu3FnXXHONtmzfqvYd2tsaUxa7du3Ss88+G/YYgdgAAAAAAAAAcGohWBsAAAAAAAAAAAAAAAAAAKACGYahV155RTfccENc5tu9e3dc5sGpq2nTptq2bZsGDx6c8LX69etnO1Q71Omnn66hQ4fq7bff1oIFC/TGG2+oV69e/jDt9PR03XLLLTHPm5mZqTZt2qh3797KycmRJF1//fXavHlzmfqMxe+//57wNQAAAHDi6N+/vzZt2qSMjIyYx65atUoulysBXQGnJl/wct26ddWzZ09bY37++WfvYJUpVNtWT96sSEO+IOrgOayB0RHDsyM3VmrftoUEZQeHbAf2+eJFrWHh1nElevM/LBlATrg2EB916tSJWnPkyBFbc915553H7L1Jr169EjLv6NGjtXfvXlu199xzT0J6OJX06tVL06dPV6VKlaLWmm6Xds8dpuxNn/j3FR35Qzu/vlmZ712gP764RpnvXajc378LHlgR4dpGpHBtyxjD6T3m8Nb7jju9YdvWgG3Pfl/AdlDItjeQO1yQtu8WCNMOBHYbcnrm9441JE+Nt6f83dGDtZOTk5V+2mmS4fms/vsfvtfHn3+s6jWiB/aXxWOPPaY//vgjaB+h2gAAAAAAAABw6iFYGwAAAAAAAAAAAAAAAAAAoII5HA5NmjRJffr0KfdceXl5hKeh3BwOh9566y2tXr1al156qVJSUuK+Rr9+/fTJJ59ELyyHF198UWlpaTGPM01TM2bMULVq1WQYRpnDv2OVl5dXIesAAADgxNGoUSNt375d3bt3j2mcaZr69ttvE9QVcGoJDVz+4osvbI07dOiQsrKySp87JADa8O4NxGxGyr42PdmcngYtYdUlg6b9wdThJoyQJW2W41eYyUru8odsS74n4gvZNqw1IQHbISeqRM+lbdtBuDYQzE6w9tGjR23NNXv27PK2UyY1atTQBRdcEPd5Dxw4oKefftpWbYsWLVS9emLChE813bt3108//aQePXpELzbd2vXdHTqS+YVkurVt6qXex8WSJFfODm2f9VflbvsmeFyiw7X9QdrW9azh2r5bIMjaF4jtGeMLyg4N2LYGYwcCs62B257HzqBjklPBgdre9b1h2/41/feGCvavi3Ri/E7zhmr7Q8EN6eqre2ln1g7dfc/dUcfHyu12a8iQIf5rOaHaAAAAAAAAAHBqIlgbAAAAAAAAAAAAAAAAAADgGEhKStKHH36oyy+/vNxzLViwIA4dAdJ5552nuXPnqqCgQFu3btVTTz2l7t27KyMjo1zz9u3bN+Gh2pKUkpKihx9+OOHrxMuNN954rFsAAADAcSgpKUnffPONHn/88ZgC4j777LMEdgWcGsIFLTscDs2dO9fW+Ouvuz7y3GFDtUNrQnKpzeA91v58wdTWY0GB2qaCJjSDdgTfAvnbkWvsjokYuB3Up/cMeAO2FRKwbQ3XLi38mnBtIL7+53/+J2pNfn5+1BqXy6X9+/fHoyVJoSL0GgAAIABJREFUnp/DN998s63a3r17x21dq759+9r+gst33303IT2cKkLf/5533nn68ssvtWHDBr300kv6y1/+olq1aoUfbBZr59c3a8NrdVRccCjMcbd2zxsus7ggdFHPFcQbrh3+LXgs4doh9YY1SFsh4drWWoflmGc7MKPDEn4dLmDbG8otZ8gtOITbM94a6u2b1xeIXTLgu/DwtnAnJEiDhg2CQrV9z8vhcOq5/zynjz/5WA5HfONNvv76a73++uuEagMAAAAAAADAKYxgbQAAAAAAAAAAAAAAAAAAgGMkNTVVn332mTp27FiueebMmROnjoCARo0a6cEHH9Q333yj3bt3a+/evWWap2/fvvr000/j3F1kI0aM0IABA477MI1q1aqpadOmx7oNAAAAHMdGjBih+fPnq3LlyrbqFy5cmOCOgJNbaQHLXbt2VWpqatQ55s2bp2uuvUZutzt47jCBz6EB1OEqwgVMh8ZWm6Z3jxEYZg3T9v0yQrbD/VLIFEE3M3ALnTt0ndC1SjACAdumqRIB26HPiXBtoGI0bNgwak1RUVHUmvz8/Lj9d2UYht5++239+uuvtuqLiopshX/HYu7cuZo/f76t2l69eqlt27ZxXf9UFO6z3bPPPlt33nmnpk6dqqysLM393t6XXoRy5e5W9oYpYdf0hWt7tsN2ZrkvLVDb9w0X4cK1HYEF/PukQPSHN9jaCNwb3jBszzxOf+C1YQRCtksGbQffDP8vy37fPDJk+AO1fes4/I+L86L/3kCz5s1CQrV9z9yz1fva3vrks0/i/rn9/fffr82bN8d1TgAAAAAAAADAiYNgbQAAAAAAAAAAAAAAAAAAgGOoSpUqmjlzpi644IIyz7F06dI4dgSEV7t2bU2cODGmMRUdqi1JDodDU6ZM0bp169SiRYsKXTsWl1122bFuAQAAACeATp06af369bZqCZQDyi5qAKwhtWzZ0tZcM6bPUIMGDbRjxw7P3GGDnn37PIGV4Vf3HjO9j32Bn96ASn/Yti+7M0zgdWAt37ZnvrDB2cHTlNxpydosbVxg7UAPJXoKecLhArZ9zzFiuLZpfUi4NhAPdoK1i4uLSz0+YcIENWvWLC79pKena/r06Ro0aJDS09Ntjfnggw/UoEEDFRYWxqUHSbr++utt1aWmpurDDz+M27qnutICmB0Oh7p26ardWbvL9Bnw7nnD5crNCrum/XDtaI99F2jLPu+ERlDMR4RwbfmCrX0B24Y3QNtXHRyOLZUM2vbfDIclkNtQUKC2P0RblvksF30ZchflhDsRQS648AJLqLavy8A5MQxDV199tSa+PVEOR/xiTnJzc9WjR4+oP5sAAAAAAAAAACcngrUBAAAAAAAAAAAAAAAAAACOserVq+urr75S8+bNyzR+48aNce4ICO/mm29Wr169bNX26dOnwkO1rZo3b65169bp/fffV7Vq1eI694033qjatWuXeXz16tX10UcfxbEjAAAAnMzuu+8+W3WlhQ8CiKzUQGVfpqSkPn372J4zKytLQ24bYiNUOyQEukTgtCWY2hI2bQ2cDg3UDn5s+kt8UddBQdxhE7Ut7Vlv4Z5GyNhwWdzWWO3QPoPWkj9P29uj6b0z/X37n7tlTKAdwrWB8mrcuHHUGtM0lZeXV2J/dna22rZtq6FDh2rnzp0xrWsYhh577DGZpqmvvvpKV1xxhe6//37t37/f/1nkhRdeaHu+AwcO6PLLL4+ph0hGjRqlPXv22Kp9/PHHVbVq1bisC49o72/r1qmrb7/7tkxh7n98cY1cubvDrmnKe00ySwvXNiyPFeFx6EU0sO0LvbbuD4Rre+uCQq4todiyhGL7j4UEbRvWkGxH0C0oUNuIsJZ37uLcLMl0l34yJXXt2iUoSjw0VNu3PWjQIP26/le1aBm/L8X87bff1K1bN8K1AQAAAAAAAOAUZJj8Li8AnFQuuOAC7dq1K2rdtGnT1L59+wroCAAAAAAAAAAAAAAAAIBdO3bsUOfOnbVly5aYxlWuXFm5ubkJ6goI5na7dcUVV+i7776LWNOnTx999tlnFdhV6dxut+666y5NmDBBbnf0EJDS3HLLLXrzzTclSc8995xef/117du3Tzk5OSoqKoo63uFwaNmyZWrTpk25+gAAAMCpISsrS/Xr17f1Pvbxxx/XiBEjKqAr4OQQ9a/XhgRp7tmzR/X+p57t8OWkpCQdyTmilJSUwJoy/XGavm3LQUvAdCA82rqeP1A7aJgZ9nEQ627DfoC0tc5OeL9hGCXWCurBsB4ySj62PDfDCD5mhswfqR8j5IUL3baDLyrAqcrlcik5OTlq3a+//hr0JZEbN27UhRdeGPNn1O3atVNubq5efvlldevWrdTa2bNnq2fPnjHN36pVKzmdTlWpUkX16tXTFVdcocGDB8vhcEQdO3fuXP3jH//Q8uXLba11+umn6/fff4+pP9gX7bp18NBB3TjoRs2cOTNof1pamu6++25NnjxZO3bsKDEuOb2xTr/2cyVXbRBxTcP7j/AtmDE8tl68zaD9pj+42v81GP7HAW5LE95jvmurZb5wbVqvuMFJ4YZlnxG8z3sFPbLpM+2eW/oX/RiGodyCHDkcTu8M4UO1g94nGNKuXbu0ft16ud1unXveufpq9ld6+OGHtXt3ycBzO6677jq9++67tn6OAQAAAAAAAABOfGMm9CRYGwBONg0bNgz7m7uhfvjhB3Xq1KkCOgIAAAAAAAAAAAAAAAAQi82bN6tTp07atWtXTOOKioqUlJSUoK6AkmbPnq077rhD27ZtU7Vq1dSqVSv16dNHN998s2rWrHms2wtr165d6tevnxYvXlym8eeee67WrFkT8XhhYaH+/ve/a/LkyTp69Kh/f1JSkk4//XRdcskluuOOO9SxY8cyrQ8AAIBTz+WXX65vv/02al316tW1f/9+W0GRADxiDdaWpFtvuVUTJ060vcao0aP06KOPevOigxOno4ZqW8cEBW1bBwXXBT0j0ztpmHl9276w0HBKOz1B+dlm6LHgME3PcTMkyNNSHy5gO2Qtz3DDksVpCeiMMmekeaMhXBunKofDEfXn45dffqkrr7xSknTgwAE1bNgw6LMwO2rVqqV9+/bZrs/Pz1elSpViWiOcJk2aaOHChcrIyAh73O12629/+5s++uijmOZdsmSJ2rVrV+7+EFm0fy9NmVq4cKF+/PFHuVwuNWzYUFdeeaUyMjI0Z84c9biih4qLi0uMS652hk6/dpqSq51e6ppGxHBtz+rB96H7fY/th2sHRlu/YMcXqG2WqA3MaViu7aYlyDpMoLZ/f+gt8M89C0bp8Np3Q59wkMqVK+tA9gHvCHuh2qG11u2PP/5Y999/f5nC6q+++mpNnTpVaWlpMY8FAAAAAAAAAJxYCNYGgJMQwdoAAAAAAAAAAAAAAADAiW/FihW64IILYhozb948denSJUEdASeXb775RoMGDVJWVpbtMXXr1lVmZqaqVq0atdbtdmvkyJHKzs7WoEGD1L59+/K0CwAAgFNUZmamzj777Ojhv5Jef/11DRkypAK6Ak4Opf53Zcl4zM/P14MPPKh58+YpMzNTubm5Ma1Tp04d7c7areBgzeih2mZoSGaJMM/guhKB2t7E7LAh3SUGBLVWeqJ2UK0Rfh7f+TNDQ7ZVMtzT8tz9wZuRwrW9xwJTGCXWCG6jfOHaBGvjVJWSkqKioqJSa9544w3deuutkqQ2bdpo5cqVMa8zYMAATZkyJaYxV111lb788suY1wqVmpqqtWvXqmnTpkH7XS6XWrdurXXr1sXc18yZM8vdF+wpyxdjSNInn3yiv17/V7lcrhLHkqo20BnXTlNytTNLjA9az3ot8xxV0IUv6F5htoPDtP1fPiHfddoXmm0q5MptGWuZw3fNt8xTcv3QQG1ZwrQVch/8dReSoT++GKD83UtUmjManaGNmRvjEqptNXv2bA0bNky//fZbqeuHuuyyy/T555/b+iwfAAAAAAAAAHDiOuGDtdevX2/7Q/Bu3bqpSpUqCe4IAI49grUBAAAAAAAAAAAAAACAk8Mrr7yiu+66y3b96NGjNWbMmAR2BJx8xowZo6eeekr5+fkRa2rUqKFHH31Uw4YNq8DOAAAAAKlDhw766aefotZlZGRo9+7dFdARcHKwG6otSU0aN9HWrVvLvJbT6VRhUUHw+qEbMYdqB9eUiN0sLUzbn/1Z8hyUCA6NxFoWEj5tKnx4pudhII3UXxNDwLZhzS01goM6CdcG4qdq1apRv0Rg7NixGjVqlJ544gk9/PDDMa/hcDi0d+9e1axZM6ZxbrdbTZs2LdfPZZ+WLVtq7dq1QfsGDRqk9957L6Z5UlJStH//fgJ8K1hZw7W/+OILDeg/IGx4fFKVejr9mmlKOa1JBYdrh163g8O1g2cIGRu6L8z1N+hLLUzTEqodHKgdPMzhH7Pl/Yvlyin976136dJF38z5xr8dj1Btq+3bt2vgwIFavHhxqXVWHTp00KxZs1SjRg3bYwAAAAAAAAAAJ5YxE3oq6Vg3UR7vvfeeHn/8cVu1mzZt0llnnZXgjgAAAAAAAAAAAAAAAAAAAOJj6NChmjRpkpYtW2ar3k7YGoBgjzzyiB555BEtXLhQb775pvbs2aPk5GQlJycrJSVFnTp10tChQ491mwAAADgFLV++3Pb/57366qsJ7ub/s3fn8U3U+f/AXzO9S+lBoVzFSgsFOUWwciOwgnKowPpVsAiCC64cooCi7q6oCyiCICjioghyH4r4s8ihoNynIocgh+UoR2kppZTemc/vj2SSSZo0kzZJW3w9a0xm5v35fN6ZhqYPQl4hunO4Eqo9ccLEMoe31qpVy2pyR0HXwhygLay2zXXQDrMTwA04COY2rSEsgZvCHKppPc5mEV2EKfhT0gRkC2HZNt4NzX23CSOVIDTbxuBNIVkvbh5v2i2p90eSzGtp17S+G8IqrNN2W8/9Y7g2/dUEBQU5Dda+cuUKTp06hX//+98uz+/r64sPP/zQ5VBtwBjIffbsWTz77LP48ssvXR6v9fvvv+PAgQNo3bo1li1bhtGjRyMrK8vleV588UWGapcD9We/Q9qsa41HH30U675ZhwH9ByA/3/qDL4puX8HF9X1Q7/Ek+IfWt/5wCPPzmtA8t5qP2ixarMBm26Ze8zwtGZ8ZNSWaD6UwPYsVX0Mzt2TnnEiaCSXZ5oBtoLZksyXBkJdefE4bTZs3tYxxc6g2ANSrVw+LFy9GmzZtcOvWLaf1ALB3715069YNmzdvRo0aNXSNISIiIiIiIiIiIqLKp1IHaxMRERERERERERERERERERERERER3al8fHzwySef4IEHHig5IMLk+PHjXuiK6M7Uvn17tG/fvrzbICIiIiIyS0xM1FV39913o3///h7uhujO4Eqo9unTpzFr1qwyrzlgwADz5CWGamv7EwKSZAmStgyxCc62Dc12tF9oxgrTQTsh3NpToDNX21IvhPV4NZDatLYleNvmXAg1eBPmsGy1FzUEu1g4trDUSwzXJnK74OBgpzVpaWlo3Lixrr+31rrrrruwfft2xMTElLY9yLKMxYsXY+TIkejQoUOp5wGAyZMn49ChQ0hNTS31HNOnTy9TD1R6pQ3X7tWrF9Z/ux6PP/Y48vLyrI4V5VxD2p7/oO7DS9VPh7C/pjYs2ipgW/uc7Eq4tnpMQBKSZpT1nVCPWJ517YVsl0SyuraNuDb2oR6TAMUAUWQdQG5Pu7btjGM8EKqtPgfHx8fj22+/RZ8+fZyG/6sOHz6MLl26YMuWLahbt66uMURERERERERERERUucjOS4iIiIiIiIiIiIiIiIiIiIiIiIiIqDzcf//9GDlypK7alJQUD3dDRERERERE3rBt2zb8/vvvumoXLlzo4W6IKj8hhEuh2gDw0dyPoChKmdaNjo7GtHenGXsoKVRb0gZNC23utWaIJghbaCYSAuYv8yHTftMxRSjmcyBMc6hf1ito9+u7aOewPaoI6zmNPSjm/oxXDnq305XV+TDngwtThrgwb9tTbLyL0eGuhgcTVWZVq1Z1WrN27VqX/1w8//zzSE5OLlOotlb79u3h6+tbpjk2bNhQqlBtWZZx991347XXXivT+lR2Tj/4QH1SstGjRw98l/QdgoKCih3LTv4ehvwbxpBpO2Ot1ix23F7gtb3j6m3728Z4ahmQZGMf6gUy1DhqbbVlvGyusVzkYvutx0o2YywVeelHi58AO7p26+rRUG3Vgw8+iM2bNyMsLExXXwBw4sQJdO7cGefOndM9hoiIiIiIiIiIiIgqDwZrExERERERERERERERERERERERERFVYFOnTtVdy2AAIiIiIiKiym/YsGG66po2bYquXbt6uBuiys1p8KuDTMdqkdXKtG6XLl2QfC4ZgYGBdkO1zWHfmjBogeKh2jbR1Jae7QZqG+e3hFpbrrW5otrwbCEUCChWayhC38US060Yw7vthGCXFLJtPlpCwLb57to5B7rCtW3OpRbDtYnsCw8Pd+t8a9asgRACn3zyCWTZvdEGISEhbp1Pj02bNqGwsBDJycku/d09eY7TcG0HunXrhg3fb7B7rOD6CXVy5+HagM3vE7bh2sVG29y22dbMbf+eaYOwLVHZkt15JX17JJjX1cZu51zZZ7cDLR8fH9SsVdPjodqq9u3bY+vWrS79rPrzzz/RqVMnnDp1SvcYIiIiIiIiIiIiIqocGKxNRERERERERERERERERERERERERFSBRUREYNasWbpqv/rqKw93Q0RERERERJ60du1a3R+atHTpUs82Q1TJlTZUGwA6d+5cprV//vln1IyqiRUrVmgaQrHsTHOP5nBobbkmcNuciq2GWVsHagtFDcVWzDXWYZ6WEGyYgq3NodvC+mIeYQr/1l60bPdbbhvXEUKx6sNuyLZtwDbUOU2jTD2qx2zPhzFcW3Icrm3zPWa4NpFz1aqV7YMFtN5++238/e9/d9t8tp5//nmPzW1P27Zt0aNHD7cHhFPZOQ3Xtn1aNOnSpQuioqKK7c/POKGdHMJQgNyrh5Bx+COk7/sv8lJ/gWTngzM0g2yui3Vsc1sbea0N15ZgCc027Ze042SrsVIJF8stGdpgbuOVuopmPyTkpR1x0L9FaGio10K1Vffddx/27NmDunXrOp1LlZKSglatWmHDBvth6kRERERERERERERUOfFVGyIiIiIiIiIiIiIiIiIiIiIiIiKiCm7s2LG6Ak3Wrl3rhW6IiIiIiIjIU0aPHq2rrm3btrj33ns93A3RHcxJpmOH9h3KvERGRgYSn05E+3btkXM7x7ymNojadMMUBm0Zq4meNu+BsIRR2wZqG8OyjUHWimUP1JBrxSpIW63XBlwrxS6WFFLLRT2mCO2c1kHa5sBtaEK07YRsq8cUoVgCttVzo72fQjvO9rxowrThIFzbBsO1iRwrKCjQ/QEfzrRo0QL//ve/3TKXI9OmTcOiRYvg6+vr0XUAoEmTJtizZ4/H16HScxquDdgN1+7bt2+xfbnXDiEn5WekH3gXF799HKcXxuLCup5I2zMZ13+ZjfNf98CfyxNQdPuy9dxlCte2uZa0+4yh144DtrWB2drgbNttNe3acm01r3pMkgFJQmHmWQe9W9SqXcs0zDuh2qrGjRtjx44dqF+/vq56AMjJyUHv3r0xatQopKSk6B5HRERERERERERERBUXg7WJiIiIiIiIiIiIiIiIiIiIiIiIiCo4WZYxefJkp3V79+7FxYsXPd8QERERERERud38+fORmprqtE6SJCxfvtwLHRFVTmqws0PO8hoF4O/vj5iYGLf0s3/ffvTs2dPSl2QJczbHYgvTwkCx4GhYBWBbcqbV4GztCMsMiim0WlgCu02DLefHOgRbuPBlFZJt6kkN7bYODi8pZNs6tts6YBvmeyIAY8inaV7JzjkyHpK8Gq7NgG26UxQUFGD27Nlo3rw5goKCcPTo0TLPGRAQgG3btrmhO+eGDBmCkydPombNmh5bIyQkhKHalYQkSc6DmW1+fDdr3qxYSdYfq3Dx//XH9YPvI+fSDoiivGI1hVnncGXLP6zXK/bUYB2O7aBrmxptuLZsCrq27LMbsG13esn6pvli3C9J2kBtbeC2ZZxVcLgD8Q3jvR6qrapfvz62b9+ORo0auTRu3rx5iIuLw+jRo3Hp0iWXxhIRERERERERERFRxcJgbSIiIiIiIiIiIiIiIiIiIiIiIiKiSqB///666r7++msPd0JERERERETupigKJk2apKv2b3/7G+rXr+/hjogqJ6dhxzpCtVVr1651OeDRkX1796GgoMA67FkImwBOyRIYrQnDNgdqm1u0hFObw7O1odzmYGvz/yCEJmgblmBqYwC38aII43EF1heDUGAQirbS+CUUKMJgU23dkyW42zrE2xj4rQ3YtulLPSYs98l4Xox19sO1LXN5I1ybqDLLy8vDzJkz0axZMwQFBeGll17CsWPHoCiKW+ZfvHgxqlWr5pa59IiLi0NKSgqWLFmCl156CYmJiW6bOzIyEgcOHEBoaKjb5iTP0xWubfqx37x581Kvk3/9GADhZD3JwW11W/v8oz7L2Y7Rhmsb96kB2xJk6xp7F9NxyxhHgdrW/SkFt0q6+wCAVve1KpdQbVV0dDS2b9+Oli1bujSuoKAAH3/8MeLi4vDMM89g7969pVqfiIiIiIiIiIiIiMoXg7WJiIiIiIiIiIiIiIiIiIiIiIiIiCqBunXrol27dk7rvvrqKy90Q0RERERERO40depU3Lx502mdLMtYunSpFzoiqnzcGaoNAK1bt8aIkSPK1JNKURRMGD9B06OwidEU1kHRkmavmsOtaMOltYHaali1Yg6uFqbgakUbcq0J0la/1LBrqxqhuSiKKQDceFsoirqpCdHWzKPOaxO0LUwB34qw3LbcBwXamGxtL7Dqx/QtMt1HCO0o0zkSxpPnrXBtp485ogokLy8PM2bMQNOmTVGlShVMmDABx48fd1uYNmAMxn333Xfx5JNPum1OvXx9fZGYmIgPPvgAkydPLvN8wcHBWLRoEdLT09G4ceOyN0hepyuoWQDNmjUr9RpKYQ6U/Czzeo7XdBaurb1d0nNL8YBt2IZr677AOlDbqi0JSsEtCKWohF6MOnXuZHU3tCHalhDvkpX1g0yioqKwbds2tG3b1uWx+fn5WLJkCdq1a4fmzZtj0qRJ2LFjB4qKnN93IiIiIiIiIiIiIip/DNYmIiIiIiIiIiIiIiIiIiIiIiIiIqok/v73vzut2bNnD3Jzc73QDREREREREblDUVERpk6dqqt2wIABiIqK8nBHRJWPu0O1VZ/M+wSbNm1CWFhYqfqynWvwoMHIy7P+exs1zNkc6iw0gdJWNZZAast+WIVVG8cpmtBtaMZoQrSFJajbGIxtuSjaiyYi23wxHbMK4Fa/FOPcimkdtV4N2YamD0sAuLFW7V97vxShmM+H5Z5Ac++Lh5IbzwXDtYkAY5j29OnT0aRJE1SpUgUTJ07E77//7tYwbZWfnx/Wr1+PV1991e1zu2rr1q2lHivLMr7//nvcvn0bQ4YMcWNXVB70BDZH1YhC165dSze/TwCEsP7zVHK4tqS5XdIxyX6NpAnEtimRdHxpmrRe2uqG8fr2pd0O7oe1dm3bOQzV1qOsodqqiIgIbN68udTfSwA4duwY3nvvPXTu3BlRUVEYNGgQli1bhuvXr7ulRyIiIiIiIiIiIiJyPwZrExERERERERERERERERERERERERFVEgMGDHBaU1RUhEOHDnmhGyIiIiIiInKHiRMn6vqAJF9fXyxcuNALHRFVLp4K1Vb97aG/4VraNdSsWdOlvuxZtWoV6sfEwmBQTEsXD9U2Bk+b2hKmY0INwbbEU6vh1uqdUAOlfWU/BPgGINivCkL8Q1DVPxRhAeEID4hAtcBqpksEwgMjEOofhqr+VRHsFwx/H3/IkgxLwLWwCtw2BodaLpaobTVs27RlrhUQimIO0FagWIVsq2HgtgHb6lhYurAEhwvLtjCdL6vzp54NPeHaVjcZrk13jpycHEybNg2NGzdGcHAwXn31VZw4ccIjYdqqyMhInDhxAn379vXYGq5IS0sr1bjAwECcPHkSDz/8sJs7ovKkJ7h5y5Yt+PDDDxEcHGzeFxAQgE6dOmHSpEl4efzLdsdFtBgBn4AI7WdD6FjTUbi27T4J9kO27e03hW47Wtd8zDZc297cxuu8qwdKuA9GAQEB8A/wN40ov1BtVdWqVZGUlITevXuXea4bN25gxYoVSExMRFRUFDp27Ihp06bhyJEjfN4nIiIiIiIiIiIiqkB8y7sBIiIiIiIiIiIiIiIiIiIiIiIiIiLSJyYmRlfd3r170bFjRw93Q0RERERERGWVl5eHefPm6aodNmwYQkJCPNwRUeXi6VBtNWDZ19cXTw18Ch/O/lB/cw5cT7+OhZ8vxPB/DLdaQxuqbYqPtuxTK03B0pIxLRqSLMFX8oWv7Adf2dcUjF0y9ZTIDs6NIhQUGApQYMhHviEfBmEwH7M63QKmUE5hmtd00BSSqYZbS0IY9ymmY0JASMIUuikBQu3JOJcwzSlZzSrMFWpgtrq+eX7TeVLDPIUwnidjuLZk2rZc2z421DpH286Y5yUqBzk5OZg9ezYWL16M06dPey30VZIkdO3aFUlJSQgMDPTKmnoUFha6PKZx48b46aef3PIhClTxqD//HZFlGWPGjEHv3r2xes1qtG/fHgkJCQgMDIQQAmGhYcXH+IeiWqsXLWHW6qdiSHrWVJ8/1ecNYecYUPwXGds6bYl5YesnbEmzhgQA9n5XKB72XZBxwkHvFpGRkaZR5R+qrQoKCsLXX3+NwYMHY/Xq1W6ZU1EU7Nq1C7t27cLrr7+OevXqoXfv3ujduze6detmFchORERERETSv6lnAAAgAElEQVRERERERN7l/BVyIiIiIiIiIiIiIiIiIiIiIiIiIiKqMEaOHOm0Zs+ePV7ohIiIiIiIiMpq5MiRKCgocFoXEBCAuXPneqEjosrDW6Ha6lTRdaN19aXHu9PetV7DKlQbdkK1YQ6YliDBT/ZDFf8qCPUPQ7BfFfj7+OsK1dZDlmQE+gYiNCAMNYKjUC0wEkG+QQCModuKYrwIKBDCAEABhAJFKBAQUITxYuxcQMB4TIGAMNUIYfz+mUaYxwnNxTiHYj5LxnkVCEUxB4YKYTo/wrKa9vumPZ+SqR6S48eOdqy9bWe8FWZMBADZ2dl455130KhRI4SEhOCNN97AqVOnPP449PPzQ2xsLJ5++mmcP38eP/74Y4UK1QaAV199FaGhobpqGzZsiO+++w4nTpxgqPYdTk+Qc2xsLCa9OgmdO3c2P6537dqF7OzsYrXV7h0Nn4AI7QLGa6tM65LWlBzctret7pMc1Eo6Sp2Nte6nMCvZftsa9e6qV6FCtVX+/v5YsWIF3n//fVSpUsXt81+8eBHz589H3759ERkZiV69emHevHk4f/6829ciIiIiIiIiIiIiopIxWJuIiIiIiIiIiIiIiIiIiIiIiIiIqBJp166d05o9e/YwyIeIiIiIiKiCy8jIwLJly3TVjhs3Dv7+/h7uiKjy8GSotm04szrVhg0bdPWmx8ULF2FQDKYFjesZDArOnDmDrKysYqHailAgQUKAbyCqBlRFkG8wfGU/t/VTEn8ff4QFhKNmlVoICwiHj+wDBYo5QNugKDAIYQ6+VoTBeFFMgdrCdE7NwduK+SIU4zwGoZgDtoWdgG1LrDjMNZZ9lnBty7bl7OkK17a6yXBtqriys7Px1ltvoWHDhggNDcV//vMfj4dpS5KEBg0a4PHHH8cff/yBgoICnD17FkuXLkW9evU8tm5ZBAYGYvPmzU7De2fNmoVTp06hd+/eXuqMypskSfpCnS1PM7h06VKxwz4B4Yho8by9BYqNL3lNR8HW9ra19fZCsh3V6Vm3eMh3UU5aCfMbNW3SVDOqYoRqq2RZxoQJE5CcnIyJEyciODjYI+vk5eXh+++/x6hRo3D33XejWbNmePXVV7Fjxw4UFRV5ZE0iIiIiIiIiIiIismCwNhERERERERERERERERERERERERFRJdK2bVunNVeuXMGFCxe80A0RERERERGV1tChQ2EwGJzWValSBVOnTvVCR0SVgydDtR1NJSBw6NAh/QN1eKz3Y4AQ2LdvHzo80BGhQaFo2aQl6kbVxRP9/w9Xr141h0EH+Qahqn9VBPgE6A6udDcJEqr4VUHNKrUQGRRpCdjWfglFE4itbhuM1zCGZAtLPLYxSlsogBrMDU3ANiyh2sZx6n5t+Lkw/Vc8XNvq2lm4ts0pdUe4tjcvdGfLysrC5MmT0aBBA4SGhmLy5Mk4c+aMx8O0GzZsiLfffhtZWVk4ffo01q1bh/j4eI+t6W4PPPAA3njjDbshvq1bt8apU6cwbty4cuiMKgK94c5CEXht0mvF9gfX6wbZr4qjya0DtnWtWVK4tr2AbNuA7ZKCtEuqdRzmrRTmlNCv0f33328aVbFCtbVq1KiB6dOnIzk5GePHj0dQUJBH1zt+/DimT5+Ozp07IyoqCgMHDsTSpUuRnp7u0XWJiIiIiIiIiIiI/qp8y7sBIiIiIiIiIiIiIiIiIiIiIiIiIiLSLz4+HtWqVUNGRkaJdXv27EFMTIyXuiIiIiIiIiJXXLp0Cd99952u2smTJ0OWZQ93RFQ5eDJU2zY8WZ3KoBhw/NjvyMrKctqfK37Y8gPCqoSjoKDAar+iKPg+6Xu0abEbH8/7GIMGDiqXIMqSBPkGI8g3GNkF2cjMz4RBMVhniEoSJEgQQhjDNgUgSWqotWS6PxIk4wEIAJIQgJCMgdcQkMxzwDyxJKs3jXPLkun7JCQISRjnFOqcwrSCsJ5HEpbeJMn8mJIkY58w3w9hFRRqu03kSVlZWXj//fexfPlyJCcneyVAXQ3THjx4MMaNG4eQkBCPr+lp77zzDt58803s2rULGzduREpKCkaOHImOHTuWd2tUAajPrSX9+ZIkCZGRkTh37pzVfv+wWD0LGD/Zwfz8A6vnHTsDYPVEVOyXFsnBPj2c1VkfL8g8a2et4rp261qhQ7W1oqKiMGPGDEycOBHTp0/HvHnzkJeX59E1b9y4gZUrV2LlypWQZRlt27ZFkyZN0KFDB7Rt2xbR0dF3xM9aIiIiIiIiIiIiovLEYG0iIiIiIiIiIiIiIiIiIiIiIiIiokpEkiS0bdsWGzZsKLFuz549eOqpp7zUFREREREREbli0KBBukIyq1WrhgkTJnihI6KKz9uh2nl5eXjllVexcOFC5OTk6OrRVbah2qr+/ftj7ty5qFOnjkfWdZcQ/xAE+wXjRl4GbhVkmcI1jd8IyRSOrQ22VsM3JSGMQdySbNpvHbAtSbIplFtANqVpCwCyUCNHjTWKtkZHuLbK0pOwBGoDxR5DDNcmb8rMzMSMGTOwfPlynDt3zqth2kOGDMG4ceMQHBzs8TW9zdfXF126dEGXLl3KuxWqoEoOuwaaN2+OQ4cOWe3LSz+id3KYP9nBlJldcqC3NjzbWZB2SQHdetmvzbm0y/lISUJ8w3h9q1SgDwipWbMmZs6ciUmTJmHZsmX47rvvsH37dhQWFnp0XUVRsHv3buzevRufffaZeX94eDiio6NRr149REdH273N8G0iIiIiIiIiIiIixxisTURERERERERERERERERERERERERUyegN1iYiIiIiIqKK5+TJk9ixY4eu2hkzZni4G6LKwZOh2vamWrFiJYYMGYKioiL9A90gIiIC8+bNq1QfliZLMiKDqiPYrwrSctNQpBRBEsbzKAk1aFuCZAoTNQZdG49JUEyxoRIkyJaAbaGYtiQokgLJ9KWYQ7hlQCjGAG4AilBrZIfh2irT7mLh2uaQbcAcfmq8yXBt8pzMzEy89957WLlyJc6fP++1MO34+HgMGTIEL7744h0Zpk3kqpLCtXv27IlFixZZ7Su4ccqVya3DtQFzwLbjcG21uKQgbcnBfqcNOT2Wn/ar01n0hj1XpFBtrRo1amDcuHEYN24cbt26hS1btiApKQkbNmzA1atXvdZHZmYmMjMzcezYMYc1YWFhDsO34+LiEBsbW2HPMxEREREREREREZGnMVj7DqQoCo4ePYoDBw7gyJEjOHPmDC5fvozr16/j9u3bUBQFPj4+CA4ORrVq1VCnTh3ExcWhWbNmSEhIQMuWLeHj41Ped8Oh3Nxc7Nq1C7t378aRI0eQnJyMq1evIicnB0II+Pn5oWrVqoiKikJMTAwaN26MNm3aoFOnTggPDy/v9ktNCIGTJ09i3759+O2333DmzBlcunQJ6enpuH37NgwGA2RZRnBwMCIiIlC7dm3ExcWhSZMmuP/++9G6dWv4+fmV990otdOnT2Pbtm3Yv38//vjjD6SkpODmzZtQFAV+fn6oVq0a6tWrh3vuuQcJCQno3r076tSpU95tl8hgMODgwYPYsWMHfv31V/Of1ezsbAgh4Ovri5CQEFSvXh3R0dGIj4/Hvffei06dOqFevXrl3b4u6enpOH36NJKTk5GSkoKrV6/i+vXruHXrFnJycsz/sEyWZQQGBiI4OBjh4eGoXr066tSpg5iYGMTHxyM2NrZC/1wiIiIiIiIiIiIiIiIiIiIiIvK2du3aOa359ddfkZubi6CgIC90RERERERERHoNGjRIV3BmnTp18Oyzz3qhI6KKzZOh2sLmoARg27afkJiYWKaAW9knEIohz6UxCQkJWL16NWJiYkq9bnkK8g1CdEg0Um9fRU5hDoz5jpIpTBuAkCBMQduyJvBaDamWYTAHbMsSoKgB1ooEIRkDtWVJBmAM3lbDtU3ppACEMWzbQbi2yhimrW4UD9cGioeAMlyb3CkjIwPTp0/HypUrceHCBa+EacuyjEaNGmHIkCEYM2YMw7SJ7HAUdN20adNi+wqzzkMU5UHyDdQ7uSVcGzBnZpcU6A3TR0843tbutyVKOOZoLcvt/Bt/OB1Rq1Yt57NWkrDnqlWron///ujfvz8URcGvv/6KpKQkJCUl4cCBA175OV2Smzdv4ubNmzh+/Ljd43Xr1kWvXr3Qu3dvdO/eXXfoOREREREREREREdGdQBLl/be4ZfCvf/0LU6ZM0VV7+vRpNGjQwMMdlZ+ioiJs3rwZq1atQlJSEq5fv17quSIiItC7d28kJibioYcegizLbuy0dBRFwcaNG7Fo0SIkJSUhJyfH5Tl8fHzw4IMPIjExEU888QSqVKlidfz8+fM4ceKE03k6depUbKynKIqCbdu2YeXKlfjuu+/K9OmmVatWxcMPP4xBgwahd+/eHgnZLiwsxI8//qirtnv37k57SEtLw+eff44lS5bg999/d7mfDh064Pnnn8eTTz5ZoULFf/31VyxYsABr1qxBenp6qeZo3rw5nnzySTzzzDPFQrajo6Nx6dIlp3Ps2LEDHTt2LNX6toQQOHPmDA4ePIhDhw7h8OHDOHLkCNLS0twyf3BwMNq0aYNu3brhscceQ8uWLSvNi6lERERERERERERERERERERERJ6QlZWF8PBwp2/md+e/EyIiIiIiIqKy27t3r64PSwKAb7/9Fn379vVwR0QVm7dDtQHg7rvr48KFC057K4lvSG0E1kxA9tn1uuqHDx+OTz75pEK9D64sruddR0buddM5NQZpG8+wBFkyhltDko17TMdMW5AkmAO0JUl7RDZtS5Ak2RzJLUnGYG3ztuk41FrAFLwNcxi2NhRbnVOocwl1v2QOPjXX2jzgKkq4Nt9rV/Glp6dj+vTpWLVqFS5evOi1MO3GjRvj2WefxejRoxEYqDMAmIis/ozm5+ejSpUqUBTFqubu//sZAZHNSjO59bZUfE0HAx3cLgvb5w/j9p9fNkdRTsm5Bj169sDG7zc6nvkOeW66du0avv/+eyQlJWHTpk3Iysoq75ZK5O/vjy5duqB3797o1asXGjZsWN4tEREREREREREREXnMW58+wmDtyi47Oxvz58/HnDlzcPHiRbfP36BBA7z++usYPHgwfH193T6/M0VFRVi6dCmmTZuGU6dOuW3esLAwPPfcc3j55ZdRp04dAMCYMWPw0UcfOR3rjcdSXl4eFi5ciFmzZuHMmTNunz86OhqvvPIKRowYgYCAALfNm5mZiYiICF21N27cQHh4uN1j165dw9SpU/Hpp58iLy+vzH3FxcVh9uzZ6NOnT5nnKoudO3fizTffxNatW902pyzLePzxxzFhwgTzP6r0RrB2UVERDhw4gJ9++gk7d+7E3r17kZGRUaq5SqN58+YYPXo0hgwZ4tbHMBERERERERERERERERERERFRZdK8eXMcO3asxJr3338fEyZM8FJHRERERERE5EyjRo10vU8qLi7OI+8rIqpsvB2s/c0369G/f39dvZWkatxjqP3Qp7i04WncvvCjwzpZlvHuu+9i4sSJZV6zorlVkIWrt69ACBQL1jaGZqth2KbbkmwJxoZkCteG5pglSNscvG2cETCFcUuavZJsCdtmsDaVh/T0dLz77rtYvXq1R94Dbo8apj1s2DCMGjWKYdpEZaD9HaRRo0Y4ffq01fE6D32Gqg36lXZy6+1ShWvb23aF5OA2cHpBXQhDQYmjX3nlFbz77rv2Z75Dn5cKCwuxc+dOJCUlISkpCSdPnizvlpxq2LChOWS7c+fOfF8+ERERERERERER3VHe+vQRyOXdBJWOoihYsGAB4uLiMHHiRI+9oHrmzBkMGzYM999/Pw4dOuSRNRzZvn07WrVqhWeffdatodoAcPPmTcycOROxsbEYP348MjIysHv3breuURpCCKxcuRLx8fEYNWqUx/7xW0pKCsaOHYsWLVrg559/9sgapVFUVIRZs2ahYcOG+PDDD90Sqg0AZ8+eRd++fTF8+HDk5ua6ZU5XXLp0CU888QQ6derk1lBtwPiz4Ouvv0b79u3Ro0cPHDhwwK3zO7J27Vq0b98er7/+OjZs2ODVUG0AOHr0KEaOHIn4+HisWrXKK5/OTkRERERERERERERERERERERU0bRr185pzZ49e7zQCREREREREemxYcMG3e+TWrRokWebIaoEvB2qDQBz5sxx2pczVWIeQu2HPgUA1O21FH5V69mt8/X1xaJFi+7IUG0AqOofiroh0QCAIkWBIgymi2K8KMZrg3nbdAwCAsb9AgLCdFyYtwUUoUD9LgooAGA6btkrFGGsNx401sD6WiUgIMH0mLPNGRXWdbbjiLSuXbuGl19+GfXq1UONGjUwc+ZMj4dqy7KMpk2b4oMPPkBubi6OHz+O8ePHM1SbqIy04dD33HNPseP5N04X2+fC5OYPfQAA01OXjkBq2+OS5uJ0UQf1NmOVAqeh2gDQoUMH+6vcoaHaAODn54euXbtixowZOHHiBM6ePYs5c+agZ8+e8Pf3L+/27Dp9+jRmz56NHj16IDIyEv369cOCBQtw6dKl8m6NiIiIiIiIiIiIyC0YrF0J/fnnn+jcuTNGjBiBa9eueWXNw4cPo23btpgxY4bHA2zz8/Px8ssvo0uXLjh27JjH1/rggw/QsGFD/Pbbbx5dy5krV66gV69eGDhwoNc+efrUqVPo2rUr3njjDRgMBq+s6cixY8eQkJCAl19+GVlZWR5ZY+HChejevTtu3LjhkfntWblyJZo2bYq1a9d6fK0tW7YgISEBV65c8fhaFcWFCxfw1FNPoV+/frh+/Xp5t0NERERERERERERERERERERE5FV6g7X5wfVEREREREQVw8iRI3XVtWzZEh07dvRwN0QVW3mEagsAZ86ccdZaiUJieqLuI0s0MwrUH7gDPgFhVnV+fn5YsWIFBg8eXKb1KrpgvyqIDq1nDMpWDFAUgyVkG6bAbBhDtbUB2wZT6LYiDDAIAaGYQrXVLyFgUBRLmLbttQvh2kKYLjbh2kIIS9A2w7WpBKmpqRg3bhzq1auHmjVrYtasWUhJSfHomrIso1mzZpg1axZyc3Nx7NgxvPTSSxU22JWospIkCZIkoXHjxsWOFdz4wx0LWG8LQDJ9lTAI9sO0bYOzHQVplzQHkHt1v67Wu3TpUryzOzhU257Y2FiMGTMGGzduREZGBtavX48RI0agbt265d2aXbdv38Y333yDESNGIDo6GnFxcXjjjTewe/fucs+aICIiIiIiIiIiIiotBmtXMt988w1atWqFXbt2eX3toqIiTJw4EcOHD0dRUZFH1khNTcWDDz6IWbNmeWR+RzIyMsr1L/u3bt2Kli1bYuPGjV5fWwiBqVOnYsCAAcjNzS2X9efOnYvWrVvj119/9fh6e/bsQY8ePZCdne3RdQwGA15++WUMHDgQN2/e9OhathRF8ep6FcH69evRpk0b/PGHG16EJiIiIiIiIiIiIiIiIiIiIiKqJNq2beu05sqVK7hw4YIXuiEiIiIiIqKSLF26VHfI5tKlSz3cDVHF5slQbUdTqeHI6enp+gfbCLn7EdR5ZLGmCVMjsh+iH10DSMa39MqyjEWLFuHvf/97qdeqTIJ9g3FXaAwEAANMYdmKzQWWUG0FphBtoUARwhi8bT5uuoZpvxDFQrWVUoRrqyxh28L6cVYs95Th2n91qampGDt2LOrWrYtatWrhww8/9EqYdvPmzfHhhx8iNzcXR48exbhx4ximTeQF99xzT7F9BZmn3TO5JBUP2AachGtbqhwFZJdc71julb1OZ/Hz80NoaKj1zH+xUG1bVapUwaOPPopPP/0UFy9exOHDh/Hf//4X7dq1q7Dn5s8//8TUqVPRoUMH1KxZE4mJiVixYgUyMjLKuzUiIiIiIiIiIiIi3RisXYnMnDkT/fr1Q1ZWVrn28cUXXyAxMdHtQdTJyclo37499u51/mLLnWTRokXo0aMH0tLSyrWP9evX49FHH0VeXp7X1rx9+zYGDhyIsWPHoqCgwGvrHjx4EM8884zzf2BVSoWFhRg4cKDXA+L/6s6dO4cuXbrgzJkz5d0KEREREREREREREREREREREZFXNGrUSFfdnj17PNwJEREREREROTNu3DhddR06dECzZs083A1RxeXJUG1NvLLVVEKz5ePj42QBI9k3GD4BYfAJqg7fkDoIjX8SdR7+ApZAbetGAqo1QeT9EyDJPpg9ezYGDRqka507RRW/KogOrQdFUWBQimAQCgyiCAZhMAZlC1PgNozh2QZhgAHaYwKKqVYIYb4Wagy3JlwbcC1cW2V56FmHazt6TLoUri15+EJeceXKFYwePdocpj137lxcvnzZo2vKsoyWLVvio48+Qm5uLo4cOYKxY8cyTJvIy+zlKigFbs58KHW4tqW6rE8YEiTkpR1xWhceHm49roIGR5cXSZLQsmVLvPHGG9i9ezeuXbuGJUuW4Pnnn0fPnj3RpEkTVK1atbzbtHL9+nUsW7YMgwYNQo0aNdCzZ0+cPHmyvNsiIiIiIiIiIiIicsq3vBsgfd588028/fbb5d2G2apVqxAVFYU5c+a4Zb6UlBR07doV58+fd8t8lcW8efMwatSo8m7D7IcffsDQoUOxYsUKj7+AlZKSgsTERPz2228eXceRdevWYcGCBRgxYoRb5zUYDEhMTMSaNWvcOi/pk5qaij59+uDAgQMV7gVFIiIiIiIiIiIiIiIiIiIiIiJ30/vvvPLz8z3cCREREREREZVk9uzZuH79utM6SZKwbNkyL3REVDF5OlTb3lS2Q4KCgnD79u0Sl/ENronYZ46YRkt2ZhHW18IY7lyt1WiMn/AqxjxRrcT571Sh/qGoXbU2Um5dhCQUyJBNZ0+BJGTIkmwMEJUASUiQhAQhA7IAZAAKJMiSAoMAfCBDkYzHAMV4DAAkGRAKJEmGIhTIkgxAGNdRAFMRJCEASbIJWpdg2g31eyuEgCRZrm0JCKvQU9ttzQEGYFdSly5dwpQpU7Bu3TpcvXrVK2v6+PigWbNmGDFiBEaMGAFfX8YBEJW3yMjIYvtkvxD3L6Q+1wjr5ydViR/iUJZlNWsUZiU7rY+OjvZIH3eq6tWrIzExEYmJiVb7s7KycPHiRaSkpNi9vnjxIrKzs73er6Io2Lx5M1q2bIkpU6ZgwoQJXu+BiIiIiIiIiIiISC++klYJzJw5s1Sh2pIkoVmzZrj33ntRv359VK9eHYGBgRBC4Pbt20hNTcWZM2dw6NAhnDt3zuX5586di9atW2PIkCEuj9XKyspCr169/nKh2kuWLCl1qHbjxo3RqlUrxMXFoUaNGggKCgIA5OTk4Nq1azh79ix++eUXnD592uW5V61ahdatW2PixIml6k2vrl27Ij093aNrOPPKK6+gX79+qFGjhtvmnDRpElavXu22+ch1f/zxB8aPH4///e9/5d0KEREREREREREREREREREREZFHbdmyRVcdAw6IiIiIiIjKj6Io+Pe//62r9pFHHkFMTIyHOyKqpMoQqu1oquJx2AJt2rTBxo0bSxxflHMNSlE2ZN8Qm1lE8VlNodoCAp2aBODVv/81Q7VV1YNqIKcwB+k5aVAkAVkSkIQEWTIGbMtChpAEZEmCBBmSIgBJhoABMmQIIUGWAYMAZEimsG0ZAIxB2kCpwrWtQksZrv2Xd/HiRUyZMgXr16/3aph28+bNMXLkSDz33HMM0yaqYG7dulVsn+xftWyTVpDnBdvnrKLbzn/uNW7c2DJe54fAUnGhoaFo2rQpmjZtave4EMJh+PYXX3zh8f4KCgowceJEBAQEYMyYMR5fj4iIiIiIiIiIiKg0+KpaBffVV1+5/AmOTZo0wZgxYzBgwADdgcFnz57F8uXL8fHHHyM1NVX3WqNGjULnzp1Rv359l3pUCSEwdOhQHD16tFTja9eujR49euD+++9HgwYNULNmTQQEBMBgMCA7Oxupqak4d+4cjh8/jgMHDuC3335z/qn1XvDTTz9h2LBhLo2JjY3F6NGj8eSTT6JOnTq6xly4cAGrVq3CRx99hAsXLuhe6/XXX0ePHj3QsmVLl3p0hauh2rIso0GDBrjrrrsQHBwMg8FgfiGoNMHwAHDz5k1MmzYNH3zwQanG21qxYgVmzJhR6vH33HMP2rVrh8aNG6NOnToIDg4GAOTl5eHGjRu4dOkS/vzzTxw9ehS///57hXgs6xUdHY0WLVqgUaNGqF+/PqKjoxEZGWkOhS8oKEB2djbS09Nx5coVJCcn48SJE9i/fz9u377t8noLFizAiBEj0KZNG3ffFSIiIiIiIiIiIiIiIiIiIiKiCmPKlCm66urVq+fhToiIiIiIiMiR//znP8jOznZaJ8syFi9e7IWOiMrH0qVLsWTJEtSoUQO1atVC7dq1cdddd6Ffv37OA2TLGKotNAUlhWoDwD9G/MNpsDYgcHHdo4h5YgtMKc0oHqotrEK161bzwQfPVYfM7EnUq3oXbhdm43ZhDoQxGtsYRi0kCAmQICCEBEkyhmcDgCxJMAjAR5KgCPX7aAzVVhQFslz2cG3THgAM1/4rOn/+PKZOnYr169e79D7rsvDx8UGLFi0wcuRIDB8+nGHaRBWY3WBtvxA4/s1Ch5KeD7TPNUL7e4z95yDXli35ichQkOV0DvX92wzV9ixJkhAWFoawsDA0a9bM6tjChQtRWFiIXbt2ISkpCUlJSThx4oRH+hg3bhxiY2PRu3dvj8xPREREREREREREVBaSqEzJrDb+9a9/6X5TyOnTp9GgQQMPd+Ref/zxB1q3bq07VLZWrVqYOXMmnnrqKfM/AnDV7du3MXXqVLz77rtQFEXXmF69eiEpKalU633yySd44YUXXB7Xq1cvjB8/Hg8++KBL9/XGjRv44Ycf8NVXX2H9+vXIy8tzee2yPpYuX76Me++9F2lpabrqIyIiMGpo914AACAASURBVG3atDK9KJ6fn49Zs2bhzTffREFBga4xCQkJ2LNnj0vnNzMzExEREaXq0Z6IiAg8+eSTeOyxx9CxY0eEhITYrbt58yZ+/PFHLFiwQMc/WrIWHByMS5cuITw8vEy9Jicno0WLFrr+oaNWREQERo0ahWeffRaxsbG6x2VmZmLbtm345ptvsG7dOrsvyDqzY8cOdOzY0eVxALBy5UoMHDjQ7jFJknDfffehe/fu6NSpExISEhAVFVWqdQoKCrB582bMnTsXmzdvdmls79698d1335VqXSIiIiIiIiIiIiIiIiIiIiKiim7nzp3o1KmT07pWrVrh0KFDDDcgIiIiIiIqBwUFBQgLC9P1HqaBAwdi+fLlXuiKyLu2bduGoUOH4sKFC3aP16hRAzt37kR8fDzsvt3Vi6HaAKAYFAQHBaOoqMjJwoDsG4TwFs+jesIE60Y1gdqAgI8ssGx8TdwXF+B0zr+KfEMejqUdNZ0jCbJkDMmW4QMJxg8bkCAb95mOSZAhycYKSVKPq8ck0xjjMdlcA+O1JBmPAeYaSDDvUwNMLVVGlr9SMx2XJEA4DhK1DSt1GF7q5r+qcxaSSvYlJydjypQp+H//7//h2rVrXlnTx8cHLVu2xPPPP49nn32WYdpElcR7772HSZMmFdvf6J8ZpltljOxQh5f041xHLIizkO0Sny8kCUU5V3F2cVOn6xw8eBCtW7d2WkfelZycbA7ZdjVzwZmQkBDs3LkTLVu2dOu85a0Sx+1Y4evARERERERERET0V/XWp4+gdOnL5HGFhYUYNGiQ7lDtfv364fjx4xg0aFCpQ7UBoEqVKpgyZQp++OEHhIWF6RqzYcMG/PDDDy6vdf78eUycONGlMbGxsdi6dSuSkpLQrVs3l+9rREQEnnjiCaxcuRJXr17FRx99hMaNG7s0R1kIITB06FDdodpdu3bF8ePHMXLkyDK9OB4QEIBJkyZh165dugOO9+/fj5UrV5Z6zbK46667MH/+fFy6dAmffPIJHn74YYeh2gAQFhaG/v374/vvv8emTZtQo0YN3Wvl5OSU+R8dCiEwfPhwl0K1JUnCiy++iOTkZLzzzjsuhWoDQHh4OPr164fFixfj6tWr+OKLL3Dfffe52rrb+Pn5oW/fvvjiiy+QmpqKgwcP4r333kOfPn1KHaoNAP7+/ujTpw82bdqEDRs2uDRXUlISkpOTS702EREREREREREREREREREREVFFNnfuXF11r7/+Ot9MTUREREREVE5efPFFXaHafn5++Oyzz7zQEZF3/eMf/0C3bt0chmoDQFpaGpo0aYI5c+YUP+jlUG0IQPaREd8o3snCRkpRLjJ+mYUznzXE7Qs/GicwhWpbVhMY2TOModo2AnwCcVdoDAyKAYpigCIUGBQFBlEEBcbbilBgEAYoigKDUKBAgaIYjLeFAUIoUISAIhRjjLkwhZkLAQUCQijG74BQzMfUyHPj98oSf66GlVqqjCxZi6bjQgCS4xBG20BThwGnd0aGY6V09uxZDB8+HFFRUYiNjcXnn3/u8VBtX19ftG7dGgsWLEBeXh4OHTqEf/zjHwzVJqpEIiMj7e7PubTDdEuCIT8TuVf24ubJZUjb+xaubhuL9P1TcevstyjKdZItIJkuws7FXCNpP/HBwTQlf9kfZJk3J2VnyX3C+B75Vq1aOa0j76tfvz5Gjx6Nv/3tb26fOzs7G3369MHly5fdPrenCCGcXu4Ud9r9ISIiIiIiIiIicgWDtSuoDz74AL/88ouu2kmTJmHt2rWoVq2a29bv2rUrNm3ahKCgIF31kydPdnmNl156SXdwOAD06tULv/zyC7p27eryWvaEhYVh1KhROH78OL799lu3zOnMF198gS1btuiqHT58ODZt2oTatWu7bf02bdpg27ZtCA8P11X/1ltvwWAwuG19Z8LCwjBr1iycOnUKI0eO1P340+rRowd27tyJ6tWr6x6zYsUKl9fRWrZsGbZt26a7Pjw8HBs3bsTs2bN1B9iXJDg4GEOHDsXBgwfx448/lhhC7m4JCQmYP38+UlNT8e2332Lo0KEuBZu74pFHHsHevXsRHR2te0x5hcMTEREREREREREREREREREREXmSwWDA5s2bndbFx8ejX79+XuiIiIiIiIiIbGVnZ+sOyx4xYgSCg4M93BGRdz3++OO6/wwYDAa8+OKLGD9+vGVnOYRqq4UDBgxwsrg1pSgHl74fglvJG82rCCiAEIiv7YfRfUJdmu+vokZwFKr6V4VBGGBQDMZr020FxrBtRSgwQDGFaBsDtI1h2gKKeb8w15qDtk01arg2ICAUNXwbUIQCc7i2cEO4ttVNhmtXNKdPnza/97FBgwZYuHAh0tKchNyWka+vL+6//358/vnnyM/Px8GDB/Hcc88xTJuoknrooYcgy8WjOS5++xj++KQazq15EGcWxuHCN71xddtYZPw6BzdPLsP1QzNxefOz+PPLZri8eThyr+5DiU8AasC2VrGgbXtFpWAb1C2A3NQDTocFBQXZPRdUMezduxevvPKKR+ZOSUlB3759XcoI8Qa3hmZLOi8VFMO1iYiIiIiIiIjor4h/Y10BXb58GW+//bau2kmTJmHatGkeefHhgQcewMcff6yrdteuXdi/f7/uubdv345169bprh8wYAC++eYbt4QQ25JlGX379oWPj4/b59a6efMmJk2apKt22LBhWLBgAfz8/NzeR5MmTfDll1/qqj116hQ2bNjg9h7sGThwIE6dOoVx48YhICCgTHPFx8dj6dKluut37dqFjIyMUq2Vm5uL1157TXd9ZGQktm/fjh49epRqvZJIkoRu3bp55M+JrU6dOuG3337Dvn37MHLkSERERHh8TcD4SblfffWV7p95SUlJHu6IiIiIiIiIiIiIiIiIiIiIiMj70tLSkJmZ6bRu0qRJHv+3cURERERERGTfc889h6KiIqd1gYGBmD17thc6IvIORVHQvXt3rF+/3uWxs2fPxs6dO8scVmcvVNt20mJhx6bDQgi8MOqFUiyq4Mrm55B/4w+Y0pohS8DbidXg61OB0/fKWWx4AwgIFAkDDEqRMRwbCgyKAoM5XNsAg1CgKAYYFAUCmjBt2AZqK1DM0djGcG1orgE74dqwCdcWJYRrC024tuYaEoqFa1uNt9nWHHDPhYo5deoUhgwZgurVqyM+Ph6LFy9Genq6R9f09fVFQkICFi1ahPz8fOzfvx/Dhg1jAC3RHSAmJgb9+/d3eDw//UiJ44VShFtnv8GFdb1wbk033Dy5DMKQ73iArl8dbIKxXWE7zvRckp9xwunQGjVqlG5N8riMjAx0794diqLoHlOtWjWX1vjll1/w9NNPw2AwuNqeR7g1SFrPHydv/+5Vij/iZQoWJyIiIiIiIiIiqoT4SlwF9NZbbyEnJ8dpXf/+/TF16lSP9jJ06FB07dpVV+2CBQt0z/vmm2/qrm3bti2WLl3qkZBpb5o+fbquT7Du0qUL5s+fD6m0L2Tp0LdvXzz11FO6av/3v/95rA/AGDT99ddfY/ny5YiKinLbvD179kSfPn101Qoh8PPPP5dqnfnz5yMlJUVXbUBAADZs2IDmzZuXaq2KpG7dumjRokW5rJ2QkIDnnntOV+3+/fuRn1/CC8tERERERERERERERERERERERJXQ1atXddU9/fTTHu6EiIiIiIiI7Ll27RrWrFmjq/aVV16Br6+vhzsi8g5FUdCuXTts3bq1VOOFEHj88cd1FJZ0yF6oNoqFHDtaHwAiq0eib9++zvsoPgGu/jDKPP+jD1TBfXEBrs/zFxLoG4i6VaM1gdoGKMJgfdsUrm2MzLYO1xZqWLYpTlsRxlBzdRuwBGgrUEMGTaHYgPW2Gq5tCsm2G64tqTcsjyNH4draGkfb5F4nT57E4MGDERkZiUaNGuHLL7/E9evXPbqmn58f2rZtiy+//BL5+fnYt28fhgwZwjBtojvQjBkzEBkZWeZ58tOP4Oq2sTj7ZXOk7/svirIv2S/UG/Ir6QzYNtdJDj+goejWBafT1K9fX0dj5G2KouCBBx7QlVMCGD8M4syZM0hLS8O+ffvQsGFD3WutX78er776amlbrbzK49c4dU0GbBMRERERERERETnEV+UqmJSUFCxcuNBpXe3atfHZZ595NHwZACRJ0h3evWbNGhQUFDit279/P3766Sddc4aHh2PNmjUIDAzUVV9RZWZmYs6cOU7rQkNDvRYi/t///lfXC/MbN25ERkaGR3ro2LEjfvvtN/Tr188j87/wwgu6a/ft2+fy/AUFBXj//fd118+ePRsJCQkur0PFjR07VlddYWEhjh8/7uFuiIiIiIiIiIiIiIiIiIiIiIi8KzU11WlNbGws/P39vdANERERERER2XrmmWegKIrTuqpVq+LNN9/0QkdEnldUVIQWLVpg//79ZZonIyMDBw4ccFxQqlBt54RNWPKar1ajYbz+gEFVfsZJ5F7ejSB/CRP6hbs8/q+oXtW74Cv7QFGM4dlFimK8LRQYTBdFcxGmsG1juLYxkFsIxfRzV60REKYaISwB2eYobqFYttXQQfVBo70N2A3Xtn28lBSubYvh2u71+++/IzExEZGRkbjnnnuwdOlSj70nVqWGaS9btgx5eXnYs2cPBg8ezDBtojtcTEwMfv75Z9SqVcst8xnyruP6L7NwdmkrXN48HIX2Qq0lOxdb5nBse8Wai02Itr11DLnpTvtu1qyZ0xryvqeffhpnzpzRXb98+XLExcVBlmUkJCTg1KlTmDx5su7xM2fOxKefflqKTt3HraHRzmJbyvvXN23AtosRMwzYJiIiIiIiIiKiOx1foatgPv74YxQVFTmtmz17NiIiIrzQEdC2bVs88MADTutu3ryJHTt2OK2bO3eu7rWnT5+O6Oho3fUV1eeff47s7GyndVOmTPHa/Y2Li0Pfvn2d1hUVFWHjxo1uX/+f//wntm7dirp167p9blX37t0REhKiq/bo0aMuz7969WpcuXJFdy8jR450eQ2yr2nTprj77rt11Z46dcqzzRAREREREREREREREREREREReZmeYO24uDgvdEJERERERES2kpOTsXnzZl21U6ZMYQgn3THef/99HD9+3C1zvffue/YP6MyDKylU2yrU2PagZLmSZRl79+9FRDXX38d5/dAcDO4agqhwH5fH/hXJkoyY0LthgAKDKVzbIAxQhMEcmm0Vrg1jaLYxQFuzDwKKKURbDRBUv9+KOWgblms1ZFtNGhWWfbANzrYJ15a0DzJJ3S+sts31dh64DNcum2PHjmHgwIGoVq0amjZtimXLlnklTLt9+/ZYvny5OUx70KBBfB4n+otp2rQpduzYgUaNGjmsadOmDQYNGoSaNWsiMDDQ+aTCgFtnv8G5VR1x8+RyN3ark/l5S4FSlOe0vF27dh5th1z36aefYuXKlbrr//nPf+KJJ54otv8///kPBg0apHueMWPG4PDhw7rrK6yKHqqtVcaAbSIiIiIiIiIiojsRX62rQAoLC7Fw4UKndffee6/dv6j2pKefflpX3Q8//FDi8czMTKxZs0bXXPfccw+GDRumq7YiE0Lgf//7n9O6mJgYrwcvu+v7WhpTp06Fn5+f2+fV8vf3R/v27XXVliZ8ef78+brqJEnCrFmzIEkuvjpBJWrTpo2uuosXL3q4EyIiIiIiIiIiIiIiIiIiIiIi79ITrF2zZk0vdEJERERERES2nn76aV2BVdWrV8eYMWO80BGRd+h5D51eP/74Y/GdTv5Y2Q8vLqFGwDoQWbKEzanbISEhSLmcgomvTkRQUJDu/gMN1/BczzDd9QTUDqmDANkfilBgUIosQdqKAQZTuLZiCs5WhAEGNVQbiilEW43WFqY6xRy0rUAbsm2JyoY5fNsmXFutFcVDta1ZP17sHCI3OnLkCJ566ilERESgefPmWLlyJW7cuOHRNf39/dGhQwesXr0aeXl52LVrFwYOHMgwbaK/uAYNGuDYsWNYuXIlXnzxRSQmJuJf//oXduzYgYKCAhw4cADLli3D1atXkZubi2vXrmHq1KmIjo4ucV6l8DaubhuDnEs7Sm7AnW9X18yVl3YEep7Aunfv7sYGqKwOHz6MF154QXf9vffei3nz5tk9JkkSPv/8c3To0EHXXIWFhRg2bBgKCwt1r+8O6geouG9CJ5eKRtuXiwHbDNcmIiIiIiIiIqI7EV+5q0C2bNmCa9euOa0bN26c1wN6+/Tpo6tuz549JR7/6quvkJ+fr2uuSZMmwcen8n8i+4EDB3SFNo8ePdrjQdO2evbsqesc79271wvdeMZ9992nq+7ixYsuvRDw559/YteuXbpqH3/8cTRv3lz33KRPTEyMrrr09HQPd0JERERERERERERERERERERE5F16grVr1arlhU6IiIiIiIhI6/Dhw07fX6WaM2eOh7sh8p4rV67g3Llzbpvv5s2b2LJli+56bfCxo3deFgtH1oZqa65hDtk21vj6+uKdKe/g2o1rmDBxvK5+nntmAMKr3Dlv3xVCIDMzEykpKUhNTfVIeKIECfVCY2AQBmOgtvlagaIoMMAYsq1AMYVlm66tbluHbCtCDc9WAFO4tiIUS6C2sKQSCtP9NIdpax8uAubQbss5sb5R7HEkwSqI0X7wO4MNnTl8+DD+7//+D+Hh4WjZsiVWrVqFzMxMj67p7++PTp06Yc2aNcjNzcXOnTvxxBNPMEybiKz4+vriySefxOzZs7FkyRK888476Nixo92sgBo1auC1115DcnIy1qxZg86dO5c4d+qOV5w3INlcXOFgXO7l3U6H+vj48INdK5Ds7Gx07twZiqLoqg8PD3eajxAYGIh169YhNjZW15y//vorZsyYoavWHSpaMLRw41cpFrdcXAzXrmjnkYiIiIiIiIiIqCx8y7uB/8/encdFVe5/AP88wyagLAoCCigqaGluubeYu7ln+7X8ZWZpWV1T07hlaaZl5u1qudxSy8wWSy1TS0uva6KZS+aO+wICAir7zHl+f8zCDAzMGZgzLH7evkaYc77neb7DjPqAcz6HCn333XcOa/z8/PDQQw+5oRtbDRs2RL169XD58uVS6/bv3w8pZYnB399//72q+YKDg/Hoo4863WdlpOZ5FULgiSeecEM3tgICAtCyZUvs37+/1Lpjx44hOzsbfn5+burMdWJjY1XV5eXl4fr16wgMDFRV/+2336ru4aWXXlJdS+rVrl1bVd3Nmzc17oSIiIiIiIiIiIiIiIiIiIiIyL3UBGsz2ICIiIiIiMj9nnzySVV1UVFRePzxxzXuhqh88vPzcerUKRw7dgynT5/G2bNnERcXh7FjxxYLmH377bdVj+sf1R1ZFzY7rOvTuw+upV9DUFAQSsuZKylUW01UXNEQZAFACuvQ5MKwPE9PT7w9czouX7mCFctXlDiml5cXXn5Zu/PJfv31V5w6dcpyPzo6Gv369XP5PCkpKfjqq6+wbt067NmzxybMWKfTITY2Fvfeey8efvhh9OjRwyWhw/Vq1kdixknoFYNpi9UzqgDQAVIBICSEFFCEYnreBKQwPk8GKPCQOkhICKFAkYAOHpBCGutgfs2Yk6+NH437pGlWYQxXByCkBKzOl5WmWsCUwW79ojMNaTnHtshpttbHlrbtVrd//37MmDEDmzZtQmZmplvm9PHxQceOHTFu3DgMGjSIIdpEpAlPT0889NBDeOihh3Dw4EHMmzcPixcvLlaXn34ChpxUePiGqB/cBf+U5KYccFgTEBBQ/onIZbp06YIbN26oqvXw8MD27dtV5UWEhoZi3bp16NSpk6p/i6dOnYoHHngAzZo1U9VLWZUYBq3m9e/iHGktLpBisxZ1/mCYDlb9WEvLhSEiIiIiIiIiIqpK+D97lYSiKFi3bp3Duh49esDf398NHdkSQqB169YO665fv15i+HZOTg42b3b8hhcAePDBB+Hj4+NUj5XVTz/95LCmffv2CA8Pd0M3xal5XqWUOH78uBu6cb2oqCjVtenp6apr165dq6ouOjra4ZWDqWzsXbXZnry8PI07ISIiIiIiIiIiIiIiIiIiIiJyr+XLlzusYbA2ERERERGRe23duhWHDx9WVfvpp59q3A1R+XzxxRcICAhA8+bN8eCDD2LixIn4+OOP8fLLL6NWrVp46aWXkJuba6kvKChQNW7tNi8jcsB30Hk6DvQDgNrBtTFmzBj89ttvUBRFdf9Fs+Rsgu+K7hSFIX0lhvVZjpUOwwsHDx6M+vXrqWu0DGbMmIExY8ZYbvPnz3fp+CkpKXjhhRcQFRWFl19+GRs3brQJ1QaM58MeP34cn3zyCXr37o0WLVqoOo/SEZ3QIcK/PhRpgCIVKNIAg9XnimKAhIQCCUUaIKUCad5n+hxSsYShK+ZgdKlAkcbjpJSm14PpVSGlJUldAqZgRmkJyJaw3l/C68P69VM0m1AWvVt8DC2CGauaffv2YejQoQgMDETbtm3x3XffaR6q7ePjg65du2LNmjXIzc3F1q1bMWTIEIZqE5FbtGrVCp9++mmJ5+/npux3c0dAXvpJhzURERFu6ITUGDVqFP766y/V9Z988glatGihur5Zs2ZYtWoVPD09Hdbm5eVh5MiRMBgMDmvLyuE63Y20XruZ17JlPNi58kr0dSUiIiIiIiIiIior/u9eJXHkyBFcvXrVYV3Xrl3d0I19TZs2VVV35swZu9t3796tOuB24MCBqvuqzK5cuYKjR486rKvI5zUuLk5V3enTpzXuRBvOnByWnZ2tqu7mzZtISEhQVTt48GC+kUIjvAIqEREREREREREREREREREREd2KsrKyVNUxWJuIiIiIiMi9RowYoaquadOm6N27t8bdaEtRFFy5cgXbtm3D0qVL8dZbb2HUqFGYM2cODh06hPz8/Ipukcrhk08+wfDhw0s8FzA7Oxvz5s1DrVq1MHToUCQnJ6s+9zC005sAAN96nVX3s2jhIvTq1QthYWHFzumyDpwTdj4rWmO92xwid/jwYQweMBjBAcEYOuRBpKdnFNaYQ+1k4bHnz54vtd9nn31W5SNzXl5eHv744w/Nxt+wYQNuv/12zJ8/X/W5oABw9OhRDBw4EKNGjSr3n//IgCgoijSFaRtvBtNNkQoUxWC13WAMzJbm8GxTgLZUTKHYiiWIG6Ya2IRrwxJbqEhjcLuU0nIzvg6Kv56sX1NSwm44uyWkUMDpgMNbRUJCAh544AEEBASgXbt2WL16Na5fv67pnDVq1EC3bt3w448/Ijc3F//73/8wePBgTeckIipNbGwsevToUWx7TrL7g7X1WZcc1qjNJSBtLV++3KmLNQ0fPlz196vWunfvjscff1xV7a5du1x+wRebdVlJSosbkFa3Usuc++Uu7uqB4dpERERERERERFTVOb48ILnFjh07VNW1a9dO405KFhkZqaru0iX7/2mye/duVcfrdLoKDZp2pZ07d6qqq8jnNSoqSlVdSc9rZVenTh3VtQUFBarqEhISVF8xtVevXqrnJyMpJa5fv47k5GQkJycjJSUFqampSEtLQ1paGjIyMpCZmYnDhw9XdKtERERERERERERERERERERERG63adMmVXVqA62IiIiIiIio/FatWoUzZ86oqv3iiy807sZ5+fn5OHXqFBITE3HmzBlcuHABly5dQnJysuVcjps3byI7Oxv5+fkOz6vR6XTo0qULFi9ezPC9Kmb//v0YPXq0qlq9Xo/Vq1djzZo1qFevnsoZFAA61G7zErLO/+ZUb2lpaXjggQdw+fLlYvus8/RKDZozhSDn5eXh/VnvY9GiRbhy+Ypl908//YSwkDDUrFkTj/3jMQx5YAi69egGnU5nDGYGkJSUVOLw0dHR6Nmzp1OPyxlfffUVbty4ocnYn332GUaOHAlFUco8xqeffopLly5hzZo18Pb2LtMYfp5+CPINQkZOOqCz3iMhICCgQEjjKwkQEDD/fSQgRGEAoQIFOqmDFIAwbRMQkFJCCAFFkdAJBRA6CNMLQ5pfIJDG15QUkML4ehISgBBW3RjHAwrDtS1MYdrmuYoGPlofW9q26mj37t2YOXMmNm/ejJs3b7plzho1aqBLly4YP348+vXr55Y5iYic0bFjR/z2m+26KPfqPrf3oeQ5vrhB27Zt3dAJlebYsWNOhWTfdttt+Pzzz8s83+eff46rV6/il19+cVj72muvYeDAgWjYsGGZ53OKo1BtFVwVUl3ecZxdB9peYKj8a0hzuLYQ1X89SkRERERERERE1Q+DtSsJtVcJb9asmcadlCwkJERV3dWrV+1u379f3ZVRb7/9dgQGBqruqzJT+7zedtttGndSstDQUFV1JT2vlV1wcLDqWrVX09y3T/1/Rt59992qa28VUkpcvXoVR48eRWJiIs6ePYtz585Z3nR56dIlZGdnV3SbRERERERERERERERERERERESV0g8//OCwJjY2FtHR0W7ohoiIiIiIiADghRdeUFV35513on379hp3A6SmpuLUqVM4deoUzp49i0uXLuHKlStISUnBtWvXkJmZiaysLOTm5qKgoED1OTVqKYqCHTt2oGnTpmjTpg0WLVrklsdN5ffQQw85HawspcSlS5dU1eZfPwfvgBj41bsHPrWbIe/aMafmSkpKwvLly/HEE0+UEF5nSjQ291a0RgAPDH4A69evLzUg/ubNm/j0v5/i0/9+CiEEIiMjsWbdGjRr1gyZ1zNLPO7xxx/XLIzu8OHDGD9+vCZjr1+/vsRQbW9vb/Tq1Qtt27ZFcHAwsrKycPDgQfz88892g5E3bNiAF198EYsWLSpzPxH+9ZCWkwapANCZArGFhCINxmxrBYBOwBwjKKADhAJFGrOvpVUgtpQKpNBBkdIYoC3MIdamnHUpTXHvJkIUxmtL09zGkUyRhcaxCwMMpaUPc5C2xmliVgAAIABJREFU+TgbRcO3byG7du3Cu+++iy1btrgtTNvX1xd33XUXxo8fj759+7plTiKisrK3Ts46/ysgjReAcAcl/wakUuCw7t5773VDN1SS3NxcdOnSBXq9XlV9zZo1sXv37nLNKYTAokWL0Lx5c2RlZZVam5WVhVGjRmHjxo3lXhOX63vUKhaqbT1GWUKyVR9r+62S/bHMF4YhIiIiIiIiIiKqQhisXUkcPnzYYY2Pjw/q1q3rhm7sUxt2nZlp/40hR44cUXV8q1atVPdU2al5XgGgQYMGGndSsvI+r5Wdr6+v5c0orvL333+rqmvcuLFTwd7VlV6vx549e7Blyxbs2rUL+/btQ3JyckW3RURERERERERERERERERERERU5ej1eqxdu9Zh3eDBg3nSMxERERERkZt88sknSEpKclgnhMCKFSucHl+v1+PMmTNITEzE6dOnceHCBVy6dAlJSUlIS0tDeno6bty4gezsbOTn56sOWXOX/fv3o0OHDmjatCk+/vhj9OjRo6JbIgC7d+9GWFgYGjRoAJ3OGNh48uRJnD59WtN581IOwjsgBgBQ//6vcOarjpBKvlNjPPvssxj2xDDLfeufgDgKtTt06JCqn61Yk1LiwoULaN+6PWbMmoG83LwSax955BGnxlYz99GjR7Fs2TLMmzcP2dnZLh0fMIaVP/nkk3ZDtYcPH45Zs2YhLCys2L6MjAzEx8djwYIFxfb997//xYABAzBw4MAy9RThH4HDqYcgIaFICQgDoEhABwgpAGH8KITOWAMDhDQGbCtSQggJKSUUoUAnjTVCKDDGXQtTsLYxMLvwc0uctlUNjNusX2RWn5uPBQBpOtwSrm0ex3ReoxCiMMhQWL1WJSw/xytPKGNZQhi1tG3bNsyaNQv/+9//HIZwuoqvry/uvvtuTJw4Eb169XLLnERErtCxY0e723NTDqJG3TZu6SHnyk5VdZ07d9a4EypN165dkZ6erqpWp9Nh8+bNCAgIKPe8DRo0wLvvvosXX3zRYe2vv/6K999/H6+++mqZ51OVC1HS0sfFodquCt9Wq7T5HK33HAZsq/3aMFybiIiIiIiIiIiqGAZrVxInTpxwWJOXl4fQ0FA3dGNffr66N6jY+09uKSUSExNVHR8XF+dUX5WZmucVAGJiYirsh8tq3yznriuBu5oQAjVq1EBOTo7LxlT7vN5+++0um7OqycvLw/r16/Htt99iw4YNVTaYnYiIiIiIiIiIiIiIiIiIiIioMtm1axfS0tIc1g0ZMsQN3RAREREREZGiKKoDw7p27Yq4uDhcv34dJ0+exKlTp3D27FlcvHgRly9fRkpKCtLS0pCZmYmsrCzk5OSgoKDAbthtVXT8+HH07NkTANCpUyf07t0bw4cPR+PGjcs8pqIoOHjwIK5fv45GjRohKirKVe1WW3q9Ht26dcOOHTss2zw8PFCjRg33hN8KD8unXgENEDX4R5xf0x+QBtVD5ObmIi42Dof/Pgwfb2/L9qI5cTahdKbQ4y6dupSxcePrbfKEySXuj4qKQtu2bcs8PgBcunQJ8fHxyMrKQlJSEo4fP47U1NRyjenIxIkTce3atWLbp06diilTppR4XFBQEObPn4/Y2Fi88sorxfb/85//RJ8+feBt9Ryp5eXhjSCfYKTnmvpSAKEDIAVgFY4tpQEKACHMgdoKhAQUc42QlnBuIYTxIyQgAAUSOmkc0hKDbQ5xFMIqZltCSON9CAlh/ARS2AngNmdlm8O11YQSVqPMwq1bt2LWrFnYunWr28K0/fz8cM8992DixIm8cAMRVVnh4eFo2rQpjh8/brP95pl1bgzW3uuwxsfHp0z/rpNrjBs3Dnv27FFd/+GHH6J9+/Yum//555/H119/jZ07HYewT5o0CS1atEC/fv2cnsdhqHZpaydHwdHC8fjuDtJ2hnVvpYVsW1/8pUTGhW7JYzBcm4iIiIiIiIiIqhAGa1cCmZmZqq8MqeaEmIpmL4A7LS0Nubm5qo6Pjo52dUsVQlEUnD17VlWtvTeeVDZqg9UrIy8vL5cGa6t9Xhs1auSyOauKCxcuYN68eViyZEmV+PuKiIiIiIiIiIiIiIiIiIiIiKgq+eGHHxzWhIaGolOnTm7ohoiIiIiIiN577z1kZGSoqt22bRt0Op3joLBbwO7du7F7925MmzYNPj4+CA0NhV6vR//+/eHt7Q0fH59iN19fX+zYsQOenp44cOAAzp07hxs3bth8PYUQ8PHxQWBgIMLCwhAdHY3WrVtj9OjRqF+/fgU+4srh6tWraNu2LS5dumSz3WAwuC0Et0ZIS5v7vuEdUK/PZ7j883A4TsIrlJiYiFYtW+HYsaPqDhDAP1/6p+pzHMvi/vvvL/cY6enpWLZsmQu6UefYsWP48ssvi20fPHgw3njjDVVjjBs3DqdOncL8+fNttp8+fRorVqzAU089VabeQv3qIi0nFeb0RCEFzJHZCoQx6E8KU9i1AiEAKc37pCl4W8KYhC1N4YCKKUBbmLYbA7MtQdhWcdrmrEEhTR91VsGCpk/thhZahxRa7bKEE0pYgt6L7auCtmzZgvfeew/bt29Hdna2W+b08/ND165dMXHiRHTr1s0tcxIRaa1///7FgrVvnFmHkI6vu2X+3LTDDmvq1Knjhk7InjVr1uDDDz9UXT906FC8+OKLLu1Bp9Nh8eLFaNWqFfLy8hzWDx48GJ988olTa0EtQ7UlpLqaysDOWrJ4iTSV2C9ytN9q2VvyHFV4jUpERERERERERLcWBmtXApcvX67oFlzKYCh+dfirV6+qPj48PNyV7VSYtLQ0FBQUVHQbLmPvea0qPD1d91edwWBQ/XqOiopy2byV3eXLlzF16lQsWbIEer2+otshIiIiIiIiIiIiIiIiIiIiIqp2DAYD5syZ47Bu0KBB8PDwcENHREREREREtzZFUTB9+nSn6qm4vLw8XLx4EQCwePHico0lpURubi5yc3ORnJyMQ4cO4aeffsL06dMRGxuLd955Bw8//LDT4yYnJ+PVV1/Fzp07ERcXhy5dumDAgAFo2bIldDpduXp2l7179+K+++5zW/CtPcLDB14BDYptrxXTH2H3zELy9olOjXfixAm8MWUK3p42rVgenE0ongSmTZ2Gjz76qAxdq9erVy9Nx9fCggULigUYCiEwe/Zsp0L03n33XaxcuRIpKSk22+fPn1+uYO0jaYeN4dkwBmsbs/90UIRiui8gFQGpMwVqQxpDtaViui+gCAkdTEHbEFCkNMVpA1JIY3C2MEZsG0O3TfHaQleYf20KHZTGRoyZ3BBFwg5N1WXJY6xieYW//fYbZs2ahe3btyMnJ8ctc/r7++O+++7Dq6++invvvdctcxIRuUtGRobd//+Revf8HQsABZlnHNZER0e7oRMq6ty5c3jkkUdU18fExGDlypWa9NK0aVO8+eabiI+Pd1ir1+sxYsQInD9/Hm+88YbDtaXmodpl2Ffi2Fqv3czjF53bzrzW/dsL0S41YFvFupXh2kREREREREREVBVUjXdtVHNF3yxQHV27dk11bVBQkIaduM+t8LxWFa78YX1GRobqNzKGhoa6bN7KSlEUzJ07F02bNsV///tfhmoTEREREREREREREREREREREWnkiy++UFU3ePBgjTshIiIiIiIiAHj11VcrNKSYnHPy5Ek88sgjCA4ORnx8PPLz8x0e880336B58+aIiIjAsmXLkJiYiA0bNuCNN95AmzZt4OXlheeff94N3ZfPF198gU6dOlX46zWgydAS9wW1GInIfl+jRlh7p8acOWMmTpw4UWrNRx99hGnTpjk1rrOEEFUu7FdRFHz77bfFtnfv3h1NmjRxaqxatWrZ/bOwd+9enDx5skz9BfkEwVN4QkIxBmVLBYqUUGCAlIrpJk3bFattCqQ0hgBKSFON8aMxsFFaAgYtH2VhmKPtvsIxANiGGVp9XiyTUBQfzziPLDEo0WGYZAXbuHEjevXqBT8/P/Ts2RMbN27UPFTb398fAwYMwPbt23Hz5k389NNPVe7PGRGRGu+++67d7R5+dd3Wgz7nqsOa5s2bu6ETsqbX69G+fXsUFBSoqvf19cWePXs0vfjPhAkT0KZNG9X1b775JkaNGlXqYyh1HSRQcaHa1vNb30qbz2rdWdZbiXM7UO7HWspjIiIiIiIiIiIiqsw8K7oBAjIzMyu6Bc1lZWWprvX399ewE/e5FZ7XW1FGRobq2uoSEl+S9PR0PP744/jll18quhUiIiIiIiIiIiIiIiIiIiIiomotJycHb7zxhsM6c7ANERERERERae/PP/+s6BaoDDIyMjBz5kzMnDkTOp0OvXr1QpMmTXDbbbehVatWiIqKwptvvonvvvvO4TlxiqJgwYIFuHLlClavXu2mR+C8yZMnQ1EUl4zl6RsKfU6K08d5+AQhvPu8Umv8G/SGf4NegKLH8UVhqsZVFAWvjB+PtWvXWrYVDY176823nO7XWY0aNULduuUPv2zcuDH2799f4v5JkyZh48aN5Z4HAI4ePYqkpKRi2/v06VOm8YYPH46pU6cW2/7TTz9h3LhxZRozqEYwUrJTIIQpIBsKhBQQkKabARCATuoghYQCCSElBBQIwFglBQQUSCHMMdlQpPF4AJBCmmqt8gql8VUkhLFKB+PrSkjTUUICEhAQpuOt07KFw4DHquLnn3/G7NmzsXPnTuTm5rplzpo1a6J79+6YNGkSunTp4pY5iYgqUkZGBubNs79GCm4x0m19SL3jv+dDQ0Pd0AlZ69mzJ1JS1K29hRD4+eefERISomlPXl5eWLx4Mdq3bw+DwaDqmMWLF2P79u3Ytm0bwsIK1/nmwOa8vDxs3rwZ58+fx8WLF5GRkYHOnTujZ6+epa+xS1lzVUjItMoA7OKDljyHEM4NaH5swk4jEtLudlXjSul0L0RERERERERERO7CYO1KoKKv9O4Oaq+CCQCentXjZXkrPK+3ImfeAOLn56dhJxXr4sWL6NmzJ44fP675XLVr10ZERITlFh4ejrCwMCQkJGDlypWaz09EREREREREREREREREREREVNE+/PBDXLx40WFdnz594Ovr64aOiIiIiIiIaM2aNahbty7y8vIquhUqI0VR8Msvv+CXX34p1zhr1qxB586dsXPnTuh0Ohd15zo3b950yTh17pyAkA7xyDr3M67ufAP5mYmqjhMePoga/COM8cSlMQXI6TxRp90EpP0xW9X4h/86XOK+c+fOISMjQ9U45dGuXTuXjOPr64vWrVuXuD84ONgl8wAoMcC7VatWZRqvUaNGiI2NxcmTJ222b9u2rezB2j5BSM5KNob4SQU6ISAVBVJnjM4WQkAnAQUKdNAZA7GFAgkBCB2kBCCkKYbbFKQNwByxjcJ4bVPIoClu0JQZKCUghCmgUNoJNrS6ay+o0BxAqCrEsJLkFK5btw4ffPABfv/9d7eFadeqVQvdu3fH5MmT0alTJ7fMSURUWSQlJSEnJ6fY9uCWYxAQ94jb+pDScUBy165d3dAJmb3xxhvYunWr6vp33nkH9957r4YdFWrTpg1ef/11uxdVKcmJEycQHh6OKVOmYOzYsQgJCYHBYMCKFSswZcoUnDt3zqb+448/BgD069cP78x4p/gatYzZ2GUK1bYOura3v8jGUsO3S2UnDLvIWCWGW9tcJabkgO3SgrcdYbg2ERERERERERFVVtUjwbiKcyZ0mqoOPq/VkzPPq4eHh4adVJzU1FR079692Jucyio0NBTNmzdHXFwcGjVqhOjoaNSvX99yq1Gjht3jZs+ezWBtIiIiIiIiIiIiIiIiIiIiIqr2UlJS8O6776qqHTlypMbdEBERERERkVlAQAAWLFiAp59+uqJbcRkhBLy8vFCjRg34+/sjMDAQtWvXRmhoKCIiIlC/fn2Eh4dj1KhRFd1qpbN79240a9YMhw4dKvFcmIoSEBCA69evl2sM7+BYhHSIBwD4N+iLmAZ9kZd2GMnbJiIneS8gFbvH+dRpgcj+38DTP8Kp+ULaT0L6of9CyXfcd1JSkuXzokF5//n3f1TP6R/VDT6hrXHtz3+rb9SktDDsyurMmTN2t0dFRZV5zA4dOhQ756ykAG81An2CAEhIqUAKQJHClHStQAgdpJRQYIAQAoqiQOgEhNRBAlCkhIACRQjoICGlhDliG8IcDCgBq4BtcwC2bSC2Vey2lKbQbdsoQnOdDQG7gY+WQMLCqYvvc7O1a9dizpw5+P333912sYiAgAD06NEDr732Gtq3b++WOYmIKqOSLpYa0uE1OL4oiQupCAIODQ11QyMEABs3bsQ777yjur5Pnz547bXXNOyoOHMY9meffebUcdOmTcOsWbMQFhaGlJQUZGdnl1q/fv16/Pzzz5j9wWy8/PLLheuoUpQUnu1UqLa9PxNF1m1WA7tIkYEsV3uxP6/NutH8qRMB2wzXJiIiIiIiIiKi6oLB2lWITqfDbbfdVtFtOBQeHl5smzMBw3q93pXtVAnNmzev6BYcioyMrOgWqBIwGAx49NFHyxWqfdttt6Fv376499570aFDB9SrV8+FHRIRERERERERERERERERERERVS/Tp09XFX511113oV+/fm7oiIiIiIiIiMxGjBiBhQsXYs+ePRXdil0eHh7w9vaGn58fatWqhcDAQISEhCA8PBwRERGIjo5Gw4YNERsbi4YNG6oKhJ4xY4aqucPDw5GcnGwbOFbNnTx5Eg0bNsThw4cREhJS0e1YjB07FpMnTy7z8TrvWmgw9Ndi233qtED0AxsAJR83Tq9F9pUE5Kcfh86rJjxrRiKw2eOoEVrWwGkdGv/f3zj5ieOQ5/z8fPx9+G80b1F4jp6iKNi4cSPmzp2rajb/qG6o3/8rABLpBz+GNOQ71W2LFi2cqq8M0tPT7W6vWbNmmcds1qxZsW3nzp1DdnY2/Pz8nB4vwCcQijm0XQgIqZjCFAWkVKBAQCcEFKlAQAchJXRQIIWANMZpG/8OEubYbFPAtlVIoRTG9EEBCSkBIUwxg8Y7Vt2Y7wtjzqKQxk0QsM0kNKUZVuK/+hRFwY8//oh///vfSEhIcGuYds+ePREfH48777zTLXMSEVV2UVFR8PHxKfZ3cX5GImqEtnJPE4oeav7hqlu3rva9EK5cuYJBgwap/j6qfv36WL9+vcZdFafT6bBkyRJERERg5syZTh2bm5uLc+fOqa5XFAWvjHsFO7bvwLRp03Dz5k2kp6cjPT0dGRkZSE9PR+b1TAQFBqFZs2a4r9t9CAwMtBzvVKC2ubZIdrSUUvX6rqzfAxcLrC46TpGgbfM8xQK2i4RrGw8pHqTNcG0iIiIiIiIiIqouGKxdCagNnQ4KCsLhw4c17kYbPj4+qmtzc3M17MR9nAkT/+uvv/jD4ypCp1N/dV+DwaBhJxXjo48+wubNm50+zt/fHyNHjsSzzz5bJYLkiYiIiIiIiIiIiIiIiIiIiIgqg1OnTmH+/Pmqat9//32+D42IiIiIiKgCbNiwAREREcjPdy6I11lCCHh5ecHHxwf+/v4ICAhA7dq1ERoaioiICERGRiI6OhqNGzdGbGwsQkNDnToPRq0vv/zSYY1Op8OFCxdw5coVjB49Gps3b64254w5kpycjMaNG+PAgQOIiYmp6HYAAI899ljZgrWFgG94B0QO+A46T/+S63TeqNXkQdRq8mDZm7Q3rKcfhM4bUnH8Z6tly5YAgHu73ovz588j6UqSU685c6g2AHj6R6DguvqgPwCIjY11qr4yUBTF5WNGRdkPQr948SLi4uKcHq+mV01ASkghIRUFUicgpYQiJASMN0UaP0qhGAO3hc4Yni0VSFPotSKNwdqANAVnw3iMMVnbuE0CEMIUFGjOIxSmwEEYjygpvNDEbmChKXjQOoBQSqu6IsGHWgUVKoqCNWvW4MMPP0RCQoLm/2aZBQYGonfv3njttdfQpk0bt8xJRFSVeHh4IDY2tliGRMrutxA1cLVbetDnZaiqCwsL07gTUhQFHTp0UH3RCx8fH+zdu1eT7/vUEEJgxowZiIqKwtixYzVZX1pbtWoVVq1a5bDOw8MDnbt0Rt8+fdGnbx+0at3K8ddISqs1WeGarVDxNZ4N693OrOWshrEd0s6a0FRgXLaKkgO2hWWIYmtV425hs43h2kREREREREREVNUxWLsS8PX1VVVXld885O9fyhtnirh+/bqGnbiP2ucVMD63ztRTxfH29lZdW5X/zNqTmpqKKVOmOHWMEALPPfccpk2bhtDQUI06IyIiIiIiIiIiIiIiIiIiIiKqnuLj46HX6x3WPfTQQ+jcubMbOiIiIiIiIqKiateujblz52L06NFOHefh4QFvb2/4+vqiZs2aCA4ORu3atREWFoaIiAhER0cjJiYGjRs3RpMmTVCjRg2NHoF6+fn5OHbsmMO6Zs2awdPTE1FRUVi3bh0A4OTJk1i2bBl+/fVXHDlypNqcQ2bP9evXcdttt2Hnzp248847K7odDBs2TGWlgF/kvRAePgiMexi1Gg0GdBV7CqqUjn8uYm3b1m1Oz6HzrmU9I3xC7nAqWFsIgYYNK0eIujNK+julPH8269SpY3d7UlJSmYK1dUIHHy9f5OlzIQWgQEJIBRACQhHQeQgoUkBnCtNWhIQOElIYcwelMAZsC2EOUpQ2H6UpnFtKczihBHRFQxNhFbRt/k1CSlFYaszntsowNAUUCqspi+YOWgceFt3mIoqi4Pvvv8d//vMf7N27121h2kFBQZYw7datW7tlTiKiqqxp06bFgrWzL27F+dX3I/C2J1Cr8RDovNRnNTjLkH1VVZ0z59hT2QwcOBAXL15UVSuEwJo1axAREaFxV46NGTMG9evXx2OPPYacnJyKbgcGgwE7tu/Aju078Prrr6Nu3bp4YOgDmPLmlGIB8dIUqC2sQrWLhWYbN9tut7Nus3uckwrDqoXVMlECsnCfcTkqyxWwXTRc21ju3GKU4dpERERERERERFRZMFi7EggICFBVl52djYKCAnh5eWnckesFBgaqrk1JSdGwE/dR+7wCQGZmJoO1qwhnQuJv3LihYSfuN3fuXKfeGBUWFoavvvoK3bp107ArIiIiIiIiIiIiIiIiIiIiIqLqKSEhAStXrnRY5+npiZkzZ7qhIyIiIiIiIirJc889h+XLl+PAgQPw9/dHYGAggoODERoairCwMERGRiI6OhqNGzdGXFwcwsLCoNPpHA9cySxZsgSKojisGz58eLFtsbGxePvtt/H2228DADIyMvD1119j7dq1OHXqFHJzc6HX62EwGCw3RVEsHxVFgZQSnp6eCA8PR/PmzXHXXXdh0KBBiIuLw7lz57Bnzx789ddfOH78OL777juXP35n5OXloVOnTkhLS3PqPDNX0+v1SEhIUFUbfMezqHt3JfoZg6IHpOPXW3npPG0Dpuv1/AjnVp1FXurhEo4o5OFbB61HbYePT9ULmgwNDbW7/ezZs2jevHmZxizp3LuMjIwyjQcANTxqILsgG0IISAWQOmMAthQSiiKh0wGKVKCDKVxbSuikAikETDHblhhtmO4pioTQFYYQQmfKGzQHJlpCC40phIWhgbaphLJIyGExRbMVhZ1tLqYoClauXIm5c+di7969KCgo0HZCk+DgYPTu3Rvx8fFo2bKlW+YkIqou7r33Xnz//ffFtuckJSAnKQFXd0xGrSYPILDZE/ANbw9XX4lBn3XJYU1V/N6lqnnvvfewfv161fXx8fHo27evhh05Z9CgQdiyZQsGDBiA1NTUim7HxtWrV7Fo4SJ8/dXX+GDOB3hqxFOWQG1YXxxFApbFWtEg7SLh1aWydwEVleyNL4SxScua1rT+tA7YttTJUgK2recpEq5d0jY1/TJcm4iIiIiIiIiIKhqDtSuBkJAQ1bWpqamV4qqRzirpTRb2XL58WcNO3MeZ5zUlJQXh4eEadkOu4swb2a5du6ZhJ+5VUFCARYsWqa5v3LgxfvvtNzRo0EDDroiIiIiIiIiIiIiIiIiIiIiIqicpJSZOnKiq9vnnn0eTJk007oiIiIiIiIgc2b59e0W3oLlPP/3UYY0QAi+++KLDuqCgIIwePRqjR492RWuIiYlBTEwMHn30Ucu21NRUvPLKK/j222+Rl5fnknmcodfrMW7cOCxevNjtc5t99NFH0Ov1qmprNhqgcTfOyb9+1i3z6HyCYZN6p/NGg4c24spvL+HGqVUlhnvXjLkf4T0+RN3avm7p09Xi4uLsbk9ISED//v3LNKa3t/2A8ezs7DKNBxiDtQHjz8ukMAZnC0gIIY1B2lAgpIAUCiR0gFQgpQ4QElIqheHaojBaW5jCtoU5dlsK03gAhIAwhWtbggKNqYUoDNnWlZhpWiyQUBQGDkrpfFihGoqi4Otvvsa8efOwb98+t4Zp9+3bF/Hx8WjRooVb5iQiqo5GjRqF2bNn48KFC3b3KwVZyDy6HJlHl8M7OA6BzZ5AQNNH4emrPr+hNIacNIc1Hh4eLpmL7NuxYwdee+011fX33HMPpk+frmFHZdOxY0f8/vvv6Nu3LxITEyu6nWIyMzPxzMhnkJuXi+dGPwfAdN0Taf/iKZb79sK0S7tgiqsupGKaw3r+wpDtwh7NwdY2gdr2ArbNvQnzp6b9RR47w7WJiIiIiIiIiKiq4aUhKwFngrLPnz+vYSfaqV27Nnx8fFTVnjlzRuNu3KNu3bqqr75aVZ/XW1FAQAA8PdVdkyApKUnjbtxny5YtuHr1qqraoKAgbNq0iaHaRERERERERERERERERERERERltHXrVlWBbAEBAXj99dfd0BERERERERHd6hRFwcGDBx3WxcTEwM/Pzw0dORYSEoJly5YhOzsb77//PsLCwso0TmBgIEaPHo20tDRMmzbNqWNXrFgBRbEfzOwO69atU1coBPzqdda2GSfpPNQeHvh5AAAgAElEQVSdj1heflHdTJ/ZJuBFdP8QTZ76G4G3PwHPmhHw8AmET8gdqN16DBo8ugXhvT4GdJ4I8q+ap+m2b9/e7vavv/66zK/Zko7Lz88v03gA4O3hDQkFijQGaRvTr42fSyiANIZjK6Ztivm+6emUljhtY3B24bNcuN281bJP2NxD0SzFwj6KbC/zo3Seoij4cvmX6NKlC/x8/TBs2DDs3r1b81Dt2rVrY9iwYfj7779x7do1rFixgqHaRETl5Ovri19//RX169d3WJuffgIpv0/B6WXNcXxBbVz86UGk7pmJtH2zce3APKQfWoiMv5cg89iXuH7iW9xIXIObZ9Yj6/yvyL64FTlXdiM/46TNhUP02Y7PH/fy8irXY6SSXbt2Db1797Yf3mxHaGgoNm/erHFXZdekSRMkJCTg8ccfr+hWSjT2+bFYuniJcR1pDtUWlhWjpU6a9wsU3iw77Y8ty/HLzmDFN5l6Ml8QxtK3lJb2pGk9bAnQtn5t2cm/Ljq33V4cUPv6JSIiIiIiIiIi0oK6dFjSVEhICPz8/FRddfvEiRPo2LGjG7pyLSEEoqOjcfLkSYe1R48edUNH2vP09ERkZKSq0OwTJ06U+Sru5F5CCISFheHSpUsOay9evOiGjtzjl19+UV373nvvISYmRsNuiIiIiIiIiIiIiIiIiIiIiIiqtxUrVqiqmzx5MkJDQzXuhoiIiIiIiAhYuXIl9Hq9w7qHH37YDd04R6fTYcKECZgwYQISExOxbNkyHD16FOfOnUNSUhIyMjKQnZ1t8/g8PT1xxx13YOrUqRg4cKBl+xtvvIH69evjmWeeURUelpubi7lz5+Kf//ynJo/NEbUhiDqvAACVKyDas1YUvGpFo+CG4/PzykroPBHS4dXiO0zPrc67FureMwOWVDtzqLPxDgCgZg076XRVQHh4OO68807s27fPZvvJkyexdOlSjBw50ukxb9686ar2LDx1XsZAbCEhhTFAW0CBkAJS6KBICZ0oDBCUQlrqFSkhhLSEDUJYh2xLSCFMGdrGbTohTJ8DQpj+PEhpDC2E8RkXgFVIIYxjSkCYAhkL0wol7CYXloOiKFj+xXLMXzAf+//cr+rvZFeoU6cO+vXrh/j4eDRr1swtcxIR3Wri4uJw8OBBTJ8+HcuWLcO1a9dKrZeK8d+ArAtbkHVhi9PzefgEw7deF9RqNBCGnGSH9T4+7rngya1GURS0b98eOTk5quq9vLyQkJAAT8/KHRNTp04dfPnll5g0aRLmzJmDFStWuG3dotZzz46Gp5cXnnzyCePq3upbO8v3edbLOisSssRVnrCqUUuUMJEstr9IH6Y+hRCAac0LabwvTfuFEIAsUmtvLEibeYreV8MyHxERERERERERkZtVrnc63KKEEIiNjVVVu3//fo270U6TJk1U1e3fv7/aXJEwLi5OVV1Vfl5vRVFRUarqEhMTNe7EfXbu3KmqLjQ0FE899ZS2zRARERERERERERERERERERERVWOKomDt2rUO6+rXr4+XX37ZDR0RERERERERAfPnz1dVN2HCBI07KZ/GjRtj6tSp+Pbbb5GQkIBz584hMzMTBQUFyMvLw8GDB3Hjxg0UFBTgzz//tAnVNnv66aexevVq1XNW5DlGakP3dN5+MOSmadyN8yIHrIR3sLpz9JzlVSsKMY//Dp2nf/Gd9vLgip3yaAxp9vGquuFxTz/9tN3tL730EhISEpwaKzc3Fz/++KPdfd7e3k73Zuah00FKxXSTAJTCEG1TQLYCBYBV5Lml1hSgLc1Z6dISom0MGzSHY5vCB63HMH9mCdGWNnOoVkK5zTm0pQypKAqWLlmKjh07wreGL0aMGIG9e/ZqHk4ZEhKC4cOH4/jx40hNTcWyZcsYqk1EpLE6derg3//+Ny5fvoxvvvkGvXv31iyk1pCXjptn1uHKb6ORfniJw/oaNWpo0set7rHHHsPp06dV13/99deIiYnRsCPXMK9zWrZsic8++wynT5/GhAkTUKtWrRKPuf322/HDjz/AoBiwa9cu1K1bV/Men3n6GXz99Tc226TxiimmDSi8vo7VL1Hkvr1fKDKEzU1arUNLGUsAxeYqxnyBGcu61rRelaY+izym0nJcio7v9LrXwfhERERERERERERaYbB2JdG8eXNVdbt27dK4E+20aNFCVd21a9dw4sQJjbtxj1vheb0Vqf0Pp7///rta/PBfSonDhw+rqh0yZEi53uhERERERERERERERERERERERHSr27t3L5KSkhzWjR07Fn5+fm7oiIiIiIiIiAjYs2ePw5p69eohJCTEDd1ow9vbGy1btkTNmjUd1k6dOlX1uIGBgeVpq1y8vLxU1elvXkHy9kkad+M876DGiHlsFyJ6LIDOy04AdpkIBLUcjZhhe+FZKwo2iXnFSJsP9uo8dVU3WHvEiBGIjIwstj07Oxs9evTA559/DkVRSh0jOTkZs2fPRmxsLBYuXGi3xt+/7M+dgM4qCNs23s8cng0poUgFEsaPhRHZRT9aP5XmgEFpdQ6gtPxuCdI27xNW+222odjnToUQ2nn5GBQDFn+6GO3bt4dvDV8888wz+GPvH24J0x4xYgROnDiBlJQUfP7554iL0ybYnoiISubj44NHHnkEv/zyC86cOYOpU6eiQYMGms0nDXkOa8rzbznZ9/HHH2PlypWq61988UUMHTpUw45cw162QmRkJGbNmoXz589j1vuz0L9/fzz44IMYNmwYRo4cicVLFuPgoYMYOHAgBAQ6deqEhIQEtGzZUtNeFUXBU8Ofwvcrvzf2bUyxthumbd5SuLYUxjBrlH6zOqzwJgpvpR1ndTkYSw/Feiry5bYXsG3cXkq4ts31XhiuTUREREREREREVY+6y42T5tq1a4cVK1Y4rPvjjz+Qnp6O4OBgN3TlWm3atFFdu2nTJjRt2lTDbtyjXbt2quoSExORmJiIxo0ba9wRuYLa1+a1a9dw/vx5Tf+z0h1SUlKQlZWlqrZTp04ad0NEREREREREREREREREREREVL398MMPqurGjRuncSdERERERERERps2bUJubq7DukGDBrmhm4q3d+9e7N+/X1WtTqfDq6++qnFHJfP29lZdm5f6l4adlE9A3MMIaPIAkrZNwI3EH6Dz9IM+O1n18cLDG96BjSA8ayCs6xz41GmOksO0YQmgs7vL6veyRc1VHr6+vli4cCEGDBhQbF9WVhaeeuopTJ8+Hffffz9uv/12hIaGwsPDA2lpaTh27Bh27tyJhIQEh+Hb5TkftjAQUEIKY1CfAgkBBQI6KEJCV+QYRUpjHLdVgKAlhlAC0hySbdovpYQQpoBEFGYdFiYf2ulLSgghSthbRNEAbjsvGr1ej8+Xfo6Fixbi0MFDMBgMakYut9DQUAwcOBDx8fE8v5WIqBJq0KABpkyZgtdffx2bN2/GkiVLsGrVKuTlOQ7DdiU1F54h9fbt24eXXnpJdX27du0wd+5cDTtyjVIDlQUQGBSICRMmYMKECSUMUPhpgwYN8Mcff2Dbtm1Y+d1KrF61GmlpaQgKCjLegoMQFBhkWWd+9913qFmzJm7evOlUzwaDAU8+8STuaH0HYpvEmtoobMT8ubDct2q2hHWdzQFFP7en6BjC7iabzgSEVW/CttC8zDUvak3rVvPzU/Tzov1JSJsxi95Xw7xWJiIiIiIiIiIicgcGa1cSd911l6o6g8GAH374AU899ZS2DWnAmcDd1atXY+zYsRp24x5qn1cA+P777yv0TVKknjNXN925c2eVD9ZOTlb/JrOYmBgNOyEiIiIiIiIiIiIiIiIiIiIiqv7WrFnjsGbYsGHw8fFxQzdEREREREREwIcffqiq7lY5N+qFF15QXduxY0cEBARo2E2h/fv349ChQ0hKSkJycjLS0tLw3XffqT7ekJOiYXcuoPNE+H0fIryr6fUoAH1OKtL+mI2s85ug5N+E1OdASgM8fALhFdQEddpNgF89e+f4OROqLYt8tKU3VOVobaB///5455138K9//cvu/lOnTmHevHnlmiM8PLzMx0qpwBSrDXM4Nmx+BxRFgc5DZ7XXGOYnhTFIG8L6OSxMGpTm4GxhnssUACiNId7mAEFj8KBAsWxAaYoZtNpu3GLvcRQGGprH1ev1+GzpZ1i4YCH++usvt4Vp161bF4MGDUJ8fDzPByQiqiJ0Oh169uyJnj17Ij09HVu2bMHff/+NixcvIj8/X/Xt1KlTZZrfXevZW8H169dx3333ObwwiVlwcDC2b9+ucVflU2qgNuB8sLSJp6cnunfvjm7du+Gjjz4yXtREFEZMC6vBzevCK1euYNPGTXh6xNOq+9fr9fjPv/+DeR8XrnmLXj5HFvsEpgDsEpovstn6a+QwcFqaaqzGkMJ2vxT25xXmQlH4bY0QtuHYhWvekgOwGa5NRERERERERERVCYO1K4m2bdsiMDAQmZmZDmuXLFlSJYO1GzZsiAYNGuDcuXMOa7ds2YKzZ8+iYcOG2jemoYYNGyImJgZnzpxxWLt06VJMnDiRPxyuAtq1a6e69tdff8U//vEPDbvR3o0bN1TX8orDRERERERERERERERERERERERld/LkSRw9etRh3ZAhQ9zQDREREREREZHRtm3bHNbUqVPnlghoVRQFf/zxh+r6OXPmaNiNkV6vx9ChQ7F27dpyjePhW8dFHbmPp28I6t49E8BMO3vtBWKbgpRVKjEozzyWlMgrqNrB2gAQHx8PX19fTJw4sczhzr6+vujYsSP+97//2WwXQiAyMrLMvekVvSkwW0KREjphjs4GAAkpFUCYQrWlNIVoS+uKwkhuSwihtIQxSlj9pjNtEdYBjQI6e41ZnQdqDkoUViHd5tmLvt70ej2WLlmKTxZ94tYw7bCwMAwePBjx8fFo0KCBW+YkIiJtBAcHY+jQoRg6dGiZjr9y5Qo++eQTbNq0CTt27FB1TI0aNco0FxXXuXNn3Lx5U1Wth4cHdu3aVb2//g6W0uZVnU5nXJEJFL+QifWaPSI8AsP/bziG/99wfPjvDzFh/ARVbXzx+Rd48603ERJq53siaXUxFmEVkm3+IE39lPBtRtHccduQbfuh3UVDqQVE4Zq1SB6J+fELiMLPpfVa1TyItIR2W69ftQ7XNj5OZqgQEREREREREZF27P5/Lrmfp6cn+vbtq6p2+/btTr35prIQQqh+jFJKzJ07V+OOtCeEwIABA1TVHjt2DOvXr9e4I3KFyMhI1W/mWbt2LfR6vcYdaUvtFW8BuO2NPERERERERERERERERERERERE1VFCQoKquj59+mjcCREREREREZHRvn37VAW/9e7d2w3dVLzU1FSbILTSzJgxA506dSrTPHq9Hm+++SbCwsJQs2ZNBAUFoXPnzlixYoXNuT5HjhxBREREuUO1AaBO2/HlHsO1yhNYrfZYO3WilH1FjxPAzdzqcT7VuHHjsGPHDrRq1cqp44QQGDZsGI4ePWr3/NHo6OhyhUHmK/lWz4QxHFuRpkBtmJ8JY8i5tNpurjWHaJvjtIVlr+kmC59LaRWOaI95e9HAdXs5gdY1BfkF+Pijj9GqRSvU9K2JF8a8gAMHDmh+Ll54eDhGjx6N8+fPIykpCYsWLWKoNhERISIiAlOmTMH27dtx6NAh+Pv7qzqGyu/pp5/GkSNHVNcvXboUzZo107Cj8iv1eyNTEHXJBzsY206B7TZhe9/qmiZSSrz8z5fx3vvvlT6JSW5uLn7/fZdljWgaBOYga/NFXKSUsPllWR8ayy03Uw9SWladdm9FQ7qLPtbi85qKzRNZPXbbCjtfO9PXx3ZNLG3Dwu30UNp9IiIiIiIiIiKiyoDB2pXII488orr2X//6l+o34FQmzlz5dMGCBTh//ryG3RQ6ffq0U+HBznDmeX399dcZTFwFCCHQvXt3VbWpqanYsGGDxh1py8vLS3VtWlqahp0QEREREREREREREREREREREVVvnp6equrOnTuncSdERERERERERu+//76quldffVXjTioHtd+Tz549G6+99prT4yuKgsceewx+fn6YNm0arl69iqysLGRmZmL37t0YNmwYgoKCsGXLFixcuBB33HEHUlNTnZ7HnlqxD7lknMpFzTmYDhP9Sq6TQMbN6nM+YKdOnbBv3z6sXr0aDzzwAIKDg0usbdasGSZPnoyTJ09i+fLlaNCggd0/H82bNy9XT3n6PFjCA62i/Arv2QYIWrZbhR7CEmooioclCtORRc7XNWYV2gsmNG1zcH7vH3v3oWe3XggOCEZN35p45Z+v4OjRo5qdx2oWHh6OMWPG4OLFi7hy5QoWLFiAqKgoTeckIqKq64477lB1AYygoCA3dFO9ff7551i6dKnq+qeffhpPPvmkhh2Vn8NQ7fKMbXeNXkrIc5FQbfP+ca+Mw9vvvK1qzpQU2++rCsOybcO0bduwF5atQCpK8RDuor/MgdmKUnwM8ySWD9bH2V46pnBNC5uAbeugbUu3VuOZ70ipfbh2VczGISIiIiIiIiKiqoPB2pVI//79Ubt2bVW1GzduxKpVqzTuyPW6d++OsLAwVbW5ubkYO3as5j8k/eGHH9CuXTvN5unSpQsaNWqkqvbAgQNYuHChJn2Qa91///2qaz/66CMNO9FeSEiI6toTJ05o2AkRERERERERERERERERERERUfXWunVrVXXTp0/XuBMiIiIiIiIio02bNjmsqVWrlurvaasyRVHQt29fVbXjx48v0xzdunXDN998g4KCghJrbty4gR49emDMmDEuC+n18A2B0Km74FelUCQ0z6VKGbNopBwApFzXu76HCuTh4YEhQ4Zg1apVSEtLw4ULF7B7925s3LgRmzZtwr59+5Ceno6jR49i5syZaNy4seXYo0ePFhvvzjvvLFc/2fosWCK0JVAYgm0VSIjCgD/bCEHTM2YJGrQ9xrqkWPqjMP8mi2wrhQD27d2Hdq3b4+7Od2P79u3Izs526vGWRb169TB27FhLmPb8+fNRv359zeclIqLqIT8/32ENg7XL58iRIxg5cqTq+ubNm2Px4sUadlR+5QrVtrnSib3dpYVqC5gvlmKzy/r7A2G1NpQSr05WdxGoVFOwtiXw2l6YtiwMs5aKYhOHrUgJxbI2tQ7mLuFW7FjF9sIwVoHb0uoAy/rXahzrC9FY7pYQsG0+zrjUZbg2ERERERERERFVfQzWrkR8fHzwzDPPqK5/7rnncOHCBQ07Ui83NxfPP/+8w6tkenp64umnn1Y97tq1azFr1qzytmdXamoq/u///g9DhgxBenq6JnMAgE6nw/PPP6+6fuLEifj7778168cZer0e//rXvzBnzpyKbqXSuf/+++Ht7a2qduPGjdi9e7fGHRmtXbsWV69edemYkZGR0OnU/XOxY8cOl85dkuPHjzOEnoiIiIiIiIiIiIiIiIiIiIiqndjYWNStW9dh3bfffotjx465oSMiIiIiIiK6lSUmJuLatWsO6+677z7tm6lgiqKgS5cuqr4ePj4+ZZpj6NCh2LZtm6pal4eS3TIhZ6Wl/EmVXwfbmuvZBuQWVM+vnxACkZGR6NixI3r16oWePXuibdu2dsM1DQYD9u3bV2x7ly5dytVDVsFNU2CgnV9FMw5RmC5o82fEvK/o028OYLQK67aUq2AwGLD6+1V49KHH0Or2VvD19MXdne/G4cOHy/ho1QsLC8PYsWNx4dIFXLh4AfPmzWOYNhERlUlpF3Qxq127ths6qZ5yc3Nx1113wWAwqKqvVauW23IJyqpcodqOxi6yEhOmrbb3iqzzilx0x9KflBCm66RMnDTR4dypKSlW4dQlhGmbfhlDsAtDuG1Csa1uzv0yBmzLYvOY5pZKsd6KrYvNYdmi8CtmfQEam6+1Vbi2MH/dGK5NRERERERERERVEIO1K5mXX35ZdVhvWloaBg0ahMzMTI27Kt2ff/6JDh06YMGCBap6eeGFF+Dl5aV6/MmTJ2PWrFku+yFpVlYWZs2ahdjYWCxbtswlYzoyatQo1VdizcnJwaBBg5CUlKRxV6U7fvw47rnnHsyYMUPVG75uNYGBgejfv7/q+pdeekn1f3iVhcFgwFtvvYXBgwer+g9MZ/j4+CAuLk5V7YYNGzT/O2ndunXo2LEjEhMTNZ2HiIiIiIiIiIiIiIiIiIiIiMjdPDw8MH78eId1UkosWLDADR0RERERERHRrezdd99VVafme9mqbsGCBUhISFBVGxwc7PT4Y8eOxerVq50+zlWEh/rz/SpWOZP6AKiPTbauLfkYKYFLqfnl6qg62Lt3L27cuGGzzdvbG/fcc0+ZxzRIA7ILcixBg7AODLSwDSOEMIX8WQUsWocrWgcjwnofCusttUVYb5r34TyEh0TgicefxNof1uLkyZNlfpxlkZycjEWLFqH9ne3RpUsXjBkzBl999RXPBSUiIqfp9XqHNQzWLru7774bGRkZqmp1Oh22bt2KmjVratxV2Ug7aycbjpbqhdcxKWF38VDtwm0qQrWF1X5LSLTxrpoLG6ekpha5eEvhetEScm25X2wVavUorLeru1mPUXSvIm3HlNYh21YXlbHbu52ubL7mpq+hZLg2ERERERERERFVYQzWrmTq1auHMWPGqK4/cOAA7r//fqSnp2vYlX2ZmZkYP348OnTogL/++kv1cfXr18eoUaOcmmvSpEl48MEHcfHiRWfbtDh37hxef/11NGzYEJMmTVL9HxCuEBAQgIkTHV/F0uz06dPo0aMHLl26pGFX9mVnZ2Pq1Klo1apVpb+aaUUbMWKE6tq9e/di2rRpmvRx+vRp3HfffZg6dapm/5HQuXNnVXU5OTmYO3euJj3k5+dj0qRJGDBgQIVfUICIiIiIiIiIiIiIiIiIiIiISCvPP/886tSp47Buw4YNbuiGiIiIiIiIbmU//fSTwxpfX1907drVDd1UrOXLl6uudTZoPDExEfPnz3e2JZfyCW5WofOrpmkIm5Oh3ZYAZuB0EoO1v//++2Lb7rvvPvj7+5d5zOt5mcbQQPPX2pj2B3PKtvlcOlmYIGjKy5ZWoYey9KdWFPloxfpcPfPnFy9cxJ133In4SfHIzsou82NzhYKCAiQlJSFhdwIWLlyIf/zjH6hTpw68vb0RERGBu+66C2PHjsXKlSvdej4tERFVLYqiOKwJCQlxQyfVz4svvoh9+/aprp83bx7atGmjYUdl5zDDQE2odqm7yxaqbQn7tgqDNq//rFtW8xq+evVq4QzSOtS68KN1Nrh1eLaUCiQUmwBrRaq7FcZ0K8bwbjsh2KWFbFv2lhKwbf01tRnb/HVyFK5t8ynDtYmIiIiIiIiIqHJhsHYlNGXKFFUnxZj9/vvv6Ny5M44ePaphV4Wys7PxwQcfoHHjxpgzZw4MBoPTY0yZMgUBAQFOHbN69Wo0adIEo0aNwrZt21BQUFBqvcFgwIEDB/DBBx/gnnvuQcOGDfHOO+8gNTXV6X5dYdy4cWjYsKHq+iNHjqBTp07Ys2ePdk1Zyc/Px6JFixAbG4u33noLeXl5bpm3KuvXrx9iYmJU10+bNg2ffvqpy+bPzc3FjBkz0KJFC+zYscNl49rTp08f1bXvvPMODh486NL59+3bhw4dOmDWrFkuHZeIiIiIiIiIiIiIiIiIiIiIqLKpWbMmxo0b57Du5MmTSE5OdkNHREREREREdCu6evUqkpKSHNZ17Pj/7N13YBTV/jbw58ymJySQQpAQekdpioCgIkhXUKygKBb0Z1fQq7x6URQLqIio2NBrwatXsIFSQhOQLkWkQ2ghICSUhPRk57x/TNnZTdlNsrtJyPNR3N2ZU74zs+BJyD7T3Q/VVL1t27Z51C4kJATjxo0r19jt27ev8mCx4LhOVTp/dWQNm3Nn//HaHaydm5uLL774otj22267rVLjns07q59/PQbQEpZoBgBa2jsCtp0vmpmBbv4+cw5nlHAEcjtxufavv/IaLmnTEfv37a/UcfmaEbi9du1afPDBB7j11ltRr149BAUFoWHDhujduzcee+wxzJ07F5mZmVVdLhERVTFPgrXj4uL8UMmFZe7cuXj//fc9bn/rrbfi4Ycf9mFFFVd1odoCZYVqWztIx4LPvBeLdfzYOPfB2ulp6ZCqEYpt3NzFGqUN87WECmN9aoZuS+dfZg/rTV+kLHY+Xbc7nmvzSKk61VFiyLZrwDaMMY170kjj3jSWNbDzzWkgRInh2o6wbscvVaplvvbkl6qWv09lfxERERERERER0YUpoKoLoOKio6Pxzjvv4K677vK4z969e3HppZfilVdeweOPP47AwECv13XmzBl89NFHePfdd3Hq1KlKjRUfH48pU6bgoYceKle//Px8zJo1C7NmzUJ4eDg6duyIZs2aITo6GoGBgcjNzUV6ejoOHTqEPXv2IDs7u1J1elNoaCg+/PBDDB482OM+x44dQ69evTBhwgRMmDABoaGhXq8rKysLn332Gd5++22kpKR4ffwLmc1mwzPPPFOuv6QaO3YsDh06hJdeeqnCv0/z8/Px5ZdfYvLkyX67ZkOHDkV4eLhHv6fy8/MxZMgQJCUloUOHDpWa9/Tp03jppZcwc+ZMj/5iloiIiIiIiIiIiIiIiIiIiIjoQvDggw/ihRdecNtu7dq1uPHGG/1QEREREREREdU2b775pkftHnvsMR9XUvU2bNiAvLw8j9pOnToViqJ41DY9PR1XX301Cgp8E8ocExODevXqoU6dOoiKikK9evVQUFCA3377rVjbkFoRrO2awFfZsRx2Hc310rg100cffYT09HSnbZGRkbj11lsrNe7pXH1Mp8vmlFJo7pNGkKBwtLEGMBp520ZEoRYW6P79IKXEgl8X4s5b76zwcVQXhYWFOHHiBE6cOIE1a9aYYZ9BQUGIjY1FixYt0LVrV1x11VUYMGAAIiIiqk/im4wAACAASURBVLhiIiLyNU/XuPXr1/dxJReW5ORkjBo1yuP2LVq0wLfffuvDinzIZ6HapbSxLOmtQdT6Ez0M2rmvhERsrGfB2tabuTiSDVxu7mIWaszvqAkehjc7bhjjIIx1rASEEJah9MBrfU5hrmGFHujtCMMWEHo7Y78eni0EhKV4M1xb72M+F45tqjGXXk+xY4Cjb0mvPT0PJY3tK8Z59+ecRERERERERETke7UmWHv8+PGoU6dOVZcBAIiIiMBHH31UZps777wT8+fPx5w5czweNzc3F08//TQ++ugjPPvssxg1ahTCwsIqVWtRURFWrlyJ2bNn43//+x9yc733Ax4PPvgg5s+fjwULFlSof3Z2NtatW4d169Z5rSZfGzRoEB555BF88MEHHvcpKirCK6+8gs8//xz/+te/MGbMGERGRlaqDlVVsXbtWnzzzTf473//y7uKV8K9996LKVOm4MiRIx73ee211/DLL7/g5ZdfxrBhwxAQ4NkfxXv37sXXX3+NWbNm4eTJkxUtuUIiIiIwatQofPrppx61P378OLp3747XXnsN//d//4egoKByzXfy5El8+OGHePfdd3Hu3LmKlExEREREREREREREREREREREVGPFxsaiZ8+ebn8+bs2aNQzWJiIiIiIiIp+YO3eu2zaBgYG44YYb/FBN1dq4caNH7V588UWPg8aLioqQkJDgs1DtTp06Ydu2bU7bDh06hM6dOxdrK5QghDbs5ZM6LgjS9UXxsLy/D3sWSnkhOnbsGCZNmlRs+4MPPljpYOZTOSchpTQDESFKCCq0hGsXJ0rNU7dm6ZXW/Zv/zMbrL7+OkydPla/wGqagoADHjx/H8ePHsXr1arz77rsAtMDtuLg4M3C7T58+6NevHwO3iYguIGlpaR61i4+P93ElF46CggL06NEDhYWFHrUPCwvDxo0bPb45jz9JdyHRPg3VFsXb6Os6sy5hDaiWjjZ6Q3MNCSA2LsZNsdqNj1SpWhaK0hJAbS3cJdDbdb+7Ay+RKHEOLWDbCLw22rmGbAs4d1UtAdvasajmNgGo2jGa+duAJVxbn1MPyTaCr4sFYFtublNmuLYHp6Iqwq79HehNRERERERERES+VWuCtefNm1fVJZhiYmLcBmsLITBr1izs2LEDu3fvLtf4Bw4cwNixYzF+/HgMHz4cgwcPxpVXXomEhAS339wrKirC7t27sW7dOqxYsQJJSUk4c+ZMueb3lBACX331FS6//HIcPHjQJ3NUR2+//TY2b96M9evXl6tfamoqnnjiCUyYMAHXXXcdhgwZgiuvvBLNmjVze13tdjv27duH9evXY8WKFVi8eDFOnbqwf5jDX4KDg/HWW2/hlltuKVe/nTt34qabbkKDBg0wdOhQ9OzZE61atUJcXByCg4ORl5eHU6dOYf/+/diyZQtWrFiBvXv3+ugoPDNu3DjMmjXL/V+C6bKzs/HEE09gypQpuPPOOzFo0CB07doVUVFRxdrm5eVh9+7dWLt2LX777TcsWbIERUVF3j4EIiIiIiIiIiIiIiIiIiIiIqIaIzc3122blJQUP1RCREREREREtU1WVhaOHDnitl2XLl2qZQCct40YMQKPP/6423YxMe7D2s6cOYOXX37ZDK71heDgYCQlJTltKywsxMiRI5GZmVmsfb2ODyIgNM5n9Vyw9DA7ADhxthAnzxUhvm6t+cguAO0zYbfffjsyMjKcttepUwfPPPNMpcaWUiItp/hnIKUlSFvPFgSkhBTSab/5CTgB96GPVgLYsf1v3D58JNJOeRY2eqEqKChAamoqUlNTsWrVKkyfPh2A9meMNXD7mmuuQb9+/RAWFlbFFRMRUXl5mjcQFBTk40ouHP369UN6erpHbYUQWLJkCaKjo31cVfn5M1RbOG0TJbYpK1QbxWq1hGrr/WJjY90UDOTn5+N8Vhbq1Kmj99XXlRKW565B2y7B3tZ9LueoeIC0dHpwzgxxBF1b2zilYRvB17AGbLt0sBQjhTSDx4UEpBmurddlzqkHeZcWru16XCWFa0s/h1Y7nRfPVEWgNxERERERERER+Ubt+lv6GiYyMhILFizAFVdcgRMnTpS7f2ZmJr7++mt8/fXXAIDo6Gi0aNECDRs2RFRUFIKDg6GqKrKzs5Geno5jx44hOTnZ47tfekNMTAwWLlyIK6+8ssqCnsPDwzF79mzcfPPNsNvtPp8vODgYv/zyC3r16oUDBw6Uu39OTg6+//57fP/99wCAqKgotGjRAgkJCahbty5CQkKgqipycnJw+vRppKamIjk5GXl5tfeu975200034frrr8f8+fPL3feff/7BZ599hs8++8wHlXlX27Ztcdddd+HLL78sV7/jx49j6tSpmDp1KgDt931MTAxCQkJQUFCAc+fO4eTJkx4HdhMRERERERERERERERERERER1QaugUQlCQ4O9kMlREREREREVNvMmDHDo8953H///X6opuolJCQgKCgIBQUFZbZ7/PHHERISgrFjxxbbt2zZMjz22GPYs2dPhT5D88033+Cee+5xW4OiKJg3bx7q16/vtP3f//43NmzYUKx9SP0uiO3+fLnrqd78/xklKYENe7MxrHuU3+euKtnZ2bj11luxZs2aYvsmT56MuLjKhbWn5Z5CoVoIRejh/S55d4f3HMbqeWtw+TXd0LlHp7IHs4YiFgs4dN6WtCAJY267B6qqVqp+TzRt1hSnTp5CTk6Oz+fypvz8fBw7dgzHjh3DypUr8c477wDQvldZv359tGzZEpdeeimuueYa9OnTh4HbRETVWFqa+5tI1IYb6XjLhAkT8Mcff3jc/o033sAVV1zhw4oqpupCtUtuA9c1nDVU26Wn8crcKrRXwSHBiKgTgazzWWXWlp6WjvCIcMuAElJKI4/a+E/xeZwfir+wnFNHOLhzwLYWkq2HWwvnsGvrnWUEAFV/FPoNZaQEhNCDsPX22niO3k6XVQBCSkh9ANf5tPFE6eHaLpzCtWXxsG1PlDa2Z50dx8WAbSIiIiIiIiKi2ofB2tVc06ZNsWzZMvTr169C4dpWZ86cwZkzZ7xUmfe0bt0ay5cvR//+/St9jOXVpk0b/PDDD+jQoYPHfbzxDdH69etj2bJl6Nu3L5KTkys1VkZGBrZs2YItW7ZUui6qGCEEPv30U3Tu3Bn//PNPldZi3PHX3Q/JVdQbb7yBX375BefOnavwGKdPn8bp06crVYfNZkOnTp34viciIiIiIiIiIiIiIiIiIiKiC5KU0qPwnvj4eD9UQ0RERERERLXN7Nmz3bZRFAX33HOPH6qpHho1aoSDBw+6bffAAw/gs88+w6JFi1C3bl0UFRVh6NChSEpKqvDcEydOxKhRozBgwAD06dMHO3fuLLFdbGwsVq5cifbt2zttT01NxZQpU4q1F0oQGvafBaEEVbg2clizq/YEa2/YsAH33nsvdu3aVWzftddei0ceeaTScxw7n1Lqvr1b9+Hl0ZNht9sx7/P5sNlsaNi0Ie564k70G9avwnP+8sM8PHLvI34J1e7bty8WL1kMACgsLMSaNWuwYtkKbNq0Cfv278Opk6eQm5vr8zq8KT8/HykpKUhJScGKFSvw1ltvAQBCQkKcArf79u2LPn36ICQkpIorJiKi9PR0t20YrO2ZBQsWlLjmLs3QoUPxr3/9y4cVVYw/Q7Wdt4mS21h2SfNmKdKys/jYjrBrR3sJIC42zm2wdtqpU2jSrLE5nzGiNbFZCAFIS+i0qkIKWezcuc13NgKdrduMFyoAPdham1Nrr2WdCMf4Ut8pLZUKx2CqOYcedC2MV9oxOUYScA48t4RpW8O1FTfh2tL5Ovo1XFub1DgA59cezg0wYJuIiIiIiIiIqCZisHYN0K5dO/zxxx8YMmQI9u7dW9Xl+ESHDh2wfv163HjjjX4Lyn3ggQcwbdo0hIeHu29sERgY6JX5GzdujD/++APXXXcdNm/e7JUxqerEx8dj7ty56Nu3r89Crd2Ji4vDTz/9hNtuuw2pqak+maNBgwb45JNPcOutt/pkfE80bNgQ33//PdatW8dgbSIiIiIiIiIiIiIiIiIiIiK6IO3btw9Hjhxx227gwIF+qIaIiIiIiIhqk4KCAo8+w9auXTsEBNSejyd27drVo2BtQAsdbtCgAZ5//nnMmDHDo8DC0jzzzDOYNGkSAC04e8eOHfj666+RkpJiBn4pioLQ0FA8/PDDJV6T0j4PJ9UCpC68AyH1uyIkrgtC6ndFcEx7PYBOQNiCK1x31XKE3vnTqp1lh/RVd0OGDMGIESMwYMAAJCYmFguUO3v2LJYtW4YvvvgCv/32W4ljtGrVCt999x1sNlul6zmSedh5g55nuG/bfky+63XY7XZzl91uR0pyCl59/HVMmzAd/1n8GRKbNnb01Y/FekjSsksC+P7r7/D0o8+4D5Msg6IoeHv623jumeeQn59fZts2bduYz4OCgnBNn2twTZ9r9KK0h4KCAqxauQorlq/An3/+iQMHDuDkyZPIy8urcI1VIS8vD0ePHsXRo0exfPlyvPnmmwC0wO34+Hi0atXKKXA7KIhh/0RE/nLmzBm3bWrTmr+iUlNTceONN3q8jkhMTMS8efN8XFX5+TNUWzhtq0CotvnauZ81VFtC6gHY2lixcbE4dOhQmTWmp6cDElAUGwJsAVCEApuwQREKFFF6yLyEhCpV2FU77LIIhWoRitRCFKlFjvotSlqXQg+vNg5aWIKepSrNAG0pJCDhCNmWxldALgHblpRpc6s0QrqFOY45lyVE26zNGq4tLGHb1gBsS+54sf5GMHg5ArYrHa5tramCAdsM1yYiIiIiIiIiqln4Xewaonnz5tiwYQPGjBmDn3/+uarL8YnGjRtj7dq1+Pe//41p06Y5/WCDN7Vr1w7vv/8++vbtW6H+wcHe+4GgBg0aYNWqVXjkkUfwxRdfeG1cqhq9evXCf//7X9x2220+e/+WpkuXLvjpp5/QpEkTn891yy23YMKECXj99dd9Pperq6++Gv/73/8QHx+PdevW+X1+IiIiIiIiIiIiIiIiIiIiIiJ/WLhwods24eHhuPLKK/1QDREREREREdUms2bNgqqqbtvdddddfqim+hgxYgTmzp3rcfv8/HxMnDixUnO+9NJLePHFF4ttHz16dLnGqVevXqn78s/sQf6ZPcjY81+n7UpAKMKbDkJst/+HoLotyjVfrSEBa4h3WkYRtibnoEuLsAoPuWPHDnTu3LnU/SV9Zu23334rM/AyPT0ddevWdTv3qlWrzO9J1a9fH02bNkV4eDhyc3ORmpqKlJSUMvs3a9YMS5YsQUxMjNu53MkpzEFa9qligXb7th3Aa3e/UeZn93KzczHyyjvQuUcnvPzeJNRvUB/79x5AysEUZJ7NROa5TJzPyEJW5nlkn89G1vlsbN20FZmZmRWut127dpi/aD4SEhIAAOOeGOe2T5euXUreYTnkoKAgXNv/Wlzb/1qnJnl5eVi9arVT4PapU6dqZOD2kSNHcOTIESxduhRTpkwBAISGhpqB25dddhn69euHK6+8koHbREQ+4Emwdmk3aSFNUVERLr/8chQUFHjUPiQkBJs2bYKilB7SXBVqVKg2PAvVltLYKgEpYbcXlXxoQqBLly4YPnw4+vS+BlEh7tfOxcaAgE3Y9BvMBCFU365KFQX2AuTb85Fvz4MqVaNEl2N1fF1hBmLra2EjbNsIv4YKp5BtAeeAbS2gW4UUwpItbQnXdtomzfnN8c0r45hf6OdfwBKurbqEa5uHI4sFaZe0rSxeC9cGKhSwzXBtIiIiIiIiIqKahcHaNUhUVBR+/PFHfP7553j66adx7ty5qi7JVL9+fYwZMwY33XRTpcYJDg7G1KlTMXr0aDz//POYP3++lyrUgruff/553HPPPZX6C5yIiAiv1QQAYWFh+M9//oOhQ4fi0UcfxcmTJ706fmXUrVsXo0ePxpgxY6q6lBrjpptuwpw5czBq1Ci//SDKPffcgw8++AChoaHuG3vJq6++itzcXEyfPt1vcz799NN47bXX+BewRERERERERERERERERERERHTB8yRYu2/fvggODvZDNURERERERFSbfP75527bCCHw6KOP+qGa6mPkyJF46aWXsG/fPr/Md+ONN5YYql0RgYGBuOiii3DixAmP+6hFuTh/4CdkpyxHwoAvENboaq/UUiM5Mu7gLpFtwZ8ZlQrWBkoOz/ZFn7KcOnUKp06d8rh9z5498eOPP6JBgwZemf/guWQ9fE+BEAJCAPZCu9tQbYOUElvXbcP1lw33Sj2lCQgIwKTJk/DkuCfN4L1jKcfcB1MCuKLnFRWeNyQkBP0H9Ef/Af0BaKGHilCQl5eH5cuXY8WKFdi8ebMZuJ2fn1/huapCbm4uDh8+jMOHD2PJkiV4/fXXATgCt1u3bo1u3bqZgdtlBcsTEVHZPAnW5o0NyjZ06FAcP37co7ZCCPz666+Ij4/3cVXlUzWh2s4Dexyqbb4uZQ6nUG2YodoSEls2b3Xqk5CQgHvuuQd33XUXWrVq5eYgK0YRCkICQhASEAIgCnlFecgpykF+UZ55TEamthBaOLaWmy3MYxDC+JJEQkotJdoMwZb6HmFEZwuoqnS6ZFputh6KbQRjQ0JIoa9hhX6etXGlU8i3Ea6tTweXcO1SAqhdg7T1q+KVcO3yjKFPbu1crnBtAAzYJiIiIiIiIiKqAarXbQzJLSEE7rvvPuzbtw8PPfRQlf+F77XXXos5c+YgJSUFU6ZMQWJiolfGveSSSzBv3jzs2rUL48ePR+PGjSs0Tnh4OEaMGIEffvgBBw4cwAMPPFBqKK+qqm7HCwwMRFhY5X6wpTQ333wz9u7di3/9618ICQnxyRye6t27N7766iscP34cM2bMQMuWLau0nprmxhtvxOrVq9G0aVOfzhMdHY3Zs2fj888/92uoNqD9WTRt2jRMmzZNv3Oq77Rs2RLLly/Hm2++yVBtIiIiIiIiIiIiIiIiIiIiIrrgZWdn4/fff3fbbvDgwb4vhoiIiIiIiGoVVVXx119/uW3XvHlzn33GqjpbunSpzz9HAwC33347fvzxR6+O+euvv6Ju3brl7qfmZyDl15txbteXXq2nangzEM11LC2Q7teNGbCrHia1XQCCgoIwceJErFy50muh2gCw7+xe5w0S2PL7Nq8HiFeUoijo178f9h/ehyfHPeG0b+2atW77CyHQqrX3wxtDQkIwZMgQvPnmm1i+fDmOHj2KvLw8ZGdn49dff8X48ePRp08fNGrUqEbesM8I3E5KSsKrr76Kvn37IjAwEOHh4WjRogWGDBmCF198EatWrUJRUVFVl0tEVCNkZGS4bVMT/5/hL6+99hqSkpI8bj9x4kT069fPhxWVny9DtY0wZdehpEunkkK1pZROodpanVpLa2i2CtWjUO0iyzqyS5cu+O6773DkyBG88sorPgvVLklIQAiiQ6JRPzwe4UERgABUKaFKCbuqwq4/V6UKVdq1X6qqvzbCtbVj1rZpv6SqQpUSRaodUj8nxnmT+jlQIQGhn1MBSKFfH2ObcSb1Eygt/1g26wHZJYSeazstT537G9vKo6T3p+uY5RtQfyzHl4ae3DSHiIiIiIiIiIiqFm/DW0PFxcVh5syZePbZZzF9+nT85z//8egvLryhRYsWuOOOO3D33XejefPmPp2rXbt2eOutt/Dmm29i3759WLduHXbu3IlDhw4hLS0NWVlZUFUVQUFBiIiIQGxsLBo3boxWrVqha9eu6NSpk0dBvEVFRR59Q7N+/fo+vaNgVFQUpkyZgqeeegrvv/8+PvnkE6SlpflsPqtGjRph1KhRGDNmDNq1a+eXOS9kl112Gf766y8899xz+Pjjjz0KbvdUQEAAHnjgAbz00kuIi4vz2rjlJYTAU089hSuuuAL33nsvdu3a5dXx4+LiMGHCBDz88MP8S1ciIiIiIiIiIiIiIiIiIiIiqjVWrFiBgoICt+0YrE1ERERERETeNmfOHI/CSG+55RY/VFP9JCYmYsaMGXjssce8+lkhgxACU6dOxdNPP+31sbt27YqlS5di8uTJWLRoEfLy8jzvLO04ufIpnN8/F42umwthK+tzPhJFOWmQ9jxAKBC2YASERANCCyQvyk1D1sFfkZ++HRAKAiObIjCyKYKimiEwsgmUwIjKHWilOH++UEDoYXyej5CWUYTf/z6Pfp0ivVxb9RIaGoo77rgDEyZM8PpnTM/mncGpnH8ghKJ9llMPV5z59Idenaeiht0wDNM/mI642Dgzj8/6kdOtW7a6HSMkJASKovimwBKEhYVh6NChGDp0qNP2rKwsLFu2DL///ju2bNmC5ORkpKWlefS9yeokJycHBw8exMGDB7Fw4UK8/PLLALTjvuiii9CmTRt069YN1157LXr06IGAAH60nojIkJmZ6bZNaGioHyqpeVauXIkXXnjB4/Z9+vTBSy+95LuCKsCXodqlDSWNxZ3Ta8t41qBmy3MtyBkl9wMcodrW/ZZta/9Yi06dOmHy5Mm47rrrPC/cR2zChqjgKNQJqoPzBedxvjBTP1bt3GhZ19pzLchae2U8k1Jbg2rb9EuhqhAQUAEIIfUe+hgSUASgSm0fzH2O8wspIPV9Qp/AmNt81Od1vJYQwvFofc84h6o7X3Pra3dKe59Ks/YK5L+U8t4tLUvGPD4iIiIiIiIiIqqWavTf/sXGxqJNmzZVXUa5VeTO7qVp0qQJ3nnnHbz22muYN28efvjhByQlJXk1ZDsgIACXX345BgwYgGHDhqFz585+/6afEAJt2rTx2fX29Hw1bNjQJ/O7atCgASZPnoyJEydi4cKFmDt3LhYuXIjTp097bQ5FUdC1a1f0798f119/Pbp3717pH8ZQFMXja+TPH/xo2bIlYmNj3bbzdnhzZGQkZs6ciUceeQSTJ0/GnDlzYLfczbS86tSpgzFjxmDcuHFo2rRpqe1atGiBiAj3P0Tmrb/I7N69O7Zt24ZPPvkEr7/+OlJTUys1XosWLfD444/jvvvuQ3h4eKntoqOjPXq/NWjQoFL1EBERERERERERERERERERERH508KFC922adu2bZk/Q0RERERERERUER988IFH7caPH+/jSqqvhx9+GH369MGAAQMq/RkaQ1BQEPr06YM33ngDXbp08cqYJbn00kvx008/ISsrC8eOHcP58+exefNmbNq0CZs2bcLOnTvLDAzPOb4G+z65CEF1WyKobisEx3ZEQGgM7AWZyEldDakWIj99B9QC54BGJTAcYQlXouDsfhRkJJdZY3BMB4Q37ovwxH4IvehyCCXIuYEQzol6VcmoxSXl77uVZyocrN2sWTOsWLHCSwVqPPmcGQDcd999WL16NZKTk51CNhVFQVxcHFq0aIHOnTvjmmuuwcCBA1GnTh2v1mnYmf43IKEH9AFQBHas3QmpVu11DwwMxPa925GQ0BDOKZPCKR5yz+49bseqW8/xGWMzPLwKREREYPjw4Rg+fLjT9qysLCxdutQpcDs9Pb1GBm4nJycjOTkZCxYswKRJkwAA4eHhToHb/fv3R48ePfz6mVciouri/PnzbtswWLu49PR0DB482H0wtS4+Ph5LlizxcVXl48tQbdfQ68qGamsB2cXHN7caAdrSul9ChWOsRhc1wtatW6tdOLIiFEQFRyEiKAJn884iuyDbvGmLBAAhHAHWEPo6Wepfgpi3edFisoW+LpUSkFrItYSEUBxh3MbAQl/2SKmNrQj34doqVKdxjPBu1RKuDcDp5jgwp3QO0y5vuHZZioWsW3hrDoDh2kRERERERERE1ZmQnn63lmqMoqIibNmyBevXr8fWrVuxe/duHDx4EGlpaW77CiGQmJiIjh07olu3bujZsyeuuOKKMsNtLwR79+5F27Zt3ba7+eabMWfOHD9UVJyqqti+fTvWrVuHLVu2YNeuXTh48CD++ecfj/onJCTgkksuwWWXXYaePXuiV69eiIqK8nHVZHXixAl8++23+OWXX7Bu3ToUFha67VOvXj3069cPN9xwA2644YZq/3uxsLAQv/76K7799ttyhfw3atQIQ4YMwe23346rr76aP4RCRERERERERERERERERERERLWSlBLNmzfH4cOHy2w3btw4vP322/4pioiIiIiIiGqN0NBQ5OXlldmmYcOGXguUrslUVcWTTz6J999/3+NAPVd16tTBe++9h9GjR1eLz9Lk5OQgPT0dhw4dwp133oljx45VaT1KYBjCGl2DmEufQkhcZ8cOS0hb6edeujy6drbutzyXzn0lpCU024jmM/qo+j4VkPo+aYdNAZImt0KT+sHlOt7qpLCwELm5uVAUBWFhYX57f2bnZOO7A7ORl58PRVEQGBgIRSh4YfiLOHHohF9qKElCowRs2r4J4eFhENDOhYCAIgQAof8rIIRAl4u7YM+essO1L7vsMqzbsM4RzOcSPGiMXx6K8P01yszMRFJSElauXImtW7fi4MGDOH36dI0L3C6JEAJhYWFo2LAh2rZti8svvxz9+/dHt27dqsWfz0REvtKzZ0+sX7++zDbdu3d326Y2UVUVLVq0cPt3eYbAwEAkJycjMTHRt4WVQ40K1bYEZlv7FQvVNuuSUKUZqY0AJQAhASFeDVj2pbyiPJzOTUORWgRtkekIzQYca0R9KyAlhACEUBxb9TWqACAUY+1qrBe1/ooQgDTal9DGWN9Cy+guPjfMAHBh3GhGGMHfnp/r8l6XylxHT/p6WjsDtomIiIiIiIiIqo9JHw9msHZtkpeXh7S0NGRkZCAnJweFhYUQQiAoKAihoaGoW7cu6tevj8DAwKou1e8WL16MQYMGuW33/PPPY/LkyX6oyHMFBQVIS0vDuXPnkJOTg4KCAgghEBgY6HRdg4KCqrpUssjLy8POnTtx4MABnDhxAufPKZqnMAAAIABJREFUn4eqqggODka9evXMH8Bo0aJFjf3BC7vdjj179mD37t04duwYMjMzIaVEYGAgIiIiEB0djYSEBLRp0wYNGzas6nKJiIiIiIiIiIiIiIiIiIiIiKrcnj170K5dO7ftlixZgmuvvdYPFREREREREVFtsWTJEgwYMMBtu4ceeggzZ870Q0U1w/bt2zFw4ED8888/HvcJDQ3Fjz/+6NHn2arKmTNnEBMTU9VlaIQNcT1fRHSnh6CFx8FHwdrGJtXcV3KwtvbcOVjbiPPTno/qUxcv39moXIdJwNtvv40XXnwBedllB/z7U7PmzbBh63oEBQVbQgtLCdaGQMP4hjh75myZY95+++34+puva1ywdmnOnTuHJUuWFAvcLiwsrLKavEUIgfDwcPPznt27d0f//v1x6aWX1tjPfRIRWXXs2BF///13mW369u2LZcuW+ami6m/EiBH46aefPG7/888/Y/jw4T6sqHx8Gaqt7XY08ChU27WuSoRqS0hIPVRbQCAkIBgBSs3LTpFS4nTeaWQWZBrx2Y4gbQh9TSrMa2Hc4MWMvRaKI2BbCChGP8WxZrWGaruGawt9DOOSCcBM0Tb769yGaxvXTzium+s6tyJh2b4K2NbOGdy+z822RERERERERERU5RisTaSbMWMGnnjiCbft/vvf/2LkyJF+qIiIiIiIiIiIiIiIiIiIiIiIiIhqm3feeQfjxo0rs014eDhOnz6N4OBgP1VFREREREREtcHQoUOxYMECt+0OHz6MJk2a+KGimkNVVTz88MP45JNP3AbVXXzxxVi9ejXq1q3rp+oqLi0tDcOGDcP69euruhQAQN2L70P8lVOcwtmA0sIBKxGsbYZpFw/Wdoyo6u0cj9LyOihQYsXrbRFft+YF+VWV/Px8NG/eHMePH6/qUkxt27fFqg2rEBgQaIYVGqGDih5CaLwRtf0CdULroKioqMxxJ786Gc8+9+wFE6xdmjNnzmDx4sVYtWoVtm3bhsOHD19QgdsRERFo2LAh2rVrhx49euDaa69Fly5dGLhNRDVKy5YtkZycXGab4cOH4+eff/ZTRdXbe++9h8cff9zj9uPHj8dbb73lw4rKx5eh2q5h2R6Fauu7PA3Vdu7rHKqt6utwCW1dFBYQaq7baqqsgiyk5ZyChAoj8lrRb+iinRvjRi+OtajRRgvSVhz7jUBsISCksZY1+jrWteaaV2/ruIEMnMK1rY/aC1ksXNuoqyTeCNcujadjldSuvGHZDNcmIiIiIiIiIqp6kz4ejJr9nUAiL/nzzz89atelSxcfV0JERERERERERERERERERERERES11cKFC9226du3L0O1iYiIiIiIyOtWrVrltk1sbCxDtUugKAo++ugjbN68GT169CgWqiqEQHx8PJ599ln8/fffNSJUGwDi4uKwevVqfPXVV+jcubPXx+/duzeGDh2Ktm3betT+3I7PkJ2yopyzeBJ05qaNKPakxK7WsLn8QokPfzvpwdxkmDlzZqVCtUPDQ71WS0REBMY+NBarN61CQECAuV1YwwQtSY9CaCGEObk5bkO1AaB7j+5eq7U6i46OxsiRI/Hhhx9i3bp1OHHiBAoKCpCWloZvvvkGDz74IHr06IH4+Hin81wTSClx/vx57N27Fz///DOee+45XHbZZQgICEBkZCTatWuHESNGYOrUqdi2bRtUVa3qkomISpSXl+e2TWRkpB8qqf42bdqEJ5980uP23bt3Z6h2WaHaekNPQ7WdJyw9VDtQCUR4YHiND9UGgIigCCTUaQRF2KBKu/5LRZFqh12qkNC3QUKVKhz/SH2b1l6V0twuVRVSP2eqVLXbDEmpn3sJKfS+UCGlqt1DyDzX2nUwzr4+ovaP3k7o41lvgmRe1zKuabFrXAnS8o+7dm65+X3h9vcVERERERERERH5hZD8Tg3VclJKJCYmIjU1tcx20dHRSEtL492iiYiIiIiIiIiIiIiIiIiIiIiIyOuys7MRHR2NgoKCMtvNnDkTDz30kJ+qIiIiIiIiotpg8+bNuOyyy9y2u+OOOzB79mw/VFSzFRUVYf369VixYgUuueQSXHfddTUuNLYkOTk5+P3337F8+XJs2LABqqoiKioKUVFRqFu3Lpo2bYouXbqgU6dOqF+/Pux2O44fP45Fixbhxx9/RFZWFpo2bYrRo0dj4MCBTmMXFhZiw8YNWLRoEZIWJ2HTpk0l1hDW8AokDpunvbCEtZVMujwaz0UJ26wpb47XElpIn5naZwa06b+kHpYrVUAPloPUougCAySSXmmLxnG8QZo7mZmZaNmyJdLS0irUPyAgAAsP/IY/V/yJ6S+8i1PH00p8XwQFBSEgIACBQYEICg5CSHAwgkNDEBoaivDwcIRHhOPGW27EbSNvBYSAAgEhFAhowdmKENBitQUEjKBtYQZrr1yxEoP6D3Jbb8b5DISFhZlB3S6Zk4A+S3koF0B45KlTp7B48WKsWrUK27dvx6FDh3D27FmPwsqrOyEE6tSpg4SEBLRr1w49e/bEgAEDcPHFF/Mzy0RUpWJjY3H69Oky2zz66KN47733/FRR9ZSZmYmEhARkZWV51D46OhqpqakICQnxcWWeqZpQ7TLa6WufEkO1pXRZqUvn/lKaq3JjjW4ERAfbghFkC3JzMDWPXdqRmnkMefY8SAko2h19HGtToa9NoUAowlyjKsa6VQhzBWt9Dn19K6CtRYxbyCiKsebVV75CAYSxCgakfpGF2UN/tGyX0NfKxiUuZd3ruuYt1xrYeKN40MXduI5jKOVmSu5+C5XUj4iIiIiIiIiI/GLSx4MZrE20du1a9OrVy227ESNG4IcffvBDRURERERERERERERERERERERERFTbzJ8/H8OGDXPb7tChQ2jatKnvCyIiIiIiIqJa47bbbsP333/vtt1ff/2Fjh07+qEiqo0c4XjA/v370aZNmxLbNb5hIUIbdKtgsLbrPuO5pa2E02sJ1SVY29JH2vVmRrA29G0SEnYM6BqFDx9uVkp9ZHjmmWfw1ltvVbh/s7bN8Omij2ATAQhQAqBIBXu378PubbvRvHVzdO7aCXXr1oUiFP2XDTahQJivtV9GcKBiBmk7tgEoHqytGCGEWvs333gTE1+YWGatAQEByM3P1fqVEsBX3lBtrbYLN5z55MmTWLRoEVavXo3t27fj8OHDF1TgdmRkJBISEtChQwf07NkTAwcORPv27au6NCKqJSIjI3H+/Pky27zwwgt45ZVX/FRR9dS+fXvs3r3bo7YBAQHYuXMnWrdu7eOqPHOhhWonHzyI35f/jv379+P8+fO4d+y96NipI0ICQhCoBLo5mJpLShUpGSnILszSb/wCQChQhB6hLYygbMdrR4i2YkZna2tdva/lBjHQ9xvrXce6V9/jEq5tpGibgdTS8UYSejspXAK1YQnb9la4tmVsywBlKmv8yqypGa5NRERERERERFQ1Jn08GDX/NudEleTpHVIHDx7s40qIiIiIiIiIiIiIiIiIiIiIiIiotlq4cKHbNm3btmWoNhEREREREXnd0qVL3baJjIxkqDb5TatWrZCZmYmoqKhiYYD//P4Ymt2+Du5TAEtjJLm5CRm0NgdK7iMEIGUpwwks2XoOq3Zk4qqLIytY64Vv9+7dmDFjRoX722w2PDDhfkeAIARsNhsuufRidO7WGTY9RBt62KCWCOgSFAgAEhCKc1CgleumkkIBd+zY4bbeyEiX94LLGFRcfHw87r77btx9991O20+cOIGFCxfijz/+wPbt23HkyBGcPXsWdru9iiotPyklMjIykJGRgV27dmHOnDkAAEVRUKdOHTRq1MgM3B40aBDatm1bxRUT0YWmsLDQbZuYmBg/VFJ9jRkzxuNQbQD48ssva0WodmlDSZfFTUmh2tZO5QnVHjJwCFYs/91p3q/+8xV+W/AbBvQf4HmxNZJAo6hEHM04guzCbCj6FyBSCghFaoHXUmivBaAAEFK/SQwkpBGyLSWg2KBAhQoFigRUqZo3lVEloAhAlfqXOjDWyioEFEihbRFSayAh9RBt6VhdC8f7wLi+5trZ2G95bxpjlPa61DMiHPOVR1njezp3iX2lZLg2EREREREREVEVuXBvQUzkgS1btuB///uf23YBAQG44YYb/FARERERERERERERERERERERERER1TZSSo+CtQcPHuyHaoiIiIiIiKg22b9/P86cOeO2XZ8+fXxfDJFFREQE/j3x38W2F5w7gPPJv5Yr6M9zwhLAbGwSri1QPL1NWLYJ85eUAhNnH0VugeqLYms8KSXGjh2LgoKCCvUPCgnCu79Mx2VXXwpAi8p2hNkJy1XRA9D1/ebVE0bUIJyvszSC+oSjr4RjNJe2xuPBAwfd1lw/vn7xMahCLrroItx77734/PPP8eeffyItLQ1FRUU4duwYPv30U9x9993o2rUrYmJiYLPZqrrcclFVFRkZGdi5cye+//57PPXUU2jXrh1sNhvq1auHjh07YuTIkZgxYwb27dtX1eUSUQ3myc0IanOw9ty5c/Hll1963P6BBx7AqFGjfFiR53wZqi31f1yHki4DlxSqLaXUatOfa6HNxUO1nebQ9zdxufmwEAKffvrpBR2qbZ4vaKvbxpFNEBIQiiJph13aYYcddrUIdrsdqlShQoUq7bCr2nMpVahSao/GWZV2qKrU2sGub5NQpQpAau2hQpWqeRW0Niog4bgy0iX83KzZqFs161dVbSzj0fIlk/ZeELLM166B7EZ4t/k+cW3r5pcUstQ5XI+nvNeLiIiIiIiIiIj8T0h+Z4Zqqby8PPTo0QN//fWX27bDhg3DL7/84oeqiIiIiIiIiIiIiIiIiIiIiIiIqLbZs2cP2rVr57ZdUlIS+vfv74eKiIiIiIiIqLYYO3YsZs2a5bbdypUrcdVVV/mhIqqtJGSxAL/00+lo1bIVMjIynLYH1klEs9vWQQQEAUIpJcBMlvFcWLa5PurPpSNGDmZtZqycYztUPVROAnr4nPaoavtgx+hr4vDSHY09PRW1xvTp0/HUU09VqG9kvUh8sOB9xMXHwqbYECACYBM22JQABBiPig2KsMEmbFCEApuiPwoFAjYoigIFChQhoCgKBAQUKIAQUIT2ygjrVvSgbWEEdhuvhSPMu3lic5w4caLMugcNGoT5v813BGsbb0cL4brBA4pQyt2ntjly5AgWLVqENWvW4O+//8bRo0eRkZHhUahsdacoCqKiopCYmIgOHTqgV69eGDRoEFq0aFHVpVEttGHDBrzzzjsYNmwYbr75ZgQFBVV1SVQGm80GVS37BiC//fYbhgwZ4qeKqo+TJ0+icePGHt8ApGPHjh7lVviDr0O1SxrKtUtpodpGJ0eNElIW72c8znx/JpIWJ+HwwcM4lnoM2VnZZts33ngDzz77rJuDqblKu46qtOPA2QPIK8qDENDXsYq+RlWgCEVbv0rFXKsq0J/D8Vq7p5DWT+ujOK1zFet617xpjYAQel9j1aqva4V5eY2b0VirFvp8wryJTUnH57oOLnldLNy+h0u9iU0Ja2+nmj2a3z3eRIeIiIiIiIiIyH8mfTyYwdpUtRYuXIjz589j+PDhCA4O9tu8BQUFuP322/HTTz951H7RokUYOHCgj6siIiIiIiIiIiIiIiIiIiIiIiKi2mjatGkYP358mW3CwsJw5swZv/6sHREREREREV34LrroIvzzzz9ltgkNDUVOTo6fKqLaqqRgbQB49913ywxfDoxohMjWN6NelyegBEYUG9Xx6Jqi5hq2bWkrHfu1gGx9nzSCtS19pB7KK7Ugba2r3RKsrUIIic+faImrLo4q9Thqm917duPSrpciNzfXo/ZCALaAAISEhSChWUO8+vUrCAsLh00osCkBTuHaAfpr47kCR6i2ImxakLawQZgh28IME1T0sEDFDB7UAqtLDNa2hBMCQHSdaLfH89S4pzD1zamlBmtXNLyPwdoVd+jQISxevNgM3E5JScG5c+fcBs3WBIqioG7dukhMTMTFF1+MK664AoMHD0azZs2qujS6AGVlZeG2227DggULzG1CCMTExKBLly644YYbcOeddyIyMrIKqyRXnoS/bty4Ed26dfNDNdVLy5YtkZyc7FHbyMhIpKamIiLCdS1aNcqMkKlEqLa229GgMqHaQq9TltDPeMzLzUVMVGyJ/0++//778emnn7o5mJrLXQxQoVqAvWf2wq4WQgib5WYwRlC2TV/j6jeLUYxbxtigaItZpzWwEcptrHO1taUH4doSzuHalrWxfiSW50bgtiNcuyQeh1sbm63r6pKalTRPKQHbCoqvqRmuTURERERERERUvTFYm6rcc889hylTpiAmJgajRo3CnXfeiW7duvn0m4THjx/HyJEjsWrVKo/ad+rUCVu3buU3LomIiIiIiIiIiIiIiIiIiIiIiMgn+vfvj6VLl5bZ5vrrr8e8efP8VBERERERERHVBidPnkSDBg3ctrvmmmuwfPlyP1REtVlpwdoFhQXo2qUrdu3a5XaM0AaXI7LN7QiISERgnUYoPH8UWQfnIevwIthzzyAwMhFhja5CVLs7ERLXBcWDt42XzkHbWm3Ga9U5WBuqvk8FpCNYW+tnhG2riKljw68vtkd83aBynpkLT5FahP/t/hafvPwp1vy4FvYiu7lPURQktGyIm5+4CdHx0SjIyUeDxhchNj5GC8eGHqQttOBsa4C2Ga6t2KAY2/TgbUUoUKBAUWywQQ/ONoO1FSiKYoYEamGEihkMKISAkMISQKhFCmr/av+oUkVEcITbEMSvZn+FUaNGOd5eLrmDFf0cK4O1vS85ORmLFi3CmjVrsHPnTqSkpCAjI+OCCtxu3LgxLrnkEvTq1QuDBg1CkyZNqro0qqGmT5+O5557Dvn5+WW2i4mJwalTp6Ao/DOrOigoKPDoZq6HDx+udX8+3H///fjss888aqsoCrZu3YqOHTv6uCrPlboe8XeotmtN1oBtSFjLdA3VhpSYOuVNvPjCi8XG6tWrF1asWIHAwMCyC66h3EYA6Sc/qzAL+8/shRGALaA4grWhWAKyFf3GMsYNY/R1rqLo7fQ1raKPYQnpLj1cG45wbSN6Wgg9NN3c4ijZfOkI15aqrFC4tlOfkrqXErRdbK4SwrVLqr2kejzFjBoiIiIiIiIiIt9jsDZVOSNY26pJkya4/vrrMXjwYFx99dUIDw/3ylzZ2dn46KOP8MorryAjI8Pjfr/++iuGDh3qlRqIiIiIiIiIiIiIiIiIiIiIiIiIrLKyshATE4OCgoIy282cORMPPfSQn6oiIiIiIiKi2uDpp5/G22+/7bbdTz/9hBtuuMEPFVFtVlqwtoTE0iVLMXDgQK/OF1K/M+J6TkLoRd3hHLDtmNkI2HYN1na0VPV2jkdpeW0EawN2SCnRtXkovnuuPQJstTtgbfHBBUg+d0ALmpNA+rHTOJF8ApHRUWjVuaUWjK3YYBNaOKAiFNiEFpat6GHYWqC2JUxb2PTAbS1IO0AP3Fb08G1F6IHaiqKPIyyBgzY9jFALEBR6MKEZrA09OBAwgwatoYACAvv27kWnizu7PfZDhw8hMTHRscEllZLB2tXf/v37sWjRIqxdu9YM3M7MzLwgArdtNptT4Hbv3r0xaNAg5/cskcX27dsxfPhwHD582OM+jzzyCN5//33fFUUeO3HiBBo2bOi2XXZ2NsLCwvxQUfUwf/58DBs2zOP2n3zyCcaOHevDisqvxAgZf4dqW0KLi4VqS+my6i4eqi0BdGzXEQcOHHCaIy4uDlu3bkVCQoKbA6qZPA3VNpzM/gcp51McwdqwBGwLfUUrjNewhGUrzkHbxtrYXbg24FgfQ4EQCiSMMG2YodZGQLX1eBxLaMc6uqwbyziFWcvSwq0lhFJyf2mZw2ncMgK2nQK8ywj3Lg+GaxMRERERERER+RaDtanKlRSsbRUYGIhu3bqhV69e6NmzJ7p164aEhASPv3mYl5eHtWvX4ueff8bs2bNx9uzZctV3/fXXY968eeXqQ0REREREREREREREREREREREROQpTz+gf+jQITRt2tT3BREREREREVGt0axZM7dBiIGBgcjLy4OiMLSVfKu0YG1j36233oof5v7g9XkjmgxAbI8XEFSvFZwCtiXM19IM0Da26WHbxi+pB+pKLUjbCNd2BGurWqicLMJNvWLw5n0tvX4cNcWfJzZiw4n1ELCE+AlFC/BTFCgwwrT1wGtzm00P0zYCsxXHa6dwbf25EqDvV8xAbiOUWxE2LWAQxjyK/loAegChESKo1WcECTrCBKEHahufdf3is//goQcfLvPYhRAoKCpwDuVjsPYFY8+ePVi0aBHWrVuHnTt3IjU19YIK3K5Xrx6aNGmCiy++GL1798bgwYMv2FBTci8vLw+jR4/GDz/84D4E1oWiKNi3bx9atGjho+rIU1u3bkXXrl3dtqtNcSTp6elITExEXl6eR+2vuuoqrFy50sdVlV+xa1bNQrW11879nEO1JTIzzuOiuItcgpkF5s2bh+uuu87NAdVM5Q3VNuw7sxeZBRmAFOba1ojYFvpa2gjVNtbAQhGwQTHXtMb6W1uTC8AI54YZpw1Fsa6LFUBKc82s/StgzbF2rJ4th2C+FyoQrm15Xay9AIyv11z3lSdg23VbSWHaFQnYZrg2EREREREREZHvTPp4MAKqugiishQWFmLt2rVYu3atuS02NhYdOnRAs2bNEB8fj8jISAQHBwMAcnJycPbsWRw7dgz79+/Hzp07UVhYWKG5o6OjMXPmTK8cBxEREREREREREREREREREREREVFJFixY4LZN27ZtGapNREREREREXpWVlYUjR464bdelSxeGalO1MGvWLJw7dw7Lli7z6rhZR5KQdSQJABAc0x5BMR0Q1fomhDXspSW/QQtPKx50Zw1HFlqotoAe2GbppwfRaUltCn5Yk4aE2CA8ObyxV4+jJth3Zg82ntigh1NrodpCKACMID9HWLWAvt8M+lMswdbQAwMtwYHC0s68btp/jSsgnP4LMyTbDLoTluBsc5/zMQgh4HTt9VzArVu3uT3+sLAw51C/Esemmqpt27Zo27YtnnzySaftu3btwuLFi4sFbtekoFq73Y709HSkp6dj8+bN+PLLLwE4ArebNm2Kjh07onfv3hgyZAji4+OruGLypVmzZuHxxx9Hbm5uhfqrqorrrrsOu3fv9nJlVF5paWlu29S2/zf17t3b41DtRo0aYcWKFT6uyAuqOlQbpYdqF+uvh2pLCUx7e1qx/1fed999DNUuQbO6zfHXP9ugSjugKJASUIWETSgQKszQa0gVQgGkABTVEoYNBdrNgBQIoQLSBiFUqCogFO0rGkVo45r3GRL6tRVSu6BSQEKa63XjVkTCaUWuvwWMEGyh9xHa11rmnzfW95BlDOvrYudLarXCXGo7QraFPrG5BNfX48YYjq8Fip9b1/lL2+aO0/EREREREREREZHXMVibapz09HSsXLnSp3fvVBQF33zzDRo1auSzOYiIiIiIiIiIiIiIiIiIiIiIiKh2k1Ji4cKFbtsNHjzYD9UQERERERFRbTJ9+nSPQj3Hjh3rh2qI3IuMjMTixYuRcvQo1q1bD0VRkJGRgfc/eB9/b//bK3Pkn96F/NO7cH7fHATVa43E4T/CFlxX2yn0iDipPZoZ2tpOOJLYjD3CaZ8QgJQCgIL35h1DvfAA3H1tQ6/UXRMcyjiIZUeWQugB44rQw7UhoOhp2Y5QbQFFcQ7KFkLAZgZsKxCAuc8M5RYA9DEUIcznMPro7WA+au2N/zpCtS3XU8ISsG4hnTfs27vP7TmIjokuObyy5uQrUwW0b98e7du3x1NPPWVuU1UVO3bsQFJSEtatW4fdu3cjNTUV58+fr7GB23/++Sc+//xzAEBAQIBT4PaVV16JoUOHIjY2toorpsrYv38/rr/+euzdu7fSY+3ZswczZ87Eww8/7IXKqKLS09PdtrHZbH6opHp49NFHPX5/BwQE4I8//qj+NyCqZI5vSaHaljvJFGtjbWiGaltCs11DtfUYbXO/EaoNAN99853TsAkJCZg2bVrFD6Yaq0yoNiQQKALRJKoJDpzdD1WVUIQKBQogJYTQzqsCRVsDq4CiAKpQAKm3EypUqYVrK1Cgwg5F2gChAlLRbxakBW+rUnsFqIAQsKsSivm1jiNA2lg9S0Wab5di4dqqJVwblnBtly+njPeI2d/ltdFeqpb3qzDmssxv3Wa8dg3YtqbHlzK/sY3h2kRERERERERE1QeDtYlKMHPmTAwaNKiqyyAiIiIiIiIiIiIiIiIiIiIiIqIL2J49e3DkyBG37RisTURERERERN72zTffuG2jKArGjBnj+2KI3NDi27QgssZNmqBJkyYAtLyzMfeMwZKkJVi/YT0OHzqMQ4cP4cjhI0hNTYWUEh0u7oDbbrsNjRIbIflAMl6d/KpHcxac3YcTSx5Co6GzAWGDJRHODNd2Tl4zdurVCpfkQEtCnJQCL397EDYbcOc1F3649pGMw1h8aCGkVCGEoofvGaHaAgLGNkdINqBAO5f6fiPcWg/X1oIsjUBtxXzUR9XbGeMBRo62NTjbmMl4LgEII+hPJ4Sjhb7B0cMSuH30yFG35yEhIcEycPE5HLsYuHehUxQFHTt2RMeOHZ22q6qK7du3IykpCevXrzcDt7OysmpU4HZRURHS0tKQlpaGTZs24bPPPgMAhIeHo0OHDhg8eDDuu+8+JCYmVnGl5ImioiLcd999+Prrr736Phw3bhzuuusuREREeG1MKp/Tp0+7bRMQUDviSJYsWYKZM2d63H7WrFnmerTa8mQ5UcZv6ZJDtZ23FwvVNraXFapthCAbodpSL8Syxk4/nY6jR53XVu+88w7q1KnjwUHVLJUK1baIC6uPk9n/IKMgE1IKSCEXveDrAAAgAElEQVQBRVvbatdBAlAghARULXAbQguGVyAAIaFKG8xwbWGHAhuEVKFCQEgFiiIBIY3LCSElhFBglyoUKSC0u+Xo8+k3vVH14xTO4dSqlPp9izwL1wYcYdbWgG0BUeL72HpehX6DJOP9JoS27i8pYNtcl5dw3l3DtBmuTURERERERERUfdSO72QTeUhRFHz88ce4//77q7oUIiIiIiIiIiIiIiIiIiIiIiIiusAtWLDAbZuwsDBcddVVfqiGiIiIiIiIaouCggLs27fPbbv27dvXmjA9qpkEtMDHwUMGY/CQwU7hfgUFBZBSIjg42Cncb/wz4zHxhYn44P0P3AbZ5aSuxvlDi1Cn+VAzeNkpEdBaiRGkbe5yBDBLIyhaSD0wUIGUKiZ+nYzcfDvGDrpww2Xnzp2L9OYnocJuBl9DCDj+0QKwjcBsAS00WxEKbEaItrndZgZlCwitnRGlrejh2ooCYbTR+xkh2Npz7coowgjH1q+U2Ue7zopwXEF9tyO4z5qnrj9PP53u9ly0btUaliH1pwzWIwdFUdC5c2d07tzZabuqqti6dSuSkpKwYcMG7N69GydOnKhxgdvZ2dnYuHEjNm7ciEmTJiE0NBRt27bFwIEDce+996JVq1ZVXSK5+Pbbb/HAAw8gKyvL62Pn5+djxIgRSEpK8vrY5JkzZ864bVMbvhY4d+4chg8f7vGfp8OHD8fdd9/t46oqyWeh2h4MW1aotj6IGaptmUAaAdACePP1qU5j9u3bF7fccosHs9cslQ7VdunevG4LbPnnT6iKop1nFbApEkIq2glWACGF+WUJLIHb2ppahRQKVEgoEpDSDqkoZoy1KgGhxWwDUouVVqCawdhGiLYWsA39pjrOB+EIx9anFtIMm3YXrm2N1LaOZ/26q8TTZA3QFiUHbFvDtc22JZ5yhmsTEREREREREVVHSlUXQFRdxMbGYuHChQzVJiIiIiIiIiIiIiIiIiIiIiIiIr/YsGGD2zaXXHIJgoOD/VANERERERER1RazZs2Cqqpu240ePdoP1RCVX2kRdNZQs6CgoGLfUxFCICIiAtOmT8Oa9WswctRIRMdElzlXwdm9znMKxxPnODQzoRkQegCdUPQO1iRl47kCCYHX/ncQk787gBqUjeuxGTNm4Pbbb8eBvw44ArIVIyhbD8MWWtC4GbMthL4fZgC3ts0SxK0oemi2HphtttNjtvWgbiOwzuhpXAsB/boIAWtEn3B6LZz6W990xrzWfPXsrGy356Njp45u2zBom0qiKAouvfRSTJgwAT///DP27t2LzMxMFBUVYePGjXj11VcxbNgwtG7dGhERETUmrDE3Nxdbt27FG2+8gdatWyM0NBQdO3bEuHHjsGPHjqour1ZLSUlB586dMWrUKJ+EahuWLFmCZcuW+Wx8Ktu5c+fctgkKCvJDJVXrqquuQm5urkdtGzRogB9//NHHFfmBh+vOskK1reHbxXYKpwenda50bSylFqqtJWsDUuKHOY5zrCgK3n77bc8KrkG8HaoNAGGB4agf0QCqaodd2qFKFXa7Haq0Q4Ud/5+9+46Tqjr4P/4958622QIsuxQBFVAU9BFEsSCCNRYsCBrUCIoVLEjUJ+pjNCYxRo2KJf6UWKLBR5OoWLBEBRUjCTHwWECUFqRIXZa+fc75/XHObVN2Zjvl++Y1mZk75557ZmbBOxo+E9N15rZSUDCPK62goBHTCjFh7uuYGaO1tmM0lKlOexfzPUIaSpswthtG17D72cq21spcYLYFrzXMfrZpbS72tvLm9H9+Evb1Au3anpYHtyW+nt46bYtb2+ck7Pvhht3TvT/x8yc9Xhq70xejEBERERERERHtDvb8r4gkysB5552HJ554Al27dm3rpRAREREREREREREREREREREREdFeora2Nu2YvSFaQERERERERK3r2WefTTtGCIHrr7++FVZDZAgIaKFThv4ERIpomS2jJWMfEkL4sT7ryCOOwAtTn0ddXQzffvstli1dhh+f/+OEKeoqNnnHB5JF0ETcbZ3wmFm7CTprKBPc9uYReOZvq/H9up14dPwhyM/d/f/ab21tLW644QZMmTIFAPDdvxbhwMMP9ALYXlQbgISJbTtuEFua6LWJZAcD2iaaLYWAhPRC3e44aUPa5lUWfqo7sE3YnwUBcy1tSBvCS2l7j8V3iYU31m7wfraAzeVbEIvF0r4uxxx7TDO9wkSGlBKDBg3CoEGDQtuVUvj888/x4Ycf4vPPP8d3332HtWvXoqKiYpcOOVZVVWH+/PmYP38+Jk+ejOzsbPTu3RsnnXQSxo0bhyOOOKKtl7jHU0rhuuuuwx/+8IeMvoQlFe+fuxkYPXo0NmzYACllo49HjbN169a0Y/b0L3695ZZbMH/+/IzGOo6Dzz77bPf/WU3zWzPZ+XbaqHYwRiz882X3fkJL291gA83eeGisWbMGa9eu9cZecMEFGDBgQP2L3s20RFTbtV/R/li3Y40Xs9bCgVYKkO4Xy2hoxCCVA0gNYePZQggILextB0JoxKAgtYSEBoSC0vasWmgILaC1gHTfXyHcKwAK0AIK2vvngfulOdp+Kkr6pLQd65a2ZeChel6q4M+j+XEMf26M/5IcwP8oJrzAtl1f4Pje7fDk9mb4eaR+XqklzE9ERERERERERI22m/9bW6KmOeaYYzBjxgxMmzaNUW0iIiIiIiIiIiIiIiIiIiIiIiJqVZn85fs9PVpARERERERErUspha+//jrtuF69eiEajbbCiogax89Sh2Nkofv1dMrc/R3HwaGHHopzR5yLMZeOSRjn5LRzC3FmH+HGld1odvjo4Qvirt1gs5txlt7jM74sw1l3/wvfrtyeetG7gZWrVmHYsGFeVBsAVnyzIhDENtFsE9V2IGxgWwhpIn6QcERcODsY2baXUExbeOnsQAA7GNR2X3ubzo57/9yYduh90+ExniRVv3/84x8ZvTYDDx8Ymqyh8T2iTEkpccwxx+DOO+/E9OnTsWTJEuzYsQM1NTWYPXs27r77bgwfPhy9e/dGfn5+Wy83pZqaGnz77bd44okncOSRRyI7Oxt9+vTBVVddhc8++6xJ4WdKNH36dHTs2BFPPfVUk17bY445BuvWrcPNN9+c0fhNmzZh4sSJjT4eNV4mYe3c3NxWWEnbmDVrFh5++OGMxz/xxBPo3bt3C66o7YVjxOnHBAeGYtrmho1sB8bYX7amHTqI2a5x32/u87ZJKXHXXXc1/gntguqNagc/QqScoL6HNLKdbHQu6IqYikFpBaVqoaAQUyagHdNmu4aCUjHUIQalYtBaQykT444hhpg275VSdh+loYWG0jEo+5j7fDQApWPm3dUaWge3a7debS7KPhb40iP/JbHHdKPgXv0a/v52bu+2N60OdK+19yt4L+G1Dh5bmDvCe05+JD60jrjXu777mdiVv/CEiIiIiIiIiGh3svt/dTXt1u644w4vbj1r1iwsWLCgxY9ZUFCA8847D+PHj8exxx7Lb/EjIiIiIiIiIiIiIiIiIiIiIiKiNjFw4EBMmzat3jHLli1rpdUQERERERHR3uAvf/kL6urq0o778Y9/3AqrIWoYAZEiWBYo9qV4SAgBrXXoGlpDCD+oNvWFqQm7O3nFXvRNBFJt7pbkx3bD2RpaSHsAdx8JQNkxEhAKAhJaA8vXVWHEr/+FW0b2xpWn98Tu9lcfp322EDf+7A6s/uc/Q9srt1cBsDFtYQPYkBDSTYvbWLYwUW0RjHBDeI9JL6gtvNt+hFt4sW1HSJvZBtx3zbzfJq7thr1hV+Je+4HtwHUwjC4CI4X/Ls/999y0r012djays7PrHcPQNrW0SCSCwYMHY/DgwaHtdXV1+Mc//oGZM2di7ty5WLRoEdauXYuKioo2WmlytbW1WLJkCZYsWYJnnnkGjuNg3333xfHHH49LLrkEJ598ckZfZklh69evx7nnnot//etfTZqnQ4cOmDp1KoYPHw4AeOCBBzB16lRs2LAh7b5PPvkkbr75ZvTs2bNJa6CG2bZtW9oxeXl5rbCS1rdjxw4MHz4846jtGWecgWuuuaaFV9UK0kSZXSK0PYNp4wLIAoAOnGObAHIgbmzHaR04ro0ZT39jujfvueeei379+mWwgl2f1hpq82bULV2K2KZyIFYHkZMDp3NnRA44ACKa5vdamjci+P7tV7Qf1mxfjTpVB0dIQElAKmil4UjHW48jJaQ2n0ygACFNCFtoaT6yaGm+BMd9I5X9khutoTQghYIWAkLHIETwM4425932hNl954Ub2Q6sWWj7+Uq7T9I+LgCtzHHdL9KJf77CTB7+jBYcpwEtkr9w7nER+DkVIjCvfY2EjYJ7t5O87sFz+Pj7mUg1NxERERERERERZY5hbWpThYWFGDFiBEaMGAEA2Lx5M+bOnYt58+bh66+/xoIFC7BkyRJUVVU1+hi5ubkYMGAABg8ejFNOOQUnnnjiHv3tqERERERERERERERERERERERERLR7OPHEE9OOWb58OZYvX86gBBERERERETWLJ598MqNxt9xySwuvhCgFt1WdATe9ZhLWwSkCAe74RpkO33Qf/v7775Mew8krsYOEDf4FF2muQ0sWEtDKltn8cWZNEkAsMJ8JTGu4wW+B6lqF3/xlMd6btw73jTsUfboVZvZitKG1m7bjtmc/xPtzl6IaievdsmELHCEAYZPawuS0HTer7UWzhRfVFtImrGUgnB0IaruBvWB02wTpzHEgbPhP2Ii3jXS7r73Z7t421+577M0DO5X7U5Kkoa4BLPxmYdrXqKioKLQvI9q0K4lEIhg6dCiGDh0a2l5XV4fZs2djxowZ+Pe//43Fixdj3bp1qKysbKOVhsViMe/fn//pT3+ClBLdu3fH4MGDceGFF+Lss89maLseSinceuutmDx5MmKxWKPnkVLi2muvxaOPPhp6vaWUeO2113D88cdntJbhw4dj4cL0f55S89mxY0faMfn5+a2wktY3bNgw7Ny5M6OxJSUleOutt1p4Ra0gw/Pr+nbRqU6kAXsaZR7XWqf8zhs7ABqB8bbG/Z9ly7Fx40Zv2E033dTwRTfBzr++gtjataFt2QMGIHfY0BR7pKc2bcKOqS+i4q23ULtocfJBkQhyBh2J6PmjEB01EiIrK/x4A6LaAJDr5KIkrxTrd6410WwRg1YKUjqAArTwb8OeowMaUDFI6UBqZaLnAhBKA0JC2/A5hIKGDEWoNQSEVtDazKUFICXgTWLD1FoAUmtAiriAtVm3WYaJYwej1mZMOMruPm/hnd/7hPsZLEmM20zhf1b0AtuBdUBou7vwjisgmj2uHQz7785x7d113URERERERES0Z2FYm3YpHTp0wKmnnopTTz3V26a1xtq1a7Fy5UqsWbMGGzZsQHl5ObZt24bKykrU1tZCa42srCxEo1G0b98enTp1Qvfu3dGrVy/07NkTjuO04bMiIiIiIiIiIiIiIiIiIiIiIiIiSjRo0CDk5+en/cv7H330Ea644opWWhURERERERHtyT7//PO0Y7p164bi4uJWWA1Rw4Wi2SFJqsdxD7lxNHcOE2vTEAK451f3JN01r+tR/hzwg8jaBtfCke0UqxXSltriI9vewmy5zh83b8lWnHHnZ7j0lH1x47l90C4/K8n8bauqpg5PTv83Hn/jX6isroOARFaH7gnjNq0tx86tlShsX+AFsAWEDV/7UW0pTTRbSgkpHDihaLbZJoSNbcNuh3nMDXQ7boQb5pV2Y91+gj0Q1PYC22abG4XzrmFjfqau7Y1HYDYNYPl/lqd9rbp06VLv4wxt064oEolg2LBhGDZsWGh7TU0N/v73v2PmzJmYO3culixZgvXr17d5cFsphZUrV2LlypX485//DCklunTpgmOOOQYXXnghzjvvPEQiTCsAwMyZM3HhhReirKysSfMMGDAAb731Fnr06JH08SFDhuCss87C22+/nXaub7/9Fk899RTGjx/fpDVR5ioqKtKOKSgoaIWVtK6f//zn+L//+7+MxkopMWvWrD3+z47gubUI3dJJxwQHhmLa5ob7XSXeFNr+CnwrTiiODBttvu8393nT9+/fH0OGDGmW55eJHX98Hlt+fmfC9oIrr2hcWFsp7Hj2WWx94EGodL/X6upQ/c85qP7nHGx/7HF0ePAB5AwebB5rYFTb3da9qAfW7PjBRLFVDFpKQAlooc3nEO2+EcpEzgUALYFYDHAktALMCbUDoTWk0FBaQWoJLZTtX0tImJ2VcMPQGkILP8Ttnj8Lc1sHnpPWyjsXN/ftxyKtw5/bgtFplRjS1v4PU4hwf+YAP7Kt7ec4+J8r48/DvXV44XAEvggps7i20mqvOb/34uMMbBMRERERERFRG9qz/w0u7RGEENhnn32wzz77tPVSiIiIiIiIiIiIiIiIiIiIiIiIiJpNVlYWhg4divfee6/ecQxrExERERERUXP44IMPUF1dnXbcOeec0wqrIapHuONXL7/PJ0K7hALc9TS+TNxNJ41+FvQ+F1kFNhRtY3Am/BdcpA3IBZcsJKCVfcgfFwxqCy9qp71hQuvQ43Ux4Nn3l+Ovn67ENWf0wrgf9UJBXtsHtmvrYnjpo/l4ZNo/sa58J/xCooCT3xEiKwe6NvxnzSd/+QTnTjjXBq9N/BpeBNsE96SNZLu/hL1IIbwgtxROIL4tIaXwotxCSBvNkzbabY4hvGPA2+6lswX89XuhPDewHQheB+KQwU0AsGbtmrSvWc+ePb3be0tkj/Zc2dnZOPnkk3HyySeHttfU1GDWrFn46KOPvOD2ihUr2miVJrS9Zs0aTJs2DdOmTYMQAp06dcJRRx2FUaNGYfTo0cjNzW2z9bWF8vJynHfeefj000+bNE9hYSGefvppjB49Ou3Yv/zlLygpKckovD5p0iRccskle2TMeVeUSVi7sLCwFVbSeubMmYN777034/GTJ09Gv379WnBFrSTD8+rgGUryL7IJzCcCMW17juSeKrmb3ah26AD2XDp4Rq3svb+98zdv6JVXXpnZoptB5QcfYstdv2i2+XRNDcqvn4jKd97J9KX31K1YiY2jL0b73/waBWPH1H+clF82BLTPaY/8rHzsrN0JKR1AmaC0Y1LYEDEBW8U295WJY0NIIAZICcSUaW07woFyP6VoDQVzTg17W0JDa/NJR3lfXmTeWykEtBvxtkFrKB0IXWv/C48QCLK7zA9IIGhtYtnueGVD3n6cW0MLG8RW/mGE+1STBLb9Q/kHDsa13f1CwW/hHy/4foTmSBLtrk/wdUgzcJeUKjpORERERERERNQaZFsvgIiIiIiIiIiIiIiIiIiIiIiIiIhob3XSSSelHfPRRx+F/mIuERERERERUWM88sgjGY279dZbW3glRBmop8mVOlCWJgAIP8LmpZWFQGVFJTaXb07YpcN/XR43hxsAFHFrEInXXsXNjhQycFQJL+YsZGA9bhjajUMLAA62V8Twu9cW4ehJ7+M3L8/Hqo07Uz/PFlS2tQKPvDYHg657Grc9MxPryivsc5H+2oWDrPbdE/ad9sQbeOm+l7Fl4zZIIUxA241oSwlHOBBCwhHSxLOF3S4lJMx9Rzh+ZBvCi3Cba+Ff3PkRDGi7+9n7bmjbjjERbhH++dDmlnk77Ujhh9zdcdu2bkv72s1fMD/lYwxt054iOzsbp556Kn7729/iww8/xPfffw+tNf7zn//g5z//OQYNGoT8/Pw2W5/WGuvXr8f06dNx2WWXIRqNorS0FKeffjqmTJmCHTt2tNnaWsMvf/lLdOnSpUlRbSEExo0bh/Ly8oyi2gAQjUbx+9//PqOx1dXVGDVqVKPXRw1TVVWVdkxRUVErrKR1VFRU4Ec/+lHG/73txBNPxMSJE1t4VW0veZxZ1D8m7tTFfU211omnxcH93ai21l50W9tHF36zEJs3m/PxnJwc/OQnP2nU82momq++Rvm11wFKNc+EWmPzpJ82KqrtUQpbbr8DFa+/mfow9US13bPVrgXdEdMKMRVDTNVBaYWYVlBKISZiUFojpjWUUlA6Zq8VFMy1hjahaq2h7X3zqIbSMbNdacR0DBoaMRUzr6NW3mq00tBKee+5Utredn8GzEVpbY5tjxdT5nZMKS+87l3sWBO9NhetFbyfKKW9l8INvWtvk70TGKDjfnmvpjvUBuEB/2fcfV3SvS/1BuqDvM54ms+zrfl/F2jER5RUrwsRERERERERUUsTmv9WgoiIiIiIiIiIiIiIiIiIiIiIiIioTXzxxRcYOHBg2nF/+9vfcNppp7XCioiIiIiIiGhPVVhYmDYaWVJSgo0bN7bSiojCEsJj9XbFwg+K0HaRfJx9yPtrtYEoWlF+Eaqrq0Nzdj/7FUS7DQksxC2yudE1HdqWsB3KD7d58TcFDQVAQSNmwnM6fN+E4WJ2f7sdClqZayk0jjukBCOP2xc/OqIbCvOyUr9QTVRdW4ePvvger/79W3w4bzlq62I2Lgf7MrshcHgx8R3z38OOhX9LOeeQs47DpbePQfvi9l7wWkob2Xaj2vbiSBvVhoSUwcC2A0cGbgv7ONw4t4RwQ9w2Ui7tfQEb2RbCpriFvQ0IGzqXcCPbNoUuZSDObp63G8TOy86DyiDG+M033+DgvgeHN2o/9t4UzTEHUWtZu3Ytnn32Wbz77rtYsGABtm/f3tZL8hQXF2PAgAE499xzMXbsWLRv376tl9Rkc+bMwahRo7BmzZomzdO3b1+8+eabOPDAAxu1/2GHHYb581N/yUDQRx99hBNPPLFRx6HMlZaWoqysrN4x1113XcZh9F3dscceizlz5mQ0tkOHDli3bh2ys7NbeFUtI+H8N4NxIrS9nvncbXHn0/CCw+H9NLR36uiFte35sxtr1gAu/cmleP3V1wEA55xzDt58M3VUurnUrVqNjWefjdjG1L8PCq68Au1/eXfGc+588X+x+dbbkr7sWX0ORN5ZZyHr4IMg8vKgtm1DzZdfoeL1N6CS/F4UeXnoPOMDRPbbL7Q92ecgf5vwxlTVVeHjFTMBwH5hjWPOqYVjz6HtObbjQGphz7X982zpnVML8yU47hfYwN8uIaABSGG/GAj2LFnac2VbpvbOq0Wgve6dv4a/+CjwpBK+FMnbL/B0vUc0IN0vLXLn1gh84ZE/pxDhx9y7jnAS1+IOs/tqO79WOuU5eML+6SrVcQ8nzNuWVSjvN3AjduVnFCIiIiIiIiJqBb+ccgbD2kREREREREREREREREREREREREREbUUphZKSEmzevLnecVdffTWmTJnSSqsiIiIiIiKiPc28efNw5JFHph13ySWXYOrUqa2wIqJEyaJ9jYtrp5kTfgzQfXy/Hvth7Zq1CeMOuHwRZHZheEGhfXWgIKjsbMq7bx5zA9k6ENHWAGL+NhvTNnFtDa1tWBsxcyQd8yPbdg5AIeJoHH1QCYYd1hWD+3ZCv/2KEXEaHzDTGli0ehPmfPsDZn21Ap/OX4WK6hr7aLJ5gzU7E8zTNZXY+O6voKpTh/zbdSzCdfdei0EnHBmIXstwVFv4oW3HjWbLwDbh+DFtG92WNsDtCGnj2O42aUN7NqoN2Gsb1RZuKFt4j/nxP/uYQGCE/1ocftjhWLhwYdrXdtSoUfjrK3+1r1TzRuYYraPdWVlZGZ5//nlMnz4dX3/9NbZs2dLWS/K0a9cOhx12GM466yxcdtll6NSpU1svKWM7duzA+eefj/fff79J80SjUfz+97/HuHHjmjTPqlWrsP/++2f0RQQdO3bEhg0bzJcaUItp164dtm3bVu+YO+64A/fcc08rrajl3HvvvbjjjjsyGiulxLx58zBgwIAWXlXLaWhYO+OoduD7a4Ln0sK9nyKsbXcwZ87eAPOYsve7lXTzvmhh6tSpuOSSS9I9zSZR27Zhwznnom7J0nrHNSSsrcrLsXbwEKj4L4wQAu3u/DkKr7wCcBL/XNM7d2Lzbf+DimmvJzyWe8rJKHn+j/7YDKPartmr/o6ttVvtF9iYc2IHJqztBM6RHeFAuMFtKez5dwRCC0jH7APAnqebc3dAm3Nm7Z8/awS+oMb7khptz6UFhLbn1CJ4Tq3rPTd2Q9pSSi9qDWWvhXnGwTi3n+sW/v6B16e+wLYX5g7N5K7D309p7a2ryXHtVJuDcfBdQbIP25nuys8qRERERERERNSCGNYmIiIiIiIiIiIiIiIiIiIiIiIiImpjo0aNwrRp09KOW7t2Lbp06dIKKyIiIiIiIqI9zejRo/HXv/417bj58+fj0EMPbYUVESVqaFg7fh8R2iaSjkkIAgpzfcaPzsDMmTMT5i/qMxpdTnoksBBtb7oxQRW3zT2aDYfqGNz4tg6EtjX8OLYOhLW9x7Td7m5zY9rxce3AfQ0gN1ugT/ci9OnWDj07F6JbST5K2uWifX4OcrMjiDgCMaVQWV2H7RU12Li1AuvKd2D5+q1YtLoc364sw47KmvQvvPeKe8m60Gtet+UHbJr1OFTV9uS7WmdcfBouv30c8qJRP/gXF9WW9nYkIaotIWEj2va2uTaxPy+qLWxMWwhISEAIL7rthrWlcJ9LIK8tBZJFtTXCYbw/vfAnXHXFVWlfrcMHHo65c+c2e1QbYKyO9ixbtmzB1KlT8eabb+KLL75AeXl5Wy/JU1hYiEMOOQRnnnkmLr/8cnTr1q2tl5TU5MmTcdttt6Gmpib94BSEELjgggswdepUZGdnN8u6brrpJkyePDmjsddffz0ef/zxZjkuJReNRlFZWVnvmAcffBA333xzK62oZXzxxRc48sgjM4q6A8B9992HW2+9tYVX1bL8mHUGY9CAsLa7Le4LalBPVNvtFpsvivH30Up52e0v/u8LDDt2GAAgEolgw4YN6NChQ7qn2Wi6thZlF1+C6n/8I+3YhoS1t97/ALY9lvjnVvtf3IWCq65MGTHpP2kAACAASURBVFAGACiFTVdehcr3P0x4qNM7byO7/2ENjmpDA0u2LMaism/9L6qx8WwhBCJCQggJR2TZwLbwzrMdETFjpAMBAUdIwH6BjdD++bOwX1rjBrUh7Jmu98U1dm1ae+ffWmj/fDt4DquDnysCV8KPZnvP3UatAUBIP0DtntsHXyN332SBbT++DRvvdryfWX81IhDjhndcL/IdjGuHP4amj2unOYVvic8NTVLfHxbpduXnFSIiIiIiIiJqIQxrExERERERERERERERERERERERERG1sT/84Q+45ppr0o679NJL8fzzz7f8gqjNKaXw9NNPY/ny5Rg9ejQOP/zwtl4SERERERHt5oqLi7F58+Z6xxQVFWHr1q2ttCKiREnD2uaBjPdpSFw7GAV87dXXcNHoi5Ie44DLF0FmFwUW4kcEtY1pu/Fs/2iB7TaAHRqvY/Z2IJRtY9nmvg4HtOPj2jrmbQ/Gud05vTVo5a/BrhnecRFYYziMiED4MJ4I5OYQCtQFI3YSsYot2PbFX1G5al7SeVzdenbDHU/cjl4H94Ij3Ri2jWpLCQf+bQnHjBE2qB0IcDtSQnj7moi2if6ZQJ4U9nEpYNPaZtXCRP4A2OCf/1yEEAgF9yAQH/VTMYXc7Nx6nyMA5Obm4oUXXkB1dTWOOuoo9OnTJ+0+mWKojvZkO3bswMsvv4zXX38dc+fORVlZGXaVPEJ+fj769u2L0047DVdccQV69uzZpuv58ssvMWLECKxYsaJJ8/Tu3RtvvPFGs3/ZilIKXbp0wcaNG9OOlVJi6dKlbf6a7smys7NRW1tb75jnnnsO48aNa6UVNb+amhp07twZW7ZsyWj8cccdh88++6yFV9XytPelL2nGWP75c+oxqb6cxm5IGdZ2H9dAXJBbQ9n7Yy8eizdeewMAMHjwYMyePTuj59koWqN80k9R8eproc3ZA/pD7dyJuiVLQ9szDWur2lqsPfIoqLKy8LyDBqHTtFcBmeZcTQOqrAxrjzseeufO0EPR80ehwyMPh7b5Ue36P+9sq96KT1Z+FPpyGgcCUjreebT5whpzzuzICCTcL7kRcJwIhLbn5NqB+e4ZaYPajn8ubRdlItsC0lSnIaWE1iakDe1/cY0bqXa/0saNXCcmsf2b3qcOG+2GgjtJ6HEppPmRTBHYducIfXaxYx1hvoTH+6gTjGvD/AybmLa5ThrXjpM2rp3GLnme38jA9i75XIiIiIiIiIhot/fLKWdAtvUiiIiIiIiIiIiIiIiIiIiIiIiIiIj2ZhdccAGi0WjacS+88ALuueeeVlgRtbRZs2bhiiuuwNFHH40uXbqguLgYJ510Eh544AFcfPHFKCgowPjx43H//fdj4MCBKCkpwUMPPdTWyyYiIiIiot3UkiVL0ka1AeCEE05o+cUQNUY9/a34MJkObU9R+XLja8IPpY0cNRITb5yYdPiy5/8LOlYdnsCGAL0YXOiCuGsBwETagnk3/+jSPm6uBRwzVjiAcMxjXmrOjBPedruPHevNZZJ5dru5764BQnpjBRxzPO9xe9seQwiZcHH399fmzhWYT0g4+R3RYcgEdDzpZ8hq3z35ewHgh+U/4O4rf4WKbRWQcCBlIJ7tRbUd+5gb3rbHE9KL+8GktCG9MJ+wwUARWL//SgohIKQI/Rx4kT0RiGqLYPgvkeM4KZ9bUFVVFUaPHo2xY8fi4IMPRk5ODk466SQsW7Yso/2J9lYFBQW46qqr8O6772LDhg2oqKjAn/70J5xzzjno0qVLm0Yad+7ciblz5+I3v/kNevXqhWg0igEDBuC///u/8d1337XaOqqqqjBy5EgMHDiwSVHtnJwcPPbYY1i6dGmzR7UBE8ueNm1aRmOVUhg+fHizr4F8sVgs7ZiSkpJWWEnL+dGPfpRxVLuoqAgzZsxo4RXtGpJFtdMKRrWRWVQ7YW6v4K1Dke2PZ3zsDTn55JMzXVGjbHt4ckJU2+neHR2ffx4yL6/R81Z/+veEqDYAFF03IaOoNgDIkhLkX5z4RT8V774HXVnp3fej2sEpkkfQC7OLkCWzobWCVgpKxxCDuVbafDlPDDEo+54oFYNGzD5u/pzQMI/FEDNj7H3zRT/mvVbQUBp2HgUFBaU1YlpBaXNbe/tpQHh7QQvl3Vbwb3uP2S8P8r5CSGvElIIS2ntecOcGEPPuh7e7Xy3kr8P9AiL424DAFxH5P8vu4+Zh+zNvf8YTQvMJb28971UG6pu3uX41WPC7mRpwGqYDv/eJiIiIiIiIiJoTw9pERERERERERERERERERERERERERG2oQ4cOGDt2bEZj77zzTlx44YVYunRpC6+KWsK2bdtwwgkn4IQTTsBzzz2Hzz//HOvXr8fmzZvx8ccf49Zbb8XLL7+MysBfkAeATZs24ZZbbsGAAQNQXl7eRqsnIiIiIqLd1f3335/RuJtvvrmFV0LUMlLFtesb4w5yg6xSSDz48IPo0rVLwr5a1WDVG+eidtuqwISJiezEo7l/hVd62004W3gRbTe8bdYhA2MchGLaNnotRCDCHQxm24i2kI65Duwn4PiRbhEJzOdfzD7uRXoXxF38x8PX/jqCz81sz+lyCDqd+Rt0OuM3yGrXLcm7A2xYswEjB5wPAQEHNqpto9lSunFtCUeY8LaAMJFtISGEue1AeK+PiW77oWzpZszdcHYga+5nuOHF4bwtwnuH7EOB910IQAMVFRVJn1M6tbW1+OSTT9CnTx9cddVVUEo1ah6ivU1ubi7GjBmDN998E2vXrkVNTQ1eeeUVnH/++ejWrRukbLt8QmVlJb766is8+OCD6Nu3L3Jzc3HooYdi4sSJ+PLLL1vkmE8//TSKi4vx+uuvNzpWKYTA2WefjfLyctxwww3NvMKwIUOGZBzM/vbbb/HUU0+16Hr2Zpn8c6dTp06tsJKW8dBDD2HWrFkZjRVCYMaMGcjNzW3hVe3K4s+nG/HnSbLTbTdqrDWg7bzCP1//9puF2Lp1q7fP8ccf3/DjZqjilVew7eHJoW2ysBAlU/8Ep7RxEXk3FFz5YWKUXRYXI/fEE9JMEL6bP/K8hId1RQWqP5sNID6qLeyYxKi2H7AGOuQWI6YVYlBe6DqmtQlUww1f24s7BjCha60RUzHElBvi1tAq5kWwY1CIKRPfhlZQStn32/yPtn/OeKHsQHRbKe0d1wS7vey1l9HW2g0/60Dw2r94t7zgtx/i1vY5upFt93WKD2wDGlDBkDbMZz3vi5Rg1hh4nc1DAlpoMxQakP7Pd/x3LjVHXDsYo2/U78/65m/KnOEfx8x2YVybiIiIiIiIiJoZw9pERERERERERERERERERERERERERG2sIbGKv/zlLzjwwAPRqVMn3HLLLXj99dexadOmFlwdNVVNTQ3uvPNOdOzYMeOQQzJfffUVunbtihdffLEZV0dERERERHu6d955J+2YvLw8DB06tBVWQ9RIDQh1AW5TTiBYqwsFsMMPmU1C4NHHHk06X9XGr7D67R8jVu2G/4SNa4vwfe8Q7tHsBuFGp4FggDoYrzbTSW+sgBu9jg9o+7FsIUxwOxS/Fn6EW4hgFNsez41sh6LZNogt3GsHgAOBSOiSLMrtXwLz2tvCe44Osjrsj05n3IuCg89M+b79ZOgYfDN3ISQkHGli2hImoO3YYLiAgCMd7xkJN5ztRrYhzNMQ7qPmfZBCBPbw09rmvbehbCHCPxfav0oW1RZCYMGCBSmfTya01nj22WfRvXv3Js9FtDeKRCI4//zz8corr2D16tWora3FW2+9hYsuugj77rtvm4a2q6ur8c033+Dxxx/H4YcfjuzsbBx88MEYP3485syZ06S5Fy9ejIMOOghXX311whc1NkT37t3xr3/9C2+99Rai0WiT1pSpv/71rxkHjCdNmoQdO3a08Ir2PnV1dRmN213D2gsWLMDPfvazjMffddddGDRoUAuuqJXV06zVoXPj5NtT7uvGcEXgyu8P++HsuLnj9wkGgh/+nR+6llLi6KOPTruOxqj+7DOU3xL3MxGJoOMzf0BWnwMbNWcwDlw9e3bC47nDhgKRSD0TJG7KOvRQyJKShIerP/ssENX2z2RTRbUB/3aH3A4maO2Gsb10dQxKx7xosxu+1kpD6ZgXk/Z+aY0YTETbi3R7IW3tx6fdYwib09bKi1mb4ym4GW2zLXCtNepUDDGlvPtKm3i3iX7HbJjbPh9vlkBoWwDKC7q7z9mNUycGtv1oto2/a22fl3kuSmvvtQ/Htf2fY+/nWiBlNLqpce3G7tPQ+Zsc2M50OOPaRERERERERNSMGNYmIiIiIiIiIiIiIiIiIiIiIiIiImpj/fr1w7hx4xq0z8aNG/HQQw9h5MiR6NGjByZNmoSNGze20AqpIdavX48f//jHyMnJgRACOTk5uOeeezKOVdSnpqYGY8aMwSmnnIKqqqqE45aXlzfLcYiIiIiIaM+wfv16rFu3Lu24Y489thVWQ5RGurZWPXFtkeLBtHFt2EiyPf6I80Zg1KhRSeeq3bYCm798Krwg4V65gbtgbDtuuxu5Do0P3nYC+/sxbC+uHYxhCwEBxz4WH8p2o9tmWziw7XiBbSEifgxbOHZ9jjfOD2a70fD4KHdcnNuuRQjHhL8DY4S7DicXHY68DEX/dX7S13jtyrWYMPI6DO4+BH985AWs/s8PkNKPapvAtjSRbGGC29LGu80qzGPm2ry25vnDD2oLQEhhXxP3FffeSAhhR7rt9ECeO/jz4l737Nkz6XNpqHXr1mHAgAF46aWXmmU+or2VlBJnn302XnrpJaxYsQK1tbWYMWMGLr30UvTq1QuR+iKnLay2thaLFi3ClClTcOyxxyIrKwsHHHAALr/8cnz88cdQSqWdo66uDmPGjMHBBx+MxYsXN3otWVlZuPfee7Fq1apWDwpHo1E8/vjjGY2trq5O+c9larxMv6y1tLS0hVfS/Orq6nDCCSdk9PsJAAYNGoS77767ZRe1ywufR6cL63pB4WAYNzCFiTDDFLeFtzEh2isAzHh/hnf/gAMOQFFRUWOeQL1qv1uETVdeBcT9t7MO99+HnCFDGjVn8LmrrVtR95//JIzJHnh4PROk2C4EcgYOCD0sANTMnVt/mNntbQd2ctfYIbc9NJTdQyGmTKDaj1crKMRMtForE65WJihtwtThwLaykW13PnhxawRHQGvlvVZuwBow0WqlFCDcmLX24t5K+79v/eB3IN6O8M+fuzIvhO2uwluf+1L79xFYafhe4JbW3msAu4aEn2EvKi8S49pKI3Dw5O8ZYPPiDfjVSjHq+tbQrMdhXJuIiIiIiIiImgnD2kREREREREREREREREREREREREREu4CHH34Y3bp1a9S+lZWVePTRR3HEEUfg3//+dzOvjBriggsuQNeuXfHKK6+gpqamxY4zc+ZM5OXlobS0FMXFxcjLy0OXLl3QsWNHZGVlISsrC8OGDcPMmTNbbA1ERERERLTr+93vfpfRuBtuuKGFV0LUTBoQ19ah7fVHu9xIshQSL7z4AibeODHpuC3fPAtVvS1uQXGBbBEf2A7GvN1otl2tF6l2Y832tvCD1V5cOxDO9kLWbrjaDWmnDGw7XmDbD167kW3HvwgHEJG4iLYTOKYb4Y54xwvGtINjvbntXMG1tOt/MfJ7Dq33PXnqgSkYdfz52LB6fTiqLd2QtpfS9kLbInBt1mBeZxPfFt7rK7z3LC6qjUBU23+XEnj7C4FOpZ3Qs1fzxLWVUhgzZgwee+yxZpmPiExo++STT8bzzz+PZcuWoba2FrNnz8bVV1+NPn36ICsrq83WVldXh2XLluGPf/wjTjrpJGRnZ6Nnz5645JJL8O677yaEgV988UW0b98eL774YpNilCeffDLKyspw++23N/UpNNqVV16JQw89NKOxH3zwAT7++OMWXtHeZf369RmNKygoaOGVNL8zzzwz43B4QUEBPvnkk5Zd0C4qeIZTbyw3/iERuko7znSJtbfJDSUDwNIlS1FeXu7t0r9//7TrbqjYhg0oG3sp1PYdoe2FE29A/oWjGzVn/J+/tQsXJh2XdVCfFBPUP3/koIMTttV8+x0QU3Bf2FRRbS/s7K1RoyinHZRWiGmFOhUz4WsvmK2g4Qa1NWLKjVXHzHYbxNaBixfIdi/aBJcjTgS5kVzkRaIoyC5AfnYhCrLykZ+dj2gkDzlODqTMsp/MTAw7pkzUW+mYmTv0K7BWmOOatdg1eVFu8xIorRFzx8APbbtBag0EAt5+hNt9Cd3IOHRwe/CVDmwTgTC3Nm+AF9dW8e9B/Nuvk15nKn7eBoW5myGU3dyRbfc9ISIiIiIiIiJqCoa1iYiIiIiIiIiIiIiIiIiIiIiIiIh2Ae3bt8czzzzTpDlWrVqF448/Hs8991wzrYoa4qyzzsKrr77aqn8BuKysDJs3b0ZVVVVoe11dHT799FOccsopKCoqwsUXX4xly5a12rqIiIiIiGjX8Oqrr6Ydk5WVhXPOOacVVkOUgUw+Ujcxrp0ylmzj2jnZOXjw4Qdx6223JoxRNTuwecHzKRfhRZoDC7XJbnixbeFepI1ri0A0W6SIaztmnLChakTgxbXdwLaQgbi2G9h2o9oORCiGHYxsu+MiSBXbDsazhR0DuDHtCFLFtOOD2l70WzgoHnwjovsfn/R1dGmlkZcXTYxq2/WboLb7WrohbfMaSvta+++JG093k9n+r1RRbe29p4GfkeDPqL19zdXX1Ps8GkJrjZ/+9KeYNWtWs81JRGGDBw/GlClTsGjRItTU1GDu3Lm4/vrr0a9fP2RnZ7fZumKxGL7//nv87//+L4YPH46srCz06NEDp5xyCtq3b48xY8Zg586djZ6/c+fOmDVrFmbMmIGioqJmXHnjvPvuu5Ays9zFBRdckBAap8bbuHFj2jHuedHu5IknnsCHH36Y0VghBN577z1Eo9EWXtWuo1Eh3GCwOf5a2AZxYH43LlzfHO7Yhx+cHBrWr1+/hq+vHnrnTpSNvQyxH34IbY+eew7a/fctjZszyX//q1u6NOlYp8e+SSZIMz80nJ7mC1vcs1cNQNfUom7VKm9MaL5UUW17nSWzke1kQ6kYIDRi2g9pK6UQ0zC3YyaYrWMxE5lWGkqZsTGlEIPZRwiBaFYUJXml6F7YA7069MaBHQ7C/u16olthd3Qp6IrSaCeURktREi1FabQTOkU7o2vBPuhe2B37tt8f+xR2Q2m0E4py2iHHyQE0vFC2iWUr79oLequYF+R249heSFsraGX3sa9FnV27G9nWWnuvXjCwrW0o3H053Xi3XVQozO2+pvG/l7y4ttZeQD4hrh24qRD+51lj49rNEbduSiQ7430z+McJ49pERERERERE1BQMaxMRERERERERERERERERERERERER7SJOP/10TJgwoUlzVFdX44orrsCECRNQU1PTTCuj+iilUFxcjHfeeaetl5LU9u3b8fLLL+OAAw5A9+7dce+99zJCQkRERES0F9i2bRtWrlyZdtzAgQMzjhoStYomNrVSxbWD9xLi2naQG5EUEPj1b36N0047LWH+LfOnQNVWIhTQDsQnhRfFBsJ/jTcQ1w5c3PHp49rSHkfax91YdcSParshbOl4YWuE4tnSBrYj9vGIH9n24tTBtQSP44TWIuwx/f39Y7rHCEXAERfbdnJR2Pe8hNc3XvsO7eAIx8S0ISHt8R0h/MA23Mi2hBA2pS2Evw3C2x5IaNsot/Aed6Pa7o+ECGxwo9rBnxH37Z84aSKKi4vTPpdMaa1x4oknYsWKFc02JxGldsQRR+Dxxx/HN998g+rqanzzzTe4+eabcdhhhyE3N7fN1qWUwurVqzFz5kxs3bq10fNEIhHccccdWLduHYYOHdqMK2yaHj16YOLEiRmN3bRpE2688cYWXtHeo6ysLO0Yx3FaYSXNZ/HixQ36GfnZz36GIUOGtOCKdhfx582Nj2/7cyAUOPaiyYHvJxEA3n/n/dB+Bx54YMOPnUpdHTZNuA618+eHNmcPGoQOkx8GGvH5N1X4t27lqqTbnc6d4iZIM78d4HTuHDof9Y6zYlXmUW339bZ38yIF0MLGsrV7sQFtXYdYLAatFWKqDjEbqjbRahNOdqRESW5H9G7fG4d0PBT7t+uFTtFOKMwuRJbMqv+JJZElsxDNiqJDbgd0zu+KHkX7oiSvFNFI1Itbq8AaFDSUBpTS0MLmnG1IG0J78WwzTtlwtf8zaDPiocC296oLb6QX0PaD0X7A2otrB/cNvB9a+WOTxrWFv1fw2n87E+/X90vp5v3vvPUdK9N96xmQ2RoY1yYiIiIiIiKiRuL/24WIiIiIiIiIiIiIiIiIiIiIiIiIaBfy+OOP45prrmnyPE899RT69++P1atXN8OqKJm6ujrcdtttyM7OxubNm9t6ORn54YcfcMcdd6C0tBRffvllWy+HiIiIiIha0KOPPppRmOjqq69uhdUQNVC6H12R7uHEuLaIS9SFxgj/mMFw8u133J4wd6xqM3au+hh+HNtOkBDXdu/LwJGCwWz/uv64tmPHORBwvO1ChIPZsI8JBALbNnINN6QdHAs3jJ3lRbnd2LYXvw5Gt+MD2gnH8S/B47hBbSEi3vorV83F+r/9DOvfu6ne9zEvmofsrGwvkC1hwtmOF9EOR7WljWRLL7AdjmoLGzz3otpuatt7z4PvoPB+LhKi2u57a69ysnOw4JsF6Nu3b73Pp6F69uyJzp07Y8KECfj888/N80hyIaLm1a9fPzz44IP46quvUFlZiaVLl+L222/HwIEDEY1G23p5DTJ48GCsXbsW99xzT1svJamHHnoIpaWlGY39f//v/2H58uUtvKK9w54W1q6rq8Pxxx+PWCyW0fj+/fvjvvvua+FV7bqCZw4NiuGGT39Sj0txzOBn01WrVmPjxo2hMfvvv3/6iTKhNbbc9QtUzZwZ2hzZbz+UPPcMRE5OI6ZM/SRj69cnbBPRaPg4GUa1ASBS3CHpLnVrfgjPlyqqba+DS87LyjVRbcTs0WLQWiOmY3A70156WmvETN4a7XPb4cDigzCg80Ds225/FGYXtci5pxAC0awoSqKlJrIdLUW2k+MFtpVS0DpmLyb8HXzMjYVrrQAvsu2P0cpExU2oO2bD1DaWbS8xZV4B990wc6pAwDuQ0o4PcIdf+sS4dopIdSjMDTcAnlnMGqj/57I5ZRrZzmjdaX58GNcmIiIiIiIiosZgWJuIiIiIiIiIiIiIiIiIiIiIiIiIaBfiOA6efPJJvPDCC+jWrVuT5vruu+/Qo0cPZGVlYcyYMbjvvvswc+ZM/qXUZjBt2jQUFhbi/vvvzzjWsCspLy/H4YcfDiklCgoKkJ2djXbt2uGQQw7Bb3/7W1RUVLT1EomIiIiIqIleeumltGMcx8HYsWNbYTVEjbALxLWPO+64pHNXbfgysFOquLY090X8kURgbOA6Ia7thq/h3fe3R8xYG78Ohq7hBbEdCATGITAuFL+WACJxcexI4DrVbTfyLf1jh9bprsXGtoVE3Y6N2PDBHdj48d2o3vBNinfO17G0GFI4kELCERJSSjjCgZSpo9oCbjxbunnsUFRbejHqQCQ79LMm/HcrVVQ7EDN0de7cGQu+WYAHHngA++67L7KzsyGEgJR23Y0MlG7cuBFTpkzBMcccAyEE9ttvP0yZMiWjKCoRNY/evXvj3nvvxbx587Bz506sXLkSd999N44++mgUFBS09fKSKi4uxnvvvYfZs2ejpKSkrZeTkpQSr776akZjlVIYPnx4C69o71BeXp52TCQSaYWVNI+RI0diw4YNGY2NRqP49NNPW3hFu55MQ70hwXBz/LUIh5vd6G7C6XncHO7Yhx94OOFwXbt2bfgak9j+h6ex44U/hbbJ9u1R8uKfIIuLGzxfuv+mqpKck8nCwsAE9cwdFysWAES7dgm7aACqbJN/x4a0g1Ftrd3UczjwrKCQ50RNUNrGomPKhqWhoWIKCjEoFYNWClpodMnvjCO6HIV+JYeiOLc44XNVSxIQyM8qQJeCruhW2A3RrKgJZAsTxo5phTptEtTK3o9pBaViNrTtR7PdV9hNbbtB7Jj2MuLmNVHKj2zbZLb7UvvvkbvNj2ubq3B0Oj6urbR/HE+S3zvB+w3RrP/N33+a9QypP7CdNsCd5HNUwhD+/xiIiIiIiIiIqIEY1iYiIiIiIiIiIiIiIiIiIiIiIiIi2sUIITB27FgsXrwYv/rVr5Cfn9+k+erq6vDiiy/i9ttvxymnnIKhQ4di7ty5zbTavc/kyZNx/vnno6qqqlnmc3KLIWQkdD+/x0mQ2YX17NU8tNbYuXMnamtrsW3bNixcuBD/8z//g4KCAhx00EG45557sGPHjhZfBxERERERNa+amhosXrw47bh+/frtVtE82gs1Ma6dbLpwXFunjGu7fn7nzxPmqSlfGJqx3rh2IJ4tvIMIwA1vQ9qgtg06CxON9vaFY2LOwoxzA9YCfrDai1cj7uJFtR3AjWFLE9k2ce4k+yA+lu0AiCQZk+x4wfi2u74IBCKo3bISa6dfi6p1X6V9n445/mjc98Rv8fbfp0MK6cW1vZA2Uke1hQCkMK+ZCWqLcFQ78H4J977wtoQT6MGYtnsdF4MLJ9MFbrnlFnz//feoqqpCLBZDXV0d6urqUFtbC6UUpkyZguzs7LSvQSorV67E+PHjUVpairy8PBx00EG46KKL8MILL2Dbtm2NnpeIMtejRw/84he/wJw5c7B9+3asW7cO9913H4477jgUFRW16docx8GNN96IjRs34vTTT2/TtWRq6NChOPPMMzMa++2332LKlCktvKI93+bNm9OOycnJaYWVNN0zzzyD6dOnZzRWCIG33nqrzX+f7jriv4Sm8fFtfw6YsnDgdFtDx507Ae9Ofzdhqs6dOzf8+HEq33kHW3/16/ASpC8ImwAAIABJREFUs7LQ8blnEenVq8HzpX1FBKC2bEnc7P533Qa8pN6nify8pGtQW7eGotruTu5tgcTYuSsnkg0tAsFpbXPTSkMjBq0VtAa6FHTFcd2PR9+OhyCaFc188S0k28lBp/zO6F7UA3mRPBPODl7gBrLNxX/MjWwr+5zd8eY2tHktFMzYYBpbazc6boPYIi6urQNxbeXHtkPX9qVXUPZ90YnvW9yvIG2Pk3BJwYuCN/Xi/lJxl8CY4Brri2jXG9jO4PcF49pERERERERE1BAMaxMRERERERERERERERERERERERER7aKi0SjuvPNOLFmyBHfddRf69u3bLPN+9tlnGDRoEO6///5mmW9v8uKLL+Kmm25q+l/oFRLFh9+IgyaU44BxS9Hnmg3Yd8S76PmTeThg3FJ0P+tVHHjFcrTrOwYNroQ1A601Fi9ejDvvvBNFRUU44IAD8PXXX7f6OoiIiIiIqHGefvppKKXSjhs7dmwrrIaoiZoQ1xZxoWR/OhHakiyu7caUDx94eMK81WVfhwdnEtdGfXFtG8721uvY237o2sShpY1hxwW23Ti3DAa2I/44L9btQCAC2Ki2EBFvH2Hvw73AMcdKuEQCAe1ASFtGbEg7LrANCUCj7JN7oOsqU75Xubm5uPiKi/HBvPfxwhsvYNRFI1FYWAgpHDh27VJKG9I2MW0pk0W1pf8KN0dUOzA+XVQ7E1dffTW+//77jMamU1VVhcWLF+PPf/4zLrvsMrRr1w75+fk45JBDcO2112b0BQtE1HSdO3fGrbfeis8++wxbt27Fpk2bMHnyZJxwwgno0KFDq63jiCOOwKpVq/DII49Ayt0rI/HKK68gNzc3o7GTJk1CRUVFC69oz7Z169a0Y5ryJRCtZfny5ZgwYULG4ydOnIiTTz65BVe06wufAddX6k2+Y8LZTqpuro4PPvtHW79+A9auXRsan52d3eQvGa6ZNw/lN9yYsL3Dww8h5+ijGjxfJlFtAFA7E/88Erm59YeQ46LDIrBd5OQGxvnU9h0po9rQ4XczPvScJbO890QphZgboVYxxDRQmN0Og3sMQf/OhyMvEg577wqynWx0ye+KrgX7ICKzoLSyMXAFrZSNYcPNa3txbPc5Kq1sNNvs4wa2Vcwda+Pcocg0AGGK1m5wOxTXdsfo5HFtE/S27ynCcW2l7b+rSRFCBwAtdPAjZNr/VNwcYW1PA46bbO2ZPpZ2Xsa1iYiIiIiIiChDu9d/ESEiIiIiIiIiIiIiIiIiIiIiIiIi2gt17doVv/zlL7Fw4UJs2rQJr732WrPMe9ttt+Hll19ulrn2dNOnT0ffvn0xZsyYJs3j5HRAYe9z0fuSr1B6zC9Cj+V1PQbZRT0DWyS6nPAo9h3xDmR2uyYdtym01li2bBl+8pOftNkaiIiIiIioYZ599tm0Y4QQuPbaa1thNUTNoAlxbfNwsgGZxbX79++fsGddxUZU/DA7PLjeuLZ7P4O4tpDmceEAXhjajWs7JvAspR3rR7aFvZiItmP2ExGYwHY4lO2FtL3QthvMduJC2ckuTiigDZEFIbLMXIG5TSjczFm1fiFqt/2Q9L0pLinGDbdej4++nolf/O4u7N9zfxvONs/BsVFwR0p4v4Q0kW0kRrUFhB/bThbVFolR7fgAe0tFtd15u3btisrKSuTk5GS0X0NUVFRg4cKFePLJJ3HQQQehtLQUU6ZMafbjEFFqxcXFmDRpEj7++GOUl5dj+/btePLJJ3HqqaeiY8eOzX68oqIivPbaa5g7dy66du3a7PO3hmg0isceeyyjsVVVVRg5cmQLr2jPtm3btrRjMg2dtxWlFIYMGYK6urqMxvfr1w+PPPJIC69qz5M0bCu8lrAZk+Rra5JvMGMfeTDxfSgoKGj8IgHUff89yi67HLq6OrS96L9vQXTkeQ2eL9OoNoCEYwKAyHLqmTs8uwhtF4A9P9Txe1VXJ49qx80YH3iG1ojIiAlJ65gJNtvAtBQSh5YeimH7nYgOua33RRCNFc2KokdRD3TIbW8S2lohppWJWEMBSvtRbftLw4aztQlsK61NUFzFTIjbRrfdOTQ0tLDpczuX+2oqN66tbVzbfZUDcW1t495BblxbaWVef1fc75GEuHbgfr1RbCSJcGdyiZM0sp2h+Fh8fc+rQfMyrk1EREREREREGWBYm4iIiIiIiIiIiIiIiIiIiIiIiIhoN1JcXIyRI0dCKYUnnngCkUikSfNddtll+Pvf/95Mq9uzVFVV4ac//SlKSkpwzjnn4LvvvmvUPIW9zsaBV63BQRPKccDly7DPj/6ISEG3jPfP63oMDhy3BAX7nx6KcrW2BQsWYM6cOW12fCIiIiIiyoxSCvPnz087rlevXohGo62wIqLMiHSfeVslrh33kAb2228/tGuX+IVX6z+5EbHqzeHBKePabsi5vrh2ILANG9d2g9r2Erov3P1s5BrmYgLXERvYlhDSDV3HRba90LYMBLEjfnA7FN+Oux8IbAsRjHwH5vZuR7Bz+UdJ35MLxpyPj76aietvvR4lJSWQMCFtRzpwhISEAymEDWZLczsQ1DYBbgkpBaRwzOuaLqqNxKh28OegpaPartzcXMyaNQtStuxf9S4rK8P48eMZoSVqQwUFBRg/fjw++OADlJWVobKyEs899xyGDx+OTp06pf/nXwpSSlx55ZXYvHnzHvF7/KqrrsIhhxyS0dj3338fs2bNauEV7bkyCWvv6p8TRo8ejTVr1mQ0Njc3d6/+72CZRG0TxsQHf91wcIrIrYkQp9ruPyAAvPX6mwnjmvJlI2rzZpRdMhaqvDy0PXrBBSi6cWKD52tIVBsAkCzuLlOHtZNNpQMnm0LKhLwyAOjaam+nUFQ7SeQ8GNXW0JAiAuVGp5UJUhdmFeGUXj/CQR0Pzvh8dlcgINAxrwTdCrtDyogNa8egEDPX2jw/aO3dVm5sW2sT1NbKBqT98Da0hlLaxrhVKKrtXgMwY7SCLWsnjWsHue+PgjKfGLWOew8R+qEL7W/XCK2Tt7Htx0vv04zWDbtAhw8eWnc43p2Sjr+bPLBdX3g7Hca1iYiIiIiIiCgdhrWJiIiIiIiIiIiIiIiIiIiIiIiIiHZDQghce+21mDVrFrp27droeWpqajBixAgsWrSoGVe361u/fj3+9re/4aGHHsL48eNx+umno3///ujWrRsKCgoQiUSQl5eHRx55BJs2bWr0cdod/BPsc9oLkJHcpi1YRtDtjJdw4JUr0fGIm5Fb2h9ZRfvDyS2Gk9sR2R36oP2hV2Hfc99GUZ8LILMKmna8FMaNG9ci8xIRERERUfP585//jLpkca84F154YSushqhh2j6uHXfPhphHjBiRsFft9tVYN2MCoGOBPXXgtjtBXFw7ENMOx7XdULawoWo/IO0HsP24NmCi1n5g217g2LkdCEQg4O9rItvShreThLa94HbgsfixIn58/DyRUHgbOoaK5Z8kvH6jL/0x7nn0HkTzol5QW0rHhLJh1mui2nabEBD2tnDHeCFtOxa7R1TbdfTRR+ONN96A42QWX2yK119/HTfccEOLH4eI0svNzcW4cePw9ttvY/369aiqqsJLL72EESNGoGvXrhmFtg855BAsXboUTz/9dIsH+lvTO++8k/HzOf/886GUauEV7Zl27NiRdsyuHNZ+8cUX8eqrr2Y8/rXXXkNxcXELrmh31Awh5fgpTDU4WItOGFdevhmrV/+QMFVjz4V0TQ02XX4F6pYvD23PGTwYHX53f4O/rLbBUe0GzR0OCyeLagOAFuG9PCo+yJwY1Q4dQ4ePqHXMRJKhsX+7Xjit95lol9O+8U+ojeVG8rBv0b6IZuWZeLZSJrINBR2KbGuYXLZCTMfMrbjotnb3E35QW8PEs3Ugrq3tP3M0kDSurbX7ePi9MMcw2+Pj2jr4ewYIxbS9TUJ7HxeDc2ccv05Lhy/hj0h2WSmOE//73bubOrDdqBUyrk1ERERERERE9Yi09QKIiIiIiIiIiIiIiIiIiIiIiIiIiKjxBg8ejHnz5uGCCy7A7NmzGzVHeXk5zjzzTMyZMwelpaXNvMK2sWLFCjzzzDNYsmQJVq1ahfXr12Pz5s3YuXMnampqWvwv4AonB52OfwDt+45p1nllJB8lR92BkqPuSDkmb5/BAICdq2dh07wHUbmmcT8XyXz33XeYNWsWhg0b1mxzEhERERFR83ryySczGnfTTTe18EqIGkcIUf/n9rjQceIEqLeKJyCSBL2EFzpLmEIAd/3iLrz99tsJX761c9Un2Piv36L0mDvjFqYDswg/NAgB02oWgFYwAWwVODJgotkqsJ+7OglAmz6gBgDlhfiE0Oa+FoDQ/nHt6yiC6xLaPlc/yufywm7p/r2JDU6H4692vV4u3BTZKlfPhqrdmTDF+JsmQNogNoSEBCBgQuFCuAlsCSngBcRDv4Qf1RaB9WQa1Y4vxrV2VNt19tlnY9GiRTjppJOwcuXKjOZsrCeeeAKTJk1C7969W/Q4RNQw2dnZuOiii3DRRRcBAOrq6vD222/j5Zdfxj//+U+sWbMGkUgEJSUl2H///XHNNddgzJjm/ffOu4r99tsPN9xwAx599NG0Y8vKyjBp0iQ89thjrbCyPcvOnYn/XI6Xn5/fCitpuB9++AGXX355xuOvueYanHnmmS24ot1TvXHb+HPtVOfWKabQOjGC6957fPJjSc/zG/vf7GJr1qD683+HtkUOOAAdn/kDRFZWg+ZqdFQ7gy8DiH+9U0a1oQHvCwPiVhRx6o1qhw8YyBprQCuTmxZaY2CXI/FfpYelXfPuwBEOuhf2wIaKDSiv2gShAaHslxd5nxU0pBZQSkAK8wlIC2U+CWgJgRikkPadUObzh7Ydc6EhhfSb08J8hhN2vNLK7KtN/FpAQGgNCP/zpvncZd5j83HQ3Ndae583zG2Efu+5+2ntx7vTff5o7O+jhM8rCfFsb1Gh44T2i1u/N1WSdWfyXJLxXjMiIiIiIiIiojhC82u5iIiIiIiIiIiIiIiIiIiIiIiIiIh2ezU1Nbjlllvw+9//vknR6E2bNqG4uLgZV9a63nzzTUyYMAFr165tszUUH34jSo+6A5CRNltDkKrZhhWvnoiarcubZT4pJWKxWLPMRUREREREzS83NxfV1dX1junevTtWrVrVSisiapyM/v1GfV2tNLsnCwoG49rxU3z00Uc447Qzkn4mLtjvdHQ59SnISG7c3sHiXfC+Td39f/buPECOsk4f+PO+3XPPJCH3ScgJQhBIlJyQBHUFAoRDcDkCggSQa5cFfqKIiKC7KEiCgAIBLwgghyKHLCjXknAbwmUgBAIkQu47mcxMve/vj7reOrq7+pwjz2doprvqfd/6Vnd1d1VP+ilvHZVRkzHN7eP1dav25/l93IvyQvQC040gPrOOQD1xa25ODuSGh0OmRaiRPW3tC9dgy9JHYTpw0pdxz+P3AFrYwdluoDacEG03OBvCuY3gbS8o22yLvEK1AyHZ7RSqHXb99dfjZz/7GVavXp1Xv3xMnjwZL7zwQtnGJyIqllIK/fr1w9q1a3O2lVLigw8+wLBhwypQWdcxevRoLF26NGubI444Ao888kiFKkpGKYVhw4YlPhHFyJEjc65nVxQNtXZPtGJOQ2wbb6abo+ucdEVr7Zx7JbzHqIP9nflmALTSytuL3W+v/bD8o+WRmvv27YtVq1YlXkdX2/Ll+HzyQYFpVfvsg1T//nmNowG0vPIy1JatgenpIYORHr1nYFr9MTNRf8zR3u3PJ01B28fBbbJ6v33R97HHnLEzhWqHa3Duy+ZmrBy5J8LqvnkCdrvuWu8+jvQLPwZ2GjMAjU82fYwFKxdg+tBDMLxH1zzByobm9fh86+f2/r57bOAcK7h771IIwD2xDwAIp4UTwp0SqeBJfpzjDqkljCOKwMl8ACd82zjucM74Yy8C4eMMeLfNww37uEF4IdquyHFH9PxQhcl4rJw5vFrDft8N940Gc8fXFV6XQsK1Y5dHRGXRVSLp+JpBRERERNT1XXXrYegY/1qfiIiIiIiIiIiIiIiIiIiIiIiIiIiKUl1djRtvvBHnn38+5syZgyeeeAIffZR/kHKvXr1wzDHHYMaMGZg2bRpGjOgcX7B+/fXXcdJJJ+H9999v1zpGzV4Bma5v1xrCZHU3DDvpdaz6v0uwecm9UG3bixpPKVWiyoiIiIiIqNSefPLJnKHaADBz5swKVENUHDf8JmuYT4bQLnsAo03sbBETdOcs0wnYFkb3Qw45BD+/7uf4r4v+KzLW1o+fwIe/2wdNo45Fr7EXId04MFqAG9bsFC0AaDuhEIAEoLyANSe2DBDuMbiAHaYNp2oJCDsyTwRCt/2x3b5au+lt4ZBulxu2mCFYO+7+jQQTiWBD4d9721e+HOk+fvJ4J8QuGqgNOGHbTkCdFIAXgKedUDwY4XZ5hmqLUK0dJVQbAC6++GJcfPHF2Lx5M+bPn4/bbrsNixYtynucbBYuXIj3338fo0ePLum4RESlIqXEgw8+iKlTp+Zsq5TC8OHDYVmWHfZJiezYsSNnm6ampgpUkp/TTjstcah2TU0NFixYUOaKOr64E8nkZIZqx80LTXb3m3VMO3OMbVu34ePlH8cucvv24v5uZWp95x20vvNO4vbZ7qG2T1eg7dMVgWnV++0buC3qahGmW9ucsfML1QYAvbMltkZRV5cwVFt759NRWgHQsLTC14cfhsFNgyNjdxW71faEFBIrN62AcsO1hXucIyCFgNICAsrZYiUkBJQboq2Fd9wgIZ1tWAFaQkE5+/bSOc6xT2bkPqJKKztcWwtod5naDte2nx/Gb/ehcsa0z1dkT9daRY5FtNDBDUZEj0dKEX7rH7uYR4XayQh3j5fgbYNencbyhZ8a7nU3S3XvA/O23Ty/4yatM4d/E1EyXSU0O4nIaxQREREREXVJ/OsAEREREREREREREREREREREREREVEXMnr0aNxyyy348MMPsWXLFrzyyivYf//98xrjT3/6E84880yMHDkSvXr1wgknnICXXw6GIG3evBlLly7FG2+80a5By59++ikmT56ML33pS+0aqi2rGrDHNxdUOFRb53Xpd9DPMWr2p9jjhOfQfa+T0TDkEHTf80T03P8C1A86COnG5F+of/3110u9MkREREREVAJz5sxJ1O673/1umSshKp2c4Te58oCydM8U4iWMQDGzxQUXXoBZs2bF9lGt27Dp3T/go3smYs1L10Dt3ITMgdPuUoQ9zQmP9qZ5X/+VwevCvi3MdsINeJMQXnt3jJQfXi2E3VamAJEGRMrpm3LGSRnLSxmXbNOc6d4YwXFa138Ea/uayH113EnfgBQpSCkhhYQUKTvCTtihd0KknOlOtJ0bsi0FpPDXP99Q7fDj0ZFCtU3dunXDOeecg3/84x/QWuPRRx/FySefjNGjR6Ourq6osbXWOO2004oag4io3A4++GAcdthhidv369cPK1euLGNFXUuSE/H06NGjApUk98ADD+Cuu+5K3P7ee+9F3759y1jRrsMNpMwWwqljdpzDEdA333hzxjG2bdsGy7KKrDR/RceKakA0dYtObo4+x/ys4eBSA7c1oJt3hObbZLemvEK1tXfiHWBIt927dKi2q3tNDwzqNhhKKyhtwVL2xb6unOkKljNfwbKvu/Pgt1FaQzvXtdb2bdjXNewwbQ3nREbGbe0+DoD3xDAfK3e+k1INAFBK+4+jsMO0vR9t/HYubk3uxRM69MyHOZ4/rnDCwf3a3cV425u3LoivJ7ycmGddIScA2JVCgYmKEffcLvj5IxJeOii+bhARERERdW0M1iYiIiIiIiIiIiIiIiIiIiIiIiIi6qIaGxvx5S9/GYsWLcKFF15Y0Bjr16/H/fffjwkTJkAIASntMKbu3btj9OjROOCAA1BVVYUhQ4bg2muvLfEaZLZ161Ycf/zx2GOPPbBw4cKKLTdOdY+RGHHKW6jp+YUKLrXwL/7V9BqD/tNvxOAj7kf/Q25Gn4lXYchRD2PErDcxeMb9icboaKEaRERERERke/7553O26d27N4YMGVKBaohKpz3Dtc2cZSEEbvn1LRj3pXGZS7F2YsMbN+Gj+eOxYfFt0FZLsAA34Npbih8E7SYR2a2ld9sOwRahizRauyHZdri2iIRfOyHbsAOsA0HbcMK2vWBsaYRuu9fjbhvTIQHphH4L4YR5S2z/V/BEbQCw+x67Y/iIYXZwthMGHgjUlkaQtjOOcOe7oeLmtDxCtQMh2R00VDvOjBkzcNddd+G9997D9u3bsW7dOtx22234xje+gREjRqCmpiav8V566SV89NFHJa+TiKiUHnjgAdTW1iZqu3btWgwbNgz33HNPmavqGlpaWnK26Uh/A1i1ahVOPvnkxO1PPfVUHH300WWsqGspJNQ2drfIDKyMBG0L3Df/vsw1aI1169blX0cRShGqDQCpnrtFZqltWwP3qwh08e+8cKg2BGBt2hKeZDOek0bssjNBe8ct9k1lXwDUpevQrSYa/t1Vda/tgUFNg9GmLFi6DZYXsN3mhGkr77elNTQsL1BbO4HaSmloy7J/O4HbMMK1lXPfauc2ACjYgdd2Ojr8R8cI19ZaBzYGM+BWaw0tdOBk1oEgXCN42x0vwjx4LebiHIYGtjMhACkCId9u82BYeEzAtlubd1VH6me4NlHplfQ5kuRjDvONqBIK+OilqGBxIiIiIiLq0NLtXQAREREREREREREREREREREREREREZXfL37xCyxfvhx/+ctfihon7otmSimsWLECl112Ga6//nrcfvvtmDlzZlHLyUQphUsuuQQ33XQTWltby7KMZATq+n8Zfaf8D2r77N+OdRQrmBjVsPv0RL2GDh1apnqIiIiIiKhQr776KrZt25az3WGHHVaBaohKTwiRPQAnFIocHQAZQ37sEO3oTHe6O7QGUFdXhwcfehAzj5qJxW8szrg4a+dGrHnxh9j49u3odeD30W3kUXYgmTe4hBu85pUmtHvFWbIZw+e0h3KqUV5At9D2NA1hjwENASe82wxiC6UcCi8AzQ5Lc9vZAWnCbOp1DeZGC+O3E7hmTNuxMnoytGlfmWoHagsv0toOyoYbSu3EY7vrBsCLEBd+vLU0ltWVQ7Xj9OzZE7Nnz8bs2bO9aZ999hl+9rOfYc6cOYnGuPrqq3HnnXeWq0QioqLV19fjxhtvxFlnnZWofWtrK0466SQ8/PDDmD9/PqSUuTvtopIEa/fs2bMClSQzefLkRDUDwB577IHf/OY3Za6IIpxdQTuwMjq7ubkZyz5YlnWIzz//HH379s1vsbW1qJk4Ia8+QPwhQcubb0GHjqdT/fsjPWyP4LQhQwIDyD7BmjUAtWWrX2OGZcaFamutoTdvDLR3c0pTffpE+wHevr72Ovm3a9O1SMtdL1aoZ11PtKidWLllpX0cIe2kaK00hFD2SaQBCO0fAKSEgNISAgoK2j5hkVb2CX80oISC0AKWFpBSAFoCQkBoDS0s79hLO320FtDCHl+4gdpG8LQ7QUi7j5NkDSEElFLOSZCMlXLCuoUWxiTtHafEbU9JRY514jK7vSe2c4ImdytzatZGG/fYSmvtHx/F1GPWH3c7icAyiKj9tEdWtfnxVp7LD7xeERERERFRl7DrfQJGRERERERERERERERERERERERERLQLSqVSmD9/PqZOnYrXX3+9bMtZs2YNjj76aOy9997485//jFGjRsW2+/vf/465c+di9erV2LFjB5qbm7Fz5060tLSgtbUVqVQK/fv3x1577YXx48dj+vTpeP755/H9738/UVBcuQhZjaYRR6LvlGuRqu04wRLFMb9hnSxsJJ3mP0MmIiIiIupofv7znydq9//+3/8rcyVE5dPe4druEIMHD8bCFxfi3vn34u6778bTTz+dcZGtWz7F53//Dja++Wv0nvAD1A+aHCwoa03a+7+3cm4gNyS85MK4gG23j9BOaJx/50SDtv1AbW/ZIlRUbKB2+LYRjNbWjObPF0XWadrXpjkB2Wagtt3XC8T2wrXD0wSEQMbbu0KodiYDBgzADTfcgOOOOw4HHXRQzvYLF0ZDz4mIOprZs2djzpw5ePfddxP3ue+++7BgwQIsXLgQQ4YMKWN1nVdbW1vONh0lWHv27NlYtix7ILOrqqoKCxcuZKh6TnkkUGZqmkeApQZw269uy74PD+CTTz7BF7/4xeQDww6+7vPA/Xn1AeJPIrz68BloefOtwLS6I2agx1VXhjoHb6YHDYqOv3079I4dkHV1cV0yhmoDgLVmbeCkPm7L1MABXj+vv9Z+G+d/SitoAFWpKlTJqkhtu4r+DQOwvXUH1u9YawdqQ0AL++Q+dsC2hhQCGtI52pIALKQgoSEBOOHWyjkm0RJC2uMoJSGlgtASWgj7mEwoCEgo+OHa0ALaHsA+95EQUFoFwrC1co+F7FB6rTWEtI95zRBttz0yhFGLQBskCtc2ewWXE54fFAikFfEB22a4ttc2biyGaxOVRa733Lzkenq1R6h23PIznckiW1cGbBMRERERdRn8F+1ERERERERERERERERERERERERERLuIhoYGPProo5gwYQI+/vjjsi7r3XffxZgxY/DMM89g0qRJ3vRf/vKXuOyyy7B9+/acY6xatQqLFy/GfffdV85ScxMppBsGoMfes9DrgIsA2d7/BLcc305M8A1rIiIiIiLq0P72t7/lbNO9e3eMGTOmAtUQlU97hmubw9fU1OC000/Daaefhn+++0/86Mof4cEHH8y42OY1i7HikePRf/qN6LbnN0IFhcuKWwmzhXNdOFF63mQ3YNuero3AaS+aT+tQiJoZ3p2/aPCZvbwdqxZBWy2BOal0ClOmToEUKS8424zJdlLlIEU4YNtZL4Zq5zRlypRE7datW1fmSoiISuPY5NyhAAAgAElEQVTxxx/H8OHDoZRK3GfFihUYMWIE7rjjDsyaNauM1XVOlmXlbNOrV68KVJLdI488gnnz5iVu/7vf/Q4DBgwoY0VdQ9y+rjGzyD8Vxe9o3/37u3P2/PDDD4tZcGXE3HXp4cNiZ6vPP4ccNix7qDYQOrMN0LZihTeWeQqc1NChwf5eqLZ7LOCHaqdkCrWp2jxWrGsa1n0Ytrduw/bWbZBSQkBBKmkHbBsnKpLOsYaEhAUFKTSUlpAQUAJ2qLawILSEFACgoJQEpOXMs8O1tROurQEorSCdYx3thGYLre1wbdjt3GMNpbR9GCdgh3Er7R/zBo5TnDDuBGHUXti6CE90xhKZXwvM4O/wNLMY85jcG88N2DbDat3AcIZrE3U+HT1U2+S+5hUYsM3XECIiIiKizo2nWiQiIiIiIiIiIiIiIiIiIiIiIiIi2oX0798fjz32GHr27Fn2ZbW0tGDq1Kn4+OOPsX37dkyePBkXXnhholDtShGyCqmaHqjqNhS1/b6EpuFHoef+F6D/tF9i6HF/x6jZ/8Ke56zBiFlvote4SysUqq1zXMq3XNW2I2er+vr6MtZARERERESFWLp0KTZs2JCz3bRp08pfDFEF5Ay8yXX4nKV7phCvYNhXcIgv7P0F3PfH+/DCwhdyBhuveu6/0Lr1XzH1uGHR0g6SFn4iUDBmWhqdpH3x2juJbM51v5/RV4QuzjQhpBPw5vbL8BNoZ9QpJCBS3pg7ViyMrPuBEw5E927d7eBsYS9HOmNC2BWmRKgGYQdo22Hb0r+fvHUy76NdO1QbQF7Bs0REncHQoUPxwx/+MO9+ra2tOPXUU3HcccfxtTEk6wlKHH369KlAJZmtXbsWJ5xwQuL23/zmN3HiiSeWsSLKl4C9rbW0tOC9Je/lbL9m6dLyF1WMDE+bqj33jMwWANo+/Ch7qLZ51QlQ1lqjddlHgdkagOzeA6k+vaKh2lo759jxQ7UhgLp0XSFr2OUIITCq52hIIWFpBUtZsGBBaQvKua20si+B6woKCkpraK1gacu7rrQbbW1Bu9c1oADntv1+Y4drOydmUs5feL3AaeE/Zu5jr+ClYXvzhHbaa286IJzlucHqzrJCt/0ijIn+gWHWv0Brb1nub3+avw0G72ttn7/JGdu9gUA4eOS9J/B00KFZ+f89PMl7G1FXp7Uu7XOhvf7ZSqHMusyQ7SRd+RpCRERERNSpVeJf9hMRERERERERERERERERERERERERUQeyzz774J133sG5556LP/3pT2VdVltbG6ZMmYItW7Zg06ZNZV1WNvWDp6GqaTCquo9Abc89UdNrX6QbB8APo2pvHeOLemsWXp6zzdixYytQCRERERER5ePaa69N1O6SSy4pcyVElSO8YLIMzDCd2AGQ8XDcDVUOB3oJJwTNHN4cb8L48Xjm2Wfw6GOP4vvf+z7++e4/o2WpNmx441foO+Uao1ABCA1o4d82aw8sTMP+PCOckKbtMQB7HKERWEmtY4YTfh/AuJ7lzvGTq0O3zVBqYNuKBZGe0786HX4cthsA7qyBcGO24YRsuwHY4QBtvz284G0/JHtXDtUGgIceeihRu4EDB5a5EiKi0rnyyiuxZs0a3HzzzXn3feihhzB48GAsWLAAw4YNK0N1nYtSqlMEax900EFobm5O1HbQoEGYP39+mSvq3IrdY3H3DM1NJ2nw7e/u/G2icPse77djsHauOyjLqqaHDQMaG4GtWwND7Vz8Jmq+cogxRChU2wwbFn6gZ9tbbwcXq4Hq/cbYhwl2By/M2R1Xu6HaAOpSdYn3ZXcFNakaDO0xDEs3vA8JYYdcCw3pHFO5AfCAhAULUton8pEaUALQ2j6u0AJQWiIFBe0ch9iPj4YWFoR2TjikAQgF4SxBaWX3dwLQBQSglHuQ4xzC2Y+X0to9PPKC06UQTmC1cSTn9PPG8+bo4PGJuRnEbRLh7VrEToK59ZrHw4HtzK1JG+eH0jpwzB6+Hq4pdn3y3Ja11h3yGI2oEjpaMHQhAfmZ5P2+Fj7bRcJSAq9RRERERETUqXSUbwIQEREREREREREREREREREREREREVEF9e/fHw8++CBeeOEFHH744WVd1ooVK9olVLtuwHiMOPUd7Pmd9Rhy5EPoP+1G9DrgP9Aw9FCkGweh/f8prTYuHcPGd3+fs83JJ59cgUqIiIiIiCgfjz76aM42dXV1mDJlSgWqIaocL1Q5m2yH3X5ec4bZ0ZlZA32EgBDAkUccgUVvLMKtt98a22zTP+9C2/Y1oQKC4WJ+mLQx35hiz5eh+c40IYK33RBrIQAhIYR0oqf9H7+te0lluMjAJTyOEBJt21ahdeOyyHp/5d8OgRQSUkgnPBuQQkAKCWF8TuPme0snbNsNyvbauv3Nx5+h2gCA3/8+92c7AHD66aeXuRIiotK66aabMH/+fFRVVeXd97PPPsPo0aNx5513lqGyzmXt2rWJ2vXr16/MlWR2wQUXYMmSJYnaptNpLFiwwAnDpY7od3f+LmcbAWDSh9F9x4ooIlQbAHRKoubALwWG0gB2vvCCMUSWUG3z95YtaHnn7eBfDgVQ9eUvux0iodrm6FUyjbRM51ihXU+fuj7YrWY3WMqCpZ2LstCm7N9KK1hQUFpBKfu3pZXTXkHDnq6h0Kbd63ZotoKC0hoaClr5j4/W9kkMNAAFBScJ2+7rhE674dgKynsUlfMYw7wtAK104M/KzpK8vt5td7nORSlnnazgdK01Ij/+hmUsx9gWjeWGf4zkbWf9nevQ3pGmGyIPIGMAcDiIt5Bg3o4WLkxUCRm3e5HgUupa3NeFjjJmrpPuxXXh6wgRERERUafDT4eJiIiIiIiIiIiIiIiIiIiIiIiIiHZRQghMnjwZc+bMae9SSqq6x0gM/cbT2P3ovyLdMKC9y8mgg34ZL8GXBM8444wKFEJEREREREmtWrUKq1atytlu0qRJFaiGqH0UFa4NlDxcGwDSqRS+/e1v47V/vBYtx9qJlY+eAD9ZzwzXDoc8G/NFMEw7GrBthmunAGGGbMtgOyNoG17QthO6HRO8HYjgdkOt4ff3xgOwfcWCyDr37t0bY764r9NMICUkpEhBhoKz7eXb18NR2d79IZxpgfvKbOneXbtWqDYArFmzJlG7c889t8yVEBGV3oknnoiPPvoIu+++e95929ra8O1vfxszZ86EUqoM1XUOq1evTtSuW7duZa4k3lNPPYWbb745cft58+Zh6NChZayIitHW1oZ33n43Z7uBqRRqt21D89KlFajKUOQunRvyWTt1WmSona+9Dmv1mmgQaDhU252vNXY8+xx0W1ugh9ZAzdSDMoZqK2eCAFCTri1uhbqwET1GQkgBS7XZgdlOoLbSln+BgqUtKK2921orWNqJx3bCtZUbWK3t69AaSmn77EDePPfxUXbQtFKAVhBOSLYGAK2cv8vaEdnuQav3p1ql7DBrJ5BaaT9E25vuhnp7/f3b4WBYrbR3gRmwbUwPB3A7yeCAih5Qm0G3kYBt+AHbbmi3G67t9WG4NlFJdKTtvdSB2nHjFx2wnbR5B7pfiYiIiIgoNwZrExERERERERERERERERERERERERHt4kaMGNFuIQmllK7vi8GHz8ewE19BbZ/927ucTsdqXo8k3yhcvnx52WshIiIiIqLkrr322kTtLrjggjJXQtS+2iNcO2MQs/AS87D//vvh+OOPjzTZuX4JNi25z1i4CF43QqGFG14dbhMoPRi6HRnLC792w7bDQdsy1FVkuIT6mGHezmX7ymiw9vSvTkM6ZQdpC8jAfSfdoG7hh2ub97Ab5s1Q7cyUUrj55pvx0ksv5WwrpUR1dXUFqiIiKr1Bgwbho48+wimnnFJQ/7/85S8YOHAgli1bVuLKOockJ2Bor/e6jRs3YubMmYmDDGfOnInTTjutzFXtmkoVJnnP3ffAsqyc7f6ttg4AsPXVV0uy3EQSbeaZ7wcz2LP+8EO9fXdvqlLYes+98X1jQrUhgG1/mB9YtNZAauAAVO+7j1OvMPrpwDg16drE+7O7oupUNYZ228MOw3ZCse0QbQVLKzto2wnbbtNtfjsnXLvNCbWGdqOrVSjc3Imz1nbAtYaG5V7XClrY7bzHTCtACGhhT3OisOHMtNtJYffV2gvVjoRrww+wVtqpyA3GNsK2wxfvOR6zibvj++P48dnewvzGkYDtyHjOMZiG9rZQDXubL2e4NlFXFgjAzyTbW4L5kpC1WX4/lVKpGhiuTURERETUeTBYm4iIiIiIiIiIiIiIiIiIiIiIiIhoFyelxNixY3O2axhyCHaf+SiG/ftLGHX6hxg1+1M0DjuiAhVmJ6sa0G/K/2DEaUvQMPTQ9i4ngQ74BTwN7Fz/TqKm55xzDpRSZS6IiIiIiIiSeuihh3K2qa6uxpFHHlmBaojaV6XDtbNN94KoNfC9y78XW9vaF6+E2rnJWLjw+xrh2n5pZjB2MEhbBK6FQrMD182wbWNZZj8hYQZlRy4iHMptjqWwY+XCyLoe8tVDIJw+7n3hhmi7gdrhtRACkEJCSGdZoVBts/WuGqr92Wef4dhjj0VtbS3OP//8RH34uQ4RdXZSSvzhD3/AH//4x4JOFLBq1SrsueeeuPXWW8tQXce2du3anG2kbJ8YkoMPPhg7duxI1LZfv36JjoOofd1x+52J2p3W2AgA2LIgenKWsihyl84M7hQAUgMGoHbawZFDja233gpr9epg3wyh2jueeQ47X3zRnqr9w5aGfz8eSEk7z9gJI4YXeGxPS8sUqmRVcSu1CxjYOAj16TpY2nJCtS07UNsN2IYduK20hqUt6FC4tvLm2xfttIVwQq+dtsoJ03ZDtSE0lBtA7T7+wg7Chravu9xYWK0BpbQTyK2CfZ0gbwg35Fp7y9JKGWHYfgB44MfdflQ0eNvfLs163H5miLb2tl23fbZwW22MB3M9yhiuzUBc2qXlCtVOoFQh1fmGcxcblF3qkO2cAeZERERERNQhMFibiIiIiIiIiIiIiIiIiIiIiIiIiIgwbty4nG1EuhZ1AyeherfRkLU9INMNGHTo77H70Y9XoMKYemQVdtvvXIw682P02Pesdqkhf0V86c78bnOpCaB+wEGJmj7zzDPo06cPHnjggTIUQkRERERE+di8eTM++eSTnO3Gjh3bbgF5RJWWKFw727F1KcO17YLwxX33xfe+d1lklrVzE5bfdxCg3aBjI1zbve2tjzDio4PT4wO2w/NiArTNoGw3CNwM9Tbvy0zzQyHczavfhuWFhfsO+dpX7CUL4YRmRwO13fWz27i3/HDs0D0QuF/8MneNUO0lS5Zg4sSJGDRoEP70pz+htbU1cd+ZM2eWsTIioso5/vjjsXz5cuyxxx5597UsC+eccw5mzJiBtra20hfXQa1bty5nm3Q6XYFKgi699FK89dZbidqmUiksWLCAxzdlVIr9HqUUFi9anLNd/1QK3aW9vM3/939FL7eSzHup8ZxzAvM0ALV5C9addS701m2xHd3+rR98gA3/eYkXqu3Nr61Fwykn2YHGTggztB8X6v6/JlVb2hXrogQEhvcY5YRqKydgW0Epyw7EdkK27cBswIJ93Q7V1s50ywlZtYOvAbut0naMtfsgusHn7jx7qhv4ardzQ7jdoGk7rDsUhq2cwy8zQFspZ3l+QLd7W7lbhfYvyqnXu8C/2H395SEUuK2NDl6YuzGOF7BtBHJnCsV1+8FbH4ZrExWiqO26HUK1SzFGoeMk7ptgt4evJ0REREREHRs/KSYiIiIiIiIiIiIiIiIiIiIiIiIiokTB2s1r3oidXjdgAnpPuLLgZYt0LRr3OBRNI49B971ORt2A8ajt92VU77YnZHV3J6DJaw1Z3YSm4Udh5Lc/RN9J16Dz/JPYIr9sZ+ZflUMe465fvx7HH388rryy8MediIiIiIiKN3fu3ETBHmed1VlORkRUGonCACscrn3FlT+MndW2fTU+vHsctLXTWLj5AYARZG0sSUD4gdheOz9EOzhKOFgbwbHjwra90O2Ufck0PzTujpXRQMR999sX/fr1hRASbhC2HZ7t3w7Ha7tt7f+EF6zt/GfcF7tWqLZSCmeffTb23ntvvPTSS3mHOwkhcOutt5apOiKiyhswYACWLVuG0047raD+jz/+OAYOHIglS5aUuLKOaf369TnbVDpY+/nnn8f111+fuP1NN92EESNGlLEiKoUH7n8wUWj9V2rqvOtta9di26JF5SyraHEBnRpAzaSJqJ0+1bvtanntVaw68ig0P/MsdFtbIERYbd+ObXfPx5ojj4O13gm9F17mMBq/Mxuidy+vfSSqWGukRRVSIlX6Fe2ietX1QveaHrBUG5Syg7ItrWC54dpeeLYdXm3BCbHWCpZWTsa0sgOohYal/CBqOxRbQykFCHe6+3j6j55yw7WVE1atFeCO4YVzux2dsGunl6UsaOH2014YtxuybsZ3J/9xw7eNGp2wbbj1eenaTmnujzvJDcs2QuPdLTUSjm2Ea9u/GK5NlFSi7TnTxxclDtVO9upSOsUsJ2e7pPcNX0+IiIiIiDqsyp8qkoiIiIiIiIiIiIiIiIiIiIiIiIiIOpwkwdptW/8Fa8capOr6ROb1OuA/sPm9e9Gy4b28lttn0o/Rc7/zc7Zr2fwR1I71qO13ADpPkLar83zBTqSqoa2WxO1//OMfAwCuuuqqcpVERERERERZ3H333TnbpFIpzJo1qwLVEHUsQojcoTeh0OXgAMh4SO8GMoeDeQRExrCeqqoqLHxpISZNmBSZ17b1Myy/7yD0nnAlmoYfbizc+S3MhDLntgYENAAJLdwQNbNmfwWEN9Gt213pUnxmYd5RAts+fSHS4itf+4oXjm2vlQj0BvzwbG+qu+pmeLbww7e9cby7SPi/0TVDtVeuXImxY8di9erVBY8xffp09OvXr4RVERG1Pyklfvvb3+Koo47CiSeeiJaW5J9xA8CaNWswZswYzJ07F+edd16ZquwYNmzYkLNNdXV1BSqxbd26FYcffnjioMKvf/3rOOecc8pcFZXCbb9KdiKPM5oaA7c3/PWvaDjggHKUVDRzPz+yhygEdvvvn+LzfzsUevOWwKy2pR9g7azTIHv0QHrUKIiGeqgNm9C65J9QO3f6Df3cYqTH7I2m888xZrkBy2bINlCTqindCu4ihnUfjtd3vAYNC/49CShl2X+C1oAQGkKnoCAAWABSkNBQUNBaAlJBIgVoBS0lLK0ghQSUBSEllHsc4xy7Ka0ghISChlSAFs482NcBP1DdTtz2j2WU0vbhoNbQQkBrZR8PaW0fq3jz7N4aOnKsEzfNnm4e24bmaR3soe3avOMs99hXAO7ChbMRe+sUeM74o3mHtM46hH9H6wzWn2l9Msk0LlFnknNfKdsmnms3K0u4vT9Ex/03L5lea+La5XztyPJZIMDXEyIiIiKijqqzfauAiIiIiIiIiIiIiIiIiIiIiIiIiIjKYOTIkWhqasrZrnnN4ozzhhz1JwiZTrzMphEzE4VqA0B1t2Go7TcOneufvxqhVhVZnC7sYugz4Yd5L/bHP/4xrrjiilKtBRERERERJdTS0oKlS5fmbLfPPvsgnU5+rEbUlQghcgfeZDt8z5m3E22QLaTnwAMPxEX/dVHsvNbNn+CzJ7+NlY/PgmrdBjdCOlhEeJowpjrThTCCuN22MtBPGH1EYMxCLsY4bc3YuebNyLpNnTbVq0XE1CCFdB6n0JjCae2FbNs3dsVQ7c8++wx77bVXUaHaQgjMmzevhFUREXUsxx57LD755BOMGDEi776WZeH888/H1772NbS1tZWhuo6howVrT5s2Ddu2bUvUtnfv3nj00UfLXFHXVOxfqrxTqGTYtwpTSuH11/6Rc9w+qRR6Sf/vfgLAhr/8pcAqyytTqLZ536YGD0av234NUV0VMxdQGzdi56uvYuezz6Fl8RteqLZ2/ue2Tg0YgN7zfgVUVfvLdUK1tVeLRlqmkZKpkq3jrqJXXS801TRBaQVLK++3pRWUsqBgwVL2bWgFrRWUtqCc64DTx7KghYal7HZKW14Qtlba7ue0VdDQUACcDGqtoIXzmGrtbQPuL6U1FDSUM09pBIKz3RMrKWVBwxjL6WOvlw5cwtP8rcmuURs/Lm3UE/jR2p+r4ayDtv/07PbU7kmeEB1bOLPdcG04ob7hcN/A1eDzKd+Q36QncCDqiMoZqu0/p7O36RAS/POb8OtYvvPDnyXFNuHrCRERERFRh8N/DUNERERERERERERERERERERERERERJBSYuzYsXjuueeytmte8wYadv9q7Lx0fX8MmvFHrHj0G4BWWcdJNwzAwK/eXnC9HV+FvkwX/tJeIV+a1NpLQ9jti9/Bxnd/h5YNucP5TNdccw201rjmmmtytl21ahUeeeQRPP/88/jggw+glMKQIUPwxS9+EePHj8fBBx+M2travJZPRERERLQruvXWW6FU9mMvADj11FMrUA1RxyaEyB18kyk8RxjzY2eLSChP3DTXtT+7FqtXrcbdd98dO3/bJ3/Dqmf+EwP+7bZQAU4RXmi2O8kv3I2c1l477YVPQ4hA22C9pfgcQ2Dn2rehVWtgalVVFSZNmRQI1LZ/m6Hn/jr57bzUbD9c2wjm3pVCtQFg+vTp2Lp1a1FjHHjggRg2bFiJKiLq2IoNO+torwGUXL9+/fDBBx/gzDPPxB133JF3/7/97W/o378/nn/+eey9995lqLB9bd68OWebSn0+f8UVV+D1119P1FZKieeee44nDOrw7Nfexx97HC0tLTlbT6+Jbms7P/kEW155BU0HHljy6rLL/30j3ENDo2bKZPSefzfWnf0dqHVrY9vrmGnuvm3VvmPQ6/abIQcO9N7LNNzAYbeTHYJaU8EQfGiNTT++Gi1vvRWYXL3//uj+g8uzdm154w1suuYn5azO0+s3d0ImOJH00G5DsXj1GzAfDaWlfVvBOZZSgACklvYxiVJQKQAQEFohJQGlACkElBKQUkJBO4ct9jGZHRuvIZSElk6AtDAStJ1jNK00hLT/vO7vgkQj3LXTQCnt76uYG5bRRWkVPfYxjreC+0r+8bJ9OKUDx1jmEaMbhO0u02uihb1u2q9daA3tHJ9pob3jZKHdGvxj9bjf4fI1dGCdwrdz8cYl6kTKHapdyLyMY5f76ZXp87mY5QZPiBFt4M6PfQ1JsEvA1xMiIiIioo6FnxoTEREREREREREREREREREREREREREAYNy4cYmCtbNpGDwNQ499Cp/97Uy0bPooNFegptfe6DXuUjSNOKrIandxcV+gzPW9vWxBYEa49pAZ92PZ3WNzhqOH/eQnP4FSCj/96U8j88444ww88cQTWLt2LVpbWyPzX375ZTzwwAMA7MCt7373u7jqqqsgpcyrBiIiIiKiXclvfvObnG2EEDjvvPMqUA1Rx1dUuDbgB1THzooP17aHDE6XUmLenfMghMBdd90VO96WDx9Bw9KH0W3U0cbCzSKNaWbAthsyHWppT/DnR9cnbvxconfUjlXRcMz9DtgP9XV1dg8jBNuNMHJ/uUHabh64H6Ttt4sN1Qa6fKj2DTfcgPfee6+oMRoaGnDbbbflbkhE1EXMmzcPRx55JL75zW9i586defVdt24d9t13X1x33XW46KKLylRh+0gSrF1fX1/2Ol5++WX85CfJg3avv/76Lhl03h6ynQCmVIGYN//y5kTtzmxsgLnr51a15p572iFYO7NgOKd5Tce2qZlwIPo//SQ2X3cDtt13H3RLS0wId/CG6NUL3c4+Ew1nfguiKu39GdAOONbG+NrJYxZIy6pSrF4im+fMxZbboidMFjU1OfuqDRux88WXylFWVMzfIOP0bxiAd8TbaNNtcB9VpdsApJzbdki0VgCkcBO0AaWhhQUpJLQCUgKAlpASdti11JBCQGsLQgjY0dYSAgpaC0BoO4AaAkJrQGlACv8cSIBxnKS856vW9gw7fFvZYysjhNpdMYWsz2Ot3RMx+YR7rOiFXHtznOBYAIEAWbu/u1z7t/CP49zXGCc4XHgDCsQF3brLcEOyI+Ha4XVguDbtQrJ+hpVrMy5nqHaS5YfHLPLER4DxWU2+y87yOpHva0igL19PiIiIiIg6DKFLcdRBRERERERERERERERERERERERERESd3j333IOTTjopa5t040CMmPV2ovFaNizBxn/ejR2fLURtn/3Q58AfQtb2KEWpHVQZ/1lurn/yG/q+XqZ/Ihz4Yl+WIde+fDXWLZqbsLigt956C2PGjAEAKKUwefJkvPRS/l+Y79WrF5566ikccMABBdVBRERERNSVKaVQU1ODtra2rO1GjhyJpUuXVqgqos4h8ddqM2XjZOmeKXwo0/QnnngCF//XxXhvSTQ0OVXTHcNOegWypnuGAjLE82kdyPnTce3dNuEhC+WkqP3riTOx7eOnArPOu/A8/M/P/8cPvw6mXnt5334otjBnGdHawQfEDOk2b3e1UO21a9di4MCBsScqy0VKiXHjxuGKK67AkUceWYbqiDqmUsUndLTXAyrM6tWrMWXKlIL3ic8880zcfns0TLazmjJlChYsWJC1zbhx4/Daa6+VrYbt27ejf//+2LJlS6L206ZNwzPPPFO2eroa8zUwPhA6uOuXcf/VGUeH9jG1kYKtnR+7ifYCgHt164Xm5uasdfaUEs/26w8NQDnLUM4FdXXY/x//QLp7eD+4NCLrrAHd0hL9W1wqBZFOe+2z7T4HxnTuI6011MaN2PHU37DzpZdhLfsI1prVUC2tEHV1kP36omrvvVAzZRKqD54CUV3thGgjcL8qrfxp0NBaoyZVi9p0bQnujdy2P/AA1v9H/EkGaqdNRe+7408W5Gp+5lmsPWVWOUqLGPjWYsiePRO1fXft21i+cTlSUkIIibRMISVSkEhBSJdiykUAACAASURBVImUkEjJFKSWSKXSdkS2O00ISEgIKSCRghQSAgIpIe0waSG89l4ctZDQGpDCDu4GAKE1hJT2800YRyzC3YjMv+s6z0EY26Jx4qRMuy1xx0H+tNAxljesMM/J7M2R0jwGCx9ruQHbxjznBErCTQ4XbktnujmG8Mdww+PN471c61VIMC739aijynk8U0SodtGB2pn6FhMCnnHQLEMW+PzN9FpRaLh2MbUQEREREVFpXHXrYUi3dxFERERERERERERERERERERERERERNQxjBs3Lmebtq3/grVjDVJ1fXK2rd5tL/SddHUpSiNThu/lJQmMCbeJfMnPmd17/BVoXvc2dvzrRai27XmVd8opp+CNN95Ac3Mz9ttvP7z//vt59XetW7cOBx98MFauXIlu3boVNAYRERERUVd177335gzVBoB///d/r0A1RJ2LHRKWICwoFNLsD4CM4T52CFh0Zqbphx56KL7yla9g98G7Y82aNYF51s5N2LbiBTSNmJG71nB95k0vbM2owfs8QEf76Jhp3rzwsoKNmldFQzgnTp4YDE0zwrTd28JLiPOT4hiqbZsxY0beodrpdBqXXXYZvve976G+vr5MlRF1fVrrDvm6QPnp27cv3n//fZx99tm47bbb8u4/b948HHPMMTj88MPLUF3lbdu2LWebhoaGstbw1a9+NXGo9m677Yb//d//LWs9VDpCCPz9qb/nDNUGgINrawK33d1MAUDt2IHVd92FgeedV/oiMxDV1bHT40NGgwcEkTbGW4fs0QP1xx+H+uOPyx5ODvih2oFQcx28b7Q9vzoVX2+p7VywABsuvrQiy6q0wU1D8OHGZYDSkBJQWgJQ0AKQWtsPoyWAlIC22pCWKWgpoJQFyBQABaFSEMJ+DIUQXki8VACkfVI0CA2BFKQTlq6c8Gh3O9FKeTVp2GHbkPYxq3DG9Y5fnWMm7W1L2tvctA4cDPmcvsI4BvSOvxA+BhJml+ATU7vTg7UFjjONbdk+RhPQwg+JFxrQXri2G1jvLlM7h4NOuLb21z1uf8xtl+k2UWdV9EmCCuxeUKi2UWvssy/hyeFzi3kNyPXvXryGwe7h155c05PgcSMRERERUfuT7V0AERERERERERERERERERERERERERF1DCNHjkRTU1POds1rFlegms6myC84Zh3a/nK0d4nM1gV/CTHS11jG4MPvw6gzP8Hwk/8BIasSj7l48WJ8/PHHGD58eMGh2q6tW7eiR48e2L49v3BvIiIiIqKu7pZbbknU7uKLLy5zJUSdkxAiWehNpsPtDMfo9iwRG8QTG86jgaqqKnyy4pPYsVo2fRCzIBH6HS7KKC4mZNv8cdsGfoS0L5DRMYUxX8hAv9aNy2E1b4isw4QJEyCkCJQkRLAWiGDNoYqC9bv9doFQ7aeeegqvvPJK4vY1NTV47LHH0Nraiquvvpqh2kQlUHSwHXUYt956Kx599FHU1tbm3feEE06ww1G7gCSftSf5O1GhfvrTn+LFF19M1FZKiaeffhrVGQKPqTQKCqKNzZq298nm3DAn0RCzG7o5y0fgtzv06nnzoPM8uUhBsrzMmyGjIsP0jH3DJ6sxQ7Wd5bqh2pFHwOhjhmy7QdspmYYU5Y8Lan1/KdZ9ezZ0gpN6dUbdarqjIV0PBQtKKSgoWNqC0ha01lBKQUNBawUNbc+3LChob5odk628H0srQCs7TNrppTWgtYKllNPXGU1ruCNrAShnTO0EZtvjaiit4f8oaG1BCQWllbeNKK2htPLHUO7FqV8rKMtybsNZtrnOdl/L+VHexfnRyqvZ3iadapw6zS3UrBfu+mpt3w+AFyAfCZaHEdztPC/MAPE44edivsHA3M+jjibnNpnlsyh7gBzjZ2iQ13NHa/8Srkv4z2sdeP4X/u9Z3AoDl5j7IeNywjsY3k0du94FBYyDrydERERERO0t3d4FEBERERERERERERERERERERERERFRxyClxNixY/Hcc89lbde85g007P7VClXVkZX5y3HhL917k0u/XHNMIZywK2dSVdPuGH32v/Dxg19H8+p/JBrvP//zP/HZZ5+VrLaGhgYccsghmDt3LsaMGZNX/+bmZrzyyit4/fXX8fbbb2Pp0qVYuXIlamtrcfnll+Okk04qSZ1ERERERJX02muv5WwzePBg9OjRowLVEHVeQojcx9nu7LjwIuP4OTpLRAJ53OBCb7rTv6qqCnt9YS8s+eeSQHtZ3QS/Ya5iQvNE3Dw4oYc6UE8m+QQt7lgVfV0aOnQoBgwY4I8izDGDnz+Y82KDyUV0XlcO1QaASy+9NHHbX/ziF7jooovKWA1R51Cuz0476usE5WfGjBn49NNPMWXKFLz33nuJ+23btg0PPvggjj/++DJWVxnNzc0525QrWHvRokW44oorEre/5pprsP/++5elFkrO3V8WIrpv67fxd+kWLliYc8zuUmJoOgU3rt7cb3ZfbVtWrcLqu+9Gv299q6j6SyEYqh0UuE9C+6WA8x4S0y84BrywYf99LBzE7c+vTpc/bN5avQZrZ50KtWVL0WPVTJyA/i8lC9RPSm/cgNVHHQ3d0lLUOP0bB+GDDe9DCwVLWZDeyYOUfVIhKEABqRSgNCCFsIOqhX0bkIDQkE5Qtf18sacpbW8QQgtooSCdJFg7YNo+UZCChtCA0MoLkNbh7Uho7+RC7vag7XRsJ8AbzrZnHGvGHTa65zrSOjLLu6Hscbzno51u7ewHGc9Ud3le8Lu3eHsd4W772jmRkjvduU/8XoHnkL2O/utN4HaG/TG3XabbuXA/jzqKRKHaWQfINqsEgdrm51jmVK2zv8mF2xYg8hyNhGc7883XyHA/9804PFTMa0a+ryN+WXw9ISIiIiJqLwzWJiIiIiIiIiIiIiIiIiIiIiIiIiIiz7hx4xIEay+uUDW7uJjv3CX6QmWS7yOG87hCywiHa0MLDD3ufxOHaz/yyCMJisjP008/jX333Rd77LEHrr76apxyyilZ2y9atAgXXnghFi5cCKVUbJuTTz4ZZ511Fk444QT87Gc/Q+/evUteNxERERFRqT3xxBPYuXNnznZHH310Baoh6vwShWsDsQE89gDIK1w7Mt0Zs3ev6DFpqiocbBlemHmAnyV8OzbXJyaAu5CQIyc0aMdnr0ZmTZw8ESIQpo1g4JGdzxYfhm2sajhUW4THCPcNXc9efscMPdq+fTvefPPNRG0vu+wyhmrTLqMcwdmFLLejvnZQbr1798aSJUtw7rnn4le/+lXifnPnzt1lgrW7d+9e8uW2tLTgkEMOyfhZfdjEiRPxve99r+R17GrMfc5Mu7IRTsPwPrIXpptlGQsXLMSO7TtyLmJyTU1wXG+s4O1/3Xgj+px4IqTRvqQKCCHNyt1F9cKGtX9bBHe1tfPjrXMo8FMrbTx22plvT6mSVfnXlge9fTvWfetbsFasCM5IpQDLyns8UVuL9JDBJarOtukPf4iEaouaGoja2rzG6dfQH++tX2KEOQMa0gnJBiyl7exsJbzjFiXsVO2UALRQ0NqeJp2HyYJCSgFauEckCkIDChqAdI5TNIS2YB7DSS2RSlUhJVNICYm0TEOKVOBYyL3m/lJKQUHB0haUstCq2tCmWu3AbW1vR+EnvvACuL0pzjbrjG4E0tr97Y3XHdMN2fY2S2PjdqOy3TbeVO2GdAtvHG9ZRoi2K1G4tvl8Ybg2dXKVDtXO6z1Om68jzutHoN5QKHUk9Nq8nsfzzHzP1MEZmYK27ZB//2wfkYDtuI/Q4N8fxbyO+KXw9YSIiIiIqD3I9i6AiIiIiIiIiIiIiIiIiIiIiIiIiIg6jnHjxuVs07zmjQpU0tGVMcBF68j4WuvkIV+JlpG9rbcs57vR9kQ7XDsJq4Av1ie1fPlyzJo1CxMnTsT27dtj2/zgBz/AuHHj8MILL+QM6ti2bRt+85vfYNSoUYlCRYiIiIiI2tucOXMStbvsssvKXEnH5B4/dfYLVZYQIlnwTabjafP4OTJLxIbxhKdt2rwp0ka1NccMHLcwc1q2+W6StchacyGaV70WmTZhwnh7PYVzCYV9m/eNd90IOnIfl0A7NySpC4dqA8C9996b6LVg9913x3//939XoCKi9lPU+6PI85JHTdS53XLLLfjrX/+K2oQhrK+88kriUOiOLMkJenr06FHy5X7961/Hxo0bE7Xt1q0bnn766ZLXQKUhMux/AcAffn9XojHOamxy+sfvtbpaPv8cn91+e/5FJlHAy3i4SyCYNDwz4XuKHViuobXz3uL+FsaQxnwpJKQoY1SQZWH9eeejZXHwBC81Eyei/sgjyrfcPFir12DrHXdGpjeedipEfX1eY/Ws64mUTDnh1ApKaTukGgqWUtDQUFrZF+dHKwWttX1LKyitATjTnP0V97dWdn9LayhoaK2gtGWPoRSqZBq16Vo0VjehqaYb6qvqUZuqRZWshhTS3owi26r2fkkhUSWrUJuqRUNVI3rU9EDvuj7oWdsTDVWNqEpVeSHuGnYNyqlPKQ2l4d3WWtkXt61WXs0a2gl7h7fuzho5+0TemZqhhfvc8INu3TH9ac79AxiJuX6YPBAMqBcwnhfm37AD94rOejsX7ttRe6l0qHZS9nM0GKode0wm/Oe41z50fFXQZ6OhH39M9yQI/muJUYpzEorgSQUidZsB21nuL/+1Kz98PSEiIiIiqjwGaxMRERERERERERERERERERERERERkSdJsHbb1pWwdqytQDUdUY5E6qKH19EvAhf8xTsdc8mnFB39crIW6Db6hALrKa2XXnoJX/jCF9DS0uJNa2lpwaRJk/CTn/wk7/tt48aNGDNmTKnLJCIiIiIquRdeeCFnmz59+mDQoEEVqIaoa0kctJzpkDNL91zh2qlUKjLf2vZZloGTBmxn6xsXuJ3nBYDVvAEtGz+ILGXi5Enh9EVvvSOB2i73owgnQDsQmO2Gaofukq4Wqg0ADz30UKJ2f/7zn8tcCVH7KPpkE4WePCCPfgxM6/wOPfRQrFy5MtF7QmtrKx588MEKVFVera2tOdv07NmzpMu84YYb8OyzzyZqK4TAk08+mTjwnAqTdYsPz0y636uB9997P9HyR6XTsUPF1bXyl79Ey+rVicYtFTNEM/FbiREeav52/+5nvmW4QZ2Rsb2/xfnvf344qF1VlUyHe5XUxqt+jB1PPhWYlh45Er3uuB2oqi7rspPactNN0KET5Yq6OjSee25B4/Wq6wWl7aBrJZywbC9U27KDpZUClIZS9nw7Ad0PorbbKy9k2h1Pw2kLeKHpaSdMu6m2G+qq6lCVqoYQMhjeam4c0UOlwLzAtuJIiTQaqhvQs7YX+tT1RWNVE6SQdsi3ZRn1WgAU4ISHayN42w3C1m6AuBmyrd2AbTeu2wgTN8PFnfXXcAO8nfvSeJ544fKIhth6T6NM4dohDNemzqbSodpJgqLNQG3jbSnw70YCkdfm8znXyQOLOMFb/LjCCNr2l2UGbJsh2xkDts3lZLjfCqmXiIiIiIgqh8HaRERERERERERERERERERERERERETkGTVqFJqamnK2a16zuALVdDRl/vJbklDtjF80TBqinX/Ydjhcu2Hw9Jx9EhHSvhThk08+wX777QelFJYsWYIBAwbgxRdfLHi8ZcuWQUqJRYsWFVUXEREREVG5vPzyy9i2bVvOdocddlgFqqm8bCEtRYVvdkBdbX06k7zCteMeogLCtQUEDtj/gMi89W/8EsGowUwh2XHTkoZsZ+qX/LLj89ciIzU2NWKfMfsYI/s/5u1IBUL4odrGY7ErhWoDwGuvRe/TMCEEDjggut0QdXZlef+L+1g028ekeYRr8/26c+vZsyc+/fTTRG3nzJlT5mrKr62tLWebUgZrv/vuu7jkkksSt7/88ssxfvz4ki2fyijmpa9lZ0t0Yoh5KplsL7Xunqa1ZQuW/+hH+dVWFsFqCwnZjPwNEPADhbW2g5edAFBzt9cMNE2VMVh767w7sPWOOwPTZK9e6P3730F271625ebDWrkS237/h8j0xtO/hVSf3gWN2buutxMc7YRhazt02tIWLCdw2nIuTsw02nQb2rSyw6OdsG1L2cHalvv5hBM5bSk7oDsl06irrkd9VT2qU9VO0LZbhR/ErqG9eV5QrA5vczrwK5uUSKGxuhF96/uhZ20vVKWqoaC8AG1LKVhae8HXSlv2xVkv5dXhBmgr72Kvu3buG+XVGw7YdgsNht/6geDuc8G/7Yf/JgrXDgXXmxiuTR1VUaHaOf6ZR6Hh0O7zy128/TwOjmHWnTE8u8C6EwsFZQdDtv1p7r6EGRZu9ovU5l2NBpAzXJuIiIiIqGNjsDYREREREREREREREREREREREREREXmklIkCeZrX7GrBw+X+0luOUG3hNwvWlE+IdpZl51g/M1y7cY9Ds7ZNQsgq7HnOWvvynfXoN/UXBY+1ZMkSpFIpjBkzBuvXry+6Nq01xo4di6lTp2Lr1q1Fj0dEREREVErXXXddonbf/e53y1xJeZU0NDtpNnAHxRCW9uGFOyeRZyBrpkDpqVOnRodWrWjZuDQ0YJIg7UzzSv1EcIO1X4/MGT9+PNKpdGyYds5Abfj3vxBO+10oVLulpQWrV6/O2e6MM86oQDVEnVD4aZ70rbTAcG2A79ed3aBBg9C/f/+c7V599VUopSpQUflYlpWzTe/ehYXThrW1teHggw9OfJ+NGzcOV199dUmWTfEyvVJF9qPC53x195+y7UcJoLW1NWcNX66pzlqDuWfqxGRi7cMPY8Pf/55z7MQShpGKDNMz9g2dqFY4//PeIoxw5Mg9GQoydZepvShie0q6TMHaO/76BDb+6KpgSTU16P3bO5EeuntZllmIzXPmQoe2M9HQgKbvnFPwmD1re3tBrEprKKFhKQtaK8ANkPbm2+HZyn10tAUnktuZbgFaQcOCpS0orZBOpdBQ3YDadA1SIuXHtQrAT9cWgUc6wthgYgNzjW0mm9p0Lfo09EHf+r5+wLb546yfu672bcu7D5Q2t0nnftAKcO87GAHb8EO17X4Kwd7OgbQb3G2vSGA9EodrR17Cig/XrtSFdk1FhWrnGju0vQtnau5PfzSEcF+azLDqaNC0t/3GDZhh1XQRPzGDRSd5zyvAXRH3tVuYbRAM2A7dUZGas91Ogs9zIiIiIqLKYLA2EREREREREREREREREREREREREREFjBs3Lmeb5jWLK1BJR1HmL7vFfJku8gW7SJO4mnIFaYfnh9tkD9h2a5I1TZBV9RnbJVG9256B2z32/hZ22/fsosZMEgiSj+effx6DBg3CsmXLSjouEREREVEx/p4gTKx79+7Ye++9K1BNeZQ0cCRJEE3ucw2VVgHhOAxcaj95hTDHBbLmCNg2zTx6JpqamiLtNr55W8yA2QbPFZKdLVQ7nxBuv0/zqlcjS5k4aWIgSDtT8HWmQG13nne/hlarq4ZqA8DDDz+c6Dk/a9asClRDVFklfb8r5D0+6bkK47ryvbpTO+aYY3K2aW1txf3331+BasonSch1qYK1Z8yYgXXr1iVq29DQgGeffbYky6WgpPtJsX3j9p10MF/b3M9LEqxdZQRou7/DS4nM0xofXHoJ2jZvTl58SQUrzBWs6YUcZwjstIM+Yf990Ev7jAaXCqeJO46AQEqkCl2JjFoWLcL68y+I/L2y5y/nonrs2JIvr1BtH32Ebff9MTK96dtnQPbsWfC4u9X28IOkYUFZlh0KrRQsJ0RbaQULltPGDtzWyg+bhhMc7c5XGpAyjbp0HWrTtZBCeI+sFy3thUX704BQYC0SBLxneIrr0PZlqpLV6FvfF73rekOKFJRS0Nq+KCcsXMMN19ZQSvsh20p507UbuA3nujICyKGc9XQuyt/B0kAgpDtpuLbW8eHa2rwzM9xXhQTiEpVD0aHaCU8OkWmoyGGODk4x63ODqc15gUDt0HGTDkwIXvz3+8xtkvbJGLgdqNO5B5yAbYQCts1w7WyPCcO1iYiIiIg6BwZrExERERERERERERERERERERERERFRQLJg7TcqUElHUMYvublfUhThyc4yY3Owwl91LDDlJWv/3OHa3fc6ucDl2RqHHRaZ1nfKf2PgoX+ATBcX2l1Kmzdvxj777INXX40GhBERERERVdr777+PDRs25Gw3ffr0ClTTRbRHrokZEpxvVwZst4uiwrWBxOHa3bp1w+mnnx5ps+n9e2E1bwj0Cl4vNGA7U/v8Llq1oHn1oshoEyZOyL40I1DbDmgMBmoLiPjni+7aodoA8NhjjyVqd9BBB5W5EqLKKtl7XKVPmmEumu/Tndbll1+eqN3cuXPLXEn52MGpubfRvn37Fr2sW265BU8++WSitkIIPP7442hsbCx6uZRc1j2j8MxMm02oXVtbW87lVon4/bdcp4Vp+fxzfHDpJTnHL5WcYcb+zNiOsX/ei2kXDM52jvncLm6SsLMfK2XpI4LaPv4Ea087Hbq5OTC9+w8uR92MGSVfXjE2X/8LIHSSXdnUiMazzypq3JRMo6GqAUq4wdjaC8jWcMKmndBsO3janaNgAdBawXIuygnMrk5Voy5dCylSxmPqB2r7YdHhwFZn03ACa9229rYQrjwaJp2vunQ9BjYORLeaJn/dtHYubmi28kPD3XnKDtl2g8XNgG27HwJj+OHbfnsYbZKGa/trHgzX9oT/5s5wbepgKhmq7U4zp8e1iAuYDsdWazcI3wzrN8K03R8Ruh33g9AQgYv2L+Gxw8sJLyvCC953xgsFbIfXieHaRERERESdG4O1iYiIiIiIiIiIiIiIiIiIiIiIiIgo4Etf+lLONm1bV8LasbYC1bSnModqx3wxMvKFOp3xhsMMsyq6qND1+PXXWqPvpKsgUjUFL6nHPmfETm8aNgOjZn+CflN/gaqmIQWPX0o7d+7ExIkTE4daEREREVHH5waFFHppL9dee22idpdeemmZKymfkt6/RYTRVIQZGJznIV17b4u7orzDtTME58WO7fwAwAUXXhBZlm5rxqZ//j5mwCwJYrFtyxMsvXPN29DWzuAShcD48eOjlThh2l5otjYCto35mZ4fAiIYwN0FQ7UBoKWlJVG7coQrErWXvN/XyvvSVhS+R3dOgwYNwoABA3K2e+2116CUqkBFpbdx48ZE7YoN1l66dCkuvPDCxO0vvvhiHHzwwUUtk4qXdL8qIPRylyRYOx3aLwsvNdMeroDAukcewb9++9t8KsxLQaG7oUDOwG/hh4O647uBoNnG8Gpx3ue0c6JeKVL515eF2rgRa2edCrVuXWB6wymnoOmcs0u6rGK1LnkP2//8cGR64+zZkD16FD1+Y00TlLKDo50IaCcA2vnthkLD/WxIOQGtbuC2HfgtIVFXVYe0TDvbkx+mDfiPpffbngozxtYL0g4zNpzYAN3QNhi+Hu7iB7oL7FbbE/0bB0LKNCwoKG3ZF2VBKQVLqUDYuB00rr11d0O3vYBtrQAn0NbtA5gh3PDCte0Qbju0HFnCtf26/fvADNfOtK4M16aOotKh2uEPVuK7O/O0c1247exivM8fnbD/uDBtf1nubQH3XADZLkY3/2Ic42Xr5y879Npp1hR5zYsGbLvrmDFcu8SvJTxOJCIiIiIqH/7FlIiIiIiIiIiIiIiIiIiIiIiIiIiIAkaNGoWmpqac7ZrXLK5ANe2lnUO13S8nxtYTTujKHIJdQHExY8e0ElUYfMR9gMj/nyPXDzoI6fq+GccGJHrs/S0MP2Ux9jjheaQbcoeZ5COVyj94wLIsHHHEETjxxBNLWgsRERERVV4pAiwqGYKhlMK7776LX//617jzzjtztq+vr8ekSZMqUFkH19FDtU1FBmxT5ZgB0InEhWvnCNgePnw4Zs6cGZm38e150Ko1tld0AUlDtsOXwuz4/NXItDFjxqBbt27+Us3AbB2aZrQJfCwRKikc9lhQ+GMnUVVVlahdZw12JTIlPllE3EtWKT8WzVeOlyC+R3dOxx57bM42ra2tuO+++ypQTemtXr06UTvzPTxfSikcdNBBsCwrUft9990XP//5zwteHiVj7jclfnUy9tnM3zBPghJaRpJg7aosL6Bundn2VJf98IfY9OorOZdTOqGT3hTyxhNaZTc02A4X1l6YMERwV9gOAfUDQ2UBf5PLRLe0YN2Zs9G2bFlgeu30adjtJ1fbj3MHsvm664Ip5QBkt25onH1mScZvrGp04ljV/2fvzOOkKA7+/a2e2XuX24Xl0ACKdyKiKIr3kXgmIigk4JUENMmbCMYEjyTGN2I0Rox5VcybRAU1ogmJifEXjIryoqKRcJgooniEQ2E5d9llr+n6/dFd3dXHTPfMzgy78H3208x0dXVVdU93dVU39bQl0DatuZQtk07JlC28NmEiZUmlzRRSpunIpJNGEuVJ9VJiXfRqf5NKGI3gMaGkttrx5Yq5tejS/xRXnahaYJitPkZYWaIMg6oHoTJZaUvGTWf7JVLWttuSbWlLtZVQ2xJmu4JtQDpCbWlKR8Lt7BdNrq32i9q/6nzwy7V1Ya4S5IbJtWXIc3jKtcmeJmPfIM4tmU5JtX1xAsJp7TzTZNOec8kn1PZ+l04UdS57RNyhRm2teJluS4WsG+bi1msJfzk9eUG7lNgXWlWHONdhvX9agLqE/URCCCGEEEIKA8XahBBCCCGEEEIIIYQQQgghhBBCCCGEEEIIIcSDYRgYOXJkZLyW+hVFKM2eoJCD2UIG84YNzpNafGemkEJtP/58g1TUnYjB5z2JRMV+sVI0Sqow8OzfYMiFf/Llk56yvkdg+GX/xn7H/ShWHukQQuCWW26BlBIdHR0YP358Tuk88cQTqK6uxte//nVs27atU2UihBBCCCHdm3xKMEzTxL/+9S/MmTMHX/va1zB27Fjsv//+qKqqQjKZxOGHH45rBIcXnAAAIABJREFUrrkmVlrHH3983spVTGJLNWMnGDF1Nfwy4WzczRSyFJ2s5dr+4y5Crj19+vRAeEfTp9i19i9p1woeOLkIszNJt9NPLSFi7RNOPMERZwtlCJSuTNsj1IYWRy8G4K7XCal2Vr9XF+Hcc8+NFe/5558vcEkIKRyR1/44krVs8svxL0OClGvvhdx0002x4t17770FLklh2LRpU2QcIQQMI3cNyUUXXRQrHwCoqKjA4sWLc86LdJ6M1Zh/od9PKdx4qm0WR6hepvzcWovOX92na9kCANrb8e+rrkLLunWReeWKnnfktSBkxcB+jfn+CP26IaXTgHbCEiL7F8eGIiW2X/ddtL621BNccsgh6PPAA0AymZ988kTbylXY/f/+FgivvnoajE68CECnsqRKk0TbQmhYwmxTWse1lCmYsOKkTFMthQmJUqMMJYkSr9LVkadDE9Qqcat7bLmyaFdOq3dhVNwwYbQbyTefYxfIEAYGVA1An4q+llRbppAyU45kOyUtybYpU9YessXbar9YkyvYVlpuS6ANR8YtobcFdT1vZrm2/qnvG12ure9Lfb9Qrk32BLH6PBkTQNZSbTcsjVRbO08cKb3nvIor1PYVMSDATvMnvZNpms7kXxa2Lnx5eXaRTJ+vvluUnF9tu2pnhNYjEfuccm1CCCGEEEK6BhRrE0IIIYQQQgghhBBCCCGEEEIIIYQQQgghhJAAo0aNiozTUr+yCCUpNgUcxBY1QE74s/dLtGNlkuUUlX46qbdF5eBTcOAV72C/MbcgWVUHYYQNtheoGXYhDrrqfdQM/1KGPMLZvfFV7Hj7oYxxMlFZWYnFixfjRz9y5dxPPfUUvv/97+ck12pqasKvf/1r9OvXD6NGjcLLL7+cc9kIIYQQQkj3JhsJhmmaWLVqFe677z589atfxYknnoghQ4agsrISyWQSRx55JK655hr85je/wSuvvIJ169ahubk5a9HGiy++iBNOOAHPPfdctpuzx+hqMpFcxZtZyTjTZ+5OWcq1u9p+3Nvxy6Fj4Reop2Hs2LGh92W2r3oA0fcHwhIupFhaYvem1wOhY8aMySjTtkql6xRDiirD9/PeLtUGgIsvvjhW2Z988skilIaQ/BN5zYojmIuTT2euyVoanSkHr8/di7q6OtTV1UXGW7ZsGUzTLEKJ8kt9fX1knM5ItR966CH8+c9/jhVXCIGnn34avXr1yjk/kn+yaWc5aNVcR6ojMnpJSBtH+D79y/yS7fYtW7Fy0kS05/EFqDldK3zyTc+n8D4WVNejwDaGCDz1K5cuHjZEfhRBDT+7C80L/ugJS/Tvj37zHoFRU52XPPJJw513BsKMXr1Q89Wr8pZHRbLC3ddKCK0k29K6p5OyxdHSlABMR/panqyAYSQ8YmwljtY7+R5BtiaIlbaRVmhyW/d4EGnbRYHjSQSPxVzpXd4bdVV1kJCOVNsSZqeC86YJqQm2lShXShPStETZ1p6yl6nv6l9nn0o4R3sWcm19XwTk475n7/kQ4hJSNCIOT//xqzTaaV8O4ZNqO8GOrNqyTQvPeSO1NEP+v4j0CavVn14X+epCb73oOyc1qbanN+cTcQf6edIui/8F91qcgGDb3WQnD1WPBOviYLqZ5uPAfiIhhBBCCCH5hWJtQgghhBBCCCGEEEIIIYQQQgghhBBCCCGEEBIgjli7tX5FEUpSTAo5eC04kA+AM0BP+Ab2Zi/VDhdfx19PIH0amcsipUTvz30Twy97CyOmforhU95C/5PuRM3wL6K8diQOGLcQAz//EGCURpTDF5JqRf2rP8B/nr4A7Y3/yWqrFIcccgg2bNiAsWPHBpb99Kc/xdq1a3H88cfnlLaUEv/85z9x6qmn4oILLuiWIhVCCCGEkH2NQggr9DRN08Ty5cvxy1/+EldddRXGjBnjyLMTiQQ+97nP4Vvf+hZ++9vf4tVXX8X69euxe/fuvJfrtddew+c//3n07NkTl19+OTZs2JDX9PNJ2m0XMaZ8l8WjL+sCacYQMAdWoZSl6HRK3JzmWBZC4Nprrw2Et9SvQMsn/4iRZ9iJUpgTqb3hP+hoDko6TzzxxLTy8bRCbRWkCbnD1o1Ld5VqA8DWrVtjnc8ff/xxEUpDSBcjjsw6z9f0WGllqHJ4fe5eXHzxxZFx2tvb8cQTTxShNPll69atkXESiUROaX/88ceYOnVq7Pjf/OY3cdZZZ+WUF8kNvR0Vu1ayI6p2ldO+sgzAAVKpVGSSpb4WnS7Vllo5/S1WYS8Ttmd499q1WDFpIjoaGuJuTQ54K/fOyLfdNOCVf9pCTz2es0iTCUsJNDU2ZZ+/j6Yn5qPhF/d6i1hZiX5zH0Zi4MBOp59vWl9/Ay0vBV9wW/ONayCq8ycBL0+UuxJpJc2WSuhqQsKEKU2YKRMpWy4NSJQny+1jVklilXDbK4F2ldvqXyXM1uW2drgzn/4FWsVoWVSX1mBQ9RAAQMq0ttkj1TYt+bg+rwu2TSnd/Salvcyy2Ep7GWDJtSEsaXkucm1djKvLtZ39R7k22UNk7ANE3ZLJUqodDBPe+RCptldMbZ83cE41pxC6wtpd5Ny4caTUTp2p/vSXDUj9XNXrtxjS7ZB9ERBu6/WsI/N2N8Mv2A6kZ+8f/YUF6tpcSLk2IYQQQgghJH9QrE0IIYQQQgghhBBCCCGEEEIIIYQQQgghhBBCAsQRa7fvWo/U7i1FKE0xKLBU2x9iD+gTgD0gL1P8dKMq9cGFmfKOI932G9v88WOKvgWQrKpDr8OvwsCzf4sDLn4e5f2jjyV/uu271uPj35+ObSvvy5xfBq666iq888476NWrV9o4Q4cOxWuvvYZ58+bllIfimWeewVFHHYWOjo5OpUMIIYQQQjqHI9NIM+UD0zSxbNky3HvvvbjiiitwwgknYPDgwaioqEAikcDRRx+Nb3/723jooYewdOlSR569J2hoaMDcuXMxePBgDB8+HLNnz+5SbdauJJkstPwkL4LtuNG70H7dV8ha4Oz3BYWsPmHCBAwMEdttf+sBy10UWzAdJdGOY7FPP7VsDr50rf+A/jjgMwdYYu2Qv7RF04Ta/n0aKuPOtNXdWKq9adMmHHTQQbHi5io/JWRPELtNFnUrNHSR9y+yLGn+4q6TtnyUa+8V3HjjjbHi/fKXvyxwSfLPtm3bIuOUlJRkna5pmjjhhBNi9zUOPvjgbrn/9lYytpr8C31VmdPkElZ7LZZYW2un+dt3Ya+GCVumJNuNq1bhnxMvRUfDzsh846LnmfHakOZRXmB/prtsSPfaoGTA0lkmvfJtAH//29/R2NCYsexRtCz+P2z//kxvoGGg75z7UXLEEZ1KuyBIiYY77ggEG337ovqKy/OaVWmi1BXBSglLAW1Cmq4YGhIwbRm0tU65R/zsFWjLNL+ru20e76unnaB9F25ct3z6Ql/8PFNZUokhPYZAQiJlmjDNlCvZtqXZEiZSpk+4bVrfU7aM25JqA7D3rJTSjmPLtW3BrqkJcrORaytc2bZMX5lkWI+QfBEp1e5M2qHHa4ZjOo1U212uBNLBFNVVKux/jqjrmKefFPg/L35ZtlWvBiTc/j/VdzTNYBoqE+dDX0+/B+u7lkoE8vGUVkvPqWs0UX8Yna1L2EckhBBCCCEkf1CsTQghhBBCCCGEEEIIIYQQQgghhBBCCCGEEEICjBgxAtXV1ZHxWupXFqE0haaAA9ZCBsNJJdQGQgcpBtUB0YMj3TD/lM1yPU7YiM7Mcm1n4J8zODGX/SohzQ5seHYiWre9ExrDMAx873vfw6RJk1BWVhZYPmLECDzzzDP4zW9+EzvXyZMn46OPPkLPnj1zKLPFW2+9hREjRqCtrS3nNAghhBBCSPZ0SpydxhXbkerAP978B2bfMxuXX345xowZg8GDB6OyshLJZBLHHnssrr32WsydOxdLly7Fhg0b0NLSktftyjcffPABZsyYgYqKCpx22mlYsmTJHilHrN8rk2AmU3fGEy27v2JRrDJQzFJ8wmTQsVHdcG310tJSfPOb3wxEbfzwWbQ3/MfKM0vZdLDC6zyplqCgc9Onm2AII/N5GiJpTLcPs9vG7i3VfvnllzFgwAA0NsaTJtbW1ha4RIR0EfJwWYtzzY17bU67jHLtvYK6urrQl1v4WbZsGUzTLEKJ8sf27dsj4+Qi1p40aRI2btwYK255efke64sQL+lqpKi2l9PW0ttcdmJxxdpRrTV/K1d4PoWTtQDQuHw53hh3EVo3b47MuxCE1u2+Z3/quhHY7pAdISGd5rqVhsSCp/6IyydejsrKypzL2b56NbZNnQr4BPi9/vtWlJ9xRs7pFpKWlxej9fU3AuE13/wGRFVVXvNKGklb/mxCCnXfwoSEtBTbpiuRlpAoTZRBCHV7whZH2/c6TMCWc7syaGm3EVylrU9uG5DeIvsuW1qJu4yMk4mKZCX273EAJIAUUkhJS66dMjvsz5Qt2U7B1KTkpr0PTdjCbJmCaUp3P8PeXz65tivcjSfXdrfTu5F5FeJ27n1UmSey19EpqXbEPc/w41SFWQdVwG2t1y/CK6B3zrWAVFuvrdyFzn1dvc8knYVQMmtpms6mSMCqG6T0hKl3SIROgXVNLT+vcFtqK6iXGejpOIJtVdAMgm21nnqpgWe/Ua5NCCGEEEJIl4ZibUIIIYQQQgghhBBCCCGEEEIIIYQQQgghhBASwDAMjBw5MjJeS/2KIpSmkBRyoJoMDI70DIwLlWpr63o+9fBMYWHy7LhTpjSjwu2QPMi1G9//A1q3vh26bNiwYVi8eDHuuOMOPP7442hpacHWrVsxd+5c/OIXv8AHH3yAd999F+edd17W+R5wwAH44IMPMGDAgKzXVXz44YcoKyvD/Pnzc06DEEIIIYRE0ymZNuDIs19//XX8/Oc/x2VTLsNxo4/DoIGDUFlRidKSUhw3+jhcN+M6zJs3D6+//jo2btzY5eXZcejo6MBLL72Ek046CX369ME111yDLVu27OliuURJtWOQL0l1tnLuzoqy8y3Z7tQ5QnImZ8G27kGymTZtWlCeJ01s/9evvHkiV6l35y1gsiNGvZhOHmbfYshU/n1Jqn3HHXfg1FNPzWqd6dOnF6YwhOSZWNejdHLBiFWjrpudubZmWjftMk1eF7oer83dgnHjxkXGaW9vx+OPP16E0uSPnTt3RsYJe5llJn73u9/hySefjB3/ySefRL9+/bLKg2RJhjoofdsqo8XTWle1s3yPjDx+bTO6jivTpNiqTOmai4Y9pW+NWus2/fttLD3/XOxasyYy/zDiXCcCcdI8/8sk3gxbpOTCerJ6vHtn/xLTrpiG9rZ2lJaWRpYzjNSmTdgy5XKYjbs84dVf/xqqr7g8pzQLjpRouPPOQHCidj9UXzYl79kZIgFTagJXW5Rt2pZVS7KdggRQlihzJKuWPlv9ZlYHR0A7TaR6Vuz+zu6xpIWp9X3SW4cw0zziHbuhaWS5flVJFQbXDELKNGGatlxbpmyZdgqmNO0pBdM0kbL3lyPXVtJtJ573Dkhn5Np6m6xgcm0230hMOiXVjkrbdyAKO9Q7J/UVgtJ+VT4preu3r7iBe5tOdaXLqX3hsOtJ+8+SYLv3JT1SbG3K9i6renmBNx+3jvaXzYmpgtQFVmuHOHWHvy6Qbnyh9hvl2oQQQgghhHRpKNYmhBBCCCGEEEIIIYQQQgghhBBCCCGEEEIIIaGMGjUqMk5L/coilKRQFHKAWgbpNAAIkaNU2z/vn7IdkZlZlJ0+zULJtSW2Lb83dMm0adOwcuVKnHjiiZ7wPn36YMqUKfj2t7+NoUOHZpFXkD59+uDDDz/EiBEjOpXOxIkTceCBB+L111/vVDqEEEIIISRINqKJjo4OvPrqq7jrrrswZcoUjB49GgMHDkRFeQVKS0ox5vgxuP671+PRRx/FP/7xD3zyySd7hTw7Ltu3b8ecOXNQW1uLQw45BA8++CBM0yxYfp2ShOwBqXY+0iiEyNNDjC4g5Sx7hpzl2trP1adPH1x2+WWBaNtXzUHb9vcC6wpHLVg8kpX7hYb/481/WF/04vhvYSD9fsplW7qzVHvmzJmYOXNmVuuMGjUq1kvxCNlTZPUilHS3HzN6XsOvlbFfdBF2azUir3T5haZNuXa35sYbb4wV77777itwSfJLvsXaGzZswOWXx5fyfvWrX8UFF1wQOz4pPK6O01tpeeYz1We++Tj9yTIYad+lkKk1J0I+9all3Tq8dv65+PRvf4ssQzzy0Lb0J+GTemo/QICOVDt++fC9uOWmW5z9ahi5KYK2XnkVUhs3esIqPn82ev3g5pzSKwa7Fz6HtpWrAuE13/oWREVF3vMTQkDCFrOa6psthTVNW+IqUZootZ/x6u0Cb0NCStNeDlf66sheJQD/uZO+XeCXrkdvSJrveaBHWU/UVdchBSXVtgTaHsE2TKRgOrLtFFKupNz+U6JsXbTdWbm2DuXaZE8Q2e+JOh9j9Ef8yblhMaTamrQfzjkRnodHqK3VYR5JtQqXmuTamU/Xf/L30+JNehr+pV5Jv+p/mk75rI80ZQ8plWd/2PtQUq5NCCGEEEJIt4BibUIIIYQQQgghhBBCCCGEEEIIIYQQQgghhBASShyxdmv9iiKUJN9EjEzMS/q+EHsgnAAg0g64yyS5TjcfFS9d+cLWS2eRSZdmujJo25elXHv3pmVo3fZOIHzSpEmYM2cOqqurY6XTGcrLy/HOO+9g6tSpOUsKAGDt2rU4/vjjceKJJ2LDhg15LCEhhBBCCNFpa2vDkiVLcOedd+LLX/4yjj32WEueXVGB0tJSjB07Ft/73vfw2GOP4c0338Snn36K1tbWPV3sLoWUEu+++y6uvvpqVFRU4Atf+AKWL1+e9zwiSSeZidl9iyss8Qs3w/7ySWfyiSUFjVMGyln2CEKITsuev/Pt74SGfzj/BHQ0bwrPt4hy7YpBp0AYpYHwG75/gytj8t1qUPslbN/kKgfvzlLtZcuW4c4778x6vUcffbQApSGkiOg21DyR1TXcb2SNWQ7KtfcN6urqMHDgwMh4b775ZkFfTJNvGhoaIuNUxBTWmqaJE044Ae3t7bHiDxs2DL/61a9ixSWFJX1bK7rfodpcnk9pPfcCgFQqFZl/WRpnd1CYLTzL1GTYywwRrMZTjY3451VX4u1bb4Xs6IgsSyay6odluUulDF4HnCduUmJn6w48896fUTWyAt+ccw16D+gNIJ64PIz2d1Z75ks/91n0+Z9fAolETukVnFQKDT/7WSA40b8/qiZ/pSBZKhmrVFJtacI0pSuIliZKEqUwhOEqYZWs1dSkrY443RK3WvJbG0dyq+XpK4MbILVHrDL0OWu6Y1QdW4Voa+xXWYteZX2QMi25dkp2WPvHtCXbqZRnn0kprU+kLEG5LdK2pNopu6uYH7m2R75LuTYpIpHnWhypdsbFuUm1Hdm3duxLBKXaofcq7RdBBIXagLrVY9p1mPr0/k8X7cyVJqSS6kOJuONN7tmv6ongPdVMkm1naQbBtr5P/fsgllzbty8z/XZRsI9ICCGEEEJI7lCsTQghhBBCCCGEEEIIIYQQQgghhBBCCCGEEEJCOeaYYyLjtO9aj1TL1iKUpruQQaptj+yPHg+XSWydSYDtZBgSz7eO9KcVlX5x5NoN784PDZ87d27kuvnEMAw8+OCD2Lp1K66++mrU1NTknNarr76K/fffHxMnTkRzc3MeS0kIIYQQsu/Q1taGxYsX46c//SkmTZqEY445BnV1dSgvL0d5eTlOPvlkzJw5E0888QSWLVu2V8qzDcNAjx49cOCBB+LII49Ejx49OvUimHS0tbVh4cKFOProo1FbW4sZM2bEEvBlIpZgJleptoiWTxdSmt1Z4pYrVrkjRD2Us+w5OiN9Pvjgg3HuueeGLJHYsPAySLMtPE/tr5Akq/qj95FfC4S/9NJLWPraUm+ZIkTjuZa1O0u1TdPEOeeck9X5KYTAf//3f+OQQw4pYMkI6RydvuZkdJkGr5tpr6UFuvRRrr1vcPHFF0fG6ejowGOPPVaE0uSHxsbGyDiVlZWx0rryyivxn//8J1bc0tJSvPrqqwXpv5A0ZNE8ctWc3pU88/70wn2Sseq1Ujsxr1Q7UxsxmL3wfAoYAAw7FSFNfHj/fVh8zjlofPfdyPKEpZsrYY/DovpyjqjTjvv2ln/j6dULsK11KwwhMOxzQ3H9vOkY9fmRebvP0favf2Pj4Udiw9DhWU3Nf/hDIK2WlxcH4m1L83KguDT/+S9oXx387Wq+822IsrJOpZ2OlOzQpKumK9q2Rc9JI2FJtaWSm7vCZq9IFo60VW+fSBVXSltELx0hvaukTYMdUYm7vQJuRfHaFAf02B/lyXJbpq0LtlMwYSJlpmx5tj1B+4R0vksJS64tKdcm3Zc9J9V2r45hUm19BaeMjhw6mL6EVq9I52zzCLXVSwRMafr+P4qeuSXBVueuI92W3slZw67T9Mmz/b5w97uVj6qjnfPcnjySbb9gW9UrattUPS7D94cl1xbp5dq+35hybUIIIYQQQvYMvPNMCCGEEEIIIYQQQgghhBBCCCGEEEIIIYQQQkIZMWIEqqurI+O11K8sQmnyQcTA5Lyk7wuxB9g5g6NDs9fLFSa5TjcfkoYaPOiMSvRNenjGQXnpBkOmixu+PBu5tky1ovH9PwbCf/jDHyKZTGYoa+Ho1asXHnjgATQ0NOCpp56KLRXxY5om5s+fj969e+PGG2+EaZrRKxFCCCGE7GO0tLTg5Zdfxu23345LL70URx99NPr374+ysjKUlZXhlFNOwQ033ID58+fjn//8JzZt2oS2tnChbHdFybMPOuggnHXWWbj22mvx+OOPY/369UilUti5cyfee+89rFq1Cjt37kRrayvuvvtuDBs2rCDlqa+vx+zZs9GrVy989rOfxaOPPpp1W7ZTgpkYcpmo9LuMSDtGdzSuIDxjHpRrd1k6I3/+0Y9+hJKSkkB4y6ZlWPOrgZEvPCu0YLv30dNDw5//+/OOTDtKqF1oAXhX5corr0R9fX1W6zz99NO4+eabC1QiQjpHmAwtlEwv1Mh4qQu5/xi2ggqKkFpnkrilTVPLN5Y0LeL6zGtz1+Wmm26KFe++++4rcEnyR1NTU2ScOM+EFixYkNXLMB977DH0798/dnxSeNK3vSL6G3DbtSoNIQQgredgcfqL5Yabt1+aLbTJ8C0XgUnAEN54+nqNb63CS2edibfvvAOpDELqnPqMzjO/kHVDdq2EDAb70tjRsg1/fe/PWLrhVaSQAmDYfwIVNRWY/OMvA8EuQW6kUpBtbVlPCPt9pQzGa2/PuWiyowMNd/08EJ4YOBBVkybmnG4U7al2WxhrtwtM07nSSyGQNJJQR4tpmraIVTqfmvbZ+bMEuHDiAfDIWNM1ARwHbsiysG5VQKoLPQ/vp1Yoz/rZ/AlhYGiv4ZDCEuymTFeeraTaKZmCaUu3lWBbqk/Y0nJYIm1py7VhS3ItKa5Xrq23vBwRuRLkajuNcm3SpSiYVDtNHK3fETj3nWPfu673nNHqNP2lAaZ29qlz03c+WnJ8XaSt4uuCazMwBf4vixbPqjukJsl213H6cNAk2iGSbbXMtF+YoP8fGc92Sn09/37R6g6kkWtH/HaUaxNCCCGEEFJ4KNYmhBBCCCGEEEIIIYQQQgghhBBCCCGEEEIIIaEYhoGRI0dGxmupX1GE0nSWQg8+C5dKC0AbwBi1XhyJtQiJpwuzA4XwTumWI81ybfBh5nLJtMvjyrWb/vN3pFq3B8InT57cJQYPjh8/Hk1NTfjRj36UcxptbW24/fbb0adPHzzyyCN5LB0hhBBCSPegpaUFixYtwqxZs3DJJZdg5MiRqK2tRVlZGSoqKnDqqafixhtvxJNPPonly5dj8+bNe6U8u2fPnjjooINw9tlnY/r06XjiiSewceNGR569Zs0aPPfcc5g9ezYmTZqEQYMGhaaVTCYxffp0rF27FuvXr8dll12GmpqavJdZSom33noLU6ZMQVVVFb70pS9h9erVsdbLSCel2pmWZZRQB50thUdZ3mLkG1X+yG2LoCv0r/ZVcpVrH3vssXj4kYfTLv9o/lg0rXs+3LKm55/mrzMICCTLeqO098GBZW+++Was8nQq/04Iy/c0S5Yswbx582LHNwwDL774Ii644IICloqQ3Ikt1M7B5WotDrnvmG4lXx5xJdoZ4zn3NjOXIbRMmuQuXb6k69G/f38MHDgwMt6yZcu6zYsUm5ubI+NE9Sc2b96MSZMmxc7zK1/5CsaPHx87PskjWTSTVC3kb5t55jPVY+ozRn1WriXklWqHZSCcf8Mk23oMA4DhyL7t7ldbG9bcfTf+PvYErPtT8MWu+SIgMA2N4ymwFQaJlo5WvLbxFfxpzQJsbt4MIQwYQsAQdmtZCBjCgGEYQMnef71ofvIpdHz0USC8x3e+DVFaWrB8W1Ot9uNStz+upK6lSctoLrV/TU/PXIlk7eXSuvB7nM7Cjif1Nez8pAykH4jXxahIVmBw1WCkTEue7XzCdETapjRhmvYEEyk7LKVLtqUJpek1pRLdBuXaUnvOrct8rd2dB7m2TzasQ7k2CSPyxTwFlWqLYBy7nnHKJdzljhZb1VEInid63ef57yPaTUypzVnzpl1XSvc8s1d2949Xgi2z+NNvnjr/3QXefe8VeIdJtr23Yb2CbXdfS8BqPNjpCgT3kbVIoJhybfYTCSGEEEIIiQ/F2oQQQgghhBBCCCGEEEIIIYQQQgghhBBCCCEkLaNGjYqM01q/sggl6QyFHnAWJkuJI9VOl0bYd795TQ34k77E9cGN7rBubRg4JMxgelJ60wyUzZ93pm0IkdzEkGvvfHd+IGzMmDE48MADvWnsYW655RY88MADnZJ37dy5E1dccQU+85nPYMmSJXksHSGEEEKosnr9AAAgAElEQVTInqe5uRkvvPACfvKTn2DChAk46qijUFtbi9LSUlRUVOD000/HTTfdhKeeegorVqxAfX39XivPHjFiBM4++2xcd911+N3vfodPPvkEHR0d2L59O9asWYOFCxfi7rvvxqWXXoq6urpO5Tlo0CA88sgjaGhowMKFCzFmzBgkEok8bZFLS0sLnn76aRx66KEYOHAgbr755lBBX6RcpoBS7UhEyJQpvxDJZrZT2rwj6PS2ZtgmsmfItS85aeIkzJ07N3RZx+56rP/rRDT9ZxGyOsBUmTrxp+h37A2BdJctWxZ6rOVDqA10b6l2R0cHLrzwwtjnYjKZxJ///GecdtppBS4ZIbkRW6qdNoGI9MPuN0as5AgY7fu0nkmoTN1JCDiTR3qaTrCdoSyUa+89TJgwITJOR0cHHnvssSKUpvPs3r07Mk6UWPvEE0+M3X8bMmRI2vYLKRIZ6p307bEM9ZF61COUzlq48xKxJPMVwpuzV5ItPPW1ocXR4+rxDeHGU3JtA3DCDQC7163DG1dPw3Nnnob1f30mzkM732bnUEeH7V4t35b2Fiz79B94cvXvsHrLO1b5hdoDhvVnGBDCgBACAgaa26Pl+N0Z2daGhtn3BMKT+w9B5cRLC5r37g6rfpSQtgja+p40EhAwHMmrI3HV1LLWF+n7zZXoVX8O69XB6189R1ic7lwX6AoNqK5DZUkVUrLDkmo7gm01r4TaKZim9XxaybRTtvjWlXBLe7krxZXS3b9Wk07JcuHKtp3lmlxbphPiul8CMnzfe60D6/vmtQWdnjpzb4fsGTr1IkEgq76P+54+Cb1ySCfVVis535WNWkvROZ6188IRamtlUHJqR56t1XvuOeT8Y0vxVVz3vFH/P0Wd46bUQ6wpZUv3tZjWnzRhypQvtrdMrrhb/67qCV2w7SuXWibdbbL2i7u3g3WJm1Yx5NqEEEIIIYSQ+CT3dAEIIYQQQgghhBBCCCGEEEIIIYQQQgghhBBCSNcljli7pX5FEUqSK4UenBY2iFaXSIsMgyvDRNT+uGokry+OZ4C2f/A2IgdsWoP8rLTdqMInE1B5Z/oM26bw5VJKS67gbJIqA5Bq2Yamj/8eSG3KlCnhaexhrr76atTV1WHixIloaWnJOZ2PP/4YJ510EkaPHo17770Xxx13XB5LSQghhBBSOJqbm/HKK69g6dKlWLFiBdauXYsNGzZg586daG9v39PFKwqJRALV1dXo378/PjP0MzjiiCNw3OjjcPLJJ6N///4BKY+fQrZtzz77bJx99tloa2vDnXfeiV/96ldYt25d3vP55JNPcNttt+H222/HyJEjcfPNN+OLX/xi5pU6IZfZI5Lp7PzEWqLp88j2d1fbFia+s0QuuR1HXaV/tS8iRKZ7BemZPHkyVq1ahbvuuit0+acvfQvDvrISwlBDhyMqojxSXjsyWJ5PP8XGjRsxaNCggIRxX+fqq6/G9u3bY8f/6KOPrP1ISBekq0q1PVn6ZWeht3T90jPvtVct99Rj2i1Q/zU59Bqt3zpNV27Wk12KG264Ab/4xS8i4/3P//xP4F52V6S1tTUyTs+ePdMumzZtGt5///1YeZWUlOC1116DYRjRkUmXwFV2Ck3gqc8j9PGP07aN2cYtN9zaUU8q3ZoGBExIGABMLb6aV2moeH4JtwHrSZiERMO//o1Xv3olKocNw4FXfhVDJ1yCkp49IsucF+x9t7V5C97e8jbW7ngfHWaHXTq15614lthTOOUHrGdrzR25ibVrrv0O0NHR6U3Y/beFaH/7bU9Y8oADUHnxOE9YySEH55R+07xHkdq4MRBec+21EMnC6pGa2psgpQkhDKVLBaRhv7BMPYdVky1i1cXZlmHVPkB9R7PWVoAUgLCO2hiPc6319Oer2eJ7WUi+2xnDew3HivrlSJkmpJAwhIQ6atVeE8Kw9o1pPRaWABIAUsJAQomyAUAaMAx1tluhpjRgCNNOU+1I63cyIWE4j5rdekion09476W4j8bt+so+9wLPrz1NvRjtO7JPUWyptj8sMO+vSDz9Hu+agRcCCDUnnf8iIk3p1GduuFYHSu0FGprEGp54If93Bb5N9xQsKK6GEJ6IVv/OPpd957b+hgIBQG2Cqm+sU94+3+34en9RVQsOAhBSQtoJhNclwTokXR3b2XqEfURCCCGEEELiISRfX0oIIYQQQgghhBBCCCGEEEIIIYQQQgghhBBC0vDOO+/gsMMOi4x34JXvIVHetwglyoauKtVOJ9L2f/dLtdWoQ++89KwD38i/EHR5izYILzD4UI02FL7RmKGfYZmkXy5U2nY+O/71G2z6v+954pSWlmLjxo3o06dP+PpdgJaWFkydOhWPPfYYTNOMXiGCQw45BLfccgsuvfTSPJSOEEIIIaRz7Nq1C6+++ipee+01rFy5EmvXrsXGjRv3OXl2TU0NamtrMWzYMBx++OE47rjjcNLJJ6G2thZAuOw4G4rVtl27di1uvPFGPPPMM2huzk3GFYeqqiqcf/75mDVrFoYOHRqMkGexZqbwzIllJ8LJfRhm9O+b9hhIY9lKd8zleix2lf7Vvkgux5WUEnfddRduvvnm0Lr4gHF/R3nt0W6A4yIq/D2Sd+fsFwh97rnncOaZZxYkx+567HZ0dKCysjLWtbSsrAybN29Gjx5FEj4SkiWFFMvlct2X2r1ZEVG+sGXhIjRtWdhLAvyCWd9Gh16fI9570F3rt72VwYMHY8OGDRnjJJNJtLa2dnmJdO/evbFjx46Mca6//nrceeedgfBnn30W5513Xuy85s2bh8mTJ2ddRtJ5QuvJLOrbMNF12jpZeuWZZcmyyGvD7/vth8+VlHqefgGuJFulJ+0wd5l01jF9k4RESgImpBOWUt8lkHLiWmEddlqivBwDzz4bgy/4EmpPOxVVVVXOXtC3OeP26xJTZx6edRvaGvDxjg+xdsf72Lp7qyX/FK4s07nWSFe4LCEgpGk/prMuHKMHjsExdcdm3L+FZNu1M9D81FOesPJTT0G/xx7tdNqyuRmfnnAiUvVbPOHJAw7AgMUvAQUWay9Ztxj/3vIWBAQMJGAkDJQnK1CaLEECCSSMJBIigaSRRMKwP+159V3NGzCQMBIwhGFPCRgwYBiGlbphSaINYVjydGFACMPKW9iSdaHaEML+A4RhuLp7z/NdN66OiqO3RTzPZxFYJRLDLqfO2h3vY+OuDUiIBISwtishEhAwIIRAQiRg2OHWfkhACAMJe7sTwoAhrD2v9plQ8xCAEM5yS5ZruPtJ/9dw9xV82+7dB64Y1xNH7dOItl26sJwReU6PFIxiSrVVctJ3QKaTageuR46Q2rueK7t24ysntiX/94Xb6wTTdVN0S2p/lxJmSD5Z7ArPPnC+e85Rf70m7XrD/T8qTl0gXQG/XrfqeQinXhXOOSncykJP0VdnuMJu4eQV775ttuc9+4iEEEIIIYSk58cPnoPC3jkihBBCCCGEEEIIIYQQQgghhBBCCCGEEEIIId2aESNGoKqqCk1NTRnjtdSvRNWQ04tUqjh0Z6m2SsQn1Zbe+FLlKRBYFq/o3tH9UliDHUUgniqPP1CVMWwQn8y4XMkCrE2U2LlmfiDO+eefHyrV9qy/hykvL8fcuXPxs5/9DJdccgkWL17cqfRWr16NiRMn4utf/zq+8pWv4Pbbb0evXr3yVFpCCCGEkGgWLVqESy65ZJ+UZ/fv3x9Dhw3FEUccgdHHjvbIszMhbYFGRjLIE4vVth0+fDjmz7fa3QsWLMBtt92GFStW5OUFMTpNTU2YP38+5s+fj/333x9Tp07Fd7/7XZSWlWZesRhS7bA+mu7F9NrP8oQvIV0CE5Kv51jQu2Eef6e0F3uPm1jHYlgJu0j/al9EiHT3DjKvc/311+Oss87C0UcfHVjetOElr1jbXTF9onmRbguU9h6Btu1rPKHbtm3LQ9p7F7fffnvsa+y8efMo1SZdklh1156Qags3a6uIwrtcL1sGibayy+nXR/1+pkpLCBG4Beq/Hoden/Vbp2m2hdfmrsP48ePxi1/8ImOcjo4OzJs3D5dffnmRSpUbca4/vXv3DoRt27YNF198cex8xo0bR6l2N8ISQqZ7niXC49iLVHtWfca5PlQ6gko3qbB5FeZ/2uRfrrSWhpCAFHa9C1vBGxRdA0ACAilIyJYWrPvzn/HyHxZgVnMLThx7Ik479TSMGTMGR486Orwdlu6xmMautkbU767HpqZPsbFpA3a27HSuLYZhOBshhH090a5ZEhKGsLYJwoAhlbBUoLG1IXPG3ZhdDz0ckGoDQI8Z0wsu1QaAnS07IKUJIRL281JYAmzrsHJwJer2P1q7wJHHhh0fwvepoXlbu2Ub4IAen8GnTZ8gJVMwYDjniGFICKlk4PaLJwQAEzAMS3ZvwBboSwOGMGECTnwhTJi2XNvaL6pVJWFqolz7bLHOf/Ws296p7hpue0zf33CTcPd9oNkWbMvlev+FdF+KKdUWnrAcpNq+lzyESbUl1DUT0KXalkTbXc+73dZxbxgJ52UCXhl+8DyRUsKUJlIyhQ6zAymzA+1mO1Iy5cbz7Vv/O4zUXpFSa5do/TGpKgQprTrAkVsL1QywagnnZSCAcPp6wtk7UHWDqktU1e6rT/RyC72e0dpDYaL+WP3EDHTH6wMhhBBCCCHFRMjcX5VOCCGEEEIIIYQQQgghhBBCCCGEEEIIIYQQQvYBTjrpJCxZsiRjnH7H3Yy+R88oUomi6O5SbRWmBm5LHDggic/UJlFZLtDUYuLDzR1Y+0kbUqbUVpdp0sqEbyS3YydQgx9VuPY9bL20g/7SL1cD/9q2f4APnxgdWP7HP/4RX/ziFzOXvosNHly+fDkmTpyINWvWREeOgWEYGD16NB5//HEMHTo0L2kSQgghhKRj8+bNOOCAA9DS0rKni5J3dHn2sGHDcPjhh+P444/HiWNPDMiz0wkb44ou0sbLIE8E9kzbtrm5GT/5yU/w0EMP4dNPPy1YPolEAqNHj8YtP74FZ511VjBCnsWacTPIZmhlrsMwI3/XENF26Hpp5G1hx1uucqeu1r/aV+jMEN9rrrkGDz74oCesctDJGHLBH92AOD9rPoYZC4H1z4xH07pFnuD7778fV199defTD82yex6zxxxzDJYtWxYZ78wzz8Tf//73IpSIkOyIXW9lOkULKNWWUjoa2IzppdkOb93ivsxC+uPIsPhaHN8OCL0+d8H2IQmyadMmDBgwIDLescceizfeeKMIJcqdsrIytLW1ZYwzZ84cTJs2zRN2+OGH4+23346VR11dHdavX2/Jg8keIW19mUXdm43UUzqiSonSRMQLlQC8WNsfQxKuKFl/siVhSXZ1Baj0hEtPHP3TtGW7KfXd/pQAUlLFscJS9veUvfy1llb8cmejdx8IgWffewZVpVUoT5ajLFGGkkQpEiIBYRiQ0kQqlUK7bMfu9mbs7tiNxtad2Nm6E22pdkihyUmleqGV+5ok64vp7mEh7PjSeTpnqo23f4L+1QPwpRHjIvdxodh27Qw0P/WUJ6z81FPQ77FHO5Wu2diIT48bA3PnTk94cvhwDFj0ApBIdCr9ODz61sNobG+EQAKGEKgoqURpImmJY40kEkYCSWHNJ40EEiKJpAo3ktYyw0DCKEECBgyRQMKwPoUQ1nEjLEm0JaG1ZbSA9l0485bf2ToS3HB7Xgi3LSLgxLKV0k77QrUj9DaI3oaxF2aFKqefjxs+woc7P0BCGBD29htC2NJde1/AcCS81n614iac/WGvA0vSq+YFhLVP7PwB4Qm3yuV9ru3sP20fePeDdweo/RImw/Xvw0xhOSHymBYpCN1Kqq2uoBFSbc9yFaZCpHa1kkAykUTSKEHSSNrnYOcxpYm2VCta7cmUaV78aP+/FYXzP098dnynjnT+nwucc8utS7X1hCfUSdsRhGt1gXDSE07MsPrEqYf99YmPWP3EDLCPSAghhBBCSJAfP3gOCv9aNkIIIYQQQgghhBBCCCGEEEIIIYQQQgghhBDSrRk1alSkWLu1fmWRShNFAaXamqAlEA44o+Y6J9V2Bz0O6ZfA5adX4YLRFehVFRykuH2Xib+80YSHX2jA+i3taVPMhIA+yFIA0jtA0xlG6Gy70OK7qaS1vDnhweVSSggh0PDe/MBaffv2xTnnnONNPix1O42uwsiRI/Huu+9iwYIFmDZtGrZs2dKp9EzTxNKlS3HwwQfj8ccfx/jx4/NUUkIIIYQQL6Zp4phjjunWUu1EIoEePXqgtrYWw4YPw5FHHonRx47GSSefhH79+mVcN46kOSgaC2+HWu3okGV60zhsvT3Qtq2srMSsWbMwa9YsvP3227jhhhvw3HPP5f04SKVSeO211/D5sz+PHj164KKLLsKs22ehrq4ua7FmVkJtTx8urL8W7KN48DhasvhtdNeN9C4ICrOVtsYruFJlcYUvWtpaEq6Wzd+Xy/5Y6mr9KxLNBRdcEBBr7/70dciOFohkedHLY5T1CoRt27at6OXo6qxevTpWvL/85S8FLgkh2dNpqRyQ12u/I9QWcK6pImSdzrxMw7o8S7fcwn2pooBIe/30X49Dr89dsH1IgvTv3x+DBg3Chg0bMsZbvnw5TNPs0kLpVCoVGadv376e+WuvvTa2VDuZTOKVV17p0vtgnyZDfWPJIN2Fqnpyw9O8HABWn0VKCWnGq2vLMkg5Xb2lt8ASgAHAtMMEvJvj6IeFhOEphkAKEoZn2/VttZZvNYNCz6NPHolWswW7m5thwoQpLU23NCVMYRmvU6ZpWUdNCRMSLc0tKKsohWEYXkkpDOebcDbIeianrg9qX0vhXi8SSpYqBIQEduzeHr2DuyG7HvxVQKoNAD2um1EUqXa72Y6drQ0wrB0OAwkYhvAfkNZxLuzfVbUP1DNUQ4+jlse/llvxgHiNqa7H4Joh+M/Oj5EyU9ahDQlA/XbCMtk7plsJyBRgWqeBCUuMLWUKUiRgQsKQAlKYzrkjpIQU7vmizgtIE0IYMKUVU8lv1WIAgASk8N47cZbbX6wXs2jtOt+j7bB2XK73Xkj3IVYfoiBSbW/CsaXaznyaPCKl2u5VN2kkUZooRdJIFuQ4N4SB8mQFypMVAICWVAt2tzejpaPF0/cS9rmo7pmaUO0Od7nq/0m78hVO/WAvEer/xIjAf/ex7sfa57+qAyAhpHBeZuBeh616yP2FvPWJXj+ptlHO/cQMsI9ICCGEEEJIOLwjTQghhBBCCCGEEEIIIYQQQgghhBBCCCGEEEIyMmrUqMg4LfUrilCSKAoo1UaUVFvNZpJqS3jLGCbVligrAa4f1wMLf1yLKadVhUq1AaB3tYHLTq/Bc7cOxHUX9UZpiXAGO7qTGTK55dAHSrrxrUGUkBJSmpCeMNM3GlPfJv/2hW2/b4mZQsOaJwPhl068FKWlpelW86YhZVGmbBg3bhzq6+sxa9YslJd3XmbW3t6OCRMm4E9/+lOn0yKEEEIICePCCy/EunXr9nQxIkkmk+jduzcOO+wwnH/++Zh5w0z88Y9/xJYtW9De3o6tW7finXfewV+f+St+evtPcdG4izJKtaWvRZwNmdZNuyzd+2jU4izbnfnksMMOw9NPP42mpibMnTsXRxxxREEkHQ0NDXjkkUcwaOAgHHTgQbjnnnvQ0dERiJfr7wLYfQRPH06Et+uF+1s58fUJOfY3fH9umkLrrXnLY8nV/OVGsNxh7zoK2V+5Htt78hgk2XPyyScjmUx6wmSqFbs+XrhHypMIE2tvp1jbT1NTU2ScESNG5OV+AiH5JC/XiCyl2pnTcsWq+v1KXQCby329kGys5DWBt3s5dmV2YfmEXZ9DInXZ9iFxmTBhQmScjo4OPPLII0UoTe6YIfJgP7W1tc73F154Affee2/s9B944AEMHTo0p7KRPU9QGhsdxxVfCjQ3N8fKp9qXhO4ulr55PY7+aYSEq8mwy6m+J9R34S43IOxP6/vWVPDc6D+oPwwYSBgJGMJAwkjCEAkYhoGEMKxlwkrpnTfexd3fuAdXj/kmnn3obzCEYa1jr58QBhJC2J/2+r5JCGGnnXC+Cwgk7XQMYcCUJna27Ii1n7sL5rZtaPzV/wbCSw4egcrzzytKGeqbNkPCdPrzyWRSXfLdJoZ2/Ve4txxE+uu1iKfKLoQiVTY3o/2d1Wh56WXsfvZZ7H72/6Hl5cVoX/MeZHt7dAJZkBAJDKwZBFOmkDJTMKWJlLSE9KZ051MyBdNMwZTSXQ4J0zRhSmlfp0z397D3q2k/pzZNdUcF9jNst33luQ9ii839Fl3PU3F/G8z/rD9Q3UW39cjeQ6Gl2v77dp7+hS+eJz297+Hph6jzwl3POrviSbVVOqVGKapLa1BVUoUSo6Ro8vjyRDl6l/dB/6r+qC6tsX38dr0grRdZpOzvbr2SsusOE6ZU91qtbTad+seEVPWLvVfUPVn/vVz3/8/o9219/6dGeusbp/7R9quw96dHeg54jodY/cQMsI9ICCGEEEJIkGR0FEIIIYQQQgghhBBCCCGEEEIIIYQQQgghhBCyL3PMMcdExmlvXIdUyzYkyvsUoURhFHDwmG/QrSdcGxGdWaodFW7ND+6XwP1X98bBg0piFy+ZEJj2hZ44+fAKXPPAp9iwVZfSZdovunDG2gjhCfcO4XRjSE34IkLjB3eY1OK6y1o+eR3tjUGB42VTLstQ7u7DDTfcgOuuuw7f+MY38PDDDyOVSnUqvYkTJ2L9+vUZ5ZCEEEIIIdlyxx134K9//eueLoZDMplEjx49MGDAABx44IE48sgjMfq40TjppJPQq5ctbY16+UqaCLElFeEGscg0gyIyGS4e05vR/vSkLIjQOi6GYWDKlCmYMmUKduzYgR//+Md49NFHsWXLlrzntXbtWsyYMQPf+973MPaksbj1x7di7NixOcuKlLREF1dZ3TRNrBQiNMlKlpND1zMsfSGEK3qy+1hCCE2wrcWTbhrOsRFyiIQdb6HHYIzy7sljkMSnuroaJ5xwAhYvXuwJ3/XRX1Ez/ItFL8+Ofz8UCIsrWNxXWLp0aax406dPL3BJCMmOYojl0oWHXoK1+7V62Vyxme+lFKE+6/QFCrt2Oo5FoUR01nXZuW7K8Guoykel2R3bh8S6z3vPPfdExrv//vtx5ZVXFqFE2WOaZqxzWYm1GxoacOGFF8YW95133nn42te+1qkykiKQoa4Jw6qehO8pkXDrUO2xT3NTvHZfmTACxQh9BKfl5t0E4VwflGDbdL4LmELCkPZ3SCc8BQnD7oNJqRceqA95djNgyAAkjARM+5pj2mJlaecvhUSqPYWbL/0hPnr7I2e9J2f/Hj369MApF50M05CAEHYdrl157GuJEEbaZ4tCGDCF6fYTTWu9+t316FkefKFNd6XxvvshQ1480+O6GUAiUZQyfNK00Xm3cMIQMIyET7rsilSdECVN9TwjzeJabXX+kdqyHS1/eBqGvb5hP3utmjQeyd7ZPXM3d+xE68v/h7ZXXkHr628i9eEHblb+7EtKUHr00ag4/3xUjh8Ho6Y6q7zCGFKzPz7a+SEkUtoJrh/f7n0NIU1IIazzS5rWeWJLak1TwjAsqa1pH/jq3BVCwJQmDGFYLSqtgWYtt/ORdj0lACHV8jT3R6R05OiqTecpsk/MnY/7LqRrU+i+T7qkpO+ASyfVVis59wrh9lUC6wEegbazXHsxICBQlihFaaJsj/c5DJFAj9IeqCmpwa72RjS0NcCU6uUXdjtEBvtW6vosINQp7VzlJWDVFVIAhl4XaK/nsO/FCqF+A7eNYFUrAtJeJlSdYafjfEq3r2jNS29/MUTWL3y/dzZ1STHl2nv6uCCEEEIIISQOFGsTQgghhBBCCCGEEEIIIYQQQgghhBBCCCGEkIyMGDECVVVVaAoZ2KzTUr8SVUNOK1KpdLqDVDvdd3f+4EFJPPSdPuhbYyAXDh1SiqdmDsIVszdgzYa2DAM6w3QF1va4gm1nmKE1yNAZBKjWsQcfOoMLc5Nr73xvfqB0Bx98MI459pi9ZiByaWkpfv3rX+OnP/0pJk6ciBdffDHngY6tra046aST8M477+S5lIQQQgjZl7ntttuKnmdJSQl69OiBuro6HHjggfjsZz+L0aNHY+zYsejRo0dWLqK4xJZqAznnH1uw003kib169cLs2bMxe/ZsLFu2DDfeeCMWLVqE9vb2vObT0dGBlxa9hJMXnYzevXvjkksvwa233uq8UCYrqTaUUCZERiN98f1kkszlq9upulNa/q5k2y2j+v09Qu0wwbYqm+qbavo5dzHl2nsz48aNCxFr/z+YHbthJCuKVo7m9S+Hhvfps6dewNY1ueOOO2LF+/znP1/gkhASnz0h1Vb3IaOl2lbmutQyUF6ZWdyt8F87w8LdPG1pml+WlkauHb593bN9uK9SW1uLwYMHY/369RnjrVixAqZpwjByu8dfSBoaGmLFU2Ltk08+OfYLMvbbbz/86U9/yrlsJM+EPZ7RyVDXeKTZoeFp5NoAmnfHO15K0mTvf9LkXgNcubaEJdA2fcJLK0ytJ2AIadf/VjxDy0ECnloeALakTPgZMHgADBj2czArJdNOwZL/mljx0kqPVFvx6x/8FmO+cDzKKsogBQAjAc/VRerP3BwTp/sdJqQUSAhLLC2FHSyAzU2bcGDvg0L2YPcjtWkTdj30cCC85NBDUXHOOUUrx8bGDVD61UQydw1TmHhbn/dfxmXzbmz/+n+h4623nWNenWEVZ58BxBBry7Y27H72b9j9+wVoWfIaYKZ0VWz69drb0fr662h9/Q00/Oxn6HHddai+8jKgE9ev0kQpaiv745Omjb7cbek1BKQwYZoCwoDz/FmYgDQEHHWuAKRUknwBCRNS2GexlJA+oa06t5XI1snVCMrOAy88Uaef3qaDT4QbVaeSvQO00sIAACAASURBVIpi9306K9XWX86nr+eEKoG2dJdLaTrrJI0SlCXKYIiu1XYVQqCmtAeqSqqxo3UHdrXtgpSmU49a3UDhnq/WjVUIYV/5pXqphSvmlwCEab24Ql3NrT6cvu3ClmvbV367Ls9Grm0lE5Rrq+3y38ft7D1cQgghhBBCiEXX6tUQQgghhBBCCCGEEEIIIYQQQgghhBBCCCGEkC5HIpHAyJEjI+O11K8oQmn8FFCqjUxSbcSUanuH6KeTag8fkMDc6blLtRX79Uhg3oxBGNq/xCqnNH2TtMuvfXompQVQJdPi2gMvPdumBvqHbmsYblzZ0YLG958OxJg8ebIrkSvo71tc+vXrh+effx6rVq3CYYcdlnM6q1evxrXXXpvHkhFCCCFkX6e8vLwg6ZaUlKBfv3747Gc/i4suugi33HILFi5ciIaGBrS2tqK+vh6rVq3CggULcMstt+Dcc8+1pNpRRMhJ/G3IsLCodDpDOjlkaP4ZPBm5voylUIwaNQoLFy7E7t27cf/992PEiBEFkTtu374dD855EAP6D8Dhhx2OX//vryFN0yeZ8mMJqizJiXSl2iL4+0u1PCzBdCLLTvyFJBYMsstkFVsrt5RO8aTqj4X1Q0N2Sth5kC1d7Rgk4UyYMCFwLprtzWj6eGHRyrDjnblY95dxoctGHzu6aOXoDrz44ouRcXr27ImhQ4cWoTSERLMnpdqhq6trpSYtc+Rx+jVeS8vNI3gv1NscCL+Op7umq+aGul7reYftt1jX5m7WPtzXmDBhQmScjo4OPPzww4UvTA5s3rw5VrxevXph5syZWLlyZaz4iUQCS5YsQbITMlqyB8hQ1wRfFqWHp6+Hol7Oq+edrm8nfN910bASaEP71NNR3w0oubb13dDWdb47y6x16lOpQFnqhtQhYSSsSSRgCAMJIwFDWFPCSGDRgvCXywDAndN+bq2jJtiTHmaoNAWEMCBEAgYMGCLp5JcwDCSE9WmIBDY3xzuXuwON9/4SsrU1EN7j+u92SvCcDRISGxrXO0d20oiuy/JyPU6lsH3GjWh76+1OJbP92zOw/b9moGXxEiDkOI6D2dCIHT+6BVuu+BpkzBcqpGNwzWCYpglTpmBK055SMM0UUtKEaZqQsD+lNZn+eXsCrLjq/gjsOQDOvNNak26LzXmWLbV2nEzfDpP+9pe/PRd4F0rM+36k29HtpNq+FNNKtdVy+xyTAAxhoCJZgYpkRZeTausYwkCf8j4YUDUApYmkVrdIe7LqCNOuLzzLTKseUWGqRlDrSACmlG49o/7s9eGJ469X4NQrgf1uo/q1/j5qVJ3C+oQQQgghhJDc6Lo9G0IIIYQQQgghhBBCCCGEEEIIIYQQQgghhBDSZRg1alRknNaii7ULOKgs3cBJR9Bm61YySrWjwq35vjUCv/6vPuhVlZ//2tunJoHffHsgelXZkgNdrA39e4h42xZr64Jtdx62pE7FsZellWunE21bYbs+ehZm+67A0i9P/rIv9t41ePCII47Av//9b7z00ksYPXp0TjLCe++9Fy+/nF7YQAghhBCSDT179sx53ZKSEuy333743Oc+h/Hjx+PWW2/F888/j6amJrS1taG+vh4rV67EggUL8MMf/hBnnXUWqqurMyearnkU8R6XrITWmfKBLjp2p4xI/2y44Dt0vW4kT5RSwjAMXH311Vi9ejU++eQTTJ06Fb169SpIXqtXr8a0adNQVVmNc845F8uXL/fuRek9KPT95YqX3GUeobbu1YQmXgqZdOFm3CndOmmF255yAroYHD7Bti55ynSMUK69b1BXV4dTTjklEN7w/oLCZy5NbP3nz7Hp5etCFx966KE4//zzC1+ObsKqVavQ0NAQGe/0008vQmkIiWZPSbXTrq61m6RfYqaXVZcowvddZr6C+zOPemmGm56EerlHaJnSbl/3bx/uS8ycOTNWvPvvv7/AJcmNOGJtIQReffVV3HnnnbHTnT17NkaMGNGZopFCEKeq6KRc2x+nZXdL/CzTyLXDRNn+eOq74Si3XUG2dxJICPe7AJAAkFDfbbl2o0xhd0jdWje4zpZoK/m1gQTUvIGmnc1Yvnh52m1995/vYsVLK20pdwKGYU9KzC2UsDuJhBJp25P1PeGsmxAJCPuzub0Zm7d3f7l2x7r1aHr0sUB4yZFHouLss4pWjk92bURreysgAcNIANJ/VAaPjfDnet4Xg+hxZMg6DbNmo+X5l9LmEvfJoWwJislzpeXFF7HlqqmQHR05p9G7vA/Kk+VImSZSZsqWatviW1uImzJTMKGWm4601pSW3ta022Cm0xZz5wFpy4F9bS7nxdLaU2q7oWYtkk7Dza8iBuDKb5GmrcXm115Pofs+6ZLKKNW2I6aVanu6QN7+kUeqLeGRSZcYJagqqYz1IoGuQmmiFHXVg9CzvDdMACkogb8l7jdNEynTJ9mGiZSSb2tCbkCFmU4fTq2jS7XVJwBH4m1XItq+9e13G/0lULpc299vdb92/h4uIYQQQggh+zoUaxNCCCGEEEIIIYQQQgghhBBCCCGEEEIIIYSQSOKItVuKKtYu5GAyGT4w0pFqq9mwMkjtMzgw1zsvkTAkZn+tNwb2SXSuyD6G7FeCu79WB8MRZNvlceTaaoCxhCvTVoOKtXnPsD3TLX1suXY6JBrWPBUIPfmUk3HAAQfsE4MHTznlFLz++uvYsmULpk6dGi2Y1JBS4rzzzsOuXUExOSGEEEJItvTt2zdWvKOOOgqXXHIJbrvtNrz44ovYvXs32trasHnzZqxYsQJPPfUUfvCDH+CMM85AZWWlZ93YcpJMUu0MxJZqq3z0eDEl2hnjuTaUjGXozvLEsHLU1tZizpw52LZtGxa9tAinnHIKksn8S1na2trw3MLncMyoY1HXvw7fnfFdNDTsDBVM+5WXjmxJ/400uYn6E775TCLNUBmn1+OUNg3X651Bsi3UNrndUF2w7d8myrXJpEmTAmG7Pvwr2hvXFSxPs60BGxZehi1v3I6wSnr//ffHM888A8PgMGbFz3/+81jxvv/97xe4JIREk7HuD7OcBhJAxvZbdNtNeGNo7aVQqbbQo+rLvdfvwMs1Ml3QtTSFL91QcZpQX3xli9j27tw+3Neora3F4MGDI+OtWLECpmlGxis2W7ZsiYwjhMA555wT+xg744wz8F//9V+dLRopFJ2sKtLJtfU5Pc7u3btjput+iZJr6/GVHFufDDvM0CavaFs4Am2hxdXl2v/X0hYoY2lZKfr164uEkUDSSMKA9ZkwErZkO4HFT/8fUqlUxm1dMOdP9jqWnDshDCQ98wlbpG2lnzSSMIykFa5k3rZQO2nn/dbiVXj0oUdj7euuTOPs2aEC557XX+e83LgYfLB9re3SlkgmtPsZ9juWLSG2rnu3vwklds++rE2P/A5NjzyeU3lF2MmRZj5RNxAV53wB1VO/jpprv4PqaVNRfuZZMGpq0iQAtC5Zgsa7f5FT2RQDqwc6Em3TFtaaMgUpTTvMnmCJa5XU1nlODdOWZ9vPuG2Rtv+5tWm/DFqF6ks97cDwnxC60Ni59xLSlnPammH3k/wveMvhr7N1Nek8xXihkN7mjyXVVsdaTKm2Jw9Nqi1NTQgNoDxZjvJkeYwN6pr0LuuNuqoBMCBgmlZdkoISY7uSbVMJ+J06xyvYVnvIqodMSGnXKfb/h1F1jqpnAPt/1UTItfXfwfX5B+Xa/j6sWj/TPCGEEEIIISQzfCJNCCGEEEIIIYQQQgghhBBCCCGEEEIIIYQQQiKJI9Zub1yHVMu2IpSmgIPI0g2czFqqHRYenL/qzGocN6I0+3LG4KTDq3DFWX20ocTaIEp7qCCkkmzb39WoYCXgtid3rLA78DJUri31feD/7m53R3M9mtYtCpR5ypQpzvd9ZfBgnz598OCDD6KxsRHz5s2LvV5TUxPOOOOMApaMEEIIIfsKtbW1kXGGDx+O5cuXY/78+bjxxhtx2mmnoby8PFb6nZaTRKweLWZMUybpioo9k1CZupNwhEresqYVbGcoS3eUJ0bmL6wXxyx6aRGadzfjZ3f9DEOHDi1IWerr63HPPfegb+9+GHnU0Xj88d/BNCUglIBTSZEi5Ee+/oqS2Ujp//WDk7aaO2kHUab1/L2y0DL5dneYYFttY9o+qk+w412U/fG0p49Bkplx48aFSu23vHFrQfJr3bYaH//hLOz66G+hywcPHowXXnihYPVAd2Xp0qWRcaqqqnDccccVoTSEhJPpJSMA4vnXOtF2019A4UlPeMsWkGprF2ihfbrBcaWH3ms17Ouuf+2w7aBce99gwoQJkXFSqRR++9vfFqE02VFfXx8ZxzTN2C9z7NOnD5599tlYcbdt24Z58+bhjjvuwIUXXohvfOMbuOeee/DCCy9g27ZiPFPah4mqKiLq9TC5thsmPXGam5sjixN4N4Pqa0fEM9IsU/JsFZ5Jrp2AX8QtkJLA/zY0Bsp56FGHIJGwBddIuBJsI4mkSCIhDPzxoT9Fbu/7b72PnZsbNDl20vluiCSE0CTbRhKGSCABV6adUDLvRAKGkcB7y9fg59Pvwe9///vIvLsyHWvXoump4DaUHnUUyk8/vahleX/7e9ZxYljS87Dj0bovFBZq/yv15en75gCw+4XFaJh1dyCtfClukwd8Bj2+9130f+l5DHh9Cfo8+AB6/uAm9LhuOnrefCP6Pfxr1C1fhl63/QRGTVVoGo3334+OdetzLsOAqjqo59CmJrVN2fOukFraYmxLgJtSsm24d2pMW0qrXjBmSsBpj0m99Qbt5on3Hoy6jSLdL772nPdejNTvuUTRPd3ERKMYUu2wpDJKte2IcaXa3gy9Um11jAshUFlShRKjJGJjuj7lyQoMqRmC0mSZVW+YHU5dY9UjlszfhDVv10YewbaaLLW2LR+X0l6ecusduy+YjVxb/1SL/HJtQPtN83wPlxBCCCGEkH0VirUJIYQQQgghhBBCCCGEEEIIIYQQQgghhBBCSCQHH3wwqqrCB9jqtNSvLHBJCjh4TBvIFgjPu1RbYviAJL5zQXWOhY3HdRfV4jO1STjibCXMlkqYrWtj9DhqcLEavmx9usOR1aBin1zbCtTmw7e/8b0FgEx5lpSXl+Pi8Rfv04MHJ0+ejPfffx+JRCJW/DfeeAOzZs0qcKkIIYQQsrdTV1cXGWfnzp05pd1VpdqeLIVPsBgmP5SuTMMV9wSXpyt7d5YnRso1fWVOJpO47rrrsPaDtfj4Px9j8pTJqKmpKUi53lr1Fi6bfBl61vTE+IvG493V73qF2oDmRwqKrDUNlqtiEp4A76TjO26CBQxO/iAl/gwvmzcva5u1eekKWVS5Pceh73ehXHvvpm/fvjjnnHMC4Q3vLcDmV2/KWz4dzZuw8bkr8NGTY9G2c21onEMOOQSLFi3C8OHD85bv3sKaNWsi45SVlRWhJITkSB7EgVFSbWves9Cbr3Djh0m1vYJs2BdPJUOTME3TuXZmlGtLwDRdiaO6VypDc9KKq8pLufZey8yZM2PFmzNnToFLkj35FFgbhoFFixahtDT9S0M3bdqEGTNmYP/990ffvn1x2WWXYebMmfjLX/6CBx54ANOnT8eZZ56Jvn37wjAMVFRUoLa2FoceeihOP/10XHXVVZg1axaefvpprFu3DqZp5q38+xxRVUWe5NotLS2RRdGrbSdVGV+urUu01aTC9Xh+uTYgYAhYE4QT57eN4SL58ZeNt8XWltA6qQTXIgHDMLB5XT3qN0bL6gFg+6btmkw74UqzhUBSJJAQSSRgwBACCWFYky3STjrrGFi3eh1uv+ZOtLe2Y+nSpfjoo49i5d8Vabjr50DIOd3j+u+qt50VhU1Nm7CjZTskgIThfS4n9Ldm2R9CCPdY0x8pC+HEs+K4y/XNaX/r39g54yatc58/ksOGo++v5mDAy8+j5lvfQHLYsLT7UpSVofqyKdjv6adh9OoZWC47Umh6eG7OZelR1hOliXKYpibWhmnNe2Tblkg7ZX8HJKRpPaeW0rTvwWltN0fGrbfJ3PaQV7Otybf9z//VPZawyjEkHlQe6dzpbI91W+K8SLAwUm19zhfP+e8W7v09V8AcLtX+/+ydd2AWRd7HvzP7PGmkEAIJoUVAUSkKguUVRBSPs4vY8MB+lrPcWRGVJirqgXcWFMWCgv3E8xDFLhYUUaRKERFBqoSEBNLz7Lx/7Mzu7PPsU9KehOT30fBsmZmdLc9O2Wc+K6CtV0nY/whwxpHibwXOmo9mzuA+dErrhFb+VLdUWwRC580ATCXnV/cgU0AIeV8S1m9hTAgp+7fn7HuP9Vd7ubaaD5ZrAwhq07a838cQBEEQBEEQRH3RfFo8BEEQBEEQBEEQBEEQBEEQBEEQBEEQBEEQBEEQBEEQRINhGAb69u0bNVz57uUNmIuGHDQmvAdG1rtU2/pjDJh4cTr8voYdIJ7gY5g0qgPATAgoqXZAfloDktVfiGAbclC7Pe0MR9ZHk3vKtd1DmrUcWSMDizf8JySv55xzDtLT0+smgGMN+BcnunfvjunTp8ccfvz48Vi+vCG/dwRBEARBNHdikXiWlpbWON06y0miiElqKtV2CZd1KXIUkbaXNDtEiOzVXqiNFKMJyRM9ZeE6MYhlOnfqjNkvzUZRURHmz5+P4447DpzX/5DG8vJy/O9//0OfXn2Q1zkPEydMRGlJqcxGeGm1SzbjEmaF+U+7Hmwxpzav/sIKO4VwbcvVWhLht2sHYrIZJ68TJWQJlrKEO2/1IWYhYVT9wxirl7/77rsPPp8vJP3CFU9j5+c3QQQqEbbBy7z+gMri31C0/jXsXPgP/Prq0dg4uxf2/To/7L6cd955WLJkCQ4++OB6269IfwcSixcvjincpZde2sA5IQhv6lzuA6HdgCGrvetuepVQuFe6XxyhSeUcuZyzYU2BrZXpsuwMrjuqsji4vhe0D8KVBlQke6WrvFZxVH2O5NrNkuzsbHTq1ClquOXLl6O6ujoOOYqdwsLCekvrwQcfxBFHHBGyfNu2bbjxxhvRsWNHtG/fHv/+97/x+++/R01PCIHy8nLs3r0b69atw+eff45Zs2bhnnvuwfDhw9GlSxcYhoHExES0adMGBx98MAYOHIiRI0di3LhxePXVV7F69eomd8ybFNFuFTWsWlm3Jv3uLVBeFoNYmzHXppj6R8Qm12au7YYu51p4Xa5taOutP4YvyyvwtkdfR6e8jvjT2afYIm2DGeDgtmjbx3zolNcRvfr3jLq/ABCoDNhibh83YHAOg/usP8NK0zAsibZPLueCw8d84IzD4AZ2bf4Dk/96H0r2lQCwvjOzZ9defNyYVK1Zg9J574YsTzj6aCSdODiueVmbv9oSZTPAp8TaQrvGVNvIpW53VgHB4nldsK0vZQj8vh2F194GUV7hSif57NAXJIXFow3EE/xIv+NW5Hz8HpJPHQbUoM/F3+NgtJ7ygOe6sgXvx54vD7JT2rkk2gEzAAHVj+IItoX2/FmJtp2lQqpt4fTJBPXwOC+/c8S2QlbG7NuevMeoOqFWsdMQro8acWA1TQlJTP3WUROJtMqrLzk0SkgbRRdpB0u1PeLZSzUBvTCF/H4JGNxAir9VyD2sOcDA0CG1AzISWyNgBlzS/oAwYZoBiDCCbQHTmRZyufq9jDDlbULdkQSE/SyhdnJtod2D9H5c1/OKmj5HIAiCIAiCIAjCRehTcoIgCIIgCIIgCIIgCIIgCIIgCIIgCIIgCIIgCIIgCILwoH///li0aFHEMBUNJtZuyMFiYdKud6m2wylHJuLYHtEFhvXBoJ6pOPmIVHy6oljmwhm6yex5aWhjzFlqD9qUA8GZCUs5YMV0hiQzCGGCMaUpEIBgABNwjwK0piv2rEVF/qqQfI6+dDSEEI4cS5PGCLlFRfC8tqJZDGC+7rrr8NZbb+HTTz+NGtY0TQwdOhS7du3ylKgRBEEQBEFE47nnnosaprKyskZp1llOUkMpY6Tldn5s6ZFyXDD3ej1vHrIi4ZoQLqmrXY8VTlpMWcFqWq8NrkZ77EuTF8p65P3000/H6aefjvLycjz88MN4/vnnsXXr1nrf9M4dO/HQlIfwz4f+iX79+uGue8bizLPP9Mij1t5ziWq0c2j/ExQtCvr1FnIsguRa6noKvubU9Wy1vOS00K85lYiQ0ZmWbxb2Oom5bRVl/5r8NdgCOfLIIzFmzBhMmTIlZF3RuldRXbITHU97Bczw6otggDBRUbAGpTu+Rdn2b1G241tUl+6Kaducczz00EO4/fbb6doIw4QJE2IKN3LkyAbOCUGE0tBSOWu1t1SaueaDZpg7byFSbS1WkA8b6sUUrhdUBG0lkujavpeZkP2lev+m7DdlzqtWVHmtylR7td3fKsKWzy2mftiMuOiii/DII49EDBMIBDBr1ixcffXVccpVdPbu3Vsv6QwaNAhjxoyx5zdt2oQpU6bg3Xffxa5dsdUdaktlZSUqKytRWFiIjRs3eobx+XxISUlB69atkZ2djY4dO6Jbt244/PDD0adPHxxxxBFISUlp0Hw2WaI9P4lwn7Hvb/p9NChSWVlZ1Cwo5a+KZd/eNLl28K07OMuO1NvKDYf9mlj7jhz80gb1dEvAena1pTqAaUVFnnm86e6bkOBPkMJNBs4ETDD7JUqccwTA8Nfbr8ItF98WdZ/bd8oFt6XNwt5Xde9mHBCmtVyVGM5bGoA9f+RjwhWTsHePO7+zZs3C+PHj43r/93XrioSjj3Yt8/foUaM0yj7+JCQNAMi4c4xnX0xDUW1WY+2eNfI8cHBm2JJtQNUFmP6Y2FluG93l+qBlwV8js3gfCq+9FeaeQicYgNRRFyHlvHNQMW+BK3yoOh5On1NQfjIf/xdYUlJM7XqVhk7Kmaej+J95qP5ts2t59ZatCPzxB4zs7KjpetE2uR1+K9oktwsIwWAKAQbTOmyCQYBLyTaz/wMTEKYJcCbvEQwCJsA4lDSYMVX/Y04fX1C/my2vtRa6zxHgmg65NTLn++mu3zl9f8GRqC52YBGP9o9XciLowvGSauuRai7V1tdbUu1kX/Ov8+S0ag8BgYKyAtmtL5wXsgkGMA5mCggmf98iGAAOzpx7DxOm+2WQwoQpb7icmYDg6mYGMBMMHEquzRkHBIOQv41hwW1Aj/Ye9Lahu6npClfXPlyCIAiCIAiCaEkwQa8hJQiCIAiCIAiCIAiCIAiCIAiCIAiCIAiCIAiCIAiCIGJg9uzZuOyyyyKG8ad1QbfR9S3XPhCl2sxjvfVpcIH547PRrX38JMgbtpfhjElrETABbXS39qmG4WlaA8aVKsaet0aU86A4jqLAkWurNEK3s/vbyShc8ZQrf9k52fhty2/w+/wyHXsEdKh4DuHnXbtVz8R7oGJlZSXat2+PwsLCmMIPGzYMH374YQPniiAIgiCI5sb999+P8ePHRw3Xrl07/PHHHzGlGdNwtUhVqwaUaguhv1wmQnph9sEtydHFx0FhhFd4LUys9doIx6IhhT0Rz2G0zdZArLlhwwaMGzcO77/3PkpLS2PPYA1p1SoFp595BibfPxkHHZRnt1Ncss5gmU1IxkUt2hoR2ivCfQ6Zfr492kNO6ys0TaaFcZJgIdtwZyOGazACJIxqmlRUVOCUU07B119/7bm+VZeh6Hjqy2BGIoRZifI/lqNsx7eWTHvHYpiVxTXeZtu2bfHGG2/g5JNPrmv2my2maSI5OTnqSyqSk5Mb9F5IEF40llQ7OJKXVBtw6nHhpNq2lExZWGVYW6YonNTtNGLsa7bLXrvMc8st7bJbL89tKSRcglgVJjTN0O2Fm48pz1Q+x4X8/Hy0a9cuarijjjoKS5cujUOOYuPiiy/G66+/Xqc0MjIysHPnTmzZsgVTpkzBe++9h/z8/HrKYfzgnCM5ORnp6elo164dcnNz0bVrVxx66KHo1asX+vXrh7Zt2zZ2NmtNQ77oylrtfV+f8dTTuPHGGyPGTWQM63M7uJ6auZ6o2fdy7ydv6s8RaQvXcmudFVOFMYOmq4TA5fn5+LW6OiR/5196PiZMHQcBAVNYqQWEkPJfK2UhTJjChCkE7rx8LL759BvPfc3KycIjr01Fx66dAG2PrTTgtN7kzusvTxLCEg8XFRXj9pG3Y8uG30PST+UMyxcsQPdhf/bcPhGZufPm4q77xoJzhjYdsvDXe68AZwY44zAYB+c+e9rHfTCYAYMbMJgPPvvTWu43/ODM0MJwGNwHDg5WHUDRX29H1fc/ggP2X9KQQWj79KOoWrsBe879i/2kVT19bf/JfPgO7g4A4PrzWibrG3bdwukLcNdBwtQ9QizSQNGkydj/3Ashx6jd3LeQeKxbgs4ZDwnnRUWgHO/98q48LhwGN6xpLo+TnObgzjJ5XK3jboBzDg4DBufy3DD7kwVJcTnnYLCOE5fPs7mUo3MwQIa1joU6MtrxtHPuru/px9Be5iXBjdD/Eg39fBINT0O3f4LLSK0bMHw4rR2jIqk+bOEh1XbHVeWggDDtqRYj1dbZvn8bCssLoL7V9j2AMTB5H2XgYJzLX7twW8BthefyfsFD7h/qvmOFle1B+bsa+74TfE/R7iHu+4g9JefrqQ+3AW8jJPQmCIIgCIIgmjr3PnMa4vdrfIIgCIIgCIIgCIIgCIIgCIIgCIIgCIIgCIIgCIIgCOKApn///lHDVO3bgkB5AYykNnHIUV1pKKl25M/T+yfHVaoNAId0SMZp/Vvj3SWF0PPMmDNM2xqeGZAD4zggAhDMGRAImIDgAAIAMwAAwq1ugxCmJtcWgGAA07QIIoB9v8wNyd/FF4+Ez+eT0htLcMeYMwDcPhdyvSJ4Xi5s0IGD8SIhIQGffvopBgwYANM0o4b/6KOP8Mwzz+Daa6+NQ+4IgiAIgmgObNu2DZMmTYop7LHHHhtTuDoJmYEaS7VjGCqcSQAAIABJREFUEmo7VkVZvRSh4WIkOKzlvdCMX8yRNbvqtR75jrleG7bZ4p12XanzOYyUdtDOHHLIIXjjDUvuN/etuZjy4INYuWJlTPXfmlBSUor/vPEf/OeN/6Bz58646pqrcPOtN8Of4FcZs9CuFTvP+ryXPCmYEDOoI0ZRojh1rl3Sd1MXZMMt6hSAYMFiHu36EUHXInOuvTpdg5F2s4GuP6JuJCYmYv78+TjttNPw7bffhqwv2fIpfp6Zi+T2x6I8fwVEdXmdtterVy8sWLAAnTt3rlM6zZ25c+dGlWoD1guzCCKeNA2pNvOUyun5Cy/V1uILeH/CKW/t+Rh2S21Byews4aHKntqmVVFjsuzV65lMMFsMy1T9grHQvs+Q7dW+bFb7SuVzw9O2bVt07twZv/8eKrrVWbFiBaqrq+HzNQ2lx759++qcRv/+/dGxY0cUFBTUQ44aD9M0UVJSgpKSEuzYsQMrV64MCcMYQ2JiItLS0pCVlYX27dsjLy8PBx98MHr37o1+/fqhc+fO4Dw2yWw8YYxFvsdHe4YSoR1qrQ66d8ulZWVlUfOmvdrVlQ27+aukwNpyPVt6OiZUu0hv71tTJgS4nFfbVNMfl5V5SrV79u2Je6bcDYMZMCHAmIAQHIwJmKIaHFzKtjkCLAADwLSXpmLThl/x+ftfYOnXP2Dj2l9RvLcY2R3a4bE3HkVul9wgCar+PE2VGVZ7T9gCTgHBBEpKyjDhygmeUu1ExjAmIwO/zXyGxNq1ZPL4ydiw8hcAwP+dlWUV2IzZz011ybW6QDU1s/W/lLE6XULMiQMAQqB43EOo/P5HOz0A8B1+KDIfewjQyocal971+CzU162753Jz795ap5loJCHFn4KyqjIIxmAKYX0zhfU82mQMzGRgXNWgBIQQMGHKcyBt88yUon1LdiuE9e1mzKkLMiUhZlbtyakLMldfSUgdSZv1qnfZ/Sqx1Mmo+nVAcCBJtVU4rxaQs0ArYYQTgzPe4qTaANAhtSOqAlUoqiiS311157VqBFzeE5gpG2kMMASDAAeHgClDcQRgWqFhMkvCbf18SP5WhjH7/sTAIQCYwrTk2oLJPlwGprUBFVZbUHX5WuHqrQ+3mfxGhiAIgiAIgiBqS9PohScIgiAIgiAIgiAIgiAIgiAIgiAIgiAIgiAIgiAIgiCaPIcddhhSUlJQWloaMVx5/kq06jQkPpmqNQ0p1Q4XzhrOe+2pqTXMa/1w/RntMX9JvhxEKHMknKHc1kA9LnNrysHilppAMC4H/wFKug3GZfjY5dol275GdcmukLyNvvSS8IKZFizX7tevHyZMmBCz8PLGG2/EsGHD0LVr14bNGEEQBEEQzYI//elPCAQCMYW94oorooapiaDaO4FIq2qYtnBqvXq+hFZRrHN+4TiYmbMxKe6Q9VRdtF0beWKc5dp1kmrXSazJcN7552PE+edh//79mHL/FLz00kvYtSu07VBXfv/9d0waPwn3TboPRx9zNO6ZcDdOHnqylRvTfULDHY9o1477PArnPAl7iX2dwAwVbzvpCG2eyeaVt2DbdS2qthXJtVskGRkZWLhwIQYPHozvvvvOM0zZTu/lsZCVlYVBgwZh+PDhGDVqFPx+f63Taim8/vrrMYW7//77GzgnBOFQZ6lcDNUoL7Gce5m3VDu07hacX6WPc+ILVfsSWhihhdPTVPXEMPuoymO7rJbpMynY1rpM7R1jwhKi1odc20qSOdv1ymgc64eENxdddBGmTZsWMUwgEMCsWbNw9dVXxylXkakPsfZnn31WDzk5MBBCoLy8HOXl5di9ezfWrVvnGS4hIQGtWrVCZmYmfD4fDjnkEGRlZSEnJwe5ubno1KkTDjroIHTt2hVt2rSJm4i7MeTaFRUVUfOl7319y7VVfC6XmVpsJdk2AfyntCQkX36/H0/OegLJycmAMK29E0KmYYIzP0y1nFnPz0whwLnAwT0OQbce3XDVzVfANE0U7ikEOEdmZoYlAWaqLJP7IIXAQgjrGV1QG09AoKqyEpOvnYx1K9aH5NVgDLe3zkCPBB92L/oae5b9iKx+R3keb8Kb999/3yXUzzu8i0t8DcelrYm2ZQgp07bLZ12mLaB1EAH7n5yF8nc/AtfSNnLaoc2zj4K3auVsw9ksgr+Y8Xj+yZOTvFfU8aVnrRMzUVpVKr871neSmRyMm4CUanNwBEwTzOBafU5IuT3kEsCu58m6oupXUc+hBXPqTaouZAoTBlPPsVUdCfDotQk9pGHuga7+naBzQXWwA5w6SrXDJVcbqba6Xr2k2vZSIZzvh4CUzlvXYLK/5Um1FV3S87Bh788oqyoFEPx7FSnYZhxCSPE1l7+BAQeDCc4AUzBwmFZ4YcpfzVj3q7rItb1ekqguApJrEwRBEARBEETdIbE2QRAEQRDNlpKSEtxyyy0wozy46devH2644YY45YogCIIgCIIgCIIgCIIgCIIgCIIgCIIgCOLAxTAM9OvXD4sWLYoYrvyPZU1crB3OOgIoqXZ44UAkqTYLWh8URggM7JmEQzo0jnTq0E4pGNgzFV//VARnqLYaCA4IwQEWkIPwuBxGbA0TBEwIcDBhanJt0xHOITa5dvH6/4Tkq3fv3ujTp48zWLQWcm1PmsnAwYkTJ+Ldd9/F0qVLo4atrq5Gt27dsHPnTuTk5MQhdwRBEARBHKhMmzYNa9eujSlsr169MGLEiIhhGlLOGE6qrYtvXCHsF8LEIGYMJ8qJkCGveqguNRYQjoxRE+7UWp4YJ7l2naTa0dIOyrxbrMlcYVJTUzHlwSmY8tAUrFy5EuPvGY9PPvkkJklbTQgEAlj87WKcddrZSEtPw/Bzh2Pi5AnIad8eQtRNHuV1/diCdW0+5FybsIXYYKrJxVwyTpWG3WYKJ2YJErKQXLtlkZCQgMWLF2PSpEm4995765RWp06dMHjwYJxwwgkYPHgwDjvssLgJIZsLb7/9dkzhevfu3cA5IQiLxpBqhy6ri1TbHd9ar6TawilH7axqemyZlhnDIVj05SJc+9frkJ+fDwBok9kGM2fNxAmDB2llpcoHs+XaVldo7eXaai+bQv2QCM+dd94ZVawNADNmzGgyYu2SklCZMFF3KisrUVlZicLCQgDAzz//HDG8YRjw+/1ITExEq1atkJqaitatWyMrKwtt27ZFTk4OOnbsiE6dOiEvLw/du3dHmzZtapW3eMu1KypjEWsHS4PDZEM5i5U/NHSVTA92uRCcWevJlrWcAQgAeGV/CdZVVYfk6+IrR6JTXmdLVCpFl47kV+aaMSnF5hDClNu2xNkG4zBNE4bB0a5dO3ncGUxmOn0XMl31bgbBBJhgTvtTSjrNQDUe+PuDWLroR4/jB9yckY4jE/xgEDAFsOaRR3DCy6+EhCXCM3nyZNd8l8O6wFFnM9c0oJriqj3ufDJ9julObYay/36Akhkvuq55lpKCrGcfg9E+R0s3PPZqWX+wpdAeEWvSjg/G3Lffe/utWtU6TQDISMzA1v2/yz4y60iYMMEELLEtBEwzAMYZTNME4xyMCVmnMiEEg5D3GZNZU0xJaFXdjwn7O2YdJllz0l44BshjLSXpKh6EPG6uQ6cqpXXadeJAox6k2np5GJNUO3i7WltIBIUML9UWLqk2ACT7Uup0PzjQYYyha0Y3rMtfg2qz2pFoS6k2ExxgQt6TGGACnDEEABhgCAiAcwYIS7TNwCxZNqQ4u45ybUB7DkBybYIgCIIgCIKoV0isTRAEQRBEs+XZZ5/Fs88+GzFMq1atMGbMmDjliCAIgiAIgiAIgiAIgiAIgiAIgiAIgiAI4sCnf//+UcXaFbuXxyk3tSGSVBsNJNUWtmnvkpPqNgi5rlw6tD2+/qkQjlQb1qfQB+FxMBaANUSfQ8CUgwy95NoBgBkyXmS5tllZhpJN74fkadQlo+QgQTX+sOZy7eCBiNrO2Lt4ILNw4ULk5OSgtLQ0pvBdunTBa6+9FlWASRAEQRBEy6S8vBx33313TGF9Ph8+/vjjiGHiLdVWwpzoUm1r48JVRw1++U14ibZbiMKiLne2GVSvjSLX9t6/+MkTG1quWROptp2e3GafPn3wzrvvIBAI4JWXX8EjUx/B2rVro+e5huwr3oc5L83BnJfmoGu3rrjm+mtw7d+uhc8wQvY/1m1bbRoVCfb5EdoOOvIn55w74iwnjC3YVsIcFnrcvOTawdcgybVbHpMmTQKAGsm1e/To4RJp5+Xl0fmtIykpKVHb8+3atYtTboiWTmNItVnIsihS7SCpnFfKulSbMwYGA4xb9S0TJgJmACYCTmihpaTE28JJ4+f1P2PZ0uUoLi5CaWkZHrzvQVRWVLr2o7SkFGf++UyMnzQOt95xKwxuSFl2qDRN32emyvQayrWDj2nYfs9wcah8blDatm2LLl26YMuWLRHDrVy5EtXV1fD5Gl/rQWLtpkEgEEAgEEB5eTmKiopijqeE3ElJSUhJSUFqaioyMzPRpk0bTyF3165d0bZt29jk2kD4+38N5NplZWXR98NjO/qjH1fTV85Ek2vrS/UXcAHWU64qMMzZvx/P7t+HEo9j0b5De4y7b5wlx5ayayYETGbaL89SbTYlwQ4IBnAl2baeCXLOIWQfg2CWPptrx0e9AMJ2NMvyiIHbL3wQQmDqXVPxxYIvPffw+vQ0DExMRECWCwaAXZ9+gj3ff4+so4/2jEO4mTdvHr777jvXsg7dcmGdDE2ubT/fZPKFV5pwWytf1eNL54krQ9XipSieOBWu1xEZBlo//iB8h/WQ17Yjbw7nQA1eHlM4rf8h1nZ99e+/ey43crJjih+OtMR0CNOE4BymMKHc1gLWPEwmvzcCgglLDiwYBGPOd4vJZ+7CUg0LCAiu6kVKsg2nfiWEfWidl5FZq4UU3rrqR9qkV33Lqz/F9aK0oJNC9a8DkMaQauu/dwhqm0B4t4BCpNr2C4NMuVYgyZdsS6BbMn7ux0Gtu+HngnX295pDSMG2VXYzIeSxEgA4GLPKds4ETGEACICBg8sXZ6gXzJFcmyAIgiAIgiCaLo3fA08QBEEQBNEAVFRUYOrUqVHDPfXUU+jRo0ccckQQBEEQBEEQBEEQBEEQBEEQBEEQBEEQBNE86N+/f9Qw5btXxCEntSG6VDt63Fik2kHr5cDG3DYcJ/ZOii2rDcTJR7ZBTmsfdhZWqlF6YHDk1468jckBgNZgQgEEybWtAYKWlkB9Qulg5Nbccu39m96DWe0WK3DOMfLikfZ8VMFMBLm2mre2XDPRTCwIVjO5XH2SmpqKefPm4U9/+lNMIr/Kykqcd955uOSSS/Diiy/agz0JgiAIgiAAYNy4caiqqoop7OTJk5Gbmxt2fWNJtT2jKzGRli9dumjnxxYXiaDIboJUOiEhdIGYl2C7JnLtmKQYDSDXbqpS7WCxJuccoy8djUsuHY3Cwr2YPGkyXnvtNRTsKYiSwZqz6ddNuOv2uzB+7HgcP/B4jJt0D475v2M9ds5j57XjH3xs1bx1joQtu9IFobpk205KE2yraSXYDhZ3WuuYPG4xyLWjtK1Irt08iCbX7tu3ry3SPuGEE5CTkxPH3LUMysvLo4Y555xz4pAToqUT73JfJRmx7JeLw0q1HRu2JZDT4vqYAcPweZdXhhW2KlCJ8kCFS1inZK1LFi/Bi8+9iC8+W4gdO3ZG3jmJaZq4d8JkfLtoMWbOegZZWVnW9oUsfwFYfm9Z72NaXVErn2ORa8dcNtdz/ZCInQsvvBDTpk2LGCYQCOC5557DddddF6dchScW6THRdNGF3Hv37o05nhJyJyYmIiUlBWlpaWjdujUyMzPRrl07tG/fHrm5uejUqRO65HWxhdyuZwrhLKH2aut+VllZ6R1Ag9sJerUVgz61GS+5tp41fYmm2kWxaeKvBflYW1UdNk+XXX0ZEhISrLYnAMZMmMxqfympNpiACQEwJfu1MuUIT60XO4Cp8BymaX0qITCkONMui5jKr4CPA8I08fiUpzDv9fme+bwyNRWnJCdbeylfvGTKba++716cOM87HuEQCARw5513upYlpyYjrU0aHD22UmsDjDP5Ag9mC7QVSrQtNdz2Z2DDbyi6eSJYIODaTuuJdyBp8PEh5bKKHYJL3s1c807cWsCCZxmqVoS+MJv5fPB1Pag2W7BJS0izvjciYN0nGGCaAoybzjUs5LSwjrUQXEq2hRVeybUFpBDXqkYJJrR6lta5EdyVpvpGoNVLhfXsm2v3NqGdX7vOpd+qgg+2132xtlUuqqo1HnVs/1hB9D4572g1kWp79V27pdrC7pJ0pNqAj/vh5/7oGW4hpCWkoX1qLrbv325/9znj0tUvwLh6MYb1Oxjr1ywMYBxcBCCYAQhTltccwjQBrn4Po/plNbk2AMCRa9vPMEiuTRAEQRAEQRBxg8TaBEEQBEE0S2bPno3t27dHDDN69GhceumlccoRQRAEQRAEQRAEQRAEQRAEQRAEQRAEQRBE8yAWsXbVvi0IlBfASGoThxzFSji7iPzUBzCGDRQ6DNJbqh0aXkDgnGNTvMY9xxXOgOH/1w5Pv/+7tBIwCASkkE0JtqGt42DMtBYhSK4NAFADBqPLtYt+fiskPycPPRntO7R3Dfirq1w73LIDnaFDh+L666/Hk08+GXOcOXPm4IsvvsA333yDjh07NmDuCIIgCII4kJg7d25M4Xr06IG77ror7PrGkGqHjR4sJdHCu/Ip3Ok4Igvp1Ym1CqmJEnVcUguhB9abHnWQJwY3QYKzVQN5YuNJtZl3mODjHySWYVJG2bp1a/zr0X/hkUcfwZIlSzBp/CR89eVXMcviY6W6uhpffvElhp30JTIzMzHighG4a8JdyMrKCh/JdUzlteWSWDNHsA1oohS3ZFvJ1pQ225KyM+14ScG2EBBK2M5US0yACb1tFSpkcbWtXDkmuXZzZdKkSTjjjDOwYMECfPPNNzjiiCMwZMgQDBw4EBkZGY2dPQLA4MGDGzsLRDOn8aXa4cMFi7SVYA7CHUut55zDz/1RyygGhgQjEX4jAeXV5SivdiT3T09/GnffcXfknYrARx9+hEHHnIAXX3kRxx53jHKlAoxZwkj1gj5bpIag8tmZ8JRry3pRiHQtaN4OG4FYXtJXH7TEOsCdd94ZVawNAM8880yTEGvH8qKHeMEYw/r169G9e3ds3LgRK1aswE8//YRffvkFW7Zswc6dO7Fnzx7s378flZWVcbuOmyO6kLuoqAg7duyIKR7nHH6/H0lJSUhOTkZ6ejoyMjLQOrO1I+Rubwm58/Ly0LVrV5SXRb/GDPv+FaofDSvXliuD5dpBj4qCYFhVWYlb9xZieyC8VPvwXofh2huuBmcGBDPlvdiw2qAwISCkZBuyvWdJfpmh2nZK9Cvg3MJNVSTYZYBLisqCNaxWufHCk3PwytOveObzwpQUjGiVAlM24wKwygIuj0HB99/j97fnovOI88LuKwFMnz4d69atcy1r2zEL3FZjWzDu0mtby+xpZv/nLLemzPwC7L3+LmB/KQzmSLNTrxqFlIvOlfUFAcZlajHIsr1ejFVrPNIwCwpQsXRZSFB/v75gCQl12lwrf6qsw1nfAUuibT1HFoJBMA4luhZMwBQAZ069z1LH67prIetPwqpjmVKOy5z+E6G+fHCE204dyzkAStwNEaEOE1z0ROiPIw5AmoJUW/tUUu3gKk84qbb+2iEGhiRf477cvSnSMbUTCssLUVq5H4KrstrqS+Wm893nQgBczpuQbTSAy1KWw4TJuBWOWcJ/Ls8VV3JtAAADY+q+A6u+ADh9uqyOcu0Iv48huTZBEARBEARBAExQLzJBEARBEM2M6upqHHbYYdi4cWPYMN27d8eyZcuQlpYWx5wRBEEQBEEQBEEQBEEQBEEQBEEQBEEQBEEc+AQCAaSnp6O0tDRiuE5nvY1WnYbU01br+HNXJWMJl2xMUm2v6eARtEKbV+Y8a5AjYwIfTGqPrjn+mue/nvl5WwmG3bME9mBwJgeDM2vQH4Mh13FrBB9TQ8o5AG4N1WdMTqt4zF6mDzdXsu1AyS78+sqxCD6XL7z0PC4e9RePAeiwxXmMudeFG0TuNViwXuXarJ7TqyU9evTAhg0bahTH7/fjpZdewsUXX9xAuSIIgiAI4kDBNE34/X6YphkxHOccv/76K/Ly8jzXRxyS1gBiRreohCGqlASanESrttvLIbx9OBHzpq3UpDuOmkdf5j4Ijr8nTN1WDxsc1+uARpH5xCI2jOc5dIs1WWiYCOfQSywjlFBJYgYCmPnMTDz5+FP45ZdfomS+9jDGcHCPg3HD32/A6MtHg3MePZIeX0vHfT04y/U2kFrnvl6Yff4Z064O5r7+gttWarnQth/uOonpGoy0ny1QrEkQkUhISIgq/3/++edx5ZVXxilHREujcaXazDucEkervMlp68USwT2uTrnv4z74mC9Khr2pClRif9V+CAiceOwQrF65ulbp6HDO0a9/P8yYOQM9ehwCv98Pp89Vk3CyMOVzpPphlL7PptBPqdNSy/+8vDxs2bIlYhjDMFBeXg6fr3bXbn3w5Zdf4sQTT2y07Qdzyimn4OOPP445/K5du7Bs2TKsXr0a69evx+bNm7F9+3bk5+dj3759KC8vj9rGJZoG7Q0Di3PayzlvDakI86lmBILLCfe8CeDlkv14uLgI4ZXaQGpqKt79dB4OPfxQmFKqbcuy5WfAfs5nOgpT4ZRNQkgpMAATpi3fFoC8JjmUEVyFZdzq0zAF7LTmzpmLB+54wDOfp6Uk44b0NFk+Ou1p/fgIAInZ2Rj85ddIoRfneLJt2zb07NkTxcXFruV9BvXGrU/dDM44OGMwmA+ccxjMAGccBjdgwIDBfTCYAR/3weAGfMwHg/vg49Y6XlqJoivvgLl2AzgYDGY9RU0edhKyHnsAnBtgjMvtWM9SORgCq9chf/hIp19AlvA5n7wH/8HdtXa/U09gdt1Ca+cH9RWotFQcAJ6C1f0zn0fR5PtCjlfGXWORdsPfQpZzVrN+kP+sfQMmAtaxZM5xVPM+7gNn3DquzIDPsD7tsLDOAbePnT6tHUtuvRCaMQ5DPqtW88xVD2NWHHX8GNeOl3MO7LlaHNPa9KE0tXpdc0Vve0QPHG11qFQbQX3WXu0kPR8x9316SLWFkOWSEEjxp8DHG6+e2ZQpqyrFyt0rICDsewaDdb+37ifMXmZwA4wxcLmeMS6nrfuEE1+ts34fYzDn9QxWOHV31l+ioN/DgfpqI+phws3XBy21rUcQBEEQBEEcONz7zGmgVhFBEARBEM2ON998M6JU2+fz4fXXXyepNkEQBEEQBEEQBEEQBEEQRDNi7ty5+Pe//x12/ezZs9GtW7c45qh5cvnll9e7kGLWrFk45JBD6jVNgmjKDBo0qF7TMwwDX3zxRb2mSRAEQRDRMAwDffv2xTfffBMxXMXu5fUo1q4jXuO8YpJqe0VQ06GKl3BSbUDg0I7+JiHVBoAeHVuhR8ck/LzNkqML4QwwBhgEC4CBw9oPa4C0AAdjppwGmHBkAJqlUFumDrolDij+5b8IHoGa0ioFZ59zjowqoASJKieWUE6LIA+5EMIavBd0XvW4kZYd6Hz99dfo3LkzKisrY45TVVWFv/zlL3jnnXfw2muv1VgASBAEQRBE8+Hdd9+NSTg2ePBgT6l2Y4gZ1TLmFSZYyqitD5ZqKwVViFRbq3iGE54E7wDTZgVz5yy4XuvahJyw67+qbhu0v664XnVaryaJvtojXX1dRBpJqh0s1nSFE07AYKm2EpNd+7drcc1112LXH7swecJk/Pft/6Job1GUnakZQghsWL8BN99wM+645Q6ceNJg3DPxHvTp2yf0eKvdYfq5tBugsvlkB7KbkQzq2mW2IEtds1DXkQn7OlLSFthx9O+M3rYKve7CXScxXYNRjlPwvhNES8bn80UVa+fn58cpN0RLo0lKtWUgL6l2JKGcn/thMCNKhsPjNxLgK/Nh+ozpNZJqJ+ceCzCOsu3fhqwzTRNLv1+KY/odg8SkRPTu3Qt9jjgCRxx5BI4acBSOPnqAJW8UDIJ5lc/OREj90JaqOceiLuUz0TBcdNFFmDp1asQwgUAAzz33HK677ro45crCNE3MnDkT999/P7Zt2xbXbUeCc45XXnmlRnFycnJw6qmn4tRTTw0bpri4GCtXrsTKlSuxbt06/Pbbb9i6dSt2796NoqIilJaWIhAI1DX7RB2xXuuq2jJ6O9EtKBUen2qlegwV/DRKzXMAr5eWRpRqj7hoBCbePwE5uTkABITgYExIOTaTTTQTnAEQJgQMCGEtE0y2TIWA4AIwVanHrXu9sETcjFttOhNOeadyKoSw0mbAB+98iCljpnjm88SkJNyUnm4fA27vp5Rza8dn+oZf8eYtt+CFF16IsOctl+uuuy5Eqg0A6W3S4Ciq1QuIHaGp/h/XRaeaHJVVB1A05kFUS6m2wn9kL7T+5wSAG3ZqrhdsMebRg6Imnf4DaYa2UgjpQ3JLVG0BtHqhVwRERQX2P/ts6ArOkTJieOTIMZLoT0RJVQmYEBBMyYAZBGPW9wnWvClMcMatT3CnfsgAUwjVbWLXDJVQWDDh9InI8ye4kPcJ7+fN6kUukP0i1iSDVu0imjMNJtV2L6+VVFv9FkJd6ao/lAHC1NN1UvdxH0m1I5DsT0H71Fxs3fe7fc/gHFb7DIC6b6j+Vku8LwAY4DBhynPCrTkrBuNgsgzmAjCZsF89DzCYsozXHknIe5Bs66nfaQjUuY1oJUPtRIIgCIIgCIIA0PLE2uXl5SgoKEBZWRmEEDAMAykpKcjIyEBSUlJjZ48gCIIgiDpimiYefPDBiGEefPBBDBgwIE45IgiCIAiCIAiCIAiCIAiCIOLBjh07sGjRorDrS0tL45ib5svy5cuxYsWKek2zpKSkXtMTQmC/QrwcAAAgAElEQVT37t3YunUr9uzZg9LSUggh4PP5kJqainbt2qFz585IT0+v1+3WleLiYmzZsgX5+fnYt28fAoEAOOdISUlBmzZt0LFjR2RnZ5OEIk4EAgHk5+ejsLAQ5eXlAAC/34+0tDS0a9cOycnJtU470r2qNhhG7QePEwRBEERd6N+/f1Sxdvnu5XHKTTQ8Bi2qkYlRpdpB4mib2KTa+rphfWtfh2gIThuQjZ+3bYRLcCNgDQQXTIoBbGuLNWATHAyahFEAghlwhn3rx8WU4a3p4vVvheRhxIgRSGmVHDIwUMcaSyrswc1qILg+HWngYLhlBzLZ2dl47bXXcP7558cghHfz5ptvYuXKlVi1ahV8vhb3U3KCIAiCIGC9iDIWPvzww5onXscqV2xSbddK9zZ1IbOHVNsWbtuLpJhETutyxygZlfVRLbiALdh2y1Wallw7nnJN5loWRqyp2hoeUm2E5FWTajsGamuJFjQ7OxvTZzyBJ2Y8ji8XfokH7puCJYuXoLo6klat5lRVVuGTDz/FJx9+irZt2+LCURfi9rtuR1p6mjugEjZBF02ra0VJU+T5FVKLZkuhlCxbE2zLsNZ1J4+JvB6ZvA695dpKRBUfuTZBEA4JCQkoKyuLGIbE2kRD0JDlfjihttc6zzqeLpTT6lYNJdVWpKWmY/DxJyI5OTnM95IhtdupYL5EGAkZaJU3FMkdjgUYQ9Gq2cj/7iEI07tOUVFegaU//IilP/xoLxt0wiDMfGEmunbtWntxmgaVz02PsWPHRhVrA8DTTz8dN7F2aWkpxo4dixdeeKHef5MTTHJyMgYOHIgbb7wRF154YUwvg7zggguQnZ1d73lJT0/HoEGDIr7svLKyEmvWrMGKFSuwbt06bNy4Eb///jt27dqFwsJClJSURH0ZBlE3tgUCWFNVhcP9fq3dEtq4ratcOyXM76vOPvdsvPDK8/KFDlYMEwIGU2WOalgJ+VJaATDDLpOEapsJTRDOYQuAhWkCnKl3zspmXVBfg2zHggGLPluEu26427PMPjohAXdmZMDneaSs1qT0gCIgBD4vL0PZiy/i3HPPxVlnnRXtVLQovl3/DfLO6IS//fkamKYJMyAgTOsvt0suOLNOG2OOuJozDsa4LbPWhdXq2DMATAjs++czqPzqOymOt/58nXKR+eRD4MpjZIuynWkVNioe17NnvBqaofc/8xwCO3aGLE85+0wYubmxJxSBBO5HiZJqw9ZoW8+iwa15IQCm+ncETCZgChOMcfvKD3rFGtS33epPsStU8rG8PLJaHUvFkG5bGRfy+26tZFw/IzU8mMSBQYNKtWNIOpJUWybiutpd16qML9zfhiQfudKi0TmtC3bt34EqUW0dY1NAcANcHU8uwAXs8tx6DUgASq4t7JcbyvIeJkzGYN2hrMLekmtzQJguUb/9ek8Bu32ny/0VertO3bbsvluvNmKUWxS1EwmCIAiCIIiWSLP+NXRBQQE++ugjfPXVV1i2bBl+/vln7NmzJ2z41NRUdOjQAV27dsWhhx6KI444AgMGDEDv3r1pECJBEARxwPHII49E/PHLoYce2iwfjM2fPx+rV4d/Y/yf//xn3HrrrXHMUcPwxBNPoKKiIuz6bt26YcSIEXHMEUEQBEEQBEEQhJvKysqoP442DKNOMrraUFVVFbE9BQBJSUkkEyEIgiAIgjiA2LJlCxYuXIjFixfjxx9/xJo1a7Bv376o8dq3b4/+/ftjyJAhGD58OA4++OA45NZi7969+PLLL/HNN99g6dKlWLVqFXbt2hU1XlpaGo488kiccMIJOPPMM3HccceBcx6HHMfOF1984fmM6ogjjkCbNm0aIUfRqaqqwuLFi7Fw4UJ8//33+Omnn7B582YEAoGwcbKzs9GnTx+ceOKJGD9+fBxzSxAEQRBNh/79+0cNU767fl/KUjvC/X5Gl9uFCyOCPvXlwcMkg8RwelyZ/tAjm5ZY+5R+7fDYO79I+4C2T3IgMwMgmCbSlsEE42BM1weYEEIKtJkJCFlHZc7Q/ordq1G5d0NIHkaOHmkPWrYkCCxELiNnHLmMLtRW64JoCXLtESNG4OWXX8Zll11WY0HgunXrcMopp2DhwoUNkzmCIAiCIJo00V6QAwAdOnRAQkKCa1k8hcz6srCCkghCZkfM7MRyKUdUXDkdsm07unt5aB3TPcGUwEe9DIaJkLiNKdduPKm2d5iQppV+PoNiOlJ0XSzjlmo7MnVHQXPCkBOwYMj7qKqqxpOPP4nnn3keWzZvibKjNSc/Px9PPfYUZjw+Az1798RNt92E8y4418m/OgemI3tigN22UcIVtVfMll47R0AXbEPKppiUcFvXEKQDTljb065B9/UXet01lFw7XLoE0dJISkpCUVFRxDAFBQVxyg3RUmhcqTaLGNb1MhM1GUGq7eO+epFqKwYOHIgXX3wRI0eODDlO7QZOREbPkdoSKVgUQEafy5CYfSR2fvJ3VJfsiGlbX3/1Nc4YdgY+/fIT5OZ2iFA+OxOe9UO9+7aO5TNRv7Rp0wZ5eXnYvHlzxHCrV69GdXV1g/4+ubS0FH/729/w6quv1vtLZXRatWqFwYMH47bbbsPQoUMBAJdffnlMUm2/348XXnihwfIWjYSEBPTt2xd9+/YNG8Y0TWzatAnLli3D2rVrsWHDBmzevBk7d+5EQUEB9u3bh8rKyhq/9JJwOH33LpyVnIJ/ZbaBX8mpw5QtwuPTK4yaVqLpZO59X3xv3nuYcNdEjLl7DFqlpkCAgYNBCBMCllxZvdSJyT9Tbl2lDSgXpgjphxDOozbnns619aptJwSWf78C/7j8FlRXhX5feyX4MTEzE36tPaXrfk1tzzmANZXVKJXbuOqqq7BixQrk1pMY+UCnsLwQP+xfgm5HdbMk2UKAMetZJgNDkj9JTilhNrPkqIDdx2OHt0XbXLbHOcpe/h9K35gvBegWRnoa2jwzDUZWG7kd7Y+pz/CybPuTqZdqwX0BMBWOeXxz4PqihHumWv3Lr9j32OOhefD5kH7rLV6p1gqD+2AKASZl2Vz2Y1jXsQkuOASzvmdc9euou4IQMJkJJgAmRfeCCfl95faLxZwYzJbRyjePOT7zIEGtF559GDH0t4X0bxEHLjUo2iNJtaP1f0LYHyFtIHdCznfBmXdaSgk8AZw1rd8PN0U448hr3RXr96yDkAJsEQDAubsiYQKccwSEJdW2f/vCTEAIMCGXwYAhTJjg4EwAwgQDl+08zYbO9Pu0/G2NYHY4Ftz+0+5P2jsBLJSfO8YXMIVbRhAEQRAEQRDNGSaaWY+taZqYP38+nn76aXz00UcRBznGSnp6OoYMGYLTTjsN55xzDnUgEgRBEAcEPp8vYjl40UUX4fXXX49jjhoeIQSOO+44LFmyxHN9Tk4OVqxYgZycnDjnrP5p3bp1xB/VnXHGGZg/f34cc0QQBEEQBEEQBOFm48aN6NWrV0SJdWZmJtavX4927drFJU9CCJx++un44IMPwobp0KED1qxZg4yMjLjkiSAIgiCI+mP69Om46aabwq5ftWoVevfuHcccNU/69u2LFSvqV464bNmyiAPWgjFNE1999RXeeecdvPfee9iwIVTOVxsGDhyIW2+9FcOHD28QWfW6deswd+5czJ8/H0uWLIFpmtEjRaFr16648cYbcc011yA1NbUeclk3iouLw9alFyxYgFNPPTXOOQqPEAJLlizBc889h7lz56KwsLBOadWE+paIGIbRoINiCYIgCCIcq1evRp8+faKGO/jKjTASM+thi7X4uas9+DZMUtpA2sjbC57WR9cFf8ppYUkAhJzOaW3gq4c71nAHGp4Bf/8Uu4sqwSAHDYLLPwaAy4HiasC4/GPWH4NhrYMhR/VxWdeR8bXp/G/vw95Vs1zb7tixI9ZuWAPD77MHq0MOgFaKAn2gH7NXWMvUunCDlr0GCdZ54CCrhzTqmU2bNmHgwIHYsSM2mY/OnDlzMHr06AbIFUEQBEEQTZXS0lK0atUqargLL7wQb7zxhj3f5KXaWhruvAr7X30bLqFVSMLuMF6466AsZLmq29rL4a7D2qsj1W/17QUdYM86aQS5dkzU8zlk9rIwYk2XZ0SESLWt5e54dnwtvJDBVdtL6KFFcL4s6dn2bTvwn9f+g907dyM7OxvZ2dnIzMxEcnIyDMOAaZooKyvD3r178ccff2Dr1q3YuHEj1qxZgx07dsTcJ5yUlIST/nQSxt17Dw4+9BBNkKUMWMw+DsGSbWjXjH6t2Eu1a43Z88xuszBlJw2+vlzXmZK2BG87lJiuwQiQXJto6cTyHRgxYgTmzp0bh9wQLYEDQaqt193CSrWFJTZL4Akh6dQHN998Mx577DF7nhkJyD3tOaS0HwC7f9O1S1Z5G6gowq7Pb0fp71/EvK2ePXvio88+RFbbtlr5X8P+zyDqWj7XNy25vL/rrrvw0EMPRQ335JNP4vrrr6/37f/vf//DlClTwo6rrQ9SU1Nx0kknYcyYMRg0aJBrXUFBAbKzs2Pyetx00014/PFQkeuByK5du7Bs2TL89NNP+Pnnn7Fp0yYUFBSgqKgI+/fvR1lZGcrLy1FVVVUvvxFqjqQyhkcz2+BPScmeZYaO3loU2sJwT/OuKczH5+XhxzF06JCLB6Y+gDPPOdO+z5tQwl7IlpLVrjRl6kK1OYVqeTq5FtKOakl/VfsUdrssuF27dPEPuPj0UZ556+b34dHMNkjVfr8mgo6QypMJK/tPF5fgv6Ul9voTTjgBn332WYPK/A8Eqs1qvPrTHOSX7dbKXeu5p1JrJ/mTkORPAgcH5wYMxmEwA1x+GsyAwdWnz3rhBzdgMB8Cny3GvjsegiGfmnIAhs+HrOf/jeRj+4Mzbv2pbco/gMlphqpVa7DnnJGAnTuL9p++D3/3bu4+AvliLdWPoPcdKILb9yEvMgYgKquw+5xzUbVqdcgxS//7TUgfc3vYY1pTie9nmz/B9n3bYBgGDBiuY2xwHwzG4eM+cG7Ax6yXqaiXqhjcB84MGcZwjidzphnj8DHDPqZW/4pcp44p41JobveigDPmqnMx13Tw2fA+npHE2jWpl9nnlWhwIpY1MXT3eb9UMMI2IvV/2vPuuHr/py7VFloZpdpQqQlpdO3UgCU7vkN5dalzPwaHwd33FA4DnKt1BhhjTlh5z+HaPYZzDgbrfg55b2HydzP2vca+FzHXvcW+1+j3n+D2oVwDePTfxuP3MXZe6DojCIIgCIIgmjb3PnMamlUv2HvvvYcxY8ZgzZo19ZpucXEx5s2bh3nz5uH666/HkCFDcMUVV+D8889HcnJyvW6LIAiCIIja89lnn0V8+D979uxmIdUmCIIgCIIgCII4EOjevTvGjRuH8ePHhw1TWFiIsWPH4vnnn49Lnt56662IUm3A+tE6SbUJgiAIgiCaJtu2bcMzzzyDWbNmYevWrfWe/qJFi7Bo0SIMGDAAM2bMwIABA+qcZmlpKV5++WXMnDkTS5curYdcutm0aRNuu+02TJ06FVOnTsWoUaMa9QfM9f17jYbis88+w4QJE7Bo0aLGzgpBEARBHNAcdthhSElJQWlpacRw5btXoFWnIfHJVDBeVaOYpNpeEfREQ4dH2p/K6gZnUD0ADOyZGEuO484JvbLw9qJtEEwAQsmtBayh30KO9+cQMJ3DKeQxYAEABgATEFLMLYSMD9gqPbMK+36ZF7LtCy++ENzg1mGTcaxsuOU7arCf5oTTk5cDR1nI+dbjRlp2oNO1a1ds3boVF1xwAd5+++0axb366qtx9tlnIz09vYFyRxAEQRBEU6Nnz54xhbviiivs6caQalvC3zBJBMtqNCFJsFRbyR1tgbYtY5bp2/X3UMljxDwLp16pqS6c7TOpK5ZiRLd0hdnSFGbXoZldV7Xrt0F7otdjPeu1kbwwMl9h+4/r8RzGJNasgVTGS6otICBMJ75baGa1Y+w0GcBhCZiUAKt190xMHDcxyk5788cff2Dx4sX48ssv8dFHH2H16tVhvyPl5eVY8O4CLHh3Adrn5uDiSy7GzWNuRlJyksqgpVIRDIIxCNO0rh15DSjptbUbDPZVorW51D7Dvp6YbN/JEEHXl30K5DaCrzvX9aefp1iuwQh4XdcEQbhpiBf/Ei2TJinV1stmbV1EqTasuouf+6NkuPZMnToVn3/+OVauXAkjJRu5w55AYtvernqHVWfU+x4FjMQMdPjzM9i/6WPs3/QeKvLXoar4t4jbWrNmDYafdS7e/+A9pKWnOWU2HNlZTPXDeiyfifrjzjvvxMMPPxz1+zdz5sx6E2tXV1fj3nvvxRNPPIGioqJ6STOY9PR0DB06FHfeeSeOPfbYsOEuvfTSmKTaycnJ+Ne//lWfWWxUcnJycOqpp8b0knnTNFFQUICNGzdiy5Yt2Lp1K7Zt24Zdu3Zh9+7dtpB73759KC0tbTFC7v1C4K8FezAgIRHPt8lCBg9/D7PfPSDnhVyoNX9cT/BuSc3AXnMvllVWeqa3ffsOXDHqSgDA1TdcjeMHHo//G3gcMtu2kfd++YyPCTCh2mLy5bDMdNqiJqx30tqNMOv+LeT93ITperjFwDD/7fm4429jPPPV0WdgWutMpMu6odpnAV3ObT+ds+XQP1SWu9L56quv8M/bbsXdjzUPkX1t+fDX95Fflm+JlYXV/gZ3SkslMeVwRNeWWJk7f1xNO9cAA0P1qvXYd88j9uuKVYoZ941B4jH97PRhx9CnLVR7PxjXEk/5sx42SPSsS1fDUHT/FFSuWh2yZf/hhyPt5r9HjFtTmOyAM4UAYyYYGOx/hQnGGALCBBMcJkxwxrV6pFOumqreCCUYtr5nTH7PGFfPs2W7yn4Bt/exEHbfi/c6K+9yrcfzaaLl4dX/GSmMHjCk71rv/1S/eVDtINVfzQBhau0noX8zBBJ5ItX9a8hBGQdh9e5VMDisg8+hF6YAYLdPTWatM7ghy3WBAATkHEwh71dCgDEBUwDcbsM5zyKs5fJph7q3qA3p50//zUy49qEIah8GVY5ayu9jCIIgCIIgCCIczeJJ6549e3DBBRfgzDPPbPBBmkIIfP7557j00kvRuXNnTJxYux/RNGW2bt3qdOp5/N1///2NnUWCIAiiEZg2bVrE8uG3335r7CxiypQpYdeNGTMGw4YNi2NuCIIgCKLxeOihh5p8ud0S2Lt3b8TzMHbs2MbOIkG0KAYNGhT2+9i7d+/Gzl6z5Y477sChhx4aMcwLL7wQF5ldcXEx/vGPf0QMc+6552L48OENnheCIAjiwOfRRx+NWN//5ZdfGjuLBNHseOutt9C1a1fcd999DSLV1vnhhx9w3HHH4ZFHHolBshie3377DQcddBCuvfbaBpFq6+zcuROXXHIJRo4cGVVs2ZAsXLiw0bYdC1u3bsXw4cMxdOhQkmoTBEEQRD3g8/nQt2/fqOEqdi+PQ268iE2GFzlu8Hqv+SBBjGveGfj4f4clRc1PYzCwVxYETFhWOiGnBawRhAJAAEJYy4Qy16khy3LfhL4McGQDQgDCROnWLxEo2xOy7YtHjYSdggruTAQNPHWmvaWJIcGctFsAnHPMnTsXs2fPht8fu2yovLwcp59+egPmjCAIgiCIpsQTTzyBzZs3Rw1nGIb9u+vGkmrrGxDBq8IISUKl2iq+U7+0xVdChXeWOf8hpj9Tk2jYadm1Y+Gu38J+7YwjSHHJU0Ilk9GOVax1XT0tz/PZlKTaShoj3PFCpNqu9cIdUjjCkCRfItIS0pCWmIZkfwoSjARwVrfhlNnZ2Tj77LMxbdo0rFy5Eps2bcK0adOito937tiFf//zUXTN7oY/Dz4VH773AYS8ikyY1nUER5JjCnltQbXV5LUqrzfTbqMJ+3q0rkXVflPXNpwDql2j1mLn+DJ4nA+PlxdFmo9GXZ65EMSBzPLlsfWNxfryC4KIRDyl2roGLGLZLwPXVKoNAD7ua1AJmN/vx0uvvYt2x9yMTsPfQGJWT1j9os6f0MphvSYIxpDa7c9of8rjyBv5CbpdsQKdzn4T2QPvhT+1k+f2fvj+B4y98y4nLRG6z1Hrh0Eyx7qWz0T90Lp1a+Tl5UUNt2rVKlRXV9dpW8XFxbjyyivRqlUr3H///fUu1W7dujUuvPBC/PjjjygqKsLbb78dUaq9efNmvP/++zGlPW7cOPh8vvrK6gEF5xxt27bFscceiwsuuAC33HILpk2bhjlz5uCDDz7AkiVLsH79emzfvh179+5FeXk5AoEAAoEAdu3ahcWLF+P111/HtGnTcNttt2H06NEYNmwYjj76aPTo0QO5ubnIyMhAYmLiAfmyjh8qKzBg1w7M3L8/YjimfdrlkPRKBnuED/f78XpWOzzQujUyohyTZ598Flf85Qoclnc4hhwzBPfcfg/en/c+8v/IBweHwbgjXZYbteYNGNxZL/XMloRZThvcBw4GgxlgguGZR2fi5qtuQVVlVUg+sgwD/87MRDvDgCH3z9D2WQmc1a6qreysDuD36lC5fcFLL2HT889F3PfmzDdbv8b6PesAwH4nsHqJlXUuuT1vXUhqHbeON2OOaBsMnBmOdBsMVZ98A2jnkQFIu/4ypJxzqkufbWuxmXOd2oJu7bplwZ/MEWXbCD189DoS89hA6Vtzsf+FWSGxWWoqsp5+EiwhIWq6NcEUVu8HZC+I6rtw+jmc/jkVRvWVuPrbmNPf5uyPcL4UcoUJ2V+i+2qFQEg1WcYJXu7Vb6JPU99GM6UW/Z8xRLPCBPWzqbJL7w51tQnsflMVTvUXOt8HBoYEX9N8sXtTJjslB0n+ZATMAALChGkGYMJEwDRhigBMYSIgTAREQN6nnOVCmBCm1YdrCqHdw6x5ADIMZJ8u5PLg5w7CJcK2+25djm2P9qEi6NlItP7bcMsIgiAIgiAIojlywPc8r1y5EmeddRa2bNkS923v2bMHkydPxr333hv3bRMEQRAE4Wbx4sX47LPPPNcdc8wx9GIIgiAIgiAIgiCIRiAxMREzZszAySefHDHc9ddfj6VLlzboj6XHjx+PHTt2hF2fnp6OJ554osG2TxAEQRAE0RL45JNPcOKJJ9Y4nmEYUcP89ttvqKoKHVDUUAQCAdx+++3YtWsXHn74YfcgkxjZu3cvdu/e3QC5C8+bb76J7du3Y8GCBUhNTY3rtk3TxJw5c+K6zZrw5ptv4uqrr0ZxcXFjZ6VW13J+fj5yc3MbIDcEQRAEUTf69++Pb775JmKY8sYQawcNPHOWy8+I1btwg8pso0mUcNY61+BKJnBsj6Yp1j7usCxAmBCMWYPKmSUuZIIDLABryH7AOqTMgEDAHqesBnwyxiDAwWDCGtav1luB9v38Tsh2+x7VF4f1PNwa+Cm36zUg0EpK2IPDPQcOCiXiYVHObWh6zY1LLrkEQ4YMwfHHHx/zS4kWLVqEq666Cs8//3wD544gCIIgiMYkPz8ft9xyS0xhDzroIHDO4y7VZiHLmHtel4kEpREq1Rau+La2QmhhhBYuSJSjBCdhd8uuBztbZELWMxms99ZoRiQmhFXn1vLMBNPq1LAnVH3VruN6HDO7fhyubqvVk0Pyr6fbIFJtd8IxS7XteXe8iFJtW4oO+3z6uR+JRgIMHp9hk3l5ebjttttw22234ccff8T06dPx6quvoqKiwjO8aZpYvnQ5Lr3wMqSkpGDY6cMwbvLd6JTX2W5fQTj6LSHbVpbUi0Ndr8y+xq1/GeP2EYO6ptS1zZh9DSL4GpJhg687r+vPSt19zdW0fRUuXYJoznz33XcxhbvyyisbOCdEcydi3S2WW2+E6F71Nve6CFJtLW8CAmVlZfhi4Rf4YuFC/PWav6Jb9+5umZxMjjNLQtrQ9O3ZBdfddDteWbgH1ksHHQEm7LJTlZtcrYFd4AoOwAT3pyCpfX8ktR+A9F6XomTTB9jxyQ2yYugw+8XZmHz/ZLTJyrRlmYJp5XO4+qFePnvI02Iun6kYbjBGjRqFBx54IGIY0zQxY8YM3HTTTTVOf/Pmzbj22mvx8ccfwzTN6BFqyKhRozB27Fj07t27RvFGjhwZk2Q0MzMTY8eOrW32Wiycc2RnZyM7Ozui4DwY0zRRUFCAjRs3YsuWLdi6dSu2b9+OnTt3Yvfu3SgsLMTevXuxf/9+lJSUoKKiAlVVVQgEQuXM8aJKCEwpLsIrpSWY1aYtuvm8ywD9zmx/yhl121ZXJAdwYXIrnJKYjKn7ivBWaWnUfKz9aS3W/rQWz814DowxZGRk4K4JY3H5NZdD9TNYt2/T3rZqyzEuxb7CBFeZ4YBpAtVVAYy7fTxee+k1z+2mc45HMzPR0fDZ+TfkPiotuLW/el+Edc9f5SHpBoC23MCaCROQmJ2NDmedHXXfmxMr/1iO77Z9a50XXZ4NZ9r2MjMGzpU8Xcq2pTybQSrSuRXeUMuZk4YtPfcZqF67AYU33gODMXBIObcMz9XW9WkAoqgYWu3DPud7x00GT20ll1ti7sxpD4O3zoDMenSCAlUu/RGFd9wZGo4xZD3xGHzdu8d8jGMlIKz7il2/0fPGrKvYFAKc6S9NExDMkmxzmBCyv0IwTU+rfg8g+4OYrDNxWZ8yhSmPtQFvtb5WdxLuupieSbuvhmi+1NI5HBwtXB8oAFcfqOoTDZ+w09epx7WWWdOJvoS4/t5hxYoV+P77713LMjIycMEFF0SMt3fvXrz11lsNmTWbc889F1lZWVHDdUnrgnV71lgzDLB/4qL91MVV+IKBwYTJrBdaWP3TAQgY1n1KMOs+xQCAgzGrNWbVE7jdl81Dfv8CQMjnFwzab3XCtOVU21C1Cd2PQ8L+vibSMoIgCIIgCIJobhzQYu2vvvoKZ5xxBvbt29fYWSEIgiAIopGZMmWK5/K0tDS89tpr8Pv9cc4RQRAEQRAEQRAEAQAnnXQSRo8ejZdffjlsmOX6FK0AACAASURBVJUrV2L69Om4+eabGyQPS5cuxfTp0yOGeeihh9CxY8cG2T5BEARBEERLwTCMBn1ZSmMwdepU5ObmxiycaQp8/fXXGDlyJObNmwfOvYeFNARz5szBmjVr4ra9WDFNE3fffTcefvjhxs6KTW2+J83tu0UQBEE0H/r37x81TPnuFXHISRCe48HUqHprLrroIXg981imDV0Xzrw9mFfOdWjjQ/vM2pXnQgisXr0aixYtwvr16/HHH3+goqIChmEgKysL3bp1w1FHHYXjjz8eSUk1l3d3apuCnMwE7Cosl7nnYMy0BtYJA2D6SEIpimFqWh1Pfd6lwYZZuQ8lmz8J2e7Iv4y0BW+QQwutgYOwpHFBAwftwYXQZDPa6XCJB4W9UObCNu/ZA5+9BD+xoOSHTZnOnTtj8+bNOP/88/Hf//43pjgvvPACunTpgokTJzZw7giCIAiCaCxuueWWmAVZl1xySdyl2qHL6iLVdse31ishs3CEznBq8HZcoSRYkfPP/p+9846vomjf/jW7Jyc9JCH03uUBlN4VFJDyoxcBRZCm0kEE4QEEREBpyoN0bGBFqtJNpGpogtQXqQm9pVdycnbeP7af3hICzJdPOOfMzs7Mtpl77tm5Rk5Xsj9VkW0qiR6rqtqy2KQibKwVT/RAXFs+Sofi2tSxzUspBeGcXEQPxDUdCmtaXkNZFIbKomRqnqpctlJg2BfVFsP9eD/48/6S+PTjoW7duvjqq68we/ZszJ8/HytWrEBWVpbd+JmZmdiyYQu2bNiCUmVKof/g/hg+ehj8/P2gE82mBBQEZojibGIfSbpPKAUIJ4p2SsJeFBScIlilvwfl+0tGvM9cENfWXFomrs1guEemCwKOgCjUz2B4yuMQ1VbDXRPVvnz5Mt4b+x727t2L7OxsAMCqlasxZdoUjBw9ErwsoCrZRAbO6ELBfcN7XYvh1yOJSMuShB9lX7DorFRlM4kgbec0Ry37RqHxpQLBFdqh2Euf4N7+ibq8cnNzcfrMaWnRcgGEcNb2IWzYh75qny1F/hg+4/3338ecOXOc9qXWrFnjlrD2kSNHMGLECJw4ccIlAWt3eP7557Fo0SK0atXKo/1PnjyJw4cPuxR34cKF+foOy7MOx3GIiopCVFSUW4LcABRB7ri4ONy8eRN37tzBvXv38ODBAyQmJiI5ORlpaWnIzMxEdna2zwW543Nz0er+XfQOCsac8HCbgrjuiGsDQCTHYU6hCHQPDMaM1GRcNNkWoraEUork5GR88N4k1Hi+Jho0aQCidGk5zRiWVAhp7Equr8GJHf7MjEwM6z8c+2L228ynOM9jUUQEKhgMNlpSojtOQGx5tOfB3tmfnJSEF7P88f7w4eAIh44dO7p03E865x+ewx/XYqQusiqsTcABUjsqt+28qHCtae2JJLBNJJFtDoTjQCB+l9NTZbehWgW5AnL2/gVOEl+VkhYFtiHLekMuCaAJ1zbO8recvw5bNdnhc0xKGlJPXx0C1/ioAFiNmebGx+PhwMGAKVeXLgFQaNpUBLZp481pt0uu2ST5cQTpQRU/VJ+OPL6sLrKifBKqLDgGyRekmkHivgIRRejlp8SWTSSfVcWesohDOFjZwzrfm6C3w6zsMu1rBJbj066guW6MgoX9BYb0745YXW+Ld1JsLiyotFf6BYZAxHtOSZdSXU4AhZH39/7gXOTixYt45ZVXkJiYqAuvVq2aU2Htu3fvYujQoXlZPIX69eu7JKxdIqQk/k38FwLM1qLa8mKZHCAufCj5WykRBww4QYrLi7UNpQARQCkn1QdUjKbUM/orJyLfANAsmmQtgi2G6vuGuroHNuogVo0wGAwGg8FgMJ5xnthZdydOnECHDh2Qnp7u1n5GoxFly5ZFVFQU/P39kZubi7S0NNy+fRsPHz7Mo9IyGAwGg8HIS06fPo3ffvvN5raVK1eiYsWK+VwiBoPBYDAYDAaDwWBoWbBgAbZt24bk5GS7caZNm4ZevXr5XNzabDbj3XffhSAIduM0a9YM77zzjk/zZTAYDAaDwWA8XsLCwlClShUUL14c/v7+MJvNSExMRFxcHG7cuOFWWhMmTECLFi1Qt27dPCqtiNFoROXKlVG6dGmEhISAUorU1FTcvHkTV65cQW5urstpbd++HYsXL843QfDY2FiMGDEiX/JyB7PZjEGDBmHt2rVu71usWDGULFkSISEhIIQgIyMDd+7cwe3bt/OgpAwGg8FgPLm4IqxtSo2H+VESeP+IfCgRYFcFxiXBCWrxqQ0nNuLJEGWyvK19X6jg/sTG9PR0LF26FKtWrcLVq1edxg8ODkaPHj0wYcIE1KxZ06286laKwM7jdwAI0sRMcTo4JQREI6QtTwZUJwFSAIIUn2pE3RTZNqRf2QlqztHlx/M8evbuoZ+QrJ08aIEaz/lMQJ24tuVle4YmEnIch02bNqFu3bo4efKkS/vMmDED58+fx88//5zHpWMwGAwGg/E42LJli0vxgoODMXXqVMeRfCyqTazCnIhqa77r91N/WYpqE3DgOdGmFKgg/inSU6IIhpKSInBi+0BE8QqL8stqKIoQhiymBYASSShRFTbWHrNd8URYCGQ4wEo0yAVhdIfpuqH9442otrw/1UW1VDLSy2yLwkmCfIVh4B6/oLYlJUqUwKJFi/D+++9jypQpWLt2rcP3VgDg1o1bmDtjLubNmoe6Depi4tQJaN7yRbEnRMQ+F6EEgkYETBSDIqI4lXzuJUEwQeqfcYSzeQ/qFzFyQVzb4lbxhbh2fsIEqhiPk6ioqMddBMZTjtd1qsei2rbFv2yVjYJi2dJl2Llzp257WloaJk2chEkTJ6FcuXIICAhArRdqoXmz5hgzeozbh+Ip4SEGDGkbhUWbbysLU4iI9iOVJSwpAIj+UrENttBBsxDXDq3Wy0pYGwDOnDqDFi1aSDaQILahSnttLaCmE9d2IKDmbfvM8I7w8HCUL18e165dcxjv7NmzyMnJgdHoWDx+w4YNmDhxotP03IXnebRt2xZffPEFKlSo4FVa/fr1cyleqVKlMHDgQK/yYuQfkZGRiIyMRIMGDdxadCsxMRHXrl1DfHw8bt68ie+/+x7Hjh3zqAwUwE+ZGdiZnYWlEYXR3N/6ebErrg19tayN38BoxJaoolibkY5V6WlIdNJP0zJy6EjsPfwHgkOCQSBrb8q5y+2dLJEsjRsCuH37Ngb0HIDzZ8/bTLe6nx8WRkYgQtOn5TRSnNpjkXt+PFRxbQqgTaA/VqVzSLdxPAezH+HgzVvw79kTP//8M7p06eLyMT+JnHtwFr9f2y2efyLLXwNym85JC1JxnKxeK4ljE04R0palrznCSQLZRBLaJuAUgW0O2vXKiOZPi+UwpTaOvW3OPECuBFkWQkhIwMN+A0ATk6w2hwwZhNChQ5wk4jk55hzRtyONMYv+CtGWokTr85H8czqRbembAFBO9WdQaZEx2dYR5KePQvFlAEQR4RYgQJZDVwS4bS1W4sguZouEPZ144AMVd3PYibLyg8r9BgqNH5RapCPZ/VSzj/wMQPkf4DlDvvlBHzx4gPbt21uJaj/J8IRHieDiuJF2w7aoNqAYFAQABALCEXEhToGAcBRUECBwAIi4UILsrxZApDU1xDpH9seKaVKlr6laDVTfD6QANPWM/n0aWDccFC77bu2FMRgMBoPBYDAYTxMF540RN3jw4AG6dOnisqh248aNsWjRIpw5cwaZmZm4dOkSYmNjsW/fPhw6dAinTp3CgwcPkJSUhL1792LWrFlo1qwZc2owGAwGg/GE8Mknn9gMHzhwIPr27ZvPpWEwGAwGg8FgMBgMhiXFihWz23eTSU9Px/jx432e94oVK3D8+HG72/38/LBq1Spw3BPpLmcwGAwGg8FgSAQFBaF79+5YvXo1Ll26hOTkZBw/fhzbtm3Dxo0bsWXLFhw4cADXr19HQkIC1q9fj1dffdWltM1mM0aPHu1zkQdCCF588UV8+umnOHbsGNLT03Hu3Dns3r0bGzduxKZNmxAdHY0LFy4gLS0Ne/fuxdChQ+Hv75oo44cffogHDx74tMyWJCUlYebMmWjZsiUyMjLyNC93oZRi2LBhLotqFylSBKNGjcKOHTuQkJCAu3fv4sSJEzhw4AD279+P48eP49atW0hJScGePXvwwQcfsMVdGQwGg8EA8NxzzyEwMNBpvEcPTudDaRxgMfvcfdvO1kxa7YxHqsyAVKc0qnFqlnMskGHJtm3bULVqVUyaNMklUW0AyMjIwNq1a/H8889j9OjRyMrKcjm/FyqGQ5wpKP1RQToOARRm6dgEAGZlErP4WzpOSQAG0nRo7fGnXrYWcGzdtjWiikSJom1UMxVUnVOoyUdFd27lD5uCivbJb/G2x83x48dRpEgRl+OvX78etWvXRk5OjvPIDAaDwWAwnhiys7NdnoP1ww8/OB4/90JUWy+PrCanhsnChRaJOBLVVtWwFbtSEawGgZHzQ6AhCAGGABh5fxh5IwIMAQjyC0KIMQQBvD9kMR0oAhgUgpKH9Z9ARREgReBZEeWWBICoak0LVBDjCGK4QDWi0NTinBCNQIaFnWvLjrU8T3bjOlB1smkfu3ENvRXVVsRiLI8B2u0U0uVRzydE0atAQxACDYEFSlRbS8mSJfH1118jNjYWtWvXdmkfs9mMY4ePoVfH11C1RFWMHTYOd+/ckcTg5fNB9fcXxPtNuR8196UcR73fYH1/KfeO2h9TBOPlfptyzdSy2rsHGQyGnmLFirkULzU1NY9LwnjmcK7M6LTdt0xODXdPVDs7Oxvr1q1zWJT4+Hj8+++/2LxxM9q1beek4L5nYOuiCA/m9G0plX2mZkBpic0AVX2pok0qqGE63ylFeI3+VnmdPnUa0La/sqVpaR/CBfvQwnXtUvvMmuw844033nAaRxAErFy50u62BQsWICoqCr169fKpqHZwcDBGjRqF1NRUbN++3WtR7T179uD8edtCwZasWbPGq7wYjw+neiuaYZvIyEjUq1cP3bt3x+jRo3Hk6BE8THiIZs2aeZx/iiCgX8IDvJHwEJk2RKMtBYplYV35u63S+wEYFByCcaFhbpUl7locft8RrQgw8+DASYseyYLMHOGUfDlC8P/O/j90eqWTXVHtFwMCsLJwYUQRXhFwNkiSl5z0p6QHUVCbWIQREAQRgh6BQQ7L/+jRI/Tq1QvffPONW8f9JPH33eOIvrYHhACE48ATTlyYivCiUDaF9Fs+c0QSI5UEuOVrSzhFgJtwnLTYFafEl4W2iSy6Dc11IdCFAZaiTqqkqXqPuqZrpBf11aakPqu6T7kbn56Oh/0HIfdanFWawd27IvzDD3VCrr4m25ytrSoUW0f1SUD0/8i+OUvfEKGQlGs1jguq+i6UnIg+bdnPprWriLVvUt0Ip5fiWRtnftax7+dy0heyFDiW7Xiqvg+h88/q/KBSPKp9VqQdpHvfyLv37omnZGVloXPnzi6/r/IkUSq0NAQqwCwIEKgZgiDATKXvEGAWzBAolcIECIIZFAIoNUu+WEG6ToLip9WNDwDKWIB4MeVxAzGOjOJzVao2xTlrcV8pd4H+frKEVVEMBoPBYDAYjGccw+MugCcMHz4cN2/edBqvadOmWLhwIRo3buxSuuHh4WjZsiVatmyJqVOn4ubNm/j222+xbNky3L5929tiMxgMBoORryxdutShg75SpUr5WJq8w2QyoXr16pg+fbounOM4vPfee4+pVHnPokWLHE5gK1u2bD6WhsFgMBgMBoPBYDCcM3ToUHzzzTc4fPiw3Tg///wzBg8ejDZt2vgkzzt37uC///2vwziTJ0/Gf/7zH5/kx2AwGAwGg8HIf5o2bYp33nkH3bt3R0hIiEv7REZGolevXujVqxf27duHAQMG4Pr16w73+fPPPxEbG4umTZt6Xeby5cvjnXfewZtvvolSpUq5tE9AQIDyPsOUKVMwaNAg/PHHHw73SU9Px/Lly/Hhhx96XWZAfBH74cOHuHz5Mk6cOIHo6Gjs2rUL2dnZPknf1yxcuBCrV692Gq9s2bKYMWMGXn/9dZdEy8PCwtCmTRu0adMGc+bMQXR0tC+Ky2AwGAzGE4vBYEDt2rURGxvrMF72g38QVLpFPpTIm5li1OJTG245VVkLESf0aifBKd/F6W41yro2uZFSijlz5mDq1KnuFNwqjSVLluDIkSPYsWMHChcu7HSfWhUiIIq9yFO7BekYxOOmRJAmZ0siMYRIk5Xl3wAFJ/6WJ3USAabUW8i++7dVfq/1fU16r0lMU/6fSJMMrYQaqDjRWZ0gLu1rS+9cOgfKhHEXJkE/zXAch+3bt6NRo0YuT/Y+deoU/P39cfz4cdSrVy+PS8hgMBgMBiM/2L17t0vx+vTpg06dOtmP4ENhRjk5V4T/LIW0FRESqt9LEdomgIEYYOAcT5sjIPDjjfDjjXhkfoQsU5ZW1kIVMrHcT7JXqeYICKWSCBGR7GIxB6qJKRm7koCGZGNTAkokYQwqpSsnJX0RbW+i2rlKWur5km1lgQq630pc9aCt0B2jG9dQvgSquCa1jieXU5DKrhXVtpIHsdifasVjIAlbir/9OD8EGALsF7aA0bBhQxw7dgxz5szBxx9/DJPJ5NJ+aWlp+GndT/hp3U8oX7E8hgwbjEHvDALPG8R7DhwoKDipz0bFkw2ASAsZQb6ZxHBKpG4fUe5Z5f4C1d03VvedelvrsLcfg8FQcVW4dOHChZg5c2Yel4bxzOBKVexmu6+GuyeqDQCbN25GclKyC4UCunTpgmrVqrkU15cEB/B48+UiWPLbLWgV78Qj4ABiVqROKcR2VRTmFCxaPwGgHEBEf6t/4epWeZ07d05qY6U8RINSshk19iFctA9lU0wxFV1on59xv2leMWHCBMyePdupL3b16tUYNWqU8js7OxsTJ07EmjVr3Fo00xUiIyMxatQofPjhh44XUXKTwYMHuxSvWrVqaNcu/8XyGQWDyMhIHDx4EFu3bkX//v2RlpbmUTp/PnqE2vfu4sOwQugXHOx1uSanJGJjpvvPWrHiRaBIIVuKowqi+C/hOQgCxb6YvRjy+lBkZGTYTKt3UDDeKxQGHrL4rx5t1W4pHAwb4W+FhqAoz2FpWhoy7dRBJpMJgwYNwtWrV/HRRx+5etgFHkop9sX/gVMP/xFFtRVZayqKZQNKe0nAAYQoouSEcACl4DhOks6GKKQtiWxzhGj+eFFMm+PAgYOhRFH413pOEdLmNKLbvJQ+J+UFQJbmVn8Tqa3PyoLp38u6ZpkA8KteDSQgQKfDy/n56TxP+hMB6z77o0d4OORd5Jw6ZRU9oHVrRCxaBPiwbbBFpikTgHisgkDBESoKXHOaBerEyyBuhwCBE8BRTucjglZV3tKGkYW2OfXJceSf0NlSnHsGkc4/Z+M34wnCg/6QrW0297dcBEdZvE7NW/Z8Wr3yIPlStaFaH6kf7+c0f28RBAFvvvmmw/l/TzKF/MMRaAhEVq7GFpC6VRAICEcgCGYQTvTsCwCIQABO9KkSyS8vgErtiSyoLQCEV1prAgKBCtKikAT6JUXFK8/J9YdlIyChrcvkV2zkekdblwGw8uGqdah2TMPzd6qYz5fBYDAYDAaDUdB54oS1Y2JisGHDBqfxPv74Y0yePNkrB3/p0qUxZcoUTJgwAd999x1mzZqFuLg4j9NjMBgMBiM/eeeddx53EfIFPz8/TJs27XEXI98ZNGjQ4y4Cg8FgMBgMBoPBYLgFx3FYsWIF6tWrB7PZbDfeiBEjcObMGZcE7Zwxbtw4pKam2t1erVo1p8LbDAaDwWAwGIyCSatWrfDRRx95LXTdsmVLxMbGonnz5rh27ZrDuN9//71X+VWuXBkzZsxA7969YTB4/rpGuXLlsHv3bvTu3RubNm1yGPf777/3Slh7y5YtGDNmDLKyspCcnOyy2MfjJjY2FpMmTXIab/To0Zg7dy6CgoI8yofjOLz66qse7ctgMBgMxtNEvXr1XBLWfmxYiH+5Ki6sYku9WTfjUfktCvlZTLIkFP8p45q/c+7cuXZFtaOiotC+fXtUr14dISEhyMzMxL///os9e/bg1q1bVvGPHj2KDh06YP/+/QgIcCw4V71sIXHyHQSAqOLaFLIwoCyWTcVwKoURUbBNPhXqb3FGX9qlX63yCgsLQ7v/a6dMaSaScIw8+VCZ0CeLyShCcHI2mknQylxq/cRBh2gmGj4rNGjQAIMGDcKXX37p9n7vvvsuvvjiC58KrjAYDAaDwch/5s6d61K8H374wf7GPBPVJrbjaUQiNDtIdqve7KaafQkhMHJGt+09f94fBs6A9Jw0mKlZEe+2dVhE6gfIQhXihyTGIwWIu0sHQbT7SinkgXii/vTZsI29uIbW50CTr71rKEXUXkOdqLZFeXX7a0S1qaB8AwgQyAc6FU0viBgMBnz44Ydo27Ytevfujfj4eLf2j7sah6kTpmHGf2eicdPGmPThJDRo3ACcJExFiNxP4wDlHtWLaxNIutt2xLVldH00zX1nS9xd/MrEtRkMR1SpUgU8zzt8Zw4AvvvuOyaszfANeSaqrf5yJMZlKapNBQED+g9woVAi48ePdzmur3mzVTGs2HkTplxBCuEsbCwLgW1KFYFOKsUVm0pJXBtmED/rseikhCRRhE0xF123D22JqLkirm0TJq7tc8LCwlChQgVcvXrVYbxz584hJycHycnJGDZsGH799Vfk5ub6tCxFihTBtGnTdALevmLdunW4efOmS3G///57n+fPyF/kvoBDHNUnRFw0ISEhAW8NfAs//vCjB2N1QA6lmJqSjK8z0vFNZGGUkd69sspW6QdJw1qaIgLAzNRkj0S1AaBU6dIgSh5SHwxSm8HJPX7gu6/XYeLYiTbtPwLgvbAw9NUIhCvrIUm/pV6drg0mFtvkEPE3BQ/g/4KCUM/fH30ePLB7DJRS7J43D22vx6Phki/gFxrq1jkoaGTmZmLnlW24lXZTFK5W+saywLYsoE1AKCeJMosC2CDqGCiBhZg2iPgdvCK0TYgYRqR9g97oBr5fT/CEA8/x4AgPjnDgpfi8TqBbFFWV01f+EQ45p88ioUtvUKhLIANA5NLPYahUyeKY5PvB+oHT+cIoQHNzkTh8JB4dOiSdB5WAF5uj8MplIF68w+gKGaZ0CDCDkxYGAxEF6KUhaPFeJhDtHkKV50g+CAoKSgUIVBS65SgPKj3jlFBFb1t9WGQ/h+p71J4vxd8Gja2kDVRydmwiORxrZvbVU4XlpbR+a8Tan63bLvuyHeQhvm6iX+SREEDQhYnvoRh4v3zxuX3wwQfYuHGj1+lERUVh+vTpPiiRnuXLl+P+/ftepVE8uASuplwWRf0JEZ2mFJJ4NgdCpPpHqoMFUHGheCLVSZD6bFSU1xYIBSgBTzRLYVIKaiWATXRVnTwOQai0aIL8joyUvrogohhm9Y6MK+++sDqJwWAwGAwGg/GM8MS9ReLKynerV6/GkCFDfJan0WjEoEGD8MYbb2Dx4sX46KOP7K4MyGAwGAwGg8FgMBgMBoPBYDAYDNu88MILGDNmDBYtWmQ3zqVLlzB//ny74jGusnv3bvz8888O46xevdonAt4MBoPBYDAYjPyjZMmS+OKLL9C1a1efCeGVLFkSGzZsQMOGDR1OaP/99989St/f3x/Tpk3D+++/7zP702Aw4Ntvv8XJkycdCoJfvHgR169fR9myZT3KJz09HdevX/e0mI+FzMxM9O/f3+G1NBqNWLt2LXr37p2PJWMwGAwG4+mlXr16TuNkPziVDyVxfxK+9b62BLSJjXgy0qx8amubOGGuSBiPQsHORYmjo6MxZcoUq/Dg4GDMmzcPQ4YMgdFotNpuNpuxbt06jB07FikpKbptR48exdSpU7FgwQKHeUeFBSAyxA+J6SYQKotrE4CaAcKLkwEJ0Yhcy9KFknAgFaQ5fJw0rY+CUAFpl7dZ5dWlZxcEBIh2MZUmKoumvSS1LU8W5aztfXXCoAY7M1GVCYQU1pfxGWTVqlWIiYlBXFycy/tQSrF8+XIsX74cb775JqZNm4YqVarkXSEZDAaDwWDkCe+++y6OHDniNF7JkiXtb8xvUW0pkqUgsyJ2bSHILO/LEQ5+nOfiIjzhEWYshJScZORSs2RLWpdflkNRikdVUWOdwLZcDnnxGEk8kUiKP74U11bsaItzqvz24TV0SVTboly675pzJ++n39e2qDZHOAQagp74RXIaNWqEEydOoE+fPh6NO+SacnFo/yF0bNURERER6NKzMyZP/y8iIsJBwIGDuOARJRDFOmVcENdWosr3JyDdo3pxbTE5S9EpJq7NYDiiRo0aOH36tMM4T9qYHKOAkqei2rbj6Pa3FNWmFFu2bLUZ17/wf0AFE3KSLilhderU8XpxbW+ICvNDu3oR+PXIA6kdU2UZQVX7i4IDIWYAPCgEEHkbCCjlVHFtcPALKWWVj6xRIItrU0txbcmv6UtxbY28m74wSpvv/fljiPTr18+pHoYgCChSpAjS0tI8Ehi2R0BAAKpWrYpNmzahUqVKPkvXkrFjx7oUr1GjRi6NITEKPr4Q1zYYDPhu3Xd4f/z76NKlC27cuOFRWa7k5qLF/XsYEByCaYUKKULEuirQQlxbDj+Xm4PvHOjEFOI4fBMZhVCOQ+v7d622lypVUrfIFgAIVD1owSxgzkdz8fn8z22m708I5oSH42VpQVxHZ1TbBqtC26qUt/5TbBM4ACV4Hv+LjMToxESb6dY1+mNieBju79qJP1q3QoMVKxBZp66DkhRcrqfGY8+13cg0ZUjtojiWSSTVZiKdPQJRsFT2x6jbiS6WKnjNSX/i+eWk3rYi0K2JQQhRhbel34AYps0Lmm/Kb+kmEtNUUeIRS6Fw9ai0KOOhRPPblIvEUWORtcfa7+DftCkKBylPfgAAIABJREFUf7UGnL/jhZl9wYOkB3rbRJAGbgkFOAoq2UuUiouSUEEA5aTRZo14tuzDkP2D4na9SLfuJMpj9xqfHKWCJHCujWbHPnKBZ20h56cON/3ZLiHf5zb6REq7pMlDfveByvtq/anayNK+FBR+nJ9nZXODZcuWOX2/xFWioqIwY8YMn6Qlc+TIEZuLkrn7PBYLLo5LSReVBpVwEEWwKYUAs1orUPEdGCILalOAgIMg9QMFQsEpi9gTsT4DD0IE6f0Zub+m9N50XlhAs9i8ZWMAOz5W7TsyFiLd9t6RYXUWg8FgMBgMBuNZwPmb+gWI8+fP48CBAw7jvPvuuz4V1dbi7++PiRMn4ty5c2jRokWe5MFgMBgMBoPBYDAYDAaDwWAwGE8zM2bMQOnSpR3GmT17tkNxQGdkZWVhxIgRDuO8/fbbePHFFz3Og8FgMBgMBoORvwQGBmLo0KE4f/48unXr5vMXfOvWrYv+/fs7jHPp0iWkp6e7nCbP82jRogVOnTqFKVOm+HxRl5CQEMyePdtpvJMnT/o034LO7NmzcfnyZbvbDQYDtmzZwkS1GQwGg8HwIa6IIphS42B+lJQPpbFELyLnvkCFLbtTI8KtmdRIoZ3gqH5WKeF8cqPZbMbIkSOtwsPCwnDgwAEMHz7cpqg2INqdb731Fg4dOoTw8HCr7YsXL0Z8fLzTMlQuGSoKaINCnIovSIcgh2mPTRum3QbluyntFkyp1vm+1qeXMlFUnNNMNZNLVcED5fTKE6OVLCzkfHynOfJUw3EcTp065fGiO+vWrUPVqlURFhaG1q1b47vvvkNubq6PS8lgMBgMBsPXjBo1CitXrnQp7nPPPWd7g48FmYmNcFtiJVoBElk0h2gFI+RtsgAOITB6IaqtlJEQFDKGgyMcBCpAALX+o4JUJkESgQYEKoVDUI5IkGxlKm2DFCYoNrZq80oKjbpjkrdDFtfWnCvbgtV2zm1+i2pblsuJqLY+Q21fQT03Bs6AIL/gp0b8IzIyErt27cLw4cO9SicpKQnfrP4Wz5V5Ds3rvYh136xDrjkXgnQfineaoNyD0h0p/i/o+2WA5v6yuAcVoR9KrfvXDq6nx0JEDMZTSNeuXZ3GcbRoLIPhEvkgqu0waRv2SlZWJt4f/75VXN6/EMp224byvfej8qB/UbrzLyjSbCZGT13uYm55R5+Xiok+USpbf2YAZgACQM0QV6iQ7EEpXPQNi+2vvE1EAAzW7wk8fPgQOTmPpBiyX1m1DyHbcHbsQ+LEPnTWPttsoy3dvZ78MQAA48ePd8luTU1N9Zmodnh4OD766CNkZGTg1KlTeSqqPW/ePCTaEezVQgjBjz/+mGflYOQ/hBDn97aj+kDatXbt2oiPj8f06dNhMBg8KosA4OuMdNS/ewdHcnIssxD9D+qaB4o/YkyS7bHKKI7Hd4WjcLRYCVT388N9G3ZZREQEAoOCwBFOcy4IOMKDgMCUY8K7g961K6odwXFYE1kYrwQE6HSACQBQgCN6jWD5SLT/1DAROT6v+c4BeN5oRKsAa9Hk541GTI0Ig7+0T2Z8HPZ17Iizn8yFYMqxil9QMQkm7L++F1svbkZWbiY4Tjw/PIh6fQAQwonbOE4Rv+YIB44Q5VMWxBYXSSPgOPF6ynHE7WKanLQ/0fxxmmuj5qv5JPorp2yDOqys7G95oHaaa+cnKBeJ48Yja5u6ALKctn/Tpoj69iuQwEBXUvKaQzF/Iis9SxpSl/0IWptHa8uIv6B8WIzJE2u7RhAkm0yg+jbVTlVlzw4SNOPVVq4qKBfKOj0fLo7ByEc8vGyWu1ktMqjFRRem+r4EdO9EKEsNyu+jSD7ovBbW3r59O0aNGqULMxqNaNWqVZ7m6w5Tp061CqtevTpq1qzpVjoRARHw4w3KGIBZEMTv1Cx9iv08uV+o/obmu1yrCHJPEIJUfymXkyreWIg/9f5xGbFPqRkv0L0jo8bSfrjF0+FWZzAYDAaDwWAwHPJECWtv3LjR4XZXJ416S7ly5RATE4PJkyfneV4MBoPBYDAYDAaDwWAwGAwGg/E0ERoaiv/9738O42RnZ2PUqFEev2g2d+5cXLlyxe724sWL49NPP/UobQaDwWAwGAzG42HEiBFYtWoVChUqlGd5vPnmm07jXL9+3eX0atWqhX379qFatWreFMsh3bt3R3BwsMM4rogoPi3Ex8dj4cKFDuOsWbMG7du3z6cSMRgMBoPxbFC9enUEujD59tGD017k4unsRm8ms1KLT0u0M8/sT6MsX8z55Mbt27fj33//tQr/7LPPULduXaf7A0DNmjWxfLm18Exubi6+/PJLp/tXLBkKWVCbUgGquLYs7CKLyGjCqDhJUPtb3s+cnWAznwZNGshznwFohdvkX5qJy9pTrPnuSLRPLzJjZzKrhfjgs0JYWBiuXLmC5s2be5xGWloaYmJi8OabbyIsLAx79+71YQkZDAaDwWD4kpiYGHzxxRcux2/SpIl1YJ4KMhOb8QDYtAcJ0Zv3OlFtEBg5owsFdg1CCML9C4EjEIUzZFFFWURREk+UJTNsCmxLYcp2QP1UvqvCQZ6KazsVN7YhOqTDo2uo/WVbRMamqLaFaIiViLMiMgJJEEk8R368HwIM+SP4lJ9wHIelS5dizpw5XguGU0px8cJFvDfiPZSJKos+3fri9D+nod5Z6j1INaGuimvLvy3FtQG4JN7JYDCA2NhYp3GeRV8Fw4fkk6i2vXrdlqg2IcBniz7Hjes3rOJH1BkDYggAQMEZQxBUogmK1RmM7u0auHAgeUuT6uEoVdgIKotoK/ag7BsVw2SfKJV9qqDQi2uL9iAfYL0YIgD079sfOq8opZrzB0VAUtnuon0IwGn7bC+M4RvCwsJQoUKFfMmrTJkyWLt2LZKSkjBt2jRwXN5Kh+Tm5mLmzJkuxW3Xrl2+nQdG/uJS/8XR0Jq0+/Tp03Hz5k3Ur1/f47IkCgJ6P3yAQYkJyJay1YprK58E2JGdhTg7C4auj4pCQ6O/Urx7grWwdsnSJRUJZfkUECL+JSUlo0fHHtj8y2ab6Zc3GPBdVBRqGf0sulNEEXG2/U89ZVrRbd5GGKeT3gYmFCqE2kYjivIcmvj7o19IMGZGhCNATlsWHjfn4sLnn2H3yy/j3sEDjk53geBK0mX8cG4dzjw4JZ1/Ak76pxXPVj4hC2Nz4Dk5nJcEriWRbY6DAIDneDE24SSBbU4V04Yqsq1cL1mYm6hXS42nCSOcRjpbDpP/9MenFVaXjw+KOLycClEiEUIAqnkuzWYkjBqLzC1brM5dwEsvKqLa3i5M5yp/H/0b38/5UbJRJE8aoYptQ2VfEKUQoBGq1fqQlAW+pMXsZEFbzTYxgvWrAVTxfViHW+KpbcT6cU8X2vvArafEYiE6nZC8Hb+2VfqyH9VCJF5+eniOz9NFB//++2/07t0bgiDowr/99ls0btw4z/J1h3379iE6OtoqfMaMGeB53u30CgcUkeoJVTxbsBgPEKigivjrtqkLcAoUSj2n1lOAfLVBNfeG8r/ay7P059v6blXTOHpHxk6HntVXDAaDwWAwGIynnSdKWHv//v0Ot/fq1QuRkZH5Uhae5zFnzhwcOnQoX/JjMBgMBoPBYDAYDAaDwWAwGIynha5du6Jjx44O42zfvh2//vqr22lfuHABn3zyicM4S5YsQXi47ckKDAaDwWAwGIxnl0aNGjmNk5SUlA8lcR1/f3/UqVPHYZyCVua8ZNasWXj06JHd7QMHDsSAAQPysUQMBoPBYDwbGAwG1K5d22m87Af/5GEpnE8Asz9JjFp8OsrDetqtJgOb6ZQr6lxYe9OmTVZhRYoUcWnxFy29e/dGlSpVrMJ3797tdN/yRUM0YmpawTv5t1awTxSH0aOf8ifkpFnlUbFyRVHYw1LcTyMIqJxFWbhbFpGRNuomBboywTl/5oU/MRgMBhw8eBBDhgzxOq2srCy0atUKEydO9EHJGAwGg8Fg+JLc3Fx0797d5fgcx+Htt9/WB+apqLbteIBeDEIVjrYWZJYFKQDAj/PzuSAQR3iEGcNFyR9JPEMU1qCSWAZVt8n/ZGENKstvC8pRUqoV35BFuL0T19YJa1scPgW1EN6wccF8La4pldGuqLaN/fSi2tLxaI7fyBvhzwfYL+hTwOTJk/G///3PZ8I4OY9yEL07Gi2bvIxqZath2qRpSElNVUW1PRDXljV9LMW1lXuQiWszGE45fvy40zjOFtNlMLwiL9p9+autRVEgth1fffmVVX7G8EqIeH4QZLtHtgNa1PRHWFDBkD3o3LgIRHFss7oIoSygJgtsWwhv68S1NaJqhsAoGCOfs8pjx7ad+GrN19C0ynpbD7BSh7RlH9oSNQfAxLUfM/369cvT9OWF3q9fv+72OII3TJgwAZmZmU7j8TyPtWvX5kOJGI8Lr8S1AaXNKFq0KI4ePYrvv//eK1voj+xs1L5zG5uyMnWeB22bNjUl2Wo/HsCOokVRmjfoinbPbC2sXap0KWk7UcWaQRB/JR7tWrZD7CHbC6nUNxrxXeEoKQ9L2Wx9ORWxa6ii2drvvPKdKEJBnCYNWWybBxBECD6LjMRPRYpidkQEBoSEIBgEHAE4KR+OiPE5ABmXL2Hfaz1xsH8/pPx7weaxPE7uZdzFlksbsevadqSb0hXhbFFQWxSplgWwAQ68LIItCWXzHAGoJGJOCIj8XRLCplRQvnOceG05ThXo5okYn1MEucW0tXlzkhC2KqKtvRcJOE4VS1eba308K2ybXzafL2oyIfHdEcja9psuRQIgoHVrFP76SxAXFsv2JSdOnMCRHcfw12+HpWeTSCagrAwOKA4lC+FxQDxPgkAtTSJxV2URaAsfGFXtIaL8B2uBWQvfmxzmCUys9llA/5R6dK9Y+W+h+Exln6j8HoX6qgZV4hg4A/KK69evo2PHjsjIyNCFz549G3369MmzfN2BUoopU6ZYhdeqVQs9e/b0KM3CgYVhlv37klC26O+n+t/aP1DpstgR29Z6Vqnmu/Qp+1b17+NArc80flitr1xzJnQfDAaDwWAwGAwGQyXvek15wKlTpxxub9GiRT6VRKVZs2Z5mn5CQgKuX7+OhIQEZGdngxCCoKAgFClSBOXLl0dISEie5l9QSUlJQVxcHBISEpCVlQUAynkpV64cQkNDH3MJCw5msxk3b97E7du3kZKSgtzcXPA8j7CwMJQoUQJly5aFwfB4qwKz2YyUlBSkp6dDEAT4+fkhLCwMISEhebpiWkGEUorU1FRkZ2cDAAIDAxEaGvrYzkNmZibi4+Nx//59ZGRkQBAEGI1GREZGokyZMihatGiBvUaUUty6dQtxcXFITU0FpRShoaEoU6YMypUrl+crLzvCbDYjOTkZ6enpoJTCz88PhQoVQnBwcIE9nwUZQRCQmpqK9PR05EqrBfM8j+DgYISFhT32Ou5pJjMzE9euXcODBw+QkZEBSikCAwNRuHBhlC1bNt8WPHEFSinS09ORmpoKk8kEjuMQHByM8PBwj1agZLiGyWTCtWvXcOvWLWRkZIAQgpCQEBQtWhTly5dHYD4PwjLyh/v37yMuLg6JiYnIzc1FYGAgihcvjooVKxaIa56dnY24uDjcu3dPsW8CAgIU+yYqKoq1x08R2dnZSE1NRVZWlvKCQkBAAEJCQp5p24tSiqysLF3fgxCCgIAAhIaGIjAw8Ik4N+np6bh48SLu37+P3NxcBAUFoUyZMqhYsaLP2ne5X3H16lWkpqaC4zhERkaiYsWKKFq0qE/y8Jbk5GTEx8fj4cOHyM7OBqUUQUFBiIqKQrly5VCoUKHHXUS7mM1mXLt2DTdu3EBGRgY4jkNERATKly+P4sWLPxH3oS/JyclBfHw87t69i/T0dJjNZvj7+yM8PBylS5d+6s4JIQRLlixBTEyM4t+zxejRo9G6dWuXX5SllGL48OEwmUx243Tq1Ak9evRwu8wFFbPZjLi4ONy8eRPp6ekAwHzIzwCJiYm4evUqEhISYDKZEBAQgCJFiqBy5coFYpLds1aneYLsq8jMzFR8KqGhoY/FbykIgm4cwWQywWAwoFChQihRogTKlCnzRPhPKKW4d+8erl69iuTkZAiCgJCQEJQqVcqnNiLDMVlZWTqfoSAICAwMRGRkJMqWLYvChQs/7iLmOZRSJCQk4MaNG2yM9wkkKCgI4eHhSE62nkglIwiW4oGPn+LFizvc7k2ZK1as6LIQ9ZkzZ3DixAmP8/KWW7du4dtvv7W7vUiRIli0aFE+lojBYDAYjGeLevXqITbW9oRxmbwV1raBPJHMYzeEhfKIZeKWoiRW0UU5lNKFnb+7YktcqUmTJvDzcy7KrYUQgrZt2+LSpUu68HPnzoFS6tAnU6ZoCETxF046ZYI0d5ODKKJNpDB5sj8FhQBCCUDk7ZAmfAoQTNbC2qFh8rud4kRBQkRZNrlYahmpqB6gmVRtWX5pTzVPzf7OjlVJw8V4TyOrV69GrVq1MHbsWK8me1NKMX/+fJQpUwajRo3yYQkZDAaDwWB4Q69evZCamupy/GHDhqFMmTJqQH6LajsQBSREryeoE70hgIEYwJG8GWMz8kYE+wUjLSdNZ2uqcj/iP0oJQGTxRAIKARwloAAECKLdSjhQUHCSqSsKIRIIVJDKT6TjFI8ZlIASWQRIFRMikvqS2t2xsH81WkQ6mxm2bWhXcOcaaneyFNUmFvtZi2pLoiJSX8qPN8LI+7te0CeYkSNHwmw2Y9y4cT4VY3rw4CGWLl6KZf9bhhq1amDs+DHo2bsXqHLfSWIuAiQ1NiIKUxGi3C+27iNo7zs7fW+H9x+D8Yxx8uRJlxbCLVeuXD6UhvFU4oXtZi8pp6LalnnaaPtTUlJw4/oNqzwKN5wEwvnJSnJK29+hXpDrBc1jOjUqimXbrgGKHSbLmAIAASVmyW9KIcqXqmPyon9VEF3IRPS1RrwwBPf2vm+Vz7iR41Cjxn/QsEkjyA5mIu4o2YKO22bFPpSRXKtKO+2kfbYXxvCe8ePHY9asWT617TiOQ4sWLbBixQpUrVrVZ+m6SmZmJpYuXepS3L59+yIqKiqPS8R43Mh9ZIc4GqvTjKv17dsXPXr0QJ++fbB1y1aPnp1sSjE+KQmr09PxTeEoFNO8j7s0PQ0pNt6f6hscjCq8n1W7d1ewFtYuXbq0WGhFFZni+NG/0btbbyQkJNgsU8fAQHxUKBx+hOiaT1sjkHIYZ7HNch9bp1Tdl0ijeyI8ALM2vuRvIEQe7aPgNIUhFLizZzdux0Sj1P91RPWRo1D4+RdsHlt+cSf9Nk7cO474lHhl3FL0s6hnlCj9W1XomsgatZIYNuQ4kkg25cU4hONAqOi/EQW4RbFunuPFTyIJd3OimLacnpgPp/iGZLlzOYyTtxN53FUjsU1k8Wg5XI2hv65EueXEq6VaI5COTRxSJaCPHiHx7eHI/iPG6hwGdemMiMWfgUh6C/nV7pvNZvz9998AgB/m/ojKtSuhZDlpDgGloFpfIFEXXKOEqv4yAtHY4dT7nxJJbFZ6xEVtbnE/ohHqVsS1OaKJCFCBqmGw7b8Qo7t3np7lcecnChf92pZX0hUhbcsFbqQqV/VtU+39ZVEUpZJXIyv3vBTTQPJGMyUlJQUdOnTA3bt3deGDBw/G5MmT8yRPT9i5cyf++usvq/CZM2d6PAcnMjASlApSb46o/n+qePVBwCn1jlw/KTU/4RRPt0DFvhyR40IACC/14OR6XPom11UU0riB+NtmvaMJstmfk8ctXOnXsSqKwWAwGAwGg/GU88QoTWZlZeHhw4cO45QvXz5/CpOH3Lp1C5s2bcLvv/+Oo0eP4t69ew7jly9fHk2bNkX79u3RpUsXtwWlzWazlXCN5QpSljx69EgRaHEHo9EIo9Ho9n4AkJSUhK1bt2LXrl3466+/cOOG9WCqlgoVKqBZs2Zo3749OnXq5HOh7czMTLuTjzmOQ1CQ6wO4lFJkZ2fDbDYjICDAawFYSikOHz6MrVu3Yv/+/fjnn38UoTRbGI1G1KpVCy1atEDXrl3RvHnzPHXYUUpx8uRJ7Nq1C7GxsTh37hyuX78Os42VOwMDA1GuXDlUq1YNL7zwAho1aoTmzZsjLCwsz8qXn5jNZhw9ehQxMTE4duyYci4shZ/8/f1Rvnx5VK9eHQ0aNMDLL7+Mhg0b5okISGZmJnbs2IEdO3bgzz//xKVLlxwOPkVERKBBgwZo06YNevbs6ZN6ODc31+E96+g5MZlM+O233/DLL78gJiYGDx48sBkvNDQUL730El577TX06tUrT0U+BUHAsWPHsHv3bhw+fBjnz5/HjRs3bNYhwcHByj1fu3ZtNG7cGE2bNvVYYCMnJwc5OTl2twcFBdl1Ej569MjqXnz06JHD/DIyMjxqHxyVQ8vdu3fx999/4/Tp0zh37hwuXbqE69ev4/79+w4FIQoXLowyZcqgWrVqqFu3Llq0aIEGDRr4TKRIEASHq2y72/4JgoCsrCwQQhyKWppMJofXJDAw0Of1hFxHbN++XakjHFGiRAk0adIEbdu2RdeuXfNVfPLOnTvYsWMHDhw4gH/++QdXrlyxaePwPI+SJUuicuXKqFWrFurXr4+XXnrJpy8kyqLjjuB5vkAIDvuC+Ph4/PTTT9ixYweOHj1qt04nhOC5557DK6+8gp49e+Kll17SPZe26iEZg8GAgIAAl8rj6Py7e961dpujZyw7O1sR+reFr4WTfGGbUkod9gP8/Pzg7297coLJZMKOHTuwYcMG/PHHH7h9+7bNeDzPo06dOujcuTPeeust/SScPCQnJwe7d+/G9u3bcfDgQVy4cMFhu1GkSBE0btwYr776Krp164ZSpUrlSzm9wdY9l5/ttq/bJNkeNBgM8Pf3d9o/MZlMOHfuHP755x+cPn0a//77L65cuYLbt28jLc16sr6M0WhEiRIlULFiRdSoUQONGzdG69atUaxYMZfLqsVW/9rZOc7JycnT/nVWVhZOnz6tnJuLFy/i2rVruHPnjkP7JTAwUNc+NmnSBK1atfKpQHNWVpbNfiAgthH2BEETExPx1Vdf4ZdffsHx48ft2tUtW7ZE79698dprr9mtv+xBKUVsbCy+/vpr7Nixw269Vrp0abRr1w4DBgxAs2bN8u3ll/v372Pz5s3Ys2cPDh8+bLd82nI2adIE7dq1Q7du3RAREeF1GRy10wAcCtenpKTg559/xsaNG/Hnn3/abX+KFy+O1q1bo1+/fmjTpo3b9rstG8DePSdv8+R5dNcPZJnnvn378Ouvv2L//v04d+6cQxsiPDwcDRs2ROvWrdGjRw9UrFjRo3wLEuXLl8f06dMxadIku3GuX7+Ojz/+GHPnznUpze+//x579+61uz0kJARLly594l9Yu3fvHn7++Wds27YNf/31l0NbrnLlymjRogV69OiBNm3a6PwqjnwH7tjLjup1T54T2b5x5Afypi7yBE/bLksc1TWO+jpmsxkxMTH45ZdfEB0djbi4OLtlqVmzJjp27Ii33nor3yZP5ObmYu/evfjtt99w4MABl+u0Nm3aoHv37k9FneYISilOnTqF6OhoHDlyBGfPnsW1a9es7GiDwYCyZcuievXqqFevHlq0aIHmzZt7PLbiqDynT5/G5s2b8ccff+DEiRMO65GAgADUrl0bL7/8Mrp06YKGDRv69PmyZUtr8ff3tysiZjabsWfPHvz000+Ijo62axsFBgaiWbNm6NWrF/r27ev2uNHj9pc+7n6XI7Kzs7Fz505s374dhw4dwsWLFx36wooXL67rdzsTA35SuHnzpm6M9/79+w7jV6hQAU2bNkWHDh3QuXNnJrRdwHDW/yiICxjlZZmbNm2Kpk2buhT3k08+eazC2kuXLnVog8yYMQPh4eH5WCIGg8FgMJ4t6tWr5zRO9oNTeZM5pV5MAHMgnO0wUWnCNtWkoSSln1ZZMtL5O4G3bt2yCvNUdKJChQpWYRkZGcjOznbo8ytVWPbjqaLX4hdpyiaVxLMVwUABoBwgTXQWBV/k+IDwyHqsLiwsTDplkhiMRihRFXqxM9nZGdrZp9rJhbZEBi3iuMWT7V7WMXr0aDz33HPo0qWLw3f2XGHChAkYOHAg6+MyGAwGg1EA2LNnD7Zs2eJy/MjISCxevFgN8EKY0SNRbSmi26LaEMUoDFzeTo0LMYYiw5QJEzUBlGrli3RiFYQSnU0ry2uIx8GBgwBQAoEAnE4hSxTXloWXZHvZkbi2KrqhEVh0UTyRgoqL49jB/jXU/rItrqkVj6HSuZKFyLX76fdVRWLUxCgMvB/8nxFRbZkxY8YgqnhhDB30NrIy7Y+fegKlFGdPn8WQAUMx8t1RaP1qa8z4eIb0ToFzcW01HVm8U+23OVrcyC1x7aeor8VgWLJ27VqX4vXr1y+PS8J4JnGqd2otHufqYhra90O0otqyn86WzxMAQiu00/tVQWE0AC1rFZx5VdXLhKJc0QDE388ELNpCEAJCCSgRRdZAzQDhQamg6q2Clyw7sfULrdgB6Ve2I+O6/v1WSinmzZ2HDVs3SG2vvAdEW1BS5CMWtp8+DdEyhbZNptB9dyrG5ooIG8MtwsLCULFiRVy5csXrtPz8/NCjRw8sWbLksYpVv/322w7f25UxGo1YvXp1PpSIURBwSVwbsD/sphnbMRqN2LRxE44cOYJu3bpZCXy6ygWTCc3u3sHbIaGYGBaGRwCW2phfFkI4jAoN0xVLPpJ7Nt4ZL1myJDhOXBSLIwRbNm/FkLeG4FG27Xc7h4WGYnhIqG5YyvJM2RzaknwhVLNdG4fY2FsW49Ysg6uEycvnyqLbHBF/81IaWpFXsxzPbMaNX7ci/rdfcfuF2ijRrz969OiRb3Og09LS8NNPP2H1mtUo2ag42g16VVwWmKhC04DsR9EKanOgVFziQh5fJET3xHy3AAAgAElEQVQUvKaAKogNSSybABw4gBN9M6KoNg+O48CBgONkkWweBKKwNqd8Emmb+JtX0oYq7i0dDwEBx6kS3KqQtvaXiNWjIvtcNPHl44Isqp2ZiYeD30HOoYNKjjIhb7yOiDkfA/I7xs6GwH3IyZMnlffTH2U9wpTO07Dsz/8hJMz1sUQqidhTgYJyEO0tzqCzm6ggABwPVWBbOkRCdGkofgsbx+8r+4iJaz+N6L2j4jfH7Z7i59a+x6Kp8Kns25VsfSpo/OKKP5yIzjqNb9XA+V5fKCcnBz169MC5c+d04a1bt8by5csLzP1MKcXUqVOtwuvUqYOuXbt6nG4hY7hqyxCxPhE4AggCwMn1vACBivW9uACAACoL/0u/ibLwp3htRSFucSELMVRdup5A3ibfElRpDSzfkdG3D9S6RrJlXMCiL2jZH2T1FIPBYDAYDAbjKYZQXy51mYfcu3fP6cTqv/76C02aNMmnEvmWgwcPYt68edi+fbvHq48GBwdjyJAhmDRpksuT0A8dOoQXX3zRo/zc5bPPPsPYsWPd2ufChQv49NNP8eOPPzoVKLBHUFAQ+vfvj4kTJ9qcMOIJzZs3x59//mlz2wsvvIB//vnH4f7nz5/H+vXrER0djTNnziA1NVXZVrJkSRw7dgwlS5Z0q0yPHj3CV199hcWLF+Pff/91a18tVatWxcSJEzFgwACvRb61pKenY/Xq1Vi2bBkuX77scTo8z6Np06bo2rUr+vTp4/Z5KghcvXoVK1aswLp16zwe1ImKikK3bt3w+uuvWwmResLNmzexYMECfP3117r70V06dOiA6dOno2HDhh6nsWvXLrRv397u9s2bN1s5t3JycrBy5Up8+umndl+4sEfx4sUxa9YsDB482KcOoJSUFCxfvhwrVqxAfHy8x+n4+fmhefPm6N69O1577TW3hIk/+eQTh6sAXrt2za4Y+siRI11ePdpb7ty5Y7PdOnPmDGJiYnDo0CHExsY6FQx0h1KlSmHIkCEYOXKk1y8T3L17FyVKlLC7ffr06ZgxY4bd7WazGdHR0di8eTMOHjyIS5cuKS8Y+Pn5oUOHDjZfbl+xYgWGDRtmN92TJ0+idu3arh+IA27fvo0FCxbgyy+/9LiOMBgM6N69OyZPnuyzcllCKcWuXbvw+eef4/fff/dqRffKlSujc+fO6N27Nxo0aOBV/VC8eHGni6W0atUK0dHRHudREDh58iRmzZqFLVu2eHTuK1WqhDFjxmDw4MEICgpCjx49sGnTJptx33nnHaxYscKldCtXrmz3JSRn511eEOSXX37B3r17cfbsWWUglxCC0qVL49KlS1aCrX369MHPP/9sM81ChQohOTnZpbK7Su3atXHqlO0J6I0aNcLhw4edppGcnOxQaHXKlCn4+OOPdWHZ2dlYuXIl5s+f73b7y/M83nrrLcyePdtjEWNnJCQk4PPPP8eKFSucLtJkD47j0LFjR0yaNKlA9zXfffddrFy5Ml/ystVur1mzBkOHDrW7j7M2KSUlBZs2bcL27dtx9OhR3UJKISEhmDt3LkaOHKmEZWRkICYmBgcOHMBff/2FEydOeNxftIQQglatWmHMmDH4v//7P7fq/3/++Qd16tTxSTmcYc++SExMxO+//44DBw4gNjYWp0+fdigk7A5GoxGdO3fG+PHj0bhxY6/T69q1K7Zu3WpzW6lSpXDz5k1dWHZ2NhYsWIBPP/3ULXHCUqVKYe7cuejXr59L1/PkyZMYN24c9u/f73IegNimrFixApUrV3ZrP3f4+++/MW/ePGzatMmhSJgjAgIC8Oabb2Lq1KkoW7asx2WZOnUqZs+ebXf7gwcPrOzshIQEfPrpp1i2bJnTRd0sef755/H555/j5Zdfdnmf0qVLu90+eUK9evVw/Phxt/ZJT0/HsmXLsGTJEqt73R1eeeUVTJw4Ea+++uoT/UKDyWRCnTp1rF7C0WIwGHDq1Cn85z//cZhWUlISqlWrZnehLQBYsmSJrl150rh48SJmz56NH3/80aWX0y0pVaoURo4ciWHDhqFQoUIYMWIEli1bZjNuly5dXJ5s3bJlS7t1Z40aNXD27FmH+1+4cEHxl54+fRopKSnKthIlSuDw4cNW9dbYsWP1k7styMrKcnlBHlfo2LEjtm/fbnNbuXLl7ApdWxIQEGDXdhkwYAC++eYbXVhubi6+/fZbzJ0716MJFj179sS8efN85hu3JC0tDUuXLsUXX3zhVb37yiuv4IMPPkCbNm2e6DrNkrt372LVqlX49ttvcfXqVY/SCA0NRadOndC3b1+0a9fOK7+92WzG+vXrsWDBAq9ET6tXr45x48ZhwIABPhH9dmZLr169GkOGDNGFmc1mrF27FrNnz3b72YiIiMDUqVMxevRol8+nszrHl9y4cQOlS5fWhX3zzTcYOHCg3X1iY2Md2umpqalKv+vIkSO4efOm4r8JCQnBrFmz3B7Du3//PhYtWoRVq1YhKSnJrX1leJ5H165dMWnSJNSvX9+jNCz54osvMGrUKLvbz5w5g5o1a/okLwA4cOAA5s2bhx07dnjsjwwJCcHQoUMxadKkfF2c0Bsc+aP27t2Lli1b5m+BfEhubi78/f0dLsyWkpJS4BYCbt26NWJiYuxu37RpE7p165bn5XA2NrVz5060a9cuT/LOzc1FmTJl7I6/Fi9eHHFxcW4vwFWQePjwIYoUKWJzG8/zHvsLGAwGg8HwFWfOnMHzzz/vNF7lQVfB+3uy2IUjm9vWNo0Cn1bgze6+rmzXi79pt1Eq6OJRzffY+eUQFeZ4kmNISIiV/7xXr15Yv369w/1ssWjRIowfP94qPCcnx+7iVQBwJzEDDUZthDjFXpwOLk5QFyeLA5z4nfAAeGlyIA8QAwjhQcBLccS4Ked+QOKRRbo8OnTpgK9/+Eqa4M6JE9g1/0AIOCLKAiiT4AHIs+Q5wikT/+RYykRyadKg7F+ymlwO2Jws7u6EaEKI2/sUdFJTU9G+fXv89ddfXqXTtm1b7Nq1y0elYjAYDAaD4SmFCxdGYmKiS3FLly6NI0eOiO9Cu2Li5IWoNjRiI7IlrRXVluw8RZBZSY7CyPmLNmIe88j8CPcyVN+jaF7KFqnGppTsWZ1UkiS2JH4nUnmJFCYLP4mx5W1yHnLqIIqFrJwDIotmEDVtUNhdmEYpI7X4rUEWb1H30e2ijwfNRm2fS9f/orDVFVP2pxqZbSqKI1FQ8ByPQINnC90/DVxPjcemLZuw5vMvcf7UeUVcJy8oUaIEBg4diMlTJql3s1bsy6J/RTT3J6QQ8TfR9ccssbzfHoe49tPWj2M8WXTq1Anbtm1zGs9kMvl0Pifj2cGhsJuL9puloKOztHWi2pq2XeuWPXfuHOq+UFe3H2cIROXBlzW5iL7VF2sE4MvRBeudiY9++H/4avd1WZlR+pP9pLL/lJN8p7y4nXAAIYqvlCj+UgJqfoTrGzojN+2GLp/AoEDcuH8DRj8/aO1LQuQ87duGMnZtQwfv4tlqG71tL5+md/98wfTp0/HRRx95vH9wcDCGDRuG2bNn++Q9PW94+PAhihUr5vB9Gpnx48djwYIF+VAqRkHDpffnHFUTmt0FQcB/p/wXCxcs9GpeVBGeRw0/P+yzsbjoxLAwvB0SqhE6VemT8AB/5+To4q9YvQJvDHgDoBTLlizHpAmTbB6zAcDMQuHoFhRs1Y5qRx2JxW8ljkZFWxbYtoQqf1TzXY1r1oSDAGYKCESML1BRWJuCQgAgyJ9SuPbPDIp/TSZ8lCi+L9epUyd07doVr776qs/fn0tMTMTOnTuxefNm7Ny5E5mZmcq2eq3roO+k3ggtHApVlBq6do9QedxQ8s1IK0PJ449yy0mIOgbKUYBwYjtNQBAeWAj+fAB4woHjeHDgwHO8RjzbIH3yajg4cJwYRgiRhLcJCBG3y/4eWdCbI3J5INkQQO6Zc3jYqafV41F87274Va6k2gAS2rFQIS0NCf0HIef4MX0cAKHvvoNCUyar58FHuNreL1iwABMmTNCFFS9XDDN+/BChYaHgOB484WAgBvF8Ew5+nB8MnAE84cVPzgAD4cETHhxvAE8JOJ4HBx68dN45acyZAwdCOPDKNZWuBUdAKKfYV5wkwk4g3Tecen45jhMXpNOMRcv3h/zQ2h2L1jysLi8cLccHyRcfJ8NxW6VdaEANsx9PiSC7XZX+kLrgoLZ/JO+r941qhbgFTb0uCsqDUAhSeuEB9jUAPIFSisGDB+Prr7/WhdeoUQN//vknChUqpITZmktarVo1XLhwwadlssfGjRvRs2dPq/Bff/0VnTp18irt6Lg9SM1Jlep3qY5X6nmxnuKlekn51ISJdRAvtR2cUj/JdZC6SIM0LiAv8ACpTdK8EyMvIqH3wap1kG4swk67oAujVlGd9hPt8TS+J8NgMBgMBoPBeLqYubI9npietSuOVG/EYB8XcXFx6NSpE1566SVs27bNKwHIjIwMLF68GFWrVsXKlSu9Sutxk56ejjFjxqBmzZr45ptvvBJJy8zMxIoVK1CtWjX897//RbYNx3d+sW/fPrzyyiuoUaMGZs6ciT///NPqvr19+zZyLBztzti6dSuqVauG4cOHeyWqDYjiPEOGDEH9+vVx+vRpr9ICxGf3+++/R+XKlfHee+95JaoNiGIZBw8exPjx41GmTBl07drVrsh5QePWrVt46623UKVKFcyfP99jUW1AHIRcvXo1Xn75ZVStWhULFy7UCQ65SnZ2NqZNm4bKlStj8eLFXtejO3bsQKNGjTBkyBCk2Vi9NS+Ijo5GzZo1MXr0aI/Ee+7evYuhQ4eiU6dOHp1DSyilWL16NSpWrIjJkyd7JaoNiC9F7d27F6NGjUKpUqXw2muvuS3a9qTSrVs3jBs3Dhs3bvSpqDYgPo8zZ85ExYoV8dlnn/lMcNIdTCYTli9fjkqVKqFdu3ZYuXIlzp8/rxNGM5lMXgnt+aKMc+bMQeXKlfHZZ595VUfk5uZi/fr1qFOnDgYOHOjyC/uucvbsWbz00kvo0KED9uzZ47UddPnyZSxatAiNGjXC888/jzVr1rjdPj8rpKSk4O2330bdunWxefNmj8/9lStXMHr0aFSqVAmrVq3CoUOHfFxS16GUYseOHWjSpAnq1auHTz75BEeOHNFNYqaU4saNG0+0ze0NW7duRfXq1TF27FiP2l+z2Ywvv/wSNWrUwM6dO31aNkEQsHTpUlSqVAkff/yxx6Laclq//vormjZtil69euHOnTs+LCnj7t27GDNmDEqWLIlBgwZh48aNOlFtQOwbWl7D33//HV26dMHChQsRGxvrM1FtQHy2o6Oj0alTJzRv3typCGhBY9WqVejTpw+WLVuGkydP+tTGycnJwYYNG9CkSRN07949X22Uv//+G3Xr1sW0adPcEtUGRLuvf//+eP311x3eKyaTCVOnTkX9+vXdFtUGgJiYGNStWxe7d+92e19n3Lt3D6+//jrq16+P9evXeyWSlZ2djdWrV6NatWqYP3++Sy+2eosgCIro+Pz5890W1QaA06dP45VXXsHkyZPzpcx5BaUUP/74I6pUqYIPPvjA6+fojz/+QLt27fDqq6967W95nPj5+WH58uUO4+Tm5mLEiBFOba/Jkyc7FNVu1KiRwwWKCjJZWVmYMGECatSogbVr13okqg2I9eLkyZNRvnx5LFiwwKM6z5ccOHAArVu3RvXq1TF9+nQcPHjQyj9z586dZ7Y/tnfvXrzwwgsYMmSIR6LaALBhwwbUrFkT69at82nZZL9vlSpVMHnyZK8XM/jjjz/Qtm1btG3b1uNjLUgkJSVh3LhxKF++PKZPn+6xqDYgipf/8MMP6PT/2Tvr+KjNBo7/krteS0uhxbXIcFZkUIoOl+HuMCg+3BmMFTpci2342PBC8UKxjaJDxlscihWtoC2lfnnePyKXs1zuejWWL59yd8mTJ88lueTR79OuHTw8PODr62txAi9TXLlyBTVr1kTv3r3TJNUGgHv37mHo0KHw9PTEX3/9laa4bOHy5cuoWbMmfHx8bLpePnz4gIkTJ6JJkyY2HcvsRHR0NCZOnIgiRYpg4MCB2Lt3r1F9hqlylxRarRZLly7FV199hYULF9os1ebjCgwMhJeXF/r27Sv5HM9qhIeHo23btmjYsGGaJk4G2HOwfPlylC1bFhs2bPjP1jdlFcLCwiTLHeXLl89yUm1CCO7evSsZxl7y+qzMqVOnJNtfhw4dmq2l2goKCgoKCtmBihUrIkeOHBbDJb0xPUmL3RFJ3dIQicxQxMR+2OGOKpogj6u0VBuAyXzmv//+a1MZwVQ5r3DhwpJSbQAo4ObMDcwjYIfRc0PuxRJxwn8W55vFy4hw7Jkk4/5j2tRU0UBTAkJEA/v5pSIJnxjx4FOTGEqzlTF9ssmVKxcuXLiATZs2pUnQcvz4cRQqVAizZ89OU1u9goKCgoKCgu3cvn1bdh9dmqYRHh6etaXa3H71hCNsxpATFWXMsDhHlSOc1E7QEi0YwoAhBAzDgOE+a4mWzUETBgzDQMswYAQRCgOGy18TQsAQNt/M8IoUossX89uwx4E/JsRYLA6xdFx33EAbjL8zkLYYfTaFQVHKMJQcqTbFJdBQGqO3vbgsQHTiGIqi4aS2XLb8kimeywOt236Hrcf+wMXHFzB0whDkL2R60sW0EhERgXl+8+Dz/SCdtocRC88NzhuH7tyKrj8KZsuwxjI56etPQeFLQ25fZ0WqrWB3ZObfLInjjLYV171SojgMpHGm6iMJYUQ71OXxGn6d9Z7/javkB4GWTbNQ/8n9EX45ryPVQlc/CuEzARsGIKBVjijcYqXRfhLiE/Ap7hMYwiv0IOQdAYjE3hBkanr5Y5jJGwJm84YKGcPEiRNtktYVLFgQK1euRGxsLBYvXpzpUm0A6NOnj6x+/C4uLli0aFEGpEghKyLrejdsFNKLQPeWpmksmL8A4eHhsib2NccbrdakVLuISoXvXXKa3DcFINLEeKyixYqCAvDxw0fMmDbDZPnHhaKxLk8+dHJ2MZkeQxWm4RFjJczchApckxg3ra3w2KX0tudkwNAvx7OyTlE4ip8eggJN8eH5aXW5V5Gwk1+mBoVCNJtHjY2Nxfbt29GtWzfkzZsXf7Zsjsuzfsbj/fvw/v49MCny+/unJiXhzZ3buLtnN/6a8SO2NmuMmeW/wvB+/RAYGKgn1QaAf0/9D75d/HDl6DWd7JpWCUJTFSc1pWlWZsqKrFXCMl6MTYslzLwAlZtgWEXT0DIMty3N7YcWCVNVuu0okW6ZorjpikX/uDDssdeJu8XaU71PJpo/KdFWJn8y3MJPK1dzUm19ck+ZnC5SbWs4ceKE0bLIZ1GYN3AhPr77KORn+H8URel91oMXxIpEsWyzNS8mhnChE649m/Ngs1k3UwcZMLlMdh2GBEo/4OyHLecZgL5U2/DVjFTb6LIzV6cmWk7T9q8Hnzt3rpFUu1ChQggKCtKTamc2Wq0WM2fONFpes2ZNtG3bNs3xu2pcQbjyHTsBBVufr6vj19VdE4Yt4+nq9LkyIH92+TIdES0X7lm69gBxbbm4XKxXDhQjumgk21jEE2BJlAWVe5SCgoKCgoKCgsKXSrYRa7u4mK48FBMWFpYBKbEfO3fuhKenp6zZpq3h06dPGD58OPr27WtXwVhGERoaimrVqmHlypV2lYClpKRg/vz58PLywsOHD+0Wrxxev36Nrl27onHjxvj777/tFm98fDx8fHzQsWPHNMt7Dblx4wa8vb2xe/dum+OIj49Hnz590Ldv33SRUzAMg4MHD6J+/fpZWjRMCMGmTZtQoUIF/PHHH3aXgD1+/BiTJk2Ch4cHQkNDZW93//59eHl5Yc6cOXa/V2zatAm1atVKkzDGEvHx8RgxYgSaN29ul990UFAQmjRpgo8fP9ocR2xsLDp27IihQ4faXRoMsCKxPXv2ZMp97Evl06dPmDBhApo3b453795l2H7PnDmDKlWq4IcffrD7/dtePH/+HPXr18eMGTOQkJBg17i3bNkCT09Pu02MsGnTJtSsWTPdRMy3b9/GkCFD8PPPP6dL/NmZ0NBQfPPNN9iwYYPd4oyMjMSwYcMQHR1ttzit4fHjx/juu+/Qpk0bXL58OVPSkJV5//49evTogY4dOyI8PDzN8b179w5t2rTB+vXr0544AG/evEGrVq0watQou0yYIWbv3r3w9PREcHCwXeP9L6LVagVh2MqVK406u2QVLl68iJo1axo1DisA+/fvR5UqVdJFIm3I+vXrUadOHdy7dy9N8ezatQu9evUyWR6Ljo5G06ZNMXfu3DSV1z59+oR27drZVS557NgxVK5cGTt37rRbnAAr2J4yZQrat29vtazcGl6+fIlmzZphxIgRaSpr8SxYsACDBg3KlnLtuLg49O7dG717907TRFumOHXqFKpWrYrt27fbNd6MpEGDBhg4cKBkmDNnzmDHjh1m11+6dAnr1q0zu16tVmPDhg1QqSwLbLIajx8/Ru3atbFkyZI0yfXFfPz4EZMnT8adO3fsEp+1REREoHv37mjYsCFOnz6dKWnIynz+/BnDhw9HkyZNLEoy5RAfH4/+/ftj1qxZdukA9enTJ/To0SNd6n1PnjyJqlWrSv7eszqHDx9GhQoV4O/vb/d614iICPj5+aFEiRKyJykihGD+/PmoW7euVfXHcggLC0PTpk0xZcoUu92fpEhJScH06dPt9l3OnTuHBg0afJGTKDEMg9WrV6Ns2bJYtmyZTZObmCIiIgKNGzfGpEmT7J6P3L59Ozw9PXHmzBm7xpse7NixA56enggKCrJrvLGxsRg6dCi+//77/+ykElkBU4M5xNijE7a9uXPnjuS9zNPTE8WLF8/AFGUOe/fulVzfv3//DEqJgoKCgoLCfxe1Wo2qVataDJeYUWLtNCGjDkUkf9HfRH8Ym3tOGrSMscrlypUzWvbkyROb6s/u379vtKxu3boWt1PRFHI7O4i+AT9ojx/0x0pjxOvZkcjiwX5i+6FxfUHe/PmELfm6KuHwmLAIEN4IY+YYmhp4alIaoyALHx8fREREoHnz5jYPzo2KisKsWbOQP39+FCtWTGljV1BQUFBQyGCWLVsmK5yrqyvi4+PlP/NlShkBO0u1YSwNBCFgCIEDnbFyOXenPCAMAUO00HJ/vFSbEAKGYeUbDCdXZPj3XHqFfxbk2jrpBszLtXWHQidQpEzkhQWDEITtxejFJXovS6otDsi9F59PcUjzUm3ue4mE4jnUOTJN+JRVoEChlNtXoCkaDk4OGD51GE7cCMaBi/vRpHXjdJlEcs+uPZg5/WfhejMn1za6/rg17GdiXgQEK8RUSlFO4QukVKlSssIp4xcU7IoN91PJZ7/hSu6eL1UXd/HiReN9MCkm6xPrV3KyPsHpjHeFPHByoMDWiWo5SSMv0SYQT04oCNUIX4cK6NersiG1JiYjdHZxhqurK/SFambygcR0PgsQ5Q15DCR/hlksk/lz5UFsV3LlyoXevXvLnjihZMmSOHToECIjIzF69Oh0ESjawuPHj3Hy5ElZYWfPnp1l0q2QOciWyZu73RhsXrRoUYSGhmLjxo1wcrLfs2JKrlxw4tMqeqEo9i4fZUasDVAIPnrcZJ/ZwioVduXLh3qOjoLomhYkyubE2Hw4/XW86Jo2CAeDz/w+iOF2FAWaiIXa+nHxn8VxsFJvSi/tNIA8Khoag/OampqKc5f/wd21v+HMiKEIbNQAmzyKYVs1T+xt2RRHenbD8cEDcWLEMBwfPhRHBw3AgR5dsat5Y2yoUglrShbDtiYNcXzUDwjduB5vbt1EaZrGSPdcyGtmvMfnmHhsmvE7hnwzHA+uPmAF4IIwm9YTYuuk2ZRIqK0SRNo0rYaKC09RNNQqCjRopDKpnKhbpYuPF2nz7zlxNiUIurmjRXFKcpHIWjj/wiQZhmptfr0ZeTbAnVvd8ac4sbTwW0vhr0VdGJVrTiRdvoy3ffvjbZ9+eNu3L972Mfjr28+qP2JlP+S4uDicPXvW5LrnD57Dr88cvHkRLbpnsPke4ZqlKGEZV3kESxlcwk/yRtFsXlXYTrdenD8yzL9SonuCfj0ZZV0eyTAPppCNMX6m2ZRfNsqHQ1c/ylYAC9edrrpNl/cnYCeZtCfbtm0zklU7Ozvj8OHDKFGihF33lVZ27Nhhcmyxn5+fTZPYGJJT46or1XF1ouL6fFa0zU20yUu1+X9Edz/h6/5Ftf66WnG+HGdYZgN/mxJX5IvKguLgRP8uKFwtJsqAep/lLFNQUFBQUFBQUFD4Qsg2NdM5c+ZEjhzSM87aU1icnhBCMHPmTPTu3Ttd5UU7duxAx44ds5VcOzg4GPXq1cPjx4/TbR+3b9+Gt7e3yUbZ9GDPnj2oXLkyAgMD7Rrvmzdv0KhRo3SVvCUmJqJXr17YsmWL1dt++vQJLVq0sLv8yxwZIe2wheTkZPj4+GDw4MHp+nsHWOHC27dvZYX966+/4O3tjdu3b6dbeu7fv4/69evj0aNHdo+bF0qtXbvWrvFev34dPXr0sEnq/+7dOzRq1AiHDh2ya5rMYc+JBxTYPESjRo3SRYguJjExEePHj0fjxo1NDmLMKoSGhqJWrVq4cuVKuu3j9evXaNy4MQICAtIUz5w5czB48OAMye9k1WdNZvHXX3+hfv366TqJQkZCCMHGjRszTBSbHbl27RqqV6+e5t+tIYQQDBs2LM3iPD5/ILezli3wInApaaeCNOHh4WjYsCEmTJiQ7vlje5CUlAQfHx+sWrUqs5OS5fjw4QPatm2Lw4cPp0v8DMNgwoQJGDZsGFJSUuwS5/79+7FkyRK9ZQ8fPkTt2rVx7tw5u+wjJSUF3bp1w6tXr9Ic14oVK9CmTZt0nQAmKCgILVq0SJff4+nTp1GtWjW719dt2SqQswsAACAASURBVLIFfn5+do0zvYmKisK3336LXbt2pds+4uPj0bdvX7tJczODRYsWIU+ePJJhJk6caHLyjNTUVAwfPlxy2ylTpsDT0zNNacwMQkNDUadOHdy8eTOzk2I39u3bh8qVK2PPnj2ZnZQsSVhYGGrVqpUuec7Zs2cbPQutJTIyEg0aNEjX8/f582f06dMHs2fPzlb3NEIIfvrpJ7Rv3z7dJ4tKSkqSld9ISUlB//79MX369HStT1y8eDE6depk98nZxLx+/RqNGjXC/Pnz7TrJxsOHD9GuXTskJibaLc7M5sWLF2jSpAlGjx6N2NhYu8V779491KpVy255Z1NERUWhefPm2Lp1a7rtIy3wv/M+ffqka5l269at6Ny5syLXzgQYhsGmTZskwwwePDiDUiMfSxMfDhkyJINSknkwDCM5oXm1atXw1VdfZWCKFBQUFBQU/rvUqFHDYpjEN/ad+Cltxi1i8GrFPvRMf+bjyZNT3mR/TZo0Mbl8+PDhVvVnSU1NRUhIiNHybt26ydo+j6sjxLIXANyATf0heuAEgSyisPx6bhChIRQoYfAguPeEF+kIEh5+Pb97/UHP4r0o2J88efLgxIkTSEhIwObNm9GwYUO4uLjYFNerV6/w3XffoW3bttly4lQFBQUFBYXsiNzJ63/77TdoNBp5EgWJjFdmSbXVtNou0gxrcKAd4KJxYUUaDCvN1jLsey20YMBAS3i5BivbIIRdxgu3GU4gbUmuzVgr16YhHDjx8QTAngZRVsyU3NhIqk2MT7s5saaRTJkQo3Oot72BNEY4JgAc1U6gqWwz1DFdcaAdUCp3aWihhZbRQssw8PiqOJb+vgSXwy9hwdr5KFe5nF1/B/5L/TF5whQT1xv0ri9Frq2gYD0dOnSQFW7OnDnpnBIFBRZTE2pIhREHNCnSFu7/unAxMTEYP2a8Ubxql4L62xGggBuN0oUcrPwW6Y9GTaN6mdzcFxNPOiiqPyXs5CpsHkfLLifsn2gqEUEGmfzOOL9eqXIl0DStk0Ea1I3qJiMRCSKJ4TkyqE+FmecxMfyoPHTTm23btiEhIQErVqxAmTJlTObfatasiStXruDp06do165dJqRSml69esnqy5k3b15MnDgxA1KkkNWhKEpeWUXnjDSIAEYPKB8fH7x9+xbftf4uzelzpijUdXQy3hX35gNhYGokcdGiRUFTNK5du2Yy3oC8+VFWrXueGUqrDSXafOnX8DMPw5fNKd2hEv+J4eXNFACK8J8pPYG2SvijQFO6tPH7VXHvaYoNx6ufVQAK0sbtnc9StHpxUIRBQmQE3ofewKu//8KTw4fwaN9ePNofiKdHDuPVmb/x9uZNJEZFgWIYIW3iv4JqGmPcc6K41IQEBFg8eBlmd5+Df4IuA1qAplRQ8eJrWsWKsaETZPN//GchLKWCimK/JUXT0BK2AoWPh4ZKT9bNirP1Rd4UaNA0xYm+wS0TlNmCcJvmfhc6ybb4t6I/xZhwvZj5GfG/L1O/MwoA8ykOiSFnkRhyFkkhZ5F45qzwWfg7E2LVH7GyH/rRo0clx/1HvYzGz31n49m9Z1w9ka6OQZDa8jJtip/ERAfRmwxa/wDweSpCAIq72PnfhZC3kiG/NqrD0K/wkkV2GguhwCL+VVnMK5u6GRvEYTKcybhE+Xl+z6L4aEpevxM5nDlzBj4+PnrLKIrCjh07ULNmTbvtxx6kpKRg1qxZRsvr1KmDVq1a2WUfzg7Ogjybv7cQbvJMIqrP100Nxb+K2gFEV4twT+NfBam/rtxsWGeuayvRv/fzYcUTAxhh5jpUUFBQUFBQUFBQ+C+SbXqbUBSFcuXKSYYJCgpCZGRkBqXINgghmDhxotWN3DRNQ6PRWN3hJTg4GEOHDs0WFS4nTpxAhw4dEB8fn+77+vDhA1q2bJmuwtDk5GSMHDkS3bt3x8ePH+0ad3R0NBo2bIirV69atZ2DgwMcHKxrYCaEYNCgQThx4oTsbVJTU9G1a1dcuHDBqn19aSQnJ6NLly42icnTk+PHj6N169ZWCzU0Gg1UZmb5NEdERARatmxpV1nxuXPnUKtWLdy6dctucYo5ceIE/P39rdomKSkJ7dq1w//+9790SZNCxnD79m306dMn3QZxhYeHo169elZfXxnNrVu30KRJE0RFRaX7vlJSUtCrVy+bZVxr1641mg1TIWO4ePEi2rZti89WzjKcVeGlbUOGDMmQvGh25PTp02jQoAGeP3+ebvvw8fFBaKhtg+ifPXuGhg0bZojonWEYDB8+HOvXr0/3fX1pHDlyBNWrV8+W5YSxY8emq7Q9u5KamoqePXvafcIQrVaLAQMGYPny5XaNFwB8fX3x7NkzAMCdO3dQv359PH361K77eP/+PcaMGZOmOBYuXIhx48ZZVZ9D0zQcHR1B09ZV9126dAk9e/a0az547dq1aNmyZbpJwf38/DJswrS08u7dOzRt2jTDyouzZ8822WEkO5AvXz4sXrxYMkxUVJTJMsDKlSslxdNly5bNlmWH+/fvo2nTpnjz5k1mJ8UupKSkYMyYMejSpQs+fPiQ2cnJkty4cQPe3t64e/duuu1j6tSpNudr3r59i8aNG+PGjRt2TpVpZs2alW3uaYQQjBgxAnPnzs3spAhotVr069cP27Zty5D9HTlyBJ06dUoXEXBoaCi8vLzS7fn/77//ZsvnhCmCg4NRrVo1kwK1tBAWFoZGjRrh5cuXdo3XFKmpqfj++++xffv2dN+XNRBCMGHCBKt/57a28QYFBWHEiBHZoo33S2L9+vWSk9L26NEDFSpUyMAUWebOnTv47bffzK4vUqQIBg0alIEpyhzu3Lkj2a7RsmXLDEyNgoKCgoLCf5vMEWubQn/EovV5a1N5eANRjCS6Ye25nOXV2w8YMMBk377Hjx+jadOmePHihax4Dh48aNRXy8PDA506dZK1vVtOBz3pizAsUJDHEFYMA4CXyQCCQg36o/aM2x4oWmxK5Ec0A6KTJYQV3olWCYMGDVdaGI1qy0Dn/zoajQYDBw7EmTNnEBcXhzt37tgcV1BQELy9vZVJ7RUUFBQUFDIAuf0/xo8fj8NHDuPatWt49eqV+ee0RN4ps6TaAKCmJQRL6Yi7Ux5oCQMt0YLh/8DJtRkGDNFy6xkwjFaQa+vk0QScepuTBNlBri2WWJqSawvrdN9DT4wsiksvd20mvPj0mpJqi4tTpqXaxOD8s/+raTUc6Kwn1MxMcjnmRgHngtx1xQq2GcKA0AStOrXEnr8CcPbuGRT1KGq3fW5ctxFaRlQmFK436F1filxbQcE6WrduDWdnZ4vhTp8+nQGpUfhPYEUeTsYm0D3KdfkP/kXIP4iq/FK1qejXp5/J8Tk5S7QCDJ4lXmUdpfaeqXiXzwPCy7N5ubZItK2rLyWiPw4hU8WFJQxSPhr3W79z6w70c0760jZD4avhe3H+Wyw3F4czPHdSKLJt+6NWqzFmzBg8fPgQkZGRGDZsGPLkyYNKlSrh2rVruHr1Kry8vDI7mSa5fPmybJfBypUr0zk1CtkN2X3mzN12DDZ3dnZG0JEg/P3338iXL5/N6YonBHUjI7Em7pOwC/EzLYGYrltxdXUFAHxT/RujdTlpGvmscDCI92t46wa/jIJeeZ4y+OOF2RTFyq1BOLk2ZfCMNtgf+6oTarPvdSpoWoiTFWzToFBAbfzdXqemCkJsFaumFsTclPgz9OXhFGC0XLwsF01jnHtOtHLJAZXEJfT8wXOs+3EDJracgqObg5EQl8QKszkJtopmxdk0peLe04JsW8VLtWn+VSUsT9WmcFJtGjRNQwUVaFrFibPZZfzRogVxNvePYgXaoNj3FK07rqxkG+JPuge36HsK547iq1l0KymK0v+9GLWX6pOZbtWAgACLYWLexMC3/2zc//e+IB0nejZhfpJm7qPQtkyEa18/5wSj+4kg7OYPnXgCEnN9CczViZn4LAelH3DWx+b8r8E1RAyuL1N13Ua/S6M6NGIcH4jdJiO8d+8eOnXqhJSUFL3ly5cvlz0pWEayefNmk94APz8/u0046Kx2ZuvkuTpRhn8lvORfPGEmw9XfMyCMrgzH32x0dd/65US9vi5655jdnr+fscv464EyeyM3upYo4+tQQUFBQUFBQUFB4b9I5vQkshEvLy9JYUNycjKmTZuW5SS2YhYuXChLDOXl5YWePXuiXr16KFeuHNzc3EBRFBiGwbt373D//n2cPXsWO3futNhZ/c8//8S3336bpQfM3rx5E507d5YlXHB1dUXLli1Ru3ZtlC5dGrlz5wYhBB8+fMDDhw9x4cIFnDp1SnIGOwCIi4tD27Ztce3aNXh4eNjrqwAA3rx5g86dO+P8+fN2jRcA4uPj0bZtW9y7ZzwzsRiNRoPOnTujXbt2qFGjBkqUKAEnJ3b2zOTkZLx8+RI3btzA8ePHsXPnTknJMsMw6N27N27evIkiRYpYTOPChQtlibg1Gg0aNWqEOnXq4KuvvoK7uztUKhU+f/6MiIgIhIWF4d9//8XVq1ez3YAKQgiGDBmCI0eOyN6mePHi8Pb2RqlSpeDq6orU1FRER0fj3r17uHr1ql1En//++y86d+5s8fdRuHBh9O3bF02bNsXXX3+NQoUKCVLtT58+4cmTJ7hy5Qr27duH48ePS1auPHnyBAMHDsSBAwfsUjm1bNky2WFdXFxA0zQ+f/5slSRu1qxZ6N+/P/Lnzy8r/E8//YRLly5ZDOfk5IQmTZoI9y83NzfQNI24uDi8fv0aDx48wLVr13D9+nVorZy587+Kg4MDypQpg5IlS6JAgQJwdnYGRVFISEjAhw8f8Pr1azx8+FC2sCs4OBhbtmwxmmUxrYSEhKBLly7pJha0FxEREfjuu+9kHS+NRoOmTZuifv36KFu2LPLkyQOKohAbG4snT57g8uXLCA4OtijxZxgGffv2RfHixVG7dm3Zab1586ZsYWWVKlXQuHFjVKpUCQULFoRGo0FycjLevn2Lp0+fIjQ0FBcvXlTEbjJ59uwZ2rdvj4SEBFnhXVxc4OXlhTJlysDd3R0A+yyJiIjAgwcP8ODBg0ytpH/+/Dnat2+fYWK47Mo///wjO6yjoyMcHR2RkJBg1LgmRVJSEvr164d///0XGo1G9nYxMTFo1aoVXr16ZTGsWq1Go0aN0KBBA5QvXx558+aFSqXCp0+fEB4ejqtXr+LYsWOy7tcjRoyAh4eH3Wa1/ZIhhGDevHn46aefMvT3ni9fPpQtWxZFixaFu7s7NBoNUlNTERcXhzdv3uDZs2d4/PixrLIGP+HQ/fv3ZXVsz+oULVoUpUuXRpEiReDm5ga1Wo2UlBTExsYiOjoaT58+RXh4uKzzFR8fj0GDBuH8+fN2a4yOjIzE1q1bLYZzcHBAjhw58PnzZ9n558TERMybNw8TJkxAkyZNEB0dbXGbnDlzghBi1YQS+/btw5UrV1CrVi3Z2/Bs2bIF06ZNsxiuSpUq6NWrFxo0aIAKFSoI+TFCCN6/f48HDx7gwoUL2LVrF65fvy4ZV1BQEBYvXoypU6danV5TWCOmdHV1BcMwVh1fQgjGjh2LK1eu2O26Sw+Sk5PRoUMHWaIJiqJQt25dNGrUCJUqVUL+/PmhVqvx+fNnvHjxAteuXUNwcDBev35tMS4/Pz+UKlUKAwYMsMO3yFgGDBiA33//XbJObc2aNRgwYAC++YbtkPrixQv8/PPPkvGuW7dOqBfLLrx//x5t2rSRPVmZo6MjatSoIeRx+PqGyMhIPHz4EHfv3s3Uuoa3b9+iS5cuOHv2bKalITtgzUQzGo0GOXLkQGJiosW6PjGEEAwYMAB3795F7ty5ZW+XmJiIdu3ayZpQg6Io1KtXD40aNULFihVN3tOOHTuGiIgIi3Fll3uar68v1q1bJzt8gQIFULt2bZQpU0Zo43jz5g3CwsJw9epVu0zWOXnyZOzevVtW2IoVK6J58+aoWrUqChcuDCcnJyQlJSEyMhI3btzAyZMnZT3Pjh8/jhEjRmDjxo12fUavWbNGdlhnZ2eoVCrEx8dbdd/z9/fH0KFDUbZsWVuSmOkQQoT8nL3LXW/fvkWrVq1k5Z0dHBzQpEkT1K9fH+XKlUPevHlBURQ+ffqEp0+fCnWGlq5x/l5VvHhxfPvtt/b6Kmli4cKFsiZN9Pb2Ro8ePVCvXj2ULVtWr4337du3Qhvvjh07LLb1bd68Gd9++y2+//57e30NBQnOnz+P8ePHm12fO3duLFmyJANTZJno6Gh07txZsg5u9erVX0RdhiXOnDkjub5hw4YZkxAFBQUFBQUFWWLtlNhwaJM+QuXoln4JsUvZSF4cBEQ0qN14G1eZYm0PDw9MnToVc+bMMVoXGhqKKlWqYOHChfDx8YFabbrrb3x8PKZPn260fP78+bLbYHO7aCAM/KN4EYzYwsfrXLiBegRsOGHwMTH404cf8MluT+kG+FHsfnQiHsK2e/Dh5GLDqbd6H/9RKlWqhHPnzqFBgwY2bX/t2jVUqFABN2/ezBbllLi4OEyePBnbt29HQkICCCFwcHBAy5YtsXjx4mxbj6SgoKCg8OVTvnx5XLlyxWK4N2/eoEN7nSiDpml07twZvrN8UblyZXahFUJG/elOKJNhhG0N5M+QkmoL2VGdVJumaLuJRKxFo9LAWe2MuJRPXB6SAkU4IRJvvOKdSBQNMAQUTbMqKcJw0iUaoBgwhGaFQNx3YsAKpHTeDAoMYVgREyhOAsQfMwqEIpxbQydRpCiDvDThXnmrlsimJX0OdR8IpXdizApj+DKBsYtIt14sQxJEJFw4J3X26teRUXi4euBDwjskapPAKaTAEPbcrprrj50bdtl18uPU1FRs/3M7+g3oB4Yw7G+Nu45AUaC4C00nY9e//viLRLgOuVfoVnFv9cthZstlpgxzCgrZlKZNm+Lw4cOSYRISEhAUFIQ2bdpkUKoU/utQeu90D3GjfJzBvdgoH2AwiceG9RtwPPi40f5Ujm7IW2MsdBP5sXurWcb6fEBCQgKuXr2K69evIywsDK9evRLGsDk7O6Nw4cIoX7486tWrB29vb2FsrLV4lcsDVopNCV+RoggIoSHuHkUIK9AkYDhRJnRCTIrmn5AAbZyOhIQExMfHw9nZhTs2FBuWl0kKdbFcGijCVafq6k91YjVKl4cTnRNK9HzWfREu7UJ+TSfBtVUuqNSzWqZAgQJYu3Yt1q5dm9lJkUX//v1lhfPw8EDv3r3TOTUK2RG+XGARg3uTLgLA8JbUsGFDREZGYuy4sfjt19+s8gfwpIJgWWwsdn7+jM1586Kc2kHYXbKJ5Do7O4MCW05v0NC4nSSOYfBKm4riKl0bnjga/l5t6quJvzINQGsYhgJocRWJaGMKAEO4MKDAgLB1C1w8rOCagOE2YURxUFy8jCh1Ki4OcOsZbh9F1Cr8a9Bd/b2WEeTc/HQTfBpUFN9SSHH7gGgf+q2OpuojVBSF1i5OqObkgJ2x8XiWYn7s34foD9i1bDcObzyMMUtGo2r9Kmw9DMVWo1AUzdU98XUyvAwbnAybE15TNECAJG0yXLm6JxWlAq/GVtEqsDU8FGia5qTabDgKNBcPGyst1BrxJ0sk0+ZjFNXpmHzsCuVs7lqgKL1ntZFkG/rXUmYSGxuLoKAgWWHjPyXAz+cXTF/7I2o0+Ib7XibqEihKd+2L4WW0FK17z68S1VPwQdg4id69id0X4fJtlJHLVnYdhgR69SMK2QTjB5BNeWSDaNhuJVw9KiMqT4EvInH3ZCKaeIcQVtqfRqKiotC6dWujfvyjR4/G2LFj0xy/vUlMTMQvv/xitLxBgwZo2rSp3fbjqHIEAwIKbBsEW97jSmLce0IRoa6UIQxoQoPQvEgbQji+/p7vUUOgK7FB+J+/yeiegkR0f2c/i+9P+ijVpQoKCgoKCgoKCgrmyVZi7VatWmHjxo2SYf744w9Uq1YN48aNy6BUySc4ONjkoAUx1apVw4oVK8wOEqdpGvnz50f+/PnRoEEDTJ8+HQcOHMCoUaMkxToTJkxAmzZtUKhQIb3lnp6e+Pvvv/WWvXnzBt27dzcbl4+PD/r16yf5PUxRpkwZk8vj4uLQpUsXiwKlggUL4ueff8aAAQMsdqr/8OED1qxZgwULFkjG++bNG/Ts2RPnzp2zuWHUVJze3t54+vSpXeIzZMSIERZndx0yZAj8/PyMzjePRqNB6dKlUbp0aXTq1AmLFi3C3LlzsWTJErONB+/evcPYsWOxZ88eyX2/ePHCZOWEmFy5cuHHH3/EsGHDBMGmFJ8+fcLx48exbds2HDlyJFsIh9esWYM///zTYji1Wo2BAwfihx9+QNWqVc1WiCYnJ+PcuXPYu3cvdu3aZZNY5d27d+jYsaOkoNvNzQ3z5s3DoEGDzA6mcnV1RdWqVVG1alUMGTIEd+/exciRIyUHrB86dAgBAQHo0aOH1em2hnLlyqF3795o1qwZqlatipw5cwIAtFotnj17hvPnz2Pjxo04d+6cZDxxcXFYuXKlxWsZYGflsyT7zpMnD2bOnAkfHx/kypXLYpwfP37E0aNHsW3bNhw/ftymRr20MnbsWHTt2lVv2e7duyUb7Hfu3Gn2viNFnjx5ZIctXLgwmjZtigYNGsDb2xuVKlWCg4OD5DaEEDx8+BB79uzBihUr8ObNG8nwvr6+6Nu3r1VSVymOHTuGefPmWSWXzQy0Wi169eplUUzr4uKCKVOmYNSoURbPXUJCAv744w/MmjULUVFRZsMlJyeje/fuuHnzJtzcLA+cJYRg9OjRFo9p7969MX36dF0Hfwm0Wi0uX76MgIAAbNu2LctL0DOL1NRU9OrVS9bx+fbbbzFx4kS0atVK8vcUGxuLkJAQ7N+/H4GBgRZl7PYkPDwc3t7eiIyMzLB9fol4enqia9euaNiwITw9PeHu7i40LEdGRuLSpUvYtWsXAgMDLT7Tbt++jRUrVmDy5Mmy9k0IweDBgy3K/RwdHTFu3DiMHz8eBQsWlAybnJyM3bt3Y+bMmXj27JnZcAzDoE+fPrh165asyWfSkwkTJqBnz556y3bs2IENGzaY3SYjnts8Y8aMSZdJh8TQNI1atWqhcePGqFOnDry8vGR9v4SEBISEhGD9+vXYv3+/ZNgXL15g3bp1ZiVbZcqUMSpfx8XFoV27dmbj7NWrF4YOHWoxnYaULFlSdlhHR0dBbFm7dm3UrFlTVjksJiYGx48fx+rVqy3mny9evIigoCC0bdtWdrpsxdvbGwMGDEDz5s1RqlQp0DQNhmHw8uVLhISEYNWqVRbLzH/++SeCg4PNigFz5MiB3r17o2vXrqhTp44gHU1MTMSdO3dw4MABrFy50uIza/ny5di5c6dV3+/q1asWr4ly5crB398frVq1MlmGpCgKefPmRd26dVG3bl1MmjQJJ0+exIgRI0zO0M3j6+uLLl26mK2/sRf16tVDjx490LBhQ1SoUEHIJyQlJSEsLAynT5/G6tWr8fjxY8l4rl27hhMnTqBly5Ym1+/Zs8dINDt69Gjcvn3bZPiSJUvi999/t/r7uLq6ml03depUXLhwQXJ7mqYxdOhQTJ061eJvW6vV4vDhw5gxYwbu3r0rGXbEiBGoVasWKlWqJBkuq0HTNH777TdUr17d7MQHDMNgxIgRuHTpEmiaxpgxYyTr/3x8fNC4ceP0SnK6wE/oIPWb5fnmm28wadIkdOjQQbLO9PPnz7hw4QIOHDiAgICADC3zvHv3DrVr17b4u1aQpkyZMujWrRsaN26MatWqIV++fEK+++3bt7h8+TL27t2LnTt3Whw0+/r1a8yaNUvWJKA8kydPtjjhDk3TGD58OKZMmYISJUpIhtVqtTh06BB++umnbH9PO3z4sKx6RADo1q0bxowZg7p164KmTQ/212q1uHLlCgIDA7F9+3abyqyBgYGyzm/Lli0xe/ZseHt7Wwx79epV+Pr64tixY5LhNm/ejIYNG8oeUJNWPDw80KdPH7Ro0QLVq1cX8m58HvGff/7B77//juDgYMl4UlNTsWjRIrPlqFGjRqFjx456y/bu3Ssp/d62bRuKFi1q5TeC7AkfxUyZMiVdyl2EEPTv399im1eOHDkwadIkjBkzBvny5ZMMm5iYiO3bt+Pnn3+WbNtMTU1Fz549cevWLeTNm9em9NsLOW281atXx4oVK8zKxWiaRoECBVCgQAF8++23mDFjBvbt24dRo0ZJ/s7HjRuH1q1b23RdKMhn586dGDx4MBITE82G+f3331GsWLEMTJU0N27cQJcuXSTzWCNHjkSnTp0yMFWZh6V8ipeXl+T69+/f4+HDh4iKihLaUjUaDdzd3VGsWDGUKFHCbu1GCgoKCgoKXzqVKlWCk5OTZN4KAJLe3IBzsYYZlCprsWYYGtF7MXgLgMBFI1/45+vri+vXr+Po0aNG6z5+/Ihhw4Zh6dKlmDFjBnr16qXXZ4ZhGAwePBhhYWF62/Xo0QO9evWSnQYXJwfwQ935oX6siYUdSkjxI45FgwIhhGEHFFLgRvcTE+3DYtkMF49eewdlIhwRiQBNxmMweNkwHJH4rGAV9evXR+vWrU1eo3J4/PgxSpcujbt379rU9myOmzdv4uLFi3jw4AGKFSuGESNGpEne3bNnT+zZs8eoj4NWq8XBgwdx8OBBVKhQAVevXhX6KGZl9u7dC39/fzx9+hTdunXDggULst2EpAoKCgoK8lm9ejV27Nhh9ZgLhmGwd+9enDhxAsHHg1Hbu7bZsHKEzHKl2kSOVBs6qTYBgQMt3Xc8vXF3ckdMUgwn5+H1Sqw2ic0zExBCsXIpigbFMKApgAENmpNZ8XJtgAaBSMoBY7k2CMPGA06uLZImmpMbG05Uo5enFnxCum05fRAMy0LCeQDEHiiTcnSYO4/cel4SqdtOd5U4qZ0UCaMZaIpGabevcPvtLRBCPS+jHwAAIABJREFUg6YIggOPY9G0xUiIT0iXfa7yX4W+3/cV5O6syJ4TTvFybVCCdN1Irs3Lt4n56w+A8fVr8FnAXmU45RJTyGR8fX0tirUBdtJnRaytkCYk7pt6okEzy81ua+b5z78Vx/Xn76bH1RZqthqqHHkN9kdQtZSjxf0DwMuXL7F3714cPnwY58+flz25RKFChTBs2DCMHz9e6Fskl2ql3dm8HCFcvgwAYfNyrEybrz+iuM8EBFr2eaY3eSGrOtXkLW9yPxPHTMKvG9YAoLk42Acn/yzloWhTYjW+ftTyw05Prm2Y/VOelQoGBAUFGbU5mGPz5s3pnBqF7Iwg7bdVsG2ibYemaaxauQrjxo5D27Zt8eDBA5vSFqHVonV0NEbkdMWkXLlAAKSYSKfGUSOUcUqUKIFixYvh5YuXemGuJifBI4fa7FPVlFybh4CtDxDqBQxWUpwkmr91a800Z4oPFR8PL7Pmpdo6GTYlyLX51PFybP49H2FhEx6WGEYn1uaDMlxMDJdwFcBJvyFMTMZAVC8Ew0eS/pcqplJjgnsuhMQn4ujnBCRKXEOfY+OxZPQyzNnhh9KVSrHlV7DCbEGeTSiAZqc9o0A4wTYN/giwDm4GDNHCgXYABYoTbBuKtClQlIrbngLNibn5OhaAEuLmZbh6/wtSbU7iTOmOIWV8GPRl2vyrwTVgwjedadx9cwdOro4W+wzwJCelYOHoxVi+fyk8ShcHaFqYUI6tw2K/r3D2+R8KwP4+wNdDMaBoWlcfBnZiMiEevt6CqxfjBeiE+wGyc0mbFmBLybVNSc5Noci1sz5WlZFM5aWF69EgnKnNif4HkUabm2BRf1sqjRNNxsfHo127dggPD9db3q5dO6vGFWUkv/32m0nviZ+fn11/S45qRwhnXJBoE1AUA4pQYCiaqw8FJ9nmXgkASlcLLn4FRM85otNr8zcdwr+H4b1BdGHphSXc9UUZPCgUzbaCgoKCgoKCgoKCGIrIqoHMGiQkJKBo0aL48OGDxbDjx4/H/Pnz4egor0EtvXn37h0qVapkVtoEsDK0BQsWWBSEmiIqKgqtWrVCaGio2TAjR47E6tWrLcb18uVLFC9e3Oz6X375BT/99JPVaTTH6NGjLaardevW2Lp1q9Ud6cPDw9G5c2f873//kwy3bNkys3I0U9SvX9+iGMkSBQoUQPHixeHi4gKAFQm8efMG4eHhePLkiUmZ0u7du42EeWLc3Nywa9cus1IpSwQFBaFLly5G4ikxly5dQu3a5jtJjh8/Hv7+/mbXV65cGUePHoWHh4dNaXz16hX8/f2xZs0aJCToOoFZSldGEhYWhqpVq1qs7K1Rowa2bt2KihUrWhX/58+fsXnzZsydO9dIVHvy5Ek0a9bM5HbdunXD3r17zcZbp04d7NmzxybRh1arxdixYyUlIiVLlkRYWJjFe1xwcDC+++47q/Zfo0YN+Pn54bvvvrNYCUYIwe+//45hw4aZlXQBrMD5xYsXFqX7AwcOxJYtW8yu9/LywuHDhy1KPM0RHh6OpUuXYv369XqdPe7du4cKFSpIbrtgwQL8+OOPZtc/ffrUKinjkiVLJEWn1sZniTJlyuDx48coWbIkevXqhS5duuCbb75JU0Xnx48fMXjwYAQGBkqGCwwMROfOnWXFGRkZicKFC9ucJoBtxC1RogQKFSoEjUYDhmEQFxeHly9fwsPDA9euXTPaZu3atRgxYoTZOP/3v/+hWrVqstOwatUqjBkzRjJM9erVERgYiFKlSsmOF2CFFP3797c4w+zQoUOxbt06i/FduHAB9evXN7ve0dERAQEBaN++vVXp5OHlPvPmzdMT2U2cOBFLliyxOr5ChQpJisUBoGnTpjh16pTVcWc0y5Ytw8SJEyXD5M6dG+vXr0e3bt2s/r3Gx8dj586dWL58Oe7cuWM23LBhwyRF/2L4e0laKFy4MIoVKwZnZ2cQQpCQkIDo6Gg8e/YMCQkJRoMNe/bsid27d5uMK3fu3DZNkCFFtWrVcOPGDZPrvL29LUplAPb+KEe0K6ZZs2b4+eefUb9+fVnn+tatW+jbty9u3rwpGc7d3R3h4eGyJqOwlD8GWAHt/v37rZbwxcXFYejQoRaluB06dMCBAwesijsjsHc+QIqNGzdiyJAhaYojR44cKFWqFPLmzQuappGSkoKYmBg8ffoUkydPxqxZs4SwBw4cQKdOnaBSqdCiRQt0794d7du3T/PA61OnTqFHjx54//692TBlypRBWFiY7Pubpd/W1KlTsWDBAqvTag7+vDs5OaF9+/bo3r07WrVqJZQ7bYEQgj///BNDhw6V7HzcqlUri5JFMR07dsTBgwdlh//666+xbNkyNGvWTPL4MwyDadOmYfHixbLj5lGpVBg5ciR++ukni9K6Z8+eoWXLlpKd7xwdHREdHS3rfgawz8GqVavi0aNHZsP4+Phg9erVyJEjh6w4xXz8+BHt27eXFKX36NEDu3btshjXTz/9hLlz51q1/44dO8LX11dWHjU5ORkTJ060WF/UpUsXyXKuIVL1OZUrVzYr3baF8+fPm5Uq8hQpUgR79+5FnTp1rIo7OTkZU6ZMwYoVKyTDeXt74+LFi2bFrVmZadOmYeHChZJh1q1bh0KFCqFDhw5mwxQoUAD37t2zq5wjI9i1a5dF0Y2TkxP8/f0xZMgQq89xcnKyIN2VmozAmnxOo0aNEBISYlU6DMmfPz88PDz06kvfvn2Lp0+fIiwszEj8P27cOMnfgam8elpo27at2XJtiRIljDqYmcPJyUmy/tWQ2rVrw9fXFy1btpSVB3ny5AkGDBhgcWIMjUaDR48eSbYF8Jw5c8aioL5o0aIIDAyUJWgWk93vae/evUPFihUtTuT21VdfYevWrTbd83ft2gU/Pz+jsu2GDRswePBgo23evn2LChUqSAr0NRoNfvvtNwwcONCqsjshBFu2bMHw4cMl84a5c+fG/fv3ZU/mExoaiurVq8tOBwBUrFgRs2bNQpcuXWRNnLp//3706dNHr13BEGdnZ0RFRcmWIfn7+0u2LT18+NBuk5Zs2bIFAwcOTFMcTk5OQrlLpVIhJSUFsbGxePr0KcaNG4c5c+YYbbNp0yaT15kYT09P7Nu3z+rvGhMTgwEDBlh81vTr10/WRKY8q1evxujRo82uv3XrFr7++mvZ8clp450yZQrmzJljUxtvREQEWrZsiVu3bpkNM3bsWMm2t8xAqj7q77//RqNGjTI2QTZy69YtzJgxw+IA9pUrV0peVxlJdHQ0Fi9ejBUrVkhOPtmpUycEBARArc7YudYt1UkdO3YMrVq1svt+K1asaHbyvcKFCxuJ/FNSUhAcHIx9+/bhr7/+wvPnzyXjV6vV+Prrr9GsWTP07t3b6ueWvXj79q3ZOguVSiXZ9qmgoKCgoJCR1KlTx2IbZf7as5CnunQfBWNMdXU1NwqRezWQvpkOZLjOcJSiqXCEG+nIy+F0w771h4Ez6FbPFfP6y+83lJiYiH79+lms//bw8MDo0aMxYMAA5MqVC4MHD8bWrVv1wjRt2hSHDx+2ql1h/NqzCDj7EPwIY4pSgR2ZTHMDxFVgh9/ToGj2PUWpuVcVQKlAcevfX12FmNvb9eIfMOR7zF8+H+AGovMD2mlhgDnFDXDXDSgXRIU0rTcYnXsHXjAjHmBoaiCzUA9iYmyhNRI/Pp3/VeLj41GkSBHExMTYHEeuXLlw8+ZNixP0ScEwDJYvX44lS5YYTVpFURRKliyJ0aNHW9U3GGDbPY8fPy4rbMGCBREWFia7PTAzWLRoEaZOnaq3TK1Wo3PnzlizZo3FSdIUFBQUFLInvXv3tnoyeEN+/fVXDB061Kh9To5U21Q4wFjGKCnV1m0kyER4wYSzg+0TaNiL++/uIUWbzAmv+bwmBRVFCSIlWu89J17i876gQNMqNowgZuLFTlwumNJNbEMLeWBOUkxzMhUub6vLNbNQgs1KnG82kJnpSZu45TK+u6RUmytK6cnRoVuvO7eEE4oAKloFZ3Xmn9Oszv139/A44jEm95uCe6H30nVfFEXhWWQ43NzYvo/i649fL5Z4mbz+CMxef3LKZOlR5lLkVQpZgTx58lgcG+3g4IDExMQs10dGIWujn3+SF05WPk48IYLwzLcs1s7nng9xn+L04s1VvicKNVrCaTp1+QQHNXBjpQfUKvP36StXrmDmzJk4efKkPCmrGQoWLIgtW7ZY3WbdeMoJPI6Ig2BlpGhQoAGKrzdlX3V1pNx6qAzCqEBS4vF8V0tok2ON9rPYfxEGDRvM1o1SNCiiE+jRlK6uFBAJOQ2ft6L/eShTz2RT4lqAk7fa/syk0yj8U8haFC1a1Ki/hSns3Q9f4cvGqvu4qduRmc3XrFmDiRMnyp50wdSu9ufLjyoaDW4kJ6PTW/1+wQUKFsCzF8+EzwMHDMSuHfpjbzo7u2ChmxsAgJH5PGY/6/5o0S2aCP+x8fF+YGMZNd8qKRYM6y/ny+mMsIwS1jHcc5kRwuq24Zf9m5SM2R/0x8TSALYXzC8Sieq2F38Gtw/DtAO6PISotsDE8WJJJASXEpJwKj4RHxkTk/tyNGhbH+OXjAUoSiS15utbuFZFXojNCUopihY9QwlcNDmR29FNJ9Wm2Wc7DfY9zQmzKW49BT4MJcSlE3Dz7Z60sAd+AiuhTK1lQJIShToawr1SOXIANK3XNmn4HCfJyaBS9PuMpUuZ2tlZl++wkFfYducPPHn6BGtGrkX0c/N9bw0pUdYD/vuWwTlnTqgoGg60A1SUCipKDRVNs+9pNXteaBVosHVr/PlR0bp6OPErRdFQgQZ4wTp0+StemE64c0GL8l7ic8FfwPx6/hgLeR8r2p9NHb//evtzRmLqOaSb7E28zMS2JspKQnzce+E+TExtJ5I3858IQAgj3KcFETNhuPcMGBC4ObpBTdvWH1ir1aJr165Gffa/+eYbhISEyBo7YWosafny5c32200rcXFxKF26tNE4ncaNG+Ovv/6y675SmBTsub8TNKUS7i8q8PcZNVS0CmpaBZpSQU2roaJUcKDVoLn37L2Jhgoq0DT7Wfes4P7454ip9gCD+xLfH0Y8WYNeHazwnkdcL6tf9hOWmSj/WXvPUe5TCgoKCgoKCgoKWZ3Z675DtmqhyJEjh6RAUszy5cvh6emJnTt3Sg4ozSimTZsmOeB6yZIlWLp0qU0DrgG2QS84OBhFihQxG2bjxo2SacgMbt++jV9//VUyTM+ePXHw4EGbBDglS5ZESEiIReHyrFmz8PbtW6vjtwaVSoUOHTpg+/bteP36NaKionDt2jWEhIQgJCQEly9fxpMnT/Dx40cUK1bMaPuYmBhJ4WnevHlx7tw5m6XaANCmTRv88ccfkmHmz59vdp1Wq8X27dvNrndxcUFQUJDNUm2AbYhbvHgxHj16hL59+9ocT3pBCMHo0aMtSrU7d+6M8+fPWy3VBtjjOHr0aDx69AjTpk2TNSA+KChIcrBV8+bNcfr0aZuk2gB7fa9atQrdunUzGyY8PFyWoM0a8ufPjz///BNXrlxB69atZTXaUxQFHx8frFq1SjJcRESExUF+CQkJ2LNnj9n1efLkwZEjR2yWagPsfWzVqlV48OCBbNHzl0LPnj1x+vRpPH78GPPmzUONGjXS3JnRzc0Nu3fvttgBZv/+/Wnajxzy5MmDUaNG4eTJk4iNjcWTJ09w8eJFnDlzBmfPnsX169cRFRWFkydPpnta3r17h5kzZ0qGqVOnDkJCQqyWagPsdz1w4AB69OghGW7Dhg1mZSxiLIl0VqxYYbNUG2AlQ4MGDcK9e/ewbNky2TKlL53o6Gg9sa0pihQpgn/++Qfdu3e36ffq7OyMQYMGWRQvpzcajQbdu3dHQEAAoqOj8fr1a1y5cgVnzpxBSEgIrly5gvDwcHz48CHLTOSTkZQrVw7BwcE4efIkGjRoIPtce3p64vz58xZFch8+fMCGDRssxhcfH49JkyZJhvn6669x8eJFq6XaAJAzZ05s377dYhn04MGD2UKMnxWpVKkS5s+fj9DQUHz69Al37tzB2bNncebMGVy4cAG3b99GTEwMJkyYoLddsWLFMGfOHLx48QJHjx7FgAED7CJMbdasGYKDgyXL5Y8ePZKUnWU2lStXxqpVqxAREYHdu3ejS5cuaZJqA2z++fvvvzcSMRhy6tSpNA2eN4darcacOXNw/fp1NG/e3OI9h6ZpLFy4EG3btrVqP56enrh27RpWrFhhUaoNsALVI0eOSD4HkpKScPr0adlpmDt3rqRUe9q0adi4caNNUm2AzQsfPnwY5cuXNxsmICBAMg22UKVKFZw7dw779++XPfGLRqPBypUr0a9fP8lwQUFBknLMzIJhGIvSveLFi+PChQtWC1YB9vj4+/ublF+KuXz5MrZt22Z1/FmBmTNnWpRpTJs2zeJxXrFiRbaTasvJ4+TOnRt///03hg0bZtMAKo1Gg169euHy5cuy7nnphUqlQvv27bF161a8evUK0dHRRvWljx8/RkxMjF0n8souFCtWDHv27MHFixfRqlUr2fnu0qVL49SpUxbLxcnJyRZl1gBb52tpIi7+nmatVBuw7p4mVfecWUyfPt2iVLtevXq4evWqzff8/v374+7du1i0aJGsvN2sWbMsSrWPHDkCHx8fq8vuFEVh4MCBOHz4sGS+OSYmxq4TtIrJlSsXVq9ejZs3b6J79+6ypNoAK5i19FyMj4+XLU3KLpQvX17IT3/69Al3797FuXPnhHLXrVu3EBMTgylTphhtGxsbi2nTpknGX7NmTZw7d84mgXju3Lmxd+9e9O/fXzLc1q1bcfnyZavjtxeW2nj9/f2xcOFCm9t4CxcujOPHj0tO3rhu3bp0b8f8rxATE4OLFy9i8eLFqFu3LqpUqSIp1Var1diwYUOmSrWTkpJw69YtbNy4EZ07d0bx4sWxZMkSyT4QAwYMwO7duzNcqp1ZJCYmIiwszOx6cTn448eP+OWXX1C8eHG0b98eW7ZssSjVBoDU1FSEhoZiyZIl+Oabb9CoUSNcunTJLulXUFBQUFD4EqlRo4bFMIlvQtM/IWLhiy0b6qEv9tMfBSkdv6ODdXV4Tk5OCAgIwNKlSyXbIZ4/f47JkyejSJEiqFChglFbzg8//ICgoCCr2xWcNCqIh7QT0Xv9YfCEO7b6Q/LFmBr8rh+nKITBYTftQidGy83ug5f9pUG0o2AaZ2dnvH792qb6QJ7Y2FiUKlUKP/74I3x9fTF48GBMmjRJtnwlPj4elStXxqRJk4yk2gB73p8+fYoJEyZgzZo1stPVoUMHq+qHoqKi4OXlJTt8RjNp0iQjqTbAlnECAgJQsGBBi5OqKSgoKChkT6yZYNIcP/zwA5o2a6o3+WumSbW58ATEZnmIvXFzcgMDLRiSCoYwYBgtGKKFljDQMlowhIGWMOw6QrhXRhChsHIVnTAFhIAhrLKKzynz4hSAFVDxxwD8cRPLLA2OHRFsWsbHnY8DRHwOjc+anPOoJ9VmV+inhbNWCVJtLk1EJI9xUtlvwuwvmUIOhdG7Xp90l2oD7Hme/8t84foj/PVHxBcN0SvH6V1/BmIh8fUHQGeCk0qDpQAKCtkUOeNcUlJSsHnz5gxIjcIXiUyJp+weQwZ1rIZSbcOq0pTUFATsDjCSagNAnuo/6BIomEIJvirsICnVBoB9+/bhxIkTaa7ri4qKQuvWra3+jX1dMjf0dKOEgU41yvCZM7C5NobLjPFh9fWitIMz8jcy3Vdu+pQZiI6KEvJ6uhpU7jls+DzmIYbPTtEz1wT6z3SrDoXCf4iNGzfKkmoDyLb91RUyB6v6rZq6R5nZfOTIkYiOjkbjxo1tShcBMPD9OxAAKSZ2bNhmV79+faMwV5OShNs+p002+UdDb7pY0XLuESt+dHAuTIrSFfP5sOIWSArstLi6z7pIaBCDNFB6+1aBlQ3TonhV3Db8+yIm+uoyABIZAhWnA+X/xOnT/VGiPzatKgAqipWJ0xT7HWmKYj+L00KxfzlpGi1ccmBuPjcMyu2C4mb6xl0/9z9WhkrRrHgZrPCU4j6raRXUFCtKZcWmak58qoKKYuXNSalJAGAk1RZPoEaJJlHjJ6Pi/4mFzoB4AgxhOmF9SapaBdrFBbRLToB7pVxcBKm2qcc8fxIpBw0oFxfhj9/W3n+Q+dt9HvsM7+Lfwb2QOyZsHguPSvK9Ms8ePseqmWsAEFCE4vI4PBT39bk6Cka/DZsS8l2648TneXjRMcSbQFR/wV3v7DI+nyvVzm3+s0L2Q+45NApn1L9Bun+CoWybW6irN+MjNQxE6b3YxKRJk4yk2sWLF8eRI0eyrENjxYoVJsfp+Pn52X1fakolTOzJ32MYAAzR1dQb1nMyfPlMWC8+l0R0HehfF4YTT7LruHCUiXpUQP/km6mPtYiJC0i5fykoKCgoKCgoKHyJZCuxNsAW2PLlyycr7MOHD9G7d294eHhgzJgxOHbsGOLijBvk0pvbt29j06ZNZtePGjUKEydOTPN+ChYsKCmpTkpKwpYtW9K8H3vi6+sLRmJGwJo1a2LLli1pGvTr6uqKQ4cOSQ5Ij42NxbJly2zehxRqtRojR47EkydPcODAAfTu3VsyLbly5TL5fRctWmR24L5arcaBAwfs0gGyR48e6Nq1q9n1hw8fxosXL0yuu3HjhqRExMfHx6IUSS5FihTB1q1bceTIERQoUMAucdqD06dP48SJE5JhWrZsiV27dsHJKW0dAHPmzIn58+fj2rVrqFy5stlwWq0WkydPNru+YsWKCAwMtFnOxkNRFNauXSsprPrtt9/StA8xXbt2xd27d9GvXz+bJFLDhg1DzZo1JcNYkuBdunQJnz9/Nrt+5MiRdrs+S5YsicDAQAQEBMCNm7H2S2fOnDlo0qSJTedXCpVKhXXr1kmKTs6cOWPXfYopWLAgVq1ahRcvXmDVqlVo1qyZWSkSRVFwd3dPt7TwLFmyRFKEWaRIERw8eBCurq4270OtVuOPP/6QHEBLCMHs2bMtxiUlGy9WrJjdBnxpNBqMHz8et2/fxrfffmuXOLMzCxYswKdPn8yud3FxQXBwMCpUqJDmfdn7dy8XR0dHTJ48Gc+ePcPu3bvRrVs3SdGgm5tbmoX/2Y3Jkyfjxo0bNk/m4urqiv3791sUOK5du9Zip8d169bh5cuXZte7u7vjyJEjyJs3r01pBdj78KpVq9C0aVPJcL6+vjbv479I7dq1ceLECdy+fRvTpk1D1apVzcrw1Go1cuXKpbesZs2amDFjhmS5yla8vLwwduxYyTDpmU9IK+3atcOoUaPSJb/YvXt3yQ79qampuHjxol33WaxYMZw7dw4zZsywSlJHURTmzZsnO/zgwYNx+fJl2dJnnjJlymDQoEGSYc6dOycrrpcvX2Lp0qVm1/fs2RPz5s1L83Mnd+7ckp3BCSFYv359mvbBQ9M0Zs6ciWvXrpnsNGgJiqLg7+8vmQdNTEzMkiKzwMBAhIaal8JoNBocPHgwzaLg6dOnW5x0zM/PD1qtNk37yQxcXFywevVqyTAfPnyQFOC1bt3a4uQ+WZFff/0Vr169MrtepVLhwIEDFicSlANFUZmS91apVBg+fDgeP36MgwcPom/fvpITRrq6uv5npJA8gwYNwp07d9C1a1eb7v0ajQY7duxAuXLlJMNt3rwZSUlJkmECAgIkJxbh72lprffNjve0+/fvY+PGjZJhqlatimPHjqW5fkej0WDy5Mm4efMm6tWrZzbc8+fPsW7dOsm4Vq9ejebNm6cpPS1atLB4n96yZQuePn2apv0Y0rx5c9y5cwcjR4606b7QuXNntGnTRjKMNROjZGVq1qyJo0eP4t69e5gxYwaqV69u9pipVCqjchfAdkiVkjkXKFAAhw4dQu7cuW1Op0qlwsaNGy2K5y1N9pZeWGrjHTdunMUypBwKFy4sKflKTEy0ONmggjEtWrRAyZIlUaJECRQtWhSurq5wc3NDvXr1MGXKFItlia+++gohISEZKhjz8/NDyZIlUbJkSRQvXhx58uSBk5MTqlSpgiFDhmD//v1ITk42u72LiwvWrl2LzZs32yx7z448evRIss9BqVKlkJKSgqVLl6JUqVL4+eefERUVlaZ9hoSEoG7duhg6dGim9EFRUFBQUFDI6sgTa1uedNt2Mq4N1/RAM9Fod0LgIG9OKD0oisKECRNw5MgRi3V4KSkpemXw/Pnz4+zZs1izZo1NE0U7qGgDUYHYkGc4ANBgFDcRLzdcz0FRxm3BBp9NtxVTeutZkYxhGGXgX0bh7OyMf/75B35+frL7dBtCCMGCBQvg5+eHTZs2YenSpfD09ISTkxNGjRpldruIiAiUKFEC9+/fl7Uff39/WeG6dOmCQ4cOyQorJqtOhuXj4yPZ/giwk8Vu2rQJ//zzTwalSkFBQUEhI3j//r3sevV8tApqifbIkDMhqFKlCpYvX45UbareOllSbcG7aCz2EzmfjbdjN9LJRgQpRdYRa7s75WEl2oSBlmg5yTYn0oZOok046SKrzNaXa7NCboYTdbD5bYbwwm0Ir4J8Q5wn551KhnlpkXHIktyYEsmNCfTPAdHbp8GXN5C5WDyPvMiIQCQbYcM60A6gqWw3tDFTcMvlhhEjRmTY/gJ27hHOk+76IMLvUXz96V0vHIQYOLcMJ78ylA+ZKM8pcheFLxE542UAYMiQIUpZTSFDkJOXk8PT8KcYNmQYihQsgv59TE+wTquchPyMmIrFM7ZtmxCCwYMHWxwDLKZi8VzcsREJs0G4SSgMJdv8xBQwCKt7oroUbwT3akON9pOSnIL9ew9w2+tn6gigM6Jyh1E4nubkagb5cVnPVgmRpMJ/B4ZhJMeki6lbt67V4zAUFKyWa5splxqSK1cunD59GsHBwTaNq/rAMPCLiUESMd6O6eSbAAAgAElEQVSBRqPR+1y/gfEYmRfaVEQxWhBDk7YZhK/FSaX5V/H2/P1fkFVTOr0wDV6arWuXY5fp5Nn87mnuf7HUWwWxCJsVWuuWUcJ7GhQKq2iTYqKwlBROlE0Jgm01DCXdumUqLqwgoOa248Pw61WU7k8s5KYBaCgKtZ2c4Js3NzrkNHZjJMYlgmJ12lDRrFRbRamgolSgVSrQlAo0za9TQc3JtGlOtK2i2NdEbaJOqs0JtFUUK80GxaeeEgTaNChQlE6hzR99Wk+6zV3/vFRbeK+7JijRAl6qzf9mBCW6aIOsNr7534irggje1T0nxq8djQq1ysve/q8DfyNoWxD3m+Cl8IZTwlGCgJbweSOwnyk+L0NTwvETtqb0byYURQlZU34SE+F9Osq1lbxWdsBOvyvDaEQzJJgVJwMQT7KjuzZtS9PKlSuN2stdXV0RFBSULuOz7cGHDx+wePFio+UtWrSwaYyqJdhJEHQZDnHZjQE38aVYui2eMNMgo6KbnJ4/f+I6dnFtv7CF2XSJrxFZZ9+MgFtBQUFBQUFBQUHhv0S2633i7u4uKY82RWRkJFatWoXWrVvD3d0d9erVw/Tp0xEcHIzY2Nh0SqmOBQsWmK3cqFixIpYsWWK3fbVv3x5eXl5m1+/8P3vnHR9F0fDx3+xeCgkJNQQIBBDpIFUEpIko1ccKvlJUsGChigWlqHQURB6qNBuKDygiRakiIEGqRJDeQodQkkBCyt3O+8fWu9vd2+RKLsl8+RxJdmZn5m73dmdmZ76zdKnP8vKW06dP4+effzYMlwWceZnc4UpMTIzH82bevHm4e/eu13lpad68ORITEzFr1izEx1tfTc+V1NRUzJw50zD8gw8+8GkHwLhx4wzDKKVYtmyZbpiZNAqARyFhXujWrRv++ecf1K1b1+dp54Xx4/VXi5aJj4/H0qVLfTqZvWHDhti9ezf69eun+335+eefceTIEd19eZ7Hd99955UsV0vp0qXx1ltvGYbv3LkTZ8+e9SqPkJAQzJkzB8uWLcvzpBxA7OweMGCAaZxdu3aZhufHOd+jRw8cOnTIq2sKQ/wumokhL1y4gJs3b/o839dffx3Hjx/HwIEDERER4fP080JGRoZH4dK8efM8SnCtEBYWhq+++spQngoAK1euNJUupaammoa3b9/eNP28UKVKFWzevBlvvPGGT9MtSKSkpHiUbM6cORMNGjQIUIl8T4cOHXDkyBF88sknKF++fH4XJ+goVaoU1q1bh08++cTrxUFiY2MxefJk0zgnT57Enj17DMMdDgf++9//mqYxbdo0nyzqwvM8Fi1aZLoISUJCAnbv3u11XoWd6OhoLFq0CAkJCXjkkUeCbuCGjKfrvac6YGHG02eTmOg7CUaLFi2wd+/ePItjGzRoYLoAESC2CaZPn44FCxbkeaGh5557zjT8n3/+sZTOtGnTDMWmlSpVwhdffOGz70yrVq3QtWtXw/AffvjB60E6sbGx2LJlC8aOHetV+7d06dLo0aOHaRxP7bb8YPr06abho0aNQuPGjb3OR14AwmxBp1OnTmH16tVe55UfdO/eHU8++WSe9o2MjMScOXOC9l5jRHZ2tsfz56OPPkL79u0DUyA/0KxZMxw4cABz58712QJ8hYlixYrhu+++w8KFC3Ult7khMjLStE8ZEAecrVu3zjROMF3TTp48iTVr1nidl6+YPHmyqcQzOjoaP//8s8/6XgHgnnvuwR9//IH33ntPt29p1qxZsNvtOnuKdOrUyWeC2FdeeQUdO3Y0DHc4HB7PQatwHIcJEyZg3bp1qFSpkldpvfbaa6bhwVi3yA3FixfHF198gV27dqFLly55vhdmZ2ebip4B8XzzxYDakJAQfPnll6b1xnXr1hk+5/AnkyZNMqwb169fH1OmTPFZXk888QSaNGliGP7999/7LK+iwqVLl5CUlIRz587h0qVLluXH5cuXxyeffIKDBw+iVatWfi6lMzdv3kRSUhKSkpJw4cIF3Lp1y9J+4eHhGDBgAI4dO4YBAwYUuHqwt5w6dco0/ObNm2jWrBnefvttpKSk+DTvBQsWoGnTpjh8+LBP02UwGAwGo6BjRaydk3YGQpbxAuBe4ZOJqFbScJWByfs42wL5PIzSzc7OxpgxY9CtWzfT/gc9kpOT8d577+VZvsTzGrueRpoGnUmBxlCnH1q01VWq+QypRrCnhGuFLx4mAZoKY1x+KnFcBICW/7HJzgqjR49GcnIybty4gYkTJ/pkkcSsrCzMnj0brVu3djv/N2zYgLi4uFzJrE+dOuUx/rfffosVK1bkqbzBQEpKitN73LJlC7788kvL+7ds2RKHDh3yR9EYDAaDkQ9069YNOTk5luJOLlkSpyvEYW1MORQ3kBvfvXsXw4cPR5s2bZS+estSbZc6HFVNNc71Po1oQg2nStVeoKKQkCN80EiYw/gwhPHFJJm2Aw5BUH4XBAECHKp0W/4paKTbguBUxxQVHVR579pPRdDUlT3KjanzcXCVG1PiUjcmzsfRrVZOXfbRirpdJI7aNOTMqSYv6po6pQjjvZ8vVpR49913vR5LYJUbN27g6JGjkGXubueffK56FHWanC+sacUoglSpUgUVK1a0FLdly5Zo27at1wvGMooQJtdV7XXa8tNkl0URnETPRO2GPXXqFB5u/zC++vIrpKXqz9cPK10HtuKu83TEFGtWDNXbxRItWrTAmDFjsGHDBpw5cwY3b97E5cuXsWPHDowbN85w/iWlFC+++CJu375tKZ+alaIB6pA+C41AmwqqdE2zICGVw2SxNnWucQEUpZvoj8s/fvy4lIYUl2hqhtqFDz31kcoYHHCnezO7JzNcmDhxoqXxFYQQ/PDDDwEoEaMwQgjJvWDbKQEYXuMeffRRXL9+Hf3798/1OKo/szKRo3NhDAsNcypzzVo1EVPOfc71nuws1ZuqfXTo9nKxKcvxNZdnWSRNNGkQiCJtziVpTjcbrVybSPsQRXCt3U8WaBOizVeVWYcQghidedsn7XaNgBuSXFuVZWvz4aGVa7vKt9X9OLcwVbrNuaT1UDH3ea4OhwPUTmHjePDgwBMbOMIhhLdJgm0OPOHAgQPPiWEc4aX8eYCI6u+72emgVNWR80QUaBNpX075WxVmE3mbi2TbSaqtyLhVBTc08SA9qnWTasvnMtHEJq57m5/vahm9exlxJf0yktKSIJ6p4vcgLDIcb854A007Go+PdWXOx/NwJPGY5BIW5dny9wPQyOTlqpkkw6eUaKpdch1MfW4ti7idFzCRfxAQTn1OrtSVDOpJTK5duPF4PPXuSVbiyZup69864xm0yXoxJNh1Hj7P8/jxxx+D2gcxdepUpKa6jyeyulhZXhCkfni5L15dOJNKzyecj4/cV6pKuGWBPzR94lT5W21fQ0nLbWyM5vpFnLa7n0hG56jRucRgMBgMBoPBYBQVgmNEUS7p0aOH5ZUuXbHb7UhISMCkSZPQpUsXlCpVCk2aNMHQoUPx888/+1yiefXqVfzvf/8zDJ86dapPxNEynkSxBw4cwOXLl32WnzcsXrzYtDHWr18/n8qSH3/8cbRs2dIw/NatW6ai79wyfPhw7Nixwyfv4euvvzZ8SFuxYkWMGDHC6zy01K5d21TQ89tvv+luv3Dhgmm6ZlIUb4iNjQ3Y4DAzDh48iK1bt5rGmTt3LkqVKuXzvCMiIrB48WK0adPGLcxMOtm/f3+fiG9c0zTrFPck6/HE7Nmz8frrr/tECmAmkwPgUdSRX+d8XFxc0EiZCzKeRGRm8ubcEh0djVWrVmHOnDlBcb3SsmLFClM5R5s2bdC9e3ef5Ve/fn08//zzhuGUUtOJXRcvXjRN31/fO5vNhnvuuSdP+44cORKTJk0yfb300ks+LrFv+eabb5Cenm4Y3qpVK7z44ouBK5APIYRgwoQJ2LhxI6pVq5bfxQlaXn/9dXTq1Mln6T3//PMeF4n45ZdfDMM2b95sulhHvXr18MILL+S1eG5UqVIFAwcONI2zaNEin+VXGGnUqBEOHDiQp0FJgaZatWqmok9f1hEKGm3atDE9ft4uoiNTunRpbN68GbGxsV6l42kBqsmTJ2Po0KFe5dG8eXNTAeDp06c9pnHnzh3Ta8iECRN8Xod89dVXDcPOnz+Pf//916v0t2zZgrZt23qVhkznzp1Nw/NDsGjG4cOHsXPnTsPw2NhYDB8+3Gf5lSxZEiNHjjSNU5DvUTNmzEBkZGSu9xs/fnyBlDb/8ssvuHTpkmH4vffei3fffTeAJfItQ4cORUJCAurXr5/fRQlaevTogV69evksvUceeQTNmzc3jWNW7/7nn39MF7wpyte05ORkjwuZTpo0yS/tTJvNhsmTJ7udKzk5Ofjqq69M950yZYrP6uOEEHzyySemcb755hvL4gYzxo8fjw8++AAc5/1jzYcffhihocYT8o4ePVpgBxI2aNAABw4cwKuvvur1Z7VmzRrTybnNmzfHM88841UeWmrVquVR+r548WKf5WeFK1euGC40C4iL45idS7mFEGJaT9+3bx+uXbvms/wY7vTt2xdr1qzBuXPn8M477+R5AaZA0qpVKyxevBiXLl3CvHnzEBcXl99FyhfOnz9vGv7LL79YXvgqLxw/fhytWrXKs7iSwWAwGIzCSN26dS0t1pt53XcLdvqOPLQJqe6vUCbz5pJr166hffv2GDduHLKzs5XtzzzzDE6cOIGJEyd67P/cuXMnWrZsiaFDhxou7GkEUQpNNS91i+s29X3KE5hV5Z84k9klfSJPaNaKZlwmiMrGAW0umr+97t0I7seVBZLSpUvj/fffR05ODqZOneqTPqgdO3agR48eWLJkCdq3b4+wsDB06tQp1303lFKPk2ynTZuW53KmpKRg3rx5+PjjjzF48GD06dPH52N6Xbl+/Tp69eqFWrVqISIiAqVKlUJMTAw4ThQ4dOjQIddpNmrUCAsXLvRDaRkMBoMRSL7//nvL/VQ1Q0LwaLjYD9ogJBTrypXD/Sb93rv+2oUmjZtg0sRJyMnJMZfHULiLGDVSbc8yZlWqrdX58py7wCk/KRlWEoJgF4XakATbVJJqK6JtAQ5BlDCKcagSn1I1jqhclGXbqkxcoJp6dh7lxlQyGSmiD9nRpH7IalxVASIiHSs3eYhWqElc9qVwO85U8x7kv0P40KARpRcUSpcu7XEhYSM4AJGEQ0WeR3mLK0DNn/OFKoGBRgrjJJ6SoO7nj+oXdb4OOAlBXc4/V3IrpmIwCgK5GRu0fft2VKxYEa+88orpQusMRt5wrpTl6ZpLgJ5P98TFC+ZzvUo3GSR1IWr7HsWf1SsYj8PWo0yZMvj4449x7tw57Ny5Ex9//DEeeeQRVK1aFaVKlUL58uXRqlUrjBo1CsePHzcc33b58mXMmjXLUp41KpYAqCjUVu+NmpdUd1Ok2079ompfqSzaFsVqPEo3edMtr9MnTynHQhRpa9ORb59yXVAjc1Piudiy2a2UkUvsdjsmTpxoKW737t1RuXJlP5eIUdjJtVzb9TGVwe4cx2HhwoU4ePAgqlatajmLyw4HsnWeQ4SGhjqJjjmO03U67JGe7Un+ZDfhtbbYsshafkH+qYmryq8pCKVOPm49qbZ2u/jinATbsjBbux/vlJYk1yaqbFuWWcfx7ournsuxO8mytdJs3kWUTXTiaV82zU/X313zkP+OMOhXuH3zNnjOBp7jxRfhwRHNT46HjbOBUFGUzRNOjMfz4DgCnnAAIbhrTwfHceAJryvV5oj4aXKKYNtZqk2k8onH2OUscDrNNFJsaiDVps67u+4dDCRc+FP8RVN/oaAICePx6uSXULlGJUvp2O12fPzaWKTeSnWuCxH1WbTcP0GIpj8KGtmtINa+xI1qP5VSl9L8VHKQP2MqSm0F7SJz2uMhJcbk2oULX3yLVBmyus2zpFvTRiLqOawNVvqAfUB8fDyWLVuGl19+OVevNWvWuKV1+fJlt3iTJ0/2qnzXrl3DjBkz3LZ37doVLVq08CptIwQquDyf0IkjtQXVsTDa/npA6Rl1WiTTuT+USvdxgCr3e20KuhB54QA1Dffo7FrCYDAYDAaDwWDIFNgRKFOmTMGbb7o/NMotgiDg77//xowZM/DUU0+hbNmyaNasGUaNGoWdO3dCENwH9ueGpUuXGj60rl+/Prp06eJV+no89thjpuEJCQk+zzO3UEpNJ6MDwLBhw3yaJyHEozDLU5mswHEcFixYgKlTp8Jmc+8gzgvffPONYdigQYP8MrH78ccfNwz766+/4HA43LZnZGSYpmkm5CwMmIlgAaBdu3YeRc6+5syZM9i+fbtheF4XKTCjQoUKpsKeHTt2eJV+TIz7Cq55pWLFiqhYsaJh+Llz50zvA0X9nC/o3HvvvabhvpKUVKxYEQkJCR7vz/mFp3vfW2+95XMBqjf344L4vRs0aBBGjBhh+nruuefyu5imfPvtt6bho0ePDnpRrh4hISFYvny5z+RchRlfH1+bzeZRKL9p0ybDME/XrqFDh/r8mA4aNMj0c/jpp59068gMoEuXLvjzzz8LlLzerJ5QlEVmERERpvXn5ORkn+RTrFgxnywkU6dOHdNwXyzIERoaiurVqxuGW1ncbOXKlYaLacXFxflUsCrz6KOPmi70FkzttmbNmpmG+0ro7is83aNee+01ny+U1L9/fxQvXtwwfP369UhJSfFpnoGicuXKGDt2bK72adasGQYNGuSnEvkXsz5AAHj//fd9KvAMFIQQzJs3D9OnTzddjIDh+3q3J0krIC5aY0QwXtPWrVuHtLQ0n+aZF5YuXeoktnKlevXqHj97X7N161bT+tjDDz+Mhg0b+jTPxo0bmy6mcePGDfz+++9e5+PLukWxYsVMBf8ZGRk+q9cGko4dO2LHjh2mddPcYOUZnq+vWUOGDDENX7ZsWUAHkX///feGz3gbNWqERx55xOd5/uc//zEN97aezjDn0qVL+Pfff3Hq1Kn8Loplbt26hWPHjuHgwYNFul/KbHGaQJGamoouXbrg8OHD+V0UBoPBYDCCApvNZqkNmpnsrVjbmzaC1X114nlsDuW9XMnJyWjbtq3bAo4DBw7EsmXLcO+99+L999/HqVOn8Ouvv+LJJ58EzxvLBWfMmIEOHTqYLrjuXnpJAKORp6liGDWWYm5xEqe5vHe9j4/jNJJFQP5DnggoT0BUZhKaTiK0+q4YgWT48OH4+uuvffLMfsWKFejbty+2bt1q2h/nidWrVxuGZWZm4uDBg3lOWxAEvP766/joo48wc+ZMfPfdd5gyZQoeffRRr8eg67F582ZUrlwZS5cuxfHjx3H37l0lzJu+E4fDgVdeeQXPP/+8L4rJYDAYjHwgMzPT4yKWMjyAb0qXcdoWz9uwvGw5fFyiJCIMngFkZ2dj1KhRaNGiBVb+rC7g66aacJVqu0hsXMUirjJmJ6m2IrKgsHG+mZ/jK0qFl4KDCqJMmzpUSbYi1XZAoBQUklxboBAEeRtVfopCDEEjRlR/B5zryoBWyKEJBwUEqis3BgBKqOaDVWVCmiq5c3wneQtV05Cja4+ja56a+r6bMB2q/DGM99/4B3tSErIT/1Fe9qQkv+VlBXrnDoS0NKcXzeMCxUOGDLE0dqQCz6N/VHFMKV0aq8uVw+/ly+O38uWwrFwMfiwXC95Cg2rHnwlOxw1wP9YUcDqnANfzB+72OGjqri7FYHJtRlFg5MiRuXreLggCFi5ciBIlSmD27Nl+LBmjQGPxUqk980yvr65BLpJP+TJ++PBhHDp0yDCZkOJxqPDIfERVd51Tp+ZerZy1MYU2mw0jRozAmTNnMGbMGEsy37CwMEydOtVwHtvChQst9adUiomEzcZBkWsr8mwKUPVvqqkgUSr3scrxoITJL8K7j+W+cvmqph6txqdOv0no3GPhGkcKc6ubw6UvierHZxQ9hg4d6tTnaATP8x7HPTMYViGE5H48otZDabJr3bp1cfr0aUyYMMFSshmUIkPnEijPvyGc2qB+sM2DbvF2Z2W7ibTN3plWiKwvypbuGVIEIj1C0xN1u8u1icvfcJJca6XanFO4qIfmiSri5kAQZ3N/7nPF4VBE19qXsyxbFGzbpHQ4OIu0XcujL+lWy6ZNqxghCNE5d04fOSNJtW2iTJvjJSG2KNTmCA+OcLDxHGwcL8qzOVGUzYMXfweHjKwMUApwHDGUahNJ2eQqMZel2nI8+egQ+W9Fkq49Ui4ybfmnS9va+byx9t3x9/zvc2lJSEpLEr3UyomqvneO4zDmh5Go36qepfSuXb6G8YMnQHCoX3SqvORNWn0toDy/poBak5I+e0XKrRVjA9TVdy4VnUpybXmROqO6kVt/GOT+M2ufN6tz5S957nNy7d/SCXPNx22zhTq30yKJPuofO3PmDBYtWpTrV2Ki+/ietLQ0t3h6Au7cMHnyZF1XiKeFtL3BLtiV/mu5jac8spDbdsrvVO2fl6416jqE6jga9Xir42qc2mUGh1NnLUwFvcu403mhdMVT3Z/SiQTnXaz/YzAYDAaDwWAwCgIF1h5HCMHMmTPx6aefmk4MyC2UUuzbtw8TJkxAq1atUKVKFYwcORLnz5/PU3o//fSTYVjfvn390gFVrlw51KhRwzD877//9nmeueX48eM4ceKEYXiTJk08CrDywn/+8x9TKcemTZuQk8fBSTL169e3PCDRCklJSdi3b59heN++fX2Wl5ZWrVoZhqWnp+seP09inMI8kZhSiuXLl5vGMVrd2p+sWLHCMKxly5am1wpvaN26tWFYMFyDtJh9Bg6HAzdv3jQML8rnfGGgZMmSpuF37tzxST4vv/wy6tWz9qAn0GRmZmLjxo2G4aVKlfLLggD33XefqcDo2LFjOHPmjG4Y+94FnnPnzmHv3r2G4VWrVsWjjz4awBL5jjZt2uDpp5/O72IUWXr06GEavn//fmRmZrptp5Ri7dq1hvuFhIR4TDsvVK5cGe3atTMMv3HjBvbs2ePzfAsDEyZMQGRkZH4XI1eY1RN8VUcoqBSkz6ZSJfOV7H0lGjbLJzMzE1lZWab7m/Ud9erVy2eLdmkpVqwYmjRpYhgeTO22+Ph40zpgsMnuPQ0A6d27t8/zLF68OJ544gnD8JycHFNxbrAzePBgyyJYnuexcOFCn/YXB4o7d+5gw4YNhuHR0dFBvyCPEXXq1MGAAQPyuxhFlieffNJUYHPu3DlDGaWna1qfPn28KpseBeWa5qkveMiQIX65h5uRH/cgwPN58Ntvv/klX2/w1C8ebPULK4wdOxZRUVE+Sctut2PdunWG4ZGRkaaLs+aVWrVqmS6qcu7cuYD2/eXHM94KFSqYLkoVTPX0wsjmzZvx3nvvoU6dOmjatCkWLVrksT2X3xw5cgRTpkxBu3btUKVKFXz44YcF8hrmLXldEKFChQro2bMnxo0bh2+//RZr1qzBr7/+ihUrVuCLL77Au+++i44dOyI8PNxSeikpKXjqqac8LhDKYDAYDEZRoWnTph7jZF4LhjpuHiZ/6c5wM07HIVjLQxAEPPvsszh27JjT9u7du2PGjBlO7RCe59GlSxesWLECJ0+eRL9+/QzbKQkJCejUqZPleord4Topjjq/tPY8RQij1bpoZ+G5S4UN21N6m10Fa65CNtOd9YPZ5OTA0LdvX6xduzbgfWRGmJVj1qxZfhFgb9y4Ea1atfI6bbvdjpkzZ6J9+/bgeR4dO3bUHUvhK7799lvT8Z8MBoPBCF6efvppS/IzAHizeBQq8u73Rw5Av8ji2FQuFm3CjPvF/v77AJ5++mm0a9cOy/63zHCcHwBnCaORVFsTT67zUSrLbiSBFOHAk+AaCxAREoEQLgQCdcAhaATbkmxRoFT8W5D/dkjiDVG8TSFJuEHFOFTQfCJUkXI7qys0cmPZ2CEai8RCaUQrunJjjUxDEYAocQzEilK6biIOI1zkIlSWhmjCbYQH58fjeevtd3GtazfllTphot/y8kTmH1txsW59XKpTz+l1d5Xx4i9mVKxY0XDscxgh6BtVHKtiy2FRTBn0jIxAk9AQRHBEPM+oegYJFtrDN6/flJp8aluQAtL3VTq+8vdUR9bphPb8cW3CUdc/3dNg8hZGYaJkyZKoXbt2rvfLyMjAwIEDUblyZWzbts0PJWMUVqxcQz0ulGJwHf/5p5910wsrXQvl2kxC1f/bhqh7usqJKbnJ8BxBpbKe+4+aNGmCvXv3YtKkSXkaHzNhwgSUL1/ebfvp06dx8uRJj/uL5SymuS/KCxG69pEKbmHUKZ62rxW4e2mna1bivAv5XgvpXqtWpDTbpPqy9pBQ52Np6f7JFi9kaLhz5w7mz59vKe7zzz/vcX4ug5FbvBqT52qaduH99983XQxCy7857gt9hoWHKXkQThSBt23b1i3eKXsObug8F3AVXDu/3AtOpPsFp9mXkxOgqlxTX66tkTgDku5ZFQvJcTgpjpyH3ErnNPtxRBVc6/UlpQgOMY78grMQm4OzQJuHKseWf2pfSr4GcWwAQqR0QqS0a9jc5xuNeeVDSajNged42IgNNp6HjePBEw4cESXbPJHl2xx4iAJuUaot/g5CkJadCgJO+jzcpdqEABzhJWG2LIr3UqqtiQ+X56PBKNWmlOKPJHF8PyXS+5bEsoSo/QmE5/Da5FdQpkIZ48Q07Nm2F4s/Wyx+GwgFJdInRsTPlIIo9SJZfAulbuTcbyH2jUlfIKlyxRFNuKaPUts/aSjX1v7q0leW2z4M9vy64GOl31QJkr+Omu+20lJy3V8TXhTOkwsXLmDOnDlu2x9//HHTOQbeku3I0va6qy05Kii/a9t3gpNoW91LXSCTqP330u+A5jyRj7jcroPaZ6sbj8FgMBgMBoPBYFimwIq1AbED5+2338auXbssTcTICxcuXMDEiRNxzz334NVXX8Xly5cy4aYAACAASURBVJct75uWloaEhATD8M6dO/uiiLqYCTxdJ17kB3/88YdpeLdu3fySb3h4ODp27GgYnp6ejv3793uVh687FtevX28Y1qBBA8TFxfk0P5m6deuahuudR+XKlTPdZ+nSpYW2w+bff//FhQsXDMPLlCmDLl26BLBEImbnjz+vQWbC3BMnTvhlIkpeqVChgmn47du3DcOsnPOM4MXTxC2Hw+GTfPz9wMkbdu3aZTrR6tFHH0VoaKhf8u7evbtpuNFAP0/fux07duDs2bN5LRZDh02bNpmGP/PMM6aStmAmmL+fRYHatWub1mXtdjv+/fdft+3Hjh3DlStXDPdr3bo1SpQo4ZMyuuLp2rV161a/5FvQKYjfNbN6gq/qCAWVgvTZlC5d2jTc6mRCf+Zjt9tN77WdOnXKc7k8Eex9RzI8z+sOZpcxa7MFmtTUVNN+pRo1avhtgavCfI+y2WyYN2+epbjPPvusZQl3sLF9+3ZkZ7sPwpXp1q0bihUrFsAS+Y6CWBcoTJQuXdrjIDI9UevNmzeRmJhouE+tWrVw7733el0+PfLaZxAoUlNTTZ/98DyfLyJ8T89d/LF4GlAw70He9AkHK7681h44cACpqamG4R06dPDbPSlYzqeUlBTs3Ok+eVEmv+rpx48f91u+DGf279+Pl19+GXXq1DF91hZMXLx4EWPHjsU999yDadOmBV0b3Z/cunXLctxSpUph2LBh2Lt3Ly5evIj//e9/GDVqFPr06YNu3bqhS5cuePLJJ/Hqq69iypQp2LhxI65evYopU6aYLuAtc+zYMXz00UdevBsGg8FgMAoPlsTaycZ9D77CN2PVTNLwmD5FjsNaGRYsWIAtW7Y4bYuOjsbChQtNn8lXrVoVixcvxl9//WU45m/Pnj149913LZXD7nDAeRq+dgofJCGeKsFRJxFq42ulMc6IE8CpMiHZed8A9iWybku/07lzZyQkJCAsLCy/i4JTp04Zjv/2Z1/Qrl270KBBA9jt9lzvKwgChg4dimLFimHw4MHYunVrwMZd7tixAzNnzgxIXgwGg8HwDZs3b8avv/5qKW5Fnsfb0ebj6yrxNiwpUxZTS5ZCtEld9M/tf+K5555DTJkY9Pq/Xu7P8XItY5YFgYCzxALgEVxSbZkSYSVEObYs1RbEn7Jk2yEIECCHq3EoleXaophR0XXI4m0niYarbFsj95AlQcrvrsvkaJTcGvGWxuCkipFdbFyq/EN7HAUnwZBTHq5yGLnkGkGI/F5CeT/WEe125FiUpfmbnMOHcWPAa4CP++xff/11p78JgCZhoVhSriyeiogAAAgUEAA4QKHqPVW5dvUQzxJTeWFL+SxSpDGKtEo+b5wbWEZid105q7x74ZxqxmAY8vXXX+d53wsXLqBdu3Zo0aIFLl686MNSMYoSppdd10CTfrSdCe5jK8JjGqFKz99Rsu7zINI9362uIW0tX4oDz3nuqOvZs6dXY0MjIiLQp08f3TCri5xXjikOQHCp38h3WUGSOTqLtJWFUABodHnS/xRUyHHLp1J8JUXOBsBdcg6pTqe5Byv1Npd6mFa47ZSGxX7zwjoXnGFM//79kZPjfl66EhYWpis9ZDB8Qa7HQlKXl8nudevWRUiIu4TZlcM6Y/pDQ0JBNP9AxLF+eoL5PdnZipxaX3ztvl2WX0uqYB0Rtubt6cq1ZV02ccuHk9LXXtXVtIkmDb2folybI0Cczb2PKJ1CkV5z0Bdsa6XaqiRb3W6DKt+2KTJtdV+bU1ru0u2G4frHdOemv2DjbLBJAm2OyOJscZuNE8XbhEgpcZJsG6p4mwNBRlYGchzZ4jZOT6rNqZ+3kVSbuEu11aMlfdYFVKoNAPuv7kXy3evi+5KqP6L0GgBVheMAQWTJ4hj02ZuwWeiXAICv//sNEjbuEI3dVAAl8kImgPIBEQJKZB29XF8TvyMEFKCSgFuQ+9HUvUFd6khKoJQupSByn4ZWrk2cP1vX5+JMrl14cO3nsozeV0+vPk5cfnE9F6S/BZ1FzQsb48ePR1ZWltt2f4/JzXSIeVLI1y9NG0u7UKV80YD2vNC0+ZwaYGoPvnPXp9NFXYnttM3TZZuNdWEwGAwGg8FgMAwpmAY8F5o2bYrdu3dj+fLluP/++/2Sh91ux4IFC1C7dm0sXrzYUsdEQkKC4SDmiIgI04nR3hIfH28Ydv78eb/la5Vdu3aZhrdp08ZveXtKe8+ePX7LOy+YSUIeeOABv+VbvHhxUzmY3nlUp04d0zT/+usvfP75516XLRj5888/TcO7du3qUeLra+x2u6ngxZ/nT5UqVQzDsrOzce3aNb/lnVtiYmJMw82kVp7O+XXr1uHLL7/MU7kY3kMpxfXr13Ho0CFs3rwZP/zwA2bNmoWxY8di2LBhGD9+fH4XMd/xdD/WWzHZV+T1fly+fHnT1cwFQUD//v1NheGM3GF2LwGARx55JEAlYRQ2CCFo2bKlaZyjR4+6bWNtCYYvyMrKwtmzZ7Fr1y6sXr0aixcvxqeffooPPvgAb7zxhsfzrDCTnp6OU6dOISEhAStXrsSCBQswZcoUjBgxAq+99hrOnTuX30W0THR0tGm4ryRjnvIxmyh/4MAB3LlzxzDcX/1cQPD3HWkxa7eZtdkCzd69e037DPPzHrV7926/5R0IzL4nWlatWmW68Fkww+rdDH/SokUL03C9erenum0w9hkEip07d5oKbFq1aoWyZcsGsERARkYGDh48aBhes2ZNxMbG+iXvChUqmErWDx486LMFTXyFN33CRYFgbncHqk6zY8cOw3pd8eLFPT4b8AazenpBrefkF/feey/q1aunvGrXro3KlSvnSuh25swZdO7cGSNHjgyIvKx8+fJOZa5bty6qVavmsd2pJT09HW+//Ta6dOmSK+F0QcaKBK9MmTKYOnUqzp07h88++wxNmza1PGkoOjoa7777Lg4cOIDatWt7jD9jxowC1X/CYDAYDIa/sCLWzkk7AyHLeGEfr/DXRDILIm3XuFk5nseaZmVl6U4GHDx4sOU2ffPmzbFnzx48+eSTuuFz587FyZMnPaaTmW2HOtHPFXkmtDbc9af8q34aRDvLXyOD0UP349bZqDuR1eo5wOYo+5X7778fBw8etLRQjb+pX78+0tLS3LabjXX0BYcPH0aNGjWQkZFheZ+///4bcXFxmDFjRp6k3L5g+PDhup8Xg8FgMIIPQRDQo0cPS3EJgK/LWH+O1SMiEr/HxOLRcPMFN+/evYtly5ahQ/sO6Nu7L1JSUgBoBCGKeAb6MmZtONT6nVLTpBQ2LkjF2uElJXG2A5RSOCCIMm3BIWl8BAiUSi9BlRsrgmNZeqz+lAUdlAqq9BpQRR7U/fNRqurqLy71ZFWsKKep+yxEU413FW6r+6txnfKQ6vhaESSR35PyU5QRhfCeRWZ5JXPLFghBUI9xXLmC631fALU45iU3tGnTBjVq1AAAlOU4TC1TGu+VFJ8lCFBF2rJEW5ZrK4JtKgr0rZCdleX0jdQeT9lGpRW7a9GTayu4SEJd23B67bw8SYwYjCDl/vvvx5tvvulVGrt27UJ8fDz69u1b5Mc5MIzRXjstd5m6XqO1m4nz5X7jho1uu0dUbg/tIh5q5cK9VBVKBW6+7YMPPqi73eqY6bgycp1Yvu8JGrGaS78pVZe1EBGUOOI+4t/ZKWfd8omKjhLzkBdYkfIgmgUPlQUuAOsHVuc+LKflZGzVxmHCtiLF1atX8dNPP1mKO2zYMISHh/u5RIyijCgnzuNFSG57GOxu5bnbeYd7v7zrmDMCApvNhgdbu99f9khSUKM1hIyewukVWSu61pVrK6VR09bG127jJPm1LP1W5d+qjJvTvAhEmbWkkNZtR9qp2N50lV4rgm1Jyi3LsTlQ2ECVuJyqqFak2zad3+Wfctm0wu224WHgdc6Xae9PQ0ZqBgjhwUvSbFGmzSuCbFG4LS70wcEGDhwIx4NwvPgZcDbwHMHNzFsgnFatrkq1AaJIsw2l2nCXamuPeEGWaqdmpWDHhR1iiTR9RgQUhBBNFYkqce6pVxUvfNDXch4fDR6LS+cuKmnLmloxWSp9murZLy42JvXFSXUqAgoQIi5mJ3eOKPUs8cBQoumHk/+T6mCcLNnmiOH4YibXZphi0M7SiaL2pWriCjRv82Dj4+NRvXp1r196bg+bzeYWLy4uzmlRPquvU6dOYdGiRW55PP3002jYsKHzQn8+5q49w6kfXrt4pdxf79wX71IO+eLmoWzOYm5r5Lrdp8W13cdgMBgMBoPBYBQBAmt59SMcx+GZZ57B008/jX379mHJkiVYsWKFz0VAaWlpeOmll7Bz507MnTvXVJS7b98+w7CaNWuC5/03sMtM2iCvGJ+fmAkeAGsTa/JK48aNTcM9lS3QmJ1HVibuekPZsmVx8+ZN3TC986hFixYIDQ01HYzx1ltv4fjx4xg/fjzKlCnjs7LmN55Wpm7fvn1gCqLh2LFjSE9PNwz35/njSRyTnJyM8uXL+y3/3FCiRAnTcG+laP3798ehQ4cwZswYj3kx8saFCxewf/9+HDp0CMePH8fZs2eRlJSES5cuscFhHiiI92NCCNq1a4dffvnFcN8tW7agdevWmD9/Ppo0aeJVORmi8NMMfy7UwCj8NGjQAD/++KNh+JkzZ9y25ee1q0GDBuA4zlCkFGxtiaJOdnY2Dh48iAMHDuDIkSM4ffo0zpw5g/Pnz+PGjRv5Xbx8JT09HQcOHEBiYiKOHj2K06dPIykpCefPn0dqqp8EFvlAZGRk0Odj1uavUKFCruRpuSXY+460mC2sEkwP9vPzHlWxYkWUK1fOcCGrQ4cOiYO4AjAwztdkZGRgwIABluLeuXMHQ4cONa1fBCuJiYmm4azezfCG+vXrm4YHW73b0zXt4MGD+XpNC8a+4MOHD5sKX/15vACxn8dIzOVwOHD06FGPfUGBxJs+4aJAQewz9DVm9fQaNWqA4/y3dnVBqqcHOytXrtTdTinF1atXcfjwYWzfvh3Lly/Hv//+a5rWxIkTce3aNcyfP9+v958RI0ZgxIgRumFpaWk4evQodu3ahVWrVmHz5s2m16uNGzeiffv22LJli+liyoUBTws4PPbYY/jmm29M25ZWqF69OrZt24bWrVvj+PHjhvGys7Px+eef47PPPvMqPwaDwWAwCjp169ZFWFgYsqSJ40ZkXk9ERJz/FvDyLVYnwmqnwxPczfK8SMuqVatw5coVt+0vvPBCrkoYERGB//3vf3jooYewY8cOpzBBELB48WJMnDjRNI2MrBzpN2niH3Ge9i/OHzZ57xTijHZAd+IgMZIZSBORtX/DoP5tEsQIQmrUqIGTJ0+iUaNGuud5oLh58yYaNGiAU6dOOY39DoQ8+uzZs5g/fz6GDh3qMe7SpUvRu3fvfO+jysnJwfz58/H222/nazkYDAaD4Zn33nvP8iJ7PSMiUcvmWWisvQvF8DwWlC6DtXfvYkzqLVz3sAjh0qVLsXTpUlSMq4iaNWqiZs0auLdmDdSsWROt27RGVFSUKuEFFBGU6uBWFczaWjfPBef0txJhJSFQQRIeOUDAQSCcKFMUAHA8IElPCOEhUPHzIwIB5QQIAgAOIOAh6rY5ECIJFImoSRIoBQcBIBxUqxIFARFF1VJcXWkxZMG1uEFOVxtPFnMT1zQk5HqJLF1UntUqjkxn4YgS3+UYiu8FCOX8J9UWbt5Eyocf+y19y+W4fQfX+74Ahx/rv71798b+T6egR/FI8FBbohSiPEo8q6AIzlStp3juVLPZ8IeFfCqWjsOxpKMoU7as0tQDIeqZSOVzEZDVVgABJdRF7UbU+LKMyvWEc5GGMRiFnVmzZiEuLg6jRo3K8yK/giBgyZIl+OmnnzB//nz06dPHx6VkFE5c+/s8yb+c6wIyRnXQ8HINVcG0moiSm5byARRrx8XF6W43m3+rpXzpCEgVPKifofzdVZcTIYrlVI6r2a68pPocH+qWT7sObZ37WCEfA1kyq94w5bogBQFR+mQBqqnWUejccxkMHXr16mXpfhQVFYUJEyYEoEQMhioFznV/uVau7bJrrdq1cOHCBdPdb+h8F0JDQ3XTa92mNdauWeu0bU92llMxrJVebb+73pudr/6a9phO4rqP4Fz2FzQ7qfcLNWc5WblNKceJM/DqHM/JQf2QUFGkrOSnPk3kQCFIiSjpUSrdJeV7mnGT0EgaTqU/KvI8ekYWw9I7zgucXr92A7PGzcaoz0aKaUj9KoRKtm+Xx6Da9MXy8OJdnHCwC3ak3E1B2YiykkBb1oGjSEu1AWDd6d+QY89SxtUS9Z2Iz3/lOgxR6yWEEDz0THucSDyFbSu3eczjTtodjHj1fSz+ZRGKRRSTPh9VTitQCo4AhIr9Z4TIqm3xpwABHCUgRKooAcrZTjiiPHx2CRH/otL3UurncOrX0PmMKSg4TUUut3Ux+XpXEOd+FR6sX7lNo1tMwqm9ZZA+pYCDmtfTjPbfvHmztYJ4YPTo0W51wOrVq+PIkSM+Sf/jjz92W3CaEIIPP/zQLa6vvyd3su9AfkihCvalvnBIVwUKUKKVXGv6wJ2uSZKIWzpuVO7rh9otL4930b2OUG36aj1I/3rjRVcq64dlMBgMBoPBYBRSgnNkkRcQQtCsWTM0a9YM06dPx+HDh/H7779jy5Yt2LZtm8/kWQsXLkR6ejqWLFliOHnarAGYmpqKUaNG+aQsevz111+GYbdv3/ZbvlY5ceKEYVhMTIxfJ/d6kgmblS3Q5OTkmJZn27ZtlgdB5oWUlBTDML3zqHjx4ujatavhRHWZefPmYcmSJXjhhRfQu3dvPPDAA36VEASCo0ePmob7W1yih6dOqDlz5iAkxD+DEo2E7DLBcB2SiYiIyPO+sbGxaN++Pf744w/TeJ999hkWL16Mfv36oVevXmjatCnr0PaCu3fvYt26dVizZg02bdqEc+fO5XeRCiye7nn+FPCXL18e0dHRhpPTzMrWs2dPU7E2IMpvmjZtis6dO6Nfv37o2rUrihcv7lWZiyKUUhw7dswwPC4uji0awPCKe++91zT88uXLbtuMZG0y/rx2FStWDFWrVsXp06d1w0+fPg2Hw+HXRZQY5pw8eRIrVqzA+vXrkZCQgMzMzPwuUlBAKUViYiJ+/vlnbNiwAXv37nV70FwYCQ11H2wcbPmYtdscDodf+47MJL63b98OKglzoCTp3pKf9yg5fSMJbXp6Oi5fvoyKFSv6tQz+YOzYsYb3Xj1++uknrF27Ft26dfNjqXyPWb3bZrOhRo0aASwNo7BR0OrdcvpG17S0tDQkJyejXLlyfi2DEcHYFxwMx8uMEydOBJVY25s+4aJAfp5PpUqVMhXrB+oZnlk9PSUlxa/19ISEBMOwYHq2UpAhhKB8+fIoX748OnTogDFjxmDDhg0YMmSIaZ1s4cKFqFatGj744IMAllYlOjoazZs3R/PmzTFo0CAcO3YMw4cPx9q1aw33+eeff9CjRw9s2LChUPdX5eTkmIZ37drVa6m2TExMDFauXIkmTZqY9jt98803mDJlit+exTIYDAaDURAICQlBw4YNsXv3btN4mck+FmtTb2d/+WiSpCYsPctzeqtXr3bbFh8f77FfR4+QkBBMmzYNLVq0cAvbsGGDR7H2nQzX+pV2Cj112a73O9SZgDofjjgZXJLJePEcwknmp/VxM1FMUBIbG4vLly9j69atmDRpErZt24bMzEzwPB/Q55bnzp1Ds2bNsH//fnAch86dO2P9+vUBybtUqVIe46SkpKBfv375LtWWsRlIMhgMBoMRXCxcuNBSvJIchyklPd+PXJFrVt2LFcODYWGYd+c2lmakI8WDcO3SxUu4dPGS0zj7yMhIjPhgBAYPHYzQMGm8jVQ3VG5/klBCFDQDAAUHAo7kcb6J3Y6s/X8je88e2E+ehOP6DdDsbBAbD65UKdji4xFy330Ia9USXHR0rpMP48MQxoch034XlIjaHA6AINVVCQUESUXFKTINSTBFAUqI9P4laQelouyHiPtQSdIkVnvl2q4k8pA/MFlXRSVpFZEEi0T+SLV1c6JKMTVibK0YSHSIUMVUJYq35ciqzEP+pyYlHTcilY8KcFaki9tDdASS3kLtdmSuX4/UCRNhT8rfuQXUbsfN115DzuHDfs1nUK9eWD13FigAh5o71CNOIYCI56AkYyFQZdsPhofhyzt3POYjCAIa1mqE337/Dfc1bAA3sTsAxQ4mY9BGk5vsioRKc+4BGnmYlIYqbdcI9XLTZneBtRUZwcj777+P/v37o0ePHti+fXue07l79y769u2LJUuWYN26dT4sIaMwYnotde1eNen//P677903Eh7hsU3c83NLR6wblI0O3Jxio/4Wq890Y0sVgyrIlutpVOoKlftOKUDlxVIASPU8tRtUrhmJ91C+WGnY71xyyifpzDlFnue8UIX2Hir6QF3eoHj4jPpcc3FsGUWPo0ePYsuWLZbiTpgwocD7ABgFD1limysMoj/44IPYvMlcMpqpk1dYWJhUGM1GAWjTto1b3CM5OUgVBEQromH3p2xmBTWWaxOntGSxtJyMUT6cZpvcalQX4lJvEWIbUgzhpeYZp0kzghCU4jjccukTOpJtR4OQUABEXXsXFALkNNS7mbg8BZX6RrR3RafmoFIy5236v1MQPBsZiZ2Z2Tjr8sxp1Q+r0enJTmjZvoX0RlXZM1Xd18p7lVF6MwgR104jwM6EHahTpR5q1qwJAlHeTKgkkrYo1Va14FL5C7hUe/elv3AhNUl8/5QChNMUX+rNolK/l/SZyecGR4F+o15E0tEkJB1N8pjXsYPHMXvyHAwfO1zpN5QXNKFSvxgIgUABXu6Ug0YXL/dHAFKYtACK9EUiAgXlnM9htT9DlWlLNUBwHAcqUPeF6vTqcLDw/JpJboMGj31PXh8r44q43q1Ovv85BIfT3z7B6vug3vXJeeLw4cNYsmSJ2/aePXuifv36xsXy0dzXO9m3lX5sTeJQOvgh36+oEkSVaw9VhNvU6OQgcL38O2WjCreDZy4vg8FgMBgMBoNRUCnUI14JIahXrx7q1auHQYMGQRAEHDlyBNu3b8eOHTuwfft2JCV57mQxYunSpahTpw5Gjx6tG37q1CnDfc+cOZNvK3Lmt1js9u3bSE1NNQyvXLmyX/OPjY1FaGgosrOzdcM9rTIZSM6dOweHw2EYvmrVKqxatSqAJVIxOo+GDh3qUawNAHfu3MHs2bMxe/ZslClTBu3atUObNm3QokULNGrUCOHh4b4usl/xdC2pWbNmgEqiYnYNAoBPPvkkQCVxJ7+vQ1q8ndA+dOhQj2JtQJz0Mn36dEyfPh2xsbFo164dWrdujRYtWqBhw4YBk/4VZI4dO4YZM2ZgyZIlTCDiI86fP28YFh0d7VdhMiEE8fHxOHTokG74lStXYLfbdSdoPf3003jvvfcs3bPXrVuHdevWITQ0FC1atECbNm3QsmVLNG/eHDExMV6/j8JOSkoK7pgMmq5WrVoAS8MojMTFxZmGX79+3W2b2bUL8H97Ij4+3lDuabfbcfXq1QIpLS3I5OTkYPny5Zg1axZ27tyZ38UJKtLT0/HVV19hzpw5OOzniTrBSKAmenuTj1m77dq1a/nWd0QpRU5OTtC0U4KlHJ4IhnuUGRcuXChw96jExERMnTo11/u9+eabeOihhwqMOJVSanr+VKpUiQn5GF7hj3q3p2uOt1i5puWXWNtTX3CtWrUCVBKVgnAPCibYNdUcs/PJZrOhfPnyfs0/Pj7eUKx9+/ZtpKWlIToPYovcwJ7xFi0IIejUqRP279+PPn364OeffzaMO2bMGHTt2hWNGjUKYAn1qVWrFlavXo1p06bhnXfeMYz3+++/Y+bMmRg6dGgASxdYPE0U8PU1o06dOnjnnXcwbtw4wzg3btzA1q1b0bFjR5/mzWAwGAxGQaNZs2YWxNoHfJxrfk0yM6qTUNy+azz+T2bv3r1u2+rWrZvn0jRv3hxxcXG4ePGi0/Z///3X42S8tLtZ0J3eK4v1dNHM2lcmC1LdmZ9meSt1O8J0Z4WVdu3aoV27dk7bBEFAbGysbj+lFRo2bIgrV67g6tWrluInJiaia9eu6Nq1a8Ck2jzPo3fv3h7jPfzww8jKyvJLGRo3boz//ve/eOmll3D8+HFL+/Tv398vZWEwGIyiyNGjRzFgwAB06tTJp4v3JSUlISUlxVLceaXKwIr6TFuDc3HCoCTHYUR0CQyJisYvdzOwJD0dB3P05+XokZ6ejtEjR2P0yNH4dNqn6PdyP0RGRIg5EQoqaPVPVBEK2rjcLxwo3LqF2/MXIP37pRCs1DNsNhTr+DCi3nwDoU2aeI6vISo0Chn2DHCgEKgolyKUiLZDQVBkVA5KACIAVFRYEUm+IUq1BVBKIBAKjhJQCCCEE2vmlCiiDkVCTLRKLbUurV/fluvoxK3l4qQLkQQpisRJ/hsaWZee3EUsgCQ1cj9+0IQTENg478Z0OZKv4+7q1aDp6XAkJ8N+6hSy9+2DcNuzJNrvUIqUD0Yi84+tfs+qdI0aiK5eHbel51qq1kw9L1ylaoIUxoHiXlsISnKcR0k+AGRkZKDDgx2w8JsFePKpJ8WNktRTVp0RF7E7QBSRlJOAW3Zla6RUHoUxrIHIKOTExsZi27Zt2LVrF/7v//4PZ8+ezXNa69evR+fOnZlcm+GGt5dS5Z6iuY4v+GKBW7zIKo/AViwGUkUC6oVfjuEsKysTFbgFoo3GopQuXdrS/mWiwhVpGtH2fxIBan+oABCtglTvJUORlew+py4lJUUjfZSOnCTp1hi6NfdQYniA9SSOTvdgdpNlSPTq1cuSpDEmJgaDBg0KQIkYDHeUxXa8FIo+1v0xjP14rGkcvRzCwsLEhpdL27hxo8aIjIxEenq60/57s3PQkjZnYQAAIABJREFUITzMQ2n0tNFy69ldrq2GOv/U/qFtBxI4F9d5X1VczUF8a/JCYZwmZ+3+BEBlG49b2c7tyNN2u6bvA0ps+S7vLgknBndGs7K6f1La8nEgGFIyGsOv34RrK/fNZwdi3b7fUL5SrLJAhSjFllqrnLrgG4HcN6OWmxCCwwcO4c1nB6NkqZLYtmsrysbEiFJtkjupttN7KeBS7Yu3L2D7uW1K/UTuQeJA1ONGiVg3ImKvlLwWCYG4W3hYCN6eMQwjnh6J9DvpJrmJfD9/Kdo+0hYPtG0OEF5MV3q7AgBQATwn69sBAgEAD4CCUrGfgpNKC1AIFOCoJN0mEM8J5TjI2nf52iOfu1Jfh6DTr+HUzZYHubYGJtgtImjvaS4Xd9euWDu1B16q7T+XthNjPhzj9t44jsOHH37ocV/zfnFrpGSpz1jk/nrI4myX+7G8AJKSN1G3w6Cuoiy2pLcAvWW5uXQV0Q7N0eyrXGOMve0MBoPBYDAYDEaRoEgtCclxHOrVq4fXXnsN3377Lc6ePYszZ85g4cKF6NGjR57kkR9//DESExN1w65cueJtkf2CYGHQiz8xegApExsb69f8OY5D2bJlDcM9lS+QBOs5BBifR+3atcMTTzyRq7Ru3LiBFStWYNiwYWjZsiWioqLQrFkzDBo0CD/88AMuX77siyL7DUqp6bEqW7YsihUrFsASiRTE8yc/4HnvBmD85z//wUMPPZSrfa5evYply5Zh8ODBaN68OaKiovDAAw9g2LBh+PHHH4PqOhQMXLhwAb1790adOnUwd+5cJtX2EZRSJCcnG4b7+34MwFSARSk1nDAXFhaWa7lednY2tm3bhgkTJqB79+4oV64cqlWrhl69emH27Nn4559/guraFCzkd72NUfgxq5cD0L3mm52XUVFRfq93eZL3sft44KCUYvny5ahVqxZ69+7NpNoa7HY7Zs6ciapVq2LgwIFFUqoNiO3/YM+Htdus4W27LVDkd92psN2jHA4HXnnlFdNF54xISkrC2LHmA16DiYyMDNy9e9cwnNW7Gd7i63o3ULSvaZ7u3/6WWOvBjlfuKCh1i/zC7HjFxMT4vZ4dDOdTsD6XCqY6emEkIiICP/zwA1q3bm0Yx+Fw4K233gpgqcwhhODtt9/2KOL58MMPcfPmzQCVKvjwx4IKQ4YMESfMmbBp0yaf58tgMBgMRkGjadOmHuNkJeuPvQx29CayG5Ga7rkur7coValSpXJVJi2EENSvX99te2ZmpsdxN7du6y3qI08IdJ3irgl3KoD0U7C7xeR453al22fJ5gcXOTiOw4YNG3I12TU0NBSNGjXCpk2bcODAASQmJiIyMtLy/uvXr8eQIUMsx4+NjfVq4Zz777/f42K9J06cwP79+/Ochx4cx6FLly44ffo09u/fj1atWuHkyZOW9i1TpozfFzdjMBiMosDmzZtRv3591KlTB9u2bcPIkSMxbdo0n6U/d+5cS/E6hoejlYf+LDNca4DhhODZiEisjimH7bHlUT8k9wumvzP8HdwTfw86PvQIfl37q7hIhiyahiSioKKskCO5e7aT8fNKXHmwDW7/d6Y1qTYA2O24u249rj32OG4OGZYrSXNUaDQoFeCgDghUgEAFScAhQIAAhyTMoMp2CgrB6W/pN1AqQP4UqOtvVN4CKLoiqsbTSjwECM5iFmVPZ7mlLPlw3l+zTf6byIdDDVNlyVDr8ZI/ilKqkzb1WqoNAI7z55AyegxSJ0/BnUWLkfnH1uCQagO4PXsO0r/73mkb78dntXGPPiqdO86tNXmbAAoBgEBFwZSr1vOxXIy3dTgc6N/nJUyaMFk95+TzUz7e2iq94pTSaUPqxAOcZTSuu/lUHMRgBCkPPPAAzpw5g0WLFiEqKirP6axfvx7Tp0/3YckYBZXc9GEquNYHqHN9QCYhIQFHjhxx271k3b5yApqCaBWZzpQqHrgxPEbj6atVq2Zp/9JRYYB035OXtKDK3+pLuTNTzd1Zs4+0I6iQo5tPlWpVxL0kUaNYD9Tsp4mrrXO5wu6cDKskJCTg77//thR39uzZfi4Ng+EZb0WzjRs3ztMYyLNnz6riYw0hISFo0bKFW/zd2VlQRcriT05RLbs0op1QjZiK0BdqtkTvp9xm13iZXd8hoVCkxpwsN6bEaRtHAZuynYCT9uGk9AiAON69XX/RblfeJ0+gvOR9eBDw0vuXPwMeou6Y07x4TVybFFfcTw3X+11Ot44tBM9ERriVDwBeeeoVXDp3GRw48IQHBw6EcOCImAsHThRjEwKecOCIeK5xhICCYHDvobh79y4uX7qMF3v1g8PuyJVU2/m4F3yp9p3sO1h94heAiM+iOMLBxtlg40LAczx4wkOWt8uPmKn0l3yeUgJQQlCucjkMnPKG5bw/HjoW6bfTIVCq9MEBskoboAKVJNvil0KQ62SaTix5X1nwLYq1nWpZikRb6dei6v7KQnRKn5lRfUyvb846rC8kcPjim6N0abkI1r1Bm5ZdsHudXu4yD0w2+/fvx4qfVrht79WrF2rXrm05HbO2kSdSMl3GV2tv96595cpPSG02dR9ZnK30j8P5GJqVnbXgGAwGg8FgMBgM31CkxNp6VK1aFS+99BKWLVuG5ORkbN68GX369PE4gFnG4XDgvffe0w0rypNTzUhNTTUNz4vgPLeY5ZGWlhY0nUwF9Rz64osvEB8fn+f97XY79u3bh1mzZuG5555DxYoVUadOHYwYMSIohXCZmZnIysoyDPckrvEXBfX8CTTePiQghOCrr77yKPswIzs7G7t378bnn3+OHj16IDY2Fg0aNMDo0aNx4sQJr8pX0FmyZAnq1KmD77//PmiuzYWFu3fvIidHfxAOkP/3Y8C8ztCzZ0+8+OKLXuV/9uxZLF26FAMHDkTDhg1Rrlw59O3bF2vXrs2TvK8wkpaWZhruzYBNBgPwfA5lZrpP2ja7NgT7tYvhO27evIknnngCPXv2xJkzZ/K7OEHFmTNn8OCDD2Lw4MGGi1QwggfWbrNGoAZ3eYvZPYAQ4ve6U2G7R82aNQt79uzJ8/7Tpk3DoUOHfFgi/8Hq3Qx/U7x4cdPw3Na7bTYbIiL0Bx77imC+pt26dcswLDw8PFcCH1+R389dSpYsaRoebPegglK3yA8opab3paLS7mb19KJLaGgoFi9ebDpWYMuWLfjrr78CWCrPfPTRR6YDyNPS0jBnzpwAliiweBJn++O6X6ZMGXTu3Nk0zq5du3yeL4PBYDAYBQ0rYu3s1NMQss37xwKHp3EpeatX3LrjefxBdna22zZvF9cxEnPb7e6yay237mTBWbVmhkG4yRifkFxKF53GCxGTMEaBpnHjxhg6dKiluAMHDkRWVhb+/vtvPPzwwwBE8fXevXv9srAOALRt2xYbN27E8uXL0b59+1z12xNCMHHiRI/xvHnuXatWLfTv3x/16tVD8+bN0a1bNwwfPhypqan49ddfFUHU5s2bLV9bmjdvjj179mDXrl04fPgw7tzRl1Vu3boVAwYMQIsWLbBhw4Y8vwcGg8EobCxevBiVKlVCx44d8e+//zqFvf322z6Tka1evdpSvLmlrc1n0NaurNZ+K/M81sTEYFapMmgUGgpbLvrj0lLTsOPPHXjmiWdwT6V70Or+Vpj939m4dvWqk1jasoyZUqSOG4+bAwdB8OJ5QsaPPyL58cfhsLjYZ1RYtCjyEURhtiLXdttGIQii6phSCoHKkm3pJxXv04L8t6AVNqqqRkCUBFGqlRtDlRu7fS6q4lHZABdhkJP7kqqzDT1UudV8pf3kny7yETk8hPNPfS0YyPhlFVInTXbaRiIjUfbbr/2WZ8W27eGAqOnUvqjeTyr/rZ41faKiEJqL7yylFFPGT8GLvV6QzjWiHmdJMqWcl5TqnD/U6UeuYI94GUWI/v37IyUlBUOGDLE8x9mVDz74QHc8EIPhekHNq3z76y/d728hUZUQWbmtBXOY2vdYMjJwioOtW7fqbm/cuLGl/UtESmJtCFqVmo5M0UWwrUi4pf8ladrNvz7Tzad9h3ZSMs5Hxz0PKPkr9S2pHul8g3aJr4NT2qzLtcjx/PPPW4pXtWpV9OjRw8+lYTCs4c1YIEKIxzGvely+fFnc30WQDABt2rRxi78rO8ugGUMt3H8J1Lu0e37av1zbZLKqW6vsluXbhKjbOCXMXfMtC6tBCIhGkM0BqMS7L4pxTXAoaRLNP04SbMtp8E5l04qz5RfAgboIs6GRcMtSbud9eUgibwI8H1UccTb3Mp5PuoCu93fDxtWbJGE2Bw48OMKBJwQcJwm3CSdKyAkPnhN/37RqE1Jupihp7di+A28NesuyVNtVoF7Qpdp2wY5fT6+BAw5EhEagmK0YIsIiUSw0ApGhxRARGoniYcURFR6FqPBoRIZFICI0AmF8GGwcp8islfOFEtzf4X48/epTlvK/fPEyPhk1VbbaAtKCdYJGaCvXt7R9aQJV62EgsrRerjvJfW9qH5yrTFeGUgpCOFWurZHoAprjKcdncm2GJdzbFq7HnlIKu87C5nnC0+UigKfdqNGj3LbxPI/Ro0frrz/hAVmwbfW7k+3IRlrWbUWCLX7/pbQAp/urFo2r3/R7baX4rNuTwWAwGAwGg8HwHUVerK0lJCQEHTp0wLfffotjx455nAgps379ehw8eNBtu9Eg4qLO3bt3TcPDw8P9XoZixYoZhlFKg2bgQEE9h8qVK4eNGzeiSpUqPkvz6NGjmDJlCurVq4fOnTtj3759PkvbWzydL/khUgEK7vlTEImPj8fGjRtRvnx5n6V56NAhjB8/HjVr1sTjjz/uNqi6sEMpxQcffIC+ffv65FwuUaIEateujQ4dOqBXr14YNmwY3nzzTR+UtOAS7PdjAMjIyDAMI4Rg/vz5ePbZZ31Wnhs3bmDJkiXo3r07atasia+++srriaoFHbOFIwBRNMNgeENYWJhpuN530Oz6FezXLoZvOHv2LB544AGsWrXK67R4nkfFihXRrFkzPPbYY3jllVcwatQoNGzY0AclDTy7d+/G/fffj927d3udVmhoKOLj49GiRQs8+eSTeO211/DRRx+hQoUKPigpQ4a12woXZveosLAwvw9UK0z3qHPnzmHkyJGG4XJ7gOOMu7ftdjtee+21AlGnZ/Vuhr/xJJNh9e7cYdYfnF99wfndzxPMx4uRO7Kzs03vnUXh+y8IAjtnizg1atTAc889Zxrnyy+/DFBprBESEoL333/fNM6XX35ZaCdZeLo2+atN0KFDB9PwovZsj8FgMBgMPerWrevxeSAAZCYnBqA0vkXp7TXyjWjkJbfu2CF4qIrpLYwmT9DPK3qybk+LQNodAlLvuPRXymVX6pPEabMyqdjlPVJQUMF9wffQUIO+Kg9d6HmS/DAKFJ999hm++uorwzF48fHxSExMxMyZM3XDa9eujU2bNpk+O8gLISEhWLhwIQDgmWeewZYtW5CWloZKlSpZ2n/kyJF46KGHPMbr0KFDrp8lVahQATNmzMDRo0exaNEiHDp0CLt27cKaNWswdepUt2vLd999Zznt3377Dc2bN0eLFi1Qr149REdHo1GjRrgmCUbtdju6deuG9u3bY/78+di1axc6deqE7t27B80YbAaDwcgPpk6dipIlS+Kll17CxYsXDeMNGjQICxYs8Dq/EydOeIzTKDQU3vTuu9bCXFUwMt2LhWNl2RgcqVAR22Jj8VWZMhhTogT6RpovAqzln8R/MOKd91GrWm289PxL2L9vPygAnrgLkfRInTwFt+d9oRvGx8Wh+PN9UXLcWJT6bBpKThiP4i/1h01agMKVnGPHcf253qDp6R7zjQqNEqXZsjxbEmk7xN8kibYk1JZEP6LsR5JvSxIfWaitahc1gkRZBaQRA0EW+CiiD6qIPOT9CHW2fjjVq+X9qHY/F3GLHKZpDghSmd1qLoq3UZOOYh0Rc7YsSS9gZO3eg1tDXBaK4TiUmTcHIfXq+S3f8g+0ABcSIgqkIB5SB1x1nqrWU/sCgFAAH5XM/cK6K1f8gtdfft0pB+Wc0Z4YTueeC1pRkCaUas9Z13ZmIX3OwWDowXEcPv/8c1y9ehWPPvportuLmZmZeOedd/xUOkZBxrSPzTXI6LSjwL+H3J+FhpauA7jU29S6gF4GQPHwwCgObt68iU2bNrltb9CgAWJiYiylUSIyFJrOUshLWoiLo2iWt6CCW2epiyIbOalncfuk+yI5jZo0RHy1eGjNbXoyR7kEuSYPO7F+2cLNypUrcerUKUtxv/7afwvGMBh5IS9zM+RraPXq1XO97+3bt13WNSAgRHy1bdvWLf7h7Gykuy6SAFmVrY+LfhkEVFnOiGiez1GXfQBJUuySMAFAZI+wZkc5nnNe7vJungKEipJgTnpV0ln45bZAXaTZzpJtDkSUV0uibZskwSaQhNhQRdq8IthWhdsEWvG2+n7lfWWpNkeBcHB4t0S0oUTprZeG463+b+HW9VvgJME2IbJUmwcPAp7jwXM8COXAEQ7rfl7nls43X36DTyZ+Ykmq7STJLuBSbUop1p/5DdczronHhACEiEeJk4zZ2u8Gz3GwcaEItYUhIiwCUeHRKFWsFCJDiyOEF+tWYv8V0GvIs6jduJalcqz6YRX+WL8F0nJ2Yv+XWELxH1H7twhUUy6V+qgU6bZLvxugWfAO0NTpXJasE9T+DAIdEbLL4WBybUae0fS3AkCOw30MSJ7TNCKAp9uOHTuw7jf3a2yfvn1Qo0YNtSx5EGwD1r47yRnXdL+Trt9rp/5PNZKmgC5lJHDf5hRG3eO6JstgMBgMBoPBYDByDRNrG3DPPffg119/xYgRIyzF//bbb922FQRpS37gqfHJ66xU6Gs8rdYdLMfO4XDkdxHyTM2aNbFnzx48/vjjPk97/fr1uP/++/Hee+/BbvfRqmpe4Ok45XV1eG8pyOdPQeS+++7D3r170bFjR5+nvWrVKjRq1Ajjxo0LmuuTv5kwYQImTZqUq32ioqLQoUMHDBs2DPPnz8fmzZtx4sQJZGRkICUlBUeOHMHmzZvx3Xff4bPPPsOLL77on8IXEArD/TgkJATff/89PvnkE0uTcXPD6dOn0a9fP7Rv3x7nz5/3adoMBkPF00N7PQGg2fWrIFy7GN5x/fp1dOzYESdPnszVfjVq1MD//d//YcKECVi+fDn27NmDy5cvIzs7GxcvXsSePXuwatUqzJ8/H+PGjUPt2rX99A78x9GjR9GpUyfcuHHD8j6EEDRo0AAvvPACPv30U6xcuRJ///03kpOTkZmZiaSkJOzcuRMrVqzA3Llz8eGHH6JcuXJ+fBdFD9ZuK1ywe5RvoJTijTfeQLrJ5NQ33ngDr7zyCgYNGmSa1o4dO4JOeshg5Afy4FQjWL07d5jdv/OrLzi/+3mC+Xgxckd+n0tA/p9P7HxlAPAo1l67dm3QTVZ46qmnTBdkOX36NI4dOxbAEgWO6Oho03A9oaQvaNSokWl4cnIyE/UzGAwGo8gTEhJiaTHTzOQDAShN/uEQgBtp5mPcqlat6rYtMTHRq+cISUlJbtsqV65sughbcmoGBJq3dpFe7xN1uL9vT4vAMYo2L7zwAi5fvozly5cjPj4eISEhiIqKwsSJE5GUlIT77rvPdP+2bdvi+++/95lAgBCCBQsW6LY7zJ5jaLH6fNVms6F06dKW4jZv3hz79+/HpUuXMHjwYEv7AMCff/5pOa4rlFIkJiaiSpUqmDNnDmJjY/Hrr7+6xVu7di3Kli2LFStW5DkvBoPBKMhMnz4dqampHuNRSjFgwADdeUhWOXr0KHJy3BcyceWx8AhL6elJmXILBWADUJm3oV1YOF6MLI6PS5TAqYpxWFymDKpafJbmcDjw07Kf0OHBDnjxuRct3dszN27E7Vn/z955B0hNNHz4N9nrtOPoICJFqihFlCqg8FFEUEGxU3wBwYoIitJEmoJKUbEgIFWxIFIFEbBgQekgXSkH1znu4Ppmvj9SNj27t/1uHlxvNzOZmU2ymckk88z7uuVcuXJImPsOavz2K+JnzkDZoUNQZuCDKDt4EOKnvo7qP+9CpUWfgKtcWbdu4bFjuDJ9hm3ekVwkohxRgsyH50X5DgXlJZG2+JcXhdqiZJsXBdRyfFHKLUm2Baj0n/xXKfWggErEIaVnZL1WCYBkm5bxdzKUG+ukQBAk2lJ8qpR7u1ahVAjniCCk8paI669Hxdlvmb4imzb1Og9PKDp9GulDhoJqfo/x06chxmaCRm+JiItDfOMmOoE2r/srhPHU9ZkX1+kQHYP/lSvr8e9+9YrVWPvVWgAuBxiVjldJTKU8LmSo6g+DwbAmISEB33//Pfbu3YuGDRt6tO7nn3/up1Ixwg1ve0k0LjcAMLw3HV1Z22+jP+drlYJxARJrL1q0yPC+8QMPPOB2GmVjpH5NHqC8G1WZUrYt1dIU1JmPlB3jwRfq7yU/9uTjrklTKFVvdKnNZzZpiunkFpqSmsQz/Mwo8Tz11FNuxbvlllsMxcEMRrDx5F6A8lmvW2+91eO8Ll26hIsXL2oSFdO77VZd3VgEYH9BvsoFShT/OKhF1EbzC7m02tIVH1FFkiXWSnk2XPJtVQ2grBtMKjHOpYhW+UBdim+C6wyeIS0Q+wY4iDJuTZbK788pt4FCrq19cYTCQajis0vK7SCCHFxKQynhdhCgeWQ0XrKQa29dvw192t+DzWu3iOs5hGftQQCOAwgnyMQJQDgH7n3I2JUyfep0fPj+RygtUm0A+OHsVvx35V9Zng3CyXJxQjhh/4rjFjhx63IcgQOc3C/EcRyiI6JRLro8EuIqoVx0eTgcEeAcEXhx9mhUqGj9LKDE6y++gYxUYQylOH2dazI7nsJJKXjqdPWPSH0UYj8cCAUhgOiOF8J5of1FxH40ub9DfENB5e2tWiaWiXBEPtcQzT/tMt1nm90Yas+rMvy9TxT9uIpJDAt8IdamNq8AQSnFhAkTdMsjIiIwccJERURFuYoh2LbbT0k5ignvvTidqrIxypP9hhkMBoPBYDAYjIBQMqd69xGEEMyYMQOJiYm2D6xt3rwZb731lttpt2nTBlOnTvW2iMUiEIPerbDrnAuEVMpOxsxx4eGcf/nll9GlS5eg5F27dm3bOFWqVMHatWuxefNmTJkyBXv27PFZ/pRSvPXWWzhy5Ai+/vprnwtVPcHueAlVUdqGDRuCdj6wG2gertSqVQtbt27F119/jalTp+LQoUM+S7uoqAiTJk3C0aNHsXz58qBJegLBjh07MHHiRPuIACpVqoTBgwdjwIABaNOmTdDruHCipNTHHMdh7Nix6N+/P6ZMmYLVq1f7dNKFn3/+Gbfddht++OEHNGvWzGfphgt25xp/CUkYpQe7Y6hMmTK6ZVbnr3A5dzGKB6UUQ4YMwenTp92K36lTJwwaNAi9e/dGjRo1/Fy64FJQUIAHH3wQmZmZtnEJIejTpw8effRR9OjRA/Hx8QEoIaM4NGjQAAsWLAha/kxs4TmsjvINX375JTZu3GgaXr16dUyfPh0AMHXqVKxZswaXLl0yjT9u3Dj07dsXVapU8XlZfQVrdzP8TVFRkeUDYazd7RlWeQerLzjY/TyhvL8YnhHsYwkI/eMpmPd4S/J9gVCjY8eOluGJiYlITEzEddddF6AS2VO2bFm0atUKv//+u2mc33//PSwnE7OjYsWKluHZ2dl+ybdOnTq2cZKTk1G3bl2/5M9gMBgMRrjQunVr/Pnnn5ZxSqRYWzCKCVCKpMtFqFLBvE1/66234u+//1Ytu3LlCnbs2IFu3bp5nH12djYOHjyoW96uXTvL9RLTrlqGC+ODRaGLdjS8UXyqFz1GRkUpBiHTgA72ZoQPAwYMwIABA4q17sCBA3Hp0iWMHj3aqzJwHIfPP//cVLDUsmVL/Pjjj7bpPPfcc4iJicGwYcNs4950003YtWuXbbzIyEi0bNnSNp4/yMvLw9NPP20Z59q1a+jfvz86d+6MrVu3Wk4ExWAwGCWN+Ph4vWTJBEopBg0ahKioKAwcONDjvNydvCHah80tb9QPnaNjsKVKNH7Iz8OKa9fwe36+W+vlXsu1L1dRETInTdYt5ypUQJVvvkZk40bmKxOC2F49EdmkMVL63Qc+LU0VfHX5CpQdPgwRBpPhKCkTWQb5RXkA4cBTHgQATziA5wGOgFAKQnhZRCUpkHlQEMqDEuK6hICowRZF2xxxuLTYkrWHCH+JKK8i4voEVLBLSTItQtXiEZWqi6h2KhXFQdL1DIEoF3JZk2Uxo/KSR7mAAOAl8bfCyEIBRHK+ec6fq1wZZR4xnyAz74cfUHj0qE/ysoNPT0fa40+A1zy3V27EcJR94vGAlKFyq9ZIO3hQFnc5IAijRM2TrGtSHl9U83lQ2bKoHxGB1y5nwpOploYPGYZ2HdqhRo0aslRbd42nEXtqxWDSdaFRmA52+cgoxbRo0QLHjx/H6tWrMWLECLfuf6WlpeH8+fNujQFllDx0MmV3kFydikk85L+ayr9BwwbYvXu3anW+MNuVji574/LERvn/5H7lyhXMmTNHtzwyMhJDhw51O52YqAixX1TaULz4noqibQ6ESG0fHgSc2ORSK1Kzjn6BgoxTuvRb39YaAx95QIzlapcJdSUFpcSVtaLeVPaxsqqS4QkffPABkpOT3Yq7atUqP5eGwSg+hBBbaaY2vHv37li4cKHHef215y/07ddXl3ZMTAxuve1W7P5FXTf+UVCADtExuokl5LJDfW2mjwGFspdCusajhMq36qRrd1CTNKQwzSZSdRVocjBqSUhPbdY2eIaRAjhfVIQ6jghQIsR1SYfV+SivOZXXq4quB0tvqraZIdWHHFzbgQDoHRuHSg4HplzORK7B8ZF5ORMvDh+DTes2Y+qcKahUpYpQ38K1rSiE/pi7et+JZi2a4cg4wiagAAAgAElEQVT+I+rvTSnGvjgWhCMYOWpkiZZqU1Bs/28bTmQcV8izJZE2J0vZAU6WlEuCbdd2EWJxsmSbwMFxiHJEomxUGfCUIrZuHJ6b8RzeGDnNtkyX0y9j6tg38O6SuSAcBSf2iVGpLUYFIztPKRyEh3iUCMc4TwFO6Dcj8n4gct8bIRSg4m9N7H9zpS32jRGiahoq732r7oEr9rO278OtvhDlfmD31ksd2vrLJ2JtH1Osa08A27dvN7wvPnjIYNSrV88oIxeG15zmyMJ7g9/Pxavu3c/RpsVgMBgMBoPBYDBCEzb61gZCCObOnYvvvvsOV65cMY135MgRXL16FWXLlpWXRUVFmUpP4uPj0bNnT5+XNxyIi4uzDM/NtX/wzVus8iCEBFXSrMSuHE2bNg3544gQgt69e6NXr174888/sXLlSqxbtw7nzp3zSfobN27EsGHD8NlnnwWtIzAmJsYyPCdHP3t0ILA7frp27Wr7e2R4DiEEAwYMQP/+/fHLL79g5cqVWL9+vdsPSdvx+eefo0qVKpg/f75P0gs1ioqKMGrUKNt4sbGxmDBhAp5//nlD+RPDnlCvjwH7MiqpV68eli1bhlmzZmHlypX46quvsGfPHp90UCclJaFHjx7Yu3ev2wMRSgp2vy9/CUkYpQe7Y6hChQq6ZXFxccjKyjKMH27nLoZnrF+/Hhs2bLCN16ZNG8ydOxft27cPQKlCgwULFrg1qUuvXr3w9ttvo0mTJgEoFcMdrK7bYmNjQ/6an6HGqg7Iy8sDz/N+FUGWhDrq8uXLeO655yzjzJ07V24jlC9fHu+88w4efth8wGRGRgbGjh2LpUuX+rKoPoW1uxn+prjtbjNyc3P9/mBmKJ/TYmJiTLdpsPqCg93PE8r7i+EZUVFR4DgOPG88ZL40XHc7HA7LbVCa7/GWJsqVK4eaNWta3ts5ceJESIm1AaBhw4aWYu0TJ04EsDSBw67f/vLly37Jt3LlyrZxWFuewWAwGAxBrG1HfuqBAJQkUBg/o3ApoxDNbzB/xqxXr1746KOPdMtnzZqFu+66y+N+mNWrV6OwUC+1vvfeey3XS0z3tP0ijSynhiPcqVNfhqgoNrEnw/+88MILXou1T506ZTlRztixY90SawPA8OHDceLECcyePdsy3ieffIKGDRvapnfkyBHbOEY8/PDDmDbNXkbgK3bt2oV169aZyskZDAajJJKQkOBRfEopHn74YURHR9u21YzyckceNS87C0+UKWsZR4lWqGSOcahSiCTHEgUyESDoGR2LHtGxOFVUiO/ycnGgoAC7LSTb7tSNed9vRdG587rl8W9MtZZqK4i44QYkzHkLaYM1ckWex7XPv0CFV162XL9MZBmk5aaBAw9QAicABxGEVFQUZ/MACOUEtTYVFduifFGwNvEuiRXhFHIdjc6aEnAaIY8s4xYWCtcQ8s4kqh3Lg1dLe4hCnKkwcfE8b3gtQgl1eSQVO5yq9rwk2XalzRHfiLVDBZqXh7TBQ1F0Vj02KrZ3L1SY8FrAylH55pvl97x4PHAQZGWCMkp4SbJttZJNVH9Sgk4xMVhWpTKGp6Ujx83n7wsKCtHohkY4ff4UqlStqpBIAVoNGFXo4GRMJDjy8whKu5o2jMEopTz88MMYOHAgqlWrhjTNZBBGfPHFF3jppZcCUDJGOFJs+TYFGt6ob6MVZJwQ2zSqmTssCkARHen/c/rEiRORmpqqWz5kyBDUqlXL7XQiIzhwRBKCKvWfyhaZkdJU0d4jQM4FtXRV4oMl74OLcAjpUSLKQSkIp9lGct2okWsDLrOjHNWg/gXU0kem4y6V8DyP8ePHuxX3jjvuQNOmTf1cIgbDO8z6R8z6THr06FGsfP7e9zf69esn16FyXUqBjLQMXfx/CgtNpdoSBGrZtJFoWzj3uwzZ8rxZ0iU8NVlPkYk07xZxLZLzJdCWQ+5hUF1DAkAFwiGOcMih6ucr113LwfPly8tlkfORNhFRX6cq85WuYSlcAm/9dnNNIqFNQynjVl5mto+KxkeVKmH6lUwcLywy2jL4YeMP2PPLHkx6cyLueeAeCNeyPAAHKOHFyasceGH8sxg28Cnd+pRSvDnrTdRrXA897+pZIqXaTurEtn+/x5nMUy6pNgg4sWNIkmsLyyCKs8VlRJJoO+R1CMeJ4m1OWFuMF8U5EBsZi7v79sbVlGzMnTLftt9zx6ad2LBmPfoO7CvIrzlA+mXyhMJBARAKJwUchIJSXuxzAxzgxJgEEJdLW19qQxExDiGc2C7j5PaT3AIU5dquzxQc4Vz9F7qmnPdy7UDB+l+scadv3huM0nZSJ4poESI4G1Wcj4tVXHm2aXqU4jWD/tPIyEi89qob/araSsCDfJXHdRFfiOSrSep0bQ57498FVV+KKc7z8qSVygi6/k51MPvpMRgMBoPBYDAYxcd/JpcSREJCAgYPHmwZh1KKkydPqpYZySgkrCTdJR2r7QIEZttkZmaahpUrV86vkiNPCIVt5SsIIbj99tsxf/58/Pfffzhx4gQ+/vhjDBo0CI0aufewohnLly/Ht99+66OSek5sbCwiDGbYlEhPTw9gaVyUpOMnHCGEoFOnTvjwww9x4cIFHD16FB988AEee+wxNGjQwKu0FyxYgB07dviopKHF2rVrcezYMcs4DRs2xN69e/Hqq68yqbYXxMTEIDLSfLBiIM4RdjKL8uXLe5xmzZo1MXbsWPzxxx9IS0vD2rVrMWbMGLRv3952IgQrEhMT8cILLxR7/XAlPj7eMjwlJSVAJWGUVOwe6K1WrZpuWbCvs6yuJYDinbsY7jF9+nTbOOPGjcPu3btLlVQ7Pz8fb731lmUch8OB999/Hxs3bmRS7RAj2Oc0hm+xuw73t1CtJNRR48aNQ3Jysml4jx498OCDD6qWDRw4EHfddZdlup999hl27tzpiyL6hfLly1s+dMba3QxvsWt3G8korc5pTqfT7wJpf/QZ+AqrvHNycgIiHtYS7L7gUN5fDM8ghAS9jRrsNk0obANGaGAna05KSrIMDwbhWGZfYCc499f3dueeg5HMksFgMBiM0oY7Yu2CK2fAFxhPrFtSOJ9m3S7o2bOnYXtu+/btWLx4sUd5ZWRk4PXXX9ctr1mzJu677z7Ldc+l+Hg/8PpB6pFMrM0IABkZeoGFJ1SpUsVSqg0Iv9sbb7zR7TTnzJmDvn37mk7mBQB//fWXW2kV9xmoMWPGWD7r6g/WrVsX0PwYDAYj2FSvXt3jdSil6N+/PzZt2uTxulYTukuk8jxyLOofwD33hF0cS4ET9E7FBhGRGF22PJYkVMaRGrXwcUIl9IqN1a1Xv35927Llfv+9bhlXuTLi+vW1XVdJTLduhiLu/F27bNeNjYwDpTx46pJbUypIrCkAnlJxGQ8q66IoKKXgKeT1JDUXL4qoKKUKcYn4l2hkJpQqxNiuZcJyIU8pULmeUqItQ1R/9AYtzXKqEGdLUmW5tFQSSAqRI7gSJNbmeWQ89zwK9u5VLY5q0QIJ8+cBARyTltCoMXjlMaNQnPMQZNtU+ZeqlysVoHUjIvFN1aqo5vCs/M0b34wjhw4LKYmGNyoeb5QaHGcK+RyDwfAcjuMsn7FTcvjwYT+XhhFe+M7O1aChfmxkzoWd4Auuyp+N5Wvq2idCK432MTt37sR7772nW16hQgVMnTrV4/QcDqW5TfsNFd+NKmtlyOtQUFBngS7dRk0bokbtmkIcTcNZ+dFc3EfkuJTa1L8MBoDJkycjK8v+fgDHcVi1alUASsRgeI8nAtiYmJhijU2X+vBlQbLin9Fz1WVVZTI+D2sdntJ7DoKUWnJxEgoQqpAvU3WtSgxeKogiLUUeSjgpXwCc/M1cMmvp1TBSf32/t7AAHACHIg1Jqi2JTzkKVXrKchJxXaP8hHSpHK4tqypP4vqOBEDdiAh8nFAJI8qWhcPkGLly5QrGPPUSnnp0JNKSUsHBAY4ADkJE8TNBxzvvwM5DO7Hw8w8wf9k8LFgxHwtWzceKrcvx3Z51qNm8Gs5fOYeSJtXOK8rDdye/xZnMU7IAmxBOdPEQOAgHyKJtQaItfgJHhHBxK4LjOEnDDY4oXlCvH+WIwuCnBmPl5mVo2NT+Ptw7U95FztUcUFDwvFPsm5L02FTu/6K82A9CeYAI7SXKi7JtRQeYuj9O6ESRW3XKiemUf8Xmn5yzOKEKVfTZqbrydK1I1k5jqJGb/fJ51PWbzysK7FgVfxyfG9ZvwJ4/9+iWP/m/J1GnTh33EypG0ZTXVBeyL4CH8b0TYRIB5fmW6M+9is+uc4q7L3gQVzqXKD5DE+ZpejDLg8FgMBgMBoPBCG9Cwx4cBtx99922cS5evKj6bDVwVRu3NFGlShXLcH8P6OV53lIkYjfgOJDYlSVcjyNCCG688UYMGzYMS5cuxbFjx5CZmYmtW7diypQp6Nq1q1sPeSqZOHFi0C7UCSGoXLmyaXhKSgry8/MDWCKBknr8hCOEEDRp0gQjR47E8uXLcfLkSaSnp2Pz5s2YMGECOnXqZCk4NmLChAl+Km1w+fTTTy3Db7zxRvzyyy9o3LhxgEpUciGEWNbJgRBsWMnh7M6t7pCQkIB7770Xc+bMwa+//oqsrCz8/fffWLBgAR588EHbNomW1atX4+jRo16VKdywq0suXLgQoJIwSiqJiYmW4bVr19Yts/rtXr16FdeuXfO6XFbYiS1D6XqiJHH48GH8+eeflnGmTZuGN998M+ADgYPNhg0bbI/LlStXYtSoUWym8BDE6pyRlJRkObCeEXoEu88r3OuoXbt2YdGiRabh0dHReP/993XnMkII3n//fdvr6pEjRwalf8YdHA4HKlWqZBqemJjIzgfFgD3U48LX7W6gdJ/T7LZNMK6V2f5i+BKr4yklJQVOp9Ov+YfC8cTu8TIAe0mZOwMMA004ltkX2Mnuzp49G6CS6ImKigpa3gwGg8FghArNmjVz6zmwvNQDAShNIDC+F3MuVS9LURIdHY2XX37ZMOypp57C2rVr3co9Ozsb999/v+G1y/Tp0233xdlkTycTkqx7RKXnk9/xeqG4p89IMRjFYdu2bV6tX7FiRbfirVy50qN0169fD4fDgW+++UYXtnv3bjz22GNupWPUp+sO8fHxWL16dUDvG9vd52cwGIySRo0aNYq1Hs/zuOeeezyuw/r16+dWvORi3G+2vtvq3r1YORYxWKYgAsAd0TF4Oz4Bv1SrgZFlyyFeFBPb9f8BQMHBg7plUS1aAJ4+R0YIYjp31i0uPHFSbwbXEBcRp9D18MI/yotya15eJgkreCp+olQWbcthGuGkJKtWihllkQYgb19eEmgr5MYQ/0hCH7hScEUxkW4I66nXkdeD4p480XyWSkYUeYOCIyVHrH1l2nTkblTL8CNqX4dKS5eAGAji/Ul8gwYuobYozdYKs3nNXwnlUc2LAqjyHIevq1ZDCw/6t3Ou5eCOdp1x4MBBYwmL5tjTIovhlceQ+uAzjM9glGY4NwX+/r6/zwgvLIVoJpNomMVr2KihYXDSrhfVEeV0lGZNF/6ciyItLQ2PPfaYYb0xZ84cVKtWzeM0I+TJJ4pfF0VW1E8cc0urW4RUVe0rV/uNqmp2VxvNqL1ttO/Uk7JIaVDDv3Icg3agu/8YoU1BQQHmzJnjVtx+/fqhVq1afi4Rg+EfLK8bCHDdddd5nObev/ZqJsASSEpKMnxWu6N8X87gOkizVDmvlTyNA3FFdMUn8nuj6lopqjaSayv/KtPQlseVhvBPGd4+Wv+M2pnCIvBw3S9UibO1gnBN+ZRSbeV6rpck+KayUBvQpyOnQZVCbiCCEAwqWw5LK1VCY4v7lD9u+RH33Xk/CgoKBHm0KJF2iJLoajWqovNdd6Brz67o3L0zOt3VCc1uborICAcIdSA9Nw0nMo6jSJx4ONyl2um56fj6+BdIunpRFGYLeXNE2OqSVJuDtK2ILN0mnLBcKK8UTxJpSwJuhahbSh9SOgQ3t26BtTvW4sWJL1o+g5eRnoGVi1bK/WnCP6cwAZ4suRX65IT+OAjLpX46ZZ+cor+NF3/rROo7E/tdIPWZmbR5pL4zbV+cdvcyuTZDDZHFzPISo986AXKL8oyT0HYImhDstj3P85g4aaJueXR0NMaPHx+QMkhthH+vnAGgmJBBmnyCqCLDaFfI12jU6vztXtkJMay1iwc1ec9gMBgMBoPBYJQSmFjbTW6++WbbOFevXlV9vv76603jJiYmGs48WBooV64c4uPjTcPPnj3r14dcLl68iMJC/YANieJ0hPsLq2MIAE6ePBmgkvifChUqoHv37pg8eTJ+/PFHpKenY82aNejRo4db6x85ciSoD+BbHTeUUpw+fTqApREoTcdPOJKQkICePXvijTfewE8//YS0tDSsXLkSXbp0cWv93bt34/jx4/4tZIDJzc3Fjh07LON89tlnHsuQGeZYnSeuXr2K9PR0v+VNKbWUWVSrVs3ngykjIyPRqlUrPPPMM/jiiy+QlJSE3377DaNGjXJ7huklS5b4tEyhTnR0tOXDYmfPnkVubmBnNw13ioqKgl2EkOLEiROW4TfeqJ9V2q6N429Rzn///Wca5nA4ivWAJcOeTZs2WYZ37NgRr776aoBKE1ps3LjRMnzo0KEYOHBggErD8BSrc1pBQQHOnTsXwNIwvCWU6yggtPq8tOTl5WHEiBGWcSZMmID69fUDCgCgUaNGGDt2rOX6x44dc/tB8GBgdz6w278MPazt7cKuH7A47W5/H5OhfE6zyzsY/a6sDmL4Eqvjied5W1m/t1gdT2XLlkX58uX9mj/A7vEyBOzaEqE48Uk4ltkXNGrUyDLcX/fT3DkXBOKcxWAwGAxGqBMZGenWs5fhJta2fbpRE+HfJGuxNgA8++yzaNWqlW55UVER+vfvj9GjRyMjI8M4O0qxefNmtG7dGrt27dKF9+vXD4MGDbItw6mLmZbh0vBv1chBq43h1LdRI4s5+Yi7g8kZDABeT8htd50h0aZNG3Tq1Mnj9Pv374/KlStj9uzZAIT+uzvvvNPt6zZ3n6s1YsCAAZg0aVKx1/cUdr+TwWCUNurUqVPsdXmeR69evQzbc2a88MILbsVL582lmkYSp+KilDFpMzBK28jxkMBxeKZcOWyrWg0TylfAjW5sUz4pWbeMsxizZIXDQBpH8/JAbSbyjo2IFQU7vCg6dAl5eAiCbVC1rEcWbksiYirJOBSCa2nLUEHeI/h7qPzXJdmGy1YlxaEUWuuHqYjERPRDKXVZrVQCRwoqSbOpS6StVGZSqhA1gsJBHD7zgwSTq0s/Q/ZHH6uWceXLo9Ly5XBUqRzw8kTHV0Rk+fIqdw4vSaDkl0vOzkOQaEMRX6uoiQDwUaVKKO+B7bSwsBDdOnfDpYuX5GNR5ZCi2t+8wclBe3wYOWV86JkJFEbi+nB8MUIPd9odbN8xvMU1oYZrGQVFkyZN0KRJE138q2c2oignRRnZ6K3uk68pKirCI488YviMy3333Ycnn3yyWOlyrkYOhMpNqm2VNarCgKqrbSmiK+u32/69B+Q0Kahrg0vyRgmi+Qx9+87rajLM6lmG5zz77LPIyzMRMiqIiIjA0qVL/V8gBsMP2Em1AeCWW27xON20tDScO39OJztdvWq1bkKTGELQIzYOZlJtq2WqKkRxra2Vawvv9GkoLuFVYapai6jXUadvdClG5Ht1nQ3E2k4AP+blgVNpsF2ybA4uqbbyvVawDYNl6hc1FHE7FHE4IryI6h9wY0QkPqlUGSPLlUOEiZw6JTkF337+rbiPBaG2/B6CONrBceAcHBycQ5BIU4eYL4er+VdxJPUIrhZelbcbEH5S7WPpR7H2+JfIKsgG4QTZNcc5ZCG2gwhbnlNsI3ELgSOc8J4j4IiwjoO4JNqCnJuT48nvOYdCpC6kFhHhwMjRI/DtjrW4sbF+vIPE0vc+Q3ZmlqI/TeoL4V19V4q2FoEo1ybiZHcUslRb+ksIAc9TcSI7CkEwL7a8FP1dSqgo2JXycE1cZ9wo1q3PLLhBwxdbXj5/mvzOi4PqJ0+Ec0CBswBOqunvd/ML+PoYc0/Nrf63Zs0aHDp4SJfW8BHDTcecKNf3FU6+CP9mnjH7Yqp7HbzyPKL8yyv658VzPBErbkLE+ifMrq9YPyCDwWAwGAwGI9xhYm03qVKlim1Hk3amZ6sHqymlOHAgvAaD+BIjUYfE5cuXkZysf7DNVxw7dswyvEGDBn7L21MSEhJQubL5g1X79u0LYGkCS5kyZfDAAw9gy5Yt+P333w1vtGv5/vvvA1AyY6yOaSA4+8pucEdJPn7CkfLly+ORRx7Bjh07sHPnTtStW9d2nWAe8/5g7969KCgwH0jYoUMHtGvXLoAlKvnYnbuOHj3qt7wvXLhgOYgtEPUxx3Fo27Yt3n//ffz777947LHHbNcpab87d7A6Tniex/79+wNYmvAn32ZwRWnD7vhp3ry5blkwz105OTmWgz7r1q2LiIgIv+Vfmvntt98sw8eMGROwh0NCDbttYyeaZQQXdt1WsghmHUUptezziouLQ40aNfyWv7fMmDHDUnbXuHFj2/PZa6+9ZjtYaNq0aUGZ/Mwd7I6fvXv3BqgkJQfW9nYRbu1uu3Na2bJlUbVqVb/lb0co9gUHc38B4XXfhWFPMI+ntLQ0y8n+GjRoEJBrP3aPlwEAmZnWQsHY2NgAlcR9wrHMvuCGG25AuXLlTMNPnjypmyTdF6SlpdnGCWabhcFgMBiMUOLWW2+1jZOXWoLvOxOCU5fs+6oiIyPx1VdfGU7kSynF3LlzUatWLdxzzz2YPHky5s2bh1mzZuF///sf6tevj969extO+HXrrbdi+fLlbl1PnUzMgC/NKZQaiLUjI12D4S0E3YZD9dj4PYabeCOedjgcWLRokdvxt2zZgooVK3qcT3p6OsaNG4dy5crhhhtucLtPOzo6GpMnT/Y4PyVTpkzBvHnzLK+lfEV+fj7Onz/v93wYDAYjVHDn+W8rnE4nunXrht27d9vGLSgocPu56mteihDs1qaav7pwqg/TCaPk98KnWEIwsEwZNKpd2758Tr04nF7Ntl3PODGTb2HzXGBsZJwgyAYgy7IVYkRBsK2U1PIqcbYk6OBBwVOtllEjaZRQ2bOovugEsuhblo4o94VyuSI93RWBG4ePLAuSiyOWVWzzc6RkDF/M27YNmRPVk5SQiAhU+vQTRN4YvHuicTVqinI06hKwQ33E8JplauG2+ncsxd1WrRqqOBxulyMvNw8dbuugmjCGSnIZs0tNg+M2nChNQuqS9n1KAu709ZTUiXcZ1ijrd7dPq5Jc0+h3bpQIAe69/17DpKz7egNzHnnllVewbds23fIbb7wRS5YsKfazJ0W8VEsCrpaa8J5SdUPLsJalQEQZ/T3kC/9d0G1n5X6U2o1UIeS0PSeHWZ3KCAxZWVlYvHixW3GffPJJNpk4IyxxR6oNAJ27dC5W+n/t+UtISq5LKFasXKGL1yMmFmUMzsVaSbbR9RtRCLWV13hKiEaurb2m0+alhYj/M5JZW0FAUC8iErUc+n6StbnXVLJrTqPElt9RxfeU3qvWE14O1WciL+dAXbJuTdllkTZ16WyV0u1IAIPKlMWySpXRLCrS8DuuWLxSUkYLImmOg4MjIJwgkeaIQ9Q+A4QKfx2cAxwccBAORbQQx1KP4nzWOVBKw0qqnVuUi+/PbMKOsz/CiSJBmi3KsqVty6nk2IJsnINrmUuu7RD3myjKlkXais9SutIyzpWWdMQQcGjcrDHW7/wO/R+637Dc2VnZWPLBUrlvhKe82OfhmvSOl/rreOE9BQ/KU7EPTxJsu+TalAq/JKHPjpd/jJS45Nou2baij49C7ovTyrWN+keYXLs0ouyPFQ4I1bUE1cXSkVOo8HMESapdHIqKijBlyhTd8piYGLz88stupeGRYNvitPnflf9QwBfIv2VAEGVL7Qhe0d+uPU8bPe/ieiue9xUVFOGIPPOD/F4KE9fRpqf/Lvowf9YKrA+QwWAwGAwGgxGulIwnUwKAMIua9ebSPhhtN1Phjh07vC5XMPDFBdDNN99sGb5nzx6v8zDDTmpx0003+S3v4mB1HJ05c8ZS7FdSuP322/Hrr7+iXr16lvGCKRwzks8o2bVrV4BK4sLudxau56DSQOfOnbF7925Ur17dMl6oSfa8feDqn3/+sQz3ZsATwxhWH7uoUqUKli1bhuHDh1vGO3LkSKmTs9m1aYNRx4UzRUVFlpMIlCZ4nsevv/5qGl6jRg3UrFlTtzyY564DBw5YXg+F2rWEFeF2Y8uqnUAIQffu3QNYGt/h7X4oKioyFCRIXH/99WjcuLFXeTD8i109u3PnzsAUhBH2/V0XLlywlFA2a9bMtm8zWBw5cgSzZs2yjLNw4UJER0dbxomLi8OCBQss4+Tl5WHUqFEhWQ/aHT+s3e05/pAnhitW7e6oqCjDvs1gntPOnz+PjIwM0/CbbropqJOqhGJfcJMmTeCwGNDsz/0FWMv/OY5za+LMkki4DlAN5T5Du9+fr2DtdAbP87hw4YJlnCpVqgSoNO5jJyoLxTL7Ao7jLGWdPM/bTkxWHM6ePWsZXrNmzRIrM2cwGAwGw1Nat25tGyc/NRQmsLHrb7CWyqjWJkS1IC2rCJlX9bI/LXXr1sWuXbtMhYx5eXnYsGEDpk6dihdeeAHjx4/Hp59+in///dcw/l133YVt27a5Jc9NvZKDjOw86L6nmVVPHq1PlH/kFQgIKF+oyycyKlKdA9W89aD7trROvMuwp1atWpb9ZVYMGTLEo0ly4uLicOTIEVSuXLlY+Xnalz1q1CifTPj93HPPITMzE1OnTkVcXJzX6VmxevVqv6bPYDAYoUTDhg29TqOoqAhdunTB33//bRqH53m0bNnSrfQiQNApOsajMlg3ydxrsCnijZEAACAASURBVMmxzOdSMU1V9ipFRCCiUiXbvDiD9m7BgYPmkmwLeINnLxzVq4PY1L/RjmhRZOUSZkvvZcm2KOXhwYMShW5RIfABdam0pfdQyGxd0hAxPWiUjtQVrkQp8lEtlJZTTRqcevNJ30jXAjcQOyrVJrJguwSYHQsOHkL6yKcBzT3AinPeQnT79kEqlUCcOEGTkZTNJdSmchwlys88VR5jAosTEuDwYP+lpqbixedfhMrQpstTcywR1zEUis/0AOYC7WJB3HyFKKG6j0ojTKzN8Cd25+XNGzfjnTnvmK2sXWCWC5x+OEQXL16Mt99+W7c8Pj4e69evR4UKFYqdtpN3Qq83NWzJuv5KnZ5ik6go+5I+XafT/PxqIjZXtbMl47bhacHmXKFLh1GSGTRoEIqK9BNiaomJicH8+fMDUCIGw7e4K9UGgH79+hUrj30H9snJEQIcPHAQBw8c1MXrb9DvriwdMVquqTrsIeKkSa71tHkoayWjPKnBekbpKMXXBEDn2ChdaQ4XFIJTrKtfz/XPIUuaBcG2VDYzubZ2fcCl6lamKd0Z4oj40pRBSrdBRAQ+TqiMBpF6uXZkZCQIpeDElQRBqiB4lhYKt4JFAbRCOk2IKJLmCC5mJ2J/6l5cybsSFlLt4xnH8MU/K/HvlTPgOGFrueTXgkpckGoDBA5jqTZxrSOHEw4OziUq54hDFmcr46uWiX+l700AxMbGYu7HczF51mTDe4ArP16FjPR0yIJsyoOnvCzaphTgwQNEnGhMFmQDPC/EEfonhPSo8odIiBAOVx8adUUylPwaybUBxXlK0++mWjcEBMilGdvfpQ9+jjnXcvDDDz/gw/c/xNtvvY05M2dj5rSZmPb6NEyZOAUTXpmA8S+NxxuTpmHVstW4cP688DyGePxck8TaPpZqU4t/vjgsVyxbgZMn9GOhR44cieo1qqvzc7OsNpFMOZb+jxhOwIv948L5TXr+hYjnIFedQ8TzP+CqlyBPBCAspVKgpmIlcnmouC9NjjWieyNP0ODNLiAc8TgBNskeg8FgMBgMBiMcCU2bSgiSlZUFp9N6YEOdOnVUn9u1a2cZf+3atV6XKxi4c9PEjrZt21qG+3NA+k8//WQZ3qZNG7/lXRxK6nHkKRUrVsS0adMs49gNXvYnt912m2X4pk2bAv4wSsWKFS0lenv27LEdYM8IHtWrV8fEiRMt4wTzmDfC2/rh0iX9gyFKfPGwOUONXX3sTwG/nWQqGPUxIQRvvvmm5WAxnueRmJgYwFIFH7s67rvvvgtQScIHuwGMly9fDlBJQpu///4bKSkppuF33HGH4U1/di3hG3xxXRdIrNoJtWrVQpkyZQJYGt/h7X5ITU217Ktg7afQx+6ctm7dOjawIUD44rx46623Wsqrd+3a5bcHCsK1juJ5HsOHD0dhoV6uIjFo0CB06dLFrfTuuece9O3b1zLO1q1bsWbNGk+KGRDs2t3r169n5wMNdu1uKzFzaeLChQs4cMBcTHX77bcbiuvbtGlj+RDujh07/HZOC8U+AyV2v9effvoJWVlZASqNQGxsLFq0aGEafu7cOVPBlrecO3cO//33n2l4s2bN/C7mCVXC7bpLgl1329+b+/bbbwNSDkbwOHHiBPLy8izjmIkOgwWlFPv377eME2pl9iV33HGHZfimTZt8nueRI0csw+0k/QwGg8FglCbcEWsXXDkNviCw19OBhFLgnwvWbUyJRo0a4e+//8bjjz9e7PxiYmIwbdo0bNmyBfHx8W6tc/ScUiBoZPJSGxGFriPrUaPUqe/7jYrSD7S3wu8DxUNYVsbwDrt+PCMqVKiAhQsXerxejRo1cP78eTRt2tTjdT2hY8eOeOcdE2lVMeA4DhMnTkR2djamTJmC3r17o0WLFqhduzbatGmDbt26+SSf22+/3SfpMBgMRjjQtGlTn0x6XVhYiPbt25v2+XXr1g1Hjx51K61boiLdGjjmbbNIWl91B9FtsYcxjoQE5QwupkQ0aKBb5rx0CXk//uheARQUHj+uWxbl5v2JSEeUS6otCntcKhBefEF0ZbtE29JypTQbVNZuGwuuxHu1Os+GSowoLpDEPQaSHu3W1Uk0NRFkaZBih1NQVTw5SCEXclcUFao4L1xA+qBBoLm5quXlR7+AuAceCFKpXMRUTFDI0NSidMjLJcm2oHHnVQInQw0oAKB6RARmxcd7tAc/W/wZcq7lGIhVfeLgCTg+fTbCnQ2p/dH7m2L8PJlYJzRw5zkQtp8YZngj6/v6q6/xYP8HkZ+frwuLTmiEMtffKWZikYcYVljk22N027ZtGDFihG55VFQU1q5di0aNGhU7bUqBIicP6xOnjXSbUuSc0z8b16hZI9m9RjV1tIsAtqfCu+nGMCExMdHtMYDjxo3zuC+fwQgmtu1Tg/NajRo1EGkgVbbj4sWL4jlbyG/5yhW6ONUcDrTVPJutLZ3u+ks0X1NqXpMol7lqHGJY+0jCbeVX5xVh8jrEtY5SiK1dR7keAHSOjNWVK59SHCwoVN1hVP41rF6oGEKV2my1MJsDEXswiCotAioLs5V5Sf1gHFXLwJVxKAgiQHC9Q99rdt3114EQTs6TE+XRHCfKvglAFOXlRLG2wyFIoyURNeE45Bbk4VDqAfyTdhR5RXkhKdVOvpaEtSe/ws5z25HvLADHOVxibIVQm+OEZcJ3dEm1OU4UZxMODpUoW/zMcbKEnONcEm5XemI6Um6izFaQlKvXJyAY/vQwfLpyEWJi1BMJ5ubkYvG8xXDyTsgT31EIvSBEOIIpD6EvjufFcwYPXu63gyzPdk2QJ/TdAdJvwCXXlpZp5dpm/W+GE94xuXaI4ql92GS5ZgKbP377AzOmzUD3rv+HmlVrol/vfnhp9EuYMvF1vPH6NLw5/U28/ebbmPf2fCycvxCffPAJ5r89H6NHjcatTdqgY4tOmPDSRGzbvA2ZVzKRV2jz/Amxl0/r5NkWjB4zGqfOnFK9tv2wzboMGnr36a1L49SZU5g6bapl2axw+7ei2B/ZBdk4f/WsfO/B5Sx31UDiBnTVIQSqM7hSuK3MgIgRifRSr6hK17yoGqm2TVzq+qBaR/VXiqSsOKGetMLsX8D7KhkMBoPBYDAYDC8IG7H2+vXrsW/fvqDlf/jwYcvwuLg41KtXT7WsYcOGqF27tuk6f/31l+3g1lDESnTjLnYynPXr1/vlxv21a9ewfft20/DY2Fi3BvIEku7du1uGL1q0qNQ85NCnTx/LC/8rV64EsDRq2rVrZyigkUhMTPSroNYMu+NnyZIlASoJozjce++9luHBPOaNsJNM2JGTk2MZXloFPP6kTZs2ltt1+/btuHr1qs/zpZTaPohhJ8HwF/Hx8ejcubNlnFD77fmbO++80zL8t99+c3uARmmhXLlyluHJyckBKklos3LlSsvwnj17Gi6vX78+atWqZbrenj17bCdrKC525y6780coYfQgayhj1U4I5zaCt/uBtZ/Cn8qVK6Nly5am4WfPnsWPxRjkx/AcX5wXy5Ytayl7TExMxN69e73Ox4hwraM++ugj7N692zQ8ISEBs2fP9ijNefPmITZW/6CmkhdeeCHk2vXt27e37Fs6e/ZsUPqWQhm7dndSUlKAShLarFq1yjLcrN1doUIFtGrVynS9Cxcu+O2eTaj2GUjUq1cP119/vWl4fn4+vvzyywCWSMDuvou/JsYK1zooEHjbXxosmjdvjooVK5qG//zzz36bNCxUjqemTZuiZs2apuF//vmn7b1jRnizdetWy/Do6GjceOONASqNe/zzzz+2k0LefPPNASpN4OnRo4dl+Jo1a2wnUvcUq2sZQGjjMxgMBoPBEGjWrJll35dEXqr55GDuE5jn6IojhTty1v3rxIoVK2LZsmX466+/8Mgjj9j2eUrEx8fjueeew4kTJ/Daa6/ZTk6n5OAZcVJk+fk85bbUDHuXv77W8kJU4kPK6yed0koKlM8DygOl3SivvJ4mstv7pnQ8clmq+fLLLz2a8KZly5Y4d+6cR78bJTExMTh06BB69+5drPXtqFevnu2khMWF4zhMnjwZGzduxL59+3Du3Dn8+eef2LZtm9fXkpUrVy7VfYQMBqP0wXGcz/oOCwoK0LZtW93zmY8//rhH945HljW/r+qLJpGRiFcVbiCJMBP4aolISHCrDDGdOhouv/zKq3CmprmVBgDQwkLk//a7bnlc33vcWj+SiwBPKXhKZRkPlYQ8gkcRPHhxuUvSI+uQqVqORRXLIMl8hJJCFmdRaV2V0Ud8Ky43khtrFxk3r013kJCspPCComxw5akRdIQrfFYW0h5/As6UVNXyuP73o/yYF4NUKjVRFSqojh1e8dL+3vSyNaXC3Thu19gYzEtIgMPN/VhYWIhnnn5GSIcqj0UphqGKnwEEZ5MY2fPcXZUJtoNKhQoVbOO4O+Eag+EWBFi+bDkef+Rxw8nmI+KqoHq3hSCcmaRU3wLMK+R9Vrx9+/bh/vvv15WNEIJly5bZPltlR35hkdyGE6CalxKpDab+zoWZZ5F78S9d2g88NkBXTcrNO6PzLHW90U5qoo9qsNzdcz47xZcoHnnkEfC8/W+ufPnymDx5cgBKxGD4Btv2qMU5r2rVqh7nl5ycLJ9bi4qcWL1ytS7OvbFxcCjLaPVXrC6Ea3zpit+4mW5U80hX5sprQWW40XWhNi257jGIa7T5KIBboqNRzmByuc9zs+X3xODFad5zABzKMKr+3tJfhyIup3pR+b0yTQKAqm9bglNIQqU4qbz++Klbvy4IRwTpsyTQ5qT1HGJKLtGzIImOACDIpoWXECtCFE6n5aRiz6U/cCz9H51g2wp/SrVTc1Kw5cwmfHvyG6TmpCpk2pJQ2yXIFpY7FJ9dEm0iCbilz5Ck2+L2UEi1OXBwEIeUuizohviXcOJ64jqAeLxI5RJF3L3u6YUv1n2OsmXLqr7T50u+QPKlJFCeyn10PO8UPkMQaDup2BNCefAU4qR3VOx7AyihsgRb9r4r5drUJdeWW4aUinJbV5+cuFjuF1HKteVraT/ItV1C8PB+lSR2/rgTd7S7A106dcEbr0/Dr7/8Wixn1+mTp7H4oyUYOnAomte5GZMmTTSN6+p3NsfT46tixYq44YYbVC+rcf5GVK1aVZfGDXVuQGyM9fMw7grCbRKRK5VDqQdAeWn6BFFMTZQ1j/os7XqGhYjnKyKfo1y5Sss1earS0SyT6zxNRWyHNz8RZQPDwyqmJP4+GQwGg8FgMBglj7ARa//666/o3LkzNm/eHJT8N23aZBneoUMHOBwO1TJCiK0UdcaMGV6XzdfYza547do1r/No0KABGjdubBp+8uRJ/Pbbb17no+XLL79Ebm6uaXjXrl3dGsQTSNq3b48qVaqYhh8+fBjr168PYImCR7ly5VCtWrVgF8OQuLg4dOvWzTLOvHnzAlQaF3bnoAULFiA7O9syDiN41KhRQzdjZjAJRP1ghdX5m1E8oqOj8X//93+m4bm5uVizZo3P8/39999x6tQp0/B69eqhfv36Ps/XXYKZdyhy3XXX2Q40nDlzpk/zLCgo8Gl6gcaq7QYIbd3STlZWFj777DPT8MjISPTt29cwjBCCe+4xH6hCKcXy5cu9LqOWkydPWspy4uPjcdttt/k83+JiV2/7Y+KEYBHKbYRg74dQ3jYMF+70HbGbzr7B6jfpq99jnz59LMOt6r/icvnyZUsJpcPhwF133eXzfL0lMTERr7zyimWct956y7ZtpeWGG27AxInmDwgBgnD5tdde8yhdfxMXF2c7qc3MmTN9ej5wOp2GA1zCBbuHma2uO0sLhYWFWLhwoWWcAQMGmIZZtbsBYOnSpcUpliUZGRnYsGGDaXgonNPsrkkAYP78+QGvv+3K9Nlnn/mlTHZ1m53oNJwJdn+pv3A4HJYCqMLCQqxerR8M4i379+/HwYMHTcNr1qyJm266yef5GkEIQb9+/SzjhOI9XoZvoJTi008/tYzTtm1bREVFBahE7rFo0SLL8MjIyJDqu/I1t99+O2rUqGEafvHiRdtnPjyhsLAQW7ZssYxjNwEyg8FgMBilicjISLfErL4Ra3uLh9fO8oh3+xFnB//zfAKm1q1bY+XKlUhLS8PWrVsxffp0DBkyBH369EG3bt1w9913Y8iQIZg5cyZ27NiB5ORkzJs3D7Vr1/Y4r32nkoUBe+IIevVQQaoeeS5D9G+Vg3+d+gGhkVFW19N229+D/WMwIJFRuqhVqxb279+Pv/76C82bNzeNd/3112PhwoXYu3cvypcv71WeHMdh48aNeOGFF7xKR0vFihVx4MABcAaSCn+zfft2TJo0CXfeeSdq1KjhsXh82LBhfioZg8FghC7jxo3zWVr5+flo3bq1/Mzh+PHjsWLFCrfXv87hQA8bKYUdvmhKue+DoHJcCoBzUwYaN/BBEIM+W+fFi0gd8ACK/v3XrXRyN2wEn5WlWhZRpw5i/8+9vr5ILgoAFYQ8CqG2IPLhwYOXRdjSe/k7K0TbklAbkLYbdYku5Pt9VCGv1tgXodjeiiAjubFL7K2AqJIShUFiUlQdTwtVlJWK10uUUuPLiTCAFhYi/X/DUXhC/dxvdNvbUXHObJPrpMATERurEaC5jhNJrqa9RDIXsinEUIrwDtHR+LxKZbfL9NUXXyEnx83nF01OEKr720G6rvPpPXa7wyXY165MrBNW8DyPK1eu2MazGr/LYHjK+nXr8b+h/zMU80aUrYnr+n2D6IoNAVhJ2tSNidx835w7Tp48iZ49exo+C/zee+9h4MCBXueRmy89a6mpPbXtM00cZa2afXytLt2y5crivoH3y5/NBKZ2Am0x0OZbMEorhw8fxk8//eRW3Lfeeiso/ZAMRnHwRqoNAI0aN/I4z9SUVEiN5m1btyE5OVkX5764OFcZNcUR+gDUtxi1V+ZG30oryNZDZDmo/hrPDCG2cC2vvqKkmnDlZQKBILjuFK3vi/kjvxBW02tpJdvK5ZQCHAEcVL3coYpPDITdVJefXF4qa7BV5ecA5FOKIwbjmDt26SAKojkQByekQQg44hDF3ZwsiZZk0hwBIqRwQmSBNCEOcITAwTkACly6egm/XvgZB1L2ISM3w2QrieX0Q58DT3mcyTyNDafWYe3Jr3E++6xOpu0gLuE1J4qsiUKC7ZD05MRhsB2kbSNuL6WEW9xuBET8y7m2j5yPJDJXxCcOlVhbOhLbdWyHNd+tUcm1CwsK8ck7nwoSbUrBwwme8iiiPHjeKS+nlBel2+IEeIpeSeqUPol9d1S85iW83NyT+9Pk/jbI7TCtXFvCJdum6nOT5h67lVy7NAmpQ+n7SMelp/BOHrNmzkKvHr3w11/6yXW8wVnkxLuz5+L48eO6MHcE1KZxzDoN/Ync722fr1353fl+Bc4C/JN+RJZlE6LuCpP7t+GS+ssFJa4aTqqNiGJt9dzwooRbTsf1vZQyb+UkAtq+Zt1x58v94WU/IIPBYDAYDAaDEaqEVc92dnY27r77brzxxhtwOp0By/fatWu2g2fNpG+PPfaY5XpffvklduzYUeyy+QO72apTU1N9ks+DDz5oGT579myf5CPB8zzmzp1rGceuTMEgIiICDz30kGWcMWPGICcnJ0AlMseo89/XaAX2SipVquT3/K14+OGHLcPXr19vKWP0Fip24Crp3LkzrrvuOtN10tLSMGXKFL+VqaTj72OeEBJSx7xd/ZCWluZV+vE2Dz+fOXPGq/S1sE47Abu67+233/Z5u+vdd9+1DH/wwQdNb/plZGQUayZOT7D63QFAQkKCR+l98MEHmDNnjuXLHwJzX2JXx61YsQK7du3ySV7//fcfOnfu7JO0gsUNN9xgGe7LCWTy8vLceig21Jg9ezYyMzNNw/v27Wv5W7M7d82fPx95eZ4PTLfC7lrivvvus5WqBZJAXdcFCqt2wsWLF32+v33VToiLi7McWOztfgh0+wlgbSh/8Oijj1qG79ixA19//XWASlOysTo3Xr582SeCYbs6asmSJV5fO2n58MMPLc+D3bp1C3qfiRHPPvsssjQDUpV06NABQ4YMKVbaY8aMsR0U9MEHH2DPnj3FSt9f2LW7t2/fji+//NIneaWmpqJPnz5IT0/3SXrBwK7d/ccff/gsL6fT6fPfbiBYtGgR/vvvP9Pwdu3aoWHDhqbhoXhO6969OypWrOjTPIuD3e/14MGD+Pzzz/2Wv1FfcMeOHS2Fovv27cOPP/7o03L88ssvlg96xsfHl2ipqL/7S4OJ3e//3Xff9fnkDHZ9hg888EBAB23Z3eNdvXq12wPOGOHFN998Yyl5B+wn1Ak0Fy9exEcffWQZ584770SZMmUCVKLAw3Gc7T312bNn+6xf47vvvkNGhvngptq1a6NNmzY+yYvBYDAYjJJC69atbePkpe73PiOfDDD2NA2T+Jqmx/4zxZ8QNS4uDt27d8err76KxYsXY/369di2bRs2bNiAxYsX45VXXkGXLl28mgBm78lkQDFI0IV2eLpyudF7yPuB8vprx8ioSGHgoHZfEaLaZlaDxUPEXccIE1q3bo2DBw/it99+Q4cOHdCnTx+88sorWLt2LVJTU3H27Fk89dRTPs3z3XffxZw5c3ySVnR0NPbt26cSAwSSypUr4/XXX8f27dtx8eJFFBYWGg7SNmPSpEl+LB2DwWCEJoMHD0ZMTIzP0svLy8Mtt9yCpUuXYtasWW6v5wDwaYL7ElwJ6x409/rXtFJnIzTTuBiGOcqVcys/R9WqKD/aeGKLolOnkPx/PZH90cegBrIkCT77KrLefFO3vMJrrwJuTiwR6YgUZTwK9RTRK4qlTzwVpcfUpdyBem1AksgoZDLUZeAQJUG8WsCljad5L62rRBJum/WhKmXfSlyycFeyunhK+Xc4QSkuvzQO+b/+qlocUb8+Kn26yFDmHiy4yEhbeRoFBIEUjH/J8jrUeDkA1I+IwMYq1pOgSzidTrz79juml45Wkh8dZhL3cCLUpdpKmFgnLPjmm2/citeqVSs/l4QRLlieN80aYwqKiorw/HPPG64eVaEuat/7LaLK17NNRx1GcS1fL+n2lPPnz6N79+5ISUnRhc2YMQOjRo3yOg8AyM4tgGpjqbabWMMSzbmQuiLyeZnI+kcv1h7w6ADElYl1peKlRJBqGwCqj+w8XVqxG68gUb16dYwYMcLPpWEwAoQbbfAOHTp4nGxKsqu++WzZZ7rwZpFRuFHsR9CedeXrMVEgKrl4zQTYwnWc8Fct/VSHKaXbgqxT/U/Z10BUfwVkZSgBCKGKFFx5G6XVKUo/mdsVnkca74Sk4lYqR40uD43k2oAg19aGuf7q5doAVaRJXDJtQlTbTZJqEwBZPA+jlkjrNreKa4vxCQEoAaFEljzrJdKckD7HCfJpzgFCODFuhCCTloXVBCk5Kdhz6XfsOrcDJzKOIStfPa7Gl1JtCopLVy9hd+IvWHV0OX48+wOSriXJsmsHccDBiZJsThJkO8ARhyjUdi13iGEOTpRmQxlf2OoOONRSbc4VzoGA4xxCvoptRyAJtqVtKmwDIdx1JAnbUTy2CIfb2rbBqq9XITomWv6+a1d/i/Nnz8NJncLkdxAk2U5xIjwKUaotvBP65ZxSfx4FFQ9EV++asEwQYlMQQsT+PF44RiiRBflauba8D+SPYjjVtxuV+5ynPJSybOmzIXrTvN5g787LaN0QIFz7GbKzs/HQgw9h8sTJfvsOTqcTM2bOUC2zk2rb4uFx4I7s3W0ZvIfHn933MQs/mLIfBc4CVfmNvlexoDavUENZLg9/9+H622QwGAwGg8FglHzCSqwNCI3rSZMmoWvXrjh58qT9Cj5gypQplvLUiIgI0wHmbdq0sR0w+cQTTwRESHzs2DG0atUKFy5csIwXExNjKeeyG0jsLkOHDrUcAP/tt9/i559/9kleALBy5UocOHDANLx8+fLo37+/z/LzJXY3b0+dOoVnn33W7xeflFIsWbIE999/v2H4Y489hrFjx6LA4oFDb+B53lL206BBA7/k6y7333+/rWx1+PDhyM0t/iApM7KystC7d2+dGMXhcNgO+nj33XexefNmn5dJy9WrVzFkyBB88sknfs8rUNxzzz2YOnWq3yZ7yMnJwbVr10zDA33MW4l5AODQoUNepV+3bl3LcF9KSpKSkvDss8/6LL1w5r777rOU7B09ehSLFy/2WX5//PGHrQjOSp63Zs0adOnSBefOnfNZmbRYSU6joqJQq1Ytj9KbOnUqxo4da/n6+OOPvS22Xxk8eLDtANyHHnrIK4FrYWEh5s+fj+bNm+P3338vdjqhQJMmTSzD161b55N2W2JiIrp27WopygtFDh06hLfeessyzjPPPGMZ3rlzZ8t6MDEx0VbI5QnHjx+3bcM8+eSTPsvPF/i73g40Vu0Ep9Pp0wlsVqxYgW+//dYnaRFCUL16ddPww4cPe5V+QkICylkMIDt9+jTOnz/vVR4SlFJMnz7dZ30CDBf169dHz549LeOMGDEC//77r9/LcvbsWXTs2NGy/yScsTo38jyPo0ePep1Hw4YNcccdd5iGX716FZMnT/Y6H4mUlBTbejXU6igAWLt2Ldau1Q8QkIiIiMCHH35YbHlmVFQU3n//fcs4lFKMGDHC51JQbxgwYIBt39KwYcOwf3/xBUM8z2PZsmVo2rQptmzZUux0QgG7dveWLVuQn5/vdT6XL19G3759fSrqDgTnz5/H+PHjLeM8/fTTluFNmjSxfGjc1+e05OTksDmntW/fHk2bNrWMM3r0aL9MaFNQUIChQ4fq+mscDgeGDh1que64ceN8dt7jeR7jxo2zjPPYY48hOjraMk44U9Kuu5T06tULNWvWNA0/deoUFi5c6LP89u/fjxUrVljGsTu+fU27du3QsmVLyziPP/54QCauOnr0KFq0FFu0bQAAIABJREFUaIGkpCS/5xWqJCYmokmTJti5c6df88nMzMTo0aMt47gjcJbo0KED3n//fd1kCL6EUopnn33WdhJmdwdJhjPDhg2zDP/555+xYcMGr/PheR4zZsywjDNkyJCATgbAYDAYDEY44I5YOz811PumieaTZ6NJL2YU4lKGfycSLy7nUrKQnHkN+iHt6mHqrndm353IMgCAAE79942KjHKZAohVatREoK1f6Mme8OVAdEZ40bZtW/zyyy9Yv349Zs6ciXvvvReVK3suG3UXX/TBcxyHnTt3ok6dOj4oke+oV6+efSQAderU8alYlsFgMMIFjuPQq1cvn6aZm5vr0cTUBMDHCZXQNDLS7fjeoBQUyVB1mBYzaZRyGefBZIHlnnkasSaTItKcHFyZ+gaS2nXA1SVLQbXjOYqKcPn551F0Xj3WqszABxF7d2+3y+AgDilHUCqKeWQRDg/Rj62Q4Sgk2lQh8JEEjFSUVhG9e0OSLqpQNd9FrRQ12BFWcmNlPG0XJwexHa8ohHYdKUghElKuEk7k/fADcr76SrWMS0hA5eWfgbMYcxcUCNF5WngqyNUkwZoSpQ5Nvdxa6EYB1Ixw4Ik49yZ9Wfu18BymW/vfYu6mYOCt1FSfoM0r1GBinZDHnfFQhBB06tQpAKVhhAfenVz3/LkHiRcSdcujExrhun7fILKs1Tgrg/OCuCg7x7sxmUlJSejevTvOnj2rC5s4caLt83OekJWjeRZR1aaS3pi1rSgu71tkmO6jT7p3L9/VfmQwPGPXrl1ujwHx5fNgDIY/sW2vuzmxzd297/Y475SUFFBKkXE5A+u/W68L7x8X57pVBpOmP7U+o5tdKijT5DVx5D4FUNU9TLPLD7O0pFt8BK6Jbo3KSgC0i4lGhMF9t+XXrmrSVttSjSTb2s/aPhBt3krVsqBlJqJDWHs/V/xLhEnolKEniix8KFS4T0kohByoq9OFEEGyzREOHCUAJ5iJOYckqnYJpyOIJIwWRNuynBocOM6B3KJcnLp8Cj9d2IFt/36Pfcl7cT77HLILss3LZgNPeaTnpuFY+lHsOLcdq44ux+Z/N+BY+j8ocBbIAm1CpL+SiFzakoIAnCMEHCeIt6XvQ6AQi4OIwm2XRFsp4XZ9V4dKyi2tJ4jHOVneTWS7s7A9hXu64nvxs3Sfl1McBR3v6IhPln4Ch0Pol3MWOfHxnI/BUyd4sX9OKaqWPvM8Lz7XKUi2KXWC5yX5ttgvRwUpt7Au5M/SscBT8ddDXX0tSrm2S0ivbCaay7Xl5dD32ZlKhK1OJu5cAgS6iVmMyxKf99H4AenYJITg5ImT6NiuI9Z9u87v+a5etRrHjx9XHWtarMLssJRii/3WHr8s8vC4fDbfTRuW78zHgZR9AIj4m1TWKMqaRTr/S/tWmqhBGUOMTyCHScsgvVNVpGIc+Vgx+S7yRJ3iEumcRFzbW5rMU3WO0Xz2CGUjwMM+wFD/bTIYDAaDwWAwSh9hO5Lv559/RvPmzTFhwgRkZxe/Y8iOlStXYs6cOZZxHn74YVStajzjOiEEr732muX6Fy5cQO/evXH58uVil9OKgoICzJo1Cy1btsS+ffvcWsdKUnfkyBGfyJzq1KljK7IeMmQIrly54nVe58+ftx0EPWzYMJQt697DPYGmcePGGDBggGWcxYsXY8qUKX678Dx79iz69euHoUOHIisryzAOpRRz5sxBx44dceLECZ+X4cCBA8jLyzMNb9eunc/z9ITY2FhbGc2RI0cwfPhwn+6nQ4cO4fbbbzcdiPH0009byvIppRg4cKBfJaZbtmxB8+bNsXTpUr9JqIMBz/OYPHkyunXr5hfJr52wKdDHvJ3Ie/16/U1AT7CTlGzdutUn8tiff/4ZrVu3Djshlr+IiYmxncBh7NixXgmTJSTBvhV33303GjZsaBln9+7daNGiBb744guf13uUUsvzYZs2bRAhzhhdmqhWrRoGDx5sGScpKQnt27fHDz/84FHa165dwyeffIImTZrg+eefx9WrV70oaWjQokULRFoMSDl16pTXAyjXrl2LW265Jewk5CkpKbj//vstJ2Jp164dOnfubJkOx3G27fvXX3/dJ2LYgoICDB48GIWF5oPcb731VrRv397rvHyJXb29cePGAJXEN9i1E3wxQUF+fj6ef/55PP744z6dLMhqX5w7d84ruTYhBK1atbKM44ttk5mZiQceeAATJkzwOi2GMXbbNiMjAz179sSlS5f8kn9RURHee+89NG/eHL/++muJvakdqHPjiy++aBm+cOFCj9tMRlBKMXz4cGRmZprGuf7663Hvvfd6nZcvycrKsp1EY8yYMbjpppu8yufOO+/EI488Yhln3759tgLuQBIbG4vnnnvOMk5WVha6dOmCr7/+2qPfakFBAVatWoWWLVti0KBBSEtL87a4QadOnTqm/fKAcO5ctWqVV3ns3LkTt9xyCzZt2uRVOoEmOzsb9913n2Xfer169UwnDFUSyHPaiBEjLMtcp06dkDmnEUIwZswYyzjJycl46KGHfNq2PHfuHLp27YqlS5caho8aNcpSZL13715bEai7vP322/jtt99MwwkhJX5iO3/3lwaTyMhI2zpp/PjxOH78uNd55ebmYvDgwZbi4TvvvBM333yz13l5gjv3eM+dO4e7777bsj3mDfn5+Zg5cyZatWpVYie/cRdKKY4dO4auXbvi0Ucf9ctEczzPY/DgwbYTVN1///247rrr3EozPT0dzzzzDNq2bevTCaWVvPfee/jmm28s41SrVg0PPPCAX/IPJZo0aYIePXpYxhk5cqTXQvwFCxZg7969puHR0dEYOXKkV3kwGAwGg1EScUesXXDlNPgC4+fSPMZf3dy2UmbFiECDuH8cv+aPUnnNb/8kKoaxK2x8uq8gfS8j6bZ+PUoNxNpRinvpxdxPVPfGq+QYDJ9z+PBhbN++3et0VqxYgbZt2/qgRL7F3YmE0tPT/VwSBoPBCF3efPPNoOY/o0JF/F9MrGUcX7SdzAS8cngxfC9KuLg49wvDcUh4fwHKPGjeF+pMSkLmhIm4dHs7ZM15G86LF0Hz8pA+chRyv9+qihvTrRvi35zlfv4AHFyEKOjhNQILlQpDXiKIMagijsus5XJZSHIehc+aKlOWFqglFi7Jj0vIQ1QrKbCzn2sXUwPpjyYvfVLh11rnc3J1y8oOegJFZ/5F3o6dHr2MKDx6VBePL+azHLxmcmWjrc0rwuQX1fqTqHw8aEVmSkZXKIdINyYtOnniJHinU3cuMBX9SPKoID+7Fuz8tVAf/itG5kysE4KkpKQgJSXFNl7VqlXZRLAMn2F2jV+rz+eIiKumWubJ+SbzWvHHmaampuKuu+4yfHbl1Vdfxeuvv17stI24nJ2nsXzqLYQ6AarQWENB2nFcPaEfQ9S52x2o2+AGMa5mbaJJMQQmnmCEJ3bjASXq168fMs9nMhhW2LYz3ZRqA8L9S08nZC0oKEDmlUx8/eXXyM9XT7oQAaBvbKxh81krijbrU9EKsKVlvOKv0RpE7m+Q1lVPwMQrXk5NmkbxKFEv08ajAMoQgjZRUboS/ZSXL5bAtR3Ukz4RUI0YWy0rFfXOVBI+u+Ip3yu3oet7U1XeHCALsqlieR6lmJ2ldxRFx0QjOjpKkEODg4NziFJnQfrMEYCjkhCagONEUbS4PIIThNMgBA5RGM2JUmhOFlI74ODE9SW5NSUocObhQvY57E3+C9v+/R7rTn6Drf9twe7EX7A3+W8cSTuMExnHcTrzFA6ePYB1m9dh0ZJFmDFjBl6d9Co2H9uEdSfXYtXRZdhw6jv8cel3nL1yFoXOIlmMzcnSbwc4WaLtcAmxOZcYWxKAy+XUSrM5hywSl6TZDs4lFXfopNsOxXJFHkSzfaT34ITtKotrObHbQiFoF3+/ffvdg4lTJ8r7cePXm3Dm1Bnw4OGkTlmyrX1PwcPJC/14Tp6XZcEUonwbPHjeJdMW+lLUn+3k2krclWu7Ymnbml52tvpqPW+Q8gwRwbZ2IgL3CyOur6lDNm7chHa3t8exY8e8L5wbFBUVYfyr5pMJFa8viMovQze2+MiIfI5XxHfrpavllFmr5d0WX0z3Pd0Ri/+dtAcFfKHw3Yi63gFRSLLFL0nFL8pxnBjFJVBXPhJE5PfK52moS96tPE6kZWJx9fcSDL+i6Z6kmg+EkOLtd22CHvYDMhgMBoPBYDAYoUJY3xnNz8/H9OnTUa9ePcycOdOnYmpKKebOnYsnnnjCMl5ERISt/Khv377o0qWLZZy9e/eiQ4cOPpURO51OfP7552jWrBnGjx9vKSTWYictmzdvnrfFAwBMnjzZ8gb96dOnMWDAAI/KriU9PR19+vSxfEC7TJkyeOmll4qdRyCYOXOmpRADAKZOnYqRI0d6tb20pKenY/z48WjcuLHbEog9e/bg5ptvxvjx430mE+B5HlOmTLGM06dPH5/k5Q2jR49GQkKCZZwVK1bgqaeeQpHm4TVPkc6Bbdq0sexci4+Px+TJky3Tys7Oxl133YWvvvrKqzJp2bdvH/r06YNevXr5RXIQKuzcuRNNmjTB1KlTfTbZQ1FREaZOnWoa7nA40LNnT5/k5S5169ZFhQoVTMN///13rwSvDRo0wPXXX28a7nQ68dRTTxVbzp6bm4uXX34ZXbp0wcWLF4tbzBLJ6NGjLQX8V65cQZ8+fbySTeTn52PgwIH4559/LOPZna8kLl++jIceegi9e/fGoUOHil0uLcuXL7eUiIdCXRMsJk2ahDJlyljGSU5ORvfu3dGnTx98++23pufEpKQkrFmzBoMGDULNmjUxfPhwnD592h/FDgr/z955x0VtNnD89+SOqYiKEwdqnVARFdyiaN0VK0UcuOoWR/XVOtFaqdbdWifuvbdi3YoL0SqKe9eJiiKiAgKXvH8kucvt3ELQfPkcd5c8K7nMJ8/zfZycnNCgQQODYf73v/+ZJRF//PgxgoODERQUlK0dEO/fv2/xNeZ///2HgIAA3Lt3z2C4GTNmiGqU0rt3b3h4eOid/+nTJwQGBlo0+IVCoUCvXr2Mnt8mTZpkckMaW1O+fHmDAwedPXsWFy5cyMYSWUbTpk0Nzt+8eTMOHjxodvoXL15ErVq18Pfff5udhj6M3V//9ddfFqXfrFkzg/NnzZplkbz70KFD8Pb2xvbt281OQ8I49evXNzr42J07d1C3bl3Rg6aJgWEY7NmzB9WrV8eQIUNsOnhdTsDY/rh48WKr1KkEBgbC19dX73yGYRASEmLRdSzDMBg1ahR27zY8gn14eLjBAT8+B2PHjjV4T+bh4YEJEybonW8Ks2bNQr58+QyGCQ8Px7Nnz6ySnzUYPnw4ihYtajDMu3fvEBwcjICAAGzatElvvfibN2+we/du9O/fH+7u7ggNDUV8fLwtiv1ZIISgefPmBsOMGzdOVEcyTRITE9G3b18EBAQYlWtakydPnlh8LE5MTESLFi1w8eJFg+GmTp0q6vjwww8/GDx+8oP2WXK9YcoxLScNdtWtWzejg4MdO3YMHTp0QGpqqkV5KRQKREZGwtvbG2fPntUbzt3d3ajIc9KkSdi4caNF5dmxYwfGjBljMExoaKjR9ZPbKV26tMHnAf/++y9Onz6djSWyLoMGDTI4gMHHjx/x/fffWzT4S2ZmJkJDQ41Ko409H7IVQUFBRut4Lly4gIYNG+Lu3btWy1ehUGDDhg3w8vLCuHHjtDrgfO1s2LABFStWRL9+/ay23j99+oSePXsaPRcRQsy6Vr1w4QL8/f3RrFkzHDt2zGqNiCMjI/Hzzz8bDTd27Fg4OjpaJc+czsSJEw3Of/bsGQIDA82+5jp8+DB++eUXg2HCwsJQrFgxs9KXkJCQkJD4kvHy8oK9jo7VmqS/tm79lXWe4RlIQ5RoWxUu5lbOFGufuvZU8E1Hpz7lf77XuUqirRJyC2GnMQo9Ym2+M6IQhv+9iPK7Wv664qjlSIRflHF0vav1nFdbEpF/OezZsETOo2PHjhbf+02ePBmdO3e2UomsCy9WMMaHDx/w8OHDbCiRhISERM6jQoUKBttEC5HJZFbNe6hLPnQ10tZTLNaoydQlg9L9WTs3YqT/jFZ4uRwF5sxGgenTQAxIuek3b5Dy519IqFUHL+rWQ9r+fwSJELiEDUSh5UtBTGxvISOU2nIwDM1KeATia4YTZShFPUoRN5SX26p5/PpjpSP8dMFUrsxqb7qF5gyjNV1znStlV7RK7mNMwkGgEmeowgo+Maqyfwmk/PkXXnftZvJLF+8XR2qFy7h82axyZXHtndQla+q/hz45G781Kecx6uH06W4aORrfP7OysjB75hw2HX470NoUcta2oXdb1WkS0nhZuywGpECfJU1JrJNj6Nevn8GBq3l8fHyyoTQSXwMMA5QoUULnvNRnZ7hP5h0Ik96b10fw5cuXaNKkCW7cuKE1Lzw8HL///rvV6/DevE9Xyq7FHUsZpWgu6dx8aJ7zKBmFX35jnz2bU1KtQ6ywWvcLuv6SsIzNmzeL7te9Zs0a2xZGQsIKGDu2EYoonyfpfEH9u0wmQ4ECBUwux+vE11izVnufaezoBDeKAgWovQgAiuE+sx5dyPjpgjCA9i2GrsM99xROa65K5anSS/PPzzRvX/hHZdCKo54vL0/lIwoF3QwAfx11NwmKLHziZMN8HvwTBeFthfC+U7NsyqtdRhVeOIkGtJZNBuG6UU8bRD3PWe+T8Vyh7flo2KgBHOztue2FAkOrnkDKCAUw6hJoEMKKsTlJNLiXjMg4+TYfnp0mU8qpVZ8JCGQyuTIdwom3FYwCKZ/e4en7J7ibdBvxr+Kw/98oNPJtjGplfPBD6x/Qt1dfTP59MlxruiBJ8RofMt4DICoBNkUJhNVCuTZRloOXXrN/Qgm2jJVnUxQoSsaWH+xysGJujfi8tJviBdsygUBb9Zlw02VCkTaEUm12XbL7qWr9sUJfTq1OwE1T/Q7/GzkcP3Zg++UxNIPImUug4OvmaBoMFKBpBWiaFkxn2Onc9sqKuNnwtFKyTYOh2blsXRm4uhPxcm31+kL1jVso19Z1jDNbrm3sAvNzXyoKDwYmXgznxGtdmqbxe8Tv+CHwB6SkWGkweZHs3rUb0SeitaabVP+jJr7mEByY1YZtEyu/Np6p+kvHtqA3Hz0nSUODyyV/SsbVV1fAgAGhKNW5QW1gefalFGcL8hAWjwul9g7lZ+E1h6CNis72Lowyf/V5qs+85FsTMbuN1rrQiEQMpWLiT5vT9kkJCQkJCQkJCYmvl1wt1uZ5/fo1xo0bh5IlS6J3796Ijo42W7oJALGxsWjSpAmGDx9u9CHz8OHDjYoBCCFYvHix0c6qN2/eRPXq1TF9+nSkpWmPbC+WDx8+IDIyEp6enujcubNRcZ0umjRpYnD+/PnzERUVJTq9jx8/6pRxenl5ISwszGDcI0eO4LvvvjNLgnrr1i00bNjQqDAmPDw8x3duLV++vCjZaGRkJGrWrIkjR45YdPN59+5dDBs2DB4eHpg2bZrJYqlPnz5h2rRp8PDwwLhx4/D06VPjkfSQmZmJgQMHYs+ePXrDNGnSBGXLljU7D2tRoEAB/PHHH0bDLVmyBE2bNjVLIpqVlYW1a9fC09MT4eHhooQKgwcPhp+fn8Ewqamp6NChA0JDQy0SUNI0jUOHDqF169aoUaOGSceK3Exqaip+/fVXlClTBr/99htevnxpdlrp6eno3r07Tpw4oTdMu3btULhwYbPzMAeKoowOFNGzZ0+Tlv3Zs2fIzGQ70RFC0LFjR4PhDx48iK5du+LjR/EdDWmaxtatW+Hp6YkZM2aIakD2tVGgQAH8/vvvBsPcvHkT9evXN0uU9eLFC7Ro0QL79+83GK5Hjx5Gj1WaHDhwAN7e3vjxxx9x5swZi859O3fuRL9+/fTOt7OzQ7duuhs3fw2UKFECU6ZMERU2KioK7du3h6urK8qWLYs6derA398fPj4+KFSoEIoXL46OHTtizZo12f6QKLsICQkxOP/WrVto164dkpKSRKX37NkzjBgxAhUrVvwscttNmzYpz3GmXtdlZWVh2bJlqF69us6Gi0J++ukno8IqHgcHB8yePdtgmMePH6N+/fo4f/686PLyvH37Fu3bt8f69esNhmvZsiVat25tcvq2RiaToVGjRgbD9OjRwyTR5NOnT5Xn7eymTZs2BkXhABAcHGz0XKPJq1evEBYWhlq1atlMNGrs/nrFihXYunWr6PTS0tLw4sUL5Xdj10/p6elo3rw5/v33X9F5AKxQv0OHDmjRokW2CkW/ZubOnWtwsBMAePToEWrXro3w8HCLzqFpaWlYvXo1fHx80K5dO4tkqLmJOnXqGKyfe/z4MQYPHiy6XpFhGJ2NjQkhRqX5b9++RaNGjcwaFCA1NRV9+vTBrFmzDIarXr06evXqZXL6tuTs2bNYtGiRwTALFiwwOqCLWIoXL270XufDhw+iZITZRb58+TB//nxRYaOjo9G5c2cULFgQpUuXRu3ateHv748aNWqgWLFiKFSoEH744QcsWbIkWwdlyU6MXXe/ePECLVu2FC1Pf/36NX799Vd88803WLZsmTWKaBLHjh1D6dKlMWrUKJPr9RmGwdatW+Ht7Y2YmBiDYZs3b2503fFQFGV08JGkpCQ0atQIhw8fFl1entTUVPTu3dvoMa1GjRr46aefTE7fltjZ2YkamGXPnj2oW7cuLpvRCZqmaezduxe+vr4YMGAA3r17ZzTOhAkTDNYbMgyDrl27Yvbs2SbXkzEMg7///hshISEG4+bNm1dUPXluhxCCgIAAg2F69eqldv1ujGfPniEjI8PSolmFvHnzYtq0aQbD3Lt3D/Xr1zdr+05MTESbNm2wc+dOg+FCQkLQsGFDk9O3BoQQREZGGh349tq1a/Dx8cGMGTMsesb7/v17LFq0CJUrV0ZoaOgXNRCdtcnMzMTSpUtRsWJFfP/999i3b5/ZdRaxsbGoW7cu1q5dazRs37594e3tbVY+APvcu2nTpvDx8UFkZKSo47ounj17hi5dumDAgAFG68QrVapkdNCFL4l69eohODjYYJhz586Z1f5g06ZNaNu2rcFtrXDhwlYbKEhCQkJCQuJLw97eXtS1VHqi4YF3rI8ZyhKdQhbN7twa87h+gKdu5FCxdvxTqC+D0MynbQpT66auEUbZ+Y5RAIx2/YGdPSsnFPq52Y7RwlC6OgcyOj+qx5KE1xKfn7179xptG6GLvHnzwtvbG/369cOhQ4dy/L1Fy5YtRYUbP368jUsiISEhkXMZNGiQqHB+fn5WGxgvxNkZv7gYHnw62zDj0kxT/kvszBh0lxDk6RoKt6VLAGMDQTAMFK9U/ZwoNzcUidoH1/HjADMG/CWg1FTGKikVLxQWCHNUc9SmCWOxaQo/aEtEGI1rbt11xkRtPsOLftTC6jBVCZZFazJ/2a9PaqKRJv3ZbT1fNp8+vNdawzSglLPz8FsZ/1l9OtSm61OG8tOmuOYXtZtHLowEoPtWWi0H7iOjtp8ItjEdpjfGhD8x5CQBjLWF2rrSt1iwLTZ4DlqvXwIpKSnYu3evqLCjR4+2cWkkviaq+VTTOT31uXY7NeUhX191nuC48DpFW2hpjOfPn6NRo0Y62z5PnToVERERNhkY701Kqo6puoxuQpkng0+vruPTmztaMUN7h6JiFcNuArUs9CAdZSUMMWTIEFHhatSogXr16tm4NBISlmH0utJMiWy5cuVMLsvZM2cRc1b7HPijs5P+vIn6PZq+ezLNaer3a+p3OZSTE+zKlIZjdR84N2wI5++aIE+zpnBp3AjOvr6wr1AeVD4XMIQCDUDBvbghv6AAA5p7Cf+E8xVgwBD1cgjHsa3voF2nxQCY+yFFWWb+Py8S59GUiAunC1Yb7ytWXkKoCcs14vDTebk2gUoCzsqYgeMZadiRqrud59+RfwOgQBj+uSefLgEYVqjN/lEAlx5hCCvSplSiZ17eTlHsPIpipdO8gJuAgKJ4OTU7jSJy7p3LgZNzy4gcYIDVU9fjf61G4tl99X4RvSf2hEfF0mx6GgJtGSjIKFZ6re+lDC8QaKuk3BTkRCDcptj0KMKlS8nU5dqUnBN3s8ssI6rwKmE3ty4gA6fUBkVxInJu3YEXaIMXaXPrk3uGrC7CBSju+8LIhahYsQIA4OjeY7h19TZoKECDgYLhxdmsYJthGNBQKAe9o7kB8VRSbX4a95lm31XbI/cd1pVr68JkuXZOl2oLsVCwbSuMFkUQICUlBR2COmDypMk2K48hGIbB4CGDkZXF3luZVuejIbUWirRFyrM1RdtiXzoS4nYO3aJtvYJtvbuDcJ9jcPLxCWTRWUJltbKFCyVonkIo7vwiPCbRDAjDnmEoQkGp0OaOVcIzD0P48gvr//nlprnpjO6NTFN8LTzhWoDy9zSzzlR0PlIdoISEhISEhISERA7gixBr86SmpmLFihVo3Lgx3N3d0aNHD6xcuRLXr1832LkxJSUFp0+fxpQpU1CjRg3UqVPHoMyUp2rVqvjtt99Ela1SpUpYuHChqGUYM2YMPDw8MGbMGFy4cEGUzOf58+dYv349OnfujGLFimHAgAG4c0f7YZtYWrVqZbBxnkKhQGBgIIYMGYLr16/rvMFJS0vDwYMH0adPH7i7u+sV0k2dOtVopfOZM2fg5eWFWbNmiRJHJSYmYsKECahevTpu3rxpMGzNmjUxYsQIo2nmBEaNGoVmzZoZDXfjxg00a9YMderUQWRkpCj5oUKhQFxcHGbMmIF69eqhYsWKmDt3rknyWl2kpKTgjz/+gIeHB77//nts3LhRtPwrPT0dO3bsgJ+fH5YsWWIw7MSJEy0qpzXp06cPWrRoYTTcyZMn4enpiQEDBuDff/81WFFA0zQuX76MiRMnomzZsujevTsePHh4tgSkAAAgAElEQVQgukxyuRwbN24UNXLqhg0bUL58eXTp0gX79u0TtQ18+PABhw4dwvDhw1GmTBm0aNEC//zzj+jyfUkkJSVh0qRJKFmyJIKCgrBt2zZ8+PBBVNzU1FRs2rQJ1atXx8aNG/WGI4QgPDzcWkU2iaCgIIPzb9++jerVq2PRokV4/fq1zjAJCQlYvnw5mjVrhlKlSqnJvQYOHAiZTGYwj02bNsHT0xPz5s3TK6VhGAZ3797FnDlz8O233yIkJET06NpfKwMHDjQqTr979y5q1qyJ0aNHixICffjwAXPnzoWXlxeio6MNhi1evLhRQa4hduzYgQYNGqBq1aqYPn26aAEZwzCIi4tDjx49EBQUZHCwgr59+6JEiRJml/FLYMiQIWjTpo3o8LxsMjY2FqdOncKVK1e+WKGfJl26dIGLi4vBMMeOHUPlypUxadIkxMbGql0jZWVl4c6dO1i1ahXatWuHMmXKYM6cOaIG1LAVL1++xKRJk1C6dGk0btwYM2bMwOnTp/H69Wut65iPHz/i3Llz+O2331CpUiX07dsXycnJBtMvW7Ys/vzzT5PKFBQUZFQI+PTpU9SrVw+DBw8WNXhIeno6li1bBk9PT6MNj11dXREZGWmThpfWwNh5++bNm0qRk7598/nz51i2bBmaNm2qdd7OTvLkyWNUDvvhwwe0adMGwcHBOHbsmN56gLS0NBw+fBi9e/eGh4cHFi1aZNOBN5o2bYp8+fR3WGMYBiEhIejfvz/i4+N13hekp6fj6NGjGDBgAEqUKIHFixcr55UvXx6tWrUyWIaEhATUqVMH/fr1w/nz5/Uub0pKCnbu3Ing4GBUqlQJ27ZtE7mUEtagRIkSWL16tdFwmZmZmDJlCjw8PDBs2DCcPXtW2fjBEImJidiyZQt69OiB4sWLo2fPnjYTyudUnJ2dje4vy5cvR6NGjfDPP//oPO/SNI2rV69i8uTJqFKlil5hW/369Y3Kmt++fYuWLVuiW7duuH37ttHyZ2ZmYvPmzfD29saKFSsMhrW3t8eKFSuM3l9lJxkZGejXr5/B+o+goCCTrjfFMHDgQFSvXt1gmO3bt+eogcGCg4MNDvqjiydPnuD8+fM4deoU4uLiLBrwKzfRqlUrlCpVymCYuLg4eHp6YsyYMTh9+jTevn2r3A5pmsbDhw+xYcMGdOrUCSVLlsTkyZPx/v377Ci+TpKTkzFz5kxUqFABderUQUREBI4dO4aXL19q7T/p6em4ePEipk+fjqpVqyIkJMTo/XrBggWxfPlyk65hGzRogKFDhxoMk5SUhObNm6N79+6ink0Ij2krV640GNbe3h7Lly/PUcc0nhYtWojaX+Pj41GzZk2EhoYaHRyWYRjcunUL06dPh6enJwIDA02SFhcsWFDtelEXNE1j5MiR8Pf3x/Hjx0U1eDxz5gyaNGmCn3/+2ehzq9mzZ6NkyZKiy5ybMXbfdffuXfj4+GDhwoV660tfvHiBFStWoHnz5ihVqpRJAyDZmp49exp93vHw4UP4+flhxIgRoiS1qampWLhwITw9PY0K+QsXLixKYG9L+LpoY6SmpmL06NEoU6YMxo4di4sXL4p+xrtu3Tp06tQJxYoVQ1hYmFmDJn/NREVFoW3btihevDh++uknrF+/Hg8fPtTfyYBhcP/+fSxZsgQBAQGoU6cO4uLijObj4eGBGTNmWKXM8fHxGDBgAIoUKYK2bdtiwYIFuHLlisE2Da9fv8b27dsRGhqKcuXKGXyOxCOXy7Fq1SrY29tbVF5+kC8xL2PXUUlJSaLSseR6VszAVefPn0e1atWwYsUKo1L227dvIyQkBJ07dzZaPxsZGSnqeayEhISEhMTXSs2aNY2G+ZRoysA9ljyjExtXp/lL+KY/jo4Ar5KzcONxusi8s4f4B4lIfJemJsgWdv5jEXwngmlEM5wKRs/zKDs7e2UneGU6Rl0I6mH4ztOGfka+/iunPsuV+HLp06ePqHClS5eGQqHAoUOH8P79e7x//x5XrlxBZGSkqHbCnxuxAyFu3LgRmzdvtukzeQkJCYmcyv/+9z/IRciZL126hIsXLxod5NEYdoRgdv6CFqVh5ImRFdIwHl7t6s2M54NMejqSf52E1926Ayaef+g3b/B2xEh8OnXK5HwB/tpTt5SCUc5RfVdNFwqqGO0YOqQhypQIBFIMwXyBuEfXGDpCaE7OzQgMX5pSY5rWlhurBM0q7RatKeggjFJQxAs8JKxPWlISAF3SNW1Bm65tEBrhNdE1zYFQKCRiH01ISMCWTZuNhvtciJIEGbqt1LWSdQYz7S+7yK4ySPu+9Zg4caKo+6uSJUsaHShcQsIUKIrS2Q4z60OCRekmvjNNrP3o0SP4+/vrbHP7999/Y+zYsRaVxxAJSR/NEpp9eq27Ld2QMYMF11MSEtbn77//RmJiotFwhBBRbVAkJD4ntpJqA0BNX+PPLzX566+/tKa5UhSaCCTTytsEhn2cpjnwkVY4wXcaKhk0j7x0Kbj+GIRiEZNRZvs2VLpyGVXu3UXFM2dRbt9elNm0AWVWr0aZVatQZv06fLN7JyqeOAbPm9fhdfMaKuyPQuk5s1GoRw84eXqByGR6V5vm0z9evk1z9/k0dwZjCFBEJkNlHQOj7UlNg8ZQYHrvNPi8KI13vgqCAushpYh2FQcjeIfgOzufUUsbAJ4rsvBb8judy71171a4FSrEq5zZNHghNlhJNuHk2CCMUvxMUSrpM8WJsVkptUwZnmIoEIpiBdycoJpwsmo7IhfIrWVKYTUhBDJC4caFG+jbYAAOrj8IhlZfgw2+r4/GPzSGjLDybGF8pdCbyLRfQjk20SHkJpRAsC0TCLe5eII4/GcZJ+KmeJk3J8ymoFo2VTiubFwc9tmvKj5FeEE5lOJalQJXpTxXbafs/zx5nbFqnaq95JKZkVDQCtBMFmhGwX3mtmdOrq2gafadUYAGDYahwRBWqg2aFtTQ0UqZNvvO778qubZyKmOaXJthGPY+z1pybWOvnIawXCYKtj93fcOtW7dQt05d7Nmzx6z4hQoVAgAMHDwQQ4YNwfCRwzFyzEiMmTAGbm5uKF+xPBwcjT83uHH9BqZPmy6+PofRXum815pdpeqmbeE8/nymTIEQ8S+9aeooNzdTs35bqx6Pn6crCe7vztvbeJLyiD3WCP84STYEx3DVdFW6/He+7Qkv1xa2mVGeOQTrT621DfePcAJuNl1VPOFPol7vzv0xGu+aYYjus6yx9jLWrgsUI2OXkJCQkJCQkJCQsCXGW2nlUl69eoU1a9ZgzZo1AACZTIYSJUrAzc0Njo6OUCgUeP/+PV69emWWGKxIkSLYtWsXnJz0jByog59++gl37tzBtGnTjIZNTEzE9OnTMX36dLi4uKBq1aooW7Ys3Nzc4ODggMzMTCQnJ+PJkye4desWnj17ZjRNU3B1dUVoaCiWL1+uNwxN05g/fz7mz5+PAgUKoEyZMnB1dYVCocDLly/x4MEDUWInFxcXbN26FfXr10d6uv5OI8nJyfjll18wceJENGvWDHXr1kX58uWRP39+MAyDpKQk3LlzB6dPn8bx48eNdoAFWMHEli1bYGdnZzRsTkAmk2Hz5s3w9/fXOaKyJufPn8f58+cBsI3wq1SpgpIlS8LV1RUymQxpaWlITEzEw4cPcf36dYsl2oagaRpRUVGIioqCnZ0dateuDT8/P1SoUAFFixaFo6Ojsjx3797FlStXEBMTg9RUXSM5q9O9e3c0atTIZmU3FYqisG7dOtSuXduo/DojIwORkZGIjIxE4cKFUbNmTXh4eMDFxQU0TSMpKQn//fcf4uPjkcQ1djOXb775Bjt27EDLli2NdvrOzMzExo0bsXHjRsjlcnh6eqJ8+fIoWrQo8uTJA4Zh8P79eyQkJODevXu4ffu21PFBg6ysLOzcuRM7d+6Evb096tWrB19fX5QvXx5FihSBg4MDUlNT8erVK9y5cweXL19GbGysweMgz5AhQ4xKwWxFcHAwRowYoVcCA7CNH8PCwhAWFobSpUvD3d0dTk5OSE1NxZMnTwzKVcqWLYuffvoJy5YtM1iOx48fY+jQoRg6dCg8PDzg4eGBfPnyQaFQ4M2bN7h3757F+8zXBkVRWL9+PWrWrGlQwpWRkYEZM2Zg9uzZaNy4MRo0aIBKlSqhUKFCoCgKycnJuH//PmJiYnD48GFR5xY7Ozts2bIFbm5uFi/H9evXMWbMGIwZMwYVK1ZE/fr14enpiZIlS8LFxQVZWVl4+/YtHj16hGvXriEmJkbUdVTx4sURERFhcflyOxRFYcOGDWjSpAkuXrxokzwIIYiIiPhsAwhYi3z58mHo0KGYMmWKwXCJiYn47bfflAP22Nvbw8HBAR8/fsyx51aGYRAdHa0mzLe3t0e+fPlgZ2eHtLQ0oxJtTfLkyYPt27fD1dXVpHiEECxZsgRxcXG4e/eu3nAKhQILFizAwoUL0aBBA/j7+6NKlSooXLgwZDIZUlJS8PDhQ8TGxuLgwYN49053AwnNvNeuXYvSpUubVObspGPHjvjll18MnhMTEhIwYMAADBgwAB4eHnB3d4ejo6Oo83Z2M2rUKCxbtszoPcL27duxfft2ODo6olKlSihatKhyv3r+/Dnu3bsn6l7VWjg5OeGnn37C3LlzDYZbsmQJlixZAldXV5QtWxb58+eHQqFAYmIi7t+/b/Aed9KkSUYHtlEoFFi6dCmWLl0KFxcX5flbLpfj/fv3ePLkiUHxmET2EBgYiFmzZmHkyJFGwyYnJ2Pu3LmYO3cunJ2dUbVqVZQrVw6FChWCo6MjsrKy8O7dOzx9+hS3b9/Go0ePsmEJcj5hYWHYuXOnwTBnzpxB69atYW9vj3LlyinPF8nJyXjw4IHaYBiGRDDTpk3D2bNnceHCBYP5rVu3DuvWrYOfnx8CAgLg5eWFIkWKwN7eHu/fv8ejR4/w77//4sCBA6IaOAPAvHnz4OPjIypsdjFjxgxcv35d7/y8efMaPVaag1wux6JFi1C3bl2Dx7jBgwcjICAAzs7OVi+DOcybNw///fcfDh06ZLM8hg0bhnXr1hm8x8/pyOVyjBkzBoMGDTIYLiUlRVnfzsfj6yrESE8/F7GxsYiNjVV+l8vlcHV1hb29PT59+mRy3YdMJsPGjRvNEh5Pnz4dMTExRo9pa9euxdq1a1GrVi00btwYXl5eKFq0KOzs7L6oY5qQuXPn4sqVK2q/lS5omsaGDRuwYcMG5M+fHzVr1kTZsmWV90HJycl4/Pgxrl69KmpAM0MEBQVh6NChRoXEvCy7XLlyaNGiBapVq4aSJUvCyckJ6enpePbsGeLj43Ho0CHRg7l27doVffv2taj8uYmgoCAULVrUoAD25cuXGDRoEAYNGqRWX5qWloYnT55Y/RmfNSGEYM2aNahZs6bBQVyzsrIwZ84czJ07F/7+/mjYsCEqV64MNzc3yGQyvHv3Dg8ePMC5c+eUsihj8MesokWLWnORzKJv3764c+cOZs2aZTTsq1evMG3aNEybNg358uVD1apVUaZMGbVnvG/fvsXTp09x8+bNHHXfndt58+YNVq1ahVWrVgFg65v463lnZ2dkZmbizZs3uH//Pt6+fWtS2o6Ojti2bZvJdVfGyMjIwL59+7Bv3z4A7Lm+bNmyKFasmHLQvnfv3uHRo0eiBlLWZPbs2ahTp47F5dy+fTu6detmcToAEBoaKiqcq6uryXWMPO7u7li+fDl+/PFHg+Fev36N3r17Y+zYsWjdujV8fX3h7u4OOzs7JCUl4fbt2zh27BjOnTsnKt/hw4ejffv2ZpVZQkJCQkLia8HX1xeRkZEGw6SbJNbWh7DLtKkIu17rS1t/FLXYnFSPLQ7XYx4ER6+kwLO0o3Y6n4mD//Lt2wjXkY//LAhkZHWq+uLxsQloWvezLTuuIzPfSZCHAdspXpiXKVJstajCL9KjL4lsZNasWaIHTVu7di0oisoVEm1dBAUFQSaTiapj79SpE8LCwrBq1Sq0bds2G0onISEhkTOQy+Vo1KgRjh49ajBcRkYGTp48iXPnzqF27drIyMgwOS87QnCjWHFzi2oRAs+yCpGX5CZeeRtFkZCA1917IvPGDbXpzh06wHXcGKTt/wcf165D5q1betPIvHkTiZ26IE/HEOT/PQLEhDYEhCs5w7ByJRBO/kGEah11GQYfHpyAmiFcGAZsPC6+8l5D7cKZDSe8bia8hUMwjWZoUIQIyih6YdRhWIkJI5RsKwumuhsSts3gP9JMzn0u/yWQ+vq11m4nlIrpErWxWxrR2l+FYjJj1LW3x560NKPhfh4yDO1/bA97ewfzb9c/F8ak2iKwmpjGwnSIiStfmJ+pcXWmxx0QpAGwLGPzZnGi+j///NPGJZH4GtE5YLU553jlBSSDF2/Ft+m/d+8emjZtisePH6tNpygKy5YtEz0ImLk8f/NBeyJ3Hcd9Ec5QfqI/pUCTkh4l4eLqokxCVZcpuI7TuKaTkDAFmqYxfvx4UWGbNGmCihUr2rhEEhLmY0upNgC0aN4CkYsNP7/U5OrVq1rTvndyhj3hawaE9/Cqe2NNAbTmmUNtmkwG5zq14NK6NVyaNoEd339R56NKZY2E1nQGDGQuLnCu5g3nat4oGBICECArORkp0dF4989BvDt6BAqNvnr86YnWKLdSGkoYZbhGDo64lal+nsxkGAxKeoPFBd007jHZbwxUAm3NPDUXURlfkJCaoBi672X5tUJx+SkYBuOTk/FOR5/dsJ/D0KhJIxCGKLc5ivvtGArcdFqZLiEUGIYGRQAaFAhoMKBAgWHfGQYgNLuU/MIygAIMKIYNBYqAogGa0GBogBBVuWgAmWnpmBr2B+JO6X5+7la0IPpP6gsZJWdl0IK7fXB1TPz60befKB3Ggue2RPC8WKl85aSzhKiLZ3m5Nj+dF2OzInIZKBClSJuAk2qDk2rzf1w4iisDKzAngjQFZSEQ5K+S2aqWhaCajw/GjB+Dyb9OxpkjZ3Fs33E0+b4JaEYBOZGBBg2KAWiKAmFoyCjCTgMFBc1ARrGSa4oCaMhAMTQYgWSXZhhQhGY3DH49cXV1DLdvsNsru/+BEBDuuo7/jZT7rPJAAS4+A0JU78ofULDdqz9fV/8umGF2/Ys1B9oyuS5BmLWxZhvCaFasbzC06vhjKk/KuxQ0+64ZEp6bPthQh44dMPPPmShUuBAYmpcaq/TGDM1g1NhfwIBBelo6zp6NwfFjxxF9JBrXr+rulzdlyhS0DWyLqt5V9S8fV78rbN+h8zxLNM6/ujYzK/RBVv1mRP2oLqjzZvcnhmt2Q1Tyac3fXbN9CLcMqZkfcfrJKeVxgwiOIYSLr/YSHAG5IRBUx0KGvf/k5wuV2vzxlHDHLKgdo1THUmVRCVHb3tiB5TW2QP6ekEBw3BPMhvp+RrjjjHA9mYLmMUovIvZPteOYhISEhISEhISERDbyxYq1NVEoFHj8+LHWQzNzKFKkCA4fPoxy5cqZHHfq1KnIysoS1fGa5/379zh79izOnj1rcn6WEB4ejvXr14uSvL59+9bkDshCatSogQ0bNiA4ONioQDAtLQ179uwxe9QuHmdnZ+zdu9es3/FzUqBAARw5cgTNmzdHfHy86HjW2v6tQWZmJk6fPo3Tp09bnJa3tzfmz59vhVJZl0KFCuHw4cNo1KiR6I7uiYmJOHDggE3L1bhxY+zevRtBQUGipOUAK8SIj483aXuTUCcjIwMnTpzAiRMnLE6rbt26SgnU58DZ2RkTJkzAzz//LCq8OceeqVOnYvfu3aLlSo8ePTJZEiiTydC1a1esXr3apHhfOu7u7ti7dy+aNGliVG6jUChw9OhRow3+jUEIwerVq9GgQQOL0tHFnTt3REufDGFvb48tW7agYMGCVihV7idfvnw4fPgwAgMDrXIuF1KoUCGsWbMGrVq1MijW5h885HRGjx6NNWvW4MmTJ6LjZGRkmNQxplevXoiJicHNmzfNKaLVyMjIMFvIaGdnh23btpk9aISrqyuioqLQoEEDox1UGYbBqVOncOrUKbPyEjJv3rwc3+EzT548GD9+PEaMGCEqvDnn1OykRIkSiIiIEL086enpuHLlisn5eHl5IW/evEbFiKYwevRorFixQpQ87t27d7h82TRpRK1atdC/f3+jMgqe9+/f499//zUpDwAICAjAw4cP8d9//5kcV0I8I0aMQGZmJsaOHSs6TmpqqpZ8VUI3TZs2RUBAAI4fP240bEZGBm7duoVbBjpUGsLR0RG7d+9GgwYNjA68BQAXLlwwKqwVw5gxY9CvXz+L07Emt2/fNjpQTUREhFmyXzHUrl0bffr0wdKlS/WG+e+//xAREYE//vjDJmUwFXt7e+zatQudOnWyuB5Uk7x582Lx4sUIDQ3Fxo0b9YbLLdfdffv2RWRkpEl1V1lZWaLOyzxt27ZFSkqK2uAyn4OsrCyzBgrlWb58OZo3b25WXFOPacJBHy1h7NixOe6YpomjoyOioqLQpEkT0dthcnKyxXUqxpg9ezYePnyIvXv3Gg374MEDLFq0yOI8v/vuOyxbtuyragTn6OiIiRMnGhX88+SkZzViKVKkCKKiouDv7290ICqFQoHjx4+LutYyxrJly9C0aVOL07EWM2bMQFZWFv766y/RcVJSUnDmzBmcOXPGhiWT0MfHjx91dmIyFZlMhk2bNsHX19cKpTJMVlYW7t69a3AAObEMHz4cQ4YMsUKpcidBQUGIiIjAhAkTjIZ99eqVmpTdHDp27IiZM2eaHV9CQkJCQuJrwdBAhTwZyfdBZ6SAss9nfkZmdhIzORu+46SwZ7xmxjqcKgcvpWBI2yK2L6BIos4LxNpq7wBACTpS8+8U94KOeKrOgIxCtxTH3sFe2wcj6LQIwbtOiMGvEhKfjYyMDEycOFFUWD8/P/j7+9u4RLaFoig0adIEhw8fFhU+KSkJgYGBqFu3Lk6fPp1rnkFISEhIWMoff/yBWrVqGQ03Z84c3LlzB2fPnkXdunWRmal7kBJ99MyTF45E/LFV01FiC/R5NYxdqquJmkxA8eoVEtsHIeuJet8Nl0FhcB07BiAEeXv2QN4e3ZERF4ePa9chddduMHraa37cvAUZ166j8IZ1oAoVElUGhmE4uQ7DCo0Iq1UiQpkRL9rmxdncUvPiHYaThLCyDB6BWETNs0hUccFw8Vm5E5+uQXOSKfdNgvIbCqIuBRMIJRnD/cRyIo6NG6HoIev073nZvKXWtHyjR8GpaRO1aTJelGYi75+rBvLlRWzc1gFNfZnWZ41NRN8vLBS88WkPzOsiSqyd8i4F7du2R9TB/UbDKlFzyNhGxGKRACiXSbWFaZgjyZbEOjmDhw8fihqovVixYggODs6GEknkJq5fu449e/bgxcsXKONRBiGdQuDu7i46/qP/dPcxsC9YyYRSaB8gnr0Rd91748YNfPfdd0hIUJfWyeVyrF+/HiEhISaUwzyevRbf3lAI80lbyF3ArYClxZGQMMi4cePw4YMOGbwGFEVh/fr12VAiCQnzsLVUmwGDZs2tM/hlsJOTMkvh/RbDqBeDl1Xrk2rbeZRGgdBQuAYHQ15Mx/NEA9fcmtJXfhqbh7rdW54/Pwq2a4cCgYGgU1PxNioKiWvX40PcJWWljnBZhPea/HrnBaLt8jhj7cePSNX4vS5lZKDWiwTYEQJnQlBGLsPgvK6oZm/HpakuFeXz0VxcGoxSWKo2BgVfBi4sJYgjXE2s8hqY9+E94nTUA31b9VuE/zaek55y65Eb+YIXJrOZsDJtXohNKKIcY4MCBRAGNAAZl6fSqM1JtRmGLQdDMaBoVvdNUwxAE4AioBkChmHz2r/xH0ROXoKMT/r7Gff/tR9c8rlwdUpEKeRV1hHx65T/XXRUuvFiWZWclXCDs7GBKMFzYn46K88mIBTFzReItUFBRsnAi7dlAvm2jJNrK6XaSrm2Ki5F2OfQRPAHLozwmTU0yiT8DwL8MvoX7Nq+C/Hx8fj7t3nw8/dFXpe8UHC/j4JbaAKA0ASEYrctGQFohrBSdZoBTXECbZqGjJdygwINgCI0CEOBAbjvfLMBNnFersswArk2iLI+ULWdQW2gPKVcm5fjqn4g7mfk4jDq+7bW/bqJ1Qi66h3Ywf7Mv3+3pB5CoxJKXBQz6xt0HTvFMOnXSSZLtcuXL48tOzajcpXK4AdX5GXqfGn4Ewc7HXBwckTjJo3gH9AQdASDVy9f4eTxaJw4Go2Tx04i8SXrY/n06RO6du2K2POxcHRUH+idF2oL65zVxO5E45yrIa82iDJBk1aF3vT57V55PGNUxypesK0Mx+gXbPPTjz46gk9ZaSAUpdwWBUc23lstWBBO4M9wRyGKb8vCbcsMA0KxxwmVnBsAYYeLYMXdgtSIYF9lGDBcnT5/BuQO4eCGQNRGxzatM5zGCdXQNq06vurG6L5r431SQkJCQkJCQkJCwhJyTavUunXrokiRz9+ZwMfHB7GxsfD29jYrPiEEM2fOxPz582FnZ2fl0lmXMmXKYPbs2dmWX/v27bFx48ZsWS/58+fHwYMHUa9ePZvnZQuKFi2KkydP4vvvv//cRfmsfPvttzh48CBcXFw+d1F0Uq5cOZw5cwZVq+of1e1z0KJFC0RHR6NUqVKfuygSJlKrVi3s27dPqzIzuxk0aBAaN25ss/QLFy6M9evXQyaT2ST9YsWK4fjx4xg8eLBN0s/t+Pr64uDBgyhQwPaNdOzs7LB+/Xp07tzZ5nmZi5OTE3bu3GkT8Xduhh/oY+jQoVZL88cff8TVq1fRqlUro2Fz+nU0j4uLC9atWwe53PrjGcnlcvz1119YtmwZ7O3trZ5+duHs7Izdu3ejZUvtTgOmUKFCBRw7dgzFixe3Usn0QwjBggULREvTPjdDhw5Fw4YNP3cxrMawYcNseh/Upe1/lmcAACAASURBVEsXxMbGokyZMlZNt3jx4jYfEGj27Nnw8fGxWfqjRo3CoUOH4OrqarM8JFSMGTMGa9euhRPXuE7CehBCsHTp0mzblosXL47jx4+jYsWK2ZJfeHg4pk6dmi15iYWmafTv39/g4CE+Pj42v0f7448/4ObmZjDMrFmzcO3aNZuWwxScnJywY8cOTJo0yWr3yE2bNsWVK1cQGhpqNGxuue7m7y3z5Mljk/THjx+PXbt2IW/evDZJPzuQy+VYvXo1evToYVE62X1MmzBhAqZMmZIteVmKm5sbTpw4YdM6M1ORy+XYsmULAgMDsyW/Vq1aYffu3XBwcMiW/HIS/fv3z1ECaFvg7e2NI0eOoJBIcYQlyGQyrFy5Ej179rR5XqZACMGcOXPw119/2aSuRyJn4uDggK1bt6Jdu3afuygmMXLkSMyePfurb5A8fvx4jBs3zub5dOvWDevWrbPZcy0JCQkJCYkvCS8vL1HPNtNfix9AzSAWOaf0XUsRjW9E53T1btzqH28/+4T7Lz5ZUjircfPxG9x5+lbZGU/V4VhYfsFnQjQ67ml8VvUOBMPoEWvL7aDsHWigu57m5SwhGuvUXHS4BS3pECwhwRMWFoY0EVJBQgi2bt2aDSWyPQcOmC6ajImJQZcuXWxQGgkJCYmciZ+fHwoXLmw03P379wGwg9GcOHHC5Hrow+lp0H31ZTt0jCGjheZVlqmX6EyWyKXKysKbPv20pNpObdoopdqqQhHY16iBAn/OQbHYc8jb6ydAz/rOvH4diZ26gBEhpAMAGjQn92DVE6y8g/9Ms/IldslUIg3uXTlNIIdi46lEFnplGFqXs0RrGqPPsa2vHlmHbEmfSEVL1KQ1n/2jGYXuvHIolKsr7Ly8rPLShbxECa1wlBl9o7I+fULq69eq7Q7a+5pwHjTeVX4t1VShc8vQfusul8NTZNuS48dOIORHlfTUolt2K7iqTRIDmZm/WCkTI+LPmliSj9FwJoh1JEwnIiJCVLhOnTrZuCQSuYW7d+9i5cpVqFGjBry9vREeHo758+Zj5MiR+KbsN2jfrj3WrF6D5ORkrbg0TSMuLg4LFy7CjOkz8EPgDzrzyFumuUVlTP6owMd0wwNw3LhxA40aNdKSajs4OGD37t3ZItUGgMevUsyLqGNwsauXrkKRlbuujSRyD+np6fjzzz9FhQ0ODkbRokVtXCIJCfOwpVRbeF3r7OwMZ2dn0wqnQVm5HN729qp7KO5WX1OqratYvJTX0acaSi5bivJnTsNtUBjkRYvoXwYDy67vmRfR9dySk5XK8uSBW4cOqLxnFyrv3QPX1q2hoCilAFwB9ftIWuOVn6LQ20A7+0yGwTuaxpWMTPRNeo1aLxLQ5NVL/JD4Cr+lvEUm1O8/VU8EGS3RKMUVggJAqTyxgqeaqjsWiptOAdiRlopVOup3HB0dsXjVYtjbO6hVkVCElUUTXiLNO7IJAWhGKVhlwxClpJkNLQNFCCjCv7MyV4pQoCgCCjLIKTknnJaDkrECakIIXj9PRL/mAzBv/HyDUu3aTWuhXrO6kBE5ZBQrs2ZfFJevHDIiY0XXRMZ+prgX9105ncghI3JuOh9eEE/jXZkXkYECn45cOY8VZHOflfEobam2QLpNlIJu1XyinA6AEPZ34NalcrpSD8tJYrnfRS6T4+8Ff4OiKLxKeIXZ4+ewg9kxDBQMDQY0aEYBmqGhgAI0rQDD0KDBDpZH0wwY0GBoGjRDg2HAvTOsNJ0bXE9Y20IL6vdYYbJqHi/X5iXRbD2Z6hpYWW+nlNoL4vE7hcbxQPPe3JK6A2vXO+hK3+w8TBWEW7G+wdBp5uaNmyb3FW7VuhVOnTuFyp5VtPPixfF89bAeoTgBULhIIbQPaY9pc/9A7fq11eZfv3YdPw/5WW2aUqrNJ8uo6v4ACLZXVXj+pZaxPoxVIIpFIMRW5c+2T+HLyDDCgRY06tMFZebfL738F09SHrPrl1GtZ0LACrMpAnDHJ9UxnwIryGfzJkJhtvI7BCJt1VlIKOFW1dGrhj7kDwOqtt0a65hRrQjh+UWJWnAD9fr8oYOPryndZhhR+6Wo/dbI9ZhUByghISEhISEhIZHd5Bqxdrt27fDo0SMsW7YM1apVy/b8CSEYNmwYYmJirCLYGjRoEGJiYrJVuFu4cGGMGjXKqEBGyMCBAzFq1CgblkqdkJAQHD161KZCPC8vL5w7dy7XCzJdXV2xe/duzJs3L1ulLn5+fhgwYIDOeZ06dRLV8NMaBAcH4/Tp0yhWrFi25GcupUuXRkxMDPr162fzvCpXrozSpUuLCuvr64vLly+LkihZCzs7O4SEhOQouYyldO3aNVvkwwDQo0cPHD9+HAULFsyW/Awhk8mwfft2m4obmzVrhrVr11pdUOLv74+LFy9+UYJRW1C3bl3ExMTAS09DXmtQvHhxHD161GSpdt26deHr62ujUqlTrlw5nD59Gq1bt86W/HIbDg4OmDt3LmJiYtCoUSOz02nQoAGOHTuGbdu2iT6v20qYZwv8/f2xcuVKUDoaw5lL2bJlcfLkSfz888/ZJsexhdi1bNmyOHXqlCiZuhi8vLwQGxuLWrVqWSU9XRQoUAD79u1DWFiYzfKwNnK5HDt27Mhxg72YC0VR2LRpEwICAqyarr29PebOnYt169bZ7BjTvXt3TJ482SZpA+yx8Z9//oGnp6dV082fPz+2b9+O6dOnS/K4bKZr1664ePEi6tSpk2155s+fH0OHDrW6XD6n8c0332DPnj3ZVp9SunRpnD17Fi1atLBZHk5OTli9ejUiIiJynDxv5cqViI6O1jufEILIyEibH2Pc3NwwY8YMg2GysrIwcOBA0LThjhrZiUwmw6+//oq4uDiL7k18fHywa9cuHD58GOXKlRMVJzddd3/77bfYtm2bVYW+RYoUwf79+/H7779b9XreELa47i5SpAgOHjyI7t27WyU9/pjWvLllnaIM4ezsjLVr12Ly5Mk57phmiAIFCuDw4cMIDw+3uVizVKlSqFJFu1GlJo6Ojti+fTtGjhxp0/KMGDECe/bssbhzQW5FJpNh69atqFGjxucuik3x9fXFuXPnbPqctkiRIjh06FCOk2rzEELw888/4+zZszatO9WkSJEiGD16NPLnz59teeY08uTJI/oaxlqUKVMGp06dQvv27c1Ow9zBus3FyckJy5cvx8yZM3PVOdRWEEIwZcoULF682CaDE1IUhalTp2L16tVSnYmEhISEhIRI7O3tRV0jpSdesWq+1rk2UhfxaWSgIywjmEfUwjEMsDtGW1bzOdhx5o4OiTY0Pqt3SVf9p1Qibh1hGUWmVn4URUEmlws6AKpsbWribKVpQEeHQmhP0ikD0EC6RpawJa9fv8aqVatEhW3fvj08PDxsW6BsgqIos+qKN2/ejHnz5tmgRCwJCQlYtmwZunfvDh8fHxQvXhzu7u6oUaMGevbsiZUrV+Lly5dISEjAjBkzEBAQgEKFCoGiKNjb28PNzQ1Vq1bF3r17bVZGCQmJr4tevXoZDUPTtHIQ6Hr16uHIkSMmPW/6LysLzV69sKpc2xq6A0NpqPsgtEMyYESLtT+sXoOMixfVplH58qHAtKn6xdEAZEUKI3/EZBQ9dBD21XTfq2TevInkXyeJKoeCVhjMjxdp8NfCSu22MIqabBuCS2LOfsGLT/i01BOHKmU9WPzDaku71dPXtPyoZCZZtCSPtAXJDx+ApmmtVc+ja7qm78aSzeJXV/HPr/bt2YcF8xZYkJt1ECXoM1eqTYwLo2wpzbYUseWSxDqfhydPnogKN3v2bBuXRCKnc/v2bbRp0waVK1VG7969cfmydn1rZmYm9u7di14/9UIht0Lw8/VDdZ/qaN+uPUJ+DIF7UXfU9q2NYUOHYcL4Cbhx44bOvJzd65pQMu0DA8MAjxP1SyMB4OTJk3j9+rXaNJlMhgULFqBixYq4d++eVV7p6el6y5D6KROvkj+asKwq7AtX1jn926JV8fTRU4OXjxIS5hAWFoaMDMP7FcD2916+fHk2lEhCwnRsKdXWlVTJkiXFR9BBkJOz6umghrxSs1hCeTQDwK5KFZRasxplovbBpVVL7XoFfcJSA/ctSsmwjulaaQjlmwDyVKuG8pGL8e3BA3D97jsw/PNNqKTawqLx8u3gPM4oIxdfl/WBpvFMkYV9qWlo9DIB97IylWnyqRt6gqkSEauvUwCglKVlQMBgb3o6fkt+p7McM/6cgUqelcBQDAjDC1FZmSmn1Gb/KAKKZiWrMl6qyoCVr/KyVkF8MBRXfgpgGNW6ZwhkyvRlynxACI7tPoau/t3x6O4jg+vOzt4OAyf0h4ySQ0bxkm4NwTUnxpZzYdhw7HQ5pS7HFoZVT4uVYsuFIm5Kh2RbU8LNi75BKecrpxNtqTbFrQtWOs4Jb8FOZ//4dal6Ss2uZ0r1nRscmpdugwB16tZGpy7soEOHdh7GkX1HoWAUoEFDQStAM6zcmqZpsEptdlA8mhdvK++N+Xmq7zS31SlDMeyeIKjtU5cVE05kS9Nq04X31sqqPxiQa/M7nL46IEFcU/6yi+wqgy3rG/jt8PChwyb1OxsXPg7bdm2Da35XLiHB9gro/l0JUW37nJWZAbu9Jyclo753A+zbsU8rr+XLl2P50mXgE+ZlzlCTVWvXXynF1JpNQPjy6cDUbc3gb65rklKyDaWVmt+HiDAMVHXsbD0pgycpj3H+eSwormmKmpifopTHFoqfRgg3IAM7h+KF/oDyeMQPlKA89it/ISJYZaojFj8IACFQ/uYMF0Yp+ebjKNvMcLHV7ediVpc2/DHDQESx9ZgGAkh1gBISEhISEhISEjmKXCPWBlgBQO/evREXF4dz585hwIAB2SIYDQgIwIULF/Dnn3/C0dHRaunWrFkTly5dwuLFi1GqVCmrpSuEEILmzZtj69atePr0KaZPn26SnIMQgmnTpmHRokU2kXroomHDhrh69Sp69Ohh1XTt7OwwduxYXLhwAZUqVbJq2p8LiqIwePBg3LlzBwMGDLBJh2CAlXiHhYUhLi4O58+fR3BwsM5wffr0waNHj7B06VL4+fnZpCzFixfHhg0bsGXLFri6utokD2uTJ08eREZG4uTJk6hdu7bxCCbStGlT7Nu3D9evX0fFihVFxytYsCDWrVuHU6dOwd/f3+rl4qlUqRJmzpyJZ8+eYfPmzahcWXdjgNzIsGHD8PjxYyxYsMBmMhEPDw/s2rULq1atylFimoIFCyI6OhodO3a0WR6dO3fGoUOHrDLqtaurK/78808cO3YM7u7uVijdl0+lSpVw4cIFjB49GnZ2dlZNu2fPnrh69apZgvNq1arh/PnzOH78OEJCQmxy7pPL5Rg+fDiuXLnyxQuRrEGdOnVw4sQJXLp0CSNHjoS3t7dB6Zy9vT38/PwwevRoXLp0CadOndIS5CoUhhvP54RBBkyha9eu2LlzJ/Lly2dROvy135UrV1C3rikNEC1n+PDh2LRpk0nXGvqQyWQYMmSITfaxUqVK4fTp0/j999+tfv8SHByM69ev50rZfqFChXDq1Cm91/G5DV4grW/AH1Np2LAh/v33XwwdOtTmHeonTJiAVatW2UzmW6xYMZw5cwaBgYFWSS84OBhXr15FUFCQVdKTMJ0qVargzJkzWLNmDcqXL2+zfPz9/bF27Vo8f/4cc+fO/SqEff7+/jhz5ky23aO6ublh//79WLhwodXXb9OmTREfH281aa41efHihVGZ68CBA206MIaQnj17ol69egbDnD59GitXrsyW8phC1apVERUVhZs3byI8PBy+vr4G5X1yuRzVqlXDzz//jFOnTuHSpUto166d1rnO0LV3brvubtmyJQ4fPmyVeoQuXbrg2rVrVhsERiwhISH4559/UL16dauk161bN1y9ehVNmjSxSno8bm5u+Oeff7BgwQKr19F+9913uHLlCrp27WrVdLMLuVyOiIgIxMXF2UQ+7ufnhw0bNuD+/fuoX7++6DLNnDkTR44cQYUKFaxangoVKuDo0aOYNWvWVy8ULVCgAKKjo00eRC638c033yA2Nhbh4eFWr5cLDQ3FtWvXrH7MsgV+fn6Ii4vDwoULUaJECZvkQQhBixYtsG3bNjx9+hTTpk2z6nPq3EaBAgVw584d7NixAy1atLDpoBd2dnYYPnw44uPjLX7euWXLFly4cAG9evWy+cA+rVu3Rnx8vChJz9dG//79ERsba9W6yG+//RanT5/G2LFjJUGjhISEhISEidSsWdNomE+Jl8UnaJX+V8bO55rzVT3DGIPhNOYxqo50O88lg/7MfccUNINtp+5BvWek9ku9w7rGfKIZVrAOGG0Jop2dHdvBnVF5AdhOiqowRJmuYJrwu571pksQICGRXXTq1MloWxeA3QdWr16dDSXKPsaPH29WvKFDhyIwMFCU5AeAwXA0TWPevHkoX7487Ozs4O7ujr59+2Lt2rW4cuUKXrx4gYSEBMTFxWH16tXo1asXihUrBnd3d4wePRonTpzAmzdvwDAMMjMzkZSUhGvXriEwMBDlypXD0aNHlfnEx8dj4cKF6NOnD+rXrw8vLy98+PDBrHUgISHx9TBx4kRR4aKiopSfGzVqhD179piUz72sLLRKfImcM4w0i9jLXl2SX8aA3BCCMCl/zdWanrdvH1Ain3nbVaqIwrt3wflH3W2kPm7ajMy794ymo2AUrCSCkzoppR5KubRqGhtMMJ1fasEANLwkRDnmjFCkoxTw6Eanq0LHRJ1SDJGX1oTRI8XQEz+Ltqb6XYLnze3bys+a+xG/7TCa03Sgc5PRiKcrTBU7O/iZ8Nxw5PCRGDd6nEY+gm3bxlgk6DMSVU2aZSBMjsDQxqAMIol1chpi23JZu0+uRO7iyZMnaN6sOQ78c8CkeHGX4nA1/ir27duHnTt3IikpyWgc+/zloVOWbSyiRoAHL8TVDQhRKBTo06cPKlSoYLXX5cv666UfJCTrvr4yOmgh4OzREJS97r5Ebep+j8NRR0xefrUiWBRb4ksjKSkJa9asERW2f//+Nm/LIiFhDraUamtew/JJiRkY2BDtnZ1Vt/MCF6bOezQ+WP78KDp9Gr45cgh5m4poM6lvuQysD1Pl2kKcK1dGhRXLUXHjBjh8U17NzSm8R6S5l4wQ/FGgAAqbMFAcTwbDoNeb10jhpMOsxlgdRuOd/0IIWz+hmkeUtyI0gL/ff0D427c68+3aPRShPUPZdUIDNGE4aSr31JNw7xQFwrBTZSAAxclVlZJWSk3CTSnlqzJWzEpk7ODDnNyaggysOJqCHDJQhMLM0bMQMXSKqGdNgd3aooRHCcgoGSemZuXXQtk1JXxXyrY50bZAws2HUxdmU2oSbRklg0wmkHQTGSilpFuu/MynQxG58jsFtnwqiTb3mVtjrKyW4qTalEpoTgCl3pYAFGHl47wAl9/wNb+rpLQsEb9HKNvdzh47By9fvgKj4ATaoEETTqTNcCptpVSb/8zV4dEqgTbNAGC4+TSUwmPVw2+V6BvKN5UYWSUC13gHL/8V/Ni8c5kflFpj99V1T05bqXbYEmGyOXUf1pZsKyXRIhEeG8XEio2NFZVu3rx5sWXrFkycNBEURUH7uKzULKv9xML2Efx2CK69yT97DqDOt3Xx6sUrvfkOGTIUJ8+cV6UhWBea9VdaQm2NikBGbYL6S7X36Q8jNo7ReihesA2VYBu6BNsAktPf4sDD/aAZGuBE/Ww0Tu7PH+kFx3ECCoRhj+0g3DR+ukCCTYhwEAB1Mbe2lVzQjoZhX4RbZIYGhDu1zmbIgmOE8nghnK0WX13OLche+2fQtX6N/AYGfx8RO41UByghISEhISEhIZFd5CqxNg8hBLVr18aiRYuQkJCA/fv3o0+fPihevLjV8nB0dESnTp1w5swZHDt2TFSHDnOQy+Xo378/7t+/jy1btqBNmzYWd0SXyWRo0KABZs2ahcePH+PgwYMIDg42O11CCAYMGIAbN26gZ8+eZqVTsmRJlC1bVnR4Nzc3rFq1CpcuXUKHDh0sEjI4Ozujf//+uH37NqZOnZptgvDspHjx4li0aBEeP36MqVOnomrVqhanmT9/fnTq1Albt25FQkICFixYAB8fH6PxnJyc0KdPH5w/fx43btzAhAkT4OnpaXF5KlasiLlz5+LevXvo3Llzruyg3LBhQ8TExODEiRPo0qWLRQ8dq1SpgrFjx+LmzZs4cuQI2rRpY7ZEoEGDBoiOjsaFCxfQv39/FC5c2Oxy8VSoUAEjRoxAbGwsbt68iZEjR1ol3ZxI3rx5ERYWhsuXL+Py5csYM2aMVQQ1Xl5eWLx4MW7fvo127dpZoaTWJ1++fNi0aRP279+POnXqmByfEIIaNWoYlIEEBATg+vXrGDhwoFnngoIFCyI8PBwPHjzAsGHDIDPjodzXjJOTE6ZNm4Zbt26hX79+Fp1D5XI5OnTogLi4OKxcuRJubm5mp0UIQePGjbF582YkJCRgyZIlaNasmcUCp3z58mHQoEG4c+cO5syZIzUOMZHq1atj5syZuHLlCj5+/IgbN27gxIkTOHDgAI4cOYLY2Fj8999/+PjxI86fP49p06bplcWlpaUZzMsaorzsJjAwEFevXkWHDh3Mit+qVStcvHgR8+bNg4uLi5VLZxxCCDp27IgbN25g+/btaNasmcnXHnny5EHfvn1x/fp1/P333zZbDjs7O4wfPx737t3DsGHDLBKaUxSFtm3b4uzZs9i6datV7zmzG1dXV2zZsgX79u0za7AXiqJQs2bNHCPxcnBwwKJFi3Do0CGz738aNGiAqKgoREdHW+UeSiw9evTAzZs30a9fP7PWZ7FixQxeb+bPnx+7du3CunXrULp0aZPTJ4QgMDAQsbGx2Lp1K0qWLGlyGhLWhaIodOvWDbdu3cKePXsQFBRkcd0GIQR+fn6YMmUK7t27h+joaHTt2vWLrDMxhLe3Ny5fvozZs2ebJUR0dnaGr6+v6PAURWHgwIG4f/8+JkyYYPF9ckBAAA4cOIDDhw/bVLxuCcOGDUNycrLe+cWKFcPUqVOzrTwURWHRokVG7w1HjRqFxMTEbCqVaVSuXBkRERG4cOECPn78iNu3byM6Olq5LcTExODBgwdITU3F5cuX8ddff6FBgwZ669IMXXvnxutuftDGPn36mFUHUL9+fZw8eRLr16//bHVZLVu2xMWLF3HgwAG0a9fO5MGuHBwc0KVLF1y6dAlr1qxBkSJFbFJOiqIQFhaG+/fvIzw8HIUKFbIovYCAABw8eBCHDh3Kscc0U6hatSoOHjyIixcvom/fvihQoIDZaXl4eGDo0KG4cOECzp8/j86dO5s1CFrTpk1x7do1LFmyxOKBJSpXrowlS5bkGglydpE3b15s2LABBw4cMDqQgy4IIahevXqOvyZzcHBAREQE7t69i7CwMOTJk8fstGQyGYKCgnDhwgWsW7cuVz1HsLOzw8CBA/Hw4UNs2rQJrVu3tniAQv4Z7+zZs/H48WMcOHAAP/74o9UHPsytyGQytG/fHgcOHMCzZ8+waNEitG7d2mr7jKurK4YOHaqsH7ZW3ZWvry+WL1+Oly9fYtu2bejevbvVrrNkMhl++OEHnD59GlFRUV/EOdRW+Pj44Pz581i7di28vLzMTqdSpUpYvnw54uLisn3wQwkJCQkJiS8FMe0w000Ra+ttQyamU5a+uHp6kItMSr27rqBnG1FNS3iTiRNXU0zLw8ocufQIL99+5ErEdiJUfuELTShArfOfoBOg8k1dHMN1JwSj0C3WJnzHPz4tRs0dqETV8VllgVPG1eg0qPlrKePmwjaGErmP+Ph4pXjZGP/73/++uPZI/v7+Zg/AuHfvXuTLlw+jRo0CTat39KdpGvv370e7du1QsGBBODg4QCaToWDBgvDx8VHKruLi4lCiRAkMHToU9+/fR1aWdYWdDx8+xHfffQdCCGQyGapVq4ZBgwZh+fLlOHv2LG7cuIG2bdtaNU8JCYkvD2dnZ1HHyjNnzqh9b926NbZv325SXrcyM9EmJ8i1zbwMU/c6ENCpqUbjpB04CFqH+DFPiGltNYmdHQr+OQcOega3/T975x0nRZHo8V9Vz8xGYHcJCwuSVkEkSxBBUQyYA+h55sCdGc9w4empzzOcnHd6KiaU45QTPTyfiIdiAAUEJCkgyJLzIpvYvLO7E7reH93VXd3TPWEzUF8+w850V1dXp+qq6q5v+efOjRlHWA0JAg+my7RMSbZVdyNIP/SphsDENZFwns8YKLH+dsNtFnGY31iRjV2WEVKDjYpP4kzRlp+0L8I5YBeNRUxzCodI0Vu8vJGVhdQE6l8vvvAifnnVNRFlwOamuaXa0ebFlM/EIbhpUqRY56gk3ufpc+bMwcMPP9zMqZG0RcrKynDRRRchPz+/2ddFPMnoeu4rjYxEy3h3Ha5vghQ1LzvyS8EdbolCFB86DLnecV5dXR0e+NUDyNuUpwcWG5q5STHOFcnsVAKtr0o8UtaUlBS8+OKLLZAiiSQxmluq7RQVA8NZZ50VM21unJ6UhG6KkpBUO/2yS9F3+TJk3nSjLu+M8wbjVm6PsribXNsynQBMZYaQU3zOljFuHAYv+gLdH7gf8HoNwbY9KQxAd48Hb3XMwvikxPvK1TKGG48UG3GKT2vtilLjL3+EKATmClM/GB4qq8BMl4ExBw8djL+89BwYVECFLsomUMF0maq+p3jchIAq+hNVRgBdFE0IgQJd+qxLcwkjulCbAEyTRhOYMm6qUCi6ULvOX4cbz7sZ/31/QVz7KSUtBTdNvdGQaBuya2oVX3uoBwo0kbchyhbl27pA28PF23p6uCxbUcw4qbEsFZbThNoUNgm3KNGGKNTWpNpcnE2JKbLVJLeCVJvqsm0iSLVhSrWJ8Zc/CxaeC1uuD4IePXrgjrvu8f+5iAAAIABJREFUAABUVVRh2oPTEFRDUJkKFWGEVRWM6DJ3Xa6tqro0mzFBtA1tGQZdyq3nKURbjkE1BsdjtgffRpugyhAxCJ9rpmVrK7RfbK5LNU2BsCniaYwkO+5l48g6G9vm4LaKtevWusyxsuK75bh80uX6uw0usRnvQgg5nC3dfLDyD+b8B1OunxJz0N9AIIAb7noCW7fvs7RPW04lfj6KL10Y9zDzH7H9jiZSd1RpM/Njj9u+Hvu6IiCmYJvx+y7MFTDGUBOswad7/otgOCi8W6L/pXxzqSUfIQAoM6XZVMxz9AESCOFDJxAjvxIOH8S7qzk4gP6XmK/eECr85sedmHEY0wAz32DM8l3bZBb1Y8H22k+sckesds6GItsAJRKJRCKRSCQtAWHHUMmTMYYdO3Zg9erV+PHHH7Ft2zbs3bsXhw8fRkVFhetyHo8HOTk56NevH4YPH44zzzwTEyZMaLWXl6urq7F8+XKsXr0aGzduxM6dO5Gfn4+qqqqIsB6PBz169MCAAQMwYsQIjB07FuPGjWuUPC4WpaWlWLhwIZYvX46ffvoJhw4dMtKWnp6OLl26oGfPnujfvz+GDRuGUaNGoXfv3o3qpFBUVIT58+dj0aJFWL16dcyHu7m5uRg3bhwuvPBCXHbZZU1+LP1+v+sLPJRSpKamNun6GsL+/fuxbNkyrF27Fj/99JNxLQSDkS+jpaeno0+fPhg8eDBGjx6NM844A8OGDWtSAe3evXuxZMkSrF69Gps3b8auXbtQUlLiGNbr9aJnz54YOHAgTjvtNFxwwQU49dRTj7mOLnV1dVixYgVWrFhhXOuHDh2KyK86dOiA3r1749RTT8W4ceNw3nnnoVevXs2WrnA4jPXr12PFihX44YcfsG3bNhw4cAAlJSWOjRVdunTBSSedhGHDhmHMmDEYP358gwR+nFAohLq6Otf5ycnJjZbnigQCAQQC7iObp6amNkhavnPnTixZsgRr1qzB5s2bsXv3btfR2n0+H3r37o2BAwdizJgxuPDCCzF48OBGn/PNtW1ubN26FQsXLsTq1auxa9cuFBYWora2Fl6vFx06dEBOTg769OmDU045BaeeeipGjRqVUKea/Px8vP3225g/fz42bNjg2njWrl07nHXWWbjmmmtw1VVXuebJ4XA4qkAsKSkpLmGJqqrwR3lx2+fzNXrQDCeCwSDq691fHkpJSWlykXhVVRUWLFiAL774At999x12794dNXz37t1x+umnY+LEibjyyiubXYxTUVGBZcuWYeXKldi4cSO2b9+O/Px81xdCsrOzcfLJJ+PUU0/FOeecg3PPPbdZxEU1NTUxG3sVRWnz0qSWZP/+/ejdu7fr/KVLl8b9wkK0/d9a+3379u2YM2cOPv/8c2zcuNHxHCWEYNCgQbj44otx0003RZW9NEXZtLy8PKro7dFHH8UzzzxjmVZUVGRI07du3Yr8/HyUlZWhrq4OHo8HmZmZ6NWrF4YOHYqzzjoL5557bquUk/1+PxYuXIgvvvgCK1euxI4dO6K+jJ+dnY0xY8bg/PPPx6RJk5CTk9OCqW058vLysHDhQqxZswY7d+5EUVGRcd/OyMhAt27d4r5vt8Y9SURVVXz11VeYM2cOvvzyS9d6BqAN2HPJJZfg5ptvjjpwUF1dnWuHW0JIo8RxIhUVFfj888+xbNky/PTTT0bdX1VVo359wgknoH///hg6dChGjRqF3NzcuMuJgUAA8+bNw9y5c/HNN984tivwbRoyZAiuuOIK3HzzzcjNzXWNM1qek0i+Wltb63qPbqp93FLltPr6ese6NictLa3J67O1tbVYuXIlVq1ahQ0bNmDHjh3Iz893bP9SFAU5OTlGuWfs2LE444wzkJWV1eD1t/Q2R7smATRJu08oFMLy5cuxaNEirF+/Hvv27UNpaSmCwSCSk5PRsWNH9OjRA7m5uRgyZAhGjBiBoUOHNkpyGAgEsGjRIixcuBArVqxAXl5e1O3MysrC6NGjcd5552HSpEno27dvg9fdUsR6Wcfj8bTKoA3xlNGbuv2hLVJXVxc13547dy5++ctfxhVXtHy9tdpLDxw4gDlz5uDTTz/F999/75pv9evXDxdddBFuvPHGqLL8prp3JScnu5adbrnlFrzzzjuWaWVlZfj666+xevVqbNmyBQcPHkRZWRlqa2tBKUWHDh3Qs2dPDB48GOPHj8fEiROb9fmAG2Ketnz5cuTl5UXtoCHmaZMnT05oYM6jkVAohNWrV+Pbb7817t0HDx5EeXm5JT9KT09Hz549MWzYMIwdOxbnnnsu+vfv3+RlCcYY1q1bh08++QTLli3Dhg0bopabUlJSMHz4cEyYMAFXXHEFRo4c2aRpaqp2unhpqTrMtm3bjPbSnTt3Gu2lHo/Htd6VkZHRqmluCNXV1fjss8+MeveuXbui3mdzcnIs9e6mHsghVrt4c+6rqqoqrFixAqtWrbI893Gqi3m9XnTv3t14xjtu3DiMHTu2VfLwhjBs2DD8+OOPjvOWLFmCs88+u8XSUl9fj3Xr1uG7777D999/j59++gl79uyJes0AWp1w4MCBGDt2LC688EKcd955LVY2ZYxhy5YtWLlyJdauXYtNmzZhx44dqKyMLlYkhKBv37447bTTcP755+PSSy9t9OAW8RArD2oumut9DcYYVq9ejXnz5uGbb77Bpk2bXOtiiqJg4MCBOOecczB58uSog9a0BCUlJa7PWhRFaXKBnEQikUgkzcH69evjkmuf9Kv9oD77YCfRO5Y6TubuEdd6ipsyjC8szhe+Cx1iGVShY6PeMVbsKshUy3ctZBhnnpKOtx/s7ZKu5ueXz36K5Zvz9e58/P0hovfy06fpHZq1joUUhCgAFH2eAkIUECgAUQB4QKiih/cgULoThz65ybLOzKxMbDmw2egMDd6JHHqHdfDO+npnc7Hzof6OkxlG7MhqFQBYpNy2aeJ5YQ8TL6YYXCIBTjnlFGzdujVmuA4dOqC0tLRJ39drK2zcuBGnn3561Pc+Y5GamoqZM2fi+uuvR3l5OQYPHhz1XXFFUfDuu+/i0Ucfxd69exu83qbi448/xpVXXtnayZBIJG2YnJwcHD58OGqYoUOHGgMHiLz22muYOnVqQusb5vPhk05djFKeU2mX4zZYCYvyyy28VcwRGc4uklKN75YStPFpd/556Dt7dsS6RUqn3gf/x/Mt0zw9T0DXVd9FXc6N4ObNKLzw4ojp3oEDkf3VF1GXXXLga/xcfcgQBnFpkkU+RD2mpIhq8iIP1T6G2EgPwwVFlCpQQECporsvTCkRA0BBoHB5k2nHMMrUAC9HA2CaqINSqkmzKADGQEGgchuJIY2ybSBjACGGvEOrDalGLQi6jEWLh0HlEiL9u4d40Cm1s14XaD6OTPkVar/8yjIt5ZKL0fGtN5t1vdHI735CxLSs6S8j9arJjY77P9dchQNLl4AAUAivwRk1N+3cIYDHqK1p0xTxL4HxW1yG1wh5rZH/5UeQmmccfggEcNuRkoTVKpOvmowpv5qCc887F1ShhsgNcKjTOWVe8cLgfu41Qs6nzW4e2YxrnE3QFbgxzzqi1YcbU1c+1voMNgdz5szBTTfdFDugzsMPP4xp06Y1Y4okbYnt27fj5JNPbrH1dZv4D7TrK5aZzPKBtW0U4KU+xzZTpuL84el4/Z4eruuaMWMG7r777ubZEIFVq1ZhzJgxjvOmzV2F6fN/ACHmHZHoEk1A0dtRtbsvIQoI8ejfvca80jWvo2r7fx3j735CdyxYtgCdOnXSYubiTUMeycuW5m8Axm+jHdWQgGofpjKjeEdA9CKeWd6L1Y5qlbzFBy8HS1qe/fv3o0+fPnGVFZ5++mk89thjLZAqiSR+mlOqrc0W1ZfiNIKDBw+id6/eMVbgzN8yMjA5Jc3iQXVrCyHt2qHLtGfRYfIk93QmUt6PqLdHD+5UP2GwCTiNxApp0b9Xb9qEHffch/r9+xxXz+uHKoCCcAjbAkEQEPwUCGJ+rR8hxmIOBjcyyYfXM7MsT/6c/hLzdmZNCwFK1TDuPlKGbS59B3J65uDTLz9Fz9499bomA1TtWSTfRxQUYLo0makwDdsMTIXWHkK05cK6fFkTyGptISpTjfaQMFNBCNMkzlARZgxhFsIHb/8H0x5OrLx+w93X4c5H7rTqaFWjZQaAKaUFNPms9XwXdhSEzSJmicLQzurlDS6aJYQaz0gNsSyXY+uibEqI8dtoHyNUWF6fZ4izibNUW0+HQk2ptvH8mEtwjXKZ8OzWKLqYZ1BRYRH6ndjPeE/9vien4hdTrgZlFIriMYTiCvEYaVaIYgi/+Xwj/eL2UUXbNspT7fSsW9vHRG+v4xJf8HYOYn3+bT8uxrKI/rw7cvAA50wzoXYK0rh6fuzo44u7KdIg7l+3fNbpPqFNt1JcXIyu2V1jrnPZt0sxZtyYiIEMTVk1AJUL2XlebF7bYabXo/T8hIHh3+/OxW/u/E3MdXO65XTD0mVL0aev2VdHzNthS5sVa54Rc1BIp8X4emLgdDuzH3fXc5oxY0yiumAdPtk1H2V1R/Q6Ec+fCBSiWK5hQhRQfbpiDASg/fVY2vPNAQuMwQn0dn1KhQEHFI+xvDHwgpHvWd+PocK1LdbtxHqdfeAAex5n3yeEEO1e5lDHA4+PCWHjxL4O4rDuRJFtgBKJRCKRSCSS5uLJNy86tsTa0QiFQqisrERNTY3Rmdrr9aJdu3bo0KHDUfGicjAYRHV1NQKBACilSElJaRY509FAZWWlIfr1+/2GuKRz587o1atXmxBbt0UYY6itrYXf70c4HIbX60VaWhqSkpJaJT2BQABlZWWGmM3n8xnX5PF4XnPC4TDq6upACEFSUlKryTDsqKqK6upqo/NDUlIS0tPT20z6jgbq6+tRXl5uOefbt2+P9u3bH9fnfEOorq42JKChUAg+n8+Qd+fk5BwV9/VjAb/fj/3796O4uNgQ06WmpqJjx47o1atXm5DAqKqK8vJyowzl8XiQlpaGzMzMY16SdzSzbNmyqPKdw4cPo2vX2A+ejgZqa2uxZ88eFBQUoK6uDsnJyejcuTNyc3ObTNwbDw0Rax+t1NXV4cCBAygqKkJ1dTVUVUVKSgqysrLQs2fPqPtB0vZhjOHgwYPYv38/KisrDZEnvze1a2cXMBw/hMNh7N27F/n5+aipqYGiKJZ6tBzg4dggGAyipqYG9fX1oJQiOTkZaWlpsnx8lBAMBnHgwAEUFBSguroaoVAIycnJyMrKwgknnICOHTvKuqOkSYnVmWbDhg1RB6I4mqivrzcGHvT7/UhKSkLHjh2Rm5vb4nXXRMXaRyuBQAAHDx6UeVoMVFU12lt9Pl+rtVWoqoqff/4ZP//8MyoqKhAIBGR7m6TB1NbWGm2G1dXVYIwhJSXFqJclMtjisUIgEDCeUR8rz3jbkljbCVVVUVRUhMLCQpSXlxsDZPC8rVu3bsjJyWlTz7gYYygvL0dBQQGOHDkCv9+PYDAIj8djGXyrNQamOdYJBoPYv38/CgoKUFVVBcYY0tLS0LVrV/Tu3bvVnqU7IcXaEolEIjkWCAQCaNeuXdQBcQDghCsWIDVnnG1qA8TagLXjt2ugRMTafJKgARS+m10O+TTVItfW0qKCgOGzP52Ift1bvoy39cARnP/w/4ExszMel+8Z3d6JAlO6zTs7c7G2JtXmcm1jGjX1bIHirTj06W2W9Xbp2gU/7toA8M7SgC6FsYq1xQ6EXBjDewkassAEhDBunYzFMIkgxdoSzvz58zFpkrsAQ+Sdd97BLbfc0swpaj0OHjyIm2++GcuWLWuU6O+mm27CggULUF5e3oSpa37S0tJQUlIi6+0SicSVAQMGYNu2bVHDnHjiidi5c6fjvNmzZ+O2225LKI8d5UvCvE5aW9LRKNZWwZA2ejROmm+VZtspGH82Qrt3W6YlnzMBnd79V9TlXGEMh087HeFDhyyTideL7nt3A1Ha9r/a+zmK/cWg1BQCcSGHIoi1qS7W1uTagmibKPAQLxRqyripIfGgUcXaduliq4i19fqORawNU0LFGEPXtG5QaPO2zR9XYm3G8PJJfRCsrASBs1ibgujibF5b0yTbTS3WJgCerqzABzU1DdqU1NRUvPDiC5jyqylNKtbm+SYX3UcQK54o2W5zCbWj5vUNrYpGi7KBzyzd6sVSrNO8dOzYEaWlpXGHf+SRR/Dss882Y4okbYF//etf+PWvf42gizwSADIH34GMQbfDl9EHwepDqMibDf/P36H28OqocXtSuyBUewTtel8EptaDhQNI7TURmYOnIKKk10Cxdo9OHiyZdqJrGtqCWPvG5xbgmw0HoJWVhDukIdbmd1EKQjxmmynx6O2qmmi7YuMclP8423Ed484ehznz3oXX441LrE3EtlJBwAaQiPbQeNtRgci21ETzZinWbj3Gjh2LVatWxQyXkZGBI0eOyPcBJW2K5pRqR8pmxelmxMlJyVHvpU6kEILVXbshTYhHXJsokfYOOBnd/zETvj59EItGybXtiYiYZWvxYSyy/iLaqm3PWcPV1djx4EMo+/xzSwKckkFs32tUFQVhFYXhMN6rqcamgPP+vj4tDQ+2byfIO81PhEhb+E4AhAGcUVAAv8s+HDlyJN798F106dZF2y4Ven7ITJExXxEDQDQ5tVZ20dakigJcwqCqqjYNfIBlhnA4rJWKiC7IDYewYukKzP/gE/ywej0O/3wYajiWZtyKL8mHeWs+QmanDO2YMUDVy1R8vUYbDdNLZaJAFzDu7/w7H4zDWmagYmuSEYYfD7GcIkpiLYJtaGUVShSLmFsciE4LBzO8m1SbEIA1TKrN59937314c8abxn5867M3kdu/rzmgnSjTNQa609rntPRqbXvi9ilUMeS5xNheM82GFFd3ERtpJkIKifmbp9xMN7R2PEQR4grXp1P5y0m4nRDEOd7mINZ6YqZDzCDcguj7Lloe6zwIg5XPF36OSy+9NOq60tLSUFxWDIVSW61JuFo1o7Z+rWrz+TVtqLRVBhBm5DFlpWU4pffAhN4T7XFCDyz+erEp17btK3Gb+Xe3bXfdx7bDI+7jiPqEUxwR73BYg1quDcs9lxmB6sN1WLDrExzxlxj5Fm9Pp3xQSr2NnhAKRWhjp9Da541rW8gbFKqJtxWqfXg+wQfJFPMQhXoMoTYX75t5JgXh+S6fDljqdjDmEaMdXhTvR63XifU7Qh1vmG6S7Ijj4zDZPgCAU5yJINsAJRKJRCKRSCTNwZNvXoTjxibo8XiQlZWFrKys1k5Kg/F6vVLyptO+fXsMGjSotZNx1EEIQWpqapsRj/t8PmRnZ7d2MtocXHDX1qCUGhJoScNISkqS53wTkZ6ejuHDh7d2Mo57UlNTMWDAAAwYMKC1k+IKpfSoLwMej2zevNl1XufOnY+pvDQlJQUDBw7EwIEDWzspxw3Jycno168f+vXr19pJkTQDhBD07NkTPXv2bO2ktDkURcGJJ56IE090f/FYcvTj9XqRkZHR2smQNBCv14vc3Fzk5ua2dlIkxwnRyt0ejyeqdPtoIykpCSeffPIxtU1tHZ/PJ/O0OOADwbQ2lFL06NEDPXr0aO2kSI4BUlJSZJ5rw+fzwefztXYyjisopejatetRNTgfIQSZmZnyfYBWwOv1yjYTiUQikUhaEJ/Ph8GDB+OHH36IGq6++EcHsbYLLh27RAiXv7mHQPSelvaue6Z4m2kr0M2BbvFwGQnTQ2idWN9YWIQXb2/551rT528EY1yaYd95RJjGu+ZxdZoojIH5G1yEbS7L1MjO8D6fD4wBmq+DGVJto2OxZd0OqWMAocTW0VPorGe3Nrr2+IRjR8K4ieOckxwf3HHHHXGF69279zEt1QaAE044AUuWLEFhYSGmTZuGV199FeFwOOF43n333WZIXfNTU1ODq6++Gp9++mlrJ0UikbRRRowYEVOsXVtb6zrvlltuQSAQwJ133hm3XGldoB5/KC/DXzOO3jbHcBwDLYQLCiKm0cb0dyAE3n4nRYi1WTAItboGtF2666J14TrrMvw/wn1MVlmVIThyskGJ343qBLMIJ+wSsETKqI0ZCKMxBNQAUmhKq6z7WKTwp82or6xEUygR7dUp8Xu8p9b/tu+AHwIB7EpQRgcAfr8fd995N6a/NB0/bPyhSQalbvR53sDFGyStEoVDTvOjCIoSIzJ2e1yuYhvbyWDKlogtmLvUKxb2fE4SyTvvvIPLL7887vDTpk0DACnXPoZZuHAhbrvtNqiqg5iRUHS/YDbS+1wktF0C3vTu6DjqEXSE1obnz1+Omv2fI1RTAKJ4oSR3RHLX0UjtfiY8qV2ECN3uFrbVJijwO3QkiAp/GB1SnQff6N+/f4u0q7gNcAwAm/YUa1+MLIoBgtCRQ/g8/S8XXWtQZAy/DcndT0PBwnsi1rFy6Uo89+Rf8djTj0bECIhtqFbs92riVrZEAnmz2P4q8+ajgo0bN8Yl1QaAF154QUq1JW2KtiDVZmDo3Lkzfv755xgrs3JBcgrSCXEcXEy8M6ddeCG6vfYKaEp89eHYzzUFnCptUR57ivdpu5DX2F+252tiepT0dAyY+RYOvPgS9r/wdxDGQIm5vVbhqfnkjwFIoxR9KUWu14NxyUmYVVWNt6urI9L4fk0N+nm9uCQl2RCIinGJcYvzVACPlVe4SrWv/sXVeHnmy0hKSoKqqsbgS/xeRyiPUNtHjDIQRkAIAxg19hCXkTLGwFhYE0KrAFQKEBVMF6aqUKGGw/jd1D/gvx9+gnCCIm07F0yaiM5dOgNME3irYPqga0J7Exdq8z1DbKeC2IxEzC+mjNUUPG9auwkLP/wcdqXt439/FJpI2pTDUhAQLq41RLJWgTbVByfRhLH6MkSTVt909U2oqa4x1n/nvXfisisuA0+No1RbF9HaB2SOLD8B999/P2a+NROqqiJQH8Az9z+DGZ+8gaSkJBCVgCkEjBGEoYIwAqY/+lfBB+lStXOcKaBgANUFyPoAZ4Qw4/m/dm7wvWVeoNo8GOcXTzOE5Szo0mVDrmsbcMyeRzjFoUJtUN28yYnjuXystoSYbQ3RXtXgQRpYrrW/crB23dqYy4waNQqKomjvhwivkhAm5O8OeazlO3S3OjMF0hmZGThzwplYsmhJ3OnPP5iPCWdPwGdffIaBpww01usk1DZ/279Az09cdnC0czOaZFtY3nL/INZ5jESul0unAaAmVIPPdi1AWe0RXdKv50kE0NX+Qt5BoMAcNICL9LX06XJ8So28jYKAUq79p4AwYDwXYWtxAYBqDChg5KbaZWz+hV6V1FZobIcltxBvbrB9d9nvjjPEfB7ueYhd2O+0zmjtgLINUCKRSCQSiUTSljhuxNoSiUQikUgkEonk6GDp0qWu88aMGSMbyyUSiUQikUgkkiZg2bJlrvOGDx+O5OTkFkyNRCKRSCQSiUQikUgkEonkeGHEiBExxdp1xRvjj5C49ZCMR//ltmyMXpeWkKIohglTiPEbhOlfhV6TAD5bV4F7L63Did1ari1u28EyfLp6r20jRGMfMToDGvuPiOIWMQyE5cTOysRFrO01OlnzntxM3z3WjtxifOYqiJgel+3jnYrjea9AvnsgaQzPPfcciouL4wr73nvvNXNq2g7Z2dl46aWX8NJLL6F///7YsWNHayepxfjss8/w1VdfYeLEia2dFIlE0gaJZ5D0+vr6qPNvv/12BAIBTJ06Ne71zvXX4O70dujdBILaaDD7jyYqZoVKS2MHchD4skaKilzF3OFQ1OXqw/UwZNkgoHHJYsz/ARii7aYQX1vkFHY3D2uY8KKx1IfqkeKRYu2mYt9y9/c+nGgJnfq8Tl1wRXEh9oaiXy9ubN26FRPGT8Dy75Y3Kh3NKefTZjsHSEiq7ZRGUVgjzm+yg2eLiOcRUqxz1HDZZZdh6tSpePXVV+NeZtq0aRg5ciQmT57cjCmTtAZ5eXm47rrrnKXaALLHP69JtaNAqBdpPc9BWs9z9CnM9hcuv+OA8f8c2loJLKLAzXtrccZA5wFMJkyYgAkTJiS+/iYiv6QKxRV+TaJmQCz5oTXXIg5hzBDJ2YPR7ZIZKPh8KphqvV/OeHkGJl0zCYOHDHJISayCdgIFcWb7HmMxmTe3fW644Ya4wuXk5GDKlCnNnBqJJH5aR6ptjZiH69+/f8Ji7UmpKY5SbfF7h19NQfZTTwrP4uIjYbk2YN1fUR51cim043Rd+GuJQxSe6m0WPR94AMm9emH7Q79FWG+bIeCCYVhqA/bk8Whva5eO/aEQvqmzDlQGAE+Vl6OPpyMGeL1G2nhcTlUTBmBJfS0W1vodt/mR/30Yv334Ib4BhlQbVBPdapHoKRMErgwMCihAGRijYCwMCl28DAbCKMBUUErAiCZDVVUVjBBsWLsBt10zBeVxDBwXE0Jw/d13wEMUMF2mTQ3Zrqrvc1OwzQjfz8zYDkt0lqe8xFgH0X/v37Uff7jtYVRVVEUk5cmXntCX02W1FqG2NhizJqvVv0MXbEeE1aTbZUdKsfiLxZZ1XDHpCv180lS2jZFqExCc1O8knHPOOVi8WFvPri278faL7+COP9wBUBVEJdy3i7CxqwgIuMQcejpUgChQGQMlBIypYKCa5NzY7/o+18u6PC4I4mR94yzbbKlbW14tYEZ+YFy7fFMdynEx2yXcXo1oTuyZQZT1iul3alOIKtiOI8tMpM3VrZi8Zs2amMuOGj1K+yK+y8JgTSOvJ3D5NgCmmkM/MACUaGch1d+rYIxg0lVXJiTWBoDDPx/GhPET8J8PP8DZE842Vu94vhgWcJ48M/2i9DuyvTl2OiyDTEY5H0wJNHO8VkwZNUNp7RF8vucz+IM1Rp6hif61fIoagwdo3/kYCoqm1NbfX9EV2sTMZ0w5t55vUU2erX2IELe4Q6xRPKvGAAAgAElEQVTvqhiDAhht9ES7Pwp1ZcvmiTdM4RpnYFpGZFQxzXeU7PmDXcLveHBsom1R7G45Hi55jGwDlEgkEolEIpG0ZaRYWyKRSCQSiUQikbQZysvLsXDhQtf5rflCnEQikUgkEolEcqwQDAbx0Ucfuc6X5W6JRCKRSCQSiUQikUgkEklzMXLkSLz11ltRw9QVb2j8iozeh2hEZ1C3XufW6WbHNXG62NPMKR4CVWV4fl4BZtzbu6EJTJhpc9dCZTx9sHboFbodG995B2XLfP07AQBxvrkcU8MR6/Z6fcb6iL5urd+w8Nd2rEyht45FWEMcj07E8k5CAYmkEQQCAfzpT3+KK+yYMWMwduzY5k1QG2XNmjXo2bMnqqoixQvHKtdccw1KSkrgaWaBrUQiOfrIzMyMGSaWWBsA7r33XgSDQTz44INxrZcBeKayHP/I6hRX+JYkWimbzwuXlYGFwyCK4hoPSU8Hswm41cKCxqUtEIicSClourPsEdDkEfXhekuR0yx2uxRIjSoEM90W3LOTSNk1RlgnsYWjYKMFqAtFyrIkDWf34kUJhY92qhCH7wwwFKLxnpYeAP/tnI1JJUXY5SC+j4c1a9agW3Y35B/Kb1C5qiXlfLGmR11BhICIxX1dNlS+HyGrcRDraNOt65FinbbFK6+8gi1btmDJkvhFWrfccguuvPJKUEpjB5YcFRw4cAAXXHABKisrHed3GfdnZJxyszmhSe79bm2lDViGF5T0fGb9Hnexdmvz/Q5ethTvjLDlg0LbacSgBJF32eQuQ9BxzEMo+e6vEev76N8fYcjQwZZplhii5Y/6vObIR2Xe3HZZtGgR8vLy4go7c+bMZk6NRBI/rSfVdg43duzYhMpXfT0ejPElR8RrDHdBCLJ++xA6PRRfG44TRMjX48JeTnfZcFOMShz2lW2a/VbOzDBdJk2C0qED8m6/HWp9gDdxAACoIdi2CnAJuKRY+zyS0R6HjoSx3VZ/VAH8tqwcC7t01pc2axfi01dxMxf4ndscbplyCx78n4fAGKAo+rNFVZeQCo9xuVScr48/uzSEpYSBQgFjqvlElQBgFFBVgBKAacLoooIC/PKyaxGod2hjShBCPTjj3ndxysk9waAaUlmmtzmpjGtiuXCWbxPTPryax6ui4nkhPCfmz2tLi0vx4I0POUq1AUCBAhBNos2fG1Ndps2F2gAFpfo8cCmtLsmGIOAGsHTx0shtJmgyqTb//evbf22ItQHg/Tf+jTHnnIaho4YirIdUmbiceIZpem1CCAhjIESXmTOqn5kqGKGASsAo08ePIYYwGcYzbQaijzhtSHEtxwGWwfAi2giJ2XZgCLoFVKix6+UJFueaYvA/t4H/Yq47SptCQ9sbYi3rlC+KS6oqw7q162KuY9Rpo8TFtOqYaq6Dp8MSu1De5gM3MhYW0kUAouKXN/0Sl0y+FFUVlaip9cNfU4Mafw38fj/8fj9q9L9+vx+1/HuNH7X+Wnyw8AN07tkJp+QO5EkTE6BfUMTSRuW0P5i4sCjLjgfxXRXLZEFALkAgtJcJaWOEYW/5Xiw98DVC4aCWZxACOEi1iZ4nUZ4jCfJsquc1Wp7FBwbgEm4zvwKgh9XjNdJn5HLGuvh0LuEWRjvQL3eqX8PEONba5mnhmPib53VEfD9GvKaJbZ8SW3OfQz2O8RzJ+pwgoh3Qcr+IPFbidSTbACUSiUQikUgkbQX51qZEIpFIJBKJRCJpM7z88suora11nX/55Ze3YGokEolEIpFIJJJjk9mzZ+Pw4cOu86+44ooWTI1EIpFIJBKJRCKRSCQSieR4YsSIETHDBMp3Qw1UgfraxRdpHIYvYnRKcw2B2GIYIQyXojC92xjhIhi3eOydb7XfizdWYtW2Kpx+cpzb2giWbsrH1xsOWjrnWtNF9XkU1h3q1D1dmEbs8wCEIwVqXp83MlZDnC3sP1G+zWmUIN1GKwgEJccWd999N+rqYkshKaX4z3/+0wIpaptkZGRg3759GDVqFPbs2dPayWkRKisrcfjwYZxwwgmtnRSJRNLGyMrKihkmGKeA9oEHHkB9fT0efvjhuMKvjEPY3VZh4TBCJSXwZme7hvH0PAEBm1g7sCUPLBQCaeBAB6GD+ZHr6dEdiBJfbagWKmNQDOlFg1atIQqP+HdDp9GGcSpnM2sNKagGEVJD8NCGd2cMbtuOst/93nV+aPfuiGn1K1ai6FL39487z/s/EJ+vwWlqDarKyzBv6bcY7qFIihLOft60xHnkAfBJpy64pqQIWxoo1z5ScgS9e/XG6tWr0eOEHtaZUTaipaXaCQm1LaIhUZTknLiIbbFUqBM4kkI0Uqxz7LB48WKcffbZWL58eVzhq6ur8dZbb+Guu+5q5pRJmoPCwkJs2rQJmzdvxqZNm7Bp0yZs2OA+MGGvq79BcuchLZhCwN4mGl1IF8n3O937ELU267Yf1sWNtnZRLkEUpzuEIU5tpwDa9Z/sKNbelrcVYh7tlBcyQy5n7ndCCJjK7zXmMonkpLHyXfu9SebTbYNf/epXcYXr168fLr744mZOjUQSH81ZbneLitkKr5b7FAMuvvRi/PnPf44rznOTU/C3jAwotqSI3zv+/nfo+MD98Sc0CrGfcbokwv5oEg55uV3wSpynGYhiWAJ0OvdcDHz7n9h82xSo9XzAMWK0B2hfDUUoVD06VV9DEiH4S2YGbj9SipKwddDeknAY6wMBnOrz6Ztg13Sbm+tnqmsb2J9f+LMxuO/P+T/j3Xfew6VXXoKBAweCqAChmhvb2ERVkyFrImdNYM2Yuc0EFCoLG8JkDQrCGMKEgIVVXDzhkiaRaqf2PBOdz34UF56dAYVSMFAwpgIEUJmmLqdEr8cxZhwzXkxgRFCwGm1MOsKx1uYT1Plr8eBNv8XPB937mVCq6DJarbwTIdQm0KXZpmiW8t+6sJYvEwqE8OqLr0WsQ9fbIh6ptvU5tlk+EaXaYMDlV1yOjIwMlJeXa/tBZXj2gb9g1hcz0a5dO4QBmKZ1FVxkrOpCbX4uM6hQmaJ51MGn6RcZUxFWiS7ZpWYNmTAj/VaxvXZEeIqt9WfzfGd6e4Io3TZg5nFuCFHzFtLA8p4tSnEdicbn1M4gzmuwXDvONgfLnYMBu3fvRqmtLdqJ0aNGO8fhhCBhZ4CeQRItx+T5v27m5udKWmoaUlJTADCoYRUqUxFGGIypUBlDmIW0aSyMcDiMsP49xIKoZbXYU7YbPTN6QyHmgJZM+C9Ccq2diNZ9I/4Ww7nBIn8YInH9P1Mqb7ahMVWoZulSbRUM6w6twabCDQDV3nEhVLt+Kc+X+D9GQRU9D2IEhCiCSFv/RymIINPW8i1Fz8uoJR+DnteBr4MAMK56M28iBAAjMM9RM7/U3jHS/lJLnsWF6szxxOG5QtRBMfitm1rrpsbdQaijEn2fNqYd0N4GaG5L/Mg2QIlEIpFIJBJJUyKHGJZIJBKJRCKRSCRtgq1bt+Ivf/mL6/zTTz8dubm5LZgiiUQikUgkEonk2KOgoACPPPKI6/y+ffvi9NNPb8EUSSQSiUQikUgkEolEIpFIjicGDRoEXxzCsrqSTfFH6trJKp5OpG7LWmUwjuHs0RNzotAVDWbPXhYhV2EMeGLOIQRDzWt7rg+G8ejbq/WuuU4fs/MfT5/eVRmEd1bm3wm1CLFNsYz+IQSMhSLSoIm1zWXMzpl8lSSis7P+w+xkSMy1Gt2JeX8+vbOfRTrj0ImTCOsxtzT+fw3snys5RigqKsI777wTV9irr776uBcsZ2VlYffu3Zg+fTrat2/f2slxJC0tDUOHDsXNN9+Mk08+uVEdd2+99dbj/phLJBJnOnXqFDNMKBRZfnLjf/7nf/DUU0/FFbY2XvFSG4QBCEYZMBoAfEOHRi5XU4P6pUsbtE61qgrBbdsi1xNjgCB/sMZxuiEY0WVHFuGI/ZZDIr9r0kRzGf4tbqFWC0HMBNvEUpHUhhonzmT+GgQ2bHD9qJWVEcuoFRVRl7GLYY4GPpz3MT4qq8ATxWX4uNoftZ4SrXRDYsyPB6c4KIB5nbrgF6mpDY63sKAQQwYPQUlJSVzhW1qqHS+G3MxYvybIcRJnM+FfRLWdx5Xox/bPjJPoEjB9vaLoSluZLd2ITLco1omyv4x1J0hby+vaEpRSLF26FGeeeWbcy7z66qvNmCJJU1JVVYVnn30W559/PrKzs9G1a1dMnDgRv/3tbzF79mxXqbaSlIm+N3wfXardnJdVzPq0LVMT2LC7FqFw27zmV+UdgtjOK2TncL+T6u2ldtG2JQhF9jmRYu2N3/9oytCE6WLeHg0W8UWLiNnvK9E+cSLz6dZnzpw5OHjwYNxhJZK2QHOX28Vyp7W4Gil+NGYSoGNWxxgr1rgiJRUzMrPQnlBLUlQhaZn33NNkUm2O/dlWXPACP6DdC6Lse6fnX04CX8u9Qo+/41lnY8Abb4B5PAhDE56GwRACg8pgfoQ9Lx6DjgrFtMwMx3Qt9NdBhbl/+RHmH56UZfX1CDps344D2/Hxhx/j6ouuRt/sXAw6cQiee+Y5nDlyPE45aSBefnE6gsGguUmMGXJW6MJQsZnDlDXrcmjox4Zq9avtW7ejd3YfFPxc4Lyj44VQdDxtKjpPeAKUejBhRDoUokAhFArxgBIFHqpAoR7tQxR4qAce4oVCPfBQxfJRqAJKtI9CxOnUiIeoBI/d8zjyfsyLmjSF8LgoFKqliYL/pto8UG061danCWu1eYQSEEJRVVGF22++A3k/Oa2PIF6ptnieukm1QQCfz4crr7zSspbDBw/jladegcr/MRUMKhhjlt9G7sIYVH72CWG1j3mGCzVwyy9+DkcrIvIl+Aw+8B6/fo1Y+XoJs1zrTEirGJ/lH1ONj7mw8CHah/AmAcYS+1gyH9u22dosXHFoZ3Ab8KyhbTZu63eUeOth161dGzPenO45yOmeYz0fRTk0hHMZkfckPhCAhiZsNuT++ofwa4ARaDZ7gIBy77RxfRjXEqHGgAEEFEfqSrG5aBMqA5WR7Uc8Ep4gMDBVP9f1KarwXfyojLl/YF+G6deYee7wc5KBaYMGMTMVqsrAGFBWV4aPt/8ffizaCFCeD1NY2qfBZf9a/kwYAWUU1JBnU13ybwqxtfdgiCV/p8bAATwPo3x3m3kaXxPlb7FQgGnrNOqFMPT72rE0Bsxg+qab14M5Fr1+36fm+zF2LO/D8N/8yDm0EZrpIZZ8QmwHFNsCXdsBBdyuy0SRdUuJRCKRSCQSSVMhxdoSiUQikUgkEokkbqZMmYIPPvgAdXV1TRrvrl27cPHFF0eNd+rUqU26TolEIpFIJBKJpK1y//3345133kF1dXWTxnv48GFceOGFUTsd3nPPPXK0d4lEIpFIJBKJRCKRSCQSSbPh8/kwePDgmOHqi39s/MqI2XmuEZHEnG50fGR8OrGFsVpJxBgJgN0Fdfj7/J8bk8iYTPvgB+wrrLKlhXfmU2BKtSl4B027QNvsoWmKtvl3c1m9I54ajEiDz+sD7zQIsbM5bJ4ZQAtHxH0J9+MY6/jaOqlKJI3h2muvhaqqMcP5fD68/fbbLZCio4P77rsPZWVlePrpp1v9GUTfvn2xcuVKrF27FsXFxaiursbGjRsxe/ZsbN26FTt37sTYsWMTTmf79u3x1ltvNVOqJRLJ0U7nzp1jhgmHwwnF+fjjj2PMmDExw3H50NGAU7EucOhQ1GWSzz3HcXrl9FeBOO7Zdvwf/h/gIDlPueiiqMvVBBJ8tm+IMppGGNHYWAzPVhOWnSPupboUptZFQi5JjH//+98AgDCA72rr8b/F5dgR0Oph4p63y8ZE7NOcarON5ZkOmXg9Kwu+BpYBq6qqcM4E5+tcpKWl2vGIm0ShtilpE9JKbHIrIV9w+1i2p4EHKZpYxxDVSbHOUQGXa59xxhlxhc/Ly2vyd9EkTc+XX36Jk046CY8++igWL16MoqKiuJYj1IOcC9+Bt32f+MI3Sd08RhzR1sHn6X9qAyrW7/I3QZqaluIKP7bnl8L5RmFv5eV/naabvw0hHmPwdewfEWtlZSW+X/u95mtkmlCOMWYRxXFZHCAI15zgzbrWBlJjOae/YDCbfS2pdhmEkEXOl7QcDzzwQFzhRo8ejVGjRjVzaiSS6MQzOEBTltuNMni0cHpReN26dRg6JHLgLic26xJmMV7xe7tfXI3Oj/0xrrgaQkPv4Yyx6PUIAsd83PoM1BpejLvLBRNx0rS/IEwIVGh1VQYu09bUxGGm7f8wGMIgUEEMYXZ/r8cxWT8EAxGKXrtcGwAeLyuPWHb8hPEY0m8o7rvjPixbtgyVtoG4CvIL8ORjT6J7xx74xWXXYMe27cJ9Uau/qWDg0lRehzO33dxjZSWlmHTRJJw9+mwEA5HPSBOBelOQc+mbaDfgahAoOKVvMjq19xqSaoX/1UXbHqIYsm2F6rJryn97jLAW0baxPA+n4IUnXsCSL5bGTJ9CFXgoBaUeTSzL5dqiUJtowlpNVkugEIpwMIQDew/gq88W4Y8PPYIRA0Zi4YKFjuswpbbuUm37+RpNqs256qqrItb1+Qdf4tsvvtVEwYYgW5Bsg8uCTQGwNp/X+6HPgzDfJsCGtWhstBcYPmH+RVhOOMPF9gLL32iZov1at4ivhTC8aGprn4h3UJfo2LTLDnmQ63pcMvFogu2EENo3YsEl0gDw+uuvxww/etRonighfc7w84C/q0GJHpoBRoHcOE5Ek53zlyv4uQ79mmEMlBJQfuLz64YQECMv08TQlBCE1HpsLf4Je8p3I6QGnWXaln/auc6vBad/sbCHNq4vYarKVFgF7QwsrEJlYawv+B4fbf8QR/wluihcF1/r+0/RBzoAAEINfbYm1gY1JNnaPtHnU12uTYied+l5j76PNYG2XuciBIQoupBb2Pf8nRf9qJn3aqEupx8/ME0Srh078ThZdpR4KKKeQ7YdDOOkML4Sy/ke2RZoTuPbYB8k0PEatZzfkcdftgFKJBKJRCKRSFoL5xYmiUQikUgkEolEInFg4cKFePvtt5GZmYnJkydj0qRJmDBhAlJTUxsUXygUwqxZs/CHP/wh4uG0SL9+/XDNNdc0NNkSiUQikUgkEslRxbJlyzB9+nRMnToVV1xxBSZPnozzzjsPHTp0aFB8qqriww8/xP3334/CwkLXcJ07d8Ydd9zR0GRLJBKJRCKRSCQSiUQikUgkcTFixAj88MMPUcPUFW9MLFI3U5gwgxASozOWvSs8bL9tPTgJAKYtw7QV6J38nOIRl9c6LzJC9fAUs74qxhmntMO4U9pHSV/D+GbjIcz6YhssvVVtnS1FKTbv2AdChWXMroBEjIeHNTp2ap3+mBopI/T5fFr8FlmLpceu0avY0nGfQesAGeE6iDzgFqGA7HcnaWI2btyIJUuWxBX297//fYPfpTlWoZTisccewx//+Eekp6ejtra2VdKxd+9enHrqqUhOTnacn5ubi5UrVyIQCGDlypWYNWsW3nvvvZjx5ubmwuORXTMkEokz2dnZMcM0RBpw5ZVXYvXq1VHDCCW1o5L6/fujzk866ywo2dkI256DB374AdWzZiH99tvjXle4uASVL70cMV3p3h3JE8+Pumx1sHGi0nA4jLz1edj24zZs27QNJUUl0BwiuihH1fUUKtPlG5p6SmUMPp8Pp44Yjmuu+yUGDxnUqHTEhlm+OdaxYpzKQTWIQDgAn+Jr+uQdJxw8eDCiXOpnDG+UV+Eknwd3tm+HVGrW96LpPaNNF2p9Uf1rsWI/LykFS7sk4f6yUnwfqE+4qrY1byvem/MebrjhBsf5jZLzxVi0obImQ1oHU0gjJsQQJ4nh7bg1LSDK9ETR1yGun+iDaolp5HVtQ7itC8osv8W0cfEOBFEQzGmJSlcZY2gaCfCxB6UUy5YtQ2pqKurr66OGZYxhzZo1OPfcc1sodZJEOHjwIG688UZ8++23DViaIHv8C0jNiU+yHm+cDcpsjPZRt7jsba1mW+q3edUY3T8t8XU2I8s2HQRjTnfEaHdXYv1L7GHM9llPejdQbzpUW1ny4Qf/iC+WfQGv12sRZxN9OQsM0AxtRPgduS0WKWq8hzbO08DxfiBpdp5//nkcOXIkZjhCCN5///0WSJFE0khiZSEJ3JZcfKzWsryeXy5btgwXnH8BQg6DbDmxJxS0xCs4L5E85jR0ff75+BPaQGI/77TCVAdhrdPjT+MnidhXvAwv1nWMeoMepsd116Jm9y7smzHDeAJJjDqBJuwMM/5UkkElWt2At1tdlpKKBbXWgTZqVRZxayO2e9/yunrHQeW2/LQFdXV1DnOsBINBLF60GIuHLUbOCTm45JJL8Kc/P4G01DSt3kP49jMwYtZPtH1BsHvnbkwYNwE11Y0fSMzXaQC6XfAyiDcVQBiMAGcMSgPVVbkgevsQ4fU1UeKstyGBGY+rrSLwSPhxnTNzDt6bGd+9gupCWf7Ml4t7qf7cl0/ThLQE/5zxTzz92DMx6ytO64EonTW+a+sWNyweqTYBwTnnnoPU1FT4/dbz7PmHX8Appw5El+zO+nLUeA1AZaq2bYyAQYWqJ0KBCoBCZWHt+KgMhGoydgqinycMjNivKO1cIsJzccssmPVmy3UoXLeMCO1zvL7MTwGxes6YuQp7EZJZ2yWi0VDZbUTZMEKeLZRfhfVYlhOrDGJUDm0LDWlv4Ou1p5WAaIJngVmz/olVq6K3xQPAyNEjtTxCNY8j0etJ9uoSATGOJwF0lTtACNW2iKk8FJiq5/9aovW4zDyYUAKowjsd+nZRUDDCQJgKSgAV5jUKAhTUHEZxbRFOaNcT2anZ1nPPcppYGrKcz6k4MLaBp5u3OQkHmun3DH6e7qvYi3UFa1BVrw0kT6g+QDzTRNpcfK3ryYX8CNpvqmiSfyh6fqWAEn0gACiguoSbDxJAKKCAgFIuPFdAoYm7KaCFo1ywre9NRkCoYpzXxvss+r2CvwtDCD/y1t0qHhOe3/H9AH4e8fOFmWUBQsxzzBwoz6HOCFjmRbQFwhT+82Pk1A5oXCsOl5r9GpRtgBKJRCKRSCSS1kC+vSmRSCQSiUQikUgSpqysDLNmzcKsWbPg8/kwduxYjBs3DqeffjpGjhwZtSNIOBzG5s2b8dlnn2HWrFnYu3dvzPW99NJLsvOZRCKRSCQSieS4o6amBu+//z7ef/99KIqC0aNH48wzz8SYMWMwatQodO/e3fWlEVVVsX37dnz++ef45z//iS1btsRc37Rp09CuXbum3gyJRCKRSCQSiUQikUgkEonEwogRI2KGiRRrx7B4EJf5vJNaVNzitspdosdg69xqdpN0iEOYpveeDKvAAzP34eNH+6NHp6RYCY6b/YVV+M0bK6DqnYCtaeb/22UvemdLAKZwWxBqGzIYqndQtMYIEDA1HJEWLtaG3nfQ6GRoEW2LHf2EjoPM+AmzG76wLbYO0iSu4+7QqVAiicK1114bV7iMjAw89dRTzZyaoxdKKaqrqzFs2DBs3ry5SeJMRCTCGMOsWbNw7733Rg23efNmvPLKK1i0aFFc8W7YsAEzZszAXXfdFVd4iURyfNG1a9e4wvn9/oQGZog1WA2gFYlmVFfhrvS2/xzYqdQdS6xNPB60u/83KP/joxHzyp96BjQzE6lXXx1z3WpZGY7ceitUBzFdh0f/COL1Rl2+sr4yevwqAyWifIogHA7jp+9/wqpv1uDLj77EkaLYUjw3Vq9YjddffgODhw7Cbx68H5N+MQkKdVCqN3fxN8IOw6UxRBPB6GX2mmA1fEpWg1ahdO+ODo8/1jTp5clUlCaNz45Ter2DBzc4vpkzZyIcjqxzAcDOQAgPHynDFWmpmJiabHE0iTU/8VSIdlo0xTwCoDOleL9jJ1QwFR/7/ZheXYUq1Ul95swbr7/hKNZulFQ7BnaBNlfM2KOMTIEprmLMVEuDRKbX+E0si7tF7JiuRIgm1olIE6RY52iBUorZs2fHVWeNp01O0jwcOXIEzz33HJYvX47Dhw9j//79OP/888EYw+LFixsYK0FK9kh0HP0I0nqcZZmekH3UFmd8y7qEY5Y/7ss55HVLN1Xjd5NiD0jTkixev1/YVEFAB8B+t4tU8fGwTvmj/oNSpJ94CSq3fmBZesumLXjjpTdw/+9/E19ChaZmTSBHIvNjSxFNaI+NtM5G3sgTkS7KrLpFUFUVf/rTn+IKO3HiROTm5jZvgiSSxhIr74iRD9mVtU6LRJSj9YDXXXtd3FJtzrpgPUZ5kwyPLQAoOTnoPvMtEG/L9H+1D37jhuN8ntdHyeMJnNvcRQFqhPQXQL9H/4jKLXk4svxbI3IK8cmf+cyUMIAShrA+/2SfFwts43GWq2GE9WWMVg6jOMFQpTI8XVkRkU5KKY4UJ97O8vPBnzFzxkz8481/oEvXLhg3dhym3DkFZ4w/Q38+qep1OxUEFKu+W4UrL74SgUAg4XXxjVFSspDUeRCyTr0D3qxcQFUBXdoMMIw+ORUKpTAE2vq2m3VMXfitVc706XwesdRPAfEYav99vfBr/OXR5yypSkpKwrW3/hKz3/xXRIqpKJLVnz0TXUQtCrW5cDsYCCYs1bYLZu1SbcvT6Til2gCQnJyM8WeNxxeff2FZX0VpJf72h7/hL29PA6F6Gxah+l8ClTEA2ncCBjAVjFCEVQZKYOx/xggI0Y4DI5oA17yWCOxVWsa4eBkA0WXbvP3AaH/QN4Yf93gxymVmedR6TRNbcOc8UvueQAHP5l4WZ7iJtjXfsFkujRBsixm7EEWjB/MS8kB7m4O4P+rr6/HAAw9g5lsz44p29GmjXatK5qY4tDkRgDDefmRew9C3iVFdms+l2ioBIbrcnRKEw/q+IASUn0HMKr9njA9noAKMgoCBgiEUCmN32S4crDiInu17oVNap4j9auwnYx+57ADHweUveAMAACAASURBVOOc9634m7dBie1P+RUHsaHgBxTXFen7SZBmMwJCYQxERPT3WwjV5isAKBTw+hFhAKiWh2kfLs0moIyAKlSPn+r3LU22rTn+mSbSBtXyPcKvLG0vUb4OMGN9lIuvQQCq7wLG8wm+vTwvFS8c7bDzcyHibIn2yhTMZYzfwvJu14blGBDndkDHQfec4pJtgBKJRCKRSCSSVkaa6SQSiUQikUgkEkmjCAQCWLp0KZYuXWpM69KlC3r37o2srCwkJyeDMYbq6moUFhZi9+7dqK2tdY/Qxu23346LLrqoGVIukUgkEolEIpEcPYTDYaxatQqrVq0ypmVlZaFPnz7o1KkTUlJSAGgy7qKiIuzZswdVVVVxx3/JJZdgypQpTZ5uiUQikUgkxxeTJ0/WZXmJsXjxYgwaNKgZUiSRtE3ilSmJqAlIRiQSiUQiaevEI/EJlO+GGqwG9aY3zUoNuUj88lV3eC9LrWOZ2XlN76gW0SlVMJsw6MuY07UudgSlVSHc+uIufPhIf2SmN/713pLKOtz4129QXh106KxmF8DwzsYUXJgtSrW13n1U72gpSGEIsf7WP0wNRqTH6/MaHZ452u5gRsdBLQ1Cpz67yAUJaoEcOk27/ZZIojFv3jxs3749rrDTp08HdRJZSgwopVi/fj2GDBmCrVu3uobLyMhAeXl5zPi+/fZbzJ07F6+99lpc63cTUQLAnDlzcM899yT0jIXz0EMPYcqUKQ1qG5FIJMc2nTt3jivc4cOHExKexSvtebayAv/212BJl65oy3cop3Je/e7dMZdLv/EG+Od9jMD331tnqCpK738Q9avXoP3vfwcl20HUGA6jduFClD/5NMKHD0fMTr3icqReflnMNDxyw6M4XHUYnbplgRCKUDAEj8eDokPFKD5UjPLicqSmp6JXv17Yun4r+g/tj33b96G+LjGxUCw2//gTbr/1drz4wou4+pqrce999yApOdl9AbfCtb2oHFXYwV2TxFGcYgxCJMyqCfrRISkDlCR+RirZ2Wh3150JL9eaNGV6A4EAZs6MLvIJMeCjaj+W19bjkawOyKBWDSjHOs2sG4reItG3RqyhXNdPXL4DQAdCcVtaOqakpeP3FWWY5/dH3RbOpk2bHM/LqPW6WFW+KOe1k+Ao5uI2majY9mC/BiKE2rbInATe9rQkItQiLitqMrEOgxTrtDJz586NGYZSioyMjBZIjUQkGAxixowZeOKJJ1BWVmaZF+9ATgBAfe2R1GkQkrMGIqmj9vFlDQD18kFZ4skTHBra4kawzkWN330xSwy83MAH4QCw/VA98ksC6NGpbdSpg6Ewlmzcr/2w5z2E/2coHGG9U0ZiSs6sYTJH3I2avYsQriu1TP/7X/+Om399M7KysoxdZcTlshrHI8xs061GP/eIGojMq1uG3/3ud6ipqYkZjlKKOXPmtECKJJJG0IhyuzbbDOCWvVnKzkI+uGjRIhQVFsWRSCsvV1Xh3awkI1bm9SBnxutQOnZMOK7G4ibYjvtZqNstXqhvudU97IMOMzCAEgx941WsOPd81BcWWpSe/CmjRYbLiwMAhidFDmqmAviurh5nJCcjrEVvebI521+NEof2/sa+Y8UYQ+HhQsz7aB7mfTQPXq8Xuf1ycdlll2HKnbchu2s2Pv7oY/z6ll83aF3J2aei/YCr0K7veQDxAGBgLKzdtwnV5KsAMttRnNg9yUgTIEi0ATAucebzKbTfbo0ANjZt2ITf3fG7iPPl+TefhxoOO4u1+cDLernGEF+DgPJphOrPe/lz5bbDORPOiRBrA8Dqb9ZgxrQ3ce+jd0NlBCrTjqsp9ib6vlah6ue+wo8DVDCmq4yJWd/VykXGLz2sFivEMpOtIUVcwrL3iFnWEuvUlrq5ykyJL3hTnXM53XLcHQ5T49+pENsIxIGzzbYFY9X6edxQwbaTBDquNgchDzT2LTOXP5h/EL/4xS+wbu26uLd3xPARxndTns6PEbO8X8KvHhWqZQON8ACgaqJ2IuwjVW+DIiqDAoIwU7UMUmUgjGqSbuiydq1JB6AULKyCK6MZ0STPlBBNBB8G6lgtth3ZAm+FDzlpOeia3g1e6uWnrLGfeL0m7nPEEs52XLWNMuIKqyHsqdiNvKI8lNWVCu+O6Ops/b5BCHTJNgXRtwOU6rmO9r+WV1EQBhCq3YXE/EmhiibWJoqm0abaOhSiaIMIEH0wAaLnZZZ3ZrQslxLzXRotH6SaGJ2I1yGDypg+EKaZfxqbz/cKEa5rwowaJz8jjXY8QvRmSP0vv/6j3K/Nve9yfdjyBJ6XGe2A/JxzGmTPfrhlG6BEIpFIJBKJpBWRYm2JRCKRSCQSiUTS5BQVFaGoKPEXC+yMGzcO06dPb4IUSSQSiUQikUgkxx6lpaUoLS2NHTAGAwYMwLvvvitfPJFIJBKJRNJo7J2B4yUUCjVxSiSStk1hYWFrJ0EikUgkklZl0KBB8Hq9CAYj5csmDPXFm5CSMzaBmKP0/o7ZUYvA1m3NJU6ndWjT7B3IxTkRcRvSOVG6QrGnsA7X/20b3v1tf3RqH9mBPF6Kymtx3bQl2FtQI8QPWzrM6VrfPSepttbjz9CwEejzhA6EPKyxiwkQjizje70ecIEMj493RDY7zhJL0gjEeSaGiEboKGiEEzrcSiRNxZ13xidD7NOnD2666aZmTs2xgcfjQV5eHjZs2IAnn3wSixYtgl8XK3bq1AmPP/44kpKScNddd8WMa+HChXj99dfjXvcll1ziOH3Dhg249dZbo4q3o1FbW4vXXnsNDz74YIOWl0gkxy4eT3xdtwoLCxMSa59yyin45JNP4gq7NxTCQ+WleCkjK+74WxsCoHbHjtgBFQUd35qBosuvRDg/P2J2zb/nouY/HyJp9Gj4Bg8CycwEamsR2rcP9atWIVxc4hht0uhRyHzhedOAEYW8vDwUFxcjWmr91X5sXa8NKLH9x/gG7GgoeZvz8NTmp/DS317C5F9MxvU3Xo/TTh/d6HcCIgYqYhFfIuYxpuo6GP5bk8VUBarQIalDo9JzPDJnzhwUFBTEFbYoHMbDJWV4PKsDeno8Rp3KXkMErPWtluJvGZnIohT/qK6OGdZvE3BzMZErsTYoSp3RSUJjn+YUgq8zQqgtimS4fIhXyy2Xk1UIGK842zGU6MYi7nE5ifIaJNaBFOu0NgsWLIgZRg7g2vJ8+eWXePDBB6MOKBWLrKH3ImPInfCmd0ejc+sWbDOzDqzh1ObKMecxBny5vhK/mtipZRIZg2Wb81FVG4Q5sCBgbcuF0Z6qfeftmGI7KnH4wIiLAFCSOqDTuEdR+PVvLeuvq63Df977D+6+7y5TvBYt/7PPY40+YxqMzKubF7/fj1dffTWusNdddx06dWob15RE4kgjyu3abGsZ2mkRN6k2YwyvvPxKHImM5If6AMLQHcYAOj7wAFJGjmxQXE1FQgMLu+0s1+AOAm1hHgBTQkwAX2YmBk9/GeuuvR5MVQGi7aswl8WC6ApZBhUEVJekdlEUx/UfCIUtbQr8MNYxYL6/NjK9TTLIspVgMIhtW7Zh25Zt+Ntf/taouLqe/zLSek0AmApNHS7Ilo3HrRSAiiF9U6AQCtX2HJpwyTYA8IGPCLQdRAUhMQSfre245+8/iDuuvRN1dXWW9D381P/gkisvxqcffeqYfkqpcdz5c1zjF6FaiYfw58BAVlYmTux3YkQ8fJndu3Y711X4c2LLfiEQ65CW58v8t+21AEt4EIwfP95xuwBg7owP8PX8r3HXI3fhnEsmIDU1FQSaKFdlDMSoyKva9U8AlSmghFfxNVExKANXXzMwUPBzUhfq8ncEdAk6YcSQ6hoiZlGwy6XL0doyhAG8jEPNtP+0wbLg2KYX7Vox9l2CeYZjusR4eXp4pHr7AtETLcqDeTuD8VtMj7geh/aFhrY5cJYuXYprr70WxcXFcS9/+tjT0b5D+8jzUM+XjLHX+XQAakQjDjNfJVGhv6thlWpr+wqaEJufW4B+DYZMoTaIfrpRkHAYij7Ioaqq+j7nInwVhFJQBqiEoT5Yj93lu7C7bBcyk7OgljD079MfySnJgHE+m2/BNARL+5kaRkFNAfZV7MP+in0IhrQBRSl/D4QK75VAOBcYBSUERBdWK9oVa+ZNRPuuEKrNJVQf5IFCofogAdAE2gohoFBAqQJTwK0toxA+oAABpTxnUgBDlE2NAU0ZY6CU6nUiau5nwBgwiV/ZEKbz4wVdms3PITMUzHdiVPM6MvYhP6GM15FMOb/ZjmfGF3Evtx1II0sR2gG5AN21DVAsZ8k2QIlEIpFIJBJJK5H40O4SiUQikUgkEolE0gKMHz8en332GZKTk1s7KRKJRCKRSCQSyTHL4MGD8fXXXyMzM7O1kyKRSCQSiUQikUgkEolEIjlOSEpKwuDBg2OGqyv+sWlWSMyOZo2IxH06cQpnF67wsOb0yP+1Tmvb8+sx+Zk8bDlQ06CUbt5bhsv/dxF25FeYHY6Nj1WGbXZI1mXZljDmdBCti6FlnqXzsijlJoAaKU33+nwRnR2J4YMxe+QSIu472I6b23QHXDpNSySJ8uyzz6KkxFm4aef9999v5tQcewwfPhzz589HTU0Nvv/+exQWFqK4uBi/+c1vsGrVqrjimDZtWtyijMzMTEdpbSgUwplnntlgqTbnn//8Z6OWl0gkxy6Uxu6+VVRUlFCcEyZMSCj8f/21aI4hDh2Lw4ksE2VeqKQEoSNHYsanZGejy0cfwtvvJOcA4TDqV61C1VszUfncX1E5/RX4/7vAVaqdfP756DTnXZCUlJjrLi4uTkiw0pJUVlbinVnvYOKEiTgldyAuOu9CzH1vLr78/Ets2bIFO7ftxL49+3Eo/2eUFJWgsrJSu6c63VbFAW2iWFMsA96YKhxrIAZU1Vc2uejqWEdVVfz1r39NaJl6xvBEaQXy6s06mlNd1P7daZrjaRFj+Vg80q4DbkxLjyvs/ffdr6Uj1nkTKyEJSrWt5zFxVVSDy4q4BEdIDGPMlGoLQm0m/DPXxX8TQxoX7SMsZn6EZoBoy5nrNtMQkSYHsY7hAAP/AXP7+HenXYjIfRyvQNyaBpl3iNTV1cVVj0lKSmqB1EgAYO/evbj00ktx4YUXNliqndbzPPS98Ud0Hvs0vOk90LBc1oVmaSONnGe2x9mXibx78Dzz03UVjUlck/LJdzv1b7wdlJo/He6jlszXkElG2wdmG2ha7/Mc07Dg4/9GTiTCF6JL5rjNsbHYBIDaWhp27sm8uvm48847YwxaquH1evHWW2+1QIokkgbSiHK7NlsUQjovEk2qDQCLFi2KlUpHQmD4t78aDEDS8GHodP9vGhRPU/P/7J13vBXF2cd/M3vOuZd7L70XQYqKCjYs+OoLJip2omIDsaCGaDTGvJIoJpYooEaJGmtiCxJiQSOiWEEhosaGIjaaCkqTdu/lwq1n5/1j6u7Zc87eBkaeL5/L2Z2dmZ0tMzvz7D6/0ePxnG1wnPMekZwFnmvhJEIKm6r0QgAdDjsMPc8fAx9QE2wFRx96Vz6kZLAvgLQAEhECmm08Dl+VyTcHwfBaVSXKIwSZf8jPoNYDz0fxrkfKvgLn6j0sIM+GnbBDqEmQB/QplIKtzJOCrkyKyHLOwbmnwj0pEss4OOPw1LJel3HVslovLyvHBWdchE0bNgXKN2rMKPziV79Q+UbbMq0srSMYyzyVP0wYV/+ffd7ZeHfhf/Dewnfx/sL38P7C9/HBJx/gg0Uf4MNFH6BNmzaZO2HOPcdsz6uxotqAfCeVy199/doNuOnXE3Di/sNxy1W34rMFn6LOT8MXPnzhQ/jqbhYCvla/FfJOFkKYbYHxsjomWRnUeB85xsfOMfjIfo+buuSMxxm0DcKeS10mN72xU9gTlJ0s7UK9cdpgu39tQ7FhupdszmMoXUbZzKLIfk7rUS7f93HHHXdg2LBh9bL5cs5x5513BvJkzncqbttnzasCusboMph0Qvb1ZbhKFGGk0ULJ1uikfn018Q9j4ErkWUCKu3PGwAQzE6kzXZ+Z+hqESWFpHwIbKtdjfYu1OOei0Tj95DNwz11344P3P0B1dbW6br6aWDHmn4q/uWoTlmz8Ev9e8Qae/vJJvP7NbHy1eSnq0jV2jMOYEdXWZ4mp71Y442BKHJsLfUxWVNu0iVwJajOGhBLb1m2inkzegxXZ5pD56nZVilA77a9Q7RuTRjv77JOi22Dyepnnor4hGCCYevLp+8EMC+19oqs8A+Q1cnPhzKQTEKa9dS+/aTtNvbVjVNtEBm1/UXXH1gtnXdVPt24G6mXGKwCyARIEQRAEQRDbn8SOLgBBEARBEARBEESYyy67DLfffjt9wEkQBEEQBEEQzcioUaPwwAMPoGXLlju6KARBEARBEARBEARBEMROxqBBg7BgwYKccarWf9SAnLMpvFk3McZYFgeskLNh1jyjXPRlHAamnJ2F2ay3BNWthHSWFr761flxgKXx3cYanDbxc1w+vCt+fmx3JLz8Aia1dT7un7UEf5nxGapr08oZ27pSIuAcGxaw4SrIFc5WYtrMOtvZuDpcC29rr2aZXqQzhT1SqZTatSssY50Bwy752unRnGpmw+1hKKdSV7wvln9s/vP5Y3HSYyz/sRLZqampwU033RQr7qGHHorBgwc3c4l+3AwaNCiw3qFDhybfxzXXXBMZvmjRImzd2rAJDVw+//xz1NXVIZEgNw2CIIJ4ngc/QuzHJe5EDpqjjz4abdu2xebNm2PFr4PA41u3YnRxcb32s6PZ9tlnaDVkSN54Xo8e6PTC8yibOAkVU/8B5DnfUbCSErT+7TiUXDBGChzFYOHCJpoQSHFSkRTz3jOZBAfgGTEiQGlz6GltsC6dxie1NZhbVZU331WrVmHVqlV46823c8br0KkD9ttnPwzcbyAG7jsQ++67L/rt1hfc8wLxGHfHVWrUw4LDDqMUo0VhlHAQYwJpP40tNeVoVdA6/0khAADTpk3D4sWL650uLQRuLS3Dxa1LcIQSjwrrtmiiRg/M+WU54oXj5truBgwtSOEfMbph9957L7799ls88+wzMTOPIMcwL7+odnZhPiAkbCWCYcYkoMOdfPRypqVBZDdxuAnCy1GE84gYOoePUNZXW3cDEZU+mDETCBGwtYSXo4R13DzD63EQQtB4V3HOOefEinfBBRc0c0kIAHj//fdx7LHHYtOmTfkjh+CJFmjZ7xS03vMctOhyMOI1bA0nu420XrmoX93ehToDGZ0DBqkUxuw2BihNMnz6TSWWr61G3y471o9oW3UtXv7ga2ixS2b+j/6Lbo9CT1Bm7aGZCHQ4/HpsmP/HQOj7736AF56bheEnnxTM2d2fCD2QZHYBW6q5AlmeKw1uT3M9p0BtdXOwYcOG2BP7XXbZZSgqKmrmEhFEA2lk0xAlqh1ulLILRMrwhx9+OJZIfTambt2Kka3boOvkybHtB81NVH88QH3HDRmb3bG9Hf+YJ54j2imEQP/xV2H1qy+j6rvvwIS0ZQgmf30IY+uQy8Bm4aMuoty7eJ6RFtZpAYaJZT+cCTniUNTrp+g4+LcAdPdI94n0e2IfwYc4wx49CpRwKgB4SsQW0DKoYEydV6GVXHX3ynTBwo/imppqXHLOL/HV0q8C4UccfQQm3D4BnrL/ZHuEc+b2f9wJle2bX52YM/d9MIxYtxwmZusX6XfGciwZ9Ra5oaLagJx4YuDAgXj//fejD1CxdctWPDt1Bp6dOgN99+iDn408GcNPPwkdO3VQQtb6XlW1QACCCzO+tV8cCFljBHNaKWGOy9RVnml3EfAzzpLI6H8JpbesctZCutyxSYhQuxDIMPQboiFCuJqMcX5EVm5bpSfp03YV3aaExaYDfcyIW6ghNge9j61bt+IXF/8CTzz+RN7jC3PZ5Zdh/wP2dwuihgEMvvDNNeBqHCTrbXg8pf7zBRgHfF9/fyJMv58J395PjIOrVhFCTT3AGOAzcAb4vhTQ9sGhJ0FI+7beMCUS7TMpmi/PrQ8GAS4YfMhvXxjzMOba83D9eTdi9tWzAQCJZAJ9+/XFbrvvhl69e6FLly5o274tWrZsiVRBCgUtCtB7wK4QCR9VddWoqqtERe1WbKkqQ3l1GdKqvHKfsMdna7Y5lVr02/3OhDEpgy1jciUULgWw5Xb1Kzi4pyYFUJMOaFFx3b4yxsHhSWFsMDMRAQQD9+TEAUwwOekAV2Lkjui2EUoXzBHUdmuv/A5ItwwCAkxwNR7m6gGpYjLbPvgQtqlR58pt6/y0VeHO1g5KsXqnPoTqv2DRdZzpiM6QXj6ubH6mLobrZWAXZAMkCIIgCIIgti/0xSZBEARBEARBED8YBg0ahMmTJ2Po0KE7uigEQRAEQRAE8aNljz32wJ/+9CcMHz58RxeFIAiCIAiCIAiCIAiC2Ek58MAD8eCDD+aMU7X+46bboRZqEcw4ljWNcIz2iLTCWda7zPVsdeMy4/Vq/7eO6PKXo7o2jdue+Rb/nLsWY47uiuGDO6JDq1RGKTaUVePZt7/DI68sw6qN29ThSkc96USp1LuMr1lQ1IXp8wP3j0vPOCWezQKC29ZhMZiPzU/4dRnlTKVSwZjGr9o6FEqHauYGmVMWEIHJRxbHac2PRTQ7DgFnY6LejB07FlUxhCo555g+ffp2KNHORVMLlXfs2BHjxo2L3Pbee+81yT4SiQQJaxMEEUkymcwr2LRx48Z653vdddfhN7/5Tez4c6sr//uEtRctiiWsDQCsuBhtJk1E8ZgxqHjoIVTOfB5+eXnedF6njig66yy0vPAC8HpO7PDhhx/WK36Yrp6HQwoLcExhIfomE0pI2+mFMwYPyOiR63WgBGkh8EJlJf5WsQWr0+lGlWfD9xswe/ZszJ4924T1260fXv/3HLRr386KA0eNq1zhYFe8B8jslTOgrKoUJamWUqiEyEltbS0m3TqpwekFgPvLKrAhLXBWcVBgMSzcFJSnytBkibWvsEZTrvS9EsnYec+cORPjrxqPm2+9ObghXwFjCsSFw1whn2yi2q4wlVsfhFEzs/uPEtTOKGJIfzariFUoOFOMKgfCEdzRQY0R1mEkrLMjWbJkSax4v/zlL5u5JMSbb76JE044AVu2bMkaJ9mqN1rtNgLJlrsEwr0WHVDU7XDwVMumKUx9G+9IMlT7Ymx3JQTj5BW0owowPD1/M646rUuDS90UzHxnObZW6T6V86R02xzTf1EWT2Z7Zwxu34aFllkwH5kaLfsciw3zb0T4PI0ZNQZXX3s1rrjy1yhQE2SYdIIFs89y3U373EBhxKztc9gEHhWF2uomZfTo0XknbAKA4uJi3H777duhRATRAOI0CbnaFWcjyxKerb3TfeYvv/wSF4+9OEZBsvNNXR1aXHgRCvrv0ah8morwe6+M8Xp9x0yh9j3zyc6M6G9UFgwMieIiDLjpj3h3zIUmO25f1QIQSktUrn1anWk3YwD6JFNmWKWkqPHstsZPkrm9YIlCdD7iVpT0HqZClNCykQnX73Dluu4fMZbG7t0LzftXMDVmYlJcW4CZbhTTIr3Q4zNYoVrnIgkh8LtfXoV3578bKOOeA/rjvr/fh2QyAS2MzRFtq2HMc4SxAcB5Q2wEr6FsPc70ys773kzLQ9SO3Fg2XmNEtTX77LNPXmFtl+WLv8Kfb/gz7ppwF35yzBE4ZdSpOOKooUglOHwmlP1OCeYKoe5xVWuEFEVmQn0H4PSLpNQunO2Q11mLY7vXTh+kEcLW1zY0Dtdxw2K8NmqmPcHUwkwa0o9kWXYkMraHyhGYoCtaYNu1NZi4UXnVw+ag7TfLly3HaaedhkWLFsU7UIfzx5yPSRMnwZ14QDd8xr7iVEc/xzmXNwYDE/K+EgxAWmbI4CuhayXWrhoBX54oKZINJaDt2KU4YxBKKJszQDAGX9hhCYeMzxgD8z0lyi1kPfYFBGMoaFGI3959Ja4+/ffY/P1m1NXWYfEXi7H4i+yTAO55yJ64/J5fgnkcwjc3b7AuuJMy6knVzXngRljaFerX1cMKbXOzXYtua/Fszhm44OBcCWQzFZcxaYfnnhLuluLajKsJCwTgeVI8mws98by8DlJoGzJv5zDcNoszhK6xfAAK6IkJ9LcxAHxbx5hqGAR0XRFqcjtm7XnOudI70fUjXP9VkZxF3Y44N4BzZXQcWx6nHplK7NRNd0JNsgESBEEQBEEQPwDoi02CIAiCIAiCIGLz2GOP4cUXX8S8efPwySefxPogJx8FBQU4/vjjcfHFF+Poo48m4zZBEARBEASx03PPPfdg5syZmDdvHhYsWIC6ukwRmvqSSCRw1FFHYezYsRg+fDg8z2uCkhIEQRAEsTOyyy67oKKioknzTKUyxQEJ4sdM3759mzQ/6t8TBEEQ/40MGjQob5ya0uXwayvAkyX1zD2f6EuctOE88q3bMAYGYRwAdZj934qxCCnAInz1CxgXWpaWcQTHqo01uOmJrzHxieXo27UQvbsUoqSQY0tlLb5auwXLV1cg7aed8nBnv2Gn2rB/HIv+Y1y9u1dyfmoZ8JTToF7njpeg3i+H8DOd31PJlHFu1H+OO7V1nVNO1dYxWmKdB1U012lQ/+YQFrPZN/CbBBb6zUZDb71mhpwN68+6deswderUWHHPOOMMdO/evZlLtPPx05/+tMny8jwvIBAapiGO8lFceeWVKAwJXREEQQBSWDsfDRHWvuKKK9CzZ0+MHDkSNTU1eeN/3QTvnrcHbs9528f1n3AnuVs/tL31FrSZOAG1Cxei5uOFqPvmG/gbN0JUV4OlUuAdOiDRpw9SBxyA1MABAG+YuHOvLz7FJW1KsDktsNn3Ueb78AXQ3uPoyDk6eh6KOEOND6xN16FUCLRnHL2THnonkmjJODwAiYiumhXkyE2CMZxaVIThLVrghcpKzKjchgUxzTCIaAAAIABJREFU7oe4LFu6DGeceiZeeOV5FBQUmHAp1KREM1zBDcCIhISFvLQwCgNDWqTxzHPP4PSTT2+ysv5Y+XTTIvzqsUvAOUe6Jo2HrnoUH89dWO98pldsxYZ0Gle0ahU5GkSW5ewCS1Y0xg2LWjZhoeF030QCHpRGUAz+/Oc/4xcX/wK9e/eOlyDPGC1a+jUocJRXVNtdNmJAjuBMoG5EFMioockfV5he5+0M7aOTB9YdsUF3qBwS1nLHiCSs899Lly5d8Mknn+SNt9dee22H0uy8zJkzByeddBIqKysjtydb9kTHQ29Ey74nId7TvZGEG1tDSHUwOnGWtA20uTrJMm2kwjSYetszb23G/53cGcmoztF2Yursz82yK/4okfbQ8PMPZt15ihqxOHe7XtRSijINT5WguOdQbF05N6M8t9x0C5556hn87e9/w/4H7CcDrS6dFN7TpQ3ZVMOifblsqdnI2T7HyIPa6qZh+fLlePXVV2PFveGGG8AbOL4hiGYjbjOQo13JLqodI1vVP33ppZcw/MThMQuTnc5duqDzlfEnOmtOsk0ma/rljXyvFS2o60ysE47jdDe6DjsGnYYOxffz5kKASdlo59WlD4BDIA2GhTXRwtqeylKLaq9P+7g/x0Qm+fAK24LxJOq2fd/gPOLS7uBxaLffzyFL7jtjP2bFk8EhhA99IWQwQ+viJNqWeEqkWY8mlZgugxqdyZMpgMCEG1ZIOdh/u23iZMyYPiNQxs5dO+Oxpx9D61atbNcMumyZcPNMjxbUZkyK3DK1fyuAHexXxbU1NLWoNgDssUfDBPHTdWnMnjUHs2fNQafOHVFTW4ubJt+IvQbuhd59eoMlVHmNuLa6bj6kEDLsNNL6vbcPHxAs0FeyYusSP6MvJmx63zdpfeHDTPAinHwYjO0umIM+T9nqeSaRsVzTH8ueV5RId8Y1cm0ibn5hW0Oeybz0fvLZHHR+L774Is4951yUlpZG5pWNZDKJv/zlL7jo5xdakWQ3f2bLq6+BDx+McVV2wHfsJxAqjTo2MED4+hhl/VenyRyPr1ph6DZFqDpp4nJApGUdFDKVYAxMcHCmRP4F9LzwKEwVIOUVIuklkeAJeIybK5ZuW4d/vvgPPHr7FKz8ZiW++eYbrFu3Lutz6It3v8DTdzyLM8adZtsqPQ5Ux2/2ra+NO5wCoJWr5fcjeiymJ3Ln4MK2RZzJb1s4OBiHXGKe2eYxbsS1PcbAmRbb9qC/T+HMA8CQ4Fy10BwcTM5Jr+uwABhXrbDg8LhuB62gtq6lnEkxbfPgE7Zl84Uw8zUFJk3SQvuhZ7gV5GYZxkDd9ritp7kPjYERoTTChul6pO9BWDtgZr2xdVO3alosvTltgARBEARBEAQRBxLWJgiCIAiCIAgiNsOGDcOwYXJ25IqKCnz88cdYuHAhPvvsMyxfvhwrVqzAmjVrUF5eHpm+RYsW6NGjB3bbbTfst99+OOywwzBkyBCUlNTXEZpoSpLJJEaMGJF1+957770dS0MQBEEQBEEcfvjhOPzwwwEAlZWVWLhwoel3L1u2DCtWrMDq1auzfrhVUFCA7t27o1+/fth3331x6KGH4ic/+QnatGmzPQ+DiOCUU05BbW3mh78AcOCBB27n0hAEQRBEw3j++ed3dBEI4r+eZcuW7egiEARBEMQOZ8CAAUgmk1ltJRKB6vWfoEW3/6n/DqI0YrSDmXJKyxB5axDaIZkpMRTHYc34KouIuNqZ0RHdDjg4MunE6ByILxiWrK7EklUVkJJjQjla62MBYNLo/flwT0SmqHbolwWFtIOi2sqp1zhBy/gynnGdlvH9TEm0VCppHZ3NXqOdqaFPm1nN4lTnxhHBqGEH4UYRJ5vG3kr1xdxf8Qk4GxN5OfPMM2NNOJ9KpfDoo49uhxLtfLRr1w4HH3ww3nvvvUblk0wm8eyzz2KfffbJGmfJkiWN2gcAtGrVChMmTGh0PgRB/DhxxYizsXnz5gblfeqpp2LixIn47W9/mzfuXlkEvnN3LeJ1POrbPYkbv+LDD+uRa2gfiQRSgwYhFWNin4ay5aMF2COVMr1ZNf2MWU9ACh55YNgbSSRgpqxBeLo823/N3l/LGOY4yynGcGpRMUYUFWNVug4zK7dhZmUlVjaBoPp/3vkPbplwK66/6bosMaSihhAiJKYtxaIYYxB+8IoLAZxz1jnYb9F+2G233Rpdxh8r22q34v2175r7I1mQwi/vvBgrPl2Be//vAZR+Xz/Rnzcqq/BGZRVOKSrCvgUpDEolUaTEXzL0P5EpdsVijrTqM+rYM5nCp7XxxOB938eIESOwYMGC/DtpgEBcMIwF150xqL7Pg9uFNQsIN5GNF9ijFsjR9gmjcxPap/4JFi1DRCcKaaJgkeeChHV+HPTs2TNWvNmzZxs/EKJpWblyJUaMGJFVVLvDIX9Au30vBfPy9webnXqIKefIBPH6hsyI4OVPZ9vbTVvSeP69Upz6P20bW9AG8fHy7/HR8u9VqZxeXYZd1bGHml6gspdmTC6o80EonRMEhvaDf4fKdQvgV2f6Yy1dvBQjThiB19+ag969+9ikqm0Nm8PtsySLvTXGfVDv9jnHZhLXbjw33XRT7PcZ5557bjOXhiCaiZjPqGB7F84iuv8OADfdeBNuuvGmBhYuyA033IDC4uImyasx5GsXGM/zLjTbpqixCVyx0GCIEcz1BcCD5drr2j9g3fw34afT0G8fAcBXwyH5alSgLqIwWm5awL4BnVxehsoGvt9NlHRB75GvA+Co2vAZNrx7O6rWvAch4k71FA+vsDV6nvYSEi06Qoss28Gkfe8k1ADSCg7r/pKPHh0KwRgHCzzTGRizZ0QwYSdVVuO1wDOX2WvxxNQncdef/hIoZ1FREaZOfwzdu3dX74BlIgaAR4gE6616ImXnzbcS1A5aEPSrc85sOAMLvheO7B7o/N133Da9WQ/V8Tii2gCaxAb1/br1AIBfjbkcAFBYWIjd+u+GPffeE3sO2BN7DdgTe+29Fzp36gwRKorQdjL4zrW3k6GYcyMAn9lw0x8zotJQL9l1PWf2mruVBjq7zBbT/h8hxJ/tFIazYdk3uVHc/Qs44wX3uEMZuBrxZmzh2hhERD/Ttd1E2Bxs3gK+72PihIm48cYb6/3dSPfu3fHUU09h8OBDMo5DyeCb8sjLxIz4ubaV+MK3E7MJe5/78KWgtC/Fp7W4ti9EYC/6SxAGDs7S8H17/bXEvWA+fChRbsbBhJD1mwFJnkRJqiWKky1RkipBUbIoa93XDOy0L459/HizXlpaik8++QTvvfce5s+fj3nz5gX83Ob883X06NcNh598mDkrsu2X37foozDzAOjmS5XRytHbdkb/cjVZvP6n1zkYGPOUnZ6DM5WGM3WuZFz9x8DAuRTcZoLB85T4NjxZHM7ABQf3GJhgpk1jus4xLb9tv/vRzzp9BwYnqFPTHzGoySbkgs5V3idaXBuZE2WEh3qBT4KEKZeJqvcBBPKRov9OVrpNUcvaDqgJ1CXHBhiul81lA6QxJUEQBEEQBBEHEtYmCIIgCIIgCKJBlJSUBAT/XGpra1FRUYGqqir4vo9kMomWLVuiRYsWO6CkRD6Ki4vx9NNP7+hiEARBEARBEBG0aNECgwcPxuDBgzO21dXVmX53XV0dkskkSkpKUFRURB+M/EB5/PHHd3QRCIIgCIIgCIIgCIIgfhAUFBRg4MCBUggrB1XrFzZMWNt43kWEC8cjLzoxrNdepnN49nUY704G11Fde626ebqOxRzS2w3KkdJXYWlVXuWEx9JgQgtuA0AajHHHodQH4Mn0AirPsONj1LFznYF0UIRyazdOkxyZ8oCOGAyDsy5/RTpTEC2VSsE6GDIEHKCN46+OoZets2SG87TjXMoCZUHAORChtI0lMq9GCxI1ANdhsp77J4Ht/Hz00UeYN29erLhXX301CgsLm7lEOy9TpkzBnnvu2eD0nHMsXboUvXr1yhmvoWK2LpMnTwbnuR3OCYLYeYnzrCgrK2tw/k899VSseCe3KGrwPmLTxH2j2rVrUb1yJQpiCoduT8pXrsDWtWtNrzvcu9JdNbcnHd7uhsc9dSxiySJ7z929BH5Z0gq/LGmFj2tq8H5tNRbX1mJJbR2+99NIC4FaAHVCIP9UIpLvvvvOijcyYYY5+jjdfqad6MYZC6k+vlBCIjdc9UdUV1fj4osvxpw5c2KWYufj39/OQ126VglqaYErhj779MGdcyZjxr0zMeOB5+qd77PbtuHZbdvMeiFj8MCQYIAHYFCqANe0boUSzs197BK8+8KjthyEhsYMwGPt2+PUDevxTUwR+E8WfoIVK1fk7ePlLkZUjRPZ47jCTPlEtSNzZBn7FM5/2QUAM8vpinDnPOk6ToTwjLliRufJ3b8daJKwzg+ffv36xYr36KOPkrB2M3HppZdG9uO8Fh3R44QnUdhxvx1QqjzkM482GPOwV2uZbV/QPuokE0qEDMAjr27YYcLaD7ywUEufOX+qkHrywcA2VzQbpu2LnjDFFSsM9w4ZUq16oevR92DNq5fCr9mSUbZNmzZh4o2T8NCjD8kUUW2z83x1RejCNkR9XaSoo3DSZb8xMoQPMyMEBRzDm3fy9rqxnH322ZgyZUqsuF27dsXw4cPx6KOPok2bNs1cMoJoIvIMiKMnxckRJ9R/nzZtGm78442NKqKmT58+uOiii5okr8aQVwRWvzrLNtFwg8558D1p+JwzLgVB3fit9+yPbiedhG9nzEACQJ3q7+snqBByDNrNi7at10AgoQ5mflUV/lNdnbvgWWA8iV1O+KcaswgUdtgbPU54BCJdi02fPIqKpc+ipvxboJEi28mWPbDLabPAk8WAesYyISCY0zdw+kt24uW06WMIAF3berLXwRnMo1qYJ7gZ0zEtqG2PVJ4t203AvDnz8Ltf/S5QTs45Hpz6N+yz/z7qnauNn6s/oN8fa3FsbnodcMpky6FFuHWIjc2y90dDfZKmFNUGgAH7Dci5vSFUVVVh0ceLsOjjRYHwzl0646jjjsLIs8/C4EMPVfN/y3rCmbyO3Bn/C+HcH6FupGtANONs58qbeu6a4+D0+5w6m2mLdAx8UbAsy1FEdP+jRgRuixIsG8PatWuxZs0a1NbWokf3HujStQs8j5tz47Zr4eVw+SLFtYUUhD7vvPMw64VZeQ4okyFDh+Dxxx9H586dzX0vwjelPjZ1XgWz262otjIkhW1OTP8yMCEADvh+aHzFIAdRPgODDyG0WLv8zoTBtjtSTNqH7wNFySK0LmiN1gVtUJho/PvtNm3aYMiQIRgyZAjGjRsH3/cxf/58/Otf/8JTTz2FNWvW4B+THkfnXl3Qb/++wTMkhPNNSvDaMW5aFDk5JeNw2wAurKA2Y1x+zcL0ZPFcPWNkC+UxDgZPil8zfT4SSnDbg8e5yYtr8W0wMA69pOxbSlSb6XZWi3yHrre+oFpMW9cBIcCZvmdh6jIA2RAwwBd2sjp9rPrzJte+5tbzzDGWCIjPqxDVZgDwbRprm9RFdWyOquDCPGdsHVWHY49Z3a9kAyQIgiAIgiB2NPTlJkEQBEEQBEEQTU4ymUTbtm3RtWtXdO/eHZ06dSJRbYIgCIIgCIJoYhKJBNq0aYMuXbqgR48e6Ny5M4qLi+lDEYIgCIIgCIIgCIIgCOK/gkGDBuWNU7X+40bsIYedzDh55fDYzZeH2e46QrvefsF15vwfSGucg3lAdEU6EXJA/WoXcxPurDPmAfBUeq72zQHmmfTQ+zD70tulw6DNN7is47NAOSLKZY6fQfi1GWcqlSpQjo0scC6sUzWCwmABLZiQ87TjIGjSZnoANw31dQ7e3rjnrJ6mYSFEfuGFnZSzzjorVry2bdvi+uuvb+bS7Nz0798/cvLRuNxxxx2xBBfPPvvsBu8DAHr06PGDEFMhCOKHS1FRfkHr8vLyBue/aNGivHE4gJ8Wbt/vOON2T1joT6M1Rba8804Tl6xp+PattzKOMXgsLGs3LTDiCHVpw9tzpXeJ6tkxAPunUvhFcUv8uU07vNCxE97r3AULunTFp1264suu3fBlt25Y1LUrXu/cCX9t1w6/btkqIidgS3l5SGjDinwEhDTc/TMYYRDGtcANw2MPTcFjDz4GAHj99dfx17/+NXKfOzvLSpfiq9JlUtiFMWdcpiReGMNpl52CW5+bhIIWBY3aV5UQ2Cp8lPk+Nvk+XquqxFHr1uEPm0uxzfdzjpL1vR6WEApKrmUkMrTlHG906owDU/GP4d577s2+0RGQit4ctTE4uBLhTWGBIxVDCCmKLWDrQXg/NobNw6YTRtRJbYRS1oHwfXMoAlJcx1dCauZP5PjLSOs7+5P56xjCSSCECOatT4Ium14N/YNzCGZOMy1C7gpDxbgm0dcoOzvz2LZ///6x4v373/9u5pLsnHz66ad44YUXMsJ5sgQ9T561Y0W1Y1SL/N8ZxrWNRqv+CbmT7HlpoUXhbGcMX35XhdkfN7xv3FCWrS7Fi+99g4xpUZh7jG5PD0ZMzdp63ePkTtzwedK2URa4Vi26HoSepz2Pkt7HRJbxmSefQVlZmUpnE2q7q0vAruq2226bGXpm6u36OZWNrNui9QTt5p24vW4sRx99NAoK4vWVfN/HjBkz0KFDB4waNQoVFRXNXDqCaF6Cwv7547gRhRCoqqrC2IvG1mufffr0ybrtmmuuged59cqvqYkrqm1Ww8/8PMnD59N5spuQKCFzPcmWK/grILDHby4HOEMd5LTAPgTSelkAaQHsnkxFluX7ujR8ALUAHqnInHgiLp2PmASvpDMgfPWcU5MeJ5Jof8DF6Hnmq+j388/QbdgDKO55NLzC+k/yUdhxb/Q643XwRLE9XVz1BbQYKA/1M4yqqZ1cmQHo2DphexFMiVUz/V6YgzMu7QTmn3xnyxlX72Llv8Wff4mLzr4I6XRQMHzS5Ek46tijoEVp9btnLSLLs/QTOZPbuNqf+w6Xa5FZ5towdEncd8Lu+/FMmlNUGwC6d++Oiyf8HMmCZN64jWXd2nWY9ug0nHjUSThon4Nw28234duVK+2EVIDT77J9yXD9EkyoIbbqy3EYEXsTFnpX7o7VM8btcG49kZkm458I/vm+b/7C26LSIrSvQBdUABVbK/DySy9j3P+Nw74D9kWvHr0w+KDB+N//+V/07tUbrYpbYY9+/THsyGNw0YU/x41/vBFT/j4Fc9+Yi+XLlqOmtsaciygCx+4LvPbaa+jQvkODRLV//Ztf45VXXkHnzp0D4doy5ooPm0uiDMBGzNgppxDqsws4osF6sy+gxfdl1bEixAIAMxOjyQw449KipeyvAgJMyHahXUE79Gu7O3Zvtwc6F3dpElHtKDjnGDJkCO6880589913mDVrFo479jj87XcPYvPazartUkLYnKkymy9QwMHgcQ4uZHvEGQPjShCbMXDmwVPfs+i2xsZhKm/563EPHvfUtzByHx5TYZBpZHsm85Xl8YzllSnbK1eC2p4551Di3c4YjAl7ZXQcrh4BqrLpSQeEr+LrxwADhPDhi1B91e2EGZZGtH9Om2Hru2MLdOqiL3zHtqf+/GA75PvCDs+ddkXf3UCwPgFBG6Bup8gGSBAEQRAEQewoEju6AARBEARBEARBEARBEARBEARBEARBEARBEARBEARBEMTOxaBBg/Dggw/mjNM4Ye0sMCU6IpTTLmP1cL4ynm9ZwpnjNMYc1zU3HQfgOwJTqhxCQBi3YjeO3QdjHAK+zFto0WsphKUPSzrtBRVRRGjduHIapztufgNCMEpAm7m/riAMgxPXCsoIvy7jDKVSKaM1bhwOkelAbR2jnXKGz7Yrqh3WSghdzzgO1FnJl/SH5LOnb7OQ03SspNpJlwAAPP3001iyZEmsuPfeey845/kjEo1iypQp6N+/f70dZQsKCjB2bG7BlE8//RRHH3001q5d2+DyMcbwyCOPNDg9QRA7B8XFxXnjbNnScHGg2trMiU3C+JA9uTitabZeb1Ph5i/7zeG9yRg63pb589HhzDObsUQN49v5b5rul9ubCuhbZHZZnW4by0iQrTuXrbcWJzxnT48BXAApxtDDS6CHl8BPCoH3aqrxTnV1IGp5+RaVmTAF5IzD99OmLy+EDwgpGiIEA2dS2M/cewx44K4HMPEPEwN5jxs3DkceeST69euXq7Q7FVtrt2LeyrkAAMadMRRghJagQnfZbRfc9eod+N3Prkb5pqYTIk0DeKWqEu/WVOOlzp3hSu5k3McRhLewPI3L0x064IC1a7DJ9/OW7a4778KfbvtT3nhhogTihNMiZcRx6qfuj1pRKGcsHrEPk48jMGMDIsJFUFhLqdBklCnc3tQHIUQwvSPaJOCMDUXoXBjhIFVeZq++tGYw82vztvH1WN39zShbOH1oPdax7YRj28MOOyxWvDVr1qCurg6JBLmUNyXZBMu7HzsVqTY7+JmWtdENKXFFJ86Stn69xGA/Tzghri3VtoG2B8hw13PrcNR+0ZN9NBeTn/4QafcRFLZ9Mp533chGBiZgdPOJytftUTIkiruiy9F3o/zzJ/D9/OsCZfR9H0sWL8HBBx+skoTaX9fkqzDifqEJC3PhCrTJbKPb7chtYXN4ON1O2l43BYMGDcLbb78dO346ncbjjz+O6dOn47zzzsM999yDwsLmEVEkiEaR49HSmH6w7rdfesmlqKmpiV2couIivP3+2+jVrReqQ+Pi7t2749xzz42dVy7S369H7ZdfIr3iG6Q3bgKqq4FEArx1a3g9eyI1YG943bplpKuvqLYJ1u/PYp5vN7ucYyYVbMrF9LhDi7oytO67OzofMwyrX3pZvX3Ub1E5OhxyMHqccAIG7Lc/RnXrhkQigQ0bNmDhwoV4+aWX0PGtt4CqKrxSWYmVdUFx6LiU9DsBxb2PgR2LScOFfYbq8noo6vVTFO16JACBdPUWlH0xHdu+mYXqjUsg0tXRO2AMJT2PRJdj/qby981umHrdCp8Bvq8ElVU/InAtXbFThjYlUvhVPrulWK5gznhR2V0Yc2xoQve35HVas2YNRp1ydsYEC5dcfjHGjB3jvGd1+gpyCdluJHeyEKYGxFy962UM5sq6FgMZriaGNq/GMycFyTytOg93f8Gi1VdUGwAKk4UYeuoROOiog/DWrHcw95m5+Orzr2OlbQxfL/8aN994C26+8Rb879DDMeqcs/Gzk09CcUmxMbVZUXprM1SfNFg7ARCwS0CnM5vtFYgUrHW+TwjUXZOlsN3VCDJsIO57eQa7RxGME7jeAvhk4SeY89pszH5tDt6a/1bOdrq2thZff/01vv46+joxxtC1W1f06tkLu+66KwYdOAgnnnRiwM4oIPDdt9/hqquuwpNPPJl1X9koKirCX//6V4waNcrkFzzU8LhH1+iMm1aNfZR9hDP4qm0w10O1HT4D4FubqnMLgPm2DfPhOxHk5AUQQIIl0bqoFVoXtgFn2/99Nuccxx9/PI4//ngsXrwYD055EK2Gt0KiMAE94bwQwpRN1wGoXzNhu/6uBxxMjWfk6eJGmFvK/cNOPsBhJgpgRjxbiXWDg3P57Y3HPEDZsDnzZL56QgRwMMHkZJGycFLAWwl+AxwQ8jpwxmQxBQfX1Vf4EMyTx+ULW78ZwIRelhfZ3A9ARhsnhC/T+mGbZvC9Cmc8YIsMjunssm5PTNuqM3BsgcLX51modshKx7v7N0nVoYRtf2QDJAiCIAiCILY39BaUIAiCIAiCIAiCIAiCIAiCIAiCIAiCIAiCIAiCIAiC2K4MGjQob5ya0mXwayvAkyUN3EsWBY+QuHbutOE88q27W1hAKMa6tmmPR9dh2YYxwZXzmGccJQNeqNqB2oRJmUSjfyVc52vtVBYus+sc7Tg0Q3t4MwRFtZkJs4IvHrRToUnLeBZh7SSMM7dxdtRp9Ba97DpeO6VmrvC245mrj9sXWZ2pG0R9Fcp2NO75YKGwfEnJ+RCAFCe6+OKLY8Xt27cvRo4c2cwlIgBg9913x+DBg/HOO+/UK9348eNzigX5vo8hQ4Zg8+bNDS7bgw8+iNGjR5MoEUEQeYkjrL1169YG5x9n8oFCxlAH2YMz6ZCjO5yD7D3gpk2jKc8iWrmj+Xbu62Y5l/RQeFtYtCLcDcsuX2S3S/mpqG0sECd3DqECAlidrsO1peUZotoAULltmyqvFHwxydX4yoqBQKlpmAhgQgpk3HTNBNz/l/sz8q6oqMCN55yLv/97HngymbXkOwsCAq99/Qqqa7eBcU+KxnA5FuNKDIaZX3kN2nZog/tfvxfjfvY7rFmxpknLU+r7uGDDBjzeoWPEvWlbklz1IBDV0XAKb/6wS1f0Xr0qb5nS6TTOPP1MPDndEUPK08g0WlQ7IDil16P3IYwqlspIONvC4eG8zaFEHVCkLFZerKxTZq5hsW1tp7Djbiv8YwS2HWGdcKlIWGf70qFDB1x44YV4+OGHc8YTQtDEUM1AXV2mDQwAinoM3c4lqQe6bje0IygzQfZGN7jNWkTdcOdhYIyfsGEM+PzbSsx8dzOGH9K2oYWsFwu/2oAX/vM1gieFZfy5Vs1gHL2qJyd0bJihuEGrLGyYjitX0GqvURnC2oC877S9V7h9LnNKBVxLdDaYOf8ImsIjyNbO620krr19GDt2bL2EtTV1dXV4+OGHMXXqVFxyySW4/fbbaaIF4odDAzq3Gf3ZLH14ACgtK8W0adNi551KpTD7jdlo2bIljvjpEXjlpVcC2y+99FIkGzhmFRUVqHrjDVS9/gaq3nob6VX5xz2Jvn1RdNoIlJwzGrxt2waLattCZAneuhXfjxwVCGs9fjwKDz0k43kS9XwxkxCFxjjuu83dLxqL7156WdoHmED3oT/F/r//A9rus09Gfl27dsXAgQMxevRo1GzejCV3342nbrk5z8FFk2zTvlNrAAAgAElEQVTZA52H3IhAB4gJIO0DjMkxjX5vKVxxYoCnWqLtvheg7b4XAWCoWv85tnw5DZWr5gHMQ1HnQ1DU5wQU9fxfAJ56vgHuwct3lwyMCyDNAOHLp7Qay8vhl2/GWnpylNbFnppw2YqkBsbe5v2yHWNqcWUBoKJiC84eMRqrV60OnI8Thp+A6yfeEOwHOLYFCP0+NhvqXJl+C88Q1DY9J52f018Ki2Vn3UsziWrrfJPcQ3HrYhw7ahhOGH0cVnyxEq//6w3MfW4eKsoq8uTSeN6cNx9vzpuPK399JU459WSMOmcUDvvfw8GFEkhmQs7Brcfcpkqp7TqQq3vW/Y4Arm3CQWcSEtnPaEMRuL0kDJkGkAg2by7D/DfnY+OGjdi8eTPKyspQVlqG0tJS+bdZ/i1evDjWeYqLEAKrV63G6lWr8c477+Dxxx/HuCvHYcDAATjl5FNw3PHHYc7sObj55puxTdk360Pfvn3x9NNPY+DAgSYs3N/Wt6eV1M7s9bsT3ggltOxr0WTYCym/A1E5Md2uavuKbKvABHzH9CT0P8bgwUOrFi3RqqD1DhHUjmKPPfbAbRNvw7erv8XS6sVYUf61uoXtNyGMA3CEtgEtl62WmZ74XUlmMw4GPVmDFM6W9lIlwM3lNg8MnHvgcgmMW5FtuV+m5LYZuBHO5upTIv0NixTshgA4Z3JCSS7PPGfcTDAJ+BDCA5gSPfdd4XAGwfRYDWroq+IJAfUFkHqGMsC3YyYm4DYEpq2G01amRWiiQnVizbdCwnnuAKrt1nZBfW6BwGR7ITugfl5mjA+Ze4/msAG6tlayARIEQRAEQRDNAFm9CYIgCIIgCIIgCIIgCIIgCIIgCIIgCIIgCIIgCIIgiO3KwIEDkUwmUVtbmyOWQPWGRWjR9dBG7CmX0IuSltIOpFnThvOIWrf5BZxLXScxKEfIDIdKDjBfic1xAGkwcAikpdO0UwT5k1a74Y5jq+O8xqRTrRXYji5vprALt7/K8VC7IsptdrsWiLGi2tw6ukUKa6dcd2/lnGfPDeNBZzp1ZZxjynSYdrIzzqc/FBomdRZNvQXCc92quZIJ68y7szJp0iRs3LgxVtzHH3+8mUtDuLzwwgsYOHAgVq9enT8ygHbt2uHaa6/NGYdzjpqamgaXiTGGiy66qMHpCYLYuWjVqlXeOI0R1i4oKEBlZWXOOFVC4Lelm3BHm3ZN2FOJRot8ZIQjd9ck2/ba9eux9eOPUbzffk1TwCZg3ccfoXLDhkBYuHdtf6MEFIOw0DYtSpQv/2yEu87uuY1KmwYwtWIr7txSjsosQjkjzjjNXFwj+OJHRgXjzBHlEKitrcOVl47Dk9OejIy/WzKBUd8sx9JrrsEet92W5+h+/Pxn1TtYveVbOS4TgJ7siBvBFCUeo/+UeExhiyTufeUvuPac6/HZ+583aZm+qK3FgppqHJgqCN1b0XdjDm3OvPHjDmPmzJkTzCBn/sEIQREYlhlHj03N2D4oFhdu5wKC2oGdCLvNPUilR2PyjKh37tRcAeFUvT1mY26H3kKJ3GSKj+msokS2XWGdbALbJKyzY+nfv3+seBs2bECnTp2auTQ7F/tECEEynoJfVwmeaLEDShQiRmOc3S5qYiBeq+zEY+o/oVoF02hG5GVsfsLZJGv9rU+vwVH7tUZRQfOLwV075R34qj1zCmf/lGibu67tytpuyrTom8mCO0cTzlMts0ACiS6HSEeWta62zoqqmfh6UcRvMaM6lzEudVS7TOLa24ezzz4bF154IdLp6HsjHzU1Nbjrrrvw17/+Fb/5zW8wYcIEmnSB+EET7Fu6SyIyjhtRP9suGnNR7DpTWFiIt959C/337A8Bgev+eG1AWLugoKD+9mAhUP3226h47B+oevVViHrao+uWL0f5rX9CxX33oeX48Sg5Z3ToWeUQx1CQhZply1Hz0cfB6GVlEKHORL4xE4QdU4hQ1A6HHISWe+6JrStW4NCJt6BfSMg7G6m2bTHguuvw8imnYOTIkfjss89ipZNl8tDtxEcgn8kCAr5958mZEScFE+YZavtGHErZGBByguPCjnujsONEnTmCJzX84Au+CxZCiWsLLvNTAqhasNXXfSHBAZZGUcozIt123CTUOXffuMLcE3pMVldXh7HnjsWihYsCp+OAAw/AA4/cj4TnBcJVh82M4ZguVwTcTNIMc74C6+bo7WTLeqN5N+y8Ts9Fc4lqy+NIwPfrwJiADx+99+qFn+91Acb87nx88PoHePXp2Vjw5oJYkxk2hm1bt2Ha1H9i2tR/olevXhg5+iyMGj0Ku/bpHWjPMiZN8fW9EMzPN/0rlmFHcL8pyD4hQYRtwhHhznaqP/v0M9xw7R8x+9XZeb792L58uuhTfLroU9x0000NzuP4E47HY1MeQ5s2bQAE+7AMDL5jHNUth2xa1MTo0Gdc2EiQtlPfl21SQDxbtVSAc911NRI2NwhZx3wjpiwzLkoUoW1hW3g8VM93MLou7dJtF+yCXbBu61r857u3salys2w7uP5OwU5SBNWGcGWHYkZCG6YPy5mnBK6lrVRPQsjhyREa42Bc2k+lMDcHF7LdlXvyVJ6eM5khBxPKDiv3At3SeGrCA+6McRlnSvhaTtYg4MMT3D4VRFoJdfumnYUQyuar6i0YfG0HZAxaQz9Q/50xm52YIfwcQsjWZsf7DK5tzslDRdb7AvRke267o54PQoq3y1vQlo1pMW6dbzYbYMaQkWyABEEQBEEQRNNC1m6CIAiCIAiCIAiCIAiCIAiCIAiCIAiCIAiCIAiCIAhiu1JQUIABAwbkjVf1/cd54+QnwpnKdUIGcjhcsdBvrn0EnfzkEnPWXUdnbsOZTSMXHYFr5fynxa6lA6YHZsSvOcA8WOFr+ydF1jwwFhJdU+t2H576YwDzjDCbcaLWebIowW3HvVo76qYzhQFSqYLA8QccrbVDtM7C7BeB7cZJNeRAHSWqbZwS8/01MQHH2B9CnnkcnSOTNLOT+A+VqqoqTJgwIVbcww47DAcddFAzl4hwadeuHb7++mvsv//+seLfd999sYSBTj755AaXSQiBl19+ucHpCYLYuWjdunXeOPmEsXMxePDgWPFmbNuGKpFFCbkRsKwrMdMowl0X97f01VcbULLm46uXXjTL4e6l25MGMo8nKl1UN1UgXrfV3Z5NPzNXD29xbS3OXL8BN5eXZRXV7tqtKy76hRQQMxP46D46Cx5huDxV26owZuQFWUW1ByaTuKtdexQzjjX/+AdWTfl7jtL++Fm6aQkWrH1fCbyocSJjYEILxCghbaj7jOm7TS5zz8Mt/7wZP/nZEU1etsnl5WbZvc5R93h4OaDRxILbwvft6UXFscpTWloK3/fzioBmF9W2JcsuKgUjZCO3RYnECftrFaphRnNusC/DfOGbOJlibEIJMElRG18J0woR/DMphMj4Cxx/KNwuy/0I4QfKoZd8oUejNr6u+zrMHJsWzxXR50M4Yj5ayCdwXiOEdXKt52NnG9fusssuseI999xzzVySnY9DDjkEqVQqECb8GlSte38HlShEVntnnDqSy1YaTh8RNzKKFfTK/fSQ7fPazXWY/Gy8CbYawz9eX4wPl6537LehPyOqbZ6+spSu6JvpE3G4zxe7zB07MA/tA8F1Jaq9bu5VkeX1074SVmMquvyVwmayhErizaTJal/Vu3bihSdgiPoXtS2SbJ1TvXkna68bSyKRwPHHH9/ofKqqqnDzzTejVatWmDRpkuxPEcSOIGYTEBxj5khk+p5yYe3atXj++edj7SORSOCTLz5B/73660ywz777oH379ibOSSedhI4dO8YrtC5STQ3Wn3EWKl94od6i2i7pLRUoveb32PR/44C6zMlt8xoOcp42garXX8/ILqeotooUnojI9PND+eu0e1x0IY6f+WJsUW2XgQMH4t1338Vxxx0XO03b/cfAa9FWjnv0GAs+ACVszQA7uYctp9RLTcMMxNSRZI7dwhYQo7PqxA2Pi/QOgumM6LTqKxSk7ARbMklQ7JWzqOez/Lv6yvGY/YozERWAnr164p9PT0NRUTGYmhDE/DGekVe29+amTIF3zW5PRgnZ6n4Vs+mYXTFxs9GcotqAFAgXwjfj1rQv75JkKoHDjz8cEx+9EdPemooLxo1Bt17dYu2jsaxYsQK3TLwV++y5L4498lhMeWQKysvLVZ2yY3N9p4a7Ue5YXDBHLlfVTR++rY8h2wWEgPB9c5drm4CxR8BWB/dv29ZKXHvNdTjs4MPx0qyXflCi2k3B9ddfjxnPzjCi2prAxGuB+9FtJaLGTcE8TJ13vpPwhR7GaYnt8D0uINQ9wbSNBQIeS6JDUQd0KOrwgxPVjqJzcRcM3/1k7N/1ACQ81QYJDgjbHplp34UHJrhqCwU8LtsYj3myvQGDB67WPSmqzXVbycHNtzVSpFvGkWM0I8LNGMxoSggplg015mPqyxgmRdC5EqY2ot/6oqn2iqsJKWVu8rmY1g0Zg7HDyToGa0vTzwpfQE/4YOo/s88ot03QmHYBtu76EGZf1nyvxorqOeWGgzE5j55jxGXueNPY/lwbosgsi7DljrQBhiAbIEEQBEEQBNGUkLA2QRAEQRAEQRAEQRAEQRAEQRAEQRAEQRAEQRAEQRAEsd0ZNGhQ3jhV65tCWBvRfouxxbWjyCUuo37D4toAgp/uqnDjoabdiLVgi3YX9JTDmhW3hnYAhBXMzhTYjhbczr7dCnbL/TvbTZgrEOOG2T/hZzrNplIpJfgGcNfRWovAGd/qLI7aUaIvcJxOA2e1Ptex6WhqQe2o/BstsB03+k7ogDh27FhUV1fnjcc5x/Tp07dDiYgwqVQKCxYswPjx49GtW7SQQZcuXfDqq6/izDPPjJXnrbfe2qgyHXfccTjwwAMblQdBEDsHYfGNKOI8h7Jxzz33xOrLpgFcX1YWuS136u3fv2Kh382zZm33MuRi2SwpzuX29Fl4nSHUU0ZGGrse7tNGxUFGnOBvZh5Ry7JsMmTK1q04Zf16LKrNLvA16MBBmDFrBlq0aJG1n2j661DDG1Wa8tJynDH8TLz20muR6QanCnBX+/Zoxbk5xiV/+AM2zJkTGf/HzpqKNXh9xWvQQlVwxbK0uDYYONfiV2qdcROPg4Fzhqvu+B1GXTayScu3uFYKuAUlg4JLUfdqRPScrcrENm1QHHN8Pvm2yTm3ZxfVzhLHEexyhajVghKCCaYNjtWUIJURvFKhvpW4MQI6NgRa4C0gXKXFrwMC137GnyNxZf70Nl+4eQaFtI3gNhwR7QiRbb3NF74jrO8I6JCwzg7n6KOPjhWvU6dOzVySnY8WLVrgkEMOyQjftuqtHVCaemBsoo3KJNY2I6IodHhmD8b+WslmHT719Y14b0lFYwqak5Xrt2DCtPdhbJ1632aCQVdUW9lBAwLaQZHswJEzJaadZbuJB6h4QgUzlH85HVuWzsgob8tWLdFz154BG2lAHFET49oK93klIvLISBBezbRVRrbVYd3RiHIQ8Zk5cybmzp2Lvn37NjqvrVu34ve//z3atWuHu+++uwlKRxBNR3Tfj+WOE2prLjj/gtjC8aVbS9G9e3cjbqlbuLG/HGvinH/++bHyamrco9w2fTpKr7s+GCHf0ClHMysg4G/ahIopU0xWLCJJ1PUQ4TGBEOZx5qYzYtVg2POs0WgfY9LlbBQXF2PmzJn42c9+ljduqsPeaLPvL+zIRggIkbbjIgjAFc/2VRwm7xktOmqPxx1zubh9Gb3dviO274JVLua5GAzXaRkDmBDg3O0/6ImY7Z/ua2j7gRbgfuCeB/D3h/4eKGGrVq3w5LNPoFPnTkb7NWyvku9vrWh21htL7zvUa8sQ1DbbmXk/rE+R3pLt1mxuUW0bpgSn9RgZwfrfoWsHjP7V2Zg2byrunn4XjjvtOBQUFsTaZ2N5e/7buOziy9C7e2/06dEH111zHebPfROrV62Gn1btmunSW9HdDNHs0CRZJlzXCV0jhG/sEPqc2DPh2Bqcf6++8goO2u8g3HH7HaiLEvz/L6Z169aYMXMGrr3uWnCPR1YHtw/rTjMjlNVDh0gxf+d+ZU7/PWQnE0Lem0LoO5LZ9Pr5xBhkkDBDrAKvEB2LO6Iw0aLpTkITETUBnIYxjv267I/j+p2IVgWtpcg1hzNpvKdEsWWYFsnW38cYoWx44Jwb+6jHmBTPZp7Mg+ltnmmPmFrn4Kq9BTyVJ2Oy1YUS8ObQ9wAzotpS8FvbDQE9lynXxwz5PBHGjijgizT8tLb5yfy0Br60kYnQBBVCCt4zH3qCCGk7TMMXaWhbovmLsBOaJUdoW08qoCfzM3ZE+8S0Mvy6vfBdex+gZqCQ1xG2dbDXXW7ZnjZAGlcSBEEQBEEQAAlrEwRBEARBEARBEARBEARBEARBEARBEARBEARBEARBEDuA7SqsHRJkDoQDxvErS+LQbzg8x7orrs30Z7takMUVanGWTbh2unSFW7QINlNhnkknhdU8SMHsKFHtLGHKqZBxz+aj4zIPmaLaSvSb2XK6yyKd6TybTCYd+RimogZFta0TtuMUzRznbHUNXdGXTPFA65SalWy+7xnR6vdve7G9yrAzOR+uWbMG06ZNixV35MiR6Nq1azOXiMjFpEmTsGrVKnzzzTeYNGkSpk2bhgULFqCyshJr1qyJLSoHAN27d0e/fv0aVZ4PP/wwtpA3QRA7L23bts0bpzHC2nvttRdGjBgRK+4zldsQT1aq/pgumAj85I/vrIfDdB5VS5di2xdfNKJ0TceGzz7F5qVLAUQLESHi1yUqvrs1TtrcHd7g/iPzE8Cr1VWYWFaGbNI3xcXFuO3Pt2Hu/LkYsPcAI4ShxymccSOKBKGHBFqACVi3bh2GDxuOd99+NzL/YwtbYHK7tmjBnGNmAOrSWDT25yh9//2cx/hjY0PlBsxa9hzSIm2EsqQwFjfCVno8JYWpzBIALQijhKzUmPOCcefjtn/cijbt84v7x6EOAu40StnuwrgjiWzDsgSAG9vkbzcBYPz48aioiBZcDY+RWCCMZcZRokZGjIXZ7UZOSuiIEYKiAQFsR6sqIGgjnOO2gm6+ENYsIbTomxWwcUWws40HffUvOEZ09q3K5IplAQjuA1Ei28FhdFBg255rEtbZcVx66aWx4mWboIhoHEOHDs0I27Z6/g4oSRayVgFHCC7vZAZR28MZh3o2Rj0Rtn3IlheL6LGo/kHaB37z4NfYXNH0Yn11aR+X3P0mtlSlnfKH7a/WHirLpYUt7cSB1m4K57hVvIzeGFdLUefDlqFu65rIMj8942n06dM7EBa+fiIqzGnzhRAQfpZ213n+ZLShOstQ0lhtdUg4MGq/RHyGDh2KZcuWYdasWejZs2ej8ysrK8Pll1+ODh064JFHHmmCEhJEDHJUe7cdYVnCs6bV7QmTdts43PfAveCc236p0yZd/Yer0bVrV7Rv3x7HHHNMrPzi4vXogeIzTkebG65H+wfuQ/sH/4a2f7oVJeeeA69LF3k8EekqHpuKypdeliv5HuF5znPdt99hw7nnwd+4KaKZjxgz6TjOeTaxWeDUBcYCDAwpLwXuJfIUOD+JRAJPPfUUhgwZkjUO4x46H30bgLRSO7VjG1mytF1nUsxUbvIB3yk3k/GdwZrz564Hz54rXCrxncEYpOA7d/K1yqfyj9kBJTOnWovBahuAKh+372kZ43hz7psZ52vqE4+hf//+crIu/cd4xp9555vjxoolqK3fATPHamHEbO3R5BLGbk5RbUBeA98XZiIqH0GxWTNOhgDjDPsduj+u/8sf8PInL+JPD9+KC399IYYOG4puuzTvGKu6uhrr163HHbffgeOGnYA9+vRH57adcfB+B2PkiJEYf9V4PPzgw3h99utY+c1KpNPq3g7bJwAbHpo8K8rWYAm/hxZYu2YNxow+HyOGn4YVK1Y06/HvCAYMGIB3338XJ55wYnCDcyvZcysCm4Rz04Z7yFDfNZj2k8Ppk8vrFBbf1vkxIa0+AJNpVDTBBEpSLdGuRTs1sfkPi7x9fHUcHYo64sTdhmOXVr0AIdsizmybp4Wxje1TyW1zqHBu2xQbX4ltg4FxBo8BHFy2f5zBUxMoedxT6TiY0F/kcAhlXdV5ArL98n1mBLUBd6wrAOHDt402IJgSrtaRGQTz1fWU9UnLYlsbpLTH+XryPWbbKSEA31f2Q8FkGxZox+Rf2ky05wPM2h5dC6Wd1M+3bYAQkQLbvrDp5a0s4Pt6ggp712faAK31c3vYAAmCIAiCIAgCkN8ZEARBEARBEARBEARBEARBEARBEARBEARBEARBEARBEMR25cADD8wbp6Z0GfzaCvBkceN3qL26wz60OlwIMMayOHNpxTj9Gw531+GE2e0MTLuNmTVh4nOA+Vr5RPpMQzryM+HLZQAMPoRxjJQOelIE24dgysmaebACV67rmy1jUIxPO0oDzBHthuNEHS2qrUVjdHz5K3xXak2SKkhZJ2lXAI5Zx2t9VkwpI0S1M05xlEN1Ll/qmP53TeWo19h84jqGR+2vvmkj89MOwXkFlv67OfPMM6WQQR4KCgrw0EMPbYcSEXHo1asXxo8f3+h8rrzySlxyySWNyuOpp57CAQccgKuuuqrR5SEI4sdJ+/bt88aprc3sQ9WHadOm4ZlnnskrWFEjBO6rKMdlJa1yxgv3chtCFu29jPyZkV5wt9n/dR4bn3kGRX/4QyNL1Xi+fOZpAEZeEUBYEtEVGbI9ZrcHjYi+a9T5ytcLC0oy5lEsdPjeT+P3paVZtw8bNgx33XMnevXeFYAUHGKMZYjrQMi+opDqGKosDMuXLceIE0dg5YqVkfmPLCrGFa1bgQGOsLe95v62bfho9Nk44Ikn0Xr//WMd038zmyo3YuaSZ1GTrlHiU1q6xU7KZMVhoERgPCUoI8VimHO3GUEYcBw05CC8sHAmln+6HM/983ks+2wpVn+7BqWbSlFXV3+R0s9ranFAKmnWw7KgGcNtHeYMqd3RdVQaADi1RRGu3LwpVplGnT0Kzz/3fCBMjraDgl8iVEcC97Pa5ArEmeWMdpVZsRhjJrCCVXoXWmBGi+NYUW4W3KYF1Jx92l1aERoZ7uzAFXUSoboJM8wPNCp2bMeC+8k0YchyCiEtGUokzZ4ze27keJ1Jm4Q6RiYAwYKtOzP7FGruMysqpW0xUWNP91pGrRPAiy++GCtejx49mrkkOydDhw7FhAkTAmGVa96BX7MFPNVyB5XKgQUqdjA8b2cvW48w3JLnzogh3Idw7aKOvVWJj9kwDsDH2s1pXHrfV3jsyt2Q8Jqu/o9/5F0sXL4Brm0U5qjME8yGZIhqOwLcTIfrOMx5ALr563QIhak/dejpyo0Z5R2wzwAM/p/Btk1mqj10nq/axgqo9hbWrqp3p9va8LjBbYMFZH/DjWe2R1yCWG11lGnd3ZzlOUBk5/jjj8eKFSswffp0XH755Vi7dm2j8tu4cSMuvPBCXHPNNbjrrrtoIjlih+O2COGmI6ovH9guBEpzjHk1nTt3xvkXjnHaOldsUr5zmzN/Nu78011IJBovzcPbtEHxWWei6LQRSPbvH3j+uLS+6UZUPDYVZRMmQkRMxFY2YSJaHHM04HnZdxY+aXV18MvKkF61CtWff4GqN95A1SuvQtTVZX2i5xLV1uMh078XwXTueCnpJZtU9DWVSuFf//oXDjjgAKxcmWl3aLPPeUgUtlZHJCCEfkKqZzUDpFwoV+9ZZZ9Dvhf1pQ63et7a+Zn1w1T3WXR+QN6HXLjPAwbh6+x8M2IC44CfBhhDnR8UdNX52HepIpCzWQmRTCVx9birs57LbHakstKyyPBD9j8ksF7SsgRz35xrstJlY+4hB0bndi3nsC7bO+DQci5y9Svq/DpYiVk9vtX7FBBKzJY7Y2BfAMUti3HkiUdi2AnD4HEOj3nYumUbln+5HEu+WIolXyzBks+X4L2334tVxoZQVVWFL774Al9ETECYSqWwa+9d0advH/Tt2xd9+vVB77690bdvX/To2QMJJW4fZT8W7j1l7nenfyeA5/71HH518a9QXl7eHIe2wxk5ciTu/9v9KCkqiY7AIs6dOVeAFGQO2nHcsY4QvuyvM2FEhq0hKbNvrid7MFfGNeIwhjaptkh5qcYedrMQV1Rbk/RS+MmuR+KjtQvw+YbPjMg1hBxLcT3RI7cTGDE1ObwU2w5OUiirMlOi29yMl7gW0gZXzy4hRbjVM4IJBubZCecZAwQHEkZsW8aTzzi5bwgpwK/noGNcAD6Dz5SdGwDXotoA0jJnGHF2Yxu0zxylo67M7yIwps4YX1tTpg1Skxv4vnnYhMaGLHCvMmObczJV59zEUuLwJlyPQ4WAUPkKFrYB2n1tDxsgjSkJgiAIgiAIEtYmCIIgCIIgCIIgCIIgCIIgCIIgCIIgCIIgCIIgCIIgtjsDBw5EMpnMIyIoUL1hEVp0Hdw0O80pJiOMKFSziWszDiF8J2aUuDazTmi5xLW1o6aQnnVMO4hrTzvl/JvbdSws9acct82ycjbUzoNhUW3miMGoeCIdIaydksLa4FrujdkimrPqOEVrcZ/QqRR2IeAUF8uhLq9YUGgfjaQp8gkLkDVL2ly+/jqvH7ET4ocffog333wzVtzx48ejsLCwmUtEbG/Gjh2LX//616ipqWlUPuPHj8eYMWPQqVOnJioZQRA/JuIIazdE4NYllUrhiiuuwB133JE37vRt24ywdoT+VCzydSHCoko6jd5nQ9j4zDPoMX48WC7hqGbGr6vD4ulPZohqM2cZcIQLoXvSwfPMsqVD5vUIp3Olm4JxMq9k1LX1AVxdWoqyiIlFSkpKcPf9d+OMM04H40oAIyTeYcQ6mN0u9yVLt/CjhTht+OlYv359xN6By1q2wnklxaYsUcfOwFBXXo4PzvZFA+4AACAASURBVDoT+z/2GNod0kTjwR8g67etxwtLZ6CqrlJNLsQDIjCccTPpkBV+sbLbZtmIbCtBGf2nUu0+cA+Mv3UvcOYhwRPwGMfWLZX48O0P8P2a77F1y1bcduPtectb5qchkMy4d8PLucjfBsichhW2wKtVlXljvzTrJSxZsgS77767yt/uwbY7wb3mFOILCCWF5eRDAkladAvCtHnCt+JIQUFtJdnl2AQgpDCNjWLzd8V1AlpLet9+7jNpDiGgrKOSOkJnWqBVb2cqaym4o8sMMKbbApmpFmzVuwi0+SSss91YsWJFLFEzz/PQuXPn7VCinY9DDz0UiUQioy+39OFe6HrkAyjZ9bgfhsB2NrQYVlZ7aH1x7KdGcF+FRzUWtgDKJioCyXSMd5dswf899DXuGtsnmwZpvZj8zCd4fO5XgJnEArYsgfKp1sZMQOiKasv1QDsKBsAzaQO9G5aZt13Wi3K5rjJzcomzRp5lxT0hIjvy5uklQjZhlvvZp9viwHq47Y2agM/Jh8S1dxynn346Tj/9dDz66KP47W9/i40bM4XZ68O6detw1llnYdy4cXjggQdwwgknNFFJCUKR43HToPcquh1yBJ/Ly8tjTaZ5xZVXmDy0gKmbrxBA125dMfHmifUvl1vEwkK0vOxStBz7c7Di/BMJs0QCJWPOR3L33bB+1GggnQ5sr1uxAlXz5qHwpz+Ntf/Sa69FxaNT7HOivgfQCOT4s+ntOO3bt8cTTzyBIUOGBPphXlEntNnvfPnuVD7EYR8+vnoXzNWrWB8Al5NV6PGYHsP4vpzIWNt3WKZdJBP3IcdMVBbeFBHPrHO5/23VPhjnVgA1MDB00+Uei1duq8QXn3+ZI0b9+OLzoJhzq9atzOHoMaScKIXZ7p9TykDfIKdh0V1kkcu5yNWfEEKgVglrC61wLmSxjSi8GeeLwCRSAnLML5iN1bJ1CQ445AAcOPhAeEy+R0/XpjH31bl46vHpmPPyHKTr0lnL05TU1NRgyeIlWLJ4Sca2RCKBnr16ok9fLbbdBz858ifYfc/dra3DuSbcZxk31/333L/dRbWbbpySnV1774rJkydj+M+GA8hucxD6RndNQpATMuh7joHBh2v3AcCYtQW5gx3HHmTamOBjCL7KQiaXdx1jHK1TrZDgP0zJuPqKarvs3+UAlCRLsGDNByauEcpmHBBKPNsR0ebQ9lNpF5VtkdzCtf1UMMCDsaHKb1agJjgUKqbcB1PXjDO5rnSy4elrCQEOD1wJpHPGkBayDPoZ4x5jgnvwvASSLAGPJVQZ1f2i7m8BAV/48EUadX4adaIOdX6dOV3u8ydg9wxNjqRPmjQfqtZXJ2XM2CzZ/7N35nF2FOXe/z11ltmX7CtZgASEEC5GIAqKLCKugKAsykV9QTAKChL1CqIIKK73KogsChIgAiKgAgEFwQ0SUMgCGAKBhISQjZlkJpNZT9X7R63dp88yW5IJzzefk9NdXV1VXd1d9dRzpn6llL4+9+xZP58ZCaowVYIfhJv+0nRsdhHDsMeLLwTvfH7sA2QYhmEYhmF2AAO3rBvDMAzDMAzDMAzDMAzDMAzDMAzDMAzDMAzDMAzDMAzDlElFRQVmzJhRMl7HpsUDnDMlT9Z1yiSqiEBLguBJ4n4QFhFXsRPc/IdcXCPKEgi16GPCbFvRlqjANUgAlAqOpWIfEeRlpw+mQEiDYM9L5eftRLWFOy8iqu3KA3OeqT6ZL06bzWSBQAzOTqa29RQX1SYYgTjyx0LBvoKi2gXuWyS9Ih89L7DIcXuNZfwbSPqTT8l4ZRZ1sCct7yxOPfXUsuINHz4c3/zmNwe5NMzOQAiBY489tt/pKKUwf/78ASgRwzC7I6NGjSoZJ5frv8DKT37yE9TVlRZufK2nB/2T8c4nLtzXm3MSTfOE7+4NG7DlT3/qQ+kGjlcfWoD2jRtdmULBbG9xa4pN2qNiHyNMEY4iKHZusXSLWW0CwHXbWvCPzo7E40tfWIpTTjtFizfBCoslFd6OdYwYB7TY7t//+g986NgPJ4pqCwCXNjTi/9XWIBULjydvv3NGXHv9gw8Wuaqhy5qW13DfirvRnutAVDTbisBoURgttm0+IBMGLfLihLjhBWTMOf58KzZDSNmxHgk0NNbjmA8egzPO+hTO/uJZZZV5dCrlnnX7vIXPZFwuNXIgGIoXGlmHvK/MRW2UUph/x3yTTf4boFwpKT9OKAjqhKyT5ebyRLWVkdFSPkUrrRUfiSlooSWlguNKQpq8BAmkRQppkUFaZJAVWWRTFciILDJGdMefYz5QwSf+LzimlMtbKmmEmrRIji1XzqSpz4iJiJm6USYduGv050slXX3AnR1WcnRc6+obfrmx/PpPuo+F90uxu45pn3/++bLinXvuuRCCp5MPBjU1NTjkkEMSj73x6LlYeesMNC+9DlA7RkwvmUKtbTnvRTFfqH/vC+eTIKIYO+L34tuh/1Hg/qea8aUbVqIn17/3+Ud3L8NP730uknbUsvPb2l8Y+mqj/lB3dRSk42y5uBh30INSuG2uOfAh5zqa88o9cvRIJ/oY+jBDP6uz3YIsI4LZdsUE+LY9/IT4XtO03WF/GUaKdKtltNVx4yF+eDdtr3cEn/nMZ7B582b87Gc/Q0NDQ7/TW7t2LT784Q9jr732wmOPPTYAJWQYlP17RLFT8uz5ENO+1NfXl2X7ZDKZyLjXSepakW1jD48YVnrBtEJUHvEejPnLo6i/4MtliWoDvi2sOOww1H32M4lx2h9+pEgCeQkWPFTIN5NUz6F4ud2PL6wW2vxCCGREpnA5+8k73/lOfO1rXwtCCKOPvhxaQDv85KCc0K3SdpkTUleAkubajIQt2euT5tqNmK3dDMZ9Lk33KWAjhWMp5euv0IB6W3vOnqmtD+EX1XK/trrfUUOfUplOuQHEuonIDvpDewPeDozbg4XKWkhIeyBEtS1dOf1bth8X+/FwZNzqxsXmnwzH9Mo/RrqAkOa8TDaDYz/8fvx6/q+weMUz+M73v4MZM/cvq/yDRU9PD15Z+Qoe+dMjuPEXN+LrF/0PDj1oNo5+9zF4euHTzl8RuV4l3aenpxtLFi8Z1DLus+8+mHPeHNzzh99hY/MGbOtsRVPrm3juxWV44E8P4Lobr8M3vvkNnHHmGTjivUdg6tSpyGT63sZUVlbiW9/+FpYsW4KPHP+RyKtb1K6l/LYzbB/ds2p9YXalNLetzALrPj1nAwcu17iYsoL2HzVUNOyWoto6AWDa8Ol458TDnDg2mfGWMP5N6w/VA6NglKUIpHx8N5ZTCiIlkKKUX8BQwaXpFpEj4Za5t2LTujvQaSvyeSgo5Fz7ocsgZQ6CCFlRgbpsPUZVj8L4ugkYUzMWIytHoqGiEbXZWlRnqlGVqUJVpgqV6UpUZapQnalGbbYW9RUNGF41HKOrR2Nc7TiMrBqJumw9sqkKQFGkt7Ftl/tIGbzHof/Q+AlNO2dtGylj4bAC3zEPKEX9gLZdNA9m0E7C92/x96ccH2Bvx5XFHiMeUzIMwzAMw7xl4V9CGYZhGIZhGIZhGIZhGIZhGIZhGIZhGIZhGIZhGIZhmJ3CrFmzSsbp2DQIkzSDSb154YCeN11wYl8xQZkCcSLi2lakORRUCc8pIK4dClxbcWwn7hIKbHuR7bjYdkRE234oFT3XicTYeEYwxolqm+shLyITEYbJdefVWLYi60WyKaypZFFtux2fvJo36drVb6z6k+IUgqIT/ZMYTNHs/lJuucoqd4mq2t0mId555514+eWXy4p77bXXsgjZbsztt9+OG2+8EZVlijcWYsGCBQNUIoZhdjfGjBlTMs5A9bMnn3xyyTgSwF862vPCi5sCZYrX2I0yL6eIGZdobW/41a/KS3iQWPqrG11Zwg8QLa8T4YjFE4hO5gssbJdCUrrxeoofi4fF41kWdnXip62teddVWVmJZ5Y+g7HjxhqNJy0WFI6J3CI5iIkUmXv9x9//ESd95CRsa92Wl36GCD8cNhwnVVe7U+JlFzYPil6z7OjAs587Cy///Jq8dIcyz21aivtf/j26ct36WkUKQliRLC1AZsWwtWC2qX0hnLCM0IMZI7qdcndIkBaaseIwTpRbGJFt+GN2TLnqldfKKvde6TSiIzr/nfQ+UxCphI5mHidX12B8KlU6IoDLL7sc119/fSRfgh0H+VzLFtV2QmfR80JRbS0c43XVnGB1IEKjrECNSYgISFMaFalK1GRr0VDRgMbKYWioaEBdth512TrUZetQa77rs/VoqGzEsMrhGFk9CiOqRqKxohG1mRpUpLJGjEYmiKPKyAfw205UJzweCGjHRbadKI85bgW2dbosrLOz6ehIXighzr333ouurvyF0JiB4aKLLip4THa1YuM/v4HVvzsW3a1rdmCpyiDwg/YzocLhlBSvmAUT+Erz/KnA/U814/Qf/Acbt/b+ed7e2YMv/nwhfnrf81BuAYr4ooehUGW4AGEoqk3Gjwrvl3Xnm0UO475fiuYRvUZ7mf5ac+2b88o/atQo27l5wjYyMLDIiTz6/AKNWCPOTYC9TrPtRNpUfpsZin9GhLhjZWJx7Z3Peeedh6amJlx11VWoKVPEtxivvPIKjjrqKOy3335YtGjRAJSQYZIJ24uyxw2hPR98QylIKQuc5Fm6ZKm3P2MLB1gbNy3SKPk7U6HiVVRg5PzbkZ48qexz4m1g7efOTozXtaTAb6dFmtD4ISoQnpdEYKOXK6oNYFBFtS2XXnoppk2bBgComfJuVAzfW49zYMcsOegBit22z4UV2za9Hymj0WrOM31lnrh25KL9mMiT38npclBiHBWJTlqhFUBzq/Q2iluQA85f4BYpjtkwOwNXjtB2Ix9OsbKFCysXK/NAi2pb+6Ur1wWpcsGzHB/TmvvixsLmufaD/1g5dbi+z3DHrYk0YvQInP2Fs/Hok4/i8YWP4fPnf76sRRh3FM88/QyOO/ID+OqXvoqtW1sAO5YP/BoKCi++uALt2/P9yf2hsbERJ5x0Aq657mo8//LzeHrJU7jqR1fhmPe/D5XVVVAA0pk0pkyZgve+9wicceYZuPibF+O6X16HBX9egBdeegHNrU1Yufpl/PGBP+DTn/00jjr6KKTK8CWdeOKJWPr8Ulz8zYtRVVXl/TpA3t8nxLGme/x4xP+jYmOhsOlQUW+VQtQX4vxZipzQuW1/6isakKLyfGU7moEQ1bZMapiM2RPeBXIeY7h2Q5AACfILDZrxl24blW8ZlfGRps1YLrwnBAgFKNu+EunDwRiR7LushB1RRYa4RACUPrc6U4VR1aMxvnYiRtWMQn1FPSpSFf1qlwmEbCqL2mwtRlSNwNjasRhWOQwV6Qrj38s5QW0powsDRN5h6yc0fj7nE3R+TL9oXiiw7f2LUT+gArwgt/UpBvkFD3rkHYmKzyf4AGNVxT5AhmEYhmEYpi/smksQMQzDMAzDMAzDMAzDMAzDMAzDMAzDMAzDMAzDMAzDMLs9s2bNwi9/+cuicTo2LR6czO3k5zzlL3KzaOOTwoNI8BOfVUJ4QhwnFK3D4mlrKSkBPRFbBOkIfYzMMWX2odx5IHuuzS4UDDBliFxrvpCNF3iJCWWDYMWzdZRADjAuqg2CUj15tVWRNRMHycdWPkWTfz9EtQtQarKinwhdIs6uQPhYFYySXFflHk98pONRlCo6MX2oIKXEnDlzyoq7995745RTThnkEjE7k/r6epx11lk466yzcO211+J73/se1q5d2+t0lhQSM2EY5i3P2LFjy4q3bds21NbW9iuva665BjfffHPJeIs6u3BsZVW/8iqHMswLANY+iYmRuGM+rZYnn0TbsmWoOeCAgSxmWWxauhTrnnwikCyKW9Va6iNupuZLHBEKLddBse/4MSp4tPh5CsCrPT34QnNT4nlXXnUl9n3bvgBCMQurUFYoYdICI6Rw8y9/jS9/8cuJwmU1RPjpsBE4pCIbWKMq8mwQ9P1210hGgMYIbchcD5Zf8R3c+eRCnP+LX6Curq5gHezq5GQOf13zGP7z5guwgliAGdcZmXVBThI7ENW221pQm4QJEwJQ0KLcEOZcKxYqnFC3k9K2QlfkcgABeHlF6QVnBIBKKjzKKqaRqRIOJMelyNZ9o8bgkPXrSpYNAObMmYMHFjyA++65FyRE8JTZ8kUU39yhfDFnux89L0lU24nE2DAb0wgyEem7mkllkRFppET/pvMKEsimssimsi6sR/ago6cDHT3t6Jb5C10RyIi1mQs2ovlkr9kIqUIpP143DgtlBImMYlTQBikjPqRcmL12G8N6OWDyJpMX3J0hU51GkA/KlFWPOd3YM0FYh2L3tTdCRbvLmNZyQJn94bp163D++efjuuuuG+QSvTU54YQTcOGFF+InP/lJwTgdm57F6w+dgcknPgRK929Rp75RyCLzDaJ99wqfm+QHRZlhyrcvgT/OtyRBw0wq6DjI+RFh/Kb/erkNH/jmUnz943vg5MPHFFkc0fOXJevxrXmLsXrjNmhRbOXLUbBv0z7RvKVSSPttiVK6fE5EUpgo1ir0PtVgCZFYPQFRYW5drJ62/L5vxMjhvlguX3sZyvXtfjEH4d3CUCBB+f1fAoKEM8hCX6IKzrG+23611SUGCrtbe72jEULga1/7GubOnYtLL70UP/7xj8tejKEQ//nPfzB79mwceOCBmDdvHmbOnDlApWWYYkQbinJ/ryl3QRGZk8FPaEHqyotNpsSOEzBNaptT48Yhvdde6Fm5MhKeW5OwYEeB6kmNn4DMzBmJPbbskeh+4YWiSRQV1XZdeyA+TLreBBXyfgwc2WwW//d//4ePHH8SRh7+VUD1wP3GSiJYaELbEZG+mBSgctALDQNADsoJ1hr/BgkoJU3frgCSpu+zfW58JEz+XADJdlJ039an3tF97Jtbcwh/V9UpkTdHgt9Rw/7y8PccjobGhjJqLl6SaNlWr1qNJ594Mi/eqaefGtmvrq5GZDFr8mklWVi2rKXGcIMhqm3Z3t0G2HE8mXtIfkQbeAb8f1JBicCAdTG9+LT/jdskTxIKKWjhXS26/LYD3obLrroM3/zON/HXRx/H/Ft/g4cffHinL4KklMKvbrgJD/zxQXz/f6/CBz76AWcF2qp79t/P9jrdc887F8OGNaKhoRENDfVoHNaIhsZGNDY2YNjw4Rgzdoyxa3VeUikQlLOvVfRuaL8FEaBI3zsFiJTAuHHjMG78eBxz7DFQALY0bcGDDzyI39/3e/z5T39GR0cHhBAYN34c9tpzL3z94q/jmGOOCSog3DT30rzaMtJuxEY7CX/P4A4GbaPtY0hfAqJS+4H4MEE/a2TTtiMlbcvXZ94aotqWSQ2TkVM9eOaNfwPBPVH2T2kAP+5SBAWpx2j2vgg78BFmaKaf55QdrwmCUOT8ZSkTVcD4vHUiWoHb5AEoSFIQEEhTBvWV9ajN1u6Q/o6IUJWpQlWmCrJSoq17G7Z1taJHmr/NIeH6Yf+3OEGbrMhri5OCNKLgUL7VVsbXL4KFopR5L63vT7ixoqkj6+6zY1HjA3Rj/6AM1jVY0AcYg32ADMMwDMMwTG9hYW2GYRiGYRiGYRiGYRiGYRiGYRiGYRiGYRiGYRiGYRhmpzBr1qyScbqaX4LsboPI1Ax8AXaGuLab8WfFtQMBGwTi2pTS35BmAhz0MTPJlyIT2a2YlZ0ALAIBgKAoiG6T+z/+sRMRgYiADNnJ50CiADcISuZP/q3IVsQmf8cmRe8sUe0+HDMRkjIcXCIzdYvnG5Y/qR6KCmyXoUuxO0xCvPzyy9HUlCwsGeeOO+4Y5NIwuxJz5szBnDlz8PTTT+O73/0utm/fjlWrVmHFihUlz920aROklE4gk2EYxjJq1Kiy4m3YsKHfwtrV1dVlxVve4222uASQJW7l9vp4QoSoPVhAsMnFpTy7jJTCup/9DNNuvLFIzoPDv//vxyCl3DWE32H9hbKJ8WPheYKiYYXuQbht5DwSjhW3zZqVxNlNb6I1Qfj62GOPxblzzgURQeakERkxIhVSxfSRovkopfDD7/8I37n0O4n5DhcCvxg+Evtl0rERU764dnhMGFEZu9wQgdChJK6cPx83L1yIW2+9Fe985zuLXvOuyOb2zfjzqw+huaMJVhAz/BZ2m7RINoiQMmPIiKg2WRFte47QIiiCdBwSTmRbkIAQqWDkptMQ7m7q7Y1vbCxZfmni2//D5zbpOTeaKk5srVDcYowWAnUk0Kryn90kHvjjA5gx4wAse25ZxCYrW1Tb7UfTTRbVNuERUW2ffMYIYA+26FFapFGbrUVtthY9shtt3duxvbsNUtk75u8ZlH+nKFA718JV2rOgr8m0YcoI5ZAR3SYCKRG5hwoAGQFuBS+4Q1agByysM5hMmzYN2Wy2LCG22267jYW1Bwkiwo9//GNMnz4dc+fORWtra2K8zs1L0bLyXjTsc9oOLmERnA+UjOuvkLh2rxOGaxGN6J0LV3ELwPpNBbS4ZeAnNUJfTgyTAKUIzdty+NrNr+C6BWvxyfeOxftnjcCEEVHB8qbWLjy6eAPm/2UV/v3yZpdXpPVzjWNwzbbvdWWL+0Ot39T0wTAfs7hF3M/qFzO0/lXTjpJTg3PXDADIdUD1dObVqF6sJ4hnhPq0rnUgqA3vL7ZX7Pu5aNUn+g1j99+2z/52hXn1s60uNijA7tVe7yyEELjiiivw7W9/G3PnzsW1117bb/HOJUuW4MADD8Shhx6KW2+9FdOmTRug0jK7NSV/cgl/00gOL3iuWxxK57Npw0bsMXFSWcWaPHWyTSSSowryfnn5y5g5Y/CF5Iv1v+mJE/KEtWVLSyyBwmnXzjkXtXPOjfQV+hQF1bYdr++7f0ISKlKuRFFtEy0yIiIASiFDmcIFGmA++MEP4vgv/hT/bjKLX0BB/7bq1D71FSjzuysBpARAOSgzQjYDG0QXP7a/uUKLa5PwvymruN0U79SSvG1a+NVXoK9xV1ShfTHrmrthF83wp6vY+xFJGgDw5a98uazf+fIw9oQ99+67fpsorH3zLTeZ+HZQHTvf7ZIvl300YqLa5fTxAy2qDQDbure5Jzbv2bVhRnQ7vJvuqBXhN/Gl0mK+KjgOitlBSprnxfgLshkc+8Fj8b4PHItlS5biyHceVdZ1Djbr31iPM0/9NADg+luux0dP+AjSGf0uL36mvIXQD5p1EObfcztGjhoZfQ4QWtjRJ1maerE+SP0+WD+DPsMKU9vkvBtHGV+FHTsAjcMb8ckzPolPnfEptG1vQ9ObTRg/YTzS6ZRP0z6bCe9L6Jtw+8FiPPF3L/KMKTjRb0A/m9Y/Y5827xUN7Xd9UYq8z8meQSDUZup26EIPvWEwRLUtUxr3xPaeDry4+YXo/Ycyiwoq9+zALvijAKSivjC7fr0ggvNgKb3wkx7BCSgQhFKQkM4HC0goZbyoBEgoVKSyaKwYjtps/37H6Q+CBOqy9ajL1qOtuw0tnVvRrXrccfvmaMHxqGffeKPhxuZ65UzY/0mRfieFcnGtv1AA5n21nZapcNfdeo+/XWAv/ncrZfkAQ99tOePKIvCYkmEYhmEY5q0F/8UmwzAMwzAMwzAMwzAMwzAMwzAMwzAMwzAMwzAMwzAMs1M44IADkE6nS8RS6Ny8bPAKESrFxcL1JEYzDy9xvhXFvuPhBbbJy+ERhdJ4dhpYGKaFWewEanJh+pvspO/IJ+XCrTBb5AMBQgpwH3seBekRQCk/sc7ma8tHfuqdPw6oXHdeLWWzGTdV1p9jrrAvoto+u0QGVVQbiGjhlCoLoCfs9fdTMO8S9Ptai1zTUKWjowPf+973yor77ne/u6wFAJjdj4MPPhj33nsvHn74Ybz44ot45JFHSp4jpcSjjz66A0rHMMxQo7S9q9mwYcOA5Dd79uyScdbmcgOSVwgV3CnznFhY3OSx200LFmD7Cy/0qYx9ZfOypVi14MGCVr+zaAO9mPgnX2YxIZxsaskjjWLVmhRfAehUCl9oehNrcj155+y51564ad5NEEJASRWxx+358QysEIXMSXz9ov8pKKo9IZXGbSNGYT8jwBNKZyZdi3BhXlQmrKO/dXShXSmsXLkS73nPezB37ly0t7cn5r2rkVM5PLVuIe7+z51o7mg2gtdG5prcyA0khBaFMePEFFlpFy2QrcelBEEpL7RNqSA9E9sc86LdAkLYNHQ+IJMXEUACjcMayroWFdwfS7HnsnejBkrYAr5QV9erVF588UXMnTs3KEPsoSY/RotsW1mjYEwqIf35ZYlqK1SkKlBbUYeqdNWgi2rHSYsMGioaMLZ2HBoqGiEoBWn+5ZS9GgWpFHLKhMkcpJKQUof7ulAmvjTXCUilIFXOC40FHxkIw7kUImHKCUX5fV97Yb1qkSx/fxyRzbjsX++etqE8po1z2mnliTS3tbVh/vz5g1yatzbnnHMO1qxZg3nz5hWMs+3VB3dgieL0R0yqUA+eFFY4jvbrUSwsOIesT9KGxX2J9rj+fnV9By6/4xUcftFTmHX+P/Chby3CRy9biNkXPI63n/cILrpxCf69cgvg2uOoD9UtbeH6xRQi/lf3MecStC+XtP81tFYI3n/r/LmBteevIayfwBI0guM92zcjiZGjR5mqsQsXKHe2WxQFXmTO4oTEynJ55t87pVzRbGYulkK8L42dW05bnaQ7Gsl/92mvdybpdBr/+7//i61bt+Jzn/tc2WPUYixatAj77LMPjjjiCKxZs2YASskwcaKNQzF7r6urC9/4+jew55Q9MWH8RMiERaWS+PgpH/dtmc1TWTsf+NfT/0J9bX2fr6AcCrWhEdIJItXhj5ZFTo8IWpIeg5IRH7Vjwnw/jBeh9HH1vhCmbw7SscdtWmmR2eEilt/84idAbsSTgyKpBWrJiIaSNB8/joOE1gNVOYQKuyrSOVl1XBEZINEDkgAAIABJREFUG/rFmcN48Rvh01Gx/bz0Yfo8E2Xt5hzswha+br1dpO0B+A/K/tkwkdAv5RcFSYoYy4V8iRCULry8sPxJvwcXLlN5V9MbUW0AaO1q8cLF5DwBsGLndixqy69vi/cH2DYDKvkS9HFfT3GfhN2XUuLXv/w13vfuY8u6zoEkm81i7NixmDZtGvbff3/MmDED06dPx/jx41FZqRerOefMc7DPHvviiEOOwPHvPx6/v+f3ZaW98qWVqK+vNwLk5p/UdSeN70BCQSrpvA6uhpX1y8T9DP4N0mlId7/gzrYEYaRQXVONPSbtgVRK2+4Rn4Oh0CIx0QBfhrx4zk5Gos9JmL4l/3HUrRYALQwepK+kdGlXZaqRFv233QaDwRTVtuw3cj9MqJvoBiV6qGMXKSIoEdx1pfRQTCpoUWkCkQKUcPdJQB+TChBk759fxJ6cf0r/R9IInAvC6OrRmFg3aaeKasepydRgXO14DK8YZro4iZyU2tdnPzBePrOvj2t/oDL+QP1Oel9gJFzpDlP7DWXEd6gA1/vahjHJBxj5LuUDjD03A+ED3FEfhmEYhmEYZufCwtoMwzAMwzAMwzAMwzAMwzAMwzAMwzAMwzAMwzAMwzDMTqGyshIzZswoGa9j02L0T/ylBAUm8FIgrm2jJcQKvgvJi8VmVAIoT1zbzmD2IiyR407IxQtsJ4lsR7dTQVqBgEwoqG3Szs+HtBANhYIw/rqJBJTsyquhbLYiqAlfL0mi2naibTyu2y/xGBSbaB2VPCv/WCmKTqALJ9T25lMkj16Xr8R195WhOjnwrLPOQmdnZ8l4Qgj89re/3QElYoYCRx55JIQoPf3i7rvv3gGlYRhmKFJOG7Jx48YByWuvvfYqGWdzLllkqripVaagjd1Qka+yUo2bRCohHkmJNVdeWVZZBoqFV3wHkDLRbBPWKqZ82cTQgo9+Ry17Z08jag7mm4f5glfRo/n19/Wtzfh3V76N3jisEff98T4MHzEcShr72wplmfGJE9IKHl8CoburG2d/5mz8/OqfJ9bX9HQGt48YiUmBYF+SqRu/FgmFDTmJxZ1deLC9HTe3bsN3t7TiS2824+qtLe68np4e/OhHP8Ip/30KNm0fmPdmsFi9dRXu/M9v8O/1/4IiBWHGd1782gpeC9h/XtzMCGeLlH6+AiHtVERU24ts6yEkBcLbPi0t0W3FvOFGggRgn/32Ket6nujsjI9s81oG9/wFEeNxezO6/1xtHap7Kcp24w03AsgXsEJMpMVuaxGXMGq+gFI4qtICZ9GwbCqLumwdKlIVRcelOwICoTZbi7G1Y9FY0QgBcuI5WlDHCljpjxfbsSLb0onluPjKC2znAgEsBS92JZUKwsOxKAvrDOb4+brrrkNVVVVZcf/+978PWjkYTUNDA84444yCgp7bXn1gB5coRtKjaESavf9zoNqwoNW3xpLbL2YV+G9y5fO+US/2GPhLifBmaw+eX92Gpa+2Yn1zJ5SyC0mYuJTKPy/yHd8ORK/doocmnFJBOYS7Nu+XRUJZyRtV7tv+ZwQYVQ5bnrspryZHjBiBbCbrA6T3Nyb1X0opZ99FjOqEdjTpXxJWQxTk+8Gwrbb55p0XSzMx/dCwSMx7aPogd0UqKytx/fXXY+vWrfjUpz5lRCb7jlIKf/vb3zB58mQcd9xxAzamZd66hE1BUdsuODRv3jyMHD4SP/zBD7F2zdqy82oc1ohp06YZsdNAiDVok35y1Y8xZcqUstMccExbL1ta8g6JWiPqWbSaogcpEk5BvOhZYVjYt1BCvxMdc+kxQTq14wVgD9qrEYfvNxKwgp9KAioH7WkwItXIQUGHwY5pVA6klAlTgPTHYMcy7mPrw45xlOvCYY7m3xCV8B33/ASxTQVv3tKN9k4tDg4Xk5xdo+x+0j9javXmg1h6RYnFj2+Hl2t/+43/Nlxq6DZYotoAsKVji7Fngrvifp+GH4OqMI1omSPi2yYBgjbRrIGmx8pWANpkZkzA7s4unPShk3HR+Rehpyd/IbyBorq6GkcccQTmzp2LW2+9FU899RQ2bdqEzs5OvPHGG1ixYgWee+45LFu2DC+++CJef/11tLe3o7m5GYsXL8aNN96Ij53wMdTX1KO7K39h7SRaWlrwqY+f4a7fCmmrQJxXi0brepTGJ+F8CU6w14/ZrX8ibJ/CuM7fYO+h9SXEWzfTwCsoI0DsfQ7uWQr8Ev7vFTQy9kzl9VOh+5/gxoT5ba5vTwjky22vRZmFAaCQFRWoSFVgV2QwRbXj/cs7xh+M+soGvWiCUqYVBJSUepEE0yYrIu/ndvfDDIik0k09AJhFF6QK2xFlxpAEKaV/dQloqGjA5PopqKsY3MU2+kNttg4T6iaiNlsL7+vLOWFspbw3UPd/+h21i+45v14osK30u2rF8O3TK+375t7NQPQ+fCeBoj5ApZJ9gCpsN4HIeYX2GYZhGIZhGAYAds0liRiGYRiGYRiGYRiGYRiGYRiGYRiGYRiGYRiGYRiGYZi3BLNmzcLixYuLxunYtMRshUogA4ydEU7xYD2hkcycx/jE8fxyFdsGIuUnATu5jEjoCWBm0i1BQkEAkEGZbPxgwiBIT/6Dn91HQT52UmaYs5fzi12DFdBz+1ZMJjxOLoVw8jfZYzJ/Ym22Igs7rdrlVkBUO5yQHS1d6UnUfRUv69PEu+AhSMw1LlTTZwGY/NTjaRWcOB4TpfETgGMT9QuEl0NksvEQ4I033sBvfvObsuJ+8pOfxJgxYwa5RMxQQQiB0aNHY/369UXj/eMf/9hBJWIYZqiRSqUKCixaNm3aNCB5lcoH0FJCITGzwVHK+rbHC52PILy0tUyBwEI0LF6OLY8/juZHH8Wwo48uUrqBYfWfHsLaxx9z++F15gtl+09MS8V9U0I4CsQtFC9uzSVZchLAhVuasKC9PS+PdDqNO+66A3tP29vbcwVutCKTnzne1taG0z5+Gh758yOJ8d+ezeLaYSNQLwRyQYnt3W2VEmtyOazpyeH1XA9ez/VgTU5vv5GTyPXCbp511Nvx3OZlqM3UYa9he2N45fCyzx1sNrStx6I3FmJt6xpdf0RGSFujJa0RiGhrgSwBI4ptxmNW5EpYkW1QIKRNEVFtLbidAsGIZwsRiHDr9EmYhZms0Kj53n/G/mVd17+6OvGeikq3X+i97/3ohxK2NALAmTW1+MW21rJT2759OxYvXowD/+tAXyAKxlLhtoqOCONCL05AW4XHtcAMAKRFGpXpyj6PRwcTLbBdh+pMDbZ2bkFrZyucjJQy/g3ol5ygQIrccajouB3QAkWkdJgWH1Iujnt1lRcvUkYgSrh2hIwwHGnxOrJtfPDtOgAvMGX9MkAgwuY0r1Sk7uP7bwUqKyvx2GOPYfbs2SXjlhrPMAMHEeFzn/scbrjhhkh4xYjy2ttBw4poJ4WHSqLJJ8O/gPE04mEJcdxiBhT4toyvM0yXBKCkbaSCFMlYhQIgqb+VPSsHgohYkkRSC6MBIEgA5Bd9MHJgvqwFrtf5Sm1DphcuJFd2v+Ch95vaRQqtRUjOFoj6R218BSV7sO2lP6Dp2evR3fJqXknGjB1t2mrSbmDh21VXveG1BAJxum0PfN7BsbDNjLelYb2HuK6UEGmjXZpl+AoT2+pCj5bLd2j5IHd1qqurceutt+Lqq6/GZz/7Wfz+978vaxxZCKUUHn74YYwbNw4f/ehHcfPNN6OxsXEAS8zszvTp9xnTHHz7W9/GFZdf0ad8L/jKBcm/2wRjheqqmj6lPSC4dluh59X8viE1blxJUdLE5GIenPhoKCmNXolqi/ROs8c//+E98bfnNhpbwvTdMuijXN+cM/2o7lAlpNZYdX09ACVNEil4u0H35b4fkzofJUDC94OFUC6NJK8YvPio0jFfWdeFA6ZW++NBtZJz1kTD9bFSNZVA3qInBaLF4hS616FIcdh/R/xP/XxM+iKqDQBNHU1RB52xrZy5535u98+4taXCdLXpbH6vJ63ZK4Ii5dk7ZrO1pRXv+q93YeOG3i1GMey/5mDE27+IrtbX0L11FbpaXkP31lfR3fIaerauQve2dQAUpk+fjo997GP44Ac/iNmzZyOTyfQqHwBobGxEY2MjDjzwQHziE58w16vwzDPPYMGCBbj33nvx7LPPFqznxx55DL/9zd046dSTYP+eARS+I94noF8L3cAosnVGzs539rIZx9iwiN3vwszfWYggfdfqBbYq/P2J27P5C82oID9E4sWimM3os6KkdNeu//ojFNuGG4NJI05sRY0VgBSlUZ0J2oBdiMEW1Y4nlaIUDplwKB5f9ZgTdbZjQuWeH4KQEqCUCwtFs90LTilIAGkz1lNK6meBCEQKyjyTghTSqSzG1Y5HVbq8xcx2NoIERlSORE26FhvbN6BH9gDWxwft0wPM+yDslq5vvy6TXVBKLxCplNQL9pnn1/oB9VpPfvyu/9YJkKY+CaKkD9ASfx8L9RPsA2QYhmEYhmFKwcLaDMMwDMMwDMMwDMMwDMMwDMMwDMMwDMMwDMMwDMMwzE5j1qxZ+NWvflU0TsemUHi7iMJGfwkn10WCjeCLmXNXWFzbnltoYnQ4sSs/jGD0UOykUiioiMCMmXRNZlv5yW52KqkT2VY2ajR9vxHOuI4LqFB0EnUgqO1jBee544DK9cQrBtlMNjKprU+i2iXmxJWaNFdInKFXog0FRBb84dgk2gEhllAwGT0p38hE8vgj6Xa9kFE0p75NPhxKwjYf//jHyxKJqaysxC9/+csdUCJmKHHQQQdhwYIFReO88MILO6g0DMMMNTKZDLq78xcgCWlqahqQvMoR6C6hW9drQstSBYHOtE2IH7eWk6QYk751mgqrLrkEDYcdBlFZicGip70d//zG/+RZSNYqdhYy+bCo5eykFqPhFI9jxXei1lhSvnFsOawOEAD0KIWvb21OFNUGgGt+cQ2OOPIISCmdPW5zFkJASSNmIYx9qBSEILy5+U2c+NGP4emnnk5M94jKSvywYRg2S4ml3V1Y09OD12QOa3t68Houh7W5HLb1Q7AvZNjIRrzn/e+GgEBrVwv+vf5p1GfrMblhKsbUjNlpohqvtazGko3PYm3rWgAwQtl+BAV48WwAEEbYS5AeV2lRbC2IDSO07YSzQRAiZYSyvZi2/aRIwP4jm5MZq5E7Tk7iU7hnmCBSIu9akritrQ0X1jVE3vmQyJjTjkljx3p7ZwjARfUNuKltGzp7Ibx+++23a2Ft83IkimrnySWpaKiKSyopI3KkxWoqUhVIi11/iq4ggWGVw1GTqcWm9o3oznXpd9yIsZEVfDK+APtcaMEp/0+LonkxbQRC3MIKEgEQziWhQCQgzeJgwgjcsbDOwHPooYeWFW+gFvFgymPPPffMD6Ty2tvBpYgVaNvuQNA++dxyLMmYYyo0DJ1/y4vhRZdSsRaS1K2DFdsOrDAVWFNOCA0EpVK+BFZc2wrxmaJouUojlOkuJ+ZAs0LYFJZHBKKbAqCU7lnJWoHCZoA3/3kVZOcWVE85CjWTj4bI1AbXFvj3iLBuwVlof/2JgjU5c+aBXpjSrdMYrf/QP+f8dLbPI7hrpUBcPSgJkryk4cI3SQLbeeLawvt5477CstrqEo/WUPJBDhUaGxtxzz33YOPGjfj0pz+Nhx56qB8LROpFnu677z6sW7cOixYtGsCSMm89oo1B0u84DzzwQJ9FtWvranHhRRe6dtKlrhTswjsKCtOnTe9T+v0maOp61qyF3Lw5L0pm38JlKyyq7ffy61Ql7xUT1Q76UGki7Mzx0WH7j8I+E2vw4tpW6EEgmW7ZjntS0IsZWztCgcwiHFqEVQb9vN6Pimt7lBnr6IpRgNR9NBkRUk1Y89YGCuoNwW+7scGOUhIvvNaJmXvWmNBYv2rVsxO7xV72lQnRi/W3xcZaeYLaFISHzr9+dud9FdUGgM0dm/19g3L+AgVTrwqIq5N7X0dyvs5n6S5fQfib7Bx2Midx9GFH91pUO1VRj5GHXABAoGLYdGSHTUMNFOyqMfXVAscfUoWPvbMaM6bW9yrtciEizJo1C7NmzcIll1yCl156CbfccgtuvvlmrFu3Li/+BXMuwJHHHIFhI4ab98KmY1t4pX0SgW/AXo9+74xXQUUfF20+Wx+C9VvohcLIrE6nTHqkvCA3AOfXMCZ4ns/B2c2x10vG7FapZORZd7fanB8u5Gb3rRh3KK4dLuRmw8O2uSazExd3KMJgimoXSkpBoTZbjxljZmLxG8+axQkBYfx0+r6TecCifbluzhVIZPRaCDIHkUrrheCE7uByIKSgdD9gXtiabD3G1Y53/q6hRGW6EnvUTsLG9o1o6Wxx7ZP1RxPIrTMlTJ9IkIFvzoYIEClYqey4H1CZvhLheN2+c6YuC/kALX7hv2Sxex0JQb/JPkCGYRiGYRimMEPPemcYhmEYhmEYhmEYhmEYhmEYhmEYhmEYhmEYhmEYhmF2G97xjneUjNPV/BJkd1sQMtiTo/LTtxO3lPmvtIYHldjOF2pxn2CfXFzSk9LcMRHsC0TEroywC5AycWIfpODEYCLnURDHTj4sX1QbRFAyXzAym81G6nFHimrHZdBKhRdKBWbiZfjRk139p2gKSvXpk5BQdMK3vxWRfCIUEKQpVC99oT+CKzuKp59+Gv/85z/LinvxxRdHnluGAYAPfOADZcU777zzBrkkDMMMRcrpV958880Byau6urpknEyC/VSetk15driLpSJfReNTbDtm5kTSJQAdq1dj9eWXl1WevrLo25di25rXnCi2FiW2HytI4Y/Fy55g2bryews8bmEnp0F550ex+9uVwrnNTbi/gKj2V+Z+BWd++kwnnh1JILxRwo+BiATWvrYWx7z3fQVFtQHgua5uHLrhDXxw0wZ8rulNXN6yFbds24ZHOzqwvLt7wES1RUrg81//PDKZDLSMpf63tWsrFm98Bo+/9he82LQcbd3bBiS/UrR2teKZ9f/Cb164DQtW3o91ra9DKNJC1iIQwRZaCFsLaAMpI4ydIoKAF8kmocd5KYhAOJsghHCi2lo0W+dh0yEK46f8M2sEt+34zqYHEpHx2dhxY0peayhsnTTMUOFG7PEC8p/beGihFiYN4G9jxmL/TKZkGS1t29pcogVFtWPicOF3RFTbCJhKI6qdERlUZ6qHhKh2SDaVxfjaCaivaEBOSeRUDtJ8ckpCKgkpJZTdVgoS5ltJSJWDUgpSmn0jYKQUkFMSWqhWi+pZAXIrKqegxaeUkq4+dd3G6t3gdKis5F1coMomCiSf38ex7VBly5YtZcVrL9A3MIPD2rVr88IqRuy/E0pSJk4Ay+721v9aKH7QC7jFJuKWj0VE92M+04h4tTXErC8Uvm9zwtew/a4/DtILTujwVOAH9X0lGcFsn1Z83/pVQ1Ft71tt/tfP0fLi77Bt1aPY+PjFeO03x6L5mWsB1WMuz5e/q2llUVHtkSNH4sofXRnzf0Y72siieyAnIOfbW2/pB17FhP1oFirhXySKsuca8Trl4yT5Cstqq2M2RN7hIeCDHIqMHj0aDz74IFavXo33vve9/RYwf+qpp1hYm+k10VauyLtuDv33p/67z3l945JvQAiBcEDgWjD3WxUwecrkPufRZ2KvX8fDDyVGq5g9OzG8uKh2cpx4L+BGTM4Gj54bEdWGF9V2i0TtRD511BSY0Ru0OHIOVuBTQUIhZ8Yo0sdTEmTHLUoCKgenOOrGOYDvMU3vZ8RcXZhOMljEolA9h+H5dpJd7GPpqg5zJBwze1uKQFpMWIW/8yLfqVTqE6YX8T7lU+gYEUUWbgv7kbxFkvrXxfRLVHtLZzO6cp3xk4Jtv69iY9VI0kEZXLC9fRRLzy6KooAv/L8vYPUrq4uWMYkxR//MZWDlgqEUJoxI4dLTRuIfP5iCS08fO2ii2klMmzYNV1xxBVavXo3bb78dM2fOjBzv7urGicedFPEnSJWDlNbfYH9nl87fYj9KWn+Egv0/7zf04B2z9mg0LN/nELVV4cKtz0GRcmK+pnkL3tr48xC2g8HzEvicwvYzfJ7sIoZWVNula8SgpVKoSlft9PY0icEU1Y6PNygIt3tTGqZidM1oq8GOnIrWnSLdFisJU/k53UeRMD49CUUEJc0CTsrKnJtn0mQ1rm4cJtRN3CXvQbkQEcZUj8Ho6lHuHXO+P5VDTuWgYMLsO2jl3eN+QOsftO+sOR76/pSyfaMXNS/mAwzvt/3zlyQfYPh3RJa3ug+QYRiGYRiGKczQteAZhmEYhmEYhmEYhmEYhmEYhmEYhmEYhmEYhmEYhmGYIc8BBxyAdLqUGJVC5+ZlsbB+zrwtSX76obi2UpF5s7HzkoRhCknlucTh5fLiojGxcwoKbBvxl0gqSf+ClAPRGC+iDbNdpqi2OT9JVBsAspmsq78dLaqdFFb25DonYK1zAshP7FM+LOmYF5YxKTjVxTI+BdNMEpuxk0WjkwrzBLaT1BMK1MfuKq592mmnlRVvxIgRuOSSSwa5NMxQpNxn6JprrsFXv/rVQS4NwzBDjXKEtZubmwckr+eee65knHGp8qeUlbK6Sx6nfN2cwhZzvjBNaIWG3wLA+l//Gk1//lOJEvSN1Q8+gP/c8mtnPQdL2CRY9VF5yJjcYuQ8QeF50WtK0hdKiuOPRWOv6unB29evwz86OxKv6cSTTsTlV3wnz25zokRGlISEVYXRXy+veBmHv+vdWL58eWK6ljdlbtBlLIaPGo5r77oWHzn1IxCpFIQQIKHFo1NGnLqzpxMrt7yMx1Y/isdfewz/2fw8NrdvhlQDI+wtlcTGtg14Zv2/cO+KuzH/+Xl4+o1FaO1qARkBbJEyotVKPwUCWuxKwAtgkxH21KLbJp7QcVNkhbNTXpjbXJ+Nl7KioEQ+DgmkREpLjZuxoRXl1gLbZsxIwjyTZOIITJ46peS15wC80N2VNKIF7H5woNC7Hj9aqI0IhzFjRAoPjBqD20eMKllOAMjlcvrcMkW1I2OjmKh2KBZTma5EZbqy6Fh0V4ZAGF45AmNqxgIApAyEdYzQnBOzghHZ9vI5EWEdFZwHpZxAlpP6ignssLDO4HHRRReVFe/tb3/7IJeECVm2LO7LBFKVw3dCSZIo0IbFxLWLn1vMcimRD6wdQ5E9d07E12mOGVEza5GR84laqysFa3WRXXDQLi4YCmknhZMX4CYKfa0puOVTyFt4oJTOw4lqC5dey/N3YMuyeZFrzXW1oOmZa/HKrw9G68v3A4HgYsvy+QXraNKkSbjp1psweuRoba/pxhBOPBu+bbR+VwUtBmiFzWzFWpE466wkRVHnpXV4209w6/Rp0bY6xKedIDgYg8W1d2322GMPPPbYY3jxxRcxu4Bob7lceOGFfK+YkvTJXiPg6p9dja1bt/YpzwMOOABfuvBLsefT/54Sip/u+7Z9+5RHn4m3fVJi2+2/yY8nBCqPfX9ecDmi2qVwIyalQORFYW36Lg/T7of1tissPHTiYXugIg14ZVX7nQNUDk5gW+XMxUkoMuLZKhTQNirZZl9Zge7oL386HSIf3/azROY35HjtqwLf+R3fMy+3F+w38wSwg/69L594Mcsd74aC2va6I8dAyZeoys8jnl8hyhH8faPtjbywsEzlEhFP1gH56YS2F4D5t8zHvb+9t/xMDHXTP46aiYebJBWgJMY0pHDFGaPx6JWTcMaRDajK7jz/RDqdxumnn44lS5bgnnvuwX777eeOrVi+Aj+44gfex6BUsJ0zfgezOJf3GHjxXmmlta0wfiCfrex5JpzCNkoV9DlEvu3ts3lbG9iIa8f/EMRKMFviNm/oU0LstbL+FKWUvi6lFy0LBYql+eOCFAlUpCr6d2MGgcEW1U5KKhTVtvv/NfYgpIiQgwJIQkkvmq7MMwGyi8TB1a0iCaV0x6ZIIacCYXNFIFIQIoXJDVMxbJcZt/efhopGTKibCCiCzPVo353x3+UC0fucEb73fkBdnzkTpqRy76x9b734PVx8dy9Q2gcYfttDcR8gEDx7MZsk5K3kA2QYhmEYhmEKs/M9UwzDMAzDMAzDMAzDMAzDMAzDMAzDMAzDMAzDMAzDMMxblsrKSsyYMQOLFy8uGq9j02JUjYuLOfRlWnhvoHwhESdMEhMkcdhACrbDCOF+rPwEQJH9ipxGJi3lzhdehEXZfZOWVTMrMFnZhyXL81mhGnsd/qiwleDFb5wQNKByBYS1s9ldQlS7XLwgjc8pcbJoRJgNieUdCPEQP1GcwqmFkUnq+tab6aXk773NPyKWaE6PzrlXkfoMJ+f3BmUnG+9izJ8/HytXriwr7nXXXTfIpWGGKiNHjkRNTQ3a2tpKxv3hD3+Ijo4O/OxnP9sBJWMYZihQWVlZMk5fRaHirFu3rmScGUboO8+UNRQK781RZ9MaillFSVZ93JoOv10JlMJL552Pmfffj6q99y6SQ+/Y8tIK/PVLXwQZIamk8oYykOFyNClEzUIr/UhBHCu/CIRC3flL7CRBQXwE8e7e3oYrWwo/Q5/670/i2uuu1eMZU5PObrSmYmBH2nEPEaGzqxMb1m8omPZAM3LMSEyatAcmTt4DEydPwIQpEzB+0gSMGjcSD/zuQfzzkX/g8gsvx+urXwcA3PXEHRg9YTQUFFIqpSvVDJG2dbVga+cWrGhaDoJAXWU9GioaUZ+tR022FjXpalSkK5FNZfNs365cJ9p7OtDWvQ0tnS1o7mjCm+1vYnP7JnTLbqcfKSjlzqHgYdYinTbMPClmmEMktICVuQ9eINsLXdtjwghxC/Ki3KlASNuGp0hEBbrNcZePTQ92vGUFRPWxDx3/ISx6YlHJ+/O9lhbcPmJkXrgbYppnqq+jgvh58bbj8IryxIW6u7vLFtWOZpgvqm1uKKrTVUgF93soU5OpwcT6PbBu2zp054xYurLPqHlit5kfAAAgAElEQVQuFfRzqyQEQY8azfOSU1K3bSS0SI4TTTPH7AJebkwKN8rU41kJgoAi0x6Z1cvs2DQco2rfiwm3Y06FyLZ9cJLGtkNVBL03/OEPfygr3oknnjjIJWFCurvz/WSyc2DsvYGhmE3nbYVk31bcv1nI92n3fZquAwV8x+maayejFZxnBbUlFOk2yfsshT7VnKLtz5zzmSklommRTsf5MuOiiKEP2PlaQwvOWnYCSaLa3c2v4M1FP0moL5NLrgsbHpuLluW/xZgjf4R07QRsf+NfiXF/8tOf4Mz/dyaymSxImPugm1tI+DbRtttwbaW+nogtLhVICHOklK/St9Z2VwUGjnky8ttbZVzK8fY8wVdYVlud6HcPDu+iPsjdhWnTpuHJJ5/Ec889hzPOOKPkbzdJPPHEE7jrrrtwyimnDEIJmd2b6Muf1G5d/p3L+5TyXnvthcf/+XjUfjQdCVlBSJurUjhk9iF9yqdPJDRp7QsWoOell/PCK486EqnR0QWHyhXVLtYPhL1iUVFtIDJusv1pSuz8sVJ9dQbHHDQG9z+1Fm7JMwK8o0C5C1ToAak0QBK2ByXT7+nxidTnOZFcCb1IR8x+MONFvRkV/9T2SCjGS4CzRQp6uwAAazd3Y0NzD8YOy+T1k7bv7M/vpIm/y5YBhfabioXFj+uE8/PpQxdeqN8v63dYc+q6bWuTj8d+M42EF8Q4noodMum+uPxFfO1LXytdzgASGYx+7/dRv/dH9b1UChUZgbPfPxznfGAYKjO7nh104okn4vjjj8d1112HSy65BM3NzbjmR9fgwyd+CPvut49+t6x9aOxXIiuia/yUION/MNUnlVnoW7c42gcQrXcStuUm974SACjyPgeZ7HNwQr7OpjbxVPAGKZh08u1WKWXga4VvLyL9jGktraPJGOq6NTCLkwViwzWZugG8KwPDzhHVjiZs41VlqjF9+L54YdMLkKT080ICZPslIkhIpCgFM4QCKAchU0BKy0CnTIpSAcL4/9Mii72G7YWKVOnfcYYa1elqTG6YjNe2rkaP0gsRCiiQXoIRUHox0Jx5voXS/mJp3lmprJ+QIG3vQwJk6leQDtXb7jXyY/te+AB1cfJ9gACiXSby38e3ig+QYRiGYRiGKQwLazMMwzAMwzAMwzAMwzAMwzAMwzAMwzAMwzAMwzAMwzA7lVmzZpUhrL2kyNFiQjD9hPwkTB8UiMrkiXwkTYIuJjATF5dRZk4lmYmbMognzZnk9t05ZlKtLq9Vk0mol0RlQJuePea/ye2Ti5skqg0AShYQ1q7wInU7S1S7HKFtV6Yge2UnuepMoxNHVXBeKQqpGJRBUvqkZ/g6kQcYwSAyhVZhPOXTyBPYDvNJmGzYlwmIu6KwzVe+8pWy4k2fPh0nn3zyIJeGGcrMnDkTTz75ZFlxr776anR2duL6668f5FIxDDMUqK6uLhlnIIS1m5qa0NHRUTLeuyuSBSIK6ciUa20nnh/TKUxKJ2od+z1vVXuZRcBbpwQg19KC5z95Og74/R9QMXZsGaUsTtsb6/DIaacg19oa0XrMt5SBwDIGwcvp6G1yItvuOPnzImlRVIonySoP60iXx8oaAr/d3oZLt24peE0Xzr0Ql1/phcdsfcKVw+wnDRUUYf8Z++O4447DQw89VDCP3lBdU41JUyZh8uTJmDxlEiZNnYQ9puyBiZMnYsLE8aioroRUCkpJSJVDj8xBQmLh3xfiF9//RV56XzjpPPxu0W8BKOQgIZRZhEjpMQuRQE5qsZrmjmY0tb8JqSQUlM4H0oj6aDGRnMohp3oAGNkepSKiYQQy4izKr0kU1pkZo9mnw4rz+Psu3HhPiJjoNaWMWDFBWNFrI5rtxLNjotopK6BtBD6duLYTztZCoE6E26QrbNnMRXzmrE/jsm9chlwuV/T+PdPVCQnASqZF3vtYIxB/lvOPFB/6xdsLG7eSCB0lxmFuQYNwHKeiI8NANi9y3A8D9R6RQFW6CiLphg9hsiKLPer2wNqWNejMdQBQ7kklI1RFVtAa5vmyo0QywjpKQZCANONA3Z4ZMR3zvwIgTMWSYGGdgWbjxo3YtGlTyXh1dXU47rjjdkCJGMuMGTPwxBNPRMJkd+mFmnYsBXyHyvsZi4trA8m+zxJxCYCy73p4um0hBLSKNCL+ToIVTbO5SSPYJVzyOk4OujUyFmRE0NJi/VfGZnDFjFt+oaWn+2XvH/Wi2iCBTONUiIpGyM7CdhkAtL/xFNb+/hOY+JE7UTvlfWh684W8OJlMBpl0JlK15LQ980W1dT0oc7/g6w4Agnto29CivtLQHxpUixXYVpFjQXvr3NGx9pzFtYcsM2bMwLPPPovzzz8fV199da/PnzNnDgtrM2URvsml2qdH//IompqaepV+NpvFRV+9CJd865LY2MCPB5IW0k2ndp4cj2pvx9bLr0w8VnfuudG4sTor5H+JCmMj/zev4PyyFiMyvz0pKKRFepexuU941x64/6nX9CU6QVs7ftf9t1I5EKWgkANJAQi7bIUEJGl3go0OwAr5KlKR3sv+b300eb/L2n43sphH3MMTflu7A1BK4on/bMNJhw2PRnFnFB/n9Od+FDo3Mg6z+0WOx5MZ6GekV7/PAni9NSasHf+pvsi5kWCKOz/ImZSkEOqxo6OzEyccc2JJX0tItmEyJnz4DqRrRsF6KQ6eVoXvnTkGk0dnyk5nZyCEwJw5c3DyySfjvPPOw1133YVTP3Ia/rXiKQihPaVk3y/vEdN7SkEI7WvQfizjlbGLdxm7UpBfKMe5FwC3IJiOY23YYIHBBJ9DlHDxGmtjU15bGdq4gF6QzXluKWg/lelf7ODF+ixMOAggaT1POiybyu4SixSE7DxR7QLxFLD38Gl4tfkVdOY6oABIBSOwntNi2RB60Teht5VKQQllfLkKEgIpBYAkJASqKIu9h01DNpUtcTFDl2yqApMbp2LVllfRLbsA4wfX/mRp/gpJ++8kSbNQo/EDkoAwzy0pghApc44Otz5B7R/U76L97q0P0D1usQX2In/r8hb2ATIMwzAMwzDFYWFthmEYhmEYhmEYhmEYhmEYhmEYhmEYhmEYhmEYhmEYZqcya9Ys/OpXvyoap2NTceHt0gIu/aCAuDZgJhPmTbhPEpaJly/cTxaX0fkII65tZuLqKaEmtoimYVVO7IReFaSHIAt3TeY7Ihajv/0pwfEiotoAQeV6kERFtsKcbiYW90dU205iLXg4/xnolag2bPVHJ0UrOys3jB+n2CM4UI+mnXsY5O9Ftn0ZI88nYnWPWB3GJh/qbPo3AXFXE7Zpb28vK94dd9wxyCVhhjq33HIL9tlnn/IEGwDccMMN6OjowC233DLIJWN2N5577jnMnz8fS5cuxcsvv4z169dj2LBhOPvss3HRRRchm919J/jvrtTU1JSMs23btn7nc/rpp5cV732BsPZAWNGhxZuXZmDeJmnrqNg5SRZzMYuaAHSuWYNlJ52EA+66CxUTJvT5OratWYNHTjkZbWvXOlmXuKB3aClR8BHBt4jE8eLb8XMIUSsrKU48HLFzV/X04LsthUXZr/r+93D+hed7EUYj8iNIGJvNiOdatZogI2tDEghfmfuVsoW1hRCYOHEiJk+djMlTJmPKlCmYstcUTJ48GZOmTsKIkSNgpGUgldIi10pCEZDL5aBUDiAgJwFAQAiFNavW4oLPXJiY36Y3NmHdqnUYN3kcRPBgKaEFagAtpKIkIIxgiiCCkhJECtKK2JCENOMCYYWzoSAB2MWM7FDLiX+oBFs5Ir4T3H/yd9yKZgPQgjnKC2mnrPg1CEIIJ7SdsoLaQiAFAaJUotC2ABkBbYIgnwZMqqGYtz5HH6usqsLhRxyOv/7lr0Xvbw7AP7s68J5spXsvyT43djwSVkeRtOLHkoau8WPKlKEUCxcudOJHZMb0YZrJotrKCbhIMw4nEqjOVPd6TDRUSFEKe9RPwtqW19DW3QYyzw6REcpW5L/d6NAKbAsjlqMFa4WR1JZOcAdQyGlhHbCwzmBx5513lhXvggsugBC7lzj8rs6hhx6KG264IRJW2r+5E4jpAgLwvtCS4tqFKGRhBladMRCduLbzfYaLDAbfZDpzs62FMo0dAwlFUXFtQGrxS2UF7pLKpIITQkMotMQCQW1bDgB6iQkjqm0tM5FFw36noPnZ0gts9bStx+sLzkTlqAMSj7+04iVnnylS7pYAgV9QQbeLVijbimpb17Apme/rjCUbd0mH1WE3w+fC9e/WD+7LZbFtLItr714sX74cH/7wh7Fy5cqdXRSGgZQSS5YswYnHn1j2OYcccgi+cP4XcPInTtZjQCChTfGDmHARAt3c7YD2pUAWW6/6AXrWrM0Lr3zfMaiYfWjJ5PJ7vLCRz89XFdwuPm6yor9psetIFx154DhUZwW2d4b9PDkxbT2iTAEqZ/oqLSAKkt4DpOxvrYC3F6yXKKw+ApSEIm/R6OBIx+18An4pp/BBtGOj+LmEvy3djpMPG5H82x6Q7JPoJ/Y3x0QK/EbryhCzMVa8uALLli2Lxgno7OzMC1u8eDHuvvvu/DIBGD58OI466iidVS9FtTe0rUd7T0d0wSwFQJBbJMoughbm6USfKThJJdeRtcdCZ8nHP/DxXi2mWL/f6Rhz2GVQpNPLpIELjx+J//e+YRhKJs/o0aNx55134sQTT8TnP/95fPGz5+Pqm3+mxXcVuXfNbhHpRbmUEi5Mwi4UZ4R7zT/twzPPviJ7G52/ASATX0GYNAr5HBzOftYbEZ8DeZ+D3XdtonuVVeQ11iFhmwDdfqrw2fWL+NkoVemqAboDA8NgimoXSireyib1XwIC+4+egX+98RQIQAoEJXPIUQpE0jxTKSgFSFIgpcXY3QKKMocctF+0Mp3BtJH77Nai2paMyGBKw1Ss3LoSOdmjl8JT+v0TioKxrvFH2zfFtWnaHygVACVAJCGtv1vpRS3j4toUOo37sMBe+D4WGse+lXyADMMwDMMwTHF2He8UwzAMwzAMwzAMwzAMwzAMwzAMwzAMwzAMwzAMwzAM85Zk1qxZJeN0Na+A7G6DyBQTJSyistFfEsS1dTB5ce28IoQ7SSog8YnTYTy4Y1ocJZxYraeT6pCkSWFWcCahLig8HosfmWIWCsgApUS1AYKSXQllAdLp9MCIaqO4kEFcQNtOcS+iEeNCbLJWMAGmLPEJo26fIqcXSjixXL0hUUwmnn5cZNtOw1X22QGSBLZdXRaY/L07iWun06X/bD6dTuOggw7aAaVhhjLTpk3D8ccfj/vuu6/sc+bNm4d58+Zh3333RUNDA4YPH46jjz4a55xzDmprawextMxQ5bLLLsNll12W1wdt3boVF198MS699FK84x3vwP/8z//g+OOP30mlZHpLOe97W1tbv/K47bbb8PDDD5eMV0mE+iLCmoH2SxErpvDR0JoNtUVKnxkTJnLiTfnmSri8jI5N6Hz1FTz7oQ/hbTfegIaDDylY8kJsXLQQfz3rs+jYtCliCatYqcJtux+KalOwLcJj5GQZXRwbHoaJWNqh+HaSZfWNrc3oSBA5aWhswM9/cQ1OOvkko+XkVK+idRrY5goqvHC/gItUOPzdh+PgQw7G0089DQAYNqwRU6fuicl7TsaUqVMwdcpULaC95xRMnDgemWzGCFhqUQ0JaUQ2FGSgNENQEETIKQKUDLYVSBCEVGh6cyvO+cQ5aN3amlADmmuv/AWu/OUVWtzIXoLU9qiUfhxjZTokJFRKaHHtlIAulRbesWVURryTyIjjkNIfV0GAUP451XHtu+Wkl4yYixEhAYEiwtb6rpMAUkKAlBfUtvLFgrSYJxnh7BQEhEiZY1FR7ZTbJoRC20Sk3xtl8jMi3mTGdsKU9ns/+i7e9fbDCtaz5d9dXXh3ttI/q/aVpfDZLUTykWIjh+gIGaghwpYS4j7NW5oD4dHeiWpbsbPdXVTbIkhgj/rJWN2yCm3dbUY8hwBlnlEljDhVTFgHMPddH88pHUeLa1sxbmJhnUHm+eefLyveZZddNsglYeIk2X+yq3BfttMo4POMi2sXSQCl/Z4F9glw4tpOOFu3I84GIyO2bftRmwoJkJKIiGtDBNnoFkiRNKJftu03lqSzj5RO31mYoaUW9O2mz6TQ8qNQdFt/GmeeWZawNgB0b12F7q2rEo/V1tVG+9YE/6MVgFR2x/Zj5G2tyEJ8sQSUjPlS4/fZ2FU+PVMnwTOR1FazuPbQp6enB2eddRbmzZvXS1H9KOUsMMW8dSnnd5O27W2Y+5W5uOeee7B58+ZePY9NLU2oqq4K2pBwTByO4whu4QaLaXNkTgI7YV2Sjscex7Zf5i9GTDU1GHb5dyJhYT1SJCxuP7sdd0jFxrOFKDVuUsAuJaydzaTw3gPH4oGn1kLfXztuFa7suttIOdtDIReIa2uxUAVta+j+Xpm45GwCTXTMaX+j8/1mWPdBh6wU8mPk34l/PL8N7Z0SVRV6cbS4kHbU84Dwtpf1voTjqYg4doFT4/1t4vgqCLr/j/fjq1/9aslyhNx000246aabEo8deuihWLhwYa9FtQHg1S2vmGB7DxGxnzTJg0v/DkjoxVVsaHD3lASplD+d9D14aflLpctqqN/vDIw57BKX7vhhKVx9znjMnFpZ4sxdl1NPPRWHHnooTjrpJDyy4BEcfdzRUNauJoCU9kpZn6AWwLdeM/23EDJYnE5B26JklvsiMttK/9YvlfY1knnfrT8CKl9c2/kqYWxq6zMNFvQKX1KC9unZdzE85vcp+h7G2oioPyp4gpRCRboyKvy+kxlMUe2kv+nwpxTvv2y5JtRPxPLNy7GtuxUSOcAsAgci5JQECEgRQEjpd11KSKFvmjDPSFqkMH3Evm8JUW1LJpXB1IapeGXLy+iRPdrnrBQkCEIo7wcwY1/tU1aQyvj7zNtn3x/tVVbu2ZUq6gP0CzaV5wO0+CFn1AdYaOzXKx8gDx0ZhmEYhmF2W3Yd7xTDMAzDMAzDMAzDMAzDMAzDMAzDMAzDMAzDMAzDMAzzlmTmzJlIp9Po6ekpEkuhc/MyVI2bXSK1Iiob/aWUuDaSso6LyxQTlQmmDbqJ2cpM+g4lohWs2AsFs+CjWfs4CReSV7b4VGgXJxTUtnUQie33Va47L6dsNgshhL6M/opqF4lQaAJmNE48IHovwwmioehM5FhsrnwYv1DpomIG5UEFMlJ5x2PlCAW0KVlgOyJybuMmpdWbCYgF2FWEbcoR1u7p6cHy5cux77777oASMUOZ3/3ud5g9ezaefvrpXp23fPlyt71gwQLMnTsXRx99NG6//XaMHj16oIvJDEE6Ojpw5JFHYuHChUXj5XI5LFq0CCeccAJqamrwzDPPYPr06TuolExfqaurKxmnv8Lac+fOLSve2FQqL6wcC7pUnNDazYsfCALGLWHEzovr94QWq4KWQpRBuN1XALo3bMCSj52ECXM+jylfvgCpqqoSVwX0bN+O5378I/zn+l8g19PjrNtSVrT9tnInXhCbItuUED88BrdfOi8fV5/7984OPNuVvLjN0888jQkTJhibL8zNjl8AIawIjTBjDvI2q1auCYYBhFvm3YKW1hZMmTIFjQ0NWiDboIJ/XvNCQRrRJ4IWllZkha1tHD3GEkSQSkAip8cP5qa2dbTj86efi1UrVyVep+VvD/8dSxctw8xDD4ATORJATuYghK41JXXtC5UDQUAqXQ6lACgt6GNHUALQAp+Avk7ydnXkAQxvnHL/6To3drAWIBFmbGXrU7h7mSJ7TEAIK1wsAoHslBPB1mLaWlQ7JYSPJwRSSJn45MS2Q0FuIn2cFKCzFMGToc/b921vK1rPlkc7OjAtncFwITAllcKEVDpSF/HnNv9I4eFf/N1LGhltkTHhuwTa29v1bVLKiDbZdKLiV17cyO5K9168FUS1LUSESfWT8eqWV7C9ZzvsEyoVQUACQpj3QLdkAgRBSgtcKSunI/XroawYvK5HEYhZsbDOwHPbbbeVjLMrjMvfiqxYsSIvjHYh0ckIZYhrR/yf+QmgtN/T7gNhf+nl04KFBZ1VYuMLgKz4tQQpYxUSouLaJKGUFdf26WqRTLOvTKtv2hLlev54Kck2OPC2VLAEihHTJrLhul/NdSaLp0/fdzpWLM9/JpLIZDL45H9/0hdBxcwM+KIpW2Bjnzh7zB0I6je4x0n3Mr4wHxAuYEDeX2rsObsdCgRaH++giGsXYVfxQe4O3HPPPfjMZz6DlpaWfqdVzjiYYaL4duuG62/AeeedV+J3w2T23HNPVFdXwy0eZdq/yIIC8S4qED1Vpu/r7u5GRaaiH9fTe3Jr16Lp/C8nHmu87NtITZzo9pNEteN7eb9LxfqB+PFIldh+0nZCBKdBrsOtqHa+n2lnc8xB4/HAU6th+/jgEnS/ZMf38H2eohx8pyoAlYOitBmbhHaO9mqQW04t366JhBF8xUX6ypjtREEFmyPtXQp/WdqCDx3cGOnnomMk64uhyA0s2S/GHXAhJU4tJahdqt/uD30R1QaA39z+Gyx/bjmaNmxBy6YtaG3ahu7Obux78L444eyPYtLee4RrtTlflt3WC8CJMAKsXaiUcr+FW1PRiqCnEvywSdTufTxGH3aJs6oO3rsSP//8BAyr3fXer94yder/Z+/M462q6v7/+a597ghc7gUuEJMIRijlhKiYieVAomI9aj6R5IBZaVrg4y9zyJ5URK2kzEoEB7SwNM0B0hAtMwNnzccEIjRRhssgw+WOZ63fH2vYaw/n3HPuwPj98Dqcs9de057W+q7vvuu99sULL7yACy+8EIcdNQY9qrrrs6us38yzv+2Z9xbrIgfwDReIU0qa5XgAQtbAs02B5lnS+N8Q9OvDtaGks1EFor4HZXya9rd7rx57zpztbLM06ciUE28/XTpSgAx9U3YxhPLMrgNQ33lQ7Rzx3DkO/dZKKbSuyOLtun/igEP31+dVSAip9CKKCma5JqXB26QR0NJcUyKBj/ceifJM2+8P9jSVBWUYUjUUKz5aDml85wQBJRWkWawR1odsxumC4J5JGL8pKd0TggSkeeb0iL39PkArC7vvEh9g3KfPYrFYLBaLxdpjtIu+gWOxWCwWi8VisVgsFovFYrFYLBaLxWKxWCwWi8VisVgsFovFYu0tKi8vx6hRo/DGG2/kjddY93oBYG0gOSO+E1UIXDtRhVxwmbTIKYAZs9vON7PTLPUMX5vWombI4VJSKgK/4pSIlzgoJFGAfpzYtkwCDkpLS3VVdyBUOy0sLUYcIBCmi05IR/Q0p5ZBOeqRXt/8gUS583KTemMTC2ORIsfk8lPR+9QHbO/pcO2SkpKC4p100klYuXJlF9eGtbtLCIHFixdj3LhxeP7559udj1IKTz/9NIYPH46tW9PBW6y9R1JK7L///nj33XeLSldfX49TTz0VS5cu7ZqKsTpNPXv2bDNOQ0NDu/N/8MEHsWbNmoLifrKAftHjwCQsybgFlC99JFbIvYC3mVC4n5xlq6BRRVkvXnwJGQ1XUVCtrXj/Zz/D6gcewMDzzkP//zodFUOGJMqpf+89vPfQg1h+z11orKsDoHHMca5QmhVDOT9kkc6wgG0BDZAIcYthfEEWF2O2EeIa3THlqAcBuLd+W0rtgGUrl2HQoEEa+gO7FA+l2pgWhmHHHQ5jqUIb3dqQw4cPd3lIJd3QCObYHGhbwY2bLIuRpM1fueGUCksDwSAxiZA1dmu2JYvvXDAVr738eupxxnXZ2ZfhFw/fjv0+9XEIAwMJSEASAZIAIaGUhDRAcUhpag4oA9xUFqZGUg+3lDLwTuW2LXtTkbGppblrghCw5D8/DsZEhIA8SBAMKAga5hIYMKcQAgFpaDYZmIlwcGx9ZwUkQng2fKi2MPBtA90OMd3m3rKQc9KcZFN2WCugslslttdvz3uul7a0YOqmjW5bAOgtAny+ogLfq+qBcpNnVPGxaHJP/A5NC5+b476Pa9vWbbCYojCfWAn22rpCzBYRKjIVRY99dncJEhjac18s37QMTdkmffcIAQWClBqAr6nsClAifHYdTIeQBQzAXUFQACgJaeDaWSURCAbrdLYqKyvbXJzjwAMP3EG1YflKBWsHOxbOWZQswTktfEfBtUlARYCSKXBtpdsiB9Qm5IBrS0AFsMRpslYeKa9dMYsWxt2ykT7Lt86EbgcBXQe3z1h5JLBt5cLUs/O3V57HM089gy+fMQmyjQUi7phzB4bsM0SfGdtYxn2H1s8HBZJRuLXmgepItm2U5rwWwqK0IMiQ/ueVaW1KZaw5Y/f5vlFrR3Y6XLuQejNcu91at24dJk6ciCVLlnRantXV1Z2WF2vvkG1HLr74Yvzql79qdz6PLXgsmXdiKKAi31au9SMg2MHAaNXQgPUXfB1y48bEvsozz0C3s74Uxo15Z8LwAsqJLSQbf/2lTJzIwlsqtN+VGQNbFHlAux626NiDBkAjdwHPCaHNCAPz1d2lfVEozPhQmr5K+5g0fNeO9bPQwG0dpqwd4SShEETDzCJdzjliz7Tye9p8dhPw2AubccphNcYcSPHr2EW9ih3MxF8tFtCHpr2PjMjeMjuzP04p+q9//Stu++7tqdH/9vgL+NvjL6C0vBTnX3UuTvzSien198Oc2asiUG2f1e58gEFh56L/uOnml8IpY3rglvM/hkyBaXcHlZeXY+7cufj5L27DCWed4ADZep1o612wQG2AlHCLzJEikBIQpMyzKdxCX/r5Fhrk6xx2sM5IPb5AFK4tyYC67fjG2J0yhz2aWLTa+k+VWRbILUKmy5WQCee6Ut7zq5QGb5swpRTKMmUdfm6UUli5ciVefvllvPPOO3jvvfewceNGtLS0IAgCVFdXY9CgQRg1ahSOOeYY7Ttuj/JUc+vWrXh64dNYvGQxli9fjg3rN6C5uRXVqZ4AACAASURBVBklJSXo3ac39ttvPxw2+jAcd/xx6N27d05/YCFQbQJwwueOx7dHfht99u2Nyf9zNgbsM0D7Z7MKENKMg1pBlNHXWiqQUMgqYET1cPQo3XsXgelW0g2DegzBu5tXQknr3zOAbbNIIZFyvmXAvs8QkEpAQOpFKZXUac14XWI3WWBvN/UBslgsFovFYrHya9fzULFYLBaLxWKxWCwWi8VisVgsFovFYrFYLBaLxWKxWCwWi8VisfY6jR49ugCwdv79UeWAwXSGfIKcP4/Wh8skODK54DLx/bFMbRoLIUHaZGuKpKdE/vlmhVH020xoSyL8KDpp2JUZbqtscyL30tLSHQ7Vjp/H9DhmnwrPrwpn9EXBApG5m8mpneH/FDnWvMpzifLjiVQkXhyQSDHQDuDdqnbSvZnEH58IHJl86E0m3BPANqNHj8aqVavajPfuu+9i+vTpuPLKK3dArVi7s4QQ+Otf/4rjjjsOzzzzTIfy2rZtG+69916cc845LkxKifnz5+O2227D4sWLAQDdu3dHTU0Nxo8fj5tvvhmZDE8H2ZN0zjnnFA3Vtlq2bBlmz56NCy64oHMrxepUFQIUa2xsbHf+P/nJTwqOe363dGBE3EptD1sgbvHGzWFr0saRQfHy0kwlC6Wx2EQZCQ+3Leahed06rLjpJiy/+SaUDxyIsmHDEXTvjpZt27DlX/9C/YcfOIgyIQrq9usRD/PPifDCfKi2j1kkCmHZ5MWlSNrk8eYq06ZtBfByc9L+Pvf8cx1U2x5DCL8gV6AGxxiIlIO7hBCYuAQJB1mUkB7AIoTDuEVgCOG5teBpofdJGeK0YcAzZGAd1h4XALJK4ZrLv4+n//h0si4A0nCUjY1NuPmKH2H2/FmQIARBgKwEyIPnKGOTKqncEEezQvVxAYB0QE6zzwE4lTt/yruRbZ7+tSQh3P3uQ6408DoEatsrKogghEGVkL6TiASIoCHbHlxb2G1zpwUUhABuCAgRmP0WNmTL8tKbbbfH1Uu0CftMkwRQJ7O4r34b7qvfhn0zGZxYXoGLundHlRCRuLnu97jS2gMJYPqWzQXVqWd1zwg8LwIcBQw0zWObQUEqjYevzFToe2YvVCAC7Fs9DEs3voOszIKk0vh50pgcqTRIW0XgOko/uQZ0K2EgV9K2HRIQGnGVle2HazNYJ10bNmxoM86IESN2QE1YcbW0tCTCynofsBNqUozMg5lorF2HGXGLpqZP9X+m+UNNWAQ0af2rfqw4XBuwQMsoXDv0kJEB1UU7E9u/SWuxhJ/I8aZZYs6AcnXwl0axUG1AoHVr0v908KEHQZDA8Z8/Drf96me4+MJvpZ08AMBLb7yEkfuPROgHjPr6bBNHROa4PbsKMFBrBSWla1/j9rd3UsK8Esdv0toydbamfGvY63NCpmK+77K9cG2dO7nt1LY67XayeTBcu1265pprMGPGDLS2JhfO7Ih69+7dqfmx9kzFn9j777u/Q1Dtfv37Yb/99ssfyXU0Khz3+e9ezHaQ2YFgbSmx8TuXoeUf/0jsKj30ENTMuDHsBHIo+fZKRXfGmnsHF0/Lw49rFyRSYSxvlIyM2PX81LU9K/CJQT3xzvubw37BjB/C3kVAQZp+yo5HdByQ1ABfAw4llTV9ve2bc70LVBHLRefnlR+5SHbhD+9aOVPKALyh8Le367F6Uws+1qsk0i/a/tQVRcW/u0upPgCgvKwc/fr1yx83XpTn/7CqrKxsO58i1KtXr+LqZDRn9pw2825ubMavrpmFO669E0d9fiwmnn0KDj7yYJOtXRTNRDbOSGWdkvYyWDeCfbZIIQgKa0fef2IyBk/8Dc4+thrXTuq8c7ar6VsXXYK/vfg8eg/rpe1HRQ6yLQAH1IbGZoeAbffsCghkIY2X2I0NIKDIeIeVsAYotO0fh2sj4XOwUG0H2XYv15Wzty2YOXykSfs7KIfPQTtInZ/UhtsmBATtM1UK5Zn2LcDU2NiIBQsW4PHHH8fChQvxwQcfFJz28MMPx8UXX4xJkyYV/r4xxzO2YsUKTL9hOubNm1fQO44gCDDh5Am46sqrMObwMZF9ib/FyNl36Wt38SUXY9p3puHlZ1/B+EnjcdY3z0TP3lUQ1t9LBgKdJSghISUwqGowaiv7FnbMe7B6lfdCffM2rNu+FiQMuF5pwLZBZUMpCUGBe4+gt/W5FYBbTE+ShJACEJ0D19axzLiQfYAsFovFYrFYrAK1d77dZ7FYLBaLxWKxWCwWi8VisVgsFovFYrFYLBaLxWKxWCwWi8Vi7VIaPXp0m3Ea614vMtcunAlFlsIWD/bKTEzGioNZEpnmiWvhLfq3hZ4lYddAGrov+RGxeGEe5Mcj/9svJ1mukknwRmlpaWSCaeRoDQAmnzoVqh2L7k+8dL+VisKxLXPNYQLiyAAfw6PCSe9pn+iBRT9phxFLGw8KjzCtbrGy4LEiDMyG7PG6SbzheYjXKZ5n+rnPL3+C/47WAw88gIqKioLiXnvttVi3bl0X14i1p2jRokWYMGFCh/O57rrrAACtra2YMmUKKisrMXHiRCxcuBBbt27F1q1bsXr1arz99tu49dZbceKJJ3a4TNauow8++AD3339/h/K49NJL0ZwC2GXtOqqpqWkzTkeuYV1dXUHxBgQBDistLSrvuKlCefe2kYdnauTG9/n7KRI3rS5xuLUFWbuPAhpWrcLG5/6CtfPnY/1f/oKmDz6AUGF6jWUht+1byfFtPwzudxKqLWCGDF54JA+KWt5xyzxtqRv/uKVSaE6xry6/4nLPVkteH4qNYcJFWELCk8gx5ZBicFsLviQKoWSu1ub4lCWe690O6O2OUCmQsCCdEDp9280/x7x75qXW4//17Il7+vRBjUjW850338ELC19AYCDVgRAIRICAhLtWQgkIQRAigICBUAsNpBZCI3oEhIun8xAQFBh4tU6ntwOT1kKrdVgAHS+gjA4z8cmDYuswk7fQgGxhQNgZESAgQkAZEOl9AXllUgAShIzJ08Kzfai2/t9As0UI1HZgb0PKjN6ZQEV5YXZzPq1sbcUd27bi8LVr8KfGRqTdi4iFqpTw+B2+SUo0FjiumDjxVC/vGKzMQbVDcJqFapdnyhHQDgTo7YIqC8owtGoopJLIylZkkYVUWUiZRVbpj1RZZGUWUkn9gdThkDquGWtmDQxOx9FnPSttmLkKyh9lKw2mUnBh8Mfu3l3hg/30dji2TVPB49qdN3RtlwqB4Y8aNWoH1IQVV1VVVSKstGbkTqhJkUrxd7pwwPTneTOIfcfDU+JQzAoiv28KlwjR8qwmb7EI/Tu0xMgsPAESsU8GofUVeB+R+5sEQIHJF8byM9vw9gHY8s5DiTPS0NAIQIFI4CtfnYT7f5sc/5WVlWHhnxcWANW2xw7dVioFWJC46dNcm6oiW3qfkvpjw8n3Lioo6P1eKwwNIvTiKBlrm+H6Vvhl2kOwjkwfgofC2uvUtroNANrO9EHublq8eDEGDBiA66+/vtOh2gDQty8DC1npymWHvf/++x1eOO7y/3e5KyPRVOSxFV3djE1ZmLej87T5ppvR8MQTifDM4EHoPWcOqCyErvrnL1c9c78nirXBKXBt17/YzoRctEjfYLWrLkp01AH9AJg+S2mAp+nVoCABlQWU7fek2S+dz0IbPTqdPy7Ri3XY0Us2sg0zlglly9Zb1o9i38fpD8L3gFKDTfW3rkdWAr99bkPCPrOgX/fxx/vFfJBM+4UvfAEffPhB+FmtPzH3gTtsmzaub170Taxevbqoz5o1axIfu2/+/Pm5L3iOh2HDhg343e9+lztdTEoq/G3BC/jupCtxyidOw4xpN8d8FBS2JQTYxUUsd12Z50abK6JgsHbT2ldx5sh39miottWnDz8alapb6F+QxudgfAvaz5BFVkpkzTMq7fMC/VvK0J619qmUytis0i34Z9MA+vplVRawdipC+9XbcgvvWSnj95Rm4ZqwH9E+TWvr+vWxNrFtSlz+/rt4aOh2JtC+w2JUV1eHqVOnon///jj99NNxzz33FAXVBoAXX3wR55xzDg477DC88UYBi9unPGNSSkyfPh2jDhiFu+++u+CFQ7PZLB5/7HEceeSR+MbXv4GGhgYAsb4r4r+O+Xts2wlg8lcno1u3bshms1hw3wJcNP5iPDLnUTQ2NulrphRUVul7S0p0L+mG4dVtLMCxF2lQ1WCUZyq0z09mQx+gkp7fLwzTz1r4rCplv/U5VtI8p+ZqShX1AUZHqLbvZB8gi8VisVgsFqtztGt6qFgsFovFYrFYLBaLxWKxWCwWi8VisVgsFovFYrFYLBaLxWKxWHuVCgFrN3+0HLJle5E55yIXd5IKgWsn6tNWveJx0tI4dGAUsE1paXPk54JJT/wlC5+JQW0KgGoDgMomYZClBtyYCtXOJ5VME92dnOUWBwgmJl964AA32S4yIU8lCG75oNUer8bbiMNo/Em90Y+U0n3i+9LSIlaWV2QEWhP/558Wyw+wx26vpn/sHZ6AmEc7C2xTXl6OWbNmFRS3tbUVJ598chfXiLUnaf78+fjCF77QoTxWrFiBW2+9Fb169cJdd92FpqamvPGfffZZPPfccx0qk7VztG7dOkyePBknnngifvaznwEArrjiig7n29DQgMmTJ3c4H1bXqXfv3m3GaWlpaXf+27cXZiMvqM0PZ4lbXypHeL5UvuWpYts+nCpuFfjhcSvW3y/ML89qTVi+GngYgrLttyALtA6B2IDGIhIsGjFEN4qUD8Xi+hZ0HKotvHL8MoU5GXks9dRvH7a9RaWDVCsrK1xceN8AQEKPXSz0yu5TNorUzCi7z/9n7U1rx4dwbcPZIn2E2sYMa0rC23LDDGuvh1ApmHNJJPDAfQ/gluk/Sj2+r/XogfEVFRiSyeDHvXqlxrnzR3MAacDZpBHXGp6d0TBrEUBQRoOzDfSaECBQgYNhB0FGw64RgJSGVAcOiA0N2yYNq84YkHZgIdsG5ikMsDtAoEHZwgC3bXhgod8ZD7qtAdqBAXEHpOMIsnFNmAF8kyAIIlN2AJC5Jw1sW1AAHxyvy/CAWTbM2+7Zs2fqeW2PmpTC1zduwBUfbYJ3CyTktwe52ggFoJfIhX1P6tFHH0Nzc3NkPKd/hHAle19bqHZGZFAiSgosYc9WVVlP9OvWH1kD0gnhOtLAdaQH1/EgOjLrgbA0YCdrAKw+XDsO1mG4dvFqbm5u27didMIJJ3RxbVhpSgNrb1n2wE6oSTtUIFw79y0Yt2Ti4SlxCoJrm16AAkMv9C0kMmG+Rab7eGunOGvOpqcwHpAJ40RA3DouGd+pD9Qml4euQ2vDhtSFB394ww/cQhiAwCmnnYwVq/6FZ/66CAufW4gnn3kSL7z8Ao486kjvnMZ9qf65ggE3KliotvbvWQC2rxBeJr0+ML7IYNQvCa99trBQuPDQV5kCQSNbvahfsli4dvQIUuK0kYzh2vm1fft2TJw4EWPHjsXq1au7rJz+/ft3Wd6sPU9SShw+5vAO+UYGDxmMSy69xG1HFhsFou+JXJz4C75wv0LbC5h0hrbNvQ9bf/6LRLioqUGf++9DUNvHheWyX/O2eq4tdgN+/ys8F+Y/l5d7Z+Slt4u1mnY+Q5l8Je9UHTGyn1tQIgRsm98Orm2Bu8o4RMziEga+G0I/Y9/+mCRl9Br2nLGTbZWwobRzRVs0sREyAb99bhOasrItB13Y9xbzaUt+mSlpc41JfN9QoUrLq80+Pe5AjOlXv/pVwbDfuFpaWvD0I0/jth/eHqsUADKLxNl3rub6OcMMenG6QnzCAHDBBRdg+rTT2lXP3VFDavdB34q+2r8As4iXzCKbbQ1hvmbhrqySkIjBt6H9EkpKZ59KKKAAuLZUUj9n1ifknu0Un4HpBlSkrUAY3/pEnU3stbNKubq5ZH4LSrrdKcuUF33+Fi1ahJkzZ2Lz5s1Fp43rjTfewNixY/Hkk0/mjpTyjDU2NuLMM87E1Vdd3aEFQ++880589rOfxcZNG8NAv79OgWr79elR1QNfPP2Lbrt+63bce/NcfPPz38Kfn3gOLa1mwTiZBUA4oPaTBftS9gYRCMOrh0NBOdB9Vkm3qJ40fj39Ny1Z9/w5kLaSEb+gfvYAwC7oFIVru3EkwpFq6rgS7ANksVgsFovFYhWvXddLxWKxWCwWi8VisVgsFovFYrFYLBaLxWKxWCwWi8VisVgsFovF2mt04IEHIpPJoLU1CR9xUhJNG/6Biv5HtKMEi/brAjmanB9EeSb7+nWJ1yu+7c0chPIgM3aSZwj+A1E4oRPwZ5chVrlIPVP3q1iYi5MGwNG/lUwCD0pKSxITp9ucSK2Qd0JjfNKbnYhKueLEJ18i9tt828sYJgrzTlbCZGpOSQR8DW8CdY7DiN8afr0i7CIVjeOfFws4DO8LL66rP4W/VRgnBEood75tHQiUKMvP179+8e1ClCvvrtbZZ5+NmTNn4pVXXmkz7ssvv4z7778fZ5999g6oGWtP0COPPIIvf/nLeOCB9kPSpk2bVlT8L33pS1izZk27y2PteEkpMXbsWPz73/8GACxcuBC33347Vq5c2Sn5z58/v1PyYXWNCoGo5LWD21BZWVmbccaUlqGXaBtJm88azRUnVx65enyy5mwsjS/POnJQIZuntXGsdSqg0UcCgAIZvHMYT4AgoUIgLwFSWTSjjaOl80naVnGbxwd723x8+HYSxB0eJaXuC/MjL56Pk/TP1/MpUKCysjL06qXvNUVR+89Cta0dJkjEFlcxYY6ORBFbUhm7EWSBMd41cXkpXTCULptCIIbOS0NoSCkIImSl3iNII62UAh78zYOYdtFliWMDgC9WVmJyt24ObbZPJoOLq3rg9i1bI/GWv70cf3nyORx70jgQCEIIA7BRUEJXU0LfAAoAGYCvJAllbGGlFKQ5+QGEhu4oBWXg0wrmwkkLzDFXUZH7qUHVAm4dJEWgwGKu4QCdwmCv9T9hQNkWdm32C2H2mQ80PJtcav9/OEi5hmubfSJw95KGgepvKBgAur6WnzroU3j33XdTr0F79dvt9egfBJjaQ0Nm41wuqxTeXWK7O4mcYHlf69auw/jjx+PZvz4bjukcDNTmqxzkRZBAeTtgRnuyBvYYhI+aPkJ9yzbdskoFMrA5QmCeb/38CwKUUBo+rySUa2fJa3MFQBLS3LdSSQgSel8EcGjaEeg2RRlSGWliVWS8C1iQlU0djmc7PK7N15HtZG3ZsgWjRo0qOP7IkSO7sDasXBo2bFgijETpTqhJO5Xi74yEq+hmSgYIH6Rcvs9YHOv3VBIAmbx9/6e12ozl5559afxkEoqMRah0uC4pcO2XlbJ+tVyGLsUtNyCyxIsH/rZtyEdvzkmchZKSEhz1maPMwia2fSPU9qlFbd++IK8e8eP1z7E9egvug1IQghBQCTIi4/p7AGYBhFa0yBa0yBZzfXz4mLFnYhdO23X2goaWt/Zz2jbVt8ztJfDaamulK2M/mlDY20kX7NrzXH7IgtvqPAOTneWD3NV155134tJLL203ZBQAgiBANpttM96AAQPaXQZr71JjYyNqa/uivr6+3XkM2WcI/vLXvyR3pEEXXdthnROJFzYAgKyUej2FLlTDE0/go6uuSYRTt27oc9+9yAwfnjMtRX55777iDWOsKfQXV4h1OdGsYuMnex5NNwRAIRO0fYLk1m1oef21NuO1R8HHPobMfvul7hv98b6wdoKyvgrrtyDS4SDtEwCsI8Xry3w7SEKpAETaRtHx43ZS5ESF/SqgB0RkjQuv47f52HSk70eicBEMKGDT1iween4jvjKuj4sK8q619feolOufSyk2UM5xUTxqnv612HeG+fIsCKqdR42Njfj5bT9vV318PTTn93j4nkdwwmkn4Mxzz8Ahhx+M1uZW3Hbzz/Hg3Aexbcs2AHqx6UH7DMJhRx6GU08/FUd9Zizuf/Q+fPpTR6OxIXe/O3HiRNxxxx0drufuptpufdGiWlC3vQ4CZHxu2q9LIJAS5r5QICWgyOxTZsEaArKKIJCFNB4xaRbE0ya1hHYEmmeSsiZ3OH8ElIj4HFTsngoXBATgt4dhjMizI5X1fVqT3UugVOTPC6RpekqDnT9GbGhowH/9139hyZIl+NSnPhXdmfKcSSlx9lfOxiOPPJKa35gxY3DShJMw4uMjUFFRga1bt+Ltf76Nxx97HP/85z8T8V968SV84bQvYOHTC1FaUuo1syryHfbp0fSTvjIJ98+9PxJW92EdfjTtx/jD3Y/igu+dhwPHHIT9en0clSXd2j4he5nKMxUY2H0Q3tv8LpTQfb/1g7v3JgTdl0q4v2URxv8viCCV7lf1mDkLvciVNCNpAQkJQYHuUqQCSIJIQBqfohtXGr9Ah3yAkSH17u8DZLFYLBaLxWIVLgZrs1gsFovFYrFYLBaLxWKxWCwWi8VisVgsFovFYrFYLBaLxWKxdroqKiowatQovPHGG3njNda93k6wNpCXtNFR+RQZskF2gldamWkQmUL2xfKwMBKHegknmMVhy8nUidmhIUyA0vBmlBIW/lYyCYMsKy3zYlHbE9IU8k7ITpsQrmLnri2odnS/NwFT+YnCeJES7UR5C6J2c9ZjZdqvxGVt+/7Tl5NSL7uKZO5nrbxbJpw06ANs0iYK2smHDmRjyugUCNkuqAULFmDgwIEFgUsvvPBCnHHGGSgvZ7geqzDNmzcPFRUVuPvuu3dIeWvXrsU111yD6667boeUx+q4vvrVrzqottWyZcs6Lf+amppOy4vV+Xr//ffbjFMImCyXCoHg1sn25w/kt1jz2azK20uA5S63kSpqNtq0FqPo5xfJ230TBKlY5mSQSSEa0e6WCLHPPno8RApaWztpBVuUos2XKArVDmL7Aw+24sO5/bzjoG3E4hCAp5oaEufsxPEnoKQkE9bKPykI7WwLW3JjB/fbtxttmQRpIZQmP6LwOjqMuQ81Ud54wpSvTDhBQpmxkwbqSlfq7Dvm4Kr/uSpxXAAwrqwc06qqXL2ypjqnVFTiwfp6rMtGQct3/mg2xn1+HIQIoJQEESAhIUEQFICUdODILGCIN8KAdvRHGJiHg46TxYRb2IeCZWS6c2dZWRZabSLr60EIzLkXQrjrJAzkWn9rOBCR0HGhIdsgoWHbSiCgAGTh2xaaTQQBHS5MuDAgbh+qbWHcmj9kgd72WDQQ7de/vR/jj/s8/v63v6dei/bqp1u34MjSMhzlLQSQNuqMtwkqtlUbCGxpbRusDQB///vf8fprr+OgQw5KQOEsRN7mXx6U7zbjmh2p4dX74Y11r0GqLJQwT7wSEGRA2YAbv5K0kFsyzw0AEhBSQgrTRkgBEtLAtEUUrg2b3BubAgzWSdGBBx6IVatWFRS3qqoKvXr16uIasdJ07LHHJsJatv4HrdvXIVPZtxNL2gH+zoRR4i3Q5p6/NLdX3FKLh+f4TQIhXFtAqRBiGYVr+9aTtSm0LQgfyu8Btq2FR7byiXNn/ZdRKy203sx5sZBtA/KGArb9a0H8BODTn/k0evTo4Y7NLqUBYb5dO6OgVGhLRN27nl/PhJdlypARJYnyAN2+iqAUJUEpsiqLhuYGtKgWOMinyz7Fzxpxm4ZAbbv4SOo2CKQIytwuwhrFvm9SxdrrfHBtZz/G2vrYdo5DiB1PFz0bKdrVId4rVqzAqaeemgozLEZjxozB448/jgEDBkDK/DbZ4MGDO1QWa+/Q4sVLcOqpp3YIqn3+lPNx+y9vhwhEaneTry2wbaK1P/24soAFfTqixuf+io0XXxrSVW2dysrQ5567UHrwwZFw/z0U5QjPpcT7sTQ4adyNYksiBSX9PjNMK6htsHbrv/+Nuv+e1Ga89qj7ueeg+obrU/f179UN/WvKsWZTI8j4NZQSGo7t4NoGIGoh26Zng3ERWJ8HmaXcot6bcLAQHU+YcNuh2/7BmRYUu0/jFyK0GfSmgFJZ3PnHOnzp6N4oCeLp/bwLPnWFKf4ustj3zgWqXX1oAUnu+NUdWLt2bfF5p0hmJZ56+Ck89fBTOeM0NTVhxbIVWLFsBX4797cF5XvIIYdg3rx5xk+092lA94FobG3ElqbNbuk462MTUCAS2p9Ixp4kvXwilP4mA/QVzqsrjZ+X3OJeGp5thwcava2g23i7EJ6Fa8dtVCBsP8kSu5Xxi5r41peqoAxgOFxmMOyHvAV+7OKEUCjp5IWX+vbti5NOOgnHHHMM9t9/f/Tt2xdEhE2bNmHp0qV45pln8MADD6T2uQ0NDZgyZQqWLFkSBuZ4zn7605/i4YcfToQPGzYMd911F4455hgAyX7rxunT8dBDv8c3vvENbNq0KZL2b8//DTOmz8D3f/B9nbaAfsue93GfHYd+/fqlPu//+se/cMWkq3DuN8/FXbdPSD8gFgZ0H4i6hjrUN2+DJIWAJOzqItZG0jB65dYckW7cLiAoC6kCwODtJbIGpK3H4/o5NLB755zz4Nrwxr52MSjzN1CRBZuQMqZUsTFl7J1IQeNKe6Ad1a49JGSxWCwWi8Xa47V3jqxZLBaLxWKxWCwWi8VisVgsFovFYrFYLBaLxWKxWCwWi8VisVi7nEaPHt1mnMa6/ODtttWFs5l8+EckOFeZ+WY7x/dRLA4lNsOfhf1L1DuST7xeOQrz9qtsc+IIS0pLXJ0KOfXFQrWTmDUV3eXAPiplfwo4ACFEAWbybmKfATH4/6IRVeKjlISSMpEu8U+Zj5TJPNzE0fBYw3ThtpmhG5nbHy8nUlsvP7uh3LlJn0GYyKPImYY7Emrjq2/fvrj22msLitvQ0IAzzzyzi2vE2tN011134amnnsKoUaN2SHlz587dIeXsLmptbcXy5cuxaNEiNDcn+ySrJ598EpWVlaioqMCAAQMwZswYTJo0CTfffDOee+65vGnbq/vvvx+//vWvf0kH2gAAIABJREFUOz1fX3V1dV2aP6tjuuWWW3Z2FYqaRBa3yFSO8HypfCtSxbZzmYYpFq/5pkQcgzKMQKwpvk0WxGLDvd9kPpF95OLE80uGUSS/IKV8YWru4lN4ND48W3jb9riiIwGKbL/R3Iw/NzYlzt8XT/9iEgghYCDPJl8f4OQTxIwUPFguFJTB0bjzH7ERY9fc5m1tbAuK8aNTeCRk0iilcOMPZ+DKy65MtRMPKi3BD6ur4eO67DkuJcJXunVPpFm5bCVuuGy6vgaCIISGTAsRXhULsg4ogEAQgqoNfFqnCRAIE0+YuA5aHYBEADLphR8HgfktkKFAf4Qw5WRgUiBDGQQiQGDKEaY+gQhA0N+CApRQAIJAEGjMUEAmroFnCwogBLm66eMwIKEUqLZw+839QQJKaQBQIAI8/ezTGH/S+MR57ajO3bge2ww0Ls4BQ8p22qhhVElx0KEjxxyJypJKDOw/CBd//Vv48MMP3bhJmvutRJQgEG0D4fZGlWfKMajHYGTRiqzMIiuzGlKvssiqLKTKQiqJLCQUJKSSBiJlf0u9R+r9WSWhpBkjKwmlQmChG2ubbaks2DAcpyoXEYnxbQj398a13rdr82y0ePqU8bLZ0TmfDmr79u2YNm0aiAjvvfdewelOPPHEjhfOapdGjhyZGi6bt3RBaV3s70y5h3X/YXxnKoyau265LD1/n2c1UmgtEYlIvNAKJFOosajMYhSh71MYgzBcjCK0xAjagot/hPuOWodhXs7KI7tqgMDmpQ+htSE5JjvvgvNMnh5U29pmlrfn+S8FyDuf+tjsIngAkKEAlSWVOaHacQUUoHtZd1RmKk2egIq02dGP3Rf6I0M/KGL/w4vlh0lp2/I87bUFobn88rfXvor1Q+7tklLiG9/4BkaMGNEhqHaPHj3w4IMP4sUXX0RtbW2bUG0A2GeffdpdHmvv0A3X34CjjjoKGzZsKCpdZWUlDjroIHz3iu9i2b+W4lezfqmhtAU2Dwk7MS7TFGfRsQXK8qnpxZew4fwpULFFQKmkBL3nzEbZ2LEF5ZN8h6Vy78xhLqgc+x1o3I7zXb8Aa7zv8uOoT+3bB1AKSmahOyXbdtnfEnrpLgVI+45MmXCYbdsvmnvGpYMXX4X5hi8mY9fD84/EL07k/bLrKF1cAmHNxix++9z65EG614Kd3D969oj95FLivXNXq4Cittdvx4wZM7q+Lh1QbW0tHn30UVRWVu7squxU7dNzKEqDMrTKVmSRRVa1QsosskpqH4T3LaX2JWSNTyErpfFRKM+e1f+ksu/lZcSfoMzzK2H9EfrZlHYxnhw+ByntQoS536X7T69UMnymKVzqR7dJOl1p0Dlg7dNOOw1/+tOf8OGHH+Kee+7B+eefj7Fjx2L48OEYNmwYRo8ejUmTJmH27Nn497//jQkT0gHTL730EhYtWqQ3cjxnGzZswLXfvzYR/olPfAKLFy/OCdUGdHtyxpln4M9//jOqqqoSedxyyy2oq6vLD9V2zWX4NxqCCKdMPCXn+RFC4BvnfGOXXwhnZ2tYz+HG16efMfvbPYP2ebT+QGm8gcYXqO9yPaLUZoL0niPl/IXub2IAhOPKpA8QHiS7o2NKP06ubRaLxWKxWCzW7i8Ga7NYLBaLxWKxWCwWi8VisVgsFovFYrFYLBaLxWKxWCwWi8VisXYJFQTWXvdaJ5TUxbAZIAFOyj9RLw1eHd9nf/sQGvObfJAMYr9z1JH8fOBtp6MMc9cn/FYyBaxdUoKCoNoqCkxM7k6b2GbDLGQmtsuD0thJ/3Y7AgBIKSc5OU956WIwbTvJzwCx/Wn0eiKvioQZ3kD6J5HWm3AYA24rL4GdfOjnY+vkKupNOkybfJiYgLiHwrWvvvpqDB06tKC4TzzxBP7yl790bYVYe5xOPPFEvPXWW1i6dCmmT5+Ob3/7211WlhA8JWTx4sUYOnQogiBASUkJRowYgeOPPx6VlZU47rjj8P7770fiT58+HRMmTEBDQwMaGxuxevVqvPzyy5g3bx6++93vYty4cRg3blyn1nHFihWYPHlyu9NnMhn06dOnzXhNTU245JJL2l0Oq+t0xx134KOPPmozXu/evYvKV0qJ2bNnY8SIEQXFHxAUBzuKW2ZpPXdbJp5vLXrmmQukFDMxbpXGW7qoNUqRNML7dghECsHUHgYxAsoOEMKtBUIgkMj78cuCgRVHodoRwDbF4sfq4B8PYuFWLUrh4e31OGtDEtpYVlaGk0852ZxnC6TMMw4xF4WUhjH7UiZCaN9ZEKSx+YgAZWGaNrYmj5GIjTEMQIaUPR4DxLSgstYspn1rGn5y009Sqzk0k8GPq3uhlEKQpn8eBYCTKipS7+8FDy7AXT+9ByQJpAwkmzIIKEDGAKuFMpBNA50OTJwMBQgMLFsYOLbBWBtItoZhh9DsjMk748rwPxqYnTGgbAGiDAKR0TBt6LoQCV0voUsKhKmDgWxnTH1FoCHbFhSuj0uAYPMWcOhQoVHtcai2O5cUwkqFu176Sj3y2CM440tnpN8/7VSTUjh87eoIns6/Q/12Itnm6JCba2rQt8j2TCmFjRs24u677saIfUdgxg0zIqCVskxZUfntbRrQYyAqMhUGVqWh2vZ31kC2pdTQHbffg2srg4+ygBwLq1IWt6MQgnVgx80WdJUDrr0XgXXeeecdnHDCCaiqqsKtt95aVFohxC4Pk9uTtWzZshx7usov2cX+zhyPRnFw7bZ+xx5SEs5nSd7v6BIrFInnANjOevEsBxKA6XMJgWfxxa0/szSLzTcG1CYbpnQdVWszNr36y8RRj9x/JCZ+cSJCW0objP5iJHrREsOKI0Ldujo8u+hZNDY2Qp9W5eKXiBKUZcojNmOhKsuUoUdZlfM5Rtpc76PBaMq18z74zKWzv5Xfdsfba4QldEJ7vau31buqFixYgN69e+OOO+4oCISdJiLC5MmTsXHjRpxxhrYNV69eXVDaQn2wrL1Pq1evxgH7H4Dvf//7RaUTQqCppQmbt23GS6++hOtuuK7A+yzPu6eU5sS2RVnZNWDt5ldfxfrJX4VqaIiEU0kJes+ehfJjk77JNEBpm/LfkXnfqYvOKhcczcC+IwpXsXEtuiDRrj5pR+pT+/aGBWPbRR8cZNuFSXNuootLQNntXP2O7fcoFsfrWR2Y24RbQ4nCPNxPIiDm76fYr9ufqEN9k3QLaUWA12kdewGfnMsztwHT1rXqOFC7aNBtIdEVcPMtN2Pt2rXtqtOOkBAC9913HwYPHryzq7LTFVCAYdXDABCyUgN8s/AW8vLgvjbMLdwF7X+wwF8Fu7BXCNd2Nq17lx7CtbVtHF8Qxu5B9D09NFzbtYs2L9LlhM+yua8JUKTc3xgAGt6tIypAEUqCwhbLyaVjjjkGr732Gv7whz/ghBNOQFCAv6xv3774wx/+gKOPPjp1/0MPPZT3OZszZw62bduWCJ87d657j5Wrz7Khn/zUJ1MXIm1oaMAD8x6I5hHvs+JjCzPkO2nCSTnrPGnSJBxxxBG5D4oFAOhR2gO1lX0hVat7dlpldFE9B9o2cHsfrp01/aqSMgTbm480fWJ8FCqVHU36Y0pE7Q/vJkobU8ZB7Pl8gHHxuJLFYrFYLBZrzxL/FSWLxWKxWCwWi8VisVgsFovFYrFYLBaLxWKxWCwWi8VisVgsFmuXUCFg7eaPlkO2bO+E0roYNuNPZHbB+cok7zsNL4jY/rQ4FvRitknE4sfSEjzoTK4y2gLfeNizbEviqMpKywo61fnOTXxCm52iHt2KkFbyAgMoB0grJzRbeRP8/HBvAqCdnOsm5Mah2N6nuH8GdpMox5StZKJuLqYNspAa77KH04JjUBoPakP2vHkTEtu6NsVOPtxZcO358+cXPFn/9NNPbzd4hrV3a8SIEfje976HmTNnYsiQIV1Sxt4M1l6/fj0++9nPYuzYsXjvvfcSz2k2m8UzzzyDoUOH4sorr4SUEqeddhquuuqqNtuexYsX47XXOmMhD6C1tRX77bdfh/I455xzMHz48ILi3n777WhuTi50wdp5am1txWWXXVZQ3IMPPriovA855BB87Wtfw/LlywuKf1H3qqLyB5JmnEoJS0CXcuz3TTCPH5QTrh3/jqMRKbE/us+igx30Gulw7YAsfDsEbAdIwrbTPoEti/xwjWm09QhApvywXFt2g1L4MJvFP1ta8WJTM55uaMTD27fjnm3bMHPLFvxwy0f4n4824Wsb12P/1R/goDUf4srN6ZD2k0+ZgB5VVSHQyEJcVAhz8SGO1oS0NlEIKfftax/hFGs7jY3oQEteXlbKGJekAJAGxgBwAM7Gxgac95XzcN/d96Ue08iSEtzRqw+qDBzavw98ZYgwuVv31Dxm3TILYwd/Gq/9/TU4XKYBT1swdSACZCw8mwiBgWdqQLUBcBNBWNg16bBAaDCnhlsTApOXEDpMw68DB+bOWNC2CAHbGrZt6iAyDpSt92motoBAYM5zIDQE1OavYeC2LGGuB8yx6Xpr4FYI1SaQDkcUqm3vTgvwJBDu+819uOhbF2GfffZBv/79UF1TjW7duqGsrAyZTCb1nLeleqUw7MNVOGTNh/j2po34SIYwo3yjQqtyAH/p1x+fLCltV/lKKUy/bjq2bauHgkJ5UJZyV7F8EQj79hzugNpZmTUQ7Syk/Q0L1/ahVhpWpb9DEJaKwFhDkE4Ib5VuxKr/90BUzgWx54N1Ghsb8bGPfQz7778/nn76aWSzxYMdL7/88oLtSFbna+bMmYkwUdINJVX7dGGpXezvzJG/7duVsy9y1S1u5aX9zu2nJOv7NOH6V9qSJRaKDfjg7IglZ2HZBratP7FwZ/GFC3FE/K3GB7z57fvRWp8EDZ8z5Rxj65r4wtTDdXrK+f3sAhcXf/1iTJwwEbU9azHm4MNxy4234M033kSpKEFp0L6+zyojMqgqrQJBL9KjVMpHWuho6JeUHmg0AtV2ELQoCC1sd017atrdCAAPUT8kkKO99tRRP+TepI0bN+Izn/kMTj755IIWecql4cOH46233sLcuXMjtt/KlSsLSl9VVfwYdGfJB//tzp/dQa+88gqGDxuOpUuXFpWupKQEK99b2XF/qH+eYt1SvPtqla0dKytFza++ivWTvgIVg5I6qPZxxxWcV/yKR9rFYm8H+07Nfcw9ZW1r29ZbM1wpCFHcgkc7QyMH18CHZesxhYJSWYTAawAk3TPk3rsp7wPpPkoPNrxSVDSviCj6bNr8pP1N/kn3XupZu8W9lAQAbNraip8/nrQ5iMgtdGb9NIV+2qPOAGrbuhZZcNtSwKoPPsSPb/1ZLG0AKilHUFmNTM8BxZXbBZo2bRrGjx+/s6uxy6g8U4HBVYMdRDvr/Ava1yARArbDRb20lapk1rRPMvQ1eHDt0EYN4dr6Kffg2vDg2iaOs1EpxYZ1KcN36VLZd/fGZ2qef50+TGzt/0yQafdz1LdvX8yaNQt//vOfi36nAOg+9bbbbkvd9/LLL+dN+9ijjyXCjjjiCIwZMyYR7h9dvFv66rlfRW1tbSLN0wufTvTLkWY0npM55+OOHYeSkiSovKysDNdff33KkbDSNLTnvmYcmPWex2zM76eftSzCcaQ0/rys/TsWvVSTN260Pr8QWB9CtUMvoB1ZhuNHJMeLsecx0pXE/kaorTFlrjAWi8VisVgs1u6p9v31AovFYrFYLBaLxWKxWCwWi8VisVgsFovFYrFYLBaLxWKxWCwWi9XJOvDAAxEEQX5YkJJo2vAPVPQ/ohNKLICm1KHsyRJEwgmAFJtEnbM+8bqlbVvlCjd1SN2fNlEzH9QmLV40byWTIM+S0uQExohSAHzR3dFzRZEwSsbxznUCCu2208tQ8K9VOGHPJo2EpwCnlfd//qMoTLpIcr8j+5SKXhU9qzCEJRognj5hFpJo6k7J8+ZP3LUTEC0oMf6ddnSR9LHtNo8zR75dqQMOOABTpkzB7Nmz24y7YcMGXHzxxfjlL3+5A2rG2lM1YsQI/Oc//+n0fHf0s7Or6Mknn8TEiRPR0pJc0CEuKSVuvPFG3HjjjUWVMXPmTNx7773traLT5Zdf3qH0RITrrrsO06ZNw5IlS9qMr5TC7NmzcdFFF3WoXFbn6corr0R9fX2b8YgIP/7xjwvO9xe/+AXefPPNoupydFlZUfFzyfHvvLDodmE2tjNTPMaBn0pAQ05seGjRKBdff+swGz+ZByGAQpYAofz0ZPGAIbdIhRwjB+7w6huvv22GLdYrcLXUHx+q3aKAJU2NeKelFStamvGv1lasbgckNU09qnrgB9f9b1hxr7IOnO3sxPCg4v2IgHDAGf9IyQvTW/BsTRNLULjIgXfylLVqFaCvhtBYDSlxzpfPxcInF6Ye0+FlpfhRdS9UGFCnAJB1h0cWZeWqcHxlBR5qqMeKlnTw2UVnfguHHX0YLrtuKoaOGAqlCFASijSoSkNvpDs+UtIwrjyIjgV1WDgOQrsZFkhFACQM0MpYxWSRngY+RRqQJUx8C9ImpY80IIIii80WIKGB2RqKDQQGFhqQAJSGhEOIEBtq6uLg2RAAKQjSKHgLzU6DasPCP82xCxBunfkT3DrzVv+WcPeClBLXXn0t5j0wD/95rzhbZ5OUeLRhOx5v2I7/7tYNN/SsSTx3aVuAhms/UVuL72/ejLn12xL725KUEtf94Drc/OObUCI6BindW1RTXoPqshpsatwEIQSUhIHL2vE2AAEIBMiqrAbUKgm/NRdmXKmf3xD+KElB2OE42RGlgnRwHP2k6yE5meeS9DNDhDBFOBZNBetYuFXKig5p49hix7adrXvuuQdr1qxpd/rx48djxowZnVgjVjHatGlT6nii58izQaKrp/Z3sb8zR/7Wd6T70dAtWlg+ab99Q4OiRUZsSAXnJXPtEgEqC5g+ENDBUW9q28+3s+ziDYqCXlkFQLZxM9YvuTmRtqamBlMuPN/2zgmotj4/5GxKpYDVH3yIBQv+6PL459tv44fX/hD9+vTD2NFj26xvIcqIDKrKeuKjxk1QCQho2IYCADmfoPHIknLH486fVOHxWLvcGdNk8pLa7vBsq0R7HW/TfX+h7+/toB9yb9D06dPxgx/8oCCfSS6VlpZixowZmDp1aur+QnxcQbDrAHd3F+B0Z8ge667qM3z++edx3HHHtev+vOvuuzBw4MDI9bTdQV7gZpHy85JmMRk9luq4ml58CevPngwV8xNRWRl6z5mN8mPHpdcp5nEpSP57Mj+PtPdkKrVn1/Gk9ZKYiCatgkLQwfNS8fnxEDU1HcqjtI0Fm0cM6qXHJWQG6yA99idh+hqpnVP2XaqUpo9X7qOcZ8n0OUpqm8NSxr3BR7Jf8gYmni9GpZ70eDobZsdD2g9x36L1+OJRvfGJgRVRB1ZXK4cvaYepkGJNHa/5zWJ0H///UNnUACggKO+pMzALqZD53bJ+JTa/8lu0bv4QqgtA+rn0yU9+EjfccMMOK293UW1lX2xo2IDNjR+BhH6alFLaZyAVhPVjKWXWySGQ1M+IdknosYCAhCQBYaDWpIR7rBVJQFlPLoGMf0GZQYzzP9txDbxH1dnGJjUB2sNhhhxEus30/YMIWxKTNWD8IiWijb+hyKPPfe5z+NznPtfu9IBe5HP48OFYsWJFJHzVqlU500gpUxelPfyIw93vdHBxfFuhpKQExx57LB588MHIvneWvuMtdKBiFyFWhrKLPihUdqvEoYcdiiV/j75HO//887HPPvvkPCZWVOVBOfp3+xg+3LoKgoxPHIHuQgUAFUB76Y3HjwAyf4siAQQkDKg+gICGZ+u+NoAg5fpQ5fVr8MaM9nlxPkDTH7pnLOf4zz7L/t/LRHaxWCwWi8VisfYCMVibxWKxWCwWi8VisVgsFovFYrFYLBaLxWKxWCwWi8VisVgsFou1S6iiogKjRo1qExLYWPd6J4G1gQj1rSvkw7VNcXbScTrQwa9PfKZg2ravXMfQ1kyxOG0qX1ryvmPlySQMobQ0D6RM5Z+A3V6otjuv3m8FlQD6RIDakUJCcKDyJ9opC2nwJnPmqDPZ/XFYV4G3WTjP3gL8wozisO00yLaL7k04jAO2QRQ7pyZvCjkAeeHanQi12Rlw7TvuuAMPP/wwNm7c2GbcWbNmYerUqRgxYsQOqBlrT9SECRPw9NNPd3q+hdy/e5oWLVqECRMmdDkU6U9/+lOH87j99tsxc+bMDuVRWVmJQYMGhbDaAnTvvfcyWHsXUqGA9uOPPx4HHnhgwfleffXV7a1S0UpDJ6ZZqvlSpeARw3ADRshlGWswSgjZjueikSkhaNmiURRC3oNFIEkDMNT7rS2o0wqTtY+MSkAXvG3ydllosvDCBcgxIOdvb8CsbVuxIVv4s1yoysvL8ftHfo/99tsvYn9ZeLL9HTGjFRK2WprtFh0pxU9EVM5e9OBQli8VlmDBGgpz58zNCdU+saIMP6zqhVIig3tU7vrbMyjcNVfuvF9XXYPvbdqE91rTYUgvP/8yJp94Ds6feh4mXzQZIqNB1VJJnbMQ2laWCqAAPlDc3jHk3SPufiO9w5n/HlRbkAVZw9jfZlsRhNA5OAC2hWOLQMOySUOK7bUUigxk28CClIFnk0Zw6/JE5NqH28KV2xZUm9xvhPvsVYwBTIIgwPXTr8f1N16P7du3o1fPXvkXykqRBPCb+nq80NSEx/r0RZUQ3t7cMB4F4H979mwXWBsAfj331/jpzJ+2K+3eqqE9h2FD44tQUmkYDuyyBggfUAPXliTN8wVzPwWQSpr70bQEUgN3QNI9yVJJCBKQyuPZUQiyNySsvQKsc+mll7Y77fnnn485c+Z0Ym1YxeqPf/wjGhoaYqGEmgO/voNqkN9S66r8fbi29U8lh265fJ/xcHjbcJ1wWskhXNs2RgoOeGnzJs/Ks74zlaMsW15kn+0vldsnm+uxcu7hSNPse+9EWWmZ7nNNHxsemoJS+lwJD873s5/elsjn5JNPxje/+c3UMtqrElGC7qU9sLlpM0IoKNzhkgFoS8As/GEsAkXadrdtrgGfCSBst61t7fyTnQDXjvtXO+iH3FP12muv4bTTTsP777/foXyOP/54/P73v0dVVVXOOPmAi1Z53wt0kTrVV1ToLdW17ql2a2f429vSwoULMWHChKLHC4C2i7486cudXKOU90gp91BLtgVlmY6DtZteeAHrzzkPavv2SDh164Y+996FsiOLXUAh2iO2CyhO3nfYRYb5ee/cnF9ASViQqYXctldV06aiZNSoDuXRlvbt3xOZgJCVnldBGS8TAUoJDfw03iNlfBdaKuwn7bbtu+I9j1Kwi3mYEYiL6zo6Yxj55okzmvyL4MYtps42rTmG1qzClfe8hwevHGnX+ehyWT/BTlMRZT+++B08+dIygAREWXdzPbXdEs+wtM/HUTv+GkAEaF7zT9QvfxYN77/cqVWPKwgCzJkzZ6f0k7uDhlUPx2vrXkVWtkKRMIu+AaE3Ttv5SgKBCLRdqYSBaZsoxmsIWHtTQkIggAX/wrVjEnBwbbsCZGjD+gMa8tpZMu0HnPNTec+oktr3oYzDW7stNNRfKuXGKJlg5yPfhg0blgBr51v8YsuWLSnjXKC6uhpA/G8O0uXHGTRoUGL/po2bTEQVO8+AWxDSDTjh9V8Kn/70URGwdklJCa644oqcx8NK1z5V++CDrauQVVkDrDfXU0IP+mzfqUJvfYDwfQzZ4TgCs5geQdk3MKQXytM9r16EU5nn2vadbqEYIDkuL2Q8qVLGk363nDJ+5DEli8VisVgs1p6hjnmqWCwWi8VisVgsFovFYrFYLBaLxWKxWCwWi8VisVgsFovFYrFYrE7U6NGj24zTWPdGF5TchROl7KRnIMZnyVcmxb798FxhaZ+0fAuNn2s7ibAhEJRsTpS2vm59Sh1gADa5jz83VDusZxpU20/gIAgGPJ0Tqu1IARYMpiIsdCV1mDTAgHDyrl+4gjLgHqUUpJmQa+fHevNkTVEq8Ykcfyw8/K3LUUpG6mF/SWWnlIbx7axdG+aOzQMdpZ0PPVHVTj6EA4X74PJInWPXrFiQQ1dDcuMSQuB3v/tdQXGllJgwYUIX14i1J2vq1KkYPnx4p+e7adMmnH766WhuTra/e6LWrl2LU045ZYe0F9u2tQ/SaTV//nxccsklHa5HfX19UVBtAHj99dc7XC6rc9Ta2oq6uro24wVBgAceeKDgfNeuXYtNmzYVVZc+omNTyNKsthTzK2+qfNat5fPks3yjZRGSlmwYJhL74NBIGkocbusPIYBGE4dhmhORd9ul88skB9Ve0tiEc+vW48bNm7sEqt29R3f8et79OPozR0cgRw6ODCRBsikKF24JoRT2fPvQGBWJg/AmiMEp4AfZRYUozOnDD1bjmquuSa3LWd0qcWPP3igjW54GVvn5hhgrVxMQgP6BwM9798Ix5WU5j7W1pRWzbr4TU06eguVvLQcpDfYNSCCAgJACAQUaSC0EBGnwtUAAQQGIBIQQCMxHiEB/KEBgvgUFyNj9Jr6No79NGAVhHBImfw3VFkI4qLYAmbQC+l8GRIRACF0fG0cEDrRt89S3hQjvA0LBUG0NMvGuKdnQ2L1lLk9lZSVWr1md89y3pXdbW3H42tVY0tyUM078VlZADMRduIYPH46M2PkQo91JPUp7oKasF6SSyKospMya3xJSSUjobwUJKXW4UtKMkTVASjq8vn66JaQZoyodF9741I2rdfsp7bjYjZO9yvmAJRukoj8SwMSYayNtDNsuQGEH9eabb6JXr155YVb5dPbZZzNUexdQ2kI9oqQbSqqG7sBa5PINdnL+scfE9/cluNU61EuPlAhxCzNmYLj+Km7p+VaB7d88n6yzEgU0WJG8b/sR4SdiWdowuO3mDcvxn9+dmHpmPjPuMzjuhONcnxuHaus+NgrV3rQMdJOSAAAgAElEQVRxE+6efXcknwEDBmDu3LldAsetyFSgPChzbbb2N2YhVRZSmvbcLT4orUfStdU2BDB+UNPOuzY74ps0vlEpXdub2mZ7Dly/Lwgj+T875ofck9Tc3IwzzzwTo0eP7hBUu0+fPnjmmWewcOHCvFBtAFi9um2br7y8vN11aY92OFQ7/oqgq9WOZiDtvcPO0oMPPoiTTjqpaKg2EeGWW27BT279SRfVLK1Q823OXXPKgrLFqvHZP2P92V9NQLVFVRVqH/hNwVBt/zbI2+7Fd1Hky7OTC2g/vci25bZpgg6CtXeEMoHAoD7dEeI+DVDbHbc078nsOzeYY5ZhGt2JAd4ZSG0EfBBo7KFVNh+rNBMnYRu5kTlCx5n+/se72zHrj2u0VaSiGXXkuacc/3aqCi1eAes3b8f3Zv/J2X/xxcLsgmcwC5TpU6ttu7J+n0Tvo7+NgWfdDcpUdPJBhLrwwgtx+OHpC7OwgNKgFIN7DDY+BBn6H4zvwf6WkMjKLGRWavvV2qMI7VgbVwNztS0LpZA1lqx9hqX/9wHuXbpd6k/p+8bcRvY9vLNnFbwFe2x8hO/Wvbh2LGA9H7uCTyqtX+7du3fu+K3p/fhHH30U6U+i/VVupb37Ki0rtcO+RH/lyjAFWH+S3TjsiDGRvM466ywMGTIkTw3ar8bGRrzzzjuRT2e8q21tbe2yT6EqC8rRt1tf82zJqO9PZs3z5z2PSnm+QeVGivpva+xY0/9bl/B5Sdtytoa9zjZOZLGLqA2T8D24e6Swv2vJFcZisVgsFovF2r2063uqWCwWi8VisVgsFovFYrFYLBaLxWKxWCwWi8VisVgsFovFYrFYe40KAWs31XUVMLKLgTM+XNvO4SoYrp0PMoNYvHyftHi58slVl/geE5YyAbS2tjaZvcp/3Lmh2jnieBPlEqAsB4OOpo3CW/REWjdZ1oZKb+qemTQfTrW1/xs4mAN+2fj+BFyZ+EQn3odlKDdRWCGEZIdpHHAbHkQ7BbJt99nJw/YY3fE7qLafLn5eEMK0kQOu3ca1K3YC4o4GfRx33HE46aSTCoq7YsUK3HTTTV1cI9aerBdeeAEHH3xwQXGHDBmCQw89tKC4Dz/8MHr37o3HH3+8I9Xb5SWlxGGHHYbGxsYdUp7oIIR4xowZHW7TMpn2gRWam5t32Hli5ddTTz1V0H0wZcoU9OrVq+B833rrraLr8steuYEYhSrNesvBK8gZkhefSLmt0FzWqx8mvDAAEdh1+JtigGy9HSAJyw5B29GPvy+aLsxvvZSYtmEjLt+0CSuLgFYUIiEEjhx7JK75/tV48603cNLJExCBalvYcQ7Ok7PFHViLTHDcBicTFj3ryvvhhjdKAULbz7oO0bxhAYqkgTP/8+3/wbYtyQUMPlNehu/1qEaQUm0PAQYgRG2Tq6v+XUmEa6qr8e0eVajO05Yv+7/lmHLqBfjj75+EBWsSEUgIgAiCyAC3AwjKGJA2abC1AWyTgW8TzD1lYNeBBWBbmLb55wDe5EG6QQ60HXjAbRs/BHzru1cYqJWgAGTuRUCnI4RQbQ39sXe8gWMZ6LaCKgiq7e4NpdqEagMAKUKvXr2wZu2adgNAG5XCf6+vw81bNiMXese/EwBgWDv7yyuuuKJd6fZ27dNzX2RVqwZnIwm6sr8Vsh7UKmvGrRayndXfbowrI2NUKUNwawK27Y9ZzW24p4B1Vq9ejc9//vM4+OCDi15Aw6q2thb33ntvJ9eMVayUUqlg7dqxP9jxlQHQpb5OQHf8Kh4UeShjVTCGgfuNeAQkH1wvnmdnUAKA7S+84VmCpm+Es4E8C5Gi1lz04wwsD7xIaKp7G6se/2+0bk8uoiOEwI23TIcQga5upM/UP+JQbSLCrF/OQn19feQc3nnnnUWNE4pVz7JqEITxIYb+TamsT9FCtpUBDkrnb9TttW73nafUa7uBEK4dtuHQcG14MMK0NjsXXNu/dZBsn/dGENp9992HmpoaPPTQQ+32QQghMHXqVKxduxaf/exnC0qzdu3aNuN069atXfXZLbQzbrV4s1lM0p0M2L7iiitw1llnFb1wXHl5ORY9swhTL5vqwrr2ONLzbs52DJLZ8ORT2HDueVBN0QWERJ8+qH34IZQeckgbtWr7mBNxcrwvUzG72aVPLSLaftv+y48sRNBm3XYFDenXA/47Mv+dnBlQIARppztSEuc4vsqP+yYvrpeXF58AkO5wvZC0i0AmP39bfxMRfvbYh3hjZX1KuvZppwO001RIlbzTfOntT2DD1u0IfRp53osrCh1YXhzKVKDfyTehpOcgt0hKZ6l379644YYbOjXPPVEf6z4AFZlyZFXW+BrCb2lhvtLAtQ1U24dr+++7rc8hXBoGxh9h7doswmc8/F959qhSKlwgBnDvze1+3b15bab3jt7GJ68J0ovlZXaJZ27lypWJsAMPPDA9sgKqqqpS3529uOTFXEli2xFjHuvWrUuk2Xfovm339/7fZZhxBQg49Igjkanq56Jdeuml+fPpgJ5//nnsv//+kc9//vOfDud78MEHo6SkpNM/1dXVRdVjcI99DCzb+vuyoe9PZsNwhM+dtGNE6GdG/5VL9Jnw/74l4u9TCfeeeyJ1F26esdhYMaF8Nk+8K9+JPkAWi8VisVgsVtdo5y9fxGKxWCwWi8VisVgsFovFYrFYLBaLxWKxWCwWi8VisVgsFovFYhkVBNbetAyyZTtESWUX1SLXJObOyNqjPBtYiIXNpE8SjMNmVGyfVa76FjMpM1dcf+JxErhnJTLJ67F169ZogEJeyFp+qHYK9M+cQx+wouIT6lQYMQ5ssUBt8zNWDx/c5e9Jxo9M0osGeRUtVpRaBhEZuJ0NCrfhoHeEaFJpgEPQk8XdMZIB/CgN30N43kKQnikTSkMLTRk+YC96pCpyX8S325LyjnNH6KGHHkKfPn3Q0NDQZtxrrrkGU6ZMQZ8+fXZAzVh7mvr27YvXXnsNv/nNb3DhhRdGgFlWFRUVuPLKK3H11Vfja1/7Gl599dWC8t62bRsmTpyI8ePH48knn+zsqu8SOvXUU7Fq1aodVl4QdAwMU1eXBKwVo6qqKrz00ksYOXJk0dCgnj17ory8vEPlszpHjz32WEHxbr311qLybWlpKSr+8eXlOKK0rKg0uZRmJSvkt1jjIZSSxoUb0AhS9qXVxi7+YRWAkIWCgEYiWWSidCm0jSOhEJDBJikKoSmx4/K/U7is5neI6iEA9Uph2saNeK8IoHZVVRWqa6r1p2e1+11TXY3qmhpUV1ejuroatbW1OHT0IaipqYmU7uw38uDIPmDbA1BGQMgp45AQWqxAECFvyNh0pOkxUMKce6UAYWxDQRoMJezZiFrRUMBjjzyGBY8vSJyD0aVl+Fm1BsBLJM+7BqQQSocMRun+n0DJx4ehZPAgBP37IehVDereDSgtAwQgZSv2q2/ARVu2YNWadfj7u+9h5YqVWPbOMrz1xlvYtEEDa7MtWVz3nevx/or38bXLL3C8TeWVHI4pzN1jDkufa2VutCBkdJrzLUiE8exvABq/DpDQ0GudqwApDfPWgE9y15IcSlvnKQzQk5SGmBFpoLeCOe2KTJgwv429DwUi3bcJZ2ebewXefWPvE+9Gsba/MECpXFBtq9o+tejXrx/WrFmTuM6FSAH4xbatuK++HrN69cbYslIX7n/b3zOqa3B63TrUF9FfDhkyBKeffnq76leIPvrB/6LpuefcdtmnP43q637YZeX52nzTzWh86im3XXrQQai59Sedln91WTW6l1RhW8sW72KktZ5A2DIqEKR5wCQECd1mQEKRgFRKP08koSC88adpeUL6lL71LJxWmfbP9h3euDUhM+Z149h4lcnfTOZR7Li2WC1YsAAnn3xyh/LIZDKYN29ehxeIYXVczz33HFavXp0I7zb4czuhNlZd6OsEQn9nLjsjYfyFPXwb1mF6fOMD0+UIB+8P4drWpyfS83AGp4ruckUQEjtMZ9+07h/44I/nQDbHfJ5G55z3VRx40EGuj7Xtj/NN+lBtE6dhewN+cfsvIvmcddZZmDBhQmoZnSUiQs/ynlhvAeGufdS2hltQw11b3b4IUpCeFZxVUls1JABlrXAJIgEJBeHa2fDK2LZYkeeHjJwuFbbrfvsda4qL8kPuGFfjDtH777+PU045BW+++WaH8jnooIMwf/58DBw4sKh069evbzNOjx492lutotWpsOW27pOdzdpLaxYLTbqD/e7btm3DuHHjCvZv+ho5ciQWPbsI/fr1aztyF6sl29xuW3D7o49h4yWXAtlsJDwYOBC1v52HzL4FwENTlDdFzLYtxgRIi+aDYm1WpqvoUvu4MzWoTw/9jsyMR4zTBPpIpB5XUGB6KQmlhBm/WDsiPniwXiR/mS/7FX9Iw+/opfEvTIoHzNaVojHD34TWrMJ3Zq3AH64+AFXdo77sXO/v9jh5p+6nj/wdz77xb4TjUO9jHD5kfyvvPBu7J7wvgEz3Aeh3ym0gQWhc9Tq2/etJNK17G7JpS4eqe/XVV3s+PVYuEQhDq4fhH3XaztEQXmgb3jfvpe7TsioLIABIAkqYb+V+EwJASUgIEEmQ0v42bYdax6f3Dt6USmTHMeaNugrted8fa21Y/W3zgV40zOWpQkNXKQS7wMIES5cuTQVrT5w4MWeakpISfPzjH8fSpUsj4UuWLMErL7+C0YeNztHOeT5Wb/f/vf1/iTI+ffRRkXOqXcoWqgzf1RTma/7eY0C/PqjAdmwFcOihh2LMmDF5z0FH9Morr3RZ3ruCqkqr0KOkCltbtiBuWOjLQFAkISXp7lKSdmsrQEmCNC9ltIs6gPH4GaC28X8rpd8HefeGtONBdxPAGwcmfXVAaI+Ej5g3hkRsLBm3k1gsFovFYrFYe5QYrM1isVgsFovFYrFYLBaLxWKxWCwWi8VisVgsFovFYrFYLBaLxdpldNBBByEIAmRjE80jUhJNG95CRf/Du7AmXQicicO1TXF2gld6XWzkXMSEdpAUIuny7UvPOzJpnigVdP7CCy9gy5YtqKqqcmC5XPInVFIkjFLj2F1pUG0kziMlJ12aSZbKKyKc2OpN1LXgG3+fgvdbxYpUYV42JD6X3oXHYRbR+yJ6vsJJgX6c6K36/9k77zirirOP/2bu3d27FXZpIiAiFsCCBrG8iYpiSZQiloiJQcWCqK9d38CbGAuxoyK2BFBRASuBCKKiINjwRZQmQRRQQYVlKbts33tn3j+mnDnltt29y6Lz8yP33jlzZubMmTPzzHN2vqMWCZqAbc8JGiRGxKJheY2EAzwuXFuCvOFegJgpuHZLKi8vD0899RQuueSSpHEbGhowaNAgLFmyJPMFs/rZ6g9/+AOGDx+OFStWYMGCBVizZg369euHc8891wWLmTBhAqZOnZoWQPftt9/GAw88gNtuuy0TRd9juv/++/Hmm34IaybVVLD2rl27Gn3uAQccgC+++AJFRUXIy8sLhLDHEyEEU6dObXTeVs2rnJzUYNb9+/fHqlWrUgZhHnXUUSmXIUIInixp3g0hgqxk7gn3x3GHkIBzdDhBs8K1AQeuHYJCLkoQMYQ9xzh0KgqRpKwovzUmvhHjNzUYSrMqq5JCta++4Wr0O/pXOPSwQ9GjxwHIys4S+GQFYZZl1IgmE5jtKoMKI0apEAiN9dps2s6TdaA+dBiIPofpmtSVAwICxpkDPlQHqbKV4bvBNVU1uOWGW3z1kU0I/tqmDQhg5gQOjnCXzig4ZQByT/gvRI7uh3C7YnBtxxufnIMZIBXOOXI4Q68jDsUhXM8EwDnDhvUb8emHS7D4vcVYvOADPDdxKjZ9uxl/efQvyMnJkoAlZftTXTkU0ABxrkgd0n7WdU5lzRIHhg1OQCnkvRXnUKIQ29S5j4RoKCUBEaAfSkEBEOoAtsWGOc5vAAhBArepahmybLp8FBwcIXkeIOYC1MxftgxXKyNO2+Kcg1Iqr93flszvCxcuRP/+/VFZWem736lqN2e4cPs2/D4vH/e2bQuzhzSb90GhMD7stA/OLtuWMtB+1KhRGYUP1y1ejIav1unf4f33z1hevrw/+tiVNy0pafY8uhV2w+qyVU7nB8CYVBtwfQdaRzgHGJMdMgGholemXMCqGGegPCTnqIK846DqnA5FtUWdK3W3WVGEvQusM2vWLAwbNqxJafTt2xdvv/12q4BPWgFvvPGGLyy7zQHIKtq/5QvjUgZ9nYDj7yTeYOLAtX3FMH/EtQ6N72Y86GNiGJZjNldxme45AgprfPgBb+6LcPJr2PUtfpx3aVyo4vkXnIf7xt/v2GdcFk5ZlyZUG04/NWP6DOzYvkOnk5+fj/Hjxwfm0dzKDechJxRBTbRGd5gEyjeqLA+AcOLYhJwqDiW4hGoLjpoDNxfV6odri/7XOQYOB66tNgNUMDXPpgguP6THn5uSH/JnAFFjjOGmm27CxIkTwRhLfkIc5efn4+mnn8ZFF13UqPN37NiRNE6bNm0alfYeVbL2kcEuNG2p9ux5rZDSqS0A3F2yZAlOO+20Rs0Hxo0bhzFjx7jfBUnFf4eWOXFw1EfrkBNOfxO78rvu9kG1wz17osNL0xHad9+U8lZK+Y6pvtFTT8rf4t9gNo6FoN6BqR/yXHUO3Ys61C7tC/V44/b8CE8B4XL8IsoPoGYgTjxRF2qeYtwPGV8nSxyPkm8sEi/hdFRQIp0gAXdA2zNGgH637MTfXFaH6//xDabceAj0FHfvuTVNk1FlC5dvwIMvL4a7Y5TflS9G/S+hys681TlH3DVZkYQDCCG3a3/kdjsWQAisbjd2r52Nmu8/BIvWItLhcFRueAfe+1fS/7+R27k/opWloOEcgGaj6z7tcM21TZv3/ZJUEmmHouwiVNSXg0K9q6G+qQFhFJRS4aPkBIwwaYoShOQcgYMhxigoYbo9qL8BEPBsCmj/F9dTGiY3rVY8fj3VIY5drHzMWvI5Z4zpR9X0vXLpNG0NYO277vJvANe1a1f8/ve/90c2LvK000/zgbUBYMSIEfjoow81PD5oHDfT27J1C1atXOU7dMHw4a7hx5WOnCOoHlwFMThhBx18ED7/7HOMHDkyfv5NFOccM2bMyFj6rUVdCrtgTdkuEK8LlXPE5BhGKAGTn5wBjAIEwn/MCdeb6ekN96CGS7HZHph4bqncEJIYDzmXsYkYxI15I3RaIoYz5pp/9yOT0c9eKhs1xQuzsrKysrKysrLaO2TB2lZWVlZWVlZWVlZWVlZWVlZWVlZWVlZWVlZWVlZWVlZWVlZWVlZWVlZWrUa5ubk49NBDsXLlyoTxarctzzBYG8gocMaEawMOoC4hGMALkwmKF7TIywugSVq4gO/eRfgmSU18D+V2CEzt5AEn47PPPksILosP1Q6O4wOhEBMU4D6T62V3mloDtWBec7gZNxZjmkBtxQ8wYYIK4qeiuNPX+bg//D+M++zAwd31rYBfgAGZcS0Kh2IaQF2CYvqpBcEKyKgAPubZrqZGAMI5uEzAm59IzwECZBqu3RKAD6WLL74YEyZMwBdffJE07qeffooZM2bgwgsvbIGSWf1cRSnFUUcdlRCOm5eXh6uvvhoTJkxIK+3bb78d1157LfLyxGYHjLGMgiMzrcWLF2PMmDEtnm9+fn6Tzk8XHEQIQdu2bTFw4EC8/PLL+p61b98+LbD2P/7xDwwdOjStvK0yp6uuugoTJ05MGm/NmjUYMmQI5syZk1K6nTp1QkFBQUrtbL9QCOmjn5IryBL1/vbHcYeYHFODlaFhT02Ba1MQAfCT5xuIP1eYspMocXJhUAAG4rLndPrEi91RwQQNnOPV6urAUu7bdV/87x1jce4F5yJEQxKiLMAt8aDaGtosM1XfOeCyqxR4W9tPnimDA3Z0yhpQja7KNu0wB2zrPUVtXhNwv1XeBsT2xRdeQOnWUl86owoLcEA4rBlUtKQEbc4ejIKzhyBy5OGOjQ4DmsKNjIgJs2G6/IyrEjL9HYSiZ88D0LPnARg+4kLU19fh/XcX4V8vzcQNF96Aeyb9HSUlxaIsGqBN9XxBg6YJEVxtw9bWv2UciboGJQLkpKAfVN9Jou+dCXcSYRSEOsepjh8CJQqsDfnd+U1kProtEaelUjMvokug25YK8bYBH7DdnAqqtmXEA4CDDz4YmzZtwoV/uBBvv/V2k+B3r1RXoT2luK2oSLYBIT0VI0AhKOZ36IRrd+7AO7U1CdMLh8MpbarTWEW/3+QCW7ekWFkZ6pcvz3g+nQv2xX+2rwFjMU/nKp8TrtqOwNoSRsBkPMrFM8sl6Ior4CrEvJvLfpHIOTchBl5btz/RwYip/d4N1iktLcX555/f6PPbtWuHcePG4aqrrmrGUlk1RbW1tXjuued84fn7n9HyhQlUBn2dgOPvJN5gw9/py95rFXrL6PWHykT0GMfkGGpahI7VR+B0AF5Po2PRJbM4CWq3LMPmfwdA5qTuHHcnbrjlBjF+Q9WDc00+qLbsr2IshscnPO5K64YbbsC+KQBXm0ttI8Wo3F0pbAquQGeOxUsJZA8o/mOid5d2CwcDBeXS5ibJ4dqiPpxj8f2QzpdkmyLsTZv8NVbvvfceLrjgAmzfvr3RaRBCcP755+OFF15AdnZ2o9MpLy9PGqddu3aNTj9VNTtgOYPdY0Zkdo3Br3Hin5pB3/vs2bNxzjnnpA1/z8rKwuLFi3HMsZl+7xdPykBUP4l+gVITq20UWDtIrHQrSs88S/9OdMuCwdru+XlW/2PR7p9Pxk+Dc9R/8QUavt4AOJcE/Y6srjbQv1P3ySdguyvA9LswNdvmoF06I/+/jk94na1J+5TkQ99b4p1VeiDalAMKtA3AfLi8Uwr3BFnaHnoAM+PIdIxJiRjiuJGEx5bR7U+k6xwjTnpSH60px7jpG3D7RQekWzU/C63bXIbRE/6NGFf2n4JjK1iy8q95vXnSD0MIACpsEg3hhkzDrG+CUKQYxUeNRPFRV8i0Kaq+fQ+cuTf52v31XBQfcSl4ewK1Ydt1f+yCrPDe+55mT2j/Nj3wxdbPBY+eqJfhcB5PiE0TOQeYPBaiISiQdQwcIe1RZOAIAXpzL+dRJXCeRf3nAkaH6fgaDN+BtF+ZPM4BcCY3qeZMpsX1vED3NvK8EPYsWPvRRx/F9OnTfeGPP/44IpFIoB9YafRVo/HkE0/6xvm1a9fi5JNPxqxZs7D//j1gjnC+9AgwZfIUny03cOBA9D3yCO8eAs75qi7Vpucub7E4pfv+3bF65eqMvsefMGECVqxYkbH0W4s6F+yLNdtXI8YYOAXUDRF+95h4HNQzqfeooGK+SJxN77l8/sSmmAQUEqoNZdUQ+bc4zthLiDGPV88iTNi2PJuY8z4ONaP0bq7nkn9At7KysrKysrKy+pnIgrWtrKysrKysrKysrKysrKysrKysrKysrKysrKysrKysrKysrKysrKysrFqV+vXrlxJYu2WUJpEgraQV+cMNllFAg2AwhHthWGplS3VlmDdecPpBUG0AiLTvG5jq8uXLMX36dFx00UWBx4MWZ3qXqMeDanMJ6zGh2kFpmwsuVXzuiuPEcy2p96TrnOes6NQACu4ADThjnnIFlS5AemGgIfWDQYBk9KJFyAXAzkJwrovmLPjV631lYuq6iALMKKCNsdhQQ39c4AYDpo2fH1x73rx56Nq1K6LRaNK4l19+OYYNG4ZIJBOoUisrRw899BAmTZqE6jiQ1iDV1dUhPz8f4XBYt+fi4mIcdthhOOusszBixAh06NAB4XDrX05SVlaG3/72t80PSkpBJ510UpPOr62tTTluQUEBtm/fHgi16t69O7777ruU07rpppvwyiuvYMiQIfjTn/6Etm3bpnyuVfOrT58+iEQiKbWHuXPn4qabbsLDDz+cUtq/+93v8OqrryaN9000im2MoUMGAPupYBlFHNOuc58VD6NIgLhwbXWeN8REKRIAIRDEZJjivqr/GYCQ8d20gKiEr8TJyJOre8uT92pqsSMAHnba707DpBcmIS83FwpImApUW+Xh4bY4uRIYYGaxcQNnXB8Tl2JcBIfLtvJBuohiQFFfHGX7ee1wx8wW8BjGjfOIY89FGxrw5GNPBdbjpXkFYAByevVCyZWXoXDoIJDsbGl7c4PP6bQSrq5bQjcEfJeDg4JzgeugmlsVAlUIME5AZdwQIYhEIjjjzNNx+pmno6ysDP9+bTYOP+5QdO3ZVV4bMTaYkXWl7oc0tKlR3yAAlccFkJKCEwXAVveDgHIJ3DZB2lCoJuKEcTjfCQGh8nxXbPMbNBA8RB0IlIJqc11++ZtwF+hbt4c4UG1OzDZDAr8rFRUVYc6cOdixYwfuuecevPrKq/jhhx8C20AyPVNViRuLivyLYZ1pDwiAJ4pLsDEaxcf1dSimFNfv3OFL69RTT80orLRi/PiMpZ0070ceBWKxjOdDCUWn/E7YvHuzfAS5Abci+tkxe1jCAE4JGGdG/8ZlH+HMP8WcVgJ2OMDAQEnItUkUiIPJ1aBVAHsjWOfLL79MaQ7qVe/evbFmzZoMlMiqqXrssccCobdte4/YA6WJp1SsuKYkrwwKb7BnM0FXMbzWoC9RI9zrrySG3QOnG5LQLudco49wpROUF5z4nGHbp/dj18opgbHbtm2LN976N/oedaQ8WxtU+priQbU5OObMnoN1xoYMbdu2xa233hqnbJlRdigbeVn5qGqodI3ugIBqM04gNgnhjp0iYeaUU4AwMBnGQJPCtYnyRapjIHBtlKAsP12NXPtEmwzX3gshahUVFRg2bBgWLFjQpHT2228/zJ49G0ceeWSTy5TKJk/t27dvcj6JtCd8RYmUCECZrtKGwptZp9HFa0hhM/rfP/74Y5x77rlpQ7WLi4vx5Zov0alTp2YrS3LJylLzPb1Rlb8CaxtqgJzm8bGx3VyOM40AACAASURBVJXAbucZSnS7vLc2KH7IBN17+zh5idWvz0LV1Od1FDONePteVD77og5Xd1PZ6zm/Ow0F//XrBCVvXerYNg9qwqLnH5wB2vchaoVzBsJlGJdXTk2PEoz4Io7wXRnjPnEeQmcUcjxHbg8ZASeeNLUcv5Cm9urU1NyegEtb58UFpdinJBtXntm1UXW010lW14/bd+OP976K8upaKCCrH4itPpXvQwG3HfC2uGuGX4Q4cFdnMxcY34UHkQCgue0Rq9riKl7Drg2o3vwRcruI56R9URi/PyHzG05kWrFYDBs3bsSGDRuwbds21NTUgBCCgoICdO7cGQcffDA6derUbONKcaQEhTmF2F23WwR4AL6AuG8c0s9r+CWpnBRwKqxNYdMyuRkjkbY5AzgFIwxUIrip6dLg8qk1bHfojfuccpq+b9UdMMNZxZnsPY3+YU9thvvDDz9gzJgxeOGFF3zHbr/99uBNWz3dU+/evXHjTTdi/EN+/9fKlavQt++RuOuuuzDqqlHIyckJLMd3332Hhx58yBUWCoVw34P3OcMwV+MO95s3eorn/GWH+nuPbvt1xcCBA1FSUhKYd1O0efNm3H///Xj88ceTR25GtWnTpsm2tdqMOR1l0Sy0i7THtppSgAEkJHzxqidkalzi4t2GgMkz6RIQm09yzsEIl3NJJsc9Kp8ascGes7WEsbmeLoW42dQh4cN1SCpoc72gv2sBHD+3SsP5OyL3XL2x+rlt8GRlZWVlZWVltTep9f8lpJWVlZWVlZWVlZWVlZWVlZWVlZWVlZWVlZWVlZWVlZWVlZWVlZWVlZXVL0r9+vXDs88+mzBOXYuBtZUyCJ3xLtaXi718wJm45Ym3pD6tQsT5zj2xjGPEtVoNJBQfMjxp0qRAsLYP5gf3AlRvHBcsxQvV1r/d55lQbbXolcu0xG8H2Kfiu+tdLLYL0TBCJIQQDYESCkpowoVxjDMwHkOUxxBjUTSwKKKsQYDEAN+99VSnrhXOnYsmxoI/zrhuO5xwY7Ef0TAhblSIRPnoOA5kSK3lJTodnZex2FCXLRW4drpQmwRqKbh2p06d8Je//AV33HFH0rjV1dUYPnw4Zs2alfFyWf2yFQ6H8dJLL+GCCy5ATU1NWueagL6dO3figw8+wAcffIA///nPAER/UVhYiH322Qf/8z//g5EjRzZr2Zsqxhj69++f8nWHw2GsWbMG5513XtLNOVLRDTfckFI8xhhef/11jBo1Ch06dMCAAQPQuXNnxNKAWubk5ARCtQEBZl68eHHKaVVWVuLdd9/Fu+++i+uuuw5FRUW47LLLUoY1V1dXY+vWrdi1axeKiorQs2fPlPO2Ctahhx6KZcuWpRT3kUcewcCBA3HWWWcljfvPf/4zJbA2A3DTzh14oV1moGaJLGRlDpjQ6qCzvBhF11ECGBxfXzx/aUQsxVgJgSicsoQ9CCksEuAAth3L2rRb/PJazaYlPqPaD5jr+6u+eOGV50GpQmZLiHbaUG0jTNWNAdVWQAhlpwl70F1LREFlCPeEq2vgIJQ6jCiPHU4I0basssM1UBvmlMbYroYAYBzz5s7DhvUbfPUzsbgEeYcfjg4334D8U08R50owir5uCmGrcibhNRQEXMA69Hd5HfJiKCQghyhAkmw3hIMzBgXeIeDgVFxHxw7tcfnoy1BTW4dNP3yPgk4FAghHZHlUe9T1Q4y7YkCv9L0Txyl3WgqhEuIkzxcYEaqvy7H7ASoh2oSo8xREW91zSKiIc4TKY5QKWKUGenNZPmKWz4uDksfiQLXNeRglmmAU17ZXbaCkpATjH3oID0vg9JAhQzF37ty0YIi1nOOBigqMKSpS2aqpjK8f6hEOY/9wGBzAIVlZ+KqhwZXWhRdemHK+6YjX1KD8vvtR/drrGUk/Yd719dj9yKOofG5qi+XZuWBffF/xvfjBAFACwhUelYAhJu4NITKMAVzBqzggYTocDmSHcoBL+Kp5b7mG3jmhDnQHMDpKqJ9KrQ2ss3z5clxyySXYvXs3OOfYscMPf0+mNm3a4PPPP290Oawyp2g0iieeeMIXntv5OGQXH7IHSpRIGfRzAm5fp8uVaPg6gwy/wJ7de9yTqHakQj/oTkwzvhNKfOl7xzLneNmnD8SFamdnZ+PlmS87UG0NFXeuJRFUGwAefegRV5rXXHMN2rRpE5hfJlUcKUZFfQUA08ZV2/IR1zcKAk4oKAdiEIBCsWkMAM7AOBEc0lTh2kRBzC1c26vx48dj7NixqK+vb3QaWVlZuOOOOzB27NhmK1cqG8Dts88+zZafV3HtyFTuazN3fc0J1Pam2Sgon9ntpVi05vK/r1u3DieffHJaPjFAQNjXrv0PihsBwNSX6xp2SJPui/d1HSEEMcZQF6tDTigYEJppNfXumH4LrRT7wuCabLkNUZtD7Ypy5eWKjX+UH0MEijD/piDqTaXpBOBupwAA/0AkjxMvVFt95VA0bQ7D6cXVPMf5VzoxXGUSDVSWWf1PCMApxr++GfmREP54SufGVtXeIVll28qr8Pu7Z2BzWTkgYdrEVS9Uf0rvDDRUm1CAE+d9KaGGT4Z4zoNIm5jeRKfu2x93M7a+598U5ae3/xsHXPYFAI4/DmiH7HBmnpkff/wR1113nSvsnnvuwcEHH9zktGOxGJYsWYK3334bixYtwtKlS5O+r+nWrRsGDx6MK664olk28+hW2B2ra1eIHwQ+uDYBVY4tOJFiAKHS28bBeQyMh0ApF3aqhvsSuVEfAScMBBSMcelvdWx5x5Es0zPeyZsbPepHl3Ntu4rNxYxwCB9kiISaXDfxxDnH+vXrwTlHfX09tm3bhjVr1mD+/PmYO3cuGjx+MkIIxo0bhzFjxqScxz1/vwdffvkl3pr3lu/Y7t27ceONN2L8+PG49dZbcelllzpQZw6UV5Tj3HPOxe7du13njbtnHPr2PSJofwvpB5TobJO8bY7Z8vg+nTvjsF6Hp3wt8fTOO+/g22+/xY4dO/Dtt99i2bJlWLZs2R7Z3OXyyy/HQw89lDxiBtQpfx+UVm8FJwwsRuRzR8T4KftRzjk4YXLEJGAKQM+Y2CRSHmc8JCH3kM+heLgIF5touv10AoivpP4uiKi/8yFcDqHO5nouPyF3zku0SbxLe49pY2VlZWVlZWVlFUcWrG1lZWVlZWVlZWVlZWVlZWVlZWVlZWVlZWVlZWVlZWVlZWVlZWVlZWVl1arUr1+/pHHqdq4Da6gGzcprgRIpZRA6o4HEBlwGHuBM0vJ4oTIJM0whnHuOuEg4/mgEiHQ6GrVbP/Ol+tlnnyEajSIcDhunOekTVxgJjONem64WSwYvnowH1eZchXInTMXkBrSCA+FQGGGahTANO+C4NKTg22FkCWKjVJRFURerQ12sFvUxB4riYXkbEB4D+KPgOwoUpOgyDJr4oBYPqkWDzuJ9sShRLct3UuU6hloUrPLX6es74+RPiAOn8S1K9PFq9g649t/+9jc888wz+P7775PGnT17Nj788EP85je/yXi5rH7ZGjx4MMrKynDeeedh3rx5zZYu5xwVFRWoqKjAZZddhjvuuAOLFi1Cjx49mi2Ppuicc87Bt99+m3L8F198EQcddBBmzpyJgw8+WIBQG6mjjz4aRx11VMI477zzDm677TasWLFCh+3cuRPr1q1LO7+srKy4x37729/i6aefTjtNpYqKCjzyyCNYtWoV3n77bVAaPJ5VVFTg4osvxuzZs112R3Z2Ng488EA8+eSTOOmkkxpdjl+yXn75ZfTp0ydlENrFF1+MsrKyhHFWrlyJ3/72tymXYUVDfSat2Lhpe9BCnnj+X0o+nKLkDJnh3rTNcxVGy2CsgEkbR4UR49NE4sD47S2HmRcJCPu8rh7fNETh1dXXjUaIhiBgEB6IdspQbThhqk4CoNpOffntJpftZVSeaYersrjtbCc+59L2I85GNASKPyXhMoZtqaAn9dF6XHj+H3xlOn7/7rjgofFoc/ZgV1bihnvtVgFzZlzdTQHXEDa+eXUK7AEB51Wb6xAqy8oAGhLADmXjciKBOiIkNzcXB/c8GHX1dahl1ahsqBLtxZyqEQfXBFUHRNnoBFwdJ0TnLexmEY+AOlBsCePRnxpazUFDBmwbEpyt2ojRdgQMSBSSgmqotqhDBY4CNBqTcOc8OOCSZFBtdUzffx4fWme2BSjICoBZs2dh7dq1OPGEE9OCCr9QVYkxRUWuvkFNXbxTKaVX2ndE/y0/ol6WNysrC0OGDEk5z0AxBl5dDVZdDVZaiob1G1D3yRLUzJkDtnNn09JOJe+aGrCqarCybYhu2IC6T/8PNW+8gdi2xGNHc6tdbntk0TCiPArODei+bmUEDAyEqzYnAdqcCUi/bPtOf8IAEjJ6EQYOqrsD3UodMq3RT/O9AqxTW1uLAQMGoLy8vNFpEEIwf/58RCLxNzaz2nOaPHlyoD+hbZ+L90BpUlEmLUS4fZ0ul2JzwrU9lqEyTNRIpjcc8Z5jghG9UmkS1PzwEXaunBwYKysrCzPnzMTxvzleg/W88GckgGoTELw7/10sXer4USORiA+M2FLKCeUgLxxBZUOVskoh+k1hcxFOpZ1ChO3FOSA3jmHcsFWkfcIYAyEclMhtbDjghWsr2yRVuHa8zf5cTQEp+h2DJhOtSKtXr8aQIUOwcePGJqVzwgknYNasWShpBLA4kerq6pLG2XfffZs1T6U9ATOMp0xAtYPSbxJgO9XoTfS/l5aWol+/fmlD4Pfdd1+sWfMlikw7PyMyUjfJ2dx9OFEZquqrkJPbcmDtRtWH+f7M/Iw3Z+P+EdecXyUqQ2Peme0pFRfkwnnHpQYA4RVy3pLJ7bc4h4ZtE7Mm5P/KP2KM9W74tXLkeDetVRMbl/dCxHPZKWZS8eyeIK8UwDnBXdM2AuD44ymZ6YNbi7burMR5d83A+p92wA3VdmDaALTvRoC0IY8R4164tw9R9au/EzhpusKd+5HX/UTQrFywBj9wuvq7RSg6YAAuPKldxupi5cqVeP119wZft9xyS5PS3LBhA5544glMmzYNW7duTevcTZs24cknn8STTz6JYcOGYcKECejWrVujy9IprxPW0ixEeYMPqg0GsWGd3JCPgMn7G5LkXiYeZxpCCNL3QBg4F/5F4WcU/jPdB0i5+j/xBwQCEAzA8USIY1w1B270t9p2BZgEbSufhZiNZM4QjcViOOigg1KK27dvX0yYMCH+u584A0FWVhZef/11jBw5Ei+/9HJgnM2bN+P666/H3XffjSuvvBIjLx+JSCSCoUOGYvkXy11xb7jxetx0842uv5VQnlvdE3ptfub6Kw89F2zXrh0G/XZQStefSA888ADee++9Jqezt6tjXifEOJPTaOLMfZl4JpTfj3DlnxbPktrwkkNsjgkChMABrsD2VPvJ3fM7/ctoftLHzaF93K5DiDMH9A6jUtruVcN70DErKysrKysrK6u9UhasbWVlZWVlZWVlZWVlZWVlZWVlZWVlZWVlZWVlZWVlZWVlZWVlZWVlZWXVqtS3b1+EQiHEYrH4kThD3fbVyN3nmJYrGABnZVWGlvmbi/plNhoiEhcoY0QODE+aaUAY98RwEXDiZherCYZ51dTU4Msvv0Tfvn3lqe6lcE5yTj4pQ7X1b+8VOMcdqDY0UIcbOahll2EaRnYoG2EabhywIgWFaRhhGkZ+Vj5iPIaahhpUR6sQZVFdp2pNtlrUJ7jZJojHWbbL1UJFTZmRR4gDCfAwjESohozJhYoQMDIiF5NzmR7hDpAbCIDaeGA28RYc7i1w7blz5+KII45ICdIybNgwbN26NS6o1sqquZSXl4c333wTF1xwAV555ZWM5LFp0yYcffTR2LRpE/LyWnLTCr8eeeQRzJ49O+X411xzDS644AIAQM+ePfGXv/wFd911V6PyJoTEreNoNIp7770XEydOxLZt2xqVfpASgbWHDh2Kzz//HOeffz7Wr1/f6Dzeffdd9OrVC59//jkKCgp0OGMM11xzDSZPnoxo1A8Erq+vx5o1azBgwAAcccQRWLp0KbKzsxtdjl+ievbsibfeegunnnpqSsD37du3480338SZZ54ZeHzy5Mm48sor04KJ1XCO5fX1aEsp8ihBNeMoZTFsisVQQimOyc5BXhPH2GToQz92hASeZdqFrqOSZ2SGe+MqLJII88O1OYjEtLoVDxplYhfNY15ug/r9WlWV7/q7dOuCwcMGA3Cg2hrFkzJU2whTdZEAqq3nD4a9HDifMNhPLqi2imdAYVy2t3ljePAMxdmshmP9hg04+6xhruOhUAjXXHsN7ht3N8J5uTIpT1kdmq60cyFh0VSU15W3uhgJ3eBUwHoBbZ+6AdsivgI9wwCFcwWKJgS5ObmIIIIslo0qVKMuWutUtc6SGKU2AFmcg1AKDQImwu4WYEoCg2EuAOBEfTfSoqKMFBJSKfOiHCBUtSVxLiWyFBISTmWFEUr15kKUUAE5oWb7Nud56sPTtlxRiHF/4/cbrvleQP/Sq1cvfL/pewwcOBCfLvk0bjqm6jzzZF8/4cpfKAfAvW2KcfMuAfD+zW9+g7Zt26aUXzw1/Oc/2Hp66psbNKeiP/yILccdv0fy9oqAoH1uB/xY+YPRR0tgDphoNgQSxMpBJFCbg4AxDkJFTE4IOBgIQhq0Kn5TA4ztzAe5cef1eKDaA/W359YE1jnllFMaDdUmhGC//fbD3Xffjf79+zepHFaZ0e7du/G3v/3NF55V2A2FPc/eAyVKVRn2cwKOr9PlWvTAtX1l8lp7yeIA/nOM0dkEbGvbyftMuzuGWH05trx/c+AlRXIjmPTsJJw44ERhxVEBdjOh2jwJVJtzjnvvvteV7vDhw9GxY8fAPFtCbXNKUF5XoSxT7SNUhinlADgFJcImY0yCCEUFaDtDw1Y5wIljjYsqdsO1ubRhNFxb3p/mhGvHhRMHGfh7WD/88ANOOukkbNiwoUkA6eLiYrz44otx55VNVUNDQ9I4Xbt2bbb8UqqLRPcxxarMNCi7sUpUruZ8h9FYe6e6uhqHHXYYKisr0zrvpAEn4a233kKO9DN5EYouZfA59b6SE2Gqf5H9O4CaWDU4L06rjkLduoHkJIZxx7u7Qe/Q4KkjDiC0T6ek5aAlJQjv193n+3CApE64GcK9/3MOBiDUvl2ztr1Mq01+jqxELiYP4iqMGFwfc8F1GZfRvO+1DBHzuHagyHz8dokD4hbx/P2bx4umv3I951I5cqgNL5Q/R2x6dOeLG1FRFcXVg7unWkV7jziwcctOXHjPy/hu6y64odqe/7XvjEJAl0PCeSI3H1PHOKGACYqXv4kGagu/jfteUxdPvdNpD+OnN0f7irvjs8cx9OzB6NAmvv+/qZo/f36zpldRUYGDDjqoSRuXKv3rX//C+++/j5kzZ2LAgAGNSoMQgn0LumBj+QYfVBtEPhPceS7ACAglYJyCMA5OOThjiBKOEBy/Irj0PBCAMyb8Z+q5JYDYIEekqnpEIjfwEfG4Zu9zrv4RpzLtb5Q2DOe6zNr/uYc3Jxg+fDhGjRqFk046Kf64lsQsikQimDZtGk74zQm47bbbUF1dHRivrKwM99xzD+655x4UFBS47IX8/Hw89PBDGDnyUtffQfiKIevUtWGEOX4bx7t264rOnTsnLrxVyoqEIyjILkRV/W6AEd2WCYXwwYOBEQewzRkBp0SGcYAx4a+TQG0ux1/GAare1kj/P/fM8wACb/OMt7mee3BW43EjLnjvMW+srKysrKysrKwCZMHaVlZWVlZWVlZWVlZWVlZWVlZWVlZWVlZWVlZWVlZWVlZWVlZWVlZWVlatSrm5uejTpw9WrVqVMF7ttuV7AKytFA/h1RxJGwusXTkmAAvoMimlUrZ4K8PMBfteABXxRnHDpqLBiyYBYMGCBTii7xGBJXDgWOZvozjEWSypvmuwgVEeNy4bSAbVVoC97FA2ckI5DvilhRQiIRRkF6AguwC10Vrsrt+NulitA6njJgjIuC8GAJsQBwykFxnKOJwQCeGOs4CQeFMXkBuiFwvL9DQM0N02UoJrx4HaBP1OppaAax922GG45JJL8OyzzyaNW1ZWhuuvvx4TJ07MaJmsrJQ++uijjKa/Y8cO9O/fH6tWrdpjwPitW7filltuSTl+v3798Pjjj7vC7rzzTkyfPh3ffPNN2vlzzrFr1y5X2A8//IAbbrgBs2fPTgkela6OPvrohMePOuoofPPNN3jmmWdw2WWXNTqfr7/+GoMHD8bChQt12OjRo/HPf/4zpfNXrlyJq6++GpMnT250GX6p+vWvf40HH3wQN98cDObz6vbbb48LQLv77rvTBqzVcY7BZaVxjxdSivNz8/DfhUVo14RnPx760Msvddu0fps6HuLQe0yFK5aK97tCrlIjbggEDMIGMcPjMFYD8/aWjwAoZwwL6mrhVdduXZGdlS0QPwqqbXyKMjvAH5EecRgucOpMZZYSVFsFGce98wjFlOIQ8GXnmr1EMb8d7mTn1JzvPM6xY+dOnHnqWdi8ebMO7nFAD0x9fiqOP96BAwuwNzHSlhBERaghRDKpuORyErWXjOQaqVYlEVcqHEYktWGMzJHJuYQqNqFqMxo1f5DncYKC/EIUoBClO0tRF6p1IN2KlaVsZipLT0S4AO5wSRohjjlOFPKJqsuT16EQ8BK8zokDCubSbqYERKLY1QWIOYyCR6l/RTjnAKWizYjznViq1lR+rtseB6qtvyeAavvS0ffZrZxIDj786EP8ZexfcP/996eUnk5D3jsOd7rmb/X9d7m5uLOCooIxnHHGGSnlY5WaOuR1xObKTaJ9c0G10n2lfuYYOFebRQmwFaEMYrMDZyMn8fwzgIScWT3nAq7NoTeOUrB6LtPTzdRoE60RrPP3cX/HJ5980ujzmwNqZpVZPfDAAygt9dtb7Y+9HSSUGKjZOpRBPyeApHDthOXxls372xywlFNLdQqmXw2Ob0tHj5M/ISj79D5Eq7YGHl62chm67ddNja4ymRSh2nKM/fCDD3ybS4we7QcytqQKsgsQpmE0xBpEF8qFvWJuFGL2t5QAnAuLhhEqPgVtG8qEYYxBmJrx4dqqI+fGMXDEhWtrP6jHH+kyoBHshzTTMw40jxoxVixduhTTpk3D+++/j3Xr1qGmpqZJRaCUYtSoUXj88ccz5tdhjKU0LnXv3j0j+QcqUd2neH+bC6rd1HTShRV7/fVNlQP8TC2taDSKww8/PK0N6CiluO+++3DzLV4fSRp1l8rwkSCe+Q6DxaF4Ov27DOIcVQ2VKMguTLmYHWfNTBon3lgYf3Pa4Dje+ZtZF0U3Xo+im6737OlrvEvzAEvFnJnpMC5B0UzOcRlnPtBlY1Tz5jzUvrcArKICXPpcSVYWaJs2CHXeB+EDD0RWnz4gTdzkrzAvx9M01PtFaSuYdFwNxFaxjQ0iguwPOV4RtVsWANPZwLW14JV6d2f6yDiUl4jr3+qX8C2I+ROV8y94yirKycHw8Mzv8OOOGtz5p0MQos1ws1qJln71Ay596HVsr6iBuF7pH1H/azsQ8lOBt53NyoS5qI4B0PdIAbVVWhyCrB7SqYlw1R6kx44DuZ36I6ddL9RtX+sqb335Rpz7X8UZqg1g27ZtKb3LTEepjvOpaufOnTjzzDOxaNGiRm8S1Tl/X6zf9Y2GaetPCL+AeEydA4QBISoeaS79CeAUnDBwTsAIly2HO3Y8F31cSNmhXFqSRGxwLcYE5Xk0bHvI81U/II+oZ1PNPRjjOo2W2EQ6mebNm4fa2lr89NNPGDZsGCKRSFrna7uaEFx99WhEIhFcfvnlSc8zodo9DuiB+e/Ox377dROPZsAY5Zul6i7RGcOcDSJFSK8+h6R1LVbJ1T7SDrvryrWbjXNhPxEw6QcXW5z6INtyQ3ixMYeai4nzoOfIgNoOlcgNLx23tDMaqptvvifRMr57zSHRttybMwHGs8j9J7WW59TKysrKysrKyip9WbC2lZWVlZWVlZWVlZWVlZWVlZWVlZWVlZWVlZWVlZWVlZWVlZWVlZWVlVWrU79+/ZKCteu2rWih0sRTC0FnXDkmg2s7MRunBCCGJFBtsHpEq+NDG5d8uiSwhI2BaqvzvYss3Zfixmy7odoiPDuUhZxQpFUsjouEI4iEI6iL1aG8bhfqYnXyiFyWyw2QjLEcX33z8G1E1akVw9RcLGgsKtdAMmcRuLk8EZxIiI0brm1C+JLCtX2smqbDtTOtSZMm4V//+pcPrhukJ598Etdddx0OOuigjJfLyurHH3/MeB5r1qzBpEmTMGrUKN8xxhimTp2KV199FdnZ2cjLy0O7du3w5z//GV26dGmW/C+++OKUwQ3FxcX48MMPA4+tWrUKV155JebMmYPDDz8cq1evxo4dO1JK9+ijj8ayZctw5JFH4oorrsCUKVMy2ve89tprKcUbOXIkRowYgezs7EaXZ+XKlfr7woULMWnSpLTOf+6553Dfffehffv2jcr/l6IZM2Zg1qxZWLlyJTZt2oSqqioAQFZWVkpw9s8//xwVFRUoKipyhUejUReguLm0mzE8U1WJObU1mFrSHodmZTUpvSAL2WWfwLRpvcAid3wXPMqI5oVKmYgjE67tTdudvwgx0zJRRomuz8ttmFCxOzDurWNv1dBjAgRCtR1AsoylzSeiy6oySgeqbaYHuG0o0w5X4EKQAHta2d6+NJyNawgImKxxDVXhAAPHn28Z42qz5557LiY/MxmFBQXyZGkzKtsyAK6t0w2Aa4tj6l8jhDh3WQFyCLgA6UDYx1TOtTgxMS1cArYluFvnLnLZp2QfVFZVYldsF6KswWmXTlSRBiHGrVH3T1rtnAhWExHIkJC0yQUgCxLQJOx4QgV8RMC1ZUoM4FReAzgIDbnatQJzESKugRrth3OuQe5u6Je3rHAe7w+lYwAAIABJREFUFu91eL4HyYTrpGLlj7tnHNq0bYOxY8amEFuULbjnCIwKAHiwbTFG7diOU045JbU8rFJSh7wOElLPwBnAqNM/cS5ROYSAMAJCOThj4FT0vFzPzZkAa8t5oYKscglW1feaqz7LOyfVj55//tlKwDq1tbW444470j5P6ZBDLBSqtauhoQEPP/ywL5xmF6HowGF7oESNVQv6OdWQQ5xnL3F5vGVLdMyThnYgOhaWtnn0M+1+4GNVW7H7K/88reeBPfHR/32E/IJ8wOiDCAAmx3pwJIVqg3M8N2WqK+1DDz0UxxyzpzaQdNQ2py22VP0EwpXdCt3HCtgZBygF4WLjBCqvzw3XjgGU6g0MGeegxASTEoD74draz6jtOcOu0P20KpPHT5kiXDteWEuovr4e//73v/H6669jyZIl2Lx5M6LRaLOl36dPH8yZMwc9evRotjSDVFZWllK85ipHk/wxKZ7aWqDaZhqNaaMpn5tCd5+q3TNo0CBs2LAhxRIKLV26FEcedWRa5zRVvs0cuO+LHiV8VSM3cgIHdtfvTgus3Rxqam+lZ7sB79LiNQVz7u/1B3D1TqkZ+tGKRyckjUNychA55WQUXDYSOcYGXekoRAmywhT1DVzPM8TEUl2fujY4sG0xKQFnAKES8mnWi6/mzMFHGQHeDQ6IcJgQY7DSA5s3SSMOAeDb3Mp4S0eg4aWm5+ulhVuw4acaTLz6ULQrahqcvDVo2rsrMPbZd1Df4PKC6O8OVJsIH4sEZYt6UcdlmARug1DZHtS5Jlxb3j/dFzrpq82JVRrOcbeK2xbh5CPaNn9lACgtLcWwYcOwc+fOjKQfpJycHBxzzDE46qij0KVLF2RlZaGqqgrfffcdPv3007h/11FTU4MLL7wQq1evThvgDACFOYUozC7E7nrD/yofDcIAQgkYi4nbDbGpImFEbE6nNtaD3GQPHCAMnAsIMEhIwLNloowz3a44Z9LelBkaPgnA/SiLHLjeAFsGaH+F/iAZnXGlrPLycsyaNQuzZs1C586dcf/99+Oiiy5K2+exZcsWXHXVVXjj32+4wkOhEGKxWMJzN27YiGFDh+HhR8bjpJNPEoGegUnUn3vzBwXSNqeWjDvH27frkNY1xNO1116Ls88+O7jsGzcG+gB+rirJbYdvdn4tNr2Tvm2974TYSQ8gMXDCEYbcMJISgMm+lzvPBKEcQEj4AzkFJTHZF3OI2aHwDhJIeDeh+hkW7zG4Lod4prg0VyTgXvfFapxt4cqysrKysrKysrLao7JgbSsrKysrKysrKysrKysrKysrKysrKysrKysrKysrKysrKysrKysrKyurVqd+/frhueeeSxindtvylilMQpmLszKRvGchNgyQSLPnmQC8kAyqDaBq0/sJU1/0/iINZHBqzQ2uSRWqrRZRes/ToQrSxZ3jnDN9ToiGEQlFNOClNSknlIOOeZ1Q3VCNnXU7EY1F3dVPFEjbAfYQImE+nMhFrwTUZIExrmEBDsjHvHYi4doO5IwSxRRIDa4tkvHDtUWRSUKozZ4C2sQTpRQvv/wyzjjjjKRxGWM466yzsG7duhYomdUvXZFIBDU1NRnP58UXX3SBtdevX4/rrrsO7733Hurq6nzxn3jiCZx44olYsGABKG18v8oYw4IFC1KKGwqF8PHHH8cFMUQiETz//PP696BBgzB37tyUyzF69GhUVlZi9erVKZ3TWA0dOjStOguHw9i0aRO6d++eFEwQpB07duCMM87AEUccgccffzxtQFUsFsMFF1yA9957L+28fykaOXIknn322cBjqUC1AWHvLF26FAMHDnSFv/766ymD5xuj0lgM55eV4h8l7XBCTvqQE1NBcCYNc9K/Tbh2/DRMC8FkBBETSgK3VW7Ctc00zDJIHIr8zTUehyOxhU8832s48Gatv2/ev0d3nHDiCVDWNQGV8AgHqg0IyIuCPygojPMv0Rk1CqoNA5ilIdbQ4cSwhU2AdkI73LCxzfS9dvg7b83HtBemARB99r333oubbrnJOFHAqpxyBdiQcNudPri2AZdy0F5EAnG4to39gG1uNAKi4YycqE1nIM/h8v44c7LC/CLkxnKxvW47qusrZTmIUwJlK5t9uwnYARDigL4TVE31xAVReV84oQ78WhVKwZu45DZJmAjR0CcHLiWqSYBOiLy/CvJJjDJ5gTmqbZkgEi9UO5V5qB/E4+4VvGls+WlL8jQ9SXl7D/O3+zkHfpOTg44FBfjVr36VNJ+k5cjLQ3b//nGPR7/5BixDYCuSk504740bwVKEXTaHIuFc5IZzUROtkf2XaGOMUyhYFZiA6VCFxeFUzE+phORI0C4hXPYB4s5ppD1n4nmAZ0zg5jOnUK28VYJ1du7c2aTx+7rrrmvG0lhlQllZWdhvv/2wdu1aVzirr0DZ0ntR8qubQMO5e6h06SrIimvO5CUBzWPk+YCnrvIA7l493jEYv+Vxwt3RtWljxDeBllJV3y8EZ37g8ZSpk5FfkCftEWKaEyDc2QLPC9XW37nIL8qimPfmPFfaI0aMCLj+lldxpAQ/Vv4AgMuNSBgIHFuDgAKMC58qATinepMVE66tNlAQt4FL7hqT9ov4VDUo+m95J6myY9z3xb0JgmpKng0XWhlcu7S0FNOmTcPcuXOxYsUKbN++PSObdkUiETz22GO44oormj3tIG3cuDGleCUlJU3OK6X6incbU6zqVN+xNP+7mMbnl/JGN/HipVo3SeDaixcvxttvv51aYgAKCwvx9ddfo2PHjqnNKVKce7gUOJQoe1OONQniiK/SnvScwwFEWRTVDdXIy8pLr1xpqlHtTU9buf8zYHhXfhBvGpy5I/qeQ51Wy7zP4XV1qJn3FmrmvYXIaaeh+P57EerUKe10Itlh1DfUA4TKa3e8GWLMYXDZFhwAYnC/R1PHuJxSmJvZUuN84rEtjHA9v4f0WTh+BKdulR8kCNjMjf+NY4Q5Pg59lOP/1pVj8B1L8eiVh+K43on7ZdPv1JpUVVuPsVPewSuLvoTyebjqnQAw60pBtUFkfVCAUv+5GrDthWxT7YPR25WZ0G6VD6TfBUDlt/NRt/0/vrKfPfxKhEPNU6ecc2zZsgXLly/H3Llz8fzzz2P37uCN/ppTlFIMHToUF198MU477TTk5cXv/z777DNce+21+PTTT33H1q9fjylTpuCaa65pVDkidbmoIOXC5yBtVEi3HeFU+hSY2NwLYtMuIn19zIBrc7FjHRjhACcIGVBtEd/xzHL5qGk/Gpc2rvJ/6H1juONLc/lQoe1/4YcVfSxNMLY2hyil+Nvf/qZ/19XVobS0FN988w2WLVumNwFV+umnnzBixAgsWrQITz/9NMLhcEJbQdXYss+WYciQIdiyxfHpEUJw11134dr/vhbTp03HU08/hdWr4r9jW7VqFU479XSMuupKPPDQg4hEIoYd4ymG8olCbNzjlIUbpeLIDTftvYZSPKg2ACxZsuSXBdaOlMDZHo/JvpWBMwJOFQabgBIq/h6HUA2y5xJk78zN1FTNGcucWaFp/xH93MqJok6TkpC/kOYUP2j+F7C5Xly1vqHQysrKysrKysoqRVmwtpWVlZWVlZWVlZWVlZWVlZWVlZWVlZWVlZWVlZWVlZWVlZWVlZWVlZVVq1O/fv2Sxqnb+RVYtKaVwGmaATzj5cC0qBLAFlKAagNA1aaFCXMoLS3F2rVr0ad3b5mc+4JThmp7sAJxodrqOGf6NyEEOaEcZNGshGVtDcrLykNuVi521e5EeV05nKW8YnGhGxzj3DvCOSglYFws8taAbc7kYl0FzjZBAXDWJULA+ZzFiRSpwLWdZDwwG8/6fm+8eL/3tE477TScdtppmD9/ftK4X3/9NcaPH4+bb765BUpm9UvW3LlzMXDgwIyAmEyZ8KPvvvsOhx9+eEKgN+ccixYtwqmnnpoyGDtITzzxRMrg4eeeew69evVKOe38/Py0yrJkyZK04jdW7dq1S/ucLl264IYbbsD48eMblec777yDd955p1HnAsCCBQuwcuVKHHHEEY1O4+eq6dOnx4Vqp6vvvvvOF7Z169ZmSTuRKjnHxdvL8GBxCc7NbRooKsg6NsPiIDIC47s+jR+J4NoKd8OMUHe4icNxA7bhSS+RltXVIxrQLz85+SlkZ2VpYA8hCvKsMD6kxaDaSlRCwXxQbRgVKSso0A4nXEBjvOfJPJXdXV5egetGCxBsfn4+pk2fhkGDB7krSIM1HeiMhmwngmsb9jBM2A2ca/PVgK4/BcdSm8oQCdOWORiQbWXvAtBcbdXgsmk2Omd1xlffrUOo0LlnTsU4QBeFodS3U10rOEKUgjPBd1JtQ50Z0uWGhvOASOiWsv8JQEAd8KTMiBMOCirrUZSbynOoAmdzLjZ24HBgeeaDJstB4bQTfQ+SwHWIcV/M8ET66OOPEh4HgAJZXvWsBKXo72Og54L3nHgiQqEA8EqaCvfogY6zZsY9vmP01aj+9xtNzidIoY4dE+a985ZbUTXjpYzkHU/FkWJU764S0BzGQSjAOBNNkgGcCnAdYxw0BHCBtwLjAiQvGqTYBIvLZ58RDspFXAG+AxRcTs8cVTuVzV+1TR/8sRWAdTp37ozc3NxGbZCTlZWFq666qnEZW7WoBgwY4ANrA8D2ZeOxa81UFB8+Cm0PvQShSPr2f8urGXycCZNXNoCRHZAArm2WKZmF6R59XAMwuEHII873gGe78tvg+dLR/Y8WySpnG7i2TcXmd86I5+qP9CAv4H6rV36JivIK5zAhGD58eJxrb1llh7KRm5WHqvoqWVUElHAJjqTSGqDSlhA2SgghCVgDKBdwbWjYNtX9OgMkvFBYFUybc8qaQ8o+SB8PXZl6JlzbUEvAtVeuXIkXXngBCxYswFdffeWDFmZCQ4YMwcsvvxx307FM6Pvvv08apzlsrqS+r0S3LlkXRpKn39Ig7XTknYclipeSfZPIvk8A104H5p6bm4s1a9agY8eOKZ+TTK75Y5yLMKfPIgA6QI8s3vHHc1zZmGIDF47yul0ZB2unokbDt81L1RcIB6htTp1V7+t9XpJA1zOl2vnzsfXzz9H+uWeQneamSTlZCurpfrvo+q6Py3Dn5ZqejztQXeO8IHtCD1Re20Qdo879cHaMMOKbZfP6fJRvzLGPxOmOl0vkLebzpbvqcdGDy3DJqV1xy3kHI5Ld9D66pfTJmu9x41Pz8N3WciiHFXFBzAE3CNs4TsTGTo4nUHlojLi6HTswbsc2caDbRP/25guwaD3KPrgjsPzn/uHKJtfBVVddhZkzZ6K8vBz19fVNTi8djRgxAnfccQd69OiRUvyjjz4aixYtwuDBgwPfrU6dOrXRYO3CWBF+oj+KW6D2alE+BMScOyM3+iKEgXG5QR+IsEnlc0WFV0LYmYwBNARCGDio4RdUXgiuxwLDYWb4TwHTMOXGYdO3qvf7IdLHl0FRSnHHHXcEHqutrcXrr7+Ov/71r77NUqZMmYLs7Gw8+eSTSfNY/sVyDBw40Ad3nzJlCi6+5GJwcIwaPQpXXnUlPl3yKSZPmowZM2YEbtwLAP94+p9YsXwlZr0xC22L2xr+RzWHgxybjD4asjlwp64JCLJC2UnLb5We8rLyEaZhxFhMvlMh4ITovyVR2+MxLhHbnEn7jMqpPwPnBFyPVQxASPjlufLTez1/6pi64+q9DQFjDJRQEBrsg/ZZKHHsXdffsphDsHnMysrKysrKyspqr1KrBWtXV1dj7Nix2LVr154uilUrVocOHTBu3Djk5OTs6aJYWVlZWVlZWVlZWVlZWVlZWVlZWVlZWVlZWVlZWVlZWVlZWVlZWVk1o/r27QtKKRhj8SNxhrqyVcjd55iWK1hCBSyQbuzpvmOulVwyuv+EdBfTO/i2OJmnCNUGgJrS5UnzW/T+IvTp3RsJodoyj7hQbRfjgLvPN6HaXAC91NEQCSE3nLtXLYIjICiOlCAvKw+l1dvQwBpA5BpSwp3F35SakBmAq4XDAJhc7E0J5AJH4sQjcokipwYXiACcgUiAmV4ECRoXbKNkQs1MuLZr8aFx61s7XHvWrFlo164damtrk8YdM2YMLr30UheQ2MqquXXyySdj/PjxuOmmmzKaT8+ePQGIDRGSQbVNLVy4EKNHj8ZTTz3VqHwfe+yxlOJddtlluOiii9JKW11Ta1NjwNoA8MADD2Dnzp1YuHAhNm3ahGg02swlS6x58+ZZsHaAHnzwwWZLq6yszBd21lln4cYbb0xsH6eo7OzsuDCWKIAbd+7AT7EYrikoDByZKxjDe3W1+DYaRT4h6BgKoRMNic9QCAUu4LFb/rDEJC/TWtWfnkAzBa9FTnwpSR5iYNmIEcMP5/IDrIH/q/fbCX0O64Pj/+s4YUMRB9ZDdBqkxaHaOpaRni8e94SZdrgCRWrIlt8OBwhisRh6dOmB+vp6FBcXY+7cuTj2uGOD5ykGGdexGZVN6YZr6yJKsKPiRREF4PC0AAVIUxAw3RYIhWtCoSA50sjmgj7tcLEUUAeAt9X06n4IFr6/EPv26YxwVhhOuxHpUACcMDAQUE6da6MinRjnGnau4SCEAJwIACU4uLwGKkHoXN4ACiLIMSHRmhX4SUG1jSakWz417HNvmyKyPer5gVMzev6QioLnWu5nPKgtfLX2q6RpHxIWmyPpJmkc4wG/vT3Lmf37J83DKn0VR4qxefdmDdNmXLQXxgRwlYGBMCL8Ozwm2hURd4yrOaoByeGAnG8qiI1Dt5Fnueea+qmQ3g2Znrd33NNgnUMPOxSfLf0srXMIIZg4caKA4Fu1eg0YMABPP/104LFYTRnK/u/v2L7sIRQddB7a9PoDcjsfh8SOwD2txPZZ05N3bADzOUsdrg1P+RJZg3CHE+N30GVyjmjlZl/uN91ykziHqpSN/ghqkHd6H43h03lwCQ4Duu/fHe3bt9c2/zHHHIP99tsvznW3vNrmtMXu+gp5XfJ/3fcJ7KTqvKmEahNQgCgfogATMt2PMzBQUELAuICgMWFySbtSpgcBUAN36k64IoM3QBBVLn2URt/t6sfNPjwojUb6IqPRKObNm4dXXn0FSz5Zgu+//z7ljcKaQ/vuuy9mzpyJY489tsXyVEoFrJ2V1bRNLTMJ1U62UYyO0xoU1K35osR/V5TK8UDD2RslwP5ZtmwZ1q1bF/8kQ1lZWfjkk0/QpUsXHWagSr2PaoKCQM+RzTbC9T9umXmYkQPHGt9YAF1zDvBY/KxnDahqqEJ+Vnqb+DVdGRibVT/sqw5/PsoWz/SGj8nEtm/HtuF/QMeZryHrsMNSPi8UChmNzTuDBAxnhxx81HFnphJ/vPC/+3JkBsafLxMu5/vE6aPUyCh+SF8GEeOkc7Z6Eyg3tSCAAAszmZ44j3GOZ+Zvwvzlpbjrot446Yjmg9xnQjt31+Dv0xdj+oIVYNLfRPTGX/LTgGlD+y2ouGYAhIeg/W8aik11HLHhnAPhFumFXPFEFioPgNWVI5RbLPKT72i3fXAHWNQPCy7uPQwn9eve5LooKyvDtm3bmpxOOjrwwAMxZcoUnHjiiWmfm5OTg6lTp6Jnz56+90rLli1DdXU18vLS35zgkIMPwb+nzULvY3uJe8KYY0xCtgAiN/0jRG7gIqC+DMImFX2bsFO5fErACUJQvkVI/6fztDMm/Wiex5dDbTyjug3lm3DGNh2Xe77vwX40Eongj3/8IwYPHozBgwdj8eLFruNPPfUUhgwZgjPOOCNuGrt27cKwYcN8UO2xY8fi4ksudoURQnDcccfhuOOPw7h7xuHee+7F0089jVgs5kt3yZIlGDZkGN569y1k52S7xijHRyz8SLqHlps2qrHa+k8yp6LsImyv2Q5C5AjDBcCeMwJOCdRMkBDhB2ecS5w9EZvxaX+dgnBzhIjj6zP+ykVCuD0buUsJH7d81hhk/y3GTvWeBa7YxP1AWllZWVlZWVlZ/azVKsHa1dXVGDx4MBYsWLCni2K1F2jt2rV47bXXLFzbysrKysrKysrKysrKysrKysrKysrKysrKysrKysrKysrKysrKyupnpLy8PBx66KFYtWpVwni125a3IrB2MyoRNMFcyO89BHNhWeJVYg5UO04eqZTFONBQsSFhfgDw/qL3cdXoUa7EfDA/YsAzzO/wQ7Xd5zohnOlv4ODICUWQHcpOWr7WqpxQBF0KuqC0aiuqGqocUJgENDJGjN8EYmGwWkrOZAjVCw+dRb4UHByUCACOgvqJxfYMekE5OMBlnAC4tpJY4Kh++OHagB+215rh2nl5eXjiiSdw2WWXJY3b0NCAQYMG4eOPP26Bkln9knXjjTdi6dKlmDFjRsJ4vXr1wp/+9Cfs2rUL7777LtauXZsyILt3796IRqPo06ePb3F8Mj399NMYNmwYTj/99MDjq1evxrp167B582Zs3rwZO3fuxK233orCwkJ88803KeUxefLktMoEAOPGjcPkyZNbHEKRSIQQ/PnPf27UuZRSTJkyRf/+9NNPcfzxx7cY3KY1Qd9ai2pra7Fy5cpmS2/IkCG+sJ49e+Luu+/G//7v/zYp7Ugkgq+//hpdu3bFK6+8gmuvvTbw2XigohzTqyrxZodOCBPgx1gMy+vr8VZtDd6vq0M0QXvLIwSnRHJxXUEhemVlBeKKALisiESEAxOjqD/ljyDT2GtJOBgjJ2cVFpS2RPTFtUnM0BeqqnzHD+h5gAT0iNheqDbRUG1opqPzrwN9bG6oNlfpABI2naIdzt0pcgmr8G5uU1VZjZGXjER9fT3atWuH+fPno++RfXXZ4s5P5E3UIGeimCh+4JmC8hIFXARx4NpEVQ13gIwww510oe1UeUDXM3euUUEaqWHjmnXOOU4ZcAo++vhjtD+kHRRviRAiOU4EXAEeJUiTEoAzBk7ERjiC7UEFKFvfe6d+KREgLC5tbwEtoQ4zhAGg4jqpt3zy+rkEHZvQbA2ngYTOMLhAoRTpg2iIMTdwlyLB2MSBHTt3oLKyMmn6J0ZyEnYV+h47SbvyjvTukzQPq/RVlN0GjAsgEiEEREKsBKQqBsIAUCrA25yCEAnfAQflYt7KZRtnhCOkIVQOnE7PQaVPQACxnDmpI/VbPrOtCKxzzdXX4NJLL005PiEE//jHP3DFFVdksFRWzanzzz8f5eXluPXWW1FRUREYh8fqUL52GsrXTkN2m54oPPAcFB44DDklvVq4tKkqsX3WPFnIQd9gTqYG1w4qX9BvpaBwZfN4z6PgMT8g+YCeB+hTuWm3OIaZTtsF1WaA3iVPAvvatG2DO/9+J64ZdQ0AYOjQoXGud8+oOFKCb3dtlBBBIv2E4jrdUEvpO1S/OAWhDOAUlIi+nnEGihCUrxKgArNNQtK+cjZEELaa8Vv25UTaapwoO8O4twQapucCaqtjHjUWrr1r1y5MmzYNb8x5AyuWr0BpaekegcuGw2GMHTsWd955Z4vnrfTTTz8ljROJRBqdfsah2o04FjftTLuw/RPnuPl6ffTxjge29RSashdqmGobpJS22OZsbv510PyTB0R2TnL6bsfuNKNDzqvAOXbV7kBeVl7SvqM5lWxe5SpKvCE8lW7LBS3nuprUsOadZ6UqkpuLrEMOQVavQxA+8ECEu3dHqFNH0DZtgOwc4VeorkLspy1oWLsWtYs/QN2HHwa+C+VVVdh+5Sh0enc+SIqA3hBV/b0ukRp55MW58+FqCqHaPeMAdW8KZFa8eywx5ynuI2qMk7tuwQRpu9qlzsMprzPucmVWyH+kr8nlH1Npq3Yu0vx+aw0ufXgpTjqiPcZc0AsHdSly1cieVkM0hilvfY5HZ36CXZV1EE+d41+TzjIYhiPENmLuY8QEZiMEECohyAKozUkIJmxbQbaFT4gaYUC0shS7lj6NaPVW1G37D2hWLsKFXRAu6ArOG1Cz6SPfdYRy22HABX9FQW4oY3WVKbVp0wZr1qxp0iYZnTt3xtChQ/HSSy+5whlj+Pbbb9GnT+P8M+s/3ohexx4i/GpUbOwFKJ+X8H8xEBAmfK9cQn0JEf4zAf/lGspLiHj2OWcAQoavQR1XD7zz1AOOxW9+gMPfMxp9MZf+QGL6W/egioqK8Nprr6F3797Yvn2769iYMWNw+umnB24qxsHx17/+1bfRSq9evXD7324Pzkwm06lTJzw64VGMvHwkLh1xaeC7lE8++QR333k3xt1zt7s+lR/TM0aZ8zOAg5K975nbW5SfXYiymjK5iTuTfj8IPzWEr0/4v7mY73HxNyVyyyUoX7z0BCJEFE6bO88P5Z6NN03gthp1pb3G3b4Dol4ASAVvzOTfEF5vlOVk4ItvZWVlZWVlZWW196jVgbWrq6sxaNAgLFy4cE8XxWov0Zw5c3DOOedg5syZFq5tZWVlZWVlZWVlZWVlZWVlZWVlZWVlZWVlZWVlZWVlZWVlZWVlZfUzUr9+/ZKCteu2rWih0qSreNSDZjhdEduAwEXlTrRkC70Czg0CapvlSaBY7c6kcRa9v0ixTmQWnjKYC0pdi0v9UG2X4kC1ASAvKx+hn8FCSkoo9inojB21O7C9pkwuE6cOsoeIxb5Ewm6oBNsRCXyQy4nFfxo2xkDVwkfEQIlcSK4XIapaVCtW48O13UAhtV7fDddWi171YmSjHbRWuPbIkSPx2GOPYcWK5H3NJ598gtdeew3nnXdeC5TM6pes6dOnY+3atfjiiy9c4Tk5ORgyZAjGjx+Pbt26+c5LZQEwIQSnnnoqZsyY4VtQn6omTpyI008/HevXr8ff//53fPTRR/jhhx9QFQCfBQQoO9XFyWPGjGlUmSilmDhxIoYPH96o8zOhvn37oqSkpFnSOvbYY3HWWWdhzpw5zZJeMh1wwAEtks/epIcffhiMsWZJKycnB716BQMWx44di5kzZ2LZsmWNTr+2thaHHHII9t9/f2ystFtlAAAgAElEQVTcuBGRSAT5+fmBz+jmWAxHbPkx7TyqOcecmmosqK3BpJJ2OCEnEtes5a5fQDz7WcV1ffoZJr7U/Pm4Q7z8Ke/voHIofVBbFxhn8NDBbig2JOaFUANIJWAPJoylOaDa8corgDDUfcAxtX0V5rLDjUPql4JrKzt886Yf8Ptzf48Vy1egTZs2eOuttzRU2yxjIri2C1JJgo/pcihINHfupABjOFgr9dupOgXhVpEM4IYM49yFx9ETF+qZp5jHfvPrX2Pdt+vAC5lMioMwgacmhEGAsVW5XbUoq55JrjUB4VQcIwLoxLiAjxAScmxvzgWYW6YFrqCXYj4gmFMiZS7TNW6CLIi6fNm2XE3DsetNWHsi+9yEaqclAkyfNj2lqGfn5ur7m4wRF/Q958AD0y+fVVIVZhdB4/UkVJvJuaOA6AAxzgS8jDP5jFGAMDCJcBfPpEiDcdHeAciWqNq4iudA8U2gjnpyAzd0agVgnREXj8CUKVPw4YcfphT/+uuvt1DtvUyUUlx55ZU466yzMHr0aLzxxhsJ49eXr8f2ZQ9i+7IHkVPSC4UHDkNhz3OQ3bZnC5U4VTXRv5lSFtIPZdg65rOYuEzeUSHotyk1IHPPIeI6HKv1z4W3btmq42jfmmtcIg7cyzwQ5MLlHH/80x/wzORnsGzpMgwaNCjgOvecckI5iGRFUNNQ4/bryX5bWjyABGZD9sOECO4oIQBjACgB5QAHM/yH6l9jVw8oWJoBSYM434QWiirl+gxAAdecL9qeNPvqZAZ+gNauXYvnX3ge7737HtauXZv2pmOZ0HHHHYfZs2ejY8eOe7QcW7duTRonL0XQrVcJQZONeNXhPhw/Qkp2bJptqDmgmboNp5t3Atu9KX539VxFo9Gk45zSpEmTMHDgwJTrI56trw+6CpRiIkmy9nBTjWREQqqLMeM3sAZU1JWjTU7bxInvYamqSPhuLa787+k4b9SsD1l9eqPL2jVAODneKKt3b0ROORmFV49Gw1frsPO2/0H9Z5/54kW/+x67n3gSRbfeklIZuNqdTc491DtEtTEQ8V6ZMUdx7UQlz3OOG8HE9dJL/EOoOgjf5NvnqXI253JCdCsUaf0/e+cd50Vx///XzOd6geM47uAAEVBA+CHoCYpGbGgwdlEwCojGEmNC8o3fxERNTNAIsQRj+doQCzZAKRZErCggigWQroC0O9pxvd9n5vfHzOzOlk+7+1wB58njuM9nd3Z2dnd29z2zt89R6+XEuRwAa9ALQgAuRKfcSit7pqR8+JM1B7B0zT5cMLwbbr34WPTv2TGq/dhS1NY34tWPv8NjC75EYXGFKCv0fUfgFWoTO51bqK3SEwqHVBvO32KfBOQ0W7QNcNTs+RKVm99C9S7nYLqsoQb1h35A/aHQg4Rmn3AThg/Ki8u+yczMROfOnX3nBYNBlJaWxmU9CkJIs6TaiiFDhnjE2gCiGlgtFMMLhmPejPm4/IbLZL0WT7cJoXIAL/kdxH42TigIBxiBJv5ljgG+iOpZ0Lr9lNQXsK+hdj+c+M4JZN2CFcOK6XY8auG4PMjBZ/R+2jagS5cumDx5Mu6++27H9NWrV+Pbb7/FiSee6Flm165dePqppz3T77zzTqveRLpTDB48GJ+t+AyTJlyL+fMXeOY/8vAjuPV3v0HXrl3lPUzrRSVwHCfGnfPbep8eyWQkZsg+aaXK5vIYaBJtWa85bLm2Ombi+Kn7KqzfSq9NIE5Ua2ALCsdt0h4s0z6Z9P5ANTCouJfqvQYy9tXjQ3dM6dft0bRw2WAwGAwGg8HQxrS7FsGGDRuMVNsQM4sWLcL27dvbuhgGg8FgMBgMBoPBYDAYDAaDwWAwGAwGg8FgMBgMBoPBYDAY4khBQUHENLUHVrdCSZoD0X6asbgO136anLfbEqBeSvafHb6AQHXhcoBHlknu378fmzZtkqtwvVAKTTihi+u4v1SbQ5uvsrD+E5KHI0WqrZOdko289K7gnCPIgghyBsaDYJyBcWZ/Z0EwKTpkEPMYEy8MM8bAuBACMMiXiK1vTC4jpIOcif2p/uecyfeG5RHgzuPhfmFWvdRoCwwlLsGF33LthXfffReBQHT1aNKkSaivr2/hEhkMwDfffIOSkhLMnTsXS5cuRXFxMWprazFnzhxfqXa09XLUqFHo3bs3ZsyY0eSyffDBBzjttNNw7LHH4rnnnsOWLVtCSrUV0Qh2KKW46667Yi4PYwwTJ05sEal2UlISxo4di8LCQnDOsWTJElAa3as6U6dOjWtZhgwZEjlRHCCEYPDgwa2yrsMJFd/Eg2MiyF8/+uijmIWebqqrq7FhwwbU1NSgpKQk4jna5PVwjmuKD2Jc8QE8UFGOJysrcE95KX5fcghPVFZgR2NjTJEsCfFbuRH8nAgk5GdbG6z/UNfvcD8zqso9ZQwEAjjjrDOsvCkIKKEuqbZdZvt/TRrYRKm2PdSMc/9wwCHVtoSE2mAnnNvCaSEkhG8c7lyH+PT119/gjNPOwJrVa5CcnIx58+ahoKDAU07HdvogRJTy2BB9+50SW134LPajPXAMkTuXUGofA0K19UqpDsRANESug0jREiVquvOftRwRsiX9h5IABvQ+DjmpOQjyIBhETN7IgwiyoNxjQfHDmRD38KCQeTFuSWKseNv6rbfPmH1ECQGT8i91nNXgQlyKgmw9pWYSAbHrn4azzoQ+PqHicyH1Rogf5zxOuCfNoncWhVynIpkQ5AcSZDm8njzu+uzXhE7qfXTE9RhiJy0xDQRUtjlFO5IxZomiZItTtEMh6z8YmDT82W1WLqbBVus4zgjV3+CR4dpSJc0/J5fRknJ3vdFMTI7lXN+jmRYlH3/8Mfr16xdV2g0bNjRtJYY2p3v37li4cCHeeOMNXxGZH3WHNuHgl1Ox/dVh2P3W5ag98G3khVqdFrZK6f2SXJ8cbr2eiFD7Hmqa/CHEm86KtwgCqV554ZsL37QjA2KL8vQB5Jzxi52xJdqzOy9BKMVbi9/C6/Pntsv2VcfkLKuvkam+RBZEEKofUl7n9c+yL5Fx+9rP5TQA1n0CKu7UehPV/cC++nOt/5Fb/b8K/Rt33/xVVXIPiuKzLCD6DJYsWYLrf3U9BgwYgJSUFAwcOBDTpk7DqlWr2lyq3aFDB8yfPx+ff/55m0u1AeDAgQMR02RkZMSUp9UWCUWkS1CYRd1tpGjnRUKV2fdHBd2x/oRZR8zli7DdTYVzjt/+9rdRpe3SpQuuv/76Jq+ryfhtHpEDk7ralZ40cLZHxWRizVPLERCU1JagkTW2QPG9bfqIuK97PvNCrUNPF4sAPRZIYmJUUm03if37ocvrc5B6wQW+8ytnPgdeWxtVXowHAbirh9bZoh5vOjpB5F2JEADMeiar+nQATccddqf4mDqJXaMcwmirDe+a5k6r6qRLKC2y9RFNEyqmg1oiac4p3vqiCOff+TGumbYMi1btRmMwPoMGRsv2vaW49+VPceItT+OOZz9CYXEl7G2XZSYUjthNbgvhqq/Nb1sJgABAAnDItElA2xfQ8tZ+g2H/B3/F/g/+6pFqR0vpxtcxtGd8nnE+99xzOHjwoO/PqlWr4rKOliA5Odl3enp6epPzPOWUU/DKf19DfX29Fm/K/gb5o+7D6reaDjDHdK7Ho9x+Tq49/bavlWoAOxl0qn48hSPmdFwLuPOaAoAxFRcHm7wf4smll17qO/3DDz/0nf7iCy+isdF570tNTcVll1/mvwL3aSD3T1pqKma9PMv3b4Hq6+sx+9XZnukEfvuda9dTHLFi7dLSUnz11VdYsmQJ5s2bh9dffx3z58/H+++/j7Vr1zZLWB8tqQmpos2m2nvyB7IfkKm/H+HMTqd6/NTfoXDuOM+Y1S+u/x2Jamfb/cjWUtbfpDgOuyXutuJwP0LURYPBYDAYDAbDkcWR2SIwGAwGg8FgMBgMBoPBYDAYDAaDwWAwGAwGg8FgMBgMBoPBYDAc9kQj1q4r2QzWWNMKpWljIr7cRZxvkIXF9eaYezn3O94hs7VnlK571jM3IbULEjOP8kxf+slS50ttmsxPZeuQajuK5nqZVX8BltniFkIo0hLTj9gXKDskdUB+Zg9AybUZsyXbTAj7/ATbXMrOxD6T03XZDVdSP/kiJDhAuJRwa3KbKOXanNsvM1ovvBKnuNFZFdxag/i8eN5cunXrhr/+9a9Rpa2qqsIvf/nLFi6RwSDIysrCFVdcgZEjRyI7Ozts2j179kSV54IFCwA0TxJcW1uLFStWNEn8E46CggKkpaXFtMyePXvQu3dvzJo1K65lSUpKwn333YeqqirMnj0b3bp1AwCce+65mDlzZkhxBAAkJCTgvvvuw+jRo+Napp/97GdxzS8UvXr1ivk4/BQYMGBA3PIaNWpU2PkdOnTA/v3747Y+nWgHkoiVz+vq8FhFOaaWl2FGZSUW1FRjWnkZzty/Fy9VVbnCzfDWUh+tkPUhlEZRl2Trn8V8tz7ZP637+67GIL6pb/CU75qJVyM/P98l5JLyReWHsKRc6n8lVkKzpNp++4mrfKzvzjicUOJYiGtxneaD9F7TZUy5YP4CnHf2edi7dy8IIZgxYwbOOussT/n8yuyHkmtzzZBhy7WdeVhHjTj3tSMVsY8r1fatOpK2fEoXrTnl25R46waRxdN/cjPy0DG1gyXPhoylg6zREodwIuTXYhsZGOFWembtdQ5iBdJSJEmIPZczEFWn5HQQDh5U0TqRcnQi1ueIu9U+hRXPq+OuH5dQ9cpTz/wkqGHSuzIDAKxZsyZ0GslRESRs7hqlqzoBgKamIiFCrGRoOimJKVIOxS2pjt3GtGU64EplJc4Fu21qWezsVqc6Z+SpBGJXYVtED/t/6xrlrbOeQZ6cCZy0oFgnISEBc+fOjSptNOeFof1CCMHll1+Or776CkuXLsWll14a9aAoVbs/wY7Xz0HhkkmoL/0hruViDdVorN4v+1Gb0lYLH6PFBf2+oroJo5Zr+0WBkdL7/QApecM8S65ZvQbffiOk5+qaQyBiKc60mIq4rkkEMt6Q9yZt16elp+H8C34RZvvaDiHWFoOEKGl2UMrT7CH51KAKTJNrM1h3Aqs/kkuhIRyybXuaFvfA3kVqf6m+RfnBFV94pYa+fRHapMrKSsx4ZgYuvvhi9OjeA8lJyRg9ejSef+55bNmypV0MmJeamorjjz8eTzzxBEpKSkJKD9uCkpKSiGmysrKizq/ZfUdNXLxJ/c5aXQ3bPoDyAvLYfvSLn2fV3PETZsM82+m3reHE2+EoLS3Fs896nwX58fzzz0edb6iSeNqOnkdb6tob5l6hN47Vd26FmM58VEKtPWqVxGpPiiUZ59hf3TJ9M80l7PVQ4tljfpdO9/KO5l/rPLshiYnI/u90JPTyPmtk5eWoW7YsqnwaG8TdSaA1MqwVafdx38qibbx42OVMY33WC+/+4OnJkktSgKjYgrjSOfuPnDGPEknrPVZUdTzBIaaG/kO06QScU6xYfxC3PPIFCn73Nu547it8+t3eFpNs7zpQjmcWfYuL/zYbp/3+OTy+8GuUVNTZ5SQBWAJsnx81yBmoFGwjAIKAY5uAAEBlOm5LtQlx7hci09r9SQTla+egtvCbZm1jQ8n3GJjfPp5vthX79u3zTAsEAujdu3eT8zzuuOOQlJCEp/7xNAAOzmSMypRYWz0HZ9Z9TsWegLqmue61XMWtsOZxfabrl+qDAyDWz5hvs8OZi1rSnhZsJ2Lt4447zre9tXHTRs80Do5F73oHxxs+fDhSU1P9V6Auna77EuccSclJ+MeUf/gu9vFHn4TMQ5XFuqJze//SI1Sj9+yzz2LYsGH4+c9/jjFjxuDKK6/E5ZdfjvPOOw9DhgxBZmYm+vfvj8mTJ2Pt2rUtUobUhFS7T06T2Nt9e3a7UPXrQcWuADjstp+zT8/+0QXZkH/7o1KBiGcDzvMZkA1uB/rzDccs4q2LBoPBYDAYDIYji9iHdWsj/pTZoa2LYGhHPFBR3tZFMBgMBoPBYDAYDAaDwWAwGAwGg8FgMBgMBoPBYDAYDAaDwdDCDBkyBJRS8VJiKDhDXfE6pPoIT9of+gvWLbC44+XuUAktK439NbS1IEJhbKoLV3hSpB91DkAoyja94pi+dOlS3HzLzVqZndnGLtXW53NQQpGamOaVLhxhpCemo0eHnthRvkPK9SjAhTCQQ7wQTjgBJwQEHODihXElFBTzGQghtoCcM0CJ+OR0xgFKAMZVtVEyAbFOTsRBJJrYT6zRKefj8mCrvEO5BvyWaw/H8p577sHzzz+P3bt3R0w7b948rFy5EqecckorlMxgiI5oxdqDBg3C1q1bUVPT/gat+Nvf/hbzMuPHj8fOnTvjWo7zzz8fixZ5BQKKa6+9FhMmTMCTTz6JBx98ENu3bwcAJCcn49prr8X06dNbREw9evRoTJgwAS+//HL42KmZTJ48Gffeey+OPfZYXHTRRUayLRk6dGjc8po4cWLENDk5Odi3bx969+6N6urquK07GAxi7NixmDt3bkS5QHJyMurq6nDqqaeioaEBRUVF2Lt3LxobG6NeHwNwZ1kJZldX4bnOndGZ6mLv0MGvX2TAZVxJnG4UzzLu8FNP541dQikZCd6s8d/v0+6fBmrFOrbwSAmeW0Kq7S2ftq1hpNp67E0oAWNM+qFCxOGWoFlMeejB/+Dvf/27le5Pf/4TrrnmGp/yEOe6Q0yz5hFbRA5ix49cyrW18Xjs2FOXUKmmDlEbqTvR7Lzs3aB2sIxhreXtfRcyHnWdJz3Tj0Jdw/eoaawWy/CA2FJZbh4kIBQIgIBJ3YuS8hDGwImYwsBBRXAvwnjOwAhFAByEBKySM84QoFTuN0ixp713wIldf6ztkXWL2PE5JdTaz+5tDRWfe+qW38kVDgI0NjbiwIEDEZMOT0qGz7g82vrDfw7k5sZQMEOspATSUIkqoVLlBIQIOTwnAOPMql8MDJRTIdJmFKCipgOa4IoI0WqABFQLUtYvka+S7lvtT9W+FPZK2G1OGrI+etqY8lpoXWdasP05bty4qNJFK2E2tG8IIRg5ciRGjhyJrVu34umnn8bs2bOxY8eOiMtWbH0TFdveQccBVyN7yK1I6tQv6vVy1oD60q2oP7QBdcUbUCd/N1Ro7SISQEJKNgJpuUhI7YJAWh4S0rogkJorfqflyem5SEjJFnJDe2E0q38zEvrNXsV38pzwj0/dQku/CFBm5iva9/ZRdRpyC8o3z/as6dWXXsUJJ55g979xLu69Km7T+zVVUbgddxAlCoPdj5lA26fqoWNyRzApImOcgUBeW1kQAcoRBMR+oABnBIwyEC6Dcc7ACQGDmMYIB+UiwiGEan2HEPcEGf+onWb1K6q+blffsUK/nqu2gCMdF8fjxx9/xKwXZuG9Je9h08ZNKCsra8E91zSys7MxePBgnH/++Zg4caI1eFd7pLS0NGKaTp06RZVXRKFdpNthhMVDtTdiEkr7lVGvh/r8uF0aXRn5DGajr9cRN4Ro+Nrt2/CxfiSuu+66qNr8WVlZ+MUvwg8cEK5NGAm9TWfB4WovyuuDu4XA3csT13TIvgW9V0C2E7nexgeqG6pRVleGjskdm7QdTaWp+82Rh6ojPrdRx1fPfub6r1aBpKYi89ZbUfLn2z3z6r76GikRBqgDgPrGBmidBS4XO3f9wOezvI/J53B2Bna/A3fcsrw3L+c6XecdIbJ+cTgScz29fmQIAGbdOe2Tnsg+Ent5Aia/B+SBo9a5QohT/1tS0YBZH23HrA9/QFoyxfD+OTh5QC6G9u2MgUd1QnZmCmKhMcjwQ2EJvtu+H19tKcLy9buxrahEqz/Ub1eJD0TfVtXfQ7RparA0lZ6I/LgYLE0JtEU2ATmQmy0WJ3KfEPkdoOD11Shd/VxM2+hHVlYWjurZo9n5HM4s85Hen3rqqc16lkAIwaBBg/DhGx9jwv+OR1Z2Fqh1PtqDuRBCxW+u6joD4xTUGkha9jXI7wE1yJ/VS6iuc86LorMfTNQaPQmx8ne3SZxtGw4gyIJAy4xvGROJiYnIzMxEebnT4eU3qCfnHGtWewcB69+/v50mxvvTWWefhdTUVM/zyE0bN2ntKdV3CvtYqFmaQJlzHLEDrkfDli1bsGXLFjz66KMYM2YMpk+fjp49e8Yt/+SEZDAeFG03TkCJNpASES1HDiol9+LvT8R5KNOKMxSq304MPKkdP+vcU/+rPm07qBX3We08VOezTx8aUwPhmP41g8FgMBgMhp8U7fNpi4scGsBkI9Y2aDxeWYFqM/qPwWAwGAwGg8FgMBgMBoPBYDAYDAaDwWAwGAwGg8FgMBgMRzRpaWkYOHAg1q1bFzZd7YHVh4lYG/DaIGL8e8hIi/NQCdVMr4Qh4joizGT15QjWeGVo6UeNAmuo9oi1V6xY4SiOLpzh8iU3P5mfUwSo9DNqefFDCPlJSLUVaYnp6Jl5FHaU/wjwRoiXEQmIFNVQSkE4QDgFJ0S+NEwtEZ6Qa1NL4keJJtPgEOIzTa5tv7uo3hQOL9dWyMlQB90pR/Qeq5jk2q14qN955x0MHTo0svQFwCWXXIKioiJQ+tN9idfQvujVq1dU6X788Uf07t27RcXMTSEjIwMXXXRRzMvt3bs37mUJJ9VWUErxm9/8Br/5zW+wf/9+pKSkoEOHln8v5sUXX8TDDz+MG2+8EZ999hlKSkpikhxHw2233ea4DmZkZKBPnz6YOnVqRGnSkczw4cPjkk9SUhJOPPHEqNLm5uZi+fLlGDFiBGpra+OyfgAoKyvDF198gf/93//FsmXLHNeDjh074owzzsCVV16Jiy66SNRr7V7MGMPXX3+NX5z/CxQXF0e9zrUN9Thl3150phSTMzognRKkEIJTk5KRSUPf7HV1ELRYhXB7Onelh7ZMCM2JTBt6vQzwFWvf+Osb5blObNErV7JFKyCyShIvqbYeJzu2MZRUW08oP9vxGfPE4Y7lmRBfPD/zeYdU+6yzzsJ9993n2Sd6ef3k2r5l08quJLccuvRW7R59LyjBBpdSRyuRmAYhSCNWUAtNziG+WNIOhz7Nub88YjFXLEsIwdEde2PzoY1gjIMRIRIBAwiRMkkWBCciPhdCkYAlIeYECHKOAJVybS5TUFUyJSGhVsyvJMKW1IdxIefhBFSrchxCoO0UfnERz+uD3/hUfT8RsS+O5Z1nmN9xLioqiiq2ztCase5z1v3d77xOyOkccR2GppMcSAKgpNdKrCPlbVzUc8blwE1Srs2IVMtzUdcJkb810ZQls5J6Hvs8Vf9pch3uPB3VtcJ9joao4q3Chg0bsGnTpqjSmkGajjz69u2Lf//735g2bRq++OILzJ49G3PmzEFhYWHohXgQZRtnoWzjLKTl/wyZx16OzD4XIZDSGayhEo1VRWisLERjVRFqD36HYM1B1B3agPqS78FZffgC8SAaaw6gseYA6iIVnlAkpHTWJNy5SEjLRUJaHhIyeyIxowcSM3sgkJqDuJ1hbrk2YMVLoeXaKrH+2ZWGhJiuRG0Q14+kTsciufNA1BVvcKRc9M4i3P+f+0U5GBdxBZxxi716bk/TVmV9lX2b7VWsHSABpCWko6qhAgABlQOCMCIG8qMIglmxrogohDgNYh8wAkqFRFuItqmUm4l9pIZWUFd3S6Sm3IVSkKgGCxTTbNm2c2A/QN08gjyI5Z8tx2uvvoZly5Zh+7btqKuLWMtblUAggPz8fAwbNgxjxozB5ZdfjpSU2ESlbUllZWXENF26dImYpiWl2nERaqu0rnJYAwBFk0MTXRie/nJ3Pi7hrq9U0NFY1rLy6WePVq69Y8cOvPnmmxHTAcDNN98cVTo/3PG8Z6ZOqIRhM5FJHG1OOJzGdjbqWiQGHlXLERm3UkJQXHMAqQmpSAokhV9hW+O3T+R9y32vcqezb13h23ctScp55wE+Yu3GrVujWr6mQfWP6q1I6yQS9xjokzksZzPs54/QBgGzwxW/nidY+xd6NurEtBow7pOVWH1a+nSRSt45rVG1tL4jCMm0HTYFYW+RWg6w5dpExlUBezsIB6w+F47qOoaP1+zFx2uK5BSG7IwkHJWbgW7ZKeicmYKM1ESkJCWAEo6GIENVbT1KK+twoLQauw+WY9f+MtQHmWsfUThGxXPsN7vHzt3fo0u1ierVc4i2qdwuXZ6tBiKjWpqAPP/VfDmPUJSvn4to6dmrJwafMBibN2zG1i3OenjcccdFnc+RyOrVq7F8+XLP9FtuuaXZeQ8cOBBffPEFHvzDf3DPi/+0BL5gBKBEDuwlYk/OGHhAPDfn8jxXI9JxcDDGEKBEDl6t7gnq3LYH91Oxrt5HofonfJ9zy9Pae30A1KDhDSy+z2ziTX29tz1ZVlbmOyBvx44hBpdwxyFas0vtlcTERPTt29fzt0AHiw+Ky60lQheiZMf9yGcEPiNRFrzxxhv44IMP8Morr8TtmV0iTbL/fkf2WxMw2edOrH5sMf6E6CPkVsjKxQDusv8P1nCTqg3tfA6g+uy51YZ3zSNa5o60XNYxtZw9UGfb9QYaDAaDwWAwGFqT9vm0xWAwGAwGg8FgMBgMBoPBYDAYDAaDwWAwGAwGg8FgMBgMBoPBYABQUFAQUaxdd2BNK5WmJYjiDf9mE0P+TXinrGTdTJ98KNJ6nAlWV+aZtXv3buzauQs9j+rpkWqL0nql2g64ptnm2hKEIDXhpyPVVmQkZaBHZg/sKNshBY7iJXLKhdCMQrwELN5TpwABKAcIAuI1ewIEuXjlnskXyG1/pZDiNFWubedCWk6u3YpmtOOPPx7jx4/HrFmzIqbdv38/brvtNkyfPr0VSmYwRKZnz57IyMiISoC0c+fOVihRbFx66aVNWq5v375RCwyj4bHHHot5mdzc3LitPxqys7PxxhtvWN+LioqwePFivPXWW5g/f/5oAOwAACAASURBVL4nfVJSkq8oIRRuMVRlZSXWrl2LCy+8EP/973/xu9/9DkVFRZgyZQrq6+vxzDPP/CQGGcjJyQGltNlS+j59+sSUfujQoSguLsZVV12FpUuXWsenoqKiyWV47733sHjxYixduhSlpaUoKytDRkYGMjMzkZiY6F1AuxdTSjFs2DCsW78O548+H6tXr456vQ2cY28wiDvKSqxppyYn48XsHCSEuNerVTvCEwivgu7oCaFPtD7refhFzu5w4+u6OuwJBj3prplwDSzBD5GfpL+IEyVDcv4WHqBWlGprG6Pkj9Z5zZ17wSPVlvKMd956B7fefKuVZZcuXfDSyy/Z53qI5oefXDvcdMjt0OXatkROyVNs0RlXeRFu5es82PaOJdQZjyoJh5oPzydnmcKRnJCCnh2OxraSrSIW5xSgQVCIawQhRIoomSgLCQJKVskZAiQAxjko4VIULo4Rp0IaLkThQshtS7VdcklGIJ3FQlMiK7oee3MpgrPFXt40OuoYWcv7xOdauB9etCbT9OzZE4FAAEGf80nnhaoqTM7MRDK89xO1Bboazb1u2iGE5McQF5ICiVKawyBrtRDHcw5GOKheJ7iUqXLIeg7YR1AcOQpY1xtOZC2T/QBUmq3EdU5dczQJD1z3A0sQ5xTrwJm6VXjxxRejSkcpxTPPPNPCpTG0FYQQnHLKKTjllFPw0EMPYdmyZXjhhRcwc6ZP35pGdeEyVBcuw76lf2ylkmpwFpWEmySkCMl2Rg8h3M7sicTMHkjI6IHEzJ5ISO8GQmUsyYNorClGQ+kPqD2wBrUH1yBYcwCB1FwkdjgaKblDkZpbgECKNjCCPGVDy7UBb5Tn7GG0p/tMds3LPf1+7FpwoSPp9m3bcejAIXTOyQao6usS91AObsUgIiddBq0GL9FiK3lJoiQ+bSXGmGeQk8suuwyDBg1qcp4dkzugor4cBAAjDOAiYgnKQT4gr/qqfxAEIEzEv1wbaAEIiLiBcNHPyAMgRA3IoEmyreu5HWP4CoMlHBw11TWY9/o8vLnwTXz99dcoKixqdwOFpaSkoG/fvhg5ciSuvvpqnHrqqYd1G7m62jvAkJuuXbuGnd/aUu2YBMAOEa6zHvoVzrMtDoFkDHGG3mTjzhmhRNtWu89qrrnOlxAhjxXXR9P3rnH11VdHNyhORkbYQZdiJVx7MSR+yQmxB3EJJUgn8vmGuOGIeFS2j4h89qHanepCzhhDUeUeHNWhlx2fHg6oy7frmIY6xu5j0Npi7UCXHNBOncBKShzTg/v2R1y2IcjQ0CjvXdbzK8iapeS5RMo+1Q9xXQ+0Zocl19ZWQvSvRPvNXd/hXMidObfPT/tMFx1LdoufQ9xs5b2XA5xQgAflcgRAACBqm1VJgrKgASghKSHMlmtrLWuHhFS2xQiAksp6HKosxuqtSpbNZZntFrmej+jzoFqnm7Z/PWj7yVq/nZYoAbZVQOePJcnm4vwl8rNDnq2k2oSCICCnUwRrDuHAR39DffEPPuXyZ9eOXairrcMzrzyNwScMxpyX5uIvk/8CADjmmGOizudIo7y8HJMmTfJMHz58OMaNG9fs/NW+Xfv5d9i2cTv6DOgtBm8hcig6KdomjIFQAsrF82td9Mu5jNs5IPTAAXU1EOeZCOLtAWM0rPhfq5vWmcnt/kmoy4Q8R61hDGWCRtbQ7H0RDxoaGnyfI6Snp3umhRrAtaEh/Lb43lfsy52vmJureN7dpIPdlhJ5yymO65ABECL0iy++GG+88QYuueSSZueXQAOyTStl9VKtLc4vAecMnKvBE0QbkXEKqgntxfkn0jJCxRVcxVfW7cKOt6wYVXueoe6R0YbajgElw80HWrur0GAwGAwGg8EQZ4xY22AwGAwGg8FgMBgMBoPBYDAYDAaDwWAwGAwGg8FgMBgMBoPB0G4pKCjACy+8EDZN7YHohX3tE5+3AlthUd+8mpCgYusCz7TUvJMQSM5CIKUjEtJy0VjtfLl9xYoVGNtzrJWt9bIp95dqu2V+1kupmpQmNSE1bjKaw42OyVnIy6jD3spCIQAAASgFmHzdkArBtnCKcflSOWArIAgACiJfOGYytRL8NEeu7RB0WL4z+VrkYSjXnjlzJt58802UlXml8W4eeeQRTJ48Gb17926FkhkMkTnhhBPw2WeftXUxYoYQ0mQhz/HHH4933nknLuWglOLaa6+NS16tSbdu3XDdddfhuuuuQ319Pe644w706NEDI0aMQEFBARISEpCVlRXVdS0cnHNMnjwZ06ZNQ2FhoTV9/vz5mDt3Ls455xxr2o4dOzBr1iwMGDAAF154IVJSUpq17vZCSkpKVJKxcJx55pkxL5OWloY333zTMz0QCDRZKvfWW2/hoosuQlZWFrKysgBEkJ+5PIV5eXn44ssvMG/ePLzz9js4cOAAqqurkdMlB8nJyXjt1deiKseKujrcWVaKaVmdLKWQjjsU1rUmXLmG/IsYquie9O5lCIAP62o8ZenXvx9OOukkEErkeu14S+XY7qXaap1EDK7iWF6KlJ5+8hnc9ofb7PUSgiefehLdunVz7qQQ1SUucm1tmn2w4akjXPfJaWVyTAekZFvLU5/pU++jaX51SumEzqmdcajmgBRLirJTQkFBwXnQHtQGFIwwIeCGLdOWRm37mDEp12YAowTgDJQIqYkaQEdtKCUAbIeWFBXDIR3XB7+xNzd8fO4+ts2Nzznn6NSpEw4ePBg2XS3nuOnQIbyQnRM+P5/PHEAgLS1yYQxNJkASbDEVUSo1bk1T7UnOORiYbLeLlr2QcRMQxsVABFI3xaUozXIeUqLp2fTrAdF8+7L+hqqXoWglsc57770XVborrrgCOTnh67rhyIBSipEjR2LkyJF44IEHcP/99+O///0vamtr27poTYI31qK+9AfUl4YQEkoBJE1MB2uoiirPpI59kJJXgNS8k5CSexKSOw8EoYnaIBF+J7AjKtI++xVaLSLSBeur0Fi9H6xqLxqq9vousmvPLiHWhk/spj5yeS3kWoyjyeNU/2YCDYTfATGwa9cu/O1vf3NMO+aYY5ol1s5M6gB5lQZhdsCglNqif5GJazUnUqzGwFRcJXVrFAxcitRUMGFHJHI/EVtmaMd5Iq0+KMjuPbvx6kuv4L3FS7BhwwaUlpQ2eftaiqysLAwaNAijR4/GhAkT0KtXr7YuUlyJ5hqVn58fcl5rS7WjRbUt7BA4hMSfuLbBLxSOQj4dCTsW11s53GqvWau2Bhyxr0exCLb92pd+cdTXX3+Nzz//PKqyT5s2LWp5vN7Gizrckgn1dot1zfDZ9962pr1/mCZBdQ/coByd8koEFXdagx1xS+uIOtaAospC5Gf2iGq7Y4WH2zvuWaHa4zFWy3BjWHD5bK618RNr8yj64Sqr65zHFvZzMgu136j9Xe/FsX85TyjLr8tVW17lq/dQ6YT6zlVFtCsf1Hd3ej34EI1/Ai7l2vagF2I4XfVVftdXb0m8hViYEPm8lds7QqyegXBxR1dnFKzzhcESqEKtx26NW090rUua3lJ34+6Z069GRNuv2rYTAoCCqAPHqViKqGlqGQpOqLwuSqm2fJ5cuupJlG9aEKbSh2b/vv248oKxmP7kf3DVxHGWWPvoo4+OOa8jgQ0bNuCaa67BmjXOAdE7d+6MV155JS4Di+j79qH/mY7H3v2v+FsBImW/su9ByX7tWigkwOr5tx2VQhNuAwAHlQ/CxVcCEGcfhFvsq4X4AFGxLTzVXK9iDe1ErP3999/7xi3du3d3fOfgyMjI8M1jz549VhoHrsudNcC6a9ACv9iyU6dsx7r1nUcAMHeRVf+wK+/DmdzcXBx33HE49thjcdRRR6Fz587IyMgAIQT19fXYt28fNm/ejOXLl2Pr1q2+eQSDQVx99dX45ptv0L9//2aVhxJq9cupO4JCnHOiI1oI7rn4JIJVeS5x+34h5dri9sTAqRj+nXECSojMn2ptRVhtRvfATJ541/XZN20o/M7bWPsYDQaDwWAwGAxtihFrGwwGg8FgMBgMBoPBYDAYDAaDwWAwGAwGg8FgMBgMBoPBYDAY2i0FBQUR09Qd2gTWWAOakNoKJWqHuN/liuXd32a/B8ZRf2iTZ2r6UaOsl8xTuw5Hxba3HfM/X/E5xo4b6xBRcLj1Btzx25Zqc/nOHYMSdqUkpCJA4iejORzJS8tDdX0VSutKhASCyRf9pGBbCIy4fPGRgHKAEwqKoHiJHEEQQkE4BUEQlAQAMCnTbp5cW6SyJTiHs1w7ISEBr732Gs4///yIaRljGD16NDZv3tzyBTMYouDpp5/GoEGDmizabStuvPFG9OzZs0nL/vznP8fUqVPjUo6HHnoopDzgcCEpKQkPPvigZ3p2dnazxdoKXaoNACUlJRg1ahQGDRqE9PR0rF+/HlVVtkgvKSkJjzzyCG6++ea4rL8tycrKarZYe9KkSfEpDIRYfvXqpg1AM2LECM80t2TKF+1+nJiYiHHjxmHcuHHO+QCem/kcbv/L7Xj8sccRDAbDZjm7ugrDkpJwRVo6/AJdt+9AVxeFkmurdO6iu/MNxT6fMldWVNqSbMJlmESschA1+Im2glik2u74p9lSbe23ko44/HAqjpOGmSAL4h9//yceuv8hRznGjRuHyy67zLM/fHe6a1vcwhVfubZbmqYt662TSh6lBBsqZtVUWNZEKUez3BsyZqXUI9zSN8fxWWvLOLZDrq9Xx14oqytFQ7BBSEEoESIfKehK0GQjAQCcCrkX40wKnjgoZ0LATZgQcMtgmspDA01CKRYjluCKqjqly0dgy0fsjVT7IUx8zkXeqv2lL6+Emx70OhdGrtO3b9+IYm0AWF5XhwsP7scr2TnIlDImZ/sxtEMOSUkR8zc0HUoCUsZPQJXASom2lTDH0u4o6TYD59RK46gjREyh8jPAtfqo6jGEtE2vqz71OJJYJyriJNbp1KlTVOlefvnlmPI1HBlkZ2dj2rRpmDx5Mu655x7MmDEDjY2NbV2s+CIFnNFKtQGgvmwb6su2oXzLXAAASUhBSpehQrSdd5IY2C8tN8TS9snLg/VorNqHxuq9aKzai8aqIgSr96Gxer82bR9YfXnEMh3Yt1/cE7VmtRD3cRXVQV2LHLJNrZ9TfQqQ+GkePv3007jlpeiQ3FGKU0V8wVRcxiHkhYyBUViDsgjNNkT/oLx2C6m4/ZkQBsaEWJ5I8aBbjmbHdMCXX3yF2a/OxrJPl2Hb1m3tTjxPKUW3bt1QUFCASy+9FOPGjUPaET6gR0NDZBFkjx7+cuHWlmpHI9q25I5a2KDEmqpMjnJzbblIhGkTRVUud3YytlHXEHDVpoT17MRKx+08dOHg+++/j1deegXr1q9DfX096uvrkZiQiG753ZCRnoGrrroKnTp1QqdOnZCTk4POnTsjLS0Nw4YNi6rceXl5uPXWW2PfYPe2Isxui9CYt7zEsh0erh7YbUpi3aes9qS6iHPRjtNaldCHK1U/5fUVSKzejy4h70vNoW2Ejn7VXNUrFgeBfGtRWqXuHfL+rM9Up4dl7lTTrA4UyJGv5Dz1gIu7+iu0ZZoEsX9rfVkiW3XiKxE81RKocqv+JyoH+JDppWwYlhTb59wigFOuDeiBjugfEs8NwZkd8cj9ZEtvOUCU2NsurzayCOz2nLs/yGc/OBKo71KWbfWnUWs6UfM1gbboGCRyPgEQAAEFCEFN4bco/mwaWF3k+C8c9bX1uHXSb7H1zm3o3iMfe3YXhh1g4kijvLwcK1aswEsvvYTXXnvN08/bpUsXvPfee+jbt29c1qcLn3dv3Y3Pl6zEqeeNkAMlqH40Igf3Uv0OTA4CI/vGuOqnUHGAeMat6pkVB8i+NLfYl8jYwIpdlfSduM4uPYZwDcrREGywnru3JYsXL/adfvzg4z3TUlJS0K1bNxQVFTmmf/XVVx5ZdrRwcGz/cbtnep++fVQCgV+/jP73JbLNJa5khzczZsxAnz59kJsbXTzBOceXX36J22+/HUuXLvXMr66uxi233IIPP/wwslg6LMTuz4MclFO7bxJOEASz2oIMDEEExQCTsveYWtds1W8I6x6iBi2B1X9tx/JcLh1q+x2DzoTBGkjHfiDQpDjdYDAYDAaDwdB+MWJtg8FgMBgMBoPBYDAYDAaDwWAwGAwGg8FgMBgMBoPBYDAYDAZDu2Xo0KGglIaXgHKGuuJ1SM2L7uX+9kkc39xqkXfs/TLlqC5cAc68Mo30o0aJFJwjtevJHrH2Sy+9hOmPTHe8UOqUonHHb8cLroCUdgkhS2IgCYk0sRnbduTQq+PRqDpYhbpgnXgB0SHY5uKlQ85BCBXvl3MOgIKQIMApqBT9UU7BEARFACBGru1m9OjROPvss/HRRx9FTLtlyxY8/PDD+MMf/tDyBTMYIjBgwADcdttteOCBB9q6KFFz4okn4oknnmjy8meccQaOO+44bNy4sVnlGDt27BF9Ht9///248sorW3Qd69ev951eX1+PX//613jiiSfw0UcfITs7u0XL0ZI0V7yekJCAk08+OU6lAd5++2306tUrorjaj5ycHN/pscq1vRmI+cnJyXh4+sO46cabcNv/3ob3Fr8XNstyrls01Eo82Tq+68Vxu01CpfWb70eqT7xy3Q3XwXa4KsmPr7bJEi+FlGq7lolGqg0Q6MUKJTLWpSNyghS9OJe14zegpq4Wt9z0G8x+dbYjy6ysLEyfPt1Tds96Q+xQP5G2R7pt70RH/dNlZ1adFBYp10q4Nssl2dAqBdf3pHY8HKJyH0lMOCFJgCagV8ejseXQZnBQUK5kIkJ21YggAlxJfSjAxPSAlGBxQoSymjMQLjRXCUTtHbtdFCABcBmfW+I3IufRgJxkx+d2vA5LaGLF5yp+1wRBhBAh7NbObU987/putw9C7h6VEf7vyf/DSSeeFJWccFNDA07dvxer8roiOQr5kFU1aduKio509NOAcS7EU+qfqJLiN6Q0R5fnaCj9tu2t47JNqUQ5tlxH6dHC3XSs+hvVRrg+t4BYZ9WqVVGl+8c//oF77703/gUwHBbk5+fjiSeewG233YapU6di7ty5qKioiDkfSimOOeYYDB482PGTn5+PqqoqFBcX49ChQ9i3bx/27t2Lffv2+X6uqalpga1sOryxFjVFK1FTtNKalpDRHYnpXZGU3R+cNSIxPV/KsouETLtqH4J1JXErw6HikjCxD4El0ebaPVKPtbQBTgI0Pto3xhj+7//+Ly556aQlpoGAgvEgCCgIETFJkDD78ssAEiBSPEjlJVTIs9WgHEpwp+vHHfGJvF80NNTjrQVv4Z0338bXX36DwsLCJrVlWpLk5GT07t0bp59+Oq666iqMPGMkqIwz2lqM2FpEc0yOOuooz7RmSbUjNkG9CWKSakP5aZ1xhTXQkJ7eTbi4IV7xhAqttfXbkm27jMQSgnL7u1xu0aJF+NV1vwo5oM2GDRsAAAsXLmxWUZ988slmLR8K30GYIuHTJOaE2LGmCFBhtdyJLUglVhtTxp5c7W8xjwNi8CRORLzJxfcD1QcQoAnITjk8+7YcdVxri/vtesZbf+BGXuEVINPMyH1xJRU1sM9tfcP0dq6r00gNEhSyf0udmKL9TQhx7aYoOsfCfSd2/eTWfKqlc+etfSdESuXtum035qk4m9Q9i9vLCoFwQNsWIuMZ5hgMg8jrjl0SDjHoF7Q+GW7/EH2fI+xu1TpsvBPldjiV9lTOUuJwKgYbVsfWEm2LAYcJKFhdFQ4snYK6fetClUKujyKj30VIyT0ewepiBKuLUfnDW2AN/oMq/udf/7E+RyvEPRy54YYbsHLlSjQ2NqK0tBT79u0LmXbUqFGYOXNmkwdN9cO9b5/421MYce4pAJyDfNnPsxmoHNRL9FEQK509lpyIUbnromf16arrgeqF0M4b8V3rl1Ro3WLENU21B+qCdUhtw0Hj6+vr8fjjj/vOGzVqlO/0YcOH4c2Fbzqmbd++Hd9+8y1OKDjBnui+BIa4l2zcuBGHig95po84dYQn7rKbUyE7mhFkwcP+b0ZOOeWUmNITQnDyySfjo48+wp/+9Cf85z//8aT5+OOPsWLFCpx22mlNLpf62xyF/Msd63/1jzEGGqBWSsc5qNrKVORgDZgHWV2s5xewBPaW8B5icErxtytiiv13J/Ygp3q901qfzm1hDFQOrhnroHkGg8FgMBgMhvaNEWsbDAaDwdAEqqurQ76oRyk94keVbg2CwWDc//jGHJv2Q1VVVXSjcsdAWlqa9YcoBoPBYDAYDAaDwWAwGAwGg8FgMBgMBoPBYDAYjhzS0tIwcOBArFsX/gXX2gOrD3OxNtBi9qYWQZSzdN2znjkJqV2QkvP/rL8PSfE5LqWlpdizew/yu+dDyfzUpvtLtbkloLGl2gAlAaQEUuK5YYc1lFD0yeqL9cXrwTkDkS8qUiJEfSAcnBBQzsGZnA4OCgpGIF+qZ/LddwrOgwACIITJl+a9cm1AHTpxEIklE5CvHB+hcu2FCxciJycHdXV1EdPefvvtmDRpErKyslq+YAZDBO6//36sXr0a77//fquul1KKCy64AMXFxVixYkVUywwcOBCrVq1q9t8GLly4EAMGDAg/SEcYRowYgVdffbVZZWjvXHHFFTjttNOwfPnyNivDmjVrcNZZZ2HNmjVtVobmsHTpUmzZsqVZeRx99NHxKYyke/fumDJlCu68886YlktJCR9bRS3XBvzvyVrcN3DgQLy76F18+OGHeP2N17Fnzx68/dbbnkUqPeevN252T+HuGcon5J7vU9RwUTkBkOZzXaquqpayFaLFtUr5o0nApHAprFRbk0NHJ9WGRxrhR1iptiV8UTJIkbK0rAxjx4zFZ0s/8+R39913Iy8vT19xxGPuneUvSHPvM5W/LovTxc/69qnlHduur8MSbOtSbqdow1Eiy+FEQleMEHROzUHH5L0orS8TMbLMXTl5gkQIQQg4GCDi9ICQaIMxUAoQErCKwTizBr+hJABwAgYhA2EAAlwIf4iUZHHGIT6qfUUd54QeU3vk2u542+c4+omRI0rvXPVk8PGD8fPRP8fidxdHtU9rOcfvS0vwZKfOjiz1355VNjEGMEQH50qOwywhoSXJhmg/KnGl0sIzLiSrdp3m9jUJyrHDrXalLdeR57yUc+sSHcA5wABUHq7pocQ6jjZpnBuVmzZtQmVlZVRp//Wvf2Hw4MEYN25cXMtgOLw45phj8Oyzz+Kxxx7DokWL8Nprr+Htt99GbW2tlYZSim7duqF79+7o3r07evfubQm0Bw4ciNRUf0lbenp6VLI/zjkqKyst0bYu3t62bRsOHTqEHTt2YMeOHVHX75agsXIPGiv3oGbf1y2+rjPPPBNjrrxcG2hOXtdcfVnWIBZSnOfo6yRqGpBAm695YIzhjjvuwMqVKyMnjhECgrTENJTXlYNwFW8wiN5DJdokYDLe4JyJ7kfIfaD6dMHlclReu8W0g/sO4vVXX8cHiz/AxvWbUFJSEvf3DZtLx44dMeC4ATjv3PMwYeIE9O3bt62L1KYcOuQVH/rRu3dvx/dmSbUj4B2ox/9e7y2BJtS0Bv0ksn3kinH9hJkRAtCYJdAanjjEJyuPZFtrxylBoUozdsxYLFiwoMnliZZjjz0Wl1xySczL6e2HqLv2VYhInM8VpIUx7DrsDMTyTBvIixDZhiLEMyCCuroRAiktVvEnATgFCAclBHsrCkFBkJXSKcY90TK4B9Hy0rTnkq0t1uaVlQge8IrhA926RVz2UEUYV4G7M0iXUIOqifDt6FJ9BFwt55c98S6j8nasS1sHca7TKde2hhnT0jJZVibF7+K5n1iCajmpu3QABEFbrg3IiiIHSeJUFpOpriHY10wqey8sr6ndzwGrU0E7o7meSJbZfQF1HwT3TqSqB83xQ+Q8cR5SSMM5lGxbDCosxNriEFGUr52DsrUvg7NG73o0MvtdiuxhvwFNzpJ9fRSEE3QZ8RfUFm/Evvd/j8bqAyGX79SpfZz/LcGPP/4YcgBNAMjMzMT555+PG2+8Eeecc07YAemagvs5a3lJOeY+9QbG/voKMSgdodbgCNagXlyJ4e2hBB0yba0vQsXuRPVDqBjB3SchvtkF0dLa7QCVSp2FzmttU8XaDz30ECoqKvCXv/wlYj9+OO677z5s27bNM/3kk09Gnz59fJe58IILPWJtALj3X/fijXlvRFyntSfkrpg5Y6Zvuksvv9SxjLpX2/cx1x1NHreGYD1SEn6afzdCKcWDDz6I7du3Y/78+Z75L730UrPE2kEetNp2nDFwKoZOsv7ORz+7ONeu9c6wWbWfLdm9PBMZOMQA7gSUippi9flbdz3v35uIL3bftiqPdQ47SmFPCPX3KAaDwWAwGAyGwxsj1jYYDAaDoQmMHDkSX3/t/8cWBQUF+Oqrr1q5REceGzduxODBg+Oa55AhQ7B69eq45mloGn379g07CmlTKCoqQteuXeOap8FgMBgMBoPBYDAYDAaDwWAwGAwGg8FgMBgMhvZBQUFBRLF23YHDU8J4eGK/CFdd6JWjpvca5VBXJHcZgkByJwTrShzp3n33XfzqV9fbMj/HGmzZny7Vtl93FS+8pSbG/sLpkU5aYhq6Z+RjV9lOECpfR+QcjAiBtjTYaEdIiDYoF7MCIPZr+ISCgoFxCkrEC40euTZkXkrYoY6+kkuQZsq1XbKi9iLXzsjIwKOPPoqbbropYtr6+npceOGFWLZsWcsWymCIkiVLluCGG27As896B0eIhVmzZuGmm25CTU1oOcnAgQPxzDPP4NRTT7Wm5ebm4sCB0OIJAOjTpw/WrFnTbKk2IMQ+kyZNwsyZ/i/ph+L444/H008/jZNPPrnZZTgcePvtt5GXl4f6+vo2K8PatWuxaNEi/OIXv2izMjSFjz/+GOecc06zNqx9rAAAIABJREFU8xk5cmQcSuPkjjvuQHV1NR566CGHiDEctbW1mDx5Mh555JGQaaKSawOh78kub9M555xj7cPExEQEg0FH8nRCfFRP/lP01Vq/dd8QPIv5Ei6UyPCRLnz0wUf2CjTZqxWrEFjxjUeqrXsgmiTVjhz4hJVqixmWzEKtoKamBr847xf49ptvPfn169cPv731Vp8V+RUQzoPjmWVLMtzTnUJs+ArU1LJ+9TKsYJvDGXPqxSb+laQperw+WX3w9b6vwYhUUDEKAgJCCQgX0TiT0iogAMKYEIgQKSIBA5PbTaXQScXahHApktL0WoSCMyZ+K5kPYN9TlWBb2yfu+Nzat25xkHJ2+bmutPyiCcYZY3j8scfxwAMPoKiwKKZ9+nFtLdY31GNQYpJDzqLW7xS2AKyh7e5tPwUadbmOtddd2hxuS1XVNMY5KHGod+z0sBqL0GVukHIdEP26QeAbMWrXRnVtiCTWaSlCCY5DMWnSJCPWNgAQdWfMmDEYM2YMKioqsGHDBhBC0KNHD+Tl5SEQCLTYugkhyMzMRGZmJo455piQ6TjnKCkpwc6dOy3R9o4dOxzf9+/f77tsamoqhgwZghNPPBHbtm1Dx44dUV5ejpUrV6KkpMR3mbbi2P7H4tXZryAxKdEWazM47pcqsHLEXVq8JaRwYj4lVA541zQOHjyIxYsX49FHH8WXX37Z5HwikZ6YjrLaUqs/UFyFA0KEJvsbCcSAfAxCWimv8lKRBnB5lf5u9XdYMGchPv/sc2z/YXvYvoS2gFKK3NxcFBQU4OKLL8bYcWPRoUOHti5Wu2L79u1RpcvJybE+N1uqHWZxP6l2xMUt+Z/6qkv/nPJXj1Db5xlGqOI7Y+PoICFWxD3zXeVQcQ4hljQUHNizew8KCk7CoeLohOjN5cUXX7TKEw9RobfF75qp40po+bUJNAm2nU5vO6p2uTqeXF+xCjvlRPt/WANmEW5rfgmEYHt3+S5wcHRKyW7q5rcJ9qZr54X1cM5+Tge0vli77utvfKcnDhgQcdl9Ja4BQOwHU9A7GkTd1dPoFUu1YwBHhZMyXUDVFW0WVaZevYdKL4d7kmu+JoonhIJr+1yvkXb+Kq5gAAmI53mqdhICztVAW7LvQcm1rTKLuzYhDGpgMCHql/nrl0RNZi8G23W2xIl7XxHuqVuOCqUdD3ur9O1TP6pNJ78TCltebgu1LRk3oQAoGop/wIFPpiBYXYxwJHXuh86n3I6UvP8H0QPjXBc4R0rOQHS/5BUULfk96os3+OaTkZERdj1HMt27d0dBQQF69erVItJav9hszuNzcfn1l4AmBSyhrzWoi3yuzVUfBDi4VcdFvVbybWLdOFS4oOq1Nvicq5/MOsVjQVb92sZaIDn2fVBRUYF//vOfeP755/H3v/8d48ePR1JSUkx5zJkzB1OmTPGd96c//clVXPtcvfLKK/DHP/7RM7DSwgUL8dKslzB+wngxQdtPHuSpvXbtWjz1xFOe2aeediqGDB1ipfPk4bjWKokzUNsgnn1k4qcbvxNC8MADD2DBggWe/fbxxx83K++GYD04hxwADwC4HGBJtYFhXesteTa3+/hsmba711CeZfL044Rbf4fCuc8AenJd1gDvnn2gf4EW4zmfAbgHqXH0fXNteTQ1njcYDAaDwWAwtAVGrG0wHMZwzrF//35s27YNRUVFOHToEOrq6sA5R0JCAtLT09G5c2d0794dffr0QWZmZlsX2WAwGAzthLq6OqxZswabNm3Cnj17UFZWhsbGRiQmJqJTp07o0aMHBg0ahEGDBiEhwYSMBoPBYDAYDAaDwWAwGAwGg8FgMBgMBoPBYDAY2paCggK88MILYdPUHjADrrcO9otjrL4cwRqvGDW95yjHd0ITkN5rFMq3zHVMv/eee/GrG653vDvtkPn5SLU5Z+JlO86RnJDcLAHNkUx+RnccrDmAqvoqcCnUI3L/gQbAudIAcAABIc8mQq4dJBQBzjRfHgUlSq4N+dK9ypPI48MBCHmfeDFZvbiovVwvX0hWL1x65NpKvs1Vvq4XGF0vL7oFjJ4XFaN/xzEkahtDceONN+KRRx6JKP4HgOXLl2PBggW49NJLm18wgyEOzJgxA+eccw4mTpyIxsbGmJfv06cPxo8fj5NOOgkTJ07EmjVrhFBG/vTu3dsj1Fbcdddd+P3vfx8y7x49emD9+vVx/fvFp556Ct9++y2+/dYrh3VTUFCAGTNmYOjQoXFb/+FAVlYWlixZgiuvvDKi+LwlmTdv3mEn1v7rX/8anWQ6AhMnToxDabzce++9mDJlCnr06IGioujktY899hh+97vf4dhjjw2ZJt5ybcXRRx+NrVu3OqaVMBZiEf9M3Gohl2/DITtqypHL95FY6mJLh1TbcsAS57wYpdo6Tu+SM51bHO1IrMoiZ7njcGdGHPfdM9VXqg0AM+67D4Fw1+kYj7uYRTzliEaubaXTRdu6BI/b+ThiSOJcj0OOE2r/hxBuhyM1MQ1dUrtgf80+EAAMBOAMlAGUBMAQBCEJUjDCwEBAOAMjBFTF5URtAwVjQi6ii35EhM5AaACcCWmQZSQBF0JuruJbasfecp/4ybUtAZIusrFdVvZ+VPsPzumh9yHQ2NiInt174uDBgzHvT5E/8LuSEnyYmxcxLQHAqqubtB5DdDSwBluIw6UkhwDqZBcCbSlbYxycqvOPa+IdW64DTbwDJbiSdc8jf3dhy62cddBXxBNCrKMLdeIl1unVqxcGDhyIDRv8xWtuamtrsWrVKgwbNizqdRiOfDIzM9vloD+EEGRnZyM7O9u3DcU5R01NDXbt2oXi4mJkZGSgQ4cO6NixIzp06OA7mBJjDN//8D0+//xzrFy5Eis/X4l169aBsZaXeFJKkZeXh7yuecjvlo/8/Hx0ze+K8eOvQVZ2lh0/+Qw0IdWSgHV/FNdAMUVTiBECGqNocObMmZgzZw7Kysqwc+dOFBYWNnkbYyE9MQNMRCAAJwgCzniMAYwCBFRen4VQuyHI8OF7H+H9t97Ht6tWY2/hXgQbg+FX1sokJSWh19G9cNqpp+HKsVfi3PPOBSW0RSSQRwo7duyImIZSap3XrSnV9pvml8JP9OgeGMYR9+rmP9c6SIhy+Jc3/ETRPPTPy28gIk+sTZzb9Pe7/oYH7n+wVa6bAHDyySc77lHNkWuHbkp624uO+ZroN2SDXz6zgIwvOQAwV/+BFKUSazAqFQuKbSLcLomoJhSEcKs9L1ZBsLN8JxpZI7qk5TZpP7QLwrTfV3/7Lc4acXarFaVm4ULf6cmnjoi47M7vVQxOHG1/T0UjIb+4ptn9DsTVULFEu4Br3xFYjRrHDL/vamF3O8TZdhH1kEKItKl4dkcICBfTOKHQxtoCIcwl16YiD8IhZNSAbaSXg2mobeQMXJ1b3M5PDtELe6ABec2Rz3JtdNm2vql+ZzzRrnGWyl5uvxxYTPvsEWpbImwCHqzHwc/uR82uLxCyMgOgiWnIOuFGdBg4FoQmyH2jCqnKozpLKAJpeeh+0QvYv/QOVG1/35NfcnITbMlHCJs2bcLtt9+O22+/HWeeeSbuuece/OxnP4tb/ikpKZ5pDXUNePzuJ/E/U38PJfCFdl+1hNrqn9U/Bti9EYCqj9Zzaqv+ca0vAnKQO/tO4Ljn+fTDyhw85a4P1lkC4aawY8cO/OpXv8Kdd96Jm266CRMmTAg7IBIgBuf517/+hYcffth3/s9+9jNcfvnlIZfv2LEj/njbHzHln14p94033CgGhrpijGeeNfCQPDZbtmzGZZdc5hnklRCCafdPtfp1nPtN5eHKnADgBHvKd6F7h54hy/5ToW/fvhg+fDi++OILx/QtW7agtrbW9xyKhrpgnXamuAc1tP+3jpN+BDmXY5Rwa4Ama2ki/tZEnAbc0a8n5PeiNWrFZ9p5p/oTAwgx4Jge4IUgXgPCGAwGg8FgMBjaB8aSaDAcRnDO8d133+Gdd97Bp59+ilWrVqG4OPyoeDq9evXCCSecgBEjRuDMM89EQUFBi45IbTAYDIc7b775pqdDtrW59NJL4/ZiSFVVFWbPno3XXnsNn376Kerq6iIuk5mZiXPPPRfXXHMNLr74YiPZNhgMBoPBYDAYDAaDwWAwGAwGg8FgMBgMBoPB0CYUFBRETFN3aDN4Yy1IQtNeBjNEg/Ots5qiz31TpfY4wzMt/ahzPWLtPbv3YPPmzejXv798F1u9ICfXReS73XC/kCderEwO/HRfTI6GPh2Pwdr9qxEEA+ccVNmuGUCpkJoR9cI5p9Y76bpcG5CvwXMKSpl8SV9MFaJt9eK8eqFfyrXBQZXDArbQwnrvPpJcG+Hl2oBX1hdW3teCLF68GL169UIwGFkONGHCBBQXFyMpKakVSmYwROaXv/wlhg8fjhEjRsQsUn7yyScBAAMGDMCXX34Z07K//e1vsWTJEnz44YfIyMhAVlYWcnNz0b17d/Tq1Qt33313k1/uDkVCQgK++eYb/M///I+vNIAQglNOOQUzZ87EgAED4rruw4kzzjgDe/fuxV133YUHHnigSdL15rJq1apWX2dzUOLL5hIIBHD66afHoUT+UEqxYcMG5OTkRHXP4pzjoosuwqZNm8Km80iMQ2aoFnBn4JoPIDU11bP4Y5UVuD4jA51pwGcRn0zgDB8cDgXlwtEThSiir4MLwKBE7738u+++Q31dPZKTk50xCbcFX5Zc2zJ4aXlHkGr7CsSilGpbQhmXxMSdpT7AzZq1azH9oenedQL45/CT8bMwkhVHGQD/4x6iyoSSazvKpy2v10HrM2whrp5VqFjRV7Ktl1UvS3TePNdCBL2yemNf9T4EOQclbsFUAIQFARIQG0ak2Y1BWkUIAur4EQaQgGgdcQ5CtShYCUpAhOSHKzEclbEyB+HU2l7h3fYKiEWR7TPHFmk5dpq/ZyxKfn3zr5ss1Vbs1a5l4Q4LBxAsK2vWugzhqW+sg6hwSmoj6ieDFGpryh1NZWULddRnKNE2pARLCg2p1F1ZbUyBGuRJiSh1+ZpHbtUOWLx4MY455pio31N6+eWXjVjbcERACEFaWhr69esX9TKUUvTv1x/9+/XHpGsnAQSoKK/AqlWrsHLlSny+8nN8sfKLmO4lhBDk5uaiW35XdM3rhvz8fOR3z0e3bt3QtVtXdMvvhm7duiE3NxcJiQl23KTFRyAQ7krZV6X3ZYpp3LpHijjEpZTksPrIAjS2d7s3bNiA9957L6Zl4kF6Yjo4Z2BSnB2A3A4IOZrqGSw5VIIPFnyA5e8vx5b136P0UGlcBh+KJ5mZmejfvz/OGXUOJkycgAH9Zds/XAPA4GD37t0R0yQmJgKIoo0Y6RYdToDnO9PZ+PBPo7dfidZGcrVrXe0Vb166NpDY7atIhGpg+szSk+jrF6V1tpkI7FidMYbR547G0qVLoyhQfCCE4JVXXvFM9xWNxtAOtBcIsXPVYfRp+4HbAlSVv5jsaQS7+jXsh1JqsATruYWSrFICygi4altZ+csBB6WsmHCC3RW7UResQ4/MI0T0Kc+N+XPn4+7b78bevXsjLsJKS0Gzspq12sYdO1E9b75neiAvD0knnBBx+a3ffgqgj7MmEW7VE0/nEAHsgarcllyf+qjay/alJURVJ67f+nTuk05+lpXZGsDDSq7EwG65NgAuVdBh5doisBEfmexX4EImL9dNiBhYgxO5diXYtq6dHACVkm2xjFgXlZ9ccZQVX4XeO7aAXKUkIMQt0Sb2j+w3ISCQD0IBTlD5/bsoWfUUeDB8+yu99znIHv4HJKR1kXnZ5zSIzJcTrTEqtpsEUtD1rAdxKOtxlHz7tCPPI9nh069fP5SWlgIQg6YVFxejsLDQdyCHTz75BKeffjpuv/123Hfffb4D6sRKqH378fxPcO1tE5CT28UWaXMOBiGudgxyI+Hc/i76I1Q8rzrN3Heh0MGJkHELiGtB7ZSVE+QUDlQ3VCMjKSOGPeBl7969mDJlCqZMmYLjjjsOp59+OgYNGoT8/HykpqaisrISW7duxbJly/Dhhx+G7JPo2LEjnn/++YiDad7+5z9j7py52Lhxo2N6Q0MDxo0dhxtuuAF3/f0u9OjRw7NsZWUlZsx4FlP+MQWVlZWe+XfcdQeGnTwMXD9U7k59+MSZnGNX+S5kpWaHLPdPiZNOOskj1uaco6ioCL17925SnjWNNbDOIeuWKfvzZP+e6ttz9wPKAkB7/GH1+1lhNOPiGmzdl/V0oo+RqAmu26jvwI8RYk/H8u2s/9BgMBgMBoPB0HSMGdFgOAwoKSnBs88+ixkzZmDz5s1NzmfHjh3YsWMHFixYAADIycnBxRdfjGuuuQZnnnlmXDqiDAaD4Uji+uuvj2kAg5agoqICGRnN6xBvaGjAo48+iqlTp8b8x6cVFRWYN28e5s2bhz59+uDee+/FVVddZToHDQaDwWAwGAwGg8FgMBgMBoPBYDAYDAaDwWAwtCpDhw4FpdT3pUwLHkRt8Tqk5p3UegX7SeF964wkZvqmDNYeQiC5o2PZ9F4/B03KBKuvcKR96omn8dD0h2wRDWC96GZ5DLj+Ip54OS4tIa25G3TEk5GUgS5pXbCveh9AKDjjAA1YbghO7FfQQTgCABgDOBWSnCChCICDgMkXG20JH0BAOBfyHCXX5uKFR6IkZtqLlYRqB5XoryDb8jM1S728GI1c201byLW7d++OP//5z5g6dWrEtJWVlRg/fjzmzJnTCiUzGKKjb9++KCwsxLnnnotPPvkkYnpCCK688kqce+65TV4npRRvv/12k5dvDtOnT8eYMWPw73//G8FgELm5uejRoweuu+469O3bt03K1N6glOK+++7DH//4R0ycOBHr169HaWkpqqurwTmPSsrcHLZv396i+cebadOmhY9Ro6Rnz54t/k5HVlYWxo8fjxdeeCGq9Js3b8aTTz6JX//61xHTRhJuWIS6l2sOodHnj8a6des8SSYWH8TCLnnWy3BeUVHoKe5Vck2sQGKQLCgGSlmcTkNDAzas34ATTzzRWQYpWPKValuCFbuEkaTalqSFEEeRPYIwK/xyCUcsyTasHeQe4CbIgrj15lt9z/dbMjLx+7/+JXqpusjSWXj1OYxUzW+bHLI113HT66AjhnSXUa5XX4d7n/Ow9uwYY02ZPDUhFblpudhXtU8OesMdR93+RMCZkJEwVVzCwZiUaMvjRYmS/gCEimPHOcAIA6UBa5upJRvX/iPEGZZzOAa+Ifp8NfAN12Jz3RSm6pnfflTxPDgaGxvx8qyX8d6S97Bx40as+857jsdKMIaTtrGN3ws50qmVch0lxBEyNi5+Qwl27HNaU2sj1HXbXUc9Yh3o01zGqnC04aswPXv2xNtvv43Ro0dHFTvMnj3bd0AYg+FwJep40Q8upMhnn302zj77bDGJc/yw9Qes/HwlVq9djdKSUus9vPz8fOR3y7dk2V27dUXXvDwkJibaTjYra+5YT8h4RYs5/LbNMUCAtrz1XcUpRIlaD4/3uVMT0+R2MVBQMDEEH37c8iM+mPcRVq9YjZ1bd6K2uraNS+qEEIIuuV0wdMhQXHDRBRh31Thkd8oOO9CNwojVQlNYWBgxTXJycvhzPZpdG2bxmKXarvPaIc3nzml2IOJdly3scxeRh23beK4p4XDn4VNN3Vuot5FKDpXg5GEnY+eOnRFWFF/+/e9/h5Q0NvV8UofNEglLfNuEYZYPCSHSmyxzY3buqv0j0th7movGmVLqgkBsmxrGSOl4OQgIJ3Iewf6qfahuqEafrL5IoIer3kfsB8YY7v37vfj/7J13gBbF3ce/M8/1O+6OXgQEEUXpoqAGFWJBRIqKgApoosYWDM1eYlesEbDELgoGgvoSRBNFEQQUBWlSBOnt4I47rj9Xnp33j53Znd1nn3aNQ36fRO55dmdnZtvszOwzn5n+0nQIIZCfn4+MjIywWx4cMBCpw69C2q23gjeIfay8qKxE3sSJEBUVQetSR18HRCEw3rltKwq2rUTGWdfIJUy7SLzKC9fDPxrUdS6vHVPk6xkQUVyhcJY2qg0urOvP/MDVNwTLtbldCQkp11YvYWUfiZRoM6bqMyptQ8uNuk+UgFvAWfnh1no7/1KmKoT5UlLo/SHBlS9HnwQE7DeZet2JQwm4mWDm/kqxfUXBPmR/83dUFOwLe4Tj01uj0dmTkXzC2bJpqQm6oeKT50LV26zJAlQZwtHojHFIyGiHg98+AHWU69vkIjXJq6++GrSsrKwMq1evxieffILXX38dhYXO3wJMmTIFubm5+Oc//1ntOlaoYysMgWcnvIBnPnzKvP+0SS/kVejspwBsJ75cbj13Xa+0haODQuWBWeUFcyyHVh7YbSCvtpAQAiWV1Rdr62zatClIeB0NCQkJmDt3blTvyJKTk/Hpp5/gvPPO95yw96233sLbb7+N3n16o2uXrkjPSEdRURG2btmKH374AaWlpZ7xjh47Gvc/eJ/ZhxSyz9hZMqv2V6VRiX2F+3BSQ3rHBwAtWrTwXF5QUFDlOIsriqEmyDOEAWYwCCmtF8Kprrf7tg0wzpzibaEU2fL5zWDfcw6xPQt6QgAh+qDVPcaq8DsR1zsUagcSBEEQBEEc2xyrPW8EcVxQUFCAKVOmYOrUqZ6zbVWXnJwcvPPOO3jnnXdw0kkn4fbbb8fNN9+M9PT0Gk+LqDrLli0L6jxUZGRk4JxzzqnjHBEEcSyxefNmjBo1CmvXrq12XNu3b8e1116LDz/8EO+//z6aNGlSAzkkCIIgCIIgCIIgCIIgCIIgCIIgCIIgCIKITEpKCk477TRs2LAhbLiy7DUk1q5DUlqebQ/S1ijd/x0SMpwiBR6fjIxTRiHvlzcdy2e8PwOPPvEoUlNT7YVq8J0m/9PFWz7mO4YFBHXLiRntcbDkIAJGwJR1GgCYAHMMagfMAekBcwijMIPJYfiA4ODMsMR+AAdjBkydjhoQbGvzDGt8sTXEHxBMyvqkjEIXZ2sDIF1jk60Rsg65tkY4gV9d8tRTT+H999+PSi4zd+5crFixAn369KmDnBFEdMTFxWHRokV4/fXXce+99yI/P98z3LnnnosPP/wwpCznWKFv377o27fv0c5GvadJkyb4/PPPg5Y//vjjePjhh2st3eTk5FqLuzaYMWNGjcRTV9fk66+/jlmzZqHCQ0jkxfPPPx+VWBuwpQMR5TFO55kWgblu9HWjMW3qNJSVlTlW/1JRgU9KijEiJdW9SXAkriUqWeb6q69koTaSHBYG1pSXY0tFOd4rLvbctZ9X/WyJtZlboiKlW24jBNNsaVWVaofCLYiTHjBN8Aitlm2He3X6a1i1clVQfEOSkzHxtNORMXiwnadYJJleskq1XFI6fz6MQnsMVXzXLojv2kXbhDmOiS6/069B/bOx/wAq9+yxvjsz5Mqie18cEr7gXYrvdCp4w8zgFY4ozEjaprdDVtEBQAp+AhByb0yhiDmdTQCcKeGIAUMAHBxKVCzkX4MJcAEIZkAYUvjE1Pk1JVr23SDApe7Nyo+6FN0VcNf+VrdunnUwC7fdehs+X/B5jU/MIADkGwYyuFLYueU6NhWHDtVo2oSTkspiU/rO9La7LZhVkxko6bY0xDvvZTNE8DKmrRGqLest1/FCCGFP9BQLLgFnTYl1Lr74YqxevRrdu3ePGDYrK6tG0iSI+gQLEtJVJRL1h+Hkk0/GyR1OxmiMdgQRrvJEv4OjEf4KYdsnlV5RcGddQMWvppizIlDmStckgcq9Z0hRJcexIdZOiUuGYRj4efHPWPrFcmxatRnZ+7NRWVl5tLPmID4+Hm3atMHZ556N4cOvwoBLL0VcXJxdD3aV446yXX+okEctLNE8m1JSwkyIGen4RmxKetTfLaElCw6jnVu9baSXA5Z4U5kAXXG40xRBH2ScoTLvWqynHbF+oa5dfZeYc72aICf/SD5OO/U0HMk7Ej7OGoQxhnvuvQeTJ08OG06Xm4aNz93Ws2NAyAiU29QlLlUTHjCt/RtqAid3W9LKiVCfZBoOqTGTbWwp0gY366kCYEzIZwODIcMWlOfjl+x16NCwIxokeE9YW985sP8A/vKnW7D8u+XWsm3btgVNLhZEmR8F/3gZRe+8i9TrxyL12msR17ZNVGmKkhLk3vk3lP2wImgdz8hA2o1/jiqe7du3o3TnDiS1OwuJTU+Rl5Or4GfMowEcLnNwxQOtUWoWKIxxu+7geb97NLgdCXDneqtvR5V8KozhDKfFa/d/6XJtJuXaajsfAEPrKzDU2z5Z6DArJqb6BaC3kQyYYm9ViBqufZEtOGbdjK79DO4gDD5cMg9Kps0YdOE2YwwwDBxe/gKKtn0dlL4jJl8CMruNRXrXMWC+RJmWD3atj1l9KpDHzhS9avnTpPuAQNrJQxCXdgJyfngOZTm/IMCOrf7t6pKYmIizzz4bZ599NsaPH4/hw4fj+++/d4R588030bdvX4wdO7Zaabn7i3U2rNiA7Ru34eTOHcHVZNHyP3vCL8BqLQi71WBW383r2hDmFc193HqWqK3CIm8QYbUFXHe5qw7CGIO/ohSGMMCP4qQ7mZmZmDt3Li688MKotznllFPx7eJvMfjywdi+fXvQeiEEVvywAis8ym8v/jbhb3jymSfBOfc8zlZXdoi23J7C3agwKpBf5v1u83gj3mNSUADV6pstKC+AIcw+Pc6kKFsWxQJanyCTkylwWGGE1q+tnpOGYcgGMuwJZx39BfY949WWMx9Z9l3mnrjdCovgp0wogtKKZWOCIAiCIAiiXkC/KCeIeogQAh999BEmTJiAQ3X0w53t27dj8uTJeOyxxzBu3DhMnDgRjRo1qpO0ifDccccdIYW4ffr0wQ8//FDHOSKIo09CQgLOO++8mLeLZpbE3xPffvsthg4dWq3ZA734/PPP0bt3b3z11VdVPqbSirpEAAAgAElEQVTnnXce8vLyYt7um2+++V3P1EoQBEEQBEEQBEEQBEEQBEEQBEEQBEEQRGh69eoVUaztz67+5OOEFx6jxgQAcCSkn4jy/B2OVQWbZyHjtLF6QAACGV1uCBJrFxQU4JI/XoKlK5bKYE6pti7UFnKgXVJcUk3t2O+eBF8CWqWdgD2FuyCtfBDCHCJujvf2AVCDKDnADPik+MyQ4yENOaicQ8AQpg4C8JmDJqW0Tw36NQTA1Uh9KXw0xx+akVoiIWt9KAm2lKUJTUDpXFXv+Oyzz9CrV6+Iv28SQmDYsGHYt2+fPVCUIOoJt956K2699VYsWrQIU6dOhWEYaNWqFdq2bYuhQ4fi9NNPP9pZJOoBEyZMwNNPP43S0tJaib9r1661Em9tUVMi8Lra76SkJPzrX//CVVddFVX4cLKSUEQtWvZ256Bb926YO3cuBmvyZsWC0lKHWBtaFE51YnD6VhXFKyvuhZrr57dABaYXFmFBaQkM94YulJzCLdW2lgX5YpmWVnQVHC+pdih5nNoJq24dSWgmBHbu2oVHHn4kaFUm57gnPROZY0cDPl9wnqoq15Z5VBX+3LvugSiyxdrpE8Y7xNpmcJcQzXUR6PlhjKH0//6D/GemOLLgzlLIvEag8btvIumiP0YOCCAtIQ3piRmW5MWc2sbSWkGJsgKGAR8HVMXZCAQADnDOIIQBwUzriACHYUjRMHdOfMPlpWXK35QcK3zdPOS1oSbG0aWD+jFy+EYEGDg2bdyIW2+7Fd8v+75Wf///H38JRqekWVnxQsAUslXm5SGuYcNay8vxTGFFsdVuh3LkuGRpetvekk9qokvruxLIW/EJl7RNE90E2d89F3mHc2cxFqrZJu3WrRv+9Kc/4d13340Y9oMPPsCYMWOqnhhB/B6J4rESWs7qFDUaIkTtzu1c9ahDqTSEKhOs+kywdI8zBkNAE1giZnnegw8+iPHjx3uuq6ysrLUJsBJ8ibi25xiUlJTUSvxVJSU1Baeccgr69e+Ha0dfa7anmDoV0U1CQ8ROTk5OxDANGlRRGhzhpLnvK6mudNyaEaXa+mervWB9tDKh4g7OhIxU3vN2XHbcbs9u0OaO77pcUzsEwhlGrwfZbUi7frN3zx50bH+Kd6K1RHx8PGbPno1hw4ZFFd4xOU+MTUf3Pe0o40O05fXtQ0fOZFtISVBVhLaYURfoCsbAhK005pybUkhoem0GCKGkvALcejAIVBgV2Jj9C1o0aIm2DdqCHUWJaqzMmTUH9066D0eOOMXtgdToJ1kwCgpQOG06CqdNR8JZZyFl0EAk9e+PuA4dgurqxpEjKP3sMxRMewWBvXs948t4+CHwjIyI6ZaXl2P37t0AgLwlb6DJxRMRl3GC97WjiZOdfz0u2lBifMbs+5S55Np2oBC5dXXmaHeB9Vl+ZAAEU7N+cDBLbm3AmhBZSn6ZMOTlzaXb2gxrli3mlF96AWT2IThl3UIogbc58RezpNvy3rAiMPNjq4rVYv17qEKAWcfQeeyV8NrcBxWWgUMVusW7luLwshcgKsP3V6e0PhuNzp6EuAZtZFLcOsZ2fFxLT+aFM+1Y29OWmUHMEiCpxRloPewjVBTuRkVC87D5+D3TqlUrfPHFF+jZsyd27NjhWHf33Xfj6quvrlZ/eqQ66bN/ex5vLPwnLHG2el6r8h7qcW6Xz/btLGT/Aax+MAbm3c8A2OuhNtH7I+3LXli3rushBbM9UlRehPTE9KiPwaRJk5CRkYE33ngDmzdvjno7LwYPHoxp06bhxBNPjGk7AYFOnTph5aqVuOeee/D2W2/LZ2JstG7TGv+Y+g8MGjxIRqyOZpjKgkc/49bcrWCMIa80dnfJ75EirW9dxzHRfYwUluXL55o8Q4YAuAAM+bwxGMDlc0kI+bsU87MKK+RvTNzPQXWvMuvehGu99Uhz9BE6JpHUw4dYHg3qviYIgiAIgiCOTUisTRD1jIKCAtx8882YM2fOUUv/ySefxLRp0/D000/j9ttvPyr5IAiCCEfTpk2xcOHCo52Nes13332HgQMHwu/310r8O3bsQP/+/bF8+XK0bt065u3//e9/VyndpKSkKv1AnyAIgiAIgiAIgiAIgiAIgiAIgiAIgiCIY59evXphxowZYcP4s1fXUW6OJ8JbDlLa9AsSa/tzfoFRUQQerwbnmXEkZJ6MlNbno2TvEkf4VatW4V8zP8Koa0eZQgpDigrkAFZ7qLVAPIuDjztFfkR42qafiL2FexAQBoQBcCYFHwbkYHAOxgwIwWDAACAAw1xlBmEQIgDBfOZwe8EgmBqkb8r6hCbJFmp0ozDAGIchzJDm+HbXAGQBCOYc3GgPjhSugcsu+YYSoyB4gGNoYXft0bNnT1x77bWYOXNmxLBZWVm4++678fzzz9dBzggidvr374/+/fsf7WwQ9ZS0tDT88MMPOPPMM1FRUeEZhjGGefPm4eOPP8aMGTNikqpecsklNZXVOqFjx47YuHFjteMZMmRIDeQmOn799deow4Y6x5GISa4NBDmFBl0+CFcNvwofz/3YsfzbMj92VlaiXVzwkDincsNbfuTU8nh/VgG3VFZgemEhPi8tjcr7dfLJJ+PPN/7ZEmireoslenAJGfW6Sqh6i3DtEbPkQsIzjL6TDpm2+UHK3+woLHWtXCYgcOcdd6KkOFhSc296BhomxiNz1CjPvMYs19byqj5XbNrskGrbq5yyDH25Y5kmtLRk0kpoEyJZt2xN6IHCVScj7Gqoc3pCgzbI8+dpuRcwIMy6M5eiNi6dJOYFZHqjhDDln1KqzQwGzk2ptsEMcOEzBdtCAIw76sOmNMicCMch7+P2ToYSklhVe1kXj1Q3X7L4O4y7cxw2/lL9cjEavvT7LbG2nn/7u035zp0k1q4FiiuKEQhUmIJYq4hSokNhlX1OoSVsyZUUaYfF7bXTEFoD0y2erM+MGTMmKrH2uHHjcN1119GkTMTvEkcdqTbi96g/BNUl9DLDXSlg3nnznODDNVGgvb2MWrifTyJmsXZmZiYyMzM911VWRi82rQotW7bEtm3bajWNcDDG0KhRI3Tr0Q0DBg7ANdddgyaNGwNQonQWut7mcV6jqtwTnhw+fDhimAwv0W2kx3OEc+IluXYuc7UL9L5jbQJPe73WNhL6RnY4R4ouyaZa6SXIFO6N9bpRGMx2GvM8FsIRuR61wPKly3FR/4sjxh+KtLQ0VFRUID4+HhUVFQgEAjAMw6qnuWnSpAnGjh2Lvz/ydzRIq6JEPQyhJ0Zw38zBqxztFSVdlMJUq3qqynCP+qc9QZb1pkOeeluaasq41XsLMzhnDAbMthyT4mLOTOmwqR+WyyHAuIH9hfuQU5KNDpknIzOpfrVP3Edl22/bcNf4yfhm4aKgsJM+mIDKGMTaOuU//YTyn34CHnkMPD0dcSe1NyXZQiCQlYWK37aZjeIQpAy/CqkjR0SV1pYtW6xJ0GAEkPPVS2g28H7wtGawJM26yFl9FvqzxX3t6Q0Ur+vSenllSki5z+N+YtqLslA9Fmq5qjOoix2y38N8Nxdarq0ufFMiLwC5XJWasv2v3vdZ5ZXqF+AQLCDjBgAuJwlR+TDDMruTycwlM+DU4VsdNd7lJ+CcjE4924OOC9Pqbub3QGkesr9+CGWHtyIcvpSmaNRnIlLbXWDuD2PyuDJr39S5V/1J1nG38sa1Il321zh3AgAQ36ANCktjFwz/nsjIyMDTTz+NUa4+xIMHD2LOnDm4/vrrqxy3W/DvZt/O/Vj6xVJccNn5Zp+bMOBjPuuKV30QVv+ouhu0/jRo/V5W/5qs76sJD9U1rvokvN5LM/0S1heqZ5O8TAorCmISazdo0AATJkzA+PHjsX79evznP//BwoULsWLFiqi8Ig0bNsSQIUNw2223oU+fPlGn60VGRgZef/11TJgwAdOnTcecOXOimoilW7duuOkvN2Hs9WORlJwU4tlvniLDqx6lHdvi8kLsL9gLgOFwaeS0jwd27drlubxVq1ZVjjPXn2v6suUkj6q/2JwoT+uHV8vV/eWqwlkTL6h+bsZkvUzWAQWDMGT80PqfocXjGSfM36xYbcTgfkLrPo3QJjyW+hcJgiAIgiAIJyTWJoh6xI4dO3DZZZdVe1awmqCgoABz5swhsTZBEMQxyO7du3HFFVfUmlRbsWfPHgwbNgzLli1DYmJiraZFEARBEARBEARBEARBEARBEARBEARBEATRq1eviGHKcn+FqPSDxSXVQY6OB0KMKNPGMTfsfgeO/OKUQYlAGYp2foH0jsODNs3s/KcgsTYA3PTnm9G0WTP88aI/mgPuDHNQnRpcp5JMjKPfqcRKHI9Dy7RW2FOgD6KUgwENQI2zFxzwCQ5DLQDMAY2GHIRvGPBxJebj1mBGU7YNGALwcXNIojkYkkMNqncI+pjyCdgCNEAbzAhb4OfIrtAGMrrGMtYXufZ7772H+fPno6CgIGLYl156CePGjcOJJ55YBzkjCIKoWbp164b9+/fjv//9L5YtW4Z169Zh586dyMnJQUZGBt58800MHjwYgwcPxt///nfk5+fj22+/xYQJEyLGfc0119TBHtQcPXr0wLx586odT10JMysrK/Hwww/HFL6qxCxadj2233zzTcz7v3lBeRiXl4u5TZoi0UNuEK0nz63m0T9vrqjAtMJCfOEvjS7vkudeeA4J8QmagMdLDKQ+2pKlaOorTMUFb6mchTyOwraGOdxF1ukQrnikGejfs+fiq/99FRTtuYmJGJycgrQ/Xoi4Jk1C5zNWQabrvBfP+ihscC/JWki5toxfl2DoR9p9WqzvYU6Hl3TbrJpGX+dskdoCm3I2wBABWJolAXCfWa9mhmF5s5jgpjhbGGBS2KQEdwY3wKQ2y2dVlpnp/hIChgDiuDrEmpxEhmWADG+LR8LVzb3cXpYsngGrV63GiBEjsGunt7iltvixrAx9Dx5AKudIZRy3pKbhomTv/gD/b78hpWfPOs3f8cCK71bg4Vsew4CxF+O8YeeBc9XmE8rv5lSqaXI3HcedbRvdLZ+dKsMsqY4iytvPTFbY5bJLwBONWKcmueCCC+Dz+WzJXwjy8/MxZcoU3HfffXWTMYI4CjhEV7Ug2VYqyLB1qDBYRYNgWr0hRFxa3cvQ62OAJeODFPfFKtY+mrRo0aJOxdpxcXFodUIrnNn7TAy9YigGXj4QiYkJYNbZlBWQEM8Az35C1yQhRNXIz8+PGKaheyKTah7u0JLlEGG053xEqbZnjMFtDqH9Eyotr0qELuEOexys9kuwxM9Mwm5X6un/sHwFBlx0acxlJ2MMf7nlL5j2ylQtEWatU+0owzBQUlKCvLw8NGjQAJmZmY77J9b+96DJeaLZBpZO17GJox0Yrg0XfjWUcBhKsqqEubCFqoCUaUO97bBbWJxxcwIkuRzCnLAU4DCYDGO942Jm640B/kAZ1mevQ8PkhmiffhJSrElq6wf+yjKszvoZz015FksWO9/n+Xw+dLuwK07o2BK5/siy/UgYBQUoX7M26vDJAy5Bw+efC9941wiaDM+oRPb/pqDZoEfBkuVEABHu5VA4Jc+wP1tybrVIeAt2HduG66nyaJTr/T2yT8cp11ZtKvkSkBnmRF7Q3t1ZdRMGxgwwJiD0F4Yw7FSZYbfFZFrCumnU+0TzO9PzL7TbCkKGUXvjKiCZ83gw5g6jdcYAyFv5Bgo2fgLLTux5eDnSO49AZo+bwePNSbnsSeuURNuaGhjMqp9pnT5CL4Xs5Y59sCyuZl7yisK3844Hhg0bhtTUVBQXFzuWz58/v1pi7WikzdMfehXnDzwf6vxYEwta/8F1z8tyWghzsmlrtXoe2PV2+chwX44W1vNK3SvuMOq+1cqD8kA5/JV+JMX4+xbGGLp164Zu3brhwQcfREVFBTZv3owtW7Zg7969OHz4MPx+P3w+HzIyMtC6dWt06dIFXbt2hc8X+yTm4UrdU049BVOnT8VLL7+EtWvX4udVP2Pnjp3Izc1FWVkZkpKT0Lx5M5x6aif0Obs32rRtKw9H9dt/m3I2m12pDCgoK0BZZdlx/3uSlStXBi074YQT0KBB1SZFqTDKUVheAAb9XpD/k+8iDCmMN4QwJxiBkJMxcAjDgGDc6mMW6kaAMH+Hwrn1DHHfW+pZYz6DAP0Z6L4oa/L3IiTXJgiCIAiCODYhsTZB1BM2btyICy+8EFlZWTFtl5iYiN69e6Nbt25o27YtMjIywDmH3+9HXl4e9uzZg02bNmH16tUoKSmppdwTBEEQ9QXDMDB27NioZv/u2rUrRo4ciXPOOQdt2rRBUlISSkpKsHPnTixduhQfffRRxB+9rFq1Cg899BCeffbZmtoFgiAIgiAIgiAIgiAIgiAIgiAIgiAIgiAIT3r06AHOOQwjzABZEYD/8C9Ibn5m3WXseMM1zjm+wYnwJTdGoNT5e5WibfOkWNs5IDKt3aVIbdMfxXsWOZYHAgHcctMtWL1+NVLTUqXcQtjyLCHg4z74eO39/HnSpEmO391cffXVGDRoUK2lp/PAAw9g37591vdBgwbh6quvrrH42zRoi10FOwGhD+aW58YATDM2AAb4AAjGTAGQMOQAcXPAomEIcC5lfnIDrrxkjMEQBjjj5hBFTZhmuzmk8E8OjGRCrQ8xqFEK1azBiw4jG7xlaAi/rDaJi4vDrFmzcPnll0cMaxgGBg4cGCx2IAiCOEZo0qQJRo8ejdGjR4cN1759ewDAo48+GlW8bdq0iSpcQUEBZs2ahZycHHTt2hVDhw6Narua5g9/+EONxLNw4UKccsopNRJXOF577bVqybJjJSbRsquemZmZicGDB+PTTz91BFtXUY7Rh3Pwr8ZNEMcY3DHbwsPgb6HCMQAbKiowtbAQX8Yg1I6Pj8eAAQMwctRIDBo0yClxjiTVdn12o4tFnLIm4RnGnQ6gieSUyEXtrFvKJgQChoEnH3syKB+JjOHRjEwAAhlXXhkyv45sxCpVB+D/6isUvT8jctyWukiEXqafXA+HjR5EBfMKE3RteZ6u2OqaPu5D87Tm2FewD4ABLiM1DMOUj3AzTgbAgAEuBU6CGRBCXu9SxG+KIc26ueBKQGweBQ5ZNwe35tJRO2FdBkosaUkmIdPS69CWys+6jtxCyilPT8HDDz1cKzLUaMgxDOTIfoLJ+XlYlNgCmTy4bCjdvLnuM3ccsH79euz7bR/eefg9fPDkTHTs0RH5OflIb5SOxs0aoVnrZmjVtiV6nX8mWrRqDvumDBZdKlWOZZmKUmAjZNhjSXfDOUe/fv3w9ddfRwy7c+fO2s8QQfzO8BK0edUhXAHM9Xr9CbZQK1jCK+xqlbt+JQMrKWvQI5LhmJJ0NQkzsUpNkJycjJNObo8/nN8XV19zNXqc0QMcTE4swsCkhI0xu9Zm1V08JcREbRHNZIKO6yXSyYhQfQwv1fa4p7ULQK+76t+90hUe9RJrm1BpCOumt+oi7u08sx0BJQ+0ygjhFPuZu2F+vvqKq2Nu33fo0AHzFsxDx5M7WrvAtLqXLqHnnCMtLQ1paWnabjjbArUh1/aaUEmlFvKikqt0gb4uAbZcwAj/PLCPu9ozS60t33HIb+p4ybQ5YzBg6v8DwpQWc8YgBJN/OZRkW8jlYBx5pbnILspG09RmODG9HdIS0oLyVF3c+x683/Z3f6UfG3LWYWPORpQHynH5uEEYeOul+PSlefAX+3HOkD7ocMZJMFueBg4XRxbcsoxMIDtyuIhwjgZ/vQMZkycBMQhh169fH7RMVJbh4Lx7kXxiH6S064PEVt30HMs/eicKC16vZgByL4e+GZMnQIvG87rX0gol63aUfSosbEmvVS4pubbaDynZFgDkVQq1nhlgQn33wSx7BITgWnmpJuJVd4GAkMJU+07i9kUGAUu0DQEw4TxMEQtDr/3WjwlH6YFVyFn8BIyy8JM9JDXvisZn34P4Rh3l4TK3t0sBBiXVtr4DZhjHedCl2kyLS+5/UJ2O4VB+3fW91lcSExPRvXt3LF++3LF8zZo11Yp3//79EcMUHinER69+hNF/vQ6Q/WbOS0+oB2pI1ORc6l/vLkHVXya3MYTl1XcEC+qFVG0I+9rLLzuCpLgWEfctHPHx8ejatSu6du1arXiqg8/nwxk9z8AZZ5wBwN2XCOu3H1VB7/dVx7wiUIHNOZvkSTLv1YPFWWibcWJ1d+WYZcuWLdi0aVPQ8r59+1Y5zuzibO03IuYzx6zZMGtSPes6Z+of+UzjZtkr5IlTt6OaPA/cecswJdJWj0Tr8SLrZExPB0E3qGOyd20ZybUJgiAIgiCOD0isTRD1gO3bt8ck1eacY+jQobjhhhtw8cUXIzk5OeI25eXl+P777/HJJ5/go48+QnZ2dnWzTRAEcVyTmJhYrQ7EaIl1xscZM2Zg8eLFYcM0btwYr732GoYPH+7ZmXfqqadiwIABeOSRR/DWW29hwoQJKC0N/QPxF198EWPHjkWXLl1iyitBEARBEARBEARBEARBEARBEARBEARBEEQspKamolOnThEltGXZa0isXSN4DWt0jvpWgoi0dpcif9NMR8ji3YtglOWDJ6a7ouBoefEb2Dt/OPzZax2r9u3bhycefwJPTXnKGhxn50UgwZdQnR0KS1lZGaZOneoQUXTq1KlOxNqGYWDatGkoLCy0lrVo0aJGxdpJcUloktQU2aWH4B6YLsfTg0n5nAFYUgBmAIIzaxi8KWFgMJgAF6Y8QTBT08eElEK4lBNQ3zWhCOPBI4vdAx2Vj0SXeah4HPKNejaecdCgQejXrx++/fbbiGE3bdqEadOmYdy4cbWfMYIgiKPMunXrogq3bds2dOjQIeT6r776Cvfffz9WrVrleLY0atQI48aNw4MPPoi4uLobLlVTYu1Fixbh9ttvr5G4wvHKK6/EFP7uu++ukXSrIloGA1548QV88803yM93ynJ+LC/DHXm5eLVRY6n+cRIAUC4EEpkuxxHWujIhUCIMHAgE8GN5Bf5RWIDCcBP4aDRv0RxjxoxB9+7dccmAS9CwYUNvobbT9yY/auFE6EqMXhPmjHkuD7mtbcyyLRWacARSWuGQQQK47S+3YcuWLUHxjWvQACf44sBSkpF28UUR01dEJVU3DJSvXYvimbNQPHuOlsko4vcQggUtC1NPZImJSBo82Poeu9TF3MLXMrT0JmhiGLlZy5RW2FuwBwIMAWFAXQpmeEPeL6Y9xJDfIcy945xZ58+S0yhhIBOyDs2tHIasm8vzz5jbXqJnVTjq5rYIx67zXzPyGnw89+OYj164YzZ/wXz0v7A/li5ZigEXD4hp+woh8OfcHHzSpGnQupIon0NEbKxatcr6XFFWgY0rzD6bfdv2OcL5fD78/Y2Hcc4f+7hiYKHbdczzY6ggxxxffvllVGOGoh1zShC/B2KqM8YeO6A92wyEr/t5irdcQkxLuKdLvWQ4XcFoVsk0Qa9gVRJ7HS0aN25cY3ExxpDRMAOdOndC/4v74+prrkLzFi3AGQcDA2emnNPsmpRTg2jSYuuRwexVYEKeBuZcGaHj0CFKq4d9jPWRkpKSiGGaN29ufqjm8Qyu6+vLWHAY7Ry6BflusbI7DXvCIZWQLoj1WC60be2KclCegjWa0WNPfKN9l+0LAYHXXnndMUloNIyfOB7PPPuMR1pKXKj1w+uTXbrDu+SEVZZrRxseutrWPtGO9p/HuwLrmeJ18nUYkxOAyokQhB27o+yR59qUOnIIYZiuSMatdhsHh5ASYgEGzjmEIeTkpAaEDCHdxlJgLnCo5BAOFO9Hw8SGOKFBazRLaWa16+qCQ8UHsTl3E3bkbUOlMN+RcTmpRHx8HEbcfZV5HGQb1HxP40NBxRFUGpWICzMhbvMv/4vS+Z+heO7HKFu+HAgEQoYNRdIf+yPj3nsQ37lzzNuuXr065LrSXStQumsFmC8BCc1PQ+YZ1yE+ozWian1otk9bwex1zszjyIS9mfDsD9IvYkeFIjhtLUUVnAFSrg0ouTYAOAXb5hJI0bsAlxljlsjUzKP5ptAp2FbrtfudGfL+VxlQ5aAu83aVpxFLQ23f9J0Dg6goxqFvHoT/QHgxM0/MQOPe45Da4XKAcxkjt+K0+gmZ+q7XH5h2rOAMrzZTbVjzYLmyb647kFsRYT+PD1q2bBm0TJ9kuirsyz4SVbiPps/GiJtHIC45Duo6sp9X9jNbSYLNv8K6P/VLX9VBnP2/gJATVlufAfu54wjoFALrz1lVjSiuKEZFoALxvviqHprjA1d77NfDm1FhlFu3LeMMB4r2H9di7RdeeMFz+ZAhQ6ocZ1bJAbueDXsCdp92TZsT5QkYQkAwYU74KLgl5AbURATCLuKZmrJBtZPttrU18YvjWajq3vLZpeKBtcgO51FflVvFtO8k1yYIgiAIgji2ILE2QRxl8vLyMHDgwKh/4DBixAg88cQT6NixY0zpJCQk4IILLsAFF1yA5557Dh9//DGeffbZas/oRhAEcbzSokULLFy48Ghnw4Hf78cDDzwQNkzbtm2xaNEinHTSSRHj8/l8uOWWW9CzZ09cdNFFjoF7OoFAAPfddx/mz59fpXwTBEEQBEEQBEEQBEEQBEEQBEEQBEEQBEFEy5lnnhlRrO2WNRM1iC7p02h8xuQgsbYwylG48wtknDpSLYEa7cgTGuCEQbOw7b3gQfBTX5qKgZddir7n94XSUEiPQa2KtZcsWeKQatclP/30U8jf5tQkrdNb42BxFoJ9DHKwvAGo8e6WZJuZ/zBuhjLHBTP4mBrkyOWAQkgthBJuaAo/h/FGDuMXDEKaBMxx+94iDuEaBKkGzDrk2o49CZZ4xCr2qAnmzZuHZs2aoaysLGLYyZMn4/rrr0d6enrEsARBEMcy5557LrZv3x4x3GWXXYZff/3Vc93EiRPx0ksvea7Lzc3Fo48+imeeebmyXn0AACAASURBVAaLFy9Gnz5OcadhGNiyZQsWL16MDRs24LHHHkNmZmbsO+IiJSUFcXFx1a5H1NXYjp07d0YddvLkyTUm1gY0qVW0CKDdie3wxptvYOSIkUGrv/CX4p2iQtyc1gD7ApX4v9JS/Fxejp2VldgVqESFFJElM4YSIZDKGMqEQFXOVGJiIm66+SZMnjwZJ7Q+IaRMwSFSdrt1tAXR1k2cUm0noSRy1iLhFGd7YTqOBGa8/wE+eP+DoPVxjGFMShoEBFLPPx88KSmqfOvo573sx59QMns2jKIiBA5koXLrFhiFRREiCLcqWKjntcwrEp7eAI3/8ULEazLk+kin0HZSBdE4pQk44zCMAJR3i5kVaoAzcCknYYKBMQZDCClsEzCMgHlMmYDgUq4NA2A+GMKAj8VZwjYm5UCWBttqz5l1fa4mxRFysh0mpOzLjF8XcEMTRwkhEAgE0OfMPvjll18iHIjoSUpKwvMvPo8LL74QAHBev/OQlJQEv98fUzxbKirwT1k2APa1ULJ2LWAYAK87Qd3xwIoVK6IKFwgE8MTtT2LB5v/YUni1MpRXLhRmo9IO5FX+/Y6kN7HeAwRxrOO+f2tKtO01IYe2Mqj/yTNd9yKrn8oOz+Vz1tDFvraRz9rsWKJhw4ZV3pb7OJq3bIZuvbrjkssvxoDBA5CclAwODs7M/yxBOVfCWnNbt/rMkhDG2tdXhUvoaPQnHgtE80xq0aJFdHXlsKvd96u+zKO+r93DVj1Dk2qDBXuVHVJta3sh/y+sTR3L3XFbu+K1Q9FMi+S1ld6mca2TbTzDMPDo3x+NKd73P3wPI0aN9Gw7mXEr92cdy7VDNreckyapU6EmLQixkflHtUHdl4h2HTjajcK5nS0+VWHt0kho3011sRmegZntKsZlu4ubMm0h5HOBgQtTYiwEB2OmvJhzAWFI1aPwIa8sD4dLD8PH49A8pRmapzZH4+QmMk81WybllGRjV/5O7MjfgQJ/vnU8fLJcZmAQXJ1bqNtAHkt1/gSySw6hZVqrkOmwxESkDL8KKcOvglFQgLJly1H+448o37ARlb/9hsChQ0E3KM/IQPzppyPxvL5IGXw54qIYDx+KlStXRgwjAuUo278WB/evRXxmWzTqeycSMtvDarBDP/7aZ+3dF3OvVy/VIK8tPQbu8e5LrbDigPZZ791x9/Q4+5qENXGIaW/X3spZy1QUdkzM7A/Qy0UwD8G2vAJ0qamVF2Fe31ZqegL6vazfmNpn5twPN/nrZ+LI6ncgjPC9eg1OGYxGZ/4VLKmhjMf+zxRo699F8DFnzPGdOdbpKQnHe08rgNynPdnlYfN5vBAfHyyJ9vv9MAwDvIp9M1mspbNAD0FFeQVeuv8fuP/F++wJ6Sz5r3OiBh1zYujgNglgPyvtvk4tjEddX937dgRqPbOeP3qYPH8emqU2i3AEjh1qb8Ikk4BRiXUH17ruVoZ9hXtrNd3a4plnnkEgEMDEiRORnJxcpTiWLVuGt956K2h5w4YNccUVV1Q5b/sK91vy7OrO+6HazoYhwLg1fSQEuPX7FPv+0DZirraiS1jvVU2qqd+N/N76GQmCIAiCIH7PkFibII4iQgiMHTsWW7ZsiRi2WbNmeP/993HppZdWO92EhARcc801GDVqFObMmYO77roLe/bsqXa8BEEQxNHlvffew/79+0OuT0pKwoIFC6KSauv07t0bs2bNwuDBg0OG+eyzz7B27Vp07949prgJgiAIgiAIgiAIgiAIgiAIgiAIgiAIgiBioVevXpgxY0bYMP7supES1h71YVCW54hu2AOFnYMh4xq0RlxyU1SWZju2KNo2TxNrO+PzJTVCm6GfYs+84EF8N15/ExYv/xbNW7YAhIH8/Hz4C0uR0aH68ksvhBB44YUXaiXuaKirtJskN0VCXDzKKysgOKAPZmdgCADKvCelfnINE6YMiKlBjAKGADgT1uBGQzDzuzDgEPEJe8g+NHmAudwepq+Gu6rtAJU/ZodXYgv3tek99vmokp6ejhdffBF33HFHxLDl5eUYPHgwFi9eXAc5IwiCOHo8++yzmDlzZkShwpYtW7BkyRKcf/751jLDMDBkyBAsWLAgYjplZWXo378/du7ciWbNmiE3Nxd33nknPv74Y4cE7O2338YXX3zhSEfh9/tx//33Y8GCBSgqKkJpaSmaNm2Kfv36YcyYMejbt68jfE1MzrF3b90IH+Li4qKa+OGxxx7DQw89VOPp24Kq6MUaVw+/GivvWonnnnsuaN3jBfl4vCA/5LYCQIlMq7gKMo/k5GT85Za/YPLkyWjRsoVnmCApo7nQsYwxWwrGEFoeZgaX4WKRNbjq6LYILlgip1QVyveyevUa3HnHnZ7R3tcgHfEy7w0u/GP0+XFnT9bjKn/7DcWz58S2sVWBDBO/S7pmLRNCOxeukyI9UG4ZnFfeq0SYzRgYGiU3QXbJQRhCgMGAYTBTHiIMU4PFAA4fBIOUUxkwDIAxbgq1mTqTBhh8EACKCwrx71kf49uvFmH50u/hL/UjMSkRSYlJSE5JRlpaKtIzMpCZmYlGjRth1DUjcenAS81DzF0yIIQQjchzcUHfC2pMqs0Yw+WXX473P3wPySkpjnWdTuuENatjb+O/UliIS5KS0TbOHj4bKCpCycaNSOnSpdp5JkwOHjyIrVu3Rh2+vKwcUyY+h7uenYy4RPfQZk225mrjeUrnjnH8fj/Gjx8fVdjHHnuslnNDEPWbmCdn0betbtqQVQZXXUpf54WjTmbV0+QSIcCrayOrY2KZDC4xKREnnHgCep3bE5ddNQg9zuoOH4+Dj/ng4z741Kx+0AStqnaqiX3NPkkZqfsvNLmZ2z2q1rvrMe5wbidp7Xr/fjeUl0cWhbZu0zp8gAjHuqpSbaucYM570O3edAi1HYkIrR0F+5pRTQddlh8iz6ofO6j7OsrrS5fKC+Fsi+iy7aefeAZFkSYo0nh3xrsYMWqEJSV0HlMZN7OFoWHl2tqxqRG5dpjwXu08dyaCwshVnvkXwdcDg5oA1Llen2RIn3KIyYKKCfVdl/2byxljpr5YMFney2tHTmTkM1daQl+DCXAhrElPwYGAqMTewr3YXbALDBwNkzORmdQQmYkNkZ6YgaS4MJNeeRyy/Px8+ONKcbj0MA6VZOFA8QH4K/2AvNY4M8XJpsjSPA4QQsrDlYjYnFBVrrSWHSo+GFasrcPT05E88FIkD9R8KZWVMAoKIEpLAc7B0hqAN0iLKr5I7Nq1CwcPHoxpm4oju3Hws7uQ3nU4MnqMdq509y949RcocbPrOaOuEfWqzemV1wsd/fgaHsv1jKhyT0UmzD4DYcC6mLSnrbmZtHozAQgDjhJBxiOnCJF3gC3YhqOfRQq8Lcm2TN+x4wJKtu08ckL/4j6A2iczb1lf3YPSvcu9AlskNOqIJufeg6Tm3eU9zq24zH+5fW6suBVKHG6vV6WAtYzpZ0DdB9q+uPK+PYvE2gBQVBT8rPL5fNUS1G7LLkFSm57w7/45Ythv5i3CrffdiqbNmziuQ/M5L69GQ+iXi+PZoYcDYN3LQV0U1q0pHyLC9URUzxeZtiWv5wLCkBEwhqKKQmQGMpDgS4z1sByXbMheD39lKcxyypzgAmDYX3gAARGAj/mOdhZj4siRI5gyZQqmT5+OSZMm4cYbb4xpgqN169bhyiuvhGEYQesmTJhQZVm3IQwcKArtr/Eipn487d5T8m4ws8w2J4S0w9l1bX0iFI93Ka76qrl51eusKh2SaxMEQRAEQdR/SKxNEEeRV199FZ999lnEcD179sRnn32GVq2i61SOFsYYRo4ciUGDBuHBBx/Eyy+/XKPxEwRBEHWHEALTp08PG+aRRx5Blyr+CPTyyy/HmDFj8MEHH4QMM23aNM9ZDAmCIAiCIAiCIAiCIAiCIAiCIAiCIAiCIGqKXr16RQxTlrsZotIPFm5gORGGEJaHCPaHtJMuw5EN7zuWlexdjEBZHnyJmXAO+jb/Jrfsg/RTRqBgi1Out3//fpx71h9wx/g78M2XX2P5su+xZMkSoEMVdicCgUAA999/P/73v//VfOQRMAwDTz31FP7973/XWZotUlpiZ8EOhzgbzBxDb43T57DkEAwCBjPALbOGIQf9MkAO0BfgcmA9rGGIhhDgMKQcwpYs6EIKeyC/JIT8Rg2+tAYzq3j0gZLaoEprcLQmH/EWcESGCRb9wE8Xt99+O1555RVs3LgxYtglS5Zg3rx5GDp0aNUSIwiCOAZo2bIlOOcIBAIRwy5dutQhvL7++uujkmorSktL0bFjR8yYMQOjRo1yCLUVJSUl6NevHx544AE8/vjj1vJdu3bhzDPPRE5OjiN8Xl4etmzZgjfeeANxcXFo06YN+vbti7POOivqfIXD7/fjyJEjyMysnYlEFHFxkYeStW7dulak2jqxChKfeeYZFBUV4bXXXqvFXNmkpKTgtttvw8SJE9GsebPgAC7JmQXzCOPwr7CQ1W1HNK643Zt4icMceYgiDQGgqLAI1428zlO2fkZCAkakpEIpkFLPOy9ypGFgjFVdPuES23nG7yFdC52edx3PLdRwXKM14c3Qomua3BQHiw6AMwaDcUAY4MKUlikRmxBm3dsAwAQH52bF3TAMU8INgfVrfsFLT/8Da35ag/wjwZL5Mn8ZyvxlyM8PXjd39lwAQEpqCh58+EH8+cY/IT0jXQpL3MdIVcqB8X8bj5UrV1brUHTr3g3Dhw/HBf0uQK+zeiE+Lk7KU5zcdsdtuOWmW2KO3wBwY+5h/K9Zc8fywqVLSaxdgyxatChm2e3CT7/Guh/X48NFHyA15fgc3rxv3z6cfvrpKCgoiCr8aaedVss5Ioj6Tyx1xyr1AWkyr6C/HnUru2/LGYfZX+UUmQVlmwXXOeo7qampIdelZaSh3SntcFa/s3DplZeg5QktwJkPcTwOcVyW80q6KQChfINMgHkIiB3yT22SGOYQWNoSNcaOtaN5bBNNe75t27ahV0a4PUNLtZl3GI+2kFVWeEiUHVJtq8taWH3KugRQGMKKzyGCde2MLuMWzlXB++dRjultFud6vf/bznMgEMBLL7zknYAHL059ESNGjbCOAxMCQvanW5NjQkgZpX2/hZRru264asu1YwhvK26Z47pwtAV1J7HayLW9IqgNyZh8TyJjF0qeKmy5I2TbjXEYslBjjAOQ7TnGwASX+QyAQa6XkyqYx5qDy3PKwcDBoc05oGdQvrIxcLg0F9kl2TCEObkp4xwpcSn48IlZMMoMpKenIzExEYwzlJeXo6ioCIdzDiMrKws7d+3EgBsvxoXX9ochr2vDEODwATAg9Pcy1j0kzMmXhACXx1TId0aOg8wEsoqz0D2qMxiCuDjwRo2qE0NIli8PL2MOjUDB+n+j7OBGNL/kKYDHwywQgu8Bs/UOS8xs9ftYh4lpYc3vllyba2WUI17mtRDuK9i5SvU3ueXaqt6h1V6Yvr1ZtliaeGadcPPat3qF5Ds+JpcJfb8NKyqpDoa2AEGy7bA496t073KU7vshZGgen4KGZ9yC9NNGgvnioR87+z2kWsbt2JVkmwH2TcCs7Zn+nTlLOf1YO/Ksncz9h8tR7DeQmnRsTaZS0+zcuTNoWbNmzaolp928JwcZva+Bf+86wAg/2aUwBB6/4zG8PHcqzOcq7NMszEnrLIm2qjME3VrBfYXORc6N9MkVrWVgpqpe3l+O7kZNaC8EkFOag1ZpJ0R1LOo71ZkgKRJllX6sO7jGOj/m8xYAAyqNSuwr2Iu2GSfWStq1TVZWFu666y48/PDDuPLKK3H11VfjoosuCtkmKywsxOuvv45HHnkEJSUlQevbt2+PiRMnVjk/+4r2osKogE9NDiXrkOZHc9JHAQ57Mk+7jWc/RbQJIqXwXG/eCQZwfRurQ1yW4Vodn2sbmo9ZWa/VxdceRYxXm4Lk2gRBEARBEL8/js83zwRRD9i9ezfuvvvuiOH69OmD//3vf8jIyKi1vKSlpeEf//gHLrvsMlx77bU4fPhwraVFEARB1A6rVq3Chg0bQq5v0aIF/va3v1UrjcceewyzZs0K+QOIf/3rX3j55ZfD/liGIAiCIAiCIAiCIAiCIAiCIAiCIAiCIAiiOvTo0QOccxiGETqQCKDs8AYkNY8s4SaiJGhscPAgyEY9JwSJtYVRCX/WKqSeeJEWiTPSpuc+hJJ9S1BZnOVYm52djUceeASAKXc855xzqrkTNuXl5di8eTO+/vprvPnmm9i0aVONxR2JiooKbNmyBYsWLcLbb7+NNWvW1FnaANA8rSW2528HmGGN/7Zk2sIUZAs5ql8IA4IxCMEQgGGNcFRD8A0BcBleMAFDMPM7TCmA6RiQwxItcwezhi0qYYfp7ROWwM8h9FApWj4Ul8gjHPVgXON///tftGvXLnyZJRkzZgxyc3OjEp4SBEEci2zevDkqCRcADBw40Pq8a9cuzJo1K+b0CgoKMGzYsLBhhBB44okn8PXXX+Obb77BypUrceGFF6K8vDzsdpWVldixYwd27NiBDz74IOa8heKbb77BlVdeWWPxeREfHx8xzN69e1FQUID09PRazUsscg3GGKZPn46tW7di4cKFtZantLQ0/PWvf8Xfxv8NTZs2DZOhCN8d8j8VJHLlREBoQpAocdXRdZGcEhHq8as6lgDw3rvvYceOHUFRJjGGfzZqDJ+UwcS3aoWEcIK8GPDwm0WHQ34TKm6lvAsW8nluFiEzEeXp0eB041k0SWkqRdKmPBvcFLNxS1JlmJLtAAP3QcrdAhBS5LX4q8V4+oFnsGv7rhgzFExJcQnuv+d+PHDvA+h5Rk98MGsGTupgz2qka0eem/IcXn/19Sqlc3LHk/H8C8/jskGXmfFa12joq2HM9WPw1ZdfYe6cuTGndygQwK8V5ThVK/fyv/0WzW+9NfbME55UdYKqQ/sO4brzr8PHP8xFXIJq/+giKjguPOUts0Lo0kvAnijK2r4eNAYlfr8fBw8eRPahbBzOOYxff/0VDz30EIqLi6OO47TTTsOOHTuQkJBQizkliOOLKsu39XqVEiqq5ZpgzL2J/qxzSqKPDVJSUgAAjDM0atYQJ3fpgHMGnIM/XPoHpCQnw8d88HEfOPdJrRpkPUfYz3voUjV1KPVPwhIKqgn/LLuaRKi+TNdCoUR6apGtDnUF1foV60PH4TFGtBNCtG/f3ntFhNsutFQ7RBi9PhBDW8gRgZBxCk0DaygZoLDiM/RtVFz6OxMrfWhtjOjKGSvv2jLG7PwxKeFVid07+T6U+YMnRvLiq2+/wrnnnmPlGfr9JePTj4k90aWwZN5qgstwffK1Kdd2y6/tZqFTru3ayPyj3e+qrW3tm3pdobchXZeHNWmnXM6ZOaGo0g0rCTEXMIXajEvFckBmgsu6qinVNlPhVgICPgAMPi7ADNgPDfWXw2z/CfUSB2AwYDDAEAZ27dmFD9/9MGK/SnxiPC4a9UdT8M0NGbdZTlqXu5Yr+BiE4S5vBQz5vgdMvUcyD86hokNh0z+aLFu2rFrblx3agL3/HoMWl72M+PS22sGyRa4WArAs5Org8RDXtXxPZgUV7gYPtC9eHVCul7bqu0uurfoW7C3VE1K/2Jh8oWe+KLRitF4eqjJDL0MNu5yCAOAz11lZs5/vqjyOtkx07qPAoW8flnkLJq39hWh81iT40lpo27mF2vJmUmv0ZdYh5q5wwhWfdpzdMzYEdSyZ3w0BbNxTirM6Hr++hcOHD3tOPHzqqadWPc6CUmQdLgLj8Ug77SIUbfhvxG3W/fQLtqz7Faf36CzrpK76hlt+7/lo8eivDfEIckVu12+dK6zrzCnZBkoqSlBcUYTU+LQIkR+nyOP144EVKDcqANjn0Jxwx/y8/ci2aou1J02ahFWrVnmuC1Uvvu6665CcnOy57oYbbsANN9wQdfqlpaWYOXMmZs6ciYSEBPTu3RudO3dGs2bNkJiYiNzcXPzyyy9YsmSJ58SygPkuaObMmdVyv+w4sg1ML9dVvY3JUlJNvML09pqQnXW2iJ4B1gQmOsF1dBvz8WHebCodVbey62nCJddWWyLiPRqxzuqxiuTaBEEQBEEQ9Rv61S1BHCXuuusuz9medDp27IjPP/+8VqXaOpdccgl++uknDB48OKyclSAIgqh/zJ49O+z6W265BUlJSdVKo127dhg6dCg++eQTz/XFxcVYsGABRowYUa10CIIgCIIgCIIgCIIgCIIgCIIgCIIgCIIgQpGamopOnTp5DsTU8WevIbF2laiCVEYSl9bKc3lliXtQvTMNX1JjtBrwDvbMuwIi4C2EGDx4cJXzpZg9ezYefPBBFBQUICcnJyrRcU3x+eefY/z48SgsLER2dnbUUtHaoFFSI8TzOFQYlQBgChs4AxMMBgL2MHEhB5gLc+A8ZwzCMACuhk6ag+oFOISUa1syBcYc4iDGdMmFLXJkyuWhywUsOZrHQEYvXwCcAybdA5mP9uDGNm3aYNKkSXjuuecihi0sLMSYMWPw0Ucf1UHOCIIg6p49e/ZEHfbuu+/GE088gT59+mDkyJG1/tz+/vvv0bZtWwQCgYhS7drk8OHDtZ7GKaecgpycnIjh3n//fYwbN67W86MLEKIJ+95776Fr167Iy8urkfR9Ph86ndYJPbr3wNlnn40Ro0agcePG5spQWQpXtRCaTMKxCQspiIiM0+JYIyJIABAC33z9jWfwhc2aI5VxS2uRfOaZsafpQfKASxDfubOdD9d5P3zjTQhkZbk3s4ly10Mdb4fuyMuDFE0aVW8yOUhPSIeP+xAQBhgEDGGACcCAKSkzhWcM3MchICXbguP/PvoUr015FYeysmsmIxpCCPy86md0PrULAKBly5YoKS1BaUlptcrGXmf1wiuvvIIzep1RpeM3Y+YM9P9jf9x5x50xtaXiGMNp8QlQCjAAKPzhBwSKiuBLq7qgyMjNRemCBSHXV+7cGbxs9x4Uh5mIIWXkSLAopMmiqAgln34acn3F1t+ClgWyDoZP+8orwaog2DEMA59//nnM2ymys3Lw0sMv495n7olOSBVE7O08xrzFOjHLVaMIfv+99+O5556LegKJcOzfvx9PPvkkHn300WrHRRDHMrFMyuKxNWrsIe6KUgg4+7/cvkUNq35yjHm42ndqh4fffxCdzzwd3MfBmQ+cc/ikNNaSoanJ+tT/5GR8tjbYFrLZ7mFbQOruxxNewjQHzrDmEnddvEoPGcKFEMJzQh4vWrZs6RFBhPjdkkvHMhYcRp5Wq0zQPlvhhB0wSNgn7O9u+TZgx+NshQWHt4Xawr1Iy2jo/Q1VBxHC0cFthmUMJcUlePetdz23cXPTLTfh7HP62IJBoR9HKSeU959+vG25NqxyrU7k2tp+ugkl1w4XRgWKSa4tZ2tR0kfTB6zHa08HagqmTeGwkOJdpmYbBQczW3DwMfO7kvbaZZ7PzirjZhA1Aaphb2K2BG29r2BmuxCoxKdv/F9Uz8XOZ3dGXFy8dXyFIUxRMhPgshy3nl1KgCzls4KpiQsYuBBS9q3OLYPgAuVGOfL8uWiY1ChiXuqaE/7QEuw1c5+rilFWgAPzbkLjc+9C6skDtDXqzKiv1sstTdgs//G4aNU1qOaR8D6VekShOjFcYmdNrm3e61zKte33c1CfLKE0C4rKDC1F8MzMqC1W5a47UsWrRKpyiRnUfiHo2Cbc/pqfCzd/DKPC28fTcsB0JLc+V95zTpm2HTuXOZHnitlhgo+hXmLZx8V69wjY59j1fLKPvToc5rbrdhzfYu333nvPs0///PPPr3Kcq387YJVVaV0GomTrEhjl4Z1NAPDYuCfwr+/UxJ0e/QIMwcv0dUKW7x63vYD5Dh2AVdVljusQ1rNWbWPJ4lUfsmPSBoZDxYdwYkaKnJSBUKin8MGiLGw9/KvzuOpPSwas37Ue57ftV61juHbtWixevDimbX788ceQ6/r161flvJSXl2Pp0qVYunRp1Nv4fD58+OGH1Z68ftuR7QDM65oxmPUdAEEvGxisMlgVhdZES6ouzez6tvof1yZ00duLDtzFL5d1TXW/ueqR4X4foiZ+t75X4bckR/v3JwRBEARBEERoSKxNEEeBn376CXPmzAkbJikpCZ988gkaNarbTuT27dtj2bJluOqqq1BZWVmnaRMEQRBVZ/78+WHXjx49ukbSGTNmTEixNgDMmzePxNoEQRAEQRAEQRAEQRAEQRAEQRAEQRAEQdQqvXr1ikqsTdQQrvHB4Qbqx6W2QGWxU4QX8B9G8AA4p8QiqWk3NDrjThz+yVs+PHDgwNjy7EFeXh5++y1YMlYXFBQUYOvWrUclbS+aJDfFvqK99gKhhpsyCBgwmCnWZtbgclP0Zw5QVYINIbXa9qBISzyh9BzWOGMplxByOeP2UH0lIYK5AVMWBy8BTlXcB/VgTOOzzz6LDz/8EAcOHIgYdvbs2Zg8eTJ69aKJAQiC+P2RmZkZddiFCxdi4cKF6NChA3Z6CEprg+zsmpfUKlq0aIGscLJgSbt27WotD4qRI0di+fLl9SIvOtGKElu1aoX58+fjhhtuCKrbZWRkoOcZPXH18KvRu3dvNGrUCIwxFBcXw+/3IykpCYlJiUhKSnL8x3kIwUYs9QjLX+QtAdPDhI7CFjIw1/KIyWtCOUuApIuZhC5Ks7OyYf2GoLhGp6aiEfc5liV37x4xD9HAGzdGghKXe+SfJSbWSDqAJkfzOH7W8Q13aL3Ofyz10Siun4ykTBwuyYFhmBI2wQQMwwD3MfMESklIoNLA+6/OwIevz0JhfmEMmage0dRfI7F5y2a079C+2vH8+aY/46zeZ2LY5VcgKysrqgkXKj3KFFFejvyFC9Fo2LAq5yVw4ADy7r0/pm0qNm0Ku03y0KFRibUDeUdiTrtyx46w2yRddBF8VRBrL126FIcOSflphgAAIABJREFUuSfSio1PZ3yKa2++Bid1bA/PfgMva6IHjLGaafq5XW9ViNQwDEyeOBlTp06tiRxZlJREloURxPFAVeXaYetT7vvd7a7Uw0WAATAcgl1hiWutilkNCPfrmlPPOBVHWuS6K6nyu1OB5qXNNPsN5fGwttGn4YOUENpxWrJtSzFox2XJfvW6t0eZ7RD7Ctf2XpJgdz94DJW/GnoS1UvUPbdr166IYTnnwe2rKNpBCuZYxjzDWF3FHlLt4PtLk2pr0mCzPxvOc63LhDUprWOdsgRqadpJCjsuqPXB8k5nGaYkgI6vcpnT8ikEMP6v41FRUYFIJCYl4tkXn7VypCIwBbHM7MeX+2j24YeSa9uiw1qXa4cqe0PgehNh5dsxgYGrfHfkPVxZzILl2laqlmycA8IAZxwGzEmRzPceBnzgCMC63MCZgAAHA+DjMNt6CACCm2mAmxeBGSUYZ2AiAKnrhmFNKiogDAYwA4zF4bRep+OLmf+NeKzWfbcO65f9gu59u5l7wQBwdQ/Yd5f9zFJlsH5FqH0wIDiXx9EUNjPGsL9wf70TaxdXFKFxp8b40+PX450H36va+yWJMALIWfoMKvP3ILPXrQCc5b41qYOUPDsecFI0GlTfEOa7MlXEQAULyqdLfi1TdOIqRDS5NmPy+hIGTKG7/rRmME3u6rMqs8wwpnhUliSMObZlwv4sHDtr9z2peNzZtSYP8Mi2vk/5G2bBixNHfQlfajMZSsu3az905a5VyWB6Xu1tbA2yS6ptdbS5C2r9u3Pf1eeVW0tw4yWeu1Bv2b59O5YtW4bRo0dXSxp76NAhPPXUU57rrrzyyirHu2KT9m4bDOm9RuDI9+9F3G7fzn34+j/fYMAweUKUJBuAQ5ptxaw+hDkGXjJ97at19VntF6EFYHLyaSmld7RxGCqNSuSU5qBZSrOI+1aXVLGbxLE94CzrYp2MMiACWLJnidxWxSDrMQGBJXO+w7JPluPQnmyc9mVnXHTRRdXI8bFL48aNMWvWLFxySfUKoX2Fe1FcXmROwA77dtFKenuZXo+V95Q9wZ0m3Ib53FCTtQtLRC+se0JoS5j+XJU4npuyPqvuI8aZfLa66quuun91JoQx80BybYIgCIIgiPoIibUJ4ijw+OOPRwzz6KOPokuXLnWQm2AyMjKwYMECrFy5skbiE0Jg9+7dWLt2LbZt24ZDhw6huLgYhmEgKSkJjRo1Qtu2bdG5c2d06dIF8fHxNZJubVBUVIQff/wRv/zyC/bu3YuSkhL4fD40bNgQJ510Enr27InOnTuH/mElUW3Ky8uxfv16bNy4Ebt370ZeXh78fj8450hLS0OzZs3QoUMH9OjRA23atDna2a01cnNzsWbNGmzZsgX79+9HQUEBKisr4fP5kJGRgZYtW6Jjx47o0aMHmjRpcrSzS9Qye/fuxa+//hpyfadOnXDyySfXSFoXX3wxEhISUF5e7rn+yy+/NH/MS+UgQRAEQRAEQRAEQRAEQRAEQRAEQRAEQRC1RK9evfDBBx+EDUNi7apQHamLuS1PSAeCxNq54dOQY40bnzEORTu/RFn2WsfquLg49OvXrxp5I9w0SWmKvUV7IIQhB0FyGBBgMMCYOdhRwJQiGNaAVGZKFgwD4Mwe9AgDYBxKrs2YPZBeiSPcgxTtQZGQ49GdA5a9BiDr6xwCHYfkg9kjMl2ykqM9sHH+/Pk466yzIsqfhBAYMmQI9u3bV0c5IwiCqDsyMjJi3mbbtm21kJO6Z9KkSbjrrrsihjvnnHNqPS+lpaVRhevUqVMt5yQY/Xkd7pl57rnnYs2aNfjkk0+wfv16cM7Ro0cPDBkyBMkpyTKC0OmEk3VELWq05A3BojSdWIQM3vUVp10skmjElrtp4iItCksoB4GCwkLs3r07KI5rUtKssCq1pC6do92NKlFVSWZUcYc4B0yTe3im7XYluT/XAJkJmcgpyTbr5YxBMA7BBAIBA6V+P3Zs2oHn734Bh/Znh/z9fn3l5ptvxiuvvWLJCQFZLw9xEKOR63Tt2hW/7foNQgj0P68/flzxY0x5UmKj3E8/rZZYmzCZPXt2jcRz3YWj8d22xfAl+OQ5ku06fuzJaV5/9XXcc889KC4urvG4r7jiihqPkyCI8Fj6SK2aEIv0TWgiSSXTc9TRjiEc6kglXYWw/qf2Tcl67X3Xxa2agFvJBS1Bm9anKFR9QEktZR6YtlLlR+vzq/ZhdVa7CYleT96zZ0/E8HFxLnVJhGMaWqrtHcbDharl0bmlLuSzE9Ck2gCEIa9VXbZtbQcIoU3mIuR1bgXRFICaeNvZJy4TMiK141wHQd8Uptz6SO4RfDzn47DxKMaNH4e4OB+UdNqsh9tJOJo/zBTkCtm3LphSJdqyRL0vvspyba99dKP1/Qev8hZvRpRrQ2tvui8lV9tD5VetVHJtc4Wm3WVqEgU9TVPHCzAYDFKjbUp8DYODM/u64DD3k3MABuDjws4IV3Gbx005gKViG8JnSA8yw3kD++KlSS9FbEsbhoHnbn0Bw24ZghF3DofBDQDcKpUtrTIDDEOmLdPVeyNMYSUz5ZpMXQ9mzvYX7UPnpkfHixKKPQV7wACce9nZaHZCM8x86iPs2RK5HAvHkfUzEagsQZM+qo9PlzVrqManPWMEICXa7nvAMfeGIYMFnVL1kHI/rPTv+tNaT1ueK1fE9p0iRdKM2/EIQ+6Xff3b2lO1P+q6Fdou6T1JXvnVsubePReB0jxU5Af3WWV0vhZxqc2dGzkqC+p+1vvrtH3T11nHB87ljMv9dcbrzLDXsYe2nOGnLcXuqku959ChQxg7dizeeecdTJkyBb179445jvLyclx77bXIzc0NWte3b190r8bkfcs3Ou/h5LZnonD9ZwgU5UTc9sUHXsIlQy42/fKh8Lpk1XtsoQdzn1QBSGE8Y65IVLWX289O5njwq2XqqjMrE0f8eUiLT0VKfOwToR37OJ4+jn7jn/b/iHx/nvmcZgzCAH6YtwIrPvsRezftQyAQsLZ99913jymx9n333YemTZvi7bffxqZNm6oUB+ccY8eOxdNPP40WLVpUO0+bDm+UZRizrnHISUCsyhRjVj+7/iixi2bVKIZ2aqUAW0MA8EFNPgkrsF23FHbEVjtbf9wJMDn5h0rXqgO7f4viiNf7ezTUh9+gEARBEARBEE5IrE0QdczWrVsxf/78sGE6duyI8ePH11GOvElMTMQf/vCH/2fvvOOkJho+/pvJXr8DDo4qAoJ4IEgRFZDi82AHpakoh70iCA92xIaKDVBfFFCwIoqCCBxNBUEUFEWKNEHpvd3BVa5u5v0jmWSSze5m9/YODubL59jdZDIzSSbJZJL5TtjLM8bw66+/4ssvv8SCBQtcPTADgPj4eHTr1g233HILbr75ZsTHx4edBzt//fUXtm/f7nd+nz59oCi+LWFerxfz58/HRx99hEWLFgV9Ga1evXoYMGAAhg4divr164eUx/T0dJ/RYrOysvyGz8zMxMyZM0NKAwBq1qyJK664wmf6L7/8gqNHjzouk5SUhGuvvdZV/Lm5udi8eTMOHz6M0tJSxMXFoX79+mjRooXvg1EX5OXlYcaMGZg5cyaWLVvm+mXeRo0aoUePHrj99tvRvn37St8osW3bNnz++edIT0/Hxo0bXS/XsmVL9OnTB3fffTcaN25cjjmUnCpWrFgRcH4kOxYmJCSgffv2WL58ueP8jIwMbNmyBS1alO/L0xKJRCKRSCQSiUQikUgkEolEIpFIJBKJRCKRSM5e2rVrFzRM0fGtYKWFIJ7YCsjRmYzRax+AH+GcgBKb7DNNLbJ3nBU7k5o96BiAWh2ew/H1k1CSuw+leXuhlhSgVatWSEpKCnsNjLwpCmJiYvzOLyoqKnMa/qCUnrK0nagRlwKVqbocgkFlWidT3nGXgIEQXdBAda02ISCMAoRpHX71TvOEMKgMoMTQ6EBlxPhNYOuIqMtHCDFlEwzM6DAMXcCjdfQXOzDqsVVSwU27du3Qr18/V/K5gwcPYvjw4XjjjTcqIGcSiURScVSrVu1UZ+GU0Lt3b8yePTtoOI/Hg8TExHLPz8SJE12FO++888o5J2UjPj4et99+u+8MF3UFf0IuAHAr97aHdUrDLYbcGVxgZhJQ3uggleNVd2YPB99wf2/+2yfKaELQwKHPR2xqqv98RIgy9/cIIEMMFnPIgu1IwIAj/xxFbmwuqlSrChUMVK+j397lTmQezoxwghXHf/7zH02qXS5oO6T5hc1dibWzVRVVKLVOW7YMJZmZiKpRo1xyeDZQUlKCGTNmRCSu4uJiDLjmDsxcOkPwnZkCM34+5V46+7nCchoMdF52cN1FkpW/rcQjjzwS4Vg1KKXo0KFDucQtkZxpOEl6gxKo3dOhfuFYP3PZdmrGUbnQfLTMMH6qXLipyygZMQMyQbrNfxvfwSzyM6M6G2Bncem2thy/UDiYSTmVuwvxaYW9PB86dCjoMpY28CAF3elYYrZ960+qbYqsRYGrb9zG8kJ4ZgljhhNjssfLlyMAFKL41CuYEUbV/jGvTUpsDy1CfGYZbepcdg2CRx4cYpFF+iMhIQEjXngGKmNCPgWJPW+rJ3y6tmb8rlTU7UKfYx/oMhy5tmuIf0mh/V6e7xO7XNsxWkOuSIxty/Rt5CPXNgYJ4MuZdUlD+g99IgNAKChUqPocCkBl5oClVBcqM8LAmCa0VqgCVfNbg3kVgKh89UGgggB6jNpUnmeVEW3gU8YQExONainVcOLYiaCblTGG2R+koyCvEHePuNNYR4CZglcGUAWW7SRubUIJmGoOmkoYwKj261j+MZSqpfDQ00dftCd7j16OCC5o0xSvfDsSx/Zl4Oux07Hh140oKSoJGocTuVtmA6UlSOn8vDbBuAaKomdxBgCoYMX5YNQDShRAiQKI6TThz8sAXt6IUdZskcK8aRKn2xsuRAOwVsi1Z27iLE3WroUWRdEEhhnVLtiGLpzn50Yipmc+2zOxnYtDYH96mnU99PSTL7rbzJ8+zf4/4+JVyzoB1m1nysKN7UaIMJ1Y5/ltHLJvf/PJaFa+Fxv3nESrRpHz5VQUy5YtQ/v27XHllVdiyJAh6NGjhytHzL59+3DnnXdi2bJljvPL8twzO78QG3YegX0fJHe8FxmLRwddPicrBx+/8wkeeuJB63VcaHdgwvFhYBQHBkKojyyd8MYKy2HHr996/ISB+RwGwlWNCXEBIEwrs4fyDqFR1fOg0EA28FNDoPb18qqP78vZi81HN0ItZfhzwSr8nr4KB7cdgrfUuX40a9YsHD9+HNWrVw8rvTvvvBOdO3cuS5YtBPO9VK1aFY8//jgee+wxbN68Gd999x2WLVuG1atX+3VAcZo3b44+ffrgvvvui5hPqMhbhG3H/9F/6bUCXaTN9Jc8tPJrlgPVq4LqcmvrwJ9m3c4YnskYkYYvTfT6iXbMED4ICCHGMjwvRDhvG2OTiPJ6CPVJ5r9u6SPTDvB8wR9Sri2RSCQSiURyenH6tExJJGcJkydPDhpm5MiRiI6OroDcRB7GGObOnYuXXnoJ69atC3n5kydPYv78+Zg/fz6GDRuG//3vf3j88ccj8oLoZ599hnHjxvmdX1BQYBFrM8aQnp6OESNGhDSi18GDBzFmzBi8++67eOaZZzBixAhERUW5Wvauu+5Cdna267S2b9+OW265xXV4zhVXXOHYIPnyyy9jyZIljsukpqZi69atfuM8ceIEpk6diunTp+P333+Hqqo+YbZs2YJmzZq5zmdOTg7GjBmD9957L6Ttwtm9ezcmTJiACRMm4NJLL8VLL72E66+/PuR4TjWrV6/GyJEjsWDBgrCW37RpEzZt2oRRo0bh1ltvxWuvvXbav+gsCY0//vgj4PxwRgQNRCCxNgCsXLlSirUlEolEIpFIJBKJRCKRSCQSiUQikUgkEolEIpGUG23atBE6FfuBeVGUuRmxtYNLuCUwxBKO04MvbHxTi7J85qpFuf4XNTqnaXHE1r0M9epeBkAFA4O38Dh6XtfARR6C88ADD+CBBx7wO79Ro0bYs2dPRNKy069fP/Tr18/v/JYtW2Lz5s3lkrYTCVEJiKIxKFGLtU66TOtAz5im1VAJAVEJCOUKD61zowpV7xjI9DKj6mIdraM9YyoYqNZBGABA9D77ugBH/w3A6HjMeGf7AJYzn06NMDspOs3z4TTpy/jFF19g4cKFyM0NcEzojBkzBoMHD8a5555bATmTSCSSiiFcgUFlJj4+HtOnT0cNF/LWSAwk4objx+2DnjjjRpZSngQUHUcifpgih2B5CCfeUAlHMmSRytk/ibUqz+UTohtiXvo8nyjP93hgV7WQxER4atUKPX9hUJ7VNge9lG8YP/ucMb9WvODp+itHBEhQEvFkn+F48t3HccFFTcEIw5S3p1ZuqfZ//4NFixeZE2wuMFf1dxd06twJUz6dEjTcgoIC9E9IsExjJSXImDEDdR9+OKy0SUwMolIvCGtZ/5Ha5Wh+gkV5Ip+2Evr5ftasWcjIyEAsIRiZUg0nvF4sLSgEA0FtheKkl2FZQaHrw2b7lu149N7H8d7nQr8/oewQ2zTjuHISLjoWL2IviiFBbJIsJ0aMGBFm7MGpXr06KHVXRiQSSdmx16mccPJtOdVbfSYRAGr51G/LE1OSLZ5PmfHH9EH4DLkwMT+darpaOP2cbbcTijhNtk1jzN9lNIgVTayfSBmaD07l2Y1YOz5el4cGKeZOEvywpdq2+x8nqbZWhonxKMIue+fhxfWmhEAhHijUA4UoulDbXTlhYPCqXpSqpShRS1DiLUaJ6k/ia91YxLIuWnqHDhzGDwt/cJX2iBdHgOhCQx67NpAmAa8TGQJc/dmAKVmGPqimb7u7K7m2uJ/sy/PfbiplBH6PSzdybX+yz+BybTPPjOiDgQrzuSRbZaom+meqkAerjJfoolbKKLxQzWWhQoECL/OCUgVMBSjVyicAPaQmrSQM+kCo+iCkjIFAsaxf87bN8dui34JsUJPvv/gBzds1Q8frOxhlQSgV5jMboqXi1beXkSLlOmYGyghUxkCJ9kTvYO4BNKja0HVeypNStRQHc/drGmVCjAFk65xbG4+NHwYKCoVQbPh1E0bd/1rI8edum4+Ymi1QpXk/aAWWmOWaEBRn7UL+zu+Rf/APlGRth7fwhOPzVuKJQUKDq1Dvyv8DUWIgntZ8L2O6xdQRu9xZXIYYs4meP8ZUIT6xDNjiFwe04AMlE15eRTE1f07I0+TL8OTF+6lA12YtXO6OufDmH/aZHX9OeyiJ9SxrbXwjPH0izLFP43/87CpMs9x78u1JrCdln5YlIRxg7jhevwGwdH1umcXamzdvxrFjxxznHThwwHH62rVrUVhY6DjvnHPOQdOmTV2lvWTJEixZsgS1atVCr1690K1bN7Rp0wYNGjRAfHw8vF4v9u/fjz///BPz5s3D9OnT/Q4mPWjQIHTq1MlVuo55WbcTpV7fi0hUjYaIrtkExcd2BI1j6vgvcPcjd0GJU7QiSg3FL8zWUyZcQ/l9gV4OVPN8qaFLs1UY+WIqM4qVpY6hL8ivGaolHfEeBEaxKvWW4kDu/tPm3GolhHsaf0Ht57kAUeYV5WLkay/i51nLcWzvMVfPDAoLC/HRRx/hqaeecp9XgTvvvDOs5coKIQQtW7ZEy5Yt8eSTTwIAMjIysHv3bhw5cgR5eXnwer2Ii4tD3bp1kZqaiuTk5IjnY3PGJpSwUlBQ7RSrb3NCtPc+ABj1cP4+CKXEPAszTXrNVAZtjBF+pGkDPTAwMFUFFPPuEtDrVPolymmgFsu5n9dfBcE2H8SdCu+TUVC9ziJcE4nlxG8Rf/sO6hek8irGJ5FIJBKJRCI5pUixtkRSgaiqimnTpgUM06BBg4CdJ05n9u3bhwceeAA//ODu4UwwTpw4gZEjR+LDDz/EpEmT0KNHj4jE64Y9e/bgoYceKtO6FBUVYeTIkVi6dCnmzJlTLo0RpwN5eXl48803MW7cOFedPdwye/ZsPPzwwzhy5EhE4vvzzz/RvXt39OzZE5MmTUKdOnUiEm95kpOTgyeeeAIffvhhROJjjOHrr79Geno63nrrLQwcOFA20JwhBBvIoFWrVhFNL1h8a9aswf333x/RNCUSiUQikUgkEolEIpFIJBKJRCKRSCQSiUQikUg4iYmJaNasGbZs2RIwXOGxv6RY2y1+xFNmT2tnmYYVBhrrK40kUQnGfEuPSOb0G5ZpSmx1tGwYGyRdSThUi6mKoyePaEIcpoIRAlVlIFQFdKk2BYVXVUEUanYqZgwqGO/fbnS35/3FmS4kMQXcZudIi3ADXOxI9D7mTHfoWLsm8nAW/HhxDNmG0OnYZ94pxOPxYOrUqejdu3fQsKqq4vrrr8emTZsqIGcSiURSMXg8Hng8HpSWlp7qrFQYkyZNwrfffou8vLygYZs3b14BOQKSk5Nd5eeJJ57A2LFjKyBHgRGv3+Uh2XYj2A4lnpCXC1g/sVZ6wpZvi1VuQBfIAT8t/cknePOoKCMtXqWKPrd+6OmWgSAKRP+4XMjUK7mUuqH8xBiNzmuEzEOZeH7Ai3jopQdxcdeL8e2kWeWSVkWQ2iwVC79bANPSB+t+cdqMbuQ6DoWidt3arvK0v7TUsUwdnToVdQcO9C/yDIDn/PNRe+mSkJeLBEqdOqcsbZEJEyagZWw0bk+KBwVQU1GQlpQICm13KQBSo6PwQbb7fmbLvl+Go4ePom69eppEh/Azq6DMIebvwHtOXMZ/SIv+0CbWsX86JcpzWFxcjOW/LA+Yo7LQokWLcotbIjkbKWu9DxCEl36vV+aAJmIdtpzGjCl3tm3YDpbidEk2ZWRcrg2IEkJTuMYl24JaUPvfaEJkYIzokjaLnrb8VsxO2BXRMwt/913+pJ4iR44cwcIFC9G9e3f/8Vt0lOI0X3Ge/sP6jIKIeeS/rcvZpdpcmmwRavOQzAzvIQqilCh4aBSoy4FPnCAg8FAPPNSDWMQaeS/yFqGwtBCF3kJdbOu7nHZ+0VdY1drMB907yNX9cHJyMh4eMlCXR2sxApoUXxTJilpQcxq3fRJDrm3uGWKsAxcvO8q1bYdrmeTaRnq+Af3JtcVfPnJt7rsNKNcWn1ho5yUzv8yQaxvL6gJdygCVAJRRqETV65RUVxZrg5GqejgAFrm2QhTwQUy55FjPhibZJioII1CZCiAKRFdvcxn6tTddHZJYGwDee3ICUtukIqVuDb5BwaCCy70tonVhmxkTdVkloAnGiR5+f+6+00b+ujd7D1TVqw1OQyko0e8vCDH2IQhB285tMPufb/HVuK/xzfszQ2p3ylg5BnH12iMq8Rxkb5+Hgn0rUJjxD9SCo2Cq11UcrLQIeTsXYPvepaj9n9FIOr+3cO0ktusS/2GvgIjzAecDjBiiUUArn0arj3ExVo1ndo7x85smY+AR6/FlT9EUbfPlmWWuMwSleftx7JcXHOcmNbuVP1GEYXI1MwdLgoSvh/hnE7IaeRGPfX5jSIVwtu1uDLxkrwT6brdFa3MwrJe79gt/vPjii/j2229DWmbw4MEB540fPz6k+I4ePYoPP/zQ4jwJpZ2/c+fOeOutt0JK087CVdu1LwR6eTK3dXKn+3EkfUTQynZxcTFefeI1vDphlO9MXrZ59VYc0EuIlg9U4Xt1YuZxa7nuitct/jAd+nHD67zmdcmeXn5JPg7lHULdxLoB1+1Mwj7gZmFBEbr/tzv+Wrs+5Ljee+89PProo4jS27wrKykpKUhJSamw9FSm4q/Da4VTG+GVAqO+QBgx3stgqibbFo8MTcCtX2H0gTgAfpgJNTfG9LqHdj/IiFHTBPhgl1Q/OIV6u78B2I3B3YV6JD+2/NUt/dZZJRKJRCKRSCSVDjlMsURSgaxcuRIHDx4MGOa+++6Dx1P5nPeLFy9GmzZtIibVFjlw4ABuuOEGPP300/B63TUkl4Vp06ahVatWEVuXX375BVdffbWrl08rG/Pnz0fz5s0xatSoiEm1S0tLMXToUPTt2zdiUm2RuXPnonXr1lixYkXE444kGzZswMUXXxwxqbZIQUEBBg0ahIEDB1bIMSUpfzZv3hxw/gUXXBDR9FJTUwPOl525JBKJRCKRSCQSiUQikUgkEolEIpFIJBKJRCKRlDeXXHJJ0DCFx/6qgJycwYRhemElvu/J0ajEYEvpndnM3xpap9Nm9aNDzockOFVjq4KBQWUqVDCojOmSB1Nwo6pe/VOFqgu1GQ/HVO27MJ3vOy4rMRUl5nytr7m9bPH9T8zleEdJezjhozLSq1cvdOnSxVXYzZs344MPPijnHEkkEknFkp6eXm6C2vLuh8EFPG5p27Ytbr/9dowa5SDqcODJJ58MN2shcc4557gK99Zbb2HevHnlnJvTB0OsFOayYS3nKAgzCSh99ONP8onRTxRbt27FurXrfKZfEWMd1IYAiKpT8eKWitBWsMJCnPzyS+SMew/Zr76OrBdfQtbIl5H95hjkffgRChZ+j9IdOwDVV3gXKerUqQOPx4OS4hKMf2YCHu35WET7eFzQ7AIMGjYIDw99GLek3YIrr7kSCQkJwRcMg7YXt8X6jX9VyLm4pKQEvbr3chW+Q0yMdXn9s2j3bpxYtCjCuTs7WLNmDVasWIHjpV4cLPU6KdtAALSOicKoGtVcH8+MMbz0+CvwdwZwPNdaJHMw5FSBE3KZoRC47777Ih+pTrNmzTBnzpxyi18ikbjE6dQktm+xAOGMIIIE1kGoezqzbcM2vD3k/wBmthuKbYh84BZmn2+p3DLLpyg+tvswmS2siGOTtVM4pxO+64uSy3BnIIGkspmZma7iuOGGG9C2bVts27bNN35h44pK07Ck2rws2bLsLNWGUFbNFDRPH0GsJxZJ0UlIiE5EtBJTJqm2P4ieTrXYaqje/KpdAAAgAElEQVSdUBvVYpMRRaO09nnbH2NeMNULlXmxbdt2rFyx0lUaL70+El6mQmV6u77efm+04+tt+3wrqUx7PsBUVdieZhu+eERzxO1J4LBfbNiPRXP/BNtgPD3ngD4SRcs05htG8N0aA6hw0S4hhoRRFOway3MZs/6TElPMzEW8VP9NCTUGiCGEAqBQiDaIKSEUVP8jhEAhCiilUKgCCgpKFG0+FCg8LCgUokChivZp+97lui7oP6h/SO1VpaWleOH2F7V09T+FRoFSBYTq8QtpaHnQ/4zwFB7Fo6+DBx7FgyP5h1Gqnh6D6e04sV2TahNt3/B9Jm4lbZ9o+/WOR2/Hq1NGITomhOeRTMWB9AHYOaUjMlaMQv6eZfDmH3It1RZRSwtw6Mch2De7DwgrhXFXxSW9BoHk2fYwvAwKF1mhnJgSaT6NWqZq/1MhjP6d2KdRbRoXrhIeD7HEToR/xnK2v6KMzdgz/VrHbRh/bhcknXe1mQcjHzxfQvqEwpp3c43EddXCK/oxK07zJ9X23cb+tq82hWLbwSJsP1josz5nAm6l2l26dMH8+fMRGxv6QNr8+pVfWIwl63bAuOm3XRqU2GTENWzvKs4f5izC0UNHtaLLrweUgFIKy+Xf7pbnsmyX51vLYJGwyoT5uccIC1iOEOt34HhBBjILMlyle6oIq33c6RIvisWJJmy+7677wpJqA8D+/fvx+eefh7Xs2czWzC3ILc4xT63GswdzYANVf1cE+gAN2hHCB1QS3xrRf6hcNq8dx1w3b9abYCyhvXtCoEIFdEE3xIFcmDgsqO/9g73+D5ShzuqS8hgUViKRSCQSiUQSOlKsLZFUIAsXLgwaZsCAARWQk8gybdo0XH/99Th+/Hi5pjN69GgMGDAAJSUl5RJ/SUkJhg4digEDBiAnJyeica9Zswb33HPPGXMzXFBQgIcffhg33ngj9u/fH7F4i4qK0LdvX7z33nsRi9OJo0eP4sorr0R6enq5phMuP/30Ezp16oQdO3aUazqTJ0/Ggw8+eMaUy7OV48ePIyPDf2N4cnIykpKSIppmo0aNAs7funVrRNOTSCQSiUQikUgkEolEIpFIJBKJRCKRSCQSiUQisdOuXbugYQqPhdfB7uyjLO8PMcunWuwg1o6p4pyGvX+lj4uGgRKgSV0p1i4PkqKr6KIOrXuiyrxQoUJVddm2qhpCHE1Aosu0YU43OzDzMHYtCYQ4rHIdgHdIFIQd9nfZhDLi1HmRiR0hbdOELDjPO4XMnTsX0dHuyvWwYcMi/k6rRCKRnEq6d++OWbNmITk5OeJxjxo1Cj179kRcXFzE477wwguhqioKCwvx9ttvBw2fmJiI7777DocOHcKWLVuChq9SpQp69+4diawGpXXr1q7D3nzzzQHfU65oykvKbknDR7UUOFwkpNqhShr0DGjL2upDpiDCDMpFaGJO58+d7xhtR5tYmwHw1EwJPX8RoLz3tpqbhxPDRyB3zFjkvf8B8j7+BHkffYzc98Yj66VXkPngQzh8RTccancJsl58CaX7Itd3hkMpRY0aNYzf2ZnZYcdFCEGLVhdi/GfjsTtrF/Zm78FPfy7F86OewwuvvYDxH47HV7OnYfex3ThekInjBcfx6FOPRmI10O+2fvj191/9HqORlutcd9V1rqIgADoFEDcdHD8+9HxJ8Oabb4IxhoOlXow/kYvFJwsc9zABUEtRMKpGNdedmFcsXQFRr6m5DU2Dj8+YAkQ8n9qlc7brRjneDn4789uIxhcVFYULLrgAS5cuxZYtW1CtWrWIxi+RSCKAUBeztzcFP92Q8Op/p5CCggKsWboWz9z0HEqLS4X2QrEuqtdDBdmhIfR1tVX8IVZs/cdzmjT7VWqCtZ26FWgCwPr169GsWTP06dsHeXl5PnJmUw0bQGCne/uM40z8zluWBWmeagwaiaBSbcY0cXKcJw6J0UmIKSeZtj942inxNVEroTbiPPH6wJbaPy/ja8Mw+N7Brtq169Stg9vuuM0QYnuNtnyrXNs8JoX2e5jbFfw3YIoIhX/CZOM+01FUaLsnFTmd5dr2gKJcG+AiVFN8CkJAqSDXBjHl2YAud6agolwbVBBw6wJtqujyal2uTTyGRJsSCgVceE2hUG2eh0bBQz146On78fqnryEqKirIBjU5euAY0j+eCw9R4CEKFFBEUQ88PC3igUfR06YKPFTR0oWCKOoxJOCKokCbSsEYcCBnn+s8lBeFpYU4mL/f2Gfa7uSD5WntOMbxzsx2nbadWuOL5VNR+9zartNSSwqACA6WUXBkNXZMvRTek4eN/MJSLsVP8biwX0Xt4mfi8F243zKk0Kao2qqjtkmqiSDTtoQRRdvmH7FNJw7/Co9twIG5/R23i5JQB7X/MxogCnyk2cb9ojjdml/fdYFlirFNiH1bMUtY/999azG8XDEGzF55wnG9TkeaNm2Ku+++GzG2QcrCgVKKxx9/HD/++COqVq0a8vLiuX/+7/+gsIjXQ5xrjVUvvR2EBh/sjakMwweOMH4T0+arVWeJWR7s7VxEy5hlOXPgBSIMzEn0qjEXBhPjeDOWosQyHZb4zAEceLyHcg8iqzDrtHnWHSrG9grQvu8069GhjyJ9TtmcQK+++mq5OarORFSmYtXBlQAICCOGy14UX/O6tHh+ZSDadZURMKZ91yzb2h8jxKiTa/Fos/gAL/z4IowI9Ut9UHbjFpPpgm0tL4Txcy0f2IkZx6Fxr0D0eEGkXFsikUgkEonkLECKtSWSCuSnn34KOL9ly5Zo0qRJBeUmMsyePRt33HEHvN7QRk9UFMV1pwCR6dOn47777iuXG8pevXqVq9B55syZmD59ernFX1Hs2bMHl19+OT744IOIxuv1etG/f3/Mmzcv5GWjo6OhKEpIyxQXF+OWW27B4sWLQ06vPFm+fDm6d++OvDzfDmZOnHfeebjiiitw44034sYbb0S3bt1w/vnnaw/bXPDJJ59g9OjRZcmy5BSzc+fOgPPr1q0b8TRr1qwZ8CFrRkYGsrPDf6lXIpFIJBKJRCKRSCQSiUQikUgkEolEIpFIJBKJJBhuxNrFJ7aCeYsqIDdnIsTy4fadPbX0pM80Gl1F/2aToAhSBtNYIH4y1KqmIDaqvJV6ZyeJUYl6J0NNps07F6owpR0q01UeXMJhEWhDl30wqMyUbZjqbKuMA4BPX2dTwCHO14QnRlBmicHswOivHzv/7WaaG8qh+FWrVg1jx451FbaoqKjCRKsSiURSUfTu3RsZGRl44403kJKSAo8nuPDCDdWrV0d6ejpOnjyJY8eO4YcffsCcOXMwf/58rF27Nux4q1atirlz5wLQ3lt/9NFH4fV60bdvXyiKgpSUFLRv3x6DBw/G7NmzkZ+fj9zcXNSuXRuPPfaYq3pUWlpa2PkLlbFjx7qWLRUXF+ORRx4p5xyFBhcjEAe5SUTTCfIv7Hhd59suCAtfvm3GAfCK1sL5Cx0XSdAFF2KtXCkHEb5bKvJOgPj5U49lIu/jT3CkyxXIfmM0WHFxGdLw/ZeSUjZxOVUoul33X/yy6WfMWTYH1/e6zqyXG1IRwDATwhzg5oWXnkdWYRa+mfMNatWqFVK6iqKgYcOGWP7bckyZOsV1HxYnQpHrtGnZFr+v/N1VvHUVBR44lyMCIG/NGmT/8ktomT3L+fvvvzFr1izjtwpgUX4hlhQU+t3OdTwKhlZNchW/t9SLrMws60RmqtBMYZX/8mKRJArXYOP8a1usLOd0ACgsLERRUdnbnlq3bo2NGzciOzsbxcXF+Oeff/Df//63zPFKJJLTk8om3MrNzQUA7Nm6B0OuHoa87PxTnCNJpAlaJgnw5ug3Q44zfU46atSogWeeeQaqqvKotPlC/dT8bfywSu+E77obz3k5LWHbPY0o1dZke/FR8UiMTkQUdS8iLi+iaBSqx1VH3cS6iPPEGQNcqkzFujXrsGHdBlfxvPHOG3p7vjZIJhgzZN2GYFsQi/MBN812faGFX2jvtzzHET+DybV97kfLLtd286fq5kXtt6pvC2F5MDDVugyfz9PhCfO7J1G+Db0+Sgg1aqiAKdcmwtJctU1BdKE2LHJtTZytSYcVQk1ZNaWGnFshiiHY5mH4cooR3oPLr+yIr379EjVqmQM3BWPa/32t5YMq8CgeUErhoR4oChd6K/BQDzxEAaUeIy1KqCbjph54iEcXfmsi7r25p16svf3Ev1o5AAGl1CKp1ba9Yt6R6/cIXPWcXLMqpv38BVIvuuCU5d9bkIld0y7HyYP+B6+yPvASBdD2MA7hCYEpxTa3g2+c/qTUYlhRoK1LgAlsYazpmb/Nv8LMrTg473Yw1ddXQ6iCOleNgxJb3boORjyKLV9m24Rj3vV8GuJie5x+t7O/bepzg2luAs3SjNm/ZcGrhl/3o1ST2EfqL1D7TY0aNfDpp5/i4MGD+PDDD9GjRw8kJCSElN+oqCikpaVhw4YNGDt2bFhOITtf/bRR/+Z/f1FPNJJa9HAV3/pV67FxzSZzAvfjG3Jt81NLyrk9mMt7xdqNcfXwOX6JRdytyYeFawvE9jFqhOXnLhCCvTm7kVOU4zxYdTkirrvrVG0DWVgmO0RCQHwmP/PkM/ho8kduU/TLrl27MHny5DLHc7aw6dhGZBVlA2CaF1svuwzmICTGMxLjvM+F1nrdkPDFNNk1eH0RTBdsc1m2/s6J8G4Jr5sRMOPY1N5VYaZgW78hYPyUADMunzon0/3eurybqQyEEkMObkfKtSUSiUQikUgqN5F5+0wikQSlqKgIq1evDhjmuuuuq6DcRIa1a9ciLS3NeJgViA4dOqBfv37o3LkzUlNTkZSUBEIIioqKsHv3bqxatQrp6elIT08POmrt1KlT0bx5czzzzDORWhUAwcXnAFC/fn00a9YMycnJUFUVmZmZ2Lp1Kw4fPuwqjeHDh6Nv375+GwBjYmJ8RvAL9nJNOCP+hdsAuWLFCvTp0wcZGRlhLR+Ip59+GrNnzw4aLi4uDjfffDN69OiBSy65BOeeey6io6PBGENWVha2bt2KZcuW4auvvsLGjRsDxlVSUoKbb74Zq1evRtOmTSO1KmHz77//omfPnigsLAwYrmPHjhg0aBC6d++O6tWrO4bJzc3F4sWLMWnSJCxatChgfM8++yy6deuGSy+9NOy8S04d+/YFftBYu7b70XHdQghBrVq1cODAAb9h9u7di4suuijiaUskEolEIpFIJBKJRCKRSCQSiUQikUgkEolEIpEAQJs2bbTOigE6JjG1FEWZmxFb6+IKzNkZQpgdvpjX990nGp0YaAntw+j3bUoLAIb6NeSrzuVFQlQCVDAQxsCILtjWOwkzRsAINaUjRJNnUyJKNlRYNSi6IJ1ovRO1TpNUF2vo3RkZwC1oRLejMMb0TrUOIhXm2+FWCGDFnzvgNGXIkCGYOHEitm7dGjTsTz/9hAULFqBHD3cdwiUSiaQyQCnF008/jaeffhoAkJGRgdmzZ2PgwIGu+ic4IUphU1JScM011xi/T570HfzDDZ07d8aSJUt83r+nlOLbb78NuKyqqpgzZ07QNAgheP3118PKXzgkJibi+eefxwsvvOAqvJt3/E8lwe4JKhNirSegsMFabTLqQT7VIT9RlJZ6HcXEaX5EOTTRnRD3TIeVliJ3/AQUrfgVKVM+Aa3hXlgGwFHUAQBVqlRxnB6MqKgo9Li5O555dTiSkpJACTV3Oa+X60ISIlqBjDq5YajD1dddje37tmHlr79j7uy5+H3l7yCEoHad2qhfvz4andcITZo0QUZGBjyKB1dedSXOOaceuDHKkNABftbShh7QfvwGkuscPXoMqU1SUVBQ4Hobja1WXUiOK1as7HvzTVTt2tV1nGc7zz33HLxeX9nZd3kFaBoVhSZRHkf1WNvYGFxbUoofTgbff/2vT8PiP38wxFWalEeL59+t/+K9seOxcsVvuKxje7w7aRwS4hJcFjxfLGVWFFyFEOHYMe4GTQKACy+8ENHR0Th58qQh5C4uLkbr1q3x3XffITY21n3mJRKJa+zyXttMx3qVY7iQIJrM1W9+Khc5OTnG9xNHT2BwtyF4Y+ZrOLfJuYKMV29SNqoYzLJtrevNhbpaHYUxTbAGxkVs4Z3YjXZG23412yclTriRagPAFVdcgVatWmHDBneiZ05JSQlGvzkakydNxoQJE9C//20+x6VbqTaYvSRZZc+GQFuQPjOmGvXBGE8MomnZBZ/lgYd6UCMuBYnRSThekIlibzEeHfiYq2UbntcQ1/S4Wq9Pa+ceRigINwkS4dhiolCVgBC+DQn4QEyaH5GAEX3L8WNVP5aMT+NxDv/NLHV8+/FoPxaN38FuJAK0/Zv6a9t9hWUhM9/iLEte+XoR60WB30WI87XNwQBQfXsT8zaLUQAqQDSNr8ooQFRQEKgUoEwFQMEIdOk3Baj2/EV8PkaM5y/6/uSCVz0fqp4eMaSUDLXr1MbMVTNwVZNrHOvsdoqLijHjg2+R9shtWl74edhn5FN931LFvGcjZqa4QJMxIKcwC9lF2agaUzVo+uXFP5n/ANBk5xSaoJbvVqoXcHPANoDosnOiS86pQvHhgsm486q7sfvf3ZHLGKGIq3c5arYfAU9cdeTsmIsT6yfBW5DpE5R5i7F/7q2o2fFFJLd+0CJ8t0UqfDodJOJ083me8ZvvR660JQRcfWpvYCI+3+xpCvFzqTQ/r4jzhcXUklwcXjIMJ/ctd8i7RkqHEYir3VZYUIjHJ2371d5+dyqG4vHwPFJYtxWD0/bTNpm1Bc8SN5/HD1owHM0qxeJ1ObiuXXjHxYwZM8JarixUr14d999/P+6//34UFxdj7dq1+PPPP/H3339j165dyMjIQF5eHlRVRWJiIurWrYvU1FRcfvnluOqqq1CtWrUypS/WTf7Zl4E/tu4DoFjCEMt/2nZPvKgn8v75EWpx8EFgRgx6FgtWLdDi4n5gQm0NtMS8LoK3GWjPv818EPN1B0q187JwbQGs9Vtx3YiRfwZQoh8+2nmV6scj9xZTEKgg2J29Gw2rNkTVmKrW620lwzj0YK6zyBOPPoGJ4ydGJCFPlXp4Z95m3HFPMarEn571wNOFYm8xVh74FWI5Z2D6ACLauZLoBwUjfAeaJR2A43dzmjlsKS+2ess1VAYoBADh9XmtHkSJAn2yLtLW5hlxMmjHDzHLEa+7GVcmxsucWVcVPy0Qc3lAqCMGrKxacYxXIpFIJBKJRFIhyLfNJZIK4u+//0ZJSUnAMF26dKmg3JSd/Px83HrrrUEFwG3atMG7777rd91iYmKQmpqK1NRU3HHHHdi7dy+efvppfP311wHjfe6559CtWze0b98+7HVwy3nnnYeHHnoIt9xyCxo3buwznzGGTZs24a233sKUKVMCxrVnzx7MnDkTaWlpjvOPHDniM61NmzZYv369Y/j27dvj9999X2gsD/bv348rr7wSxcXFEY974cKFeOutt4KGGzx4MF588UXUrFnTZx4hBMnJyejYsSM6duyI4cOHY+HChRg6dCh27tzpN86cnBykpaVh5cqV8HhO3WWxoKAAN910E7KysvyGqVu3Lt5//3307NkzaENKUlIS+vbti759+2Lx4sW46667cOjQIcewXq8XDz30EFavXh1wlEnJ6Ym//crxJ18vKykpKQHF2gcOHJBibYlEIpFIJBKJRCKRSCQSiUQikUgkEolEIpFIJOVGYmIimjVrhi1btgQMV3h0nRRrB6QsIhdm+wS8hb7vPynRDiI+e39rQRog/l+zqrWTrCRyxHriNC0DU0EIgapqHX4ZgybcVlVQSuGFCsIoGFQwUF1Eoou3GYMp09YF3fqnKdMmWidHvccif0PN6FAodLDXptk6LQv4dFq0d4AMoUPj6cD333+Pxo0buxLIpqWlITMz85S+5yiRSCTlSUpKCh544AE88MADeOWVVzBy5MiQBdt16tTxOy8+Ph5RUVFB+3SIdO3aFT///HNIeRD5+OOPg/a3AIB27dqVWTYSKs8//zzmz5+PVatWBQ1bXFyMdevWoW3bthWQs/CoLHLtSMsUHNdZdBbBlIuJ1e9pX0xzjO/iKKtYhIensTFly+gZRvFff+HYbQNQa/ZMkMRAgwi545JqVbAyhPCKoiDtwf4YNHwQYmNioVBFr4PDrJODGdNMtZUuL+FiQmL+BrRpHTt1RMdOHUEJNZVRRFCecO+UgxfTjkUgEkyUZ0OU62zbtg1DBw3FLz//EtJx3iUmBq2io8BsWRS1WgRA3rp1yJg7Fyk9e7rP4FnKvlV/4PAP3znOYwBm5Z7EE9WrGNuXCgIoAmBAUoIrsfbuHbuRnZWDZKEvzMcTPsL/vTEO2dnZxrQ5M+dgwdwFeOzJR/HUiKdAFT/3Sg7n3rDOxj6eHW3Ct7MCD7TBoZTijz/+QGIEzhsSiSRUTmF7kf3apf8OdzChU8Xx48ctvwtPFuKJnk/huY9GoPXlrWH4BEUPJ5cH8omE6Ndlw3gMuOzKyvR2xcrV8lc5cCvV5kz7ahouanlRWPdfWVlZGDBgAEaOfBHTp89A6zattTzAcgNjtPny9M20XEq1+XymGr891INYJbZSCO5ilBjUTayHzds2Y/+e/a6WeWviW1CZCnOYS03MrB16mmCb6O35lIgDZsLiI2R6Gz01mu2Dy7XNaKxybR+Xry2cz+8yyLW12b5STutC/uXaAIznC6Y8W5Rcw7rejnJtCIZIU65NhN+UEKiMghIVjFGoBNo+YwAlmjxSW4LHx6Cq0AdRUo1NxKCCEgpV1eMkqr4PVSgKxbJdS3FTh1tw9ODRABtUY/Yns3HnkAGAPlAT49tG32aimB26qJ1Rw04JIaSxznuydqNV7dZB0y4P9ufuQ25Jji7VJlr5B6AQCkABgT5d/0b1aYQQTYjM738JwVdLv0TH+p0ilzmmouDACuydfQOqpN6C2l1eR9Vmt2Ff+s0oPvGv0wI4tnIkcv6ZjnP7LgBRhEF4LMcD/2E9SMzznTjdbCHw/a3duZmhiWW6OVXc7xYDsS1OInzYjk0C5O1ahCNLhoKppQ7rrpHSfjiqtrzLz1xrOsRnnv0GzlC5mvnhg44R+7LiCclpm9lk2iDCEvqRJF5vCPDpj8fCFmufaqKjo9GhQwd06NDhlKT/4cLVfNwHmPvW/CPivmIE1S67G8dXTAga777d+7Bw5kLceMsN2gTbdYjvQvOaZkp2fRua9FKgV4iJfr1k0NrQxLi0adqgMkR/hs7b2RjMuAwtMKH6DG2QBi9U7M7aifpVzkWNuBRtuVMk8Q14abZnx19AWySlJaUY+OBAfDn1yzLlTYmvhrhG7ZHQ/GpQJRYFIBgzYxVeubtzmeI90/ntwK/IL8mHotcLxOOLGpUnfYpwemRC3Y/pdUp+D2hcOXQxPSMqVKa1GYqKen6DaBmsyaiD8HoXAwE1BwFhxCz72ijxRr3NjJkYz0x4uzj1J9fWxj/RV8tPndUlUq4tkUgkEolEcmqQb9ZKJBVEsM47AHDppZdWQE4iw8iRI7F9+/aAYe699168//77iI52P2pXgwYN8NVXX+Hqq6/Ggw8+6HdETFVV8eCDD2LNmjXl1kmgfv36ePnll3HHHXcETIMQgosuugifffYZrr/+eqSlpQV8sD1lyhS/Yu3Tmfz84CPztWzZEm3btkWDBg2QkJAAACgsLERGRgY2btzoWBby8vLw4IMPBow3ISEBM2bMQPfu3V3nlxCCHj16oEuXLujfvz8WLlzoN+zq1asxfvx4DBs2zHX8kebFF1/Epk2b/M7v1KkTZs+e7SgVD8bVV1+NlStXomvXrti7d69jmHXr1mHmzJno169fyPGfrZw8eRJTp07F4cOHceLECeTm5qKwsBCMMSiKgtjYWFSpUgU1a9ZE/fr10bRpU6SmpoZ0TnTD0aOBH26W14v2weI9fPhwuaQrkUgkEolEIpFIJBKJRCKRSCQSiUQikUgkEolEwmnXrl1wsfaxvyooN2cS1k5xbiUZpSed32NRYqvD0iOSMYffIsz4S0mSYu3yJJpGo0gtNqR7XJoNo8OvLtFmqi7S1uTa0DsdMgKojIH3leSdhBn4fN5h0DTlMKOrPRdWWPuXawIL+MjPQnTxVQoaNmyI//3vf3jnnXeChs3JycE999yDqVOnVkDOJBKJ5NTy/PPP47bbbkO3bt2wf787iRSgvf8fiClTpmDIkCHIzMwMGK5KlSpYsGABOncum2RhypQprsK9+uqrZUonHP7++29XfVw4c+fOPa3F2pUZX/GXizB2MZlen2amZcZ3eb0ydfJkAUY+P9InTC1FQbfYOOcM+JPVVjJojRqIatYMUakXwNO4MTz1zwFNSQGtUgXwRAFMhZqVDe++vShevwEFixejdPsOx7hKtmzBiWdfQPVxb5c5X92qJCIjKQFf5+X73ho50OqyizD4uUHwEA8AU6Bt2Hps5cAUC5ryEFFM6X/AG5tcyhJncJEIEb/YnaLEtrzDemdmZKBv75uw6o/gAwDYiSYEb1czpcx2DZY9n3tGjUL1a64BjY11CCEBADCGRc8Oxw0JsegYG423j+f4BNlXWop1hcW4LDbaQWoGKACqU4rjLmSyV11yNfrd3g/3Db4Pc2ek49XnX3MMV1JcgjdfHY2/N/2NqdO/8HFoGwKsst5MBoijS5cu2LB+Q9AoVFXFjz/+iN69e5cxMxKJ5HTG38AnPtdC/RpeWURbTvdQpaWleOneVzDolYG4tt812rqLomy9bRCA8zmUtz3btJzmPOHkWzk2U6UjVKk2AFx44YXo1q0blixZEna627Ztx8UXX4xuV3bD19O/RnVhMA3e7uzzXZcPw/xl+bRItZk2mCQvQ7FKDKKUqLDze6po0bQFVq9ejf79+2Pjxo1+w6VeeAEuu/xSqMIGIoaOk0CTHWtt/BQEKtoXsHUAACAASURBVAMI5TJrCi7V1l2EAIjW5g8GSigCybU5xr0GrHJt8TxnSg2Zf1Fhhci1nX3E9sE7g8q1uUjXItcWHnYIMm2mC7IBFZRCk2pDBWVUGxhJX5wQAkJU/ZaOAvCCUKKXZwoGasgoAaYNlAqvJmZlDCAUXnhBPQomp09C70v7BNiYGrkncrFy0R/ofG0nLf+UgKm8DYFpqm9jn+jPf7jLEqomt4Q+qBMjUBnB0fyjKCwtRKyn4u+vNmVs0AeK0mXZ4NJyqgtBiTafmJ9El3ASAnMeKAihGDXxFTw36PnIZpKpyNk6HXnb5yKl00g06vcjjq+fhIzfX4NTAS86vgXbP26K+HM6IaXjy4ipnmorxPxTPIACHQfiQcbLrD5flwdrx6t+hTZ3uE9cBAwFh9fg+Nr3UJK9W5+tx0cIPEnnIL52O8Sf+1/E1GoBgEItLcLRnx5F3q5FjusLAIR6UOfq95HQ8EoYonnLujqdKkyJq+F3Ndo/rMuaARzisGxDoR5imF6dty0R4+bLC7e+a7efxNod+bi4SYLjOks07HWTo1n5+Gb5JjjXCYl1AtN+x53bHlFJs1CSeyhoeq8+8ypuuKk7oChGW5lRYniSjJ/vxfKjnXMBfu0RBcQwigkRywPEJjtzoAazNkNACQMYgQpduA2iibkBY6AAAu06sSd7NwpLC3FOUn1j21WWewsLwi4/cfwE0m5Nw7KfloUVlRKXhOi6FyLpwutB46sD/Myvy8k/+2ETbu6aitaNQ/f1nA0cyT+Cv46sFepuMOqDWv0NoNQ8Dpg4oqMOPxaIINXm1wTwd0D0OoZRpyCqeV7WC7xxZPAB3Hn8KgOhKgzhvHG/oOdZZWCUgKgAo8K5mQn58yfVBhzWR8q1JRKJRCKRSCobZ8abLRJJJSCYhDo5ORl16tSpoNyUjZ07d2LcuHEBw9xzzz346KOPwr7Ju/feexEbG4sBAwb4DbNhwwZMmTIF9913X1hp+ENRFDz55JN4/vnnER8fH9Kyt956K3bs2IFnn33Wb5ilS5ciNzcXSUlJZc3qaUGLFi3w8MMP4+abb0bt2rVDXv6tt97CgQMH/M6Pjo7GwoUL0bVr17DyV6VKFcyePRu9evXC999/7zfcSy+9hLvvvrvcJMSB2LJlC95+2/8LlZ06dcIPP/xgyMrDoWHDhpg7dy4uu+wyFBcXO4YZPXq0FGuHwLFjx3DnnXeGtExsbCw6dOiA3r17Iy0tLSxRuh03L/eXB1WrBh4ZNVi+JBKJRCKRSCQSiUQikUgkEolEIpFIJBKJRCKRSMpKu3bt8MUXXwQMU3hsfQXl5gzCpUjbTtbGD32mEepBbC1/EkZddWH0Q/ZNt0o89ZkmiRzRShSK1CK9M6Qu0SbMEGdwyQ/TpRiaXEObT4mp0TakJQam3JEYHfO5jEHo6CxYtY0uj8IsTQxoSjccO7RXcsaOHYtp06bhyJEjQcN++eWXePzxx9GmTZsKyJlEIpGcWpo2bYo9e/bgkUcewQcffBBU+HXRRRfhnHPOCRimf//+6N+/P7744guMGDEC+/bts8ynlKJbt25YsGABoqOjy7wOgd6RF7nmmmvKnFYozJs3D3379kVpaanrZdLS0soxR5HBKr06/Qgtf0FsYeFEoUuA3v2/cTh0yFcs87/EJMQag6vA8hfu/cHpROID9yNp8CDRCOZMQwCtWyHuhhtQdcQzKPhhEbJGjEDp0WM+QU9++y0Sb09D9KWXlClvKmNoHxeDGpRifHZu0PB//bEeudm5qFatmqUWbt13zBCeEC6uozbRlmHzcd4mXPzhqtZNbN/LWGQ+mvwxhg0dFtJ5Skx+YnINxFNirG0gpRgAFO/fj31vv42GI0aEneczndWffozD6/8CAVBToXisehVHufZnOXloHZOMOIuEB8b36xLiMC03P2h6WcezMPndyZj87mRX+ZuXPh8n808iISHeOM4tfRrFwmD4uIiTG86Cm36Rb7/9NmZMn4Fjx3zPE3bGjRsnxdoSSQRw22fZdcuR/TomYDRlwZ9EyzyBuBkwRURlKhRSOQYVzMjIcJzOVIYJz76Pw3sO456n7tEnCm2+dnknjCBlatqzCMrs+4yFJjs7WwlHqs35YdEPeOGFFzBm9BiUlJSEnYelS5aibu26eOihh/B/4/4PVKGupdqW402QajPVrBUTQhDnidfk0JWUFi1aYNWqVRg4cKDfwbve/uBtffBLTXPM1Z6EUZiCbe27ygWzqiYppETV6kR6M73KNIEiIZpwW2VqQLk2h8eh/fCVawPmuZtPO3VybdsvoY4oyrW58NRZrg1DJM2MdRbk2oYRUpNrAwSUEjCmlXEV2nbVnsqooIxAJRQEKsAUMEIs4m0zH0xwHGv7nDE9t0SLjTACFQz5OXnweDyu7qkmv/Eh/nN9V+2441tPT1MB9GPM3Fb8WRKhipYvw8dMNJE4Y9idvQvNajQPmnYkOZx/GMfyj8GQahNNT06Ioj9jIrpiFaBQDLk2BQWhmkibcJGtHsd1va/Da0++jpP5JyOeX7W0AEd/fhpZ6yejQd/5iEm+AId+HAS1xOF+iXlxcv8v2PvNfxCVVB/JbYai6oW3w//NOHE4Tvw9X2MAVBQcWoOS3D2IrdUK0dUugKEJ1suFJhFmAGNQSwuQ8ccbyNs5H94C/y6BkuxdKNi/AplrAntpLLmkHtS5arwu1Sbgo3Y4nxaI7ROWzUCM8799OxHt+SMAyzazQGHZiISaFRi9jc1PonrDjHk9g35OfG/eEXw6rLHjmkic6yYT039HcYkm8Tdv5vk+5KGIcB7Xfid3Goyj3z8XNM3c7Fy8N3o8Hn3mMds9hv7s2ij/TnV9c+Bp/Rf4OR9UrPfarys8++aVkBllSm+pYKaum1ICphpnJhBG9eVVHMo7iJMl+Whc7Xwo/JwM9/dL4eLvUu1zDbYFNK5nRDhmdDas34Bbb74Vu3btCi0z1IOEC7oi4YJuoLGJAFH0Q5To28H8UxnBYx/8jO9f64soT+WtH5YHKlOxaNd3YEy1bDemH19afZqAj8NI9IHX+Tsc/H0QSghfCto1Q9XqQ4zxo8M8uzIVoPp+0OsSKgMUCj0fiuUYEwd7B78f5AOOGnnh1y4GfpQxwLj+GwiXAsa0dnN/95FSri2RSCQSiURSuZA1fYmkgti7d2/A+eeff36luRl64403Aj7satu2Ld5///0yr09aWhqGDRsWMMxrr70Gr9dbpnREmjRpgt9++w2vv/56yFJtzuOPPx5QMF1aWorffvst3CyeNjRt2hSzZs3Cxo0bMXjw4LCk2jk5OQGF0oDWaSRcqTYnOjoa06ZNQ/369f2GycrKwoQJE8qUTrg8++yzfstxvXr1MHv27DJJtTmtW7fGY4895nf+mjVr8Ndff5U5HYl/CgsLsWzZMgwbNgznnnsuBg0ahMOHD5cpzqysrIDzwz2XBSNYmQyWL4lEIpFIJBKJRCKRSCQSiUQikUgkEolEIpFIJJKy0q5du6Bhik9sBfMWVUBuzjZ8O7fm7VrgMy2u3uWg0UnWifZXC5njVwAMibHyVefyRCEeqEzTIDDCBSSa/EETaWt7RIVqiBsAGPMMYR9jpsCEqYbEj2PKGGBIMwwRA8zO0qEKiPwFt3S+Ps09kJRSpKenu3rnljGGG264oQJyJZFIJKcHlFJMnDgR27Ztw6WXXmqZRwhBvXr10L9/f/z4448hvQN9++23Y+/evfj555/x5ZdfYt26dSgoKIDX68XixYsjItUGgNzc4IJcAEH7TESSN998E7169QpJVtukSRM0bdq0HHMVOSpLn5xgBKwTOfnB3IQDcOToUYwd85bP9NSoKPSMt74bblEseUOXG59ukJgY04rpeiGCuOuuRa358+BpeK5jkNwPJpU5b6p+PF4QE4VGUZ6g4ZnKMO6ld426uFHb5hI0ixOKmf4Yo84NQaqtx8msskJhhs90f+WT18FVx4jgKxyxBSOEYNu/29Cx/eV4ZNAjYUm1AWBQUhIuj4nxO9+fO/XApA+Qt2lTWGme6WTv34+fRr0kqIiA2oqCtrHO18tv8go0UQ6BZRkCoGd8XLnls16Nergr7S5s/3e7Vt6EssjFepZyD2u5FGWPoeDxeLBkyRJXYZctW4Zrr702pPglEknlwaqotEmkjeu2icoi1y+6vHEamEXk28mz8caQN23ryIwPPtlvncMfQU7JIbclSgCUTaoNaGK9Ua+MQmZmJnr26lmm+zCv14uJEyeienJ1fPjhh0b6gaTaFvxItRWqID4qoVJLtTmxsbH47LPP8M4770BRrDL+Npe2QbNWzaHCC8ZUqKqqt8+rMP4xBpV5jTZ9baoux1UZVKZa2vk1H6wKgAsOdVk0E9r5be359nOeIZ8W7juMfcrM+pbvcJ1mmIAEKXLOskNiiZbA9sNw4hJLHFaJvyA21acZv4gm8SVcOqnXP4mmbQYBn6fJnDWJMwElCiihUAjVvlNN9KwQBR6qGOJnSmx/esyUeKBQCoUqUIiCmZ/NwrUtr8OAK+9wfU+1b+c+7PlnDwgUKMQDhXqggKevaGkQLU+UUG0+UeAhipYuVaBQCg/RpitEwZG8wygsLXCVfqT468haYxsbumVdqm3Ksqm+/fX7A+OWmSvoFXM+AEoIBj01sFzzXZy1Azu/uAxxddujQd8FiKrSKGD4ktz9OLr8KWybVA97ZnTB0V8eQ96OuVCL82DIgEsLUJT5D/J2LULW5k+R8cerOPLzozjw/R3YO+dG7J5xBXZ+cTF2fHYhtn10Pv6d1AD75vbB4Z+GYff0bvh3Un38O6k+tn/aHP9OOhc7Pm2B7R81wbZJDbBtckPs+ORCZG+eElCqHQ5KbHXUvWoiEhtdaxxn/E+Dy5UpTFWWxdoL6PvZZ2lDxmw/P/im4qvh4iZX33MLsadvPEolPsGXb87Fmu15Tqt+1uNUNzl0PBdTfuRt/tb9JNzJax9GA4T2GV2jMWJqX+gq7U/e/RRFBQVmfZXY82MrH8J1zBrGvlLmLEPQLcbBiHCtIOaaEWJZU8LMcxbRBwigBNo1gFJkFWVjw7H1yC02Bz8rj8EnyzJwjWNdkZmH4/sT30fXTl1Dl2oDiDuvPZJa9QKNTYKpT+ZbkOqCfWpM27ovG6NnrA5vRc5gft3/C46ePKr94HUipgm0AV6mtHo5Y6Y6m9cR+XWTD51inAIF0TYh2nVVu/bq1ytVHMBAi0+bRsw2ZmEgd36K5XVUni/rvbieLhfNG/li5i2qfp6211ntx46RT391VpcY79NIJBKJRCKRSMqdyt8aLJFUEoKJUxs0aFBBOSkbJ06cwNSpUwOGmTx5MmICvIQUCqNGjcI555zjd/7OnTvx3XffRSStnj17Ys2aNbjsssvKFE9MTAz69esXMMzatWvLlMap5oknnsCGDRvQp0+fMj30/Pzzz5GTk+N3/qWXXorBgweHHb9IcnIyxo0LPKLlxIkTw375Llz+/fdfzJ492+/8SZMmoWbNmhFL7/HHHw94fH7zzTcRS0sSmKKiIrz//vtITU3F5MmTw24My8sL/BAlLq58XjyMjY0NON9tZwCJRCKRSCQSiUQikUgkEolEIpFIJBKJRCKRSCSScGnbtm3Q95eYWoqizM0VlKPKRvD3VYK/06LPV0tRnO3b2TGhwVW+6VhMGKYgw4noqDNDjni6QqliiDa4GENlpixDE2lwiYb2W2Wqvt9M0QbvUmg34xh7V5TniPP5DGKGtk6Dz/eQOio69tM9/Tottm/fHjfddJOrsAcOHMCIESPKOUcSiURyetGkSROsWrUKy5cvR69evfDZZ5+hsLAQBw4cwLRp03DllVeC0tC7R3Xt2hVpaWlo06ZN0Pdiw6FatWquwo0bNw7Tp0+PePp2hgwZguHDh4f8zvLw4cPLKUcSkbLWeg2VRQDp3Ksvv4r8vHyfZZ9OqgLFZyqPA1CLzu6BipR69VBj0iTA4TxTuGQp2MmTZYp/UeYJbC8pAQNwW1JC0PAAsGjOYk2aB3PoG15HN3R3gnxEHMiGC+DEAW8cy59wr20OpmMPxAUlZZPrHDxwEFd1uwqtWrTCurXrwo6rY0w0HkmsYsbt82nV64jzWUkp/h06BGpxcdjpn5Ewhnn/G4wSvd+KKZ0D+iUlwOOw638rKMSawhI9PDG0Z4CmOLopIb7csjtnVjouaX0JVv8pSJJseXQsrSHeJtrL/HmNz3O97KJFi3D8+PHQEpRIJJUTu6PRhlcX157uqKoaVKwNACu++xVDev0PXq+5XoFqCHygPknFUlaptnjNTExMxJzZc7Blyxa0atWqTPnKy8vDww89jMbnNcbK31byzDre35jyZWbWh43/GDw0CnGe+DLVUU9Hhg0bhm+//dboL0wIwdgPxkBVvVBVFV6mwsu8UJlXGxRTEGwzxkzptsrM6ZpiW/9uHUizLHJt/tsu19YyDvdy7UDFNQy5tqZ29BNFMLm2ceNkzvORawOmuBmmXBvQtdpcvG35bczVhamaKFWTZ2uSasX4rcm3PZSCKpqEW6FUl1lT5GXnY/Szo3Ei80TgjePA28/9Hzy6nFsh1Pju0QXfComCwvOj/1HigQKPLgZXQKgCShVQRQEIwa6snSHnI1z25uxG5sljoJSAEm3bKqJUm1BQos8DBaVEk9pSQVQLUXCr7QsAuGPgnUhtmVqu+VeLc7Hnm6sQndwEDfouQPw5XVwtV3xiG7K3TMOhHx/Ejk/Px7ZJdbBtUl1s/7gx9sz8Dw4uugtHV4zA8b/GI3vr18jf8yMKj6xB8YltKM0/DG9RNpi3MGC++CfzivfKkb9+V2l2KxrdugwJja6B9a7dj0ibiN+5jNhBx03s30XE+MVp9jBiy4mZvtjGYMRtkfGLGmgCxoA3vglepzrb8Fc3GTN9OQqLvfDd5+afZX8TCvHsX6PTMId97ktJSQmGD33GUlRAifUdFCbuZ2KLlgjfiCb55mF48WH8GsSE7AutVbb4KOXro2cHQvnWz2PQrymUEJSoxfj72Cbsyd6lX7PLR67tRMAtbJ9py9LePXvR/druGDZ0GAoL/Z+LPFEeNL7oPNRuWMt3XtXaMPY/oQAUGEJtUapNTcn2pAV/Y9mGAy7W7uxgb/Zu/Hl4lXYmFCTZGrw882souL9eb44mmjieGPpss65ItHkqIeagLlDBhPdCtCoWb7vmCmxre7dWF9XqpoTw9mlhUHcCMFWoqxqDxTDw4DxmsZ5pSL0JtHAqA6hw7NhfcSqjXFsikUgkEolEUjFIsbZEUkGcOBG4EbpWLd+b+NORGTNmBGyU6N27Ny655JKIpZeQkBD0RcwpU6ZEJK2vvvoKVatWjUhc//3vfwPO/+effyKSTkWTlJSEefPmYcyYMRF5eTjYvnv55ZfDesnZH3369EGbNm38zj948CCWLFkSsfTc8MEHH/id16VLF/To0SOi6aWkpKB79+5+5y9evDii6UmCk5OTg4ceegi33XYbTobxUm2wZSI10EGo8RYUVOxowhKJRCKRSCQSiUQikUgkEolEIpFIJBKJRCKRSM4+EhMTkZoavDNz4bG/KiA3ZwrWDr9uydk2C3CQwSQ2uto6wZWoW/9jTOt7Kik3uLoC0OQYYldFlYsxDIkeM+aL4XhYi8aPmXINU5xhF6r7Lwu8w6Kr3W+XclRSvvzySyQmJroKO3r0aBw4IDv8SiSSs4/OnTtjzpw5uOuuuxAdHX2qsxOUyy+/3HXY++67rxxzAkyYMAHjx48Pebm4uDjce++95ZAjCRCmfEGv7zjKURzqQlxm9s+Wrfjko0985neOiUHHGN++ITx2AsCbmxt6Ps8wolq2QNy11/hMZ6WlKF6/oUxx/3osE+NP5OLxY8fxTW4+YlxIf4qLijFt0lcQB7vR6uFC3sR6uT6FT/cHY85hnLJkCSMMpCN+GhkSRELGIoQh83gm+vTsg8aNGmP5z8vLJP25JDoGn1SvaebZdkCIfiS7TI//FWzdil0vvxx2Hs5EVk54F3uX/wLAUBEB+mcUgB7xzpLsL/LykK/aypH+l5aYUK63bqqq4rqrrsPhI0dgOTEK2fEr2hTKqSFQtNvnHYppfHw8ateu7TqP77zzjuuwEonkDIOYpxEv857SrLjl4MGDKC0tdRV2+6btuL3LncjLzTMn2tvuCHzqrfYqgPRtlw+RlGqLXHDBBVj31zqkp6ejZs2azoFcsm/vPnTt3BVdO3W1CN2dpdp6fVdlRtt2lBKNWE/kB846XejVqxe+++47JCUloWPXDqjfqD5UqPBChcq8YGC6YFu1CLZVXaSt6gNnqkw1B9phKhjjzwd0wTaXHCI8uTb35tvl2kx8XsDFjYQEFhUGk2sHKLf+5Nqa9NGMwhKfS7k2g6l05YJdIkhSfeTaXPpLNHG2IdHWhc8KVUCJosmf9emEUF34rIusuWCbKOY0QkF1CfYL/3sRqhreoA0NmzaEhyhQQPV4tTQoVaBQXe5NFSjUI8i+CRRFgYd6tDCE6p8KPJQg42QGsgqzwspPKJSqpVh3ZB0I5dtM20Y+Um39n7YvTaE20be19keEfWnK0L9ZPB1tLmldrutRkrsf++feCiU2GfVv+Aq1rxiLmOrNyjXN04Hoak3R6LblqN11NGhMVdjFyY4PAbmxmItzdZm6JbyPUDtYhYTBV79FbJ/CHCbMswmYjRODz3IEa3fkY96q0OX3ZxrmIA7OJ/n1Ow9jxi8bAZjnbe2HuE/EdxrE7a19V+KrIfG8rq7y80P6Ihzef8SMTrvwcWe7tV2MX8NsxYVw27C4Ssa1TryuiCJhQfRLtDmUn6PA09aF4VykTTXtPyXQzmnQBwKgBAfyDmDtkdU4XpCpJX8KKtVuBjYpLi7G6NFj0PqiNn7dPjFxMbiwQ3MMeW8QJqx6D8M/fwr5Ob5OlajEuiDQhNpEl/AToou0DSk/BRGE2yojGDJhBQ5k+A5Aebbx/+ydd5yUxf3HPzPPXj/g6CCggIiYiAaxgDW2oBGNmmgUe+wFlSQaRRMlmqhYfxrFqKiJvUSwgC1GrChFQJSmwNGOdsfBHVf2bnfm98fMPM88u8+Wu9s97uD75nXs7jPzzDNPm5mnzHuqG6rwzvK34Q1oYym1mRlwQrfjmNfi040fdYxKc2yrUA6mRNXmPJJ2KHTbUy1PMH0OMG/AF+j2KQNUS1RKGDG9EFLnw7sHLaRuwdoDw5v09fzaxQ2fXBvmlRUW32YVwedOS+XaO+KcJAiCIAiC2NUgsTZBtBLVKV4kKykpaaWctIzXX389afjVV1+d8WWef/757giqQUyfPj2p7DtdMilwTiZvBoA1a9ZkbFmtRXFxMT755BOMHj06I+mtWrUKc+bMSRg+cOBAjBo1KiPLMjDGcMUVVySN88Ybb2R0mckQQuDll19OGH7ttdf6RzPMECeccELCsHnz5iEcDmd8mURqXn31VYwaNSplfRFLQ0ND0vBQKNSSbCUkJycnaXgmymWCIAiCIAiCIAiCIAiCIAiCIAiCIAiCIIhUDB8+PGUcEms3gWZ25qqYc0/ctNySQcjp2D/xoiCRtG8lQxO7ohFNRehOha6Mz+18KPR34U73K7WlFm9Ldz/6RH6m17Hpx+wKNvR3u4+5lMGHXcD0RJ0T4wR+7ZDc3Fz861//SituNBrFiSeemOUcEQRBEC3l2WefxZAh6Qlwsvn+9tdff41rr722yfMxxnDrrbdmtJ8FkXnSaQdJCdx5x98QjfrljRzAjR06pVxGtJKEPwBQ8IvjA6c3/vBji9KtqFCym4gEljdGEE6zTfvcpOd1e1nGtKmNucQSlphPIzKJaWv729nZa1sbuY4QAtdfcz369uqLadOmtWhZDMClxcV4oWu3hB1lY4XawXorRdnTT2Pz2283Oz87E2u+/goz7vobAJ9Wx/3OAfy8KB/9c+L7rNQKiY9q62GrzRg8ndE+OdkdICNcH8bI4SNVf5uAwyutIy7wOjVx9COPTE/YBQAPPPAA3nzzTcybNw9btmxJez6CIHYuoqJ9iLVXr1ndpPjl68tx9qHnYG3punZ9r25nI1tSbZvRJ4/Gho0bcOeddyIvLy/tvAXx1VdfYcAeA3HxRRcj3BDWWYiVasOarqTaeU7LltseOOqoo/Duu+9i4hMTERVRCBFVEm14wmwhozGCbQEhhC+e+lPybG8+9dt+XtBcubbBFh8G+XEBtEyuHZNWfFBwIEsm19bLTCjXdqcZdTNSy7X1J9dzKHE2tChbi4Hh/WZgWlQdcmXcnHkybSW6NqpoB9XbtmPG+zNSbKhgijsW45Z7btFib8ddjpJoqyWEtFzbTA85VriWfSs5uMo3gwOHhbCi8kd93GSPbzctQF2k1pJim+3O/VJtLc42MnPOOZjZhmY9oMJUPCPeZgiFcvDK+6/gockPot8e/bLifgCA2rIvsXXxCwBz0Gmfc7DHmR+j36+mosOgU8F48j79OxKeUwieU4SS/S5B1wN/j64HjkN+r4NR0OdwOAVdA+cJFe+GLsOuQb/TpiCn0+6JE/eZjf0CbfufG1fahYv7H2ImJpkeFM9vVub23QezDKn/3HjSWr6XXwC469W12F7XPtqBOwIpgZufeh9RAfjvKPjLZAAx073fDAyQHJ1HXA3mpL7/IITANRdf4+4lpgpkMDBP2OsatyWilhTcrv/sf3ptPNm2VQ0ybqTE3nFm6gkdVR32+lhjWlTMTTnHlUSacbsOUd/DkTC+K1+IBZvno7qhKqnAvKnY2z7tFK0BK6SUePmll7HvT/bFreNvRU2NX2xd1KkIB/5iOMY//yc88uWDuH7SWAw9YigcxlFXXYftldvjkg916gUwT6KtNqkDJdK2zl/GwJg3bUt1GL+7fwbqwukNILQzEhERTF36BuoaaiClN7CEOsb0QCBgUNuTAcKcW4DXHtRtPGnd5m8zJAAAIABJREFUf3aLYu/c8N2LdQcgkICQkJJB+N5XsQTY9kDwZnb3vrY6W5g+aSUAodutDPb56ZXL5jgEi2mjIkCuneC8Ibk2QRAEQRBE24bebiKIViKVYLSoqKiVctJ8amtr8emnnyYM7969O44++uiML7djx45JOwDU1tbiiy++yPhyW0K/fv2SvkBaXl7eirnJDH369MGwYcMylt57772XNPyMM87IyoOFX//610n3zQcffJDxZSZi1qxZvlGTbQoLC3HSSSdlZbmHHHJIwrBIJIKlS5dmZblEaj7//HOcccYZcS8tJyPViO+O47Q0W81KN92R6AmCIAiCIAiCIAiCIAiCIAiCIAiCIAiCIFrCgQcemDJO/eYFrZCTXZdIXQUaq9fFTS/aI1g8p5C+D6/LmX5nTHfAi0SpY1k2ETJqdfC1/tzOiHClB3bnQju2J+6zRNuu1cTfsdjtXy69pQa+JWi9O+h2+I07FHa+Y+P000/HoYcemlbchQsX4vHHH89yjgiCIIiWwDnHvHnzkJubnrwjG2zZsgXHHHNMk9Pv378/vv32W4wfPz4r+SLSp6liBgBxDayVK1fijdffiIt2emEhBud4YqagZUkAjZs2NT0POyGhwXsHThcbNzY7zWg02uz+RZXllZj58ZfwmXlgt+ql6+5RxBwYDJaEJDhKHGkK65IdteXl5fjpPj/FpEmTmtRvIoiunOPfXbrhBksQH5RFv1A7XsFk/2KQWDpuHGoWL25R3to7VWVl+M/FF0A2NrrTjBjb1lZxAGNLigPT+Kyu3r3mM9vepPProoLsZV6zefNmXHjehUoKxLS0ygq3jwQjSWxJP7axY8emHbe2thannnoqDjjgAHTt2hWjR49u9nIJgmi/REX76HvXeUAJijsHl/WJqKmuwQXHXoT5X9GAl22BbEq1/fJIldT48TdjS+UWnHXWWS0aqEkIgeefex49u/bEQw88pBdo3ZuWElKLnnOcnF1Cqm047LDDsP+An0EyiYiMIirMXwRRnzw76g2kCS3S1kJtISWkiEIIPQ0CyJBc2+Ab/AfJRYVNlmvHulZjR3Sx/kxbMGi6z4VrWx/1xVSgXDsmI365dowolXEtZ1bCZiX2VKJKzhwd1xI/QwudmaOElq7gWUlDGTMqbUd9cvV37233Nfve0t8euQM5Tg4cFkKIhxByQlquzcFZSAuzHbVMzuEwBg5H5ULHc7T4W+XbQYiFwDlDvWhA6bbSZuUrHTbUbMCPW5eBmW1otpHe7g7zxNlmurk+UIcN98Tn7oFhtrXeX/Dijz59ND5dMAOlW1di3vJvMH/5fCwrW4p129ZiY80GbK7dhPLazaioK8cjjz+CHj16NHmdymf+1frFUNB7BHof9zgGnPsNuh10E0LFu2Vm47UYhvwew9DjiL9j4HnfYNDvlqLHyNvRdfjv0XX4H9DvV/9B39EvYc/z52HgeXPR56Tn0fv4x7H76e9g0O8WY8A5X6HrwTeC53aELb61BdrmXHH3EOOAkb/alRezTl4GtQ9dAbeX3yBJs1d4xMYzYXYQgyvlt/LqhbsG4fg0mblDw7BxawR3vxb/XH1XIVW75MnpszFv+QYE38HxRMkscJ+aba33HctBx/1+m1a+FsxegAWzF3jL1QJedUhxvfdUfpRw2Pc4G0zqcF2/mLrHlXJrsb9b2pjy3xp8QR23cOsLVRFJd1AAr86x5+NwuKk7vIECttVXYu6GOfh20wJsDVdmVeabtCnJgMbGRjz37+ew/3774/xzz0fpylI3uHOPTjjqN0fgb9P+igc+uQ+XTbwY/X/aX5cBzB304JX7X4tPOpQLp7ALjETblUDblTrjWqjNvWNDlxHfr67ElQ9/pgcT37WQkHjnx7dQUVeOnFAe8nPyUZBXgKLcIhTlFaM4twiFOcUozitGx/xidMjrgI4FHdExrwOK8jqgKLcIBTn5yHVy4DiOV49KgEnvrR/TBINS1HtvpVhtekjVBmVMAnrQd9PKNG1YacpXnwwbEACkENZ0vSzLha8G5Alus5o2mzpP/XJtxpn/vPF9Jbk2QRAEQRBEWyV+OGiCILJCqpvR2RKfZpJZs2apkdoTcPzxx2dtPU488US88Ub8i3yGzz//HMcee2xWlt0cQqEQevTogQ0bNgSG19bWtnKO2h6fffZZ0vBRo0ZlZbndunXDQQcdhK+//jowvLS0FOvWrUOfPn2ysnyb//73vwnDRo4ciYKC7LwotvfewS90GpYvX4799tsvK8tuzxQUFGCfffbB3nvvjYEDB6Jfv37o1asXunTpguLiYoRCqllVV1eHiooKrFmzBosWLcJXX32F2bNnp/1Q8v3338edd96J2267La34qW6cZWvk21QvNbT0JVeCIAiCIAiCIAiCIAiCIAiCIAiCIAiCIIh0GD58eMo4DVsWQ0bDYLuQWCE1Lems5Z93w0eXB6bXce+AjqosMGp82jpeXUN2JJOEolFEXKm226GQWYpsKQDGISDAwV0htuqNqOdhJi7cnrNuB0VmuhirQNUZMfh9JimlK8/wC84C4tpxZMz8MZ++Y87KX9q0UK7WVKZNm4YePXqg0RLYJeK6667DmDFj0LFjx1bIGUEQBNEc8vPzMWXKFJx00klJ42WrI/2xxx7bpL4L+fn5+PLLLzFs2LCs5IfYMTz80MOB77JfXRzfhogZbgUA0Lh+fTaz127gnUsCp8sW9A8qKytr0Xv3/3fHIzji2MPd9nlCdDuecU/klA5GItJk7Fm0mAQAli1bhkMOOgQ1NTVNT9OinxPCDR074sR81ecmyLHnCY+CRSexzjz7d7SmBgvPPw8HTJuO3GaI0No7jbW1ePW8s1GzaZO7XTx9k/fbHBq5jOPk4gK8vb3Ol06lEGiQArmMx6muDsnLw9CcXCxsTNxPMRNs375dfbEOe1eElgQj2tYzxIcFcNjhh+HPf/4z7rjjjibnc9q0aRg/fjz+/ve/N3legiDaLxHZtDZATU0N6urqAsMikWBJd1VVVcJBPHJyctCpU6fAMJswq8eDH9yHP59xOzaUBveXDqKxsRHX/PZa3HL/eJx61q/Sno/IHGldZ6Zq6qWQagclJaGuLV948QXcfc/dOOOMMzB71uzUeUlAXV0dbrrxJjx4/4OY/OxTOPq4Y9yBISUkHB5CnpPf7PTbK8U5xehT3Aertq0CZ0zfMWfg1jfVppHuVM4khORgWlMIxsGkULJOCQgmwCRTcVgUHI5qy0sJMKHTUXJtrgW3SnTIlEQxRo7NwKzLAf2MIPb+vYU73Tow454F2Ada7PGb5PkTQ7y4255ukpP+QPf5gMmXnX9/RPsJiLSErKrtyaHkj5wBQqh9wiAhwOFwtU3V9pUQkOBMPXPhzHG3g2PWQT+bUWlzSAlUbasKXvEU7H/g/jj2l8dZU9TzH8lh/One1mFKVAkuXVGsgJa96mdFrjiTczDJwKTA5poN6JTbEV0LuzUrj4moi9Rh1vqvPJGtux+YJ0Q3UnJ9TWJkvEo864BBy7e15FxJzI2wlmtRravSdQXdjDF0697NJ7GNFf6ee8E5OPeCc/HqS6/gj9ffgOqq6rTWSzRUo3rFNHQY6L+XGCrsgS7Dx6HLAdeifvNC1G+cg/pNc1G3cS4aq1YFpsWcPDj5ndVfnvrk+Z3h5HYGzy+Bk99FTy8ByynE1m8no37zN5CNtRDReuSVDEZOl32Q13UIGip/AOMOpBTI7/oTFO1+NJyCbp5BP+YE8s5jhlBhT4QKe/ryluh8dNOKCzNf7Od+3v0GNS2oUmMxn4GpwrtaNfni8JcIEkxa4UZ6LL1seMOb+e+9eKpWb3kvfboZo4Z3whE/Td0W25lI1TZZvn4L7n7lU/3LugPhG/3Anq7jWcJqSOY50RlDp6FnonrRmxDh1OXkdZdej08XfOI+C2e6fmRmOWDgnOln4iy+zmH+Y4RJgOnyHIAWOHvP1N1BqaV3rHDGIHTdwxmDlFyV+5C65jA1CAeXEpIJMOGA6+qacwkpTMYEtoQrsHnDJhTpdkPvDrshh+cgm5i69ccffsSzzzyLZ555BhvNwIQM6N6vOw4edSCOO+cYFHUuVtvYzKnXlzN3J+L7mYvx1dvxbqBQx97wpNpQ7RqfVJtZ+5B58WDKEYb/zl+PP/7zKzxwxcisbpO2xv9K/4uy7WuRl5PnCsxdYbtbByJmkAk9WAV3wBlHiDnu4BtMSkSlGtglKoR7akqpDm8pmVtsu9Mh1BnA1UAnQkp96gpAt29MMxRGus3U+yqOSYQBgjFwI+aGueenhoWxS2FIqHdX3Map9LU7VRsPgW0+950Ti9h3WpK9BxNEUFuYIAiCIAiCaDkk1iaINkJ7GFFo9uzkD64OO+ywrC17xIgRScPnzp2btWU3l65duyYUa6fT4WFnJ9nxxDnHIYcckrVljxgxIqFYG1DHU2uItb/44ouEYel0+Gsu+fn56NatW8KXIsrKyrK27PbGuHHjMGTIEOy///4YOHBgs0fI3rRpE55++mncd999qKioSBn/zjvvxJlnnol99tmnWctrDVKJwulGHkEQBEEQBEEQBEEQBEEQBEEQBEEQBEEQrcGwYcMCOrH7kSKCcMX3yO9xQCvmbFdAQtRvQ+26L+NCCvscibwueyOuR6m9n9zvifdddR2JtbNJQ1RJzFSnRtUpVwkcVCdk0/HQFW8zM0W6nRhtIbeRLnjzentXWgIKgLl93f2dDP1yjV2RkpISTJw4EePGjUsZt6GhAaeccgpmzJiR/YwRBEEQzWbgwIEp42SjP8lzzz2H+fPnpx2/b9++WLBgAbp06ZLxvBBNIYkJLN2o1rSK8gr865l/xUU5o7AQuzmO8f8kpWHt2vTykyUYY81uG2ZEJggoIVgCNQazBF5NXc7K0pWp50vC8iXLsaZ0HfoP2CPeFeWK3CzRlCu7C15ty4GddGL6am6PxYsW45CDD0F9fX0T5/Tzf527YHR+ge/YZTHfgfjj2tNaeUK92Pls9VX92rWYP2YMDpgyBaEOHVqU5/aEaGzE6xedj00Lv7VVVb7jn1m/zd9RBflxYm0AqBdAB0eLuK34AHBv1xLMCjfgmertWBWJIBtX/5ddcVnctLRK2BRlayJun3A7Jk+e3Kx+WXfffTdOPvnklH0o2yq76jU8QdgkKyZkQKSoHvAuXfnWbbfdhvvvv79Jebr88stx+eWXB4addNJJeOedd1KmsS28FbkFeZj41t9xz2X34/uvvk97+VJI3Dnub9iwaj2uufka+G4YZqDYaIq4jAgg1eZrwmVqojZY3359MfOrmfj0k09x3nnnYd3adU3IoJ+NGzdi9IknY/+f7Y8XXnkBe/TfHZxxFIQKmp1me6ckrzPqi+qxoWY9mFRSROMe5ExLYLkSSqqe0UoU6zCuRJ0Qqg4X+rpLcqgu1AKQHALNl2v7RIPtSK4dl4T+ETSop329aQTaSqCqfjHGINy4XrqcmWcsRgSq953UMm0o5bYSWUowOFqELiGEen6jtjlHFOqaz3Gc4JVOghNy8Njz//DkpVJva+ZtC0+sDUjpgHFzLSUh9HFmng8JV0QpILSw0mEOhARWbl2BvFAeinMzc20VERF8ue5zNETDrjzbYI4pDg4j2WYAGPck2O4/ruMohagWZxuxqKlntEzUyLrhfbqCVvPdEvAaietvx/wWZ551Ji698DK8/urraa3f+g8uQc5p05HfM+C5Ngshv8cw5PcYBshLAAAyGoaor0SkbjMYc8DzlDib5xQg/iTxP72r2zgXmz75PcJbliH25KmtmwmsnwkWykdx/xPQ8/C7wPNjRNAs5rs9Cq97riaRaCeDWee9JSv2LLz2FSa8k8y38MA7OSZjsZlHvFA7Pr+MqThSmWGT1KeqnI0vXVS+b3y6FNMn/BSdi3cN7Veqe3SNQuDqR95CXbgRqiS0iZfaqkSZtVn1HQxXrMz1fuPoMnIsymf8LWUe16xag6kvv4nTzz7VdbibAedcZ7bZhVLJ1E1Zwez8ADBWX1MGGVm2qg+kl38dmTFAqTuYJwhmHFxG9XKYrjfUM3wGqco1/YyfSQ7GpC7N1MDZpo6XTGJ7uBpPTnkS7736Hvp274fRvxyNE044oclOHbsuDTr8F8xfgOnTp2PK1Cn4Zu43SoLsOOg7pC8OP/lQHHHG4cjJy/FKTsncchOQ7uAF0NupbOVGPHDVA0HFCAoHHg4oxTJkjFSbWQMeMM70ttaFtNX2YGB49bNS5OeF8PeLDmrStmivfLJ6BpZWLAbjXg3o/9R1GFM1qakvOZj76TBzfqn4IScHuYzD0QNVRKIRNIpGY9BWRwzXMmlu3idR+0TqMl668moB3dqBo49vc5wISF1KS3itUrU/1cAkXt1t0oVOjTEOKdR5oy30brlk2g5qUBOvdpdSugPQJLrvFVufkVybIAiCIAhix7JrXGETRBsgJyf5qF3tQbS8ePHipOH7779/1pY9ZMgQ5ObmoqEheCT6RYsWZW3ZzaVjx447OgttloaGBvz4448JwwcPHozCwsKsLT/Vsbpo0SKccsopWVu+IdmLyoMGDcrqsjt37pxQrJ2O+HlX4ZZbbslIOj169MBNN92ESy+9FJdccgmmTp2aNH4kEsH48eMxZcqUlGmneuCZrYEbUom1QyFqZhIEQRAEQRAEQRAEQRAEQRAEQRAEQRAEkX2Ki4ux9957Y8mSJUnj1W+eT2LtdDH9lNN472TDjGsBGY2bXrLv7+IjN+U9Fh23sjo+bSJz1EfqvA7d0utTKpmRJdgdw41CwfQa1n9WXz9vqnS7nntdDy2Mh4MFdLBPxC7Up/D666/HpEmTsGzZspRxP/nkE0ybNg0nnXRSK+SMIAiCaA6dO3dOK159fT3y8/Mzssz6+npcccUVaccfNGgQFi9eTO//tgGCJF9WYJPbRE898RTq6vyyWwbg4qL0ZFYSErK2Fo0bNiCnV6+mLbwNkDExBQOwvTpw8/OOnZq9nB+W/dCibAHAPbfcg0kvPYbAg4PF/NnECLMzIfLwy++8RS78diEOHXEowuFws9M+LC8PT3TpgnzGAy8tY/159u/4MC1uCQxXAiMmGWq+/w7zzzkHw15+GU4W+zi1FUQkgv9c+jus+PijmEOHxf+2LuM4gB8bInHpMQDF3JbNeWkZ7d3IvDwcnpcHDoblkUa8X1uPV2trMrZO5ZvL3ePa5N0I1s2Od4VNJp7+bWXbm+5bv+DzhXMeOD0VUkrccMMN+Oyzz5o1P0EQbRBzoywGu96JiAhyePK+5zuayvBWVU5yjpufuhFPT3gW/3vt4yal8dRDT2Nt6TpMfGKiO41ZUrvYJoj7O6b9G9gczpCke5cj1TZLcStf+lpPwbPYcY486kisWr0Kjz36GG76002ora1NO6uxLJi/AEOHDMUFF12AyU9ObnY6Owu9inqjprEW28KVSoqshdemzSOF9ASdADjjiEoBziSEVHJEwaCk2kxASCXr5AwtlmsDXpupvci17SSbK9cG8x62cD2wUeDFitkv0msrc2YkvBzMHdSUgUNoB6QD6AGU1HMYlVhzxNqXjr0Y3bp399abeduYm+dE7vMhBkBAMCM3BhzpPkVSay7NyjE4kJAsBAkB81xp6Zal2KfrT1CY07Jrq6iMYmbZl6gKbwNnjtmMvmOJm+GBuNKEGnm5qw1lHIwzOODgzHGF2upPDQvkCkbNvIy5ql8OL645/OzrJMA75jnjgMPw9L+fxlFHH4WxV45Naz1XT/kl8rvvh97HP4WcjrsHRzLr6+SDF/VGqKi33gXxA1JH6spR/uUtqFn7OUR4K6RI320jI/Wo/nEqqpe/hU5DxqDnUXfDu6qLf/4XmM+WuA6MdNc9xpJGdI/Z+IG5AzOXMpwFBduC5aB5GQekAJguEqxrYlM6btwawbgnluOZcXvHD3K2k5HynQMGTPjXR1iwfAO8Ybn0EF0+UTaHkkrrOFqm7QqVmf1cmum4DEW7H4FtnfqhcdualHm97cbbcNpZp+pBDsx9DEs2bO6R6OOSxT7vNvcXTCRp3X/S5b30amnvm07H21ZM1wMmXTNQgDquuV4/KYUWAesn80ICjgNIgXB9GG+9+DamvTINyxevQDSq3ruYg7mY+sZUMMYwaNAgHHbYYRg+fDiGDh2KwYMHo3fv3im3UyQSQWlpKZYuWYpvv/0Ws+fMxpdffInNmzcDAHLycjDogEE4+owjcfCog9SutNfYHqxAnyeMO2r76XN42+atuP+KBwOLj7ye+6Bo4BFakuztG98f44C031jg7jmoBqnQO0wCz320Ao1RiYkXH7xTn48fr/oIi8u/V2UkvIEjGPQn8453Dqg6kcUc/1pazt0BK/S9PmYGqXCQm5uHEHMQEVGEI/WIyIjaFwwQQrUzhQQYhBJqSwYpAMnNeQtIKSAZh4RQ7RIwMMkhOYOAUEe8tO7xSkByCQEObrV9zQHktYetNiuYO7A8oNoPpv42bc/ANqvvlE/SZk0DkmsTBEEQBEFkFnrjiSBaiVSS4O3bt7dSTprP8uXLk4YPHjw4a8sOhUIYMGAAli5dGhheWlqKaDTarBv/2SKbYuj2zqpVq5JKebN5LAHAXnvtlTR8xYoVWV0+AGzbtg0bNmxIGH7XXXfhn//8Z9aWv2ZN4hu/NTWZewmN8NO1a1f85z//wbhx4/Dwww8njTt16lSsWLECAwcOTBov1cANkUj8C4qZwNw8T0Rubm5WlksQBEEQBEEQBEEQBEEQBEEQBEEQBEEQBBHL8OHD0xJrE5klUrMB21e9Hzc9r9tQFPf/RczUdDpM28JmRfm27Lz7QihxT6NoUJIN5gmzvU/Vz1DqvupS7xq7cyGgA2KnxYRLSDDu2iLSyp+UZp4m4hMXtN+OiNOnT8fgwYOTvmtpGDNmDCoqKkiGShAE0UZJV6xdWVmZlrQiHcaMGZO2qGzw4MEJ+2nYLFu2DNu2bUOXLl0wYMCAZotDidblg/c/iJt2dH4+BiRpNwQ5yOqWLGmXYu1MElm1OnC6s9tuzU5z0aJFzZ7XMHPGV6irrUdRUZElqjJmD+kKxiQC2sZpNpWltpP4hMMmzMhCEsjrVq9a3SKp9t45OXioc2fsHcqJF9IlwM6KLciLdWDZ0ywFkfubAdg2exbmnn0WDnjhRYSKi5u1Du0B0diINy65CMvenebTEHEjjLL/mB2uPr9viJeySQAFRq5jxTVONPe7/tw7JwdDOuViXKeOWBeJ4PHqanzf2IitQrhxTy4oxHUdOmDkxsT9sWzGXTsOp552Krp07RIfmOpYYvbX9K8r99xzT6xduzbt+DZff/01hBDtso6VrqiofV6DE0QibA9ksIw1uDDx1T8M6gZbgOSyMdrYpsXaURlFVbgK9j29SyZcjN3698YL972U1sCMhvemvo91a8rw4rTn4Whpnu8+nv3T7yYES/+WYmB7hYgh1bbMsFTb3p9XXnUlLr38Uoy9eiyeefqZlH1UE8E5x3nnnNcu68xs0L9Tfywq344G0QijFzSCbYDr6wK/ABiSgXEAkitpMwClExQA41qarcIlE1qGyEiuHZtf99IrZl2NXJtBbQ8OQDAvbSNkhYSUzF02Y1w9pZFSz8709RyHYFpgresVlUcBCYZQKD2/xnEnHodOnTqiV9/e+P0t1+u0Pcyy4eYR+hCSAHNghN7mmDLXmmCAw9SzDMGVDJNJQIDBgYCUEkJKLKlYhL26DEaH3I5p5TeWhmgDvl4/E1vqypUMFOapotTHu5bgMmg5KNfXL+rKxmGeSJu7Yl4lDmXMk2nb4mxbum0LRc2VEtPXPEb+64Ywv2ibMYYLL7oAv7/292hsTE9qXb/5W6x88WCEivtg91PfQai4T3BEu8GiD15zrG5d+CSqlr2C+s0L0eIKUgpsW/w86tbPRP8zZwA8FJBmgkqm2ZcJLOCr/6o/vQUFTWcxn/Hrwuzppk1nSgpmP/eMEXhLu2ByCxBruor/6fdVuH/KGvzx9H4J8t3+SUeq/dqn3+Hp9+fCbDP3TgSzP02wNU0yqMrKKrCY1TYwD7cZ0P3IW1H29uUp81tVVYX7/nofbppwM8x+Uu1R5i4m9v6SVwZosT8zdZaazqSXXSaZqlOF1HlVYmEOQEiuG74CUovZTb3KGYeQEkxLg6P6OOPM0fWrAAdHVXUVXnjiBXzw5n+xZuUaSJF4+0sp8cMPP+CHH37As88+607Py8tDz5490bVrVxQXFyMnNwdCKFF3dXU1ysvLsXnz5rh2XEFxPvY/an+MOvd4DDl4iBdg6n4JJTdmzD273DIUqqzWBSjqa+pw35UPomJDRVy+Qx17osthV4LxXLV9uBmkwjs2GGOQcPRu4f5luuckAMnBuKrXXp6xCtu2N+CRq0ciL6fteKsyQVRE8WHpe1ixdQXcWtHUb6auZAwMDhjgyrbVoB9GoO1ocbYZrMIMQMHBuP7NmQ5X+6AgJx9FuUUQMoqahhpERES3JFSbQcLR75+o01VIAQeAgG6VSu8Ud1ssQoCBQXDVvuLw2kxCSDhctTk84T1zRdncXCua5jG8NqvbFgOz2qz6MIlts8ZUKZmQa7cWdN+OIAiCIIidHXp7liBaiZKSkqThFRXxF/RtjXXr1iUMy83NRbdu3bK6/L59+yZ8YTMajWLTpk0Ze5E0E6SS3e7KJDuWAKBPnwQ39jNE3759k4anyl8mKC0tTRq+cuVKrFy5Muv5CKKhoWGHLHdXgXOOBx98EKWlpXjrrbeSxn3xxRdx6623Jo2Tn5+fNDxbYu1UL7amyhdBEARBEARBEARBEARBEARBEARBEARBEESmGD58OF544YWkceo3L2il3LRnkpgGAtjwv6sscZtHt4Nv1h1Bk3TUdDsrJsuKRFklibWzxfbG7UaB4IkazH6Blu8x02FY+jos2gpuaNm2iW+ED0p6YfVb3LzFAAAgAElEQVQ6dGUawd3X7Q6KySY2waMTsJCWzNy67Lnnnhg3bhzuv//+lHGrqqpw4YUX4vnnn2+FnBEEQRBNpb6+Pq1427Zty0h/iHnz5mHq1Klpxe3UqRPmzZuXMHzu3Lm4+eab8eWXX6Kmpsad3qFDB9x999246qqrWpxfouXNE9Ostpvmpt325RdfxsU/IDc3rXTtpnrtd9+h489/3uw87gw0zJ4dOD1nn32anWay8y9dRFSgdHkpfrrfT9zrKDCZoIHtx5WosaaoPtInKgR+/vOjmyXV3j0Uwr0lJRiem5cwTpBKSwaEJZvfnid+PqVUqZo1C7NPPw3DX3wJuVnuO7cjaKipwesXnofSTz42CqKEf1zLnhj8ouxE2zosgULmqYvseT1pN/PJahiAfqEQ7urc2bcMW/LdiXNsS2MQooaGBvxz0j9x8y0362taT40GeDIZ32cat0VizxhbgPPwww9jxIgRqKurS51QDJFIBJdddhmemvxU6shtVBrbnge4IohWhwERkZ5Yc0dRWV8JQMaVl6N/dxJ69euFB65/KK1B4QwL5y7ELw48Ae98/hY6dlRS1ea0QrJezuzMxViqdcuiVFvqQV8cx8Fjjz+GCRNux5izz8Enn3ySRsb93HjjjTjmmGOaPN/OisMcDCjZE4srFrltMyMOVHWzel7D9T18JSRn4FK7niUHg4BkSurJZRTgjt6XAlJywJZrA1DKZO4+K1DOzB0g11aJN0uubdILmm4n70/PEy+a+GYQo0C5tloR5Unlyhxp5pFSAGDgXM+rratSCi23lFb+9NaWUmnQmVTbWEtIHZ5aG9SrTy88+dITAAAhhNUG94vGGZR03fP/emtrngFBOyUFk94zIq7SCQEQjEEKJdeWTKnbjcB9acUS9OnQF72LmzZI1Zb6Lfhmw1zURbaDMUdtZ339a7TxatAn5rbrjdhTSbiZlmprSSgYOFeCbQ4vLncFoTpci0dd2TZgfZrrGe+3kbqCmWPB1KEAYxzv/vddHHfUcU1a98j2dVjx/AHI6/ZTdD/0ThTudqi3v8w1jCttFtj63b+wddG/0VC5DDILbY2Grcux6j+jsMcZH0Jd3RmSVSLNrVyD0gw62a2vMlncIOxCxPtkdmLM+i51+aRFwXDPEOjS0JZom6tQU1Laf4pJ08owqHc+Th3ZPY28ti+SymL1Jpi9dC1uePw9fV8z4E6EK63330kwYWY4L2aHSSPD5268nK6DkN/7Z6hfn3ow9n/+4wlc96frUFhU6J7bbn3kfucwUn/zTNwtsbWEWw104dUT7uHEGaTwygzGGKTwBk+QUkv8pYDDmSqz9THEIVVdzczz+ig2rd+Epx5+Ch+/NwOb1m9qsaQ3HA5j9erVWL06eJBBmw5dOmC/w/fFSRf9En0G9fGdgv5cmLrDuiej/2dgAGd6nRiiDRE8fP0/sHrZmrjl8dxCdDlyHHh+B72fuU6aQ5rjwQy0YGzmptLSx5GU0l2udAcLUdv/vTnrccadM/DUuEPRo6Sg6RuvDVLbWIN3l0/DxpoNqr7iul6zpNpKlK32gRlogjNTT3qDRnDuCbdVfOaefV4aum41v8GQ4+ShoLAADZEGVDVuhxBRhKAE24JJcDhuq0dIgEkJySUYopDSgYDQtbUA41yJt6WAFNxtm3BuzkfAFbnrKkpCn2PcarOa8tlqs8bKtQGoNhf8bVbArn/NMlom1yYIgiAIgiAyAw3DSBCtRPfuyW9krV+/vpVy0nzKy8sThnXr1i3rDyNTibuT5W9HQCPdJibVvkp1vrSUtnAsbdq0KevLaC6tOaLZrgrnHJMmTUJBQfIbqu+//37KtAoLC5OGZ0uUnuol/w4dOmRluQRBEARBEARBEARBEARBEARBEARBEARBELEMHz48ZZyGLYsho02Xee1SNOG9oYaty1G7Ll7SV9B7BIp2PzpgjmTvFwYsV09aW56dd18IoLqhClJa74uZnq5uR2+F2w1YWh1h9TxGoBC4f4P7h5sEYn7SO2tBTJw4Eb169Uor7osvvpgRMSNBEASReS677LK04u22W9OEQom47rrr0q5bp0+fnvBd5Ntvvx0HHXQQPvzwQ59UGwCqq6tx9dVXIz8/H6+88kqL80xkh5kzZwZOPynfe4c93VZY7YJdfKCiSAS170yLm8w7dEDuT5on1pZSYu7cuS3NGQ4/7nAM2XdI0jiJrsaa0wvMSISShmvGXj0Wa9esbVL6PRwHT3bpiv/16OlKtX2LM06ltPLq5SlAzeT74755jK7JS6Nq4bf48qQTUb1sWZPWp61TVVaGf598Iko/+RiAty1ilFSWpgq+eCbspzk5gek/sHUbhJS++JzFb3tLg+emb3+P/dw/N3h5QcyfN0/JCRMduC28HI2tc/fdd18sXrwYJSUlzUrvlVdeSS6p9V+yZ59mFBRSSrrOJ9oYrXc8BvaxTrL4hmj6sss//OEPWLhwYcb+Hn300ZTLrKjb7K2bsvy5AsBDfnEw7nr1b8jJS79MBoD1a9fj5/sdg7Wr1qbYNZZ0L81BQNztHxM5baHZzl50pdoM2ZZqW5+QEt17dscHH32AmbNmYuDAgSky57HffvthwoQJacffVSjOKUavwl6IiiiiMup9QkBI/We+C/UZ1d+jUiixodCfkBAiCqEH41TzK/mhqeddaSHU7X4zhCekNYCP2e8+QbT9eMD/nMHXfnBdtvHXH7Ey7AQGT50A0r5+STbNC/TUue6gA6Y1a9UBzPpn5vMPKMPArRY3Y0pgCcDSVepYOozriyFbWKn+gFAotVhbCAHOHDBwODwELjkc5uh2vvrnwAFnDuwrApU3B5xzOOAIMRNHz8dVnhzu+CSanHFw7rjyTs4cXZ4zrK1ei+82L8S28NaU+a6L1GFh+bf4umwmGkQ9OHPg6PVmjMFhjptHZraJ1IJP/dsx66DXR4k/HU/8qbeL2c4MDI7Ou31FaeZVEliz/9QedfexNYd9PJjjc+ShI5GT4PopORLh8u+w9q1Tsfo/xwOiwUx22br4X/jhmb2w8bM/IVzxfVak2oZwxSKsefM0JL/STvSQMF1akLY0+yw2PPZqM3h+3x5k9pWw/zw30ufAtE0YgxUeW2YwSMnwp2eW44tFqc+H9kLKa0K9TX5YV4EL7/kPwpEIvNJP35Fh3j72trWe2d22HO4WdQd6hjefMgar9CTQ7cjbrf2ZmMaGRoy7YhyYtO5YMC/jnKtBDbgeuIJx5vrtzWFgyjt1KJoyQG8XV86u0nTHYXDzDTBp/zbpe+XQ0oVL8cdL/ojD9z4Cx/3seLz89CvYWLYx69fijAHdenfDiReMwj8+fhiPf/YYrrrrSuy+1+66rOVWnaJqOocxOMzUH6YOc6zyXJfT4HAkw+TbnsF3X30fv2yeg65HXY+cjr1VTaPrIlj1litiZ9adPWaOK+scZFwHmXm9u1Tzl2/Bibd+iK+XtF0fULqs316GVxe/jI21G8E599VjumXhE2IzW4pt4prjzo1n/ry6V+0PT65tT1NtObVtC3IL0auoBzrmdYCAaWcqmbaEuhcmIQCmBiARAIQUkEJAyCgAQAgTJiGkaqcqIbf5rtPV55uQ0h20xMTRjVcl5QbiBk6JbWuaoRG8d2M0KdqocW1WgiAIgiAIIuuQ9ZUgWolULzmWlpa2TkaaiZQS1dXVCcNbQ6CaahnJ8rcjoNHVE5NqX2X7eCoqKkoa3hrHUmVlZdaXQbRtdtttN1xwwQVJ48yePRuNjckfXHXq1ClpeF1dXZPzlg6p0jWjxhMEQRAEQRAEQRAEQRAEQRAEQRAEQRAEQWSbYcOGpXxfS4oIwhWLWilHOz+bvrgZQZaCbgffjBYbOizqwgLrt2Sv4/euzLb6rXpXMdOXF+YjSGzhdiSMdVbI2C/M9zth5+l0fTa2/DvOl2FJwXdCOOd466230nofVUqJ0aNHt0KuCIIgiKYghMAbb7yRMl5ubm7G3r39+uuv04p32WWX4dBDDw0MGz9+PCZMmJBSxBEOh3HWWWeBc47u3bvjlFNOwXfffdfkPBOZR0qJm2+4OW56R87Ry0kt3PKlBaBmzpwM5ax1kY2NkBl4n752yhREy8ripuePGgWkITALYkt9Be7/7B786dkbsN8RQ1HUKXk/lyAKCgtw7+R7goUeidxSsY3qWAFIhgQ8n3/2OSY/NblJ85xcUIiZPXvhmPx8Lz9WOAuYGLvqqfRYLMk3T6Hj+ZjMbw6G8OrVmPnLE7Fh+vQ016hts3rml3jm+KOx6buF/nW3dELedE8CaEvHjeJqeEEuQgHXLd82NOK2ym0Q2jtjvIj2MmAtG4jfj4AlHtO/7+7UBR15el2j33rzbXTp2BVPPPGkm46N73or5rLWXnZT6NevH5YvX94suXZNTQ1ee+214MAd4eMJ2CZpz0qCbaI9krFD1jXC+icbCav+bBTpDyrYu3dv7Lvvvhn722OPPVIuc3OtEmu75bErBVQMGjoIj3/0GDqUNK0/cHVVNUYdciLmzMxEG7MJO00m+L4r0ML7p0FS7dhEE7UzXam2ewPaSJTVzwMOOACLli3C5Gcno2On5NfFjuNg8uTJzZTS7vz07dAPuU4eoiKipNquYNv8VnLtqIwqibb+LaVAVIuzjXRbGrm20M8GjJgQSkZoRIWuNtu9j28/U4AnLkwk146RrscNBGpg/mMsNj2fXDvoL0kYk8z3W8kTk5w0rrxV+uXa0t+29NqwzJ3PJ9dmpl3stXo5Z66E0khZYwXbnkBWC0vhwHGcxPk1qy8lHCh5qcM96bQnntbfOUOIcYQ48+Jy5kpMGWfgDHC4FmdDC6t12kzLUjk3QlVHSarB4MCIwRnqI3VYWrEE8zfOw6ptq7ClrgI1jdtR01iDyvpKrKlejW82zsUXaz9D2fZ17jKU7FPLvLWs25W3atk145aQ3EizzXRwV5rtbQMtCYUShKrtY4nDjVgU8D71vrV/uyJf5glx3X1tCZgn3Dkh5f5KRv3mBVj+3M8Qra8AANSVzcTyf/8UGz+9AaKh9XwrdetnYd30c6wpsVeSQVfpmfiD9WkTGycozBB7PRl/7qofVjzzMFWfxNKbwU3Pd+VqCZ7dabYc2vwxhsYIcPkjSzD3x6qAvLcv0r0GXL1pK357x8vYsr0O1lBc0CeQ/9M94xy3/AMzMmR9l0JadzUY10Jt85xZpRMqKEGHQSeklb9pU6dj3Zp13rmuUgMzCeo/7rbvoWXYXjz3OxjAdWnOdX1h6g2dR7VaTJfzXJWhnKs0dVn2+f8+x0Vn/g779dsfJx91CqZNmYbKiuw7axhn6LtnX/z2ujPxzNdP47GPHsGFf7oA3Xp2teoOI8v2pNmxf+4wDrpOYGZdrbrutUfewKdvfRaUC5QcegVyuw/x73dzLDBzTIS0VFvLtDnXx40RcavvKq4Wc4PpaY7+ybF5axi//dtHuOeZDxCNJhn8rI0ipcTssq/x5rIpqIvUagm8qe+MPJupYwy2VJu5+4ZbbQMOT37uE2mD+YXq7nezZb2BOvQpCc4cdMrrjJ5FveA4ObodGVXtUiEghERUWHJsq62p2qhRr51pabSZBKRkZogY99yC207V+5ExlY4UVhvVjey2L92z3n1NxS/XDhoQxp4/0W+CIAiCIAgiu5BYmyBaiQEDBiQNX7FiBSKRSCvlpulEo9Gko53n5uZmPQ95eXlJw+vr67OeByIzhMPhpOHZPp4YY0mPp9Y4lrIlOybaF7/5zW+ShofDYaxcuTJpnM6dOycNr62tbXK+0qGqKvnDmVT5IgiCIAiCIAiCIAiCIAiCIAiCIAiCIAiCyBQdOnTA4MGDU8ar3zy/FXKza1C3/qu4aUX9fo6C3oe0PPGYDrfLypK/b0Y0j8p63dHW5xCzpRUxIgsrPNah7ev5Cxm3D4Mwgi3qSpicgw46KOV7ZoaysjLcfHO8QJMgCILYcfzlL39BY2PqQULSkdqlw6JFi9DQkFrOV1JSgkmTJgWGffrpp7j77rubtFwpJcrLy/H2229j6NChGDx4MH744YcmpZEpfAKqNvSXSdIR1Lz26mv46qv4NvtvCguRSrcVlHrjxo2oT/Fee1sksnwFNhxxFGrffAtI0icqGdGyMmz9652BYcXnn9vsvJXVrAMA7DVsT1z/6LV49POH8eSsx1HcqTjtNP7yf39Bbl5evITOYkdIbcP1YZz2q9PSXnYuY/h31+54yOqDEKvK8p1FzHJRpYAFfPdJ0BKEQwtfYgXQ0ZrtmHPx7/Ddn2+FSKO8bYtIIfDFg/fjxV//CjWbN7nrl0yqzZkXxxZrm7AQgBMK8wOXt7SxEb/ZtBmLGxsC9wF3RVnx+yvoOGAAOnGO/3XvmfY619fX44bf3+CbFiuHTbesto+aZMd4SUkJ1q9fjxEjRqSdT8PTk5+On7ijL57t+wBNrNZIsE3saJLLUdNOpOnLTVCu2LfTpJRojLbd+qRci7VtjEDUuA679eyKZz57CrvtsVuT0m5oaMDZo8dgyqtTLVlp/Hbz1Q1JyuoMN7l3LtLZNkmK6WCpdrzkOHDeZFJt5s0rITHmnDFYv6kM4/5wPUIJBq+5/PLLceCBB6ZcnV0VxhgGlgyEkAJRIRAVUQgZhZBCT4sqWbYUiEJPFwJR6ZdrG2m2utuvf/vk2p6t2ifXhqnzresTM7JKIrm2/SwCMdc1DHHttaSywlTNjaTVQXygX3odG2gOYKm/Srd9mVSu7baCvaksJpy5Am2/YFvpKR1XTM05MwUnQmkMoMWkFmUaaTR3ACM41UJNpkWjjGsZqSvedpRgWgtKOXOUhFoaWbbjiahtSTX3ZKpKuh1SslimlwmGcLQe67evw9ItizBvwzeYu3E2vt00D8srf8TW+q1QKl2VT8cIW+GoPDGm86b/YOSuKq8OC3miTx3OmdGG6u1sCbYZN3JuT+Bttj1jnvoVnPv2mStNDziajDzXnAsMDOP+MA4XXXxRyn2WjGhdOda+dRoq5kzE6rd+hUjtphal11xqVn+EH58agIZtye4ZxV5lpvuXDgHx42ZNdKUZlBqH3mH+xoV7PeQ/v9X+DbxzEdM4ib8ajs1XbVjiwge+a9dy7ZTXfXq1Szduxem3vYj1W6rh3Y0wUm3vDoUe5gtg/uG9vMS494tZ4YxBSqY1uP55uo68AcxJ7i0y63LZ+ZfpHyYtbzmqLIVvAAereaOXZkoGCTPiGINeHe7VAtZdBkhp1ppBCIH/vPwGfnX8qdiz+54497TzMOODGaipqUmZ/5YSCoUweL+9cOWEy/H6d6/g4WkP4bdXnoEOHYtVeWoNzKBLV10uO149wJR02dVm69/uH9TAC1zXFR++/BHe+OeUwPx0Gn4OinY/WMmxWQiAkWSHdLmsBnpwNy5CumwOwQi31UZneh4H5rhjRqqta5yGihXYOvcZrHn9Stz0u1E4+OCDMH9++3nPqLyuHK8veQVz1s8CGNx6jzOjMYdb9xnZuSfVtgbegP1pxPCOJ9l22w3W4B8mXTPABmMwA4moEtZIu4G8UB56F/VCYahAtS9NO5MJAHoQGCH0YDA63G6nCtPGNS1WJdSWQoULKeC1SYU6VaUKlwAkk65cGyam1Sa1262uSz9Arm2+25BcmyAIgiAIYsdBYm2CaCVSddoJh8NYvHhxK+Um82T6Rb8geIqR5JOJv4n2xY4+nlrjWKIXgggAGDFiRMrjffXq1UnDe/TokTR8+/btTc5XOmzbti1peLdu3bKyXIIgCIIgCIIgCIIgCIIgCIIgCIIgCIIgiCCGDx+eMg6JtTNDbdnnkJH6uOnFg05vWkJp+g6+XxW/LKLlbK7bbPUCtGQXgK8DYOzbTaZfshsvBYnejiLXTfo8//zzKC5OT7B47733Yt26dVnOEUEQBJEOtbW1uPfee9OKO2rUqIws89lnn007XtD79EIIjB49usXvuv/www8YMmQIXnzxxRalQzSP2tpajP/T+LjpnTnH1UUdmp1u1SeftCRbO4zo+vXYctXV2HDMsah57jnIJrxfHyktxebfng2xZUtcWP5RRyI3jevQRKyrXhufZmEeJn32D+w78qcp5//ZiJ/h2NHHNHv5LSZJg/6sM89CVVV6Iqg8xjCte08clpdYamSXSCxmYry0KNH3JJJOeMomMz1W2aS0PErzxKVE6ZNPYsbxx6FyQfu6z7Bl+Y947uQT8clddwKRiCXKZkZXFb/O1rUh94Uz6zfDmcVF2D83N+Gy79q6DduEjJkv/i92X8TKzRUSdU1c9/r6+uT9xeIGkIo/bppKbm4uvvjiC0SjUdTV1eH6669Pa764fkRtqQtaCwXbBLHTYJyvAYOoMH+UpDDGEG6jYu26SB2qGqosqShg1s6VBOp1zy/Ix5P/fRz7HTK0ScsQQmDcZb/Hg3c9pCZY21V/iZlDxk+y8pV8SmJaoz/zDiHdsrpZUu00kk0m1daJ+ETLDOAOx9/u/jvWblyLE355gm/fdO3aFXfeGTzgDeHRKa8EnfO7ICojSqAto1qwreTaEWkLtZV4W0m1Y+XaKr50RdpKVwj3m5YRuvvQ+98WY0vz/MHnp42Xa8ceL8nk2rFkU66dbLqRWnsybelKVmPl2l65Cbf8ZIyBcU+kza04to7V1DWceS3jWJFlQ2PqAWqllO583ryeONNIMrkr2nT0vSMt4mYcTHrXDjCiba7mCWmRpsOU3FStE7RU04vHtWzTYQyO48DRMmwGJd124IDzkL4WMWJxLRNnjtKe6k8lcOVa3mmWoQStjiXHdrQw1NHxGTMCbm8b2qJQzj2xuSsBtfaFWxuagSHcg8urJ91whrhBfSCBx/75GI486siU+y0Z4S1LUD7nXuzoCwYRqUPpSyPx49N7Ye3bv0ZD5dIsLzFWlpwA6e2HVPGNbN2b4Cu04A4S4C6e6SBmxQ34NMtm9nEC3zHkXQUD2+sFzr9vIT5dGH8fqq2TllQbwKJVm3DqX57HuooqBA/xZeTHpkzkenY9HUqCzMD1oc+0GFnNIxnX1Y53h4cxa1/wXJQccHFa6zRvzjzMnjnbd/RIPTiOFNIdKEcFqHNd6HrPyH+Z9Jf/ErpclFKXNfCtb31tHSY9/Dh+fsjR2L3zHrj2smsx96u5aAhn/5ohryAPww77GW574i+YuvgNPDjlfvxyzC+RG8p1y0yHGbGy44m0uQOHh5Qk25Sllmzb/eMht9xW3704sz6Yhcl3BAwyBqB4n9HoMOQEuIJ1yaCk2swVbTN4cmxowTZDyB00Au6xFLLKBMedL1qzCVXfvY6yt67BxndvRPWSdyHqlUvlm2++wUEHHYTrrrsOW7duzfp+aC7haBhfrP0Ubyx5FRV1FWB6EAhblM2sut4dbML9rutnrn/bn0xL0MG8wSqMTJsbIbcZwMLSaLvybU+67d1JVPV4j6JeKMnvrFqXenAY3RpVbVGoNqkJl5BKig3AjSklhFRtVGFapPpaQwg10Iu0LkLs1quRa7tXJVLqczXmWgbBcm3AXw7AWooNybUJgiAIgiBaBxJrE0QrMXRo6geCX375ZSvkpHmkklpHIpGs56GxsTFpeE5OTtbzQGQGx3GShu/o46k1jqVU59Srr77qjlDW2n8PPfRQ1tefUBQVFaFXr15J42zalHyU2FTzZ+sG7ZaAl4NtevfunZXlEgRBEARBEARBEARBEARBEARBEARBEARBBHHggQemjFO/eUEr5GTnp3L+Y3HTnIJu6DT4N5lZgN0zFcCClSTWzjQREUFlfcD7P9LuGOiJttVnjNACgNUT3P3p+4xNPrbDYEw8kmwFk5ubi+eeey6tuNFoFCeeeGKWc0QQBEGkw4UXXoiGhtTCC845JkyYkJFlfvjhh2nFu+222wIHYvjJT36C6urqjORFCIFzzz0Xb775ZkbSIzySif+klPj1qb/G2rXx0ubrO3RExxT9GJKx7X//a/a8bYHIDz+i8qbxKPvZAdhy5VWonfpmoDAbACJr1qLq3vuw8bhfILJiRVw4y8tDyR1/bXZeojKKddXBg6E4DsetT4/Hjf/4I3rtHtxXIDc3F/f+y4j7pXtM+GRdlpjS18qOdc7FNtFbKJYsW1eG9959L+34r3XrjoGhUGBYIjWV+cFY8KVH7CVK0O/Yv+D5maV6sfKhl7t96VJ8etIv8e2fb0VjhsrObBFtCOPz+yZi8s8Px7rZs1xtl5H3xW4PI48zhwMH4LhhnnCbMaUhMmF/6twReyXok7VVSDywTQnX7e3q/fbwbe+4aWrOEs5TadTiWLxksUrBJ0BM/7g3OTb9r5pCbm4uHnjggbTiLl26VI9mhR3tyAvGzlcaPjvfrHTdT7RXgg5du+xgSeK5UWJOFj1/ONo2731u2L4eXq51nWCVm5beFYCSq9770kSccGbTBw168K4Hcd2levAB3UBpahkv474E/iRiSXMD2fsjdpakUmPmn1/6osbuLOnKKjt06IDXp7yGWfNmYcg+QwAA48ePR+fOndPL8C7OgE4DIQEtzlYywqiIQsD8jirxoFD6QSPXFjBybaUphCvXFhASgP6u/IPSa6648m3TTNAhMZJCAFY8v6SQxTYGESPXRny4TdxxmOzYTlLANFmuDcCVa5sSkyFOru1Lh9npmTa3J2k2MmkYIbWvLGZwYlrxQgAv/fvlJCuskEK6skv7E77fWjWqRdRMMleiyXRZb2TaDpgrWjWyblM/OFpUzbXs1GFGam1EmkqGyhkHd0IAHC3vdrSsk6lPvWwjb2VgCBkZq5mfcS3RVgJtI9420k9HC3g5d1xJt6PTdcWiUPFd6bgrBtX7gHk1nvrU1yLSEn8b6bben2qje/Wk2e/eMQC8/+F7uPGmG7Fbn91S7r/2gGioRu26L1D6ylFYO+0sQETRpIuFQJJdwSdKO41Cw5oe30bj8I3mFVzoBMwrYR8ncctm+iStZ0wAACAASURBVLhhsUNNmXjq+KsNC/zuoYV45dOyBPlue6Qr1f7k21KcdtsL2FhZg5ghzFQkxt0Z/EN5OXDF2FBSahhhNfTNCXBIV2JtSbjdNLzfnfY9Hzy/JK11u+riq3USzPpkSlrMORg3gmctCedq2dzdz1AiaKnvzwl/e4iBobJiC+645Q4ctO9B6N9jAG67+TYs/m4xotFoWnlsCR06dcCRJx6Jf0x5BNMXvYN7n5+Iw39xGHJCOeDQMmXuibEd5iDE1XSHO37BtivRDiGkRdsOcxBiITeOoyXcIe7F+f7rRfi/Gx4JzF/h7oeiZNjZAFRdAYQA7qhtzxyoY8gBmKP3QUifa0x/6jtajAPMSLW1bDvaiO0rP8amD29B2RuXYNv85xGpCr5fG4lE8PDDD2PPPffExIkTUVtbm5X90RwiIoL5G+fhxe+fx8LNC5W8ndv1nKnLmSfSdj9NPDOIhxFwM/eTxdSJXAu7ObNk2lynz3U9ym3BduKBKkw7pEt+Z/Qs6qWE2VIiIrz2qZHUq3ZsFEIISLcNq9upwrRRpTuPEW5LV9Ot/3fv6XmtxyC5NhDcbjW/GfxybQDqO8m1CYIgCIIgdigk1iaIVqJ3794pJaPpvsS4I+Cco6CgIGF4a1z419TUJA0vKirKeh6IzJBqX2X7eGpoaEgq726NYynZ+QQAdXV1Wc8D0Tbo1q1b0vDt27cnDe/bt2/S8PLy8ibnKR1SCb9T5YsgCIIgCIIgCIIgCIIgCIIgCIIgCIIgCCKTDB8+PGWccPm3EA1tW3bV9pGoWz8zbmrxgJMA5rQ47SDmrWg7HRN3FjbVboSQwpvQgn7troA7oNM0CbMyx6mnnorDDjssrbgLFy7Ek08+meUcEQRBEMlYtWoVXn/99bTinn322ejSpUtGlpuuFHvBggXo378/7rnnHgDA3LlzMWDAACXyzCBSSowZMwb19W1TFrgz8ug/HsX/AgTYe+fk4MzC9PpJJNIPVX/2GUSKfj2pqHnpZazdvX/Cv8iqVXHzVD34UML4G444qsl5kHV1qH3rbWy5+hqUDd0f6w8egU2nno7yc8/D5t+cifWHjMSGESNR9dD/QSbo11Fy198R2nPPJi/bsKZqNSKiEYFbW4tKDj7+IEz67z8w6YNHccJZozBo3z3Ru18v9NljN9xwzx9RVFxorVT6y26uONudL0YWEiugunbstWlfBzzQuQv2zcn1J5gAGRRLBkxL+t2fPov531I5uX9GLOeFGwGM7pgbieLHJ5/A+yMPwY/PTIZobEy4DjsEKfH966/hnyMPxucT74IIh9318GulvHV0mJJmm+0Ru124tSXNd3v73dGlE/YMBcu1Z4fD2BwVMdvXL/a2iZWa65UCAOQAOClF36xY5syakzyC7TxLcDy29Do33Tp/7LVj04onM/ivydjy7yYULc0RkxNEJkkqR00/EYV9KMugCP661xsDw5sWjqYejGdHsL6mLMYdbjLPgtseWo52w8Q/4tI/XdLkNscbr7yBXx1/KoSUcQOF2IJSW3BphGyJYP6C3Z0n6NMty2LWOd1/7ZIURXFQ3ZBSqm02p5bM+e4dB3pJjbhUuoJmM11CYu999sbX877GlHem4Jprrkm9TgQAoCBUgJ6FPZVMW0QRlVFEpUA0qoSEUS3MFtKTa0sjJoQAIFUY1L4QUkKIqPsbTE3zhIXGP2jJsm25thFvx0gK40lyvDRnQKBWlmv7lLrWdYRb3thlBoNVfnhiXVukbdUervzSpMe1oJczhvPPOj/Jino4IS2vNkJMLcXmzAGTlmSaecJMzjmY40k4XfGmjudfCyX9dgXVTIk2He5JsTkYQlCya627hhFxh7ij5odJn4HzEEK2QJuH3GU7jKt5mBKsmuW64m29DkoKa9bNUTJwHVetowp3RaNcX90YubgrE/X2g9rHKq5XC3j72dvfFka2bkk3Gee44847sHLVSkx7dxr2+ck+ae3LbMA5x8GHHIzvF32PSDSCSDSC0047rdnp1a6ZgRUvHgxRvxX+q+ym/qVLzDxGwixj6vu4uWKm2+0CGXsfxDtX1aK49Ts2vyxJmL1kZg1ewtz4UcFw0zNL8NcXlyISbdvXTulKtR9/ZxbOvetVVNWa+2ExdwPM9jQyZMb8333xdFxuhNZKqm2E2vadCiO8dufRZWn3w25Na/3Wrl6Ll557GRAAk0ytrwSkMBJfr65zPwFEpXTb/hLCbbcyR+VxxY8rcf1V4zBkwD7Yq99gPPzAwyhdsapVrpW79uiKX405Ba9+9jLe+246/vbEHRh6wFCvvJSqnA45IYQcByHHk2pzn1Q75Iq1Q0wNhuCGce7Jtd34uvyXWsTNQ1i1eDXuvnoiIo3x7p+8nj9B50OvBlgIqlx2dD3pCbUZc3S4t79VHaQGdnDv5Ol6CIwjvGkxtsx8GGtfG4OKz+9H/fr5aW037nDs+bM9sSW3HB+XfoSlW5YgHA1ncM80jfpIHb7ZMAcvfv8cZpXNRGM07NaXzK1PPZk2c+tGPYCFK802g0/oupLrQSn0gBeO2wZw3DaEw1WN7YWZbe8NOMEQM82ci8xrQ5iykDGG4txi7FbUB4wxV5htZNgCUXXOSSCqfwshAUuYbbdNhRZnm0/VtlRtUWG1Zb0Wq3Tl2gCSyrWlbtLGyrXde11WPW/Pl+g3QRAEQRAEkVmCh/MmCCLjMMZw+OGH47XXXksY57333kNtbS0KCwsTxtmRdO7cOaHsd8uWLVlffkVFRdJwGmm2/ZBqX2X7eGoLx1KqZVRWVmY9D0TbID8/P2l4Y4oXKwcMGJA0fOPGjU3OUypqampQVVWVMNxxHBJrEwRBEARBEARBEARBEARBEARBEARBEATRqgwbNgyMsZSdDauXT0Wnfc5rpVztfNRtnAPRGC/T6zBwdNaWuaU6imXrwhjcJy9ry9jVKNu+rknxSXjVNnjnnXfQo0ePlO+UAcDYsWNx9tlno7i4uBVyRhAEQcRy9tlnp1V/5uXl4amnnsrYcgcOHIjly5enFTcSieCmm27CTTfdlLHlB1FbW4tx48Zh0qRJWV0OAbw7/V3c8IcbAsPGd+wU2IkwxvOQFBEOo/KDD9C1BWIlZb+IZm6epqYVlMS6dYiuS7993OnPt6Lot2e2aJkrtv3oypqYkaPFSZaUkKfPgN1wzZ1XI8RDrpAmxEKAlK54JEhxmA6uIKwlK2MWL9X5/u70d9Oa7fC8fJxakLr/HAv4tB2bSmASv8Z2PDOvJ7qTcfFityKzpnEAAgxMC1Ogp0kAjo7dUF6O+TffjKWPPYq9rx6LAWePgZO3465hZTSKxVOnYOZD96N86RKdZ1v35v90lVa2ABCeesp8uiJtBi3Ci5dvO2CY2LUEj1RVY0Zd/MAKKyON6OPkxy3ffLcUWQFx/JLB+0u6YGnjRvwQiRcwBVFWVqbOGSO1A9zfqWBIcs8pnZNIzyqESB5P8+g/HsUf//BH7LHHHgmSy/x1ukmzWaWCfcKlmTUpZbNl/wSRDk10vru495gD69g05vNNc31cbqZMPJW8koaFo2HkOW3r3ue66nVxNYepJ7z/vC3sKgwZw3lXn4N+e/TF7WP/ChFNr9wDgDlfz8GIoSPwyawZKC4uVstjVm0QV2bYJmcE7vB2K73ewciY9lKqOHbEuIEYXdkc3HrCHdTByJgZIIUlrZNe6hISvzzhROQ69oAsRCr26Ngf67eXISqFartKCXAHEFCjmwDeuSwlgCggVJDgcNt8Eg4EJDiYFhxy/Vs5Z5nZjwwQUs0v4RV+ahExUlkJSOZvd3jFrvoipXTbXz4ZsXvKy7hyVwkOY47YZJVBkmLezVdMBHVVEDwTs/JtBIteme/l1U3bbAPJrDxKSMnc8k8KT/gILaaErkMEGEYecCiWLF6SYAX9DBw0EBxq57pySObVR+7FFdRhoiLofc8ETCaFvhaVkHCY2uqS6RxKiSikFngqwaRgElwqyaZgKi6TQvlvhYDDGKTkECyqvKlSXXdEwcEhIRgDdBtaSgnJpbv/IaB+m21rxLXmCoeZ+kmLRbkn3HbFo5zDgZbJGmk4NwMqGdE5twZzMDJS7xrFVJDcnsqsqxfzXXrRvZpTcdzxx2HBwgWYOmUqxl4zFhs3ZN4NYOjfvz/OPPNM7LHHHqisrMRxxx2HYcOHwXH8Ayi/9vprmHD7BNxxxx3NWk5k+zqseOEA7H76e8jtPDgTWY/BvnKPnQ4kKwD8ZYUxnds/dbrMmyPuroE7my4XrCjqq11wJboSN3cXhC50mU4PkJLj6Q/+n73zjtOiuP/45zv73HFwx3F0kCZqVATBjhqMJfaKWLEkSOwVTSyxRmM0kl9MLFGERLFjbIkVNcQSFVFELCjS5ej9uH73PDu/P6buPvs8zz7XRJkPr4fb3ak7OzvznXmeec8yfL6oAvddNBTbdM3Oo/g+FAeqXVFdh99MeB2vzJgHa/YB+v4JMNBra/surqDYoVkJLo6Fmyf7HHlNx0lWOOh3V18jQocBB6KgbCAaNy3OeZ83XX0TTj/zVBBLiBi5HSd0u8Nlf6nuXfVtnIu68OmMWbj/r/fjnXfeQcXGipzptpSICH0H9MWhx/0cZ11wJsq6lmkIsc99kE8gJntRnwHMR0r2BD4ngDiIOMAkjJhzMRdHXPdlAAfjLLA5RmDMr19H0m6rl67Cref+HrXV6Qyrgs4D0O1n14C8dqoZBSxIuui77NmjhHyFmGlvTYOL1KZyVC1+G1WLpiFVtTKv8ttp2E44dOShOOiYA9GpS0dwcCR5CvM3zMeCjfPRs7gX+nXsjx7FPdLtkBYWB8fyymWYt+FbLKlYjBQXc+PEFMDa9D1mj0TTjwGQm2SI/hC6P4TuGxVcW2x8YaDZor9Um1NYG3WQmCH0rI03RBrQ/ayIg6y3EsGNKuQ71KGgA7bp2Aflm5fClzYQMS78yneKkaiXBF8YLKTsVlGH1aaBPid4sl6Dc/gpX28w4vuWzUrWIMX3QcyT9ZpAyi6VNmbY1lT2ma7r4cloy184nBunOjk5OTk5OTm1jhxY28mpDXXIIYdkBWtXV1fjpZdewumnn96GuYqvnj17YsWKFZFumzdvRnV1NYqLi1st/VWrVmV179mzZ6ul7dSyyvWsMtWzltKWUJd69eqV1b28vLzV8+C0ZSjXIqfwF1Fh9e3bF+3atUN9ffSOhsvz+JFvXOWqnwMHDkQi4cxMJycnJycnJycnJycnJycnJycnJycnJycnJycnJycnp7ZTx44dseOOO+Lbb7/N6m/jFxPQadBZyLyS3imbKuZMTrvmFXVG+232bdV03/+6yoG1W1DLKpcGLwTWlqcvgs4MujILYvViQWudOBGlR22vnw2taXdArewqKyvD+PHjceWVV+b0W19fj5EjR+I///lPG+TMycnJySmsWbNmxfJ3ww03oKio5aAoQ4YMwVtvvdVi8bWUnnzySQfWzqKmQh/t8C+/9DJOGnVypPtZxcXYvzB/WzoCGYT1zz/fPLB2G4vaF4EKCsBjbEySS6xTJ3T+vz+h/dFHNSuepJ/EYhvaY1UAG7QlYHPyumUnK+hGJJiGQ0LyDDimLTX5kclIxgAcewD+0bWbPg/WtXQoVtSdaF9R/KvQedgtHI8Boxigs6+PSYLgzDUOEjBBEvBAhW8COGrKl+HT667Bl3f9EQPPOBPbn3kWOm63XcayaGlVrliBL59+Ep8//igq5dqsTEBtdcwkgUYhoewPCxyTZjAqqLZy8yw/6u8VpaV4t7Yurdwfq6zC/u2KkCAL1B1KS+QtCNEO513p2a7dsdvqeFCkiy+5OADVBhAJhE4bm/KWA1k/+uijOOGEE2L57dq1a+T11oBqR8XfLMB2XO8Oru3UwsoGPM0oex4rDAeMiCoyDd2WUJCkzSPi4KG/AOqStVsUWHt97TrUpWpB1j+QdSwlAGZkGOTMtN4/P/5Q9OnfFxefdEnGdY9RKv+uHHvstCfe/ui/6Ne/X0Z/AbtJ5yN7e5Lvpgo/amW5/0xQ7ThFpt8hWScIwqblVr3XUG3Ln4JuC7i2cpeoOiIUtBBUO7V6NRq/mYvkd9/BX7cOvL4e5HmgTp2Q6NcXBYMHIzFgQKvY0qk1a9E4dy5SS79Dau068FoBkaSSEnjduiExcCAKdx0CaqGNEosSRejWoTvWVK8C5xyMMcAntWuMNnw5B8A4AA8gX7ZbBEYcgnXuw4N6jkzazVyMVXyCTz4YMQ06DNv16r3TYGhN0Ia+ngbXDkYRhGtb4nb8CugeBSrMADm008ikqDY/DlxbVl4JwTYbKphXxCoD4hquzdUgR20GI0HTnJsy5ATU1dXh+KOOjw3VBoATTzpRF7ANAQ8AgWUmmT4NDk5J8ic5CRAm97moN1AoYAYPKQhMsIjfk3kWXFlfQ1cJBGJigwme4EAKclhL8OHD01BugJiCtfpiDEbQkG2ChHXLfoFC/ZUAeRKIeWLcYUG1Pc+TEFCFHbWOydNxMQJELMHRlTqPGreEodqkj01phesOgXDiiSdi1KhReOutt3DhBRfiuyXfxX7G2dSjRw8cdPBBuP33t2P77bcHkD6uSKvbBNzyu1uwceNG3H///U1K12+sxnfPHoxtjngExQMOb3L+dYbycVf9fcjWixzn6Loeji6qkVDGh+1fvcDh2YjwrJ8sZdIvhbhGCr4sR8cksdzcx6cLKnDkjR/g5jN3wskj+uYog7ZRrA2ZCXjn88W4asLrWLm+Cqb222hdwICw1XvLYAOUNSSbG7i96BOCsxdETNur1iwGgluBcd1WAYSeB9+FZS+ehlxWTmVlJX5/0x9wyx9uFu99uApZdczeSYRzjqmvvIFJD0zCxx9/jJqamtzl1kJiHsOOO/8Ex51yHEaPPR0FRe0A+PB9H75upQHItpi4bLU1iJi0/eDDF3NgvvjLSYUVgG2f+wCXtoF+Bbg1waP6cNMhp/wUbjn3Nmxavykt74mS7uh+yM1g7Uqt5yzbVfu5EyFVtRrJmvXgyVr4DTXgjXXwk9XwG2rhN1Shft1cNKyN31cq9e7XG4efeCgOG3kY+m7fH76fAoiD+z6SPAUGT/RW3MfKqhVYXrkMCVaAnh16oldJL3Tv0KPFxncbNm7Auoa1WN2wCks3f4e6pLQhSYCvIUtH/bH7IJLvi9nY0UCsieSmEyADzya1yYQn/srrngRuUwC8zeAx5U/2+Cq8jku99eb9ZhEbVajMEwm4dv/S/li2uRw+fPHOcjUjK8YLIm4OswGMD86ZsFmZ2ATEIx++z0DMom9D1FePPGVVSfvT9Nmc+yCwjHBtJWO3yphCG6qElRdcu+WHIk5OTk5OTk5OW40c8dDJqQ11zDHH5PQzYcKELRasPXDgQHz22WcZ3RcuXIihQ4e2StqccyxatCije+fOnVHSQl8WObW+Bg4cmNV94cKFrZp+troEAP3792/V9AFg2223zer+zTfftHoenLYMbd68Oat7p06dsrp7nodBgwZh9uzZke4VFRVYv359xh/UNUULFizI6r7zzju3WFpOTk5OTk5OTk5OTk5OTk5OTk5OTk5OTk5OTk5OTk5OTnF1yCGH5ARr12/4BpUL/o2OO4xso1z9uFS/7su0a15RFxAraIHYQ4uWLcrA219UYuxhzfv9y5o1a7B06dKM7lGAl2XLlmHmzJmR/ouKijBkyJBYaW/YsCHr79ZqJUTD1sqVKzOmXVBQgGHDhsVKOy2tZC3W1KxNW6jHAb3gOApEkwbwswPGXNzXVFiWDhdeE5/vqsIfwSLEcePG4cEHH8S8efNy+p02bRqmTp2KI488sg1y5uTk5OSktHz58ljguK5du+KGG25o0bRHjRqFv/zlLy0aZ0uosrISzz33HE4+ORr87NR0cc5x7z334prfXBPpPqJdEW4sLcsvzixum997Dw2rVqGwV6+84vy+lBgwAL0+noHqKVNQ++KLaJw3P+84qF07FJ8xGqVXjgNrgd/kL9w0H41+g4B0aSAMIv9qqIfKi4IAhW11BYAK29sWNC3NFlfjLcpg56dHY+Uj7EEk//prr2eMw9avSzuhENnqWhS4SiiMpuJkWFbZ6i4Fwpn4FU4pFYo3fI8K30LgGr4NmT4LJUwgNGzcgLl/uw9fP3A/uuy+B/ofdzz6Hn4ESiXArCVVuXw5Fr45Fd++8jLKP/wASKV0noP5Mn81koiC/pj1N4SokjAcg6aSaCt4Ol6FrCJ9/ScFBZgXAtvPSyYxtbYGx3coTitr+zw9v8Fz9SlmDFeXluJPOdbmAEBhYWH05lAq7qjxbi5lG2dGhD/uuOOi4b0hlZSUoLikOCO0sS2ULe0mQbczpePg2k5tojwmsEIKg1DT340McFXLr4IlGqCjmosTuapL1qJTu/xsttbU0s1LLSCbxcIjA2ATQDSFSGMgu0OR/ofsMRjPv/8szjjsLGzelLudVtq0aROGD9sXL73xEvbeZ6/sbXUWBZ56mHW5NasJ959e63nQMdRZa8ixDVWMjFgitC0gN9fXxHG7RLsm9zu8qgp1b7+N2mlvo/6DD5CSG49kU6JfX3Q48UQUn3MOvB7dm5QuAPiVVah/523U/fdt1H04Hally3IH8jy022cfFJ9+GtqPPAGUaB4KZkDptlhZtQKMuIFp+9zAtYlLfiuByAfnYlMZcF+879wHJyaDcHDiAp5J0h4kjdkWbZ58jMx6XGoDG3ADcCYJcM4IFFQAQ2Uj2BUwVN9UHLZ9lTleRNfHHG1Dc+HaQdCi3aeYvAp4o2x3ZX64IlhDtcPmHvcYvAeWL18eneEIdenSBeecN0ZgoFU5MBWfeTYmr8GRKGfyvecAMW7GkgwQIHZxSVQzD5x8MAm7BDh88gDum34FTIIqVdFzgHEQTyAFX+BKyQ+2EYzMk+XCvypmi9VqwUND4E4NDxXQbMYEHNSzoKFkgUXtzSUUKFQ8C2Zg3fJcP7vA/6auhDfG4mE/EWOTww49DAsXLUSnjp1QXV0d+1nb8jwP+++/P5577jl069YtzT1j3Q4AcYG/3vtXbNy4EU8++WST8sH9JJa//gt0G34juux+WZPiCCr8Imd7iU3BZgZqS8tMga61t/DcBGW4pt5jFU/QRb44sm0177WsHTDbfPk6DZOKmI3YXJvCryd9hX9PX4HbfzkYA3oUZyib1lccqPb6yhrc9vg7ePa9r2Sbp2YMAD3zEAZjA6Kc5IwDWcBt6PeIaag2wTNx6YfmBeIIzq2RFZ/4v7DLDmjfZzhql3+U854m/m0ifvPbX0umkYrPJK9s/FQyhSceexJPPPwEvvjiCzS2wGZ/cVVYWIghuw/BGWPOwPGnHgciARj2JVCbcwbGBChY1T0GDl+2c5z7AlbMGVJIgRM3MHqCgGxzs+2cwHP7YBJCrPt87SqOzNZ1pu//4LUPsGJJul3Gijqh289/B6+DmoNlOv1k5WrUr1+IxvUL0LB+Pho2LITfUNli5VdSUoKDjz0Yx55yDHbdawhAAj/ucx+ex+D7PlIk4M3KbrKbhFQqiWWbl2JpxXfg5KO4oCPKijqjrF0pOhaWorigGO0LOqDQK0xrj3zfx4YNG7By5UosXrwY3377Lb78+lssriYc+4uB6NG/B2QhgjE1Exe2d1SfJT1CzfuZd8hAtZk0BVSfZvWFINlHEhjz5JygB6YA28TA4MFjMqx0M6Bue9ZQPT/TB6tr5k2kwDkBKC4oRu+SPijfvFTUHgZZXyHrG8kNYFIgLs49AnzOwLgPn3O5oYYP8lU/roqNJCxe2Lge2f2easczw7Xt0o6Ea7MWgGs3ffrCycnJycnJyWmrlwNrOzm1ofr164fhw4djxowZGf28++67+OSTT7D33nu3Yc7iaaeddsrq/uWXX7YaWHvlypXYtCl9tzGlHXfcsVXSdWodde7cGd27d8fatWsj3efMmYNUKgXP8yLdm6s5c+ZkdW+L+lRSUoK+fftiWYYvQ2fOnOl+GLQVyPd9rMjxZXyvGD863m233TKCtQHRPh900EH5Zi+jcr1DrdUXODk5OTk5OTk5OTk5OTk5OTk5OTk5OTk5OTk5OTk5OTll05gxY/Dggw/m9Lfy7UtQ1GN3FJQOaINc/bjUWJW+UL/ToF80LTJroWF4GXJYH8+rwaaqFMpKmv6bshdeeAEXXXRRXmH+9re/4W9/+1uk2+DBg/HVV1/FiufNN9/E6NGj80r7sccew2OPPRbp1qdPn4y/Pcul7yoWg3MORsxQcYhCi/Z4xgV7YsE0l8Ginlw8MoteuNmUm0jLVOj4R/6zu6lTp2KHHXaA7/s5/Z5++ulYt24dEs2EsDg5OTk5xdf7778fy9+ECRPAWBh72jyNGDEC++67Lz76KDcMpCm6+uqr0bNnT0ycOBFLlixBQ0ND7LC33HKLA2vHUDY4V9jGSSaTGHf5ODw04aFI7zskCnB/585IoOnsQAM8kXEkk1j75JPo8+tfNym+okMORvcpTzUxNxH5KyrK6cfr0R2ll1+G0ssvQ3JpOeo/+AANs2ah8euvkVy8BH5FRXqYXr1QOGwoig4+CO2POw6srOVAl3PWfWWsYBvWJDkzRMZWNq6kbe/whjdpAK6oY0UaYwpkE63o5SsU28Ret3ZdDF/ARSUdI1LJDca285GGsgryq7QfWP6iUFsqHgaCb9V1c12OfohLgLaBABE4giNUO1eEFDgY59gw61Osm/UpZt56Czr064de+/8U3fbcC1133RVlO+6EguL4QKxkXR02zJ+HtV99iZWzPkX5hx9gw4IFms4X9Zw0Qooo7ZpSJqC2wtuEodrKnwdz3RxLdwJu7twJZ69Zl/ZsJ1VW4aj2HZCQ0Ds7XUAhdYJ5tN+K8H3uWVgYXWAhffj+hzjs8MPESdRQ1oo4a3tsPGVWRNCamhpcdPFFsUBkO/xkh5x+gsk1jxKb7+g8DBNqFqGOKgAAIABJREFUrlSZuHV0Tq0lkv1ZBsegmgldNnBX+abYFFXrnIjAfdF5JXkSDakGFHrx2rPW1tLNS/S7zUiC0ChonUCfh1pvMu0CgdC7X2+88dnrOOWg07Dsu/jzmQ31DTj6kKMxafJEnHjKqOztA2U9dcpDwfbdPuKRfmyPAZi2OJCgSRMFl/90v0sQ74GKl/NASgBv0ntRP/0jVE1+FHVvvgmex7gVAJLly7D53vtQOenvKL3manQ891fajo6jhs+/QNWkSah97XXwGJtuBZRKoX76dNRPn47EX+9B57vuRLuf/jS/OCx1LOyI0sJOqKjfJGjXGq5NYoMaEDj3YeOO1f/cJ/iS80oM4PDgcw5GIgwHg/gfMq7gk4OKye7jyaRh/FpAaRhecwBGDQtQGB4YWIqzeUnWwU2WQUkmALF9D+G8iPvhOmza5gpWDCpTnDiIB++TEwd8Nf4DJk34e15QbcYYHp/yOJjnmUegs0xpZQ1wPTa0x1KkgJIcYBIayYlBw9WJwwOXrz6DTwLILuoNh88JHmPCr+/DJ5JjLFWCHrispD4BjJMYpUkgsQ/TxnDGA/nTJar7CtJ5FrmR20AoaDYJYKhng7St6wr+aUO2TTw2EtTqK2GApmmjGfksFew0CqqdaYx/1VVX4fe//33s561UVFSE8vJydOnaJfgwQ4qs26r+WtcfffxR1NXV4fnnn887LyoD62b8Hg0bv0WvQ+5vYhxA3r08kXin9DOw2olwRc+aJo/+q3b6Uv649fDSwpj8E7gAcXNr5E0QrSrnEIBoGVp9L0sc7321Hode9y7OOXxbXHr8T1DaoSU2vo6vXG1sQ2MKf5/6Ke59cToqqhustwbQHb+9iZwF2Q3OOgj7U/z1xIYM8AxcW89ACKC5AffCxCPDJ2s2on7lLNStnIWGTQvB/ZTOA7EEEh37QoPPs6ixsRGXnncZHp3ysFUg4iFVV1bhofsm4rl/Pof58+bH+v62pVRcXIy9998b5178K4w45ADdXoqNSrjeXEPAfgVwmMt23ueqzRfgYAEr5qZecw5fwbVJwoh9Zmw2+XsDBdXW74I0mwwrh+uyUm3ON5/Njbyf7ofcjMLSfmisXImG9QuQXL8A9RsWo37DAvCGqhYvPyLCPj/bGyecejwOPOogFBW1EzBynpRFkEKCmIRoEzh8AZDmDElKwuOyR+AEn/ngKQ6PCVh5dWMVqho2o5xzATYHl8/Gh8dUHeZ4+PZHMe2ZaWn1JlGYwHWP3oLe2/aW5hTXr07gHlQ7E/jthTnSfZQF1mZyUwhGApxtNk8KAbZJbEJhoNoKsK38e3LDCuXXOiaCpzZmkmVtxpRWXxvqU9Vxp3ad0FjcC6tqVoj9NMCgR9k+F++4ug9ZNMQA8gGQB189K7lxgc8ZCNKWBcHnCq7N9QYhAUMpC1w7AMfmqjsR/oIbqqQ/MAfXdnJycnJycnJqXblfyDo5tbHOPvvsrGBtALjpppswderUNspRfO2+++5Z3T/66COceeaZrZL2zJkzs7oPGzasVdLd0tWWk2otrd133x1vvvlmpFtNTQ2++uqrVnuun3zySVb3tqpPe+yxR8bFTWvWrGlVWL3TlqHFixejrq4uq5/tttsuZzx77bUXJk+enNH9448/blGw9qxZs7K6b4mbQzg5OTk5OTk5OTk5OTk5OTk5OTk5OTk5OTk5OTk5OTn9+LXPPvvEAgnyZC2W/vs4DDhxKhIl27RR7n4c8hsr064Vlu2AFl3VFYLNEICUD0ydVYHTf9al5dLZSrVg4/zgBWtRnl60J9e3Aggs+AtD/GAvMOQQcA5DB3BqJQ0cOBCXXXYZ7rnnnpx+Kyoq8Ktf/QqPPvpoG+TMycnJyQkAtt1221j+Ro0a1SrpT5s2Df3798f69etbNN799tsP48ePBwD8WkKV6+rqMGnSJFx++eU5w3/zzTdYuXIlevfu3aL5+vEpHslx8+bNGH3a6IxrMroxD5O6dkEJ5QbAZWGHRWrNE09gm8svBxXkD+/xevWC16tX3uFaSon+/ZDofzqKR5+ur/H6evgVm4GGeqCgAKysDNSuXaukv6ZmNVbXrJZgLhgOkw3fsshlmj0HgxYJHpHlKAIEICW2La/hXLls9VCYjL4oMBwAgJramhxxA708DwpYHa57wXNzFs5FGmDbCmjjq8LnQbd0xKqGyFn+VV596Z9gINSAhGcHIrbvQrpbadSUl2PhM1Mw/5mn4cvU2nfvjg59+qB9t+4oLOsEr30HUMKDn/KRrK1BXUUFatatQ9XKFahetUrCeIxYhudKoeOwD/taOtjaQluRco+AZ8MgrRgsBJYM040xHNW+PV6rrQ2kvdH38UZtLU7s0CGQpp2f8D1E3ZPS7gXx3tmjjzoan3z6iVgjGQZph8owDvw6oyKCzpgxAz/72c+QTCZjRfHT/eNDNJsL1bbjaAokO3bYGB1OJvCQk9MWKc1kFHXWwIRNdU+DvFr9le4tiMA5oSZZs0WAtdfXrkNVQ6UGs9lvt43e1dcsQJvZSM+cA4QOxcV47eNXMOaEsZj1UfZ1ibZ838e5vzwPixcvwW+u/U1ad6fib7YioGUttB3glqeYXYZ991n7GQX+5cHKreq4rv48FA/BQLQtz9zg8sABJFhCg//y0bozzswbqB0Wr61Fxa23oeHTWehy/72xxz9rR57Y7LQBILl4MdaeNhplt9yMkvPObXI8fTr2wca6DRIyCAHXloORFJGGbYrLwkL2CQIkyDk4CTAygYPIl49KwpEV9NgnCTpW3xsoMLOyuEV4cJJwQghIqvVS21BBHn4nFd/QhmtbssOqdjcjpFAEMPGGleXVz7TxSrYNWQJwcHBzz1y9KOL7MHVIsMoIFBiUcM7h+xy33nJr5kxG6M/3/hk//ZmwLbmErep3NcLANszhYAkKmKgETHKAkQK3ivrAwcVmUfLdZhKAzXwfnICE58H3BfCVMQJ4CgJZKeCXAqtNAPkgn8BJQN+5JFYSAdz3JcBV5EjDvtOem4Fc2/BQAjTM1IZqa5AoDExbgHltCGmwbwsDTEWZqf7D1Eez6YRVyOHchqHalm6+5WY8+OCDWLcu3kZWAHDFFVfg7rvvVg/OdNxZ4NrZrqsSf+bZZ/D0U0/j4osuRmVl+vfFcbR53j/RsGke+o98HWAtjbsKzypEzQgoRzJOdlgKF5Q9Q5CeRjB1krBsbl8xswwK3kzWl7CyFokQcjcDvcWXmoVQHzGX1JBK4aHXFuGptxfj3CO3xzmHb4dOxa1vQ2YbI9c3JvHUf7/E/f/+GCvXV0Lclz2yJ6QDtdUbxKzzEFSbK1i28sMAawaCq5kLkrMR8t31Gzaj6usXUbPsQzRsWJz1vurXzoldBq+9/Bq+W7IMA7btj9WrV+O+u+/HKy++guXLlzdvDiFPdenSBQf+/EBcNO4iDB46WACwOQfIR4qLreOIMfjcFzBgpjbFAACuN2wgEqhnu64yEhBoIoJPXG6QIJhGDAzc4+A+hw9fPCJh5Om2WPcxQGjORVxQ7fbmDZsj763i08mo37AQvDH3HGNz1Hfbvjjh5ONx3OnHoXffXqJsOJebhqQASsDnPhIQMG0fAsgMLoDMPnwk4Jn5Qibab/IIPlKA3DgGDEilfDDmSTC5sJ1S3AfnPsA5WAFFcqN+ecPZ2GlIP2vwlamOqR5G9Tf2vDBZmz9AbxZhxm9yQwmrPxRwbBuwLaHazAMLHTMJrlbhiDEN1WZWPwvpV6TLdJ+q8i/su3CfSuhR3AN1yVpsqN8ATuKtJzCkOIktXlIcxOQ1+PA46WfocwbGSdu1hBQ8SojnyUVZCNuSy/P84Nq6zOHg2k5OTk5OTk5OW5Lyn0l2cnJqls4880x06NAhq5833ngDr776ahvlKL7222+/rO7/+c9/Wi3tXHEPHz681dLektXY2Ph9Z6HJ+r7qU0NDA959992M7kVFRW0Gsx4xYkRW92effbZN8uH0/emDDz7I6l5WVob+/fvnjOenOXadzlbn8xXnHP/73/+alR8nJycnJycnJycnJycnJycnJycnJycnJycnJycnJycnp9bSFVdcEctfsmoZyl8+AcmaNa2cox+ZItbrUaIoz4BNW/31r+mbmhTOyaimsQYrq1dIGADMY1EAFOWRLDiAuiQXEIYX/5GKKJ1so93TFgyG4enZgH3hoFnub2vS3XffjR49esTy+/jjj+OLL75o5Rw5OTk5OSlt3Lgxlr+4YM181aFDByxYsAB9+vRpsTh32WUXvPfee2nXi4qKcNlll+Gcc87JGQfnHFOmTGmxPG3N2rRpEw4+8OCMUO0dEwV4sXt39G8CoMjG9Qhx/b+61rh6NdY9/3zecW+ponbt4PXoDq9vX3g9e7YaVBsAZq+eBU0JhIFpKzacDaJUBrqCmWk4igJ18ZD9blvK4XFblL3NEbT5db6yKId7XV1djgiAvQoLA1Flt+8p8iwKawUy59mySYGPjTwzC22Z9Qn4p2A4BZImy68CUKvwnuXuWfF6UDBqjrq1a7D+s89Q/tabmP/sPzH3scn4+uF/4JtHH8G8fz6D796YirWfzkTNihWA71tpy7hIxB3+RN0HC4cN+SWZNwHREffswcCz7Xsh63oUVFvFdUWn0shn8VR1leY6qvQBhQqz820D68LPMPjs4mjfffbF7NmzA9fS4DVxeFiZKm+GsM89/1xeff8pp5wio8v9ryXVnHRy+ouZ1bYEkjltvWoRaLLqHOxOjYc9yKPAPJnypgCDQjUN1c3PUwtoUcVCbVsoIJv9j5Hq7SyrxQaPqvu27xkAYx6efPUJnHDaCXnlh3OO22+5HRede5G2oaRLhGdzGHjGGR63A/kHFd2GU3Y/4S5UtuGZoIo6vATvcm5gjKYXkXPHnKNgC4DN177yCjb++jeB+ew2E+fY9LtbUf3Ppq817128DYiAFPeR4in4PAWf++Dg8P0UfPhI+eJaSrlxaD/mn4AQqmFDGIPuc64BkZxzWVymzLi8Dq4erzoI1ytdC4L1Ka1sMt9z7Hc7O58yg1O0Y7Z+RfcB4X4hAG8kEA/Zuao5hRyLEPDg/Q+gYlNF5gyGdMEl52PsuWMQgA2rNpvJdpsJgLQAYJrzcDOqWnjikJBOAcwkRhK0KUY/xJjuGzwZvydHTgq4KUccAs5JDJ4chTD5P2MivgR54ph5YFz89VgCHvOQYAl40p+AeIq/HnlIMM+4wdN+PAnr1+cZoNoEBo+pXs36J4GgepxOAElwtx63Q43dg1BtgwsN1gN9PWxTSL+MMbz00kux6rXneZg8ebKBaivFGe+H8ha+ruYhRo8ejY0VG/HCiy9g7332zh1phOrWzMaSf2ZnbDRZCgwfqMDSSOPimBiLLhNKO7DOo67Jv4HvU+3zcEdouQU2RDNAaSJY4QVMWtQxOfImM3rfXOvj7he+xfArpuL6R2bhm6Wt9z16pjHa0jUVuPPp97HnRRNxw8P/xcr1VUibgSAWLBOyZhAsNwrco2pjxMwCyJP+PVkeAqotwlvhOFA1/w2seGEsNn3xZE6odlPKYa/Be2Gn/jtj8MAhmHDfBCxbtqxNxrDb9NkGY88/B7O+nomvl36NBx9+EEOH7arbJkYM4KLtUmBjD6p9J91Oeky0f+Qx3R56pNrMhGxDrfYVDAlKyM0JSLefCSbDSbcEk2G9BBIU+kg39S+BAsz836eR91m3+stWg2p36doFZ5x/Bqa8/jSmfvwaLr7mIvQd0Ff0H7K9ZURgLAFS98gYiDzRt5HV76lyhqfLXwCnGTwk4BFDghjIlxBqxkRfKeP2SPaN5CHVmErL64En/gyHnHwIGBPPzCOmn134I54Vk/mXaYX8elafZ8KZeO24xbECZ0u3KKg2E/03Y7Jfl3VDvaPBMaR4981oUbWDwd4xcCYp13079Uc7r0hszsF9pLgPnyeR4ilpz/qWbSug5z6XH2HBCjS6D/g8Jc1PX24OAgmOl3B6qE1DjJ0r7Ftj+6oxQXgOzDQDwfFQpvYhPK7KOJ/mpsicnJycnJycnPKSA2s7ObWxysrKMHbs2Jz+Lr74YlRUxJ/Ybmn997//xZgxYwLX+vbti5122iljmLlz52LOnPg7ssWV7/v417/+ldXPwQcf3OLpbinKNtEd50dnW6oOPfTQrO4vvPBCq6Q7bdq0rLtg7r///mjXij+EtHXkkUdmdX/44YdRX1/fJnlx+n7073//O6v7/vvvH+vLrqFDh6Jr164Z3d9++23U1LTMJPJXX32FlStXZnTfdddd0b179xZJy8nJycnJycnJycnJycnJycnJycnJycnJycnJycnJyckpX5100kmxIYINmxZi2csnIlW3vpVz9QNRjN+pUAScj/vNhUJGpKvXGBu3TxfWYNEq93uq5mju+q/hSxAb52rRv4Fs63N7YT8UGJsHF/irv+nMi+AxtxJDZiZFdPWjZq0VTMvfj0iMsZy/P1PinOPYY49t5Rw5OTk5OSnFaZ+JCIWFrQcIKysrw6JFi3D11VejW7duTY4nkUjgrrvuwpw5c5BIZIY0X3bZZbHiGzRoUJPzsrUqDDVKJpMYfdrojJtm/KxdEZ7r3g3beF4onvzTCsIsglpx332A78eI1UlpU91GLNy0wGIoBeEhwvY1JLUAlEvDuNRVGz5ibF57GKUhX/Kq5EdBbZYTtL8p7SEH1jHEtKnjrHGa3dCYNdpcddXGUtlwbXWR0m8lgLPiofNwvBbeRZ7bOCgBmzY4UQWmlsBQmbYCUTMrnIpDAaklIkri40RYRgZqbSGoYn0o4pPJrw3TpsBfA9RW96kh21ZYG5qdCaptQ8ULAJxZXIywliZT+LCuLvA8wrDz8PPLOJ4EUBAToJhKpXDj9TcGK4WtXPU9qgLFCHvYoYfFyp/S/iP2b3FodnMVF7IdK985HpeDazu1lGLXpDArWLUpGeaW0sGT3GxakbYpXbpXsubJVMvnw0dtsnUgcnGV4iksqVhsbAwyPaOZIzQQbdKQ7eC9KJifBqcpiCsR/vTgeFx5/bi88/b0E0/jqEOPhi9t0Di2SosA1H9Myrr3gQXdzXA9Y1geMkY1RM6kq/qPtCeiYHNWu2/3NAVeQc7081GiX18Un3Yqym67FV0nTUS3yQ+j81/uRsl55yLRr2/GcDXPv4CaZm4u5PXsiQ4njULZ725G14kT0G3yw+g64QF0uvEGtD/mGFD79hnDbrr+BqRWrGhausxD9/Y9NFBbAwb9lDiyAIQCLsjlsQ+u4Nqcw1cUWu0mQdnWEwtaCkHLgYOb9jCDgcctC1+yFA1c24IUanC7BcbVaUn/Cgydc4sSnn4t46BBZ5ki25fINke9HhRoTc218IYMPDQO1wM5Ee6D9z+MzlSEDjzkQIz/859ggNWQgGtr3CDHMExtgqDHNqQB2gqNqfDRxMyISMFIiUmwq4xfwLBVOAZiZmShIK8Keh2AfHoJCfr0NBy0gBUIgKdnQKEapg3hT8FgFeBV4ksNzFSBY8mCjloA0DBUmxEAqHMbps10Walz9azUxhMg6zlbY3seqiO5oNp23Ri+73BMnjwZBQWZ28SSkhJMnz4dZ599duw6EqVM9VvnU+bt+OOPx/Tp05FMJfGnP/0p73QaNi1E5aJXmpPV9PzJ5xiZf8aMXRcF1CZ1kB5r+gxE1IyC2hQgfUQbnGWw3VWdCY7M7XMD3LasLQWolVDqmnofT/x3CY688T846sa3MOGVb7BkdWaWSr4Kj81WbazCY299gZNufRb7X/4I7vvXJ9hQWQ8N/SZPfljkR88yaPiunF0guyzUc0zIMARIsDMHQUG1SUP+PTRuWIjVU3+NDdPvht+wucXuP6o81q9r/d+WMMawww474JobrsbCFQvw+fzP8ce770Lf/v1ESyurHSNTRxXgmKm2ipn2lay/HjENRmaeAjcndBspwMqyXZWQ7YSELRMnCcpWmxwImLbHEgKqLT8K1pzwBFg7QQXan0dei286ut1PtsOue+6K/Q7aD4cedyhOPH0kzjr/LFz8m4tx5wN34Jm3nsE7X72NG/9wA4buPVRsBmFtMMHkXLoAaAMFTPUNnt4gwrP6D4+JPowkgFxsTOHp+BSM2vMSsr8jeEz4U5BxBag+8fwTsM9hZqOCbQZug1/ddI5IUwGvdb8V/Bh3qz/VvaCHhO5jTR+p+1lY4eT9eVb/6CmAtg5v+df3Lesc82T/SLKOGVC5GgfaI0vbvoB13Yw7TZ/DwDCwbDtwEjZqyveRkrao2hxG2bYaqm3bseDgvg+Q2tgnJYceyk86XNvGZqv/zZgGDq7t5OTk5OTk5LQFK/+t552cnJqta665BhMnTkRDQ0NGP0uXLsXYsWPx7LPPgrG2ZeA//fTTGDNmDPbbb780txNOOAHjx4/PGHbixIm45557WjQ///nPf1BeXp7RfdCgQRg4cGCLprklKRvkORsgekvXfvvth+7du2Pt2rWR7h9++CHmzJmDwYMHt2i6//jHP7K6H3PMMS2aXjYNGTIEO+64I+bNmxfpvmLFCkycODH2D42dflhavnw5Xnrppax+jjjiiFhxMcZw1FFH4Yknnoh0r62txcsvv4zTTjst73yG9dxzz2V1zwWMd3JycnJycnJycnJycnJycnJycnJycnJycnJycnJycnJqTRUUFOCSSy7B9ddfH8t//YZvUP7ySeh//L/B2nVq5dxt6cq9IosS7cEtEBoAJKvVJu1qUXGMeEDZIUlc+AoANTjw9LsbcMNpvXPGH6Vzzz0XY8aMaVLYKAXgLTl0yimnYOTIkVn95AuNCvuPk5+v13+taT4kF4kbgIIF5SMDVADMcsbgEVmOFADkkEnA5I0Hr0UrFCajL9K1TVW5AOw7HJ7Sw8dVPs+5rbXvvvvixBNPxIsvvpjTb3l5OW655RbceuutbZAzJycnp61b7733Xk4/zYFdx1VhYSHGjx+P8ePH4/3338cvfvELLF68OHb4vfbaC6+++ip69OiR0+/tt98eK8499tgjdvpO0frNVb/BW2+9Fel2ZnExbulUhgSCFnnYQrfP41nv6apbvBhrn3sO3U89tQmht059snIGgBCkylC2AwAo20aH/kvBsCBj01PgqrG71eY5QCBcJtmwt8DmOESRdnHYrs4G+VJqF4omahQZPE+vpWGkVcAXjw4VddcGexWOXwKJAPgQSKcUTDky4uAckFsWgSAg0pKCZ+UjCNfyZZzK2df3QfKYg8vwDATfBrZY92PnNuqafb9RuK/wX13n5EUb32XOgxBvA9s20G0bqm3DwQmEX3XsiGdqapAMjWPfr6vHQUVFpmxz5DvKTakTMazjqQyuQaVS0p81lgTEODvreDHb8DBHY3rwIQeDKMdciNR+++/X5utJAwpD/SK92OC4/N3jTCFxzrfoMbnTlivRskdVrnDvERE2w3tK1jRl5vij8+JzrroIcNlvc5+bV4AAktFV1leifaJDrLhbQ0sqFqMx1Zhmh9i2BLPsDpCyExTcMdiuqk0+AvYNgEuvuRTbDtwWV15wlQZlx9GH73+I3QfvjumfTEdJSbGew1T2kMwSgAhbIdNGgU4B2WUWLqZAvY94nUQ/mr14FYiOAxYAWcCczTUB2k54BXnN42YS69QJxaefhg6nnIyCnXfOPEd9042ofv4FbLrpZvCqqjTnij/cifbHHQfKsuY/LGrfHh1OOgnFp5+Kwt12yzo/7m/ahIo7/4jqJ55Mc+O1tah84EGU3f772Gnb6lncGyurVkCAtMUAgRgB3BdjEU4SMu1Le5Tgc2knc1++NxycfPjcA9N2q8KlcxDn4ETyimpLSQKK5X1IuKBIDwBx2f4ROHHdvuq3mZtwqn3OaRuEvwuIY39ls32yVOqo/kDVWX3dGrzYedH3auePAPDwDXDLiVBbU5v9XqQOOOgAvPTqSzo/Oq8EMHg6f3bZqLwwYlAg9ADEHARPPhZO5rrYZMG37t+DDx8gBjAf8GUaTKTs++KGfPgiHh/wyYfHEuC+r9nHKg7OOcgDGIdVR037EWxPgn2BqINiwwcoiKccdzPZfzEN+zZQbSIPBqCtYOTWqNqGYuv7lu+W8knhPsnuHynYjobrYGicQiCcffbZOOmkk3DppZfiX//6F2pqalBSUoIuXbpgv/32w4QJE1BUVBSnesRSJnsnPH4CgCuvuhKH/PwQHDDiANTUxN8kZO0H16Pjds3fFDa9rwi9uGQVLKfg+5j23kfNOETEGX542r6wzsGtIHZ4NVq2ZxVUmqL+cGKW8ekDnMko5IyBtE1Jtsey68Sc7yrw1ZKNuGPKbAzoWYIRg3tin526Y+h2XbFdr9LcX9NaUs932bpKfLFoDT6euxwfzCnHN0vXS/isvJfI72PVC0D6opmvMh89C0DBGQg906DeNQ3Vtq8DgAfeWIuKz5/E5rn/Dvyu4IeoRCKBIUOG4IxfnoFfjP0FCgoLdL3iZsdssYm2rMscXMwhEQPXfTYATmDw4YOBSODIffhgHKK8CQD34as+Vvfg0jbnBM7kthqcyfaZiXYbHKqKcm7biOnvlH6bmDnxfR+77L4LPn7347zLqFefXhg8dBcMGjYIuwzdBYOHDkb3nt0gxgPQ5SNg0Gr8JUwe82ZzgKnZP9G3EABiCQFYli9YkgAGDgIDZwwpntQbVHCfASwFcMAniL6M+wCDtWkHA7P6qxTn8AAI3LN4howIXbp3xRV3X4Z1K9bjgesfxJhrfon27duLstb9QaY2Czr+tH5I/S/Da/C17AuDIGwmx3Rk4NzWhhOeDe2WG1yQ5Uds1KeOVd8p2jrR96q0wnPbpPtn3VZQer/aIdEBfUq2QXlFOYg44Is6LDbTEMBtks9eNCuyveG+yD/E82EAfJL2CBdzvMIeZsKdGHxu5j9BwmbV9ilX9hSB5DsZnv8yU+pcP7c0O9bqZtSbpxQ+txwgwaSLAAAgAElEQVQyPn8nJycnJycnJycjB9Z2cvoe1K9fP1x22WX485//nNXfCy+8gN/+9re466672iRfqVQKN998M+64446Mfs4888ysYO2///3v+O1vf4tevXq1SJ4457jzzjuz+hk9enSLpLWlqkuXLhnd1qxZg2QyiUTih9ece56H008/Hffdd19GP3fccQeefDL9S8Cmau7cuVkXkBARTm3DH3YSEX75y1/ihhtuyOjnpptuwsiRI9GvX79Wzw/nHPPmzcNOO+3U6mk5ifqdbTdFIsKoUaNixzdq1KiMYG0AmDRpUrPB2slkEo888kjOfDg5OTk5OTk5OTk5OTk5OTk5OTk5OTk5OTk5OTk5OTk5fZ86//zzcdttt6Guri6W//p1X2DZq6eg73EvgBWUtHLufthihR3hN2wOXEtWr4oRMgt9IOAHlr/wAmXCc+9vxLgTeqK4KH/AVCKR+N5+a+d5HjzPy+ieL1Q7UxzZoBKLNi1EZf1mMObBLKkkvSjZLLCUCxU5QMxadknWQkZu8R0CCyARRa2JyKyI21oxKP1mu8Ec7luppkyZgi5duqC6ujqn3z/84Q+48MIL0bt30+D0Tk5OTk655fs+vv7665z+hg0b1ga5MRoxYgQWLVqE0aNHY8qUKVn9br/99vjHP/6BAw88MHb806ZNy+mHiGJBurcm2ZCiOKbOQw8+hPvvvz/S7cbSThhbkj6WsSGQwbSzW+caLBLhXx2X/9//oevIkWCFhTly7rS2Zi0WblygAULpQC55rFyJSaiQBIDp66T5Q8rM1pd0PAa6QkSBukWW/c0JgtHWFBvbsKj0ORGhX99+WFa+LGvQjRngmVGIKp7RNZAV7Uow9xXlO1yPzQjUwLUFosoGaZtrvj4nDcbx5bEPA9fmgcSCqfjy2B71irAiLgVr4YCEEJKEFJnr9sg5zuOj0LE9frNBhwpfRfJYXWMwZaFA2vZxFFSbIYjD8ggoIcKmUIO0OJVMg2kz6ziI2wk+N4Su79OuEK/VxgMNlpWVibBtBNXm4EgkEigrK8PGjRtz5u+zWZ9lj7u1x8bh6Zks6dqwvajyywrYjjEV4uDaTi0p09pHOgaVyWO4S8rgz4BSue6PA0aZBHEpyLZSfaoejakGFHjfj301b8O3QViohIkyBRUlJjh0zADUtG9lfyAITAv+VUYM4YRTjkf/bfvhtGNHo6G+IXYeFy9ajEE7DML0mdPRr3+/eP1hFLw0i1oC5rzFKct9xwXFB6TMSq5sKG7OQ2MQhRYMmEfymXBFZLTiVYDGApZ705asWSwsRMeLL0LJhReCdYzxvY/nofjUU1Cw40+w9sSTwBuC9TK1Zg1qX5+KDiNPiBVXydhzUHr5ZWBZGAG2WFkZOt/1R7CSElROeCjNveall1F2261AEzbf6FncQ9idGhYJAeSE9U2BBGyL+X4uR6u+AAgSFxBVEshkSAtYgDYFXFNsIqOggRqvnWbTizEIBV/cDGBBK1jAH2DZCGrgGuWmgsXc3CRjg5JlAJ0RPmxft9oflS9le9p51Xnk5jsZkzXhVhvD3i0sLMRrb7wWzD8AxoPwR/Eo0stb5w0GtqoHRICoHxT8Jo+BmfcfAt4tIJcCri3GaCIuj0jAKxnT8FOVHieBMBXQdVE+XNYnBbJUQF+CgpciUFaKZ6xhnRIUar79YiAmwZ8aCipGOB4Tf+1+z/SDpMfZAWAp1BjeGu0HHl/wOzQdnhDc7IGM78D9WCcdOnTAww8/jIcffjhrHchLTajf2t2qu8OGDcOChQuw5x57YuXKlRnD2EpWr0Tdiuko2ma/fHOdu682g+pAKHtCg1jMtiFHTnTjISdZ0uckVB8oXyQigKfkX3v0y6xwKShyMcEDp5TclMB816znQGQOdJMj3+Mlq6uxeNUCPD5tPgCOdoWEgT1LMKBHCXqUtUeXju1QUlSAwgIB6m5IplBd14gNlbVYu7EG5WsrsHDlRlTWNiB4R6E2XOdGZcKeebBG8RZUO2wX2jMPetbBAvOSxBsLqLa8Tgw1i9/Fpk//jlRt9nF2aVkp9v/Z/ujTvw+G7b4r2rUvQrIhiVkzPsPGjRvw0f9mYMXyFVnjaC21b98ee+61J351wVicMOoEUS8BOb1ncNea1S43QPBlHy3qAQfzIdtQAVtnRBIcLOqc2uyNk4B0e+q7fgLAfd32+mAA9wFGUFtdpLgPzkQG1LhGvWK6LyC7V0C07S3bjEQCuO/RezBu7FWY/t/pGctmm369MWjoLhg8TAC0B++2C8q6lOk+TLXdRKJ/UO0rY0y/IB6p/kzUTZ9zMCL9VpLue4RB4clZKh9cNCFclFeKpcC46rc8+J4P5nvmHkWnAeIEXzwdMLmBBPkkMPrkiwlHmZrqY1M8BUYeuvfuhtse+x0KvAJjJ8syFn2aZW+ra6Zw7dYoos8SfbXoF2VvqODa1iYTRAQPDIx5ZuMJ5klwtth0Ig2qzSRwG2aTCtUfqn5VQfTNWJHpfJi2wm49VF9q+szexdtgQ80GVDZWArIt5BzgTM2sEhiDGF8TA3mkIdkpYvC4ei7yfSAfPmfyOUv7Vm30ohtVYcv4nOv5T0BBzsWYHiBd//XsPFf2iDhIs/vsh6VrhBU+dK7V3C4L0Pfo5OTk5OTk5PRj1Q+PxOrk9CPRTTfdhKeeeirnxOD48eORSCRw++23t+qPABYtWoQxY8bgf//7X1Z/Q4cOxb777ouPPvoo0r2mpgbXXnstHn300RbJ14svvoh33nkno3sikcDYsWNbJK0tVX379s3o1tjYiNmzZ2OvvfZqwxy1nC644IKsYO2nnnoKF110EUaMGNHstDjnGDduXNYdrI899tis5d0aOv/88/GHP/wh4w6cFRUVOOWUU/D222+jffv2rZaPdevW4cILL0RVVRWmTp3aaun8EPTYY4/hmWeewf3334+BAwe2ShofffQRJkyYkNXP0UcfnVd9PProo9G5c+eMP7KbNm0aZsyYgeHDh+eVV1tPPvkkysvLM7pvv/32zYrfycnJycnJycnJycnJycnJycnJycnJycnJycnJycnJyakl1LVrV5x99tmYNGlS7DC1q2di2Wuno+8xz4IlWu93Oj8IqfW/EbCBRPtuSFYtD1xLxQJrQ63kjePR+A0t6K6s9fHUu+tx3hHd46W5lSkbcOqz1Z9CcgTkAkSzWNssgub6UC9atBYu6sXONoybW8Gh4rfSgb1+nWsQgVH6AuzAPcSlxW2lKiwsxCOPPIJTTz01p99UKoWjjjoKs2fPboOcOTk5OW2d2nPPPWP5O+aYY1o5J9F6+umncc455+C6667D7NmzA7begAEDMGHCBBx55JF5xxtng4cOHTpg/vz56N27N0oiANBO2fXO2+/g8ssvj3S7sbQTfmWVqX6qMW2oKIYSz+BmR9mwbBlWPPQQ+l52WbyEtmK9v+w9AblhzNjTRAJoAokQIgMwgQTmhCx2eZz+z9jt1l9pU5s4LUkIN1l/IxVxPaq+KI04YASmT88MxAGiwdoG+pKNDxJ0tfkjaX8NayYtPjsW++4UOk7x4jRkRborqLY+J4Bx5Wbg2uFwdsoKKGkfqzz7VtwC6yMgKj5gQevk9dBN2YD+8H2FQSm6LsnLBmJNsAHXLPQX8t48HYeBZzMyfqOg2qqWH1nUAVNqqgL5WZZK6bjteq7ybtXutHuz72dJKhkbqg0AnTt3DpRNVqh2rrY0xzSHej7z58+PBdUGgPr6+vjph9NrgY27dJuQb9rIXI7Z3HLG6+DaTluSol4xIr1ZBQe3wKNhjhxZ7Y1BZal5Ni7BihUNm9GtfbdWvIloraxagYr6TZHAUJF/CdK27Q1ts5ABbdtwbWLa7ghaMeJ8z+F74Z2Z7+CoEUehoqIidl43btyI3QYPw5v/fQt77i3HYNYcooLtyZPI56bbla1h7rEJXUP6+IAHHYOddqw0bBCj3V+pzUMUjF75SbCmY1DaHXAAym69BYmB+a8PLtxtN3S8/DJs/r8/p7nVvflmTrB24Z57oOy2W1Gwyy55pw0Apdddi9pXX0UytGGNv349kt9916R7SrACdGpXhk11G6QhC8F2ZQL0ysmHz+X7yUV7xCEgkAQOcF8CgH1wYhJSKMCdHByckwBWcg6uAJZQ3y9R2rCCQ0KTAQiAMpD+PYFuWPNXxDudBq/OpCij2j6Pak+gvgfhadcD16wBgO4TpLGvIdZBKn2aDVRfV49c2n2P3SU0NJRZgix3C0wdDsyD/RWHBJCq7+sACXJVIGwx9uLqnnwJVudijCvuywOHr2HDnBEoJU485gk4tvz4JFsELmGnzIcP6S5zy8iAXcHM+Mi2GcX+VMGNqjTAkyTy0wZuWwBfpsfJrQjVlsfh+pY+fsvdQcWu201UpvodlYeePXtiyXdL8NOf/hQzP5kZK/66tZ9HgrWbBf1UtkrkTnPqerb4g7MFwevZzqHTNLYIh2h0FR5ehiEJL5Z2JCcG8JQMJ+oV574VlhmItlVv1Hul5kJUdsR7nNJgVw6O+gYfc8sr8E35JgmRNf2uuQ/1rvn6XG2sYhLPVH7WyJ1C51CzDqqy26N9AojJvkCBs+W7Sx5Ej2PBtomhsWI5Nn08AXWrvojIh9GwvYbhlLNOxkmjT4KXsEH6HhgjHDvqWBAXYPEvZ3+JqS9NxQN/fRDJZDJrvM1VaadSjDhgBC4ddyn2/em+pj3QfaLoT9UmGLrdlg9atM0Srg1Zhxhkn23mdxhj4L4I7xHgy00QxIYFPgie7ql8+diIq3oq0dA8pdtqVU90iywCmGpESOvH7Kpi2j8BFL9v8j248ldX4X9vvY++A/pil2GDsMuuu2CXYYOxy7BBGqItwoi+yJM0bwENB4hJKLa8byJmMiP7AsEWF/4SJOwcJrPHSbx3Pnwxz0cMKe6L4NwDSGCyPQVdZkxsVMIBn3w5t8sB8kA8BS633VMblnCfI8WS8LgH5hO4x4CUDy43mRCbRgiQN4ihKNFOl5l4/Nzqg5kqSBhys7mk55St8lbz0AZibfoyAcQ2fSCT7xeTc9YCmu2BQPAUXFtvPpEO1dbxMAPZDverVq5gjyVNfuXdRPSrBMK2ZdvhyzWfyw1fUmK/GZ8MkN43v0UhX468mcBup4ghwUXd9yEcGAvO/grQtmp71YOQcG1wMF3sFlxbtr054dqWfRwF11bvVmC+Ek2fS3NycnJycnJy2lqV/5aETk5OLaJOnTrFXrRzxx134IwzzkBlZWWL56O+vh533nknhgwZkhOqrXTttddmdX/sscfw1FNPNTtv3333HS644IKsfs444wz06dOn2Wltydppp52yuj/77LNtlJOW1+DBg3P+KPjss8/G+vXrm53WPffcgzfeeCOrn6uvvrrZ6eSrbt264bIcPySdMWMGRo4cGesHx/nK931MnjwZgwYNwvPPP9/i8f8Q1dDQgNdeew2DBg3CVVddhVWrYi78i6nly5fj1FNPzQp5B/Kvj+3atcOYMWOy+rn00kvR2NiYV7xKmzZtwvXXX5/VzwUXXOB+rObk5OTk5OTk5OTk5OTk5OTk5OTk5OTk5OTk5OTk5OS0RSgTdC6bald8iBWvnwmeyr0wfWtVorh32rVk7eosIUK/JbF/WxIAO8cIK8//8eZa1Ddm/+3N1qyoxfPLKsuxpnq1tSDRLLA0a5tDWD4LxGfcrKWYKgwFrprnyu0l0bmetZUegovdNQgwXJXcIkKtU045Bfvuu28sv59//jkefvjhVs6Rk5OT09ap5557LvbmBWeddVYr5yazDj/8cMyaNQurVq3CzTffjAkTJqCyshJLlixpElQbEJs35FJ1dTV23HFHdOzYEb169cLKlSublNbWoLCVU11djbHnjI0s5zOLizE2AlSu44jJVcqOE6I0P+p4+b33on7FiniJbKWat/FbrKhaDljlaJcoKWAQBcuagQVAXrZNzixgpZYNsbTihyYxBy3zsNLZ25S9/kS4HT/y+CwBTLDPGhrS8hENhU7LZeRZBIfEgq6kx0Ch47A/dW5vCWRg0caNyL4uoDweDCTaIwGd9qzryo8HMv5g+7E/AnEkPtZ1Cn48IvGRfhlIXwv71WEQ8m/Fn54fkwfS59Iv2eEioNpyiEgA+iailzLbNTZ9DBl8XlHP8t6qzfj5mmzzEulSaxEVwC/jm5Fr2JnlHeEGNYXzzjsPg3YeFDt/nHNs2LAho1vGT3AgHv+TJY18Zd93lFtT1VqgQKetQ5lqT9q7H+aPash8dJ+oIF+BCBQENTTvGbWHnJkLM7YBEVDTWI1Gv2nr/5qjOeu/VLkAQLo919BRmUsWgq2R/MibgpkvZPo+iRiIhe5Xlmv/Af3w8dcz0Ld/37zyW1dXj4MPOBj/ev5faesZOazny0MO9nH4uUZd+5HLbptjz7aqopVts26jJfQvyFPkGiMajoNzHvRM6hFweORpIG5T1O2xyU0CUCuVnDMGSKSDvRtijPm7P/dsk6HaAEAFBWg/cmSkWxi2nY+6degGn/vweQpcghx9LtCCPvf1Nc596U9d8zWUVfgHzJPyLZtBAZFhndt+Oeyr4mYReZz2GpJV3yzXIOw5GCST7RB7/XPmziOjomzKtGtq8BLKC8kXIHJjJCueurq6bLkGABS1L5L2OAOF/oFUGqIZ1va6+sjmnDE53iHT9utYyIB/SUai+wsm/mqIJtQYVm20IACwjHnwmAfiJCGeDMQYPCbzTQRiGuEJjxiYbBc88mQb4RnwJzEB/ZTHIoxnwjIPRHY8nvZn4KEK/mn6sKZCte2718+wFaHa4eO8FHveyKpHWcIkEgnMmDEDZ5xxRqx46zfMSaunTf7+TwO1Ta6j/dlBovzYA6WokWgWv+mTK1nCixG2ftpkzzqo70ZtP+IlFXBaOSqXNhdIjsh1HAxEciRvgeP1bABZo36yPrrdsEf4xk3484Jhoj6B2QSm8xF2F/fjgbi8JyuvQai2TDfZgIpZj2P1K5dnhWp36tIJt9/zezz56hM45ayTwRLWrI6Ca3NZdkzUg2G7D8O1t1yH1//3WsZ4m6MePXrgjDNHY/qs6fhu9Xd48tknNVRbj+fVphMA1JZrul+QEHXV5gCmjYaGcDPddivANEnwMXR7KTfEIU+216JN9GBgyEy2p6KEPOuap8Pqttdua2HaaA+eOdbttglDILQrKsJ9j96H6fM/xBszp+IvD/8F5195PkYcvD+6dO0STINIbLrCRf+R8JjuJxLkwWMMpPoBz4xRGMjAoeU7oSDQjADGEiAiGYdnykD2GbqPku+O7mdUn8IYGEvIObhgWXnwQIzAKCHuwZPl6Ul3Ssh4EmDkoaiwCAmvQPdxomw9JFhClKcsZ0/2eeo4kVbO4l70R15LyPMES4g4rXTUuf4wVR4MCWb1t7KMPeYZqDaZvpwpqDWMPQBd3vacttn4wupF9W9C9Ly3NeTmAEoKStCzuCdSPCksUT+lbVnf95H0U2KjDu4j5ae0PZtSf7VF6gfsWD2TxYW9y2HsYmPPSotW2b46Y9YxwrYqIu1YbadadmEmNWcuzcnJycnJyclpa5QDazs5fY865phjMG7cuFh+p0yZgqFDh+KVV15pkR8C1NXVYdKkSdh5551x/fXXozaPXdlPOOEEDB8+PKufsWPHYurUqU3O37Jly3DEEUdg3bp1Gf0UFBTg5ptvbnIaPxTts88+Wd0feughrFmzpo1y0/K6/fbbs07WL1myBEcffTQ2btzY5DSeeOIJXHXVVVn9HHHEETjggAOanEZzdP3116N37/QFZ7befPNNjBgxAnPnzm2RNH3fx4svvog99tgD55xzTtZ3bWtVfX09/vKXv2DbbbfF2LFjMXPmzGa3v3PnzsWBBx6I8vLyrP4OP/xwHHjggXnHf8UVVyAR8YW90syZMzFu3Li87yOZTOKss87Ciiw/eu7YsSPOO++8vOJ1cnJycnJycnJycnJycnJycnJycnJycnJycnJycnJycmotDRkyBD//+c/zDle97B2sePMccL+hFXK1Jalpi5ILOvZLu5aszgRFjKIzxUwosOjZXuEMrK1I4rH//nh+79QacKhwnB+v+AhmQbfBllnLswOL/QOLttV1y8nmCmlAjkhZArUVXMHIhtlw+bfJ9xc6CeRzK9Wrr76KgoKCWH4vueQS1NTUtHKOnJycnLYuNTQ04Be/+EUsv6WlpejWrVsr5yi3evTogVtvvRUXXHABSiLAzPmIsfyWp61evRrbbbcdPvzww2alu7Xott/dhqVLl6Zd369dO9xa2im2BRTHH6VZhIBtfYXxP6nqaiz67XUxc7D1qS5Zhw+W/U9DxdIRW8aCtTe2CcKxJCgpBPIKWvGkoYRBpJMhpIkoLT9kPWVu0XmsvMAECRjhtm1vV4q99t4rVntwT+VmnQ9bUUOEXPXWRl0ZfLi5GBpRar/huiz+ptd/iVkKXLMwVSG4tnFXUG4NwoYN1zaA7QQM2Dr8YYG/FPEJwrg1yNvKk2eFTchPOKwX8BsN1I4696zy9UChspGQPn3PwDM11WnPr12ofDM9p0xuj9VU4Z7KyrR4s6m0tBTXXHtN88fiEcF938eZZ52JTp06oVfPXth1yK4Y0H8AHnn4kbyj/+Lzz620uP6k11H9mpsys/zH+mQhyYbh3XHLIxNgOxt4O5ccXNspH2WeI8pdj3Q/mAbajhN/ejwE1U3bIE57jk5Ebvc9FXWbcsbfklpRtRzrazfITT2suUNtgzB9Hm61DYLUAqmFgKqBUGSuqbnKjqUdMeOLj7DnPnvmle9UKoWzRp+FP4//s+73o6RghHGgo00Gk/6oFCyDJrXboWJUoDoOBdQWfgK9guyXOACPefmn2YJiZWUoHDI47Xpy2XLAb/1NPwt22CHyOo8BVc6kbu27SfCg6tcNQFsAs7k+tv/5CjCorkvYts+NBSGuq7pi/hftH7f46QbCbiDcBlIIHq5vPPCnpZQXXDvPQUpU/5AGClaDlxBIOw28HMoDgWKBtdt3aA/zHQ+zjEUbW8wijhTsUgBaDVRVjkkZ0+12GIQJghVG+GMa7S1zL/PAGNMbMAgop7juMTHiYICGXDMmwabwNDxUQ00VuJRY8MM8eCwh3JkFPyVPhiGTvsoPQmVDTYdqq8dmP/PWhmpnu9YaipPO4088Hstfxbx/tkSWIDuVdIWvqQGU/rIyzv3EKVdr9Bp6TzTwW//PrOsI+lfvkIZJK39qdK/ebTXy9kwYDddOQI/MJbgalNB2nh7hkwRsByDbgA3AVnBuA8iOnsGwAdr23yCY286zJ+NOABoIrWDaCQ0P51Y51JfPwKqXL8XmOc+B+8mMT+Lks0/Cqx+9gpPOOgmJhIfwnBqBzHQW5yC9UYgIP2TXITjw5/kzPsIiIvQf0B+XXH4Jvl48B3OXfoP7/34/dt55Jz0OV/0kyfrLta1EslwAEAfZdqzMvKo1qk1TbTy4bLM5F+0Yh2yTVRsvgdqMYG/oJ9pm8dFPW7a1Hjwk9AYGAmLteZ4OI44VtNkLgJ4T8poAUIs4QIDnCf+FhYUo69xJbnbgheDNVpqUMOG58JtQ/YyVnoLRMwIYJ11Guk8jAdpmAIgESDshgdoED5yJdBPwBJRcjoU8YmCcgThZMHGRg4SEaIt+RuVHlh15KGAJmYcCWb6qXzIQ7wJWgCKvSPZjBnxtyjyhIdnKTQOyZb+n4OUBsDnzkPAMYFvDt5n0ZwG1VX+p0lTPWj8XUuVk/teWAjFdF5ns31V7xVQ91XVQzB0zq+1TY0h9bo2l5Yug+9p+pQPgMU+AsyGA2imegsJmi01ktCUL35ebxNj2r2+OOReAbSIOTtY4XvYXutvWE3DqD+lrOv/6NQ3CtQPdjPJjw7UtZZpLc3JycnJycnJyiicH1nZy+p41fvx4HHbYYbH8LlmyBMcddxxGjBiB559/Hg0N+S3c4Zxj5syZuPLKK9GvXz+cf/75WLJkSd55JiI88MAD8LzMX0zV19fj2GOPxZ/+9Cckk5knpqI0bdo0DB8+HN9++21Wf9deey223377vOL+IWr48OEoLS3N6F5RUYHjjz8eq1evjhXfvHnz8M9/ttQkc/O122674dJLL83q5+OPP8bw4cPxySef5BV3fX09rrvuOpx99tlZfzzTrl073HPPPXnF3ZIqLS3FxIkTc/qbPXs2hg0bhmuvvbbJMPV169bh3nvvxS677IJRo0bhc/uHVk6Rqq+vxyOPPIK9994bQ4cOxR//+EfMnz8/rziqq6sxfvx47Lnnnli4cGFWv4WFhfjrX//apLwOGDAA5557blY/DzzwAC688ELU19fHinPz5s04+eST8eqrr2b19+tf/xplZWWx8+rk5OTk5OTk5OTk5OTk5OTk5OTk5OTk5OTk5OTk5OTk1NoaN25ck8JVLZmKlf+5IOuizK1VhZ0Gpl1LVq+SR7kWFgcxy+EggdChRczhpXMTXluNippUjvS2DIUhVLGhVC2U7oKN87GqeqVcyGkWXIfxNgYQwEDMdkWUT3uZIwILw/Ui7yAUQstaXGgWSUbIWnyoLzWlINLiaBuwQFurS5cuuOOOO2L5raurw8iRI1s5R05OTk5bl373u9+htrY2lt9TTz21lXPT9tpmm23yDlNXV4cDDjgADz30UCvk6IepKMvwi8+/yPjb8gc6d0GCmmbdRLAcYvpOd9nw1ltY/eyzTcjFj1/vlb+DusZaQEJDmG1zQ8FGDFxEQciUHc2IadvdBnEZqzYIHyHYsDTlE6FwlF7XbJgbCBb5ztj0VjUIQMIsuI/neejSpUvOcvnMWg8Xrl084lrU6DDqClnhyXKMGFrYIxkAwUW2lPax0VMGBSXRTzBwbfkcYWDYGiNFEnoNg52yAdth9JRASQXB2TYsm4XC2PDsMPYqDOAOQrdNWmH4d0bANhlYOIXuk6z70sC1jBYAACAASURBVOUDoDyZxLJk+hi+b4IFyt+ur+FnFKzTwA2bN+HWioq0OHPplVde0ZsSBd8WS1bCBiobgnGFrtXW1mLYsGGY8vQUVFVVYd26dfjmm2+wfPnyvPMIAD169LTA16F8kQFUKxBly8wz8OAn8DJJH5nSUf7yAGw3KYcOru3UTGW1nJo6ZWRBGcObU+i2K22u00KEWfN1quOqbqxGfSre2r/minOOz9fMDrbl0gZhCjyq7BYLmKbBdMoWscNa92P/b88jBq4QIVGQwGtvv4ZRp47KO/83Xn8jLjr/IgA5nrFU4Hn8P3vnHadFcf/xz8w+V+Du6CAKiCg9KiCCosaK5qeBqGBB0UTURFGaisaGJjEJEhtqwBJRMcSOiigRjIpRQKVYQkcERKWXoxxceXZ+f8x8Z2b32adcgzuYD6+He3Z2ZnZ2dsp3Zp95z4E5VSiVfN8EdTp6A51M2ugwCI6p/3QzbQGSE7JY9xnGM/UWFCbGY2nTUN3yWh2e6BiPQ+yLDQuT8Bt4QUGFo2yY20g/F1/48BVs0ICyfQMh9OV33+C1LbC2BG3LyHxzzoJv07M1e/eQGws85wQFmtAI+0HHm4E9kKZuR767SKaoupSyO4m2MQNu1AAK1XZaGxTJMVkojer63333Xdrk1q1bN2jPBtJit74ctG1L5PseoeCXGtYKMzZkFIprgDa5STgqB3jwTRKBW+FLfLYe93IJGYVQ4wjPs/oYT0JIFUyVMYJvS/CrR5Bt66MB2+AaDGrgnybFsj/zVJ9Hbhycy3ugvrl8UG17BKlyfB9BtTM5V5VKOpaydPQxR6ePSPjwS3ZUMBHhUWMyPxHeMoJrJ4s39ayFVSCsegWkm3kI2knasoIGbKt6K6G09JeA2OpYw7UJmB3yy6gemdkBRud1fPYMApPujP7SrEHUtl8ebCi3+VAaPZ1OfX2hZhEI/m2lVagw8d2bsHnmX7Dp49Eo270pyTMBOh7TEZOm/RN/ePgPem5KAvyZBP+D6iM0TBsAIMh2FWCqn3vi+SdSspSSiXOODp06YNQf78bqjauxYMkC/GnMH9Gs+SGq7wQEs/pLAEwAwvdVUTVlUnc9tB8JUyBiXdyo1bFKmepTmGByMwR9z1SuFHBaQcw52fsEQ1a2PhgMWJmg0nTe49amBdIPA9fgZvLnKUA1tc0xJgHOckwhZ6903NR+c6bcFEgbKo2e1U4rqDdjDIwT+JnpuVZPteMMEnLtMQnDtnNKVicuwerUv4FDQMj+S3CAA1wAAIenZr64p64NOQfKOJPpFEzDwDk8vQkEY0xCqqk/EpQ+umd5nx7jqJtdx4JlGyA2gbM1MFvnd8z0cRaAW4cn2LnKx5jaXILiizED6jb5bwG4uYKDwzpPsHBugbY5gdBZ4BlRX6nnwoMlNQjVZtQGB8fSRlZ/I4BsLxuH5bdAHHH4Io444oj7tFlMHHHhq81klH2bYO+q8yC7mDaXkReQfgFfSB/G7o2ybxFh/yazUwniLwK3mni/Tk5OTk5OTk5OlZEDazs57WdlZWVh8uTJ6NWrV8ZhZs+ejYsuugiHHHIIBgwYgPHjx+OTTz7B6tWrsW3bNhQWFmL9+vVYvHgxZsyYgUcffRRXXnklWrVqhR49emDs2LHYvHlzpdJ93HHH4Z577knpJx6P47bbbkOXLl3w/PPPY8eO5JOa8XgcH374IS688EL07t0bP/30U8q4u3XrhrvvvrtCaa9tys7ORv/+/VP6+fzzz9GhQweMHDkS77//PtauXYuioiIUFxdj/fr1+PTTTzF69Gj07NkTHTp0wPjx4/dR6jPT6NGj0aFDh5R+VqxYgRNOOAEDBw7E7Nmz5c5gSbR161Y88cQT6Ny5M8aMGVMl169u9enTB3fccUdafyUlJfjb3/6GVq1aoX///njuueewdOnSpAD7bdu2YebMmfjrX/+KM844A82bN8fw4cPTguudorVw4ULccccdaN++PTp06IAhQ4bgpZdewv/+9z8UFhbqF7MlJSVYuXIlXn31VVxzzTVo2bIlfv/736Mog5fmo0ePRqdOnSqcxj/96U9pf4z69NNPo2vXrpg0aRJ2794d6Wfbtm0YN24cOnXqhClTpqSMr3Xr1hg5cmSF0+zk5OTk5OTk5OTk5OTk5OTk5OTk5OTk5OTk5OTk5OTkVB0677zz0LZt2wqF3blyCtZ/NBQQyX+ndEAqzXrrWIPE31mVFW0CBAGyojBoKaQXiaVanJy4qHz77jjGTlmX+XX2sSoFtEqxljryk0JxEcfsH2cBYBBCmGB6gbiJxID0whiFIAjALJS3IRAWWMw+J6CBGalwAInsbVY1CwgPskWII0eOzLjNe//99/HRRx9Vc4qcnJycDh4988wzGfnLycnB448/Xs2p2fc68cQTKxTO931cf/31eOyxx6o4RbVHqSBE8Xgc111/HeLxRBjtK02aoiGPXhbIQgdJ9zFJFiaJv0QL0vhYNepu7F27NkUsB5+Wb1uGb7ctVzAak3v6W4JNbtnjQkFwELLPNXDb2N425NfElwiF0le2YCYswl8oUKpDqRBkLpO1OTuFjw2+KddRLJHUmKrElNh3L8K+BDKGa9sjGqbdgqCiZHBtj9lw6SD8OgDY1udsOHY0dJtDQq8Jsh1DEHMVBcyOgmdHgbSDYYNIrDBQW8fBEsPYeaTRWyyYZ7dt2xo5POuTWzcBqh3M9+RD31eTrIVJp9NOOw1DbhySvP1NN6URcSPr1q1D69atsXjx4gqlKaxux3VD5591CmRAGKCdMolpNvjKeOMvDfaOBm0nBWxHReXg2k77WclKTUJbEC7Sqp9MFn73rt34bM5nePfdaVixfAV8Py7tL9gbWVDfHIzP9MP2bJrpibbuqdwa8Ey1fNsy7CrZqSGHQfAZwVJl30T3Y+wSBVxlHEwD1JQfZbOQQUqQVH23GvJn3z3w1HNP4dY7by33fTz/7PP4Re//S7nuOKVc06IUrBPp2moNOg5vBGGFFzRHzJQ/gm7rKWCm+xyKJcb2P1ibZSVJQ5JxWFUqvi763Uesgu+7AAkrr5udF4AKEiTbV326r//J70LDtgGh8IOmsgg9/W9vpBE6q/npwnIDLDuChilWWiPLXRIbLQAnDG/wkYHNUC4IcRRcO+VwKmrckmSQJSSQVb+nCcGs6Tg3NzdtMlu0aGGN+VT7S1Z3yMhmjEEEjq3zKghtmEDAbDqm+wnAtem2KP3cwEaZkL0K97juVzjz5NhXAbYZ5wr0ysFZDJwxA/a0YK1cfZgCe9LIhUCjjFE8tFmEDd9mOjz1U2YTLEZHgY0kYP2fHKqd+Iz3NVS7PH6qSuGyZv/r1rVbRnGs+/CGNBdh0Z/MEpjcbwiunTwC+2/YPXChyPMscC406xCAVtO54MyCfJ7B0X4kXJtmEpgHZgO2rTCMxRAJuNaAbU8Dus0nNKOggdnMSnsyMLedniCEmxG8n2eBcXubMQX9FwK7Fk/B+qlDsfeHeUmfUH5BHu4YfTtenvEiuvboqloj2hoGgGDwNOifHoOCTguAQUD4pnIKAA0a1MeTE59AmyPbJL0uKTs7G917dscj4x/BT9t/wqz5n2LEbSOQn5cH2XsK9VSZ7gUFk//pvpHBsqlUfysEmGDqNbvQw3PanI9uxqScmTYczGyOoJxkfkODxLlq12XeM2seR7ar0G2osvUVNNvTMGdZhgiMTe14eLMD+jDOwNTGBQTdNm2zZ33UuIIzNb7gVDo1qJkg0Jz6SXqWAqE5VVleOZfQbqauKynlgOdxfX/wFASbMQXmlu4xWHkBgnfHJKxdwcmZpyDZXAKv5ThIwqw9goEzD54n+yhP0EYOEkyd7WUjm2fL6ysYtgSRSxh5jMUUEFt+YjwmYeXqe4xL/zEvpqHYJoyCaat4CM7tMQ8ePMS4J8NZ/jxKt74njphOm5V2xsCQAVRbfcJjRLvc6fGgVb5tS0NXXdWet6p3ODx4EqLt+/ARNyBtISzQtqyDcRGH7yuotlBbx4g4hK6jDPaWMtD2r2W36voJbTtrmLbdj4Rs48D50NgpsFmRzfuvwjk0JycnJycnJ6eDTft/VtnJyQkFBQWYPn06+vXrh//85z8Zh9u+fTteeeUVvPLKK9WYuuS666678MUXX+Ddd99N6W/x4sUYNGgQfvvb36Jbt27o2LEjmjRpAs/zUFhYiFWrVmHevHnYvn17Rtdt2rQpJk+ejJycnKq4jVqh4cOH47nnnkvpp7CwEA899BAeeuihfZSqqlNeXh7eeOMN9OrVKyWAXQiBF198ES+++CKaNGmC7t2744gjjkBBQQHKysqwadMmLF68GF9//XXGL8Avu+wyjBgxoqpupVL685//jLVr12LSpElp/ZaUlOCNN97AG2+8AQCIxWJo3rw56tWrB8/zsGfPHmzcuDFlfjpVTsuXL8fy5csxbty4gHtWVhZKS0srFOcll1yCm266qVLpatq0KcaPH48BAwak9Ld06VJceeWVyM7OxjHHHINWrVqhTp062LVrF1atWoXFixdnVI8453j++eeRl5dXqXQ7OTk5OTk5OTk5OTk5OTk5OTk5OTk5OTk5OTk5OTk5OVW1OOcYOnQohg8fXqHwO5a/AuZloX7HK7B77YfY/f1/ULJ9BXhWHhp1G44GP7sajGdVcapriJLwsXObHB3hN46yPVsQq9ssTaRqBZwgXAaLWAAWvqgILSQzC4//9dFmXHxyI3Q+vG6a6+4bVRrsVNF17kmgEQAwf/087CwuBGdyEbZccCsDGZCNWYRoAxpgLXAkaB/XcB0eWPRIYJSEpeFqUbWMXkAvjbTpDATettKgReXQKo8MLFgcohgb+xAaUNM0bdo0dOzYMaPffl1yySXYsGED+D6AwTg5OTkdyCoqKsKmTZsy8nvvvfdmBEGqbRowYABee+21CoefMGEChg0bVoUpqv1iAJ5+6ml88fkXCecurpuHE7KzM4pDAJH2Ukr/keeCtnuIxYX4jh1Ycv316PrWW2BZB+gYqRwqLN6Oj7//CAa/BQPlssAiBGTW3zVUhOxoro/pPLdsaW33cuNPmvsEzgkCm4yVbA/4hAF8kc1tQT7D3qPHcQB8ABw4r895mDVrVto8+u2WLXi7afIxpD0UIAWPE0ssiwinWEUarh1mZtkjB3Ob5h7tnBDyFulW9V/y6QPwNFCQBRAqDEzhWeSYzFfhiQMo1PMhlIsdp4kxmHaB8JNMVCoEmEHEhT+J7pyFjmEDtaEheuTPPr+hrAyryxI3COiSnYVf1a2bNj2J6Zb/VXQbNCEEnnzySZx//vk455xzEi9gH4bHlkkayWuuvQZbtmypYIqCOvTQ5pg122yQlSxxkUBr/b0cY2Ib3COCJxLv3wAzbTAgpUX7twtloCkx80G2WyYAwYRki4j0OTmFlLTPSjbxaYdlwTooy7yA+oOpb0/FRf0uigx3Xp/z8Pw/n0edunVM/QDgq4Zb982MQfhmIzzB1KyX8lMSL0Fh8XbUz2lQkdvPSLtKdmHJlkUW7EwlzfoHbbMYeBxnBprG1TyhtkXI1gELgE1l+002DeWKDTk0ELXb7/49jjrySNzwuxvLBcr+eObHOPZnXfDF/C9QN6+uBtLqvwi2X3YxSLopyUGgoD2UYvAQrjpkYyHURUZN+YtQPyNsELMwezOqAYzHvXLdQ3XI316Y6BiLgdWpU+3XLp49O8Et6+ij4TVtUql462fXVyB9Bl9Ii5UxH0IwCMYgwOD7CnwpOHwIcHXeBwOj9wBCwGdC2XvKghUCglm2rGAQTPbz4X6b7GpdNgCAUfvHQk20KhzVyBIMt/kpFdWFpBhMR/VF1L5od8t2ovsP21cEEN+zZ0/aJB599NGR1+XgkXWc/Npjh/A7GDuPODgEC2+wknBX4JxrgLoE9lK9l/2FgFBlSZ7zhRxhMVWWIEugynMCXDI1hpJxUZPO1bjabt4DIE7Ick0jDnpPRn0V5bXZYIKOTUzar9VPmuJqejJ9zf0E1a5JGjFiBF544YW0/natfg/wywAegb+qzD2z8EHkC0X9njJ5W2BG66lmKYIDITtugDGugazSJ9U6O156V+cDzIPc1FqNsJlVH+ykUyzCODLEAeGpNpmZ69hNDt2rarftfplmNIL3Et4+wb4orOdkz23YrYoZ4Wt3xgECagtz/4J5KN28Ats+H4+SbauRSr+86DzcdO9NaHZIMw3/h/Wu20B8JahZCGiYP6WGWj8mGHxmxqd9LuiLPhf2xQ/fr8WfR/0F773zHor3FgMA6ubVRY8TeuB3N/wOZ51zJrjnqQke1b9StnGZZ0IIxCHTovNGZ5RV7mgjEhoTkDdhtenCtCvUHgLU53JA+PLZczXWYDJ/GZfjEUYTWvQYBCA4h+8LMGZKpce4ShfTba30LCCob7LLiUqXNVEWkB770/3pZyAS6nlgowaubHmrDWcCEMyOw5RrRolQeU82BM0J+gC4UO23Sqdvp19VKM646nd8eIJDcAbfj4PDg2C+zh+fc0BwCOaD+Qw+83XOCMYgfIlU93kZRFzlqyefo+zvOHJi2YjxmII3C3lvyiYWzORzYDMRum+7rwFDcXEx1n2/Dls3b8PeXdJmyM7NQcPGjdDyiMNQUFCgx370+xHaSMljFhSbfg9CYz6Cp9N5mHlrDbPnHH7cx5pVa/Dj2p9QWlKC3NxcND+0Odq2bYfs7OwqgWozMHjMw2H1WmDN9lVWUyz9+zBzkAJQBd+DnklkDPB9WRl8HzFPQbUFV7aFnMPlQgb1uGpphQqjynJgjouRuRIsz/aclwgXdT1GUnZy6NlGzZdVdA7NycnJycnJyelgkgNrOznVEBUUFGDatGkYMWIExo8fv7+TA0DuSJlKnufh5ZdfxjnnnIM5c+akja+srAxz587F3LlzK5ymBg0a4L333kObNm0qHEdtVJcuXTBo0KC0cO3arM6dO2PKlCk499xzsXfv3rT+N2/ejOnTp1fqmueeey6ee+65GvMigQDFubm5eOaZZ8oVtqysDD/88EM1pcypPKooVPucc87BxIkTq6Q8XnrppZgzZw4effTRtH5LSkowf/58zJ8/v0LXGjNmDE4//fQKhXVycnJycnJycnJycnJycnJycnJycnJycnJycnJycnJyqm4NGjQIo0aNSrtBfYMGDbB9+/YE98Ilk1C4ZFLAzS/ZiY2f3oG9G+bj0N5PIWGVU21ReoZMwiJiL7cRohYfl+1enwKsHfKvFhIL63vQj73g2CTULDKWqz3jvsDtz6/Bm3d3hMf37zOoNFQ7MtIM/EQsviNt3bsVX66fZ2B89sJltVDXgG3UgsjQwmaC4dhwAbPk2YrVgnHbSxyD8AKmnmJ4LTsLLIS0VxUGoD5WtkQuorTBBAex2rVrh8GDB2PcuHFp/W7evBm///3v8cADD+yDlDk5OTkduFq0aFFG/g4//HDccccd1Zya/aN+/fqhcePGFYaKrlu3ropTVPtVUlKCe+65J8G9Eee4q179CsebBCMU8pPoK8R/isQI7VqwAN/eMwrtRt9f4fQdCCrzyzDtu3dR5pcAAVvahk5KcImEdnFt9+rvUHY6g3Xe2Ot03rbJAQtVRGASDegGAKHiIBs6cXxAcWhFjBlTlh8BDB02FKPuGpUWgrmkrBQlAAgRH1W2UuGsoo5sF/qrvyuHdHBtwB5zCI22Uog39VcEoNr0nQHwGYMHAV9IzArBtu3wNrRbqOwXwqSXwkk/tm/bD6U1sa4Gh4nW2Mk6l1BmLJ808gvDtJm6BxYKxwN+mfIH/fefu4sQpXvrNYQXun74Y0u72ayjyJgz01VXXYWffvopeAH7ehlCtQFg7dq1lUiJUaNGjfDl118hKysrEpwdcIuYBqmKuQlz39amVhrqZbUTal6nooBtu2xGAbczkYNrO5VXVBRZoHxLu2vVd6vQrn27xM3HQtVqwjPP4g/3/gEb1m+IvoYQeHfqu2h5SEv88c9/xJBhN4JKuQZ+WpsO0tyoAeNJuJ88Zti2dxtyvFzkxqp+c56yeBnOPu1szJs3D81aNsXRvY7GWf3PRLtj2hqbg9EcodkYhAXcmW6cDYyU7A+yO5TdQ3OLLLEvMU2PmWu8dOClaNX6cFz4ywtRUlKS8X2tWLECR7U5CvMXzMdhLQ5L7pHZXw++tiQlQDuZVDZRex/4y3TR1vHbyFA7DuFHXNvq5zjjief3g8pWrUpwix3aHKjmvqd06VLs/fi/Ce75Vw+qdNz5OQUQO4UCh/rS7hRqzCEEmC/AuXx2vu+DewoaCQHOhAYK0vMV1jHN7RPIFRBqqp/OqvICauuC9oVWCpsBMP2/bQdIcDMV0FAcGdoL5YZrh9Kayjg16NDw2CUEv6Yxi2Xw2vZVYWFhRpsNHH/88YHrRqXFD21TEwRESrtfmJOBZ6XzO9QmQPcTQoEioQG2BNTmDPCFr9oLAcGZBptyVZYIMitUvwIL4k1AbQmvZLrtCdipEBqaS+WNxsDcsnX1mJr6tApCtW37QmeZg2oDALp07YJDDjkEGzZE2022lj3dHE163o7Gx42sxhSlqKjq3STZZMnDhuOIOobxy2A6SHqGdAhZziVIm6s2loEJ6SYYh+brAtFwbfhqcxYue12CcTNfXZo2U/MVDNlEyFgcEjnm6z5bg2eFnzDbwMJ5x6z7DJ0Iz0VA2YdQEG1Zn1R/L5RVyDz4pUXY8dWL2LlsGpI+KwBt2rXBnWPuQM+TeygIMNc2KAd0nZedEtPX8aj/CBBuhQFeCybh0kyCdplgaHV4Kzw58UkI38dbr7+F1q2PwPE9j5c35qtr+QD9rsEeDwua7FFOclMLdY7aXMGsn0uY/oKRH7v9RVQ467kymvuj58ysflPNY6lduOUxUxslyHkdSq6cv/IV1Nq0y1SmJfzZtLk6zfSoOQs8PnkflC/Be7F/dQBmLAbTzqqxhb687d/kJbXD1L9AcOtZqLtiALfh1Oq+uMofwXwwMPi6nAr4gsnqCQDck/nlc8ju2AdT21b4goNzmYGcMfi+D19AbkQifDAWAzxfbiIhAE9tQMIZQ46XC2M9q/wkmL3VIMk+MlgXtm7ais9nfoEFs7/E4gWL8MPqH1PaMy1at0Cv009En0v64JjuR8PeTJ3bQG3LjQX+0nkz9hO+j+nT/oPJL0/Gfz/8L3bt2pVw3eycbJx08km46JKLcOlll6JOnVzdw0b1rWbESI/Keu7quFX+4VhTuFqCtJX9FNzWz9hQTLWBviB7VpU0Bvhk/wqh7CNpr9AY3he+slGYbDuo7ICKsyzf9HyYoPNJINhWnUr4fUua+bNkbk5OTk5OTk5OTkY1Y2bZyckJAJCVlYVx48bh9ddfR5Mmlds1tDI6/fTTMX36dEyaNCmt3/z8fEyfPh29e/eu9nS1aNECM2fOxHHHHVft16qJeuSRR9CxY8f9nYxqFZW9Bg2qbxdt0oABA/Dmm28iJyen2q9VHnmeh6effhpjx45FVlbW/k6O0z7SwIED8fbbbyM3t+p+5PLQQw/hiiuuqLL4onT77bfjlltuqdZrODk5OTk5OTk5OTk5OTk5OTk5OTk5OTk5OTk5OTk5OTlVRgUFBbj66qvT+tu+fTv69u1brrh3rHgdm78YXdGk7X9VcBE28xJ/11S2ez2dDfsOHYvg4rCQFxZwCP+l7+Z44fdFeGLaAQBijMimjJQkL+PxOD5YPUMuegX0YvAwGlutbtVlgRZE0mJIDRlIeEbqSeiFjsGz4QX+BgRByyINnCCpWMpDqXLyXw6WRYaPPfZYxr9DfuSRRxzM1MnJyamSWrNmTUb+Vq5cWc0p2b968sknKxw2AWB4kCkIF5WaO3cetm7dmuD3rnoN0CAiv9JZOVFml21ZZ2olJbfMpX6c+AJ+fGFihrEdmHp/9XRs27MFEMqetkHZULAuMHiw4JRgGgTEGQfjXPnj1vkwzJJbG+UY4IixthFwUaQZAxaz0hyGk1BgvdENCz/7ENjEgvzk5uRqkFsqlQqB0YWFCe6ZlMXwaCPZeSqjmkmiDhhLDMWsjz1uCselodPWMQ+d5wrA4jHAo2MVFwfgqefvgalj5ZdJkJEHibbylN+YLg3kZj4xdZ4+WaFj44/SYq4fs9Jhzpm0eNb92enl1j3ZUG1unWfW3/8W7014RsdkZ6F9Vswqo0j4RD2fUBGtlDZs2IBnnnkmMrLyQLUFBMpKyyqVFs45Hnv8MazbsA6NGzfWaRL2PwtemuxjbiDxnjJVdLxMQ4PstEh+kAV/YsE4AukJXyciUysCea2Wjc6cDgo9/dTTaNWyFerk1kHd3Lr4WeefITc7F0cdeRSmvDUl4Jcxhl27diE7loPB1w1OCtW2VVxcjNtvvR1/f4w2PqM5M9PGaBAngT2NL9MHQ+AfE/+Bwog+s7K6+aab8dlnn6GsrAw/rV6HGS+9j99fdAceHP6ImkuEmiOUUG09r8dMz8YZh6fBasbu8KyNQdQd6b4CVlygCUa7zyUQIhhO/vnJ+OKrz1FQr6Bc97Z1y1Z07tgZX3/1tRWnkms2UijYYFcGvm3iAGgzBhsuKezYhTB+IGoEWNvfsiUSrJ3VqVP1XnfbNmy9cQgQgidnd+2KvIv6Vzr+/Kx8EBBbPg6hst/0577q6wWEBCBbGE96jsYesNzpqQpYf4MSCvJpnzExWMUnFFaXlvCAFKHjTNxSyB7/ZKSo9zMpX3lEjV2iX4SEx1kAsHPHzoyS1alzp7T3wO2xJmikGt58NZSuBKYu9W3WeFUwDU/ljIFx8y5I3hONiaHGvabd5zaok3Nw5plUMq7GHQycznGuIaDBDzf9V8gf9Uhcb3ZFeaGuJIJjaAbTF8Lq58BMLtljcJ0fVt7ofKNnG3o4mby3qo1QbdJ9992Xsd8t8x5EfG/iXFjVKiIvNXjZQFhTh41qbMLHlt/AnAsd2/VMuh+zbwAAIABJREFUjZ4ZD5xnyi0wEmfKH6MRPAeDp/0x5iEw+md03gNjalTPzIyD9BeT59QHzAMYuXFj+6nwdnrsmQM9j8WCHzAPjMdMeLoGOCC4up6HPd9/jvVTh2LnsneRzGDLrZOLYaOG4dUPX0bPk3uY+q7rMwK2qm53CKILAc6ZZjzrv/T8hex/ZTcsnwPZ7Jwx9Lu4H47v2V2G8CX8Wu0iAMAcC/h6EwG6EwFflzE93obCmgs6J7QNrgYO2m7Sc4s0nqA9a7hqI7kn21Wai7T9gqliFdxUgHrfYFsrw3ueel4qTs6pfVb+1LwnV62oZ5UVmedmtoxAzJyZnkaGZbqNlb9L8EBjCc64NaZQ96nSzbmpPwyAp8qW0H2Zp+arVLoUkF7oNh7KTUHeFaScCWb5Ub48VcYEk/csqM+E7l88LtOq+zLI5xHzPHXPnr4f+fHgeRwe95CTlYsY9+DxGDzuIab/eogxco/BYx5invwrSn1Mf20Ghl08HBd074fRt9yP6ZOnY+2qH9LOkfy45ke8PnEyrvrlIFzXbzBWLV8Nzjx43JPpsvpNj3vg4MHnAc+UBXC8P+19nNr9dFxz+TWY9va0SKg2AJQUl2DmhzMx5PohOLr90Xhp0kswrPZg32rbIoBpk8N9a3YsG83qNkNc+BKKLWS9i6uPoLro+/BVnfThQ/i+tIW1revrjWSkXexbdq1tCZsxjD62584YAuk2/i27l8ZCURsVUXA3XnVycnJycnJyqpT2/8yyk5NTgvr374+lS5diyJAhiMVi++SajDH06dMHs2bNwkcffYRzzjkn40nWgoICTJs2Dbfddlu1Tcz27t0b8+bNQ5cuXaol/tqg+vXr4/3330enan7xtr916qmnYu7cuejevXu1xJ+dnY0HH3wQL774Yo2DapMYYxg+fDjmzZuHXr167ZNrtmzZEvfeey/+8Y9/7JPr1WQdccQRKCgo348tKqq8vDyMHz8e//znP6u8PHqeh4kTJ+K2226r0ngp7kcffRSjR4+u1S/knJycnJycnJycnJycnJycnJycnJycnJycnJycnJycnA4ODR06NKPfOOzcuRO/+93vyhX3lvkPonDpvyqatJqpdAvuY3kJbmVF660jjS1Lcxm1SE4Yl+QJYoFDA4rjeOzt9fh61e6016suVSnEyTAkyh/GCjvxzeexuWgjAFosbBYccr34EHLBKOxFipCriIUNDlCLUC3gtr0YFuqYMXMV6JAIxx66QVpkbFwMPCfRe1LAgHXvGlQQLoYVfUy1cPEi5xxvvvlmRn7j8Th+9atfVXOKnJycnA5szZ49O62fnJycfbY2ZH/poosuymhDmyht2LABF1xwAT744IMqTlXt1ffffx/p3q9uXfUttb0dQP1k+HPvVN5CSKCEjwZOCYEVd92FzQfps/z0h0+wavtKC8hmA7UJJAMDuVH2ug0BIswYxWGgMwTQIQgYyXo6LPhEmHaD/m4/Z4LTIOSWzh5PNb5mjOGuUXdllF8vFe2CH+GeSZFlKY5sF7qbBLh2RCi7TIfh2hrQBIKCBiHbiR96ZkE4dRiQbUOzJc7KAlszhMDYTOGBEsHYPPTxkviTwG1Eg7QZEGPBe0gF1KawYZScnbdFvo+N8XjC8+lfJ0/7jm5TEp+LfYIByK2CtSzXXXcdFi9ZHLxeGL6aBqoNAGVllQNr3zjkRgy+YbDeaMKGVwMhUI9OaIoIKzK3ECWaJoiEbBs3Xc9EGsA2pU1/DQKGyK28cnDtg1sE4Ep53tL27dvxs58djcGDB+Onn35CSUmJPuf7PtasXoP+/fqjc6fOGma9o3AHOrbvWKH03X3H3Vi3br1KC/1vtX123x0GTCur4NmnnkX//v1RWlpaoTRE6YknnsDf//73yHOz35uNEX1uQlmJbL8Jqq1heDa0lM5ZwDVtw0ACSrm2P+z+InH+kOaJdd+r2uMjjzoSi1YsQsuWLct1j3v27EGvE3rh7bfe1m6ZroPMBHJ6oCg4fZqy04sMmJBTmTTJdh9HV7Xi48zLIJLq1Z73pke6Z1fjeu/iL+ZiY9/zUbp0WcDda9oEjZ58AvAqny91s/JgUIG+gQnqTwiwDQFfg7R9813Fp00OGxSqz4nov+QXCIxFDOhbJG/Xk5TDqla51kyH3s3ICFLEHbCck7jpVy9Wu8gY6tStk1GSSktLMwKER7V15Bb1igXK9ueca6imGcuqtHIDSdX9nTWmBaDB2fI2eQCsyhUAVW7aQONiCk/QVgVWVWNqj3s6TQQDpfEz+TG9qnqfBQV1ZZ6VTnM9PcehQcfWc9JZa8+GwNyb3a8f5FBtALjm2msy9iv8Mvz43sBqTA0pIk8rDdeO8mf5ZcFSI4+55RaGa9vvYSPg2oiCa6sZC2bPOijoNjNAa6Y2dIMNuLZmJRgIsh1THw/gaiaBxwALwk3xBoHcagaDmXgkRFtdy4Z/Mw/xoq3Y/PFobP7v/YgXJQern3r2z/H6f1/BoBsHITs7O7ABDLU1uo0Q9pybZVuqyQWZBwyEzfYtKK4QTJYDX0F1BUF4oUHYPgQEh+wXmeq/mBojs+B7cChYLxMceoOKAEzXgHqpDxTCNyWMMdPVKFI3o6jpJTsVFWHaJaHyhGDc1J+A2kKQuwACba1pNz2P3v9TXgZBy1xQm2y14eojVNqDkHVmrqUA0wRs5hZ4nX5zQO02waoZY4DPIKgvggfOYqDehKs8ZqF8C4DBGQdT/YYXy5LlwJN1gnOPeiAwxuHJbRH17ya4go3HKD4ohLdgYJxpKDWBxxk8eJ78UPo8xsE9D5zHwBlDTixHAa25gWuzGDwmgdoxBdkmwHaWl4Xhl9+Mv9zyV3z1+ddJ60smmjd7Hi7rfRneefVdxNSz4AqwzVWaOCc4uOqfufweL4njtqG3YdCAq7Fq5apyXXfDhg347dW/w7WDrkVJcUmgbzUjZalkUG3yclhBSwhfwBdxDdb2RRy+H0dcSKg2wbWpLvsKpK2P1Qe2Pazqpo/EugqaD7PqriS3W/NcoXmqKLi2uUlyF4HjqLCp3JycnJycnJycnKQcWNvJqYaqcePGePzxx/Htt99i2LBhqFevXrVc56ijjsKoUaOwYsUKTJ06FSeddFKF4snKysKYMWMwa9Ys9OjRo8rSd+ihh+LZZ5/FjBkz0Lx58yqLt7aqZcuW+Oyzz3DVVVft76RUq9q2bYs5c+bgwQcfRP369ass3rPPPhtfffUVbrnlllrxIuHYY4/FrFmzMHny5CqtV6SsrCxceOGFePfdd7F69Wr84Q9/QKtWrar8OrVNvXv3xg8//IDHHnsMXbt2rZZrcM5x5ZVXYsmSJRg8eHC1lUfOOcaMGYN///vfOOKII6okzi5dumDOnDkYNmxYlcTn5OTk5OTk5OTk5OTk5OTk5OTk5OTk5OTk5OTk5OTk5FTdOvLIIzMCx86cORODBw/Gr3/963LFv+Hjm1D0w8cVTV7NlQ0qthQvKUzwGi/amCayxMXDqf0yyy8tCGWJ58FQ5gsMfWIlCndXDmRVEVUZvKmqoFcApk+fjpfffRm0MBa02FXlp4EP0OJq6AWi0o3WtRIITiPhlBs3kAEVN2A9EU5wAVocK29QL4JlwednEzQCJSMiPzLKoihPB+HawlNOOQV9+/bNyO+8efPwxhtvVHOKnJycnA5cTZgwIa2f7OzsfZCS/a8JEybggQceQNOmTcsddsqUKejduzdatWqFzZs3a/dvvvkGffv2RY8ePdC/f3+MGTMGe/furcpk10jN/Hhmglvv3DoZIJeSyOIypEIDGYs7CnbLAn7t7xzK/AOAsjIs+u212Pb55xVNba3UvPVf4JuNX1owLgLV2EAwAiIpMAw3YBhuA2igIGDKPidYi0HKMGOba9i2xCyBhexxlb5oexywSYblsceTroEQwHnnnodGjRqlzbO9QuA/e/dEnsukrIeRZMnO090G4NoIlnmE/BrElakPQBCSTcfMcmehY4KkewwWZJtGWAZuTfBretI2uJqzRNg2AbBt8Lb9sRBakQDtcHxBHBfBuM25SKA2Q+A+mDpn3/+/dhdF8g/PyM0N5GuoVCY8D/sEuQ0vqJq1lsd3Px4LFy6UcaeZr7ju+uvQoEEDNGrUCC1btsRxxx2Hd6a+A9+PQsRnru/XfK+GxyIE27HgkuEMSjLOFZX4FxFZopOGbEM3/AQdYrYfTfsKzZ1EZLGDazvtK+3YsQPt2rXHkiVL0vpdvmw5fnPlb7B37150bN8RGzekm/uMVllZGc7rfV5CT2v3x6Z6m77bbiGXfLMEH3zwAS699NJKg/wBYNKkSRg6dGjKerNm+fcYdMo12LNzj4TMadgpAMGwatkqlJWUaXdlZFhQVDMnSYBHDQ4nG0nDS839a6YloDcEBBgaNGiAhcv/h+N7HF+ue43H47j4oovxyMOPBE8E+pWwRVFhi7vWqEIgtlCbHvjLguw46lcScpKF2+swWFKGDW4isx8kBHb/K3oz1Tq/+EXVXaakBKUrvsXuF1/CpksGYNOF/VC2Kggm9A47DE1efRWxVuUDyydTnVgdCF/CBH3h6z7bFwK+r+DZvoILavCnUP4JGmjcCLgN25YIwLftOOQxY4mQbU1TjMqncFliieWwOqTHb+WR/Z4nTdCotibBjan3LQoiWbdO3YQwUdq9c3cAyG2/ywnfV6p0mA0fbNAqJGzWV/4E9KYKnHM96DIhVN9B/Rs315BjZYKxGvCrtbWUHsfa0FcCfAIS+Knvj/5psLcekZuxNifgNo1uFKCb0Xsv0y85qHbV6YILLsjY7571c7F7zfvVmBqlqOYjANcWGeQ/S/KdLmAP4tQg2pQS5R7u81jgoy3FAFzbg94AOQTXloBrrv+GZwdkOfVgwNcKnM0kMDsRtG3NWDC19ZYF3A7+VXEpOLKZreCAUHHxGCR8W7YXu5a+g3Vv34g9a79ImstNmjfBg88+gLEvjEWrww+XYF8mgcdmAzoJAQ6864bZbFoIKECuAufTBlGMQwgh49HdmK/GuRRGYXPtDaeoL+OQUF7IfjQOX8J8IftGAvYKtZGFPWI3G1cQkFtd3/cBpmDf6sMYC4zaDbiXypk5Y0ocUyFC7/OpTRIABAGiae4luJkOIDc8sTc1sDchYKo95grELKHMMqyngNke59rNxK0+nJ6XjNtshkBzpaYfoTvhnkRfM85lsaJaZc+PeqofoM3EBTPPmxn/NCfKIfOCpkgFZFoEBzwF+uZqgxPGuU6LBw+Mc8QsCDf1UdQnMt9OlwfPy4InpJ+sWA5iLCbzjSDaTMK1PQJqK8C2ZwGvi3ZV3YbzJSUluHPInXh38jS5UQWB0xVQ26Pny83zKispxaDLrsaLE1+s1LVffvFlDBwwEGXxMqtdDI+ZQ3ZJCErdOLcxcmO5iPs+4n5cQbV9VcckbDvux+GDzpta7Qu1tYygY2PR0jFAAG7LurXqpvQBy51O0Zfw2EvoO01pz7opLicnJycnJyenCouJGvbGcN68eQnw0Cbcw5fND91PKXKqieqw7kcUhYrukiVL0LFjxXb9rQ0qKirCO++8gzfeeAPvv/8+tm5NvttaKnHOcfzxx+Pcc8/F+eefj65du1b5pKoQAu+99x7GjRuH9957D/GIneXT6bjjjsO1116Lq666CnXqZLaDZjo9+uijeO2115Ke/+CDD5CTk1Ml1wKA2267DbNnz44817x5c7z++uuVin/+/Pl4+OGH8dZbb6GoqCijMM2aNcNJJ52ESy+9FAMGDEg4P2LECMybNy8y7OGHH44XX6zc5EZFtH37djz99NOYMGECli9fXu7wubm5OP/88zF06FCcfPLJVZaua665BsuWLYs816FDh4x+IF1ezZ8/Hy+99BLeeeedpNdOp2bNmuGMM87AL3/5S/Tp0wcNGzas4lRWnRYuXIhjjjkm8lyLFi3www8/7JN0LF++HG+//TZmzJiBWbNmZVzfotSsWTMMHDgQN9xwA9q2bVuFqUyvvXv34rnnnsO4ceOwaNGicoc/8cQTMWzYMFxyySXwqmB364oqNzcXxcXFkefWrVvnNmFwcnJycnJycnJycnJycnJycnJycnJycnJycnJycnJyitRHH32EM888M62/q6++Gk899RRuuukmTJ48GevWrQMgNyM/++yzMXbs2EiACc8uwOEXTkdOo5r6O8ZUPxdOsVgrAoL03QvHoKxofcB7kxNGoVG3IVZgexEnuZlFnaCFaOSu4/chbP8KymAfC1rKKnzlPw4IgZ93zsdzN3cE30frzMv9E+wMAFiV1apVq9CzZ090/eWx6D/8QrmAUy1yNAAcphcdm8WrHmI8JhdIMk8v2KTvMRYLfufqmHG5yFLFRQst9cJRguvQsle1kNaG6/AAnEEtioyAdlMmhkEFEEG4QABGoKlelv9yyk5HbVNRUREaN26cEXy0Xr162LJlC2Kx2D5ImZOTk9OBo1tvvRUPPvhgWn/78rfPNUVTp07NaHObKNWrVw8TJ07EXXfdhcWLFyf116VLF3Ts2BGnn346zj//fBx6aM1ee5bOfrQhCx5P/L32wLw8/KV+w0CIxDgSvwv6zwLepbDU4etjYVviGv8C9d233MkyV3wtadXn56Pbiy+iQY+eKe/7QNCCDfPx2Y+zLGAZ1/AXsncJGCNBYJ4GT3rKBje2uLLLyR5nxjYnmz3GshSYxtP2fJXZ45xAYkF7XAJ5CD4DbYcL38CmbHjYo2MfxciRI9PmXa+cHLzcODmMP4pLJyKOkx3ZLuG/dCDCbgiMQq2PSDgXrheAqRvhj69CC0DBWUy8dtrs9PgQSdNWHgXRNLZbcrh1GPlFAH0AhMcL+A2DxcsA9FRzKra6ZWdhUuNmgetRmMg0swg39fdPhYV4dveulPeeibKzs/G/hf9Du3btjKOVyUVFRejVqxf+97//VfpaUXr9jdfxq/NNn6n7i9CY1iQtAlaKRD+ZKhnUT6Q5r8MTBVEFktAv65wI+80sHRWB29bW8btT5ST0XGNyFZcUo3279li7du2+SVRI78+cgRN6nQgogJcBzyqwni+BfELNfcpjH/O+mI8Le1+o4zn77LPx+uuvo169im0uMHbsWIwcObJca77fWf429hYV49E7H8WSBUuwZeNWCF8gOycb73z9NvIL8rUdY9sznrJRNJjNtoFg4HpMbSYCDdw2m4hEzRv+euBvMPm1yeW+9+uuuw7jxo+TB4G+pfJtjw5bw9qgZOMPu4+wZ1UDmzskqVQ2AFs5mHGG6g4CGzao874fHGH4GiSnIM/a3UdeVj5yY7nlv+Eq0t6PZmLzFVcmuOf06oWmr79aqbi33TISRW9PBeJxiCRrZEl1LzgfDe77E3gGG9ZkqtJ4CV5f/poGJdpjDq4AjpyF3gtwOQ7xCPRo120Fm/R03aZ6bd5FcK7qOKw6zUy91nWcW8eB+X6ql8w4WO8EghBoJA4WUP56bQOSgUq+C6I0pVBUfUtwE3KzgJzs9ByMb7/7Foe3PlwGC1Lvk6Yx6nrJ2gFp36mMZlHtQmK8whBr9SYtGhSrYZXCvD5UYTWYnb7reQ0RCa8OXJ/SqYCtVm+igxA8nMomuR8IUO2agJGi579ixQp07JD5+3Mvpz7aDloBgCfWp8SLJFdGWRgRQeD5sSR5GTUDF/WdxkrWqF+Xa0C+BwfM+3F1bL8f1+/GhXK3jhFX0dmzdEL58dVlfXUPcSstPlUmCGsmkNIjAmmGTnP62QgGDSy22mUNMmYcEAIlW1Zi6+d/R8mWb5PHxBguGXQxht5xI/Lr1dN1U28azbj8TYDges4LAhas2aRJQpsVGFmBqiktNJzVW7rQI+Pyvg3c3KRLCFh1XmV7lH0Z4UZZI4QItR0KIK2uKZOnEwKmYNum/TDzcbqIUv8ohGx3BQxIWnmQbS7opuHr9tTMQ2hLjtpQsu9UWCasOQCVZsqmyL4j6D3UBtI9+LrNJVcfUM8YYJxBCBOOqeqlky1UKGalh/KLm0TY7bjMTznDwgQQRzxgDUMAceHLtCiAuvDjuqz5qk76VEeVTavB6UzAL4vLY/gQqnAR8LlOrC5izLMsZ/O/7uvou9XfDjhrAJYtiuYuNTu0GY7pdjRatG6Bunl5KC0pwcZ1m7D4m8VYuWxlZBhA8lvemzMNrdq0JqtN/s+obJrfbtxy40i89MJLkfF0Pa4rzu93Pjp37oy8vDwUbt+OefPm47WXXkv6fmzEzSNw/9/uT+hX5ZMK9a0RdWrZ1qX4btu30j7lZo6cQOQ0z06/h/EUKDwW+K2Msm9Dv6uR9oFpY8x4VeWLZdPSOwFqLnS7Z99H8AYibdrA/ZI/kuW/oqrNv31xcnJycnJyckqnPz51rgNrO9VOHYxgbVu+72Px4sWYP38+Fi9ejNWrV2PdunXYvn079u7dCyEEsrKykJeXh4YNG6Jly5Zo27YtunfvjhNPPBH169ffZ2ndunUr/vOf/2DWrFlYuHAhvvvuO2zcuFGDabOzs9GoUSO0bt0anTp1woknnoizzz4bRx555D5LY23Xnj178Nlnn+HLL7/EmjVrsG3bNpSWlqJOnTpo3Lixfv7HHnssWrZsWWsHuUIILFq0CB9++CG++OILLF26FGvXrtX3CwD5+fk45JBDcNRRR+HYY4/FqaeeijPOOAP5+fn7OfVVr/Xr12Pu3LlYuHAhVq1ahfXr12Pbtm3Ys2cP4vG4bgOaNm2KNm3a4JhjjkHPnj3Rrl27WlMGagpY21ZpaSm++eYbLFiwAIsWLcKKFSuwdu1abNq0SbfBAOB5Hho0aICWLVuiXbt26N69O04//XT06NFjv0KpAVmXFi5ciBkzZuDzzz/H0qVL8cMPP2D79u0QQsDzPDRs2BCtWrVC586d0atXL5x77rk1pl12YG0nJycnJycnJycnJycnJycnJycnJycnJycnJycnJyenikgIga5du+Kbb75J6S8nJwdr165F06ZNIYTA999/DwBo3bo1APl7rbPOOgtz5sxJCJuV3xKH9/8PYnWbVf0NVFqpfi6c5Jy1OM3+ufHK59ohXrw94LXBz65Gs5+PjghsreQMLBo21xV68W5gubwJoxYJ68W/AORCYQvhJ3xAxPHrs5rhDwPbpLjXyivjn15H/UyrGn+1vWPHDpx88slYtGgRzrryDFx0Uz+1cJjDYwyMc3DBgwsEOYcHtWhQgTMkSCOm4dsxHkuAa9N5j8WsuDx4IFigAgkqaA6zFhkSUEMuNoS91NDACyJgBQGQH2VxCKxdHYsMa/viwieffBKDBw/OyO+gQYPw7LPPVnOKnJycnA4Mbdy4EaeddhqWLl2akf++ffvi7bffruZU1SyNGzcOQ4YMSe+xCpWTk4OBAwdi3LhxyM3dfyC2ZMoUrL1g/oKEtXUAcH+DhhhQNy8hVPKjoDWuzfCQv5Clbn1E6Ni42eBg+h5X5+NCb38D5NVF12efR+NTT01577VZX6z7DPPWfRGAahMgkgGhjW4Ium3D6Dg4JLjD4x64Dbgj21uDQYzNzgPQShMnV9eW1/IU4DtojxM4TAM/AH1cEXs84ZjJtW85WemhbwCw5rCWKc+HuCmRbiLgkljXwmVfD0k1QCm6/kTVgfC5MFzbvoYfEZfGVIWua+OrkqY5Ih3ppGEuCOYZs45ZEr+yzJgwBNQmiDYhnmw38n7Nli34sqQkIT23FNTDNfkF2m/ydAQTHOUPAP5SuAPP7t6JzBGx0TrjjDPwwYcfyAMrY9euXYtjjz0WhYWFlbxCtFod3gorV0m4kYY/hdIgD40DCx2nUqSvQL1NHtYGf4XdQolJjE+Nw/UQ3WovHFy7dmvNmjW47rrrsHz5ckyaNAknnXTS/k6SqQ9JqkVZWRmaN2+OrVu37rtEhXTMscdg9txZxr5Sc6G+IPCar6DaUN/j8IXAjVcPwZTXpwTiatu2LSZNmoQTTjgh4+tv374dN9xwA156KRqAVlF1P7k7/v7qY8qGibJnrLlDDdMm+4SDc6bnLxPsFOUHQOAcGPCHu/+AB8Y8UO70nnXWWfj39H+DWxuJhHUwgbVD06eRfvRJ+z2BAvuxwHEwrA3WNmUeGh6vxxa+ABiBtmVdyM8uQI6XmR1Z1RIlJdhwzi9QtiIR9NnkX5OQe/pplYp/69BhKHrjzaTneZMmyOt3IepeeimyOnao1LWS6eXFk8wmPxqkbUHxuQcPCrLNY4gp9xin8YeB6BO4kMHTsHwD1OYGmq/qcxBCaL0bYJYFmjAWCYxAkkIIqxOsDZTjvVBkhEhruEfCtW3bEMDevXuRXzc9L+Hr/32NTp07JbtQudKQyp0xJncMYsyq46aN0O0GrHPSu6z/alBmNgALviMkAHfw+lb7Emp7gmlDRDlh+pxdAmE97+hxMfmBiSM0Lq5pUG2gkmW2imQ/u0suvgSTJ2e+MUa99hfh0DOfjH7XGrxIcmWcjeFIrMKlBqbJ8zPZTJv9nRoBy68FjU/cfDoM1/ZBm7LIsL4Jq9+TB8+ZGYZ48HoJAG7ro+uiPbNhp5eOkrQJptDDagDkd/X+V5QWofDrSdixZEryCgygXed2uOehUTimm+SMyLk19R5ZgZ4554CQ9iTVdyYYuMet5DMLrA9d3+Ucl5Cb1/GYgW6r+1BWOXxfIA4fwvcDkxLmXs08mGma7F4rOMA382Y01pbuxvY1sx5MCIDThnaAEBK2rfPUeiJ0JZ3dxnBDcL4MEL60xSSoWtpzvnUPjNOMgzBtO11Bb44gQPOEdmoEBISdNOseA/10KJz2q7p5e+6AnkfArzDZTht26z4mFCcBycGgoMh2H4RgH6Rg2AluQsBnsk758bhuInydfz58xHXe0D9fyDrnW/lpbGGBgpx62hbWrYOuq4k2O/m5+MxLsGzhMn2Ph7c5HBdefgF6//IstD7qCL15UaD/YgzfLf8OD/3xYXwA1vc6AAAgAElEQVT43oeI0oWXXoBHnnoEcjwGPWcs57Xl8btvvYtrr/htQtj69evjsScfw68u+FVwgyR1/ZLiEvz5j3/Gww8+EnntDz/+ECeffLJ+ZvK6ob7Verh2PdtRvAOf/vBxaPNJT/8ORm9Y6cX0ODUM3Pai5tb1nL5pN5iyd2WuqPujuXXV1pl0W/aHVS/t//X9ZPqbl9C9V0S1/bcvTk5OTk5OTk6p5MDaTrVWBztY+0CQEHLX5P0NmHU6MBSPx+XEhBvAH1CqiWDtdKrNbRulvabXJQfWdnJycnJycnJycnJycnJycnJycnJycnJycnJycnJycqqonn32WVxzzTVp/d133324++67k57ftGkTevXqhZUrVyacy23aDa3OnwqeVbdSaa16pfq5cJJzocVa9JPj7yZ1Q9mu4G93GnW/FU16jAwFtmkBEQuLhUGMmYXDtJAYMAgy31oITIs4aRFxHAas7QMow+2XtMLv/i81mK0iSvuT68os7o70nnmA4uJinHfueZg5cyYA4KwrzsDFt1wEphf1hYDaYODc08cS1qfgGZ76riF+XIMzOFMADXgSpM2sxYbcwAEZI1AOLXTmepEeg/0dgcWGjMDasGAEDKFlhkFgQSIcgU4G8/1gBWsDQIcOHbB8+fK0/hhjWLZsGdq1a7cPUuXk5ORUe+X7Plq0aIH169dnHGbOnDk48cQTqzFVNU9XXXUVJk6cuF+unZ2djVdffRXnn3/+frl+MmUK1h5z/xjceeedCecXHdoC+RaklEIlxpP4XfGqkmJ+/ND3IM4qYJlrN4Pvsb8TWFt+9wGIrBh+NvZRHNavf/SN11IJITBz7UdYumURAAJAKlgc5CYy0g42NjHBtckWZ+CIKdCHBHvENNRDbnhjAbYDm+AQ8MPA7Aj+wTTcjhkAiAJ78JA9riEnhPmwoScW8IYpKFKCLY4g5ET4NngK6NSxE76NgBKGNbZhI1xYp2JjaJurUtVwbdtf+AOrHpj6YEIH60wwbrv+mNgUyCgQPoyQS34vycRCf6O/s4A/WRbssOY8jwhPH265v7q7CPfvSARRZzGG95oegsM8LxDWlr5GaHgXdS/k4gNYU1aGOcXFWFZWimOzszBz715M3bMnwXcy5eXlYeeunQmZetppp+GTTz7JOJ7yyPM8zPpsFrp16yYd7GkURM0L2McsAbaYVOFoMgiTALhCIrwnFczHBmwjAgwUGGenACSlu07y69fucXxN1Ny5c3HDDTdg/vz5AZvm9NNPx+TJk9GoUaP9lrZUYO2FCxfipJNOwq5du/ZtoiL03D+fRf9LLgIUZA0WdE1AruvzYWBrvu+jS9uu2Lxxc0Jcnufhqquuwp133okjjzwy6TX37NmDCRMm4L777sPGjRur5b4e/udD+HnvU/Sme2bjDwtWBqbtFA3YJkBiAng3Mztl4nMTccN1N8D3/TQpDKpDxw6Yv2A+cnNzq6S9CYSvYW1PVYO1dXzqu8YuRvZd6huBtZWxZcMEhUojQeUJPFgvux6yveyK3XQltWPM37DjsccT3HN+/nM0felfVgdXMaUFazdsiDrnnI3cc85B7llngmVlVep6UXp1yUuIC19trMkVOFvO/UvoIM35y802aeNNgmrTewSuwjEweMwDY+YvZ9LW46FxibQxzcY+BrhYDrA2fYt4J5AMQlgVYG1ShdE8yYcpJu4kJ8n94v4X4803k5cf0pZtW1CvXr1gWlNV+EzTYEcXsOWE1UYoG5WH8oraEWoLYNoQgCnQa7gNseHbdA372vbILKjgCMd8s6G29vspOpcI1U7/jqomQrWBSpTVKlT42ZxyyimYMztx4+ooebmN0Paq5dCU9OQXSa5yZWVwrCWdRORh8rCpRvB0H5bflHBt5TcA1waEPcsghHVMgG1ov+FZO2GF0/XKmp2ImvkwVT9yRsVS4kwBbc9GA/yiNXOwde44xHcn2rak3NxcXH/bdbjyuisQi8UAGJsx8G4ZXANtmUoKVxs6B9Ng6lSWl4VcnoPsWC6yvCzZv7HMeCC+8FHql8pPvBQl8WLERTxhLBtoJ3XbAN3umQRarRTBwmGi022LGvILuxpIyra2jak9pTgFKNupTRLm2n6wnaWzTLfdLHhP4c0SfMoPYa4oTDyBpleNdew2jTFmfg5iteV2Sy3o3kzUlj+ZPsGpWDFThNU1dclTGeczX98T1226UOMupu/dh6/acXlRn/LF9+EzZa8KCTn34zI83aOvzsm+L464CJ1T/3wICF/6yYplIderE+r3YNVLFmwbrOfS74yLsGzhMhzV4SgMu2Mozjr3TL1xEOWJHk/pMZXOIvz1rr/i+ScnIqzs7Gx8vfor5Ofnq6dBm6LIula8dy96HXsS1v20LhAuLy8P//7w3zi2y7EAwjaedXUGPD72cdx+6+0J1z7uuOMw+/PZCRsgpYNq0/f3V09HSVmxnnMPb15J9qwN3o5ZfuxNMMO/q5FtjzW/DusdQGjDGP2NW/fOgum1bQqqtOWxa23/FdGB8NsXJycnJycnJ6dk+uNT5wbeVzs5OTntMzHGaiV41qlmyvM8N3h3qhGqzW0bpd3VJScnJycnJycnJycnJycnJycnJycnJycnJycnJycnJ6cDVZdffjmaNGmS1t+4ceNQUlKS9HzTpk0xbdq0SGDM3k1fYt0HvwNEvFJp3bcq3+9Fynb/lODm70kHZglfw6yAEwEvweXpxgPTn8A5ayGedOIY89r3ePnjzEGXmWhfQbVtmE6mKovHcekll2qoNiXILDLmCkxj/eOetSjQM+A8vdiSQBcS+idDcUIC6sWDnKA3tIjQyg578SAtvA7jKBIWCaqFsiY94afOYLyy4EJD+3dP9lcWXBzIyvmvnNWjRmrq1KkZ/S5MCIG+ffvugxQ5OTk51W717du3XFDtBg0aHHRQbUBuRrO/VFJSgn79+uGVV17Zb2mIlLZZk52WJ2fPmZ1w7uisbORX4HfeLHSQLAqW5HvYjUV8OOxbY+AsCN/1S0vx9ZAbsez+0akoRLVKe8v2Yuq3bwWg2oiEajMNjuSMg3MGZgGBOOMKnmNsbM8GTtob48CAuc11yGblGuhBdrm5DjSgR1vojCWUBb3JjeHaKPcg1COg0OMM25z33XdfRvn5xK6daf0kK/0MNmMkeBQOxaL+WgfhEKnKvTXa0R9Pu5o6wEOfRDcz9vAY4DHJMfKYPOepD9efYHjP+qRyY6Hr8Yg4Pchrc10MgrgXeyEyQ/BeTF7JOCfsjgbYjsgvSAnV1sWPGZSX7S+xHJj8PjIWw+V5efhj/Qbok1sH08oB1QaA3bt3w48nwlmrC6rdqXMnfL3wawnVDtU7e17AQo9qLxo6yAIOCQw0LZZmviEifNiJZnCi0xa8FmA19wwKbiXHnJRuCVINgupMckTK40xUE0CCB4pmzJiBtm3bomfPnpg3b15C3s6cOROHHHIIRo4cWW7AcZUrVJbmz5+Pbt261QioNgAMuvJqjH98PObM+kzxzZjpf2GBx5hsWQu3F0ZCtQEgHo9jwoQJaNeuHUbcNgJLv1+CKVOm4JNPPsGMGTPw5JNP4oorrsChhx6KoUOHVhtUGwDuHjwKvu/Dgw0eY0EQGYydwpndj7IIO4VsVtM4Rtkpvxn0G/x7+jRklRM8vGzpMrRp3QYbN1RfntRkZdKmJmvb9XkCKKYAdyecErD6DxVp2BML/NnnKv7sc+z4+7gEd5aTg4aj/5J8MFWF8rdtw+5XXsWWa67F+h49sevZ54B41b5r4pxrwDmEwq5acFfqozUEUsEiCShp2yEadowQaF27w/T7ulyYMECoHCUZmJbLFoh4TBWxJZJGH3rfkLGiwIjhuC37O+weL4tj+vTpaS+TlZWFegX19LsT/aF/TMEeWfSHEyAyFI4j6B4QV2MGzgAm5F+h2nj1144Lqh8QAG0DhfBmrTSy4Pqa0t3jUeBcnvAJ9616I6zA/fJALHqEZ/VTpusxIyR99RoM1a6p+vTTT3HzzTdn5DerXmvraF/kS8Q16HmI4GHysEkaMT1wC/llpvSZyLlV5hjAuPyAyivVEWs+CXJGAiBGBLfC0cwAzS54+hxjHhjzABZT/mLq45m/NN+k/JpPLPV3MBkH8xAv2oZNH92HTTP/mBKqffKZJ+OtWZNx9Y1XITsrW27aosC3nDZ4li2BntugbOVM90I6TxljqBOri0Z1GqNFQUsclt8Cjeo2QX52PnK8nIyh2jJ+jhwvB/lZ+WiY2xCH5DXHIXnNUT+3AbK9bAlmFj58+Lrf1H99wp8z+L4Bmgvh677SFzKc3pBEgZ4FI4AzZAwMsvXUEyXCtF0QEMy0adSnUztJRGurFZMlSuUdp7acWdHbgGQVebCvgHmfb/cZIjwWkPHQ5ggaOkztrVUXOOOwTAn5EfIehCreNANLExaMAVyoPgLW/BUXZl4Wqo+ySglXeQgmdD5QrYoxmWfMYxrYzVXfBcY0gFn+loLJeVgBCPo9Bc0Lq3uCkHlI/VEWyzabK3KzkTltXsKZ3LBEb5ROm5zwGHJzcnHz3Tdhysdv4Rd9f4FYLEuGCWzYaDYxonEaZx48z8Ndf74TbTu0TSjnJSUl+GruVyqUNTet5rVfeuHlBKg2ANz/8P04tsuxaj483KsG+9bhI4ZjwOUDEuJYsGABPvrwI1UyQ32r1ZwG+mHre9O6zXT984WPuB+HgK/rm66b1uYEvtrUx7gKawsC2x4GdPtC81rkLkw9C/zmSTHRhfkSkgj8KZcObFPBycnJycnJyanSiu3vBGSizX4cj+3csb+T4VSDVORebDs5OTk5OTk5OTk5OTk5OTk5OTk5OTk5OTk5OTk5OTk5OTk5OTk5OZVDubm5uO666/CXv/wlpb/169fjtddew8CBA5P6ad++PaZMmYKzzjorAcK9a9U0bJw9Cs1O/muVpHu/yV7na0skQnK83DBknAIni8S406I3A1AIhWERkA1agCeYXvwo9KJMhrsmfgvGgEtPbZ7qDveNMvjJa0XBDqVxH78eeg+mTp2acE1afCpzl5uFrnoRp7XAVcP7DKiPa1i2AQ6AwjBoyI+RDUeAPkcLb5lJWgDUpk6bBdC2x6iFgemyKsniyoNZ7du3x5VXXokXXnghrd9ly5bhH//4B37729/ug5Q5OTk51T6tXLkS06ZNK1eYQYMGVVNqarZyc3P36/V938cVV1yB/v37IxarFcvnAEib+LM5nyW4Dy0o0N+D1nIyeztoTmlfIWZZlAXOrGMWEb+w3MLhOCSYzT4WkPb8yrFjsf3rr9H17+OQ07hxZJprgzbu3oAZq/6NnWW7AoAvZtvYzNjZGqRC0BkQDIhryIyGzagP2eca+MWDIBobqi3tdkh3Beq27W8D6dQ4GnlCQIObAlZzhB1uykJQAegXgaY402O7/v37IysrC6WlpSnzdFlpKXb5PvI5T+kv/ejSwIPMmegaEzlilYwd+3Yi64YPUwOYVRd8mDLv6xGqdKd4hBWfl+DGrGuJwKMyDBYWSF+mYhHfGd1zyKd9Pvydjnnor/wuw/5YVoZNEQDILtnZGJRfEIgnnEZKU6p0J3Oxn9PE3btREQTl1q1b9YZsjz/+OIYPH16BWKLV+ojWKC4uRssWLXHTLTfhoosvChYMBOcGEuHS4S9QHKkkpcFyDoNP7eOk8D5hlwZIgJV1TrDo6zLyaE3lMEbATTP/Q4Ak/T3h8iJ4/dBxJkoWt1PmuvXWW/Hggw+m9VdWVoaHHnoIzzzzDJ5//nlccMEF+yB1qbV582aceuqpiFcxkDZKI24egbEPj83I7+0jbwcAZGdno9dJvTB2/CM4os0R8qQC1hGg9rmnn08bn+/76NSjI35zxVX44pMvKpT+yqpoVxFuHfR7PD7pMT23KO2akB3CLNApN8A10HmrtzGzi1bNV/OHzLJfTjvjNCz4egFOOuEk7NyZfqMO0qZNm9D2qLb49NNP0aVrF32tg1fJxxQVjoJBExGFn2QQAhiAJMEfhdA26r5UfOMmbB18AxCxQUD9e0Yh1qZNlVwnu0sXiOJiddE4/MIdiP/4A8rW/pDwDiS+aTO2j7oHe6bPQOOnnwSvX79K0iClYIHMgAF94YMzD74QYJIMKTGDzLPsDctWERJESXYBjTcZI/AgU692hG4LkqbG6rMzevphI3E/YEcYYwk2Vlpl6D04ppEafP1gFBUVpQ17WIvDMk9DkvREXT+puxl4Ar7Q+SKbAKFA7iIQB4UjSKsuN4KZcVBo/EN9ihDUFyjMZYpnYICcwS2CwmXNhrrqY3VR22cA5umg2hXWAw8+gJkfz8SC+QtS+ivZtiLksi8qe8Q1qEzbY5vIZETNMtAzjXr5qf5SHYAacwlAjq7lTIKZr+AmvOCqNnI1icHAhNB1RtYPH0Iw06cKM/tg6qGv7E5KgKpXamYjOJGY2A9Ei+oDA5iPnUvewrYFz0KUJd/4qnHTRrj9r7fjF33PBvc82HWO3k1zQPUr0l7WMGdyYzI/GIBsno2CnALkZeeXC55dXnnMQ15WHvKy8uALH7tLd2NXyU6UiTLdNgVaEatdo35PtpcC1Izo/hPQv4GQz8aHp4DTZCsJn2wmHwZcbSa1qEzR2EJSt6m8kDfV9nJZsD3GpB3AGYSv5nwYrJ+GyPvhzNyHD4mSDjZz6k5V+YuqGXRNbT8E8pbrzTzATL3jwlyH6dk2lcvEDvdUPpBZCQA8+DwEfWfKE90XOARTdc/3wRgQF/KvDMTAhZWvjAE+kyFVP8aZnBOUfaIskz6EBk7HRRwMDFleFgh4zhjNuTAZt1X3hJD3Rv0qA8Nzk59FfkG+zi+qD3ZTwywHzrmVUwxeVgxXXnMl7r3tXoS15rs1OO1Ma36b+kch8MKExN8ZtG3XFpdfcZn5rQes35KoYzDtCjBgzN/ux1tvvIW9e/cG4vrHU/9A7969zT3ZTaf1/MLfAaBpnaZYU7hKhQWEkGWZMwnVlvVJbi7j69TIMiB8H+BMt5DS/uV6fKJtDspVK100V2U2mYGya1iivQoKE6oulr2cbO4sHMjNdzk5OTk5OTk5JVet+WXQAw6s7eTk5OTk5OTk5OTk5OTk5OTk5OTk5OTk5OTk5OTk5OTk5OTk5OTk5ORUCd1www0YM2YMysrKUvobO3YsLr/88pQLkk455RRMnDgRl112WcK5bd88iax6R6DhMb+rdJr3u2htL2PY+uXjkV6yG3dGZouaLT9qgaBeNKlXI4cXH9OKyXAc9Jdbx2rhKBjufH4FdhaV4tr/a1WBm069ID/hliIjSBF3ORd/R/nfU1yKax98C+98+ElkGE4LHmEBbQC5eDIA9FPLGrmC+UnsNuTia4IAysWFngUDpMWUXH0SADjq+YYBOXpRpYYXsISFnrreKXe9wFVJh7X/ZpClBzMgZ8KECXjzzTczggzdfPPNDqzt5OTklER33HFHufy3b98eDz/8cDWlpmbr5z//Od544439moaysjKMHz8ew4YN26/pKI9WfrsSmzdvTnA/Lis74zhCHI2glU6cjQjbKQw4EYg2sSKs9dA1mYaJ0PY3gDTpN3/0ET4+8wx0efhhHHJW74zvqSZICIH5G+Zh/vq5EPAlrodxA7WGgWmDbGhG9rba6AYGmq3Q2WrTGwJtm01wOPOC/m0Yt4UqgbV5DkBwY2N3G8iMDdhG0B5X38KgEwoZLgdhuEnYHic4EOccffr0wZtvvpk2f7usX4cVh7VAarR28lGnXWYN8C1cooNH4b90MgqubR/bAHlh5RC3/HhgCsAtAu7htIZTZ9wN7AcKsgTbj83gSjIWYnbC9Xgr5CfkYpcaEo/4HkLTBcI9tTt6zPFog0awt2cK82VYyDGcjnDK7W/hZ/XXHYVJQyZTvXr10KRJE2zevBnnnHMOvvrqq3LHkUwTnpuAK399pTzQtGn72ZmnHjlfYD9wZs1XCPM9nH/2pVJJaNIUkHDpMMDIEIKCcej0G9gis0jcZh81oQFDNmjMwbVrpq6//no89dRT5QpTWFiI/v377xOYdVKpRmHQ1YOwZ09ygF9V6e5Rd2HUvffg/envY9GiRRmHKykpwcczP0a3zscBAIbcNAS33307cuvkqH6G4Z0330kbTywWQ/vO7fcbVJv03xn/xdrv1qJN2zZqMz6ycmw7iFmb9ZEdY9k0sNt+slfoXKgj1IcM7dq3w/KVy9G9W3f89ONPGae5qKgIPXv2xOTJk9Gn7/+zd94BVhVn//8+c+4WFlhg6ZaogEqskURFk5BijYqvGrEkMYm9kViiMZo3auya2MXCq6YZC6ixYvtJ7KgYBcXYCyrSYSlb2N078/tj6im3bKP5fPVyz5kzZ86cc6Y889ydz+zXmdtf51XUV50kvxUyxgokkeyLbPuf9L27ZCl9rLulWlqw+NjjkF+wIHWsZv+x6PWLn3fZtXodczR6HXN0KlwuX47mJ5/Eigk3ovX9OEx21QsvYNFPj8DA+yaDqqo6nQeppLM5JRRIabygIjJwbQ15tLBsCYUIHsQdgi51OhplqpSK84sB2AKk7dcQImrsmiQ8EMi0M7J68lR6a0AOGNoNZdbDPxU++ugj3H777WWdN+7gcTaBMDGYxJIXKVh3LdwxK1+x8NhAx4wDDYwyZoMZ29eONxWUW6jFArO1rRi3/txVLWySwnePonaeO5Qa+8KNjZN9jIPAM1S7W7XfvvuVBGvL1pWQLcshqsJFBYoU2i4Tpfq+EBhvh0Plw7WR2M86ZrcM0BUAnEUY+mSMN8Ik4VPSjgwy4zU3JjPQZeVgxKb1d5DtMHUFmIURnDfCXcDnQIOf7W3EHEEmgoYJtyz9AItfvBKrFr+b9aCcDvnFITj1D6egtk9vcyfC590CtY3HiwQZIL++XwHh+h2lCD1y1ehT3Rc1FTVFr9kdEiTQu7I3elf2RnNbM5atWobm1mYH5IUK2nXTdkklQWbb3Zdt5+B7UHusTUn32z/sAgaa/+vemwf8+tFz3L/rnUO6SJBre23RFyQCuLYCSXJtnS0vLnXyxcS3dYG3WCG2KFe8ayIf01xLHwig4aRcv0GkYiXReuGEa4bNXaugzzAXVVJBCF1OAFi+OCDN3zMEC7sIiozN4xd31y9FOvg1QQV+DhMi9csgJTWgWwAG6QxS1leuQBAgQRr6TuYdIHyO5hmTeccus95mr+1T6x+DzUYA17Z/o2Fzaxc7scBrgLDtN7ZFllaubHCLJPlem/DxR5/gnbffScU/5CeHIJfLuf7UXsP1r+RTseVl8JAhOOzww/DXv/w1ltajjz6KFStWoLa2Nt0OJ9rKpAbUDIBUGopOUuoyBeGg2hpgL82qiDafBFLCtJ8KFrROpCAV9Dszz13ad+jeVWB/GtuYTJkR9riD4yvXBigK7VaT2uod+rBYLBaLxWKt9yr1twYsFovFYrFYLBaLxWKxWCwWi8VisVgsFovFYrFYLBaLxWKxWCzWeqENNtgAhxxySMl4r732GqZNm1Yy3mGHHYZLL70089iCF36HJW9c2+48rhkVmrTtZ3LJtmYsmn5ZKobI9UDNRt8vkGb25OBk8vEJcOH0SzfzPUjGHstAcrmJggJSARfd/TEuuPODsmBSXaouuJ4K/ktqQX0DDjr/Ljwz81Nkvzs94dUC9hxcjyID99PQPlKkAX0U2SmNEIIc0A9KT6C1Hw0KtKDtcEqm3xfkwQIhgCAE+SUZAQ7KHc4jBIKJl5m3yGqHcrkcbrvttrLirly5EnPmzOnmHLFYLNa6qalTp5Ydt7a2tix7cn3Vj3/84zWdBQDAjTfeuKazkFYRXtJLL72UCtswijA4iookUTjBTGvcM12KZcXZd0nUlA2Lx/HHRSLMoxX1dsv8+XjlZz/Df349Hi1LlxbJwdqjRU0Lcd/7k/Ha3FegoS0iBs0WRGYBGwvVFs7u1jDJwKa2i97YhWpEFNjZwixu4+P5MDK2tYUICXib26anYUkemm0+FOxZGJT9N4ifZWOXZXYnQGIADGAcuOrq8hYXaIPCLxanofJZKlRu48MJDzvLKu3JkSYlDlIiLLkfL+fp+mDjiOCYCM4TGZ9kuK9DfkwHO8aj4BzK/oTvPzYujI0Ts/NRKr/2Cftlmfzn5VUtyNKQKMp83u6ZUUZY8O1hUBSLlyx+r7VkX7+URo4ciR122AGDBg3qUqh2LpfDoYcdqncMxFohZJB5MJX1APhDZs9AoZSyMMu0v8CmqZSGRikHSyvjo1SB+q8yrovgHBVGRjxGOkHLBw8BmQrmmRRw3CTTae9CZayO6fHHH283VNtKSoltt90Ws2fP7uJcla8FCxfgsSmPdft1Th5/Mv5w3rkgAq67oXM+4BuuvgGbDNoEl15wGQANk3v/vfdLntfW1oYfbrNbp67dVRo0eKBfMIR8f+MX4wvtStMLGd8jmfPgFu+DO2475iSQjYI06+rq8MFHH2CHHXZoV57b2tpwwAEH4PrrsheTXJ9VbBzQnvPjXUGJNtpFDvrDsC9ThfuDbpNSqD/rd2h57bXUoYptt0W/q65EypndDRK1tag5+GAMeupJ9PzZT1PHW954A8svv6JLrpWXbfq5O1vByGxKJSFVaGdouGC8l49bI7aq2jRVMm17vFgZcZBqONsjHX3ttAO6E4pMIOy5x55lxa2srMR555+nd8JXEBrMyU/SmA8M8eBXnlSeYunacDMujgNW4YCsInhOybTDNt7uhb9Jhb4JYRdxpfjHXsvvkxtLh2O2cGzl+hh7nk4keGDpe3FpreVQ7eTzWROf8PfF8PPzn5e3YMHyD/+F7EIbFFwq8sks3GV8Mt6JBT0rIADXZj75xHcy3G6HA+DAVqLwt+9EBTW+IECYb2dtmePWC+FqC4DI/DZsfEYQAEU6LkUAIhdPLxFmPzn9TeZa5kMUgYz/i0TkP9Zv1daGpa/diC8fPjTcX+oAACAASURBVL4oVHvEyOG4Y8o/cN6V56Jvnz6mbOTMb9QCEQlEbnE5xHxl2seh/QsKCpVRFYb23gBDe2+wRqDaSVXnqjG452AM6TUYlVEllJJQSpr+VZqFK+xSbD5cqjyUUpDS9MM2HHqbAEilXBoSAMgDnnXfrcHsYX/tAijeJilTZFzbp+Ceqf4bAaXbW1JBdSJjrwvD4taLcsf8SxSMBwh+AUHlfVECFqRNUARIaRbzsP2/gL6+0vmQShq7wNgGJhwKyBubRSoPnUcexm2hAKkQEQGKfD8k4BYZUwq6TCNo15Xvl0gJnQ9hehAis5ikXzhIH45sF2YWS4RP05wLIpAQqKIKvZi5LdNCP2D37AS547qsax9zRBEisxBjhMjt2zCBSF+bIleP7CLpRML5rgUJ9OzZM7P81tTUmH7J+LXNGO3F59O/WQDA97//PbgF283z8G1SvH/3vSrh0MMPTaW1atUqPPfsc+2GagNAVVSNmooaXd+sfWrqnlISEhJSSme5Wl+XVD5MVyZ/Dkzds3atq1GEIMzn1a+BZ23hhIKsZ/vMCvvTiqXFYrFYLBaLxYprrQNrb7311th993VrxXnWmtfYsWMxbNiwNZ0NFovFYrFYLBaLxWKxWCwWi8VisVgsFovFYrFYLBaLxWKxWGu5TjnllLLiXXtteUCUs846C8cee2zmsYUv/xELXjwHSraVnb+1SgFgbd6/x0PlV6Wi1I06BVFVn2KJFNgnPwnT7ScmE6PQMTtL3U+At5P83J9Hm4nbtz/5BY68+g0sbyz/HZQF8Ehm1Z1cIu0SEQrBtK1mfDgXP/rd3/HmRwtgJx9mZY7MhGMS5EF+wgNtLOBPw7XNlEw3idNPrNTgPQ/+8xO4/YRPOPBNAoBjgQexCez2Gdnpk8WfXRLC4O4wnLWeAfIrB1jwVdO4ceMwatSosuLedddd3ZwbFovFWje1tEwI8Le//W3MnTsXdXV13ZyjtVcbb7zxms4CAOC9997DGWecsc4sGvHhRx+mwlZ1AC6XxPhQ4iBR2pRNWtt2WyXilPOtYSDeWnXH7RBAKXw+aTKe3GU0Prz9Nqi2tXO81NTWhOe/eAb3vz8Zi5sWeXgQhLOf9UI1Au4/EZmFavzxSFgYCSEyQCNBESIReQClARGJAHTiwEGBfW8XuhHQMBYLqAHsewvHSCIe4gA4HmUSA1baY+TTcvHcEIwMRMrb/IVERNh4442x2WablfW8n1vVjLOXldfOFrpqGB4fS6TrUdF6khFmR5xWSch0OMYRwTl+GSN/jEpsh6Nb+wmRVyGMqJwPZaZR+HrJPIX3CsClmZX3Qi3Wl/m2zGdKicCMkX/sjHD4lxwKSgDPNDcVyEFxvfrqq5g5c2aHzi2knj174pnnnkFlZaWHaicekGceUurZeVh2AK8MIZMJeLaDBiEbwp36T4UfDw5CxrXCtDT0KkBpmnuzmU7jNoN7CkBDdscDrboHrr3aIa3ruOrr63HQQQd1Ko1Zs2Zh2LBh+Mtf/tJFuSpfUkqMGD4CUsqyzzn+hOPbfZ1f/vKXuPraq12/+J3vfrfTYMx8Po8rL7sSA2sGYtNBmyHflu9Ueqtbcz7/MgYwtT5DosAfaRcDAQDSPsmw5U/+m1r8I2j8kz7DiooKvDL9FRxwwAHtyrdSCqeeeip+9atfdeCu1y11aHEC+wpKwOHCa6SCi7Tx7jzTF1BH89lBLb/2OjRMmpwKj4YOxYC/3g7q0WO15QUAKJdDv0svQdV3vpM6tuK229H2+RedvkarzJt+Xjoopev9lQVyejvCGiT6K1hkw3zIhCOEcSfLTcb7V0FdTiqrOY2Vi8A+yfp2bYWKn1/ufx2qKp2FIxc4/Xdn/w6ffvppWUmcdtppqK6ujgeG5mI7r+0PZ1jlKvgNKBhj2jBr39rf9fRvTfF3S8F/oGDfQUj1+SLoO/y/4cjXjEko3I+PwfxxOyYW8evaIW84Vk7c+7oE1V7bNXz4cFRVVZWMt/LTx4sc7e5nR5n1xpXv1QbXDsuzCXe/ywp3nhv5O/h25DwC3hsgnC3mRvkOsp3lMbDpmI+yaUbpjxJo+vxVzHngCCx7exKgsm3xqqoqnPq/p+K+qffimzuNcr4y69siAw/W/jEAMItDK+/X0vcpIUQOg2oGY8PeG6FHbvX21+WoKleNIb2GYkDPgRAUGYCvhv1KaeG9gISChDSQX9P/ShmLrwxg23baejGtABIslecCm42Y78D0i4pUYKcjaKvNAnkGGG2h1kqZ8qji7awuahqKrW164Yo0Qaej3RWkP3kyf6+gy7UCAKEXEHN9iFIQwrxnZeDdsOXf3gS5awPm+uaxRCZvihSUUCZtnT83blDmvqV+DtLaPQbsrfISIGMLkLcpFAChhAkyi5MTQZICICAkAKE0YFtEcA/M+ooVXPkWEMhV5EBEyJGuQXYh9JgHj4TzQycXP3fQcrsv4j5jD6LX9UlY+LnybcXSxUsyy+1mwzZzPm2YZxqRwDtv/zcz/te33so8png/7cNsXxvG0r+fZfUDL77wYrxpTLSFxdSnqm/g7zJgeqnMt4ZrKyjkpXTxAOXrHkKTSXmOu61PJjy0nYHADo2F2nBXy5wyxzoFbs2OkeylU8dYLBaLxWKxWCmtdWDtHj164MEHH2S4NqtsjR07FpMnT9Z/YMBisVgsFovFYrFYLBaLxWKxWCwWi8VisVgsFovFYrFYLBaLVUQ77bQTdtlll5Lx7rvvPnz++ecl4xERJkyYgL322ivz+NI3b8acxw6HbFne7ryuXhWajKbQsvxTrPjowdSRil4bot92JwfnZk0SVon9VPLmCKWiUCzAzWwPZivHps0H85DtZGEd8MybS7DveS9jxsfLCtyjnxRXNlQ76z6KnFoImF0MOJVM//bH/oMDzrsT85asNNmIT6522ZMeaOCAfuRhfqnJlUoDuMN4bltE0HBtO+HTgvzgwTiIT5iM4wwSIL/wO/Fu/YRof2bq3kJgQZBWKZUDMfgq6JFHHikr3vTp07s5JywWi7XuSUpZFqBvn332wQsvvICamprVkKu1W5MnpwFla0JXXnklNtpoI/Tr1w/7778/5s6du6azVND0bmpKA2H36VGTeUoS2VRImda4ygjLUNyii1v9KUhVgW27H1k0CPmw1vqlePOcs/H4d7+N2fdOhmoHBLM71ZJfhdfmvYq737kD/138X8DZwNZWDmAmZuxhQSaRtZtFYHs7UJCI2egWcqLhKeTCBASiGCjFx9HGsnDvxG1b2BjF3wtRsKdU8NYMbykJrEzz6jJ2MlQIekKE4447ruxnf1dDA95tay0rbqGyG4eVFB8LUMbHHkiOOq3CCbnp8u7rSjha83WAYudlfZIYq2Kg6/Z+kveaBdlOxg/h4SHmJ3mP9v4HiSjzWV+6fFnsObrnShlh8eDMkJAPNaetDUcvWYTNv5yD61euyLz+6tbXt/o6Zn8xGzvutKPH9SQhOB7XE/MHpKDYIRDLgbOkg1sqIAUBCsMLfpA8Rxl4lyFyKQvYNPmQPh/2fnzWLMXLRyjk77DngfxDYbj22qHm5mb069cv0x5pr6SUOProo/Hoo492Qc7K03PPPYdBAwdh5cqVZZ9z6aWX4sYbb4SUeZzz+3NKxq+ursbJ40/G/932fy5MQfep8xbO60i2M9Xc1NxlaZUSEeFP/7gCf33qL51Kp19dPw9+czYQXK+hw+HtFnfM2iQwIElrw1i7J/AZwts2hfyGk++bjDPOOKPd+Z8wYQL23XffdkHZv4pKAYwz45gN+4qU346D5gIFx1UBGGdXq+GeSVj+pz+nwkVtLQbc8Q9EQ4aslnykMyDQ9w+/T4e3taHxzjs7lXSrbNUQSQcEhIF5WlxnDCeYtkdcmH2H5Ptwcw1n8yTDVWgRZIEI1311NST53XffxZ8zymiWamtrcdHFF8VA1zHgtX7Z+pNlNFolwu2vOwbJ6f8z7Xwh2XZbw1ENiNgt0hTEMxcNIdc6XO8L8iOVECya/PUp/Z8Zr1AiPABqA2Fv4kcilPgO78duxwYjibhZ+4We0VdZG2ywQck4qxaVWviom59h4vdIH0yuretOuDZRfBSvj2SM4CkctdvfWQ102y3YlgRsR4EfycC1hQVtW9i28RhQBKgkfNt/2hqWYMEzf8D8p3+Ltob5BR/nrt/bFQ+/+BCOP/V4VFVVB761CGTgvxFFDsBMiAzA2NZB6/8Celf2wca1G6NXZe+C11tb1LOiFzas3Qi9q2shkYdUeShINya3426pNPjXwn+1XyCvw2NxfH8qbd9KGigNeBCw3g7+7oHgxukg+PaZdEH27bQuWwq6DVWuoFvbPGxjhfFdkmuvFeDfmW2DhU5XSSRA0QJkfJUi8mBvgglLtP++LdaGjABBRDqO7d68w0Fvk5ImHe3vgPTtrzAeLyICSdKwbwWA7D0rDdN2fg/S++b+hOsECFACkRnj2AUcIlPHVKyPASLkYBcrB0w8c8nQ96b/JkP70oUgl65rH8y++9sN56sOfNbmmfm/ASEIEeE/r/wnVVZzFTnsvMtO7h27+gnCF5+nFy2t7lGNPn36+FaKbB7J+7HJ33nYN1ZXV2PrrbdOpTljxgy3HeuHy2jv+1T1hSIV1BNt58rAryXNAjNS+jqobVQLuzeg7cD2hT078HMhOO7KXUzK3Dj582K+vSBe8MVisVgsFovF6rxyazoDWaqpqcGDDz6Ic845B/X19Ws6O6y1WAMHDsRFF11U1op0LBaLxWKxWCwWi8VisVgsFovFYrFYLBaLxWKxWCwWi8VisVgAcMopp2DatGlF4+TzeUyYMAGXXXZZyfQqKiowadIkjBkzBjNnpif6Nnz2ND65a2cM/8U7Hc7zGhMR5j51VMaEMGDg6D+CctXlJILsGWGkJyeqYN/RlQBP3bDfPh0znTG2radaCh/fTLRVSuHzhc04+KJXMH7/YRg/djhyUTsnXHfD/OxygRFzl6zAmTc/gX/P+MRlhsxkT9maDTuyk0zdtpvYGoEsOBuRh2yD3GTW+ARVA/FTeuKrnS5LZjImgomsDniDYKo3BXtKxeMEoIQQsOKfTxlKglpQ3uTKr6qGDh1aVryvfe1r3ZwTFovFWve0ZMmSsuJdeuml3ZyTdUcHH3wwhgwZgnnzug4yeNppp+H999/HtGnTsHTp0naBMuvr6/Hwww/j0UcfxbHHHoubb765y/LVIWWYyKtWrUpFq+4gbCm0olOXM1CLJM8haYUDaZssTDfLWhcA8iauIEApD0Sxx1WQWh4KjZ98glfHn4xZf7ocI445DsMOOxwVvVc/HGd5y3K8vegtvLfkXbTmW/Q9wNvVHgZpbWINKoEDRwbAkhCiLQxcW1ioduTs7siAtyMRmW8PynbQEws0AZm0CCT8MSAODIM5Hy6XHhoTW+RGuZvy55JHNinEbWsLEIulVUYVPPPMM3HFFVdg6dKlJeMqAP9bX497BwwsnTBKl1N/rNCYNB4/ll5iuBqmYMtxxjAGcM8ufmUFC6mmgFWnYucn61XyPq1U4rvQPRXaD+8pef1k3BB9E36nw3S88/v0wbhFC1N5e6q5GW+3tWDrXKU/PzaOy75+MiT5bI5YvBDPZ7Sdq0OT752MUaNG4agjj8LOO++MCy++EEIIzJ07F0OGDvFAycTDCIHaZsM3yi4gCLfxpXKPQtlS1kn4aOYCYMqXXbufGmdLABTANN0CX4gR5gi2nJP79teBi08mrfA7K6+x85GRr2L3WiBdFtDY2IgzzjgDN910U5emq5TCQQcdhGXLlqG6uhz/Yce0cuVKHPzjg/Hkk0+267wHH3wQ+43dD4CuZRddeCEuuvBCPPnkkzjhhBNRX1+P2tpa1PWvwyZf2wQHjzsYhx52KIQQrl4o+HLbr19f3H3PXTjs0MO74S67RyQI5173v9jlB6MBBfztqb/gmH2OQ2treYtchOpfV+fskcjaTzEIqgciAoHtEezpLWt/FLdRYveRAJ5edvllGLH5CJx4wontGi889thj2H777TF9+vRuLbNrszoEOM4ys7IWTHDxzEaqg9T7+dUA1m568iksPfO3qXCqrkb/v/0VFSO37PY8FFPFNtsgN2wY2j7+OBbe/OyzqD0rne9y1dzWDIsEBEJ+svLvzL2b5OIYxjCm4L0pZQxmlTaok4ZewbAiWge7bdsntFuJU6SUGD16dNmw/z/96U8QQo82ktfPtH8KPdsiwybb7yXDgHjb4dp22wao4LmQ/Z3IVnmLSNXjImXGYLb9tz8XkvJp2ntKtS/IyrvvS8L7IzPY02MS8teO9U3+WmEfk/xNqr3gT5fOV1wLFy4sGUcZv0xxFR/rd1q2sFIymAyAFUF5LpS3rBF+8sdNFVwP7jwiYcZ8+hxrLenqE/weHqbvmmQD3DbttPdEiCC2CtJVro1XIO/EUABEmH87XpVY8e79WPLajZCtDVkPAABQN6AOv7/4bOx38H7mnqwdYH7rJri66J6OG1J6yxAECIowsGYAaip6Frze2ihBAgN6DEDPXA3mN81HPq89p3EL2I9vrRdVuHG0/SsIgiFD67MUIBVAwo5NAJVXBmStjG/QlFMokBCBLyo+ugaRaWtdw6vzbtpiIoJU0reJ+hW69p8M5NkChJ3f0RTDcLzv2k/zoi2/WJDpZxT59treqwAgFRSZcT25DECRzHTQub8dkVLfUrjYBAU+BVPGyeYTpKHn9qmSfs72VBkAl31zbt6d1DVMKQVpDkZCQCoJAQGJPHIiZzMAEemkIvI1lILXkASj23ITqtCi5C6eIARJorWlFff8cxKSOvDgA1FbWxv0e/46K5anF7HrUd3DjfNiYzf7UGzdTpQ2e3yLLbbA66+/Hkvzgw8/SN1juX1rbVWtXoTOPG+CbVKFgaqTG8srUgakTVCk/75IWbvW2MI6jilzwRPUTbQtu8o1297vpXPtfGthnx9sZvm0svxiMZ9copyzn4vFYrFYLBYrrbUSrA1ouPY111yzprPBYrFYLBZrLVRLS0tsxbly1aNHD2y55Zr9UZulNWvWLLS1tbX7PF71ncVisVgsFovFYrFYLBaLxWKxWCwWi8VisVgsVlfooIMOwoYbbog5c+YUjTdx4kSce+65qKmpKZlmbW0tpk6dinHjxmHq1Kmp422N8zH36RMxeMyfICp6dTjv3av0BGTZ1ozmhW+lYvYYujN6jdg/49xiE4TtPjLjEPTkNQdpCI74iZx2ErPQsxNJmLgSgAAorydSQphpj3obUGiTCtf86yM8/tpcXPzLbfDNEf10TjoCOghV5PRMSFWhExKT4aRUuO3ex3DB1bdi2eIFyK9qgGpugGxphFrVgPyqBv0MUvJQPUF6UrID+IEc2E8ICmB9kZvsGANsO2i2ACmAhAgmZCI4HoAF4SdRtgvkF6aLAOQXTp5VibTKeHXtAW19FSSEKPl3WFtttdVqyg2LxWKtO6qtrS0r3mWXXYY777yzm3Oz7uiee+7BbrvtVvTvhvv164f6+vqSNtnEiRNx7LHHuv1///vf+OEPf9juPEkpccstt+CNN97A888/j8rKynan0V3KAmtXwpuJxS3ttC2fhRdyYYG9HezGzolf02MMfX5CYIRPy8KDrTWuUTk6Zh4aOEGGoyLMFRSAhtmzMeMPv8fMSy7CRmP3x6YH/RiDvzsGURSlH1YXqSXfgtnLPsUHS9/H3JVf6pyQwdc46Iq3bu2dCvLwamGOihCKbe1xZ3tbsGQA1RbBYjfB+UKEi+GEtrmHUwoEtrh94jHIts+7x5jE/w2BMhq6gwAuk4CYJGxxe55LTAXxQiltf06ZMgW77rprWWOv6S2r0Kwkqs3zLUdFy3rRWOmj4R2EYLdk1sO6E9YBlREeHovX57BWZcd1eSmQ53KVzEt4HUI6rTju1H+nw+Jnbl1RibNq++Cy5ctSebh6+QrcVtdfn5HgyiTTzc55vNgdt2TxGoNqDxkyBAceeCBAwNP/ftoDppUqH6rtCoky/5tjQbiSKnZe4C5BrFRkwN7K9XUQBZDaoJ6roBQ72GEA9HGXUz6OA2zbe4qlZa4XZNSD6BiuvSb0ySefYPz48XjiiScc3K2r1dLSgvPPP7+shQs7oltuuQWnnHJKpg1VTH/7298wduzYWNm0JX6PPffARx9/iLD8xyIBvpxaW8jsH3TwQdh3333w6KNTOndjXayr/nYlnnroKcyc/ib6D+qPTTffFF/ffiS+s8e3MWDwAB2JgM232gJP/PcxXPKbS/H0I1NdG1SOWlpaUFPTU9tF1mZB4FckC0W0oG29LIkLd/9S2kYx28VslGRTcMyxx2DTTTfF2P3GtgsU/vbbb2OzzTbDzJkzMWjQoLLPYwUyBkaxfii0dSyA0Up2M1h71bSXseSEE4FEu0cVFeh/+22o2mnHbr1+uarYeusUWLv1nXcBKQFRvp0cqrG1QQMCoSGBjmQJaHggdJDjasKDBQGEnX9iH25f9+0GyK0o1s8Xk4vTkW46HKKsBX19h+HagQ488EAsX768rLhbbbUVjjn2mPZdP6Pd9Amg4LApC64NAKR8fxgLT0Ah9XjbtvfWXk5Yd+HvRALezjbXT/bFWQOdlH1o7smOQ9wVLFQbdvyTzj9DtbteS5YswcqVK0vGE1V9y0wxHJ13g8qAa4fR0nlTwXcy3G4DQeEOHHcE93t4aokvgv5tPOE1NGBYD0mG/+3devjC9j8jj7quqALjTELr4vexaNolaF7wduHnBuCQIw7Bmeedgb79+/o6aK/g2nzrHfH3LmwDIP0zqYoqMKjnEAMlXjfVo6IGG0cbY+7KuWhqa3KLWgPWBWBbWAEiBYMG1u2r0phtAultUr7QSTIsahMmTVuqpG6bKNgnASUBJUzLpwiwbS1MSbD+RAMNtqBpIYSz8fRignGfgb0PIoKSSTCw9yu4smmh2u6a8Pa/0rZJ2H4r0pByZZ8TKc0ZB2n4sXebOP+F7XfI3o8w8G9X/3zBtItB+FRs3sy7IYCkTkta4LLyXgll8q5Z+AICClIqV0tBBKEEciJn/D4qDmaWGoqulHLp2L/zSOUprJiUeH4B2Drctz3aJedejM8+/SxWNqt7VON3//s7fb3YuMyVzpSkNOXLdKyxcVw8leBZ+tANNtwgleacL+bosiN8vHJEROhV2VsD0VXelAn9tzYkLBBeeTi80mNSpUQA0DbQdLPKIlnbGPBlxoQHhkBMzsdlD+mKDaUIdlhrTOSg5TclKKtbQGI/2Y10RGyGsFgsFovFWs+17o4YWSwWi8VifWW1cOFC7LDDDu0+b/vtt+8QkJvV9dp9990xf/78NZ0NFovFYrFYLBaLxWKxWCwWi8VisVgsFovFYrFYX1FVVFRg/PjxOPvss4vGW7p0Kd57772y/1alrq4Ojz/+OMaPH4+JEyemji9//x40fvk8Bn/ncvTabN8O5X11q3nBa8iajDxolwvRvplXhSYNk5ug5sJVMCEtNpmXgo8K/g1jEJSebQ8N2jYT9pWZcEwK73zegIMvnIb/2WUwzjh4JDbsXwKcXug2S7IJ0hEyodrhrRk9/fTT+O2Zv8XMGTOLXyRDUkoHziYD4yOhcX9CRIgCmLYF9InwIwjC/ae3NXBbZ9CDAT14W8u/Cx3f7ZnJt/4m7UTc2P0Hrz32lErNhY/NHeXZgMW0fPnyklBtAPjmN7+5GnLDYrFY65YqKytRXV2N5ubmovEeeuih1ZSjdUNjxozB9OnTceqpp+LVV19FU1OTO9a3b19cdtllOP744/Hcc89hn332QUNDQyqNzTffHP/85z+x445xwNkPfvAD9OzZM/OccvTqq6+iqqoKv//973HRRRd1KI1OK2Eit7S0pKJUOChpDJNTXoKBkiaXBQarjDMKcRxU4nixbx2PEJmLWARQnIhi09UwFoIGb6umJsyedA8+nnQPXq+uxtxdvoM999wTY8aMwfDhwwvefTmSSmJJ82LMXTkXc1Z+gXkNcyGlhuqRCKFZ/mmEIBAycB9hj1DcXraL23jAtjAg7Ejb5wEo20KzI2ubQyASkY5vgJNE9koOTQkNq/T7guCg2w5o4nJsbG8K7ySA5Nhw5XZjacDFTXwnQGwpgFoCMLLzzjvjiiuuwJlnnlnWe/rmvLl4e+iGYRIllVX602Hl1aBkXbFsIqj42VmjVh9u666K3YONF6/Tvp6HIKtCue2KUQ8lvvV2UEYScZP7WfFt+JE9e+Gx5ibMTLRpz61qxqf5NmyW89Oaw/PS95UOaVYS5yyrx9PNzVhextimO/T1rb6O559/3gx1LQUqBFGpFFQtBtS2IhhwljkWxpe6nQxQTzH5c3z5KshPzDoQ1NkkeNHuU1DoQ/h2ErLtkgoA23bbArY9tDABgqIAPFQMrh3zFzBcu7OaNWsWfvazn2HmzPb7nDqim266qVvA2kcffTRuv/32dp+30UYb4YgjjgBg/IhBuVSxMLsXxAk6iKzyqpTC/Q/+C2f/7mxcfeXVnV/Mrwv0tWFfw/f3+h6+t9cYD9SFhUAq30aYetGzZy9ccvPFWLpoCe64+S7MnzMPTz74VMnr3H/nAzj6pKOMrePtI72Yn32SbjmSmNXiFiuhhC0T2BzWz1hs4Y+kjbL77rtjxswZ2HmnncsCeFrNnz8fw4cPx7Rp07DNNtuUfd66qeK2UVlRyzzd9ZOF6oXpE/Kqe0D/ANAyYyYW/fJIqCSMP5dD3cRbUP29Md127fYqGtA/FaZaWiBXrIDo06dDaa5sWQlb75VUGqpp+IkKCADGFliJWAupDGzQtSWmy3fAQQOHjGdad/S2vw+SM3XVV9rCC2t0wv7t1MkdV2fg2hdeeCEefvjhsuLmcjk8/fTTHbt+IXijDStYVeN9p7XpCkG3w/zE+9QAjK1seDA6Mga1h02GoyW4vrjogCnovt3Y16XtozBUqQS8lAAAIABJREFUe/Vqjz32KCterqa9C1y0o09rr0rAtYFwXFMoX8n8pb0ICOqHboQ1uNb/7m1jhxhjAGSh2/ocXeBtIdc1T6du41sbMPRXJGDDKkjDSLatQv0bN2PZrDugZOH+etgWw3DR1Rdh5113hh0Fkm3z/Y7zKNjWQS/IYPoEqdw4smdlLwyoGdCucd/aqkjksFHtxpjfMA/1q5aBZNAGkbWL8xCK9MIDdixtFq3QUO08hBLuUSoFkLSPVgEkHPAZwo+XVWwADljgts0D4N8Tmfei/9xCmfwE7aFLh4zD15ZIcmBkB6oOYMoWYAzp36Vwvu/gPAprhfUxkC/3tj7aeNI+J32GdDBvnWcJgBTp38htk57w2bg+igBSAoAMQMy2xkrvY5Xeb6LTI5BebQwKGtKsICBIumoJEXn7x8Gd9SMioUyweV6RHevYPMaVHBe5/jIW7uM2NTfhj+dcgNsnpsfQV113JYYN28y1VG6hSXOvNTXpv6VZsWIF8nmJKOcXb/d5s1dNjN2CfNfV1aXSbG1tRX19Perq6trdt/as6OlaMQUL0YYpx7odVdYOJgWpAEE+vkagh6XOtJOknJ1CJFxZgR1Tu/vST8/bs3Ej1IO5C9xX+gV3W5fGYrFYLBaLtT6rY8sRslgsFovFYrFYLBaLxWKxWCwWi8VisVgsFovFYrFYLBaLxWKxWOuwjjrqqLLiVVRUtCvdiooK3Hzzzbj22mszj7et/BJzHj8Ccx7/GdpWzmlX2qtH8clczQuyF7KvGpQFG6fEdxienCxc6OqUICyEqC77HU4Utt+GAGH/PJr0Nrlw/yEQJBT+9dKX+P6ZT+O8v8/El4s95DGWzUJZLckkSEcoBBUIr/Hcc89hj932wF577NUhqDYALJ23VEMBSUAoC+0jA9uzT8DC/giRAWxHBuYnQCAh9IRl0lBuYc9xAAQ/SVNDcoSZ+BrABkAuHgIwtwP3uUnCwYRhIHa+e0SFQDkltD5Msu5KvfHGG2XF22qrrbo5JywWi7VuatSoUSXjNDQ0YPr06ashN+uOvvGNb+CZZ55BY2Mjpk2bhiOPPBLXXnstFi9ejOOPPx6ABnB/+eWXOP744zFmzBh85zvfwU9/+lM89thjeP/991NQbatyYTzFdPHFF+Oaa67pdDpdoVVJwBs8WLuQSlk7SQs9ZalTRlgifojFiFvWMHhExKzucB+ABj8H51orPbTghTkemW8BIAIwqrkZ991zD4466iiMGDECAwYMwG677YZf/epXuOaaa3Dvvffi2Wefxcw3Z2JFy3KsaFmBZauWYUnTYsxd+SU+WfYx3lr4Jl784nlM+egh3Pnff+DRjx7Gf+ZNx7yVcwEFs+BMpPNFwfIyZBalEZH5GBB27LgPt6Ds8BPZYyIAaYsAph0sdOPi2nSNnR0ZW9ulCYrZ4kTCsI7itnhyDORRPeTYHjF4j4mRaWarAtsZ+4Vs8N/85jc48cQTM48ltVIp/HFZfVlx49fODqOSsdJHY99mSFtufbFlOHzqyTTTI1Uf32PSKZZe1ic7jVLXsPnw10rWSyp6jfg9JZ+xAnBFn36Zz3dWa4uB1sTjp99KOuSvDSux/by5+Fdj4xqDap9wwgl466230LdfXx9IASTUwpsSgCb37ThlHt2jlI+vlIb/6HDp4riUlPThAaA0BG2nPkD6E4vj0wR8ZuxxhHkJgIYhrMimY0FpPm0LrLKgqeznYWFEyj0/FX+uieKQ9K8U9LcU0NoAO15TOu+887Dddtt1GKo9cOBAfPbZZ+jXL7uOZ2n58uUgIhxxxBF44IEHsHz58g5d20pKib333rtDUG0AuO6664oet4BNv5fo28gFh1FiuvSySzFv4TxccNEF2G677SDEmsE5CEG46a4JzuZw9gqChfesnROzYSIMGDgQp517Ci66obwFaF594VW3oIjtvbSdA22rmG1h/LkU+gQR+gS97y+0UQr138V8hUSEkSNH4qOPP8LQoUPb9ewaGhowatQoTJkypV3nrWsq2n52uqksbHNlNcO2bW6TbZ29cKZa33oLiw7/CVQSsh5F6H/jBPTYs/Njyy5VFGUGqxKLfRXT8lWm/TVVTVnAtjR9OMX7SKWctRJsWxV4v0VM7ZJw9fVMHYEoP/roozj//PPLjn/FFVdg8ODBsdGD/c8u+FRShV4HJXeDtP0vSak4hRT+PpS1IEJ6BGQyYaCjdjtcOCoJ8rRp+t+mYBa4Ind+QBlNXDM4PwuqHWQrFr+cZ4yOlYf1UZdccglef/31suL23bq83/Hj6sbnXOB3yfDdphYR8LGCb8oIzzoGl5j/7dyP1jX2GG7fHSOhPzbcVZr4Im06XmS+Q2+EAKnI/KYcwXoGmua8jC/uH4f6N/9WEKpdWVmJ0885HVOefxS7fHu0tgudDWpSp8i1JNo+JEREIIrcYivajtQ+ij7VfTGwZmDZdW1d0eCeQzCgxwBIJSEhkTcQZynzUFIhryTyKg+p8hrQrCSgFCSk9xsoCZVXgJJQ5D0tSknDodb9twycDnZ8bv0Wsb6dPLjaNrt6AfPgWylTxPTfEpAgY0J4f6Pzk5II2mQCKbOQjiLzdwz6Y20NmHuw7be5vBsTBDeg650Mgsx9SPOfTzPwQRDMQuSmNIXtegySHyxEJAh5qSBN9Vek34W7F1OWoeI2E6Q0z4og3d83KFRQBDtOsv2T/gaUIkCQu2dSus+zzzfpc7Z/n2EXZbTjWNdKmDZr9ief4YarJ2D0drtkQrUv+dMlOPyInwDmHHJp+zZn8JDBqfOklJg9e3a8X3ePNN232lC7nwXrBoz/oAN9a4WoQIQclJKQKq/rAeDqgJS67uQDH5b1vfm4tq4o48fyC8poeT+X9be5ohnzX4U2b1B+E1JQ8UOBLf5VsZdZLBaLxWKxulq50lFYLBaLxWKxWCwWi8VisVgsFovFYrFYLBaLxWKxWCwWi8VisVisdV9SSrz88su45557SkJUrNoL1gb0JK5f//rXeP7553Hvvfdmxln5yRQ0fvEsBux0DvpucyxIrEV/1hvOAsuYAVxRu2lsgmG2kpSZrDC7T8Gh5H6YIXuMACUASDjwGxFICShIkzfh4usJhcqHkQKpCIqA1rzEX//fbNzx70+xz7eG4ojdh2GnLQcUn3tdYh5bu6DaAJqamjB58mTceMONeO2114onXoYGDO2PyExMFlFkoNrkgDlkwH4RaZCOn3hpv/U5kSAHRyCQAWwLAwMKJsNSOE3Sgwfi0yeRimMejJt0a19vHGDkwQUx8IB9nEE5SYEJwnLcUXVFGmuRygFr53I55HJrUXvEYrFYa5EuuOAC7L777iXjTZo0qSAI+quu0aNHY/To0ZnHamtrcfPNN7crvfPOOw8PPPBAp/P1+9//HuPHj18zfWBgz2SBtauC7ZDllGVVZ+2Fipn50EARZ0sFcZKpUOy4s8CD/JADQVicj4Rd8kYvamPjURgveVETNwIhD2WXzIndzeLFizF16lRMnTo1dm9RFOHOWf+Ahrx6mIx08F2HVIEgYe69gI0uSMNPiFy+7RhF27IaWOIBKh4GYxFjFhwpDCgogobNCGODx+DbFrDtwNxx8JCFUQoLNQnsemt3u7wG+YgjyZK2OMULRJm2eAwqFsYpUxMmTMBNN91UVtzbG1bi21VV2KO6R9npA4VrQLn1JDwa+yZ/DEjXwWSKybpEiTNT9THYjoeRiZ9VO9s/dKVYiYjX7/A+wrDkuWFcGz95zqYF2tNlpk4mrxsvVvEtBeD6lctxVSdhvJ3V9ddfjxNPOtFlLwW7cTBof45veXyIAy5JxNNy8J0AeOX+VT7dFGTH+mdUiZJdXKGPh8w2WZBhAnodhtv8eXaQcu2Mg2cTuTRduNsjd33dxJiexl1HZbYzNl6h/XLu96sEOJRS4n/+53/wyCOPdDgNIQSeeeYZbLzxxli0aBFOPvnkdtlud9xxB+644w4AwCabbIJzzz237IUPrdra2rDTTjuVvXBYUj8++Mc44IADYmGUKJOAb7c9mj5RVkxl8wvQGVvI+ksJ6Nu3L8763Vk463e/NakoPHD/Azjz9DPxxRdfdCj/7RER4cJrL8ImwzYxMD2CJO0XjcH4gx4vDkXT9biqsjz7uLGh0dswxn9oQXMWvSoCGwruWln2lgU+hrZm2kZJQU8B96rCuAMGDMAnn3yCnXfeuV1Q+ba2NowdOxbXX389TjrppLLPY2Uo7BwThlay78oXgHV2Rq1vv42Fh/0EMmlL5HIaqr3vPl1+zc5KFbB7qKoqM7wcLWtZGiy6Ye0WZSCRxhYwgzBvm6Ttf5dHF8e8YjPGUiZd0g2lyXiZmVSmR0+MU9xh2993xuhZS/XBBx/goIMOKhukuP322+PUU08tGqf073hGhX4HcfU0+wVm9aFZYTZ9lx8V+BESefT+BTKgWLh3bvvcVB5j92yu5wqnDkzegR8X+fKUBf5MjX9jY5XyCvZXyeYsplmzZuEPf/hDWXGj6n6o3eIQAEBbw1zkmxejst/IMn9L78YGgoJGL+EX8ePDrCwkA4ttJ84J+ks9LpPwXjfT1gLGixb2t4FXzfrJSBnnhvftwaTiBnS2LzCXl41LsPiVy7Hio8eLPppdvjsaF19zMYYNH+YeVVhndVW0nkKK1XHYu1GBTQdCv5o61FbWFr3uuqz+PfojEgJzV8z1NrCxj4XSzyuvpLajdSgI+u0TKZA0FrQSEEJB6Ydu2i4JJXxLJ6Gcn1YP2827UfY96DG7t8EJUklYWDbMNYHgXdqxRMIW934AHaSUAlm/o3LRTFrWj6FAKiyHrqhC5eHCvevE+ydckx/0L9ovEY4lTN6lHf+EvjkykG5zPgHSxrFjPljAMsECwN09SuWrFkwdNf2OktKVdalfnMHiu4dq3ru3yygiKBnYYQ5eni2hO1gAwOQ7J+POv98JJSVWrmzAF599gaVLl2aeN3jwYFx74zXYe9+9TV6EW7gi6H1BALbccsvMNF564SWMGD4i9k5tDXd7BfrWyorKzDSbGpsK3GlcWX1rVUUVGlsbYIa/Bpitn49+83pfw+eFOS4Cm1hDuG2RDkuLtZnJGRq6Rnk4tmnrAvMXsO0g4oEobHqxWCwWi8VisTqnNbPEKYvFYrFYLBaLxWKxWCwWi8VisVgsFovFYrFYLBaLxWKxWCwWi7UapJTC9OnTccYZZ2DTTTfFt7/97bKh2gBQ1QlQwcSJE3H88ccXPC5bG7Dgxd/js/v3QPPCGR2+TpcrmNglKnqlDqt8GvgXnFwkPJwilp7GjtQ0PX+MYueE38ExB3MWZtNONRVmMqBwx90x0ttteeChV+Zg3MXP4ntnPoar7p+Fdz+vT99GibnY5UK1W1tb8cQTT+C4Y47DRhtshKN+eVSXQLW1zARLA+ITIoKgCBrUFznonqAIQgSwPwP0EzCAbRVBCAPkFkJP2jUTPkUAVCCEQJxwUrR+zEThpEm7bSbmBmACO1kzc7Jl8O1AB+TjhJMnQ7hhp5/kegY8ePfdd0vG6dmz52rICYvFYq2b2m233cqK99JLL3VzTlhW3/jGN3Daaad1Op3GxkaMHz++C3LUQRmTIwusXZEBXQhOKZ5gYi/TIie/n7RaKbGdttLT39kfbT8ay9x8yFrmmeFRzCosrcoelQ5knSNt/woSiETk7GEbJgzoOhIRIhIFPjauOV+III1IX8OAsCOTfoQIkRD6QzmdhojiaSFyi9xEyWPWZrdwbgi9uI3Jsx3TCPtMAQfcpkxbnEAiDshM2uIOmEMo+MRTUO1YGUiWtdJv7YYbbij7vZ6ydClk6WgpFRuVlo4VPxr7DgBAWWdTIr5AvC7ocD/qyYqfPMeG6dJBrp7YT7H/ROITufPj+QvDgMJ5zjqmEmHhc9kgilLPaJlUSN63lUqF+CI3tbk5ldbq1sitRnrYjoVoOxiTge1oQlUQFlQapVyYY3EHUCelJKTfM4AfvViAkjYJFf8GEGB+/HlKGmCQ/0iVh1T5VLiNj1g6HhwkY2nqe7cLGNgwmxfp8mBSkPHnY+hqAGyfFH9GyhCxHFzLwcqznTFpGHL7AHruXa7namlpwVZbbdUpqDag4fJbbbUVAA3Zvummm/DOO+90KK3Zs2fj6KOPxvbbb4/6+gz/WwGNGTOmw1DtH/zgB5g8aXLmsaz+S8XCC4M8S0M4PTj6gIMOwAeffIBP53yKH+72ww7dRzERETYZtglOOO14vPTei/jxTw7ytoawNou1SfS3tVkiyvlwhHaUQE3PmpLXbm5udlBtCmwTYe5eLyLifYjOlwi4uAh9g879136odpa9UllZif/85z8YO3Zsu56pUgrjx4/H6aef3q7z1mZ11tvpHnPYxbWz/U0qmVabbOtUeqFaZszAwoMPgUy0NVRRgQG3TlwrodoA0DZ7diqMKishajsOGF3StCRWACxc2+0pC40MAPz2W2X0uWRtliIXTRW49b/f7YgaGxsxevRotLa2lhW/oqICTzzxRFlxk7+fFJTnjCYSQNGGI6sPTf7OE9sM8mOBrcn8hdBr93sQfK8R/PAU+50qdTwj88kxk713CtKy+Sw2/i3XY7G+/cbUGe2xxx7B4mfFVbfDqWj88kV8dv+e+OjvW+PTSWPw2f17YtWiN8u8WomC21lllY/k4sCxyxPSBgsljhcekSfrkP1t24/obZQsT4StE/738lgdStaKoO4sf/c+fHbf/xSFaver64erbr4Kdz18N4aPGAGC/z0+XGAloghk7EEiAQgYf5aJoTzOFwTUredQbau+Vf0wtPdQ5GUeeZmHlHrcLiEhlTTD6jzySiKv9LheKQmZ18fNaB9SmjE7KRMejnc1DNgtRGiG5e6YWUlOBf9Ks7i5LgrJdlT43/ZBvjgJe74ChL2uLXrGD+CabpVIk9yCdoosFNnYiEL7TmwpVwi7LBMWs18M6FppSHJeSeevCWHJUgEkPVDZ1jUFmPO9f0PFaMkCFkavlIdwk94BQei8mcXU7FhGEBAJ77sVDtCs3L2QEIAS2het3PKNEMa/K4QfawlhFjMS5BZjnPPZF3jp+Zcw7cWX8dbMtzKh2ttuvy0uuvxCTJ81HXvts7eBlZOrj2EvbluI0btmL5T6j7/9I9FEFfg7j2TfSiho85RjCxXqWytFhXlv1uelvF8tfJ+ACYc7HmK0E948uPfkCqUJCxaQ00EqdkbykPOXJQ+yfcxisVgsFovVZWKwNovFYrFYLBaLxWKxWCwWi8VisVgsFovFYrFYLBaLxWKxWCwWa72SUgozZszA2WefjREjRmCnnXbClVdeic8//7xd6XzrW9/CJpts0uF89OvXDzfffDNefPFFbL311gXjNS+cidn37Y4FL54D2drQ4et1rfRErnzT4tQR1aaBVoUnhGdNCrb7KrEfmw2c3k9NPE6cS8G2CifrBROE3bRdgCiCnVhM9hj5eIDAp/Mbcc2/3sGeZz+O0b9+EL/9v5dx7/Mf48M5ywpCIrKm2NlwAGhuacN/3v4E11x7PQ7Y/wAMGjAI+/5oX9x+++1YtmxZOkGKQLlKiOqeiHrWoaJuI1QNGYkem+6IXiP3QJ9R41D33ZPQY7OdszIDEUVuujIZ4J8wkzUjA9CBeTJCRIgM9Ea4ic3CwLUDCLmJ45GHZvKnKQcC4eTIcLplfGJ2bLKteYc2RubjVQW2M/bLhRl8VfXRRx+VjFNZWbkacsJisVjrrnbdddeScd5///3VkBOW1VVXXYVJkyahb9++nUrn1ltvxaJFi7ooVx3TY1MeS4VVUNrCKcS6KqbQQs/i+6RMb6QxREmEVPixtmAI6kUyDnkrUoTnEBAREAXhBA0S/suKBrSVAT0dOHSAhkKKnANnCwgDitRAksh83AIzlPERAUgyAHELihxw2y4848HYFqhtwNmx8zRoWwido8jY3nY/vKYGbocgb2OTk4YORTBQyiBMwNvagLXN/ZuL2+IoaYun4CdZtngB5ke5tvgJJ5yAXr3SCzhlaaWS+OGCeWXFTarUaNXvFc53spy7ITAVPtOW/7DOZW+nYdWFrmuVgcdKwelTeW5H+umRXDyPYbyse0s+h54iPX359ZaWgufAlMMk048ArCgTwNad2mijjTxUkgLAZAyKow86H4Hj7XigtjvNgXk8UNuCeqQDaNtzPdjao4E8LEgq/ck7sJZOw32kv7aUet8dM/HzyqcTQohC0La0ACIlPYxIZQO2pfLnw0CppDRh5lxCFlzbgzzJ7ofPO6HOwrXXd0kpseWWW+K9997rcBpEhOuuuw4nnXRS6tjIkSMxePDgDqf95ptvYvjw4ViwYEHJuBMmTMC0adPafY2qqircMOEGPD316aIGU4fg2vbcdsC1QcDgQYPxyOOP4J93/xMDBg5o9z0l1a+uH267+1a8M/e/+PfrU3HmuWdgwIABzr7ICbPgh4Nph3aRXyjEfzx8O0cRGhsaS+ahuanZQbWt/SKMkSko3mOkoNrOJonbJ0DyHZRnnyQX4LMSQuDBBx/s0MI811xzDfbff/+ygaCsQkr3o1nte6ssDy5cSi3Tp2PRYYdDLl8eC6fqavT/219RvcceXXKdrpZqaEDLjJmp8NyIEUCGfVWO8jKP+ualAVTS9MNJMyax6ATZf0y9KtQfhz8VlWeHs0KNHj06E35ZSBMnTsSgQYPadY2yAc+FTKkSfWghwHap/MQWVbV5pHiaMcB2KslCoxsflIRpJ/PloNpZi0q5LGX3LcXEUG2vKVOmYN688sb2UY8BqOw7HF88cjCa5vsFiZsXzsDs+/ZEy9L2+F278R10CK6dPJA1kg63QycEwaOEk2VexELjnolgm5JhAWjb3hMILfUfY84jR2DhC3+EXBXvQ0ON++k4PPPavzHuJwcjJ7TfKhLa7xeZheBApH+bF+bKBhDsYdoe5m0hzf2q+6H3VwCqbaXh2htAQqJN5R1kOy/bkFd5A/61i2Ups2CW9R1YwLaEykvIvBk/k3IgX0CP4R1c2y2Apft1Ahxc2xhp+jiF6GpAKVtmDPga0E5dCb+wjn2f1uRT1s/rgdL228OsfalV5P0P9sIKSsO1oeJrJpD2iQAKQvgBhFLKrLHu65OS4eIhphYS+cX8HHgZUDIPQMPIPYuczDPUHp+Yp4wAJewta4+ICCjhBEDKvAZYKwvGBpQyz4UcXh6kTKoKzuZzdYUEoMgtAhkupQf4tIqpf//+GHfYOOyx156o7dVbw7RTvmT78eO6HXfcEQMHDkyl98LzL+DBfz3oWh/XVyPoW226iTHyihUrMvMoSti6xfrWHOUSvipfRjxAW4Pj3YJw8HDtGEjd7Xv/l5VfPA6xchUrg+iAf6rQ3yHFVyFisVgsFovFYhVRbk1ngMVisVgsFitLdXV1OPnkk7s0zQ033LBL02N1XEceeWRBh2dHVVNT06XpsVgsFovFYrFYLBaLxWKxWCwWi8VisVgsFovFWve0dOlS3Hjjjfj73//eJUDDP/zhD10y8XnXXXfF66+/jquuugp//OMf0dzcnI6kJJa+eTMa5zyPDfe5CxW9Nur0dTstBdT/92+pYMpVeyAbUUGYQvmyk4FJzxgEgZJABwtUgoCZoam/lYGtKAVFZianiROLbydmKgAUmUmhZPIf+fnPKsyRwpdLmnD3s5/grmc+BiDRo1Jg06G9senAXhhaV4P+vatQ27MCVRURhADa8hJNq9pQ37AKC+sbMGfRCnw8dyneff5fqJ/xYNGn0Gub/dBjs50gevR2zyU+hREIZ4wSCK2LP04/TSIN64s0GDsyk1mFmcRsodmRgfJpuLYwUG0yk50tCIc0dEfYqZnCARH1fGgBJZWZ5GimTVIy18G+zX84b1yFQRS7j0yYQVAlGUzQPi1enAblJ7Vw4cLVkBMWi8VadzVmzBi89NJLReMsWbIEUsqSEABW12ncuHEYN24cHn30Uey3334dSiOfz+Ooo47CQw891MW5K0+LFi+CECIF6/taFGXG90BSr/h+8mjM6k7HUtlnJc/xJpxfFsUe1yHKxbGWuMWASCgIsuAQ5cLz9hzDbrFpzc634anGpsz7T+pHP9kbgoQx8wmSLLDWA1stHMODWRIPw4daFIgGAAUAEDJ3pm1b/S0MmEiAQMLiYoxNLYJtZ1sb6Le1wU1YBA3UducLY6uT0IgUc8yDteN2Nhlb3+Y4ZosTfGhX2OIJaGV7JITALbfcgp/+9Kdlxf+4rQ2/qV+CK/vWtfta4W0mw7NrR+F03O1bxpAdvha5RnlXCGOWjpG1HyqLNVronHS66VjBaDTVdhTLGwHoR+l+cK7Mp9qvGJAokIKH9Dd02u/g1aNHDzQ1lde2hHJzkiiE2qThOrFQsnvKA7VtOxTCdxJxbLwEcjqAYilfFs2xREBw/WyYj3vfwTnKQTNNHOOcCduE8M5JBbApmw/Tbrr7UgZGbMNd/bF+nBDY5a+vr2V6G3cdldn22HiF9kupULrruj755BOMHDkSLS0tHU6jd+/eePjhh/G9732vYJyzzjoLp59+eoevsWTJEuy666748MMPi8Y799xz2532Pvvsg0mTJ8XnnBVp8q0tE0rFwlXB010ZtfaQ9Zm6E4KaQQApwoE/PhAH/vhANDU24o5//BP333c/3pzxJlpaW1DXrw5EwJdfzkVbW1t2fokwasdRuPvhu1BVXeXAX5IEhGtXyAHqyLVfHhwX97Mh0f8LvPRM8bGPVUVFhbNj3OIfFhJH3nbKhGqLAHRKYZbi8FMHYaTANgnugeInF2wHrrzySgwfPhy/+tWv2uXXfuSRRzBq1ChMnz6dF6bratl6Yt5Ha74FPXI9OpXkqpdewqKf/xIq0eeL3r3Q/+9/R9VOO3Yq/e5Uw6TJUKtWpcKrvl16oa9CWti0AHlICHj7LGbeW9vCtg/hOCo2IMyoVyUMw9CODqX7+w7e0Hrs9x8YAAAgAElEQVSkww8/HLNmzSo7/kknnYRf/OIXHboWOVuvRNuXaF99AijYh+rD6X40K8wWirDv1MGJ/hOIH8saM1A6Q+VCvp39V+p3qETPVI7WR9uyM7rgggvKi0gCddudiDmP/wJQ+dRhJVsw75lT8LUDHgUyxpsFEkW3kUgpcGS5oKCepS7rOjyzX8q7l/Rq+GMEuPFUaG9qe9WOxgip9CnIg23gjaGo2lZh6YybsHTmrVAy2/4EgM1GbIYrrr0cu3x311jy+ud3BQvI1jkil2Nf5RTs7/vWJylMR9Grsha1VX0KXnt9Vf/q/mjNt2DeynkQRKbFI4hgCwRIlXftUEQEKO19lQAUCQjKQ6oIQplDCpBK/06hpNS/6wOg4F9p7AMy4wbA+LssABoKipKeYOjzpQKJ0Cdg/25E1w2lC6o+Ysb4MbsCyvyvTFWyfyNi65X3M6vAF6MXH7NttoKStl5p40IqZXyh8IBx8r4R1zcJOHi2zrL+GxQpFfRD9Nm0/hCd/+AkqZ+1Uso8P4JSef38pK1ewiw+Zu0fAeFsL/e4Aui8cvUS0L4xBf2skfRfBP6YUn3U4sWLce7Z5+Lcs8/FjjvviDPOOgN7/Wgv96AcIN2lr79zuRyOOuYoXH7p5ak0jz36WGywwQbYeeedXXtQyq/8n9f+g3sm3ZOZx2LjrFJ9Kwn9nLUfSZdnqQCCNL8bKCjSv1aEcHoBAZCxf92QUqXad1ccVDC2Jv/UnW+JbGxKhNmMhmm2w3+V0Z211//FYrFYLBaLtb6LVOf/kp3FYrFYLBaLxWKxWCwWi8VisVgsFovFYrFYLBaLxWKxWCwWi8VaY2pra8PEiRNx7rnnlgWOLUfbb7893njjjS6f/Pzxxx/jxBNPxJNPPlkwTq7HQGw09j5U9d+mi67asT8XbvzyRXz+4P6p8NrND8bQ3W6CJZ0U/nNklfgulJ/EJOIQ6gQFKBmLp1x8e0yfoyChZy/6baXyAPImnoQy28rsA3kTTwHI63B3zKahr+HPMekrc32yefb3oCdM59Gy4AMsfubaAs9Hq2bEd1E76uBEqJ1gF5+4SBqpZ4IIK998CCv+OyV25p6H7oETLzgeApEGYwuNxI6EAWmTQEQRIhFpoF+4LSID4BaJ/Uifb6CA9hPCcjSc24cBCGA55Lb1/3FYjp2MmwnLQRFYTuyJdf2kwfUNfvD9738fzz77bNE4Qgjk82lgAYvFYrG0XnnlFYwePbpkvGnTppUVj9V1qq+vxwYbbNAhWKrVnnvuiSeeeKILc+XlbOYC5sWTTz6JvffaOxX+wdANUWWhPIljSbwOMvez95LoHguyUakz0sgfFQtTBsKiZa1l5bb9d94ck8pZ2u54bFsBrQB+umAhGsuY+lhdU43JM+52gBQHo1U2fx5c63MXLBCUsDMBOBC1t1GtPevtVAsaIQgXZu1hQQRBGopuF7URInK2ckRxu1oEUG1tm+vzdToCZLdhFssx+w60ba7j8mTyZW/Lwr+zbHEb4u/dh7r9GPSma2zx0047DddeW3ysFOrWuv7Ys7rjgMWskpQOK17ekiNcFexk1Z1kisntQiNmH6d9OSx2rNAbKgTTTn5nVJPUmbHzCLhuxXJcv2JFLE4VEWYMGYpKSqdUKD0A2GHel6hPLDzQXgkhcPpvTsfll1+OQQMHtdt/1JpvTfhATMviyoCKfVsAj4PXWphTEqitku/aA291fbdthW97Qq+JVBJSSeSVRF7mkXcAunJ9QZSxFZQNih+PA5KCVsQWFAcVSiwA4PaDtsiB6BLtTtj+wAO8knCm9J10rm1an3wA7777LrbffvsOQ7V79+6NE044AZdccglyuVzJ+IMHD8aCBQs6dC2rbbbZBm+99VbmsSlTpmDfffctO61Bgwbh/n/dj113LQKhLVJFsmH08fBUDNNXetibbSPSlpVrA2L1P4TZ2nAd88MPPsS1V16Lt96chZUrV6KiogJ777s3fnXGr1BtgNrS+EO9HSSNfeXTdakq6eBtNo8eeqbv1tafn409Aq+++Grhh2V06VWX4Mjjjux+qDa6zk/4xBNPYOzYsQXB5YU0ZMgQzJw5E4MGDWrXeatbybLnQYJhGDLjuINhv2e2CUHfljgv7ANVkAelXGl04S5MKV1WlXTbOYowoGZgh++9eepULD7muBScWvTrhwF3/hOV223b4bQLKb9gIVbedBNqz/gNqGfPDqcjFy3CvB/sBrlkSerYoIceQOU3v9mhdGfMfx3T577qfP1ujGL8/vo3gpwLy4kcciKHiqgCEeXMvokD/XuCHeMIMtvBGMYuHuQWIUrYMlm/Hzg7IxjT2HKY+g3B2B3JsQuQaCP0wXZJmPFdV6gUyuewww7DpEmTyk5v1113xQsvvNC+PBTo8MrGDFGBNrWd/WgqPGjHw7xYqHZsUd9wQFLiGvGsF36PRaHa9pqJNBiq3XENGDCgrPFXny0Pw7L37i4Zb/CYP6Pv1ke1Mxfljo86oAR81QeXM4Iv7BGIb8v4fnKxp8Tv1OF32oJNfks0fTENC144D63LZxfMca4ih1N+82uM/814VFVXp5wFcTvBOpKs/WFAxgQou3422VvRcapy1RjYif5/fdAnyz9GffNSkLL+wGBRP4VgoevQB2n6VGEX9TO+ShAoMra4ItcnO7ubAIJw7y05XheAhllDufScPWnfnX3viXZP+z78Hvllf/T5+sRgzOTPc7Bsio++YguMmTXVlVQGRB7YmdALO+qTfZ51enEIsd3WYG6fph37ufSgF4y0TwNmPJWX5j4NaFsaarhSeUABeaX0ManPrs71QE1ljYE3Wz+K94k4Oyeo/jG/iH3WoV8kePa33vh/uOHaCe6eli1bhhUJv1xS4w4dh+tvvA49e/aMLbBkn4d9RksWL8E2X98G9UvrU2lUV1fjwosvxLHHHasXtcroWxsaG/D4Y4/jtltvK/p3Ul988QU22GCDVHg5feszn03FnBVfQBg7Vdur+mPtWx2eQ87YvjkRGVs3gqCciZv+mxnh/PUCZBbDDP9OxkPJhftdIWbjCmFHswn7Vbm4yWce2iWh3ZLsb9rj+wrH1SwWi8VisVjrm/54y49Q+tcsFovFYrFYLBaLxWKxWCwWi8VisVgsFovFYrFYLBaLxWKxWCwWay3V008/jVNPPRWzZs3qsjSFELjkkku6ZfLzsGHD8Pjjj+Oee+7Bqaeeivnz56fitDUtxJzHf4HNDnsJFFV1eR7K1cJp56cDSaD/N0+PB4UT3ONH4Gd3JUkGWWSDgJKgYjMG4/vJmboAQAqkCAoCQN5M7iSTN+HSJwgzWRHBRGOASEKpCG5+mlKAgViTmxRqo5sJbiShSAAq7yZMQgH5xqVo/OQ5NH38MtoaFmU8F39ffb51OHoMC6GblPqmMCwAV+lvgbQIEdnJs5EDQWjQtgFamOl+ESUBfsJMlTXgPztpl/S1HDgwmCAoXL5snvR2EooB80iTsJwYEMM9GopPDEy87uSkQZ4AWJ7KadOqqtZcm8NisVjrgnbccUcIISBLwD0feOABBmuvZn33u9/tFFQbAL7ZQUhZV6jQwhZRAmiaxOpQRnhc8aNJCz32TcasRVFrPabQTEumlwwT0Ja0XphG23B5Y8HDAEqESezGZSvKgmoDwI8O3Ru5KIcYVBsawKLzGAdtAx7WBXPfyXuN203a2rSgmjhY28MiCQQhvL0snE3uIRxEFIA4LCw7YZM7292mLzxU26TvbO0UVFsEOfb2dgjGybLFk8oEVyaOFdovV1dffTVuueUWNDc3lxX/jPqleHNIx8HaWfUkHVa4NhWrN0gwtLJGr8njWXUkfW7y/aiCddBeq5jC9LLipkd1gEVzUUa85LmUiHBoz54psPYqpfB6SytGV1WmUgvvJTnSXVUu+K+AtthiC0x5bAo222wzAMCrr76CbbfdDo2NjeUnQgEYLQQ6waHM3LeDZ0u7GyKZTEwVpGmaRiE8yDKiqEN+KQWFNtmGVtmKlnwLWmUL8gm7JZas84t45JlOx8S1x0FQgf+HDNDJliulbBtjUFXkS5vDuVlelCLdRqvgGuTODLKmr2HD3X4I7goKaOr8xH7JZ5cBBFsX1djYiG9961sdgmpvtNFGOO+883DMMce067yXX34Z22yzTfvqVEKzZs3C5ZdfjrPOOit17Jxzzik7nW9961t49dXSIOhiBlQIjbPy9SO5FU/PlVFbG1J+U4dvM7YXufZEd+8ESE2Ks8V7xOYjcN1N1xlQG6AgIaUHFUulEJGEVEIfM1cQFrZN9n7sv+Su7/Ie27R2DvDBux+UfpYAfn70zz1UGx2HahfyE2baJhR/osknXExEhL333htvvPEGRo8ejYaGhrLuEwDmzZuHYcOG4bXXXsPIkSPLPo9VvlplK6SSzv5uj5qmPIYlJ54ElQCmR4MHY8Ddd6Fii827KpsxqVWrsGLi/6HxgQdR+5vTUXPoIaCKival0dyMxcefkAnVrvzGN1A5alSH8zdn5Zz2neBMmoShy+oynXPOOe2Cag8ZMgTPPPNMl12/8O96CRUaQLSzH02FBwMOa38lbbEwPCutspTIZwqoTci0K5PXYKh257Rs2bKScUhUos/In5UF1l447Xz02vRHyPUc2o5cFPeedUrh79hhGSpaz7I8AlnH7XZinwA7qCTY8ZSJE0tOBdUtNP50pHzTEix6+WKs+ODBorc4+juj8efr/ozhWwyLhSuXnAYcu/Gl+T3e1h4NOyYoCQhB3k9n4kciQv8e/Yvm4augTXpviqbWJjS1Neo20dhD0o4vpHI+SED/Fp9XQCTIxFEAaQy0IKHHFaQ9slJKCCGcra0kACFBJMyC4fpvIcg4iCX0tvU1xjDXLtnEmNuZDXEvUgyoTTY1FVQbM3ZSeqzjXLjkFyOjIKaENHBtD7y25ZAA99uNsnRwIBEfIGn8EmTujaBXewS0HSoIKm/GcxacbW7SVT9320rDuQlQSvr7EXALx/jxDszftHi/ECmdN2FvO1ikzP6NCmwdAkCCYv0nzDnHnnwcjj35OD92AmH58uX471v/xf976v/hr7f+FYsWxf92ZfI9kzF37lw88PADqK6uti/E1VwLUe8/oD+un3AdjvjJz5FUc3MzzvzNmbjg/AswevRobL7F5qirqwMUMH/+fLz937fx2vTXyvJR1NXVpcLK7Vvtwj2+fOlnTyRBSrjxhVLKQeNtbKkUhIGv2zJh348ts4aY7QbvuogqaJK7zYOpYcksK+srC4KCVjkeNfB9sSHOYrFYLBaL1S6135vMYrFYLBaLxWKxWCwWi8VisVgsFovFYrFYLBaL9f/ZO+9Au4py7T/vrH16yUlvJCR0kSJCgiCCoIgQgShIuVwsCUW9CIoioqh4QS6CUmJA7hevYLmIgkSaBQgKXCAKCT1AwIAECOnl5PSzZ74/pq6y22kpvA/srL1mzcyaVWbmnXef+Q2LxWKxWCwWi7WFtWzZMnzqU5/CRz/60QGFatfV1eEPf/gDjjnmmAHLMykiwimnnIIXX3wRZ599dmacnk2voXXZXYNWhlKS3a3oXP1UKrxu7AGoHr4b3Cw6O+Gx5IS2ciZ9BRN6AyhzuO9jCR9OPo6eoxvF8iIbhyIAEQjCTCoVACLzsfBoC5PO+XMgAlH4EWYmps6LKAIoQr5tPTYu+l+suudbaH3unqJQbYqqMOojX0PdTh90ZSCbX2IL+4nBq4WZsZqRt1IG0icQEUEIYQB9FuinAdoRCZDQwL9IRAbyJ0DCwG7Igm+EgQFqmB8JuEm7HodjprKaCavhkyILJkhC+ZTfZEG13aRRe90ZoAVWZaoqA+ZSFkyDxWKx3sUSQmRO7k/q0UcfHYLSsKxuuummARkTFLLNB1QFutpp06Zlhv8rAYRLMRkywtOWUhI26LdJYG4I+UimyTpHYLG7jwisQZHY2uOCgu+wFq9FUgMPlQlbjqIIZ1w429i7kVk4JkJkoLQ2LPURwYeE/7iw9MfnlfPnsmnsFjo85/LN+bIJgUjktC0ucua4Drf5CPLAbbJ2uAgXthEGMEjBfQ7vfnKBmxBWWcECN1bJFyzx/vYX7rFu3ToPbSmhDVLisa6ufp0vq7Tp9z2rBqTrS3Ib1p2s+hPmTBlhWXUl/enff8mrC8+dPH+x8mfdLUpEUFAYKwQaMsZuC7u7kNH6xPJMNpWjRZQZt5TuuusuzJ8/Hy++9KKDahOAqVOn4qCDDqooLz9WKhOqHTuehmor41OpiqpQX1WPptpmNFY3ojZXi5zI9XncSyBUiSrU5+rRUtOC0XVjMKJ2BOqr6sywXEIqDeWVUn+3ECEpzVYpKCUBSEiY49BhSklzjTBxpcFLeXCRjhfmY+LDxLd52I+5b/6OBcAu5e8v2X0KnkfiNqVhyJWNcbeHMfHw4cMrggRb/e1vf8Py5csrhmoDuk699dZb2GeffSpOG+qiiy7CK6/EQc4rVqzAs88+W1b6Cy64IA7VLvU4i1Szwn0cZXwLAkKflm17U/U5aJljaWx8ETSppgcgC6vWVoAQwi/sYRbGM3vGJ2gW1yPvB3S+QWc3iZQdJIwtJYS1OcpTvjfvodpucRDrW4z7DwtBtYFsP+FgQLWt9tprLyxbtgxjx44t+1oBoK2tDe973/uwdOnSitJti9pSftiufN/svo1X/DAF1c5NnoTR8+8YNKh2qPyqVVh/4TfxzoEHYdO11yH/zjtlpet56WWsPuFEdC38e+bxYRd/G2lCX3nqlb14Z/OKyhIFp7L9tdkLfqZwhp9FVNpdxL/YfBKn2DKv1hbXkiVLMGLECFxxxRVlp6mtrcVTTz2FXC43oGWpqH4X4v4WyrugrZ8RbpmosYXFfJvfr3YoyMP99mT6VZe3NdeD0zBUe+C0YcMG9Cba5SxN/PjNqB6xe1l5yp7NWPnIBagclD2IzygEtMeCE+ekrJ3Sdmd6RJ4e3aet1LiXIemPaH35drzxu48VhWq3tLTg2huuxfw/3YFdd9vF2ZMEASi9wJyw9qirb0LbehTYegRAkYHFIoBqa3DsqPrRfVpQY3uTIIGdWnYGgZCHRF7lkZd5SJnX43glkZd5KPPdjsfzUkIhD6Xgwu1YX0npfBAOI2zH1VLDiEGWP+2Pu5F5sIghAAPb1gnIjE+g7FhducWAdG6JtJRsXcnYESrhS9FeCCl9OihASanzJwKEQV2TXWxIGh+EctejpAGGO+C3ARnbBYggvZ8DZuEhfbPQm5eAICgC8koaILd08GbvkwjvlzTxDfxb6euEIEilyyRV7I448Ldb1MzeD3uPyHjNKQKInF+YhHDHyYYhGDuZbXNzMw764Afw3Uu+g6dfeAqfPPGTqffu/x7+P3z34u8GgzIDWbcthnluJ570aXzv+98r+P62trbi/vvvxw3X34DLLr0Ml112GebNm4fHHn2sLKh2S0tLyk9cSd+aD55N6IszLzIAXT/0nvE1qVhMEz/049l9OD+WTW/H82F9ySxtcA3Ork51X9u+L4rFYrFYLBZra9DAes5YLBaLxWKxWCwWi8VisVgsFovFYrFYLBaLxWKxWCwWi8VisVisQVRrayt+8IMf4JprrilrAlYlGjt2LO68804ceOCBA5pvIQ0fPhw33ngjPvrRj+LTn/506viG536G5l3T4UOhtYuvTpMOAIw99Cq/Q4YkpeykWMoAEGUhsbLCM/b1zEFY4Js+LgDIIA1MOf0kYYKCMtA5VxyyE9T0JGIzf9ef1U32NRM2SZpjZlapm/CpT0dCAUpCgdDb+g5aX7gbHa8/BiXzGdcaV1TXjJEfuxhRbXN2hEwqj6XFeAQNQFCZk4w1jI8IDrCtgXwa1B0D6UDEJkHbCZdCRAGsR0+MtrABnRdiE2YFedifQhym6CddBvAcB8zxEzz15VF6mwQaJCZQ9hfm927SsmXLSsYZNWrUEJSExWKxtm3tsssuWLOm8AIaQHltLmvgdP311/c7jylTpmDHHXccgNKUoQzKQiFAVjmWdBa0oZAVnjwebt35jCmePH94jgKWuZMAQVrAhIkXxhfmJARAKmd5QwJ4vKsb3WWCTY847nDU1dWZBV603S7IQDJIGNiJKTOp+HjFgFYsAINCCBIZMEwMSGJsTwMx0Ye1fQwYm5gsUChyYQ52adJZ2zvc1/a7sbUNFCWEaof2tr1/Fgzm7HjyJXUjhhCyTf463GVaw1x52zsJAw0TDDQorLa2FnPmzMFZZ51VVvwbN7fi4Jqafp2z3BFqeSEmnIJhqUrXlUrLEG4LxVUFwrPyLBZW6ImG5y+Wh663KtWY2OO7V1VhccJ382hXJ77S1IT0FVDq3tn9348egyNWvoNWJVGJZsyYEQCJ4u9/T29P2fm8Z8/3mIQG0OTaSBXbZkK1A8COhe1EFKE6qkZVVDUkY9rqqBrVUTWaq4ehs7cDm3va0NWrFzAIfTmWIWXbDhV2CkoZP4qB8pt2U8EsskXKj/9tmHmK9l8iEYCK4NpZZcBYpLQ/x/lgzL2x3CwNLiLXZsfa7kA2XqH9UiqU79au2267DbNmzarYX/qVr3wF11xzTb/P39LSgmeeeQYPP/wwzjvvPDz99NMV56GUwkknnYSnnvKL/R188MFlAc8nT56MH/7whxmZonBjBxQ1moyXMfOIBWnFbKggP/eOJt7ZeO46pXJuP90XK1LQsELrkyRrngSOTL1QiXTxCCABQQZuTwJCKW3/GMNOSlsvdaXKujYH+DZ2xYiRI7B+7foiN1Dr86fOwm//cKsHvQEVQrUT9ocpy2BCta3GjBmDN954A/vvv39Fi/V0dXVhv/32w5IlS4ZuHLHdybzU7tn6TraztwN1uboBOUt+7TqsPv74AckLAKr23hujfvXL4udcuRKbrvoRNv3ox6jef3/UfugQVO21F3KTdgA1DwPyvcivXIWe559H54IF6Hz4kczfYwCg8XOfRc1BH+hzed9sXY5e2Yso47cEs74mSHjrLr04gD7iIIAVdpGV9qixappIXLHdtBV156+99hpOP/10PPbYYxWlE0LggQceqHgBgHJln3dZi4sk2uHY94zkQU9XODxMr4IxaqJsYXg55U2199bGpUScjGtiqPbA6qWXXiorXsOkIwBRjahuFPIdxf2uALD5tT+iddk9aNrp2ApLVMT46698g5l615QfJBYoT6HKFJY3MWJ2C7Mo55QgM35TduAau1y9073xn1j58LfQuSJYkCZDnz7l0/j+Fd/H6NGjYqdXBroLYcdypgiCzNBR2V/ijR1KUMpY1rbYEsYeBVpqWlAlSi8M/G5RbVSLyc074p8b/6nvJyntLVQwf9wgAOS1rS+EWbyQACUgKA9SESzgWUr7G75yY3fbnNqxvx7nK0Dp77DjfnNuPf6Hfl4uffjsvT8h9C+6eHY8bsYmoemnrK/BLrhl3hGlFEhYaLeCknrMJIgQCe9XJRIgGYxrSMUA5L3IxyDLrj+x5/bFd8Bjshei4n2NlMr5JaCML8xkQPbarD/IVD+dXpqiSeShYd1Q/m8p/IDI946+77Gw5mBMWcQvEu+JlB9z6SvCsJYW3PTLm7Bp0yYsuG9BLPaN19+IWWfMwnves4fOXyoN77bXY8px0bcvwqhRo/C1r36tz3+rddBBB6GhsQEP3P9ALHzKlCmx/Ur71h7Z43xv7j0ja2KYhd9IQEJCQPh3w0DhlfF7qeA5wqW1f3+kQxC+2xlKPi9/TRlxwzgqkT75nDO6hIoWlFOV31cWi8VisVisbUkM1maxWCwWi8VisVgsFovFYrFYLBaLxWKxWCwWi8VisVgsFovFYm31WrduHS6++GLccccdWLly5YDl29TUhJkzZ+Lkk0/GkUceierq6gHLu1ydeOKJ+PrXv44f/ehHsfCOlU+ga82zqBm1z5CXqe1fD6TCcnWjUTPyvfHABFw7W+GkYJURHu4D8dlgHqakgnw8vgZmAqmEI8y4mW4Grg0zIZQM2k8Jn7ueX6wniio9rY5IASpyk+Mc4s/MviNzvu6Nb6L1+T+g/V+PF4ReJFU9ZleMPPxrpszhtSbvV2LfTHq116WxhJQRV8uB9wyYLxIRLDCbyIKzPWQbIEQO+CcMDNBg/fTsaDf50k/OtfeYgrIQhINrwx8j+LTkn0721VtgB6VuT1+AOSyvN954o2ScadOmDUFJWCwWa9tWOUCYrq6uISgJy+rNN9/sdx7f+ta3BqAkFSgBJHvyySdTUWqJMKUAcDtpSZe2ttPgoKSVHrPGrXmvsi12G09bxjHr3MnCta3lmwXXltAgbCgyxxX+0Vle/Rk2fBi+dfVFECQ0ZEYJDdSGtROVhmU4SAYMqNIDvGJsIfvVDjNitqyxZ4WxeSEM3MUsPuPA1xqL4gHaZODYBrpNBIHIpXEQGAfkDqHaxqKP5ROHbCeh2kR+rOPAmO57eJneNg+hN4UWuElCzPoKrszSmWeeiUWLFuG///u/S8Z9rmdgFtdK14ZC4cVDYt9D/okZZ4bKQmOF6ZOYrPBYcvQYjgwrUTnx7XmzlnBK5mPRRLat8O+L3x5VW58Caz/b3Y02pdCQWjQpDQuzIaOEwN/GjsNJa1bhn729ZVyJVkdnB2prazXYy4L5TGGff658eOqMT8xwKR3kxt0BW9hiUG0dHokINVENcmLLTe2uzdWhNleHHtmDTV2b0NHb7o6FiCDvjwnG8/DAbO1PIZ9KGa+F8PAmZfsHvUIZoCQs/E1BQVioGsg9FzKktTgQncqDayfAR+8WuPadd96Jc845p0/20OzZswcEqh3q0EMPxVNPPYUVK1bg6quvxmOPPYbHH3+8PGAngKeffhrLly/HpEmT8Otf/xqvv/56yTREhL///e+FIyTsrnQGyO4Y4L2QhcKz2u2wf429S4TEfUgjR5NwbYIy9g2ZuiF1KmPzCADSwfL0f9KVTvtCHdRf2C2T7SYAACAASURBVGtRnrNoGXSxfl4HEAhHH3s05v54bpGbp7XgvgV48P6/4siPfdTkVwlUO3437H0YCqi2VXV1NZ555hkcd9xxuPfee0vmZdXe3o69994br7zyyqBBb7cvmcqRrB8Z7UOnWQBiIKTa2pBvaxuw/KL1Gyo4uUL3k0+iO2O8V45qDjoIwy75Xp/SWr22YRk0ZFUZ+GZGk+hAkolgNyAs1oarwu1sKnyA+taswfBWqhUrVuAzn/kMHnzwwbL7wlBz5szBwQcfPAgliyt74dwCSpvt/epLU+kVQMKXJwv+nRyjpsqX/G2J4n1MLE6BsS5DtQdGveWO34T+fb5+4qFoffWOspKseuQCNE45CiQq/W0/5gEbeIV9m7VditaxQp6G8DiQbvBSBpL7jdwMs4z/SwBQUL1dWPf0DVj/1A1QsrB/ZepOU3HVdVfiwx/5sO8C7DgroM2672ajmcnK+ah8TAvV9n4o2y/VRLVoqG4sWJZ3q0bVjcaatjXY0LUOStjxrAb7CqV9sRBS+56kBk5LABaOLUhA5QEICWleEyEEpNLjBwXAMZPNKj/CmtwqgDfbAhG5v6ewkOH4Il3Gz6rsQAjx11WaBX+sU1jZEZBy4wMllas7BALyClEUIZerQk7kEFEEIazfM9HuJquNG+PoMvbKHnTJbnTnu9Gd74JU1uuhnA3kYMxuIUbh/BR6QTll4NoECenuk44jY74g6ydzwxiFmM/Wnt0tkmjqhl3czILMgeDvLSj0U2h4vVJK3xMV3JPwvge+YQvyzkU5XDvnWuzznn0S4HCJG6+/EXPmXucKbs/nxmVme9bZZ+GDh3wQ5593Pv72t7+hXO222274zne+g1NPPRUnnXxS5nGrvvSt3fluOEi2HQ0rM34OF3qDBWX790DZdslC3u1DNP6s0CcLwIPpbZub6YvSx7Yl/xKLxWKxWCzWtq5iv2+zWCwWi8VisVgsFovFYrFYLBaLxWKxWCwWi8VisVgsFovFYrFYQ6bOzk688MILmD9/Pn74wx9i9uzZOOSQQzBmzBiMHDkSP/3pTwcEql1fX49TTjkF8+fPx6pVq/DLX/4SM2bM2CJQbavLLrsMo0aNSoWvf/5nW6A0QPfGZamwYe/59+zI5KcAFp4URoltMjzcD2exh5PdQ5i0n8KXyt9OQkQ4uVIA0OBoULAPAQ2tFgDlTHhO50ECQAQi/QEiAALd617Dmod+jJX3fAPtrz+WCf6IXZHIoXbivhj98f/EyI9cBIgqgCL9MXkCwodRZMopzLmFuQYf38LzsmgXBAPyE5GB9eVAEA6unSO9jcgAAZUGbMMCty0E0IL6QpCfC9dnciBAUCyczERqD8nJhmongTlZk14LzW9nqHZlWrJkCXp6ekrG++QnPzkEpWGxWKxtW+PHjy8ZhyfKD602b97c57RCCFx33XU488wzB7BEZSqwb7LA2ntXVaEYejX5lmXxxJLIwUJ5JBE+NkPKYFVR8PH7FDvuv/s9a82HVr21dAV5C31lXqIc/er+X6CmqgaRiBAhQkQCEUWIRGSAKzkIipCz+5H+LkSEyABZcuZ4RMJsIwgyx0WESGhbOTJpBCLkKGds5iBvc16dj9/X9rXNJzLhNj9zjKKE/R4ZqHYSzm3t7ARU295PA2jRNrp/QukFazwQxUIN3TaMX6AZGww7/MYbbyyr3VwrJQYGrZ0aecbCywnJGuE67k1w/ygjTVZeWUsnZe2H4ZV+CimrTheKZ6VhWSbMJM4654n1tal8egE8kYBtx8+ZJuEpACOEwKfrG4pcSVqnnXaay9+CZQHCXXfehXXr1pWVR3NzMy677NLY0D8FBlQep2SPKyUhYSGWEeqr6tFQ1bBFodqhqkQVRtaNxJj6saiOaqAgkVd5SEhIpT/KfOy+lHmDJtLQIY8qCv6VClIpl97hspTUz0D5OyVhgcHKgbU0dCqAXIXbBKjKAq8cDCrx8iafUxbQsZhceYfoU6m6u7txyCGHYObMmX2Cal988cX42c8Gz+84fvx4XHXVVXj00UchpcQll1xSdtoLLrgAd955J04//fSy4u+zzz4YN25c8UilbnGRhrJQ35dcNI6Q2An6Vxs/3d95dL0LIe9H0/434Y4LC2QL/HGCPKxaL8JhvlHkFu4Qxv9pltMzvj9h7BLr8xPeFjF2xhlfOqPssc0Zp+u4lUG1fYzU9SNhx7i+NWnhli5fOdcghMA999yDL3/5yyXjhmptbcV73vOesvuVLa3+IkTd4whuaX/tw+TjISJIpdDR29GvfLd11X74MIz6xU2gqqo+5yFVHq8Fv/WkwMS2b1XWliVkARTDOqQs8FIVatdYAPDnP/8Z06dPx8SJE7FgwYI+9fWf+9zn8KUvfWkQSpetip9l0mwv0ZdmtRWxsHBQojLae/t+houqZH0ScTOh2snzJcrCUO2Bk5Tl+Hj8fZxw5DxMOv4uNEw+snSqXD1I9L2NLD5S7qdiq2/ZoFIj86zvVskfUBMjeesHong+ZHC6HSsexxu3fxzrFl1bEKqdy+Xw1Qu/ikeefASHf/QIl1qYxeBIWZ+TPo0O14BmUt7PZy1Xu3CzLrEGPuvftnVlFSQwvLalyD15d2un4TuDIJDP95qxeh55KZFXvX7cbsfxKvBBKAkp9TEl4eNKPfaWBiospTJtrR7f5w312sGklXIGgsqbUAPytuNwMu8DiMz65XZhMb+F8lBtXwdsg02AKYuCgpIKVZRDfVU9htW2oKm6GXVRHaqoSo9PJIEkpdp8t5X6432oevxUHdWguaoZI2tHYlzDeIysG4n6qjq3AJs0ZbBbRWT8Ffp+wo7ZSdtW+jaEPg4yYfaeKbgV9wygWkL7VKBsbOsD8edwCn2zpLnbgP3bFXJ/7yJIGCC0yZEIFIztYnaca5IUdtppKg750CGpd+7uu+72xSBvK2b14XvttRfuW3AfHn38UZx73rk44IAD0NTUFIuTy+Ww55574owzzsBf/vIXLFmyBKeddhqEEHj9tddT599rr718efugrnwH4p6fGEobcO9kGJowIoJTqyAWAUG+ycGLfXwKhaKkxOYDi8VisVgs1qBo6/gFlsVisVgsFovFYrFYLBaLxWKxWCwWi8VisVgsFovFYrFYLBaL9a5Rb28v/vGPf2Dx4sVYunSp+7z++ut9mlxejmpqajBjxgycfPLJmDFjBhoaKoMxDbZqampwxhln4IorroiFb1p6G8YcfBlEdfOQlaV702tQ+c5UeONOM4DEtLGYlCbvEVGB52jTJvPI2oePS/CTCRMTkUkjqqBnSdpZaxaoLaEoApAHKRGDfihIQNl4ekKiRT0rlTcxpZm4pyBlHu2vPYzNS/+ErtUvZl9/QqKmEc17fxL1u37ElClJGbCT80JqnT0uYvPpHGgmmIRsQTUZZ/ZwHAvNIQIhQmThNgauQ0SILFBHRHrScwDVFsJMlnYgH4fo0XM5FWkmuLkUWx4y5VPmShykL7hKBwjKgvl5Uo6/VQwo6Jd+9atflRXvhBNOGOSSsFgs1ravciDOo0ePHoKSsKwaGhrQ1tZWcbqRI0fi4Ycfxp577jkIpSpTxhR88ok0WHvfqsoX/iltbaft+Swr3drI2g6DZZ7G0qSlI1qLXAbhIkgtkbSOjSVOClIBVWWYfUSEsRPGAUqCFEEJPS4QBniiCBraYoAmnrMSoG9DUAYpb58G53DXDw+Y00wTChadMVBLEBCAJIWzu4VbkMbaxtZeFy4focHKFDmbOwuqbW10vQCOhhqF4wKb1o0gAjCnt7QTULHkNhyeYOjgYrfffntZtui1mzbiG83DKs6/kLJGuMnRWaFxcLLuUHggI2kYXGjEnHW2JCeovyqE6yo2io/FshysIANC9rZFCAwTAhsTMLXZa9fgnxMmpsoQl0od/enm1oKxs3TnH+7EueeeixNPOBGHfOiDECJCT083TjzxxLLzuPJHV4KEH3snYc8eHKV3ZQCTJhCqoxpUR1tuIbdSqo6qMaZ+DNp72rG+cx16ZS8AD15SDqSk20njOdFxDOhfARDkYVKkFEBCw4csfDPY972A9nNIJV0bp8jcOeNjUu68ZuvePbuvYn6oZDtm01kl97dVSSmx66674o033uhT+nnz5uGMM84Y4FIV1/e+9z089dRTuPPOO0vGve2223D77beXnffll18OAEV8kkbpZiWuIm5P+94kAe32/bTJY1mEfi/Aw2jt+6nijakHrCXPZ6Bp0HA3YaDDRAJQhmxH0uelqXUJ285bQaRM/U5xv5RbOM+WYezYMTjxlBNw229KP49NmzbhtWWvY+edd3JX4OySDKi2Z8XFbZMtAdUONWfOHOy6664477zzyv6tYv369dhjjz2wbNkyNDY2VnS+7VdJOKCKB6tUrJTae9pQl6sbjMINuKJxYzHse99F2803o/dffWubraimBk1fOQ/N//ElIIr6lddrG19DV77LjS3I9K3eaDO10MKH7SAt/NkhowopJUHCl42C/BxsO6x72jQwUYrUyYxj21qv/bOf/QwXXnhhv2H7+++/P37+858PUKnKV9hnla2wrU4PpuL5B/1mGKaTBAMn24eGdpzy724lbXusr0j0KzYsuRBGWfnyb1ZlaenSpRWmINRPOAT1Ew5B19olWPfMXLS+cjuUGaeEapx8JPrfShQxAPsr2/8FNmhmHXNFCCtQMe9ecuSN+DHnyFPId67H6oWXYtPLtxUt6vSDpmPO9ddhtz13c/nGfIR23AVlHIZwfxegpGnj7ZjYOBH1sJCgf3aXxl9majoJNFY3IdpKFp7aGlUdVWPSsB3xz/WvQEkNpxbaeWjMKgGhAEUCQB6A0L4aEhCQmn9NpP9GgvyyWNrNqQAbrrSTh0i48b6E8v5QQK+ICH1ukAZggwBIOx43x4TSWdvoKvCOEHS6YFyiDMw7EhGqRTWqo+rMNjgVlrRVbPchKLM6JxcMqY1qURvVoqVGob2nHZu7W9HRq/82RghdLiUVSBBkYLPq8ZzeU1KPuew9tfeAzJhN3wN9120p8jKvmwQCBBTIXYQOtJByXRDje8vqn1QYjUxVpPh9id2HtN972oHT8MjDj8Tu08p3VmLFihWYMGGCvUoQjM8muLd23E0gTJs2DdOnT3fnbGtvQ1tbG3K5HIa3DIcQ9m9HfNvX29uLl156KfWcDjjgABenEtl2VS/KY0a+bgE8pd9ZwN17+13f9sS5Qih6lky+JMIRbWkpZdNUqNCEMe0wi8VisVgsFquweITJYrFYLBaLxWKxWCwWi8VisVgsFovFYrFYLBaLxWKxWCwWi8UaEq1cuRLz5s3DjTfeiLfeemtIzjl58mT84Ac/wHHHHYfm5qGDU/dFX/jCF1JgbZXvwubX/4zm3U4asnJseunWVJioakDNyL3NXsYkYzc5WM/kGyy4toU4+ehmsqKdaW+BMkSAEtDTGSOAsuDaJm9lJ/PnzakinZ8idK1egs2v/BHt/3oUsrs8gFdV0zgM2//zqJmwDzQ20MO2/MxKZaeuBtcZzI1zAG0/bdlDtEVGWPzORSKCg/GRgCCDz6YIMKBtg9M2xwWEMuBs0vdDCA/B0PHsfEz9XZAAQBCKzGRKMqWzIO0k6MZ/KwrVTkCwUoDDQQDmvBv04IMPlozT0tKC+vr6ISgNi8VibdtasWJFyTjTpk0bgpKwrEaOHIlVq1aVjDdlyhRs2LABw4YNw/vf/3787ne/Qy63FUyvU8ATTzyRCt6nujSINYtZVcwKz9oLQ+zWfXc2m95mWezheS2K0XI8pDvmrXYbTvCQbWnTkkJPGfCMHabsgBxFUCRASmpYhtKQGWVsZGngLIoM0CcAaQBxKFf8XljYChylJAl5tHayhcq6j13UJvxuFr4B/CI2bosQuC0C25uCBW88VNva6rZ8AwLVDuIneSBDBdUGgJkzZ0IIAZkAMCd1S3vbgIK1gcIYrXS9QSpmEqMSG+1SkNIMmSspU9Y5+or7KvVUkvkm2wIdaEaxsfFa+hzJc723qgqPdXWlznlfZwc+VlsKlmnHyjrXfB8WY7vh+htww/U3YNKkSVi0eBFGjBhR8j0L9YGDDgxKo2JbB9W2xwOodkQRanO1rv5v7aqvqkdtrhbrOtdhc/cm47qw7UisdXH/WcgSEUEq25YYFJeSGvBk4gmSJg3BgoAdZ9V1MtISpvTxAnBtKw/bVpkA3mS8Qvvbom699dY+Q7V/+ctf4vTTTx/gEpWnO+64A1EZkNhK6ujIkSNxzDHHuP3BhGvrw9lAUAetTmaRwdty73MIhYfHalsbzILUdBzjdyNAKrsN4doCFq5NJDR8DwogXRMd2FDBgcKS1wFQzD6wdsec/zcHD/x5AdavX1/kxmndNf9OfPXr55v7YOwU8i1H3C5J2BpbAVTb6stf/jJ22mknzJw5E729aZBnllavXo099tgDr776Kmpra/t03qFW1vscHBy882bYRQ7QRxa6CHT2dkIqWVFfmps4ASjzmfVV0YTxqTCqqkLTWWei6YzZ6F60CB1/+jM6H3oIPS+9XHa+Yvhw1J/wKTSdfRYiAzTsr15c80JgywXjHDtgI1tPjI9eBHEQ9PquHmtZuGTYxpF9sLZfD8+ZfJ8o9cXVe0V9f/1ibccQ64knnsCJJ57Y5/451J577omFCxcOyO8cfbZ5qHKwpU3ntgWbFx2p2GIVWXmE96Ng2+UjZN8/yohTYAxcTPwbVPkq5+8BqABcuWbknhh/xA0YPf3bWP/sjVj3zPWx4w07HjkgZezfaLtU1qZtTNo1oc2aOnUhL0C2XyL1YhttWno7Vj9+KfKdhUH/zcOa8Z+X/yc+8/nPQAhh6paxT03/a8vpl48y5xCUavZBZulo639TxnBVItb550QOjdW8GEkpjW8cjxWtb6K9t8P5NhVFEEIBUkEJBaEACQ3XjhQgCYAQEEpCEkEYB5WEhFAKiLQBQKShz5IAUhGg9ILjyvkeKdXXA3B/72DB23rIYmHG/n3QGwVP2TZhwasdCe03qRJVOor9mwEUGNMlX/XQBknGUcEYJJaF74MIhIaqBjRUNaAr34kNXRvQ0dPh4sq8uRBSsfqqn4P1Y+g6Ikk/E3uNyiz0SKRvgZL6Xkuy8HHh7CZ7/0K/i73E0C8SXoO912m/iPJ9m/Lxwy2IHDw7qbfefAsTJkwI4prLlCoFydZZxcdtDQ0NaGhoiMdJPIPnnnsO7e3tsTAhBA466KDMMpWjtp425JWEMMt7KrcqvD5ufzcA7G8EoY8P3renYIDzKtjCgMTtCw737Aq5F1QQtVhgKfdEUfUrMYvFYrFYLNb2qa3gL39YLBaLxWKxWCwWi8VisVgsFovFYrFYLBaLxWKxWCwWi8VisVjbq5RS+Pvf/465c+fid7/7HXp6eobkvEcccQSuu+467LXXXkNyvoHQjjvuiD333BNLliyJhbf+8w9DCtZuW74gFVY3blpiYnPGJON+w7Wz4sHHNTMRdSq7TwCkCTNIPgfXBgALl7FwbTLxAJA0WZvJogAAqSfJdW3C6of/Cx1vPl6kfHFVtUzG8APORPXY98ADtS0cWxkooQKEMtdhrz2Mp69b37twbl0Sqm2/Z0BFlAZ4aTi2wWcnYH0apu2hfQ7qZ3HbQvhj0OBsDwRUBtBtQYAaKAhBIAcriENwLCwoht9Q/nghqHZS2zr4akvqxRdfLBnnve997xCUhMVisbZtLV26tCyw2ic+8YkhKA3Lavz48WX1dddeey2OP/74IShRZVq9ejWWL1+eCt+3qjRY26ocBFA8TjpFipOCwOQOwChZSB8gAciGilm5BCAfxA/h2gjiCRAWd3eXuBIg35tHJCINlAQZwIWGSUqzkI0GaViopIe/kQWEZZmWIXTE2a/2UACbNPa0Drcg7CQAOw7Z9vBtA80GefC2EA72Iiiw2xHP06bzcO8MqDYF4BiyDJGAJILA/k7Y7eE9GUqoNqABKjvssENJEN06KfFgVyeOqBlYYGUxPFV2TclOm1WPQhYNyDGIMs+XpUJ1biBUzojc1Rl7YRQvByW2yfz/rb4hE6z9zQ0bcOCYGrSIYBGsguXQJy8ftZvW8uXLsftuu+PNt9+sCBL4vr33w6TJk3DtnGsx4xMzPMwogGo7gK0JqYlqUR2V34ZvLRIkMKpuFOpzdVjVvgpS5bV/R/nWCNDoLP0+C5BSICUMUBsOYkSkIINWTCqbjrTfxnQoSbg2AY4RDKTh2laFIFIOJgXEKuP2Bte+5ppr+pTutNNO22JQbUC39ffeey9mzJgxYHleeeWVqbAtDddOZeFsKdOiucUDA7g2wfgtbRINa3N1IFhw0NpRwsHALDxbuDKQIG0nGaCbJ9zZOoMUTNTbQLbQehuJCL+49WYcd1RpO/qRh/4P53/9fG+nZNgl/t+4bbK1QLWtZsyYgUWLFmHfffctO81bb72F9773vXj55Ze3jgV8Sqr8/rBg1GR9KRAvbKNlVv1Uzv0fBCls7m5Fc035i6qM+s0tZccdFAmB6mnTUD1tGobhO5Dr1qH72efQs3Qp8suXQ65ZA9nWrn+PqKtDNHo0clOnovr9+6F6n32AAXxvNnZtwPLW5aZ+wXSeFqYJ2EGSbov8bxHhKCgcEXhDkAJgo4Ku6uHvGR7GDRSuiykoYxHZ9s81T8nfFJJ5UDp92epD03H77bfj5JNPrmhhiEI69NBD8de//tXBK7ekSvanWQrb7772p+GAqcDAqeQzTR5O7qv0e8dQ7cHRq6++WjKOksX/diDXOBGjD74UI/Y7FxtfvhWyexOUzKN+wiEDVUyUfGH7lTX5Di6wQ4vXsdC7UNpTEap74zKseugitL/9f0WLdcJJJ+CKq67AmLFjAADSjLjJ9g9hs6oNz9iZ3TAukBsXx/p1bZMC2jcIEJqrm7bp8dhQiUCYOnwXPLvyaQPRFuaeitifFggAUgmANFxbKUC6BXgUBPTiRpIIkXkmeiFCBUIEDUIPx9FK//Zv3lFhfKRSmlG+ApTQkQka2u2A1Wbsr+DfEaUUlDQLo5NeHKg2qnFA7fBvBkzp0vWjjHY8du/Ksi18/rW5OozL1aGztwNrO9egs7fLXY/19ZDyix7p64G5R1IfI0Jeytj123iKgF6VD+qQ8Yybm6TvI0D2fityfhYPdLZ+DO/P0Jep7IjQOkpiktZfYtMpheoCvzu0tbXF62bgJ1fS5xOGmUL6uMG9zerr77vvvtR5p0+fjubm5tgzL7e/VUphU9dGXw5bFvPs7MJSes+3xbaNs3aHUsr5olKixCdegFhjGPNLsVgsFovFYrGGVNuCR57FYrFYLBaLxWKxWCwWi8VisVgsFovFYrFYLBaLxWKxWCwWi7WNqaOjA7/97W8xd+5cLFq0aMjOO3XqVFx99dU4/vjjt8kJSxdccAE+//nPx8La3lgA2bURogKARH/UvX5pKqxu/EHpiFkQmhhcu5yJ9+EU3CwKB8W/W2gCggmeDicT5hkiH3QiC9QmSDO9kACSfpK+PXW+CyvvuwBda14uUm6v6hE7YfiB56Bq5E4+EwUkZy3qSY+mnG4Cn0L8+oP49l6699iDKzT8gpAF1lZKGTC2BthEpAHcAoQoBG2TgBAEUvq7jhsZyLbwW6HPJ8zkTmGgZ5FDbBiYhjlmZyE6II5nbDj4oLu+5DbxTg01zG971aZNm9Da2loy3lFHHTUEpWGxWKxtW+eff35Z8Y499thBLgkr1NFHH40HH3ywZLyvfOUrWwysHYIUk1qzZk1mmikVQtXKQQDF46RThNgeBN8dXDsID9NYZcG17fEIFoqrXFwVfCSAlb29ZYFza2qqEYkchJIOIimVWQTGACQtaNuhbw2J0j2DEJ6BbBCbs3Vjx41tDDjANtmxhgFs2zhkbW43FiEH0dZ52OMGsE06T79voXTxc2xvUG2rWbNm4ZJLLikZ7782bcQRowcWrG1VHrIqu7YVqj/2ux/PwgBb4vUnq/4OEtYrM++s4T2UB8xkxaPENuuufLyuDpNbc3gjsTDFRinxP21t+FpTU6xMWfnbo/1FFa5fvx4jh4+sON3yN5bjhJkn4Bvf/Aa+c8l3kIsi27LEoNogQn2uHhFF/SzpllV9VQN2aJqEFZvfRle+C64lERayrVs5KOnAvg6gbZ6SgDCMKKVbPAcHBoRZFE1BQcQ6FAuIQkG4tosK8vBVSsO1dXbJN2j7gGv39vbiqaeeqjjdzJkz8etf/3oQSlSZjjnmGLS0tGDDhg39zmu//fbDrFmzMo8Vs730ARuxQOaFGzZzuDBcOzOZdY6Zfr04XFv53Bxc2/YbekERitUdBWX9cf5kPn1Yj4ydZAFs8TKG/b+3gwDg4EMPLnCj4urp6fF2SoZd4v+N2yZbG1Tbap999sEzzzyDAw44oOwFQ5ctW4Z9990Xzz333FYBxt1SSv0uoFJf3NuQri+kOwKl0Nrdiqaa5m2yvQYAMWIEaj98GGo/fNiQn/uZVU+7tiYE6YcLCPlvpr4SfJ0lOxZK10HXhFDcVsyse0kDr1T7WyjdVqrHHnsMJ510UuUA6oSICLNmzcLPfvazASrZwKhkf1pISadBkf5UR0+DNGNj96x3oVCRir03CrH6kCwHa+BVzgKF5SqqG40R7/vygOWXVgkDsF9ZOydUrH0rH66dLFeyYhGU7MK6p27AusXXQeXTi1tZ7bjjjrjmJ1fjyKOOdLnqX9G13aL0qkjab+cWxTALVJsF65LFsRYwGVotIWw3yI8NJaEqqkJtrq5g+VhxjagdgeaaZmzq3mgg1wqQ5m8x9HoZeuFrAIoE8pCAIgiyHlE9Ttd/KSDNuEFDm/UxZRbOtmMVodcvFwEg3UG49aBEmXELiKAogDz7QYvxf5l3xzjCiAjVogY1oqagH9IE6E0Be7LQAkGZ44cSfZBfHFyrNleHiY2TsKl7E9a2r0WvpfmyngAAIABJREFU7DVwbAUlwnfbAMZVHoCCVPp+6fvjR4XKxjfGU3e+2wDFzSJzzvmhx2saXG2860r4a/KDuNj99mBrvxBTeM0WhG7zsX6Q9vb2zHtSVV0Vfzau7YL5mxFb1PS4LXnvC/Wtt99+eyqsv4tvbezaqJ+TsPdS33dFbhgO11KZZ6S/x8vv9lXi4gL4dvKdCaOVkltsIMMf73xURd5ZFovFYrFYLFZxvXu98SwWi8VisVgsFovFYrFYLBaLxWKxWCwWi8VisVgsFovFYrFYrAHXv/71L3zzm9/EpEmT8PnPf37IoNoNDQ24/PLLsWTJEsycOXObhesef/zxqKqqioUp2YPW1/84JOfPd66D7GlLhWeCtanAbPZggh2yJpbpSGV+tzPKyIe5SYMKIPvn0BZtZ/ZJ+HQk/D5FJq4wcYWZfGnjRNj86p/KgGoTakbvgQnH3YjxM+aietSuGoBHkQFQ5ADK6fO5vO2Hgo8+p/4EcSgClNB5IAKQ03nbc5AAlHAwvVjJiCAoQiQiA9COICA0eNAAtUmQ3iqBKBLQMQRABgAID9U236AAREKXX5DeFw6uAQgyUG0D3UhCcyzkypbRhrr9rQTmtz1q/vz5ZcX7zGc+M8glYbFYrG1f5di2zc3NqK0dHOArK1tnnXVWWdC6119/Hffff/8QlKiwsuyVhoaGzLh9AciWYw0lsWiFjluL1ZlpFA9PpgktXINoiYX7YxSLZ7cRgPM3rC/jCoB9D3gfIuiFYbTdGyEnIrOf099FDpEJy1FO79utiNwnF+WQi4KwyKbVnxyZfClCRGZf5JAz59G2t0BO+DLkRM7kE0FA2+URCQgRmdGIWdhGaDtcWEA3RW7RG2uXW6i2CGz17RGqDQDf/va3U+PhLL3c04O3BxDOlVShEWypupOMlznSDSK4upHcN1GTyKwCI/A+KcTDxMpMwb4y8KQCdT+8ToUs5gu58N+PGp1Zjt+1t7m2LrzuQhzF/oK1AaCzs7PPaa+84kqMbB6Jpa+8Yl0eDqotSKAh17DNQ7WtciKHHZomoaGqARJ5SEhIKZG3H5WHRB55JSHtB3qrlNLhUkJJpcMsaAoKEgrSwqdsiLLx/D210HJ9r0MsVRy+qJQFEMXhng7AFeNwxd/U5P62oA0bNiCfz5cdP4oiXHHFFWX7BoZCn/3sZ/udR2NjI+67776S8Ur2UaVegSLJs/rJon2nW7GgSJ8cy4NcOgu8tceJfAvurAEi4zs0vj23AAjcwnl2ERBrj7jF94ztIUw6C9Um0vbGpRdfVuJGaR38wYO3G6i21T777INHHnkEuQoWvVmyZAmmT58OKQei5xo69Qksm1WHzLMMQXyZcdxXcvsOoGi4o3mZR1v35srL9S5XZ28HXlz7gn8G5NsKK8tn9O0JYJz78DXYh4f12GQJZyGGoFW4n4aCuEFuVKJeb0Nds5QSxx57bL+h2vvttx+effbZrQ6qHapfbWt/n6lKfKySDodiAyaTNus6Kmn7+DeoyjVp0qQtXYQ+aBCfc9g3BpDgwu9Wpmch2NdhHSv+gX/ddiTWPnFlQah2FEX46te/ikXPPIGPffxjPj2FrT65NlsZQq/uL4xHSggoRRrObPoLB/KF8fIJcvxwwC9OBxAggIbqbD8oq7CmtuyEXpk3Y2+91WPuPGRej9GlykNJO/bWY2ylpBt127G1NGHSPl8bzyzAA6mB3VJJ3cWThq07aDR0OsCMpyXc+SCVHttLaFsunweUgpQa3F4f1aMmqvGOJKPYuJyCMBWMKUKodoY0QFp/Mg4WlBv7JNRc3YzJwyahsaYeMKBsmZfI5+09zjtfSN4tuGbvt/dHSOvvMPemN5/3cGV9QUBwV3XdMfdXSeMXMWFBnQQI0lGgTV0km4f3i9hqGdZxAFj+5vLM+zF6tPbfuXbJPoPwe/A8wltXjk954cKFWLx4cSr81FNPTUeuoCle17nOmKTKwa9j98D6lAKbzfmXUteigjQqiFBY/rwsFovFYrFYrC2pypatZ7FYLBaLxWKxWCwWi8VisVgsFovFYrFYLBaLxWKxWCwWi8VisRJSSuHBBx/E3Llzcddddw05MOJzn/scLr/8cowfP35IzzsYGj58OD72sY/h3nvvjYW3vvoHDNs9Y0LZAKtzzXOZ4XVj9i+SKjH7ETDwDDNrlpQHYqTSAR6ZFc5aS34P49r89dRBZc8FAYKEggAgARKAki4dQUDZcCiQsnFtPoDs2oQ1j11V+Epzdagbvx+GT/sCco3jAAOAIkRwtA+KTFg4y19PprTgb5WJA1NmIqJJIxIQHXighbsHGTMKPQrbfhMQwoJzIgfmIyJEJEAqgggmVMLFg8sJCGDa5iyC9ARNAQPVDidfOziQnThZGFawtcH8tke98MILZcXbcccdB7kkLBaLtW1rxYoVeOedd0rG22WXXYagNKxQzc3NOProo1M2dJbOOeccvPxyqUVUBldJ27ipqSkzXoeSaMxYSKVk/sjmVoUmVzxOOkXSCo8dAEBpVmkBq40c7NRKW+s63FjuEADmbd6MZT3lwZJP+LdPQYjIwV+0SSldmRQUBCkHBvagDGW5b07hswhtSkLSxgzxIwQh3DcT14IsA+AQeSAR2bixMAFBYdoEyCiw3S0ErFyodpIqtrVDtQEgl8vh+OOPx+23314y7iWbNmLeiJEABoe9lxiBxsJVyVjZI9nwTnnwFByvJYwQMnAGQslzu7YgWf3NQZVxlcnvYZJwmxWzRQh8pbkZ127aFAtfnc9jo5RoESLVnmQwetBCAqtU+UDhwVB3dzdOOeEUPPH0E7AtTiQi1Obqyq4324qICOMbJyBqW4n1nXrhA70Al4FVKXJtGBQgVNDGKYJE+jsgTCNMkJAQJEwvIbXfRgV+Gxi3jgAAAikFkO1X/NbKhSuVBvQGL36hdNuK6uvry477qU99Cv/zP/+DlpaWQSxR5brsssvwk5/8pF8+5MWLF2PUqFFlxc32SwbKNHrCDFCws7HvYjJMZ5uRyMEUvb80fG/donSIv+suV1JBH2HPY2wEKBfXXq62KUxpTFpQgcsh3y+QEC79c888hzlXzylyg7yOPe7YwC5Bwi5J2BrbAFTb6sADD8R9992HI488smyw/aJFi3D44YfjoYceGpQybQm5d5bS772Pk3i/gvrjmuNknQyOS/Obgu0/FBQ2dm5EY3X2mImVrcUrFyMv82bRnsTvC0HdQ3AkNnaI1Vly8HM33rENiQjy0d007DgqhHonFS4so9MqWJi/O18yzVbYV//7v/871q1b1+f0e+65J26++WZMmzZtAEs1eAqfS59h4gWGUEnbLHm+is+bBLAWeH0Yqj342nvvvcuK1/72o6if8MFBLk0lKmIA9jvrwDEV2KGFbdakZ8HHyXetx5rHL8XGl24pespp0w/A3J9ej732fq9PTYG/LiiS7efDBTII0IBlZRZdtiWioLy2aAp69TwJQHmgMxGQowi1ue1jQUopJV5++WU8++yzWLFiBTo7O1FVVYUxY8Zgjz32wPve976yFo8rR8NrR6Cpuhmt3ZuglHDrjCfHMQpApPSz0uBss2C2klDC2G+kIFWEyACg7QIbSiqAJBQJqLwyfblygHUi/3cV+rmT87vqQP/XD0pqvDQZIHV1VIPaqlrzpxTm3Uo0qW5crtJh1q7Iqh+Z7XjW+C6j/4n7gdP2bUQ5jGuYgPqqTXhn8zvG9yyhJLmRmn3Hzf/61GbAZu3a0C/dI3tQixpI83cu2pcrXNnseMyx60065xeB94sUumRhxoOhPxmA9uOYSI8/+njqtuVyOUyZMiWeLvRdZozZwvuX9T1WRqXwvUu+lwo/8mNHYurUqRkJgnOVaI7Xtq/WvxPY3wGU0qD5KAruX8ZroV9//ezKcMYWOswWAovFYrFYLNbWIQZrs1gsFovFYrFYLBaLxWKxWCwWi8VisVgsFovFYrFYLBaLxWKx+qTW1lb88pe/xNy5c/HSSy8N+fkPOuggXHfdddvMpPNyddJJJ6WggO1v/hX5rvWIaob3IccCM9WzlO9KBYmqelDJSa4ZM9pScO04wC6dNonOyiIgBWEW9AI9uTAN11awMCadXIKURvfpOaBCT2yEntCYb30Tb/zu+IJXOP6Y61Ezdi89qU7pqZHKEZ7MVFHS4XrCoAmzEyYdCFvDolL4sdhERAusQBCHgo+9B2nQolJARJGBZgAEARIGsW3BfGafyIdZMB9RZCZTR/pySEO0NRzQ7BvSjoVk2OcRRw168IZVOAlbZ0Gpya1bGua3PSqKoi1dBBaLxdoudNFFF5UV7xOf+MQgl4SVpXnz5mHixIklIUtLly7FokWLsP/+xRaOGXyFMJDGxsbMOJulQmMfu/Es3kRoVfv90M5MQiHjVriLYW25hBlr02SXxsf0e95y/9b6DfhTZ0dZ17bD5B3wgUM+YGxsQCmzpI0S5oqUAZkoV0jlbHKzY7muBQrtwUJx+9b+QyADEtLH7Pc4NFt/F/AwbG0/B9BteDvbp7F2vLHdXTgqgmonwZU21O1vpXb4nDlz8Pvf/75kXX6y249dy+Cr9FnF6lLxWPE3P7xTKnEsebtTHBcqcqxMJYZi8eFoBswoZDQli5i82uS9KPQszm5sSoG1AWCTkhiGoI4kzhMW8cYRI3DCmtWD9rzL1Ysvvoibb7oZHR0d+OznPovRLaO3cIkGV2MaxoKIsLp9NUQ+3t5ZApEgQh553XKpjMUCTDhIxl5IqZHbcIujhVuUD9f2bXoBSHGi3duW4dq1tbWIoqgsuO/vf//7IShR5WpsbMT06dOxcOHCitNWV1dj2bJlmDhxYkXphhquXSzcFAgaro3Y+5qEa7vikaGrQXNsbf9BSkPzYvBt44fUZo+3l0LItq66BcB03ugBAMz+zBllgUyFENh7370z7ZLk9WxLUG2rww8/HHfeeSeOO+64sqHwDz/8MGbMmFHWAkCDrfB9LPW6OwU+3PAdcGOCIucII2fWv2R6ZeCD+oTeWCegR/WitbsVTQzXLkvtPW14btXTpp0IPPQxoLbvx/VPAPE+20Rxj0OPY4I6TcFzEsKeAVIpRMEA0tm8SmXW0WJ2csF4ISByC/bdCxcuxG9+85s+pd15550xb948HH744QNcqm1AZRjyxfrPSuDexfoFBmoPnY499tiy4r1570nY7cy3Brk0lSruzxrYrO3ARMV/+i5qs8Y9dJteuQOrH/su8h1rCp6mqbkJl152KWafNQtRFNl1DMy5k+MgFb9k8vWsHOCs+7nb/IZOzt5UIAPZrq9pKJHJwOqmm25KLXIyZcoUXHLJJX3O85133sE111yDX//613j77bcLxmtqasIJJ5yAr33ta9hrr736fD6rHYftiGdXPg33JwbJTpMAKAK5RcfN+0J6gXAFBaXyIOQAkpBK/02FsD5LEm6sbdNLKUFkFi6XGrQN844q84zteZT5rqQysG39ztRFdchFVekFsJC+BrvokLukRPubrB9F2/JCfl97Wwos4pG1aNKw6mGoHVaLN1uXo6unAwoarK7XIvLwcZu/lBIQ9q9FZGyc1yW70IAG79tQgDALwysoCOXPC2fvIFi/nUAq3SpZKLkuiveLCLMQWngvlrywBIsXLU5d//4H7I/amtrU/XH3OeueFoqboVtuuQULHliQCv/GBd8omCbzvKlhhcLqjtWpMADuXXXj4ozjvsgUvzZKbFPFSviRkv7VAvYvi8VisVgsFmvwVPmS9SwWi8VisVgsFovFYrFYLBaLxWKxWCwWi8VisVgsFovFYrFYrHe1XnrpJXz5y1/GxIkTcc455wwZVLupqQkHHHAAzjzzTCxYsACPPvrodgfVBoDjjjsO1dXVsTAle7H2yav6mXPpiVsyA6wNKpfml5E/xSfaFZ47ljUzLfldpuNagF0wuVDDtW08S38QAISJI8wkN7+/edmfsfz3n84uWVSDqZ99BLVj9wNUBEKk8yMNodYg6hyACEDOfITZt/EEiHJmG5mP2UcYFoSbsumPzT84B0WZkxNJWRA2QVCESEQQiBzATwiBCFEAy9agbSIBITRsXEO3bR6kId3Qk2oFCMrMK9STbQnKTNAMoTmFoNqxMm+lML/tTc3NzSXjNDQM7WR2FovF2hZ1xx13lIwjhMCFF144BKVhJTV+/PiyoVR9gTgOhqy9lcvlMo+XxmWWyL9ImOdREAqTRtJWesBLCey+7POEn/Bs9vg6KfGtDetx6Dsry4ZqA8Dlcy6HENbOFdrmJaH3Ix0eiQg5kUNEOUT2OEV6ARoRGTtZFPwIoeP5tDp/l5/QC9nYc9nyRKTLI2waipxtL8wxu6iNXghHQJCxs61tDmh7HCGAG2VDtWMwPKTt8K0Zqg3ourzrrruWjLc+AbQczFFBsXe8WEihI8nvCR5NuvIo/0nWrXI/ULDrQ/nnnziH3o1DtbPKHjK54zykDKi2LbcBv2Zps1SJfOLb8Jz7VVfjllGjUbMVjAPP+cI5ePShRzGiacSWLsqQaHT9GIysG4W8ykNCQqo8pMwjL/X3vMpDKgkppf+u9IJkEnqbV9IBjex/YTwFuK20+/Zf6RdOsLBVD4iNv1zZgCSkIUcF0m3tEkLg05/O9mFtS7riiiv6lO43v/lNxVBtq5J9V7JhS2VQ7FChPqBYIgpAZB40lwLIxfp6A8H1PXvgu7OWgHC+QecPJAvVthdCxtaIf9wxY38sfWkpXl36apGb4jVt+jREInL2ovfPJmyNbRCqbTVjxgzccsstFZ3vj3/8I0466aRBLNWWU3gbsp9TUKFcZP/MPcCZkKx8FtRoIYEbutaVBXhnAQvffhy96PXwSfJ12o0ZlB+PCvKBoe0nEvU33Lr/KHjyIbg7rNuuXaNE3UmMWTIBl30QJXcHp32YPXt2xWl23nln3HPPPXj11Ve3eai2X2RlkPIPerpSZSj06Wu+rIFVS0tLwQXlQqneDrS//egQlKgvGsR3JnxX3W/pxc5H6Nn0Ot669xS8s+BLRaHanzzhk3j6uadx9hfPQi7KITDQgtPr9jdcZEH7B/yWoNw6z+bncfPzvPJ9B+lj4SJ3vmvXdqgiQm1VXbl3pt+64447MHv2bPziF7+Ife65554+5aeUwty5c7HLLrvgyiuvLArVBvQC9TfffDP22WcfnH/++eju7u7Tea3G1o9DTlSZsbgeX0sz9s6bsbhEHnm7T1KPq6XSY3iZhwTMmJwc8FkqO+qWZjyu9Eo+boQsHf9dKQUlZeBXJOdscsdhweqEulwDclEuDmgPtiknE1C6HQ8WAylLWWO8EuO6rLxrohpMGTYV9dWNkMhDkfF/2GdB1lei76GUeeTzee/TgL7Xvflud/3S3C8JBanyME/BPAvtL/G3RuFXN/0Kvb29Kb9I0kZzCzKBYn4RpbQ/5tsXfjvz2o+beZxuJqwvOWgT3H1L2P/lQrWfeeYZ/Md//Ecq/IiPHFG+TVSgHGs61qBX9hRPWuY4IvWO9iEPFovFYrFYLNaWU/Zf3bBYLBaLxWKxWCwWi8VisVgsFovFYrFYLBaLxWKxWCwWi8VisbZavfXWW3jooYfw2muvQSmFpqYmNDY2orGxMfN7LpfDW2+9hRdffBGvvPIKurq6MHz4cIwdOxbjxo3D2LFjMXbsWIwaNQpRlA1RzufzuOuuu/DTn/4U999//6BdW1VVFXbZZRfstttusc/uu++OMWPGvCsgui0tLTjqqKNw9913x8LXP3sjWvaajephO/cj9zSkIiaZntRJZYO1C+RvAA7kJkS6uX4F0oZ52Octg+8qHtd8JZh5ggrQUwV1Gj9vVwBKmogCBAUFgc53/oFVf7sYUNnowpHTzwWiaj1RFAIaF6bPAZJmwqItgJ88qsllYdkt+C0AwCk3kzFxH8Kt/ZoAUwCAEEhLQQgN3TYoPgghIJSH6RDBgPxsHAEhCFACQgCkyEyM9jMTyeD94MB+dqJ1CEEJoTlhWAK+YcAaFsgdHkt+L6Z3Q3swEBo+fHjJOL29vUNQEhaLxdp2de+996K1tbVkvPe///2or68fghKxsvTzn/8cU6ZMKRmvo6N8iPNQqKcnG/xQMwCmTiHrP7S8yVjGcSqFyozrtoHJmuTlhPHsvreACV1QOHnNarxS4LqLaadddsKhHz4UsJARQc72ttBVfWKPLbGDBQt40dETsNWU4narA/sRhUcDQJ1wd4/M4jOCPMTE3lvh8hHuOJl9ABAihMNUDtVOkkW2Nai21b/927/hkksuKRpHZoSVGO32S+maUeichUuRNdK1ecbqVwFQTEqlLjZIWygqxb6kryT8HrKI4luKBSbbCDs0fqAAQH9U4IfK8ggk78+B1dV4aOw4nLF2LZ7v6R+Yqj864ogj8Nvf/ragH2171NiGscirXqxtX2P8CwAgIZRe2Ev7EQTIOGeINLBLAJBEIEjkpfILCZCCOQoJAaGk890QCUglzYJe2g+jrFsGBDKg0BAiBZjm3b3Pxh9FfptUKn1iP6atyAUxb9483HrrrVu6GP3SYYcdhgkTJpQE0iXTfOpTn+rXeR1ots8ZoGCj6m2q8sJNgYDYe4rYexvmARhfml3xTsHVM++bjLfNbs1DC0akwqAwXyRrLwjcfefdBeMldePPbjR2kff2hWW3eW+rUG2rk08+GW1tbTjjjDPKfpduu+02zJo1Cz//+c8HuXSVq6j9lLy1xQwKVUY8G90+emea27fW9B+Iu8tJAL2yF+u71mNE7btjQYu+anX7aixZ+7xZ3MfDse3wx/n7IzOqUOQaCtOSuO92tGFD9IacjepHOeabUm5cpJQChIiDtxHPyu26hip9rGINRB5laN26dXjxxRfLjr/TTjvhwQcfxI477jiIpdoyCtvgwQBOuv6vnyO9vsK0+TeogdEHPvABPPDAAyXjvf3n07HL55YCYmtEYQ2ixyH84TyACwPxeqVkDzY8cyPWPHklVNZC2UaTJk/CdXOuw9Ezjk74HlS8ToW+IWNf2gUZnK0JAIq8G035+hj+NgwDZyay8a0vzl9HXa6uz3WxUi1cuBCnnXbagLVLUkp84QtfwLx58ypOq5TCNddcg6effhp33313nxc6JiJMbNoBy9b/E8j68wB425oASKl/65cKgARICCgpIYUeQwgI/cykhBI2lR0v6b9tIBCkMpxthP4ZZRxzdmwBM2DXEiRQl6vXtoVErPqQIOdgIvuu+dNnjsltWOydQ4X9TmAjxNr2CsZ2EUXYcdgULN+0HOs61uoMzaJgJAFFxleh4j4+JZV5ZgoSQHdvF6pz1d4uU8Z/AWX8xQQFCYKAMv4RAPjGV76BeTfMw6VXXIrDDj/MuEe8X6SQf8P5QxRw3TXX4b777ktdb11dHT77mc+6Oi5IxJ2vSfutgnHbwoULMXPmTGzevDkWXlNTg5/M+UllfW2Gz/TtzW+Wl9S2SwzIZrFYLBaLxdputTV6E1gsFovFYrFYLBaLxWKxWCwWi8VisVgsFovFYrFYLBaLxWKxWAktXboU8+fPx/z58/H3v/99UM4hhMCoUaMcaDuKIvzlL3/Bhz70ITzyyCMDfr5cLofe3l5ceOGFOOyww7D77rtj8uTJyOX4T1y/8IUvpMDaAPDaLdMw9kNXYtienwP1eWJx4cm/vW0rM6JXComyEIUgxMJhAAemKx+uXQitFaax38hMSQRg4EwhEMKG2Szy7avxzoKvoxBUu36HD6J5z5MhpTT3wcw+Vb6cFJaTpJnoGAXnESau3qpgYmsMTRber2CicUCWcROQNXiKUGDmrINlkyANuDJQbSEcatuBNUhouDaUgf9p/oWHZ5hJ0Hoepw4VBhboi2a/K3f22LWQmZSNEM4Dd42CRDx+GWKgQfkqB6ydz2fXARaLxWJpff/73y8r3ne/+91BLgmrmMpdKCIJ1n7llVfw0EMPYfLkyfjwhz+M6urqwSheQXV3Z4NhqwYINlPI+o9b2CEshFKpklZ67CihIFzbyljhWCMlZq5eibUyC4tcWj+6/ipEQkApFYPzAApKeLiPgtJQH/LHAW3GK2fHI0gfQIuCa9Dhfs8uUqMv2iHkjM1rENpk7XUbP1hKxgDu7HELS3EAbYvhpvhx+70UVDsJrrShbj8BmtsaodoAKoKsJuWe68AUJTP/ZN7psMJj7vDuFRzhFrnFFUG3k/Wy6KPLLk3yfqaZmRRLShbomh7mYnF3NvhrlBCxPJIlCbeWxzRGCNw1ejSe7+nBqWtWo22IoTh777035s+fP+T9xdagCY0T0Z3vwsaujc6/ABAklAFs23dNP1dh2l19TEBZcDYUhBJQpOHZpBQkoc9wbSsNjbJlMHCqgYJrDxGssxw1NjaWFa+9vX2rXvTl0ksvxezZs8uKW1VVhf/93/8dkPOWhGsnjYFUBijUzCdsqtLhpkDGb2pgaOF7GvhQQ7i2vw6Yxjf+FocXYCGHvi4U78/dISIsfHRhwXihzjz7TOyx++7OPgqtE5/vtg/Vtpo1axY2b96M8847r+w0N910ExobGzFnzpxBLNkWUuZgI8PeTtYDIkBKY9NSzC5Xpp1Xxq9MIGzoXI/GqkZUR+++/rdc/fV1Da7V3aAfs4DI+eehgsV8yI5f/LgEgoL6ascw5jcFWzNtw6J/PAgW6Qx+CbG/bbixi//ZKDlWcUoaf7DvDexO5vs21G3Bf/3Xf5UNZXzzzTcxceLEQS7R9q/+ALYZqr3ldeWVV+L9739/yXj5rg1Y8df/wPiP/PcQlKovGkSPQ7gaij0Febu1c+WTWPnQ+eha91LBLIQQOPcr5+Li714chzcTYrZiCowNQIn4Ndk2zoG2U85A71+D8dHZdt9Cu119NdDtuqraCm5I3/XPf/4Txx13HDo7Owcsz4suuqhPUO1Qf/3rX3HqqafiD3/4A0TmwtmlNbFpB7y67hXnHNHsY+P56FMNAAAgAElEQVQtIcBSsAnSgJ4BKcxfTygFkIJSChEU3MLhQrj+WZFCXkrzNwS+jApI+xOVGZeYd0uamFGUQ72Baru/pTBjGv/3IgX6/wKKQbXD8EoXTbLjoPB8JcZ2Olnc5zC5eTIEEVa1rXLZSKVgbrExwUgvAmnHckpBKoCkQldvJ6pyVQZor7wdrPSyY2TsL1//jJ8EwPPPPY9Pzvgkph84HV8854v4xPEzUFVd7fwYHqYNBy4XIHT39ODHP/wxLvvPyzKv9Zxzz8Go0aP8NdvnlHBkSuPTj6Io1pZk9c+bN2/G1T++GldccUXmwqI//vGPsfseuxf2wRRTcLo3W5eXFxG2TSsc19moyXbPPlMEycO/d4F+lLF6wnYEi8VisVgs1pCLZx2wWCwWi8VisVgsFovFYrFYLBaLxWKxWCwWi8VisVgsFovFYm2FUkph8eLFDqa9ZMmSQT+nlBKrVq3CqlWr8Nxzz7nwgYZqjxs3DmeffTbOPvtsjB8/fkDz3l509NFH49BDD8XDDz+cOrbykW9gzT8uR8PkI1E3/kA07vhx5BonVHiG7Mm/7SvSsBTK1VSYNxxQIR4UTMSz8wAzJyomsVnJcPsdft/BWJSZaCgRIBziWUAASkH2bsbrtxxW8BKadjoKow//IZSSpuxmSqgSJh9TNmXLGE5EDs5Nykwm1ICJqaObMHVcHeprc+jo6sWyd9rw+sq24F6YyYdKGaCenZicPWE0JQUQhAbvGXCVA/opD9IO4do6L31dNj6IIMykSwvVhlIQIkIciGG/ZwBw7OTDAlBte78s2GdrgvltTyoHrC37CLdksVisd4Pa29uxaNGikvEaGxtx7LHHDkGJWIX04IMPlhWvvr4ea9aswRe/+EXcfffd6OrysFciwtSpU3HJJZfg9NNPH6yixlQQrD2ANk8hRogNN5gTZ7dmpQqt9BRPx3BAgIIWO17s6capa9egq48A3EMO+yAOPOhAw3DT5ZQBNATQkBKHOzGwCxUQ3DzULxiLWE5MMLTwIh/obFYPnnNw7RTEWtgYxqYP41EQruPY2B7C/e6FagPAn/70p5JxqkuUpQgXp9/KGk2nw7LH3MXyybqiZOqyH0EIdinr/H4vGV9lbilWcAsPCuMln8E/Mtq6HaKcBzjZUtghcIELCKvu3lVVeGLcOJywZg1ezID0VKorhrdgXV5CAbhq06bMOKNHj8bdd9+N5ubmfp9vW9Xk5ilYuu4ldPR0QAgFBaGfvxCQSiGC0Dwv4SFbML4auwSaAGmQNjQ82wI/JYk+w7VjYDhl64uBu21ncO0rr7yyrHgLFizYqu3TWbNm4etf/zrWr19fNB4R4Z577hlQMGlZELZSjWgFADYbXggIGkLmnF3j3llvtyTzjsG2lbc3woVFbGEdCCzZrmbUC7vf3t5e4AbENWfudUHGcTvE5re9QLWtzj33XGzevBnf/va3y07zk5/8BM3Nzbjssmyg3VCq0Oudek8zAHEO8le4Evi0dl8mxhJEgT9Swb2cwSoiJHTfoAw9UkFhVftK7NA0qdLLfVfo6ZWLsapjpbmPtj0wIwXnn9c2m+0iSXjINoGCcQeCcUe4DUYe5Pdc/Yap7wFkO6yr7reGUPZ9sudLRLBj1TAPtx0sg7+EbrnllrLizZ8//10F1a4YcNqXcxToYwvF6/N5+DeoAdV+++2HyZMn44033igZd9PS29Gy1xmoGzttCErWVw2ixyHsCxUguzZi9T8uxYYXflH0nPvvvz9++t8/xb7v29eBY113rBSSYOBQHsQbgHQV4Besg/cxkM8rdRcIUDLuKSGTf44iVInBXxhj7dq1OOaYY7B69eoBy3PBggUFx1/77bcfZs+ejWnTpmH48OHo6OjA888/j1tvvTVzAfW7774bc+fOxbnnntunsjRWN6Kppgmbu1s1UFvJwIQi/XxUXgO11f9n78wDpCqu/f891T0rAwzrsEjY3EWMuxKXuMYlj6jRRNFozKJB9JcYY0yMS+KL+uLLS95ziU8TNf7MzyXuENw1wQ1cUFRUFAQFBIddZmC27qrfH7XcuksvM9M9OHA+0NPddavq1t3qnnP61rcIIImUEpCQEKRtquDwEpTQgtsCCkoId8SgjMCzeWZAe/1+PEj78MoEbuw5IVIp1KRrYFMDkWZTzPrl3jkHxP0DZW1DBSdCnnuSIph15Iu/5fDtbfkCl3SSH7dd31GQSmF182cmDg0Xm9C7x2y71AEzshOwE7A524o+sg+yAFJmsjn/ORp9AVsfTe8tKbOhNrz6yqt49ZVXMWjIIEz+xmQcftRh2HOvvbDddts5+66jowPvv/8+nnnqGdx5+51Y/NHixO3bfsft8Ytf/iK+i8iLi5g2LlmyBMcdexxOm3IaDj/scEzcY6J7DkEphcbGRrz5xpt44skncM/d9+T09c+/4Hyc+6Nzg3VF/Nti6ZAdWNm0AqFOz9QEY9f6tqm3Qp0rKb3IJnTVVnDlIsU7bbuwqcIwDMMwDBODhbUZhmEYhmEYhmEYhmEYhmEYhmEYhmEYhmEYhmEYhmG+ADQ3N+O1117DnDlzMGfOHEyfPn1LN6nkfOUrX8H555+Pk046CZWV5R882ZshIvz+97/HpEmTkMlkYsuzbRuwceH92LjwfjTiZ0jXjUBNwz6oadgP1cP2RfXgiaBUMYLY4ZGCravfiuWoHrR7V7fCCdiFUq0ojIpoZcTaJWPtC3+PKHTkFNf2B9vrerOt67Di8R/kbHnDEX9A3ZijtKi2Hk7q1mVF/JSywtkpBCLb9nNYcmz4gAp898iR+MaBDRg2IH5cGje0Yfrsz3D700uxcm2rJ0MBaLUoT5iGvGUkEMMK/lkRDBKeUJ/ZF04sW+jBe1IP0BSwotmkj48w+1To/S4opQ+pCCQznAqH104FZUSvgn2fNEgwNECwyIGKLGjQeQYNGlQwDwtrMwzD5Oa3v/1tUf3kiSee2AOtYfLx5ptvFpXv+uuvx89//vPE46qUwuLFi3HmmWfiwQcfxEMPPeQEPMqFL+ztU2qPKZdGiBNUMd+sZEdY+i6cN/puFyYJ61rLfko3RLVHjhqJux++Wx8L5aatMZIkMhA48URIFGAEV60EiRGdNMTmraHEj85+1l8CCzYsJhf+C8DYw4GgXVh0LhC+DKd5NnvCd1BQS6AXsnWJaq9cuRLLli0rmG90uvDQ2IjHWHKSrql4Wv5W5BKhjpbOVzbf8mj5aJmwdx2vUSW+B76dUoBQ8fxJnxclxDb2qKwIXVOBGHKwAXY7bITA5TWfq0lg5pChmN/RgTs2NeOltjasyWbRGQ8nBeD3Awbi69VWACpZWDuVSuHee+/F6NGjO1H71ocggXH12+O9tfORkVkIMv2wtH2jiZ1kCYoETNdthLwUBISORyjp0iWECT3IbolrmxQA/vmkz6KtRVz7sccewyWXXLLlGlBiPvzwQ9x5552YPn063n77bWzYsCG0vE+fPnjqqacwadKkkq87LF6Wg3zHO1fn7RbHBdiKEde2N/nwORvEUEPnKSknmAsy9o2pQth1mTrDm+LZd6HrgUKfxowZjdkvzc69kUElobZt7aLalksvvRRNTU34j//4j6LLXH311ejTpw9++ctflrFlyeQ7/wqWTRLMjcT3kwVvlRPiC8qTjt27dBhfwpPqJDPZh7IehV7XY/94DJs+24wLL7ywS9uxtbK+dR1mf/qSidIHAoJW/5zIXn8CgYi1cBNxRgUHKWSQ2fu7/80cbavmaVL8a9xpr5s8ea/bhGWJuTt5D+6uuHISn3zyCVasWFEwnxACJ5xwQsnX/0UnJoxeJqHtchxb4Itzf9kaueWWW3DssccWkVNhxVNnY/x35pe9Td2jgCHYraoJUBJNH03Hqpd+iczmVTmz1tXV4ap/vwrnTTsPQujfs+2kbVZgO/pjfHQCDf+8V1BGYNt2ufmvCX3v1vXbGJY0Ys/2j1JAVUUXJvHuJK2trTjhhBPw4YcflqzOTCaDadOmJS779a9/jcsvvzwWN544cSKmTJmC6dOn49vf/jZaW1tDyy+//HKcfvrpRf12m0RDn2HY2PY5AH3sJCSyitxRFcb31SLbCgoSighZlYWglD7m0H6ElBJECiRSUEohZQ68gjC2mBHNVnqCrOD5C3tOGZsOWiC6JlWty1MwYZC1EmwDC/nlOjdZc6Nouj25Q4EgYpKd+6V+X4KUGTRubgSUfrbCOmROkJ6UnniMlLGLCFlqRwYSaSIv1mGFz/V0ZFDCs7N0XCSJtavX4o6/3IE7/nIHAKCiogL96vVEcBvWbUA2m8272f3798d999+HPn36uO0L9Qnu2g62f8mSJbjm6mtwzdXXAABqampQVVWFTZs2oaOISe/OOfcc/OGPf9DPoUTorMD20o2fIKsjSi5CHi+rEm1IpZSbkEp3lUn9enHnVBDjLwHRgCqbJgzDMAzDMEXDwtoMwzAMwzAMwzAMwzAMwzAMwzAMwzAMwzAMwzAMwzBbACklHn30UTz55JOYM2cO3nnnna1S2LS6uhqnn346pk2bhj333HNLN6dXse++++LOO+/Ed7/73YKD0DLNK9DUPB1NH2lBdhKVqBqyO/qOPwH1u34XoqJPntJ6kJjMbEKm+dPY0roxx3R9I+xgXYomm8GNKjae15BTri/yPTLKMSKurQcuSq+kQmbTKiyf+R10bPgoscnDDv8v1I09GtINViSQUWwKBktmvcF1KlhGClpcWwGQSKcEph2/Hc77+ihUpnMLMjbUV+GHx47GWUeNwv/O/AQ3TP8YHZlseJsoss3kfY7sOTuIl6yEDpGRvRZawMoTO1FESKXIifAQjKg2EZQiCKFFqoRIBeM37UBrMs3yBlPawZW+AFWxYn6FBrx2e1CsV8+2xODBg4vKl8lkkC5CoJBhGGZb4/bbby8q37XXXlvmljCFsAIQhVi6dGlR+R599FGkUimsX78e9fX13WlaXtrb2xPTU2WwWXLJ/vjpVjgnENdOzpvLWk9az2fZDFq7aMeN32E8Zr36L1RUVgLQwjBaBMaIuyBlhH90663AtgBMXgUIcm6JE/7LtXsjy50t68z5qEiHFb+2n4Ol5CabsaIwOpegsNSHy0d+7dueqDYAXHXVVUXlO6u2uOsdKKvcVaLuTrIWT7gVua7DJHK1Pd9RSdJd8T1KiuWJr0XF3im8FfrSctdUvn38bFsLOhL6gG/W1sbLWb0br5H+tFsiyOa2BwB2q6jA7+sHuJwfZDL4+qrGggLbdSRw/5Ah2D6VDtW7QzqNhREx8MsuuwyHH354gRq3DSpTlRjTbyw+XP+hOTd0XESQjTkoLaqtFCABEgpQWupI2rgCCIKgJZCULCiurby7DgGAIjNhwrYjrv3pp58WPZkLERUpXrhlGTx4MC666CJcdNFFAICNGzfirrvuwiOPPILW1lY8/vjjqKurK2sbCsaboh1OqHAkT2xxF8W1lffZBE/DAsbB+WnFtaPfLSIkzp1vY8LtgAK232GHvPks69etx8CBA932+fVsraLalmuvvRbNzc248cYbiy5z6aWXol+/fjmFGnuavLZSLoOiU5WYLObYSSl19oQyZALOpKDj87DnkQKyCr/95dVY9dkqHHbYYfjyl7+cf4XbCFmVxZOLH0NGZgJxT2NP6Yk1rZ+hgsPpG1WStFFH2i+xwoTCTsrpRLFN3J+sP2PvsZ5fBJNohb3Nylxf5uy7oF/wbtNB27w+IvG08hKT+pZoPZ2iQLli/ZU//elPXVj51kepftNhej/HHHMMjj76aDz11FMF82aaV6B9/QJUDti5B1rWHcoTbehoWorG5y/GpqXP5M03+RuT8d//898Ytd0oAIEgrr3mop8toWuS4mkEa3tS6Cd+CQnl3UuULe8HB5Xni5Fy5SuLmgy860gpcfbZZ+PFF18sab0PPvggPvjgg1j6j3/8Y1x55ZV5y06ePBl33HEHTjvttFD6xo0bcf311+M3v/lNl9o0rG4YPli7AASFrMwgJVKQZp9rf5u0keXik9IchxSUNELbKW1nCQiQIGSlRIrI1KO9e3L+szUYyE2CIiG1v6GktguEQHVFjYtZAjl8af+SoeBccc8d2FC0VyyfAHeULt1zCgW1Y4vDvtyY+nFozbRiXesGPcGY0nEOF0OTCoqAbBZ6OQBIYHNbM/pW9YWyMQ/oScgU2QnkdQxcKC1onmOm+hgdHR1Yu3ptUXkHDBiAh2c8jF133TU8GSUCf9I+85GPlpYWtLS0FFxfKpXC1ddcjYt+dlHBY5pvnf559dGGhX6hsJ/p9U1uLip/Ihl7jguKlDdlhYmgfsH8T4ZhGIZhGCY3uZ/OZhiGYRiGYRiGYRiGYRiGYRiGYRiGYRiGYRiGYRiGYcrC888/j/322w8nnXQSbrnlFrz11ltbnaj2mDFjcN1112H58uX4y1/+wqLaXWTKlCl45plnMGjQoE6VU7IdrY1zsfrly7H4b3tg/Vt/AlS+c4yw/p3bkDR6sE93hLUBwBc2CCVHRY5c60PrD79H0+1n7zv53yk04LPj80+w/NFv5RTV7r/LqagbfyyUsqIvWo4aJKCHo2pRCStTrZfbZSm93IhGDBtYjQcu3QM/OWF0XlFtn8q0wP/5xlg8eNk+GD6o1qzXCFtABOIT5LUtgjIjmZ1UHwkjgiHcoRBk9osRKYGiYHgrGUELK5yhjFB3TNBCOaEMX6wnJozjD6pGZFnkcz6+aKI5vYli+49169aVuSUMwzC9j3nz5qGxsbFgvvHjx2PkyJE90CImH/vss09Z6h0wYADGjRuHyy+/HBs3bix5/W1tbbG0CirWSuo8ueqNa5DlbgElvOwCiuQBgNVd9HcnTJyAl+a+iKqqaidGrUXe3CcQadG3lNDpworBee+EwCYWQph8ya+UEEgJaz8b+5/MFDWUMu/C2NTBOolSpm7h7G1ttVvbW+/RFPl+hRGcc+J0AiFb3tuL24KoNqBFiwqRAjClT+dEVsu9FUn1x9NiV0zRdXfmlVTGplkvMixQk09UW9cQEtVWcPM+Ge1Xd6rl2rLHcwjsTKqsDq3TvqJ12+UUyYOE7zBS2jul03hqaAP2qKxEdY7zeId0Gi83NMREtQFg+pAGnFJbG7R10iRcccUVObZw26S+egAG1wyBlFlkZRZZFbxLJSFVFhJSf5fmu5LupfwXlPlsJkhQSsu2KamPsbdMH3Nz5BVcmhWaCnJpAv0ps9you+US3IoKOOUUdOphjch58+Zhu+22yzkhR5SRI0f2ysmzrNjw008/jRdeeKHsotqWou53+Y55nuJJ99zgbp+nLcr7bO7rQTPJ9cwunocgdAiX5ouB2Tipd4egYFnsRYSDDjkoz0YH3HLzLbFt6oyodr79kbhvvmDccMMNOOusszpV5oILLsAdd9xRphZ1jy55IknXh7XZvXNaSZWQB0E+QUZ32Rdm1svnv/Ueln2yDG1tbfjWt75VFt+sNzJr6T+xanOjEV0M9rkQ9rozPob5fUAQkILQk2uCQNaPCvknXhl4xwRmYhUAsF4NBddmyP1QQT9AMPdjr1+zwq3w8kcp6lablKmM9+hHHnmkYJ50Oo0f/vCH5WtEL+OL2ndH6S3t7M08+uijqPV8rHyse6u3iNN33sfPhZIZrJt3Iz6+d1JeUe2RI0figQcfwIMPPYhRo0bFAnqhc9ndT8n5TvYemygonAc/WgWQ+31ZxwjsfcB4akoFTj3piZnKyWWXXYZ77703lDZ+/HhMmTKlW/XefPPNsbSRI0cWPcHmqaeeiq997Wux9FtuuQWZyERexdK/qh6V6UrtV0Mha3xvGL9aKhXyuSUkABX44CSRlcZrJmWeUdL+tnRutq5H/9PlIaVJM4fWrA8AqlM15lkD77iHUKE3oBP2ZicvL3d+d5VCAS7E277DoJ1QW1EDJZWJiUgTH/H2P0xMxKRtymxG1h4jJaGkfoc5fgoyFhf57ve/i5ramq5vm8d+++2HF+e8iP322y++rWYfhAT5nfXXtX375T2/jBdeegEXXXyRjsd4/zqLLdeWbcMnGz8O+ibfd46820liLM6XNmLs4UkIYg8vue+J5xeFbdp851+saDEbzDAMwzAMwxQNC2szDMMwDMMwDMMwDMMwDMMwDMMwDMMwDMMwDMMwDMP0IPfddx8OP/xwzJ07d0s3pSwcffTRmD59OhYtWoSLL76404LQTJxDDjkEH3zwAa666irstddenS6fbV2HVS9fhs/+9X+QT1GgaeEDsbSahr2Rrh3a6XXGKEJcW39PVOCIvEfT7efwQOFQORJQ2Q6seOpcdDQvT2xi3dijMeSg30ApATjhO/IG4wXpiIjhBY9la5HtccNq8fCvJmKPsV0T/5k4ti8euWJv7DCyT7AtiSI38cfBlbLSZ7adMDs4EMBQAEgpCCurpsgIYhDIUzrXQhkCSpHW9TZiG4qUE8Ow4n6xwdoIRHOUd1x7g5jf1kaxIlQsrM0wDBPnV7/6VVH5fvzjH5e5JUwxHHRQccJ/XWHJkiX47W9/i/r6esyYMaOkdScJZFaivMIKufRBIlo8BVvhW+phEcdwnpfbWzvXPiKcefZ38K/Z/0RFRUUgyGYnjfE+CzshDIy4NQXC2YEgtnkZKz70OfLyJLu9vEYsGwiEtK3QtifU7ckCxgS1dZ5USKwuEAwM9qCz9p0AJkEI4ezuQIYuLFxpU933XiiqvWDBAqxevbpgvomVleiKVGzp5K5y119onYEIdHlak0tX0F+bCp0c+UW1owLWTlAb/rYkb6P/+jBBMGp0Op24B/x6Jbx4gYqvN5o/LMMNjE2n8eDgIXh3+Ai8OLQB9w4ejKeGNuC1YcPx4YiReHxoA2rMZFyxbQXw7/0H4H8HDkJ9nz7461//qiedYkKM6T8GFalKI56tBaQyRmBbKmkEtb2XEYWyn6UKf3dCYFBG2CsQkQIUlFRGYBtadApGXFuVQFw79LFnxbXXrFmD22+/HZdeemlIKPZPf/oThg4dCiLq9KSFt99+e2katw3R0+LaedM9wUOXx9oG9mM4cukt14K6FCR54rbk2VJeeTdhiGdrgTDpK5OKEmh/6IGH4u2P2iXePuoNdkln+etf/4qTTz656PxKKXz/+9/HAw/EY/LlxN/fRXdhLnZPofecMf/YMQ3fqZ0PETmmyvzxrWItFq+N4MaVwaRXCxcuxJQpU3JOkrCt8O6a+Xhn9dv6dwuz85yPoUTgcwCwvzEQEZT/m4P+0cB8DgTNBZH5PUBPFqRrCH6bUF4/BJcalAcR4ocn8UeiULsDnwfeOm1WSvwdoqeYN29eUTH0/fbbj+1Ghkmguroad955Z1F529d/WObWlJru9Uutq97AJw8cgdWzr4TMJE9MRUQ4/4LzMf/d+TjhhBPC93RyN9Bg4oSIAKxv+9m+NHZvB+yPv5G5D/S/xK20fpVfwJkIChVlFtW+9dZbY0LXAwYMwMyZMzFkyJAu1/vpp59i1qxZsfRp06ahpqZ4ceOf//znsbTGxkY899xzXW7boJpByCLr/G1lfGgrsq2cUHbgkzsZYyeKHU7PKuXEud10VlZw2NQvjXC2FeyWkKhKV0OQiAeDDbE7v+eHh3324ByOFuqKvefsoa7YDEnBrmj9ng2UohR2GrSzWZcRyTYC2lZMGyoLBWjRbSnRnmlDe7YtmJiMlJmYTELKrI6FkDkOpBv12//8Ld5dPB/X/+//4OhjjkZ1TXXuBuZgl113wW133IZnX3gWY8aNAYS9fuF8z2DClO7b2QcfcjDuvvduvPLaK9h3v30T83RVYHvhug+MMDzCP0w4YXDPL/X8UCueHfJXg8bk/2yV5b1naZJIPu2oW3s0cUIEhmEYhmEYJkTvm2qWYRiGYRiGYRiGYRiGYRiGYRiGYRiGYRiGYRiGYRiml3LvvffijDPOQDab3dJNKSl9+/bF2WefjfPOOw877bTTlm7OVsmgQYNw+eWX4/LLL8eyZcswffp0PPnkk5g9ezbWrFlTVB2fL7gbFX1HYdA+lyQslWhbtyCW2mfMsd1suQeRG4wbTiYzIFK5cWjx8ZF6gFvwHk23nxF8t+IQSoIAfL7wgZwDsfvvciqGHPzvZtCmLhOukkCQpnYrOiGhRzJaubEUAIVRQypwz893wZD+FUXumGQa6qtwzyV74uSr5+HjVZtDm01WBCOhXCDmByOSrcWzSSkQ6TbCDqh2ohm6pCCASGhxbuEJ/BGcqIYdaKigBTWUUrou4YtrIHzIoAdFCk8IfGsRzektBNdZbortSxiGYbYlihG4qKiowLRp03qgNUwhRo4ciX79+oUEKUuNUgqnnHIKli5diqFDSzABDZKFtSsi4gzl0kyIWtfJaUm54kt9q00RjK2pbfvGrCyqPRUVFTju347D7/7wOwwb1uCEUskTEdGVa/s2EAgmM0mPtlIVBb6FVQK2dqttdC7bKCpSQZ69TDB16tV4Nq1dFtjirmUR4Wwg2DfCmxCIfOFAWEE5CrXZyxluH4K29FZRbQD49a9/XVS+c/r07dZ6ynld5ao791VUutYk1RC7NnOuk0Ip9moKXd8qKlvtl4yvy19nkqzgmHQqZzsBLapN0Qy2C0B8e+N1BLJfCsDwdBrDkA5FEGw3ENXK8bfzkKpqzL/iCozYfvuErWAECYzpPw7vrZmvvX6lIERKd3RSQQkFoaxQkgAkoMiLDhAAJUCQEACyCkgJAamkFucCIBWQIgWpgnNJmXhGkI9cTIfs5GJkz3hyZYiCD3pisiCukRTHCJWPfHd04fKVUuKs756FF55/AZ999lnIFoiKwnWFSZMm4aijjup2PdsixcRP8gqt5TGbdDwtvjBXut+eUB7bRhOvU14nqZO0AeYExJxwXdDGnKJckVtESgiMHTsWCxcuTN4ow7Lly0Jt3tZEtS33338/jjnmGDz55HpcVjUAACAASURBVJNF5VdK4dvf/jZmzJiB4447rsyty09eiz+6+yMZXTyfAFLJ57O9roJrLIjB64kgrbidMue1dLYvoOutqAjH22fOnImLLroIf/jDH4rezq2JT5uW458fPwOCEb72xfLNd/PLAIhSZtIhLbgtBCFlJgdKCQJZQW2rz23rElbsOqjT926Ud12Tc5aCI+cmAXA+VXA/dgLcvhHnfba/QeQjqY8JLSsxv/nNb4rKlySiuq1T1P11C9Jb7jNbA8VOQpFrkuQvNp3372V7E9a8cjXWz/9L3nJ77rknbr75Zuyz7z6RNUbuu34T7G/Y5vrz87lr0neAkWCbiWB5fDIjL7Zm42z2t2dTtwRQKconrP3EE0/gvPPOC6VVVlbikUce6fYzK48//nhi+mmnndaper761a+ioaEBjY2NofQZM2bg6KOP7lLbBtUMxrKNS/W9XmkvQCobH7U+cRb6pg6QJJAQOnYqsxBCICvtJBoSkgQEKfPEg/HhSYEgACUhKeWOaxZSH28AValKpCml7Thl7ttmVjSCnag7cpPfAreCLt2Disxur8GadA22H7gD3l39rrlsSD9KIvVeJUHu2tHVKzS1N2NAdT2kMYHJ1EYkIJSElAKCYI6BTqur64vTvnMappx5OjraOzD39bl447W5WPDuB1iyZAlWr1qNpo1NyGQzqK6uxpDBQzB2/FjstfdeOPKoI7H7xN2dvQcVxMuVUrFJQazgtY3gKCg0DG/A7373O7w+93UsX74c69atQ2trKyoqKtC/f38MHzYcO+ywA/bce08cdvhhGDZsWCd2eb7fH+L36XfXzgci9mQovu7ZiH5k3rNUvU9+3MfYvPYFWKNW5/cnpslLPH6fa9ucCWzPhcikB6HyUZu3SJ+6UDsYhmEYhmG2BlhYm2EYhmEYhmEYhmEYhmEYhmEYhmEYhmEYhmEYhmEYpgd46qmncPrpp0PK4gTFegO77rorzj//fJxxxhno27d7wlZM8YwaNQrTpk3DtGnToJTC4sWLMXv2bMyePRtz5szBW2+9lVO8fc1rv0PlgF3Qd/zkUHrTokcBFS/Td2wJhbWBQGUjJnLgCVqp8HcvF+IqC346EpZpZKYV617/Y2KTBu45FQP3/Vl4QKUnym0UQeCG1SkFK/Gl/BFuUOhfI/DXC3fstqi2ZXC/Stz5091xwlVvYMOmjvAm5pAt04NXFZTwRS4IiggCehAskdBbQMqIa9gB0Dq/MAOfrXih0JIbWhDNG9AXCJ7YpumBhHpwKEIDZu3A0qBVheHBfaWjmEHDCxYswEEHHdRDLWIYhvni097ejtbW1oL5DjvssJjoALPlOOecc/D73/++rOtoa2vDgQceiIULF5bk2Le1tcXSKiN2UF6hu26SVHc8LX8LfEvdvTu7EVhZ5ORSK9etRGVlhZbtcIJuyvgG5rMVaBHkRH1IBXKnClZEIyIiaa1QK+iWsxXKTRpj22/zB5PIRCS1Q+IaOk14shxBm4J2WBFumxLkJk8IxLe1/Zx2XUGq+x5xE3qTeOU///nPgnkqiXBcTU1J1teT11V+j9Vfkry0ELlK5K5VxXIpb0noeva0j+KlkFg2ysCEvnJNVsXWhcjnUARABe1RoXM8aEU8YhCkhNqlAuHu6HGKfq8YPx7Dp041bVDspyYwoHoABtQMxLqWdQCRDqUIEYRVBEAqUGQTSoXV1gkQSkBCQhCQlUCKBBTpwoRAQFsCEK5vJifm5r5bMTdzcAuKayO/uDaAWOwj+r0rnHraqXjg/ge6VUcuqqqq8Oyzz5al7m2FooXXkkNzeW8wUaF2P70YcW1QWPxMhy2jjXCqYoGAMdkrxjYQ3vJgPa48BXZFv/79kjfGo621bauzS7rKE088gYMPPhgvvvhiUfmllJg8eTKee+45HHLIIWVuXfHkOydzEslO0PdbF0tWgdCiNbTt3ZucMKex55U9h8nZ+sNHDI+t8n/++EccNHo0Tvrxjzu7ib2aNZvX4B8LH4VU0olf+4LagLnmSTg/xHkcgqAn0RRGKFFPuCmIIBQFvhCsTyI8f8WmB6/gT9hHCtpklnsigfpciTlbIYo6+5IylcvAB/D0008XzFNTU4NvfOMb5WtEL+aLLq7N9BxTp07FzTffnDdPtnVdD7WmHBQTbVBoWvwPrHrxF8hs+ixnrtraWlx11VW44IILkE6nvdLJtiQFCcH15ve/CNKdjen5QfrerYLf6GWwLkEJEx7YTbWTG6nAz7fl0qI80mbz5s3DKaecEnsm4vbbby+JTTVr1qxY2g477IAxY8Z0qh4hBI444gjcfffdofTu+GwDqwea4yihIJAlBShpjqmdKtzEJyWghIKCRNZMdAVFSBmRbZUyE1VBIaskUiBIMpFNJU181z4vAWfPCZFCZaoqt3+cx6cGPJ+mGP+6BO5AOX0K2/4htUPR0GcNGptXQsFMfCIIMiuBLIygNbnt2dzRjH6VfZFKkYmFKzMJo346A0ofX+3zKUgBmKgIoCQqKitw4FcOxKSDJoEU3KRjsHFlveHB9psTQ0mbrEW8AYCEjruEY9GB72o/9+nTBz+56Ce5jxmVZ1+HJgYAYXnTMqxrWae3mQJb13Zn5P1zdqjwYvLGZLbPtjiXOjoBVdRGTdo2+2yMzRgNAidvUEnOa4ZhGIZhGCYMP7XFMAzDMAzDMAzDMAzDMAzDMAzDMAzDMAzDMAzDMAxTZjZv3oxzzz23pKLa5A2COvPMM3HSSSfh6KOPxqRJkzBx4kSMGzcOQ4cORW1tLQCgsrISu+22GyZNmgQhBE4//XQceeSR2H333TF06NCiBzgNGzYMU6ZMwbPPPov58+dj6tSpLKq9BSEijB8/HmeccQZuuukmzJ07F59//jluuOGGnGVWvXwpVCYsErnhvTti+Sr7j0PlgB1L3uZAtNomBAN4XUriYLLYyLU8n+1LizNsmH8HMptXxZpSOXAXDNr3YkDZwcYRaQgzGM+1GUAgsi1CQ/IEEf5wzjiMaaguYicUz+iGGvzx3F3MQEotemFficOyzSBXUoHwmIJCinSbtWaF0oM5SWcMtsKKmyAYOOjtEoIRM/GVzz3NHQBOVDsYO9g1waneJprzRSeVShXM09TU1AMtYRiG6T289957ReW75pprytwSpjNcffXVqKurK/t6Fi9ejLPPPrskdbW3t8fSZILYVDmto6S6KZaevwWU8N6sJM5euxbPFSFSL4RAZWUl4FmnuiIj5uaE2YSeCMaKtZGfR0CQtxxW4lqn+4JzgnK9PDufBPQQTOEmm3GfSNdrxTtcebM+3wYWZNtK5rMIbacT9fDFT7YxUW0AWLeusHDWHhWVJR0UGz/PS193kt9W+GrK9YqTW64rKKdidYS/R4Wx7T52otoqrAvjt0RFXklpIxP8kXavn/PLZhFel7/c7U8VXpe/F6Li2NFl8bLJSLO84corQBWegBmLASYyrv94I9SVhURWv6ssJCSyUkIq+8pCQkHKLKSSUCZdQWoRNiMOppcpKH+ZO9pGrE3J4Lst604aFTpRfREmG3Oyx9LV68c5ChzmTovNerz99tt48IEHu1w+Hw0NDWhubkZ1dWljU9siRd8Pc50KBYon3ZcT79VOazgQ6Yrd+yPlrQC3/WzzRaTFXMgz9EKQT3e8hCOPPjL/xgBuspmtyS7pDrNmzcKee+5ZdP5sNosjjjgCr732WhlbFRCeLKBIIueiOzZR8TlvHUn3YwqJcnrnp4u/e/Upc0Ya+3jkdiNi65EATr7wQtx6663FbkmvZ33rOjz8wQNoybZp34EESBHICQZa30NP9WP/BGkCwoj/KbPfyV7D1p/yjo3wyxpfCcLvUQCY3wDITkBEFJs4NfFydsKGFIgcIkd/FjpXIv2D/9HW5RZ17l+u7unpp5/Gpk2bChwdPfkawzD5Ofjggwvm0b9j9+bJynPbMB3Ny/Hp49/Biie/m1dU+7jjj8O7776Ln/70pyFRbV17DltSBd98t18FPxiH+zyD842M2DERBRM3OOFtc6+xaQpughcyxqS999h7ARGhQpRmMmqf5cuX4/jjj0dzc3Mo/aqrrsLpp59eknW8+uqrsbT99tuvS3Xtv//+sbT3338fGzZs6FJ9/avqjdC5QhZZ51dLqcWxsyrwqSWyUFD6OSUnfK4gpYIiQFr9dRMw0f45ACUhIU08SBk/Xi+TSqI6XQUXkYn44+GYUaKhmEjYp09YVgLKLbC948CdkBYVkCqrj4XMQpICSJnjoY+TzCpkpUJTezOUlMhmzXFSOtYhISFJTzApoSCFcsdBwQiemzqVVO642KCXFbmHiaXoY6fCraUg+CGVDMVJwv1J/DjmnBSqSD8vJ/GgXkIWhTcb57rHd2KTucBM3mOXu3YFEU3re2jbz+sTnR9ifRfPd0YQQw2EySli48ZtydA5xyFFhmEYhmGYslKeaZ0YhmEYhmEYhmEYhmEYhmEYhmEYhmEYhmEYhmEYhmEYx2233YaPP/642/VUVFTgiCOOwIknnojJkydj2LBhRZWTUjpxi1xkMhmsWbMGjY2NoVdzczPq6+sxYcIETJw4EUOHDu32djDlpU+fPjj//PMxdepUfOMb38DMmTNDyzPNK7B+/l8w8Mvnu7TWxjfi9Yw5BlpOq0wjvIgAM0gvSKJgYGRINQuRL5SQwR9paZS/iNC27gOseeXa2OpFugajvznDjIsTAKSpjbx6vXU4ARthVuWPJiScefhgfHX3fl3ZEwX56sSBOPvokbj9yeWmPRJWVCSK0upSUCRAZvAkCQGpFARJEKygmQKUFs+QkEgpYQT+jHi2UhDplMlmhce1cIbZtclDI/3DQlZExRfvhvuei94qmvNFpra2Fp9//nnePB9++GEPtYZhGKZ3sN122xWV79lnn8Xee+9d5tYwxVJZWYnZs2djzz33RCaTKeu67rrrLtx5553dridpAow1OSZlCpnHJSZX3eH0/C3wrfTpLS34+Yb1aCtS+GTo0KERgQpjSRohEC3KIxBWaDN5yBNFJQSTwRjrXhkVVWeDekIhUey6nQIvfPvUim/A2Nme4FtoufZH7OQ45OxiLw+sTW0m8/Hs50A0299O79tWKKoNaFHJQhxZJrHYcl1bMbc2sk4/X3GEj1G0XNK6colMR1NsW10dnmsd9brt4qR1RTxpAMCelZW4f/PmUN4lmQ60K4UK73zPtR/CV73xiLVLa+VyYm2z0Qzlb12kYdEIQ3Q7aicdiLojDo+3x4iNMQHV6WoM7zMCnzYv18pcOswCQQBMGEUqkwgAlAIpCUkEoSSkjTGYGI0g5fppZSYEk0pBQJp7gXn3DqouT+aeoOMaoCAm4ccibFzDYU4Cd2wjhzcpjtHVicR+9KMflUWgvbKyEq+99lpMdI/pOvY6L3i8kjpJ/3uO4uR6sHCaLqJidfrt0fE5FY6lenW6ekiF6g13ltFzmBLbnE4VPqdSqVTcLknYrujnfPTmflYIgddffx0TJkzA+++/X1SZTCaDgw46CHPnzsWECRPK3MJk8tpD0cMRPcbGZgABpPR5qDwjwj9X3blsbXV/xbZ/lp4tb1aey79TSmHq1KlQSuHcc88tcmt7J+ta1uKB9/+OzdnN2l8yIqfaiDNipsr6UgDcJENWcNsuCwS0hRXQFlZykMw9VouqOk+KYpKE5i8FxxHBuvVhJnfDdbWT1wv4RlzUoPPz5COHD1Rq7rnnnqLyXXHFFWVrA8NsLRxyyCFF5Wtb+x6qBm2Ze2JpCBtWSmawYf6fsebVayA7NucsNXz4cFx//fU46ZsnJdpVQe1hW1J3u3qdMm6MBU3x+ls3oYCyPlvEWY7WoSJhOQBWuFcXU8Hk2QpIQZTcptu4cSOOP/54rFixIpR+1lln4bLLLivJOjZv3oyFCxfG0nfdddcu1ZfLtnvnnXeKEpqPQkSoq+yLjW0bQZAgCBABUmWNXaB9ZQmpbQUpzaQYCillxLIFIBVBQAs1B7dQAZISShCUIggClJJGyFvbGVWpSgjS8Wwbf3HnB0wm5Z1fDi82swWJ+lCdrwA5tyEt0thp8M54c+VcgPSU58pcx4rsZERa1BwSaGrbiNp0LVIi5WIoEgIECQEgq4BUSkAqCWHKSwWkSItwCy92ByIvn95GRQBJ02hhm2/6CaVMjNvETpSCgAjbZDL4bMWqoz5rzP4qxfH11mtW4mjc1IhPm5a7yTH1cmOheiLZ1kbVdqnnq8LY0F6839qtMTtVuI0PTUQVa1SEUOzeC0BFJ4AJNq/3+r4MwzAMwzBfJPjXMYZhGIZhGIZhGIZhGIZhGIZhGIZhGIZhGIZhGIZhmDJz3333dbnsoEGDnJj2cccdh379Oi/cW0hUGwDS6TSGDRtWtFg388UnlUrh73//O/r06RNbtu6NP6B+l+9AVPUHZDtkJj6At3bEV8ynvJIa3UAFihsRkZjC4tr+gmj7CFASMtuC9W//BWtfjYtqA8DAfS6EorQZaRjIblm5O/3Xij6FGuiNGtbr/tLQKlx88vAu7IPiufjkcXh23jp83NiCQL4ifm27Qc9Omc+KTykAKS26k/LkL4zQhhsIaQcIEkFJ6QQ6VHTsqxkMGwh3wAwKVW6gLMULOXIJUPVm0ZwvMv379y8orP3JJ5/0UGsYhmF6B4MHDy5KZOGSSy7BOeecg/r6+h5qGVOICRMm4JlnnsEJJ5yADRs2FMw/fvx4DBkyBHPmzOnUepRSyGQy3RawHDNmTGJ6i1KoSRRaKJ/+SK66w+n5W0AApq5fh8dbWjq17vb2diPSotVyrVSuFa1QsDoU2vhUTvzDrhUgK7DthLZhTGKKCf84u9MuiIpZO0EN810hLIpBodyuiKuXRExQOyTmofyUSN2hmrcNUe1MJlOUqM0x1TVla0Opr62Il5q3bl/jqiv150pTeZcme9TKW2D1MCm6vMC7QrjOQ6tqAIT74wyAJdkMtk9XhNqQ1B5//4Q8XisSlLAtEtH9qkJ9gb8OfyoDtw4iDPn5z5ALFteOM7r/GHzatBxZklAyENi0O1tAAZQynbnU6RKAEIAkCJJQ5j4gjWKbIBPnIBURUze9qwqOl4vp2HuIi1mEhYbD6DPHHc9cJ18JmTdvXsnrJCI8/PDDGDVqVMnrZlCUTwAg9zmT5yYQE9L20qNp0faQPbd9AXAbj0M49mZto3jDcmDNGRDa2tpy5zPY3x9C15FXh79dxbA19K9CCLz99tvYcccdsWTJkqLKtLe3Y99998X8+fMxfvz4MrcwIPepm/s8BLxrg7yT3L45G9v8Mba7tTNC0X0n1KhMVntzV4F4NBT+9N8352yLlBJTp07F+vXr8Ytf/KIzm99r+Kx5JR798CG0ZFoAEhDKiv9ZiT8ClHATFBGltHC2sKLaAlpKG4HANul0PeGmLat/ItC1ikBwm8jk0WLd1s8hEEgIr6vTv0mEWpZkTJLup4QvumptUET6jpAYIuL37ByUUqSwWJH8/fffv2TrZJitlZEjR0IIAZljUjlLy8o5vVxY20Jo+exVrHrxErSufit3LiJMnToVV199Nfr37+8Xz9vnFTVZi1+X/T3XTmTkvZMgXwPW+VXCxbbCdSmZ4BcT3EQwSZMJdoeOjg6ccsopePvtt0Pphx12GG699daS2ZCLFi1KtP9zxXALMW7cuMT0BQsWdElYGwDqKuqwoXU9BKWhICEVQKSfA5BKX1sEAQkJAQGlJBQIUgFIEYSyPoL2v0npfIAChLHHACgzSbqU0Pd3AirTVbBnlzv/vLipw/uaOFmVN1FQdBIhUyhcRwnjMN0W187D0NoGDKkdisbNqwAASpKet91dW8aGIiCjsmhq/xz9qs1vS8o8/aEEpJAQBGSzQIoElJCwk6BLqY+XhBbX1radcHX4djesmLM75gFuMvVI7CQ06Vj0OESOZXgSs+7t0yCuHl6nz2sr57gMfjZfFDs8SabJG43rm5dbpU0mrweVStu51l9xtQbnqHL7r2vbHCoa/f2BYRiGYRiG6RSFR0kwDMMwDMMwDMMwDMMwDMMwDMMwDMMwDMMwDMMwDMMwXWbZsmV46aWXis6/9957Y9q0abjrrruwcOFCrF69Gvfddx9OPfXULolqM9s2tbW1+Mc//hFLz7ZtwGfP/xRNi2fg0ye/m1x2pD+Qs9QDt7xBdQkiCFbUIZo13JaQnFZQs2zH2jf+G0vu2junqHaqegAGTDzX6Hr4o+a0OIRdSzBELvIicqPriBR+PWUkqivK+2h2VYXAVd/Z3ogFGvWpJFEcrSjlhMOUkvobCTMA2gpPaZEqPUBVy09Jkt6gzkB8DFZc2/wLBlKafWCyKbLiJ4G4tm5N8gDu2EBvfzBswm4v2WsbZOjQoQXzrFixogdawjAM07uoqKgoKt9JJ51U5pYwneXQQw/F2rVr8b3vfQ81NWEhXiJCQ0MDTjzxRLz++utYtGgRZs+ejT//+c+xvPnorqC2ZcSIEYnn2rJsJmeZcpo0ueqm2Ld4zlYAE1au7LSoNgAMGTIEQCDAJjyROJ0uTJo1xyl4IRAmCeogJ/pmJeQECIIiLyH0K5pOVi7OlCThtc4KcsC1VRhROrt+3VYR2qZQ60xe/d8TxSN/z24botoAiha2H1rExGHdoVR7Ipd8aaH6i3VhovXny2N926Q6KZIvEN0BQnqYAEAEUV+P1LBhIDOBl++V2/egbcq9+gtCRcJ59mFHRyRnXNc4V/1+e21aVJYt9F0FE1FF1+HXaz/XTjoAtfvuF2tzqMoyiTD1VipEBUb0HQkpJaSSkCoLCWm+Z5FVElJm9TIp9TKl9AsSEoBUEkopI/qll8N81zEOIxJm4hlKBUdPwRwTJwznNc7EQfw4RDAvWVxQDkD4AkGCKF2OtHxkMhm0trZ2qkwhiAg33ngjjjvuuJLWy4QJxSrzEe3IXAUF6k/IkHgft6enZxPE7AKvfDBhR/xf0o0hlgda7LkQwoiNhUKpkW3oTXZJqUin03jvvfcwcuTIosu0trZijz32wKefftq9lRcwPHIfjzz9WuT8i95Qg3lrVOgciq07dD0FRocWhg4LMgMACULTxib8+YY/526bWe8bH8zFkg2LO90/f9FZtH4h7l9wL1qyLSDjp4BgJiYK9p2wfoVKGZF93zcx+974KIByPo9+9/weEkiZiYL0TwsCRlsVsOsz67dKgsERV0HPYx0m8x3wj7/JbWdyAdzERIls4UP67rvvFsyzNfVfDFNukiaFjtK05LEeaEl5ybauxWezfoKlDx+TV1R79913x0svvYQbb7wxLKqdy7aMEO47E+yvaD2FfjP1062LJZWefEtqsVnrcGu/zNQvjf8G7SsJKp2wtlIKU6dOxVNPPRVK33nnnfHggw+isrKyZOv6+OOPE9NHjBjRpfqGD0+enHvx4sVdqg8A6qr6QUIZ31sfA6kUskpqz1cBUmWhlEJWaT9cmWcLlFTG14bxyfXBNKaDPoz2KCqdX5FOq0pV6bzmeYRwFCg40ShIjJiM0WAT4udh0rlZht/4u3zfLuKa3HnwrgAUspD6r5SQyJrYSBZSZpGV+r2pvRnZbMYdIwkJiCCiReTHMoJnPWDi48bIM3ETmFiLdBMv6WLmGQ7vHxDYkNokd0+XmCLh2IiNwSS+zDMinX5Fd20o1hNnWdMyLG9apvcBAXpiS22FBvFCbWsKY9OSCHyLYNXJ/1zDvOeHXL1JMYGQjZ3nnArZxMFu7TSxOtj2ZBiGYRiG8SnN0ztloKOjA7/73e+wYcOGwpmZbZYhQ4bgZz/7WclnKWMYhmEYhmEYhmEYhmEYhmEYhmEYhmEYhmEYhmGYUnH//fcXlW+nnXbCG2+8gdra2jK3iNnWOO6443DIIYfg+eefD6U3LXoYTYsezllOVEQHNUcUhbpMQh1EbkBfOJlyDJxzowBD7ZLtG7Hiqe9j8/IX8qyfMOzwG2EFvclUF6xFenUSyIwMDmTI7HLNobv3wyET+uZZX+k4eMJAHLbHQDz31jrT4PhgOT1YVpoBhAQtFG4HNAozpFXqwcxG8EQqQJACIHQ+RSDSAihKmaGIVhxHmMHQygrahY+FUgqChBZQseKAKsimoEKD/Oz32EBDrwzTfUaOHInXX389b57Vq1f3UGsYhmF6DwceeCBmzZpVMN+sWbOQyWRKJrTMlAYhBG677Tbcdttt+OSTT7Bq1SoAwG677Zbod/3gBz/Ayy+/jDvuuKOo+g844ICSHPNUKoUxY8Zg4cKFofRPMlnsmM4t7l4q6zxX3UioP77OIOU/N27ErZua0dFFodmTv3WycQsIJKzAngIZ21JZ+9you5ERA3FCF0p5Yn4J29QVsZQ8gheBeCS5ZeQL20XKhG1ecrsuJDpotVDg1WPzWf/Frm8rEtUGgF/+8pcF8xCAujILa9v1dOfaKlQ2ok9VFNFrMqo/FHWfwt+TxIDjS5T5owA3hxNVVKDu68ej7wknoGb//SC8Cd8yK1di0wsvYsP992PTy7ONeJYK1eu3aYAQWJXNhtrxYUcHjq0JtzZp/0fTVOSvcWMTt1Ha5S49t7MpvXKDzjsvdwP89RjftzOolhYoIyoOAJRKObHyUqFaWtA+bx7a35mPzKJFyK5YAbmxCZASVFuL1JDBSG+/Par22RuVBxwAKnIykUJ8qd9oLNv4iRPmgoQOS0gEfTTg+ntJ0vWFWkBKACSRUnpyMCKpYxZIQdk4BfzjGLzrZZ44lO0mlaf2inBcIrIoJBhFCcJH0ZhGrrRcrFy5sqh8xVJbW4snn3wSBx10UEnrZXKTO1YZIamryWVgucXBOeyn6SJhUbNoW8jE5Gx/5IugkYqfs37dudpi6fD6q1ykUqnYdvVmu6SUVFdXY8GCBRg3blzRsbdNmzZh1113xcKFC4uaLK8U2FPWF6UDIudlnsPjeuNc1wdFzmYZ1A57LhPpPtusTBEAPXKQUgAAIABJREFURVBSYpdRuxbchp9c/hOccd7pWNOyGq3ZFmw/YEdUiNLc37YkL3/6Il75dI4nOk1moiEd6xckQABSdtIhRSAjdk+2D7DigiA3qVCKhN7nJAAEooRGihsgAVJadBtKaR8NRkwb9nq1L/3bg+/zuL++DwMK33zNiRPqv5DcZ4T6hwRjs9zCgk1NTQXzTJgwoaxtYJitiaFDhxa8rrKbP+uh1pQeJTPY8N4dWPPqNZBtn+fMV1NTgyuvvBIXXnhh0RM8JuG7rHknl4jaqC42FTHlig1WePd9FxHw6kyVUFj72muvxW233RZKGzJkCB577DEMGDCgZOsBck9EPGjQoC7VV1VVhbq6OjQ3N4fSuzORSm1FrRM0VmaiKnu3VVJCCQEFgiIFCYUU7GRjCikoKOtrU9ocMgUyAtrWaSehnynQsVmJtEghLSqcD2zv39oeCdqmXKAmj31fOOjcIxTt33WS2opajOr3JSzZsAQE/ewEJMEKYGubDVBEyGQzWN+6AYNqB0GSglDe8VQAICAoEJu2+18qBQEJfaDMu9cT6PL6HNAGl3R2t4s529y5YiNSRmw7VyJUh7Piurwr4+dJ0nF5afkLgLE3A9/CTo5p6hC+zxvE3u1neHkD+9E3KsnZtO6aCmZmM/s5t+UZ196Ox/C7BD87wzAMwzAMU5Av5NNaHR0dOO200/Dggw9u6aYwvYB3330Xd9xxB4trMwzDMAzDMAzDMAzDMAzDMAzDMAzDMAzDMAzDMF9I/v73vxeVb8GCBWVuCbOtQkS47rrrcMABB3SqXNvad1E1qNRCAOUbESnbm7Bs+oloW/NunlyEoYdeh9pRhyS3hcwfZYcrBiLbdlCpr4IjCLj4pGEl3IrCXHLKePzrnbXIyuQRplp0UAJIQQFIUVYPl3WDMAkKAlJJpCgFRVpkSiqYgbR6u0kJo6ZGZly0HjgLBTNINyJEJeBGXdoBmSEhKm/X5RLXZsrHuHHjCubZuHFjD7SEYRimd3HXXXdh9OjRBcUVpJS49957ccYZZ/RQy5jOMnr0aIwePbpgvscff7zoOq+44oruNCnEuHHjYsLaS7OZguUK6DN2m2IEbgHCjc0bcVNzYaGxfJx3wXmR2ikkRKGFTsI2uRX68/WqlROh9oW2c9n+CSRljSmLRLTgvAZE5Thigtp+Tqs/YkWHzJdtTVRbSonXXnutYL46Kr+otqWrej6dLdOZ9STlSyqviviWWMYXnyZC38mTMfjyXyE9YkRie9LDh6P/t05B/2+dgpa5b2Dl5ZejZd48qBxt/VIqFRPWXpjtgJUFcmI1kTb6/VxwJUW98yBDLB0IhKHcmyfa6eW1r8rtx6Huq18NGlrgIHVWhGnthRehZcYM973qoIMw5N67C5YrdM1mV65Eyz9mouWpp9H+2msh8e58iP790efUb6PveVMhBg8uqkwuqlJVGFw7FKs2GRE8G1oROvaguy9CVkoj0qVfRoYbKXOspBEPlYqMgJSENHEKK6RONprgBITJ6n/BBC/0mUI2vOFKxBvuxzNsH+uWISw4lVBHsXGNhoaGgnmK4bTTTsPXv/51nHDCCTxJ4xagU+LaQNzmyNP5J4lrx9K9Ts4X0g5EaRMEtiN1FYVpZ0d7kcLaW4ldUg7q6uqwYMECbL/99li/fn1RZTZu3Ihdd90VixYtQn19fVnalet8y6vaZhaR12c6kT+p3PyZtn5dJKLYGTl3YfpyPe+muTebmDUBeOT+R/JuR3V1Na7676vwtROPRlZloaCwsa0Jb6+ah/EDdkB9VXn2X7nZ1LEJTyx+DJ98/rERtyZAEASE8yPITKpJxk4ms28JgIAAQYBI6DLwRAKVAIROJ4IWIzTi24JMbgVQSpcT5qZNQvtkwkx244sV6gMsXKo9hayPY3GC3OSVJRj/TcT9z4jvE7tP56CUvzfceeedReUbO3ZsydbJMFs7EyZMwEcffZQ3T8fGpT3UmtKyecVLWPXiJWhb+17efMcccwxuuummLvcdBSdk8Zf59qsKbMTQu7CCyEH9Sin4t3CzIr1chp0me79XZiJtBSMmXALuvvtu/OpXvwqlVVdXY8aMGWXpe+3kjFH6eZONdZb6+vqYsHau9RRDTaoGUilQ6Pd/QJLSPrLK6kMlgTQRpMoae0JCefdbpbJQFDxHIIwVAUg9GRYAYZ4TqBS1pgz0BN2ejx34I4Rct+CY30wI2ZNb6lmBcolr7zBwR3zy+RJIpZA1k6Jbe4pkeJK25vYm9KmoRXVljVYplwRBEsrsY6kvXHtkkmMjUM62hp2Y0sRGJKS2+ZRdlgvl+oiQf2Y7AkJ4X0V2W9ePYbSiIC5ueWvVPKxrWWvsUGuFRosE1qmC9zyLOTfJTkQDYyuTnlBGUFDOOCXWonXbpcxKXMzJrs2fbCa0/yM+ru1ffbsWQVwyV5xga/aTGYZhGIZhSk3PPUlQJCyqzXSWu+66C2effTaykYcqGIZhGIZhGIZhGIZhGIZhGIZhGIZhGIZhGIZhGGZL8/HHH+OVV14pmO+//uu/eqA1zLbM/vvvj29+85udKtO65p2E1DIO3LKCCLFxc/nWGSxr/NdP8opqk0hj6KH/if47nxqUjQjgudrIH9VmX8rLo5d9ba/+2GlkVREbVzp2HNkHx+4zxIk+RVFS6mGSSjrBbGkGUjpxEzMoMiuDgc5Gu8Ipn0hIO25Q1+uUyhTIE6cKBlEiEKtCMDjWDa6MDAb0B3bbgbfxjenGjmJC7LTTTgXztLS09EBLGIZhehejRo3CV31hzTw899xz5W0M0yMUO9HEsGHDcNRRR5VsvUmTYCzNFBbWtpRTXsHWvU5KnLd+Lc5ZtxbPtbY4EdSnW1vwX92coOPEb56IgQMHBkJvTr3CE70wNrugsO1u0wPRaVNMkPtCJOIvCJCi+Cshb+A7+KIYOm/QHnL7y34XJMLiGgRPwMOUsOUp2JptSVQbAGbMmIG2traC+cZXpHugNQGd3UNddV9Cvmgn6k7SW1F5vvmpFP3uuW2irg7D//dmDLv5ppyi2lFq9t4L4/4xA0Mu/AmUEVr0BZMlgF3SlbFyCzuyLp8VvFbuU9A+6X2OvofKmwXSy2O0hxL3lfRS/eUDzjgjh9Boaeh4L7/AWqfrmz8fa6acjpX77o8Nv/4N2l5+uWhRbQCQn3+OpltuxWcHH4rN02cULlCAUX2/hKySkMhCSgkJiazM6jQpIWUWClJ/VxJSKUhlxbOl+azcxGG+iJRS+ujqZeGzRip9piivvOloQ+1T3nmm8yMkDhV9zyVu1BUqK+PXQTFUVFTg4IMPxuzZs6GUwt13340pU6awqPYWpFP30VydeK66cyxMFoVHyE5w+ezp2537vamjo4j+JJVKJbazN9ol5WLgwIF4//330bdv36LLrF27FjvvvDM2b97c9RV34VSNHreoAGK0kOs387VBwdi93uQ5VkHbnsNk89juW+ef/M3JGDlqZGLVe+wzEY/MehjHf/M4CCsMbcTxOrIdeHfVO/howyJ3j+gtfLB2Af7v27dj6eefaIFLJ5gdSCeS8TWE9W1gfR/naUAQkHLeiVmuyOwrMtLbKePTeMeAUhBCOKFuJZUR47QTUCi9Tq8cmR8H3K8pKiygGTr2QOIJI7s4aUG5hTj/+Mc/FpXvyCOPLGs7GGZr4ogjjiiYR2Y2Q2Y29UBrSkOmeQVWPP0DLHv03/KKajc0NOCee+7BzJkzyyAKTaE+MfpbrH0lYh1rfzFp4V5ABXMnWIR+Ke/+DeV5aao0wtqzZs3C2WefHUojIvztb3/D/vvv3+36k9iwYUNiel1dXZfrTCpb7IQrSVSnq/VE2GZyEjfxtlLmN37ti+vULJQRd7bHUyrtkyuYZwu8xzS0/y0DHxsSJFLG5o/40v75Zv3wBL7oP/mXwx+pSlXhS/1GQ8qs3t8yo49LVkKRQlYpSJXVMRBIrG1dG8RIoIXOpZJmv5pjquKxEemWSbP/rf1lntOwouXK20aVFBvxImz2eRLy2gAVEtRPipsF7e3cK4Zpt23Pxo6NeG3lnCBujkDaWsCf8AXOrhUmrh/YzsZ+NnY0TCnPUoX9jcHZzV6PartCePljLff6WCfS7RZR4PMEhyHsPycJcjMMwzAMwzBF84UT1n7rrbdYVJvpNHfddRcWLly4pZvBMAzDMAzDMAzDMAzDMAzDMAzDMAzDMAzDMAzDMCHuv//+ovKdcsopZW4JwwDXXHMNKioqis7ftmZ+jiVlHMhlB4kVEteOfG1tfBNNi2cmVynSqJ94LsadvQD9dz4NYdmyQOAO4RSABMJKDyKUR0Bh6rGDitio0nP+v40BSIYG41m0YIV0A1/dYEsrRWXGIEoAIAUpvUGTZgCuVZXSOttmACaRt7pANFuR1wZlBQCVE/mAqwMxMSpl6vW/xzeo07uHSWD33XcvmCebzSLTCQFPhmGYbYUnnniiqHzz5s0rc0uYnqC1tbWofO+8kzQJTddJFNbOdu6+XE65hZktLdi/cSVmtrTgydYWfG/dWoxbsRxjVizHD9et7bLJlk6ncfmVl+Oe++4JCbIFwtOBGDVAICFcOnmie4G0dbDcy+mEK0SoTFhUKBC89kQ4QulGqC8mpB2IbPjCHYEQd7ANRmsITueVglpC4kfGbo6KaWyNotpA8f3sD/sUL0RZKordU6VwWyjHK1fezopqRzUI3bsnOp1qGIrtHn0Edf/29c40XSMEhl58MUb96SaoiopA7NpwQHV8UqpPsxl8lOlA1mtjIHit4sLZCPzG6BbafWLdTwnn2jqikpqEQJTZraOyAv1P/mZoXaWkY8ECZD76qKR1tjz7HFpnPZ8YI+gMcuNGrJt6Hpr+95Zu1TOgegBq0jXIyrC4tlK+mHbWCXlJ88oage3gu/REljwhbTshmLTxDgDurwqfPb5YVGT/JIlrO2x4yo9n5CibLy1KseOgf/CDH+Duu+/GzJkzMWfOHLS2tuL555/HAQccUFR5pmfIK0wYJdopAnk7+rCEV450v7wKbCjXNlAovdj2Rm2jls2FJ2Kzwtpbg11SThoaGvDOO+90ShS/sbERu+yyC9rb28vSptzHKU+f5gm3K+UJJ7sJYbz6fcHm6LpDYnVWkNO37XW5dDqNF16fFSv/00t/ir8/fh/Gbj/W1BUIQVshPUoRVjR9ildXvoI1m1cX3B9bms/bPscjHzyEmYtmoCXT6m5QdsIeUoCwItp2XxmhbHjbDXvdKysKqH2VlC1rygWT/NhJhUxdUAC8uoSAUjACqQQSui2+72Y7Ja2hbvuQiKhr1D8i6wN656J3T06cZKgIiu1/iuW9IiZFSafT+P73v1/S9TLM1szJJ59cVL7mJY+XuSXdJ9u6Dp/983wsuWdfNC16KGc+IQQuuOACvP/++zj11FMhRDclvyj0BiDocxP7Qe/WTqT78mh5AJGZqrziCmEBXE8QV0HFfSp0385bsGABTjzxxJgddN1113V6QvHOsGlTsqB7dXV1l+tMKtvU1NTl+ipSlQCUEcTWQs0KykxS4Rlk5n4tAUDp3/q1GLoKhS71/RvQua2wchB9qk5Vw9oXwogT6zipCCY3IQEhrKUSTMChJz0REJQKYqveS0qJbDbrXlLK5JhtCV49zfYDd4QigpQZKBhxcwQTjikZTCjWlm3HhpZ1nuC0FtLO2nxKR8y0eHVwvdunQIJYCDlR9ZB4tjnOoZnVASfSrT9r+9A+LmJ7FCei7i9TMKLgnrtL5MT2C758+9GrM0lo+58fP4sO2QE3/yUIwpiz9nkTcrZr4DfbcxN2lWYzEPkYxOzDHq3epFhAyCz2fntIyucT7RuT8nQypFdqe5dhGIZhGGZroGen6GYYhmEYhmEYhmEYhmEYhmEYhmEYhmEYhmEYhmEYhtmGuO+++wrm+cpXvoJRo0b1QGuYbZ0dd9wRCxcuxHXXXYfbbrsNbW1tGDFiBPbaay+0trbimWeeCeVvW5NPLDBJxqtEuIGe4UF9VqhDL7Op+sP6d5JFn+pGfw3Dj7kjlDdou1WrM2lWTYwAKGGGmAoo8kYQq2AQ6v4712DXL3V9AG132Hm7Ohy86wA89n58mR1kSSQh3GhY4falVHowqlCAohQE9KBHEsoJWEilhcMhCFIppKD3vSAtoEEC5vgE4tnCCI9rgQ0jqmKWE4Lv/u73l+clYTA20zkmTpxYVL733nuv6LwMwzDbCpWVlRg0aBDWrl2bN9+CBQt6qEVMOamqqkJLS2HxwAsvvBB33XVXydabJKz9TJEi3z6lttIlgHPXrcWTrYX3SWfo06cP9tlnH9x3/70YMHAAAGvykZu4xQnwOTM+sOdJePam9RuUb+9HPwV0RkQlOWfUeg2LbLh3+0cF4hxGWQThTQtJCWqseFxURC5iF28t4pXFtmlyTU2ZW9I1yuQZJ9ZNOdKjcsG5vvmXlDJ/7HcxdAi2e+hBVIwd28XWauonTwZVVeHjH54D6U3cU5fjOJ+4ejWqiTA6ncKX0mmMSVVgbDqNMak0JlRWuHNbyzsm93PR7SJ7rRAgVcJ2J7zbPH0OOwypAQNc3UX5rEWiMhlsuOLXJamrnHz+779FeruRqPl6FwTWDSPqRmDh+oX6RuIdAAIgbX9IClDSxBAIICupbmMN0n22AmGBwFcg8UVKmQiOgSgI77iJvwArCwZzr6HQFUVB/ohQrKMEsYnrb7i+qHxXX301hg4d2r2VMT1GKGZZiLi5kteAIwSxt5zpkU7Ob4+9x/rtyyVy7NoXWd2jjz6aI3OASAlsLXZJuRk9ejTefPNNTJw4EW1tbUWVWbp0KXbbbTe8//77SKe7IA/SCSchuIVSqEjsnCtQPmc+Iw4NUgg0/HQDycWaCaRU8BmEmj598M7it7D7uD0AAP/45wzs9uXdkFVZSEgICCgoCCMALc39RSoBQQrtmVa8s/pt1FfXY/sBO6JvZc9P2JKP1kwrXl0xB/Ma30BWZhEIVsMJD5IK0gQAIi1cCSu6jUAY24pYktDWkyDhJh5y4pciECC05QQCUW7zKRDFNMfT/jTgzith89mJhvTvDbYdgb/kbbBfPvjJJVgsVf7+IYdPVA6effZZdHR0FMx31FFHdUo0n2G2dYYPH46qqqqC98JNS59Bvx2KE+HuSWR7E5o/fgwbFz6Ezcv/CSXzT4536KGH4oYbbohNgtspO7KTBL50JEbg24XuXuN+9gWg76M2nmVjB0EFkXdvoe2/lZ0Yoht9dGNjI4499lisX78+lP6jH/0IF110UZfrLYZc52VnJjAvpmyxtmBifaJCiy8j+L0+8KOFticEQQkJCUJKCRMsMYLNECAoUFZCpVKQWelEiwFAKnLPAxAR0kJPpONiJO5xDmvDRe71xWBOne+d9T3cc889LvmQQw7Bc/96LsjTiXovvvhiPPjAg51sSOc59NBD8de//rVgvpp0DYbVDcfyz5dCGF9NGpsMKutEn+3zF5+3bkR1RQ1qKrRNkSIAUsdR9DMcBEFWdFs/x0KKzNznJlLiJgjzj4vSwurmwraPxShSZlIVAIg8i2NjI4KgZKSfCoWxFSLdTJdiaeS3w6vpzc/exIrm5dpmRdC3RQWtfd/BrVoSIKyouk4UzmY2NrQ78Un7Ks62DjaU4H+3B8ztKNfWaPzeXy8i2aP+ViiPv0+SYghdjU/xMzcMwzAMw2zl9Bph7foJP9jSTWC+QGyY/5ct3QSGYRiGYRiGYRiGYRiGYRiGYRiGYRiGYRiGYRiGyctHH32EuXPnFsz37W9/uwdawzCa0aNH46abbsKVV14JpRQaGhoAAE899VRMWLt17TvIP7oql6RXiSB/4J9N8gcYG1mkbBuaFj2SWEUgqu1VEhngFk6zUl2B8pOVYwo0PvSg0zOPGNiNjes+Zx65HR5LHBeqB1NqUSpCilJanNAKTVEgdA0lIYUW2ZZSgkTKDLc12yslhEhpcW0zKFeQ0KInIjw40A6Q1HXbw5dbXNsfTOkPrrQDvBMFrPQCpgvU1dVBCAEpZd58b7/9NgtrMwzDJLDzzjvjpZdeypunXCIoTM+y//7741//+lfBfH/7299w6qmn4vjjjy/JeseOTRay/VdbK75a1bnJXDqhm1eQ09auxuxuiLxEqa+vx4rGFUin054gtl4WlZJQTmQCoXyhdMCIbEd8BWfux/dEZ/ZNohags1s9wQ/l2a+mrZ4WiBFLgTGSAffVE+cIrWMbEtUGULQA3aeZDEZ2RUyyjJSz508Sj05KV3m+RcuHvGlP94b69MHI//e3botqW/p/7WsY+R/X4v2LfobHNm/GIy2bsKAjt9BYq1L4oCODDzoyAIJJBX7ctx++X1fnrhQrEyW8slFhbMB49Cqm6RwrA5c/SOl3wuSYAFApxLU7PlyIDVf+Gm0vv9yteoqGCJX77IPqw76Kqn32RnrsWIh+/aA6OpBZthztr8xB89/uRmbRosTi63/+C1QdeCDEoEFdWv3wupH4YP0HMeFM3R9KEyMgKCI3AZgWQRdQFAhpg5QTVyWSLvLg4gyA9zlYWZAHdsXevgk+huIRtn9OiGXoXRoWNHICdV5/nSSA7PPeu+8Vtf9YVLv30WlRxGicK48Bl0sUMVHoWF8U4WUI2wA6Jpi7aVF7oX5APRo/a8xdAEDfvoFIcW+3S3qCHXfcEXPmzMF+++1XlGAvACxatAh77bUX5s2bByFE4QJRCpxjyf1X7t8GlJm5wp+MQDkxOQUSfmg/4Rx2en9OlTHUm7uSZrYMoRQGDx2MuR+8hv719aisrkTW3E9I6ZcQAjKrY5+C7OSR+l5DJuK9vmUdXmmZjUE1gzGufjz6V/Uvbv+ViZZMC978bC7e/Gwu2jJtICv8513TQlmRPxjhw0DsGmQEr5WefMjua18gUZh8frkUEYQ04trmODoRQSM0CPLWAwIgQJQCCEiZNBIi8HPM+pyAIEWtNuD/s/fegXEV5/7395ldyZIlS+69UAyYjkMoAeIApiThYjAYbCBww72AA6Twe68hAUwJiQmQQOgkhBBqqDEQgi8XEpIQMJgSuqkGYwzu2JbVpZ3n/WPKKXtWW1Rs2c+Hot05c+bMKXvOM7M7n3HPZPc9gntEu2d6/P7Bmv31HnkOd0BXi7Z/+9vkSV3j/O53v+vS7QrClsDIkSPxySefdJinecXLPVSb/Oi2RjR8+n+o++gRNCx5GpzJ3182evRo/OpXv8Lxxx+fM/YpRa6dJLJNzINof1V4O+6175+L1wlGxBuvdrhcf+9m7Z81wffpQNbKBdLY2IgpU6Zg8eLFkfRvfvObuOGGG7o9jmxvT+6/KCkGsyRNjlJoHJhESqWsWFtDk5mUxE2kDZ1BSqXBnDHtbjBYORmzefim2Ew45X5D4CfT1tr0tYJBbNrg6ZSTgnPoNwAwcVrS7wCAgtrgjjfffDN5JxPi13z9M6tXr8ann35a0DHsDCtWdNw+CrNt/23x2fpPkYGGYhcDKfP7DGu4JsDODEdYWb8So2vHgJTpLwGRnUKGYSYkU+b3HGx6vchOjO4mqzQqdQVmbSdND0XXth8d9tyZQ8yR+e7NZ5iDvhFtjrnWOji/rsPNlRs/7yV0mCbdB1c0rMBLy18IRNccTAgDP7GMmz7G3JWIrTQbysvig4libFyJ0MQ0CJaHJ8wke7xczO3icSPQVrbNo8K5I/e9yFWa0Kwq6BDlaqIJgiAIgiAIiWxavyLIQbpyCIZ9/aqNXQ1hE6Lu/T9CtzVu7GoIgiAIgiAIgiAIgiAIgiAIgiAIgiAIgiAIgiAIQk4efPDBvHmICMcee2wP1EYQosQFPbvvvntWHt2yHm0bPkNZv7F5SuvAytFZ3MjM0GAzM8A4kAOve/v2xFUHTfxBQmq4nmHFFpn3pBBY8Nyg5EDhZf5lDB1QhoN364eNyeQ9hmDEkFp8GUvXzNCsoZQC2/cMgqIMFKXtsEsjl9LMSLEG2wGHfoAksfFeEIGdXBtshBlucC0DgIailDkuFBOP+cOYPajWDzwOndckcRmQIMLogkstXtcthT59+qCpqanDPO+//34P1UYQBKF3ccghh+QVazc3N2Pu3Lk45phjeqhWQndwzTXX4Ctf+UpBeY866ii8/fbbmDBhQqe3u+OOO6K2thbr16+PpF+wbh3+NnQYKosUxnTCYRHh5ZbWTpYQsOuuu+LFl15EWbrMS/eiwoxsGSrHZRQ+0eQM3EA2dlRRWUjcWRl5HRMK+eSQLDthoX+pwqU6rw4H9YwKWKMy1g6F2i491P6Jyzc2J6k2ABx33HG4+uqr8+Z7rLkJZ1Vv3HZYmE1dqh2WaFPsvWvumiYvYfg1V6PPzjt3pspZDD7xRDw8fz6uv+mmksu4bkMdRqfSOLyyAmFtskYwJZZtxXs4x18g4TjEl5eXod/kg216aXJtbmxEyyuvghsboVetRNvHn6B1wQK0vvlWAXvcedSAAaj+7/9C1YzpSI0YkbWcAJQPGIDy3XZF9amnou7mW1B3Zfb4bb1+PTb89lbUXnB+SfWoKqtCVboKDe0NtrvFnTlTC0UcFWqTsudWw3ilrJCTtZVvs81rJ0AjWJEUYLxg9gx5iyuFrn0jVnJyKLJ9Pa5vICLgtqv7/pGwGCwXRdxeP8ohMhc2D7xgvVTBdp4ALkl+nCUsDpUR7afjaGxRIG2tbVi5YmXefEs/W4r29naUpcvy5i22Dpsre+yxB5599ll8/etfzylvjPPWW29hv/32w/z58zsldsyHu39GJy0I3kcmyIkJ9ZgZUBRYtROxVyexm8PSl+6ljvaeTiBoAEwEsMLIUaOgtUaGM0Y0DSN2ZsWABpSyEzewFUUzg6CglJWBA9CcwcqmlVjesAy1ffpjXM04jKge6UV7PcGy+mV4c+UbeH/Ne2jXbTCNBBU6FpHgPzhqbJ+p5ITZACHlZdbBP8oIBZlAClABnUQUAAAgAElEQVSkoCjl5dmAE2gTiFMmn22CKF8C4OTaKSfYZisSJEQm4gTYlB+qsLteVKjl5N+7No69hryY1e1ybKIhu3JwPDiUL0yCtLBoYmXklH2GqKiowKhRozq54S0Duf8LYfbYY4+8Yu3W9Z8gaPn1PJxpQcOSv6Luo7loWPwkdHvH37E5ysvLMWvWLFxwwQWoqqrKm78UuXZCKcjXU5F3O/Ei/Pe8CHUi5MjLbLPYWKET+/Pd734XL730UiRtt912wwMPPJAoqO6tdP6cB79dYDsxFXwYZh5omtmEZpqhlZtQHP7cMozcWdnv8zVcI9tMcgUilKXKYo/H3A/ccBu6kDv+Bx98gHfeeafkI9AbGNJ3KKrSVdjQWg8vg0YGrJT5rYZrzRFBa0BTBsvrlmFEzSj725WgLyVlFdtOsB3+fUdGaygiMKUQTBwf9IwQYCdPN6Up91MYBIJtAJGYKz6JJTPb/p0ovs+ME9JKgYCGtgY89cn/GrE3KZCysas9hoqVFV/bKJgUYEXXQTVUdNIa12eP4PcyTsztdjNUYla6n3DGfkzgfg/jig/37Yf2JS7tDhbliX8FQRAEQRCEotg4PQeCIAiCIAiCIAiCIAiCIAiCIAiCIAiCIAiCIAiCIAibOYWItSdNmoSRI0f2QG0EoWOGDRuGEQnCpZbVhYqfunGAV5bYzgwOJCJkmlZjzavZAjZSZej/lXMS6hU21MTtH3Edlx1k5yTbFKQftU8NUhv5l9iKCNO/tXdWuhFpM7Q2g2gz0GBoO/AxA2YGQ0OTHd5sB9cyzEBbbfMy2VQrMncCK/cPADNi0A6o9mKV0DFkf5id/DAmUIwNuo7LgXKlCaVRU1OTN8+iRYt6oCaCIAi9jzPPPLOgfBdddFE310TobiZOnIgDDzywoLyZTAaHH354l2y3oqICP/zhD7PSP8u04/oNdSWX29koXXdRLDbvyXl47Y3XUF5eDiCQRkREEeT+F/qPwotisjgKckZeUUgnR1YoR8qWF/rPCjfi/wXbJiuSCy3326bIwfU1pqCGvozQTlDsnzBJ4o0tQaoNAPvss09B+Ra2dZ3ovbNsDlJtR+1JJ6L6yP8orbJ5+OU11yRO5FUMF6xfiw1a+/uRq3vG/tWhv5GjwNGXYQcYx9LNa0blPvtC9a0KrRc/rvnPfOaLL7D6xJOw5rTTsfb8C1H/u9t6RqqdTqPfmd/DiBfno+b/nZMo1U5ap+aHP0DNrP9JXNzwwINAJpO4rBCGVg0Ds+mT0DoDzTrok2DzXjuRF5s0s8z2a4Ch2fdY2L4Ebd57UZg9j6F+Bydz8+84JIF1+K6mhHOakA9uGzk+kIUK0T7//PO8eYYMGVJQWcKmS0nP3bikMFfZCTGES48lZNUp17pJdXF5H3300YKu77Vr16JPeR+MHTsWy5Yt6zDvph6X9CT77rsvnnzyyaIk2QsWLMChhx5a2gbzXFthOFd6+HpwYW64/z78MhbDetleTIrs+vqdBC/orXexNIfewwvxvPSOXOxPPp4nUlBOLu3y2BhekZESKlJY17IWr614FU8umod/L38Fy+q/QIZLf/Z1xMqGFXhh6fO4843b8cA79+LdVW9D63YoMhLrFBGUUlDKtnVCQmvl2yAEYnMszIQSVpwNIAW7vj8GZMtK+U+/IjITZVrBtjluZltGgK2C7SkFxYgeZz9hkJnUU9lzSors/JoUNIP8+WJ/fuG+c2D4fPF7U/i68GmubRi65uLLw8LCzhAvo6GhIe86zc3Nnd6uIGyJHHbYYQXlW/Pqr7u5JlFYt6FhyV+x7Jmz8NEd2+PzJ0/Gho8eKViqfcQRR+Cdd97BnDlzCpJqOzp7D+uwvRp5fHdwv8xRhPFkx9rHrg0WS6esF8Xz7LPPRt6PHDkSTzzxREHfc3YF3TGBSSahbd0pSbgTaiM4DxqMjHbtatO2Nlltu9u+8m1zZttmD9JdfheBpSkNO92Gbc+HquAmR7drUSQ9/3f+Wmv8eNaPSz8GvYix/ceBWdtjb3q4tDa/3dBs+rzY9X9wBk1tTVhdv9Kfm/AZ1O6v6+uwqWQDbXLpofMQ6j2xc5gxtNb+/LkyYfO59c1vRWLnLt65FqxV8j9x2jPt+N+Pn0BDW4OfiI2gAFZQHMSlBDKCbXuVKjZtAhMTmzhX2SjXt4nJfmcAFfTX23jY1yTUp+8j1cjknxS53k19ovtAoTLix6uQdnn29yY5lgmCIAiCIAiezWcaJkEQBEEQBEEQBEEQBEEQBEEQBEEQBEEQBEEQBEEQhE2EDz74AK+//nrefMcff3wP1EYQCmPixIlZ4pPm1W+heusjCiwhZknuSsgKnDVHBAqrX/4FdOuGrOwDJ34fKl2FbI0YgpUjo/4o9NelxdLdYEYCpn6tZwbu5uO4b+6Ni2NpzGYgJUgDbIe62oGAGoAiDWYFQEMTAaxBOgUiDSYAWoEVgzQDShmptkpZgbaRZxMDxkJijo6Kyf7MgFuy9XGnj6GU8svcIMP4oQ+vm1SeUDqDBg3CihUrOszz2Wef9VBtBEEQehfDhg1D//79sW7dug7zLVy4EG+++SZ22223HqqZ0B089NBDGD58eKLwJM6SJUvwxBNP4IgjCo2Zc3PBBRfgvvvuw0cffRRJ/31DPc7uV4PqEoUJnYnSOxvdDx8+HIuXLDaiGA6kD8yxmBBREU9SPBgsDKQWwYQtHFkjUu+w8K+UHUqQqMYlQZH6xsWClEOGHToxcal2kpwwvp3NRartqK2txfr16zvMs7i9eySHxdJNrd7EsnM4fGPvk9/FW8POQxzOXTZmDAZfeklplS2A8vJy3Hnnndhrr73Q1tZWUhltzGgGoxoEDbYiSYNGMEVWuBXviSU4CTflWKf6wG/kbaNuiu3T8p13wrB5f0HZzjuXtH6/H3wfjQ89hPZPl0TS9erVaFu4EGW77lpSuUP7DsVHaz+AuREywBqKCJqdzMhKvGyXD5OC1gxSTu5FAGm7zE3mZSb9clcBk5VCkdGxGsmoeWoQqeBU2vNqujNC/RpJF0xnnhUd8MrLrxhxVR5kEsbNg8jEcoUSmIzzBnBugrustLAAPsdDJO89LLR4//33L2pfli5ditGjR+Pb3/42/vCHP2Dw4MHRontJXNKTTJ48GY8++iiOPvrogu4RAPDMM8/gqKOOwmOPPdaldUm6rgzm/uhj+LhYz4vogkkVyfbnu259l5dAYHL322A5gaCh7aVPCBTb2sj0ODrlj5F023xWNg1SALMVS7N5drBCSgGsNZR9Lph9Mc8khgITI8MZLKlbgsXrPgFAGFg5EIP6DsbAikEYUNEffcsKF6MCQFNzI5Ys/wzL1n2BttoWLN3wGTa0bDCxh+0w9yE/B00Ic0zcZD92X0PC8JSbIIiVFWcrQBOglBX8WcGgIj/BkJOOKyY4PbmRCyqQshJuUGQ7TCYXEAjJg/pYuaEXYCtzLuy5VKH2j5OpMyEi0WZiuGmLsuK30HXlXrtrK2sZgm11F3379i0o3+rVq7PueYIgdMy0adMKmsxw7Vu/waA9kycD6jI4g8bPn0PdokdQv+hxZFrWFrV6nz59cMQRR2DmzJkFC8OTKDaG7Mwd0MlizbMpfNvtePuEcB8eu0d6ZD33PmuCoxJpbGwseCLEMKtWrcpKe+uttzB+/PhI2n777Ye77rrLv+/Tp09iee3t7SXLsJP6RHJtpxAynAm0xFqDScE3jgGAjIaZWENBgaFhYiD4Zi/DtKnBDCa2fSxOwWx+Z5BWZTZOCfXhgv2TPhHf1wvAR1/ReGLx4sU4b9Z5mDdvXsnHoDcxtmYrvLXyTQAETdpMlGLjMLCLobXt8zCHcH3zepSlyjCwahC8SJs0Umx/b0HmnIZ6Q+zvQTj06ba/BaEg5uJQLJUlO2ftz5X/lGv2sb5JsOc03Nce/p0IR6+VjvC/J4ncPxhPffIkVjestJNmAnCRowlCzeQyXq4NEBTcxDGAiXuVcpPGwMbDfpqeoByKdQKGr2w3kY+b3MavS6FY2B5/206KyLf9DsUTCux2ytUsEwRBEARBEHIiYm1BEARBEARBEARBEARBEARBEARBEARBEARBEARBEIQupLW1Fd/4xjfy5lNK4dhjj+2BGglCYeyxxx5ZgxdbVr9VZCl5rC+dgUJlM9Cy5m2sX3hPVrZUxQAM/Oq5sfpk6cRCr+N15mhev0kGiLHdyHJsN7L0ga5dyYRtRmCXXXbB22+/7dOYNZgzACtoZaQiGQ0olQJ0xghGFKA4BWZt5NnQ0EhBgY3YSpORa4O9kERTMJTQDXG05ipzFMPi7dAATlMnQKmI7cKsHpZrhxC5dvcwfPhwLFy4sMM8zz33XA/VRhAEofdx0EEH4ZFHHsmbb+bMmXjhhRd6oEZCdzF48GB873vfw0033VRQ/n/+859dItauqKjAb37zGxxyyCGR9CZmPNHUiOl9i5O5hckl5+1Oqqqq8PqbrwfCmVBoHhHuIRClxeVBHQq2OSRndIJqv2LynnbKlRo6iFlxaaweLn+HQu1Q/SP5ckhJNmepNgAccMABeOKJJzrMs1xvfLF2d36G4mXn+txyAe+SWsHEUZE0E2HI5XOgCpQFlsruu++Oc845B7/85S9z5rnhthuQaW/HW2+8jd/f8vvEPIFE20qT7SfBaYQc7jbimqBhYZDPE/vrVJ2V++1rEvK0UTtsn5b6sevEx7Ui9twoetPpNPoefzzqfvmrrGWtb79Tslh7YMUgI7e2MlQGIWMlTUZ2StAgkCYv0zZOKZsOhg6dLa/WJka878GJ2yirX8KeZ3fPDR/nsPgJsVNAQZ9FtH+Dg/t0bKXwcy3O/zvn/+H6668v6LjtueeeBeUTNn2SJg8piFg8kevhkyQhy9qmc311tI1ooRFGjR6FPb+6J155+ZV8tQ6KZsYTTzyBoUOH4uc//zkuuOCCgtfdUjnyyCNxzz334KSTTir4evnzn/+ME088EX/84x+L21gR3ffuNkcgaA6euBG5tisvPNNFbH33JkvK7YXYbMWPZIsyUuwMNAgpmIkZlHnPVv7sJmsAWdmfAumMmWQSZO/cRijNDKQoBYaROYMBTWbGSBUSfyr7fNKssapxFZY3LAdrBkMjrdKoLq/Gig9WYezWY9B/QH8r8AYyOoN23Y6WTAsa2xtR31aPprZGAAxOAWgAiFKoqegPzRoZziCjM8jodrTrjP8kRyV9wXFT5OTXoUOnXIqVZltZoFvoRNkunZhAKuWF2kopKEUgKCiVCgTctjyy50YpCj1DA3E37LNQKQWi4FlM7jpweRkgFXuG2v1ygvWktlAg7SZ/Ibn1e7qNs/XWW+ODDz7Im2///ffH+++/3wM1EoTNh8GDB2P48OFYvnx5h/kyTWuw4aNH0G/81K6tAGs0LX8JdR/NRf2ix9DelC1h7oiysjIcdthhmDFjBqZMmYKamp6ZlDmfqDYR3z5OWDchNoi0pWL58sUqTqZtJnToml6UdevW5Z3wslBaW1uxaNGiSNpWW20VeZ9rUoXW1lZUVFSUtN2WlpastOrq6pLKAoB23WYnoXICcwbbCcpdbGPkwCadlTk3bhmTe20mvCD/vb85Z5oJCox0Kh20jTnoAg3jJ9lGdtOjpaUZ/371NTTUN2DlypX48IMPMf+55/H88/M7vJayJuhGUHhHn4Hb/3A7bv/D7f69sjFOIeSqz0033YQf/OAHBZWRi5o+NehXXoO61vVQbCToRl4OMKWQYoYG2TjYrEMErG5cBaUUBlQOBFsht4lXzfHJsLZ5ycbT8OfTTDymnUUamtlOyA77Exgz4Zl1q5vfhrg+e3YZQ9eTjQ853+FM6Cb3RJsCiefymU//iiV1i5EyAS8YBD8VjDufZGJMxcrGtoQUlBVxB4JtAoG8YJtM3OtiaBf9WuG2olAcHOwGQiXB/TCGyam+k3Y/dAJ9vSlSlouC3bnIGQOHjqdPT9pWofSerwoEQRAEQRBKQsTagiAIgiAIgiAIgiAIgiAIgiAIgiAIgiAIgiAIgiAIXUAmk8E999yDSy+9NO8AUMCI+YYNG9YDNROEwthjjz2y0ooXawPdp+0LjdZkjRX/Oi8x1/BJ1wJWoRHUR2eXBdh8ScvsOhzOazh8YumDXLuDY489NibWtiISmIGyRq7NRqqtUrCjns1yclIUhRSFji+xV1aRlWorwB4KsgMm2acZ6bgdaxuTTgEIBtvacxgWUUWkVBFniMi1u5px48YVlE9rDaVU/oyCIAhbGNdddx0effTRvPKQBQsW4JNPPsHWW2/dQzUTuoPrr78e999/P9asWZM375dfftll2508eTKGDh2KlStXRtIfa2rqlFjbUazSph8p1HE8Xs7PgAED8Oq/X8WQwUNi8jz4uC8s0jYitpBoOyyDDEn4IgLJsFTCiSjsurmFt6W1USi6MeuKS9gGZefPqovbtZgwI5wWLitvebnq3Iuk2gCw00475RVrr9PFX4tdSW+WaoOjlxYDqJp8MKomH1xqlYvi4osvxt13352zv4xSwNTjpuLwKYfnFGsDgVwbcPKdQK7tPI5uB7W/18DLteNC7YifqaoKlbvsnCV9DIubCpFrq9r+6Hf2mTn3oflvz6DtvU1Putjnq8ky58yyZSWXqUihprwGa1vW+pNDVmZKzHBadCPeDCRFTq7ErI2A28umnFqbjUTKnj0jjYoLXNnfqwPfayBtdaZ5I/kOn8vYxdIFnHXmWfjtb39bcP4TTzyx6zYubBIkTR5SMJ29FnM9YIoIE6677jrsv9/+JW1+9uzZWLBgAR577LFeF5v0NCeccALq6+txxhlnFLzOfffdh379+hV1jwHQYaMgLr82cQSH0hPOo/M5u35fF7v79+FnbyieZ0ReO4mdmyxBkbL3eysKhHkWKA3T562VEWMrBrQRSLOdmgHshM8MBQVt/4IBVhoqo8AANDEU2wkfoKAIIE1gzqAsVYZU2oq8AbToFtSOr8Fa/hJfrvsSphfeySfZ7Ik2U0I4kTeTe1aZI6eYkEYKSNl9Z0a7bkNrexvadbs9vMFzyEm1nTRbgQArylbKFKqgrLzaCAJTFLwnKwhUlAIpZQSA9pnLrKygO9x2MMdbOSE2OxmhOc2BYDvchlP23LnGmzKicqXs1w1Wfhg0loL1E+KpRKFg+ILM0U7qLiZNmoT/+7//y5vvgw8+wLnnntvhZDKCIGRz0kkn4eqrr86bb+ULF3eRWJvRvPJ11H30J2xY9Cja678oam2lFCZPnozp06dj6tSpGDhwYBfUqedxsamTYCfngbthR5/ZbnmsLI/Nz3DPx95HbW1tYnpzc3PJAvWGhoaCt1MILZlWMOAl2RoM2ImsKNR2Bmz7GhkELeMglQEr3mbYeUdsXMZQFGjp/DM71tb2/0+YmAoAPv/8CxxyYOcmA9uYNDY2Ys6cOVnpo0ePLrqskf1GYf2adWCtAQVobWIoxTbSJWU/dwRYITYxYcWGFQABAyoH+nNDcLJrO3UMB30b7rpw58ifH1gptv1wkwp9fu1kKuGJyjx+HRfTKi9pzzvxWK72KJLCPMY/Fv8dH375oY153bQvQTxqBPA21g3do7xs2/7jJovxE9AoCuJgZY67c/+Tgo33wzfDcHlBxU1oG+1BUhQsNTGwXSt8THI0o/K293s47hUEQRAEQejtyK9dBUEQBEEQBEEQBEEQBEEQBEEQBEEQBEEQBEEQBEEQOgEz409/+hN23XVXfPe738XixYsLWu/444/v3ooJQpHstNNOWWlt9UvB7c0llth1g7syLWvRvOLfaFr2IjZ8/Be8/5thaFr+Sla+PgN3RN+tD4+l5hupFh4VHBqBxzHTjDF64ODdNy2x9lFHHRV5z8zQrKE5Aw1GhrWVfJiBsdBWuG3TNTOY7OBmK7r2A2o1AvmHOzyh48ZBoheeuOPkhuNGpDnhgZfxwdoJp4gTRhMmpQmFseeeyaK0OPfff38310QQBKF3MmbMGOy999558zEztt122x6okdCdKKUwaNCggvKuX7++S7d99tlnZ6Utam/rsvKLidJ3Li8rqux0Oo0pU6bgi2Vf+Ek9KKSg8BWwYSQRRcRpXlURltr61ZL/ie8U+fjeGnVD/5X0j7FrBP/F9yehfon77fK5fWZApNoBe+21V948LcxZ0yL1BEGrp/vKD0M50rmAd65FGxFIczQ3A0AqhcEXXlhKdUuiuroal1xySc7llZWVYNbQmeQzHN4njfB+BteERpDJ32bsvpOT5YTK1L4s08qs2GVXcA65vyPeHk1qn6rBg1F7wfk5/yvbdbecx2FjooYNT0znxsZOlTugYoA5t7D9EMzQ2vRZsH3PVghllV7BsnA9ENZ/AREJGMLnwr4KdeX43ElSt4jUKaEPgjnnso7Kcjwy95GihLdKKRx00EEF5xd6D+7536lntAtxspIpK+4Ib6/o7bo4zf6z7777FjxZWxKPP/44Jk+eXPL6WxKnn346fv3rXxe1zq233opZs2Z1aT3C11LQV5wjTyxw8bF9KCZmBigW3zr5HTthXUS27Ar2qmbzjshP7OiveBtDKwDETkStrEhPgWBi+RQppKCs6C4FpRQUKSOlJvvaygvL033Qr081qsqq0CddgbQqgyKFlEqbv5RGSqXMf5SCgltfIZVKI5VKQbnlKmXSbZ5U7L90Ko2KskrUVtZgQN8BqCrra8TYVgToZOMAvGBQ+fYEGVk4ERSbdG/KZiPRVggkgVbRDVLuFUBMLtUIspVZ3ykxs1o3RLAnwUoJlS3DnACFkFhTmwk0QNFz7kpnf745uHaygtbsayw8OVNPMGvWLKTT6fwZAVx77bVdOvGWIGwJ/PznPy/oM9Ze/zkaPvt7iVthtKx5G6sX/Awf37snPv3TZKx94+aCpdpEhEmTJuHmm2/GsmXL8NRTT+G///u/N2mpdknfpSZ+lR5pEAf5fF7Kzhd6r0uYrG9TYMiQIYnpGzZsKLnMpP7jQvuek2jONCHcYxVuEbv4LWgHB+99T4ifvI7ts98+Y905Y420cv3CsX5dRB/ZudopmwM33XRT1iRxqVQK552XPAF8R4yoHgHNjAyZycK0/V2F+W2HjbttrMQ2hnZC7BUbVmB1w2oA2vaX+F9imLJC/SvQHDnjrLW/JnSoj4N1KJeO/r7D5LGTyHBwjfn8FEmI/gcE1wMFZSbel+w6GZ3BXz9+Ch9++Z6Nee3q9qVyHT1MUMpMLOPjVx87p0xUS7Ai7ohmO8gHE/O7yWjMMgpNSOPaz0G7xE0WE/3uwr2nSBuIdbCfQfwcHBsXA/s84Ull3N+CuqA20w+dIAiCIAhCJyisB08QBEEQBEEQcrDNNttg5cqVXVrmokWLMGzYsC4tUyiemTNn4t577+3SMm+77TbMmDGjS8sUBEEQBEEQBEEQBEEQBEEQBEEQBEHYWDAznnrqKVx44YV49dVXi1o3lUrhmGOO6aaaCUJpjB49OjFdtzcila4osdSYhaoIdFsD6j95AnUfPoyGz/4JcCbvtkYcfoeRNvgBvBxZHk2L68ZidfWD1oJhfkNq0th1XKnHonuYOHEiRowYgWXLlgEwYxs1ayMAhEaKyQ7M1IAiEGsou2uagbRSZvCsImitoZQCEYOZQGQGcirSIKTskTDSDcAeGScnU6FRs268I7mhn+TrZoRm5oUZDBrINmyhm+3g243NCSecgO9///t5891yyy048cQTe6BGgiAIvY/f/OY3mDhxYt58zIyrrrqqJMGCsGmgtcaHH35YUN6ampou3faRRx6ZJaBdq7tWRJNL3Bvn+L5VeKGlJW95046bhn323gc/+tGPvBApLssIS9OSBHxhQVo4PoyIUL0cl/w24hIJNzFMMkUGmknZfcibLNfOWVQo3vVCDZeeJB6Jlbc5S7UB4IADDigo33ttbdiprDjh+6ZM/GrtEak2gOopR6J8h+2Lrm9nOO2003DllVcmTki388SdocFo0+2J6xr1E3tlTbRVHyhpkvYZDC/fth7IpB4AVOyyk80ea6eGjZ7Ivu8k3Yd6Zbs213Omk5+3/n0GWDmUudEZsZqRGBEYRNq+NlJQbcVIzACTBrMRGbF9Tli9lDmPzCByN1Dygqfw+TPvA0GoSQfid1WXL0KOLi1/bQSbzl5mSZosoyNGjRoFpVT+jMKWSYFyrVwixfC1mSiaz5EXAC677DL853/+Z/4K5ODvf/873nvvPUyYMKHkMrYUzjnnHNTX1+Oiiy4qeJ2rr74a1dXVuPTSSwvfUAHd9uHrJCpBDqRvkfg+dk90+c09Mx6/hOR6RFBs4njN4ecq+7kvCQqwfdcZnTHbUgRobZaR7XhmQorI39WVUra/3O4BKygwmBQUMbQVcIOBNJUjpRQYZpIHzQzWBJAGEWzdAK8yZJj6EYOshNJPGEHBXpqK2EOQ9bAJ2kApBZSlylDVpx9a21vQ1Npk+vlVSNrnoiErBXRSbFixN1EqJOS20m2/jwqUtnJCKx800nGzvtcBkvLSbePZDpkN3RYpqDtgjrEi8yxW7smrlO//jwdwGmyl30Gabych1EYKBcfxe1hPtXvKy8sxZcoUzJ07N2/e9vZ2zJo1C7fffnsP1EwQNg8qKiowbdq0giZ8XfPqr1A15qCCy25d9yHqPpyLDR/NReu6wvr4wuyzzz6YMWMGjjvuOIwaNaro9Xs99t7MzFne7IRsvj0Wjh903u/2kznxxBNRV1dX0rphXnjhBSxcuDCSNmjQIBx99NGRtB133DHyfvjw5ImnSp1csb29HevWrctKHzFiREnlAUBjW6MRJrvnLQfCY/f9vev/0GCkOBJ9mRk32C0NxXV2Eg1mIK1SNn4J2tyFPH0j/SmdoCef90nU1dXhyiuvzEo/+eSTsd122xVd3tC+w0y8xGaaOLK/4TCTwTDADLbxEfk408S3YI3V9SvRnmnHyCuI9kYAACAASURBVJqRgOk9sefMRFauLwQU+71IJD63cXFogksgJMtGEMFG+ijNikE/i/2b+BsPJ5BOuHGE09x6ze3NePqT/8Oy+i9MfxDMZDnKTQZDCmxjX3OsXJxIXpTtL10rynaya6UIigCn2VYw5SooG+uSj2tdpOuiXxMzw/7uJZjUJ4jKYYXc0X0033MAFPygBjZ8RzCJUPzAoNOfF0EQBEEQBEHE2oIgCIIgCEInaWxsRENDQ5eWme/HOVsSa9euxTvvvIMlS5ZgzZo1aGlpQSqVQr9+/TBixAjssMMO2Gabbbrlh3MtLS1dfm7b25N/6CoIgiAIgiAIgiAIgiAIgiAIgiAIgtDbeO6553DhhRfi2WefLWn9yZMnY/DgwV1cK0HoHH379k1M50x+kV7HFKrtM7Q3rsSXr12H9Qvvgm5vKngrNdsdjfKarcwWI3LtMPFhgHHtmB8l7NPDpey/U/Ix2tgcdthhuPPOOwEArLUVZAMaCkAGKQZYGe1Hho2EhJQCWyFIygqpWNlBm5oBpaHNsEJ7aIxmSsFKRKyIyss/mLzEkBhA6PcsiXJtR2hgdtIg20RZYpK4TMjLwIEDMWrUKHz++ecd5nvllVd6qEaCIAi9jz322AM77rgj3n333bx5b7jhBhFr92Jeeumlgn/TPHv27C7ddnNzc1ZaE3O3+BXy+fQO7VPYpDIXX3Qxdtlll1jZ2WLHrLSQfScs0k567d7HywvTUZwYFoQUQ4ey7AIKzCXU9svChuAcZW/uUm3AyISUUtB5JPInrlmF14eP7KFadS/xz16ulnNcQ5n0Lql16zxKWXmJMPCHPyy6vp0lnU7jvPPOw1lnnZW1bOCQgciwhta5pFsMo800n/IUjCzbtTqddFtZeVDY7Zl1DEJyqfD9qM+OE3yDdUuUa+s1qxPT1YABnSq3pk8tNDSgCVDuOWCF2URWnE1gUsjYvgZmbZZBhfofvKbNirqDeytTSPfKMJOFgUBZHRDuPQVyMEYg/AznA2V/GIvk3nvuxYoVKwrOr5QqSCgo9H4SJw/pyvJdH1wHF3GxMcN3Tv4O6urqMHv27JKFgvfeey9+9rOflbTulsbs2bNRX1+fKPLLxU9/+lNUV1dj1qxZJiFHjBmho8ZAjvRA4EfR96FtEZHpX44VF/ZrRybKCS0016YxCVrNo/Vn22e0m6jROB+NHo8y0Gxkz4qAds1WWqigSRtpNwikFJQ2kkGjL1RIKwZRGVLKyLU1MsiwtrI8DU5pO0OHe4KRnZRSB5M++MkcYPvQQ9pKP7lEcJySTk1YtEcgVJZVoqq8Ci1tzWhoa/TbCKR+TjQYEgpqApkvAox4UFmFoJduA0orqJTy5aRcOcw2nzsz5rsDIzEE3FSbFHu+GvmhUTmaiTrNMVBWtk0KwbPWex3JXzemfu7CCa6feBwVv2d5cWQP8cADD2DkyJFYtWpV3rwvvPBCD9RIEDYvbrnlloLi4PaGZXnztNUtRt1Hj2DDR3PRsuadousyceJETJ8+Hccffzy23nrrotffeOTr4SsgaxG3VXcPznkvts/8TIli7Wuuuaak9eKcc845WWLtrbbaCrfddluH62211VaJ6cW078Lken6MHTu2pPIAYEPrBtNK9m1iZxY2y9m2d913937SD7KxkFZmmY1hzCQZZsJtYg2FFFIq5bfnHv+Jsmv/3A4e4C5fbU0Nvnfm93LGpP945h947733Ctvpbu5nie/Xtddeiy+//DKSlk6ncdFFF2XlLSQuSaVSGFg5CGsaV1tRtQZSJtIy5yY8Ewv7/i0XPzEB65rWoFW3YlzNWKTS0fMDhpnMhdifMBNW2QnHfB8XWXG3E7IH59ZIrEMiabaFIviTddxMDWLHA5H+/iSYGWubv8TTnzyJuuY6KN8eUHDhYMrWV0FZibWNfd1fU1nzuxeY9oFSVqANM7EMSPl42eyTjUudtNxOMgMXl5I51ooUnLyb4QTobp+CM+MPIKKXJ2sGqfh3F8n9/JHjlNBYkN/FCIIgCIIgFIaItQWhG/noo4+wdOnSjV2NkunXrx/23HPPjV0NQRAEQeiQd999t+QvIrqKnXfeGUOGDOmy8t544w3cfffdmDdvXkEDLwYMGIDJkydj+vTpmDJlCsrLy7usLoIgCIIgCIIgCIIgCIIgCIIgCIIgCEKU1157DbNnz8a8efNKLiOdTuMnP/lJF9ZKELqGsrIypFIpZDLRQa4NS/+B2h1O6IItdDyoN9O0Gl++fiPWvn0buD1bJtgR6b5DMfzAG80bO94wLOoIFoQyJCrGwi+dxCMYvfa1HTdNsfbkyZMDsTazlVbBCEQUQUODmKC1HYOnUpFBz0waICO70GQGzoKNJARW4sheiMHB0D2i0NFkI9eGE2ZYYQiFBWPZA2qdDCVCbGCsiLS7jilTpuCWW27pME9zczP+9re/YfLkyT1UK0EQhN7FDTfcgEMOOSRvvqVLl2L16tUyoU4v5bnnnis47/jx4/Ff//VfmDJlCvbff38MHDiwU9tevHhxVtroVLrboqGOovQapZAGoT2PXefxxx/PEmubspPl2kBI9hizCYcnyYmIJym6LHlfoqLbXMs6Q9GSa469d68ZiaKMuHRkS5BqO/r27Yv6+voO86zTGo1ao6/KYXPpJcSvYkpIz77SswWV4fXDLV5wcIlR7G/fgw5Enx22L63ineTUU0/FxRdfjNWrA4nzWf9zJjRrEDMymfbE9dxHJgNAgZGxescMApUNs0lPIXYsEtBx3zKA8m23sfIv9tKcYuTaiXSz9Kkrafvgw8T09JgxnSq3X3k/QDNYabAGtPKqUhAzCAwituIuBeaMFW0baamTqGp/RbMVZztFadB/wVZmxE7QjeA55EVUseeLTfYknddMJoOHH3oYr7z8Cj5d/CmqqqqglMLX9vsaUqkUpk+fjieffBL33H0PqqurMXDgQMyYMQOnnHJKUcfq7rvvxn777Vf0MRZ6Lx1NHtIl5cdjrk6Wc/bZZ+PMM8/Er371K/zsZz9DQ0NDUeU888wzItYugiuuuAJ1dXV5+/HCnHvuuejXrx9mzpxZ+IYSGgP+XhmL5d1jzT0ncz7kGJF+X0bQDwx3v0Yg7DP3fHsHdn36FDyHw/d5I2hWUFpDE0MxkCFlnyNkYgU7WYMi09lt+qsVVAbIQJs+cyiUpRTKVCUYDM3a9Knbmrk6a2PVs3XXIG2fRk6qDSPO9hM/2AMQqLWDFB9DhD7v5CV84WNp3pFS6NunCn3Lq9DQ2oDmtuZAKGj3UxGMfBBOsK287I8YUCmyywFFKSMHhElzwZBSBGsXNFt2gkJbBswhQDARBfl/GOzl3MHukncU+msBRtxI9juIeDzl9z/heow/lzfG9wTpdBrPPfccdthhh7x5P/300x6okSBsXvTv3x9VVVV5Ywvdsi4xvb3+c9QtehQbPpqL5pWvFb39HXfcETNmzMD06dML+pxvinQY73W6Xdrx9/tJYSzbm317zsmzNm223z65z+Szzz4rqbykvt6OtlMIG1rrzHm3k1gEcZaRZ7sJtd33+szw8UrQ9wEzWTcpG8+4s002PkDitROewypRtB1i8JDBuOb6a2J9nT7awffO+F7hYu0eZM2aNbj66quz0k899VRss802WemF9ssOrhyC1U2rACbzmwwNsNLQbCYvUcoeGQqOEQCACYqMdLqptQEfrV2Esf3HobZPPzhRtpkNhUJCblcn8nGcmQjFxXTsJ0lxMR77DkoT45rYjf0twMf1ob4T9v8D/MaBvPedD778AC989hza0Q5STlrtJoAhE2Oyk2nDTzIDG8sqEEjBThNvJ4hRNi4NS7jdcqVMmwDBsVVWuK3gyg8fOzPlvEt1fUy+Fn6imXg8H4ql/WvXtooSn1AmMglnB8jvZgRBEARBEJIRsbYgdCM33ngjrrvuuo1djZLZc8898corr2zsagiCIAhCh8yZMwf33nvvRq3DQw89hGnTpnW6nJdeegnnn38+nnnmmaLWW7t2LR5++GE8/PDDGDlyJGbPno3TTz8d6bSE+4IgCIIgCIIgCIIgCIIgCIIgCIIgCF3F+++/j4svvhgPPvhgp8u65ZZbcNBBB3VBrQSh66mursb69esjacufORukylCzXed/HxEffNvetAotq97AyucvRHvDcui24oQsAJDuOwxbzXgeSJUFo3eTRHzmVagO4boka8w4ksbYZ/vKouvXE0yaNMm/1qztoFkjodKaAZUCOAMQkCKC1hqkFFhrsAKYFbTWSFlvBrOyUm1yHg074NYIuBEZWhuIMUAEUqGBfDnkVGF5hs/HocG3BYwFFNl2afz4xz8uSMhz7bXXilhbEAQhB5MnT8bYsWOxZMmSvHlvvfVWXHDBBT1QK6GrGTlyZMF5tda47bbbcNtttwEwMfXBBx+Ma665Bttuu23R23711Vez0nYrKyu6nGLoSJGza3kZXmtt7XD922+/Heeff36OspOljlnSbVcJJ8yjkNQvQbYNdCyh7ChWzCeYLDXOjMi0cwm1gexmSHi7FHtfzHZ7OePGjcM777zTYZ4MgDkb6jCntn/PVAqd9E8lkNQciqdn58mWasdbtv5v4LuBii0DgAGnndYVu1ESFRUVOP300/GLX/wCAHDRVRdhxqnHG7E2Edo4WbqlvcAG0DBybe01NwaiQK4ddviEBeMuUcHItRHy1ZSPGevlUKXItd19JXHiKKDrL6QupuWFFxPTy3fNnjShGFKUQnm6Aq2ZFjDBCrWNMFvZM6nZvNZkJgVTVuhl/gteGaJ/zTmwslVnY1XRg+3PK7wryqzJFGRl7xENlUv48MMPcejkQ7Hsi2VZ+3b33XcDAGaekS2wvfnmm4s6TpdccglOPPHEotYRhELpjGA7fk9TSuG8887DrFmzcNlll+Gqq65Cc3NhEyTOnz8fs2fPxsyZMzGmk9L+LYWbb74Z9fX1/n5TCGeeeSaqqqpw0kknmYRCZJqhB2o8vs6Sa0fEcIFezucJh/cxuTYodE/mQE9nlhkhoJNCujaBez6ArYqOAM1uuyZGUAC0k0SzgkY7FAgaCkQahBRIt4MUgbR5+pSnyqGIoDmYyIEYILb7Q1YEHdo/AoGVgmYNwEwSAWJbH9N3HlVrA7DPtLB1NHw8fRxPQVwTUgYawZ9SqK3sj+ryNqxvroNmIwcPJNtOnG0lg6SMlJBglzGIUnDSbCPKtJpAK7pOKTtJp32MOrEgSAEUmmxTE5AKRNix0MjX3CUoe+wUUTApZ6x9FBFyciBs9NdTCe2j7qDQCbS01vkzCYKQxdixY/Huu+/myRXcA9obV2LDx49hw0ePoGlZclumI7bddlsv095ll102m36V7oYA/9zzCaFOh3j/YrtOnjxrU6e2thZjxozJEmmXKoDOdW3vvPPOJZUHAGub1wIAWJvfBJg2ru9YNcvs7wW0ZhBpIJUycQjDpEObiTdgz60OmtOKUraPiaPPZpe5EEITp5j30XU7OwFQd3LVVVdhw4YNkbSysjJceOGFnSp3UOUge55MFMuswWwmDyQbVzr1s0kz61Gk04LRmmnBotUfYFi/4RjZbzSgbF8WAuu56y9xq9r/Ifi/+TzH3M4m3f32I36W/Oc9FNv63+fEdjbUvxamub0Z85c8h8V1H4c7aaBCk7V4gbUTaJOygmwysS7c5DEp22bw0W3kvYmLw9G1lWuz/U0LA1AEYmV/40I+P1HQG0uuZoHBHPD7FpwrH6u6PsfQ/hd0tSf0IcrvYQRBEARBEApHTHuCIAgFsm7dupwzwQHA+PHjUV1d3XMVEoQtGK013nzzzZzLhwwZglGjRvVgjQShc7S0tOAnP/kJrrvuug5/3F0IX3zxBc466yz84Q9/wB//+EeMHz++i2opCIIgCIIgCIIgCIIgCIIgCIIgCIKwZZLJZHDJJZfgF7/4RZcMhr7wwgtx2kYUGAlCPqZPn45bb701K33ZX89AW90nGLTnLHTOBsVo+PRprHv3HjSvfBXtDcuLLoFUGUAK6b7DUDthBgbu+f/BDGBDMLowPICPAllH9pDeaN2s5cKvGjZADx+QwqhBpQsN169fjxdffBELFy7EqlWrwMyora3F1ltvjb322gvbbLNNyWWPGzcOo0ePxtKlSwGQHdSsjTCMjUqNYYTaKqVglmooK85g2IG1sOI1O0iWjS0DQApu4GRIIxIcMjLHVdnD66QhTrYdrOGGaZIftBuRrSAk0ogNHAzLWSg0ILQUKGzL2sIYN24cBg0ahDVr1nSY79lnn+2hGgmCIPROHn74Yey9995587W1tfVAbYTu4Oijj4ZSqqR2YH19Pf785z/jL3/5C84991xcccUVRa2fJNbetby86HoUS9hxEma3svK8Yu1FixblLsCXT1nxW065ti2nQ6E2heLCIn+D3dVCiixhNpAlDYnEuKYSHdZpS5RmnHTSSQVNRvB0c1OPirW7kgTHTGJ6R2uFtcKxj0zQHktYxgDKxo1F1YHfKLLWXcsZZ5yBK6+8ElprjBwzAhnWUGAQK2QyydIt28I10kgEcm2ntXZaG5PXpDupOBA7zk4o5NqjBCCdRnrYUJPHOYjsi2Lk2u692WbsM8xZL6ILC7iNMXXPBFNcX4/mv/0tKz291VZIjR7d6fIryyrR3N4MIg3WACvTSaO1hlLmzJnJwczZ02Ao1kYBRcqLntyVzLBiMBW6ryp7Wsg9I1zvg+3J8DKjqC7KScWSRHoLFizAQZMOQiaTLHzvKp588kkcetih3boNYdMnHPN02zZQWH9aIfcZpRQuvfRSzJo1CzU1NQXXYc6cOZgzZw6qq6ux22674ZJLLsFhhx1W8PpbInfddRfq6+vxyCOPFJSfmXHKKaegqqoKRx99tE1EQX2hua7BsBg7u7hABR1Z3/fLR+Xa7r15FBDYq7GdFNL13YYmTbBNMr8uCJoY0AqKtJ8sQ0Ehg4yRcbupNjgFQjuIFMAZpFUK5arS9IWztts19dUgI+Jm8vJsslN5GNF28BdgI5q0+6LZTEhpnmLh42kll7HAJGnSSCfmI/8MC0TVihTS6TSGVleirnUDmlobfeyjrOCPmIwYkBDIBe1EFu6kOGGhCryFRqhtH6QqRa6CMLJxNjETpaws0PT5hwXr7hohtw9W3EjKSrXdtWHl5e5YkN2Om8zE19MdH6bE5/PGoL6+Htttt11BecU1IQilsWrVqrx5ygeMx/qFd6Huo7lo/OI5gIvrsxszZgymT5+OGTNm4Ctf+comc48plc7W3rWOoo/vzsej4fLadXviM683sNdee2WJtV966aWSykrq6x08eDC23nrrksoDgLXNX/qLwPf/UOgNhcTHZrYQ07aGfc4q+N8IwMZFCgpsJ9dIK4WOYN9O733nNh/Lly/HDTfckJV+2mmnYdy4cZ0qu3/FALDmIN4hArOdEN3FzMrEweYUkP25CkH5U2qjZ8VYXr8MK9evgFpVholf2SP02w67nou1bdnRvizbP+ZjPwZr9rGvzWg36X9sY+rv0hCVR4dhtv0tobRFX36El754AU3tzVAqmCDGbSuYGAYAKxuzEkibAJfcRDJWmq3sJDOKFFIqSCdSwYYjE9KQjVMVFAOkgviTGGYiHgR5lZVrKx/52nYAORl6EAv7TimCL8MeCDOZjctH8DFwuD8q67uDHPTG+6kgCIIgCEJPIWJtQRCEAvnrX/+K4447Lufyv//97zjwwAN7rkKCsAXT2tqKiRMn5lz+ox/9CNdee20P1kjIxQ477ICKioqi10unt5wwde3atTjyyCPx/PPPd2m5L7/8Mvbaay889thjmDRpUklljB07FrvvvnvR63388cdZs3AKgiAIgiAIgiAIgiAIgiAIgiAIgiD0RrTWOOGEE/DQQw91uqzDDz8cP//5z/HVr361C2omCN3Hj3/8Y9x///2oq6vLWrb6pV+gdd0iDD/wOlCqT9Flt6x+Cyvnz0bj5/8qaj1VVo2a7Y7BoL3ORbpyuEn049ByCKlCg/vc33CSz+exI01Jw5s0InkYe2xT/O9gmBnz5s3DzTffjKeeegrt7cmSMACYMGECTjvtNMycObMk+cK+++6Lhx9+GMwMjQzAyg++1BkNpQCmlJFukx0cqzWgCEzaDp80+89EdjCthqKUF1lwSPoRiKrYDw5Mkh76Y+EHTucf7BeRa8fFLzJWsNMceuihuP/++zvMU1dXh7fffhu77LJLD9VKEAShd7HXXnsVlK+ysrKbayJ0F3379sUuu+yCN998s+QytNa48sor8eGHH+JPf/pTwev8+9//zkrfraz0CV6KJRwNA8CSDmLYggqILMoWOmalhQ24HBJOAInxJsfEIOH0riZRuuRi1hzLvewibvgNpWVJuIsIenu7CCrMueeei5/+9KdoaWnpMN/yTAatALpfN9+1FCrVTtZoR9/lk2rH13Sva44/vtDqdhtbbbUVDjzwQDzzzDMYO34stJVSEmm069z3GyfWBoyPMYNArq0YfqKocP6wwxIINTFjn8fU4CER2Vdn5dq50jZVGh54ENzUlJVeeeR/dEn5FarCyrA1SJGVeTHIyruICMRGncSkANZG8EkMdqJSZtsn4Y5tePIvY/gkK2ENRKCxc+bWsFKjXKfHnbsjjziyW6XaSimsWr0K/fv3zokChK4n/kzvLtF2V96bHn/88ZLWq6+vx/z58/Gtb30Lq1atwsCBA7usTpsjc+fOxWGHHYann366oPzMjGnTpmHevHmBuDyPXDuvcJ2iE+I4MRy7pytT6D2iz0oKYnYGG0GdEzbbSSGj6xJIw0getcmv4WSQ5Puqzf4oEDKByNs9T4x+217vCkSMCtUH6VQZmDUyOmMf9hrM5CdwcDJvIgJp+0SIycGVfS4psO1Xt33nMPvjJooIhIkIvU84tv5v0HdOESEfWWmgeT247yA0pipR17zObI+UlV+6HGSfc1ZKaPdHuVkoXIzCRrBtYik23xNYBzgpBdc9r+CE2EG7JjyvUCqwbAen3H6/YISNdsoTK9VmHcgXw3/DUsZ4+66Q+1Z3tosOOOAArFu3rqC88j2wIJRGvn4AAGha/jKalr9cVLnDhw/H8ccfj+nTp2Pffff1E/sIXUHwzHdxa1L82pZpQ3mqt/XgAJMmTcLcuXMjaQsWLMD69etRW1tbVFn/+Mc/stIOOOCAkp9d61rWoS3T6mW9Jj5xomyYtjRcX0uwnvdgE0FrRsp+HJzg2b1WYChKdViH3tHbURqXX345mmJ9JOXl5QVNBpiP2j61RqRtJxED3CQk5vOjbEeWsoGVi53dmVHkPmvB717uuf5ePPr7P+Oo447CeRefh9FjRgGAvyYIbIXpdl0Esbz5aQiHzqc1TNugjt0kMzowZLs+Fa0zkUkvI33goQuEmbG6cSVe+uJFrGxcCYCglIps01yWynmp/WsGIcUEpdw6TohtY2MiKA6WEdnXZCamUcrKt20sbFsGZpvKbDdl1yMyv60J4k4K/k8u/jXrMms/YQ0QxO6R/Q8dBx2Wj+dr5hcZAwuCIAiCIAgBW46xUBAEQRAEQehxHn30UUyYMGFjV2OTpa6uDoccckjij9+7gnXr1uFb3/oWnn76aey3335Fr3/ZZZfhsssuK3q9//iP/8ATTzxR9HqCIAiCIAiCIAiCIAiCIAiCIAiCIAibGhdccEGnpdoHHHAA5syZU/KkyILQ02yzzTZ4/vnnccQRR2DJkiVZy+s+eBDt9Z9j5DfvQqrPgILKbG9YjtUvzcH69/6I/CPFAtLVIzHsgCtRvfU3TUJMfJVXLhMX+lnJkpMoRQuNGsg4sjEzvHDXrYqTib/xxhs444wz8NJLLxWU/7333sOsWbPwy1/+EjfeeCOmTZtW1Pb23ntvL9Y2LhMjqApsYmQHW5rBkaw1tAoGURIztBVbgbUdHRgMsWS3HsPIqqxKJBhoa/4fDKAEQGykG2HxITgYhujd5+zlLIUMEAxLNoTiOe+88/KKtQHgqquuwl133dUDNRIEQeidVFZWZgkWkvIIvZc77rgDe+65Z6elho899hi01gXJe55++unESW52LetZAU1Y+Ds01bFIxbF61WoMHjzYS9U6Cv0j4rxcaTHBNhAI1yLrubTY9rLiypjQIx9+opcwCavliksT49qYVLtDEXcBbG4xcTqdxlFHHYUHH3yww3wM4M9NDZhWWdUzFesCukKqHV8/LtUOJyYKtolQM+3YQqrb7Zxyyin4YtXnGDFmODRnrPoS0Bmdcx3XtHU5gt1laDLCx2CZaVuG8yL2OnzcUgMH2LRsuXa8vbq5ybW5oQEbbro5e4FSqDrhhC7ZRp90HzA0NJQRd9q+CSMeNWeWmaHJCLw0MxRxSI7uVGFGeMr+kAY9FgSn2Q7JwkInyMvS3ZrMXjYaOR52jZtvuhnr163vkv3PxbHTjhWpttAhSXHPpsbEiRM7tb7WGueeey5+//vfd1GNNl+eeuop7L///pg/f35B+bXWOOKII/D3v/8dBxxwgEnMIdf211muGJ7cnxxybQ7r+aJybbZ2ZXc9K7ecAPY3dLLPg9A2FFkBs+3N1lbqR6Hnsc1LpOzzQ0MRIeNqoo0wmxioTFdCWYEhkfF5E2sbLwSTTjKRmfSBCaSsaNtOUElknkpaZ8AEaNJ+H5R7TpH2x8YLtn2cFjp2Wf3b5CcGJXJyQav2I9OOVE6yDYWain6oKKvAl41rTO3ZlUG+nsofUScLdO8JrGFkmrb+xp1pl9m8TioekWrbiS/gJqmw59n192fFS4AXl5vvJNi0i0MzppD7noCyYyerkEy4KHuOefPm4Y033ig4//nnn9+NtRGEzZeu7N8YNGgQpk2bhunTp2PSpElIFdivJXQR/qt189xry7T2SrH2t771LZxzzjmRtPb2djz22GM45ZRTCi7ngw8+wMKFC7PSv/3tb5dctxUNzk1QNAAAIABJREFUy7PS4hJt2AktNBiKQ92rzGBigILnqwtTfJxFCWLtWBs7HlPG29y9lSVLluC3v/1tVvrMmTMxevToTpefVmlUlPVFc3sTlHJ9HUCGNVJK2Y+NmTjdiLYVGGaSFTBDuwlh7PFua27DvHv+F1prPPLAI3ji0Sdw4n+eiLPOOROjRhvBNsICdVAwWQ1xJIYzcS/ZOegZzqVtI1oTAob7Y3wHGwffB9hFrn2xpnENXl/xGpbWfRZM9AKY3+0A9vsSF08b7bUiAKSMGNvGsiY4DWJdFysrJnst2z1RZp0UKfh/7DpMVtht84AVKGXiVne1u/hbkfKxdzg2ddv1bxCOZcnGxU767Q4LRftuXRmh7wYSv4dIYFPvYxQEQRAEQdjYiFhbEARBEARBEDYCWmucdNJJ3SbVdjQ2NuKoo47Cv//9b4wZM6ZbtyUIgiAIgiAIgiAIgiAIgiAIgiAIgrA5ceedd+LKK68sef2JEyfi8ssvx+GHH77Zia6EzZ9ddtkFCxYswJFHHolXXnkla3njF89jydzDMOrbD6C8dpuc5ej2Jqx940Z8+dp10G2NBW8/3Xcohu4/B/3GH11C7WPCbGdTYmtq8EK+iMfCLKOwjM+tE7DTmIqCa3H33XfjtNNOQ2tra7E7gBUrVuC4447DeeedhyuuuKLge8hXvvIVAACzNhIRKGiywhHNQMoMe9TaSrNTZIQfrAE2wgy274lSgfxDa5AyahBiM5gyKsiwy2BlG2wHV8brHRqQ6xPciMKEgYJevhF4WYQuYuLEiaiurkZ9fX2H+Z588skeqpEgCELvROvc8k9HRUXh8YOw6TFx4kT88pe/xKxZszpVTiaTwZ133olTTz01b94kcceYVBoDCpBydwcEYFZNLR5obMib9/LLL8c111wTXRnIKYXw8tpQhqS0SLwYk1E7SUeumDkiowwXmS/GDsm8s+qdZ91ChNq5ytmSpdqO++67L69YGwD+1NiIndPlRsYMc81oK1Y2720a4NPde05IC6eH0zSAjLWfhNPC+TghLVIPjq0LGEFNLM3l48j6yfuV4VgeU2SovPC+m0/UTnvvjVs3kTEFU6dOxWcbliCjM0a0aQU5Gd2eY41AnQwELsbA25O70Ri7hYRKc1IpQNX0C9q5IaFjlhjKrhSRa2fVMi5q3rTl2nXX/BqZFSuy0vsecwzS48Z2yTbSqiwQlYOt1NT2V0BZkbaVNVkJafDZYTu5F1s5a1iyzUb+CRg5GNjLpky/hBM2BScyKt6GnxQMDLS1tuHaa67F1b+6GnXrsye56EoqKytx++23d+s2hM2DTV2uPWHCBAwaNAhr1qwpuYz77rsPv/vd7wqahGZL51//+hf23HNPvP766wXlz2QymDx5Ml588cVAgh57ZGZdX/G+2nxhsxPwhQJo994JtMPdwOFC3QQW9q5t1rLPWM3aTmwBgK3UWmfg9H9KmTa51WEbfR2b/mmwMusAUFDoU9YHyvVhk4bWQIoAtzYRoP1xcHJpBrH2MQc7nzQ0SJn9U6xgnlSm39scS6fYhheLs312dXwsA6keuYMDQDmpNsIiQfNP37Iy9OnXByvrV5hnqaJQfBT838586fcNFBUCuu9KlI1tlP2eQJGfr9NOxmkPApTftxQpf7kQM0gFsm1n9Ay38RQpL4n0bbsObnHx2Cxnvm5sG/3whz8sOO/222+Pb3zjG91WF0HYnBk/fnynxtvX1tZi6tSpmD59OiZPnoyysrIurF3PUug9rag7H2W3YztaP5jUIJjmyL1HaAln/Y1OjUQAWnUbes+0aAHbb789dt9996zJFW6++WacfPLJBZ+nG2+8MSvNTSxXKsvrv/CvS3kEElyMYt4H7fXgibsp92N0J5dddlnW7zsqKiq6dOKMqrIqNLU12b5BG3O5viYoM1G6lUibQMyeI0XmExaawOT1+W+guanFl93a0oo7br0D9/zhHhxx9BH47unfxT5f2zv0ew4Xm7H916Q5NzaIwRm4Wc4iYZrrQ3P3A2bbBwME68PE6Evrl+C91e9ief0yE4X6y8lNHJPVMkBw1VEwrQopE/8yQVkhtiI7aQyTkWR7GbbdOyvrNrExgSgFRYQUxbabUiBWUCkFWAE3GKBUcNx9BB2akJ5CdTZ3vVC59jz5phG5P+44xeLgyMFFpC2W9FubTn8s5Tc3giAIgiBs5ohYWxAEQRAEQRA2Atdffz3+8pe/5M1XWVmJo446CgceeCDGjx+PmpoatLW14YsvvsCrr76KRx55BO+//36HZaxevRonn3wynnnmGfmRkSAIgiAIgiAIgiAIgiAIgiAIgiAIQgE899xzOOOMM0pad8KECfjZz36GY445Rr6jFXo1w4cPxz//+U985zvfwSOPPJK1vHXdIiz506EY9a17UDnia1nL6z+ZhxX/OhftDcsK2BohVdEfZbXjMWCXU1Gz/XHZWcKDyZAg/Mi7CSPTCJcXyLU5GAkIOxiQ3aiyQHqx05g+BW3qjjvuKEiamI+rrroKSin84he/KCj/7rvvDgAhCZUZdKnJykG0MuIqRWZQJGsjDyGCsoIPZoYmhnJiKSdBse+9fIxhxVbmGBnJdiDJotAgShDbooJRehEZhj2VbhBoQdKx8ABwoSQmTZqEefPmdZhn1apV+PzzzzFq1KgeqpUgCELvohCxdmVlZQ/UROhO/ud//gc1NTU4++yz0dbWVnI5t956a94YceHChYmx99Eb+ToaXmDb9ne/+50Ra8dD9bicL2uxE/HF0sJGjnDYx9F8QXL2RkqOFwtYLZ8ELquMLhJq5ypjc0EphbKysryft+daWnDYqmwZsJCbqZ2QNnU1NTU1OPq4qWjU9UaEY4U17TnE2sxGWKm9JtI7fqB8WzTA3HaybTHhlLCkW9n7bKIYm606hwjhCaAik0FFXDi9R67d+vLL2HDr77LSqW9f1P7kvC7bTppSYDbiUQ0r7GTb3+D7IswEYYGgSRspm5dq23NGps+Gycm3bboi7y3y/RROXxTqS+qo3+GAfQ/AW2+91WX7nQsiwqOPPoq+fft2+7YEoSc45JBD8MADD5S8flNTEx5//PFOyQW3FJRSePXVV7HzzjvjvffeK2idtrY27LfffnjttdcwYcIEk+gkb7n62AlZz7dgUSBJ9v26kZWArCCZ4PuHncDa36cjq5GVXNvJF/xEmASCBpMC2Qk0zcQLCswZKP+eAM1W3keAUqhMlxtZILSdYFKBlJl8JPylA0HbcozQW2tTniIFzUbdrYihOZCGm+eYFWmHBdrsvlVwaaFjHXsmucMVlQtSsA8h+SCFX9v3ZekyjK4dg2V1y6CRCSIlN7mEsuJrNifBbEWZw04UqhCML9v27yso/7xVFL0onHhT2WtIeesgee+2L9CdWruPrmwnFWTNgeg7dBx8HfwVlTuW6s620erVq/Hxxx8XlFcphT/+8Y/dVhdB2Nz59re/XbRYu6qqClOmTMGMGTNw+OGHo0+fwr7HFXqW1kxL/kybKGeccQbOPvvsSNqCBQtwzz334OSTT867/jvvvIPf/OY3WelTp07F0KFDS67X0vqlPlRj118RWu7iFP+EdH2skTjE5Q2FffbL/s2537EjPvzwQ9xxxx1Z6WeddRZGjBjRZdupLKsEYCbSM9Gnsr/XAEDaRqVOdA3AxrlEgM4AStnYSwOfLFycuI32tnY89tBjeOyhx7Dtdtvi1/dcg53G74jqPv0AMKDIbJ8p0lfC7jcynNQ/Zq8yBR8rax1MhrOifjk+Xb8YS9Z/iub2ZpOVQhJpiiu07Su7oy6+NaJsBUXKyrJdvKe8bFwhBaWMSFtBIUUKilJwk+2QskuUOZZBmWTzKpD9XBATVIrsYbF/ldmOmzQmiM9hY2rl98X/j+x+sX8b2k+DmzjLTZ6T1K8Y//z589AFH8st9bMtCIIgCMKWg4i1BaEbGTx4MLbddtsuK6+urg6rVq3Kubxfv36d6jyJM3r06C4rSxAEQRA2FhMmTOj2L8Nqa2uLyr906VLMnj07b76ZM2dizpw5GDRoUOLyadOm4fLLL8fcuXNx1llnYeXKlTnL+uc//4k777yzSwZtCoIgCIIgCIIgCIIgCIIgCIIgCIIgbM4sXrwYU6dORWtra1HrbbXVVrj00kvxne98B6lUqptqJwg9S9++ffHwww/jggsuwJVXXpm1PNOyFp/9eSqGH3Q9arY/3qYyvnztOqx68bI8pRPK+2+LoV+/ClWjv45AshBokIonh7jDj15zI0S1TyabztARuXa8roP6pTCwX/7P9vz583H66acnLtt5553x/e9/HwcffDDGjh0LAPj000/x9NNP49prr8WiRYuy1rniiiuw9957Y+rUqXm3PXjwYP87UtYaWgEpIsD4Qow8RJERk7AbDGik1xH5B8PIuP9/9s48QIri7vvfqp6dPdhdlvsSURZRRAVEQSJHEEUTERUErydGBBTxAG9RUTGgEuMTj8RoVF40GoiI4kGMeD4goAIKAUSOBUVuFlj2vqbr/aOO7p7pOXZ3drl+H7Nhprqu6e6Z/nV196cEg80ELC3NEEz7NyC0NINzJTzUDz0qGbcWpPDIh/M8D/JqosgWPaKyKDIXonZMmDAhrlgbAJ566ik888wzDdAjgiCII49EJvogYeLRwdixYzFixAiMHDkSn3zySa3q8Iv1wunbt29EWipjuCEzq1Zt1oVS28b0okLMKi1BWYKT2pSUlGDFihXo2bOnd4GfyTYMX7m2S6oWltm3rqiyD3eZuuCurhZS7WjiCpJqR9KlSxf897//PdTdOKpgjB12wtIWmS2wpeAgwDiYEtmEokxaYTOGkAAsCAgl1ZFaTflVDAkoJbOzTIq3IzWMfl9dkZKiZ4YyAkxPKQYjmPKcp+pl4fUdAXJtu6AA+269HfBZ540fmAQridIozh3pKMJ+PmWalGXbQsq1bWbDcm1BuGSlEdIvJe90BKVqO6rlzL3NwsYtnDTg2quubRCpNgDcPP5mnH/B+Q3SFnF0oPfjw5Wnn366TmJtQMaRRGJwzrFq1SqcfPLJ+OmnnxIqU1FRgZ49e2LNmjU48cQTAcAIjaM3hJjxLhOR8Xu4XFvH+No155ZJu/dpxpirP1Jb50i1tTeQgSlrsxAhmaaldrZ6LxxxHQOQFkwHE1qqzWEzGS/YQgr7nGjCdo7xQsq/GZcybSFkG4LZsIUwxyk5uYMNLUWEmijCLdPWn9MRiLvWuXvda8kgY55YQYu05SUMLgXXgoExbqSDYAwBBHBc4+Ows2gHQnZIxTQ2wC1pEGfyOoAwAkBhDqFMmgOdVm3Hye3IN6HWvRafAxZ3b2FHgi0YwIWUnpt1AJc8UO8TTEq1GXcCg3C5eHjs5BdL1fe5kd85ejSef/75yHNhgiAS5sEHH8TUqVMTytu7d2/cdddduPjii2nstQYcqpjSFjaq7Cqk8JQGb7uuXH/99Xjsscewe7d3Yrdx48bh+OOPx4ABA6KW/eWXX3DppZf6Thx37721n8iqsOIgCisOgjN130LE9XPhecUEAMuxaDvhkvAqf13n1EL4yLXD2tETbmuOhuHKRx55BKFQyJOWkZFRp+3lR5qV5txLoccxlGRbMK6iIBtCWABsGTcBKryTW00o8fXB/YVx28vbmIeiRoX4escSpAXS0SS9GZqkNkFOehNkBhq5fhe8wnV3XC+EKzAUctLZosoi5Jftxa6SXdhVuguV1RUyvAZM7Oe+Rccj0za378iJbMzuwxgYLDAGlc4cSbaSvnMwFa9yGSMDcrksCc4slUeLuzmcyFr3gUOLumXML/sBpieDE65/uem3OVeRpc0wk+BC9UALtmHyRXw11L05vtcXwiXbh9E4IkEQBEEQxJEAibUJoh556KGHEpJmJsrMmTNjyjBHjhyJV155JWntEQRBEMTRwAcffIBOnTod6m54eOSRR2Le8MMYw8svv4zRo0fHrYsxhuHDh6NXr14477zzsGnTpqh5H3roIVx11VVIT0+vVb8JgiAIgiAIgiAIgiAIgiAIgiAIgiCOdvLy8mp8jbl169aYPHkyxowZg2AwWE89I4hDB+ccTz75JDp16oRx48ZFPEwo7Ers/GwcKg9uQbOed2L3wrtxcN0/YtaZ2vx0tB08A8HGHaPkCDflqQcKzfN6NX3oN+yBM8YcuTaElEVAu5uFEk/ALBcQ6NQm/sO+ZWVluO6661BdXR2x7IEHHsCUKVMQCHhv3z755JNx8sknY/To0Rg3bhxef/31iLLjxo3Deeedl9Dk76eeeiryS/cagZStTRi2DVhSeGKkUlw/yChgQ4AJmdetJ2dKTmXDBmcWtC5FOkzMOzChXjH9ICHMShVQBYzIXC90WokpJSTqhcGDByM1NRUVFRUx83366acN1COCIIgjDzuK/NNNWlpaA/SEaAhycnKwYMECLFu2DCNHjkxYYqdp0aJFzOWzZs3CgQMHItKvyWiE5pz7lKgftlRXY/LBAiyqKEf8PdwLYwxdu3b1X6ilEFEmVAEcUUSEYDtKesRpg09/fBqpGe66o5WNlu4WxEXJQ1JtfwYMGEBi7STTuXPnw+65iiZpTbBJ2GAQSqjDEQpFnk9LhBRqQgkxwWDBOweTcOXTcm1AK5a9MpuInw3H8qPq8sq1jTDKLdeGS86sKz1SvqKhEPbfNgGhbdsiFqWddx4yr/99ctuT9lF1+q/HGQQYs8EEl6LSsHUn00TYb78SlmoZmB7DMbJW77ZmpnH/DaO33+OPTcO7c99N7meOQufOnfH88883SFvE0cXhLNdu164dzjjjjDodu/v06ZPEHh39BINBrFu3Drm5udixY0dCZcrKytCtWzesX78erVu3lonRfiLd8mffGSn04ki5driET/u55RgxizgvMMdTzpxzbMak3FENLtumLQBMybCVGNqMf6v8nAGCcaTxIDjjEExIqTZscCHfgwkIW4msmQ09x4MUZkuBtxBGaSjfg4PZNsCUXFsoyTf08coRbcvXwlkXzrwPkec6EZN1MCXY1m/lK60b5FwO6huRn5IMWoEA2mUfjx1Fv6DaDsECU95DAUsP1rsmuFDVunYBpmSbwkg39YSaZmyfS6l2gDuybaFEiELYSlqorg64Pq9Hqi0AznVfwiYs8UgX9R4UXa4dcW6U5Djsz3/+MzZs2JBw3vHjxye3AwRxjJGWlobc3NyEJqZbvXo1SbUPS9wXhmGO5wBQXl2GlOCRJ9bOyMjAtGnTMGbMGE96aWkpzj//fEycOBE33XQTcnNzzXFp7969mDVrFh577DHs27cvos5rr70WZ511Vq37tOXgFjOG4Tn06fhBTbwhzx/0WAa8x1nXZB9Cx1yuk3Iuoh1Ua36w9RyuIw7dNayvHsdcVq9ejdmzZ0ek33rrrWjVqlVS2wpaQQgmTOyk5do2Y+AqDrNc08eZezMAOckKhPp6CRzcdzBue5eOHQoOBsE4KkIV2FG0HdsKf4GwBSzO0SglExnBdKRZaQgGUhHgARl9qlit2q5GlV2JsqoylFWXobiyCEUVhai2QzLs0yG86+TBxLHyphWd4pnAhUHeu6LjQT3JjI6FpUjbmVDGUu8541JizWQ6g6XiTS3aZrA4BxcMnCshN7gSdMt6HUm3nLzGnP4wy5FpC+b0F+5xJmd0UUu7dRzNXAG2gHcf1zGvO4bV50GePARBEARBEEStabi7agiCIAiCIAiCwNatW30fgHTzhz/8ISGptpv27dvjo48+QnZ2dtQ8O3bswMyZM2tUL0EQBEEQBEEQBEEQBEEQBEEQBEEQxLGAEAKvvfZajQVD48aNQ15eHsaPH09SbeKoZ8yYMfjPf/4T9d6EfcunY8NLrWJKtQMZrXHckLdxwogvY0i13ZgnOmvRY40I+1dXzRx7hKs178NqTpmOreN/x59//nnfB74nTZqEadOmRUi13aSnp+P//b//h9/97ncRy/bs2YOnn346bvuAFHVrEbYQNmxhQzBbCUSUvErYUgoibNgqTT6YCbmuhSzriECcdWjeeZ+5hUsT4uTT2y3KA7N+YkRdxr3MIw0S/vmJ2pGIdGD37t0N0BOCIIijl0aNGh3qLhBJ5uyzz8aWLVuwdOlSjBw5EpZlJVSuX79+UZetX78eN954Y0R6AMBNmVm17WqNuatgP/rv2YX/q4VUGwCaN28eWyZvjHqxiSZVUWqNyHoY3GaL2Iga/sXvbPS6EV2GYT5LDTiWxBpnnHHGoe7CUceFF154qLsQQdAKIj2QAVvYCAkbth2CbYd88zrSbCl0FBAIqXTBpHDTe+bq/Qrr9958ruWhEPREW+EaZ/M6XD7qklC53/uVjZV2KDj4x6dQ/vnnEemB9seh6XPPhJmv6o6zTZz/4Pl/yLEKITzbT48thEtaobYVXOUjtocQCB9b8BtCKC0pxeNTn0jip42EMYaOHTti4h0TsfTrpfXaFkEcKj755JOE42I/4k1CQ0SSlpaGdevWoXnz5gmXKS4uRteuXZGfn+8khv82hh8Cwt9HDOl6pcfuQr5HE9eYrlsuZwTLZrmeHkFo37RTAXOV1e0KR+WXHkhDSiDFke6ByddMCfigpXwMHJacUNKI9fSfTLcYhyWXIMAtWNyCxdSffs8DKj2g/iwEeED+WSnOcstCwAogwC35ZwWcOqwALF3G1B9AgKn3apnFLFhwLeeynwFmIT2QiuOy20uhuBJfa3m1bY6X3nUrzedCisJ1fr3O1XQmQsk19UQYtgDcSnWh6xVCyhF1mtqmzpFcvbd1F4RTAdNiz8i9JlLeLvzPjZIYZr322mu4+667E8qbnZ2NiRMnJq9xgjiGmTx5ckL5SktLcdlll9Vzb4j46JMwZ8wq2thVWVVZQ3Uq6dxwww0YMmRIRHp1dTX+9Kc/4aSTTkKzZs1w0kknoW3btmjZsiUmTJjgK9Xu0KEDnnvuuTr1Z8vBzQD0aTtz+8sB6LjIFWtpzLFXOPEX9PFfFxEQtp3QmAALu8/iSOfhhx+OuO8gMzMT99xzT9LbCvAA4LqXQuj7MwDoQW45uQtUCjNxMgMgOFdjVByF++OLtU84+QQlruY67AJnHBZjELZAYXkBdhbtQN6Bzfhhz1qs3LUS3+9ajhU7l2HFzmVYtXslfshfi837N2Jn0XYUlhfK2NFIst37GYecyJ3JATsjvFaSbMHlRPBwZNd64hgwDhmR6/2Lq/BUTSmjYnu9/1pc1sGVkNtS5aHaZozBYlAxPnPVJcsH9Dplun9Mxa86j7PuZfvM+a1T6fq+GZ1HCtNjXN9w/1bGOK/ye08QBEEQBEHEJ/rd2QRBEARBEARBJJ2//e1vqK6ujrq8d+/euP/++2tVd6dOnfDHP/4R48aNi5rnueeew7hx446pG6sJgiAIgiAIgiAIgiAIgiAIgiAIgiBisXnzZtx000349NNPa1Ru7ty5GDZsWD31iiAOT84//3wsWbIEF198MX7++ecalW157jQ0OSP6PQ0SP/MB86RHFylHEWj75nPlYQzS5KCwpbwhXMN1fIuUmLVWVFT4yq9PP/10PPbYY3H6JOGc46WXXsLSpUuxadMmz7K//OUvmDRpEtLT02PWkZubi0UrFkJAwGZSfaFF2/phPkAJpZhQWjL5AKJcC/JhPyMtEwBnTn6mHtAFIJ9JhEt2oWRX+iFCBi3DAPRa1ZXLulQx+AszPHh3AyJJdO7cGd98882h7gZBEMQRSyITPCQyiQFxZHLOOefgX//6F8aOHYtXXnklbv5ocqDS0lKMGDECxcXFEcvGZGahXR0EhYliAxi0Zxc2xbjHORFGjx6dnA7BEUf4SWi1eC9mfOgXXtYknkz0VmufOmPdp11bIcaxdu/3ddddh3HjxiEU8pcsJ0J6ejqys7ORmpoKriQtjDHzOvyvNsvAUPP6tNDRUtJGn3KMh5dlRjLjqUelM9UPz3Iu6wGTIslLh1yaxC2UPBqnNkZxZZGSAzFURzm2us/QbQDcCBihzn2dPPq1+zTSUToa/SYYHNG2XVmppERC+ia1DMd15moklFoS6Sd/DJNvJ3S+28CUvj0XRX/5a0Q6y8xEs5kzwZs0SXqb1XbIkWSr9axlXnCNTURqtSUeMbcaU9CpZjvr/+MqhbmPI8z4nrwfmqG8vLzGk3ZxzvHP2f9E7169cestt+KLL75A++Pb464778L1N1yPd995F0899RQ457jud9dh9JjRNCkjcdTTsmVLvPzyy7jhhhtqVf7999/HNddck+ReHf1kZ2dj/fr1yM3NRUFBQUJlCgoK0LVrV2zcuNGZRFMfv6IdsvSPbZSfSwa3Ztk/zalCeA7SjDPYtmvs2iXLFsJ9JLZNOVm3kj4KBqZmgLTBEOSpCPKgEknLMhzcvOewIGDD6KOZgLDVOQZzTUTJvJNMMiHkRJQMsCHAmSOrFrbKyZ3jlz5mOSPtMDJEl4fUrBxn1Wt5n05jTppb5Kf/0zJAlSeDN0K77OOw7eAv6vgmpNNQT14hICfiVPXK0yoBi2uhpg3BA/IzIgSIABgXJsayhYDF5Bq0oOIiDsjjuCPHllJBbuSEAgKccZdEW8sK1boQQgnB/aXZ7phKi0B9Y6ywWKw2zJ8/HzeMuiHh+GDq1Kl1a5AgCMPvf/973H333d4JIKLwySef4IMPPsAll1zSAD07PKnrT545X3aJmf2O6TUlXPTMGEOVXY0quwopPPb19sMRxhjefPNNnH/++Vi2bJlvngMHDuDAgQMx62nevDnmz5+Ppk2b1rovJVUl2FmywzXo4Zz7mn1BSJ+xM0+JiircZdTAiZFzu46qjB9uoxj1z7JlyzBv3ryI9AkTJtRoEptE4UZwbQNQY/8q/pMbzgYDd+6vgACDkCMbFsBCQkmobRTsi38O0KRZttzCgkmZNmwIGyre1d97Bsa0VFreIyLjbgHBAdg2wLUwW96s9+q8AAAgAElEQVRVYmIzMH1DiWffYe7gV8umlZBd5+N60htdQga3SpINNQGOS8atBN1gHBAM3GJggslxULXclAGHENxZv1q8reoWjKnxRacsADDBADXuy1S8zDhcn1ZvKxi5ODOfUaLXq1kXjHl/tJ0BS2d80bXyjr1vIUEQBEEQRHIgsTZBEARBEARBNBChUAivv/56zDxPPvkkrDrcAD969Gg8/fTT2Lhxo+/yH3/8EUuWLMG5555b6zYIgiAIgiAIgiAIgiAIgiAIgiAIgiCOBqqrq/Hkk0/i8ccfR1lZWY3K/vWvfyWpNnHM0rVrV3zzzTcYOnQovv3227j5Axkt0WHkVwikN0etzMge40RtHuSNZWTWEiempNCO1EOrK2yl2WrfPPaDvvPnz8eePXsi0u+//34EAonfsp2eno7HHnssQiRz4MABvPvuu3EFMyeeeKIRUWkBSci2EeBcfWLXf0oSYjMhxRrMhtaN6XTLGFOUvJC7pRVCPa+rUoxfW8sv9BO5agFDhBjDK+b2lo8m0Qgn0XxEJKecckpcsTbJvwiCIKKTiGQp3qQYxOHD7t278eSTT2Lz5s3o2rUrLrjgAvTr1y8iltuzZw+eeOIJLFiwADt37owrTdG0a9fON/3222/H6tWrI9LPDAZxX1Z2zT9ILbinYH+dpdp33303Hn/88ST1yCGa0McTU/p9F11yCldlySWs2XgxKUm1EycYDKJ3795YsmRJresoKytDWVkZmjdvjilTpmD8+PG1rstXKhXjEBAplvQv4slnJIPGZuVMVCS8Nbo0jypBGJGhESi6cgkhkJ3aML8nNaVxWg5+KdoKYQvs2b4Hi/7zVdS8+oyVK62QPqN0OaHMCABTykz3uncvd7/mAEIlxVF/L9znrY6YypVPuM5LE/i61tDhnFQqlizBgbvujlwQCKDZ319Cyikn10u7VXalSysqBU1S22QDjHtk20IICNsGuCX3bSX+0sInPd7h1KbXPzyizqhiTj3moLZr06ZN0Lx584TkfZqvl32N7t26gzGGee/Pc9pR23b4FcMx/Irh3nbjjGmRNIk4Ghg1ahSysrJwzTXXoKqqqkZlr732WmRlZR3Tcsza0rRpU/zwww/o3Lmz72Q9fuTn5+PUU0/Fhg0bvJNBJUFKDE8VzPO77YmG3HJt9bvsEczZOo9zVNdybWbDjH7LIWgGW9hIsSykWmlS0gzAZtyI/7zvOYx0WzAIruMoKRT0Crb1OLeMGuRxREq2OeRxR7iE2uZfdQwTQl9zcD67Vzgeph/0yDEdCaF+z/Vyl0xbfj5HwJ2TloPK6grkl+aDcR0ZSaQwGxBCyrWFOn6GIIxy3FLHY2kQVOJxSy0z1w2UZJurbcT0JhWAsMGZpba9kmtzbtaFcz3Aue7D4Ei1Y8m1OeOe98mWaxcUFOCK4VckLNUOBoMYO3Zs7RojCMKXDz/8EH369Enoe3jNNddg3759dB2r3hGeV2bCO/ciEZ4zktKqEjROzamPDtY72dnZ+OyzzzBq1CjMnTu3xuW7deuGt99+G506dapTPzbs/1EeV5lLhS2kDFvClEAYKo9wX6aX/4YfYwVkBMAsdf4NMO4q45rcQ8N0QUQu82aMXHY4nvk+9NBDEWnZ2dm4884766U9pgYvGGcIwYal7shggLxvQ0m1OVTMpyc15zIONuNPjKPwQGHc9rKb5sBiHDYAW9iyPg6EbDnCxvT4i5pERoAjM5iJ7GBjNApmolEgA6mBNAStIALMMvFxyA6hIlSOsuoyFFcU42DFQRwo24+yanX/nYlb3WcHjlhbx6/O/SSOWJsxZ3JCHQNzyMkDGbRM25LCbc5NvCxfS2E3g56YkEt5N5N94kqwzVQexoQj11ZxMzOTwyj1uRBSLC6EkXirlaX+EVLIzSJDUS3VZu71ES7ZPhy/GARBEARBEEcgJNYmCIIgCIIgiAbiq6++wo4dO6Iu7969OwYMGFCnNgKBAG677TbcfvvtUfPMmjWLxNoEQRAEQRAEQRAEQRAEQRAEQRAEQRxzlJaWYsWKFfj666/x9ddf45133qlVPePHj6+TjIkgjgZatWqFL774Atddd13Mh0d5IB3HXfwWQqV7wCBgpTePXqkQCTwwFl1HFqVSxK6USSGGycYA23kCWD0OCjCgbbPYt12///77EWnBYBCXXnppzHJ+XHHFFZg4cWKEqHvOnDlxxdrHH3+8fADWtmEzDosrGaEQsJkNpkQkgnE4cm0bgjHYQj6mKbeFMLJxASmw4oyrNGbEVjCiC/3WkWEYGTfcD/TGwSVU8YjM3DIN92at7UOG9HAiAKCoqChunrS0tAboCUEQxNFLo0aNDnUXiDhs374d119/PT777DMTu7z//vt44oknkJKSgnvvvRdTp05FZWUlrr76arz77rsJS7bc/Pzzz+jQoYMn7Y033sCrr74akbcx5/hrk2YINIBQeX11FeaUltapjubNm+Opp56q1XoxuOPAiEX+cm2znGnhbYKC7WTgkgDGg2SptWP27Nno2LEjqusofc/Pz8ctt9yCN998E4sWLQLnPH6hJMI8r/yFimEZ5XK1PzsyxigN6PM2t4jSiLZlS5bUx9TuA9g2Qjt2oHrbdtgFBUCoGiwYBG/aFIETTgBv1qx29SrS7DRMvPIO5K3NQ3FRiW8eBimBBBgsyHVng4EJrYlkCEEqMjVauByJs+YdwSQQOnhQuzkBJqQ70yVfdqSgUn4j9FiC6aNLAhn2u2NadEl0IkY1RHzxsuxaYvJuP6rWrcO+G0ZD+Hynmj79J6QN6F+7ihOgIlQBt3AUnlf6/x0dqSddSbWdCdGYqUEOPwiAK5Wn8Hq79HeAaclRmLVIb7MBAwdg7pzE5WjNm8UY3yKIY5wrrrgC/fr1Q+fOnVFYGF/y5mbo0KF1iyePYdq0aYM1a9agS5cuCU8ku3PnTpx++ulYt24dgqkuIanfkHp4TC3CF6sxYFfQ4hSRhWzYWj/nTFTBAGELZ4YMyGFpG460Ux4DmCovjdu2DA7MsVtAgHOONCvdHAiEqgtMyvJsYUuJtjomgFmwVVQhBIdgAjYEmLAhYHkE27JC1RLTxyOuYq6w45g+pqsxcmEc0rH3bUed7U7RYm0YqaDJp+V/RjYIQDAjEWyb1Q5lVaUorS6TMm1mq3o5bNuWY/1MfX5wcB1TMmHk4WbyFi4gbAHGbdjMggUpMrc4VzLysL1Ay7LVemWMy+su3Dmv4ypyk4dxvd84x2Y/ubZ7YgxNsuXaN4y6ARUVFQnnnzx5Mo2fE0SS6d27N6699lq88cYbcfMWFxdj+PDh+OCDDxqgZ4c3McfO6nlYSl8j9qa5rh+ra++lVaUNLtZu3LhxxGSHLVu2rFVdWVlZmDNnDt577z1MmzYNy5cvj1umffv2uPPOOzF+/PikCOB/2LcWgN7e8lTYzAHCmSdeYHDLfHWgpR3GzJmQiusIDV5JsG5UBVUeKXA4LOKFGR+pwzCGd4ylnli4cCEWLFgQkX7HHXegadOm9dKmbaaO0/GNE9PK8SXId4yrlcflxhbeEKe6MoSigvgT6+Q0ywHAwZRUG5D3iVicIxSywQXQJL0ZWjZqgWYZLdAsrRmCgWCYENuRYpsEtyzaFaOWVJVgd/Eu7CrZiW2Fv6CwohBOLllQxrIqTTBzq458LfdlpcMGd0u2lXTbMssscCXQ5sySaVyW5Uq4zcHBuFqm+s0t1a4RcMtfUC3glvuerEsAsFScyo0Um3n669wf44zBuieFiSrVdi3T8S9dSyAIgiAIgqg9JNYmCIIgCIIgiAYi3sW53/3udwndXB2Pq666ChMnToRt277L33vvPTz//PNJaYsgCIIgCIIgCIIgCIIgCIIgCIIgCOJwJj8/Hy+//DLmzp2LVatW1VnGdMEFF+DZZ59NUu8I4sgmIyMDb731FiZNmoQ//vGPvnns6jL8NOfX5n16615ofvb9yDhuQGRm39sYwsRjblOY71OU4Wl+BhBXHuHz3jz9KzzFWjeJfdv1kiVLItJ69uxZK5lmSkoKLrvsMvz973/3pH/22WcIhUKwLCtq2fbt2xuhB1cPxNpKmiGl2lLmofO4xSGA/NS2EWtDCkQAIxRzHqR1PfHnXs1KvO15JpA56WDCPMjrfpA2qgCDqFdKSvzFdW5IDEIQBOFPZWVlQvlIrH14s2bNGpx99tkoLy/3XV5VVYVp06bhq6++wtq1a5Gfn1/rtl5//XVMnjzZvC8uLsaECRN88/45pymOixHzJZPr9+XXyU/SunVr/PzzzwAcaU594BZSRM0T5d5oIYT/6UMi7Ua73zqB0DUZ8e2xfL93+/bt8d577+GSSy6Jel98TViyZAn69OmDb775pu6di7E/ufdRFiU9alkt09Z5lVRbeE5PhU9d8lxLyqpc2mhV1uI1+D2xbVSuWoXyL/8PFUuWonLVKogY5w1Wu3ZIH3QeMq68EsHu3RJvR5HZKBPlByqiSrUBIIUxyD1AGAWPlmi7XTS2Kz0EqShirjPYcFxrCtX5+1xCqfB8up7430ePXDtc6HgIv87VP29F/jXXwi6KFC7lPDYFGVcMr9f2y6vLoNekUGJyt4hUy+G1SF549nRHACbfOtJP4QwquAYgXDiDEvAdw1CMvGpkjcTa48eNx/sfRk6wRhCEpFWrVmjTpk2NxdqtWrWqpx4dG3To0AHfffcdunfvnrAY+KeffkL37t2xZu0a7+Qj7mOY30HUNTwfGfswNSGGuzrXRBV6CB7qd5878bpyQ5txbN2OORa7JddaBqmS06x0WNyCLWxnjJ8xM68mZ1zJubkeFQcTUvosIMXbFmNqAkoplhZC91q9h4y3TMTGhGuyDe/EEDpF+KwnPxwZIRxJoUusx5jOpcWD3EQnTAn7tHBQLz8hpyN+3L9OTqwpGGwmxeFcSRpDQsCy1efg7n7bkDJzR7AtJdxcrj1hg3Fu1r8tBLjqo1yfzpZn4Or4zsBcM2DobarlkVrGHU2u7T4vqi+5dnV1te8EqtE499xz8dBDDyXeAEEQCfPaa69h/vz5OHDgQNy8H374IRYsWIDBgwc3QM8OZ2ow8BUta/jl9xhVun+nbeGTUR/GXYtCIoTSqlJkpGQk3tc6MmXKFEyZMiVp9THGcNlll+Gyyy7DunXr8Omnn2L16tXYvn07SktLEQwG0bJlS3Tp0gUDBgzAOeecE/O6fk3YVvQLCioKHFGv+X9m4gR9bHY6DBMv6DhC2ALc0tOUyY0ur+GrgkLVpWtn3tai4T4WxxvPZK76o+Zx1xFxqp+cARYhBB588MGI9JycHEycODEpbfhhCzW9iwyFwZm+N4NLQbqwISwLFlSMzNUEcFCxnprgpTgBqTZjDDk5WQBjsLkFrmenYQI5aTlom9kOrTPbIM1K88iuzeTpRhqtiR9gNUpphI45uejYJBcAUFBegJ8KNiPvwCYUVhQC4FJwDS221hEuUxOuSNk1AwPjOq9KZVqabam+ORPLcMZgMUtOSmepT6Lc5EzF11qmrecx1OtICC6LMJi+AHpcVYns9cdXk8VwaNm3+Sb6xql6Qhk/UXzEvlzD+JUgCIIgCILwQmJtgiAOa4QQKCgowM6dO7F3714UFRWZGxY558jIyEB2djZatmyJtm3bIiOj4QbRDjVCCOTn52PXrl3Iz89HUVGRuTnXsixkZGQgJyfHrJvU1NRD3OPoHDhwAMuWLcOmTZtQUFAAAMjOzsaJJ56Inj17onXr1nVuQwiBDRs2YOXKlfjll19QXl6OlJQUtGjRAp07d0aPHj0O6U3LQghs2bIFP/74I7Zt24aCggJUVlaCc47MzEy0atUKHTt2RNeuXQ/L/byiogKrVq3Cjz/+iN27d6OiosKs35NOOgndu3dHVlbWoe5mg1FQUIA1a9Zgy5YtyM/PR2lpKQAgPT0dzZs3R4cOHXDaaaehWbNmh7inREPzySefxFw+dOjQpLTTokUL9OnTB4sXL/Zdvm3bNqxbtw6nnnpqUtojCIIgCIIgCIIgCIIgCIIgCIIgCII43BBCYMaMGbjzzjtrLG+IximnnIK33noLgQDdekkQGs45pk+fjpSUFDzxxBNxZWdlu77FLx8MQ/NeD6BZz7viN6Cfto0q3QbiPygc03hmqnKLOox4ScgHCy0u0Cwr+ne/oqICmzZtikjv3LlznL5F59e//nWEWLuoqAg//PADTj/99KjlWrVqBW7JJwRtYasHCWEEJEY+BRs2Y+BKHKJFJoLZMPY1FibS1hIT5n4oUMlBtOBC9cORXnif/mOeZT74icfqx81IAObetliQWJsgCMKfRH5DASAzM7Oee0LUlry8PPTs2TMhSfr//d//1bm9c845x/P+9ddfx/79+yPy3ZSZhQsa6Pj7flkZtoVCtS6fkZGBVatWIRgMmrRay7UTLOIRU7gNGLHKNLCcOllyl2NZqq357W9/i2+//RaDBw/2/b7UlG+//RavvPIKxowZk4TeJU747u0RK9blHEhPmOQ+txX6/E5VLgQsHn8sq+rH9SiZNQtl73+A0J49CXYACG3fjuLX/4Hi1/+BtPMGImfqVAQ6HJ9weQDo1asX1q9fH3X5TdlZSsbs9lXL/5cybQHbnKF6V6dbns3hxb2aqwsOQlRVggVTlUNKSYsiJI6AGkSQaSL8HDk29TX5QCxCu3cj/6qrENqzN2JZ9j13I3P0DfXeh5KqEjV24EhGzRgF4FoGMx4hXwrv8A/z+d037i+htod7D4mPEAIbYux/fvy89WdP5THHOQjiGOWiiy6K+dvux+7du+upN8cOp5xyCr7++mv06tULVVVVCZVZv349zup5FpavWB4p144F8x7XPD/XSion37vyCGYmeNQBjFOHK6CBI+I2B3gT98gjri1sMCZg2wIpVhABFe8wxsGEgM04mFREy2O0sMGZBTnRJMDBzASU8ifcApgUbGtdpRZLm/gKNsBdAm3hXFcQarJOoa81uCZIEepAZ3yVWlRoJNNQMm21BrTFUgsAzXqRdbhl2swtJFQiQq5KpAZScVzWcdha8LPqt/oUTADChmWuDegxfvn5mbBgM3ldRAgpIQcDuLBhwwJnUrwtIGXlcr0qH6R6bwsBi+vrDMzItbkrHvCe2+nPHynXNvul6+BeH3LtBQsWJDyhT7du3bBw4cLEKiYIosZwzjFv3jwMGDAgofwjRozA3r17PeNTRPIwxytntggX4bEAiwwhmNIoC6CosrBBxdr1SZcuXdClS5cGa2/l7u/UcU0rfJl57R6NdL8zqcyJIeRk2iqZ+0wj5orxfA+h6tjKnIMyomeOLHc48fHHH+Orr76KSL/77ruRk5NTb+1WhCphtqGOYmyoYEqOYMl4V4AzPdbBwWwhhdFClj64/2DctoQQsFJSIIScgs5iKWiT1Qbtso5Ho2AjE1eGx1J+QxyePOHjYuETo7jGN3PSctC99Zno3vpM7CreiXX5a/FL4S/OYBCccTt9LwrjMMJsJpiaQMaSw0LciZOliJur3xlZEbOkQJtzWV7v/1B5pWCbg1nO3q/PQLj68E6MDQih21HnEBBScK867Ui1vXJtLdIWronnTWP6Q7vWs5kckMaYCIIgCIIgag093UEQhId169Zh3759vssCgUDEjXzREEJg27Zt2LFjB6qqqhAMBtGmTRu0a9fOe2HNRUlJCb7//nt89913WLVqFVavXo0NGzbg4MH4J/Oadu3aoVu3bujbty+GDBmC0047rVYnjNu2bcNPP/3kSVu3bl3MMqtXr67VQ3NnnHEGsrOzY+YpKCjAihUrzLpZs2YNNm7cmPDNuIwxnHDCCejRowf69euHoUOHomPHjjXuazQWL14c9caeli1b+j4cVF1djTlz5uDvf/87Fi5cGPNiU7du3XDddddhzJgxcddVOFu3bsVf/vIXzJo1C9u2bYuaLxgM4oILLsBNN92EIUOGNMhAQ2lpKebNm4d3330Xn3/+eUI3+VmWhR49emDIkCH4n//5H+Tm5ta5H6tWrUJRUZHvskaNGqFHjx6+y6qrqzFv3jy89tpr+PTTT430Plq/+/fvjxtuuAFXXnklUlJSEu5faWkpvvvuO09avBmzt2/f7juIGY/27dujQ4cONS4HACtWrMDs2bPx0UcfYe3atQmVOfnkk3HRRRfhyiuvxDnnnEMDXEc5BQUFWL16ddTl7du3R6dOnZLW3nnnnRdVrA0AX375JYm1CYIgCIIgCIIgCIIgCIIgCIIgCII4Ktm2bRvGjh2L//znP0mr8/TTT8dHH31Urw9PEcSRzNSpUzFw4EAMHz48oXv+8r99HOmtzkLGcYk9EB2baNaxBJ7O5ABsnddbjRRpSfFDTiMOHqOq3bt3+95D17Jly9jtx6Bbt26+6f/9739jirU552ic3ViKKxiDEDZscCkAgRRqC0jpBYSWrgkIYUMwme7IToR5nNOtEINZCkA92GeWsLB/AfOwZ7TN4Se98Dx8ebg9ZXsUUVZWFjdPenp6A/SEIAjiyKOkpCShfDRBweHLzTffnJBUO1m4ZUC2beOZZ57xzXd/Vs2emagL20LVtS7bpEkTfPbZZ74xb63l2jVEy2wPC1Q36JmA5NOzZ0/s3bsX06dPx4svvoitW7fWqb7p06fXTawdY5fziCMTrS9MsOiIqhwZo7t+Yc7TXBUwAWELV6owfREQsLgVswuVK1diz8WXJNrjqJR//gX2XHghmv7970jr3y/hcmeddRb+8Y9/+C67vFEGfp2WCv3pbAhwaKG2W7Qtcb/X0m291Ib/dpHDAgKV27Yj9cQTpaDHjVuCY1phUYcjjAAnvHOHADs/H3uvvArVW3+JWJZ1263InnB7g/SjqLJY7rt6h+aIEGY7/+lkR6KtpdnKaCQLGeGUMOIljbMNXJZSsyxSEPXO2+/W6PM8/sTjsTMchsIwgmhonnnmGXzzzTf4+uuva1Tu5ZdfxtixYwHImNm2bZrstIZ0794dX375Jfr3749QgpPorFq1Cv379cdXi8OeyY3xe+aWXrsUfNAHRwYGG2HPjSsJoy1sU4v8xxX3KEmeySP0cd2ZTMQdBzEGpAVSYWTMSmqnh/45A2xbKN20gA0OiyuBtBoLt6GlhXDk2xCwlBhPT1apIws9gYmUhKvRc3VcMsu5fCHUpBCesCFsnTJPmjPAzrheH/qzOpJMt+zPyP+0GNDIADlaZrTCgfIDKKoogmAMFkIQQn8uW05OwgQYQrBsAJwbObieiFOAy+sH4BAsBCCgPosNCA54JrWQ1yQ4t2DbAlxLPKHFggATcntoybojEVSf1SXj5oxHChpd8YGnfNh7Q4KnjO++m1g8kJubi+XLl0f1ZRAEkRz69++PESNGYM6cOXHzFhYW4qqrrsI777zTAD07MnBPcpEwftn1eZWsFOGHdr98TIubXdd6If+HylAlKkLlSLVozLwm7C/bh58Lf5JyZThjDubcVq1zroMKfbxkzMQJnvhJZRC2khTrybKZFBLbsCPGOE0p5o5JEHGC7XscPgzPj4UQeOihhyLSmzZtittvr9+xkspQBZzASH/1nO+Z/s4wztTEJZDxFlfbkglw8MjxqyiEQjaCKalom3kc2ma1QdBK9bnrwyXFrkdaZ7ZB68w2KKwoxJo9/8WWg1uc3w5wV4zLAfUeRgDPjGybqwnkueDgFlcqci6F3FqerYJw+VVQ77lezzaYSAE361CLuZmKbbUc25nghXF9nqHKqHhff/+YYM5gpflK+QX+UZa5ILk2QRAEQRBE7aArCQRBeJg8eTLmzp3ru6xZs2bIz8+PWra6uhoffPABZs2ahc8++8xXErxo0SL07dvXvP/222/x5ptvYtGiRfjvf/+b8EW6aGzfvh3bt2/Hv//9bzzwwAPo0aMH7rnnHlx55ZU1ukAxe/Zs3HPPPTVqu7aDI0uXLvUVln/88ceYO3cuvvrqq7hS73gIIbBlyxZs2bIF77zzDu644w4MHDgQ999/Py644II6n1APGjQoquj497//PWbOnOlJ+/LLL3HLLbfghx9+SKj+VatW4a677sK0adPwxz/+ETfccEPcPhcXF+PRRx/Fc889l9DMypWVlZg/fz7mz5+Pc889FzNnzkyq4NbNgQMH8PTTT+OFF17AgQMHalQ2FAph+fLlWL58OaZMmYLLL78cjz/+OE4++eRa9+emm27CN99847usW7duWLlypSfNtm28+eabePTRR7F58+aE+/3FF1/giy++wKOPPooXXngBgwcPTqjs1q1b0a9f4jfUAcDbb7+Nt99+u0ZlAODBBx/E1KlTE84vhMD8+fMxderUqOswFuvXr8f69evx7LPPonv37njwwQcxfPhwGuQ6Slm+fHnMG8R79eqV1PbiTYaxZMkSjB8/PqltEgRBEARBEARBEARBEARBEARBEARBHEqEEHjttdcwceLEhMS+iWBZFu666y488sgjyMjISEqdBHG0MmjQICxduhQXX3wxtmzZEjf/Lx8Mw0ljfgZPyUTCZgNf3MqsePnCk1zWD3NfR1g+xtA0K7aErLS01Dc9GAzG6VN0Onbs6Juel5cXt2xO4xwIIWDDBmeWEnrYSkahZGTMBhMMXHBHDKJFIOo5Tu0AE1paoqQXQj9YC7dMRJhnpplqhzHnSVkpNUGk0AoA3S116Ii277pp1KhRA/SEIAjiyCOR31AAJFo6TCktLcXnn3/eYO1lZGR4YsOPPvoIGzdujMg3o2lzBBrwXvKzaxCv3n///Rg2bBiKi4vRrl07dO7cOWb+BpNrh0nUDgVa0kHUH5xzTJo0CZMmTcKePXuQm5uL4uLiWtW1adMmFBYWIju7YST24XumZ1+t4QmRmRhJvnHO1aDP22xzfgYlQ7QhYLHY57SiMv5zV4liFxVj33W/R/PZs5B6Tu+EynTv3t28bsI5OqQEcEJA/vVJC8pzWBuHKx8AACAASURBVMhTVltabpQaU2rGpTDbdf4ZVr/LZwMpxoFv3sqff0JqxxON8AtMKE+kS9gMl2DbuECFEf3HnRiKRfavvrD378feK69G9cZNEcuyxt+MxvfdG2mYrgfKqstQFaoAl3YjuQcbMZtXAq83lt6PhXDJTGOFVCzsXxfCZdKOJiZa+f3KiLRonHfeebh4yMUJ5yeIY5lFixYhNze3RpNi3HjjjbjxxhthWRZCoRA457jsssswZ84cOreqAb/61a/w8ccfY/DgwbDteOPmkqVLl+KiCy/Cfz5Wk9a6h8sj/IguNaPLGO1O18fF8Dhdy6+NdFuNK9tuYbIet7e9qm49mYLTOYa0lFQl3hNKyC2c8WmVkxtRtHOk5oybWEort/WYt1Bj3mACtm0bgSEAM22l/IzMjHtr0bgUVsvPJRt2rROn25517D00MSdRAHK+SqPMdkSWTOsFtdSSG+EgY0b3B8Y4Tsg+Eavz/6tiQ4DJqTjlukII3BYQLIAQE2DCltcGBFfSbUAgBAFLycPVelPrQ7sDtXxQCAHGuUsyKI/v3HUs5nrSF4GYcm3GubMfRZFrA2Hxmc/7REn0/GLNmjUk/CeIBuKf//wnFixYkNC9H++++y6++OILDBw4sAF6duRjJjeOMWmdni/Krxzg+kkOHwN0ebiFes+UsFlA4GD5QbRsRGLtmrBs57cAAOfor5zZ0MJgZ5n2aavQRKbobaDlwkY87FzD1/ETAAhhe2tkTpt+6HSzWB3QwycH8ZQ5xIOp8+bNw4oVKyLS7733XmRlZdVr22VVZXI8RAgjaTYRpa3Wp44nmR7zArTenKnt16pdq7htpQRTkFmVhdPan4YUK6jWuyuYircZ6mkzZadm41ft++K0lqfj+13fYUfRdgBSig1oSbXSazPu7Ntc70/cs54Ys4x0GyqGZWDggjkieq6k2ExKvMFsCGHJ8SqoieIhf6sYd/npob8fzLQphyeFuf+GM0eqbSbbM2E9M3GvmQzHtV6jfRfcv6vJ8g9Fu15DfiOCIAiCII4W6AoCQRB1JhQKYcaMGejcuTOGDRuGOXPm+Eq1/ZgxYwaee+45fP/993WWavvx/fff45prrkHv3r2xevXqpNdfnzz11FN4+eWX6yzVjsYXX3yBCy+8EEOGDMG2bdvqpY1wysvLcfvtt2PgwIEJS7Xd7N+/H2PGjMGYMWNi7i/Lli1D9+7d8fTTTyck1Q5n8eLFOOuss7Bw4cIal42FEAKvvvoqcnNzMW3atBpLtf3qe+edd3D66adj+vTpCV/grgtr165F3759cd111yUs1Q4nLy8PF154IR5++OEGuVG2vti6dSt+85vf4JJLLqmVVDuclStXYsSIERgwYIDvTdLEkY/f4LqbM844I6ntdevWLebyeP0hCIIgCIIgCIIgCIIgCIIgCIIgCII4ktixYwcuueQSjBo1KmlS7TPPPBPLli3D9OnTSapNEAnSpUsXfP3117jpppvQokWLuPk3vtIBENHuBfM+zBf/XqPwh738Hv5yP9Qbqz7h+WvcKLaELJrUpTb3r2nS0tLQpEmTiPTt27fHLds4OwdaoiYffJWCEFsI2MKGDduI1vRroyQxcjYlAjFSFPX/7gc5dZoRlJuNZfpiXrkWmfrDF8bRi/k9lE3UjYqKirh5SKxNEAThT0lJyaHuAlEHHnjggXp5hiUabdq08bx/5plnIvKcEAhgUFr9SWWWVFTg6aJCjNm/D8fv2Ib2O7ZhWP7ehMrefffdeOKJJ3D22Wdj4MCBcaXamoYUMrAY/9V3G0TD0rJlSxQVFeHjjz/GiSeeWKs6Vq5MXKLrIcZ5iEcwmWh9Yee7po6w8zG9LFJ2xVQ+4T1H02JiCFg89vls3C4Gg0jtdTYa/c//IHvC7ciecDsaXX0VUk45JWoZUVWF/TffDLugIKE2zjztNNzXJAd/bdEUz7VogrtzsjAyMwO904JG96Pl2mayKFe69jGH/zkiTmfNhedxU7Zxk3Pe6Sdo9tsBomxsIwTVjTYw9r592DvyKlT9+GPEsqxbb0HjByY1iFQbAArKD5gxA7N+I8TwDkawrXdkmCLqX6+V1BFzq/0jfLwngY+ZmZWZ0GdJS0vD3HlzE8pLEAQQCASwatUq9O3bt8Zldaxu2zbeeecd5ObmYs+ePcnu4lHNoEGD8M4779QoJv/kk08wfNjwyGNXWEyiYa4X0Q53HuGxK+ZhOthRUm2m2jHSZiHFeZ5xZzUubat6OONI4UFPHu6SRpr/9HvmCKmVak/llwJqbvKrdDBwLmV7nEmBofNa/nFugXNu0jk4LKb+oNMt+ce5N696z9x5GIfFLPXHTRpztctVX7n6DAzqvc4LOH0FQ0ZKI7Rq1ApChMwxuFrYELDVe3ntQAgBm9nyOoKKPW1hq2OwAGxhrjHo8X0jEVfRlZZi2yYa9W57I191x0ph+5VQ2z48RvbEaXHiq9pMvNS4ceOE8qXV43k7QRBeAoEA5s5NPP4eNmwYqqur67FHhwfeyQQSRP+E+kyA7H+qyyKTo9Th2xFzGZh5zz0ZUBYqR3l1eYIdJ/LL9iLvwEa4FL9aMeySajMlJDYmX3BuBoc820wLuZ27G7SoWLg2VdgYVNg5erT7NmKEkAmlNxShUAiTJ0+OSG/RogVuueWWem+/pLrYTGouABUMyzUu3c56snRPsCTjLs7Nd6pRVgbadmgbtZ1z+/8Kn3/9Obp16gaLJzYpiAiL0RLG3dUaOISyUxtjQIeBGNBhIDKDWeong4EzwIKMfSF03O7EvaZZoeNyPRaoxNlCjZmarwRXcn+A62ValK0mndEfXYqw9TI9AYHzQYWtz2fgmnReQNhqIhjb9Z0L85iHx6h0bYEgCIIgCCK5kFibIIg6sXLlSvTu3RujR4/Gli1bDnV3orJ8+XL06tULs2fPPtRdOez497//jW7duiVdIh3O9u3b0b9/fzz//PN1rmvGjBm4/fbbfZfNnDkTffv2RV5eXp3aOHjwIH7729/W/mY5n/qGDRuGMWPG1FmoHU5VVRXuv/9+jBw5EuXl9TOILITAs88+i549e2Lp0qVJqfMPf/gD7rrrrqTU1dDo783HH3+c9LoXLVqEHj16YM6cOUmvmzi0rFmzJubyRG8wT5S2bdvGfKht48aNCT0YRxAEQRAEQRAEQRAEQRAEQRAEQRAE0dDk5+fjb3/7G/r164esrCx06tQJffv2xRVXXIFbb70VU6dOxSuvvIL58+dj+fLlePLJJ9G5c2fMnz8/Ke2np6fjqaeewjfffIMePXokpU6COJZo2bIlXnzxRezYsQMlJSUQQsSUnuxeeI//gho8cOcQ/uBZYnUIuB4Q9LFxZaXHvuU6OzvbN33v3sREhdHIycmpVZ3ZWVlSbgFHpiaY+wFYr9TCdssz1HL9oKB5cFYII7yIkL4pkVu45i0iX6LUYtPXRpRBJCbWzsxMTDBGEARxrFFaWho3T0NKhYma8d133zVYW5xzvPTSS+b96tWr8emnn0bkG90os94e9Lthfz6u3LcXzxQV4uPyshpFTowxPPjgg/XUsyMHklwcfgwePBibN2/GRx99hNzc3Br95v7www/12DM34cKq6N8+IYT/H5zXrswmXctZnPMxpu3CEAAsVnOxNktNRcYVw9H89Zlou24tWrz7DppMfwLZ996D7HvvQZM/PYVWn32CVp98jNRf/cq3jtCevSj8c+QkAn5kNm2K7m1boxHnLmG2Ok8FlNgRrvcwUmZ3vnB5tvt1pNxJRKSXrftR+W6UKFLXH2tiqMPwVDS0Zy/2XjECVevWRSzLvvMONL7/vgaTagPA/vL98oVbIqSbd0/cJeBsFVe6W+rkdnmZbZMAQvh/+775+htcdMFvUFRYlFA9L/79RZqAkSBqSE5ODhYtWoStW7dGnZwwEX766SeccMIJKCwsTGLvjn4uvfRSvPHGGzWKk+bNm4ffX//7yAVhP6QsfFEUSbL8WfcKNfU/TAnsnOqFN58tAx0hpIibqbiHqdgnzUoz8mwj19aCSe5MjGPEk25httZSu0TVbhm1W7DNOTOCbIs5YmwLjuDakWXLVM4tI8yWrbmF2WF/qiaPcDtM6m25+wlHsG0xpy0pAnQE3wzciDWPzz4BHJaceFNNxmmHbPVewBYhADaE7boOYMb/3WP/trleAPPeGzc5Um1hxKxaPqiP91LkGibO1tGskkl6dtuwCWnCT8/8jvQ1vWbQ8cSOCeWrr+f4CYLwZ9CgQbj00ksTyltQUIDf/e539dyjoxOv+9ovbhDeV8x1Umd+mh2pc3jowZjOIfPvL9uXlH4fCyzZ9hXkIV0JsM2EImF/WkjMVQwAOeGIRk80ouXDJr7SW465YypA2Lbalt6NacTDCF/mbctv3KFWIxHh+1ISxmhnz56NtWvXRqTfd999DXJdvLDyoBFpQ8gJReSGUQJn5h6HEmCM6+E/8/8cArAZOp2WG1F/RkYGpv3vNLz14Vvo1DnXM8lZOL7DKn75avYRa1y4bVY7/KbTxTip6Umw9CQ2gIxlmWs/Vf9y/R9zJtbh4K5zAinX5rAcAb1KE0p2zZUkW69fLgBhqw4pU7dHqs1c4m71sbj6LunvH6C2J7SgG3LSIFMFc43gJrYv03VGgiAIgiCIxCGxNkEQtcK2bTz11FPo1asXVqxYcai7kxDl5eW45pprSK7tw/79+3HhhRdi8eLF9VL/2rVrcc4552DZsmVJq/OFF17A22+/bd4LITBlyhSMGjUKlZWVSWmjpKQEV1xxBUpKSupUz44dO9C3b1/MmzcvKf2Kxty5czFs2LCkfX5NSUkJRo4ciYkTJyZdwvvnP/8Zr7zySlLrrG9effVVXHLJJSgoKKi3NvQ6f+aZxG4iJI4M1q9fH3P5CSeckNT2GGPo2DH6xfxQKISNGzcmtU2CIAiCIAiCIAiCIAiCIAiCIAiCIIi6UFVVhdGjR6NNmzYYP348vvrqKxQXFyMvLw+LFy/G3Llz8de//hWTJ0/G2LFjMWTIEJx99tmYNGlSne/v0AwaNAirV6/G3XffjUAgkJQ6CeJYJRAIGNlQixYt8J///Mc3X8EPr2H935qjsiAvSS3rx9gSJUyGxcJLCzQKxr7lukWLFkhJSYlIX+cjsaoJ6enpEWlFRfFlTxkZejJ2AaHEGELYSsZma8ealG8Lr0VcCJf2Qj/NqSUazMkJ0wIiRVYs7F93Hv/nayMlF1Hy+b4nag2JtQmCIGpPWVlZ3Dz0wPvhS0PdQ5ubm4sff/wRgwYNMmkvvvhiRL4szjHCxHDJZVrhQXxSB/HXGWec4TvhC0EcLlx00UXYtGkTCgsL8fDDDydUJt69/RH4mZmj4JVM+glrlCjb9gq03ZJJmc9p218KyBx/khYRMzWpElPSFgZwVoNHiAMBZI4dizbffo2mzz6DtEGDwNLSomZPOfVUtJj9TzS6cqTv8pI3/wlRXJxQ0407neQvz4YjUTbybOEVZjuryrumbJOulY/R8wsApavXemuowfmr38RSXhm6t0h9+bhDO3di7/ArULUh8jjXePJDyL7rzgaVagPA3tLdrn1dO7NdYzFmYq8wjB8sYqDGyRLpafWtxo+ZM2bi/AHn46uFX8X/EIrBFw5OOC9B1Adapne4/SVC+/btMXfu3Dp9/rKyMtx22211quNY5JprrvFM9JMIb/zjDYy/ZXxEuneyCZXmfsMipdpOcKOFyd6JE9xCOX3MVxlkTGPbRkAnoEXbQIAFYHFLNesVQWoxJFMSSq7kfLqTnEvhp5Ztw0i0uWvfdgTVADdCPievJQXYRvynZNeQ8j8OZmTYFucxv0Occ1MXD6uDu+sOk2wzxsG4yhsm3tZSU0uVT+EpaJPVFkLYgBCwbVspsgWECKlYS6fY8rVty9dCC7PtsPjKhtBmQnU9QYsDZczGZHtqvZnITuhJLxxBt1uq7beHueNl/52v7lx++eUJ5fvwww+T2zBBEHF56623kJWVlVDef/3rX1iyZEk99+jwJGZUluhvaC1+a5kZmwivSk9v4a2HMWDrtq34xz/+Eb/yY5yfDm7G1sKtgGtdSqmwO4JScQ0QngpHxeyZbsTkMP9oqba0OkMIICSq1bYTTv1+sX+ERF2buevwwTX1MHhSVVWFRx55JCK9devWuPnmm5PfYBhl1WWoClUBUMMdTMZHMtYUZhuA6Xs13FJtDghbxb0yvux0aidP/SefejI+/L8PcN2Y3/l+L91jVYlOVtZQBHgAZ7Y5C32OOxdBK1XJsrU4noFx137MIGNeMDDh3fO5+lf+OAl195Bai1wu03J5i6uJftTuz5kOT4UcUxXO98Qj1RZaVC+ctl23KTHG5MCk+TqIhEXabugaI0EQBEEQRM0gsTZBEDXm4MGDuOyyy3DvvfeiqqrqUHenRgghMGrUKKxZs+ZQd+Wwo7y8HMOHD8fevXuTWu8PP/yA/v37Y9u2bUmtFwAmTJiA0tJSCCFw77334tFHH016G3l5eZg6dWqty+/evRsDBw5MeJ8LBoPo3LkzevfujV/96lfo0aMHWrVqlXB7H330EW6//fbadjeCgoIC9OvXzyMxTzYTJkzA1q1b663+ZPLGG29gzJgxsG07fuYkcMcdd+CFF15okLaI+icvL/bDn23btk16m+3bt4+5fNOmTUlvkyAIgiAIgiAIgiAIgiAIgiAIgiAIojZUVFRgxIgRmDFjBqqrqxu07ZycHAwdOhTz58/HJ598gtzc3AZtnyCOFS688ELceeedUZdvmdUbW2afi33Ln0JlweYEaxVh/2oSeOrX9xk0H/kzgPTU2LdcW5aFU089NSJ9+fLlOHDgQMyy8eoNJxGJZ3pauhRdCDtM+KXVFY4+TL8WLmubMA9tepTbRl4WIXqDFmVogUa4elvnV3KMuJ+AaCgSuQ/4+++/b4CeEARBHHmUlpbGzUMPvR+e2LaNXbt2Ja2+zMxMDB06FNdddx169+6NPn36YOjQofjnP/+JTZs24aSTTvLkf+ONNyLqGJyahkb1sL9sr67GS8XxJ2aJxYMPPpik3hBE/ZKZmYkpU6bguOOOi5t3wYIFSW3bX3wdmcdzrqTFKm65pP7XT3zjOk9zuZFc53ZygdAzKalELZyMR/DMM9HqkwXIefRh8ObNEyoDALAs5Dz5BAIdO0b2uawM5V9+mVA1mR07Rsiy/eTZtuu15yxWeNP9tkjkCAJTdcqU8k2bESoscmTnLhG0LugRZydkGIufJVlU/7INe4dfgerNYWMqjKHJ9CeQNe6mhuuMiz2luz3vw9ea87UQPt8HV8aarMsIc5t38ccfLcCE8RNqUKFkc/i6JQiiRlx22WW4+uqr61THBx98kKTeHFuMHTsW//u//1ujMi+9+BLuu/8+89593GNRDoF6csZwX6P7911KGwX0P1pSZ8asBVzLBcAYBGww9VqTFkj1nHMzuJWRcOTazFnOjYZSy7G1otBdWgusVU1aWg2X+JrperXQ2oLlFl4rEbYRbkOJuKP8x8L/GHf6AS3ottTn0TJtV1uOVtAItaWU29Kp4IzhuOz2YNxCyJaKbFuEnAk5bQE77JqCYM5knWaSTiXKtiGMONs9Saee5JMJmEk8nesJwhurug/QRmjovp7gfREeJ7jlhWb/89snE+Skk07ynUA1HPodIoiGJxgMYvbs2QnlFUJg6NChDeaCOOrw+9l0T6jimdwowqhsxM2eYzRjZpkut3fXXtxzzz0oKChI9ic4aqi2q7Fw65dKIGzWrHmtYxVuYh7nfgbG3Pm4eS/UtmGcOzW5PNjMHFwZQvo7ZMrKRbouKRdWaXAE3h58buXw5Il2nl+PYykzZ870dX5MmjTJTBpfnxwo3y9jJ5s5cYpaue7xES1MN4NcTEucmbM+GUOnrs79bUOvuATzPnsXuZ1zTUgddYL0OHjKhlVh+l1P26ltVjucd+L5yEnNMY0wMDBb7T1yRkEIpuXkAFwxMYTxZ5veMsYhmA19uiIghfG2gIxvhfx9k/8IMKH2eZe0XkvQdX9MWMtMU875jy08Vkd9vqNfOz2LDl1fJAiCIAiCqDmBQ90BgiCOLPLy8jBkyBD8+OOPDdIeYwwnnXQSTjvtNHTs2BFt27ZFdnY2OOeoqqrCwYMHsWvXLmzZsgXfffcdfv7557h1lpeXY9y4cVi0aNERfSIZCATQpUsXdO3aFSeeeCJat26NzMxMMMZQUVGBgoIC7Ny5E3l5eVi2bBn27NkTt87du3fjvvvuw4wZM5LWz2XLlsXNc/zxx6NDhw6wLAsFBQXYsGFDQjca79ixA6+++ip2796NP/3pTzHzBoNBdOnSBc2aNUNlZSV27NiR8M0szz77LO688060aNEiofyasrIyDBkyBBs2bIiZr2XLlhg7diwuv/xydOvWDYFA5OE5Pz8fn3/+OWbMmIGPP/44Zn0vvfQSzjvvPIwcObJG/fXj559/Tuh71axZM+Tm5iIzMxOVlZXYtWsXNm/enNBFh9LSUkyePBmvvfZanftbnyxcuBCjRo1KKG/37t0xfPhw9OnTB506dUJOTg4YYygoKEBeXh6WLl2Kt99+O6EHjm677TZ06tQJgwcPrutHIA4hJSUl2L9/f8w8LVu2THq78cT8iXy/CYIgCIIgCIIgCIIgCIIgCIIgCIIg6ptQKITLL78cH330UYO1edNNN+Gcc87BOeecg86dO4Pz2NJcgiCSwxNPPhFT4FF5YD3yl01H/rLpyOk6Ci37Pg7GUiIf+IuLUTW40tyGBeHz3iefIjUl/r2GAwYMwKpVqzxp1dXVePnll3HvvffGLe9HRUVFRFooFIpbLhhMcR6shBRYyDu5GDiT8goBG4Jx+Vql2cIGZxzKieFapt5DgAmlOGHC9ciflox4+xHmOjGJwiU0cWqIRAgBxpgjXCEOCcuXLz/UXSAIgjgsIbH2kcvQoUOTVteECRPwzDPPJJx/3759KCwsjEg/Ly0taX1y83BhQQ00Yv6MGDEiKX0hiIaiRYsW2LZtW8w8ft/DZBPzu+c2DAIRUsCoKGuRCFOvGPmhEKYqoSTQnMUf8wr26I6W894BfCZ3SgQWDCLr5nE4cE/kuW/FsuVIHzIkbh1Zxx8PW50bcsjPYANK3cTUewFuXgNQZ6M6vxHjqDwRAmeEn7Y6KQIAbBvFy5Yj5/zz9CdTy4SRRzklXeep2jPkPodNIAaI7E/tqc7Lw94rr0Zo507vAstC02f+jIxhlyeppZpRWlWKgxUHnf2wLh84TMIavijRuqurq3HtldfWeKypW7duOLvX2Yl9VwmCiMoll1yCWbNm1br8gQMH8MUXX2DgwIFJ7NWxwR133IGi4iI88vAjCZf501N/QmajTDw0+SGT5plwItZvrwpKwiXIWlZtu0R9nsjGlJOvha3iHJUoAAR4AAGe4jn2yqLMFQvIwWkmAKgxbiknVMf36ipU/vAjKleuQvWGjaj+ZRtC+/fDrqiU5TIywFs2h5V7IoI9zkBKn15gaemu2ESoqlT8pX3hjIExJzbT8m4wRBx77IKDKP98EaqWrUB13k+w9+ZDVFQAjIM3zobVri1SunRG2rm9ETzrTLCUgNkCRjHI9CfXzWiZqZOPKUtgqhVE60ZtsKN4G4RgABMm3hIsBCYYbCbAbBvy0B2AjrrkupSf2RY2AmBSvA0OYQswS7iEnEZhqOI0t0jbiZNMCSHAXNdpvdc2wq4xuParcMFreNlYadFo27Zt3Gduv/3224TqIggiufz2t7/Fb37zm4TuKdm3bx9GjRp12LsrkkW00yG3yNUvozmGGnuvbyVOWXe9QpjqhLsunVmJgN2TKTDGlKzWRss2LbF7927ceeedSXXbHE0s3bEYRZVFSmQNOEd1Z6IQbe5lTEYonEVOJGJE2C7ZtvuVfq8Purq1arsaetIO3ToY8+xGzEw24kLvUyxSsg7AEy80NOXl5Xjsscci0tu2bYsbb7yxQfqwr2wfAAZwGUwLALCgtp9L0AwBxtW615PBqBhPh01MCHTq2gmMMUyYdDtuvftWWAnc+ybMtj58aZTSCP07/BrLdy7HnuLdal3ouNq135lTChuCWxAC4FxJ5G0BxuVEM3KingCgY1lmOevAxLnqXEKNYenJD3VE6464dXwpf/vMLu/AnHiViciYVRMtTqVriwRBEARBELWDxNoEQSRMcXEx+vTpg71799ZrO7169cKFF16IX//61zj77LORlZWVUDkhBFavXo2nn34ar7/+esy8ixcvxueff45Bgwb5Lr/11lsxZswYT9p7772H66+/PmqdH3zwAfr27ZtQX91kZmYmlC8QCKBfv34YPHgw+vfvjzPPPBNpCd48ads2Fi9ejOnTp2P+/Pkx87722mt46KGH0LFjx4Tqri1t27bFrbfeiquvvhonnHCCZ1l1dTUWLlyIKVOmYOHChTHrefDBB1FUVBR1+fnnn4+bb74ZF110UcQMcfn5+XjzzTfx6KOPxpzNsKysDDNmzMB9990XNY8ft912W8wHSgKBACZNmoT7778/7ux1zZs3x8iRIzFy5Egs+v/snXecE0X/xz8zyfVCR44i8KAoglLEgoCIiIoFEH0EFURFFCuP4M+CYHkQVESwPDw2lA4qgpTHhkgRRVBQQBEEkd7h7rjesvP7Y3e2ZZNscslxB983ryPJTs1ukp2Z3XnPqlW46667gorBH330UVx77bVIT08Pq87hcPbZZ2PQoEHo1asXzjnnHL/BmdzcXHzxxRcYO3YsNm3aFDSvWbNmYcyYMWjYsKFjOVlZWZZtRUVFyMjICJjfkCFD8NJLL4XxblQSEhIct2dmZuK2225DWVlZ0PRt2rTBhAkTcMUVVzgOVqWnp+PMM89E165dMWLECKxcuRKPPfZYUMG2oijo378/fv/995iIl4mK4cCBA0HDk5OTXf+mh0Pt4YUZvAAAIABJREFU2rWDhu/fvz/qZRIEQRAEQRAEQRAEQRAEQRAEQRAEQYTLtGnTKkSq3bJlS7z99tvo3LlzzMsiCMKZuLg4lJWVITU1FUVFRUHjZm+egrK8/ah/9YeAx/m+nmggHCcKC+NPCHg9oSeu3XzzzXjzzTf9tr/44ou4+eab0axZs7Dr5nRfm8eF6Cw+Lh7G1GVDQgYIbVKz0CfzgQlTPGObsGnImOWJ8BeF2QwXziIxa7i6xT6RMJpqMSIUjRs3Dnr/JKDe07ly5Up06dKlgmpFEARRNQjVlgFAC/hUQqZNmxZyToVbnnzySbz88sthl2/HyxiuSIiNWPuP0uD3v4fi0ksvjVJNCKLiaNq0adA5GoAq2YoWwqnf5BTPLFJkDtu0zVLKaM/fornSpFeqaNIkrtLS6vkKAQ8L3YdkcXEh44Qi8SrnOXplf+90lT6lYSP9naiCR+tzeUaVUm2P4eI09oC+KJTV/WU8tx4rc2+Ya/nmrl6Dat1UWauTrDEg5gNk6Sqb+sbBurvhlGOj7O+/caTPLVCOHbNGjY9HrffeQWL37i4zjz778/aGnSYcSXbI8vfvxwdvf4DNv2/G7p27kXk8C6lpqSgpLgk7r7nz50anUgRxmuNm0cBQdOvWDatXr6a2agSMGjUKebl5ePXVV12nef7555GWloah/xpq2S7kf/ppzkHcyYznsn1iCOpssk9IAbQqezYLuYUU3SnqeH1CfDykoDmkXFtXUQooefkoXPINCr/+BsU//Ahfbr6lytYxdeN1PgAkJSKp1w1IGTIInkb15bC6tTyzddy8T6yD6/Dt3Y/cN99F0f++gtDmLNtPfb6jx+D762+UrPwe+e98CG+d2ki5uz9S7rwdPDHBIrk0izLNeUkZplnG2Si9Efbn7IXgChQwQPgAJuARHihQNLk2AMHAoACMQxEAUwSExzh+ihD6Ip4KUwDBVBmkSUrIwfV2LTe3jzQZuSqT1KSR2vWFgBJsGS7bVuaPjq3tUB65tn0uuxMH7QuZEARRYcyfPx+1a9dGfn5+yLgzZszAww8/jIsuuqgCalbxOJ1HXae1SLA1hNWDbV0owRRJOOXB9DApmYU8J5jCjQUuGOplZCCjQQamTp2KPn364AYXC3KdTuzP249NRzaq+5FxgGk6bcMrbLQBpHQZTF3USpMOm+PD0hoA9APOmHrOlw0bATCufg58okzfZml3yP+DiX8dwhxjh/kRLq8K+t1333VcjO+ZZ56JiefDiSN5hwEhjO+JB+oiJUz9vgl57MyJmLHQHGMMijDi1KhVA+PffxU39rnRstvLO/xUGfBwLy5ucAk2Hd6IvTl7/T9Xmo1cH77TBgwVCHBh7FPZ7gTXtO6aIF4IAcG1djtT+wtqC1iAy3QK0+Ko8m1ze9XevlTbv1p7lZvaq6Y+kYxnT1e5NecEQRAEQRBVBxJrEwThmuLi4pBS7Vq1aqFdu3Zo0qQJ0tLSIIRAUVERMjMz8dtvv8Hrdf7Zufjii9G/f3/cfPPNqF+/fkT1Y4zhggsuwLRp03DHHXegT58+QQdF33///YBi7cTERL+Bj5SUlKDlp6amonr16uFXPAiMMXTr1g133HEHevXqhRo1akSUD+ccnTt3RufOnfHhhx9i8ODBUBTFMa6iKJgyZQpGjx5dnqoHJDExEc888wyGDx+OpKQkxzherxdXXnklunTpgiFDhmDy5MkB8wsk1b7wwgvxxhtvoGPHjgHT1q5dG0OHDsUNN9yAyy+/PKj4dvbs2WGJtRctWoQPPvggaNkLFy7EZZdd5jpPSefOnfHTTz+he/fuAW/2O3z4MF5//XU8++yzYecfirPOOgsvvvgi/vnPfwa92TstLQ19+/ZFnz59MGTIkKCrRfp8PsyYMQNPP/20X5jH4/H7boW6ET0hISGq38fHH388pBj5gQcewOuvv474+HjX+Xbp0gVr167F0KFD8fbbbweMd/ToUQwbNgwzZ850nTdhsGbNGvz88884fvw4srOzUVhYCJ/PB8YYEhISkJaWhlq1aqFBgwZo1qwZGjdu7GoCYjgcOXIkaHi0zx+SUOeNQ4cOxaRcgiAIgiAIgiAIgiAIgiAIgiAIgiAItxQUFMTk/gYzHo8HI0aMwMiRI8O6rk8QRGzgnGP//v1o3749du4MLtjK270E+764DQ16zAbzhjuZ0c1MTJPYwhKdWcK8Lm4l6dy5M9q0aYMNGzZYtufm5uKaa67B119/7Vqu/eeff2LEiBGO95y4mdQp730xT1eWCG27Sb1m2m4WiAj/FEJ7ZA4T/XRRt1qiLi6TYhPYRNtObgzzpEFhS297tFTRSd4SCm1y9+lO165dsXHjxpDxhg4d6vfZJgiCON0pLCwMGYfE2pWPoUOHho6k4SiZgTpvZvr06bjuuuvCLt/pfvBrEhORHqPPSpZSPnHhiBEjolQTgqg4zj//fMyfPz9oHDeLI5QPayczVF/FLpr0C5fyKs0wrQq1jWL0np9QAMVUFoMqVaoAPHXqgCUlQdjOj0qIhXwkqfUbqGIgTYbjA+CBfNsCChg4jD6rWb4NyH3M9HCbs8Zvm/2IyNcnVn6HhqOe1vNkAmpP1WT2Fsyc78mX35T8usFPqg3GUG3USHganYnSrX9GpRxvo4ZgIeZX2tmbs8e6QQCH9hzGwrcXYsN3mxCfGI8LL2+LWx64BbVq10RKaqqTf0tFirws4kwjyOLUFMCY58bgPxMn+c2hdCPMdKJx48YRpSMIwsrtt9+O1157rVzjTEIITJ06lcTaEfLKuFeQm5uLd955x3Wa4cOHIyUlBYMH36ttMZ1NBSCY7cwqx2uFMMaN1Q3aa2jCTQYFirWtw6Ce6CHbQKaWlCaXjONxer5SAmqXa0sEE0BhMU6MfQX5n8yDKCiQ1ba0E8zvitlCBAAUFqHwo09RNH8RUoc/gpRBA3QpH9MbZTK+PGdZT2oMAvkzPkLOK69DFBebd5UjZiW2cvQ48sa9gaKP56Pmm68i7vzzNKGfNZ6eTgq1dem2Gp4cl4zqSTWRVZypiTTV/SYgVLG2wgAOMHAoEGCKArW7yiAUBYIzKIqiSiAFg8KlQFAB4FHbSfoinMbnQtEvKxjWVsaYKh10kGCb37/MznKNAKZrBfaGX4QcPHgQOTk5IeNVlHiTIAh/EhMTMXPmTNx0000h4wohcP311+PQoUOn1RitU3/XEmgmUMQAmdjHSuV5Tv1d1pzZfk0CTaoNY7hCXRBCoN1FbfH5gi8waNAgbNy4EfXq1Qv8xk4jin3FWLrza0AIMM5NMmv1URdbm55xuRyZUGNBF25LIbf6aGkXcFXNLOPJhTqkMrhM8UEIBVzWQW/XmE66+jnYaPswWxRrdBb482nGPLhj3laOc31+fj7Gjh3rt71Ro0YYNGhQ5BmHyaGCgxAC4IwBTFs0T1uBRMAQ5gvZhtbaYbrYGUI9qupBQc3kmrj+puuDF2o/KHY/teOC6ZUDBobWZ7SBl3uxO2eX3gYEE9pvjqbB5tqvjX67ioACDg8EhLb6DTPvAqbtT0X9nikQ8JruU1G4gEdvi2oLA4Dru1FAgDMO82Iyjve0COj3yTDTgGIwuXZlPRYEQRAEQRBVARJrEwRRbmrVqoV77rkHffv2Rdu2bcMaWLz11lvx8MMPo1WrVlGt09VXX41Zs2ahd+/eAeN8/vnnKC0tRVxcXFTLjhaPPvooPvjgg6jfdHHPPffg2LFjQSXRixYtiolY+5JLLsHMmTNx1llnuYrv8Xjw3//+Fz/++CM2b97sKo3X68WYMWMwfPhw12LcZs2aYfr06bjqqqsCxtm0aRMOHjyIjIyMkPkVFhbikUceCRheu3ZtfPfdd2jRooWr+jlRq1Yt/O9//0Pr1q1xzH7zk8abb76JJ554ImoX6eLj4/Hcc8/h8ccfD2uSaVxcHN577z389ddf+O677wLGW7BggaNY+2Tzyy+/YMqUKUHjDB06FBMnToxokCouLg6TJk1CXFwc3nzzzYDxZs2ahaFDh56yK6PGkgEDBoQVPyUlBZdccgl69OiB2267DQ0aNCh3HY4fPx40PD09vdxlRJJvoN8PgiAIgiAIgiAIgiAIgiAIgiAIgiCIimLJkiXYv39/zPJv2bIlpk2bhgsvvDBmZRAEET41atTAjh07sHz5csycNRNzZs8JKDYr2L8KB78ZhIxrpoJxN/f7RTCrUjg+hclQFhLGGF599VV0797dL2zHjh1o164dRowYgYEDBzpODD5w4ACWLl2KOXPm4Ouvv3aUOALu7jORk5TViYPqpEwIoQlOhEmVrf3TJmHqkxCFKY4Uo2jp9TnRAqbZh0KfLGjsDxjGCw3zpMxyTwcMOjOccMuYMWPw1ltvwecLLt3cuHEjdu7ciaZNm1ZQzQiCICo/JNauekybNg0nTpxwFbdjx4747rvvsHXrVqxduxYbN27Enj17cPfdd+PGG2+MqPzMzExHgWCfpOSI8nNDaTnSpqSkRPxeCeJk4qbNGqi/FS3MIm0pKjQFWjtEbvs2Wh9LGKsh6fmbH2URFS58ZsxRrA2b1DgQyRkZFmm2k0Rbfa7KG2F6Dds7Fdq7h2Vb4H6o3ocGUPzX3yjatRtJTZtYI2n95IDzhkwF+A4fQc6Yl2z5G5SsX+eXvOzPrch8NPDiD9VfHA0ezrwTIZA9KrqLGdb5aDYSOncOowoCezSxts+n4KPxn+Dnr9fhxHFDWJmfk4+lny7D0k+XAQAyGmeg641X4LYh/VCtWjWrZNvFcM+fW/5Ezyt7Ij8/33U93TD2ZX/5VlDIgUQQAeGcY/369ejYsSPWrFkTcT579+6NYq1OP/779n+Rl5fnuPBPIB544AGkpKTg9ttvs7ZtACcztdE2kfI6bahdb7IIo72iLuYIQ6KtSbeFUEyj2Wr6eE+ctCzraZ3k2hIGBl92NvKmzrBtN6ou1c7mlE6CbQAQJSXIfek1+Hb8jepjn4fQxM56+TJve3tTKMh+7iXkz56r18upPqFeK7v34njfgajx7ltI7HyZXncp7nMSasv0UsHZILUBMouOqyptwcEg4INPj8mEuqyJ0OSaEAwKU8AEV+XaHkDxAfBweISiLTri0S4ZKADzqOu9MAWcebRcjQ+J1I9zbadLMTsziTnVGEZ7VtjbATKtWa5t3t0ObeFQ7WO3/d/U1FRX8QiCiA29e/dGt27d8O2334aMe/ToUTzwwAN49913K6BmlRP9PBsOTtHluVdbTFk/MTvEY/oKGtriV1o6pomB5Tm2rSbWPnLkCG677TYsXbrUtR/mVOabnV8htyQHnHFVxMtNsl3GwcFUKTM4wAw5tnzk8jmkVJur4YybwmzXLTS5NjjTFt5QD2+JUoZkT5x+zPRy1ESA6f4AZjSI1Dwd+vARj8ZFYRjvrbfeclzUfNSoUUhISCh/AS4oLCtAdlEWGOOGjBzQbdBy3+rtUHNTlDOjecnU9lONpFpI9CT5lePXbjoFaFmnFSCAvbl75I0o6u8JU0cQ1X6DJo/XpOOyfyFF2PpvoRBQhALG1eOgCAVe5jH6Klyo7WEGMKb1ORRAaF8bpknvdak2VMm2epxkz4UZ3wFhO54aTnLtilogkSAIgiAI4lSFWlMEQURM9erVMX78eOzZswfjxo3DhRdeGPaNn1deeWXUpdqSXr164ZprrgkYnpeXh40bN8ak7GjQs2fPmK1kPmzYMDRr1ixg+KZNm1zfMOqWxx57DKtWrXIt1ZbExcXhqaeechU3IyMD3333HZ544omwB027deuGDh06BI3j9kL9pEmTsGfPHscwzjk+/fTTckm1JfXr18fLL78cMPz48eP47LPPyl0OALRu3Rq//PILRowYEZZUW+LxeDB+/PigcdatW4fc3NxIqxgzXnjhhaDhV1xxBV577bVyrfzGGMOECRNw+eWXB4334osvRlwG4Z78/HwsW7YM//d//4fGjRtjwIAB2LFjR7nyzM7ODhqenBybG+JDXaQPVS+CIAiCIAiCIAiCIAiCIAiCIAiCIIhYE2xx+PLAOceIESOwfv16kmoTRCXmiq5XYPLkycjNy8XKlSsDxsvbvQSHV/wL/moLNzjEC3mrT2SzM6+66ioMHeoswsrJycFTTz2FjIwMNGzYEB06dED37t3RsWNHNGjQAA0aNMDAgQPx1VdfBZW81a5dO2Q9FCGgSDm2Jh9RYAizAZPcTZilb5qkTca1uk9g1l/IjUIYL4SQwhQp6fYXj/hxik3qrGokJyfj2muvdRX3ww8/jHFtCIIgqhYk1q56PPuse8Ho+vXrkZaWhi5dumDGjBno0KED5s+fXy7R9EcffeTXzktmDFcmJEacZyhqRPgZbNKkCb766qso14YgKobERHffqZKSkqiW69S1CUfgrfeeLA7uAOn9Igvd12KWxLCKlLEIAZGX57eZuRQPJml9XUWKwqEKtRXIHqW55+rfy7Rv8xdjWp87pZfvI/tLc7/cX3xjpLHru7W+dm4uCj5bgELtr+Czz0x/C1C2Z59fXr6jx1Ewf0HAP1FU7FyJSsz+vH0o9hUBYPjvY29j6exlFqm2Ewd3H8Ts/8xBr9Y3YdXX3xsGVtU0ZYlbXFSM4fc/jms69MAj9zyKJx95Et07dI+6VLtO3Tp4bNhj6otIhqUIgvCDc44ffvgBXbp0iTiPQ4cO6c/zHM4/RGimz5iO3r17u44vhMCdd96JhQsXWbfD0njxF8YJ05lchjFzEqGLGKV80zxmLWQCdfAZ8R5tfrMusZaySUOQbRY8Gv/80ZSUlmo5P7coJMEAFHzyGXLf+cAisrRILTk3tjGGvHFvonD2XHCtTPNf0kXtUH3kE6gzazLOWPQx6n46AzUmvITkPr3AExOM9yX3WVExsoYMRdm27bowE+Y6aJJN4z0yVc6p5VI39Qx4mUe9jqD4oAifLhhUZduK9lxA0f4JRT0mChNQFKEKxYWAol0fUIR6LcIsztavTwjz9QbtiGoSdP14y2sLtuMvPyXyvTgtKmOLFhFr1qzBL7/84iput27dIi+IIIiosGjRIiQl+ctknXj//fcdF7o7FbAKWV0ir/3Kc6W8litNykHK0DMw5WE+9dtdG3JhMPMZlDFDMNvu4nZ63BUrVuDxxx93+y5OWdYeWINdJ3Zp+1LdX1wXWnNtoTFNjc2YJUw9/3PNac5MC08wa/uIMVMuRttFjWkcLwaGUl8JzJ8C830Bal4Ob0Ir11wH69oY5vQVc6NAdnY2xo0b57e9adOmuOuuuyqkDgCwN8dYHMgiX5b7xLI7tJauMPaZKuRW46UnVENSnLvfwVOFlnVbISO1vtpvEOronpANSaiycQGtTSv/GFO3M63damqTyjYr08TbEICirQZk5G4s3ycUrTy/RX4Mibb9/hq5sECgMWJzm1dfuCAQLIZ/BEEQBEEQpwh0hxZBEBHRu3dvbN26FcOHD4+ZDDQa3HPPPUHDf/vttwqqSeXC6/Vi4MCBQeP88ccfUSmLc473338fEyZMQFxcXER59OzZM6Qo+/zzz8dPP/0UUo4djD59+gQN//3330PmUVJSggkTJgQM/9e//lWuC/52Bg4ciEaNGgUMnzt3brnLuPvuu7FmzRq0bNmyXPlcdNFFQfNQFKXSXZjYsWMHFi9eHDA8Pj4ekydPjsrqlx6PB5MnTw76PVm8eDH+/vvvcpdFuMfn82HmzJk477zzMHr0aJSVlUWUT6gbdGJ1Lg11YbAyyuwJgiAIgiAIgiAIgiAIgiAIgiAIgjj1OXjwIObNm4cbbrgB27Zti3r+5513HtasWYMxY8YgISEh6vkTBBF9OOfo3LkTfL4yvPDCC45xcrZ9guzNTmLfCGwJjhPXAufjU9yX8dprr+H2228PGmf//v1Ys2YNli5ditWrV+PAgQOu869fv37IOGVlZZqIxCQjsYgsFC2mMdnQmHQoJwTKGIbHypheGELuFmSbcJCrBE7sHByOnI4Izdtvv+0qXjD5PUEQxOlIcXFowWU07jEmokNeXh727NnjOn5RUREKCgpw7NgxLF++HP369UNGRgY+/vjjiOvw5Zdf+m27JD4B3hgKRBp7vGHFP/fcc/Hrr79i586d6NSpU4xqRRCxxa1Ye9q0aeUuK5jsJGC/RbM3yn6X5dFsdjSVoW8y2aHtskm/8hjAK1Cs7Tt6FMJBVu6pd4ar9PFpaWBxqihTEdYeupRsC9ufYs9ES2vGX8loHDVjd1oTZS38n7pdyh4doF5paD7/+n/Y++c+CCGwcWV4czgVn4KRg0fh48kfG4IiGH7tebPmo33Ti7Dwk4XYtmUbFs1bhDnT5kBRnD4V4dOiRQvcMeAO/PedSdiwaQMtlkIQMYBzjhUrVqB69eoRpd+wYQMyMjLg8XiQlpaGOnXqYO3atVGu5anP/Pnz0e0q95JgIQRuueUWLPt2WZBIpnaQ2cJo9nUKQ1TnJ69mJsGytl2Oc3PG4WFGP9sQejKrIFQT2Onx4OyN8zZqgNR77kTN9yeh3vffosFfv6Phzi1o8Pt61P1yIWqMfQ4JbS4wpbWKuvNf/y98e/ZJvaUqvJSSS0gBJkfJqh+R//5UP6G2t25t1JnxHup8PA2p9wxAQodLENfyPCS0a4uU3jeg5vgXccbyL5DY4RJ//11hEU786ykw7dyn7gN/obaxbxjA1TAP86BOSl1oy3FCCAGfbG2ZxNUKtAU8teOlQNH2LQA1VEujPdfbcIrtWoL5lfFZEBCGkNN8cMzXAkzKVnltwSJrh6nNphoQ9Q+arkI0tedEgH9du3aFGxhj+Pe//+0qLkEQsSM5ORlTpkxxFVcIgR49ekStr1AVCDrS6ODJtgSbfoudl6WwxzclMJ27ZZgu0tbO+Walc6vWrSxejTfeeAPvvfdeyDJPVbZnbsO6g2p7VhVlG+0LDzO1LrTtYEZ7gzGobRCutT60+FzLx1Byc012LdtdRrtGby9oNWAMKPap10B0Gbf0P+vSbuhpdJG2/0CMzDG8HWKLXh4J94QJE5CVleW3fdSoURE7kCJhd84uy9ie/xiVMETkuqxZ26AY4SnxyUiOT4GMBnOWpqR+AUaxFipKcB4NLqjbGjWSakBh5naeqQFo2qfqwi8+eaOL6f4ZBZCLvEDI9XugMAVMRoVQeyGa+Fy2aY0xWaPPIYTQpd5qFYyDzOSYrakNa0eXc/u9A7+IBEEQBEEQRAjCuzuGIIjTHs45XnvtNQwdOrRKdI4vu+yyoOG7d++uoJpUPtzsm/JIqiX9+vXDvffeW6480tPT0aJFi6Bi688//xwNGzYsVzmXXHJJ0HA3n5cFCxbg4MGDjmHVqlXDqFGjIqpbILxeL/r374+XXnrJMXzp0qUoKyuD1xvZKb9Fixb44IMPovZ9v/rqq7F58+aA4Vu3bkXnzp2jUlY0mDZtWtBJWIMGDUKzZs2iVt7ZZ5+NgQMHYvLkyY7hQghMnz4dzz//fNTKJNxRUlKCZ599FkuWLMHcuXNRr169sNIXFBQEDY/VRO5Q+YaqF0EQBEEQBEEQBEEQBEEQBEEQBEEQRDQ4fPgwFixYgFWrVmH16tXYuXNnWOmvvPJKDBkyBIcOHXL8O3z4MOrXr4+uXbuia9eu6Nevn2uJEkEQlQvGGEaNGgmfz+coJzj+8zhUO+cOMG+43/Egs8ws9wc5C7fLfO5nqXk8HsyYMQMtW7bEs88+C5/P5zqtpGnTppg4cSJuuukmv/uXmjZtGjJ9aWmpdRalHWmiEgCYSW1hTqJNAJTSE6sEhWsTDxlUT5vZll2B95ZKUQZRLho1auQqXmFhYYxrQhAEUbVw87tIYu3Kw7x588qdx6FDh9CvXz88+eST+Pbbb8O6j/zw4cOOYu0eSUnlrlcwrkpMxE8loSXwktatW6NNmzYxrBFBxJ7rr78enPOQ0qypU6di8ODBMagBMy1mFFy+HSQLq/RGWm/sEhZTPAZNKqiVKYQIX1pUDko3bnTcHte8ues8EmpUQ+GRI5B9TCnPNrqkAhwMCoz3psYRmgjKSAdYe6pm5HZDu2NIvgSAwi1/ouD3P5DcqqXcsWqoZteR0k+rDcntvg4nbtWloKAATwx6Cjk5ORHnIYTAG8+/hS/mfoV/jXoUl3S+BN54L/bvOYBnHn0mirX155fffjHrxGJaFkGc7mRlZeHYsWN45ZVXMH78eNfpFEXBoUOH9NfHjh3DpZdeipo1a+LWW2/FZZddhgEDBsSiyqcc3yz5Bh07dsSPP/7oKr6iKLjuuuuwfPlyXHrZpUaA+RRnEhv7DeHa2zmAdq6F0X5hmtBZ36Y+er3xfvWRMjtdPGgS3DHd8ameu5lWbtJ11yDlroFIuPQivQyjXgKetFTwFucgvkVzpNzWD/kfz0XWMy+A+Xwm+SEDynwomD4b1UY9DabLnm3vVVGQO+ZVv3rz6tVQ+5MZ8J7ZSI8qnzDTlrh69VB7yrs4ftd9KFnzsyWP0q3bUPjFEiT3vA7mVGahqbndIdswDMAZKWdgf+4+zdPIwKGKtBkTYIoC7uGAIsA8UBfr5AxCMChM6O9V3WWqXtsD1SEohALBOAA1nmBM+xzIY8JtlyE0gaTQ2nBMaMeJQTAtHYTx7oSRzjjOIc7VIYLffeddV4unAUCvXr1wxhnuFo4hCCK29O3bF5MmTcKqVatCxj106BCGDh2Kt956qwJqVvmQv6VhYRfvAhCMqb/R2u+qPP9KcbYU1YIx/VwBuQiGYNrPuBomACQmJKJVm1b49edf9fweeughZGRk4MYbb4z8DVdB9uXuw9LdSwBogmxNfs01wTWkGFvKtjVhOWOGaFsu7SHTMyHDNDezlGlr6eQrmJ8JZpIyM/gUH8qUMsR74v3SqIfcyAHasQdgaRcePXIE/35+tOX9mvvZP3z/g9/+2L59Ox4c8mDA/TX2pbGoUaOGq3179OhRTJw40W97s2YpKgkXAAAgAElEQVTNKrS/ICCw+8QuQEjhvNxlzCI71/epvCVDTawdQyDek4CU+NQIhpfCH9vQ21h2yXm4eUVxWIUxhrb1LsTqfT+gpKxI7TcwbTRQaO1SBvgg4GEKhPCo0mspvxYKBPNAEQo82g4WTEBhAh4h25+yH6IeK0Uoqqxe3mOjMAiutmuhCIAb7V19vFKo32V9jDNI25WZ2ssS+2tTwOkwrEgQBEEQBBExJNYmCMI1nHPMmzcPvXv3PtlVcU39+vXh9XpRVlbmGH7s2LEKrlHloUmTJkHDo7VvorVCW/PmzYOKtaOxSuTZZ58dNPzw4cMh85g1a1bAsLvvvjviFbSDcf311wcUa+fm5mLLli04//zzI8o7Pj4+qhL9tm3bBg3fs2dP1MqKBp9++mnQ8EceeSTqZT700EMBxdqAelM3ibVPHt9//z0uu+wyLFu2LOTvqJlQF9Yjld+HIlS+bi/4EwRBEARBEARBEARBEARBEARBEARBRMLff/+Nl19+GVOnTlUlrxHy4YcfonHjxgHDFUUxJhsRBHFK8Oxzz2Lnrp2YMX2GZbuvKBM52z9GtRYDI89chJo47GcvQ1FJeJONOecYMWIEbrzxRjz11FP44osvXKVr0qQJhg0bhvvuuw/Hjh3zk2oDwLnnnhsyn6KiIr3uQpugZ5Zkq/Oc5eRBdbIgAMtzKd1Wn8rJhjDP8rQ8DygsM82hDbbRkGOYcCvOpgmE5eYf//gH/v7776BxYnWPE0EQRFWlpKQkZBwSa1cedu3aFbW8du/ejXPPPRfLly9Hp06dXKWZNWuW34IriYzhhsTYirXvT03D67k5KAjZBlbJy8uLeh1Olb46iVWrDl6vF02bNsWOHTuCxlu9ejXKysqi1s6V/bewZFXmPo/90SGe7MvJiIpQdBmkKq/SHtVeXIX2kwq/Weq4Pf6ii1znEV+tOgqOHNEEjwCH/1uQ4kYZbvZgGqJsuQf8dwC3bZNCSInsXh6d8zEaj/Ff8Cso0huWXg3Jd9xhKSnYb4ibn0mWFHiBMe8/miKlf3+XlYwcXi/Dddw5c+aUS6ptZvvm7Xionzp/Kyk5CYUFsV30KZL2GzPMYwRBREDt2rXx6quv4s0333TVzwpGZmYm3nnnHbzzzjvYsWMHzcMMhul3a9WqVbjwwguxMcBCGXbKyspw5ZVX4sc1P6J1m9bqRrNkE9r5VbZddMG1FodpZ2rNh62fzJkh6dQxpY3jzvPV7XJtq7hOrQ0DENe2DaqPeQFx57fSz/8WQSgTqh0acvhbldyl9PsnUFCA7H+/7Nd8K166HBj1tH5CZ8aOAANQvOYnlG3f4dcSqPbUcMQ3PtPIyP9NGU8T4lFj4is4csW1EMUl5t2NwnmfIaXn9ZayLUJt3XUqRX/q2Hyd5LpgYNoiJkL7p0BRGLhHXaSGcVXKCc4ARQHjqjBbCEW/JiDV11KxLQTXhv9la0weB80OaWl5qfVhUopubTxpu8ZBKmg+CKYgXVQoG4VOYTYKCgowbNgwhwPgzJw5c1zHJQgi9nzxxReoU6eOel00BJMmTcL999+PVq1aVUDNKg6zNNv15VItIrOdM00rUgQsw8hAC2MMijB+lBkDhCLzlNHNP9qaVFioeV582cW6WBtQ2xh9+/bF4sWL0a1bN1f7oKpzKP8gvtixCIri0+574rpUG9prDmjPpXyZawJtbsi1GTTptrqfOedaWkO6Lf9x0zPuASDUc7RE/xwxhuKyIsR74nUJtCnIgpRDq+mN+7dyc/Iw+b3A7hQnDh48iPfeey9g+MiRI1GzRk1XeY17ZZzjmPdzzz1Xode+9+fuQ5GvSG3XyP3kNJYgv4rMeA0moEBBHEtAanyqdoAcGpAufwQYi9JIt/1noYLGIeN4HNqe0Q5rD/yoy7IVcHCu/lKpImxmkmoDCgcYUyDggbacjBZXgDNoC8LI8UQFTHggtO1gsrVsWuZP+w3TFxJgMsQQbBubA8u1zd8pkmsTBEEQBEGUH7q7lSAI19SoUaNKSbUBdXJKamoqsrOzHcMLCgoquEaVh9TU1KDhlW3f1K9fP2h4NG62qVu3LjjnASXdocrIz8/H119/HTC8X79+5apfINq3bx9UIL9x48aIxdrR5h//+EfQ8KNHj1ZQTUKza9cubNmyJWB469at0aJFi6iX27p1a5xzzjn4888/HcN///13HDhwIOR3gogdO3fuRPfu3bF27VrUrOlu0D3Q91MSq4kTofItz8R1giAIgiAIgiAIgiAIgiAIgiAIgiCIQGzevBkvv/wy5syZ4ycOC5frr78+qFQbUO8RIgji1IIxhg8++MBPrA0AJce3liNnYXsVyHpk1nExFJY431MWivPPPx+ff/45du7ciS+++ALr1q3Dzp07kZWVhdLSUqSkpKBBgwa44IILcNVVV6FTp076b5qTBI5zjpYtW4Yst7CoUJ8AzdS3oL2W79mqDTPmZUrBtlANZYEweTksCAHGLbaKgIawIEHESaBmzZohxdpxcc7iGoIgiNMVN8IWEmtXHhITAwtJI6GsrAxdu3Z1JdcWQmDq1Kl+269NTEJajPuzHMC/0tIxNueEq/j16tWLaX1OFiTFPv244YYb8MYbb4SM16dPHyxatKjc5blaEyhIJCmVtAgnpezRlMzSkzMMVf4iS6HGtEukY4UoKEDhosV+23nNmkho19Z1PnFpaUZvXAgIU6dRlT76exKtMm1ruD2e/bl8ZLZ8ACDzs4Vo8NT/IS49Xd3gIHpU87JJbhjgqVsbNV5+0SJI0kU5DvKb8v5Gxbdti/i27vdzRTBp0qSY5BtrqTYANGrUSH8uVaFybEWKSQH/R8g4gCU9QRDuadSoUciFMcLhhRdeQIMGDTB48OCo5XnKYGuTcM6xfv16tGzZMuC8VjulpaXoeFlH/LrhV5x99tn+50rzCTrAz6FgABRtxNrUEBK6fE6BvroIY7pY22lcX/4eCyFVz4a4jiclodro55Ha/w7AI/tgWnwmVHm0We4Nf8F26sAByJ8yHWV7D1jaEb49+4G8AvC0FL3e8m0DQMmKVX7nA5aYgOSeN1jKMN677T2pDSPEZdRD0nXXoOgzo83FAJSuXQdW5gO8Xu16gE2oDahj9qYTGgPgYV5US6yO7KIsKKb6cc61RTYVKFILKDTJJ4Qm3Oa6RJUDULRay2KEUCDAVWmrbNNZ2qvM79qAKlpXz7tgmmwbNtm2cYDCJ8BnsMW5LVyN7wDAihUroj62QBBE+UhNTcV7772HO++8M2RcIQR69OiBvXv3VkDNTj5Bxynsv4m2iLpf2yTANsczn3P110L2j7XTm3nIwrTR+F9Nd8fdt2PK21Msi6sUFhaiZ8+eWLBgAbp37x7mO69aHMw7gMV/LUCpr1STHWuibCnP1s7F0OTa+hYmHzW5Nji4SbatbjME11LYzcD0to0q7zbGRRhngCJbCvI+A4EiXyHSkW6cuy2LiUjZt0aggZiTxIEDBxzHJ8455xzcfvvtFVqX7Zl/GkN4sp0DyHVHoC+QJwAhxera90cev9T4FPVeEvn91PKSTa1TZYFLN6QnpOOcWudi6/EtqiibcSiKD2CqUF5RAMZVITnA4BGAgAcKU8DhAYNQpdqajFvd72obVgiu9REEFCZvmzHa+OpvmiHcBhi4qR9hkWMHkWs73etIcm2CIAiCIIjyQbNJCII45Ql2M2oggfLpQKibdCvbvqlRo0bQcLcXroLBOQ9aTmFh8Jtvvv/+exQXFzuGpaeno3379uWqXyASEhLQrFmzgOHbt2+PSbmRkJGRETQ8Pz+/gmoSmu+++y5oeI8ePWJSLmMM1113XdA4q1atiknZpwrVq1fHxRdfjP79+2PkyJGYNGkSPv74Y3z55ZdYtmwZli1bhq+++gpz5szBa6+9hvvuuw/t27cPa6L1X3/9hTvvvNNyw0YwQsWL1UB1qN/68k5gJwiCIAiCIAiCIAiCIAiCIAiCIAiCMLNp0ybcdNNNaNWqFWbOnFnua5Kcc4wcOTJKtSMIoqogJ+d+/NHHjuE8oXqIHFwpzazRQ4QVFJfvfrqmTZvioYcewpQpU7BixQps3LgRf/zxB37++WcsWLAA//73v3H55Zdb7l/ZuHGjXz4tW7ZEampqyPLy8vKsoi8pV4NQpRgm2Zp5uxkpuPDblzKe8E8TLnp6exERmTGI8vDrr7+GjBMfH18BNSEIgqg6mGUfgfB6vRVQE8INd911V9TzlHLtzMzMoPE2bNiA3377zW/7rcnJUa+TE4NT01zHNctECaIqM3ToUFfxFi9ejJ9//jmiMpwl1yFwEGCrrkjh2De1LokkDVb+5fmVL32KFSTUyZs5C0purt/25D43qZJHl3iTkgCY/FtCFWoLhz9AwAdTF1XPRbgaEggURfaCffkFODbnI8u+JV+NO5YtW+aqj1lZee7fz53sKhDEacu4ceOinud9992Hyy+/POr5nopwzrFx40Y0adLEdZri4mJc2O5C7N6zGwD8xp0hF3uUJ3RoY9EwFnvUn8g2jvncy5h27hfwMqNNEWzhAmaSParOQgZeowZSB94JeD16gUaxhrxZl09qj5qhUI3t9SKxaxdTHYxH5dgxLbWUWEKXWpZu2eZXR+9ZzcCTknTRpVRaMsb1dLoQk0mpNUPSpRcb8kstL1FUDN/hI7os0+zV5lyKthlgll5qz2on1dauDShQhAIIQFEEFKFAgaJKChX1mCjQ4gD6tQEmhBpHe4RQ0xgtV0WXARrXIuT/8pNgux5gF7TL92nfiaY2sV+7nDknMrfr8vLy0KplK+zbt8+esyMdOnRAly5dQkckCKLCGTBgAC699FJXcfft24fHH388xjU6uQTu6wbv0erjB4FWe1Az0azbMITZUgQM07mRGecdpi3qoMuY5XlWi9ukaWM8Psr/mBQUFODGG2/EvHnzgta7KrMnZxf+tz2AVBvyUf3fYwpnXLYRuC7a5lwTbDNdpw3OPLpEW7YrPNyjthkYB1dt2mCC68cFMB8/9bVPKUOpUgajVWFbIMMYqNFkz6Z21Em+5D9m7BhHD9Hzzz9foYui+pQybM/aDgahi7IBQ0oPLr8jwrEtpEBBUnwSvB5Te9hpsS8Y33X5/fMPNz0PMm5oD6qMY2JnpjdGraTaUITQpNpa21DxQQi1TaveG6NA0R6hbVdM7Vgp1VYTa61Toe53/WMs741hahTBtA++eVzStMCPtX2qP9Neq4vVBxpPtt8rE/DeGbqlhiAIgiAIwg+6Q4sgiCpLUVER9u/fj3379uHgwYM4fPgwjh49iqNHjyIrKwtZWVk4ceIEsrKyTnZVK5y8vDx93xw6dAiHDx/GkSNHcPz4cWRmZur7pyqRnp4eNDxacthq1arh+PHjjmGhZOPff/99wLB27drFdHCtYcOGAVeC3r9/f8zKDZdatWoFDS8tLa2gmoQm1M2RnTp1ilnZl112GSZOnBgwfP369ejbt2/Myq9qdO7cGa1bt0abNm3QqlUr1KtXL6IbQI8fP445c+bg1VdfxZ49e0LG//zzzzF79mzccccdkVS7QjhZQm+CIAiCIAiCIAiCIAiCIAiCIAiCIE4/Dh8+jG7duuHYsWNRy/PFF190PQmSIIhTByGAF55/HqNHj3YMj695bkXXCDkF5RNrR8IPP/zgt82tBObEiRPqhDwGXVwB+M+tM+a5qpM1hemfZbarlFEI4T+L0p6nvF+FhZqiTVQGSkpK0KFDB1f3YDpNPCYIgjidcfO7WJFyBiI4Z5xxBmrXrh3VPiugyrUHDRqEzz77LGCcqVOn+m2r5/HgsoTEqNYlEPMK8l3Hvemmm2JYE4KoOJo2ber6O9+1a1ccOXIEyRHK7oUQAfs+Zhl2gAj+2MRDqt9F0aSUwhJH9ueYXETJJCcUomL6scrx48h9/Q3/AK8XqYMGhZWXNynJkGrr/zOLoEvdGwwcxq6Scc19X3OY3fcke8o8YLjK4clTUfeugWDx8WocW3/YIgU1bxdCFYEKo06nEy+//PLJrkLEVKteDf1u63eyq0EQpy19+vRBr169sHDhwqjmu2rVKjzyyCN46623oprvqUh8fDx++/03ND+7OQ4ePOgqTWFhIdq2bostf25B3bp1A0eUJ2e50AigCuqgtZm0MCFM6jghwLSFNrzca8uOBZTMmc/DMo7cptZDCgdt0jqTlNoyPK5JIj31MixNNf0s7zMvxGEdixfHM2Esp6niSUkOOa/Tqv/Wyq9TxyEOIPLzrdu0+qr7lBn71lQ/BoaaibVU6SADPEJAMFUfqP9TBDgX8AkFEAwcHIIJKBDgqopQu2agSrYVqF5IRQBci8W4useEtucMybaUcuoHXt3PQgrRheaWZBDM3KYyvZkI+XTupxg4cKDr8W7OOWbPnh15gQRBxJwvv/wS9erVQ3Fxcci4EydOxH333YfmzZtXQM2iSBBJceBzor3H6x+knx+FNYwxQwZrnNscyhCGq0BftFkbj5CLXDB5jVmrJ+MMXGEQgkNA4N4HB+HLxV/i15+sCzQVFxejb9++eOWVVzB8+HDn91FF2XzsN3y3ZzkEAA/zQDCmupW1RTrUxbilIJsbSmumqrS5/mgswMEATa7N1e1Qz92ca/JtKdoWJsG5FHFrUmfOPWBMAOD6eRgACkrzkeBJMITZAPTWCjNaFzr65wtITU1Fv9v7WcZHIh4r0ZK5GcMrKipCYWGhnwckLS0N//znPyMrP0K2Z21DcVkROGdqa0ioC6AAhlybcUD9/hhScvXwCMSxeCR6E63HTRhtVzv6ZtP3XCvMP65jHvaxuPDQheEVQKvarfD9vlXqIjCKAJgCcA7110WBAIMiBBgEFKZobVHAxwS82niqwhQwwVWRNvNCEYr2ffRAEYr6HYXazhU+AWjHSoapXRmhfhe1+2n0Poj8/dRvs1HjWcYO5UGw9JWsY4r216aAymk9JwiCIAiCOEmQWJsgiEpPYWEhfvrpJ6xbtw6//fYbtm3bhp07d+LQoUMnu2onnZycHPz4449Yv349fv/9d2zbtg27du0KKIauyiQlJVVIOZHeCAcAv/76a8CwWA+u16xZM2BYtG/+LQ9paWknuwqu2bx5c9DwNm3axKzs1q1bBw0PVbfTjfvvvz8q+dSqVQsPP/wwBg0ahKeffhpvvOFwc6eNp59+GrfccgsSEhKCxlMvYAQmlAA7UkJNePN6qTtAEARBEARBEARBEARBEARBEARBEET5EUJg8ODBUb1H4frrr8eTTz4ZtfwIgqgaFBQU4I47+geUpyQ36IS0Zj3DyDHwLDLhN8vM9lq3ZwA5hRUr1i4tLcU333zjt/2aa65xlT77RJY6sZLJCXqmSZZywqs2idI8AVa+tk6KhfFcTuSzCbb9JvLR5L0qwd69e9GuXTvX5+/169fHuEYEQRBVi9LS0pBx6D7NysWwYcMwYsSIqOe7aNEiHDt2DLVr1/YLKygowJtvvum3/ZakZFSEdr1AUbDUpSysTZs2uOCCC2JcI4KoOB5++GE8//zzIePl5+dj4MCBmDt3bthl+M8DsJmugvWNQk0hYDDJHw2hlZFc6JIW8xJJQpPChK5AdMge9SyUEyf8tqcO6A/vmY3CyovHx+vPzXJsR3m16bkCwOMQlwVI6wYGoPTwERyd/RHq3TVQLVMYJTPY+s1ksgEArF69GkuXLj3Z1YiI5JRkLP58sd9hPB3l6ARxMlmwYAGuuOIKrFy5Mqr5/uc//8GBAwcwb968qOZb5QjR/hAQSE5Oxh9b/sDZZ53tetwwNzcX57c8H1u3bUWNmjU0EaMq+9ObJcIQaPu59nRnshFZLpAhx57juH//2lEkahOFmmWgujzUUrAh4Da8nyY9pL4RQGmp3r4wLwbirVUTXLUh6vlzUwn2M4nIzAx4drGfd9TqaNtKyxyH7XlysnYtwLRjLc+tQm1JjcSa2ltTIBiHoggwrkAIBqEwCM41sSBXPddMk2xrIk99QU5TS9S87IlmUtWF3vozKdQWABjXW7SO51yLo9M/ji4lDJTeltddA+/CjBkzgsez8fDDD6Nx48ZhpSEIomKpXr06/vOf/2Dw4MEh4yqKgmuuuQY7d+6sgJqdHGTvVIqtJZbzZpCfzJC9W3meFOp/2qnEKFFfzIKBmcYnhNY4MJ99GWPwej0YP+lVXNfpej85us/nw+OPP45Nmzbhgw8/gNdTtcfbFaFg1d6V+P3oJnCmabQZHKXaZik206TY3HTNn4EDjKuSbe2PQXsOj3HdH0zNU0ujL6DBOaSyGwA406TP2jZFP7cKFJYVorpQAOa1yNTVhTxM9w04fHjOqHcGpk2fZtkm66W/1m9WgP82BN8WiMTERHz4wYchFzOpCDYe2aAuNqKuImKIszmgL1Zuk2CrgnN1PyXGJ8FYNAUyovZU3hBietSQ94kAfofFhjlN4Ji6LF8mMX8WbI9OhcZifCXBm4izazbHlmOb1d8YuTgLA4TwQIECzhgU4QNTPFC4upiMRwAKODhXIIS6JIwHgCJ84Nyjjsuqy8aoAm3ugaIIcP1+GYAxU1sZ3Pa7py4OY37fQgrVhfE7KRed0e/Pscm1Leltr3WioKmxLmRDEARBEARRdanaPUaCIE5Zjhw5gk8++QQLFy7EqlWrXK0OeLqwa9cufPTRR1i8eDHWrl0bUpp6qhBvujmqspazdevWgGHffPMNrr322ojzDsWmTZsChuXl5cWs3HDhnCMhIaFKfKf/+uuvgGEpKSmoX79+zMpu2rQpPB5PwO/3jh07YlY2oYr8X3/9dbRs2RL33Xdf0Lh79+7F3Llz0b9//6Dx4uLigoaXlZWFXU83hDpHhKoXQRAEQRAEQRAEQRAEQRAEQRAEQRCEG6ZOnYrFixdHLb/Bgwdj/PjxIRcxJgji1CM1NS1gmDe1Ps7o+hZCm8mChdskZy7JzK3Y+/S++uorZGZmWrYlJyejW7durtJnZmaaZGpMn+DnhDEBz/gfMARu0VgwXp8MaC3CCKNJehXO8uXL0aNHj7Du5UtKSophjQiCIKoebn5DSaxduXj66afx22+/Yc6cOVHNV1EUzJs3D/fff79f2OjRox3T3JKcEtU6OPHMiWxMz3c/l2DKlCkxrA1BVDzPPPMMxo4di5KSkpBx582bh927d4clzHPqK1nEjn4GRdM2szXaPxObHNuxcKtU25SfzNZPMhkDCubNR8HCRX7bPXXrIP3/Hg87P+b1mv2PAKzSSgVWOaXUNnJTmLCk0UQ2sO5up7xhSy+fH/jP26jT91Z4k5OsiU1YRI5aZrrk0fboVyDCO1ZMsErt7x4xYkTY4whJKUkoLiyGokR/UbNzWpyD739eBY/Hiz279mDe3HlYvnQ5EhMS0f7i9vjm6yX4889t6HJFF8yYPcOv32sZZbLLwwiCiBkrVqyIiVx7/vz5OPPMM7Fr1y66/hSC9PR0/PHHZjRvfg6ys7NdpcnKykKr81rhz7/+REpKirFACGA5EQsITb4pAA4IxWjTSF+gauRWtDaPiod7rUJQPWuraM4spDOLtHV5tlmurQk+rRkKU5B11Ny3c5epXK1e9TPgqVkz4H7hDmFlO3ZByczSw/wEhqa3yE1hyrHjfmcgFhcHb0aGth+YX6PHSagtifPEITkuCQWlBWpbijEoYGCKAPcIXRQohIDChCYJFKpEVUDfpv9jiibkli00qzJbbTMJCMFM3m+h11A/VtxfACn0eOY3b91XelzZ7jI37ADcd+99YUu1a9eujdcmvBZWGoIgTg733nsv3n33Xaxbty5k3F27dmHkyJF48cUXK6BmFYPjYhMAgl47ty9GYe67CgG5hoLMX03i9MNrnMvktWmmjVXocm8GMKEtYiEFwHo4Q7Ozz8LwUcMwduRLjlWdPn06yjxlmPzeZCR5q+b1ypziE1iy8ysczj9sEmZLwbS6aIX+HByca1JscDBNws2ZKsjm4LqYW5dlM2MbZxwexsC5R5Vsa7G4kItsy2Oqnq8ZuH7MVYw4QmuP5ZfmIz2hmkXWDMhjz/R2B9Ofm46/Cf0czWyvQ1BV++EH8g7gcP4hABwebhxjOZjFOQAu9xyHgIBHNW6DgSE+LgFebYEZi4xcHgen8UYE2F8WKzb8B8qcCGnaP/mcmd4Y+3L3Iqc4F1wwKODaL6Ki/aYBgquSbSaY/rlUmA9MeCCYJtCGUFMKBYoCTZittkJ9Ph845/AJ9XvEGYccnWVCAEwdmZS/oYwBUAxhtfy+K4r2PVM0uTZscm3AGOTUsC8g42pBGQSXpBMEQRAEQZyq0B1aBEFUKn7++WeMHz8e8+fPj5lktCoihMCSJUswYcIELFmy5GRX56Tg8XgqdTmKomD37t0Bw3fu3HnSVq6sbBLruLi4SlcnO4qi4MCBAwHDGzZsGNOBJK/Xi/r162Pv3r2O4fv3749Z2YTB4MGDceTIEYwcOTJovBkzZoQUa4eaVBarc16om4ATExNjUi5BEARBEARBEARBEARBEARBEARBEKcPWVlZGDJkSFTyatu2LSZMmIArrrgiKvkRBFG1+PHHNQHDEuu2Rf1rZ8KbXDdq5enOBdNETcucTZMIKivPB0UgqKA6mkycONFv2y233ILk5OSQaYUQyMzMskknoE2+CzA7UreGCeNty8nS4bznEHHdTvIjYsvrr7+OYcOGhS07y87ORklJCeLj42NUM4IgiKqFG1FrXFxcBdSECIfZs2fjlltuwe233x7wnnbOOVJSUsAYQ05Ojqt8f/jhBz+x9rp16zB+/Hi/uG3j49EshtL12QX5eDI7K+x0bdq0iUFtCOLk4fV68cADD+CNN94IGVcIgSZNmuiSFDfxgxJKSGOLKmB0QYWuZXFKKiyPemZyUSQBXXgkBVWxonT7X8h66mnHsBqvjgOvVi3sPBn3+EmwYXou4Lf7VO8mnP80hw0CHVEnF8uEdmAAACAASURBVKPZ/8kAlB49hgNvv4szh//LEh4xgYTqpwALFy4MW4Jbp35tPPrSI2jToTXu6nwPjh/ODJ3IBZxz1KxVEwu/WgCPxwMGoEnTJhj+xHD835OPQwqqRj77DJj2nbcIqiIp1O5lpfEPgigXK1aswFVXXYVvv/02qvnu3bsXjRo1wvLly9G8efOo5n0qwaAKhTdv/h3nnHMu8vLcLdhz9OhRVa69bat1DNHphCtUd7YRx7RwCBNqmBbPEE0GFodatpvkgmbRp11aZ27T2X+3rQumMIjiYhSt/N6v3OQeV1vFo4xZyo87tzlKVtuufSgK8j+cjmr/N8wvPwBG48VaBZRt2eoXNb59OzC5r2UDiNnPa7ph0Wg+avsgPaEa8kvzNTG2+j4El8dCaFJtVULImSocZEKo6kGmigcF43rxlnabEBBMqgtVobaUC1rkgTAWS9E/G4AqOZdtWsvh0d5oGG2qZd8uw4cffug+gcbcuXNJxE8QVYivv/4a9erVQ2lpaci4L730EgYNGoSmTZtWQM2iRBj9SeOUYBUbO54vzYls6QNmDgCMqetRaAsuGBekNUm3lgsT8vzOwIQUyar9NnWBJbVWgx4YhCWff4N1PzrL0efNnocHRt2Pf9RphvqpDdzshkrD5qO/4Yf9P6BMKQXn8shY2ze6IFswMA5AGJJqbhqt4IKBcRlP6rENabZ+juRcj6NuU4XmjHG9ZHkcIADOPdAGlrRjZXIwCyC3JA9pCengMPrQFt2Kw4fG1cfV4faFU6k/ve7gWgCA3kRk8ovMAM4hmAAXAPOoDTEutHYS9wAMSPQkGp8V7YDot33IgyhjMFmQ1taF9ZCoQaaRL/s4hvmAVgGhtplza52Hnw78CEV4wOADE4CqjvLAJ1upQoAxAQZF9VoLTbYNDwQUNQpnUIQA1yTngkPttHBuuddFHXtVwJlH/a2TP6vyhiIhYPmCmHetFqQvaGCXa5s+IoGg+24IgiAIgiCcoVE8giAqBbt27ULv3r1x8cUX45NPPiGptokNGzagU6dOuPbaa09bqTaACrvwFGk5WVlZlfZzG+7kl1hTFS4iZmdnw+fzBQyvWzd6E/QCUadOnYBheXl5lV5Ofqrw1FNPoXXr1kHjrFixAoWFhUHjhJrU6GZyRSQUFRUFDU9JSYlJuQRBEARBEARBEARBEARBEARBEARBVE0KCwuxceNGHDhwQJvAFprt27dHdM0zJSUFV155JUaOHIkvv/wSmZmZ+OWXX0iqTRCnMaOeHeW4Pa1ZTzTquSiqUu1w8SkCmbkVc3/Y119/jeXLl/ttf/DBB12lP3LkCMp8Rl1ZeebTmeb9SQIJ3oiqwYABA/DYY49FdF+hEAKfffZZDGpFEARRNXHTD/LGUJ5MRE6fPn2QmZmJN954A7feeiu6deuGXr16YeDAgZgxYwZyc3ORk5ODEydOYMuWLa7y/OOPPyyvCwsLceeddzrOMXgwNS0q78NOjqLgwsMHI5Jqd+zYMQY1IoiTz4QJE3DmmWe6jn/WWWeFjCOEVXxt6XIx+wZbmAgwx0f2vUz52vteQrUKBm/LM+OPWRZXii5KTg6O3zMIoqDALyxtyP1IvOqqyPIVCgRUGTa0R10UbsJPsO23YJZA8N1kkuDA+ZCZww69OxlFe/faMyFMFBcXY/jw4a7iMs5wRe/LMfF/r2HyyvfQtmMbeDxe/Pd//0G1muEL2c08/fzT2LD9VxzKPYgtu7egdp3a1rKdpFHR+JrQUAlBxISlS5eiVatWUc/3wIEDaN++fdTzreo4jftmZGRg02+bkJSU5DqfA/sP4PyWF8Cn+GA+YcrFQxzPu4rDDyk36sSZdU6yWURp327b4CeSZmZJt8PgObP9k+S/PwVKlrWvxeLikHrPXbrIUP/TimYMSOzaxdxE0//y334fRSu/c9gb1vR6fopAsUP85D69LQn9JZ1W0TdjTN8HDAwpcanqkRGA4lMg4IMQChRF6O1e+aheOxZquLZdGtIFFAhFUWXYpqVO1LVfjLj6o6wQTEJ1Pdxhh+hvwT9cpjGnFdaLGuh7a1/HfR2Mnj174vIul4edjiCIk0fNmjUdFy92QlEUdO/ePcY1qlgCS1aDdFjs50nzOdLPC2s6rzgUZZxjTDnpi35J8a/2ihmZcC2dx+PBa++MR0qqs/vgwREPIj4xDrtP7MLGI78ir8Tdwh8nk8zC41iwbR6+27sCPqVUe/8cHFwXXHPGwaXsmnFtQREZh+lhMh7nHBweeDweI638g/raw63bGGPwMG6RKpvLsm736EdM1dJxMK4uppFfat3nup6bGcff+IiYPgla9sbnKnBbzImqKhA+nH8YO7N3qvtY26a38SC191qIYhZvq+840ZuoHX9TG1W2ZeWjMPIE4PCd08oNsK8t333zojOm42mJX0mPRc3EmqiTXBeKUIw/RYH8J4TaTvUpPpQpPgjhg6IoEMLYpsZTHUOKXAFIUSAYACGgCE08D6j5gektWfk/hKl1q6+8oz5Yxn1tv696HFsaPb5TGzjEYJQQAdrWBEEQBEEQpzCV32xJEMQpz0cffYTzzz8fCxcuPNlVqVQIIfDqq6+iffv2WL169cmuDhGCzMzMk12FKoPbAc6TSU5OTtDwtLTY3MwcThmh6khEB4/Hg6effjponJKSEqxfvz5onPT09KDhoQTYkRJK+F0Rn2WCIAiCIAiCIAiCIAiCIAiCIAiCICo3ubm5GDVqFC666CKkp6ejTZs2aNCgARISEtCkSRN07twZAwYMwIIFC1BaWmpJm5+fH5Z8Ky0tDZ06dcI333yD7OxsfPvttxg9ejSuvfZa1KhRI9pvjSCIKsSWLVuw7NtlftuT6l2EjKveB/MmVnylzLc5CYFDWbEXa2dnZ+P+++/3237llVfikksucZXH3r17HSfI6dssAgsN+y1dTpP4VAOckZ89X6JSU1RUhDZt2mDmzJnlyufTTz+NUo0IgiCqPvb+kRPx8fEVUBMiEpKTk/Hoo4/i448/xtKlS7FgwQJMnToV/fv3R3Jysh7v3HPPRWJi6LZobm6u5fXIkSMdpdw9k5JxbaJ7KZ1bChQFXY4cwhGfL6L0nNMUQ+LUhHOOjRs3uo6/c+dOrF271jEspIwk1FQZW1KzAFAYyhW/LC1hDsX71YkZUWPSWysrQ+aDD6Hs77/9ghK7XI5qTz8VcdZCW+jPXnf/58L2aBVhBxNm23GKY9+mFBVh58jnAmQYohSzCPIU7j+PHj0aO3bsCBrH4/Hgyff+D3M2z8JDrzyIxs2l9F6VNdWsUxOf/PQR2l3WNqK5Z8+MfgaPPv4oMupnqBt0WZf2p5o9IQ+KpQz7Bwk2WVSA6lSFOXIEUdXZuHFjUKlzpN9DWgTJLQyNGzfGuvXrkJCQ4DrVrl270K7NhVAUBYxbj5GUzKlCOu23mdkW0zBL65jwE2sbtYtMrq3HM4mmLfFN+TAwFH3+JU6MnwjTWQUAkP74v+A9s5H2Fpz/JXXuiLhzHBZv8fmQde+DKJr3GRiERcwNe36MoXDFSpTt3W+pprd+fST36WWJb3+u7k/T+xfWfZQanwKhCCjCB8HUfa5IkTaEKiWEKiYU2mtoplQ1jqntxmTr1arLhjwFm9yRetX0c7N9gRlhPhxGHpY4tvycrnMwYNasWcjKCm8Bqosuvgjz5s8LnDdBEJWWhx56CK1bt3YVd8eOHRg9enSMaxRlwvg9MvrG1kRu+jrm9MHrY5X3+vW5mIwDy1lK1zZr0mi5vdGZjfDv117wK+aSyy/BHYNvU6XPjCOvNB8bDv+CPzO3oNhX7KamFUphWQFW7VuJuds+wsH8g5rEWpVlc8ZMfx6p0FaF2IwZcbkqyJbybA/zGmk0cTYHN8m1GRjn8Gj7SM1T3a+6yJtrkm6tHQSHtgEAvf1hOa4MyC06oQqBzcdchpsfYfv8hPowWT6Sp85J98f93+ufb/WISJU2U9ci0b8PHKYGm7aFI8GbYPoeQZeWgxnHQLZjZTPLb/0w+Z00t8cixJ6vXch/sjm7xjnwKWUQigJF+OBTFPh8PiiKDz6hwKf4tHte5CIxii7XBuQiL1o7k6kLMCgMABNQmABjDIIJgGlWbGa0egWzybWFdVGhwBJs0wIx9t0YpWHEU3k8kiAIgiAIwg7d9UIQxEll3LhxuO2225CXF/lqcHFxcWjcuDE6dOiAm2++GY888gjGjh2LKVOm4MsvvwwpM62MKIqC+++/H0888QR8Ed7YCABJSUlo1qwZOnfujL59++Kxxx7DuHHjMH36dMydOzeKNSZCyWuJqkUoyXE4NwFESqgbsGMlYib86dmzZ8jjsXnz5qDhoSaAFxQUhF0vN9hv0rdDE9MJgiAIgiAIgiAIgiAIgiAIgiAI4vRm8eLFaNGiBV588UWsW7cOZWWGNLasrAy7d+/G999/j5kzZ+Kmm27CmWeeiQULFgBQr0f26NHDkiYYL7zwAnbv3o1Vq1bhqquuImkBQRAWmjdvjsaNG/tt9yTVBQJIM2KH88SyA5mh5ZnloaioCP/85z+xe/duy3bGGF555RXX+ezZswdhzbIzydyIU5Pdu3ejYcOGYQkFAxFIMkgQBHE64kasTf2eU4Orr746ZByziO2bb77BhAkT/OLU9Xgwplr1qNZNcvPxozimCWkjgcSgxKlM9erVMWvWLNfxH3vsMb9tkfSXLMKUCLtbiizXcfEj00tz/YQAFEVfVCmqCIHsUc+iaPkKvyDv2Weh5jtvA+U49yklJUZRpj/HqpjCjEeraFtKhezSbWFJZSWQmzF7+Uoc/XR+6DfhhlPsJ3fDhg0YN25c0Di3Dr0ZH6x7D206tVZFYFLqxRgMoSlDfHw8Xv94Ir7fuwrLty9zfX7yxnnx0L8etMhI/eWazCp9Mn1v9DrYHKRmOZSels6ZBFGhcM6xfPlyNG/e3C+sRo0aWL16NUpLS3HeeeeFlW/Tpk2jVcVTDqsjUf2tPPfcc7F69WrExcW5zmfrlq3ocHEHKD4l9G+nviikSbCt/6YHXwgokFzbTxqqNQLMIm3GTDJqZmtkAVAOHkL2U88g84FHwHw+XVYIACm33IS0IYNNdZC2Q+sf4x7UeGWsYxtJlJQgc9iTOH7vgyjbvsMi0zbnIfLyceL5MeZSAADVnxsBHp8QWKgt3758z8J6HmOMIdmboooFoR5vRVFV2UIoxsIymoVRFRAKKNqfLhIUir5jVGG6XJTGLAkUkKdf+xIphszQ2L+AEddRNKhHsr9Z60tFUfDIw48ESOwPYwz3D7kfq1evpgWoCKIKs2TJEtfjsi+88AL27t0b4xpFmSCn1cCC2yDjA7YFKCznRmH9bbacq5zKl308W210eTaDHs5MK0pwLR1nDL1vvQkLVy5A5ys7ISkpCTVq1cCYt0aDc48ui+aa+PlI/mGs2b8af2ZuRVHZyXdv5Jfm48cDqzH7j1n44+hmQEDr/0phNtMk2NykWlYl2lzb5mEeQ5RtEmdz+dp8FJiR1sM88MDoZ6vnMQ7Ojf3LwAwpN+NgwjjWHBwe7b4M47gBXDZJwKAIBSeKT2hhhulZb1PpDmh/4bK9LSJfh6KySJvDZfeJXdh9YjeYR/3cCymZF9w2YMXAOMAYBxhX9x8HErxxxnHQj4u5zWd+tLYDZZvV3gaX3zv9++eEbWxEpgsbvzxifxzTE9JRN+UM+P6fvTOP76K4//9rZj85CCGA3B4cgiCgRRFUwIIHiNiCtV6IohXPiqAViwfiraiVtt+flqIVPNCqxbuiCCJaRVBRUZRTToFwJpCQkHySz87vj5nZnd3PtZ/kk5CE95PHh3w+O8fOHp/dmfnsPAc2bGEjIiKwYav6q61eEVmnteUyIdTkMbCNZWqiGaZqwEIKsj31Y8CoK7sTyTif/TtBODVnd5HwvhG+v+45orOI7ieOL+z2knTCSIIgCIIgiAYCPaFFEMRB4/nnn8ftt9+eUpqePXtiwIABOOGEE9CzZ0906dIFbdu2TfjjRCo/1NUV7r77bvzrX/8KHJ9zjt69e6N///7o1asXevTogc6dO6Nly5ZxOzR2796druISgPqxkDhUqI0fRJOtozrSfSI1GjVqhN69e+OLL76IG8c/oNFPq1atEoZXZ4KJROzduzdheMuWLWtkvQRBEARBEARBEARBEARBEARBEARB1H1mz56NkSNHpvTMw/bt23H++efjpptuwi+//ILPPvssULrLL78c99xzT1WLShDEIYBlWRg7diwmTpzoWb5/4weoKP4FGU2OOkglc9myu+bE2jt37sTFF1+MTz/9NCrs5ptvRp8+fQLntWHDBhoURzjMnz8fv/3tbxE2BHXVYevWrbBtm6QiBEEQQKBra2ZmZi2UhKhp9uzZkzQOYwwVFRWYPHly3ElRpjZrjmZpvof+UlmJ03ftQLia9b/WrVunqUQEUTcZNWoUJk+ejPXr1yeNu3jxYhQUFOCwww4L1rZK5oVJkoVHgGIIU5zlQksIY8fTcfxiwqg0aaD4n9Ox/8VZUcut1q3R6qVZ4Hl51cq/orwcNgB5pZSWIb8o2y/J1h+YWuA/HALCK3IKWBbm+yvAsPHeB9C0/6nIOvwIX/4xEgfZ9VqkVI8pLy/H6NGjE044wjnHiGtHKHkXk+IuxsCEEj8xVwgFaBEb0Dg3B0NGDMG8d+YlLccZQ86Qbwwjp6l7Syh0DSKMSvFY1VfxF0HUVU455RSsXr0aK1aswE033YSvvvoKQ4cOxWuvveZIM7///nt06NAB27ZtC5RnKv2thwJBhGwnnHgCPl74MU4fdHrgsa3Lli3D4DMGY8GnCwAGcDB34hBA1ldsT6XGK5Rj6l7LeML7q77u+reDgUUL6Ax5qF5XxffLYRcVQUQisPftQ8WGDQh/+TXKFy8G9LYa6ZtcOwZNJ90BcEsuYon2H0Nm79447PGHUTDhDu+EKIqy+QtQ9tHHaHTuOWhy4/XI/NVx7h6pqEDBuD8hsnGTU98BgMaXX4pG5w5LeM8xZeHmBBKOyFIA2Va2UmbLuVk4Z9oNCFvY4IzDFlKOzoVQ2ypfthBgEGCcAbYNwdU+dfaHPpYAmDy2TMm13b9CHgtVZ5NxXFFnLPz1O13v1cfUDJs8aTKKiori7iOTli1bYs6cOejTl64PBFHfad26NR5//HHceuutSeNGIhGcffbZWLlyZS2UrPbRTRn3nui2lzz3SF+bx7lP6gt2IlT7Tl7r4cqCDSu3DHbb+YxxCGGDK4uwc68Bh4CN437VEzNenyHluHZESXIrIVQMcAC2vv7b2LZ/G7YU/4KWjVrhyCZHoUWjFunZgQHJL9mGlXtWYP3edbBFBBDuBFJaSh3dVnVl4u7EGnoSKhlPCrUtVzyuRNtMy7SFkm4robaWczPGwYQr42aqp0XHMe+znJm9MO56pVAYqszyjQ2GovIi5GXmgluZ7vYYdQuwOBNV+Sb4iNXBE9V2r6f9Jraw8emmhXIfCL1f1YsDTDAIwcC5+p6o7XS/ihwZVibM76vRw+EsdyZigftX765weTm++3oZvvnqW6z48SdsXL8JO7bvQMn+EgghkJOTgxatWqBTp044sfeJGHz2YJx0Uu/07PMEeezduxefLPwEX371JVatWoWtW7eiuKgYkUgEGRkZaNa8GTp27Ii+ffpi7NixyMrKSmnVRzfrgu0l29V5LGDbAsyywWzAVj/NMMFk/VUwMC4AEQEXDILZgLo2CUgZuhDcFWIrqb8UaMu4TsVW12XVycxV+8W59hnntlmX9QU5J4FTJ476SghHiO/E9deNE6DbPzRpHEEQBEEQDRUSaxMEcVBYt24dbrzxxkBxO3TogBtvvBGXXnopjjrq4A+OqWk+/vhjTJkyJVDc4447DmPHjsWFF15IctSDTLKOg/Hjx+POO++spdJ4qY9y+YONZVkJwysrK2u8DIkeKgPouNY2xxxzTEKx9s6dOxOmb9u2bcLwffv2ValcySgoKEgY3q5duxpZL0EQBEEQBEEQBEEQBEEQBEEQBEEQdZslS5Zg1KhRVZ5I/KmnngoclzGGSZMmVWk9BEEcWlx99Rjcd999KC0tdRcKG/t+fBYt+91fiyWJbejYvDO4mHjdunU48sgjkw70Kysrw8yZM3HPPffEFDb27ds38POE5roDCbw0ehBvkmfgzAG/RP3giSeewMSJE9Mq07NtG5999hkGDRqUtjwJgiDqK0GeJyaxdsMg0TPEmv3796Nnz55Yu3Zt3DinZ2Wns1j4pLwMYwr2oCIN9/rzzjsvDSUiiLrNG2+8gZNOOilQf9ioUaPwwQcfJM+0GlLteAJLR9ai8xfRgmz3s7IWMTetDFevlBqHiSmdPRv7Hn4kajlv2hQtX/k3rCOPrPY6KsrKAOjdZki1hYBgXsm2H71L/O4e87PXU+M9eD7XZtRyBqCyqAirb7oZx89+DSxEQ7MBYMKECfjxxx8TxmnSvIlyPWlRmNJAOcIwJfpSkjAt8WJgeOSfD+O7L7/Dru274ubf7oh2mPnys47MiwGO1MijRteiL1Mqap4HZphx/nkwXbA6PyD+SUcQRFrp0aMHPv7445hhU6ZMCSzVBoAhQ4akq1gNGG8/uYBAv/79MOf9OTh32LmBf2NctGgRhp87HO++/65ziRSmUFvXYwwJpxCqFqMmD+HgnriJBNsJ5drmZhlyx333PYjw0q+jsvbfTULde6DpXRORPWigZ7/EE9kJo56Wc9EFYDk5KPzTRIgDB2JEFiib8wHK5nyA7P790Hj0pcg8+RTsvXUCyj/9XGajCpPzuxFo/uD9iHfDiSfUdsKM+1dWRpaSA0qrn1JmQ0DKBoWwYTMGLjhs2PKvsOUxUfd3Y4oXZ7sFmPNXKVRdyaa5MdBCQUM2mED4l8pttqCgAFOnTg0YG8jfnk8TShJEA+JPf/oTnn32WaxYsSJp3FWrVuHxxx+PmgC6ThP752wV5L33eeXaCfIDXKG2EVGKsGFIlr2CWFOK7E6QAI+UWd8DhPGZg8k7jhZLCwbBuBJwc3A1cQJnDALyXiTl3Uo8zQQ4F45YFoJj14Gd2FGyHVlWFto0boM2jduheXbzgDs1NXaV7sKmfRuwfu/PKAq7kzhYsPQOgWDCmVRK65H1vuLMXSYlvPq9lm4raTZjUq6t2rycW2AALC3ddqTaloqv0oCBcw4LUsTtqJmVVNiVNMtjoS3ATN2nGeT+ZgBsIWNwCNjMxu4DBWiX285bN2PueWberfX54PkbQ+Ru4pxj9bRtvTT/axSWFahj5dFqy/PBOOfBtbgZ8hwQDBk8E5xZTj+JDJLpOXPOIsfKrPtCiov348N35+L9dz/Aok8Woby8PG4Zi4qKsH37dvy0/Ce89+57ePC+B9G9+7G47fbbcPHIS6RvJ14/SZzrT7znTYQQmD9vPp76x1P4cO6HSX9bW7J4CV595VWMGjUqqaPFT4tGLZCX2QTFFfsBG4AFMFuAcQC2PPdtJgAhJxLXfY62bYNZXLZxuHsdFTAmk2GylsxVGBOqrutc7OQ+4lx36DKnPcCEDo/TdtB1cWH0Xzlh8HVfqTyMOr1HuB0AEmwTBEEQBNFQoV9vCYI4KPz5z3/GgVg//Bjk5OTgkUcewY033njICGRt28bNN9+cNF6rVq3w97//HSNHjqQfaeoIjRo1ShiekZGRcqcNcfDIyclJGO4ZvFdDBLlGErVHq1atEoYXFxcnDG/Tpg0sy4o7G3tRUREikUhSqXuq7NoV/+FBADjiiCPSuj6CIAiCIAiCIAiCIAiCIAiCIAiCIOo+QgjceuuttTKpNACcf/75OPbYY2tlXQRB1G+aN2+O0VeMxtPTn/Ys37vyJRzWZyJ4RuO0ri+pXswXYcOO4GLtf/7zn3juuecwbNgwDBgwAF27dkWLFi1g2zYKCgqwdu1aLFq0CHPmzMHevXtj5tG5c2e8++67yM5OTcC4evXqqM2QwipnRDSgBt5GRYr1OY1CqHiCESL9jBw5Eq+99lqN5P3SSy+RWJsgCAJARUVF0jgk1m4YcM7jPgOs2bJlS9ywRozho9ZtnM9Fto23DpTio7Iy7LQjGJrdCLc0yUOqI0PGFRakRaqdkZGBiy++uNr5EERd54QTTsCTTz6JsWPHJo27bNmy5Bn6mjci2nLifW8GMRHV5jRlVEkRwvHnuEJCoaSIcMLsNE2yc+DDeSiY8Oeo5SwnBy1fnoWMY7ulZT0V+/e7wk31suDuFoHoXSR84YC3OcshPTrcl5b53pv5xHJ26jjFX3+DDY88is733B1fbHOI8Morr2DatGlJ4w29fIgUaCtZGNdCbcAVbjMl01aSbQmDZXG8Ov8VXPP7a7Ft8zaEw2GPaH7A6QPw8psvg4csbf9SKU1xtisIcyYXMwsYo98j0DcnpuE9SEKCINLN2rVrce+99waOHwqFcM4559Rgieov3i7i2Be1wUMG4/U3XscFv78g8IR+8+fNx8iLRuLV2a8aa9KzYphaZuHUZcwbfJTwLQWZqF7m2aYEgm5/EAOQ2bcP8iZPQmavX3nuN2benvxjhAFAzm/ORUbXbth7658RXvZ97A0AUP7FYpR/sTiqUCwrG03vuA25Y66KKgfgFWp7Puv3MSo8GTwTsG2AWUpWKqXaQosDncMkALXMrZ8JR7zNtHSQCbVcCdSFq9eWx01+0us3Baw+e6MRV9aTXSl3sB8vrr7q6kC/h3POsWXrFvI1EEQD5KOPPkL79u0DXQsmTZqE0aNHo127drVQspon1v1Q4l47o+JoObIhd3Ulr8Ij1/ash7kdETqOzlvest1PTJmbHSEtTNGsXC5lwoAtlHBa33WUpNqSgZCmXNX2F8Jt+HOg3C7Hxn0bsX7vOoR4BppnN8dh2YehWXZz5GU1RQZPzV9UYVegsKwAew7sxo6S7dhWshVllWUA9D7i7vxOpmkDxQAAIABJREFUcO/Behv1vgKDR6itBcuccQgGWGriCs6kkNli3Gkvc6Zk22COsJkzLVq21HvZ3ga4I+ZmcKXacn/qMqmprZg6XgJKYu6eDHKbGBhs1+MsGMorS7G/ohhNMvOc7dJbFfPu7H/2IF6Y3k/1mD2lu/HV1sVKZu5uGhNMd4Joh7L8LkCAMUudF/I7kxnKdOXbgOcYeiXt7t568rEn8fT/PVMtD87Klatw9R+uwXMznscLL7+Aww8/3AnTcnxNlCg9Dt99+x3GjRuHJYuXVLlcqdIhrxN+2PU9wBmYbUNwhogtAGY78mnOOCK2DXC1hzlgR2zVEcnAmA0m5PfSUWwLgKn6MsDlNcm5jsoJaSxuedpIjJtngURfd502ijofPNddGNdffW2J99VwHggyPgfEWxcnCIIgCIKo/5BYmyCIWmfNmjV46623Esbp2LEj3n//fXTv3r2WSlU3mDt3btJZ2vv27Yt3332XJM11jGbNmiUMLygoqKWSEOkg2fEsLCys8TIkOmcYY8jLy6vxMhAuyeT54XDigZOWZaF9+/bYsGFDzHAhBHbv3o02bdrEDK8q+fn5CcM7deqU1vURBEEQBEEQBEEQBEEQBEEQBEEQBFH3ee6557B48eLkEdNAmzZtMGXKlFpZF0EQDYNxN90UJda2w0UoXjsbTXv84eAUCgAYw9pt5SklKSgowMsvv4yXX3455dV1794d8+bNq9JzgitXroTIMMbWVUeM7Qygdhe5g3/V5wSC7qQDZ4m0U1pailNOOSXps6ix6NOnDzZt2oRdu3YljPfZZ59VtXgEQRANiiBCFhJr13/eeeedpFLtRLTkHFObHYb2VgiflJfhxoICFAvbE2dFRQX+tX8/Hm3WHOcleWYZAL4Ml2NReTn22nbSuEG45JJL6FwlDhluvPFGjBs3DnaS70/SMUAx2zRxpNo+4kkqgyCEkMIqZ1VMbYs3T6XYhi2qfv3SlH/+OQquvwHwXQtZdjZavvAcMk88sdrrcNa1by/8jcZYcmstyvajBV6xnOamYyaWw0nnr2OYywwdDgCBbc/MQO5xPdDm/N8H37gGxrfffotrrrkmqVA1lBnCiGuGO0IoR7WlhGCmHArQkm04gjAGjtZtW2PO4v+CMwsQwJaNW7Dsq2Vo1aY1zhhyhlaBGaoyJfISvv4M5sZwF8KRmamPRlC0jJRkQwRRN7nooosCC54BOY47Nze3BkvU8BkxYgRenPUirhh9ReB9/85b7+DaMdfiXzOeASAlc8L237WhpI1K6agmDmFaCO29UCeUa8sco0XXnmUJ83CDwl8vReH1Y5E9bChyLr0YGd1iTyqSSASp15txTGc0+fOtKLj2jxCm+DDJLYZlZKLVqy8h86Te3uWmTDueUBvwV3gcMniGTCqkNJup+qYQUrZtwwYXUhzoyrQFwIWxSuFM/AIl1GbOMikDVLpBR8rokW3DEAnCe/8ORJxj+OGHHwZKftnll6V9XC9BEHWDdu3a4YEHHsBdd92VNG5lZSXOPvtsLF++vBZKliYS3Mf8uG1i92oM+O6NfnlrtHPbt3r/fZXJezbT92/mXP/B9LWfA8IGZxy2umlIEbQNLpicrEFoIXFEtdc4IISUT0OACQ7O5L2Vg0EIHj2blrM9ApV2BXaU7ED+/m2whbzHZYaykBNqhCwrG5lWJkI8w7lnRuwIKu0wyirLcaCyFMXhYpRWlMptNSY647C8+0W3QZ37sZ7fyWytwv2fuS+9xZzr9i0H50y2dxmXgm0wR7jNIUXbHBY4GCyuJrBiHBaz3MmrBAfjeh1KtC0MNTPj8phBOG1wMAHYcMToYJDlE2oZAyKCYXfJbjQK5UhJuXarO9un94G3Le1ImGO01RsCFRUVGDrwHHzzzTe4/L5R6HX6r5CTm+NMKsZ11Ugddymjt9zjAY4QtxDiFgC1b5i7R83nM/x67ffemlMtqbbJ5599jjNOOwPzF85Hhw7toyMEeN5DCIHHpjyGe++9t1q/r1SFI/OOwvJdP0DYEdjMAmwbFpPXFwgbHBy2HQHjsl+VWxy2bUsJtpACbtgMgtvyu8AsvVVqEiA9qQxgcXfSAKauUfpiKp/V0ZMPqDaNcb6bE/QJ/z7V9WpTrm0QNbmf8/004ga9P5BcmyAIgiCIBgRNm0cQRK0za9ashOEtWrTAwoULDzmpNgC8+OKLCcO7d++Ojz76iKTadZAWLVrAsqy44Vu3bq3F0hDVJScnB40bN44bvm3bthovw44dO+KGtWzZMuH5RqSfioqKhOFBjscxxxyTMHzLli0plSkImzZtShjepUuXtK+TIAiCIAiCIAiCIAiCIAiCIAiCIIi6y5dffomrr7661tb36aefomvXrrW2PoIg6j89evTA4MGDo5YX/vA0IIKIA5MN+IoxeozFfOsIHzS7iyqxt6TmB/1deOGFWLx4MY488siU0xYUFGD79u1RMhNHsO0gPH/M0ZiMuZ+Zf9CdbwB1rA8iKjAxNEgvfWzYsAFHHXVUlaTaY8aMwddff42+ffsGWg9BEARBYu1DhYcffrjKaYdlN8Lc1m1RKGwcm78Vo/fsjpJqa/YLGzcV7sE/9hc7y8IAPjhwANsi8lz7OlyOk3fk48Ldu/C34qIql8ukXbt2+Oc//5mWvAiivvCb3/wmaZyE1/gqNDvdoOhAof4lzFKoOEoKBWiBtErHfXmrtxG7em3Y8sVLsPvKqyB84ylYVhZazJyBrP79q5V/1Pr27XWFjcbyGE3SlDFck0YT2JUp+1XezBPP+4IQWHvbHdj75VfVKFH9ZcuWLRgxYkQgYdMtfx8PbmkBmBJ/ManCdt4zRxtmxOO+/gJ5tCzO0alzJ1ww6gKcMXiQe1y0lApwpFOmuMvf9cCY96h7HavJ+yk8ZYuZN0EQtcW8efPw/fffB44/bNgwnHXWWTVYovpHkEk/ouIw4NJRl2La9GkpreulF1/CrTffqjNV/dHMvfv6Jd3M9yaWMDPBZTfWNT1qWcL07iuSvw0lM5/DriHDUDjuFtiFe+MnjFMWsXcfCm4cjz2XXwlxoNTJ3GrV0q2sqFdU/aMijN0Xj8K+x5+AOHDAEDLCI9SOkmrHqgT59oUWlQrVXnWKoT8LGwICNmy3Xgq3HuvUS4X+7K29OaJ0o1YnjDqt3mDhix9VZs+tO/F5++WXXyIcDieMAwBZWVmYPn160ngEQdRf7rzzzsDPrPz444/4+9//XsMlSjMp3AeFZ3mCmSXglUHrz3q+BP86nPX4GvLufUlJoz15qlRKKq0nX5LtQTjtRcZitCed9xY4s2BxqZfmzHLk0RaUXJq7yzizYDEOzjnClWEUlhUif/82bNi3HmsKVmPVnhVYuWcFVhesws9712HL/i3YU7ob5ZXlMk9myfyYBc7VenwvDu6EyfXJ9Vtaas0sMG6BcSm85ioNU+VS+mvnPdNtZsbAuPveUvlzrtar8rG4bm8b7W4YZRMM3DL3pz5OFphg7vFQ2wDG5OxmctYMcM6ccgkmsKNku/N8Qby2dJRUO8E5GqQ9Xpe566678M033wAAXrrv37hr6GRsWL4BgJbOK7G50GJzLZ/XdTaBUCgT8PWR6O+HfpBDf3cYV9+vgP0QTZs2Rbt27dCyZUtwnlg5uHnzZlxywSUIh8Pxj4t/Yhf1uaKyAleOvhJ33313Uql2RkYG8vLykJ2dHWgbghDiIbTNbYuIsGELOSGhM3GMEIiIiKzTClsutyNOXddWdVsbqj9W1VWFELCF7akFA3IZ1GRAslIsVF7qr7BVWv1efXZiuLF1fsL4G7W/k2G2KVL4OsltrU7PK0EQBEEQRN2AxNoEQdQ6yWb4fPTRR9GxY8faKUwdwrZtzJ8/P2Gc6dOnIy8vr5ZKRKSCZVk46qij4oavXr26FktDVBfGWMLrUH5+Pg4cOFBj69+3bx8KCgrihic614iaoago8cPnTZo0SZpHjx49EoavW7cupTIlIxwOY/PmzXHDMzMzD8n7LUEQBEEQBEEQBEEQBEEQBEEQBEEcShQUFGDx4sV44YUXMHbsWJx66qm1tu7hw4ejW7dutbY+giAaDuPHj49aFt77M0q3/O8glMZFCGDlL2U1ln+nTp0we/Zs/Oc//0HTpk2rlMcPP/zgDHrTgzG9Y1SND1pcokbUxXKSAKYQysglRUlUjUul6vcY27Qwd+5cdOvWLeFzZ7HgnOMf//gHZsyYAQAYMWJE0jThcBgrVqyoUjkJgiAaEkHE2llZWbVQEqKm2LlzJ77++uuU03UMhfCvw1rg2IwMnLJ9G24pLEBJQCnBo0X7cPme3XisaB+652/FdYV7cMqO7Thq2xb8fvcu5CcRUaRC+/bt8fPPPyM3NzdteRJEfeCRRx5JGkcIEfs6n6jtYUoLYwbHlmrL9cWPJwxzFYMpdXHjm+IT3SbUwpeqUv7lV9h9xZUQZd52MMvMRIvnZiJ70MAq5x0Lu7ISZcXFht7Lu0P9ey/Wrta7QWu79Gf/IOpYh9Ev247ln3HbyYBdHsZPV12DkhWrYm5PQ2XPnj0YOnQotm7dmjTuGRcOwomDenlFa4ZQW8q45D7n3H3vqtaYI91mjEkBFZRQSomj5F8ZX//vSrUN26rwxnGIcSIFumPHPAGDJCQIIp2sW7cOQ4cOTSlNdSbOObQI1uF6zTXX4ImpT6SU8z+nTcfkSZM9q/L0HwutlVN1HH9bypTFBSiu9z4Ue1ne+LFo/tep8vX4Y2g66S7kXnEFMnv18tTD9OvAO+9i929GILJpsyMNTdYHXrlxE3b99nyUvTfHk1fuNVej7VdfoM28Oci9/FLwxo09bkS/XLvkqWnYdc5wVKxY6ZGWeoTaevuELxNj/3n3iSvLlvJsV6AthLd2akq15bHx19cM3aAj3PaHelPEwqzfBjobfQLuZ6Y/EyQVHnroobSKHAmCqJvMmzcPlmUFijtx4kTs3LmzhktUe8STayeK4xHlGuGmXNt7rzLaZk4bLlbeZntP3cPMHJzfrbmTp8XiTdJkuUJpFW6BOyJtpoTSnHFYplybK+G1peJaUpYtP7uybGfCJyXBlhJvd7mlJdYs+mX58uBc5hMVx1MmKe62uCyvpaXcWujtrF8uZ0q27GyzzkdoyTZzZN1cyZw54wDngC3jMe7WIThj4Jalqgxqoit9PJTcHEJKtcFk+52DIRwpx57SXWAwBNH6aPtF2v6JPpJItusbb7/9NqZOnepZVlFegY//vdDpx5BdFXIfAkKJz90+Dg6GLCvTkc1zdUSc9NCCeldar2u1saqinY/pjPETxuON917Hxh0bsGH7BqxYvwI/b/kZOwq3Y+HnCzHulnFolNMo5jYtW7YMz0z/V0r9JLZt4+qrrsa///3vmNGaNGmC6667Du+++y62btuKA2UHULi3EPtL9mP3nt1YuHAh7rzzTnTo0CHIWuNyeO4RAJP12QhsKdOGDcFkX6nNbPlZCETgTiDj1m+9E8vYTv+rt35sdDe5Ym6zvuxcUN145qkujB5Iod6ak9KYcm7oTlMBT7inX9j8p+vzTCDZPydPkmsTBEEQBFHPCR3sAhAEcWgRDofx3XffxQ1v0qQJLr/88losUd1h/fr1CQc09OzZEwMHpvehIyK9HHvssdi4cWPMsE2bNmHXrl1o1apV7RaKqDLdunXDTz/9FDNMCIGVK1eid+/eNbLuZIOOjjnmmBpZLxGfbdu2JQxv3bp10jxOOOGEhOE//vgjLr744pTKlYjVq1fDtuM/CNujRw+EQtQcIAiCIAiCIAiCIAiCIAiCIAiCIIj6TnFxMZ5//nns378fBw4cwLp16+IOUKlNSCBHEERVGXbuOejSpQt+/vlnz/LC5U8j56jT07YeOcAztYFhKzaXo9+xjdNWhszMTJx55pm44oorcOGFFyIjI6Na+X377bfyjRDuXz0oWQ9g1qIqZ8CecMfxCR1WdXG2O7AzhXS+yIEHztK4PgDAlClTMGnSpJQHOmZnZ2P+/Pk47bTTnGWXXXYZbrjhhqRpX3zxRTz66KMpl5UgCKIhQWLths+1116bUvxmnOPmJnm4KLsRfrtnFzYGOEdi8Wl5GT4tT8+ELs2bN8f27dvxwgsvYM2aNdi1axf27NmD7OxsvPzyy8jMzEzLegiiPtG8efNA8UaNGoX//Oc/7oJq+H38bU+mlvmzjKXe1s0mLW1hYFKIImxX4qLEL1qYojOOiKrJ+MsXLcLuP4yBKC31lrtRI7R8fiayjDZEujhQUAAId5+4Qib5Lp7H2COygZJeCynT9vkVPenihcGzXjfcTSM/MQCRon34/tLL0Gv2a2jSteGP8ykqLMSQIUMCT7R09X1jwJTwSwvAuBZyuUooKQSDFKNJqRdXQm1uvHf7NvzibL+MWwBgro9ehviEcDA+u2Fw0+sVCVcG5sQz5WAx1uF8rudSMIKo6/z3v//F7373u5TTnXjiiTVQmoZHwn5z34305j/djH1F+/Dg/Q8Gzn/q41ORm5uLP9/xZ69AmTHns3M3TnQ59YujExQ71u8Beln2mWfEzhdA5ZYt2Df1bzjw+utGOrl8z6jRaPXBe+B5eU5+vhUAACLbd2D3RZcismO7J7jJrbcg7xY50WhG9+5o/ugjaDbpLpS++x5Knn8RFatWxtyWyIb12H3+hWgx81/IGjDAsz0xNtyzXbH6/iOqbuM6y33/hKx7QlhgXN4rhbAhlBTS0QeqW6QU/wnnsy6DlrGaE8dAxXcnyxDOdghdN/SVOVY92omvzqE33ngj5r7zc+uEWwPFIwiiftOhQwfcfffduP/++5PGraiowNChQxM6ceocSe6Bfpy+BU9L17hPehvBcpG6vsr2UJKVMQamGmbCM5mDvP7L6zgHhA3OOGzYUtrMOARsWOCI6GIIgDMBoRTDFgcgGIAIILi83wgOcAaICIQNCCbAhQDjDBE7AsEYYAFMMAjBwZgNWzAw1beit132twDCtsGc/hWmxLR6C1T/S+yfuD2/x+t9rfevbnOCwdM25nqSDKj2sPOXg3HItjKYR8zNwGGp9rPT5oYr74aSdzMwKQYX7jpkuFEeSEm2e17o2zhztkGoYwnm3OLl3VgIFJYXIsvKRl6WO3F43Ha051RoOG3mn376CVdeeWXM3+pXfLEKotIGQhlKcK7k2IzJs04fQzCErEwwro4Pc2XbuqrrSLXNvhBdhTLOxqG/HYqxN9+Ik/udAksdb+4cUUlWdhZO6nsS+vTtg+tuuA4XnncBVq9eE1X+J//vSYwdN1aeNwr/8TV54oknYj6zyBjDzTffjMn3TEazZs1ihjdv3hwDBw3EwEEDcf8D98PiwSZEiEXbxu3ABIONCGADjDPYEGC2AOPye2/bAsyyATBZ1wWHzQSYbYNx7hVPwwaYBVvY4MyCFG9z9d1R4WBgzqx/zDnlBYS8/gAAE/L6CNm/615/5DJTcG1ed/X1OWl9PxYpPlPjXOsJgiAIgiDqIWTSIwiiVtm4cWPCB0gHDBhQb2f2TCQvDcKaNdGdDCZnnHFGwnDi4HPiiSdi7ty5ccMXLFiAkSNH1mKJDl2q+30EpAT5zTffjBv+5Zdf1phY+5tvvkkY3qtXrxpZLxGfZA/+HX300UnzOOmkkxKGL126NKUyJcMZKBmHvn37pnV9BEEQBEEQBEEQBEEQBEEQBEEQBEHUPuFwGAMHDsSyZcvSmm9ZWRny8/MxY8YMPPTQQ1XK47QaEOwQBHFowDnHTTfdhFtuucWzvGTzRwjvW4fMpp2T5JDqyDD9X/JRxz9sPBAoy0mTJmHQoEFYuXIl8vPzUVxcDNu2kZ2djRYtWqB9+/bo3r07TjrpJDRq1Ci18ibgq6++AgBnYCuYobj2SaWgoxgj7Zg5yte0mXE1XDPQADq/oizVcF/UKiQ7VLBtG5dccgleN6QuQWnTpg2+++47tGvXzrM8NzcXzZo1w969exOmnz9/Pom1CYI45IlEkstKSaxdv/nkk08CxbuoUQ6G5+SgX2YWshnD73bvrLJUO5106NABixcvRmZmZsqScIJoyASZGAEAXn/9dfTt2xeLFi1CRmaSSZASuiejpdpJk2sZofPReK/khp78zfaSMZzGRupja8oWfoI9V18DUV7uWc6b5KLFiy8i6+SaGYdQokSTTnPWCYneY+b+8vi+4jTrE4m0TYm2uV7T02mm53B3sQBDeM9ufHfRJTjxlZeQ26NH/A2s5+zatQtDhgzB999/HzhNpDKCUFZIScFc7ZMjA+NKKAUteGIwlVFMi74YNyRjOo6WSmk5tj4HdBrmdGeYgik92VhUv0egL6YPUzJHHRYEUavs3LkTF110UcpjSDnnySMdwlTnSjb5nsko2V+Cv079a+A0999zP3JzG+OGsTdAzfjo9msb80Ya2ubk+G/kUcFaECkSLjPLEDrySLT4+1TsP/447L33Pk+UyC+/oGjKY2j+6CPOco9QUQCIRFDwx3Gwd2z37ONGv/kNmt4y3mveFADLzUXjUSPR+NJLcGD+AhQ99AgiGzdEbYsoLcWeq65Bq7deR2bP4+LvC2N/xBLkCSFgiwg4OIRtAxbzpRNSpunsI/87FUcLuJkRJoQj0hYQ4FxpOJm7z/0iSO82aMG2uxGugNsspLugsrISl428DCUlJbHzNBh27rCkcQiCaDjcd999mDVrFtavX5807rJlyzB9+vRAE9HWGsl+J03wM3e8yaaTyrXhCrXhu73JMNex7bmfCnjk2jLAnTCLM8AW/vXK9jbAYDO4rT7GYNtcerNVEg55b+G6gc6VDBscnAkAFhhXvhGu+kZsANyW22LLstvOncgGhIANvQ4GW5VbTmrm3u0glNdb76t4tzC9Xeq4eCd1Mtu3bjvXFWwrKTbjjoSbK9E2NyTMnOtJqlSY+j2fcflZy5m5isMYlMBcvwAhmNyfKp4U/ertkzuEcUDYhmabMTDBIZjbg5Nfsg0hnoGcjByvTFv/jSFq9+6v+tum3rW3BJfe8yxKeWMARVHhZSVlWP/DBnTt3dXpqwDgHDc9bxgDkGFluMfZOW564jGjr8QRo+t9J/dftx7d8Pj/PYaT+52sRNjM008C9ddfJTz66E5445030PfEk3HggPd5mE2bNmHlipXo2bNn3H2gj/F3y77DPZPviQpv0qQJXn/9dQweMjj5DlVYluWReaeKxS20yGmJnSU7wZiQQmww2GBggoFFGJil3qt9bEOAqcljBGxVp2UQkNeXCGxHUg/BILiuBQNc6L4ot0Hj9CnqyyL3dCQB0PXhGA/xCG88QLUzdJiIDqvO/vJDcm2CIAiCIOor9AsAQRC1ys6dOxOGd+zYsXYKUgNUVFRUK31D3jeHCskGhFZl8ApRNYI8qJ6MU089NWH4ggULqr2OeHz88ccJw08++eQaWzcRzZ49e7B27dqEcY4//vik+fTo0SPmDIqaRYsWBX5INwiff/55wvD+/funbV0EQRAEQRAEQRAEQRAEQRAEQRAEQRwcnn766bRLtefPn4+srCx07NgRDz74IPLz8zF4cPDBLZohQ4aktVwEQRw6MDBc+Ycr0aRJk6iwfT/OCJxLqmuNiW+M8bL1wcTazZs3x/DhwzFx4kT87W9/w7PPPouZM2di2rRpePDBB3HttdfitNNOS6tUGwCWLFkCQG2N6QFRhilmDLbUAy9VjOgBrPpzlI3bHHQZI8y/3jjQOLzqUVpaiuOPP75KzyWeeuqp2Lx5c5RUW5NoYKxm9erVKa+XIAiioUFi7YbN1q1bUVQULcLw04pz/LX5YTgjKxtLw2F0zd+Kb8LhWihhYjjnWL9+fdz7PUEcyrRp0waWZQWK+80336BDhw7YunVr/EgpSLX1MnN5rBiOXEW4Em2/UlILCj0CSSVVERCwhUBERCBEcOnogQ/nYc9VY6Kl2s2bo9Xs/9SYVBsAivO3AfB7YbyzLfll1/CERsOifTUe7CSSTm6ki5Veq4sq9+zG1xdcjMLFixPmV19Zv349BgwYkJJUGwB2/bJL9kNwLQBjShSmNdpKqa3EYAwMnMsQS8ujHCmQK+Z21VGuJApOGNw+D3j7PhyhtpmjNnJr15uOp+PEE4IloT5LwQiiPnD22Wej3HevCoJt2wjXgbp6XSKwsNrEqKeYPPb4o7ju+utSymrihNsx64VZ0avQEk99mRZJyil8rySX4VjXaf99wrjlAALIHXMVGp17blS60ldfQ2SLW1d0ZZXyVfraa6hY+rUnO964MZo9eL9xT2RR6RjnyBk6BG0+movcG66PvdkHDqBg7M0Q2m9grsTYL7H68vV6K+0KQNcrIeR7/TJroCq5reNq6TZM8bVM76nLCV0I9zjGO5zCuB/7ifV7guf8FcCUR6agRbMWeOutt2KvwMfo0aMhAv6ryleFIIi6x7x58wJPtHHzzTejoKCghkuUZhLc//z3PuFZnvgi52lTwb2vCOFvd6t2mMpSOGmZ717kin7lPVC2Fx0RtDExk0cczZgUEYPB4paSSXNwWLC0fJpJKTUHh8Ut+QKHZVmwmHpxDouHYDFLxbfAjTBPHmo51y9uybTczU+Vzs2fyTicW6pM7l8ZZslyMy7by87EU2q9XC6X+0K3pdVypradqe3mlrMdTG2Ls0/VvmNOu5nD4sbEVULv92hpM1fyZefIM6akwOq4g7kTXUHKon8p2oyyyrKoc8V/evnPxfrcfi4qLsHIB2dhB2+BwwbfhOa/HhMz3k+LVjj7XR4Dtz+DCwZLyM8ZPOROQOZ7JsOtN7rHxThCuPXOP+GD/32APqf2iYqhj69hc/bEAYBORx+Nq66+Kmb5ly9fnnhHCFnPG/vHsVGulOzsbLz//vspSbXTReucNlKQreqvEWEDEHLyHibUBDMqXNiyD1VIGb9t27CFnoRGwDbOY1soO79TT3Tr0lpIL9epBf7CWJ+ADVutz1/jVLFl+D64AAAgAElEQVSd/FKAwZNTOjD7pQmCIAiCIOoLJNYmCKJWKSsrSxiemZlZSyVJP/6Zt1KlIe+bQ4VBgwYlfPj53XffxbZt22qxRIcuVXkwws+AAQMSHs+5c+cGmrU4VUpKSjBv3ry44RkZGUml30R6mTNnTsJOv8zMTPTu3TtpPpxznH766XHDi4qK8MUXX1SliFEIIfDRRx8ljHPGGWekZV0EQRAEQRAEQRAEQRAEQRAEQRAEQRwcioqK8MADD6Q1zwsuuCBKot22bVt8+OGHmDJlSmDpULt27dC9e/e0lo0giEOLvLw8/OGqP0Qt37fq37DDyQWH8aneQM1tBRXYXlhRjfXXHFu3bsXmzZsByEFzngGSSp7hCqI8mijjnSvTFsaASp/LzP1rjJiOvSdFHIF2LHFJcBIJuw8F1q5diyOOOAIrVqxIOe11112HxYsXJ3wm9dwYghg/JSUl2LFjR8rrJwiCaEjYdnJRaXZ2di2UhKgJtmzZEijeTU3yAABfh8tx+Z5dOFBHRAO9evUKLAoiiEON7OxsnH322YHj79ixA106d8H7778fHZiiVNtUV0GJh6JxRUVasiOc5YbURLuvVCZ2lDxFBlaK5BNBAEDpO+9iz7XXuWJGhdW6NVq9+QYyjj8+UD5Vpdi47sbfre4Gx9LEGLssEK4+zNQ1e32U/mUcpkDK1TfbxUX4ZtTl2DJ7drCV1xM+//xznHrqqVi7dm1K6SzLwpFdjlJ6MVeGxtQnLdnWwihHGAZXFqZjyxecZdK35orYuO7/YMxzTJgSgZk4fSWmcBRQwrA4J07duLUTBKEoLS3FDz/8UOX0ixvoJAgHE1eWLPDUtCcx6rJRKaUde/1NeGP2m1HjNxlnTp+2jeAThciM4b2hxyCmXJux2PcDlVfe+LHRYZEISt96G46Y26ifobISxX9/KipJ41GXwmrVMtB2sMwsNL3rThw27R9AjDZe5bqfUfr2O9HbGkeoLTfHXVYeCWtHtlF8t1YpnD5+b13TCddCQKHPBeYIAfV7wDhP9M7xTCBj/O+PF4DS0lL0Oq4X7rvnvsCuB845fn/B7wOvgyCIhkHnzp0xceLEQHHD4TCGDRtWwyVKkSCXxmrKteO1i/xybb3MK9cWjmgZqo1lhut2oUzLfW1vsz1nCJ6dVrhqUzLmyKM5t2SLkTElreawWEgKqq2Q0cY0JNjcFFxzhFgIlhJza9m2/BtCSIu5uZJx+yTb+nPIJ9r2irpDCKmXZUi8Q2odnvy4IcrWYnAWcsXckNvHGINlmflxMG7BguXsC1eq7U5mxRlXO1xPMuXuawsyjKn6AxgHE2q/w22PA2pCLHXK6La5xTiEsLG5aBPKKw3Pi9kNZn6Oc07WJ4qLizH07MH49Jm7Ed65EQwMmW2OAcuM/k1o86rNsq/e2G9amg7OAcZgVwiEQhlyjzMtR3cnYdF9J+4xdSXoAMO5v/sNMjMzne+S/t7oep65p6O+z8qifvbQ2P2lu3fthhvVffbEzOutt97CV199FZX2ySefRP8B/d3vdgr/qkurnNZKZh1xfs+Tk8TYsIUNW/WZCtudWCaCiCvKFrYh5rYBYcN2nsNx5dmAd+IYr+Ba15W9k9X430dd3pkUeEdN0ChE3O+T2Z4KLNgOsJtJrk0QBEEQRH2CnpAhCKJWSTa4rri4uJZKkjqJBLsAsH///mrlX5/3DSFp3Lgxhg4dGje8oqICjz76aC2WqOGSTDRf3e8jAOTk5EQNFjYpKSnBq6++Wu31+Jk9e3ZCYffpp5+Oxo0bp329RHyeeeaZhOEDBw4MPPAh2aCz2Wl6iHLZsmXYuHFj3PBjjz0WHTp0SMu6CIIgCIIgCIIgCIIgCIIgCIIgCII4ODz77LPYvXt32vLLy8vDCy+8EDOMc4477rgD//vf/wL91jh27NhDXnpKEET1iXUtsStKULT6leplnPT6ZCizfHGFAL5cHf/ZnoPJp59+6g5qU4OUmRZ9Me/wQ1cY5R00yZj7iRmR9cBMBkTvvyqOoxNRb6qV3SHDnDlz0LNnT+zduzeldJxzTJ8+HU8//XTSuFdeeWWgPGfNmpVSGQiCIBoakUhyUWmyMQhE3WXfvn2B4o1pnIsyACP37EYwdW3t8Ic//OFgF4Eg6jRPPRUtOExEOBzGiOEjMGnSJHdhtaTavjhxRCimeMUj1Pak8QsOTfk0UGknnxyq5LX/oGDsTYDv3hZqfxRavf0mMroekzSP6rLvl83O+zh+mJiYmk1HBSa8y8z3fmG2n9iTUMWO47S59borwvjp1lvx06TJqKyom5NypcKTTz6Js846C7t27Uo5bfPWzaX0iSvpEzeE2uDRgi9wtT9daZTTL+PEVZo1LT1VfRj6f93/4Tm6whvHIcbJ5U5G5sXTN+WXgsVJQxBEzTF37twqi70YYzQpbBVIRXAMAM+98BxGnDcieP5C4OorrsbcOXO9RjoZqKSdVTjmMa7ZfuJJ++Itz+jZE1br1lHLy79YItN5+tIZyhd9gcj2/Kj4Ob87zxvXl84vFWWMIWf4b5F32wRjo9xX6etvutss4KSNt80mByoPqKRu/VErAJ39r8TZiFnn9EsCvXpuV9XqieS9VZvLgvx8Y1BUVIzu3bpj1apVSRJ6Oar9UQiFQimlIQiiYTBlyhS0b98+UNyvvvoKM2fOrOESpUg1f0iNJ9c2P0XdA50JiUxdryvVdeXZ8qrvkWs78mZEp4WWZ8u2H1ftPrmcO+JhKY7Wn31ybf3PERVLIbUjpuaWIcyW8mmLh6RgWyj5tWUhZIWi46qXlGSHXJG2lngbcUI6T/1S5bFgueVipjjbkuJuJtcd4kqgDTc/C5ZX2M2lGDykZdpKvqwlzWBQE1VBlcHdX44km3FwrtvWcCayAgDOGBi3ZF1CqOPCzfx1m95RnatjzwEhRecRuxIb925AWWWZex4ZnTwN5TmywsJCDBkyBEuWLEFk/x7s/d8M7P3iJexdNAsiXBYjBVP7iKt+Evff6qWr8dA1D+PJPz8FBoBzKTpnYLIvRZ3/Tn+IM6mY29vhTv6mv1e6y0Q/96EmYGduGujPSpQNAG3atYm5vUKIxP2gQuCxxx6LWj5o0CBcNeaqZLuzxmiW3Qycq/MUgBBaqG0rwbacQNdW0xXaSqJtK4G2DQFbyL9yudxntrAREREjlW381VJu7yQySsUNFeT2+Qp/e0t4/gBeUbf/XzKSxgt4TyG5NkEQBEEQ9QUSaxMEUau0bJl4BtVUf7hIRjgcRkWaHkRp3rx5wvAdO3ZUK/8WLVokDF+9enW18vdTWlqa1vwISbIBJdOmTcM333xTS6UB8vOjf3RtCHDO0bRp07jh6druUaMSz479l7/8BZWVlWlZFyAfsH/iiScSxhk5cmTa1kckZ8GCBVi0aFHCOBdeeGHg/EaMGCFnlIzDv//978CzYici2Q91559/frXXQRAEQRAEQRAEQRAEQRAEQRAEQRDEwWXChAnJI6XAd999l3Si5/79+2P58uWYNGkScnJynOUZGRno1asXRo8ejWnTpuGuu+5Ka9kIgjg0OeaYYzDs3GFRywuXPwuIVLWFiewZAU0NKt7iVXVTrL1gwQLnvTCcFl4xBXPDGXMGS+pBln6LhVwmYojJmCPc9uAMiDWsGKbEKlYa3xqND06aWH+dEYg+mVXgf/Vw4O5DDz2E4cOHp/xcbKNGjfDZZ5/h+uuvDxT/iCOOQKNGjZLGe++991IqB0EQREMjiFg7yPWUqJsErStsqqzEF+VlCNchsUDz5s1x3XXXHexiEESdRMupO3XqhAEDBqSc9tEpj+L0QaejsiL+OJJYshJ3WRyptm7mGPJsM04sobZXuSI8S5xPAqiIJB7zEtm5C4W3TogSWWZ0PQat3noToQCT7KWDfRs3Oltg7q3YV1fhDIxmvr8AIFiApr4vnXEYPHIiv5gbvjB/GiYENj//HJ4651ysXbM2WCHqGAcKC3DxBb/H+PHjEQ6Hq5RH5+M6gXElOeNKl+0IobTMyxV9yfeWMxEYY9xowUt8Cm2/js2zLKovwczFkLuBubn5MeVSZl7JINE2QdQsa9dW/dp6yimnoHUMKTKRfma/ORtnnXVW4Pi2bWPURaPw8Ucfu0pmo25ii0jV+nO9VaS4xLt2O3cWnQ9jCB19NLxia6By3bqY6cs++V90njk5yOzZ0/RPe18JaHL1GLAYv+WGl34NoeqniYTasbaztKJE7WtXAggtT9Sb7tQ/DUmgp6wiWoruwyvmDoZzDsQ59IUFhejerTu2528PmKPLvffem3IagiAaDh9++GHCsf4mN954I4qKimq4RCmS7EKa5JYZS67tLosh1zYa5+Z9JpBcW0aAKdfmTnvMbcs5cm0tgoYSNoPDcqTbXlm0bG+6Im2uhNNSWs3BuSnI5oa02oIllLzaEF1bSpgdsqRsm3MlwGambDvkirSZK9Jmpmib6bylbNsUY8swr7jbUuX2i71lWq6k3VrwrbZTba8FLtfDuCqvMV2VfhZAtcsZd1u/XLXLhQo3BehSWg4p1Qak1FlJvLmnDsRgcVlZ4JzLv8xCpajEun1rsb9iv/t7v++3+Xj1Es95Gm8SkhRf6Wbr1q0YOHAgvvzyS8/y8m0rUJ6/ImaaIzofLs8VdYS4MmE/fc+/cP+VD+LHxT+h6/FdwWEB+rsADg4omTlzvjfMMwGZVqObYW7/iN6Pnn4Ts5/E9/xHWWksKTjQrl07Iy/fXwF8vfRrfLM02qH08MMPu/0vBwEGhuZZh0n9tZZpCxvCtgH1VzClx7ZdKbYWacMRY0tpNphfaG18YjDq1DD6eo2YserLxq6J2adsTL4YC49kO8FuDjRZUpLDRHJtgiAIgiDqAyTWJgiiVjn66KMTdj4sXboUBQUFaVnX7t27MXTo0LR1VB5xxBEJw5cuXVqt/Lt06ZIwfMGCBYEevg3C2rVrcc4556QlL8LLiBEj0CHBQ2ORSASXXHJJ2s7zeNi2jalTp+Lkk0+u0fUcTBJ9J5ctW5YW4fXvf//7hNL71atXY9q0adVej2bGjBn46aef4obn5eXh4osvTtv66jPbt2/HmWeeiWXLltXYOg4cOIBx48YljNO4ceOUZOdt2rTBkCFD4oYXFBTgmWeeCZxfLHbu3JlUrH3ppZdWax0EQRAEQRAEQRAEQRAEQRAEQRAEQRxcEv22XBXatm2Lo48+OlDcJk2a4KGHHsL69evx6quv4scff0RJSQmWLVuGF198EX/84x/rpayUIIiDT6xhWOPHjY9aVlG0Efs3LzCWVOGaE/M65dFwRYepsWif/VQ3xdrz5s1z3stBbcwZeOwOoJT4h606A5f1gEwzhjN4Gc5fZz3GZz04F0be0ftZxHzrTUX3ED+2beP888/H5MmTUx6w2K5dO2zYsAH9+/dPKV3Xrl2Txvnhhx9SypMgCKKhYdt20jjZ2dm1UBKiJujVq1egeIvC5Vhekbp0NCsrCxkZGSmnSwTnHCNHjsSWLVvo3COIAHz66acYNGhQyuk+++wztD+qPTZt2hQV5peUaI02ixfHJ9V2FjvWFSlxYYbESku0mZOBV6gN2xAdMqDCTjIxTxzxNmvUCIUTbsPuyy5Py6t09uyExShYvy5Gq5wZ/q5YrUVXzuhVl7sTTpnCbCR8zzxHzx+Pw9Rnup9hLOdaUAXg6FUrcGbfk/F/f/+/QHWGusLqOf/FM7/uhzlvvV2tfAb9bhA4LCXeMsVfXMqgnOXcEF65UihnXwtTwMXAjb4JKVlzhduuxI3J740ZygwBXIxmdaCWtv8kA/VhEMTB4Lvvvqty2nSOA23YpHBtixdVAO998B5OOeWUwFnZto2LfncxlnyxxJO/ABBRE23WlCBRriq+9M+8h/C8vKiU9t5Cr2tbvSpWrY7KK9S+A2BZsQqQ9MUa5yDrlFOj04YrYG/bFnPfJBNXFoeLAQhV7XSlfIwzJdVW9S2P5No/EYwr/NPObflXwHASqnzgzc9ERL2J2x++c+dOdDyqE3bv2h132+JxVPujcMWVV6ScjiCIhsOxxx6L8eOjf4OORXl5OYYNi54I+qBzkOXa/kmMtFzbH9mUa5vtNueXa8akZNhoCTrybChhs2pHOnJtrY5mDEy3M7mUTmtJtSmhdv6aEm1Tgs0MyTYPyXAl2taS7ZDlFXFLkXYIFgvBgsxDpgm5cmzGEWIhmQfXcu2QKouUZYdUXP3X3Q7mCLm5FnNrqbbQQnElaRaGaBwMnFvOMZLtbvUMgBJjc2MiK84sqKa1jCeYkVbGhVB9Hap+wFSeDAATKo4tpLycSYF3JGJj3d6fUVC2J+m5V5/YXpSPaydegx9//DFwmlaHt8R5N4xw+jI4kz1H7z//AT59052E5ZieXcA5U8dZHVNmOcdKfvbW7NxnNwyZug4xJleX8fzPcrjSbZ3hip9ii8H79O3jfohx7Xl51stRy3qd0Av9+vdLun9qmmZZzSCEDVvYWpkNGwK2EIiov7Ytxdm2bbtybKHj2Ybc2oawhVNHduupwumD1PVjrxDbqDXrDkv4n05KLN02Oz9jTcCo87BF/D5IrxQ8ZgSSaxMEQRAEUe8hsTZBELVK48aNcdxxx8UNr6ioSMuPk59//jlOPPFEfPLJJ9XOS9O+fXtkZWXFDf/ggw9QUlL1ATPdu3dH4xgzxWq2bt2Kt956q8r5a2bPno0+ffpg5cqV1c6LiCYUCmHSpEkJ46xbtw7nnHNOjcm1ly1bhl//+te47bbbUFGR5AG4eky3bt3ihhUVFWHBggVxw4OSnZ2dVKx8xx13pGWA0KpVqzBhwoSEcW644Qbk5uZWe10NgcrKSixcuBAnnXQSrrrqKqxfvz6t+du2jeuvvz7ptfLqq69G06ZNU8r7uuuuSxh+//33Y/v21GfJ1txxxx0oLS2NG96vXz8cf/zxVc6fIAiCIAiCIAiCIAiCIAiCIAiCIIiDT6JnWKrCiSeemHKaNm3a4JJLLkHPnj3TLgMjCOLQIdnAycFDBqN79+5Ry/cufxrBBR8x4gnPn/hpYkTYsbcSK38pC7ju2mH58uXYsmWL81nKL9yhks7gSuYOqgT0gGWvctsN8S31CaiY8d4xnCSA+eI4g64THEannIfwhA379+9Hjx498PbbqUvN+vfvj82bN6NNmzYppz3zzDOTxiksLEz4nBJBEERDJ4gks1GjRrVQEqImaN26daB4/9pfjDVVeGa/vLwcQgj89re/lYKYFOCco1GjRsjNzcW4ceMwevRo3HHHHcjPz8crr7yCnJyclMtDEIcCfvEH5xwLFy7EmDFjUs5r586dOLbbsXjvv++5+cdoFHmXsaRSbY/gRAinqeUW3RRJC2+YFrMwvR4peAlHylPePgAIf/8Dyj75NG2vyvUb4q5LRCIoXL/eI8g2/8ZwxQDOchG7WWm4gZgnPjxtXX9avyzbTO+P44qeWdR6MhnDQAB/nvBn9DulH5YsWYK6TOHGDXht9KX42+hRmLfxF5RWUZTDOMNv/vAbnDL4FCk+Y65Mm3P1Hq7ky5GgKYWalIApuTaTsjCnLwNSqMa0RA1QIm6zJ0P1IfhFb0K+A/P2RzgyN/3Xcb4x9XVKrV+iPgvCCKK+8Nprr6WcJhQK4bHHHqvSb2GHIkllawHhnGPhZwvxq1/9KnCaSCSC8845D8u+XSZXp+5HlXbEE68m+4sTybUZY0AkRl9ARYV/vhMAgL17N/y1Cta4cWxxdhAEEDImSjaT2nuLAm+LSXF4nyPTBpP7XPb967qlIdyGM++LPDaGUFDEM/El2EavcDv5ybVlyxY89MBDaNmsJdof3gHl5anXc3Nzc+t8vYwgiNph6tSpOPzwwwPF/eKLL/DSSy/VcImqQDXl2rGy88q1hfdeYsi1vauJ1W7SS4UvnDkTJbntMVeu7W2vu+1EKYUGuJrmioMrUbVsIzrSadWO5NwVUnPGYbGQlF+rV4grCbYjszZk2oZ0200XkjJrHZ/LeCEuxduWKc9mOu8QQh6RtsqDWwgpCbjFvOlCWu6tBN2cSYG2RxJuyc8Wt2SbmTNwWEqYbblSZv9kVvIgAIAz4ZVsL0thszCOA3cmt3InvmLqCOgWtMzbcgTQAgzgDEwwWJwDENi4dwN+Kdrs1COCtpnr4rMBK/eswFvr3sC5E87Bjf/vBhzWrnmgdNf/5To0btJY7jkh9zsE8P7zH3jiHd3taLcvRPWjAOYkZL5/zPiOOM9cuMfa6R8xK2K6bwS+y4P6Xr8dY5K1k046CR07dnQ+e46NqhO+8847UekuG3VZoP1T0+RlNVVSbSnR1vVaARsQNoQthdtuHBsRoUTbsCGE7XxvnOq+mtRQCAFhm3Vl4YizBeCt7Ooc1HFyJ6ERMa6rMR5m0odR+F4xEMa/ROFxApNCcm2CIAiCIOoyJNYmCKLWOeeccxKGP/zww/j222+rlPf+/ftx2223YeDAgZ5BIunAsiz07t07bvi+ffuqJQXPyMjAkCFDEsYZP348tm7dWqX8d+zYgVGjRuHiiy9GUVH0D2RE+rjqqqtwwgknJIzz9ddfo1+/fvj+++/Ttt41a9bgiiuuQO/evfHFF1+kLd+6Sp8+fRKGT5kyJS2dMrfccgtatmwZN/zAgQM499xz8fPPP1d5HRs2bMCwYcOwf//+uHHy8vJw2223VXkdDRXbtvH888+ja9euGDlyJBYtWlTt4x4Oh3HNNddg1qxZCePl5OTg9ttvTzn/8847D507d44bXlhYiEsuuaRKP+y/+OKLeO655xLGSSZwJwiCIAiCIAiCIAiCIAiCIAiCIAii7tOlS5eUBqInwrIsTJw4MS15EQRBpA81uJIx3HTTTVGhpVv+h/KCVXHSxhnV68s7Kkn0WzlIjhnvVYwF39etZ/D8gxU9Qi9HQCVD9FDKqOGo2p2txVJaNgVAjgyEM0gTvrw1wvkPnjhBEfE+HKJj89asWYMjjzwSq1evTjntH//4RyxatAihUKhK677iiisCxauKzIggCKKhEOR5VRJr12/atm2bNM7PlZUIVVGiWVlZicLCQmzbtg3XX3+9Z9IqzjmysrLQpEkTAMCYMWOwePFilJSUIBKJoLS0FMXFxfh//+//4cUXX8SUKVMCy8AJ4lAk0TX72RnP4uFHHk5Z2lNRUYHzzz8fE++4PY6MRPg+xZdqS4evIRnSUu2YQu0YMOak1uvScpZwJJzSdh0MCjdsQGW43PHLuLtH+Fr4zLP9XuGX+47r9MLdZ2ZMr+rLXO7P3/s/N1/M1/ZWpdGaZwbgnEZZsAB8++23GHjaQFx6yaVVat/VJKV7duOju+/E4BN6YeRLr+Lpwv14v+RAyvlYloX+5/bDzMX/wpg7/6Ck2kr6ZQrOfIIvzrWoy5VwmwIoUxil9zlgyrDl/1r+pb84nlBm9E34ze1I0BcRC0//Ud0TfRFEQ+fzzz9PKX5WVhbOOOMM5Ofn0+9gBwnOORZ9tQjHHHNM4DQVFRU454xzsHb1WmdZpV0ZFa/awsUEyRNd4+09ezx1AABgubnuB89MITEk3OGqTXqi87RyGkWt34932szEFJYVyuyFW/fUoj8p/RPOyhyhNrx1W2FIGv31bmFkGlUnN4q4b18Rln61FK/9+z947JHHcfPYmzGw30D069sfHQ/viJyMxujaqSsefuBhlOwvCbRtfjp36Yyf1/1cpYkoCYJoeHDO8eGHHwa+n1x77bUJPRAHjWrItWPdL8y+Bb0kplxbeO/F8eXazJNHIrm2KwrWbUD1WU3axLilJMJKnq3alpaexInLl5Rmu+JtV3atBNtauq0F2SzkvudSaB1SUmxXes298ZQ42+IhhHiGzNfKQMhS6SwLISvk5BlS0uwQC6l8QlAqb4Sg5d8WVGtZicOZFHmreE7bGhxcyLiW2paQpYTMlpy2yjLb38yC5dmvHKojypkEiymRsz5eWrat29vcmOAKxiRZDJB56za7DViOCFoKzneV7sTKPStQHnDit7om1Q5Hwpi/8UN8vGk+bNhgjKHngB645/VJOGv0WTHLyzjDOVecjae/nIYux3dx5NgWk3tyw/IN2Lt7rxM/MysTbY9q60w85vajyG8E15OMaVE63OMDJnvBYj8PYkxAZv41eleg+kwWzF+A+fPmR23LpMmT3LTG9UbntWrVqphur2HDhvnWdXBoktXEI9W2YcO2I/IzBGwVBgC2cGXaArbTZwv9WUm4wQQE0xPTCKf6LwXbMOTabr5CyPxs24Zty/fOC+57W/jCVBrofHXXF9w6uv8+YNa5E02alHBCpSSQXJsgCIIgiLoKibUJgqh1Lr/88oThZWVlGDx4MObMmRM4z3A4jJkzZ+LYY4/F1KlTa6wRlkx8PXnyZMydOzdQXrZtY+HChdi1a5ezbPTo0QnT5OfnY+DAgVi6dGmgdQBAcXExHnvsMXTr1g2vvPJK4HRE1QmFQpgxY4bnwdZYrFmzBn369MGECROwc+fOKq3Ltm0sWLAAF154Ibp3745Zs2YdMp0Qyb6Pn376KW6//XanoygZa9asiSn1b9q0Kf7yl78kTLt161b069cPH3zwQcJ4sfjoo4/Qr18/bNy4MWG8Bx98EK1atUo5/0OFSCSC1157DaeddhqOO+44TJkypUqy88WLF6Nfv35J5dSAvOYHnY3WxLIs3HvvvQnj/O9//8Pw4cNRWFgYON+ZM2dizJgxCeP06tUL559/fuA8CYIgCIIgCIIgCIIgCIIgCIIgCIKou1xwwQVVTnv00UdjyZIlyM/PRzgcxumnn56+ghEEQaQBc4Dd6CtGo2nTplFx9v34bPrW4xihYwzsiyFd+vDbuiXWfvPNNz2fhXCl2O4AZW4MdtWfXUGV558pnHIGZWrztpDx/buKxR6YGROW8CMBKUvv2bMn9u3bl1I6zjlmzJiBadOmVWv9J5xwQtJnIDF3mqcAACAASURBVAHg7bffrtZ6CIIg6jNBnlEmsXb9Zty4cYHidQ1wz4zH4sWL0bhxY0yfPh3hcBjFxcWoqKhAJBJBWVkZioqKIITAjBkzcOqppyInJ6fK6yKIQ5WEY2xUY+TOO+/Ef9/7LzIzM1POe+pfpuLXv/41wmFTYK3XKdtTUeJeQ6rtyFAAV6YCU6qtk8XeDo+ERYlYzKgREUHEjqS0XbXNrpUrvG1vEfU2Cq+AW+5lZiwH3GZsrHz8cm3mW87iLI+VhvviS90R0Nqy0D87W26LEHj99dfxq+N+hcsuvQzffPvNQW0M7/tlMxZMvgvTT+qFW6f+Fd/uK65SPo3zGuOh1x7AC9/OxJ/+ejPymuVJGZeSRTH13hU/SVmYI4vS/RNK5OUIurhlSMDkMmgxFzPy9Wuj1EH3yKK07JO5sm44YnS/VMqVRXn6NwIM1TvYsiiCaOjcf//9+PWvfx0obps2bbB48WKUlZXh448/RsuWLWu4dPWf6l7BHKebZ+IC+SEUCmHp90vRoUOHwPlVhCtwRv8zsXnTZievGpFrJyCmnDoSQYUxZlXf+0OHH6HuTd6+ddYkLyrfyq3bANuY/cP3YvH+qbzt0tgTYPDDmscucxIKyvZ4t9ucbNSoo8pPuu4qt9453gxSnK3DhcCB0gNY8cMKvP/O+5j+93/i7gl3Y8yoqzH8rOEYcOIAHHf08ejUuhPa5LVBi5wW6Ni2IwYPHIzrrroOD9//MJ579jl89+13WP7Dco+HoSrk5ubiH9P+gdWrV9P1gCAID8cddxxuuOGGQHHLysowfPjwGi5RFamGXFsGx4qQRK6tGt/M3/5CVeXabl6mXFt/1hMo6TYhh5ZBczBYThvSnNTJ4pYSVIeUrNhyJNshHoIFHkOqbYSruJxbUoRtiLHNcH/8kBJzm+GmSNvSUm8l3+ZKxs05d8piWZYSd6tt49yYuIqDmZNUgQE2cwTjWp7tCLM9zwNwpy3N9cxhwqxxAIxzgOv9D6c9ro+mlJIrSbduWXMGCCk/1/G0RJozjtKKEizf+T3yS/ITn4t1TKr9S9FmvLbyZawpWO32a0Aei+ycbFx06/m46+Xb0alnR2Q1ykLTlnnockJn3P3SXbh4wsX4/+ydd4BURbq3f1WnZxhmyCAgkhFQRJQFcZAkyYAomLioqNdwTbvqGj7Xa9irru4quCvrmjCwKuoCKwiiggISVHLQFURUouQwwDBM7qrvjwqnToeZ7sno++DY3edUOqG7T7196qlaaWl6H5h9pfb9mgVBp02zk5rZWIl/TekLym0MKjARuj8BmXkvwaSDuZfDWJhLnoBs2dJlGHN1tAfsv0b/Fy4aflHsnaM/d7768quoVQ0aNMApp54SM1s4HEZWVhYOHDiA3Nzc2GVXIHVS6sJXaGvBNtR1bVgKG08Ny7Aj1dYbxwCB4OW66eX46mxpJ5CJJcq2em0GSD9waIXczB5cZ70TK7brnHItbnCyhGVOK6KIrCcZfi1eK4IgCIIgji9IrE0QRJXTrVs3DBw4sMQ0hw4dwvDhwzFw4EC89dZb2LJlS+DGUykl9u/fj08//RT33HMP2rRpg5tuugk7d+6s1LaPGjWqxPUFBQW48MILcdVVV+Hjjz/G/v37A53BrKwszJ07F/fffz/atWuHQYMGYdOmTXb9JZdcgrZt25ZYx+bNm9GrVy9cfvnleP/997Fr167gjFFSYufOnZgxYwZuvvlmtGzZEg8++GDSgyuI8vGb3/wG48ePLzVdcXEx/va3v6F169YYPXo0Jk+ejJ07d8YNIkgpsX37dkydOhW33norWrVqhSFDhmDatGkJC6R/KfTo0QPt27cvMc24cePQq1cv/POf/8TmzZsRDvs3A+bl5WHVqlUYN24cMjMz0blz56gBZobrr7++1B87Dhw4gGHDhmHkyJH48ssvSwwESSmxbNkyjBo1CkOHDsXevXtLLHvAgAH47W9/W2Iawue7777DQw89hI4dO6JLly649957MXPmTGzdujVwDgDqc/ubb77B+PHj0adPH5xzzjkxBeuRZGZm4v777y9zG6+55hqcffbZJaaZO3cuunbtigkTJuDo0dg3KUopsWTJEgwfPhw33XRT1PZFMn78eHBOXQCCIAiCIAiCIAiCIAiCIAiCIAiC+CVQHrH25s2b8fDDD6NOnTr0GyJBEDWejIwM3HTTTVHLj/wwBeGCwyXkjDf6i0W8SkSTFXz6/Y4CbN5TUELdVcemHfvx9ddfBxdKCSOsAiJkYMwfCKvWRUikmLM/mDvQFr6MyowWNAOf47QtcuwrY7FG95WBGA70X5LA6rHHHsOll16K4uJoWUxJ1K5dG0uWLMGNN95YIe1IRHazcuXKCqmLIAjieCSRQeMkQT6+ufnmmxNK93O4GN2TlPEahBB4+OGH7es6deogFAqVqSyCIKJJRKptGDZsGH786Uc0b9486XqWLlmGNq3aYOuWLQhKtSOE2JFSbbeNUpq5jILbEPHPXyGVlFELXPxVWu0ifLlLQTg/6W2qSvb+55vAa38/uNofuxZAsFtYYnQzwjfjPo/1F5ktKF8GPPgibc60EolBy4yYXWfS/65+HQxxJtoIh8OYMmUKMntlos85fTDx9Yk4ml01k3eJoiL8+MlHmD7mKrzWqwdWT3gF7+87iG/zC0vPHIeGTRuiU7eOqJVaywrMmNKagXNfauY5Qm0j+VKSKA+cMXg6hsGNODvwj5coi+I8eAQj/x8QnLoTicGcR/6Rj5Rqu2lhzksZIwZBLiGCqDTWrl2LVq1a4bHHHks4T//+/ZGZmVl5jSKSJjU1FWv+syap66z8vHwMOOtc7N2txt4WiaKY6cosYEzws9v9RipYsRIyJycqTWrX06LaxBhDStu2UdcaMisL4e3bAyLuKCl3CRRv3Rq1jKelIaVFi8Q2yCG74AgKigutJNB+Tcqgeo8BCBeHsXPLTiydtwzvv/E+nn/seTx8+6P4n0tvxeX9r8SQM89DZofe6HbiGTilyak4vWU3DO9/Me64/rf48x//gjdfewtzZs3BquWr8NMPP2Hf3n3IyclBcVFxpUr5BgwYgIOHDuLW226ttDoIgji+eeGFF9CsWbOE0i5cuBDvv/9+JbcoNqV+R1SJXDvGauNkTVaubXrbVq7tT5bkyrWtaNi85v4y1X/UfU9wLazWUm0W0nLtkBUhK1G1I9jm6rXHPHBESLCN4Jp7CHGzLgTuSLSNQDv450GVxhFinpVwh7S4OxQKWWl2SLfRtD3EPGgFuL9t0P1lOwGVljQzTwub9TZzDiY5mAQY8+zv+2bPGum4FTLr9ZC6T63Lha7TPebM6aerckykRE+AxRiYhGoHoI6PZFYKbY6/ZAJbj2zGN/u/Rk5htDejJkm1jxXlYO7WT/HRpg+RU3TMTiBm5OYqDqSiH227tMFD7/4vXlr2D/xt/rN4eNL/ov1p7XRa5zhYaTbHqs9XBeo74cQT7HluzgnlX2bq2BqRPPcnLnMnIPPfP8lNQLZ7z248+P8exNCBQ3HkcNBH1bdvX7zy2isqT6wJyDSrVgW3BQC6ndFNt5uhsLAQ06dPx3XXX4fOnTujVq1aaNKkCZo2bYo6deqgfv36yMzMxL333ZuQ4yVZaqfUVmFTCQgp9HWuEmhDSkghlGxb/6n5b8ykh0ZmLexHrJ0MUQhAAFL4a9Q7Q1emL/7NRIBSCB2/NY9GyC3UOsjAchuAijFTYEDiXdJ1dJwYc3Sy+OLt0iC5NkEQBEEQNQ2604YgiGrhz3/+M3r37l1quoULF2LhwoUAgJSUFDRs2BCMMWRnZyMvL/asqpXJaaedhsGDB2P+/Pklpps8eTImT54MQP3gl5GRgYKCglJnzAqFQnjiiSdw3XXXlZhOSonp06dbCXBaWhrq168PKSUOHz6MwsKy39BCVBx33HEHtmzZgmeffbbUtAUFBZgyZQqmTJkCAGjYsCFatWqFRo0aISUlBQUFBTh48CC2b98eV7D7a4NzjjvvvBP33HNPielWr15tBwpxzlG3bl1IKZGdxI1njDG8+eab6NWrV0CGH4uZM2di5syZaN68Ofr06YNOnTqhUaNGANSkAT/99BOWLFmCHTt2JFR3y5YtMXnyZHiel3B7CZ8NGzZgw4YNeO655wCoc6B+/fpIS0tDYWEhsrKykg7YNW/eHFOnTi3XTeucc7zxxhvo2bMn8vPj36S6a9cu3HbbbbjrrrvQs2dPnHzyyahXrx4KCwuxc+dOrFmzBrt3lzw7p+F3v/sdzj333DK3mSAIgiAIgiAIgiAIgiAIgiAIgiCImkWXLl3QuXNnbNy4sUz558+fjz/84Q948cUXK7hlBEEQFc9vf/dbjB8/HkIIu0wW5yP7u3fQsPvvEiwlMLpXD0hD7NdgAISzDtCjBfUAN2DmssO4Z2RiA60rk/fnr426/yWwaVYDpgcaO2vMa1cuzgAr1Ab8TbcGK7Pe7BemV0qAWZmVaQRz7NoxbNjOIqaGGZoXMQeA16QBtZWBEAIjRozARx99lHTek046CWvWrEHTpk0rrD19+vTBTz/9VGKavXv3QghBE3UQBPGrJJH7T9PS0qqgJURlkej36rvHjpUsdS2F559/HvPmzcO8efNw4oknlqMkgiAMpX5Gx+latGrVCtt/3o6hQ4di0cJFSdV54MABdDn1NLz33rsYedmlQKSUxPR/pJausKBUG5HdUvhSbmlEKrZ75Yq2mdG9KJm2lBBQkhgAEFIivzgf6SkZMdvtNWuGk374PqltLRMpKXFX7V67JtgFdG01LNg99Hu48bxhEszt5TLdbYXq5cf7vI5Ufrmlc53XLHUf3TQyUAeDgEQ6Y7izXh0cEWGsLPDH+0kpsXzZcqxevgKbHn0EQ4YOQcvzz0eLgecio8VJcVqZPPmHDmHbF4ux6dM52Dz3U+Qf9ico4wBW5Jdv0jDPM6JsX+plxE9cy7ys9EsLuqxsm+vX4Fb8FZBN6bxMy718rakjXmOuLAr2NeBKtZn+j9kD58dCIqTakY8RBzoyLuFPUlau3UgQRBzeeecdXHfddUmP/TPjromaRXp6bXyz/huc2vFUZGVlJZTn2LFj6Pubvlj67VKkN6uN2qHaMdMxxuKfJ+Y3hQqIX+a89HLM5bUGDIi9vOdvkBtDwJo7fQbq3fv7pOuXRUUoXLEisIwBSO3ZEyjD+OPtB7bhu6UbcHDXQRzclYVD+w7hyP5sHDucg2PZucg7lofCgkIlvxbJvQ+rG845pr4/FSNGjKjuphAEUcPhnGP27Nno0aNHQtcc119/PYYNG1YtEyqW+H0HxPwpNlgAShRwMxtfiJ8pqging2zaZ8oJttf0tLVklgFM6t+GmVSSYCkQ6LRJDinDMEJtKbmOeQhwxlXkgwlwCQhwMAhAepCMqTRSpWEmLySkZOBKqwvGJIRk8CDBGXQcRYl1BQQ8+1u5hGQmPmP2tfR/EtfXGoGJnLjfLxXGscv1hut94QuqzUTXgJnU2uiSOeeQjiDbF4/7edRE20acrPrZEgjkMZNxS2YmCGOAUJdHEgxMSAjmnz6cM91WFVfyRdoqPsWZBynDAGcQYSXzVseKq8PHVYyKcw4IAQkj/QZyCnOwdt9qNElvirb12qF2qHaNuQegMFyItfvW4Nv936BYFMUUxqtbIzwbczDibNhHDs/cM8EALt0YB8fe7fvw86adgXobN22sJfHm/g0jMTf3ciDiuDM7AVmgffr/gQnIpMS6/6zDt/9ZByEEjuXk4Oefd2D1ylVYtnR54P4bw6j/GoUJr01Aeu1SPucYsP679VGLO57cEQUFBXjl5Vcwbty4El0oR48exYoVK7BixQqMf248Lhx2If4+/u84+eSTS647QRgY0kJpKAjnK2c1M58HgGASSnwtVDxPckgmAHhKvM3UZ456IwtIpj+mdABKmolpGGwk1pznnhZ0Cyl1nAswn29SL4v3eS2dSQj07G46j3pv23iVSeF8LwTeS3Fu0zGf85ETKgTrTRzTNoIgCIIgiJoAibUJgqgWMjMz8dvf/japgXlFRUXYt29fwuk553jqqacwduxYHDp0qCzNjMkzzzyDXr16xQwQxKKwsDAp0fWYMWPwzjvv4LPPPks4T35+foli1kjS09Px1FNPlSokJsrP2LFj4XkennnmmaTyHTp0qELP218qt912G1588cVSB+8YhBA4cuRI6Qlj0KhRI8yePRv9+vXD3r17S02/Z88eTJs2rUx1GU444QR8+umnSc3ETZSMEKJc7y1zHrRq1arcbTnttNMwYcIEXH/99aWmLSwsxJIlS7BkyZIy1dW7d++EJP8EQRAEQRAEQRAEQRAEQRAEQRAEQRw/MMZw+eWX489//nOZy3jppZdw2WWXYfDgwRXYMoIgiLITb7xv27Ztcckll2DGjBmB5YfXv4EGZ9wGxkMocSRw1DBfX4UlS0wXsU7qwb5g+GDpYfx+RDNU5xgxKYEp81ZHL7ciMT0gl/mDJ63Uyg4AdeVUwYG4aoCmEVM54intdDMuEpPOwPTgUZfAYLo4B7osA/V+KWRnZ6Nnz5748ccfk87br18/fP755wiFKnZowNVXX4233nqrxDRCCMyZMwfDhg2r0LoJgiB+KWRkxJaYEscPbdu2xdatW0tNl9jokvh899136NChA7744gv06NGjnKURxK+bskq1DSEvhAWfL8Bjjz+GPz3xp6RknkVFRbjyylG46/d3Ydxfx0XVK6W0QhZTrpGwSMfcLOGKs6XNr8zbeo2E0VEpobZ2qkiTDL7AKq84L36jOQerzu8rKbFn7ZqA6wVw5UDRfyZdrOVmrTtZFIfqovLAJFSI6Mf6z2IdcSWmipaJcZtHHQ2l8vKfGwHOQw3q4+vCInycm4vVBYWQANqFUjC6bm10gcCuuZ9hx9zPIBlDRquWaNKjJxp37YZ6nTqifoeTUeekE+Gl1oq/G8Nh5Ozdg8ObtyDrh43Yt+4/2L16NQ5s/N5KvoLbCRyTEuFyOjKV6ElLsxnzH6FE2Uqe7VnRFOe+eJuBa7kQ19JtDsb1MnA/DVyJGPdjEMyPe7gxD19M5h8ku4T5KWOGJgIC+xLW4dcdwyCIquDHH3/EtddeW6a8NAFc5ZOs7NxQt15dfL3+a3Q9pSuyj2QnlCc7Oxv9ftMPa75fg3q16sdNF082WrB8OY785Rk0fOYvSDn11DK1GwByP5yF/AULo74meN26qD009u+saUMGI3pSTyDnjTdQ5/prwRs3TqoNeTNmQmRnR30DpV88PKlyDM8//gJef/31MuWtyXDOMePDGbjwwguruykEQRwndO/eHTfccAMmTpxYatrc3FyMHDkyKRdMRVJdcm3T5zVFmKoCZbIS5NoMgHR7UdLKtQFAunJt5shndW9cmCmvmFJHC0iACXB4kBB+C5lURTCVS0DFYSSLiLLIsBbUepBM6FiKKsWDBAfXMm0Th4GOwzgzgZlZvPS1pypPXyfpF6ofK2HEyCqBP2EUrJDW+e0eEQJtCSvm5eCQUouvofrRSrCsoxP693g16RXUpNjSmn/hmR/9wZRU2/jBuald7SWtKbdHHwC4x5VjSQexJGd6djEOJpXsXCAMruNVnDGEpQRjHrgRCoNBMgZID/uP7cPeY3vQLKM5WtdtgzqpdeKfmJVMblEu1h34D9YfWIeCcIGOQ5gbIdT/9J7VW8H08YWNYTCmBcqS2f3OtWicM66OO+NYtXBNVP0NmzbTR5PZOIkSL+uWcBV3UUJtIznXsRNzruh7Pkxr7TkH4ONZH+MvTz5d6n44/fTT8fAfH8bIkSOjJh2LmoRMs+mnTVHl7N27F93P7I6NGzcmdgAcZn8yG4sWLsIrr7xS5v5gJCleCvKL853YqYrcqfe8miJPSbeVBF5KAanl/XDSqzej+rySjAEQkIJDchG4H0flCUqqhZDGt69eS+HI9H0iP8KjhNWRn/+R+fX6KMF2jO+GWCJtkmsTBEEQBHG8Q78MEARRbTz77LPIzMyslLIbN26MuXPn4sEHH6zwH0F79OiBJ598skLLdGGMYdKkSWjXrl2llH/yySdj+fLlGDNmTKWUTwRhjOHpp5/GG2+8gbS0tOpuzi+OtLQ0vPvuu6hVK/7NYRVJx44dsWjRIrRp06bS62rTpg0WLVqELl26VHpdRGK0adMGixcvxplnnllhZV533XV4+unSA9HloVu3bpg1a1aVvU8IgiAIgiAIgiAIgiAIgiAIgiAIgqg6/ud//gcjR44s1/0xN954Y5knqSYIgqgI4g/MCg4Ku/OuO6NSFOXsRM7WOTFLLVm0HSdL4KkzPNg+9ZftOliEReuOJldHBbPwPz/j572HY64zA265HThp1/h/7jZzZtMEdVSwr/wBk7CDec1AXDUIOboNJrd1wTG/bW4TooZou4Mzf+F89913aNWqVZmk2nfeeScWL15c4VJtABgyZEhC1xiTJ0+u8LoJgiCOBxIRidWuXbsKWkJUJpU15iUWeXl56N27N/bt21dldRLEL43ySrXdjslj//cYZs+eXab78J8f/zz6ntMXhYWFMYwoTjvN5E1Ovb60RVprvys3MtJslV0iLIVeLmwaW5IUkFIgvySxdjWz//sNKDh6NLCLXLm22lwWo4vPnC2F3ccsmNO4uwJ+8mAp/iBrFlivtFTmtXoe1DjzQBnMCnJipfMAdE9NxcMNGuClJo0wvnEjPN24AU5PTQXXaTgAJiWObf8ZWz+YjpV/egzzxlyD93ufjYltWuOtTh3wbq8emNK/D6YOGoB/DeiLSWf3xGundMQLLZvjn9274YPLR2Dh/z6A9e++g6zvN4BLCc9IrZ0/jzHsKC6OdUiSYuvGbZg1cRa2fb8NHB48LcjmnFupNudcLeceOMxy7i/X8icr5gYD5/7EYFYyxlzNGA9Iotz4hX1tpWVOg6X/4MajYoqi/OKCywiCqHSEEOjfv3+Z85NMt2bTuHFjrP5mNdIz0hPOk3UwC5lnZCIswiWmi/dZXbhmDfaefyGyfn8Pin5IPgZbsHQpDt13f7Au/Vf3xhvA0zNMBD3w/eI1b460QYOiyhNHspF1z/1AKd/Fbpli3wFk//kvUdcy3glNkH7ZpUlvEwDMnz+/TPlqOrM/nY0LLryguptBEMRxxmuvvYYmTZoklHbu3LmYOXNmJbcoPqX2TZw5umIXUEr5MRKYyYniFuP2u93fh+H3t8D8XPYbkyHw/WkmXjLCaVc67U4Wza1I2K7Vv4urvqb658FjnuqDmr4q88A5A/c8cO7B4zoN4/rPLOd2HWcheLqsEAvBA3fyheDxEDjTaWGWpahH/ccRApchv9+sJ6jyuPPIPXAesm3jpi1eSPejQ+CMI8RDYFD9a7Vv9cRUzjYyLTWHBBjngAQ4M7Ek/VxPjMU4UzJofQyMOtpc7HAteZYw9weoMpmWeluxs548C1D7UR8NXabfPns89H7Ye2wPlu1eglW7V2B3zi6EZcnXexXJzqM7MH/rXLz33SSs3bsGReFCHd9hgUnAjMzagzuhmD6OznoOdR5BmnNJ7wupJhjjjGHrhq1R7ajXpJmWaXvgjPn12LLdf0ambu67MFO+qf8r6XqsKEl8mjZtijmfzcaKNStw6aWXxpVqAwgE7fLz8mP+lvHRRx+VSaptyM3NxXXXXYfnn3++zGW4pLIUHYtVsVIhjXZfSfWFnfwQ9lECkEJAyrAS9AMQUqWVUkIIJZC3ExxKph+V3N/cP6MWSXOwlJCbMaiDaGTzThSTmUii/371/2J8sOuVEjJwmO3kjoY4N+X4Uw4El5WFsk6+RBAEQRAEUZGQWJsgiGojLS0NH3/8cYXfaNi/f3+sXbsWg2L82FRRPPjgg7j//vtLT1hGmjZtinnz5qF9+/YVWu6oUaOwatUqdO3atULLJUrnxhtvxNq1a9GvX78qqS8lJQWjRo3Ce++9VyX1VSe9evXC9OnTq+zG886dO2PlypU477zzKq2O8847DytWrMCp5ZgB+5dOWloaGic5I3d5GDlyJFavXo3TTjutwsv+wx/+gAkTJiAlJaXCyx4yZAgWLlxYpfuKIAiCIAiCIAiCIAiCIAiCIAiCIIiqo23btvjggw+wdetWPProo2jevHnSZWzfvh0PPvhgJbSOIAiifEQO2u0/oD9O73Z6VLrD614rsZSE65H+kihijQFjwNvzD5ZafmXy5mfrEKu9UsvZzDpXUsWcPzPgNjAUkzlqMMb8R6ZGRKu8ERWaQbT2MU6DWfSg65jEkF6VRHw5e81n+vTpOOOMM5CdnZ1UPs45Jk6cWGEDSuPVkci1xZIlSyqtDQRBEMc7GRkZ1d0EopzcfffdVVpfUVERxowZU6V1EsSvhiSk2obzzjsPmzdvRosWLZKubuXylWjbsi1++uknVbyRtDhSbbAIqbaUEUITR+wiHZG0MGncPwYJqftjShKjlTEoFsUoKM5Pehuqgp+XLnF0PxGeF6YHQEdM5mR8XJF5IuXcnEmr55IsWLaMkce89v98QbZEhIBbBtMaUTNnviRb/Zl+Oaz4qLkXQquQp4Xbqg4j33bzeQA8nS8kgeLsHORs34bDG79H1vp1OPz9BuRs3YLCQ1ngQljtDkNkG1Q57h8HkCfKL7yRUuLNZ97G7y+5F/eMvBeH9x/WQjGuZWIePHiObEptGWeOkApBqbY/SZgSfQXiGWDOPjXruIpLOPI2ZuMZsPlseCPOh0GkOCqwLiLP8RyHIIjjgauuugp79uwpc/7x48dXYGuIWJR3soEWLVpg2aplqJWW+AQme3btwaxZs8peqRDIfX8a9g4ajP1XXYPcGTMhjuaUmCW8bz+OPPVn7B99NWRe9EQl3oknou7tt5VYRr377o0ZMM///HMc/N3dMcsFgt814d27ceCaaxDefyAqXf2HHwIrw9jqjRs3YsuWLUnnUlW7AQAAIABJREFUq8k0atwIi75YhIGDBlZ3UwiCOA7hnOOjjz5K+DvummuuQX5+9fWzmdMHiktpcu0SsseTa8OIZJ1iAmUmKNc2feiAXDsgfvYnUzKTJqk0HNzjvkRbS449I6JmDFxyK4NW+mdfsM0Y0/1TI83mVmLty7KNRNt/rtIoabGnhdychWCmr1J1+zJsK47mTL32PHBPS78jRd8sZNPbyapM/xgcTJq+Muxv94zBL4srOa/qG+uYgJWQc3AdK2Jcy6EZV7EooWS/nHHobrUWYRthuT5+zoRWElBBCgk1IZbTL+f6OHqm7871n78lOr0Hpo+ZmWyLM47DhYfx7YH/YMG2eVi7dzV2Ht2BwnBhCSdx8oRFMXYc/RlLdnyB9757G7M3f4QtRzYBkFb47XF1fqh96B4nff5wI8BW6xh3jh3X22bSmviHZwTvHvJycqPaVadRCy1PN/dveMF9ZvapfT/4knl1Whi5vBPLsrd4lP6Ztm/fPlxw3oUY2G8g3nj9DeTl5UVNPObGVswbf//+/Qnt9/r16+P888/HnXfeiUcffRSPPPIIbrvtNgwaNKhER9Ddd9+N2bNnJ1RHSXDuKRk2JIQUAISSUUstlpYSEsJulxBqokIj1AaMZFv6MUobdVX/BCTAJCSTAHcmTjTxWSl1uaoNRnwd8y/iHwBrUpdOzUIIu43MSL3LIdiOfF0WwTbJtQmCIAiCqG5IrE0QRLXSqFEjLFiwALfffnu5yzrhhBPw8ssvY8GCBWjVqlUFtC4+jDGMGzcOb775JurVq1cpdbRv3x4rVqzAxRdfXO6y2rVrh2nTpmHy5MmoX79+BbSOKAunnHIKFi1ahA8++AA9e/aslDq6dOmCsWPHYseOHZgyZUqlCuZrEsOGDcOSJUsqRXocixNOOAFz5szB66+/jqZNm1ZYuc2aNcPEiRMxZ86cCi33l0iTJk2wbds2TJgwAWeddVal1dOxY0dMnz4d06dPr1Q59S233IKlS5eiW7duFVJeeno6xo4dizlz5qBhw4YVUiZBEARBEARBEARBEARBEARBEARBEDWXVq1a4YknnsD27dsxdepUnHvuuUnl37RpU+U0jCAIogJhjOGuO++KWp63aykKDqxLtrSAzCK2EInFTOs/Z/hifQ5+3FU9g6Y37TqMz9f+HHswpIQdLOwPXFaKrWhBmBqECZ3KPtoBynbIc1TOklRSzPk/EENMFRi/5+7fOOWZNsr4aY43HnnkEVxxxRUoLi5OKl96ejpWrFiBG264oZJa5tOrV69S02zbtq3S20EQBFHTKCxMTOhQkhSAOD7IzMxEmzZtqrTOtWvXVml9BPFLIEoSEklpfYgSsp544onYtm0bBg8dnHS7Dh48iDO6noGpU6YqibZVrxipil95lLBEKhmLhITUnhQpzHZKQAthlIBaQkr1Skgoi7SzYVICx4qOJd3+qmDbF1/E2f3MkdUE/FyI7MG63URXLi2k0XXp/MyIoqJqiiqLx1hvxF/uMldebV8zaG2UEWYbnZWbh/nSa2iJNoCQfvRsGqbyG8G21XZFlufn8yLa5e4Tt92npabE3PNl5af1m3B15rX4f6MfABPcEYkp2ZTHg4IxJdPyJWTMiM+YllRxo99yRFLaDMW5uzXQcQ1fKmUOpF1i3U8scByBEuIVcWRDJNUmiMrl3//+N6ZOnVrm/JmZmWjXrl0FtoioLNq3b4cvl32J1NTUhPNM/tfkCqm74IsvkPW7O7Hr9G7YN+JSHPrfh3H0Hy8g5823cPTV13D4scexb+Rl2N3zLBx9+RUgHI4uxPPQ6Pm/g9WpU2Jdqd26ou4dsR0KeR99hL3nX4i8jz+BLCqKWi8OHcLRVyZg7+ChKNrwfdT69EtHIv3yyxPb6AhmzpxZpnw1kWbNm+He++/Fzj07kdk7s/QM9FVOEEQczj77bFxzzTUJpT127BiuuOKKSm5R6ZRLrg0kLdc2y03fKqoIpx8VV65tlzl9OBZZHwvKtfUjt4JhrvvJ3J9sCXAmdGKO6JhrGTK3Mm2P+31VDu5Itl1Jtu6r6vrUxFFKoKxk11wLux2RNjPLfUkyl8zm87RIW/WPfTG2EYSbdjMYebORKbsybgbOQsEjIpkWkntKysz0fQEMYFL3oZVHW09EpoMMYJBC+kJm3fe25epYllFtc87URGPMqdu5d0BJoY0I2j8Wpu9v9ovnhXRb9b5l/j4UUmLvsT34et9azN0yB4u2f46v963BlsObcCBvP/KLY09KEklhuBAH8w5g06EfsWLXMnz004d4Z/2bmLtlNjZmfY+84nwnBuHEJuw+NtuijqFztvjyc30OqW30/GPOVTrGzXlsziuG4sLo60qPS33MeeBYM+60jZtokD8Zmb+vYe/tiH1PR2IsW7YMd9x2B7p26Yr58+aXPBm6BA5lHSqxvBEjRmD27NnYt28fZs+ejb///e94/PHH8cQTT+Cll17CvHnzsGfPHjzxxBNISYkdo7r55puRk1PyZDilwRlX6msdYPUnB3DirFpUHZZhJcc2y6SEcCY4FBBKjA1pyzOibCPOlkLYZaoa6QQbIyZeDH7sWdwYcSz5trmfR4WB/bg40/VZLTgLlhGrrlh1lrSsNEiuTRAEQRBEdRIqPQlBEDWF+vXro3PnznHXN2/evNx1tGjRIm4dDRo0KHf5sUhLS8NLL72Ea665Bg899BAWL16cVP42bdrgrrvuwi233II6MX6AOvnkk9GkSZOYeU888cQytdlw/fXXY9iwYXjuuecwceJE7N27N+G8rVu3xrnnnluiBLxx48aYOXMmZsyYgT/+8Y9Yty65wT9du3bFvffeizFjxkQFEjzPK/F8atSoUcL1dOrUKe7NweXdx4bSzv+0tLQKqadNmzY4fPhw3HXlhTGGkSNHYsSIEVi5ciXeeecdfPjhh2UeWMI5R8+ePXHhhRfi0ksvRbdu3ZKe7bmkbW7btm2Z2lUSHTt2xNGjR2Oua9GiRZnLPfPMM7F27Vq8/fbb+Mc//oFvvvkm4bz16tVD3759MXDgwITzMMZw0003YfTo0Xj99dcxYcIEbNiwoSxNR5cuXXDrrbfi5ptvRnp6epnK+DWSkZGBW265Bbfccgt+/PFHzJgxA7Nnz8ZXX32V8ICFePTr1w+33347rrzySoRCVXPJ3KNHD6xZswbvvfcennvuuTLdFN+gQQPccMMNuP/++8v1fiIIgiAIgiAIgiAIgiAIgiAIgiAI4vilYcOG6NGjBw4ePIhvv/02oTyVOdEwQRBEssTzJjMwjL56NB588EEcPHgwsO7wutfQ7Ny/o+TRwZFGJFOTEZExbTVzdV0x8kupUzBISLzyyX789eb49wFWFv+Y+TWEjNR9aaS/F/0Bq84AS3CYUcqOXjtaRIVI+ZYvNuN64B9zBjUHU/sEXkmA8aC0KiC1ihygGUdkFVhWFhFGNQq6hRAYPnw4Zs+enXTeli1bYu3atXHvi61oLrvsMsyYMaPENMXFxVi9ejV69OhRJW0iCIKoCeTm5iaULtb4BuL448UXX8Tw4cOrrL6DBw9CCAHOY1znEQQRRamyjnJItW0RnOHTOZ/iyT89iccffzwpQUhxcTGuvfpafPXFV3juH88ZmzYYY6ocI3cxnS0GJdWGhAz0m5ToSAjhKLjV/4X0BdoQUstifFW3ZBLHinLQqHbNigFKIbD9qy9sLzzqUEUsMP4ZIw2SRs7lyrPh95LNJFIMMtDndNO4zyOrNqWyqJPEXRvstgq9juu1wnkehlTeKumWo9onbC3u/33ZD9NlSWYkOaYuQDh5YkU04p2t9ThHfc5xRIg4KcrGf1Z8i8Hth+K033TBH8b9AR1POdmXUkELzKAlYkYWxXwhlFrii9aMMM3oyW18Au7+N6I2P19UTIH5+9JgxG5W+Mai8yU7To8giPJx0003lTnvGWecga+++qoCW0NUNqec2hnzFs/D4H6DURRDLB3JJ598gvz8/AobT47iYhSuXo3C1auTy8cYGo59BrUSkTgDqP/A/SjetAl5cz6NbsLmLTh46+1gGRlIPa0LeJMmkIVFEDt+RtEPPwJxvqfT+vVFw2fHuWbLpJg+fXqZ8tUEMjIycOqpp+L8C8/HTTffhJNOOik60S9ogk6CIKqWt956C5988gmysrJKTfvxxx9jzpw5uOCCC6qgZfGx8YV4lPaZGO+ncZgecbzpsPx1UUXoBaZtJm10W00PTUVGjCDYiGMZ42BSQjAOxqSeQIsBUoAzT8c/AC61YFbHTgAPYBJCCnC7C1QZKl6iagR3YidSp2QqHqOWCzDuqW1gKo4hJYPHjKRawnHc2rIhoSeEklpgjYj+pRZU6+eB3+iZ2XlWZ636yLbfyrU4G/5v9IyBS2bLhWRg3I8lcBlULbthicBkU1rErTTPRsLty7ilYGqfCQFAwmMMAhxCCnjMQ1iGVWv1bRcSUkmNpT72gsHzPECE9XH2/JPHDeoIdc6EIZBTmIPswmxskyr6IaQAYwypLAUhLwSPh3SsR6A4XISCcCHyi/NRLIr0EdRCYR0v4MxT54xzxvoTfEsdnwhGg8xxsjEHPfEX00EaE8tgEuAehxRalg6m7ouAEqZDMjRuFu1x4jwFnGtlt763w8RROLTQHEay7sRK7HvIvV8jOlYy5rox6H9uf7WJQiL7SDZ27NiBb//zLebPnY8dO3YE2rPj5x0YdsEw/OPFf+DWW2+NjpXouuL9TtazZ0+8+uqrOPPMM2Oud6lbty4eeeQR9O7dG8OHD0dBQUFg/a5duzBhwgTcd999pZYVD3UWCKijrs4HAQnGBJjk+v0PJ0CohNocAJgA4KlzSUp4zMRiBSA5wIV+h0rAY9ahrYqRkEZ8HuNj1LwvErpkZcFH93NUfQbAjy3DiZ06cWjIiNf+5vrlOtFQf7VEgq2M2jaCIAiCIIiqhskaNs3HqlWrcNZZZwWWhWqfgA7/vbGaWkTURH58vSVEUbCDtWHDBpxyyinV1CKiIvn6668xefJkLFiwAOvWrYvqTNerVw8nn3wyevfujcsuuwwDBgxQwZNqJhwOY+XKlVi6dCk2btyIPXv2IDc3F5xz1KtXD82aNUO7du1wyimnoHv37kkLp6WUWLx4MaZNm4ZFixbh+++/jxLHNm7cGJ06dUK/fv1w+eWX46yzzqLO5nGAlBJbt27F8uXL8e2332LTpk3YtWsXDh06hJycHBQXF8PzPNSuXRsNGzZEq1atcPrpp6NXr17IzMxEvXr1qnsTaiSbNm3CokWLsG7dOuzYsQPZ2dkQQiAjIwNNmjRB69at0blzZ3Tr1g2dOnUq943HUkqsW7cOn332GZYuXYr169dj69atyM/PD6RLS0tDmzZtcNppp+Gcc87B+eefj9NOO+24fq82b9487sQC1fH9nJ+fj1WrVmHNmjX49ttv8cMPP2Dbtm3Yu3dv1PEA1KDy9u3bo1u3bujTpw/OP/98tGzZskrbHIt169bh448/xldffYX169dj+/btKC4uDqRp0qQJOnXqhJ49e2Lo0KEYMmRIxd0YUg6GDx+Ojz/+OOa6SZMmYcyYMVXcIoIgCIIgCIIgCIIgCIIgCIIgCIL4ZSOEwBtvvIGHHnoIBw4cSDr/HXfcgRdffLESWkYQBBHEHcwVc52GBZYFB2098tAjePrppwN5GU9F+2u/hhclCYulk3L0VNJPIyH0iDl/vbTplR7LrpdGWxUGZxJznuiE9s1rlbjtFcnm3Ucw8P+9j+KwQFHWVuz/7M+B9XUb1MVby//pD7hknn7k8LgHj/l/nHGEeMguD/GQXW7yeoyDc08P2OT2D2aYJlOPzJF4R0q6zaBef0Cwe2RZYDBepNjKpHBeKMohuHLbUZUcPnwYPXv2xKZNm5LOe+6552L+/PlVKtnMz89Henp6qeLAu+++G+PHj6+iVhEEQVQ/O3fuTOhe03A4THLkXwgXXXQRPvnkkyqrb8WKFVHj6wiCiKaypdpWX22kIwDmz/8cl1xyScyxCaXR/TfdMX/RfNSqVQtgWsICQNo+pqpVSOFLnMw2SrVcCYGUECZshNrCiLTVMikFBASEDGvpkHrs0rhmjV3ZsWI53h1+oRX+mNGBDNB9TLXMA4Onl4f0uhBTj55e5jHppFOPXEtkTLme0QpFCKU4fOmQkXUbgZQvUZImMmDlWdCvnagBYF8r4VcYJrrAIACETT6p0gub10QZ/OfCKdeNTsBpi2mgX3e08qyk03xFfiH+mZ1TQoryk5qaigEX9Mfdf7wbJ7Vq4Uu1wbVc29OiKL1MS8I8K5NSr41SzOPc6dP7cQkG2FiFEWYx+xyIGXuAH2+IKYqK+BBJViSULDXp/UkQ1UWtWrWixk0nwpVXXonJkydT/6sUIq+dYsfkETdNQLqmrXHutYqRKLp5bX4jsbQTgviThSz9aimGDR2GcDhc6jZMmTIFo0aNSngbC1euxL5LLy+13ERh6elo9NxfUfuii+K3Ica3rywuxuGHHsGx9/6VWD0lrEu/8go0fOZpsNTUhMqKZNOmTejUqVNSk8VUFZxzpNZKRe202qhXrx4aNmqI9h3a49Qup6Jnz57IPCcTDRo0AOBfz0XurZi/L0RIQ5Nul54IhCCIXwdffvkl+vXrl1DaevXqYf/+/Ugt4TO5qj5vKzNGYqTY8daZ4qOK0NcO/vd/xPWDRsVHzARjkdcMSnYtdK9YCP+3fH+ZsGnNMiO5VjERqW8N0Oml6bn7k5qZdb5o229TYPIz234nkmNWMvs/vVoLxaFiCWp/+H1VSH/aKG7y6t/dzWWXmTyb60fJzPeSkgSb5XYybT2ZuFnvC5nN5ZrqZwuo/ark0Cq3ENKX9NrJxqWSYOuJ3NTxcuXCat8KKRCWwo9JQUAIAYEwhNDrIGxsS8iwyuOkERAIi7COiwkIEwuTKg0ACAhIoVXJ+hgJHVeTUtpYG6QRKLuTlKhtcqNwPv5xY1pgrc49LStnzj0PUscfnGWMMXDJA7EKf+JzM8k5x7TXpmPi2H8Gar73mSdx3X9fGLynQz/34yPqfg3u3K9hjmUwVqL6Q+69GuZ5rFiJCAv8+9/v47577sOB/dH3G874cAaGXzQ8sIvMWbto4SIMGjQoKs/LL7+MW2+9NcY+LplXX30Vt912W9TyTp064fvvvy/ztdjcLXOwO2cXPO7p/anvleEePGbuk+EI8RR9X0wIIebB8zx48ODp+2c8c78MODxPxbMY84XorvDcTCznRJ2UmN1K8Z3zyZwjgXtj7NHzFzjXt4FYFmA/a62YHwCT+jx29oV7TRx5rVxaDKwsMTG6fiYIgiAIoip5fMKFCFV3IwiCICI588wz7cxTUkpkZ2cjPz8foVAIGRkZNUIYGgvP85CZmYnMzMRmmE0WxhgGDBiAAQMGAFADIo8cOYLCwkKkpKSgbt26SElJqZS6icqFMYZ27dqhXbt2GD16dHU35xdDhw4d0KFDhyqrjzGG008/HaeffrpdJqVEbm4ucnNzIaVERkYG0tPTKQBUyaSlpaFv377o27dv1Lr8/Hzk5uaiqKgIoVAIdevWLfHHquqka9eu6Nq1q30thMDRo0ftd2JNbjtBEARBEARBEARBEARBEARBEARBEFVHTk4OLr74YixcuLDMZTRuHCmiJQiCqBkwsKhhjbfdcRvGjRsXkGxIUYgj372NRj3uiVlK7JHAweUMRpPlLrcjXOOUwyCExLPTd+OlO9omvmHl5OkpK1EctqPjotZLKbXc2pVNKekYt8MlmZ/GDrg14hnm/5mBlnAUVK4Y2x0wah4jmsScMlQD/ZexjnEk5ZVe1BTWrVuHc845B0ePHk067z333IO//e1vldCqkklLS0OjRo1w8ODBEtMtWLCgilpEEARRMzh27FhC6Ujq9sth1qxZ6NmzJ9auXVsl9Z166qlVUg9BHM9UlVQ7kkGDB2LT5k04u9fZ2LFjRymVBFm7Zi3at26Pzxd/jk6ndArUY3qkaruMusiVQRnhk7QCI6bTSykAzpXsRQtcrHxZSytFOIy84lykp2Qk1ebK5Kc5swOHSQBWoG0EPy5ur1y7jbTcKCh34THyeFB7hBt5kPRzuN1NFpHXfcUgrXDbxBA4fKm1WWfSc2YEXEqqrdbrfKbtTnoJacXgrkCbISjX9vvogGTRcQrtIYs6g4PyVFVG77Ra+Dw3H9uKi1FZFBYWYu6H8zBv1nycd8lQPPPK0+A8pKXa3EqhIiXaJk7BWHBSLzdm4Yui/P+b88EVRcWLPURJtWOsi/eaIIjKoVOnTli3bl1CaTnnuOWWW3DLLbege/fuldwyomJwPmyN3RFA5jmZeH/Gv3H5iCusGDMeb775Zoli7UhSzzoLTT+ahWNvv43cT2ZD5pR9Qom0QYPQ4E+PI9SmTdJ5WSiEhmOfRtqAATjy5J9Q/PPOpMvwTjwRDf74CGpffHHSeV0mTZpUZZJXzjlCoRBqp9dGRp0MNGjQAI0aN0LTZifgpJNOQus2rdG2XVt06twJrVq3hudx55tdP+Pm+jbWpJ0EQRAVT9++fTFq1ChMnTq11LTZ2dkYPXo0pk2bVgUtKxkrAo5HxERC0QUgbqyEwS870pNh+seRv667L0zbIh8BI3DWImkmIaV6xRiDkBKMMzN/ByQAzozoWvfStOTYyK+VlFro37MFOLh2XEtIIVSjmHr0BctaIi2NlFoCzFPxFAhAMnDuC6WNvNqIwhlnfqfd7J9AgEGtZ9zvWarf6nXNTt/VJLfffszPw5m/DCbGESxRf3d6kFJqAbdaJ4SE53ErGDfyX+m00x5avU+FFEoELCWkjqUILfNW5SvRt9THmINBgINJX+gNqerwmJpkTJUvAKanQTOBFf0omcorGAOTAtr/DSZ15EwygEtACl2flohrATeYLyKWkDofwFwZeuT7xJEV20No733QcSVm1vmibDBphcquAF2dL/49GZwxQMc9WrWPnrC1IPswGDw9ibkvbGZGoM08NaG6KdG5vwPOhOfmXIicAF29cWLHSrjnYfTo0Tj77LPRv29/7Nu7L9C222+9HQM3DkRGnQx7bpR2IZaenl5ygjjcfPPNeOGFF6L6gz/88AN++OEHdO7cuUzlFgsV8xJCgnuAfbOqEwNK084hZFjvOxOPhX5/qFgsEwLc4zp+qz+7OOznhMfUSaz2sYrXMudYuJE9P/Dpfw4icHzM+15/Zmn83LEPQuBzWr8H7Gcw/PuIIBH3M92vSwbqiXydCLY+giAIgiCIKoLE2gRB1GgYY6hfvz7q169f3U2pcXDO0bBhw+puBkEQJcAYQ0ZGBjIyas6Nh7920tLSauwEDaXBOafvRIIgCIIgCIIgCIIgCIIgCIIgCIIgAuTl5eGSSy4pl1QbILE2QRA1j3jj8RgYWrZsicsuuwz//ve/A+sOr5+Iht3vAuNeKaU7w3mNrUvqwb5W5hFv5DBzHv1WfrY2G8s35uDsznVK37hysuz7PfhkxVZnZGtsYac/sFbLqax0wt+zZsCuP9gTcLfRFWmbgZlgweFyakCpM1jT7L9YgosEBlomTNV4PyqMKVOm4JprrgkI4RPB8zy8+eabGDNmTCW1rHS6detWqjj7xx9/rKLWEARB1Axyc3OruwlEFcM5x5o1azBr1iw89dRTWLVqVdLf64nSsGFD1KlT+deVBHE8U9VSbRZYztCsWTNs2rIJIy4ZgTmz55RSWZDDhw6jV/deeHXiq7hi9BW6YAnJJIxHUkotbvJ12laobYQkHjg495SYmHtgEhA2rbBlGPF2mEkUhAtqlFh748ezENlRdDQyAamUO+UVzKN0usZ2qa+eDqS1j9JKaiDh1KPWREq5XaLne2KOjMoXbPvPGTwmEZZmO6QWfDOEIW3bjSBMgOl8MlC+G6WIUPDo2v1ts+tZjNM8YMvynz7UuD4e2H8IR0oRmZYXKSU+nfkZPp35GVq1bYXuvbqj/6C+GHzBENRvUB8cXiB+oQRS/tnAjTwqIobhp3DlQ0FRlDmv7OYbM5YjDQvsl4j4BUm1CaLquPjiixMWa993330YO3ZsJbfo14c/AWXMlZXGoKGDMOlfb2PM6GtLvNb77LPPsH37drRu3TrhslPPPAOpZ/4VDf7yZxR8tQT5ixahYNlyFG3cCJQyuYTXogVqDx6EjKuvQsrppydcZzxqX3Qh0s4bgrxZHyP33/9GwdJlkCW1gTGk9uyBjCuvRPpll4KVc2xsOBzGG2+8Ueb8jDGEQiHUql0LtdNro279umjQsAFOaHYCmjY/AS1bt0Sbtm3Q/uR2aNOuLdJS08C5kkR63HyX+9/xRkzJmf+bAmJ8Z0tW9tMv1gQaBEEQpfHuu+/i008/xZEjR0pN+8EHH2DBggUYOHBgYoUn+oFWhs+uSpdrQ8YUpbrXD1G/tJv+dwy5tjuhhp0QiRmbrQTn/uRRUW3U6VzRLGdCt4MreTPMb9tKkguuJNFKti1179H0pRmYljrDTGImGTzm6RiN6uMDqv2SSxubsO1iQfms6uub/SX939ydbeEy+P1ndczm+0sCkjEtdvajJErs7E9AZX+ul2YiMG4F0VJKcI8rcTXMT/5m30r73Mh4IZiVa6uYldlPDB608FzXBQhIJlSvXaqJxNT+B8K6OI8xCDA/cCIBiTC4sj1bqTbjDEwwhFlYS7zV1gq7J835o46HZMIYjpWIm2sZN6AnqQMk4zDSdr258CLeA/bal5m4EPMncuPqfLD3SkimxedcX5+oScLAYCcOA2dqQjfmp2VawN26Q/Q1bM7h/c7kY9zGRJSsnEOruwGYCcnMeWKPvnsK+v9nfr6oGIhdpBa2a9cOL7z4AkZdEZzAZvfu3Zj4xkTcefed9n1s8LzY9+WUVaTMOcd1112HBx54IGrd0qVLyyzWLgwXQEDCUzZpfV4Awoj3hQS4krILKcDNvUPSj8kyrt9CzkfhAAAgAElEQVSMQtr3moSAlAySMXB4tjx9dkZ8lJrPC/U5IAMHRL91/dPQxoPt54VZp4+B0NJuKaU9/2yF3D//3fJg8zpCbS3YNuddJCTXJgiCIAjieOO4EGsX5+3H4fX/rO5mEDUIUUQ3IRIEQRAEQRAEQRAEQRAEQRAEQRAEQRAEQRAE8eulsLAQV1xxRamiy9JITU1F7969K6hVBEEQZSe+sCN6hO9dd98VJdYuzt2Ho5s+RL2OlwZKjT3SNqJ4RCaRTmo7OlcP0NXmLivgVgPW/vjODnz0f52REqq8QWHFYYGHJi51tF1A5L4B9OA0paOwgykZ04NrGYfHuJJZMD+VSaMGfDJwPaCWO0PjbFnOMzNu2U/E7MC4yIHBdhCwU5YdsOkMqnYHZQakF25xMQZsJ0UVjt178MEH8cwzzySdLyMjA1988QW6d+9eCa1KnIsvvrjU6428vDxs27YNbdq0qaJWEQRBVC+JiLVpoPgvk4svvhgXX3wxCgsLMXfuXAgh8NVXX2Hjxo1Yvnw5du/eXe46brvttgpoKUH8cqlKqbbrm4kSnnCGDz/6EGP/MhaPPvpo6e1yKC4uxo3X3Ygvv/gS4194Tkta3Pp9GZUSYyvhSwpLQYh78LyQFWkDUgtRTD82KJWyYmYG5BXnoWHCraxc9n77Hxzestn2bt1eLhD7MMXoGsL4snz8tTxGHt2Lh5FOMRldL4fj6XKWM7vUTe/vcVOfgHVCwYq3pBJB+ZEPpqU+2ldlBDmIjI8wmGkchHNeQJcfS7Jtlvkt9QuPjrAwhAA82bgB7jtwCIVJnMfl4eetP+PnrT/jw6kfAgDq1quL2V/ORtu2baw4yo88cEcG5ZwvjPuvmROxiJjoq9S4g0npZKDrOIKoPn7/+99j3LhxKC5FdgwA48aNwxdffIEFCxYgrZyyYcIlie+CeEkjvzLjCTpdsaaUuOiSi/DK6y/jtptvj3ttFQ6H8fLLL+Mvf/lL4u009dWqhbRBA5E2aKBqVmEhirdsRXjnDoisLIjcPCXbzMiA16wpQh06wDvxRKCCvxdYSgrSLxuJ9MtGQubno2jdehRv2YLwgYOQ+flgoRC8hg0RatcWKaefDl6vXoXV/cEHH2Dnzp1OY5QUMaVWCtJq10J6vXTUqV8XDRrXR5PmjXHCiU3RovWJaNmuJdp0aI309AyEeAghFkLIC8FjHjzmgetHj3vq9wfGwZkXceER/I6OuW/c6+1S9rv/+wKC3/OIfoxVcVK/KdClAUH86giFQpg2bRqGDBmSUPrLL78c+/btQyhUisYrkc+TcnbLkpZrJ/Bzur/Kl2ubuiLXuVVIf2VcuTbgx3qsNtpajQEmpe5k+31eI3VmTEJIv27GlDBbSAEjsbaCWWa+Mxikjql4Vl8rtezZRIDU7+aSSwghwbWQW+o/7k5mbaS1dv/ajQWgBcxSKkGzs42+SNz5/V1LmwEoMTP3oxlmuzmLiFpETIoNZkTOsHJgBiV6lpBgXLVRSr+vLCHBJNNCaOg4C4MMS7UsIipiv4GZBKSuSwpwxhHWwl8GBk8yCO5BiLAvopbKbw4BhFkYHJ5ttzB1SyUttpvEVPukFDruwlQBYGAQuikCQqr9IyAB5h7bqAiJE51xYjDM3bPmGEsbfzACY3vvhdnfUkuwuYphQKq4IQcDGFeyccngcQ8ntW4B7nGIsL992YeylUBbXz/Z+zWM7FhfW7mTkpij7i43Z5Julr8N7jlm3gdOWrWPGUaMHIG27dpi65at7hmFSe9Mwp133xl1bVa7dm3EojwTkvbv3z/m8g0bNpS5zPxwAcykhoCEdN6zUs92Z5bZmJsU4JJDMh2zFSq/ZEyJ9iXgMU+fp1xLtT39eaECfQLQnxWA+VwxIUxmQrlmtRPbLLmLFTyXI++xUp8jwXyRwm7zYWI/g6W/HyIKd1rOnFUk1yYIgiAIouZyXIi1AWDv4vuquwkEQRAEQRAEQRAEQRAEQRAEQRAEQRAEQRAEQRAEUe0UFxfj6quvxieffFKuchhjePfdd9GrV68KahlBEETF4WurWdTgsczemfhNj99gzeo1geWH170aIdY2xBsB7C+3A3WlO4LNHfbLnD8ZKJEB+Gl3Pp6buQsPXH5SEluZHH+d9jU27jjstMMXSUXC9EBazvRATj34UmX1B1yqwZiOqMoOxrWji+3gV38YprTlq+LMY6RjRDrl2UWxB42XNkg84L84PgbdCSFwwQUXYO7cuUnnbd26NdauXYtGjRpVQsuS49prr8W9995barq3334bjz76aBW0iCAIovrJy8srNQ0NEv9lk5qaiosuugiAkm0bli9fjptuugnr168vU7n169fHY489VhFNJIhfJNUh1fazsZjpHnjwAWSek4nhw4YjPz+/lAYEmfjaRKxctgJzF85FWkaalf1YkZNUfarUUApSWYqVnkgt0g5KqhiYzsuY6kcbaQkDgxQSAgJ5xXmoHYotvqlKFk+dGuhTx/Z6scBr88ztsUsoGY3pl5rl5tHtMbNACb6kK5ApIq1Z7IuyEZhcygMQ1pEL93gE5docHpPKNwUl1PaV0Frko5sitMdGxGiYHx+RdttcubZ0/iK3Jl5ExFCfczzeqD7+L+tIlcm1XY5mH8WlQy/F1z+tVeIobuIWPCAO444sCkDU60ipthVFWa8Zi5ZuOseTuecE3LMtPnTNRxAVS9OmTfG3v/0Nd911V0Lply1bhpNOOgk///wz0tPTK7l1RHmJEn3KqCcYdfUoHMvNxb13xo9Hvvrqq3jkkUeQkZFRvvakpiKlcyekdO5UrnLK1Ya0NKT27IHUnj2CyyspBr5i63Lc+NT1aNa6OU5s1wzpdTOswDHEPXAWspNzetxDiIe0LFs9MmdiTf+nFBa4FlMrEfxOjdwceynG/NcI5olJvN8XCIIgKoHBgwdjxIgRmDlzZqlpDx8+jGuvvRb/+te/yldpBXXHEpJrA8Gf0OM9jyzbjY9ECLYj5doRGa3kWUgRSO+2137PWNmxkT1LJZ6GkWUrsbJyXvu/5QsZBmMc/lRjTru1UBtM2D66+r0cAJOBmItkqj7lyNUKW0dKDUfO624319+N7mUO40ps7fZN/UmedP06ndnDvthZtc1MPAUJ+1wyafvERnbLzStzTCTTcSIt97bOb90flkoILZkEU7tUpRcSzDNxKH0PATNicQ9SCt08CS4ZBOOQEOo5lExagIEjDDCuRMVgYNxDWCi5thRGoM39tkmzPXovGAEwGKQuhzGACffc0fvEyMulmYrOj5T48TNfOG7Os8DEXfbcZeYyx8YOuEln06tjypkSbXPGIAXUBOfmvAKzcQ4Ohlq1aqFFmxbYsXmHPTcP7j8IzrVYG8zKstV9Hs4k6Vq0rYTdzE5JZv6M8D1w/jDY3CbkEev+G3XucgwdMhSvvfZaYPnaNWuReyw3cO3NwNCwYezp+44dOxZzeSJ07Ngx5vLyTGiaV5Sn46RQsVXzT8u2BQSY4OBcv5YCjDMbpwUzUm7AP6vUPw5mY4C6+MDnqDTvKf3afnw6nyv23hs462McIBlxDcyd9qis7nR+geAW7KbYkzz6czfwGRxRF8m1CYIgCII4Xoh9JzVBEARBEARBEARBEARBEARBEARBEARBEARBEARBEDUOIQRuvPFGTJs2rdxlvfLKK7jiiisqoFUEQRCVTXDQK2Msplwlf+8a5O9dW2L+4Ig1OKPYdCrG3BUx8AcnqqxGHM3x+qf7sXTD0dI3pwws+W4PXpy1ztalRuBFSKsNWr5mBlv6Emw1cJObYZZ2mRFfmMGgRsTNnNF1zB/YC1+ewdz1diSqP3jabxOiBsrJyDSaQLqq93lVCFlZWejQoUOZpNqDBw/Gli1baoRUGwCaNGmCOnXqlJpu9uzZVdAagiCImkFubm6paWiA+K+Ts88+G+vWrcOyZctw1VVXoUWLFgnn5Zxj8eLFSE1NrcQWEsTxS2VKtY0MJbKoyOVmWaBMBvTr3w+bNv+E1m1al9KIaL79dh06te+M7zdsBKSEsHUypIXSUCe1Dmp5tfT3iiM7ccqI+s4x7in73J8wKbeo9O+wyiYcDuOFt9/Wr1gMP6KvMo/Xm2cRvUl7ekgjC/LXRg6i9oUz0u4jxoLpfCWXXyeH34d11zk6JbuORzwqwZF6zXXvmwPwwOC5r5lZDoR0Wg/M5vF0Hq2c1q+Df6GI17yU5yZ9m1AIf2/SCA146cPO24VCpaZJlv1792Pp4qVWqq1iFdFSbWYf3ZiEL7rycc6SBKTakRwvk3oRxC+RO++8M6n0WVlZuOGGGyqpNUSZPg9jzugQ/ByOmwbAf9/833jiL0/ELT4rKwsvv/xy8u36lbPz6A60G9waZ13YE227tkbtOrWdax1fJcmY/9sB7Dr3Osj8VhDM7aaMnJQTdj2zv8MEJsSIuJ6NOu+O098JCII4/pkyZQrq1q2bcNovv/wyfoJyxC3KgjsZQkJ1ulLtyA5xvDrMb+xWSF3ytYOS2wqnP+d8vzgyV+b80yv9V1qibHTDKuahpcZadOv/8yegdr+/OIzEmINzX2zNwZQUmXFw5sFjHEwyKz1mktsyTSv8+wbc3r5OK3Udkjv9We7HdWz4gvl9VCHV5GhC6XsZoPI7+1W5p6X+xV+3XXIlIPejHWofecypR9UppfPdrWXhTHKA6+Mg9KWbFuFyxm18ybOTfjsnCLNTegNc32dg7lWAF/GagTMV2fCMTFr/eXqCj5B5zT14+jhwzvVzf8IPT+cxE4Jw5unjZtbpPHqiEL8ebtNyNy03aXX5tn61XJ0HnjMJCXfS+W3mzPMnJtHPua6TMQ9tO7QJvC/27dkX2A/qHPXsWcWMuJubd4FZ7k+k7r+bnPcOQ8Rz/1rMPZ/ceEqHkztEv2+lxJbNW/z0Om/z5s2j0gLAwYMHYy5PhAYNGsT83CqrrDu/OB/FsljFWvW5L/V7TDIj2FZphbFPS2n3h40NSyWBd+PCRtsOqQXaerY8YXNF/JP+nxBCPRdqyjxp3/d6eZz8fqX+U7M8Tq6g6FsawbiRY+segPOhEC8GX2KMPEFKje8TBEEQBEGUkxon1u7UqRN69OhRekKCcOjTpw9at07+xhOCIAiCIAiCIAiCIAiCIAiCIAiCIAiCIAiCIIjjiUcffRSTJk0qdzlPPvkkbrnllgpoEUEQROKYQXslrk9w+ZWjrkSzZs2ilh9e91pU7uBjMvW7yqzIMpxlenBfWAB3v7oFOw8WllpXMuw6eAy/fWExwgJqdKv5g6/wcpESdoAwg5I0cnC44qng4FWu08M+mmGW3AyydAdeQktQbKoIMRUilGIsKKxiiH1MIyVYiQpJa5rs6uuvv0br1q2xdevWpPPef//9mDdvHngCIrOq5JRTTik1zXfffVcFLSEIgqgZ5Ofnl5qGxNq/bs4++2y89957KCxM/LrwxRdfRLdu3SqxVQRx/FKZUu14RRm5tVt4QL4tmRaSqGUnNDsBG3/8HsOHD0+8Mk32kWz06dkH/3p3MhiAWl4a6qbWRaqXiGifWZOK7a+5AkNXWAiG/OI8hGU46TZWJLNmzcLi7T9H+bus45j5R4FFrHfzeE5SK9diCOQxRHrB3KMK5lceS67tTmnFmeo3u/jl2SPgqLXcnjuz7XMVYWq9o+DSYQYj+3Yl3EHBtivmZnHl2aEYf7HE2xxAI87w0gmNcEZqaowICdCzVirePqEJxjduhFnNmmJM3YwK7ZFfcdGVMHo06HiFEUbZCISNXzjacitJc49FhCQq8jFCqh1In+BW0fUeQVQe1157bVLpP//880pqCVEakZ+xsdNELoh+Gpn/t3ffgQcefiBumc8++2xCk14RPit3L0fk1ZAf31dp7G8IMMfEndTC/351fxcICLfNs4BA3f8OB2KcDyaXe10H2JlTrOjbvdDza0p+RxAEQSRBamoq/vWvfyWcfuTIkRBCRK+owLhFsiQl13ZfR3egY5fv9rATkGvbD3wtbbbpIyZpjvn9ovvVphj3u0lC/85t5Nmm7wit4WbcjxkwJZLmWrLNpJIUm9/fOWdgUkutPdNj939fV9Jkpv+4/+ekUYJuvz1WiKzbwLnbRj+i4P+Oz1TsCa4IWUemhFLiSihJsP/d7dfJ4XxvMvs/ve8YhJS+VNvuXa6+frnaodzES+D+jh+8BlByZ71PzX53tkHth6Bc2z53/plj5DEP3AiutdSacw8efIG2kVUrAbYvsw5xkyZk11t5Nsx6lT/EPXicq0cjz4Yv5g7xEDwv5NcHrsvwbB2mXF/yHRR1m3OFwZeFc3Ccmdk98JbYtX2nvye0VFudH0ayzQPHyJz75qiaY29fMxM78a+f3FiZe89O5CRk9erVi/WuRVZWVtSyjIwMNG7cOGr5zp07Y5aRCIwxeJ4Xc3lZyCk66tikldjf7DQluQagpdVMBxaljkBKCP2uE5BSaIm2jk4KAej8JrWEEuJLKSGk8NM6f6442xAZ9pbOxIuujDtSuK0SI2jK18vcNFGCbbj+cLPtCLSL5NoEQRAEQRyv1Kw7bqEusOfOnUtybSJh+vTpg9mzZyM9Pb26m0IQBEEQBEEQBEEQBEEQBEEQBEEQBEEQBEEQBFFp/PDDDxg7dmy5yjj33HMxadIkPPTQQxXUKoIgiMoj3pAqBoZatWrh1ltvjVqX/eM0FGVvS6B0ZyQpi1ge1/Rh1tlRt06L1PKDR4txw3M/4lBOcQJtKJ3DOYUYM3YB9h8ptIOD/X9mgG+sreP+gEt3EC/zgvoLPSATcEUZ3D4PyqhY1P8B2EGEgbXMGeAY40AmNVwujugq1uvq5r333kPPnj1x7NixpPJ5nof33nsP48aNq6SWlY+hQ4eWmubIkSPIzs6ugtYQBEFUP4nIu2raJAlE1TNp0iQcOHAgobT/n73zDtSjKPf/95l933NSTsghEoIEkACGokgvSSgWkO5VuFxsIIJc0ctFxJ8XsVAsqIjSrl7xKkVaUGyoIOWiqBQBhYTeBAIpJ4GQfuo78/tj5pmy777t5JyT9nyS97zv7s7OzvaZ2Z3P/Ou//itOPfXUYU6RIKybDKdUOxGRRFEFqXYaNomTorS530op/OJXP8e3LvxWy8IXYwxmPTwLmS6hrZQTahesQyKbqiG6isXNka4FK/tbK68MNT/4wQ8AANcuW4FKTmFevaqRIArpauqi+XiXONG4iUbH88fxEEwiWs7fwYuWH5eUVYPxWfStQMgoCK9dCdzLswlWlO3l1+Q+iEXY5IXa8Xg7n/0E2TbHnw5nud+l6NMOwjkbj8fMSRNxwrgObF0qYc/2Nlw9cROc09mJjZXyafvw2LG4ZpM34X1D2Lb3O1//DqxsjKq/V0eqHYUXqbYgrP1cdNFFLZWpXnvtNamXGgSJCLPZmWK5Yn50UZ4luh/HgQuvo7mAn//i5/HpMz5dmIyuri5cfPHFzaRYADBn2cuYv3I+EhEm5268TLv6uYPyksb4GUJ4hEL+d/TsBCwpzD1r4XHsAawp7Ks/XDjeVN/zBUEQVgeWmALA4YcfjsMPP7yp+RYvXoyPf/zjBRE2+Awzg5Jrx4LtBtmyWnLtovEuQTzS3T4MSFFVHsHff0xcmk+V21VPjp242S6GpdbKFQPd83JDUJmdxqLhcBckO10pJ42OZdBk+7/mG6CP3w26/Gss1PY9ZyHuNEqBjAIM1wbYjc6deSWCag5h4MTM5CXKIU4DQ3zM2nU3vHG0sXUkfP83VhxMiqyPl3i7wQnGycm13faI7vlKKSvhJeW3vZdrE9y2Vz4fz+m1guhUrp0pK8zm8ApBRm1/szw7yKuVypBRyUusMz9csiJspVwYZcfDibkTIXfJx1uKfntRNguyocJyKEOWZV7gzdJvnl8hCLxZ1K0i2XZGtvZFwa7rtHftmxy1y5Yux9LFS5xo3b3jgUiqrcgfi0Quf+bk6eGdDlQNh7xRfEaRr0jLS7WJCP39/ShCa111TgPFnXM/88wzqVS+hU9/fz8GBqrfs6kl/G7E0p4lNkuqqEpUDYT6Xs067Wi8FVw7EbavNObeDWMBtwHInYPRxVSzvNpYAb7RjW4E0YeN3Tm8VjsRbSOaJ62/zgu2q+LjOm7EnRuatN67IA31hgVBEARBENYkpTWdgCI23nhj3HnnnfjUpz6FJUuWrOnkCGsxEydOxA9+8AOMGzduTSdFEARBEARBEARBEARBEARBEARBEARBEARBEARhWLngggsKG5DU4u1vfzsOPvhgvPLKK9h1113x0Y9+FG95y1uGMYWCIAirjxVtFDW+qhab/fup/45vfvObVQ38lsz+MSbu97Uk1rTlWZGuy44rWj5PCWnw9pDQ2sx/FJ5f0IPjv/sMfnrmVEwYV264zrVYvLwXH/32H/Hsq8ui+JFLR3FDaG4kDOLGqtxQ0jW8VFloAMyKrViyDfiGl8RxuClBWEXRMEXzRpIq4ga1+YabaNhwc11rg/f5z38eF110UcvzdXR04N5778U73vGOYUjV0HDiiSfim9/8ZsNwN9xwg0hBBUHYIOjp6WkYRsTawgUXXNBUuC233BI33XTTMKdGENZNhluqXRTVYKXaFIX8zGc/g3323QeHH3I4uru7GyQSmLLNFPzkJz/Gfgfs5/0sVRCB4mV7cbTJhQnlVStYieVJVpOyom8FxrWNWyPSwSeeeAJ33XUXAOCp3gF8/fWl+PhGHXhLuYSMpYxVVO8TLhHHnq9kupcnhxK9DReVeaPYFQxMtI0p8tckS3fSKe3jMkl8cXpsvAQNK77m9GovpjLsuIJx+zKsF8duoF2EmtOSpI0KXGwmSXsjIuVSMlwCcMyYMTh2zJho+zknWLRNNiuVcPpG4/CZjcbhgd5e/O/y5ZgzULHpHgQXX3gxTv7kyZg0aZJPUaFUm+sb/O9qrZpItQVh3WXTTTfFOeecg/POO6/pef7yl7/giCOOGL5ECU3hq8xRq67fFAQOM/l5yP467xvnYuWKlbjmx9dULevCCy/EKaecgk033TSKcs1fo9c2sbOBwQPz7gW5jjhZuqgoPBfwkk6K7qvxswIXV/REwH8D4Z7s850U7Yvo2QHieKLnD+kUno2Agv05qK1L+cG1ax8JgrB2UVQXcfPNN2PixIlNdax73XXX4bTTTsNee+01NOkZqgemRY/H0wVVX2Tj8AqoV9CL7/teru3uC9oUzOiv8cbJnI3PGvAwx+uTQ8aKod29irMQCsFDy2nwZXYnz1Yg750ltkVDQ0XFRGNNtDDKFsK5rscuWyF+l0BF96h4H5noEXe+3sAHIIDIinb9c3QKSyMTxxyVdONn6QhZKUXKb7+wMOOXZcOExYfwBG3sutjtHm27qA6K1xwm3lfugPDvSiiQMuBdTU48TMbKwUEEbTIoqsDVwvi0kiFAab99iRS00WFPKnJzKGitYcgO298GmrSvJ1MwABknSrY73MAdIHF9HjjpYZjcsniVQlaG0m+bc/LjiOstfL7GCsxJ2bC8jvaRkcI2U6dg0uaT0DWvyy/7+adfwCb7TfSS8USqDc6rhToRzs/59zR8+mrVf0Q5tzrvZizsWogiOjs7C8fvvvvuuPfee5Nx//jHPzAwMIBSqXWt4bx58wrHb7XVVi3HBQBv9L5h69a0gbK98KXHQnz+s4iabF1dFp3LfExoE9XLkbHnDwyMIRjl6h/9MeVq9Qy588eNdtNTCbddQPKejQsFt58NX9L4yuTSDwBah1n49PcHsLHXzpjkuurqOvn6B3+Oh+884cpUPNyIWvEKgiAIgiCsLmulWBuwcu2ZM2eu6WQIgiAIgiAIq8GCBQvQ0dHR8nxvfvObkWXZMKRIaIXFixdj1apVLc/XzMu/giAIgiAIgiAIgiAIgiAIgiAIgiC0htYav//975sKO3HiRPz5z3/GDjvsMMypEgRBGCSNGu5GBD8zVc2y2Wab4bjjjsN1112XjF/y1DXYeLf/QGnsZk0umJCYqXy40KA3GUcEbrkW/sYhCE/O6cHRX38SV/znW7H9FmOaW9mIZ19dipMv/gteWrA8NI5L1oPTXS3tNMZYQQZLs7lBp7KNLhXLLbxQOxZicCNMxU1g/dpxuLRxpnNtcOtll1Ji0ZVPVDyYG18Pin+unY3rtNY46KCD8Mc//rHlebfeems88sgjNRujri1MnToV7e3t6O3trRvu17/+tYi1BUHYIGjmPUlpFL7h0tPTgw9+8IN4+umnmwr/xz/+UUTsglDAcEq1a0WVl2oXyqtiCU/028tHHPtM2wfPv/Q8ZuwzAy+99FLNZf/bv/0b/udH/4Nx48YFC2WyOMrJT4KcSpuoC6hIOgWw8MXJtI2LiWz5VZsKVvavREe59bYeq8u3vvWtJJ3d2uB/lizH+zvGYPqY9qrdGkthYnWjgZVVp6FS4Y3iMiyIdUpOppWPm9yed8Itw8tDEq+isIvYJxZLsjhOll3zeIW0ViFMccslE8m1vbLL+cpCjYBfZuTi0Sa33gh1FHmC2KuYeJ3jMCzfolwY7n5LReNntI/Cfu2jYAB88Y03cF+DMmQRlUoFp5xwCn57+y1e9ClSbUHYMDn33HOx7bbb4vjjj28q/OTJk4c5RRsOdavv85fBWgHzkTTK2vH9LReOQPjOpRdi5YqVuHnmzcm0ZcuW4ayzzsJVV11VP/INnMcWzcbr3a9H5c4gxo7zSyC+r7vOOTkchQ48wc8PfCed0f2X78kU3X8Bv2OtGLLGvTQ3yocx1dNaZijiEARhg6FWXcSo0aNw7XXX4ugPHN1UHEceeSTmz5+/WnV+QybUjnH1GDXLP/UKjvlH54XRp51qxHLsWnUsLlE+TCLX1iYXnIJcm2txCDCGXL9axg8b4hK75pj9fcpw2iK5sO80zSXAi6GR1r/YIDZM0fGirLk6V2APctx4e5I7PnwQt44ggtHRPZWi99K7n+YAACAASURBVCRcj2xEKqoDMb6Mboz2T/l5uQCs8Jqf6bvwtq5DRYJertWwKbHbRAFkfGdtoe4kEuOaaDlu/yiyKmyttBVnGwCkYZCBoFGBgXKVNHaVCMZoaNLI3BsKBgoKGhoEzTUeyi5bQ0MpO1UZ5feVIeO2h6sHImP3FcEfX3Zzx3Jjl29hYzvx/iF/voS6HffuBXGdCAGk/LsSdt1dXUUk2yY+RmGnT3vXvvj19b/xh8PTTzyN6QfMCB2g5KTadr4g1eZakar6End8xvUlPmx8/Oa/3WZ49NFH84c0AGDrrbcuHL///vvj8ssvT8YtX74c9957Lw488MDCeerxxBNPFI4fbAflr61alFQGWnG28fvfVwLyFYWiYyO6HhrjJNpOpg1oKK1cvK42z51jxp8Wxp+JOsofh+tG3BGg+6awt5Lzm0cYd03ja4J2+y9fliJX6xi//2RQU7DNHRPw9UHk2oIgCIIgrKvIWzeCIAiCIAjCsPGud70LW265ZcufRYsWremkCwDOPPPMQe2/u+++e00nXRAEQRAEQRAEQRAEQRAEQRAEQRDWOx5++GG89tprDcONHj0ad9xxh0i1BUFYp6nd4MpUhfnC2V+oanBlKr1Y/MhlVbGmrXxT4VIYFxqoxpMjDUQ6L4utSSHopBRAwJzX+vCBrz+B//3DPFRyDX9rUdEGP/7Dczjq3LvxUle3jZe4QSbLLFiArQq3lW1c5xpakkLmvsk1uLTjnWCbw6nMNwLl8aCgx7KbONJsc0PQuOGm/xU1zAT5xnzx5q9qvGkKGm82YG0QbS9evBhTpkwZlFT7kEMOwQsvvLDWS7WZbbbZpmGYRx55ZARSIgiCsOZp1NEAAGRZ1jCMsP6htcaOO+6I3/zmN40DAzjqqKOw7bbbDnOqBGHdYzil2gaRPCWKqqFU2/tWglQ7sholTmwDDQODzgmdeOyZx/C+97+vKh3lchmXXHoJrr/xeivV5vQk5dD6KxrKwuRtL76MFneIxMVXPxVY1rsUTRW8hpBnn30WM2fOrBpvAPx2ZTf63VB+21MSMp0QbyHbkVQUb3DjVG3LRIgVLYMiyZKNM00nyycpmRa2K49nKWWupgAEKwTPEAupCRkBGeXnDfO7brGQuXE8f8nNl3wQfUefkvvkx/tPQVylKE2ZW34GQgmUrIeK0svzfWfCBHx7406MHoQkZ9GiRSLVFgQBALDddts1HfbWW28dxpQILVOUzeD6aKpzDSafm0nCff8n/41Djzq0KsprrrkG99xzzxAlev1jZf9KPDjvfi9YjJ8t8F2UnzqoSP7IsECb77sqmi/chcnnueI7sx9yf5yK0z8L8NJAJwmMnzEkmNx3PkyN27PctwVBaJVGdRHvf//78Z73vKepuBYtWoRPnvrJwadlGMvrLIyuu4xGi69ziU1Eq5F8uvqenyTKFdm4DBfdaaLyXVwWDHFG05P7Xajr4fKl7Sw6PPX3cxuuC4jqVLgDCSIoZeflDqyVCb8J8CLpeLrvmJpgn7k7227c8RfBdrEVKZF9RYa95ZIXQrOE165nZuXhvuID0GR8nHDiX1tf5PYF5WpBKHSYxZ1fWDEu13ZYrbWfh8ilN9Q3cUdu3Lk34OTPFPYNDyuy7yMo985DBgWlFDJy7zOoDIoyZFQCgZApN54yZKqEjDI3XEKmMjuep1OGkorG++kZSjy/sr8VZVCK4yz5aTxfSZXcx8ZfohLKLmyJyi6eEjLYZfM62TS4ZUfLz0hBuXVVbnsQKUx757TkdHjskcf9OxqKsgKpdsH36ki1o/BcX7J06dLCdx623XZbbLzxxlXjAeDggw9GuVyuGn/dddcVhm/En/70p6pxRIT99ttvUPEtWrXQnnPGuOPbSuK9czrOjCI910BOOG0KMqMuLqO1n8ef20b75YXxBg2vuz7meF6LNlzbbP9po6N0s9ibheAujDbpOvrrZl4sHy3bhPDk4rLboTjdVfO3eO9q+AxAEARBEAShRUSsLQiCIAiCIAiCIAiCIAiCIAiCIAiCIAiCIAiCIAhrObfffntT4e666y7suuuuw5waQRCEIaAFp0Fo5kmIG6wRCDvsuAM++MEPVs2z9MlrMbBiXgsJoVyaKGpNVxQ2bqgb/42/FXr6DL75s5dx0Bf/gWvvnoclK/sLU7F0ZT+uu/slvPusu/DV6x9Hd592jXYVQJFyi1vhcgNJVS3tNMY2elWuISq5j2sy7KXbLNhOFBh+WpCSWYG3W8NYbIKoUbDfNiZqaOxHARy2lR2fuDHWPgnGI488gq222gpz5sxped6zzz4bf/jDH6DUuvM6/wEHHNAwzKJFizAwMDACqREEQVizdHd3NwyzLl3jhaHjpJNOwksvvdR0+B//+MfDlxhBWEcZbql2UVQNpdoucCzVjqUqqVTbJOUXRYTrf3YdLvzehf7e0NnZid/d+jv8x2n/0WBlksTbRecEgWnnR2G9vHzKRKF8J0qEiqlged+K5pc/BPzq61/FljX234AxuGtFd7Qn7AprBB9y+JjChtE5bzK7qGyZNZI1xiop/k6EWjawF2z7OE11WmIRdj6eOI1cclfRdxBW8/zVgu1EWI1qwXX1NCfbhovHfWJZtioYz/PUWg6LtGNROOXTQCweD+MOHDUat2+2WcHeqs+oUaOalmrHew6oL4nyYeLwTdY3iJxTENYMl156adNhv/SlL2HatGlYtWrVMKZo/aZWNqqm6Jin+5tmnWtlrq6Yq/rjS3R6reWJYdxVN16F/d+1f5oUY/CJT3xC9nsN/jTnbvRX+v2zhvAMAF4aGstDWcZoO+ZMO/pkuWbI91D6m58TFHXKGUlMWZ7K2OXnEh7lu336ojCxfJXjiL8FQRCagaXPsfy5kOjS8ptbfoPRo0c3Ff+VP7nSd0hbrVat/2+44etl3TSshlzbu155MC/XLpiXIrk2gUKnzMYgrfOI4uAyqLtP+I6iWVAcxQV+7m4ApSjcYxB1TI1onmg7wVA0haIH5AqkMijFnVNTdJ8jJ9NO1zkuM0crYcXdURi/GFcHwkswHMaJl20I3uwmGYbhWhUnCo5820TKunYJ4B9Wne115G6+qPaEwjibl+BtFLa3/a1AKgwr15G4TW14h0E5WTZ/e5m2yqAMi6uVE147obVyEmsqQTkJNsusS+Sk2E6YbaeVUCKeVrbf/FHhd9lNY7l2pqI4qOSl2SVVQpZlYdks1KYSFDInAM+8MFyRsuGjdzYyUtj3gH2gslBz9I8H/+63hd3vqVSb39fg4bi+5I3FbyTHs/sf5dTCORafQ/n6kssuuawwT33oYdWd2zDjx4/H4YcfXjX++uuvx4IFC2rOV0RfXx9uuOGGqvEzZszApptu2lJcALC8bxlW9q+MrqnVV1iWUHsFNsupEc4dAODLiK0HtoprL7o2BtrEGm0fuZs3yK+N0TC64uTbtT/J1Tm6P8Vifl6+zom8gzXchveCbVjpfn5r1JJrG5FrC4IgCIKwDiJvaQmCIAiCIAiCIAiCIAiCIAiCIAiCIAiCIAiCIAjCWs4LL7zQVLjp06cPc0oEQRBGhryso15zqq+c85UqeaXRfXj94e9UxVp/OIyLZQ+xqinSfITfpKJvVkwp+BalUHh5YS/Oue6f2PP0B3DkuQ/j9B8+ji9e/SRO/59ZOPLce7H7f96JL179GF7s6g7zR81kvfiCMgCZb3hZuA4GkVSbnFTbyTCUk2xTEGwrxfG5JsGxuNsLMVTayBLhE8vE48bM5ONKvSn1hBdB/FafNS3avvbaa7HXXnth5cqVLc1XKpXws5/9DBdccMEwpWz4+OhHP9owjDEGv/71r0cgNYIgCGuWnp6ehmGyrLrzC2H9Zv78+bjmmmuaDr/xxhsPSgghCOsza0aqnUachIv8KYVSbZNKtXVQrITpAGAIn/z0J3HnPXdiyrZT8Md7/oj3vOc9IS1eaFUHLl+y9Mi6jGL/jZdm++SzOApRWcuEOZb2LoU2ut5Sh4xXHvwbem+/FR/v7MCbsuJmzW/KVG4XG1/azDm5/DamZFwoc1Ic3sBKbGLJuENFwilOld8b0cbNL4cKP6HWgD+5WoKqcbGsulCwTUnNgJdvcfgMQAnkP1nVJywjTlM8vnqeMK/KpVHF0ynIufNC7fjzn6+/jlYZPXp0IonyojHeu76eoTVJVDwt/7seIukUhDUHyyib5YEHHsBZZ501TKlZP1mdetbC6yPnVaL4q5dhgiwzChnmd3ctSq/aAPCz387EHnvvkcT2/PPP43Of+9yg12N95cnXHsfLS18EVL4OHwiqSyDOyXhZtomk2V7U6O73hNw0181I3EEnkB4IUSemydLqytirpxWGbtHFt6afLQiCsI6Ru2SMGTMGV19zdVOzGmNwxBFHoKIrQ5KUVuXcjWTdoWOFOstrQTru54vCx9dcjqveMokIxoT6DB5n5dohXXHHD6F/Dy7xsnw6yJ6ViwMGgCLnkVa2uKhcvQAvk3jFXJkU/EzdwAtyQxWRHRWtd7K9CMii+yOXUQ2Mq9exYbWxNSBB5Rtve5te7deLBb0mqhByeSsQjPtoY2DIinyJAKPdNiQDMmQFwoqT4LXgANK6EgPty+EwXO9k4IXk4cZvt7fPQzi5NoWOv0EKmRunFL+vEEuoM/+Og3Iy6oxKbnrmBNpWZs2ybZZsZ4kUm6c5OTfFEmw3f/SJx5WoBAVlpdv8cSJtv2y4+CO5dgbl1yNz71+w8FshCMMzdwxs1Dke79jjHf5QeenFl9E1f6EVrCO855G5dzvs8aMKOyF7x9t2wX9f+t/o7+v39SXpHm1cXzJ71mx861vfQhEfP/HjheM5nk9+8pNV47u7u1sul33/+9/HvHnzqsYXxd8M81bM9fW2Xi2dVPumUm0A/rwMUmt36TAG0CaKL3y0SePTsRzbGGgD6ES+Ha6HySeJMx5v49RGJ9eHOB15yXaRYNv4QeM3BCXbIa775u86cu3ctowRubYgCIIgCGsKEWsLgiAIgiAIgiAIgiAIgiAIgiAIgiAIgiAIgiAIwlrOsmXLGobZf//9RyAlgiAIQ8gg/AU5PRYIhKnbT8WHPvShqrBLn74Bva8/3UJCuKVhPJw2OkzDpuqJdByrJWJ9FVDRwONzVuKWBxbihj/NxS1/68JjLy3HQCUWhuTVW+mHSMFUKujtehrLH/9l4RplvkFqZsVXSoFUBoJCRuQbYyrXaNrLu51QQ7mGyOSk4bYNcZBn8Lhk7SlaByZpA1djh5uC3zWkV2sDZ5xxBk444QRUKq01hB83bhweeeQRHHvsscOUsuFl+vTpTUlib7755hFIjSAIwpqlt7e3YRgRa294fPnLX24p/LRp04YpJYKwbrLmpNo1wkX25JpSbYTyihe0eGOJTkRIBgZ77L0Hnnr6Kez89p1tdDmZFEttGssoUSyjNEGkBF/GSxaQlOu0qeCNnsXVcQ8xplLBrf/1OcAYLNUay3X1zlIAdm1vs+GRF56bqrKo/TbJWOVDw4cLcm1XxjVhTv4UdVllqwaCXJvIyqN9dFG6KflO9UW+fO3+sdA6npfAUu1qwbZCJNkGS64pEm2naYhl2K5bLv8pEnCXQMjLvXM1EF6m7aXZUXooChPPx+l5vr8fs/r60CpjxoxBLImy/1Opdv7cEKm2IKyfbLPNNi3P889//nMYUrLhUffql59YKx/WxCU0lnoS/8nFF2TQNrvzqzt+hZ3evmMS5oorrsCvfvWrxgvcQHijZzH++upf7PZ1+UaWj/ptTu4u7p4TKN+5psszknJ5x9CBZ9wpZ/wsgFQk2k7yofH4+L6aSkcRi7c5fUXPDVDnHh4ykVGnMkiPw8E6+8T1JwjrHasj8Tz22GNxwAEHNBV2wYIFOOMzZwx6WUyrktJacdQSbDec1xTPayOAv9YWxp8Wypyotfa13KfHia4Nous6hfjtYv2FHz7H4O5F9v7C97RIAu1EsTDGluEN7PNyFdXHUBxvnPhQUua4uWaC71+UlNoJBgbKybu1MT6ttpNuFdXjuLS5+xcZ8tugsEIC8AJdK1s2qVDXScpBBO2k2mH/RNJdvg8bcnUkQTTO62agbbr8NlVJOT2Rayt+2wB+Gnm5tt3IijsBdwJppTIn1SYrpCaVyKWVk167sYlgOwi3FTJVgkpE2/ZTzoJ0u5SVUM7KXpod/y65cDbukpVsKxVJt1nc7eKHk3+rkhN52/mtFNzWpLBE3MvDXVoJCqd94T+SfXnvn/5q82NOpM1ScpuHKpZqg4CVK1birP93FnbbeTdc/ZOr0NPdgzgD1Ki+5MknnsRRRx5V+NzrkEMOwe677141Po730EMPxW677VY1/ac//Skuu+yywnnz/PWvf8XZZ59dNX677bbDcccd11QceV5Z9or9YaqLGFV1wLDyeR70gn/AybG5nlcXxJSKtHmeIPM2zmVdLNEulm3raFkhMUG4b6qX6T9BsO3jSJbv1sB3CJmr1w5V3+46UkOunbuMi1xbEARBEIS1ARFrC4IgCIIgCIIgCIIgCIIgCIIgCIIgCIIgCIIgCMJazsSJExuGmTFjxgikRBAEYYip01Y336jWJOPThlVf/sqXoVT1q9EL//y50OqtcIEFCTCs8IrlDbFqK/6OGr/6sSodR6yaylxjx5wuiyJlVSSsCEorciLtp7DssZ9j4V3nYe5NJ2Dhnedg1Uv3FiTfuAaXrlEqKRBlvsEmy7lDw0zXoJhlGL6RKivBlN8XQcEWGiKn26q28ApI92mQxuWmRW6NvPSqplSuRQYTx8DAAA488EBceumlLc+77bbb4tVXX8Xb3/72luddW1BKYfLkyQ3D3X///SOQGkEQhDVLT09PwzAi1t6w0FrjyiuvbDr82LFj8fOf/3wYUyQI6xbDKdWuFVVd2UdewOdmzEu18/N6ZQoLTXQkUiFgTGkMSlmpeRllnlgUiPA7EeNExSpKpkeluUheubxvOXoGuptMwOD462UXY8GTjwMAbl3ejb6C/b3fmNEoq7T8F6+Hdh8geKWqtDiUblqKQlgBjBVNkYnLl9WbPy7px9IunpaHCj9c8k9rABANx7UJcZiC7rVgBVRBau0/SMXXQeEV4qz3odxyCkXaSJfL6xdUYdXxsSh8aYFEvRk222xSXal2tIfskEi1BWG9Za+99mp5no022mgYUiIMqk626DYQdfLow1TdjHP5lkiqSWQ7kbztr7dh26nbhkUZg5NOOgnPPfdc6+lcz+jX/fjDP29FxfSDnz8E4SffwblzzeqPougeT5y/cFJtE++/kJ+K788hD+rybMRiUbj0xLX8Bc8ITC5fnqOp3EVRIHH1CYIwhPzud7/DqFGjmgr7gx/8AE88/sQwp2j1aKrs0+g62uiZP1WPS/IXcfE+6mTB30NcAZ6i+Xm0l1iTCfc8YyXP4dZiwytSIAMoFeLnWGwwe79UFO6VLlH2vujc2AoAtAax6NbZeBXBdtTFq+QE15lSVpYNltNqW3EEAxgN0iZKSfjh5blOoGt92wYgW1Ni6zvgxdiaw2gDIiv2JvIKcisJhnYCXeM74DAwIMOicIR05ncxl9Ep2t4Icm1+zyHuZIzc+JBTAPg9Bi+fZoF2JNtmwTZLua30OnOia9vBeCkSYWdw05QdX1JWhm3F3JGI2wmyS07ErShzy7PxlFmUrYKku8Sibi/ydjJvKnkJeKasaFvBdXSu3HiwONyvDTKlsM/+e+Psb56NrGxrjO6+8+6QT4s6MuHuT4qk2vE59M9//hOf+uSnsc3W2+Lz/+/zePBvD0JrnZ4vUX3JvHnzcP6552OfvffB3Llzkae9vR3f+973qsb7eKLfl1xySWG4z3zmMzjrrLNqdlbLz1Xe+973Foa57LLLUC6XC+dtxJxlL9uToyB7GdTWbowxIDIwOtLPe+G0dsc3nxNeXw3udlHz+Wk0jNb+XKzYymEk/wgwDf/Bx6GNieJnqbbx0/OSbT9vfN2IhOAmCgdj0vGhdtttg7DOFA/XqMsXubYgCIIgCGua0ppOgCAIgiAIgrBuc+SRR2LJkiVDGmd7e/uQxicMjj333BMrVqwY0ji32mqrIY1PEARBEARBEARBEARBEARBEARBEDYUJk2a1DDMG2+8MQIpEQRBGFlsY9mo8Raq2+USCG+d+lZ87GMfw1VXXZVM6+56GEufvgHjd/xI3aUksfsWqIBvBepl2+BmY+m8xI1NFUA6NDwlZWf17WSNa8DqxvvGeE6gzQ1qdT/6XnsWPV2z0bPgcfQtegqm0t/MJsObt9zMNc5kqXZopKmiBqhELNZWTqKtvGDbb1mKmrcSq7PS8fw3kaFwq1/3237lpFexMCMvvYqmrQ289tpr2G233fDqq6+2PO8RRxyBW265pVD8vq4xbdo0zJkzp26YuXPnQmu9XqyvIAhCLfr6+hqGKZWkydaGxLRp05oOS0T4zW9+gzFjxgxjigRh3WE4pdp5eUdc8osjLpJqJ+lywywQyUu10/mDwMR4FTQwtjQ2LePkpb9ETk6Ss734JFhhEdtgOBg5eYsvfrEsieXezkJNrmDKf4mUk6IoLOpehMkdWzgxz9Ayb/aj+NNF3wYAPNPbj6f6qsu1YxTh8I5RcREyVzxkUXSid0oOjVBKp2Q/q+i3deAQgiw7FFwpGhPHV7S0uEYghpcVVDWpgpTTw0vj2o44Ndp9Z+DagrA8k8TmtkdUDDfh8AByYZvFCzBNqA4J0yjZPl72VWf4rYOQH40fPx6X/vdliCVReal2Vf0CiiVRcdqLftdjbaqTEIQNmYMPPhhf/epXW5pn5syZOPXUU3HggQcOU6rWP+I6+KL690K4Kt3lYZrKy+RyUYCdX5tcXiaan11v4Y5txY2ZynDHfbfjwN3fiVfn2DrbJUuW4F/+5V/wwAMPbNCC9Tte/APe6FnspKCRkNE/JyAgfkaQ/00sbkyfBZB/RoAg3+aOQpPcQPhQ8tticnX/hbfc6P4edwrjJ9d51iAIgtCIpsWdtS4rBujo6MCPfvQjnHDCCU0t7/DDD8fLc16uEd3IikRrLq9WYTeeN+6cmqrH14Ry+Q2Xd+C4as0f5wtsUdfNY4ytIzHhHmHrRlzdSSSLhgFIEbSxJWwrp3blRp+hceHAgumgzuUyNgE+7pAe5ZbPdUMEzWVygquL4TK7gVKw043hGJHWPFgJt61gMKF8C2Ml4Sba7O5dBH7fINwPYRdCBK0NlFv3TKnkub1fC21XQ0Gl+UGlYLQGFLn3HozPCxi3fLuNdVQet6JfRQoaOq1+MaEuSvvakAwK2iXaxmXIwBhy+5jn1U4g7KTSZNwxZGw9nAtLKhzEBk467MKE+hJecz6WDdJ8hf0TjlGugwvHmj3+3VzE+5qn8rbRPjQf/3D1cQDXLxp85BMfxgEHHYBZD8/CglfnwxiNTJUAt61h3HcNqXZRHcfi1xfjsksuw2WXXIbx48djt912wzbbbIMJEyYAABYsWIBZs2fhsdmPVc0bc8kll2DHHXesGl+U5zrggANw5plnFoq4L7zwQtxwww34yEc+gn322QcTJkzA0qVL8eijj+Kmm27Ck08+Wbj8M844A4cddljdNNZi/op5WDWwChllaQGH95fffuFYMO5aYbRxveMZe+xRBr7c8LGmjYEy5Cr67PnmF0MAi6h97FxpR1z7F64LvK99Xa2/7pE/XlziXTptnMrosE4mrlPlqwn56xi5BfrF8/WR89ruHIm3B/nlhespX68pOUdSOFyt4Ub4+4zk7QVBEARBGARkpKsOQRAEQRAEQRAEQRAEQRAEQRAEQRAEQRAEQRAEQVir+f73v4/TTjutbpgPfOAD+OUvfzlCKRIEQRgcNRvr1nmjubYMLdV8LFy0EG/b8W1YvHhxEj5r78TWH7wX2ehN6izQVH/7xq620ZxFR3M6XZZhbZb9bfy3duErNozRbh43zWjXMEzDVHrQ99oz6FnwKHoWzELvoqdgKo2lnXlGjR6FH//uR9h2x+2seIwyZJFc2wq3lR+XkRNquPEs2M6USoQbcUNNL+MwDRpx1pBeAXBx56RXNqifIwnfQmO7ZmilId5DDz2Ed77znVi1alXLy/jSl76Er33ta60mb63l5ptvxrHHHtsw3F/+8hfst99+I5AiQRCENcNHP/pRXH/99XXDbLXVVnj55WJZirB+8aEPfQgzZ85sOvw555yD888/fxhTJAjrDmtOql0jnBcTm2QmzeVBYwolPF6ubYJk21hTEiowGFMeg4yymuVhE5c93XK88Mc5gRKBt1sOp8X+1j412ti0aNYVOcmQ5t8w0EYnn1GlUdhs7Jtrb9BB0Ffpw23/dw0ePemL0H39uPKNlXh1YKAq3CnjO7Bde8kKmmDLfyVYN40CkIGQAf6jAJRJIQNcODfdCR45HKLwCqyQhCvDOgEO8TSWxoSP3ZrxYegNMwlFh2ks184pq/wQa3RMwbSi3/FiqWp6mqicuypNKB/eDc6vfEk+3i6UG1drGADe2dWFpVqjWeYunIvOzs6m6hdEqi0I6z8DAwPYaKON0N3d3dJ8RIT77rsP++677zClbN2kXt4rvpdQMr44TFG8Q5GX8Xkan5dx0+K8jNGoGJvP6e7pxv67HICu+V0+PQcddBBuu+22DbLDq3vn/gWzuh6xHWiSAoigWKpNBILtkNM/M+BnBVDIVIaM7Efxb/ddUiU/XKISlFLIqOTmL4XnDEpBIbPPF6CQqSDsVu6ZQHjuEJ4vkOuihJ9F1HrWwLm2pjrxdNF4zODv8bHgWxCEdZumFFv1Tvfc7DNmzMD999/f1LLP/NyZ+M53vlP7WflaQiLPrgNfnwu3aZQHyEeT5Dmia3bNfAZMtIyoHiaXz/DTXD5ER/P4OEzUBZqbrvnZv+/ZivMc8B1Paegof5N2R8L1QT7vE4ULoUIpniWz2tUx+fsLf5ET+5Kp6sTYAEhebwAAIABJREFUy3GdJDsVK4chEz1vt7dblmobe/+NSu62rkSFZSf7zNl6FXmxMN+pjV85J7lGEKdrJ9zl+jRjfK7OvYIR5Qx9XZpx2yTK//l9rSMVcZg/Pj44jximh/wnIeyL6qMsrugL+Q/jOrXj7cgdyISthiivEsb5vywq9iJyQBG8hjwcN+HY0MZgwqgJGFUaHTowQeP3MTrHdqK3t7dqzVaHWu841MsPDQwM4JhjjsEtt9yy2ss/7rjjcP311yPLssaBC/jrK/dg1sJZ/v2XTNn3YYjI5WkVMvA7MvZTUhkyVULm8sXK5YFLKoOCe8dG2TiUIZDid24yn/f25xzstU0pm/6Q1yVfIaeMO5s4P2wN9/4ICV3bwM0bzlObrw3XB0UKXtivomOR4mtEyE+Tvw7w/Ha7cFr4ulUlnUeUH2/Quc3qvu8jeW9BEARBEFrl/CsOg2ocTBAEQRAEQRAEQRAEQRAEQRAEQRAEQRAEQRAEQRCENcmkSZMahlm4cOEIpEQQBGGYqNMuKt/IyiTjQ2PHiRMn4tvf/nbV/JXeJVh0/3kNFlg7AdxorTo1bjyl03lcUII5lRexFkwBuoKehY9j2ezr0HXH5/HKjUdjwR/OxJJHf4qeBbMGJdUmRTj7oi9gux238xLtRKqtrDRDEVnBRSTPsA3o7LcXZ0MhaCzihntpI06/fWqILqrS2UCqnW/ROtRS7Va48sorse+++7Ys1S6VSrj55pvXK6k2ALz//e9vqhFjI9msIAjCuk5fX+P7dLlcHoGUCGuar3zlKy1Jtd944w2RagtCszTKdrbgoapR1EilTU4cFEu1WcxjxUW1pdrg6S4a7aTaGgajSqOsmATNl21MzQFeIZYSxmFysVeV19wQxWODpGdV/yq8tmpRU+lrhoqp4MH5D4CmbIK3fPEkVIBCqfZWpRKmtJWgTSgbsoopL00Mq0bR9s8JqIBo3moZtQ9jCCbZgOmS8sVUSsam04qGY5k3hb2Q1C4oPy2WWYUw+d/xh3LfVldp41LRJ0i0ouX74fBPFX5iuXl+eWn6KDcObt0UCHu2t6EVTj7x5ML6hVhXBQTBjki1BWH9plQqYc6cOTj44INbms8Yg8MOOwwDBfceYfAMqp62qq4XUV6GfBh/v/TGtuj+6QXMFP22jGofhbsf+j9M2GSCX8Zdd92F448/vjl56nrEP7r+7qXa/LHPCaL6fspvTye9diLs/HzJ/IncUYU8hIuT5/P5Druzo+MmxOFzPyZ96pDLcFfR1B4tCrRhHQqCINRgqKXaAPD73/8e7e3tTS3/kosvwbPPPttU2GGn2DAMIFzTk04xCqMw0LU6UYoLvlWTwp3AdkoWxlctgyXfSR1HSGeQaruFxh0t+HRGsUf5CwMnoOZxUSGXO5422nmljUuzieN2smUTlu3rhnz9hl9TuK7P7HwcCyHdzrZSCeSkukYbv414USaqu/Idj/AOJcNuaL/2hrcz2Xkq1v4N8sulqDMTK5Pm9bKSbQK0k0obTjvn6WyCiBRYGA5YSa8xLPGGfweBrDXY5jsoSIWVe4eCOwJJOwW3gmOnNraxqNBhuIKVG2dOiqyU6xhEBRGyoiyE447HwfOGjkUyN2w7DglxkEtHppRfbubi9Okg+24GHzsclhA6OvfvZXDHJ8p2gkLcuTkUegZ6vFSb6/MI9Ts533jCxlXnzmApl8u45JJLWpZqA7bs9vOf/xwnnHDCaqXhzDPPXC2ptoHBc288Gw3zJ6o0Mv6U9eJzA9hjHUEcbTsndOeKk94bA2i3f8KZ7TovdFJ+rVOhP3+M0bAXljBf8jE6CmM/fI3QWkObWEDvwkZXEQ0TxkXC+bg7AO5wMRnvtwML73PXJvB1jdy5Dt+JQa17a3UngK1lyDe0spwgCIIgCEODiLUFQRAEQRAEQRAEQRAEQRAEQRAEQRAEQRAEQRAEYS1n2bJlDcN0dXWNQEoEQRDWDLXk2vEQgfCxj38M02dMr5p/2bM/x6q5f62KtXo40mbFjQPZPJU026XcfMoLKfg1beLXtU0FvV2zsWT21Vhw+2fw8vWHYsGtp+GNR36Cnvn/gKn01t8ABZAi7LjLDvjIpz6M7157Ee586g4c+oH3+gamoSGnsg1MERqisiaLG3QqpXwjzdC4lbdq3OA1XfcqAQpbM6L2v0WNnKtXBmkcawGnnXYaTj755NqNwmswfvx4PPbYYzj66KOHKWVrjlKphIkTJzYMd88994xAagRBENYcvb2N79uDbfQvrDs8/fTT+MY3vtF0+GOPPRadnZ3DmCJBWI9oVCRo4NWIRR2pSKk4TNUyc1KQvEqqSKrtZSqRVLusyiirUsP1qCUIToqkiZQwl3SKymUcyksKI7mhD88rzNOtMHFp31K83v1a7fQ2iTYaD89/EEt63gAR4U3vnYauf3lXYdiDO0a5X0Hc4tcLVL3f2LWZBo2GTX5XIn9AeY2Oicur6TETl/ZV9BtOGsPLS6YhbbCtkuEQK8cZ1SQgLYUXC7bzYuv4d16AnX6KxdmN4qolzq4VPj4Cg1Qc+MZGnSi3UM6/4w93YNmSZYkkKtaRAbXPmXhXi1RbENYfNtlkE9xxxx2YNWtWS/MtWbIEJ5544vAkaj0kvlY2rTDL52UiKXZRJNX39iDLTLSaPi8U3YlMmB7yN3Z5Y8d14K6H7sTYjrE+lpkzZ+ITn/jEBiNkm7XwUTww995IXK1y3ywlV/xkwD8TsFJtJ9B289htzNLLtENOFm7zs4Q0xxDGUTzOpZOFfEz+1svSb1CUx6U0Fs4j+PCxRDXNQCfxxtOoxX9NZiUEQViLGQ6pNgB0dnbi8ssvbyoNWmscesihxXHnP8MNX6LrLJevmyb6FxPLnQu3b4NrJ7kCfjxvIt22hfYkv8FiXP/8Pb8Mlt06ITSnmXwlS1T2dhUDXD+AsFT/K91MfI9S0ZSwLbQT01L0bJ6UAsUldROktiBeNktwnZwXAKtyvW6Xxb5uPxk3bMgAOkhxOZx2cdrE23DGCXPJELQxqBjjtmIQ7mpYeS/vAZt3MyDFtRsm+otkGbFc28DKtWEQddChXF6D36GAE2Pbpfl8CGU2v6HcPHDvN6gguFYGXlatnDjbD0ey6ywScGeZFW+zRLuk7Me/V6FKUFnJCbQz30m58qJtjjvz6fHybD+OOzfPQFGayGu8lTtywneon7H5jZ5KTzjOm5BqA4Qnn34SP/jhDzB9+vTVqtd497vfjYceeginn3561bRm421ra8PVV1+Na6+9FpMmTWpp+dtttx1uu+02fPe7312t52tzlr2Mlf0rfT7THqJRHS6l5zTxWW6Mq3fU4TzzJnkDaA2VZShnJYzK2jCqPApj2zowtm0cxrWNx/j28diobTzGtW+EjvYOdLR1YFRpFEpZG5RS9jyM/zlJto7k2fHV1p7/iETakaAbVt6twfPHkm2+FgBVgu2oY0gfXwiZntt+XJhiojpwv11J5NqCIAiCIKw9kJEchCAIgiAIgiAIgiAIgiAIgiAIgiAIgiAIgiAIgiCs1Rx00EH4v//7v7phdtppJzzxxBMjlCJBEITB0bCxVAuCNIAbs5poCHj88cexx+57YGBgIAnb1rkN3nLsn0FZucEC49bD3KCMl8PDOprbNU7llqswMJUe9Cx6HN3zH0T3/L+hp+tRmIHW5dnJuirCDjvvgN2n74bdp++OXfbeBR3jxgadBHEjTAIphcw1w1SKokakrjEqZVBEyChzEgzbqDMjBVLkG3gShcaaLMsobMgJeGlH3JCzSKqdSC5i8VWBVLtZ+VXL27JO48+BgQEceOCBuO+++1qOd+rUqfj73/+Ojo6O1UneWs2hhx6K22+/vW6Y9vZ29PT0jFCKBEEQRp7DDz8ct912W90wb3vb2/D444+PUIqENcGuu+7atNyvXC5j4cKFItYWhByDES+1UmaMiho1w8RlkioZiOESX6QVScqH8DITE4lQAAMiQke5o2r5tcrE+XiNMdZJmSQ1EimxHAnGOVVi0YkVs9h4bJo0DIzWbl1cWo1GJfrW7tNRHodJHZMGVR7rq/Th7wsewhs9i8OaGoOBSgWfP/YsPPfYc0n4T3Z24C3lUiJiLoGgiEXRVkFVgh0uEXmBdMnpmMqwgseSm98qqyiSTbMeMhZAh+kqsmjFgmgguMZ4wBjAsMjTpGHimolY713tKDM1xsfDtcMUHdcFDrSkuN0KVPDNccXjqvxl0RFDuTDv7OrCa7rSdBqeffFZbLnllrXrFhDJNUWqLQgbFB0dHVi5cmXT4bfcckvMmTNnGFO0btFIK1KUj7Lji8MUxZ10PMJ5GXbVxXkZ2OlaR/MZE+VVwrDN52if39E+32LHc77m1VfnYr+375+k64QTTsBVV10F5YWQ6x+Pdv0DN95+A1YsXQkWaAeZNjBx8kRM3nayez5A7hmBCgJKyqBg5ZAsm8wiSWVJlZ2csuRFlCoKF+IJskn7rME+p7DPGShKWxhWuecNPkdYII5kUWdLzxxQnBdoOZ9Lg5hHEIS1hrr3v2ZO7SbqIfbee2/8/eG/N5WeL5z9BXz9G19vKmzh8oZAE9ZK+Se/PALVTEPoZCMfSe1hL7+O0hSLXH0Z2Bi2YYc6EJff4HxGCBfCBLF0ujwrn4bPb1BYuJ3GeRc3QTspbZxy21FFhhKVIhGzSu8ZuUK8NhoaFVR0BRVTwYDuR1+lP4o7dDxmhdRF+4s7InFSal8+tvJu+6w/xJZ2vAHA3z9zZWv+ndxblY/DGBPmj1bPuASTUtC6AoKVdxPl9oe2kedFvbZeTbvYODfoxkX1bnG9F8vT+d0Ng1hA7kO5bZl2wlatD66+zxtjQCoc62QAUnDbnPMrXAeookxvHJMdZw9dmwc2XJ1kNLjij9ePUzy+vRMdbeOQvItRkDcqqi/pWtCFO++8E3/+05/x4EMP4tlnnq16ZyZmhx12wHsPeS+O/+jx2GOPPQrDDLa+ZNWqVbj22msxc+ZM3Hfffejr66sKM2bMGLzrXe/C8ccfj2OOOQalUp0OCpvkd8/fgpeWvmjrGlVm6/5UyO8qZFGn9CVkZL9LmXJhSihRCaWshLIqoz1rR5tqQ7lURkalpGP7zHdW48TxLl6b71V+H9r9RhjQ/ejXA+iv9GOgYveLPfXcnuT97M/BtH7Ld2zD1wfAiu+18XHY8z86n12ZAO47nQaXJ7f5+DjPG5/rcacHdjTXfrr8eS5P3ig/3mq+WursBEEQBEFohvOvOEzE2oIgCIIgCIIgCIIgCIIgCIIgCIIgCIIgCIIgCIKwNrNgwQJsvfXW6O2tL2Q97rjjMHPmzBFKlSAIwuDwDVzrBqo3qXoiJeNt5Gd/4WxceOGFVWE32fO/MGHPzzVYoKn+jsUg3NDW69UMjO5F78LZ6J7/N3TPewA9Xf+AHlg9sTApwo4774Ddp++B3afvhl332gVjNxqbD+UbwwVZhhNiI/NibIJCppxUO2ngp0Cu8V/GAm1SYEV3pnicbZyrbOvdtCEnuOFe2pCTU+dTSqHBnRdchKCr3aCuFWo1vuvq6sLuu++OefPmtRzn+973PvzqV79aryUtAPDDH/4Qn/rUpxqGe+aZZzB16tQRSJEgCMLI8573vAd333133TC77LILHn300RFKkTDSPP7449h5552bDv+jH/0Ip5xyyjCmSBDWTaqatq5GWdFOrpZBVpf2EnuTD1go1fbypLg8mAojWWxtw2k4/SPGljtcGYvDp4KoVtJQKNcuWL79rb18iMVGrNbW2iu27RhthZQaGlpXYGAF2xVdQVvWjjd3vBntWXvtDZ7jte7X8PjC2eip9ERrGQRB81+ej/886jPoWWXLyhOVwmfetJETXLtyJiIZNrFQ28q1M7LjSwhS7RKAjJSTaVupNrnvzMWZRXGH73ScLSIaPw48Pvpt3I9EumTCdN6dcGmOZdcm+vi4oiMhDpsOm6rxRcurdWrUO2VqnW6cPsqFyQ+H8alQGwjbEABWaINpXfMbnb4epRRW9q2sKYnisX64jqxHpNqCsP6x55574u9/b05aCQAHHHAA7rnnnmFM0bpFK2JtoMn8VD7uOC8T5VN4vjQfFOkRdSRKjPIPvpMQn++Jhr1guwJtDCqmgt/+8nc44+QzkrQdddRRuOmmmzB69Oi6678u8s2LLsA5XzwXA/21hYkA8KbNJuBfTn0f3nX0O5FlViaYRVJt3wmnlw5mKKmSD1NSJSfRzpBRyUu4Y5k2hyUXl+3gU0XPLCgVDUZiP6//888fKBHzeRlgM/kCOzKEG4rnDjTI+QRBWKM01Gk1c1o3+cx68eLF2PzNm6O/v79hlEopPPPcM5gyZUpxvKsrAi+MtE6UTZaHfCcaLBqukRh7La+Tjhpp8fLmglKwr1fxXyaqOwEM2d9a66q8CBDqdbTvONuw3dj+Y8c2WMocvQOQqwcqZWUr3VXlprZdVRBTsM2J0K/70dvfg95KL/q1PY6qBN3GSXRdcpSLR5GK7oGUiLFZPp10vOEF22Ee5Rfi7qsGUJmLl1KZOgt34/oDL9cmv2ntdg8TkzxeUm9kjJ8f6RSXT9R+LE/RLg7ulM6Hc/uf9yK55flNbmrUs+TyHcaJsg2Mr/+xYm3YHtpMqN2BsXphHkXEW9NAG7uftDEgE0TtLCk3bmPbDvvsOpVUGZPGTmpZqs1j/bAB+gf68eorr6KrqwvLly1HpVJBe3s7Jk6ciClTpmDcuHGox1DVl/T29uKFF17AggUL0NPTg9GjR2Py5MmYMmUKyuXykCwDAJb3LcM1j18FGH5HBr6zGEUEIpu/JVLIXJ7XdiBjO44pUYa20iiMytrRXm5Dico+D6wocx3N5DuVIS/tBr9/A1SJtUP+19UXG4PeSi96BlahT/eHfYe085lwzSB/zsfv5gDROe+Pg0joHdfbURiOxd28Dolg38u+45TFxxz8WAPk0lqNyLUFQRAEQRhuzr/iMKx+Ny2CIAiCIAiCIAiCIAiCIAiCIAiCIAiCIAiCIAiCIAwbl156aUOpNgBMnz59BFIjCIIwBOSkR1VE7RCrJ+Ub1HJ0FDWnJHz5nC/jpp/dhJdfejkJ+/ojl6LjrUejbXzcWDm/wIJh1+iTQDCkYCp96H1tNlbNu8+KtBc8NGQi7T2n74k9Z+yFXfdmkXZoqByEbCaVS3ghhW2MZxsGKt/wjoUWhVJt13yWG+ApkGtAGze0IygVNbTjhrUFDTl947lcY861RapdiwceeADvfve70d3d3dJ8RIRzzz0X55577jClbO3iwx/+cFNi7auvvhoXXHDBCKRIEARh5GlGkNLW1jYCKRHWFH/+85+bDnvOOeeIVFsQmqFREaCBD2u1pdrRd5HQ2s9GbOuplmqzDKit1A5Fyi8ilFeDhsSnpUCwVJDEYpwsyQp4eN4gTOJlkpMB2eKjgjHaC1SUWwdFhIpxZUJS6B3owYtvvICNRnVik9GboC2rfV9b1rsULy19EYu6F0EbDUXE2iEvSyIiTN56Mk783An44dd+BAJwfOdYGAAaVjakkrU1gGExS6p5Tj1c5ERLQWTNcm0DAxWpocI3JeMA+G2AZE9F08lKpQysNNrrlfw+CIkKZWK/JrnlV4/naSYazyX/EDqEi8fm46lXu4HctFrDVDCchqUojen65df1shXLGp2+CR3jOmoIe4olUXHiRKotCOs/N954Y0sduclzsxy1Mkl+cnXde5ihxvXSTSIWLuZMhSw75PjtaFMVB1+PWWLIhssgaoOLyAkO/U2O68E1FAhHHn0Erv/J9Xjovod89L/97W9xwAEH4Ne//jUmT55cvB7rGD29PTj++ONx889vbir86wsW48rzrsaNF92EC3/9LUyavGm4nxOcANI+E2BZoNP3eSmf8s8d+C6t/DMIcs8jwLFQJO6jkG/g4XA45cR98XHmj61wHFTRMMMsCMKGSkOpdlORNB90woQJuPjii3Haaac1DKu1xiHvPQTPPvdstKzqOo2E3MjBr1917Pm46klRte98OtzP8/Jnlla3Wtbi+EPZz/7V8cWe4DslIyIYbfyzaq01SFFat6NsloLzOGleJ9dZGZlQ1xPVPwAGZdWGclZCSQ1O01a9jaq3T1mVUW4vowPjUNEV9Ax0Y2X/SlR0xR+LShGMrvjn7lobKKW8OJx83QWvg60TUqSCuJoIXBMTy6E1b2VyNTpKQWuX59KunomzaYCTREfbiWDrcZzE2pDtdMzKtW2GkIh3iE2bMXapigiGrIQaAJSh6PgCjFKuqi50wJKBnJDbuHoowCi73w2Fo8ft3ZAPpeLcrt85fKgRHy8uvclhGNWIEL8VQYCyx6R9nwQgYzuN4+VzOu3sxm5fGFhjt6tPMwYDZgA9lV6MKY3xx/dgpNogoFwuY8o2U7DNNttEazny9SXt7e3YaaedsNNOOw1ZnEU80vUPdwwqn8flbWfc/jAAFB+W0dHQXmpDW9aOtqyMjEogQ16Ezh2/eKoq9Qq2lQFIRTVlufdjFCmMLY/B2PJYDJh+rOpbhVUDK2E7EXLzmXC82dlsflsZZY8xAFwvTO7E80e/Me58hpe0W6E7l6nsX3J12OHaDR/W1j3zOZVe8020DYnjpvBdvTlMsg3zw42oFa8gCIIgCEIMmSGpDRAEQRAEQRAEQRAEQRAEQRAEQRAEQRAEQRAEQRAEYahZtmwZttpqKyxdurRuuM7OTsyZMwfjxo0boZQJgiAMjuTV5Ubtnuq85VzU5JGS8YRbb70VRx15VFW4MVscgC2O/HkTCwy6LqP70bNoFlbNvRfd8+5HT9dD0P2tCZjzKKWw4zt2xD4z9saeM/bC7vvsho6NxtpGbsbAEGCM9utk8g30TGijxyILwDaaU+RUF05o4SXaLNeOpdrRNCvBUE607eQZ+e+ocehQSLXzjatHQqqdb3T3v//7vzj11FOhta4xRzHlchm/+MUvcNRR1cfZ+kxnZ2fDvMlee+2FBx98cIRSJAiCMLJMmzYNDzzwQMMw99133wilSBhpTj/9dFx++eUNw5100kn4yU9+MgIpEoR1E18+bKYI0GT5MC5ZxONraXO8VJunF0i1TfQPAKBz8iUYV3az5ZmxbWOTZYSyaioPSdaNHSu59HghUUF6OL210mKM9uIkW7LUXjqkeYzW0G5Y64r9NvZT0RVUTAVaVzCqPApjSmPRlrWBiDBQGcDKgZV4o3sxVrL0ReuwDE4N/47S99ljzsReL76K7cplKACKrBZGuc2QgZC54QyEjIDMdf5UAlBy0zPY8SX3W7lScQkcH/lxhHgZ5Ie9HycaNmR82PyOjMMb/x2ERcYUl2lNwe9Y5VU0rVYNRQ2tZDIvFYwvggp+1/JT8nbj6fG2yIenaJ79uuZjcQtl7e233x6znpjVtCQqTl/R73qIkEcQ1k2mTp2K5557rqmw9957r8i1I0L+oYkwjvj+UC8cMIh8jA3kxxjtfzmhHMejXR7H5mm4QxObj9E2X2NsnqaCClYsX4593joNPT1pR5ibbbYZbrzxRrzzne+svQHWAV745ws4+gNHY/bs2YOa/y3bvwUX/ebbUJRBkbIibfDvDJnK3LeCIvu7lJWgEE0jhUxlSRwUfSv3gXv+4J89IAi4FYu3WRdIIVfhnynUEEgmYXiYf9fIH9Qb1xAamecWgiAMDQ01WqtZB2EnFwfYbbfdMHtWc9fn884/D1/+8pdqpm1EdGBcJqqxqLjM5O/zTmZdL6wfFxekiwrGfjCtv1Fe2BwKfmldiPso+HoOWyY3Ts4NaJ3GmSzD5y2iaVx/wvEBaCu1oS1rc/c0pJmaVoi3Tf45uR+kwuHu/lVY3rccfZU+ezdUvM+4Y4sQHxm+f5LvhMSnne+3fnoYDlvZiodJKR8a/D6Cf55vJdjkK0FyolzD92/eriz4RRTeuHwf72NX2xG9F8GVLGHPmar6Jo7T14dEedE0bhuOONrc7onrrcI5UXWQWv+14dSSj4sM7H4xTmgedTajYbyoGICVFMMJu91ytJN9k4bP25ZUGW/ueHPDPJHUlwS6B7px9ewfYwAVWx+oMic35/dmMigiZFAg5fKzlGFUeTTas3aUsgwZWYF+iUou31tCyeV5OZ/s88+koFQGheg9HN/xfdT5DOLfiPLCyu9TAF5KvaJ/OVb0r4g6J3L5XnfO23GhIxsv1HanLJ+7KuSyAYLPjyNaqn//RynfOaEC+XOd47OHcO5Y8+mGHzYIx6A/huocj0XDjVgXj01BEARBEEaG8684DIPrCkkQBEEQBEEQBEEQBEEQBEEQBEEQBEEQBEEQBEEQhGHniiuuaCiuBIBPf/rTItUWBGH9g41NhZNSSRoQGjFyI8nDDz8cRx99NH75y18m4Va9+mcse+6X2Oitx+QWEBZoRdqz0T3vPqyaey96uv622iJtIsLb3vE27Lv/vpi2/z7YY5890DF+nJeW2Ya/GorgGlAamKjxpqHQIJQobkAJ2wA2akipQCCVOUmZco3iqqXaXqQdzT9YqXa8D+J1ThrLrQVS7Tynnnoqrrjiipbn6+zsxN/+9jdMnTp1GFK1drPTTjvh/vvvrxvmqaeeGqHUCIIgjDz9/f0Nw7S1tY1ASoQ1xYsvvthUOJFqC0ITrKbQqliqXS1lKpy3nlQ7Ko/mJUtQgKnEcYcljCqNKlxWKKtSbjhaVq1tUdeMTCBn8TEArJfHqUwoLJNMpGQmWOEKjCsTGihDMERQRlkRUlQ+NKTQ3d+DFX0rXfm1gopxAktoKFJBYgVWJwXROC/TGANFCud843Q8c9KXgYrbetG6B11WGGFAMAZQ5KxZ0bqnm8f45cXj4pImT89Ls5MyrbGSKM3hcnUTVPXtyu7GSmqKPFtFuzhEm651LK72cqhkeZSk1ySxVB9GrZay4+Xk005Il5NfH+TmBYDeFr1jW0/ZGiefeDLuv+9+dHV5ffXbAAAgAElEQVR1YdWqVWhra8OkzSZhh+13wFHvOwqnnHIKSuXQPH5DkUQJgmA7o21Wqg0Ae++99zCmZv2kqN7dUiez4iaxDC7+Rk6uzdfpqmVE9cTGRDX9Js1PkOH7JYU6cZd/AWy9+NiODnzr+9/EGSd/NlnEggULcNBBB+GLX/wizj33XGRZNogttGa5+uqrcfrpp2P58uWDjuPlZ17G87NewA677uCk2kGErVynnbaDzsyPt4LAIOjjrktYEohoHAu1g9YPYZiFfJFg0g7n5X3huYPf/xH55w5Jh551EDm2IKz/DLdUu2b9ghv/h9v/gK222AoDAwMNF/O1r34NHzvxY9hyyy1sHJGMt2ESByl4rioH5ePJibaLlmMFwvDlfDuSy7Rp/F60XLtAXIWykcFQvYoS2LoZJ88mRb7zZAWC1savq+2QI1quF25HpfJo0xMR2rIy2krtBfeNQdxHakTRbOcPo8tjMLo8Br2VHiztXYq+gT7/ngDXI/A2NjAgRW597HsB2uXFWOFrq7Y0YOzzft5vvv6BlJdVE9m6Jfj8WFieoZDXi4W7LN3mo8F2XubiV+TE7OQk1aG2weYdFbhWybh4bV7PnWEUUkHkOpkjzhvGsm1XD8b5DROtY+FxZ8KWN9Hx4WTa2kSyd2M7T7dR83aCX1+7DXh9DDKXZ02i9uHsbwXlpeJkXxTBQKUfPZUejCmN8XmitEYonM8i1bY8vOBB9JsBn3fl/e63G5dTYDvsK2cltJdGIaNSlJ+NtzH5PCtLsd1Qcq2kKM/KIWqR7LP43GHZPRE2ah+PjrYOLO1ZhpX9K6ANoBQl4nwF7c55cnW8LvWGjytXnnLnFDnBPYvaeTvAaPA5wueuhgG5Oly4cx3gcyq+Zrhvf5ng4Vx5MH/byd0riu4d9RiRTicc6+q5IAiCIAgbMmRGMrcgCIIgCIIgCIIgCIIgCIIgCIIgCIIgCIIgCIIgCEJT9Pb2YsqUKZg/f37dcFmW4fnnn8eECRMwMDCAzs5OKJXXwwiCIKwdFL663Kg9UosNmCkaP3fuXOy049uwYsWKJEzWvjG2/vCDyNrH29C6gt5Fs7Bq3r3onn8fuuf/Dbp/ZYOE1YeIsPMuO2P6/tMxbf9p2Hv6Xhi30ThoWIm2F2rDOCGZCWI3P75a1BavZ/zLy7FJueGguSClkLH2QgWptlIZKA5LtpEtWJJBUXwIjfW40R0oTUe+MWdVQ84o4fkGcs00mBvKxmt9fX048MAD8cADD7Q87/bbb4+HH34YHR0dQ5aedYmvfe1rOOeccxqGW7RoETbZZJMRSJEgCMLIsssuu2D27Nl1wxx00EG48847RyhFwkjS1dWFzTff3Mta6jF16lRMnDgRBx98ME499VRMmjRpBFIoCOsOtYRUuUBNzU/J+MbLqSvVzs2nEZ/voZxmtAEMK6SBjDKMKY8pXCaFuf1Qs8JvEwspnfcpL/vm8iMPBXGUgTa2rMnCa21Cuo0rl2pfJtWomAq01qhAQ+uKn14xA6j4cqxGRQe5NncWpY1O0hfWMV5XwrNf/R8svOVu2xkUrIYxgxWxZE5wY+WNQMmFyUAoEVCKpmcAyoAPR+D5ozhhy5sZYuVj8QcAFIV6BXLbm3w5Ng2brplKRuSKwLzrki1StHX8fkdKugXTceGbRaTV8RWTxhTLtOPvODSvR1GYVNhkP3t3zceyJu6ZADBq1ChUKpWGnZiUy2Ucf/zxuOy/L8PoUaMLl18PEeMIwrqJ1hrbb789nn/++abn+fd///dBdai3vpLcE1qoc8/fd2qFAxrkY6L5fD6G4OSNLo9l4jyEzcfYeDS46w6f53B5Hq21q3PXNq8CO+60E/8Tt99ye+E67r777rjyyiuxyy671N4QaxHz5s3Dpz71Kdxyyy1DEt/O+74dX//pV5042wq0MyhkKoOiDJnKkJH7VI1z87hnDkrZ4Yw79HQfwD5jsPJJflbgnkHE8kKCnwag4NlDKo3kMDaPlptWQyRZb1xT0GrMKwgjzPqikBpMnn1NSLWLxl168aX43Oc+18TCgKnbT8UTTz5RvLwq6XVTURZEVHtCre1sZcH2Whuno1rMDSddTUmumab4Om0nmSR9VXUnFA+7377+pnocTMg7AE6qTVG+RIfn7xyvzWNYMpWhPWt397GCtA6CevePlp6Nu/veir4VWNKzBBVdAWWA3/wqei7vaj9CHYby4mAviOZppHwqSIX5vEyY74FuE5NSbp8FiXYsCK7CGJtIE8m7XX6PxdyGbB1bVO0FzjEmh4gJuUTkwoAArUNNCx8TsVg9Xy8Tx0JhwB56RLbzOuUEwX758O/jpQ5rqxrWrp6Ot4uJNos97pzImICKztc3GlSMtsexMihTCZuPm5zsVb80kWonrOhbgZ8+cRUqegBEygnNFciEDuYVKSiVoazKGFUehZIqIaMMJVWCIoWSKtlxLs8bT+d8ceiMxuWJVRbizuWBw/s20Xs4icAb/rxkqTbDe7ev0ofXu19Df6Xfz6v4nCW7DAKsXN+O9PEqysK5TXw9iOZB/F5RHD6IxH0Yio7A/LGXHJd8JkTHZPy7Tl59bcxrr6vngyAIgiBsqJx/xWEi1hYEQRAEQRAEQRAEQRAEQRAEQRAEQRAEQRAEQRCEtZG5c+diiy22aHm+zTffHMcccwyOO+44zJgxYxhSJgiCMHhqvrrcqE3Sasi1L7v0cnz2s58tnLc8bkv0L3+lwcKbg0Xa+x0wAzP2n4F9Z0zDRp0bBcmHF3wEgRlLQKzcDIBTstnt5PQhrsFnkJGEtqmh8VtQTHDjPMAJs6NGeyzQ9uNj+fYGJNWeP38+dtttN3R1dbU87wc+8AHcfPPNG3QnFq+88gq22mqrhuG+973v1Tz3BEEQ1mV22mknPPXUU3XDHHHEEfjd7343QikSRopVq1Zh0003xcqVg+uAZZ999sEvfvELTJ48eYhTJgjrJg2lRA0nswy49ixVAkn2EUUiJgJLfYrn82JtY6LyWiRkcqE7yh2JfKlIShmLtZtNX7zs/HyxGDyWQ3E51Dgxj5WBOyGl0blhA20qrqxqZdoVGCvVdmLKihlwZdoKKlE51su1fedQxi/Dp9StlxVr2vLhykWv45EPnAb09IFl1xmsFFuRVVRn5IZBflqJx5Oyv6OP8t+Ekitlslg7i6Q1QbZt4T1GCFLtWObFRVFVME+kFwNAyFd55JwxKJI4NRJsx+PzpeKiU6TWaVMrDtQZT01Ms7/z8p+wHfdfuAALK5UaSw186CMfwk033tRUxxVMuVzG6NGj0d/fj8033xzb77A99tpzLxxyyCHYe++9C8vtIsURhHWXo446quUy1hZbbIFXXhmaut/1gWbF2vmwlIxrMh+DNJ8CQnKfTLSIuXxMLLk0Lt8Sci4myXvYDkS0z8/4b2j0D/TjsH0Px0svvFS4jqVSCaeddhrOO+88jB8/vv4GWUP09/fj8ssvx/nnn49ly5YNWbydm3Ti2vuvQaYUlOvmxAq0lZcJqkisnXmBYObD5aWCyj93UF74x8P2mQSLA73yLxnvhX1e1heJ+fhhBMu0Y6l2wfMHIM2fFA23BK3m/IIwRGyIeqhm8+9rQqpdb/zOb98ZTz1Zv/6YueCbF+Dz//X5tA6gVjqG4Bgo3qYmubYyOirHF8bB935tqrYxy5irxvE8uXxEzfwGVec3uO6hqt4kPx2cr+Dn7k68bRA6uYa9X7Vn7SipUrSo4TnfWhYcm9wwbNoWr3ody/uW2fFefBvupf5dAaP8UpXikrq9//K2VtE7Acl9msIbCCo6DlQs10YQZNeSaxNvaROW6WXovEYm7DFro067HePpXK9SKNlO9rsba5zI2q1bvn6Nt2c4uOyXl36nAd0qhvcmjBODE2Al5wQYY7ebtgeaS4f9QwRof7Db5dpaEJe31bYrGc7jbjJmIjraxqX1LiLVruL2F2/DM4uftvlTACDuaD78zVQJbeV2tGdtrtMYhQwZMlWy9YyqhIzl2jmxNueDlcs7K58/Dh9+BwegNC+MVGDNxw8BVlTPY6I8MMJYAMCS3iVY1rvUnm/RP59HJX5H6P+zd96BdhR13//+Zs+5LYU0khBqCi1AABUIhJLoi4QmSFcQURH0wUJRUYo+oI8+KkV5VOBBUZpGqkAgoUTKQ1MSgYRiEhJKkhvS67259+aemfePqbtnT7v33Aa/D9ycs7uzszNbzs7M7nzGXeHudyAm03ZhTHoEufS5t4ZC2TeC3wPh011Irh2+wxTKtQudW71drt2XrwmGYRiG+SjCYm2GYRiGYRiGYRiGYRiGYRiGYRiGYRiGYRiGYRiG6aUopdC/f380Nzd3OI7zzjsPN9xwA2pra6uYMoZhmI5T9NXlUv2SOtChGVBob2/HxIkH45V/vVIqeRVBRJiw7wQcdvihOOyIwzFx0kQMGrSN67RpO+pKJV3HSQktJ/PLtVDbaUFUiljb/puSxbDzpu+25ju8iVCeTbrboDCd6ITovFQ7JrYI9ktvlmo/99xzOPLII9HS0lLRekSEq6++GldccUXV0tKXaWhowJYtW4qGmTJlCv7+9793U4oYhmG6j9122w0LFy4sGubEE0/EAw880E0pYrqLKVOm4Omnn+50PIMHD8ZFF12EXXbZBVEUYdttt0VNTQ2y2SyiKEJLSwsefvhh/PnPf8aaNWvwiU98AuPGjcMpp5yCo48+GplMpvRGGKYPUFRS1CHZY5H4S0irUUT2qEx9ztfVAuGj0vOyIov6bH3R/JUlpbTzEkJKZeQ7BYWUJh9WShnWSwErnQxFUsGgT2YAqJy0gz5JSJVDzkgrpfTTenkOOSndui4MJKC81Nvu9rg409cZF17zezT+eTrs0FARecG2ICADXV/MQIu1M9D104gIGdKy7EJibbtMuL90sXb4Z4+RsHXXmJBIpYZNHl0FciIv8llOhPLzVcr35Dpp50fynA+r3dXoMJ6ex/h0ft3ef4bfD1ixHBvKkGULISqSapeCiLDzzjtjwYIF7r7JQhyG6bvcdtttOOeccypej4iq+tvS18m7p1TQ3l5WecvO64JyjA4SyLSh4gNaKjuopfRlGCWxYcMGHL73EWhuKvysdejQobjsssvwH//xH6irqyu8U7oRpRSmTZuGH/7wh3j77berHn8mm8GDb93v5NhWCBiJCAIRMsILs2OSbRteCEQQWi5o5lMgFjQ6v9gzCCvoiwkFA3kngLznD/7fhEwyTaxdQCZZbF7ZUCfXZ5gKqaoGqtxTtxebp0qV43tCql1Kurx8+XKM3nk02tvbS246k8lg8buLMXK7kTruco5/oRtzB4nvY5UXrwrDBRXQmOw5ZaSpYr/HoTCb3GbT20vISaCD7RDyB/VSwXrhcjdAmMaVIZRCRmRQl6mr6He+1PHv6D0jKdOOzUtZ3pxrxsrmlZBKBm0W/ltkpb3K3jMD8a65XxP5+697x8A904/LgEO5tr+HCxSSa+v3CMz5RFYy7aXaKjzcJkxMoK2CcwDx9jwr13aFTAKklMGuC9vvVFC2yNvFKeVec44qH4IQ5i8oq5j0UJARK9ZOblsPsh4KxP27IO69EkjzTomEkhIQEXYasJMbyI+l2vk0bm7Evf+e5s9jCoTapAeQyYgItdk6ZEVGl3ljwmzhvmeMWFuXhTPxAWeMgDscYEaYd2y0nD5yQm1KEWtXMrgMzLfw+LXmWrGiaQWkzPl3hASBFMXOi/CdIBuPfT8IQVlcBOeQzQ8hTEv5cu14Wd2nPlWuXaLc3pvK3H35umAYhmGYjyIs1mYYhmEYhmEYhmEYhmEYhmEYhmEYhmEYhmEYhmGYXsz++++PV199tVNxnHTSSbjvvvuqlCKGYZjO0enOzR2Ua89+eTYmTjy4U53RiQgTJkzA4UccjsMmH4ZJkyZh0OBBTvphu2pKJb0IJCH68OJs6QQh0n2XriOlDMXaymY8mXbfGU530DPfE51fdcc5ABCISLgOc+F/giqXavttxzv09map9u9+9zt885vfrFiok81m8cADD+DYY4+tWlr6CoWumf322w9z584tuu7QoUOxatWqrkhWxXDHR4Zhqsno0aPx7rvvFg1z+umnY9q0ad2TIKbbiKKox8V8mUwGF1xwAa677joII0dhmL5KR8XaaVLt5CqF4k6KHpGU+ahA9OiETNIIeoJ1VVAHlBIDagY4yU2xPFJsPlWU1qJSSicb8oMyeeEkEA7i5AZ5cvmQflAoM1/KHCS0MDsHqQeIUva7FmzngrqsVBI5acRUQf3Vbi+WaFNvbFm1Fi8d91WgbasR0SAQYhMi0jLtmCyboEXbZIXaFJNqWwk3mWVWqi3MPPsdiAu2lYmDKH5Oubq2AogUkkfYy2VCyTU51xKpcL5fB4l5hT6T3+1UMYdawk9TlHD9tHWS89KlaGHrRP66R65agffKkMl1FaeddhqmTZvGdUKG6eN8+ctfxh//+McOrcsqDU9qmaPCMlfRAUKCRUXLXMG64XIr1nbLwrZ0EyYcFMTKBxWsXFuZ8ospx5iyzetzX8cpnzoVMle8Ljdy5Eh8+9vfxnnnnYchQ4YUDdtVtLa24q677sI111yDt956q0u3NWPRdCfJFhBGGhh8OpGgmSciRDDhyQu1hYh0WU3o0pUIRYIxsZ8VaRsxZJpQMHj+UGhQz1DMl/YMAsgvs3Ra0EdViINhyqTbpdrdfZu0FbCOrJpSpu/Uc+cy0tERqTag0/Xz//45rri8vMF6x48fj1fmJgaI7sS+KpuUbRCRG5jLLrP73v3kCoqtFxNsy/xEh7+hCoGEOKiDuzKGCqfdQpAgL8qmsKwh4+ULFZQvCFBSuhKHkr5NpKm5GbJVYruR2/V4ebGUUNtNp1TiczKHD5qWo6W9JfaugHvGb5/9p8p3jQBYBGHNPL1Nr991ol273LRR2fW8QNfKp+293B1QfezNMZcmmD4mCE4Ec7QIgNInqBVsx+TVUME5YFe1bWB+vl7P77L0dpcCx99J3E35w6TLlWWI3DZs+YRsehUAUiAFSILLh2sJVIAiOxCeTrckBUg/EJ6Uuu1tYO0AbNswnKXaKUglcdcbd2DNljVmwHkzmDzsAC9AVmRRm6lDFEW6zCvsgDGRk2nbeRmRQcYJtbVgW1CUKB8LU84NB5cJBru35eFA8G2vIfcODjmttf632OD2rl2SkFM5rNi8Ai3tzbCSd92eaYYtNNe1F7ELFx9M2dunwb/X4wbKMXG4tSj4rbD/FpBrh592UVKubfOapLfKtfvytcEwDMMwH0VYrM0wDMMwDMMwDMMwDMMwDMMwDMMwDMMwDMMwDMMwvZjTTz8dd999d6fiiKIIK1aswNChQ6uUKoZhmM7RE3JtBYWLL7wYN9xwQ4nI40yYMAGHTz4ckydPxqRDJ2HwkEHxjpZG4JEq14aVflh5tlWMqbj4Q6nYPCdNC8QirgNzSFIikdfZ1XeUS5Vn2/9Mx77KpNppneN6t1T73HPPxR/+8IeK1xs8eDD+8Y9/YNddd61aWnoLnelKcNFFF+HXv/510TBEhKamJtTV1XV4O9WGO0AyDFMNdtppJyxZsqRomLPPPhu33XZbN6WI6Q7eeecdjBkzpqeT4dhtt93wyiuvoKGhoaeTwjAdprC4prx1KDa/dNyu/GsETEbPU1jw6NazqmhlBFHxgZSylEVDtvC1mCbXVokKUyEppWxtRa5xeaxumNlhFJDJuoDFpJTS1EldPpQXX9t6qmzZgtZX56LttXloXfA2ti5ZhvZ165BrbQNIQfXrBwwbAjF6R2T2G4/o4P2B/v2gkEPOCICkHSxKhQNF2XQF6iJtU3F11Td+9Ct88NCTRoBtZdhelp0lP9+KtZ1Am7w8OwNdh82Y9axQOzLbCSXaRhMTyLat7MXveyddIoBUsDwQMsHEFT/WgBNK2eiCrKd4HxMyp/j3pPCJEp/pkreOUaimVEimnfaZ9v2i9WsxfcuWDqaqOmzYsAEDBw7s0TQwDNM5TjzxRDz44IMdWvfxxx/HkUceWeUU9U06I9YGkvcfSg9nnZiJcpdephL3ukS5KyjH+HZyH0opFbS3ezGmm1a5QK4tkVM5I9fO4b4/34/Lv3VFWe2hDQ0NOOWUU/ClL30JkydPLhm+GsydOxe33XYbbr/9dqxevbpbtvnr+6/H+P33REQRiISRBFqRdgZCCGQSsm1BESJh53mpNpGVbRuRoREMhs8gAHjBtnuWEZf2eeEeXDhLUqptQ5gvhWV9KmVeB+B2Zaa76Faxdk/apkLDbaWrWslzFz5v1ouL1eWLRePn7LnHeCxcsLBEQjTXXHcNvvntb1acrkoo59lsuF+JggNlfk9VKPFNk6Wq9GMTkywj/iuvRcpB2SJlfT3YmK6cO8F20P7h2mmkxPvvvY+5c+fi32++hbcXLsL777+PFStWYN2addi0eRNGjBiB+x+4HxMmTIiVWQrth2qRei9RxZfnHbOUBgUiwsrmlVjfsg5EWpLrnuQHAm0oO6hF8P6AELEBK5yA17wjACgnDM6PT8Xu516gGz+eYXoLybVh7v3K2aetONueV7YEGp5HwXsUBDcgZvxdjmBglaC9R5rj66XxicYbQe4c8AOu2bz5YddsedW+UwGXFzghuI+U3D6w27OD1JmWOhCAnJJmkBgFqXJQUmHUwO3RkGnIfxcjvB7DclMZ13qY/77KC8uewz8b/6nbAUmYYxwZgTShJqpBbVSjy6bCy7QjIYxc20u1IxFpqTZFiEQGGfMZBYPJRGZQmghWqO3/3IAy5lwQoVibqHQ52BBeoXZGeNyVUljZtAIb2zbAXqvkyuDwcbpyOKW/N2Tic/lw6RSwWyTofSooLuiuily7yPmbNt0T9PXrg2EYhmE+alx189HI9HQiGIZhGIZhGIZhGIZhGIZhGIZhGIZhGIZhGIZhGIZJZ7fddut0HLlcDvfffz+++tWvViFFDMMwncd2+CpIohNVfgQo2Kk42Sk3nH/t9dfiYx/bH9/73qVYuXJl6voTJkzAEZOPwBGTj8Chhx6KwUMGpyQuUKC5zpZaliUASNPBVCqpO5tB6mlIQOlpmw+hBBRp8QeRhCKyXUChpJeHgER6vmIdXe3Oodi/XphtOsbZ+UmJdtlSbb9Pw3T0Vql2W1sbJk2ahNmzZ1e87vjx4/Hyyy/3eWFlV4gYzv7i2SXF2kop3HvvvTjrrLOqt/1O4jreMwzDdIL29vaSYWpqarohJUx38vjjj/d0EmIsWLAA48ePx+LFiyGEKL0Cw/QVOlB0LSrVTtYvA7mjl/UUitjWzvLlkMouVkBttvhvfrKeGhcB2akgDLnZ2Pqvf2HVqWfE8jn8qSeQGTs2CBjER6RFzqTlUrbupcVFBGXqrbm169D8yExseXwWWv85G7mtWwHo2qq0eTZ/OShgwSLknn8Z8s77obIRao46HA3nnYlo51GQIJCu8UIRQCqQAlmJUCiqcnIXYPRZn8Xyh5+Myaf9PtE+IuGkTcF8AEIBilSsfhmeC3rv6Fp5OI/g95ywW1PBAgSnTcIFRXn73J9CysWrIIJlep/ET7VwPUpMh8vDZeFnmJ74+R8Xf1dKGF9aPGGak8upwPftoqgTKaoOTz75JE466aSeTgbDMJ1g0KBBHV73hRdeYLF2MSpoa/f3p+T9JxEfgmcAyWIZhcWCQGSo4ut5aaoNG8oUC02bzCjfpq3vyQKf/dxnISKBy791BXLtuaK7pLm5Gbfffjtuv/12jBo1CieccAKOOeYYTJ48Gf379y+6brls3boVL774ImbMmIEHH3wQb731Vqfiq62vxdd/eh4OOuogNK1vwrmHnF9ynd//7A/41T3Xp0i1tYzQSvrIiQMjJ9a04kA7XImVF7rnDm4r5CSo/vmFl+zFHjooP+mW2ViC5yDuMynjS7T5xqTbnYTbk5nu4iMj1Q63T4npclY1AxUXvTY7mf9Cg0sUjSLRxqCUwuOPP4ZxY3dFLlf83gMAP7j0Bzj9jNMxfPhwd1dLw++y8ncaFdjRKrE8eQ6qUD5MCoqUF2wjeOam4O77oSQ2jE+a1oP41m2Zwj9bVrYCHbqITTxNzU144/U3MG/ePMz/97+xePE7aGxsxKqVq7B+w3o0NzVjq2nfKMR+++2H6Y9Mx4iRI1zekmWW+D5zM/L2SzFiz8vDLKeFS1s/7QxI7L5w3eENw5EVWaxqWoEc5bwAOxgSjABAEkBCC3hJS8pJ6Wn9voKAIAUJATLTEhLCtq64PEi9TCkIpYJ7uzuisfNLt1kBpGwoU3JTAAkRazdSptDoxO62EAm9gjDHzF4ldlEod7dlCoX4OxZ2X4hCvx9uZ+ntK6mCdqFge67NzZzD5K8VZfJAJoO2vKQIOj6h41JKQQgyWdfhlNLXiW0pFCCoiLCyaQV2HrhLfDCSvPaq/O/F6Ovlm+WbGzF7+cv6CJAw7Xu6jVKRQG1Ui4zIIN4aaL4pK532ZU8voSZXttXtkX4ZXAzFyp6B1DolXGKlYpOalGM9ot9IRCLCmi1rIBUhEmFLIun82bI5yFzL9l0hhZxpb/XCekCRAJT+rRYkzPWl33dSSkKfuOa6ldCNqiZukK2N+U+ffHtu+/uFy2yQt0LrMQzDMAzDVAKLtRmGYRiGYRiGYRiGYRiGYRiGYRiGYRiGYRiGYRiml3LBBRfgzjvvxLvvvtupeO6++24WazMM06voCbm2IIGzzv4CTjv9NKxcuRJr16zF6jWrsWbNWvTv3x8HHngghg4bGkuXgkqkM6b7cHkBtCwL0oq5TKdOAFamLSAgSfcyIyhIKAC2c6TuGqY7gRqVmAgk27bTZYrhygmw3eyEwIKM2CLoNmul2q6jYNlSbfLbDPLfW6Xay5Ytw8c+9rGCIvVinHrqqZg2bVqfF1V2lYhh//33RzabLdlB/b777+tasXaR34JCxEQADH1hiBQAACAASURBVMMwHaAcEUpdXV03pITpTjoySEdX89577+H888/HLbfc0tNJYZhuIU2EkywQ5tUFnXdHxT6t8EoFtmJl/otZjQGonFmXlBOO2K1FJBCJjJ2sIC9h3dVO5cu12+a9USKmlBpwINeOyakA0JZmrL3yajQ/9AhUe3ue5EirfrS42smGQJAAIiPQkltzaJv+d7TOfAYN55+F+nPPAIQAlKnTBh4ju1cDW2awRcI2e4zD4AnjseG1N01nZ98YYPcKoOvbwaGCgM+b3l4oXgn3s4/PH9L4NkSwelz8ZOJQ8TDJWMLTxcbnZTLx1Sh2oDyU+AzzklxWvBbT+ToOpXxPm5e2TtqyvUuI57uDp556isXaDNPHOe2003Dbbbd1aF0pZZVT89GiUFs7YvfYRBgrMwwk2V6kpmJybbe+K7f45WH5JNS0CQCSBIRpYbcyNzICSC2G1BK5nJFJClI44bQTsPf+e+OsY7+A9WvXl5X/xsZG3HjjjbjxxhuRyWQwYcIEHHDAAZgwYQL22GMPjBkzBttttx1qa2tT18/lclixYgXeffddzJ8/H/PmzcOcOXMwe/ZsNDc3l5WGUux/xH646FffRk1dLQjANkO2QU1dDdpa2oquN+/l17Fy6Upsv9MoEISRautPQREioQfpFGawzlAs6AbqNM8agqcKiOsJAVuii01ZQSYFIQOxYerjoXBmmqg0+cyEYT7KlLoEqvjYqNMk6t/lpC2s36c+5+lk/tPue8l5aSGS7Q8AsP2O2+Oyyy/Dj6/+cYlE6UEXjjv6OPxjzj/Mva+8A5UaKrzPUuG4wqfe7tlZcgcS/MBkKohPxZ/3h3LucCCE2LNvc0e3W5CBOHXZsmV49dVX8eabb+LthW/jvffew/IPlmPNmjXYtHETWlpaOl2uO/zww/Hgww9iwIABLq02nWnEnrHG9mmJkyxoBklSat1yhNqF4hlSNwQZitC4cRmksO8AGKGuEVLnYCS7EFAwgm1ISCviVdINoAYzTRBQZFuKBJxZOiHXdpJo8ueB3hW+JGeLAXYUMuHmk5NQ27KgKx+a9hT3GgLBlfsQlCvt0GoUa3wxJYug3SexK833+FXi9N+k0xpovLV02DcABe1oOqH2qtLTEQBllis/BnsiPTqVVtItbQkWCkBOKeRUDiuaPsCoAduzVBtAa64VMxY9ooXPIHd+AACIUBvVIBNlTJlV59eWVp0k270vQ7HlguxNKZBpi3BwGcDY0VPKv5Z4wTUpQye3jfzgtiycR+I3aNv64YAirNqyEpBkrloBIaDzZa5pKXV6rWBbmX1iMobInP0qGPUwp6TeDyQAK9XugFzb/YRSXK4d++0N8s5ybYZhGIZhOgupqr4pyzAMwzAMwzAMwzAMwzAMwzAMwzAMwzAMwzAMwzBMNZk/fz4mTZqENWvWdDgOIQSWL1+O4cOHVzFlDMMwnafkq8xd2Pk5tY922HHLdsy2nX0Twm2vCYOXsCnb8Vj5aSgoBUhIE4+EdHHLYD349eCnY9tJQMG/TlARSLL1dEKgjUCqHXwCgAuZItX2qregc2Yvlmo/88wzOOqoo9Da2lrRekSEn/3sZ7j00kurko6epqvE2gCw67hdsWjRoqKrbL/99liyZEn10lAIe5J2ZNU+3nmYYZjSrF69Gk8//TRGjx6NsWPHYtCgQZ2Kb9iwYSXrZ5dccgmuueaaTm2H6V3cf//9OPnkk3s6GXkIIbBq1SoMGTKkp5PCMBWTV18rs35XSIKTF2cg87Er6kGLYOpq+eu5ucFyqaSu8ykJRU6/DaUU6qI61GZqw4hKpj8kLstKSikVVh77GbTNnRuLfsRTTyIaOyZRBra1VBUYn4N6qamzbl2yFCsO+38urK1x2j8ZzJPmL/wOKOQAF58EUHv8kRhw9cVQQu8T6erECLbic6u/+brnsvtnYu6PrkEEQsaEiowOKSJCBCADICKY73qeACECIWuEjBEQ/JGJR4ezwyXZ+G0aBADhJI4+lRYBW6+G269xVU78nIxXSxIiHBUPoPLCx0nzcAXJSCh60tcvh7TaEJVYnlxWLA4C8PEVy7G+B8W2hxxyCJ5//vke2z7DMNVhxx13xNKlSyte709/+hO++MUvdkGK+h5FBZ0VlGEoNp/SwyXKYWEbe1KsrWLlBfgyDAAlfYklbDdXSpdapCvvSChISKmQs9+V+ZM5SCjkZA5S5dDS1oovn/gVvPryq4UzXQFEhP79+2PAgAGora2FEAKtra3YvHkzNm7c2CVydxKEHXfdEV++8hzs8fHdjQTQtPFThJ+e/9+Y8/SckvFks1k89tYM1NXVQUBACIGIIi/XDkTbQghEJoxwYfSffeYgQBDCawttec8KCt3cQCYYf8YAF87l1Tx3CCWtiVOvQ88hKoHbj5muhrVPhmKVfTs7ZV/FrtEueK6cfPhZ7H6abH+w7D5ud7zzzjslEqf5n9/egK+e/1XASEjL+klLqzyWILa7lb2rF/g9TYmPfIEA4W+6TYs9Lm1tbXj99dcxb+48zJ8/H4sXL8bSpUuwauUqrFu3Hk1NTdi6dWuXXweTJ0/Gw488jPq6+tTl5YrMq0XsuXpqgMR0Yr/Gg8bnbWzdiCUb39f3XGHLB14iLBIyYcAM0m3fIzCNH+E9nUBQZOKBcIJhMtO2vU0IEWu40Nkkl864eBfmWjFlREGwPm/Anpc6slCw69vuEH+3Q8r4chckbKnJ26XBdH64pAjYHgMVfLfrunYQc034tkdlJPLw74goafKuB4qxeZVmUD8pJRQBMpeDIuXKtcPqhmFIw9AgnZT6vRgfhnLN3xbcj3fXLzbSeKHPGTPYfG2mFlmRMWVTgSiKzAAykSvfRhQhEuaPMohEhAxl/HzKICNseD0vNgiNiCAg9DbIX1PhteVU3e5aCQa5TysLU/zdn6Ll4WDZyuYVWNW8yl+p4bVMPi32Ghdhuswymy9yvxMI1km8TxS8ewQQSARvECXSFy/jB3lL5CdJV5fty+XDcK0wDMMwzEeJq24+2gzizDAMwzAMwzAMwzAMwzAMwzAMwzAMwzAMwzAMwzBMr2T33XfH9OnTcfbZZ2PhwoUdikNKiaampiqnjGEYpvMkOyLmkRAk5EeAop1ObcfMtHk26lgUSTtVED5Mq56nE0gAFJlOkq5zFUEpGci3FIQSeqskIKyuTAkdO5k/FY/bStAK5ZMo0THNdVaD6+Rm5RUEGLkGxZbHOvGZONI68PkOcnbbvVeqfcMNN+DCCy+suBN2NpvFQw89hKlTp1YlHT1NV0q1AWDSpEklxdrLly+HlFJ3pO5KEudfJf3f3XXNnSMZ5kPJ5s2bseeee2L16tWx+ZlMBjU1Naivr8edd95Z0W9/LpcrGaaurq7itDK9m5NOOgm777475s+f39NJiSGlxA9/+EP85je/6emkMEyXki44ileU8sIkindO7BjWsYIoklJtV55WgcrR1vuUBJRCTVRTLEmJRfn1UxWbr2JhNt9xF9rmzkvNkqufuu3ZmiRBkTJp9msQKV1xzRPu5NeXAQXKZEDZDNDSCqmUE1NLECJoubZWrCi0PfwEmnfeHv2++jldNyYvvzS7MyEnIld1JhC2nzoFb/zXDUDbVn9IyB8cV0c2WQh1X1pKBGRceL1GvL6v9UYiyK1dFnoZk8vCY4TQZaYomLBbgNtHPq4g7QjEUCYQqZTtxI5FPF15aQ/miUQYG65SylmHEp+l4lEA/jhkKE5evQo9pdbu169fD22ZYZhqsuuuu1Ys1o6iCJ/73Oe6KEUfMioow/j7LMG3sqfEB19mSbaxh3LtmCQxTEMgWws8pVDBPdangKAgQCQhQJDKCOQAKKFAUpr2cIXamlrc8cjt+NV//Rq33nBrp9tQlVLYtGkTNm3a1Kl4SpGpyWDMXqMx5eTJOPyEwxBlMq7N30v7tPzui9/5Qlli7a1bt+KT4/4f/vDwLdjn4xOMUC8QZofTECAj1dZbCiWc5ntQUiAyzxrMNAD3nMI+eAjlnf6cyidPqh0u68BzCIbpTfQ2qXY15cIVX4/JCk0iKYX2la0bl3zGUyJrFUu1E7fA2GASKj7v0ccexV577FXWYAuXXPQdnHzqKRg8ZHDx5+AU/x4T/+Y1iOSvrmwd1T37dql3cShTGY7FZ9KkFLB61Sq89uprmDfvdSx6+228++57+GD5B1i9ZjU2btiIlpaWstrSu5qDJh6EBx9+EPX1gVS7xP0kdr5V49YSRtcBqXa5AloAGFg7ENsP2AFLNy4BZDtABKUIBAkhIn/fVUK3l5CCVInyhBJQUkKRgDDJFYogoSBIAkrAFehIl7OUEUILIfRsu5iUaatR7jwL5dqkdwps44qSpsxgzj1/LGypz5yEQQOOa6+z+4T0TDvHndlBk07sEKj8aQizJSP9tpJt3eylAqm2HbzcHjzb4ONb3oRpGwvLwjoxAkoqlzdBdnsCkFJ/qpxL06rmVajJ1KJ/Tf/Ysf8oSbWfX/p/eHfdYi1id2VE/Q5MTaYGGcoAesgY/W6MshLpoIwr9DB8Tn5tz31XnoYr3worxnb/Bu/IBHP0D7H+bRWJI5ImxHZl4eD9Hr+I4usW+Q0Y3m8Etsp2rG1eo+sGIjKpCcX45ixVut1YkP4epBwwe01BmneKJCQEhJIA6QuTSEAqu9y8JyVhGiYJZC78UIQPwP0e2PM8FNan5Stv/cR0jL5/SjMMwzAMU0VI9bZWFoZhGIZhGIZhGIZhGIZhGIZhGIZhGIZhGIZhGIZhYixduhTPP/88rrzyyg7JtSdOnIgXX3yxC1LGMAxTHUq+0lyqQ1QHOkPHxV4pnSUTHYq9FMzLy3wc5ltCwCaV1MuUl2QrF1rPk8r21LSqNkApaTpBB5nLSyC8mct18PPd+szcQIDtBdtktFtWdizschF0BnQdS/M7+vVmqfYXv/hF3H777RWvN2TIEMyePRujR4+uSjp6A1XrKlDg0Dz66KM47tjjSq4+c+ZMfPrTn65OWsohTG+Fu+DD0KGYYRhPW1sbxo0bhyVLlhQN169fP6xevbpsGfbAgQNLCrOuvvpqXHnllWWnlekbLFiwAOPHj+8VQpiQUaNGYdmyZT2dDIapmDwhVRnhihX1Uut9gYVRKWN+cnUtv56V+cTqdSY+mZOI1ddI1+0iitC/pn+hRJeVnzBfdn5u5WpsuulmbLrl90FC/TojnpqFaNwYn79YhTZIu62zKlebxdYly/DBoZ+EVfbYJdHu41D3qSnIHnwAxO7jIAZvA6kUVPtWtDUuR+ucV9B0z0Nomf2qW08qQNpNZwSGPHwboh1G6Dquqz8Xyq+pJZo66MvfuBwf/P05RARECP8o9pkh+52gNTlAxoiHhJkfmf2ZhXcsCTMfZh3Sm3Z1VTcvCOOPi4mHAFJhXTnMTygi8/ij52VLFH5Jqe6XW4XpzpoLFfieFi50y1Ew45EtW3DRurXo7jtobW0t3n//fQwfPrybt8wwTDV58803sddee1W83ic/+UnMmjWrC1LUNykpS62wjd2XXyg9TIk29lCubZfFBzpRbrlUMlhXunZzPVdqkaMJI5WClDkoSP1dSeSUhFQ5SCVjf2/PX4jLv3El3nztzeKZ7yEaBjRg/AF7YOrZU7H3QfYaICex1mUUL8K0km1BAmcfcg7WrlxX1naICJ8980Rc/ovLkImyTjooICCElRBGiIi0WJsIEUVatA0/gCdRoPAjkXhm4dPrRILBcwgvSy8sEnTLAiNm2J7bVVJtbjNmuoqCz3DKOeWqbIqqplA7SaeuTYKRzhYP476mXa9lZK3Qc+TwOWmpe5xrd0AwP6j3XXH5Ffjlz39ZOjEAPvGJT+D/Xvy/vDgLpr9ImEK/YXbgCx/Qf23f2o4F8xdg3uvzMP+t+Vi8aDGWLlmKFStWYN36dWja3IS2trZeJ4ZPY/fdd8dzzz+nReVpVJKFSk/lcuIuFKd7FaDwRktdW6ubV2HppqX63iwIQkT6ux0UQwjTFiKgBwYHiCLzacsX6WUN/b/w7x6YOHXatbjXua7tpZAnELb3dfOuBCWEu+ENH/nXVOL1BPc+RvKaDdvcYiuGcVBQTg33MZEXX7vkkmtbpGR6yGbHpEPp/ElXfpV2Flxro9JlWQg9iCbIvGOidFlXyhxyUpqyrQ67y6DRqMvUm/yVd2J+GMozb6yahycWP6b3sxAgad93IdREWWSjWifD1oPB6PM8IoFIZPQnRYhEpMu2IkKGMm55xszPiAwEIkRCIKKMLxuLCJEtH9uBZex1Zcu/CAe+yS8PCzKtlR0tD6e8mwMA76xbjE1bN+qyubkew+tXCDPPpoEE9HA5Jl9WPg4tzXe/FSTMd1/mh8tjkDf3nhEQk9yHny698byUO3BAd8u1u6puwTAMwzBM13DVzUcj09OJYBiGYRiGYRiGYRiGYRiGYRiGYRiGYRiGYRiGYRgmzttvv40ZM2bghRdewAsvvID333+/U/H94he/qFLKGIZhugbbWapgB9yUzmHxCBLh8hZTiviDUjtIuviU6bYWdN5U8J05YaRaynVvU1BEoEDUJkjojo+uw5x00Uul50WkICGhQCDXsdR2NtVxu46iYWezWIfasCOq76ImiNzy2L8USrZNF7c+LtVuaWnBIYccgldeeaXidffZZx+89NJLaGho6HQ6egNV78heILqpR02FEEJ38i3CtL9O616xdnhOlvhtyFvVdNhmGKbvI6XEvvvuW1KqDQBNTU04/vjj8cQTT5Qddynq6+vLiovpW+y222549tlnMXnyZGzdurVk+DPOOAMnnXQSzj//fKxbV57QrCM0NjZi/fr1GDRoUJdtg2F6A2EpLVm8KyS4crNUIM4uQEyqHZSpiaAl03a++cvWZIsntoz6aesLL6L9/SWQGzZALl2C1tfmoe3VV4G8e008wrT6qTX4WMmzsnXWWP022DVRhH6fPR4N55yJzPg9dP4CAaUgBZnNIrvTDsjsuD3qTzgazQ8+irWX/xRoz0GQ8iKgdonWvzyI/t/9mpOkKCiA4vvTSxH9v4IIgz95GFY+9VzeblPJaSsvMoozW8sWga/IxiyhBdnCpSYYhCrhDlMmXEwKnVhOymUMJhluvVDTFJ56heJODRT/WvRcTdZYqq0ySyavVFiVmA7FUjaC4+rrMTYzHF9duwaN3ThAxT333MNSbYb5EPCb3/ym4nWiKMKNN97YBan5EFOqsJQgaBVH2I6skje28L4bCBNRrA2TdFs5SJlxUYJGPj3aBZQybfG2XAQBQIKgIERk2t+lboMHwd+Rfelg3O674i+P34VFCxbh6kt+grlz5ppBVXqOISMG42OT98dx5xyLkbuMRFzFp8tzsEJMkBbfkW/b17JrwqnnnYqbf/K/ZW1TKYX773wAz//9BfzlsT9j+MjhXiBoJJpOtkdWEkhGqa3TFqYh/lzBp9sdx/C8CL2TiecQqRLB2KnA7bhM36U3CYm7Uqodxt8hQWWFSct7xlNi/WIDX1GhcMFvUZ5IW3/R8cRudQo/+a8fY9pfpmHJ+6Xbq2fPno0//fFP+OKXvujr0+6fICll7B/XZmDSvm7tOrz22mt44/U3sPjtxXj3vXexfNlyrF69Ghs2bkDLlha0t7eXjrgPMGzYMEx/ZDqGDBni5oUi9NgnUPp868rKd0rc5cpmCzGsYVu05FqxunklhBKQuRwQCUARBPSgcQK63YikMuULvwVb2lBKanmxAqQpW5ESgJCAEv5kJ6nLY0SmXUnY5igEL0/YMe980VM3YAFBy038vh8vA9gWHr1ZFStDUFCg1Wkx6yhfvitUfIi/I2Gx9mxyvwthm5Ytj9hBYwhml0i4BhKZUxBEUKTLoTlj5CabJkF6H5j9LJWCgIA075VAkZlv2rtUDu9ueBdjBo1BbVTeYLEfhjLT2+sWYta7T+r9beoKNl8ZESGbqTFS+EAgLYQXRMOI4cnLpYWRT2vJvD/rya0j3Hs1OjzMdUKmThK2NZoY3Ls7Ybk3dtYE8+N5LOsnJi2QAnbeZhfMXzsfre1bTH709W33k8oRSNiakC7F56AHK4SEEYRL5MxSaWT7UFJ/VxIgASgJMu9ACdL1K9LBTOT2fSlCvDUWXkYP/w5UrH6Yl63E+onpYvuSYRiGYZiPJqR6U2sLwzAMwzAMwzAMwzAMwzAMwzAMwzAMwzAMwzAMw3yEWbx4Mb797W9j+vTpVYvz4osvxrXXXlu1+BiGYbqakq83l+oUVWT1tA7SRTuM296e5NPlZNxhZ2nEl2kZm3IdmhW0mMxOSalcaPevXcdul5LbiJPcDbYDn+2wFxdYwHUAhOsIGHSL7eNS7SVLluBjH/sYVq9eXfG6Z5xxBv7yl790Og29he7uHrDDDjugsbGxaJhx48Zh/oL5nd5Wh6QLfuWKO7x/GDoZM8xHmYkTJ+If//hHRetMmzYNp59+eslwDQ0N2LJlS9EwN9xwA775zW9WtH2m7/DKK6/g+OOPx7Jly1KX77DDDrjppptw7LHHAtAy9vvvvx8333wzFixYgKamJmzZsgVtbW2QUqZLeAAMGjQI69evLytNDz30EI4//vhO5Iphuh9ffyojDIr7hlLreiq/nmY9PuF6VozjQqt4vU9J6epqytbdlMTA2m20WKh4JovmbfVZX0DL08/G8pgUSyfXGvn0LERjx8byll8PCOuXPt3tS5dhxaQpqDn0EAy8+kpkxuwCpWRQH9XhpKvDKkgp9WBQZv7mP/0ZG372aygA0m0fEDttj2Ez7nJx+XpuHCtdJiNlBIB1a9bhycOOQ41SiKA9LBnzGUHLMDMgZABEBERuPpAxypuItPglY/ajXld/2vpvZLZvj5pXPXoJd0J/Y8IF9WLzT5qDS0+rxLRXOgEFTgkrlEy42gqRTF8yqo5Qae0nPFe9RChIBMWXhd9ntbTg3LVrKk9kJekjwiWXXIJf/vKXXbodhmG6hwkTJmDevHkVrXPXXXfh85//fBelqG+SJ5IsGLDYovz7nJ9PBcOF2w/LL0m/tivB2OiUL5/YMpotZ0gbn5Ku/V0B5lNCSYWc+Z6TEgo58ykhlR5MJKdyuoyjcpCQaG1twx033o777/wbli9ZXmJHVY8oirDHJ/bAxdd/GwMGDwBg76u2vd6394fCvphQ20qvzfeIBM489GysXLayorTU1NTglrtvxsRDJ0KICAJk5HwRIiFAMJJtIYyM0G7T6DeNZFAEJRYRPq8I8xM8i8iTarvcJuWaiC0rNF1NuJ2YqRZlPb8pdrqVWdjvalF2V1DoGi66z4rsq9gzzAIU3k/h/MTAzSlS7fjy/HaHoLUBCxe8jX333resgRtra2vxXuN7GDBgQEoSVV7+pZRYuPBtzJs7F/P/PR/vLHoH7y9ZgpUfrMTatWvR1NSE1tbWXiV170oymQxmzpyJKZ+ckresQ+8iVLLbyr1tVCDT1tF27H60cN0CbG7bZAbFMINjCN0CEpH+FFY2DGHKFAAh0p8U3u+D8gYESABOPgwvNdb5U1qurROv02/k2lDxu78ePC5oP1EKJAhKGvGu22f+eiKI1Hb1sGkinJHWxlisfZES1zsRQZrB2E0x1Q8eT8q1v5FdCNLvhBCgpB6I3caupAJIBe1qpu1R6Q0rJZEzbZK6TU4ip2wZVkJKLTUeO3gsaqLaIkf/w1GOWbx+ER5Z+BBy0MZyocygLUZ4XZutR4QIFAlEiiAo0uVRUyaOKDLfI2SirP4uIkRk/sz3jMhAkECGsoiEX0+49QWEiGAl3fbPXAUA6WvKldtN+mKleWGH6KOgzKunFew7P3BtpwjOs7T3c2xcANDS3oJ/r3lTn6cEc137gXLsNU8m3WTk2WTy6uTj8IPphPULYT71tW4U3Xba/it8Xr1QPFnW9ykP81XuYAIFfwurfKp3Zf2CYRiGYZjqc9XNR7NYm2EYhmEYhmEYhmEYhmEYhmEYhmEYhmEYhmEYhmF6GqUUbr31Vlx44YXYvHlz1eI988wzcfvtt5eW/DAMw/QyuluuXWy+SRBA5DtJp4qvgw7Uyn6zcm39KeHl2l4w5iUgdr6NO9lJNJZv12nOdjSznVW9sMJ1Ygs7rRWUauu4KNhQX5Bqz5o1C8cccwza2toqWo+I8Mtf/hKXXHJJp9PQWyh43ZSzmzvYq+CEE0/Aww89XDRMNptFS2tLxzaQQncKtj8MnY0Z5qPI1KlT8dhjj1W8Xl1dHVasWIGBAweWDNfa2lo0zC233IJzzz234jQwfYuZM2fikksuQWNjI4YOHYrx48fjK1/5Ck444YSqbUNKiSiKSoZjmTvTF/F1pxJhDOVIb/IkV2G9rYhY2y5X8OHtfClzwXxlZDoCA2sHxhNWOBMFWXXmWWh55tnCAVJWH/nUk8jsOq7o4E9wS7xcGwS0r1mL1qeeRv1nP4O4GDtFrq2kXm5F2zKnl7W3Y8WnT0L7sg9cDdfGM/zlmaCGerdeuL9NtRqAF0X6WqbAxUeehElLlhhRtpZcZ0FOoB3KtK1cOwNh5Nleui3M+gQv1nbT5CXacPPJfQ9/bcn9UWye/ULKVcdjpwAFRy1ZS/Y1/wLns1lQSrDta/09RyzPYT2LUpanrLNZShy3ehXebW+vetrGjBmDBx54ABMmTKh63AzD9Azjxo3DokWLyg7/ne98h8X6KZQt1gY6Ldcu2AZfoVzbygn1QJVw5ZRQru3KMImyiwrlg7Zso3ImXIpcG3q5HVRk+dLluOnnN+GZx/4PTZuaythplUOCcPCnD8LXf/I11PevT7RFkmvKdDo+olg7vYAw0kAdQlAgwYPA2lVrceaks9DWtrWydBHhmpuvwYmnfMYI9SIn5NPxR06iJ5xsU3hxIAFWqmnDGKOmLwFSikQw2H61n0V0Bm4jZqpFp559drNUu7PxdOa6tOt2VKrtKCLpLE+qnV5fC9NWWqodD6OgMzSXmAAAIABJREFUcOl3LsUNv7qhdPoBTDz4IMx6ZhY2btyEuXPn4s3X38DChW/jvXffQ+OyRqxetRrrN6zHluYtaO+CulVf5sc//jEuv/zykudyp8+zjpLYbKl7TUevKSLC1txWvLn6dWyV7eY+Hoi0zaAZVpgrhAApcvd34e7vVsSL0nJtE5fOp3LlAEVaSh02EKXKtRWC5YndFmtQUa4coSfNdEKwDWjxdTmD92lhd3yrseU2P/Z6D+JT0PN0Y5mCIkDmVKwBKG+AGP+2iH+nBMrJs3UJVfmyrMy58mq7yiESEcYOGoe6TB3S+DCUYRauW4CZbz+CHKTelU6qrc/b2mxdIM4WRgQvvAibBIQZICYSEQQEMlEmEGr774IiZIxkW1CESGR8HGGZGGGZ2Iunw3JvOB8oPdBMoTJxeC8rZ7CZNVtWY/GGxXCqfGGvcOGufV2uj/w1LsjJw51cOxBp2zzbwXNCubaT7iO49im4trtQrp36+13BKd9Vv7sMwzAMw/QMV918NDI9nQiGYRiGYRiGYRiGYRiGYRiGYRiGYRiGYRiGYRiG+ajQ1tYGIQQyGf/63pIlS/D1r38djzzySFW3ddRRR+HWW29lqTbDMH0SogIdoSxJc1VeBCjYyVx3SstfWGi+SZDunElW9kGxT7u+Sx4pQNlOYqYLJikIRaa7pJVDKEilBV7KhbN2COW3WSCPrvOc8B3SbPbJSixM+mPL8jq1+U57/t+uFVlUoyPn9ddfj0suuaS0jCBBTU0Npk+fjiOPPLLTaegtVLoPqsVJnz2ppFh769atmDd3HvaZsE9Vtmmv0w51ZqxwN9nrnGGYvsNZZ53VIak2ALS0tOCoo47Ciy++WDSclLLockDLt5kPP1OnTsXUqVO7dBvl1ulramq6NB0M0xMUEt4UJSm5KkOqnVd9tDOSZWyzvoJCVgRdcztTPy0jY07O4ypgXjTipEFQKfVopyPT1VMFZIYOQXTyZ/V6SkFAS7GJBBQkKKjraWWKVviQUhAi0gLuTBb1h03C5mn3mbqsllkDANZuhOjXL8iygos0lldfX7UynG0POgB/e3MBTh7QgLC0rxI7mGy0RG4ZpYShMLzfbbCOoyhIo3B7Kp7MtDqHk0gXOHY2RZR30FVKSmN+JXeukPmuVDxsz9T6PMksu32RyNRWAL/dtAn/bG3Fe7l2KAAH1dTgym0GYVtzX+svBJ4ePgIPb2nBK22tWClzWJWTaFISC9rb0dbBOu4pp5yCe+65p0PrMgzTe9l9993LFmsfeeSRLNUuRamyC1BR+3ooflaxO2FKG3yB8ouXa3uZoSIFUvHlth1bqaAM4G7yAkJJSAKEAiSRE0Mq5Mz9XkBCL9eb0aUCCenyS4IACWy3wyj86IYfQSmFu/90L66/4vpOt8EKITBg8ACM2mU77DtpX5zwpc+grp9pPwhHIbH7NGzjd3uWEMq0nXAbWo7pZXeE4SOG45d3/BIXnnFRRWlXSuG7X/suxo4dg/0+vl8g1baiQluOs8OU+KcPROFziuCpRIUCwXghKTFdRCbIML2VTv1+9DGpdhhHR65RO4hCwXXDyl5aUmOu6/xnPKWl2pQfLinVJsTbHZK/WYlthXH9/Jqf496770VjY2OBdHheevEf6FfTv2Q4Js6UT07BZZddBqDE83/459Wp12jyHlQtbJmjjEahatznslEWze+04K8zpuH0L5+GbE0NFBlBtARACooIQiko6cXRAgKSACgBQWZINSVAkJAQ5vUECVJCx2GF2ARASfMugn1TArpcR+aatIOam3cqvFAfph0paEMhAqRZj/xxUuHy4PDl7TNbNiF/zea1zQQi7+RAgCJ8HyQis8/0ux/uWAbtShCAkjoz2qlMUFL5+CksE5t1lEmfbRxSulyXUwBULlGm0vubQGjPtWPh2n9jzOBx6JeN/1Z8GJ5vv7byFTzz/lOQpu3OtgXavGWjGkSUMWVVXza28mjbuincQPPCl1/JyKZtWZqsDDte3gV8O6Mv75ptmQa82Hs0bpqC8ypevqVgmZ2fWiZOfpZxex5Wvy3WtazH2i2rQaSgJJnrXelr1bTkKmUk4EIByg5JqNt47WYU6SmlAEnK1LEAoaQ+D5UEIHxDpr0qzbUOEMhe64lyga/66HDJd7CSJKX3Usn038dy6ro2KL8HwjAMwzAfOliszTAMwzAMwzAMwzAMwzAMwzAMwzAMwzAMwzAMwzBV5Nlnn8WcOXPQ2NiI5cuXu7/GxkZs2LABALD99ttj06ZN2LhxY5ek4cADD8S9997LYi2GYfo0Zcm1gcIdoyqQf5SabxJkRNf5HbvCdOaJPwhONub/8ZIR4frA2Y5lgRjEWKq05Cw9vXGJhJ0Xds7zYgvfSS8UWbhJ+H/jnfZ6o1T7rLPOwl133VXxekOHDsWcOXOw8847dzoNPU1ZIoZiu7oKMoZTTj0FX/rSl0rGcfsdt1ddalS0I3wVe7lzp0qG6Tt861vf6tC9IeSll17CTTfdhK997WsFw5Tz+9vQ0NCpdDCM5ZlnnikrHNf/mY8O8Ypeh4RfibqirqbpmJwYC0HdzIhUlJQuXCSieJylpB0F6qf9Pvc51B56WGoucssbsekPf/T1vDAKE19MTplSPw3XVLYORz4uUnBybUFCS7RBgJIQBEgjUlJk5GbQddPMyOGunquCdAkFCIri+y+Zu0AMblNIRDjw4ANw6+9uxUASOLp/fWy3WgW6j420xyiIVh8/nSmrWlEwukznqtHL7JAFcTFO8jDmS7DtPrNxq8R6FIsj/aAntxVWsVUYIPxqnVPJ+Snx2rg7gtHhFIwXgJdp2w0l0rugfSuOW7UK7Yny0kNbtuDhLVtwSG0tbhs6zHRuJxxfX4/j6+tj2zl37Wo80dLSoTyMHz++Q+sxDNO7OfHEE/Hoo4+WFfaJJ57AMcccg+nTp/PAs8WoQDiWRiG5djiV19ZuAhWXa1shW9DG7kxzysm1BQktU3NCN8CKBnWJBlqqLQSklEYMqT8BJOTaQds+AVJBD2RpJIaKJE7/0qk46Qsn4tCdDq94Xw0aOginnHcSDvzUgRi1y6ggrwnZauyeGpfz2bTFWvoDgaCgQAqIQIINwicmfQKX/NfFuPby6yoS+0op8bnjPo9/vPUSBg8Z7OJ30kInHLRybxGkPUgpBc8iAmmlznvwjMOWDxPlxOQK3E7L9EU69SynCs9xOhKuWnTkOU7y9zEWrgMVn/AZTzI9/ucl/vCzqFQ7+PSDMie2icRvvKsA6ukHH30QB+5/YI8NmtvnoQgiUwtRMxBR7RBE/UYiO3AUarbZBUN32Bt3/u6zsfsFpR3XZJQF7i9Kj7DWsWQWumeVcSurxnPOcPsHTzwY99x9Dw4dezh232s3fO68z2HqiVMRRZEuMyt7v3Yra/GuduTqFClACEAaubYy934twzfFp6Dhygp2vWw7GDRFkLskCgl37bsUNrwKG01M2dAeWS1cTsl7MDMm9kby+k/sb1uNkGF8KvZ7QIr89W/KREpKLRQmvdzmR5h3Pdzg7ErmvXfhfiKMkNu2A0UQkGT3sS0XE5QiSCK0qxz+vebf2HngLhjWMCzv2PdFlFJ4ZslTePWDOWbfWkm7Ly9GUYRMFEGYeQQj0w7KkUJXPkB+ClanbcuVRE6v7YTcpoTt35Mxg8vY9QkACbsWALeOL/8mD0H4jo7OpJkkd7Wk7Ah0qM42epvRWN+6Du2yHbZ9Uyot17ZXjWvfkwREBFK6DgUn1tfTCkBEAsrItEnZtlbb/qp0dUxnHFJJI+c3dUHqpFw7vAcH9cS06Y7st3LeA1FKobW1FZs3b8amTZvQ3NyMbDaLYcOGYdCgQdzuwDAMwzC9CFJcy2YYhmEYhmEYhmEYhmEYhmEYhmEYhmEYhmEYhmGYqvC///u/+NrXvtajHeD23HNPPPvssxg2bFiPpYFhGKaalPxNLdUpqsjqhTrQFu1YHpNfe9FaMp3K/Gc7blmhmA5mliq/JTsdiyEvTk+YbQo6UYbTZDu6IhRX+DBhRz83P4i5N0q1W1paMHHiRLz22msVr7vvvvvipZdeQl1dXafS0Fvo1LVRRRnDtsO2xdq1a4uGmbDvBPzrlX+Vt9EUOtOBvJqS7b7eEZlhPsxcddVV+M///M+qxJXNZrFkyRKMGDEidXkURZBSpi6zzJgxA1OnTo3N62w9kX+DPpoceOCBePnll0uGmz9/PnbbbbduSBHDVI9iv4thObSYNyutvOriNfUwgpf85K9nvlmxtq3DQUEaSaOp2UEpBSlzUAAG1g5ERAm5djKx6Rkrsii+sO21eVh57HF5LpART89CZtxYHx/F92V+3dLnIlbjVCac0kukWSqVNK4gqecraURH0tRhFTZe91tsuvEP1i9k9h0wfPaTEP362T0GLW/JzzQl66UgLF/2AQ4afxAA4CsD+2PfuhoIABGACGT+gIz9JL1MmOkIhAy0yMnOE2ba1oS9QMd+RyDZplgYBOv4dDtPjN/3wTLAD6wVPxWSofLJP2KFV6e8AMXjKsTC9q24YsN6vNfejo1KYatSqCXCDlGE8/r3x8n1/eIibUtSDhR8P2X1Kvyrra3odkdEEZ7cdgQGCCvgjMf1eMsWnLt2TZm5iPOb3/wGF1xwQYfWZRim9yKlxMCBA9HU1FT2OpMmTcJzzz3Xhanqe6SWvTpRdtGL8wWlFctJ4dvZvZzUlyO8lNS2qevlUqlgXena2m3JRsqgLAMFKSWkKc9IJU0Zx8wDkJM5Ny2VCr776aP3OwZrVhZvB7Xs9fHxuP7e63TabPZVXonMf8uTuvmBQuKSPt/OL6z2jwRAgICW/gk7D1rkKITAC7NexA/OuwxbmreUlX7L+L33xBMvPAFh5YE2ficT9FJtJ90O0guEaQ5POSsqhBMbuk8geOYR7o3k3ikOt6MwvYEufY5DpePvbpF2R7GDRRVbXnRfEZwAt2iYxGR8/5Rx3wr3uZuOxxuTatv18+55wIXfuhC33HRLiUR/1CBQlIXINCCqG4Sofltk+m2H7MCdUTN4LGqHjkft4HGAyLq2G/2vdPv4qs8PwRmHDyi5JXs8exvVeqaZdg/csmUL9tlnHyxatAiAfg6y30H74isXfgUHHXqgGTRDy4QjirRgmASE0uWLyMiLSQgIIzH2YmItPhbkW1fcgByKgvYfnUv74S4PCksQNpi+hlRYFlAACXOtShXzFPvB4uL7M709MJaS/F9Kyruw/VeyOmHdPmSlwvnlPJsFPdidyikj9o63U2phsV4uXQudLuvClENt+VSqHKSSyCkJKduRkznklP8b3jAcu2wzpk+XgZq2NmHGoulYummJKQ/mtyEKRaitqUOGInc+RhSZc1AgMgPMCIogSCBjPgVFiESEKPkpImQog0hEOoyZb+PS10Wk4zXybeG2EQ5wE36HLyMj7T0dCs7fxLkfhrHTsUbBxDzkz1vVvBIL1s2HFY7bgXcE2es5ctduJITbV+7PiMV1/nSYMI82TlsniZX7AbcseezSrnXfzkqxPKTJtR2JS7Szv53hNfPaa6/hjjvvwJNPPIklS5Zg06ZNaG9vT11PCIEhQ4Zgzz33xKc//WmccMIJ2Hvvvfv0NcgwDMMwfZWrbj6axdoMwzAMwzAMwzAMwzAMwzAMwzAMwzAMwzAMwzAMUw2uvfZafOc73+mx7Tc0NODyyy/HxRdf/KERhjIMw1jKeuW5g53POyLXDuVs4bxkB+qkusx1qLRybRWGCGQheb2wi2QgRTARSiq8EDuY30el2u+88w4OOOAArFlTuWDrrLPOwh133NGp7fcmOnVNVFGqDQBTpkzBs888WzRMfX09NjVtKm/DRehSwXaaMC4tGHeEZJhex29/+1t84xvfqGqce+21F15//fXUZUKIkr/DTz/9NI444ojYPBZrMx1h0KBB2LBhQ9EwNTU1aG1t7aYUMUz1qFysHZc0F6zLJYRVMdmVKfPFBkKCX+4lOImBkIysUZp1BtUNKpyxTggqwzxZsbZdxUY78ulZiKxYO1jYYbk2lJYRueUq2Bc230YIafbBmgsuQetjs2Ji7WinHbHtE/eavWe25yxBJmBS/mJFM2bOvmP2w5rVa1AvCN8bPBDbRlEgzvZSbSvRjkiLrMP5WqbtJdsEL8+OYKf1diOXFl9fsOJtiwjC5H0m/C6EYoc/Xa6dVg1J120G6yT9X8FEucWNPzZtxk83bihaBdohyuCmIUOwZzabn4aU6cZcOw5dsaKsmuTYTAazho+MxRN+36lxaRmx5PPWW29hjz326NC6DMP0bm699VZ85StfqWidV155Bfvtt18XpajvUbDs1Ymyi16cLyjsjFw7Leb48jS5tnKDhkgzLZUfFCRPri2lExdKK9qGlmcrKZELBNy2JKSkxCGjD0VrS/G6VzabxQ33/Rq777ubT2/wDEDZsqh5xlBoF4eiaV/uMOJKGIm1keHZtnwvu4MTY4YCvbbmVnzjzG9h9guzi+Yhyd3T/4rDJx/upNpespcQZ1pNHgGxUl4JeWApqbZdI+17MbgdhelpulKqXc7zm14j1U6vCsWDmH1V8Pou8Gwyto0iz3jsvgifn5Yr1U4O3mXDEfKfCefFoTMX3Mf87Fwuh3E7j8PKlSvTE/1hgwREpg4iOwBR3WBk+o1EdsCOyA7cBdnBu6N22F7INNiBLqUW0ipfEogdeuVbHmDu3wCw3+ga/PXS7cpOUm+7Rqp53yoU18yZM3HMMcfk/T419GvAwZMn4uvf+xp23XM3LRS2A3aIFLm2E/BaubYuI4AIkZEJxwbeUGH5AAjLCGFbnXvPwf1uKCfctcvdesFviwrOCVLF92Nam6NKFDzCbbnfArvQjqgGuDZHKX34+O9Ioi2OACWlzo8ZyI7M+nZwGCfVNmVXW5a1g8LklIRUOeSkRE61o13m9LTKQSqF+mw9dh28GxqyDUX3Q29k8fpFePKdx9Hc3gwhCNo5TiBhyo5K7+dIZFCXqTVSbX9ORiJyA8Bo+bswcuyM+bRCbT3PfY8yelnwJ6xsWkS6vdGIqJ2Q2kqlyYumiw84I+JSafLtkQr57+mklo2BguXjtOm5K1/FhraNTggekcmHk21rgb7Oo4AQCbm2XY5Aqk1mMB/7PSHXLiYTF0K466kzcu1CZYbOyrXfe+89XPnDK/Hnu/7cqee5Y8aMwYknnoiTTz4ZBx98MNdJGIZhGKabYLE2wzAMwzAMwzAMwzAMwzAMwzAMwzAMwzAMwzAMw3QSpRR+9KMf4cc//nG3bpeIsM8+++CQQw7BIYccgiOPPBIjR47s1jQwDMN0J10p19aL8wNUXa6dFLiFnamDbz4uKpnvZMc6Nx+hqMx3Sg2l2kDQKS3RWa+3SbUff/xxHH/88Whra6toPSLCddddhwsvvLBT2+9N9CaptoLCdddch+9973slw7635D1sv/325SWgA5QtVOlkp0qApSwM05v4y1/+gjPPPLPT0uo0fvrTn+IHP/hB3vxyxNr//Oc/ccABB7jpaqWPf38+epRzvo0aNQrLli3rphQxTPUoR6wd8yYVCOMWhnINCupsJetpRscYCJu0RDEIKxVAWmwTiQgDsgOKZ64KgspQrB2ust3Ts5AZNzYeRZmCSiuedPEFYseY+NGKfxQgjT5bKS2eVM1N+GDSkcht2uziUQD6nX8OBlxygRNdxraTgIJ/bQldCIGTjz4FL/zfCwCAnbIRLh60DWqIjFRbS1nsZxZGqk1aqB2Z+RGMcJuMZNtsKYKXZFt5NsX+AtlNLHV+vTD9TnAZ7PvkeoXyn78v8sPmn+8p2y9nAync0rQJ/71xY1lhM0R4YNgwjM/UIK0YEs760po1eLq1pex0nFDfgBsGD4nF8z+bN+L6jZvQ3oGM1dfXo7m5ueL1GIbpOxxzzDGYMWNG2eFHjhyJd955hwejNRStV3Si7JLWjpgmLC0qK0V62cW3mlNieWVybSfNNuUZ6cTZCgo5SGXKOrBh/OAiTrwtJT4+6hMl62c/vukqHHHM4QhKVm7/hYOfxJ4rBN/T2+vhSilOog0t6KPYPC2ss9Ne9GfDaYne9Hsfxfe//v2i+QjZ7+P74bFnHwuEeUYmqKok1Q7zzVJt5kNCT0m1Sz7bKVxB63qS207UYZO46z21HhLMrHB/CbL3FCocrkAbg5mR2sbgPu26wXqxsMGz4ddefQ2HTTysS9q2uxMSWYhsA0TtNojqhiHTbztkB+6EmkG7onbYeGQH7QqRqS8WAwJTsZmW5rfc3kcVfKVUAUEbBpSCIOCe72+HvXeuqTj9PSnYrsYzy9R4i9wHP/OZz+Dhhx8uuHzwkMH41HGfwn987+sYOXIECF6u7YXFVqYtTNkDAOxgHla8a+7/tiygbPlFr+tE2gBUcGiB/HKQCq5JMuXCmHAXQVti+G4DACtjdpOJ412o/Sbm5w63kTffX+M2bbHfAvjfDN2+6NvnFABIXQ5VZMusyr1DkoMEpC+/2kFickasrQXbWqwtlZmvclBQ2HHgTthhwI5ddo5Vk5b2LXjm/afx1uo3IQSZY+7LlpAwZUktp67P1iOyg8cEovfIDCwTGXl0ZOXYRhSvRdoZN9+LtiNkooybJ0gEsmkbVriytCtb23K2G9wmfo4DcMLtYmVj/W+ifBy8/5N2P0w7rsl5m9s2418rZvvBdqxsXEQgkMmrrj9ElDFS8igQcev9q/MLJxdP1i3swD5EiU/7rwjqL0LE0pp6rSfykybXLncflMPq1avx05/9FDf+7saK30Uqxb777otLL70Up556KjKZTFXjZhiGYRgmDou1GYZhGIZhGIZhGIZhGIZhGIZhGIZhGIZhGIZhGKaT/PrXv+4WWefAgQMxceJEJ9I+6KCDMHDgwC7fLsMwTG+juzujl5Jr222Wkra5z0BcFlsedrAukmClVEpn2BQtWdjhzsgsbP/jvibV/sUvfoHvf//7FXcsr62txYwZMzBlypRObb830ZXnf0wMUDCK/OUrV67EqJGjSkQO/OQnP8H3Lytf2NIZSp2XJc/bsA9/oSAsZ2GYHmfmzJk49thjIaUse51TTjkF9913X1n3lCiKsHDhQowePTo2v5zrf968edh7773ddDW7b/Hvz0eLKIrKOseXLl3apQNYMExXUOi3MS4WDOcXDpeMM5Rmp9XPtLzH+m8CnY2RKgbabVd/U0a2nY2y6JfpVzxzpX6qy6ibdrdY24awUnHlPr2sSiqJTdf8Dzbe+PtQAQTU12PbJ/+GaPgwLwkzaco/zMoN+KSDkLm3ES799qW4/Q+3u5BTGupwSv9+EACy0HJsK9G2n1kjosnAy7UzRtxkxdoCcbG2Vr7o9fw8LX4CvIwbiTAI5vn6dTAvPqugnClJsfM8dZ71OHXgPJMA9lzeWJG4uoYIj2w7HGONACZts5ukxIQPlpcdp2XRqB2QNd//c8N63Nq0ueI4LFdccUW3D37JMEz30t7ejlGjRmHVqlUVrTd48GAce+yxuO222yBE8lf9o0On2hWBDopew3ldL9f284vJtW15x39qqbbyUm1Af0ozHxLvv/M+jjnwOJTi4X89iCHDh0IpGaTeS0FdySp4thDuD/s91k5v9yAFkkpocSWphOzaqu2IjAwvLr0TQs9bvnQ5puz7yZL50dslLFy2AIMGDfLiQCfvtto8lmozjKWrBjLQi4s8s6ygjF8u1WjTLHVNFttGsXW1qLf4ttMEul7IS+nhitSvi7Ux+Bl+HScDVv75cXzQZeC0z56GmY/OLJ6RnoIERFQDUTMAUe1giIbhyPYfhew2o1E7eDfUDdsHmQEjACXcs2e3K8x0/PCWcwGED+iUiUYljrVvp7AbOOHAfvjFl4d1NKdFUlSd66q75cbFrp0FCxZgr732Qnt7e8l4Rm4/EiecdgLOv+ir6Ne/PyIrMTbqbCEiI9mOdNuJK2/48oJvBzJCXQVdZjGSeyfXBtw7DSqUYQflCPdhi1H2PEtchxRasV2RK/2ap9g8v4203wUn9TafSilQSvuXa3sUeoEKzOB+QBhASWl+J0xZ1ZzTCgo5lQMASCnNtB0AJoecUpCqHVJambYRbhvJtv2sy9Rj7OBxGFw3pNSh7hEUFOatnIuXlj2PllyLnaml1ApayBz8ppACajK1yEYZU76NjEjbnJFWqm2k0FaqLYxUW5BwIm37J4SXaWdFxoUT5IXaVkTt55sytxvExpaFvUzblY9h8uPe1/Fnsz6P7Ls9Nu/BOz5If18HiJ/PadOWN9e8gZXNK0y9IHLy8TBvgqxkO5hn80cCEUWwdQybf/07oOscwuTd5jU2EJDdLzb/QKpc295vKWjwDPNe6DfN7bsy9oXDxLl582b86le/wrXXXouNZQ5A2FFGjx6N7373uzjnnHNQX19soAmGYRiGYTrKVTcfDR7GgmEYhmEYhmEYhmEYhmEYhmEYhmEYhmEYhmEYhmE6waxZs7o0/p122gl/+9vfMGHCBERR1KXbYhiG6QsQUfGO3Ckdy/zKiTB5ixNyjwLz8tKigu+kO0hS0IHSddQGQZHSnTld/2I7bTti+vC+g2V8m8ns2HT6NJlpASPcSio44h3Vwrh7m1T7jDPOwF//+teK19t2220xZ84c7Ljjjp3afm+iy6XyHRQ2DB8+HP369UNTU1PR9WfMnFEdsXaxa9wFMZ0vCwQqtTyv735akFTJPcMw3cVLL72E4447riKp9tlnn43bbrsNF198Ma6//vqS4XO5HD71qU9h8eLFFaevX78SwtVOwL8/Hy1qamrQ0tJSMtz++++PxsZGZDLcXZD5sBIvnHVIbJQo32m3odHZhLKshAxHm268BNGKWkrWS4v9VJcoa6aVU+0qKjEdm0gIVqwwzMlJjLAFpu6pCEYARE7yo+U1EnCfto4JbPnrA9h84++DequOb+D3L0J2xLY6nCDF1BV0AAAgAElEQVQnBdJbSmY0lMiEAkZg5112joV8urkFk+vrMCKKXN7DfQBoUbT95XPF+CLFfK2+yT9AccFSfGnatDlV9Lpx91Ie+Ye78AmQt51gXugnK3R6qXCllEDPtrZUJNUGgDalcPyqlXh6xEiMSAhp7SY+uXJFRXFafrFxAy4fuA2+uW4tHtzS3KE4AN0GcNVVV3V4fYZh+gaZTAZz5szBnnvuWbIdKmTdunW48847sXbtWjzyyCNdmMI+ThXKL2n3/ZgcMwwTyuMAJ1BMll/sXTqUGLo2cFJQiiAIkKZt3jbRC6XLCVpwJ/W0/Q4BBQlAQJp4oaQpQ9h2fkBFBEgJgDB39rySu5CIMGLkCD3QCAk/4AgARcqVP23+nWTV7o8gHj9Pfxdhuz2s0BpGFu+nCcLJ/EQo1A7mEQg77rQj5iye8//ZO+9AK4q7739n9txOudJBLiICUoxEERVELIlEKaKxRCxYH4koKkaN0cTYscXyJBrM42OMJhZU3tiIkljQJ9hAIwqCShFEuBTpcNuZef+YsrN79pyz59zC5fL74HrP2Z2dnZ1tv9k9+xkM6T0k670VKSV+N/U+3Hb3raG8tC6P+eI8bc2D1ekxBKeF1pGk2kRLojE7MGgsoXZWCXg+h1QoS3cZ7jEap74yPcsJiHcjixHVCtPnZPM4N6Ww8M/PCH725dp+wiiptrsMAJDCnOtlSufKUkr06dtnl4i1GS8ASxTDK2wDXtIeibIuKGhTgcLyfVG4Vz8Ute8Pnig1qfUf/1xtnzvb+oDfGLfri+D80a1rt1ShcdK/F84ACH1HgJl4QqVNeMDlJ5bnWRONT1NLtbPRt29fnHfeeXj00Uezpl2zag0euf8R/OmBP6FXn14Yf8EZOPvCs1GYKICAp+4bwQOHgGC6uzImISTAmQAkD8RtZudRv49w4kATj+k4zP3Ngh8vmQPUjxtsbOj89gLwp5v7fJkwe6V/z8yPYwJxa3iaG7uG8rT7rIQWDptOYPRy1M1IfQ9N34/T+Qn49x9V3MsBmQQHQ5IxQHJwlgQkh2D25yD2xCb0704YOHbU7cCnaz9BedFeKN5cin59+2Xd5k3F1xu/wgffvYcNO9cDcI4TXV9KpG3iRJWCMw+FXgG0ylkLopnzmTvjVMyqpNpaiM21FJ4533V6I8tW+yiHFcM7HdWYzmzgp3RE0Ez/Rsi/eLr3PP2blnZy8AyY7VKeJkbORs+2+6Jy2xokmQDXx57ndiEoAHBP17lQ5RBqO6g6V50RccYgwSGk1Mey0K0qcwz4rTX9H0yvhGoc849HIcA4h5Aizbroa6ypT5kyKaVOcqGmtgb/8z//g9tvux2Vlfndz8yVZcuWYdKkSbjppptwxRVXYNKkSSgvb77XLYIgCILYXdlzu9QkCIIgCIIgCIIgCIIgCIIgCIIgCIIgCIIgCIIgiAZg0aJFjZLvgAEDMG/ePHzzzTc46KCDSKpNEAThEEuOkOnlswyzRwvMWNoX1GxZnJc/zYvFfjHN/PrFSua/aOcksS/lgem/9jVO/4VA8yKpL6Lw57HfuS+lsMvQcgu7nNA65SLVzlQfkXWTBzt27MABBxyQl1R78ODB+Pbbb0mqbWfOkncWIUOKGCCctwT233//zAsBsODzBVnTxMLs6unMeoHiZS5/1nXLQtbtQhBEo7Bw4UIcddRRSCaTsecZPXo0/vKXvwAA7rvvPvTs2TPWfMuWLcO1115rv9fV1cWar7S01H5ujHMFnX/2HIYNGxYr3bp163D++ec3cmkIomkJqpYyGsYiZ0wJkWOcOhmC51gbLTp5KtFKjPZODkKUuJNdFVWK+9IKe4Li6kBZrdCF+VONCDEgu+Z6nBLMJJctx8bLrsaW629SdQA/LG894Qy0PvN0LZwxshlYsY0V1ZhBpzHiGl/DyNC9Yu+UKnx7Z5X9HFpVNV4G60PY5mxwrwk1cQN1GSlpC9dvFLa9nbqMFKlSyrioVNHzsIjv6eZmzL/XEDU8vyM/eXWVlPjZ+nWR5bp361asz6GzE5dHtm3FmHVr6yXVbtWqFT755BMtFiUIoqVTUVGBxYsX5zXvzJkzMWXKlAYu0e6DGyOkpd7xS6YIRi0gKn4x5XPzCJbVvb/upmOOaM/EL2a8Ve6BM8//zkw8okRwptMUldaDp2MXT2n34HEPnHEsXpB9vysuKYbHPHg8YYcET8DjHhLcQ8KdxjwkPPXXHRJ6GmcePJZAgnkoMHl4Kr8EN9MSOp0Z1DTOPHjcH29iMI+rtfJ0HbRvtxeemPGXrOsFAG/88w1YwSBIqk0QYep9ry7P2fOSauvOoyD9zn4DQ6hN4aaPNWR4aCOlEiULIXKqs1SBdZrxTnqD/0hJOt8AIUV4JoBFS7Vtw9PJ1S7baZwaca50yqfk0ALClkrXgU707jvvxq6HWDAGliiCV9IeBeW9UNLtMLTpezLaHzIFXX78B+xzxhvoffGX2O+iL9DrvE+wz5mzUXHyDHQd+Ud0OPx6tOl3Joo7HwyWKIG/LZXq125fKSClgDTjbR0Jm0ZKdz+Iap27f9Ol0zVmKpWZZQlnm0icfFgZunegzgZz4de//jUKCgpip5dSYsmXS3DbdbdjQJeBOPm4UzDzxVchhICAgJBqP1fHOOzxYPYbdb8NcI4K9UlIfS/Lb88HhNqAFXPrkYFpRm7NHAmzXUrEbyLMZ26jxPC/6LiDQeVvluWK/a3km/nxtk3vdpjOQstiztpKgJu7bUza0tlYl/lxFWcAg/ptiMd9kbQSF6vPnpFF62j3q2++woB+AzBq1Cj861//ir3dG5qkTGLh+gV4auGT+MeSV/H9zg26rlwhtlo/+zsXLclmYChMFKhYnnNwbuJ7M68jzIaKfxlUWhP/e/DvS/r56nS2PaDve+rvtjOb0G90zD5rx+iLZyDONTeVmb/9g/FxKOa1+1IoRs5Cpli5NFGKDqUdIaRAUiQhZBJCCjskpfDHCTNeXaMEBISQaj7hH9NCCv941se9uaaa67x/d9Y5h8O/PgqhJN7h63imY12vbKBOUmIDaZaHyOG1117DwAEDcfnky5tMqu2ydu1a3HDDDejRoweuvfZafPfdd01eBoIgCIJoyTBJv6QiCIIgCIIgCIIgCIIgCIIgCIIgCIIgCIIgCIIgiLyorq5GaWmp+sF/A8EYw+WXX46pU6eipKSkwfIlCIJoicT6KXQml0KG2TOJeLOVJ/gCl9QvX/sLDLweJv1v0rzTbT+EXhJLU35XkmZe3FRfzQdm3zGLkmLnKtWOQ30kFkuWLMGhhx6K77//Pud5zz33XDz++ON5L7s5knE/z1bNWQ6RbFLtuFx/3fW4++67s6bbuHkjWrVqFTvfKOqzb2Xaf+Pu25HzkrSFIJqMlStXYv/998fOnTtjzzN06FDMmTMnMG7ZsmXo06dPLDk35xyffvopDjjgAGzZsgVt27bNOs+WLVvqfb7LFToXtUzmzZuHQw45JFZaz/OwZcuWgNidIJozUXFuWH7lj0+fLpyfnRZoi/nzSS10lDqNEfoo8YaArwmRjrxDGHUIWhW0RqFXmHVdAuQRt9d8Oh9rR49JmdTl7Tfg9d4vQ166PclS60TqOjHiErhTpUTV++8juXkrkKyF2LgZtcuWo/rDuaj+z3y/nsxcjKHV5Zeg1eSLIW2HU9Iu10kZKiALfFJSGTXu/TnvYeyPTwykLmQMU9uXozXnSEDJbTwwJPRfD0ABAzgYPKbGMcB+5noeNZ+/TKNT485nZkvlp0VgWnAtuN/QTlm7zLciQm1yPTYbblM9zlU/KsfhlWvwXQ6dk4S5snUbXNm6NQCgSgp8Wltnhdu7gj59+uCtt97C3nvvnT0xQRAtisLCQtTW1uY8X0FBAWpqahqhRLsXjRG7BCdHJZDpvznX08j4JZCzL2kLyNj0CKHjNjWvFjyaf1JC6DTQwjiJiDRaFiokAC2L/K8zLsbbs97OuN6du3XC65+8ZmMhXyiZUnI3ZHOeAQTjJPPJ3r1nznfmC6uN5NrKrt1x3BdHcsYAZrSNurMTznHkD0dg+dLlGdetqLgIlRvXAIyk2gQRZtecU3N7hoOoMjJ3chOop/RxKkX0sgLPOg2h84MZl058qyan3lfwx0WkCZ2HpNOutXNHSDzDXTlZobCTh5Vt2zmCeUFK7N2hO7Zv356yPlEwngBLFIMXtIZX0g6Jss4oaN0dBW33ReFefVHUoT94QZZ70rZSnAfKKa3MYMs2qrbVH+d8Lf1rAcAi9s50LVljPI2aJgLp7Nazom0Gj0v846a9sU+n+JLoTKxfvx5LlizB2rVr7XZp1aoVOnXqhP1674d27drlnGd9nj/mS5zr4oQJE/Dkk0/WazmFhYU4dPihmHLtlThs6GFWbGykxWBSd1CnpcmMOb9X0J3XSSeGCPxMwRFYO7ucHzb5iVW+EXtdWLaN6HMFoO4P+eNT59NfIJl0C+kj/M75THkkpL8thPRjRFc8rv+vYtCkTmrOF8KPXSGQ1AJzE6smtdi8rq4OggkkRR2kFKgTdVqOnERSClx++pX4z/v/sUXt27cvLrjgApx11lno3r17Sr01NOt2rMXiDV9g0YZFqKqrsvdrGTP1w8D8W5aAhI03TR0yeCgrLAHAwD1190+Jr/19zki1Tcc4qjMZ3dEM49i5dSc+fX8+Pv/4c3y14GusWv4t1q/dgKqdVWCMoaxVGbp064K+/frg8BGH44SxJ6BLly5Qgm4Gv7PAsJzbiYu1cJuD2XUD1HNGf38F/KMA+OjDj7Bp0yZ7KuxR0QP9B/T3zx22YiKObZn9eN9aswUffPeeFYyrOvE/MzDbEZCRkrsdDPnCciU0D9a70rfD6cTI1IMvkzfHN7fHunsNMutpOrN068iuc9TvohzcY92OcxLV1tbi+l9fj/vuvS9jXTU1hYWFmDBhAq655hr07dt3VxeHIAiCIHZrbn7kBLDfPXmWjd4r9tsLnfduvSvLRBAEQRAEQRAEQexmHNJtCkoTHXd1MQiCIAiCIAiCIAiCIAiCIAiCIHYJCxYswAEHHNAgeXXu3Bk//elPMXnyZPTv379B8iQIgtgTiP2yd7r3yTLM3lBy7Sh5WVjmZsroi9uccqdbnP9GuPpq3yNz3y710+0OUu2ZM2fipJNOylmMwznHAw88gMmTJ+e97OZGY8oYGkqobVi0aBEOGJA9JvrjI3/ERf91UW6ZZyhOvvtaun2Z5NoE0bxZv349evfujc2bN8eeZ+DAgZg/f756aT3Ebbfdht/85jex8unSpQtWrVqFyspKdOvWLWv6urq6yGUCyH7+DpPDaZnORS2TIUOGYO7cubHSVlRUYMWKFY1cIoJoGOKLtYNynLTttExibac9FjXdFdr4UmgjxlICRiNqbFvUFgmeKmxq6PjdiLXDk7q8/QYSvXtnjtuzybXtIoPT1o4eh5r5C+wyTUph0ysKDxuMNtdOQeKgQfDlYE592zqOWHc7zpeoGDHkhq0b0LfT/imrM65VCUaXlsID9MDs3wS0RJsBBUrbpIQwADwttfHgy7W12gmAI+GG23TWcqdQscNXdfPd8bwEVjX8N7i1WGCcq2uKQ1hHlksLbkRlJVYm63KYIwgHMKKoGO9WVyF/PXf96dGjB66//npMnDhxF5aCIIhdied5eXd6++GHH2LIkCENXKLdj10hgjX3xCOzCEtNEYpfXNMeTASCYIwn/SlC52Ek2kFxthZqO/GeEhcCAdG2TickcPzQ4/HVoq8yrvMPBv8AT/3jb35cqQof+G7CtED9u58Dcm2GoDvOaunUJ33fISjONuJtFhrvCLWZO53j0vMn4cUXXsq4bgCwbPUytG/XTi0xhlTbFQaqVQvK80iqTbQEdsVznNye4WRuP8fKIU/pdtSxKaPOd272LFoaGtWwinOOUJeOzJJcAGCc+eULnKODz2xTpNrhzqXMc+CwUFuGt5uSBVftqMID9zyIffbZB926dUP79u3RunVrFBQUgDGGmpoabN26FVtqSrCJ74tVG+qwtLIGX35bjRXraiCCWaaufGSN+DXjj3bPx+EWp/89tSVrtiFzth3T9RjOx50nap+KejDu1LPdWPqzUNN/PKgUD03qHLWysVi8eDFef/11vPX2W/jg/Q+wZs2ajOl79eqFUaNG4YILLsCgHw6KtYx8nz1edtllAen6+PHjMXLkyHjLjHFt/M9//oODDz64wcT6rVu3xo9H/RhXX/cL7NdnPyvUVvd8fPkwt3Jt53cK0sQGsPJtIPjbBiklGIfeV7V0W++7VqwdiiuAzMLd8Pk06h5O1G8+3G3q/7ZDgnssKM835xNzgmCAEM55xJ4bJJJSgEmoCNV0/KfF2uaepJACSafjGAEl0xYyCSGMUFulUdOS+HTufEw6+dLI7cw5x5AhQzBmzBiMGTsGgwYNynt/dakVtVi97Tus3LICyzcvw+aqTX6FBND3BaVqJZj7gxLqUHfF1IVeAQoLim08y7mROivpNYMSaRt5tAcPHufYvGELZr/yLt597V3M/2g+RDJ+G9LzOMaeciJ+9dvr0KPnPrDd1Wh5dECwbX9z40jj08TI4Y5nBv1gEBZ9sch+nzRpEv779/+dNkaO+p6ND1e/j83Vm8C1ZJyBWeF4gie0MJsjwblNY0TaXkjIzTj361vXPXfqxB7xTMu0pRKlm/VWx65eB6d9YOoS0KMl/OnOse5UQta4gIFh5cqVGD9+PN57772c6qwpYYzhlFNOwV133YVevXrt6uIQBEEQxG7JzY+cAHbTtONteNBz//bo1qPNriwTQRAEQRAEQRAEsZsxrOJGlBV02dXFIAiCIAiCIAiCIAiCIAiCIAiC2CU8//zzOO2007KmmzVrFrp27YrOnTtj+/btWLp0KZYuXYp169ahU6dO6Nu3L4YNGwbP85qg1ARBEC2PxpRrq8nREpCs5WHBlyndl7sCL1+HZRoMjkyDBfN0YCz4tph90ZBFv1jX3CUWU6dOxQ033JDzC7xFRUWYNWsWRowYkfeymxux6iBTVeexT2canzkzNU9pSRlqamoyJh01ahRefPnvuS8DQHYDRYb9L+JFapVjdPp8XxomiQtBNB7btm1Dr169sG7dutjz7LPPPvj666+RSCTSphk4cCAWLlwYK78LL7wQ1113Hfr06ZM1baTgrb6niLjhDp2LWhxVVVWoqKjA+vXrY6WfO3cuBg8e3MilIoj6k0mszQLjotPYicbj5AitWOB7cF5XgCUD5VCSGvtNCi0+NGJGI9YuR4JHX1saUqrmirXdSUas7a5T+vyklQ3Z8rFgOd226drRJ6Fm/ueBZbo6q8Jhh6PtTTcg0beXFlCmysFSJdupmKZssF3KsLN2B0aNGYVP35kfSN+ac9zZvhxFTIu0ES3WNuO5+avHGUm2EWmb71xPc6XZfvs5PD6oIAuMs7KX6DRufYbHpmmqIHXPjy5LOlbV1eHzujqUc47BhYUwe2zP71ZlmbP5Q0JcgiCA+om177zzTvzyl79s4BLtnuyKe5CNKtd24jq/cxQt1wYcSaEj1zZibQCuVFtICWjZNiBx0H4HY+OGjRnXd/Qpo3DPtLt1Xn4k5cecZl2QEpOF8e/bw1ZKWFrtC+pgBX9GoG2mu0JtNc6k9eV1G7/fhIH7DMy4bgDwyuuvYMTRI0iqTRCappZq5/T8xpwznYJkKm/KtHwPrbSLyLBsRB/LKeNEdLnCglz37JNVqh3Ozz03h9q1UVJtdU0xX4MdKQBOm1kqgW0BT8DjCSRYot7nr807kvhkyU68v2gHZn++HUtWV4fa4OE6Z6HPZh8JtV6dTrCiW8LhT9xPb6/TTl6RO5P7fNvfWpHldqXaUKJhW3dS4LEruuKIASURy0jP999/j0cffRRPPPFE7GcDUYwZMwb3P3B/VglqPs8ct27dirZt2wbG3XfffbjyyitjzR93/xo+fDj+/e9/51y+bHTo2AEnnnIirvnV1ejQsQNsdMKMONccqRJGVAwGMKlry+xPgN5V3ZhCyakZ82MQNQG+xNqNLzKItVX2qXdr3HOHkXa758mg7Js5car5GzwvSSZNQGjvpzHGdIyqY1Zpzifm7qXQ9ym1VBsSQggVwzIJmUxCMKHGIYlkMok6LdhOQkDIJHbu3Imzj5uAlUtXZt1mp116Ks6+4ky0KSpH26I2aF3YBq0KW6E0UYqiRDEKeWFgv0rKJGqS1dhZuxPbardhU/UmbNz5PdbvWIeNVd8jKZO2jty6NnnYy5SOK4Uwsa705euMgQlV46VFpUruzDmYZErkzBg87tl9yIi1jQj68XufwPRHnkNdXf4dzAFAaWkpfvfQ7/DT038KDgYwI44OCuOdiFj9n/sd3ZgY2f6eR+9DmzZuQtfOXQNt2xSxtnMPFQjuv3H5btsqfFr5H3hcS7O1KJuDo8BLKBm5lmurNJ4WlKs658wD51zJuLmSbqv19mybREnNlWibQbU5AFjpNpNKPM+4X08pnQohKNeWzroH2hG6XtK1JQyvv/Y6JkyYgA0bNuRcZ2EYY2jdujW2bNmCVq1aYdu2bfXOM0xpaSkef/zxWL9FJgiCIAgiyM2PnID0vwwjCIIgCIIgCIIgCIIgCIIgCIIgCIIgCIIgCIIgCCIjX3zxRdY0Q4cOxXHHHWe/d+zYET179sSxxx7bmEUjCILYo2COKCwj6YxV7vu7kZNZygvrUeOsSMuUR/rpwmW048HUy5TwxRhKBBcsqH0p01nnwMvJamTEO+BB6UaqvGzXSyyEEDjttNMwY8aMnOft3Lkz5s2bh7333juvZTdHGlPGoCZHJ8hZyhCi57498eXiLzPONnfe3PjLSF1o8Kv70qQtVugYsV+cLJzRrmghuKTUYzBWCaXM+zggCCI9NTU1GDhwYE5S7Y4dO2LhwoUZpdoA8Oabb6KiogK1tbVZ83zssccwfPjw2GXISpzTboTvJGu2+lxI56OWQ3FxMT7++GP06NEjVvqf/OQnWLt2LTjn2RMTRAshMoZmwbDVlXbLULrUpp0vIXOl1OmEXzarbG3T9BbltGXJNimybeoXCJBS//HbpW45g22/1GUy+P6ymjnvY/34CSge+WOUnnEqCg48QHuDjHDMCFD0yrLodoZtn4aWnfAKMPLcH6eItbcKgQ+rq3FkcbGjKVM1IrVsx+CquEKt6rTVb8YnAdy+ZSNe3LETtVKiFefo4Xk4pLAIv2jTFkU63TYhsEYI9HHjjGinS6gErl6T2XHR2zYsF8vOFiFw5aaN+LC6GtsC9x+Ajp6HCWVlsfNqjuy333748MMP0a5du11dFIIgmgEdO3ZEZWVlXvNm6xhuT8IX2+UZv2S5XKW7r65mkanXQfPFuceecn9dywr9+3cSUosYzb116HiEmfjNlsOXtDFIQHIwJiGYBJMSAuq7lCr6kQzgum62bc0uTuvbry8490ISbWlv41vZdsSt/XRV68cMJsbyJXSOVtuXXTNHXAmttWMc3M5rpHeqHhnj6NAh3rV12bJlSqxtS2EkganCwMAaNLPnEQTREDS1VDsu5jzpHx5p2qgstA4R5c21E9woXIGqk3PoWaUaZ9vbjqgaiDhnpHnOEz2GRacL5xHqHNmeq2Vw3rRSbXN+d1PqdSzkhSj0CsCZl1I/9aFtqYejf9AKR/+gFa47DVi6pgavfLQF/++9TVi5LupetwzUhvqjW/xuR85Sn8Ot9Ta18k1O6lqa9KdLU5f6uiCd+ZmbByI+IzRel8kWze8oTer7HHt3TOQs1QaA/v375/SsIR2vvPIK3n77bTz99NMYNXpUvfNzefPNNxs0v3RcfPHFjSLWXr9uPR6b9hgem/YYevTsgbMmnIlLL78UJWWl9j6ViRpUTCdVfGd+M+EESm5MCMCKee1hp/cR+4w2/ExFx4kpgueoEx9jYM7vO2zQ5u6qzL2vheAhYqNT/5uVausxnKlxEqpcAhJcx51gElIyQAp/YU6+KoZTHQEKj2vptFDHLWMqHuYMTKgY75F7/hRLqg0AR40egaRMYsPO9Vi/Yy0EBKQIir1NOepkne6wRh/zQq2PkML69Jkr3Q+tjUog/FiWMXAPtu5tWsnAOIPHjfRZR5pasM11l3nqM0sRRi+Yt6DeUm0A2LFjBy45/xJs3bIVF/zX+TrO5rb87tVMbSdzHkXKfuLXouKpp57K2lFvQ8S8nUu7gDMOIZIqb67KxDiQ1PsbE3q8UPuRWTaTUPuslBBMqP2WSXhSt8XUBVy3pwCP219BAcw/liSEvjaEjnVn/UxnFHrhfq+H2Y51BI/ruro63HzzzZh6x9S866x169Y444wzcM0116Br164oLS0NbIu6ujp89dVXmDNnDl555RW8/vrrqKqqynt5gNrXTj/9dNx444347W9/S8/4CIIgCCJH6MpJEARBEARBEARBEARBEARBEARBEARBEARBEARBEHmyZMmSrGnee++96JcgCIIgiAaFMRbvpbLwy482A2QRWaROdNUVNo+I8piXh8Plc6XX7guYvpTCGaSfLmV6ROFZ6J9Zd+bkZcoZro+mlFhs27YNAwcOzEuqfeihh2LFihUk1Q5kkGmS/9J5nPHpFyD9Xc6+Fypx1IgRWedet3YdamtrlVAmxyG1KFJbDUJlspMj5guIEYJ1EGdcHBpCNkEQhI8QAgcddBBWrFgRe562bdti4cKFKC0tzZq2c+fOuP/++2PlK6XEpEmTsqaLvCaGR+Vy2s2UT6ZZ6XzUoqioqMDEiRNjpd2wYQPGjx/fyCUiiIYnTvyVkiYs0HAk2OnmjwwtEYwdGcLiL4Taa+nJ2jZK1yYNLSeXSRnLZNqAWpTFAt+DeaRrFnM44faGjdj59HPYMO5n2HjJ5ZAbNoIxJZPhjDkuFC270ZIbd7DTtABSzcfhcY4+P+yDfQ/omVKGWdurAz4aAe370rg+pRWYoLkAACAASURBVKAwLPzNL50739tVVRi6ZjWe274DNVqAuVUILKitxV+2b8OBq1fhgDXfoe/qVRhcuRqj1lWi3+pVGLZ2DS7YsAGPbduGOKqeqDqWacannyOVt6qrMbhyDd6sqgpItU3+a5NJ3LtlS4wSNk+mT5+Or7/+mqTaBEFYTj755LznbQi5WksjVvySMYNMk9Jd4fzOMVhwgl1mWiGzHefc/daSQ39dlFzPyO3MX6PA44yDc+aPYzqWAQNjHjhj8LSYTyQlamuyd8h14MEHwmNK/OfxBDj39GcP3IzXoj+P+YP5Fx7nMU9/N3l4tky+ODA4MDA/T+Yp0aCW//nz6XXU0+LePli9arWtI13hgWcbjk7Q35wk1SZaIE0t1Y7zDEdq0bPzqFE/QrEnTZuP2/6N9UwmXpMkbbmEEKF8mRZtBteN6ULbcebRpogoj7uMcB5IbXank2rbMjHns62b4LwZpdpOuaWU4MxDaUEpWhe2RnGiuMGl2lH06lKIy8d2wFt39MbjV1bgqANKwZDU4msBQEBCBPcD/R1SBJ+5SZXeHy+cfKT9K821nKlxYXGxvxXc53lw8nG3mPkbmkcLXyX8bQMAUgqcfHjrvOpqx44dec0XxbZt23DyySfjzTcaToQthIj9zKK+nPaz8ejQZxgYL2i0ZaxYvgJTb7kT3TtUYEDPAbhs4mT8+505SvAL/3cUptNy9cd+sBJd5txzstEe8+OLwG9FInYpN407cMZthyRwnb76oXJw+Swg9DWfuYkwdVzl/nyDSS28lqE4Rx8CnDn3yfQy9d0yGy+b2MvjPFBeFdN6YJxr6TaHp++9fT73Mzz9yDOxttGIscPRo08PcKgYmHEdO+oYlus4VNeIXl/PxrDc88A99ZcxDjixqR/Xcj0H053c6JiU6/jVxu5cx6kJcMbAJUMBL9TrrfPkXJWV++vscc+Wk0OlyXbxKiwsRI99e2D/gfujomcFuJdZxXjdlOvwf7P/z24pZurKiXetVJvB36/Mz3pC5Vm8eDFu/u3NGZcZnidurByGM44uZV2QlAJJmdRidCVNlzIJIQWSUkJIqaTq+vwv7bVD2GucuVZKqecHYK7G0HlC5wUhlaDd7WzIPdalc6wz9zco+tiTKg4A0sRfEaPWrFmDn4z8Sd5S7cLCQlx+5eX4aslXeOSRR9C7d2+UlZWltD8SiQQGDBiAiy66CH//+9+xfv16XHfddRgyZEhey3W55ZZbcNVVV9U7H4IgCILY0yCxNkEQBEEQBEEQBEEQBEEQBEEQBEEQBEEQBEEQBEHkSZ8+fWKlu/feexu5JARBEIQhtlAh3TvoWSQg6QTb2coTfrHTLMvNMyDYTsmShYbUSWGZdsqLdiGBWkCqbYvUdBKLL7/8EhUVFVi0aFHO81544YX44IMPUFhYmNeymyPNUcbgJ3ZfZlc7nH3PUb8FecaZ2QWeUkr84x+vISCNzzQ4+7y7vEyibVe4YJYZKV0IZRFVHyTXJohdz/Dhw7Fw4cLY6UtLS/HZZ5+hQ4cOsee59NJLY7/ovHPnzqxpMl4Xs8lUM82Tx7x0PmpZPPzww2jVqlWstNOnT8drr73WyCUiiKagAYR54SwYVOwYjgujFiWNEiQo2Mq6yPqK/rK0S3MZrwvktAWlCrW1GMil7fW/RPtpf0D7ab9Huz88gPLbfovWF1+AoqGHgXmeLy7Sf6teewNrTzwNyaXLrTjGiHG4EVimGThjYBJKuOO2iTnwkwkjU1ZhdbIO86trYLovDLuSmPMtIJIDS3v5NPH+pzW1uGLj99iZZfvWGsGa/p6EEla/U12FO7ZsxqGrV8eSa7tljBqfbgtnmjpt61ZbvubGtddem/e8jDFUV1fjtNNOa8ASEQTREnjooYdQXl6e17zz5s1r4NK0DHalXNtVawbyc+9lm3ghpZxhubabRnXewc1ffc/RdAqixH2msw8l/VPp4cv7OMPihYuzrLxi8JDBjvzayK2NANCXYXueEm8rcbaHBFeD+e7xBDwvocXYjjTQlWjDkWtzboXbnp7HihdDQm1/ftMBCsNrL8drO/busx9shOc+22CBaM7fMiTVJlog9XqOk+XeXr4dgEqnfctgnokE8wgIj9PJs/Msd9ayhZYRWL4+L7uyTtPqcaXX7nzp1st/yiNTxgTWhYXydr9DiUBdaXYgjzRSbaOr9lgCZYVlKCsoQ4In8qu0BmD4wFb43yv2wUs39sbIg1urq619wKaF2fCHwHpKLb2Wag39dK7oWu8UMongXuqm8yWrivANbhHxPQRLN03d1xh7aLz7pLkwcOBAnDPhHFx/w/W45ZZbcP3112PChAkYMGBA2nnq6upw9tlnY9OmTfVefl1dHaZMmYJ33nmn3nnFoaSoAD+74h7sPf4JtB/xCxR26Kvv0zQOlZWVeOqJpzBm5Bh0bN0JB+5/ICZe+HO89cZbVq4bvHkEGxOq+3JGgG0k1r7SF/DPOUoMbTpMYf45Tkb/3iPw+wyVvfqrnznbvZxBibKdvLmuLxsTcS3DZrC7uYm/dKCq501XFsCoumHur+kOXwD4Um3py8ZtVKfT1tbU4KYrbon1fKhNuzb4+a8vUWX0uO4ExkPC6aiFQcWWpqMX23GLkW5zp+MYz1OiaygROGPMdmbDOAPzlPQ64fmxqpJr6/hU583B4DEPzPNQlCiyHc14LOHItf1YmMMDk6aDG13uiGvboCGD8IubrsLzbz2Hed/MxayPXsPL77yItz5+E5+tmI8//fURDBka/bxQCIErJ12pO9xx41xnS+p9OBwnu5L09evW4/777seRw47MfN4Ibb58pdpmP+jSqivMFcsItoUUSpsttTxbn+PVeKFE26H740rGrXPS104rzgYi0prjFzY9AHV8m2PcOe1Ie7EGhJD2Ou1PC13HzSUJEm+//TYGHzwYs2fPzrmeGGM4+5yzsfCLhbjvd/ehY/uOWR9NuMdYWVkZpk6dig8++ABvvvkmRo5Mvb+dCw8++CCeeuqpeuVBEARBEHsaCdvLTTNj04adkAD2al+yq4sSycYNO5tl2aje8oPqLT+ae70BVHf5QvWWH1Rv+UH1lh9Ub/lB9ZYfVG/5Q3VHEARBEARBEARBEARBEARBEATR8hkxYkSsdDfccAOOPvpoHHrooY1cIoIgCALwxQpZXxZMJ1BjSHlRLTiZpbzMHjXOvjinX+w0L7tJyMDLnmZ+Oy3iDS3JUgsUV/JtRROuiGQXSyzmz5+PIUOGoKamJqf5OOd46KGH8POf/zyv5TZHYklPs1VzjjKGuJgXEv3NzKLLy4Ajhh8Bz/OQTCYz5jn92ekYM3ZMXuVxpTiuGiGwb6uC65eWma0b+zK1I7Y3s7v1Gz4GTf3l+rKqjBAVEgSRG2PGjMF7770XO31hYSHmzZuHioqKnJc1a9YsdOnSBdXV1TnPGyby2N+Fnks6H7UcOOe49957Y8dBp556KtavX4/i4uJGLhlBNB4ZY9mwgTFdOy5NFlEdtlgBiAy39/Q0Fj++Drf50pYrk2E57aSI9meG8bpAtl1q2qTusqQEio44QhctJCOTEnXr1mLrfb/H9r89E/Acye/WYMOEi9Dx1Rng5W3tdUfKzO1FP7T3RTR1QlXL4B8djI7dOmDdd+sD88zaWYUfFhUqwZEpmy0j7HiraGGq3eAqocLNgH/trMLVm75PW85c2CIF+n23CgxAgjEcUliIW9qWo3ciWqjmliVqWvq9J7VeF9XV5lzeKEpKSmJ1JBKXq666CnfeeSfuueeevDr86NChAx5++GFMmjSpRXWsRRBE/eGc49lnn8Xxxx+f8/ll5syZmD17No466qhGKt3uS6z4JVPzMsMFLFv8YrKWwYn2vp+NY2TqvXVfbGfu7MlQ7KPiAQGAMyVoU7o+CQEOxiQEBAAGLgHJOACpF8/wybz/ZFhpBfc42rRt40tXoe/phyRzgTWMuOfvro/6Y+7nu1VvZOCmBo140aRXEkar+mNG9WfGB8f98b+nZV0/ADhyxJEwdkCSahN7IvXuHDVT3inPHM2zinC61DntI0DpP81wJZQ2pfnOArOnyziyXDkRnjX8PVRG0xGUNM989Pk78GxHhu51pjzuMdrSYPmViDe0zPDyAV+Y7XbGZcsfbCkLLR+VADzGUeQVw+Ne1mppSvpXFOPhSfvgk6U7cPszq/DJUr+t51+CzMVWfZZO7THpTjd3AaArSn/XJlkh/WuxzVfXmRU12+uAyUs4n+F8N8sIilR9JPbvVoienQryqJVUDj/8cJx33nkYN24cOnfuHFqSv+xPPv4EV065Ev/37v+l5FFZWYn777sfN99yc87Lr66uxsKFC/HPf/4Tjz32GL788svcV6IejD60Ai/OWY6SikNQ2uMwQEhs+/oNbP/yNdRsWonGeriRTCax4psVWPHNCjzzt2fAOUf37t0x9Iih+NmZP8OPjjtWH1MMkjlxIAB9g84e21ljWD1LXMz5lEnmn1ciOiwPxDYsGLMimeG5jO5sDkzqvv9MFAuAcYBJCAnnGDSLYjY99zhEUgK6UxjBBJScGvjzHx7HN0u/ibWul910Gdp32AtJLbAXDPBg4mYlRvbAICQACH3IqyXZc6L0K0JKFXdL7gESOj516lYvhwEA1+ujVsM88ted4KjvpuMZM850lsMYQ8KM13JtJpVwnHue0XQDUHH62J+NxXmXnot9e/cCZwBnXnB+xlBaVobjxx6P48eegEcenIbbb7wjpb6WL/sGL0yfgTPPHu/vizCxuj6fOfvF119+haefegZbt27FmtVr8MXCL7BgwYJYv2NqiLjXXU6Hko7gjEOIpL1ZyhhDUiQBzsClahMZabuQqrtCyQREEkoaz9wOJwTAPAgpwJnaayQ4mNSfGFdtM3vdZbZqJJP6+ALA/OtN1LEuhd/+c/+qalJ5CyFw951346abboIQER01ZOGEUSfgjtvvwA8O/EGoAuPVsbutGGM45phjcMwxx+CTTz7BXXfdheeeey6vcl177bUYN24cysrKcp6XIAiCIPZEeD4PIpuCpYs3YPmiDbu6GGlprmWjessPqrf8aO71BlDd5UtzLRvVW35QveUH1Vt+UL3lB9VbfjT3egOo7giCIAiCIAiCIAiCIAiCIAiCIPYEhgwZgqKioqzp6urqMH78eGzZsqUJSkW0RKSULWIgiKYm9stm6SxWWURmUeMC440JJPTim/uSZ1hmxkL/wnlnm5ZSpkxS7TTr09gSi02bNuGII47IWapdXFyM2bNnk1Q7JZNMk6I0CzJyfLhcUr9Ib98NliHhgPtPSnDO0W3vblkKC7z//vt5Cyairy3MvohpyqKL6IgOfAlCyjUpoizp6i2f8hIEkR8TJkzAq6++Gju953mYPXs2+vXrl9fyysvL8dhjj+U1b5jmKHmi81HLYeLEiTj88MNjpd2+fTsuu+yyRi4RQTQ89T2LuvGrIVsspwRaYWFTWC6d+/k01jUhz1N02jZghhpkVmASkh4aR1aavBkYEh07oXzqLdhr6s2B5jIDIFetxtap94IBvsSRBQezLP8701Icf1lSi8k4Zxh57siU8i+uqcXyujoAStBilw/fWeNvPaPzCsnknHLPr6nFNQ0k1Q4vo1ZKvFddjePWVmLMurXI1PpNt8WYM2RipxDYnIecJYorrrgCrVq1apC8ysvLcffddwMATjjhhLzyWLduHaZMmYLS0lKMGzcOVVVVDVI2giBaBiNHjsTLL7+cc0cyUkqMGjWKzilpyBq/ZItdcryn7o4Puwrtl4h72+FyGpEdY/43VyING3MwLeMD/KiHgTPupONaS6hilUWff5FlpYGy0jKdLwdjSubnMQ+ceTpvDo9xcC3+41x/jhqc6R5XA7fSP0/nqz87aU25ubOeZjyDK9tW66hEdQIfz52Xdf06dOiAbt32DjzD8O8dk1SbaPnUW9iaw3OcqKx8xbAtUGCMWz73OYmZZkXRbgNK+umRZvDbI+nTRM3jl88fAs+mop7LSKnb8Y4sUzqaZ70OEkr0GngWZNfDnzfYntfzppFqu50guHVox5pnTRKQQlqpNsBQ7BWjtKCs2Um1XQ7qVYrnr++DO87dG21LGVSLOgkJASW5FeamByD1dwhdi3pdA9Oks41NXbgtcHc8IGUymE+otgER+g5nH5HOHz/tsYPqLxk9+pijMWfOHMyZMwcXX3xxilQ7zEEHH4Q33ngDp5xySuT0v/zlL7HvGz3xxBPo27cvunTpgtLSUgwePBjXXXddk0u1AeDoQV1RWMABKdR9Gc7Qqu/x6DzmQXQf/wzaHngGEq06NXo5hBBYsWIFnn36Wfx07E+xV2k79OvVH+edfR5mvjJTyX/DN0lC5xKG0D0o88/cj+Kp96fMYGLBwD87PrgMWw4VTtl8zeGk0rCU+WzMI6GmQ3WMwpi08Zu7Uozp2I7zQIxrYivOVKcwTCrBv4r5ON585Y1YdT5i9JH40YnHgJm41CwLKm71bLzK4HGmxtkY1NPSaz2fjk8Tup65vufHnfVmDDYe9jiHBx3Dch1/cw6Pe3p9GTjnKPAKnLhZx8DclW2rZXHJVJm4Bya5lbIfOORAPPPm0/jtfTdi3977gjMl6+bgANPRs4mj9TbxGMOlUy7DhAsnRNbb9KenqzLrTgNMhG2CY9uBDQO++vIr3HHbHfj9g7/Hc9Ofw+effx7rPBHd1smN8HI442hX0gECQl9HBYTQ53opIJCEYEJfGaS9RggpQldyc23QVwpzXpfufdngvXYzv/3mxib+SkaWG3ZeP537G5X1G9bjxDEn4sYbb8xZXt2+fXs88MADeOnll1Kl2mEybIJ02/Sggw7CM888g8WLF2PixImxfmPssmrVKtx11105zUMQBEEQezI8exKCIAiCIAiCIAiCIAiCIAiCIAiCIAiCIAiCIAiCIKIoLi7G5MmTY6VdunQpLrnkEhKaESnsSULqlrY+xO5BTnLtqN2zHiIQO78j/wi/zGk/R8iuTV7Z/kWV080z8MKoK7Fg/jKyrVNKufKUWAghcMghh2Dbtm05zdelSxcsXboUw4cPz2u5zZF6S7XT7bN2cn5yaPclRiMYDEsJo6QMUkoceuihWfNf9e2qvOWBAZyXK1Ml2/44ewg6snB3vgDh9QwVlOTaBNE0TJkyBU8++WTs9JxzzJw5M7ZsOB1nnnkmjj322HrlAexC0VM29xmdj1oMr7/+OkpKSmKlfeaZZxq5NATRMOQTZ2WSbURKuiBTR6fLI5TQxMgqrsxN0JHSoVIU9ThF5yvX9mNnV1AZzCMoTVT/ys46EyVjTnDSKXY+9/+Q/HZ1eE7fNcTc70572Jlel6wFAEjGMGLcEShrmyrKen2HL0FVLYCodo9qhLt+lnCNSAB3bdnUIE2TbCyorcUxlWsQ1LemNugy6encNGH+386dDVLOiooK3HbHbZg7b2698+revTteeOEFcK5eY89VehsmmUzipZdeQrt27fDnP/+53uUjCKLlMHr0aGzduhW//vWvUV5eHnu+HTt2YNKkSY1Yst2bXSnXNtmz4ER7f92WT6aW0xXamRy4uS/u/jPfmcnDRChK8qdGMSsYXPLV0iwrDOzVfi8whOTYUHlY6aCWEXr6H2dpBug0+rORaXvMC0i3WUimbYSQZjl+eZgvHoT5rLThq79djdrauqzrt2XLFtTU1oTiQ1PrrgDSH+tuK3eDklSb2N1oSqm2GReQQkdlGPGcI/xEI/xMxG1cuGpMFvoe9Q+hLAKD9AcAWsCZ+s8+q2Gp+VqYElfb/LQ80wi2Td7+Ovnr7m6IQP56kjBteeZuU1/16c5r89AFsVJQRxjucQ9lBWUo8ApS16OZ8rMj2+O1W/thxAGt4EuqjULVl21DGtG2+hzYF6QEhC/fhpSQwt0jhP0UbtEG5dphmbbz3Sw/kI+waSUkjvpBad710L59ezz++ON4419v5PxMIZFI4H8e/R906NAhZdrKlSuxfPnyWPl8//33+Prrr7F27dpdft++pDCBw/p10NtXH2NIAhBgXhHaDjoL3X76Z+x92tNo3W8seFHbJimXEALffvstnp/+PE4/+XSUl5Sjb8++OPuMc/Di3/+OumT2+AVA6kmLRYzTA5Ms1FGBgtlgFEFbnzsvjOxay5YZU/elnN9juHEUpM7fCLOZL2oGmJU8w8SqtljB35owG+dxeIzh+7Ub8OUXX2Wtlrbt2uKqW6fY2NGPX7XcmnmA5IF4FDa2ZboTGR4UZdtOYBJa0u1pCbaOTZ0OaBg8VWb4y2DQ4mwAXKrYtdArVPGxlm6r5WipNtPj9F8jyfYSHhgYJl5zMR598U/ovX9vJ05W85p19eXawfrkjOG631yHouJUEfKcf89BbU2t3RoBqXYoVm6IGDZXqXam3+V1LOkIIZUsWzAJo9EW+pMUElIISJnU6fQ1GQJCJG3ewi5DLcdPq/I21057VXV+yyHdm7UmhrDXl5S1sevkxheGD97/AEMGD8GsWbNyqiMAOHzY4fho3ke4dPKlekkZ4hNTlDzk2gDQu3dvTJs2DcuXL8d1112HNm3axC7nPffcg2+++SZ2eoIgCILYkyGxNkEQBEEQBEEQBEEQBEEQBEEQBEEQBEEQBEEQBEHUg9tvvx2DBw+Olfapp57KSRBHtCwaVJrNYg7NlF39ciCx55HTC2tRu2c9RSCBvEPCD/OSZc7ljMobjrRNv8AZlo2EX/hqaonFSSedhCVLluQ0z+GHH46VK1eia9eueS+3uVFvqXa2/EM7MtNjs18mpBLKqEI6suoImYOZ7mR4yqmnZC1bXV0d3n///UixQhxxg1PU1FH2+gqYFTHyA+amMS8/I7QtIg9bmfF7HOi6RxDxue222/DAAw/ETs8Yw1//+leMHDmy3suWUuKVV15BWVmqxDMXjEAy6/Ly/Jchw6zXDjoftQzatGmDp556Klba7du349VXX23kEhFE88DKxDKc6+wk53wZVmgF0hmYP1XkeS6NJajM+zZRat7Z5NpmmVa0HSnXVolcuTYAtLl0YkqbggmBqhdfjhRoR3UPxQBfWqP/VYsaNReTKCwpxI/OSO3w4qOqaqxPJv343pkmYVo9wcsii0j3XV0SX8SQSDYU3yWTOLpyDaoyiNnj3M6Luv33elX9xdqcc7z2+mtgYOjTpw+6d++ecx7t2rXDBRdcgG+++QYrVqzAMcccY6cNHTq03mUEgJ07d+KCCy7AgQceiJUrVzZIngRB7P4kEgnceuut2LhxI3r06BF7vj//+c+49dZbc+4AcE9hd5Brux1KunlYYSGUjJABYNyZFpLmKeE0t9OV0I9ZGd53q77LsrJA125drVjQ6q6ZZwXY5jPnnpb6MSUGjBp0ucISbSP6ttJAKyhkNp0RD5plmLW2Wm2uxps8V69ek3XdAKCmpga9Knrh888+t6JA2PqE3SbudiSpNtESaGqptqtxBaK6EXKmGSOr23kSQs9unHZm6v1Facea/NK4ZoPN1ShJrR6ElGnnk5CQzF1mRJlCzaUowbZZR3NqUMJs5/oRkOKqerD3C5j7+wwZEILb9M5fGJGnhJKNQumnC70ilCRKd8vzU6e2Bfjzlb3xy9O6weMSUiZhJMr6rgeMZBuuCFv6287fFtJJIwJ5AFa36kw3devOH9wfAZiHlLBfpNnJ1M5QVswxaN+SQKfSuQwLFizAueeea6+XmQYrHHaGvcr3wrnnnhtZv0uXLE1Jny7vXMllHXNl2IAusMemlWv7+wMg4JWUo91hl6HijBfQbdz/omyfEeCJ+nWilQtCCKxatQozXpiB8aefibalbbHfPvth/OnjMeP5GahL1ulzDPxzRtTNI6Q5/+p5mHlQrgez+zHOAKZOlEyyQJ52f9HPhoKxkIq9TJ2GxcuufNvOA6i4jfnxFDPxKdPTJOxnN7b94vNFserzF7dNQbuO7ex+6ulYMsG8gDDbxqFGgG2OC87BOLeSarV8z8adtkMZp5OXhB2n5daep6NmD5wzJ5ZOWJF2gVcAzv1j0dMxdYLpjmpMZzTMF2wzyeF5CRwydDAKeIFdt0D5YeJrvS3c9dUbv0OH9jjmR8ek1F1NdQ2+WbYieKeTIWXbMnutzp9cpNpZf4PIgA5lHWGuZkIkISGRlPq8L4QSY0NACPObC93pgrm+m84mpEQSSr6dhPDzlML/Jv1rhhkr9DXB5GHKZU85zuPVlDVh6jwAqGv/fz/w3zj26GNVp+45ctVVV+GNN99ARUVFdF2micBs3JOGbHFjly5dMHXqVKxYsSKyg4YoqqqqcO2118ZKSxAEQRB7OiTWJgiCIAiCIAiCIAiCIAiCIAiCIAiCIAiCIAiCIIh6UFhYiKeffjq2fO3SSy/F5s2bG7lURHOjQQV2cd6bqYeMKS/yeGe0XmJxgsiDnF4kjTqGMhiufCFHhvHu/BJW+mHLBhYYH7e8KS/KhvI2adz3j93yRX3Otrx8ufXWW/Hyyy/nNM/EiRPx3nvvIZFI5L3c5kaDSLVzkDFEZZWyi8vgmLB4IPA9LNR23n0fe+LYWPvI0089HZwxw+AfOsHx2QSzVrCt3141L/ozZ7r5ku2aRHJtgmgapk2bht/85jc5zfOHP/wB48ePr/eyzTFaXFyMZ599tl55ZRJrxxJkZyGrXDvb/HQ+ahGcdNJJGDt2bKy0Dz74YCOXhiCahrzOnZHBcMCaFUoXLeNy5xMZxMhZixOnPZXnaTprmzRdWaTzOUWubebXcbQWwxQOHACvY3vXMwQAqPnwIzUP484Upk0/LDjOmWbSVyerbRVIAMeN/xEKCgsC5ZYAZmzbGVBvuWts9hNmx0RX6R1bmv7+bGUyif6rV+PvOzOLsMP1mo0v6mrrWzRcffXV6Nevn/3+0EMPZe0spKSkBHfffTdefvllfPzxx1i/fj0effTRSCnN+eefX+8yBPFmuAAAIABJREFUunz22Wfo1asX3nnnnQbNlyCI3Z/FixejpKQkdvobb7wRnTp1wgcffNCIpdp9qXfHIBlmz3RP3c0+JT8pI+9rp5drQ8UbYEqu7UilTWrOmRUXmriEMV+GuWHdhgwrqejVu5cv5DNyQc6sBNGX+DFfiI3owco4rZjQFxRakbaW/nmOtFuV36w/D/wfTK2nydWkqq2uybpuho3fb8ThhxyO+++5z85v65yk2kQLJJucsiGf4wRnYKlpUpqnvgDa7WTKfe5h5nHvRfqfpU1inriEn/cEBpdwsy5Upqh5JZSc1ozy19Apm4y4Z6rzN3JOcx3gOr2AABjzO11F6vrbNjxzlyGR0uQP37e18lAl8jR5lxaUotArxO7Of/2kM568ug/at/EC8lTYwWjE1V9AOM8StSRdCkghERRwu3Jtf8+z0+1YGcgPJp0UwXQyOF1C4KBeRfDqYUxr1apV/jNrDj744MjxW7dujTW/53koKipKOzQ1Q/t3sttZSgFIV6wu9PFtto1AQfk+6HjMLehxzix0/smDKOk6GIwXZFxGQyOlxOrvVuPFv7+Is8afhbalbbFvxb44/aen45mnnkFNTU3kbah0g3vOD8cpMnBekTaN+/sM0zGAGxOZNMJ2BmDusTH/PpuOCc0iVXzn2WlwOhIwMS2YhNIGKjG0Z+JKxlDWOt5vF3984nHwmKcH3XGL9ByZtprGoGXVptMYeOA8oeNPT2ux9XjGweBZEbeV03NPl9HzhdZSDR7X0Sr3/E5k9DwJXqBF3Am1DCPyhhZpc8/vvIZ5Kg9wJDgHk8zpbEatg+qIxtOibwYv0C5ggW3K9edBBx0YWX+VlZVq19H3PO3vc1jwMjT4kMF4fsbzeP6F54N/ZzyPF2a8gP377R9re2UjbkcgbQrbwPMS9rqqOo9QIm0hJZIQEEJoEbaWbEtzHRYQSELIpJpuf18h1TxSBKIN/68tZeBKy/QYc2qRkOqaIoMxkDQHlx61ceNGnHHaGbjm6mtQV5dbp4nl5eV4YcYLuPOeO1FQUBC87ofrNN20UBsnZXKMZ7Bt27bFunXrcMMNN8Qq9/Tp0zFjxoxYaQmCIAhiT4bE2gRBEARBEARBEARBEARBEARBEARBEARBEARBEARRT/r06YOHH344Vtpt27bhpZdeauQSEXs0u8KTlyKiymFWEmwTTUxOIoZ0L4ynyzvNxMB4N4kMlifw8qUewqLtwIBg2sj8TJrQsptaYjFz5kz89re/jZ2ec45p06Zh2rRpeS+zOdLUUm0zLvjyYUSGEYLplFcdo6QEITFDQWEB2ndon2UFgNlvzQ5kERikP7h5h//5Xu8MklojSjD5hQTb4XUiuTZB7DqeffZZTJo0Kad5brrpppznicOoUaNw0kkn5T1/lISyvjLtqPyyUs8Xu4nmT9wX6b/44otGLglB7EbE6Fgl1GRDuKOZpEzWrwj1lWvXt00aKovbQZMeaecw0h//nx7JOBL79gwUiQFILl1uUxrZo2mXBuQ0RtJjctWL3lG7PXDNbNO+DQ44fEBKuf9dVY0JlRvwX+s24PGt21HnVIzrdotaa9Pu+LC6OrJOmoJfbPwe82riybDjtMJPLimtV3lGjhyJqXdODYwbM3YMvvzqSxw8OFUWlkgkcPHFF2Pz5s24+uqrMXr0aPzwhz/MuIx27dqhV69e9SpnmLq6Ohx77LGYP39+g+ZLEMTuTXFxMbZs2ZLTPDt37sSwYcPw6quvNlKpdm9idQCZLXbJMX7JeL+aGSFhGpmzk0ew40sTj/jTudZO+yJtNZEH5ubYtm1bhhVU9B/Y38Y9Vu4HrsXXTuyj5X2+JDv7wJ3BiLQZfMm2K9O2/6x4UU23gm29xkYoOGz4MBQUxBdhCiFw/a9uwI+O+hGqqqoC9U5SbaKlkPXZdZxnOHk8x3EzT5Fqh9uyLJgmvlA7VMSQ1zjd8xgrrtaDEMIO5rsrtw7Pi5C0O1BFEtHzwZFrMv+5EbPrruS0bn0EtpsjypXMnabkoRm3iS2P8xwJQGmiVAlvWwISOLRPa7xwfX/06lKoRMrS2Y7SlWwrwaqEAIQv2Pa3k1AD9P0SqUXc9q6KXiCSgXn1xkfggGHhA0iE/gIH71fc4NWRK6Wl0e3wuB28TJ48GVVVVWmH9u2zP2ttSA7ctwMKEwy2nrVs3ZVrQwp/u0EfX1KgpNvB6HL879HzvHfQ6ehbUdShP8CaXmknpUTlmkq8/PLLOH/C+SgvK8emTZuiE6frGCCQhPlpoc8/9t6W8zsMN0+djXvPS0KCMWbPX2oeYWM3AJAmltN5mHRSStsZDAPApJE+cxvfqZ5joONYhr3K98paV1Yqbe//qbL4catn41bOuNJmcw8e51ZebSTYHvfAuBOnehweUxJrdb5kOiY2Am+GBFdpdU7wuPqsOoLxwBnAmYdCr0Dlo5eTgBJsezpvK8y2eWt5tuRWNs4ZB6Spbb/TGb9TGj92tu0F5x5muzTHYnWVua8YbIeEWyNdunbB2BPH4sSTTsSJJ56IcSeNw7hx43DSSSdh3LhxaY/1QDsmw3bMZ9ireC+A+Vc+KYwYOwkphD23C2HO3lqybTs1V2OlFFbM7eTmRxz2OiyVnN45lmxsIaJ/3wGoa7dAsIPLTz/5FEMPHYoX//5ixrqJ4uDBB+PDuR9i7LjUDmsz/d4k8nlsqK2TMjnmM9jbbrstdufRp5xyCr7++utYaQmCIAhiT4XE2gRBEARBEARBEARBEARBEARBEARBEARBEARBEATRAJxzzjk466yzYqWdPn16I5eGaE40qLSuHrLVJsF95zfH991JsE00JTkLGcLv8GYRgWSVgbjHiERKevfFtsDywwNSX5hz80h3TDa1xGLZsmU46aSTcjrG3333XUycODHvZTZHdoVUO7wTpFcHMv0ipHppVDqFcUUN6QQL/rIkBg0alGUl1D7hShMCA/OHDLu+s+xUOYT0CxmsDfOOviPYNuvoiimCM7kfs8gWYkDXOoJIZdasWTjzzDNzOj6uuOKKnDpsiMKVwYSZPn06ysvL88rX87zA+SjOuSKdtCbuPGkSkFy7hZNIJFBRUZE1XVqBCEE0e3Jog6RLmsOpzsaZ6c6POj4V9RRrA81Lru2WJ9huZTZ29tsSviSGt2mbko/YuDlQRsZdKaUjt0xpoypp0LbabWCQYBJ46ZFXcNEhE/HJO59GllkC2CYkZu7YidMr1+G0tetwztp1uGT99/hn1U4wAHOqq3D995tw8fr1OGXtWhy3phLD16zBTyorUf+tmD8CwPgN6/BlXRJxdtJst9mujtgWceCc45xzzsE/XvtH5PR9990XH330Ed566y1cPPFiPPjgg1i4cCFqamowbdo0JBKJnJb3+uuvw/MaVkKXTCZx8sknN2ieBEHs/iQSCWzfvj2neYQQOPXUU60omEilXnJtoBHk2gCkDMYxMlWuHcgrLNe2Qmpm5+Ch++1VO6pQV1eXZeWAwYccDCu7DufDXUG2kv9xrgSAUQN3OiKxA9dSbCPKZqYjE27lhkYCaNaTc0fE7UoZwQCpylhQUIjb77o96/qF+fe//40ee/ewHVyQVJsgNFnOheH7eEajzdKlcY4nt61qP+uHHkbG6s8kbd7RD0r8AgQE2CZvKztOHcJtZleqHbhj6Yi2hSPqDDy/iWh/u2kEtKzTPBPVswhpZlfrKRypp5F02nJqsad5JhTVqWug3qW0RVN5SXDGUVZYpgStLYyKDkV47lcDcGDPUlhBttQybStXDgm2mZYsC6HHmWduRrBt9iHT5k069xSE3e4SwvkunYd4znf4O7fZRgf02PVi7crKysjxvXv3buKSNAwFCY5+3dvaI88+f5USgHDGGWG6kW47P3iQQFmvn2DvcX9Fr/PeQ7vDrkJB257IGAQ2IlJKvPP2O7Z4jutdFVc4Yl9nfKB7FUeQ7cZYNlOpZNcGxpj9zpiWaodiJJnuwQ3T8ZlnozU/D2a+A8ZQzOCm45AM8MDRdq/s94g8z9P5+IJsxhg4Z7ZjF89TsWqCcy3ONoJsjgQ3cmstxgazUu6E6RhGC68TXMW9zIq3PR2HmmUqEbaRbzPJwOCBSyDBC+CxhI2bOWPweEJJs7nndDyT0H89cHjwPKXsTpjlep7enlq8zTwt0nbjdr+THabrg4Gjpromsg5LSkugfl8hg7/L0TnY/UT62962WyLi5eC+kHUTqqwzPOPMlF95Ubm6+gklxdbabCXOhrr2muu2EMngNRSqcwo1QKfRVwcj2lZj1V8GSBa8Lpvzi01prhuhooZ/v/GnaX/CUUceheXLlserIIdLLrkEs9+djZ779syatqnl2nfffXfazhrCDBs2DHPnzo2VliAIgiD2RFpei50gCIIgCIIgCIIgCIIgCIIgCIIgCIIgCIIgCIIgdgGMMTz88MOx0n711VeNXBqiRdLcpdouzsu4ub4nR4I/oqkIi6hj4b5/nmX/TicDSSfYDkjGnMMgLM5OJ9JOm0fwbfwml1hUVVVhyJAhqK2tjZXe8zzMnTsXw4YNy3uZzZGM5zZHJJ05k0yToiYGd4IUGUNE+cLyBPeFRd91kCqy9l9qB8aeODbLiqj9YumSpX7xMtVB2NsQMcpfw6iyOfjOHf+7Fi/Yl0IZgi+hhspEcm2CaFg++ugjjB49GkKI2POcffbZeOCBBxqxVErE9tJLL+V1DYwrjIwj0I4r2ia59p7LqlWrsqaprq5ugpIQRMOTMc6q9+krmxgyQqChx9WK7GLFWCWorywwS3s0V0GlK6WMEr0E2ptgQDKiHpJJaM9QUDwUWo7NhUFJe3Seb738Nqp2VOP3V/wRf3/4RdRWx2tHAkCNlNgoJJbX1eHuTVvwozWVuH7jJrxbXYWFtbVYnUxiqxSolRIbc4g7Bh00CIN+OAhdu3ZF586d0adPHwwdNhRHDD8CBQUFsfMJUyslxq2rxHfJ+IrvcNPpmR3bcWTlGvT57tucll1WVoYRR43AipUr8PhfHg8tI/XfUUcdhWl/nIbJkyejX79+OS3LZb/99sMtt9yS9/zpWLZsGWpqokVHBEHsuZSWlubcWVJVVRWmTJnSSCVqGewKuXba+CUg11YLD0vr3HxdeXZ4LAtNN2I9BoZP5n2cZaUUPzz4IC0mdCWMRnzNnPEmVsp075/bz67Q0RVpm9zd+MzEVa50211HjmDeZoNccunPsX+//WOtp8vmzZsx9NCh+OjDj/QmIak2sfsT61lO2pmz5J1V1MhSn+OEpNpBMbV+ngG3CRtM5z7WtMJiLWp1xdcpcm34jmPj4Xbl2WaQUoS+S7cYgfqKEm6r5K5Q2V8NK9XW84YeVVnnsoDwp0kJcPj3mpmzTaXUCuhgeQLbQaaWkXGO0sLS2Oew3ZHysgT+dm1/HNy7FFaibSXZwt9eIiTYhiviTsLZe+BvVyPXFs50V67tpA1sHwGwqKeBAv0qihq7SrIyZ86clHHdu3ffbcXaANC/x16ATKq6h7Tb3384a/YHc08l9Rxgx/EEyg+YgB6nvoj9zp+HTkdPRdk+x8Ar6YCmFG2/P+d9e28q6jcWqgOUNL+9SFNMtSea32KodTaxmZ1PBs/vNqJl/hibENLmxz3unxeNTBuqszvGWSgvBjf04lDrUt42exuorq4O1VU1Ot7lYMxDQsupuenkRSrpte0cRousTXypdNpcdyDjWak1Y1q6DQZPx6Qe5/C0YNvtZIYzJcA2y/HgdwrjcY4Cr8AKtz3uweMJR6Ztxvsd0pjlMMngeWqbJBgHkwzc83R9aqm27ZxG3cg0sT8DB5iEkWuvXr06sg47duhg9yH/3mlgC/nTw3+zPLeLQ33i5daFbSCS6iqblMIex0pyndSdJmhRNuCLtJ1rfbAzDXO9gL22S2eakm2r5SEcJyAYyxjRthtPbNm6FeeefS6uvPzKnO//tW7dGn996q948A8Poqgo/rWjKeXa3bt3xy9/+ctY5Vq3bh2OPvpozJo1K1Z6giAIgtjTILE2QRAEQRAEQRAEQRAEQRAEQRAEQRAEQRAEQRAEQTQQbdq0we9+97us6UhqtWcQkHI2SIZZhuaGW64cBdsk+COakrxeOgu+554+7zTij5Rx4a/2xb0YZZNpluMedyZNhFAkG/WVWBxxxBHYsGFD7PRPPPEEBg8eXK9lNieyXgviVG+W83zmF/vSSLUdGYORZ7tp4gu1Q0WUwM/G/yzGSgF/e/JvdvlCCDtYYUGU1AEhMYN53x5OFQVe1gwJaZ1qsZ4G5ksZjGA7LKsIQ3JtgmgYFi1ahOHDh6OuLr6g9IQTTsCTTz5Z72XHOQaHHzkcEyZMyDlvzjO/rpVNkp3vvGmnNcCL3UTzZPLkybGk9K1atWqC0hDE7ouNAaMmIPUUmhTxRchZl92Icm01OaZcW4bKIx3dpBG+hOYX679Pud3DW7cK6R3hi7bdAU47VkLLgBj++sDfcPkRV+HT2Z/GWPnGp7SsFLPnvI13P3gXXy7/EktWfI3/LPgE/3r7X/jnW//Emg1rcMmkS9Cpc6e8tmWVlDiicg36rV6FC75fH1v4fdPmTejx3bf45aaNWBElOM/AhRdeiC1bt+Ctt95C165dA9OaQhT3q1/9Cn/84x9zlt1mQkqJl156qcHyIwii5TBjxoys7bMwzz33XCOVpuXQ1HLtTONtcCFNubRkWyLlXriNPZjOzwgUuS/S5nDvs6vPc+fOy7JCQKIggaKiQis5BIwU2xcimghIybe5q9vOOIQiJ1/6x7gvAdR/OZSUMCzUNulTxN1Ofm++8yb69++fdV3D1NXV4ZijjsGCBQtS7j+QVJvY3aj3s5xMeUeeHDM8Zwg9x0mdLu1zjnCOUhc4vEQrrZRpnpsEcghKcqUQKfMpUWbw2Y2U0go5XSmyL67219WVa/v3NaVdN5NeOnkoxaePcOtGmDrxn3m5Um0JZ9nOsy6bp5VH+3XEGUdpQcuWahtKizw8PmUAftCzFEqmLKAE23oQjmRbJm0aVZdalC2Tep8ysu2woNlVmyftDmy3ffBpH8KybUCgtMhDt3b5d3LVEKxduxYvvPBCyviLLrpot76O9d27HL5I29+26jjS4l2zTVyhtgwdvxadhifQuvdYdD3uIex79rvofeF8dDn2dyjreRwSpZ3QmKLt+Z/OV2X2TwDqj9PJNBBRhFA8Ez4HqGpgzv0zGUgjmQzEo4GIiHFdFGlzVx3FOPfhTECrozoOBilNjGlKBRULurEiYyguKUZxcXHWutm2eYuKgTnXAmw4caoSX6t/WmYNJcJO8IT6bCTY4EGxNTxwJMBZAZTEmvtptRA7wX2hthFue9xT5QFHQsu6C70CR9it89GCbY9xJdqWHjhn8FgCSoutJOBMl5eBweMcXEKPhx87M78dAF3bTNeD+e3Aws8WpNQd5xz79Oxpf9OjdgFne5qt7XRiaL9neV4XB8ZYvOd6aX6n17qgNaSR5OvjVwgjwFZFTJprvDSdKKjzQFKo+fwOF9wruHulNXGHtH8BX5rtp0DgNyH2mqzL/dn8z3HEYUfg+eeez7meDvjBAXjvg/dw6mmn2t+gZCQlpkp95tpYz2CvvvpqVFRUZE0HANu3b8fo0aPxt7/9LVZ6giAIgtiTILE2QRAEQRAEQRAEQRAEQRAEQRAEQRAEQRAEQRAEQTQQQgjcc889WdORWLvl09zkdOkEo/n8y2Ph/pCjXLu51SPRcslbru1IejPmH5HACsT8EZH5sGz/wmUP5yNT16+pJBYXXHABPv7449jpr7jiCpx55pn1WmaLI+v7fcEERqPN0qWJkDEEPmvbtH1f184kbd6pbxXKwLHQtrwtWrdpnbngAP4565/wX8J2s5PONSBCyqBF3CnXJmOFCO22YUmCeqk/VHwjbpASRqxo5yG5NkE0CqtWrcLgwYNRU1MTe57DDjsMM2fOzHuZwfNLFvS55H8f+1907tz5/7N33oFWFGf//87sObdxuYCCSBEQbAh2RYIIiiJKfK0gioXEBJNYEgVjQRPNG181GrDXGFETRWOiPxULtoiKFRuxoKhoVIoCSrlw25n5/TFlZ/fsOWdPu/cCzweP9+zulGdmd2dn5znznbzySSQSwXzj9qfTdWuyBM2cXrkmdhPti1/84he48cYbY4Xt2bNnma0hiNJRrJSO1d4KdIGLb+Pc9FIyBSHjCSDHwQgcFp4A8haoTBMFcr869pj31jT7mlvQsuhTWOFsnYTXq6f65qpoy5CYpXvcMX79+vX4/PPP8y5+OfnVGb/MKshaU1ODGdfNwBdff4H1TfX4duW3uOz/Lss7n0Yp8e+GBuy9bAl+/f0qNEZcXw9vWI/9li/Ftku+xsz6dXnnAajzePkVlxcUt5T84he/wKpVq/DQQw/h+OOPxy677IIBAwZgl112wbBhw3DYYYflfU/Mnj27TNYSBLExc+CBB+L+++/PK86aNWvKZM2mRSxx7WxdsFKKayuDHGFDX4swys6AuLbZYwQKQ2LTYAwfffBRloIoOtZ2tIKCHMwXv4YRsfaPueP6VtBPVwl39hmhb5Uet+kE4upjPCCmnS7AHRDUNnXkhGaMo3OXzpj/3nyc+esz834ONzU1YeiQoYG+HIlqExsbRYlqxxjHi45kEg+JYIf9OMxPwxe3DunXOvmExwyjFjG1h61IrlTi2U5xhJQQRhDTfLQ/RQjp+1asj8WJi6DwtknfhJDCj+CLbuq0oaQ1jW1M14mR+Q2Pi0oJpfHLkSYAbhJ1q8oIdwbryC27zpexzUZU29ChysNdUwahf48qSNkCiRTgfqQW24aAEP5+ac4ZJIy4tl//5v3WvToM5jzra92eL3+/H0fF77tV24pqt7S04Oc//znq6+sD+3v27IlzzjmnjawqDf221r5d6dxtjqi2f9P6xxEQu2cIni+3aXSuCZ5A7YDD0eOQm9DvpFew3c8XosfBN6F220OR6LC17siVhsVfLPZNCxMeT2PIHBbpfRvTt/JR4tq2bdHVwc3AmZtGwJFvxuGC/mvo1MD8/h2zC7j4qTHGfAFBKcE4R6fOddGFcPjoPx+Dc9MX9MCYFxDA5pzrhVygpbaZPsaQ4EZM21NC2Tou1yLYHtfy2lwd96wUNwczW8wX5vZ4wm4zj0M6aXpasDvBVLqccXBpxLq1aLbuZXNrV3AfA4PHPDCpw0hmy+j32znApO5Xq772+vr1eO3V19Pqbpddd0F1dbXzXpH+2584otoZny8Z+hRpgvDZiEpa37YdkrVGKh8CEilpnorq2W239HchBVJIabFtP6zb27DP8dDzN2CPsymskLZ/vyixb5WalBJ33XEXDhh+AD779LPc5Q3xs5/9DC+98hK222G7wL2etsB72EZTGGc71m9CivTB1tTU4KqrrsoaxqWlpQUnnXQSpk+fHjsOQRAEQWwOkLA2QRAEQRAEQRAEQRAEQRAEQRAEQRAEQRAEQRAEQZSIP//5z1i2bFnOcCSsvWmTcUIEi/EptS2BqSztIM3QBJRYUUjkj2glChYzcyfM5xAECU+OY0agI5xG3LYhW1gjXlagqHax3HrrrZg5c2bs8MOGDcO1115bRotan5xCDHHEGLIeTg8Q3MeC22ExBoTadCvQ4M5zDIYL6EMYwQXGYESpjWDBwIEDcxQO+Oijj6x4dqaPL/gdXf5wvnaadniypgyWNbLudP1I+MLkErpOyiiuTRCbI6tWrcKgQYOwfv362HEGDhyIV155pYxWIfJ5yjnHnKfn5NVHWL58OYRQghJ5tQsFvh+QuPbmx/XXX4/bb789dvhf/epXZbSGIDYtXPEbf+2Z9PaxWTSXPO/Yz5pMzXWe76Nmfy573L/me+O8VyAbG6woitHJrtx1lwg7sjzc9C4GhvfefQ8tLS2ZC9HKVFRWYNol0/KKU1fXEVPPm4r77r8vqyB3JgSAxzasx05Ll+Catb6w6/Q1qzHl+1VYkkrlnabLoMGD0LVr16LSKCVHHXUUZs2ahQULFuDTTz/FggULMG/ePDzxxBMQQiCVSsV+hrWnchEE0b448MAD8wrf3Fz6Z/ymSqy+S7bXzDKIa0snjLv4hytsZ/tFzO0j+UqKVrxa7/1/D/2/LIVQbNl1C5OTHfO3YtbwhbAZC+03Mn5WHDv0LypO6Lsj5QcGKAlBxn1bIgS1rVi33xmDER68evrVePLpJ1FTU5Oz3C4NDQ3YY/c98M033wTOE4lqExsDRYlq50o71BAyvTe4lcOP4yyMGlwU1c8jo2i264Nx98MIGPtCmhK+4GRAFNv12SB4LPIf82OKkKi3kMIKKEsp0mzzxTx1VTBlr3S0aNPkPHWdCSF13Zn0lS3CXWQWoe/SrwcBoQS/ofKrSdZslm1T5w4J3Hn2zuhS5wFaRFUJXRshbQEllq1FzKUA0AKYcO5xe361ULZMqe1M4trwr02wsM9Q0XvLthPWXr58OY4++mg89thjgf3JZBL33Xcf6upyixm3Z7bp1hHR/lr3XrUNCXwfsjmHrsi2e96kewrT4Ql06H8Yeoy+BdtOfBXbn7oIPUbfjtr+hyNR2wNghcvjLV+2PLAthcze5oeyCvfNuOQRfRt/W0IEjjLHx8xC5XCFlm1TzcJ+Zz81zjj0D0AA6L6l9AfmOOOA5GAS6NylS+Yyam66/GZAKslsLhk85i/mosSrtSg29+BxDqZFrT3ugXMtcu0xu825FsH2fGFuFS6hjjMPCZ7QYtsqPmM6XV0+j3N4zEOCcSS8hE7HSHLr/KHyY9wDA4fHkzpflQdjvmi2xzgg1X4wlQeTAPM8K7xtRLWZPi7h/4bn8UefQMOGhrS6Gz1mtPM+4fbEg32KgkS1kblfnPOZFNO3WJWoAqR5RvsLWZg23dwnQvp/3Y8K6y+aIHQbIJnjF2UMkvltgBQy0GoATj8ntNhFfX09Jp86GWeefiYwoYOXAAAgAElEQVQaGtLrPxs1NTWYefeduPm2m1BdXQW3LXPXgXTrKKPAtkNriGtPmDABP/7xj7OGCXPuuedi6tSp1idNEARBEJs7JKxNEARBEARBEARBEARBEARBEARBEARBEARBEARBECVg/vz5uOiii2KF3dgnVBGZaU9idOUW9yyJwHbc4O2oXolNn6ImSRd7qUbPEY4W2sxkpo4bVY58RLWLqYfXXnsNZ5xxRuzw3bt3x9y5cwvOrz1STiEGIFMbn2VCX5QYQ+C4DIgHutH0dN+0HCWM5kC6aMPBhxycswzr1q7DqlWrooUX7ORNCSmcCdvwxRvcIgfjuc8oactmwqeJTLhlctKzE/lt3USf02LFtekZR2xurF+/HjvvvDNWr14dO06fPn3w7rvvFiRQaSjmXtt1113xm7N/k1ecgQMHYuWqlRGGFGxGVkhce/OhqakJF1xwQezwHTt2JGFtgsiXqHbS9idVO9mcaipP1nEXfAq/M9oEskRpbgZrSRdmjnxPlL49Jowrxrjuxpv9WE5fu2rkiDTRoaj32LQwAN547Y3MxrcBZ597NjwvUVDcY449Bn+d+dei8r9+7RrstWwJjl/xHW5ct7aotAy/u/h3JUmnteCc4+abb44Vdueddy6zNQRBbKx07doVb7/9dl5x7rzzzjJZs+lRbnHtQhYGkSauu0iIlAFbw/2UoIi1CvHJJ4uw9657R4rphem9zTZarDogvQgGDs6YI9unZAGNkHa2DzMfE8emzxFI0aRv4zj9twhB7YAgN0/v64EBBxw4El9+/SV23XXXnGV3qa+vx3b9t8PChQttunEwNi9fvhyTJ0/GDjvsgC5duqCurg5bbrklBg0ahJNOOsmmSxClIk1IMUyuSzjTe5k9HDzIAvtiiGoz53hGH47j75FOQjLsM3H2GyFpKXw/DIK+k2AO7v4cHxby4YRDGCHPNF+QsPZBmjFKZbuR6USEnWH/jTkOKcGktGLbpsyBOpfSlX7Wop9K2rsmUa1FbDc/JCR6d63CLacPRMKTkCIFSKHEViHgi2ur/TBi6Xq/qumUvlhTuoaNoLZUcSCRJq4N99qRgPUNBsNs1clrhVrwaWlpwfz583Huuedi++23x+zZswPHKysr8eCDD2LkyJGtalc52LpLDXzhfXO+Q/co/P3+OQ37bt32KOzjNWRqRwBwD7XbHoIeB9+E/hPfQP8TXkOy4zYFlam+vt7PMctizgDcdVb0n9BDQGbYr/e67R6H0+YzhsDqACYNCTDOfLuM+DJU++XnpZSAJfS4oXTG6xgA6S+WovqKQK8+vTIU0ufzTz7Hf95YoIWGmU6HOwvCwOnbeuq75wFm4Xi9nzHuL9qi+7Ge7XXCEefWYXWf24MSyfYY1+l4ut+r/u/xJLgR5eYq3QTn8JgS804wtd/0eblktp/tL2LDdfomZSjxbVWZYNKIcDNwpoS7uXMh3HTjTZF1d9yE4yJFtYHgWKrdDvnlClmEpmhC131Vsto+RwWksxCGWuTC/jPtvxbgllIgpRfYEMIsvCCtiLZ/H/j9DyOq7Q+v25sJpu0QUgBg+Pijj3HAsANx/733513EgTsPxLzXX8YJJ54Q2b+zfR5nUY2o45nqLdZvQorwwTLGcO+992LIkCGZE4hgxowZ8DwPU6ZMwVlnnYUJEyZg5MiR2HfffTF+/Hicd955uOWWWzBnzhx8/fXXeaVNEARBEBsbm+dbPEEQBEEQBEEQBEEQBEEQBEEQBEEQBEEQBEEQBEGUmClTpqClpSVW2Msvv7zM1hCtSWDyRSayzYWJmkcWGSy/f61Fa9lAIn9Ea+KLaBQxkS2D+HVYPCycX975mrnqjihGW4pqr1ixAqNGjYIQIlb4yspKvPXWW0gkChMsa48ULaqdpxiDH8lkEBLBziLG4ItiZxdkCIggOMIL9pidI6mMP3nSSTEKCsy6734tzh3xgf8RUos82PxkQHBbOhGsCISTjjux225meGaZeGrGs19PrjhDmFgTKbNAzzhic6GlpQWDBg3C8uXLY8fp1q0bPvjgA1RUVBSUZ85+uiHHghUzps9A3759Y+f76aJP0a9PP8x7eZ6fTrZ8HFtjvV+4adrNiIngJZ7YTbQ906ZNw4YNG2KHv+eee4oSpSeI9k7526zo9BvLJKxtiP1OFmVehnfRptdew/LD/wfN774XESUkXMngv2uGRCjr770fTW+8abMxH69bV1QdMDL9fTfiX9Sxl158KV6ZW4FfnfVLTPvdtILjt7S04Nyp5xZtxyoh8HpTY9HpMMZw0kknYdz4cUWn1dr88MMPscLtueeeZbaEIIiNmT322AP19fU4+eSTY4X//e9/X2aLNi1ijWdnG+/MEbVQcW2pBfPMPiWuHUzDFdhmYNiwYQOu/tOfUVddhz132RMff/xJduM02++wvRVNNALXQflrR9CahXtR0Z/AeL+zJyDUzbgSanTK6QoWAumC2owZqUcE0jf9P3OkY11HvPn2m/jt+b/Ny1/Q3NyMQTsPwlV/uipWeMYYFi1ahIEDB6JHjx644447sGjRIvzwww9Yu3YtVq1ahQ8//BD33nsvBg4ciEGDBmHRokWx7SGITOR8l4wjqp31cDBAXFFtOyYYEIs228H00/wb2qdh/zmuG+PGEUY004pUO+4d31tkRZTdPJSfJstHh7FpGEFOa4/jh4FrjzShraA20wbb49YFJGxFMACSOXWgfV9Sqv1CSl0lUoVzRTRFwEpIYVKXqExUwuObjs+yUPbZoTMuGN8PQApSqg+gxFWFbAECIttapN3ZJ/V+JdDM4AtqS+d7Sp0RCSihbuOT0z5mKWHEuvUObFlXXmHtP/7xjxg6dCj22Wcf7LDDDqitrcU+++yD6dOnY+3a4KJXAwcOxCuvvIIjjzyyrDa1Flt0rIbHAcfhCreFsCLZ5rzY4257J52w/h7zTdr4oWgBVBuZWrcUX82egM/v2xfNa78qqExSSiz6ZFFWsVwny8zbMnyYhQ6rRjzoepFuBGuDEVoOLALD/DQCssxONkq4mIFxZvu0UvflpHB1wRkOHH0A4jD9DzMAIbW4dLCEnHFIqRY9Y5wpgWvJ4Eklm+2ZBWHg+YvDGFlszlV45gHgYNL0ORmY1Mc9I+KtBbPBwZgHzj1feJtzPx+u0zLC3HbBGZWm6QNzxsGlDseZ7ZcruzwrJM50XerSBs4LYxyPPPwI3ns7fQx1/xH7Y/Aug+15yiSqLaUsiah27LHvHD7OMBU8qdpz+zRUbbh0FlIQUn8gIIRACilHQFvHUq9A/vNXQglp2/vcrwAZMkaIoE/zgfsewMj9Rha0mM5JJ52IF+fNxU477eT3n3L4XH2r/H6EiRcIFOp/uZTaB9upUyc8//zzOOywwzInkIFrrrkGN954I/7xj3/gxRdfxBtvvIF//vOfuPrqq3H66afj0EMPRZ8+fTB27Fg8/fTTeadPEARBEBsD9KsYgiAIgiAIgiAIgiAIgiAIgiAIgiAIgiAIgiAIgigSKSUWLFgQK+yIESNw/PHHl9kiol2RS1Q7BqUSqQ5Pss33XzH5lcT+uMKIBNEeyCYWosklAGKFPdx5qeEPsouupQmkZbOnSDFxIQT23HPP2GKPjDE8+eST6NWrV8F5tjeKFtXOlT6iJ/wFt9LFGFzb3ImMLDQZ0MQPtN92zrQ7iTq0X0+ENv96b9MblVWVOcvz5ONP5vUUEiFRbyPKACn1RPugbb5gg95lxLKZX2OmvtImQko/vBFfcCc+h4k1kTIL9HwjNnWEENhjjz3wxRdfxI5TV1eHDz/8ELW1tQXlGVtQO9uEc4dnn302L4Hi9evX44CRB+DKK65MyyOuiHbWcCbNiHY827aNQ+LaGyVPPPFEXuF/9rOfoVu3bujZsyeGDBmCKVOm4PXXX4+9CApBENE0p5pKNtaRibzEtaNMiYje/P4H+PbwI7Dql6ej+T/vR0QJiWsbgUX9rrhhztNY87vfO2I9fja1vzwNLJkMpJXrn0kklUq1G2HtkaNG4vKrilsU8aOPPsLKFStLZFFxJBIJfPb5Z7j7nrvb2pSCeOutt2KFGzx4cJktIQhiY6empgZ33nlnrMX9Cn0H3dyJ1XfJ1H3K9m6OwsS1bX5aaNsXywtmC0ikWlI49SenYqsuW+GSiy9BKpXKWowwu++xuxKz5k76WkTbCG0b6b/Ah2X4hMIZEW0rim3T1oKBgMrfqZuMgtqmC8acHpkR72Z+bCM4ftn/XYZ/z/13XvUBABdeeCE45zjiiCNwww03YPHixYHjzz33HIYMGYKKigrssMMOWLhwYayxiA8//BADBw7Egw8+mLdNBGFoO1Ftv7HL5McxEQJ+HPg6tG7cNP9N2B8CLW6pfSkB/04gcyWmCaixRyu6LYMfGyNqvJJFH7fbws8n4MvR/08T5Xa+q/+0P8iUTQtjQ0KVjem/2nAhoNp/6aSnxbUhpRIB1YlJocW1IZHgCVR6uX1bmwMMwKmH9MFBu20ByBSswDZSUELa+rv5SF9gW4kqG0Fs53vg3JuPcK5IHYbBXpMI3a+dasorlfbZZ5/h9ddfx/z587Fo0SI0NgYXu0omkzjooIPwt7/9DQsWLNikFnliDKitSQTaCnsOpTlPrh82HC7YvgTbwnDDKUN//UWjWzZ8h69nT8Tn9/0IG5a8EhE3PhUVFVi/fn30QWNupjY/g//FP5zenjNdDtPmB8IYn7yEFXQO5C8BMH8Hs4NyTn6OKLnfj7NdQxWDMYw98seo6VATabfneejZuyf22HsPdO+2FT5+dxEqvUpUetWoSlajyqtChZeEx7XItTR5A0yLbDPugXlKINvjWsyaKYFtj7n9XCWKzbgW3GYMHldC15D6OOeA5ODcEevmKj3TB+Zcp8s8MJZQ8WHC6zSNyLeTt19H6rgSDPf0IjSw6dv61H3mNavXYNq50QvuXfz7i50zFC2qbbalCD4fCxHVzvmOlYeP0yXJk/pyMs9XoZ/S+oko4f8mQz83lU3mOa/7DUI4TYbTJkgJCP2clSac9C9hRw1+w/oNOPuMs3Haqadhw/r4i8oCQFVVFW6+/Wbc9tfbUVPTwfZZhJTOjeF/XFPD/UG3PxPwx7ayuHaHDh3wyCOPYNKkSZkTKBApJZ588kmMGTMG55xzDpqbm0ueB0EQBEG0JSSsTRAEQRAEQRAEQRAEQRAEQRAEQRAEQRAEQRAEQRBFsnz5cqxevTpW2BtvvLEo0VKifVGU4FzMqCUTpS5BOsWIZMeOG0d7gYT+iFakWLHpnOmHJt1lsyHTp9B0S82YMWPw1VdfxQ5/9dVX48ADDyyjRa1HTuH/OKcirGeQdjiTGIOfQVZRbeYctyLR0XkEBBn0xPU0kWqzXzoi13YbGDBgQM4iL3h3gVPwzB+3XGlT7l3bzORO6Uy4D0z8DNnulDvqOWXEtSWJa7caUaIc+XyI9suIESPw/vvpAp6ZqK6uxoIFC9C1a9eC8ostqp0xgfRdAwYMwCWXXJK3HRdfdDEOG3OYEubSs7rNXHf7YSZT/+PO944Sp8lWDhLX3nTJt1+6atUqrFixAkuXLsWbb76Ja665BkOHDkVVVRWOOOIILF++vEyWEkTr0FZjbBISjS2NuQMWSV6li2q2MySwYfbj+PawH+Pbo45F/awHIFatcqKkR2r54kt8f/40rPr5aZAtLWlJJ7ftj9pJJ+djbcDuV195FWvWrMkZtKKqAlfOuhwTf30CuvboWvLzP+74cXj48YfsdqHJf/D+ByWyqDiOPPJINDY1om/fvm1tSsHEWcwykUjEEsolCIJIJBL4xS9+kTPcxx9/jHXr1rWCRZseRYlrAwWJa2caA7dj59IXOfS3/RRemvsSem3dC7PunZW3oDagBDaPnzhBW6MFtLVAtnqn13a4Ytjmo0UFw5/A2L8dGAiKYRshbSsI6NSGL4wdIagNgHNfiNGIasOJaTelynPYfsOw+IvFqKmJFmjMxuzZs/Gb3/wGAwYMQDKZVEKJnGP06NGYP39+QWJuqVQKxx9/PObOnZt3XILISdlEtTOECftxnL9Rfpx0X4bjv3F9HsIVqVb+EuHv0f8XEAEhbV8M0/e3iLRPmpeG+eGEdNNUeUjhi3YbG+1xKWAFlDVCSi20LRybhF9+oQU+jS9Ii2qb9AKimMytB/XXT9f9/YIKW5PIv53b1PnTz3bGFnUefAFtLaINoa+9lPoOf7+q3xTMdWYEtSUAK7zqCr2zsGizWRDQuRf0ddKhqm2l0nr37o2xY8di6NChm+R7aG1VEiEvLPxz558X/751zpE0+32R+4Cf120KbWPltGUQ+O71y7D43qFFC2oDwMEHH4yvl36N3XbfLejrcJMNCeZGEnNsKOjG4U6yOX4/IJ1sbDUxCEi44tpKc5s5vm7d49PPCiEBqft1W3bbAqdPPR2JRAJ77LUHTjvjNNw68xbMnT8Xi79bjPkfvoHHnn8Mdz94N/Yfvj86VnREx8o61FXUoVNVJ3Sp3gJbVndF9w5boWvNVuhS1QV1FbWo5BW2x+t/uO6j6v6p7rtyLXrNjMg11x/G7T5uBLG5Lg1XktkcRizbA5McTJq+LuBxd+EagOt/TJq+N1dC2hI6XwbOtU0w7wLcCm9DaqFzKXW/GTjvnPOwZMmStNM17rhx2H/k8LR3kChRbfN8N9de2US1MyaQPSpnzIpph3/rAQApkdIi2/7zVQrpC2QD9i/s89YX6LZ9GKZfvjhsPikTBsBniz7DIQcegnvuvCdnnYQZsN0AzH11Lk75ySn2BpTOy55IOb9dCf+WQL8HmT6AqUq7sEeobxau63L7YJPJJGbOnIkLLrggcwJFcu2112L06NH49ttvy5YHQRAEQbQ2m94bGkEQBEEQBEEQBEEQBEEQBEEQBEEQBEEQBEEQBEG0MgsXLowV7rLLLsMuu+xSZmuI1qIosb6Yc8DiCnLmK9xZLNnyyzUJyMTNGC5u3cSZSEQQJcS93sohNGnuiWLv50LFtIu9n6ZNm4Znn302dvjjjjsOU6dOLSrP9kLO66FIIQYVJJsYQ2ZRbXeynysUwCLEGNLSMMIE5pg7+U+aOdEhoQeH/Ufujw8/+DBruVatWoWGxkZUVFRkDGMuTSOM7V6r/n0Da0eguqUjhieZPxFSmgmuuiCMhepUp63riTH/uRP+aw1w7HTvw/B2Ljbn51sp2tbNuf7aM0cccQTmzZsXO3wymcQbb7xRsAhkOUS1Db/73e8wd+5cPP/883nZ9Mwzz6Bfn7547fXX0atXz3SR/qg516FyqKYmvT8SuObzbY9M+Axlpnuq/fHHP/4Rxx57bNHpNDc347HHHsM222yDv/zlL5g0aVIJrCOITYRAm6gbSdv19jvSDS0bUJWoKiqr1Zdfgab3ooWD5bq11gLXrFVTzgXLIGpYc/RR6DDhuOBzLksz3jx/Pn6YPx/fn8eQ3HFHJAftDK9nT/DaWsimJrR88w2a3nkHzR9/gqiHBQPAKiuxxU3XgVdWpS0EkQ33+fLYo49lDQsAPfv1wDWPTkdlVRV22WcXnPKbk5HgCaxatgp/nT4Tc/45J2caBs6VUI4QShSqorICp51+Gi79v0tjxWfh+g28RjEsWrQoti3lYvz48bhv1n1tbUbRfPhh9ndKAKitrW0FSwiC2FSIu3hTXV0dRo0ahb/97W/o0aNHma3atDDjZlkJDmuGEkDGd1QlkJ1+8Nvl3+Ly/7scb7/zNjrUdMCuu+6K0888HX379vXH8Uxc/SBvaW7GySeejIf+9VBaevlwzLhjUFFR6bznh8cuzbu7LwTq1k+2V24jUuhj7PelsBH+ZsTDTcK+HqMWDdQ7mVvVQTFAPys/rd7b9MZb77yFPXbbAw0NDdmqJCOFCJdnQgiBMWPGYPHixXSPErEpty+n1H4cP08VMCiojXT/TcAOPx0ZOJIeHhF+nmBVRYtHGn9LJv+HlMyP6oxjqvFG+OKwumlj2hkT8vJAyJSSMGUABLPCmcZfJIVQPh6pBLeVlifzs9VqtUwCwq90/UfYstckOmz246BRz9gtO1bgf0/aEWfctACMSe1fc/6CQbrXgfa5ScnBmIC5dpkU+vxyda6NCqofSZ17KeDePeqU+GMxFYm2PUeLFy/G1KlTMXXqVIwYMQKXXnrpJrOINABUJT1ICDDJACb1vWJvZCihbe5vSwDM3QcnrP/d7xPpc6/vS3WCJVrWr8DXDx2BlvXFC7z26NkD9z9wP4YMHRIUOgaC/UzXjyIZ0poytwgR/dPg757cttvvVwkIe6W73cTw88h3XTPbtpu+K9P3hVCNmNovzcIExmsU9G9XeBWYeu4UnHnGGehY1xFCGNFjFU5ICW4WJgj0C1WOUp93AYkE50jwBJCoQi0AAYGm5iY0pDZgQ3MDUqIl1Haa5xWctluo9hocgAj0iyEkGLhfCZxBSi2eDSPMHVyYxixmY44bQW1/4RoA3FNC2gguRuOfHbWX6wcS4x6klLj/7/fjgfseQJiu3bpi+jV/1uXzL5dsotrOxWK34/5moJyi2uq3IhxKTFuCm+eqPiZECpx7etEMDiWY7/ki2cxZuEJK1QYIAMyz+fsLYACMSX39q6vMXMOPPvQIzj79bKxbm/+iVseMOxo33nIT6jrVqdtGRBfa9XFKJ28Xpsvvtw3mHvDvt6jzUW4fLGMMV1xxBXr06IGzzz67LL9Rmzt3Lvbaay88/PDD2HvvvUuePkEQBEG0NiSsTRAEQRAEQRAEQRAEQRAEQRAEQRAEQRAEQRAEQRBF8vHHH+cM07NnT1x00UWtYA3RGhQ18TbXXAeWO/3WFtLOhzRR0izhck4ayjLBBCChP2LTpBiB7bYS1X7ooYdw5ZVXxg4/cOBAzJo1q6g82wttK6rNosOEJ2u6zxVHsCAc104YNLN7HXECO9FXSJueuVKjCiQhcfyJE3DbzbdlL5uUePThR3HscUGB0MxC9v5kR3eSox/enzocENk2c7MBQDI18dOIyABacIHpiZ7OZGXpiy9EiWrb51DaHEkS125LqP7aF6eeeioeeyy3WKbB8zy8+OKLGDx4cEH5lbNdNu3lnKfnYK+99sKCDEKomVi6dBm23257PPDgAzj88B+npx9he3AxAdcKf4J+4Jr39UxsaBLX3rQ45phj0LlzZ/zwww8lSa+5uRk//elP0b17dxx66KElSZMgNmas4KLuP9qFXSLa6A0tG9AZXYrKr/mDD9D48ssxbVNNddPbb2cMU7nH7upLSCQo7Xs4bSnRvHAhmiMWD3RHedIeFokEutx4PSr0QoIBkUik95MDiTpJzZv/ckYRzmRlEpMuOBljTjgEHvPAQ2JN3Xp2w8UzpuG9V9/Fsm+WZy6kZtwJ43DtbdeAMw4pgZXfrsTWPbpbAZ7cnYXcLP58cdFp5EPHjh3R2NiIpqYmdO3aFQ8++CBGjBzRqjaUi8WLc9dlly7F3YcEQWxexH23kVLiueeeQ58+ffD444/jkEMOKbNlmxaxxLWB9HFMmwAyvqO64toNDQ3Yd9998f5/3g+EeeaZZzB9+nQAwNixY3HQwQdh6x5bI5VKYfny5Xjh+Rfw+OOPxy9QBjrUdsCM62b4op8O4UVmAyOcBbxjM+f/Jt3w+IBNl/sZGtOsyKAj9mcED107kSFNxhi23257vPraqxiyzxA0NzfnXYZS09jYiIMOOijWQhwE0Zqi2iywL7sfJ0pUO/390xHVdnw4af4bK3Dp+HZ0hMAxCee7DGXpisOa4864I0za0mmrfZ9NuK78tsX3tZgwdrEDmxTTx4V9NxMQoUS1/0a4dSbBhITUiweEpcRV+kogNrgAqx8ywZOo8DIvALt5wzB2SA+MmvcNnn/vO8AKZnsApBLQBpSPDdovJ5V4rgTX14W+G8z1xsxTjOmwcK4v19Onrxkj7CwFvLB+c4np0aMHdtxxRwBqQYjvv/8eK1eujAz74osvYtSoUTjrrLMwffp0JJPJ8hrXCng8rAZszokSzzYiuboh0T5VE0qG4vqC27YlkTqO0ycRjavx3wdGQTSvL8r2ZDKJCy+6ENMunhZoW22fyO2fRrX5bpMd1eY7aaW3+cwX7ocfJm2cEbDtp5SmfTJNqRpHM3YGF1jw7TP+b1vjjAGSIck4PC+BhJdUVQ+JqmSVsoMp8Wotr62ElCWHBMAh7HclgKxFk6WSwVYny1/agYGjusJDtaxC5yqgoWk91jbXo7Flgy0rh1OdQvngzWMDYEo8W+jnBhNaFFmPIwq/DWCAEr4GAwuJbfvHdDmk8uszrj9KbVtJcFvRbYBrUW7ACHKrMkkp8f5772PKWedEnHzg9jtuQ7ettoL7Wx6uBcKziWr7Cz344YuiBD7OcOAUhL4WmX7q6gUQnGtecAGPcX0F6bbb9Dd0MCG1wDZn4FJAMIB7Hty+CJNAU3Mz/nDRH/DXW/6ab+mRTCZx5Z+vxORfTAbjzL+POIPtMoRLmcPHaZsF5u8IiHEz9/cp6e985fbB/vrXv8bWW2+Nk08+GU1NTRnDFcrXX3+N4cOH49Zbb8VPfvKTkqdPEARBEK1JmV8XCYIgCIIgCIIgCIIgCIIgCIIgCIIgCIIgCIIgCGLTZ2GE6EyY//mf/2kFS4jWoJyi2nYiao4w7YLw3LjIIDKrvbmOhycdRQaJI85AECWmNcQlmf4XN1xbiWp/8sknmDBhQux7sVOnTnjjjTfA+WbwU/YihRhUkGAgFrEvk6i2L4jgiDGENAGl888mYAUZnL3CnxYppQD0tEkzlRZ6Kq6QEkLH22OvPZBIJHKW8dH/9yj8h4qfh5QCQrpp6um+On8pfRvtcX3MnextjgkprMiCqYRAOaUbL1wvzkRn6AnLIeGJMFnPUwzo+VYcVH/tg3PPPRczZ86MHZ5zjkcffRRDhw4tKL/WENUGlJ3vvPMOTj7l5PjGaai9HhoAACAASURBVJqamnD0kUfj3Km/hdTNkZ73DX8Wv/+xLaNML58VsNHfo8QiwrZHbeudWeuH7qn2xeTJk0uanpQSRx55JJYvzy1ISxDlptjWxsR3X3MKfVdyCb82McYgpERDS0PRaedlR74R3LGbyqqcaWfStYwKxTt1Qte77kT1oWP8o4zZTyD/8McJ++365fjJdafguldn4Nizj0bfQX1Rt2UdajvXYveRu+H2ebdi9ISD0qwJi0Bee++1qKyqzFrGXtv0wp9v+bPd5pyje4/uWeMUwnffflfyNDMx9dypWL16NTY0bEBzSzOWf7t8kxHVBoBvvvkmZ5gePXq0giUEQWwq/OY3v8krfEtLCw4//HB89tlnZbJo0yXQJ8hGpg5gps4JoEVVJXbbdbc0Ue0wTzzxBKZOmYoTTzgRp5x0Cn479bclEdXeYsst8Obbb6Bzl85a5E+J+5lyc8a1eJ4qCHc+DIj98eMw+CKAHGBqmzsCg6a+GFT/lXMnnruACAv6Fdz+su3PwT9/rkjgLrvughfmvhBr3Lc1+Oijj2L56YnNm7YT1Y4OkzYOF/AzBGOm+SqYs9e4foz/xvpCHH8OYH0jaoxR+VEEXL+L8e+kICCQ0uGF8FORkJBC2I/1szgfKaS1xfpe9CclBYTOQ6pvNgwztkgj+aq2BVJO7kFfDxyfjxQSksH+hYTOQdiBVVVV3K8X6ecPADXJmuwneTPG1N4lJ+6MygQApHS9pSCR0tspQApd1ykodVMBWL+c2ufLr7r+N9evJwBmjrj3hD4e8nGWgyuuuAILFy7EwoULsWjRIqxYsQLr1q3DSy+9hPPPPx+dO3dOi3PDDTfgxBNPhBAZVF03IiSCflZ7LhH2wbrnyTmn0o3rtmhuGwZnn8B//3VE0aLaIw8Yga+XfIVpF00L+ErC7X/UYskBcvwGSrKg79ht88PiujaMFswWpr1kjj+HmbbcjyukcBI27anpx/ltPbjfF6xO1KBDRS0qvUotJA3bV1RhPNU/5dwKSzOmlq4zfVbOmO7L6m3O4XG1X/VG1WJ3Hnyxas44qis7YKsOW2Hrjj1RW9ERDBzQQtaSQYlqBzr2DCylBdmFBJMqbZWqBKD7uVpIW8IRyzap6PpgYPCgxLJNnrYvbkIzDiad8WFtl7YERvB55bcrMHHcRDQ0NKad92kXT8OYscFFSRljgfOeTVTbfC/az1ZCUW31HHTveYT6BaYfIG19Cen7K/3w0L/l0AZyZhTRlYC6EwZCYNHHi3DUIUcWJKrdp28fPDv3aUz+5c91Gcx9BLs4fLjMtizmuR94/oTCmyZM/x4EMvibEJNnWrxQmuXwwR533HF48skn0bFjx6zhCqWxsRE//elPceaZZ5ZFvJsgCIIgWovN4NfIBEEQBEEQBEEQBEEQBEEQBEEQBEEQBEEQBEEQBFFe4kzY3XHHHVvBEqLclFtUO9uxbBM8nPlqOSd7lQxn7laufHNOUMlVthyQ0B/RFrgT88optB0WuMgkeJF3uiWwe/369dh3333R0tISK3wikcBrr72G2traovJtDwQETKMou6g2Sw9jJvq5kwjttGYjmuBnntb2upMlnbnP4YnuMpCCL3Lg6z7oSb1Sovc2vXOWc/4b83VKjphCICcjdAArPps+KVoGJmaqMvgTQd2UggLbfl2r+Z7+rHyG9Doyk5vVRFl/ImU5xbU3l2dcOcq5udRde+WKK67A9OnTY4dnjOHuu+/G2LFjC8qv6POdx4Rzw8y7ZuLOmXfC87y8s7vu2uswbOgwNDQ2pIljhz8ArCqWaRt9XQXdToUndUdMIM9ZpiIndhOtx//+7/8WdN1lo6mpCb/61a9KmiZBtG9k4Fvku5EMh0ynvnldSa2KQxaNycxIoHKffdD9uWdQO+kU8C5dsqafK8+aI45A92fnoGrkyOD7qVNZ4XfmTO/QH6/8CIwxVFQmcehPDsHv7rsQ1z4/HTe9dD2m3nQOKmsqoN6MHdHIkK2MMfTbrg8eeOF+1HQICqLVdarDnvvuibMv+A2eeOlxeFwL9ITOuXnDMullrqD0YzxUtkv/eGmriU0effTRVhzT417OMYSs4wu5lD2zkOt857oOMrFixYqcYbbddtucYQiCIAydO3fOuy/d3NyMMWPG5A5IRBJbXDtTpytD9GPHHYtPP/20ULMKhnOOST+dhC+//gL9tu3nPCaN6HWmcXwj7qdEAs0n6qEbOM6Cx6yQNpTAoMHoRDJHNNvkF0dQW6VhShIU2g6PFwwdOhRz5sxBMpksTaUWyeWXX97WJhDtmNYU1Q7u8++9KD+OtS0kqh2Vto0f8oX4x4L+G5OSsGOLJp6w/hMGJaDKuQfOPHgsgQRPwmMJeFqKyix0KsxHe4QE8/05wvHs2I8R5Za+kCW0D0kCSEkl3q0Esn2xZeGUzYyLCsd+wIh3SqRkSjuMhBWsNe4v6fqZmP5II1bLlO9IpyOZRAWv0AshEIao26LPVjWYdHBfJaKNlK5HI7qsrhWZJq6tBbWl9MPBxNPnz/rrHMF2S8p+M/m1pFp/jLpDhw4YPnw4rrzySnzyySc45JBD0sI8+OCDmDFjRqvbVmqaWnxBe1+9363zoLh25k6c2xo530Nt8rdzp6GlfknB9vbt2xdPPzsHc56Zg06dOwV8x5Ef5DhuFgjIdNz6oH1fuPI767ZcOosZmPTgpykglQC7ji/c4yZdQIkEW799qFqVsjQ4ODoka1BbUYtkIgnbjzR9ScDvdwLOuJoW03b6nEZcmzFPPRvAtAA316LcvvC2CuuBa6FtDhW3wqtA15qu6N2pF2qTtWmXh+mjGvc8g9BueQmtfA0GbtUQJZNgUqpN36WvRwhdUWxVJqaFnGFrAY7IOAeXOn1IO46nHsIMjRsaMHHcifjm6/TF3Y4ddwwu/N2Ftn8sIQN9Zrsd6i8H+tPO90j/XwRZr8FM126GtKP6Ki2ixV6Pgd9V2IeptELy4cU/zPMeTJ9gpq9nqRfgkBJSCJW2VH2Gld+twGWX/B9G7D0Sb89/J2O5MzH2x2Px8usvYY+99gzcyzDmmj6EsdnpQ9l/oTqJuMN03eumSl+fccS109KIaheL9MGOGjUKL774Inr27Jkz/0K56aabcNBBB2HZsmVly4MgCIIgykn7WAaQIAiCIAiCIAiCIAiCIAiCIAiCIAiCIAiCIAiCIDZi4ghr77TTTq1gCVFOyimgGjmpIsax2PmH0yyBKJ4VQ8g3bz1ZN99jOdOVMp5AA0GUCcbYZic4OWTIEPzwww+xw993332bxPOw3EIMKogfiAX2scgwcCb3mUj2e5q9zJ8oaJK0E4H9LOykaQb/mI4QOCbhfJeBLIcMHYIvFn+RtazLli5Dc6oFnBvhAhWZscCm3mel84JFk85uG57pyY7STo7168yvGzXZlUEyf7Iok4BkDK6YuZ0wK6Wa6KufWeb5k+k5FH62FfOs25hpq/YxnC/1FVqH2267DdOmTcsrznXXXYeTTjqpoPyK6qcDWdvlyEnVzr5TJp2CIfsOwYjhI7Bq1aoYmfnMnz8ffXr3wQsvvoCBAwdmtiHtOjZttL/DhHHbpSi7c7ZH9rmQ2Ra6j9qeqqoq/PWvf8UZZ5yB+vr6kqX7+OOPlywtgigFLNB/SztY5swZwv1ov8+nBW4ANLQ0QEhRsAhXzVFHomLXXQs2M/yMqPjRj7KGT+64Izpffhk6/++laHxzPhpemIvG119H8/sfQG7YYMNFdMWR2H4AqkcdhJoTJiCx3QDHCP+r+4zIOZ4lgRbRjE9/+FQ/fxgkAA88IFDDwMG4lsvRQjVKlNm3lWnRyN59euG5/zyD26f/BQN2HIAfH/1j1HboYEV/PHOeJADmCOFEPdtY2hebv2TZL8G9994br7z2Cvbfb380NjZmrQbGGMaPHw8hBP71r3/l1W+urKzEfsP2C5tZPtqgC7B27dqcYbbffvtWsIQgiE2J3r1748svv8wrzmeffYbzzjsPV111VZms2rSJPXaeSWws9J66fv16PPboYyWyLj577rknHvjXA3YxwUCZmAx0H+wwLWPRnSs4x3MRHDbV8fy81B+WftDUJwseZ3A6Uq6dzjEWTiMU94ADD8CHH36IYcOG4bvvvstdhjLy3nvvtWn+RPulNUW18/HjWNvCfhyn7XAFIc1xqV9GrOYlHOFVJ16w3FK/C3lI8AQ44/CYF6vtEVIgJVNIiRY0i2Y0p5rRLJozvOsFy8kCZTGF9n0u5h3OCM0Cpt1hvqinqRD7DmYbLF1d0nltZ1pA261PLaLtVKyUKje/XoHqRHXOutgciPOblDOO2B6zXliMNesFGJOQ4EpXlblipQCTHJKllIit1OfaSt3qh49kkMwDM8KsgYedsCPXUp8xcxo3NInSFjxPunXrhkceeQT77bcf3n777cCxSy+9FJMmTUK3bt3ayLriWd/QbMdMgo2gux32terw+q+6x3V42+6Z/U7bI5qw9tPC+nN9+/bFjOtm4NCxh4JBC+dLwG9DfF+G/WvbHoBJFhTKdf0ttkzuptPeSz0mZdrhCJ+L64O3vhvG9IIC6c8n66NWus+6TPrqt88H3VoyhspENZIsiYCD3Nqk20vG7S8CILkNyxn37dZ+dMlUGkxKSMbVbesIe3u2BfaFiJnT2NsrQkokeQW26rAVOlV2wncbVqCxpQHWEj2uqsrstwdGcNu01RwMTBrfPgOXqmqYHjtk3IwZmr62aV2cRdyYHj/U50syBg4JxnjgrEkhMHnSLzD/zfkIM3z4frjtztvhcc+eT3Mtcd1mRf1GIJOodkG412Gmfk2W5jtw7WobJSQaUo3+eRNq0QwGJY7NPFXvqpuhxaqlgAS3QuhCSDAuwSCAFANj/n2m4qiSL1+2HLddfzvuvfNeNDQ05F18z/NwyR8vwZlTzrT3uh2ftc92c68Ldf8x915361EtzBE+V+HfghiEADwe8VsQGe0rbQ0f7O67746PP/4Y119/PaZPn563XzoOL7/8Mvbaay/861//wtChQ0uePkEQBEGUkwTnRXa+ysSAnbaE7nW3S/rv1LWtTYiE6q0wqN4Ko73XG0B1VyhUb4VB9VYYVG+FQfVWGFRvhUH1VjhUdwRBEARBEARBEARBEARBEARBEJsHGzZsiDUBf8cdd2wFa4hyUM5Jt0ULameKm0tcsBCXYShJN498xfUyTUwxx0hcm9hY2VjEtUtxn5xwwgn44IMPYof/7W9/i/Hjxxedb1vTtqLa0WHCk3sDYgyhmGliDM5kZqs3IPSM3YAgg4kHLURgEtSTI20QZ1qtlDh6/FH4x6x/ZC2vEAKvvPQKho/YL1jGwERHp6zQU+r1pEMrtqCPq0mV+nHnzMNlzExmVokq0W0/i8CpNROGrXBe8LklpT9xtjXEtTfW51tR7WG+xY2Z1cZalxsT//znP/GrX/0qrziXXHIJzjrrrILyK/q5W2Bf3WWnnXbCf7/+L0YdMApvvPFGXtn/8P0P2Gv3vXDL7bdg0qRJseL44lz+DiMoICED/ZG2mNhNtA6TJk3CiSeeiDPOOAN33HEHhCheVKapqQlLly5Fjx49SmAhQZSCPNr4TEHD7VmO4RIjUJO+OA1sX9M9JCGxrmkt6io7xbfVoaYE70h5PwslAC+Byh8NReWPhqptIZBasgQtX38DsWoV5Pr1AADWoQN4962QGNAfvJNfRld8yHlpCZCzv8uAhas+QotsBmMetIQ2zMCV6s+7Qtg6K+Z2Ff13AZNfVU01plw6BRxcCd/ACOww+4hjJiFk73YGhHByPPvc9MGA3XbfDe+89w4O//Hh+Pyzz9PC19bWYtSoUZhxzQz027YfGBieefoZnHbaafjvf/+bNS/D6NGjY4XbWBFCoKmpKWe43XbbrRWsIQhiU+Kpp57C4MGDkUql8op39dVXY+jQoTjmmGPKZNmmjRVyy9V3iRoTdLclcMGFF5TkHSguvXr3wo033YjDfnxYaOyWpfWFrNksopwZupm5YOEvMqKv5QphO+GzCmpL/7yk9XsizkM4rQEDBuCbb77BT3/6U9x3330l94107Ngx1iIbS5YsKWm+xKbBRiWqDRloHzKJahtfTUBQ24SUZlxQZZP0kkjwJBI8UbDfXS1QxJHkSVSh2trekGpAY6rBLjQVqhjtM4HfLgltF9Pit0YY1fpomC/O6vpipG5KuWq0hElSrxArHIFWk44v3MrAhNA+HgH3LJl4UgpUJ2ponDMP6mqS+NmYAbjmoY8g4QFQ54xJD2C6X+W8GEuk9LnU7+6MA0hBGpleaQS0GcAEpGDmJNukoK939VVi7Yb8+m/loKqqCtdeey1GjBgR2F9fX4877rgDF154YRtZVjxrNjTCdhKcjzqtZhuw54U52+4x8yfy9lLHV703E1K05GWfEtSejjGHHRr0c8gcflej2+72a5izoF+UT0TvC/uJbGuiVml2gjvPBRkS+2e+jf5yAtqnba50JpUItNnHmNYrF9YXn+RJVCYq/fz0ym/MjtOZ8S8JJnW7qQyCP95m2kFfUFuIkMC2zt/+BsApi5S63kzf3oqqu200UJ2oQp+63ljd+ANWrl+p8jC/P7Blc3z3OkluLJApmN6nBKxQM+PO4ob2GeAL9we/O/9n+kLQ/V/znDn37N/i8cfSFxwdNGgQHnj4H6iuqrZ5uf1mCakWWnSuEz9v366yU6CPszHV4PcljH9RP6P9R626x9U166k0pYAUHODqmhASYFyHkYBkHgQkli9Zgtuu+wseuOcBNDXmHtuLonuP7ph570z8aNiPAn0jJllk2QLj9r6WfHq9uALZEe9swbbFfjP/2TBtJa5dW1uLadOm4fzzz8eHH36Il19+GfPmzcOiRYuQSCTQpUsXdOvWDdtssw1qa2txxx13YNGiRRnTi2LJkiUYMWIEbrrpJkyePDmvuARBEATRlrBLbz3UPmL77bglevapa0t7CIIgCIIgCIIgiI2MYdv8Hh2SW7e1GQRBEARBEARBEARBEARBEARBEG3GggULcop3VFZWor6+Hp7ntZJVRKmINQk821yYPCbdxtmfPbH8JggXPsE99+SfjJM8MkyeyzShqNCJRjQBlmhLNgdh7WuvvRbnnHNO7PAHHnggnn/++aLybA+0tqi2SbIoMQZkF2Mw4c2EVSPIENiv46Snq45zxsAYVyJ4zEaHgIQQAqP3H40lS5Zg2bJlGQVvTpw0ETNunhEqeRCzxwq7hK5jBmcirN6j5v8yOxnXTJw1k2gDccF8kW7mbEt/crBJ2/7VE/ytiJ7NK95zLd/n3MbwfCu6DSy2iDGz3xjqcmPkueeewyGHHJKXuNWZZ56JG264oaD82mIBHDUJOiK6bvzO/+35mDHjmoLuhYknTcSdd90ZeSxbe8Ecg4zAtiuCFadNikw/y8TubOkSrc+3336LKVOm4JFHHsG6deuKSuvhhx/GUUcdVSLLCCI7blsZJUqm9iMyTFQ66f1c2LbMSo5ZpRZ1XMqwKJnUQiLSLigjAQiZsmGFFP5fLdDVs2Ov1hFLyULRi5oUMIblCgRliJQxPwmJWR/8Heua1oJzDxwcnHNw5sFj3Apjc8bhMU99uP7LEvA8DwmWQIIn9LEEEvpv0kuo+PqvSYMxBo9x9f7COBhjUG8yqu/PmZLv4VoNiDuL+HDG7duAfV+w363skN3nvhc0NzXjqaeewheLv0BtbS1GjBiB7XfYPlQlfiWeccYZuPWWW7Oej6qqKqxcuRI1NTVZw23MLF68GP37988Z7uuvv0avXr1awSKCIDYl7rzzTvz85z/P+/nJGMMLL7yQJqRI5Efseo/oY7zzzjvYa8+9SmtQBg455BDcdOtN6NOnD4BgfyitbxQap83cPSqszxbua9p3/xjhM/rgIsYy44pqh1m8eDF+9rOf4aWXXspbtN6QSCQwcOBAnHfeeTjppJMAABMnTsSsWbOyxksmk7EW4yA2H9pGVDtzmKx+HPf91YkbLart+3CcEHZfgidRoQW1y4lbtoaWBqxvqUdDS4NWPg26blzfiW1aGPSiSqpijOSkHdfUgVxBVN9PI22qanFB/U7mtlta6JZpUU0JI8Rp7PfHeLeo2nKTGuNsaGjAihUr0NDQAM/zsMUWW6Curi56QdjQfRJ3XGbN+mYMO/sp1G/QAtmMAYyDwdOVrmVxmafflz27D3rxLKbDMcn1efUXw/JPqNqvvgl9XiUmH7YVLhjX9u9/Ukpst912+Pzz4EJa++67L1577bWi0+/atStWrlwZ2HfNNdfg7LPPLjrtTDQ0tWDbU24GAweYOm+MmQXLEmDw9LGE3u+B8QQAZ5sl/OtBXxPq+tPpgevjDN88NRkbvp4Xy7ZEIoH7/3U/xowZoy8j5l/XZpFR1/fr+kaY39fx4+iEGdSC01Htvg0q7XcGgIMH2hrrX3ejOoufBgS2dXtuxKgjF1LQgvNKtFioowyo8qrs2JaJE3zWpD8vVL5uLtKOh6btt2lA2+Db646l+vm4z69gSxH+1pRqxNK1S9HQ0gDnaeD3mZ02So20SiR5BeoqOynfvx6jU78D4PocMHBmxus8dW64amsSjNv2hgN64T113nRsgHH86bIrcfXlf0aYftv2w3MvPIvuPba2fWOuBb2ZdK6pcD/ajBUi3m8ApJQYOXIk5s0L3gdnnHEGrr/++kBjHNm3yeHjjHy+6WHLez+4By2iRY3Dcg8cTI/DBsdgE9x8T8BjCb2dgAcOzhPg8OBxbhfjWPLVUvzlur/gofseQktzfsL5LgeMOgC333UbtuzW1b+PA+W1o7RQv1fxRdPtXwZ1QfnBA5XmirS7PQyDGVO2YWyg4DmOqudYvwlpRR/sF198gWOOOQbvvPNO3nFPO+00XH/99aisrCyZPQRBEARRDv5w22FItLURBEEQBEEQBEEQBEEQBEEQBEEQBEEQBEEQBEEQBLExs3Dhwpxhtt9+exLV3ghpzUm3cfZHB44Im2lyTRH6SqFMQ/mxtN1uvoHJHu7sYtdOO00yLAwgY004SrNQZpgkRBCtgDtRsj1S7L3x4osvYsqUKbHD9+7dG08//XRRebYHWltUmwX2scgw+YgxRE7MhQSknr5qJu9mnHSr8IyoHU9Ykbtc7fSbb74JAGhsbMSiRYvwn//8B2+++SbmzZuHt99+Gy0tLXjtlddDdRyegOyWxRQ6KKEtdSChQ1iRbGnmJfqJWLkG5k/MNwoLTE+GNpOaAYBp0Ybwc8k8b8x+u+0+h9zzFI6f53OuvT/fytL2xUmShb7Hud/MRPt2XJ8bG2+99RYOPfTQvES1jz/++I1GVNuIrUSK5ZgVBQBcedWfMOKAkRh/7Pi8RZ3u+/t9ePP1N/HSqy+hU+dOae2FIa3PbEUikN4OyXhtR2R7ZNqvDHXV3tukzYlvvvkGixcvRn19fdFpbdiwoQQWEUR5UCJLefY3IoVxnM6lK7CRFowF+gxGYMbuNwJdUqC+aR1qKzrmZ1uJKepdtNhuXDg+C/2N4NNVi7C2aY0VrDZ6JzYK8x9Ftm9vDjBHvAS+CBfArOCJu0hOWEjJz8IXebMiS0BA0MfPI1TePB6BFRUVOOKII9IFnDIwffp03H3X3WltMmMMFRUVqKmpwZ/+9KdNWlQbUP3LXDDGSFSbIIiCOPXUU7HNNtvgyCOPzKsPbMTPUqmUFVcj8id2v8URPfz73/+OS35/CRYvXlxW2wDgsMMOwwP/fCBNPCzTOJ4ruJgWLhSFFdrvcvsnMrorEndRP7dPUgpRbQDYdttt8fzzz6OpqQn33HMPnn32Wbz//vv46quvsG7duoznm3OOfffdF3fccQd23nnntOM/+clPcgprNzc3Y/369Zt834iIR2uOGebjx3EXJVILOUnYW871xwQd7mn+mjRRbSlR4VWgwqsIiD+2FlWJKlQlqpASKaxtWov65nUZ1gL3X7y5ZBB2kVNp39vMYq4MSrhU2oVNnbZHi7BKJiEEwI0/Rx1UfiOmfV/a78UC9WuSkahKVJdtbHPVqlVpCw4feuihqK2tLWk+zc3NmD17Nh5++GG8/PLLkc/ILl26YM8998To0aMxYcIE9OvXr6g862qSOH5kX/z1qU8BABIemBSQRvRUvVTrIXMPkkkwLZXrfyTsNSG1SLF/9nVO0tlntoEVq5uLsr9UMMYwZMiQNGHtd999F0KIjbKfuPx7NbZsfKjaueCoyYaHQ/TAWKBzI0OfCKSEZAzNP8Tr051z7jn4w2V/UIufMXc0yAgzB8eH9Ib6w4NjSEDE2JAeM8okNs+MrznQN+I2D3WNs8AlG1iITjopWr8zg4AI+KJt+84YZEot6qdM46hO1AR/ExAqh9QGMn0+1P3H9DHzf7MgtX+vMWuT/q7vRQZux0ElM94xVUDG1aIGkrm5+3UXVfZKrxp9O22LZfVLsbrhe3uCgu8EJh9lQUqmIJkA4IHpa4bpRCWT0KN/qqxcnQNVNAYhJZjU9yHjEFLCYwCTXOttc9xy/c2Roto9e/XE7DmPoXuP7io3KcE59681M75ozrX2rfn1LY10d1Zy+tfK5OOEBBpSjWhKNYIxT509ISB1GSUkJIcWgFfnQgjA44BgAhIcUkhIrkTg1Y3B8d/F/8Ud192BR//xGFIthS2yA6i6Pf/i83H2+WcjmUgo4Xum7hlTEuMj8BdkUOPzTPeDzO9b3MUPIytPCt+P6qxgbO6WcD36zWHwdyNR5zLWb0Ja0Qfbr18/zJs3D7/85S9xzz335BX39ttvx5IlS/DQQw8hmSzv4i0EQRAEUSwkrE0QBEEQBEEQBEEQBEEQBEEQBEEQBEEQBEEQBEEQRfDxxx/nDLPjjju2giVEKWltob5s+7NmEJ53IWXWvNPCFkDaxI1wOiGRoEjhSjM5JG3eSPpkEhLXJjZG2ru4dqEsXboUY8aMiV226upqvPXW2y7CIAAAIABJREFUW0gkNu6frbf2Qgv5iDFY+wITfs12MF5YVFtKszcsxiB9wQEwJHkCSS+JBEsW1a5WVlZi8ODBGDx4ME444QQAwJo1a/D000/j0ccetZMcwzA9KdY+X4SeSGzK7IocmvBaRM9OZjaTnnWK0BOTjSiDmSJuTpa/z0wKZ1Zc251QaeqfORNn00RtczzrNjVx7aIIFytuMxruU2SZhJoWdVOuz1bkk08+wX777YeWlpbYcUaPHp1TGCkTbSWqHRndaZ+MXYeNPQyffPoJfjT0R1i6ZGkOY4IsWrQIA/oOwBNznsC+Q4ekWeNO5o4S2M5HXLu9Tewm8ufdd9/FxIkT8dFHH5UszREjRpQsLYJobdy2L9MYi6sVGI6ntwDIgPY2gMAwjO5GKzFmqfJa3bgaHSpqCxq/KCUBUZ1C30mDmlXO7vR3k6hnQJx8JSTeWvoGgsJaRhbJ/GXgzBemMWJCjDG4/2w8poQZlUn6RHPmZqqf2Toe89ONrIagFpN90Jr0o8peqvNfVVWF119/Hfc/cD8G9B+AgQMHYuDOA1FXV6dtYyXLqz3zn//8J2eYsOApQRBEPowePRpr1qzBjBkzcPvtt+Ozzz6LHXfw4MH48MMPy2jdpg8LvUtn4i9/+QsuuOACfP/992W3qba2FvfOuhdjx461Y65pNuoOoSuel/Z+nlU9u4BneDiK7afk1x9JE9Rmzn5X/zLgzmOR3zNRUVGByZMnY/LkyXafEAKvvPIKnnrqKXzwwQdoampC//79MXz4cBx77LFZ/QfDhg3LmScAzJs3D6NHj44Vlth0aY0FUsNJFSKqbeIH18cOZR4W0A75cSQkKngFKr3KdjE25zEPnSs7o2NFR6xtXI11TeuU6Kp5D7PlZnpxVGOzEccFwHyRTNUESx1eiaaaxVb96pQQEkpI274bCkgTTpj22Ph19NnSY6XVieqy1ccrr7yC8ePHB/YtWrQI2223XUnSF0Lgnnvuwe9//3t89dVXWcN+//33eO655/Dcc89h2rRpmDBhAq688kpss802MXKKHhg++eD+mDlnEVJSaEFSDq1nboVtAehzIdVxcHVSGIOU3I7PMO2HMz47IKUTCt1lWoB4ycr8FrMsJz179kzb19jYiBUrVmCrrbZqA4uK45sVa/XNJ237ZTH71Ya/2/pOdMukfaYIhWCheADQsm5JTpvq6upw6WWXahNk5LhXxM+OFCzTAacYTmR3fDDSdy+h/c7cSSLUR3TsCrf5ItTmG5+y3aMFsaXQAtdSIsESqErW+HY5vh83H+s3CotrM8AoYPvebbUAgfLLMz3GFBbYdq4ByayYsBLZNmN02gbObB5qQULu1Huwfnp37I2aRDWWrFsGaEF+FUrY+jA2CwhVFu5clkzqRSSMsLc+G0KZIJnx+IfH7VTanElActz117vwuwt+jzDde3TH488+jr59+9nnEmdcx+V+cbL0F1zR50wU7Vcr0se5unGN/zwEIDn831vo61bqa0RIAe5xCAh44PoZLpR4uAQWf/o5rr5oOt6Y92ZeCy9H0bVbV9x2963Yf8RwcM4hhADjKh91ffuFl6aeTV8LTIlrm4vKHd9mzl+/UvR5kPoegPMs8usxzY9q7yuJjU1cu7q6GnfddRf23ntvTJkyJS+f/uzZs3HxxRfjT3/6U0lsIQiCIIhysXH/QpkgCIIgCIIgCIIgCIIgCIIgCIIgCIIgCIIgCIIg2piFCxfmDLPTTju1giVEqWgLob7YOBP5zZegvWFxvTQVJOd7HpMv3EleMnggk9C2mlDlK1alCWyHJ7LYTX9irbuPxLUJom1paWnBXnvthYaGhljhOed49tlnN8qJwy5tJ6odTDy2qLbdzpBPQFQ7XYzBJO8xjqRXgaSXLKtgW11dHcaNG4dx48ZBCIGGVAPqm9ehKeVPjPfF8qAnTuppv5I5YYy4tRHD1oJ80kwCVRNG1eTXtHmTatKklmmQUqXCpJl0y6yAN5PSmdzvCOjoSZQZxbVDbIri2iVdTKCQpIrIvj3W58bE0qVLseeee6KxsTF2nH322QdPPfVUQfm1dV9dhjdCYgkmfI+ePfD5F5/jqCOOwpyn5uQwKkh9fT0O2P8AXHb5ZZjy2ymB/KLEucKTuv3Avr0by8RuIh7Lly/HhAkTMHfu3JKmyzlHr169SpomQcTFXTggoyBOGB0wvLCRtP/LnEcwcHoakEhPw7arLCAMBga0yBTWNq1BXUWnOJa3b2L0qyLr0hyLIe798cqFWN20RvXZHaFsU7cMCG1roZ9AWF8QknNz3LfPj5duly2nr+SVpe8e8f4QUabAfunnV+j71KDBg/DHwX8sKO6mQpwFLTt27NgKlhAEsSmTSCRw3nnn4bzzzsPEiRNjLwD10Ucf4cADD8S///3vMlu4abFu3TrU1tYG9mVapPLdd9/F0UcfjS+//LJVbBs7diz++dA/UVFREegXZBJxNOSzWKwvCJcfWcWyYySYSVDbHvMHDzKmHbdPE9Wf4pxj+PDhGD58eKw0XMLXSyY++eQTEtbezGnNMUMW2J/djxMlsKp8MunpZ/XjQELo4x73UOVVaXHR9oXHPHSu2gK1FXVYtWElNrQ0KKFL6J8mWJ+LjiC1YLLx69jFkGQwXMq8hkuA60WuzHu5BMClFl1V76ocxv/FICF0VsqRIyBQ4VXA417Z6uHVV18tW9qrVq3CxIkTMWdOfmPOgBLknjVrFmbPno2ZM2fimGOOyRo+03t/3+61+NHOXfHyB99BXdwpK6qt/hphXabFtRkkE9rPxwEmlLg2BCR48Pa0CRn1UsB3fEp89V08P3VrUFFREbl/3bp1G6V//MtvV/sb7gBH1AAZwsf9ti7nwF4efaHDDj8scn9On0SBbT5jDEIGxYEDvnvp96Mi23ynHsJtvhlLSxPslRLCdMfs/yQqEpWo4BWAWeA55Hv2RbsdcV+n8hn8e0idFi3Iba1xSmEXcDODn8wuWmAElqX2zYdFhU21qIyy+NM0W9Z0RdKrwH9Xf6mFmLXPnzEwLb4vpAAHkALgGR+8bRqk9eszm7dZ7Fra54jU5thHDwABiVl3/x3n/vrcNLu27rE1Hn/2cQzoP8DuY/aZosW1OQcEYLXVnfE/E84ve/Q7QSH+tLQx60zhIg66+6S+Ftc2rlGPT26EzAEpJMD9e1nCv1qlkBAc4FLqcMDnCz/DXTfcg2ceebYkvxHYb//9cPPMm9F96+6QAIRUv+2QQp1EBujFNJx6YOqcMruqg0LdV36Z7W0ho97dVBju3jfOmLEMpwvn8bQRimszxnDWWWdh9913x7hx4/Dtt9/GjnvVVVdh//33x+GHH14SWwiCIAiiHLS/URKCIAiCIAiCIAiCIAiCIAiCIAiCIAiCIAiCIAiC2IiII6y94447toIlRClobaG+uNgJTjZ/PekpQjhbulNctAaR/Zi08v2E/vlpMmeqXNAeNX8pbDfS7Q7MRMtcX0HZ1/iUVOiTIDZjRo0ahaVLl8YOf8MNN2DYsGFltKj8lPuZkF2MIRg2kCZz2lL3u5nc6IgtCAg/fg5RbSklPOahQ6IDOlTUosKrKFgErhA456hJ1qBbzVboVrMVKhNVEFKVQUAgJU1pJISUSEm9T6QgpIAQar9fF1KHF3bSckoKuzfqWedPFnWfa+4EUtgKDjwXEax3puszMHEaCFwTWc9zDNrT861ktkTNz28l2lN9bkz88MMPGDRoEOrr62PH2WGHHfDaa6+pCeh5kvU8Of3d6MgoasK5mYgfSM/pX7vhzf3POcejsx/F5VdeXtBE+YsuvAhHjP0fiFQK4VUBmJtfxDNF2onYEbZlLWeG9sgpbyZ7ifLT1NSEU045BT179iy5qDYADB48uORpEkRbwgLtZiYpZP9blBCy/e6INgfTZ1asY3XDD2niO22JEaIuW/pWwia3De6nRbbgzaWvKVEUzo3WlhW+MR9mBLYdQW0g+Mg3kmvZ/yIQFxH1YvIx+QaP+GWJWqSuoBoOX0ut+N61MRFHSLVbt26tYAlBEJsL99xzD7beeuvY4V944QX06NEDixcvLqNVGz9/+9vf0L9/fySTSXTs2BGdOnXC+PHjsWDBAhsm/Gx+8cUXMWTIkIJFtROJBA4efTD69++PDh06gHMOxhgSiQSqq6vRqVMndO/eHQO2G4Bf//rXWLJsCR6d/SgqkhUBgTxjmyvOlqt/xZx/2Y7l8y+fPALhTL9Hj4lkK1cgqZDoXDGi2qUgzkIaX331VVnyJjYONipR7VCK7vie+hIe6ZOQUiiBScZQnahGTaKmfYlqR9RfgiewVYfu6FrTFZxB+WWkgBACKSGQkikI/Unp8gkpIYSAFCnl2RGq7GDKqyOkkhYXQqjv0niAlC9HQMWHhE5TAPaYliXXaVQlqspWHY2Njfj73/9elrSXLVuG4cOHZxXVZoyhpqYGnpdZOHzt2rUYP348Zs6cWbAtx43op84PUlDqoym1rf1wSn02BehzD2n2wblmhN5IOTul43BLv2+Wfd+IDU3/n70zD5CiON//U9Uze3EsICCCAiooUREVD7wQ4xGNVzSaeCb+1OCRKCHfXCqJiUZjTCImavA2YuIRjQcSJcYLVEQuFQQFFBVU7muFZdmdqfr9UUdXHzPTszuz7ML7WYaZrq6uqr6qquvt96m2Mfby1VdfxYan0+lWLklp+PjLtf6CYx/1v4K1lyKHQGw4Wuj8bnj/oURlOuiQg0Lpq7ohmr5TxtD7URFk6Du0faC/FBdVFqjzufNbxlt/w3U+BJR4MQQkk6j0KlHhVapxKN2XY1oB2QghByaBcfuGTPfd7DiX2hN3jMyOnDEOzpjVJFbjYzzUE+XqjzE1sR0Axp2UmJt2cFvOeOyntqoLdus6AAwckglk1ZsAEEzV9YxLSCaxdvVqSGTVPkppj6eEElQWug7x55Bh6l0BU9cwwKhrM87w8N//gR9fMTpyPvr06YMXXn4eAwYMCFwH6jbQ4tqMWVFp826BO0GNL2wec57NchECye47DDqxFtk4jb40AKzbsk61oUJC6jbVtLHRLpW+RnXVvHj+xxhz2a9w7jEX4MVn/tdi22A6ncZPrh6Nfz33OHbstaPJ0oqASyFs+QPfun2X+prxj485/7oPoa8bCGnDpDRtjw6Xqm+hjrdJxrfJRvpqphzt2AZ75JFHYvbs2TjkkEOK2u573/teq018RRAEQRDNIbW1C0AQBEEQBEEQBEEQBEEQBEEQBEEQBEEQBEEQBEEQ7YW6ujpIKTFnzhxMmTIFy5Ytw+zZswtuN2jQoFYoHdFSWltUO4mAphHl0/5POszJLIdgZyKnihyC1kmIS18JDMG6lBhnLl9g24kn/TSs41DM8VXipKxgWJLyllNMiiC2dUaPHo3XX389cfzvfe97uOKKK8pYovJTzjYhX1LNFWNw/Pai2wERMYagqLaEx1Oo9CrhsdyO9q1JhVeB7tXd0VTRhA1b1mFzZjMA5RALQInhOfGldIX2GJhkOo4+ooyDacdiAYAx05Y4knzSxDXnQHsmm1iSQep1TEqoySWkdZRlUA62qpkzy8bxVtp20iXcphXbxrWmkG2udrToMsQ61LcNqL9QHPX19fja176GdevWJd5m5513xty5c4sW1S53nZyvr87i4oTrY2e97b87ghH/99Of4NDDDsVJJ5yE+vr6AoUN8r8XX8KA/gPx+rQp6NOnj81fsmDJ3LrI5qzrJITrrJhrPVF9ZB3F48tK91B5WbRoEYYNG4a1a9cWjtxMrr/++rKlTRDNJU+1E63/c0UMJ1KwD2IqUETURJhOLNz/ZgzIyizWNqxF9+ruhTJoVdy6uRz9R9NeJJ0oZtbyGdjUtMnpD/hC2Jw5ItcMStzHkf3hRnybMS0kp76N6A/AtegQjIq2fi4IiSJJCWbEgOLarlCQjVNA5CQRpUhjO2H58uUF49j+EUEQRAlIpVKYO3duUaL9y5cvx957742VK1eiY8eOZSxd+yOTyWDEiBF48803A+F1dXV48skn8eSTT2L06NG49dZbAcCOoX322Wc49thjkclkmpVvKpXCggULsOuuu0bWFbTVmX6jNIKEQVtWxK6F/P2rfON8hfpOzZ14I9BvkaGw8HqVUTRfFlouJt8y0KFDh5zipYYvv/yybPkTbZutYcvJa8fREXOKasfYcWJFtaURjVRClymeQpVX1e7G3mrSNahM7YxV9SuxuUmNizLG1TMZzDOh8K07+vmNSQEm9dO38GsiyZT9RzJAQvjPo6buZhxSZO0zvZBZffw5wLQQKoDKMglrCyEwevRoLFmypORpNzQ04OSTT8YHH3wQWdezZ09ceeWVOO200zBo0CCk02lks1l88sknmDRpEv7yl7/go48+CmwjpcTIkSMxYMAAHHnkkTY86RV2/NCd0aFyOjZtEdqu5gFawNwfkjYNqwDA9ZizsLn4FjZou5t5ZA4N5FixVEBIiUVfbMa+u3ZIWNLykUtctL1OALVg6ZqYUBm6KGT8t1stqhPqbxszDrJ29t8Slen4448LlkbGJOZSyAZZwMZhk2HMDvzF1flMBjpLgd/WRiTiJ1LwA3SdHziUEpXpSqR5RXAfdHmsHYj591hA5BnaVsRUGa31iEllS2dm9yUQWO90g+29a2xJphw6fa3CLZm2O+kxNr99cw5IjjaaAehU2QkDuw/AR2sWIqPrBSElmC7b6hWrMfvld3HuyHO1TLYAAweXwo75OV13KHVy530BrvdRH6z7730A14y+JlKWfv36YcL/JqB/3372PHGm6iuu2yn7HODY/O01wIL95ThbW1yfvKgx2nDUmPcNoptI+76eDF2Lqzet0vWt/tPi41JKgENfBFrUWzXGWDR3IR7922N488Wpycudh3RFGud+/1xcMeoK7NJ/F3CzU9J9z0Jfb0ZkWxqBc0CaRxZbBQl7nZq9jUxC4tz/RpAecKou9yDp90xc+6pdZZ8Ty2CDzUOpbbB9+vTB5MmTcdVVV+Gee+5JtM26devw3e9+F1OmTEFFRUXJykIQBEEQpaINTUFGEARBEARBEARBEARBEARBEARBEARBEARBEARBEG2LTCaDqVOn4re//S0OP/xw1NbWokuXLhg+fDjGjBmDO++8M1E6e+65Z5lLSrSUxYsX4/zzz8cFF1yASy65BD/96U+xceNGP0I+3wTHOT1+dQFH/VzbGYcrGOfDqLNtQMxPO0wFHHBaUO7EWK0pN39mHUesI5e7H44DXqTMpmz2p4wcr6RiTYFtWlF8lCC2JR599FHcdtttieMPGTIEDz30UBlLVH7KPdFC0PEuuC6nGINeFSvGIIO1Yk4xBl3vGzEGAQnGOKpTNahJ1bQZUW2XtJdG95qe6F7TEx5LQUgBIXX5hVDfUkJAQkBASqmWpYAQWQgtOiGlsPsspVAOpDqe1Nv5H8A0ksZJU8IePP8MyuBx9kV19QfStnvmfPnnzN/HUrRxW4PY9jsOFvoApeuDNIcC9y/1F5KRyWSwzz77JBI7NOywww6YN29e6R1tW+hDnExUO7AyKpRg739HKMKmpP6GHTYMi5d8jIEDBxZdxmXLlmGvgXvj+f88H6qT/NJL5y9QXOsoHq6rCj+jxNZHBXQr6B4qD1988QX222+/sopqDxs2DKeddlrZ0jdkMhlcdtll6NixIzzPA2MMlZWVOOuss8q6f8R2TlzVxLRglzv5iYyp4pgj6xwWJHQme9HSX6jbsgFbMg0l34X2gDkG+VizeQ3eW/GOL5Zm/rRINsDAbagf5h96dR6MMIrHPRsHzC+BWxIrhu5OzqPjmq4/c7a1gmxWXCWHyElg+C2HoJJ7fNqZAF5bIEm7sNtuu7VCSQiC2J7o3r17URNIAcDmzZtxxhlnlKlE7ZMZM2agoqIiIqodZuzYsTjuOF8wkTGGU089tdmi2pxz/Pupf8eKagPxItGRsJAgY7gPaPoNpi9g+5RFwgr8FZ2eKYcz7hYuW3h9dNdZ3uWtRefOnQvGWbFiRSuUhGhrbA1bTkE7jlsu145jbDSh9HOJagtt05AAKr1KVKeq2+YzRYJ3JDzmYacOO6FbVTdIKZEVWWSFQFYKCGSt3UdICSEEhBTIZn3bj5RZZe+xti2hBLOFRFYfJ1MQKYUS3ZYCUmh7kg6HTq/Cqyp5/dbU1IT//ve/OPbYYzFu3LiSpm244YYbMGvWrEj4ySefjAULFmDMmDEYPHgw0uk0AMDzPAwYMAA/+tGP8P777+OSSy6JbJvNZnHJJZegqamp6PJUVXg4er+dAG1jU+LZAtDH2oxfq3BtT3KWAfNllgWkzMJfIUO//Ytt3mebii5vqclkMnjrrbci4f3790dVVXmE28vN3E9WwLePOsc8yZC/q3BbgPovp0E05p8wAwBqa2vRb9d+drk163wzSCjskVB/2tIM+x4UtE1aCkimfsPUVcxPM1zna61iWDu03q7Sq0KaVfgrA7YopoOMwLVjfjXCz9IZn2P+eJcviu2PmjEEJ7SDHovjZiyU+X1J5oT5cf0xPQYOj3FwPa7Hmf5wDs65TcMsc67y6VTZGbt32xMAU/V/VtXpWxobccOPbsLst2bpY63rBisADdVuGpu8EGoSBn1OmASEhBWHHnf7XbGi2nvuuQdeePUF9O3bF8b2z1hwElumhZwD17jz3kZcexJna3NF0JtlX2dQSpE8GGZEsePC7Pt5IRv96oZV9vqVTE9rrttLIYSeaFxJVH/4zkL85gfX40ffuqokotqVVZW4+LKL8Oac1/G7P/0OO/fto/s7+l6yk23o4uqJz6UQelmXWwhHlD54n5rbRzi//fsNenIO2LtZ9blUDHUP67T0+x4mI+bk4V8DZkWJbLAFKLUNtrKyEnfffTfuueeexPb7t99+G2PGjClpOQiCIAiiVKS2dgEIgiAIgiAIgiAIgiAIgiAIgiAIgiAIgiAIgiAIoi2ydOlSjBgxAosXL25ROr169Urk8EtsPWbPno1vfvObEafrGTNmYOLEiejUuVOz0w47QhhHi7BrTZxLhfGNlVYwj4UccP31NvFwgjl8Kloi2plTUCiuTDDOWb5zCdMOXyaOceSX2klJZxJbZjfv8HISAnkQBFGQ999/HxdccEHi+N26dcO0adPKWKLyU26n3Lik/PBmiGpH3HyDTnsBMQbAOiZKABVeBSq8ijYjkJKP6lQ1qjr1xvqGddiwZYN1VJVSOwZbZ0Vf4FCtl+C2xWBgUEIUjHEwqYTFpZTgzHrEQicECYAzlaaKY3xmmXYoVQ66cBxsc7VVtv3JIVpTijautSjnPRIfvXl9lpzHzzq45smT+gt5EULgwAMPxCeffJJ4m06dOmH+/PlFPxeV+3rLJaod1622Cznq46BwviuW4G9b26UL3nn/Hfzgoh/g0X8+WqDwQRobG3Hmt87CqNGjcOMfbrQFY9aBW/epmdMP13uiqyr7I1I3Rfa/QH1U4D6ie6i0rF27Fvvssw/q6+vLlkdtbS1effXVsqVveOONN3DCCSdg06ag+E1jYyOefPJJPPXUU7jzzjtx2WWXlb0sRNsnrB1jMH2uXBGtkAzLU1E5QiJuuiLQWVPjMtKtyG1968djjIFJBgnTn2RYUb8Cu3Tu2yb7c/b4lDMP0/6ExUKkxKufvaTaCW6Ed1xxHoaoYI8W4gG38bluY5SotpHy8b+tigxzVWNckSCzTq+1wkQ6JnOFvG3hrWKRKXNgtbPfJg37Xd7DvU2TpO3ba6+9WqEkBEFsb3Tp0gXTpk3DsGHDEm/zv//9D2+//TYOOeSQMpas7dPY2IgzzjgD//nPfxJv89JLL4ExhjVr1uCqq67C3Llzm5V3RUUF/vP8f3DMMceogJxdwWhfJRLm9he1QKEJC9i24Ie5cdzwUhP7vG2U4nKst/2UuLHJHNsV05ct9xhAt27dCsZZvXp1WctAtD22ni0nhx1HR0wqqh3MMCqqbZ4yqlNVSPH2LQ1ljliXqq5Ie5VYtnEZBLJgUoBJruPoZygOFSZNvczggalHMpkFMxYfBjBwKLFs9ZxuxWGlnvCbwViElNiqVDlVVla2eJ/uuusuzJ8/H2vXrsUnn3yC9957LzLeVUpWrVqFW2+9NRJ+xBFH4KmnnrJi2rmorKzEPffcg/Xr1+PJJ58MrFu0aBGeeOIJnHPuOUWX6/ihO+O5aUvBkFWjyExLm8qsGllhZtIsM2aiRW8hoZRquU1LRu40praTRh3WX/feJ5twzoiii1tSnnvuOaxZsyYSPnz48K1Qmpbz5ZqvsGLdJnUTOvj2EucFJDPBaIRoX8gEu9TNfyRRmU751imBujR2mCeH3TVCwjpfBq7E4DhaXts9RyCejclghXr9bV2BbTWmKCGR9tKo8CqCeQWHKm15TL/T2GLcb9c+I1VHFkz654YxCSkZGDdjnL693N59zBkbhfQPvnTfY4sey1x9wnxdxdqqWgzoOgAL1nwIoRXH77v5Pnz4zodY1WMVpJAAZxBSgNs2QEBKrvdQAIzriRU8VXMwCSYFspLj9j+NxZ9+9+dIvvsO2RdPPPcv9OzR0x4rxjggJBg3+bjH1g4N6v2X4Pq4xe23FV/Wx0VIEe1ft9TGmUO82S2jDOXxVdNX2NS0EZxx/1zCvcYlhMhi4TuL8O+/PYV33ny3QCGTUVVdhfMuOg+XjhqJnj172kkTBSSYZBAyC0BNpih0O8HgqTNsh/rN6L1aCyF0M8LsfcXUjugx33gbp99VY07NJtW7I9Dj/EbQW99rTErdpvnHy9xXxdpgTd4237gLoZVtsD/4wQ+wyy674MQTT0wUf+zYsbjssstowkOCIAiizcELRyEIgiAIgiAIgiAIgiAIgiAIgiAIgiAIgiAIgiCI7YumpiYce+yxLRbVBoBBgwaVoEREuVi6dGmsqDYAvP766/jmN7+Jr776KnfjLoatAAAgAElEQVQCzXC6DW8eFOsLhriOMBIyuKydogJOY87mMhAQ/Pg+Z7njJN0mKNkas4+Oo6pxXDEOrXYfmRs3T1qhfJojtlluASmC2Faoq6vDYYcdhmw2myh+Op3GtGnTUFVVVeaSlY/WFAyOCjGUTowhVlRbizEY59eaVA0qvcqiBFK2NgwMXau6YacOO4HzFLJSICuzEPqTlULto/4IKSCkdD5mvbQC40IKJbwgJASEcl7W8QH/G4BNA9oR1j+2MQ7VfrB14jTtnQyeNOdny9u4ctNa94hE4f5FkjRaUg7qL+Tm6KOPxnvvvZc4flVVFd577z307NmzqHzavKi2U8ZgWaX9PxgqrZDofQ/eh3H3jIPneQV2IlQ+KXHbrbdhxOEjsHnzZtvPtnVRrBO82Rb6mSG4Lpfjfb5lu4N5zgHdQ6Vj8ODBWL9+fdnSHzZsGBYvXlz2Ptyrr76KESNG5BUZEkLg8ssvx5gxY8paFqLt0pK+aS6BQTfYTLUSieSInATKIk0aur/OAtLJehvzW30YA5pEE9ZsbrvCfmEB67LlE/qbuXw6VtWvBLgrgW2kz7jzVMQC2xsFGOaUnTNulznzv8EA7uTJrWiQ/aG+JQK5WWnufMcjVqQyhiKbwPb0TNaaNDY2IpPJFIy33377tUJpCILYHjnkkEOw5557FrXNfffdV6bStA/eeOMN9OzZsyhRbZcddtgB//znP5u17R577IGPP/4Yx3z9GL8tLtDExrXBsWJ3rrqiRGx/gbl9DOcT7g8V2wdTk40E/+JMeLnSje3/hgY+cm2XlNaYWKtDhw4F45TzuZloe2wdUe1gwhGBVbdc7hiitZMHtwvaccz4nvlPiXvWpGvatqh2EcfRUJOuwS6dd4EHD0IIZdeBgEBW/S8EsiILiSwyMqviiAwEE8qOI7QNSEgtwqlEVe3/TEAybQ8SQmk3QwmLCm0TqvRaLqz92GOP4fbbb8c///lPTJ06tayi2gDwyCOPoKGhIRJ+xx13FBTVNjDGcOedd6K6ujqy7rHHH2tWuUYM6Q2Pa9sjslAC2sqOJvVvae1sQoeZuPpdE+e6N/EA2HvDxx9xn7Uoz/s7eairq8ODDz4IIUThyHnYsmULrrnmmth1Z5xxRovS3lq8/eHnpUkofOvH2E4als1KlNQtY/+QLM8S2iaDdb5O3lVTNivDtnshoXTlY+p85tg9tTCwueylFt32uIdKzx+fj53s1CmPzsqOVTEWFr2Wwf4jg+2LBnfGmdwOAGdu39GMmHE/HvPTcCfA404agQ/L8QnF26FmB/Tt0heAxKv/mYwJ4ycCANasWoNPP/oUQmQhpERW2+ql/mba7iakVCLI5t0AocJv/s3NsaLaBw87GE+98BR26N4dAupdASOEDHsszbJ7HvwrxI+fw85mhJ7dyXgCJzKySSiB0HL4kkgiqu2mo6/bZRu/iKan33uAlPhg+gLccOFNGHPer0smqn3pVSMx+b3XcPXvrkb3Hbrb86fe04A9h0bI3fS5hG7fTRxjZ1W/1b0kpPTjqR0HIAPviGRD74xIKXUbI2ya5hCZ90ekneTEKZNzTO17DLY+QGIbrLs+/NsJbHUb7AknnIAXXnghUdxMJoP777+/5GUgCIIgiJZCwtoEQRAEQRAEQRAEQRAEQRAEQRAEQRAEQRAEQRAEEWLSpElYuHBhSdI699xzS5IOUXoaGxtx5plnxopqG958803Udq7FAw88gC1btgAAZs2ahWGHDMNxxx2HU087FSMvHYmnn34ar776qhWgzSXUF3SOiMYwjhGuwHRYVtI4jISd+d08rIhngT+Ekgh8pP8Jpx3OJ5xXBGb2yXcoMY45RmzU3ScS1yaIrYsQAgceeGD+iQUcGGP497//jYEDB5a5ZOWj3EIMbl3FnPBwwonFGBB1zA3k44hqK4EB5fzHuYcO6Q7weHFirm2JylQVdu64M6pTVVYcQYkvKMdJJbStHCR1iP/nOGoKLbBtBbWFtNvAOlFKGw/QLv0FxLXd82DbUkTFtSPOuChNG9dmSbArOfsRzc4yQVokDFwUp59+OqZMmZI4fjqdxowZM7DrrrsWlc/WENUGCotqu/nHO0U7da+uJ0wcE6orDXzvwgvw9qxpqK2tLbAzUWZMn4Hd++2OBQsWOE7kuqA56qNiHbsT1UeFjjPdQy3moYcewpdfftns7VOpFCoqKiLhnHPsvPPOePjhh/HWW2+hW7duLSlmQVasWIETTjgh8YQtN910E6ZOnVrWMhHti7zVfoxOdjGJREQErXi29JVeQmn6YtD+mIkSlvElZ9Y3rMOmpvIKa5WK1hBD/HLjF5i1fKY6TtIRiWSOmCPjYOB6mTtCPVp4Wwv2mHVmGeZbr1NBRjiIgWs36oiwT2DfQ8I20vxwyhds8p3oOY6fM15ntw/3KaipzMncuXMTxTvggAPKXBKCILZn5s+fD86Ty3EsWbKkjKVp29x0000YPnw4NmzY0Kr57rHHHpg4cSI+/PBD9OnTJxohrB0YWR0Vni5GjDowMUto8pJYAW3HCJcrvv2A5ewrFJooJec+hOyKubZNSmv0IwEkei5uampqhZIQbYGtJ6qdI54VVIyx44SEgf0RvJAdR8+cZ2wXjHHUpGrAWRuWhGrGs4zZpMKrQN/avkjxNITIKBtP1p88VUjhiGDqcKFsPxlr/3HiCW3vEcIKb4NJZCEgmR8mpUTKS7Xt45qDl156KRI2aNAgDBkypKh0evbsiVNPPTUS/tbUt5pVrtoOFdinf1coAW0jRGpsaGasWvgfPdmtP5ZthEuNGLfBESy1Y97+2sUrGrBqQ/H1fn19PS666CIceeSReOut5u2zlBJXXnklPvzww8i6fv364aSTTmpWulubqfOWFhW/uUP/TV99gWxjXcF4O+64I6pranJk7nzy2fggrW0m158R5DV2XJN8OB3A6feEbUWuTUZGt/Pfg5L6ajfC0GpCATCgKlUd0wbl3rnApC5aaNuMPQXFtVUkI65t0rV9TTNI5oT5Atv+rtqxUCvkrTfjvlq2Gq8LfcDBJIt+YuLu0rkfZB3DX6++PbCv01+fru1gWUBmtW1fHauslABzJs4255IBd//1Hoy7bVzk2A0/ejgen/A4art0tnYz/901ps8XA4S0tkBpjiGg57j1B4zjxLXNbyWCLoPr7PWQm7z2bZmrLxQjqm0QNgq++OrzqKi2lJg/7UPc+P3f44b/dyPmTZ+fv4BFskPPHdCte1d1TBE8rll9TpkupplswbzbYd7XSPEUKrwqVKdqUOlVwWMpdf/YfpSEP7G6tELr/oTsWaed0nWD8N8HMf0E18arJmGQ+p/zTog1GbhtVXE22DBtxQZ7wgkn4Nprr00U9x//+EeLJ6ogCIIgiFLThqcmIwiCIAiCIAiCIAiCIAiCIAiCIAiCIAiCIAiCIIitw0MPPVSSdI466ihcfPHFJUmLKC1CCHz729/G9OnTE8W/5OJLcO011+YU4b7v3vsAKAfG8ePHY+iBQ0MxjEODcV2Kc3Awjjja24I5v+E4RYREnaJpSed/FivcGUs4GZZ7lRsl6OII39nIxok6//vCU/AdTZgqq3H4sr+DieufvuNS3HISIukTBGE588wzsWjRosTxf/WrX+GUU04pY4nKy9YRYoh6+0bq81xiDDkcc/0Ax+lP+O5/aS+NSq+qwM60Dzjj2KljH6zevBprG9YqcT7pOwYrZ90suGSQ0heYkcZHWOr1jCv/RybBwMGl9pNlUokr2OabAVrQQkIJXKj1DJLp1k8lZNuksJMtmA6Pa+tK3MaVksROmbmKWMT9UbAsOeLnOz6RPkk0Qqxgpl1N/QXLxRdfjGeeeSZxfM/z8Morr2CfffYpKp+tJartZhAnjuOWLfwdTJnZ/m3st9mOAXt+bU98vOQjHH/MNzB75uwCOxZk/br1OGi/g/C3e/6G8y84X+ehLmam+9ZuX51J83yhBQ/CdVbMtU597q3P9ddfX/Q2vXv3xgsvvIB9993XhtXX12P27NnYsGEDdt11VwwaNKgogcCWcsopp6CxsTFxfCklTjvtNKxataqMpSLaM+Fxh0TEDsOoitGInCCXDgTTfT3V0VS9a70d0/1AMx7iK2swLN+0DH0790Oap4sr61aA6TGZclDftAn//WQS1AF2BbKNODZXoj02jIFD9fk5GLgR0gbgcbUtd0W29XE36fhtlS8S5AumQ7eRzJ4zVzhIK7v4QkGBxhOBfoEh0VEr1P0gIsyeXbhvxDlHx44dW6E0BEFsr3DOsWnTJuy5556JRLM9r/1OZNcSnnnmGYwZM6ZVJ1fq0aMHJk2ahP333z8+Qpy9K0/x4vqX5lnZ6VrEph9+bo6k3dxn4gSbRSb/KJSGtc21TFA7VxrlYu3atQXjVFdXt0JJiK1NuccN45IK23JyjRuajYoX1XbXSyWqna7ZqjaBlhIck48nxdPYpbYvPlv/CRpFEwAJJgTMZEtqW1XHKYFXZcMBJIR+zuNSPQFKcHAICD2RkxTC2omElOAMyOoitVcb2QcffBAJGzRoULPSOuigg/D4448HwtasWYONGzc26/lq2F474r3Fa6AGwLNqBJlJAMKOJis7nS9eaibCAri9V9R6F7fxNnY0ddNJKfH6vPU447AeRZcXAKZOnYrDDjsMX//61zFq1CicdNJJifpxdXV1uPLKKzF+/PjY9TfccANSqfYp5fbae5/mWRvXv8kRLxwesIEybPrslUTlefhfD8fnETTl5LbtQUbr6Lg4TlLh5AFo4V5npa7nI2LKbp0voW3Hbma+WC+kP4mzhER1yq/zwzbNuHC73ti+HUFoM75nDo37XpZ974xJay+yTZK1YQOMM2dDJxFnLM1sGDgFzN3E7SznPglMj7MaDtztQPTp3QefLP7Ehk19bSq+feEZEFLvI9f1CIOqYwQH4xKmRZBSQjCJxR8tjuTXtVtXnHjqiXj6yadVfC0qDsAZVfTbIOaU34qRh7jo4ovsOLG73+75MemZA9Qs23+gv5BjJaCFwkOrHBvnko3Oc60A5r71Pv5z1/P4eG70eJWK++64HxdedqHadyYhRBYeOCRX9kzJAGnacAiYFzpSLIUOFR1QnWOyEQmJhkwDNjVuQkZk7LVr7KXh68u1h8IcFmfMnzn9MjAGAYmsyNp3QmxTBAno90jMvW7GoMtig23l9xh+85vf4Pnnn8c777yTN96SJUvw+uuv46ijjipp/gRBEATREtrn0xhBEARBEARBEARBEARBEARBEARBEARBEARBEARBlIm1a9diwoQJLU6nsrIS99xzT6uKVRHJkFLirrvuwsSJE4vaLpeotsuHH36Iww8/HLfccguuvOpK7cDgOPwhv8OtFemD7+0SEdSOcZjxZfz8ZO2vfIIBLMfvOGJ8GePcG92SuWIEAQcQXSbrVKIdS1xno/DvqHARCf0RRDn4/e9/j6effjpx/BNPPBG//e1vy1ii8rJ1RLWDCUeFsRF0xi1ajEHnYf+TqPAqUeFVFNiZ9kf36u5I8RRWblqhHC0ZD4hsS+Y7wyqhPeUALbXogpBCC9AwgGnhBShnfgEBDt2Pswe9+eLaKpmouDYAv61mwXjh7dodRQiV5E6icCJxwke54pG4dvP45S9/iQceeCBxfMYYnn32WRxxxBFF5dPaotosEhYvqu2WKyCOHQiVge2tTIKjpiClE0+vqKiqxKtvvIqrf3Y1/nb73wrsYJBsNotLL74Uk1+djHvuvycg9sWkVI7oTpmbK66tkvR7+m3BsXt7YOPGjVi8OLmYQb9+/TB+/HgMHz48sq6mpqbo+7FUPPXUU5gxY0bR261evRq33HILfv7zn5ehVERbhgXq0kR6gjaiFY8x4wnMEYLJkYdNQDpiLtLvHIRFUaTubOu1KjWm6lgjTGNkZrJS4IuvlqJv5/6x4h/bA1mZxfOL/4PNTZvAGFeCaEz1zY1wtul/+0LZ6mNETXwpIQ4jim3EbzhUFDddX7hblcEKnvtbwm/ZTHPoX2mxTZYj7OaLvDmr4W7P7PVENJ/58+cXjEMCmgRBtAZVVVVYsGBBojqnU6dOrVCitkVjYyPOPvvsVhXVnj17Nvbbb7/iNnI7ljmKGiuuzfxn4VDk2LTCz8tBUcHkxc1JQKMwxkgXLExk21z9k7Ysqi2ESGSf3R7vv+2NNmfLyWHHYbqs0ZFDd1vfjiP1Q6YSROWoSbVvUe3cBAcPJSRSPIW+Xfrjk3WL0Sga1TOd1JMGgoHbhzoGuMKp0gODRJYxMMHAmURWMDsu4A8FKDHMrFDjmQISFanS2Mn+/Oc/Y926dbHr5s+fj1GjRpUkH8OGDRsiYc0VcO7SpUtseH19fbOEtYcO7AEld85gjjT0c74ROGXMhJlvT48zSxsmpbLxSWtr0xlI9yUZ35j2ynvNF9Y2vPLKK3jllVfQq1cvnH766TjmmGNwwAEHYJdddrHHd8OGDZg9ezaef/55PPjgg1izZk1sWscffzzOO++8xHmvWLECS5cuzbm+qakpErZkyRLMnDkzNn5NTQ322muvxPm7LFi6Gp+vqgMQHbvyRdBd40OeOqrAYJ5oiL9vwhx0yEE50w4XJ1xe912r3MX06+5cXcQ4UW0no4Dt3q3iAhOtGjuM/6XTVSWo9KrgMc9JNmxj8kfFck4+zBmk8O3S/uRwJn9nvNTkERID9u3VzptePDzO6uyEOw4WV6Yi+opuzI4dOuL+h+7H8Ucfj0wmAwCY+fosbNpYj5oO1eDMQ1YKqOmzlZ1ejcdKCKYn9JO5Zk4E1q1dh6tHX524bEm46OL/B9fmBwn7nqiUEq++8iouv/xyva/R4/L5559Hwv7x8D/w30n/jc2vY6eOmDlrpk4v2DeRMrgc7qss37QcDZnN4PAwZ/L7eP7eSfhs/mdF7nHxrFy+EnPemYPBB+wLKU3bngUXatIMydQ1LFgWTDJ4nKFzujM6VHTM2ydiYKhOVaM6VY3Nmc2o21IXuH8EYK9ZO+k5pPOM5x9Bc3eYu9DkEHwnBMqmKgHods9/T0TbYJHQBmvOTYwN1l22cfNQ6mdxz/PwyCOP4Gtf+1rBuOPHjydhbYIgCKJNQcLaBEEQBEEQBEEQBEEQBEEQBEEQBEEQBEEQBEEQBOGwcuXKWCelYujduzfuu+8+7LHHHiUqFVEKjDPB5s2b8etf/zo2Ts/DbgB4CivfaL4zTVNTE0aPHo23pr2F8Q+PRzqVAkJOEHrBegnFiqeacNdXMJRG2HlKRn4g4IwRIRTs5l3Q2Uki4rgvWXC9ZPH5Muss4/teMRYU6nNFR3OJ8ZG4NkGUlv/973+49tprE8fv379/0ZMUtCW2nhBD7ni5xBjUuiSi2krE1RdvlahMVSHN0wV2pv3SpbILODi+/OpzQDvnc8YAxsElwBhHVgtaKHk+JbAttCgek9y6+3Nw3e4q51sBLbytRfygnfwZihfX9n2Ng86TMuTQafsGJWjjWkoiR8xcRUrqtN7M9Um2jTteOde5mgxxaW7H/YVbbrkFf/jDHxLHZ4zhoYcewkknnVRUPq0tqh0Na4modnB7K4gj9Xrdp/e79NLfVqd10y034YjhR+DC876Pxsbinkcf+ccjmDljJia/ORmdO3e2buBGXNvtlzdHXNvsZV5xbbqHSk59fX3iuGPGjMENN9xQxtI0n5YICf3iF79A9+7dcdFFF5WwRER7JU8VEysaGFhtxh6YqgcL9TOsQDf8Ot/260yfUDIo4Si/AEZ0mUkjwwFsyTbii6+WYpfO/RLv69YiLCJeCl769EWs3LRciWAzpX5kjxMAgIMxBo/5YVyXhYPBY1qAmzF4ngeu4zNHiNuEBfbFfkJnyNF/Mvm5y/61xAJx3H66+9uVWslFZEKd8Doilo8//rhgnK5du7ZCSQiCINRkMUno3LlzmUvS9rjmmmuwZcuWVsvvhz/8Ifbff38AzRAQ87XScnYsw4JmhcJzDvqa1XFtfbHNf8jeF59R/m3jJq/1Ny2uQK3Zf5k6dSoOP/zwRHG7d+9e5tIQW5M2Z8vJY8cJSWjH2IAcmW3pbqHEIdvFM0LC48lyhLukeRr9uvTHR+sWIZvNqmqacy1WCTVumQUYByBUncU59HM30wKdHOY53VTzpgRCC6yqMQGJSl7ZvH0OMXTo0JzrmiNOXQgj0uqST5Q5H7nGHGtra5uV3n67dVc2NaN2LJWcqbqUuV2nxocBNSauBUmhbHEGv4l2H8KBuDvytbnr0ZgRqEi1fCKz5cuXY9y4cRg3bpwqB2Po3LkzstksNm7cWHD73XffHf/4xz9iz1MuHn30UYwePbqoco4dOxZjx46NXTd06NCcotuFeGHGIv3Lv4PCdxMg81e1+n71F+IjsYT26vUb1qOrKwKfpD8EXddEL5fANu5kB6FXsYLpxGwvZcg2Ymw/EXO/DhASkvkTsKqcBSQDPHhIe9HjERbRdu2asXWpdMcy/ThBQWzm24TcTf3XtgJ95EA4oEW2Q2OH9nTH2d6SEz6dBx18IEb/dDT+ePMfAQBbGrZgykuv47hTjwWTDEJyMC4AyfXR1MdTAIIBHucQWdEiO3Px+OeYcw4hhG3PN9VvwuKPk0+gCgB1dXWoq6uLXefW1cWIaoMBi9cvwnuvzMWke/+Lzxd+UVSZWspNv/o9Hpn4CADpTEApISDBpNCTpXNwj6N7dY+iJ4yvTlWjgldgXcM6ZKRvY3Xfpwk/9wSWJCA5lF1V3wzMbuu/E2JqSNOvUM1aSKweCWyw5n5rQ++FuOy555747ne/i8cffzxvvCeffBJ33HEHTX5IEARBtBm2z2muCYIgCIIgCIIgCIIgCIIgCIIgCIIgCIIgCIIgCCIHzXUYA4A+ffrg0ksvxfvvv48TTzyxhKUiSsnkyZOxZs2aSHjtoPPQdcgV6Dp4JHp/4+9Id9qlRfn86/F/YfSo0QFHWkvI+coGO+KpMM6F0t3IOKzFuHdJx0mM+Q5hNn+dpr9t8BN2SpZS2o+TWiBcCOGucYopIx5Qbhz72z0k0nf2cQWs4gUMg+nmW05CqYWjCKI9snTpUpx88smJ74cOHTpg1qxZRTkJtyXKLeAal1TB+irsJ+46OxYhqu2Hb/ui2obOlZ3Ru9POEFL4H5FBVgpkRVaHZdWy/q3i6N9wttNO/0IK1dbpZanPgdTLgO9ICd2m+YIYwfOT69zLcHsZ03bmWy4Hwfa/AHH3SZwHemB1WFokGJ5rfSR991Mgr8KCyk7a+Rzyt8P+wn333Ydf/OIXRW1z66234oILLihqm9YW1fb7035IQXGc2PvZX3LvawaAMw9pnkKaVyDtVcBjKUcYR4mHCKdeAZM48eQTMHvebOy4444FdjjKwgULsXu/3TFjxvRofWR9tIN9cCMyG6mzElzrOe+hfNtsh/dQS+jZsydSqVSiuA8++GBRQtytRUNDAz7//PMWpXHxxRfjuuuuK1GJiG2JZglLhKohJRrjCz27ajq+ELNVXfbFmkMC0WadKRcDs0JgjDFsbNqIL75q2b3QWpRSxG3K0tfw8bpFSpxafziUwLYRx+YsfDw5GDgY4zZMxef2+HvMiGub82PS8tOGTsOcL19AmyFwtkw6elmde0dESob6ByEStWxxkahJLMiSJUsKxmlOn4kgCKI53HjjjYniDR48uMwlaVsIIfC3v/2t1fIbPHgw7rjjDrvcrH5LgbEkm3aOvqbtOYTTYc4naRmSfgoXNnfayH2cWKBflIxSC/4KITBnzhxMnjwZb7zxBhoaGgAAmUwGZ599No444ojEaX3nO98padmIdkRZbDnhJAqMG0ojrChDjxBxdhydvgSk9O3s1elqR2hyWyN4ksLjipVeJfp17q/sNFA2nazMIqNtO1kpfBsOlF0nKwWEyEJAWnuPsuMYu47zW6h1HBwe91pzx0tG7969I2GzZs3CqlWrik4r7llr4MCBqKxUouPFPq726laDHTpX6vNqxGzNveC+hyL0M7bww+GGm4+yvwXCwuqnTKK+IYtX31tXZGmTIaXEhg0bEolqDxgwAC+//DJ69OhRlrK0Bs9O/TDPWubbE8xy4DtmkTkdI2t3U1tX73JoojKdfuLp/kK4zxVbxPy2RbNewBdcdkX4w3HD6QN+ve9ubwSnw/noDdSScNZJYW1CVemq4HtdTr5x/bScQrtun48Ftw1M9gZ/mCswEZ2EPWfuZHg2hl2nwjh3xuWcTrD7x+GMAdoY/seM4fHQdmZs8OoxV2OPPfaw5X7xqRchmUAWWQhkkTG2fWQhhQCk0ALmElkplchxK429mQnPzcEVwkzoUL4CMHUROe/tSfteg5QSUqjrKSuz6sri6veos3+C+372QEFR7W7duuG0b52GX179S9x444341a9/hXPOPQd9+/a1cbrv2B1XXXclXpw3Cdwr3H95d/q7+GpDHWzdLyWEVK2GuS9TzEOvml5Fi2obPO5hh+odkGIpZIV+1yPmL6vfCTHfUucvhXkvRPrviNg0YI+xubh8MXPp2GX9817QBht4HzRa97TGeyH5OP/88wvGqaurw4QJE1qhNARBEASRjG11VIUgCIIgCIIgCIIgCIIgCIIgCIIgCIIgCIIgCIIgmkVSYe099tgDRx11FM466yw8/fTTWL58OT7//HPcdddd6Nq1a5lLSRSL67Qyb9682Dg7HnWr/d1pt1Ow67kz0fv4B1C149DY+NU7HoSeh9+YV4B73LhxuO6638Q63LrlCjtYWb986W7kOlU5/hXGcYMx6+BhBKntn83HOPYYJw8ExLNzfXxh1+g+unn4+erIjgORDQrEiCZonEuUY5ifR8BJOaYM+ZYJYmvgioe1pU8cjY2NGDp0KBobGxPtG+cckydPRrdu3Up5yFqNcgq4Rh1f3U1YIF4gPUeMwYgtB8QYYvKIE2OQ2sEPkKhMVW4XotqGzlyH2cgAACAASURBVJWd0bvjzkpwQSrhhazIIisyvuCCFdU2TprCOkUK4yApshBCh2mH/lKIaxsibbssYRsX551cqk9cHiWiqHY7X9mKzCM2X6efFpvOdiQM/NRTT2HkyJFFbTNmzBj8+Mc/Lmqb1qyTTXJ+mLqI4oQSwuI4Jj2nE256ynZ7DoYKrwJVqWpUepVIexVIe2kdVoUO6Q6oSdXAYyl/8hqpayOdR++d+2DuR3Nx9DEjCux4lPpN9fj6kcfgL2P/ohznA47fiDp2G73QfI7doeOZb9lC91DJ6NWrV6J4X3zxBb773e+WuTTFM2rUqJKkc/311+N73/teSdIi2geuSEziWsMVkXG+ERKQcfMI12pqaMUIxjgxdRpGxNkVFbLiMcwptxZ09iVoONZvWY8vv8ovWrIt8eYXr+P9VXMcoR0e+jai5FyL7XBwrn/rb49xK9BjRbcZB8DAGdfiPEGhbsaMoLkqh4lv0vB/K1Sz5EgphXWhzPXA/Gd8sGAqzASY+PZaQfAZnAXTddfFyAgV/NvWSSIQt8suLZsUkSAIIin9+/dPFO+AAw4ob0HaGDfffDM2b96cOH7Pnj2b3a/v378/Zs+eHQnPN+bdUvK1uTbPOJOan0CzxrDybh/3ick7nz2guX2JUh7nhx9+GHvvvTcqKysxZMgQjBgxAkceeSSqq6vBGEM6ncbjjz+eeAwhlUolEn4jtkFaMG6oVuey5cTHieQZGjcM23EC20t/LFGZ0H2xx8pUFTzWPgWfc+Eeprzj/3pVx4qO6N2xj7LryCykzGjRSyWemslmlW1Hi2pbm45rz5FGdDtj7TZZkYVk6ninvfZrLxs6NPq+SiaTwQ033FB0WtOnT4+EHXf8cc0ql2GPPrWANILFSuRWCWT7ItrQ4qUKdQ59g5nzLYPXTPCXDMR9ampxwuK1tbW46KKLrIh4SznzzDMxffp09OvXryTpbQ0+WLIKHyxZDTvYYXE6L0z9l6j/YPomjg3CNbxV9dgXSTpF785+F48+/GhM3yq4rRHodQIixL2blKuOylVfhUW17TtdEmCc2XXWhuSst9sLaZcrU5X+ZApOYaLvGcTsbzjcHvPQGJUZtwqNTfljYfoTOM3OOBzMeKc/wgknTTvixzi4M2YH5nyc8Tz34+etPoH1YKisqMTY28fask9/bTpWr1ij204zgUJGCWkz0x4oeWQj2FzEqHKLkGZSjVx2tjI8qvgC8cwRd3ZwbZxc/X5x0ouYM21O3nQPOeQQ/Pvf/8by5cvx1L+fwu9+9zv84pe/wHXXXYeHH34Yn3yyGNPenoZ7H78Hj04Zj+9cchY6du6AAw+Pf6cyUGYhMPam2/x3MQCYOl1KgHMPO3bo1eIJMBhj2KG6O9I8ZSfaEFZIO2tF0P33PRB4b8Tchda2amy5poUzAub2HOvjr+/D8D2cSFzboS29+3j88ccnmjRi/PjxrVAagiAIgkhGsmnrCYIgCIIgCIIgCIIgCIIgCIIgCIIgCIIgCIIgCGI7obq6GqlUCplMJm+8KVOmYMcdd2ylUhEtIex4vXDhwkicLvtcAsaDr1UynkKn3U9Dp91PxeZlb2PDgkfQuHYhRHYLehwyBh36HgNAouu+lyLbsAbLXv4hNi15KZL2jb+7EZMmTcJNN92EY445xjpGRJyvVGDAwcoG+6WKcaTw/4sItbJArOB2RlkbyO/MY30TZcRxXmXhC0oF8/c9uHx/OV9sQLJgmQLCWRJa+0ra7aTOX8aUw+QdFN8KLhciV7oEsT0wfPjwRKJVhnvvvTfWibs9UG4B17ik8goxOHV1LhHXODEGP8Bxz3PagrRXgTSvKLAz2x5dqrqgSTTiy41fgIGDc9UWSKHaFc48LXYnwcAhwcCZhJAcTLtMgnEwKZRDswQEE2CSQUgOzgUguW6kJMCETkc5UqptmG7jGJhu0MJO0KadMxdAydq4QNtfPC0WvC3i/sgVZtMpQ5Mcd9xij6V1cs2RznbQZ3j11Vdx1llnFXVNXHbZZUULebRmnWySS+KUHBbSts7vMriVWc8YQ4qnEgngeNxDDa9BxqvApqZNTv6+I7fncTz53JMY+8fbcONvbizqPAghcM0vrsGUyVPwxL//Be55+tlC6H47s/1wJrXgg6mTnDqLIVQn6fsiLNwQK+RQoLitKa7d3u/V//u//8Po0aMTxZ04cSKmTZuGYcOGlblUyZg8eTLuvffekqX38MMPo1u3brjttttKlibR/sjTPEfbjLCeiBlrYar+84VwzHpTJ7r1mpEoCQxx6LrfD/T/18IyUoKDQTJd70LJSa9pWAMBgZ3zTNC2LfDG51MwZ+W7vsiOFcHmjgi2kdmGEtSxcX3RHUCLbOvtOZj+NkI93G6jPo6wj44PGN0lLavNossqkolr8ndaNrdvmqufWqhpC2gYte+2qbVYv359wTgDBw5shZIQBEEAP/7xj/H8888XjHfdddfh5ZdfboUStQ3++te/Jo5755134oorrgAAfPOb38TIkSNRV1eXaNu99toL77zzDlKp3NIoZlytHLAYu5zJ0xCbd5z9rdTdgEifN38Gze2HlOLZetKkSfjrX/+K119/HRs3bmxxei4XXXQRKiq2v7Hw7Z4WjBuq1e6YffwmeW05rmhlzOSoge0dAUfAn6hTQiLF06jYRmw5zRJ/dI5pj5oeqGvcgHUN6yAFA+MAExIMHjgDspDaqmPfUABjHILpJSH1MzmHQAaceQAT1j7UUrHOrcnpp5+O+++/PxJ+++23Y8iQIbj44osTpbNy5Uq8+eabkfCLL4rfPlcbqFdadtupFm99sFyNkzB9hqQAGIcaYBcA85zfWlBYWdcAePo+YXpZb2cy8l8ecQRKJV55by1W1zWhe+dkounV1dW4//778cc//hFPPPEEnnnmGbz22mtoaGhItL3h6KOPxjXXXINjjz22qO3aIv98+T1/wdZz4c5LuMKNW+/YEbgbR+rrwo/r1fRAtn5lwbKN+uGPccqpp6Bj504qJ30NmOSiNnP3Z7wdSNURftxArBztSqyoNmdBXXi3TWB+NBvuCPEyMFTyymBfMTToGbErF7JrOYfbTAqnJvAO2nnsvsS+++Wk6YyT+fslA4co7tiZc1Q0MQ3x0V8fgVNOOwUTnpmAbDaLN/73Ok4791RIBniMIavrC09yCC4AqS69LAAPwOnnnI4DDz0wMA7J9GR+dtTQTNoHDjDoUObvD6BHL51iOpPpSeFfV+qY+sdWQn0P2XcI7r3/XifNGFtaEcesosKv71yBZxd7nplv47zv7vtyptmlSxfceuut+P73v+8ULWgXNaU+8MChOPDAA7FhywYsXvcRtmQbMOo3o3De1wtPcvPsY89izM3XQICBS4ksk+Dg8DhDrw47laydZoyhe00PrNi43E6ibu7TrD4m5hpQXTozhg+ASTstpOlxQKhjoS5vhqwU4Lq9U+95AIxl1Xi2UMfdnczI2mBFYRusOfauMH6x7z6WinQ6jXPPPRd/+ctf8sb773//ixUrVtA71ARBEESbgP3mrhNs76j/njugd9/OW7M8BEEQBEEQBEEQRDvjsF1+jQ7pXlu7GARBEARBEARBEARBEARBEARBECWle/fuWLNmTd44CxYswB577NFKJSKaS5wz+4gRIzBlypRAWM8jfo+ug0cWm3poUWDpc2eg/os3cm5x1llnYexfxiqHAhZ0XAo7S/m5hBy1THisMDccZ0InXiEH/6IIOXfAEaBCyBFI7xOzzkX+NgHnR2e7sEOI3cZxUHLTDBPZvkgHk/YuvkcQxXL55ZfjrrvuShx/5MiRuPvuu8tYovKStw7cSkIMgTJZR1fjDBndNiLGAOMUKbQQQwpVqeoCO7Nts6TuM6zZvMYK+DHGQmJ+XAn8AUoMGwwe44Aj9sf1dkqg25f+U7/NOtg4gDrvJj1oMYeAk63jROkEw1wxJWvjimzKkvQNmONIHE2gQPpxTr3xnZ6CZY8ra962O0eaiY5ljr5ZonzbMe+88w4OPvjgghMNuXznO9/B448/XlQ+W09Um8XHixE/kFL6dXIofbMtZxxpnm6WU7OUEhubvkKTaHIEeYJx3p76Ns485Uw0bC5O3AMA+vTpg8lvTcZOvXZSu2REZgJ1VKhOcvvdbt0ERO6nlva7W4P2fp8KIVBbW5tYdGzo0KGYOXNmmUtVmCeffBJnnXVWWdKeOXNmu53ghYiSry1o1qQ14XQDfW0ZqGPdulxv5IdIX+jMj2vaBdXnFia+uywFhBQQMgshJbIyq5dVWFZmkRUCHSs6Ytfa3dpsHdXccSMhBV757CUsWrfA9mlVv9v0rVW7yeCBAfA41/1zDs49eIyDM08LqqjfHvPAGYfHPTuJhce9wHeKp1RcruJyeGp7k7b+qGcCI8ZtysWcZb+dNC2kEiNyRb+h9w02noHFtZ+uSJL92fL2s61eO6XE8zwIIfLG+fvf/x4Q/SEIgignSereiooKbNmypRVKs/Wpr69Hhw4dEsXdtGkTampqAmFCCDzwwAP4wQ9+kHfbk046CRMmTADnPG88Q4vsXwXGgZIIxrZo7LlYQva5fLT0eb05fY9MJoPx48fj3nvvxezZs9HY2NiiMuSisrISdXV1JKy9jRO5t7aSLceWxX3WDI3pxdtx/OdRX1Rb3Vsd0h3a5JhaPnLVdXHHFQgKwuaqS02aGZnBvFVz0ZhptAKonHMtgumKokI9x5klDnjGTqOf95iUkOBgeiLU7jU90K2qWwv3vjDTpk3DoYceGglftGgRBgwY0Kw0hRAYOnQo3n333dj1P//5z3H99dejsrIybzrXXHMNfv/73wfCTjr5JDw34bkc5y86Lh7Hnc++i5sfnwWAA8zTNjOuz0VapajtcoAHxjy1Hp4Kh6e3VfGgRU/B9Dm0N6HbWKux+599ux+uOHnnvPudj4aGBkyfPh0zZ87EvHnz8Omnn2LFihXYuHEjhBCorq7GjjvuiAEDBuCQQw7BCSecgH79+jU7P0MmkynKBlMIxljB8x9m85Ym7HfZ37BhU5O2AarzA31v2XPDzHn1YM4fYymoc5xW61hKb+vpe9OcU0+fd31NgGHdnIewdsaticp4xPAjMPHFiXo8BzC2DbPPOkRPoqfqCSMm7I7TGJFjBvi2IPf4heqqcL0v4duKzBZ+1GC9L4Ww44hqezV2aPKs9qqR9tJF2VzDE53mJdxmhcvphAUmigm3XznSYqH4keyb0R2PdDX1+fvoo49wwL5D0dTUhN8/cROGHXwIPD2Jtho31ON+4GpyPuhxRM8Dl9yOKXLG9RgjA2OesvVLPU7o2P05zGR7ZsQwt91fSv86i9r+dXznnbhIf1rCtm2xxzFmbNy1cYZFtSP9E67iM8nw2aefYp9Bg5HNZiP57LX3XnjmmWew+267x+fNABbo4/jlzcgMPlr7EeoaN+Dbh56JZUuXxe6Ly5/v/TNO/NY39GTlHIwDfTrtjA7pZM+WxdCYbcTyjcthb3zpj+8yBi2o7u+Pf9aZHcfmekJlrkW0zbeN7yyrYWTun/PI2DHy22BDBMajkftaKSezZs3CQQcdVDDebbfdhlGjRrVCiQiCIAgiN7+9+0QkG0FOyPo1m7FuzeZSJlkyqGzNg8rWPKhszactl4/K1jyobM2DytY8qGzNg8rWPKhszaMtlw1o2+Vry2UT2Ra8dEQQBEEQBEEQBEEQBEEQBEEQBNFGqa2tLRjno48+aoWSEC0hl1PnwoULI2EVXQYWm3pMGMPOJ/0LHXYZkXOrJ554AgcdeBDmzZsXcLgNCE7bHIJ/vo+g1N5I+uOGQzpiUBJC+k5bUpplKwllP8X9QQtGhfPReVvxKb9sNqYJYrCOxnYxzlHL7JaOzxDjEBQ5MzLvciFaLjxOEO2HBx98sChR7YMOOqhdi2rnpbWFGOLydOq2kMxftI7MIarNGN/uRbUBYJfOfVGdqkZWZJFFFkJmkBVCiRnKrBI7FBkIKZDVx059K/FDKQUEhBZMFL5wIgSEUN9G+FzqOAB0G6nbQemcx8B5dZ1c7S+9XKI2roimLFG75/uEFp1XXBlzljvsU2z6G84nNo988XLckImOZdA/ODbfbY1Fixbh0EMPLUrQ4Zhjjmn/oto6Upyodlhgwb2POeOo4BXNdmZmjKFTRWekeVrXJ/D7+vpzyKEHY85Hc7Dr7rsWnf4XX3yBvQfujUmTJqmyS7Pfbh0VqpNMPx0xQguhZ5aW9ruJwnDOcc899ySOv2LFijKWJp5Zs2bhtNNOQ48ePVBTUwPGWNlEtQFg9OjRZUub2ArkqT5z1615GwG1bWgyMPPb1agIC1vEpeELV/gqab64hi/BrOJbCQ1ftFmnYQWmtbh0XeMGLFj7IZpEU+59aWc0ZDZjwqKnsXDthwCU8BnjSrAmKKrNwJmq38ykN9wKo2nBGiNoo/+4FrbhjjC2Fc0xy+7HCJfYc8i0sEn43MEu+5eCL2jiCqMAcK6NPNcnNYUlYf369QVFtQHQRAsEQbQq6XS6YJxyCQe3RR577LFE8X72s59FRLUB1Re45JJLIKXE5MmTceqpp9pnil69emHYsGF44YUXMHHixMSi2kBuUbJSkLP/GMo/7gPANckV9WG5/gL91eaXuRDNOaZXX301OnbsiIsvvhjTpk0r671x2223kaj29kZr23KcIcXAhNnqh/u4GN0+JKrtWHUgpUS1V71VRBLLjbtHeccLw6sY4DEPu9buBiG0HUcKZLJZZI3NRghr1zG/BQQgtY3HTm4lkIWEZMKOiaa4V47dbRU45xg/fnxsmwoAt9xyCwYPHozHHnssVjgVUJPV/elPfwqEdejQAbeNva3F5eu1QwfA2sb8icr8Zfhj3k4jZ94vsXEBwNrbJCCZMyTN1DqlogytVIuHX1mGrGj+w3hVVRWGDx+On/zkJ7j//vvx8ssv4/3338enn36KJUuWYMGCBZgyZQoeeOABXHrppSUR1QaAVCqFqqqqkn2KFdUGgMdfex8bNm2BP0pixIPh/OeOsdlRMJ1CIDLcGEAw3A3rOuRCeNXdE5XxjSlv4ONFH9vlgE0jdOmE7R3uNtGwIMo2rG2MwtTdEkIISKbTZTotrbPsfiSTvngv90W6A+9YCQkmgRRPxRfCEDtcqf4StRmOHSciyiuDY57GBmbXI9R/DI+l6gnopBMv2kdF0R+E09N5DBg4EOddcB4OP/kw9Bu0C+qb6pGRWV3/67bBnDttv4eUkEK3DVDvr5l2QEggYONn0r4LoM1m7mts9thbm5pp182YVa7TwYJ2/9DJ9D8xJLFxuu/q2SvMtXFyx3bOJG6/7fbYtuGggw/C5MmTsdtuuwWu2ciusGD+Jp7HPOy5w57oVr0DLrzy+zkORpDb/3A7AF3TM4HaitqyiGoDQIVXgS5VtRAio9+lyUKKLKTuT2T1tSSlAEz/Af57IAISQmYBuJNqmncioeJK/2RKCXVt6HuwaBssELgu2oIN9oADDsDXvva1gvHGjx/fCqUhCIIgiMKUVFh78YI1+PTDNaVMsmRQ2ZoHla15UNmaT1suH5WteVDZmgeVrXlQ2ZoHla15UNmaR1suG9C2y9eWy9bYGG9oJQiCIAiCIAiCIAiCIAiCIAiCaM907ty5YJyTTjppmxTT2xbIJ7xYV1eH5cuXR8IrugwoJoe4TAEAzKtA7+MfRGX3wTm3XvblMuy3737o0a0HzjrjTIz8waX45S+uxr333ItXXnkFS5YsQVZkdU7SyU76DrjaCVe64XpdwOkLrrNWUFEqGJ7sE3D6CH1E2HnHFdmWIUejcNljShU5vNoRiMS1CaI0zJo1C5dcckni+N27d8cbb7xRxhJtRbaGEIP5aRwq3TpN+kIL7rZBMQYdX8Kf3ABANYlqA1DOt7t12R2MMSWuLYQW2FZCDEpk2xdYsB/hCGrbcMdR0nGm3BbEtROLaudMoED6MREKtcnSERQO+aVr5+pgDyTgeM2C6cQKbOcpS2zZgn7C8eXdRli2bBn2339/bNmyJfE2BxxwAF588cWi8mlNUW1zWSQ514GJDfT1E578xr1/jah2KTDi2sZpO/yp7VKLt96dijO+c3rRaW/ZsgVnnnYmfnXtr9Q+yJAQQFydVEhc26EtOHZv65xzzjkYOXJkoriff/55mUvjs3LlShx88ME48MADMWHCBKxevRqbN28uKo1UKoWZM2eiZ8+eibeZPn16sUUlthFM7RIWkAks52uzC2XAfPEXaOFkVfVpeSGr8uLKDfmdkKDMtlnPtYizK+as5J/rM5swf/U8fNVYV3Df2zorN63AEx8+hmWbvlQi2czsqdlfBASxmSuKrcOt+LiN5wtpc+Y5wuS+uLYbxmyH0KQB/5hrkSf37NjzopchgwJCoQeyCBLRaxEICU/6F62/PokAEoFZs2Ylijdo0KAyl4QgCMJn1KhRBeOUU9S5rTFmzJhE8W666aaCcYYPH45nn30WK1euxKZNm7Bs2TK89dZbOOGEE5pVtmafh4SPs67oX+JtcghuJ/k0h1IIaptyF8Pq1aux55574uabby5qfKm5jBkzBpdddlnZ8yHaEC28rONsOeFEI2NbRlM2NFYWJ6odGGeLEdWWzoTYFV4aXjsWeg7TrDHB8LHV350qOqF7xx7IZjPIiCyyMqM+IutMnhq0+WSsmDZ8ew+UEKax+XgsVaK93ToMHjwYzzzzDKqr4+2AixYtwjnnnIO99toL999/f6AeXrBgAU455RQ0NfkTfDHG8NBDD2H33XdPXIZcbUvPWlMm950S/90WJaEqgu+OBK4ZR3zbScf/OAP10lkvgeXrGvH01JWJ94FQCClx18S3nRDXyOb+ltF11iDHYraTebY1cOz0jXEx4fFcevGlwYDYcZrCNtVIbtoWKaWI2CK1fLG2ESl7JYQWahbO9a0F/SGks17oI6HEet13oSq9Sp219MWg44Thc7xwkLiuNadCBoW0zXiY+Q0gkH8usezwAQyKsQc/zfpjPKS07ef7y2t+ibN/fDaElKhrqFMTL2hhZCmdeh7qus7KrLU1C9Pumom1mf8uHbSotnt0zbkW0tRljr3ZtlWhTcI2NvtDOoLUIduocJOQkd9CR4izcUq9v9F36nQ+LGjjXLViJf7+4EMIM3jfwZg0aRK6du3qFCuYrr0MpTQDrJEyA8DuXXbHBRdegMqqwgL/n370KZZ8thSQAimWQo8OyW1DzaFzZS0qUpV6gg4Jwcw1I3V/IaOF2o14dtYX2JbmGhNOH87/Bnxxbf99Hmjh9RbYYEN9S5fWtsEyxnD++ecXjDd79mzMmzevFUpEEARBEPlp30/9BEEQBEEQBEEQBEEQBEEQBEEQBEEQBEEQBEEQBFEGevXqlSjeXXfdhcsvv7zMpSGKoZBQ36KPFkXCmFeJdMc+SXOIy1QnpB2Q0h2xy2kTsXbWLVg/fzxE41exKW3YsAHPPjshdl1lZSW2bNmCnXfeGZlsBtlMFplsBowxDBw4EAcMPQDDRwzHiKNHoFPnThGH02CJVZgrSB1X/EIYPxnjBOw61BunJusUZpzL/EL4fjaSqTIx9VttL7VfHYs4BimhKu13xHTajEW+bQGccrrOneHlQgTSJYhtjLVr1+Koo46CEKJwZAAVFRWYOXMmKipKIyDapmiBgKtaHeNcmCdOoJ6KE1A29bQMbptLjMEIOEsAVakqcMYL7ND2Q4VXgX61u+KjdQtVCyAkJFNtEIeEkvqT4FJCMgnOtfSfBAQDIDkYBCQDhOTwICD18ZW23RKA5E4jJ8DArXQAA1S7x7T0nm7M/LZZt5+2nVTxYts4h8RtnOu/Hl7VRkW1A1lG7o/4bcLFChwbM/lJWOSwmP5CSLchttztvM+wfv167L333ti0aVPibQYOHIgZM2boeycZrS2q7YfndvgOlMs5zyyPMA4DQ5qnCxS2ODpXdsa6hrVoyjYFysK0ThfjDOMeHIcjjjoSP7vqZ8hms4nTllLi1j/eijemvI7/vvyias9ZuI6KqZOcOouhfP1uojB33303HnzwwYD4TS4YY6ioqICUElVVVdhtt93w9a9/HRdeeCH23XffkpTnrrvuwpVXXolMJtOidG6//XYMHToUn332GYYMGYKFCxcW3GbLli2or69HTU1Ni/Im2gcMLEf/IV8nB1rTJaZPpQVF/GrfjGVEVGrUeiMwI00PQ4+HqFEMlY/uv0g44jGS2zQ5GCRjYNIIQUv1GxxNogkfrv4AO3XqjT6ddm6Xdec7K2Zh+pdvQ0DoZxFXtFqJY5tlX1TbFxtXwtn6Aw5PfweEtMFUuCPIrX4bgRkdFwzcaP0wrsacdFwT05dzYrasKj7gXlPMV1i3+6L/+effgdkGO7RcgPZ4zluDOXPmFIyTTqeRSpGLPEEQrcfw4cPxpz/9KW+cbWnyrXysXLkydgLbMB07dtxqdbXpA7ZKPq0sbpaTUB+2tXnmmWdw9tlnt4qgdk1NDR566CGceeaZZc+LaEMkubQTjh2yHOE5hVnziWrrMTw7dih1QRggjVawtRj4BahMVSXYofZOcFC9mPqyb+d+WF2/BhmZARO6buPqGVyAwWPm2Rva3sMgmAcmsmq8WhpBSz3xEgc81v6FzI877ji89tpr+Pa3v51zgr2FCxfikksuwTXXXIMLL7wQ+++/P6688kqsXr3axqmsrMTf//53nHHGGSUpV9eOlVAHXAJMXe/+yLyAKw8LqWxt6j4U7ksk+os5g/PM3m8Kk4Z5Zlfnedx/PscZh+9oxwSIwjz1xnx8umIDgLB9h8Ef/fBHUWDGTZgzSZkz1hJfSbPQErO/qrrvjdqvfQcbPni8YFlnTp+J+e/Pw1777GXHa1w7hbFHhMdYYut9KRHpIrrmw/B7V+b9JPvb2E6CNiN7aZrLVujxQgYYcW3OGNJeOvaFAituzZy+XLCxssvZlHo7pwAAIABJREFUbBYffvAh5s6di8UfL8aq1auwpWELUukUunXrhv79+mO//ffD4H0Hw/O8QB/R2kxD9p6A7cfYppxxU/NbCIGFCxdi7hyd96pVaGhoQCqVQpcuXdC3X1/sO2RfDBkyJPlzQJ5Lh4Ghf//+2Ce1D5ZuWAqZzaAhsxnVqQ5gXEKILBhnEJCAzIJ5HBIeslKofWT6XQrmgUklei4Zg2QCQqpxS3VNMAgm4LEUhJTggWE9PfLLmHq3hukJBGPEpv3jqdqdUBKQWR0nYoYO9TP0EvTYuAmVMiqorcJl5LrSlx7+fMutqK+vD8Tv1asXJjw3AZ1rO/v2v1B7zZ3zry5qRO32Tv67dx2AK356Bcb+bmxkfZibr/0D7nj4r+jZoVervNuyQ3V3fL5hCQQkuJnURDIwbq5zAS7NAeT6f9VWmb6dZACXQp1Yado1Aca4Stfeo8yeTTM+HLDBBuoRxwbr2jBiro/ENtgytIPnnX8err322oLxHn74Ydx8882lLwBBEARBFAFZDQmCIAiCIAiCIAiCIAiCIAiCIAiCIAiCIAiCIAgixDHHHINJkyYVjHfVVVdh8ODBOOKII1qhVEQhkgj1xTn7y+yWkFdLzhziMoVV1nHKwNM16D7sN+h2wP9h9dvXY/28vydI38c4nsc5RL695m28Pe1tjLtzHDp26oirr70aPxr1w5CoYdDxRkqn9HlEIcO4DvjB9Y7TFYN1JvHj+yJDAZFM17fIiPgZNSooZ1jpOJcYBx4mHQekGHGskjiY5Dgm7V0okyDCCCEwdOjQxOKpjDE899xz6NevX5lLthUodHsXaFZaLKqNUN3qijHEpRES1XbFGDzmlVzkdVugW1U3dKvaAavrV4FzLbEgAcEkPC25YHzvlW+/ar+4dpD0GIMQAOdAVnJwIcA5h5BKOFBKgBtxbQDKmVs7ukogIFyrG8EWiWu711DSNs7Zxga1orhxofBAeUL3R3zXK39/xXXztetkvFN4UcfSEUnJtQ/ttc/Q0NCAvfbaC+vWrUu8Te/evTFnzpxtSlTbOkeHRFfNOl9QH0jzdFF9yiQwMNRWdsHqzauUc770w1UZVB1xzvfPwQEH74/Tjv0WNmzYUFQe09+egd377o5XXn8FAwcORIvEtUvc7yYK841vfAMTJ05MFPf/s3feAVoU9/9/z+xz3B1wcPQqzdhAUVFExNhLjA0siUYSFEWMxhIUe4sajIoa9ZsQ+cWuUTHEhghBiIggWMFIkaIiIkLgOI52bWd+f0zZ2X32eZ594O4ofl54Ps/uzszOzs7OzDOf/bynuroaAFBTU4N58+Zh3rx5ePjhh1FQUIDu3btj8ODBuOmmm7ZJ5G748OEYO3Zs3vGiHHfccbjssssAAEVFRVi4cCEGDBiA2bNn54w7c+ZMnHjiidudB2InIUv/GsW06lFh45D4R7TpiR+OZ0icqXEh06nZdYgCARXTtzDTfzAlki2lAGcMQh9TgtASvtTC0vqTS2ZFOaQUEIxh5cbvUFa5DnuW7oUmBU2SFcYOZn1lGf6zfCpWb14NzpmRKlNC2kaAhBkxcS17bUW1tcC2K5QNruMycO4FItssENlWgtq6PBkHYx44N/tMH2bOpXJhhmfcCGjDCH3ru6r7u0AGiiE0pIsbSycpIDsYDXZRv5icRYsW5QzTtGnTBsgJQRBEQNLfv7169cLw4cNx1VVX1XOOdhx33313ItHqQw45pAFyk5kGE9dOm41qeIxI245ACIEhQ4bg+eefb5DznXzyyXjttddQVPRjECUmLEnqd8K5w+hwP2ey2US1dSJp4qoIXiGQUlrbjkmnyCvabX8fhMs3600JB7ZCrupQiqfQpVkXLCn7Epx7YJJBCsDjehElqRZWUhqWDEwo2wzjHiB9AAycMzAIdS8k220Wpj3ssMMwb948jBgxAs8880zGcGvWrMH999+ftr9v37544oknsP/++4f2u3MrWedPXHTApo0bQUmeG/VYI5itRc5Z9EdyeLJGvRdi9gkbzp1j1pYzBLUkSOOrHyrxr5mrcc6R7ZLk+kdPrS/w4CszYWbZgvuiv9ubz/R9jIhsm8/IZrCbOXERCRTQ5sg7sHHpmxA1W9KORfntpZdj+qx3Q3UzEImO1FnzTlHIRmHm8cLZETKwxcS1S64937XRq+BO2y+11d7pM6QW1AYYpBAoTBXasCFcG7AM2k7XDrNy5Uq88fobmDRpEma8NwMbN27MXmAA2rZti/POPw9XXX0VunbpasvFXE/c97jx85rVazDhzQmY9PYkTJ8+HRvKc9ulWrRsgV/88he46uqr0OMnPXKGz9YnMjDs02pfrNiwHJIBFZUVKGxapBZd4AxC+EoLmQNMMP0+ALTYttB9hFCLajMPjEklqq2F/SWMbZ/rdozbW+SK9Qu9WoY6LoP3Cxxh5PR5aW1fk1nszshs4xRue+iMJcKn0OMSZ5xhbJwrVnyL//f4/wuF9zwPz7/wPDp37hxcm22/g/M7lva0c4WacMfGf+ctd+K5x5/D2v8FCznEMWPaDDTiRSgpLMkarq4o9ArRtLAEG6o2QArfLn6p/lPtlYQSTBd2VRQ9ZmBQ89hSLczOIQC9eLsxIETFtZUtNThm+jkAkXcfEa4j9fReyPbSpUsXHHPMMXj33XezhnvhhRcwatSovN4dIAiCIIi6hnohgiAIgiAIgiAIgiAIgiAIgiAIgiAIgiAIgiAIgohw9tlnJxKYqq2txTnnnIOVK1c2QK6I7cI4ccUIHha23DdBArHKjqG04xz0eaMStP3p/eh8xmvghc0TZjY5mzZuwi033oKzzzwHq1evhnKfEBBSQoSct2Tg7GWcuCJ/gQNi8GeOCemmqc5h4khp0kZwPJQeQseEFDZPCDmWadcc6cYL/hlcxyDmbmcQSIg6F+UrbtAQwgsE0ZCcfvrp+OabbxKH/+Mf/4iTTjqp/jK0o9hOh7J4IQaWMYx7OFaIIUZUO90hNyyqbR1yJVCcKt6+C9qN6da8Ozjn8IWPWuHDl7UQUsCXvv4TEFDbQmqBQ93P+VL3q0LtE1JCCNWPCX3fhNOnSWfb3C/p9mtuXxcV3IArxhGEdz/TnFWj8SPbzoHAIVvIuC4/rEOQaT8i39NOk6wvDh0zTrgsEDd0nfnN42EXCWEs7c9mUyKt37bp6+/ZyjJnnnM4o+6KY4ba2lrsv//+WLVqVeI4LVu2xMKFC/MSMNrpRLVt0xpuj7OKauvEUyxVbyIsHvPQrFGzYMysP30pIKSvHbol9tlvX8xd+il6H9w773OUlZXh0AMPxYv/eDHcRmVqk4IHM1ROQSD36/aNu4nsRMVutoWamhosXrwYt99+O0pKSjBy5EjU1tYmiiuEwE9/+tM6EdVu3rw53n777dA+zjk++OCDRPFnzpyZ+FyrVq3CpEmT8OCDD+Lee+9FeXl5XnkldjyZhVWydg4qriOmbLeNaIWTfqwQoYQWcA6EmG1KMhAJikoLASY818e5FdVWos3cCjlzrkWjGcPm6s2Yt+YzfFW+DLUi2XO5I6gRNZj9/Sy8suhl/G/LGnCurp4bEWwtkG0EsY1wdvBdiWF7XG+7n8yDxz1wkx73AjFtbgS5PUeEGzAi3UbA24huw7k/wXdTJ/S2vb/hawwEoII6YKpIqCa4c43SqW8JF1vZXYX06oJly5blDNOyZcsGyAlBEET+LFiwAFdffTWmT5++o7NSbyRd8GfUqFH1nJPcNOQiaCzLv/o+x46isrIS++67b4OIapeUlGDChAmYNGkSiWoT6SScgnKflmiUuLnDaMRAzDVDPH3QzrnpSWv3HwdHI69Rsgz/CIidN9bzs+2atEdRQWP4wtf2GwHf9yGlb206xn7jm3cahK/nVQV8ISB8856Dv8sujBkH5xytW7eG53l5xWvRogXuvfdeHHDAAXWan+LCAqS9ZxKaZzb7hd4vAeddk/BDZybo7eQ0Yp/eyFTOQ68uR1WNAJGb56bMxdc/rEdo3iRNFNidPAvPfMWGSdvnNpzOPvc5lAxtBtyeKM/zPpun7a9hO0bmWcPAvh6Itqv5ImNPFNoAYubwlLgtIIQMPqFtiwyQYEppmTGj7x9cE2fWhil1tbWCvVpUuYA3im/z3AUYHNulEALjxo3DicediO5du+OqK6/CxLcmJhLVBpS4/qOPPIpe+/XCqD+Ogi98+4iGFizWc5aQxkamjr35xps47ZTT0G2Pbrj8ssvxxutvJBLVBoD1Zevx+JjHceD+B+KOW+9AbU1tXmPl6LFWxa3QorAUUkjUilpsqtoU2O0hASEhRfA+mnBs/VIIa28zfYbUgurBu3T6VsS0YypN9X6Ak0GEn5HM9jUzHpAi3uYffSfOpCogbGohUW2nycxl47zj5jtRWVkZKtsR147A0cccHeQT4TRcG2v49QDn/BneeSlMFeLZF57J2d+KWoFGWxp2LNSquLWpARCyFgJqvCBs/dDvikC/B2LGGTKoU1K/N6lrHex7jlqMW4m5BzdIPdoi7V4b0mywCd4LcWlIG+zgXw/OGea7777LKb5NEARBEPUNCWsTBEEQBEEQBEEQBEEQBEEQBEEQBEEQBEEQBEEQRITu3btj2LBhicKuXr0anTt3xvr16+s5V0QmQiKJcTg+G5ynvzopRU2uM8SdVKfNbB7i46n9jTv2xx5nvIGitgflONe28c6/38ERhw7A1CnTwqKcRvTaFdc2gtt5/HOvxRW3dMs+LOAdJ7IddqcMC2ybEpPW4cxcCHPyajCimxINJ669K4plEkSUO++8ExMnTkwcfuDAgbjpppvqMUc7iCS+81keebcNYRn2ZxQYjhPV1v7I1nkOTrsngzBRp05zhsJU4W4lCFDXpHgKXZt3146SgTOt/S59K7ZgxBmMkHYgrm2cmgXcvtE4SAq4/SXC4toICwOoPosld6J04wFpTpRumEzbQdrb2ZclfC6S7Lf5iRO9hlMugfZhKFz0DzDhmL0XzDmPTQuRssyS19i8O89pxmvaRRBCoG/fvomECw1NmzbFggUL0KxZs8RxdjpRbR0wb1FtABwMKZ57AabtoTjVGAVeIwhILahtFsKRoXarsKgIk2dMwsW/vTjvc9TW1uKSCy/BZcMus2N6Mybf3jZpRzp27+4MHTq0TtOrrKzE6NGjUVBQgBNPPBGvvfZaWBzCoby8HN27d8f777+/3ef1PA+TJ09Go0bxwgmtW7fOmca8efOyHq+oqMDw4cNRWlqKjh074pRTTsF1112Hm2++GS1btkSPHj1w2223ZbxeYgeQx1DWtCpR0ZXQdra+OmdejAA23I7FbhiRZVhhZ312LebMWSD7whjTejtqD9fiz1Zs2hGh5jr+yo0r8eGq2fi24lu9oMLOgZA+vvjf53hxwfOYt+YzNR/DeVhQG46gNmPwnO9WINt8hxIUN5/MimWrsuScB2VmxLS5Kl91zIhxOxLnjIHbz0AUmzsC68y5b0FXFohwh35WycgnIvUnV2UKVUn6vZYPSRYD69ChQ/1nhCAIwuGUU06JtS9l4je/+U095mbHUVlZieXLl+cM17p1axxxxBENkKMfDzvbeKKyshL77bcflixZUq/nYYxh4MCBWLt2LU499dR6PRexi5JjXB43NxXdI6ODfnce2Z1HdOazY+MbG3xE/NWYeSAlilKFua5olyPJ/F/c/GzoeFRMUtOteTe74KAvauFDwBfapgOBWlkLoQW2fSkghR+aU1X/ck7r71JMmzYNPXv2xIMPPgjf9wGo+bazzjor57z9+vXrccIJJ+D000/Ht99+m+h8WctNH0xx/c6Mtpm5SAj7TX24YaTz4bw3YkVroz/MHYNRSJBbYlVZFR6fuCLRNf2YKd9ciQfGzUD6nQ3mTqzgtrM4WTASYZGwcNKKCGc7wsjB/XRGNIyhZO9BaNRir5z5FkJg2pSpwY5cbb+2CwbZYapdEDG2Ikgb3toSjda2TkuJbUtIIe17TjaOEFqE24TRNmaYNkgilUqBexyhxYKt/dgpRUdAuaqyChecdwHefffd7bI9VlVV4Y477sDZZ52NyqpKW35mnsyeXy8cJ4US177g/AswZcqU7ZpDr62txf1/uh9nnnYmNm/eHDqW76I0PVr+xNrHKqor4Pu6LxA+fGbsaEHZG0FtfbJwedttoZsjGYhtWyuzufe+te3bIyFbWtjmnGZfc5uqqCA1C9vj7HsGEDZw6J0Rk4YZmzCVRpBmUFdnzJiBV8a9EirDXr174c677nTyFzciMnmKnD8cLLAVOjZDxoDjjj0eg84ahGz8/Oc/R9c9umYNU9ekeArNC0vVYh1CLdThCwEfAtK8HyKlGmOYcQQEaqUPKYL3Q6R+jySbuHb4vRAE70w2lA22Hsyy55xzTqLFjZ599tm6PzlBEARB5AEJaxMEQRAEQRAEQRAEQRAEQRAEQRAEQRAEQRAEQRBEDPfccw86deqUOPyAAQPw1Vdf1WOOiDjyFerzPC89jayOQHFOCNqzIaeodvh7Yat90eWsSeh67jR0PPkptDvmz2h9+B0oPWAYmnT7GYrbHwqvOLeIWCbWrFmDQacNwk0jb0Ll1q2QkFrc2nV/EfZPSHVcIPznS+V46oR0BEj9SGjpnMcRuAx91yLbIYHtSL6ijiQhEdNM4tpBWg0hrk0QuzpvvfUW7rrrrsTh99prL4wfP74ec7SDqDdR7QTJZhDVjvqQh9q7iOi2bRvN4gOMoZEXL0xJBLRr3A6NU00gEAgwGKdI4zRpt6VvnSKNuLbpB2VIkEECpi+UUjvqBn1a0NPFOOuam+5UojgnyjjhX5NGrkqX1u9lGzNFxKszJJj4XGZfpr42JHSty8Lt693rjRXQzpSm/XPy5Txg9rzYzvFC4E+cMS+7Ascffzzmzp2bOHxRURHmzp2Ldu3aJY6TqN5lTSDbofDBxKLaiH+2mNPWmmMhZ3VIpHhBjgzXDS0KW+i2PnDeFnb8Hohs+1Lg7gfuwpMvPolUQf6C38898xwO6X0IKio22tYqrh+Kdex2x93bIlJvYPX8txux11571Zsw3TvvvINBgwahoKAAHTp0wMiRIzFy5EgMHToUxcXFaNGiRWKxnWwUFRVh5syZ6NevX8YwSeZhli5dmvHY1KlT0b59e4wdOxYbNmxIOy6lxNdff4177rkH++23HyorK5Nlnqh/sjyzmUUEs3YUKq4jqmy3ZVjnJ6Noi5OGEWQOywZpYSFmNHd0CM6sWDS0mLYVeeZKbNqKQCMQ2vYYh8c5fOHjq/KlmLXyfXy94SvU5FwQrv6o9qswb81n+MeC5zFr5UxU1lY6Ytom92FBbXU9nt1m+vo41/u0KLbHPC187cFjRqTbs6LaHleC2sExXXYIypchso8Z5aNArNzeKebcOXNPrViXPQKjnGQE0fV/SK8Bbn0K169c7GzCmDsTtbW1iRZ+6d69ewPkhiAIIoBznlfb8+2332L48OH1mKMdwxNPPJFo3uOiiy5qgNwQO4rq6mrst99+iRbDyEZJSQnOOOMMLF26FG+//TZOP/107LvvvujcuTP2339/3HLLLSgrK8Orr76acXEmgshGJntOpjBuwDShZ8eeEzt/GBXhduzcZpsz3mDzizueOvjNw4DWxW1QXNBECV1CQIgaOy8q/MCmEyyqGoheKhuP1IKZOSb1dxGeeeYZnHTSSVi1apXd17x5c0yZMgXjx4/HypUr8fjjj6NPnz5Z05kwYQIOPPBAvPnmm3WSL2Yn111jpwCsrHl07ODOP7vHtfHLmZNXQZx0zV/o97z6HDNxBVb8j+b6sjHqhXdRtmkrAGcORG8FMnTR/dEw5lOGttOFtuO/S3e/BNoddW+ivM//YoHTJruphu1BAsLO5QDGrMFsFkwY13Yber9JSiWcqz9tQhyh9t8krrqAsG3FXqO2UaZ4QWgMLZ13zqJ2ZGbTrVtb41sT3sLFQy8Op+vMaQHBHGgdnxrTpk7Dr3/1ayXanWkeNgddS7uDcQ4hJGprfazfuk7dRybtYgu+9CGEsOLIYEzb+p132PS2sLbE4L02qd+hg+7Dfd+3wtsG117tvglg7n+AhK6K6WMKpNsgTYm4otomXCiAyQMce6HQ7yboS6qqqsLVl18NKSU45+h5xL4Yctev8ca011GQKgjSDQyrztfoVaTXRVvfHVFvd+Hih/78EJo2bRp7HwHgxhtvzHisPmld3Eq9Ewklxu7rxTlq9fsiQup6ZN4PkYCEgI9gYXZTHkKHlwxWIF3qGy6MYDrTY0PosjLlxaTehj2uml8d3sZz7n3osU34LkMGMi1inu2vpKQEZ555Zs4yHj9+PLZs2ZIzHEEQBEHUF/m/NUUQBEEQBEEQBEEQBEEQBEEQBEEQBEEQBEEQBEEQPwJatmyJ8ePH46ijjkJ1dXXO8AsXLkS/fv3w1ltv4bDDDmuAHBL5imoD8cLakH6mM8SdNJR2bgEBmfa9sFVPFLbq6ewLhxFVm1Bd8RVE9QaAeWAsBcY8gDHUbFyOqnWLUPbZ/2U845jHxmDMY2Mw9NKLcOZZZ6L/kf3BPR7KTijXodNHnbngqE05TjHG6Y0Z566Ik5z2ARHGF8Q4i0iAMRXfxJRaTNPEDhUpU46SUicQPZ/Ujl4SOk0p1bb+jGLCZdrORaZ0CWJnZ9myZRg0aFBisdeSkhJ8/PHH4JznDry7kdBR1G0J4tzBQwejPsMy8H+L3pI0xzfXIdduBy6MxV5xsgwT6FHaA3PXfAbJJDi49veWYEw5thpnRoADzIenfGYhmDqkluHwwJXLLTwpIMDBmRIIYOC6n7KDBO24bfo8qb5JZsMx1ZEF/ZjTL+lDAUZPwPRFke4ork8LiwJvB9F6HD1HXmkF/X7Ugdg61deBMHX6MEaPEfS5zHhBhUkvt5zjhcDfOsP5d+4xw9lnn4133303cfiCggJ88MEH2HPPPRPHySmqnTOBbIfCB1lof4zDeUy+YkW19XmjwtKQ0gp6NgQpnkKTRk2xoao8EBlw2hQASkRUSgjJcNKpJ2HWvJk49ZjT8L81/8vrXIsWLUKPrj0wacokHNr3EC3awIJxt4y0Sabdiht3u01g0nF3lvaFSGfq1Kno3Lkz1q1bVy/pCyHwww8/YPTo0XWaLmMMZ5xxBp599lk0a9Ysa9i9994b8+bNyxrm+++/T9u3evVqHHHEEXkteLZ48WLsueeemD9/PkpLSxPHI3Y8pukw4yfTkATbCPppp42x/X+o4Y+BMTU0tOIgOi0zsjMLrcGIOzFz2LabSkDaByQDOAdE0BZyxiD1fiGkvhb9KYXtb2pFLb4u/wpfl3+FNo3bomPTTmhV3Gp7iy8njDGs2rwKi8u+xFflS1EragHACl4z2x8xO9YyItumT+Ba5JqDAVaIG7Y/NeLaDAwe86xotsc9eFAi3Bw8ENfmKTBweCwQIufM5EWlxa1guaN5xJx+k7nSPUGdCfLvlAEcISFdj6QT3pQTZGQsKW0CgTBOdExIfV9WBg0alCjc3nvvXc85IQiCSOeKK67AiBEjEocfO3YsxowZs1vNsT733HM5w3DOMWrUqAbIDbEjqK2tRc+ePbdZVLtNmzb42c9+huuuuw69e/e2+/fcc0/87Gc/q6NcEj8aEs4fZrPnxMaV4d+VDOqnXfb5Q1hBSynMLLT5VBR6RQnOnpva2losWbIES5YswapVq7Bp0yYAQNOmTdGpUyf07NkT3bt3r5f5aSEEli1bhiVLlmDlypWoqKiAEAKFhYVo1aoVunXrhv3374WSbPM/GexmseEAdGnWFfPXfg4p1DsDUttWJJPgwgM4IIVvf0ubZZjUb3EByRi4FtHdlXnjjTdw0UUXhebdi4qK8Pbbb6N///4AVB249NJLcemll+KTTz7BI488gn/84x/w/fT3YTZs2ICBAwfiySefxJAhQ9KOZ/rpGpp70QFr0tKX9v/WQiYlGAsLxqoQwrGT2Ulo+4KJRMRWZqOaCQkGJeLNUFktcNPTi/H8yN4xEYjZC1fg+XfmIVCI1n8hu4f75k54BgVGdNmEYdwJwTLGV1vM+ebYOBmDX70xUf7btmsbWgTNYOZrpJSQ3Ag3h989CokYWzNuuE2Q2gZjE3UXVADs3B6YkhEPxXba/iBf+klhDAXuogosyK/dpe2+cULLcRxyyCE4+pij0bt3b3To2AGpVApl68owd+5c/Otf/8LCBQtj4417eRxOOeUUDP71YOc6ESrTXDbaAw88EMccewwOPOhAdOzYEY0aNUJZWRnmzZuHN157I+Pc/sS3JmLs42Nx2W8vy5p+bN8lgUa8ETo26YhvNy4HwLClditE+Vq0LW0NxgEhmDLxg4FzT7UuUuh6wFT/wZRwNoMEZ7BC22CeM8vMlCh3ZC44mIOW4FznMe7RgZ4DFoFtDSywG7u2SXO95hUFYdvISF1145h6GbVxIqg/f7zrj6gqqMJZIwfikBP7oKRFE3Rp3h17lHZR55EiVNauic+cVECE5kHdd/IAt65GbKwA2rVvhxHXjsBdf7gr7Vb269cPRx55ZPo9bgBSvADNG5WgbOv6YNFFKdVCjQxggqsFM6HGGynJdClwAL59v8TaiiUgpdBtqCkPAcbUqIPre6jKDQDT70i4NliEbbBuPXHfgbRjpQw22FhiOvLteQdj8K8H4+WXX84aZtOmTRg6dCheeumlbT4PQRAEQWwPJKxNEARBEARBEARBEARBEARBEARBEARBEARBEARBEBno168f/vKXv2DYsGGJwq9duxYnn3wypk+fHnIGJuqebRHVBoBUKv3VSX9rnPhcTPrSej3kyIOMfGZCRsKo77xRExS1PsBuG6dbSKCwTW807XEaWvW9FhsWPIf/fXAPpB8IvzPG0LRpU7Ro0QIfzJiND2d9hNLSUhxx1BE4+rijcUi/PmkiDjndJqTrPmNOpD8FHCci4+cZmgKrAAAgAElEQVQoQw510vzP8aYJO0BqkUvtwBQ4bbmuSzZWxBGaZXQsIXFtglBUVlbisMMOQ01NTaLwnufh/fffzyl6uFuSo0GMFWjNFibqnMuCvsM658Z1N2ZnRFTbFdSWEvA4R4qTS0BSmheWorSwFOVV61UBcuVr7zEox1fpATDO/xxgApBKcEFAifJJ+JDwICHhCwnOBCRTDugSUiXLBCC5dfpnjti26nOgHCa18zXTnWLm/kj3f6b/iQ4dsnRJ7mIYGcnVpWV5LjIJUdjrjEZ3nNLTRbUjY6tcz0cMcdfqCmwbJ9/QOEHG9+12bBO6dxlEETNkaWcdMwwfPhz/+te/Eof3PA/vvPMODjrooMRxtlscPY96x0L7WcZwbr4yimojaGudSJCQKOCN8rqE7aW0sBQbKssh4EN7yds6yMEhpa/bJeX83bFzR3zy5ce4YNBgzHh3Rl7n2rJ5C4458hiMum8UrrrmypyO3SFx7Twcu/MddxPpFBUV4bPPPkPfvn2xevXqHZ2dRBx66KEYN24cunfvnih8SUlJzjCbN2+232fNmoWbb74Z77333ja1Pd9//z169OiB+fPno0OHDnnHJ+qYLP1qVLjJNDfBIiYZ0kPQ96cN1Z0+wO3zIYN4QLhPD8IHMxYy47YRQmFW+EcJ73C16JgEOCTAJCS0AAf3zIoutjCEFFi9eRW+37QSBbwAbYrbok2TNmhd3KbOfg/UiBr8sGkVVmz8Ft9WLMfm6k22DDwrsMTshyl7I4hkxUgAGIFts1+JajMrnm1EsTk89WlEtbXgNgsJb2txbaYEyRk8nQYLRLq1QImW/QZgRLd1blhIDtv2Wcy5JlcsPDSQjVyrTcUKzzifkbF5dBxoc0FdYUZmz56NCRMmJAp7wAEH1HNuCIIg0vn973+PHj16YODAgYnjXHjhhXj22WfrMVcNy5dffpkzTMeOHWNtccTuwc9+9jMsW7Ys73gHHHAAJk+eTL+7iLpjG6Yfk9pzAMTbczImHFkg1Yp1qt+QUkpwxlDgFWRJJDsLFy7Em2++icmTJ2P27NnYsmVL1vCdOnXC2WefjSuuuGK7FqWRUmL+/PmYOHEipk2bhlmzZmHjxuwiuJxz9D2sLwZfMBi/GfIbNG3aNNG5zJRAdK62bZO2WFJWiCq/EvpXtBK3NPgA4yklbgkJxjxlq9ELojIpIcAghAiLoO5CrFq1CkOGDEmb+3rooYesqHaUQw45BM8++yxuueUWjBgxAhMnTkwLI6XExRdfjC5duuDYY49Nm3tJSmV1rbGSQZW2h+BdGG2MY9YYZ87u5MN5dySyIK2ZG0f0Z7f5iW2ncdSOmQvK8cJ/vscFx3bM+zp2Z7ZU1eCav7xlp5yi8xywgtVqLsaEUoKxrhA3oA1tsecJ0o00qPocFjsxB5T/94lE13DEkUfYlNPNo9JqsgcTe0osVzgL/gKBqDAY1AJ57nykDGycYXNs2LYkgJi2X4k2w+6TgJQo8CK2pZh5xzSR7aidCkCXrl1w6fBLMXjwYHTs1FFfQrgUBg4aiDvuvAPjXh6HKy6/Ahs2bECU2269Db8875coKCgIz4E5+Yq2NR07dVTnvmAwunTtkpYmAJxxxhm49bZb8daEtzDskmFYtzZ9cdA/3PkH/Po3v0aTJk2Ca03vnNMwZdWleTd8W7EcgIDkDG889wYG/XIgWrVtpeqwvp9SCrUghmCQnENwAFLYsgVUmQum5m095liFpYSv+23XNsbd6qvfM2DSLLYotTi2sqsxEcwM28bLxGPhuWaTrHobwbGnsYh9LSqqzdRiF4wBwimzhUsXouiIQlx9zuVqvpOr57dfh8PT6pQ0zwZz5tclrG0watNTQuVhcfD0VxfUvyuvuRJjxoxJWwz4d7/7HXYkrYpbY+2WtWoW2VkgE/o9Si4A6MUifVYLT6YACAjGAQj18PNAXFsIAe4Btn+TQFRcW+p5Zyuubd5PqENx7eh7DRZzc+pgPvqkk05C27ZtsWbNmqzhXn/9dVRUVPw43zcjCIIgdji76E9+giAIgiAIgiAIgiAIgiAIgiAIgiAIgiAIgiAIgmgYLrnkEgwfPjxx+PLycpx00klYsmRJPebqx822imoDsA46oeCp4ugZ4k4KV1wnf1HtuO2YsDLYZxwPYcWfJJSXhgqzz4CL8Nv75+CBPz+OCRMm4Msvv8TmzZtRUVGB5cuXY8GCBfjvf/+LGTNm4L4/3oefH/9ztC5ug4KaRmjMm6BpoxIUpYqQ4oFjo5Qi9KfOp/6k/ZMQUkBIvWXDSkghrPOYgICQQRzjPGaOS6kcy0zcoFSCsMZxzTgfB8Lc6Q4/IdmqiIBtWjFH4+fpILrdYpEE0YD0798fZWVlicM/++yztDhEDGFR/9xh3IAh8QX1RbdR4cSsmKt0wzjtngzOICFR6BVt1zX9GOnWvAd8IeBDwBc+hPRVnyaE7rdU36v6KAFf+qq/k0HfJ6WwfbTbZ4lQH6WdW+3+cP8X9PdhJ/KooG8wLAjXIVegI1P/FhUQjiWXE2WWqPFC8+paXT9sJ0POM6FOHoyGGNK6Vqc83H/mPGnix1n2m3OaZ844CstQnnL37bFlGXmO08+7c40Zbr75ZowdOzZxeMYYxo8fj6OOOqpuMhDVU4gjj3rHQvtZxnBA+jORj6i2x1INLpLOGUezwua6jVJtlS9Ue+XDh4CAL1XbJaVQDtoew4tvvoiRt47MO79CCNw48kacPfAc+MJHaCwebZcYbMG55Qkga7sUt613Enmwxx574Pvvv8e55567o7MSy4ABA3DxxRfjhhtuwMyZM/HRRx8lFtUGgHbt2uUMU1VVhVNPPRUtW7bEgAEDMH369O1qb9evX4+ePXuiuro6d2Bih5JZnF9mDmOapwxCyNHm0i72ZVRBnDAmbRbZ4mBW7NmKSzO1TwlKB6LagBIo4iGBaS0qbQSl7TFP7ef6O+eoETX4btMKfPLDx5j81URMX/EffLb6UywrX4rVm3/AxuqNqBWZF1WqFTWoqK7Aqk3fY9G6Bfhg5Uy8ufQ1vLjgeUxd/m8sLluErbVbwbkHzj0rjM0dMWsPHjzmgZs/Hohim23OuErDxOXBdXmOcLYJ5+nrtccZB4e6ZpUHda5AqNuIOnFdpkb8SZU3HJntQBqbhe5daEuPT8GckCyIGdvCyAzfY7ZpYYlkjBgxIlE4zjlOPvnkes4NQRBEPGeeeWZeAqVJFwzYVcgl5AoA3333HRYsWNAAuSEamvvvvx9Tp07NK067du3w5Zdf4vPPPydRbaLBiLfnRCVYt92eE7Ll6LiZbDnmh2WjqLBqAtauXYv7778fvXr1Qs+ePXHDDTdg2rRpidrilStX4tFHH8V+++2H3/72tznFsKNUVFTgwQcfRK9evXDAAQfghhtuwOTJkxOlI4TAnNlzcOWVV2LPHnviySeeTF9UExnmzjP8dOpU0lnNhRpbjX4PQQhf7/etDccXau5U+Hq/DutLPz7xXYCbbroJ5eXloX0HHXRQoveY9tlnH0yYMAFPP/00iouj78Wo+zV06FBUVlZmTCPrL1oGbNpSba03rn0s/d0O83yJ0HHI4Fgw6wInTrSusMhu5nxKjHr5Kyxblfs5+TFxy5NT8M2acphZj3CZuX96n16szM6rhY7zYJs50nXuwmzMzMGF07X31YjEMobqsmTv1jVrVhLY+kwyTt0JbLbQ1UsGgrQSkEK33SZLRmXchIV+Pwv6HSYW2IAD6VoBZuo3Cz6NbTmYTDQWU4kCLxXsj7Fjpi38K6W1owJAy5Yt8NhfHsPCRQsw8vqR6NCxQ3p/5MAYwy/P+yXenvQ2GjVK73u+++47TJwQEdp3syCDPJWUlOCB0Q9g8ZLFuOWWW9C1W9dgcT27qJ2bDMNpp52GqdOmxr6bV7auDP8a/y+7IF8m21Cmc3Ru1kmJEet68N3SFbj3mj/BFz6CO6jt/lIqcW1181XfrMtW6HsOGdxvVebCCq+HRaN16kxCcug8ODYxtxxFBjsYU+LZtg7CmNokBNOi2rb6BmMR+wcJ8CANI6rtPg9barbik60foXWHUv2sqHLu3nxPtCpuhWgdNEUrQg8VYm185tkSiJSPqdosXB+bNG2Ca35/dagIWrZsucPtWo0LmqAwVQTfV+MHNYYQqPFrgzGDMGMMqd4Vceywofpl6pww740E7ZDU9Ui4fSLM+wrClnOcDdYucIxts8FmtMNu51/KS+H888/PWcaVlZW4+eabc4YjCIIgiPqAlnokCIIgCIIgCIIgCIIgCIIgCIIgCIIgCIIgCIIgiBw88sgj+Pzzz/HBBx8kCr969WqceOKJ+PTTT9GyZct6zt2Pi+0R1QaApk2apu0T1ZvcM8SdFPUqqq0ddMy2cbiNxi9IAf33LcYJBzbGkT2L0bl1CkBnAAdlyE86nuehtHmps0c5T0opUSWqUFVbhSq/0nEWimSDBV4aVlZIe9sYcWtmPD2EPiaVg5F1rrN+QiotqdNkoVSlDaH2SXt+FniSaP+c4PxMO+swMOskZ53l0rS1JFxho+h2Lmy6BLETc+GFF2Lu3LmJw1999dX41a9+VY852onJ0r3EizBkjRKEiTi5MUA5cYa6gYhjuXGkM06IInByNKE85iHF68AdwPdR89XXqP1yEWq/XQFRVgZZUwOWSoG3aIFU1y4o6N0bqS5d0lUH6whZU4Oazz9HzcKF8FevgayqUudv3Rqpn/wEhX0OBmua3n9vC80Lm6N5UTNsqNzg3EzjNQqlyyfUPfLAIcGsg6jpUwSTgBDgnGtHVgGhBfykFIDkEEyAMw9SSvCQX7Du80zfiUjfacrE6ZMih5z6kbl/i1bO2D4u1+1M+EyEz5Ehuh1DBM9ENkfQcPrp58ohgaLFD6X9HgotzfAkMk5wyzTtunKMF2Q4/1F2ljHDgw8+iHvvvTdxeMYYnnjiCZx55pl1k4EkRZBHvWOh/SxjOCC+3iUV1ZbaWXhHUFpUinVb10FC2HEx0+NsJcoKQLdVTEqAczApcPX1V+HwI/vhgoGDswqixPH2W29jnx77YuaH76Nd23aAZEokAEhvl/SX6PjbPg+OuEPi54hIBOcc48aNwyuvvILrr78ey5cv3+FC/ueddx5efPHF7U6noKAgUbiJEyfmDpQH5eXlOPXUUzFlypQ6TZfYBrL0qVFM0xH0/ba1TBtbOx1HWvzg1CzcFxgRbgkriMMk0/F0Y8ikEimRdi8Y44AU4EwCjMOXQgvGcHClrgIwrseKXKerWvQ0cR/zXY9T7e8KBggmsal6IyqqNkBUBIIeQgol362FraVUi8rUiBr40rdCP/YXhhaK4/BsH5l+W4IThwWq1TeuxZKs6A2UALY65mnx8UCkm2kBbRPOCIqHBbZNeE+LepuwznfG4OlzcjjCO07+uM1zIOYUSGsHQuhplcL8HrPhTbXQc1sRkXa3Mu0MY79djfLycsyZMydR2MMOOwxFRbTQFEEQO4577rkHv/jFLxKFXb9+PT766CP07du3nnPVMKRSqUQL0hxxxBH4/vvv0bhx4wbIFdEQPPPMM7jhhhvyijNo0CD885//BOc8d2CCyIeEvxnD89VZJx7V2D/OnoN4e04QTu9xAru2HPNtW4S1f/e73+Hll1/OO56LEAJ/+9vf8N5772HSpEnYY489EsW77LLL6mSeZ+3atRg2bBimTZuGJ59+MnbeJyRmnuGnVIemHbF4/ZcQ0geDBxhxUjC17QtwDviQ6pe3ea9AcHCu0s62CNXOzHfffYfnn38+bf91112XuH1ljGHIkCHYa6+9cMIJJ2Dr1q2h48uXL8eLL76Iiy66KFl6kfmTdRt1emlzvNLZ6b4jEwlj527c8HFn5JE0RUxYji1VPq7463y8dtshKGpEfdAr732Bl979HMGkk/PHmJ3rsWLagD1uxbHtXAsP4tlFz9TickE8J5zF2EWdORbznHqFia7jwsEX4fW3Xnf2mHeNEAgPI/wWkQSUirK+DGtD1X/G9mFEhoXb4CNcY6W7TzpzanafsPuM/URCwuNe6HmxdhZ3n7ZXRooL551/Hh4Y/QDatmujM6Ftm0LaeOY6ojaXvof1xYhrR+BP9/4prSwnvDUBAwcNDLe7ESPvWWedhXv/dC86depk8x3Xl8bNgfXq1Qu33X4bbrzhxrRjEydMxJAhQxLZg+ycm6YoVYxWha2xdssaQHBUV9Vg7gfz8NTopzHs+ksgISAE022jFsxmDMLUB/3uGqwIsqeFjxk8JiGEnlvU9jbX9gXG0uZMJaSdKwaTYL4uyLR2kNl38Oy16U/9lkEozVD61pZt6mdgixMiCCuYwNRv3sGWms36sWbafsdxcPs+diFwO58J2OuCjIyBIvPpQorQ/RdS6PcinKs0ZWsfIYlhw4fhgftHo3y9WhjivPPOQ2Fhsue9PmlZ3AorajYCQoDZOXoGXwCSKdurECy0bgCgp+eZmqRnkkHqAEyqusO5mcQ3A0uVvoAE17tUfXJsCwjueV3ZYDPuqwMb4uDBg/HII4/kDPfXv/4VgwcPxuGHH77d5yQIgiCIfCBhbYIgCIIgCIIgCIIgCIIgCIIgCIIgCIIgCIIgCILIQWFhIf75z3+if//++PbbbxPFWb58Oa6//nr8/e9/r+fc/XjYXlFtSKBpjDCnFNWQohqMxwh4GU9Y45CQt6h2XLiQ921oW4aOq329uhTg3CNLcOqhTdC8Sf04/jHGUOQVocgrAtAclbWV2FK7BZW1W212HE1tMDCtmx04ywT+G0pUCnCEQqU+wqzMFKK+scpvTjuEGKcQ7YhkHPasw5IMBLlNfoDAwSSjuHYEEtcmdmf+9re/4ZlnnkkcfsCAAfjzn/9cjznaidkGH7JolLAYK9J8hZMIAwTxw864Jr4RcJBSorAgfxEGg//DD9j67ymo+s9/UPXBbIiNG3PGSXXtisa/OBdNh/wGvEWLbT63S+3y5dj41zHY+vrrEBs3ZQzHUikUnXgCSi7/LRr16bPd592jpCvKtkYF53VZC2jHfd2vSWaF0IXqxMCUfy2kFpsVkoFDqK4OHIyp3kRqR1hzGzlzz6ZFqKV2QtXpus6RaRjnSUcIOpT9yFglqwNlgjFT5kPpB6P7ZHQjkrc0UW0dLuosbLIqo89UjrwbR3iXUH8v3cBBfkNOqaEkd31x7aeeegrXXXddXnEeeOCBxEIaOUly6XnUO2b3B1uZxHGi9Q7ZRLXtfQzaXCMAuiPwmIeSRiVYX1lm5CmsQAVjxjEbWseCA0KCcQ4Gjn4D+uGjRR/htGNPw/Kvl+d13pUrV2KfHvti3PiXcdLJJyGbuLYdb2+DY3ca+TzrBADg3HPPxbnnnostW7bgiSeewJo1a+xv3jlz5mD9+vX4/PPPUVZWVm95YIzhrrvuwq233lon6a1bt65O0tkWpk6dipUrV1qxEGIHkqVPjYq4mKYjKq6dlh4CkRoT1hUmCYbeTr+SPugPFkhxtEZsGwg4uVDCJYwpkWshjbA2ILkE08IdKlQkrwJhIZJImwqPQQiVCemIHqkRqLR5qhW1gFTLwJjpLc64Fd8JLSphxIVixlFuITI9R2YltfX5rbA21DlUn8Vs38XNp/kDiwhsa1Ft7oFHvnPGrPA2BwPj3IpqmzRUX632WRFzZnOp8mbFopzrcbftdZnv5j7GlEZUVDtUUizrNhHPddddByFE7oAAHn/88XrODUEQRHbOPfdcnH/++YkERwsKCnDwwQc3QK4ahnbt2uHrr7/OGW7Dhg0YOnQoXnrppQbIFVHfjBo1CrfccktecYYMGYKnn366fjJEEFmInyMM/8hMCxOd6o3acyJzv+48o2vLkaFfWUpQEVIixQsc0dkdw4IFC3D88cdjzpw5aJHAxpN0bJ6UF198EZ7n4alnnko2Tx6ZFyj0CtGyqCXWbV0Hrm00HktBMIBJ3xY352ahKyV+ySEgBAfjQLW/awprjxs3Dr7vh/Z5nofTTz8977SOOOII3HvvvbjmmmvSz/PKOFx00UWheZek07XrNmwBnLkR2NjmUwZfmYwcj4Rxd9l6IAFEhZuZFYQNJnaCB3bRd5sx8omFeOy3vRJcwe7Lf79ejevHTrbv7yj0dxYIYwezINzO9UDPtQTh7QQbwrMdLMMn4MwgBd8ZQul1PuMf+PqFI3Ney6qVq0KiwDZfxr7oLJBn5vxU9XDmbpjThjNjF1TtnRUtFgLg8Tak0BSdqdZ6geygfGAXv/N4SqXplEz6vGZgK7Y7pXpP8elnn1a7TJZN/o1N2V08mEXsxxK4/IrLcd+f7kt7z+2TTz/R6WWwrzHg2eefDT2WsfbTGDFwwyXDLsHtt92etijPx598jIy4ycXMuQFAh5IO+N+WNXj35Wn4cPJHAICX/zYOe+7XAyeccTzs3ZJKspppoW3J1MraUkozUwoGqW1tEkL4YMyDFTzW9cq87mbuomO9Duq2ns+NloO0h4Q9ZkSc3fFCaLwhg3Bgqj8OhON1W8ekXkDCnEdizooPsLJiBTydYckALhg6NuuI1o3b2MyZemze+TOVy4q7O/Pf6rC+bmeumkHV8TSReHvBKr+NmzTBkIuG4JGHlBDzBRdckH5DdwCtilth+YavoSbhhV6YUi3b4eubwBgHEwzMU7VFlVUgrs2kAISaBxdMCWcLAXAmVNsp1adrMTBFyLjeaxW0Fa4ddVtssOndaH7vPyahT58+6Nu3Lz766KOs4aSUuPTSS/HJJ58kXkyXIAiCIOoCEtYmCIIgCIIgCIIgCIIgCIIgCIIgCIIgCIIgCIIgiAR07NgR06dPx2mnnYb58+cnivPkk0/ijjvuwB577FHPudv9qQtRbQAoKSmJPSxqNsMrLI2eFFZJJ2Meog5/7nfX4zPmU4a3rai2BDiTOLZ3MYad3Bx99izMfm31QFGqCEWpIvjSx6bqjdhUswlxl++6RroC2IxJ6+khpXEHgxYoVeViRJfifCQ5c1M3zjtmn07PpO/mASyZuHbEwYTEtYndjdmzZ+OKK65IHL59+/Z499136y9DuzDhNsb9lluEISS+oL5Yf0eTREjMzuxnCIndGXEGE4gxoMDLU1jb97FlwlvY/NzzqJo9G7GNehZqly9HxQOjsenxsWh+5x1o8otzQ45+eSEEKh77P2x86GHI2tqcwWVtLba+PQlb356EJuefh9K77wIrLt62cwNo07gtGvFGqBbViDp321vDlFgh44FTPhMCkhu/WOVuKsEAJiAl1/2BcmTl1sEx7BxtzuM6qVoHcvearSttBudJGe88mUlY2D11VnJEzy2qHe6XQ/1tnKh2jBiJFR13sxQR0ciacRZ9UgPxTLXPdQbWwZ0xxe4orv3666/j4osvzivOTTfdhGuvvbZuMpDkkrPc3+yi2vFh7P6YepdTVNvs0c9UQdziOw1Ii6IWWLd1rR0LQyqBVgauaiFTi9pwQDlpCy0cA44WLZvj/bkzcMXQ3+GN8W/kdd6qqioMPH0Qrh05Anf/8W7Utbh23DOpD0AfIPKgcePGuPLKKzMe37JlCy688EJMmDABW7durbPzplIpvPzyyzjrrLPqLM127drVWVr5IqXE5Zdfjtdff32H5YFIRiZx7WxhTKC8xLVZ0Cip9QykHtK7aduUrLAG1/IsZt6CgYNJCc700iuSK3ETNQMSzriU+pg6FKtzLdU4lQlfif5YfSIJJoUey0owJrToiR4VaREWyeFsAyFRKxb0n6HydMWqwPTiavbEVsSaAVowXM0RGZFtI4Btvnuhbc8R3I6IanMODx64XjiC6bBMizsx5x9nTAuWcJ0zpss/EM9mQHhLSiV2oq8nTlQ7JBVly8GpV4hsO5WRRLWTsXjxYjzxxBOJwt59993o3bt3PeeIIAgiN126dEkU7uSTT0YqtftIepx99tkYPXp0orCvvPIKHn30UbRt27aec0XUF5WVlTj++OMxa9asxHEYYxg7diwuueSSeswZ8aMm4Twiy7A/Y9zw6klhe44+b1RY1T2ZFVZ1zin1Z6N87Tk5SKVSOOyww3DYYYehR48eaNq0KbZu3Yply5bh3//+N7744ovYeEuWLMHll1+eaGGITHDO0adPHxze/3Ds2WNPNGvWDL7vY82aNfhi/hf49+R/Z1zg7fnnn8epp52Kc39xbv4nZkCHJh2wdssatT4qGMB8QHJw5ln7jJQ+BPMghdC/qxm4VO8oVPuV23zdO5I4+23Pnj3RrFmzbUrvkksuwU033ZQ2Rzhn9pysNoxsZppV6zbro86fZGoeBea3cXh2WM1/yMiv5rC9ST2Aet4kMOjofQLmSQ8vchak8+acNdirUxNcdUa3rGWyu7J6/SYMuW88tlbXwAhkq9krVzzbzubAmWBCePbEPc4j28wJz5y0EZMmIt8ZpKjG2jn3JbqesnVl6rZzE5tZcV9j47HiwADs4mp6U7BgwQAzJwinxthvzNkRqfiqWquF7ly7kp1jAyClEkKu9X2U/W89mnZuGorvEraWmLbNZjIcUDqPgbZtutdrbDNuOh06dMC+++2LhQsWhs67YvmK0BOZJpAczmBgy420EbHthd5VWlqKg/scjDmz54QOf7fiOwgh4Hle/HXG4ewvZS0w/NDLQ4ellHhg5INo3b4NDu53EJgUem5S9cYCAhAMjEt9/5TwtllI24fQC/+pG2r+L8EA7tYxpqu3vfGqTvgsmGM1c8dMxROu4ratXm7bGGkdzVwvgxJ5N3PSei7XzGG79s+Fa+bj8zXztJ1QpcOler57td4/NNdrTI3C1F8dR8jgDQgppHpHwolk65YTLTw/bx40Xb76si8Zfgke+/Nj6Ny5M/r3779TvF9XwAvQpFEJKqrKwaBEwj2zqLHkAFcLYTIGMAHoXartkeq7cNohdZe5WvgDuu4wVWuEeWb1nVfVx9hbw+89BlaGwAbr3oagHQhssHyxsrMAACAASURBVNF5/OhcdNb3H/O9DbqNHT16NI4++uicwf/73//iwQcfxI033pjniQiCIAhi29mxS5oRBEEQBEEQBEEQBEEQBEEQBEEQBEEQBEEQBEEQxC5Et27dMHPmTJxwwgmJwksp8dRTT9VzrnZ/6kpUGwCKiorig9RGHCnrVFQ7Gib907jWMgDH9S7C67d2wJjL2+4QUW0Xj3loXliKNo3aonazj1q/FgICQvr6U/1JKZ3vvvqEhJCu27CEgHJQglTHBITZa8PDxhMIxzZOmEGJwXEWCn0axy5dpsb5KOQU7RB1EEviYB0KL2WD/hFENtasWYPjjjsOQojcgaHaxU8//XS3EnjJi4SPVGIRBsex1I1o/U4jIgxpJ5EyEN7WEaItYYGXv8irv2YNyi6/AlUffOBkIn9ERQXWj7gW5bfdDiSsYyFqa7Hu8t+h4v4HEolqR9n84kv43zm/gKioyP/cGgaGjiWdIITuz6Tpz3wI4cOXAkKofs7XYoVCCvgQENJoashID6b6N9OPqb7O7eFNnXAdtKP9mky7NyGHVLdeAKExirT1JD6uCZ+k7mY+nB7A7LM+3G4Y15k8h6i2dSRFRJTEKQ+Z9V9krKDLMho77jpsucblMUcZxJZn9D5FDzdwP/7ee+/h7LPPzuu8l156KUaNGlU3GUjilJu1WkYdgnNGCeLmI6ptErfPUxDf416Cs9UfdsEbEYy9BQR83WYJYcbdQrVfeoyupQLAGDDm6b/ivkf+BM7zcyOTUmL0/Q/i2KOOQ3VNdbi9smGMnkmGZygqPBHzHGV8lurijwCghLfHjRuHTZs24aabbkJpaWnuSDlo3rw5PvnkkzoV1QaAkSNHBqIaO4AZM2bssHMTEfIUdlBdcLjRCYlGxEzTGBEPK5acNT9adtmO710haQbGTRhXeojbMJx7SkiaKcFpT4tOc/vJtRC1p4SlGYfHPSUwbUSnmQfPEaH2uAfP4/Dc/VqQ2uM6PvOQYl5IvNpjOg435zJxzffwn8edtB0BbA4lep0K5S9l43jMiGN7jmi2B48H5/SMgLaN74TnKjzTYtlqv7kPXJUhV2VoyjWQ1FZC28EdcIWCgnsZWoDNrUyhOuXUFxmpN6Zu6Qg7WhhmV2T06NHYZ599EoVt3rw5br311nrOEUEQRDKOOuqoROFOO+20es5Jw3LvvfeiZcuWicIKIXD99dfXc46I+mLRokVo3759XqLaADBmzBgS1SZ2OGF7Tpi0OezocRkV+o0JowIGc4h6fszOUEs9168nn7fFphPHsccei+eeew5r167FzJkz8fDDD+PKK6/ERRddhMsvvxwPPvggPv/8c0yZMgU9evSITeOll17C7Nmz8z73oYceirFjx2L16tX48MMP8egjj+Lqq6/GhRddiIsvuRg33XwT/vHCC1ix4lvcd999aNQoXkz89ttvD9svMxV2zL1p16Q9AFi7jrXTSF/NlUpf2yOEEiGVAlIICCbhCx+VflXe170zsGjRorR9SRf4iKNJkybo27dv2v7y8nKUl5cnTsf9vfztmg0A3GdDOvc2sNlknnyRWljUiWLTCCxR5pd9YIBCoBLrHFVipUpU9uFXv8I/3/8+8XXtLmzcWoXB976C78sqYOTlmBbXht4KPhnMwnBqm0NPdOkgZj4sEt8qPLvf1bGwkKs57p4XkH4VfphyJTYufTPZNW3aGLKNmsXmAuFiwCyKYMJEbRrKnhvUQ+HaEiX0wnqw7zlJ+06Tsf/G/AlhP4UQWLhgEfbr0hN7lO6BLz79ImzPlNI+EnC+mvOHLJ/MybsJZEWVYY9bG23wklToGjt37pxWlhs2mGc2aoPT9y76uDq3Oqe90bm+rl26ph0WQmDzps3JbTiRTr11cZvY+bfqqmrcdsntWDx/sbWbm3/2fhrLvgz2qz7J1ItQTXHugclHUPg2dNzrEjp7Qd0JX4qI2NOC63Pup+4rpRXVVo+REGG7+9KyJZi1ciY8AHbxQL0gYXGqGN1Ku8ee39rHGSClcF5NkQDXz5jJg61b0lmI0twSx8ZnylmveyAh0a1bVxx7/LEhO9LO8M5bq6JW8IWyq0oI+LIWvvThQ9ldzTsjvvTVs42wjVbq7yqOU7cAJVIuJYTQ9UVISCH1s2v2Qe9Tx+1zG7Fxqmrp2F1ZcG9seIc4e2vaPre5zgcd76c//Wni33t/+MMfsGzZsm04GUEQBEFsGySsTRAEQRAEQRAEQRAEQRAEQRAEQRAEQRAEQRAEQRB50Lx5c0yYMAGHH354ovBPPvlkYnFTIp26FNUGgM2bN8cG4wWN3ZNi+0S14/Y5+x3HB+Wgo5wq9u5QgGd+3xZ/u6It9ukc72y6o2jUqBG6tu8KVsFx741/wvln/gojrxiJR+9/FK+OexWfffIpKiu3akcS5SBiRbatCKB2YEUgsG0cRYz4X8gZTQTeIsr5xBHMtE5lCJxIEPk0PstIF9d2ncoMicQyCWInRwiBQw45BFu3bk0UnjGGyZMno0OHDvWcs12T+HaAZQ8TFe6POLpFw4RFHMJCDI7rLFxP2Ubejl10AQA2PfU0Ntz/QN7xym+7HVvfTOYgnYnquXOxbthwwPe3OY1OTTtBwNcOk34gxAARiNMK5e7qC1/11ZCQ0td9mXFWFI5zLmD7MThO3drrURonVeee2z7J9FlB5xWpW7YWhOtUlExVdjv1/bI5YcYKHUuEz+mIeseJart1Pejbg3J0xcMz/wvKMBAal/a5Sj+Tk12T391MXHvu3Lk44YQT4OfxrJx11ll4/PHH6yYDDSSqHVs/8xXVVoGc8aU6XsB3jkUnWhS1UAIxola1UcJZAMBZDMAI/AsI7VStJCWkFBg8dDCmzPo3SkpK8j7/7A9mo/se3bFs6VIA6WWX8xnKIa6daR9R93DOMWrUKKxfvx7z58/HxRdfnHcaTZs2xZVXXomysjL07t27zvNYVFSEI488sk7TPP744/HKK68kCrt+/fo6PTeRg1yPfpa+hGU4mFNcG/FiyhKOxg9c4WwWChAIMgciza5gkBKBZlooW2/r7xxaIFqLm3AtWqTEtZkWkQ6LayuRbEfc2ghqG+FreFpcWotVIxDUVkLWYTHtlBa+tgLZ3BzjShQbgVC3FeyG+gsEuZ086XN5zAulp8SytcC2/p6y1+FZ0Wwj8G3S547Qtsc8W16qLJjzPShrU7JM3x8jtG3vJGNgXO23Elvu/dMC28x+R+ieunUmTYzdrTMRUZ9MdZQIuOaaazBy5MjE4ceMGVOPuSEIgsiPn//854nCffPNN/WbkQYmlUph4sSJiRdumjx5cj3niKgPVq5ciUMOOcSKLibl2muvxfDhw+spVwSBvOYSExF5FyA6hx03l8gica3ophvYapJKpHhqu38bHHnkkZg9ezamTZuGwYMHo3nz5pkviTGccMIJmDNnDvbee+/YMI899ljic/fp0wfTpk3Dhx9+iGHDhqF169ZZwxcXF+O6kddh/PjxscKnSxYvwccff5z4/C4pnkJpcUsrni207UY4f75ZTNVd3lsISAlsqdmyTefd0cTNVRUWbp+dsGvXrrH7N27cCCD8ezbJk/X1D+X2gVH33aqB2hQcC5CTrhsm/Z0q5goypwkzG0VY2OMhq5UWhpaS4canFmHSJ6sTXMnuwdaqGgwe9Qr++81qGDHsQDSbBaLZZl5FL2jmHgsWJnPEts39sPMxOkxEVNsV0mbOfgaGms3fY8vKWSj75P+w7In9sXn51MTXVVVZZe0Q4fk6sy+YpQOMGLh+V4gJWFurmTcyCyO49d0VtgXArHlfh9XCwlIIbVPSQv4mghS4evjVWF+2HlJKHHzIwelC3FFbpTFwRt8xUJkDYywIHzZp2fehzKIQ7kLMpl9Keel2Ls7NUnQstv8MzZ1G/0zaQYFntEVnWtjd87z4+HF/kXO3KG2RsQ3bVLEJIwdfj6WLlgZ2Mtg31HTehU3QLoqt61Fgx5eQtokxYd0i0fFEYJe2TY/OS0ZRbSZDxWXzJYR9zIQv7DGJQPxbiMDmJiHx1fpleG/5u4AUkEz/PpN6YQEp8JMWP7H1JzprqcoCVqBe6nZbPRpBPRJSt83O2CjNRm8qI3PTDsr4V4PPT1twakeLa7cqbqne+TDvK5r3GYXzrojU74pIAekL++6jep8kuHZjm1XbwpaRus6gLADzuDvbMih7OGUbwrG/CiHS3sGIkrcNNu45j3nu3XPed999aNu2beY0NZWVlbjssst2+P0mCIIgfjyQsDZBEARBEARBEARBEARBEARBEARBEARBEARBEARB5ElhYSGmT5+eKOzy5csxdWpyZyAioK5FtQHghx9+iA3KC5qYk8KI6mTOg8zyPZop18sg/Cm1O2ejFMOIgaV4/bb2OHyfogwXs3PQpUsX/PUvf8Ut19+CWe/OwgP3jMZVl1yN0489E/t17oUzjjsTt99wB17756tY/s1yJfonpRb285XTT0RgWzmeKIcdIY1jkxHfDsLDCWOcmwLxw4jDc+TmG0ehkLAtEO+clmWbIHZ2TjzxRHz33XeJwz/00EM46qij6jFHOzlZ/cfSHR2j+zPGdYVE1Y6wCIPjFBfblTEEDojOeSVgBebqkoIDDkDTYcPQ4qEH0fr559D6Hy+g5aOPoOklF8Nr3z5jvI2P/R+qZs1KfJ7KKVOw6dnnYo8V9j8cLR97FO1nTEfHz+eiw4ez0fq5Z9D4nLPDCoeaqvffx8bHxyY+d5TGBU3QrKAZBPQCEIg4Seo/41wrHKFtYYSzHTdc13Ey6IkCh1PHjdn5p/uniK+5/a6RzvjCDFNMHQscPR2nXdexmTkOrU56UWfXbKLVxvHXrfum7gZOvw5OHt1FLVT+Ha/joOSCLEd8yEMOuUGUdELO3I6fp3TcVJ00wnchiOc6pkYdz8OnSzBeiBsWuofr2YF02bJl6N+/P2pqahLHOeaYYzB+/Ph6zFWEhG0wkKGuRcPZOhBpgxG6tbHpW1FtXXnMeDPFC7JfQwNRWthCPY9SwBd6MQCYtsoPxLX1tnLu9m07psS1Jfbbfz/M+2ou9u+9f955KFtXhoMOOBgvv/iS3Rf3DMUKEQFB+xQTN9s+ov7o2bMn/v73v0NKiTfeeAPHHHMM2rRpg4KCAhQXF6O0tBTt2rVDt27d0KtXLwwcOBCvvPIKNm7ciEcffTSxkN628MAD+S/eEUfnzp3x6quv4p133sE555yD3//+94ni1dbW1sn5iToiS38aFSeTof3Z2xQWEfhhjKlhe6j/cMS1jS6UjcusEI8R7OGRgZ1JW0tta9FsI/7MweBZ8WwlGB0W1zYC1IHQtBHVTtltK1DNgz8bPiJ6bcS5PS3C7TEPHszxVCCEHRXxtvtSjtA2t8LdRujbYxwePJuOEfv2XEFtky5cgXAOzwvCm2sKiWrzsLg2g2fvjcddEShd8o5ouXOXQ3fHzP+599gNnam+WVHtLHWRRLVz8/zzz+ORRx5JHL6kpATnn39+PeaIIAgif4qKcttz/vSnP6Fv375YtmxZA+SoYejXrx+mTZuWKOzq1auxZcuOFTK1Y7Zt+Et2gtx/rA7+5TxPHZbBySefnHjxTkOfPn0wevTovOIQRF5sw7RRkrlES8JH3tilrVCinXbW89xW6VRtxwmaJqVFixb4+9//jvfeew/9+vXLK27r1q3x9NNPxx6bMGFCzrmP4uJijB49GnPmzMGxxx6bvE3U/PzUn2PIhUNij818f2Zeabm0LmqjRbNhF0YV+h0EY0swCxDK0HsHAptr4hdg39mJK/tNmzZtV5qZhLkLCrLPh2eqBV+uWBccTXtW3bkSGbMdl7qM7DO/w2NmkGN+90dfCPF94HePfoR/vfpahivYfdhSVYPzR43DnC+/QyCqzYCQcDagFo9DsA1myzK6LxDODubArDh3aD+P2HSddKSP8v8+jW/HnYLvJw5F2afJBf4NQghs2aye45CNTwTvAAWmQEeYmAV2SAamwkNNAobtkBHbobE32mZdBt9hjgV2YwGJ5d98i88/+xwAUNqiFB07dky7jnj7rDlh+P0AY9MMHq8Yu4qxzSB478DEkVKibH1ZWhx3gYZs4tpZx8RxNtvI+HTdunVp0VKpFBo3aRyfZtw5YvLUq1evjFE2lFXgmvNGYMHcBar9F0bo2CxMq+6ZL0yfEVy9uacSAJiuEzIo95BtVzgtmpk31mF96Yfyrg6rM7GQydsxbptkhUpV2ulHFjJzm3wsLvsS7349VS0yoZ9ZxoyotgRnDHu13Ns5v+kP4+tQyMZnbPzcCcAieXCfFV3/3LIyaUgGnHbm6bHvJO1IseVGXiGKCxqrcYQI3hHx9eIcUi/W4fvaHgslum0WaZdw3h2xCx0H74modiEYh9hnHKaspC1X+4Cz8L0ypL3DEH3vIkg6N9HHOWm8SLgWLVvg4YcfThT1nXfewQsvvJDwRARBEASxfZCwNkEQBEEQBEEQBEEQBEEQBEEQBEEQBEEQBEEQBEFsA40aNcLy5csThX3iiSfqOTe7H/Uhqg0A8+fPT9vnFZYCzAu8EazTVVwiMsv3qPOf60kUdohRjlwSe3UowL9ubo/LTmmmhIB2EU455RR88cUX+NWvfmX31VTX4LOPP8OTY57E74ZeiSMOGICD9+qDoecPxfH9T8C/J72jxf2M6J8MBLalsE7I2vUE1tlEi5QacW0JBGKnMnBUjgphGgLnubC4diYnk0RimQSxE3LjjTcmFjQBgPPOOw/XXHNNPeZo9yDOjTvYzu6sJmUG4exomo7IghFiYCxo31whhpRXNyKvqS57oPktN6PDxx+i3aSJKL3zdjT55S9QdOwxKDr6KDQ++yyU/uFOtJ/zAUrvvB0sgzP9hrvvCXtRZrrOmhqU335H7LHSP9yJNq+MQ+OzBiHVowd4q1bwOnVC0XHHoeUjf0abl18Ea9IkLV7Fw3+G/7+1+V24Q7um7bUDrdALQej+STvWKqdG4wQZLPhgHSZ1GOjvgeOt4+7oiHCrTRn4SJqysekEDrfGK9tNMRhLqA8hhI0fC8vw3SXHrcskfJvxuXCdbs2uOOdOx300vNd1Inc80+0XXZpChP6ix4MPacvcPmsR5/OsjqmIy3t82cSOF6xHdTz15TC8evVqHHTQQaisrEwc56CDDqrbxYC2cayeLamcbXCkzgeC7OG7k3bvXVFtu1+CaSHPnQGPe2hS0FS7bishbV867Zb+9IXTjqnWyhHXVs7dRUVFeOeDKRg6/KK881FbW4sLf30RfnvpbzM+Qyym7YkTO4/GzbaPqH9OP/10/Oc//8GaNWtQXV2NLVu2YP369fjhhx/w9ddf44svvsCrr76Kc845p0Hy07dvX9x1113bHL9bt2544403sGLFCgwcONDuv/XWWxPFnzdv3jafm9gGkjz2WfqVJOLaGYWSc4pr6z7BETNkCIcxIs7uWY3YNtNC0GBMiWu7otoM4Mx8TxfXtoLbcMSyeSCo7TEP3ApaR/48LYBtRLW5hxQ3wtmpQATbbHO9zbkV9DbhuPNnRLRTPIWUjedZMe0UT9k8WeFuJ49mkSCPqXCBAHhKXSlPOeLcEVFtcF2GWqacB8ehBbRV2QeiUfbuMldiyxWBcratViXTw4qgzqQJaQeVLLydoU4S6axZswZDhw7NK86FF15YP5khCILYDlKpZGKpH3/8Mfbee29MmTKlnnPUcBx99NG44oorcoaTUuL9999vgBzVD4mEqJP82w5x78Tn2V6BcM306dOxYMGCvOI0a9YMM2bMyCsOQdQl7nxS4hofmbdy5xIziUempe0IUIb2OXkq2I6F+8aMGYOLL7447+fY0L9/fwwYMCBtf0VFBRYvXpw17lNPPYVrr702cV8Xl8NLh10aG/abr7/JGD/r4ogAWjduE3nfQFjxSrtgKoz4rYTwffseQnVtFar96kTXszPRpk2btH1Lly7drjTXr1+fts/zPLRu3To2fKapGwaGNeWbsXbDlix2qGzvz5iHLRAVddMJ5pXD8y6BCHR6jtyEmCP+XLH8Q/zyF+fimWeeyZDRXZ/1G7finLtexOyFKxAW1Y786bmVIIyny5PrYwCg5qug513MMRU+EMxWYdwbx51yhz3f6mkjsHbO/ZDb+QzO/2KBtcGqOToREqa17aWe44Oe53HRusPWzmptvlqgWxrhbQRtS9iOLwEmYRZndv+uu2qkrbd777O3FfkP0jOCujovjk1UCFeC15zHZBqBeLEN41yTa99y+jUJiSWLl6SV4x5d9oj0nfHi2vZ4zJgy56LIAL5c/GXavs57dE7Wr9nHP31Mu++++2aNWrFeiWvPmvaBKV0rZK7szD5C9wPh+ylDYwQnjMmYcKWSJUJ2cZvx4ENooXf30oR5/00LaYMxLaoNJQavhb+lELrOqmMCAnNXf4YZ30yH/P/snXegFsW5/78z+57GafQixQIqdiRBMeGqWBMTazQqJpGgBmNirkaDmsSoiQUSLza8arCQgOXaAL2Ya/3ZscQGgkQiiIBIldPrO/P7Y+ruu28958BBn48e3nd3Z2ZnZ2dn5p1nn+9A6N8J+mmXrqyqSqrRr7xfqM6ElweP1CNTdfS5GNPPiN7OaCvXdU3od/jgpy6B8h7laccT21Ncu1dpLzt2SIokkiIJaW2wnr1VJK3gthBamF2PN2A+dT0QSLpyjtQb+/4JvBKS/vd4e7ZKKzIu6qj9NcNzm5Zwc4czzjgDxxxzTE5RL7744lihfYIgCILobLrHG14EQRAEQRAEQRAEQRAEQRAEQRAEQRAEQRAEQRAEsQMybNiwnISl5s6di02bChd+/LrRVaLaAHDTzTel7CvutYfzEOkUUW3fm8ALa50klEPOyWPL8dhvB2KPwZ0jkrqtqaqqwv3334+ZM2eitLQ0NsymDZvwzIJnsGzJMpz/4/Px4eIlSsRUypDANiCt/J/UjijCOi4hJK4tPZHSTOLaviOQ1aRFqri2+e6Tk1gmQXQjHn30UUybNi3n8HvvvTcefPDBLszRDkCGx7qgZz4qwuA7zGUTYfD9jY1TbBohho6IMAAA790bvf48DQNfeRmVF/wcwaBBmS8rkUDFeeehz8y7Yo+3LlqM1hzEJ5vmz0f7Z6tT9lf96kJUnHtOGgd4Rcm3v40+t9+Wsl82NqL+7ruznjsdA8oHKjFaoUVnzWIPQsvRWuFaaYUZoqLaVlDbc6xVfRUAX2o74jgZdo12Ts6h/igiAB269hjHSXseU58i0VLGNlmqefxzkF1U289X+Pr9lP1rd/lzzuLQZeKVqxlFGWEMhPc5wQzP+dkfF1hn1Mh+b7wQ0nDoTHHtDHS2w3BtbS322Wcf1NfX5xxn+PDhePvtt8H5NnIxyqPusZh9Kdte3UsnhJP2HGlEtSWABM9NNGZb0au0lxPO1mLaSSm8bddG2T8hrLi2aZNMm3Xdf12Pu+fcjURR/tc5695Z+Mb+34itZ9I+v16bBP+eRMJna+OIry1XXnklbr311pzFo0pLSzFu3Di88MILWLlyJY4//viUMD179swprSeeeCKvvBKdQAcf+3Ti2v5Witix6f4zimu7gVVIgNkKZ7vzm8UYmBYgsoImWiwbRlSba2FocDAtrJ0qru3+Au6JTzOOgGlBaytYnUgV1oYTv07wAAlfZJvxkGh2wAJwHT6AChsY8W7uvici5+BGNNvLixLXDsLi2955EjySV+5EwxOe0DbnJp+BE9Vmpix1ednyZap8vbLmnrC5u7eepDbzRLXtd1ctmLfDiGpH64kfoVCRu68zEyZMQFtbW87hq6urMX369C7MEUEQRGEMHDgw57BCCJx66qlWwO+rwI033phTuHXr1nVxTojO5Oqrr84rfEVFBd5//3306NGjazJEEAUT/Z1YuN3HpQEremiFUa3QqQnkCSMyIGBB/uftRNIJHq5YsaLLz73vfvvG7m9oaCg4zeqSagQscItzm4VPhbblMPNdL0YIZzcQkKhrrSv43NuLOAHZFStW4LPPPis4zbjF6EeOHIkib5Hd9ItGhZ+lDz5Z770ao74w30jF/Dgs8t0JZIfnj91vbxYy3PjC2X44Lfhs5gdS0mdoq1mF9vZ2/PSnP8W1116b5tp2XD5dvxXfv3I23l2+DkYIm8EXxfbFyH1RbSc+Dvuv2+eXpZovMULaJm0374LQQqVqb+Oa17B67qmoX/lc1mvIxUb10dKlUILanq0x+lqW3Yy+MxS2N/oC19YeKbQNWNvmhbUVwrbtQioRbAGpBXj1+01C4LWXXrN53W233azFydgwbR+h7ZgSUgkre3l37zbpPdZe6gSwU+ybXjzfxrnso2XYsmVLSjnut99+towM6Z95R9ziLXZeTIb/1n2+LnYhhVEHjAqFy7ZoTBwjRozImtemhiZcPukK/M/dD3t2YiNg7tulASM5LSG1qLZnV47av4Up3rAxXjoLnGuhpLHM+XZpQDLvhuvHx9ZP5tdPz8bGJJIyiVc/exn/XPumi8zcE2wecwZgl567pmQd0j0Xtn8MtdWw5WMF5YVQeZKIXIfU1TMsbi+0iLlfLgmWyPie5/YS1+5V2tuKakvzPAslpC0gIWRSlZSUyj7r1SO7GLstT/M+gq5P/iLt5hrtQxpup2zT4L6Enk1TH206SFNmOdhf7bPXCTDGcMcdd6CsrCxr2E2bNuHSSy/tnBMTBEEQRAZIWJsgCIIgCIIgCIIgCIIgCIIgCIIgCIIgCIIgCIIgOsA555yTNUxrayv+9re/bYPc7Ph0paj2ho0b8O4776bsLx0wGh0T1Y47cdR7y7rIIOASfzi9F6ZN7IPSoh1ffOfcc8/Fyy+/jJ122iljuObmZkz+0WRsrdmqBf6MgLYT2BbG8USLkjqRQOdI5LnpaMeU9OLa/qc5ZByZsgn95SSWSRDdgGXLluHMM8/MOXzPnj3xq77osgAAIABJREFU5ptvdmGOdgAKeJxTW3mZ/mCOTbt1wrV+dL7jrC/OYBwnWeFCr0GAHqeeioEvv4jysyYAifzSKT36aJT/8LTYY83PPJs1fv3f56TsSwwbispfX5zz+cuOTRWAaHjgQcg8BNl8KourUByUQCBpBbSV46SICDX7YrXOIdIPYxwahd/7SO8ew+uXdBpR0jlOpoSK3e+Rrv6lVcROk5eYvX5iMnoojbBxqqi2ie8cQ61jqecobh2cjeC5FThP8c22f8Ira+t07Dub2vviHFeZF95cR6eLa2ehsxyGm5ubsddee2Hz5s05xxk0aBA+/PBDJPJsE7qKsBO/D4sN4x+KLmxgHM794g3dazsWZC6eN97sbsLaPUt7QUqpnLplEiExbTiBebvfjK3Np5DWEd58fv/k7+GNDxaib7++eedn6dKl2HnIznj3nXfj70mMuLY9FiHlOdJ5tEICO+gf0XEuvPBCLF++HD/72c8wKLIYSElJCXbaaSeceuqpeOWVV9DU1IRXXnkF48ePT5vePffck9N5q6qqOpRvokCyPTZZxthx4tpun0wN42s8ZRDXdgLbnri2CoSwuLYfn2vxbSMOw53YsxaGMYLR8eLaTIlKR8S2EyywQtvcClTzkFh2oMW0lQi3ErXmVujaiFtzHS5hBa65jhsVxbbfeeAJcnMr4G3iJwJf7FsLbXNu8+QEuZ1oN7cC3Rwcgb0uIz1u/rVS5MwIbCthciNSDhMuVMbKddqKbpuQ/ra9734tYrZupIhq+zfbhGbR2JkralSAqNC/HZkNGzbghRdeyDl8IpHAs88+223GqwRBED6XXXZZXuFra2txwQUXdFFutj1XXHFFTuEGDBjQxTkhOpN33nkn57CjRo3C2rVrseuuu3ZhjoivO3YuL9NxDUuzP21cM3/jD/X9+URP2DBlFG5/brrAvv0aABLbWVQbSC8++uWXX3b5uYuLi2P3l5eXdyjd6tKe8BfjNnOjEgIwYtteDRBCIKltOrUtNR069/bg0EMPjd2f6zxXlBUrVmDZsmUp+4886siM8Ux5Rn/3vvMvfwENFgmN6AR9+nBaHNsqxPqEfge793qMaHYkcGRLTe6016/X2ZG48sorceaZZ6KxsRFfBV5a9Cm+c8UsfPL5VoREsM0f879rwW3GvTLXQtnMiGWbuQdfmJuH0/HjefuYF2br4r9h3dM/R+vmjzLmv6S0BFP/ayrKemQXZ/344+WQUqr5Hr/66H+ksZgYW6qxVUgtdhyysUqASUjhiVzrtsMI9Js92gpj/1QHoT91CGeXVAwZOsTrF7Qgt3cWY6cJWTqFZ0uGE4G218Fg5xw9i3SojHwb5/x582LL8bDDDnPhY/pLO8eVg5lDShk7dzVvbvy5x48f3+E5ruEjhscf0OkV9RyEsl0PQjKZxM1X34I//PJqNDY1OaFkc2eMsL/5Y947G1pgG/4+b1zgbJIqGWeb9uyNRkBbPxN2jGBOaES14ezivn3bnhsSDa31+N+P5+HjzcucgDaHXoBQP5/SzGVyDKne2dlCjc0qZWo8XN/8cZGZG7fvsuh8u3cjYNMTvk1MmhI26UsEPHDXm4btYVPrWdITgukFir2FiqUUEKJdieeLJASSunz0G41mkXYhbXgzLjHvJQhdRnYhEJg6Enl2I2PR6HdTpwDv2Y6Ei45n/WY6Si7j43zYddddc16YadasWXj++ec79fwEQRAEEYWEtQmCIAiCIAiCIAiCIAiCIAiCIAiCIAiCIAiCIAiiAxx99NEYOnRo1nCXXnopPvvss22Qox2XrhTVlpB46MGH0NLSknKs514TUx0O0iYc/R7NlERKRjyH2rIS4M4L+uFH4yvTZ3YHZMyYMXjjjTewzz77ZAz36YpPcekFv9GOaEnr1CaEdjQRxqlEO59Z5zLvXykhhe+Go+IYJyYJOCG/dM5kSBXXBhAS1koXjyC6E/X19Rg7diza29tzCp9IJLBw4UJUVFR0cc52XNKJMGQkKurqe7elEXWNTZsZp8ywJ7Bp6zoi8hr074/et9wE3qtXwWlUnHdu7P7WRYsyxkuuWYPWGEGWinPOASsqyv3855+fsk9s2YKWl1/OOY0ofcv6agFU4fodK7ygHSel0P2UDDlG+n9hQW3nIGl7JunVD/tvqtAGgAyOk5FxCvPTlOF9MZoEMPGzdGXRvs65FLs9oTDSnTean1RR7bj+Wf9JvUc40QuT3WhvHP8XPovwHJCtY7oZK9jTSTuac2HhnlvjqJ72mvxzhvMQSxc6DLe3t2P//ffH559/nnOcXr16YenSpSgtLe3QufMiy3jdEBbBySHZbCI4iNwn225755VeCMYQdAPhG58iXoSy4h4QUKLaRmA7KQWEUJ9JmbTtVFIkvXbLSQVYwWrdXg3deSgW/fsDjDtsXN55aqhvwLhDxuH2224PPwPR5yfaPwK53ViCADB8+HDcdddd+Pzzz7Fx40a88soraGlpQXNzM9auXYtHHnkE48Zlrr/vvfceDj30UPzsZz/L6Zzf/OY3OyPrRCFkaxuyDNC7QlzbNV0sNQ0j0qw7HiPsbOIboRsTh+njSvAkIq6t93OuxKXVcSWKHYREp52Ytf3knsA241ZI2whjW7HrkFi2E8Q2wtlWMJs5oW0jfs09AW4bP9D5YwlwBEh4It4BD5BgCZtPbgXAI3lnvqi2y78VFtcC3ZwHWlSbh0S11bYrWyccFRHVZvDEnUJVwr9Ddn+sqHYGAZhsgtqE4/zzz8957JtIJPDkk09izJgxXZwrgiCIwpg0aRLKyrILAPo8/PDDXZSbbc/tt9+eU7hs43Wie1FfX59TuMsvvxzvvfceLUxEdFOivw0zjz9j567iRA2tzcfNNTvdUau8ac/WHRbuSyduvS1IN1e9x557dGg+vGdJT/vmgBXAlFILXGrZW6EXJoSbBwWArc1bCz7v9uKUU06JFZ+dPn06Vq9enXd6f/nLX2L3/+isH6XsS/9b192/15emewcqXVz/hYzo73QzVx8+Fl7q1c68RJJlkThOSBpgaK9bHwr+0EMP4aCDDsKSJUvS5LP7I6TEjY+8ignXP4yt9a1QV61Fdo3QLvOEr40AL5gN64tr2yXitMC2L66tjnF7zM6jRMW2dfk3f/FPbH7rpoz5/+73v4tp06fh3SXvYvIvJqOqMvuYYtXKT0Niw4CZw3O2vNBcYEisGJBaLFkkk4CEXnBZalFdCeGlGxI4hm+RlJ7dWIvt6u0gcHalAYMGeOdOtWNKwLZRvt0mbDc153O5corHzu6V8l6TBNqT7bj3nvtSyjCRSOD7x38/HD4a3yvbXIi26VJK3HnXnbFhTzzpxJzSTD2J+mNgGD4yXli7uP/uqNj7KJTtMhZNK9+y+59+/Gn86Jgf48N3P9TNjPT6bK/cfbF06dUBYwO3c8XSimkDvtg0M/+n2DwFhGu1JAAOW2+Eto2bMYYpdnOuFV/+G/M+egybmjfpOVAjdM9VjTfPL1Oi2olEMQaUD7C5kNFv9j0Glb4RAI/awoWQ6nFPZyv3bI22HL13W8xDZ+2tGeZWQ+luIwIeoCJRgaRs17ZXZUtNmudRJN3C7DKp7LJm8XXhrll4dUVYEW1vcXbvDth2Sfp7Xd1y7zUgpl0wQU3b45e5DL8fIr2wsW1QYf/FcdFFF+GAAw7Iqcx//vOfo6mpKb8bRRAEQRB5QMLaBEEQBEEQBEEQBEEQBEEQBEEQBEEQBEEQBEEQBNEBgiDAxIkTcwq78847Y/78+V2boR2UrhbVBoDXF76ecixRPgjFvUZkyIPM8J3F7JPue8gRR6CqB8Os/+yPw/bNT2hhR2Ho0KF49bWFOOiggzKGq6+v90QAPUHA0J92QAs5lSgnJgEJMOUY69xMZM7i2kYYSznVwQqQWkFQEtcmdiAOPvhg1NTU5Bz+wQcfxMiRI7swR19V8hNhyCEJ205JeO2P7lpCbmmeEEOCbV8RhqK99gKvrk7Z375mTcZ4Tc+/ELu/7ITj8zp/yZhvIhg4MDX9Z5/PKx2fPmV9bL9jnCWN2ILQzo/mT/VE7pgT2Bb6/nlitQBgnBrNd/1p+h437Ag7n/qOk75AhxunyNCHJRff5ixVN65uh/elF9WOhk8V1Q7HN87oqoo7x1KJiCi26emt4Hm6/9Rx/wmKpqXGCu6O+M+hG0N4z6Id7qVxGM5QVrHtRBc5DAshcPDBB2P58uU5xykvL8eSJUvQs2fPgs5ZEAVcXjRKSv3z8cXms5Wl5+xtKoDf9ia6mai2oWdxtR4/K/H/pNCi2vAEZKRtqdRCNnZBAL8tc1crpESQSGDuU49jyu+m5CyUYBBC4JKLL8Fpp5yGpEja/TJa35kL7wt72wUKvEULbBo7+Lg7ej1Ex+nbty/GjRuXsyhUe3s7jjzySIwePRqvvPJKzuchAdftTLbHJk/9YtUchVUl0olru11hcezUIzIUJl5cm9n4XG9zxp0AtBHXZkyJa3OuBbeVgDRnAQJwK7YdaNHpgBuBbW4Fqo2AtRK8TiCIiG8rcW1u9xkx7ARLIGAJm4YSxDZ/TrTbpGvD6HQSJg1fyJt5Qt5MiYIneIBEEA4X2OsLEHB1XQmbN3PdWkwbOYhq23ulyzwqqu2La/liM/a+uvscEtM2n5F+LRQ+x0qZbx/7VaS2thZz587NOfzixYvxne98pwtzRBAE0TE457jxxhvzipPPXG53ZvXq1Whra8sarl+/frTI4w6E+c2ejYsuugg33HDDNsgRQeSOP9rOOKeUZl49ZbSeJlx42tvN/Ug91+2rZnaHhfu2bo0Xkq6s7PpFwF9+KX5R1KOOPqpD6VYVV8OIagtPWFJLaiO00KB0R6SUqGndinaR22LF3YWhQ4fixBNThWjr6+tx2mmnoaGhIee0/vGPf+Cuu+5K2X/MscfktNCcqf7md3BdUysWrVgfeYCy/PbN2M8YAeg0h+wBFg5vvjMzP8NTwrU3hIW1AWDJkiUYM2YMbr755h1uHnfFui9x4h/ux42PvI6kAKxQthXOBkLi2r6othHmteVnhLM9IW3mbbNUUe6o4HbUGLD57Vsy5v+qP/0Bcx6eg/N+fh52GjwIANCnX5+s1/35mnWhKpQq+uoaa8lMOwBoRW1I4Vsew382PabsFTqisl2IpGp3zIKmTLUrSalFdaXEYw89FloMvW/fvs4GAunZm8N2X3P+qMi2PSK9vNlNGXoKwmWgdj74wEP49NNPU8rwxBNPRN++fU2iobL0cZbd8LxZOvxnaN7ceVjyYapo/THHHIOhQ4dmTSuKXbBQz63179sPRcWp7020rv8Y9UufQ+37qXNPn33yGWbcdDvW1q1B0izyLNW7Z4CzG4etzLClAG9LXa/a79uOUxbE1ggb29mgvQZV7WdqLA6m6ikANLY14LlPn8HLq15EG1p1HDPXycEkAzdGbkDPnzIMLh8MzpitE0LXHSFcfTQvJJhs+O9C2AtkgBAmvzJ03N1v5j12IjwuYhIBj8hbdrKtfPr06Tj88MNDf2eccUbO8atKq92iHDKpF+kQ9h1GZVsFdAuAZDLpPW3mes24w7z3oMpIwLzDGH7HwN+2+2T8tgsXsWeE1zKw8WzdSjOOjSP9uxeZ/zMUFRXhrrvuymnue/ny5bj++ut3uD6XIAiC2HHo1Ddrh4/sY39IdDcob4VBeSsMylvhdOf8Ud4Kg/JWGJS3wqC8FQblrTAob4XRnfMGdO/8dee8FRdvfwM/QRAEQRAEQRAEQRAEQRAEQRDE9mbSpEm49tprc3rx+6STTsJll12GG264gQRVNF0pqu3z3rvvpezr883f5JaH0Emini5mn3O3gkRo24hq77tzbgJgOyo9qyvx7LPP4phjjsGbb74ZG2bCpDMhpAADB2dJCMnBICCMM5RkYFICPACHgAAH185oShyJQ0iAM0BIWPEqVe4qXcm0dJZUASSU6JX5NBjnOpN2nE+KCReNl6twEkF0FWeeeSaWLl2ac/jLLrsMp556ahfmaAcho56CO5izCIMJY/oR3RwxqFc9ZKhrkH4QR0jnz3fdDTvaJfj2FdYGYwgGD4aICADJ2rqM0VoWvpGyr2jPPRD075/3+UvGfRuNjz4WTv+11/JLx6NXaR8ISNUPSdUPGbFsYd3IVb8ihADnHJKZGKZnUfdfMAkO5wwtIQAW2DDM/8YAO15g3LhSxvctTPeBMf0Y9LkZjz8WDoisTpOR00b2ZRHV9r6H47kt32kU2rnUfBqnYT+0ieMei2zPounT3bhB5duUoUqW6Qc0Ol7wr5kZJ3sbPjKmsOmnJ/aeZLmEXNKNcswxx+Ddd9/NOXxJSQnee+89DBo0KK/zdCXp2t90YfyAKWLa2nHYCaM7p2A7RmeAFF66ETHnYDsvZJCO6pKekFgFIZPKaZ5xAAJcAkkGBBJIAspLX4+RmXVzZ+DW2dm2fOAsUM7ujOM3v70U3xp3CE4/+Qy0NLfklbcnn3gSew7fE6+98RoGDOgPdzukbVtjnwff6TtDO5gT3dQPu5Dnmug4y5cvx7e+9S1s2rQpr3j7778/evTo0UW5InImy7gldUDtH9J9OPy2PRrJja38Q6a9MunYcYG335whNM/AmB4qSEjJ7HyFjcEALlXzzJme6ZCAYEpYhOs+So1NBCQC1UozDqbjMcbVXIpgYEyCMwZhxohMgkkOLRcEznlIQEwJmQRW1MMIm5h+UTI3hrXlEb0PunysoLi9Ni2iZARdmBpHWVFxpsSVOJRwU8A8UWwt5GSEso3wODfH4QmQa7GmtKLaWsSp00S1vfDR+kii2oUzePDgnMMmk0nwqPgOQRBEN+SCCy7Ahg0bcM011+QUXghh55h2ZI4/PrcF84499tguzgnRmTQ2NuYU7ne/+10X54QgciMX200KaeYUpT+n6KWvfvul2nSM6GU0bX+OvDvMMX7yySex+4cMGdKl5xVC4LYZt6XsHz9+PPbcc08AubyfEU9FcSWkEJBcWWQEBJjUv8+E+m3OmASX9g0EbbMTEILhy+Yv0a9Hvw5c3bbn2muvxYIFC1IWtXjzzTdx1FFH4ZFHHsl6Tx9++GFMnDgxpdxLS0txy83pRZBD8ychJF7+YCXakwJAHj7mzP1G98/ijDfR/e43vs2FVHMj0vy4D72bY+IIN3/DGJJNm1Oy8udZU/Hf196Biy++GA8//DDuvPNO7L///rlfy3agLSlwxxNvYfpjr6O5tR2AmRMBrKA4c+Xm5j2UuDYAMATqGDP79ae2OTBvOzW+J7ztn0cviAYwNK97Gy0bFsfmv1evXpg0eRLOv/DnOg036TJo0CB8uOjDjNe/YcMGO6/j3vHx7Qph26IzL0pPdFa363pujEELaZuw+qvQAtomWembkqw4MbDikxU45ehTsHlzuI5VVVdBSuHmhKS6N27u0bef6PlHlwvPpmKu038W3fycqf6SubnK2q21+P3vfh9bhpdOudSVXR7vRWWaA/Ptv42Njbj00ktjw11xxRVp08h2Dp+SolIc9N0xeG3+wpzCG874zRnYWL8BW5tqMKx6CPpW9Id7F8PUHdj7y6QpI6+9gXffQmME0x5pAx0z9m1dX2Gqu3T2S6bFtOE+ISQE2rFk/YdYtGkRWttbtX1atXtKa8Qt8gh4c7FQ9WRg5aCw8LWHgKvT0PPZfhPv2+ntPHvIVq5LQ5q0vLl4BjtfbUS7Y3/3evbbOHK1qc2ZMweXXHJJyv6dd945a1xDz+KeWCU/RbtIqnlrxiCkN3cskkhwptsT1dap9x2ZftdRvSMCSHAp9L0KtUSwRcecRcHaG5j3jEOJn7umMfos6n1R+6v/3GYYWvnlWtAYOpqed96DDjoIv/jlLzDjthlZ402bNg2nn3469tlnH5ozJwiCIDqdTp1xr+5dhuo+pZ2ZZKdBeSsMylthUN4Kpzvnj/JWGJS3wqC8FQblrTAob4VBeSuM7pw3oHvnrzvnjQc0aUkQBEEQBEEQBEEQBEEQBEEQBLHLLrvgyCOPzDn8tGnT8PvfxzuxfN3oSlFtK6Cn2bBhQ0qYooohafLgXB3CJ4l6eMhI2HB8CYGyEmDmL/t95UW1DVVVVXj66adxwAEHpBz7zonH4sjjjoSAgJBJJIXQsk9COaZJtaUc3ZIQwuwTVuRJObVJCCvK6e60CiOU45i5+7Ein75jdNRhOr5SpcTPVPlYF/8RX3tuuukmPPTQQzmHP+KIIzB16tQuzNFXmfBDl83JLEXgNZKEFQk2zrtqp223jGOlVXCQ7owB3/6Ln7NETB6yOLy1ffB+yr7imD4iF4pHjUrZ175iBcTWrQWlV1VSBe6JaUuhepykEBBS6FtjvksnUGid9HU85zLs+iA/jD6f7a1CPquee6Xv2A3nVA2kqXtp+gU/DQibvDvmh42Ml+x57T51kjhR47Si2l4fa/tn5+WJgAUoDkpQlihDj6JylBeXo7yoHKVBKYqCInt+YcrDlDNzZeT/Cf2c2Puot83YwneG9kcNofGCHTdE8qsfRev16pVN3Jgh5/FChscmH0GRH/7wh3j++edzDp9IJLBw4ULsvvvuOcfpFLKM2fOMEnIaBhB6ZtR+Fy56P0PH9YY/lgTk9l/IIA1VJdWQkEhKodseNYYWelvoZ0Xo50LYsbUrB9OOCTOO9kRWAeDbh43D4uWLMWznYXnnb/Xq1dh9t93x7LPPqTSdT73CEx3wtzNhhSsyBkKWCtPJFDAet+07sU0QQuCggw7KW1QbAO6+++4uyBFRENkemSzPYrwQi78vIuavp3qMULNJIySwHEqdhdIwC3oYUROuF+1w+7W4NJgVKeL+dy00rcSlOTgLwMH1fu97EIAzjoCpT84DcBYgYAECrj45D5BgCQQ8gYT5YwESPKHCMXM8ANf7EiyBIl6EBEu4P+6+m2MBDxDwBDhPIMGLvPMmkNDnTwTu3CavNm/ed3sN/h/8T/+4EtW25YOwqDbX4jHcK++QqDZDiqi2f3/9e0yi2l3DSSedhPr6+pzCPvHEEzu84CxBEF8vrr76aixYsAAlJSU5hX/ppZe6OEddS2trKz744IOcwt53331dnBuiM4kKQqajZ8+eXZwTgugI+dl0ckgCxt5s5qDN74TQzLpnzzE27e4wpn3jjdSFTznnGDlyZJee94/X/BHv/POd0L4gCPDnG//c4bQriivU2wVS226MrQDSvHWg7QtJfU+UjUDZLiQ2Nqa+M5IvJ554Ivr27Rv7l25RiTFjxqSN8+c/Zy6XffbZBzfccEPssTfeeAN77bUXfve732Hx4sVOnBXAl19+iblz5+LYY4/F6aefjqamppT4M++eiT1H7pnztTvLEcM/3v43ICOT8wCMILP+Me52p/w8DhlQvX0sJmwU83z5hjJ/bsaJTYu2Zshka0oK+43eF7c/pkRAFy5ciG984xt20ZTuyFNvLcdhv74H1z/4ClpaBRgCMFvWWiBbi1ub78wIZNtFyHxR7QCwi5XphTw98Wx1nOt03MsqTIdh/nntPeCo//eC2Pw/NPcBvL/8Pfz2D1eguLgYTpSVgUmGoUOzC/5/WfMlAIQWk1OYNliqd4yitghrRDA2Rfc+lxLQBoSAteFLuzKrZ6eE0Isv+39JPDT7odgxVI/yHtZWKaxNRli7pW/LNHZQf78EvHenovZOF05n2u2HxG8u/Q2+WPdFSp4mTJiA0d8Y3XnvRcXw2yt+i08//TRl/wknnIBDDzs0bbxc59kAtRj54WceBh7k3s9Ovn4yevfvBYChNdmKT778N5ZsXIwvm7cak7Hu49312lKN2uqZfw/0Xr0v8voHQomZctcHTXvt29CXb/4XHlv2CN5e/0+0JtvcMwIGSA6u5zuZ1POnkoNxrudEAc6AQT0GuHGJV+fUSbV93ORd6jroicVLKQBm6qbCCM2zUFmwUN5NOQkr3y3V4r5xdShqP4wezmJPe/HFFzFp0qSMYXKhuqRaPcu6rJIyae9tMikgmNDjDanfc1QLZUnzPOu4MO8xmnphBNNh3l8Mv18gpf8WBULlFy6I6DOYwb6q72uoEqYEkfH3o0D8tK7907U5LarY1taGyZMnq3IkuylBEATRyXTPN70IgiAIgiAIgiAIgiAIgiAIgiAIgiAIgiAIgiAIYgfjnHPOwXPPPZdz+Ouvvx7jx4/HUUcd1YW56t50tah25GSx4i2Jqp2zJBz9zmJOLMOfniNJwCVuObcfDtwtN0GFrwrV1dV4+umnMXbs2JDT1PdP/T6Sol2LRCnxKAhAMgbGJCA5GAQEGKR1A1TOfAwSXDsCCinAGYeQyjHIifbp+yMFGLgW4mPKuYeFRUEZGPRumHsrpQRj7jOKc+6L3/YOkAA20WW89NJLuOSSS3IOP2TIEDz77LNdmKOvHmG5vYydTapgqIzpKaJJmKZKRvpC32FROzKasIF1Wt6+iJqalH28qjJ9+Lp6tH+2OmV/okBR36I94uO1ffQRSg45JO/0GBgqiypR01qjtwSYNA7lSphBCSJy9V2a/khASAamHR5VH6aFuLVgn3HAVdvGKZopp1Ok9jUS2s3f1A+VA1hn2dDtz7GjyTLUiqvfLGZ/XH8XFdK2jprSj+WOg8EKLcbVZcaYEm5EAjIoQWuyBc1tLcr5PeQcHn9h4UdJqpEEU+OJtNvaWV/qMQRjemAgYcV8mfa+t2MGb0yRch+NU7TOn7nO6HaaS4gt30xccMEFeOSRR7KGM3DO8fTTT2PUqFE2/e4m9MhC33zndZkuoDpu6mNKPUQ0oGtfTbrMr1rq/qoxZ+cg29vR9uEStH24GO2frkJy4ybIpiYAEqy0FEGfPkjstitKDjkEiREjMqbFGUd5UQXqWmuQBMAEwJltPXRDEqixsK7XSmhbBTFFIxnTYvUcQj8PYEqkgQPo3acX3l36Dib96Bw8MfeJvK63paUFxx93PC7/7eVBu88PAAAgAElEQVS46uqr3PPk3ZPQsyPtTn0J9ubY+pm1L05Dl/Wbfp7z9Pnurs/eV40FCxZgawGLbowbNw5jxozpghwR6TC/v9OSbciT5TlkiFkcJBRJhpMwGyycN5NOOL9GWlu643rUx5ga93E9hgRz8w9cqnVPGAsgkFTbTI0xhQS4Hv9JJsAlg0CAgAkIJsGEaqsZZ1oQRY9ZIZWwj+TgTAuBMAFm22AlEGREQYyEBnSfaMSGICXAU8chpr2W+juDa8esWDUAIx2OiMi1L3bNtQg2fGFxHcYIZgMcnBvZay0YwwKXHsKi2izmPEZyxohxWRFthvAx/xrtfnfNfv0jUe3CEEJg0KBBOQuTDRw4EMcff3wX54ogCKLzOe644/D+++9jr732yhr2iCOOwIUXXogJEybgoIMO6hTh1ZkzZ2LhwoWYOHEiDj00vWBdZ7B27dqcwg0aNAiJBMmZ7Eg0NDTkFK47iAUThE+X23Ri0wrPXcpIeqwb2HQ2bdqEV199NWX/6NGjUVFR0SXnrK2txWWXXY677ror5dhNN92EA0cd2OFzJHgCRUER2kW7/jWubDRCCgT6N6L6jc5Dtja12CCwqXGjfdegUGpqanJejMCQaa6qsbExa/xf//rXWLNmDW6++eaUY/X19bj++utx/fXXo6SkBL169UJzc3PW+bHbZtyGs846S21kmGOJm19pbUvi2X9+4uLa+NHJe5gXMpB6QIbmYVIyYOO6X/J+CHdKJTirdvoTHSrnoqUu9rqmXX4jFr29yG63t7fjjjvuwOzZs/GLX/wCl/zmcvTrs/0Xk3j+vRWY/uhCvLt8HQAjhA3YgveFrUPl5QtqR8XOOUKi2oiIZRvRbSO0bQW7uXcelyYzx5NtqP80dTHYU354Co445ghwltDPqKkWbv5ltxHDs5ZFU0MTtBy2nbux83OMwephC6ntfJ4ANQOMgV4JaRu7hVe7PdunEsw1WTTi1hKSq/lEIx38xqupCxgAQKIoASlFxBZsDCFaltguQsr8x0Hbujx7s4lpbJVqctHZHxmz9q3HHnkMf5/195T89OrVC9P+MtWm3ynvRUV4asFTmDFjRsr+iooK3HLrLVnj58OQEUNw0V9/hXuvmIWtGzK3db+afiEOPPwAmCqnriRAY2sj/rVhKSpKKzG4cjD69xhg2xBVp/xrl3Z+V0gJrjp7z14sEHjPh71nzCtvU9O8+VcpJVpFK1ZsWY4lm5agrq3WzIjqtADmag6gj5j34RgHTEXljCHBi1Fd1tONTTT+fK+pS7CLj1sjuG1k/fhmTtW+uyLcYtjq7Qplk/RtrcaubxYyjq1DOdjK4+rnRx99hJNPPhltbW2ZE8iBiuJKfdlJJFkAbhoRSDAWgCUlRCAAoefBmXoXMSmSYJxBSA4mJUSgyo4zde3mvRIw3V6BQUim3m8EA7f7TOm4saO6HRJMMjDuFr0375j4ZWfuQbpnNFQLzDg1w3x1unF0puffxKmsqsSMGTNw8sknpw1reP311zFz5kxMnjw57X0mCIIgiEKgmWiCIAiCIAiCIAiCIAiCIAiCIAiCIAiCIAiCIAiC6AROO+003H333Xj++VQnoXT85Cc/weLFi9GnT58uzNkOSrZ35vMQMGMAauvqkEwmU47xoqgYqMzwPeqqJ1MzYh2tBACJ3/+wFw7fryz3zH6FGDBgABYsWIBDDjkEtbW1YJxh4JABSEoB5dsjwHkACalc9CSH5BJcMjAE4JAQDGBSuwYaUVMolz6BwsW1Q05gxkdI32MS1ya6M+vWrcOxxx6bk+AqAJSVleGdd94hoYscyCi2kA7r+ypTP33nQRjnQ5nSk9gmK+6eMre/M0VeC0W2tKB9TapwTrDTTmnjtK9cGbs/GDKkoDwEQ4bGn+eTTwoS1gaA8uIKbG35EhJMic1qh2wIBhZw1dtrAVopBGTAIKUWZGBa+NCKFUJ/10K1cP2M6ldgnSGd9KLpMrRDrXZoNOEBhPoT2+/4+2L6LikizpWR8HF9lHE+R6Sf8zZC9dKvvwzROu/iMsZQxItyrscMDCVBKYp4EerbGpCU7aG8xD0vUTFEaR5CZrLp/kWo5GHzbh1VwZTTtBHXNmlav+LwmMKWu3nAbbEX5nieC3/4wx9w55135hyeMYZHH30U48eP75Tz50VGLZuII3fM/rRxfXF3tSNt2xuGAUxCCmlD2HQYkGABOoyUaHnzLTQ88ACan3kWoi5euMOn5JCx6PdodqH0quJK1LRsBZMCnANSctVmaYxuiJCeozNTY2HBTBsjbXsVFQaAFpvnnGHWA7Nw71/vwZSLL4MQIjY/8ZcvccN1N+DlF1/GP575B4pLitOGs8Kl0bEzQ2w7FU4g5yx1DU5VILydS1QS2O5Snnrqqbzj9OnTB08//XQX5IbIxvYX145sef25HVf5AhVpxbVV+8ukHmfoBtkX19bKI+BSxeGMwwhcCwhwLanBoUSyJddnlQyQQmlESQBGjoPp3xhS6vGp2g8mISQHZxJCStXvaUETIyoEnQdp50PcvIoV8AEAr53yv1k5beZtM1MiMaLa/j7ObQpKZNsJwrDIcRYS3FblyZl3TEbOQ6La3YqlS5fiyCOPzFlUGwD+9Kc/dWGOCIIgupY99tgj+9hGc9ttt+G2226z23/605/wq1/9ClVVVSlhhRB44IEH8MEHH2D9+vU44YQT8Mknn+DRRx/FRx99FBJDvu+++1BdXY0LL7ywy9rUXIW1m5ubu+T8RNfRv3//nMJt2bIFffv27eLcEERmtqdNR80reiGj6UGCd8YcYweZNWsW2tvbU/bnIniYDw0NDXj/vffxxJNP4N577sWWLVtSwkybNg0X/PKCtL/f7a9s7z7E/55XlPBStCbrADsvqmS0BfREv/p1DMkCbd9hYBJgnKFNtGFz4yb0K8+tzesuMMYwffp0DBs2DJdddllaQdGWlhZ88cUXGdOqrq7GvffdW3BdkACeefffqGtuBQMPz5OG7l/KVcD92HZz16noN0LsPAhcWOmnI913puZOlNiz1HMm6rtorY+9jhefejF2f319PaZNm4Y7H3oO5/7uv/GTo0Zg/117x4btKuqbWvH4qx/h3v97D/9abUTcGUJlGDIiMjv3xLzvajsiim1Es005a+FsK6JtRLe1WDZjgd1vw8aJaoOjcc1LseX9+z/+HpwFoTZV2eLMPIzEyH1GZi2XtrY2Z8+Qzq6p1pHTW0wCQqpF6WwZ6cXlfHumXohVmUV0+23MJN5/0CLdpumXQlpxZSklVny8IjavnDPbJtk7FTH8miNm7hFmIT3bGEp7r4xFi+mwTGfYCCMzBny87F/4+eSfx+bnjjvvQP8B/VNsm50lrr1y5UpMnDgx9titt96KYcOGpY1bCBwcu+2/G357/xQsfmUJVry/Aps+34xVSz9Dc2MzKnpWYI/Re+CcqyeirFK/s2cX6lPztgzKHtbQWo9/bfoXVgYrMaBHfwyoHISq4io4kW3fDCTg7p8M3UlVllwtjAgbITT+MGUvpcT6+i/wydZPsKp2JdqSrToe14uAS9sfcsaUsLO+cuj6yiEBydHeJvDmU2/gzSffwm4Dh+PMJydYs5uP9PJ5zo/OwVtvvZ1bYWebn4/w9uK3UFRcBInwOy6F2Mmj9XP9+vU47rjjClpYNQ7GGHoUlaO+rR4QSQgeqNGHXZTYLMTOIIWA4GphTAGmFunQEvtSMEguAKkW0QysUDnTNgM4MXIzZ8CYe+8A3iKfPN3zGM084FXH1DKLs73GkJNN3tgPEH53IsoJJ56Ak04+CfPmzsua5uWXX44TTjgBgwYNInFtgiAIotMgYW2CIAiCIAiCIAiCIAiCIAiCIAiCIAiCIAiCIAiC6ASCIMADDzyA0aNH5+xUvm7dOpx33nl47LHH6AVxn2xFkeWd/jiBvmeeeTb1NDyBoLQ6h5MYT4Povsh2RFT7tG9X4KzDo8LdXy/23ntv/P3vf8cpp5yCi6++CCP2Ho6kTDpnEaGcgKTkYAzggmlHvCQADiYFmFIMBEMSHBxgWm5KokPi2iqUcVQzPnXOYYXEtYnuRnt7O0aPHo2WlpacwnPO8cILL+QshkHEEW77CxZqCIkxQDvqhkUWoB3pbFCt8mucZLuDsHbrB4uAmEUqikamd3ROrl4duz/o16+gPAQD4utz+6rPCkoPACqKK205CynBtAci8xwlGWPgUkIwAS45BNP9izT3TzloSzDrzCpt76AdX7VwAyK3Uhqnca/TMAtJhNwStcOl6eZCAtvpxF2j29G44d3IKKpt4nqi2sbxF2lERwDlMFvEi/J2lFVxA1QWV6K+tQ4tyVZ1WoZorlxeJcCscDAzFwtd/O47lGOzuVOw4wCm75V0DundUFz75ptvxrXXXptXnJkzZ+Kkk07q0Hm3FXGO3qGDfvFFh+gZE9Y1M/J82G3d5nLeMdGb1vfew9ar/4jWf/6zQ+mko7KkCrJOtze6PLgR12bQyg9KUIYZERFoqVXJACZ028XUggEQEJLrcTIgoOVG9PM06Wfn4KCxB+N7R38PdbXZBcJ9XnvtNey68654+bWXMXy34W6Mnctz4DmYx1JAl9xlePotdjvXqOQs3iW89dZbeYXv2bMnli1bhh49enRRjohsbC9xbV+QIpREpD+38wMmjhW/gBZhcRk14toA1DhCi2vbsaZue5nXH3EJABySCT23oRdxkUYoW4luy5QrEUrEhznJNyOzw8we5gsESfd7xNs2cynhe+B9D4lrM7vJ7L9OaJvpRZ3CwtmeEHZovyeozfzjHJwBjPFwvIiotirs/ES1ww22EzQiUe3OZevWrTj00EOxePHivOL17t0b5557bhfliiAIouvhnGP33XfHxx9/nHfcK6+8EldeeSUOPvhgPPHEE+jfvz8WLVqEyZMn45133gmJZ86ePTtjWjU1Nbj22mvx7W9/G9/5znfyzks2amtrcwpXU1ODxsZGGmfvQPTunZto6MqVK0lYm+imdJ1NBwxOUDs0r2hsAJ7kYDeY72lsbMT06dNT9gdBgB//+McdSnvBggU4//zzIaVEQ0MDampq0oYdNmwY7rjzDhz7nWM7dE6HKuWSRDFq2/Svem2nkFyLW0o1GyoZc4umSgHo3+ZMAmvr1u5wwtqA+q158cUX4+ijj8aUKVPwj3/8I+/4EyZMwNSpUzF4yOCYAEg7vxKdkXjo/33obFTeXHX097RkkZ2xJ2QIR475tKLR0Vw5AW81Hy6cIUknn2zLb17bUDTie/ifl1bhf15aiZFDq3HSIcNw3EFDsevArnkHqLm1HS8tWoUnFn6M/3vrEzS26PEf456hyy9gv5zszIxXVk782sXVotlRoWymjyFQ2zqsEtU2afii2uo7fIFtSNR/klonDzpkDIYOGwI7OWOqjTZ6GvvcAfvvn7WMpJRY/8V6DBg0QN1eT2Ta2Uikq5fGXinMuZQ4rmRaiF+lCjtHJpygtrALJjtRblXcEkKo8G3tbWnbwGQyCSWUDf0c6H5EGywZ3DyUspuY3GjxbMY826u082uhvgZG9Jlh65c1OP0HZ6C+LlXY/Je/+iVOOuUka5PubHHt+vp6/OAHP4hdWOHss8/G2RPPji2jjiBkEpASFb0q8a0TxuJbJxyiFjwUEvVbG9CzT0/wgIFLt5wfGJQtzLyDpoWNTTm3iTasqVuL1XWfoay4HP3K+qJ3WV/0Lu2DIp6AZECgr9+KoYfsyAxJ/W6BaYckN2MEiZa2JnzRuB5f1H2O1XWfoTnZrJ9tlVYQcMikeeQZOFN119jrBKDrBkfd5jq88NCLWPTCYmxcu9GOUU489iSEGkD9r7PPKb7YsB6rP4t/j6PD90YISCnBeWD7DWtnT2cfzND/mLw3NDTg+OOPx6efftqp+a0orkBtS42yD+v3PZK6L2FgqlvhDEyqttMtkKkXtTRz8HBvWkgpkZRJBDxhe08jrm3uD5MqPtf3hXvloIaY3pjStmkuPrKsh5xtHFzQODkSN+5e3nrrrXj+uedRl2XR6ZqaGlx33XWYMWOGSrMbjJ8JgiCIHR8S1iYIgiAIgiAIgiAIgiAIgiAIgiAIgiAIgiAIgiCITqJ///54/fXXMWHCBLz22ms5xZk7dy7uueceEg0xZHtHPst7/XGi2hLAvHnzUsKW9NkbjBfHJB4VEop6cMjwtnTbRlR77yHFuOrMXpkz+zXhxBNPxNx/PI5B+w5EUqjyARdgUokWKgcRCecqogRkk1J9KgFtqRxTmAAXHOAkrk18/Tj88MPxxRdf5Bz+9ttvx9ixY7swR19N/Mc1ozNZGnHXFJ+/HPzRjHOdf14ZSbM7CGs3p3HQL/nWIWnjJNevj93PexXWR7LSUrDycsiGhvB58ng2ovRI9EBSaudIKbRzsxHgNaILWpSWGZFDwIhpC8a0Eyu8eLqvkbp/4OZm6n3ME2b0+xzAukADsOcxTtWqECIXkKfPY7ReszT74+p/SAxeGgdH53DslQCAjolqu/wxVBZXQbbWoqW9OXSuSIbtoh2w/bdxqDf3Qpcv0+IKxoMf9qANax85icLEtUNZ6zxx7dmzZ+OSSy7JK87UqVMxadKkgs7XYTI2o6nj9qxY0RoZ+rTiNjF1MdwuKyd35WDu6qr/LShQWFu2t6P2hqmou+uvSF9RO05VcZUW39ei2ADAgABcO+crEVbGtEg/02Iy+rkQtk3RzvxMPRduzKs8uyVzdXW//ffFshUf4Zjxx2LJ4iV55Xfzps04YJ8DcO+se/HD03+Yctye1/yk8n/EdV0xdj4mr762SY75J2fxzqe+PlU8JB19+vTB4sWLSRSuG5CTuDaQvtPIIL6hDqeKa7vxWEwS/gZz+Usnrg3bv0fEtWHkbaDlndRch26tAalEfzgAIc0YxZw3UBIdUs1pmEVgBAIEzF+UR6h2m+l+AUqAR43Z3OjM/AvT7EpvW0/J+IuoxJUh4ASP7D7mtozwtQrH9fQMB/eO+4Laap8J6wlwaxFtG0f3bZ40tyq3PEW1QyLZJKrdqQghMG/ePJx77rmoqamBEFnUXSIwxvDQQw91Ue4IgiC2HX/+8587tLDVm2++iQEDBuCnP/0pZs2alXl8lIXvfve7aGpqQmlpacFpxHHMMcfkFE4IgXvuuQcXXnhhp56f6Do45+CcZ+3HV61ahTFjxmyjXBFEZraVTSe8DlFkXjHmdQK+nX8XTJ06FevWrUvZf8YZZ2Do0KEdSrupqSnrQvPHHnssTj/9dJxx5hkoLvHex+ikYikKitV9YOrXNYdayBvQ90T/Zpf6J6IAEJh7BWBL02Y0tzejNFFYH3nNNddg48aNnXMxUIuV58O+++6Lp556CkuXLsX999+Pp59+Gu+//74S8o0QBAFGjRqF4447DhMnTsRuu+0GoDBBTTMnsnZTLV78YCVCk6Eh0WfmbdsZAyD0G9tscxcn/qRKt9aKMGuxbvdyRziwL66tr5GxfOXVGCr3/B7KBo2y9rBlq2sxdfUi3PA/72PXAeUYt+9AHDyyPw4c3hc7DyhMaLuhuQ0ffroRb//rc7y2ZA3eXLYWTS3tXjY82zDzvth5GX9uxi9vI5xtwpv9voB2nKi2uidqO4jcIzNv49/H8D0Wbc1oWP1SynWectoP7JyZSkfPmxmbnJBgnKPfwP7Z5wcBLHp/EY4eeJQ3L+bmvIwIthXEDtnjVIwgSCDBA3AEauxjFnyDm8uTUi2+nJRJJEU72kQbWpKtaEu2KduwSOK2v8zALVNvTZvPltZWLd6t6qstNWPWYkwLbcMKaVtbJ9w8JPPaLmfM9K5JAu3Jdpz947NjF/g58qgjccO0G2Js0p0jrp1MJnH22Wdj0QeLUuKOPWQsbv/v29OWUUdISv3umcmRLpogCNCzbzUAVdZ2wWau2h3Gdb3jao7SCmzrqwMDhAzQ3NqIz1pWY3XNZ4AEyosrUFVShYriSpQXl6MkKEVpohjFiRIkWADJAgiZRLtMoi3Ziub2ZjS2NaG2tQZ1LTXY0rwFda21qjpogXXG1PtxkAws0NPEOr/cTNEyhqQ2Y69e8hn+30P/D8ve+hgNXzZEiwQAsN/++6mFGFPaePf+QjZB5o5izHuB14b59SbWTh4zlvJpb2/HWWedhbfffju0PwiC2L4vHyqKK5RtVTJwyZDkQMACnVMltC31guxcqj2C6fl3kQQC/S6JkGBcvZ/gLALuzUR7r/U+AbcQuLVcmHdCos2sLSZp7Q7meMozbWy+JqJphqwdIItNMu4epAketvWrQIMHD8Z1112HX/3qV+nPoZk9ezb+67/+CyUlJSo9spcSBEEQHYSEtQmCIAiCIAiCIAiCIAiCIAiCIAiCIAiCIAiCIAiiExk2bBhefPFFXHXVVbj++utzinPJJZfglFNOQe/evbs4d92cbO/GZ/HtSyeqvWzZMjzwwAMp4St2PT4m8ehJop4bMhxWujhGVLushOHm8/qgOEEv+xuOP+YELNn4IZraG5UzheDaIUiASw7JjWOQcqZT/yohbeUAxZWTCjgkEyq+EdcGU8c8cW2Tkrl/DEYgULuvkLg2sYNx0UUX5bxgAwD89Kc/xfnnn9+FOfpqUYjzuPVDi4i7GnG97OKucP5zYUWG1DS1U932RDY3o+Gxx1P288oKlIwblzae2Lw5dj+vrCg4L7yqCsmIsHa68+RCWaJM3TApPcFC7fQoocS19QINUhphQ/MJ2HGAFmkwIoWMSe8YAGaEa11/oz6ds6OpIMw4ucdpAiCmvzFOkGDp+yKk1nUW2s/ShjPXZ4QJXT7j67pKm3VYVNunsrgSSZFEm2gFUvLn+nHAOaBLLXIpPYFt079DOk0C83QyWwwMQkhwbi4S+YtrA6H+vzPEtZ988klMnDgxL1Gt3/zmN5gyZUpe59mexLh5hw8WUJ3UENOI3uudVlTBBHLPsXKWzg9RV4/N55yLljz66kLpUVQOSKYltTmY5wFvREsZBKQAJAOEYMqR2ywQIBnAhBb5Z24BAVM+zOuzdBslwVBeUY7X334NF1/4a9w789688tze3o6f/OgnePmllzHjv2eEHLwzkouDdwwF9etps5BnpfNPnUEEICWaNCIv9KOhM9hjjz1iRUSi/Od//iemT58Ozrf/AiaEwjwDWQW20z0qYZ2cmMPx4toqirQ6FdIdDJ0zm7i2a9s8cW1mrkcJQ9vFw/Q8B2PcqqZwM8aEFucA7EIt0iir6EVdVPsdqJzYMahedkFK3Z7rMYz0hbXh+kV/nx7ryAzNEPO+WTFqQOXJfjI7lrX9EmP23ioZprCgNnRoK7DNXOpWbtukDWbj5COqbY+ZKyBR7Q6xZcsWTJ8+HXPnzsWWLVuwcePGDovYXHXVVTj66KM7KYcEQRDbjxNPPLFT0rnvvvs6JZ2ysjJceumlGD16NGpqatC/f3+MGDECzzzzDJYuXYpkMomjjjoKxx9/PHr27JlTmuvTLKQXR65pEt2HoqIitLS0ZAyzZs2abZQbguh8Yn9vxsxz692xNh0/pIvv2QlQwJxSJ7Jo0SJMnTo1ZX9JSQn++Mc/dvn5Oefo168fSktL0d7eHhbWjpLu53/cKxoeCZZwv8fBrW1C6vcCzH8CAlzbCeD9hk9CYE3taozovXtB13jYYYcVFK+z2XvvvXHdddfhuuuuQ0tLC1atWoWNGzeiubkZJSUl6Nu3L3bZZZf8FtnIYU7zvqffQ1JI+8vfVHemXvJQ9d/MpdiD0ZPEbZuwDL7gtrTmMiVCq+ZlTEa5m+3R8zMqE3ouHAyl/UehdNA30LzunbTXlKjcCaWDDkDJgP1RMmA/JHpUQ0rhFuSVSZvDlesbsHL9vzH7uY8BJlFeGmD4oCoM61+Ogb17oE9lKSrLilBaHIAxhvZkEg3Nbdha34KNNY1Ys7EWK9ZtxZpNdRAyonAbKxYOuEkLf0bGLy9zzMyNMC+MnnthTihbfefeviBmv/tjjAMscOkxX4RbnXnrkgcg28NjCM45Tjj5+FC7qObLdF6lWpzYtKFFRUVobW1Ne58AYNmyj3DUsUfZUhBSAEzaxeYApoSFddrFrBhFQQIJXlSQ/cdHQuLzdWvxwJxH8e5r7yGRSKC9vT02bENDvVvUDu6xsjZgLbbNzMKowiwCLe08mJrvM3dWzzwym5I+LnDJRZfguWeeS8nD3nvvjTkPzkaQCF93TuLaOdo4p1w+BfPnzU859/Dhw/H444+jtLS008Vy20U7pF5WwW+vrB1bz8NKcGVJY5FnR5czB2DEtaHLVmhbPkNgi0Eyifq2BjS01UMYm7G+OQLaGGf6IKbmfpVtWbieSQplh1CvrsEsiAjJvfwDAgLlxeUYVjkMfcv6QDQBq5aswtJFH2HZ6x/jo1f+hcbGxrRls98B++h3Gzwi7XqXT18KdTKe4XlLK66dhksvvRTz54fr2Z577onvfe97mD59esFZBYAeiXIIqWqL4ByBfmckKZOw9SIpdFsl9HhCvT8iGMB1eHtl3rsDQgor0m0mqkPXbsaNdgF2Z6eQZoDqvavgeoTcbKzWHJCP3bTA+uHn6fyfn48598/BW2++lTFOXV0dnn/+eRx33HEuHRLXJgiCIDoACWsTBEEQBEEQBEEQBEEQBEEQBEEQBEEQBEEQBEEQRCeTSCRw3XXXob6+HrfeemvW8LW1tbjllltwzTXXbIPcdVOyvROf5R3/dKLaUkr87Gc/izlfgKqRZ0YSjztJ1GPTCysjcbWz15STe2KXAUWZM/w1g4FheK8RWLzhAwgpILl2atVi10xI7UCiHEIYV85EXCjHEg6pHZe0gCATgAzAtCigFd424tpw4k5GKIoBVujKOEoVLK5diFBmgWKQBDFnzhzccsstOYcfNWoU7r03P8FLIo6wh2HB4tsRTVhY4T3orkS69kR7fTPtcGfcbKVUwnvbk4bZc2LFq3ucfO6uroEAACAASURBVDJYSUnaeKKmJnY/69Gj4LzExU13nlwoSZRqQW0BJd6nhQil1ALazB43Aohc6sUfwLXYoedEqQVqAetCC+MKaR3HvX4GcKIddgwTJ7Ca2gWFydLPdFhU2xP/9gXC/XhWHJwBxZ0oqq3yy1BdUo3NTZuVI6v/LFntAFXaAlD9vJUQ4MZt2T1LVtncJKMTs+OAThDXTvEHLlxc+9VXX8Upp5ySl6j2Oeecg2nTpuUcvtPJkNW4sXtWbFvpni+9w2gQhNJPrctMPdvCH9N77bC+j/m2t7KxEZvO+hFa34kX5WAlJSg9+miU/se3kdhjTwT9+gJBArKxEcnVn6H13ffQ9Gyq4EE6GBh6FPVAXWsdAL0YDYR2uFfthgCgFV3BtOO2ESWVUkJAP8O2rYLud3S7pqIq535vLAzGcNOMm/Afh/0Hzpt4XlrBiHTcPfNuLHx9IV5+/WVUVFQ4h27zzJhb0wGn7c4m+lshz8jQkbP+nrVRyGG8U/jGN76B//3f/80YJggC3HzzzdsoR0S+2HYnHdnaigzPXZy4tr/fSA6liI/o86YV10ZIngVAZnFtCQmu5yyMCJSQWviJMUCodtmIFAkwcCkABtXq2zGMEWeRWkRIi8LoRtUX2da5sv8aIQ9/gYlM5erEsJgtCzP34sZdJiQD426L66NWBNsT1FbbSjCbudguDPNSKEBUG17OTHqh+0Wi2jnT3t6Oc845B7Nnz85rXJqNs88+G1dddVWnpUcQBLG9mTlzJs4777ztnQ3LjTfemPH43//+dzDGMGHCBMyZMydreuPHj8/53J0lNE5sO0pKSrIKa3/++efbKDcEEU8uc0ApYaJztVl+B/lz3d7O0Hya+lEVFcU1B7fP74PGxkZMmDABbW1tKceuvPJK7Lbbbl2eByEE5syZgzlz5qCyshIXXHABrvjdFWo+sIPYRZu4ttUIbuftJdQcvoQAkzxiyweSUiLQthkGhjV1q7Frz90Q8I4J7XYXSkpKsMcee2CPPfboeGIZ5lUamtpw//PvRwIzPVeg/+zvY//3t1toy4S3wtyhcNnm57207TPqlk1z+VDbRqy078EXY838n9hnNlE+AKWDRqN04IEoHXQAgh59oGyyAmqmXTihU3+RTjMfIwWUuLREQ3MSi1ZuwQcrN+v0jRFYuu+ItkvGhhU4+0TaCS/vmllkG/DKFXaOxv9jVqhcfZpyjhfP5ipPsfuZTcPF13NqyTbUfjwvJef/cfh/oN+A/mFhY2/+RAnVukvrUV6WVVh7xb9XussX3jwXtFEDQHFQjGJejOIgg7B/ATAwDNlpKKZMmYIpU6Zg06ZNeOyxxzB79my8/vrrobmSL7/cqhfVY+55ssZVae+l1PlmMHYZM/cYFth2/zirM2MMf5l2I+6JWQx18ODBmPu/c1FdXa33hBd+sLbeiG0zHxvnrbfcipunp86x9+/fHwueWoD+/fu78J1o+2hpb7bPpgAQ6PlBk0cGCY4A4BIcHPZymJ6bBYNk3KuKgbkTykYohX2UpJBKPBnqPYCAMUimZdzNi22QkF4e9LKJAAt0+yHVdyjhbM6ZJ8gNnTmJPj36YfSgb2LXnruFyvrAXUbjpO+dDEAJEd99992YOnUqNmzYECqXktIS7Dp8N0RGJt7cNdQzsw3mMOPeb8nZTh7pg2655ZaU96X69euHp556Cg888ECH81peXGGfVSbVgpeQSXC9iIdk3oIdQoDxQNcx1WcIkQRLcGV/lVItHumVg2mfmK5Dql02QvkunHo+zP1xdSP6rmJYmNvFTwmL9GNmKaSdu+9MTN6CIMBf7/orRo0alTXO3LlzQ8LaANlKCYIgiMIhYW2CIAiCIAiCIAiCIAiCIAiCIAiCIAiCIAiCIAiC6CJuueUWtLW14Y477sgp7MUXX4yePXtug5x1Mzr4Lny8MJ9yOHju2efw2quvpcSpGnESEj0GwHljxDkTRB3bvLASoW2pHfC+uXsxzjq8spDL+MpTlijDThWD8VndKgghETAByZSjqnF05AgAJsG1kKXQTksAB2dJCKnEtZWAYBIcgXI8AgAtKshZoDWhJJTDI1fOKzD+QU4Y0IhuZhXKlGFnMuvI4znkhuJHti2dpTlE/iNfGxYtWoSJEyfmHL53795YuHBh12XoK05YHyEPIT/j44bIY54mCSnDDozCc7KVkNaB2I/fmQLF+ZLcuAm1029KPRAEqJgcs3iFh2xsjN2fSYw7G3FxRUNDwekV8yLtFAlAO0syLUIrGdPihFL7wEsrNKvuk5Pv9V3jmdfXALD9iHGOl9b53asLLNK5+GGV+qJLw7ljwooHpCFeONI/lsa50iTtiRi7vhDpRYwZUMSKrEN9Z8IZ1+LaG9V5hemvdXalEQhg+n8jNCm0kzTTAsQMkFw5SOtL5UzdOZNYSFybAQWLa3tl6ZejX3bZnu9FixbhyCOPRDKZzLmsTjrpJMycOTPn8N2DcMPXGQsaqISka1t1GOfI7LQXpJQIeJ5uVlJiy0W/jhfVTiRQef5kVJ4/GbxXr9joRSP3ROnRR6PqsilI5iFKVV5UjrrWWr0gABCY8S7TAqpQ36UU0PILyvFbGmd+pr9rOVZmZBhMq6A/rQ6FllvQ5faD007B6AMPxBGHHonNMYsuZGLJkiXYZcgueO7F53DgAQfmFTcTXSGqHZd+hwS2cw1ODuMdZvz48VkXLksmk1i/fj0GDBiwjXJF5Mv2FNdOG91qW6QX13YpqUyaxQpgw+hxig2uxxDCjEu4bZuZlWFR4xFpxy/Cfmd2QRi9IA+gEzdtvBujQvqy2p7YNpNuUONUP/SleIUszbYR9vGv14y/3KcalSnhJsZgx2lmvxpiORFuI6jFmRvTGaltJ6TtUmDeN4TOa757eTM5JVHtgvnkk09w8MEH5933Z+Pcc8/dAcetBEEQmZk0aRIuuOCCWFHT7oqUEvfffz9GjBiBq6++Om24efPmYfny5TmlWVZWhqqqqk7KIbGtKCsrQ21tbcYwX3zxxTbKDUHkQ4YfgYUmYed9oRfrSxPO+60lpf591cVzVXFIKfHLX/4SS5YsSTk2duxYTJkypVPO079/fxxx5BH2nPX19fh87edYu3ZtSti6ujpMmzYNjzz6CObPn4+99t4rt5PEFZ9nmPB/y5kFptxsJ7e/k5kOL5hAAoGd/WQAkiKJ1XWrsUv1LvkWwdeaWU+/i5qGFlgB7NDPYSMGKo3Rxf42dx+euDb8bR5Jxx1z9rVokDg7lPmRz+AmRRiKe+2Onc/4PyQb14EV9UBQOQhmrkTVIiWIbR57czLGAki9sKWb+tHzFlpE29kG3bslgLDzM9buZPPmWRbNpdqJotjKn/LJ/H2+CKt/7fDFy7n6bgSymSn3QO3T4ttMbzvx7MDFNX8sev84ti7+O9rrVqfk/KyfTPDmZ7z5E2NjlW6ejDGGntW9sPXLzIspr1q1Ss15CV2SzNh/GMqKylAcFHuzRl1L3759MXnyZEyePBlLly7FjBkzMGvWLDQ1NWHzpk3KhiPNnKO5O7pEJIM081f6GpgWhjdlZmzR3Ja5E90GGGbd+zdce/W1Kfnq3bs35i+Yj8GDB+uiVsLPtl6bmUtpHpM04toRfJvmgw88iF//+tcpYaqqqrBgwQKMGDEiNX4n2T6a2pt1Pp2dF8zIxqv6L5lEYES1VSHrd8YCGEl49TyYa9ZznpLBvKbGONQjAgkm3ftrAtyFYRyC6X5Il7OEUG2Hqe5CP+tCLeINBrUwhC7PgAc4aNBY7Nt//6zXXllZiYsvvhiTJk3CRRddhL/97W92Xnr4iN10Vxmz6Ad0C6cXYAyNazRn/OgMzPjrjFA9tYZ4/ZwaeyNTL0zY1gzMzT0bO2XoGbSvNETqYJztzcvavHnzUupZaWkp5s+fj1133TWt/SCfBQHLEmUQQgJIQjCJAAA4RxICjDOrRS6lXsxDCt2CqwXXAQkIYUXxbb9i2lsp1RoATOrnPfy+hROy9/sQhIWvM10OQ/hdFI0V9jfxmfeZ4TGMK7uMz21kbt3c0/323y9Dph3z58/HHXfcgUQibKMnWylBEARRCJ3/piJBEARBEARBEARBEARBEARBEARBEARBEARBEARBEJYbb7wRI0eOzBqupqYGt9122zbIUTcjl3fgM+oouYMsZv99s+5LPSUvRt9DrvESTlHfi9lO8aL1zqS+JwKGayb0SZ9ZAoOrhqAkKIWQSSSl0J9JCCn0drv6DgEhkupPCv0nIZGEkBJCCkgpIWTSOSpDKLFaCN8V0ToNCePMbFwbjaCivp0hUVDAE7Y1rpAuHrx4PlFhrq4W+CO+2tTW1mLcuHE5C6kWFRXhrbfeQmlpaRfnjDDEOuQ5v34VxjoDpoaLSdFLI9xWbTenMSmx9be/hYgRU6k4+ydI7LJL5uitrfEHiooKzhIrjomb7jw5kOBFSnxWCuV8bfsRJVCrRLTNMbOYRsxxIawjqjB33gpwO0FDiUi/EulfbN9kLzjLBWTQ6BC+46zXfbnzMu9wJBG/Hnp5zCiqDYCDI+BBlkwXTnFQjB5FFXpcIPW4wDnqqjFCEkIIGwYQEND3WJjw6j4a517zaccV0l2XkBJSqPCdMWbIZ7ywcuVKjB07Ni8xrkMPPRSPP/54zuE7G6nLKRfixu9pEo2NaOuzN6yPT8f36A2P431xUZ6nIHzDQ/+DpgULUvYHAwei/xPzUX3F5WlFtVPi7LRTzuctLyrXz7eqy0mh67dpj7zxs23RTDsHqcfMbhTt13dESkVrBwGANwaX2GX4LvjXymX41rhv5ZxvQ11dHQ4ZcwhmzJhh98lww+LuDtPPdZb/thXbKg/5OP0TqRxyyCE5hXv++ee7OCdER8k6Bs72qGSInk5cx4l6pNGYMFoivkCzjMtrSCoHDADn3ApJGxEku6X/Mf9xFoAxBs45uJGFYVzJFTGu/5gWodbbnCPgaj/TYkgcHIHe8sNxFrh0EIDzBAKuwnOY4247YAECHiDQ31VcLw3OETD9h8DF9/Po/8dYKK6R0ObMiWYZMRxb1gzhsvO2wVyJOg0REtX+/+ydeYAUxdn/v1U9e7ALu7BccnnhgeCB4oF5DYpiVEBERGPwR7zPaAQ1alSMR6JR38RIYjzwVSTRgCKC4I0XwZh4C2qUeEBEQFiWe++p+v1RZx8zO3uy6vNZmpmprq6uru6urn6qnm+1FK+88goGDhzY4qLaF198MYlqEwTxnYRzjvPOyz4ZXXvlpptuwvz58zOunzRpUs5pTZgwoSWyRLQxxcXFDcaZN29eG+SEIBpHU2yLDcYzwdH+YK//JjHZ7fSKcPfdd+Ohh+JjI7p27YpZs2Yhrxn9Mj7Dhg3DwhcXqmXhQvzzn//Ef7/6Lyoq1uOJJ57A8COHx7b54vMvcMThR+A/y+KTM7h3vswFF12l+mzMOABnlxfSCHtq+6bpYwPgenacHfS/m5YjLXKf0PJ7RcLp2LJlC26/9SYATImqhoRXmVMxk+5d3X9DT745onEjxn9lLdBxmFa6VdeLnWgVgJHUtcLPdhJWNXEZeApBhzLkdR2AVMmOVjDaCkjb72bbQC9aXJpxPaGstx0LABaAsQC+8DRjZhuXhs27XtQ2ZjF2kcDbr1rc+vCny4MvTO7nx8Wz342AthXODrxyU9vERLXtcTOvbEzZq20rv1qMinfiY93679EfJ5x0AkwnqRFChrSn0YrQqvsV6NGje8I1EmbN6jX6nlb9BwwcHVJF6FzYGQVBQc72nJZm4MCB+POf/4wVK1bgyiuvREXFBi3ZLlUfJUz/ivDGR6Vtv4urswT8/yElhHBpmCfek3PmYvLFk2P56FTSCXOffhID9toTgNcz7fVh+nWheZRJGGF5Geoj1iu9rxLPPvMszjzzzNi+O3TogPnz52P/AzJPqtoSfR/b6rbafltp1av9PnZli5S6LmDGusqdkDaXDFwqWySDslEGLAAPOAIZIOD6XtbrlG1T2WwDntL2VGNb1TZRHqg7TtttA3C1H6bv8oCDcWOLVel0LCjBmN1PzElU26e0tBQPPfQQpk2bZp/vu/TfFQLwrjupxt5B6H42ERozF8OMewj96XF4EnryaQkI6Osx2q8HK9gtIcH1RBcw56WRfeVvvvkmTjvttNg1M2PGDAwdOjT3wmqADqkOgJ60Ekn9kubYpIRgAsKMCdHbCMCOSbD9tPpwJZMQZoyBf4yhDnJpr13pr9fjTKS7SUOlZO/hhLLL2C6OtadkbEkiazw3+CSWh4ULFybnw6O8vByLFy/OuF+CIAiCaAwkrE0QBEEQBEEQBEEQBEEQBEEQBEEQBEEQBEEQBEEQrUhRUVHOAiF33nknNicIV35naTVRbUVdXR2emvdUbLvinY5GqqhHhh1YZcQsGTDqcmEBtf93REfs3rtlHFK/qzAw7Nq5v3UQS2uB7bQR1BZaBFBocW0ZXZQ4pnUks04pTv7PiGVaAUEAvkOtdfLwlRh9rUXvnFox1EaIa0dpS6E/4ruDEAJDhgzBli1bcorPGMOTTz6J/v37t3LOvnvkco/G4iQ4nPmfSdsnrTJ1kvquE45GjPqPtzHbHv0bqp55NhYe7LADSq78RcMJZBCGb5b4XJCKBcna3EWHY8nxwDolCt8hENpLFJEwICLOYJ5AMvxMkV57IfIcCaWpvJm1s6R3LRk9gAwi2zLqPRktkwTnTF9UO8nxMrR9NlFt5rYL50MiL2j9tlBJQQk4Y7o9oV2C7aewYttC+JNzqPaBcWU1ItzuXJh2RuR8+i0Jcz5kRIDDLxe/3HzH82i9ESnzpHOwdu1aDB48GNXV1TmXzX777YeXX3k5fP1kW7YDzal3o/VtqE0X3V6Gt/XTld4K3yk5aISwtigvx6Ybb4qFBz16oPuTc5C/X+Oc4BtDh7wiW2eZesuIM0TFtGGc5eEcv037Wdhr2VsXfQ9ikfPhOUzn5efjuYXP4cpfXtnoel0IgcsmXYbxJ43XTuUI1S0tQdT9v7F/zdlfi+Q/ixM7kZ38/Pyc4n3++eetnBOiJdje4toJjxPbHgiJf8l4Xq0ItBGHkkqghjEGxt0D2Yhmq2juu5WWZlpM28SzwtpK5MiKs5j/WaDjME/AOlCiLVbY2gjGKDHuwEvTim9zbz9gLhx+/ECJznhCUCY/obxq0aWwoDazQuNcp88ATxjclIWL58rLE+ViNtRpcZnf5lyQqHaTmTVrFkaMGIHaZkxmFKWwsBCPP/7493OSSYIgvjf86U9/wqeffophw4Zt76w0CiklTjnllMR1y5Ytw4oVK3JKp1OnTrj33ntbMmtEG9GtW7cG4xQUFLRBTgiiYZrbGvdN+YYG7Tr+DH/MvDdGbL2ypaxDufPiiy8mTn6QSqUwe/Zs7Ljjjq2yX//dqbRzZ5x44lgsfPFFTJs2DUEQnoBz/fr1+MlPfoL6unq1beR9Str/4vuIBqeFP9G2tW56iZhJBt35CY8nkZBgqBO1WLF5eSOP+juCb/TIROQmu+N/78Dqpa/rdeGOBqeDrcOkE5I2Atj2ejF2eLOR3di3z0c7MiKdZaG8uzgsFF+JPxu7gRHYtXlmnuC1EddmToTaCW+zsMg04wBSMCLaRmTbiPD6Yt0qvhHKToXShL9/ZkSug9BiRbY9UW63BHAC39zbP4Mv8m3FtllEuJspkd+kYzbHGypHu86cT2Dzf57C6hcvQRK/nPJLpFIpbQtz1SfjsJ1uxmZmbDrdchDW3rB+A4SUYBwoSHVAp4ISFKTCbZPtJa4NAN27d8dtt92G6664DkWpDpD+OCiz6D5LM0mqWq9FtoXrw3Qjn8Lhzz/7PM49/VzXt6Ip7liMOU/NwX77D3Z1o9cPFJsg2Hzqc6NqRtf3ltTH+eorr+Lkk09GfX19aN8FBQWYO3cu/uew/2mwjJJEehuzbKre5ImR+wLPrs/XiLYzcF0dcW13DcAkB4w9VBpbpZ4cUDI7KWEAbTf1hbO1ADezkx0qEW4zMSLX95OZdDDgan2KcTDJEEgtvo0AnfI7YfTuY9CtqOHrPhNnn3025syZg4KCAuzSf2fdLyhDixC6lzyt5dm9SSlC58WcG9gnqe7/Nul414RU1bwteTPmwfaju+d8U8S1v/zyS4wZMwZVVVWhOLfddhvGjx/fpLLKBGcc+TxP9bXq9gWkE8GXZvwBhM2nhC+m7U1sDFOO+piE6+eLXafwxh/AK6dwIYXuySi2P9zvC2fZH+7SuzZiQweY2b9bzFwVobkskNCHmZC/w4YdhrKysqz5AYC5c+dmzy9BEARB5AgJaxMEQRAEQRAEQRAEQRAEQRAEQRAEQRAEQRAEQRBEK3PYYYfh9NNPbzDehg0bMGrUqDbI0beEHMfGh50gHatXr445WQBAz2H/m2WHEU+OaKrWwcBz0pQSJUUMPxtdmluGv+d0KeyCzoVdkPbEtYUQEKIeAvq3CUPYuUxIJ7gthQgLoGoRQSf259zBnKCmf94adiAzq0J+vVGnlgaEMjOFEUQ2xo0bh88++yzn+Ndffz09P1qUFnC2jSahPN48pYYsu5KuvrKObdvBAbjuww+xccr18RWMoeyuO8E7dWrzPLUGYdlE6f3ynx3ufAgpYmscMizWYAW6EUobgH1WZcqU7ySYePajmzbgMOkuvfD1lPjcyiaqrfcdEo/V13eKpdrEWZ2BobSgS0RA25S9CP8Zx1chICQA047Q58m4r6vjjItrhwTVhT5n1inYP7/erRoRfQ45fOboMLx582YMGjQo5wkWAGDXXXfFW2+/Bc6/fa5CWVtKWa71rOhzEXXs9a/rkGoOlPN0rmz+w10Q0fOTSqHrQw8itWO/nNNpCkWpIttONteolBLSXKMh0QXzChMWk3HtZf0ptUO49wxSeEIEQKKD95QbpmDu03NRWFjY6GN5at5T2GP3PbBu7Tqzt8R4jXWcbon2d6iea61tc7ieyWm8aXTt2rXBOCtXrmyDnBAtwfYU1/Z3wcIRVLMgR3FtMJcRKycVEouGFcNWotFaUBpacNoKbjuRaqYFqznjYFrYRW3PtPB1YEW2rdC2J6IdGKEX7y/QQtn2j7lFx7DpGmFuK5jNA3AeFtN2ojKeoDc3IkxadIYZYRsjrm2Og+uyhRWGIlHttuWtt97ChAkTYkJNzeGAAw7A6tWrW1wEhyAIoj2yxx574LXXXsOqVaswcuRIlJSUoHPnzts7Ww1SXV2N448/Phb+pz/9Kec0XnnlFaRS8cnxiPbPQQcd1GCc8vLyFm0fEERjaJKtJmbPiq+L7iMWHLXzJuVNOut7W/YNf/jhhxg/fjzSCROd3n///TjiiCPaLC+Aelc66+yzcOutt8bWvf/e+/jLX/7SwPbe9+RONNQJT9DVCJnr/1x/v/5txVfNOA/TK6TCv9r8X1TX5z655fcOfQpWrlyJ3//u90jXbIHtgrIqnG5h4FrNjNmyjibHYt+McDNghaz9nXtCzuFU/P26cCeYbWwHCXlE4H0368Li2oz5ItVGXNuIVOvfWoTarAsLXPsC22ob2HhGuDpJPNuomHoi2jaeJ/ht8hIS4dbi3IyDsZTeb1QoXOfRy79bH8AX1bbHYX57Ytt1G1egfPHNgIy3CYYNH4YTxo0BpD+5nD4VtqNBwtpwtJjrZ8saHh+xddtW5PE8dMorQUFQEKsntqeotk+XLl3QtUM39CzeAXlBSo97Srs+SjMGSvfkmD7otBQQIg07zskX2JYCL734En566k9jwtZFxUWYPfdxHDz0IDDGbD+PtaPp+1V9WCOa12dmhsJFxLVNbcmARX9fhBPGnBCbELigoABPzn0SI0aMsHa6xv4l3NbhRSOlxMbqjXCT8qkIxkbKOUMQBDAT9nHGkDJ2UTBrnwxCkxe6iQAD37YZcGsD5dykHzjbK7i2tZpJDgMlwG3tqczaW5mZmJCrNIryi3HsLqPQKb/54y1Gjx6NRx55BDvutFO0l9ybiNf0aXuCzhkw16K6PoR9jgLu2coASCFC14d65gJgEhBCX4denyzC51JvEftdUVGBkSNHYu3ataF1559/Pq644orGFk9O5AeFVjhbiDQE8/tRjRC5tELZUqRhhPGT+lRD/a6mXEwq+oftLjBlErnOlSJ8cn6TzqLfX5wJKSNtXO8ez7StPybTjn1JWB/JIAA1wcuYMWMy5scwZ86crG1n6iclCIIgcuXbN1qOIAiCIAiCIAiCIAiCIAiCIAiCIAiCIAiCIAiCIL6FXHvttTmJ3C1evBhPPPFEG+SondPAmPhk8eIw27Zti8VhQQGCDkZgK0mlLyyOGVY/9H8b0Tr1/ZwflaC0iIZl5soupbs6UW2ZRlqmlYOYdiRTf05c2zmWOYcydQ2IiKigcdyBdvSRViDTiWfDOvWoYOdApEIzXXxhkcyEVQTRItxyyy2YN29ezvFHjhyJG264ofUy9D0kq+BBrgKvGZKQMu74ZZ8skXDmfWlLEQYAEOXlKD/7XMiamti6kssvQ8Fhh+WWUGsI/CaIQ7C8pgv1qKeJm4RBaHFm6f+OCfNGhGmjTqjaKdH+tsId6lMIEW5xSOlvbM99kvCvDU86lgSHSd8fs0VEtc2xx9pIQIrnJearNSjKK0JeKk+1JSAg/Yk5hGs7GKdW5Xye9ibb0M7osmFxbb8NmFFc2y8K5spERj6jzc0kh+Ha2lrsvffeWL9+fc7lscMOO2DJ0iXtXrTKP96cpQ0yCN8Yh+PotRlPmznhG18d3t4cTmrFCHg2hCgvx7ZHHo2Fd7roQuQP3i+nNJpDh1RRSBjbXucIt52tILZpOzMnwmCvX+E7yBvPbglTLUlpxBtcfQfAtad1nCOPOhL//uJj9OvXeFHx/674L/rv2h9vvfWWOy/+6Y4KJ+Tw15I0Zz8Nxssxq+Q03ng6duzYYJyHHnqoDXJCtBTbS1ybhdpOkWR0Y3WD7wAAIABJREFUfeWLa1vBbC+/IYEYME/EBk5MWgtR29h6nRFyMWLTnCtx7JjAthbN5kZQmxtRGCOd7cStjcAT02IwRjhGxcmwcF9ohoXSCIzAjM2VJ6bt7cOUC/NEbExZBMxtx0wZMah9aTfoiAx5rGxZKBbsOfHPMYlq505FRQWGDx/eYqKZXbp0wd1334133nnnWyEqSxAE0ZL06tULTz/9NDZt2oQNGzZASol169blNCFvLrTGc2nBggXYbbfdQqJ5S5YsyWnb//u//8OQIUNaPE9E23DyySc3GEdKiZtvvrkNckMQrUPMZpsYR39xxnVPhDScjsXr1DH2ttZm5cqVOO6447B58+bYuhtvvBFnnnlmm+QjCgNw6aRLsdNOO8XWxSZqyHQasvTH16VrPbu9tH1vLgTe/+F+FmevUwbQepHGZxXLcj+47xq5mB0ZcNnll6GyshKQQO36/yKsBBpVv/Xf05UosxG/hX33D4tWu+0SwiRcmBWcVutcuhEjsr8P6dkGrGC0jm9EsD0RbffbiE97otVGgNoXyLYC2gEYS8GIZKe3rQfq6+EErbVgN4wYdiokyO3S80S0vf04YW8tmG0FwgP4At4uvtuvE+8OC22r/Lo4zDsnIVFt6SZAM/va9O/HIEVd7HLZYYeeuOueP4CzIGTrtzYZMCh19rCo9hOPzcGyZdnvxT59+2D2E7NRlF/kpRc+6+2NgqAAvTr2RklBKcz0wHZ8lFAi2mZclJPQFiEhbjOJ8MsvvoyJp/wUdbXhci8uLsbsp2Zj6P8M1f06ps8HVsjb9WnC1Yna/mg+rU1T2+QAZ+9c/PfFGDNqjKoHPAoLCzFv3jwcc8wxsXQatTT05+VnU83G0L44oDWIJQAOKQHOXbpgHEwyJWwNKNuqVNc444G2YwZaNDtAwJXANtf22IAH4CxlbZwBC8B5CikeaIFtHR4ECFjKm6BQp8P0PjhHinPk8RSG73QkSgpLWuw6O+mkkzDymJGqT08IO+m0338omb7+RDpx/IG6Zly/uAz1HbrvRvAd+loKC0erZysLeGwMXi4TUdfU1GDcSePw6aefhvJ1zDHH4I9//GOr2WTzgjx9lMJrUzjhbCGNuL2EtKLb0HWZGUMg1G+mv4dEqF1fNMAg7fgf6bVLYdOCzDxOxI2KDNOQMLUd6+iLaTcgpJ0kms3s3nQ+kvrxvbp/7IljM+bLsHLlSrz91ttZ+3Con5QgCILIBfLgIAiCIAiCIAiCIAiCIAiCIAiCIAiCIAiCIAiCIIg2YPfdd8eECRNyivvjH/8YjzzySCvnaPtTV1eHr776Cm+++SbmzZuHe++9Fzf86gZccfkVmHL9FNx5552YN28ePvzwQ1RVVdntchHkk5Axhx4A4HnFNkZ2ZEIc3+FB2p+lxQw/PbJTA+kRPh3zO6GsQ1cIoZx2hBbFTBsHHyk8YVOBNJRDmS+qrVx/YJ09rIMLjGBg2EHHdyCz4oAhBxVNJpFM70tjRTIzhRFElBdeeAHXXXddzvF32WUXzJ8/vxVz9P2huS54TgjZhTV03yvt3bDIq193mfTa2klM1tRg/bnnIb1yZWxdh1GjUHLpz3NOi+XnJ+8jQRw75/zVxZ20kV/Q5PTSIu09LzzBhajQgnV+dE6OvkCDDIW554h6/kgrUA2YT8BPAUCC3z9z+TLPrpgeRzifPiwUK6wgmPisaqKotoRsU1FtQ5eCslC7QU3aYSbdSENAIm1FhZ3juXIo9hxiZcPi2kZUGFDi2lJP4JGx3eCLa3vlCSBru0EIgX333RcrE+6/jOXQpQs+/vfHKCoqalwBthvCNXBDdWdDwje+AzesoLbbjXQrYnUsz1FYe+ujf4OsrQ2F8dJSlPzsopy2by6FqUJAaudpr90rpdRC2frYrHu1+hPSr5PCrtde7Rar6wBEKhTPSd7TLOnerTs++s9HOP6E4xt9TNXV1TjyiCPx9ddfx9bJyF97Itd85ZTvhjSDyWm8UZSWljYYRwiBJUuWYOLEidhll11QVlaGzp07Y8CAASS63U7JSVw7263SgLh2NoFtfxexNKUMxQmJOEfTt7pQTkDbbuOLyGgRa8b8rbXgC5TANrNi19wKQvlCNJwrQSU/DtNC1Upwm4XFtLkW3U5YYqLb5je4E8vW+wl8MW3uhLh9YW8jqK3SC1zejAC3LUcjfqUXZkS3jcA4iWq3FoccckjipIWNpX///pg5cyYqKipw0UVt01YiCIL4NtCtWzdMnz4d6XQae+yxR07b9O/fH2+//TamT5+OZ599FnV1dVY4benSpS2ex88//xyHHnqo/Z2r3eGss85q8bwQbccPf/jDnCaKfvTR+IRjBNFeaJL9KKmZn2SHZJEvSYKE8AQnW5GKigoce+yxibbkn/3sZ5gyZUqr5yEbqVQqUaz/g/c/SLQBxkg6jfp9sCZdDTDT/w/93fyWoe1ZzH5nLMTOErC2ci3Kq9Y17gC/SzRwyyxYsABPzH5C/WAc+d12ghGhhv5m/7OGDv8eYVow2olZw25pLABG7dOIdPpps0h8Gd6WcUgbR4tAWyHusIA3s3lkYAhsnLC4tl6nRb5ZVEBbi1yrSccCgKXs+nTVJpS/+lt8/dg5WDNvElbNuRAb/nEvqlct0V3BcbHrsNi2J5zNUl64EeZORbYzthslzm2+MyQLaltxbmihbpsfba/h5rg8UW1wMM5deegyqqn4d+L18syrz6LfjjuG7TW6s1HZdaQ6R8yJaq/+ejUmXTIpwxWoGDlyJN577z0cddRR+tr69thoGBjKCsuwQ3EvMHDdT5m2k6UKOJFt6Qlpm/FRQqax8LkXMfGUn6K2Jtw3VVJSgtkLZmPoDw6BGRNlP/1+6wzi2tFnpi+QbMYyvPrqqxh13KiYnai4uBgLnl6Ao390tNu+lfpw/Gfx+upyVy0YmypnAGfOfgim9dt1GFe/OdfC2wG3AtvGxsilFsq2ExcGWlQ7sBMLmvWBEdNmKQRBgBRP2TDui3PzlLbFqnQ4OIbscBC6F/Vo8TIatOcg5Af5qj/QiLWbfnLdd+j3f8fKGFKLb0s36a7QS9I1pD+ZFdf2QgVruK88um8pcc7Z52DRa4tC6/bdd1/MmjWrVSeXzg/yIYXQx6pHIgqoflXp+lpFqN/Vjd8wYxAltKi219PqHl3m2KX3rIu3J6OTu7hxkF6frS3A5PvYpSWdoHYoG+4ZaoZO2nEy2v7uL7bXONKvbvbh8hrpV5bAiKNHoLi4GA0x58k5Mdt90vEQBEEQRDZar7VAEARBEARBEARBEARBEARBEARBEARBEARBEARBEESI6667Do8++qgeRJ+ZdDqNiRMnorKyEueee24b5a5t+Pe//40777wTzz33HL766qtGbdu7d2/0360/+vfvjz123wPHHHMMBg/eD0wP4o+SJKydrq5IiGnVD73fSXHUZ1gEU2Li8FIUFeQmwtfekVJi+fLlWLZsGSoqKpBOp1FcXIy+ffti0KBBLSrYuFPJzlhX+Q2Y1GUnmPLZEzB+kiZXKlifInOmhFTxGAIIJsGteKAWaJJKPJAzoRz+pP6EErwyjiVGhMk4/HgeWNpZzImahvzydEakdQAMH5+/bbYwgjCsWLECxx9/fM7OQMXFxXj33XdzErkgkmmOuELieYqI5Zp9xIK9+iNr/rQTGpMIOaS1KkJgw+TLUPPmW7FV+YMHo+yuO4FGXHOsQ4fEcFlbB1bQNDFsWVMTC+PFTX8+1Ys6JRLLpH5WaAdCpq8Rvc46LDL/3Ekb15ekhbe9fbYw98yIPVMApxcQ1/tTqzNeX+Y55RxSjYM6GIOQwgoQmu0liztZZhLVFtb30clPeBvp42VI8bZ3T+mQ6oCCoABV6WqdR7M4wQUOIG0kFBgDk0aQMg0gAGdCtRckg+BCiT2CKcd1cHAGdxfb88asWIc69cyWaazdoL+YcxVqN3gnWkI5Jh966KFYtmxZzmVQXFyMDz/6EJ07d25OUW5XstbF0Zsh4T5IRJd9NGrMcTuyLidhbSlR+fjsWHDxT04F69gxh8w1H844UkEe6kQdJAOEVNeucngXYACEFgnhUreQTVuZcVtbqetThr4bp3im6w8O1X6WWoAA8N21TR3kThTnHDNn/w333H0vrrzsygbffX2qq6sxetRovPf+ezas3QhpR33VE6OE64HGro+9liZFMXUI0SADBw7EkiVLssZJp9PYb7/9YuGbNm3CWWedhV/84hdYtGgRBg4c2FrZJJqAuQeytqWzCTCENScSVrPEuidTuM4UlLg2dFvS2R2Y/m3ScFmU2nYBVRdLrx3hHYRK0xyQTlV6OdLtUAZVv7u2q6lQJBhnkJLpuGbv8XZgtjoo2haNilYb4RqbUytShXA8I2bDPNEsE0cqs01YUJvpprQOYybMqYF4MTPmj0S1G8dtt92Gzz77rEnbMsbQu3dvjBgxAldeeSXVoQRBEA3AOcenn36K888/H9OmTcvYxsnLy7N185AhQ2Lr9957b6xbtw4777xzi0yMYHj//fdxxhlnYPr06eiQwc4XzSfx7YZzjh49emDNmjVZ4y1btgzvvfce9t9//zbKGUG0MTn047i3Ltj+A6OGKFpZWHvr1q0YNWoUPvroo9i6iRMnYurUqdvl/SX6Op70zAKADz74AH369LG/7btzUkeIjeR2Ulm/zcYSUvXDML2t1B3/MiS8DRjrnJNONiHqffLT9Z+gc+/O22US0XZBBlvKhg0bcOEFF9p7odN+xwFWdBoICTMjEsa4Mml4NgH/LV7GjP/MS9dPC5HtjTGA2XuOgylxbXsdeVYKHqj+Pxj7jYBkKkzZU4TOq7KfQ6pBKwyAZEJvw5VdRZp0lQVeMgGm+8lqN32FdS/fhPS2cles9TWoXP46Kpe/jqC4KzoNGI3i3Y4ES+mJiU3/r+2ji2NLySs/s4bp8S+unEwcbuOr8TBOYJwx03tmPl0Yi4QrAWyXLoO3bUJ/ykmnnIQd++3o9VPysKg2ACuqrY9YSIGLzvsZNm/cnHD0qm0y5foparIAaw5ioaLIxa7THmw6HVId0K9TX6zatho19VW2XMxdwRlDWuqJ52yZMTw//zlcePqFqK+rD6VXVlaGWU/NwuD991P9wea86OvdTp5s6lZzzWtbo+nD9u2Eqi/T/JBY+OJLOOnEk1BVVRXad2lpKRY8vQCH/uDQUH81gNjv5uI/i6vqq7Cldou+GrXt06839ISAqmuc6ytXT/bHdS9wwHWYim/tiLofWZWPhKrrnK2WSQCcQQhp7bXKHqv73pmxugpIyUzXMpjdRqBXcS/s0XVAi5VNlC6FZVizdbUSgLY2XwYIae2uUobvH4OEhEinwRlX4/MgYXoJhWCwPY/6mlHVl+qDhJSq6pSmTzyHvnJddiYvv7r+V7HJe3r37o0FCxagpKSkFUrLkR/k63MK/aiQkIHXvmNOoFoKCck9cW1mDkTqftXAtj/8yT2YVwZmH+Y6sjWiiMTzyHRfmbEpSUip+gbCbVqVhoBAtC412yThxkWGx1tKbxtjg/fHQxQWFmLkyJF4/PHHkzOpeXLOk7jlN7e4PGU7pnZQnxMEQRDtExpFTRAEQRAEQRAEQRAEQRAEQRAEQRAEQRAEQRAEQRBtxJ577olTTz01p7hSSpx33nm46667WjlXbYOUElOnTsXgwYMxbdq0RotqA8CqVavw90V/x/SHpuOaa67BkCFDsM8+++Kaa67Fxx9/7PalR9f37NkzMZ0tn8+PhCSNyPd+e06wdp32jslPAacd0anRx5Ir06dPx6mnnmqX6667rlX2s2zZMlxyySXo06cPdt11Vxx77LGYMGECJk6ciHHjxuHggw9GaWkpRowYgUcffRT19fUNJ9oApQWl6FRQCiHTEFIgjTSESENAIC3SLlwICCkgpNSLgPCcT4QUgBT6uxY91TGM45K9Krxz6Xw4pXXssKKCbos4nnBpzGdFRn/G02g34oBEu6K2thYHHnggamtrc4rPOcff//73b7WQ6ncFX8w4cxz9xaszwnVBhjQ8f0KJ1hVhMGz6zS2onPdULDy1yy7oNmN6RqHsTLDS0sRwWV3dpPwBgIw47gIA69R0Z8qadC1cza+fGVK65wpC0hhWEMM4jNonknFI9MUHfMGG6PNFemHW4RLxePbAMx9DNK6/e+dE7/Ia2z4hb9bZ2ttHyDFTOlGKVND2otqGLoVlEKLethtU20F/N5+Qar0QULLDyplYbaMEEASUsHVatynUIQq93rUmbHtBH7u9PmS8fI1gR5JoOYBYE/S4Y4/D22+9nfOxFxQU4J1330GvXr2aVnjbkea6u9prPHKN5hbZtBH9raQObjhndZ8uQ/0XX8TCi04en0POW46CIB9SGsd4fW1G3llcmIS0Yj6es7f1+PfqPyDkBB1yiDZJe/oldm/mgtdhF150IRb9YxGKOxY36rg+WvoRHnzgwYz1lctUZGltfC2WBvYrvb9s6zOsbJBcJ2H5vnPeeec1O43169fjwAMPxNdff90COSJamgbFExq6VbJsnul5kPU5YcVAnLAD0w8cP69OKofZ7Yx4tEmGWaEiE5ODMydkxJj+bdZpASQjbKLiq3A1aQT3tlFiLoxxLS7DwFkAzgNwFiBgPHHhjINzvTC3qLSYzh9z4TAiNno/nKltwfR6DnOkalt3DPDKiNmyYvofi5SnH9OUYbiMSVS78Vx99dWNij906FDceeedWLBgAbZu3YqVK1di+vTpJKpNEATRCO677z6Ul5fj9NNPR4GejK60tBQ//elP8c9//jMnu3G3bt2wdetW/P73v2/RSVIffvhhXHTRRdh7770bjJtOp1tsv8T2Y/jw4TnFu+iii1o5JwSRK41oq2eKmqO5pcE+IZ1+vWx+X3omqqurMXbsWPzzn/+MrTv55JPx4IMPtumkvNneqXbYYYfE8NWrVqttk96zpHvFNun7+xBSoLKuClJI+85tz0Zk4sCoCKW/N2nTVoa+mnQNPln/SfaD/a6TcFlfdOFF1jbG8zugePcj4NSNo+fPf6fX//PADskwNg0jfmvf8ZnbQok7++l5n3aAB4OVTGNO0DssIG1+G5tCYOPbfbAAzqbA3baMefECnWdly2AsAFgQ+mQsQM03H+Kb564OiWpHSW9bj43vPIzVcy/Gln8/o46HpwAE6tNLT9lJ3H7AUmBMxXVxUvpYU7o8AvWdpXS5ePmFS1fFc5+MaRF0FhHVtufH2HC8cAQo7BIXBw6CQIu4Sp2uOnFuojzYc2ls5A/e/xBeXvhyYpkVFhbi0b89GhLVjtKSAs5tQcBT6NupL4rzOob6NoUUSEuhw9JI637NebPn4YKJ58dEtXvu0ANPvvAk9t1/H5g+bT1qCqrn0/UR+T1AUgqvTxOx8VF+38WC+U9j7JixMVHtbt26YeHLC3HooYfasGifR0uNi4o+b7/ZtsbWVYwxKxoMGFus6es2W7CQjVYyY0vl1ubKmbJbMmP/ZAyc5WlbpvodMK7tpwwB179ZgIAHCLTN1NpQESDgKW07VetSAUdBqhADiga1SLlkgjOO0sLOqm9cL1Lqb/Zay/DOpq+LNNLedSL0ODzhxkXovkl3tUk1CbDQITJyzzPEr7NIX/n0B6fjN7/5TSg7xcXFmD9/Pvr27dvyBRUhxVLqSLSAtho34MYhCu+Y/XEEpkwl9KQqut/V9M3ax5cWXteXYvK4oIj92i8jez95683IyVAaZluTT1v2ZhrO6DHI2JKJcDy3n9A4TBlO2zD2xLEZ0zUsW7YM//73v03CWZv31E9KEARBZIKEtQmCIAiCIAiCIAiCIAiCIAiCIAiCIAiCIAiCIAiiDZkyZQry8vJyjj9p0iTceuutrZij1qe2thYTJkzApZdemrNobK58/PHH+O1vf4t99t4H3bp2w2WTL8Pjjz2Od995Fxs2bEjcpvyN65HZOzZJIc15d4UEJSFxzJAidO0UNPcwMvLEE09g1qxZdlm4cGGLpl9VVYVLL70Ue+21F/70pz9h9erVGePW19fjpZdewmmnnYb9998f77zzTrP3369jP+UcBgEhBNL6U4lrCyuGmZbCE8aUNo5yzFFys8YxRUQdehB2Agv99p1DQg6b8OJnEciMOk8nabQTRA4cdthhKC/P7Ggb5YEHHsD+++/fijkiDE1y+kxy8gqrv0bieeqkUScw/VuI1hfW3nLPvdhy732x8KBnT3R79BHwrl0bnWZQVpYYLiu3NTotu+3mTbEw3qVLk9OrTitnYCMy6xyLndiscxD0nye6zZDg+Og7DTqPUSB0cVhHyvC2yddPJE5oVXj/YVHtzPFseJIjazZRbeaF6ONM8e0nrN0xvyMCnkJapJ2gtnFEh3ZCF+lQe0NKT1xbiJC4NqQMOaImiWsj5BSKkOBuUtuBsQzlDLfdaT85rVHtvFQqhcWvL8Yee+zRrPJrS5pTn0opsXHjRvx4/I8x4ccTsOrrVaiuqY7VjVI7BvvbmvOivwJgiQ63jOcmvlC9aFEsLOjbF3l77pnT9i1FiudZ52sRqqvchDSAcnr3JBPCdZuryfQ6/V0YB3HA3PjW0ZtFrv/Q9W4cqNXvA4YcgOVfLcegQY0TCrjg/Avwxedx8XILS1iykOQY3tgl474bINt13xxhCXIab5hcheAaoqqqCj/4wQ9aJC2i5dle4toZBXtC4toqA0bUOau4Njz5aCtQzaxAdeKeI2LUTgiGg3Mtwh0S2Xai10Zw24llMysiwzIt/vZaaMYJ0BghbW5Fs42YNgNU2nBxzbH6+zPi2v5xmvJQolZ6DYlqtyrPPPNMo441Ly8PK1euxBtvvIFJkyZh1KhRLSrkShAE8X2jrKwM06dPR2VlJbZs2YKNGzfi4YcfxiGHHNKodCZPnoxNmzbhF7/4BUaPHo3zzjsPS5cuDb3jDB06tFFp3nPPPfjd737XYDx6V/lucMcdd+TUJvjXv/5FExER7YKsNpZmV0uZ74VMVZ4JTmcSrmwGNTU1OPHEE/HSSy/F1p144ol45JFHkEptP3u9DwMy5qWqMjKBaqbzlFD8W2q3wo7pMPrOJgHhiVh6dj032iNkvtTbukmd1lWuxaot3/N6zSucBx54ALNmzbK/O+47GuYd3dkynEi26lxKMN4awWap3++1oLUv4AzAxbNhvk0EgGcjCK1n7rs7m9rGELq2OJyRQAt+s0B/12EssNs6AWojUO0EtoEAkGrZ+vmrWLvwesi6ypyKWNRswaZ3/4JvnrsG6W0Vep9KKFstQeQzpctM58MIaKu7TP02AtrcF+ROed/DgtpR8W4GL11jn+EcvsC4LQsEAAPyu8aFtT/88EP4otrW4iVNf5mWs2eqL+fzz77AdVddl1hOJSUlePrZpzF+/PjvnF2HgaFXx97oXNBZ9W/6fZtSjZWSUmDmX2bi52f/HOl0uC+s30798OQLT2L3PXez25j+S9VfJGB6h8CcyK/rC2pYXHv247NxyvhTYmP8evXuhVdefUWNVYmMj4o+j5vTB6KyFd9+1Zav1R3KGMCN+Lu7Ejjz7IhS2yW5sUFya4/k+hrnnn3TxQ2g5LFVeGBEt42QNksh4IFaxwIwxpDHUlZcO6XXsYAh4BwplkLAUuha2Q09uvVoVpnkQnFeMQp4PqQQgBZ/NleFf60kYfoR00aMGwh/Sp2GNxG58PsKpdT3t31AJ4tre33nLy58ERdccEEoH5xzzJo1C4P3H5z9Osp0ayf1I2ZZgiBl7x0BATB177gjC/ezCgg1wYdeZyZmt+0Tc3fp/ljbZR0dMmTuTeEfY7jfNdT3nQtSuiekt0PpGckbEtHOcTeRcRLecXrnWEqJ40Yeh/z8/AbTnDNnjrcDZD6/INsDQRAEkQwJaxMEQRAEQRAEQRAEQRAEQRAEQRAEQRAEQRAEQRBEGzJgwADcfvvtjdrmmmuuwQ033NA6GWpltm3bhuOPPx4zZ85s9X1t2LABd911F35y6k9w8EEH4weHJotfBR26I+zhk22wfdTJILzNjw/r1MxcZ6a6uhqLEoT7Wory8nIMGzYMU6dObbRg64cffogf/OAHeOKJJ5qVhx2Kd0CKpyBE2hPXTqvfUotsy7QWCBSQRlBbKicVCS+OlQ3UgtpGDNA6hHhuYFZM0DuvvhhmxAEjSVzb4jnn+r+Tts0WRnx/Of/88/HWW2/lHP+CCy7AmWee2Yo5IlqcBCf+LNE8p1YXNy1bV1h728xZ2PTr38TCeVkZus2aidSO/ZqUbrBDz8RwsTEujp0Lsq4OYsvWnPeTC5V1lSEh7JC4tucqqdZJ77miYSaGcxgNr3OCtYik15AXpDSZyRAv+jzxryF/m0zXXZLYM2PhQwgJRWunSCM0LqVUDsONc+dscToXdLaO4/XSc0C3k3QI54wOqZ3TnYC2E9fWbQmRm7i2OZNCeCIeMlJmMGIBiDum69+X/vzSkDhFQ3DO8eyzz2LIAUN8/9ymLdud8LWTqY2UTqcxZvQYzJkzB7Nnz8beg/ZBSXEpOuR3wJ/v/jNef/1169yvTk24jKO7Ms7E/j3AcnSxqn3jjVhYwSEHA20szJAf5GuReO+Eau3Q0IQz+rcV34bnrG0FuVWaQgtz+07QCn3Nc8B7qNm8hM6aNPWoKt/i4mK89f5bOOPsMxp1fEP2H4IVy1fkFDerKLa5Nxu7ZNlHY4nWCdF1TYWcxtuOr776antngchCa4trZxPYzpAhtUiTNy2yLcN5Zd6fEXsxQlCMuT0w+PnwBGC85hnTwtbuz4hnazEYQE8godczP+3wtlY8O7IwxhNyo8Wxdb6MiI3StQkLbQNOFNuIaBtBbb/yddtzJeDklY8TzXaxSVS7ZXjttdew0047YdSoUTlvU1BQgDVr1qBPnz6tmDOCIIjvJ5xzdOzYsVlppFIp3H777Zg/fz7uu+8+7L333qH1L76HRG0BAAAgAElEQVT4IkpKShqV5rZtTZ8oj/h20adPn5wE3aWUMRE8gvhOk2RrZOGfPvWivkV3X1NTg5NOOgnPPfdcbN24ceMwc+bMRk3w3hZs2pTcF1RQUJBbAgnv9JtrN/pGd9uPInUnvj1NRsAXsB38MiT66In+AjASXJ9VLMPmms255e+7igTefvtt/PySn9ugoLATinYxdnBubRhO1Jq7l3pvUi0XT28jmRYs9e0Mnrg24IX76XuZCxlxtV3f5AvQ4tNeOtLPK/fyyHUetdi0PQ5tB2FG+FuLWsOJVKvvHJuXPor1i2+HbML9XlfxJdY+fw3qNn0NJzJu9mcWL4yl3CfjcMLZ3BPfDmw+nQi3W1Q8DivEzbx9mGOWHIz7Qtrclh2z55mjoCwurP2fT/6D+rp6Y86BFdUGYqLadfX1uODM81FVVRVLp3Pnznj+xedx+LDDv9N2nR7FO6CsQ5mdPNiKbCON6fc9jKsv+WWsH2C3PXfD7Odmo9/O/eyYKhXHm0BY94+qfiIZ+nTjEDKLa/9lxl8w8bSJqK8PX9e79t8Vry16DQMGDnD9JdruaWgpce1M/R8rt34FMAau7acGc30BzNkrTV0hffupNwlhyBZqvgcIWIDATgYYKIltLbCtvqslxVPgjCOPK1FtzgJwHWYEuJWodoCgNsAhezVucqPmUNahzE1AbfoItSC26TuMInW/oul3TAsJKdKQTPegS+jxe+4aYmY74a4v912Gh0/4feX62lm6dClOGX9K7FqbOnUqjht5XChvibRQN1nAOOzEwtL0qwqItLTHrvLtjR8w95Nph+hjN93UZsyi/e3159psR++fyPFYce5IuIAIPQltfCH0JR/uz/THJmQa2+jHzfSXGF+682vyy+DOMQB06tQJI0aMSN6hx9y5c6OZydp/Q/2kBEEQRBQS1iYIgiAIgiAIgiAIgiAIgiAIgiAIgiAIgiAIgiCINubSSy/FlClTGrXNjTfeiBkzZrRSjlqHlStXom/fvnjhhReyxgsKy5DfuT+K+gxDye7jUdT7f9Ch16Eo3vFI5Jf2B+OpFs1XUb8j9LeYiwFiHgtRMTnp4vbplsLBexS2aN587rvvPmze3DpOm9XV1Rg5ciTefvvtJqdRW1uLU089FS+//HKT02CMY4fiXkhLgbRIWxHMtBW/VMKX5reQaUghlOMKhHVacUJ3SnjWObC49cKsM+fVOobBC3cOLrDOL74jhvpunUCQwVGDfDeIHHnggQdw//335xz/kEMOwT333NOKOSKyemblGrURdUCoDsqwDwkgjXTuiTaSqvnzseEXV8bCeWkpus98FHm779bktIN+yYLcYn15k9ITa9cmhqf69G5SegCwtXYLzANA+m0BfX6l/i8kLu05TFpvSI0V0PYEqH2s42XShSIjX2TmayPq8uqLQYSTTHB09NLNWVRbZ953EpWQyAu2v1BHl8Iy7QjsxLTTQiAt622YNM7DIq2dh5PEtQWM47mUCIlrJzudS6/89H/2uomLa4cchvW6G2+4EXfffXfOx8oYw8yZM3HUUUc1p8jaDVkd6r1Vjz32GN7wBK23bNliv0++dDKOPPxI7LbLbvjtb36L9bp+ierc+G03ez58QYYc6+7a99+PheXvs4/7kU6j5o03sOmWW1E+4TSsGXYEVg85CKsPOgTfHHkUyk/7f9j0m1tQ8/rrQCMnt/HJ43mh+1dIJyCv2sme4zrcm45tHyPsxC2ksPVWVHQcgHoeyVitkL1N7HHPvffg4b88nPPxVVZW4oD9DsDq1avdvpLe1bSDdmzROin2NPvvALks0XfDyDHnJLSd4ACfdM1nc0hvCHIaz05Liaa0Z/EVQpGTuHa226WBzRstrq0yBUhf5FnlISmvIXFtE8LMpxaDia034U5E2ohfMysewz2xGCO0rURkOOdW3Jox7pYMf77QjInrp8UZQ2CFaAJPFEvLUlnR7bigNgvF8WW74R2LE9V2pUai2s3lhRdewH777YcjjjgC//3vfxu17fvvv4+ysrJWyhlBEATR2nTs2BGffPIJ1eVERnLth3j22WexdWt8IkSCaG2a21K39vSIPby5+LaaelHX7PQMVVVVGDt2LJ5++unYulNOOQUzZ85Efn5+i+2vsfjvWH4pfvHFF4nxe+7Q03XFeO+1+kviO7zZx4bqDeEOEd8IqAV7TR8GICGZtGKP0cmmrAgkY2DaaCykwNK1H6AmXdP4gviOsHr1apw49kRUV1erABag8+HnwQkweyLL8IWxmRaddkLNoWnDjJi29M61FcQ2Atlwafnphr4D6iwb2TRPOJvxcNoskg/m78scB/O+G0HpwIlrWxFwJ7ANKVD+jzuw4b3piWVY2qUUt067BZNvnIQgCBLjAEC6sgLfPH8tatf9B0owO74wlmeFsxlPhYW0WQAnsJ0CYykVhhRCIt3MHI/+jsCdJwS2XJid6MyJEBtBdAauTwOHlECqy+6x46mrq8N/ln3mLEJSne6oqDYATP3dVLz5Znzy8U6dOmHBMwtw0IEHfS/sOj2KeqKLFkEWZtyUSOP+u6bF4u49eG889uws9OzVE2biVdf/KXVYdIxUWFzb7x/KJK595//eCRHpvxo0aBBefe0V7LzLziHBXACxh3JzxbUz9XtU1VdhXeVaW0+4iQdNHWOuO23v5MqeCc+OGugJZBln4FzdH4G2kxqbJtei80pAW8UNWIBABggYR4or8W0joM0ZR4qllNi22Q5GXFv9rllW16bP6fygAMV5xRD2T43HS9t+xHgZCyGwefNmrFi+Ah8v/RgfLf0QH330MZZ/uRyV2ypV3yMACQEhvWsI5rtaBxeSta981derMHrU6FCfLwBMnjwZF1x0QbOvo8bAdL2m9hPuXTVjCM2YQ0C6NobuW/WP11y//uMsKnStkpGh9k50vYwYt20eZHiSEDeuxBunINXOXbcIQ+y2kqFch85XJjHtbCLbIYHtBHHtE048IbZNlHfffRfLly+P5TNblU/9pARBEIRPSkr9btfO2Li+ChJAl64dtndWEtmwvqpd5o3KrWlQuTWN9l5uAJVdU6FyaxpUbk2Dyq1pULk1DSq3pkHl1nSo7AiCIAiCIAiCIAiCIAiCIAiCIIhMMMZw0003oUOHDrjmmmty3u7CCy/EwQcfjAEDBrRi7lqGRYsW4eSTT8bGjRsT1xd0HYRuB1+D4n7DwYKCrGlJUYf6ratQu/lL1G36EhuW3g9Rtw31W79uUt6K+x4BN/LeDLBP9M7UwdI6VDqRNeD4g4qbtP9cmDNnDq666qpWS//qq6/GW2/FndQAYPjw4Rg3bhwGDBiA/Px8rFu3DosXL8aMGTNQUVERiltfX48JEybgo48+QteuXZuUl94de2P5pi9dgHZmFWBgkkEgrU4FYxBGhEoyMGgBUP0nIBAggIAE1w47jPHQmZZSaKdAF6pSMo4nLKMDmHG2BSLOIIzZddZBxnf4NQ65KhHrvNccp59cHQWJ9s0777yD888/P+f43bt3x6JFi1oxRwTQwL3ZgNNWw/jPnYTkE1aZeiWdTgOtoF9c9exzWP+zS2LirrykBN3+9ijyBg1qVvqpXXdNDE9/3bRneP1XKxu1n1zYXLtZP+fVb+XgJ62zt5QS4O7akCYcyjvQijJIabUAQrDIp4fvz2GeKW5l5jxHr9Ow82TmePCeX1Z/wDodNyAiIo2gtlvPmHIk3t6keArF+cXYXLNZOefLsAAjIAHBte8/146vHBxpCAQAE+Dg2uE8AGdCHyeHgFBO16YpCNeCAKRy2tZtAeXEHXbSibYfmNd++OMf/4ibb7q5Ucd67733Yvz48c0tsu1KU6rRWX+b1WCctd+sxY2/uhH/e/sduOqXV+GSST+3TurOqTZ8rzunaAkWNJwzUVGB9Np1sfBU//6QtbXY9tdHsOW++5FemVxXpQHUfboM1a++hi1/vgepXXdF6dVXocPI4xrt3BXwlD4GAcE4uHdDS3/RAvKcqWtc6rawE8nX7WZwJWrBWLwuYSrVUBvUr9usz7auxxLa0xISJ586Hj136Iljjz42p2PcunUrhh44FF9+9SU458kPSr/aDFdiLUQkIVtpJ+83VI+HBH78FI0be/icy2gZ55rD6PODsBx88MH417/+tb2zQbQRjDE0KKKQrT2fvalubQe5hutMaREJbTdgyets9ph0okM6w+q4TLbdb2dyYGBMeiIVXj0sTTvVWjzsvgGAM68OY+F1IftGFOnihc0ozCUh/W3d/pkV1HbNUXscYJF0WUggOyyf5P0iUe1GUV9fj2uuuQYzZszAN99806Q0hg8f/q2wTxMEQRDZ6dWrF7766iv86Ec/wuuvv94iaWYTjiS+XQwePBh77rknPv3006zx0uk0Jk+ejGnT4uKPBPHdxb1H+e+h0VfSOlHfInvbtm0bxowZkzjZ9emnn44HHngAqVTLTlTeUry26LXE8IEDB8bfzxPMcKZPnkn37l1eWW77cZQ9zXsBlIAR1+ZOzdKK+oI53Un3furePU2W6kQtlqx5Hwf0GoKghSeBby+wyPu/YcuWLTj++OPxtdeP1+WHZyOvpJdnw2bWBGHf7hngxK/9/3UYM2UdqN9SidU6e4w7a2F0mBXM9vYJCWbFtZ1dhEm1LqkvTe3KXFzCfmcQTu9bGhu6KScBgEFCADKArNuCta9cg6pVyZPY992pD/7wyF3Yadd+kJD48dmn4B+vvIG7bpiKFZ+viMWXtVux9uUb0Wv0n5Dq1DOyNm5sd+YK37LCvXjcRmLR8rfx/HAjkO7SUveLE0JXotxqnZSAqK/Gts8XJB7/1q1bwMFsf6qx+Uhmei0Ylry/BLfcdEts2/z8fDw2+zEMPWTo98qu06u4F9KiHhVVFbqPJtlQ+dEHH+HA3Q8KhUWsfo3i8OGH46mn58H0D9l+zgQ+/vhj7LJT0/vjoxxyyCFYvHix+pFj9ldsWa4vW1N3qHqEQX/6E/RpUW01wZ/7hJl8kHF15evxady7byClqp9Mxpi27jJTZTBIKcA4IKQAY6q/LmABJCQCYxzlEkICC6Y9jT/cdFeLlV2ulBV2xaaaTRE7LfSxxZkzcw7mzJyTMb3u3btj0H4DMWz4MJx4yono0bOnrhcBcK4n7gUg9fTgEvq6cvet6Svfsnkzxoweg69XhseMjB07Frfdfpv9He03a2o/WkMom7uARKBt7QxgXp8y4k8VAQkz+lA9dnQdx1yYsv9nGzvgPbvMel+43jtUyWToKWn7D8wO9T6EUH0I6tpkEEJ494xLC5GUMmGO2+8HiX4PxY+MhzCfxx9/PC7kF8ZE+6M8+eSTmDx5cjQTofzH8kj9pARBEISGt9cZF774dD2Wf7J+e2cjI+01b1RuTYPKrWm093IDqOyaSnvNG5Vb06ByaxpUbk2Dyq1pULk1jfZebgCVHUEQBEEQBEEQBEEQBEEQBEEQBNEwv/zlL/GHP/wh5/iVlZU45ZRTUFVV1Yq5aj4PP/wwjjrqKKxduzZxfeeBZ2Dnk19Dx52PbVBUGwAYTyGvZEcU9z0cnQedgV1O/Qf6n/YedhwzH132ORep4l455YvxPJQOmIDCHQ5E8oj7kDpaxPtVOicI7R5w7JCWE9auq6vDJ598ggceeADDhw/HSSedhJqamhZL3+eDDz7A1KlTY+HFxcWYO3cuXn75ZVx88cUYMWIEhg0bhpNOOgl33nkn/vOf/+DYY+MieN988w2uv/76JuenS2EZCoJ8SAgl/CcF0lJA6MWECSkgISGkdCKCMq2cOKR0nzqeFQuE+g3pQpQTjzvHTmpR2lMt3RfrEGK29zcyY3FzGpNLfhyEpqKiAocffniDTkOG/Px8vPPOO1YglPj2o3zrZDjA+4xWF/WyZQQYfKqefwHrL7gQSKdD4by0FN1mzUT+fvs2ex+8pARBnz6x8LrPPm9SevWffZYYnrfnnk1KDwA21WwA4NX99kdcHMOPExPMYFFHRuY9P1SkuHBhhkzFmigy1iwxhOQBfOfKaCJRIUlf9EOGY4efe2a9y4MSppZItSNBic4FZUhLgbQQSMs00nBtCdW2SEOItPrUbQgBCSnTEMK0NfRvfZ6lFPac21agbU/4rULXXrBtDCSUI5wz6cy/zcTlky9v1DHeeuutOOfcc+Ln9ltAk/Ksr9eKigq88MILOW+2bVslrr/uVxiy7xA8/9zzsTZaYptNi7M0RP0XXySHf/45vjliODZOuT6jqHam9Nafdz7Wn38BxJYtOW8HAIEWEnHXoNcWtu1lU+9I17ZFeDEC4/Z6luHqIlb1SLedF+jiGCFWu03Y1fzwI4bhwosvzPk416xZgysv+wWMM7q/uPa/TD6vft6lbNKSkFC4HH3tEm8/ITI4eyfdF029v9urf+D2ZlAzJwgxkEP+t4eczlW226WBzcMTd4TDs+XJCE9YAWgj2uQLmvhpMz8+081MBsa5jcUZ9/arBI4YGLgWg2FMh0mmxWKcsIzbl47DOBjCC2cBOAti4Qzc7ispRW4mOWFOlIkzZvPjy/1YSSctbuOEuJLKw5SzE0NzZenOAYlqZ6a+vh5XXnklOnXqhDvuuKPJotqcc8yePbuFc0cQBEFsL4qKirB48WKceuqpLZJely5dWiQdon2Qax/2X/7yF9TXt7z9miC+dYRsREBdurbZSW7evBnHHntsoqj2JZdcggcffLDdimqvWrUK85+aHwvv3bs3+u/WP/eEIu/x5ZVrYd/ujMip0EZN/Q7tJlWEFV81X+1GoYmf3Hsr50p4dWv9VnzwzRLdH/LdxX//ra6uxgknnIB3333XhhX2G4yCnru78rLlpsqJWTFarsVnuf7OPTuAEWY2L/M6jpkkNXQ+1CQd7t3fN8Ca/ZrfVtJUp6fjWJHSiEHZD2MMYIGXHvfybn6bfQTqeBAgXVmO1c9elFFUe58h+2DGMzOw6267IOABAhYgFeThhyN+iMf//hjOuezsxO1kXSUq3pgKxlJgLNCL/z3QNpwAQEovJv+BW8w2UNvDbIvAO76UOgcs0OudkDaz51SlzaT5rcpCgqF61ZtYOXsU1v79usRj6d27tzorxr4FpieTc7adW26+NdZ2YIzhnnvvwdEjjv5e2nX6dOqLovxiCJlGWqQTTZhSSoi0CC3ptEA6nW7SIoSw/aGhfs4M+27qfjItLvEcCogBn2/8zNlLwdRlbOpvQNcpsL/92gpQouHOqsntNWnuLy4ZOIP6DmWvZJzruyJAoO8jDo5USn0GPKXsqDxAwLlamPrOGceHb36EvfoM3C4TEOUH+SjOK4aAgO45t9dX4kS2DbBu3Tq8uvA13HTtzTh44CG49oprsWHjRkgmIUQagNTj+gBbN9vrKtxXfsF5F+CDDz4IpX/QQQdhxl9ngAc8dE1Er8rW6CdXV4yEFN6oAGn2Fu9TFfqeMWMsQqMRzeQfti8RdltvoGGsX0/psUfLyo018Gu10JaeLdyP7/92Uf1xDt53Ge09Di+RROy2/l8oik3P9V93694NP/zhD6Opxbj88suT217RsS7R1dRPShAEQSA83RBBEARBEARBEARBEARBEARBEARBEARBEARBEARBEG3MpZdeivvuuy9nx56lS5di8uTJrZyrpvPee+/hrLPOyuhA3X3or9Dz8N9rZ7lcyDDwnXF06H0oehx2K/pP/AA7jXsR3YdOQXG/I8DzS8CCAvD8EqSKe6J4x6PQ44e3Y5f/9y56HnEnGM9reB/WP884AITPT68uKQzs1zyB23Xr1mHnnXdG9+7dUVhYiL322gvnnnsuXn311Wal2xC//vWvEx0KnnjiCZxwwgkZtysrK8PcuXNxyCGHxNZNmzYNX3/9dZPz1L2oJ4TQQtnCiQEqkUvj4GMkspXbj9Bil87ZS62z4oAy7AAGOEFM9d2X2ZYhh47Q6TYOKJmuk4TvoTQim5EzByGEwAEHHIBt27blFJ8xhgULFqBfv36tnLPvL811rbW3exYHv6bgp1cv6lvUSbBqwQKsP+98IPK85mVl6D77MeTvu0+L7St/8H6xsNp332tSWrVLl8bCgu7dEsW7c0FCYkP1hliY76cfEtD2nicAi4hdhx0Hc63vw06VyNj0ieYB8B81WRxKTfJRh0pPVDvpJrBpRES1/adnuxLWLuysHFl1G0EYgW2ZdgLbELq9ISAg7adE2p47pb/hJukA05N6hNoYUG0MeE6h0M7B0rUpgPi5AYBnn3kOZ/z0jEa1CS6/4nJcedWV9ndrOA1vbzId07x581BXV9fo9L744guMGzMOk34+CdVV1fa+VU38uIMvcngfq1+Z3N7deMONqF/x30bn0VD19DNYN3YcxPr1OW8z5+65eOjWGXhh5ov4z5LPIq7L+poULiz6qVZLe80mOTlL5jmLmx1HPLcTL2Np0kuqPyXu+N0d6NGzR87Hev/901Bfn4apd93cB2FRFH9d1AnciuXksmRMM+Fg9Ur77LDBEaf4TO8G3lmLllVjofeMOEOHDm2RdNqrQBWRDGOsYRtboiKESSCHfSREykVc23/eOHHtcBpWUNqID3lCXzaWJw5jBLNd5o2IFbNl4QS6nfg2jwjM2CVT9ZgQ16ZjRLy1QHZIQNwTu0Fo+4igtl3vieEoPRO7RppyNuFGVDtUpuHi+r6ILzXE/PnzUVpaijvuuAPV1dXNSuv6669HWVlZC+WMIAiCaC/87W9/Q9++fZudTnl5eQvkhmgvHHvssejVq+HJjWtqavDrX/+6DXJEEE2nde0mCROtAdY+3VQqKiowYsQILF68OLbu2muvxV133aVFoFuW3/72t1jZiMkDDf47lwRw1dVXo7Y2Li4+fvx4996liy30Xqe+JL63b6vdhq11kf5V867tT17lpc+Ye8eW+p2ReS+c9l2Sq23MqWTg2FS9EUu+ef97Ia5tRLX9sSoslY/OQ0/TY3v8N/q4HdXZI8xruRZxtrK2+tMT6JaMAVILbFvTAIMSifbtIX4azPuN8HfmhXH12wl6GxFqM1GZy4dS53VC4UwLacNOOKa2r6v4HKsWnIXaiuRJgEeMHoHpTz6I7t27IcVTSlTbfLIAeUEKP7vqIjz89EMo7VIa2756zfvYuux5hIWzsyzMCGmnlE2GK1HtRDFtX1BbC2ebidasELo9R9quJHXZcRUuwVC3cTlWPX8O6rYm95UUFBRYYe2oqLbpo6ncVokl7y+JbTtp0iScfvrp31u7DgPDLqW7IMXy9LOjbez9tt8oMraqzcm2WwbUpGvw1eYV9re9InSdzqW6htUjgSM2maA0tlF4NtIAnGnhbMbAA3X/B4yDcSW4HUiubZhciWczJZ7NoYTzOQvAOAPnHAFLIWAppLgS3K6rqsfvLv89zjzzzFYuvMx0KSxDWtRDiDTq0/W2z7y557murg7T75+OEQcfjTffeMtdQ4DX3+71n0f6wj766ONQejvtvBPmzpuLDh06qABXadg0WxPTVyqk0GMW4ZUV9GTdOiehMYcyPGFvrPniJmI3x6SKybU57ATJentzxO6bnyJDaJ7opDEgpj82MgbE76cNp+/ylnnxOktDdXQ43SSBbRVJhZ9wYuYxqT7PPP1M8jmP2P5jq6mflCAI4nsPCWsTBEEQBEEQBEEQBEEQBEEQBEEQBEEQBEEQBEEQxHbmvPPOw8MPP5yz4+N9992HWbNmtXKuGo+UEpMmTYIQccdCnuqAXiOmoWz/S1tgR/rT+kMyFPQYjC6Df44+ox7Hbmd9jt3PXYndzvoMu05cij4jH0XnQacjVdQjIZGE374Sm1knnceABDBs78JmH0Y6ncaKFStQXl6eWGatwerVq/Hkk0/Gws855xwcc8wxDW5fUFCABx98MHat1tXV4f77729yvnoU9bDi2WkIJ6htBC+1SLbUYeZsqO9OWFtYBxEniKl8PDzhbO88WiFt7WAFwDmzGEef0LVgkKGPRvHt9OMjWpCRI0dixYoVOce/9dZbcfTRR7dijojtje9MFxM99qhPN15YNonKJ+Zg/YU/i4lqBz17ovsTs5E3cGCL7MdQcOihsbDaDz6A2LixcQlJiZrFr8eC8w8ZGhJMaAwbqzeiLl3v/AHhfPuMc6R2awxtZ337WRZHTpZbld+YnCeJakd/xfLjaQ9EHSqN82NUFF5qJ9foevcsVUUesKARuW9dAhagY16RJ5ztCWp74trSimtL9am/S2+97wAr9MUgTFvQChED5rpwArrmd7gN4TuSvvHGGxg3dlyj2n5nnHEGbrv9tlj4t19cO7er//FZj8fCdk2lcE7HThhe2HCb/IH7HkC3zt1x7933YN3adTZc2k8ZCclMeu3aXLIMcI7UbruhcPgR6DDyOBQedRTy9t4brKAg4yZ1n3yC8jPPhswwQVGUVCqFZ2c8i2k3/B9+ecq1WPLGUue6HHNSjztT22vavut4Z4QBYAmCQOHKIoODsqk13X0ULVrOGRa+uhD5+blNVFRTU4Nrr742vj/mOa5DRnVc7LE2eon8uTSZ50ceLh+my6c5AtvR3025x8lpPMzpp5/uhBiaQU1NTZu9sxMtR04iOpluGV+7KWOUeISGxLXtPpkReTHC0OFdqzaoa0w6sWlm6yN4YQwICWXbbbz9Wo0xzuyPkMiMLzYjWXxJiGsFqGD2YfLFvfywUJEmCmozOBFwK4rD3KFaKSZmbTYkqp07v/vd7zBmzBhUVlY2O61Ro0bhV7/6VQvkiiAIgmiPPPXUU81uP5977rktlBuivXDjjTfmFO+hhx5q5ZwQxLeL9eXr8c9//AtfLv+ySduvXbsWw4cPx1tvvRVbd9ttt+HXv/51q72/zJ49GwMGDMDNN9+MzZs3NymN+++7H4/89ZFYOOccF/3sIhcQPYSo+c/TVWZgWJUk5hsrBtepwRig1T3178i7snt7hntl9iajYgwbqjfgg2/eQ5gAlywAACAASURBVFo0XSS9vbN161aMHDkSL774Yig8v+eesILWjOvz4MSxGZwgtf00Is3eybP2AslsHDM5lxL05IBUtoTwYCBubQSwn2Hrh/v0rRCArzxqhdRD8aLGZH2MAJz4tjuu2rUfYNUzZyNd6foYfE6/8HTc9X9/QFFRMQKmxXdZCpwFSPEAAU+phQXY/6D9cdfDf0hMZ9OSv+r8GPHslF4CLaCtBbFZAAYjpO2LgEfEtK0AdwZBbX2sTKfh0uG6WNT5Nz0I5W/cDJmOC+Yb/jztbgR5KXtv+aLaDAxbNm/B+DHj8XVkEtNhhw9T/WDfc7tOwALs2qW/7n9o/f25/hDT5yEgxXbsY8jc5YTPNixDWqZVHW3qFcnAwa29Va1T9zH37JUMql8qYEoAm2v7pJmwkHFnF+WcKaFscKQYBw+4FeBW6XA92WAAHgRgjCmBbXB937u0Ljv1CvzklJ+0SB9FUynOK0Z+Kh9p3Q9eL9JIi/oW62Fes2YNTh1zKl57eZG+loTtK3MT8Mb7y6OsWL4CO/bbEYX5hSjIK1BLfoH7nleA/Lx8u+Tl5SEvLy/RTrlixQrkpfJCy4FDDsx6HEKPD3B4fZxChn67ybjD4wNC8z3YMRXeiIIs17feY2KY1P0HzI8DqOccC/dDhkS1udunlAKu38EfDuvSi/eOhnpKQ9/c8YW3Dh2HvwumvowdOzahEOJc/curkU6nk6+XSB9AbDX1kxIEQXyvoenSCYIgCIIgCIIgCIIgCIIgCIIgCIIgCIIgCIIgCKIdMHHiRARBgNNOOy2n+Oeeey4OPPBA9O/fv5VzljsPP/wwFi1alLhux3EvoKDroEam2JzB7rkK5CWst14EZuA/i8U7dEDzhbW3B7NmzUI6HXf6vPrqq3NOY+DAgRg7dizmzJkTCv/rX/+KG264oUnOat2KuiunGiYgBSC4c3KSkkGCQTAt5gQJKQQkV34iUnIIIcA4UyKBTCBAoFw5tFMLYxyerwYkpHbUVGJV0nceMcJM/mGEHFciPhraUcVPD3Bh1q8kIrD3bXfqI5rGlClT8Pzzz+ccf9y4cbjqqqtaMUdEu8ZUTNr5q1bUIS/ITYQ0E9se/Rs2XHlVWBwVQKpfX3SbNQupnXZsVvpJFB55JIAp4cB0GlXPPIviCT/JOZ26Tz5B/fLlCekPb3Le1lZ+EwuTsTobtq4PPQDsb5bVeS+GcaY0G4XStL6/8Xx5z5jIJjlhnQiNGCHMczS8j5DTpgwfv3PYlEix5l2LrUHnwi7YWK0E27l0wg1KIEAJokoJBFx9CnD7/E5DIJBMOcNCfYJxMAhILSwgIMCtK7Y7i7YVEWpDuPNryu2jDz/C0UcendgWy8To0aPxwIMPNL9w2iFZRYN14ZaXl+Oll16Krb60Uycc36HIpvB2bS0u3VCBNVnK9srLrsIvf3ENRvxoBEaPHY0xJ45Bp06d9P4a8MI12dqwIev6wiMOR9Epp6Bw+BHgJSXx7evqUL3wJWz67W2o/+yz2Prad97Blj/djZJJDU9GlEo5lzApJe68/C78ft7v0L1nV3iu6mq99ykBCCnBmOfUzgH77iMlJAuXh61/mFeXeFIWobaw/ozWjf75ZmDYbbfd8Orrr+LwHxyOurqGJ4647977cMvtt4Tb0NYhPPlaMuKt+ke4MBpBUvrmXrcu8dIJNPjO5OZ9wKRh899APZ8tLJf80ruGIj8/H1OnTm0Rcb8RI0bg5ZdfboFcEW2Jsik0cONnewQ0UHcYe0I0TG2Soe6AaVd59ab0BS3CskEAlAiRtI0KFwammqTca9QZw4f+IW2K0q2OHB9DpK7LUodY0avYcfnCV5Gj8ESwpRdHPSp0a8rXuIq0elkoo64cSVS7YaZOnYorrrii2ekwxnDxxRdj6tSpLZArgiAIor2y//77Y82aNRg2bBg++OCDJqWx1157tXCuiO3NueeeiyuuuKJBcd1Vq1a1UY4Iomnk9H7YQqz6ehVGHTkKq1auwsSJEzFjxoxGp/HHP/4RS5YsCYUxxvDnP/8ZF1xwQUtlNSPbtm3D9df/f/bOPM6K4trjv6q+szIMzEBERERc0ERUTFTUGFwSX0hQY1zi+pL4BJcYk6dmMQaXPDVGYyJJMEaTuKGicYvGPYpgggskEXdFUBFkXwZmn7m3zvujlq5e7jLDDA5wvnyGe291VXV1dXV1dZ0+v7oUv/71rzFx4kScddZZ2GWXXYqma2trw89//nNcdeVVqdvPmHgGdt1114Jzw+5c+c+a5uPjxsV+TC9NKP1r87BxhIw967lHTOHm88JnUgGprQNapBUEkEBDWwP+vXwu9h6yDyqC/Isnbo4sW7YMEyZMwCuvvJLYVjvmGETFrO2fFV726tkIcOuQqMi2TQNp0tsFv2DFnM38hlnYKzSUxecbTD4gUwaCUzL1Fv6K/PZE1qNdgDerY206RLo8RAACk7+C6mzG8md+ANWZXLBKCIGf/vyn+OaZ34SzspmdkZtPJ2/uXP/a98DP4afXXIyrfvzzSH7Z5pVoW/ofVG0/NvV8mZYb+R397tUxACsWniYk7uZehB8mwzkWId250fWj0LpsTp5yAVf84goc+43jEBfVtvtvb2vDqSecitmxRZQHDx6MO++8EzKQLmxrntepylRh+/7DsdvoURgydBvYxefidsfoOYQLicQ1+AvXua1CYLfdRyGcxQwtnqP3Go1+Nf3C9Cl5phKZ3yvMZ/It9O1fp14+b65+A7DtUwrXREGAkKadm4URrPC2FcMW0ojlG0F/Jy7vvuu0AQDlWrC9ltwMLUQQaJFloa3HQhAyItBzu5KgSEDbowPcfv3teOfVd/Hg9IeKV0YvU1dRj487lkStTV49Dx4yGDvutCOGbj8UdYPqUFNTAykEsrks1q5aiw8WfIjX572Otta21Pw72jtx9n+fjceffxw77DQcwjNQavNr+O6ctj+m0xX7eTHieeVyuYL2QR3f1I73TqEX5L1HYa4Zczx6zEIgRaDAfNpbn60Lc2shAEL6AuP6glFIX+wdYamiW+LXmbvfGNuDFF4CT/TalUm/LKKPw1sguOC1K8zi9BTeYlw92NJHbcGuBGZYt/32w7DffvulLhzj89abb2HaHdPw7dO/nW4nDV/SSIXtpAzDMFsvLKzNMAzDMAzDMAzDMAzDMAzDMAzDMAzDMAzDMAzDMH2EU045BR988AEmT55cNG5jYyNOO+00zJ49G1LKovF7m/fffx+nn3566raRp8xF+YCeEgC3Kjr6V884wPqKkpTyO4ynffgI++1StdF7FUJg0KBBebc3NTWhvb19o/fj87e//S0RduCBB3ZZoP3UU09NCGu///77eOutt7DHHl0VUAfKZBlqyvujsWODOcXaLUKRcYgUyoQJz8lVQhC0GDfBCXCHziwKEEHoIkIKZJyiIj4mZM9r6HpJ0KJV2kfQCOU55z/fbUXkddRgmDgPP/wwrroq3ZE8jVGjRuG+++7rxRIx3aX3xRfS8+/IdaBfWb/UbaXQ9Kc/o+GyyxPhmZ13xqf+cg+Cbbftdt6FyIzYAeVj9kbHvKggT9Ntt6PfSScCJY5jmv58S1LEL5NB5RFfKvmcxB3oljV7gi8b4VuXEOP2Suo7FxbOpOtliCeJiFGk5Rdzqiy4PzJ31IjTpef/KYKuFXYTUFdRh4W0ILxXW2ddSSCSICIEUvs8A/qer52cgQASSmhnZ5D+DIR2gpaCAFIQkFHBYVOHRl4DMCMRkHCOwcI4k3606CMcfODBJQkIWw76/EH46yN/db97SnR3c+LBBx5MOD9XCoHDK72xOAH7lpfjn9tsi+fa2/CThgasVunO17lcDk898RSeeuIpnH/u+dh3/31R3a8aE742Aft+dl+MO3BcwfKo5ubU8IqDD8bAyy5BWT4hAIMoK0PVV8aj8pBxWHPmWWh7bmYiTuMNv0fNN/8bsr6+YF7xZ8D1a9bj1+f/Glfc8TOUZcoQunjba1lfvUopSCm87caZW5C+7mV0wRm4Nk8ghYgjuRacsSI3OkdFCtKJ2sOFpzFmzBg8M/MZHPL5QwoeKwC0trbi6Sefxpe/8mWdZ1q/X8CJusfG7GYf/v5DkW1y+/HFc91viv32y+a6LSth4Tmcd+M6Z6fxkIkTJ2L77bfHN77xDTQ2NnY7n+eeew7HHnts4jmY6fuULK4N5B8bFehf0sS1C4X7ZXJxRHRsYRUuwvkLb2xh1VxcmcPC2wXHQhEyePNaviBReplKJT1mvKcSkXyFf2/wpvaEO95QqIb89NFBdkSk2+UbG/duzeJLPrfeeiu+//3ii3UU44ADDsAf//hHjB49ugdKxTAMw/R1amtrMW/ePJSXl3dpDsNy4okn9kKpmE+a448/HrfcckvBONlsFtlsNrIQGMNsPQj9bKMIDQ3rcfLXTsbSJdr28MQTT5j5uK69z5H2HFteXo4pU6ZgypQpPVFoAMDMmTOxbQHbUENDA6677jpcd9112G+//TB+/HjsP3Z/7DZqNwwePBiZTAZr1qzB66+/jhnPzcD0u6djxYrkgqYAsMMOO+Dqq69ObjDPdO5ZNvp6hhNEVqSwpHFJ4vnNPjfDzls6AVmYdwqE2STC32S32STecymJ2LynAkBo6mjG9L/fhdGD98K+++5bahX3af7973/jmGOOwZIlS5IbgzIE/epgTg6sKC0gve8CUfFsHS4iQs0mzNW2hCAryh3+SakXXLfi2u5RXwRwEwbuGd8ugGpVdf05hNgkjlPUFilzRHpJVbj5GbsPvVCrTifR/OFzyLWtSVRRZWUlpvxpCv5rwhHhPLyyYt1WZNu2aV1Of0nMk08/KSGsDQCN7z6C6u0PSp6TCK6xp9SPSKmTaGvX583m5Z8fU2dSaFsXhfsSIkCmajA6m5KLacz/4B1ss90Q906PFdW212cum8X//PcZmDVzVvQohMDvb/w9thu2nXdkPK+zTfUQ/PGeP2FD+zpASCMWLbVQtNBLALvvdrsRi5ZefCGlS6ftQtKJTUtz3YZ27NDWeesdtyCcqzNnwWtT0QX13DfzOzp3F6ck24d9ccuwonk5VrWsBCCN+D7peqFo/673q/sgCduUpXu/TLpPaVq90Hr/MoAkofX/yYSRnp0NhOmbrKa/CMtt120QAJQg81vgndfexq1TbsX++++P3XffvZRT3qvUVdZjSeNHetFd6Po75axTcM6Pz8KoPUahtn8tRCBN/2vqxSxOLaUWM892ZDHj6Rn47dW/w/x35if20dzUjJ/8709w58N3AiAQ5Vw96WnqqC2xr5GjLMi+GxF2XqYdKJDS/Vr47gSFIuFmzODuQJ5otRO0VuFtzw4v8r0aYsXIpXd1RGx+JqEi5cY67v0PW7fOyGutwfDCQ5NB4lzkCY8sfBlGC22i1j6aIqBu09rj/s6538Hp3z495cijXHbZZTjxpBNRVVWV3ld45ygNtpMyDMNsnXzynjQMwzAMwzAMwzAMwzAMwzAMwzAMwzAMwzAMwzAMwzh+8pOf4Ctf+UpJcV966aU+Ieo0d+7cvMLM2xz8izyi2sVEjfK++V5CiYqpqRXII6LX4wtOhmm2HRhgm4EbLyY5ZMgQrF69Ou/f2WefvdH78Glvb8fs2bMT4ePHj+9yXl/84hdTHYCfeeaZbpUNAOor60CkoIicw4oiBYUciFToxAKzXeltipRzP7TblHF2VDZuLI7GOjWaX56DSF6hvmjKCAlHlUKw78ZWx3vvvYcTTjihZPHf2tpazJ07t08snMD0HTpy3V9sofF3U1NFtcv22APbPHh/r4lqW/qddloirPPNN9F8990lpe949TU0/SUpNF911JGQdXUllyN+DS5t+rjktGnpNxX+vSXfLSRx/3H3t/C+5spvHTpjYq5OFNbf7uXt7qBEyAR9TySnMlOF8qAcSinkjMNujhSUUnpcYccWZMcYyowxlB5PEAGkTE3oeLBjCejjtmGw4xXPMRUmjq1HrQFCWL1qNfbdZ1+0traWfCyj9xyNmbNmJoatfdHZuBiltN8EJuJ53z0vsenwykr0i4unmF0cVlGJZ7YZgm/1K74IQTabxUsvvIQZf5+BC797IabdMq1oGupIFxUb9PupRUW1fUR1NQbdfBPKRu2a3EdLC5rvf6BoHnHBcQB4c+5bOPbTJ6BpQ7PzmXbt0Y1xybVNX0A/1N0Q4RmLjJNDx2fyro3QEV4lj9Ns8TVt4m1gv/33w/EnHF/0eAHg3un3hn1aWob5HiE34l9KZskgvz/wRLbJONK7ON7zZeR+kqobQQV/l8Indc/qi4wfPx6rV6/Gscce6xzpa2trceSRR+JrX/tayfk89NBDmDRpUm8Vk+lFShZQKHTZFMgin8hPIfEf4YnRRMJC5Si3NdLleRoWMc2wMByAlFYcxsrEGGEUkcyzq1MUaentXrTQknQiLE5sx9NmCstuj1d4oh1hnSSkullUu2Q++OCDjeqvhBA48MAD8e677+LFF19kUW2GYZitkGuuuabLaerq6jB06NBeKA3zSXPppZeWFG/o0KFYtmxZL5eGYfoCoaqg/zwhBHDxDy7GO2+/48JWr16N559/vkf22t7ejnfffbdH/7LZbMn7nzt3Lq644gocdeRRGDVqFOrr61FbW4uRI0fi6KOPxpTrp+QV1a6pqcFDDz2EOmPPEdEHubz4j+nLmpaiQ3W4etfPotI9c4ai2UZgNXJujNCvPWe+prD/zTyjSsAIsNp/ej+P3PM3fOELX8BNN91Ucr31VW6++WYcfPDB6aLaAKp2+BxMxcLUCIDodyuqbcOEsNvMdmFFt62QtgzzdItseTML5rs+DVbF1rYCu08gnI0w6rtkt1O4nfw2Fs5+6LkRPy8rFu4fly2b/r3yH5NT6+gvj92Lrxw5XgsXI9D/S/0npUQgAv0nA0gRIBBSf5cBpJAoy5Rh8i9+msi3ZfFsZFvWAgi8Pxn9FIGrf13O8Lcw50S4+OExCkidVsSOXXj1IXW4lYm17R+QqaLah3/p8Iiotp0GsnM8H3/8Mer7DcKjjzyaSHvCCSfg2OOODU8Vz+s4dhq4EyAEcioHpXLIkUKWcvo3lLF3Ks/uaW2b5jfsO1XK2ErJs4dqUV5reSCzDdDnzW4DwdlIrSEubjvxF2jWv62N2evBI19LtH14wfNW/AeRvtotmmBmJM08o5srNNevbbsCWiBaUCioLYRepFAYIXKdSpjv5hqWJh83p2quLyH19WzEuo06NwQJ5LIK5530v1BK4dRTTy12mjcJGZlBTXl/5EjbzxVy+MKXD8aY/cegX20/5EBQKhd5J08JpduTykEpQqYsgy8f+WX8deaDOO6U41L388LzL+Clf74EgtDv7Hn2PL8N9UWyqjNm+zRtXVm7nv+uhX9vCq+H1HcNvdtSWleVWKDdnIM006fbdez6SrwH4qXyS+qX0ZXVRfDeqCRljcHuz75P4eIpr38ga3eGe8fE7sv/tJtPOuVE7LHHHsnKiLFkyRJM/d3USNkTxGwDic19uM0xDMMwvUPfe5ORYRiGYRiGYRiGYRiGYRiGYRiGYRiGYRiGYRiGYbZipJS44447sPfee2Pp0qRTUpxrr70Wxx133CfmLPTss8/iqKOOSt1WUf9pDNzj9O5lnHo4xv0qTYwslfj2eKZxFwJ4jhwU+fBf+R89oqLIfvsmr776Ktrbk6KsY8eO7XJeAwYMwGc+8xm88cYbkfAXXngB3//+97tVvoGVdaD171s3HSgSABSEEhCSIISCIAEJCRIKCgKCZOjQQgokQiFAAiA8py0hQi8T4w4CAWG2CeecQsZFL3RgETGnFUo2T+sZGMPmjXDXyW3MFk9LSwvGjh2Lzs50Mc44QRBg9uzZqK2t7eWSMd1FCPGJOGEpUujMdaIsKOty2vW/vC4RVr7ffhh8x22Qm6CtVR/7dWz41a+RiwmrNEy+FMF2w1B5+GF502YXLsSa/zkDSBGR7X9O1xehsP1vQ/s6NLY3IhBmsYyE413yHKf325RwhLR3DgKcM24k28j9ILrbZHRCmvN4QT/BFKdKfxhFiA55Ik7QJkKowW3umqFWCAIRlOzQvqmprRiAFdnlkCSg4AkuKj3OzrkqCaDv+uQ5+WtHc0kEEtaxVAEigNBbICCgSEEKKyIRl43WsezP5qZmjNlzDBo3NJZ8DCN2HIG5/yp9cYV8bWRzZ/bs2ani0RMqq1Lj27bdTwhMrh2IAysq8LP167EsJY80ShKRydP3i/79S9pHJE11NQZeeQVWfeOkxLa2J55A/zMLi2EOLrDtjEMmYcKpX8Wx//N1DB4yyDh/K5CUptPxrnfzScL4Rwty10Nql5jm+C2ibZDIaG/E47nRthdRALfdeSvuv+/+gscLAIsWLQr3n/BNTxmje3u1cUpF5NkRJbbH9mbaiBbvCYX2hXlO8Z8PInFTSx6r125c6/zMEVJeXo4HHngASik0NDSgvr4egL72q6urSx6r/+lPf8IxxxyDCRMm9GZxmV7AXgtFx/GFBll5+iC9yY7/KBGe6H/MPuxzhZ82+awRzlS4eQuCGzQKF8XOWglXTjtDIqSMim3EDifyPT6GtMG2L0mrPq+fkX6u9l5AYTlDgRuTzhcXQShik7bvqEC3SJwrFl8KGT9+fOo4qhTGjBmD6dOnY/fdd+/hUjEMwzCbE+effz5uuOEGLFy4sOQ0n//853uxRMwnSV2JCxuuXr0au+66K15//XWMHDmyl0vFbO0U0dErKT1gHkvcVFnK81sXaVjbkAi75557cOihh25Uvpsz9fX1eOSRRzBmn73zR4o/J3ufMDb7hQ3vAQgFVaMIaIMAQDLMS2+RgAKEFOFzqBHetsKsgH52Btnnb/38KczCgvp5VOG1l19HW1sbzj77bDz99NO4+eabMWjQoJ6usl5lXWMrLvjtfZh2zWTk2tqSEWQGA/Y/GVUj9gVgn6+tIqgnmB0R2rZnJCquHQpuizBMeCLbJDyxUeG2E4SZU7XizhZvLsTsT/+Q4W+dEJ41LCy/p0oaXvv+jK/pA5yotwCgUF43Ch3r5ieqqr29A1JIZ0/SYtRhviTsWyn+vLvZLvWXY75xDH552XXR93hIoW3Ji6jZ7RjvuFNmc9zhCi/c/wxnWpCIY88dwjoUcPHCxTbDNC0fv5CoAwCorq6CL6rtZscIuGzyZZg6ZWpquoEDB+L631zvfvO8TpTyoBw79B+BhQ0LQJCQRJAy0PYdRSBJkOTNRRKBhEQgteYtAEBICKUgBZADEEACUNrmSxIKyszl2Xk/05GKqC3ULrIqzIrNZGxMbk7TXnbmi53vdP24bcJuejGWPvbbn4Nd374eCxsWuIURBAAo29ZMf2TmHqXQAtoSoXi/kFYcHloA2y4GQNALEto8jcC2tu1LNyMrod9XUyQgpQDB1ovZvxEkD0AQQuI7J5+LpvVNkFLihBNO2IgW0LMMrKjHmta1+jypcDpXKAlzVCDkIJXuC6Tt2039kOkvysvKcfVvr8La1Wvx3NPPJfbzwN33YezB+yNnFrLWXYJtM8LdV8/57jlYs3pNwQFdWj8QD5s5ayZmPDsjEjZgwABceOGFkbAhQ4YUrJ/ObGfYPm0fbmym+caGduFil0YCdlVJpUw7MXPt+vIgN/9vc0g7eD8kEsPZcM1YRsJda4qUVzfhFWVeBHHlCM8JYG3FTpi7hDGwvx+/x3b2BKHvpHasFX2LQteNlAF+/our8LWjjkExfvGLX+CMiWc4e16qnbSYuYftpAzDMFsVLKzNMAzDMAzDMAzDMAzDMAzDMAzDMAzDMAzDMAzDMH2MwYMHY/r06TjssMOglCoYd+7cuZg1a9Yn4oz59ttv4+ijj0Zra2tim5Dl2PbwGyBk18U/89IjIqYF8oiIDBmnOoHEfnffvrwHyrHpmTdvXmr4Hnvs0a38Ro8enRDWfvXVV7uVFwAMqBgIZR21YJ0qtKMFQYFIO1MqoSBIGr9XBUUSQhAUkXHCUdrBxThROWdL42Ti3KIJEMK4XThPL0vocEnWoYRCR49IPOu0wjB5OOigg7Bu3bqS40+bNg2jR4/uxRIxfR/PyQ3wnL2Btlxrt4S10+h84w0s3/+AHskLAKqOPgp1116Tuk1UVGDATy/G2u+eFwmnzk6s/ua30O/UU9Hv1FNQ/plPA5kMQITsokVoefAhNN74B1BLSyLPfiefhLLPfKZbZSUiLFr/YboTnbCaCsbh1uksxOL6v7us4tF15z3h34KE70RfWvbOKZLIOdunYpwq3fBH2LT2fkfIBEGXy7+pqC0fgGVNS42zM/T/Qun7uDkMRVoEw7oKE2nNDcBcfQIgElCCABKQUCAjpGAlLd0CHXqAoZ1ErXCuGX10tHdinz0/qx2DS2SbIdvg1ddfRSaTiS7QYQsH30k+bJfdFXzpK4Lc8fITES7+ycWJeDVC4LDKyjx5RDm8ogpf2KYKs9va8Ne2FjzT1oaOAs8THR0dxQuax/FWlCiCHqfioIOQGTkS2Q8+iJbllXmgzk6Isvz9/Z5QOLV/P9zV2JzY1tLUgvtuuh8P3/YIvvyNL+Oks76BYcOHwbp/uyWDnOM0hX2D3SCk6Q+EOWy/owvrIZ+gNcUabrKbJBcghMCAAQOwfv36vMcLAMuWLYuc6KSsffL8poelFjjMS+S/ptKEcxPXkes3Y/mZazYiqE2FnbpZXLvnkVI6J3wAyGQy+P3vf49JkwqL2ftMmjSppIXQmL5JSYvkpGgVRTNBns4E4fggFqaztQITcB1jpF+wYwy/jHZwEsnQk8bwBba9bXp/nryFN6bw+wSKr/IS255ygJFjStvmH6b9EsYX0frztqWKpYjkNhbVLsysWbMwf35S8KsY48aNwzXXXIMDDui5Z0SGYRhm8+a5557DpEmT8NRTT5UUf+LEib1cIuaToqamBkEQlLRw+OYgpQAAIABJREFUR3NzM0aPHo0VK1agpqZmE5SOYXqb+KQRRYNjP9MWS/zLX/6C3/z2d6go78H3JnqRiy66CFdeeeVG2f0t4w4Zh1tvvRUjd9wRQPRROvL8HH88o+hXpXL4cP0HMFLYLgEBCGxiaQVARWjqt/uy26zdB2FcAQBSGvuBthq40kn9fgIpbXFY8uESl+eDDz6If/7zn/jNb36Dk05KLp7YF/nr7Lcx+bZnsXp9CwaP/yEol4VqWQvV3gbV0QzV3ozK7feGLK+BrSeIULRa21uccrmzwujfQVTgWUg4AduIILd3DoUASLqTZd/FsOeQYO10RuwcWkk0nBJwBrzIrEAYIcWuR168lPkdmy8Zq5GARP2Yc7D8ufMT9Xny107GNVOuwYmnfcMJDStjQQKMRckKqpr5HkXK7Fc30oEDB0RFtQ0djR+HpYnMX8Tm6COHGNa/f51Et/nzy+Sd3zC6tQnGZ/YbXr8lUU4AOPHkEyNCsdrsIPDLX1yLKddNSU0DAJdffrkTu+V5nXS2rRmKZc1L0dzZom2QCnpVU4FQA9sYdkhIBAByCk5cW1dR4CybWiw7MGdJQV9P+jO8lvQ5J1jbAvRvK65trpui4trWjppHXBsozf7x7+VzQURa7NrYWLze27V11/8QufuBDKQfwwhm67JY8WyQEd82danD9H60qLYAKYEggBHr1nkqa3ETdjkGibtuno7/vPAfAMDYsWOx7bbbblwD6EHqKutAlAv7VdL2cRlA28JJC5PnQJDQouuAhCCbwr6Dp/vyS35xCWY9MyvxTuvsmS8CiqCg/J4QILtwgZ6+nnimfnb0z6VFNzmv//PntFPeyYgLaw8cOBCTJ0/uUv20qw4jpK1bv29Xs4LUbhFyglnEQ5hbjje/7hZwMO8b5Nmfb1t194nYHDpFE8T6aC9dxNZB/igGwta7TU+xd0Zs+ZG/rPFihIt/6us1PC3hexMAmXGVFWY3/YVZUOPL48dj3LhxeP755wvur6GhAVf//Gr88rpfxuqua/0/20kZhmG2HlhYm2EYhmEYhmEYhmEYhmEYhmEYhmEYhmEYhmEYhmH6IOPGjcPll1+OSy+9tGjca6+9dpMLaxMRzj77bLSkCF1CSGx76BRUfmpMd3PfmJLlySPuXZGyD+c456n7JMSWCLsM3TycXuO8++67ibCysjJst9123cpvl112SYQtWLAAHR0dKC/vuvh4bXktiJRzxlFQxjFJQCgBKYGcEdW2Qts6rhHdNsJT1jmFoMW2pXV8MQ4c2ueZXPy4k4dzlvQF7ywFnLyA0Bkj7mTj4sUdxdh5Y4vnm9/8Zpccz88//3ycfPLJvVgipi8SOpkh2oekCP61draif3ltj+yXWls36o6bll8hqo/5GlqffAqtjz4aS0hovvNONN95J5DJQNbWglpaQG1tYZRYXpkdd8SASy/ZqPK+37AQgPN5jApXx/ac6O+112HqtkjSErr4pHN7dD8xF/lw//n2ab8qc0/yj8E6SMaEaZP5aa9WUqHzp1WiIAICkV9Yu/2ll5H7+OO823uKYNgwVBwwNhE+oMIfT0AvnkFS+zkrIBAASe18rqTvqC9BZqEOm06AQEKBSLrrUo8tPHltEm6hDitIQERQSuGAfQ/AkiVLEmXMx4CBA/DaG6+hurrahUXEteNtagseQjz22GOY/c/ZifBv1/RHlRB5+65EXwHgkMpKjKusRBMpPNXaisfbWjG3oyMhsp22WFAckU/Um9LFpYtnKFBx8MEJYW3q7ET2gw9RNmrXvEmz7e0YW1WBBdksXm5NCm8AQEd7B/427W947K7HcPWtP8dBhx8YLbPzhietm2DG0i7MjlOdEEKyL9JtPoxqt8AI0fjO31ERbuHCAIEDDzwQTz75ZN7jBbQDdbK/8h2+rbhDfGsKKd1esTS+87eNFxfQtaIvkV05p397/4D3LCKcI3vkucB3ko89d7DTeM8zceJErF27Fj/+8Y9Lir9s2TI0NDRg4MCBvVwyprcoSVwbiEwPJTNB3g4jTVw7Ee6UM5CYP4jPKfjpo8Xz9uGJUIWi3NH7U6REwiYroPBRCK/88SCXt793d08x20V0uwgTRcVSvG0inkc8bXyfhYq/BfeJt99+e5fiX3rppbjssstSBQAZhmGYrZvhw4fjySefxNixYzFnzpyCcYMgwFFHHbWJSsZsaqSUOOmkk3DXXXeVFL+lpQVHHXUUnnvuuV4uGcNo8j2DmY29t98UM06QsihlsPvZeHpeM47av/R5hOrqagwaNGhji1iUtOeA448/HscddxzmzZuHBx54AI8//jjmzZtX2nO0Ydy4cTj//PNx1NFHxZ6/ChhOzCZnJ7O2eyHw/toF6FAd0MLOMEKNnhinCIVT7eLdQkhIT3BZJxMmTKTYhYQrqyS4GTgCAAmsXrkO7W3RediVK1fi5JNPxp/+9Cdcf/312HPPPUuuo03J2x+twqW3z8A/Xv/IHLsRmw0qIPtvB9R6diohoEW0bZgVxwZCUW1fMFtCCP1nf0dEtk1+WgLd/23PE7QNx+btzQFYOVeCNO0ier7C8sbf57Bnzt9mJxvMsZDSbSzVHktwK9QKgcqh++p0FBWQzXZmceG5F+L9BQtx0WUXReY63JSSUyGGqXnThu28tiCcfs7puPXGWyN5q9a1EBFbnF9GN4mPaI3E60IgUqf+dr/eSER+x64afaytq9CyZBbi1A2qw1HHHO3KaOfMN2xYj2uuujYR3zJqt1E459xzYvvjeZ00dhq4M+atfAVEElKSUcy2gtfheqmWAHqBYSmU+cxBkRbOllIaG6pOZSXkg/hCfaQghAztGQCEtanGDEK+vcJucu9NITbXmWy2Cfz7+bq2dXh3zdthnyUEBNmFEsIWGviC/0Y8Wxjxf+n6J6HfHRNAIITW/leBFtU2V6ctszQC2/pYjPA2ACEJRHpRWntPISMi/MEHH2LK/4VC8n3t2SgjM+hX1h8bOjeYnl0vUgBl7OiCoPtpQg6EAAEU5SCkNPLrWihZGdvi8BHbY/+D9sdL/3wpsp/ly5Zjzdp1GDRIL25K8OyREG7BX93kREKg3fwI7ZJ5FqEuRlftaO1Z/70UsxgxSJcvPn3uLVJMIrLFZhDGsW1eESDt/SF8L9Eh/AtDRMtv8vPfYQwXUI4ulmB74VAs2xwH2TomJxRu69cV29q6CwzTwms73KOwZRBwgv/28AQRKEVcW0iBSy67BEd88Yj0nXlMnToV5553LkaMGOHdY/OcX8+2kCg/20kZhmG2ClhYm2EYhmEYhmEYhmEYhmEYhmEYhmEYhmEYhmEYhmH6KBdffHFJwtpPPPEEXnvtNey1116boFSau+66C88//3zqtuFHP4zq7T7fw3s0b787X52uqv6kvRzvq0pSyu8wni/XNmKbzVNY+4OYYB8ADBkypNvCOWmC3LlcDh999FGq6HYxMjKDikwVOnLtWtQSWrBSi1USFHIQZAS3hTCOPtrRSxCMwwo5MU1y7SV0GBFmuxDSCAhG24Vz9ILncwktmilDXxTtW+h+hk4ieZ15Yv6aqXGYLY4bbrgB06ZNKzn+F77wBfz617/uxRIx+Sjiv1lSeiAqolBQyKFE4r7cQgh0qiw6VSfK5GZ4LxIC9df/CqtXrUT7y1ExHneY2Sxya9cWzCbYZhsMnnY7ZP/+3S5KU0cjVjav0A6D3j/n9O7159GuO+pUHvG9M2lTt/UgSff+iPpqtDEXcB5Mz9zUhH/8ZFoyaTdMECGQ+V1Rmm65Ba2PPd6FnXaPqglfTRXW7ldWAyklckpBKQUpJJRQgILn6Cq8c62drxXpBT1IEEAKJACl3aity6nn6KrHBiSi4h6++PAXD/0S3n0nuahJPqqrqzHv1Xmoq6uzeyjJ4XdLdALN5XL46cU/TYTXSYmzavolE5TYzvsJia9X98Mx1dVoI8K/OzrxYnsbPsxl0UoK27Sni1P7yAHpCxtQWxtEWff65bJd08fNuWXLCgtrGyHwE2uq0UnAf9ryl18phau+fxX+/MSfMGz4MB0ozPg5300wX7MigpCeU3dERMEfDHsO8nn6KCuCTSB8+NGHecvvjjmbNdlYR/voXt3zYr72EOsfC4nVpuVBsSih+3aYR2QxAz8ieVVlRAF8Yd/492RxWFy7N9mwYQPmzZvXpTS1tT2z0AnzyZEmXJ2Xrjzru03xXiIMjwpiw/WPiYW6EO0r4nmHxfPnszxxIfdsYhOmH2t3nlpE/Aul9KWxctj4BQW1vfJH4uURUGHxpSTz588vKd7AgQOxYsWKbi2OxzAMw2xdvPbaa0XjjBo1ihdp2ML5wx/+gHvvvdc9mxdj5syZWLx4MYYPH97LJWMYoEtPNYXmjah4PP+5TaU8TwZBSl9IOdz93NouCWtffPHFuPjii0uO39MIIbDPPvtgn332wZVXXom1a9dizpw5eP3117FgwQK36FhnZyfKy8tRP6geI0aMwGf3+SwOP/xwDBs2LPKsaqcFBUTsETFlAaoU3lz7lhZMta90CCvMqBM6/Uozr2bjSWH3Ko3Iqn0HQIuvWpFnK3asXw2Q9uUDt6gmgXD/LffnLd+zzz6LffbZB6eccgouvfTSbr0r0Rt8uKIBv77/RTzwjzehVKSmEB6w/W6fxa04NhAR2PZEmuOi2kD0T0S2efsSoai3/pNumyBhbDgiPEewdlK7uKMvrm0bjIj+JsTmq4UXN2J01XO0ECB3/YcT2P7/mX7bYrv/+iOWP/d9qI6mRD3fcP3vsXDBQkz941RUVVeFNkfy3jQSWuiX7EFJO18L7LDjDok8VXsjopLJaXPZ3nZ3Lu2nP7fiT974edo5GenSR+vXbhdoeu9hxIXFAeBfr/7LCC5TpGRPPvYUOjs7E/EtV1xxBYIg4HmdEhhQMRB1FfVY177WiPNC92+A6+/8M6Pn0KxRVKvc2gWDlV1U2NhStMS2gCJtTyVrCxZmJ+bmqPtGK4Is9KLGvnC2Z69ILMTq7COeuLZHmq3Dhr3w8T+NLdb24UY0G55otv0lA71wgvvz6khIBDLQCy5YkW7b75t3z6QQgJCQgiBIQEoBkDA1qCXIJaQT9FbmfialQC6bw6SjJkGp8Ex89atf3ZjT3ivUVdahoWOds4frW52EFICCBFHWiIrr45ZGRFxB6dNoF6YwCxPs/bk9E8LaALB0yceoqx/g3s1zC8wD5h29cD5YN4+oXc21IV9cG9F587y2zW7Slm3TJTH7Sl1zwZQ1usCvZ2Pw5vltZxovYrptL3owrr5sfk5UW8dRdmGIyKLP9i2GmKA97HGE5bZDqfC+Qs7+oAoMqfVtwuYj3Dw+eXn4CzO4pRaMuDYIyFEO/5j5D0y7YxoeevCh/Dvz6OjowGWXXIbb7rgt2tek1WXYbaXCdlKGYZgtHxbWZhiGYRiGYRiGYRiGYRiGYRiGYRiGYRiGYRiGYZg+ShAEuPfee3HiiScWjfvLX/6ySwKuG4NSKq8j544nzkZF/ad7fqddFtJOzaTEWJ4TRMp+tx+0eb5++fHHHyfCBg8e3O388qVdsmRJt51Fq8qq0JZtgxDaPYmgjHClAJEEGZFtAFBEkAJaSFsIKNLuTNoHwpPA9Jw0AGinE1hfydCrSxgPi9CRIp/zSh4ni3hTKeCswWz5vPDCC/je975XcvyhQ4dixowZvVgipm8QExHwRfIoGqVQ99HS2YwBFaULMPQlRHU1Bt99F9ZddDGa77uvy+nL990Xg34/FcGw5OIOBYlV6Px178L66EcEX52PfSgSoJ0nfcdu8+mHudtGVOw14s4vROIeIlya5DbfGTDt3pN6N7KHYtpVRITROkt6tzdfLNp3yYcgkCL4DdMdmQBkxPG+79GvrAbr2xrc/V/CjCHILtahHXmVIgipoJQW4CC7aIepqwAEK7JNSoIkGRFuck7oetGO0G0cIJxw9PGY+/LckstbXl6OF+e+iO223y714ndjE7+NbuZQgQO5+6678eYbbybCv9u/FjVe2+vqMMuPXyEEDqwox4EV5SBoaYHqICiaRzB4UGq4aljfbbF/mWdMTU2NBdN1NOrt5UJgYm0/LKyqwJPNrXizI12sYkNDIx675zFM+sEk0xdQqI3hOXnrA7KqDKaPKNA/pYeFTs1u/OyJ29trUYhQOKe2prhIcb9+/Vx8nX/8C4xTuB/H7we9r7HnvIjIdoHxfkTcWkS3UR7BWmEjeo74QkTrzL/O8zl2s7h273D77bdj0qRJBYVe4kgpWTRwCyJNuDov+W5fBZ7/0xbcKUVc28XzhbbDVXxcnxQXk/DL5xYBM2nz9hl5+q9ixBcRsM84KRET8fMtaGD7wuhY25vTiR9fvvzylXkr6ANLbc+rVq1CJrN5znEyDMMwm46XX34ZbW1tReMdc8wxm6A0zCdJTU0NJk6ciD/84Q8lp7n//vtx/vnn92KpGKb3STwzpkxIOSuAEJApc4xECv9a0Iw3F7VijxFVvVja3qO+vh7jx4/H+PHjE8+4XXkeDhMUsLd7z8YCAiual2NF83IthiqtTLCe05dCmLk3s+ipnfKURvxUyDC+JxLtWX8gRACAjAi0b8/xikrAKy8VXpQtl8th2rRpmD59Or7+9a/jf//3f3HQQQcVTNNbzH33Y/z5if/gsZcXIJvT712Ef/bDCxOAE9FOE9A22yFsHXrC2UJCIICzuInACxNeOhnbpzSvadh96LjCvshhyyClE9eGExoV3jF4n+GqhtHjdXHsb9fQwjlfoa9Vv32GsSWqdzgE2x99H5Y+OQnZpiWJOn/yb0/h61/+Om6793Zsu922pnihXcrOdQh/Hl7qN1Tq6gYk8st1bAjnOhIrMdti+seUNkcivOBYXFuP/jl3Iq0yEo+ybVj98tWJMp506kkYNHgQYBboDfXMCY/89ZFEfMtee++F444/jud1usDIgTth9bJVICFByrNNGLtLQDqMSCCHXJhQAIICYxfVcskKujkFRnhbtyzpLSYM/T+Z7t10hjpMuPlHe63mt1PE3r+ixKaCLN7wET5oeB/S9OfSzReG0tq2jzCH6kShtfi1uS9DQAqvjQnvfiG1gLY036Hsdar/7FynIBhRbitLLowgt67R80+/AOvWrnNlHzJkCPbee+9ip3WTU1dZh4UNKqxBgrtTy0jfF/Z+gvS9Vhl7O0AgIaGQw6e23SZ1P43rG0Eg5EghiPTLCBe5Boywd9gQNkagPY2u2NBas61R2yJBvztA5NouibD/tv26+aGvBROUz1aYWh7hXwzRxUdAAElyYxvdTYdi9tGcbRX574gQBAIEnph5jnIgJ8Vv71H+QeefWxZCxhYstnH9e7K93wG+GP/7Cxbgrml34c477sLixYtT8y/EXXfdhQsuvAB77b1XJDyvuHYB2E7KMAyzZcNWT4ZhGIZhGIZhGIZhGIZhGIZhGIZhGIZhGIZhGIbpwxx77LHYaaed8P777xeMN336dFx55ZUYMWJEr5fpnXfeSX3Rfci463pAVLt7Yj7RtPE84l45Kftwfhxxx9ioM0J5BhjQr7joXl9k1apVibABA5JOeqUycGC6qOvKlSu7nWdVUIW1tAZE1qXLiGUTQUBBkICEhCKlRTKN8LZ2NgkdRMj4ZYXC2tYhSDt7CUFGWNQ6L4qYA47v5CXzOuUknDRE6IRRULSK2aJZsWIFvvSlL0EpVTwygMrKSrzyyissaNVHyO/oj5Ic9DZq3zG/aB1m+yIYoWOgpbOly8LaZaNGASpXPOJGEAwdWjQOEQEVFai7/leoPu7r2PC7G9A+e3bRdGW7jULNmWei3wnHASWI3ybwfeUBvL3mrdDJEUYuQMQSmFuCL+5n41i3Xd/5Fp5TYtqu9f5CR72EE3EksudgaoVWRSwKYvehAk7IWtSWCtzPYBzfKWyD5p5GepM+PCJI2ffHQf3LarG2da12aPY1FFx9C0jKgWy1CO0urJSCkMbJk5RxftXHq+tBL9Yh7CjDOIT6opaTvjUJTz/195LLmslk8OzMZ7D7bruHjrl2LFGKw6839ti8SC9ve3s7LrvsskT4sCDAadXVvVIS2yxyGzYUjRsMG5YarpYvA4Zv3639i7Ky9A1FxhHtG9bDjoAJwC5lGZw3sD+WZHN4sqUV/2rrSKSZ/+YC3WaMF7a9viNCrCrurR4l4iwuhHWjT7TViHi6/5V8x3iyntdY+MHCgscLADvvsrO3A89Z23f0pvC79uOOdrSlaI26ctmy+0SG/rYfT9ZZuBxBOK4QnhJ32NdaJ/P8QrrxfFlcu2dQSuHoo4/GY4891uW0QXfGIkyfpsvi2kDyVhYZa8Q3pYtr6+wokd4X0nbfEc41+Fnl6wNSRbb9svpl6e5UnN+X5BlqxsuXr7yuXyJE+igW1e469fX1ReMMHz6c5yAYhmGYkpg6dWpJ8c4777xeLgnTF7jxxhsBoGRx7WK2bYbpLQraefKRFt0YbdKexeJxLKlzBkrbs296ciV+e1bvv8vRV7FThOH5CQU8E8/G3uPbvJX/cbq/VgzUyahSaMuRxmYjrd3G5m8EnIUReLZx7DYIgpZHNc+N7vnUvmMgAElY+Fbx+UsAyGazuO+++3Dfffdh9OjR+Pa3v42TTvsWhg3p/oLnpbBsTSMeeXE+7p35Bt7+aLUOFL4wtmfDijwfy/C52opbmxoNhZulsYeZ/CBNXUkvTAAicHnoLAOTn01vBLiFDPOFCPdvT2akPCJ6mRnbnv2MzzqEn2nvCKXMCwjy5mOkaYvkzZXYJVUFyut2ww7HPIClf/8O2lb8O5HV66++gQmHTcDt996GPffZE0TCLNJq8jF2n8iilwQMrEs+x6v2DaaebL34HZCIHIrwM4tsSzteG9f/QzjfHqlDAKSwYuYPkvkAOOW/T4lMh9kFe1etWo2/Pfy31DQA8JOf/GSLmtfJ5XJobW2FlBJVVVW9Us7+5f1RX1mPtW1rXZjbi13U1HxKCqCE0k2bhPmuJaC1nDZBCDLvXAVmzpGMcLKKiOcKcz1aG6kwgRHRY0IolOxsP2a7/y4WYu9kRUxIUTtHjnKYtfi5UCAbdnEE3V9LIY1QuLkbeLZ3YfolaRYCkFJ/t319YLYLe69QWpxbAFpcG4CUtu8xNmHbJSHcjzLCxQ/f8zCef/r5yPk69NBDu3qKNwk15f0RyACduU5IMv04ESQBkIFpB3ZhCd2gJEjb2gE4yzURlBAoK0+3b3Z0doKIoFQOgbnvhqZ6cqLlELavDe3tmrBxFHz/rrtz2jEU5dCSbQkXFk+f5E7FBce7UK+ABGVauIil8xOl3LcEIteMW1jd1KGO6pYBD5MRkAnKEMjAiKGbcG/+vVN1ol21Q6msy9uZO5FetXphctMPOButGcV5dmNdPkLThiY88MCDuGvaXXhx9ovpFVgiRISLfnwRHn/y8dLtpPkOBGwnZRiG2ZJhyyfDMAzDMAzDMAzDMAzDMAzDMAzDMAzDMAzDMAzD9GEymQwuvPBCnHvuuQXj5XI5XH/99ZgyZUqvlylNoBkABn7mW720R/O2u/Pp6qp3RNrL8LE84nlS/Kv+f1B/ic2VtWvXJsJqamq6nV///v1Tw9etW9ftPCuCCpAgKCLrngUI61xIABGUUJAk3ScJ0hLcBJDQYtxECgQJinixhC4lQOi4Y51NQsecqC+p7yDmk8f1ktnKyWaz+NznPofW1taS4ksp8dRTT2HIkCG9XDKmdLpwj8kXNe6kVSBL5yLnHDCT+7B+p5Yc5dDS2YLqstJFZoc883TJcXuL+P274uCD8amDD0Zu2TK0z34Bne+8g9yKFaDWVqCsHMHgQcjssgsqDjgAZaN2BdziB36mJexYRL9/tP5DNHZsgDCCycL979xhtfOg9iB294qoq6ONmSJC4BJoB0nnEumJAbhbT2pxPRHWhChAWlyTn4zlKbwP46RPXrgv+hpJJPSxhyUl5/AKEDKy77uh1JT3A5GCIgkpVSiuDXNEQiCnABhHaQUFoQSEBMiOLUyd2cU97DnW4wSKOvIKLbJ90YU/wl/u+UvJ5ZRS4uG//RX7779/GJjHydM5eJrh0ZY6CLnpxpvw0aKPEuEX1A5AeS87uOYaGorGyey0U2p49sMPUb7fft3aL7W1pYaLfv0KpmuLje1tsxieyeCsAf2xKrsei7LZSJyGNQWO0bY987hDsUFxos+I9CW+2IZ1rfcKZvonO64ml0q4/qlhbfH6P+CAsS6+FWOw10uaWJIWe7A/8ii+5sPvMCPB5G0PEfDElTzndF9QIlWA3FSz3UZmH2H/kl6GjRXXZoDDDz8cs2bN6lbaioqKHi4N0xfwxaxLwl3zfiZI9A/hJiuXQYnwiICYl3ch0f1IOd20WbiPRH9TUD27G31IPElMYCa6KX/+CUFt4YXbcU9sf1uS+FJvMGjQoKJxOjs7N0FJGIZhmC2BZ599tmicuro6DC1hwT1my+DGG2/E4sWLS1qkaI899tgEJWKYruPPu+QT4E6sixmfY0b0mQ3QgVIm3yUg0gvoPfnvDViwrA27DK3sicPoOxR5FvbrOJSQFPmSRJ4LV7esxofrPwwFUAG9CijBiKdaYVW7iCpCIW0R2mlCqW1hZKONsDMJZ4eJ7MPmZ2wjy5csK9n26/PGG2/gBz/4AX70ox9hv4OPwHFnX4aDx4zEZ3f5FCrKNm7hto7OHP6zYDn+8cZHmPHKB3jt/ZWhndEJMvsLiIvod1sr7nnZF7m24QJWCNvVGaQRJPcEuM0+hfBEtxGE+XgCuG7fxmYW7k/ba0LRbUQ+pbvewnZgBVl1lPhzv38tepPUbps34WDeQ9FbQnFt3dB0XL0vBVk1GNsfOQ0rnr8Yje/9FXGWL1uOY778ddzw56n4ylFf1WkB896KaW/C2OyIIIVAXV1yMeVc23p3DGkzLZHPsFNK2RZXe7XzMLbebXIRxnPnhrBQriB9AAAgAElEQVRu3s1oev/xRAlGjBiBL4w7ONFPCgjcdMNNifiWHUfuiOOPP95L0rvzOh0dHZg/f34ifPfdd+/WgmMrVqzAjBkz8MILL2DevHl47733sHLlSncvyGQyGDZsGPbcc08ceuihOP744zFixIhulT3ODgN2xOrW9Hf1rKg26delIAjONmrMKdDWzhwEBVAg3ZWSAgmpf9v+mpRr92Hr8GzXpo0QAJFiR0qIa1tMeSLi2h5+2jlLX8L6toawf6awz5L64oGUEoJghLKFE0XWvZLuj6TXb0kh9SLSrucSkCRMl6PTBtB1oUXxA2P/hUlvjkfpGpGQWP7xMlzxgysTp+OQQw4pcjY/OWorBmB1yypjG4c+dqEABQgpAZGDUNLY0AkK9r08BUW6EqRpbK157JsVVRUg6HdaMiiD34aE7avibcMQb0OJeAXaUBrp70NEaepoTk9LYVfphyVuUfHvHooUAnc/MmXxF+7wypm0H3pjVQr3HS7ia4+O3OWaERlkMpmifWaZLENZUIaOoAMtnS2RkRoh3UYiRLjUsrMOuwtdn+FcLodZzz2P6XfejYf/+gjaWtPbSHd4+umn8cwzz+BLX/pS4rymnuciZp6uv3vcfbYm2wTDMMwnTd9/o5FhGIZhGIZhGIZhGIZhGIZhGIZhGIZhGIZhGIZhtnJOP/10XH755XkFrS1//OMfcckll5QkoLIxLFiwIBFWMWgPQGyc819eeuRl9gJ5UMJFwDhkJNMMqN58hbWbmpoSYZWV3XfczZd2w4YN3c6zPCg3zilasFIJgiAFAQFFEkIQpCdQp8g6fJFOg1Coz1dg0tuNCwXpGFII8906gCDi3eX8YUS4STtVhs5ioXfMFqxwyXSJI444Ah9//HHJ8a+//nqMGzeuF0vE9CUSInjuNhMX19P/J+5CwkgNENDYsaFLwtp9mWDoUFQff1zxiPFuttThQayLfnXlPCO6YPtz49TvnP5CSYGoxmEYT3j3ChvDuf974oC+T3u+cjkHvzRxxgjRfLstpGod7CNl0fdG8spAFLogwgh/aCGJwmOhqq9+FWU779z1chWgc8ECtD7+RMnx+5X1hyIFKQClJKQ0xycIynieCucwboVspflUIDJe525kIaBsfRsnc8A6vmqH1muvuhY3/f7mkssohMC0u6fhi0d8yYS4E7tVk7ZI0G5lZfhaVZX7HamiHhyCZUtYHCazww4QNTWg2Li647XXUX3CCd3ab2716tTwoIgoWasnrO3Lgtjq2K2iLCGsPWTYNogkijuDFyC9zwkzcQvhINkPOgHseN9FBEjg3XfeRS6XK1wAAEd8+b/0+Sdbotj9NOUZzgoXJeLlP9DEj0ifT2G/TZ5YN4X6++aZA2GA9/xiiTjMkxW2IJcuKt6fLPDGimvny3dr4Wc/+1m3RbUB4JxzzunB0jB9jYQwWjHSBD5seFr+SAq3JcLseI2izxBp3+3veH7RIubvIwjUrXtpQbHsEjLMJ6jttuXps1lUuzjbbLNN0TjdEYRjGIZhtj6ampqwfPnyovEOPvjgTVAapi/x3nvvlRRvwoQJvVwSZmvEf34qeWrQzsXHnvfCeab8+/Ajpz4v+o9yQiAIUubPKQcIIKcIU/66HFPP2bGUUm8xpNYnAP8MJuKYTXOXvWS+WvuL3iaM4Kez5kgBQaEwthXJFmYbAEDCCKPq34HUAtyBFdQWOg89nxkKLEsAD96RFFBOY+C+Z6DhX39OhCul8PLzT2HOP5/BgP2+hQG7HoJR2w/Ep3cYiJ23G4Dhg2swpK4KdTWVqKkqQ3lGAkKgozOH5rZOrG1sxYp1zVi8agMWLl2HNz9ajfmL16Az5819RkS00yYrwsVlQ+OVbxEz331BbQAQAUIBbRGKZ1vhbBcnul3nFZjfNr10NjknvG3D/HLZclD0nQybl752IxMJ0bSR447PnscnHCj23cSyeQpo0WJTx0IQEFRgyGHXoXzgzlgz91eI09raiv855Qz89Gc/xXnnfze0BboJZNuH6c+BdXWJPFTH+ui8R4rtMXIc8bkP4ddH7Dv5UYQ3pe7PuQDta9/B6jnXJsoGAFdfdzWkDCLHYWu3f23/1DQA8J1zvuMWIOjteR0iwsSJEzFt2rTEtlWrVmHw4MEl5bN48WLcfffdeOCBBzB37tyCcbPZLBYtWoRFixbh0UcfxQ9/+EMcd9xxuPrqq7HLLrt06zgs9ZX1qM70Q0s2XQQYRg9bAZ7ovFk82DRkCb24sIACkTTvYxGgrafQ1yPBLRNKYWMJTR4EkHBzilYoOe/8ozGARBYQdtsQac8EwvLm5Xh1xSu6Txa6f5BkxPhNHyBh+nzTv0vTT0kj8O83f2GOye8Hra1f2oUAiCCE1GL3gQDlwvlUKWTYi5BdcEEgRzmcNuG/kY3Z4QDg85//fKFT2SU6Ojrw0ksvYc6cOXj77bexdOlSrF+/HkoplJWVob6+HjvuuCPGjh2LE088EUFQ+L3NAeUDsLJpua5HoRcoUKavk0RQFEBILbptu1lFpBenFjK0dxGwctmK1H0M/tRgAISsyqLC2L10k7Rt0rYh6PYWa0Ph4r0isj+LvwBlvgVSEvPnBQzwjR0b8g8qRdQWGM8vbZsfJ35NCBdu742xa8e/VXndt164WESEve2dREC353JZrvvXLpg2ymU5MuUZNHU2Iquy7njSs1DhXL6za+pzsXDBAky/czruvfPeLr0vBxGgZocvQmSq0Ljw4aLRL/rxRZgzZw6kGW/zQsQMwzBMHBbWZhiGYRiGYRiGYRiGYRiGYRiGYRiGYRiGYRiGYZg+TlVVFc477zxceumlBeO1tLTgxhtvxOTJk3u1POvXr0+EBVWlOR31Hvk8A0pwqfX95/JmpxWNqis3zxfws9lsqlhdWVlZt/MsLy9PDW9vb+92nhmZ0SKXAEhq5y7rtmX/KePwpUh/AmSEs7UQpjJuEtq5hqCEgkQAq+cHaQU0AetkQtYl13dKKeT8lY88zTDitNODApBM3+KHP/whZs6cWXL8U089Fd/73vd6r0BMj5Df4b8AadGNU6bJ1HPCzh9PCOscHoprWsfDjlwH2rJtqMx0f4GETUmXxAmLZtb9NAsWvYcljYu1Yy2M/z68bll4forGaZ6s4ql1fIdzu3WfsHnZ82fFt22Yh3V69AW6hc0gFs8PKSiCmqaREPPjdI6WlM951BsQufNFkXsmIBAUWUil+pivFdzeHVafelpKaP6baU15DbQbuIIEoLxLT48rtKC2di6XZtwQjiOkXazDLPJhpRrICXIDwsQRBPzpD7fgmiuv6dIx/Wbqb3Ds8ccCSHHyFOljEes0axJFtBC2BJHcdevW4aOPPkqE/6B/LTZ2+Z58Ld7viqmzE9l165BJEbFwSImKz30WbbOejwS3zXreXftdJZuyaBGCAJmRIwuma10dXXRJwUmdAAQs7kw68+/yGS16HzpeUyiiX2CMGmmjIgwNe9DQ0d3F9Z27I+0ZZuxuMiPg8UeLC+cLITD2oLFh/xXRPzG9lLvYw2tGpolSF7knxXrfhOADgcJ7tAr7eVePLh/f2d8TAEjZF/lFjwlNsLh2z9LS0oKrrrqq2+lHjhyJa69NF5Rhthw2WlwbSJ9rcpvSxbV1Vt7AxeYdK1NkwR5RvLzxviLfto2hy2JIFPttv4eDz9hgNha3q/vbili2bFnROB0dHZugJAzDMMzmzk033VTSmGjSpEmboDRMX2HZsmWYP39+0XhDhw7F8OHDN0GJGGbjiZpv0mxClBLZs+U4WzbSBS0ptNE/+Z8GzHu/GWN26tejx/CJU+AZOI4vb0reA3Wk7gWwrHEpFm34MFyMSWgBVEGhXUVCQEhAkNBikkLCCmpLATc3KEWg4xrbkDR5mV+wAq7SKEWS3h2seOwLz84uXgVBBWo/fTREkEHD3FtAqjN57CqHhpdvQee6xcjmTsObi9bCPgiTEbfVEQnhA7Ktk9BuY42FwoqcJirf1pEnKJ0itOwvNRsVtxauLq0gtp7OlRDCE8TWB26eva3YthXQDlz+LlzYc2SFla0YuISIlc0JhTtxbe+4hPQnuWPzMv68tV8v9nd8iUqTRoiwvqx9zV3m8ckK3Vrr9/kOygeMxPLnLgDlks/ZV112FRa+twDX/fY6lJWH7+UQ+fUP1A1I2iQo1wHKdUJkKrzjihU7Pjdi51VE/Pj9ejWLONt5fVuPItwKIiz9+9lo/vCpRLkAYPJlkzHhqAmmVKa+pNmfAr77/e/isUcfw5wX50TSVVRU4PT/OT1y7MXYmHmdyy+/PFVUuyt873vfww033ACl8hn2C0NEuP/++/Hoo4/ixhtvxLe//e2NKs+w2u3xzuq3PWOQ2Y/5FM5QJADkEJ5vW34BbR0NII2Atn7vKjB2D4Inq+36aCKlBaa9ZwN9zqPnJxRZD+0ewrd5OnFgCvt273LsyHXgmQ+e0mWSxpbvXS8CcP2NXQxBmran2661vWvRbCkkTO9v7PIS5ES1hbnuhbu32DJKETjheUDbjQEJQUbwWQj8+JyLsGJ5Uli6pqYGo0ePLvWU5uVf//oXpk6digcffBCNjY0lpTn66KNRU1NTME5txQDzFh7cp65jfb4DAYAklDB1TgpSBFpcO7IogMC7b72byD9TnsGwHYaCAGQpF75nEbN3A+nXd2jnKn7tF3xW7ULXsaFjQ2T/3ckjTtq7GAL2+GQkXvwdAXj9clhX3usbJp21uQoIlAXl5v3JriOFRP/yWjR2bEBHrtPc8pLlJwiQCBdqb2xYj78+8DCmT5uOuS8XXnQgTkX97qjd7UT0H3UcMlWfgupsQevS2ci2pi9GbZn3yjzce++9OPnkk70hAItrMwzDMCHduxsyDMMwDMMwDMMwDMMwDMMwDMMwDMMwDMMwDMMwDLNJ+c53voPq6uqi8X7729+itbW1V8vy+uuvJ8Iq6nbrgZyLe1sWd+IvZXu+ODGRtpR45cHm+fJ9NpsU1gPyOPeWSL60GyPOI0WghfbMnyJy51wLyhrHUoSfRArWLSXu2BieSuv9SF4bCuNE9gG4uMkwJL53SXA3pfl0WbCX6ZPcd999uO6660qOP3r0aNx55529WCJmU+GEkQs49qZtisbPk0e8+zFictYRbH17QzdKvOnpMVHtQrfwEvnRhT9GW3M74sIBwn2G3wF4TrP+du+38M6JLZ+I3CTcvgRC4YJ8zUX7vJN3zkNnSSfELaL3DuE5vMfvZ1ZsMe/9J0W0kCL3UOHdfzVSbFo3lPaX56Bt5qxEeNWEr+ZNUybLkJF6UQ1lnMKJSH+HMmF2vKFD9XfAjhV0uBUc1g7nFKkd/f3B+x7ERRde1KVjuuxnl2LSWZMSghcljQk2z6FoSbS1taWG77kRC8F0lc4VSSf4OJWHHZYIyy5ciM433+zWPtvnzEmEle+1F0Rl/oUTOpqa0N7UlHc7AViUMv7fdfSuycip13/+dincHvxfsbbra5rEx9lGoN5P8sI/Xsh7LJaa/jXIZILYsxqBlL1WyV2jipS+7vP8K0Y8ts5T9yFusR9S7tnE/anwWAkEpSi8DbjnkdB5Pq3uwkUQQhFy33k+rayFfhc91p5c+GIzYcqUKejsTAoblcKYMWMwb968Hi4R01fpsnBP2li1QBb+uDIenpoH2fFnuN0XorZjxWLlFgX+FaO7aV3ZkCyvvz1ye4noicSOu8QB0dYoqg0AO++8c9E4GzMfyDAMw2w93HvvvUXjZDIZTJgwYROUhukr/OhHPyop3kknndTLJWGYKAVH//GN+aZDSo1no6fMvaeNtZ0oIvSim1fc83HhjDdXijwD+1AkPL2i//nxP6AFTQWkyyEUQNUizVo8W9stfPuOEUn2nqV9MWfhFl+VJqZNFQpvW4luKSQ+WPhh0cMvq9sRgET/URMwZMKvUF43Mm/c5vl/x5pZv0ZEuNqKVosAVoBab9Oi1AIBtEC1+bPbhU2b/NP5mDxNXvoYjQi28ASvEeanRbHDMG2Hsvu3ZRJevIzJT0b2E4pVW/uYL6At3ac2xUlrDDP5xM63Fdh2QrhW2Du0vcHlLVK+A6HMmkzEF34al6eWFha2TDK5n5qdvortj7oXmepPpZ7re+68F984+htYt2adEXSXrn3Zv7o8i33mOtaHx2A7HDf/FD9GqevIj+P9CSL9p8jE84/DfhOgbDuWPfOdvKLaUkr84KIfROdtpNAT2+YcZTIZ3HjzjaiqroqkPfXUU1FfX79J5nVuu+02/N///V+301vmzJnTbVFtn7a2Npx++un43e9+t1H5bFczDBBATikoyjlbiP2ei/ymSBxj6YC1llo7hkY3FAVtE1YqtIOG71WFb2kZA2doRYnZGSI2Js9eBITf097DevbDv6Oxfb2ZJwznE+01aPtkN9coBQRJuH/mfhF4fTsZG7s0CxEE3jUjZdjzB0JABgISgetr9P3Fa4umT3vqkafxxEPpC8aOGTNGL/TQTebPn48jjzwS++23H26//faSRbVLZUB5rXkXT0Epz5Zm2knOvqdn7GD6fToV2s2Nfb1xwwbMnf2vRP57jhmNoCwDAFAq61qPFVh3bci1AxRoQ9auaOOm29XyUar9a0PbhmSgKd9H736Emy/9M3553q9wzbnXYvaTLyCbzTnB98jkfaTsZqsIZcJLsef5x2jrOm5T9W2dAgLlQXnJ/Wo+BARqy2uRkRndNsKeIvwjhWw2ixl/n4Ezv3Umdt/x07jguxeULKodVNZh4Oj/wQ7HPYERJzyDur3PRKZqMACCLKtG/b4/LCmfyZMno72jPRK2sbZShmEYZsuBhbUZhmEYhmEYhmEYhmEYhmEYhmEYhmEYhmEYhmEYZjNg0KBBmDhxYtF4q1atwm233darZbn77rsTYeX1u/fS3kTko9vpC1HAmcJ3FALIONYwQH5Hto0RZ/OdZ303LQXtrKaM6KUVv0w4b4WlMM493jm0otxEiJ/ZqEBg/mMq6eyn+yEyWzBvvfUWTjnllJLjDxw4EC+//HIvlogpFd/BrOSey/p4xvpAypOJdrkuLY/Ugrh+LOYYLoC2XDtas727mMbG0uV7gvD+epg5c+bg4Ycexu2T7wgd7z2HdOc6L6wzvy6EE5KOCf15PrTG6V+E+bptsQOxzu4xB9A48dB8LtuRdmcECiGSIhV5EQC8BS3CfENx2Lg76CYV1ibChmuuSQSX7TYK1UcWFm2qzlRDUc7d950DsBEKJyu2bZ2CdQzjaG4X7CAgIs6rhxMtrS1YunQ5brnpFpz17bO71M6/+71z8eOLfxyKnttDhS+obg+fIp/F2NwFcu+5+55EmABQvxEO6KVi23znsmVF41YdOSEm1KFp+vMtXd5v51tvIfveguQ+/uuIgumalobiO2lnfUUuhxaV3DLKF9a2w+7EfScMUIi2wajjtx1BR7y59Z8vjCC8OE4kOrrLt958K+UoouwwfHj4lKD869dbkCdRnqSCiBMAKPIXuqYn+0ebm+0dbN9C/r4ojO8Ets0zCUXySop9W6EJ2wezuHbPcvvtt3c5TSaTwUUXXYRXXnkFtbW1vVAqpq9Sqlh1hPglVWRs2yVxbZN/XFw7IlrthXWVQsLZ3RHniAhm5ylbfHvy0EXB30ySZSWMZ0pZvJFhGIZhXnvttaJxRo0atVHCcczmx0MPPVQ0jpQSl19+ee8XhmF6mrQpkpTnwuQzmyflnNonKvjGj3nvN2P6rNU9VuzNhXzi2mlx3lj1Gta0rHKLnwonyGyeXaUWWxbCCjwbgW0ZiiRr0dVQIFtILWMshc3LiHFbcVYIQEon3kom/duvvYtsR/oi5j7VOxwEKzhdPnAkhnz1l+i/x7HINynQtvRVrHzyck/02wpSWztVmsi2L8ccmD8jku0JYSfjShcXLq41dnlpRSi87US4hRXv9oWzdTorBC4i4txBmMYKcDvxcCAUCjdC2s7gFv9DrO78bW6SIRY3PgnTzTkEe737isCpWenAym32xvBjHkL5oM+kZvfCP1/E+MO+ggXzF8Do9WoxamNXrKisQFVVVSJdrm2Di+N2J207FbE/sz3y29gt3TaTzpxCsjYEz6649tUb0fTBk6nHEQQBXvrPS24ux4njRmxqOnynnUfiN1N/gxNOOgFnnHkGLr/ycvzmht/krfKe5JlnnsGkSZM2yb5qa2ux5557Yv/998enP/1pVFRUFIz//e9/HzNmzOj2/spkGQZXDoKCioprw3x34dZuEQoiO7Fc/z0rT0BZGaOztXPYxUWVXYDZCf5q3Pkm+z08/yGebamQzZOAfy2bi0UNH7g+WIvqGyF6u9iBXaTPLUag+2ndzr10RhTbxpFkekFz3Vkhbt2EvXsGmeUOhNmOsM+zPdnqNWvwo3PyLzSzzz77dOvcEhGmTp2KvfbaC4899li38iiFQGZQlalyC0+HC9XaRaiVEdmmMNycVS24rn/ff+f96GjvSOR/6JcOcS8wdKqsOzYnoG1bSOzdhLAi0ttQb04JN8QXsxdAY0Mjbv2/2/DTEy7BjPtnYM4zc/Dy3+fg2vN+iZ+eNtm1/3gx46Ob8D0Lez9Jsa3aOCli81KIiE01blMsl2U9OF8uMKB8ADJSen2H/nzvnfm46pIrsc9un8WJXzsRD933UOr5T2YZoN+II7Ddf92MkafNxacOuhyVg/e0BwOvR8GAT5+M8oE7Fc1y0YeL8Icb/+DlYb9unK2UYRiG2TLIfNIFYBiGYRiGYRiGYRiGYRiGYRiGYRiGYRiGYRiGYRimNC644ALccMMNyOVyBeNdd911OPPMMxEEQY+X4f3330dHR/Ll+Iq63Xp8XwCSqmvdy6QL+VPss/Ss+jK9IWyQrx1mMt1/PZWMWw5IQUBAkYIQAkQCCgpSSO38QAAJ47xDBCmMKKjwHHKkzlEL+InQUcUT+tNOfwTynAXJOEgmNKhIS1764RERzEhUMuUmFn3awmlqasJBBx2EbLa4QzWgr4+XX36ZRay2YIQnGKpFtfPdZ4z2qOkrfKVRl06Yb14WQgAgK5xHWNe2FlU1w3rzkLpFySKdqZ1ojxbF8cMf/hBEhNf+8QZWfrgCQ0cOTTrrWwEMqR1urYi0NL05EYUiDID7BDzHW5ebde6FE9/w0T7tJqYInSi1YIG3PUUUUaT8cPc1L5i89ujimQqW8EXfBSDIONF7YyEBz9HVl67YNLQ9/w+0vzwnEV574QVAkXHue/9eiJf+/RJam1vR1tKGtuZ2tLW0obO9A22tbeho7UBHewc62zvR0dGJTvOX7cwim80il83pv5x2SieVFCDvKqecegqu+dW1pUX2tCH8ao+cZ0/TYUsYbtz/wP2JsM9XVKJcpCxQ0AOk5dmxZEnRdMHQoag87FC0zXguEt58/wOomXgGyvbYo+QybLh+SsoOAlQff1zhdIsXR05/nL80NifC6gbXoe5T9WFAoQxg+6NYn+LCRDIOwYy/fedvEY6LQf/P3pkHyFGUbfyp6pm9z2xCQiBcuUgg3IcgR0AEkkBCglyCHCooCIpCFFFUQMMVQASVI6gRwgcEMIAghFMhEhNOIQiEhJCL3HsfM7PT9f1RR1cfc+xsdtkN728zmZ7qqurq6u6q7nr7fcr0kX5HcmD9+vVZ9lay1z57yzaKZX5iC08KwKToQ+QORoRbbWjwWjfi4kxdnErY1hbJ1v2EPcEChOUkL3SphL4JMPVqiqCeV9QjjP+5wvo2FcDs7VvlR9eeQ4J9yLbMsmXL8o577LHH4sILL8TkyZNJLJCw7tvzwI5m99UZkjOrXc0Y5jWeRvTFvg/UZTRF0OMRgUu7J8T0M04YJDKv9/UfMsCfNiJdV9q1L0qbFkU+/WplZWUvlIQgCILozyxcuBCJRCJnvKlTp/ZCaYi+wkMPPYTW1vCYQ5D999+fJiUieo1MQ1wh+0wgonnGY1kf1ry0+rfrZeW38ciIPGrc2nW9xGps7YZHVuPovasxuCaex172I7JUZxTKKm8JTgKtyRYsWrsQUm7aE4CWoqa2/QQqjHl2G2ELoTMjxOqz31gTVPmWzS5w80oB4xyP3fdoXvtSOXIiGON6lBDMKUHt/uehdMf9seHZn0WmSdWvwJZ//Q4DjvghmHBVnaj0TAmQCjMQYNWafW57tRhG2ZhM9dqDFGqZaQuY/qg6NpOsOoEJabVothbLDoh5G1FtHd+BJw6tBWr1eIW2OtlXMQ98yzJKY5Ued9Wp7L0W3r4G6yBkTPFf3HJf7FFn3wCttSUpuG7eQbHKHqvYAcMmP4x1L/4QrZ8+FywEVixfgePHT8CfH/gzjjjqCP+4MANqamvQ3u6fTNlNNKp6sAbfM+IfgGJR4WpM2gRzfwyAoe3TFyJzj8ViuGvWnRi9u3wvzHtPRm+PQTA17q3G8b92xtdw8hknq1NWoLSoNKddwpSkwHGd9957DyeffHLe7250FcYYvvKVr2Dq1Kk45phjMHLkSF9ZE4kEXnjhBdx00014+eWXQ+mFELjgggvwv//9D/F4Ye3/kIqhWNe23n9qu1ATDggI5kIIea6qt64AJSwt+z1XXU4MQnC4EHCsvlBbFlQLFGijvd/m+NuHyrZnWjYK32Si2l4Er/9c1vAxFq9dCABw4Mj3t7TQtWkrtOw/t7Tk5XpHtUmcc3DmqDgcTKiUTIloc8dL7+sHuDqOXDZxVjslADBtzxEMX59wJlLJVMbjs/fee3f5mKbTaXzve9/DXXfd1eW0hbDs9eXYbtxA+R4E925s5PsnDIypCW45lxPbQoCpqXhdcGxetw5333xPKF/OOSadegIAefzTbhr2WSSPuW6qPZuUUJXM7DYK/nNIN5fBcygrLHrcPEh9e73JqzPVieceegFP3v13tDdHT3D/7uL38NYrb+GgIw/yhet3GU33qs9/s6x+25eNfW3oa013++r9R93taVFtpjKI8xuw5QQAACAASURBVLjVV28dGGOoKqrB5o5NqN/SgCceeQIPP/Aw3n797S7lUzRgd1SP+hoqRk5BrHQgvL5XirfLciu7KVM1xGOoO+hKfDb/2znzn/GbGTj3vHNRXV3tC++urZQgCILo/5CwNkEQBEEQBEEQBEEQBEEQBEEQBEEQBEEQBEEQBEH0E3beeWecfvrpmDNnTtZ4y5cvx2OPPYZTTjllq5fhlltuCYUxpxjFA8dt9W11nzy9skzsbF6e0jkume4htc8eJpPYdS6R9mxkckYrKioqOM+0SHsui+bwCeOtJOBK5y7mKsdZ7c6l0a4k2rdSmDDjCqb/4yrEEjPVbpMhIkT2wgJVXTvfiP6P67o48MAD0djYmFd8xhjmzp2LUaNG9XDJiO6S1e8/eJlnihjMJI/uw/h7B+Jq91UGy09bxU+mE2hONqGyqG8IleQU6svVTHaxm83ed3vMfXguXnnlFbONuy6fhasfvQrc58bo+fbbof7/lcOnWa8+tiO6+h0UpIUQ0qlZbyhIIMgTTtUOhd4+Z6tG43jpV68NOTMbr00GJagNc97qng7C9Z10vSoqKgSabrghFBwfMwalEybkTP7ev5bgnltn9UTJCuL4icfj7j/fDTNRh65K61DIn19cB8/Vq8Ki1gd3476yEBKffppXvMqLLgoJa8N1sfmii7HdvMfAa2tz5tH60MNof/ofofCyadPgDB2aNW3jyszlfD+ZxLsRTv1j9xvj/chx2xpsZ5gJ0wIqEQ7twfwsh3UYUejwud7Y0IiOjo7MhVEcftThqu3S4g5Wab0ZLeBtUhhNh/yFcMMdt1/EmlnPApYDv4BPZFuXyfTfTIoReH2W6lOEkEIs6rnFCFJoMW6dbyZx7UCdk7h2brZs2ZLXMzDnHKlUisS0iRCe2EcXVcIAWzsic/4ICL9Fhdn3d7r5ixD9NmGRzxa+AK+oeewXixKpikiWqT2JbJfsIBGdlkS182fTpk054wRFRwiCIAgiyB133JFXvEsuuaSHS0L0Ja6//vq84l1zzTU9XBLii070pKZ5po2aNMnWz4UthBgYKxLB9CwQjuiJz0UawYfCpvY0rvjzJ/jzD/uhzTCXSTzLs2+mY2cLt7706QtIppNyXIZZIqpMCz578qpmWYmicsbBmRRr1hOXcqbTw4y7acluTy6ay1cHoNMwuK4U+fzPq+HJP4Pwogo4JTVKLNISxoRAyeC9MPRrf8Gml36N5OaPQ2nbV7+BprcfRvU+p6mxQe/9Bjm2KKzzzv7I/KHFKSMPirZd+SxhxkYVsnVBi8kyeKLZzKspLajNtIi2XsdhBLiNfUyF67ys2pYfR9nLuFUmbsro7Y0K48qip3dVT1wLPZ4hx2BD++5bDhvN/JY8F0Zs32f3M0qwkKPA3LyHIrOT3zxejqHH/hGbFt2I+nfuDh2NxsZGnDL5FNx4640459vn+GyFNQNq8Nnaz3zx3aR+ByFi8D0w1hy9ZA/6MF+QN1ZvxWECyYboSQlfXfQKxowdC5+ANmNKRNueEFLAZfp9HW8yypgT99rWHOPQhY7rrF27FhMnTkRTU1NB6bNRXFyMCy+8EJdeeil23nnnrPEmTpyICRMm4Oabb8b06dNDcZYtW4aHH34YZ555ZkFl2a58MAABV4nxM5cB3FXtm7z+XMjf8njJ4+MyGebq64bp96jktytcQDhgzIWAFKWW9ktlabAnVIVlNxLKNqKFkdU5EhLgtmw3tp1jTfNqvLBivspaC10DXOj2RE2xYAlg6/afM29qBW76BoBxLkM5k+LaDvPiyV7F7AsXDMxhEEp83Npxr8XiHEIw/GL6L7Fyxcqsx2fPPffs0vEUQuCiiy7C3XeH2wxAvn930kkn4YQTTsB+++2HYcOGobS0FMlkEqtXr8abb76J+fPn47HHHst7myv/uwpXX3ENTr/wVHx5wqGIFxVBuC4Yd8y5wJicuJYhDc6gzhuBpoYG/OCcH6KluSWU7wknT8L2Q4dA3xsJuEilU4g7RWYyE6bbVFj2Nh6+5iPfh8gxtl4IrnDRmGiAPqvvn/F/WDBvQc5099/+gBLW1jZLVV4t2C50/gKO9RaisdtZTbirJnY3140Q4L5JMby7AkDWlwMOh2WfhLxQYjyGd//9LiafOAXJRDLvdE7JAFSOmIzKUVNRPHAP6CvIfyxVyxEU11b9bOVuE9Aw+AC0r38967Y2b96MG2+4Eb+Z8RsZEKgrEtcmCIL44hLjETcWfYHhu9cFHlj7FrvtPvDzLkIkVG+FQfVWGH293gCqu0KheisMqrfCoHorDKq3wqB6Kwyqt8KhuiMIgiAIgiAIgiAIgiAIgiAIgiB6gunTp+cU1gaAG264AV/72te2qpjM5s2b8ac//SkUXj36DPB4RTdz7473Q75po5R+dHC2PDyhto6k26WS9RU45ygpKQmJ1iWT+TtBBMkkgFdeXl5wnmm3U3nxCUC4EIwbgWwBocS2lTOpsET0hIBg2sFZmD+NcTEVwviNCuMkHe24Zxy6Ak4WUZdUSFjQTh8lgBfwcyzU+Zv4fDnjjDPwwQcf5B3/iiuuwEknndSDJSL6FFGXNfNaE+NULyJ8AJl2TmXGGVkGM+O4KtfKvy3tW1AWL+8x57l86S1R7a62mc3Nzbjssst8YWuXrcXbL72D/Y/eXzngQjnfMthTLDAwT6yBa2ddJaLKtWiAPhK2q7o8qoxxb7d1WsiuTIpsa6d/rQNgixlY++t5KHs6CKocZsN2HEV7ezvqtzSgvqEejQ2NaG5qRmNjI5qamtDS3ILmlmY0NzejtbUVbW1t5ru9vR0dHR1IdHQgmUghkUgglUrh5Gkn5y2s1F3an52P5Dv/DYVXTb8cyEPodGgOYeLe5MCDD8Qj8+b6A/V1nOlePaiD0QPOwn2NqLr4UnFxz20P4SpNrFiRV9riQ76E0mO/ivb5z/nCOz/+GBunnYy6e2chtttu0YldF82z7kXjtb8Ol6miAtU/CQstBGn45JPI8E2uiz83hZ3ZAWDaeVPlQg7hG1voHbDEETI5IUsdEblo91dGzEQA3Gqv4N2tA8C7/303c2EsJkw8Hl4P4Dmqm65HC25bwkZy2e3W5WP3bcy3f/AEQ2Df+8M8MBhncfW8qfsMr123xCh0uPlli4x4dR56tgiWt5sO49u6uHZ7e3te8err60lUm8hKpBBb3onVdxaRMbk6ok2wE9mNm/D3o3Z7HIWv7HaWua5/W7srWO4cafMR1M6UD4lqd436+vqccQYMGNALJSEIgiD6My+88ELOOAMGDMDgwYN7oTREX+Hjj8OCsEFqampw/PHH90JpCCJM1jGg4KNCpoh5DCTZky5JcVIvTZSwtlDip1KvU0s3cvzzvWb85fn1OPeYbbAtzVKPQXFtz8zB8PaGN7G6eZWxrejnQa4GILUdx2xEMDU2KZc9gW0HRo6VMTjM8URXldA25zEwAA5z1OR3zGxThnO4QmDtyrU5d7eobjSksLQSxhT2uwocsbKB2O7Y67Dp5V+j47N3Qumb338C8ZodULbLEQBz5ZieAADXVBKzBgHCdjK/wLP3QgMLvNzg1ahZb4cx+e0X1NbrlP2McTA4Kq6j4mlRbXs6W71tZj2re8LdnjSvV7bwEtS7IZYRzB5XYYHxWt9LGIEXMux6AgAjL2ytsydZNNtjVjKvzPp/YW9CCIA7GHjwT1FUsxs2vPJzCNc/WX06ncZl378MSz9aimuuu9q0GTU1NQjiJpqCtRGxK16ZhG+/7X2wlrU9MpQvQ2frBrid4fHT5auXY8BAOY7gMhcQANcTTnLr2/UPHOnxMwGBIu6fRDXT2FWh4zotLS044YQTsGrVKl/42LFj8f777xeUp+a4447DH/7wB+yWyeYTAWMMl19+OZYuXRopmDxnzpyChbXjPI6a4lrUd2yBtIBACWbLc9oFVH/DpTC/FvwXDC6kWL+AC6EmdhZCwIWAY2aYYMZO5L1j5U1+YJ9pRmPd1i+07ECRE/xZl+a61nV4evmTSLuubKMZV6cs94S0wQDGVRuu/riedEEJalui25w7UmTckWGccUAwcEef97ovgJdWt3dci2vLYyj7bBcQDAteeBUP/eWhrMeGMYYxY8ZkjRPk9ttvzyiq/e1vfxvXXHMNtt9++9C6eDyO0aNHY/To0TjjjDNw++23o6ysLK9tjhkzBiuXrsSNP5qJ2utrccy0r+CIiYdj5B4jwTngCg7GXDgABLh6N8/Fa68uwg0/uRFrVq4J5VlSWoKLf3oxAP8YdspNIebEAVjvuDA9RQHMOSHbUqHaKN1u+Rr8HrGT17dvgStcOJyhrakNi57JPZkGACx5YwnSrgtHiZHbbZcsujx3GGIqMPzuIVj4vUQhBDiHL6Z+D9L0PAKqTrtBjqb2mGO+isMPOzznuADjDsp2Go+qkVNRttMRYLwIAAeEnqiCq33weioZFhDXBjMvcQ780s+x6vHc79Xd9tvbcOGFF2LHYTv6bhPkVkhcmyAI4otK7PMuQCaqB5R+3kXISnVdyeddhEio3gqD6q0w+nq9AVR3hUL1VhhUb4VB9VYYVG+FQfVWGFRvhUN1RxAEQRAEQRAEQRAEQRAEQRAEQfQEe++9N4477jg8++yzWeO98cYbePjhh3HaaadttW3/8Y9/jBSiqt37e1ttG90jHy+KHHFEaMG3rrk93cUy9R2qq6tDYtiZxLHzIZMoWXV1dcF5JtIJeFJ70jlERIhmQy8JAcEC8XweXJbvhBL1k3H9PqTa0dIWrVNrAGQWriO+uNx88814+OGH845/zDHHYMaMGT1YImJrkElrNOjkH4xohPVYVqUAL62Vr6sCjK+XT6TPE970lEOZ35ETDGnhYlPbRgwuH9KV3e1b5NGFFzoJwfTp07FmTdjBc/bV92G/8ftJx1rl1KfbfwbPERewRbctB1shvDCdVs/eoHLx3NMZ0uk0GhoapLB1QxMaG5vQ3NiMluYW+WltRktzqxS3bm1De1sb2js60NbapkSuE0gmkuhIdCCVTCGZSiKVSiHdmUZnZyfS6TRc14Xruv7JJ7YiFRXdnUglT9JpNN10Uyg4Pm4cSo/9al5ZDBnSN66H3cfsjudefs66l2DRDQ2inTp9IrrbuMNnb4vYRl0hHcuW5Z2+5roZSCx+HW5AvDL10VKs/8pXUX7G6SidOAGxESPA4nGkN2xAYtFitN4/B6kMQg61M34DJ8JBPkj9Mr+QlQCQEgL3NLSgyQ3v2eSzJ2PfQ/eVCgvcShQ4pYLtrLpzNq0cEDhPja+z6su4nkBAmLQ6nhZKCW4j34l+qqqrzf2/9q+2t8/glUP/75XYEpEN7nMm8dkIgVdh9ls5/9tCNd7jh7kn0PIwtsA2Y1BKF54QBdP9PGO+evPEtRFyrO9pce3IOtkGqKuryyvef/7zH3z1q/n1N7loa2vLW9CC6F90WVw7GDXLo4NcHW4zdRvgu92MyD80SUsw70Kv7zySMZ/gVB55RLS3XtSulXNbbLcKoampKWecgQMH9kJJCIIgiP5KU1MT1q1blzPeYYcd1gulIfoSbW1tOeMccMABvVASgsiPqOeqnERFZ8xo+wohssQRkcLa0MLawYc5Blw/dxX2HV6OvXftpbH3rUUmg5pNVpNZWFx7fetnWLjmNTMZKsCNrQZMi6hymClSlSgql2vgaMFslb9jxLUdY7vhTMdTQt16GwDAlZi3UkpnnGPB/FeQTud+P6Rit69AD7wy9f6C3Iu0Mu+54PFSDDr6F9j44jWR4tpbXrsTTuVQFA8cKccdmR5P1WOO+jwSsJ/6Q3VuH5xIm5UV1YhpS/FL+VjN4RPUhha71TXLVb5KVFvVsxHe1tthPBDGrbRWnIy2NXvZGiGwZ1E3s0Qy6AnV8xq8sGrA1KOx4wbrz3qxJCKOb9zbxAeqRp+GePVO+OzZC5FONIa2fucdd2L5x8sx6757UFFRidoIYe10oslsxcbbz4h9tW3KeoxGMG939NiSHoPm6hiIND65/6BQdhUVFRhQNwBG6FZt2hUCHMxsSpmslZC2jidMXcV4tMSdPcZd6LhOZ2cnTjvtNLz11lu+8KOPPhqXXXYZJk2aVFC+AHDbbbfhoIMOKrhsv/71rzF79mwkEglf+L/+9S+k0+noPiMPBpYNwuaOTdAzOzAhJxh1od8jUOLZLuByQMpFCzDmKoFt2Qq7TKgrVL6H5QpXTUwgvEPI9HpbGJl7LY06L7QwstS7D9pCw8LIn7WsxVPLn0Snm5a2JcHNBAiWVV6JY8s8mWq/HXBlu9dtOLfad9nWc6EmyGZ64myVK4MS5mZwrOJxpe/rmxibA1xwNNY34qJzcr8XOWjQIFRVVeV9HJcsWYLp08OT7ZaVlWHOnDk46aTc4sKartjwR40aZZbrN9Rj7p2PYO6dj6BuSB32/tJe2HX0rhi43QAUFZegrbkNny5dicX/XIRPl63MmOeV112JHYZtb026C4AJpDqTKI2VGpuYN62C11bI42RlZi3nEqPecdiOOPTQQ31l8b0jYMx60fa0jW0bVHPK8NrfFyLVkcpRex6pRBLFMb/Atekm1K9Pl3+K++66Dy8//zIaNjWYdzlc4cJNpxGLx7HHuD1w/AnHY+LkCRg+YriarEB1czonVa2MSVHt0KQE+fZ9Xbgt/sMf/4C9xu0Var8AoKhud1SNnILK4ZPAS+u8EqgJj71JKdKqr9etgDaSZhDXhkDp9gehfJfj0brimazl6+jowNW/uhp3z7o7fA6hi7ZSMisQBEFsM/RZYW2CIAiCIAiCIAiCIAiCIAiCIAiCIAiCIAiCIAiCIKL5yU9+klNYGwBOP/10TJs2DfF4PGfcbLS3t2PBggW46qqrQusqdp2Ioprh3co/J5ajw1YnS54i4ld9S+fWL0MvMWjQIKxfv94X1tLSUnB+jY1hB0AAGDBgQMF5dnR2QLvxaScRT2AbEEx9a0E9K4ZxIg042WjBbRWAUCTYYbajZI7CkmPFF5aXXnop0sEtEzvttFNebTbx+VCQsIJOGyWmJwI+y6qx8G/DE17w5+F5nspwGaSdVPV66ZftOUwzBjQnW1Aeb0ZFUWVB+1IoeffNmdrMLMm7elyi4j/7zLOYdc+syPgtDa14aObDOHLqEWhvbUdHcwfaWzuQaEugozWBRFsCibYOJNqSSLQnkexIINGeRCqRRCqRQjKZkgLXiSQ6U51S3LozbYSupUNkz4lcfx4MGjSoV7bT9sSTSH3wYSi8evplnoBBDvqCWOCOw3bEK4teMYLR2cRquyL3sK2SqV56ZduqL0gsXw7R2QkWy+1u5QwZgrp77samr58JERCHFskkWmb/FS2z/5p3Gaou+xHKTp6WV9zNH34YvHPFn5tasbIz/KwybPgwnP/Tb2U+yYyPuwCHFpTxei/AE5oREFJYJiCgoR2WzTkeKp0M1ff1Xh4Ce4wbm9c+v7/kfYwdN1YnU+LWwnSp+nlAlxM6HgLnkYheziS8DeEJ1XjnqK4dZtLKCReUeoi5ERAICWybSRkACGaeVxjTIhWZxLX9kwD1tLj2tkpJSUle8e6+++5uCWs/8sgjuP766/H2228bgZRBgwbhrLPOwnXXXYdYHm0M0T/Q119B93p2M5mn0Jhvm8FEGfKKmrQjlKY72NkVIKqdSZiIRLULp7W1NWecvjIJDUEQBNE3ufvuu/OKd8EFF/RwSYj+yMEHH/x5F4H4gmA/L+U9tmpECf1jK/7JTaO34WUg07t6ojf47TyRkwe6rrbueCqlKq9kJ3DhHUvxxC/3xMCq7r3T0et0c1Dbrt/WVCueWf4PuEpgUQujMqZEVaFFmmU6zh21pMbiwCCYnCRVi6jqY23SgJvJL5kSeWZK/Jmr8Ts9tqfHSR9/eF5ee1K+61dVWikO6U2r64AxAaFseswpxcAjf4YNz05Hsv7TQH0KbHz2KgyZcjtiFUMghScBpsYc5Rit60VHeHLDMHpSWW/f/OuYqRM7flhQW++Ltw6mZgFdp7o+tDg3s/LzRLW5ddxgwrx41hgs82/DJ8DtqY56Qcxvi5FpAO9lEa+i/BOt24t2uYIE3iMx7UfEsAwDSrc/BMNOmoe1//gmkk2fhHKb/8x8HH/UBDz02IOoGVAbWu8mGtW5k6EcZjkwts28dsibEzr4foy6boRAYsN/sXHBlRHbAcbtNc4//s/0qzV2+6nOQ8s+oN/rAeR1yVlE26gQQhQ88aoQApdccgmefvppX/iYMWPw6KOP4vXXXy8oX01372sGDRqEY445Bk899ZQvvLW1FatWrcIuu+xSUL4DSwfhf+J9JZQNuEY8nUEIplohJRCtRbbNOvWnRLblN7cmBFDHTtsqrGvME0b2+kAzvhc8LaHTBM4+BnzSsBwvfDofnW6nbPPBlc4/t+wxjmll5GQKUjyb635B9Q2ccU8gnnltPbMmXmBc9yVqC6Yt0/22bqOgzmlvulnBGc484RtIdITFhYOMGDEi72MohMCFF14Ymny2qKgITz31FMaPH593Xl1l+PDodzw3r9uMF+e9BOClLuV33iXnYerXT1Lv5mkRd/muS9JN+k8AI85uTxyhzydlTdPtCvPsc5lsXGeffTbOPvtsAHmMTUewoW2jSdfaGD2J0IAjLsaWf90RCv/n0//EpFMmynIJr4sSYHjvjf/iz3f8Bc8//UJW20FnZxpvLHoDbyx6A7/5xW8wYvQITJo8CRNPnIi999vbazvVxcgYh8OyCPIHb1u7cZ82fMRwfO9738Mtt9wCAOAltagcPgmVI09EUd3uqlhc2kYZMzZTpmzL2sYs1+cpri3kvfKgg3+K1k/nw5ucJprZs2fj0h9dirFjx3r2gYg2y6uSDLZSelGDIAhim4HewiAIgiAIgiAIgiAIgiAIgiAIgiAIgiAIgiAIgiCIfsb48eNxwAEH5OUEdN111+EXv/hFQdtJJpP40Y9+hNmzZ2cUYK4d952C8u4dsr31LvJ0qPBHam53kUgJFMf73xv1Q4YMwXvvvecLyySOnQ9btmyJDN9+++0LzrOts80nhC2U34RPHE/7wgghnY/hOfEZhz0GRKhJybhGvE5mlq9/hBACjBdw3G2nsQzCd0T/Yc2aNZgwYULewmllZWV44403CnYGJT4/LDfk6JU2mSJmyCQoyG0L8hn/7khBPLneFV46BgEmAM4YNrZtQEmsFDHeT9wEtoJibjbx7Y0bN+Jb3/xW1ut1/pznMX/O890vyBeEurq6Ht+G6OxE08ybQ+FF++yDkqOPzjuf3ihrNgYOHIjF7yxCUVER/MoOUE7DWkRFXd8MXpwcdye++4ltydEzgx9rVDRbnCLfrHPmBUCkUuhYtgylo0fnlW/xIV/CwL/+BZvPvwBuc4ET1nCOml9chYrzv51X9FRrK5pXr/bt+hsdSfw3kQzFjcVi+Mlvp6O4pBiA1994t6NaOMUTIGHW/bZP89U677ReBrxsAve5gdZZrddiC/peXQAYOGgQOOdw3ezO0a/86xWMHTfW5OPlb02zI6xwWxzJIuekDRH62kLvt6t3XCh9Be0sz0yuRjxbT5ChM7UEtqGfR5TQgxTKhqp/IbenRANkWex616IVPS+uva0+uziOg3Q6nTXO0qVLC8rbdV0ceeSRePXVV33h6XQa69atw8yZM3H77bfj+OOPx1133YXBgwcXtB2i71GwwLZuaLM8fERP1JM53Hc7kaWskWnyxc47U9pM4dazTKY4JKrdPTo6OnLG2WGHHXqhJARBEER/5cEHH8wZJxaLYcKECb1QGqIv4ThOzuf3d955p5dKQxDRdMe2Y/S1GcBE9klZvXEnZkT/GBgcHhY7FEKPQ/gLoMVJ19WncP5tH+D/frIHSor6mT0x1/h01gMi6yDlpvD0sr+jNdUqBVIBJbCoBFEtaVUdwgEVV4qkOpyDMym27UCLp3Irjie0KkW7AW3214LPDuQ4IFNjcJwxvLnwzZxV4JTWgsfLIISr9lcLYbvqHBFKXFvG50WVGHj0NVj/9A+Qbm8I5bf+yR9h8KSbEKvaUZbPCBILQJZSjUHKMD064B0Hn9I0tNgslLgyMwO09keFMS3ErUWw1bLJS4tq28Lb5ohYeejJGmVcZqW3xdB1XFUz1niA980Cv33fer+0cLQJtsZmA8LUTAtyewFQA9jqd/CEtbcp/GEmrl9g22s7BOI1u2LHafPw2bPfQftnCxHk/ffex1cOOwa7jtg1tC6dsN/lYb4v8+36991fcmvQSe8mvPhuohmbF89E45K/ItOF+p2LviPFbQULT0bAmBozh7EBmIIIeY66AOI8ln3sK8sYdy5mzpyJO++80xe23Xbb4emnn0ZNTU2X8+sJ9tlnn5CwNgCsW7euYGHt2hIpxJ5W7Y7sswBX6GkCZDvEGYcQLlzGwNQ6LbntqvOeQb6fJd/TEnCFC84c6F5Qn9PMOra2MDLX61UZbNunJ9YN6Lbp3fXv4LU1CyC4NxkCZ4AW1eaMe6esFtPWrT1jpl1nYGBct/YMjhLbZiovLejOVL+gbTqcOzJ/DkgBba/t4dy6zhgDc4Ebf3UDPvrgo7yOy667RgtWR/HEE0/glVdeCYXfdtttPSqqDQBVVVWoqalBQ0O4D+oKnHN8/+eX4NyLzoELIVtza5JYIYCUSJn384Tpg2z7k6VIDZi2xG4P/OefP31X2o6ouOtb1skyc4Y9D90DT93zdCgdj5WgeMhYJNa97wt/6v/+gUmnTpJxGOAKF6888xJm/+F+vL3o7bzKFOTjDz/GbTfdhttuug1Dhw7FhMkTMOnESTj0sEMQL4ojzosKyrdQfvqzn+L/5n8EMfgolAw7FNwpgjxWso0RSMtjI7z7DQFuJgUBUwLaXRTXLqodgardz0DT/+ZkLZ/rurjyiisx74l53vHV/Y05ZWgiYoIgiC8S/WxEhSAIgiAIgiAIIBgBfwAAIABJREFUgiAIgiAIgiAIgiAIgiAIgiAIgiAIxhh+/OMf5xX32muvLdiJ+fvf/z5+//vfZxTVLh64F8p2OKygvPNja7zI3hVRIxH4joghgM/qU90q0efFzjvvHArbsGFDwfmtX78+MnynnXYqOM+WZDOko4QWyDPSc8bx1PuDWQfL+UYjhBLZVvlBCISE9YTxugmVJVIPKypel/ZwayYmeptkMon9998fiUQir/icc7z44osYOHBgD5eM6A0Kcq6KVHFlRoTTOHWJiLjMkgpg2gkNnuO/r1xyfVq4WNuyJrdo6FYiL+FA2yfflzhH3jkiBGVVg7iuizPPOBPr1q3LXUYib3rDCb1t7iPoXLEiFF41/XIj5JAPtbW1W7FUXaOqqgoL316I0rIyc50UdFUWkKi3rv+eIGoSiqWpzl4tAwPQvmRJl9IUH344tvvH0yg++KAuby82fDgGPTI3b1FtANj4/hIp0gLVjQiBp1rbI+Ne/OuLMHzscGjx9qDYtS1KzdRv/T+zHNl955VPG0MEnNzDHZoRvYZ93y18ItilZaU59/u2m24zjtUxHkexU4SSWAnK4mUoj1egPF6BiqJKVBZVoiJegbJ4OUqcEsSdIjDG4ao/+2nCFa7v41tnPoArdHmt5woArqviCBVbuGZPXWHtuU4vXLPf+snGPK/4jgYCYX7xcECLa/uPQRTBNqGrbUSXRYL7AflMeLNx48aC8j799NNDotpBEokEHn/8cQwZMgSxWAw1NTUYMWIEpk6dik2bNhW0XaLvUJDAc9SzQFTeGZ5HtJBMKJ+gPlY+Zcj3k7uwmfNG5noy+9IFSFQ7TDIZnmwjyLBhw3qhJARBEER/JThBaxSjR4+mySS/gOQz3vb3v/+9F0pCEPmzNWw7WhTY2GtUHCP5rMMYgxMLC2sDrjW2rUWIme/zzietuOTOD5F2++FYTK4iZzkErnDx7Cf/wKa2DVIMm0khVaaWdb1zI4oNI7rNIAVS9bOkkVdlehne8WFaXtsSZNUC3EqEFUytVdtPJjuxYX3uMaKS7fYBdDrBACMyLcWlGYupZUeV3UGsfAgGHX0NmBMWyBRuCuufno5UwyqVT8yXJ+CAwVH56U9MfZzAt/qY+DK9/Kj8GAcC6cC87ej1etvefqk8TX6eULZfVJuZ9D5Rbd+ghX1Poa8nJchtWUStWvLC7HEBcy7qazXi5BP2NuwVWpw60wmbZVAkkIRZNl6AwSmuwQ4n3I+q0adGJt+wYQP+8+//hMLTiSyit7o4TG1Pj7lYfzKe8Ne5ipesX4GVDx+NxiWzM+7XqaefiiknT1E6p3KMm5vJO1VeXG9GT7yhx7K9yQkc5vjsCjY+8dwujkXPnTs39N5caWkpnnzyyYIFq3uCTPdP+b5zEgVnHFVFVdLmAM8e4bouXJE2tgpXrQeg4rpG/9bYanwWC/stLGEuF+9dLcA+tUzMqGPnuzQF0iKNl1Y8j3+vluPn3JXXr09Um1vi2VyJajMOcA7OORw4qk+Q7YyeQIHD8f2W14SXD1Qcbm2HC2aEtPVkCgw6X4AJYPFrr2PW7X/K+7iMPuwbecUTQmDGjBmh8COOOALf+c538t5edxg9Jr8JhjOm32s07n18Fs6+6GwZELSJWcupdNI7h8wkBnK9TCqMrSsvWPSyyUObK4NpAvm3J9qxpWOz6S92HbcLyirD9sqGRX9B6Y77h8KXvLEEz//teTwz9xlce9kMHLTDIfjhuZcXLKodZO3atbj3znsxbdI0jN5ld1z63R/K68HapXwpdAy9trYW06/9PUp2OgxgjmXrTANIA35rqmoY0l4LIlzoCWig2iV/W2P1HVY/AgEMPOAysFhJzjI+9dRTRqTed375TNt52Er74S04QRAEEYZGqwmCIAiCIAiCIAiCIAiCIAiCIAiCIAiCIAiCIAiiHzJt2jQMHz48Z7zOzk6cd955SKXyF4MWQuDSSy/FXXfdlTVe7bgLsHXErzMWpOfy7mq5Pa8grNrYP4W1R40aFQpbv359XoI7UXz66aehsMrKSgwaNKig/AQEWpMtsIWyPWFsGD8/oX9D/baF7qAdtzJsJMrv0mxKRC4ThGb8+PEZBeWjuPPOO3HwwQf3YImIrYUtrJD31R8QhbOFE6IyCYs3yLbMJ5qt4wYc23RT6DmQK/EA5eTtuUczdKQTWN/ac2LSnjhoXup/ERkgayVnEswWgb8sGQACeO7qX2HJP/+Zu4xEl6isrOzR/EUyiaZbfxsKLzrwQJQceUSX8qqqqtpaxeoSO++yMxa8sQB1AwfAunABBJw0Mzn9Rqq2RCxH/e5XhK/jwYMHh8Ia3HRvFMZH27vvdjlNbNddMejRRzDwvtko+cpXwGKxrPGL9tsPtbfcjMEvPt9lQe4NgUmTft/YjI3pcD0dNvEwHHPyV9QvWd+me8mgcRDla+4JbzOfUIfOL2qiGltQgTHm3d+re3bXFYBgEK4UdhgwYEDkvpaWluK4447Ddddfh8f+9hiqS2pQVVyFiiIpnF0aK0WxU4Jip9j30YLbFUWVqC6uRl1pHQaVbYea4lqUxysQ50VSHxv+j09o23UtB3ErXMlzazFtT2Q7EA4t3h2QFmdeR2jcx61nHv1bWBUZcvjOR1y7qw7jWdjWno123333nHEK6e9mz56NuXPndilNOp1GY2Mjli1bhnnz5mHIkCG49NJL4bpu7sREn0VPhNMjedvCSBHbBRBu3OxLOKhd1dViRqWP+kRs20wQFFE3hQhq6zyJMOmI+4IgfUlgiiAIguhb/Pvf/85L5G/q1Km9UBqir3HIIYfkFe/mm2/u4ZIQhKS3bDvBkRWdTtixVHrHCQtrS/FBz44D882sZzOGF95uwGX3fNSzr0j0FLnKHKlvLPDcimfxaeMKeJPMciVuypS4qfcs6WjpbM7gMC2myqQQK7gUaOUcnDlg3BJZBTMfZkRXVXruF9dmcIyQ69OPPZXXuFjlqAlgzAGYA6jtSiFpT3DaCFZbAtdFA8eg7vArIitHpFPY8I/p6Fj5H5VfDOBxgMfUJy7DWExuy3xi/nDYgtjqY8XNJKatRbPBtKi3Ljs3+2qLZ9vi2z5RbabWaalzs45Zy1ydItZARZSotm8MIDCowbi3XnhpguMGvrGHoCA3C2wvclv2oIe9zi47fGPlTIvD8yIMGX8TBn7pykD+mUk1rgCYEm1X10G6fTNalj2FxiV/QeO798LtaICun9D+6TpWxRNGJdnFxn9ehs62zMLxEyZMwG9//1twh5t9AJMCzrbVVo9p6zbRjGtbE2vGuGoXg+aviHGdfMeiFyxYgG98wy9izBjDnDlzcNBBXZ8EtSfp6OiIDC8pyS0Ym43q4mpj1xCwJw+VVZ1Wv30Tiyobvyu07ULbI1z17hUC7wHoY+zZFYTPbmFJcVuTiNpHVkCgoaMef/vgEXy05SPZZqsPBwcTloA2IMM4V+2yPHk542ACYFwucyWEzXVbzmS/4DBu2nnZN6iWnelJFbzegDE90QVXbQ73riHB0NHWgW+d+q28z8mSHb+MnUbulVfcxYsXY9GiRaHwGTNm9Np45/VzZuDKO3+CCV8/DsNGDMtru0XFRTjiuMNx6+yZuO8fs7HXgePUGu+4+97cU1l2dCYCJ4Ww7IgK5oWbs0r4m42u2rZyseDVBWoDsnDpzjT2Gb9PKF5nyya0rXgtUuT52h/8Br/+0Qw8+WDPTi7UWN+I0844Tf4IVENP3zaefcxglBUBEGn1kSLa2obqF9hOq85GxQHMsrLEwrKOqi1Ei2vHygajdq/8hOav+PEVcFVaEtcmCIL4YpP9TS2CIAiCIAiCIAiCIAiCIAiCIAiCIAiCIAiCIAiCIPokjuPgl7/8Jc4+++yccd966y3ccMMN+PnPf54z7ubNm3HqqafixRdfzBqvdq8LUTXq1LzL29cxL8xHqckFWL4uicP3KO/xMm1t9txzz1CY67pYtmwZxowZ0+X8Pvjgg1DYHnvsUbCjT3OyGZ2iE5w50gGDWSJ9WiguKDwp4Hd01r+Zl1Q7RRrhORWuHfwMeRZb+mAIn7igXSbtVEgOF9sWl1xyCV577bW843/zm9/E+eef34MlInqDrJdysM0IOQPrNghgguV09GOMGaFMKKcvKdig2yolQgrX50yuHUptt+2GjgbEeRHqSuvy3NOtSA/4enbJSZIBbz4wB3/47W/R6lJDvLUpL+/Z+5/W++cgvWZNKLx6+mUB0YTc9HRZNUyJdYzbexyuv/U6HHDgAeCMy9sXo28pjDO2EN79B0lB+jnsy4dh4WsLfWGvJRO4GD0r6K4dvTWtb79dYEYMJUcfjZKjj4ZobUXyv++ic8UKuFu2AK4LVlWF2LAdUbT33uB1hbfP695605w7r3ck8VGyMxRnh12H4rKZlyphAMBIatjC2EKJejApayJX+8VG7HPXvu8VwgVj3Ou3ZGbwfJWNHLeXh54IR9h1LgU2xozZHatWrgIgxSQmTZqE0844DRMmTEBpSanOtFswMBQ5RShyilAeL4cQAh3pDrR3tiPR2eFz1Ae8fpnZzxqmc9fPJWpPhapnAQidTvXfRnzJ/MfM/1JsRNWRENDCsp6QAAMzjYlQ6ey2xDtGuqymzIH68h3LiN+5sNuu/g7nPGecDz/8sEt5trS04Nxzzy2wRB7pdBq33XYbHn30UXzyySeI5RDpJ/o23v19D+SN6OcLXxsetW1b9wkRy1uDPESSfOsLLMC20iZtbbZs2ZJXvHwmayQIgiC+mNxxxx15xbvkkkt6uCREX+S73/0uHn/88ZzxfvrTn+K8887LOJEWQfQ0PWLbCYwZ6WVomzOknm+UsDaEPYEWs/LWz3daXFjg8f9sBGMCN58/Gry/PfcE7OYhrAMjhBTV/rh+qSWerYW0uSVvyr0xTgYprmqEgpVIqhbYVqOcDDDiqlKo2zGT3DItxMq5ea9ASnbDHBeZTuDJR/IQyWQcZcOOBIQ31ifzERBMbcMSkWTMUaKRcp/Kdz4S4tB2bP73TARPRuF2YtMrN6Cm5WxU7XmKGSP0Kjsf+5myRWQUpWaqjvU6HoijRpeNQLM+MsyLa4SzLSFnWIK1ZszZ+vh+21ZOoMui2vYy4+pFEGYltca3Q0mYeRfFv1KfzHadR53cdjz9JayGRCdlRjC2dq/voKhqV6x78RK4ndGCy5pkw1JVj5LO1vVY/cTJSDWvNmGbF9+M6jHfQM0+FyBWNtAah4a1b7rsMrx97UK0r38zcpuDBg/CDTfegGmnTZXHXfjHoRhngCsFc/UYMxP+c1G2ocKUxWHhMc5s4zq5xqKXLl2KKVOmhCaDmTlzZp+c/GVNhN0TALbbbrtu5VtZVAVXyMnVGGNgwoVgDK7LwDjAGYMrXLnO5eCOFNPmQkAw2Q6ZSTuh611bL4Q5jt4EnwBj6qjbRlAA5rwHCxx/4N0N7+D1tYshkAZX56OWvAZglhlT4VyJaMMT39b9hNfae227nByBe/2BnlRBtUcyPw6Hc594N1f1xnW/zr2ehzGGsyZ/A21t7XkdC6e0Btt/dSYGVcfziv/Xv/41FLbvvvviy1/+cl7ptwblJRXY98h9sf/4/cDgINHWgTWffIYNqzegaXMj2ls74Ha6KC0tRu2gOuwyYheMGjsKpSUlsg/VE4wIAXB1zqi8hbDt4kDSTahzzd+6e9e6/waCIUc7ELzfyHrjl5ln/vEMBh0zAPWf1ePfT76G1599E4n26Emmkps+7voGdPGcIlQOn4DSYUciXrOr6TeFm0bnlo/Rvv51tK18EZ2tGzLmMW6vcTjqK0eF8/bZFGFsv0D4O+o+LZ+x+dryOKZ9uQ5zXlrvbUgwAK7qRjnAXJUXh5yUWN9PuRDgYMJVfbROJ69Pr0iWvdlaHrD3RWh8/z6kO7KPeS9atAh/e+xvmHbyNNg2UwROr7xso7nuZwmCIIg+Db1dQRAEQRAEQRAEQRAEQRAEQRAEQRAEQRAEQRAEQRD9lLPOOgv33XcfnnvuuZxxr7nmGkyZMgXjxo3LGOfVV1/FlClTsoqwVOx8HCpHfg1VI08uqMy9x9Z8093vgfHh6uwObn2VAw44IDL89ddf77Kwtuu6eOutt0LhBx54YEFlA4D69s2hMGFE67S/g1DasragnXIcFUL5bwolzA3lBCZ8TjrZ0PHIR4Kwue+++/IWFAGA/fbbD/fee28Ploj4vMgkYJeVoCgDpOgm0xraENKnHtpxTYuTqvbIqJQqxzLBVDq5TkA7xirhASF/r29dB4c7qCmu6dY++3alu8KAWZJH1WvGus7SxS9+5h848VsXYFMi2umR6B5lZWU9lrdoa0Pz734XCi8+5EsoPvTQLudXWlqKIs7A1S1ADIADhlYhkIo4l8fuOxY77TYMZeXlqKgoQ3l5BSqrKlFZWYnKqkpUVVejuqoatbU1qB1Qi9qaWsTjceOYzbXYQ5Qwi7pf8QniAqF7E+2cHsQnmLuN3KX4HH0VR44/EjNnzvSFvZFMIikE4hH3cV31k84W327f2/77X4jOTrBuCNqy8nJ57h7ypYLzyMRnry8GALyXSGJOU0tknLN+dCacmAP7hJQ6MUwJvIiQI7Ww74FVn8NVfPnDF91ocngO8N72vclmdObCCDH47unV33kXfBMffbQU37v4ezjnnHNQW1urisEKcobPB8YYSmOlKI2VwhUu2lKtaEm1IC061f549aPPVy0JA8j+WHXJUlxCO6sLE8MISHBLKEaLbmuHcS0koaVwjP4E/PcCwhLOsQUJsoprByBxbUlxcXFe8To6OlBSUpI1zrx58zBjxgwsXrx4axTNsHr1akycOBHz58/fqvkSvU+3xbWzdF65nk309Zq3wPbWwBKay8W2ck/T11i2bFle8QYOHNjDJSEIgiD6K7km3QWAurq6bgsBEv2TY489FvF4HKlUKmu8VCqFE088EQsWLOilkhGEJJPpIJ/nJ8+WrAVpQ5lAj3OZISvXLwOoJ2EMlUsJKfvV/fSAmy8HMHDMe20jWjs6ccdFY1EUyz1BWJ8i1ysaDOhMd2L+J89gReNyT1QbzIyhaXFtGaYEUBlkGGNwmKPEtDk4V4KsXImyqnUAg8Mdk79jCbNqcVaZVh0XLdLN5VFgjOPdt97Nubuxiu3BwM17CdJux5TApKwQAQZPXF1YZgE5plgxcgKYE8emV6/zD7IqGt76K3jpAFSOPE6mMnZDYbaRtcLNt97P4Hodwv2/mV0/tqC2/nBoIV0jvG0EtoPL1sfERSBPICSqzezyBcuL6GUtrq2rhqntMHUt2mMWAtZvEcgreL0Gtxk82QODLfZmhNBq0wCA8t2OQ/WGb6H+7d8jG6XbH2LyFW4Kn80/3yeqDQBuZwfq370HDe//FdVjvo7avS9ArGJIoGw2LKN46/jx4/HXB2ejurYa9jHS7+xwM+bt7apwtQiqP66wbNjBcaJ8xo0yjUVv2rQJEydOxObN/neLLrzwQvzwhz/Mme/nwTvvvBMKKyoqwrBhw7qVb2VRpTISCAjXheAMrhLHFoC37AoI7irxWwEBF65g4BDmt9Sj19YbbTcQEMoOoo0RwuoDzQThAIw9A97x3di2Aa+ufgWb2zap7pXB4V7boNt8xhm44KYvkK2xbF844+YccoS0eUmBbMcT0OaOT1CbmQkV9CQNchtMcPnNmJxEgXkTAMhyeWW/4+bf4+03w8ctEsYxdMI9AI9hYFVuYW0hBP72t7+Fws8888z8treVKI4VK7ud7LOKy0owYtxwjBo3AtyRdenwGBwh61j2qRxm0lz1Hh43AtvQt0nefZJqfxPpJFwhELO7JPsb+prnGZuuKHtWd+3n8+fPx5JblnQ5Xb7w4hpUjz0Vlbt/DU7pAACOsf/pPrl4wEiUjzge7NCfI7FpCVpWvIC2Fc8h2fiJL6/vXvTdjPdYvTHOftbRg/HAy5+p7tXuBGybIwdjaUBdVwIumAiKa0Out5aVhdPkqSd3Bhh4UTkG7P9DbFxwVc4y/uynP8OJk09EPB5HvuLa3jTRgTrsKfsJQRAE0eOQsDZBEARBEARBEARBEARBEARBEARBEARBEARBEARB9FMYY5g1axb23HNPNDc3Z42bSqVw7rnnYuHChYjHw84ca9aswQknnIDGxsbI9MV1e2Dnac+BxbILS/V7RPBH2BHx/ZX9U1h7u+22w+jRo/Hhhx/6wp9//nl84xvf6FJe7777Lurr60Phhx12WMHl29S+STlsCZ9Dnl7O6ofL4HeCDK5m/qiZsiCIIG+//TbOO++8vOPX1dWRWEQ/xRZWyHtqBu2QzfxiltJbMNx/hMUbtICm3JorPA8tppyRZZ46uu3BJeMwofPU4qfSKZYzhrVNq8GrGKqKq7tYG4HdzFcMMFOl5Uiet6i2p2oayT9ffBGTpp2CDhLV7jGKiop6LO+WP/8F6Y2bQuFVl1+etY/PBOccv9t+O4hUysg5cAasTKXxmy0NSAfiv//W+7hy5hUYOWYkYiwGhzvSYVg5YNvfTH2AsHO//x4mkwgt8+LaDpu+qHm3RNsMXz7sy+Ccw3VdE9YhBN5OpXBgtnNvKwsvi/Z2tL3zDsr333/rZrwVaN2wAQ2frsDyZAp/aWqBGxFn78P2xiFf/ZJxAmZanACe6IHPRZnBN+ED4Dm+y8chAThciWILqQStRLGZnvRB5RVsu5nKTGhnehWHCT2nhAADx4knnoipk6dKgXrmFzDoDTjjqCiqREVRJdpSrWhMNKJTeK2EqS1h9+Na9sUSmFEiFjoFgwATDK4AGBcmrlD3AxyQ64yatqp0W1xb9/FauMKqY6aETHKKa2dwGI/6nYttQVx7t912w6JFi3LGu/jiizFr1qxQ+NKlS/Gzn/0MTz31FNra2nqiiACA5557DrfeemufFYQh8qfb4trZ8g4IQGTafhRS1KnA7WZqB/JoHraG0Ed/b4d6khUrVuSM4zhOzxeEIAiC6Jc0NTVh/fr1OeN1xw5E9G845zj66KPx7LPP5oz773//G4899himTZvWCyUjtmUYmJxwucuTDmUZXw3YdoJmG9vEk/G5y7LtCGPMdqPvt/V4p55AzQhqW2VkWpxQCi0+99YWnHH927jnB+MwoDK3UGdvkvM5N0vVt3e246llT2JDyzojni0FseW+O0yKqUrRVSWoCiWzyuR6Od4v2yQGDkeJpHIu7WZcCawyMHDHARcqTyWyyo24tN4+lNi2N5baWN+IhoaGnHVRuv2B0GLQUmtSSOFIOEpgWKh1enBOi6zLimJKVLJ8+LFgvBgb/3W1JcLtUb/oLlSOnKTSBOteRCzbByBCwdRnbOPWajXWaYlhe+LX3IsfFNQWMlym5WrZ2o4lvO3fvv0Sx1YQ1falBSDk+KwME2Cce+du6Dw1RzGQn38EPLxNEYjrX2/aByvLxMZ30fBe7km621a9bJa3vH4rOjb+N2NckU6g4b0/o/H9+1F38BWo3etbVjGYVw4wlGx/UGQeO+60I6prqr3dMtXJjFC2bg2NDZsJK28lIC609K4eJffGoLsyphMci25vb8fkyZPx8ccf++JNnDgRv/vd7/rkeFFDQ0PkWPR+++2HWDcmdwWAIl6EllQrKooqVLspAOH6hKO54BBK1FZAf8tj5DIBZk8WYfV0elJU3QN6J4O/DLaIsjrV0JxswpvrFmNZw8cA9IQGaoIE1V4wrkSuhWyzYdbLdhpc9QF6P5gDxpWQtuoPpPCzEtRW/QHnap2aUMGIc0OKa0NtTwppM1+ZOJeizn97YB5u/c2teR+HuoN/iFjtbgBc1FbkPqZLlizB2rVrQ+GTJk3Ke5tbg2KnSL2b4ipBchh7HoS8JXGFKwX1IeC6rqkjYWyE6voXzAi6A5ATj5hzUr4Dk0wn4LBSc4+l34FhlnEy88TUeQ07d4mVK1fi/SXvb+VcJfGqHVC959dRPvwEsFgJGLhn9/N1KUzZFAEwhuJBe6J40J6oO/BSpBo/QeunL6DlkxcQ71iG004/1UwOkg2fjXUrmiRGDi3DvrtV4I2Pm83xYWZCDmEEtr3JRQSkaDYC4trynJOTYHiTXWQT164ZeyYa3r0XqaYVWcu4bNkyzLpnFi686MKQzTTYnUfZSuWWg41cYfUVou91TwRBENss/WxqMoIgCIIgCIIgCIIgCIIgCIIgCIIgCIIgCIIgCIIgbHbaaSfMnDkzr7hvvvkmbrrpplB4MpnEjjvumFFUu2zoYRg2ed62L6qdDQboN+Y/WptAItUzokg9zYQJE0JhTz75JBJdFCGdN29eKMxxHBxzzDEFl21D24ZQmPFrVAvyWwR+R+rX5od1XL3f9vb753Emtg4NDQ04/PDDkU4H5VejicfjWLx4MUpKvsBt5TZIVh+n4MpAk2H82ljACcv4x/md3xhjJp52PrU8WI0Yquc6rh3X1ccLkY5sjGFl06doTOR2/s9EXu1g0Jfdl0GO/CMiZBQGjGij9Wf+/Pk44cQp6Ojon5Nf9AZasiAGhiLGUMoYyhlDNecYyDm2dxzsHIthRCyGsfE49i2K40vFRTiypBjHlZbgpNIy1MZ7RljbbW5G8+//EAovPvxwFH/p4ILzZY7jdwIXwE5xByeUl0XG//7pP8DKZau8NEJ49yI6j4j7EHM/YTlj2ie/nYcXP2LZKqv1w7et0La9wvnSd+Wvr1BVVYX99t8vFL6wC/ep+fqlRsh2+Gh+7bW8t9mbrF7wKlanUpjV2IzOiEM3fM/h+PFvL5MCAczXo0CL1MD8khg3ZdOXCK//0k7GrnWuC2EWI05VH1psQ5+urmqzXcg+rdgpQUVRBeI8Lh3y+wBl8XJsXzEUtcU1YAIQwkXadeEK6yNlBCDUb7k+DVe4EK6AK4RcVlIVAoFw4QIQqj5c7xlHXZGuWRLqn7pS9fUfkLnw2hgl1KNUzP1tlEfwuu9qO2CkK8MZAAAgAElEQVT3vz396QnynTTnvvvu8wn9b9q0CYcccghGjRqFuXPn9qiotubaa6/t8W0QvUPBwj55XgbM+ss7DWMFfwrBm4ige/RFkaS+xMqVK3PGiZpwkSAIgiAA4M4778wr3gUXXNDDJSH6MrNnz85bCPKcc85BZ2dnD5eIIPx4knz+Zwff7yyPFTkfqbTQsx5cFF7ujLFIYW3hE1Nmvny0jUcakjwLD8DwxsdNOPFXi/Dep025StXr5Hw2i6jIDW3rMfeDB7Gxdb0SQUWkqLYUTeWeGKsSYOVw1La5EsmGFMlmHA53wOGodX6xbqYEV5n6H+CeyCtjqiyq/pWY99z75+ZVD1W7fw1QwpJ6G95vB1rWizEHRnSa6XDvw+CgfNejsN34a8F4xDnU2Y62lQsAONZHp7fDYupj/45Yz2KyHCwmy8ZkGRhzAObIZThKNNPaFnMA3+SjDBDci6v2zdtXXUZdLzDrbatmSFQbgBlY1uL3kb/tcHu9/PhHwQNio5GncJTVwA7LtF5vwx/HP74pz7HO1g1Y+8y3IDrzs2d2bHoPbZ/9B1ve/mNe8YWbwqbXrkXTh/Mylj1euSNiZYNCaV/+58sqpjF2qTyFGXM2e6PbANerZzMezjwbAteT1KKwCRt1Hbqui3POOQevBWw3++yzDx588MFui1T3FHPnzo28F5o4cWK3864orsTyjcuxfNMnaEk0Q7jS7iCU3QHGTiHr0VW2BtcSSfe9ewVYaXXd25NXCM/mY1J4x6gp0YAFq/+FRz54GB/XL1NthTeZgWlvlfg1E0ow20yioNt+R/YDSlTbYY6ZMMFRfQKHI/PS4ZDrAJgwpiZj4Nxrn6W4tvxwLts8zrnJa/lHy3HFD67I+xiUDN4f1Xueaeqiqiz3efjKK6+Ewurq6jB69Oi8t7s1iHNp8xfKvi2vXilwLM8RfZRdZQ8TcNW3OQe0CjfUpA+Cec26bkaYAOdAR6odWmxfrrDs6HrBWmXs8SHjevY7tZD9PANPPP5EwTaokh32QaxCtqGMOyiq3Rnlux2Nmv2+jSHH3oKhU+egfNRUsFixV3atqm2/QGRdW4G9QLx6V9TudQGGnfQwLrjpPygti363QWT60QPmta8dth2karpsX4RIQyAtw/RHyI/QAtrq/IHwrJ9efKhvbSOFWQb0/bMA40UYeNBP8irjtddci+amJpVTxPscgfcpgvSl9yYIgiCIwuibTwUEQRAEQRAEQRAEQRAEQRAEQRAEQRAEQRAEQRAEQeTN+eefj7lz5+L555/PGfdXv/oVJk+ejD333BOAfIE8m7BU3f6Xoe6AH4Pxviq60vsvtac6Bd75pB0HjYp2XOjLnHLKKfjtb3/rC6uvr8cjjzyCM888M688kskkZs2aFQo/6qijMGDAgILKJSCwvm2dF1Co5lTACTLo4BdcTxCZcF0XBxxwAFpaWvKKzxjDvHnzsOuuu/ZwyYjeIlNzwXwOpBHrGVNtj+WZFYyuVbOVkKbZkOttV+i8ADAjkMmMqClTDqe6NNJHkYMxASb8UqqfNn6KHSo7UVc6sGt1kK+odsYMcuRfgLOaECIoP4FHHnkE55x9bsZJInbZY2cMGz0Mrzz2avYC9TJaRoAzT5ogxhhiAOKMoQgMRQwoYlIIuxgMJYyhhDOUMYYyxtU3QwXjKOcMlYyhkjNUMo5qzlHFOSoYR5HaYNQhtTWZXWvZknU1nxqnZ4RvW+66G27EBC/Vl/+oexlz7bDv58TyUrydSOLTgDP7lo31+N6pF+OeeXdjp12GQdeCJ6itfIK1uDBTYgD6mhdqa9op1sTzLhQpfOv97vZtScAJtL+iW7PxR47H64tf961blEwAqOxm/rasRbgdD1Zh0yuvYMjFF3drmz3B6y+/hFu2RAvp7Dh8B/z8np+itNJ+RpEiP1qwwjc1A/O3pka4WccVALglvGFVok//wtYLUd9M5SUYlDi17utkjxXjMZTESoyIiSlf4DuqM+6KKGt3BFwriipRFi9HfUc9mpNN8B4rPGFYYepVNg66R2YC4JzDFWqdrz/npt3gjEOo85Gbk1CAMQ5XyDWccZk303nr/IQ5lxmY174z/Vt49yQIC8YE26Lg722ZY489FpWVlWhubs4aL5lM4oEHHsBZZ52F22+/HZdddhlSqVQvlVJSX1+Pxx9/HFOmTOnV7RI9g31N9vh2+srNgek3vhjtS19gzZo1OePQZGAEQRBEJh566KGccWKxGI4//vheKA3RVxk8eDCuvPJKXHPNNTnjtrS04KyzzsKDDz7YCyUjvshktttkMQyrVfpZzf6WNhhvPN0WjQ3moZ93tABplLA2RFqNrXk2Hk/kVloKGHOlDchYDqQY95rNCZz868X42WkjcfYxO+VfKb1Azudcq/r/u+EdLFyzAGm4Suga8luoqWKZtnIpgVUlsC3XeYKoUjxbiaXCMeu4CeNGgJUpsVVph1Fi0Nwxstc6nRRKN5LbAGN49u/P5t5/HkPJoL3UQKo+YaSdTk1/J1dBjgf6x02FZbDxrDRlOx+J7SfdjbVPfiu0vbYV/0T5zuPVLxeJTR8h3bYJ4DGAxxAvG4hYtXWOGFsk4Am5+/bAfDE4gfDAR4uUs/A6TxjeUZuMSuuJavu3AXii2qoumLUuGDfyNyJ+W2PDEZOUMm5ft5nyiVonAssisF5v0oqnx8UF4KbasXreFHS2Wu/FKPbYcw8sX7Yc7e3tvvBVj50AXlQRUZ7sbH79BlQOn2gJu/rTVwyfgoZ3/e/8tDQ2q7ZPjSlzrkR0hRcu5Pi1YALCtcagmSXQbAk3MyN27I1ldxUhBK644grMnesXvN9hhx3w97//HZWV3bMf9RSu6+K2226LXHfGGWd0O/9ipxjFTjFaky1YvqkFJfFSDKrYDgPLBoLHiqSNgUlxbc64muSTy2MFF65g4NDHzoWIsDsAAkIwpZ8sr099FetzY03zKny0+UN81rLGvN8ghar1VANy0gSm7EWcO+BM2jS06DVX7YQWYne0KLeQEyOY9p1zcCW87TC17Pu2+gDTtqt+wpF9juPo/gWyX+YAEwxLP/gIU446CZ2p/CaFcYorsMPEP0K3c0IAlaUR9wABFi9eHArbd999ffcTr776Kh599FEsXLgQH3/8MbZs2QIhBEpLSzF06FCMHTsWRxxxBE499VTstFNh9wZxHocQrrJHueCqr2JM2cOFK+1XzDFzFwBG8lj9uXAhJ6rQ7YCMIG1Z+l5KCCDBOuQ5o21dOj99D9bV9qHA4W+9nUcfe7SwDAAwFsP2k+9AqnkD4lXDwJwSQE9OoSayYKH+gntdgjrPoSeosKyPUPZGkxQCkw8fHGEr7X0mHjgQv7x/KRIpKYot75mZv7hggOAAcyHAwZSAtrSRWuHCVVUjw/T9gW6BdG76jqpyt0moH7Q3Oja+k7WMmzZuwq233IqrfvkL33ll7vH14chgK80URhAEQfQfSFibIAiCIAiCIAiCIAiCIAiCIAiCIAiCIAiCIAiCIPo5jDHcc889GDduXE4R2FQqhfPOOw+vvfYaYrEYHnjgATzwwAORcYce+2dUDicBpygWftjaL4W1DznkEIwZMwb/+9//fOFXXXUVpkyZgoqKipx53H777Vi9enUo/Pzzzy+4XJvaNiKZTirX1vwgkWyiJ5k6dSqWLVuWd/yrr74aEydO7MESEVsN2+85tKr74gu+5FprNw/xBSAswADhWuWCJ+arHVo5A3cZhOAmTy2aKp1VuUwpgJVNK5FIJzC0YodMNeMvUh8X1dbbv+nGm/CzK38O13VD8XccvQNO+t5k7H3EXuDMQWeiE689tTB7wQJUcoYYGGIMiIMhrgSui5gUuS5W32WMoZQxlDOGcs5QzjgqOEMFY6jkHDWco4ox1DCOEs6NcIPaDfPNrd+2u6XWP/BORRFKK6xvvVZYGWU6pPn6nfZUl+tu2YLme8ITdpQcNR5FBxzQvbyF8NWjdNqUWsHfqa7Ar+sb0eb6a2DDZxtw4SkX4U+Pz8L2Q4cqJ2BhnL4BGP9XG9vJ0ogICy+NcdjMxBfknibX7dsuu+wSCludTmdrujPSlTTBa6hl0SK47e3gpaVd3GrP8vN5j0eGDxo6CD+/92eorK3ytQtRQtpazECpFvjbIi0ko7279bnPtdMxD/gcKyWEsCeybNOFFtfxxJ1LY6VwWP9wZ+OMo660DuXxcmxs34BOtxNaBIWBWRNZMCXGontsQDctSqIHgFBiEa7qnRlcuOp4MEuEmwNKzEAAcIVr8sglrq0JOYrbDaHFF1lc+5e//CUuv/zynPFuvPFG3HDDDXjvvfd6oVTRPProoySsvQ3Ra+LamZ47ehHTlxC9yrp1YXGuIOXl5b1QEoIgCKI/ks997+677w7Oe2biNaL/cPXVV+NPf/pTpK0wyMMPP4zp06dj//3374WSEds0XRjs82SrmS+JzwYUfF4JaO9mfJzRIsVqsNkb+pIFjBbWdn07IJdYYFl/5DiSFqMVQiCRSuMX93+AF97ZiBu+uQeG1PadyXJyPee2JJrx8soXsap5FThXwtXwhLSNgDYDtLgqUwKqjDFLOFsJactYgF6vxFWZTqcEVzljSsBbC65K4W0ttApZCjXqprbPOCBkGd9/738Z90kTr97FE8eEFhQNCIYyRwoRw7PtyYnxVBoI75xUNrDiujHgJQPgdmzxba/1k5eQ2Pg/MKcInc1rINx0+Hg4cZRsvz9q9/8uimp3BcD0KQV7tkT/GKBeDohemwlE1ThoQDCbmTieVHk4vX3PwANxAE9UW10fLHiP4Y1vR/9GxG/fEVCTRypcbbjVRbTP36h8o8S1gfCAqyco7YtrrRadHVj3zLeQag5PiDV48GA8+uSjuOWGW3D3nXeH1rvJ8DtgZ55zJi66+CLMvGEm/vbI30LrO1s+Q8P/HkDtuG96dmerzMkt74fSjBo1WsbQx95V5yhT9aaEtLVNVsazLNRCWGe0UGPbVn4obAz6j3/8I2666SZfWEVFBZ566inssEN+du/Pg/vvvx9LliwJhR9//PEYMWLEVtlGWbwUqUQSAENHqgOr61dhbeMa1JRWo65sIGrLBqDEKVHC2ba4tkwvrI806ViTLisRZH2c9fXcKTqxvmUdVjetwqqmlejoTEiBbMu+JO1Nuq1VIYJZbbNc5owrO4tu7+EXx2ZW+88ZOHNkWiPIbU2koL71BAvSRssCQtvMCH0DqnkQDPffOwdXXX5V/hXPGIYcPwvgcXPGcwaUFed+Top65ho5ciRc18WcOXMwY8YMfPDBB5Fp29vbsWzZMixbtgxPPvkkrrjiCpx77rm47rrrMGjQoPzLDyCmym4E8Rkg4MJMAgKmBLWFav6FOSeEEOBMnSn/z955B2hRnH/8O7PvVY7j6FUEREQjSkDFgiixohKNscUSCwo2bBgVFWOJimjUnyJqFLGARoGoEBPFiihGhSBFESHS+3Ec19u78/tjys7uu2+5CofPB89739mZ2dnZ3Wf25tnnO8qmCub7ajxXcvhhqHGjWLRwEQYernz/geEAsHzpYUMUQuxHMJ9I8N1i85Zt+PKLL/39kdMOkZYdULE51jYGqdqxCnAykN66B4RwAgfjjZ3+dPUeEQ/av8CbDKYj5SIr7VpFcFjvBvBVhzzc1tYW52RFMKRfHj78b76sUvjfeBEsCu0PhdBC2XLxGNMEn7i2fnYCABee0Lj6bsS25XXR7si7sGH2eUnb+cTjT2LU1aPQsVMnfaCySWHXF0KuqzhpBEEQRPOgebyJRBAEQRAEQRAEQRAEQRAEQRAEQRAEQRAEQRAEQRBEQnr06IFHH30U11xzTdK8CxYswGOPPYZRo0bhhhtuCM3TYfD4ZiKqXYso2gbki+9LccPw2gWm7AkwxnDbbbfh8ssv96WvXr0aF110Ed566y1kZGTELf/hhx9i7NixMem9evXC7373uzq3a33xOn8gRzLVRfhiP+OmGZFaa7uvar/+n6cLGChP/LL4y1/+glmzZqWc/4wzzsC4cbUItCOaDXUSXwgpHxdLfEHnh+vtATqgmykRTbVDoYI8teACU8FkXIV46TBVARnsLrcxbCnZjLLqUvTM2w8OCxF30O1OJvaXzDQmKB5P3C+R6J9pD/O+l5eXY9RVV+ONN96Iyd+pZyf89tozMPCEX4NzKZrAOMeo8Vdh8+rNWPPD2iQH4HFSdjYuapENBwwOAEdpEDiqnzmYSmNGFFuHT9qSAY61PVY0wy8tkPC6CRv74HW5CMmYKKa0Nk9QUiS34Z+5iic9CxGyMEzurWPqXbdw3cDjhRfE2yUSwW2tWmF84S5UBI5r07pNGHXuNZjy7kvo0KG9V1qJAoDB3JsxhJ28YICmEigOP9FJnm3DAoz3cOIvWhDL4UccHpO2pqYmaWl7EQP/vuv2l4JbWYmiefOQd/LJdSjdOCxduhRr1q2PSW/VrhXufulOtO3UBgCMeIH8AiMW4MkZWEHZRkAEpqxB+AV8pPCBCiU2z88CnnQGA5dqCybuG4ASgwYi3EFWJCsmENkW/N4Nf9alRGYkE11zumF7+XYUVxbLXmSwRHgYmKuFGNT4C9dc+14KB2MCWiobwpPU4YzL3hQqeFwLLmnRCuEikbi2RpumoLi2z174/gb6ZYprjxkzJiVh7aVLlzbI/jIyMlBZWVmnssFFsYjmT1OJawOJxTEaSnT7l2AzmhPbt29Pmic3N7cJWkIQBEE0Nz7//HNUVVUlzXf22Wc3QWuI5sDs2bMxYMCApM+2Qgj89re/xcaNsUKiBNGQNMTCqWYuR002hi6cymL34c25CDghiw8IEYWZ5xHCm/vR83OQ80CM6cUyPTFGxri6z1zMXZqPE8d+jj/9vg8uOXFfJU69+/EvGgvzeWn+Eny76WtUu1VGSNsIauuZSqZFtR3pQwmKalsCq5z5hVQdFjGC2g4ccDVfJ4VXufTbcOkn48yR25Sgq6MXHGSeKDQHAzjDpvWbUF5WnvS4s/cZosrb15ia01NzewwCgunvgBaclFrsOi0gsA2gZZ8zsGvJqzH7rClJvJiSiFajfMN/UL7hP3Cy2qHlAcPRqt8l4JEMq42e99MjVgyUsdg0eGcOWjjbeLvMJLO6roW/fu+tDW9+mhk/i7D2kUIbfWnBFKsO33w3pKCpvk5d79CECMnvqz/MtoS92GL7M1W6AES0Cps/GIHSjfNiasnIyMDfZ/4dXbt2xcirR2LK5Cmorq4O2Z9Hz1498ehfH0WLnBaYMnUK7rj7DgzqPygm385FT6NV3/PBItlWqkB10XqUbfo6Jv+RxwySc86uUKfI82XqfvO81Uz54Lx5aqEz67UEoGxYyBy0riMZ7733HkaPHu1LcxwHb731Fg499NCk5XcX+fn5ceef77333gbbT0YkC6yyGIC69QQg4KKwrBCF5bvAd6xGi4wWyMtsjVaZucjNaIWWmbngSvBfMBdCMAjG4AoBx4xT8hy5rovymhLsqixCYcVO5JdtR0F5PlzLYnHOvQVdlf+IgwGCW9eQtPWOJcQvxbEdM4Y4ym/K4fhEt+XiCJ5gtmOEtrVAt+OJahs7z1X93rsSEADnzLjHmGAoKS3FdZdcj3mfxd6biWg94BpktjsQ9sWekRb/3QublStXxqQVFRVh0KBBWLBgQa3aEY1GMXnyZMyePRuvv/46TjjhhJTLOly210jhK/F1Vz3/QAgwLv19rnDhqHsZrgC4KqV9gtD3s7rXjVgyUyZfYNP6LXj95dcx8LCBys9u+yQ9O6p9WY35hPPut+vQ8vALAMbA03PgZLeGk9MB4A6KFs1E2U9zE5Zv0fskfVgGn39V+0iZMP0CLeiuF+eG/VmLUZuC6reLof2y/EOTNeT43mGy/LI2Df0ewakD2+PD/271GgHVD2oRDqnL7vdFCnAwPegCgODGxnjjpnfMwjxbCLNZMCC7y9HI3mcoytZ/mrCNpaWleOD+BzDxmYnQ71tpG+BbkNj3iEDi2gRBEHsLJKxNEARBEARBEARBEARBEARBEARBEARBEARBEARBEHsJI0eOxPTp0/HJJ58kzTtu3LhQgWQAaNlrOFr3G9nQzWvemCgw+db+4tVl2FkSReuc1IJjwqiqqsL8+fPjbt+wYUNMWlFRET777LO4ZY444ghkZ2fH3Q4AF198MZ544gksWbLElz5r1iwcc8wxmDBhAo4//nhwK/B3y5YtmDhxIh555BHU1NTE1Dl+/HikpaUl3G8i1u5aExOnqGIv1I8OHrYDOe30Ou8acYOpE5UwgaHBmmpZF8Vg7HG8//77uOeee1LO36tXL7z77ruN2CKiqWkQ8QVfgFYc8YWwfVgBhFKAQLVGWIFxDGBCC5kqI2m2q9B/FazImAw7E5DynmAMhZWFWLZ9CfbL2x856TmxTdgTRbUtkysEsGzZ97joDxfhhx9+8OVt3709zhh1Oo4Ydhgc7qjAXQeMK1FrwfDnaffgxhNvRtGOoiQHIvlHSSl6OREcm5lhhLG5kQ3wJGrtH8R89ssF2KQiCaBjK811FqeuVLBDMcO2eZ9F6DYR8gxQH6LbtqFkyssx6Zknnoj0/v3rXb9rtTdE2gC90iO4NS8XEwqLUBW49teuWotR516NKW9PRpu2bbzgVib7h+t70idQa5+XJhzk453UPZ7YK7lT506hOf9bVYUB6enmu++QU+zqeN3k3VNapFimFb7//h4lrP3OO+/EpGW3zMadL96Bzj06KQEBzzqFBp4zOTYw5sjjZLr7lJ1yAXBm+gPM6xtAQMiIaBkTb4kIMaXYYGyM0OOgvF8yI5lI4/JvBd9ZD7sx91A44+iY3REZTgbyy7ab8dKz3bL/o0KK+TAjZC0Fx7XANgdXf+fIpTCYGu9dJbdti2qb54cUxLU1Ukxbf4kV1wZiA+l/qeLaF198MaZOndok+6qrqDYAXHLJJQ3YEoJoWH4JtqK5UVBQkDRPXl5eE7SEIAiCaG5MmjQppXzXXXddI7eEaC70798fF154IaZNm5Y076ZNmzB27Fg8/PDDTdAyYq+mFvOgnixv4y+cKoRuF4PjhLw74GrhTf1j+Xh8KYC3DKcAYwJCuMoPJNOLy13cM/UHTPtsLe44e1/8ZmCPRK1sUvT809qiNfh603zsrNgJgIFzx/KXcDUvqQW11Vyams/kgqsFU/0i2lpk24HarsRYOeNgXG1jyi/EpHC2wxwwIcVVjUgrtFgr9wmTa28PB8PUyanNF+UeeL6aJ7UnONX50wq3+gpkXEuXys2CWd/kBcSNqKRAdseB2IVYYe3aEC3PR+F3U1C4+BVktj8Yeb++Clld7IUt7fcdrFlOxgN5Ah4xJagN6DlkyzPGmK8uf1l7n0o001vx0SoDU7/nswybRI41CN79LedNQ+ehfcKmAIS1kKRfJTV8X3ZZtU0I18vH1A6VA0lEK7F5zkiUbpiLMJ55/hm54CgDDjjoADz+1OMYfc3o0LyAFJV+YcoLaJHTwqT1PbAvpr8zHeeeda4vb7R8BwqXvYzW/a+xjoOh8L9PAyLqyxuJRDBi5Ai4UTWvzaW8KZSQLuNKFF4dv/HfCiXIq6r3b2fmPquLaOnChQtxwQUXwHVdX/rEiRMxbNiwuOV2N0IIjBw5MnTxs8svvxyDBsWKoNeVdEe9o6XOBTeCsV7PllWXo6KmHFtLtki/kWDITM9EZiQT6TwDaZE0pDlpypfgwoWLqmg1qqIVqKipkFcBE2D6PQYhbQA3otnM3M/SvjPITdx7n0vZV86kuLAUwZZbHCXGz81YwK28nt3megwQDrgjhbYd7ki/vapTjid6zFDjihLmlj4z7/2B5596Ho8/9ASqqxIL2QfJaHcQ2vQfBU9UWxqY9BReHSwpKUFhYWFMeirP04nYtm0bTjnlFLzxxhs499xzkxcA4DDHjEHBZyVlQpXfT8hnHbjy3OsXJpQOtFwAHoD1fGW/26Jr/mzO53hn+jt4+NGHfO80hq5jHVjkVzZJhFoL37s5Kc5V/33u98jY59fwZrfltQYw5PY7E1UblqKmLHyOlTkZaHng6ZbvLvgj+yJ2XBNe/yGwybTEe5ND9+Hxh2SZ4mGH19Tz8yf0bw+HAVHh+hslGLQgtmCWkLYaRgST7zDJa0QvTKz8nCajrk4Erko9bgu0P/JOrF3/mZc/DpNffAk33HgD+vTpg6C4trcfPySuTRAEsXdAwtoEQRAEQRAEQRAEQRAEQRAEQRAEQRAEQRAEQRAEsZfAOceLL76Ifv36obS0NGHeMHFkAIhkd0CXk19qjOY1D3zxd/FV3qIu8NGiIpx7bOs676qgoABDhw6tVZnly5cnLLN8+XL07ds3YR2RSARTpkzBUUcdhaqqKt+2hQsX4oQTTkBeXh569+6NjIwMbN26FatWrYpb3/nnn49zzjmnVsdhU1Zdiu1l21Rgkwo3YcE4hvAgGb1NBmMIE2QRliWVWIdQAcK6IAKfKc6iWbB69WqceeaZyYWFFTk5OVi4cKFPhJ5oJjS2+ILwf4xrAnRgqyWAaQswSOEEvR8vsEyooFcdQMg5V0HFlrw2gxJAlfK/3EStCVRFq/B9/lJ0zumCfXK7m2CwVK/9uCQoXl9RbaECN+ev/BLnnno+tm/2gpHbdGmDM0aehkFnHI4Ij4BxGXDLBJei2kIH6HJE0h2M/8eDuPHkW1BdmVqg7OO7dqFHWhv0jERiQiOD5zYoF4A4ecPyNRws5JNHqmc5EMYoP9dDGDSM4v97CqKiIia91Z/G1Ltut6YGbjQaDFm1QlIlfdPTcGteS0woLEZN4B5Y+cNKDD5gCP79zb/Qa7+e0PcQmHVvm2tU6zEIBEVrvczCd7/F5EOcwOBUbVYze+aICdQG0KVLF/To2QNrVq/xpb9bXu4T1m74tsTao8I5cyCiUbAwMZzdwIwZM3zf23Zqi1uevvSrJBQAACAASURBVAn79tF2XI9WRp4F+oJgYNbzNTP/lPqPl8r1ZSQAJZRhB3FzVYcMlrce2HVwvT2eqG3ZadlSxKYxOmU3kJeRh3QnHZuKN8J1a5RQAwAzAntCAVxIsQbXEtiOCleJWzAI5nrCIsqGcLgAOAQEuC/AWysVxBfX9sThvTqD4trSjFkB5NqGBYLDfwnB4hMmTGgyYe260r17d9xwww27uxkEQTQjdu3alTRP27Ztm6AlBEEQRHMj0YKumrZt26JDhw6N3xii2fDyyy9j9uzZKCpKvojhs88+S8LaRMOQYK60QRZO1fMrtVw4Vc/1hglrCyNgq+frpNAyhAszIafmhBiLyhliJVwKJsAEhxYLZsr38/2K1Tjz/AfQv3Ml7r77bpxyyinhx9eErC9ah4VbF2BLyWYjei0xs5Fg4ABT4q9QwqpGRFULo/pFtW2hVS2aypRgr8MccPUP+jvXIqtKjBXc1MvBjci2bI0S8db7BsPHHyRfxJ5HMpGeu686Ok8e21MBFdaPupZUuvykzreZjfV7ILO6HY30NvujqmBlPc6IboqLim1LsOWD0eBpLZGz30loPfAa8Ay96BIL+Cr8c81+gVBLUNscL7OOm1v3Z3B5Wp2cTFRbzbD6RLXDvHHBFKvv7UWMBcB4IL9R0raqEp4dUIX9ec29669KL5TsNUuJpwKAcLH149EoXfdxTHsB4L6/3Ic/XPgHCAiz38tGXIZoNIqbrr8ptMztd92OIwYdoZqs5nAFcPIpJ2HQoCPw9dff+PIXLn4OrQ66GDw9FwBQXbQWu1bOiKn3wosvRI9ePSC7TKhXcJQt1L5qIxYP02ZX53GVDLear2Zc9qXtdtPXeSrz0OvWrcPw4cNj3nu79dZbMWrUqNC+2VOYNGkS3n777Zj0Ll264LHHHmvQfXEuxxzL66PeLYAUvhb63QFtW+U7BNXRKlRHq8FYsbGxADNi2WDMu9sZlI3VdQufMDbUPu3zyNQiCCaHsr+McyPQ7VvsgHEjCu7ZfQfaUjtcWXqmFlWA46VxTzibm/qYqZsrcW258AKwbNH3uPqP12DLxi217+/0HHQZPsXYLfv6jkSSvzO0ZUtq+3QcB4ceeigOOOAAtG7dGtFoFPn5+fjxxx/xww8/hL7TEY1GcfHFF6NHjx44/PDDQ2oNHAvjfl81008aanFpAeWH8sY4vV0oM6fvaFcADmCuCcbUI47lN/9w1gcoLi7GjDdn4o+Xy8VEw33lln0Qls3wZau7Q/zbFRvx0/od8CyRfd0yIJKBVodfiB1zJ8aUZZEMtDr0AvCMXFPOLh1+HEz9p48hZPzxobytjCEjwnB4nwwjXO4J1YdXYbbbAtINTF6LNBy6X0ssXFmonun0jjgA17y2GRRG99rrjY9y+DJLmcNeXAa6Dtv3DIGMNn2R2+ccFP00PWE7o9Eo7r5rHN6a8aZxwJrnfPu6a2bvVhAEQRDJobe4CYIgCIIgCIIgCIIgCIIgCIIgCIIgCIIgCIIgCGIvomfPnpgwYUKdy3cd9jrA9gzxuPrRkG++hwVAMLz3bXKxmj2VAQMG4OWXX44rCFxYWIgFCxbgyy+/TCiqfdRRR2Hy5MmhwpCp8r/CVXGFVXUgoIrdgy/oRG9DMDiEeQLZKmijPu0jfhlUVFTgiCOOiBGbj4fjOJg3bx7y8vKSZyaaHfGFJBMqR8uyJqDNb5tsM+QJmsbZP7PsGGx7xrzSjFn2TeY0wf/wxAU4k6H5XJdlWkAA2Fi8AYu2LsSuysLEotohce+165rYjQIiru3XItoy6k4Gam8v3YqZP87AstIl+NMbN+PWKTfjygmX44qHLsP97/wZx5x5FNKcNCWqHRRJcOQPd8DB0LZDW9zz8t2xgfRxcAHcumMnSlwv3E+HB3M1JvFAN3mhkrFXU9hSEfFkAUx8pRb3sLYhpEwoVuW1HQ39Z4jBDRHBris16zegdOq0mPSsYaci7eCD61+/1dZksu790tNxS6uWiPcEfO4J5+HD98KFD8L61KfFkOjeqq+Y/V4IYwwXXXhRTPo/y8tihM8Bq/+F71f8+hNu04G5Ml9NQQGKPv88SY1Nw/Lly7F06VLz/ZBj+uGhGX/Bfr/qZQRqfLbHjAW2HbIFtU1othS5ECrAWT13M8YgXCU6AmGNQd6d44lgeM/pwhUqaFoGJWelZcGp69+WIcHMe4rQc3YkG/vkdgdnDlzhIipcuCIKV7jyu+tCCBdREUVUROGq7y5cCMg8LlSa+tHCJK4QEHABSFESueiGlivQogWuETYRgLElwXOj0XI9tuA5APvkxS23N9O5c2d07tx5dzcjIUFBfYIgiGQUFxcnzUOCqARBEESQwsJCbN26NWm+Y489tglaQzQnIpFIygsW7dq1CwsXLmzkFhGEH0+W1z8J4ptjCsyPAJZfOZkwoTUHp3foOJGQhrjezpSgtNcOZuqR6crboEROWeB75dblyJ/7EDb94wqU/O9jfPHFFzj11FPRr18/PPvssykJ3TckVdEq/JC/DDNW/B3/Xv0etpdthcOVKKoSvHYYN6LZXIurwktzjN/LAeeeoLb54Vp42zFpsk7HE89mHBwOwDgcOHCMwKpfvFXW5YAJwFG+Mi2oredQV62M/26EJq31AdZ7Cvp8ak+RTtfb1Plj8vwaEVvmqPdypEisbLEjy7AIOp/yHDI7Hpq0LTySmfL5cquLUfTjP7B22snY8I/zULrqX0awU7bVgedVVNcjc6x0Syyb6WOzjlXP6TIpdC4/M6s7uLmtpC9QuwGFEWHW39XRIVYaLczHZt2EtkPW6JqLkJ/A7c108aASqBaUtoW+vW3GL6h9eMKbqd+x4K8oXv2v2BMB4J777sGY28b4xabVbkaMHIEnJz4ZU2bIcUNw6223+psHz6c67r57YspEK3ehcMlk0/bSn/8FGLF/SSQSwa13WAveGp8iMz5b4Qowzs3+hFp4QHaDnqmW/3eFq0TNBYLdCcTOO4fNQ9//wP0xIsS///3vMX78eLPPPZH58+fj5ptvjknnnGPatGlo06ZNg+6PQYph63cHvHSACWZsqvWmABiX9kiWc8CYIxeqtu2lXrSaa1+7vaABhxNYAEF55+Fwz+ZzxqRvnjsqjZsFERzLjnOmhLOZg0gkYoSyZX0OHO6Aw/HyMgcR5oALVR7cpOuyELJf9DFxDlRWVOGqC0bhrBN+VydRbRbJQPez3wZ3slWKo+5b/Z5G8joKCgoSbh88eDBee+017NixAwsXLsTrr7+OZ555Bs899xxmzJiBZcuWYd26dbjmmmtCy1dVVeHSSy9FdXXyxcWlyfN8Sp4wvnc/A/DZSvs3Y9oWuNKnyOx6oHyP0le4ZdM2fPfNdwCAF597MeYtEWH7uII+rAC+kto3rMsHfps8lgmf8v536jvzfvRYo3yhGZ0ORsczHkLur89Devv9kZbXHXmHXY4uZz+HlgcOtwYPewy0knzNFzALpQSfP/VHM874+2Dg/pnISOepeepEnM9xqI+/dciv2gLChUBU+StdAFHIt2pUGrSvU/2YY4zCXCn22Ko/i8AJA1QdMOXaHX4rmJORtJ3vvP0Ovpr/Veg1Za6R4JAf0nl7u6+UIAhibyNkRoYgCIIgCIIgCIIgCIIgCIIgCIIgCIIgCIIgCIIgiObM1VdfjenTp+Ozzz6rVbm8g69EZocBjdOoPY6gVCRTL+6nXsNXP5Zia2E1OualNXDbmoY//OEPaNGiBS655JI6BdmeffbZeOWVV9CiRYt6teOnghUm2MQEb2hBP0BFIbLYIEYgvsKoEo0LCtnqLLJKf32+WIoEQtzBTXuGvB9RXwYPHoz8/PyU80+ePBn9+/dvxBYRjU6IWEI8TBw4mK+IGTt0fUnKx2+Lsk8CSkBTt002UtpDJepsguqYaQ+DAGccrnBhbKnQAZwcLlN5TFAzg4ADxoDymgos3vod2mS1Qc9W+yE7LTumeUlJpBtc20AzISxTLlBUWYQFW77BqsKVAKTAQU5uS7Q8tKU5VsY8g68DfrWoNlNG3wS0M4CD48BfH4jr/nI1Jt75bErNqhAC1+/YgVfbt4eqJu4QFExjCfLHuwwTXTNaIDWc+o1Kic6WgIBbWlqv+m2Kn3gCoqYmJj13zC0NUn91SYmvH8OCfu3fh2Wk48ZWuXhiV1FMP5QUl+D6P16Pq264CreOG4O0NG7KasGAui7iIWydh8CJFwgE2e7laJt64UUX4sEHH/RtK3BdfF5Zid9kJhYJCZ7v4LagmI6w0kVIvvyZM9Fq6NBaH0tDM3XqVBPke+SwI3H9o9f6BKv9Cy9wb5EHZRO952zLGmnhHwHAgRLGEGBcXtdc1WFfo0IItTCP6jlXaM0AyJHGBSD3nxXJVAIG1i7tcTSOAWwuC+JkOBnYt1UPrNm1GjVutf2XDBgTMhifcTBXQKiAeS68Mcr8E1JcgsGFCw4uAFeJDcixXY7n+rfQHSdcMHAIZj0fqOcFfS9J4RPdKP1dPVeoDWZxIvNnmN/u7O126Mwzz8Rzzz23u5sRykknnYTDDz98dzeDIIhmRllZWdI8e/qiAgRBEETT8+yzqc2PxRNwI37ZDB8+HMceeyzmzZuXNO+cOXMwcODAJmgVsdeTwL/j89sgvn8npj7AmzMJ6DEyZvQOzTyJ/V6BLscYC13UWijfDXyzkdpvrWf8rRkdBghhzeW5NSj93xwULZ+JqoKVoYewbNkyXHvttZj5wQw89vyj6NiiE9pnd0CEN7ysVHW0CuuL12P1rp+xbtdaRJVIr6PmAhljAFd9Am/u0nzSi8Qq4VWm5hOZElKV6Y6SceZw1GKqQVFt77MSVFWfwaRAtbfdFtf25lAhoERnZds4GJYsXorqquSCpDk9Twa4YwlAyrla39VnzZsqlVGVpgSH9fwd09eM6xUTApGstuhy6gsoXT8XFVv+i+ri9RA15eDprZDZeQCyuxyJtNY9ZVHhomLzQhT99C5K13wMEU22kLRAdeFqbPv8z9j+5YPI7nYs2h5xE9Jy91VN9nu1rJlPz9lm0vR8sVfOl99slXOYxsMVFCP1zV0Hvgv/fQNfKcsroJ2B+iRYTQuW8npCfxDWvLqsR7iWJ0kbg0B5QKCqaA3KNnyOaOk28Ow2SGvRFRVbF6Hgu6fCdo4777kTt429zashKPApgBFXjcABfQ/AtFen4fBBh+P43xyPnj17BFrtzeMDAkOGDsaQ44bg87n+BUMLl76AVgdfBiezNfK/fSSmPTU1Ndi3R3cpWSqgFuL021IGBlcvrMkYwIT0S9v2Ur2jw8HMYpLx7G6yeeiagP8wKysLRx99NP72t7/50pP5E5YvXx6a/vLLLyMnJ8eXNnLkyFAbnirr1q3D2WefHSpq/Oijj+L444+vc93xcIWrhPqVn8DyCHkLNACMK1sLGNsLKNvIVUmuSgZstFD3I4fyfWgflJA+KI2j73+VxMDNtaQXNwBgBLa5EuBncMAAONxR7VNjAtcLMTBjz5ll/+2FFRwlcm0WcRC6Hrmvl599FY/e9yiqqpLZxnAYT0O3M/8Op0Unu/dhG5xUfFslJSWh6f369cPTTz+N4447Lmkd3bp1w6RJk3D00Ufjj3/8Y4zI/PLlyzFt2jRcdtlliStS7XWFABcCjMt7XrgCgsN3/wp5y/sXRnABzvW7J9onxowfUQgBV52Hf814D64rx7hlS5bh808/x3FDj1cL/tqOcpjnKaC+bz0g5nlxY34R/vWfVfDGF+YftxigF3Nwctqj5QGnouWBp6mr3wFYxLOBdh2+HXLf8XjpNvZ4FhzfmGnzEQdk+jfV1d+a9GWl2nHMr9rh8bdXgCk/qIALJjjApI9YimtLGyDgqnaoa0UwaUfg/Rjrr68F4Sr7ZY8MwjwLRHK6IK/fFdj5XfJ5jLG334lPP//E9Id8Ng10xi/8/QyCIIi9DRLWJgiCIAiCIAiCIAiCIAiCIAiCIAiCIAiCIAiCIIi9DM45Jk+ejH79+qUkqAIALfY9CR2OeaiRW1ZL7CjV3Y1uiw7sABB1BWZ+uRPXnt5h97atHvz2t7/F999/j3HjxmHatGmhQV5B+vbti3vvvRfnnXdevYXvdpTnY3vZNhXspYNjPBFtE5Ci4ixkDCPzYjZhBd/CKx8bqKLy6g86dlXnC8kfXgWrV8yJEa4j9iiuvPJKLFy4MOX81113HS699NJGbBHRZMQJMpOb/AHDHgmsgGVbdFCWEdwVIr74Qtj+PRVTSyLTC5JjMUKaUGLaDK4KjY0KGXDGGYMQKvhVcGiRbaHSBecoKN+B/LJ8tM/ugO6t9kVOWo7XR4mog6i2LQzty6HHWQCFFTuxeNti/LRzhQkKZlZ0oGf3mRkbbKFSLjwhBiNc6nBwFczIGcOJ55yEdSvWY9Yr/0xykJLtURe37diJJ9u2ka1Q+5VhySZU0gp7DAu58wJBhVUuLLySBTIGw/VrOxbVZ8TWXR8tLq5HLR41//sfSqfPiEnPOuMMpB14YIPso0q1VYdl+o4/JkBS/hyTmYEa5OLpEHFtAHjhqRewZOFi/PX5x7HPPt0S7l+oe75BI1X3EpI9Sx3Q9wAMPGwgFi7wj81fJhHWDvvTIdTWxCtvtU3nL/z3vxEtKoKTm5tCDY2D67p49dVXAQDnjj4HZ406U9m3gEyCFWjOACUSYz0/m62WwIIAmOM9P3tiCFCi2Qyc68VupCCGHpW8xSBknQICXI2BWZEsZR1j2ZuCkdN4Gnrk9sDPu36W4trqvmfWaMAAKR4hmIynBwMTXI3D8rcrAAgOxly4enwTkFLbAXFtz66kLq6t0U8SRpjAiG77j+uXJK5955137pHC2pmZmXjrrbd2dzMIgmiGVFZWJs3TrVvi51iCIAjil8f06dOT5klLS8OJJ57YBK0hmiOzZs1C69atk+bbvHlzE7SGIFLz78TkCfp3mD2HImLmHqUgsipkbY84ITJOIjjrqP3TWiRQp1meBuYiWlaAoh9noOjHt+FW7Ex63Gnpabjs1kuxtWwrNpduhhBAq4xctM1qi7zMNmiV0QpZkayk9QQprS5FQfkObC/fhs2lm7G9bJtPUNcWojWudyixReX20XNaelFUnYepBVKN8DXnYOBGeJUJ7kuzRbW577NcvM4WbJWCr/pHznNCcCXWqn1K3kJ4AMO0KVNT6pO8vhfAO1/+a83v/9MXlspjBLa9ckw5+IReSFGLdTOARTKR0/MUKeSt8nt7sxU2OTK7DEJml0FwK4tR8vO/UfzTO6jMDxcVthHRKpSu/Rilaz+G06ITsjsfgbZH3AQnu6N/XjkoKh0Q3/a8YnYZfd94b3LElvXKe40K85zp68wv9mzSdPtcq8okotr+5NjFCKW4tCUeHXBAVBetwdbPb0XZxi/D6wzhypFX4s677vRskLY7rvCLVEPgmGOPwTHHHgM5Xe+GHpMWsNfcc989OPF4/zObW12Kwu+eRZsjbgWPZMGt9i+i+9D4v8i2uMqXDDk3bbrG3jFTorpCWVCmrnTXu961IK8QMGK6YdRmHrq8vBxjxoyJW1dt+dOf/hSTduWVV9ZZWLuoqAjDhw/H1q1bY7aNGDECN998c53qTUZU1EjfjmDGhwNIH4URzNbWlgFQthSwFhoAPB87cwD9poHPD6XtupA+Cf3uVuA9LVkHlKi1bedVHrWAAueyzXobV2ODtuEw44HM53DH2i7HBQ4HjDGzsIIcS6TANnNkfSuWrsD1l47GxnUb69zHjKehy+lTkN5m/9j7Tx25FAxOXlc8Ye9bbrklJVFtm4svvhirV6/GPffcE7PtueeeSyqsLZ9xVLuZZ1/1wiF6PQPB1f3OhLKHsq+Fsu/KVQhuhkRrYQ150eHdN2f59v34hCdw3NDj1HVk2/Z49jmVHknOM+8uQHVUH6/eLzO7995/VO+lcO3v49BC9V4Z2w+YYDzT9lMwgGs7auXRDlhY79ao+/mw/TO8tnHmu/60p9erw7chNh2BtHr0af9eechMY6iodpWvWL2/JDjAopCLjUTN+RVwof2e3i/lwxQCYC6EsV5anFuPKTAeT7uf2vS/DkXLX0e0clfCts6fPx+zZ/0Tw88c7iXqU6Kf81Poi73ZT0oQBLG30aDC2oU7yiEAtG5b+4mUxobaVjeobXWD2lZ39uT2UdvqBrWtblDb6ga1rW5Q2+oGta1u7MltA/bs9u3JbXOjAkjb3a0gCIIgCIIgCIIgCIIgCIIgCIIggvTq1QuPPPIIRo8enVL+7M5Hg/EGfa2wAUhFAi9Z+bgRcyHovKmXefPzAlx9WgcVhFQ7OnXqZILzdifdunXDlClTMGHCBMyePRvz58/HTz/9hPz8fFRXVyMnJwfdu3dH//79ccopp+Coo46qt6C25vv8pTAiflCRKb7gEysIywTieqGZJp+JoWDemWM6wNP6bW3y6k6EXSZ+Tl8YhzoUvzh4oDyLLU/sHl544QVMnjw55fxHHnkkJk6c2IgtIvZU9D1uS1zD9x3+YUShxRdSWiyC2UKlMIF0zAoIl5t1YLIKRhOuClbkSoRaBosKuCqfDD4VrhQ9FVDBaUIKdgojaB1VggubkJfZGt1adkOH7I7x7V+CwwkTrdCC2qGxfEIGaq4rWofl+d9jQ/F6U4cWVDC2W9tVJV7OwVSyCgZWQXBcLdrgMG4FBMv8Wmxh5LiRWLtiHRb/Z0nic6NYWl2F/ysqwphWudCi2qpVvlBKO80/mnmXiQ4JDLls7E4L3RB+RpjvU2M8YUR3JQ5OTJWivz4OBIPpGUPuLQ0XWF5RGE9oRJgAz2AfCQBDMzOQy1rh8aIilLmxvfj1l99g8MGDcf9j9+GSKy4Bj6gXp5iugakAY3sHKZ6N0IDsFKuo4wmPJ4APJH72qS21Xaygx749YoS1l9f4F4DxdXGKTdVlROC791uLEau08nJsnzEDna64IrUdNAKzZ8/Ghg0bMPzKM3DWyN8qeyaxF5jR4gcx1sfOo4wWA6SoNmcq8F2AcSmGwHVwtv0srUQBXAZwI6TtPeMK4Zrn2axIphKf8It9A7Fn2/ecvPv/LKoTaU46erTqiZ8LV6HGrZGjkpBh4pyphSGgxmsXSnxcSPEBuCqcXNpDIzIBocQtpGCKLa5tdJhM5HdicW2NfhSx7ZRPICpArcS1m/GfMvvssw8GDx6ML774Ync3BYwx7Lfffrj22msxevRoRCJ72vwMQRDNgZqamqR5unfv3gQtIQiCIJoT33//fdI8ffv2rbPQILH3k5eXl1K+3N24cBmxF1KLSfA6+XdixAvtXQfmOi3fjuM4sfsXUVU9B+CqSRrXCCcyYc9IMlRuW4Zd309D6ZqPINxoSsc44Ohf4w/X/gFd9ukCV0QBAbjMRWFlIXZWFMCFgOu6cLiDFmktkOlkIiOSgYiTBkcJkboiihq3BlXRKlTUlKOkugRFlUWodqvMnJQWSZaLmNqdouf3hDd/qecWtcCm+T/z5jWZJ6xtxLX1Z8bBuV5IlcNRQqp6uxZTdbgS2AYzwttGqJVZIt3g4EpoFsqP5luglQHzPpuXtK+djFzwzDx5ZTAAUH4260qDOqP6/0bAk+l8QgpQQoslM8/FIC8K9TGglqkX9IzxPXgnw8lohVYHXoBWB16AqoIVKFrxDkpW/RPRqqKkxxYt3YLiVbNQvGoWeFo20lrvjxb7DkVu3/MQyWzrnWv4388IesaC/eGfJbbzp/IdIdvtuUrPhxrSHQnqCdusfLHGn6vmTrlKEzC+3tINX2DLxyMRrSxMXKfF+eefjyeeesKrX5kCuWu/XfGJWQNgQvp5YQ7V2mbN7x5+1OE45dRT8MH7H/j2Xfj9y0jL3SdGVBsATjr1JNMeXa/x0Rp751lC+x0n3S3mWhDWaWDKJx2cg7aM6t6wyGN1dTXOPfdcLFkS62s++eST8eyzzzaov82mKlop/eQcyj5wYyf0wgE86Cdnti2Wdtb3jzvqJMplEJhaJIGrc2yEaBm8Msy28FxtU3VYtl57QJiQvnrGlW1WfhSHc3DBpQaxFgFXnxmT7zvIMUsvkuAJgNtjSFVFFf501W34+P2P6/VOnpORi65nvoX0Vt2t+0D2g3cDy8818TXkk9KyZcs6lbv99tvxwgsvYP369b70r7/+Gps2bUKXLl3ilhXChVDNFxCBe18osXYrXb1P4r1XIv2Keih0hZRG5pDi63qR+IXzv8Xqlat9+/5i7hf4ct6XGHzsYJkQuD2EgKf17SPJw59tZgJ2Z2N+Ed749IfYnZlrmsEbqxnAHNh+VvvZ0byrov9vygbHKuteCIppM8tY2umQNj0zHTioe7q5z8yu4h26eg6rrKzE4sWLsWzZMqz5eQ22b9+O8vJyMMaQk5ODTp06oU+fPjhi0BHo1atX3K5MRFqE45CeufhmxQ5vpGCutN/CAZgWx3bVAitMpQFmQRmm32NylSB30HNvdYgvXT5X8oxctB5wA/K/eiBpe+8aexeGnTYMkbSIr0qG+AsReyLn3hib6J2KZDS3cY0gCKI506BvWPy8YgeYAFofs+etWExtqxvUtrpBbas7e3L7qG11g9pWN6htdYPaVjeobXWD2lY39uS2AXt2+/bktlVVRYHM3d0KgiAIgiAIgiAIgiAIgiAIgiAIIoxrr70W06dPx+eff540b/6345HT8zSk5+3fBC3bE1ARB0mDaMICM1QaY9i4owZz/rsLpw5s1SitbErat2+PK664Alc0kXBgZbQSP+1YYWIdmTonOpAWsMImlbgfs4K8wJgJPjC/mT9oy2AF54UGLPgCP5FC0KW/TqJ58u233+Lqq69OOX/Hjh0xd+7cRmwRsVtIEH8XFEfwiy8kqA/wBLWD4gvMG3q0PbIDs+yyJkjL5NeSD1rMX6hwfAbXiBXIYFTBuBLg5kqIU4AzJbItpOi2YFyW50JqOEBAhwgWVu5E8rYj7AAAIABJREFUQcUOOMxBh+wO6NCiE9pltQVnjq+tYSQS1bb7ApCCoZtLNmFt0RqsKVyNspoypeXqHQsAQIm/Mui4OgbGuRWkq/MDYI4SSZABtVyFcTIjnOBYJTgenvoQLjv+CmzbsC3+QVnMKitDn0gazmqRrc6L/wemTX5Y4HeyNDsxdHtISvByZr7g9PpTszOeWHXqVC9fjrJ3Z8WkZ591JtIO6FPv+jXlOwsA+EWUE+F1FcOgjAw83aYNHizchZ/jiBPec+uf8fqUN3D/hPtwzLHHQIrDS0JFai1tB7Uba5tQSXvWg4VpVyMF/APx7enlV1yOmTNn+tJ+rK4Offwy132KF7kuH/aEr9PtbdteegmdLr88cAKbjokTJ+Lki07CBTeep+weM8/OvktK2z21gID5Hugxzri0rVJfQYomKDUWxtSiDMwxCwcZWZ9AwLZgQsV9e2oBmZEscO6k9phsZ0rh3O1p94dNhpOB7rk98L/ClXDdqBGmEFokG1r4XMigcQEILoUJ9CjlMqjvgFkoQwlXuKi7uLZGBojry1g9RTSUuHYz/7vo008/Rbdu3bB169bdsv+2bdvivPPOw7333osOHTrsljYQBLF3UFVVlZJYUF1FUwiCIIi9k7lz56Kqqippvt///vdN0BqiOcM5hxtcSC/AQQcd1EStIX4x1Nm/E2cyI+Df0Xm9+ZM4/h2rDY4TogTpRq09W8KApg0cEJUoXv0+di17DZXbl6V0+BkZGTj1nFNxzuW/R88DesAVUUSFa6rUGoUCDEy4YBxwRRRFlbtQiEIpqgkBIeRyrICAqwWRhf4McOaoeSelhyji9J9asM+bu9T+HSjhTesdAMbVnJnnq5FzmlwJYlt+HsdRXp5YUW0ppCpFVqXAtiWiberSQt2eiLY9f2qORADr125I2u/p7Q5V157l4bHVroX/agM4/MLEap9MblNZvEaoX3qxWcvz4J1Ua47POM9iEEhveyDaHX0g2g4ag9K1H6NoxT9QvvE/SY8RANzqMlRuW4zKbYtR8O2T4Ok5yOp8ONoNGou0vJ6IERpVnzzRaGb9Un0kgg2174Ow7zpNBFJ0mvD6Pun7HbVYIIQxQN1L2hbIs+kCTGDnkr9h+38eMHlSoX///nj6uac9UWJ1T4B5flXbbumeNUfOAuKfNupS0NvH3T8uRlhbRCux7Yu7Y4oOPGwg9u/bx1xKGi2o7arriylfsxHV1V3OAOEK42OAsREyf1S4qm7L3xQ4R2Hz0M0F13UxYsQIzJkzJ2bbYYcdhpkzZyItLa3R9l9WUw5Amga9yCcsIW3OmFxM1dg9y2fOOJgAtLfdLHSt7KNgApxbdUJAqh0Ltei1/baWZVOViDagbD0zezdt1GLbcoFRtUg2mFkkAdp2c+6ND2A+2y9FtS27rz6/OflNPPLnCaisrKxX32Z1ORqdT34GPE0JaGgVavv61PekAKqTr3UXd6GisEU5UiE9PR2XXHIJHnrooZht8+fPxznnnBO3bFREfb5xIQQY174toWwT1Psmwow/nitJ+O59v49Jimu7QuCfi6NofeI12PnRs95WIXD/3fdjztzY+6bBUc169K35qK6OqnZ6S6d7otr6ovW8qky/3GPGJg5P8TtQzqQK32/Tw36HripvP6vpsVxmPKh7Ohz7erEevYK+9eXLl+Pdd97Fhx98iG+++Salv+8B+bfZVVddhRFXjkCLFi1SKqMZ0Ls1vlmxA/IlI2E8oYIxJZRt3y9CLtDM9LLzrvGfegOKUGX1OKI7Rz9vx/Zp619dhl1LX0J1ycaEbV2xYgVefeVVXHFl+LuwPnHt4CNuM/Z9EgRB/FKhZSEJgiAIgiAIgiAIgiAIgiAIgiAIgiAIgiAIgiAIYi+Fc46XXnoJWVlZSfOKaCW2fHIdIKJN0LJaYmLvGuGN9QR1BsMfYlJVu57/9/YGbtQvg6XbFqNa1JhgypgYOisoJEYs2whva5FtVcDEjXpByVp8ECYgJkRIkdnXV2wwn+/aaz5xfEQC8vPzcfzxxycVetBkZGRg4cKFSE9Pb+SWEXsa8YU8Rfw8gXHL9zsorouALQvkYZZVs78xVZ9tDa0tKoCWqWBVZokNcJXLMd+9wFPHBKk6XH6OIoqNJRuxcMs3mLP6A3y18Uus2LEcW0q3oKy6LKRXYo2knVZWXYr1xeuxZNt3+HD1+3j9h1fx4Zr3saLgR1S4FTJA1hcQqwN7GRwtk80dMM5gQmlVUDBTbedMBuByzoxYghaa5VqUVgnJOowhwiN44V/PIzsnO865juXxol1YWlUZ83Sgf1shlYEzGJ5fBPNbcbl1ffqpbblUhrea/Py6NMVH0YRHYxM5R+7NN9W7bpvy/B0AYvsY8IsD+NKt3x0dB0+0bY2TEzxH//j9jzjv9PNx+413oLxU3Q9hHW/F3Arm/+772UNJRaCxoel3SL+YtJ2ui+3R5H+rpKrxa9vuuPcigIqff8bODz9MocaG57vvvsPSFUvwx7GXxIpqGyEYboScg8dkxgRrvDB6KwDkwjWAEUIQUvjZfp729aXwJGDkBxUQDYH0SAYiPBJ+U8Hf3/FOkHnmboZCzS3SWqBry30QFVFERRSucOGq31Hrs5QrcpUIiQsBF6767EKYckLIfK4WNxIubHEjuV2fD1leipmoUVeLlwSsu3c7e+Im8tSH3+cx5eONFs34b6RIJIKFCxeiZcuWTbbPjIwMnH766ViwYAHy8/MxadIkEtUmCKLerF27NqV8PXr0aNyGEARBEM2KSZMmpZTvuuuua+SWEM2ZgoKClHwtAwYMaILWEIRH0HcTNn2R1L+jZ8qYvWiZV9b27TAwOE4kdie+9y/8an01FQUoWPQM1rxxArZ9entKotodu3TE6Luux78WvYe7Hh2L/fv2Vj4gR/pGjL/HQcQnQupIUVKu88k8nHu+IlOey3ymrPYxQfqPHOVfCvsx+TlX+3JkGUfWF2GO9PcE/FE6n/FVMQcOj3jH46h9+Nrl+bq0wDbAja+JKR+RPj9G3JVr/5PyFTkcn3z4CaIpzD+33O8MSHHNMA+QPbPsfdf7jt3GAa7ShfoOJkXKdbttsVvlGTNlwQHmALB/VLr1mTmZyOl1OroOewn7XvAhWg+4Dk6LTkmP1catKkHp2k+x9q2Tsfb1odi19BUArjl2IbQwKIMR9mW6rfr4vN7y91VwUllYafFEtQEjcJpUVFuXsetNhP9mF0LAdV0wIbB17hhs/+q+Wolqt+/QHm/OeBPZ2dlaUxSAXHxYz7d6s73eIQn7gyW+av4J7wdCClwLIdDvkH446/dnpdS2iy69yJsb1t0qmL+nXLk/3V4BYcT2IbRgvtDuAtXdWpg86olxI/V56OYw3yyEwJgxY/Daa6/FbDvooIPw73//Gzk5OY22/2q3GlG3RolnK3vHpag1V35y7VfizLOJtj3njmVLtQ+eyXIOc9SCBhHz2TELGzhw4Nn3CJd59BjgKPsdYRE4PCLHAGW7IzzijT+2vQ/8GPuuxglTjxm7HK9ezrHqx/9h2BGn4f47HqiXqHYkux26DX8d3U57CU5alrJjQNDAeBL40q9WWZ38oo337maq7yyFMXTo0ND0H374IWG5qBsFhACzbIo2Otq+2H4mYRZzlfc/g16EBBBCPyt597oLgc3by/Dlkg1Iy22P9M4H+Pb/7TcLMP3vM2T9YV0Xkhjqn0rBl7ho1RbMnLcCvnFZ3Q/eeCp/Sy1n7olqM3u7vVPbL2u/IWKNcVoYmoWMdUL3tzU+WYb/wH0zYorYuK6Lqa9NxZGHH4n+/frjz+P+jC+++CJlUW1AXiM333wz+h7QF7NnzU65HAAc2qs15GCmfsx45kIgqs6f3Cb0eIAoAPtaV9t9A5099oelw9vupKHtEbel1N777r0PpSWlsmQc/2k8dsd7EgRBEETdCZmRIQiCIAiCIAiCIAiCIAiCIAiCIAiCIAiCIAiCIAhib2G//fbD+PHjceONNybNW751AQqWPIc2hzbXAHkriK6ueczmkHwBkUvBpPjckjVl+Pz7Ygz5VdMJcTV3qqNVWLL9u0Coadg/K+xECwZaItt2KCozwoAaHbyjvgqrDnh54wm2+wKmrUhpHWAbk7+5qf/9gnFdFwMHDkRZWawocBiMMbz33nvo2rVrI7eM2G2kMnwodDwwgw4e9GyF8A0S8AyYiC3v7ZrFBm0xpuLs1B5UADNTgdwCQgbOCxeccbgqYFMG/7nggsFlDExw1daosnscwpVlBITZznWQox2T5kLG/rn6eKSYZ0FFAXaU58NVIp8MDNlp2chwMpDO0+E4EXDZUkTdGlS7VaiIVqK8ugyl1SWocmtUYKaQxycABgdgQfFWGQ8vhPAWYFABmhyePZbjgiMDNbUQtw6GVL8dK4DfUSK0jgoY1kGTObk5mPSPiRgx7KqUhBNcADcU7MQ/OrRHB+4A8MS0Tft859n/IxB72fmugjiismGjT/xtDU/1tm31Kl+1aBHK58QKFGeffTYi++1Xr7qDlG2ve1v1uUhnDGNa5eJX6Wl4uqgYNXECJ6dOmYqv53+NSS89g0P6H+LfmMqJaep4zFrYPI0OGm2ohW7i6SZrm9ilSxe0adMGBQUFvu2LqqtxiuPErZfFeYS39xkan23lDeZjADb93/+h9cknJziixmHS357B+LcfgqPsjBeO7X8eZWrxAC20bQLCfYaIqzz+52FhnpGVHQWMQDPncozhdhA5BCDkAKGHjXQnA+k8zduXABhnIeMf8774N8SmI5DWDB6122a2RWlVCbaXbQPjAkIwMCHAGYMABwcghAvOHNnbjKnvUniAA3AZBxeAy1xwlwPchQuVBjXuC6gyUP2iz4sLBq5ETeS+9XODzCU70fvTRj1dCKHEoUToPS6fO1jc79aGZnGegrz//vt44IEHUv7boK5wznHIIYfgT3/6Ey644AJwzpMXIgiCqAVr1qxJKV+7du1w00034f777ydbRBAEQeCzzz5Lmqddu3Zo165d4zeGaLYsWrQopXx9+vRp5JYQv0hqOdep56hS9u8A/nmTROJ6Stw0Zp/COFrU/zkqty9B4fcvo2TVPyHc6pTaPvDIAbjoqovwm2FDwRymFnNzwRzm1ym09y1faoArmBQ9VO4gVzZXLfymZDWZEs41c8FCaSF7gpt63ineJGxwzlLPSDHAzFfqFA4pNsmZFIz2fkufjsPVXCeYFE4FA3cccGGJf0OKrnI43sKt5r0BVRf04qtKcFb9ZmBgapFBJoA3p76VwllgaLn/b2EuEuU/A4LXld7GAqUB6U0SMalyAtYW2oSXLzDnxnQeky2kvuBXNb+b1rIb2g68Hm0HXIvSjV+heMVMlK75KOXrEACqSzZg+1cPIP+b8Wi5/+/Q4Zj7AZ5ujl379fQ+7Znt8AlhO0+c4zBzkqqfzFy1zh7v3gz7uzeYl4Vv09ez64JBYNtX92DXj3+Psx/JkOOGYP2G9di4fiNyWubgj5degpGjRmKf7t2s+Vz/NcNY4PiFdX0xv6inLWZrLp1AuwWAO8fdiVlvz0oo2JuZmYmzzz1binO72jpa9lCo/wXaYPu1tV00wuqAEvgGwARqolF1m1jHnMI89DOTnsETTz4RPg+dBLvuzz77DL/73e9i8qxatQpt27b1pTkJfE9h3HfffXjyySdj0nv37o2PPvqo0Z+fiyuL1LsB3vXClF1lXL4nwJmW5Lc+M/V+gCMXtmbcspueMTf5pC+Dy3UA7P0I+Zkr4WEG6beA2gfAwFQZBi59RpCLXsv9ePaea1uvFnuQt7hss7cYtxb19hYa4GCIVkdx+zV3YM7sOfUSwGU8grz+I9Fu4A168ISxY0KOF/4x0IymAICaqEB1jUBaJP41m5eXF5peWlpa53bvv//+oembNm1KWK5G1ADQt7kw749otP9P2gSTU6arRXg51++teMOhHO8BgOGVV2ajYP4/EC3ajmip398LAOPuGIeTh50ct1+CC5rUhagrcMcLn0rxb8akf9NUqo0s/CLbgkEu3GAtDgH1Lo5K99smVY5BbbfKmIMJ7NOMX54HzxvaBA7cJ8Pca967i975KC4qxojLR9SvcxSbNm3CWWedhQcffBBjx45NqczB++bBe6EI8rP1/CKYa/mVXekv1X2khbaZfqtGP/+4EMwBE67sR8FgxMlhPJpQhQEI5PY+Czu/ex6VBYmF5Lds3oKnn3oad9x5R+jfDd5zvtkRQRAE0UwhYW2CIAiCIAiCIAiCIAiCIAiCIAiCIAiCIAiCIAiC2Mu5/vrrMWPGDMybNy9p3vyv/4KcfU9Bel7vJmiZTS2jXutUNiSfSLDNn8EKAojN+8Tbm0lYuxYs3vYdKmsqleifLaHtBWLJoC8VcBXYBh084i8GHU5ihLahJQJVjAys+AfhJQbiMWpNsF6fKDexxzFs2DCsW7cu5fwTJkzACSec0IgtIvYIEgwlQfFrLyzeL74QUx/gCS7AC47WYtE6tjMoVhkUHNU2RefnDHBNnTKATDCmhDiVWAAAIAodyOfKiGYVyCog7EByBkCoYxEMgBMT2y41u11lMxkYXBkuKlyUVpeguKoYAlJwQQgBFwL6/4As60IH16p9MSkSagLs7Q5Woto6vw7MZlwfswx6NAIMRkjbFmBQwbYmKNf7LvM7SnxBimz36tsLDz7/AMZedVdKgbfVQuCP2/Mxq2NHZJlm+0Y0My4FjtDa5pcN8M4HQsvEI7itPk9ViajesqVe5Xc98mhsouMg9+bkC8DUlpJAwHBdR2QG4PSsLByclo6ndxXhu+qq0HwrV6zEsONPw9/ffgNDhh6X+g4a40Slus86dEp9BLZDFxIwDfLXxxjDIYccEiPwNa6wEKd06mTVGXicT6kddhfE3i22+dNVli5ahJ0ffojWJ52U2k4agMWLF6PnCT2QmZVltU0/I+vPnr3Tz8aMwVpkgJky9qIEDNoeK4SSJeH2gzXzzowr5PjiynHMFa5c0EDZ00wnE1YjvXGNxT8tOkA5lWupoQTdm4J9WnZHcVURymvKVZ/KsVXGwgvT70yNGhwMroARIpeS5VISIkZcG7LvbXFtwJNhkWdR7o/EtROzcuVKjBs3Du+99x5KSkoadV/dunXDFVdcgdtvvx3Z2dmNui+CIH7ZrF27NqV8paWlePDBBzF16lTMmzcP++yzTyO3jCAIgthTKSwsxLYUFlEbMmRIE7SGaM4sXbo0aZ60tDRa1IOoO8nmG2rh34lNZ7H5Av6d4OsCYf4d7dtxIiHCrFpA0I2idM372Ln0ZVRsXZDggDzS0tJwxu/PwB9HXoKD+h8E13URFVG/yK12hgf0c2X7OYCo1X0MLqSPynWlcLbQ//T8kJozcnW7IaRwrj0XFed8mDlVS6BVz0d6s5t6ZkzOX3r+Hct/wy1/jpZlVeLajiOFtFlAVFv/0yKxet7UCHTb+9LeHCWGzgTw9fz/JD0fkex24JGs2A3ah6Xq9K45ezJeLZoLaz6PBfNAaVTas9Tad2flDa4wGbbipF2nyWOlM44W3Y5Fi27HIlpZiOJVs1G69hNUbF0IUVOZqBsMIlqNoh/fQvHKd5B38OVoO+h2Ne9rbiKrDQy2CK2/jWEXVHDe3uoDxvxZjJ8x2Afx0uLtK8TYqInUgkVPYefSySFlgf0P2B8zZ85E7wO8d6xc14UbjSISiUjRadMMLU4rTPU+4X51LLbt0fen3VRhN9s6VKEExvv03R/nX3Ae3ng9vhD48DOHI7dVrrl2BRCzX9WaWLFR1wU4V4swW92l/oEBrgDAo2YuWajtqcxDZ2dnm7nU2r5zY9ebk5MTmqdVq1ZxxXxTYcKECbjvvvti0nv27IlPPvkEnTt3rnPdqVJYUSjn/7mya0IKWTMowWzlq/H84gDXwtTcUYtRC2UfASYYuMPlIqCcGVFc+U4XjD/HeOeV2DYEjB3VTiqHcXW5MDhc2hstsA0ADtNpXrv0AtmccYAJMOZ444Hw7DZXgttgDv7x2kw8fOd4VFRU1KsvMzsPQpeTJsLJbOUl+u4vPWrJ9x+sDQBcY8tLK13khT0HKDp27BiavmPHjjq3PZ6Ae3FxccJyVdEqeb8pgXRtU7QN0fbILIJu2Vtm2WDmE2CX9lwIYMPaDZj+5ATUVMdf0Hzr1q24/Zbb8fxLz8fN4xM89rk14/ioAjz99rf4fs12bzxSQvAS+ZsxtbixEs62Bea9vIHxTG+zxjn7Wcv+7fmi1bhvFhowB2nVKS1v327p9sE2id/trrvuQseOHXHFFVckzbtvxxxkZzgoq4hCvkgEyAWZZX/o68ob9/UIoJ9JLUFuONb5tA82+CwFBDtCMIZ2R92Fje9dlLTNj014DCOuHIH27dt7z7ypXEcMcccsgiAIYs+DZh4JgiAIgiAIgiAIgiAIgiAIgiAIgiAIgiAIgiAIYi+Hc46XXnoJWVkhQX4BRLQSWz69HhDxgxuaD8leao8XjBesI14wnxcEsWRNGf61oLAObfzlUV5ThkXb/gvGvWAuL9aEWedBBWRxTyTbH36iAluAQJmgqKkVuAsYsUEbmc7M71C0kHegXK2JqYOCL5qSu+++G3PmzEk5/znnnINbb721EVtENBeC92p4eHow2FqlB8T2ZcBwIIYdlr1SxsrYx5i6bRECz36ZGpjewk2dDvMCTbkVmKrTpKCAFB+Q2xyfCDWHA0cF2XLodJkmfyvxAlUHZwwOc+AYIQOdrlK4rMMxwgfWPxWwGOFW+8DAODfCCvq3w7w2MRV0y7kSYOBclVHHprbLAGEOh0tBBUcfD3cw5NTjcOWYESlfFztdF1fkb48dn8wlEGf8CtRjDYNe7GScvP5SqaY2DFUBseraUPnVV6gMWeSlxbnnINKjRz1aFU7xxg2h6XYIZlg4ZjyR5p6RCJ5o2wb35uWhoxMeilNTXYMbRt2IsrLS0DriNmZ3YYtO1PLC0SL6DUG8Z6EBAwbEpG13o5haWhZSh26Y71eCfSZKC/sErH/4YSkW0UT866t/otdBPc0jqLHoTAeqy8+esLaWJdBSBPo5W4lqM7m4grYxMiZeiiNIsYVAyLIKnpfiCQK+gYt5n7OUkAxjgQvJ1nVJ4QLzPYM348djxhh65fWW4eEiCteNIiqk4JEronCFi6hwpbCKG4Wr/slFKVwI4cJVP0KoRSoEALVNAErUSMA196EWY9Eh90L9p6RPhCfW4lsoJCjmYgklhBEUoQoXysfut21xKCkpwdixY9G1a1f06dMHb775ZqOJaufm5uLiiy/Gzz//jPXr1+O+++4jUW3CB1PP33X5SW0HyX9YA/xLup9G6AMiPj///HOt8q9duxa9evXCiy++2EgtIgiCIPZ0Jk2alFK+q6++upFbQjR33nzzzaR5WrRo0QQtIX7RJPhzIZ5/x5sNS1A2Bf+O/TeSw2MFNaMV+Sj4bhLW/P1YbP7o+pREtdt3bI9b7rwFX/0wH48/9xgO6d/PiEU7zLH8HtyISht/CePgPAJHbXeYY/w50qej8nPt91E/XOf36uPWNi+/zONA/TDrx96H9jWBg7OIrw0RHjH+Jf8+PDHtYDu5ql/7oSLc8YtqW34nuw49s6plXb35UmZEQKuro9i6NfliE5kdDoOerTUXnVoo3C+uqf/45uZiYVYZ6dtT3wX36mN23fYf8Z7v0EtX5XQ9+nvwh3F/nXZdStzWyWyDvIMvQ9fTX0WvSxeh2/A30PawG5HV+Ugwnpa0X0S0CjsXP49Vf+uFLZ+MQU3JZl9/+FWZw27WJPehXU+oqDasL8m8ayLwE2iDrYKtfhf9OA3534wPre3UYadi3pfz0LtPb89vIuRVp0W17aYJ9SMF2K29CzWzK/Rn75+v65iI+RF6XtlaAFkIgdvuvh2RSCROPwAXXnqhqdbM9dpi3vqfsOadVR65SKfsK1f4550BGGH+mqhrjsfMUzfUPHQcGsp3FY+//vWvuP3222PSe/bsic8++6zJFjDbWVEg/UJCzZtxpmwdU+8DOPK78iHZfnIOJoW0eSTE52+NGeZ3BI6x29Knzh25PcIj0lY71jij7HyEO9L+g8Nhcl8RVX/E2P2IGYe0b5+ziH+sYQ4i1ji07ucNGH7UcPz5lnvrJartZLVGl9NeQbczXlOi2pb98C0IY9t3wCzOAEAvrADBUFyW+D3L9u3bh763uWFDuE87FRLd44moduVC0ko/3UP47yEtkK7tlk41gvlM36NM+R+lAPFTf/m/hKLamrfeeAtv/f2tOh1DMr5dsRlPzvzWGif1HQKY82neOeSwnvbgjZvec4Q/nVlp1pgP7yqCnj83X1V55uUSdgHV7RGHoWfHNCNmb6PPRzw45xg8eDDuvvtuzJg5A1/95yssWLgA8+bNw9SpUzF69Gh06NAhbvkbb7wRm1J8H2T/Li2VbXe9xouo+uxCIKrsviu/+8ZXFxCuNbZ4b214fk3hKb5bxx98ZsjuNgRZXQcnbW9xcTGefurpuI8HemwK2QVBEATRjCBhbYIgCIIgCIIgCIIgCIIgCIIgCIIgCIIgCIIgCIL4BdC7d288/PDDKeUt3/INdi55vpFblCL11swx0nCpZ4+3Y0/dNASGR2ZsRGV104ntNVe+2jgfNdFqAHaQii/0CICMU2JWMIol3QQ7KNXOYwJTdCCoFcTqC6FUASgyXiX2hMaI3TLWMIETFHyxW3nnnXfw0EMPpZy/b9++KQlCEHsRtRxzvMA17+b2WbIQTQYjwpCKXQkR1zYWTwW+GyFVxq3FCmSgvsPs4HstoO2JUnMlQs0tsQWHR4z4gBY8iMATQXC4A8fRYgdemiduINMitoCDEcBWadzIbYM7jifIrYWxVZ3M7EMdH3Swr2MEIZgljuAwBiPlzR3TN1JIm3l9xQNC3CrYWP8eOWYkhp42NOXrYGV1De4s3GnCMH2n0PogGkGtAAAgAElEQVRtf4576rXgbUj58Job4FGpFlRv3gwRrcPiK0Jg1/gJsemRCFredFP9GxZC0bp1dSwZ/8ZkAE7IysTr7Tvg5MzwBWs2bdyELz+fn/zE7EnPBPUU2K7vboNoO3rxJReHCmiO27UTP1ZXJ+zC4KHE+xzWnrDtDED5jz9iyyuvJNhrw/HBhx+g5+AexupzZcfkgWnhbKaEYZgaL6TINpgMZGfMGjXUeCFEQO5fCDnGKNujH6OFGk9gBC+0mKkW5QCEK5DhZCj7bNGQ1/aedJ/UgqxIFrrkdEXUjSIq1I/12VUiJ0Zg2xLbjgoXAi5cIZTAtlCC3FBi21JoWwuTCMhzIdR3T8REGAGEeotr+z42L3Ft13Xxyiuv4NBDD0Vubi7Gjx+fsihAbYlEIhgyZAg++ugj7Nq1C6+99hp69uzZKPsiftmkJECdyr96iHunvB8SyG5SioqKal2mpqYGV111FU455RRUVVVh48aNePLJJzFq1CiMHj0aU6dOhduEC4sQBEEQTcv06dOT5klLS8NJJ53UBK0hmjOpPIe0bt26CVpC7NWkMteQ4E+NoAhhmLh2PKHC5OLawvwd5ERihbVrSjZjxzePSLHhJPQf2B8TX5yIBT98i1vuuBkd2neAXizUW/TUE9d2mPaxeAuIOtwx4tLaL6MFUrklZCpFqANCqiwSENLWC7EqoW5wSwBV/Rj/j95HRAmoahFu+7ctpB3YlzoWR7dD+4LgF33V9eoFVm1RbfvH12/2wq16bhWe32jGm9NTmuvO7Xs+/J6bgPAq87b53mvw/R1siW8KL1dcUe0woWwjim2V9am929utzyxMfNu/P+ZkIrPzILQecCO6DZ+G/S77Dp1+8wRyep2Wksh28cqZWP36kVg97UgULHwKcKsCx2L1g2//4Xj3ZTJRbZvayKlp0U/hr1MJheZ/8yC2zA1fhHvo0KGY/vZ05Oblqm6WhV24RiTb3o0IztGqQ9ffXbgQTEAwuy1KQFsICNf1SZC6RtQalii397Nvz33xyF8fwbDTh8W0vWu3rhh87DGWeLesX9euBcLtOWatc8rs/ek2wpqXNocs/1W7NWbBz+Yurv3YY4+FLsreu3dvzJ07F927d2+U/Yaxo3yHuq29eTrOHeUvUgtPGxuuFxxgxq476js3Nj2ivfDG7kZ4RPn29QIKEc9Gq9/m/QJl+yMs4i3CoMpHVH65qELE2H8zpjhKOFu1y/usxys5BoiowNhr78QZRw3HmlVr6tx3jDnIO3Qkel78FbK7Hg3/wrHM+qgF8Jnl4Pfy+t9VA3aW1iTZL0OfPn1i0n/66ac6H0t5eXloem5ubsJylTWVsM2rsO9jFn7PaeF/gxmC9PORTFzw1QLMmf1hSu2P5HXD/TNW4of/Z++847wo7v//es9+Plc5+gEKVmzYjRq70ahRo7F9sWNJ1OjPjl2T2DAag12j0WCLxt6jRlFETewFRUUsiKjUgzvuuH6fz87vj6m7n/2UA+5UfD95fPh8dnZ2dnZ2dmZv3vN+zcy6kuKXyvz6Zpxw7XPIZk1fG4AQQN01M++EdJum+key/bC/aIUxoJqFMrx7TkB0YQyKbNt3APNtG2hXg7yGFGb60IjaFFIpcvOJjP22QF+55sg1cc2112DOvDl4+ZWXcfElF2O//ffDlj/fEptutim23W5bHHrYobju+usw46sZOPOsMxPTaWlpwfU3XF9SGa+9co0njh3qD1yYb6+M9A9hbNv0jf4YtG+YTEpD2n0EoHbrP5SU5wfuewAy/IEYMBmGYZgegYW1GYZhGIZhGIZhGIZhGIZhGIZhGIZhGIZhGIZhGOYnwimnnILtt9++pLh1b41D5+IZPZyjbtAj89pjDodAzKkRMUcHP5RivwnfLezCTU/P64mMrjDMa5mL6Ys+hRWLBZzTCTyHL+2kYhyYjAMOjIMrKYFBAF6cmNuSL56tIoKgHZ/8+yzhOUqRdWSxdz8WN/KNmPNKHj8WFo36/vniiy9w4IEHluxE2bdvX7zzzjsQgqdbr3AUFbMutCuPqILzpMyNF3MojIpT5nQ7EVd7E4F0O2iEs017JTwHfd+Jz7gCSkCLUhOEUE6CETEB60wbFdcWUGIJRuhAOau630pE24kyGFFtI0jgBLWdQIIgX9zAxTHOuYEWg0gZIW0QSJI+hxL7DoQ+jxbNtuLcWhRb6L5AQECEhEAGSMEJMjhhBieeILSTsYBKM0UBCMD4CX/FyHVH5q8MMZ5va8ddzc2RNwS/CsR1iym2nxDdEd+fm2Lyvp7ubWRXF7pmz+72ce2TX0bnu+/mhFcfcghSq4xYHlnLofGbWd2KH3X3L0wFES4Z0B/XDxyYuP/Vya8gx080yefzh4Sfr8I6FrmHdkOgIL/Tb24aG2+yMU466aTE2OcuXuylGTlBTruaFC/f2338DT/++7srr0Tn/PnJJ1hOtLS04KNFHyIIAvt+C93+G+EDQIkfKBdtr22HAMiE+cKnQjsXu79uBJTggvQcyP2eTKsxQ0rSIhnGqV6VcSAClAVlOX2eFUz1HL0lYK8DgHUGT1xsIvKnWVR8tQQJ18i/75PhfYajKl2FbJhFJswilBktlB06gW2o31ILZodwYtoSWSuuLbW4tpM1CPWfLKETNQGi4trSPdQRcW3pCbdo7CPsi5p437HXnNzjY9vejmX/LCVvvfUWdt99d1RWVuLoo4/G1KlTe0RMhYiw7rrr4qabbkJbWxteeeUV7LLLLsv9PAzDMKWwZMmSpT524sSJKC8vx4gRIzB27FjcdtttuOmmm3DEEUegoqICu+yyy1IJdzMMwzA/bKZNm1Y0zqhRo3ohJ8yPnW9KWOBuww037IWcMCs8y/infT5xbX8rZ0zJDI8UFNdWgycEQkqkup2vVCqFAw48AP+Z/Cyef+U5HHjoaJSVqXE3tSioyFloVICseLa18fjC08KzzRgBay88Kp7ti11Hha6deKrwRFHV/pTwBFAjx7i4KU9A1diYUp4IdypIxcS2k0S4hRULN/ut3UokiWqTtXMJY18z46UgbQ/y7iWAxx9+vPiNIoHq1XZG0jyR6MeIb7oaI3xBbHOs9MY9yR/RjKcHd4x/DitK7YtuB+qTI56dJKKdlC7FYhAoVYWatfbDSrv9DWuMeQODtzovdnwymeY5WPTueHwxYW3MemBHLJ72Ly2y7Z+zMImi2n628xxVJEIMGfkddrVg8fR7MG/yafj81pVRP+WmxKN+/etf48lnn0QQBHr8VYmI2rpFTphW+v+ktNqjVmTVDIYa0VoTJt1xoTRi3VKPFxsxUxfXqrXqj4TE0b8/GpWV0YViN99yc1x57ZWgQHjpufOECNW5vTFmf1xZQrpiIzjRbCiB0zA2DtuV7bSXq5pLqb+kPj65cf+hiWtffvnlOPvss3PC11tvPbzyyitYZZVVluv5irGgZQGMGLCzBUG1iYGxneuFubV9XoiUXWTALI5gbfZEdgFu0x6buQQpLZqtRLBTtv2PiGZbIW4VPy3SWmQ7pfsMJ8Zt+41A7U954tl+H+UWaBB45pFnse1a2+HfDz+9TPe2YujPsNrhr2Hwz88C9CIVnvEq1tZQtO22YsuIxDGtZ/2S4otTb7rppjlhb7/99lJf07x5yXMUR4wobH9vz7SrH/pZL9RimrZLvfKYuXzWjKibH/WAZzq7cNk5fy56PSRSqNloTwz8xQnIlA/CseP/g2/nN+qdsfN3s2yaWjpwxF+ewYKGNth76M4Mz0qq+02ByJxB25cHgJ5DEulvI9sqTdIlFT9P1IYa2DomidQiCoJcvdOnXmNoOvGdN6kUBg4aiFv/cSs+mfYJTjn1FAwePNidPpY7Q3VVNcb/dTzOPie3PQOAxx59LDE8zpor18AIaiv7pPn4fVuYI4wdWYRBSkQWt9Db1qYZCdc/vf+hUywfvCFq1tq/aJ5nzZqFGV/NiPQ9UXtpxBjqKNBXMQzDMD8suj8iwzAMwzAMwzAMwzAMwzAMwzAMwzAMwzAMwzAMwzDMjxIhBO644w5ssskmaGtrKxhXZjswb/LJWHW/p7WzQC9gHa7yo5xUC01Wj6l+dSOOzNltfnheYaSdxIhAUkISRSbw/+P5edh7ywFYd0TUOY0BOjs7MXnWpIgjpnUyIudUQjEHE7tFpEUD4cUSsaPcEca5Ke6AagRqYc6e4/fkBPzIeAJ6on9xkWwrFGgPd3GX1cGbWT60trZiq622QiaTKSl+KpXCG2+8gT59+vRwzpgfLAW6EiUQGnXcokh4/o7M9GEmrt3Whzj9Su16R0YA0xwLL65pfXSgBEACQrk7A1KJaofStZKChEqPJCScA6FKMgsgABAqH8CstMKoqjwIQNa2x6Ek5egHCcgQMgSIJAQZAU+J0LtGKQEI45QtAeGcrlV+nIO4EYb174HaJLOkAoika/0lgYR2DNZi3ETQIgnauVP3GEbgm7QQg/pt9tvUkQoC3D/xPuy22a/QWN+Y95763LCkCSNTKexcUWHvonOnjH4jvm2ul0p7kymYVg/TPnMmylZdtfQDpETjX8fnBFM6jb6nnrwcc+ZonjsXmba2kssk+uSWXpJblZdjTHUf3NvSHAl/5aVXS04jOT9xl9Clp9viwnGf3xIzYd7Pu7uYSLQNzWXcn8fhiSeewHfffRcJn9rVifc6O7BFWXludp3OQ0HcY+faddvkef/7+cw0NWHGWWdh1D33lH6R3WTs2LH41Zm7uPzZ92SVQ9W+CduuEzmBGNWGmPdbUgvSmCO1879pKykQqv0MoNp43ZUICXU3BEBSt8eRvkZ9KtIVtnQoLiaQrzss5abYn73VqvUUhDX7j8QHC6bY3sX7q1KLhkgYh34BCZISEAEgQwACAYWQEAghISSpnpVcaqEEBKm49m9UXfhG3MSIO0kpQWbBGP0uoPbodw4TV/9Q/bF5T/E6p8htlpH7FN/ubebPn48LL7wQjzzyCOrr63v0XLW1tTjssMNw4YUXYmCeRRYYhmF6m2UR1i5EV1cXXnrpJQwdOhQPPPAA9t133x45D8MwDNO7TJ48GZ2dnUXjjR49uhdyw/zY6ejoKBqntbW1F3LC/CQoNp+gyJhmso3HhJktL44/dl/AxiOlijiiGwtJDho0CEcfdzR+d+zvsNLwlSARIgxDm7bQYz4hhdZ+EUKN30FAjelJo9AbWtFalT8tsir1nAbvughKzFFIob8lJOnF3SCtsK8kLX9I0rtOv+Ti98KMQ5qSjs0IsAtsq9/CWyRQAgigFkIFYBdqjS6yqhYIdGLiSvCViCCkjqPtQkKQtf+Y88BYiggQFKixUF1OU977oOj9SteMQFSc2h/tyykGa+8xA6/Knhdo259MqMc5sw78kkZuxS5hck0OyfnO+ZWQtJSAqBiE/pscjwGb/B5LZvwbi965Gl1NRRZXkCE6G2ei7r/nou6/5yHVZyX0WXVn9NvwOJQNWKdATr28RhYvTiq7+PVRbDtv5iJbHYs+xZznjkLXku/yxFdss902uOf+e5BOpxGaZ1A/M3HBdPvMQYLMOLwMldaosQWZLOuFEUMp1aKYvpCovvYckf+cZ9G/JvX7ur9fhzVHrgEShIMOPQhrrrWmzquLFTlK+raRyINv90tzH/Q1hdoWLLVAqr8UY1fYFbkO0rZk14Z649AxlnUMenkIoUopcdFFF2HcuHE5+zbddFNMnDgRtbW1y3ye7hDKEHUt81VLK13batr96GIMpj0UCASBECAgsosSmIUH1PFKNJhCIFCK3PrxE3oegGqjjR1KtYaqjQ10WgDcYgF6gVjT7sL0AQACCEi9GLe690KfU7fp+npmfzMHJ485BV9O/3KZyiwo74+hO1+NqlW2B3Se3SwzUzH1bztfEPAmNNi0XO3W/bDuIOsaXV3Px3bbbYe77747EjZ//nx88MEH2Gyzzbp9XfkWSyq2qE1bpk3fm1i7b+Zkiuhz5r8bSTfNw+lB63RuufYefPX5TACAKK9G0HcoUv2GIF0zBGFnOyhdhqByANIDV4Eo76vrnMTCxnaM+fMz+Of5e2GNlQd0uxwM9UvacdQVz2D6t/VwQun6I818P2NQNfVTuIuRRnDbt4n6Qtp+G2wNs3afb5N1bRW5NJWBTtc6176a/gIgrFJbFpmb6N8J8+wFQYDDxxyO8ePHo3ZIrU2jO5MLLr3kUtz3r/swO7ao+owZM1BfX1/U9rXqkD4qx3aRBNNdSyhxbDOvVuq+KoSUqi1R5aDspKaXVEivG3fv5skXpvfpEw/e8mws+bL4QimTJ03GWmutlT9CsVcHhmEY5geNKB6FYRiGYRiGYRiGYRiGYRiGYRiGYRiGYRiGYRiGYZgVhbXXXhuXX355SXHb5r2Fho9u6+EceXRTiC92cInh8W3n8RFxwMpxAjWOFvC+c9PrygBn3j4TmSzPso9z+ZWXo6FdOa+QccyCEfxTfjnGOYS0E5Nx+LJOtoA9Xjnf6iAYf1gnIKvCjNMKIt++I1QkfqE6mMcnNkI3b/uPXzDwx8HWW2+NhoaGkuPfe++9WH/99XswR8z3TinPasHmILpTRsJlYhx7bNzhWQtm+6LZsBIHxik1KqptRbIB24a69lA5j9m2zbS5vsC0cGICrh12jrVCEgQFWrggQEBCfwIEdjtAQAEEAhsudLigFIQIIChAQCkVR+h9EDqNQMdRTrsp0r8R+xYqbRIqD0Iop1qBAEKktBOwUE7CECAhtCNwADJp6m8lrR24hRqk7lskIfAWahDaObKqqhKPvPgw0ul0CRVG3fkzGhowM5ON3RP37Vc913fBCXPEjgHi1TVPvSoph90n6VFp/7J7jsttz/4HXR99lBNeffhhCIYPX8qcFab+i89zwuJSEUn3KPGAIvyqsiInbPq06Zg/d35i/EL3Kio1sHxYpjTz6IIUPGSZRArcsaaNrKmpwSOPPpIYe0JzS96U/HUBXJpF7jmS60n8+MWTJmHOrbfmPfey8NBDD2HChAm45Q+3omFBI/xFZEypiIQwWCEZodtiIzejiC5OQ1qUA1p0hrTjshbLEGY/KZ0A884tTQyJNKURUEqXi1dKMvd9Oi4HY4jEW0H/dKop64vaylqEMoNQhghliEyYRSizCGWILEIbnpUhpAwRhlmEkHq/hJQhZKjiqIUqpBU5MgtSwPuEUn2b/+0zSbCiSNFbFhNnIfccO5GEmJBUAZZ3G1aMzs5O/PWvf8XIkSMxbNgw3HbbbT0mql1ZWYl99tkHH374IRYsWIDrrruORbUZhvlB0dzcXDzSMtDe3o799tsPZ5xxRo+eh2EYhukdbrnllpLinXTSST2cE2ZFIAiKL9D8zjvv9EJOmJ8MxYYfioxnJtl4XFiCjccbE8ln4zERN954Ixx59JEFz7/hRhvib7f9DdNmTMOfLvoThg9f2VgntHi0sZFr4VMjEE2+7VxYG4odD/RtK9o2EtiPQCBS2p6TQkqkrK3H2FQEBUhRStlwAm0P0vaclEghQIBU3EYUO0dK24UCuHwF5NJLiZQ9Rth0BNIijSBIKRsSufMG5F2P1HYr7/qMrUsIz9bllxkESJAtF7NoIaDtQkRoaFhckh25cuXtopXBjhibT2zxQZAWYjXGPeEdpQU2regn4MQ/ffFu/wxuTDj5/KV8YnMjImnG6rx3Ct8OqkRQA9SM3A+rHfQShux4OVLVQ4uWn0Ii0zwHi6f9C7Me2gkz7lwP9e9dAyUZ7+Ko0yuBZj04rQcvi4lquzSictHxbSDekLTNew+zHt6lqKj2qPVH4ZHHHkFVdZUV2jfj4jJ0Nhn/X2iuj+DGZ42B0MyP0b/VNBZS47xeHTGLH9qRXxlCS+G788jkT1VVFc678Hyc+6fzsMZaa3qjx3rc2fuXU4J2vFm6hRlNHCnt8eZQV8pSi/pLdGY7XdoUHYcmcw5vXDp+e+Jjzr05Bi2lxNlnn50oqr3tttti8uTJvS6qDQDzW+YhK7U92s6x0v2HUIusGlFtmHZQt42BZ38PtD1fWLt9yrbZKo7QfUaAIEi7dlu35ykK1EfouQE6vvmkhJkXkPL6It2neO28ChO6H1LxZAhcOPZi/Prney2bqDYJ9N/waKxx5JuoWmUH2OfOb/fcyrXmoHgi7qdt1+NxJOoWZ4pmZ4899kgMv++++4oem8Srr+Yu9kxE2G677Qoe15ppdW170uXkgfRcOzOPxXSLUgLvfLwAz3w9BIN/fa767H0+Bux4DGo22RcVI7dG9aidUDVye5StvCFERT8YIXa9zAXmLmrBgZc8hdc/mZ33/IWY/k099v3TY/jwqzq4/tTrU31RbZBa+xbm7xgCQj+evk4S0WNMuhQLI3M+CZDQ5eQXHKKK5ICOa+qd2zF8cMrujibgDqupqcGdd9+JwbWDcwsi0p3nv7Hl5eXYb//9Evd9++23eY8zrFrbB9D9kBPT1n135BPCLQRjbJsh4n2/6WvctrePXJzkvlwi3XdViLKaovme9OIk12cZe2iJ8xuWx2INDMMwTM/CwtoMwzAMwzAMwzAMwzAMwzAMwzAMwzAMwzAMwzAM8xPjlFNOKepEYVj41mXItCYLA/YaJTpw5EcWSIRiW753YMIxTtU0+TgQpn3bhqseK+xw91Pj5ZdfxqQpE5Ujl3EShF+MRvDVd+bUeyW0Q40Th/Udiok8Z5uYMLdxZom5x2jnROj9UaeLeBDFvYj8ffnqlefLQURuO+7PyfQ4Y8aMwUcJgq75OOuss3DwwQf3YI6YHwzL+AzmE9f2t3LaiALCC0Z8gWwbGRPXtosRuPPb4237qByujWCAcXBXAgO63Qyc6AARIaAABLKi1wKeOKsRszZCClYIOxVxdDVOsOqTsiIMKZFSaQdGsMATbrDC3SIqoBB4Ig8UIAApMQaoPChBbX28FAgopQS0hS8kKyL/AjhxbUEEIQKQ12cI7WRs8qD2qb5m+KojMOHhCYUXXvDIQOKwhXVoCUOYO+l/m2oQ6VnyiGrndhkuZJlfjZaB9unTS4+czaJx/PicYCorQ82ppyzHXEVZ9Nn0RLfLON1tBuLVgACsm0d4/dWX/1s4MRnf7NkXg+UisN2d+AUqad6FB/KEb7HlFjj33HNzwie2t2FWJqOPhftOfm1LOJ9/XPx9MTeu/z3r8sux+L+5zurLwtSpU3HMMcdASomXHp2Mk3c/FU/d/m/13itICxgI+55Luk0jLVDjLzADSV4b7tq7QLd5RugDut+I9DESkFKrW4TQ4hfq6iWpl9ryVLktN1sy5L33Wn/63Htq4/jbJVDI+fuHzOr91lRu4zKLrBHUDrMIkUUYhjZMaqFtaQS2tThK1giTIERo9xsHdaluk44TeiIngHNDhxY2sXviwtm+YIp9F9GYP8l8cW2PpHalN4RNnnnmGWyzzTaoqqrCueeei6+++qpHziOEwBZbbIGHHnoIra2tePLJJ7Hxxhv3yLkYhmGWlZaW/IuOLE+uvfZaXHDBBb1yLoZhGKbnePnll4vGGTx4MC8mw5REdXV10ThNTU3o7OzshdwwPxmWUVw7KbmouLaMjkfFTcpefIoNplx+xeVYZ511InGFENh3/33x3KTn8MY7r+PIo45EZWUlhIiOojk7tieSauzjZGw4SuxUeNvGBhIRKrXbnoiqEdOGET9VYtpOGFUocW29qGqKUk4ANQis7SclUkgFSmw1FTgRVSvIHSgR7pQJpxRSlLJ5THnpBJ7IdypIWQFW4duK9DWncgS3nTB4IAKIIFdU284ukG5hVbMMoYDAfXeXJmbab9QYczcT9poKkiS0SYAQbtBNEsxihvbOx1cJ90Q945/4fIqoUHZu7MKxvHP49Zi8HxLW8mbnWKhBZVBQjn6jjsDqh76GYbv+DdWr/BKg4ostGMLOJix69yp8efvaWPjmOCDs0nm0BlVdZvF8xSn2wMctbkr4M+xqRuP0B/Dtk/vh2yd+UzS/G2y4AZ5+9mkMGDgAobYDQqr5JWYhS3UGT6jaineGbo+nrSpDI4odwoqHm3Fbb9uIlUotlq1Er6Mfe4VSqnRDPS4cE8P2P36YPY83fqxC9Ai1v9BjPE09nu2uV48TS4musCtXgFvXobzi2kXGoXtjDDoMQ5x88sm4+uqrc/btuuuueP7559G/f/8ez0cS3zZ9o/oIr58wNm8iYRcOMPYjI7Lt5gcIuyh1Sggnqq2Ft1NGVJtSrg8xi2drW79aiCGtF2pw9n+7AIMV5dbC3OZYmPkEKq5doMET+37+qRew7drb4fF/Pe6etaWgvHZDrH7Yqxi8zQUAApi2LlFU20AJiyT4v8lrM60osnr+5zV0Fc3TKquskjhf8/bbb0dTU1N3Lg+dnZ148MEHc8J32GEHDB6cILjs8eFni7y21Xufccr37nmU0s2bS5rIIIA5i1px5V0fIJSAqKiBqOgLSFXHVHQCEOgkdBkTAWTiqLDFSzrw2yufw5/vfQstbcXLEwC6urpw1firsM2mG+Krmd+pe0i++LVLX88M0X10oK/DxA9sfLVYu18XvPrjC3RTALdwRqE+1pwr0svp+ZDRPmqlgWm7mEK++YnG1kqRe1e8rOK21rVGrpUYr6Ojo2hawwebvwFdHxLpx2RW910GI6btTahM6PtsmoDbpzai+xL6hUE/P6dovidPnoxsNpv3MTf9Ubz8I7eVYRiG+cHCwtoMwzAMwzAMwzAMwzAMwzAMwzAMwzAMwzAMwzAM8xMjCALceeedqKioKBo3zLSh/r1reiFXJRATJF02fMeYmKNgYsy4d0iCI4TnzDjh+fl46cPFyyGfP37mz5+PMWPGYJcjd9HOHMYhWFhBQOE5nzhxbIo4gRn3FeMQZuMC1mHM3hV/2xMaVHrpnrMJEHV60c6h1nHIv5AEJ5SS3PWSIrGodq9w44034l//+lfJ8X/xi19gfIIALLMCs4zCC0ni2r7ggR4AACAASURBVFHhhViciC845ewvKK6tIsAX1xbG8dO0cdq5HZ5jrG0HIRAIT3whJq5tBa59EWoE1rFWQHhC2jFRbesom1aiCpTSjrBOVDvQQgwmHSJPAEEIJY4dpLQIghbP1mIIBD8PAkIqQW7S/YcVgjCOuTrPymE3QFwonKST3CZpzmGXcLCCC8atc5sdt8KFV15YpLI4mmWIAxfVWZe+eDXKqVYJPqi5VY8ikgx+WgXTp/hbSv6PKBJmaJs2LSd3+Wh9/AlkvvgyJ7z6qCMRDB1acjrdZdGnn+aERV1SkyG9Vz03CccmHNicx6FbCBERTyj0Tz22veOJWTAfy/M8svT08t8PVyZjzxyLysrKnOMOW7QQiXfA017IV7LF/F/d4gXRuAIAurow/dhj0Tx1aoEUSmfmzJnYc8890dzcbMM62jrwz/H34Lqzb9DXo3IhtDO30O/Tgkz7oBcJ0IsWAFrMQziHbmkbBSO2YNLV39ZH3ggHudohASCUKKNyCC2OQn7dXdp3ZUPkmaPYrh+vp3JFqgJDq4YpMe0wRFZmkJUhwjBU4tpSRsS1Q19cW4utqFAtayL1thHKlqGVVgHgCaqEbts6sTuRk7i4di6eeEu8+L+nv2Vef/117LXXXkin09h7773x5ptvKuf3HmDVVVfFuHHj0NLSgnfeeQcHHnhgj5yHYRhmedLa2tpr57riiiuw2mqrob29vdfOyTAMwyw/6uvrUVdXVzTeTjvt1POZYVYItt5665LijRw5sodzwvzkWAYbT8T2EkkuOpKcZOOhiK3ZEzTU1NbWYsrU93H/Q/fjuhuvw/irx2Pa59Nw/0P3Y8cdd9CLf5pjnV3cij2TsNtGONWN+wV6XNCzhRj7h0h521FbTkpowVRf4JQCK6BthLdTdqFVXwhVh2uRbWvHIS2O6p+DUlHBbB2eMnYkLbBthFmd7cmlrYS647aolBPStiKxvmCsEx4nYwvzRLUBtXChGU9V5azsaU89+VSRigSQKEPFkE3hZLri1hREvq1oqKoc0bgiGu7qoic0Gj+O4ufJZx1Kyle+fV4cAnTldvmy8y1MvoxYMsGIiJrRRwrKUDPyN1j513dhjTHvYPDWF6F88AZFy9UgM21o+PAWfHnHOpj/vz8AYWfUSOPnMeeTJ1yGaJvzBupevxh1b1yKxdPuRbatDjLsQut3/8W8l07HV3dvgvkvn4G2uW8XzB8R4YQTjscrr72CYSsPc2OxoVv8MOea/JF16cSz44La0GO8ahzYhsCIXGfD0BPSNvE9y44Mcz7GxkVemfljzqEV59ay2VZg2wlimzzFRbZ9gW0pPRHuSJ689PTR7dm2HFuUFdNGHnHthDIttL28ufjii3HzzTfnhO+///54+umn0adPnx49fyG+aZxl+xE3J4C07QcwbYtZnFUQaZu46h9IeO2pEEhF+hKzGEN08QUrqC2MwLbum/QxKV8o2/QDpo+hlOuXhJtbYM5vFoiom1uHA34xGmcddxZampd+ATlR1hcr7Xozhu/7KFJVQ+C3pQVFtRPbzvhv820nfVgB5jn1mZLyd8IJJ+SENTQ04NJLLy3peMPNN9+MefPm5YQfe+yxBY/LhiH+fu9MzJodG9eTiT/VtvesG8w7UH1TJ/54wztY0pKBEa22ddKKWpt+Q39rIWtfjJooAFGAMCTc8dwn2Gnsw7j+sSmYtWBJ4nXMnTsXN1x3AzZYbwNccN4FaGlciIUTr9DpBbCC2XD9mhNEF7qN1PulEc4W+n7CO164423/br6lt62uSxhbrEHbaZFjbjMNtTerhAhDBwR+9eqejbSArTWJfO1tKYsG1ParQDoFeMZlwOvJYHbJENIT1HbnzCeUHevf7c8Cbb7eVz1ih6L5XtywGFOmTCkaj2EYhvlxkvq+M8AwDMMwDMMwDMMwDMMwDMMwDMMwDMMwDMMwDMMwTO+z9tpr4/LLL8cZZ5xRNO7iaXdhwKYnI12zSi/kzDgeLMuxxdKI7/cm4luPWBPF/IinZ9yUJCRRbAI/IZTAGRNm4PE/bIA1hhUXMF9R6erqwujRo7HG1qtj6GpKQFM5YQpPTFs5kTinVye6rb6NQ7EWyCbj8OTugnNvcm7IxlclGu4kEo3QNlkRW+j8uRguENb5B4j4okTiKeFwlwbz/fG///0Pp59+esnxV155Zbz44os9mCPmB4vpNvJRpEvRPUEsORNmtrw4XlelhLSdMIOEtGHxk9s0bDsjIaVtyRBCQghCGKpWNQQgtNNfKEOIQCCUgEAISIGQAKHzESIEhcp5UAqAZAgCKXFPEIAQkgihDEGSQEI5iRMIMiTrXJgNM8rZkUKEIZRDbSghSUKK0Ha3Jh1TYlJKCOGcrsk4EErVxypnaoCE6m9JAJDkxGJ1o6/yBtd3gLRwArQIt4of2IUbVF8UCFJ9gVD9jHE5FtZxUuDI447A9I+n48F/Pligsji+yWRwQv0i/GPgoLxOi5Li/Un8rsf3RKvr99XTtH36KWQ2CwqCgvFkJoOma3IXZ6GKCtSceGJPZQ8AsOCjDyPllCQvkZMvJL/tFToGAO7I49i9xsg1omktxQ3rtihAjs5E907qn295CBmbtizpvSjedvq5SCrtwYMH48gjj8Stt94aCZ+TzeLx1jb8X1Vl9B7q58sJN9hgexY/TMb2++H56kZ2STM+PuRgrP/Pe9B3iy0SrqU0pk+fjt133x1z5sxJ3P/qv/+LjrYOnPLnE9FvYH/XvkFACNLtll5wAFpcm9xv1W4KkCTtuy0gBGw7rJtcCIKNZ8rI6G6Q90CVp8v1T3KRir0rmz+xYu/KZntFZ7W+q2N283eQMqsXbtBlpDprQAoQhapj0FLxAXSfCf33igAkAoQkISQpwRPov4+kckkXCEEQ+n1B2HcE+ywCyBGKkIAk964BwC3yoX+YdxUpdR/tPxwwwifR5zYpbGmYMmUKxo0bhxdeeCEiPN8T9OvXD/vttx/GjRuHVVbpjbEPhmGY5UtbW1uvnu+bb75BZWUliAj9+/dHZWUlampq0K9fP4wYMQJnn312ySKbDMMwTO+SJBCYRJLgG8Mkcd555+GZZ54pGu+7777D1KlTsfHGG/dCrpifDMvZxpN7kEy08ZjxLTtuErPvpFJpHHDA/vo4d7zU9h1AAHphNHiLrgqpx4NIWXqEBEJScQUJmFEgkIQMlb0jpBAI3RiPGi9S9p0QocufEHphNwkBgZD0gm0yhJBCW7VUnkIKbfnGlt6DzFPeNtiKaZpNXzza2GtI2Xm0sKVv1xFWlNIdZ8XGrYC2mltA0oyRCrdANwXKViSdqLYR09ZbeohMbX/y0Sf5K4imrP8a3hUmjSLDfpMfzw6s6oFqK5oNF27KAgk2ATNGB6hBQneahLyUiBkQlrFtz5qixn69ExG0vbBo4khV1WLAJsdiwCbHomPRZ1gy40m0fjsZHQs/Lnq0zHag8ZM70fTpveg7agyG7nCpNlzmxHQZS3jAw64WzH72CLTNfSsSvuDVc0q4Bke//v1w2eWX4Ze/3Bmrr7m6PbcRn3bj2yGIhPesuDK046TegxN5nmJWZr+tsKFhqO6BF+jsy7llIL2045BNh+w5JKStXqY9Mucjkxl9rZIQuU61Wwts6/oaEVUl1dR1ZNpRlaqKlo9Nmmw5mTFoOxYdIz7uvLzGoZP46quvcsJqa2ux7bbb4pZbblku5yAinHbaad06pivswuwls+EW2PZEtCXZeVjCFzgms2i1so0LvVfYBapd+2qPtQtRe+023LwAuwCEPYduX01bDNOXeXEA1WZ7ixyYZ2XcuZfh4bsfRphnQePSClSg36hDMGjbPwHW4g+Y9jhSU7otqi0Tvk1dVr+/qessKZsHH3wwLrzwQsycOTMSfs0112CrrbYqaaHPt99+G+eff35O+JprromDDz644LGz6xrR2hbiH3fPx+8OH4a116yyz7ibUYfIt/kdf94W1Lfjor9NwdxFbbAi1jJ6pKoNet6M7n+lFLoNFVEjJAAluC3R0NKFGx77EDc9MRUrD6jGyOEDUFOVRuN3n+LDZ+/EF599nCMMHXY2o/njf6PPRvvBLgIRaUv8MLNwREw82+bLiGc7AXAnFq6O8+u4X0rR36ZP9dtsqd+D4ML0YbV9Uyp5nYqZcWTL07exmu8SbK1JbeWsb2blhFVVVWGNNdYoniCUuPacRW2Afrt0fYbpB0L7Jh3JpJSQFLp+TMIeo36S3jYFYQ2XiD6HiISV9RuJVPUwZFpyBed9Xpr0ErbYYov8r3QMwzDMjxYW1mYYhmEYhmEYhmEYhmEYhmEYhmEYhmEYhmEYhmGYnyinnnoqHn30Ubz22msF48mwC4ve/SuG7XxjL+UsgWWawJ7r3FI4NuU4X0Rm05P2/rLJOQdDJ1km0dQa4tgbPsWjf9gI/at/mlM2jz/+eLz1zlu45MkLtVOXsE5UxhlWwIm/OsdaWKcqIwyo5QNhnWd1iBHetumRc2mBl5Z1KrMOq87RzJ475kdCCcJz1pfH3u/8RBxYEtNmeoL58+djt912K9nprqKiAu+//z5SqZ/mc8pgmYUXkpPzxbX9bS+9eLuAXPEFFxoXZ4AVX5Bh1rZJQgDKv1rafFgBBhBCEhAyC8CJaysBai2GTUAIgnICB8JIPgiSJEg6yW2pRalDZBGIlHa+Jgih8iiFdqCWApKkdamTUL8B6Yk9qK9BlYMwrHolDCgfiMp0JQgCndlOLOlsQl3rAsxunoNs2OXc/I3jrVAOw9ZBGABpR0fjJGzKI9D9jvAWcxBmQQchENgFIIR1Hr7yxr/gy+lf4r233yupHvyvowNXLWnC2TV9raOidZckv64kO6fGQ3zXQFFSDgpX66UlbG9H++efo3LUqMIRs1kM/ufduXmqqEAwpLYHcqZP29mBhZ9+WiBG9F4k7ymNOdkMHmzNFdbeZodtsOnmmyamFX/0I68DkVeObogB5Gmf4gIF3aHkYwu1j3pfPgGE6PmcQ3a+5MaeMRYTJkxANpuNhF/c2ICfl6exSpCKZimq+5GYrh8eF9EhL8y4SQNK2MbkN7t4MaYeeCDWuvJKDDvooILXmMSzzz6LMWPGoKGhoWC8t158G9Pf/wy/OmhXHDH2CKRSgRaKce/GWgbBvn9akQQQAgi9OIES2yYtRmKlN8g4OysBHiGNkzsgjeM5JCpSZRAU2G2yTuU2yNuMhRfC/1PL38hkILPZaAQhQOl0kQSTkc3N6Hj3PXR+8AEyn32GzLffIayvh+zoAISA6FMNMWQo0muNRNnPfoaKX+4MMWDAUp3LpyJVgSFVQzA/4sitr0lrIcHoahuHfDhhJSOZBBkqwW0CpBT6ncD1907QJKk2u+fQxrEK2rDhUUGTWHb95zn2SC9Pce1p06Zh3GXj8Nx/nkNjY2O3j+8O6XQaO+ywAy666CLsuOOOPXouhmGYnqa9vb1onNraWixcuDBh3HPpkVKioaEh8j7z9ttv47HHHkO/fv0wYcIEjB49ermdj2EYhll2HnnkkaJx0uk0dtlll17IDbMisP3225cc9/TTT8dLL73Ug7lhVkSiNpMEltHGEx9JyT1IRpPwbDz+AqrJ9h03RuK+nX1HiWurgZhcce0AIbJWXJtIqsVV9QJtUhhBWyUkHUItyBbKECABGTpR7dCMI0kBkiFAoRLXliofRkg71OOCQkZFgs1CofkEeyOCj+a3Z7N3wpFGnNWbN2AX63OLBZL9588viI6HxuM6UViVlhHvNrYek5YR7QYkvpn1LVpbWvNXDk3VqrslhPqWnbjsJew5dIEl11FbLuYQM7fAtynGKrCfjhXdTkg7p0rHBvsoXkP98VyTrtBJ+efJZ9GKP2iE8kHroXzQKODn5yLTMh8t37yM1m8noXnmswkZ9k4fdqHxkzvRMut5rLrv40jVjEg4VxwX1vT5Yzmi2t2hsrISf//H3zH6oNH2efb/R6ifWTPmap87uHttFh7WY+62nZHOLiqtIcPtA+lw+1vFDUO3MLEuJfc8mmoWK5ZQi/c7+4yJ79uuVbiZVUFGDFzqumEEteGJbJu8eXmw12HLSzdo+hrbutrRvyLajrixaKmj/vDEtePU1dXh7LPPXm7pBUHQbWHtrxd/hWyYsQsOuEfSaxvJ2cSF+cDZi4TwxLUpsCLYbvEC166C/DlYZl6Xt8i13gYhIrTtC2crYW8zO0zCLXNNmPzcyzj/pPOxpGnJMpVl2aBRWGm3WxD0WUmnbCCYuWSKuPEjGttty9jv3DgRiyYRvlvUpRY6L1Id0+k0xo8fnzNeJqXEoYceirlz5+Lkk09Wi+fGkFLi8ccfx29/+9vEscBrr70WZWVlBc8/c149AKCtXeK2u+bh//YZjG227F/wGDfPzoVN+7IBf73rEzQ0dYK07ZBC89bk9TNGxNr0IVbk3Ihq67hS6PcNcmmAICVhdkMb5tS36/AaZNceg7LFd6FjXu6cgObpE1G9wV6goMKmYepbVFDd2OOMOLbODwU5+5yItoC7Bj8t6DgmzO/D4bWHbvYQIm2zseNJDKrxFzfPU5n8KpkwJ7GUNlFKiRcmvpATvvseuyNdoh12cN8KzF7U6t4nJEAUwpWBmy+l8qz2JVkUky5MwrNlmj4z8vyaF3K3VTV8RzR9/lDBfE96YRLOOVctthHpc3qpL2EYhmF6Dp79zTAMwzAMwzAMwzAMwzAMwzAMwzAMwzAMwzAMwzA/UYIgwB133IF11123aNzGz+7HwM1OQ1n/tXohZwWIOakuG77Xq0k/5qCoHcaiboC+c0TciUaromlmzuvEsdd/invP2gAVZaXKYK4YXHzxxbjzzjux21G7YsCQ/toRy3OcMm5WcecuEIQIQPC2QdrRCs7FyopkqxiCPGcY+8tzaPEcPa0LjnVq8bwsyMWxJPhJlVT7kiItP+0iJoFMJoOf/exnJQlKAUp08oUXXsDQoUN7OGfMD55lEF6wjr9eBOsQFxFeyBXXjvdnJYsvaJEFJYBtxBfINWNS90dCizBIASWUQAgFIKRS8lSubCEghRJe8NRotas2CAEkQhCRdtxWgtSh1DLZFIK0U3WIEJBAVyaLVDoFKY1bteobhXYYD0mqHlMa4VBgcOVgrDNgPdSU1eSUcUqkUJWuwtDqYRg1eAPMavwaMxpmIIuMEtM2/4RyqlNi2NrdUYtnK4EFYV31yDhARsQdlFC4KkPtqCeUozAR4ZHnHsLW62+L+fPmF6gsjtubm7FeOo3fVFQ6t82IU6OrL7lvCZTwK7kq5tuWJYTJIr/9c5rvlilTigprU3k5Umv1/nvjgqlTEXZ12fL03VfNk+o7XMZcXm1Y0v64luzfmpqRSXgfvfTyS3J9sj2c6H7+SFERC0R/d9OnM1cUpvvH5nUkLTHpJAGEZMEakyjlxFlr7bXwhz/+AZdecmkkdrOUGNvQgAcG1yLlZ8ncL5lbn/2sF9qO130/DRvW0Y7PTjsNCydOxFqXXIKK4cPzFYOlY9EiXPunP+KCv99a8t80jfWNePjvj+Llp17F3of9Gnsesif6D+pvxRNIEkTgi8i4d2aAvIUEnKiB+U1SQhpxGWn6Eu+dWPcNZaJch1HsOSF3f706GhHU0U7PkXwVuHTZ0oK60Qeh66OPI+Hl22yF2ocfLqnMACA7bx5an3wK7c8/j4533wNiwuyRuADw+Rfo+N//gLvuBqVSqPzN3ug79nSkRo4s+ZxJrFKzGuY0z4mFGiEWAFpMRd2PEJJICRsptSRQGEIKoXS4TV8qlYiSIKj3ABKe+IhKWkSaEiN+op8r0qclJ+yUg3ZYt89wgfZoWcS1Z8yYgXGXjcPT/34a9fX1ReMvC0SEUaNG4fTTT8cxxxyTKE7BMAzzY6Sjo6NonH322QeHH344fvOb36ClJXeBmOVNY2MjDjzwQOy555544oknigr7MAzDML3DtGnTisZZf/31eyEnzIrEueeeiyuvvLJovMmTJ/dCbpgVke9fXDu25U8zKFlcW009MONvICUuml9cW0KQWrQUUo0FCRIIQRB6GVNj6ZEIQFLZaIQZ7xNqyVXIUFmPpF78lAgSQudZQnoi28IKAYe6WNW2yryEEdQFYtMq7D1wcyiI3KiQs8JExyu19QVGuNWMPNoxTy2oLaWZK+Atoiq0SDZ80W1jH9K/tfC2Kl4nqq1sRwHumHBH/krh0W/UEd6NTyIq8+uXg1vBLmmU2iu8WNJuLE7dgATdzIitI6f+UoFxfZuSRGIsLRatsp/v4YqPnsdzSJGwVPUw9Bt1CPqNOgRhVyuapv8LDR/egkxLfntbpnkOZj6wA9YY8w5SlYNi547jrr/pswfyplmIAQMH4JBDD8Fxxx+Hddfz5lAJQIZm/FbqKUTqWfftnBETsH6WAHWsWrhY21KVcjaMLK+Ubn4RpNS2VXj3X9lyI7dCRr7MobENfazURhIRtWerNkCf06uzRi5bCWxL+/gbo4sTASeXPhk7kMuIlGYMW+W/vasNFelKtW3Gw2HS0G2pHd/uWXHt5bngWG/zef1nqo3z20Q7DwueYLZrQ+38LC1wLKSymyvRbYAohUDY5Q0ix1nBbt1/qflcZpFX3XYTaRuqDhNGQFvlD+TSNm3TwgV1OPGwk/HxBx8Xu+SCiLI+GLL9Zahac0+YBzFuBXYCyKbeRtsnhb8d/537EqFEwrOu75MSXRmJb+s6sdqQ4uNfBxxwAA455BA88EC0vcpmszjttNNwxx134Oijj8aWW26J/v37Y/HixZgyZQruv/9+vP7664lp/v73v8c+++xT9NxfzF4I1U9LZELgwSfqMO2zVozeexgGDVCLlkPXH2sv1JMZCIT2jiwefm4mnnl1LsJQAiRcOQihhZC13cXsM/dC10H1bhPYYjai1gTYbylV/ZRkWkuh9ZUJQfVgDPzFmVjw9HnItiyMXJ8Ms2h8624M2PZEr5fTF6DzRiZvANwiwk5gW91tX0zb2JG8bYrWL/NE2nPpazEXaVpgtx15mQQgUVMRIAhcivFeOsfWavb5rxOReRD528WnnnoqcWzgtFNLF/sf0KcMYXsj2r5+Hdn2JahaZSuUDVoL0sxhAnSfEGo7tOmbvPcGKQGKLP0L3XHo6zJxyev+Y62+1z9WjdiuqLD266+/jtbWVlRVV5V8rQzDMMyPAxbWZhiGYRiGYRiGYRiGYRiGYRiGYRiGYRiGYRiGYZifMOussw7OPPNMXH311YUjyhAL37kCK+92ey/kqohna0nHFksjvl8meMKan36agO/oYFwZpHaUsSmQcvAEEd7/shm/v3Eabj9tA6RTpTtz/Zi55pprcOmll6KyTyX2+O1uVrzPOtESAOOQ5Yn6Kcct4+hqnLYEyIihCuN05YS5hXWWMCKpFDmf7yzlXEu0A4rv14ok5xPvCE9cMOLAYv2vYg4svvBcwjnsdjcc/Jji7LLLLpgzJy5amJ/rrrsO22+/fQ/miPlR0ePCC/nFtW0WShJf8M+jnB5hxRfgNWxaXNv4mGmxbSWKLZzwAinhhdA4vyJ0RaHzYPUSRBYSKSu4EFIWkIRP3puGq/54FRYuWIT6unr0HdAXF1xzPrbeaSuEoRL7DHVeVPsbQkKJQgQksO6gUVipeuUChe8IKMCa/Udi5T7D8VHdVDR2NMBv64XyAHauj1pA2zr7mm2/H/KdjoU60gly6xsVElJBGhNffw5bb7gt2lrbSsrvuQ0NGFmbwoaptHKch9+fRN9afNfKfO67pbwnxd9YSqVQyv6+5nfeweDDDutm6r3DnHfetr/9chBeaLHH3P9tXDXjsqsfd3bixfbcOnDAIQdgk59t4tKg3HYh/p7xfeLnrVDJlCRKkFSBvLB8AgjuHJG3a7ga78rwgj9cgIkTJ+LNN96MHPteZyf+tmQJTqupiZ7Wa269zQLZdlvR51E54pt6EHp5NU76C595GgtfmIgh+++PYaMPxICttgKl0+76whD177+PWY89iq8fvB+Pz5mXI94wKp3G2QP64rrFSzC1szOxnOrm1OHOq+7Gvdffh1VGjsAv990FG262PlZabSUMXXkYhHAL1gSkBBIoEErMIKXaQmjHc/UuLKB0hX1Ha+OwrN7LQ1ILHATCuKFJ52juF672/fbbsKL478lmI5vFohNPQedHHy/1m3LY1ISGc85D+7PPKnHqpUBmMmh9/Am0/vtp9D3zDPQ9+SRgKUWY+5X3Q590DZq7liDe0pi/KySFCENSvvyqc1ZiK6FaFAOqO4WkQPfgBKkXuYAVSEek9EP79477e5XsKgHR0o0L6RttlIiICTwxk3jn1U1mz56NcZeNw+OPPY66urqlS6QbDB06FGPGjMEf//hH9O/fv8fPxzAM09t05nl38Onbty923nlnzJs3D8cccwyee+45NDU19Xje/vOf/2DEiBH46KOPeGEzhmGY75lJkyahq6uraLzRo0f3Qm6YFYm//OUvuP7660ta9DSTySCVYqkbpvt8X+LadrGyeBLe2EhecW0918CzAllxbQDaZqCEBkMZwog0SoQQ3vQFNXwnVDgACWHzpWS5Q6gFTgMAIUKSkNKNF/kihqYIQ5JKJFgLTQqTjrY5mYVTzdEgXwzXlbVfHr79wwhjRu3vTvzV2GGsbScyl0ALbkOLvgolzGls9nbBboqJysLMHgCEHr+0Qt568NLf98J/XshfIUzZp6qQ7ruKu+CE0Wbyw4yQpB1jTaqUscpK8X0mLTffoNj4fPfnHJiE3Y2UMrTlZfRHcx+quNVKxvb56ceP1VKl6Ur03+gY9F//CDR+9iAaPrgZXUu+S85lthNznj0Kq/7f09FzFGgLMnnSSiIIAvxq991w+BGHY4+990R5WbkeP5fuGTbDy+TZSwkIEdpn3tOc10Kz+hm3z17E+goJtfgweWVoBbU9y6GM7zPn0eO2XokgPgqe055ZpW/zDSeod1tF4gAAIABJREFUbcSwbaMmleA3kXcF0rVdMnpt/vls2Rn00HRrplUJa+tzxO1TdhwavSeuXchm9UOkK9uJrxpmWpFq4c1N8kWx1T0UdpECATMPSyAQat6V2RYIYJamdrbzQLW9EDod3XYaG7r+37TXAGBs8CBPaJgQXTyBBBCG+Muf/oJ7//EvhNmls92oEwr0XXd/1G53KSSldR4MRtzY9QG6oOKJILdNQ+x37stDpJ7ZaASEEl/MaS9JWJuIMGHCBHz11Vd4++23c/Z/+OGHGDt2bNF0DHvvvTduvPHGkuJ+/l2d7qt0gwbCR5+2YNoXX2HLTfpi680GYN01a4Ageq1ff9uCNz9swEtvLkBzWxbwZ+uRUO8TILU6iDRlq+47kSlHJ16tDjUi12R/S23HVH2/m50HoYS47WsNAUP2+gvmPnRszjV21n2pzgsnyu3qpjmvMWrq8wglmC2lL7QdeNfpxLLNU2DjkRHaNjl01wposXGX+0gXqdp21bj3rRZ2n7EdGvLOSfRfQUps06ZNm4bjjjsuJ/zwww/HjjvuWFIaAJD6bjLmPf5XmHlKzdOeQaq6FgO2OQEVwzay16zaZ2Ndd30QyIQZvAtKCtYi3ElL1pvOuWr4DkXz3dnZiddeew27/Wq3xP2R/mEZ7KAMwzBM78OjjQzDMAzDMAzDMAzDMAzDMAzDMAzDMAzDMAzDMAzzE+e8887DbbfdhiVLlhSMt+TLx9G0+h7ou/aBvZSzGLn+KktxcL5EyE3CB6xrhXEiyXEINELadhd5x3kOIlI5Sfzvk0b8/sZPcOsp66MstXRibD8WrrnmGpx11lmQUmL3o3dFdd9q65wakHOSUbqnnoOrdYB1v4V2AHMi2uqfcW6xjlrkHG6dWxRpZy/zITgNOefIKwEbz/5P2kEl5oSS6CxRrE5GfKrY26InOeOMM/Dqq6+WHH/MmDE45ZRTejBHzA+R70t4wXeEjyQR89XMK75gU9eOyZ4jvfLL1w5kUkkoQOg2zBPTliS1tmiodyuxayGFEkMgqQ43XZj2Swu1Q1toHMZNHkg5fH865WOcctipaFnSYq+4vq4eZx1xNkb/9v9w4h/+H8rL0xAQCKWSdwh0v1smyrBR7SboU9anQKEnU5GqwBbDtsS0RZ9gfss8gAQCr8yF1z+ovkW7Pdo+wzhBknUsjvdLgkgJcntOt7W1tXjqhSexx457IpvNFs1nCOCwhQvx8tBhGOg5hAO51S3HQdLbV2oPklNFl/rdKT/Nb75ZPNL3xJw338hbVn6XntsrUySOiWdcXo1ggXk9uGlJrgBhWXkZ/njxHyJh0ohfxFLPcXbNiVGcbjn8J/mE50RJLplS9xd81TZRYkIF8TazWBOcSqXwz3/+E5v/bPOcv11uXNKEHcrL8bOyskgba17xk+Q9koolnod8f0WQFyYICCVBdnZi7oMPYvaDDwLpFMpWXQ1BTQ06W1vRPGsWMu1tSjADwNedmZzrKxeEMiKcOaAvnmlpw6Mtrcjm6bO6urrw1fSZ+Gr6BBsWBAGGjhiK5sZmbLT5hgiCAKlUCkEQIAhSSKVSEIFAKgiQSqUxaoP18OsD9kLt4MHK51sS/P7HSVFIlAXl+rq9GkDmHTv6/CQ6e8e/89UTKbH4wovRPmnSMr05hwsWoO3pp5fP23cmg6Yr/4rs119jwFXjl1pce0TNcExbOM1p6xikRFaQFs4mhPpbhkAoADJCRiQR6oUtCEZoSZe3DCFJACEhpBCCjMCAq+VW/EQppjghJPUi4bLj91N5HoiIuLZ/KQniJX7YggULcPkVl+Phhx7G3Llzl6IUu0dVVRX22GMPjBs3Duuvv36Pn49hGOb7pBRh7X79+gEA+vTpgwcffBAA8N5772Hq1KlobW0FAGy99dbYZJNNUF1dXVKapVJXV4eRI0fi/fffxzrrrLPc0mUYhmG6x9///veS4p144ok9nBNmReTRRx/FXnvtVTTehAkTcMIJJ/RCjpgVkZJsPED+QcalsPH4C+/lJOENHhYT14YdI4mJa+sEBKkxoBBqUdIQIci7HiGhZbVDLxMChFALWpIa6DFatxQX2A61TrOwi6dKLYQYQtuItGC3mQchJfQYkvTyqova183NsYe7uRNk74cT1SYtiKjs9WaxU+g5Auq63La22gg1KiasXcfZfrS8tk1T2DTVfA1rL5JuHwj4/PPP81cGTdmgUfZ6kqw2karmF4TU9yMW31kezO9YKol1l3L3FXoO8hETUY4inS0s8TlLslgVeuDio+7+t64nQRn6r38E+o06FE2fP4q6Ny5F2JFre2lfOBVhpg0iVWnFOwuRqlkFmbaFBeNssOEGOPTwQ3HwYQdj2LChQMxmo4Tu/awbsWezXz8TFCoxU0SFs9WKh+o4I7ytSiCMlK1EqM26AVJBgEAEdlFiv/7bcVkoEX4pJUKZRUZmkQ0z6Aq7EIbO5uAL4wPJd8NcFyLtlIosQ+naExiRcWFbAlNYMtTjv/qaQlLb0j+Zzntrpg39wqyyyWoB1Bxx7FLEtb1i/qmJa39e/xmyssvVDUkgYeqIEgWGbhvNQtOCAhVHt3/WRq7t4GbelkCgwmxbre3lQuh5Xq4FFrqt9ttgwIhoa/u7hG2noY959cVXcfYJ56CxoXGZyqFswNpYabdbkOqnFz2Qfh037Wupotr+NhC1CHqNgJ4jaOcSQgIUAMiq510n8dnsduy6ad+SrqO6uhoTJ07EAQccgJdeeqmkY5I49thjcfPNNyPtLfZbiOmzFsK9vMAagsIM8OZ7TXjz/SVIBwK1A8tRXRWgMyNRt7ALbZ26TTD9KADY2Rlk66VdfcCKZ5Oas0JSxzfndnM17P2ydkpd9qSPBWBWoyVJrosNUqhYeSO0z/koco1hph1EgddmGcFq87yQy6M09dTPi36ebD0S0Y8nBO7eB1zds4LdpjxsPGmLPVK3dJnUVJiqGrHGWgrZWeNtWdLx2WwWd911F8466yw0Nkafw8022ww333xzzjGFqA4bc/rlTEsdFr93D4b++i+6HL2MKoMmzEQkaWyWkfcEHW5vsikwf85F/P3DTOKQSFUNQfnAddFR/1nBvE96cRJ22y1ZWLsQ3e1nGIZhmN6FhbUZhmEYhmEYhmEYhmEYhmEYhmEYhmEYhmEYhmEY5ifO4MGDMXbsWFx66aVF49a9eQn6rL4XRLqqF3KWh5hzan58T7dS4hinDM/Ry+6Ou9Eax1TyIvnfZmK/cWYQeHnqYhx19Uf4x6kboE/lijmF86KLLsK4cePsfdn50J2dMyyMk6sT0BZQDl1CaNFsIayQtiDluBVx/IJx6jIi2iq2cvgyjjfGydCIeDvxbd/5hCLbviBg1GnSFwu0vhgmnqZbYoEe7Gyx/Lj//vtx7bXXlhx/4403xj333NODOWJ+yHz/4tqxrZi/VzFxbeV8p90JCcp5EFCOhEZUIeIMacK08ECohBFChEqowfyWQFa3sZABJBEkQpAUCMnIKZB2ZVPhWRniT6dcGBHV9nnkzkfx7v/ew7ibLsbIDdYCkbQuhekgjY0Hb4yKVGWBwi4MEWGDwRsiJVKYu2SuJ46tysq5nGtnTqmdGrUYKAEQUlgHReU4CSVoqp0srSC3UP0OJGGjTTfCTRNuxP/7bWkiQ+1S4jd1C/DK0KHwXVr9NwcT4r1JROKVVB4lxilFbsFPKx6/45tv0Dl7NsqGDy8xZ72DDEPMfuP1nHKgAh8kfAPJ98DUk1fa2/BhZ1fO+Y8/+XgMX2W49/zncayM+4/6J0kKXx7E/UwTzunOHRO3yLO/2LVFzuFfcwlCBa4dpdg2sObINXH9Ddfjd7/9XeSYLICxixvwbO0QVBG50zp/9kgWY02vty+3vfbFc4z7dGh/kxK7ARDCuXtnu7rQNuNLhACyxtdcpy0AlCWUwcpBCgTl7LVPdSU2LSvDzY1L8F02V4Q7iWw2izmz5gAAXpv0eknHXHLupehT0wcnnH4CysrKkE6lMHSlIdjuF9tjwMABVlOjLChT5UHmOvJV2Dz3NregI1FNfWqecDua7/5nSXlfHlBlJSgVIGxtA4osltDy4ENIjRyJmpOWTmBupeqV8cmiT5ANQ60DoGscEUKZVSUQwlUwAdUHI7RiIqYPlgiUUIskCGhRbcDWVCWK5AtIuBtg3il8AQjzpEny2y2v1voCJvF7XKTBWrx4Ma688ko8cP8D+Oabb5aq7LpDEATYcsstcd5552Hfffft8fMxDMP8UMhkir8vDBgwICds8803x+abb54T3tbWhi222AJTpkxZLvkDgJaWFmy00UaYPHkytt122+WWLsMwDFM6L7/8ctE4tbW1GDhwYM9nhlnh2GOPPUqKd/fdd7OwNrNMmLHFpbbz5BsrtbuTxbXVIW6MMGc+QSH7jjboODE+T1ybzLUo+4QS0PbEtUFKtJD0mqpSC3CTXoCNnN0GWmxSQEJKoUaHPIFtJfCrxAyVmLYT2fblcM2WEj2EK281UBQtx4TCdXYaE0Z2jN23zaswLUzpzQUwC54qAVgX3y6eahdEVTYfJeZq5g+QHjMjazOCPpcQTgz0g/c/KGkxoZrVf63vY9LVepXJF3u09S+psvmi2kn7Y5aj5T6dQLq8SfPtC1fGbJI5+fLzm5S5JOtS0vPkBEWJ0ui37sHou/b+mPfyOVjyxaOxLIdY9O61qN3q/JKuMN1vTbQviP4tu9MuO+GPF/4B5eUVGLnWSPTp08dmVel8Srthi8WIY+vnLPSebRUqdXFKO1ZrRnAJ5nj9vEvdfhAgZYhABEiLNFIijbRIlyburJ8ft3BwlFCG6Mx2oiPbjvZMOzLSE9q2/+nmRHjjxO7S7ViwKQhJ0CLh0gqhums349vwRPgRCSOSXnoSLV0t6JPuo+679MoHXjsrdTkhj7h2zvB0fnHtDTfcEPfdd19OWdXU1Lj4eWxWJ510Evbee++c8OVJd0W9py6Yivj8J9U+qvaehBKwtnLFdi4WQQSB+hZmjpaAkE6AG2bBaUDP2/IWLpAAUQCAomLZ8Gzw6opUHdWCykLP96pfuAgnHn4SPnj3g2UqL5GuQu12F6PPWmbcn2L/67aFBJzFHV5Z5Wu74vuSXyLibRcglS3HHibx6Tft3bqmfv364fnnn8f48eMxbtw4tLW1lXzsSiuthOuuuw4HHXRQt8756az5Vpxav7zAPPDmTaUrA8xZ0Gn7Z+ioRpha6nkXdoc/p84uW+3bEskLB0CBfR8wfbxNx/TxBDXPhXRbpPMHEiDdkBEI6ZoRaEdUWDuo6Auomuis2sK0DJ7tDAQrSg8CEOhLUWFOYFvACGWbMFvvSNf5SNrwzuHaRt/y7X+ZvVUVQewIHc283+jfBY3dAJoam9DV1YVMJoPFixfjyy+/xOuvv477778fs2bNQpztt98ejz/+eKRtLIV88bsavkbnohkoH6wXV/T6D5Nhf9EaFyeekm7RTX9hOrNI2+m/w6gjKofvUFRY+6UXtZh9vledpG2GYRjmB8+K6ZXBMAzDMAzDMAzDMAzDMAzDMAzDMAzDMAzDMAzDMEy3OOOMM3DjjTeioaGhYLxM8xwseO18DNvp+mU8Y7HZ5/n2lyIzmO/YEmbAWz9Q57SVm0bseO30JZX3GTy3DOsCZibxvzm9EaP/PAV3nrERVhpYUeQ6fjxkslkc//vf44477rBhqXSAyuoKKFcrAglhHaucM5dxgnWipkTCOl4JEAIrxK3Fto2zFwSE9qtxYtoK7c8DeOfwnVrI7tEOKLEq5Zx2dIB1ho67vXiUUjWZHuHjjz/GEUccUXL8AQMG4I033ujBHDE/Br4vcW3fQSwnCc9PM5/4QtS1WGXUii8AkEKCpNBe0d5FSOVAGhqRbVKuhCEkgBACAUJkEUCoHJJyBJVECCkEpHJ8lmRcwlXSX346AzM/n1mgoICvv/gav93rWPy/80/AYccfqpwLBWHDwRstk6i2z7oD10M2zGJR68JIGRonSZjuWbf5gVmcwVtUwYgsAAIkJUgEuoR1etJLKwT+7+DR+PTj6bjh6htKymNdNotDFy7Eo4MHe/WA7DnyLbbgd0WFWNYuKOoynLOciPULVpmRaHzlFdQedtgynnX5Mv+DKehobOzWm2Lk3SEnXvSuSABZKXHLkiU5aQ4cNBCnnHmydcC3R1r/aufsGnGUT8hs5F2DlPhCpE3wRASStDeS6pI9Z/ydp0hpxQUJSt2XmwFEKrEvVBCvb+7tOSqu7XPEkUfgP8/+Bw8//HAk/JtMBnc2N+PkmhonAqGbNPeWXjibKg++5LByg84it574lyXi1wgluG1cxQ2hDl8Q5oo4j0ynbPoCwBrpAFcM6o9X2jvwQmsbZpUgmLk0NC9pxlXjroqEVVVX4fjTfo/jTj4O/WsGmLdq25aC4MLIv2fRemUcvCOL2KgfCm9f27PPofHSy4rUqmVr7co23RQVu/8K5VtvjfSoURA1fdSOMER27lx0vPMuWu79FzryvCs2XXU1qvbfD8HKK3f73OmgDIPKB2Fhe53qigMCZGjrVWh6Bqn+JlJCLaEWISG14IURTdL7pHbwV+WuJN6d9IGVHom16FILEiG3Qmv859vo6ti2xxM0AXKd+CUkmpubcc1V1+Dee+/FzJkziyyItXxYY401cPzxx2Ps2LEoKyvr8fMxDMP80MgWWSACSBbWzocQAm+//Tb22GMPTJo0aVmyFqGzsxM77rgjHn30UV4AgWEYppepr6/HwoULi8bbaaedej4zzAqJEqwtTlNTUw/nhPmp0JN2nmQbD7xxl9jhsbGufIunehZrROw7ZOYlxMW1tZgvabsPCCA1Wq+tPt61BsrqIwUkAZJCLYYdKBuPXpQ1tIOlesSUvDB91eZ/E2LHh5AkehgtHwBWo9OJWnvhblRRX2/8t5kXQJEwwBN09cYjVdkYgVdP7FWLc0ILaQotiGnGNe+4/Q6UQr/1xtj74te3yNg4OelOOyAdK5mk0tIHxPaHeeKVFlyY2LkIiAulS4lonEg+/e9C1xQ5gfdtys0/p4RWnQaJNFb65bVon/cWupZ8F0mp4YNbULvVOcgVLc2lavjWOeLcU6dMxRY/39LWJyOKbbJjhr2llGrxXSOKrcsnjNgwIsYOb5+0dUQJ15MnFKragvKgDOl0GVJi+Uu+CRKoSFWgIlWBfuVAZ7YDLV0taM20IpRhpNil0uHXxe/yKsmN80uEQKi3JNSijP44sD5OytAtAq3vp/kdSulszFJiSUcT+qT72GPVPKt4/dDFRm6cOkdcO0Y+ce1hw4bhkEMOKVp2Selus8022GabbUou/55mXvNczG+dp9tBUnOlpFlaQNne7TwrocK1DLCdgyXICWkLCH2Mma9FCIgAvY+EEdRW8SBVHTP2C8C1tWY7sL2jnoMlJa665CrcefNdJY1b5YdQs/ZvMGTHKwCRsn2C03I29g5CRPBY5zK3TfN78KTffp3UIdKLZ4Wovd+aj78pXRjbkEqlcP755+N3v/sdbr31Vtx///2YPn16YlwiwlZbbYWjjjoKRx55JKqqqrp1rhlz6tHUphaVcM+MhNRi6Eq8Wl2XBLmGwgr6e/06+WXr9qljfKFpd7w0fbs9Xoug674cNtxcr9BPM0W7LwqsDTnTsiD3QoWw6ZDJs7VH6nyaPNv8Cpd/K/ztCWuDQAi8axa6LIRLj8w1A2p+Dmy5erl3P2N1qDJt7H0ujrXBJXWxOo14+3XwIQdj4vMTc8slRnV1Nc455xycd955SKfTRePHKVT/2r59C+WD14a10EsJSaH3HiAj+9RiLrYXSEhRFwK57UjL75VR9YjtsfijCQXz/uGHH6Kurg61Q2pLuVSGYRjmR0JpI5MMwzAMwzAMwzAMwzAMwzAMwzAMwzAMwzAMwzAMw6zQ9OvXD+ecc05JcRs/vQdLvny8h3OUB+cZozeXxmMwn7eB8cD0pumTmZRPCUdS7KPCnHNFdD/psOnfteA3F7+Dtz8rLGL+Y6GusQX7nHxFRFQbAIauPgxAXFRbO2AZ8WzzG0o0W4llk9vvO3jp+2PiO6coYUvYiWhrhzHv/hmnXHWLY/fNcxCN3OMEX424E4shUhcT/ElLFp5kukVzczO22267kh3x0uk03nrrrW47mDErJkX7kGIqrEUOT2wrEBXnz4kR8ckke0wkT5F+ieymL+Zr2k7T5hkBAeXgapc2sNvK5dQtZBBAQAihnWkDBBQgEKY9FmqhAyJ8+emXhQtBk8lkcOO4m3DKgaeifu4irDNgPVSllu9zuN6gUehTXqPzHcAspABJtgwECCQFpOf8Kkg7O2rRbUFQzp3Gqds4jhJAWuAYpJzqL7zsT9h1911LzuOHnZ04f3GS8DPZ6ub5QJbccyytY0h3eiZf8IMANL300lKetef4etKLAArJOnjvAl4cisWNb/s83tqK7zK5fc5ZF5yFPn1rbJ2x54+3M9LPIaxoQfxjw41QSXc/MSJpdxNPTj9x39KSV4QEyU1v3In45ltuxvARw3Pi3dHSjJaE67SvhZE0c+sCkFsfgPyu+Mbt2x2f4GpN0e3GMERnQh43KEurhWX0Xw4ChDQRdq2swJWDBuDSgf2wbUU5gpwjlz+tLa249vLrsMNGO2LKW1P0lXl9Z4LmQD5nb19Y3h6jDzBhnVM+QP0ppzohl+UIlZWhz9FHYdirL2PIM/9G31NPQfnPt3Si2gAgBILh/5+97w6wqyjbf945d/tmd5NssqmE3hELUiQ0kaJ+iogBFJD+IRbUH4IUpegHfnYUERAFQSAoRRGkJRBCCIkfoUmogQAJJCF9s5vdbLkzvz+mnnLLbnbTeB+4ufdMOzNz5szMzjvPM2NR+4WjMOLOv2Lor38FROmaVt3daL/5ln7npaV+lHm3JWReQioJqRTy0L+VEV/Rciz6I5UWIJFSGsEXE9/oNkgFKCXhRI9UKIBk3/94u3b9i9Ot8QI2XvYkmAgpHy/8DrFu3Tr8/Kc/xy4774KhjUPxox/9CPPnzx9UUe2hQ4fijDPOwKJFizB//nx8//vfZ1FtBoPxgUU56yLDhg3rU5q5XA5Tp07FHXfc0ee4xZDP5/HFL34Rzz333IClyWAwGIzSuOaaa8oKd/bZZw9yThhbKhYvXlxWuFGjRg1yThgfJJRl5ymaQDGvbE8vOlvYxpO076TzGYhLU2LdTRt8ggOrvXCpMHZwZ/8x0qlaJBVONFUI8gKqxvqjD7OOECGCINI2H6HtPdoGFJnfQv8WEYT5HdnflENO6E9k4rlrkdPxbTo2DZPfiAQEIv0JBF71x9yXjJ+IAjtXEJ/8XoKIIiciGwl7CHd4iKqpNwUnL6v/1/9NmzqtROMAoqomiOomZy+0tqa4qHbw3JTfm1B8NTrL3S60FlnoLxivXKNB0l5hDZJ6NVqpMFwYTwXfWRaVjLSTopmw74P0blbc3b1M+rppj9Mzyqsw/y97Q8meTJuKUgpKSiglUTf2gFTslStX4j/PvwAoBanycJaPvF/vlGZdVUojCA0Zs6sopZDXK7lmHdd+66JIUx63VqsUJLSIaG1FHYZWDUVtrm5QRLWzUBlVYWj1MIypH4uhVUMRiQgSEnml9Efa9Wldb/a3lNbNlkcLbsswTD6IC+hyKgUofRiACuObJkNQ6JW96Ozt0PVpV6Jt/Qb/Bc6whxkos8gdW2+O/Yx3+H21X22IwyHXB88umROIWpsRICKQCEW1hf8Wft+VEMFYERxWQKT7a2H2AGj7uB1TrIC37lfDPV4EvReLhIj3t8H+rlnTZ2G/nfbHH6/+03qJalc0bYMJxz6MkQf/HBAVruzeYmes5KFtNuyXKNlfBUatsvoyJES1rWhymKS1fRHeW9GNlW39OyS3paUFl1xyCV555RUsXrwYjz76KG699Vb86U9/wuTJkzFjxgysXLkSs2bNwte+9rV+7Xl67o33YPfa2TyDosTYZQWp7b+RdqPIX9u9GGT2ZcAKWUda1NqlE4b3bdSFtfe38SkXjLU5E8ZYTIM9gqAIRMaaShk7JRSMpdWkbdq1s9Qq+zu8t3Ai2ylLL8HsP4lbhbVFN2w7Ivht8+L9/UG1Or5KNLeqSoFwjpFpZ01sKEnOMQmEUt3fzjvvjKuvvhrvvPMOfvjDH/ZLVBsAampqCvrl25e5cQBm3EyN/ZlICG5bN7vHIrOvdkZMna/R+4LKGGunPTbNRCts+2QwGAzG5gUW1mYwGAwGg8FgMBgMBoPBYDAYDAaDwWAwGAwGg8FgMBgMBoMBAPjWt76FkSNHlhV2yfTvoGfN24OboYJkwXI2shcivYQkmQL3sHwYJEiRsTSTBMTs31Z8M4xDJLB8TS++8rNnce39bw2GdtwGw5Nz38Fh5/8Z06c+kPLL9/Rqgq4lXcEStnT9xMiyxl0ITwZ2ItsgR6gVhixjSbGWzKXJOp5crFktmqQTyMwG5BbzKyHyFyO8EDwxluL0rBCe+IJYWqXAQtvrDyklPvaxj2HNmjVlhSci3Hnnndhhhx0GOWeMzQlOdLoYivXTJbjthcS1NX24QBIhNzPrQAlHliMnYuq6PoTloUBcwY9JZMYiK5xNrp8lLZBAkSPVCiNM4PpxG8/4jR47ukjlpDFn1jN46h+z0VTV1Kd45UCQwM7Dd0FkCZdKk4l1TRjSKxGIlCu3JWKHY4UThiUjj6H0teU4eiEMABKYfPdkbLvttmXn886Otfjz2g5zpQo2n+SMpRDKHU0KNfP+jkZrnngCqqenn7EHB/Mfecj9LjRrS/oj5l9YKgUA2qXCTe3tKd/tdtwOJ5x2Qvl1qRUVYCTbjTBKPK92Cmn9dXjAKTSU+oSCuMnbJ0W8i+UzdpktsF1MeDuGrGl3iYkwJd6E8AkNHTYUl19+eSrOKilx29q1sTYQ61eLZCveVih27WeR6b80bPsRZGniftaZJa49vyeHV8OZAAAgAElEQVRNqicAw4WTeHFpWFp3BGCXikr8v8YGXN88HF8dUo/9q6uwfa4CjWLw5pWrVq3CzjvtHMydE/Nk2P4l+beTKVeS7J3h1/vOO1h+yqlAV1fMPxrRvN75rznyCIx68gk0XfE/yG23XXmRiFB37CQ0XnRhpve6KVP6nZ+W2hbkrTiJEdOWSFwrL7gt7RumtOCMghHZBqAJ5Fp8G0bAJZAj8cIl8O7W1wlpA+mXIIgVr5f07+7ublz926vxoQ99CA1DGnDhhRdi3uvzBpV83tDQgEmTJuGFF17AypUrccMNN2D06L7NRxgMBmNLRDl97/Dhw/uV9nHHHYdly5bhsssuGzAhTCklPvWpT6G3t39iQwwGg8HoO+66666SYSorK3HIIYdsgNwwtkTcdtttZYWbOHHiIOeE8UHDxhLXtkmnQpi1yJj9OUP4MG59NmuBQgRXFPxn7mMPULV2HWGFT+2B1XF7uz5wVHhbj7DC1FrgOoIVzA5s9u7Q6whC5JwQdiQi5AL/UHBbkECOBHJCBALZ5h6BuLaOF4ppa78oENPWbr4MNm/khGPJHZgaCZ0PV2OBCLk9dFs4EVptJyIQpJJYsGBBiYYBVI/8cNy4ohJ2uOTB224xOnzGWW5ZVoukqHapT1+QkbYT9tT1owKhz3TcYuVJXqcFtX0IidQJgNKHtWuXQ3Y8GqJySKoUvR1LMe+G7bBk2ncB5NP3Iv0d1bWgsjFtt3t06mNOFFsqqe9Nfu0VMbuJQj6vXDUpJV2+tW3RpBOsvsKKc5vwEQkMqRiCpqomVEVVqfxsKBAI9ZVDMKZ+LJprRiAnIrhDHRGuSysjKi6hVN6LbROgpIRd4pfKrlmbejB1Y2tEh6PYyrRUEnlTR63rWmFFUrPEtWPfpcS1E01xIMS1N+SnXKxatxLzVs+L7YmyfZsdFWx1CD9KxIS07XhACPt5uD7Tjg26X/VhrFg2IQKp+N4tYY6KjYK021a14cTPnYRTjzkdq1au6lP9hxC5aow88ApsNelB5Bq3BoIyWptU2koXuNmDtWNhwgYTyi4W6tsS84Csg2fdNTnN3+fmd2B9MWrUKHzyk5/ECSecgNNOOw3HH388Jk6ciKam9dtjMee193S2hen/TVmEFc224tNWaD0Qcrf+vp5tHCOyDlvnQotrCyuUbcSniUDCWjwj057ttQkrCKAIWlTbCGgjMns+IrPfxYSHFtfOHC/WLHb38W0hEAhPiIFbkW4y86W4qDaByOQnnLeRzQ8FacHVVbw1CTc/9HVpf/vZZC7D3luOndVdlzk/WLhwIR544AHcfffdaG1tLStOFooJclNUifhcIMx80j29r0HBzxeydiekf3mIinpUjfxI0bwDwGOPbnoHyTMYDAZj/TCgRxhtt/NwpI7B2ETAeesfOG/9A+et/9iU88d56x84b/0D561/4Lz1D5y3/oHz1j9synkDNu38bcp5q6yMNnYWGAwGg8FgMBgMBoPBYDAYDAaDwWAwGAOEuro6XHHFFTjzzDNLhpXdbZh/20ex41lLQKJyA+QugCULGG4BEfVDuMsxFtLuZBJWlmYVEhlUPKYROtShSJv1FAUh4x8iYfJK6M0DP73rDTz+4nL84ozdMH5EbR/LsPHQ1dOLK29/Ajc88AykUuhe/k4qTPO4EYYIYwiuwhK44kKtwhBvXFgnpu3DOaJXkrxFnhamCVS6ngV5QhWRJSDrf2MkK6W8QKANHzIzUkS8MpAkUaF88gqjbzjuuOPw+uuvlx3+4osvxlFHHTWIOWJszig5lmSqI4QJoGAnQQF5OMs9pGr68SW4bzJ8kNdQ/B/QZG0tIA033ggISEg/ZhGBlCmSEY8mCE9ZN2EEIkglERFBEkBKgUgTfUnoPIzfanxmmX/Y1Igfr06T8HbddVdc8sNLilTk+qEmV4MJjRPw1ur5ZszVBGI/XpsRQykoQYZMDEMgj0Cm7ApKHwShLNFSmXFe+0UmHQWABGH67Mex6w67oa21rax8XtG6GjvkKrB/lZ1DKTdWKGhaZkglLNT0irmn2lIZKNKMU8i3t6P1iSfQdOih5d9gELHm3YVY9uKLseKmZ2KebJ2kT8fikPcLw93c3o41Uqbi/OBHF8eIo6YZ+TQp8AgclfWzUw8nHGCmo+4i+N1npBi2Keew74sRcMP7Bs5+hhyvQRW044LIaGRKebH7sK/0Uh/WPZ32yaecjJtuugkzn5wZc/9DeztOratDha1nwPSPBf8CyJrC2TcfAoAMwllqtAzC2zAiUUZpelgAyBMgFDC5fW0qD1VUuPYo+EUAhkYRjq6tgUCNvjcBXQpYms/j/bxEq8wjrwIqslJaZkQBvQDe6+3Fw+vWFbhbHLvuvitGjGi2OhcAKSfMYMcfd/hAmOeY8DalK9g8GLl6NZafdDLUipWx+PWnngLV04u1t95aVj6ToMYmDL/+WtR+9rPxF7IPqD/jdLRf/wfkly6Nufe8Pg+quxtU2fe/g6tzNairqEdHTzsgyTUcEoBSQouZ2MMhQFCSoAQZNwVIqQUElNQCLdD7N6UCBKRurWbMtmMWgdycIFkVCgqkyD1bsqR+iofSEwt9JaXETTfehOt+fx1efPFFyIx+caBRV1eHQw89FBdddBH22WefQb8fg8FgbG6QUg6qsDagBf4uvfRSXHrppVi9ejXmzp2LBQsWYNGiRVi0aBGWLl2Kv/3tb+jpw+E7K1euxFFHHYV//etf/c4Xg8FgMMrHK6+8UjLMrrvuugFywthSMWvWrLLCnXvuuYOcE8YHERvTxhMue8XW5ZXPV/I7ngaM7UXbLgT5tbaUdiwZq5LTGiSAjFgxBMhYO4Td76AXioyIqzAihZG3B0GvgSpl90AY0Vpjb9JGFr8fIsxTct06vu5E3lHpta/wgNP44dfhej25dUVKhHM7AiiUHdcrtZEgp9cc7g1wotoEHx/AlIceQT6fTz3TJIZsd3RQDrP+bcsrzL6PrIXlWOWI4HcSttUUaruFGm2pBl0orDNG6N+mfov/PZm1el7o/lllsfUmvQHG2kLCBm4NK0oiqmzEsI+eg+Wzr8jMUdu8e7Bu8dPY6ksPQFTWIyXWDaB2/AHobp0fc5v26DR8+3vnwK51KlJ+r0/wjup9Qs7yCintnhLp1smtsLQN4/cW6bZWX1mHqqg6M/8bE3UVdairqMOarjVY1bUSvfleCCIjpu1tRLZpC7c2rKCkkTlwBQ36ECmD1qzMurMR21bS1askYF1vJzp7O1CTqwUU6ecAitlovQ2dgj7Hr3XHbOXW/uDMX3FbVVm2q00csxfNAilvv/R9oN8nJYgQ2QMFhBfgJiuB7QS2hTnQgJxAtj2wwIpsQ2mh5IgIVkhZWAFuQW5PHBl7hDD99VVX/gbX/+YPyPeW7l8LgzBku09j5ME/BRJ7Ef1TNP2qG0OCBuAMryrxXcgSGIYx16ZPsrsItFfCvppqUj7+0/PW4tA9G8ov8gbEv19diPiYYMtlxgSnZSJMsa39lmCFpUF2fBZ6L4VNy9STHat9tcZFpwWZ+YgRrtaPLHJ50e+00HMj469sXpTth2z+FCoaxmWWdfWcP6Bpr6/Bi4HbfAZvkSLERNhVICROWpSbXN7sGyfcXMS3O4Ego67uUu3FCnFnjbtKIQokW0rZWZP9Wl/6ubVr1+LBBx/Egw8+iHPPPRfnnXcevv/976Oyj3bPXC5bvlRU1qHhw8cia34Tm0EoBUUKcStzrEOH28NLxiE24UxupCA3n6gbdwDWLXm6aP6nTp0KJdPz9NicwCaNMFvlb9rY3McfBoPB2NwwoMLajcNqBjK5AQXnrX/gvPUPnLf+Y1POH+etf+C89Q+ct/6B89Y/cN76B85b/7Ap5w3YtPO3KedNRLygx2AwGAwGg8FgMBgMBoPBYDAYDAaDsSXh9NNPx/3334977723rPCvXz8K4z53D+rGHYTyyXt9QUhuCVEOWTBJlimUZrjJPv7TiVw6Fb4kqUYAyAeECOvn5feIDMlEhRQnK6+n8O/XVuLwi5/Ed76wHU4/YlvkNnEb3OMvvI0L/zQFby1ZBYDQtehV9K5elAq336f31iQtQ6gRhtwkKNKi2QhFtYUTzY6smDZ5ApcOZ92Ei2+JXZa04wi0NrwjknmiTFyEO/iGJfaQ4WQEZF2EdCxyzcCSV2JplcGfYOLE+uNnP/sZ7rrrrrLDH3744fjxj388iDlibAnYmMILhZJQhqHtyFsIxLUTYxnZGGT5ZQQlrZCmACkFSVZYwcRSmjSrDBmcQJCGkUikAERQJHU4cx+pKdJQUGhpaYGIBGQ+Lqr5aGdasFUIgT/84Q99JuT1FaPrx2BZxzKs7Wk3fbkdw4Uh51lxbfK8W1hqrD+cwRL1rBB3yLeE9Tfxa+vrMO3JR7HfR/cvS0hOAThj5XJMGTES43K5WLPKmr0UajkbEln5WnXffZuMsPYb/7zXkJw1kt/6PUi/wpT4N+sxA8ASmcfdHR2p++47cV8c9pnDYum5QzwokUpI9DTi9OFjLNa9FOybSjSDmFC2TigRIJ5OTIggDJPR/2WJEfRXoKCUuHZ4FYYhIlz8g4vxmSM/E0tvhczjtd4e7FZRGe9Xg/e72F8DSUpu6CZcPxif9cf6SAJEoDDhjy8AXurpxVu9vak6GBlFlqYee/fDdong2rY1m4daImyTy2G7XEDtNnNaYRKMgrQuAfBsdzdmrluHViWRB9CjFKat64rl64ADD4jNi6GghZ2DDLo5ss1jQsgilnmbBhFUdzdWnHYGeue/FQta/alPoemyS7Hq4h+m6qlcRCOaUbMeotoAQLkcqg8+CGv/dmfcQynIVasQtbT0K93mmuF4u3uNa49KEaRSIEj9TJWWcw9FtgUEFGnlEqW0QBIA6L80pSunrnYtsK3TUYF+gXJh7IvtnluykdmimkspJe6YfAd+/7vf47nnnkNvRhseaNTU1ODAAw/EhRdeiIMOOmjQ78dgMBibM1avXl1WuJZ+jl1JNDU1YeLEiSn3W2+9Fb/85S9xwQUXlD1WPPDAA7jppptw6qmnDkjeGAwGg5GNKVOmlLVmNWnSpA2QG8aWiu7u7rLCNTRsmkKDjM0fG9vGk9qVENiTyxHXDtQidTaD9TjlLglaoFivECqlj/UjUpBm1VIYdwVzCGDCrmMPMdR3kvC3Uv7wR2cTMdfkK09Roh5iS8kU/02uEoK1d3LXcUs8vIB2QnhbBKGF80+LytpqtQKydgHOi3LrVG695bbUs0yD0LDjMf5Kn4xnL5xNTa+PFmp34TGqyVVolPArnrfykLWwH7dXpN+ZtKUyvWIuMsIg040UAd4q6X3CojuFah+/afdT0PHeTHQsfDyrYOhpX4i3bv8Exh/9T1Q2bpXyrx0zEavn3hxzm/3UbHR0dKKmpiaeXQKkMsLQRj3avX4mjIS2lWp7oRXV1tehwH51VI26yrp+2Uk2JBqqGlBXWYcVHcuwpnuN2wvlxKzNuyJh+iWlexJ3jjPg7SzGDivh+7ewr1Gm33KuRFjZuRKj66u1+H0Z4toW4UGSmQd6JsIVut6csLRjKd5YOc/ti3J7ouD7Qyf2CwFBEQgCQthjom0YgUgICDLC28G+KGHEtsn0tyR0OiCYvVrmIGsRiCb7HhhzZj+Db5/6bSxftny9ylrRsBVGH34tKobugLBfDEcW7052ePEhKPS3/ZRAvIHYPi6RVsxgqzL6fJWIFqZj42oL4r9fSx+uuylgVVsnXlu4AiBhphzkRO8BM86Zt8WLbCt4YWr7EbD1akWxiewBF0G4UMA6DA+CF7A2+/sIxq5lnlsg6u7bmgluOyida9RscyBa/zMZKh//e7f99UfQuMcJiGqa4GcoYXuw+QzEtAPxcJg9it4C7PMrYuVDUF+2eYR+dq7nGiwyx1rXrhC818ju6xJDc7J/O+aYY7DHHnsAAHp7e7FixQq8/fbbeP7559He3h6vp/Z2XHrppXjooYdw7733orm5GeUitQ/BoPFjJ0JUNwWZDcqZOWcw16mDMqwbBd/GPdjPGc+UbsW14w7Eijm/Kpr/hQsW4o0338AO2+9QOFDyUTEYDAZjk8aACmszGAwGg8FgMBgMBoPBYDAYDAaDwWAwGAwGg8FgMBgMBoPB2LxBRLjxxhux55574t133y0rzrv3fRG1Yyaied9LUNOy1yDn0MBuljdkgZJE2exEkJbUswlalTgn2+f9DC1HxeIBVphMc0soCBkSMDQBxwqlWrfOLokr//oa7pi+ABcdtwsO++ioPpZl8PHGeyvw49um45Fn3jTli7Du3f9g9axbUmFrh9Ti44d/XJOsAhFsYQSzrai2vY5IGMFt4YivgoQhbFnB7cAdPh0f3v4OaTAhkYIgRPA8LNnOkVECsknIfwqcHEo1tSIEFsb646STTsKtt95advitttoKDz744CDmiLElYWMJL+ikVaz7cfmwnMUscW2VHMcARzO25GMXJzj2gZTWXtASC1AQgFDIqzwEIigoQ4DWBHIrvq2gEBmCsySJiooKjB47Gu8teC9Wpqe64sKsAHDCCSdg//33L1J5A4dtm7bDi8teAOA5diHB0k4ilCHH2ymFIO0mAYiAQ0kQUEpBkJalkCassMRNArbdfjvcdudtOO7o48qak/QohS8sX4aZLS2oMkTVcNTKoBLGaJ7lINYcVeyrvDiJ6+TvVQ8+iAk//SlEVVWZORo8vHrP3VbnPDb7ij16xCixMb9kuDA8APxhTTt6M57rJVdeAhLxQzsclHLi64jlTmufhIRiHbywIEmiEfu5sEhGodgDVIkJTCGhbWXz7/QrLInak359wDBFO1OmlFtBFOgni4trWzd75cMcdthh6cQArJYyu/3aPkGl23r8ntmaDDYHmuLtRbXzsE/T5M79TeDfbaUUrmldk5nf4+rrHM0/bJfJYcf+tnNe4e7p7y+gy2iFusn8eZNs73tVVmGvyqpE+oTnurtwTfsavNjdg30/sW9izmwObSCYA3QCQjt8O0odPBO0ISICpMSq756Lrv97Onb/it13x/BrrgaiKLOeNjSiUQX+LpMy270MDKsejvmr3wRAEFJBCQmpjLiFazPSXOvZgSQr6BKIIClpNE0iJ3AijKi2HruU+8vVio0AVrgg+HuXYES4ASuCov+uVbjv3vtw1S+vwtNPP12WCN/6oqqqCvvttx/OP/98HHHkETHxAAaDwWAUxvLl5QkX1dfXD3JOgHPPPRdHHHEE9t57b3R2dpYV57TTTsPYsWNx+OGHD3LuGAwG44OL6667rqxwX//61wc5J4wtGXPmzCkZZsKECRsgJ4wPMjYHcW3njmAd1q4RW3FtgrHxmMBOz9MKXGoRbOGO89OHWysjXqv3IyAusE2AsmtAdn0JwqRtXK3YMsGtbytzoGWYnUwkFlPduqAQzjm0gdh1Ki967X29eKwz0ui1UBKxVMgJdutwwggvxmW746LaAGHmzJkFCuGRq20BRGXs+egM63uE5c1ud0mLTnKlOquhJVei1weZi/AIKiLIcyHrSNYLk3xJssqijKC2ghXVVnZN0t1TxRftk3cREcYccR3en34B2ub9IyN/gOxuw4I7D8eYz96CmtF7x8pZM2YfkMhBSX/oU3d3N2bPnIVDDvukywcJgpT23QzthkGeKG57Ub4CXRkECTRUNqAiqsjMa6xsm8h6Z45yaKkfjfqeBry/djF6Va8pIwHGVqrtSnB1ou3Pts1Ld61tsQoyEElXZK062lYjlU+nK9+Ntu52DKmshxWKLiSubaGC+KG4dqxvje3v2TLEtWcseByKlN43pfTD0HujdH8ozH4sASO8TV562+6jEkGfSkZE2+7D0r/NXithUrKHHwTpEbQIOgmfVntrG755yjmY9cSs9SojRVVo3vdCNOx6AsI+JrA8uSsSocix+UXpGMl4SPmHfVx89Kbw8ADy7jZaKoehHUwJvLygC60deTTWbhp2Losn575j3tFgNLbvPKxtT9hZhY5khNWVE7mOfPiwfk1c/Q7bsdt2HuTSiu2bVMLMA3SadqzW97DzHRHMP7T1jMjNiAAAubrRaPrwyVj1zB/jBVYKi+45Dc0Tv4eacfsCuUpYwW6YMmohb8AKadt5EBCZ8kSmrrS/zZM7fQHxMobtEiAjBG4rKHkoRRIEZ8tP2FX9A7N1Hb4d6X7tzDPPzLxDb28vpkyZgh//+MeYPXt2zG/WrFn4zGc+gyeeeALV1dVF8ukRzn2imkZUT9gHtRP2Q+XwbYIwenywB1P4eYMdVcx1oTl6wW7bzmize/bqEXtCVNRB9hQXup/26LTiwtoMBoPB2KwgSgdhMBgMBoPBYDAYDAaDwWAwGAwGg8FgMBgMBoPBYDAYDAaD8UHCsGHDcPvtt0OI8rcZdix6Egv+fiRWz/1j6cB9Ril2ZjlxSxH+Mu4REFnj2/ATaVJItAj9vGwjOX/jFhCd4EgXAvMXd+D0q/4PX7h8Oh57YUkZ5Rt8vLloJc655kEc8r2b8cictwCl87329emZotoA8MnjDkZVTXVAxNKkk1BU215HIXHLEbi0yHakpbM1WUtY4W1LADNpmDp0ZC4KyF6mnj2lNhC+NP7W3RGGDPk1JNiG8S0KigaWwOZI1ttU8M4772CnnXbqk6h2bW0tnnnmmT71ZwxGSng2iVLvepHoxfoA6yeVckIFsTQz+pxkXimj1xJhnGCc0v1kfJzT/bVNIyDYmn5XIHLvkzneAOPGjS1RIUB1dTWuuOKKkuEGCvWV9WiuaQ6kLPyXVNKTYBUgpSfyKzMWaPK3jaYlxYWpc2XYm/FZhGb6HXbEYbj8isvKzudqKfH5Zcu02LlzVRm/4rTe9UGSQpz0879T1M9U08+3tWHVJnBwwYpXXsaKuS+m3JP5T/rZj0Cy7Ppf6/ZyTw8eW5cWBfzi8UfjQx/ZwzsEehAqaHdWmF2TS+Pka2UEUJQRkdBzFJ85Gy/8ANnu7pP4z6fnqKnuvrEyB/lwRVLxcCkSr7uMO7gyFUKBRlhI9MbIKcRuXnpOlfYn+4/KDpGggcd61HT4+FVc2N2KFvjfBODvHR14O9+LJLbL5XBAVRUiwH2CvxRibVUQEJEW9bYzYO/vRbVt7oQy8VJlpFh5bbtXAD5SWYkbhjXjF03DMHHvj3vfxBy5kEZRsfmx9Vvz81+i495/xmoxGjMGzbf8GVRXl53wRoBaty7tKATE8OH9TnNozTD3fkpIM+5LKCmhlIQ0Akjh+yzD91vFxwkV++VlnFK/yIRTXnQg6z2d8vAUHHnYkWiqa8KxxxyLp556alBFtSsqKvCJ/T+Bu+66C+1r2/HoY4/iiCOPGLT7MRgMxpaIcoS1rUDShsDuu++OefPmlS3CAgBHHHEELrvsssHLFIPBYHzA8cQTT5QMM3LkSDQ1NW2A3DC2VCxZUtquWbUJHNDH2PJRlo2nlK5hQa/sQ8Di4q0Z6am47B8F622ptN3ipLXRmPl8zDZu7eCI2cPJHWxtbeLeBk/w7nBhtc3Hpx3a87VYa2QPwRaBaGvGRwjh0hKJNGIHZ7tDtYP7Cn/AdphfmDLqNLzwpghsV67spqqFEGYfRno9EyD0dPfg/SXvF2kAGlaoOfa8QyHN4Cttr8tqREn/YtaaZJj0Sm5xZDRwd5ivTkO5BcNCeS2xlyZYj4y5KWnqLPCjILzyNjn9LZFc23QxRSVaDvklWg4obF9Usgfv3f8VLJ99hU8fAFXWomrkh1Phpz06Ta/FmgMH81LfX6l8YGPR95fw67FKSuMCKKkgpTTrthIVUSWGVQ8rS1R7U0RdRR0mNGyNmqgGUkrkIZFXEvbAZSml++i60/7S/Dar3G792lyZdWwjzx3YtjQUVnSuMPfR6+PWtqY1aMO17WCt2zYhWMF/FbOlJZtqynZVtPPf9PD6ytfwXtu7vh8i39tZwWyAQMLuoxLBOBD/CCFMnx6ZQwrM3ipBsb7bjiVEWqxbKAr2cZn+F8B1v7wO++y033qKahPqtz4cW3/1aTTs+hUAlOjpsqy4iVCU1TdSxnfS+gdk9W2ZfX5M2DjLUBq/fz4PzHy5LavAGxWPPf8WQJEWgbb7F63QtN2/qOwhFoATkUZOj6tkx2Wh00Fk4kUA5eCskcKmZ9tZ6E8AKgCKIEQEcmO7Hfdz5j45kLGWChKA0OEEgrZLkQ5DEep3PQZeMNtDyV4se+J/seD2L2Dh5ElY8sB3sfqZm6C6Ol36zjJrhcHJlNdZYoN7mrmUqaCg7gJQ2IILt7W4u677vLRzP/JzmCCY9fOxS88JwrlaRUUFPvOZz+DJJ5/Et7/97VTYOXPm4LLLLis410siat4BjXt9GcMP+S5ajvoZGj9yHCqGTbA9tOnLg4/u4BHbVBFD8ujtQoUqWWyQqEDNmE+UDPfo1EcLpl30sB4Gg8FgbJLgHeIMBoPBYDAYDAaDwWAwGAwGg8FgMBgMBoPBYDAYDAaDwWAwUjjggANw6aWX9i2Sknh/xvlY9Z/rBj5DWXvVA1FMfVlq53wpAmN4TTGyg7L3c0QZTzrVX4FgdhDXij47f3Pt5fUCMoYhrBAEnn2jFaf8YhY+dcEU/GXqm2jvHDwhsyxIpfDoc2/hpP/9Ow787p9x5/SX0ZvXAmz5dW1oe2kK2l64LzPuuO3H4uivfQGRKb8l70aBqHaMMAsBYUSzIyEckSty4SI4+qwVdSXhnoIjcJEw4oXmUVnCrPlXiDQFK/yXAlIUJQhScTFHZAvahmQqwwNJkViYc9Fv/OAHP8B2222H119/vew4Qgg8/vjjaG5uHsScMbZUbGxxbXsLinvqL2H6rkLi2soSSX0kEZDdvGC2FR+wwQxZEML0o3ACClaqwIp0C6F7+UgIfOfC75QUaPvv//5vjB8/vmiYgcb4hq1ASjnSqzKEd83fl1AgSEiQI2Mb0r4l3ZP5reW46cIAACAASURBVMxv7arpfEYEQ5KN45/Vt757DiYdN6nsfL7Z24uvr1zprlXwb/yXH2KyUI6UQlazLleGQYcNxk3zWXb77WXGHjy8dNtfvFiCcUuO+nbWlaSwJsOk64jw+zVrUvesrKzE+T8838V0FFCToBY3JkPyt22KYiIASmaLZEMVELQu90ElkC3OrV/ypMi2fj8SotwokJ/kfZKtU5UQKShQHpUQmQmSC9x9unOenpOZzna5XOZtbNdYBoU5+Pg7JwWvQ0p/FHOjcKaPl3t68ce29tT9BIAfDRuKiLRodvITBR9BIY07TN+KbMPNh0P/4FHGypMcZ/x7on8f0jICLeO3Ms0lLkLjaiTRxmOiQDGxAR9n7eS/Ys3Vv4vfu74ezbf8GdHIkZnPZWOh5403Um4VO+8Mqqzsd5r1FfWIKPIi2sqKsCgn1iKVlh+xAi3WB0ZkxAqW6D4jEB0JSOmelu7Hqriv74OenPEkjvqvozC8oRlH/ddRmP74dHR1dfW7jKWQy+Xw8b0/jltuuQUdnR2YMWMGjv7i0XwYDoPBYPQTK1asKBmm9LrpwGLs2LGYP39+n+JcfvnlICKcfPLJeOaZZwYpZwwGg/HBw/Lly8s6hOHggw8e/Mwwtli8/PLLZYVraWkZ5JwwGBqFBABjKCWu3Uc7T1FxQ7OvIbRJFxPXToqoEmX5h+LS4bqftecYP5tO7JBrHw8gZ5OPQsFrBKKssAdbW7t9+j9Kftxh2FbM1RzGbfKtxbSDe8HuoCDEBbVtWt7W5Z9vaLMI5bWBKDIHyZIPRSBMnjy5LKHExp2Ojz/TpMCqoLhBwewNsHsUCjSEAm59NQBQkU+GvzVemLw5G0HBe6uEe1r4Mv3tbWehkKYiK5qsoE+0VQCFgtphKhRPz4QZsstx2P7M19C0+0nZ1aEUVv/nRiz8x5cgu9tM+gp14/ZPBZ326ONQSkGSgpR5Lwwt9fqsW391eTOHHtoDEqU0ItsKeUjUVtShsapxg//NPdCIRA7jGyZgaM0wLaKt8sjLvF6nVkYom/xKtVS6DvTBkebASAQC2cauKq1QOUHbZgN9VYk8lncuD+xUhcW1w2/rlRTXhv0NxJrs5iqu3dW7Dk8snA4SwvWQBCOiHfT17nABYXdoWdgxIhDEFpE/DIEoni6MgLaw/sIdmBCOW/+Z8yIO3O0g/PrKq9Dbkz5ItlxU1I/F+C/+Ay2H/Q4iV5PKe/zYWbhxzO+1A9wmh8yDDbLcivtTsXCZr3jYxyKwiREee2FTFNZ+G9qIbQWwrTURwR47ASh7OJ8ZN6x4trWCBnMEGGFrhEcHKytYLWLuWsg6Z56jFrImyoFgRbdz+vmSEdwOvxGBjOh2KKgNUWGEsHMYeehPipZf9qxF17JX0friHXh/6gVwYtpGKFwpMkLfwuTXWV4Be+iHm3sIH9eMseFeUQDBfCBoo24zQTjmeYttPm9cithYgezrLBQam6Iowq9+9SsceuihKb+rrroKixcvLpk2AMjaFtRufxCqWnYx7STsX0NRbX2dtZcg8SN9rZIvWKJiiqB23MSSYaZNm4a8rfhC2LyHeAaDwfhAgXebMBgMBoPBYDAYDAaDwWAwGAwGg8FgMBgMBoPBYDAYDAaDwcjExRdf3C8i/bJZl2LdsucGNjOFiGhJAmN2oCLuoZxcMhwlCApJMmLi2zFaPUE1oMQ64WyXIoWkC0tYEYYIookar7/Xjotvfh4f+8Z9+MY1T+HBpxeio6v/5KRiUAqY8/piXP6XJ/Cxs/+IE3/yD0x99m1IRwqJ0LngOSz71xVY+/LDmWnkKnP4xs/PRlV1lSbfWsFsQ7K1otmUIaqtibGRJ9A6gW0yZC1LziEfz5DGnGAshSQyeBIZIXCzn4Bo6whXAUHFhktSuGy84NuKDHr+VpysHYrYMvqGV199FRMmTMAVV1xRmsySwPXXX4+Pf/zjg5QzxgcBm5y4tu1nVLoPcv2O8mm4vsmNUUrz+8L/TKcoyFJn9TjlhBVs2kGurIBBFGnX/Q/cH+MnFBbNrqysxI8vvKBwZQwSqnM1GFbbbAjgRlDYCJTmDYmPoHn80lxrTr8Nr9PR8eDI4mQIssqMkI7CZ9jgRIQbbr4Be+75obLzOnVdJ37dliTYxsW1KdOnMFItrMwhqJBMQiGsmTkTnfPmlRl64NHb2YlX//ZXAOGMKmOmFgzV8VldnKaNhP+TXevwUk/6gJMzvnEGxo4f60Ma4r7l7yvThvxU1Ytm2/cxvLF9VZP1HhNZGQiuv81Ppsi2d3PdjSohsI14UZwgd+A3mOLaBMLk2yenwo2OIoyJomKzfFfvWVnImvGH+RFByLDdWT8K4ggClkmJn6xelVnWSXV1GCbiItlU4He2mxU80OLbXgbBCrz7clhhGntthcDDd8GKURCAqp12MvXkxxRbrvizMLBjUAbh216vmz4Dqy64MB4zijD8+utQsfPOmXW0sSBbW9H11KyUe81/fXa90x5S2aAFR5wQifklZSDmYvylNCL90gmR2G/71kknMmLfW3flREYAxN7fZ+c8i+OOOR4tw1pwxKFHYOojU9HZ2bneZSsEIQT2/PCeuP7669G5rhOzZ8/GCSeewGLaDAaDMQBYGRzUUwhRFG2AnMQxevRoTJ06tc/rYbfccgv22msvjB07FrNnzx6k3DEYDMYHB9dcc01Z4b7+9a8Pck4YWzJ+85vflBXuwAMPHOScMBhxbGg7T1GRQ7dYrFLrvkm7ciytpLh2yn4dtxN5m46x+iQFtp0MthfatiKrZA6qJiuoamxHVnA7EqEwd/wTCUJE/mNFWZ04tzBrli7dQMzVCqbavMALavs1WAJUYg8AEmGtIKxZb7LlCldF7/rrXYWfkXsIAnVbBWKTyT0p4WNOCrqqYu1AxcOmb1w6b0WR0aCVQngQvApEPQvHCxd1s8LGhTJhtLJ9uc2hgDacC25tDSqWkl+9lPCC2+FHAiTQ/IlLMPKA/4EWcU2ja+nzmH/zR/D27Ydg8cNnoXftolSYl+e+jKVLl5o1WF09UpqcKunWVrVYdN6tu0oAeaUFp23ZGisbUVdRl5mXzRUtdaMwun60Fh9XUpcZutxSSuRVHhJ5SJlHr7T1JaFImTrTYttKGluR0s/Pi19rgW5p/Nq61qCjp8OuZPdJXNteW1sWEq9i0naVjLepY/rCaVjX0+H2QVmbvRbI9vZ9LYStD8129n4bXpnxRAndV6nUyBG8u6b/UjoeQf+G+XSu7cQZx56JSUcci/eXLO13uSiqQPO+F2LClx9F1fCdzZ0z9u2F++9I+DyGfqn+KW4BTlsBQ2tZvA3E+u2wC8zqBpP38qdfODw+tx15uem0s2fmLcLSVWvhrIymPegiGIsjCUAYYWklAnFtbXHUrc+KX+t2SU702rbDCBA53U+T/iaKQCIHiAgkrCA1QQttC5CwYa2AtXG3acSurZi3Fud2R3KQQM3YvVDZvGNZ9dG17FV0vvd/sMLgZES+vQh4YImNtb+E4HhMVNvvUHCi2m5fgEWyjcbdu3rkoItqWwghcMUVV6Tcu7u7cfPNN5dMHwC6enoRnxPEkRzt08LbyBDORoHrMJms+yXTA+rGlf7bs3V1K557rsw9zpvOK81gMBiMAuCdJwwGg8FgMBgMBoPBYDAYDAaDwWAwGAwGg8FgMBgMBoPBYDAyEUURbr31VjQ3N/cpnpI9WPTI6ZDdSYHI9UVpAmJhYkAxYk2SwJgVJiSveneKOWQRdAJihd22aUkpVgrPEj8cIcOQQAL3zh6F+2a/h//+zUx86Kx7cNyVj+Kqv7+IGXMXY1V7V4EyF0dXTx4vzF+KPz/yH5x11QPY/cw/4HM//Buuu/85LFnV4YkgJl/tcx9C679vBWRhYe/zrzsXW+24FQR54owj4wZE24iEFtEORbWFJqdogmtkwhgBbWjCrwjSC0VhLfHWUWhdGMCSjcNnQsG3E6osIhqYQgbXo9B1OYQWRhpSSnzzm9/ErrvuigULFvQ5/hlnnIEzzjhjEHLG+KChLNGFYgSqEqILhfqI0D3FcdcM4ViYQuILtk/TwrjGRcD1qZ7gR+ancv23JSHGBRl0nx2RgFL6+p23FuCdt97JLEcE4DennIKGUaOLVNLgYeyQcVZyVBPhDbGblBYllUrqgFKLkhIpzQ9WyhDoJUAmBenTsc/AChBbwjdgSdyER2c8hhEjRpSd12va1uCBznUxNzsKJWcrcK6lEZvZlEn2y5oNhe6x5qgUltxwQ3kJDwJeueN2dLe2pvLmf1NKBBlIv1IicQ0AeaVwfUrwHBjePBzf/N43Ah6s0oR1uKah3yFKyUzr0Eq3s1RlFphTOMHrEv+5sAm3rDRT+bFi8uT7DNu+XRgnehEX581qLH0SKSjQlMsR1167tj2T3PvZmppU8pkzfMpu76FbvG1QzN3Is8Rm+wHVGhGAVqnwvZUrsCQvU/kcJgROH1IPQzsv+BGx30DO3SugdlPiGgCZMUokwodtnhL/hvVVtd22sUNkXHtAfJwKSd76MAKFIFk3PvW88gpWnPU1UOKwlKE/uRLVB216wlprfvFLqHXxflk0NqL+5K+ud9r1lUNgBbHteCOVdJIzUp/04MS3rViLFSqB+S2VFdW273xcTNse+mC/5859CaeccDLGjRiHg/c/BA/c/wA61nasd3kKQQiBXXfbFVdddRXa17bj2WefxRlnnsFi2gwGgzHAWLUq+wCPELlcbgPkJI1DDz0UZ511Vr/iLlq0CPvttx+uvPLKAc4Vg8FgfLBw9913lwxTWVmJgw46aAPkhrGl4qmnnior3Pnnnz/IOWEw0tgY4toF7cMxcW19c7u2VlRc21muvSsl/MkJaAc2HRdKBDZ5coeuenFqf/hqlmg2GdFtL5yZ/mhxTPOJxbeHu9o8BHb9wO7v9wJEgXA24uGc/SqwV4QHaJuyxx+dsYcZzJkzp/ADNagYshX83g77zGKJpp8rxde7knnJbmiZVpcCn3KQiGMNWlnr+iVRSAQzca2SuZMxW4I50RZaHNtb0/xapvRpuWsJqLz5ltrooiQg82jY+UsYc+T1EBW1BXPe2/4u1r7zGFpfuTPT//Fp0wM7YN7c3QhqQ0Gae0upw0iZN4cfmrVbUmiqbkJ1rrpYBW62GFo9DOMb9IHKSub1urUV2VZ55PP2wEhzLZU74FiaNgHSQuUyWMd2liJzCK1uJwpLO5cgr3pduyhXXFspuHVwbZtT5r7KC21vpuLa81a9jtdWvgoI2wfavQDmnTMfZesbSotgS/gDCkj39wJGdBtGhNseqCBM3ywEoMgdhGAPXgh2U+Hm392EvXfYB08+9uR6lat2/CHY5qv/RtMeJxuX0GLl+3INFRvH4PpU80nZGLL60qR/lntiLM/o892esoL3SmN1ex6zXl1bNMyGxP2z5yFu+dQi2hQcvOD32nlxbRJGVNqNc1Z4OrBaEiEmpA0CIefmA/owBB3GClgTvIi1jmvHfpO+FdEOBLz1fspcQnA7cnGACC2f/F9Ujdy9rDpZ9sT/BPOK8CjjoE26vTKRqye3j7KoqLbtC4N2kupy4nM8AOjskhtEVNti7733xpgxY1LuU6ZMKSt+Z7fdP6riAtmp+UZ67hCfU/R9H0E5G18qm7ZHrnZkyXBTp0wtGYbBYDAYmwc2jiWUwWAwGAwGg8FgMBgMBoPBYDAYDAaDwWAwGAwGg8FgMBgMxmaBsWPH4p577sHnP/95rF69uux4PWvexpLp38WYw25A+US/MqAykiNLIDKESaI+kgKzYFlWZAh+5h6OuaDcHv24+LIlWEiQo3ABBAEFacJago8yedVEDSt2pssTOc5QUrewq1fiqZeXYeZL75s0JIY3VGHbUfUYO7wezY1VGFpXhZqqCLlIIC8lunp60drRhRVrOrF4RTvefn81Fixdg7xMCPylyBX6WvV2Ye1r04rW2DXTr8bQ5iZPqIUlZwlTA3GiliXORmQJWjpshMgTZw2RRwiBiIw7PDHYE3E9iUqYe1uSsCfUhnSU4NqSr8K2pUKngHybIDY7EcEYz2oA2/sHFE8//TQ+97nP4f333+9X/L322gs3bESRV8aWB/teFx1bssYnl0AQJtPbpJ8IQGYkyUzXjH1kfiupXPhwHHRuLi2CUIAiBalsTykgIWEJqWSEPgVIi02bcY7soESaBy8oglISw4YPQ21tLTo60sKckggHfv3rhettkFFXUYeGyga0dq0BUR4CAooIElpc2/6GGV+k1OLaESkopetREhAJO0QSFEkoQyuG0iR7QQBIQEFBKIIihcqqSjz19FPYY+c9sC4hzJoFBeA7q1Zgu4qR2DlX4dwpaFzJoQoo3OxK3SvBJ88EJUIlJROs74q77sK4885DRR+ExAcCKp/Hc7+/JkWF9oLBdryOUbLdx4sNp+uTANzb2YlFvXEBYAD47oXfRv2QekBpQXo7n1Aq5FvruakI+g8iSj9AN+fQrcr1A0GmyF2aNAJhgkKg1I3iV4VIt67vID0HtqR8It0SXTlUImxWWqbvsTdVlC2UnSxvMj/63ulyEAiTb78Dra2tqXgn1tZnJp+8DcH8CWHzmPCzbgJA3rnZp+HbmnSzffuXgKZwdyiFc1euwIKMdkQALh86NCbcXezdDGakwZxWC2pb17BtWz+rH5GM5++lXZISBApAxfixOpZp5zGSuM1NKLwdCmyb52/98kuWYPlXTwHa22P3GfKNr6PuK1+OlzU1d4/Xw6DPt5VC+59uRPuNN6W8mv7nxxBNTet9i7qKOiOyr8cUaZ6EVBJCCT1OQ5kxWerxy/4XiI4kSecqGPWhCIqAt96Yj1/85JeY8uCUPv1N318QEbbfYXuceuqpOOfb56C6essUmGEwGIxNCeX07xtLWBsArr32WjzyyCOYP39+v+JfdtllOOecc1BfX186MIPBYDBikFLi1VdfLRlut9122wC5YWzJmDt3bskwRISGhoYNkBsGI42S+wdKrLcWW1B39pcy3ePi2mTWQM06XsK+47JHWjRV2SVms7BJbq3Irlh6ixOCNTYbxtu4/dGMfu3Urj3bdabAHp6R/aKg9E9XHiItCkt+bTHMeSx86iDtYH3Q2ezN2iQotq7oU/HlWLlyZVkHE9WNOzBe2JIGGV+22OYOZdtB+tDFgmnEbljIP4nMxXXYutGXhdp/uRajpIXIrvf79clYORV8XZByTrkI2HpkDhNG5DBqaA7NjTk01ArUVGp7ipIKXb0KazryWNmWx5JVvVi4vAfz3+/SgqMAasd9AmM/fzsWPfQ15NcuKZHvNKZNmYYvTjraiC8ToPKpfR9S+jVxfdihttcpIjRXN6MyquzzfTcnNFQ1YkLj1nhr9ZuQUsK9qeadI9MZ6WZm+icAJAFpmoV9sxURCBJ504QUpLPLSAC9shdL2hdjzJBxcG1RGauL2atF5lmFNu9YH2nvFdiwAKRem6x45YjUbkis6WrFY29PcfYYkAJJAoQCwR4yYMWzgwMQoMWynTgy9C6AKCIIESGCPiABsIcUaMFuvRfLHiBLcELCIMx9bi6+fdp3sPjdxetVplz9aIz61G9RPeJDxsVbPuMDRnLcSfgpMt/GTQFuYIx1YRmDkLuIWwLj3rbDtH2nivupsGEV6qd9mPv/bzUm7rrx17KUAv751OuAs0QH1jcScAZum3Wzrw9SASoy7QpQyohwu4MkhGkv0OHdccT2mdgNFvHD3o1B0RhgjaA1AUBk5jY6iLKtkqzllfS3uaciYYYX/xSj2hEYdeRvsfbNR7Bu6X/Qtexl9Kx+O7NeZHeb7rCiKJxhuLLpOYo1kAb5dgdv2L2JfrcBheWkeHvw+0zDdm+/9fi2tkvFnAdTVNuG3X333bFo0aKY+0svvVRW/PbO7oRLOKcoMK/whuswJ0F8n46COTSA+ttbE2rGHoi2eXcVDTX1kam44MIL+pw6g8FgMDY9sLA2g8FgMBgMBoPBYDAYDAaDwWAwGAwGg8FgMBgMBoPBYDAYjKI44IADMGvWLHz5y1/G888/X3a8tjfuQev4Q9C48wkDl5kY8SDhHohrF4iMIpJ6xa+VNL8ocXdD3LBxQkKHEiCShhdhqGYkQCoPZUk/hiCilJXhs8WRUFni2mQJK8pUhYRSAstbu7GsdTmAZSavlpWm3G8VIy5YemoU3KAQY5iwbtErUPkkIUKjrqEO/++338GwEUONQLYla+mPMCSSSGgylyArjK1FtQVFmtIlInMtIBA5slckwmsdXlgxbkvqEvpbWAIYrKQ2AuFtQ+JxhFovxg1LtnW/s5414vFDYpGrqb6TWhgeUkqcfPLJuO222/otjj9y5EjMnDlzgHPGYGgMpvCC9k6LLGQJygaeuv+WgfgCPGlYE72TBGNPjCRSjidJikwRdCEEQYtqkyesWVEHKAlBBKm0IHVjYyOOP/l43Hjtjaks7rPPPth1zz2LVMrgo6V+NFq7VgMQRihcwsrLSglEwohoGyEJUhIgPT5qnp4WPdVPQUJJASW84ASUMqRwBRjhUwH9bFpGt+C+h+/DEYccAZk8zCIDeQCTli3DjJZRaBIiaDIxWYtYMwspvCWamA6XESikKobecYmEcHxULg4BkOvWYdE112DCZZeVLONA4tW/3oH2Be+4fMTprvFvuKcehvN1KqBFiG0Z10qFW9rXpu657Q7b4viTv+wiEcgJ0YsYUdW8U4YcSo5wHcwjyItZ6BlkIIKfVfnmd+oZJ6Zx+hXPbglJIf9MGmqQr1h6Kt4PhgLbJcW1bd4HUFy7q7sbZ511Vir8xKpqbO2EI4NyoMhfAobPjCw/+DZiZ/3Wx7oDXlw7fH+uW9OG13p6M4v7zYYG7F7hRfRtPCuwHLpT8OTs3YX5oQBkUb7Dd4EK+iefhYrVT+Xo0TqU6wBMTiyvOxS0yRKrMPFUezuWf/VUyMVxkZPaz38Ojd8/P+a2sQ+p6XnlFbT+78+wburUlF/DOd9C7RePHpD71ORqIJUEKXPYA0ztE0FKCREJKKn0eGPeSa0R4cckaf8mNH/rSakghB6vFy5ciKt++hs8dP9DWLli5YDkuRiICFtvszVOPPFEnPu9c7Xwaal5EYPBYDAGDFkHjSRRWblxRb+eeuopbLvttpkHMpVCT08PzjzzTEyePHkQcsZgMBhbNqZOnYqenp6S4SZNmrQBcsPYUrF4cXliiyeddNIg54TBKI6ybDxA4fWMIgvwfRbX1hkCVGDDITg7TDKfep+BFa81K4bmgFB7KKo9/FFRuPJtVmjN+mdypwBZwWOzju3ub6shWV+JteN0kRL284TQtRPEFulVSgrjZwhq+3DWpk/umTg3IBY6FpcIN//55oJ5D9G4y1dd3ku2i9T6OiXqza+JF2wLpdIsGi9zUV2nYYvQZ1HtrGvfeqxN0e1BUQowh9j66Nom1lgnsN9Otdhrpyp8ZNtq7DS2ArkoWFMuo4j2sMG3l3bjhfmdmDOvE0+9sisqvvgPLP/3/2LN6/8oHDkDjz/6OPIqb9a6lVmTzev2pvyKvATMwcYASEGC0FwzfIsX1bYYUjkEExq3wZur3wCgJXn1qc3m+SkgZvNS0OLoJojbRaWkfwOUXu+GgpNhVwro6O3Ayo7lGFbbDNcmS4hrI4hv18mBuJ08y97QJ3HtDby+3St78a83/4ke2RPYX/R+KGvrcf+RFdm2+6/03iwhzG8SoEjvCSMjbCxI6CuyqQiQMmFI77EiIqxb24FzzzwP06c8sV7lIVGJYXt9C0P3PBMp65U1zgFwgu1ZFe76VAUv6Ow84dug7euSaSStZqFP0P+5tqKC4In+3OU5bkvT/a3y45fS7eqhZ1px2VfGoLoyme8Ni6deXohFK63N25Y6GDVNnu1zsFZIEgSlCFogGyARIX5sNZlnElrlBbwRPUyPoI8khvcz9UlCp6ezYMP4eQAAQEU6XZHTaSkt5a2cv33fdXr1O34O9Tt+Xnt1teGdyZ+G3fdpUTFkLEhUBPmzVl8zb0qWgczH7EuN7zyA25MIm2/XQJLjrL0O2pxpZ2vWSuc82KLaFs3NzSm3pUuXFrX/W7R2dKNwL2re2+RrSeFek3C/QmCo71MxikeoG39ASWHt2bNno729HUOGDOnLjRkMBoOxCYKFtRkMBoPBYDAYDAaDwWAwGAwGg8FgMBgMBoPBYDAYDAaDwWCUxM4774xnnnkGd955J37wgx/gjTfeKCve+zPOQ03Lx1E5dMcBzE0WuS8RoiAxNiQoZBEXwmt4t4AAmSbAhhKTTnXOEGcCIpASwa3yiAtpB3cz/+hbhuLahpCIHIjymsBCAAXCqYA0ot1GXJssyVEZEqBO24lsOw5RSKNN19maZ/+W4Q4ceuwncdy3j0XjsAYjZO0FtS2ZS5OyvAh25ESxyYlka5FtS9aKDNnLuMEQwmwawspmk/PzYt7C3RtkBS49kcVeO0qW5fNYF7KhLWHYky88kTdRVeF1wNVgUe2+Ydq0aTjmmGOwatWqfqex/fbb47nnntvoYlGMLRsbVFw7QZrLJtxbcrEdNzxZOMYFDcYoGWSSoAKhWOtiBbeNjKwRahAC0NrQmhApSGhRUEE48+zTcdN1N6Xq5vTTTy9SGRsGzTXNeJMqkFc9gBk7dJnzEBRpUWSSkBJaiMK4gbR0qSIBJfOQAojIix4rkpDmwAhNBjciFCR8/QPYZ9998Ntrfotvnv3NsvK7Vil8dtlSPNkyKtGU/HPLamaFqMIq6VAGspppoRmU9Vt6yy0YfdZZToh3sCF7ujHnlz939w+LZo7SgOU8i4Q/JeLoozvifreuXYu2DDH0C390ISoqKhw5VxnRDjixAPOMrOBtQkhEuQmIjReSr0Wove2EUKyQSQxxXY5AiKRwF2Naaipc6BaKJrtw4XTYEWADUQKFNLk2KMdgiWtfeumlmUmcXFdXvW7UIQAAIABJREFUMMGsduyuCSlx7eTUrxxxbYKCAPBCdw/+2pEWZweAU+rrMamuLv48lL1H9pvvXBM/fDuOl9qWpfCclGJlS05xAaBi5Eg/N1ZBDIrNqDNFtd3Y1dOD5Wd/A70vvxy7e+Vee2Hor38FiPBvog03f143/Qmo9jaonl7I1avR+9Zb6Jo1Gz0vvZQOHEVovPgiDPnvMwfs/jW5asCM28rIqStSRixbQSkJaYQwFPRhSor0YUxafCT8rat/+bJl+N3PrsYD/3wQy95fNmB5LYbxW43H8ccfj/O+fx6GNg0FsGGfI4PBYDA01qxZUzLMxl4raWlpwdy5c7Hnnnuira2tz/EfeOCBQcgVg8FgbPm49tprywp39tlnD3JOGFsy/vnPf5YV7ktf+tIg54TBKI2SNh6guJ2niI2nv+La7tBU2EPU0n4ua6SCg1J9ZsmdqKkCP2uzV8ZmYddow8NZ7fpeUL6gDjJFvt0aOOJxfYHjHsGtrT0+ubbphLJttEKC2m4d0tr1Sa+NK+cUpJiw8wP4+91/RylQVInqkR/OLlM6dAFnW/a4jcGWv+8HTBfKQEZjVW4DhLks1KALWXyyrm2LApwqcswvFNVWGFov8OmPDcGRH6vDXjtUh0vAvkR9ENXW4YFtWiqxbUsljt6vEQrA6++Nw0PPXIe/3XsMnr7rIvS2LSycUIDlS5ejra0d9UOMLcEK5SpljkD0z81eKaXQXDsCVVFVWffYUtBY1YitG7bGm6vfdPYPa2u1/Y7bagSBvDI2L+Xtqfq1NddmD5UVy1ZKAkrX8bJ1y1ERVWJIVQNc2ywirm3h7BfO/jaA4tql7P4DjKlvP4zlHStAAITQQsJW7JqMNVOYfVDC/RfulfJ7q0gI10eS6c+FdafIpgZBXiSZQLjxdzfh6p9cjZ7u0ofzFEPN2AMw+rCrICrqA1dnANW/yVtn4/XvGk48nnMQCfdkuOR10kqceN6hqLZ75ipx/3IaA/nBEYT2dXk8OKcVR39iaIl4g4vJj72s35OgTin1LMhUe2iRJC2mrXSbUva9VwRQpPcs6tZqogjofZHG3exp1AeaK3hrvDBVLmCFuQkKBHPwuRLmXdfh7bAPinz+zVxC9z8KEEaQWwEg4foqAFCiCiRyUPnuWL3UbnWgzz8QE8bWAt/Wz7RHU3bfp4Th7W+b79BoGu7/sW3E1l18AGztkPHn458ESmEgbXNKKfT09JRcT161pjMrNmLzhGS2VIZbiJJ+feuYa8ceWDJMT08PZj45E0d++siy02UwGAzGpgkW1mYwGAwGg8FgMBgMBoPBYDAYDAaDwWAwGAwGg8FgMBgMBoNRFoQQOO6443DMMcfg4IMPxsyZM0vGUb3rsGjKaZhwzKOggSSZZapHGgKCFZwuSYwtwnxNhaEgeMjM9GQaSyPz8bT0no5mf2s6CJHwYR2fQhNhNdUsByAPIpkQ17bUvQhEWtZP0/ukJp0hAhniohPPjols6xvqrCcJj2lSLwHoWbUQsqs9VTNf+5+z8MljDnIEEUu4EoZ0Iwzh1bmTIXYJ4UhbVlTbCmwTKCaqHfpHIUFM2Phk7q/TJ0ug9TLfrhwhPdeG06wc+LakQqcE2daRiPx1GI8F5PqH7u5uTJo0qWzhhSxEUYSLL74Yl19++QDmjMEojA0qrl3M3Y0fnqzuRbWV65uUctIIniZvxhxpBW4JgNTC0FKaMcGQm/WIZijFbuwzaRli4IRttsbNd96MW/50Cx57+DFIKVFTU4Njjz22SEVsGBARhtcOx5L2xSACpJJ6bCJAKanFIyJNTlYgJ1iqDLFbC54KCCWhEDkBc522qRcFXedmLqICMjmRwMmnn4y5L87Fdb+/rqw8L87n8ZXly3FHc3OiuQQkUNixKu5bsB6svyodNhYe8easEv72W65bhwVXXontr766RMoDgxeu/T3a312IpB5DKKpNFL+2VN5QaDtJpQaAJfk8/tHRkbrnvhP3wWGfPlSnR0FcIvf4YYm+ljPrDlkxYRWMAICZmgXzDi2cQvGHE/x2AiGmoGE/lCLUZjxglQhiW5J/pr6PiRPKTb5tGU05w74w+TudnYEV157++HT8/Gc/T4UZG0X4ZHUN4h1xPMFk2419k58yh5In4VRRBH72HbTx9WMnLMvnceqK5ZnF+2xNLc4cMsTMwH3KylePL3PiO5QWCL8pcQ3Y9hjMZxE+lnjdhxRvF4KAaNgwd/+4kE14KA2FGXT+OqLCqh9ehq5pj8fumpswAc03/hFU5f8+3NBz6dbLL0fPa6+XDFd98EFovOD7qNhjjwG9f2VU7Q5xIKX0eKN0q9Bjj/5PKgmhBCTMt5IQZAQCoLB61WrccNUN+NffH8Di9xYPaB4LYdToUfjSpC/hggsvwIgRI/jvIAaDwdgEUI5QdVXVxhf/2mabbbBgwQJMnDgRL2UdZlEEbW1t6O3tRS7HtHgGg8HoC2bMmFEyTEtLC5qamjZAbhhbKpYtK+9wp9bW1kHOCYNRHgZbXFtHT9rcC4trezsOGbtFXBDWrbvatN36crgOaw//NPdSdqeAWdkztotQlxqwIrXBtgFnSw/z6g+xTNVDAuH+B2e/CCL7tUu7MO7d7RpkuNYUs/fbxWnh048fBGjrGd7upfy9iAhz585NZzqBysbt44UpuPRVak3M24xSzgXaSd+QtYhu8uWWZwuln1x5LnYP2/7sTx9XBc+XoPDR7apw4iFDcNiHa5GLEraRAOWKaqfiJaLsOLYKO44dgW99/suY8/3P48/3vYR7//UoOpa9gq7lL6N75WuQPVmin8Cbb7yJPT68h7ELSKSETu1WG7NWO7ymGTW5mvIzuwVhWM1wdPZ24t32dyF8BwJSeg+ZsuLXKm/sctaGbPZPKbOnyR7UagxOSkkIIkhI1xctbl+EnIhQU1EH/ywKi2vHxLGtDcv0ApubuPZT7z2JeSvnmX7c7n2KYHc/6W+YA58F7AEEZPdSQdd9BNL7qUggIi28HZnfWmRbQBAgwjQAvPTsS/h/p5+LJYuWrFc5crUjMeqw36B65Ee0gxsDfF/sdy4kLFtukFLxuDGzY5Z1L3QPw4XfoU/QmwSHQBQIXiD9ZOBgzAvG1Nunr9iowtqr2tbhX//3Btyo7LLs68ftnbPi0fBtTM8hhH47lHYnIcycQ3hBaRJ6XwlFvk7Jp+HHe2tNNWkRwYlxE+BFt20cYWZQ1pKZOJ7YvC+A6VuECaekyRPQ+d6slKg2ADTtdhJg8qsfW5jHoP0Ikz87p0i0ObtnUQdIir6X1yat+9p1Er29QEUudC3dAa2PnW7VqlUptyiKUFFRUTpuexf8XKFwZ6n7Z7vZAAXDlRTdLol0HnK1I1A1bBd0rXylaMypU6eysDaDwWBsAWALIoPBYDAYDAaDwWAwGAwGg8FgMBgMBoPBYDAYDAaDwWAwGIw+IZfLYcaMGTjhhBMwefLkkuG7VryMzsWzUTvuoIHLBGWRVuDJiUXFtQvEzSTaJK4Domo6hYC8E5JBLXeGLIHDkk8ISokwdZttQyazRVIumiNzKOnuaYusiRLSpKkMXc2Le0KFZAYV1KEnCmXxE9rm/ivlVl1bjf0O3weRiGCJNmSILcKUzYpqkyFraYIWQVCkhbWNuwgFtIUmhsVFtYUR1Y5M/ECw24pxk72ncKQSK9RtiS1xkW1L3kGQd0cBjBFTYmLa9jvBxUiSVMohtjCAe++9FyeeeCLa29PC7eVil112wcMPP4zx48cPYM4YjNIoS1wbKMaLK0wWN31TUXHtzGFMDwheoFd3/YK8iEKYjiRpxjM9yJCwwgth5ow/WRp0ILBtyq8PfVA49PBD8cnDD8GSRUvw11v/irYVbWhoaChcRxsQI+tasKj9PTd+SGVEr4WEhABJfSiFJDO+KlOLhtitCMgjQs4IBVhRYE3GtnVCUFJpnikoGCp0/f7iql/gpZdewozppQWNAODf3V24pLUVlzc2ph53KHlQqImV4nkn6ZxU8Ldvi15WIBRg9p/l99yDkSeeiIZ99ilRuvVD+6L38OxVv4qVz9NYvah2mLeABhyULEYXBqDpuH9qa0dvxvt90RUXmfmGbvda6Nq+P+TeNyhAn3MSEPuVF062FenqODHdLCim4TUsfP9jvqT0MtAFybOBYAeg55Yq8FOUfV8KxMHtbYniIgNOmEABScEXf4uBEddevXo1Tj755Mw++AcNTYYo5d6+zATDWbBK+trpvMu3d7bXVlzbyDjE0n6xuwfnrl6ZWaxtchEuadLvdD6WJsXy4sobuNm/PpK0a5GI57+zRbizZqoq+NfymRWAaMiQREpw83yXUqKCwrBt1/0BHbfeGrtP1NSE5r/cDGFEu22amxqqDz4ITVdegdyECYOSfmVUYf6mIy2UD32MA0GPzVJpcQsA5sAH894roK29Dbf8/i+4/877sfjdxaWFoAYAzSOa8YWjv4CLLr4IY8eOgfvjafBvzWAwGIwyUM66Sk3NpiEA1tTUhLlz5+LKK6/EJZdcgnw+X1Y8pRRmzJiBQw45ZJBzyGAwGFsOli5dihUrVpQMd/DBBw9+ZhhbNHp7e8sK9+tf/xonnnjiIOeGwSgPdj2q33aeEusiWTaecsS1/f6CUBA2WJeNre8qJ66t/f0eBbs+rpPUq4dumZcCG5KLZtb7VLhSWKT8Bcvtf1DgEjtQMmFrt+uNoVXF2/Nt3oL1SQR2fbuWay5U4O/KZb7ffuttrF27tmQZ6iZ8qrSNL8sjFieoweBw3HQqhdtEQRQSnbTC0MGaYuFMZv0OG3W4Fm3cFWL+KlhHP3C3apz9mUZ8eNvEgU4Z+eyLqHZYN8n1+mSYvXasw17n7o0LTv4w/vjQMtz55Gr09PSiZ81CLLz7C6m057/xJnbbc1dfQmsXJJmyxQypbMCQyiHFM7uFY+yQcVjbsxYrO1dA78nJA0TI5xW0qUyaA2EBZYRxbVPVq+D+aSol3QOVUkIJ28YIEnksaFuIrYdMQFVFDXz7KyyuDfj+YnMV1372/Wfw7JJntE3A7q9Swu2DgpXWJgGCgBACwn1rMWO7t4qIEAm7jyrcr6WfnAABSrg9W50d63DeGedh5mMz16sMJCow9KNfw7CPfEPbTWP1Tc6Wrq8SlRkbI4DQmhumEf82P5OnCoMK/LYuQV/nTxNOBE8O8tY2nGUxzMqnd39+fif+83YHPrR1bUbYwcdtj72Erh4ZzA/se5O0kFMgEG1HYS2WDbJ+RoRaacFspfR+Qbtvz4lnO7Ft3Xb9Mdj2uYqgDQjXxnWUKJjXADB5chZ3+8zMIETBMyT4Q2mVSTPfvhBLp12YqpeoqgG5ulFBeWHSCISxyd4fpk0jER5BndmwhSYQvp+z94p/yDmvaOvFqKEVJlbpjmd9bayvvvpqym3MmDFlpbu8NXF4RbwosHsk0q/0ehoXS2XNDwYAgJpxE0sKaz829bH1yxODwWAwNglkzSIZDAaDwWAwGAwGg8FgMBgMBoPBYDAYDAaDwWAwGAwGg8FgMIqCiHDddddh2223LSt8x3vliUj2MRcFnENyX6m4xUg29jpJvAnJPvF09L+GOGEJHGSIJsaPHHHEEET+P3tnHmBXUab9561ze013J52EhDVhN0iAyCoOioADiCKIrLKowCBLkE1AcBgGRmCU5WOLCIhsIggqMAgkDDooKFtAkAQBE7JBts6e7vR2b9X3R61nu/emlxDI+4Obe0+dOnXq1KlTp7reep8KnEkIkXE6EcbpwnyIzL6CdpaiCKDI7I9AFLkwMs5Rbp91j7LHuI9xfLEfI1Rt8wsSKK5eiK4P30iV3pePPxjNQ5shqABBESJhPua3Dis4gWy7PxTRjiiCEHa/0PsgUBBJUW3hRLn1dWgnMbIlSfb6jBOYEd8OHX5EcA/KiWrnOaXEHHdV9r68bSZNe3s7DjjgABx++OF9FtWuqanBDTfcgLfffptFtZmPjKqc1Mq9iyocntsmpRxEY5kywpzmreN86L3DcEwQlXR61ulQWcd720Ia0QaXI9MeAzacrCssrHvc6E1G4+wLJ+K6G68vf4HrkKF1Q1ET1UIpBSklpCoBKGkHb6XFTCUklPQS0tL8p6C0ELf5VkYpQNpvpQBS+ljjG6iUhJWB0G6eABTw5OQnMWbMmKrzfX9HOx5csyYRmhQrTpP0747VGO/XmiLrGJWzP3NbKbz//e9Ddndnn2CAeOHCC1Dq6EDojhvrnZl6H7rphj0Dm3cbHpljBIB3envxp66u1Dm/fvTh2GnCzkZcwTxFRsieoO9/uGaJLeN42ZtnjiiWDzLPLaDri3PMtmna500ZsfdQTMI51dv0En2VpF9umB0bN0OIw0jIx38Hx+t67vOrsxccU0akIMxbWdGQnHp61sSzMG/evFT4kY2NOKShoUydTW8le/qumCheV5LHAGG903sIwCMda/DtZUuwKEMgUgC4efiI2DZV8RFlPslnwLqXk6JEWNiy5187gJh+Aerr42UWimqnhA7i763OJ36PVVdfEz++pgbDf34nCsHfkOujqDYAdD33Jyw+5KtY/v0L0fNG+u+h/hJRAVIp85GQSkILbSvzWJqFHUyt7OrsxN233IvDP/d1fH67L+COG+7A/HnzB1VUu3V4K0446QRMf3c65i2Yh1t/eqsR1TbknDqWp8HLHsMwDBPwcRLWtlx66aWYOXMmDjjgABQKhaqOmTFjxiDnimEY5pPFpEmTqop35plnDnJOmE86xx9/fFXxXn/99UHOCcOsPf2y8yQH2FK70zvL2ZFdXoy4toIfgwuz6Ww+wSCmFlylIMyMBhrh1PT4uM6JIHLTA0wmYAU0yS5wnfxQzicRz4nAWtFJl7ZeqNKdP5knd2wg8mmv04lw67xae4C3+pu4CVFtALjzjjvzb1bAsB2+FRZ01p2qEJxTYXLqGoV5r4asaAMqqo1EbuJi227MUilM2KoOD144GrdPHPWRimqHOzcfWYvLj98UU360LQ7Zaxhqhm2BIWP3S6U/a+YsSFWCVCUUS9puWJIlyJKElHrMtqSKqIlqMaJxROr4DZFtWrdFbVSHkiyipHpRLJVQUkX0yiJKsoRSqaTHu2XJ2GL1R0ljbbXj4PD2JEUAZMmMgktAEUqlEmatmo2uYqezVClzvLUraZ33hA3L4Ku/t1eB8p6LtJ2q7OK3g8Cbi/+Gv87T8+nIzoQiL6pNEIjItud2lpRv8324nlMmKNLC2TDi3NCWUJ22gDCC3YIE7r7lbuz7qX37Lapdv+lnsfWJf8WIXc/W7b5IWrBCIWVrRLXiy8IFZ71Y7VvF7aPwI/xxbjvxO5ZW+DJNtEepNkv4dLKOychpGM9a45QCfj6lLZn4OqG3WMJdT/8d7l6Qt5yHVkSycxXd/EQR+03CzDskHU+ZuYbChPt7HYFQgJ+HaH6T3dbH+3NFICpAz3M0cyJt/wV2PqOvRyK0iBL0HEi3bcYWCZDFLnTO+yvm/88JmPtIemEFAKgbvUuivthzmkSITL4pEIqP96bi/ZtQxjNZjyknPL7f7mlbWTTblfsF/bWxzpgxA7NmzUqF77TTThWPVQpoW1l5wZK1RmVMaugnQzbft2KcadOmYdHCRQN6XoZhGGbdU521kWEYhmEYhmEYhmEYhmEYhmEYhmEYhmEYhmEYhmEYJkFLSwsefPBB7LXXXhXjDo6wNpB08vPB5BwIiSjHScoem0wjaxuZ5yGQdhpREtphQ8aPiSnThW6hIiFeJwElfCyS3mlWGWE+kiBIKBWZ3zBSnSauc6AlI2ZonA0CHURy+TMh5CUTHUFZ9Sx6L3XNAHD4KYchMs4tgBeyDp12iQiRcUSxQtgkBCIQiCLn9KVFtc3HOO0kRbUjJ55tnL3MfutQa89uXYCso68XrvTuqF5IOy2qrVw69t5Q3IkqIR6YdLBiUe3K3H///TjttNPQlSFaWi277bYbJk+ejJEjRw5gzhimb+S/YwIynTFtAijrF2bblaQTr5HyzTiVcnkSpoHT7wThhG6t07JLW1gRX3M95u2iJEBCOwuK0HHZZlwBQgCyRAAp3QJLCUkAlEBDzfol3Da8fjgWts/Xjo3KvLFJ6rZe6vexEAJKSZSgXTWVBEpEKJAyguUSAgJSKkRGDDki0tvCv3O1I6W58creF53+i6++iO232R4d7dU5Gl62Yjm2LRSwe21tEBpWKn/PkBMjfH2pIKCSS2LO6y7Vg6Lgd+fMmZh95RXY+qqrK15bX3j77l9g7rPPIvnWda6sJrC8qHb82PD6bl+1OnXOuro6XHDZBVpo3pZ3KGadEDwB6RSV7VnEboQVsTZPlbsX6ZsS3ivXP0v1O8o5+KcbntR5bJc11mH016PIPvG2nsXTVMr2ZW3ZxNuhrDYylo45R24fKnGJDzzwAB568KFUtC2iAq4YOix2SOimrJCsqfFTAPE6bXeQSoeH8e2T3qkUrli1Ao+nhPA9Jzc1Y+MoSj+PQXoysZ1Vx5P74/G8cLZSTpbA7Uleh4zt97feImoK5lwZdT5Vh/z+nlenYvm55yNJ6/XXoW6vPV2dEEKk4qxPyBUr0PHgQ+h48CE0HPJltP73NRAjBkZERTgn+1DE3j73CiCFnp4e/P6Xj+GpB5/G3JlzB1VE29IytAUHHXwgfvDDH2DcDju4v6ksWe1ALhlN1FodzzAMw1TNmjJ9EEtjY+M6yMnaMXbsWDz77LOQUiKKoorxa2N/EzEMwzCV+N3vflcxTm1tLb7whS+sg9wwn2S22247bLnllpg9e3bFuF/4whfw3HPPrfdjAsyGxWDaebJsOXl2H5sXwNh1grFot7hhLAV7cjPGqig2YKjHn42l3NjGlVlM1S6y6m3jKhgW9hebHBN1xZEzPcPtT16TncvgFbzdAeG4vU3I/4YbUtf2KnuAnwMQP9bEt2kH30899VQ60wlETSNqWrY0Y/xZVBjXyj3O7qfswnOp59eNrAUyXbixB+rNrPSTI9HJ3+GYnYqF23tnF50FgOHNAhcdMQxf37sp+5yVhv8qPm4+QtLOlRUnfD6tiPKmI2pww79tgW9+sRXnLdkTL8/5v9jx78+YpRfXVeZJk8aSoMyTQQCJCKMbR/N4piGiCJ8a8Sm8sehvZmHIkpmbY23PBEJJjykrcu1PZGzN+pmXetFWEqCYhQLm+SiBABRlEe+veB9bD9sK9YVG2IebTLumjB2OjJHKW69tG2qbGNPWqbjdKkly3Dp3HLvcu6APvLbwVbz4wV8ACuY5EeBmQJGdaSUghJlPReTmaul5UxFIaTFrIXQZRHY+lTnWCnTDzL+a9vp0XHTKxWhb1D/B50LDCIw+4P+hceM9dYBMtFPCWKxU8KK05U/2n/yXq35/uIc7iJp6K7n4eU1sdaLayRYnbLODF1K5V4RKHEPAlNdW4f2F3dh647qcAweHB/74Dyxa0QFXzrbMbZm6F7+AFZZWVkDazPXTC74TQF5EWxlhbAUyottw8bxlHogv/SvcQhjeemmXCzZ5IQJUFDzAPh3fY3EvevibIaBKPVj97qPomPUMuha/CSWLZctm2E6n+nKA7SPZDeHKST83CatzIJzu67FPKb2djIPEfr/ANgAsXF7EzltWbmgGYuHim2++OTN8//33r3jsohUdKJZk/HlKYeclaLtn2UceFfa5dNb+uhs23gskaqBkb9l4N/6/G3HNj68pG4dhGIZZv+HRRoZhGIZhGIZhGIZhGIZhGIZhGIZhGIZhGIZhGIZh+syee+6Jgw46qGK8YufiQcxFmUnzxvEg36Egz4khazvt6Km3wu3QidM4hDjHEyvk7J1SYD5ENl4YZo6hCFreU3+IIhNW0L8RAWQ+ED7cxiO7LcxxIp4eBAiR/7j4Bahid2aprV66GpEoIKIIEUUQFKFgfkcUIRI+PILZFvq3EBEiEi6edfay3/bYmKh2TGjbirtZwW4YpzDhnILDO0DkBctdmVonLO9j6h2HnQ8RxR1v3Q5/wEA4qmwoLFu2DJ/97Gdx0kkn9VlUu66uDnfddRemTp3KotrMeoVvl8oQ+qGnEkBFJ7FQhDYV5k7hdwoyArcKxgHStmteHMGmQSDnNGqvxbaHyjnuenFgMunDOLOSEMax0PqKEuoK9YFo6PrByIaRUEpCS2Trf6W0Dtz6BpVUCSUpASWhlIJUClAKknRcAJBSgszxRMo56UuTri4m5X5boWErLDC0dSj++Oc/olAoVJVvCeCkpUuwSJZcmD1HHlnVKRnbvAZzXT3j4X7LyxMn3rfBZ9E992LJ44/l5q+vtL3xN7z8n5elxLIFgu4WskW1Qxdd4cLC3hjw1+4evN2bdqg8+ayTsekWm/kT2JNZERJXIuFzGoTFCl+HK6Vg/5PKiJ4Apu+qP/qRleaj/Kfcf2E8c2xQC3U9dD6sQR6k/63FMgIHdYXUeUKso7Gyx8GLV5QTKQg2soVCwiIDsHDhQkycODG1WwC4sXU4moI2xz97djsMyW5wwzpVKTzcnl8q4sSlbWVFtQ9taMAZzU2+vmakbXvoIuNje+7J+D4tXdeixH6fX0qdM3V96deM/rsF8O8Fc4ATSnFB8VJbNvF7UD09sbCW71+Axq8f7pOuRrBoEBl21VUYee/dGHnv3Rjx8zvR+pMfo3niWajbZx9QRvvc+dTTWPTlr6A4a9aAnF/XSPuM+uexWCziqV89jTO/cja+usNhuO2/foY5M+YMalkNaRqCQw87FH9+6c/4cPGHuOf+e4yodpUXkvWbYRiGWad0dnZWjDNkyJB1kJO+IYSoSli7ubl5HeSGYRjmk4GUEu+8807FeOPHj18HuWE2BB599NGq4j3//PM444wzBjk3DLP2VGXzrWTnyd2VNx6Zf1Bon9bDzYSYkSYYn3dpBWN1lLCHh/MVwlHGmNC1G9MWbssvdi1SxyU/fl+wqLZdINsslh1YpeLAARuqAAAgAElEQVS/7D4jBBsMRUKIUMAyLSoeK0drv1eBDcNsv/de9oLiIXUjxsfKN3FXKhxd5fhdeC/zoiT/y5uXsBai2sly179FsGXjqthxTkjWnO+gzzTiqcs3daLaGZnPDs4cgM7KbT9FtYNvKIXdtxuCP/z6cvzg0h/E7HKzZ85GSRo7ipSQKKEECYUSJEooqhJG1I9ATVRTPsMbGENqmjBm6FiUZMmUWQklWUJJSUjzsfZVa5MtKQUJiZKUuoYRgZRezhgUt6MqEtpmq4CSLGLG8hlY3b0KgI9njEpmTB3eLpWwX/nHIW23QnyXOz4k1241QEP1z8/7E1768EXfXgo9F0pAgARBRHbOmHDtoA6PTHOohbYFkdmvrZ6CItj5aHo+lhXaJnS2d+LsY7+H73z15H6JapMooPUzp2PL459HwyZ7xo1X4XtHBfbG2PtHBN+xlOOfQPgYpiz60j5TeJ5Yc0eovJBC+NahTJtv7JMyNBJKErjx8QVl8zjQdPeWcPNjr8NZHt27zdQPO8cuZXXX94Xs/aFIC2+7a4uLtusyjPS9oUivym7mKYJEsB1aO83xJPw5rNVTwB1j5y36Ho+1WUbBdRVQ7FiM+b//Npa8eA06F75WUVR7yJYHoGHjXc2WyUfyA/ILloRlFBPVzrO4httZ4fH9yT0LlpXP/7Rp03DyySdjyZIlZeNV4o033sBtt92WChdC4Kijjqp4/Adt6cXKKxLMU1iXiJpG1I/erWK8X/3qV+sgNwzDMMxgUt1MTIZhGIZhGIZhGIZhGIZhGIZhGIZhGIZhGIZhGIZhmBy+8Y1vYMqUKWXj1DSPGeRcaGmyeFDoqENlxNvssck0srbh4xK8cDcEFEkXnQJpTe3MIbWzCUmQUlCwv4UX/KPAOculI6HICnNaxyFp4itAkXY80x5gWjxVhdeiRT+tG5kXVJXmPCp2HcnSqR21Q0Z5Ab+981FcdP0FoMBxxIqsWiddYUTFBcg43JJx5KLAkdY61RoHMef85ePpPXqbgrDICpRbpx2CEXE1LqCBE0ty2zsj+3vrnHRDh9uYGK0/IHToddsV2JBFuCdNmoTzzjsPvRlipdXy+c9/Hr///e/R0tIygDljmIGlKpHQfE3XfA9xu1tRyomXkA4L8yOtc5rNm2vnACXhX2dQJr59P/i2T5n3jU5TX4CSSp/ZCOL6NHTa9YW68uXwEdDaMByKCFJK7Y8pARIEqUqwjpgC+lIldAEJECRJUAlARJBSQQigpBQKQkFKghAKUFI7jwb+tGTKzglfQJcZFOHT4z+Ne395L0447oSqxFK7lcKhixfjzxtvgvrMGPGehyWsbrHeDsXj5JFVJZO9pszek1L453nnoXazzdGy++5lzlA9HR9+gD98+0TI7m4kXsMxV18bErpkBz0yBO6u/hgCpAJ+vjrtADp85HCcfu53XbdSAKb/ZJ8F498L6OcMygjbK9c/8N0zUx9s/9E8Z/YZVtKEC+GeLX08Iebn7/qfcWx7EO+XKC9uHQhgkxHfh/R9FOX+semFzq1Be5A4py0Se622723PG36HxPIaPC+ZEPC73/0Oq1atSu2a2NyCPWprU3XZ94btvbZlHa+5KhE/Vu+DCp58HhSAX3d24PIVK7LzDO3WffnQYTi0sdEdY5/V5DMU5iONCq4jzEe8Prs45Lv5YZx4ikH7QD4PsXIslWKi2rF6ZOqCSAgfEAgq8SzV7rwT6vbYHd0vvujTCY/J6SeXFi1KhcmVq1w6FtE6HDXjPpWZRh51e382d1+pbQlWXX8DOu6/Px7+4YdY8s3jMWrKZIh+9kllUBullPjz/zyPKQ/8L2a9Pcst5DCYNDQ2YJ8v7IPzLzwfn9tnb4QCOkop16aFZL1nXHz7rFfxdxHDMAwz8FQjrL2+i1JX83dRU1OOcBvDMAyT4plnnkGxWF6QCwCOPvrodZAbZkNgwoQJVce98847cdppp2G33SqLmzHMuqTqheDy7DwZ0xX8rmxbTiUbjx1viY8VW1uPHf1LjLs6e3Y8T1ofksx8AQpGHMNLC0cdE2P/fbB1Z1nk/dyIuD1eG2jieXcipoGtXgX5S45F5dn4X3/9dfQkFgLMommrQxK5Lz9q68m58WWrU3wcvyzhHAV3iIIXS0XO2FxqxDsRngxTqbjKnKuhBvjhscNx1L+U+bssb3i/yrqTJaqdzGfqeQmuP7bfiSgDNYUIV1x5BQ48+ECc9M2T8MEHH+D9Ge+jJIsxG4W1dUpoAelh9cOqyveGxubNW2Bx+yKs7l0FKKGl+AkQSun5T6Rtpk6+3QhlExSkImNrBqRUIKGPJWvONnOdBAElaJvuzOUzsFnzFhg1ZBSkUn6xXWtvI3LHWbtFaLtK2a3g7VZJw1C6DYxvO6p4VeTRU+rB/86ajNkrZ5s5UMI9I3Zek5v3ZEW3YePpxQoiEYGU3ReBQIgCAe0IRqgbhIgKIBDuvfk+3HXDL6r6G6Ec9aN3wyYH3YqobijiQtfWeJu04Iai1lmLcqetndnkvHidkc2eP/5ui907yntRJ8MT16RCY6Ez+makFd+n33m6gj89dSXeOmgNdtqyMef6Bpbbn3wTC5evCa7Zi2M7QWxAh5OCFR93ebZC11ZoWoVhfkEMKCuubeOQiwMnvG2ttAj22fe0zZepG7YOuT4OAIq8bZz0wnykFIpdy9Hx/hQseenHqPahbNn+MGz0+avc7aNYHQaccLbte7jOiS07cr+z+wlZVuf8DmKqVhNhXlv5eXXd3d2455578Nhjj+Hiiy/GmWeeudbz6D788EMcccQRme3B0UcfjTFjKs/xndeWttmvzzRu/nl0LnipbJwF8xdg6tSp2GP3PdZRrhiGYZiBhoW1GYZhGIZhGIZhGIZhGIZhGIZhGIZhGIZhGIZhGIbpF3PmzKkYZ/CFtYFMZ4R+i2tnxQNCxwmvdEix3fni2gApCS+uTfo3ACIJZeJYNT8trm2cyIigVOB4QdI5nyhYUU9prlFBq6ZaZy+lPdJsfqCM/48ym6FQmr6+uo12AIkaKBl33Hjr5bcQUaQd3UBOUM8K75ER1AYEhLCi2VaAOwoEssk5gmnHrrSoNpFwDmVJUW3vREYpUW0v+m2dNeMOtP5ivYicc7TNcLjN899i8bh8FixYgAMPPBDTpk3rcxqNjY249957ceSRRw5gzhhm8Oi3uDZQ9lWUJbKQDIu5q1rB3GABBS90a/xMFbwTsXH4VAKAJO3DKLWAqoICpGkbBQCp3z3CpKffPDrR+qihfBl8BEQUoaV2KJZ3LQdUCRFFkKoEQgRAmi4DQZmug4TS72UJKCOqXRCmHEgZkW1l/GP1dUsoRKQCEXTrIB7cB3N/Dz3sUFzy7z/A1f91TVX5XyoljmpbjCc2GgXAJhOvTFlVK8udU5kfeZIKCI7xx/utrPNQEEYAZFc33j7xBIx/+BE07bRTVdeYx5qFCzH5qG+gc+GimIRvOh9xkWHhQu1HuwVH8G9/QTre452dWFAspc79vR+crUUIFfQiIjCLidh+mhOltv1NIxft+hLKO1zHFE28cIDvhhjHfyXjgiL+8hJXmr2dJcSSFON2z3uYjARCEX5lRLdD0QGbhhXFTgp5hyIFSVHt/oprv/nmm5nh5zY1B/mKY8PCeqyCkLz4YQ5UEGi70n/r7cGPVq7E33vzxVhahMAvR2yELQsRpE/CXV+6LU/nJR9TfxOp2KqlnEO3LWN77fG0ffOlYvtsCcmebp92IKptE0jWgbx71/P3t9B2zHFlr6vaHnXv22+j7ci48FvDQQdixC/uqjKFykQbjUTrf1+Nmh3GYcWlP4ztK86dh1XX/DeGXXN1v85RkkW8MuUVTLnvf/H+9FkoZbQ/A01dfR322ntPnHPBOdjvgP3M320ZQhau7wD4vyUT7UXFzgzDMAyzLunu7q4Yh4W1GYZhNix+9rOfVRXvjDPOGOScMBsSRx55JH7zm99UjKeUwpe+9CUsX758HeSKYdaOpE0ll7yhkTID7vnjghni2nY8MrGYmVs0USVHBcPxWni7hc1SMKdBmXGeuMh2Io8mbnw8vnol2eQ4obVNAQjGzuEH75XPZ3wcMj4mWVZQG/ExrNDGf+cdd1aV72HjTkxdSWXKlEsZe19VEf3qienw4Fqz66sq8zs8X863svdcYYuRESadvhE+tXlN+UuoRJmyyLNzhuF5dbCcqLa9VAWFvT+3N1569UWc8M0T8dz/PYelS5eidXhr7HlQAEgIbNK0SRUXtGFCIGw/Yhymzn8ZikpQJEBSG4cESShFICuuLZUzjUkYm6kSboqVlGa+k5nfI00rpqC02LY5eN7qOejoXYWxQ7cGSEA4k1Ugru1MccGYNuJ2K7tAbjlxbSBhu8rY7itL1rRh8synsKp3pZ4TJSLTDAqzaC8g7BwsNz/Ki2oLEIQy86xEEEYRIhuHIp2eSfOtqdNw2Zn/gSULl/Qr74WGERh1wPVo3GRPuMZbeTspAHgRZUuyzJSPF7dUJY4L2/nYjQk2s8/j35EUv2cUpJfXtsbSCtpEuxi5DQua0FTrTfDlYFc5h17g+YpffYBHLtk+eakDzsJlHbjl8TeCa7Hi0XZOILlr0tsR/DtFz8lz4tlO+DrS+5zYtA7T71pyaRJFpkBCoWwA4XFmhxb4hjbWuxeaMMZYAQotq6Tt56veexyrZzyJ7sV/gypVXjDDUmgYiY32/QkaN9/LnYvCOhFux+qx61TEyy5G0JmJX3TZPKX2mvmtc9ryryt83lasWIFLLrkE11xzDb7zne/glFNOwfjx48suZiGlxGOPPYaJEydiwYIFqf319fW46qqryubbMmvhyqriJS4gw9a4bhiy+b5Y+uq1FeNd9+Pr8OtHfr0OcsQwDMMMBiyszTAMwzAMwzAMwzAMwzAMwzAMwzAMwzAMwzAMwzBMv5g9e3bFOLK3Y/AzAuQoPRrHGOMcU1n0NOnwkOVoGPw2TlihWJ1PKekCqB1A9JYV14YX2gZAFIp0ShOXALJuZMbdRcXz6BzFrEOaOZcTD1QKWjExnj+nEOjKLe6I27zjYVj1VtwRvr6+HpHQ01AFeVFt4Zy6jMA2vMi1FtSGduASxtkrEM62jmHeScyIaQfxs0S1vUMUxbfJCmZ65xwvuO1CYs5UMTFt+52oU7H4VTrPlXNc+aRy9dVX4/LLL0exWOxzGocccgh++9vfor6+fgBzxjCDT9Xi2kC+P13W68ftir9d7O90eDpPPo5uCJWUJg/6vWJ0tI3DoIoLFigCBJwzqtsRiGpbX7iaqIxz/UdIa0MrlncvBZQwwtmAUBLSOmeSBEmCNO8ZqRRIkH4dC+htgnYEF0oLIFNk3rbeEVuRddiN9wOUkhAQxjGfcOm/X4q33pqGJx57oqr8v93bi3OXL8ONrcMrxs1z31RBBNOFSR2HxLEKyd6BfT3GlxHx4fpTWrkSbx15JMbdcQda9923mktMsfK9d/Hs8cehfd48syxIWhzY/k66B4e/RSycYse3S4Vftbenzr3VdlvhuJOOdc8IKe0/rGD7PDrcufeSMn0Rg1noRAkEzuXK+WtLW4oKkNbR3xQimf4rCYrdJKWyrj69HYqhuPQA//yb38KkSYkysUoHCsoLbOuOJlQsLXt2f34rUpAlqp0lTJMS14bK7Ds1Njamwvavr0cUxE02nckwFYTktdJhPXbfZmORLOG6VavwaOeanKM1O9fW4hcjNkJ9UOI2Pe9G70tNQQXhYV7jubLpUCLd8BgtABJ/7pNXHLYDCr5eEOJ/Laj2NT5eQoy9L6IS5WJk/Rn3UdP0rZPQ/cIL6Hzq6Vh4+68eRPM530O08cZ9TnvWu7Nx6wW39TeLFamprcGuu++KM885A1/+6pfd314h7plFRsuScVOSz6xOI+d5z3gZ9UeEiWEYhsmmGmHtlpaWdZCTvsPC2gzDMAPLCy+8UDHO6NGj1/v3A/Px4qqrrsJvf/vbqt7rK1aswDXXXINLLrlkHeSMYdaeftt5sgYq3a7sBVR1kgmlTornxY3Jh/lzA5hhgsFIaCiwHezT57M28fz82oPjY8DpyKkx3SBKbDxK+H2hbmVMRDUxplRuYb+YqHYYFgx2PfuHZ/OvzRDVtULUD0umnr6YGFWMc1UqWxfPDp4p/51Vt/otqp0MC7ZtXVJ2KUaF3batxW1nbIShQzIW6HN5z9+VmY3UrviMmioO8XHKiWqbRBT80pIjNhqJ309+Aud973zMeX8OWlpbtP3T3igCRtVvhNqotoqzb7g01zZjk+bNMG/1XERmbpMEmeIXgNIL3Tqbl7GpSQkIoa0hZOubsT+A7JwnXceVMe6RJJAiLO1cjvbuaSgsrcGnP72Dr7YieHaCtiYcx07ZrQKbbp64dpL+imu/ufgNvDT/L5DKiI6Hc6qMJScy86JAut20c6qswLZwAtuByHYk3LyrCBEECJGIsKZ9Df7j9Mvx2guv9znPAECigGET/g3Dd50ImHusd5jnJmfbCzC7lPx38lggbrCmMH6Yfip39uBUfArDKYiXalgyjBjJSK6JFMaal2WJDH/L4Le1vxH+9v4a/PK5Npy430YZ1zJwXHrPX9HRVYQxaifsesl3rRfR1rcgENYGGUuyrZfW0k4ARSYsMn0Ss98803pCha0DYflEukxIz5codS5HsX0+VG8nZKkbqrdL/y7qjyp2QvZ2orttGrrbshdgziOqG4a60TujZftjMGTL/cxlE+z98O2+Fe7WmxDxMoqVGwXH2Tip+x9+Z7/J0n1Bk6YCZi/KFtbOm3e4atUq3HTTTbjpppuw7bbbYv/998eECRMwduxYtLS0oLe3F3PnzsXUqVPx5JNPYtasWZnpAMD111+PrbfeOnd/yMwFK6qIlSi3cn1nYOCMxRllVT/6M6gdti16Vswoe+ijjz6K9959D9t/avsByAjDMAyzrmFhbYZhGIZhGIZhGIZhGIZhGIZhGIZhGIZhGIZhGIZh+kVHR2XR7NUzHwPwi8HPDOU4JzhxbRiHrCxn2KTzQ7nfCQcd4+DlxLWDQ2K+kiSg1QmNGLUKxbWt24QEkZY2VcbpzErwEawAqpXAs16BJRivMrdbQfltF18gVjbOMyTfLZFEerrp6M1GIxJRTMiayItoA/DOXcKIZZvf1uELCAS04cW1Efy2cfV5skW1nQA3kXbQMw46hD6Kagfxk04bLKpdmZkzZ+Kggw7CzJkz+5zG0KFD8fDDD+PAAw8cwJwxzLqlKtEFoLxzWBln+yzhBcCI+7pEQ3GEQOgSZISffT6tELRSfqEGd6xztrQpaWFgZd+nUmrfSPM6qRF1la/7I6K1rhVSSfPehXEMlRDKvGmJIGEXtdD/KlmCEgSpJAQRlCpBUaRFkRUhgjLCFP4t6xyyYUSJjYMo4O8FoF/DDzz4S+y162fxj3/8o6preKKzEzvUtOO7TlQu3kfJk1BI1gpl/nE+ool9YdUM3342Vphe+B13HSXI1avw1gknYMy552DsOeeCCtW7sbz/64fw6g8vQU97u8tfmcfCnT/5sS6/gbsvInhX3oc71mC1TKd68RUXo1BT4/x/7VkEggDzLCnyQtu2T6e7nwQyislKWiEMK0fue2mu7wbt2G8FulXGzbPO/ukC8KWf3O+EV/xKLDHxbbd4i2kjfJfaP/n2txXYtv2tlMA2ZYgUJL5126FchUkKEoQi3Jam5rSQ4kgRuTIM62u5Xr6OX64mpet2j1L4RUc7frp6NdaUadsJwClNTTiveag7D2WcLe03TMaVXKXiJHOc9bz59OI91LKvl9TOdPtRWrXS94kB/+5IpJwS/sk5ZyUGyl96IGk+84yUsDaKRax57HE0n/7dPqe7dOnSfuYsn6gQYZfP7IJTzzoFh379UBSign+eXPtEprzD9z+lnkWGYRjm40Fvb2/FOEOHDl0HOekbUsrKkbB+XwPDMMz6xOLFi6v6m2O//fZbB7lhNiS23357XHbZZbjyyiurin/ppZfi0ksvxeGHH4499tgDEydOZLF3Zr2i33aePth4YuHB4F+4YGFMDBbxseDkuE7sHG58KDyhXzjTjuvqqJQefAwPq8b+bfVUM7Jg047lN8yfGfzMtM2HY+VZ9v0wDei/N+bOmVsxu/WjPpMISY60JguiirrRF+y8FpFRxjKYm4K0HSCdr+Rvcx2pOTXBdjB/5F8nNOCGU0egttDP8cIqiyo8S7q0VXxnxu2xd0mpnOOgdwoR4cZbbsRLr72obYZBojVUg1GNo6rL8AbONq3bYn77fJRUESTJiDsTiKSxt0KLloeLDhNBKkCQMlXNjFcrACBIa1CDhJ5FpCCh5wcplNAlO3HlpZdit/G749J/v0Qv0K7IL3hsjFOhnTYpru2w5rJQXDsga6y8L+Pny7uW409z/4gF7fNh5zrpx1iYRXztPKtQPNvae3SZmpheVFsIJ7itt8P5VRHuv/mXuO/m+1EsFtcqr0kaNt0To/e/EaJ+KHwBGeuqW1DYFk68DGPvE/0r8Y1Y0xMGkDWcpm5YGDnx/gjsqZR1jpxDPYm5dGEC5C/Ii02Hy+WqePwg3FsJ9ecnv5mPL+zYgrGjBmc+xSPPz8DkqXN9PmK3JbwHppSsmLupXz6vAkAUXK8w8xiteDYBiEzZk99nxbTdfDszN9JZ5fV97Vk8HUtf/ym65r8y4GVQM3RLbHbogyjUtwKuX2XvX8Yy3HZeYWxBC1t2ZepvqiIlLbjZLz9K7nPzWQkghQ+W9KC7V6GuJrhzVc47nDFjBmbMKC8cncdZZ52FM844o+r4732wDINi1XXi5Xn7kOoHVGdfJrROOBOLnju/bCylFG64/gb87I6fVZVdhmEYZv1CVDOG81GwYmknli/t/Kizkcv6mjcut77B5dY31vdyA7js+sr6mjcut77B5dY3uNz6Bpdb3+By6xvre7kBXHYMwzAMwzAMwzAMwzAMwzAMwzDMhsOnP/3pquJ1tb0xyDkJyZgyH3MWTYv1+eMqOUQknSFMWMJx00/2txJ31nFFBMdY2URhfguQk3qMtPOJ/Zgw7bwS6fjuU3D7gAJAESj8oABQwWwXzCcKtmsAKmR+upemBZJ3mLADCqKASBTMd4RIRCiICBFFKIgaE1aAIB0WiQgRIgiKfBiE2fbfEQlEFBkHsMgJZ0ckQCJbVNuWfKaoNiElqk3unthbleF0m/C8YFHtylx44YXYfvvt+yyqTUQ45phjsGTJEhbVZj4RWEfYinhfvoxEyqSf2ElBeNpR3OfJHRs6j1pPcwKUokQ6XkTXtaBCO7WSMoKcRCChHU7rCrWVr7kfdL/8CjonT4l9et/7Z1XHDq0fBiigpCQUJJSSUFJpcXEFyJKEVBIKWmxcKSskrstGKgUJKzIM/UspJ2YhjYOGLTcpVbAVCOYqn6YQAn/+65/ROry16jK4dtVK/KGrK1EDskQ40r8pEcH6ikvEqwRl/M5yC3bvzkRcEfymYhGzr7serxywPxY/+XuoCsJ5bS+9iD8c/jW8dM7ZKLW3x1x4w+8wXOTsF4j3xASCJ4eAtlIJj61Zk8rDnvvsiQMO2t/0CXQPLezbWcdf7fBvysDWCUA78ktfbl7APhSmMPGVrotEgJLBAjBko6v0x6ZrLsSdw310mi6WrZu27pnz2jqMID0FpZ8D5ePE82Grv71WX7/9s2FO6QT94a7JiXwnhEGS7VZSFKSpKS2s/fAav8BPsn4mSbsxl2+f7d7pvT04uG0xrlu1qqyodgMR7hg+Ahc0D0XQ20fY80zWWf+c6ZLPevaynqvwWHuGWN2G161JXg/B/1mU3BeiABTb2lJCA0kR7ax+cbKU1qZHvL65udXusgtEhohn90sv9yvdxYsX9+v4JCIS2HGXHfHjW/8b/1z8Hh579nf42hFfc4scOcI/icOwSjdpw/qzhmEY5mNHNcLaw4YNWwc56RtrMvrjWTQ3Nw9yThiGYT4Z3HLLLVXFO+usswY5J8yGyBVXXIGDDjporY557LHH8MMf/hDDhg3DHnvsgQ8//HCQcscwa0+/7Txlxl2S9uowPJVG0sYTLHadlT9K/JfaF1swO4hpbQbks95Xc3d4vE8vkS+7MzF+FebbxzX7FWL5T9n3Ezb+KU9PQalUqpjflu2+kch9OQZxFDMm7JlxSju+NyCi2t5OoQf+jU0MCl/bsxE3f3fkoItqZwnMJ0PyRLWTNgeVU3bueGtbMfH32u2zGFk/AiVZREmWUJJFjGocbeaZMJWoETUYO3QspCxChv8p+ylpm5JUKEF6+5SytljA3lBFWjfe2tmssDSIjLFDwYpMj9xkJG649gbsvsseeOyxxxGzYYX2sNzKV6a+DOCj3VPqwUsf/hWPvPNrLGxfqEWxjYC2E8WOhBHE1vOihAjiUAFC6LlTBIIw860Kwsy5EpHeLwSEnnmF6a+9jW/seRR+ccPd/RLVLjSMwGaH3I1NDrkbon4oKGWJJTgx4lRbHsaFtytmfGsy3gMW0y4hfCZV3ovV26zcezFs72JtaPL4uPUw/fIOXyzJtDNy484RHGPq9JpuibNvn4We4sC/R2bMX4kf3v2SKYMIVpw9bUU3FkXyotr+LR0BFOnj3NwQ29cwcxlJACoClPDboYC6vV3C/LD7SQAUof2fv8eHT5488KLaFGHj/W7EmKOeQaF+OJJW2rDX4K6bIv1t58LYOYdBHylWzx1pS63/TtanIFZSLN6JevskShKYsaA755jB4cILL8TNN99c9bmkUpgxfzlS15k6XMW+0mS+tPPp52PTsv0RKAzZuGK8++67D/M/nN+/kzEMwzAfCYVwFbL1ifffXQpSQOu/bP5RZyWT2e8sXS/zxuXWN7jc+sb6Xm4Al11f4XLrG1xufYPLrW9wufUNLre+weXWd7jsGIZhGIZhGIZhGIZhGIZhGIZhmA2FnXfeuap4S1+7HgvjwLgAACAASURBVJsdfH8Qku9MMDBkpE8EpwZIym3mHxumkfU7dDw0Dp1KO3UpSHO+5NHG4UIZB04SICtMSAKABCnhxepIAhBmSxpHIWmcOBQUSRNPaRFH5xSkj9M7pXMZsdnV5/POkuSuI07PkvdSYTvtuiMKVDB+I9oxRDhHXu3Q5raNU44O07/1PgEhjFAljIMYaTeyMK6OHxnnuWxRbbJi21mi2tY1JnDYDZ0zWFS7//z973/HIYcc0i+xg5EjR+Lxxx/H5z73uQHMGcOsHziR3EoknOLjiSD3lZkU0lbwbZV1gA+PD/Njf8fySDDvmiAzZB2RvWiwfeeBlHN0lopQEw2esPaa/3kCy844MxXe8r2zUXPxRRWPjyhCY+0QdPR2QCoFQQpaYJsgUYJd5EIqBaEUJBlBYNKO3yrSDt+KAAWhuxTu1erfpUqREVHW94ZMh4OEcH6ZFqWAhsZ6/OXlv2DCjhPQ09NT8ToUgDOXLcPkUaOwVaGQEAqO14XkcZSMGdz2ZJwQv1/XOBtXACgF6SVdjXUfQEEoYM1772HaqaeisPFojDjwILRMmID6TTYFoghdixdjxbS3MP+ZZ7Bq5gwoKIjgHMnryctjeH1WVFsEv2F/myp8z+oOFDOez0uuvBhC6D6aEPpeC9Jp2epvS0P/b2qA1MIUgqz+RVzwQQV+t7ru2X3e8d9eiTIO40F3MvW8VyJseyj23OtCkIHodRiu82fqtBMyMPmyHUkilyYS+XJtkMu/qTlBe2PFT8I82nhh/m2fasSIEZnX+E5vL8bV1MBmNVXHXdpZ4ZTYG+fZrm6cs3wpOsu04QLA1xsbceXQVhRMSrbe2t/6TPrM8b8o0unmPYNZkEs1uO7EhYcu3ATE2p+sqw//ZuldtDgWMVtEW6XCR/7qAUCWzPn61icmIqye9FN0Tp4SC68ZPx6t11wVC8sSvh4whEBhqy3R88abseDi++/3K9kPPvigX8cDAAnCtuO2xTHfOgbf/M5xqCnUGOENI1jhGh37Pqqubrnnri+3LvZ+Wz99FhmGYT6JVCOWtD4La69evbqqeEKIypEYhmEYPProoxXj1NXVYZ999lkHuWE2RCZPnmzG09bOBqyUwtSpU7H11ltj8uTJ2G+//QYphwyz9qyVnaefNp7MsGCAL2bjCcZcASTsPD6d2GJ5SRu4Ha9W6XE+H7FvczoofjIzrJxxjozxx1ReAhsXVDwdig+ix9K49957q8ppy3ZHpBPIZDDnt+Sc3toNgntVnuTIeNZouZ8nYm0AdknPr+zegJ98Z0SfRdWrJW5TqBwnjBgT09Y/dB0LLtfZSK0xjAAllU9XKQxrGI4iJBZ3LEStqMNGjRsN1OVtEGzZshVmr3gfRdkLCQAKekaPEBAESJS0wK8CFEkoqcWjdbU0N0vpeVVk5kIp8vOtSFkriIBQEgoCW2yzBQBg9uzZOOGYE7DHXnvgP/7zP7D/AfvrahAYPhT5thKA329+2HYvNiYetONZ9o+ssJCiLGL6kmn426LX0F3qNnY+M2vJtl1mPhUh0lrDiM+PImHmVSGYPwUvuh1B+GNIYM3qNbji9Cvxxotv5uarGkhEaN3lNAzb7QxowWEExuTQYpu0f1JgpI0VYN6Z9O7AUB2ft2WfW/fAw4lre8NlPEUSCWNXaKyAr2+pY5MW8sptvK0z6ZYrtJSrRHI2rsD0OZ246BezcONpW1c8V7Ws7OjBydf/Hzq6ikDMwi6Dc/slK2KLSRNBi2TDv2rICmjrWggzN0+B4AS5KdJ2YjJi3cLaka1YNJln2ylto7hyNpb85Rq41an7DYGiGtRttBNG73M1CsO2duFxlK4jsUODehrcq9icQhJhwxGkHaZPie/cnGacX8UeGcs/5nVhxzH1mX2mXXbZBffeey8mTZqEV17pnzj5mDFjcMstt+BrX/vaWh03a8EKdPUUg7JKlkm4RX5uaaWOhSvnvnZAKtwDUYvWnU9H24v/WTZeb28vbrrpJvz4Jz9em+QZhmGY9YDCR50BhmEYhmEYhmEYhmEYhmEYhmEYhmEYhmEYhmEYhmE+3nzlK1/ByJEjsWTJkrLxOuY8A9mzCqK2JQitzjGl72SkHxPX9pv5xyYdJMr9ts5Wgbh2zF0gcP6jCFooW0ELZdvUBLRIqfQOJ1AgklBKBA5m2nmJnFOMhCIrdmmlEK3DUeg4o3T6sWvNlh0sti+C7FqZKpnxE8YjEpFzkiBYRycrmk1O6NpuW8cvEtbxyzjAEYwwdlyA26blxLMhjDMZnFOZvp0sqv1RIaXEd7/7Xdx1111rLZBgISKccsopuP3221kgiflEU7XoAhBvh7LVTs0uvyGQLbYbE19IpElEkEov1KCkBAkjqmud0d1biWBdGyUAGJFpk4gWkXaJKtSImuqucy3pfuVVLD/n3H6nM7RuKNp7VgPmPS1JS0MLaAdhpSRAIhDeVlBSQkVaDEY6IXFpHEWN6LbQAsL6OF22AgJKmXczCf92Dnxp7Ttj7JgxeOyJx/CVg79SVV0pQuHrbW34y+jRaHTtZ1Yd8HuyejZB1yWUUch0B81yNdZxnax0LDx017XvYQmF7oWL8OF992LuffdCKh3HfqygtnQ9HCvlkO7V5eXTns/2FnxPBIig+34CwIzeIp7r6kqV2deO+hp2mrCz6W4JQJHx1w4kxU1/g4xjvnaiNn0FacLIuYN7R2SltDB7cFHK1BknOg3rN+rOFgiiJJ1Sc4S2rXN+LMg6CCvjQx52hoMyNg7CyV4lrN+w1PlQ9u7bzjS5ZV9c3szpzHX1Q1wbhC996UuZbelBbYswfZPN0OQEwW3Z+DqTV3fLcV9HB65YuQLlXLt3qa3FpOHDsZEVGAjOK4NtnydbJ/PPHh5rt9M5T/dKE+76sefBfZOPm3Vev0+n0jPvA7cjdsZE/Ure89oJeuGlZF97bREj0yImorkJtbvu2qf0+go1t6TC5IoV/Upz9uzZfcsLEcZuOxaHH3cYvnnKcWhoaEBEESJh/s5TVi6GYs2F9fvPFLt2FcbXnDxR7P64s/fvYIZhGKYcUlYWoxk+fPg6yEnfaG5urireAw88gLPOOmuQc8MwDPPxRkqJd999t2K88ePHr4PcMBsyv/71r3H00Uf36dienh4ceOCBeOuttzBu3LgBzhnD9J1+L6JaZlAyT1xbJxfYeAL7DhAfw7GLfKpwsB/5Y3OZItthXsO89HU6R0LYNCsnyfzl5deNVSXGJsuJagPAX/7yl4rZLDSOBkQtKg9eDeK8FpVTQArwhhzk1MGsuR72d1jxkt9hPP35/I71uPbkkQMjql2muPJEtasp4bSAPLzdxSTiRLWDeNYkom2c3vo0omEESqUihtQ2bjDzPAaKSETYYuhYzFj+HkjpuTpSKAhVgqQIAgolZcShAW13tbY0Y3RSys7RsRLagCIJoQBJMP/ouALAVtttFcvDqy+/ikO/fCh22303nH3O2TjiyCNQUyjE2p/YAgMq3jSFz1bWgpPVimuv6V2Dt5dOw9tLpqOrqG2PXhjctluJ+VOCgrlTupzsty4LoRfTtOLaFCEiPW9KiAhEhAduegAPTvp1VYuulaNhsz0xev8bzHw+cg+MF0W25WUtURnbtr2KlY09Pmm1ihMuCu6NqkF6OXZSIG2/giBv74w1KmvbhgcWt2CennL5ULrxgZ2dl4hvBMdJBfP3DE+8sgIbDZ2HHx6zxVrmKc2a7iJO+skfMXPBKsTLWQGI0nZGYzDUgtk2jHRcIm0XJ2Es9sLsM+LZpmbq+ZAAKHJljlCAW9lj3FMNAFj85yugZG//Lpgi1I/eFaM+/1+oHbYNAFP24a1K9qnyRLUlgMjaMv2/+qefexgExuOk6nV2HRN2/qjrrwTPTEb/cPrcLhy1T/azUlNTg5NOOgknnXQSZsyYgccffxxTpkzBX//6V3R0dGQek2TPPffEqaeeihNPPBH19fVVHRPy5qy2+HXELiAso2QfJNnX6cs7N6uDXekQn5+hnz4eS1+/AbJ7VdlD7rj9Dvzgkh/oMfVB7P4xDMMwAwsLazMMwzAMwzAMwzAMwzAMwzAMwzAMwzAMwzAMwzAM0y+amppwySWX4IILLigbT8ledLW9icbNPp/YU8aLdEDISN+K+QW+N2snro0gHIk41rHRiGuTNM40YYoE7aEhADLfkCClw5VxXCEjvO3E6sg4+SllvEGsB6CXwAMUFEn32+bPyVKqeHj8O0730n9mhnes7MCCngVoamlGc3MzCrU12vXLON3EnMHsbwqdwrygthW/JtKOO8LFE+4YL8vthbOtQ0+1otpJBxcW1e4fL730Eg499NCKgvrl2HTTTfH0009j5513HsCcMcz6Syh0UJG8KGV88qwIbrjTCdna9t82hUbtOBS3dfFTIrfG99NsEAiKvHgnKTKC0tqBWiQdEweA4qxZWPqdk6F6evqdVnNtC6RSICoBKgJBgiiCgoJUumCEKgFEkFKChIAS8CLkhEBg22xDh9kFLpRJxwou+/um4AS2Qx9fU8j7fvEL+Mn1P8GF519Y1bWsVhKHLmnDs6NGx95Y8TqQ707oYgbaAnZTIXRzjb9FVaK2WSFsK4Vg4/rfBDKC5LZ2mNLUItdBfbbpWFHusGaHy5WE15V2XyUtoB2eH0CUiH/nqvZUmdTW1uKCfz9PH6dMP4ZsCvoeC1PnnSO0smUC0+8wvS4nBKCgjNi2gBUJMH0z00eUtk9HcOEqENKw7uvJ9oPCG5REKefXDYR9FPu8+zaJQIByDYPvXyYFtk1cAnQeTb+UjKOyyhXXtkLjfRTXhsKWW26JU049BT+/8+epSz192VLcPXwEataiHxZ/UuKN6y87OnD5ynzh5BFC4LrWVny+rt6J0ieb5TAn9llKus7bspTubqSPTbtzE5K3Pc+FOPZNabfmME9w+fLp97w/y9ePsI+cdPh2x/v7nhTe7ou49nrjp1zMcPIvlfqV5IwZM6qOS0TYZMwm+PKRB+Obpx+HpiFNKFDBiGnnHZT4DgiFQ/IEtBmGYZiPF9UIa48YMWId5KRvNDU1oaamBr295YV1Hn74YRbWZhiGqcDkyZOrEtU79thj10FumA2Zo446Cvvuuy/+9Kc/9en4YrGIY489Fm+88cYA54xh+kef7DzJwb6cQ1NC2kF4uQVUnRgpEvaeMI/mvOE5UkKxZdWz+zB+lDNomTVOWG7sMCWoTUF4ODCbYePv6urCwoULK2a1YZPPZmQ4ySCOVqrAeJJ1ymAsLz9S1u+sCpeYH6LsKLHCjlvU4JbvjkS0ga2FrZTCqCGj0VTbtM7OWSwWMWXKlNQ9/dznPlf1wlgffPDBoL0nd9xxR2y11VZVxd2yZSu8v3wGJKS245UACIKQJUhh5GSVNItEG2tJYLQgIr0QrLGpAQJ2kVqChDALQ0ulRWm33XGbzHy8NvU1fPvEb+OiCy7Ccd88Fsd+81hM2PUzA1IeeZRUCfNWzcU/l7+HeavmGjuzMjOb4ASe/TLA3n4ihJnRpMy8KOHnTgllhbeFE9cmkBPVJhKY9sp0XH32NVi+ZHm/riFqGIlR+1+LhtGfAciKKIcfxLeVnxcGQNs5U0rllaxWWRh7ZGC4Jjv/ywfBC2z7oxzGDu/eDaHROuN86e0sK1qAO3XyPRtaxZOW8jCzpOcWmH13/e8iFEsS/3Hc2D4vZrCivQffvv45vDZjSaye+fd8Ij8UiKU7wWwAEP6+CjMnzwhlg7TQNpQR2ga5dPScSH1dWohaP+NamNvnp3fpe/jgf04EVI5tjQRI1IBEpD9RLSiqAxXqQVEDRE09RP1o1I/eDUM/fTREoSF2e2J2UIrXmdDCqi/V/JYK5OxsYV+LjP0+q45k3ajk/U7uNftcdQi2KQhT0iXz1uzuzLSSbLvttrjgggtwwQUXoFgs4p133sH06dMxe/ZstLW1ob29HVJKNDU1YeONN8anPvUp7L333hg1alRV6efxxoxF+rrcXIiwXNL13m/7dj/E3SMFf38qUm4WTP5+UTMEw3Y8Bcte/39lU29vb8ftP7sdl1x6SZX5YRiGYdYHWFibYRiGYRiGYRiGYRiGYRiGYRiGYRiGYRiGYRiGYZh+c8YZZ1QU1gaA7iXTMoS1gbJepAMCObFCF2LF/ADrP7IW4tpIbGft0wlrZxMjhu3cARS8ZGTwTRJQAuTk9SKApHYkc2eQ2QLbEEYQMXQe0vu9YJ4KshoXL/Qb/ndv27tZBYKj94uLLtTV1aGppQktQ1swbqdxOOSIQ7Dvl76AmpraQEAbyBLU1oKVwjiXkRHW1k47Rl5bXxN54WxhRbWd2GVlUe2YSDaLaveZYrGIE044AQ8//HB1TuMZCCFw/vnn49prrx3g3DHMx4OkgGwuZQRzlVO6znLpI2QKLxhRBCvWa78JMGLRJl74voy95oyAtrTSx2a3sI6jCjWirvJ1rSVy6VIsOf5EyBX5IrdrgxbWNotZiBIiFIxotikHkBZ9lgpkBbWVfRPod60iAMounmF8KyHMK1S/0+19FsKKmOrOhr03TuxCUKi6izMnnom3pr2F+35xX1XXM6dYxKlLl+IuJ5SXLZaQ5dLrvglOPD1PdiHpepjnKmx7NaFrqf2txZcJwpSCE9mmtLi2dSu2PRvp4vtjk1dq3/bxj+knmDjC1PlXunswrTct1P6t07+FzcdsFhwdloQuJxJWRFs7eAvTiVSk640KLxwK0vQzrUO40jLazpFWBX0zJ6oN28cjoGTFUKwjuclVsPiK9/W1zsLKf7n4No7yTqvKiFrDJmPEs4mCLqF1tPZy6l5sOXB0J2ixcdOvsm2OdzA37R/6KK6tFK760VX43W9/h2XLlsXu2/PdXThr+TLcNnyEE1Cv4P6eE074R28vrly1MiO25uQhzfj3oS2QrnyBUHMmlLX0TWlcvDqr3Q6J65bkOWLHm+pkrPDZBCG4x9npKLflw7tm/jO4fzpGbPGE2EkSiSboj7j2R93DLmUsJCNamvuV5ttvv10xzqjNRmG/r30Rx55+DIYOHYpIRCiIQuzvWndfg5vt3jMwzyQS4tnVFqhZPIByKq+7p3kPGMMwDLPOqObvy5EjR66DnPSdbbbZBu+8807ZOH/729/WUW4YhmE+vtx+++1VxTvttNMGOScMAzz77LPYaaedKr7j83jzzTfxxhtvYMKECQOcM4bpP1XbeYD0AFfS/pJMO8/GE4YFA/fheHHWb7udTC+exfyxOwXVpwG6smLZVSSYJ6jt9uXY0MK0H3rwoaru09Bxx1WMM6hkFUfi+vovqp1h6QlEtTdqEbjtzI3QUDtAo7F9GC9MHhKfw4LUc6ScHaRCHVV2MVRvWFUuTKddW6gZlIWDs7OjcPbZZ+NnP/tZat/zzz+PffbZp6p0nnvuOZx44okDnT0AwC233IKJEydWFbc2qsXGTZvgg/Z5IKk1eaUR2RVSapsRaRuqhIQwv4UClCATBwBI2+BMXSXYBY0lQFrCVyqgubkZJAhKZleyxYsX46Ybb8ZNN96MsWPH4pCvHoL9D9gf++yzT1y03KxA6drLrEfIbfo2cmX3SizomI/5qz/E/PYP0VsytkYiX4esULi1LcLbFUlQMDdKCxPbuVFEMDOk9JwpAQFBBIFIf5NAx8o1+K+zrsJbL79V1f3Jg0QBrRP+DcMm/BtgBZSTcWKWXsAbC8Lt5AsubzvrIfXlk8gcAHeLNDZ7KjgyOT9LiHRTlzmHK7Q0Z+UpJ9zabU374ScZWptyuLxucO3WfurCbHyBe/+wGHMWd+L6U7dFa9PaSUFOn7MCp9/0AmYtWqWvxxorVSCqTaFFPbCkx+6dXa7aimibbaXrBcWuxQpze5FtW1/9e8seB8jO5Vj4/JXonPd87nVsctBtGDLmi0F+bKFVUZdit0vPIQzbele3kvVBQYtqx4zJth0IyjJ5vtSJy783YnU7uep6Kllfd/4xrws9RYXaQvXv5EKhgPHjx2P8+PFVH9NXpv5zIez8gTiU8UlGSYd5E2f8HvuFn7OXZUn/yiDjfK07nYzlb/4UqlRewPzmm2/Gueedi4b6hrLxGIZhmPUHFtZmGIZhGIZhGIZhGIZhGIZhGIZhGIZhGIZhGIZhGKbfNDQ0YNy4cRWdo7uW/L3M3gpepP2FYh4VJihwLlWB30tm3rIcEMPtRP6d04WRTiQBpSS8A0Agrm2dWbT6GbS4NgBIHccKILpj9D4nsO2ODZw3lHT5oVieFazYdngVcQ8kTfeSbGHtJN3d3ehu68bStqWYNWMWnn70aQxtHYovH/ZlHH70Ydh1r10hokgLk1IgqA2/TWRktJ3otRHVJiO2bZ3L4ONXI6odc/IBwKLafeeZZ57B0UcfjZUr88UmK7HNNttgypQp2GabbQYwZwzz8WOtRReAtEdY6rXmA7SbsUxEt629ikdX0OLOiDsGWyFOJaV+07jXm827iakUlCIoSC34OYCori4s+c4pKM6ZM2BpNtc2QyqJiCIoCUgqIRIFSPPOtn0BZRa50EUkoAW3FaCUdsqEfQdrSlJBUAlC6Pc0KQUI4crUlZnQ57Hlp6BA0goT6/f5bbfdhnenv4uXX365qmv6U3cXfrxqFS5uaSkbL+zNZO43EZI1M4wf9h4oETN0GTbutwh7PsKVmhXOJkQmjaS4tnU8tu6+EXztTvpEhy6rFMS1vSkrtGy1N5RS+Pnq1anrHzZ8GE4/7zTt7GsW8FDGUV1BGQd373CrKHzqFAK9eyfGQML0WZR5jswRZNKNhAAkQUTC5V9BQSoFBYmiLEERjBS3PU9+n8O3K0FfRgXHwtY1KxYAJ6St/V/1nbHC2RQ8+67UA5VdcjfCPhNxMfJ4fzMQ0w6ei7UR1x4xcgRuu+02HHPMMalrn9LViXOWL8MNw1pRG4iFJ92ss+q3DetWCt9bvgy9Ge1zLREeGDESu9fW+npt/3YInp30XwtxN/o8V/1yb4SYBkCZ63F/zwRx8rqoSY0IxO6c/u6ZOw/F9tUoNDebv0X8/XF93zAjFPx9FbyP/Hk+fuLaqrMTxVmzU+HRZpv3Oc0VK1Zg7ty5mfuGjx6Of/ny3jjqjKPQOrzViWn7RRmg6x3C58SGISWalId9/j+6kmUYhmEGivb29qrijRo1apBz0j8OPvjgiuPKq1evxrx587DFFluso1wxDMN8/HjhhRcqxtl4443RUmEMiWEGgkKhgOnTp2PXXXfFm2++2ac0Jk2ahDvvvHOAc8YwA0O/xLWBDBtPuCtbXFsnlbDpp2w38TkQdsyuXF6TY3h5+/rDWtvcVWLb/laID4BaVCIuCA8+9GAVJ4wwZMwBVeVtcMi4L4nrq1zPkqO9ycql0tuBqHZBADf920iMHhZhXZCep2J/qcw4YcSYmLb+kTFOH86f0R8rwqzMtcdHVxVqotqBubgquO666zJFtT/OjG3ZEnNXztGi2lIvtC6tqLaxD0pEiIytVQhoI5uUUIIAZWyOzr7h5/soEEhCi2wbI25tbQ26u9KL5yaZM2cObpt0G26bdBuICFtvvTV2mbALxu0wDttssw3+9fAvob62ATVRDQpUcParkiyiu9iNzlIn1vR2YFXXSqzsWYmla5aiq9SF8CElCux77lkVOv/GHudmLZEuDXL/CWcbIwBC2W0rqE1+Pwncf9MDeOS236BUKvXrfjVstidG7XctRG2LKWs738paeMPGNW6VcntiwszJ7+RvVBGOIA/e4OoXCvc2KWcnDZW3YwsPm7yKcBHhkKzlm5GzjXiYewWb96wzDiet6eZaknZbImNPNuciwnN/X4WDL3sDFx81Bl/fe1SuXc/S3lXET594B7c/9S56iyVQYHm0IvUh8S0rGi38NqyYNkxaNp6dexe5b/1Ma1FtL9JthLiFfUfrY2VPJz588jT0rpyVey1DtjwQQ8bsF5SPuYjYiq9WxDtZlsE9DPoHbi4gEumE/YtYVQ3uU1I8PmbhzbI853Xm/PyAWLpWdD/3Huv0eooKb87qxB7bNeZF/Mjo6ili2qw2pJ/3oFwyBbeTv/0xsXmdwdwDPyHDPlP20KwCpDL74vGihpFoGXccVk6/p2zMtsVtuPeee3H66adXSJNhGIZZX2BhbYZhGIZhGIZhGIZhGIZhGIZhGIZhGIZhGIZhGIZhBoTzzz8fp512Wtk43WWFtS1lvEj7DTnnulioFfSz/haZp89ymEjmN+XBan4aocFccW0b3/5WACS0wLZx7LMOWUqa/ZHZI41PgU5XxRw+VHB+m0fripaW00tSaN4UWNQ3Z/eVy1fioXsewkP3PITNx2yOw486DIcffTi2H7cdrBOJE8umwOHMCW0LQFl3HL3POo5ZRwxCeVHtpNMXi2r3ja6uLhx55JF48skn+5xGFEW4/PLLcdlllw1gzhjm401M2CAk7xWYIRQQrhlRVmQhaOsI5Jw8nY+h8+nzgtyh6K1+v5hI9j1qndfNvwQaWGFtKbHse+ei57XXBi5NAHVRHWpFDXplEZFxEpVKIhIAVKSFxAVBCu08SoC5VmmElAWU0k75WmhbQgjvaKp9eH2Hwvp+at/psMz0L+f8m/AHfeb/nsG4bcdhwfwFVV3Xne2rsUNNDQ5taECyvxK6x/ozJ3o2QV1K9nSyXIhN7l1/wp6jhLgbadz9lCBC9WnoXowwAVZcm6AFub2weVLiIJ03Cj72bljXXkD78trtJzu78GEx7XQ+8aKzMGzYMN0fNJ0JYR4yImF8NpV+XkgY8QUCKS3CTqRF5r1PJwFSgQQQRTUoCO2YH4ko1hdJ9UuCgrb7SrKEouxFURXRU+pBr+xN9Vdj3REnoBKIEITlZfdDQIWCK1bg2pa9sv0r5a7R5szdeeuLrChwIDfnCES0fdYqi2vrZO0Z4sd/48hv4LrrrsP3v//91D18onMNlskS7hg+EkPIX3PSXTfZzNqws8rHoAAAIABJREFUq1atxIxibypdAHh2o1HYolBwotoxv14Efr32OmMlnv6LIdzOyqMMwvLcj5PPgztjkMH4XwDx4/xfHjpFGewnAEpKdE57G82f3ROug23fORkC21l969T9dzVy7frPZf3MB5GuP/4fUCymwmt33qnPaU6dOjX27h86Yij2+NfdccQZX8fIUSMQiQIiEtn3neAedpVVKFRdOX2y/3phGIbZsGhra6sq3rBhwwY5J/3jzDPPxI033lgx3u23344f/ehH6yBHDMMwHz8WLVqEZcuWVYy33377rYPcMIxGCIHXX38dBx10EJ599tm1Pr7SwhsM81HT70VUy0yLSAlpB+GxMJtGMK4djt2lxvGQYZfKOG/2JZS/1r6KcMfEtFUiLLlfnyh93gx7/2tTK9uXapq3QNqCsq7IKM/ENebfq7yR3ywLTzhwba0uyu373leHYbdt69Yy72Wo8pGI25vKHGTHut08GJj6DmfHsPHSz4ada+MjhwvnKgBCRM5eONg88sgjuOiii9bJudYlrfXDMaS2CWt62gFtGtML2EJAkYRSAhASJWjxaL3wsbYQkrGrWnupsxfZ9gwAhAIpAYUSQEBDY2NVwtohSinMnDkTM2fOBAB86+IT0bSgEUpJSLO8rVLSLUqpYOucrytQSi+wHNhJXFutlJm7BGss1ovvugqoh/aJrJAxQQhhbJd2PpQwvwkRhDle4O1X3saPz70Wy5csX/ubExA1bITR+/836kZNANxiwsnli/XHt+cittc3Tgge4jwLTrJtTVu9Mt8bWU2jXRCYgvY+y0DmJk/E61M6DzknyiRIk1yDFNhfQ1sgQYVLTwd2M1J2AWa/X9tpFdpWFvH9n8/ALU/MxVH7jML+u4zA9ps1Gjs10NVTwpuzVuDpVxfgt8/Pwco13S5PJPTcBZg5j/kdDvsVimqbOkkAEMGJrMOIbStbF0y9hZn3CDKG0UBgG+SPVworp/+yrKh2VNeCTQ64PsibTSO8wWHbTD6us3ICdp4lCdP42HoS3vewHyHCPoXy9Sa1sHWWlTbPcps8Mrwmd7KMKpe0Hvv3+MvvdqyXwtqvvrcQxZLNZ1AeGUXi24xEuVFwTHK+ZcWu5MBYOIfvcgZWvn0/oMovVHD99dfj1FNPRaHAUq0MwzAfB7i1ZhiGYRiGYRiGYRiGYRiGYRiGYRiGYRiGYRiGYRhmQPjMZz5TMU73sn9AFjshCg0VYpbxIu0v1oEiOTffOtQoHyU/X8n8JZ0d4LezxLWtcwYIZBxm0qcT2inHOsEaZy4nvq2sBJ6Vo9R50IKHyqQZeBSGTpMJUdQ8Rv7LJSitWYLO+a+WjVeJD+Z+gFuvn4Rbr5+E8buMxzeO/Qa+depJqK+vd85PVrhVGEcZgna4d845gItDVYpqx0SyWVS7T/zmN7/Bt7/9bXR0dPQ5jfHjx+OZZ57BJptsMoA5Y5hPDrkC23kkfVPznEfd7oTIQlaYcyiP58cJ3DqBbR05mVfbZhZo4FwUVl59DToTgv6FrbaCWrMGpUWL+pV2Y00TVnWvgIKEVAICCkoqKDIfKC2eLSUQRYHDdFhQ5p7Z92n4PgmEZsuSdS9N0RYKBbz0ykvYYfsdsGbNmqqu6/vLl2HrwijsWFOTSjB0b1R53+S6HjGyejnhJYRxBAgSKhDs9e65El7IVwSpJsW1oRA7PhT9JbcVL774W9+693p/TOvy2ykV7m9Pv9PGbj0Gx5/8TdiYREGfAWScnQFSwj0/Oo9OHloLA5jtgohQI2pQKNSgQBGsUHWyb1JOVDu8wEhEXri+Rjv3d5W60VXqQnexy9RZxG6e7tvG0yFoQQDrri2hApFtciLbOp4X2A77ssqlo++GMmnYvpjyGXDi2lZ4IBQY0JecLa5t+3a2rUmKM5973rlYuGghrrv2utS9/Et3Ny5asQy3to7IrCu2iJP1/A9dXbi/oz2VngDw1KjR2KJQyPwrIEzfNhGh4Lw9XzJ+GB7W96z8JrHPVfhcy4zj8p7lsFwU0n+HBC0dOl57DS2f3csc4N8c4fsBsP327Iwn719eWCWq/etQdXeDogjor5OzlFg9aVLmrvr9vtjnZF988UU0tTZhwhd3wWGnHYpRW4xGBIFIWIEAX+8B/65x9cM+V2tTfGTTzX4/uUeVYRiG+dixZMmSinGsWNP6zHbbbYfGxsaKf/s88cQTLKzNMAyTw6233lpVvIkTJw5yTv4/e+cdqEdR7v/vM/uenpz0E0roPRTpTQQUBAUC13INqIgIiEoTuMT2E6SIIuJFwEu9dAUVCS2AIOgFqQIBQigRVEAMIcnJST31nfn9MWVnZvetpyTg8znZvO/OTtvZ2dl599nnuwwTIoTAgw8+iF//+tc44YQTsHjx4prSMsyazhpl4zH5lBXUpjrq7JU7lGQEs4GM7T24d64rUbZOdr2zsxNLllQWoW2bsk/V9R1acto+unFcm6i2TaiieF7coO/pbbts2oSvfqK9+moPknwB7bDemTiZe5nhfdP4xr1Lb+5n+3YG5bYSoCSgFBoLjYPZpap57LHHcOSRR45IWauDdUdNwauLXwZBQSgFIRIokpCSoIREIrURUlkrogIgjG3LCPtqk6s5oMbgIqytixSMRRdjxrejq7Or7rpOWmcSph19CKAAaQV1ldI2SjcsqfTevBFkJyOcrUgZm5DfF1OLpbVxAdDi2AQoI9prxbQBaPFsstY1/SyZcJ8CK5euxPkn/Ahznn6p7n3VdShg7A7HYcx2X4EVQXZiyVYMnNKd95+aMhcVpNaoMG4ar9KFjaLPnGtKnpGCwnjBtU3olyCbE70KI0clS2FeeE48FdZfwR9cfctdnD5tP1LW4m3rrfflzQW9uPC2N3HhbX9DIVEY25agKItYsrwXUhUBJXV5yophG0sfpaObaShnn/Wt+ClWVNvWNfHa2bOyCwEtbm3t5wls/yHSL2/WB8kKzhNABNnfg6VzbsxpX03T+C2w7rRfAqIRqah13Ga+tT+uf2zxNHn4/cX2D9sOLroz5nr52/M0yjNz/PKOq0/Uq/2HT6P5X5iDJ8ZuQh9/ZSVOPGRSThmrlz+/9La35u2QQs45GLaZax2/W7rjEGP7ljf+VJWumvkqoaF9A7RvciiWvT6zbMy//+3v+O53vouf/PQnNeTPMAzDrC5YWJthGIZhGIZhGIZhGIZhGIZhGIZhGIZhGIZhGIZhmCFhm222QZIkKBaLZeMtffl6jNvu61XkWMoRYQioIK5tfSuGTVwb1g8szUc7wBIA6Tm42EVLUZJz+tNOZ3pFmtIkQqlJu6ZcXGUdDZwSX+xYGe1p0oyO/X6C+fcej77F86KNQjsb1shLL7ykl+fn4LJrLtOOZEZe0zqiCSc0mQpq+9sJLKo93CxbtgzTpk3DI488UnceDQ0NuOiii3DSSScNYc0Y5oOLL3RQDvdyhjy/tNhp3M/bOgADRjjXuxZG/p6eVHDqgKgAacd9J6gqvTLhiYIOjhU33oTll18RhIlx4zDx5hux6EtfBgYtrN2Crp4lEFbwV2lBbQkJUgRJ+hPmWq0gARJQxqnapNJtQBIKCazAsjBOrE4y1jm1UuqM6c0BnAMw9HXauYQqYELHBDzw0APYZ699Ks6vAD1bOGLRQvzf5LUwLudY+K68sd+h6zHkVdmjmllPuo3crMR3L9UuoQRBSruGKk9QG4TEfFeU+kD7sg+2jfx9icsXfhil69bl97crV2GpzM5fZvxgBhoKTekMgoRz/tTr2iFXi09DC22TEZm2otsENCaNaCw0pSLYga9sNDcpdR6bBOXmGUQCLYUWtBRaoBolVg10Y2X/CvTLfpd/0LdcfkaAwM4llTR+xum+OMFspR2xyR3JVHQb3v/6pTGm0s5vnZyQgG0r2xipuLYdSkqIa0f7EQsxn3/++Vi8eDGuu/a6TPvM6u7G7o0rcWRbmwuLm9vvwwuLRczo6sxt65NGt2MLI6odp1XRup7jq9QfG+E5lld+Xj55xLN2P9/Ypdse4kp5+J+UEwYAK596GuqEr3s/a+zxU27dF0EP+q230yo6/jZsOMS1ex99FEt/+jOM+/GP0Lj9h2rK32f5Nf+LvhdezIQn666Lpj33rDvfDT+2Pv770J9CCAFBg7xuesIeflNa8XqGYRjmg081wpTvl/tX2223HZ588smycV58MXttZhiGYTS33357xThNTU3YcxC/ZxhmMEyfPh3Tp0/H888/jyuuuAJXXnllxTSjR48egZoxzNBQrY0HQPZmu/0skTwU7ywRFj4m4GznAHLv3Tk7UfRzoVax7WrI/U3i3djM2x6IL+qAMG1OOv9e4zXXXFNV3cZMPaqqeENLThtH+1m7qHYcpsK43rMqClpQuqWJ8OOjJgztfcQy3Sfsv/nhJdMqr59bA5Ixc9pyrWx25lQiQEkVhFoJWgWFBtGA4eavf/0rDjvsMPT29g57WV//+tcH/WKKbbfdtuY0646egpc750IoQAmlbcpKACQhVAJJUm8z98S1bcoaiiScuLaicDyj1O6kbU9FTJg4Hm++/lZd+0ZEOOG8r+l786QAqcW7JSmQElBWuBiASIQT9XayxUqBVDrmu7EU/piUfurdIrMf5Ox/AgQSCYTSO6gFtUmLhyvg5otvxu+unlmVfbgcrevuhon7ng/R2J7a+5yYNpAa9vy6+4vZj7QBo7j+ZxyWF553AfTq4m0udz/LmZ+CYU9BG+rN4KDSdi9/acsz2MZ4lj5SrgxtjyOv7vYJC68dfJuwUohfnUtGMN61GRGgBPoHili4tM+La88RCSWEfjAACiDzOuVcofd4LIgEtQkAEhM9FbLWz+YJkA0jYc5nMvZyLcpO7gQ1ccz33veeh+zPvjxPNLZhyrRb0ThuMyN8bdvI2/9M/4v3I+533jno4pk28I+NyEtbKSzeXr6vkH8F8mzjWWOsb+E131322rY++2/dWNUr0dq0Zr1o6E8vvI3c9vHGafLD/eNp47iX1OeMmcF6hIsW9w8PM2a77WUO2bgdTqworA0AV199NU48+USsv/76FeMyDMMwqxcW1mYYhmEYhmEYhmEYhmEYhmEYhmEYhmEYhmEYhmEYZkhobm7G1ltvXVHgZPnf7qlSWBuA73Qw1FQhru1Hy69XXD9/PXIMsg/2K4nAsSDI23ei8TFhxskgFdiGcXpSABLteOaLb0d11MmVl5dXsvKdHdIqJI2jsfaBv0D/8ndQaB4P0ToRotAMQEH290D1rYTsX47iqkVY9c6T6HnvefS8OztusAy/+/XtmLrNVJx02knO2ca6WFhnF0Gp0wWLao8c1157Lb7xjW8MyrFzt912w7333ovx48cPYc0Y5oNPXcIL5F018i6b1sfTjG9W9DVNQqHTuu/vZ3xOfdEF6YkSCyPYLY3TsKDBO/b1PPwwur73/4IwamjAhGv/F4UNNxx0/gDQ2tCqBbElGd9UhaKS+kpq24dg9k2CSOh9JLNunBrNldf48GsHTeu2T2TWlW5zJ1ChrOCpTivc5cS0pWl0e53ZYaftcc21V+Poo75S1b51K4VpC9/D/01eG4nJF0C+mACyMxerrUA5keOZhb3C+u7BaV46lhbTRvCpBcT1XER64toKhMTUVQKBwLbNWwVlZ2dNwqucdam0bsCLihK/W5V14t1x1x1wwMEH6Bd7kD8ngSewrp3atS9meqxJCQhBWlA7McLc3lzDOvvniWr74tHBTnnb0rYv46RLAm0NbWhraEPPQA+W9S1DX7E3k9abPbo5l51TWcFsLRruOb0qs89CuTmXssdcKbgXrVjRbigIle63dQT328yvV1Xi2t4Y5QsxCyFw5ZVXYuLEibjwJxdm2uW8ZV34aHMzpiSpcHHsO0sA+gEcuHABOnME17dsaMA3R7cHbWfTZY6DqZ+LSUjfg+O2Z9Pb73mvq8k7X+0nIT03Aj/iknXLTPNz8423LX/qaci+fojGRsCMcLaP2rgKyvVj/9jlNVQspl2XuLZfRgn658zBewcfgpZDDkH7id9AQ41CIKvuuBNLzz0vd9voE74BJPUJYhdVEX3tvfkHnGEYhmHqoLMz/+UgPkmd162R5rOf/WxFYW0AuPTSS/klbgzDMBFSSsybN69ivHpEEhlmqNl+++1xxRVX4Prrr69oh2ptbR2hWjHM0BC/lK4q/JuGFR6NyNhz8sL8m4DuMYWs7cmFZewA8cMTXlWr2C93v9snJ1mp+3u59wr9oJz753np7rjjjgo1BShpRPOk7SvGG1ry2tAceLMLwyeqbdf195MOHoMpE0deeiw6nAFBX84Rw9S2jPJPEOndVantDvreuQzCdDskojAkts1yLFq0CAcddFBVL8YaCi655BIUCiN/XEc3jkZb0oaV/SuBooTV/dUv45UQEAApKJL6JbyAecGuBJxF09idrC1LGMFh89CWtqkmGDN+TF11bGxqxP+74nv40Ie303WRChBaHFsoZepnnhfzepmCfkGztv2Yuqn0BdXwYuqN/jNM4fNMJLRwtgBpG6OxTWr7osCLj7+IC0+7CEs7l9a1j5akdRI69v0hmid/COkFhqDFkAFtPbV93z6LlS9enFpNoY23wRjsbctdt2HhCR0IENs4brWM3ciWrcLzOzXEmf7iHvQrd3HNt3xn4+ekdy83JjfmhBdgmya0ZKcvNifThwSAIuyxsV1KP1tghN1RBCCCXSIoQBCUlOaYpFb09JofWxVtE1obnrYRO5Ft0yfIPo/nhelwaz9O+wC5OCa+0vvR896cnPYGNjnqWVhhd2tL1fhl2nW//WPivmRCfKFmd9kj7wGCvHzyrLbVrvtbvGPt9dOM0TiTn2dM9j77BxT+PHcFDtixvWSZI817Xasw9x+LbSdFOD7E/c0cFzJhRNltueOFT6XteUnieWx8XqfbmyZsjbb1P4aVbz1cNsvly5fja1/9GmbdN+sD/awowzDMB4E163UUDMMwDMMwDMMwDMMwDMMwDMMwDMMwDMMwDMMwDMO8r9l1110rxume/wS651cWSUkZxofS8xw7ETpjWr+bnFjRZxxuv8cP7RvnFOQ5DcTfjHMBCZNOBGHOCctzZgEl0G5YAlry09sWx0XiFiKzwCxmHUiQtExEc8eHUGhfD6LQ6tKIhlFI2iajYeymaFlnD0zY5TSse/CN2OBz92P8TiejYcyGeQ3nuOv2u039dG0FaScdMutEZBzJUqFtFtUePhYtWoSdd94ZxxxzTN2i2s3Nzbjxxhvx5JNPsqg2w9QJWXHfHEJRWhcYZYBgnLPflefg6YKNA2YqvOs5oLr8CSSswIIy9YNxyoRz/kzE4N0T+l96CYuP/zoQCdyO+/nFaNp1l0Hnb2lOWgCpnbUlKdc2Csq8XENLO9vvUApKSbcdUICUOo6UUErCeUaal3P4cd2n1KUQPAFelZZfamrxuSM+h9NmnFb1/i0oFjF90XtRaLZPlXLf9H0482Y5vhuydZn0t/vh2dmOnZGYGQqlsxbhbUvgzVjM1EeYJQGQkF6I0jjCzAfIfCZBnsANK1aiL0eQ4rs//K7rv3buYZ3eyWTo/EMhnXQyQaCp0IjRjaPRlDTDimrHc5M8MqLaOdvSNq1+3tFcaEZHawcmtkxCQRSgIFFURUhISKUXZRa7LmVR92V4fdesu/+lFtC36W0P1nnZc0bviISOZwU73BbvPAs+nb+wOTfMi2/88yKYm3sNJoTAj370I3zyoE9m2qJXKdy8ckUm3Pow9wN4tq8Pm/7rn7mi2k1EuGXCJKRnty8kHfo3m9EgjWvG1vi9NeV+NYgS20nrOmjB8iiO1QYoNzWN3ZhLbbf74n9XAIqrVmLF03/xXjykO7c9Xja9PW72ezmRnVj8J16vhmrFibrvuQcLPnEQ3jvsU1j5q1sgK4iX9M/7KzpP+SY6Tzgxcy0CgIapU9H2hc/XXF/Lv5a/g4HiQBqQ2Y1q2yJ0zg/PkZzfK/maD44P6M8bhmGYfwuWLFlSMc77RVj7mGOOqSreOeecM8w1YRiGef9x3333YWBgoGK8ww8/fARqwzBDRzX9mmHWRAZlSy51I89tpsw947yw+MaftT35dfPD8rbbtHYpFd8tyH/2Iq+savYrvAGZ1iEvbcycOfminj6NYzerGCdbmToW91XlR0F4bzUfKxaL8MZw7rofJgLDib0Xu9k6Dfjyx9tz6lKmBao4/qX6Uz33gOM28e1q1r6Zto5y96z9tHafg3Yl250UGkRD7fWqge7ubhx66KF4/fXXg/CPfOQjw1ru6mLyqLW03ZSUFvw1NiYobWMqQjoxbRXc4zbHFASQMi+AhRP/d33J2PA22bKWc9fUbcpk3PDoddjpIzsgIYGEEgiRQJBAQgJCmDAICEr0dxIQSYJE6PWCSZdQAlKUxnHhBbMkSIRw24SXTlCCgkhQEAUktkxKsLJrJb7z+e/h/335zEGJapMoYNzOX8d6n7vLE9U2z5ZRAvd8GZEZk/IsWCINcmLAvpHKt5KVW4/Fnf1v/jlpLarpX6Yc3xgW2ztslVODlWd8zNpQQvz6lRunKIzrX0vtuqtz8DQGrHC83Q9fjNrtOYXP9dnn6HR4AnccST8HqOsgQMJ/ljB9BpCokIa58VjoZwDNop8L9J8b9EW1TVxTTvqZPpOory/2OkfBev/StzMtKBpavCb29znvWNjPWOSbgjT2SQTKjZc3J6EoXhwWx0VOuL89fP5Gr3gTF+VFzU0fl03B9odeWF6i7NXDA8/+HdKpu3v9PKw2KrddzrbcsSiOX0N+VTJu++pe3vjAAw/ghutuqKsMhmEYZuQY+dcLMQzDMAzDMAzDMAzDMAzDMAzDMAzDMAzDMAzDMAzzgeVTn/oUrrnmmorxFs++GFPWvrWGnCs5sQwCIqsqGgVT6qSn0mj59fIcIzL1jbfZzZ5Iowo2gAKpushZCNYJSDmHBO3LZB0KYRxZrMBn5MQRiRnWSpqX8APhO0YU2tfHuB2+hvE7fA09i1/Gir/eja6Xsg4GL899GQP9/WhqanLptV+n72iUutGm8pxeKIUhrkosql0TF198MWbMmIH+/v668/joRz+Ku+66C6NGjRrCmjHMvy/+dahCzOACpayDa4lLp1JKj3nRtc+Og1IrTqf+hsXUaRk2SwVAycApVNDgxNqK77yDRUceBbVqVRA+5lsz0HrYoYPKO6a50AxJUr/QQVkZYQkyV2BFnsAw6W0CwohrEyTFV2g9UdDxCURaUVcR9DVauIjmmNprWHphkpAgpWcBZC+xUs8TCMC5552DF2a/gIcefKiqfXyhrw/f61qCH44d54WGnaLU7MrOT6hE9/NnP+kepLMXoasOMp/+egKg6MIIwogR6yaiVBjBuMDq76lgcTDlsGHRpVnYPmnyEiC8PjCAB7u7M/vyycM+iR133gEAQVhxbTO3IjfPMoLKSjpxiIJoQHOhCYlzKs7OTXR/iuYblM5XAlFtgis7bOv65h3NhWasVVgbK/qWY0lPF6QspmWSESdQAFy/B6xsNCntYK0ACFKwgtKkFEBCH2c7jnjraUfXzrRSSdMiwoxLZPKwfcX7dO1g11UwBtp280W5bdsopTBz5kw0NzVn2uH5vr5M2D8GBnDR8mV4uKcbK8uMsZeMG48xQiCMkdYhxYrlR+eGPaamqUORjzgHv4QI/0RVUZzITzvOlxCdxzljvnuhAtJzNpZAWPLggxj94T3N5SY9JrobpdeIYJuCO455+Mcwbz3Y4RKUyz+m75ln0PfMM1hyxgw0bLkFGrbaCsk664BGjQJ6ejDwz3+i77nZGPj730vmQW1tGP+Ly0CF+t3x/r70b/l11qeN2RY6j6e/axCsx79tKlP7eBJUNf69XGt+H8yfUQzDMKudaoS1C4O4do0kY8eOxYQJE7C4woswFi1ahKuvvhrHHXfcCNWMYRhmzefKK6+sGIeIcPzxx49AbRimOqoRzZ47d+4I1IRhhofqbTyGvJt7ZZJTzr1Ke281ur2UyT++L5fJu157eBXJ8l42WTYP95hENvNS96f+/ve/Y+XKlRXrMmr9j1eMMzSE1pSAqrpI1iKThosy200c86BL+kgJ4Tv/OQ4FkX+fsi7qePQke588uoke35usogy9j/bFoJ7tFH6YcnEKYvh+L0spcdRRR+GJJ54IwnfffXf87//+LzbffPNhK3t10dHagb92vgYUCUoYi4oydlcjmK0gARJGnBWAVBAEQHn2Is8IIsxYKoytSkFh4803rLpO7ePacdy3jsEnph+oX5AqJUCAVBICEkSJqZu2ZJKxYcHYiZ05zZUOSKW0NjFCG336Ikz/jNT3/IXw7INKiwoLIaCKEjf+7GbcfvVMFIvF+hre0DplN0zc51yIxnZXrhXVtsZn8sSE/bYOT32V7ouLQOm2IIW/XvnE9Z/5slEISI1q2crYCPAORiausxcFRZoVY2yv7rrsPSRR2oruVRyIOq1LZ+2vuj2Nhdx/+JCEV4T0sjdWZkqgVNEEWgt7ApB9pkCZ/XIPIeixzT9knghyWoC1ZxPSfbVC17qvpOLfetHXYBtu45gXN4DM/tnjQ+hZ8Gym5RrHbgkn0u3sX4BSYVj4GXeG9JqXxrI7bIS9fZtqXhZ+YO6cpFz5WbKi2vZ4hMndHM3lHRVMBCgZbHro+WUoynWQ5F2vVwOznvqb+ZY30TQi7nH7RmOCf+T8sd48mODiE7xsStaogqUyM3fMxm5dZw+0rL0buuc/VS4nAMCxxx6LqVtPxW677VYxLsMwDLN6EJWjMAzDMAzDMAzDMAzDMAzDMAzDMAzDMAzDMAzDMAzDVMcnPvEJbLnllhXjrXzzAfQurtUZehgdBezD/Bm/hbTMjC+MDkXsBFD6e+QIYrwAyDqokAjihu4C0eLim8V5FAibY+roQkka3+4n6TIJdinzF8QL80jrkbi6BCKI42dqAAAgAElEQVTYJNA8cRtM3OO72Pjo2Zlm7+/rx2svv+baQZjyhKtf2g6+yJwTpaS0jVhUuz7efvttTJ06FaeeemrdotptbW2444478PDDD7OoNsMMMURUcezJiB7EiqhBhvFqNm87vkKp9NpnoimtNp1TnIIYxBgply/Hoi8dheJ77wXhbYdPx+iTTqw731I0F1q0I7dSkEo7qjrf1+BPQioJKSWKShonb2+7FSIg7XysCC5fnaFxl5XZ42TbUkIho2Bt6qVEWhYAzLx7JjbaeKOq9/M3q1bi5pUrolAqsxaFU77LqA2zkg1peBpTRKHkhfnusQKEhLSfpJ0/mBmHW2xYAkICuEVkPnUcnU65/BWAry1anDktCg0FnPGDMwCQ679abN1W3Z9faIdsAYHmQgtaCs1DLqqdmYdWOT8px6jG0Vhn9DpoaWgx/bmIotR9Wiq7FM0i3TkhlTTxFaTS54KCOV/M2GDDbe9WJj28c0OfJxJKej3ZvrgG4afFCrQHAjCmnYK5uSkHAJIkwQUXXJDZ/y5zflvu7+nGwQsX4O7uVWVFtT/R0oKPN7fYYiP8Oth179hmYqV+8nEufhcgFZ1vZizPOwdVFJgZ9pW3UNZvOXJbDuqSl03XrPuMQ75JY1+0oNLfSAoqPbbescuIFATaKNljXys1iRMZ+l99Datm3oHlv/gfLLvgJ1j280uw6ne3lxfVbmzEhGuuRsPmm9VcnqsrFN5cpsuw+g72M46Zd+13548TMHehUaTKUMaZfRCoEt8ZhmGYEWHp0qUV4zQ2No5ATYaGQw45pKp43/nOd4a5JgzDMO8vHnvssYpxJk+ezPfvmTWK5ubsS9Ji5s2bh//6r//CokWLRqBGDDP0VGPjKUlJQUgv/7y7l0S54aXyip8NCO4tDgVefi7/UmRuhJZuw3L3z6+66qqqqjZ266OrijdsRDaC2u512g4Sp/FvwCp3X1d5B3XPrZqw19SWuqpcD/5936rPhqhNXNuYe8/hiyyVsyvEeSjvfqoLg7VD0LAKa3/729/Gb3/72yBso402wp133omWlpFr/5FkUmuHFs8mbUsqSmnsS9IcB/0yYyntcbGv+tQ2kt7eHjzx8BN49IFH0b2qG8IcQ0HakCgACCGw6VbV36e/8Y834JAjDkYiEiSUhJ+igAIlECSQUAFCEBJRQEIFF09AIBFCp6ECBAkURIKEhLZLigTC5Wvi2rxFwXwmSJBAIDF5F5CQwAuPvYAv7P4l/PaK2wYlqp20TcLaB1+Jjv1/pkW1Ce5ZrlB+ODRMpM9kxReI1PoVfrErcXzf4qTKLGn+uhraAqyNXvZC4Z+v1sBlk0X5RPUKbfQ+2ecbQmLLXmzAzS3Qq5NnDae4ffw01vIdxndP2PnPAFprOgmQtUcjSfMhoY8feVZzd8ztNgESSRpmrOgUPG9orOnO5m2t8fZZRHOMkLi4of083SfA9ClSGFgxP9vKhSZA2DJhjnta17S97FMFpdo/bWNy7WQWe+jcHIqC+CUnQwrRtryrVam5CNmdD/OL+6+LU25yF4Z3rZJ4dG78rMfqYfGybjw29x23T9k+D/j7Rpn2jscMewz9fBDGVXFQTpv68SmvrEoQOva6AFTlfGDPPfbEgw88WEP+DMMwzEjCwtoMwzAMwzAMwzAMwzAMwzAMwzAMwzAMwzAMwzAMwwwZQgh861vfqipu5+yf11HCEAqA5WafdeakjPNDXJ/YqSbPGcD/7q2TH5MQiF87KUkE68HiHDE84WwXlhXJdkLbVpLSCW7736MF8Xpi8hBRGf4+2LhpvUWhDY3jt8g0+eznnjdC2ukCb69jRy4hhI5DaSwW1a6PH/zgB9hoo43wyiuv1J3HoYceis7OThx22GFDWDOGYWLiMaimESnn0uncQlU6zoaO7d7Y6tKq8NM53RKglOfwWBtqYACLjzse/a++FoQ37bUXxl7w4xLOcYOjKWnSAsJSmX23AsJGJFhJvSB01k8lrnUcQF/ulHP0TYWC02RZp32nlgsvjt1Ikbis8xtUSITA408/jvYx7VXv6zlLu/BEb28UWl1/cv6JOXFsmH+J9d0fgdA9OJwVhKLYTjibfHfhrMC2TpO+EiR+RYifdxoOXLx0ee7+HXnsF7Hhhhtoh3z7Ug/P0VZrSBtBBgIKogGtjW1oEAXPydM7X7ypXZ6odq74rJfAP8+HQlTbklCCjtbJmNAyCQrQ4tpIxbSteLYT2Yb5LtMw5QlsSyuCgDSdO1+c2HUorg2osuLarlnseYNQXNsXFNEvfiF3bCy77757Zt9f9V4a8mp/P05Z0llWUBsAtm5owGXjJgRh2XOAIpkOvY95vwasL7aKjnnm3LHhZjiJ/YdtF4p/juSdm9FoHUoXqHRBNDyVyq9vwbtY9uQT5lygTORg31R67BTS4+eOYVTAcIhrU2trzXmUI+mYhEm/uRXNe39kUPm8s/yfWNW/KndbIFoE63Mf/c5C9reO/g53WfkA/mRhGIZhKrBs2bKKcd5PwtoXX3wxkiSpGG/x4sWYPn36CNSIYRhmzWfBggXo7OysGG+//fYbgdowTPWsXLmyqngXXXQRJk2ahA9/+MMYGBgY5loxzPBQt8B2KW1PP+/IVl4pPPeGv7/Zt9vbP6pxQX7a3HrEj1B4Ityl2qzS/fNZs2aV3Q4AoqENhdHrVYw3NOTc86xaVDu+22uhKCwSnA0EaO3NYIBI4ZuHjq224sNIeAzruS+cvdcMY8uztjk4m5vL3dwcV9DPnQwXl19+OS688MIgbOzYsbj33nvR0dExbOWubhpEA0Y1jtY2JWM7lcZWYD/1P5UeGwUMDAzgRzN+jE9uezBOPfI0/NfRZ2C/qfvj6//5Ddx8+U3468tvAFIBgkCKsOGmG1Rdp7a2Nv1SXRKpgDaRFsOmBEQCBSpACP2ZmHAnli0SCJEY4WGdPqFEi2abuAVPrLsgClpEOyePAmmB7eWdy3HG4d/G9476PpYtqXxfpxQkGjB+569hvf+ciaZJ20ALKANWBJmsccnZNX1SIWPfDqHH3gQiGJjzrF8ouy213qZ/wpXj4Y9VdsyPrgfx8Bbb2eO6KPu2W/+BCJNB6WtxvB/lxLW9uCVtu/53z4LtnsHzn4PzjkD0rB7ZuE582hO4tq+ddtsEQIW0DKXjCEpAwj5PGFvqCyAqwD5LmFrbk6Cuuo7+q69Fuu9BnkDP/Nm5Ldyyzq5mXI7EtZVv/4p7iF0Px+vwyQCTp4oMsGX6SDZ/W4dSgt7586x0xfuuKNqF2OBbqjaB1djkBdzxRFfOfow8dz3xOgZkbN1G9N1rTwrD/GcrwnYoc07m9Qnlbc+l0nwqW++mCVth/I6nlkiX5ZOf/CTOOuusQb0QgWEYhhkeWFibYRiGYRiGYRiGYRiGYRiGYRiGYRiGYRiGYRiGYZgh5fOf/zzWW6+yE+Ky129H/7J/1FnKMCqG1SWuHW/Ic7Twv5dztIkdlHznIuswQuF3isNioW1fBNvPPRLdzlliZ6fQtccrO0dMOyifBJonbYOYF2a/ACiTL6XlCZBzcIPQjrO+c6Ntj4xopWsxsKh2CebNm4eNNtoIZ599dt2OHmPHjsUf/vAH3Hnnne8rgSaGeV9T61Dk+csrGYrTWrHaMHtyYra2PAIBMnVoV3qwdo7PTuCACKIe9wSl0PWtb6P30UeD4IbNN8OEq68EFQq151kFjYkZtwhGFNgTz1baiVsLEEsjKCxTcWCk8fXlwRMI9pzCfWFhGBFgIBTcll47huWE+CHt7e34v8f/Dw0NDVXtqwJwTOcivJMRncl31YzxfRtLzW4UfPfr8OpcSVw7nNlocW0rsG3DBAgJyBPiLjVrSd157eeVy5djVndWyLZ9TDtOOuNkkNBzFUECws0ZyM1N7HSmudCClkJLOjMi4c6RWFQ7b34SCIjYbeTFrlFUu2YhEyK0N7Vjyuj10JA0OKFsqaQnsl3UYVILZVvhbds3rcC2L6+tTJ+Vyn6HCfcWVBbXDmTrrfAzsuLatnylUoFnm27CxAlxMwEA3jFznf9ZsRy9FUS1P9TQiLsmTXZu6ZbY1daX+Y5/OJSa9ZtupXebwu2xJoATwEa42Kl1HB5LpPi/JHwhbakHpFhOBVIBq6TCk729uHPVKty9ahVmrerBQ909eK1/AD1KYeFvf6f3wT9eXsM4sW5Kj51//GC/5zDU4tpNe+6JyX98GKO+cjTExIk15+VIErR94fOY/NAf0LjLLvXnY3it8xVosQTvPFfe9+gFSSH+9Tk7XoR65+kvR+SIFtkzR28uM97kbPtg/SpiGIb5YFCNsHZTU9MI1GRoGDt2LD772c9WFfe2227Diy++OMw1YhiGWfO59NJLq4p34oknDnNNGGZ4efzxx7HllltCSrm6q8IwdVO3uHYVt8tK3Vd297DjfOLHEqqpQ7VL5cqWzhul24ly75tlmTdvXsU4TRO2rhhnaKjcILWLaufFi+Okaf17uXts2YztNx6634jBfeJS2w1UIrxk2uhljc5849s/7X3OOLG7mR+2Q2qvAApU+aVO9TBr1qzMvKuhoQEzZ87ElltuOSxlrkmMaxkHadpdWvu0NJYlcw0P7TwS//39i3H3rfegu7vb5VPsL+KZx57FJeddhiP2OwIH7Xgwzv3mefjDPQ9h5dIVVQujtzS3OBFtvQgkRhRbkEBBFLTgthEgTihBkiQoJDZ+IU3nFhM3Kei8RPpdOIFtk97kW6AEBMK1P7kOX9zzS3j52ZcH1c4t6+6O9T5/D9q3+SKcULMyg7qCeR80AUj0d9hnu+xzXdqgk46p/lNkQDri+s+MhXbg7KddIhFkisZuK3ptBa9Jedcjsg8klNhza0fx1oNF76Ny+2zK816EXbu4dl48L25gsxHp/nntkrUeepZ18i3d3vN7nrg2kRa6pihu8GyfEYrXn+a7nw9FVnQj2G3rEL7umrw0Sbon5Atah0Lf9hgvmfvLbItRggk7fAPB84W+MLYCrEh4bht7n5m5gBDeJS+tZ2aSo/znKuM+VqrPxWFpHbyd88qgKIl/jYzHrJzyUkOgs/H94fnlWLZq9Qs43/Kn15Btv3DJtJZrm1LH1R4veOm9OHmnIJU6VghtrqXSl2D8jqegacLUquIqpXDeuefhwAMPxIIFC6ovhGEYhhl2hucpU4ZhGIZhGIZhGIZhGIZhGIZhGIZhGIZhGIZhGIZh/m1pbGzE6aefjm9+85vlIyqJzucvw+S9f1pnSYSanoKvKWvjWBP4QhgJMqVyirV1iSXtYu/UPFm+0CmHAChfEFqlaa0MnidVF9bZ1sEp9vk7EDpeUlQVKic0SJ7TQuCfQOH2OH7kFNE0cVvgtd8FUZ+f/bwTfPRTkHWGIOMYEzgj6f9ZVLs2pJQ47bTTcOmll9YtPEBE+MIXvoDrrrsOhWESvGUYpjRuTFL+IJ6O32Ud0bOXnEwWhFQAGoRQvJaUF884PZs4SimIOsbLZZdehpW3/joISyZNxMSbboRob685v2ppSBrghLDdJU5CUWLEriVI6euMElbIV0IpLaasL82Uaj0o7fQbtH5wiJS+thukkp5jqD4wSikt8qyMJC0pQJpjbpwJdZ4Km2+2OW697VZ89j8+W0ZwIaVfKfzHovfw58mT0UTCuwaG/afUzErPTdK5Qzzbsd8FAIn0Om17pN1TCYLweqnd5pcpTWpBKqiPdYBW0C66QLau5IUIAq5dvhK/WZkV1QaAU7/zTYwfP87EFXrfnNOmqRUBQhBaCq1IqOBcQusR1bbf46lgPB+pVlS7XhqTRkwZvT7mr/gXVg6shFKpo72ef+lzXqnUTZ6MMz6BUISEsOcGSQgiN2WWAEgVIUiYfqAApY+4ME76BEBJmE5Bev5JVtQ//QTsdFa5ccm2n//dn59vsskmGD9+PDo7O4N9/n1PNw5pbsG9OQLrANBIhA2TBEePGo3DW9uCbWGfziNvzq8hbytFKUrFdSvB18q/eSj6zP8lEs6llRf+Ql8fvrt0Cd4t88KVDa6/Ac+c9X2MGjvGpXOiJSrNO708KXeM3MsI/GMZ4R97u95ywMeRrL12EK+w7rol6+jn3bD5Zhh77jkY+4Oz0Dd7Nnr+7xH0PvU0+ufMgSwnQEqEhq23RsvH90fb4dORTJlSOm4N9Az04I2uN8zBITP+kfvZFP728atjwrzfOv51IU8yR28x2PPIps8bPyjzJT3fovrUQjDmMQzDMMPGihUrKsZpbm4egZoMHVdddRVuu+22ii+Dk1LiQx/6EBYsWICOjo4Rqh3DMMyax8yZMyvGaWpqwu677z4CtWGY6jnwwAPx+9//vqY0b7zxBu6//34cdNBBJeNIKfH0009DSolNNtkEkyZNqlp8k2FGguCZg6HO295bzbtfae/TlSs270ZQLdWs9kZSTp7l7ntXa9cHgL/85S/o6+urGG/UxodUnWf9lGi8+JGRWtJm7v7mxQvFpNN1ieMOHD7bW/XUYNtEeq4ELw32svBfeAuCftmwDafUvgQljQ1Ok4ihf9bh2WefxfTp0zPPYlxzzTXYd999h7y8NZGxTeMA/B3K2EKlsaFaW6OCBCFxL3W97ZrbcOcv76qY78J3F+HOW+/CnbfeVdN1fcl7nRjfMQ4gAUXpS2EJ0jyXpW1YSkldP6nvp0sljS3LvFw2MXZlcwo6e4xUIFufzDNLJq4iPPPIc/jxqRdg2ZLKL0grR9I2GR0fPQdNE6fCWaAI2rYpCFDWDqwFlZ2dyZ07lKZzmBPKxdf7nabLe84tSuuILb/+Krk2CpK7eP74VmKAjB90y4trgpzNyNnZ7YMOFNiuylPaDhjUlQDPQBZuDuoozD5oYykpLTqvhdEF7HBFSJ9L0IHGyu73PUg4cfKgful+urf42n5CwrSLPYeEuf5GotOUhpMf5o6hFez29gtAsbsLq978Q6alWtbdE0j8lzp4fcGN0bbaOl+lsseWXH1MZOH1tzyjrC2rZF/2w/LS+d9TW2caHJVfknIXfG+bbQuvnj19Rdz++BJ8ef9BvEh4kLzwt4V46R+LYGvnnv6gNCTtD1mpff0Ry/P7UPRpvuc+e5qHrYN/bPw0leeRJBoxed9L8NbtBwKqOiHzPz78R+y4w4645ZZbsPc+e1eVhmEYhhle+Gl2hmEYhmEYhmEYhmEYhmEYhmEYhmEYhmEYhmEYhmGGnGOPPRbnnnsuFi9eXDbe0ld/iQk7z0ChtV7xk1IOLENAjri2Di7lYBM77lSSzfPiuwf6lfX38/1GEDraAGUFtrVnlpfOfKrMjoTpqhFppJIrpr0QOSfYeHq9aeK2mSznzpmLvr4+NDc1RSKJ1gEsFN22ebKodm3Mnj0bBx10EN5999268+jo6MA999yDXXbZZQhrxjBMPdjxSZZz+Ix9DX0/1DK+gnYM9fO2vqAE7Ujs+7WmQ25tY+aq22di2QU/CctubsaE668fMiHTUhAICRUgVREAQSpl3HyVEb0m7UANApQwjt56kUohSaCdr92f2a6gHWDNNhJeIyErDmAdeqUVlM07Zn58Jw4AHPiJA3H2eWfjzO+dWdU+d0mJwxYuxH0dkxE6fobzgbwZjDvc3hTDlwTwZ0DViGsTVBBPQotlSy992KNUcAzyuj0Zp3yb8tYVK3FDCZHBI758BL78taNBwghHOydVvZNkykuEQEuhFYKS1A20hKg2mdnZmiyqbREksO7oKXh3xXws7V2aCvfCiGwrgiDjuKwAoYR7CQop0scw+g4I5/AuIbUIgTm6BC1IgDrEtQGk4fGB98Y0IkLSkGDaodNww/U3BNHOWdqFtwYGMJDTFqe3t+OkUe2mnCylJEqyZzQhe4ZnZ/5uqqxKurnXhM0zqKfnv13qXPbTvd7fj692LsptH583l6/Atdddj5NPPcX8tEjHkfiYAWY8JO/4wXyn6sW1mz72UTR/7GNVtEQZkgSNO++Mxp13dhUrLlyI4ttvQ3Z2Qq7qBpSCGNUG0TEZDRtvBBo1anBl5vDK4rmQqggi/WqAdIwk7zuMdoUVuofZkjqa2zj2N5c+N9N165jujjWFpZUi77dVubjucuUuc95YF+cR/2yscb7AMAzDlKcaYe2WlpYRqMnQ0d7ejsMPPxy//OUvq4q/2Wab4cUXX8QGG2wwzDVjGIZZ85BSYt68eRXjbbfddiNQG4apjZ/+9Kc1C2sDWig+RkqJH/7wh/j5z3+Ozs7OzH2kJEkwceJEbL/99pg2bRq+8IUvYOzYsXXXnWGGgupFPevIG5RztzK8Z5Nbdp7e5FDfysmzSZWh1ntJV199dVXxxm71pZryHTKiNq7cB8rddc6Jo+I7w8rdON507QZ8eKuR+334zDPP4IADDkB3d3cQftVVV+GLR34xP1EJ22Zmr0s0i23OV155BZ/Y7xNYvnw5/Hv35/7oXBz39eMAKCSUYCh56623cMghh2DlypVB+FlnnYUvfWk19bfVwJimMVqUGtC3rJWAIm0JVYqcuDWEwqO/fxSX//DKmsuo5SXy03Y6DG3tbZj6oan46EF74+OfORAtrS0gpS2SNi/74l8I3Vu0nUsZgXC9L0pqG3AwLhn1vtgOaON0LerCmcf/AC8/+3LN++lDSQPG7Xgs2rc+QhfgCRtnRZL1dldPezPfCd9aWydSwxIl/p1/WHuDVwNvW/zAQfzpp/KNea5AY1QWOcYx3yLnlZe5VkTb/bK9Z/3KiWvn49U3UxeVE89bN/tHinKGKOX+1xjRbMhUUBtFc/02x49icW0rUE+uHJDuo2k9I0tg9PwekfDsRmlfcd+d7UnoOti6wtq8BVKrv803FXDvXfgilMxaHCft+b2o7bx62eNlw4x6uBUBT1P5zwmSFpIH4B4iIOXtarnjGwdR1A9LzzsCUW+/DynvYpVbpmdTDQTYM5Mi13f9TTf/sRNH7Texqsc6h4Prfv+Srp7rA3otfwxI+0V+eF7atO+53PzhK5dohljGLlktzZO2w4QdTsbi5/676jTvvvsu9ttvP5x77rmY8a0Z/EInhmGY1QyPwgzDMAzDMAzDMAzDMAzDMAzDMAzDMAzDMAzDMAzDDDltbW04+eSTK8ZTxV50zblqkKUNo+eAdaCoycGztNNQNjzHeYDS9GTLIuE5EYTOBOE3EcUR6WLzoBznhUze0RJv9/MiAVAC33ErXuy3pglTTZyU/v5+vPLyK84Jhty+ho4xnqsP8oTfWFQ7HyklvvzlL2OnnXaqW1SbiHDCCSdg/vz5LKrNMGsAwVWjjrGKzHXN99VXzpnPLyddSx38lBPYVVKZfJTR+Ky+Lr1PPIklp50eVYww/heXoXH7D9W0P/VSEImuu1JQkEawWcK/8LtvJp5WGbZtZxtSf1dKpY6OOsS1sd3mXPfJpKe07d226Bqm7MEy5VvfXwJw+ozT8Lnpn6t6n98YGMAJnZ0me68+0bUxPpLWd7OcEyN58UQQHri4Zlxv48+8xc4HhFkS4yubmKVAcNsECA909+B/li/PbYPD/vNQnPez8yCsY7B3HpBx/LWi2q2FtqpEteHaJ5yfrImi2j5rjVobY5vHoigHIKUWD5BKQqoipJIoSgmlFIqqiKIqetvDRUllhOjNn1JGgD89r4JP+79MhentyRKfD7br2/NAeY7wyncsJt0+h/3HYbn7ev3KrODkekmhrKi2D2XiZMfMeI5qYwV9RJkx2DuPcn5qBOlVzne7LqP1OF1aSwry8Ue6i1YsrSiqbfnFpf+Dgf7+YKdU9BfU3w1r6UXHP4Z5ZPKoeHSi9JWEaIiQdHSgcaed0Pzxj6P1sEPR+h+HoXn//dG43bbDIqotlcSc9150PvVkf1+RFab3pbPT8SL4JUTeuOKNBWlqQzCm5eDl7daraeLaDgPDMAwzgqxatapinNbW1hGoydByxRVXoFAoVBV32bJl2GqrrfDyy4MTqWIYhnk/MmvWLAwMVP5Vd8QRR4xAbRimNrbZZhtMqeMFi/4c4Y033sDuu++OtrY2nHnmmVi8eHHuvYFisYgFCxbg97//PU488USMGzcOHR0dOOmkk7Bo0aJB7QfDDIZB3/Mtk7zSPWdy96ZyqPaeUa04LUoqXz7C5wRq4eGHH64YJ2kaB9HYXnPetZHXgNH945L3MlX0Wa6MOE6a1n9ZK6Bw+N6jK+Q3dPzjH//AtGnT0NXVhd7e3mApFoulE9rblv79ZPj3ldOo9p503EsWvLcAn572aSxatMiU2Yc+s9iyFRQSMXTC2l1dXbkvOf/iF7+Is846a8jKeT8wuqnd2F2tHUgCSr+4WJHSL3YmhVeefw0/POVHw/aCAZ+Vy1biL4/+BT/5zkX4+OYHYP9N98fhex2B7x79Pdxy5W/w5l/fRkEUkIgECRX0IhIk0OsFKiBBggIl+jslSBKzkLeIBAWh4wsIXHX+1fjcbocPWlS7ZcoeWO+Ie9C+9eehLacJQMYq6sZRI25sXobrbLrupZz+c2IqsD1AJCaaSNPYl0fnWp8I4XgWW7KUV4bS+QoRJgvy98uI8nX7kNdPyljRPNus62M2L2N8LH0NoujT5l/KOp5dd1af4Fk7P45nGXe2n8SkTC3nVuA6PX6Js4jb5/VIJEYwOwFRQedjnuMjKuhwbWEHlO4/Om6C+JnCNDwx+5B49UiiulvrfbpfAz1Lclu0cdwW5ltq/Q/a2D13aPI3YtkU2MO8thYmj6BLxm1dI8qrTw5B+YGodrgrIfbZyhJpS5YY9pl/LOjDQy8sK1m34WRB1yrc+cQbpl96otp+e5MV8rfHM35KM+ccoDjc2xYvdkDLPWdzzsvMcJF3kPJbfvxOp6N58o6520ohpcT3vvc9TJs2DYsXL64pLcMwDDO0sLA2wzAMwzAMwzAMwzAMwzAMwzAMwzAMwzAMwzAMwzDDwoknnoi2traK8Va8+fshKG2QTqdls/ZEx4LgqHA856IAACAASURBVEzKW6nkiGO/l1qPpdL8cBFs9110SudpHWKsI411wPG/e45VedsD55ryTg6RBDZEoRWN4zbPtMYLzz3vORYZ9xthHC8IQR4sql09jzzyCCZNmoQbbrihbofE9ddfHy+99BIuu+wyCMGPHjPM6qKcsGhJ8QF7+SrhfF5NGYEgsI1n8qHIYbDaMbb/r69j8VeOgervD8LHnvV9tHziwKryGAq0U2gqLy2NiLBS2t1bmv2UnmCw3sVYDNgsVjhbhY78TiCYPHFuszUWolWpCi3IrMfTCwXteG4FjK+76Vpst912Ve/3gz3d+Pny5e6KmtahvBMnpXvqrs2lZgEKsUtsOFehEmH2KmNdc5NMmtBN17gN+zMcSKVw1fJ8x9IDDjkAP7v8ZygUCiAiCGXFO3Qu9txIhEBrQ5t2QrZ1LSmq7e+N2d/3gai2ZXLbWhjXPN6JZxflQCqajVRkW0qpxbWV1OIHSmpZBCVRtOeISsWV/XgKcJ+yDnFtvSk9VzJjmDc9+fgBH0dHR0dV+/710aNNOZUJz5AwBUXx8hYATlBbmYix/ED8CwBeWCXZAj+eCuKktYtncQrAH3u68ZfevnK7HvDWW2/hll/dCjvmpaoE6ViSHddMVEJ6jFe3uPYI82rnK1g5sMKMDQhekADA9Qu9LRohyb1+COTWs7+0bEZkMo/HDIIRV/fmDGTW43gBa1ZTMgzDMDlUI6xdzf3ZNY1Ro0bhu9/9btXxu7u7scMOO+DJJ58cxloxDMOseVx99dUV4xARjjvuuBGoDcPUzimnnFJzmn333Rdjx47FqFGjsOmmm+Kpp55CT09PzfksXLgQl112GTo6OrDFFlvggQceqDkPhhkKhtMuXY04tS9ynRG8LnXDs8JCpf4qiGlXW+dSSCnx5ptvVoxXq2DikOGLu5aOVCG83A07775scHdaobFAOGy3oX+pYB5dXV04+OCDsWDBgopxa733CyDTfta+oACsXLESnzn0M3jrrbdKFJjev663n8X09fXhM5/5DObOnRuE77333rjmmms+MM+eVEtrQysIwrMUqIyt9d1/vovvH/t99PVk7RMt6+6K9Q6fiY6PnYPRWxyKpG3tIa9jT08v3nnzHTz6h8dwxflX4Ev7H4W9N9wXh3zoUHz1kONx4bcvwkN3PozuFd1GbFsLbIukgEJSQJIYAW2h1wtJwa0nIsEzf3oWn9rhM/jNVb+FLMrKFSpB0jYZ60y7BpP3/wlEoQ1aUNuIalOCVETbiCBbYWZriHB2htRqG46xWvQ6eDVrLAIcWjPSdfdm3DzBae/8sgYRz56UrudZ05Sfibet3HkUW9Fses+yN5Li2sFzbBQcCwrS2LbRVu6suLaxivvP6tnn9wJLefgMoBXHJv+5QJH2G4KAFtj2+hF5eQWi2taObuPZz9h6r5did2emJQttk714eW3sPVUQHw8zp0jgvQjBPremACjK6bPxsfGW3EtOaKXN6xOhqLZffrQrOfk5o7AfkaJ1P623zbfjXX7ve3mVH3Yuv/sF9PXHFm1L1lqd9kl7zL3tdiwiPw0QtrA3B82QVwe4+BSt1wMlTVj3oF+jZa1dak57/333Y6cdd8JTTz5VX+EMwzDMoKnudb0MwzAMwzAMwzAMwzAMwzAMwzAMwzAMwzAMwzAMwzA1Mn78eBx//PH42c9+VjZe7+KXoQZ6QIXmQZZIGDblL+c8Gj6JT0SBCGZ+fTxnidztQPh4v/KcUFJHJO1EY6Q6bT1UNi/yylSZsv06lHAQqujYl1dvCtayZaROMM2TtkVf56tBrNnPPQ8cR4GjrU1mXS+cOKAp3gpVOmE4FtV29PX14YgjjsDtt99edx5CCHzrW9/C+eefP4Q1YxhmWKnnMhilUVbxlQAlUwdTUgTpRmKFUFybQEpVcf0AigsXYfGRR0IuC4WPR335KIw69tgaKz84EhKpw74RsI7kYCGVhCABRQokSG9VAEh/Kut3C+u7aQWCjR8nFKSJTwogEVykAudhe51S1gmZCBD6umdFhUkhuEYCWijiT4/9EZttvDkWL1xc1b5ftnwZtiw04MCWZlcN5eqQtoA3G8lCrhkyMwMCIKFdJZX5HucNE6a3KUiz1brU2pj+epoXolhp2a/29+O9HCf1vT/2EVx23WVoaGzQcZUnQKtMvyYjql1oM87IZl5SUlQ73Q/3/X0kqm1Za9TaKKoiOns6zR4qSEUQkFAkjD+yACl9DIkUlNJusZL0USxKBWGcromUcZqVkBAQSmpHWSVBJNx5ZWeqynYWbyxR8TkBO8ToHqeMs7sfDwCam5txxowzcMZ/nVF2n9tJ4PDWtrKzc0s4e1aZsOzsWv8vI5EAb3h15030C6BkuXHdKv3KALRLfYlfGgCAPqVw8fLlOSmBqdtuhd6ePvzjb/8ACCgOFN22C86/AId//nAjUI90vHL1UvZKERwbF80eu+gzJpM+Wq9EqXxHGqkknpv/F8TO3ql0tv4T3tghzPlg44WfZs35nXt5+h3CF+imaHuEDXebzcGy+VcUEWAYhmFWK9WISI4aNTLiaUPN2WefjTvvvBMvvPBCVfH7+vqw11574d5778UBBxwwzLVjGIZZM/jzn/9cMc5aa631vr0WMB98vvnNb+L73/9+zcLYS5cuHbI6KKUwb948HHjggdhhhx0wc+ZMbLDBBkOWP8NUQ/DMQS1UmSS8TxcrD5au00gyFPeb7rvvPhSLxYrx2jf9zKDLKk/egbEPOZgYFY933h3ieHts4POeCVHhXex9tm3FmLbhf4l2X18fPv2ZT+OVV16pPXGsWes1mYrj5VAsFnHUkUdh9nOzS5fhXn6YlI5TA0opfPWrX8XDDz8chG+xxRaYOXMmmpqahqScWrjkkkuwaNEiLFu2zF1fW1paMGHCBKy33nqYOnUqdthhBzQ3D/b5rHwIhKZCM7r7V4EEQUpCInSfVFJhxfIVOPMrP0DX4uy1vHHcxpi493cgGtrQst6eaFlvL4wnQnHpO1j1r6fR/c5T6Jn/HFSxP6fkwaGkwrIly7BsyTK8Ouc13H3L3bpOjY0YN2kc1t94fWy70zbY7aO7Yer2W0KIxNlwAUCQwFtvvIVzTjkPL89+eVB1oaQB43c8HqO3PtyEiOiev7XAivSUoQQUWJ9sPP+8jyxTZNNbI4HZnhmfImuT8u2wFK47W4dKbRXKS192qM+zOpeoQ25au90fTMg9X+fsRuSFx1UM8PPyn7nLsyZG9bb2MBhrqLfZWtA0CYCisaMCBAlFBUANmCTa3koQgH2JN9n2lTb3qH55+wFvv+2K6VPmJdS6DWyf8ES9IdK0ZUXCKVdYO2kak9Yh+AztZmE9bft5dncQlH3WIn4wIZN3iQsF+dvi/lXJFub138A4XKk/ZPPMzgFyLn7Rthf+1o0/zVmGfbdtz813OHivaxVu+kP4fGcoik1mHPEOBNk5ZDiukHd8gr6TEdlGTni5gcMvx69jXr4V8jAkTWMx5dA7seipc7HkhcurSJ/y9ttvY++998ZFF12EE086saa0DMMwzOBhYW2GYRiGYRiGYRiGYRiGYRiGYRiGYRiGYRiGYRiGYYaNU089taKwNqAg+1cgGbSwNpDvxTCE+B417tn8co6usVNGKeeI2Ekjo8KIVGAbxtdFpQ5TKnIMMo6UaY7WlSavjFpJHRDy3Q9ynBO8XW+atB3w2m+DFLOfm41AqNLEt2Jubs9dOKWfSNfDIin3e9k9WwPE9wbLrFmzcMQRR2B5CaHEath8883xwAMPsHAAw6zxZK8rdYsvWLRvZsZ51BdKTcN0uBO9rTDWqu5uLP7y0Rh4+59BePN++2Hs2T8Ind1GAAEjrK2ghYKR7hOU2VNSelFWcjv8VAhFKHy/TaUUJKRxONXYy3VarnV8RhDH+M6CpIIk7xpo87AXPQGACI1NTXjy6Sex7VbbViVCowCcvGQx7mnowGaFBtOTVHq9jfsVtKC1/a68DXni2n48gutWQd42T+sOTF54KRdlQLsX63Xltvnplsmw7parf3U1mpqanNumIiMcq8wciQBBhJZCqxaRNvUtLaqdOvG6fX4fimpb1h09Bb2yF8t7l0Mo7axqz3oBArl5me6cwvRjociIzxvhbCgIJaBIi2eT0n24HnFtqaTnWkuefrPtAfnCzMd//Xj87KKfYf78+SX395Lx4zOtnzdTVyXW0tl2fnx7LinnrF9SE6Tk7Dz+VZOVi8+6ybsuRwT/VIjPJQngplXL8a/iQCbPH1xwFo766lEmvkJ/Xz/eeust/O2vb+D1eW9g4YKFeO75Z7HLzrtCSdvv9Q4qIpcu3Y90D+0xjEW1P8ji2nMXzcHy/hV6TCE7kqTO4nasSddNiPBier95rOaD737ujz3w4juceAXc9Sm/vbP9Ma/1gnD/N1kNx4ZhGIYZOqqZ/48ePXoEajI8PPLII1hrrbXQ3d1dVfxisYhPfvKT+NWvfoXp06cPc+0YhmFWL/Pnz8eSJUsqxttvv/1GoDYMUx+FQgFvv/02Tj/9dNx7771YtGjRaq3P7NmzsfHGG2P69Om4/vrr0djYuFrrw/x7MWj7Ti3lDNezFLViH7sYont4N954YxWxCO2bfXpIysunRNtWdWxLxcmzmkS4zcba455r0XEP3rmtivIHh1IKxx53LP70xz/Vl4Gzg6nsJ4VNaK107l69Ujjj1DNw7z33VqyjMnaPoeDcc8/FDTfcEIRNnDgRs2bNwvjx44ekjFo5/fTTK8ZpaWnBYYcdhtNOOw277LLLkNehqdCM7oFVkEpBkDI2EoX+gX786OQf483X38qkSVrHo+NjZ0M0tMIYU7UREgKFMVPQPmZ9tE/9T2CgF90L5qDnnSew/K+zIPtWDnn9ffr6+rDgnQVY8M4C/OXRv+Dai68DoAW3m1ubUSgk6Fy0BA0NDejvH6zgN6F1vQ9j0j5ngwrNsHYDwL4A07cMGPuzE62FtsOBtNGTrIVWt2Gmx2dEtU14eKLBG6jD9SCRF2KPm7VL2PgK4duUg3E/tkzEY1yeJa3UOeyPl3bfzADi20fI5GGfw4vGmLDscpbwUnHIrTohbW9zeiUmgBJA5YlrF714ul2IzHMKgcC232bl2s70C20oN01j+wm0TVzZeFYs2fQpZyA3gts5+RIIxd6uTAuKpnFRXSha4nrC1Yf83RG6zwZzpWzHzs2rIrZ/+90mzse1d1RcsFKir+iKR+XlxfXTKHOclKvfhb+bj322aR+xx2p++ttn0dNXRHAu2fp5Fk733Y1BNq4Zq/xzLnPcKSe/dGsaNdwSjl+l+1F6TEqNOcgNJ9GASXucg9a1dsP8P54M2besRJosAwMDOOWUU7DPPvtg2+22rTodwzAMM3iEECN0layRTbacgI23nLi6q1GSNbVu3G71we1WH2t6uwHcdvWyptaN260+uN3qg9utPrjd6oPbrT7W9HYDuO0YhmEYhmEYhmEYhmEYhmEYhmEYBgCmTJlSVTxZrCwCUxvD+HykfSA/8HkoV16lh/NV9D1yJLAOUhknAc/5yW5LA5B1DMi6I9T3F+ds1wRSTyivXOfopR1vmidtl2mBl+a8hL7ePuMUYQXk7H6mQpZOuM0XcGNRbQDAqlWrcMABB+CQQw6pW1S7UCjgggsuwGuvvcai2gzzPqCU8EEg6OsCS2ZSRUFRJEUuP5ttRRGGYhGdJ52MvuefD4Ibtt4aEy7/BVAoVFGRoUURIK1TPlK5bH8NsH5/5EL8LSqT3jhzOiFumEZSrrEkJMKGJ1eOUspdSq1zf+pvbP5IpZde44gupcRa66yFu++9G0IIVEMRwGcXLkSXlM5xV0GLgSuQt59+LfPdUfNmHbFLZDpDSOcSIoirZzZ2NuHnKaI8hRFL8GcfBC26Pb9YzOzrjrvsiJbWFi30DOi5BolUVBsKREBLQysEJek8qYSoduoS7c033sei2pYN2zdCY9KIoipCqiIkJIqq6BapJIpKQkJ/l0r3lqKSUGZdKen6uDTflYmnlDT9XEtES7tu/5eeYL3UceKxxQ1HFAtqpPFaWlpw3nnnldzPBMA+TeELffLcllWZtbx0wac7gQhQ9iUxpYfc+Hyz69L7LJUmLF//ZojD/aUI4C+9vbh8+YpMnpttuRm+eMwXoSht+6RBYKNNNsRHD/gojjnxWHzrnBlYa7PJkN4xssLhqQO/3d/0zwa6FwwoI3qScwwRfI2PRDUXLi/+CIgRlaKv2Itn5j+tD4uw4489t71fZe73TyqSnT+mpr/ivJEpWjxXcqLMOGLLseWGW8w3in97xjFqgOLV9/dvLoZhmDWR3t7einHa29tHoCbDQ3t7O+6///6qf+cAgJQSRxxxBG666aZhrBnDMMzq59JLL60q3oknnjjMNWGYwTFx4kTccMMNWLhwIRYsWLC6qwMpJW655RaMGTMGd9555+quDvNvxkjdE07vLK0+3AvjhnCfH3300YpxCq2TATHCovmRvaDyPcs8I1+ZO9gqvS/rtqn0rnBDgbDvti211bkOzj7nbNx8081Vx69L4D3qLvp+vMIlP78UV1x+RXXlqqER1r7xxhtx1llnBWFNTU246667sMkmmww6/+Gku7sbt956K3bddVcceeSR6OzsHNL8m5JGbRfy/5TCFT+4Cs8/9kImPhWa0PGxs5C0TfJDYe8oK2c8JVDShNZ1d8H4XU/C+offjcLo6p5JG2r6+vqwrGsZOhfpF90MVlS7MGptrDPtWnTsdyGo0AaQAEhoeyb51lCRjt/mGaz0nr5ZPLHkrJXVpgPCEyq1+iNvm8o7Z0ILlLN4p2/KTaORty1j4ULOejb/7LZSxJY7AJ7t1o3B9sE0Y+QqfTmi6LNEG+WFmWND/npg67HhVihdpMeHEvM9a0F3/YIEIBKXTqdJACQufRguACQgoRdraSdlFhMnKM/VOfHqTS6vVIQb6Fs8N9N6heZJ8PtvaNWK28yGWNu8Wex9QRXa7eNUVVmyKlx6CGReDu0H2gu4V1bFovwIaQdTmc3ZpwicQTH6/9V/9uLWRxZXKnhImPvmYtz6p3npMYhsm7CC2e6Y+vX3jze87X7/z7vX649hUR9RiMI8VBQ6hKbhto0OxgaffSj3WddKnHPOOUNXEYZhGKYqqrckjjBjxrdgzITmyhFXE2tq3bjd6oPbrT7W9HYDuO3qZU2tG7dbfXC71Qe3W31wu9UHt1t9rOntBnDbMQzDMAzDMAzDMAzDMAzDMAzDMIylo6OjYhw1MNTC2kCd0l9VZh07TSDf8ZP8L6WcQko528QOAcb5IFdg24g/OgcDeI4GoZNV1lElr6y4fnlLjpA2+d+tg1Ao+dY0fuvUKcjQ39+Pl+fODR2KfEcigvEzMVtZVDvglltuwcSJE/Hggw/Wncf222+Pf/7zn5gxY8YQ1oxhmNVFqXHNuXuWEi0t62TmOZkap0VPQ7Us/a++iu777g/CkrXWwsQbrwe1tVXOYBiQSgJKi/8q6Txp9QcBipTzEU6FtM0nAK0NbBx5jROwsp/wPm2eSjlBYQCmHdPGc6LZRgCB0tBUwFupzOLyArD7nrvj57/4edVtsFIpHLrwPSfaS65U6TKNxbXtZTeY4nhf82Y1No0vru3H92cW8cwh62arMuksCsATOcKCkzomaVFtz+GSlO2/Or+mpBkJFXRZzhk5dM61tY5FRz4IotqA3u+Nx24CEKEoi6nAtrIC2xJFWYSUEkWphbTdp4knoVy4Ftu2fbh6cW0b5s4dX5gZyHzLCDMr4MijjsTnpn8udz9ntI8J1m2/9omlnGP8EGHWnbi0FY6G3xXC3ponBeC7HWd/LeT3hzCP9Jz1miKzPN3bi9O7luTmd+aPzkShUHCVkkYFWx/HdM8HZBFLuhfrdeWPTamQiW2LNKVy+epsqbS4drS771dx7afmP4nuge7MrxPtlG9GI9JfhP3d5P1+IvsSALK/9fR5Grx4SWfi1sPfQtDXE7+smPjna87v3LpZPc3OMAzzb0c1wk1jxoypGGdNZu+998YDDzyg5ylVopTCsccei66urmGsGcMwzOrljjvuqBinubkZu+222wjUhmGGho6ODrStpvvFMT09PfjUpz6FK6+8cnVXhfk3YyTvDZd/1fbwljHU9PT0VCXO37LOHkNedspgbojlCMFWW4a7/WzvpYftu8tmzWhtGl6Jseuvvx7nnB0KSI4ZM6b6lyTFu0XBR+l4AGbefge+M+M7QVhrWysaG0sLqJMYXB98+OGHccwxx2TCb7rpJuyxx3D2saHn5ptvxk477YTXXnttyPJsEA2ewUTbGh67/3H84bd/yEYmwoSPzEDDuE3dvXw9DJqXeyr7OmBtzVG+MHHShHWmXQlReP9qJlDSgAm7nYopn52JxolT9bNUwjwH5gS1rQVVGJuCFV+Onv2y2zxrU2bEtaLN7vh4hhv7ZlTf3mQss3n2pthG5daJzGikbfHaQBs9VGANSkpZo3uZ4S/Pqoac9ThNlOnqEtd2liGvHi7Ms4hTkqaxoukQABUQCmwnLo0NIyogFc42YtruewKixIlxp/3KhNvyzad+CbUV5CZXH9sHg+cOCV56hd7Fr2RaLmlbO2qXEhZRd0iiXmuvI/5biDPHKX5qoAwlD7LKn58EdrNSFyf/KYrcCMH+lahYuig/LMzvwt/9CwuXDk7IvxJKATOueRxF79mKdLH9yhfHJtev3LOr3pjkC7VnXgRgw4J9zfmee9xytgUvD/bLidJk1vOPC4HQ2L4R1v+P+zB266Nz45Ti9ttvx5wX59SUhmEYhhkc1VsRGYZhGIZhGIZhGIZhGIZhGIZhGIZhGIZhGIZhGIZh6qC1tbViHDXQPUyl50nlDVXWqXONKwra2dUX9suvT1yv2PkmDve3WSeAQJkuWzcoU4xKwzLOF3n1q5XIUcFzWMg4hBBBFFrQNH6LjEPN7OdmY4eddnT5BWkVnFAli2qndHV14aCDDsITTzxRdx6NjY245JJLcPzxxw9hzRiGGUp8AdGqRyzjxCilzN0WX25yRUoJqeB0uaLc9aW2623DNttgxbXX1ZQGAOSiRZmwnscehzr/R0FY88c+hqbd84WDlHEOVsE12Uj7WoFYSp1q0/axotpaBFtZ0VjvWpKKz/phqSOmFZCFInO51imEEPp4EWXTQAESpf08ke7G0V85GnPmzMFV/3NVmcgp/yoWceTiRbh5wkSTTersnJafKSacoXiBFE2B/BlO6lartygAQrtVp+LECGcC0sW2KUL8uvSqfGHtqdtuqetl+6oiKCWN2CyhkDSgMWnS9aPQETgW1U5rZvbvAyKqbWlKmrBB+wZ4vet1KKn7oBKmLyoFEgJKKQiQ7pNCAUpAgCDd9FOLBksICCX1JwFQEpJ0GEgASoJIBOchAfr46AMGUvr8suegbRvlTjsdTyml5+BSuZfdnHnWmfjNr3+T2cfDWltdiXm/FGIJ55hS8YOfBt5PhPD8IS0wntP2CqlPeCgF4I9DFGwPfymUrrn9/mRfL07tWoKBHKHp/Q/aH3t9dC/TlgpKaoF9BS3MXFR+rRSW9S5FW+MoNCVNzuHZiWeTOXZmr8PrWDoW6lPG9DN7DM1ntn1Ch/Z4vRKl8h0u3lu1AC8tfDEUyoZ1LNftJVyoL35hMaLambTw8oQ7N7XQhjmPrDCGjmzGdT0+k0jT2suR+30Vt6d/ifTGtOAnZd704X38+4phGOb9SDXC2mPHjh2Bmgwv++23Hx5//HHstdde6OvrqypNX18fJkyYgGKxOMy1YxiGGXmklJg3b17FeNttt90I1IZhhpb11lsPr7766uquBgB9P+Eb3/gG9thjDz6fGKYOhkNAuxS33HJLVS/YG7PF50egNh6RzaC+lwCWuYutFDJ3g53NTt+Z/cjWwys6/NBDD+GrX/1qEFYoFPC73/0OBx98MHpz7DalyG0fSh95AdJ74QTgySeewleO+kqQTgiBG26+Hscf8zV0dnZmy3D/1cfcuXPx6U9/GgMD/5+9M4+Tojj7+K9qdnZn7wtYATnkFBREjQYTxVujURLxBGPiiRqPxFvfmETzJmq88kajicYrURM1GlEk3gcqRkHFE1EOkVtg7112d3am6v2jq6qrj9npPUF4vn5wput8uru6eraffn6V8qTfcMMNOP7447ve8BZkxYoVOPDAA/H2229j6NCh3W4vxmPOQquMO4uyJtvx4E0PhZYt2+tMFAz5Fuyx67gZeIjXgztOSUuYNZZXgQGH3ISNr/0K6dbwRUW3ZmS6HTULbkfdR39HTtEA5JaOQN6AXZGo+hbi5cPhiCcDrrOSwwiNM53O1bHTvgblY3N6gC0cy4wfR9U1pSS8gsdhXiaE+wRsZwG332UDJA/OX66YtGVbpLkxxGkR2Mcs5bUzj1l+I3UsHBF35uooB0xivjbDvI1h35n56nxI12cN44lTBWKAESQXygkvAMTUtu1hh2WHOg8s7Dgy69Pr8bbHlZPCzXEy/iAjqs08bbiLvTptVC+4PaRvoGDoAVY9rx/MbyY3Qs0KLaotmbuCt72/vv3q7MK8nt8p5j0Cy7SwxWgz/rTJ5HlWedoxB9vXJsPrmPchpfsiBmNgEqjfLHD1gytx1/kjo+1kF/jzMx/jg2WbAPt8eAThAXtZdO37ZMw+z/aYgfr0iaoHFgKwugOC58FTzrqmzfzlJ9PcEA373Q8Wy0PVfjchf+A++HruzyHaN0dq4y93/QV/vvPPXbaBIAiC6BwkrE0QBEEQBEEQBEEQBEEQBEEQBEEQBEEQBEEQBEEQRK+Sn5+ftYzoNWFtIHPgQk80bUXxeWJxWAdBkf5gm7C8ztgA0z+z2nYFz6w2TdnwgMQAGXeBecow5vYXJqbtiU5kQF6/iQFh7fffX4gzTPgD8zXBTD/2tifGxdrYHkS177rrLlx44YWRxYTC+8yy9gAAIABJREFU+M53voM5c+ZsEwJLBEGEo+9HRiBaq2iGlYVv2g+5BwTubaZSmORxx7S+9BJaX3qpk7XCSb73HpLvvedJ4xUVocLaeh+ETFt3Y3WMmBb01aGM1n9aiFtIgHvvq1ILFEgBaYuYws3nViCuZYwKMPaKvqpDamw1Qb0mcNJqwj7yKl7wlj/cgs8+/gxvvPFG9oMHYH5bG35TX49flZZacgTeyFE7BNj/S8Y2zY7Z9elF+I5JwOxgm3DDxaUJKnbrtkmJd9ra8GGyHYWc4/W28N+TRxx9hPV7hLkxwmBgnCORk3BCObdzUW1NeaIClYl+2NSyAQxciVVz58QKCc6cQFcpAS5UOlwhXx3SDwBSCWhLcDU2JASDR1wbKk+qYHDOHGGEgLg28wZKB8S1hVeYedWqVYF9q+AcA3jMbAfD+TNv2SmhcgJZJkFfaDu0tL8M5EOVcoTlmVXPf9346zMEbdTnZVUqjavq6kJFtQuLCvGr311tKgmhZxYBKYXH5jScbQGJDc0bMLhkMLjkzrkQgCuErgKo1YnS9d0joLO0ZEDfiGsDvX+dpWUaL3/1kjNdc0sgWx0HLf5u/qk0zhg4OBjj4EocmzFHgFsfQ3303HnJzrPSzBxmzWDMe29y+vcZry8sPQ/6CkgA/nnQfPbSn9wEQRBEx/iFvMLYVp777LXXXvjwww+x5557YvPmaOIlQgjceOONuPzyy3vZOoIgiL5l9uzZkRYOmD59eh9YQxA9yxtvvIFjjjkGb7755pY2BYDze+KAAw7A+vXrkZubu6XNIQgiA4888kj2QiyGwqEH9pIF3Xk4FvbkOWIf5qGwfzFZl2+P6T1h7U8++QTHHnts4G/Tu+++GwcelPlYB8RPfc8ps/k1JSS+XLYcxx5zLFpbWz15N916Iw4/8nsd2t1V0ff169fjyCOPRH19vSf9rLPO2iJ/dw4ePBgTJ07EuHHjMGbMGIwYMQI77LADKioqkJubCyEE6uvrsXLlSrz33nt49tlnMXfu3NC21q1bhxkzZuD1118H52ECpdHRT7H18+T/PPQ8Nq4NLpxcOPIgFI85QjuIvO8zqWfU0gi1cvOcW/eix3v+wG9h6IxnIZKb0fjFLDR9+TLaa5dAprr+Lk1fIkUK6ZZqpFuq0bbxMzQunaNyGHg8H7H8SsRLhyK3fAwSO+yO/EF7g+fkA8YH4PjtbM+Qx2cgJcC542+T2olpC/uqco4xGbatNE+KNef435+zTbKbtN+t87XmeZeNhfUZ9o6dTg+7rv3eZ8tOZvnn9XhT4tr60HYsrm23b8+9/jztQId5r0/aK2or/6gEB/Ry1EwA0vlk0knXvlanjtCeNgRnVL8d9hbzpntEs7Wp2l8eJozsHkNXVJuhdePHqP3gTv/BAstJoHDIASH2BM+VR1RbwhXVFj4TPOPEuz9+H2JGZCZfoT5XzH3vM/xwInwshAz4UE+uGQzm/QX/MsWuqLYeH848CAi89EEjHnxlI045qH/mfewiC5duwo2PfwDPDjP3ODv/t0S1zZjgVjp3x5E9T5lx5QpqM3Odh/0Ly/PhP5eZpoJQshQMGUIlo49Fov9ErH3+NLTVfBYs4CPqM2yCIAiiZyBhbYIgCIIgCIIgCIIgCIIgCIIgCIIgCIIgCIIgCIIgepUowtqyV4W1gWDAQk82bUX/eGJxoopr++3yBzv6Ais86TY6qJCZYBx/WSNmZwUVZLbR10VIYIm02grGkDBfgIkbBJPXfyLw+aOe4u+/+z78AYxu28xzXP2BENuTqPbXX3+Nww8/HB9++GGX28jPz8e9995LohoEsQ3RUWBgx/cjq41McZ++eMFAW2Z761fUtG1PC1t8SIUjMnsvvPsl9YHQQcBMiW3rY8QsIVh1LIWU4EwJxpqe1P89otrecEnOOIQJiHXNMDK8vvugN8zSuWc+88Iz2GXsLli9cnWkY/NQcxPGxeM4vqDAslQHgAbvmf5fJwzwiGt7YkGtFoK/ZNywX32UGJwYWXsP/aGS7yaTuKCmBq1ZxvaIUSOwy4RdAMksGx1RZykl8mMJcDAS1fYxrHQY6lprkRRJSDBwSEjJ1ZBVvzWNuU4QLJfCOW+MA1KCQyidZUdqW6rrhkkdFu6cBwYJkdaB6wxCCldcW3XEzAjRY8S6dhjMBGYLM3+2KBjMOjInbn6R+qQBMgSdd5TiTbOvlrD0YH177Ot63gB4t01vq/427albWjul/zyRAK5rrEOT8F5ZgCO0ec8//4ohw4cCTJhjKqWe3p1zAuvYCwhIBiRFEtUt1ajM7wemxAYYYM6dcz6gYr8ziWvrubdvxLX7grfXvoXalmowzt15AlpigFvzmZ3HnAmKwRGvB2CECZS4thbZZgAY19/dNKeKWxeA/oPN9Kat6HC+CckLLd2p4PTof6cRBEEQnSOKqGpFRUUfWNI37Lzzzli8eDEmTJgQEDLLxFVXXYUTTzwRw4YN62XrCIIg+o577rknaxnGGGbOnNkH1hBEz9KvXz+88cYbeOGFFzBjxgxUV1d3qn5xcTEuvPBCXHPNNairq8Ozzz6L119/HW+++SYWL17cJZtqa2tx6KGHZhQjJQhiy/Puu+9mLZNbMhT2Owu9j+UsQZb3MiJjtSFlyLZbTgLIzwPGDcnrgX6DrFu3Dkd9/yg0NDR40n9x9S/wk1N/0vMdWo/Ja6prMPX7P0D1Ju894rwLz8PZPz0bIuOxdh58d/VMPPDAA1i5cqUn7bDDDsMdd9zR5z6e6dOn40c/+lHWclVVVRgzZgwOOeQQXHHFFXj33Xdx+umn4+OPPw6UnTdvHv7xj39EardjJCAFmIyhvrYBT941K1AiVliJ8m+fpUuDGUFhbsRkAai1XS0/nJSqjFr4VQtKMw6eW4TSXU9G2a4/AiSQrFuKhs8ex+Y17yDdvB5SZH+GsnUhIdo3Q7RvRnvDKmxeNQ/46H4AAOM54HmlyCncAfGykcjvvwsSgyYjr2IkALXArPI5gHG1KLLyxPrHqnFu2Z4zCe+F4vd++XxXzPqu+/X7ECx/hXZG+aSEvd8kACNA7b++/F5qINhhB2XDxLXhvlcRTVwbvnYjeMaVT9PxvHo9lV5xbd05YBY4tqd7ptpWznnbaxY8BiHbTHuMmDctIFzPLet0lldUWyQbsf6lcyFFUMi+eKfvh9gQ9KEH/Ecxda9Ow3uIzaFW/XfwTmaHM7I9Xm04974i4j+dZiOsX7+hHaN9ouF1rfFkmnN9ihLA7x5bg3FD8vGt0UVZ+4rKxroWnH3bXLSn9NzqWufaZO+BHjcxd0wYbyRz5h57cQRbYNvTpj0O4cuD9UKAf6FheOezwFwRth1GxPu36iu3bDSGHvsilvx1x2j1CIIgiD6DhLUJgiAIgiAIgiAIgiAIgiAIgiAIgiAIgiAIgiAIguhVoghri3RrH1gCRA1g6FrTzFWvU13p4JvwIMmwYBs7D8gQpRGex0LyfM2GhY54RLZDJf/C2g9JMqKSltIiC6+Y6D8xkLZw4UJ89NFHmDhxoscuv4ilPw5oexLV/v3vf4+rr74aqVSqy20cdthhePLJJ1FghFMJgthuCbslWgGkHZVzY5ctodceEQToPfz2pUS7CUb1CNdKQCrRbOfOqL5LCXDVDgfcIFVVBsz5GcCcYyikRMwSzjaBsuZe5gTySaFvocIEUAopwGIMENL0oDFhq1ZMJZP2rVHtT4zhrflvYdyocWhuao50jH5ZV4tROTnYPTfX9OZGjeq99YY6+kM8tbh2WKCx3ZotXeHtwYQLe34N2U3VCIFza2qQijDmfvGb/wHTotk6HFkFgubG4siNxa3gXyuE2MRthv8e2ZZFtQEgxmIYUTYCn1Z/Aim5Eo7X14SzHYMSp5YcEI5INodwhi0DnCBvAc6BtARizAkS1+dDqmtICDvg2xnhWmxZlwMYmBbPVpHjRphZx9TrIHwV8B4mlDQmnuMZbxLB8Rf2t4IM+a5/9sL6E8A/XUrfp/4u4RePh3s8QsaLUHscZlvYdaJt09vvtyfxblswoB0A/v3i4xg+aidnHhPO1SeZhJDSzDe6HaEWE2Bm5wXqWmuRn5OPgnihsxdGcICpOQ1qnpKQ6noJnEPpXAN9Ja6dqd2eYGXDV/jw6w+ceUICjCtJAPW3oSMgz8FUADmzgsoZAxic68MRzHbyOHPLOlgLAXA9fznlAW8YOmP60x4p1t9q5n6k5zZvEW9xFjIC4f17M2RO9LdDEARB9CxRhLUrKyv7wJK+Y8iQIVi6dCnGjRuHTZs2ZS0vhMDJJ5+MN998sw+sIwiC6BvmzZuXtczAgQPJD0B8oznssMOwYcMGXHrppbjttts6/N1TUFCACRMmYObMmTj11FPBufM3cr9+/XDKKafglFNOAeD8Lnj00Udx9dVXY/ny5Z2y5/XXX8ekSZPwwQcfdH2nCILoFWpqalBbW5u1XMGO+3exhyy+CCnDn31F8ptlKhNBnNPKlh7xTbfOLkNzjT5pT9LU1ISjjjoqIDI9fcZ0XHvttZ1rzP/sMNNuq7TW1lYcP+14LF261JN91NSjcN3vr8vurzQPQXuGsWPHdnqf/WLkmrvvvhvPPfecJ+2CCy5AVVVVoGwsFutUn5pvfetbmDdvHr73ve/hrbfeCuTffPPN3RbWTktncU4JiX/f+W+0NLUEypTtdRbAYgiIyOqxbISPecjlwJRv1fJYmtV/uUnKLR+Nfvtc5WwyhlTzBjSvfgOt695HsnYJUs1fQyQ3oyfHQ18hRQrplmqkW6rRtulTNC19WuUw8HgCsfx+iBUPQaJyHBJVk1A4cDJ4bol1rVn+Zu3ogi/PEOb9skSxGfM2y2wPmD0B2f1YzjXVhlRzqe0zNOV8/oygncyX5p+U/R5tuy3p8Ru5gsfMMxS9+J0o/nHst8GfJpU/SEIaz7g+qnqVbzX+od5TYEp83ghz63uPtI5RyH57xIYtv7e0Drb2PzFm+rBFtc1++US1AeDr1y5Fe4P3XgAAsUQ5qg74A9wxEHQUhYpqq9/xWms/gB6zTmE7sev4fYZG2zzbAvZRHF/W+GCuY1maft3rwNnyjydfG2qea0+lMfP2ZXj0yjEYPSj7e7nZaGxpxyk3vYq11S1qbALBc+baY0S1/eOExZz65v0MNabUd/cdVO5rD6Hf7bEWboe13YO+yMC49NnAc/IxYL8bsOGNK3umQ4IgCKJHIGFtgiAIgiAIgiAIgiAIgiAIgiAIgiAIgiAIgiAIgiB6lSiB+zLVV8LaQNYAxG41bUXUeOJxMgVbhAXb+PMzBQN1EBgUCDz0CagBCAvkjCRIx6yABCtQym3bDu4I9gAAeZW7gvEcSOEViN5rj71w8aUX48qrrkRZWZkbAsHCgyC2F1Htr776Cocddhi++OKLLrdRXFyMRx55BEceeWQPWkYQxDaFjtvz3R8yBQv6F2MQHd1bYzHw8vLuWuj0U1/viPhasLw8MN/vDZZImO9h+9Au2uEEygLgTMUwuuIHpoa+33G9z9KUk4GjoKtIV6AUvru2tOJBhSMybIvJmpJCGpuYFZzsua1nCQ4sryzHi6+9iCmTp0RalEEA+HH1JrxSVYV+XAfkB/fC7tYfxmnH7Pp/qfhDivWn+92pwa3jqsWG7bZ+WlMdSVT7zJ+egSOnfh9SSIDZYajOucnPybeCf63gXRNHbAUX6/3dDkS1NWWJclQkKlDdUgPAPftGulc6l44WSXauDY4YN5rw4CymgtElBAQ4YursCkByCKTBYAXOSueaEJDgOl5cXxuMufHFWphZDTap48K1uDYkampqAvuUksHx6P0MjquM+h1u7LOnTT/2OJcIDBlnHuEc8SFDkDt6DOLDhyM+aBBy+lUgVloGnkhAH1TR2gLR0Ij2TZvQvm4dWlesQOuSL9D21UrIdNpz3dj23N/UGGIZ8Oq7r2DYyGFqf5zSAlLNPwJSKlFvpnZSMl0CzjcneX3zWuxYPAy5MS3KL01sOGCJoxurLMEFlWPEtPHNFdduTDbgxRUvKBF67ohmg7kC2iq4nJs0Z/RzxsHhCmhz9c/J1zOgFnDgZg5z99eau2wBCy1urkswW6KAKQ0Ea54zFxJC7y+R/oLOeMEQBEEQvUWUBY62NWFtwBHJ/PLLL1FcXByp/Lx58zBnzhx8//vf72XLCIIgep9169ZFEg895JBD+sAaguhdOOe49dZbcdlll+Gaa67BokWLsHLlStTV1WH48OE44ogjcPbZZ2OnnXaK3N706dMxffp0fPHFF5g2bRo+/fTTyPZ8+OGHOPzww/Hss88a8W6CILY899xzT6RypeNO7R0DQh8zqifD+nFb1r/dwt4T8ef7ykhp5dnZ7hPi8UPysvTbeVKpFE466SS8//77nvR9990X9917n/XMsXuYZ+vWbqdFGmedfhbemucVhN59j91x39/uQ4xrD1Pm4y2l7Nin2Uluv/32HmvrwQcfDKSddNJJocLa3aG4uBiPP/44xo4di8ZGr//gww8/xNKlSzFq1Kgut58SKUhIrPtyPV569JVAft7AXZA/eCIA/WzfPR8ebySLeV6Zkowpv5AEpE9c2/+uknHGuCMxp7AKpWOPQ8nYY51yTABSoHXDJ9i86i20bfoEyboVEK01kOn2Lu//lkVCtLdAtK9Ce8MqtK5xrxXGc8DzihErGIjcsp2QGDAB+YMmI69iLIIKxn4Pmj9Pf9V+OhnI0vY4yXY7Ie/BWYLbtpfY+HHtiUDCc16zv1MHX5o/z0kzfiPm+q2kXkTVZ0IQu92wfbXSjH9ZeW8Yh5R+cW2ffczxqzqbTll3EVzp+mozTLwssL9Qp5y7aUaAm8FZIFalG7O5ez4g0bJ+IVY9PQ2QIYvfMI4dpz4F8LjPiix+dFtU234ZQe+qJ8F/jJDtJPmNhHKUeZPD3q8MrWsqBNvMuO1uuosPZxorwTHqHV8M9ZvTOPmmL/D3i0dj5yFdX1SrvjmJU258FZ+sqENmIXTv+xLQHk8txm7EtDV2HvPUsRdAcEW3bTFubp1ma1z6bbHPXYiAvBd/Wkdle44oz+4JgiCInoOEtQmCIAiCIAiCIAiCIAiCIAiCIAiCIAiCIAiCIAiC6FXy8/OzlhGpzX1giU0g8qIHmzbRkZ5Ymczi2toeOyghU+BPWFpH+eGbxs7uvMCvA9Nkpg7COne+85x8FAw5EM1fvRgofevNt+KB+x7AL67+Bc459xzk5eUFFQjhDbDZlkW1r7rqKtx4440QPhHZznDcccfh4YcfRm5ubvbCBEF8I5CBQDZPZnicXVi5zvTZwS1Myo6DwuI774xBn3zUuQ4zsH7KAUgtW+ZJKz57JkquuDy0fJhdUgqkRNoRP7FFDZgbOOvsl/SK5zJptQFzL/TLazuBt1CitJZ4q6O16paBDhi3RF6N/oETFO70YdkBfQtXwcTC267bkcOE3Sbg/ofuw4+n/yRS4F6blDh6wwa8scNAW+7Yapf5voWHeeqfB/qQ2Xcxf0gxt+o5u+MK8GpRcS2D8M/mzfi8PbtIOAC0trQhlWpHPCeufpa51uXF8sB1cCazQnn1ITf/9waJbi+i2pqdSkeiuqUaaZkGg4BEzBnYPGadY2fwSXDEAKSF0YEGY4BQ+RzMkUfQQbVSQIKBMwFHuV6qQG0lvKzFnAEwbv2+tq4nW0xZZ+lrqaWlJbA/4+Jxz7bvyg1Mn/4rxshx2PNCpjK+bc8vOc6R2HUXFE6ZgoJ9JqNgjz0QKynOeo1mGi+p5mZsen8hWt55B61vvI7mhQshU2kwBnyUbMf8tmSgzsX/cxGGjhgCIaVHuEIL/EtL3N+ZeyTABJiUkAyQwsxeSEmBdU2rMaRkmCOmrvfcTKu+82kJoHvEsaOIa1snaWsS125pbcGcL59BW6oFjHEjjM3AjXA200HmsIW29TzkzIyu2L8Wy7ZLMWcdCNWuK9zt2OAKGjDfd72/3jEUuuuW0HaYAI5/ToTMPC4JgiCI3ieZDN7jwxgwYEAvW7JlKCoqwksvvRRZOPaoo47C0qVLMXLkyF62jCAIone57bbbIpU7//zze9kSgug7Bg4ciLvuuqtH2xwzZgw++eQT/Pvf/8axxx4bud4LL7yAkSNH4r333kNFRUWP2kQQRNeYNWtW1jIslotE/4l9YI2iR4QUO2jDat94UFiw37GDe/b9ACklfvazn2HOnDme9NGjR+PJJ59Ebl4X+rP9dGF5VvKvf/lr/Ouxf3mKDBkyBI8/9TgKCgrQ4TGD5cMioUsMHDgQZ599Nm6++eZA3ltvvdUtYe32tPO84pFbHg15z4WhdNLJ6rv2G0j3/SOVbvwWUi/3qr0YzOMncDwKXPlULc+l/WBc+aeYWbRVN8MBFkOianckBkyyriEG0VqP5jVvom3tu2ir/QLtDesg2ht66NreMkiRQrqlFumWWiSrF6Fpmb6OGXhOArFEBXJKhyGvYiwSA3ZHwcDJYIlS2NeVRyDbrIZrMi28ngWvdLAtG+27yD0OZ11PuL4Jz/H3e/TC3rvz+y/CylmWZRDX1v6u4On39+U/GBk8jxHEtd3jpl4EYGqu9wlsAwxMRnmfTF8X2n9k7wN3X0JwveHOP+7sOAODTLejdtHfUPfRX5FqXp+xpwHf+S1yy0d7+vCKq/v86My6ft3dCpjvLACcwSdl7Ef269T2OfqL2u8AZG4gpGKUfP3yhHNMpenPHT/2/+1xwsCc3ZfMKgNsakjhhBs+w61njcAhkzq/0P2SNQ048w9vYvn6BjCm3tqQwas0IFxtxNe1ULYeO1zlMXhEsz1i2c62PdK8fTn/a29ai5a176Bt44dIt9ahdOyJKNhxinovhkGKJJpWvIj6xY+CsRjy+u2CwiEHIn/g3ggfRNFgkcZANOj3BkEQRN9CwtoEQRAEQRAEQRAEQRAEQRAEQRAEQRAEQRAEQRAEQfQqUYS1Zaq1DywJI1uwQ3eatqJqVAxENHHtTHbZgTdhaSHBOIFy0ZKzw0K/Zk4MFqqYdD6aV74CyHQgr6amBpdcfAnuuOMOXH/99Zg2bZorqAifoFvEnfimCb4tWrQI3/ve97Bq1aout1FRUYGnnnoK++67bw9aRhDE1sGWmdPCbmH6viYiBWz2HR0FqbWlkypgWgWr2vX0PVRISBVDKlW8qpOvBWbVhgp+lFpsVjrxpW5gsBWYyRy7hBRKPNYNyvUG6Elvff2bwhIV9ot5hxwBwOkSP5z2Q1z1i6tw3W+vy3rcAKBGCBy3cQNm9x9g/cII/uawf33YIcie0GEVHxoWomzD4BMe9gXWMgCbhMAtDQ2R9gEAHrr/Iaz8aiX++ve/oqS0CFqkO8Y48nIS1p5pUW1v+Ob2LqoNAImcBAYWDcLqxlXgRr2dQwqAcydm27MbDIhJQEhHMFtpM4OBQaizzKQe8xxc6jhnI6Xs1FEBsSYsWAszgzmizLDElxEirg2JOc94hT0AIM8y1nsK3fBgf+i7Xd6KcY8sqm2qMIb83Sag+JhjUHr0UcipqgrY15UxwcAQLyzCwP32A/bbD7j0UtRs3IhnZz2JRx7+B/7zxhuBOiWlJfjJOT9xbJNCCaA7lmoRFskkpFQzkXUNC8AV9ocwN4bWdBtWN67BkOId1fymzo0q64pewLnW7MUMAOscSnMOQ8W1fYdoaxDXFkLgxBNOxMRTdsHgUYPAlQCAFqfWgeWMMcSYm8bhnHMOhhhTAtyMKSFurvKcT8a4spN57GVwrzG97ZRxr03dn73tHiLmKZNJc8Jz/jIQNjd68giCIIgep7q6OlK5bVnw8eCDD8Z5552HO+64I1L5KVOmYNWqVc4iSwRBEN9QooiHJhIJ7LXXXn1gDUF885k2bRpqa2tRWVkZeZHbFStWYPTo0VizZg0SiUQvW0gQRDY+/vjjrGVyy0ZnLdM1uvOuifR92ukdvfsB6yG29UAu4BeTGFEVR09y66234s477/SkVVZWYs6cOaisrIzgu8qO9u/pRR81995zL276/U2essUlxfj37H9jh6odnL5DntsHYZDYunyaW4qjjjoqVFh78eLF3Wq3JdWKz+d/joVzPwjkFYzYF/HyISG1tGgwc8e3Xr3XPKfmzrN3xpTfwufPM74kDfe2oXwerniwdf1oEWfli+L55SgedRSKR35fO54ASLTXf4Vk7VK0N3yF9trlaFz2HHrtnbM+Q0KkWiCa1qC9aQ1a1rwF4H4AAOM54LnFiBVUIbd8BBL9JyB/h8nIG7ALlLPdOT7GwWBjC9tqiWifV877AevlOrUpzbnx+H7MNOn3QPu3w7zTfo+2Za9ejNYnrg015oIORJ0Y8JD77LH3MmRMginnqD2J+dv2N8PdciyGoJfSxj4XapvZ6eqfdV3Z54ExhoalT6F6/o1ob1ydoQ+HwiEHoGzX0319e7+bPkxXzDXfb2rAZouw22egzxA85XyN+Jxl3vc8/fuS7Zzbdaw0MwTU9WAWJ/a3ac1ZtpMaHI7HloOxNJpaJc6+/QucNKU/LjtuKMoKs8uKptIC9z6/FLc+sQgtyXbv+GOZPK22n1L/0wsIq2WCmRbRdvOZ8ZvGrPKAR5SbcatNQKRaseqJoyGSjab3puX/QW7JcOTvuB+kTKN5xfNIt7jPx5tXvoSahX9C1f43oXTn6R3sPfN9+ghMZZmORnbfJwlrEwRB9C0krE0QBEEQBEEQBEEQBEEQBEEQBEEQBEEQBEEQBEEQRK8SRVi7veHLPrAkEyGBEj3WtBXAqAMjtCBm6MvzYcE9YcFHYWmaCIGWofW6i7+tjtpmyB84GVX734oNr18GKZKhpZYvW44TTzgRxx57LO657x4UFxd7AhO2RVFtIQTOP/98/OUvf+lygAVjDKeeeiruueceEgoiCKJbeOahTLGBiq1NWLsj2kQb/PdLLQDrxIxqcVmFvp13dKvzxd8FxFqZ1QB3hWmllCZkjVFpAAAgAElEQVRO0bVEf1MBm0poVkg4Ab1SurGVbrWgTVL3A1z5yyvw0Ucf4Zmnn8l8YCw+a2/HRbW1+L/yct/p9gYa+0OVAyboGHjprW2b64+TdaV9vZxbU41UJ3+zvf7K6zjq4KPw0BMPYtjwYYAEcmOWqLYODCVR7YwMLRmGtU2rkRZpgDkC8gB0vK4jpG2Vd46RgD6jnEkICDgh3RypdBox5qhySxUsK6QAZxxCOoLdOmhXx+NrMQV9dehzFiaiLCHxzn/fCd2XhBFyzvxb2R7HtqyJHa8cVVRbAOB5eSg/dhrKTz8NiXHjPHZ2h47GWUX//jj5rJk4+ayZ+Pzzz3HnnXfi/vvvR1NTEwDgJ+f8BAUF+ZBCqOvNOdbOfGHNQUyoOQcQag+ltMS3jZK5U6M52YA1jWswqHgwGBzxdC2VoOO+AVeEgEkJydwjHSaQHiqu7WNLi2ufccYZmD17Nt79dAF+9cQvzJzBjYg2dxZc8AhuOwHmjHGTxrWANuAIbKvAclegW9VR+Y7N3NTxCmgz6xgwY5OZ56Q7DzE9qI1QBQL3u0ijNawQxYsTBEH0Khs3boxULidn2w4l/9Of/hRZWHvt2rW49dZbcemll/ayVQRBEL2DEAJLlizJWm633XbrA2sIYtuhrKwML730Eg4++ODIvrmamhrsv//+eOed8OdQBEH0DV9++SWam5uzlisadlgfWKPRQpjOVud9/mHPKm1BThmy7ZaTVvkh/Xvu78HHH3888LdUXl4eZs2ahVGjRvVYP2E8//zzuOC8CzxpsVgM/3jkHxg/frybaB43Z37eKyG77NPMy8tDaWlpl+raCCHQ2NgYSC8sLAz8Dd+b73uMs3wWNuvWretWu83tzfjnrY8G0lksFyUTp8EVb9Vj2e+N4doRZFWW7mUl4Yiwav+CdlxpH4TvrSLzqZ2VWrzbzpPeBVgdtDA3M0XjZSMQL93JbPc/4DoADCLZhJZ1C9C24QO0VS9Ge8NaiNZqiPYWfJMflEuRQrq1FunWWiRrFqNp2X9UDgPPyQNPVCJeMgR5FWORGDAJ+Tt+F7FEqSmTWcBWesp4Xa9qHEhVX4vt+/2yZi5kVvOZBI3D+mfBPOXzyiSuHXxXwm7D/zJFmMfRZ5MRVFb9+IrrIyNN+8ItEHB1ZjrG9iHR7di2WR5y4ydi5rtMtmLtqxeiecXzwfZ8xPIrMPh7D9kdBk2A27YpYr8sEEqmcdTDmG60M1iNAY+4dncat8479Fiz8+yS/n1WPlMGQDKrjL5qOP45dwOemb8R0w8YgGnfGYAxgwsDVmyoa8PTb6/G/S8sw6qNzdBzLlNjSxq/vP2ujNOPe/RtEWwGV1Rb+y29eU77+gJ2/aLu3vnHIAOk8Ihqa5INK5BctCLTQQZkGl+/djFSmzehco8LLDuj4XkXpAcgYW2CIIi+Zdv2hhIEQRAEQRAEQRAEQRAEQRAEQRAEQRAEQRAEQRAEscWJIqxd88GfwPPKUDHpfDCe2wdW+QmGSPVc03ZQD9w4iQ4DL/yBNf5ygQiZDHnZ6Mr+Zmo/Sr/eMqU7n4SCQd/BpvnXoXHpkxlrPfHEE3jiiSfwz3/+E8dMOwbxeNwTstFhj98g4cp33nkHU6dOxYYNG7rcxsCBAzFnzhzsvvvuPWgZQRDbEvatJ1zYNey+k52tRVg7a3AaA1pTrYAKgnX2VoLbgqKqnGnP0hv19GN+PvgDHX3xu0ooWMd566omBlfAo2dq/yzRErZMBQVrQW7bVuk9qe69z7dLDz32ECbvPhmLP1vc8TFSzG7ZjPHxOGYWFZkw3bC9zBTnquI6TQEu3bIdjTw79Fj/+7y9HYvb2wN1Bsdy8Hj//ni3rQ2/b2jA6nQqUGbJ50tw5P7fxxPPPYGdx+2M3Jxcb7CmObk6zdrT7VxUGwDiPI6BhYOxsuErAG6oLACPuLZkgJQMaaRVJocb4C3gHEkBDg4BAS5jkEyqC4CbIHVpXRiMcQgprT5tsW2ouHrvaFr82WIcf9wJofuyazzXEhXRV3/wl7V12Zo0fQ2bz5A69mFh+fmo/PEpqDz3HOT07x+wxYhId2G+7Yxo9NixY/HHP/4R11xzDf74xz/i7r/ejR/PPAWSOXY6c5xjg5DCXBNmX/UX+EW1HTvSEG7gt2Soa6sDAAwqHmxNbo5cNzdzKTNHnqnzbR8HR6QA2cW1rZO3pcS1zznnHDzwwAMAgHXL1+PTNz/DxP12BVNB4loUG4wrWWwOztV39RljOqBcC2zHnO+Mg6sAdCddz0laTJuZa4ExN4hdt2WPFGnfGxC8p2nRb+gWzHd1PnRranLW86EpFzI/mnS7n079rdr58gRBENsb1dXVWctsLwuu/fe//8U+++wTqez//u//4uKLL95ujg1BENsWTz/9NNLpdNZyM2bM6ANrCGLb4sADD8Qll1yCm2++OXKd+fPnY+7cudh///170TKCIDri7rvvjlSubPypvWuITY+IKEZrQ9riqr5+Y5yhf2nPSIv997//xSmnnBJI/9vf/obvfve7PdJHJj768CPMOHFG4DfQbX/6Iw4+9KDOHW5VOC2z/54K46KLLsJFF13Upbo2q1evxpAhQwLpzz33HPbdd99utx+V8vLy0PTNmzd3uU0hBV6b9Rq+WrQykFc07gjw/LJQx6L7DFs9hJbc9yDbfT4NXd3jMHJStRCx8037qaw2wLwOINfhZ7WhDDKJbqvessYI8NwSFA47GIXDDvY8K2eQSNYuRcvaBWir/gTJ2mVINW2ASNZDiqBPsy/hnKOkpAT5+fmIxWIQQqClpQUNDQ0R/uaQEKlWiKY1SDWtQcvatwH8DQDAWAw8rxixgh2QW7YTEv0mIDFwbySqJsAryOvxwsE5WrY32lZbZsaxrn30rhcjxDmRScjatw8hnn1kEtc2rQac3f4+wtoNs1O/PAgzN3nEtQHjaHe9aDy8HXNBZIKFfFq+cn+++hCttVjznx+jddNHHbTtkFM0EEOnzga4vu8E/TtBUW3lW9IvT4S6hPy2+7K6fcvVjq8o5TIZ4Dck27a76fUXh4wlxgGZdo+VydPzGwdjaUglRN/YInDXs2tw17Or0b80hpE7JFBaEENLMoUVXzfhqw3NauFl++0P/3XHYBYi8OyjLsfdPMYtH2XMLArs/ItZ55xb9WBtO21422dgsTz/we4U1fOvQ7plIwZ851qAxaycDsYTEBxPHfiO25vWZrVDiK3jHSqCIIjtBRLWJgiCIAiCIAiCIAiCIAiCIAiCIAiCIAiCIAiCIAiiVykoKIhUbtM7v0Xziucx+Mh/IJao7GWrMtEjURcZmmZuMKMOkMgqrq0L2987KtdRO34yyWBmo7N1OirPEC8ZhoGH3IXyiedg439/jZZ1b2csPX36dADA+PHjMXrMaIwdOxZjx4zFmDFjMHbsWPTr18/b+jdEuDKVSuHUU0/FP/7xj+yCsBngnOPCCy/ELbfcQsJABEH0GO5d0Z2bzDwlpSdYfWsQ1o4iqg0ArakWe9OpC/+vAG/gqA5XdeOoHeFXCeELxvM16o9v9XTkvReHWq+Fg63gSucnhbYnqPJrAoqZuh8IAMwRSn3trdcwbuQ41NbUhtvs48aGeoyJ52D/vITPWm9AcIZQT32onG0Vg9lxeKn01GXK/N821Ifa95vSUhSAYUpeAt/ul4fz6qqxoC0ZKFddXY3TTjwNby982xxDO+DeFdq29pBEtQ1DS4ZhZeOK8OtciWtLFX/LEYNQQgUMDJIJSMmRRhpccoAzJbIuHFED5ogrO80IFSCsPrWoMqQr4qtOhRZk1khILF60GIccdAhqqmsCZk7Oy8NOOfa1Kj3f/CHtwvoMHbRWXTv0X3KO0hOOR//LLkNO1YCs5zyqwHZ3BYYrKipw7bXX4vIrLkezbEJda511PpVgNmMQUgLSEUKXUkIwgEkBCeYIcUNac60jli2soH4mgeqWGkgIDC7aURsPR1ZdgkkJzjggmRJF94pr6/MdSVzbd0h6Qlw7KkIIzJw5E/fdd58n/e/XPoSbX/y9R/zdOQRO8Lt36mcm2JxzDs44OHMs5mb+YUZEG1pkm7nzE2OOhDdUk0zV14fH3nYK2XMdM/nw2OX77jlIWQ6MrYfQzTFLEARBZIeEtV0mT56M3XffHQsXLsxatqGhAX/4wx9wySWX9IFlBEEQPcs999yTtQxjDGeeeWYfWEMQ2x433XQT3nzzTbz9dmZfpZ/TTjsNy5cv70WrCILoiDlz5mQtw+OFyCkOihh3n+68V+IXlLXT/d4rHx4fk13MLitRUczBe+AR3dKlSzF16lS0trZ60q+77jqccOIJPft6je85/OpVqzH16KloamryFLv08ktw+pmnB56re3xnmdqH49MUUjjPqokA3fFlNbY14t+3PxlIj+WXoHDnw9SW9D2/t098+MNpxy/g+hqdWixk+LnnVAvESuNYsruwHLgegWTpfjWeSuXHALfa0N4hn0irdmyopiQ44uVjES8fa3XktClTm9G6bj5av16ItprFaK//CumWaoj2FvTkhdW/f3/z3GSXXXbByJEjMWTIEPTv3z/jud60aRNWr16NZcuWYdGiRVi4cCHefvttrFu3Lmt/UqaRbq1DurUOyZrFaFr+rMljOXmI5VUip2RH5FWMRaJqd+QP2gc5BXqBWtdD7B4t61hb50pa/zfCzKHzZ0eOj4BXW1Vx2rTFtSFDpl/PnBU2jv1jJINNxnEtwaQ9rt36OlWacWkb4t93/zGw85lny5Pu8yGtf/3KjkW1GUP+DnujbPzpKB51NDyCy75yTJ8/6abZpzbcpeS7vjoqounMpRN2GE2eGleSqUPT0fudnelQn3N37ErdH+x3QvxvTQDGb84ASKbmQMd/CONjh/K0CmysT2FDbQOAtJOv/L2Ob56rdiSMsz/T9eA5QfZ4cZYUhuXDhLGHm0V9mS2gbXyeCP5f12cMjHdfGrXu479CtGxC1UG3gfHcrOU749dsb1yJmoV/zFqu+2OGIAiC6AwkrE0QBEEQBEEQBEEQBEEQBEEQBEEQBEEQBEEQBEEQRK9SUlISuWzL1wuw+pkTMGTqLPDc4l60qiMyqOb1SNMq8EKjBQLR0cv0mYJrwsplysvUbm8RpW1vEEZiwB4Y8oOn0fTlc9j0zjVI1mUOQl+0aBEWLVoUSN9jjz3wy1/+ElOnTv3GCAe9/PLLOO6441BXV9flNoYPH47nn38eY8aM6UHLCIIgQujgFpkW6T41xU9UUW0AaE41uwHbdqxqp2+N0g04NgG7JsuO3VZ53gBJ5rl3+8SDpRaFhSdC112jQxoB7QymQQhh7NPF8gvyMfe/c/GtCd9CMhkUoA5pBmfX1OC5/gMwPCfHd5i8B86Oew2Lg2UAhBV4DCjRYpPvlUBgKl8C+CjE1l3judgrN8/0nccY7invh4dbmnBzfQP8EtA1NTXIjeWGhAszzyeAHhHVFtXVqLngQojGJk+PRaefhoJpxwTKh5FatRo15/40UtnOkjjkYJT8/GeRyubGcjEgvwrrmzMEzGsVanjjjIUJkJbg4JCMOUG7jENIR4wZzNlmRlhZXZ16sDNXYNm5MNRIUTHHksFcO2eefmaoqHY+Y/hdaZl1lvy/rT27YHIFPHHNZkzardgh8nm7jEfVDTcgf/dJ2Q5pgN4SIfaLIhQWFKIQhShNlGFd4zo0tzdbwfhuiLbQohBKOECqT2UsIIUS4XZSnXPu5HMANZtrkUwlMax0ODiPwRYHEEq4m4FHEtd2+gyKa5v9syam7oprR6GlpQUnn3wyZs2aFchr2NSAVx95DYfMOAgMMSd8XAWNMzAlns3BWQwcjpA2V4HnjlA2B+NqmzHEuJLU5tyIbZtFE2CJb1v/wZq/YG2bkv57lSrm3BKZdV9z0rz3K3dMeT4j/AlKQtsEQRA9T21t9sVyYrEMiwBtg7z00ksYNGgQ2traspb93e9+R8LaBEF8I5k3b17WMgMHDoy84C1BEEHmzZuHgw8+GK+99lqk8l9++SXuuOMOnHfeeb1rGEEQoXzxxRdZy+RV7toHlmi8TpDOCyqGPUPzteFvU/q/Ov+vKOr++xLV1dU48sgjsWnTJk/6GWecgSuvvLLb7Xfkm6uvr8fUo36AdWu9folpx03Dtb/9jdrq/Ls9unRapsBZdqHNbZlM76iUlpZ2uc1ly5ei5uvg84riXX8IluMcb+0F8HpY9Gemd6GY97stAMwsIWIJy/HrPt12vRceZV/rw25fOZ9sP6hfgNpTR33XfZtH7P7BbW0zBh4vQsGwg1Aw7CB4x7JEe+0KtKz9L1o3foRk3XKkm9ch3VoPKdpDjo+XnJwcTJkyBVOnTsWhhx6K8ePHZ63jp1+/fujXrx8mTZqEY4891qQvXboUL774ImbPno2XX345kq/ZRqbakEqtRap5LVrXzUf9pw86GSyGWG4xYgUDkFu2E/L6T0T+wL2R6D8JMAK79nnTvnX3/ybfjAF/HZPpt8rTpiGbuLbdvFsppD273Y7e/3O3tUfH8aHp/WIqz+1U+sdgwCD72rFr+OvBe02BIVm/HM0rnvPvoFMmlovy3X6KfntdjqCYdnBSZ9J//Vh+KB7V9oh0xRXFwvqH6/RGR/dT/7n2p2fahrmfm0UCzArv2iOtBx13t6V6p0KvNKC9fwyQkivnOTeeVieDm3bMeu5MKHFtyxHuecMj077q+VD7JC0RbTAAMVWGq+PGrG3drivGbcS0/eOIxVA+aSZqP7g745GPQsPSJ5G/4/4o3Xm61X/IGPVf+0Do7QIA2htWYNVTP4jUPy3gQRAE0beQsDZBEARBEARBEARBEARBEARBEARBEARBEARBEARBEL3KGWecgZtuuglNTU2RyrduXIg1z56MHY/6F1gsr5ety0TnA/CiN22iKNWnTmZZxLWtwh3YJ1KbUffp39BeuwQy3Q6eX4nSnU9CXsXOPWB8R0SNTgkJ0LG2i3Y6AoXDDsHGN69E3aIH0Znz8P777+OYYxyhyr333hsjRozAiBEjMHLkSBxyyCEYOnRo5LZ6m2QyieOOOw6zZ8/uchuxWAxXX301rrnmmp4zjCAIojOYuGSJdEDGuO/ojKg2ADQnm30NWJ/MKxCbUbyaWX2afEd8lgEq9k9HJiohbX2vZwD33Q8d4VoVtCddoWBh6ul+XFkELUTcEVJKFSApoQVVhw4fin89/S/88IgfRhJ1SEmJYzZuxLyqKhQEFq7wBgT7Qy3tUFMTUmr9jAkLKfWnL0omQ0fX5SGLt0gA0/OLMITn4IJar8DyyT86GYm8PDgis44drtysZUMnRLUzCcXK1lZsOv1MJN97z7NfAJDe8P3QOqG0tSK5cGH08p0gZ9SoTpUfUjIUaxrXBGKHPb9OGZAWALgK5mUSSKcBrgNkHUFlDgnGJIQU4Iip8S4Axj3CyvqC1ILKGsZVQLk14ha+txDvv/d+wO4EY7izogLDcvyB9/o7C6SYTzuWGNYYtv4BAOI5qDz/fFT+7EKwnG9GqFZeLA/Dy4ajumUTNmxej7QQgGQQ+vhLJ0BbMgEptdC5Vgxw5isnIFt/h7q4oQ6UREOyHl/UfIER5SOQy3Pd+HMdoC6dPnXQfCZxbY0rti1Dr01/uUzb3WHNmjWYNm0aFixYkLHMv2+bhYNPOgixGByhbC2gzbmWz3ZCxLkruO2IbjtbHEqAG7quVcb+p+cwxkzAOmOwvmv5A5ht9zC4c1xARMHSCTHB/H46iqsnCIIg+owowto535DfJj1BRUUF3n77bey+++5Zy9bW1uKTTz7Brrv2pcAeQRBE91izZk2kBToPPfTQPrCGILZdOOd49dVXcdlll+Hmm2+OVOf888/H0KFDcfTRR/eydcT2gn+xvC1iwzfg4c+CBQsiiboWjejEM/nu0mkh7dBGIrUv4X1m66c40T0xx9bWVvzgBz/AkiVLPOmHHHII/vznP0fyUXWV9vZ2TD9xBj755BNP+uTJk3HP/fc4i6wHBMbD/HYd9CFSiPPtW1h7+fLwxe67817N3BdfD6TFywYhf6fJ8Hr/3HegPIurAmrbEtWV8IqyMssnqSo7LTPlj5KW4KzbmykD5vozOtKP1V+MKLCuI600vRtWe8xxf7ht+fdZHQemhb79VgLx8hHILR+BUsywbJAQqc1o/XoBWta9i9ZNXyDd8BVSLRsgUi2YsOuuOPPMM3HSSSdhwIABGXase4waNQqjRo3Cueeei7q6Ojz22GO49957MX/+/O41LNNIt9Uh3VaHZO0XaPryeZPFYnmIJSqQUzwEeZVjkD9gd+TvuC9y8ndwqjLlf7TPifFF6Q3A+96d/8SHiWCrNrKJawO+BOZrz99n+HVgtq05PfhmILNSvSLZ0vruh4V8sxzf5rvtVWpc/mxoW/GSoRh2/FzwnPyQHoL9B35PBES17TYyOP76hODRNhi/Wab3OsPOeaY+7AZhnWumxrLUzlTjKXXbZr75h6lSDEAMYGlr7nPmF08+0nDFtRnAhOMFlNIScZfWroRcD9rLyaD60KLatoh2DO5CwDFPnjvG7H3QWG2AoXLvK8FzS1A9P9rfZBmR9vLaEcYokPE0JuuXY9XTP0CqaW2krg8//PBoNhIEQRA9wvbjESUIgiAIgiAIgiAIgiAIgiAIgiAIgiAIgiAIgiAIYoswePBgXHPNNbj00ksj19m89k2sfeF0DDr8b2B8S73u6A9g6enmmTe4T3YUhGHbFAwkaatZjLqP/oLmVa8g1fw1/DbXffQXsFgu4iXDkT9oP5TuPB2J/t0RjulKEIu/TuY2GI+jasqtKBr+fayf+zOkmtd3urf58+d7grc455g+fTquvfZajBw5stPt9SSzZs3Cj370IzQ3N2cvnIHx48fjueeew5AhQ3rQMoIgiKiE36vSMo0Yi20FlliE3G6a263FPiKIgxphAJ+4dVgHUkolKuxme8Rg4QqVarlS6bm3u+LcElawLrj6jaCVfp2azGgHeI+ETnKEDaBiyCWYEik+4MD9ccPNN+CKS67oeOcVjVLg7NoaPFjZLyTXdwx8qf5QYVOGWbHkIfILOgTz1WRboMdCxrFbPDfQvq43JS+BP5SX49LaWqThHIdTT/+JFVyvQze9tveEqDaEQM3PLw4V1f4mU5pXhsLcIjQnmwLi2ib4WehPBnBnzEsWUzG+ztgWzBHXFpDOpSIFJLhzbqQWoVdXjdp2g7pVkLhkJsCXqeD4TIuV/K2yEnvm6sV6gjNGNlFtERIgb4tqxwYNwqA/34H8PffMcgT7nigCPJX5/VAYL8JX9SvQlm6DFsp2ZijhnDspoGciSAEmAJ1iAryZDvR2hS8Ahs2pZizetBg7lQ1HcW5JQFybQcUzZxDX1mhhDb+4thHZBjyTQW+Iay+f9yb2Pf4ErF/f8d8mbS1teOyWf+HkK2aAa2FsNbc4IthcCW4rMW2mhLRZzAhxa7Fsp543DSpA3Smr5y2tRWDPa8ztV23r+4IuaSmWhN4P9VzpxzO2QnQOvgnCSwRBENsCUcRVc3O3L5GwSZMm4fTTT8d9992XtezDDz+M66+/vg+sIgiC6Bluv/32SOUuuOCCXraEILYPbrrpJlRVVeGyyy6LVH7q1KmYPn06/v73v29Xi5sQxJbk7rvvjlSubNyPe9mSzpLJsxXBYRWm2RloznlOm8jr+jM6IQROPfVUzJs3z5O+yy674PHHH0c8Hs9qZleRUuL8c8/DSy+95Enfaaed8PiTjyM/Pz9DzShtu99Tor3L7WwrvPXWW6Hpu+22W5fbfHf+u4G04t2OhVdE2hJwNQKtgFfo18o3dUIW/7Xqag+g457QPj7mr2FacwVcwzyU9qYWu9VZVr965VFrYUu/Fm0GL6mFe2yCS11yy+kL8HgBCnbcHwU7TgEkA2MS+08owszvVWCv0QXoS8rKyjBz5kzMnDkTCxYswM0334wnnngC6XS6R/uR6Takmtch1bwOrevno/7Th5wMxhHLLUasoArx0hFI9J+AgoF7I79qD8CI5vuPeZj3Gr60EDFhqfz33PYTW2cyoKnMQhL9HvMwEWm/4LLr1zbXhdnwtt3xvJthDHr8Sl5ve7JuWWhLO01/J1A2uB86JexaQvjlHKG9LYJ2bDordkd4r9NTGeH3fGt82HNJYCwA3nOm355wBLElY3CFtLWINjfNO2X0cDJOfDji2so/D8fHy6DEp5VPXzkUjQ2ec8ksoWwjqq3SmCu0zaw0vwA384lom76Ym8YAVEw6H7HcUmx8638hRfbFVMLpwhgNqZ7avAGrnv5hZFHtfv364YQTTuiEnQRBEER36d7SUgRBEARBEARBEARBEARBEARBEARBEARBEARBEARBEBG48MILMX78+E7VaVrxLNa/dqFSWtuS9GKwBmPel/IljOBax/YwiFQLvn71Qiy9dyd89dgU1C/+hxKgDg/gkOkkkrVfoP7Te7HyiUOw5O4hWPHId/H1G1di89p5SLVUI7V5I1Kbv0aqaS1SjavR3rAKyfoVSNYtR7L2C7TVfI626sUQqdaoO2j986d1VMvJLxx6MEbMeA9VU25CXsW4iH2GI4TAww8/jN122w0PPPBAJwJdeo6mpiYcdNBBOOaYY7osqh2Px3Hrrbfi008/JVFtgiC2OtIi1af9dUVUGwAak40RG8jWK/PIQUsZVODV+VJK97uvvjRBsFKVgxHR1mHjQsnYwsoT0vknre8mTdfXgrgqsNv5kBBS4OzzZuKUn5wSec/fbmvDmlTnzrE/XNl8+uKSw34d6H3/IBkMkpyYm2sCYjLVPSAvHxeVlDjlJ07EhAkTTV6viWoDqL/uerQ884xddZthUNEgCAikhYCQaQgpIKSAhPM9LSWEEE6ZdEqNQ6esPRadce78xjfyzFa+kEKNVz1ovdeOkEK145RhUmLVqlWhNu+Zm2euvLW0pIAAACAASURBVHC9ERlMU5ek/rlol7D/Mkns+x0Mf/7ZrVJUuzMkchIYXTEGxbnFkEIgLQXSIg2pzrFzXnTQtUSaOZ+wzoGO99ZzmhHQlgxJkcTnmz7H6sbV1rnT85v6vzCzoXW+3f90sp7DnCBwZ87V7fkvOP8ZD46AaIhUCnNv+B0ePf4YlNVWR6rzwkMvobG6wfxt5whnq3/giKlPW0ibgznpKs98Qs9zqiwYtHYDY1xNqE55O9hczWZwA9v1n57WXKYD1Jk1BzK7FS+eudHUzw4JbRMEQfQODQ0NWctsb8LaAHDHHXdEKvfaa6/1riEEQRA9zFNPPZW1TCKRwJ7f8L9RCWJr4tJLL8V+++0Xufw///lPDBgwAEuWLOlFqwiC0LzyyitZy8TyysFzS3qh9+zPGrO/jxAlvyMRbjs7WC6Hd/2Z3C9+8Qs8+uijnrSqqirMmTMHpaWlXW43CjdcfwPuv/8BT1pZeRlmzZ6Ffv3DFn/1E+05cHt6+xbWllLi4YcfDqTHYjHsu+++XW53/vz5nu28geORN3BcxGfJmcqEvW/kE0rV4teup88Rc2V2ueAzdOZps6O+uBGH9f6LASxm8qS08xiC9krfNgeD9KSYvo3QbPDQMAAHTizEU78cjr9esGOfi2r72WuvvfDoo4/i008/xYknnhjZd9AtpEC6rR7J2i/QvOI5VC+4CauePh5f/HUkltwzCssf2gurZv0QX79+JeoXP4JU0xp454ewucLv0Vaod/ukXo3XOjWeqh7HeNiYkvDO7f7v1idzv3u82gwA898fwsaaT/DYc604n9rn5MlT102qMeh3LRl1DIyIPLPaiipY7A77DGxpX1KG/m1x/ax1/W1k24bxi7LA+fPNUSHi004td95xiuhzrsSt1YK/Zs6y0pz0WGi668NU8x/jznwHK90jqh0zacYm5bv0imrr/VDjj9n755/wGErH/xjDT3wVlXtdgrzKXTMc/2xEGFu28Lu/mkxj3cvnqHkkGmeeeSYSiUTk8gRBEET3oWXuCIIgCIIgCIIgCIIgCIIgCIIgCIIgCIIgCIIgCILodeLxOO69914ce+yxWLt2beR6DZ8/grzyMajY/ee9aF0UPNEvvdA8M4ESuhsGr1inTf1nD2HDm1dCptu63KUU7UjWLUOybhnqP32g0/V5bjGKhhyCym//D+IlQ62cKMFumUqEBNvkJFC2y+koG386RPtmtNcvQ7J+KZJ17r/WjR9Etru5uRmnnXYaTjvtNLz44ovYf//9EY/HI9fvKg8++CBmzpyJ1taoouRB9txzTzz33HPo1y9KwChBEIRL14NXw+rpYDYRCOdLiTRyY13sqpN0VVQbABrblQAdY2aNCy20rIVFGbOESE1wX5hIq5MnpQTjdiCgJf5qAqKZL6bWFT5gDIjxOHJ4jpJRlUjJNJLpJEwkrhHnZpBSnVclmA0Tz6kCLxnz/LRg0CIO3gDz2++6DYsXL8aCdxZkO6KQAP6nvg5/q8x8H7L3z9M3PGY6n8aUoHqxHTq8LETMe1w8lvkXh+pEAJhRWIT/tLTghJNOcOIx4TunQOA8G+FYq4OootpNf38QjX+5y+z3tsagokFYvGkRBIdzgGOwzps1IwgGxjiETIMJgHEOISUYU0LwTCCGGAQkuAQkBBjj7thQaU6wrTtyGBgEhBtYbMVgJ/KCgannFBV7RLU9488q5/7mZoEC/hB7vV1y8gxUXfdbIBbrULB5SwkKd3be54xjp7IRWNO0Gl83r4cEwCWM/Dljjni2EM62Omsw8uR6MSQjSi7duVRISAasbVyD2rZajCgdgcJ4ESSkEoNWc6WACqZnYM4kp+ZP99PpCwBT6VKaa9b+rg+7XS9sOxtff/wRnvn5Bfj6k4/BAZxYXIDfttUjHaHu1cf9Gn965bagULa6z3Aec0W2rQB1R4Bb34c4GIuBc53mBtZzdXw53Fhvbs1nzv3MvabcujrfMjZk8o70l69vAQLdNkEQBNE3rFmTXcgjLy+vDyzZukgkEqisrER1dccLYixevLiPLCIIgug+QohIQr2TJk3qA2sIYvviX//6FwYNGgQhoi0EXVtbiwkTJmDJkiW0QC5B9CJCCKxYsSJruURVXy44oZ6XdvnxWISKHYh1exeSlOiqa3Du3Lm44YYbPGn5+fmYPXs2hg0b1rVGI/L+e+/j17/8tSctHo/jsccfw9idx/ZYP1IC7bK908+LtwbS6TRqa2u7/c7Ic889h/feey+QfvDBB6OsrKxLbW7YsAHLli3zpPFEMWR7G1i8wBqTlgPGOG5sD45fkBe+NJ+Ara5ri85K92m49KQH22CeB91a5trCPD/P8BBd5XkvT3tf/CqttpB2yEN204TrYdX+EAAYMzgXv5xehcljt6yYdhhjx47FI488gosvvhgXXHBBQGi9r5DpNqSa1iHVtA4t6xegftGDTgbj4PEi5BRWIbdkJPL6T0D+oG+jYIe9Aa4Xp/N7Em0HiCOuzayFCzxnWPoSPePaLmDjL2PZYASdtWi8fvNAFw9xrgdsDqYzph283n2zt9sbVwYsjZfb87B9/fn3yH8NG6ddB7e6DMe8z/FfszbqPDCWYfGMTJ7osG23PePIg5qRzDuk2iFv1WHccagyBiYByZwyTHI1MmJgLA2p1culM6tJxlU3QrWlffBSvavhlJfGWWsLvAffr4AllO0KcjvfmRHa1p+6rLVsurLHtcUef9YCCYp4yVBU7nERKve4CO2Nq9H05fNoWvEftKybj8znCyjYcQqKR/0wNC/0/h92mgBUv/9/2Lx6bsZ+/EyePBlXXHFF5PIEQRBEz0DC2gRBEARBEARBEARBEARBEARBEARBEARBEARBEARB9AmTJ0/G559/jhtuuAG/+93vIterfu9WlO78I8TytwYx4Y4CKLrbtA4kcdtnKoBCB2SkmtdjzX9ORFv1ot6xoROIZCMalj2JhmVPIqdoMMrG/RgVu58PcL9IdbSAl9CABTu4BgCPFyCv/wTk9Z/gKSbTbaj95F7UfngHUs3rI+/DoYceioqKCpx99tm44IILMHDgwMh1o1JTU4MjjjiiWwFjeXl5uPPOO3H66af3oGUEQRDZ6eiOJ0MKpERQALk36I6odnN7E1LplE9o1RsP7REfNcGgvqBq6YojaFFtO0ZaC7xKSEePmzErjNLdgxyWg8LcAiRi+RmFcNvTSWxu34zWdJtjmxbYllzFgNtBl5ZNTMfUusG3DI44rqOa69j37Mv/wa6jJmD9+uz30P+2taFOCJRxnrFMpvDg8BBSN3jexAZb9VsAbEwHJWzHx+PuGVGxpaZP6cSa6/DL/6uoxI7TjvEIyhp9ix4U1W59+WXUXf1Ls2+9Sb+/P4D4hIndaoPlB4Wos5HIyUdxogQNbQ3OTurYW8ARAJZSCV8DggEMHAISTAowBgjJzHXh/L4VkMwJ9HXOp4CUKrCXqUBfKJFllQa4Y4dL57qSTCI/EdyfNhUQ7BfVtsy2ZEagrlX357g9Xo10EmOouOjn6HfJRU6ZDoRMvokMLtoRcRbHVw1fQRgdCmfOExJgSvBcalF/CGitbWFfiAAkE4CQjmi6FAADNrc14eMNH2FA0QAMLRmOOM8BuiCu7XQZFNeGU7Xb4tqtdXV4/aYbsPCB+yBTKRPSnc84vp2fh7dasi9wVLepHndc/mdcdOvPHGFscPUZQ4xzJ7SccUdgW4tpcwYGJaZtRLih0rT4tiu6rWc6V0JbfWPWNtOfXvu8AvX2YhIqcF+XsedLe970iJBk5psmTEMQBPFNQQiBWbNmZS2XCPmNtD1w3nnn4Te/+U2HZerr65FMJpGbm9thOYIgiK2BWbNmIR3yfMTPjBkz+sAagti+qKqqwnHHHYfHHnsscp22tjbss88+WL16dS9aRhDbN88++2wkwfuS0dP6wBpFjzwr7qCNQPvS9+kl4noAAWprawNpl19+OeLxOD74wLvgudROnQyEnaOVK1fiww8+dOsDGD58OEpLS0P7/un5P0VZWZlTxziapOtXMM/zhdp20lMhi7auW7cOn370CdJqocj4+FxUllZm3oGtkMbGRowYMQK/+tWvcN555yE/P7/TbWzcuBHnnHNOaN5Pf/rTLts2d+7cgM+k5ct3kNy4DOX7nIHcfqOADp8rW+8H2Q+0Pb4HPQi49d0WsbafRzPf/5mb7enD+wzb9gpCSleYGz6brPaCl7/ft2hfr7b99j759lPqBZwd/0henOGCoytx5uGViGV2024V7L333nj77bdx55134qqrrkJjY+OWNslBCohkA5LJBiRrl6Dpq+dMFovlIpaoQLx4CHLLxyBvwJ4oHLwf4iXDvG34xbVlhjcJja/Kzg33llsGIujB1H4ad9sdU8z1tYe6YjL5uPW1Iq1r0vKjifbQd+8S5l298Gsn2A/c6yyrqPbWRMgZNQueO8es8+LaYeXglvWdYyfbeemBmXNtowS1HY85gDQYOCSUo5UJQGqB7BgY0pa4trZNwJ2TtMh2zPTrNdU+5/Y/JaitfJauqHZMfbpC20zbrXydTr550cBtz9+Pr/94yVCU73YWync7C+mWajR99TLa65cj3VYP0VYP0d4AnlOEolE/RNHww8F48Nlv6DjNcLqS9ctQ/e6N4ZkhfPe738WcOXNQUlISuQ5BEATRM/SosHZddQskgPLKzv/B1duQbV2DbOsaZFvX2ZrtI9u6BtnWNci2rkG2dQ2yrWuQbV1ja7YN2Lrt25ptE2kJ+OPiCYIgCIIgCIIgCIIgCIIgCIIgCCIDRUVF+O1vf4ujjjoK++yzT6Q6or0JdZ/ei8pvXdHL1kUlW/BDd5u31PwAFYTDsGn+9ahe+H+AzC6e0NekmtZg04Lrsend3yMxYA9U7nkZCoceFKluh4LagDe+KFMbsQQqdjsPFRPPRXvzWrQ3rEB7w1dob1iB6vdu6bD/mpoaXH/99bjllltw4IEH4uijj8aBBx6IYcOGobCwMNI+ZOL222/HJZdcgvb29i63MWXKFMyePZsCLgiC2DrIdPtT966U6Pp8110TXFs6zq5rqfMIg0a5z/h7tYWxXYFtZvJ0MKJkShiWcyPaK5k0/RfFi1GUW5RtjxCP5aI0losC0Y76tjoI9VvAFQ2QoWGrWj7WCAtLaYISmRE7YOA5Mbyx4HWMHjImqy0CwK/r6/F/5eVdCnFlsASKYf2qsn5e2T+F/t4cHmg9LscXAKliHbXWrz5DAhKDRo/GTiN2ssQV3HMghSWAbm27zWYKOPbS/vHHqD73PEAIb6lYDIggfNVZeHk5YgP693i7URhQUIW61lrnGHInZJcxCSHSziAH4Ab8CxWHypSothK7kNIRXZYckjnXkYQAkxySaRFleATqbVkECYDrIcydM5NfWBCwtTUkoNkfnm4+zfXJMpYDY+j3i/9Bxblnd+nYfVMY8P/snXegFcXZxp+ZveXcXgEpQpAiiKhgNMaosaGJigVrjBoNkmBNUVP9ApaYKMaoMWqiGAvRxBpFjRE7Kho0ViwU6f32fk+Z+f6Ymd3ZPXvuObdyL74/PJ7d2dmZd3dmZ8/dd99nCoaAMYYvar/w4rhNADcYhBTgDJAiYV3Pqg0hmRrrJLxJBXQ7cgkkdM7NDVuwrXkbRhTviuGFw+HwLACZi2t7seV+cW0TxB4Uyc9UXDvW2op37/4L3rrtVrTV1Vlh217u6YX5eKetHdEM/iRc8txbGL/XOJzw/eOVGLYrlq2EsTlXweOcWWLanIEzprdpMW5XYFsF63P3G1pkW+0DK497veih3yrBL7Jtx/cHbo3JKyH4Yuv7m/gBQRDEzst3vvOdjPJ1RWBrZ+A73/lOWmFtKSWefvppzJjRh0J7BEEQXWT+/Plp8zDGMHPmzD6whiC+fPztb3/Ds88+i6ampoz32bhxI6699lpceeWVvWgZQXx5uffeezPIxVA8dqD83u9QcTQkd0cP7dQD2mi8595pueqqq3DVVVf1SFlz587F3LlzfWmPPv4oTjjhhND8t/zxFtzyx1t6pO7bb74dt998u7v+s5/9DNdff32PlN2XNDY24oorrsC8efNw4YUX4vzzz8fw4cMz2nfdunWYPn061q1bl7Rt6tSpmD59epftWvzm4tD0RFMVql6Yh+LJx6Nw0nFgzBYlCPbTdNdBCuFhk8YC39K/3fgZvHzwPyP31c88TVefCZYQLrQvq0O7gyK7WrjWFXLVDhWrfqaXpfZ6ThiRiz/OGoaxQwfO5GCMMVx00UU45phjcNZZZ+HNN9/c0SZ1iExEEW/egnjzFrRuWQp8+ne1gXHw7EJk5Q9CTukY5FZORt4uByAyZH842d5zN/W6QEBs2e1fdvsH3znsaBv8+YLiy7D6dKp9Qpdh9T9m+XfVumhv0M46Pzml46xywt5OsB1Ggff+Ul4i/dSvFGZzxuLaYaRqW2sQ0u1r/OThBmkHvTTfAIOAZI5+n9T4ArnyxcOkOzofwLQjV8K8lGEEtk09MqRZrHHW9p4ybr1/kkpUWwtpWxMGh3+4VS1zz4kqQ6f5HJwMTt4glEw4w9oHgeU0/RQIlJm8W9V/fw8pkifrCOOQQw7B008/jcLC9O8AEQRBED1Pj84988Xn1VjzWXVPFtljkG1dg2zrGmRb1+nP9pFtXYNs6xpkW9cg27oG2dY1yLau0Z9tA/q3ff3Ztmi0/wXtEwRBEARBEARBEARBEARBEARBEP2fAw44AGvWrMGIESMyyt+8MTwAqycQ0UZsfO4crHnkm1j76GFoXPkYqv93Mza/MAubX5gFiGiv1Z0pNR/+GdX/+0O/FNX2IQXatr6Djc+ejpXzR2PLSxch3rSx7+pnHNmFI5A/7CCUTPguKvf/NXa/oAZfOf0N5A09oMNdo9Eo/vOf/+Diiy/GpEmTUFhYiMGDB2O//fbDqaeeissvvxy33XYbFi5ciI8++ggNDQ0py9q4cSMmT56MSy+9tMui2vn5+XjkkUfw6quvkqg2QRA9ih0XFh7kmyqgz+zP3O9gjFksw4CyrpI2MDGDWOvatlpvJbhrmJKoDo72AgEDcrsm6FTHMqpYSi10re01ZpugVs4cVEQqMhLVtsnm2ajIq0ROVq4WJxaQEIF/EgJKtFjo7eq8qdqFNPtJb1lIVAyqwE1/6ngyCsN/2loR9usoLL402GL+PNIXKumpwGoRWAY80tyaVM+E7GyMdLJ8ZXrCx8lGFB56SFJfN6K7dn/2xSzDf310FBCf2LgRVd87D7KlxZer5Ne/glNelnK/gcrg/MEQUvW2hFT9TIiE+pZ2v9P9U+q+poWXhVR9UsBcH8IT24YR2TYBvV7fhZS6L1s9SAsNSAlEIpEkW9ukhNG+9/UTa9loFrixw4F8dihxxc9/ttOLahsG5Q/GV0pH6/YyH4mEFJBCtXlCD5ym7cyZlkyddLf19LgIqYKrORg4BxKJBFbXrsLbm5Zgdd0qtCeiXpsL02fgjaXwfxvcdHeiA03gsk21HwC0VG3HGzfegDv33RuvXns12uvqlJ3644V0A1kAvp2fLOSeivvnLcAnSz8FZw4cxsEZB2eOK6rtcCWo7W3jYExtM2LcDIE0E3yu83uB8t64BjevuV8HxzQdkK6Fvk3MvhnvfGNgR2NmB5DQNkEQRO9wzz334OGHH84o7z777NPL1vRPJkyYgKysrLT5nnzyyT6whiAIovtkIkI3bNgw5HfibxWCIDInPz8fr732GrKzs9Nntrj22msRj/fuM3OC+LLy+uuvp82TVbALwHtDhLY7gtWZ7huSj3WwLbgfA5rb+vm7JRY76jnis88+u0Pq7Sm2bduGuXPnYuTIkTj88MNx66234vPPPw/1p65atQpz5szBnnvuiQ8//DBpu+M4uOOOO8B51+Xo2kqTfXouUqDhw3+h+sV5EC01MCLEoc5dFnzQ39E6oCZMTZHPOByt+sw/Xx6fPcFyuPeRUN86r/QJd/sFYmF8yz6JPw5PtFb6nKSuD0Ay17/CmMTpB5fgsV+NGlCi2jajR4/Ga6+9hp/97Ge+yY0HDFJARBsQrVuFpjXPo/qdP2DD06di5fxRWH7XCKy6fy+sfeJb2PLKj1D3yX2INa7172+clL6+FTwP4aLFvu12Pw1sZhn88zL7dgws6G8e/puXMSeF/Uhdx0AU1Qa8d0DC0gFL4Dx058B3ML2DdWb8dfb4ZHvvuJXP266GEePR5ACscc71IzpgsESv9UcJYTvwjXXgqdOYA8YcMO7AiGczk9cnqh0cE9W3O/4bUW7XPgP3TodJt8dy99ylcgqnOv8hvzd8kzAk79b4xUI0rnw8qZwwDjroIDzzzDMkqk0QBLEDSe8VJAiCIAiCIAiCIAiCIAiCIAiCIAiCIAiCIAiCIAiC6AVGjRqFRYsWYeLEiWnztm19F1LEwFIEb3QNge1vXYOa927xpW5aNMu33rDiMfUSvxQqgTEMOeh6FI8/HbyTgpgZw5gbhNFe/Sm2L7mqd+rpRUSsCQ3LH0bD8oeRXTQSpZPOQ9leswGuXl9NGRwZFrTQIekDbXLLJ2LX459C9bt/QPW787y2TMP27duxfft2vPPOO6Hby8rKMGrUKBQXFyM3NxfDhw/HG2+8gRUrVmRqfCjHHnssHn300VCBSIIgiP6MhBLXVSKfPVx2D4hqA0BNW7UVeApAi46amE4Tx2wWmD4WS97XX5+EG+AopQDAAc4gmRcny/S+RkB1UGQQHO6gKzAwlOaWoQ51aIm1gEl/3CZzhWeZF+/JAAnhBs5KMC3+bUWySoZzzz8PN8+7BevWrevQhriUuLG+Ab8qKfadBvPN4b+Nh8XLssA2GbIxIYGNiWThmRPzIknxuDaeLWqp4Ove5BrM+p2RJBAbCEAOWw4iGhtR9b1zkdi2zZer4KzvouiC2Wj6619T7jtQKY2UIYtlISET6rpgHAkhVKwsAMkYpOQQEGCCgXGm0qDSpRZellJCMAEHjhKk18LbjHGvX0iocvR1yKzeIgBAMjeeOC8v+XdTqyW0HNY3zQZXXBuA0NcqAnlLfzALFZdc1M2zN7AYUjAEcRHD2vrVkNILFNdXDiRTv6kFAG7EyYVpS6nGViFMx4BkAkwyCL3OmASXDmKJGNbWr8Xa+rWozB+EYYVDUZFXCQiuY6cZmFSK+9JqH22OHg+UAVLqevV3EHt/mUhg9auvYtk/H8SKZ/+NRLQdgBvSHRp2bUK+Dy2I4OXWNjSI9H9XSClx1cxrMP/Vu1A5uAKMcXDO4YCDcwcMzBXZ5swBA4fDGDiM0DbTtxm1nxLedqd7UDa74xl3hbLto7DFsv3Hw7wx0LQhAmNgQFQb5nSb4qWVz3+y+7UmAkEQxEBl+fLl+MEPfpBx/muuuaYXrenfDBs2LO3fNgsWLMB9993XRxYRBEF0jY0bN6Kuri5tvqOOOqoPrCGILy9TpkzBkiVLcPDBB6O1tQPhUIv29nbcfvvtuPTSS3vZOoL4ctHW1oatW7emzZdu4u0dSyYvQ6TJI5MWfNvqWwaOsPaOYtmyZairr0NpSemONqVbCCHw8ssv4+WXXwYAlJaWYuTIkSgqKkI8HsfatWuxZcuWDsu44YYbsP/++3fZhm0tW7H39Mn4YdEs/Hv+f7Duk/C/x9u3fY6tz16J0q/NQv6oAwI+wlTexHRitCYtKLRqpTOzbCZNNv5h8yBbwBWr1T4vF9fxqD1NrrvE510OwRO69zmjWPC4rCfy0vg3JbKzGX5z+mCcccjA7p+AEm6//vrr8fXDTsDMCy9D/bYvINrqIRPtO9q0biETUcRbtiDesgVtW/+H+s8eUhsYA88uRFbeIGSX7oZI5WREBn8NecMPAM/KRwoPeSDN7ldhaSadeclh71P43sGTVlrq6405uaHHK+LNIfsFfOkdOfFD6+vHmHc3k06VTrd8kiE7I7ydw9aB5DaW+r0Os43pNECCQ3vKVbr9Tis4GITOAzAm4Q5VegwzXnAJod6VgQSYN0Z5dXo2JnlOjV/SnkDAnRTYeCO5rs9MRhCcyhjwBLcDdbhlmLqC3trgenA5g/6VRlQ73rwZm/5zbvpyNE8++SQKCgoyzk8QBEH0PCSsTRAEQRAEQRAEQRAEQRAEQRAEQRAEQRAEQRAEQRDEDmPChAl44IEHcPbZZ3eYTwXTZKy0nJbm9S9j0/Pfh4jWZ7aDLcQsJbYu/hm2Lv6Zm+TkliJv2EEoGHEwnPwhKNpteqdtEvFmNK95DvGWKkQqJyN38N7gWQVY969vZywE3V+JNa7D9reuwva3r0XeLl9Fxb4/R8GIQ5IzphLVThnvkHmgDeNZqNzv5ygeNwMNyx9GzXt/ghTRjPcPo7a2FrW1td0qw6akpAQPP/wwCWAQBJEBfaNW6QsEtJWTUyGBaCKKSFbPTgxgByNW/OVOyHZ/kK2zy+A0BXiLVa1VAHRonoQKEjRSo5bQMgvuzKzzYMc3Mi0iq23kHG6ApV9UW4mhdkdU26Y0txRSCrTEW3SKCYH0xG85mBbBZQBnEFpM24iuqjUVVmmEjedcOwczz5mZtv5/tDThFyXFCDuS4Cky9smQzsOQujefUVUVWvfhkXxfXTKw7AtHZQz5++2nF73fGUmi2j6bWOhyEBmLoXrWDxH77HNfrsih30TZb6/1Bw7vRDAwlOaVYXvzdjBIJERCCf1qoWQmJRiUYAdnHJJJJVYtJRiEjtv1+p+UEmACYI6WYwYgBSQzMtheKzCpt+tzq3KoQN+W5hYEaZeWCDd8Icb25e/2gaAgvFkvmH4cBs/5v+6ctgHL8KIRaI23YXPjRpWgx0cppBbvZ5AQENK7X6g2tNpKpzMwSCbBJSD0GKTEtZUQuwSwvXkrtjRtRraTjbLsMlR/Voup+0xFRUWFT1zbwMA6Ja7dWlON9Ytfx+oXX8AXixahtabaKsv/bae7Id3MC/W+aZMpKAAAIABJREFUoLQIN9TUZ/RXaiwaw4+O/wkWvHk/srI4OLgS2NZi2QwcDnfAGVNC2nDUdsa0uDYHZ8oGDi8gnevJIQCzn3Vm9KQPdiA6Y+aKsoUWvFUvoF2XYo+V5js4EUHgHLtW7JxDIEEQxA4lGo3iG9/4BhKJzMTRRo8ejV133bWXreq/TJ06Na2wthACa9euxahRo/rIKoIgiM5zyy23pM8E4JJLLullSwiC2HfffbFp0yYcf/zxWLx4cUb7PPTQQySsTRA9zIMPPph+MlYAJRPO6gNrAvgEd3uYDsqUIWtVDckTlxJ+pJRYvupz7D/1azvalB6lrq4uo4lZDL/+9a/xk5/8pFt1rqxdAc4Zphy+N/Y9fApeevAV/Ptv/0F9VfI7WSLajJrFN6N98+Eo3ff74DkF8LwymbwsZAtahwvaZvqKEdMi2wD3dIc5D2bSVXr1SYSI7crAipvfCHLbE7vKgJXS5+QszOP48wXDcOCEfOxMnPitAzH6xUWYefNy1DQmAJlA+7aP0brtPcSqPke0fjXizVUQsaaB/Z6clBDRRkSjjYjWf4HmtS+4mxjPhhMpQ1bhcOSW7Y7cwfsgf/jByCkdY3KgY3FtK50F15n/XuFOhm76a9jk6MneMe7khB6WiCVPLpNWVDv0YhxADqRU/v5eF9e2fatGONsW1DbLXvsxQOcFPHFtof143BXtVy+yCLMHYDz02tfacetYgteuv5Fby8qTCe3HDBXVZh2JapsyvGV/fwnz4mZGaF9NIaqdaK3C+qdOyrjs5cuXo6ysLOP8BEEQRO9AwtoEQRAEQRAEQRAEQRAEQRAEQRAEQRAEQRAEQRAEQeww4vF4WlFtA+PZnS4/2rAa6584FvHW7WDM6baQcioS7XVoWv00mlY/DQDg2QUoGnMiBn19LpxIeQd7ClT99/eo/fAvKjBoZ0cm0Lr5bWx4egZ4TjGKdjsOlfv/ClkFQ/X2kH0yjXjLkJzScajc/9eo3P/XaK/6CDUf3I7GlY9Bih0XWMoYw+mnn44HHngAWVn0ei9BED1Mj8Xuy6RYTAA6UFC423paWDsYhJg9YfeAAekK8BbbE+1ojDaA62A9Zgflqcp0YKEntq2EVK1gZiOwrWMXTXbGldipK+wKE/IoXTHWyryeEdU2lEXKEW+Joz3e5h6DLRBuC04zLbAtoc6plrQFA4NgejvjOPGUE3DFj69ATU1Nh3W3Som/NTVhZmGhJWqbOuzTCCbbAZqAfx/ACCUDL7S14qNY8u+2Cu5gmOM/h3boqaf3qlJyRo5EVnmZu9EVmrWDJe0YSr8sbeoTICXqfvFLtL/+ui9X9oQJKL/zTmAnv5+X5ZZha/NW1YOkANfjgJRKOpuBgTNAQIBLLX/NhBZh5l6fEBKCCzhwVHivBCQEwLgrTeD1GdV2RthA6RgoYW7OOPLyk8UFcuCJLtvC6wL6srY6TypR7ezJkzHslj/2/EkcQIwpG4PmaBPq2mrd8UydQ3UCGQAhhe+kSlhB5HqMUdIRDAkmwSWDZF77cMkhmBpYHQbEEjH88cY/4rG/PAHOOcaPH48p+07B5Ml7Ytzu4zFx9G4YMWwoIqVlYJz7xLWlkGitq0PLtm1oXLcONStWoOqTT7Htw/dQu3KVTwA8VSi2G8bN7HUPDmBEloMziwrw98bmjM5j7fZa/Pw7v8DNj/4RnHE4RjAbDhzOwRgDZ44SqteC2nbwuRt0zri+xrxAdDvg3F73h6Nb4h/Mysm8PUMnOrATg78pOhhDCYIgiJ7n6KOPRlWKyWeCZGVlYdGiRb1sUf/mmGOOwb/+9a+0+Q488EBs3LixDywiCILoGk899VTaPHl5eZgyZUofWEMQRGlpKV577TXcfvvtuOiii9LmX7ZsWR9YRRBfLv7xj3+kz8QcFOz6zd43psfo6LmazNDX58/U3CbQ0i6QnxsmpJqaAw88sFN/T3YkIn7MMccgHve/h3HZZZfhqKPVRONmEsW99toLALDPlH3w3PPPmYKVT0B6+fz1eanSPUdS+w2A7572XTQ1+d/BOXfWuTj2+GNNLkgIFJQXZHys/YGsrCyUl5en9eNlQlFREW677Tacc8453S5rRd0Kb4UBR551BA464SDcd/X9WPr8O6H7NK98CdFtn6Hi4MuRUzHO29l97mw/mTfPyYOkElkNE65l4VntVUtE1/V1SuMoUGVI1+cadJrbftAw76cncuyvRZervVPlxRz3XDoCk0bmJh/uTsDeowvxyC/3wFk3forNNQK5Q/ZC7pC9rXOvJg6Nt1ShbdNStG37CNG6lYg1bIJor4GMt3dYfn9HihjiLdsQb9mGtm3vAZ+bexoDzy5AVv4gZJfshtzyPZA3dH/kDf86eJY9TqVQAu4gKTwxtYcs1bgu4n5/2E4vqu3C3HuSP9ncpMLfo3H3zUhcO5DmimnrVEtcm+nJitXLKoD74ooUVl5Yo5TyjjPtq/ecqlIbLQJjkrT2tMfU4LgGd1xUvkuTbkS0w0S1zXjK3fJsH6dXp10vAsuZbLO3BAf78PdEDKK9HuufPhVR+77WAVdddRXGjRuXPiNBEATR6+zcb+oRBEEQBEEQBEEQBEEQBEEQBEEQBEEQBEEQBEEQBNFvqaurwxlnnJFR3uziUehscEXdsr9h6+KfATIBAJD6uy8QsWbUf/Z31H/2dwBAVv4QxFu2utuzi7+CRFstRLS+x+ueNm0azp91Pk466SRwztHQ0IC/L/g7Hn/8cbz//vuora3t8Tq7gog2oP6zB1H/2YPILv4Kyiafj7JJswCuX2/tsLl7JtAmt3Iyhh5xBwZ97f9Q98l9aN38JmKN6xFr2uj2m96msrISCxcuxAEHHNAn9REEsXNgxC9TbMy0kE6JbisB7ZAdpLZHb4smem4Si46C8ZVR6Qrwr25v2RYI/rOKYpYUKVNBfiYo2uiQ2uWqeEQJISUcnSi1cLNkOmyamdMsUZ5bjhwnJ43Bnac8rwJbmrZAyIQrNuwek/5IHczpBiFKFbwtmZE55jqIUgBg+PEVP8ZvfvmbtHXf2dSImQWFKdvBCwVX4ZwdIQPf19U3huY7qyDf7bphoafcSmcA8ibv6RPUBvRySEBvxqLaABpuuRXN/3zYl8sZMgSVD9wHXlTY4b47A6WRMqg+r/qMEAxKSVuAOVzLUSTAwCCkUNeX1ILaTO0nrXHMiL+r7inBmCrBG+tUbxJa/F4aMWd4409LS7K4ccQSmff1Md05TQx0sqi2Fp4vLcHw+X8Bcnr+2h1IMDDsMWgSlm56G+3xdjDuCTT7Ba0ZzOQDSrxfQFhh22ZI54xBMAkHHAkIVQYHuNDi2pJj2dsf47G/PAEAEELgs88+w2effYaHAHwlOws/KitCFgDOOZzcCFiOEpiIx9oRb2tTou3wD0/umGTGgA4u8xCJDV+aCff+Rl4u1sYTeL21LaNz+fE7y3DH1Xfi0rkXuyLajhbRVutMfzg4rGXG4DAlJsH1MTBmS2arvJ6stj/43E0NCxY31wMC46A+T2afsPPGWAcnkSAIguhRrrvuOrzyyisZ57/nnnswZsyY3jNoAHD66afjhz/8Ydq/Kzdt2oS//e1vOO+88/rIMoIgiMwRQmDlypVp8+299959YA1BEDYXXngh/vznP+OTTz7pMF9jYyM2btyI4cOH95FlBLHz88474SK9NjnFIxEuwttbdNLpFkpn9g96VcLZUBXD+OGdE+cdPHgwjjzyyAyt8It+20LDDIDjOEnC2pMmTcIRRx5hdnCfN0opUVFRgcOPONwkeC4tq3y3DumJaLvbpBIblVIiJ+S5/thxY3DI4YdAQkBKCSEFhBRoT7Qj1xkYIsaFhYVYt24dHnroISxYsACLFy+GEOm8cH5ycnJw7rnnYu7cuRg6dGi3bVrXsBZN0UY9WSRznxsXFOfjkhsvwuv/eh33/W4B2luTBZFjDZuw9d8/R+nU76F4j5OSHbKAJ9zqegLNc2/Ae3Lf0RP9EPFVHpLOLOeRqUHqNKZSpPQ6bbgvMSigG7RBumX5skMCTKK8yMEDPxne6et2oDF6lwj+8YuJ+M71y7CpOgp13j3hXSk5nPwKFIz5FgrHHgO7nZkQaKtehtbN7yJa/QmitauRaNmGRLSxz97z6h0kRKwJ0fomROtXo3ndi8D7agvj2XByS5BVOBzZpeOQN3hv5I84CDllY5F8r0vntwkTI/bW6z99EFX/vS7cwlirldPnLLIPowMzBrBPyShnJ50yZmaA6Ka4dkgeV0xbv7USKq7NoPqAcPOr91TUWxPKbSug3mjRnnem76VS6nHPE/E2nvLAmzT+b+Zdj2Z8dIW03XRbVBvusntclv/SHq+ZJbit8qWwIbQfJ/evzopqA8CWV36E9qoPwzcGGDJkCC677LKM8hIEQRC9DwlrEwRBEARBEARBEARBEARBEARBEARBEARBEARBEATR5yxfvhzHH388Pv/884zyF44+JuW25g2vIla3ElLEIWUMMt6Omvf/BBFt6Clzu40tqg0AsYY1PVo+5xwXX3wx/nDTH5LEzYqLi3HBhRfgggsvABjQ0NCABxc86BPaTitc2svEGtZg2xtXYtsbV8LJLUPesAORN3R/FI48Cjll4wO5ez7QJqtwGCr3/6W7LkUc8ZYtiDesQ6xpPWKN65TgduN6xPW3FLEeqfuAAw7A1KlTe6QsgiCIbuHGJvsFtO31TO4WMdkzwto9LaoNAFubtwCMWaF1JtAPrli2FwytBQB0IKAUEszRQb2M6fBD5sZwS2EEf03ctVR5uURhdiEKsgsyPvbO4DAHFXnl2NayFVIqwVpIKHFv6cmpSmkCwi1hYq13ILSAMZgSRJ598Wz87prfobWltcO664TA022tODaSB7d4fT7t0Es7dF26wZjJIhMmpVUIbEz4hRYMZxcUunkNRjTZK1G6y5EJE32/jXpCVLvlscfRcOMf/OGa+fmovP9eOMOGdbjvzkJJbqkSauAA08G7TJpgdwHBdKoUaruU4MyIaXMIIcG4BJjQscam/6mzKt3AZAZuhDF0B2NayVn6Wp1h5YpVSXbawtrQl2QwsDlZVFsvM4ZdbroR2cOHd18PZScgm2djj8pJ+N+WdyGFDhA3AtvgShAdUo01vutby6AzWNu1DruUuvdA7cMEuOSo2lqFP15xc6gdX43k4uyiAuToGqSQiLe2gLW2uO1nBPaNMHvyaOOP8U9FUIrDCvn2hXmfXVSA9bE41sbDx60gj93zOPacuieOPvEoOIyDcwccSjxbfStRbca5K6rNGQdjah06rxLW5q6gtrFMTSRgi4rAJ8Jt7mv2PTDVhB1Jotq+8xEMqx/AgggEQRD9nLfeegtXXnllxvm/+93v4uyzz+5FiwYGxcXFGD9+fEbPn2+++WYS1iYIol/y+OOPI5FILw531lln9YE1BEEEWbBgQUY+vtNOOw1vvPFGH1hEEDs/NTU1GU0knj/i0N43xqZX37cIe8LZAdbD77Xbov1boHcHPFIMkzVtjjX1qbD2oEGDsGTJkqT0PfbYI6P9CwoKcP755+P8889HbW0tXnnlFSxZsgQffPABli9fjk2bNiEa9fy1juNg5MiRmDp1KqZNm4aTTz4ZlZWVPXY8H1d95D0fZt6TaQYGxhm+efKhmPjVPfCnK/6ML5Z9kbS/FDHUvnM32jb9D5XfvBI8pwS+J/Suj8gSXLUxD/xZmMCwcQxxbzlJhDUgdm22ab+XKV+KdNdhiOA9s5NsjyZ8dUoARXkc9/5o5xfVNuxaGcHfr5iEU3/3IarqY3DbS2pPs+Rq1X2HQbWh5ByRQZMRGbS3ys+0cC844m01aNv0X7Rt+x/aaz5HvGEDEm3VEPHMJkftr0gRQ7y1CvHWKrRt/wCNKx7VWxh4dj6cvErkFI9GTsUeyNvlq8gffiB4ThHCB9mgl10hoo1Y98RxiNYuT2mHk2389LaT3VreWUW1Df1SXJv587mC2lp4W183at14UNXkyJ6/HQHDrUkG3GO1x03m7uJ5T91RH+a6dHuK9m26dgbzuuV1JKod9NiG2eWnK6LazeteQuMXC8M3hjB37lwUFPTOe0AEQRBE5yFhbYIgCIIgCIIgCIIgCIIgCIIgCIIgCIIgCIIgCIIg+pRFixbhtNNOQ11dXcb7lOx+ZlJa3af3o/q/1yHesq0nzRuQLF+xHKNHj/alhQqSSqC4qBizL5yN2RfOdpNNUB3n3P2k4pWXX8HcuXPx1pK3EM9QPK4zJNpr0bT6GTStfgbb35wDMA4ntxTZxaMQGbQ38ocdjIKRR+ogoN6B8SxkF45AduEI5IVlkALxlm3Y9Pz30Lplabfqevrpp1FeXo77778fM2bM6FZZBEEQnSJcQROu8HKY6qzJZv4fEOE2orrRRDtyuhGA3hui2gCwpXmLG6bnxvS5AX0SgKOLZ1Yws67MCMhyBjAJZoRkuapQCZnCKkudS0dmoTxSnsbg7hHJykN+dgEa2xshpTkiZYN0RawBJplrpxfZqc43YxwcApAqyP3cmefijj/dkbbuGxvqcUwkzz1kaYlrh4SPu+meXTIp34MtraFN+NTgQcgPqOHacY8iJD1n7BhVrxGF7aaodvuSJai97HJ/Ls5RceftyN5zzw733ZkoyC4Ad69/AakDb410NoOEMELLTPUrKZVwuxTCHTsk8/qDkBKcQZUHDkimLjspIRkDlxJBbV/VlRkkk3j4Hw8n2RmxNBOkd1kkBTR7/VIhARSf+R0UHX2Um0ddJztB0Hc3KI2UYWTxKKyp/wIqCNuIHMQ9gWwJFcjN/Ne3Py6bmVsIAE+sWjCOtpYWXD37WtRsq0mqf8+cHPywuFBPCCCtdvOUKfwh52YcTA5TB9LfSvzh3Mlpbsg3A35RUYIrttegKa2whuKaH12L3SeOx7g9xikxbc7hwAHnHAwcjDmumLYKjvf+cWaEIoxYhDqZnrw2c+1z16QWDnHve949yxMgt8ZCc7F5p9Z/0gJB5ySqTRAE0Xs0NTVh2rRpGU+Kt9tuu+H+++/vZasGDtdffz1OPPHEtPk++eQTCCE6fCZKEASxI7jnnnvS5mGMYebMmX1gDUEQQaZMmQLHcdIK4L/55pt49913se+++/aRZQSx83L33XdnlK9k4vd62ZIdhyeCibR62ys3RzFtSq+b1HOkOp7gsabIZ/ybKZ/lu6eO2U+v0RJrQUluKRzmdNbiLpGbm4sDDjigR8oqKyvDSSedhJNOOslNk1KitbUVbW1tcBwHRUVFvfb3bmO0AWsbVgMIPIsGU5rUUL7JoaN3wXX/uAb/vPVhPHHXk6FltW76H7a/PBdDjr7J34aWP8FNcL/DxLSDSbYgd2C7nszVt41Bi2rD3Zb+sYzpdwGBXFf02/jdWdJzdwmJnCzgjguGYuKuXw5RbcOowRHc99M9cNrvPkBTa8L1dbhTqEqvTVRTGe8PB8zE0VKLDUMgK1KGwt2+hcIxx+hz73l52rd/jNbNb6Ft+8eI1a5CvGUzRLQRUvT8e299h4SINUPEmhFrWIvmDa+g9gO1hfFs8NxiZBcOR3bpOPW+3fCDkFsxAfZ1k2itQu2Hd6Fu2d8goo0pa8qtnIzIsK/7/UFBUe2UrqJMfUipRZL7DTtKXBu6bCi/uaoghbi2todpkXrp+hGFul6s8pnlIZe28LQxBf5l1y+Z9AGYJZ7tCWzb43RXRbWD5zC4nNxfuiKqDTDUfnh7qo1JfPvb38YPfvCDjPMTBEEQvQ8JaxMEQRAEQRAEQRAEQRAEQRAEQRAEQRAEQRAEQRAE0WfcfffdmD17dtoAY5vicScjt2KSux5vXI9VC/buDfMGJAsWLEgS1QaQMlhQ6kAOm5zsnECm8LoYYzjssMNw2GGHIR6P45abb8Edd9yB1atXd8X0zJACibYaJNpq0LbtPdQtu1fZ4uQiK38wcsrGI2/wV1Ew8khEhkxBcuBcL8A42ms+7baotqG5uRknn3wyDjnkECxcuBDFxcU9Ui5BEF8eggHgXSxEERKY7gvtC0YCWkHq5h7TFm/rsrB2h4JxmcRQpti9PdGOmnZPqFUF2qoyVfitFtVmgIBQ61YsHtOBzp7eOIPDvTIEAEcCkklASjCmoiZL88rB+yAQvzxSjuZoE4QUbqCwJ3ItwaQR2eY6ZNEfdMhcgW217f+uvhJ333k3YrFYh/VuTCTwTqwdX83O9fTEES54bYc2es2U3PEWtrYm1bNPTg7GOtnuelAEWYWOJnffnNGjwKx2SoqhtIVk03Sw2IqVqJ45CwhMLFJ6zdWIHHFEh/vujORlF6A51gSAaRFt4QbpcjAIycCZEqAXTIIb8Wzo6wQSUhopbqmvReGOZ1xvB+NgUkKrbrui7CZmWTLgw/c/CLVxXHYWgjrH7n7w9z67PzkjRmDIb670durH8dt9zZiysdjesgUN0RYlxq/HjwTjWmNChWCbE+2eY2YLIGgRf6Y1JEyDCIk//vIWrFr2RVK9JZzj/OICtzxH9TgdQK7HAGnCv6XVvtINKE+jDR3azPa45S3r0HDmpeeCYU5ZKX5ZU4d4BsKnIiFw/gk/wHPvPYui4iI4zIG6cjg4dzwpbcbhgKnJj6AESBizJbWV0LYnq+2lwy3DGt+CHd8dHq2xUItqm78nw0S2v+wi8wRBEH3JN77xDTQ1NWWUNxKJ4O233yZxaIsTTjgBw4cPx8aNGzvMF4/H8d5775HYJUEQ/Y4lS5akzTN8+HBEIpE+sIYgiDDGjRuHzz77LG2+8847Dx9++GEfWEQQOzdPPPFE2jzMyUFk0F59YE1P0aHKYxfK8vhsfVsPlds/8U0UDFiHn5nPVD3PVpMGN0YbUZpb2uM27ggYY8jPz0d+fn6v1/Xe1v9BCAGmfQTmwT/j1jNq/c/JdnDO5Wdj6kFT8ccrbgmdYLNty4do/uJlFI49CmqS41RiqCHCq24ev2CrP91OYOGXnrS3mT6WIq9dnrudI/y6NnkkjBNXQvlmf3v2EHxt995vr/7IxF0L8afZEzHzlo8hhPbpMDNBsyWwzfTErWDKDw8OCQ6mBYfBmF6HFhc27ag847mD9rLuDdwV2pVtDWje9AZat7yD9ppPEW9Yi0RrNUS8FZmOJf0RKWJItFYj0VqNtu0fonHFY3oLA8/OgxOpQFb+YLRVfQyZaO+wLMazMeK4R/2+9B4X1e5p/G8k9GzRLKW4tpQSzNLUT3YZ2l7qdOLagfx60fjHbXFtNZ4Atgg39HXCpBHf5uraMhNnuwcgdE3m5aCw8+b3lNrfrqC2vt6YL78lqs28+4JdXsei2qk8uUFb7C3BF0JS3Uf8e0XrV6F5/cupMvj4+te/jkceeYSewxMEQfQzaFQmCIIgCIIgCIIgCIIgCIIgCIIgCIIgCIIgCIIgCKJP+Ne//oVZs2Z1SlQ7K38IBh98A0S0AWsfPQzL/zKERLUtDjvsMJx55plwxUEzwIixdeVjk5WVhcsuvwwrV63EmrVrcPbZZ6OoqKgXjjIcmWhHrHE9mte9iKp3rsfax6fh8zsGYcX8r2DNwwdj84uzUffpA4i3bOv5ykUcm54/r8eLfe211zB48GDcfffdPV42QXQGKeVO8dkZ6epRuWN4Z4QwQ7L67wXeRA0+aWLG0J4m+DIVvSWqDQCbmjYqwWtdGANzzwfTgXy2aCqsZSb1fZAxvQtLOpUMDFKLm3KuRH9zeA6Kcvrm3siZg5JIGRJSQEglYCyEUMLFUkBIAaGFioUQSAiVpgSNJSRTUrRSSggpkJ2TjeNPOj6juq+prwegT79UoZe2ULEdpm7+7wnemnUvMHJFPFnM+5u5ub4QSxOGaa8bQV2b3GHDkw3RZnRGVDuxbTuqzj4HsqHBl144axYKz/1eh/v2GkJANDYisW07Etu2Q9TVJYl+9yZ52flISAEJ3c+MWDYkhFazNn1MSgnhtpDXR70+ISEg1PjtJekgeOhgeVWG3Y/M2q+u+FWSfYWc4+i8PHd/by9P7N2uyl7e5dqrwQsKunmGdk4YY5hQuScAoQQO3LZXY4xqR69tVDvbAdxK4N8IbTPJ3OtvyQtvYfGzryfVmcMYflRShBLOfSHYDtS1yyUDNzHlTIWQezLVDNwLF/eNG9z6DqbbH7sshzFwtx546QCGZDn4UUlRxhIBLU0tOPtb54BJLajN9AfMWoYWJFGWueLa0ILa7s1Ip3OV7gWjW+Mrg7uvdwv0zr9p36TvQKB58O/CdOMnQRAE0XUuvfTSjMUXGWN48sknUVlZ2ctWDTwWLlyYUT7H6f0JkQiCIDrD+vXrUVdXlzbfUUcd1QfWEASRiquvvjqjfB9//DFaWlp62RqC2Pn56KOP0ubJKR3fB5b0A2RwJdlJ9tHa5IlMByShGp/MPwlgJk5Uyxdo9jdOhMb2BjV5LZExrfEWfFK1zD2vjFnePtfPo1aMX5Yxhn0O3Ae3P3MbDjjygNBya9/9C2S0XbcvXB8tAPf5NvSaT1w11A/u9Q/bK+hOBOorx3rvyhXFDQrfBj9WZgCwBWYDHlJ32RXVVsw8shQnHtB371r1Rw7dqxyXzxgFKROQMgFo/7ZEAkACgAB0utqm/FJAwngm9Xk1vmfLWy3NsrBawuQHWKQYRbsdg8EH/ga7Tv8HRn/3LYw9fwXGz16HkSf/B4O+PhfFY09CbuWecCLlYDyrb09OjyMhYi2INa5H69Z304pqF409EaPOeANZkXIvsd+LavdB/YyF3ne8CYi9bKntSiccbd6ACI5z/nddzLjjE6xmfs8ns5bVwGq8n2Y6Yb9n1L9s1r2ybC+sV64R1VbLrg3McZc7J6odds6C5y+YK/gSj/UbIU0/bV77fKoMPiZPnoxnnnkGBfQuAUEQRL9joP9KIwiCIAiCIAiCIAiCIAiCIAiCIAiCIAiCIAiCIAhiAFBTU4NzzjmnU/swJxfDps29bkP4AAAgAElEQVQHc3Kx6r6JENHGXrIupG7G+r0oa2lpKZ555hl3XQVn7Bibd911V9x7370AgEXPL8LcuXOxdOnSTomo9wwSItqA9uplaK9ehoblD2MrAJ6Vh8jQA1C+zyUoGHFot2vZ/OJsiGhD+oxdoL29HbNmzcLtt9+O5557DoMHD+6VeogvL/19bOtJzLEGBSAHGgxdGN9dgdGQ+1lYgF9YHToYXaTcXwfyyWA6EE1EkZAJOCxzYbJu980OdpeQ2NC4wR9Ix9RRewGDRseXueeDBYLylci2julLEmv2xLalUDF65ZGK7h1TJynJLUFtSzXiMgEz6QaTxnIOJiUkU0et2taEPXJIANz0F6kkcn9/0+/wxKNPQIiOhQQ+i8XwRTyOMVlZXqBoIJbUDh0PXpESEv9pbcP85iZ8FI0i7NfDNyN5SWky3XJ2NpyyMn+Fpj3trpAmqFa2tKD6vPMgNmzwped9+1so/b9fd7hvb1F15lkQzc1ASNs4gyqRNXYscqZORd63jkbOlCmpona7RZ4TAbRosuRKKJtBgjEjpC3AJNPCyxwQ6lt6HVMJaTMVys61ALcRWTCC3Jyp2HbJoMWTVT817fj2krfxxuI3kuw7Mz8fhbpvpxiqfALbZgwoOHIaCqcd2alJa7qzfSBSFinD0MJh2Ni4AVwCQjJwzrUIgTVASu+Kl1DtJ5mSi1DjjoQZidtbW3HH1XeG1vfDokKMyc6GhIS5qzCo9nNDrBnT/USGaF8wo48A6Uv1BMB5YBywQ9W1/nRALsOeDsALL983NwenFBXgkcbmjM7l2lXrcPnMy3HLvbcoIW3OweGJa3v3KAaHm4B1L0Be3bO4K6btHZlnpzHelOMdCwvt5m4pIaIAwfGSRLUJgiB6j4ULF+JPf/pTxvl/+tOfkrBqCnbdddeM8pEYCkEQ/Y1bb701o3yXXHJJL1tCEERHnHrqqRgzZgxWrVrVYT4pJV588UVMnz69jywjiJ2P1atXo7k5/XO3wlHT+sCafgyDKxi7oSqG6sY4KooGjsQYs3wAqfyjSY8uzQNd/2JHtbjnSBWmfBL17fUoi5R1x/wvFe9sXoq4jIEzNQ0mYD07N5M8msmLoWVZtW+npLwEV/91Li6cfjFWLlvpKzfRUoWGTx5E6d7nWz5vDpnU6MbfZwvMhj2zNiKzQPKs0canwTyxbV2mtHwc4T0rOG0rD8ljVSY9z4VZ+urYPFw+gyZJA4ALjh2F/62qxaL/Vbvn3p06lUntG9HnWcL1d5s0Nb+rXmYcTAqv3d1l5ZFULSIAqUSGjb8Krp9S+WMig/ZEZNBkBEV9RbQBzRvfQNvm/6K95hPEGtYg0VoFEWtBxg7Gfk5u+e7Ydcbz4Fn5Se9YuPRrUW1DZneFrhVt9xk7Wd/HrEmBk1+Fse3qaBnw28/cLAxm2JKqL6urxXqdx3gylbA8c32l+rpg2lMuTQtr/725HnyW2F5R2xbjszTr6trxbw/6MI0fsiNRbRZYDy4n96/uiGoDQHv1slSZfCxatAhlZfRbgSAIoj/C02chCIIgCIIgCIIgCIIgCIIgCIIgCIIgCIIgCIIgCILoHvPnz0djY+bC2E5uKUYc+0/kDTsQm547p09Etffaay/MmzdPCQEKASklEokEGhsb8d///hfPP/88pk2bhsrKyh3+gvzXvvY1rFu3DpFIxJfuiqXtQI466ii8+eabaG5uxm9/+1uMHDlyh9oDACLeipb1L2PDwhlYftcwrH/6ZDRveKVLZbVuXYqGlU/0rIEhvPfeexg+fDhuuOGGXq+L2DmRUoZ+ugTL8NNP2XnFxLt+XHa8Y/h9I0XQrxtjbgLcmBWnzKwvhtZYa5ftC1abtn+lEdUWUmBj0wY3ZI8ZUW0T6MeZK6qtEpSUaXKQnbQESVU+OyBRSqMjy5DjRJCfnd/54+0GDAxleeUQUkAIASEFEkIvIwGBBBJSQMCkSUgpkJACUqr8ElKnS5SUleDgQw/OqO459XV+4WK9IgAkANzf3ITDtm7Fnps3Y+KmzRi3aRP23LwZu2/ahN03bcIltTV4P4Wo9mDHwYQsT/RBwt/k4WLdQHZ5uX+DJZJun7MOSSRQc/EliH3woS85Z5+9Uf6nWwEnc/H4nkQ0NoaKagNAYnsV2pe8hcY/345t00/AtuOmo33Jkh63IcfJhWRef1GdX99vIFwhCrNdGBFuHTwsIQBICJnQ66a5VDnCammfnr/V+tH2GH5y0U+SbWMMZxcUhIppp0IAQHYWhsy9stPn4svI7hUTwJmjJ1+QSAjhiqF731q42gR3g1li/15QNgfwxL1PYvvm7Un17Jebg69FcsEBONZfOxxAFgBHLzMJcKbyOGDI0t9mO2f2Rwm2MwY4TOVjLJgHcOyPW576GCFtrm1wrPVT8vOxb25OxufyhWdexD23/c0nqs2YEtTmnCvBbaZK58yIknD4//pTx2CteUHuzFp372H6vmeNgUlC2h3F7SOD8ZMgCILoMlu3bsWpp56acf6pU6fixhtv7EWLBjbz58/PKN/QoUN72RKCIIjO8dRTT6XNk5eXh3322acPrCEIoiMeeuihjPK99tprvWwJQezc3HHHHRnlK530/V62pKv0vb9SSmDpipY+q89+Zpjx0QZ9j3ZySCGhEwaG+H9S1eU+9mTePkZHtzFaj4Ts68njByYN0QYsq/7Ie87v+kvVw3dbRhXusk7V4tqMM9y58HaMmTgmqfy6jx5CrHkbXP+0DIiwGrTPIVlpPVV/SJFudwyYyTpNfZZIrK9s+zuYxxRqCbvq7cbzVVLA8cfzh8AhBUCXeTMnYZeybCjvcgJSJrTPUejlBFzvs/Zvq3dBBJRotr0MJajt+hvNR1jdxfg3zUSsLGTwSfZM85xiFI3+NgYdOAcjjvsnRp/5NsbO/ALjZ2/CqFNfweBvXIvi8acgMmgvOHmVYDy7F85W7+BEyjHkoN9h1GmvpxfVTkl/8x/1oj0sfLxRk0O47vMUc2CHjSdhy2FC0+6bLx3k5/5l17doxOW1l5Nx7zj0hL7G68nMhL/mvRjGdH61n89zy8x+0Hm6KqodPEfB5ZDzHUzrpKg2AMQa1qXK6DJ69GgMGTIkbT6CIAhix0A/qwmCIAiCIAiCIAiCIAiCIAiCIAiCIAiCIAiCIAiC6HXuuuuujPPmlI3HyJNfQP7wQ9C8bhGa17/Ui5YBxx9/PBKJBD744ANcfvnlvm2ccxQWFmK//fbDtGnT8Pzzz2P79u2oqamBlBKPPfYYJk6ciPz83hfOZIxh0KBBmDdvHpYsWYLCwsLUeTv412P2pCk/JycHv/zlL7FmzRqsXr0aZ5xxRoc29xUy3uYT2d7w9Clo3vBqhnsLbPz3mcg0DPT555/HI488goKCgi7ZGo/H8fOf/xzjx4/H6tWru1QG8eWkR4WkMxk2grGEvU0XhrJuCYv3Uzoc08NUhrtajy/Kz1VHDbFFwta8bY33gLB2pv0v5Sa1cVPTRsQTUZhgbRUXqO5b3Ihru9WZIDsv6NscF2PQorDQcbXSDdbXYdYAY5BSoCyyYybhKImUgjOOhEwgIRNKZBsJJIQW2Za2uHbCJ6pthLXBlPixkAI33jIvo3qXRttRLQSM1LMEICRwa2Mjvrp5E66pr8eGRBxRKRHX7dIuZUZd85Dc3KTfGck6r34xWQYGXlLiZjKC6jaZ/C6qu/oatD6/yJfmjBiBinvvBcvLy8D6HU/0/Q+w/ZTTUPfrKyFjsR4rN8fJ0YLYWjhbi9hLKdywdAkJKbzJHYSUkEaAGXC/1fihl6R0+xHcsVt6y5K522675TZ8+smnSbadWZCPcu4gOOyHaQabZQmg9IwzkDN6dHdPzZeCXCcXo0pGQUjV7tDtLyCU2DaDJ7Jt7h0Mlpy2LVzC8Nq/k4WlhjtZuLS42PeXhhHY5ta6Edh2pD9E3IG6zj0xbFtw2xPdVsLZ5uPl9S/7xbNNnVm+dK/cX5aWYEgnhPdvuvomvPXq20o4m3li2u59iDFXmERtZ1pkm3mTRFh3LXWbM0LallCJrs8V1TYx61pU2xOSMRu8HTISpiEIgiC6jRAC+++/P9rb2zPKX1xcjMWLF/eyVQObJ55IP0Febm5uv3huSRAEYRBCYNWqVWnzkag2QfQP9ttvv4zybdy4sZctIYidm3//+99p8/DsAmQVDu8DawYOSz5t3tEmdItOTRbszQacsqyg39P1D0r1TLumraZb9n5ZeHPDYiREApw7+vmzLabtfTjnlo8uuBXgWRyXzr0kqXwZb8eGR06GFDEvt9QTTDKeqoXhF5r1hGK9LEbh1hKjNX4n1/2UYgJqex/ft3d8ySKwRs3dKlPPNjvnjErsUpYFwqO0IBs3zNwDzCegnYA0AtlSWuLaQgtnh4hrS1tc2/MzJotrW9vsdnIVkQ3J4trJSAAcuRUTUTr5B9jl8Nsx8uQXMOZ7n2DcDzZi7PdXYcQxC1C+z0Uo2PVQ5JSMBs8uQJdefuk1GIYcPA8le56v1+xrx1oOTswaKKN/0tt2hYg963NmulZ6N1uYiLS9HGwPM+ZZwtiwR1rtNTVi2NDfTG3zv+upxbJdoe3Ax+cNtfdj8Ilo23VZdwXf2zgdimqHjbMpzoGbEkjrgqg2AMSa0v+tdtttt6XNQxAEQew46Jc1QRAEQRAEQRAEQRAEQRAEQRAEQRAEQRAEQRAEQRC9SltbG1asWJFR3oKR0zBs2l3gOcUAgKp3MhNzzATGGC6++GLceuutPVbmjBkzMGPGDABANBrFsccei1WrVqG6uhrNzc1IJBIZl8U5x9lnn42//OUvAIBly5bhvffew6efforx48fju9/9bp8IeGdCZwW6R40ahQcffBAAsHDhQlx33XVYunQphBBp9uxdZLwNzetfQvP6l8Cy8pC3y/7IH/p1lO012+2DNltfuwKJ1uqMyp4+fTqmTZsGADjuuONw2mmnYeHChV2yc8WKFRg7diwuu+wy3HDDDV0qgyB6jR2hVW0H6nWyfhMIS+KQKdDnkzHmCxpmYJCQKdL9eSRUrFp7og0JmYDDMhcW9ZFJE2Ugqg0Aa+vX6IBCT3LUiIFLLfPq/tNCpXADs5UhXIuOmkBAFRrLdDyeqYtDComcrBwU5uwYUTYGhtLcUmxr3qqC2CXTYuDSC+p2gwg5HB2azBkH023LJVOxk8zByNEjsfc+e+GD9z/ssF4J4JSqbRjmZGFzIoEtiTgy/xWUmlFZWbiwqMh3fGF1B5clAB7JSykGm8lvmaa756Np/j2+nLyoCJUP3A9nUGVmB9CPaLr3PsTXrkXFPfPBcnK6XV4Wd3QgO4fkJghdjQNCCnDJ1RXGpMrHHJgrU0JAStX3HHBIpoLWBRNgcMBN/DpnEJDg+nplkum6GNZ8sRrzrkv+W2GI4+CCQv07jqm4d3P5Gkz4u09kOCcHFT+6FFJKr890GHBLjCkbi7X1qxFLxMEhtHCGalsBrsO1VUC0Oq8AGIPqNV7wdH19A1Z9kiwYNy0/gmzOXD0DVbrqRerOwlwRdm6JHUirzUxbcwRvGf7GDTZzMDybB9K8dObb7oWiAzdVlGHm9mq0ZTCxh5QSs06fhVffexlDhw/TAtsMHNwVHlFn0xLUhieq7Ypum5z2uiuW7R2dK6ptxkhbVNu933m57ROUyfhJv7MIgiC6zhlnnIF169ZllJdzjpdeeqnfPC/sr3z00Udp80ycOLEPLCEIgsicxx57LCP/0llnndUH1hAEkQl5eXlobe14ssm8ATJRH0H0V5YvX542T27lnn1gSVfpgmOzB3j1o6Y+r7NTBB8lpjpFwdPX1VMpPelRaRWqfKBAY7QRRdlFiGRFuljBzs+GxvVYWbvCnbyYw5okEuZ5taeXanyv3PVbKsFt9cybY+o3puCQbx2C154LTsApsX3xVRh82G/tJFOocgaYZ9G+Z9JhAtd65yS/j/YedCiq7bfJ/22WbY+TlScgqq38asBhexVg+v6e/5PwOGTPSpxy0FA8vHiT9jXoqXq1r5FJppoeEoCjRLQZICUHY+r8SnAwkw6ufeXKOwVAN5d5S8BuH9OVWDAByWrSYU5Ek5a8jecUIX/kUcgfeZTnh9GC4NG6lWjZ9Dratv0P7TWfI960CYn2Oi0s35dIbHphFkZkF6Jg5BFe8oAX1Tb09n04uXzzfo0trp08zAT7VLq+5r7U444xDBzSmgLdK4UDJp1xr3Jzbek+zqQ9dnXUjta4GxxrWbI3NaWoNgvsm3Lctpd7T1QbAGQ8/UQk5eXlafMQBEEQOw4S1iYIgiAIgiAIgiAIgiAIgiAIgiAIgiAIgiAIgiAIoldZs2ZNRvnK9pqNwQdeg7aqZah+dx5EtB5tW9/pERsKCgrw5JNP4ogjjkifuYvk5ORg0aJFvrSmpiYsXboUH330EcaOHYtFixbhgQceAGMMu+++OxKJBKSUGDRoEO666y4MGTLE3XfKlCmYMmVKr9m7o5g+fTqmT5+OtrY2XH/99Zg/fz42bNiwo82CjLeiZcOraNnwKqqW/h5gHDwrH06kHFkFu6C9+hOIWGZBpwUFBXj44Yfd9UgkgqeeegovvvgiTjnlFNTV1XXaPiEE5s2bhwcffBDPPvss9tprr06XQXw5SB/s2QnSxb3tCFHtsPqDsYyZ7LoTCmwbYetuFgKjROuKaEtvk1u6Dq5zxbYBV4yWgUEKlbMl1oyikIkKMrMjDRmKasdEDBubNqj4vIA4qBfizbQgLHMDGo1wKeAFPIJxgKnSuY565FzJCXPJAAgwxlGaW9r5Y+5ByiLl2NK02RWi9YLZuQoQZhJSmkBhJX4rpATnHFIKJMDhCAHpMDDm4Pc3/x7fPvSYtPVuSiSwqROTiqRjck4O7iwrRwV3gmHoLsHwUsALu2TZ2V0W1W597j+ou+pqf86sLFTc/Vdkjx/XuQPpQXhxMbK+Mgp8yC7gJSVgkVwAgGxuRmLLFsQ+/Qyig98ZbS+/grpf/BJlN/2h27YwOHoslZBSerLaKjrdE93W14yAFttmSipbjRlqf1+IuZQ6rl0JdKsAWy1hz+AG/P78Jz9He1t7kl3/V1KMQh1IbIT+w0S1g+tlp52KrF283+JhsdUmxJ5QZPNs7Fo8CqtqVyIhlfA541qUQEoIxsDdNjRNa4kQ6LH1w7c/SPr9kssYjs6LKGkTxiC0roWSZ/dPasCsNF256iaBOH9PfsFskrr3pQ7PZoF1wMguMJ/YdjCNAShmHNeXl+HH1TUZ3Z2j0SimH3YC3lq2BLm5uT5RbcaUNIm5zzLLMp+otrnXhR28ttHtwxmIageh/k8QBNG73H333XjkkUcyzn/99ddj33337UWLBj6rVq1CS0tL2nzHHXdcH1hDEASROfPnz0+bhzGG73//+31gDUEQmZCJsHa67QRBpGbp0qWIRqNp8xWNnt4H1vRzJGA/4N5QHcPnG9qw+4gBLhQd9pCVeU8sXd9vh/5S5lc11ULPEtZTYCmxvXU7RhSNoOehIcRFHC+vfRGeb9U8E+dgzHE1qs3Um0lnkOkJIyXAOHPzXvqbS7DkxSWIxfxCws2rX0RNwRBUfO0yz+lj/Ll6Yk4A/m1uAncX/WLJdjbh7iddx0LQK2B7FxD4DordBj2Wwt3f9NBILsNvvjPwJvDtS379nYlY9N5W1DbF4TWd9v0xJZQt3eufu00RKq4NvQ8AV1xbAjD+TATFtaUn/qsyWM3cPXFtfx2mL3PklI5HTtnuwKSZVikSIt6Mtk1L0Lr5LbRVf4xY/RrEW7ZBxJqBlONcN5ECG/59Jkae8DTydtnPL1RsCD2sgTJeduHlos6WL6XvdNiT10u7e7jYY0+qtx9SvBzFAO1AB2PcFe9X4693LfjEuCE8Q4zAtnWN+aqxqrIuxkAGBncmBRifpcGdYcHzX/ZDUW0AiLdsS7nNMHTo0LR5CIIgiB0HCWsTBEEQBEEQBEEQBEEQBEEQBEEQBEEQBEEQBEEQBNGrrF69OqN8TqQCK++dgERbdZfrYowhPz8fnHM4joNJkybhxz/+MWbMmAFuRN76kMLCQhx22GE47LDDAADf/va3cdNNN/W5Hf2RSCSCOXPmYM6cOaipqcHjjz+OxYsX44MPPsDatWvR0NDQswLBnUUKiFgTRKwJscZ1ndp1wYIFiESSA1OPOOIIVFdX49xzz8WCBQu6dHwbN27EPvvsg+9///v461//ukP6NfElIV3c244W1bYJxrh2UmB7oIlrdxgH1kFGTxzaChi3SA4098THhZXfDvyzssHTu9XCn5KhuSvC2pkcXIai2gCwtu4LxEXcFSbVFup1S6wUXoi12S6lBOdGbNSBpzeqA7253ktymI2ccRRHSjp3zD1MFs9CUU4x6trrvKB2xsAkwCXAGAdjDJxxCClgAi3VwXFwCCQkBxMSkgtM2W8qvrLbV7DmizW9anc55xifnY2ZhYWYlJ2DciPGa+WxQ9LDuoovzJQz386ZCiDE165B7cWXgAWuk7J5NyD3oIMyKqOnYCWlKJnzG+TsMRFZu0+AU1nhBYWGIQRiy5ah6YEFaH7oH4AQSVma//kw8o47FpHDD++ebQwwJ9iWEJBaaFuJaUtwCU9sO0QenUFCSiW2LRjgQLoBx2rI8iSUVZUSn3+2HC8ueinJpiMiEXwzN88V1U5pO7y+JAGAc5Rd8MOunYguIqqrIRP+9uElxWC5uT1aT3z1aiS2V3l1FBche8KEHit/TNlYrKpdoeOvJRKSwWGAhAAkh2AMTAo1tjJuSZNroQLm4L0lHySVOzE7G1nM3JckspgO/5Zww78lmBbahnsHU/ci5ov9VqTuEcGfETZK1MPYmyypYUtc+4S2mVofn52Fn5QU46b6hg7OokfVtiqcfuwZeOqFJ8NFtfUHkulx3LMiKKptRLj1f5a1cLcnfQd/O9j5MxxDB9rvKoIgiP7C8uXLMXv27IzzH3nkkbj88st70aKdgzvvvDOjfJ059wRBEH3BW2+9lTbP8OHDQ/0QBEHsGETIc7ggX3zxRR9YQhA7J3/9618zylcy8axetqQf4XOIdOwk/fc7Df1KWDvJJ9mRTzPVs93gIRutUIQ/6w0twCduK1yfWjTejprWGlTkVXTiqL4cvLnxddS314Pr59NKUJvrZVjPtb2JIjlTecwyAHedaZHjEV8Zgcuv/Sl+9/Prk+qs//hBZBXugpJJZ2t/rDVZshZplUmtbj3JT9pkBLd1pwklhXisT/SWw9/jQgSWtV/ekm3G7KPLMKycZP86orQgG5fNGIcr7/9YjRWu2LV0zyeDmswXpvV94tqul1J7GM0y4Ipru9+2uDbT69a0rK6YcEeexzCRdRaSHsAWKnbHPLOJgWcVIH/kkcgfeWTSrtG6lWjd+Dratr+Htu0fINawBiLWmsbODJEJrH/qeIw65QXkVuy5E4lq26Rr0+4UbZzcdpL1jk2SdrbdV4LjTJi99g2QQSnNm3q4vmZM/9YTY/vKVpPJm+vJjKvumBU8L2F+P1ccOzj+eX5gN20AiGqLaGZ+3Nwe9uMTBEEQPQu9SU8QBEEQBEEQBEEQBEEQBEEQBEEQBEEQBEEQBEEQRK+SSSAxAFT997ddFtWurKzEkiVLIIRAU1MTGhoaUFtbi9dffx2nnHIKiQ/3c8rLy3H++efjvvvuw/vvv4/a2lrEYjEsWbIEc+bMwdFHH41Ro0YNiACFQw89FCeeeGLK7Zxz3H///Vi6dCl22WWXLtUhpcT8+fMxePBgvPbaa101ldjJkFL2rBi9TPPpbwTVdjsRu7dDRfwzJLWYZXrbUwlc2smZimW6SqUmUFkHv7l7My9MDmCIJWJoi7dlWDYya7dOiGozAMtrV3gB3IASITUxfL4APyNAzXUAtiWcrYMMJaQKDLfiW01YrREVL8wphMOcjA63NynLK4eQcQiZgJACQggIkUBCCiSktywgIKQSNnbz6QDjhBSQQkBKgTm/ndNtm8o5x7fy8nBJUTGuLCnBTWVluLO8HHdXlOOJQYOweMgQ3FdRgYNzc1HOg0LvyZhfmKlySf0b1GvdzEhs3gzZ5u+3RRdfhIIZJwHxeKc+ocNLIpGcN8XvZWdQJYp+MAu5Bx0EZ1BleOCqDefInjwZZTdcj0GPPgJeVhaarf6634cK7HcGKSWEK4otIaSAhND3I6GvGO+fkEYiWUII1cuk1GMwgxsYD8Ddx40lFybQWKW/+tKroTb9oliJ2kvrNKUSZrdvaQWHHoLsUSO7dT46Q8sT/8KmvfbB5ilTfZ+2l1/p8brqr7kW20+a4X7q5lzVo+XnOrkYVjgcAgl1bvUYo1saUqq+LZknSWBkCaAFDd5/872kciflZIMDcJQshxq/ATg65lpt874dMGTpa93B/7N33gFSFOn7f6pmdjbvAktWBAQRAyCipyIKoiKK8cxyCsbzp57cKabTk/MMfOUUT1TMGA8R9c4zYQ6ICKenZJUkIGkTbA4Tun5/dFV3dU/qmd1ZFnw/ukxPVXXV293V1bv19vsUAxcq3fzxy3T1w60fOL6rfD8YsuSnmW7XxWW6z53OzB+ftE/VfUpuLk7JzfV8Tv/33//hLzfdiZii2mr5h9YS1dbKk6g2QRDEriMYDGL48OGIRCKeynft2hXz5s3LsFV7Bl7OU2FhIfbaa682sIYgCMIbGzduRHV1ddJyJ510UhtYQxCEV4qKki8wSX83E0T6fPLJJ0nL+HI6gqe62Gu7oDXHhljiwgxv/7eqFdtIZkH6xxNznHRqzcbx+QhZLnnbTGtHLSBqz7TKfM5Q1bQDTeHGtI5jT2VTzUYsL1sqdVF1n7C5pXyxaoFf+5rIxX+l1B1n1hLI1tw3B8PZF5+NyyddFrPtykUPoX7Dx7IpXWxVthO1RGYsmL2v9V6BFFZOyWfmFL21+50uFi+UIxnK8wVhoGsHPy4b0yGFtg0uV1oAACAASURBVH69jB/dG/175kuBYOVvUj8RCBGRfkUBgYiZrsrCLmsuBKuJCOvbUS+/2P5a5dW0y+nX2e19TCTSHDs9qs/FWBw90Xga6NAfgU4DISJNaN7xI4xQQwIbUkcYIWx8YwyCVdrCMHuMqLYig7Yrv5sjidnjRZQAtEssO6Z98QSptbENst+oBQSsJ5ztL7R/OMCkt5W59mHaj35MVt3cVZf+dNZs2w1EtQGgYevChPkA4PP5UFJCC24QBEG0Z2jpGoIgCIIgCIIgCIIgCIIgCIIgCIIgCIIgCIIgCIIgMsoRRxyR0fonT56M+++/n8Sz9zA45zjiiCOs/qOCS2pqavDBBx/gk08+wXfffYf169dj586dngXcM0lOTg7efvttT2WHDRuGLVu24MYbb8SMGTPSsr+yshIjR47EWWedhTlz5iAQCKRcB7Fn0N6EoZOJ4aZCysHXetOJ4hfduwl34OvuAQOLf4gxYsrjlnPHfrqLMKadI1nEHQgoK2KwQ04ZY6gN1iDHnxPPytRIUVS7tH47apqrLYFRJoVdfZoYKbdOgClgqo6FQx2oDP6G0IIBpZC9CgQUAJgAYwyF2YWtc6wtpCi7CJz5EDLC4DIgXTAOLuw+wwyYgY/MFLjlAAyrP3D4mAFDHvPYU09C5y6dUVFekbItPX0+XFZQgHPy8pCrCb2areohytIuGfSoQqHdnVnvsvanff2tMOhQMC0Bh1jjQO2jj6H20cdSrisW1fdNRfV9Ux1pHR+ajvzzzm2V+hXZR/wGnf/5MspPPwMiHHbkhX74AcFlyxEYMjjt+iMibF0jdT9YCgFSjEJIIWwTM/jcEAKc2dfMFNhm8sKb5a1rrP6RIvfyTsXCL6ODW4cFAuju8zlNgBaDzpz9Ri/T4eLfpX0eUqV50WLs/NMNbdOYEAguWZrxZvp02BebajbCgAEwDi6ACIQpgC20+5OZ9zuXo6kAUF1Zg59Xb4iqc1AgAPWUs8cLJc4trGeRHH6ta6v+IrQWPYB9rRkEOKLHD+sZAHeYtv2v/pemIxSdOcPG7fLMEVI+ubgY68Jh/BQKJT2fADDryVk49PBDcf6F5zlEtZWYtiWqrYRKrKB0LXTdss0ZmE6i2gRBEO2PMWPGoLLS22KDfr8fCxcuhN9P4eFeWLNmTdIyQ4YMaQNLCIIgvPPII494Knf99ddn2BKCIFLBy9/F69evT1qGIIhoDMPAxo0bk5bL6TqsDazZFUQLrQoId3JCNpYF8e2aehy2X34r29ZKpOvTjFXEyzylsGd/1Qw0k/syYc8tb6vfhn2KereLBXV3NQ2heny04QNrDpqrf+UikPYix1zOaXP4mPIGwFrYWBfUVrncEjrn+MNt16F8Wznemut+70ag7LM/w5/XFTndhkn/pprbtv24tjixnMm3uoM2g69WZ5UOSaGv1uqY6Y/2RkbnQRNejvVdiTOb364b1xHZWTSX7gXOGCafvT9+P+MbQAgwJiAEd+j8mmv3+uRlM2BeX7Xgq/IqCStPWN4ptxi2ASHfGtCvl2O1bchdHPtZ3sgYR5BQ5dfGUZ3eh1W29XYCACBYvR516/6N2nVvobnyh+T1w3z/7uabb8b4343HYcMOQ3Nzs6f9RKQZG18fib4X/Bf+gh6e9tn9SOGlopSrZqqTupLluzcxhxT32OO2L17/c/ZFBvMesPuzGieVJz7KWPkR62UhPd9V3uVRdDob24+otog0m+NInPeWdi5/Mt7OFkOHDkVWVlbScgRBEMSugzynBEEQBEEQBEEQBEEQBEEQBEEQBEEQBEEQBEEQBEFklM6dO2PAgAFYvXp1q9c9YMAA/P3vf2/1eon2S1FREc4991yce65TfPLHH3/Eu+++iwULFmDlypWehHNam5kzZ6KgoMBzec45HnroIVxzzTUYO3Zs2gH1//73v1FSUoLZs2fjtNNOS6sOYvclrqi2l3jMVo4Pa01BbXed6YjjxottTbiLEL8+YchY54YxW9xYBvVZgfqOMsLaNgV0YYtYy+9N4SaEIkFk+ZKI/yc77Sl0L1XVqspV5vVkyn4VRs1MGWlNoJRZwd3MFk1lXIpxC4D5rL5haghrwYlKyJQxFGS1D2FtBobinA4oayiDeQm5IwRRhhZbx6ZSOAwY6rIKBgYDQjBwxvHHm/+IO266I2nbfsZwfWEhuvl8OMifhT4+P/yuOHThinF0X14hYAngRuV5On7AaGjyUNK13x52/weGDEb+xAmoe+bZqLzm+fNbJKwdioTUzQAIASFjgwUEBBMQhgC4FNeWIgKCCausLZ0uYMCAD6YwhSWoLlhUvDogwDhD6fbSKHv29vuh63sD0X1FZek//i5dkH/cKNmOsIKZ1djhjk1uybMuvHYtKi+7HMKjuHJLaf7qK0RKo89Va1OSW4K8rAI0hOpgyBPF5dgB7rdCtIUAOOPm+ZWllixeElVfHuPoH/CDy2ePAcAn+wq3hA8AQJgjlzaeWCitCsctzbR/EbVtp9nl9KFLbXMWncYAa5Q1t+3WuLRxZucSnF1ahiqPC+pM+v0kDB40CAcNPghKjEQ9swAS1SYIgthTuOeee/DFF194Lj9r1iz069cvgxbtOSxevBjBYDBpubPPPrsNrCEIgvCOl8U7c3NzMXhw+n/TEwTRungV/W1sbGwDawhiz2PevHmeFqku2u+cNrAmDi4h1F2KLuSp2fTqlzvbXFh70h8nIawv/CmAgw46yDTT7Xf0gkefJgBcefWVaGhosHYUEBgydIi1CC80HycTSmDbtowxhrARxta6rehV2Cs1O/cwDGFg3vp30RhqsESzoRaEZHJ23CWazeR8Nec+09/IIP2xzPK/mgseq5lsbm3dNf2vqCyrxFefOxdZFUYIZfOnYJ9z3gK49CIyfYlLJt22HJpbySHE7OxDTHaDmJ5KR7n4qq1ugVtoZWUPF+Z2j05+nDOiffiRdxdOPqwnDuxViFWbak1fExO2L1AiwMAEh2DKQ+WD6SASMk36lXTBbSEAZgCCa6LBQhPeNtOEMLR+Kp1OWnlVLj66J5xFZQnE8EfGeZYYoTqUf30nqle9nOy0WTDGcPzxx+Oee+/BYYcfBgDYWb0TA/oPwObNmz3VYYQa8POrw9Fv/PfgOR3cLXi2pX2TwgtFKVetPZMdyfbC9tFN630mBXFtS7xavd+ji2jbfZBp286m1ds0MR+2UbaxqHzlQNUEtdU5iPLOxvPWshhpKiXqJFpmR4I70bBlAULV6xGuL0W4oRThxjJEGkoRbiiDEawFAPCsPPjzusOX1w3+vG7IKtgLOd0OR8Pm5PPzo0ePTlqGIAiC2LWQsDZBEARBEARBEARBEARBEARBEARBEARBEARBEARBEBln/PjxmDJlSqvXe/nll7d6ncTuycCBAzFw4EDceOONVtqyZctw33334YMPPkBVVVVG2z/ssMNw6aWXprXvfvvth3Xr1uGee+7BXXfd5Qwu9UhdXR1OP/10HHfccXjrrbdSEvgmdl/iimrvAjIhqh2r/hYJbHstvhuIa8cL3Y0KQneLZaoAvTgB/gzMFL51VGDuZ0ghVKHXo0qZiaaYtgxAZswUZhZMoLq5Gp3zuqR7uEmvoX7M6nArGstR1rDdOi5ACp0yDiYYwFWItgr8swO9wXV5bXMfzuwgPsaUsKkKsDW3CwKF7arvdMrphO112zSRVdNe8zwwSwQ2YkQA7gMQAYQPnBkQ8hobaj8hMPGqiZj616mor69P2G5YCJRwjtNy8rTuZ14jq/vF2VfvsloPs8KYo3tnAjuqU3v2t6dr15rkX3hBTGHt4MpVLaq3OdIMp0S1OX4KJmD/B0D2H8HUvarlW+IeUHoHltYH43JfuOQIDIGCwujfc/b1+6RwRnR4sXtbD0EuOuM0MJ+vRefCC0ZFBSouvgRGdXXG2wIAo6oKO2//S5u0BQD7FO+DleUr4UMEgvss8WshImCMQwgGxgFDE8fmEFj6dbSw9kFZfvjAwJhZi089V2S+unZcSzNFt7Vr7dYh0PbVisR9nqp8t4i2O5xbjaMcznKALait8rLBMKukBOdVVCDs4Xe4SCSCk0efgh82rEJRQZFZJ4lqEwRB7FEsWrQId955p+fy48ePx8UXX5xBi/YsZs2a5ancZZddlmFLCIIgvGMYBtauXZu03NChQ9vAGoIgvHLHHckXIwQAv58kfggiHZ5//nkPpRiK+p+ZaVMS0FI/aSzhzETEE9uMz3vfVOG2c7ujU2HmxyLlr5w6dar8bpLQUnk4+uKXSX2aMTwByqd5x5TbLT+FuQCoYXko7Pqk90kK5TLZnu4qbQjVo7R+O7rld0/jTOwZfLbxE2yr2yp9i9z6NP+zly3m4OBMy5GLGvt8PviYD/YstuaXValM+nAZRyDgx4znH8bFp0/AqmVOX1aoegMatixAfq9RcIi2WgLZMkn+61h8kzF7NU7m7pXu2f9Y3gP3PRerR9t5wlXuipM6wMd3//n05uZmbNiwAZs3b0Z1dTUMw0AgEEDnzp3Rp08f9OjRo1X9Btecth+ue+wbQHDtPQXnJRQMUlxbgMFQLzTITymoLb1TlqfK3EleHgNKpF1o/5r7Cas/ObuE7jlyj0Wxjj/KIWOmxlrsF9BEgwUat36NbZ9dh1DtJk/nbMghQ3DRhRfhgosuwF577WU5RxljyA5kY+Wqlejfrz/Ky8s91WcEa7B+zhHY93ffgfvVAg27f192ksozONWqNQe2I9n5zo3ThGTPeT09xngms+XjzfLZm2Og2tfu28JRT1RndG3p5aIOyuWfdJfRvwtEGisRaa4Fzy6CP7dzVHv2XtHthOu2oPbnd1H38zw0bP0KEJGo/dwYoQYEq9cD1euTlnVDwtoEQRDtH5p1IwiCIAiCIAiCIAiCIAiCIAiCIAiCIAiCIAiCIAgi49x6662YO3cuVq5c2Wp1Dh8+HDfffHOr1UfseQwePBhz5swBkFmR7by8PMybN6/F9dxxxx24/PLLMXbsWCxbtiytOj777DN06dIFTzzxBCZMmNBim4j2hycx7UQxbB5jwTItlJ0uiexKS3Q7XjvtUFw7OkBckUgWVO6rgvKEO92OHY9fv6sOMEAY2j4yrlNGsJoB6ZpwJxjqQw0oigQR8AU8HWsqxBLVBoDl5csBcBlzqoLpuRTPZlY4oI9xMBkEbobUmoG0TAX9MVNYVQXqOoMLZZsCEIyhIFDY6sfXEoqyi8FgCggAEfM4rSPgACLgggOcwxAGAG4GFwvzkwkmg4rNOnyMY+LvJ+Kx6Y8lbXtGbS3Oys13hHtaIZLayYsXlu7eVvLKsURx3dtqP2PnTjgjq2PT3u711iZr//3BCwtg1NY50iObN7eo3qZIkyVSbQ4vwvnJpESFEIBLbJvJcQLcvoeV0LZgpkCy3TmYfR3lperYsUOUPW80NGJiXqEmia+hXWIBYH04hFWhELaGI/h/p5yMbi06E8kRjY2omHgZwpt+yXBLgGhuRuO891EzbRrCG70F2LcGvQp7YVXFcoD5zPGEmaLTQvg0IQN5ddQFZsB3MYS1BwUC8jpK0WpdHEFuMvkEsrOifwtQTzVLJyOG3foYwrRUZ2C4Lo9gtuMW0rafePI708vY+/Tw+/FAx474044dnn7Tqq+vx6gjj8O3y7+Fn5uiDl5Etd1HRKLaBEEQ7Y+amhqccMIJnhfM2nffffHiiy9m2Ko9Cy9za7m5uSgqKmoDawiCILzx2muvwTCMpOVooQWCaF+89NJLnsr16dMns4YQxB7KggULkpbx53cHeOv7oNoKI1SH2vXvATCn7LI69EVut2EyVwlkJvv7MZb4plLWZGgOCbz0WQUmnb7rBKITypYmchZB82kymAv7puXTFFZd5sSxtmCwzOOMwRDWjCsYgFXlK7B+53octfdw7we7h/DNtsX4oXIlzLlpOUet5qkZACW0zdR8se1j5cx5Hn3MB5/PByaYJcjNle/WqhcAGPILCvD0nCdx9IHHRNnUsPEzW1hbzVGrti2BbWHPnbv95NK5K6yy0DO0bV2sVhejdYvMqmIxRG5lG0V5wNlHt938Q3NzM5544gmEQiFH+hlnnIH99tsvpbpqamrw0Ucf4dNPP8WCBQuwcuVKRCLxBWw7d+6M0aNH48ILL8Spp57a4oVFxv1mb0ydsxxbKpusU8qYiBbXBmwtbXXvMy6FsQ2Y10X5wU2Bbbkst+3wt9LUd81HCegvViD2iJbeuxzCiPFuihAIN1Vg6weXoXHbojh12/j9fgwfPhwzHpmBgw46yDRTW+1ar7+goACrfliF/frv5/n9uUhjBX5+5Uj0G//dbv28TUzCp1QLq2au/qOSNXHtKB1tFitRrxSugQ2OiqzfHZhW0u0ZVZLasX5/iHswzk95PzB3uj5GQ6CpbCnqf/kCwZ2rEar+GcHqdTCCtVat/twuyNt7pPwZZf5up6wXBoLVG9BcsQzVq2ejuWIlwg2lCWxsfUaMGNGm7REEQRCp06rC2v0GlsC5TE/7gWxLD7ItPci29GnP9pFt6UG2pQfZlh5kW3qQbelBtqVHe7YNaN/2tWfbAgHfrjaBIAiCIAiCIAiCIAiCIAiCIAiC2A0IBAJ49tlncdRRR3kWjElEx44d8cknn7SCZcSvhUyJbHfr1g1Lly5F586dW8NM9OjRA0uXLsXMmTPxpz/9CcFgMOU6mpqaMHHiRDz66KOYN29eq9lG7CYker2gjUW1W1pPqkLZToHllr9noZ5X7V00ksUIc9My00MLsNSf2yroXE+3mmAMwhB2KSY/ZazpzqYd6JafRrB+gm4UT1R7S90WlDeUaWGvKsDbDsyGCujW0rgVQGgGEVri2mDwyRaElaLVJQOzCwIFqR9fBmFgKM7ugMqmCghhBpMrkXAOASE4wAEuGAxowgJMwDAMcM4hhAEBBh8AQwC3/uUWPPXoUwgFQwnbLo1EsKC5CSOyc2LYZYYlMy2O2BFSrGKUXfsJZymrrlhC3AAgwmGEKyrg79Iloa1u/L17o/gvd6S0Tzxqpj8EUV/vSMs5/nhkDz/KkRYYPLhV2osJY/D17Anjp9WOZKO6ukXV1ofqLSFsSxQbTjELS3hbbemX0KE/4FbIkMWZEuaWAb9y0YMBB+4PvOHcpTJioBkCOXJM5ABqDQNfhZqwJhRClQDebmhALmPYIUXKuvfojumHH+ZsV9neWgssRCLY8YfrEfz++5bX5cKoqkL9K3MgGhoQKStHeN06BJcsgWhsbPW2klEQKERBViHqQnXggkNw8zkgmAFD+ABmXhPObHWDbZvLsHHtxqi6BmVnAXDKVqixyQfZWzTBCzU6q21dfNsuC+f1leLZ7i6p9tM/AaeQtvqul7fSWXS6W4R7eHY2riosxJO1drB4ItavW49LLrgEs1+b7VlU2yGSTaLaBEEQ7ZIRI0ag3vV7YjxycnKwePFicB5zCREiDl7Ob3NzcxtYQhAE4Z1Zs2YlLcMYw8SJEzNvDEEQnikvL/dU7vHHH8+wJQSx59HU1ITS0uTCiXk9jkpapk1QWpYu/1oiIs1V2PzWWWiuXGUnMo4uR05BxyFXwBau1EQ5XTh9JTGEOOXHi59W4sqTuiIvu338fZls0d+YxHInMGb5nJSAsiUjqq4FY2CWqKlcOFj6AcxtfSlH5T80PYerKlahrK4MeVl5GNLtkBYc8e7FsrKlWLz1ayhxaiWUzbXzowS1lVQ25xwcHJybCxv75HfGODg3S/l8Slbb8thqs9q2T7drt64x7Qo37oQsCnvm3X2fMHX5ZX/g0u9kFrOE16Nwp8frnyJBWbnMrLDTzxpehNxA28ypCyFw+eWX45///GdUXv/+/T0JaxuGgXnz5uHpp5/GvHnzUnpvqaKiAnPnzsXcuXOx3377Yfr06Tj11FNTOgYdH2e4aHRf/P01U+AdwpBuJuZaX1l9ZxAwHO5HwbgcbaTnSMh3GYSAvei0WQf0cpYHSluQ1Srnxj32uvtGrHRtV+VABxCq24KdSx9B1Q8vQ0QSz11169YNvz37t5g0aRL69+/vrDaBH6dTp05YuXIlBgwY4HmOMly3FT/PORp9L/ga4K0qXdmOcL990JpVWwOQ00fXquLarr7G4BDXNp9/Qvt9QpXlcep3txU73V5CQR6n9AUboTrUrP4Xqle9gObKHxLWHm4sR82a11Gz5nUrjftzYYQbwbPyYYS89VOCIAji10ur/nZS3Cm3NatrVci29CDb0oNsS5/2bB/Zlh5kW3qQbelBtqUH2ZYeZFt6tGfbgPZtX3u2jfsoOIIgCIIgCIIgCIIgCIIgCIIgCILwxhFHHIGTTz4Z7733Xovq6dOnD+bNm4ecnGihRoLwgltk+95778WXX36JyspKzwFh2dnZGD9+PB5//HEEAoFWt/Gaa67BRRddhHHjxmHhwoVp1fHtt9+iZ8+emDp1Km688cZWtpDYFbRoYYLdTFRbryMdkWzP+3qIi2s1cdVWJl64b1QQuls8UwbmxdtfVgKlbqzi3mC4wvCYEiw12xIyOI7JCFZhCEv8kwFoCjehPlSH/KwUxKfT6EZhEcGysqVWkLeQx8DAwIQKxuby2Ow0U/DVzDODw7klfmAKuupS2jI00BIrBXKycuBj7W+B+uKcDihvKJPHLQDBwUQE8PnAYcAQZpQul+HBBgAwwAcOQxjyHAEGBDgT4D6OM885A6/Nfj1xwwD+r6Yab3cxf1+LGfJpiSebXw0k6JMuhOszHsHNmxMKa8e6t309e6Lw6t97tCQxdU88gYgrGDl7+FGtVr9XWKzfm0OpL96hUxesBaR4vuMCS+EKoQQs5HgiTOUCJSdgiXIDSuhCinQLFaBuCx+YdZr9URgCvz33LEy7e5rDnnphYEZtNc7Jy8f85ibMbwri+2AzIi67G7Vn6dixY70fcMJBMz7V99yLxnnvO9L8vfZG+JfNqVfmwqioQPU997a4ntaie0FPrNnxk3ldhWEKawsGMAMCHEIIGEyKTzPg7zdNi6qjgHP0zcqKKWStFjYAAMY0WQOhl7S31NPQFFaBI1/VFVtYW6G3qEtzOAWzdTFtlafna6HkVvqVBQX4IRTE/CZvYp7vvPUOpk+bjsm33Gi3oJ5t1rbeumyPRLUJgiDaJddddx2WL1/uqSxjDP/5z39o0bQMccIJJ+xqEwiCIBwsXrw4aZm9996b/GME0c4IhRIvQqg44ogjMmwJQex5zJ4925N/tGjg+DawpjWxvSVVK19wimoDgDBQ/vUUNFetRrdj7gPjWQmqiOHs1JLM+VHT51dVF8HzH5fjmnHdWvNgYqL7Kz1Pr7uEyS2x0Tii4tHC3NI/zBgMTTSUMZh+SynEa6YKfclZy5fBLP+hWa60rhRltaVgYPj3D2+AM45BXTO4WGo7YUX5Mny56XPT96v8pjA/nYsPc3CVzmz/KYMpxA3AFNWW4tnm+ebgzGeJbzMG6Z9VdZn7P/3IMzFtyyrcCwCzHYtuoWNr/prZH8qPzfS7Re+V8TwG0NL1PV09WrPB7pPq+AXOP6bY8/x7S7nzzjtjimqnws0334wHH3ywxbasWbMGp512Gq6//no89NBDaS8ad8HIvpj+xkpEjAgAnyauLZzi2kJ6dqxTrcYOAbCILGJ7xQW4FOWXQujMee3MTsblflJc2zGgJfI0OUc+EQmisfRbGM07kVXUB4GOA8E0cWohBEI1P2PH9w+jZvVcCCOc8JwEAgG8//77OHrE0fD5UntHQfXFHj16YMmSJRg0aBCampo87RusXocNr49Gn/M+h+0J29PQOlRGqmfJxbWj7NH7UyKB7Vhjl3ObSRssgW1rYHSPUTGe3tp4an51+iXNdIbmnT+hauWLqF09t0WC2EbYXEy6PYhqP/bYY7j55pt3tRkEQRBEAvbUZT8IgiAIgiAIgiAIgiAIgiAIgiAIgiAIgiAIgiAIgmiHDBgwIGVh7f322w9+vx9HHXUUJkyYgGOPPTZD1mWe9iBA1lbBWrsLgwcPxquvvmp9D4fDWLFiBRYvXoylS5di9erV+OWXX1BeXo68vDz07t0bY8eOxW233Qa/P7Ov4nbo0AFfffUVXn31VVx22WVoaGhIuY5QKITJkyfj6aefxgcffIDevXtnwFKiLfAkqh3v9m5lUe3WEt/2SqL2ko1pSQW2vZ6bdiKuHR0grkgeku4IxoMS1xSOWHR1nqLaEO79GSBMpW1L2JTBFMa1G5DlYNlW2ViJXH+eDL5uGbqN+pH/ULESDeF68/ik6Kj5P5fB3KaoNmfcFtVmtr1MBoiDMagwbzBTdJtr+XrooQBDfiAFwfA2pGNORwgYEMI8HgMGOOMwDAPgHBBmEDEDtwSPYQgILiDsFBhCgDEBQwjc/fe78cacf5l1JGB9OIw14RD2k8/LqJBPLV40WvYg9u0pXEK3sUoKLaV540bkDR2a0M5fA6I5hnhvdvoiXEII1AVrzethaQkI6yIL5r4mUjBbBq+b4v7Cjmd3a/0KRKsSa1X27tsbx4wcgS+/WOBo5+X6Brxc7/33peNPON5z2XSoe+5F1D71tCONd+qEklnPovTEkzLa9q6gW353/FT5IwABzhiEMCDk+AtAjsUGhOD4Yt58fP/1kqg6BvlNUW39kpvbQsl0WGOv9cmEY1zh1r52gDjT+yjsvqbK6mHfusy0HhJu5ZuPBU0uIEaZBN/Vz0MdO+H0snJsiSQWR1DcdeddGDpsqCkAKp9vuqi2s0X7b08S1SYIgmhfvP3223jsscc8l7/hhhswZsyYDFq05+LlmdWiBcwIgiBamY0bN6K6ujppuZNO2vP+niSI3R2fz5d0rrSgoH3OHxNEe0ctlp0Q5kN+r5GZN8ZuEOmLbbr3FaheOStu6Zof/olw9Qb0OOkp+AIdkrQvXJsxJtcBPP1BGcYf1xnFebtmsdiEZy+x+8f2aTKACc1n/QnbUwAAIABJREFUqvycmi9TzYcqMVyhN+zwi5oV2ks5QgpDm37FZduXgHOfXFBY4N8/vI5gJIhhPQ5L6/h3B74v/R++2rzA8o8ycOk3VYLZ5iw+Yww+yAWNpfg2lwLZpmA2MwW0paC1lQ9boJtzH6yaGSyB7XfeeAfT/vr3mPYV9D8V0jhHH3F0HynObToNXY4BoXyN8fzuCrfIslW1U+hdOO9p9/eDe2ejf49AgnZaj1mzZuGee+5pcT11dXWtYI3NjBkzEA6HU5oT0+lSnIORg7rgkyWlUs+Xy/tb3fdqHsiwrre5aLZSXxfaPa5+tOtqiQsbAONaecBqCLDEhB2rDjN9cGEwgjWoWfNvNG6ej3BTJQCBxm2LwbPyHeLA3J+LnO6Ho8MBE5BVtA92LHkUteveAhL2SaBv37547rnncMwxx6T13o7bF9SvXz8sWrQIhx9+uOfFYporV2DTm6dhnzPfTbn93YuWPO+TVc0Si2sntMVtV/TvFo63MNR7O9b4ZHsVLYFt3dHqqFezFwLN5SvQuP2/aN7xE4I710KE6sB4AMwXAHzZaK5cDqO5xts52M24//77MWnSJGRnZ+9qUwiCIIg4kLA2QRAEQRAEQRAEQRAEQRAEQRAEQRAEQRAEQRAEQRBtxrvveguq8Pv9mDJlCu64444MW0QQTvx+Pw455BAccsghu9oUi/PPPx9nnHEGzj777JSF6RU//fQT9t13X9xyyy247777WtlCItMkFXpKpBWVLM6LJa+/rYW0U8Eprhz/RMQW43WRJC6uvYhr69hioCy+6UmC0BNWjgRB6CrITo/3Y0wGsgPqX1PwlIEJAUMYKG8oQ7f87p7bj50VO7OsoRxrd66VwdcqCFCGRgsGxs1jUUHdKhicyeBqU3QbdrA1GCCDv+UBQikAcy5LMPM48/35yY9pF5Drz4WfZyEYCQKwxeW4jJs0GAcTBgwreNNQUq1SDFlAMMAnxbkZM5BfkI9RJ47Cpx98mrT9KdVVmF3SOX4Bl9q2hyErJZrWrIlfVzu7nzNJZHtpVJqvc0na9dUEaxAREXDmk4L6SrzCUqOw0oQw+5H7WgMO3X07aB1QKsi2ALdhWKL4kML2l/3+8ihh7VRgjOHYkcdmLCa68cOPUTXlr9ClSVgggM7Pz4J/D13opEtuZ3DOIAwBYcr42yIFzIAAg2EwlG3ejgdvmR6zjnH5uQBia6vrd6z+XWijtJkonJIxSg/BLX6B6G7pHhWYfN6pOphj72gb4fp0264vK+EHw9zOnXFCWSkaPYh6CiFw3lnnYdXaVejRvQfcotoOkWwS1SYIgmiXbNu2Deecc47n8oceeigeeOCBDFq0Z0PC2gRB7G48/PDDnspNmjQpw5YQBJEqnTt3xrZt2xKWqaurwxdffIGRI9tS/Jcgdn++/fbbpGUCRb3hnHnbvYg0VibMb9j6FX7512noefILCBT3BaD8gu6/ZxL9DWTPF9Y0RPDI29txx/l7tcDq1HFNT2qWJRY3tvyUunhtzEM3/VxqKhSG3aYlvguACbXop5xctURGTbHnCABzUVqGTVUbUN5QZv596TN9oADw7uq3Uddci5F9jkvvZLRjFmyejyWl38v5cNOXqkS1Tf8qA2Q6V4sWQxPVlosW+7havpjJemwxbrUAM+d2WVWOMYbFXy7GzdfeEtO+4gMvQk7ng+U3pgnGulH+JgYYQoolq/To9wtElKdAV2F3fReu9rj0sUItKqu+m+VP+01h3PPdmnz44Ye46qqrMt5Op06dcOSRR6J///7o0KEDIpEISktLsWLFCnzzzTeIRCIx95s5cyaOP/54/Pa3v02r3TOO6o1PlmzV3ImmkLaQC2kLYVjpQpii2uZtrvz7pq8KcsxhQvmuuNUL7Gst/ZTWWxh2P7EkiV3dQESaUbXiRez4bjoizVVR9uui2gBghBvRsHk+GjbP93wOLr/8cjzw4AMoLCx0jJvxxlBtidqE9Q4ePBifffYZRo4cGff6uWnc9jU2v3cB9j7FwwIYuzVtIK6tmoE9nxl7zlK3xW1XojxXHY5nn+s5bM2nChjNNQjXl6Juw3sI1W1Dwy+fI1y3NZUj3KPYsWMHli5dit/85je72hSCIAgiDiSsTRAEQRAEQRAEQRAEQRAEQRAEQRAEQRAEQRAEQRBEm7B48WKsSSBuqDjggAOwaNEiFBUVtYFVBLF7kJOTg3fffRcffvghzjvvPFRXV6dch2EYmDp1Kl5++WW89957OPjgg5PvROxyMimqrUSRk5ZpD+gxYHGLSPHnOIWS5UfFxcYq0g7FtW3iBL85s8x8PQg9Rh9jYBBSMNoKQhdmuiEDRvUgdFWHUKLUQpfWliHVnIEZDA3hBlQ1V6FDdodWOWp1WE3hZny3/VvrDCgxdaaCqhlsAW09kFvZp4K4mRk8y2RAOFO7Cy7FtG2RVRVYyDlDXlZuyrYbtbUILVmC0I8/IrxxEyLlFRCNjWad+XngXbrA37cvAkOHIjDoYMDnS1JjbAqzi1DRUGbGjYObggAcgAFwDimqrQcbGzAMABxmKLFgMJSoMUyx9P97aCqOOOjIpGPUsmAQpYaB7pxH3WKOmE0Zh251O1c9+l0ntLsZWn0C0fs1/PBDyuOYV4HZ3YXI9u0wqqIDuP19+qRd546mWEIfwqkgDCmMzTT1ff3aMlUGWhnhFNhOwNjTTsIxI4/Bl198mdYx9O7dG927exD5T4Pg0uXYce11MG8km06PPIzAsGEQ9fVx9kwN3q0bOs2IL7xW//LLaP7vN63Slhd83I+iQDGqg1VStEDAkM8QCAEOA8FQCPdefx/qa6PPwSm5uRiUHQDgvOftEG5b3sAtXu18zJlC23ZfE46yVnA6oj9j9zx7cIq1Tzx7WYx8VYuS8CjkHM+XdMaFFeVw9pbYNDc3Y/hhw7F2w1r4s/zaU187ehLVJgiCaJcYhoEjjzwSwWDQU/mioiJ8+WV6v+cQJsuWLdvVJhAEQaTEO++8k7RMXl4ezesTRDvktNNOw1NPPZW03KhRo1BbW4uCgoI2sIogdn8qKiqwc+fOpOXyeo3KvDFeSEt7k4EHChFp2pGwVLB6PTa9MQYdDr4cJYdNBuM+12S7q2HbsRfDJoaXPi3H+cd0wn49U/dtOWuS/sQ4xx1fNDuezLadZfkyhTPPqUOqiyK7y+nipKYfzLYJ1ry1Okn6KeNgCIsI/rftW3BwCCbALSFus4n5G79AZWMlTt//DPh5VvyTtJsQjATx4Yb38XPVevg0EWwlqs2YWqhYiWrLBYyloLbleWVyP6g8ppWXYtuMwcfkHtJ365N1rPlhDa65+FqEQ+EoG/P7HI8uw/8MKN+vhXOO3M6Tc+OcWx1HCFNY2T2rH+15MBHav3Clmpsx8jSdXMYYTh6W+cWZly1bhnPOOcezKHKqlJSUYMKECTjvvPNw+OGHg/PYixmUlpbi/vvvxz/+8Y+YPuRbb70VZ555Ztz9E3HisL2Q5WcIhQ35FoABCA4llm3CACjxbHW3C/P+Z840AQPMsTyu/W6E8ivZdep5moMTDEAENWvfROV/pyFU+0vKx5UMxhjOPvts3HbbbRhyyJDYZeJ6t7z7dYYPH453330Xp5xyCgzDi8cKqN/4IbZ98nv0OP5Jz+3snrSBuHa893li2gLEfrnJnQftu5lvhOtQ/cNs1P/yORq3LYIINyWon3CzYsUKEtYmCIJox5CwNkEQBEEQBEEQBEEQBEEQBEEQBEEQBEEQBEEQBEEQGeeTTz7BCSec4Knsxx9/TKLaBBGHMWPGoKKiApdccgnmzJmTXHQ5Br/88gsGDx6Mq666CjNnzkwraI1oGzIuqp1GXty6M621GC9+K0a7uv2xggUTCmx7uKUyLq6dJFYtXhC6CgNNVGfMIHRoQegMYCJekLurDs0SOwhd1W0G0ptf7UBWJe65o6ESWTwL+VlxAokTiZs7rq9JxIjgv9sWoTnSBDAVPC2sY1Ny2kIIK0jbDOCGGQgumBXIDZVnhYAzS2xbHgWsgG2p0BrwBcCZB9FrIRBcvgKN8+ah+fPPEVy+IqaweSx8XToj77zzUHDFFfB17eJpH0VxdjHK6kvBYJhXinHAkOLamq6CAfP6mwlSFFcJqcsgYjPImKPHXj0w9LBD8N033yc+ZAB/q96JxzqWWGnuu0cJFaSKCptW7cSicTmJ6TV9+lnM9MChh6ZdZ0VDmSWILQwBcFtcX1idKv6FFeqfWPlWPLoAt+4zWxBZCJj3LhimPnQfjjtyNELBUFxbs3OyUVhYiNFjRqNfv77o1WcfHDXiKOzTa5+0jj0Zkc2bUTlxIkSjMxC5+PY/I/fUU1u1LV5YiLyzfxs3v+nLBUAbCmsDQKfcEuxsqoRPCRQwQBgGBOcQEJh1//P4adnqqP329ftxWWEBmKVJYI5M+m+puiyCgBrCzHEgVjnIMg5BbNW/YpRljn3cMCmo4iwfT0Q7Vl3q6eQud1BWFv5W3AF3VEcL4MeitLQUY44fg8/mf6rVKuskUW2CIIh2y/nnn49NmzZ5Kss5x6effoq8vLwMW7VnE1+AxiY7O7uNrCEIgkiMYRhYt25d0nJDhw5tA2sIgkiVqVOnehLWBoA+ffpg5cqV6NatW4atIojdn2effdZTuQ4HTsysIamSQDM6FjxQlFRYGwCMUCN2fP8oqn98BQV9T0Fh/1OR2+1wQPqnpDw0okU2GSDC0GcmwxGB21/chLm37u/d0FZAnRq3T9Ph+0xw7pKeWsbkGomyNsOuHdqiw0zYM8RC+jMsXyfM87h0+3doDDVACUtDzrVaQuIMWFW2AhUN5Tj7wPNQklsSy6LdgorGcnyw/j3sbN4JH/fZc9lS7NoS14Ypjq0vZMylQDbnHAxcE9qWwtsyTZVV5aHyVGuMoXRbGa46//eoq62LsjG762B0O+7vpo/T8iHoM+5K+BiWALuVrBwKjtl5nVgiyuqbU5zWtaynbYJQPnM938ABvbLRrUNmJf62bNmCcePGoba2ttXr7tKlC6ZMmYLLLrsMubnJhfi7deuG6dOn4/DDD8dFF10Ulb9mzRosXLgQI0aMSNmWgpwsHDWwC75YXmp3AUBqmUt/lFDC7kpQW0Aww7yOSlSdqU6hhLINc1lXAZgi3Rz6aGNu6d/V2w8M9Zu/QMXi+9BcsSLl40mGz+fD+PHjcfMtN2PgwIGtXn8sxowZg1deeQUXXHCB53fRala/Bh4oRrdjpmXYul1NG4lrq6aQbG5TE3yP+RKV2xMqULv2LZR/PQXh+tIExpCgdiL8fpJsJQiCaM/QKE0QBEEQBEEQBEEQBEEQBEEQBEEQBEEQBEEQBEEQREZpbGzElVde6alsjx490LNnzwxbRBC7N36/H7Nnz8akSZNw+umno6ysLOU6hBB48skn8cYbb+A///kPhg8fngFLiZaQMFAtWTB2JkW1vbTvrjMNAfioJlX0a6pta8K7qeQlrTfT4topEF+bNrFAdsz9Y4qma0HoKs7UXbsVhM5UtinMLIW6mSavzcER4RFsr9+GHgU9kedvmVhcRETwzbbFqGmuBmdcHoYt+G0fIDMDuDkDE2Ywt2kPs4KwVTA3Y/KHKzFwBsY4lKA2kzG3jAkwxpHrSx5IXD/7FdQ98wxCP0ULyno6zvIK1D42E3XPPY/i2/+MggmXaFHhiSkKFFkS2VxwGDDMYxaGLMHMQGEBMMFNAQEuYBgGuE+eUyFgMAMcPhhCgDNg6vSpOOmYsUnbn9/UjAbDQJ62kENUv5XxnXr4Z6Jw0Hi4y4W2lyJUWoqsX6tQjRCoe+HFmFk5x41Ku9rShuiAW3NctL45P5XIthAx+m1iKQw13mp3tVW8/4D+eOSpRzDjgRlYtWKVtc9ee+2FE085EWNOGYMRI45GTn6uFDWQQfRg8HkRw08Ro6YGFRdPRKS80pGeP/4iFP6/q1u9vfZIx5yOEIKZQgUCEIxBMIbmpiDuu2Yqvl+wJGqfXMYwubgYPsagJAuUKIGUbLfSlHiB/R2yJGRJp6i10MrFCiOPJazN4O6RtqiKO98t3RFPnJtrv3GwqP0YzsrLx4pwCHPq6+GFrxd+jck33IQHpz9o20+i2gRBEO2WZ555Bq+//rrn8vfffz+GDRuWQYt+HXh5hhUUFLSBJQRBEMl59dVXYRhG0nIXX3xxG1hDEESqdOrUCd27d8f27duTlq2srMSwYcOwadMmWviWIJLw5ptvJi3DfAFklxzcBta48CCenXyxH3PGkgcKU2o60liJ6lUvoXrVS/DndQX35yG317Hg/mwYoXrwrHz4cjoh0lSJUO0WNJUthRAGOh16DQr7nwbIsed/a+vwwidlmHB815TaT5X4/soEJ1EtBizPof4J6YtQp9ZegFVE1aH+LnQsGCxgz/cymP5NxqT7QkAIhsqmCvxQsQoc3BJktvLBIP8HAFQ0lGPW90/j+L4n4tAeu9/f8t+X/g+Ltn4NAwY481l+Ui5nsE2fqRTPlqLaXBPYVgsXy1T4wO18TUyba/v59DS53VDbgN9fcDW2b41+lmYV9UbPMY+B+3MQa1ZeX3AZ3PTrAjJJLqoM2P0g2qOQ6IZ2913tu+X70vK0bQHg2IOT+5BbQm1tLcaNG4fNmzc70i+66CLMnj27RXVfccUVmDZtGjp27JjyvhdeeCE+/PBDPP/881F5n3/+eVrC2gBw3CE98cXybfb9b11KtdirepnBkEL46m6XotryLQImhbfNBaU1f6HVJYQU4FZo/UQINFWsQPni+9C4ZUFax5GIQCCASy+9FJNvmoy+ffu2ev3JOPfcc1FdXY2rrrrK8z5VK56BL1CIzkf8JYOWtQcyLK4N2ALbKYtrw2WbbWtw5xqULbgdDVu+bG2r2x09evRAKBTC7bffju7duzt+OOfYtm0btm3bhjfffBMPP/xwyvUXFRVlwGqCIAiitSBhbYIgCIIgCIIgCIIgCIIgCIIgCIIgCIIgCIIgCIIgMsq0adPw888/eyp71FFHZdgagthzOOKII7Bt2zZMmjQJM2fO9CS84aaiogJHH300zj33XMyePRt+P71evKtJKkLdAlHtFgtqx9s3mQh4OnqM7thnrY1UBR7VscUSkNxdxbVbJQhd1pFSEDqSB6EzZgb7WaF6zAxoZoLb10KYbW+t24Jued1RqIsGeOzDDEAwEsT/tn+LnU07ZFC3kLGGhn1dmS0uyhgDEyoYHPBJsWwVDA7AFNMGt4W0YQZ2M8bAVR1gMhDXrCfHnzwoeuettwGRSNJyyRANDai6/Q6EVqxAx2n3WwIIiSgMFFn3kMEi4MIHwQSEEPLTgGEwMA4YwpB9wTxGIVRgsdqWotwADhp8IPrt1w/r1qxL2L4BYGptDe4u7hD38urDSCpa/EnHLiFQt/i/6Hj6ad4rbSfUPPQP5F90IXwtEAWvf3UuQitWRKVnjxgBX5qL2RjCQFmDtqhHysOgiLltXXcrblhIAYQYTWhD3ZnnnIkzzzkDK5auwKKFi3HMyGNwwAEDwTiDEIYl66/6MuR44OOtK6wtQiFUXnE1QmvWOtJzRh6LDvfd61kIf3enOLsYBjMAgwM+wAgG8dkbn+P1J/6Fyu2VMfe5pqgIXf0+KAFrdZlskWr7maR+rdBHPqYJX7vzAJd4tupPLDovqqxrm2vbeqi6O93eh0WlOe3WRLAB3FnUAatCISwLBuGFR2c8isMPPxwXXHgBiWoTBEG0Y3788UdcfbX3BTZOOOEETJ48OYMW/XqIePj7a++9924DSwiCIJLz3HPPJS3DGMOll17aBtYQBJEOL7/8Mk444QRPZbds2YLrrrsOM2fOzLBVBLF7s3z58qRlAh0GtIElMWAtEdd07usLpC/SGJZz9cGVG5KWLf/yTlQtfRYlR9yAvH2OBcAw7Y0tOOagIuzbPSdtGwCkpDVqSxszxy4O36d7WlI4N+POWkoh5VgLBgOuRTylU0IoH6JMN2Dgy41fmL5UH4MwhDWnbHoYRVSdkUgEH657H6srf8RJ/U5Gx9xO3k7GLqSysRKfbfoEpfXbHULanHFrTl6JanPITyWgrUS1tU9ulVNllYC2U4ibqbos8W2GUCiM6ydMwupV0YsT+7I7osfYx+HLLZEpTlFtE7VkJyz/glNcO85JYFoZi7ieTDB3R2d2nrAaElYaABx9QOaEtcPhMM477zwsXbrUkT5mzBg8+uijLRLWnjZtWosFZK+99tqYwtpr166NLuyREQd1B6QoNoQBId8PsMS0wSDk4t+mCLZMY1JMW36HJcAtX5BgBoTmjbLT9RSBUO1mVH4zDbVr30pqa3Z2Nn7zm9/gpJNPQl1dHQYMGIAxY8aga7euqCivwAvPv4Bnn30Wa6VfsaSkBJdccgn+eMMf0VP6cHfV+yhXXHEFampqUpqjrPzuIfBAMToNvT6DlrUHMiiuDcB6aSdlce1o24xQAyq/fQBVy5+CMMKZs3kXwjnHscceizPPPBNnnnkmevfunbB8UVER9t9/f4waNQr/+Mc/8PHHH+PEE0/01NaRRx6J0aNHt4bZBEEQRIag5esIgiAIgiAIgiAIgiAIgiAIgiAIgiAIgiAIgiAIgsgYQgg88cQTnspyznHnnXdm2CKC2LPgnOORRx7BypUr0adPn7Tree2111BSUoL33nuv9YwjUiapqHbSCtLdLY0dhbB+VPiq44fZopjMVd7TjxUAGatp4fhJcGBRxxnrWOOle6HF1ywRKcRI2qFyCXZKkJXwKFQQOpitC2sFjEvRTabKSBuYLSeqRKmZLMuZCsQ2A9W31m1BWUNpytdgZ9MOfL1lIaqbq6wAbc44GIe9DQ7OtaBuGRDOOIdPimdbQd9aILdP2su1QHIAAOdQUtycCeu4cvwtFBxIg/pX5qDmgQc9lfVzP7J9OTCEAcMQMBAxt2HAMAwYMMW1hYiYIttCwBDmfWEYBgwh7xMhYEDIfLMb/O3+uzzZ8E5jI9zhmlFXXIuDjw499z7EucvVfPWVxz3bFw2vvY7tRx+D6nvuRaSsLPkOLoL/+x+q7vhLzLzCq3+ftl2l9dsRTiH4NqV7WxfVdn9q4v+qXktomTEMHjIIV15zJQ446ICoAGOh1LmZLbDNWSsKawuBnTfdhuaFCx3JWfvvj05PPgn2K1q4pChQbAoTMIElXy7B9WP/hCf/+nRcUe0T83JxVE5ASqbYItP2ohj2j09KVeu/IdgjtIgSudbzufbj+P3E1YajnON79O877nJ2feazg7vacAbx2Ysz6GVeLumCTh4WTFBcNvEyrFq1yqoRIFFtgiCI9kQwGMSIESM8CTwDQNeuXTFv3rwMW/XrYN26xIv/KIYNG5ZhSwiCILyxePHipGV69eqFQCDQBtYQBJEOxx9/PPr37++5/KxZs9JaMJcgfi2sW7cO9fX1ScsV9DmpDaxJgTSm1HK6DGl9O+IQqtmIyv9Oh5rlbAwauP7JdQiGMzsexZ+TTO7njbeoIHPNfzLlXHK3rfkprVqE2rL2tNpZtPlr1DRVgzMfmAA49wFgUiQa4Mxn+R6ZT85ac3OByE3Vv2DWkmcxf+MXCEaavZ6eNqUp3IQvN3+BuT++grKGUusMMHD4mQ8c0m/KfWDMZ/tblag2N4/fJ/PMH5/pU2U++LhPnivph+U+c1Fj3ZfL7AWOGRj+MulOLPpyUZStzJ+NHmMfQ6BICaXKFxAcs/H6d2gdQ5bl0oNg+bb1TqJUa7nrBQftx0GCVYKtdxzMcgJAlh8Y0jczPmQhBK699lq8//77jvSDDz4Yc+fORVZWVovqb6moNgAMGTIkpp+hpqYm7ToH9uqI4oIsWF4kEYGAAcAwhbaFuW0tFg2VJhw/wvXdgXYdVZ7RVInyr+/GxlePSyqqvf/++2Puv+aiqq4KH3/2EW66eTLu+ttdGP+78ejStQsAoHOXzrhx8o1YsXIFtmzdglU/rsLmLZsx7e/TLFHtXQljDDfeeCPuuOOOlPYrX/RXVK16PjNGtSvcY0lrV6+J/mvPwvh+O6c9wap12PLu+Vj77L7YuXRmuxPVPvDAA3Heeedh0eJFqNxRiVA4hG+//RZTp07FcaOPSzjv0atXL5x++umYMmUK3nzzTZSVleGzzz7DpEmTkopqx+KEE05AOBzGgw8+iOzs7Ljlxo0bh08++aRVxkaCIAgic/x63swiCIIgCIIgCIIgCIIgCIIgCIIgCIIgCIIgCIIgCKLN2bhxI7Zv3+6p7NVXX40hQ9ouaJAg9iQGDhyIn3/+GVOmTMG9997rWbRJp6amBuPGjcOJJ56IN998E3l5eRmwlIhHUoHmZHFZSXaPJ2yakuBpLBuZnu1QPG0lXBXpQWQx2mXOKGq7rG6nJdbpPKmmpGfqAXBCiF0iPsmkDGkMi2CJXrvLyCwlOqt/QggwTbhWnQvBotuwjleosyYghGoP5r+MgQntbDMGJrh1nplgUtCaY0fjDlQ1V6FrblcUZ3eIebyqpoZwAzZWbcC2ui0wIMzga1VCwJQzVeZJ25kKkJcC2wwCjHMznXMr6JpbguAqoJvLQHAOroL0GYewypnHluNLLyia+f3IHnE0so8+GoFBB8PXsyeQFYBoakJk61YEly1Dw7/+hfCatTH3r3nkUeSediqyDjggaVv5gXzUh+rBwWAYHOCG2R84wAzA4AAEA5gAg4ABA0yo82VAaGK29paBUSeMRLfuXVG6PbHwc1AIPF5bgz8UFrlvSZsWLQ4Q/x6s/eLz9CpuB4jGRtQ+/gTqnn4GOSefjPxzz0b2MceAJRLSCodR9/I/UX33PRBNTVHZOcceg5xRI9O2aVPtRue46jj9McaLBNdGL+0eRhljsatWmsFC3xYQjJvjmRr3HOMZYAjbWAEBXysKa9c8NAMNr7/uSPN17YLOLz0HXljQau3sDgR8AZRtqsAzd83CykUrE5bt7ffjkoJ8GACqKVmYAAAgAElEQVRMaRITAQauCWu7P7ncUgLcbsFrObRFiW87uq0mvKLnuXurW+LaLchtp7Oo/Fjf49WjtrMBvFHSBWMqyhDysHhHJBLBsUcfiw2bNqCoqIhEtQmCINoZJ554IiorYy8u4cbv92PhwoXw/4oW5MgkU6dO9VTuAA9/SxEEQWSan3/+2ZO43NixY9vAGoIgWsL777+PgQMHIhxOLl7X3NyMa665xvMC1QTxa+PJJ5/0VK7DgRMza0i6uPxxieh81J1ggSJUfvN/bWJabvdhULOSDMCqTY248+UN+L+J+7asYjXR6gF7PpY5/QS6XzPBFGVirxCkjxIAE/Z6ztJA0/dg1sDU4p6ytrU7VmPtjtXgnMtGTOFswWUJIWenldg3N+djhZYmhIFvti3GitLl+M3ev8GQ7kORxVsmctwaBCNBLCtbgu/LvkMwEjLn2rlaWNkWLVd+UnORSm7lc7mtFiW2FzXWRLethZq5cx9oItxc+V7N/IfvfQTvvP5OtMGMo9voB5DdZbBTLNs9Qy8MUxhbplkz9ULdhKrCWL0mXodVZbV3ENwd3P3ugSPb3Bi4dwDZWZmZa582bRqeeuopR1r37t3x7rvvori4GHV1dRlpNxWysrIQCATQ3OwUmW/pe0iH9ivBp0u3madcmH5sS3BdGLCc39ZFMUXPBTPs6yiEVUZAmGMBMyBgv3cAMBjhJlQvfw47lz4JI5j4nPbo0QN3TLkDl0y8BH6/3xrPot5JUe9mMIBzji5du6Brt66xu+MudtXcfffdqK6uxiOPPOJ5n9IvboQvUIzC/mdl0LL2QgoPvpSrtt/H0YevWL9XRJoq0bB5Pho2f476zZ8jXLc1Mza1gOLiYkycOBFX/f4q7D9wfwBOn+Whhx6KQw89FLfccgsaGxvx448/orKyErW1tQgGg+jSpQsGDx6MLl26tLptPp8PN9xwA0455RRcddVVWLBggeMcT5gwAU8//XSLFywgCIIgMg95WAmCIAiCIAiCIAiCIAiCIAiCIAiCIAiCIAiCIAiCyBhff/21p3LHHnss7r333gxbQxB7PnfddReuuuoqjBkzBqtWrUqrjo8++gidO3fGU089hd/97netbCERi0yKareKoHacAGahgri81OBBHDIWUcKO7npcQtuqnSiB7RixsjEDGdubuHbaQehxxLUTxAu3bhC6FMRlHEIY4AwwZB6TAddSXtsUb+YM4UgIm2t/wdbaLSjMLkKePw9ZvgAYGEJGCHWhWkuA2xARGcxtwAdTrFvJQXMrWBoQ2jVRwd5gDFzIoFjOraBuZgV9czBudi0V7g1VFkqCWwWXAz7mh4+nJtDr79cPBZddiryzzgQvLo5ZJmvAfsgZNRJF112LuhdeRNWUvwLuRRMMA7UzH0enR2YkbTM/qwBCbIfBuHnGhIBg5pkzAEAIcCYgDAOCm9fHLgO5bYpxC2afc0MITL79Jtz0h5uS2vBSfT3+UFgEwBmSniiUPWm/9EBw8xY0/vADcndj0TwRDqPx7bfR+PbbYPn5yBlxNALDhsHfpw94B7MPRbaXIrhkCRrnvY/Itm0x6+HFxej492nRKtYpsLFqQ9TuSjRC/biFDazxMVG77ovNHB/2todOYQpp288DIQxz4QCYIhfqvk+JOMUbXnsdNdMfchbNzUHJ88+ZYvm/Qp696TmsXJFYVHtAVhb+VFyILHlNDOYUsRaCRYutu7ZNeQ+nnIXePXiM76oQY85eqgtr6+24hbWd7TvFtN2C27EFtVlUGff2Xn4/Hu/UCVdWVnr6FaC2thZHHnEkVq5aadZPotoEQRDtgnvuuQfz58/3XH7WrFno169fBi36dfHOOzFEuVzk5OTgkEMOaQNrCIIgomlqasLTTz+Nl156Cd98842nff7whz9k2CqCIFpKv3798PLLL+PCCy/05BN58skn0a1bN9x1111tYB1B7F7MmzcvaRmelQ9/wV5tYE08GIxgDWrWvI7gzjUoOexG+HJKPO+rz16WDPsTsjsdgMpv7oO/YG9kdegP7s9FuLEczWXfo7kyPb9/LIoPvthlBzD3ywoctE8eLh7dvWWVJ/BrelkwOF6WtVCwEqpNtGBwrAVAYy0YbNkEMCZQXl+OhZsX2uWZKS8tANO/KJRIrjxQrolRC2GJbCsfSdBoxle/fIlvt3+LQV0GY3C3ISgMFCY5ga1PdXM1VpQvww+VKxGKmAs/+KTwNYQpDq7muxl89rYUv4ZgUjybW4sdMyWSzXyWqLbPkcatH58sw8GdvlhwzH1uLp55+JmYdnce/mfk7zPaMcPtdBow53y42zfFYJUXQvcAaPU5vJUxHFQWiZ7pwlVE9UCBg/fJTrBf+syZMwe33nqrIy0vLw/vvPMO9tlnn4y0mQ41NTVRotoAWjz/NWTfEny6dAt0T7P5robcNt9K0NKUYLb1Qon5voPDa6KLF5v11K1/HxUL70G4sTyhPYVFhbhh8g24ftIfTNFw1e+s8UIjzhhpL4SOqO64qxZ5V8yYMQPV1dV48cUXPe4hsPXjK7F3oAD5+5yYUdvaB+raZFBgW38vSz4Tw42VqF37BmpWz0VT2dLMtd9CDjnkEFxz7TU4//zzkV+Qb6Un8l/m5uZi6NChUXVl+j4YOHAg5s+fj5qaGnz33Xf45ptvUFxcjCuvvJJ8pwRBELsJJKxNEARBEARBEARBEARBEARBEARBEARBEARBEARBEETG+OqrrzyV++ijjxAIBDJsDUH8Othrr72wcuVKzJgxA5MnT0YoFEq5jsbGRlx88cV49NFH8d5776FTp04ZsJQA2l5UOyVBbSG09vXA09jGRR2LI/40hUAjXexZODPiCW0rUde4Att6PJseiCh3cIZNtjNx7QS4g9A9iRAnCEIXLQ1CF84gdAg9PlSK7goOwWAGmcs0CCVgLRAWEVQ2VqIcZYgYERjCQMSImGGwQpgip1LYWR2LAQOmFDS39L4NwzADvtX15KaIt9kmrOBtFXRtBn0zcC7ltJkU0mZShFcGZAvGtP7BkO3z/vsLLylBhzvvQN5ZZwE+j2LcnKPg0olgWX7svOW2qOzGDz8CwmHAnzg8JD8rX54zwxTShrw2BoPgBoQADGEGpTMIMGEGHgthBhsLeTHVHWcKbQMMAhdNuAB33343ampqEtpQLwReaajHhXn5CcvFDCiOkeWMPXb2fncVO999b7cW1tYR9fVo/OBDNH7wYUr7sexslDz7NHx7751221XNVdjZvEPeE0qXQL8nABX1HWs8tMdc9Y92peR3YQiAM2tMFVKQQgj7USKkMrLPDoO36xDyGaCVtaQRhApi1+SS9QpSVHJv/mohdtx0izORc5TMfBSBwQd7r2gPo0ePHlixYkXMvN5+P35bkIehgQB8sE+/eUViiVgomRK778jR2BV0repw9ka1n1sg2y2hwV15imhLVFssKs9dp7M9S27FZW90mwBwbCAHfyoqxPSa2jg1Olmzeg3OP/d8vPbGa1FturcTQYHhBEEQrcPChQtx5513ei4/fvx4XHzxxckLEp4pL08segQARx55ZBtYQhAEYfPLL79g+vTpePPNN7Fx48aUFiLMy8vDwQf/ev/OJIjdifPPPx+GYeCiiy7yVP5vf/sbioqKcOONN2bYMoLYvVi9enXSMtmdd92zsblyBapWzELNmtdhhOoBADVrXkeXI6egeOCFiL9kX3wK+o5FQd+xcM6TAoBAsHod6tbPQ936d9BUvjRtu4v2PxuBDv1hS77a87F/m70RvTpnY9TgjmnXnwqeFwx2zdsrv4HDoRmLOAsGM9jOBjNboCZYh4/WfygX6eTSvwgAHD5phxLi5paPUvo5OYOQC/oybvobTR8pAxhHKBzCku3fYVnp99i7qBcGlByAvh36IpCCfzFVmiPN+LlqPVbv+Anb6rZYPj5zcVQpSa0WHlZeEyWizcxjgjxWdYxqWwlsKz+qEt3WhbZ9MQS29XwOji/e/wL33TY1pv0dBl+G4gMuNL84Fm6NNRNvOYNkUSVCyzz4e9yz/zpCK+VSQ9b6nbCUkNWHnXdAr9a/xgsWLMCECRMcaYwxzJkzB8OGDWv19lrCokWLYqaPHj26RfUesE8n8/0EpgtoG7D6hpDbVp/hsAYBprzkXN7Uaj9AH3CqV72C8q/uSmhHVlYWrrr6Stz851vQuaQzAFjvL7gXQbUGsvapfZyUF154AVVVVXjrrbe87SAMbH7vIuxzxtvI7fFrmX9zjROtWrU5rgkjjPpfPkXNT7NRt+EDCCP1dwFbg/z8fAwaNAiHHHoI+vfvj0GDBqGpqQnBYBDNzc1oampCx44dcciQQ7BP732ifJTt3X9ZVFSEUaNGYdSoUW3WJkEQBNE6kLA2QRAEQRAEQRAEQRAEQRAEQRAEQRAEQRAEQRAEQRAZwTAMPPbYY0nL3XXXXSSqTRAZ4Prrr8fvfvc7jBs3Lm7QWjIWL16M7t2744EHHsD111/fyhYSbS2q7RUlSGrHJrHYtjLXMcSwNxWBmHjYQVK6gKoMSmSaUKUQLRLYdotrm8VTC9DKiLh2GjF4qQahO0jUlh6EDsBUaNaC0JmAEAxMmA2Y14MDwgBnAoZgYEyAyWvHBbfOvRmkzm3jhC3mDA5EjAg4AwxwcGHAYAAHhxACPnAYMEz7YF4/7pMSq4JbfYJJ+zk3v3PmU8rA8IGBc58jmFwFiaujVOHljNmfAX+2p2uSf+GFKL71ZvCO6QkS5I8fj7oXX0Zo5UpHuqir+//snXmcFMX5/z9VPXsf3HcQEDEKgn7FAw2iEEFFERUURfGKUQRFSTT5eUUNJkZjUIxHjEZFjXjigYpHRAUvPFC5BEQO5Vpgd2HP2dmZrt8fVdVd3dNz7OzB9bx57c5MdR1PV1fXLPX08ynUr1mLrAP7JC2fn5UPW9jgzJLCAGCwmQBgq+ByAa7FtG0GoYQABADBZLCxFNl27yU9pgQELpv0G0z/270pz+NflZU4L78AqmVP+HsDNY0DCbpdGIDy115F1+v2XXEa3rYt2j32KHKOPqpR9awu/yHJUWPu1W+VQIMzXxsX2fyu0XmU6n3SJjzaBbIiV6NEqPmcxRfR3wcCArzRIw2oX7UapZddDkRjnvTWt92K3OEnNrr+PZl27doFpl/ZqhBH5OQ4gtrmvWrOB0EC1Vq0xN2qAc6rKf/CjfdeKet4qY0A6Y048X5/3qA6gux187hWCCctvm7//McATCosxneRerwfDieo3csrr7yCe+6+B9f94brdPiidIAhib6aiogIjRoxI+//C+++/P5566qlmtmrfoqamBrZtp8w3efLkFrCGIIh9nY8++ggzZszARx99hLKysozr2d1E8giCSM55552HqVOnoqSkJK38119/PU499VQcdNBBzWwZQewZLFy4EJFIJGW+ol6jWsAaFxGrQ+WPr2LH0idQW/Jl3PFYuAxbPrwGVevfQbeTnnIW/Rwh6EaQ3ao32v7fZLT9v8mor9qAqjVvoXLNmwiXLAJELHX5dgej/aA/Iq/LUUp0FtCrk1KvkyEmgKseXoWnruuLw3sXZW5sEr9mog2D9aa9CeuD0Y8+H0HCDYOFt5xe/3TzSku2b9+Oyb+fBNYGOHTYoei4X3uAeb0ITAlngyt7BXfeAxyWFnR2/Idw30ML7HJsrNyITZUb8RGz0LWoK35R3B1dC7uhfX57cNZwMXZNTMSwvWYbNlVuxM+VP6OkejNiygfDmd7c2LsGzB17mbOBKueOJ1T6SoX081qqDs/mxEzKaltOmhLNZpYjTq7zWUyW1WlLFi3FH674Y+D/3Yt6j0S7I6+FHpvaWv8Kumc123iWwP2cjkcgCK9/3btBrPlwgRZqVvV5NiyX9RzQpWmfg1u5ciVGjx4dNz/ed999GDWqZefDdHjkkUfi0n75y1/iuOOOa1S9B3ZrDenfhueaCKFE7SHU8wfCJ57NnC0FIGyjrPmkiEB42xJs++TPSW04+9yzccttt6BXr56yXv8zIkmeQ5G2ioC5ycjnf5ZlF2zw7ue1117DCSecgI8++ii9AiKGn18fjR5j30dOu31lk6gMHuxJiEC0ahPqylchUr4C27+409nIoyVp3aY1unbpim7duqF3n94YMWIEhp04DHm5eU4eZ2yaz2+x4LFM/kuCIAiiOSFhbYIgCIIgCIIgCIIgCIIgCIIgCIIgCIIgCIIgCIIgmoUHHnggrXzHHntsM1tCEPsubdu2xWeffYZnn30Wl112GWpraxtcR319Pa655ho88sgjePvtt9G9e/dmsHTfo6VFtdMR2tYip058L3RwsSvI7LHbJ16dlCDFyjQJqp9JJVZH1tcRTVZGCzOfSCKwbbYTFNQYkJaOvS0prp08CD2BVLEvCF3ndQM41bVnABPxQei6IX2etjAlT42AYyZUHDGTUrbMBhM6SJsDkALPHAxCBalz1YgthAy81u054toc2mIppg0pGK3OQZ4PZB4dx8xdWWzdN4yrIHLINkwxbSkgrl5VILgMfDcCz1VfZPGslJcPANrcdWda+RLCGPJOOzVOWBsA7JItQCph7VABBARsEZOC5EzAtm0wLnsSjMEWNhhjsIWQ/S4EBLNhC9m78nK74sS2EFIQXQBTb/gdHrzvIdSF65Lasd228X44jGG5uZ70ZFODHlENnT7M/OG161D19SIUDjy8gbXsOop//ztUPvwv1H//faPqyTt1JFpP+zOsTp0abdOqshWOIIEZ3O3OrYYQA4zZh7lzjIkjqA0A3Iyq1XIUTM33zKPE7BVM8H5XMch5WDAp2C8McQMmdNB84+bo2NZt2H7hRbArqzzphb+5FIWXXtSouvcGWrVq5bxnAH6dn4fRhXnIlTIGsAFY6ri+rFzd6DY8WywYQuimkIUu6c3LjM/6u8OU0zCvuiOewhLnS/aaagQFCWrHS38kfq+n24fbtsOJW0vwUzSaokXJDTfcgIEDB2LYr4d57EgFBaUTBEE0HYMHD0Z1dXoiJ7m5uVi4cCE4z1w8i8iczp0772oTCILYC4lEInjiiSfw5JNP4ptvvkFdXfJ1knSZMGFCk9RDEETL8eabb+KII45IK68QAueccw4WL17czFYRxJ7Bo48+mla+Vge3zPdjZOca7Fz+JHaumIVYOPVGGeGSr9OsWa8epvKAeI9nFXZDm/6/RZv+l0HYUQgRBbOyABFDfeUmiGgNhB2BiNVDxMKwCjsjq7CbEtS2IUwlarN+wVBTZ+PSe5fhqd/3w4BejRDXTno2Xr+mi1fQ2JPHJ1LuEaQ1/ZpmG0wVMo47/lBIP+L2bdsw6qTTsWL5CgDAB0/Px3m3jMOAof3lOi1j0q/Avf4MxpkSppai5ObqNWOuULX2Z3tyMLlB8ebKTdhcuQkAEOIWWuW2QevcNmiV0woFWQXIz8pHtpWNEA85vruoXY9ILILaaC2qIpWoqKtAWbgMO8JlcsNT7SNV/hFnrdnwazImbXdsUXYyIX2m0jcq/aZaaJszrspxJbTN1XlyN43L91Jgm6sfS6YzCxwcFrPw89oNuPqCKQgHbCiZ1/VIdBgyDWAhtUZuPLTgnI1/xd7te3VxjKGkfUSJVuODCDouXGeC7XNWee4ld0tiAOjRKT0fcjps27YNI0eOjNusZ8qUKZgyZUqTtdNUPPfcc5g9e3Zc+t13393odbCenYrlZtxCuPezAJghoC3nOw7BYtAeRzlnmNu+ao+h+xkASr+agURz8gnDTsDtf7kNh/7fYdIHCWeoyfoEc92dwjuEHf+kOaX7h5vXBRacZxcyb948HHnkkVi0aFFa+YVdj/UvD0fPcZ8gu9X+zWzd7kJ6TzXE6nYgUrYCdeUrUF/xE0R9DexYGDu/fxq5HQ9HpHwV7PqqlPU0hoMPPhj3TL8HRx19lPStq80rhBCI2TEUFBQgLy8vYfk4QW3jGaSgMU6i2gRBEERzQ8LaBEEQBEEQBEEQBEEQBEEQBEEQBEEQBEEQBEEQBEE0OUuXLsUf/vCHlPk45zjqqKNawCKC2LcZP348zjjjDJx55pl49913M6pj+fLl6NWrF2666SbcfvvtTWzhvkWjRLVTFG20qDZcUVLTEL+ocuA5JIsRy0BQOxAd222074psuzbqACuPoHaQwLa2zYn50sKs3nPfLcS1k5BIXDtZnlRB6E4es7wKQpcvrmh2gKQ2tLQpZzZsARmUyhwZbXAhZbU5OGwmwFQ/MyWLypXQdkwNTa4UU21hS1Fn2OCwIIQNi3HYSp5VMMCGLe2wAc6ZI6jLGAPn8jy5ERwu2+Lgqj8YODjnKrBcwAgxd66rDorPtpouKDoVoQQbG4j6+pRl80J5SoNewGYCEDY440pMWwb+y6B7Lq+tHYOwvEHGQgjYKkAZELBUfzN1vc4efzaeefyZlLbcU1mBYbm5geMUQLrxpkZ2JaoOV+AdiJej2Pbsf1tcWDv7qKNh79zpSQt165pW2fwxZyH/rDNRv3w5aue+jfD8BYh89x2QhsAuy89H3shTUHjppcg+dEBGtvvZWLkBFXU7pSi+M78xQ5nY/RJxrwJzBNmZvr+MH51fXyQt7O9FzTVOfu91lk2r4HVhBuRCjlc9v6t5SAihNfKT4gn6Na2pqUHpxZcitmGjJz1v+Ilo/aebUle8D5Cfnw8AODI3B0Pzc9AzFJJC1+a1NuRLzJnA/PaFYI7ehynELQWqmfPZHAv6O9usOVhmw/s5aEj4y/nb4b4ZLOhvBdfe4LaDNBP8dr3avgOOK9mC6jQ2MhFC4LTTTsMPq3/AL7r9ImV+gILSCYIgmpKrrroKS5YsSSsvYwyvvfYa2rdv38xW7Xvk5+cjFAohmuLv5oULF2Lw4MEtZBVBEHszmzdvxvTp0/HKK69g7dq1sG27SetnjOGii2gTJ4LY0xg4cCD69euHZQEbJQaxZMkS/PDDD+jTJ/kGigSxLzBv3ryUeazcNuDZzSP8DADCjqJ6/TvYsexxVP/8QcPKiliD/RxezNXNoEq0MKsA4yEw6a0BYCGrqDugPGbutoa2XiBX1WlPHlNrtNxZd4dgqKiJYcI/luLxa/ti4AGt4ptvyCmkgbuO690w2OPX9C8lx7s7jaZ9/lBm+DUBtQEnULJ5M047eRRWrljpZI3URDDzhqcx9Ykp6NG3h9xAWG5Xq3wj8cKgnGk/iCGorVep9SaiyofBtQ+WKw+kui5CMOwMl6E8XAYt8+usgDMzn3Da0j4/xrSvVgpqA3BEv12frV4HljU7GwrD8NmAAXqjYgZoLyljzPCjMkc0W4pqM+lPZRwcpqC2FNHW5bTftbx0ByadOxnlpeVx4yC7zQHo/Ov7wCy9Ma8+AQbp1GHOj9cXzTznKZ3SAQPFQ6p7LMGzAcL/0X2+Qh5zM+RkMXQobhppv9raWpx++ulYs2aNJ/3000/H9OnTm6SNpsK2bTzwwAP43e9+F3ds8uTJOP300xvdRlaIo0PrXJSUhyG3azU8S0Jv7u16odQRZ94UzFbXl7vH1KxR9eNc1G78LLDdl994GUN/PVTexzCfBwl+riah78U/5Br1fdGycM7x5Zdfom/fvli5cmXqAgBErA7rXxiCXuO/RKigSzNbuLvgnYMiO35A7abPUFe+EnVl3yNStgLRmpKEpcNb0xMuz5RWrVrh9mm34/LLL0coy52nUj3HFjemfYLaTh4S1SYIgiB2ESSsTRAEQRAEQRAEQRAEQRAEQRAEQRAEQRAEQRAEQRBEkxIOhzF+/HjU1dWlzHv44YejuLi4BawiCCI/Px/vvPMO3nrrLZx33nmoqKhocB2xWAx//vOfMXPmTLz99ts46KCDmsHSvZtGiWqnqtsXcccAX8Cgzhdf0hUedaWldYCuJ6f+7FWXTFRxoF0NIS6oKkjk1C+yrQV2hSu2GiSw7RF1DbB5txPXziCoMmUQuok/CJ25+tpJg9CFPu4cUv3FASGDWaUwM4cQNhgT4IIjBtsJ1OYCKihaB+7L4HRblnJ+a2sEbCerrdqzoMevkLbpc9TB4ExLBCjhbMZVgDjAwGFxJfrN4ASHM8ahpcB1PZwxFZQrA8tDvAXDMmKxwGTeunXKoowxZFnZqIvVSYkFISCYkqMWcASzBWzYjCmZAKHuHyhRdf1jDkYtz2Dj9r/dilkzZyGWwE7NT9EolkUiOCQ7W9qmbdS1ifjhGfQ5lUwV8/2Uvz4H+916K0KtMhSCyIB2//5X4ypgDFn9+iGrXz8UX/d7iLo61K9chejq1Yht2gS7vByitlZmLSqC1a0bsg8+CFmHHgqm+repWLp9sbwPnCBxV3Deg1YShqtdoO80d172SR5zdU9pIWWh5yABzl3JY1dM2RVddo+5wer6gIqR96lqGO2qUzEF881XJ48mFkPZ5CmoX7zEk5w94BC0e/CfYBaFaQHAQfl5uLN9axQoEQ4bcPraUtd3S8zGz9Eottkx5IGjvcXRiVvYz7JQwLlnXtDfDhaCvrJNiW3PqEo9jzDf0EiQP1F9ZutBmLYEab4Eta11QnQBBqAV53iufXuM3rYt5bwHAHV1dTjyiCOxfv16ZKeYBygonSAIoumYM2cOHnzwwbTz/+53v8OIESOa0aJ9m6KiIpSXxwt1mSxevLiFrCEIYm/k008/xX333Yd58+ahtLS0Wdu69dZbU/5tTxDE7smcOXNw0EEHIRKJpJV/0qRJeO+995rZKoLYvbFtG+vXr0+ZL7fjwGZpP1q9BTu/n4kdy59CtHpzRnXktuvnftDrfFocOSHpOAF9vhm1mC7iDvu9egxgck0djIMJG4K5Prz4FUslrv33xbj/yoNx4mEZbgiV5JQSbRjs92vG1Qe3L3Ved+Ngr19T1iu8Nih/wKqVq3DmaWcmHGsfPPMRLrnzIrib8nJVj/RfauFq7afQxxl3Bakdk7V/Ufkajf1B5VbETPvnGELKf+JsdizkK8rjhrEAACAASURBVGcqlem+khvfOk41bgiWqg2G9RBxeoNpHw1X7lOdzuWmpRyG4DZgMQtwRLXlZ8dv6ghoMyWwLYWzLXBwbsnPjIMzS/1w1NXU4erzr8bP636O628rvyO6nPQQeE4raa/jx/Et4jteKce54+bT55jWqn8iUW0t1O1bzY93RsF1RhvXwUjo0Kpp/EW2beOCCy7A559/7kk//PDD8eyzz8KyrAQlW5aSkhLMmTMH//znPwPXWy688ELMmDGjydrr0qYAJWW1ALRQNle+RQH9hIGe4wS4TBe291rqOZABsbodqFwxG2Vf3R/Y3rcrv0F3tQG28wwIA5w7Urji+0HEPWvC3OdX9Hy2p8A5x+LFi9GnTx/89NNPaZWxozVY+9wx2P/8RbBy2zazhbsPNZs+wbbPbmt2oeyGcMEFF+Cuu+9Cx04dAfietYqbcw30YyIGpo/REdQmUW2CIAhiF0JPbBEEQRAEQRAEQRAEQRAEQRAEQRAEQRAEQRAEQRAE0aTcdNNNWLJkSVp5J02a1MzWEAThZ+TIkSgtLcX555+PF198MbXQcwDr169H3759MWnSJNx///0e0UsiMY0W1U5SPEhUO2Vx4VWvNe3zBxrHCWr7KgsS8Pbb0hCB7biAVd+nRAFXHgFtFiywbYprO3mD6trDxLUzCkLXZTMIQhe+8rpRARm/bRtqtrpeDgYbHGC2fC+0mLUFxmJKzBngFpRqspZStWELpdXLbAhYrgiBkELbQqsxC4BxFUSs4maZUEHQ6nowMIC7geOcuQLBDBZcOW0pMK2D3pkSidWB6ABrUWHt6M/xwebgHKE+B6ZVPtfKRV00DBs2OAOEkNfFhg3GAFv1AhOyR20hwGFDMEAYQts6KlKKcgsIdU/l5uZi+MgT8facd1LacntFBV5s7xVjSDZDNPybyluOAYjV1mLrzKfQdcrVGda262E5Ocge0B/ZA/q3aLsVdTuxdscaQI1/HVir48aZ808dE3DuNWbk8M9h5r3k4JmuAsQKHCESGArc8ObzIWyZTwvJZ0rNa3MQfu9/njSrW1e0e/IJsPz8zCveyzg4Nxtfc/m9y9UF2xKN4Y3qWiyvq0c4yUVgAHqHQritTRu04/p7x/vnBw9Ik/O1W4cp3Z5IRsN/TJPoG1O3Y9bgH3rMeB/Upv+zKd/BfcabdfXLysbdbdrguhQCoZqSkhIMHToUn3zyScI8FJROEATRdGzevBljx45NO//hhx+Oe+65pxktIjp27JhSWPuHH35oIWsyJxwOY+HChfjkk0+wfPlycM7Ru3dvjBkzBocccsiuNo8g9imi0SieeuopPP744/j6668RDodbpN2bb74Zt956a4u0RRBE09OrVy988803OOqoo1BdXZ0y/7x581BRUUGbUhP7NG+++SZsO/X2csV9zmq6RoWNmo0LsGPZ46hc+xYgkm8emoqiPmN0xUjt/E3k+POnB+Tz++/i1l39q5TxC+nulrQcAjagBaJho7Ze4Ir7l+HGcb3wm5P2S3EeDSeRXzNZHtc/0AC/JlMru0oM+f3/zcOE8y/GjrLEm6N8N28xyjaUoUP3Ds7mwQwA49zRU2ZSiVrpWjPH5+gKPytPI1c+EgYpxO1KY6tj6tS0257BEdWWCUoMWJg+OrXybrpWlGFalFv7cgTctWBXsNoV0TaPOT9g4LDAGJQP1RTRlq8W544v1eLSt+oR1dbvOQeiAn+84gYs/WZZXF/zrAJ0PfkhhAq7OP0cv9qeaDXfWLFnDI73wHkWwJvXfU3kowhow//Igu/5Cv/w1L/bFTbN8zPXX389Zs+e7Unr3r073njjDRQUFDRJGw3l66+/xu9//3sIIVBTU4ONGzdi8+bgjQjy8vLwl7/8Bddee22T+iTat8oB9KbQQgDM3ShAzgXye0Q/nSCPcefu09cpFi7FjkWPofKH1yFiwRuhXH/j9ejW/RfqurszlXZRauScBG8igue2PZ3s7Gx8//332H///VFSUpJWGTtSgbWzjsb+E74FD+2asdsc1FesRfVP76Ou7HvE6nbAjlQgFi5DeOs3u9o0D7/61a8w7S/TMOS4IZ7vVfO+1JsyJCLRPcxMX70vC4lqEwRBEC0JCWsTBEEQBEEQBEEQBEEQBEEQBEEQBEEQBEEQBEEQBNFkbN26Ff/85z/Tytu/f3+MHz++mS0iCCKIUCiE559/HlOnTsWoUaOwffv2BtchhMCDDz6IF198Ea+//jqOPvroZrB076ElRbWD0oJy6DbjBLXhC57SsapujGFcGyyBHcH2Jk+UcVfBdXnEnX1ppjHmOTn1aYFtU1BbJBe/3i3FtZOQPAhdS4JmGoTunrtg6r0KQpfDxKxXh2pDVc7BYcuwVRVlysDBhHAEngEOmwFcSD1sxqSkNhCDDqS2GQAbSuhZxZQL2xmaQglCG2oCqi01TlRncM6doFbOGDiTweFagJtzS76qAHP9qs9fioHL8WCxlgvLCM/7IC4t59hjwYsK0yqfE8qBXSfAlaC2gFDB+aq/hJPqBCOb/2x1vQBXWlu/V6MGf7vvLrzzxrsp57zv6yPYGI3iF6Hk/WeGt6vLnzLk3Rz35tTFAJQ8/h90vuJy8JycpO0SXr7ZukhKNShVB+bcTuoLQgWTM0eI3pibmZlT52VO/LlME24erm9dNUfDiFXX6a5SAgDvPMsYg62C17WgdjyZqWuLAOG0gvHjEVn0bcIyPKD9oHoAIPJNfJB1ztFHgbdp0wArdz1b6iL4oKYOG6JRbInGsD1mI5KmorkAsDoaxWXbt2N6u7Y4IBSClj7Q4tNeSQ3hzM7eez9YfsN89Y8DVx4lWRkXFvA+KC3RZ799wrhlgtofk5ePbyP1eKa6KqCmeD777DNMmTIF999/f3y7FJROEATRZNi2jUGDBiESCRbf8VNUVIQFCxY0s1VEjx49sHLlyqR5Nm7c2ELWJKempgaffPIJPv/8cyxevBg//PADNm3ahB07dqC+vj6wzG233QbLstCpUyf069cPQ4cOxdixY9GnT58Wtp4g9m62bt2Ke++9F7Nnz8bq1avTEvlsSm644QZMmzatRdskCKLp6du3L7Zv3468vLyUeW3bxj/+8Q/cfvvtLWAZQeyePPXUU2nkYig+oPHC2rG6clSsmIUdy55AZOePaZc77rjjMHHiRFx99dUoKyvzHAvld0LxgWcrM5nHQWH6KNPH7xExVkKVYLQjuMzUMSFfvSX9K6XC98qUP1DnkQLFtgCmzVqNJesqcOclByMv22qc+SnQnkzTX+3xP/oXgmH4N01V7UBbGB5++RP84+VvkT3sWnQUDHZdBeo2rkDlN6977RAC7//3A5x3wzi5AS+Y9F0w5R9kUqibK38hwMHUzomOYLXjS+HOJsDu7oqOq0SNCddPot9r4WwBBiaYI5ytfdU2hFMHlB/XGXPM7D3jIhhi2q6NzPGnKvlw6TtV/h69OTFn3PnRmxY7x5SANocU3ObMkqmcgwuOv974V3z07kfxl4Rb6Hzivchu+0tAb53JjC00mTlmzVV/xH8Wzi8kljJOtuKf5Igpqu0kqZvb7H+D1vmNF9Z+4IEHMH36dE9aUVER3nzzTXTp0qXR9WdKeXk5Pvoo/nqa9OrVC+eccw6mTJmCrl27NrkNrQtznOcUtD+bQYtqm9dCuC/aJ84AYUdRueIFlC/6D+z6xD6Xtu3a4reTf+vMs0yPT0NV2xltzD0k2/L6ReHNvceTn5+P5cuX44ADDki5uZ0mFi7F2mePQq/xX4OHcpvZwuZD2BFU/jAbO1f8FzWbEm9wuyspLi7G0KFDMXz4cAwfMRy9D+gtDwh39gSM58HQMN+h55mpIFFt4a2PRLUJgiCIloCEtQmCIAiCIAiCIAiCIAiCIAiCIAiCIAiCIAiCIAiCaDJmzpyZUPDDJDc3F7NmzUIOiRoSxC5l0KBBKCkpweTJk/HII49kEMwrBUaOOeYYjBs3Dk8//TRCKURS90VaWlTbH7kUnMcVI9XRtc57GDb7Ap7j6xLGb+YJvEqKv5qAuKsgi+NFo70i0Y7Ys9mUGysMLbANT5B1gPi1EdO424lrpwhCDxbX1mkB4tpmDL7RL+arv2GnvAoc1+LanHHYwoYW5lYn77HMDeUW4Fzm52AyUFpI0W6ugqdj0O8FBGOAzcA4hxBSpFsILbKthaIBxmx1AABnjpgAEwKMy+ut69eB3yqsXQaSMwuccXXeHBZU0LoKKJdjRp4DB2DxBooIZEh4/gJEFi2KSy+64vK068iysiCEgGA2BCwI2BCCwWZCCZ67r7awVV4dcKwCjfU97/S9LiPHeU11NTp36YzNmzYntUUAuK1iJx5r2y7FPR+fluy4N685ZuW76LbtKJn5FLpc/tuk9hEuVfVVWLF9uUegQAsuuO/MFB306godBOZlriiCX4QbAo6IOwST9658Gzz7aqF8MAjblnO8moeEFhdRAfV6zm8qKv5+T9LjDZFOqHzgwbi0Dq/MRs5RRzbQql3Lh2U78HpVTaPqCAuBSdtLcUlRIcYXFABw+9KVepE/hsyGg39+EAFpei7Xw848ns78wxA8Hv1lE+VxygdkkN9A8eWntWqFpfURfJumeOsDDzyAI488EhMmTHDbpqB0giCIJmXcuHH46aef0srLOccHH3yA/Pz8ZraK6Nu3L959992kebZs2dJC1gAVFRX4+OOPsXDhQixevBg//vgjNm3ahIqKirTW0oOIxWLYtGkTNm3ahPfeew833ngjQqEQOnfujAEDBmDYsGEYO3YsevTo0cRnQxB7N19++SWmT5+O999/H9u2bWvx9tu3b48TTzwR1157LW1kSRB7Ebm5ufjss89wzDHHpMz71ltvkbA2sU/z8ccfp8wTyu8E8OwMWxAIlyzCjmWPo2L1bIhYXVqlioqKMOHCCZh4xUQccsghiEQiuOCCC+LydTp+OhjP8rSX2nFqOOriVhaTfXY/xm9MbNbpb0t5+RhXPjxdhgOwlb/OrIfj1c9KsGTdTsy4oj8O6Vkcb0OyU0zizInbDDguncXnMwRA9Zq/xxRm+IZV5pLyKlz38Fx8tPgntw8YYOW0Rv7+xyK6owS1axd6bPjirS9x9tQxyMnNkRv2qvqksK4A5+7qNIfepJdDC2pL3ydz9M7lJsTKz6EXhoXyf+rzZloi2PtZnisgYDvn7fgenIVmufmp4Mov5rjEuad+pgzQvhwmXHFtzvT5cCkiDldkm3GuRMMNYW1wWGqzYsY4LEN8Wx638MQDT+CFmS8GXv8OQ25HXtdB7jVxBpK7QbL3Smrxbd/41j4p4eaPX/FP/UAGUz5pT4eZ/qSgKuKGr7ynCvIaJ6w9Z84cXHPNNZ40y7Lw0ksvoX///o2quyU4//zzcfLJJ6Nz587NUn9hbkjeD4LLwe5szayvoS3fC/leML19q0CkdBW2L/gLIuVrk7aRm5uLx555FK1at3KeD9HzkvsYhLo/G/r8SII50fNMyR6gwd22bVssW7YMBx54IKqq0tsUNlq9GetfGIxe534O8D3r2TJhR7Fj2ePY9unNEHZ0V5sTR1ZWFm666SYMHz4cRxx5hPPsnud71vedbPoMg58rM/CJZXvq9Odh5uH0BjL5LwmCIIjGEjI2P9mt2FFaCwGgTbvUu+7tCspLa3dL26jfMoP6LTN2934DqO8yhfotM6jfMoP6LTOo3zKD+i0zqN8yh/qOIAiCIAiCIAiCIAiCIAiCIAiC2Bf59NNP08p3zz33oF+/fs1sDUEQ6cA5x8MPP4yrr74ap5xyStqCUCZCCDz33HOYO3cuXnjhBYwYMaIZLN0zSSremc5z3EmKN1hU2xd8p21zxKaNNCegSqcb9ej3juap2UAypVu/ImUyAtQsgwUuzRBxZtjGvBmF0gV24mi9otH+9377WlRc23sJg0nWzwmqTFdc22NDQMNxIe4+cW03eN/sb7jC2yqwlQOOqLZgHGA2GBgscCWorYLHGQBbCuIyDti2Dn5lsCFgCx3IKm2wff3jBLiCy0B2xgGmLRDys1Ch7pzLdAFwbkGFgsvAcidIVo4PR2i7BSJao6tXo3zKlLj0vJGnIHfoCWnXk8WzoEev8Fxwde8zKaRtq/63hQ0uOGwhlMixvJAMTEXkqxGlhIvD4TBO//VobN+2PS17Pq+rww7bRmvuBperoRR4z2uSDX99XkFSE/p184MPoOP542EpsV4iOV9tXghb2FJEgXnks13tAiUQ4Yo9yGNeEW190Hyr8ql5GbqMqosZc5Juy2Y2LMHjvlOk/ofnG8kXL+XOd7Y7QTjzckvcy/sKFRUVTVbXE5VVeKKyCsPzcjE6Px99s7KxpD6Cl6qrsS4aRQfLQt9QFi4tLEQu4x55jKA/O/zyGYnkNGwIZ87wy1+4w1Ko4zzuWKJ642zz63/4kuOlNxheaN8Rx2zZhFLbDmghnksvvRT9+/fHYYcdRkHpBEEQTcxjjz2Gl156Ke38d911FwYOHNiMFhGaww8/PGWeSCSCcDiM3NzcJmmzrKwMCxYswMKFC7F06VL8+OOP2LJlCyoqKhCNtozYTjQaxYYNG7Bhwwa89dZbuO6665CVlYWuXbvi0EMPxYknnoixY8eiS5cuLWIPQewJRKNRzJo1C4899hi+/PJL1NbWtmj7nHP07t0bZ511FqZOnYpOnTq1aPsEQbQcgwYNQm5uLsLhcNJ8K1eubCGLCGL3IxwOo6SkJGW+vK6pRer92PXVqPjhJexY9gTqti9Ou9xhhx2GK6+8EueNPw+FhYXOMrNlWcjKykLEtwFeuORLFPY8yU1QG/zqNUDvhrbpksgrwgyHium9dT0inpKMA8JWNrn5pI+NA4ipYlrk2FKbXQoIwfDj5hqcMe1zXHlqT0w5/QBkhRogHJzEsRO8YbCZnnhN09koGMZmm0J49JBnL/getz/1Acoraz3+DVUBACD/oCFxwtqR2giWfbwcRwwfKEWzBZMC20L7QOTGu1xA+Rf1Jr2u+LPjY1S+Dyg/o9y0VvknlA6wDdf/JpRT2xHWFkz5Vy1HxFefgvb2682kzXTdj87mklro2/XeyDS1uSljXPk+ubKZg3OV5ghtG8LaSlybMQbOLSUwbikxbgtvvvQmZtxxf+C1a3PE1Sjqfbocl1KG3HUsM/M6mb5Yx6Gk/LxmXrh5wCBgO/0djHdAxvmItF/U69RSxQxHppnPLYjshtwfPr766iuce+65sH0+gH/96197zHM4d9xxB+644w707NkTU6dOxZVXXomsrKzUBdMkJysE38Msar6SzyHIeUCLbQOw61FXuhLbP74L0crkm0MDwP4H7I8Z/56BI446Avr6ykvv3aDcvP7eNIXxvkHPlwTMmZk8n9ISdOnSBd9++y0OOeSQlH/naiI712DdS8PQ85wP0bAtilsWu24nqn9+H7UlXyO8dRFqtyxMXaiF6dmzJy666CJcdNFF6NmzJ4D458iYGp9xTkrfGEs5vvyH/Z8Nv3vadep85L8kCIIgmoBQ2g/ntjBrVpaCCaDNr36xq00JZN2K0t3SNuq3zKB+y4zdvd8A6rtMoX7LDOq3zKB+ywzqt8ygfssM6rfMob4jCIIgCIIgCIIgCIIgCIIgCIIg9kV+/PHHtPJNmjSpmS0hCKKh9O3bF+vXr8eNN96Iu+++G7FYrMF17Ny5EyeddBJOOeUUzJ49u8nEifZEUgZFp3qEO0XxIFFtoQKkdeWJRLVN8WzTTieYKoWgdpyJPgXbYMFvxAf/GW2nfKZdB2GZp8S8x6W4bzxMZzSCqJ1AZN1Xwg04TvSMfYuKa8sGko+TBgShu9V5xbWD6ksUhO62p2WsVV1KvVaLa8vGmNGmEgdlhri2sAGmg6QBbqthxyDDwoWNGDi4DHsGZzLQ37YBcFmPELYS5JUtCAiP3Y6ggDF2mAp8Z5DB4QDAmRbOlgHiDBzgDBbg2gju2M+4OlcVPN6ciGgUNc89h513/AV2ZZXnWNbBB6PNP+5xgv7TIYtnqz4SECoEXweES51soy+dUHz5WwgpaO49ovudQTDg2SdnpS2qDchrPa1iB/7Ruq13OCc4JeF71VmF770ZC+o/BgDR7aXY+MCD2O+Pf0jb1n2V0tpSfF+6XI57GAIMjvCCGxDLIAXB9L2l7yt90M3nvjKjFkfswBDRlmIO8QG4Qt2tWnDCD2PCqUsXZ2Dye8JO4zvasNvfNpGa0tLStPLlMIY6IdDW4iiLJReJfq82jPdq4wPyf4rG8HVdBLOqazC1uBhj8vPVEWGMsYQ6Bs5fTH4Y3FB+f5y5H/fvL3+6Lmf+deYe4/qN+2dK3KvwpMnfWQDe6NARx28tQSSNsRyLxTBkyBBs3LgRxcXFKfMTBEEQ6bFixQpMnDgx7fwnnngirrvuuma0iDAZPHhwWvlee+01jBs3Lu16t27divnz5+OLL77AsmXL8OOPP6KkpASVlZUZraO1BPX19Vi/fj3Wr1+P119/HVOmTEFOTg66deuGww47DCNGjMCYMWPQvn37XW0qQbQY27dvx4wZM/DSSy9h1apVcYJ1zU1ubi4OP/xwXHLJJbj44osRCoVatH2CIHYdJ598Ml599dWkeaqqqpIeJ4i9mWeffTattdtWvxyfdp11ZSuwY9njqFj1POxIZVplcnNzMW7cOEycOBFHH320K2RsYFkWBg0ahPnz53vSSxfdh1BBV7Tud7ESDAZSO/wAr4cjkRdEf4Y3zXH7qtVO5RuL95p422MQcuNb4foNnY1s/auoKl80FsP9r63BGws34U/n98XQAR0bfoqJrfGcEvOks7g8TtkEfs1VG0rxpyfn4ZOlP6s2rHhj1DUKFXZETscDUbd1lafur99bhKNPOlJ6JCxX/NkCBzjABIfcz1dvMKqEtQXAOXP8p1qo2mlXMDDLEOsFwLXtKpted1ZuWDChNiV1+lr6Tt2u1z4TVU6vOxuC20xo36YS01buX6YcP1LnWwmGK/8pZ3IbYimoDSWkbanjHJYSGWdgsBxxbY6vPvkaf7r21sDrXXzQWLQ99DLlDNL9yp2r7v0xr5keLeqzR1RbOYwYM/IHre4nvifct/o6+Q6LRGU9VwuAkNc/A9avX4/TTjsNNTU1nvT/9//+Hy677LKM6mxqcnNz0aNHDwDS31ZdXZ3QL7Ru3Tpcc801mDlzJl5++WVH+LexWNycUITxo5/HkEfCW75D1Yo3Ed6yBCKaWvT5hOEn4DdXXorjhw2BxbV4NzPmJCDZhKefBUnr6pu+U+M5GM+zJI30U7aUrmTv3r2xcOFCHHHEEaivr0+rTF3pUmz+3xXocuKjzWxdwxB2BDWbPkXFilmoXPM6RKxuV5sUR35+PsaOHYuLL74YQ4YMkZs+GDh/DxiTmB4L5rNiSZ2bfpINJf0cDvnVCYIgiF0MrbITBEEQBEEQBEEQBEEQBEEQBEEQBEEQBEEQBEEQBNEkCCGwZMmSlPnefffdFgveIAii4fz1r3/FFVdcgZNPPhkrVqzIqI65c+eiXbt2ePzxxxskUEQoGiiqraVwWaI8QaLa5nv1ypgrPK2N0HXHG6EjcOWLW5dbtxMfHHQOSUW2jS4Q3jzm9weDzmgGyepiwsnjvDeUuJ3mDOFlbQMD22fEtePyGEHWaYtrqz40A+0ZEx5xbc4AW7gWaHFt2XccYAIWY4gJ7lxKDiW+req2hZBBgYLBhhsQq8eAAJT4s7d/BISrveuIaMtMOujbDEiXIeEw8jE5TpgFM0aXASqgtvHEtm6DqKkGYjHYlZWIrv8Jka+/Ru0bbyJWUhKXP/vII9H+8cfAGyiQGuIhCAjYwgZnlrqNhY7h9whRO+LawoYAdz678gqutDYYEIlE8PCMhxt87nNrw/hDcQyduQzUz/QvxKDxnkiGAgC2/Pvf6Hjeucjdb78MW9w3WLDhI1dwQQtmSwkIV7gAUiDCK5Pt3mfuJ2+a+x2i7kvBDGEJN5cQACx53PtFJ5yy7pyufsV97zGnCADYIg3Rw3SEQIg4hBDYunVr4LEsxnBoTjYOzclC/+wstOYcFhg4gBAYPg7X4eGKSkTTFT43iELg7xU7EYPAOfkFcZfO/bvAR3ycd1qYZVJvseCdnTjzjlF/+8Fx7O4dxwB0sUJ4vG17TCjdlurPRgBSlGvgwIFYuXJlXIA9QRAE0XCi0SgGDx6ctpByx44dMXfu3Ga2ijDp1asXsrKyUor5BAlrb9y4EfPnz8eXX36JZcuWYe3atdi6dSsqKytbXHy3uairq8OaNWuwZs0azJ49GxMnTkRubi72228/DBw4EMOHD8eZZ56J1q1b72pTCaLJ+PbbbzF9+nS8++67KAlYa2lu2rVrh6FDh+Kaa65JW/yfIIi9j6lTp6YU1hZCwLZt+v87sU/y3HPPpc7ELBTsNzRpFhGrQ+WaN7Bj2eOo3fxZ2u336dMHEydOxMUXX4y2bdsmaB+Ow2HSpElxwtoAULLgD6jZOB9dhj8GxkOu49NZa2dIe/PHoIY9n5UPSzprPd5d/eopyTggbHXIzSd9LNKbxpjyrBkCzUwIz/E1W2px8T1fYPAh7XD9mF/i0P3bNHpNPZG4tvkpzhfk61MGhk2lFZj+0md48aNliMWEWoH294vqC6Nfcnr8X5yw9uIFS2BHBbKyuZR/ZsqHqPybzNL+Erlyy5VvkXGV6qw/ax8kM5pmqq+Z48dgTLg+DdMPKmxwbgEM0scHALBgGwKpzrXyaPIy4zjz+nr0psOOqDZTotkyDzPSwAALXNoA6UnVG61qIW3O5ObFnDFEaiO46eqbEYvGr5sUdB+C9sfcpDrB8l0LBr/AtmdIORsim74m9Rp3T/nz+NMD+sk/tswicfWLgIwBhxvIe++9F/f/lXPOOQd/+ctfMquwGRg8eDDWrVvnSaurq8OqVaswb948PPLII/j+++89xxctWoTBgwfj008/u7lZCAAAIABJREFUxX5N4JvVHmsB/byBgNzSWd6bkbIfsfPb51C3eXFa9Q06bhBu/dufcHC/g8CVQLzpZ2TqQRrB3PHi3rd+49QTJEZ6wg1ahfDMX3syAwYMwPz58xu0ZhreuqiZrfIjEAuXI1q1AfWVG1BftQHRyp9RX6Xfb0C0puXXC5LRpUsX9OvXD3379kXfvn3Rr18/DBw4ELm5uY2rON0pM406gp59ash4pmeICYIgiKaChLUJgiAIgiAIgiAIgiAIgiAIgiAIgiAIgiAIgiAIgmgS0g3kGTRoUDNbQhBEY+nRowe+//573HvvvfjjH/+YUogoiJqaGpx77rmYMWMG3nrrrX1KjCdpMHSqmKAGimrHpwUHFJt2eY8LN9bUp2YtnFfE5YcO+nb0tOMDTYW/cGDQaTwyBpEF9oXwVG5W7driRCkKSNFnuMHY/gAupcvqHNMhmE4AYzOJazcpQarBzqEMxLV12QaKazMh83HGYAsEi2uDK6FmGWQNZsO2hRTaZoDFbMCW7zkDYAO2E6BqKxFnIQP4hbTHYq79wlLX0NbjFEpTQEBqAMigdnWCMthdBWHLuHGuZLV1eL4KYmeWK5zKOABbBpOLprnuO6dNQ83sV1Lm40WFKJo0CYWTrgQLNTwcxFLC2lI83pb3MYQSJJf9KWBDMCWkrQKEZV4lT64mC5kulO6CHAc7y3c22CYAuKS0FHM7dEx43Bziid4nyp/omB0OY81NN6Lv089kZPO+wMqyFdhYuUGJIXhls7XIAlP3kCsKocUYtDADd4UklAg2GFNC3ID+ghJC3vNOzC5jgFAzjHmbCYDpsoLJe13lF/pVb5KgvxaUgLwwhERsRzgk/ryTBe/mjToVOcc27P8ynMWLIImaGpQMPykuvfWdf0XukOM8aVbnzg1qb1ei+37Lxg0o5hz5jKFLVgi9siz0DIWwX5aFXMZhwStGrS/F8bk56G5ZmLGzAhvTDLr3M72iAjEBnF+gxbWDvgPTx5U6aVhMeZDMDVOJekOCoLByn7RL0haPy8nB9cWtcHdFenPv6tWrcdZZZ6UU8CIIgiBSc84556C0tDStvKFQCJ9++ilCGfz9TmTG5s2b8cgjj6S1ljVr1ixs3boV69atw9atW1FdXb3XiGc3lHA4jFWrVmHVqlWYNWsWJk2ahPLy8sYL9RDELub+++/HjTfeiOrq6hZtlzGG/fffH2eccQamTp2Kbt26tWj7BEHsnmzYsCFlHsYYiWoT+yxfffVVyjxZRd2RaKu7+or12LF8JnaueAax2u1ptWlZFkaPHo0rr7wSw4YNS+/+U4t4Z555Jvbbbz/89NNPcVkq17wB65Ob0Om4vyHRql/CigNXF5N9huN/dQRf4zwpxqveaZkx6W9jWkRbS79qP5r06Zmi21q0VvtWFyzdjo+XluD4Qzrg8pEH4Ff9OiY/zWQOHMT7Nf0+Te29c/IYp7VqQykeffNrvDR/BeqjUVWDX1Tb8trHuPJ1cuR0PQTA8x576iP1qN5Rg/ad20rfpuMb4crnAXBmyV5TmwczXa/2rcj9hQHBlKtNCe6qzEwAQpvpDBPXHy44gxQP1mdgyXeMgTuOEJnZu4k2cy+5Omltv9OTTPl0uLzuSj7cJ6zNwJglz1WdtyOkrfJxxsBhOceefGgmtmzcEnd9czr0Q8dhfwezQtCi2lroW3ZOIlFt87P/fvJcUN/1TrQCrz45zyMY94bR/cFjWY+/RANdXpN6O7m/qSFUVVXhnHPOaVCZqHMPeLnrrrvwzDNe3+jtt9+Ofv36ZWwfAOTk5KB///7o378/Jk+ejLvuugs333yzJ8/GjRsxbtw4fPzxx7Asq1HtRUzRduUHhABi1Vux87uXUbv+87Truu8/0zHyzFNhKfF66f82xobeeZuZ8ysL/iYyrrm5qbt3uDTUU7XnMGjQIMydOxcjRoxIK39k5zpU//wBCroPbT6jhI3qDR9hx9JHUbNxPuz6muZrq4EUFxejX79+6NKlC2pqajBs2DDk5uaisLAQffr0Qd++fdGmTZvUFenhFPcMlfeZJiB4Xkp7sw/91es8b5PInPTHN4lqEwRBEE0JeWIJgiAIgiAIgiAIgiAIgiAIgiAIgiAIgiAIgiAIgmgUQghMmzYNt956a8q8HTp0QFFRUQtYRRBEUzB16lRMmDABI0eOxJdffplRHZ999hk6deqEe++9F5MmTWpiC3c/GiWqnaruwEhjv2CkT+Bax3+mEtUOrDFYlFn/StRWUES0KcKdtB90ngBRax3k68YSm+27gbBOvHGAwLZ7ZmZQI5wAcF1Oi2o3l7h2onqDMztGJyZJIHp64toJBIrTFteWl0CLa8t8UOLaMp9AgLg2uBqDMSmuLQDObEBw2BBKBNsCEAPgCjsLLZLLBGxnAAvYbnMqRSghU2WTFvaFDr2XNoMzFROrA8Xle4tLey0Via6vMmNc9ovVMgInoV69UHT1VcgbORK8qDDzehh37gumo/sNcVem0wG3D825Q6hbzblX4FyPUJaFI449AgveX9Bgu9ZFo5hRWYEpRcUJ8wSN0SB5ifhyMgcLyLtj3gfY+tLL6Dh2TINt3tupjdbi4w0LpGACAFO0QI4R5txD+iigRBmcElzdw6YsNzNKGp/0ODQ2VXByOGn+wHM45dzvB69cCFiQEIf8FxMxhFhI1cOSDyR9fkVF4A38v0ygsHYCQTerY0eEevZsUP27A+bfPtFwGFPserD2rcCVsIAW0tbSK/6uNi/rAVkh3Nu+Lf5bWY05NTXIRNZyRmUF6mHjkoKiuPr9bbIEx81jQfIcJubfAAxAjbDxam0tshnD8NxcbIjFcH15OdZHo875FDOOcQUFuK64SMuHeOp3x7FXOkQf06NqcmERvolE8F64NoF1Xl577TXceeeduOGGG9LKTxAEQcTz3nvv4ZVXUm+Ko3n88cfRu3fvZrSIMLnrrrtw4403Nkgc+/33329Gi/ZcwuEwLrnkEsyaNWtXm0IQGVNWVobrrrsuo00jMyEnJweHHXYYLrzwQlx22WXIzs5ukXYJgthz+Oabb1LmoU0tiH2V7du3o7y8PGW+gl8c700QMVStfw87lj2O6p/eR1oLvQC6deuG3/72t7jssssy3gAjKysLL730Ek444QTU1MQLde5Y+h9UrZuLDoNuhV23E+Ah1O9cAyu3HfJ/MQQ57QckqT3I++FPM8SDnUNqNdzZ5U+vW2rRbFNcGwDjYMJW4tpm1TH1WYseS6+euxQsVym1kPOHS7biwyUlOKBrAc49vifO/NV+aN8qwXyWwrHTEHHt2roo5n6xGs++vwQLv98A1x1tSaHdRCvAatNdxyDGIeriryHjDK3aFIOpDXi5yss5d3yMHqFt6I2Fdc8p0W0ufzmtMtd3pffwlSnSaW1cTunjFvI8pN9T++1Ub1juJqRgrv/ZEVE1/THqujPVhh4HTDD3nLRYNrja6NQt62zE6ghry3xcH2Mc1RXVeOKBJwKvbecRD4Bn5SNOVBtcOZrdVXl3xV2dhXPMJ4KNRNc56HPChyLce0YfSFg82RzjOrjCkabbtOutt95qsro+/zxecPqqq65qsvoBucncTTfdhLq6OkybNi2u/aeffhoXX3xxo9qoqatXD3kIADbscA0ql72JmtUfQtjpbdx67NBj8beH7kTHTh3l5Rb6+QMjEzOeJUn03Ih+DsH3vEjQoyCePMJX3v98ijkkjWcf0mVXbQzfsA1iBKrWvdlswtp1pcux5YOrEN72bbPUnwlDhgzBjTfeiH79+qFbt26eMZW2wLWfNIoFPTPkHGuADcmecSJBbYIgCGJXQ8LaBEEQBEEQBEEQBEEQBEEQBEEQBEEQBEEQBEEQBEFkTCwWw5QpU/DQQw+llZ+EZAhiz6N9+/b44osvMHPmTEycOBHhcLjBdUQiEUyePBn/+te/8M4776BLly7NYOmup1Gi2imCnZKLarP4PH5RbWYI5AojIDAufjRAgBtAsDA3HGFd/VnoyEJfuUCzUyDLGgGKwhuwKE/DOHdfPCzT4r/qkxN8DDOPWxegY2blOexW4tqygeTjKEkgempx7QTFVXB1oLi2p3aZOVhcG6qDE4hrM67EsW1wxpUNUlxbMAYIG2CWal2oAHIbtsrJmZDvhQDjsk13LCoLLR3x6gahcsbkFeMy5lYHvQMqoJxpe3VwOYcp+M5YywX8RX/6CdUzZyK2ZQsKxo6BlaHIA1PnAKZ7U19z/d5MFd5/Qjii2gIiUCz4mF8dk5GwNgA8UlWFU/Ly0CeUFTjUk00bAXHFgVMc8/0ADGtvuQWtfnUscvbS76VMmbf+f6iL1koBBcbUfcCUoIK8j+V9oqW0mSOiIN8z56vAFbOH95Uxee8x93p48htzv6v3ztxXZtbmhWk1D+EKRwi4n4UQiMViCIXSD6vaVQHouzv+7/nytWsghJCiIUFd5sxB3vtUi24DQA4DLisuxFkF+VgUqcO/KqpQ18Bg8ocqq/BsdQ2G5+XilNw8dGIW2oQs5Kp26wBsiEWxNhrFppgUvG7LOTpwCwdlZaE95w2+4vUAzt2+DSvq651zuSVB3gph49GqSjxaVYkuloXBObn4c+tWkLJ77t2i6zFnXP+c9++27TB06xasi0bTsvOmm27CwIEDMWLEiDTPjCAIgtBEIhGMHTs27fznn38+JkyY0IwWEZpwOIxf//rX+PTTT3e1KXsVzz//PO644w5a0yf2WMaMGdPsotpt2rTB8ccfjylTpmDo0OYRAyMIYu9hy5YtKfPU1qa3eRZB7G385z//SStfq74XAQCiNVux8/unsXP5TNRXbUi7nREjRmDixIkYNWpUg9aH41CLdEcccQS+++47XHLJJfj444/jskWrNmHz/64IrIJnFaLVL89FfrchyO9xIhjPgnf1L6DBuFfjuNrslhnrisFlTBFiv98UytvJlNi29iZyaNFnCLmay5iAEByM2RCwABHD6k3VuGPWEvz1ue9w5IHtcOLhXXHCgM448Betg08nTUyf5saNG/DRt+vw/oqd+PDbtQjXRZUTgQf4DbQIs07XvaMFw12fQ3Rn/Bzd6RcdkZuX5whiax+J4xPhUixbMAaLcanxCwbOpT3cKCPL6/a4Z12cMcAW0hXpboytNw0WyrVhXlW3AxkAYanjqn2nvGE3BKRduksYtHdHnZMhrM3cTVS1YLbeSJWr93pzVaYEw7Xw9oL/LUBNTfx3WddT/o1QXnsEimqDqZPXveteL7ffDC+Txz9rHjM/+z2EJj6fvlmf47xIdh+ah4OfhaisbTph7T2Vm2++GU8++SR+/vlnT/q9997baGHt8k1rEd6wGIBA1ffvIlqxBSJal7LcQQMOwhGDj8AJw4/HkcceAYuH9DSnHydRV1nIGUf4hoe6F/Wm7e44Us9CNPT5j72QCy+8sEH5QwVdm7T9aNVG1GxcgG1f3IFo1aYmrTtTDj30UJxzzjm49tprkZ+fnzCf+xxUhgLbKfA8W5XChkzqJQiCIIhdDQlrEwRBEARBEARBEARBEARBEARBEARBEARBEARBEASRMa+//nraotoAcPrppzejNQRBNCcXXXQRxowZg9GjR2PevHkZ1bFkyRJ0794dt956K265JZHU4J5Jo0S1U9UdGNTcAFFt0z6hAv1SCWr7RbMTpQujrI46DBDh9ocwNwQZ+Ov7LKMVHQFnecDXF8IVQDajHt1gSOYLeDSy+US192ZxbbNQXHGVkIm4dnyMcmJxbYtz2DZgCxtg3BFkFcKGDLC2ISAQEwIWbBnM75yBHB+2sKV1ul3ujntmRsTKyHGoEHvAEQxmgGAqaNy8ikyNJRucy6B44QSkx4tLNwuxGCLfLUbku8Wo+Md0FJx3LlrdfBN4UVGDqtHXzzNOjQBxV1LbOw7cWcAdQbJLDQFuAQwZdhzu/vPdGZ2iAHBJaSnmd+qctFfNGck/xMzzc+WUAdt3XubsGa3YiZWTJuOQl18E45wCPwEs3bYY63euVcIQgCNc4OSQ4gau3AQzxpNWY1DiB0p4m2sBblMYgUmhBigBBuZpyxBOcO5RwH/lGWNSe1/ds3HjQgDg6qb1zHUMUTuKHOR4Brv+bvGdcOq5dx8l6G+f7StXymNI0GU+fQpHbMB3mAHoYHGMzMvHqXn5KLdtPFdVg5+jUXQLWdgvFMKZ+XnYHLMxpawMpbFYXFM7bBsvVtfgxeqaBp9bHmPok5WFK4sKcVx2TtK8DECVsHHqtm3YFmBHKjbHYnixphpzamvwRLv2OCpbC+i49QcJbEOlcwBvtu+Io0o2ozqNYHshBEaNGoXVq1eje/fuDbaXIAhiX+bss89GRUVFWnn3339/PPXUU81sEaE59dRT92pR7VAohKjaRCP+/+PNhxACY8aMwbffftsi7RFEU/LBBx/gww8/bPJ6GWPo0aMHRo8ejalTp6JHjx5N3gZBEHsvyYT0NLm5uS1gCUHsfrz66qsp8zAewo4ljyJavRnVGz5Mu+62bdvi0ksvxRVXXIEDDjigEVYG07t3b3z44YcYeepIvPvOu2mXs+urUL70MZQvfQzZrfZHx+P+jvxfDAE8q91+ceAgseD4PI5P0CmiUzik14QDiKn8Zhqc90z747SoM2NggqsNcLW4tq3EtXW2GAAOWwCfr9iOz7/fimn/tdG+OBf/d0Bb9OvZGgd2a41enYvQrX0h2hQEr70yMFTWRrBp+06sXvYtli3+Bt8tXYavlq1GacHByO46wMhsKfuUTdolYPgFmbnyzNx+Y0rkGQgW1u5+YHdwcFicSx8iN7wi2v/BLbWJqOkLUV4O5vo63M1GpQA4E8o2ZaYlGGz9WVvIoATMle3ClnuKcuHYYW4qapvuWX2qgjltMHAwrv3nzPEB6810te1c+0yZPhfu+HS4FtLm8Ruvrlq2CtddcX3gNc3rdiwc31KcqLZ7fVyPlOtL8ngOPI4HBk+COlG/D9tPvKi27zmIIJL8NzzI+15eld5GmHsz2dnZGD9+PO666y5P+uLFi7F+/fpG/V9q3fxnUf5Jes8sFRQV4PQLRuHcy8ahU+dOsLiFEA95NgYW8D4n4o5R34BgZgkWmCWOfci/uGLFCmza1EAx6yZY46orXY6dy2ei+uf3Edm5ptH1ZUrfvn3x+9//Hh07dkSrVq1QXFyMjh07oksDN/g2nx9qjjXAdAS2G1JPg8vt4+LzBEEQRPNBwtoEQRAEQRAEQRAEQRAEQRAEQRAEQRAEQRAEQRAEQWTMrFmz0s7bpUsXXHPNNc1oDUEQzU1hYSHef/99zJkzB+PHj0dVVVWD64jFYvjTn/6EJ554Am+//TYOPPDAZrC05UgZyJQqJihF8UaLajOvqLb8HNyGDLzV5YVPNNuX7q/bOZWgE8osJEs2yZz3nmM+sW0d1O2KopoB4zooUtnO4vstSFzbL6q9t4pr+wvFFVcJDRXXdstABYgD7ijRgdAcDAIxIQPQOWR/2Oq9DQYuYgDj6nrK4HFbABZzJZRlVU7Yq2O3Y6etBL+ZDlJXwsCGUK8MCheOiK/nvLiyVTApGAAYQd6NJ+/UUxHSYg6xGOwdOxDbuBGRxUsQ8wefxmKofua/qFvwMdo/+wxCPXum35AxN8h/NgSkRILuGyGEEkWAcQ/payqPaTltGZzuahYfcughGHTcIHy+4POM+qHMtnHjznL8rVWbQNNFwPtkp5pIbsJ/rGLhQqy78y70uumGjOzem9hasxUfb5wPQIsqMDCu7w8OrgQVmCOcrWQLmBZPYPpugpZU4Epo2xVgkMf0gNSi2GY9cp6Jn+rcuZI5c7oZt65nABYwQPzf1/V2fUCmgE5pGc3CPY5Ef/+ULF0i3yQUn3CFL/z3qE+KwMnDALS3OK5uVSRlNtTUxBmwn2XhobZtcVVZWUai1omoFQKLIxFcWVqGCwoK8MfiYs9x08bNdgxnbN2OSmE3qs2wEDhv+zZMKizCBYWF6KSESdZEo/hN2Xb8HI1CAMhlDKfn5eP2Vq2QyzgEgELOMbtDR4zcWoJ0eiESiWDgwIHYsGEDsrOzG2U3QRDEvsLbb7+N119/Pa28jDEsXLgQnLfQRjz7OLZt4+OPP97VZjSarKwsFBcXo2vXrujduzcGDBiAo48+GoMHD0ax8bdINBrFu+++izlz5uDzzz/HmjVr0hZ8z4TvvvsOc+bMwahRo5qtDYJoamzbxrhx45qsvuzsbAwYMAATJkzA5ZdfTqK3BEFkTDoCkuFwuAUsIYjdjyVLlqTMI+wodq5M//mUY445BldeeSXOPvvs5vn+NpwNnHO8MecNnDbqtAaJa2siO9dg0zsT0P2Muchp1zdDQ7QzTjuD9eK58IlrayeeFtQWyv8F6RMAUwLcuk4GCOnPE8yW4tqAc/Ja+Nkvrs2YcNZ3Syvr8N6iTXhv0QZA+acgBEIWUJyfhfwcCxZnsG0btZEIKmoiqKuPAbAh7ChEPcCzjwQOPBLZbtPehWWnOwS0TLRXYNt97xVWlucaJKy93wHdEbIsaCFtzgAhGDhX4tJKfNfiDFDi0tzxORpC2lD+D87lZsCucwUw/MQhLn2gzkbZKputfM9CrTNoP72+tEL5Oy0w47Kp92ppgmuRdKdP4Ph8nM1StU8H0m5HZBtwvD6caw8PV/4ijh1lOzDjr/fjhadeiOtDAOgw+DY5Jpz+Bryi2sw9rq+X31/r5PNffCT4jIDP2pvt9/UyxDknHLQjNBVen8m2isyEtTt06ICjjz46o7ImsVgMX331VVx6nz590LZtW09asc//0ZQMGjQoMP3rr79ulLD25s2bU+bJygph9EWjcf7k89CmbRuEeFaAb8vcVlph+MblcxzKJ47kj2g4NQrhCNg3CKNIg58f2QXU1NTgkUcewdNPP41Vq1YhHA4jloGfrrjP2IxtiOz4Edu//CsqV7+ScR2NpVOnTpg2bRp++9vf7jIbMqUxAtskqk0QBEHsjpCwNkEQBEEQBEEQBEEQBEEQBEEQBEEQBEEQBEEQBEEQGVFZWYk33ngj7fy33XYb8vPzm9EigiBailGjRqG0tBTnnXceZs+enVEda9euxcEHH4yrr74a06dP3yMFp3ZXUW3HLuO9FBj2imp7BLU9jbgBhGbctdYwdeoMOH9djunjvj5I1WWOGY7opg7Gdivyi20HiWw72UVigW0w5utTVTdLU1zb6JumFNfWr0nHVzOJa+tweuOSe+rziGuLNMS19fkIQHCAOZqjOqobELYMlbZlZllGSEs4BAS3IIStrocsYzEVdi9saBVvSwWCO+OOwTkfcC3wLYPjXYkBHZSthIKZCtrWQ1cFtTOoQHamxLibWGg37+STkHfySfEHhED9smWomHE/at+a6zkUXb8e28adh05z3wT3BUAnQggzOFiLa+v72ogL1+LaRg5XcFulKXEA5x4QApwz3PrXWzFyyMjU82MCXq+pxVl5+TgqOwdA4qHsD5VP1popFeEvp0tveOghFBzSD51Gj87I7r2BmvoazP3xDdi2bQg9cEMcQQkbMAYODs6k2DYT6lX9cM5dEW2m5RVc8WxuCDQ496AhqA2Y0hZuihbM9gTcatEJYxR4vi+0uH/ACLHtmDOvEQ0j2f295btvVR53ThHGj4v3zmW+1KDvImZkVn+ugAHoHrLwsBLX3tKE4tqaZ6qr0dGy8JuCAtdeZejaWAxjtm1DOMM5L4iHqirxUFUl2nGOM/MK8Hh1JUzJ7loh8HxNNZ6vqUY7zjE+vwAn5Obh8Oxs/K1NW1xfXpZWO9u2bcOQIUPw+eeZbYZAEASxLxGJRHD22Wennf+FF15A+/btm9EiwoRzjltuuQW33HLLrjYlJVlZWWjdujW6du2KPn36YMCAARg0aBCOOeYYFBYWplVHKBTCyJEjMXLkSCctHA7j7bffxhtvvIEvvvgCa9euzWgzvERceuml2LZtW5PVRxDNzb333tvoMdu6dWscd9xxuOqqqzBixIgmsowgiH2dXr16pZWvoqKiWUUuCWJ3Y+3ataiurm6SugoKCnDBBRfgyiuvxKGHHtokdSbFWOYMhUJ44fkXcPrpp2P+/PkNrsqur8Gmdy7Efme9Cyu3LdyVUv8WhSk+qw0A9QaWXsw6XUFjMFv65vSGmxAQWhxbaJFt7vhVGeMen69TIzPFtS21Ri+PMmY76/XSBycQjdkoq4ygrNJYRRba18ylt5VzsJxs5zyds9JFTL1l89XxHLgeQc/Ks+MIBAAL0UrfRrcAevTpAQscjFvKv2EpnwR3BKY549JnJjikqLflbiKq/IqMGaLRnIEJuakv072hFrwZGCwI6ddktuw7IcCZ27eyC5Wvngu10ajrQwF3/c7a/cE4V7vsQrYPUzDb8JUCrl/H9OX4BLa5Et3eUbYDd/3pbsybOw8VO4M3fGLcQkGPoer8TTFtblwPr3fIFdV2HNTGtTLyOQQ9ZxLv+4kX6lY4nRd4BgFpwvcaT3lVDHX1AjlZDfNBjR49GqObwFdZVVWFoqKiuPS7774bZ5xxRqPrT5du3boFpm/YsKFR9f5/9t47MI7i/P9/P7Mn6STbkiy54QbG2NiEQIxtejOhGYNDC80OSaiBJPAJJIAhkAQI5Et+CRA+Cb0FEkIoAWyKgQ8QasAYMJgAprngbrmoWeVu5/fHlJ3d2yuSdbJsnlci7m52Zna2nryPntcsWbIk6zIiwoFHH4hTfzYd2wzdBiWixP7dgBvXDk8wHcTNbfDJwf4th/kjktCyjKL4eog/mwpikxp3LQ8//DBmzJiBzz//vNN/D2CoGvs9lFR2XLCealyKNW9fhw0f/11/33QvI0aMwIQJEzBlyhScdNJJKCsrK9q6Mv8epwjr0CdXPsF2Z2Xatj3H5BmGYZgiw2JthmEYhmEYhmEYhmEYhmEYhmEYhmEYhmEYhmEYhmE6xRNPPIGNGzcWVPdWkoHXAAAgAElEQVTqq6/GmWeeWeQRMQzTnZSWluKRRx7Bq6++iqOPPhp1dXUd7sP3fdx444148MEHMWvWLIwfP74IIy0Om0+qTfF1osl05IxR5pFq20RjaZMKXaG29KXtz6RUxW2MK+OW4UWZ2xez/9xEqqis2XwmCsYc1A8Sw0OS7ahgm8zAdGquTRAHJGlZNCRIm0CN0DurXDuaUImuk2ub/dHdcm1XQJzRhc1djgjGKfN4RVPvQnJtaZL69QYIQEqCkIAPAcDX4l6dBK6T91UuuK/+K/VR13nTgfw5OJWlTjQ3hRRJvFa542ajRCA093X6ta0qAOnbhHFAn0t+N+SvEqFk551Re/ttaLzrbqy//IrQ4vRXX2H95Veg5s//W1B3UmoxNpFz+gSyAiUl13tTKjm6lOZ+IN3LxyYZm1uI2fE777ITTph+Ah6878FOb/aP167F64O2QYntN3+bwJUQd7eMdyu4mwMp8cnPfobkkCHoO3H3To99SyXtp/Dk5zPR2N4YSLDJSLRhJQZKc6CvIS2dF+6rFWRrsQLIvlq9tluP3CPhShzUOq1s31YL7jtGCmLvs0Rayu/iKpnNDUK9b/fbMyc1yDA4I1jGAMj9+4/0fSx79x0AmddfPMF3kXvV5tJjhK5jZ8HghIfba2twY0MDXtzYgq5Oo/9jfT3+2tiE4yrKMdDz8J2KciSJcFpdXcFS7eGJBC7sU4kFqRT+2dyE1Xkk4HW+jzuaGvLWuamxATc15q6XjTfffBM//elPcdNNN3WqPcMwzNeFY489tmBJ8dSpU3H88ccXeURMlF/+8pe499578dlnn23uoaC0tBR9+/bFkCFDMGrUKOy6667Ye++9scceeyCZTBZlnclkEkcffXRIjtXc3IyZM2fiqaeewttvv42FCxeiubm5U/37vp+/EsP0IDojoyUiDBs2DFOmTMGFF16IkSNHFmFkDMN83dl998KeOw4YMAAtLS1FHg3D9BxuvvnmTe5j5513xjnnnIPp06dvVjF9ZWUlXnzxRcyaNQtPP/M0li1bhmXLlqFuTR369e+HOW/Nydm+vX4Rlj93BoZM+SdIJBC2RRviPiMoc4LCmfHAQJoNHXMD0roPU+a+FyBKq/pSy7UJkEiD4Mi1yQk121iub+vbGB4BkD4kPKh4oICEr9YldbyKAmM22RWEJ44NPSg2uyAUAApiD0EsjJxlTmyCCEi3I9WwKuN4bDd6O3heAoASZxMRhAikzwICZETVQmhhtl5GZIXaaq8rVTjIgyBpJwU22nI1N7ANxoJI6EmJdYxTx7olCGT3kargm5i0lkOT7pvI7AMVj3Xj5sKMza1j40PBNsBsqRFtE6GluQW/vfQaPPbgY0i1pzL2m0vtnpcgUT7AidGa88usLxInCkm14bRDuJ77OeMRfWZMx52gNVOqnW30kWurEIz03Ae+WtOOkduUFt52K6S0NH77N2UysNWrV2dtP27/cTj159Mxcuz2SoSP4G9fpI6F28mkc5ERSA6QjjQ7+vcdWzMPPvggLrjgAixbljkJQUchkcCgg/6CylGFP0NNt9ShaclLWP5/Z8NMINFdGEn93XffjQMOOKDbJ1SMnmPFEm1vqjg7a79fk2uEYRiG2fywWJthGIZhGIZhGIZhGIZhGIZhGIZhGIZhGIZhGIZhmE5RqKjktttuY6k2w2zF7Lvvvli1ahXOPvts3HnnnZ1K4lmxYgUmTpyI3/3ud7jooouKMMpuJl9eUKel2lnquBJsk6zpSLUR5E/btuH+jBzXkeQiEGpb4S5UCrW7EVbCbQcayLWDXNPCzgk7dqfMJFsHQme7RCcqqv6jkm0j2FavBLK5smS300hYg3bBmm2atZGS64TkDLl2dBu+ZnJtU1+dYwXKtUmljrtybQJBEpRcm4RK1zcJ95DwSYJ0Ar+UEh5J+JAQOmmf9DltvLiC3BR76eRHU3BMhM4vJ53Ur4XqJAhWRg+yyeNBewDSL1JaYXZ6n/ZDtH/wAZr++VCovPmxx9Hnpz9ByZgxeftIy3SsgiFITjfJwK7o1j2KgWQ71IO5TiEgIXHx5b/AzEdmdlra1iQlfrx2LW6rqQly3O0Igs9RB3L0bA45FHIsk9o1kG5pxfvfPxUTHp+JXqNGdWrsWyK+9PH0l09hdfNKpb7WwgZh5dcCRo0NI8sWnlPHkWjDCCTUq+dIq02/RqhtdAxkvqSM4F4acQKcGhQ4L8z9xTm4oXMg333RoS3dhqRIOo0jFCcveYsl3+94Kz6Yh9aGBisCEVnqUcanHF9WEYzqxWg33DvBAM/DNdXVWFuZxuzmVsxu2YjPUym05hh3BRGapUQFEUqJsD6HNHKNn8atWtZw1YYNOUf80z6VOKN3L3yaaseKdBpjS0owxEuAABwO4OzevfCf1jZc31CPj9rbC9r2YvHnP/8ZZ511Fr75zW9u1nEwDMP0VJ588kk8+eSTBdWtrKzEQw89lL8iUxSeffZZ7LDDDt0igS4rK0Pfvn0xbNgwjB49Gt/61rew9957Y8KECVmlUd1NRUUFTjzxRJx44om2rL6+Hk888QSeeeYZzJkzBwsWLCioryOOOKJYw2SYovCd73wHZ511VkF1x40bh2nTpuGcc85BRUVFkUfGMMzXnZEjR6K0tBRtbW0567W2tuLAAw/ESy+91D0DY5jNzNNPP92pdqWlpTj++ONx7rnnYu+999584sbI400iwlFHHYWjjjoKQGaMd/369fj73/6ORx55JPY6b176Cj69bRsM2O9aJPuNQ1m/nUFeKfI/Q3UiH3ZMrlDaBIHdSKB6Ng/pAyRBUuhwmdQTWRIAD0q+bZ78akU0+QjJtQHr9FaxFwrJT028zUx1DAR11Rh1ZM/GD2HjVTBxy+izXrOdccEj6IlyQxEE/dSazDSialmqcVVsPHvYyGHwyAOI4JFQk/OSp2IjUoKEB4IqI70DiJS0Wo1ABJOS2vgHgth1aDv0cTL7gQSEjnGSrxZLs6tg4vpK8CucqKydRNRItimIsahKSgJuVqvivsG0qq5om+wyM2aBVHsKPzzuNLw3572M/eUiSvugZvxPUf2N6XpN4X0f/CB4HyvVdon7HFcWjYI6dchZXpBUO4y9ngsIa3yxovVrL9ZuamqKLS8pKel0n5988knQT1kJBo/YBmMmjME+k/fC2PFj4YlEcGikE9uKyolDH6RzAyMrzzZC7tD3S4FfNVLfg4Nr0l23DK7LHh6LvP/++/GLX/wCK1as6JoOycOIk+egpHLbnNWk346WFXPQtOQFNC15AS2r56G7dlYikcDQoUMxZswYTJ48Gaeeeiqqq6u7Zd2FkPdviBiGYRjmawqLtRmGYRiGYRiGYRiGYRiGYRiGYRiGYRiGYRiGYRiG6RQ777xzQfVYqs0wWz9CCNx+++346U9/iilTpuCrr77qcB9SSlxyySWoqKjAT37ykyKMsmvIm6CUL5EuT/PcUu2oqhg2CS9ICHQF1U5SqK6YIdWWjn441G2QhRxuEV8/EGrLaJEz0Ozbm00+LaWbYRgkAFvhtZFlZ0i2CeHh+UGSsnT3o0lkllbkGh2TNCJpdJ9c22ynu73ZGyD3eZcjITNTfx2UB/shIw9dJ1mb/eMkfsI9B0wqvDmPwutTgl0JX/r2GEgineetks59qOMmJCChBNhEMhCmO2c06YTzYFcZObjuH6Z/0sfTCLjN+gi+Po/Cye2AMXb7dntUcrdPOY5LEai88AI0PfRwRnJ/098fQPWVv8nbPi3Tet9Jm5hvrnWTgC/NPSS03CGwHATXm75+fEh4IAwYNAD/e+f/4o+/+yPmz5tvm/bq1QstLS1Ip9N5x/pqawueadmIw5PlWU/haLn72VzLBNLHLdBERF0FZqkAkFq3Hu+e8F3s9ui/UDFiRN5xbulIKfHswmewaMPCQKotjEhbaNkDAP3e0/JrpUDQEm0ritCybSFsW1Ag3SYKxNtW2E1uuUIdIwqVGAeEuXZVcXD0zEcjXFACfwo8IeZKd+7d0pdoTbciWZIMktrNAOwqwjfXjtzLtzYK+f1n4Sv/DrcJFmWUx6kt4tq6S9yvO/NtErqmdaMa4eGU3hU4pXcvEJTypdX30SwlmqVEm5ToIwg1wkOFmbRD3+/bIfHvlhZcuG59zs3NtTd+XVWNE3opId83Skqxs+OHMO2SRDgomcRBySRuaWzEDfUbkMq5xuIhpcQxxxyDTz/9dPPJhxiGYXooLS0tISlxPh5++OEeI1X+OjJixAjMmDEDv/3tb7ukv2QyidraWivPHjduHPbZZx+MGzcOicSWmZ5fWVmJ6dOnY/r06QCAQw45BM8//3zedpdddlmxh8YwXcqAAQNQVlaG1tbWnPWmT5+O++67r5tGxTAMoxg5ciQ++uijvPX+/e9/Y8cdd8QHH3zAv2MyWz2FTvgCAAcccACGDBmCww8/HFOnTkVVVVURR+awibE4N9ZSXV2NH//4XPz4x+fi5ZdfxsEHH4JUKvPp4KpXZqj2IoHSmjGoHHMKqnf6PkgkYlYY89mIlSVFhhbEQYPn7UJvo+/UV3ECiTSIhC7zARlImbPKtYMn9+oprjRTJtqQm441BvJZ1UrLbM04rZhbOg2QGehxN1BAdyqCfe9OamyfKjs/FD9NpJACQng6fiIgPLWfBAlAkJoEkjzdr4p5gMw0pLBCbeHGM6QEBNnJf+0GkYm/qfiIillKVUdAS8J1FROXd5/nSgkSwfNuAIgKfe3Ep2R7co4UheIsJhZkxdpaej3/3fl5pNqEqjHfRc2En8JL1gYHhTL3u1mzibtmSrWjkb+4z+F1Z44mFPRx9pepHndx57igcxJus2BpKw4Z16cT/Ww9LF68OLa8f//+ne7TqxW4/d2bkUiUQJCAgIAnhL0W3Vi2uv7hHOvw30VIt44M3ytyYcTbW3NE5f3338ehhx6KlStXdmm/23z75qxS7fb6L9G0WIm0m5e+DL89XszeFQwdOhTjx4/H8OHD7c+wYcMwfPhwDBo0CJ7nFW3dXcGWItfmuCPDMAzTnWyZkTuGYRiGYRiGYRiGYRiGYRiGYRiGYRiGYRiGYRiGYTY7hYq1Gxsb0bt37yKPhmGYnsAuu+yCJUuW4KKLLsIf/vAH+L6fv5GDlBLnnXce9thjD0ycOLFIo+w83SnVplAZxdYxi+Kk2lHxLuAoiK3RUpc4qzByXeUjlU4yM4WXSTjvZWSV4aREGcrgdYYfNnOrxRT6qMsiGk0ZqRPKbSUrDg4E25EGVgas5Ksme5ukSkA2Ql7Vm1mnFnmje+TaUYop11aLw0n9bpnpOrKbM9ZpxcXOWIOkfKkT7HUev62jEtFJpnXSvq+XaXGvSSjXmfVC6lESQSCt6tkkcZNE7mp0ASMENjJvaOGuPcZSj1PnzAqd2C/1OWEF4lBnkxJ+ax11NycrekOHouQb30D7/Pmh8tZXXimofcpv1++Ca1NqUbm9lim4/u09xvxPSuM9yIo5JQ4/8lAcNuVQzJv7Pl56/iXsuc8e2GPvPTF71jM4bfrpBY33kvXrsc/AMlRmERpE1xvcEsLnc/S2Ej19w/4FQtuKFXj72GMx/qF/otcOowoa65ZIe3s7Hnj1b2ioqg+k2oHuwUqvCQJCkL02hJFlE2mhglomKNBhCyKdzK6vcf0DCtbj3juJXOU2oCQKrsgBsDINU67rWQFEeHYIe08I4VaREq2piGQtck9jFIX+/vPZ888jTqedrXWc4iKQusT/mDR2CSXDD12/kQ5NmwSABAn0Nn4Op445pwwlIBycLMettYTz1q5Hawfv8yMTJTihV0XmOpwxqbJAWvOj3r1xaLIMT29swX/aWvFGDvnfUC+BciJ8mmrPWqczfP755/jLX/6Cc889l5PcGYZhHI4++mg0NRUmcDnmmGNwyCGHFHlETD6uvvpq3H///Vi0aFHeukSEZDKJfv36YdiwYRgzZgx222037LPPPthll10gRP5/h2zpvPbaa3nr1NTUYMyYMd0wGobpWgYPHowvv/wyZ5133nmnm0bDMAwTMHXq1ILE2oCSDZeXl+Paa6/Fz3/+86/F7yfM1485c+agra0tb73q6mosWrQIlZWV3TCqTpIjFheNW5gYxf77748//elPOPfcc7N2K/0UWtfMx+pXL0XTwmcw+NC7IEr7xKwwLhqiPtt4XaiJDBcQaWm2r0Zr4nYwZXqKUrcJssm1fTV5MqVt/BUm7gQBgm/jUmSEtyYGCN9EZ4O4gNbfBiuN7OjQppMj11YxDoXIaKAmDiaUVA4GCQ/SD08Mu/jTxRiz645Kqg1hJwyFJB0nUf+2JGnk2QQhtGjbxBj1hM+CCEIIO6Gz2T53EmAJQNjYrLTjkyIQmoMAktLWV9ttYnsIJN6uVJvMHggvS6XS+PKzL9DY2IzdJn4LJAjhCIyJ3+i9RYQ1q+qQDS9Zi8FH3Iqymp1MYAdW2h552u+sAdml2u7xyvUZMZ8jcR6zz4E8cfU8QXWDjH7IbPPfxS35+9nKyfbcYfTo0Z3uM9WnHdSu/tZASbHj4oEy9zHOdg5Q7NtsVbZKGhsbcfrpp+Of//xnl/ddWrU9KkdODZW1NyxBw2ePoP7Th9Fa998uX6dLSUkJzjrrLPzhD39AWVlZUdfFMAzDMEz3w2JthmEYhmEYhmEYhmEYhmEYhmEYhmEYhmEYhmEYhmE6xciRI1FWVobWHOIvAPjvf/+L3XffvZtGxTBMT+C6667DOeecg8MPPxwLFizoUFspJaZMmYIVK1b0KEnA5pNqx9fJSPYjd4zhllZw7SYcW1GuruNLm4gcFmrrVFDpSNKl1ImKpkrQfyDodfKaKagDP/eOsJsQY6T0IRHkGTsJs3pdZhNMnrBKTHaSxWGk28EqQodVJyJL3YERNAdybQSCZhRfrh3td3PLtTO6CB0LPV5E5NoEkCSnvdq/JHUyvG5DVqotTA/B2rUo3acg+5ukhG+S93WyslqnHo9wrgd9zhEF54E5qirhX61HbYew4zSGVnP+qDomaV1JtwvJq+5qSnYcnSHWbv/iSyCdBjwvSytdzw9ErFIfA3WuB/JstQzB5SVl6NwKSbidW7Q5aj4AIfVnEhg3cRzGT9xNS5gJU4+dikMOOxjPzX4+77a2SYnT69bioX79bFk0bR6Rz7kOSVibH9RX50GQd00A2lYsx1tHfwe73fc3VI0bl3esWxpNTU047rjj8Pqc13DpA5eg74BqAIH4wdPCbAoJs5UQQkkUjFxbwNMyCSWMEBDk2fpKNqGFEaBA4K1/hJZNBFekWQb72ZQBwTF07x+uMIJA6liCgi8FF6nGkvZ9EBHa/XakZRqJAtKreqJoO7V4CepOPyPr8vTSpRllbe+8g5WHHJa1Tf8HH4CoqbGfC/39Z+O6tVg6562MxUoEElZmxDR3ysM1ordaGbqTI+O920PoVwqKr5NRpgv2Kkvi0f79cEbdOixPpzK2K46+QuDu2prwFkR+z5DOUvdre/tECX7SpwQ/QR+sSKdx+Yb1eKElLN0YV1qKh/r1BwF4tbUVb7a24sP2dnyUaseqdFj40hl+/vOf47TTTkMymWS5NsMwDIDHHnsMs2fPLqhuVVVVUWQzTOd49tlnMXbsWPj6d76Kigr069cPw4cPx9ixY7Hbbrthv/32w5gxY3rUc6fu5tlnn8XGjRvz1ps8eXI3jIZhup5dd901r1i7EAk/wzBMV/PrX/8af/jDH5BKFfa8wfd9XHzxxZgxYwZqa2sxduxYfP/738cPfvCDr/XvMszWw2233VZQvaeeemrzS7XzxeGAnIGKbHLtH/3obMybNw+33npr3iE0f/UyvnryBAw/5ikET0YjDyFt73Hrd9esJ8XV4uygOQF6AlxJAnaOYgJI+siUaxMk0iAycm3zXN/XMSizZl+Hlc3YhKpjx+XDqKUhfTtWijwhVisNYlehw2LGJSkI/jj7xcQRgofBOv5AJUhUDUH7usWhffbHi27Anc/dYSOLQngqziF0DESayUWhX4NyNdGvAHl6f5KKVQpS8TMJaEG2CD3DlnrzVHtACoKZRNiVi0sT4CMd59cbqOTYwWF2P5vJTOs31ON/Tr8Ac16bg3RKPVveaZedcPpPTsfk7xwOL+HBRmWI7PaDBFo2ZpdFJ3pvg7LanezxhYm9hibR3lxSbYT2Szxd8FycYM/xeV/m/zf31kxzczMefPDBjPLy8nLstttune53dfPKjDITvwYcj7vzBysSQSwRZnmUuMBRaJlz8kTqZPt7kS0J3/fx85//HDfddFPBv6d2hLKanbDdd18CRALplrVo+Pxx1H/6MDYuf6PL1xWlsrISJ510Ei655BKMGDGi6OvrLvL+/dBmZku/JhiGYZgtDxZrMwzDMAzDMAzDMAzDMAzDMAzDMAzDMAzDMAzDMAzTKRKJBMaOHYv33nsvZ7358+ezWJthvoaMGDECn3zyCa677jpcdtllHUq+Wr16Nc4880zceeedRRxh4XSnVDtcRvF1skluY1aWIdV26stQHUeO7fQU7Tdop5OBCVAyZNW1kVH70oeE+okOvRDIrejkgBshpUpOVCt1JdvS7h+ySavmo+nMbBcZ0TWZcptObVqF9ntIpo3NJ9c25fEN7GDjyZ5Prxdnl2vHNrPJwRTsB2STa8ugNyvXNqekSsaGPr+E3sfSd9OrPYB8VYeU8NcVdAfHOTJKImc95pibMUqV9A6C1GM0YmEj+oYWSwsSSitAEvDVqHy56SLTjiKqqzMLUyn4GzaEZLhxtKXbAESvCYWRaZtrKEgs1seWgpPLJCTLIGc/C5H7kT5ef33wPuw4fEfU19fnHC8AzG9vw1+bGnFq794oJC/USgfsu8wRGd2MDzf9Xp2bZhkBaK+rw1vHH4tv/ul/MWjKlPwr30JYsmQJjjrqKMybNw8AcMfFd+OC289HSUkCgJZqE0FoebYgI9gWgSDbSCOg5dlEwXL7XljRBMHIKXR7Ime/k500QQCORMFevrB3Agrug/Zeavoy9xxpvAtGti8hzXUOGcjiNc3tzags3cxCls7S1or2//63Q01kc3PONjIV3Nc68vvPx7Nmwk+lYJTs6thJe/xsnwWMMfiqCn9jZk44os6ZuK++sKajAwReEmzrJfDcgP5Y7afxYmsbbqqvxzrfj2021Evgppq+6C+8zI10fgdxB+t+JZPzOsjzcHtNLR5pbsKH7SmMLy3FuNJSDPY8e4/av6wMB5SV2VXU+RKftLfDB/BAcyOeLECSGaWlpQXTpk3DI488slVIIBiGYTaFxsZGHHvssQXX/9e//oVEgtO1ewqjR4/G66+/jpqaGowcOZKFk1m46667Cqp36aWXFnkkDFMcDjroIDz22GM56zQ1NaG5uRkVFRXdNCqGYRggmUziF7/4Ba699toOtfN9H6tXr8bq1avx8ssv47zzzsOll17K39XMFs8LL7yQt07fvn2x1157dcNoCqAQuXYOssm1b7jxepSWluLPf/4z/CzPIA0tK99B48Jn0Xs7M4FiNB4SefLoiH7V5JR6sltXqB16b2J2wWeCsLEhK9d2toJIBrFTkBZaG2myrqUl1Hoq5bBgWxmhEUSqAw24leJm7EwnHuBuuw1au1JP86RaqFFSUGaiRqVV22WItRd/vhiffvAZdtp1RyXOlqT/jaknEhVCxzVMmbtOHV/RgQ7S8XToOiqULWDmFQ5i0NDxSx0Xt5ORqni+nQ9XAvAAmZYQgrRUW+1DG/92TgXS/zZuqG/AmSeejQ/mfhDa1v++/19ceNaFuP7q63HauT/ECd87ARXl5TAxYLPPpnxnCu67/T7Me2dexiFpW/sxZLodlCjTKw9PuxmcDdGyIN4T/6Q/2+f4sniptsxz/Xb98/CV61NYWteOIbUlXd53Mfnb3/6GKVOmoDouJt0Bfv/732P16tUZ5ZMnT0YymexUn23pNqxtWevECDdlhM69OPL3N1+38Eh9fT0mTpyIBQsWFKX/5MAJGDb1MTR8MRP1nz6EpsX/B+lMCF4MDj74YBx00EGYNGkSxo8fj5KSLes6LJSeLtdmGIZhmO6Eo4EMwzAMwzAMwzAMwzAMwzAMwzAMwzAMwzAMwzAMw3SanXfeOW+d+fPnd8NIGIbpqVx00UVYunQpdttttw61u/vuuzFnzpwijapwulOqbVJFOy3VNiJpGW4nI4nH1ikq9TJd7kuj2JZKjO1ItT3yUOqVoaKkF/qU9kF1WV9UJ6tRVVaNqtIqVJZWoaqsCtVl1aguq0ZNeQ1qy/uhtrwfqpN90ae0D5KJciREAkHirx/6UQnb6kfaHzUWX+pPtq6E9H0YSbYP35F5a3Gq3nIp1WdfStsWwShsXbM/rDxcRvaf2RsykG5T3HGIHPdMEWjHEtvizsG8sst8q8jRPE78nVMGboy4ToJ6IMUNJKLhZGlYeS5RsJwoSKC2n0kl2lNE7ksASOi6RubrtDNiXwEj8hUwUm0i6PrCpLmr9G4i+14l9+u0by0aVnnoFCSk2/Nn8yPb8yeftqZbg/uCuQlAv0buK0HHkW3McSoE9x5d1Zwboc9AaWkJ/v7w3wuWtl5XX4/l6WByhmhKfT6Bbq61mDZKdhCUqjKC39yM9848A5/87lrIPDKLLYGXXnoJEyZMsFJtAPj8vc/x9uy5IBIZUm2Y604IkNDXkRHbOyJtc22acvNjrymzzEoSTN1ArEB2fdDyfLLSCdWLMJedxdWD5LvvuYnFRvJNBGxsawp3hjz3vK8JHf3958NHH4l04FaViDtAYWl2uCxaW9ql4RW7gvzoj9s2qpUJ/cjsbQFggPBwYnk5nh8wAO9vsw1eHDAAV1RVY1KyHMdV9MJlVVV4pH8/7JgosesKrVNqkYz5/YucdUTum+44j6vohV9VVeHI8nIM8Ty4d9ToGGsFYe+yUuxbVobfV9fgksoqTE6WY/VmouQAACAASURBVLDnIUmEmgKFoo899pidOKunfL8xDMNsDg466KCC74Pf/e53MWnSpCKPiOkoe+yxB0aNGsVS7Ry89dZbeev07dsXO+20UzeMhmG6nkInSHjmmWeKPBKGYZhMrrnmGhx55JGb1EdTUxMuu+wyDBs2DIsWLeqikTFM9+L7PhYuXJi33oQJE4o/mI6wCTE4tThcQQIoKy3DDTdej/kfzsctt9yCM848A98a962sfTR+MSvPSiPRE3cS39Bn4bQUTl1HekwmjiZUHRtvEwB5up2nltv4gQfA/CTUekjVA3kgSoCEB1BC1xFOP3o5JVQ/Injvxh+IPJDwQFK/d5eLRDAGcvv0IEJj0+smD+Xb7Zuxn9PpNM4+8mws+mQxBHlIeAn1SurVA0FQAgIEz8QmdbzEEx484UFAwBMlNlYpoMZASKgYi9D1SU1SmoB+Tx5ICHhC6OiK0LEYDx4JCE+AfAHPS0DAgycSth+h4zqCBDx4qowEmhqacMYJZ2ZItV2+WvwVrrzkKuz3zf1x4+9vwob19Wo7SPXTp3dv3P/IfbFtpZ9C29rPnGPqnkuZ52pIcB4r1c4l2Y4vi5dqo9ul2oY3P2kqWt/F4vbbb8eYMWNwxx13oL2A+HMcL774Iq6++urYZT/+8Y87PbblTcs6FLvo6N9lfB1pbGzE9ttvXxypNgmUVG6L0qqR+PyeHbHsudPRuPCZokm1q6urceWVV2Lt2rV47rnnMGPGDOy5555brVSbYRiGYZgwHBFkGIZhGIZhGIZhGIZhGIZhGIZhGIZhGIZhGIZhGKbTFCLWvv7667thJAzD9GQGDBiAuXPn4rzzziu4jZQSU6ZMgb8ZRabdLdUOyjoh1Yb5HG4XK9XWolwjqdYqai2fVkJtAqHUK0VFSQUqy6rQu7QPyhPlKPVKkRCJgoW4ggRKRAmSiXL0Ke2DmmQN+pcPQGVZFZKJciU6RSD2tj++hC9hP1sBt63rB6JtSEg/kGj7yBRs271CVrdtd6npMyjLlGvD1nH2vy6NlWtHds/WItfOKpvV0mlIGZZry/A4rXDbSeYPy7Xd9ZAV85ruA+m2ShxXyemBTBvmx9WjWiE2dBJ5RKhN0LJgEfSjxyd0ErzpwO4BK0UlpGU6527uavz162PLqaIib9uWVCuAAmWpIaE2hcqdF7s0u4g4fl177bcXTjrlxPzjAJAG8IO6tQWntcel2WdL3Q+LdK0WIlwufXx2ww144/jj0LJ8eYGj6FnIdBqv/P53uOv4o7Fq1aqM5a3NbVaaba8rInhafm1kEOq9p+UMQssfTHlYGiFIQAhPyyLM9WyE2/pKJnNNhZT69niE5R16sOTWUvfgQJRt7heOcEGqz9LcnyKG5Xa/HW3ptpz77+sm2s55j4gxT69fshiL3njdLs7oL8e6KPIaLXeF2qFjnqX/qEDbHXLcDxB8heX73iwnQgLAQM/DSRXl+HPfalxVVYlpFb3Qh6IpemoNEoFWXELfX9ScJtDzdKia8XNzZAyJspS7VBDhR7374OaaWrwxcBu8P2gw/m/AIHi5N0/1K2VIQMhybYZhvo5cc801BU/yVV1djb///e9FHhHDFIevvvoqb53q6upuGAnDFIchQ4agtLQ0b72nn366G0bDMAyTycyZM7HLLrtscj9fffUVRo0ahTfffLMLRsUw3cvTTz9dUBz4pJNO6obRdJBNlGun2lP4zW9+g1/+8pf42/1/w9tvz0XLxhbsuONonHnWGbj11lsxd+5cNDY3xq8+1Zx/JeGnoCHJsJFgm6BXOHJilhlRtn5vn9FqubaNn0Wl2O5kmq5cOxBf2/pGjk0Jp26wPOgzLNsO/XgJp04g0CZRol61XDuQgJMtM4JvogTKh+2J8qETY/fk9INPxU2/uQn1a+vh6RhIQngQIgEhBBKiBB4llIBaKMm1p6XfQiRAgBZfexCeisN4+sfGU3SfRmIttFSbQCBhRNmenuTUg5Ceqi91OzMmLd0O4jTqR0m1z8C8t+fFbmOUdWvX4cZrb8ReO+2Fy39+Bb5auMROkFzbrx9OmPbd2HairNI599zzxjkfyUy8qp75F1WqbR7OZ42rFzf+8+p/tzyxNgCsXLkSZ555JkaPHo3rr78e69atK6idlBIPPvggjjrqKKRSqYzl3/72tzdpgrolDYsjK8z6AUC++J5z56OguWmTreu4yX4L/duZnsi+++6Lurq6TeqjtGok+mw/FQP2vRa1u12AqrHT0WvYQYD00V6/CPULHoTfXrxroaKiAjNmzMAXX3yByy+/HH379i3auhiGYRiG6bkkNvcAGIZhGIZhGIZhGIZhGIZhGIZhGIZhGIZhGIZhGIbZcilErA0As2fPxmGHHVbk0TAM09MZOHBgh+qvXr0aZ511Fu64444ijSg7m0eqHe64YKm2/ZxlHY5U25bLQCcdrFuiRJRYeXaxICIkvSSSXhISlWhNtaI51YSWVEuQsBhJXvR1O+ksJxgJthZuSp14K/USgtZZktlFFpU/qwTi0ghXIUEyECtL3R9JCekMyCZTmtVBhqSt0pFLI7ROGUrejH7OR1y/Zn3ZGyH3uers58xFFCsAz1auB6Tl2sjYH2acoX1AUh8vgjC+WwLIV2+MaJ4Q5DsT3GvAFXOrMh++WhYZM4giZXpc6uRS54oVo0q4gm1lQQ22PZD+Ksl7d5L6/POMMqqogOjdO2/bltTGYO9Ld3vNZwT3lqCifZGRe1AuAiU3heq6x/+m227CC8+/iJUrV+Yd++JUCn9oqMcFfSozTmv3NA6/zz7IqJzWpPf7FNoVEPqYCwLWvf46XjzwQHzjyt9g+Ik9UOSRhdWffIwnz/8Jlr8zF+V+vAjeb0+r7SVPvyr5vJFqKwm2UT0YIXYg4vZ0fSNqIKeOEFq+DbNf9X9dGTagpdhkrzV73ZsbQ0TUDwrKs97r9D1Jul8e9p7kA/rybUw1oCZRq7vthuT30lJUX31VRnHJ2LEd6kb07x/bT2eRUoJ65ZD0Z9k17/z1HsD37fVHkbrk/Nd9IahD4Dn1sh/OqOg/fEf3Y5Zk026o75FoQeymdRLKeJd1bDJSZm657ndejr7y7ScJoIwIZUQ4o3cf3NrYkHf0CxcuxJ/+9Cc7IU6232sYhmG2RubPn4/LL7+84PqPP/44EglO02a2PD799FO0t7fnrXf11Vd3w2gYpngMGjQIixcvzlmn0MkUGIZhisG8efPw/e9/H3/96183qZ/29nbsv//++PjjjzFixIguGh3DFJ977703bx0iwimnnNINo+kEnYzBrVmzBscffzxefvnljGXHHncs/u/5/0M6nUZjY7xUGwD81MaYlURX6A7QmeXPxusEpI6pqefyQQRMybN9QKpXFSsVTj0A8EHkATINSR5g42WkJ1b2g9itjef6erl+Eqzj1SBfx5MkIPW4AOdBrnlyHMUGk6EDw2FCMQYCBNlJDomEE/lV8bKavS7EilnnIr1xbcaaHrjtH3jigZnYZ9JeOP+X/4Nh2w0z4UM1Sa9UcWYIZ3JQz6jIg0l8BVQdM/OiGocE2UCpPQJ6C2Wo3Gyq+RBM2qjjKMKtqyo2NDTitO+ejnfnvBezD3PT0tKCe2+/F/fdeR/2PXBf9KnqgzFjx2DeO+/H1m9e8jKqqrZHEOlxxkdBlCgIFsQdtJxP95F5oCOxHVeqHe0iY11dPLmkOd90vy9/2AhfqkO+JbJw4UJccMEFmDFjBo444ghMnjwZe+65J0aPHo2ysjIAQDqdxhdffIGXXnoJd999N954443Yvnr16oW//OUvmxRvWLJhUUaZ+rsPfd6Y24C6MFUFE39EJPzd4WF0fNx2WyNNOxyLLNL585e//AXz5hUm28+ABHpveyj67/s7tCz/D5qWvIC171yPVHPmBM/Fora2Ft/73vdw8cUXY9CgQd22XoZhGIZheiYcsWUYhmEYhmEYhmEYhmEYhmEYhmEYhmEYhmEYhmEYptMUKtY+8cQT8eabb2LHHXcs8ogYhunJdCYp66677sI555yD8ePHF2FE8RRTqh0VElOonOLr6UWBGFS9l0Zg7KwzrMtGXqm26bPUK0WZVwpys227AQIhmUgimUgi5afQ2NaApvamDEm4quvIyB0BNpG0lmtpkpB1HSPEFiaZMkM+bnIqTe9aoGzLdH+mf3cMoMLk2s6h3WxybSD7eZsjZ3jT5NqZ+8MdpxWUk0o0D/aFBJHRGWsprq5PZNaqku/Nvpc2SRk2+T1TJKAF3GYs5twh2ETusDQb6pPQifBSy9qlLtfjTfvpwApbZPw1a9D2wfyM8pKxY2MSzzNpTm0M9nMHEnAzqprz2RFsS2gZQCzx2clCCDz+9GPYe8I+8P38gvI7GxsxtaIco7yS2DFm0+66axawLmU7qnAavlJJuOeD/SEgvWE93j3/fCx++CHscs21qBw1Ou+4NxftGzfitT/+HnNu/jPSbW1ok8BDG5pj6w4esQ0InpZck74GtVSbAmG2ILVMQEAIgiAPAkEd0zZoZwTZQVkg69b3ASPpBqlrTd9/FVq8IGAy4yEhIaQ1fej2pET9MFKMsCAE0PdKX2pJhXO+EdDU3oTqsr5KfhGhGKJtKilB7x/+YJP7EVVVXdKPIe/vPzGkWlvw3v33Wa2J2YO5vnLMHde9Y7vLAMAHwUNw74/vKfj2tqdIzLrtPUE60hFCyMliTzvHL+O2jd+e8Nri6mQbS9wy1/9uf6+LOBey+cAz1x3c1cy7Syqr8FBzE9YWcL+9+OKLccYZZ6CiokKPjeXaDMNs/aRSKUyaNKmg30sB4KSTTsL+++9f5FExTHF49dVXC6p39NFHF3kkDFNcvvnNb+YVa3/55ZfdNBqGYZh47r33Xuywww741a9+1alnM4a2tjZMmjQJCxcu7LrBMUyReeWVV/LWGThwIJLJZDeMppN0Qq598803x0q1AeDRRx4taLWlfUdlWUnce/fpYvjZuZVr2xZZ5NpmGaknseY5vBJzeyD4kEYeLbU8GwSQbyLSOrYo9HJfjYf8IC5n/NHk6yfHEtZcDdh+MoNBOlhLulsRLCR3e83zfy2wJlLxBGkn2hXwyvuidt+Lseq5S5Bx4AA0NTTh2Seex7NPPI8RO4zAAYccgG23H469DtgLw7YdCkEJPXIJ0hOZmrgLYGLKZGMnNuahI2y+jWPCHivhbLO0hzCIU2YEupy4NQA01Dfgh8f/EO/OeTdjewCg356/gCirxvr370Hbuk9j6wCA7/t4+QV13j75ryez1lvzn9+hYuj+KK0eqUvMQ24bFQrKQs/Y457wxz0Fz7zgMqTaMuY8iWm1SYSu7bgn+Ir1jWm89UkT9hzTa9PWt5lpbW3Fv/71L/zrX/+yZVVVVUgkEtiwYQNSqVTO9kSEe+65B6NHdz6uWrexDvVt9WqSYFJxf/f6AhDc5mLjGdGgUPR4yYKF22bS4E1GRt53Yxhm/fr1+NnPftaptqKkF/qMPAYbPr4fjQuf6eKR5VivENhzzz1x2GGH4bDDDsOECRPged30hxoMwzAMw/R4uvevnhmGYRiGYRiGYRiGYRiGYRiGYRiGYRiGYRiGYRiG2eLxfR9PPvkkHn30UTQ2NqJ3795522zYsAFTp07F+vXru2GEDMP0VD777LMOt5FSYvLkyQXLrTaVYkq1s3XVGam2aS9DVaPW6LBmOyzVVqVlXin6lPVBMpHsdql2lIRIoDrZF4N6b4OKkgpI6cOHD1+m9av6kVI679PqFRK+tLpw9RkSUvqAVMt8+KbU1odt5yPcOkjOtntLGvV25NVJ6FbHRGYcM5foccoqqM6Ckaq7P9nKC/5B9mXZ0kJzpotSkJSuRNmwQutoHybp2wh2AbIJ49qZG9GWkk6WNQnYSt5rBb4xP2ZIJKHP8yD52giEg/pB38EYVQc22dvZjJTMnSjclTTedTeQTmeUJ/fbN2/btEyjNd0SKQ2Ov/pk/mPkBZHqoR0K4zkI34ecD769BDKPu2HHncbgfy78n7zjN2P6wZo6q3jIJqgNv8+uuo07TwRgHeXm2AtknltrXnkVLxw0Ce9cchFaVq0qaPzdhUyn8d599+LW3cfhzRuvh9/WBgHCE43NWBfzXbrvd/bBLvvtAk9oYTaUBNsT+tURaxMJeBAQQkAYETdFBdzqs9B7TvWHQCDhyrtDiefha04I52ST7qlHNik+dE8JnYzBfRHhouANEUiQFlcADW31ue9rWzk5f/+Juiwc5v3jATTVrYlzd2TehyOv5lhElRNheXRQJ16bQbqNevUj7QHHoeHcszriqZJZfyj0Odomui3Rz1nbOuON/koYfc2u6wiXSqj72419a2JrRmltbcUpp5xSUF2GYZithWOPPRZr1qwpqG5NTQ3uu+++Io+IYYrH6tWrC6pnJtlgmC2VAw88MG+d+vr6vBI4hmGYYnP55ZfjpZde2uTv3kWLFuGqq67qolExTHFpaWnBypUr89bbd9/88Y/NTr5njZFnq48+Wpg8O2t3iST67vpTZH9qGicmjtR1nq278bmw+FhFSFSATSCI6rmfPVUHwcSaIKGXCwAJEDwQVJmq44EoATVrrfMaWu6BkNDlHmDKKAESiaAOeeHPXkLVgV6HaStKnX5VG7VtiWA9ehzlgyei396/0HWy8+VnX+Kem+/Bb35xJQ7ffTLGbzsRx337WMw4/zK88sJrEAR4noAQHoSn4yrkISF0bMRT+9bTcRWY+IquJ4SARybGosauYjceBJGK1RCpWI40MRx19Ex8prmxCT/87ml45613Yreh/94zULXzqegzaiqGHfcotjn8FpRvMzHndudD+u2o//hBhM45Cs6qoEyEzsOgfpwROz46oEqcMnfS6/jqOfruCuIDq7Pe2tCF6+g5bNiwAXV1dXn/PeV5Hu644w4cf/zxm7S+z9dHxO+he2848hScAuQUBHFIt5Wt8zWbXHTatGloa2vrVFu/vQkbPr6/i0cUz/Dhw3HmmWfi4YcfRl1dHV577TVcccUV2GOPPViqzTAMwzBMCBH8oVnPYuSYWmw/pt/mHkZWeurYeL91Dt5vnaOn7zeA911n6alj4/3WOXi/dQ7eb52D91vn4P3WOXr6fgN43zEMwzAMwzAMwzAMwzAMwzAMwzBbJ3V1dTjyyCNx5JFH4rjjjsPOO++MxsbGgtouWLAAJ598cn5pLcMwWy1Lly7tVLvVq1fj7LPP7uLRZFJMqXZYce2KEDsn1VaCbGS0s6VWloxADi19rY8GEqIEvUp6oSyR7HEiUY889E3WYGDvbVAqypQU2/fh+76VbSsxtq+XyUCy7fu2XBrhtt526Usr5ZZavWkF0n6gt5RASNJdqFxbyni5dnDMgm3cVLl2HFFpdQZx9s5QB7kWxS/MJ9dWu4Hs+GxavpvjbJPwYevBfibnf0Fyq/lkttlKtm3SvfvjCHydH0EiGJvuw8iBERlzSKod2e60nym6dkkvW4Y1p0xDauHCnPXy0b7gUzTccmvssvKjj87bvqmtsN/XXGTkfLd04lzJdfJdfuXlGLnDyILGtNb3cemG9bE9xqXfmzG5gl8RqR8th34fbkNKDUFGEQHI9nZ8ec89eHL38XjnshloWrKkoG0oFqnWVrx37924bc8JmH3h/6B55So9bsL7rW14pyUzObr/0P743oxTrAhbSRs8vc8coba+voS5zqCuKQGCZ2QORqxt6mgxNwlTP+hPkLnuw3L8QN4B2CMXujdkJriTY98P7g8OdjnBzh+h5f8WCTS0NmT8HtDTvh+LRV6pdrZ26TRe+/NNMHvK1a7EdeMeXbc8rNd268qYMr1u59UVXVOotfMTI9POJrk2bXz9I7P+hNu52nqK6Te8lZljySbYJmewcXLtuO2JK5UA9i9LYnxpaZZRhJk5cybeffddZzz873iGYbZe7rvvPsycObOgukSEZ599FolEbsEWw/RkCpn8UojNO/kaw3QFxx13XEH1nn322SKPhGEYJj/7778/li5diokTN01oeuWVV2JVD5sIkGHieOCBBwp63nTqqad2w2jyU1AMLmcH6mXt2rWYN29e58fhlWHgPr9DomJAZucZURL3fS65dvC8PvyU14mehITZpr6nn/GbCIsA4Ok4m5JWB+VGsK0E0XCE2CAPYcm2K9r2Mn+0GJsQ+SFnHcKsK6EF22Y8eh3SA6gEUq8vkHR7AAn0Hj0Fg4/5G3pvf2jBx6alpQX//eAjPPr3R3HmiWfi0N0Px3233YfmpiYbfySh4iceqTiMiatQaNJSI85WUm01NrXM80w7NVYhEiCppN2kpdwmZlO/oQEHTTwYc9+cGzve/ntfhqqdpukoktr+XkP3x5Aj78XQo/+pt71zMZKWNR/pc0adNybmZM87yhapi6OYUu1CyBI36sDj8qff3oD21JbzfP3kk0/GoEGDuqSvYcOG4fnnn8dpp522yX19um6Buue4MT7p3p9J/z8cqXLjiC6x548TezR/05A5cXik7yxEF/WkiGMqlcJTTz21uYcRixACffr0wQ033ICPPvoICxcuxG233YbjjjsO1dXVm3t4DMMwDMP0YHpsVKuqphxVtcnNPYys9NSx8X7rHLzfOkdP328A77vO0lPHxvutc/B+6xy83zoH77fOwfutc/T0/QbwvmMYhmEYhmEYhmEYhmEYhmEYhmG2Pt5++22MHz8eTz/9dKf7eOaZZzBnzpwuHBXDMFsShYh7snHnnXdi7tz4xM+uoNhS7biuOi3VRoFSbbNc+loyDQgSKE+UozxRDkE99s/JAQAlogQDew1EbUWtdqBqabbvI20F2mn4Mo20kWxrCbeUaS3fDgu2fb0ffCvYlo58O6gPp06hcm1DVK5tiZxDm0WurVaUo4Nci2KEtcgtniUifSpTqEwluWbvOyzb1unWNvE6SOsnQMl4EZZmu8Lt4LMRAgfrMsLkkHaZnHaqk9DOiW5LWuYWa8u0j5Z/v4yVB0zC+suvQHr58pz140ivXIm6006HbG3NWJY8+GCUjNohbx+N7R0Xa3cFQf46wT35wsnKwKxnZxUsJ3y8uRlvtbVmpNlHlBA5b9tCL80UaOtzgswym+of6tfWAyBbWvHZnXdg1p4T8fL3v4elzz0Lmc59XnQldQsW4KVfX4FbdvkGnv3FhahftMiOjQC0A3isoTmjHQnCOb87CxW9e2k5A4GMsIE8Ldp2fkAQWsggSMATAkLLH4SW1wsturDSB9vOvYb1lRdKSlffR+ozWQlEcN0F/wUA6/hzEubNOWUkzVJK622w9xwj5Nbfsep+pFr60kd924ZgB205joNNorNSbQB47x8PYP3CL+3VbdUs5F778V2ao+vqXPQtX7+PfkdG1uH0E/5tCnrqDNjJRVQ9dy2kv6nVT0ieTYEwuyOY3hp8P0Om7Y7PBzKWZ9tOu31asG0WRIXe0fbxvQbv7qjpB6+AbZJS4phjjskoYxiG2dpYvnw5Tj/99ILrX3bZZRg/fnwRR8QwxaetLXPSnSi+7+etwzA9nREjRhT0rGHWrFndMBqGYZj8VFdX46233sJbb72Fww47DDU1NYU983dIpVLYfvvtizRChuk6Hnjggbx1hBCYMmVKN4ymMLpCrt23b18MHz68EysX6LXtIdjuhH+jcuy0+M5Dr3Hvo09tzQN09T46RWnwXF5HRczEtCQQirKQUkATPNjoiZZBQ2ihNal6RpxttNEgTwunjdw6IteGF/mcCPohD1b2HSpz6sloW/OjxyESgJZpqxiip7fDQ0mfoeh3wG8weOo9qBiyZ8GHyvDl51/i1xdfiX2/sR+eeGQmPDNBqY46eeTBQ2RiUnjwPFVPnW8iiIla768SnQuhoyIiiKsYqfaXny/EMQcfg5XLV8aOrf/el6HqG6fABlHsaaDWmey/CwZ9+08YfuJsVO10EsgrbLJGgyipQBDNBewKIpOrZj7xd+qGnqzniU+boFGXS7U7gT1QgBnQhuY0Zr+zIWuTnsbZZ5+NxYsX4/HHH8f06dNRW1vb4T4GDRqE3/72t/joo49w4IEHbvKYvmpYgobWehDURKrBuWtifqRP5cjE3M5xCP0tQdy5YM8fCmZqNTGmiHjbJf6rIRrl6hgheXgX8eGHH+Kss87CXnvthZKSkq7tvAvYfffdccMNN2Dp0qWor6/H+eefjzFjxnT4d2GGYRiGYb6+8JTIDMMwDMMwDMMwDMMwDMMwDMMwDMMwDMMwDMMwDMPk5fXXX8ekSZMKkm7k46677sLuu+/eBaNiGGZLIpVKoTVGClsoUkocccQRWL58OYToWiF0MaXa2brKKdXWFbNKtUP+7RxSbQkrhpYAEpRAsiQZnyjYg+ld0hvlXhKrmldhY2ojAJ34KKGVtyo10dfv1DLSqkxAKu2rSl8kgpS+/kTwybeiV1/qFEcSgPRBJLSE29QRkKQ10VL3pXs36GJbrsSuwauqBHvoM9pHPncGs56c53XUQhrqADnPaQJlnK9xZe541FjInsvBPgnyUkP7gSRImqRXQDq51UKvi3Sf0SvJIEJJlnFJrk6irRqYWi8IIC1Tp+AMks6r2z7lp7LvLAeZSqHxrrvR+Nf7UD55MnpPOxlle+0F5BI8pdNofvIpbPjVr5BetTpzGxIJVP3ysoLWX9/a8YTtIFHVTWIPFxmJbqhdZH8HafHZz+3BQwbjmuuuwUUXXFTQ2H68di1eH7QNSpD7VA7WH5zY7niMCF9ACW/JqS9I3W99vRwgpCEhCPp+YZQGqkU6ncay2c/gq9nPoLRfPwydfASGHj4Z2+yzL7xksqDtKpRV8z/AF8/OxoInZ2H5/A+wsK0dK1Jp1KXTWOP7qEv5aPZ9pAC0ZLkXHH32VIz+1mi1L4QHoQ0MnpZcC/K0oNtIHALJtqcFDyQInlQiCCNs8HQdMrJtkH2v9iupdenPJHWyuxDqvm7sU4rWCwAAIABJREFUyua/FFYvCC0+tuU2qR36Xq4mSVBV3PuvfvWlEk1Ic882omWJDa0bUFlapSae2LK+KjvFpki1U22tePn/+39RLUaoOYU+hV/Cd5eo7UIiqnFx7x/mmjTXsv2t0BTI8NecUxxaWz6ieo9sy1MArqtfj1nNG9EgffQRAtN69cI5vSth1ARu++hXcPRzG4DV6RS28RI28c/eaZzvQ3e74lQkYYLSvkLgjN59cGtjQ67NBwAsXrwY119/PX72s58FPbm/0zAMw2wF7Lfffmhvby+o7q677oqrrrqqyCNimOKzww75J2cC1LO8QidAYpieysCBA7F06dKcdd58881uGg3DMExhTJw4Ec888wwANdnFK6+8glNPPRWLFy8uqH1TUxO+9a1v4b333ivmMBlmk3j77bfz1tl22227PCa8qQQxryzkir8BIEE45NBDcOcdd8YuL+v3TfTZ/igkKgaide1HkKmNSA4cj17DD0WiXMttndhapHdkPg2NkxRHniwSdIekY5wESPUUluDrKIrdALVMxxPITEZMHgAfJJU02sbSAIB8SAj9QF46MyKq/k2ERsVgndhUdMJpM6FxaNvdD9Fgldo2sg9WnTomTmmfMLuCZ4IrgC7rtxMGHvYntCx/F42fPYnmJa8g3bIuuvOzsmHDBpx32nl4/cXXcNV1V6K8ogKC9Lmk97kwYX4dmpA2LqL3k900dfDteUgm1hU8Q1/05UIcd9hxWLN6Tex4+u99GSp3mqZ3b8zJ6pwapVXbof++V6Hv+PNR/+H9aPzyOYAIbWs/ybnNyQG72K7cfR7/JDtbPDfbk/lIvNE8NHe7y3l9xBG9bvIRd63l5m8vrcWRu1cX2P+m06tXL6xbl3me9urVq6D2JSUlmDp1KqZOnYp0Oo33338fb7zxBj744AN89tlnWLZsGdavX4+2tjaUlpaipqYG2223HcaNG4dJkyZhv/3269LnCR+u+cBex4G73EySrc+cyP03Gl9yY4rBzLwI4pVm0m17a6TMmGVWnIhYjvhJcL3Cnj4hEXi0ffS21ong5eLFi3H++efjscce63DbYjNq1ChMmzYNp5xyCkaNGrW5h8MwDMMwzBYO/fqWw+1v59vtWIvBwys353gYhmEYhmEYhmGYLYy9h12BXiWDNvcwGIZhGIZhGIZhGIZhGIZhGIZhmCIzdepUzJw5s0v66t+/P1atWtUlfTEMs+UwZ86cLpHqn3HGGbj99tu7YESKYkq1M+XDbjnF1zOyxAKl2uG2QYn07TtISJQlkigVpXk2pueztqUOazeuDRIgSZi8aJv8TIAVpQr7ClWDhBUuG6E2dJKkIBHu19Qisv2Tlq0GiZpOIibCyYxG8irNeKz8NfOkiiZBxiVFtrS04Pnnn8fcuXPxxRdf4IsvvsCSJUuQTCYxePBgDBkyBEOGDMl4P2jQIJSUlGT056wsOzJ+vGpR5smfTa4NZDmnddK3L3XCs3NWSwRlAODbzwhq6PbSWI7NeiLrCHJkKTQOmATaSB+mb6nPLTU+vVbpO+NTbQb3HpJ1u1NLvsKKPfeKXSaqqlC2z94o2XlnJIYOhaiqhEylkV6xAu3vv4+WF19COsfvTFW/ugJ9zjoz63KXt5b/Bx+v/RhKaSAghIAgz0qQlRDZgxAePHhICA8eJdSrKIEn1PKESNg6AgKe8ALpMjwtTVavICNRFlquTGbt9roLJStLYNJ+B2HunLkFbdN+ZUncXlOTUW6UDAqyn4NzK/jx7fkV/JB9r+r7EkhDOnWkLnM+6/dp08b5EaWlqB03DrXjJ6DfLruiescdUbX9SHhlZfk3Uko0LF2KtZ8uwKr5H2DFO+9gyX/ewMY6JUSY19qGp5paUJdOF7TPXP46724kEgm17630Wth7ndD3S4KAJ4Q6clac7Wl5NqnzRtcRlAjOJ6HPEiFAbh0Iey9W6/QgRKBRNvdtUyIEQcrgM2DkEuqckVqEr6ZTUNel735v6mtbOSIkfF8JOnzpq+scElL68KV67VNahVojKOkCeqKAuCt+93nlhj/ixWuvUte2VN955lvUI6UiEQA8qHIBwCOyZZ5dTkjo5Qkoob1p4+nlwvneNZoTuO+l6ltKd1lYdBB9dTfVTvJA4eW5lT2q5t1NDbi1oQHNOfbpxZVVOLVX74z1u9vhA3iwuQl3NTVicUpN2JAkwpTyJGb0qUZ1RCDkuBxitzG7v0eV+gAmrFiGtb6fcysBoKysDHV1daioqAj31APPbYZhmI5yzjnn4JZbbimobjKZxPLly1Fd3X0SJIYpFkuWLMHw4cPz1nvhhRcwadKkbhgRwxSPQw45BM8//3zOOlVVVVi/fn03jYhhGKbzPPfcczj00EMLrn/SSSfhgQceKOKIGKZzrF27FrW1+Z/Bnn766bjjjju6YUQdJ+8zViDrc9aHHnoIJ55wYuyybY9/Hsn+4wKJdGSdtsg804wfXeQ1Wm7eh2PMbjsbAwMAPbVxKMKiJ3YO2gVTQcNO+uxGY1Q/bsw76MuUpTOWBSOUwQsh18Yj/ODUBA9h47uubtdODBxqo6daDYmgRbBY+mhd+xmal7yClpXvoG3d50g3Z06OG8foMaNx6723YMxOY9Smmwmd7fNsCXcPAeEJnINXdz8EsZM1a9bgqG9PxcIvFsauv98+v0TV2FOC/eSeULGv+hOJUBkBaFkxF0ueOCFzJeRh+2n/QaJiYHAMQvsy23qyLZehstDI3EmtJexD98zrM/grjfArnM8UWR6pI327LHp9BDV1ZFBK+2qihgSJx68YiZ2GlYPpGA1tDfj7h38Nx53JszFH9T6IWwvykCAPnkjYeLcnVIw7od97IoEEebptIhQvFyaODh3L1HFvMxE7kZqc2ES9VUjc3COCOKe555B97/ztiClw/hYj+DuV8H3LpSNibSklZj4xE8ccc8ym7P4uZ9CgQTjppJMwbdo0jB8/nmNNXUBBv5NsBvjYMgzDMN3Jb26dDJ4mlmEYhmEYhmEYhmEYhmEYhmEYhmEYhmEYhmEYhmGYnPznP//pMqk2oBIlTcIXwzBfH1577bUu6efOO+/Ej370I4wfP36T++pxUm1dsVCpdniF8VJtEFCR6AWPvDwbs2VQk6xFmVeG5Y0rIOGDpA+SQaIikVTJi9JJ8CUBSJOQmAa0WphIqmRHqTJtffiw8my9swMfts5slD4IIkh0lsomKiF1IqS0CY0ql1mXm+89idD7IJ9bhhIhzeeWlhbMnj0bDz38EGY+MRMNDQ2x+2XBggVZ9xkRYeDAgVa2PWTIEGyzzTYhAfeQoUNQVVWV+d2c4xow2xstM+OPG4fUAm37XttMrdRU9yDhq1cCyCS7SyPGBUiSfW/7dtcZzY92F5Az9kg+tllnKMFeSr0+c04EtgJJ6npL+SkkRMfTM/wNG7Dxqaex8amnO9y21/Rp6HPmGQXXX9+6Xm9X9mTcgjH7R4ST6IFwgiQ5x8FIyqPXiT3vdZ9PPPk4Rg7fAS0tLXmH8UprC55qacGUZNJ24Y5FInoqmHTlgGA8qq5R15q7iu+0JLdeSFoRPpHSkCEhr2xrw+o338TKN9+0sm5JAmU1NSgfMACl1dXwKiogEgn4vkSqZSNa6jdgY91aNK1ciXRba0YK/+JUGk80NmNheyrvforj2HOOQUlJiRVqG7m5SQQ3yeOkk8aNDFslqXtBcrlOMPeEkW3rhHbh2eRxK1YXZMuMTEHoyRF0qjlg76WuysIkkjtHMPyFCACOTBu2vpRqvVL6+lUCwoigg3uy7UcSNrRsQJ/SPij1tvzJKOLoit996pctwys3/lHtPwTHyr2GorcYd3mgxAhrTKJXsQ+C53xdylDbYD1Gqi0Rf2tz27jLogqNqKIj255akUrjmob1eLO1DS0FJKv/v/oN+H/1GzDMS6CXIGzwfSzXMnxPrydOb90iJR5p3ohHmzdin7Ik7qyphYfIvnDur9H9FH+bV6UCwJ/61mJ6XX7hS2trK04++WQ8/vjj4Z743/QMw2zhvPjii7j11lsLrv/www+zVJvZahg2bBgSiQRSqdz/npg9ezaLtZktnv333z+vWLu+vh6+70OI3NPrMAzDbG4OOeQQXHPNNbj00ksLqv+Pf/wD//jHP7BgwQKMGjWqyKNjmMK56667Cqp35pmFTSy6OTDPxXI+b80ShzniiCMwePBgLFu2LGPZokcOQ80uZ6P/Xr9GdOo/d51mssP41UefEkbLzXsEn21ANBA1q3iZsRX74QgLeVBPNaX9IRs783Q8VZW78TsyDzXhq4iLFYjrB52hJ6XSWaMZp1lH9v1OcU+E7QbZQaiaJm4AYccRfmrtCLXNO+GhrN9YJPvtZBf47U1oW/clNnz4N7Su/hDt9Ytix7bg4wU4/IDJuPr3V2PaD6bZmIyJU0kQSD/wNTFoNWQ1DqHCKPDJ10O0gWw0Nzfje8efGi/VJg/99/0VKsd8N3PfRLYw/NmJ4TnnjgRB+vH/nizr/00l1XbXE7oWok/5s72PjknaOJJa7I4NodM+NNFy3qBHgWS/4CJXWsz1p+MXtz29GjeclX+SKybMe6vegQ8ZTMxLQZTZBvhh4hXBhOmwdUw8yo1O6XcUHCd7VThxj4xYF7mxcMo4vUIxk02JxXeS9vZ2vPLyK3hi5hN44vEnsGhR/L2ouxkyZAgOO+wwnHzyyZg0aRI8b+v42yWGYRiGYXoWLNZmGIZhGIZhGIZhGIZhGIZhGIZhGIZhGIZhGIZhGMYipcSsWbOwcuVKPProo3j11VezSjw7SzqdRltbG8rKyrq0X4Zhejbvvfdel/QjpcQRRxyB5cuXb5LsZPNItcMdh+rpxLpYqbYM92g+2VJpNdrOf1TyYHmiAoK2LilMr5LeGNZnKL5q+AppP6UTZHWyoxRa3KySK9OSrJgZJCAkwZe+FqoSQL5OjvQBSZCkFNuAgAQg9I4lAZvS3BG5NoCg3BVqAxnWy5BM+5nZeOihhzBr1qxN/h6WUmLFihVYsWIF5s6dm7VeRUWFFW1vu+222H7k9hg5ciRGjRqFHUbugL59+2a0iZNr5yx3k/5NHZMUDqnPezex1V2uj4NOsrep/TLoW9oEfDsQAIDQ0lU7Nm3pJlsnSMJ2FNqh7XATYc2xlL5a1u63d0qs3Vn6/OhsVF12aSixNx/rN65D6IRzEoVDZCT56npOonAoKZjCvYTEt8b2qsuNA8Do0+NutH2qKnHbXbfh1FNOLWi7Llm/DvsPHIjeOe5zYT1AsN2uDsJc4ZntCMJa3YMlaUiI0C4MCynSkFaAm9alRr8gIeFLH21r1qBlzRor75aRH1Pmpn63SolHG5vxn42tOfZKbkaPG43DTjnUSrFB0N8TWnQNLcSGEmUb4XZQpoTaHnlqGQQIHggCHikBtwDCUm0i9QoCSID0ciP2FnorzfrJue4BN+GdYCYsIHXDVvtVEtLw7c5zE+KllBBCwJfm3qy/IyEgSctAfNO/D5CP1U2rMKRyaKf3cU+lq373efKSC5FqanKPStCFOkRKbxHcZNVEBHCvkvj1G1GKUa37EiG5drAtsNeg9aGEhhpukangCF5J9yGNdAPhS979Pe7hpmZcW7/eXtcdYUk6hWjDQvqRAF5tbcGP163FzX1rgnLzFensAzNeGXnN7JGwb1kZxpeWYm5bW94xzJw5E/fccw9+8IMfhHtiuTbDMFsojY2NOOqoo/J/N2pOPfVUTJkypcijYpjupba2FitX/v/snXeAFdXZ/7/nzN0Ou0tdOtIWFWtQATtFBQmxoUZQNPpTjD3RWBJfk7z6xje2aGwgKuiLkojYEAQFFQXEghLsBQWlLWwDtu+9c35/nDJn5s7de3fZXRd4PuZy7505bWbOzG7m2eczRQ2Wef/991tpNATRcpx11lm47bbbGiwjhMCyZctIJE8QxB7BLbfcghkzZuCHH35IuU5hYSEAID09HXl5eSgsLMS5556LqVOnIj1973y4HNG2mTdvXtIy6enpGDZsWCuMZvfwC3xDCLlBl5OTg1lPzcIvx/8SdcF7cyKG0v88gvT8Qcg7cIolno7vs9Xk2hCA0A/G1P/KWKq8uWrLsBkYXAgTs3E94bYp4wJwVFxQ3jU2MVgVtZEVBPxj9+7qNnxHkgXe1Wdux2i9O9vMuJp1DIJZcQbrDjjT2xdYDoCn5yGz4DBkFhwOCKBq43JsWXRZ6Ohqa2rxh6v/gLVr1uKeB+7x+hcqnqk7Vw+CZsyLbXv3sL2HTgMC0WgUU6dMxZrV4X+P0X3sDGT3OiZkv4TsO+ZtJWDvG+udAcUf3hNav/uYh9T4mf/GtVAB97gxhH2OH6MX30F8fDRByDPxtiaskHoZszqknD1UAEKdqAs/2oFrT6tFvwL6W7lUqaqvwpfFn5uYrYSZc1jHGf1nrFzvrbHerQcO6yB3MMbh9aUfTKyWJ4iFeDFNZgVu5PKwOr7zqxkoLy/HawtfwyvzX8HiRYuxY8eOZm2/KeTl5WHkyJEYM2YMxowZg8LCQoolEQRBEATR4rC/TBtrfjPfb3An9OiT+3OOhyAIgiAIgiAIgtjDOLr3bchJ6/ZzD4MgCIIgCIIgCIIgCIIgCIIgCIJoBoQQuP766/GPf/yjRfvJy8vDtm3bKFGXIPYxRowYgVWrVjVbe5dddhmmT5/epLo/n1Q7QTmVBNt0qbaAELKOVmxzxpGVlt3siXltifpYHX7cuQH1sXowJWrVwlaTFOn7zqWEE1wKXXXypJLAwhLA2kmYnPnfvcRLbpKLZd9W0iT8SZFaJizUWGwZNARQXVONxYsW4/m5z+PVV19FRUVFy+/ARtKhQwcMHDgQ/Qf0x8CBAzFwwEAMGDAAAwcORNeCrqHJkGFybbNOeHNZQIqLjTTbzGVZQqfoW3ZsuCpR3+TVq1xs4Yq4cwg8kH/PBIwAXQgpVHWh8meFZ1cFIIQrv3JpLhVw5fiElCMLJtA+PRe56QlyMYRA7fLlqJg5C9VL3wSi0WS7OiGR3r2Qf8ftyBwzplH1qqPVmPvVvzyJsZYfMwaHaVGyA0e9R1gEjqPemQOHO4HvEVNWy5n1d6a+a6myOZe0WFmdZ9JhIGXO5pxRUgII4OzTz8biRYtT2r6D0tIxr3PnkNnG4iTVWtEQlFhrubWaBoiZ5XKdEHKZq+q6AGLqc0z4y7qmvrCWe2XsPgXkdLPHED5m4KdoDLN2VGBbrClKX8nxpx2HqbdfKn8PF+oY2MfGXCvVO+fmOMrjqo41d6RQW0u3weFwDg4HjDP13fHKMw5m5NxKns2tazE4OJeSBbkucCUV6hP324MZpHcjZs53KMGEdRorMborpKTDFeocBuT5HBNwhYCAi5grj6ArYuiU1Rn5mfEPFGgsbSlRvMHff1L83WftvLl48bdSCMIh9R0MSqQOeC8mL5t6ucMYHLVOv0eg6zBEAHAmzDIppudgLNCPeml5txy6J0zQ7/bPYI74zROB8rCdKtBXD3+9/9m5E3MrK5PsqJblhtxcTM1pDyBEN2L5Xexts7e1wnXxz4oK/KeuDqMyMzEhKwvHFW1NWRS+ZcsWFBQUxC1vS/OcIAgiFYYPH56yMLhXr17YsGHDbj3YiyDaInl5edi5c2eDZQoLC/H111+30ogIouVwHAeu6zZY5rrrrmvx2BhBEERz8c033+CAAw5Iem1LBuccRx11FF566aXQ/79PEC1Fu3btUJnkPtuQIUPw2WeftdKIdp+mxJ5feOEFnHP2OaHnspPVGf0nfQienhsq17b7TCzXBvzRhrDl+nNgvZFlWxEV4ZX1RzP0eh0FgQnKmXLCLgv4ozTBcXhxw7gy9tMRzXf4Rcv2DVG50v/OYD0Y1rubKoR9n1nbrr1yZq3vZqy++2wCEubesnCjKPngPpR/OhOJeHru0xh76immfXOPmnmbJ4QAM1Jwe//pcQvccNX1mD3rmbj2GU9D97EzkNXz6MC+0J/1ffCw+7uB/WZR9dNb2LzokrjlWT2PQa9fzjFxQYPQ7RhDcUi7ifrzP9Da2zmB4oHvjTsn9P5s4LywAs1CR/t854R9LujzwEQZASHjTxOOysP9l/VNNDgiwLs/LcNn29eCMRmH1LFLL75tx7jl8giPhMS7OSI8DQ6X6+14t6Ninpw7cCBj6PHxbh3f9mKq+m9NvL8hUX9HYku/rfPAi3vaf0MS9ncl1hwPnA52ueLiYtx+++144vEnUF1d3Zy7vUlkZ2fjtNNOw69+9StMnDgRkUjrPZScIAiCIAjir9PHgX77IAiCIAiCIAiCIAiCIAiCIAiCIAiCIAiCIAiCIAgCsVgMl112GZ588skW72vKlCkk1SaIfZCNGzcmLXPiiSdi1apVqKmpSVp2xowZuPzyy3H44Yc3ahwtKdVO1JQIZL2FSbXtSk2RanvL9w2pNgCkOenok7cf1pd/j3o3qvypri+RkakEay4YOBdwBQeDC9esl7JOl3FwuHDBpT9ZCJUIyeEKKQh1hSX+VQmwDByCyT6YkAW0sNmImxV6Hui2q6uq8fri19u0TNumrKwMH374IT788MO4dTk5ORgwYIB5DRwopdsDBg5Az1494ThOXB3G1L5QSeh6v2i5NhPB+auUx+YcYep/gUxp5j/HvIRV1S5jRmSM4Dqd0sqYlPCa+gJSqq3qu36JQX20Dkj0qw1jyDjuOGQcdxzc8nLULFmKmmXLULvyPcS2bk1QyYJzZBx1JLLPPRfZp58G1oTfoUqqS7zhyB0oc/1DktSZthjrl94vAp7FtlH4E4F1WjoP6F5tZQDjDHOen4P9eu6HnTsaFr0BwGf1dXiqshIX5uT4rplhV0BPEeC/mHvnrCfvdaE3mcFlAg4ACAYXwiyPQcBR1wevV/nF9fQJvnR8vXcZZFtC717BVCq+8JUFgI9q6vDUrgpEk/wMOvrUEeg7uA8K+hQgMycTeR3zZNJ4JIJImoNufbuZBHAp/Oe+pG+urp/63dFlwVRiuSfS5lZiuZZqGxG3SRj3pNye7JgpobdOH7fWMQYmvFmh/2WcSamF8M5pfa1whdq/at9wziFcV5YzAgU554WwE9aF38HhO60ZimuKkZ2WjXQno+GdvgfQXL/7lG3aiNduuRGAPocbaEYAwV79aoqguloYVYn8xtQyFn9eh7TNfC/m60vrXMIuYYz590+iPXX3jl2YW/XzSrUB4J6dO+FC4Lc5uWYbv4nV4/dlZSiOudgvEsER6em4ICcbPZyIKbPLdXFhaQk+qasz2/h+XS3u3LmjUf0PGzYM69evj1sufD8zCYIg2jZ33nlnylLtSCSC5cuXk1Sb2CvJyNjzf88liFTp2rUrtia5B/Pee++10mgIgiB2n8LCQtx///245pprdqsd13WxatUq9OzZEw899BAuv/zyZhohQSTmhx9+SCrVBoBx48a1wmiaDxPfSkSIIPXMM8/E7Gdm45KLL4mTosaqi1Fb+hWyuh2lb2LGC1ZVnyo8mUAkbMdigndaE5mJARlEEua+uYypmeCaFVGx2jPrdSVdDpYMWUZBdEwoPhrCoO8Ogwl/GTtOFRy6vVn+8JMVf7LuIqvxebFGL37obT+8saj4hUTtG2bf0dYPktX9cDDO0Xn4zcjuOQJFb9+IWE05gjz+6OM4dfw4FYPU2w0TY2ZWt8Jbae7PCyFw7533hUq1AaDghDuR3fOYBDsruCw+ZhhaVAAlH9wdsp6j28gHYe792/eMtUjbd7iFtU8T9x0u1baDO4kG24g/6kg1SGKNKf7h0g214cVCF3xYhktP6YIhfbMbMb59kx21O/BF8WfyYbxGVm3F86HjjDB/18HUucuZV0aevjqy6x0LO25py951PFtOXf9xZb71ic6VJPGzVAle89WCyspK3HvPvbj//vuxY0fjYjy7Q15eHgYMGIDS0lKcfPLJyM/PR15eHvLy8jB48GAMHz4c7dq1a7XxEARBEARBBCGxNkEQBEEQBEEQBEEQBEEQBEEQBEEQBEEQBEEQBEHs49TV1WHy5Ml4/vnnW6U/SsoliH2TkpKSpGUOPfRQXHbZZZg0aVLSskIIjB07Flu2bElZctWSUu1g8qQ/BZmFl1M5n2Zc6jNTYw1Ktf11tUZb15cvxtg+IdXWpPE09M3rh+/L1iEqokamLcWsXCZNqpdwORgT4IyBCQccAoJxQLjgUNJt5sJlKpVSQKq2Lbm2ztM1CblJ5NoandReXV2FxYtex7y587BgwYJGy7QZgAzGcFZ2NoZE0pHBgGzGUerGsNV1sTUW815uDLtct/l2dgNUVlZi7dq1WLt2bdy69PR07NdvPwwcMNBIt/sP7I8DDjgAffr0kUmnwkrDD8gHbEm5dm37ZNzxWaWBhHl7hV4Xf4bYibQ6+d+4ChiHEK43NjUZ9Njr3LqU9hPPz0f2xLOQPfEsAEBs2zZEv/4a0R9/QqykBKKiAnBdsKwsOF27INKvH9IOPQy8/e4loRZXb/ftCz3usFx0KSbw0ol1Oeb7DLN/TOJwA5eceI21vdwTOtjl0jPS8dwLz2HcmHHJr90A/r5zB07OykA37k+TCaohvM30etMuBteMQ2sPPBmvJ/n1fwakXJv7cvT9PwEAKdDWS10E5drqGs8ArqQU3lVd4Mu6eszaWYFYgm3P7ZSLc646G6POOhFOmuMlgpukcWYld1saawYpuFbLpOyaedJs7n02wm0l13YYB+cOoD9rqbZPuC2F3VzJuxnzS7e9tHUpw9bLBQAm5PnuT2qHeSCCYJ5MO07ODyHl2kreIQRTB9GTOAgAzPXmtS0FFkqmIYSLTRWbsF9uvz1aFtxcv/vEYjHM++2lqC4vN7Jr/cgE7pPme+earTG3XCo+wbU814Svvu7WYfIc4Nb1x3aouAAc1YN/tSd18etY7LNTlRT+lcGz1wVwS3kZ3qhO/tCX1uK+nbtwSFoGDo2k4Zq2nEA0AAAgAElEQVTyMiyvrTHjLa6L4aO6Wkyv2IVTs7JwVHo61kdjmFnZPA/v+PHHH7FgwQKMHz++WdojCIJobb744gvceuutKZd/6KGH0Ldv3xYcEUH8fBQUFGD79u0NlunSpUsrjYYgWpb9998/qVj722+/baXREARBNA9XX301li5dipdffnm324rFYrjiiisAUByfaHmmT5+eUrk9cS42Ra7961//Gscccwz69on//57MjnekINe2iwVKIe4Gq2+5/oz49cEqvrXC/OvdYNVCbiFjbTp2qiMeLPB4RbMOVlsw5X1LmTUQ1sB+tm/0+naYvnOtxqVvWOtghFqme2X6jjUL1tfbaS/z9ofpgzlgEMjpMwp9znoVPzxzbNxIP13zqTZmew/6tcatx6hjIt5CyTNPzMZd/3NX6F7oPOxGtBt4WsK95N8vNlaAVPcnvHIV37+K2tKv4lrJ6XsyIjnB/w/JVJzVDtpa7Ql7e+KDFfZDeT2ptl4ZDHTCN87GE3aOJCnu79gai3W+Bla5guH2f23Cv24a1MRx7jus2PQuXBWf9x6O7X+Qr1wW1GR7/+pIlf0frBgqmH+NCiyafiAgxd6qbJDgorAYfJMIaWPXrl2YPm067rvvPhQVFe1mB+Hk5+dj6NChGDBgAPr37+97dejQoUX6JAiCIAiCaC5IrE0QBEEQBEEQBEEQBEEQBEEQBEEQBEEQBEEQBEEQ+zBCCJx22mlYtGhRq/Q3cuRIHHjgga3SF0EQbQfXdVFTk1xIOHToUJx33nl49NFH8e677yYtv23bNvz2t79NKQn755NqJyinkuGCUm1dTiSqByiptloqrBoMyIrsO1JtTbqTjv3y98N3Zd8h5sZkOiTjRoTNwAHBwLiStQoGzqVs1ZPpcjC4KmlS1pUwuKLpcm0AqKqqwuuLXse85+dh4YKFqKysbNT2MQBHpmfgl1lZGJeZhQLHSVpHUyUEiizRdlFAvL01FsO2WAzRRo2ocdTV1eGbr7/BN19/E7cuMzMThYMLMbhwMAr3L8TgwYMxePBgDCwciOzsbFMuOKcFE/7ltqXVTSDbNpXNP4G2tYRVS7XlwZbHXgu/g01KYUFMxBBzY3B46scGAJyuXeF07YqMRtVqPMVV8bI0puXizBbgMiVA9pdD4LvQy/0tem2x+PXcakS3AdhJ8ZYkQHHs8cdi0vmT8Mz/PZN0G2MAppSU4o0uXeOuvWFqCMCTa9sC7RiCagVP9ivAoKXrLqQsOyjXZt4lHUyVceApGDwtt+xTioHlUgE5t13drwA2RGOYtiOxVHvoCb/Atfdeg+x2Wd72+va9lz6ul3OmR81NsjmzBNicMXDmmLKccTjMUWU5HK5k2+BSiC24J9XmloTbfleibX2N1f0JvUsD55Y8TS0pBxNKcKHOfyGsB1AwwPV+fsJVZRggXP0QCsvGrD64wlXte4JlYcYij3NdtA6bKzajZ/ueCY5A26Y5f/f5x59uQcWqVb4rpoCWX8tzJCjM1pcPB9b1xhJY80AnYecq02ePumbp80PrV1z4Zdy6lvB99zYoqMbQ/cQAvFhZhTX1dagSLgY5aTgxMxN37CzH1/Ut+VOyaVxUUtzgegFgQXU1FlRXN3vfEyZMwLp169CvX7/4fvVDJwiCINog0WgUJ5xwAtwUHz40evRoTJ06tYVHRRA/H6k8AK9Xr16tMBKCaHmOPfZYvP322w2WKSsrg+u6KT/AkSAIoi3wwgsvYOTIkXjnnXd2uy0hBK644grk5uam9PBbgmgqCxcuTFomOzsbAwYMaIXRND+J5Np1dXWYM2cO3nvvPVRXV6NTp0549dVXkZubi6+//jpBY4HfS5LItQGYB/02q1w7rlaYNTbQDpPxU68JJau1NNzmRrG+myvsxyXK9rw+9Z3hVGFx31QUF7472f6AGAD5IEg5CkueHSd/tqS+ZszcakdHxeSySLvu2G/SO1j/7PG+cZWVlmHzpk3o2bsXAAEhtPDbe7iv9H7LLWBWb//35P/hd1f9PnTr84dciPxDLvWNs2Gs42cJh71do/p1Yyj96N6Q6g66jQwu9/r2Hm5q7SN9cIWIn+sIxIbj7MX6Q3AuNpPUOGQ03ulhC8eD8Y2w88sfBwUYPvy2Ei+sLMGZR3dq7oHuNWzYsR4/lH/vPbAX3pxgJs7J1Gfv+OgH/QIA415kUq+DioMGz17vFPfO97h4uJJsm+Oq/2iEWe1bZYOH3vcg6uBUMd3HT96ysjI8/ODDeOCBB1BWVtbgfmsKJ5xwAiZOnIizzjoL3bt3b/b2CYIgCIIgWgsSaxMEQRAEQRAEQRAEQRAEQRAEQRAEQRAEQRAEQRDEPkxZWdluSbX79euHuXPnYtasWZg+fTrq6+sTlh0zZgxmz57d5L4Igthz+eabb5LLHSElJ4BMqu7SpUtKMu4ZM2bg8ssvx+GHH970ATZCLJlqU02Rass82XCpticF1ZJQqBxj16zLimQbYeq+RmYkC31y++D78u9lvqOQ+0wqXFU6s7Dksq5KfBQCDA6AmBK/ckC4cMHBVPqrFCs3Tq5dXVmF1xcvxvNz52HRwkW7JdM+NTMLXRoh07bJZgz9IhH0i4SnDmgpaakbw5aYi62xGNZH61HkxrA+GsP6aBQ/xqKoTeH8bQo1NTVY+5+1WPuftXHrevXuJUXb+0vZ9qDCQSgcXIjuPbp7CdwsbFzBEzrOhu0lYwstf1USViXrZQxS1MsAV8sItKCXqTJqjslzl6E2Votsno22hoBAcfV2I1CW6HRhtcyX8KuTzu195KUsGylDSF/2KSGb9Sffe/0LT9BtlkvpQDCPeNrjj2LJG0tQtLUo6bb+GI3i3l07cX373BDtQ3guva2LsEeg1Qqu9Q69Xsm1dYK8Tt92ISBUB67wts0N9KQfjGD3IczLu2Ztd6N4oHwXakLOP845/uuJP+Gwow811zpvg7XE2E4XhzmGWp4NJWgwomuVbK502GBcftZybWaJs6VsW25BUKqtpdtgABfcbJOeIExfNqHPPy+xXX+XHmU10ThTwnKVGC+Eb4uszYZQ13b5M1JPROGTdwu1szm42nfw2mPyu+kPDDtry5EZSUenrC5xx6Et05xS7aeffhrrH38MnbglIDBNyOOrm/ME2/EdmEu2NIH4VRJKDuLpEAL1mJKKBDaBIZFc297M4O9WMGOugYsby8rxQW0dotY+ewe1eKKyIm4bCMnAgQMRi4Ur/0muTRBEW2XixIkoLm74wQSa/Pz8lGRvBLEns3PnzqRl+vfv3wojIYiWJ5X7xkII1NTU+B70RhAE0dbhnGPZsmW4+OKLMXPmzN1uTwiByZMno76+HhdeeGEzjJAg4kkokbY4+OCDW2EkLUdQrr1gwQL87ne/w3fffde4dnhIbK/Z5NpAfIQEIev0ai/uAB3lUMFq+wGqwtyxZQCTjxX1C7blB6YD3eYuvYq9eCZpS7QN+CM1Dd37Dt6XtCIAzL4pHYiXCdWv3kZ1v1oIHUMLuzONwPi8tpn/7jcAhrT2PeFkdkCsxi/GfeKxJ3HbHbcBgoFzeRw55xCuUE+Y1Bpy9ahKIXDv3+7BnXf8b+geaNdvLDqP+BPgu3MPJLD4QkvNve+BIpaIvHrL+6jbsT6uTG7hRPD0XGt77XevJaHiNr5dKlhc/wml2iGyYivaFNi0cMm9PZ7kfwQSXiZejqw/WOcR04Ew+VBuETgp//bcRpx4cB46tif9X5B6tx7LfnpLxSsBfXy5FevmTMc4YZb71tsPFwYLxCJ1BNen3Q6c2boevLVxU9p7qDGDvjar79Y6jYB/bjOrbNhUXPuftXjyiSfx1FNPYdeuXY3ejw2Rk5ODTz75BP3794fTxL9DIQiCIAiCaGvQb9YEQRAEQRAEQRAEQRAEQRAEQRAEQRAEQRAEQRAEsQ+zefPmJtc96KCDsHjxYvTo0QNDhw7FDTfcgDvvvBMrV67ETz/9hPLycuTm5uL444/HNddcg5NOOqkZR04QxJ7E8uXLk5ZhjKFfv34AgHbt2uGJJ57A5MmTk9YTQmDcuHHYvHkzOG+CVLoRYsnw1V6BkFTjuDJxfTJPfimQqlRb+KTaAgKZkSw4bN9OesvNyEO3dt2wedcmMCZUurADAQHOGISrEisFh2AAdxnAOBhikOmVrvnEEANnDgBXybSTy7WrKyuxePHreHHei1i4YCGqq6obNX4G4Kj0DIzPysLYzCx0TZDEGCYHbioMgAOgM3fQmTs4OC0NQGZcf0UxKdneEItig3pfH5WvihaSbm/8aSM2/rQRS5cs9S1v164dCgcXonBwIQYXDsag/Qdh8ODB6D+wPzIzM+Nl28JKUtWnki0iZt4KxhmYywBXi5/Vu7YkQ6fRWnUYhxAuaqM1yE5re/Kl0uoS1MXqwW2psZ3Ua6UPe3tKJwv7k3596cXMkgmwoAYXaqKKuOXB7/75rI+MJzfgnGPBogU46hdHwXVdJGNGRQUmZGej0PGnyyTSRHjCB/8YXUu43JBc21VltQxYX7V1/rTuS2oU9FqmZNrCCH5dqy8BYJfr4t6yXdgZss35nfLw30//FfsV9k24H2yJtj0G2Enk3HvnSimu5dkqBR2cy3eHMTDmgDMGrt/BZV0hr7ZM2AnqABOenJsxuw8l7mb2jFOuCsb1lJLnHtPJ57KQJ5KQ4g2hjoMWJDBuJbAzT8nhCtW2q4Uennxb1tVHSM8K+XNAj6No11ZEeBryMvIT7vO2RHNKtd9++208dO1VGJvmxJ/PzL/E95lpbYct0bdfAlzJ3bVMXndtfzfuCUvSIgLl7XeflAACTn4+cg45GNmDByOjXz+k9+iJtK5dEMnLRzQ7C5WMYZ4S6O3YsQPbt2/Hxo0b8f333+PLL7/EmjVrsG7dupQeELMvIYTAtm3b0LVr14TrSa5NEERb4tlnn8XLL7+cUlnGGF5//XWkp6e38KgI4ucllQeADR48uBVGQhAtz/PPP5+0DGOMpNoEQeyxPPnkk9h///1x8803N8s9jIsuugh1dXW49NJLm2F0BOGxevVq1NXVJS13xhlntMJoWhZ9z3rFihU444wzEI1GG1Wfp+fCSfSwR/NgVL9gOyjXjg9/BBc29DlQh2nxtBXVCQ2M23d4dV3H+q4kzqY9/TBOL35i2tVPzDT9cPj6D903gfEYmbYXz/JvofrEuRKAe2pdLc0Vwq7B9Sit+qpTKx5j9kHggdiZHQ9E5eYVvmXTH5qOG26+Hjnt2smaaszM0Q+79aS7biyGG677A2Y9Pit08zO7HYmCUffJ7QG8nRH80eC7d8vsXRMn/zWVGUP1lg9D++1y7B3wH5s4A7HvXc9THRPybvQLucw3ThE/NVnwQDeGRHXDxuz/yw2zK6yYn78Y8xX3BQsD7ZdVxPCnpzfg0SsHNHYD9nqWb3wHFXW7pAyb2cJsK34NbtZ7cUdLsG1OY/u8tN89kbb+UwFfTNV3Qvii5yZ2mBDW4FerXf+iWCyGDz74AIsWLsLChQuxZs2aBvZS02jXrh1uu+02XHvttXTvkyAIgiCIvQ4SaxMEQRAEQRAEQRAEQRAEQRAEQRAEQRAEQRAEQRDEPsymTZuaVG/MmDH497//jY4dO5plffv2xbRp08z3iooKZGVlwUkgBiUIYt9h9erVScsExSWTJk3CtGnT8O677yatW1RUhCuuuMJ3DUqJRoglw1c3UqptJcgJocWrfml2sF6cVFuVd4WnZU3j6UjjaUk2Zt+gW0537KrbhR21O6QoVQs7hSNl2AA4hNJyyqRmzriS2nIw4cJlABdSs83hACyxXLuyohJvLF6Cl+a9hEWvLdotmfa4rEx04fbPTG/CBHMrm1OurceRaLpzAN0dB90dByOQ4VsnAJS6rpFua9n2j+pzaQoi5MZSUVGBj1d/jI9Xf+wfJ+fo07cPBg8ejML9pXh7UOEgDC4sRKeunaAsu9bYrWRymZkuzy8XllSbW8ndStwLBsaEFPWCQ6jZUxOtafZtbQ62Vm7x5cd70moWPpEsmbat2fbqQ8oObGu0seZqUbNaIQLrdXvCkxLodw5LSq3SkvUxOnDIAbj+D9fj7r/fnXR7BYCLiouxslt3I+T1jd0qZwutLfUBACnP9oTZieXaen+IwOi1XNtInSEl3Lp3vWe1SNuI2gHUCIH7yndhaywWt315HfNwz9y70L1Pd+vniT/Bm2lBhG/bmFnOjVidWwnoDIxJ9TVndvK5TEznvnXqO7OT16U4m5sE9xCpNtfCainV5kxrl60xM71v9ciVnFcIb865an6oA8yV2IJz5nkKYt7+Bzg4FxCubkueuy5zlQeBeTtQiUE4YxCMqz4dCAAbd22EwyNon94+7ri0JZpTqv3RRx/hrNNPx+SIJdWHdXisJn0vS7jNIM8dbr7LKyezrg+CeeefVqM4DOrc8g9b6/f1uWavdwGk5eQg7/jjkDfyROSOGIGsgQMb3Nx2SXYHAJSUlGD58uVYsmQJXn31Vaxfvz603Cm/PAW33/XfiEQi+PVp5+GbL79JofU9l8umXoaXXnwp4XqSaxME0VYoKirCRRddlHL5m2++GUceeWTLDYgg2gDLli1LqdxBBx3UwiMhiNZhwYIFSctkZGQkLUMQBNGWufHGG3HSSSfh7LPPxrp163a7valTp6JLly44/fTTm2F0BCF57LHHUip3ySWXtPBIWo/zzz+/8VLttGz0+uVziGQXNFxQ3zu379Vacu04j7bvCwsp4Fcre9hybV2SWbeSvXa81hJFzq07x+ZBucLErEw8QLUpGIuvCsCL1gRhgXLBRb6dFSinY7TC7w83cm39iFVfYEzV0ev0vwLeXXGY75m9T4gTa9fU1OAvf/wr7vnn3ephv15Vpu6HgwPVVdX4fxdeigWvhP9um9FxMHqcMh3cyYyP+YbslrgCcZ9gxU7kW135t3E1I9mdwSP6oc3BOcQCy/19mnvIJqym5zQLOT7Jxu7No6YTd9IE+rH/NsR7gGtoHfv8tFYxdVQBhsWflOO5d7fjnOMSSPT3QX4oX4cviz9XMUrAPquY+u6PQFkTQ+h5o+KhOn5p4qHcrGcMYFx+9y23evBiqLpz+9roxRzta4V/PNY63zUTvjKfffYZHn7wYbzwwgsoLS1t6q5LSHZ2Nk4++WRMmDABv/rVr9C5c+dm74MgCIIgCKItwP4ybaz5nWu/wZ3Qo0/uzzkegiAIgiAIgiAIYg/j6N63ISet2889DIIgCIIgCIIgCIIgCIIgCIIgCKKJzJw5ExdffHFKZfv3748LLrgAkydPxqBBg1p4ZARB7E2MHDkSb7/9doNl+vbtGycqrKioQJcuXVBTk1xYyxjD6tWrcfjhh4eujxNNNkIsGb66eaXaOk/UrueXagvPKWqk2nK726WlooXcd4i6UXxWvBb1sXolgPUSJrmRvVrLGTfSVweeNFYuBxiTUm6m1lVXVWHJoqV4ad5LeGPxG42WaXMAR2Vk4NTMTIzNyvLJtMOnZYJk5oTlm06iNOGmsst1sT4Ww4ZoFOuVbHtDNIqvo/UobwHpdiI6duqANZ+tQX6HDubc0+eXTtL35z1755zgMoFf6DIQ6hwEXCEg4EK4AjHXRff23RHhkVbbrlR4/YdF2Fa1FToNWEuTuZEjO+CMw1GfIzwCh3E4PIIIc+DwCBzugMNBhDtwmAPOHLmMO3DAwblux05SdsADfTLwkCRkKBGzJ9PWZWUhYdKXDz7gYKz7LjUpzOnZ2bg7v4M8hoF1wnoBgHdF9ZfRy11fueC7lKzb3/VnV30WQKCMVj54betlMQD3lu/ER7W1cduUkZWBe+bchUGHWL+H2z/bjBDdLPALjvV+hdzn0McLiJNsm2umJdJmADhzvPmjk9ABc03V11OurrPS9yCvr1z3puqrq6oSOsjlDFKSb4QK+okIDIDrygcmqC3Sc8Urp36WurK8PIfNF7jCld4PJs9lV8TMtSAmYhDCRUx4R9wVMcSEC1e9YiIKIQT65fdHuzYq125OqfYnn3yCk046CftVV2B8ThYAKC26clqY2QREVNNaoO3oY6mOlmOvU+8RVT/C4us4qpwnL5BlmO/lzQWeloaOo0ehy8SJ6DBmDHgLC/FWr16NZ555BrNnz8b27duRnZ2NL378DJE0ef3XMoVNmzbjH3//B9Z+/CnKy8sRiUTQqXMn1NbUonh7MY4acSQikQiysrOxs3wnhBDIy8/DlIsvwJRzLsS2bdtadDuag99c/Bs88fgTDZYhuTZBED83gwYNwnfffZdS2YMPPhhr165t4RERxM/PiBEjsGrVqqTlqqurkZmZmbQcQbRlli1bhhNPPDFpuRNPPBFvvfVWyw+IIAiiFXjnnXdw7bXX4osvvkBdXV2T28nJyUFpaSnS09ObcXTEvszAgQOTit/z8/NRVlbWSiNqWb744gsMGTKkUXVYJBO9Tp2D7J7Hp14pINeWi3wm30CgJCjXRrBA4Lvwl7PaFua7iCsrEtW3l4vg8gTjMEE8PWwRUjYEWwztu08ZEHyb5tUdaFtGbsl9/V16El9fdMaUD24Tg1u3ExvmnoJoxZa4oT738nM45ZST5UNFNSrEUVZWivPOmoxVK8P/f1xm96PQ8+QZ4BntETcZGoNPpC3i9tmm+eehavNKX5V2/Seg+0mPmDJ2eQlHPPFj5Ixbu8oSa4fMb2+QISuEfRwSxU0amm9hxy5s3gpr/gNe5E9/FipgJd+F9V2oKCIQQ2Ya8OKtB6KwZ1bYRu5T7Krbiee+moPaaK0nwzZ/1xH/cjgHh4pZg8t35qj4tgOHRRDhDrgd82Yy3s1NGUfFyLn6m5BArNv3IOL4WLcXJ/UecAzAxFvNJcT8K99ramow7/l5eHrW00n/jqop9OrVC+PHj8dpp52GkSNH0r0dgiAIgiD2ev46fRza1l9sEgRBEARBEARBEARBEARBEARBEARBEARBEARBEATRqmzdujWlcitXrsTw4cNJikUQRJPYsGFD0jJ9+vSJW9auXTs88cQTmDx5ctL6QgiMGzcOmzdvVlLOBvi5pdrWe1CqHVc/INXWmlah2shOy06yMfseER7Bfrn98FXJl+BcAOByNzOVvGg8qzIxWvldwQVHjAk4woULmebrMg4OFxWVNVi6eCnmvzAfbyx6AzXVyWXvNrZM+5SsLHRWMu3gVAxPAfaWBtcnSBluMnG59btJe85xMOc4OC0NCLRdIQTWR+vxXTSqXvVYVx/FD7Eo6pPJYRtJaUkZ3nzjTZx5zllmEJxxlcQMk9gqhBb1Qp6U+lIiACaYJ+NW0l8AnikZQHW0Gu3bkHC33q3H9qptJomcMS0v9oS0gNIEMCZz1AUAbutsvdLM+i73iTp/AF+yu2mbyf3WELot/caZJ9Q26xWLlizCAQMPQDQaTbrtL1VV4cysbIzIyAACcu3wc8g+vv7l3Kptrg2Q4l9XSRe0Y8BVtbkauxZsO8z4D8zU0spw76oOzNi5K1SqzTnHnx/5Lxxw2AFSKG3GH79lLPjO9Dcr0RvMyLSh5NcAg8OlwpjDk1/7lqkEdsakPFsIASY4uBZnm4cSeJJuxs1jDWR7jEOo1HMzSjX/dJ9yEQMTDC6kEBuCgevzU41ZwJNvm/+fwr2fsRzcyLO9c946jxkA4arzXqrdOWOICWES5QEpT2fgiCGKdWXfoV9+f+Rm5MUdp5+T5pRqr1q1CuPHj8fO8jIc1yFXVWe+Jpg6Szi884VBSdvhV4l4cmxh5NyA7xJrzildRwTKMGu5fk/r0AHdLroIPS6cgvSCgiQb2HwMHToUQ4cOxd///ne8uuBVHDriELAIh2v/bgeGbj26465/3mXq6XMQYEZO7v3/a+s6yxjeXf0uBvce3Grb1FRmPjkTvzj8F7jyyisTltE/WwmCIH4OrrrqqpSl2pmZmS0isiGItsiaNWuSlsnOzibxErFXcPvtt6dU7tZbb23hkRAEQbQexx9/PD755BMAQGlpKTZs2IA333wTs2fPTun3AE1lZSX69euHTZs2tdRQiX0I13XjHrAcxhFHHNHyg2klli1bFro8vcNgZHY+BLGaEqTl9kVWwRHI6nEMnMwO4Gk5aHTkTz1A1q6m78eJsKePWpEJSVAmjMB3FigHs44BEIwFmpAfmBFsM8S3b3ejgk1CiZx1wCVuG63umX8cSbHuw/pRjQbXm3HA75fWMQqrLAvWi7uT7S3j6bkoOOFebFowKW6I55x2Dt5Y9gaOGnEUXFfGLcAFNm3cjLN+eRa++vKr0E1r128cuo26H8xJC9m+BghKtH3r9D/+9mK15XHNpLXraX2zt1e3Yc+j8PHpuKuOY0LHaWWYPwE6OhEkleh58BglK2e1LQLrAvM+vj1951+oc8V/nlXXCUx98Bu8fNsQ5GbvuyrAqBvFwnULUButNbJqGcfUD/bVsRX9ko9zNTJra70Ws+t1+iGwXgyL+f7zYueAd7zsaKuKiNnXAnjXWV/0LBD70WsqKyvx/qr3sWL5Cqx4d0WL3IOMRCLIzs7GwoULMXzEcPOgZIIgCIIgiH2Fffe3aYIgCIIgCIIgCIIgCIIgCIIgCIIgCIIgCIIgCIIgUhITHnrooRgxYkQrjIYgiL2V4uLipGUGDw6XB06aNAmPPvooli9fnrSNoqIiXHnllXj00UcTF9pNr1+YVDuYVClCk08tqbYlzUYgf1JptM36oFRbCNdItTOcdDjMARFPfmYHdMzuhJKqYrhMgDNXimOFAGNKsgoOMAHuSsutAMCFALgDR7jYVVmFtxa/iYUvLcTSxW+ipqZpMu1xmZk4OVPKtM2csUTCgH9apiLXtuuEtbE7NDIVvcltt2MMB6Wl46C0dF/qfgzAJiXb/l6Jt9epz6Wu2+S+Fy1chLPOnajGYSdoQ52E6ntghzKz34UST3OAuUoo7OVKMwA19VVtSqy9addGCCF1zpqvqjYAACAASURBVCapVyWhm8RjwEoYZv6JpL8yS5KrBMielAHgJl/Zf1XUDehk43ipgx6Xff1EYJmXNd+zZ0/cdc9d+P11v09p+68oLcH73XogXTWXSK5t96uvv1qeLdcx869fqq1HphKqmZ4TTPnWtS7Cf1YJBrjCf667YHi+shJvJJD2/+Gu63H06KMh7A2xfrYYaa12QPjSvVVxLdIGPOm1nYQOrmS/spwRaqt6nKnkdXAwJdIWEJZsWyayc9U2Zw7ApEKbg0GAwdFJ7IwZUbbsVMRJteWmStG1cPWc8QvXGWM+ubaRFjD5sARXuKo8985hdf5LOYNrJA2cM3DhICpiykPizQh9rnCXIQaBb8u/Qd/cfuic1Tn0eLU2zSnVfvXVV3HeeeehsrISR2WmI5dzn7fCJw0w5wsz54ItyPYPQVg1mE95wcGMkIAJwGWAY10JHP8QEenYCX2uvBLdL7oITvbP94CRtLQ0nHH6GQCA6vpq7KgtR21Mi/HVHBWBnyNmu+Q5paeirdxgQqBjxw6YPms6pl40tbU3q9FcffXVuPfee7Fr1y6kp6cjIyMDBx98MP7whz/g2GOPBZDCHG1mSORNEAQgBWaPPPJIyuWfe+45dOzYsQVHRBBtg+Li4pTubxx11FGtMBqCaFlc18W7776btFy7du0wevToVhgRQRBE69OxY0d07NgRhx9+OK6//nrU1dUhMzMz5f+vvnnzZnTu3DmlOB9BNMSiRYsQi8WSljv33HNbYTStw0cffRS3LKPTQdjvnGXN31mIXFsuZgnOdztukUguHJQiq/K2PFp3yewW/AGhhgXb6qaw3YUOKPlkxYH4VcJoadgy5r3JG/6Bsgm+6y6FkIEdtYBxFWP0BqzerLq+fmTHQm1PVs+jkX/QJSj/7AkEOemEkzB6zGj87e6/4YAh++O9Fe/joskXYcvmLXFlASDvwAvR9djbQrajIcL/jsG/OKwthlhtadxSJ6fArE+tb385W0rsW2umZsBmnKwvE/dtyj1ia76lECn3PYg5bGwmDgVrPut4pNffhm21uOKRb/DU7w9Qsbl9jyXrX0dx9XZPgs1k3JEDJo6t44/ys4otqeUOk/FM/RBgHbfUMU4vRmrLua1z1DyYWL3s9XqdlmXrh1VbMPv8BwABbN26BbOemIWFC17DJ598ktLfZzaVCRMm4K6770JhYWGL9UEQBEEQBNHWIbE2QRAEQRAEQRAEQRAEQRAEQRAEQRAEQRAEQRAEQezDZKcgIvvhhx9aYSQEQezNVFZWJi0zdOjQhOsWLFiAgoKClMQ/06dPx9SpU3HYYYfFr0w1nzPhqjCptn95nFRbL29Iqm1yj4UlTVXrXbtdr3XGGDIiGSls0L5Lv7z+KK0uQUzEIASDYFKgzYS3PwEu96krpbhVVbVY9sYyLHp5Ed5+/e0myrTTMTYjGydnZaIzl3rRUImvzgsPyQdPJtcOK9PUFOFEpJYy3LxtM0iBap9IBL0jEYxEhlkOAKWuqyTbUra9LlqPddEofopGkUy5vXjxYkTro4hEZBqFFvLqzxCW5J55sgEGJVhmzBNpW1vBGINQluSK6kp0ynaVIPjn56edGwCTYgzoZGFPWOyAcSk91qnCWrgs/+cleAOWqNQSwTIwKRTQ31m80JSxkDbs9bbUwLfUk2trMfLlV16OZ595Fh99GC+kCFIhBC4vLcGTHTtBO5kTybW1MJvBkilbr5hV3ivrfReQcmzOhLmEC9WSN9+ZuZJrh7t+LamuwbMV4T8rL73hEkz49QRz3OR1wxJk+HL0w/ezViPrxG6uTBdMJ5ab48NNwjqHFmVby1QiOwQD4zJRHYyDC11XJ6lrSbd+oIBKeGfc22/MTlTn3jwS3lFgQn43KAG29Ch422r2h/ZvCKbmqWzL1eey0NvtCbOFUD8JGEcMrupPgDFupOVyTByMCzDhAjGG78vXoTpahd7t+4Qet9aiOaXa9913H2666SbEYjF0cByc0C7LFNHnNyDnvNag65cAwJkw1xP/OeQJpW21gO2D54A0ajMgCmBpdRVW1tTh2rz26MIdOABYejp6X3oZ+lx7LSLt285DDAAgKy0LWWlZqKyrRGlNKaKxqG/7tPjBCFcEAO7KfSeYOTeZusC6EDjj7NNx6423Yvu27c061j59+uDgQw5GeVk5vvr6K5QUl+x2m+vXr4/7Pn/+fHTq1AkrV67EoEGDdrsPgiCIxlBVVYXx48enLAu84IILMGHChBYeFUG0Dd56662Uyt15550tPBKCaHmeeeYZ1NXVJS03duzYVhgNQRBE2yA9PR2lpaXo3bs3KioqUqpTUlKC3r17Y+nSpSRsJJrMU089lbQMYwznn39+K4ymdQiTqDKe1nIdark2EBc3SPz/j5OJhO3lulE7mAYT6NT3Nk1UxNecsGrbwY0GhNjM6sceP7PKeoFzf1taYhyUaJu6iaJFzPdN1uFe/2pX6Ycmmr6F3Y4tgpYRJFmWm3Wdht2Mqk1vo65sHYIsXbIUww4fhoGDBuK7b7+LW6/peOSN6PSL3wbGbza+AVj4Z18zwWMul8VqyuNai7TrmaDNRMEJr23f3jYP9BUmvuNVsfdpitFwVafh+Z8q1nliDrOep3q+q9gSgrHk4HwPRhtlGyu/2Ikbn/wO9/6/fe9e+opN7+L78u9UXNL/EF8Tr9Tr1DJYD/z1ZNveQ6W5jn2quHWwrBcB9z7rOI59jTFxLSPOtq49zCtjEEDRtiLcd9d9mPHYjEb/rUljOf300/HHP/4RQ49I/LdWBEEQBEEQ+wpt4681CYIgCIIgCIIgCIIgCIIgCIIgCIIgCIIgCIIgCIL4WcjJyUlaZufOndi5c2crjIYgiL2RTZs2wXWTKW+Bo48+OuG63NxczJgxI6X+hBAYO3ZsfJ+p5Fg2Saqd2ph8bdhSbdWIkWrrDvR6puoJAaFen3/+OX5a91OKG7XvksbT0Lt9H7huFC5cuMJF1I3BRQyucBFz5XtFRQXmzn4eF0yYguGDhuO6S67DolcWpZzoyAEMy0jHbbn5WFbQHTM7dsG5OTnoxB0jzdX45ksgf1Yg/N1PwzOuuUXYLTnD7FTixH36S3XkHEekp+Oc7GzckpuLGR074c2uBfiiew8s7toVE7MT/16za1cFNm3caJJnvR4sAS9nPkusJxsOJHfrPGer/bfeeAvDDx6BmU/OTGn7W5qoW49NuzYBUMm+WogMSwsgPH2BSSxO9B/nXk2mZQSelIAFJq5OXDaJ7vG58dZ3KS2Ox3+11d8WLF6AzMzMlPbDu7U1WFhTrZ9VEDfn7DRobpb5BcAMgGMlV+uy9kuWkXOGg8Fhep1K5lbrHdWWfMkyq2vr8OCO8N+1z7jgdFx83cVwWAScOYjwCBz1HmGBl1rnveSyNB6Bwx1EnAgcHkGEq3VMLneYA4dzuc6uzyNwlEybMwcOd6Q0WzA4nINDLueMqXfuk2rL9XLeOZyrRHeAMQ4HHDDJ7bKOzFVnRnqvNcNhkyco1RZM/RRluo5cpqXa5iew+pmqy+u5BQa4EKZHW6wRTNiHkiAzAWzauRFfFn+OqFuffDK2AM0l1a6oqMCkyZNwww03IBaLwWHAWblZyNRHgHlukIDaxNtjtszEHD+vpHfeMLN37eF9HY3i/l278JviYpy+dRvu27ELq2prcfH2EmyLRpE7bBiOfPMt9L/11jYn1bbJSc9Br/a9kJeZCyHk7x6uEOrlQkDAhSv/tde5LoSIyfVCQKiyDz/+UOgDCYKkp6dj3PhxuP7G65GWFi7nGTlqJMoqyvDN999g3kvz8OayN7F562bUxWox78XnMX78ePTs1RP9B/THnH/PQdSNptR3Q5SUlGDw4MF45JFHdqsdgiCIxjJ69OiUHvAFAL169cKsWbNadkAE0Yb44IMPUio3fPjwFh4JQbQ89913X0rlbr/99hYeCUEQRNsiPz8fa9asaVSdjRs34oADDsBf/vKXlhkUsdezfPnypGUKCgpSvve/JxAmoneyOqFFo2++p/3Zi4OBmbAvicYVlCYn+u7d1Y9vl/vWe7UCslrfMisKw6xX2HIThQlbHnxUpAj0o8cVHLuuA3OTnDEOJrgXJ1CxMy/wZd/59o6FfrypicM5GSg48Z9gPBK/uxUJpdrMQdcT7kanX1wRsu/it6vhV2gHgfXys4jWQkTjY+dp5uGjwTpB/FFz/xRk/mLMe9CsF3YIRhUS9RPsMxHJ5n2iPmxpPAsU8+8z/8pA3FSvsYTNL64sxl+eiZet7818uOUDrCn6xIvDMSnIhvkOaIk2BwfnUrrtxS/VA3+ZjmPLmKU+X7kWcMMWb1vCbm5HIoPXAv0gYJg4syYu5s4YiouL8aeb/4QDBx2IB//5YItJtTnnOG/SeVi7di1eeOEFHHHEEWbUwf8IgiAIgiD2JRL/v6smUF5SDQGgQ6es5my2WaCxNQ0aW9OgsTWdtjw+GlvToLE1DRpb06CxNQ0aW9OgsTWNtjw2oG2Pry2PzY0JoAUfkkwQBEEQBEEQBEEQBEEQBEEQBEG0LPn5+SmVu+WWW/Dwww+38GgIgtgbeeedd1Iqd9BBBzW4/vzzz8e0adOwYsWKpG0VFRXhyiuvxKOPPppS3wBSNhLb6WfBKrZ8O84YqfJ0dbquEAnqQa6UZeTyWDSKVatWYf7Lr2LB/AXo0b1HSgnoBNCjfU9srPgJddFaCCakODcmUFNViRVLVmLp/KVY+eZ7qK2tbVS7HMCRGek4OSMbo7My0ZkrYSz8YuywNGr9WQiVOyugZLDx0yYZYeUb20YyghLV5sbeZ4n7DB+FrhthDGvronixKlyexxjD2WdPxPff/4BOnTojNzc3WMBrmwGIwch9dUqsEFLSK4RQSbcCrnTe46bf3YTZTz4DAJg1axYuueSSxuyCFuHHnT8i6kbBlcwYzEvu9SmilVSce0v8InErMZhzJmUBgG8iG2GyYNJTYM9mMyGZN/ETSAY84bdZBAbue+gAE/JhC0/MegKTfz05pX3xh/IyHFeQgfZMq9L9M8k+X2y5NswM8Na5ajmD9Kvrd67a1O8uGLiyjTMha2hlgKd0ZtgWi+F/y3cg7PETJ5xyPG6+8yZwh/vHLLzsbf1zwkgxBKxj5m2JJ82wjr5KTPcE8l5yOVPfub1MmZW5kmTLQ81NYruvrEpKZ4BMYFdj04nqUOeQXMfM/JRLBZial2DeOec7Xkz/LPXWSRk3Mz9gmdDbxcy+ksdLWAnwUvodc12YVjgHc10lz2YQQiXWu7IE5xyu64IzDgEX5bXl+HjrxxjUsRAdMjuEHMm2zfvvv48pU6bg22+/NctOys5CN8eR+9Q6QcxcUd+9ueLXkijNhhLNazG9uo5Alq0ULl6vqsGHNXXYGIuhPoEkXGRkoPhPt+K8665r5i1vORhj6JjVCTlpOdhWtQ31bj1810RTEOZcAPSVRZhLpQBw/Kjjce9D9+L3V/4+tK9IJIK7/3EXLr70YmjRxK1//hO2byvGli1bsK1oG0qKS3DGmWcgNy83tA0AmPCrCfjVr36lLiHeOB/45wO45uprdneX4KqrrsLMmTPx4Ycf7nZbBEEQybjrrruwatWqlMpGIhG888474DzsIS8EsXdyzz33JC2zN8kMiX2XmpoarF27Nmm5rl27Yv/992+FEREEQbQtBgwYgB07diAvLy/lOq7r4q9//SvGjRuHYcOGteDoiL2Nuro6bNmyJWm5hh7CvCcyZMiQuGWVPy6BcKNKqNxCkTcTL/CbYPWDKuW6uEoIf7RicD3gaxQ62KkDnjquJgM6Qt+z9wUDvS/M6lPE9Z0oktMQwTaC49aRnLAWmf+d6bHbglpvmY7HyGI6AsTgb9l3AKy/D2DI6HIICkY9jKK3rw0VVofBI1nodtI05PQ5Ef7jlSphxzAR/jKx2vLQUul5fa22U7m/IuA9bFfPn8Dw9FchrOll7ftUhu4F1VIYU1jlsAi2Wm/inYAnXg6rw6x5pFcxq54dVZERxqeWboHDgf86b0Ajx73n8dHWD/HBllUyRm3k1zLa5BhRNgdXMUjAjnKqb4xDS7M54+BKlK2F2nYZHUOJfwg3D8S35Hkt45FeTFUA0M/oNv8yoLS0DA/c9wAeffhRVFVWtdj+SktLw5QLp+CmG2/CwIEDW6wfgiAIgiCIPZVmFWt//3UJmAA6HNOrOZttFmhsTYPG1jRobE2nLY+PxtY0aGxNg8bWNGhsTYPG1jRobE2jLY8NaNvja8tjq6uLAfR3kwRBEARBEARBEARBEARBEARBEHsso0aNMnK4hnjkkUdw0UUX4cgjj2ylkREEsbewevXqpGUyMzNTElktXLgQBQUFqKlJnlw6ffp0TJ06FYcddljyQSbJp4wTX4dUSSTVFipRUicqi7jk4UB9JdWuqqzC0qVLMf/l+XhtwWsoKSkBIJP2Zs2clXybCAAy8XG/3H74suRz1FRW4b0lq/D2wmVY9eYq1NXWNaotDuCIjHSMzsjCKCXT1qmbtlgXSu4aTE0OpqPrnFufDzfQZ3hKdFMSpXefROnDzdU2QtrXfdrq5WApAaBOCPyhvDRh+0IIzJnzL8yZ8y9wzjFkyBAMP3o4hg0fhuEjhqNPvz6yfSXPZlxJtbVMW8llfd5XJf79/D+fGqk2AKxYsQLffvstBg0a1JRd0WysK//OJB8DWq8Mv0RZrdGuA8a9xGXvP7s2U9dqLUZmRn5sxAcuID3KXkKxTk5mYDLj2NqPLJAwz0IS4rVc21YanDnxTIwdOxaLFi1Kui/qhMCUkhK82KWLrB/ijQhqDkTgk0bLtQWE+gzzbuOYcjCCbRdalivruwDu2bETVSFC4UOGHoK/T/tfpKelQ6ifCzrx3ndtsa4feqHxxOvkcHizwKScG6GvLcKGSS73C7LVS4mxzXdrhnBdz/ynpdoq8V1JDzgYBFNyZebIo8q8RHhXqcvtOQVowYAw4g+mL7y2kwJMLWPggkEwtd9c7xri6jZgS9Dl3BeulmG4Uvgh4G2/7oMzKd7XW8k4XCFQ79bh0+3/Qbec7uifPwAR3qzpWqGIkHnjI8mPierqavz5z3/G/f+4H9Fo1Cw/MCMNQ7PSZRPaH2Ka836++WT8Zg0CLxE3jP+rqMTrVdWhMvkggwYNwty5c3HooYemULrtkRHJRM/2vbCtchsq6nap/WkJIgSHEDHvWgo9L+WM1SqH8y48DwXdCrBm9Ro4jgPH4XCcCPr07Y0zzz5L/T7h/ZxyIhF079ENPXp0l/1xda6qXzqMhF7heWD8D5AQQuD1xa832/5YvXo17rnnHtxwww3N1iZBEESQr776CrfcckvK5R988EH069evBUdEEG2HZ599NuWHQHXosOc9MIYggtx3331J414AcM4557TCaAiCINomubm5eO211zBu3LhG1Rs+fDiWLFmC0aNHt9DIiL2NOXPmJL+fCWDKlCmtMJrWI0ysDQDln81Ah0N+i8TRsWbCDmzpe722XDu+AvwRiLCoHRAfpwxERI10mJk4hoCAfDKrJ9/292PfS/buRsf3kSomUGLaY3HjtreJ+Rfp3aYfXutbz0PKAUL44xoqsGPKChHcZqBd/1ORWXAEyj7+B3Z8ObvBLXKyOqLH2JnI7Kr/9sGSU6c8lxIdQ5twqXSsJlyszdPbh/SfOEDBfDvO2gZhzR97NPoBv2aqpCjX1sNh/lMh0ahS23e6jDCNirjVOqJlrWB6++x5ac1PX12OJ1/fjMqaKP52USF4qtu6h/HephX4pGi1T6rNVExRx0Y44+DMkmdzxzwUmDNHvoOBqQcCm/gk92KWjhZtc9WWHaNhfqU20zJuLeTW1w7fd1k/Foth+TvL8e9n/43ZTzd87u4OjuPg6GOOxqnjTsXkyZPRq1fb84wQBEEQBEG0FVr+L7UIgiAIgiAIgiAIgiAIgiAIgiAIgiAIgiAIgiAIgmizdOrUKSW5ACCFtiTWJgiisXz22WdJy3Ts2DGltnJzczFjxgxccMEFScsKITBu3Dhs2rQpJWl3wnb8aY9Jy9gFfTJt+QHaa6gTJIX6DwLYvn07Xlu4EPNfeRVL3liCmup4gfgJJ5yA448/vsnbsy/SNacAv7vmd3h+9jzU19U3qi4HMDQ9HaOysjAyMxMdOJdCWLXellMmSiPXsJAygJkWvrkRbCd+7nlLUxdy7z6ppBU3V/vB1GJ/KSBceZ8c13Xx6aef4tNPP8WM6TMAAAXdCjBsxDAMHz4Mw48egUMOPQRp6WnQAlkGBlcakWEEskyKeF94/kVf+0IIPPbYY7j77rubMLrmYWftTmyv3Ca/MCv1V3/WsmUtDOZqLikZs0YLlLmRM6vkYy3lZpaSQCcVKwGz/iwg88X9zgGm9iXzJbXrOhJh/tV9CwiTQM4Zw3MvPIfe3Xtjx44dSffJZ/V1mFVRgYty2pkcdq8Xs6t87/qbLfUGEsu1tQTetcppHYQUEXtibBcML1RWYk1dvOC/V99eePjZB5HTLscItaUrQIsGvFH7f0bZO1ntS+HtW99cUAnjup6WQzAridwT/TIwIddzxgCVqG7a4ErKLbglbldSbaHKuLbM2xNugwkwdUV1pXrcXFX1gygYt0S/EHL+uAKMeyIEDi4F5MzU1jvIbIeAwPp16/H+yg9QWVmJ3r174bhRxyEtIx3ennHlXGMc3HXhciHF3Np54Kp9JADBGRBTcm24YODYXLEJ26qK0D9vAHq07xl3bJuL3ZVqf1/2HZZ+uRTfVH+NnPwc7CiW51AHh2N8+yx5PGErR7yGvfNEnp2CyTke/E3L1o3o1+vVNVhUVZ1k6yTjx4/Hs88+i9zc3JTKt1U44+jWrhvKazJQXLVd/c7H1DMGhHdNFkrGoAX2EHCVaIODYdQpozDqlFFG/AC1RghpmBcM4L4Lmv5pJV3x8oAwMEuubYqCeVIR5pdrf/rZp826P2688UZMmTIFXbt2bdZ2CYIgAPl7/vHHH5/yfc5Ro0bh8ssvb+FREUTboLS0FJMnT065/OGHH96CoyGI1uHxxx9PWoYxhj//+c+tMBqCIIi2y9ixY3HDDTfgnnvuaVS9k08+GXPnzsWZZ57ZQiMj9ibmzJmTtAznHBMmTGiF0bQeAwYMQP/+/fH999/7lhd/8De0H3A6Ijnd1ZIWjL5po7AVp9k9ubYIfA5ENO2nNXo3Hc19e2GPyZIJh7UfvDfdeAIiZF87dizKH1uRbyERI6ZjWuYPAaxhezEVofe3rs/sona7cnxpOQXo+IvrUPHDQsRqwh8inNXtCHQb8wgiOQXx4/LhPQa6YcKObVib3rJYbVn8WuYkqBcWfQtEErynxHoS8lCJNDf3q82wfXLtROdPWOQ+2H6iusHlIeWMM9067nFtBOozeY9emACXMG0Ixjz5NmP49ztF2L6jFg/+dgiyM5yQMe6ZxEQMb21Yim9Kv/I97JczLx7CuBJmQ8quOTzJtifiVvFq5pXlXMuytXyby/qBfnTcW1+b9EOifbFzdRzs+DgAfPqftXhuzlw8/+/nsWXLlhbbTxMnTsTZZ5+NMSeNQX5+vjUCgiAIgiAIIhEk1iYIgiAIgiAIgiAIgiAIgiAIgiAIgiAIgiAIgiCIPRQhBGKxGCIR/58Dbtq0CTfddBMqKipwzDHH4JhjjsHQoUORkZHhKxeLxXDxxRen3F+/fv2aZdwEQexbrF+/PmmZXr16pdze+eefj2nTpmHFihVJy27duhVXXXUVHnnkkcSFGsgtTSTVTiUd1ROgwpPx2omzSqq97rt1mP/KfMx/ZT7eW/leUgnYH//4xxR63zMQVVWo//xzRH/8Ce6uXQAA3r49nN69kT7kQLCcnGbph4Fh9NFjMOfJfzWq3u/zcnFCZiY6cSmA9WTanjxXSnWFJ5OFpwPWUmZ7ecL03UCBxoqxW1uurdtvCcLa99LLrZxpa+t2N524aGsRXnnxFbzy4isAgMzMTPziiF/gqBFH4uijj8Exxx2D7JxsIznWuK6L2U/MjmvvySefxF//+ldkZ2fv5siaxjelX6lPzPuPecndnlxb/weTkAwocbAWLes61ndZnplEZLkcJvHYIBBIRrYG6XMWsLj5qkXaNkwwI4RlAshIT8e8l57HSaNOTi4aBvC/O3dgbFYmuvGIdjqbIfj6iatpFMJmiVQTMHX+S9zgZsG7Xsj1Xgsbo1FM31UR15MTcXDXtL+jc+fOUhQN/bPIk3LDLAvHPiZGAqHkDTop3EsWZ2p7GLQcXXrWlWBbqPVKqG1qqsR0xrV4nHtJ71r8K5iX+M6k+FfPNaHmJJe6cSMvZ+q73gBmzUnzriTXnjKBmZ+pZt+YC4ZA1I1h6eKlmDF9BpYsXuKbK+kZ6Tj8iMMx4ugRGHb0UTh82C/Qvn07MFf4ZBeMMTBXWPvMEyELJe+W3znqonX4vOQzrN/xAwZ2KETXnOYVCO+OVHtzxSZ8sHkViqqKwLIZxl8yFqdMOQnLX1yBxU8sxun1UaTbcn3zzgLf9TzQy+SY9BVB735u1fm6vh7PhMz5MK6++mo88MAD/uvJHk5+ZgekOenYvGsjXCXD1nvVvroySLGGfLCBJ9hmQkiJu7UOEOY7B1fXIAEIDvkgAn2lSizX1tdaT/4B2HLt7t27Y8P6Dc26L7p165ay9JYgCKIxTJw4Edu3b0+pbF5eHl577bUWHhFBtB0WLFjQqPJ33HFHC42EIFqHoqIi/PDDD0nL9e/fH507d26FEREEQbRt7r77bnz88cd48803U67jui7OPfdcfPLJJzjooINacHTE3sCHH36YtEyfPn1260HJbRHOOe644w5MmjTJt9ytr8S6p4egcOo2MK7/1ieR4LcZSCDXBgL3m80QwiIdcYXgv2MMq45apsXJIYJt8/A/Bk+SHNq33WaQRELk4Hdzc9Tfrg7eA/5YSrAdMzavnO9z2Kw5awAAIABJREFUwN3txbeYL84QHn1iqCn6BFve+E1CqTaYg+6nzICT2dHUChee28ubMpeCx9W/LFZTHl/FSUf8/Ihvl5logd4vdixR6IBWyBiYVawhuXYI+riZLrVQvjFxh0TzXwcZ5QEWuj8dwNL35X31WFwbcq5w+PaL0MsZlq4pxZl3fITHrjkEfbpkNWLcbZOq+kos+n4hiiq3enHohFJtrj5zGRPhXryRgav4CVRMUom04cjlzIqDM13WU3VD17cfGg1m5qGJa6vx1VTXYN5zL+CxRx/Dp/9p3oeR2gw5aAiuufoaTJo86Wf7GwOCIAiCIIg9GRJrEwRBEARBEARBEARBEARBEARBEARBEARBEARBEMQeRDQaxaJFizBz5kzMnz8fOTk5eOaZZ3DqqaciGo3iwQcfxG233YaKCikte/nllwEAGRkZOOKII3DMMcdg9OjRGDVqFH7zm99g9ux4GWQiVq9ejSlTprTIdhEEsfdSVFSUtExhYWGj2ly4cCEKCgpQU1OTtOy0adNw2WWX4dDDDo1f2YSc0vg0VeFfGRDH6oRkoZJCXdfFxx9/jFdefgXzX56P/8/emQdGUeR7/FvVk5lcJCEJQRIQUFGXQ5RDAQHxwNvV3dWHF4oHuirq+nTd1V111X0erO/teqLireuxXoAHIngL3geKqCBHlHCGkPuYo+r90VXd1TM9mUlIAtHfB+PMdFdXVVdX90zml9+nly9fnnbbQ4cOxeTJk9ve6TSpvuZaRFevdl5nTp6M3GlndmwjUqJp4SI0PPoomt9fDESj/uUCAWSOG4ucM85A1hGHA9uZTD916lRcffXV2Lx5c1rlGYCjsrIQAENMApZKjtWp12ZaspkY611viCqRPBXczBmPXw+fbZIt7Uq5NtCpKf5JSZYO3tH72NzcjCXvL8GS95fgX7gduT1y8YfL/4AZf7gIGcEM57xevWo16pQU3qSqqgoPPfQQZsyY0cE9S0041oLV1asBU5xtiBIcMbBUScgqmVjDJHMmjp3U7KQOw1HrqkRj6ORluDoEM+HYSVo3PQPG/wGAcZb0BLFFsdLd0CMlsBdNnDgRp59+Oh5//PGUYxMDcPrWrVhU0tupM16u7aeB8PbeO/ssdV2QRuq7foyfp3p5FMDNNdUI+wiSr5t5LUYeMBKuTlsLBaTxfpK0g959cMbfnAeuHMI8nlqm7dWt60PtHmNAibONhHedmA7pJrBDKsmyMVe47pNKTnevj8Kp2xxj3X/GTcECIJX0F1KCMwYp9PjbMmH9vlxTU4t/P/YEZt/3AFb9sMp3rMItYXy0+CN8tPgj+xhxjr2H7I0xBx6AUWNGY/TYUSjqXQQIgDELDFEwATDOgZh94WbSHV8uAckYpOSob6nHpxs+Ro9gLgYU7IayHn0dUUB7aY9UW0qJtbVr8NWWpdhcv9HeT7hS/GCQ49ApB2PS8eNR9/y7qHn6bcjmcEKl5tHRggFpLLd/XEVz/JXjveaWlO8Z+ZaFP914I6666qoUJbsnORk56Je3K8prfkQkFoPFlQo7TnbPmDpChkSbQyKmzjEt6nCE+BIQEI603tb4c0gpgHbItQE4r4848gh8+MGHHT4W1157LW644YYOr5cgiF8uTz31FF588cW0yjLGsHDhQgSDwU7uFUHsPLz11ltpl+3Xrx/222+/TuwNQXQ+119/fVrlpk+f3sk9IQiC6D4sXLgQ++67L77+On1hZDQaxbBhw/Djjz+iX79+ndg7ojtTXV2NqqokwmCDQw45pAt60/WcfPLJeOihh7Bo0aKEdetfn4bSwx4AC2SqJZ0YeTPl2ropmLJhv6YNibCvPLm1aJ2PYBvwD3Do9Tpg6vTXr95k7fmhK/CTasc9Ap7vRxP6kCBwNsbG6Ld2RDOm4hVJ98H+/rVu1UvY9PalkLEW3z0IZPdCv9+9CiuzKEn78HlsA57D6jee7jLRvC1x82hTK+268ajE+eDTftJoulEiqVw72bmTTvS8tXne2mv3pRvvknFl/eaNuc6IujAGKfUy+9beAMN3PzXg2Os+xMyzB+PIUb199rF7sK7uJ7yx9nU0RpvAOHfOEx2T9Mi1wcE5d2ImtjRbybOZBc44LPWcKfE2Vz+WU07Ltt34pBZy29FvFcty5o8nOgoGhnU/VeCR2Y/gsYceS+t9rD0M3G0gJh00CaeediomHTzJlXwbJFybCIIgCIIgCF9IrE0QBEEQBEEQBEEQBEEQBEEQBEEQBEEQBEEQBEEQ3YSGhgaMHTvWk9BaXV2NY489Focddhg2bNiAZcuW+W7b0tKCxYsXY/HixZg5c2a72v/ss8/atR1BEL9s/KSz8Qwf7iO9boW8vDzcf//9acn+pZQ46qijsK5iHXgb5MymMJt5nknfMmZBj0wbQLilBe+88w7mzX0J8+bNw4b1G9Luh8nVnSnplRKNL86B2OYmxQYGDOjQJqLl5ai69DKEP/kkjcJRNL/7HprffQ/BkSNReOftCPTv3+62g8EgzjnnHNx8883OMg5gWDCIfUJBPF5X7ykvATxUV4/pPXIhwSAkACbBYQt9TYG2PSv8Jdr6NeCdPX7pjzrZ2plH8KbWpiPX7mr89rOz6m5tTzlj+EdBT/y5ehtirdQZYgwtqcS0PtTX1ePvf/s7nnz8Sfzr7n9i7IRxttSUc4weMworv/sB1dXVnm1uu+02nH/++cjIyGhze9vD91XfISZjjsBXjxmHFiFzJ0HZkbg6j9yVYsOWKTCuy6raPAJmAEaCrymI121ribeb2O5d7zzRAmXj8EjVbwnpnWBSyR7U8tkP3o+FCxdi48aNKcenPBrFbbW1uCIvz2nbT65tPrc1tY7uWV0F3OVaWyuUvFYvd/L64T2Pn6qvx7JwJKFvEw6dgFPPOgVaT+yRawMAk45zwhHxG44JZx+kTgSXnuPjHkOdLK73x17DwdUh1kdGC5JVMrs5V5hdDwezDy+g3mMZmPAmo+s5ZUt/4bSh3imd66qZrq67wLg7D6XQRgpXniCF9GwLAN8v/x733XsfnnriSTQ0NCaMc2sIIbD86+VY/vVyPHTvwwCA/rv1x+gxozFq3Ejsd8C+KOvfzx4HzsAlh2ACTNoaeME4wARYzO4nB0dtSy2+3vQVVlWtRJ8epeiTW4a8UF6b+gW0Xapd01KNldtWYmXV92iINNhj5lwHjKOrtsvICqHo9CNQcPgB2HLn82j64FtPte61xBVnm03ro8cBcEOvrWXzsST9HxrMwH7BIEaEMnH4Tf+Dweedn2ooujWZgSwMyB+A1dWrEBMxMDAIxsGZuj5LW3QvBABDsC2NYwVwcCkgzc+1EohJYcsnGLct2uZjG+TazqFiEtPOPBPXX3d9h4/DzTffjOnTp5N0iyCIDmHTpk2YNm1a2uX/9Kc/YfTo0Z3XIYLYCfn888/TLvvggw92Yk8Iomt49tlnU5bhnOOyyy7rgt4QBEF0Dzjn+PLLL3H22Wfj0UcfbdO2Q4YMwffff48+ffp0Uu+I7ky6ny9/rje8YIzh7rvvxrBhwxAOhz3r6te8ihWzS5Hb/wgEC3+FUNFghIqGIFS4Fzol9qfl2kCcY5q18v1zMukwkixL1Qc47TOjbtc/bdTplPVpwzfQmqxN41tuHVtwlrDEsjrQ4rTjJ0eOi1rqG4V6glzMM+RmRxkY6tcuxMY3LwKkf2Qzq8/+6HvsMwAPwHsMWhOam83IVld7OxbXUWYcKCew419RxUtT0Oeoh8ED2Ubf7L4mjq+uMy6Y6HbKb2Fct5PJtX3Qx9OJrem53pb4erJ5rgOM9thJT1m9//DObWlEGhnsOeKU1D/q+3wV55VSorYxhgvuXooTx5fiulP3Rm5W91EGxkQMH65fgq83fwXGpSvQNm846sQSVQybm8JtJcM2RdlGTFtLtrU0mzkSbua8ZrAc8bYZ4dI3j+Yq/sIYh5QSHy3+EA/MegCvzHsFQogOHY9hw4Zh/ITxGD9hPCaMn4DS0lLvpaQzrv0EQRAEQRC/ELrPp2SCIAiCIAiCIAiCIAiCIAiCIAiCIAiCIAiCIAiC+IXz2GOPeaTaGiklFi5c2Ontf/HFF4jFYrAsq9PbIoiOJKWIsJvAkiUE7sRUV1cjFmtNc2szbty4Ntc9depU3HvvvViyZEnKshs3bsTFMy7G3ffc7S5Mc1qYo54g0oZnpSP7BICa2hrMf3U+Xpr7EubPn5+WYDweC8CoUBAHh7IwuWdPTDr11DbXkS7hr772SLU7vP7PP0fl6WdA1NS0fdvPPsPmo45B8ROPIThiRLv7MH36dPzj1lvxq0AAYzODGB0KIZ9zWAAWNDZhc9xcfbaxEWf0yEXIEE0KlSBrwc3D1Y5KAQnLEcTqKaZlld4U3WTP9YZaVNvWq5dfGvCOVW9vH2b6sRYV+5UBgN9m56CQW7ho21Y0J7nuT87Mwtk5OfgsEsbn4Qi+CLdgYxrXKM3qVavx6yOPx++m/A5/n/l37LHnHnj5jVdQvnYN9h8yxlO2vLwcDzzwAC644IK0699ewrEwvq/6Xr3SumGVJKwkv65Ml4HpxGSdTOz82InEjDEw7TJm3BUrA0qOrJ0COtnZTUXW856ZJwRz38s8icHGcl2viSN81WKCuDoY53ht4WsYMXxEWgnO99fX4fjsLAwKZLht+si1zdf2Oa6XuVpobpSxwJSAW3qW6/okgB8iEdxX7xX5A0Befh5m3nkrOLNcUb8SaTv1SKmEuEguRDBlAs44GUXNY6iOvR5Jvd5uxt3KFGpDy38BJ6mfM7cGpgTpTLrrGaBE78z2/OqbTyhVgE5dd+UCcI63hHSE61qy7Qg31NhwxhCNxjD/5fmYdc8svPP2Ownjuz2Ury5H+epyPPfkcwCA4t7FGHnACOw3Zj/st/9+GLj3AHAOCCXJYNKWbluSA1IimJENMCAqYyivLcea6tXIDGShJKc3emX3QmFmESze+u9X6Ui1YzKGzY2bUFFXgZ9q12Jbs/uezsEAzrVrHTDnAJizDACCuxSi7/+cj7oFn6DyruchG5rhKDDUtNDvaRzu/JJwZelu/e4ZJZ2SLr/KyMANPQvAwTD4mmsx6Gcu1daEAiEMLNjNlmtLYYuzJcCYIbhW11977tsiCEgBAQbG7EdINd+c67aEUJJ3U6otpVDnYPpybU1ZvzKcO/1cPDD7gQ4dg1gshnPPPRcLFizo0HoJgvhlMnHixAQ5WTKGDh3qudkSQfxSKC8vT6vc0UcfjcmTJ3dybwiic1m2bBkqKytTltt3330RDAa7oEcEQRDdB845HnnkEcycORO9e/dOe7u6ujqMGDECFRUVbbrBLfHL4IUXXkhZJiMjA2PGjElZrruy55574pprrsE111zju76+fAFQ7n5PljvwGOxy0P/Byiru+M6Yd+1sl1wb8I9++JWNX24idVDCkGx7yzqqYuNvJFr9rtwT1HfFxEaLRtwirh5HqK3r8buWJfbRea77xRkgjbF0xMm6cvv716aKJdj4xvlJpdoFw85Dr3HXwrzta2rptCHdNscp4fB4okZJqpLeMYFEZq+hvkUb1y/Bmkf3xS6H3I2cgZPjajZl3dxYpGNcqSLY/lHu5HJtv/mRTqS8tXnrN48Tx9eJijBDRu5pmwOIGeOq1+kIJHOl79KIuCrZs5QCz75XgfeWbcb1pw/GESN3SbFPO551dT/hvZ/eRk1LjR3rU8JrN36tYo7MjhTa67hzs2jOLCXKVoJtMCdewjmDxSyveBuGTJsZMm1HxM2dWLheDhW/bGluwZz/zMEDsx7E8mXLO3QcQqEQzp1+Ls47/zwMHjwYAJyYdypItE0QBEEQBJE+JNYmCIIgCIIgCIIgCIIgCIIgCIIgCIIgCIIgCIIgiG6AEAJ33HHHDu1DY2Mj1q1bh/79++/QfhCEyc9Fmp0Oel+7k2B78eLFaZUbNWpUu+qfP38+SkpK0NLSkrLsvffei/N/fz722WeflGX9BdrexMmEMgxYt24d5s2dh3lz5+Gdd95BJBJJ2VY8WYxhQiiEQzOzcFAoE3mcQ0Ii75hjwHv0aHN9aSEl6jrxPSa6Zg0qT5sKUVvb7jpETQ0qT5uKkldfRmDgwHbVMXDgQPznmKNQ//FH4LD/mF5CQoBhfGYILzQ0evstJc6trMQjxcVOyqJWn5opzH7yZ296uanh9c6khPRbaSyTcY5cJEv93TnU2X7p9B2F3sNkac2aSZmZ+HdRL5xTVYlqH8Hyy02NqBQxPFpUjGk5dh0bYjF8Hm7Bp+EwvgyH8W0kglRq5uefeR5vvv4mbrz1Rvzu1N9hxXc/oKi4CFsrt3rK3XjjjTjjjDOQk5PTnt1uM99Ufo2YiIA74lyddK1lyExJjpkjJgbTY2vLjTl0gjFTIlZASlPB65b3vrbFK06CL9MJ0d5HEy119sM8Z/TrhDJMy5UlfjX4V/jjH/+IW2+9NeU4SQBTKyvxwS593FoZHLm2scgpD3jl2nAEtN56tbpWqHVOTj/sa8rfaqoR8/nscsM/rkdpWalKmJfQ/xgz5ryng3Fibc9guRcO8zODe8SU+FiLtw25NqR9vdJzgMWV08ud4wv3GHJzuY9UWzIJJhls7a/Qs9M4to71GZxxmDJ1d9fc1xLSrltKnHLSKXj1lVcTxrU1AgCibdrCpnJTJRbMex0L5r0OAMjpkYN9Ru+Dffcfjn1GD8OgfQaBZ1jgYAgFM+33GWlcVRjQHG3CmurVWF39g11HRi7yQ/noEeyBnGAusgLZyAyEEORBcOZKt2MihrAIoznahIZII+paalAdrkZV01ZUNVchJqNOI84xMN8iDCm9K9M2zmPjOpF/5BjkDh+E9X97AC0r1oGrivQ8d7eGUwc33o8870xMIsNnLINqPu1+wQUYdNFFbTsQ3ZzMQCYG5A/Aqm2rIGRMjb0AA3dEMgwSkjFwYZ//jDFwqY+RLeFgSjIhIdQ5KCDAwaUr12aMQ7RBrq3Rn0Puufdu7Lb7bvjLVX9J+rvXrrvuirfeeQt9y/oiNyc3rc/AK1eu3Bk+vhAE0c255JJLsGLFirTKZmZm4p133unkHhHEzocQAjVp3ORs0KBBeOmll7qgRwTRuVx33XVplbv88ss7uScEQRDdl5KSErz55puYPHlyWjfPBewb3F555ZW47bbbOrl3RHfjq6++Sllm0KBBXdCTHcvVV1+NdevW4b777ktZtn7NK/ix6lsMmLIYzOqkG4EwBs+dPZkbT/D/DjA+utmabNjvS7+4dcxnXVy1SeNCzlaJ/XRiID5/T+FZomILnrIsoVTcln7RSeZKrNX2tlOZJe4Lk4BkaNm8FOtfnwYZ8/n7BmahzyF3IHeP49UCU/DtEyPyCJ6NIHOyY2BKrRMbjyvujT+HioYgs2QEmjd/nrCliDZh/etno2DYeSgZFy+QN6TXjnBaP/jFuM35lCwinEyu7bdbzA3UqXkupbEgLfzmvK5QPUpHBe/pu3dLd98YmO3Plgwy3IDmLV8BIoJAXhkCPcoAcDBmC7XtfbDnwoaqCM6743OMH1KIv54yGL/ql5fmPnQdNS3V+HD9EqytWQOAgXPLOIvcm/fah8+OLmnRtY5TO8JsMFjcsqMi3IKlJdrMMiTZqiy3lISbGTJuHifYtv+Fw1Gs+OYbLP1sKR6850GsWb22w8chGAzinHPPwZV/uhJlfcv8pzIzn1LAhCAIgiAIYnsgsTZBEARBEARBEARBEARBEARBEARBEARBEARBEARBdANef/11fPfddzu0D//93/9NUm1ih9GhAu1085F2Ume3kyTYDfj4449TlgkGgwgG25cUnJeXh9mzZ+OMM85IWVZKiSOPOBLrKtY5sljfcj6pjfHLzTq/WfYN5s6di7lz5+LzzxITSdOhiHMcmpmJQ0NZGBsKIcQYBLxTMP+EE9pVdypkJILam25G02sLOqV+RKOouvAiX6k2C4WQfdJJyDx4EgJ9ywDGEFu/Hs3vvoeGZ/4D2dDgKS9qa1F10QyUzJsLBNr3p/CDf3ciPvr4I0gAMdjpyAwSx2dnY1FTE2qF9zhXRGO4qLIKs4oLwVUytFDJsBbcPFxAp8d6Jdp6OeLKtYqZb2tsl1quDSBF222lPVeaeNHw9hKfJu7rETZe7xsM4j/FJZi2dQvW+0g/PmxpwbGbN2FuSW9kAOjDLRydmY2jM7MBAA1SYmkkjCUtzZhdX5+0X9u2bcOM82bg+Weew8w7Z2Lpqi/x8Qcf45W5r+Ddt95DcUkRSstKsaL8e+w3eET7ByBN6sK1+GHbSiVbtXHeKxxZLnPlyIy7icXcTjhWBm6nnF2HkmU7CemmDNstr9cxI0GdceaWdxLwGZziGumtMtnEUZrZpMtvuOkGPPfCc1i1clXK8doqBK6s3obbCnr6aRA85yuDK9Tmap1w2rV3wCzHAFjQ13F33QP1DVgRSVQ5H/Xro/DbKb9VY2nvIWdMOS20RdqVGjsdi+903JiozHTPPulkdb2BKUaWWuabMAfsUtwQoXNnvSqjjne8aFu/lkw6c9AVktuvHQm5Fvuq92jOuPfzn1BlhFRzyK5ly5ZKLEjjPWzXQACn5uTghMws5HCOJinxVTiCzyMt+CzcgqXhCJrb8Xmzoa4BH7z5AT548wMAQCgUxIVXX4STzj4RgISA8F7AOQBhLxCSQUiBunAdaltqIKR9uwchbVmCkMJ5X4lBAFIoP4R9kkkm3dcM4Or2D1IJ0h0fib4WKFOyK7o3BPxw54Z96nIEykrQ/54rsfkfT6JuwYcAc2XyejvpHmXjuXFKq2PlahNcIlKiz3G/xtDr/tbmcf85kJ2Rg355u2JNzSowKcCVUAJSgkmupA/qmikZmGSQHOBSi/4ZOBOIScACh2D2Oih1ve3NbrtcW8P0dYEBV/zxckycOBGXX3Y5Vq9ZjUAggEAggNzcXFx++eWYdtY0Z7s1a9egb1nflPv/S7pBEkEQncO7776Lu+66K+3yTz/9NAoLCzuxRwSxc/L666+n9b47YsQIcJ78+zKC6C4sWJD698NQKISTTz65C3pDEATRfTn44IPx9ttvY8KECWlvc99995FYm/BQXl6O+lbiLJqjjz66C3qzY+GcY9asWSgrK8O1116bsny4ZjVqvnsSBUPOQqf90YKWawOeOI0rHk7YAN7CrUVX/MoD3uhL4lO7CrMzerNkEu144so5340b65zYmRmY8iN+vc++SbNOPW5G351+2zcebalagYr5p0FEvDFwuzxH6dFPIKfvBGcb/3GW3qdOEWbsJzOKpB2h9sGOReix3uXQO7Bu7m8QbdziW7r66/sBBpSMVXPc/JsWj4DcfBIfkYtvv5XoeIJc27dYKyv8ApR+87i113D2zY2byLiy6pFxQMbgyL5FGJUf/QN13z8HEW12qgv1GozCkRchs89+dlxGclWnuiGvZHj/m6046i/v4NC+63DZqRMwdOhQvx3vUmrDtfhi02dYUfU9nJvjAtCxKDcOBRVzVJJtzp2YIlfxai3V1nES/dq4TTQ4Y7CYBc44LFWOcxVbUTeDZtyuo66mDu+98T6+/GQpvvr8Kyz/ejki4dQ3CG0PGRkZOPOsM/HnP/8Z/Xbt58TOPXHXNC7rJNomCIIgCIJoGyTWJgiCIAiCIAiCIAiCIAiCIAiCIAiCIAiCIAiCIIhuwJw5c3ZY2yNGjMDdd9+NMWPG7LA+EL9sulyq3dWOt1YkosnQY7KzC7a/+uqrlGXy8/O3q42pU6fi3nvvxZIlS1KW3bhxIy695FLceeedKcuaI2senmg0isWLF2Pe3HmYM3cO1q5Z2+Y+A8DAQACTMzNxWGYWhmcEPamjpqxZQoL16IHcSQe1q50EhECsshLRlSvR8v5iNDz3PGLr13dM3T7UP/kUwl99nbA8MGgPFD/yMAIDBniWZwwZgszJk9Hjgt+j8qxzEFm2zLM+vPQrNDz9DHJOP61d/dn16GPw4dV/hlDCZS3CzeIMp+bm4t7auoRtVkQjuHRrFW4vKkRAMlhmDjYSU3r9U2vdpOP4cglzTfuLJSBZYt3J04d/fiRLGQf809g1uwcsPFdcgmlbK7EimpgUuzIaxaRNGzG/Vwl6cO7Jbc9mDGODIYwNhnBZj3y82dKE/6mpwQYfSTcAvPXG2zho1CRcdd2fMe38adj/wP1tGa4UEEJCQiIcCyNote8GAuny6cZPXGmqGjhTkgz1nDPuyFsZ7MRindDMGTcSlPUyqOfcqcOux9TnugnRWsCckLvPDFGzntjw9hO6NuZKnp1cc5VkzBlX8mXmOYm0sHnRG4swaLdBiEYTBdbxzGlsxElZ2RgTCjnOARaX16+bsCW27joOc+65s1Qv1/5kwBZsL4+E8XB94vWlqLgIt/zrFljMchLtpSN1gJLd2s9tWTJavQAkaAj0ODFXuc48JZntNZAqiT3uOLjHhun/VCI889Rlb+adC3bbrm7ZK9Xmqp9ekYV7fHnCfjqJ59w99hISLzz/AmJJzk8AmJiZidNycjA+GHKu+RJAFmM4IJSB/UMZkMhFREosj0TxRTiMzyNhLA2HUS1E0nr94BbH5ddfjt+d+VvEZAxCCEgJcD0xjEcmhTNZmFRSdiYhlMhYSDV+UkBKCYtxSMYhlahbGv/0wdDjK5n0mSf6GLqPzBl7V2jgHEV1TDJCIfS95mxU9u+DLbPn2NJn55gDDKYoHUhUMTIIPb/i2Gvf4RiZxmeynzMFmQXYJdoH6+sqIJgEZxJScNjTXIBLDskkuLoOM2HLNyRi4OCQkoFzICZtBYVQ13IA9nsCgPbItU1hg5Zr73/AaLy35D0Axvnoc1x36bNLWvuek5OzPUNHEMQvnMbGRhxzzDFpf1902mmn4fjjj+/kXhHEzsmoUaPSKvf114nf3RBEd+O1115DQ4OPpDCOiRMnkkieIAgiDcaPH48tW7agrKwM4XB2SktcAAAgAElEQVQ4Zfn6+npUVFSgrKysC3pHdAfuu+++tMr9/ve/7+Se7BwwxnDNNddgzz33xJ///GesXbu21fJNGz5QYu3WImLb3SlVtfTGXJLKtVUBzxfQyWTafstaW+//0ulnyu8AWlmvYxjSeeHTt2Trkqx3+qPiHTLhS3nVbwEGhkhtOSpePQmxlm2J3eMB9DthHkK99onbD5/nOm5kBqqdaHR8ZDXJmKQay7jvfXUcItCjDLue+Do2v/8X1K9+1XfT6q9no2i/i2Fl9UzShbZGu+Mj8nFr4+XadkAicX+kG3j3zm+/ev2i08n+CsBoW4+UDrxJHT1xojfO9/VSRrDxjT+gofythH1q2bIcG167CFllB6DnyN8jWLi72k7/jZC93xIMTz56Px6+5SIcfvjhuPjii3HUUUd1+e86FfXrsLxyGdbWrvVIxj3xQrWUOzEpI+asIlOccSeWzcBgcQtaqm0xDq4k2pyr17Dc8oyBMwsMdqzbUvWt/GYlnnzgKbz87MtoaWnp1HHoVdILp5x6Ci6acREGDBhg77FfLCXeuw4kxlp+KX8MQhAEQRAE0YGQWJsgCIIgCIIgCIIgCIIgCIIgCIIgCIIgCIIgCIIgugE7Qjp18cUXY9SoUTjttNNgWVaXt08QO4Sulmqbbfrl56XadCcXbK9evTplmdLS0u1uZ/78+SgpKUkrGe6ee+7B9OnTsc8++ySsk0kOQENDAxa+vhBz583FKy+/gq1bt7a5jwzAfsEgDlMy7d2sgKc1U90Z34vcSQeBZWS0uU2T5jfewNYLZ0A2NgJtFIW2FxmNou6ORGEmLypCr2eehtW7d9JtrdJS9HryCWw6/EjENm70rKu9407knDwFCLT9z+GzevVC4fDhqPr8czu31u0tDsnKxPJwBO82NydstywSwelbKnF/UREKLG4LUJ0t40/jRIk2jLKI29bv7G1/rqR3yx2dc9mOy5pDsu30PrWWtg8w9LY4/lNcjOlVVfgknHht2ByLYdKmTXi5Vy/0sQIJdejnB4eyMLZXJv5VV4PHk8iZGhsbcc2frsULz72IG2fegOEjhzsJ0hLApoZN6JvX1yMq7UhWbluByqYtbqI004JbLcOGk3hsS3XVcyXItkXbrhjbXscdTa5ObLalztKRKHPmHgtTtKslzm7CdHwOvgQDdxLY1aJEX4F5cnlWuZJmcxsOjrKyMtx22234wx/+kNbYnV+1FZ/2KUWGborZkmO/t2ZTmp14JJlaLj3baZfy/9XWwk/9/I87ZqKkpASAVEnwrhDZkWorTOF2svcr9yi6/Xf+5yRvu+XcHWXGcuP/TEuY3Tmk23Hni9uiMx+0XB3SEXS7Um3v6DmfYbTU25GBw9iOJcwH/Rnopbkv+Y7FaTm5ODMnG/0s973Ce+2WnuMcYAzDghkYGszA6chGDMDqaBRftETwZTiMLyJhbG5F4B0KhXDLvbfg4KMPQkwKcFhKoM0QM/ut9ke4I2gvUdJjxjikFPa4CQapRPNSvWMJNalcTYbaD6kt3YAU3rljSgv0o2ceKJmBe85yZzst1u897Thk9irC+lsfgYzGErwbjOn9Aixnmd13C0D8p5iCggL83zP/QSAzM+mY/lLok1uK+nAdqltqICEgYYv2mWTqMikhpX3MuDpmnNnzymK2uFzPJs44hBDO+8H2yLXVEgCuXFufnFpW4khLDDZs2JDWfk+YOGHHf1AhCKLbMnnyZNTX16dVtrS0FI899lgn94ggdl6Ki4uRlZWFpqamVstVVFR0UY8IovO46aab0ip37bXXdnJPCIIgfj4UFxfjrbfewoEHHphW+QULFuDss8/u5F4R3YVXX/UX75pkZ2dj991374Le7DxMmTIFJ554IlatWoVly5Zh2bJluO666xLKiUj8773bE3VLgSmu1t/PpyXXTtYvv+hdsoBQsm3TW+wvxU6yoW8RhuR9S1K/HhfWilRbbcsYR7RhA9a98l+INm7xaZ6j7Jh/G1LtJONjxowSZNpx/TWPW3umTSvb88x87HLYXWhYPR8bFl3ku23lxzej98RbjS+W3fiWZ5/cWo3lrUXO05Brg5lfaBv7wfyH11N/ssEy25Y+5dzgInMihX79dk4u1P3wsq9U26Sp4iM0VXyE3N0OR8F+Z8PK7Q0deWQAhIigZdNySCmxYMECLFiwAGVlZXjouQex/74HoCCzoNX6t4eqpq1YU7MaP2xbibqwfWNhR5odfyNfN3roxBCdm/vCFWM7z81HboGDuVJtxmHBlWxbWqTNLHDGYDEOERN4e8E7eGr2U/j0g886bQwA+z3s1yf8GqeeegoOPexQBAJuNIyZcU/9GDf/4uMrTtyO4iYEQRAEQRBthsTaBEEQBEEQBEEQBEEQBEEQBEEQBEEQBEEQBEEQBNENyM/P79L2Fi9ejHHjxnVpmwThR/JkzXaQKvloR0i1/dr3yzNNtelOKthev359yjIdkSydl5eH2bNn44wzzkhZVkqJI488EuvWrXMltD5s3rwZL730MubOnYtFixah2Ue2nIogYzgwFMLkzEwcmpmJYm55cpKdPsU9l85zOxU29+CD29x2PDIShUxTPNZRNC9chJiPXLHg2r+2KtXW8KIi5F93LaouuNCzPFZRgaZFbyDryCPa1a++hxyKys8/g3lR0DPhovweiEJiSXOiiHlDLIaTtmzBbYU9sW8w6OizzRzcJKm0rmBWCyrhPdXj06M9r6Wb67tzneHpkSz9vDXacznW0mOTPM7xWFERLt22Da83J0rE6qTA4Vs24+niYgzJCCaKYtVPFmO4Ki8fv8nKwbW11VgWDvv24YtPvsCxBx+HfUcOx+HHHoEjjj0cA3YfgHCsGZWNleiV3asde9Y61S3V+GbL14Yg101Q1lJnDg5bdu0mNOsfgIFzruTa6v8q95xz7pHtgtllHK0y049wEuMdTa+S8XoEzk4StTErBMAs5hUm6zJx74ee9zgnOT1eqc5w4cUX4oknn8CnH3+acvzqpcR5W7fikaIisxIwdcL5zQm3j+4y6bNcr/skHManPnPmpFNPwjHHH2Nf66UtNtbXCjD1HpAgStD1tiazMF6pznmStpUgQ8J2PrgJ7fA+M2TbzDi+znPjmLrbMqM+CW5x5XBoXaptyrWZBCRzR5KDQ6obQjiCbaOao485Gm+9mSgfGBiwsKtxEwvvddo7fvHXbO0Z3i0QwEArgBNysiAksEHEsDQcxlfhMJaGI1gbjQKwpdq3P3Y7xh88DjEpYDEgBqHOgUSthUDMPp8kACkgJQOEAGOAgLQl6s5r9T5jOxlgWep9RInYpTqWYNLdwYSPN+6HTEeJzozneuwdbbMWGyjpPuNgDCg8ZgIysrJQ/re7gaiEqUuHOm6OgJ5xSGl3RQDgcaKA2bNnY8DAgQnH7ZfKwILd8fWWpYiKqPpcoeTXUl2PuJovzgjbxyrGOCwpAAYIaY92glwbElwKmHJtaZwRDAAkc8677ZVrXzLjkrT2eerpU+0n3fUDDkEQO4z//d//xZIlS9Iqa1kW3n333VZ/9yeIXwI33ngjrrjiilbL1NbWej5DEER3QwiBDz/8MGW5vLw8jB8/vgt6RBAE8fPh6aefTrss3aybMPnuu+9Slhk6dGgX9GTnw7Is7Lnnnthzzz3x29/+Flu3bsUdd9zhKcO4302Xk4l/O4B4uTbc7+79/2bDL2LiJ8luTZydSrKdbLtk26dL/DZ+EZ8k9acl1Xa/W401b8W6V6YgUveTbz/6TJ6N7NID1fexPmPpu0h6F+h+JQy39BnSdOePEd+Le80YQ+7AozFgyjtY+8xBCVs2lL9hBM7UfnE3AuXti/7OO1nkHHHL/dd7v6dm/nJtY9tEcbxelzri776GbxnPzYHtAI4RT7Hrrvn2KZ999Kd+9etoWPsmeux9AvL3ORU8lAcwoLniM8iYN/64fsN6NGTX44P1i5HBMlCUXYSirGL0zOyJ3GAPb4y2DdS21GBL02ZsqN+Aivp1aIg0OLtufo/g3iNYj6V7E2Ydo+Ywbu4Krm7QrG4DzWypNlc3fuZKnO1ItZmSaut/XD1nDHXb6jDnyXl49uFnsWn9pnbtZ7rsf8D+OPa4Y3HhjAuRm5sDr1DdoLXLY9xU7qwbdBMEQRAEQfxSILE2QRAEQRAEQRAEQRAEQRAEQRAEQRAEQRAEQRAEQXQDCgoKuqytwsJCDB8+vMvaI4guIVUOUifln7YLM2dPv0530zix3Y6mpqYmZZl99tmnQ9qaOnUqZs2ahQ8++CBl2Y0bN+KSSy/BXXfe5SyTkFi5ciXmzZ2HuXPnYMmSD9olds/nHIeEMnFYZiYmZGYiV4tSZZJ81rjXfi3mHHhgm/uxM9D44pyEZVafPsg+4YS068g+9hjU3rIrouU/eut+4cV2i7X7jJ+Iz2+b6SSwStjST0DCAsOleT0QlRIftySKcJulxIytVegbsPD73B44MCsL2fAK0e1jLJMmP5rlWiVJbnDracNIWLOz+SqTpdBLn+WtbdPacnNtiDHcXViI62qq8WRDQ0KpFilx4pYtuKewEAeFsnzqcVvYKyOAJ4uK8e+GBtxeV4vmJNeILz9bii8/W4qZ18/E7nvuhmtuuQbjJo1DKBBCXjAvaY/bSkusBR+uX4KYEqVqtPzYFblLWEqIrSXatkDbTkLW23DGwbkWbGuhLnPFukb95jNTz6vFx/Z2hjjZ2cKoRUmbtcVYp1cnzA+uyjjuZeZKHeAv135twWvo26dvWjdFeLelGS81NeG4rCz3/FKTS4upk6XKm3PQ3FNDN4z762t92/37rTfa0mhIuz2dUu/k+zMw26QLKSW4m42e9P2JmR3SC5jRO+fiESdVBnOT2tVCU6ity9nHVx9b7gyEnfTO9IYA4Mwtdyy8VyJm7I/zWrptS2mLqSGN62mcd0FKiXPOOxuzZs3C6h9We8e3pgYTQyHsagXUNV5XIROOndk7ezoyxCAdwbr2H+zCOUrUzTIEgG1C4hspMPzum7DXoeMREwKWBGIALMcxIZQC2XK7zgAmJYTaIQkJZgFS2lJjIQUYZxCSgUmm5giDMGQZes7YMmTpfNYwx8Yzzrpd6GF2JejcEBrAs46Dc/2ag1sMhZPHgsUEfrp+FiAkuGpUgMGCVkbY+2ee70FjrKdOnYoTTzwRhEuABzAwf3d8t3U5OJMAt8XkkklwxiGF7R2RkIDkkNx+zYQEmH0lUVptaLm2FvMzKSEYPHJt56ILLfqQHSLX/umnn/Diiy+m3t9AwHsjr53twwpBEDstK1aswJVXXpl2+dtvv71DbuZFEN2dpqbEG03FI6VEfX098vI67ndWguhKHnzwQUQikZTljjvuuC7oDUEQxM+LdMXalmXhlFNO6eTeEN2FL774Ai0tiTexjeeENsQMf85s2bIlYVnd6pfs7/JY/M1v2vFHBOmiv082Bdvq+//kcfP4SEkqkXaydaloLcKejGT1t9ZufBTIbFKJoD3D5FOXtL9TFZFaVLx6KsLbVvq20/ug/0WPgUfAiQ+ZbTvNu0EqN94SJ9b2SKzNBclJFndNVsITG1TtZOTtitzdjkH96lc8ZUWkzt3enFNGjMqttTVZdfzYtkGuLVR5T4xE9V2yJPO6PV9UG/3x3LVXx7Xc42fGQGMNbRM/SxFF7fLnULfiVeQPm4LsXcdhy9s3JpTbe/he6JGXi5gQiMgI1tevR0XdOghIMMmQHcxBbjAHWVYWglYIGVYGAjwAqLhcVEQRjoXRHGtCQ6QBtS21qGmpRiQWMQ+9uqmzOQw6diudGLF5U2bzmRN/dm7wCiXJVrFscHBux6UsHbc2pdqOZNuCjEl88dEXuPumWVj17aq03nfaSygUwpRTpuCCiy7A8H2HGzEwN+7mDgdz4uXma3imIwVFCIIgCIIgOhISaxMEQRAEQRAEQRAEQRAEQRAEQRAEQRAEQRAEQRBEN6C9Yu2CggJ8//33uOSSS/DMM8+ktc2MGTOQk5PTrvYIoqNoj9C49Qo7trpOx8wVbGNu7M4i125ubk5LZnLAAQd0WJuvvfYaSkpK0kqYm3XPLJx7zrloaWnB3HlzMXfOXHz77bftarfMsnB4ZhYOy8zE/sEgAsyb0grAyamMlwcnf26rDAOlpQj269eufnmaz85GoH//pOtj69dDpnG80kVGImh+++2E5dnH/xoItOHP2DlH9gknoPb2OzyLm99+GzISAcvIaHPfSkaOAA+GEAvb84TBdfYK2PLay/PzcWt1DT4PJ8q1AWBdNIa/VlfDqq7BtQX5ONIU8hqPgDdH0hRu+0t53W20yBXwr6s745dW35bLdLJx8KsXACwAN+QXoIRb+FddouQ4BuD3VVW4oaAAJ2XlqLrcmsxjZAE4PScHh2SGcH1NDZakuN6sWrEaf/vj9Zi/5GVsrF8Pq4eFnIzt/5wVFVF8WLEEzdEmWFwJjM3rvyNPtlOQoRKUObgtQea2OFsnH3NmuZpdxu31jDvL7P13Rct2Lr8tdPUXNKsuqD4xJXllzEgs9p4cdkJ2sh1OdsBh1GdQkFeARx55BCeffHKqoQQA/LF6Gw4KhZDHXdF4W+Ta5nJplHi1qREf+Ej6/3L9X1BUVKTGyN0PfY2QTqVKrO1m3cf1IBHHsWEkbMf3Wifvu4nt6iMHS5Rp677p+QRpCpjVerWNZNKYJ2pOQjkKjAH0JJLripw5YG/jioHtWSik8Iqj1UUyGAzihr/fgNNPPj1hLM6rqsLTxcXIMyTf8ddew9nudEUAYNIWWWvXgx4H89qQb3Ecd/M1yD10EgQELK5cDcK+rtgiZOa0JGHZ4y0YJBNaHwDBhJpjEowJ27MglW+B2eMqIcGkvg2EdM8XqcTaeo46nU2csdqz7ib4M2esdTFzOZiS8Ust2bfP915HTQTqG7Hutkec8xowzgdpi7YZs8fDAmCpJvr06YM77vC+pxM2BZkFKMouRmXjFkghwZi6AYiUjmTfPhcBLiTA7WMn9O9NTIBLV65tl7efM3AljRfqui1tv7Z94kNIW8YNJXIHa59ce9xYQ5bdCkOGDElc+HP5kEMQRKchhMDEiRMhhEhdGMCkSZNw0UUXdXKvCGLnRwiBG264IWU5zjlJtYluTbq/Z1x//fWd3BOCIIifH+ncpAMA9t13XwSDwdQFiV8E999/f1rlpk+f3sk96R7st99+eOqppxKW162agx57/DbJVsmiYh2AFhDDbSK1XFsXbu2PG1L94UOyLwjb++VheyTJZnueoATUl+j2y6RDb39fKiJNqHjtDDRv+cq3VK+x1yB/7/8y2jDjDwwSZkxEOt/TSo+gGk6MILEXbcf/iHnj2vF/0ZA36IQEsbaMhZ04ho5J2UENczxZ3OFJJwpnLksh1+aqPfcLbVW1Xh7ffrL64/uV4rXU383H30jY/IsECTAroeXHn3sUS7/8Gvf+617U19f7dQ4y2ojqLx5G9RcP+64feeAocGbZ/nfnFGZgUkAwgfpwLepaalT8S9gzS0p1Y1ep4g32uOnYg4RU0msdO01yPtpBMScWbN40V79244POLZ6d2CRXN4l2Zdo6rm0LtjlcqXb5ynIseG4hXn/xdWzZmHhjgo6krKwM038/HWefexaKiovdfVNTyO+m0fY+GrHQuALxse1kN2wnCIIgCIIg0if+llQEQRAEQRAEQRAEQRAEQRAEQRAEQRAEQRAEQRAEQeyEtFesffDBB6OkpARPP/00Pv74Y/Tp0ydlOzNmzGhXWwTRUXS4VHs7kR34rx2Nuz9tyKWSUu7wcfz444/TKjduXHoCvnTIy8vDfffdl1ZZKSVGjx6NsWPH4pabb2mzVHtwRgYu65GHV3qV4P3eu+C6/HyMC4WQESfVlsaLVIfQL+01e+SINvUrGZkTJ2CXJe8n/ckYOrRD2tFEvvoKsqEhYXnooIPaXFdo0qSEZbKhAeEvvmxP18AzgigcOsyRmAp4TzUJiQADri7Ixwk52a3WFYPEddXVeKGh0VMH4IpwPXPB53mrJMmJ96uzO5POfmxPOqm+hF7cowf+XtDTN5FCArimuhp31dcm9Ci+bQag1Arg3sIi/E9BT+Tz1lMz1q5ai2cefxYAQ0XdT6gP+ydDp0tERPBhxRLUtFTbolvJlezYTjg2hdkMHJwzJ/kYTDrJydwRZ6t/nIMxS613arIF245Qm8Fdy2HKmN0kYresFnoDSt7rOgFcibPOXTcE006uNdNJ2MzZxm/C+CUcn3jSiTjy6CPTGtOwlJi6davumvtoeJ/95gE31sXLmZulxJ31dQlt5eXlYfrvz1XHSCWLMz1WXI2lo0K2945p0blOJk/+o8vo+WCmrzOpx9dNVueMwdL1O3PI2FL3SYuVmZYxG0nwMlGq7Qif4XNM4x6Ztpg7B9ee0/aP8h4Yoy3h+hAAhuOP/zXGjh2TMNZro1GM2bgRDdK+0uv98tMemNdV7QQwxfJmWV1P4cXnIe/XR9mSAMnU+WaL6S3GYcFS56NljzG3xy/ALVhMCQA4h8Us58cuG4DFOSxugXPLfmQWLB6ApbeFakOXZ5baRgkGVF3cXO6UVeXV9pxZtpjAad9t14JuT71W5fpMOQ69Tz3O9kSY8z/uzU6LG3KUvPuf//wn8vPzE44VYTMwfzdwxhGVMcREFDERg4CAkAJRGYWQAkKqZSKGmFCvpbTXqbL6tZQCwvhdREsxHDmGkmZIwJbX688uapk2tsf/LuP8miHd8s8//zw2rN+Q1n7eeuut/r8byQ76IQjiZ8mUKVOwadOmtMrm5+dj/vz5ndwjgtj5EUKgtLQ0rRvfZWVldUGPCKJzqK+vxzfffJOyXJ8+fbD77rt3QY8IgiB+mdx99907ugvETsSiRYtSlikoKEBxcXEX9Gbn5ze/+Y2vmL52xbMptvSPnoloE1q2Lt++TsXfyFsacZ20+uMXWUlnXWvl/epv7ac9dfsInp3YlopR+H4HaX85ycAgRRgbFp2Lpg0f+bZYOOJS9Bx+flxb0g18SGnEJ/R3s8aXn4b8OP4L0eRfkab/BStzfrzbeWIpOq4VCCW2JKKINm91vz8GjIi80f+EnqYbVW89Uu78nYwnXuWP/3z2mQOtvo4TdztrEss6sT+WGFvOzM7GH668BO8tfQ9nX3AWAhltuFk5gGAoiKOnHOXcUJkzCwHmyqg5jPiPUYarmJaOO9mxK7tcfAzSAjdiRf4/TnnOVVtuPIwzjgCzYIF7ljn9cOJhZszM7nv1lmo8+8BzOPfI6Tjj0Gn496x/d6pUe9z4cXj86cfxzYpl+OOVV7Qq1TaPdUIs24iNe147i0mqTRAEQRAE0RGQWJsgCIIgCIIgCIIgCIIgCIIgCIIgCIIgCIIgCIIgugFtFWsPGTIEDz30EJ566iln2ejRo/Hpp59i9OjRAIBgMIjevXtjr732wgEHHIAjjjgCr776Knr16tWhfSeItpBUBt1ReZFt6QvaKcPurDrjE67S2WQHyrU/+OCDlGUCgQDy8vI6tN0zzzwTY8eOTatsLBZLu14LwLhQCNfnF2Bx7z54tVcJLu3RA0MyMjySzmQjrryECTl0/umh7izJHDYs7T7uTCSTXgf3Hd7muoL7DAN8xMXhTz9tc12a4n2H2xJJwHmMqUf9wxhwVm4u/lSQWgD6dGN9qy7HZCm/0ue5p0y7T+HEJOqdjSS5o2mTziVRqmRWk5Ozs3FPYSFCSRL/76qrw19qqhNS85M9/3VWFub0KsF/ZeegRyuC7QdufwBMSkgh8FNNObY2VrbS8+TUh+uw+Kf3UN1SBcZ1wrEWZ6sfJfB1EpKlLUy2yyn5shYlG6+1KNl+ban1cOvWMmwYj6Zq2FgH2OcQM+3UkOCcwzOKngPEUotRWdwj3IRjv8TjF55/IW2J79eRMB6qb0hsRrrP/WYNiyuv9/C2uhqUR6MJ5c+fcT7y8wpUj40Ec8QfA2O5+WOIt/1+PHPBqMsRaXO7Tou7Im6AIVGY7Z0ntvzaq+pmjAOMQUIqsbRbRo9IQjJ53KMU0pZy62XgkMIW/7rbSsNfod4lHVE3YAUs3HnvXejRo4fvsT2lcis2CJFUxaCnnIAtgubMvP4yTzmuXvc46nD0vPAsW6StBPZMycAtQxpgca5E9lo0ELDlA1pc7UiuXVGAxZXImrkibWe5KeGGEhsoGUKABRwRdkCJDbTE2zKFCdyWdAd4ABYPKLm6kixwV16QsI0SJjC1bwMuOxv5Y+0bgDiic31ctGSDMUQBbIwJHHzwwZgyZYrvMSJsAjyA/vkDIAyhdszzPKoetURbS7VdubZ9ltg6baEOjH4NuAJtAX0jHkNuYr7Wcm11mfeVazM4J8vVV12d1j727t0bkw+frNrcGT+hEASxM/Lss8/iueeeS6ssYwyvvfYaMjMzO7lXBLFzI4TAyJEj0xbSd+SN7wiiq7n11lvT+h781FNP7YLeEARB/PzIzm79BqQAcOyxx+KAAw7ogt4Q3QEhBNasWZOy3MiRI7ugN92DPfbYA+PHj09YHq5dm8bWxnfYIoLqbx7Gmn+PxNr/TMDGty5BrGk7xLNuoEc1AEew3Xp/kkXWkpVN9w8gOur7xGTtxtdvf+fvipBZks+dWoTNABnDxrcuQcOPb/q2nD/kDBTv/0eogbR/EqrUImsl2ZawYzAyPjZniqvNavyE2f57b0q09Wtv1CTuNXNvyiglkJG7q+9+/vjMIW5fpFDP4vriEYMne4x/Hr8shVzb05aCOV96q5ep5l8689OIFDKW+DourukX07RvjsvRq1cxrrv5Orz5ySIcf9LxabRt78N///0y7DqgX4LcWt/EVUustejavJmqG4NSMS0t2XZiSjpe5L2xqyvnNuv0EXIb7WpptyPONvrhxkztcpFwFG/OfRt/PuMqnHjAf+GeG2dh5fIf0hqT9pCbm4vTzzwdiz9ejM8KpmQAACAASURBVNfeeA2/+e0JyMjISDxPpfvgJ9WOj4d6wp0p5xtBEARBEATRHtp2WxqCIAiCIAiCIAiCIAiCIAiCIAiCIAiCIAiCIAiCIHYI6Yq1DzvsMFxxxRU4/PDDfZMxSktLsXjxYsRiMRLMEDsdO1ICHU9nS950/X4Jc2ls3LbiUu6Q5KylS5emLNPRUm3Na6+9hpKSErS0tGxXPdmMYVJmJg7PzMLBoUzkO9Jc/4PAkCTFM35FEvyKZA4enG53dyoi336bsMzq3Ru8HcecZWYi0L8/onFJ+JFvvml3/woHD4GABJcMgklwI00Y0Ocog4DEgaEQZhUX4sZtNVifRMZeyt0/zdf1xB9297VM69w3/KSeBQnLf0Gkcyp5U8m96GWHZmbh0SIL51VtRa0QCeWeb2zExpjAA4WFHmFyvMxbvy7iDFfn5+GPeT3wSTiCC6u2JvbL4mDcUp0T2Ni4EbXhWpT2KEPICqXYK1uEWl67Fj9UrUBURMEZdxLXhZIfuwJoZidfq8Rtxm0ZMxwpM7fzuMFUzr6SL2vxMoxljCtZgJYzK9myKquTw5nj1na1y6ZU2UwRT0gm9sh43WWM+yQfpzgB4s+tYDCIOXPm4JBDDknrc8bNtdU4OiuEUstIt9GSZWYntesue9v1zr3FLc14sqEhof6ysjJc/IcZdnnGlLhW759RmW6EueU87anCenHC27w72HY5YYqrdQK/IcFmernRF8a8xwN6zui5xpyd5px7BORav+sr1TYlH1JCTUd7neTOvjLGlFwbjjxCSyvcz1EApH2t3vtXe+Pxpx7H747/XcKNM36IRnBKZSUeKirEgEDAudkFpO3EcM5v9Vqq/dW1cDBEDUFFcPfd0fvWawDGEZNCHSNm3wNCcAgIWz6txQxcuH4IJZ0QkLDAwDx7I8HAISHAuV0PB4eQAlwCQsuRVR1SSkghzUOhB8U7D4y54BwFFnf8nXPXLsslBzhga9iVdF19DmKw7PlgMex5y5+w9L8uQWzTZueYCucKADQIgQdq6rE8FsXn//wniNTsktMH6+p+QlOkEVIf65gE55aSN9izBAKwOCAkAFhgTEBIDsaE/flG2pJ4AdjHE8J2wEhmy+yd2ccAac9ZacpEuD7/peciI43PMXqVlBI//fhTWvt35ZVXel6b9REEQfixefNmnH766WmXv+KKKzBmzJhO7BFBdA+mTZuGL7/0v+mZH3fddVcn9oYgOpfHHnssZRnGGP761792QW8IgiB+fhQUFGDz5s2tlmlqauqi3hDdgUWLFqV1c2O6CZ+Xm2++OUFQH972PaSIgPGM1jeWEnWr56Hyo/9BuGaVs7jmu3+jbvVLKN7/KvQcNh3tjjAyHSjR7fnHLuI2QmJkDcYyv/LJSBb5S4d09zk+qgsjCMMByKT7a36/WfnZP1H3w1zfcrm7/xq9x99kNKWCEk7zDHBukijjAs7xY+COb+Jthk3pdCvRVb/9cb4LjmtLfTft3UYikFeGzJL90Lz5C081sZZqbPngRvQa+1e4gTZAMh0LgbFcB8Ti+6/309yX+P1kSdaZfyejxtL8rlvPaRUkSj2fTZL/FYDzWgUUmUw8OpACkboffevlKu7EOUf/gQPwr9n/h3NmnIOZf5uJ999637c3mVmZuOnev2PcYePUjTX1LjJIyQHEzGgdBCQYA4SQ9iHV/9R4SRVnEqYQXcrEqZpkZHScyYkRM2+0WMcjOfRNf40bDsO+qW/lhkq89PjLeOXpV1FXXeff2HbCGMOgvQZh5KgRGDl6JEaMGomhw4YiMxiCczNpvUcMRt/h2R+zvoTHuKkZ/3dbFBshCIIgCILoOHjqIgRBEARBEARBEARBEARBEARBEARBEARBEARBEARB7GjSFWsvXLgQRxxxRKsS3YyMDJJqEzsNUkrnJynp5FCmyHGTbfzXVXRVH3aEtHzlypUpy/Tu3btT2s7Ly8OsWbPatW0xt3Bqdg4eKSzGl7uUYlbPIvwmK9uQaicikzzqF1rQmWy7hG2MZaFBg9rQ+52HyKrVCcusvn3bXV+g/66JbfywyqdkehTsMchz+dApyiLuR6/vZwVwZUF+0voGBzM8lyL3UfrPCyReupKepUnygZPVm6zGrr8KtE5H9McvHT8R/7Ujg0E8XVyMXSzLd/3ilmacULkFEZ9aEtP/7SUBxjAmFMQJWdkJ9a3/qcK+FhgTrz5cj+8qv0V5zVrUhmt9r/1N0SaU16zB4or38MO2lXayM4dHfM0ZA5dm4jFzJNgcSqbNuJJn25JcC/ZrDrW9em4xLdC298pebstZHV02cxOfuWvlBaQ0yujcdDfhXYt7HYmvIYX2TRxuza2g8959tnMSmxUTJk7A6WekJ2OMAThl61anGac54zzUzfvNLAagVghcVVPtW/+sB2ahIL9AHSPmJIlzY0ztY6SOi7GM62Nm/Fjc/jGXMcaN48/BJByhuqdGXT/X2xhp4Eq0DjVnna30MeTM2GfnYMB1OrvJ5YB7vG0Zu3fAGNTnFKnKQAt7XZG1/V4qIWTM6CPcBH81Vw47/DDcfvftvmO/ORbDeVu3oVIIt12m3wPc46ul2+Zl11TAsMwQdrlzJlhWFgCo42efO4AS2XPuGTOLWep4BWDBgsUsWIzb5RgD5xYCVgCWOqYBFoDFVTlwZ/sAD6htVVlmIWDZ5Ti31Db2cotb4Maj3b5l90GX4xyMc1gsAA5LXRfc/uk+6LoZVFlul+PcQig/D7+69U8At5TgmTl+jY2xGG6ursaySBgnn3wyhg8f7ntsiEQG5u+OmBQQUiAmYxAQiIkohBQQMgYBCYEYYsJ+JmUMQtrP7W3M3yqE+zuXOlmElJBSKJeIeoR0HrVoxNnCOR+9j3oVY0AkEkE6XHrZpQnLuvL3L4Iguh8TJ05EOBxOq+zgwYMxc+bMTu4RQez8rFixAk888UTa5ceMGYM999yzE3tEEJ1HRUUFfvzRT0rnZdCgQWnH2QiCIAgvxcXFKcts2bKlC3pCdBcefvjhlGUYY5g6dWoX9Kb7MGjQIN+/82ne+Emr2zVWvIvy5w/D+tfP9ki1NSJci83vX4VI3brt66Ab+LGRMOIGSTdCYkSltShLqx1o50866IiAsY2UsO8Myt2XSXqliTZuxrYv/W9alNN3EkoPu8enTTPi634D6y7WUQwZV0o421mcITuTo0c2Q04mELAASLWNFCrwoX+E++OJlkujvEj8Oxy9Lbz9AYDC/Wb47nP11w+i7oc53vL6u2Zpf3cdv/9e0ommtx4xl86dc4390JjS7ZTEzyW/137z3JAzq1cNP77h28KAgf3VDZDNeKGFYcOH4NHnH8YjLzyMwcMHI68gD4tXvI9L/3IJehb1xINzZ+Ogww9yY0+Mg6t4Emc6xqRiSNxyY8JOXMky4kp2vIvD2M7Y1o1DcTt+pWLLzo/ZBlOxJHBwFvD0wRvHcvta/n05brr4ZkydcCaevveZDpdq9yzsib0H740nnn0cqzb8gA8+X4K7Z9+Dc847FyNGjkBmKD2pdjIhtikTj59X8duQVJsgCIIgCKJjCezoDhAEQRAEQRAEQRAEQRAEQRAEQRAEQRAEQRAEQRAEkZp0E/5ra2uRl5fXyb0hiC4klVQ7DTpK1La99bQ1McpsryOSqrSgsvXk1o6joqIiZZmBAwd2WvtnnXUW7r//fnz44YdplR+WkYEb83ti32AQHGkKj9PByMdMVqf3uXTLZmQguB0y6h1JzEdoY5X0and9vFdJYhvl5e2uL3+33R2hNpMMwvXCQsBNY9apwS1S4pbqGv++AZisBKumjNXHhe2LWS5+Gy2UZX6FuzHbc06ZKea6rkTRdevt2XVIDAoE8ExxL5y1dStWRxOFoN9HIjhs8ya8UtwLuUqu75fSHU+/QGKqRlm/vmBSAoyDQQuobYtvVVMVKhsrASaRwYOwmIWYjKAx0oSmaLOSnpoKb8tj6DYTss08XcYYmNTt2LJfAEroa0tytYjZFgJ7pcyMK7kyjGXMlQVDSZa5kSQstTxZ75/nGdzkY+YmH9vJ8973OlPyDAkwnpiAnDAZ4usAc8btwQcexMIFC7Fx40afI+alPBrFrbW1+FNenvdc1i4FpoZfEd+t62ursTkWQzwXXnwhJh0yydk/CekeL2nssymUNvc1Tcyx1rJz3aYxOeznHM46pkbMTfSPSwCPH1smoeXUkLZrW1fPpb3ers44hojzbjjHXp9f0nMMnRuDeE5yCT3zBIz1EpBMYupZUxFuCeOKy66AEAIm62NRXFq1DY8WFcGCMYWSeBf0e4LeZwGJoj9eitCggXbfuAWIGDiAmGQIcI6YkBAQAOfgStggpYDFLQgpAW6ftXrgGGcQSlIhuD23JBPOuSsZB4eSIEsJzrldv+CwTw/jFg5x3gb7GLnCCOe5NI8DM8TnUCPLwSx1/eDMnu9cSxxcqTlXEv6e+w1Fv3NPxk/3Pem8b66IRPBATT2ahIRlWbjuuutApE9RVhFyg7moa6kD57bwhHNuD65zrxcLjAlbaK4nK1fTgOnPMwwCDJACnHF7DjKp5hnUVVKd+9ofomQi9jJ1HdXXPcYSztO2QLIkgiDaymWXXYbvv/8+rbKhUAjvvfdeJ/eIILoH06ZNS/sme8FgEK+88kon94ggOo90f9e44IILOrknBEEQP19KS0tTlqmqquqCnhDdhXfffTdlmZKSEroZfBw9e/bEqFGj8MknXpF2w09vIKt0XNLtNr17BcLVP6Ssv3H9+8jf65Tt7qe+0aqD9MZjWtkQaQV6EuiYv/XwJ0lEVwLOl60wYhVGf5lP37ctvQcy1pLQSmbvESg79jFdGZwv8516jb8Q0HEVpkXWqo4Qxz4DghiyaxB79MnArr0ysEuhheIeFrJCiTcIbwpLVNVFsXFbFD9uCeOH9WEs/6kFX61pQn2TMPYzbjjih8bTZ2OZEQPK7j8BPQadgLqVcxL6sfGtKxDsuRdCRXvDCUw57ervm+GOhxmQ8zZovI7/frr16LyU6ua/us/6bpGAMZ+ZinO2Nt/ij7nfa8Bvzup4D6RA9TeJN8LabY/d0L9/fwgplFybAxCAZBDgYAyYMGk8xk4cg9Wr1qCwsBDT/zAd0y46E9yynBvT6sAdEwJCx2ThxoylCgZJyVVsikEwO24gpFTxOgnJjJt3Ortj38DTjJfG73liPNGIC8O+6a/ulRlz3lC+AY/98wm8/dLbaX+f0RYGDxuM6RdOx29OOgHZWdnQNzjWNxpmzBvVdmKkzFjC3P3xjWvH/9EH4l57xqt9MRaCIAiCIAgiOSTWJgiCIAiCIAiCIAiCIAiCIAiCIAiCIAiCIAiCIIhuQG5uri1Ri5PDxZOfn49oNArLsrqoZwTRfrYrISrNTXcWqbZZR3uSpNLeNo3cUydxsJPZtm1byjJDhgzp1D7Mnz8fu+yyC1paEhNY41kWiSCbswSpdiL+a+OHvq0zxi9vNVBa6jWQdhdiMcS2bElYzAsL212lVdgzYZmoq4NsaADLyWlzfdklJeChEERLi05Thla6urpincor8XB9HTb6iHIBYHZxEfoFAgm5kn4pv+YSr8I2Bcz7mPZ2OyGdlf5uCnD1a/fYJj9D+1gczxQX4fyqKnweDifUuykWw8FbNmNucTH6WHYKhl87WrorARwYCuLOOm89P679EWvXlGPAbgNgqrU5s/6fvfOOk7K4//hn5tmr3HEH3FEUQQVFsESNBRN/okms2BV7QwFLbLGbZi/RxGhM0CT2HmM3KioWwGggBqPEig1BQbgDDo7rO/P7Y8ozT9nd5/ZuzwO+b17L7j7PPPPMM0/Z5/a73/dAIg0OBiElWjqaIaRAWgpImYbHOAQzn5kSEp5KqgYgJMBZSidB62Rmo75l+viyScEKDi3INgnD0LJc7n/CKGGunySstds28dpPeNY9wJwEY0CJj53EacbMPNf4679ljMffE7gHujHeh5OOM+eo2zISSkj70ssvYdvvbZvzfhoAbm9cjYPKyzAqVRRIxbfPRk4cau5zLU34R3NzpL5RozbHlVddEbpGaHkt0xJqmNx9P3XbTIyc75kuAK7LwogOWKDT1BPTOzZ0T+CmjavceqfTrZCZ+VUxBialPRaYXxGkgBWiq2fpC9LtMa33kfM6sB0x0gqmO15C2P0LwIq8OWOYdOopGLzhIBxz+LGRLnq3rQ0vtjRh39Jy/xBj6nxyCV9TBIDSHbZH/xOPgYSWZ0tAgoMxCY8BAgIcEoyp81QyJUAQwnzCCKS4ByEEOGMQehuU8FiASw7BJKQ04nXVN0J1phUZcMkhubEgS0gWuleNOT4CSgCnvJEGSK6vH9KItpk9d5mnJQ7Oua7EDuo6wxnDxmecgPpX30Tz/C/xZksrHl21xvbf4Ycfjs033zzaqLUY2dwMsboRzOPgVVVAzIAKXWV4343x3rJ3IYWSWFiptmCOXNuBMTApdL8zcCkgzL2tlmp7+uhV111zzHL/lNMnhHKLSHueu54RSNhrljmuZs18I9E27b3P3rqKqJy7K8JugiDWTd544w3ccsstics/8sgj6N+FvzkJYl1h/vz5iQeZA4Dbb7+dzh1irebJJ5/MWcbzPJx55pk90BqCIIh1k6EJBoBdFhMTItZP2trasHjx4pzlfvCDzKLo9Zm99947Rqz9Kmp2/lXmhVjcl4VRmha+1j1ibcD/stCJ7ZiYTW4xsSFsng0jnTLdRXhdMRF6G1vRJSLbY77FDE5va/gMK977c+xahx3yFGB+hSDdZbVQO7AO8929xNYbl2KPbcqx65hSbDmsBB53S2Xvm7Jihg0HFGHDAUX4/sgyfzkJfLSoBW9+sAavvNuI/37ejHRc2EzKoDnZYEaedeJZADBw1yvRtvIztC6bF6onjUXPHI5Njn0LvLgSwf2u+jog10Zc/QWWa8N/371ybX0cOTGwNd/8E02LZkRqPeyIw3QMRseMhIofMc7ApdrxAkCKpzBysxE61snBikq0VNuzsR3ADJqq4lAmdmAHzXViUCoGKXU8QMciYITaRvfunIuheFT4t0dOtDkkq/ancRNpYgx1i+vw4K0PYdqjLyaK33YG7nHse8A+OOW0UzD2B2PBuR5wWovK/Vbph76WRuPhTlwUTozXjZsG4qdOXBUIzCMIgiAIgiAKB4m1CYIgCIIgCIIgCIIgCIIgCIIgCIIgCIIgCIIgCGItgHOOESNGYP78+TnLplIpzJ07F9ttt10PtIwg8iORVDuBNDLrOhIW7C75dlKyrS+XTC6nYDtp3xRYri2EQEtLS85yO+64Y8HaAADV1dW47bbbcPLJJ+csKwEcV1+HOYOGdErpJzM8mzduCmfccpFlnGlFgwZ1oiW9B7FyJRCT+MgrK/Ouk1VVxU5P19UjlYdYGwDKBg3Gmq8WQEAlkAo//9E+BICFHR14oSl6PDMANw/oj82LimAk3Ga54D73Fbpxx1ZiSXZMwewpwr2P7rrahs+pcAq2+5qFlvKvo/78Ks5x74ABOHfFSrzSEpUirxYC+y1bhocG1GBUUVFsm9x1jSwqQq3nYVlIxj7z5ZnY+LSNYRJxzTMHV1JukyQumZbueuBIA5JDMAEuPAgIJduGBGcm0VmtmTNuWxJOTDYJwRxcP6vEbPVg8OC/9ucZubafOKwSup3XgZRov7zf60akzHT+uC/sNktI3XYrV86UgOx0diRJO+5C68yXkBgzZgwuuvgiXH/d9fEFQ/vzuLo6zBk8RNcRPd+knmEcAt+KNH7d0BCpK5VK4Y577kRZuRIXSC2iNuJr/wohbddJ54jKpJaIu5XyXRZBIYDpU5hEeWYaH0wGDye8uxvPADDOnLptqx3pAax3wu5Hrktpqba04gi/rFm3qttZp0n6B/x16ONZTVf9ZMrYHcOB/Q/cH/c8fA9OOvqkSD/NaGnH3qXBfmXMl2vHXktSKQy6+peBY1ZAC7KFbpfkWngslXRaqnOVmXNGMEgIcM+DFOrcFeYThHFIoaT5UosbmFSSAy659jyo7VSibWjRNnSHI+PB4u9/+PveLaanMb2/OFfno5Jp+1cq00/qWsOs25kxDp4qwhaXX4ArD52E6Y1NgXVfcMEFkX1QSNreeQeysTEwLbXJJvASSKAyIRsb0fTc82h5+WW0/Wcu0kuX+jM5R2rYMBTv8H2U7bsvSn/yY7BuEG3Xlg9EWaoUTe36c4kxR64NX64tJcAZfBU8A5gA4AGQYFJAgoExoQZkgKfkGfa+JXp1c6X1VogDgIWuLUaGfcdf70i0TWPHjo0s60JybYIgDC0tLdhvv/0SD8h29NFH4+CDDy5wqwhi7eDkk09OfO789Kc/xcSJEwvcIoIoHP/5z3+wfPnynOV22GEHpAowGA5BEMT6wqabbpqzTGtrKzo6Ouh6S+DRRx9NdD96wgkn9EBr1j722WcfXH311YFpLcveRWv9+ygZED9gNUso1l6z8DVApgHmdbmdzsqDwQqJwHeLORZ2XmcqX6jvCjNEV23gR78NHcv+d5fCnQgp2vHt6z+LXdOQn0xFUKrtrywgLNbTNqr1cPgPK3HATn2w4YDuv6YyBozeqBSjNyrFpL1rsLShA8/ObsCj/1yJzxe7g5Wb74r91jIAVrbNnai6BFiqGEP2mopFTxyKjubgYAuivQlfPXUIhh8xXddslnO+a1aVg7kybxNftG9Mu+zM0NZlj5xnlGub47iAcu1083KsmHcHls+NDiJXWVmJ0396moo36e1XcV4OSKgYMXy5NtdxMDXqqjkWheOE1wM8MyXXZtJ8827ieU7siUlwKSGZUAO9Qg/kLP1BXaWJRwdOdyegFtpufzBePxZl48cSWPjpQsz95zt47sHn8dVnX2Xp5/wYUDsARxw3ASdNOgkbbjQUHtMDx+qBZoNxLhMP1bH20PuwVNuPhcOPV7sxbROPY35pt4+SxD9Iwk0QBEEQBJEf3frX04gtBiB2pKFeALUtP6ht+UFty5/e3D5qW35Q2/KD2pYf1Lb8oLblB7UtP3pz24De3b7e3Lbi4m4MohIEQRAEQRAEQRAEQRAEQRAEQRBZ2XPPPROJtQFg++23x4QJE3DhhRcWXFxLEJ0lZzJttvBorhxMlrv+nhZpdwa3bdmSqhJJ58L5e+E6CijXfvfddxOV22233QqyfpeJEyfiL3/5C/71r3/lLLs0ncZlDStxZVW1ndalo0Xvg2hKbKbX/hEgAXg1NV1Z+3eGiBHLAgCrqMi7Tl5e3ql1JaG0pgaNXy0A4O+j6EPiH01R0TIAnFBRgW2KiiEk4IVyfDOJrnMJsLMJdHvnL0eS091XXvcSF+43FlsmfCYGU6tLGcOt/fvh8pUcjzatiayvRUocUVeH2/r3wy4lpeHcd10f07JSYNfiEjzZ3BSoY8YrM3Di6Sfo9HkGLqGE7nr/cisi5hACYEwgDa7l2gyCa5WtkODmisFkYBt1CrBag0mYBvdF2JzraUaSrYTazAq3uZYwMOj0YZv0axKJ/URo5v9vk5H9uVJKK+G2/WRykfVrXyqNQLlMCcgQWRKKs3zumWTxq6++Go8/9niie+o6IXDByhW4qbpfbLU2gVw/X7pyJVbFDCpwyS8uwfY7bG+3LXwyu5Jtt71mY1wphnuPk6kb1Oc7D63Gl2EHc7idV+b487O99Xs4Umy1Yqd1YMzID5izfqbE0dw/ptXyvkQg/GEozcqc6WGpttpmqaeqY0wyU8bZJF3fwYcejHG7j8OM12cEemNOW6tdVZz6wL2Om/lVJx2L0s1GqrZI4zU2cm1AgivhNbi+aEsAAlwAjHmQEJCcQQol8OZcQoCBSwkhpZ5v6lB9lJZCTdf7XUhVN+fcXtOk9Fdpd5i7Te6B4ggoAnJ6e+4pcb46dz0lznekAKYcBwPj5jjgSuIgGfpttzUq9t8TeORpW/fOO++MHXbYAT1F0+NPYPnZ50SmV/3ql6g87dRO1yfXrMHqP01F4113QaxujC8kBDq+/BIdX36Jpscehzd0KKouvADlhx2a+URNyNDKYfio/gO1X40xw8q1pZKXMAkm0/YzSEgBCAbGhTreOAeDhJBMD8gg1LHE1LEsGXydhjXdM8dZogqZc5RJM9//e+SNN95ItD3Dhg0LvCe5NkEQmdhzzz2xevXqRGU32GADPPDAAwVuEUGsPcyZMydRuUMOOQR//OMfC9wagigsV1xxRaJyF110UYFbQhAEsW4zZsyYROXuvvtuTJ48ucCtIXo7Dz/8cM4ynHMceOCBPdCatY+dd94ZVVVVaAjFP1fM+zMG7/6H2GU6mpbFTg+TblmOlmXvoXTgdl1uZ4CwXBt+nCH57zLC3wdGYy3dhgTsiKmB6U78AqF4DPzv1gPoycv+dTWal/w7UmWqfBAqRx4IP8DiN8LGLSXAmMSOm5Vg8t5V2G2rsrw2K18GVqVwyl4DcMpeA/DWR2twx4t1mPX+aki7DwEb/3GjJtKUYPYYSJXXYPDef8LXzx4HmW4LrKd95edY+OQh2OiQxyHh6SVNNMYfONgfyDUu6BeOCMdF3t3oTvR7Zv83Mv52dI9cO26+354V7/0Fy9+5NbbkaWedhn79+0NCgnM1iL0/uCsHhJFrq9itgDqEOdNtF34IQX3hL/wYno2QqnijlELHHSWESENC1S11DIDr9yb+JCH9QXGl1PEof7vDvewKtM3p1Nrcin+9Mhv/fv1tzP3nO6j/tj5Lv+VHaWkp9tp/Lxx65MHY7UfjUFRUBAZupdpcDzrN9GvAl2r7g0z7sXCY14EN9GPkNpadLaYdguIeBEEQBEEQhSXZkFMJqepfhqoBpd1ZZbdBbcsPalt+UNvypze3j9qWH9S2/KC25Qe1LT+obflBbcuP3tw2oHe3rze3jXv0RT5BEARBEARBEARBEARBEARBEERPcdppp3Wq/N///nfstNNO2H33se+87wAAIABJREFU3fHcc89BxIj+CKKnKaRU2yZ15SjTK4j6XWOKyKztzTU/W9KWLZJrf+TJm2++mbMM5xyDBg0qyPrDPP/C8ygpKUlU9r41jfikoz3D3Pj+ikvX7AyZyntVVZ2sqXcgm5pip7Oy/BOBWWn8/pONyWRrcZRUVdm+N+eSk8YMCaBFArNaWiPLljKGEyr6INvezpTq67+XGedlW663XMY6QyGbHK47LMtV78OJ1vH1pABcWV2Fn1b2jS3TAYkpy5fjyWZfvG1kv6Zmpn26P4g5Zv/1xmy0NLXqtGQlG3YU1+p/7jkCYabF1EZ6zeAZoa1NAvagddjqlRFowwOTnhZnq9o5U1Jtzjm4Z5ZiSqDL9Xuu16XFzFa8reXOXCeX+yJt6ARkP+/cV2s7vcTgJyc72xdOInblvTYBOTTf7jDEJCFn+dwzZae/Mh2pVCpzQYcnmprwZmtbKCncbY96P7e9DTNbWyLL77DjDrj40otg07BtP0DvWz+tnYX6I/xerY9lfZgywe2G3VeMQSfe66nmeHHE6IHlzP407mzjGbD9KfVyXE+X8YnkInidtfUI6TsT4NYvM0i1lRjAnuPOCc+ci7dU2f6QkLjl9lsi+6UuncbXIm1XaVwJZoLzEgDg9euH2rNODZzw3B7X3PYf51zJ6/X5ypk+1xiz5xvjHJ4596ValnMOj6nz1WP+a849eMxDiqf0swePp+BxDymWgsdS6j1LOfNSSOlHkVdkp3meKcP9ZZiqizMPHtR8ztT8lG0Xh+d58LinXutnbtqrZfyMM3DJ8LNfnouycv/zfsqUKZH+LxStb72FFeed3231tb3zDpb86CdYdcsfMku1Y0gvWoTl55yL+kmTIRuTLxfHBhUbAmAQQkBAQAiBtH4WUkCItHqWEmmZhhBGxp62y0hdVkLoc0sd8FIaOYZE+D5ICd7VuWQe9iLmICGRFml8vejrnNvSp08fcI+vlfcxBEH0LDfffHNiYb/neZg5cyY479ZUaYJYa/nggw/Q1taWs1xVVRWeeOKJHmgRQRSW6dOn5yxTWlqKQw89tAdaQxAEse7yf//3f4kG6r3jjjt6oDVEb2f27Nk5ywwbNoz+jstAKpXC+PHjI9MbPnwQrfX/i12mfGj8QNajRo2KTGtenHsg6rwwAYjw5FDcIRnmRw4FesQ1J4NUOxiniZdqr/7sH1j53l9it2TQ7jdEl3Oj0RLYeVQJHrpwMO4/f3CPS7XD7LJFH9x5znA8+YsRGLdlHzAIQDoPpKGiNOphfq+ivmsWgJQord0aA3e7Orb+1mXv4ov7dkTLN/9CMFIu/ECNdKP10PvG7cO492HCUZ7QXDvApJ2g3zPnfbYBIN02xL2WCMrhJZoXxw+C1bdvX/z0rDP0d/bhAJWKt9kYk409qVgPd97bmI2OK6mHE9PhTpyHqdiyG29K6VgU51zFjqDjU0zFmzzuwfPUekwMyuMmbuU5sSjPxpUWfboIt13xZxw99jhce/b1ePmJ6d0q1eac44d7/BA33nYj/j1/Dv5wxy340d4/zijV9uPSLPjexm3NwNNOTNteFkIx3FBMNk6qHY75JqHz10uCIAiCIAjCQN8yEARBEARBEARBEARBEARBEARBEARBEARBEARBEMRawtZbb52XAGDGjBnYf//9sc022+Cee+5JJNcgiEJQaKl2tnlZJdQy5lFoTO5mgvXman/ObctBIeTac+fOzVmmoqKi29ebierqakydOjVRWQnguPo65DMUgYx5kyv1LVuqJ+/TJ49WfPfIDJ8zrKgo/0qLiuPXFSO9TkqqoiIgaDW5qu5jQXsH2mLOkev69YtdNiB8DTxL+z5Tum/iMzHoFc7Bd2+v7MkWxOmzpZ3iPnzCZTmAsyorcHlV3/jcegC/WtmAw+uW4X9tbb7UN7AuYGxJMcLq5rbWNsx+Y7ZKcoaWXBuZNVfJzUZSzJhnJdeMGVmvlu2C+8JrbqTKWnRrZdpa3sv02oyY29QNBu5xWKG3lnKbcsyWNaJu2ORiI+oG8xOQA0nFzJ3KtBg5mIAcl0Bs1sWYEhRHdmjYWSAzXGGju9mZxTB0w6H47W9/G18ghinL69AWqjZ83Mxojb8W3XXPnUiliux2+XXofrICc1+ObfafWSN3HplUEEY24E7zlzHiCi3AziTTlr43mnNH9M2Y3/UsKJIIbJE5Ft19zRikCEp7zbJSyKAonQXvacxr1Sa1HmHK+s4JX92gRQf2H5OQQmLY8I1i983ydNr6GALKA+Zc06V69D99EnjfSn0mqL3iHwRS70s/CZ/rc5qBg0lzDjMtIfAl+h5zzz8tONCia+7IDqxk2xEZGGFBykgSjNjAChQ8KHGAI1FwJNxWoq0F266Yu8i0Qa/PSsJt2zi4ZGDwfPk2PHiMYeDgQTh+yvEA1L3eUUcdFdv/3U37/E9Rf/IkyI6Obqmv5dVXseywCUgvWpR3Hc3TXsSyo47pklw7xVMYWD4QwoiytUw7LdMQUgnopRQQMm2flVDbPy8EJIQryHbPM32PI4SSn/h3K67exT9R7Dnq3BtNf3l6okG87rz7TvUidH2O+zum1wyGRBBEj/PJJ5/gggsuSFz+97//PUaMGFHAFhHE2sVHH32UqNzTTz9d4JYQROF56qmn0NzcnLPcj3/84x5oDUEQxLpNcXExhg8fnrPcO++8QwN9r+esWrUK9fW5pal77LFHD7Rm7eWSSy6JEY9LfPnobpAiGoMd9H83xtbTJybO3LbyU+SOXneBOCmsDAuqs1HA7wUjgmZ3erxUO7Zdzu882lZ+hm9f/1ns6qrGHI8+w34UCgxrCbWUGF6bwp/PrMV95w3C9iOSDRDeU2w5vAx3nLMx7j1/E4zcsAT6W2YowXZaP5vIuB7AUf8vpUDliPEo6hv/uZFuWYFF/zga30w7BaKj2ekep6OcgSHN+2h0PS7ajphp8fvdjen664Aj1wbAMsm1WcLX6tiSogPNS6KDDhQVFeHPd/4Z1dX9VHzQxAV1fJbDxIy5HSBZxWlUfMYz8WAzUCpPOe/d2JAewFXLtK0Mm/lxJyPeVoO6hsq5g70yJ4bFnQFgdX2iXeL1Z2fi/CMuwKS9puCpe5/GmtVrItveFUZvvQUuuepizPrfTNz3xL04/OjDUFlZ6cS446Xa3MbT/fddkmo75U2c09/7JNUmCIIgCILoaUisTRAEQRAEQRAEQRAEQRAEQRAEQRAEQRAEQRAEQRBrEddee23eMtr3338fEydOxKabbopZs2Z1c8sIIjtZ5c1ZBJhq4Rx1ZymQSMoWa6jMsj5HTJfvI+O6c9Dlbc2yTd3Jxx9/nLNMbW1tt64zFxMnTsTYsWMTlf02ncaVDStz9mguIbIRc4aXSSpSZsXxMunejuxIx8+IJIEnh3nxy3ZFoJkqKQ2Irt3EXfN6Xnt77LKji1O6pGlg9ByMyrWjdEqq7Zub86anNZWFXF+cRDu8zmCZbInTPkKXP6pPBf7Qvx+KMiSxftzejqPr63BQ3VK83d4KI+VWa2EoA8c2MefwzFdm+Qm3jAHMlWRrObbSbWtxLbcCZM51ArUR7lpBsmeTrBn333OdOMyNylvLfrkEPHBAagGwI8LmWgqskoq5TRyGbYfBX8ZRKdveDgub7SzpT4okIYfF2cwXGSh3cbyQIeOBluVz9ayzzsKOO+2YuYBDo5SY5MhAwnJtBuDfMWLtESNGYLNRm6tyLNRbzP3oN9Jrhrh/tqQRcetH3A1MYD4LzrMibajjxN0eI9QOrFMvL5X1ws5zBd/hTuGM2+RxI9U286SUSoaubdU8sM/1maMs4UrQYKpmTEsUYI9HVUKoOsEghGvbFgDT0gWmBMDDNh4W2T9NwlUI+0jdF1Kq64E3sAbVxx8J3TRwu33cSu2NXJvbPpdKqK33CQcHJFfbJxk8LdZXInVzzhtpvgeP+3J8X4zNrdjAShB4kZUbpJiaZh5mOQ5up6nXnpYrePA8LUZg/rXHXDM8T0u+PQ+cp/zpTB8FnOvt4Pb4hZ43+cxJqKiowAWXX4CysrJI33c36WV1qD/+eIhVq7qlvrb35qF+0hTIOGE+5yjZdVdUnnUmqi//NaouuRjlhxwM3rdvfF3vvIP6M88GuiCV2rByKNJSaJl22sqtBdIQUiAttXAb5lkLtaXVa8NR0Ktlzd8ldr4vzBZa1G9EIvZeRd/YqlnmBTD7X1EhSBwHHXSQ/4a82QRBxCCEwLhx45BOZ/h7MsS4ceNw1llnFbhVBLF2sSjhoCDjxo0rcEsIovD85je/SVTusssuK3BLCIIg1g8OO+ywnGXa29vx7LPP9kBriN7KXXfdlajclClTCtyStZutt94ap556auy8xa+crsTGDrwofqDm3XffPTKtbdUX+lXCHydkI1N8hpn4QsysrvwopCtIGb+5Ial2vATcES475URHExa/PAWiPTqwYnG/zTFot2uDq9Jy6pTHcMb4KvzjsiHYfevCf3/eFXbZogL/uGwzXHDYIJQUmW3wv6FW3xFr4TbS8CXbEkMPehCpig0y1t301Wv44r7t0Dj/cfhRdgl/GGv46wG6KNeOR0oZ2q+dlWuHI4Yxr2Uai56OfoZuuummeP7l5zH+gP2cwXF9ubaJQVm5NszAvGYgVBX79cxgqM6gzJ6O+3jMDLDqDr6qxNhmAFfPS0XE2SlepGNRemBWM515KDJxKDtoawpMAB++/SHOnfAzHLHzUbjm7Gvx3px5Wfu+s5SUlOCIEybgoecexDMznsHkMydhyJAhNg5mheNaLK7i5VGptonLxkq1WVSqHb4ekFSbIAiCIAii90JibYIgCIIgCIIgCIIgCIIgCIIgCIIgCIIgCIIgCIJYixg1ahQeeOABpFKpvOv4+uuv8ZOf/AQPPvhgN7aMIOKJiKTD5MoPyrKoL4Lr3LxcZJVia7lkpx9Z1tHp9uXY7nzpTrn2woULc5YZPnx4t60vKc8//zxKSkoSlb1nTSM+6YiXKneWJD3raw2dNNAuiKjXOTIlE3bhuDWybl9urV4J+x74qC16DPTjwbZIKE9seFq+JFm2t6dWZnMdd1f9LmHneJw+O9hnLEM5hTkG9iwpw50D+qOCZT4XP+/owMn19Ri/bClmtDbbyz4Hww9jrjevv/x6IDFfyXql7wNmfrI0s9JrbkXZnHF4NqHaA2cpf54V8zoJ18yIcT1VD5SslzGOFDPKbSPT1oJcrU9WIm+zfkfsDAYwqcobKTfzP/Ai73VSsZRGnByThOyIs90k5PA8fw+GzoI85NovvfgSSktLMxdwmNnagmebWyLVMgDtUuK/7W2RZW659RYwsGDTrFDCFWb7efvuZhpROrP7IfjPCtlDrwP/PP1gLNgE99k9Gk37jABdCwN8bbov2rY9wGDnQQLcUwn9Rqpt7lvUfL2sZM7l2xUkSAgmIY2o28xnar1G7CtceYOUSuINhrSQ2uOgP1OFgGQSX335VWT/NCF4rTK6BuhnqTet3yknAMUl1q8BMNUu6csUGONg2sjNdbI+Y1DnFTfnopJQM64S+j3mn69cn5PmPPTPaSO9Vq+tFMHKELiVIHBmRAnqkeKefdjp3JRzloeWKXieejAO7nn2usOkaqtpH3Paw1yJA5ieBlT1r8aU8yfh5MkTI/3e3cjmZtSfdBI6FiaTSOasr6kJy087LVaqXfqjH2HwG7NQ+7eHUXXJxaiYPBmVZ52J/n+8FUPmvo2+55wde7/S8vLLWNOFv71rymqRYp4VYlvBtlQCeWnE2lIrtPV7dX4Iu5wRbqt7fuGoSnxliQycjwiVMVIRBC6C8+fPT7QdqVTKX7/54DbXGud8Nsgu/CMIYu3k6KOPxpIlSxKV7du3L6ZNm1bgFhHE2ke9MyAQQazLdHR04N///nfOcv369cOOOyYbVIsgCILIzoUXXpio3B//+McCt4TozTz22GM5yxQVFSUeCHl95oorrkBVVVVk+upPn8S3b1wCNyjCvGLEBUNuuummyDTZ0RKa0oWIY65Fs8i1M8qrC0UOqbaJb8QU0ss7kUgJJUt+5lC01n8QWYKnyjDskKcCi0sti95kYBEevWQQzjmwCsWp3h7tVXic4bR9B+HpX22O0RuVQkVQlERbIg0jDJdGsK0fvKQKG+x3B0pqt8pYt+xoxZLXLsCS6Wfq+vyIkR3lEc73012Sa2f4fY0f/DET1HNErp2JbHJtiaX/vBzN374dWWrk5iMxduxYO6hxWK6tYn9eQK5tZNqc6YgvN6/1gK1cxYaUeDtl40EmjmRk2Z4e4NUM0mok22ZgVl+07Yi5eUoLt5VMe9Xy1Xj5iem48syrcNC2h+LMw87GvH//Dw3LGzL2VL6cceEZmPn+DFxz89XYcZeddAyO20GnlVjcxLM9FVdFvFSbGdl2nFTbxkr9+Km7X0mqTRAEQRAE0buhX1oTBEEQBEEQBEEQBEEQBEEQBEEQBEEQBEEQBEEQxFrGQQcdhJdeegn9+vXLu462tjacdNJJmDt3bje2jCCCdFnUnOfiecnUpLSPWDe2K70MlU/0iCT1uasOyruzbFhkO+O2tatS8e4gichn9OjR3bKuzlBdXY2pU6cmKisBHF9fZyWbSQ9IWyph/lucINifuXaKARnPsPFd2B6ZFrHTWcrLu04h/ARd8xDSl6uuEQIftUfF2pumilWb/NZlXY8r7o47Y7MtE5iWYTXZ04HXPTKdM+H0ez+PVUbKZnvH3EUYsFNRCR6sGYAaL/uxtijdgbNXrMA+y77Fiy3NAIAflkSlzQu+WIAFX3zpJ0jr1F7OlPAaUomUTRIwdxKkGfPFuka86zFmxbycc3DPSLmZkmnrhGtV1tOJwx44OKCThz2bNMysSJe77TNSbcAmIRthtFuOhZOQASuENknImY7jiFTbwYiJ/X2V6RqD+BMhmPds6du3L+655574umI4f+VyrBL+tchU+157O9pCG+Z5HsbuMjaDIAJ+f5n+cUs6fmv3PiSOXIOXxN/HBP8FZd/OxsFJDrdlfXEEY6FEc6mv/1pszTizV72AVFs4MgK4u41pbYKCc3WMSQktDPb/Mel2iNb/SqGOMaZfCyUO/uKLL2O7pxS+9FwACH/KSAC8shLVR0+wx5+Eln5L0zNSn58A0wIDSH/fGnuwlVQzDi6ZldJzBiur55yDpSXS8z5Ex7sfIv2eenS89xHQ1KLlBkqAwLgjyeaeFXJ7Voygz3XG9XVAXR+MXJuB2XJWyi4ZxPvz0THvE6TnfQwx72N0zPsIaGzWZfR1SJrrjxY86OsGAH294WBSYvJZk7FB5Yaxfd9tpNNYfuZZaPvvu91W5ao/3IqOBVERe59jj0HNvXcjNXxY7HKsrAx9L7oQ/f/0x9iBURqu+w1EQ35CCcYYassHQoi0EmYLLcqWAumIRNtI533ZthBGOuJLttU9jz9wkNBSkoBO2/4dE7yXMf4SqV98vejrRNux6w92xZw5c3JsbF5dRBDEOsBjjz2GRx99NFFZxhhefPHFxAOkEAQRpLq6+rtuAkF0malTpyKdTucsd/DBB/dAawiCINYPBg0ahEGDBuUs9+abb/ZAa4jeyrvv5v6ebrPNNuuBlqz91NbW4sYbb4ydt/J/d+Lj2wageckcSNEBgIEX9UlULy/uGzO15+Xa/uJJ1bN5EhEx+9MZuI3RxMdapBM/8QMa6ZY6fD3teLQsizveGTbc7z7w4kr7fauRah+wQx88+fPB2HJYcbdtXk8ycoNSPPGLUTh63AC4cm0/sm6+n9bTpEBR5VAMPfAB1OxyCXhRWca6Gz9/HgufOhxAB4BMcm0475PItTNNi4nWS7Ov7QT1HJBrZzvco9Fq0b4GXz7yf1j5vztilxgzZoz+TQXLKNcGoCXZ/uDI3A68zPy4kx5o2YMZNNWDpwda5lqUrWTZKsaUcgXbzNNCbiXiVoO1GtF2CikvpWTaXgrfLFiMu353NyaNn4wDtj0QV597DV555lWsblidsWfypbKqEuf98mf478K5+Nml56B//wE2lu7pbTVxMTtANfd0HNSXbnucO/1LUm2CIAiCIIh1GRJrEwRBEARBEARBEARBEARBEARBEARBEARBEARBEMRayB577IE5c+Z0SUzb0dGBE044Aa2trd3YMoJQ5BQ0Z5Bc+hXkqD+jjLYTatmA+DrULuYLqpWoLqH8OvdKg4+Yfsi4HpvIF64xs2A7rxZ2g8y5qakpZ5nvf//7XV5PPkycOBFjx45NVPbbdBpXNazMWiZ2tyTswmzFJADR3pasot5GUYaE4ATCm4x0dMROZsX5Jx+n23xpdtz+e6OlFe0x58MJleVWO+mm38Yp9N18SpalXC7CZXuzc72zTYsdzCDDI668mcZjygDSTo/72Akn7JsEC25y5LVoffNUER6rqcHeZWU502C/Tadx6coV+MnSJfhfexsGxgi5X395pi+qNRJsBi25Zkq8C5UAzDnXyf1aZGs02XZ5R7TNPF/SrUsrMbYv3k25cm5H8OsZuS4YuEnktgnaup2MQTLo1xymmzj3k5BtojGLSrVdSbPdB8zfCwGpdkjsHC6blUwHYcyiEyZMwL777Zu7TgBtUuLYmIEj3mmLXqu32247VPat1KsNyalDbTGSbTCmrxkZ/jkObJVnLSPT7IP7+f7BOoxM2uynQEMC7Y202ZwQUPtfebJ9qYCVaksJcHWNNPvU3qmI4E6QVogQvZeRUkIyXxNsvRVSSRmYBGQ6OECCgJIICwBpXfcdU++M7J8SxjA6lYo9mowGggHoe+j+4H0rYFbO1Yb5fSjN9umeEOZa5O4zZr3lnHMwznVN+jySvtB+zS13YPlRp2HFMadjxTFnYMUxP8WKY86E+PhLew4bqT6DOm+ZPk+VXN8/vyPibHjgWoxgp0t13WBgaLnzb1hx1OlYeeyZWHHMmVh5rHqk3/0QTIv5OYOW93MtEleDAXAwcJ4C4wxMi/CrSvrBY/kPfpGElVdeheZpLwampUaOBK+syKs+sXw5Gu+IHi/F226LftdeEyvMDlN+0IGouujCaN0NDWi859682gUAA/sMgpFnC6S1NFs/W4m28zB3KlIJTQSkHjzETDdnjDmgHVVJ4Lx0ltHSEmkk+ZqyssxCFJfZs2fjh7v8EAeMPyBYR/hvm958k0MQREGoq6vDcccdl7j8+eefn/hveoIgotBnLbEucNtttyUqd8UVVxS4JQRBEOsX48ePz1mmqakJixcv7oHWEL2Nr7/+Go2NjTnL7btvsu/jCWDy5Mm4+OKLM87/6sl98OldG+Pj2/pDtOfuewBIlQ/MMKeAclcWikUEMN+2x//r0mqlH1cK/JMqAmbDG3F/IzH9n/rC1AYhmpfMwYLH98Sar16LXWf/7c9B2QZjtVRbbZ/HJX5+eD/89pQBKCtZuyW6RSmGq44fhutOGo4iT8VrpEzDl2wbwXYavlScoWrMMdjosKdRPmy3jHW3Ln0HXz78I4iO1fB/6dIVuTaLmRb3Wk+RIUuyI9d2vkLPclT6UWrR3oxF/zgCbSs/iy05+dTJuOa6a2wMNSzXZmZwVue4DcdsbSzIxIddwbaVcSvBdjCWrAduhj94q5Fsp5iWbWvRthFvL/x0IS474zJM2PUI3Pn7u/Dhux9l7IWuUlpaiinnTsar77yC0887DX36VFqhtomDmz6y8my7bcyJofnibHUdSC7VDv+qgKTaBEEQBEEQawck1iYIgiAIgiAIgiAIgiAIgiAIgiAIgiAIgiAIgiCItZSRI0fi7bffxi9+8QtUVlbmVcf7779PcgGi20kk1c5aQbZZmSXSyUXSIam1K9JOKM8Oi7aTPmIqchL/oqLtjILtuKp6iVz7s88+S7T8rrvumvc6uspzzz+HkpKSRGXvWdOITzracxcMEXIO+tNzLaefGQDR3Nzp9fYGWAbBomzvfD/aZTMMAsHKy/Ous71pTUSMbdcHiTeao+us5hwjUkURObabUBs7D9n3fZIykcKJ1xFMJpadfHSGQuq5Ol+3n2Ttujuj5yWz8yRUoj2kyvF3+3Ug93BTdT88XVuLA8vKkEsXu1wIXN3QgKUxQvkZ02f4smlj3HWScm2CrlQSa48bCS9zJLluArSfMK2SnFNWqusxTycYa4mvTbj2wLmnhd16ulTzbAK3dBKTncRtK9F25NpGnO0nHkel2tI868+IXFLt8E53+yYnmQ7gmMWfePwJVFVVJap2Xnsb7mpcE5j2eYz4f4MNNgisP6sUIpJ47RwTziOwnMwm4A6VDdi442UUbnmpNdF23wCwcgt9DEkp/X0hQ1Jt5t9HMKnF6zKYSB4evES5fdU9kWqlkSXoA0jfK0kp7HJCCiU0kBJC+EJhCQkmJcAkhJSY/tLLke3du6wUlY4kOe5aKhhQdfQEdS+m2yYhtFgegIyRjmtRvhV2aKmBSdoHpD5n9fkIDo+rc6/l78+g6Y774cEfKMD0hdbr+9cALRCAlQR4vizByPdD/zy9XiPUtzJ+ztA27XU03fJXJfd31s+h9h+3x4+ScTNp5CNMXUe4lohLBi4BgKO8KJlsOV8a77gzIsHmAwag5r57wUpL86pzzd8ehYy596r69a+AVCpxPZWnn4bUyJHR+u+7P+9BRmrLByJtJNpCBo539feCL9iWUkAKX7AtpBLOAyJwDkkAwv1bxR7n+nwDfJE2mD0/zIVf6vN2ZMy2ZmPatGmYMmlK5gLkkiCI9Y7ddtst8aB/Y8aMwY033ljgFhEEQRC9mZUrV+Ljjz/OWW7o0KHYaKONeqBFBEEQ6w/ZBL8ub7zxRoFbQvRGbr/99kTlTj311AK3ZN3iuuuuwymnnJJxvmjPPdi1obh6BGrH/jpLiW74Yi5rwNH9cYYpnJ2McZBc/+IDgn47Mkm1nbhHuI0r378LC585BB2N8YMHlA78Pmp2Ol/HM9SXqGUlwNTTanEIXvKuAAAgAElEQVTij/P7PVdvZcKuNbjnZ5uhbxkDpLDfUauBHo1kWz1L/Uj1GYQhe96KQT/+HbyS+Jhcx+qFWPDgbuhYsxj+L13Ud9u+XNvEj8KBwLj34YMg92+AAotkkq5nqUa0NeKzu0eh5du5sfOPPvZo/P4Pv4+Nd0bipraMif35cUTmxPxMzNaPH3E7EHP4vcc9eJ6KEas4shlYVQm1PZ6you33576PX57+K0wYdwSmPfliQQfqGrbJMJz6symYPvdlXPDrC1BdXZ19exyRtopRuXFSP/5u4s/qrdO3BEEQBEEQxDoHibUJgiAIgiAIgiAIgiAIgiAIgiAIgiAIgiAIgiAIYi2mvLwcV199NRYuXIgbbrgBQ4YM6XQdN998M1asWFGA1hHrI4WWasdNSyyPDiTXaVWhkcJFkjmD87Tz0cn7jAovMz4y1hnTbukI7bIJtjPkm8b1R0/LtWfOnJmzDGMMI0aMyKv+7qC6uhp/+tOfEpWVAI6vr4OIme4+Z1o20/skvZtuaEhQqvfB+8YnB8uWlrzrjBNdAgCr7Jt3nS26f91zW+gzZpWQ+DJGlrtXWWnsfjWXkOj5F/+crUwiemG+Z+FSaZPVHXQyx++HuLqks5SbY20ugW55BmBEqgjXVvfDs7UDcXh5OVJ5JN++9cZbaGlqhWRMS/gZpHTlyVpmzZiS9zIGzjk8cHAJLfZlvjzXiHXhGf2uEumCaTG3p5bVol/OlAjXinUZB5McnNu1AxLgHrfyXD8ZWcm0w3Jt1T8M4K7QOfhxFRE6x+0YZwE3sdld1ojCExHOo3fXoSkuLsZTTz2VuM5rVq3EYkeO+2U6eq348Z4/jtZnPdqutDoswUbQKxGqINM9S0DGHXkfV1NovUDk2axFQlpJtOlLK393ktKllFCHjj6r9PkkJcCdZX0VgnQugHrDmJ5j77uEvS8yMm1/wBL4UmHnvomZ0np+3bL6yPbvUlwSvK+D0jyYBwCUbLklikdt5uwMVz6sN1ALFJi0K4eUDNKco1JrypmbyI+AJB/gaPvnbKy+8rc2yYsBVnDNAV+Gr89x7lwjjHw/xVyZgJYLOIIBBl8wYK4YnHG0/+d/aLz0WrsuwBdrAwCXzEq5mb6OcM71tURLxvVcxjjUZYChLFU4sXbziy9h5eVXBKaxkhLU3Hs3UsOH5V/vM89EpqVGjEDJTjt2rqJUCpWnRsXR6SVL0Dp7dl5tK/FKUFFUoWXZaS3W1kJtLdX2zw1fsm3/rtDlhQzKtM1fD4Bzbjp/pwTnOTJ8wB4kRx97VKe35+6778bf//73zH/TFFDQQRBE7+KCCy7Ahx9+mKhsSUkJZsyYUeAWEQRBEL2da6+9NtH94oknntgDrSEIgli/2HzzzROVa2xsLHBLiN7Is88+m7NMWVkZNttssx5ozboDYwy33347Dj300C7Vk6rYAEMPeBJeWW2uNXZpPb0ifplr9OtMUm0T0IgsAKz65DEsfePngIwfOLGociMMPeARJ54hUFXOcM/ZA7H71oUdhPK7YudRffHIxaNRW+WpfpEiRrLtP6SOwldsvCeGHvJ3lNRsFVtvunUlFvztR2irf18vZzBybdZJuTayTIv5/VEkkKxiZHayBBiPXRTtqxdi4VPjIUVb7LYddPBB+Osdf4HHuY6hugO4OpJs+PE3E4sB3IFXnZgP40qSbV7DLOMMvcqURNsdsNljjmib+Y+25jY8+7d/4OSDJuH4/U7EC09OK8j39VX9qrDPQfvgqt9fidf++wqm/0cJtQcPGazbqtrrwcSyGQKCbcbAmBeNYVvJNnem6/gVdIzdxlCdXrcxbXefBOOh9r3zewJ3Xvh1NkjuTRAEQRAE0f2QWJsgCIIgCIIgCIIgCIIgCIIgCIIgCIIgCIIgCIIg1gGqqqpw4YUX4osvvsBdd92F0aNHJ162ubkZDz/8cAFbR6wv9LRUOylh4aISU8poe5kvprblQ4JL6YjoEj9C//w6mSN1DLZHeSW7JtgOv8+nD/NJkps7d27OMmVlZeD8u/0p88STJ2KnnXdKVPbbdBpX5Sm5TiYEjknaBNCxfHle6/yu4f37x06XXZApiNWr49fVr1/edTbV12VMp/2krT12mYPLy2OnM0QTbTsjXV/b6UmpdrZcePMuXMZca8O+4kASNPQ1OegLjdRl3g9LpXBZVTWerxmIY/qUo6QTCbBtLW04a+KZuP23U/HYg4/h9Zdn4KN5H6FuSR3SQuhkWj/xWSXhavE1V+9TTtKzSQJmjlBXJVTrRGnJbBKy54h1mRV5e1bwy3XStceVWpdxZiXXXCcd25RiV64MBhmbgBxYQr1j/nv3tf8UFGdnSkIOlDEi40wPhN5z5idXM4Zx48bh+BOOT7T/0gCOqq+zDV4QI+EfOXKk7TcrAo/cdsTLreP+AYi/N3EfPDotUIvMvq7wZxHT/1nBe3Cn+u0y9ysckXsUI4637937IbMSKSG0ztoItdUbdU4KqUqntUDBqg6c+hgAIdKQWiYsmb+WdEdUdFEnhK5TPdzPAqN4qDx0vNMnSpYN257oVY9By8ShTw2pz1s9nTH/vLPp+Ywh/fF8rDz752Ba1u7uRiO7Vgn/+hx3ZNkeC8r0OTg8llICBP1PCQfUw1HugzMPcsFCNJx1KeAcwzx23QADh8e4I/t3xO36vpZBqvYwjmKvJNJH3UHbf9/F8jN+GvnQ7X/rH1C83XZ51ytWrULbe/Mi00t3H+dvZycoO+AAsKKiyPSWl6fn1T4A6Ffaz0qx1d8JAmkr0ZZati2UnkSXM4JtYc8WLTdx/onQ3y2ubBuAWpcVbRufvLTekh133hFV1VWd3p5LLr4k774gCGLd4M0338RNN92UuPxDDz2EmpqaAraIINYPaAALYm3nwQcfzFmGMYZLLqH7TYIgiO+Kysr4wVeJdZuPPvooZ5mtt966B1qy7pFKpfDggw/iqKM6P8AdAGx00LPY+IhZKKoYmnCJQsu1nS/SCyGXjQ0kBoN//uCBoR+DhNsIoHnJHHw747yMq6vYdH9scsw/wVOltp6qco57zh2E7UaU5o5frcWPLTbqg4cvHoOBVSlYibY0Amx3gFQB/1cxAl6fQdhw/3tQOWK/2D6VHa1Y+OQhaPrqNWSWa+v9lEiunXn/xq4fCB4WWq5tft+DGLl285LZ+OqJfdC6PP5aeOxxx+KBhx6Al0o5cdZwTNSJacKdx6xcm+nXRrht4sRWvM04zADOJp7k2biSF5iuo0rwGMfSJUtx9cXXYLcx4/CLM3+Bt996O2sf5UNFZQUOOeYQ3HrPLZj9yVv4w9234KgTj8RGw4fpAV6dOLVtrz9QtB381UjEGZxYOoeJylmpNtP9mFCq7cZQAZJqEwRBEARBrG2kvusGEARBEARBEARBEARBEARBEARBEARBEARBEARBEATRfZSUlGDixIk48cQT8fzzz+OAAw5ItNzs2bNxxhlnFLh1xLpMT0u1k0iipfQFlE7Om78yFmq3dJbLRQahdRLi6leJeHASAGETvSAdraNO1jJ12KSrmP5VokmWc1qS9nYmueuDDz7IWaa3yLBeeOEFDBk8BG1tbTnL3rOmEUf16YNRqQQ/wVbGwU4hQw8A6Fi6tHOV9BJYcTF4VRVESEaeSY6dBLFiRXSi58Hrn79Yu/HbbwPv3b7/qD0q1q7iDGWcxe7a7tZSxaX4Asjr2CokhW5KnFQ7PC0s1Q6XDadOR17rzpbSX8pX6boS0WB95nlIysPFldWY1KcS9zU14m9rmtCc4HPklRdfxSsvvhqZzhhDv/79UDOoBrWDajGgpj8GDKpBzaD+qBlYg/61A1BTOwD9avuhom+F8g5IbsW2pg7/s4/pBGklxgULJV0HkpCVnpdxnYANLVTmSsoMrlOR9bKmj1TSMQt8JiWVakshbXtN6UB/5PjM6lTycdyJ5RxUd915F1568SUsWbIkZ1ULOjrwm1UN+FllXyxJR8XNIzYdYdtm7kcYY1nvMdxtjdznyBx9kfA+K1Md4fVxpkXb0tlXcO49hLNOfa8ltRXbyACE02bpSivMsrpfhJ4goQTUpr+EFGbp4HZawa+RAZtmMkghVFuEv8jQYUPx4fsfBrbvj6tXY0JZH3Aj0dDNsuc756jcdy+zFntfJplqo3/NcAXhDFwvIaR/YEl9fnApIfTySrjA0L54CVZMOg+yudk5U5QoPO13rdIAOMe6ZErwzRjX1wC9b3RfxB5LrtxdAqJ+JVacegHQsBqe08tmFwFGrs3AuedvKlfbzqGPCefclYyBSRRMqt3x1ULUnXgSZEtLYHrVL3+BsvHxAo6ktH8YL7soGjMmr/p4ZQWKd9wRrW++GZjeOmdOXvUBQL/S/liw6ksIMDAIMMkgISAFg+QMQoszpJRWLi+kVGcX888toy8BzDFvRNrMOWrN5yGzbhspzWHknxOGR/7+CPbdc99Obc+CLxdg1apV6FvZNzqTvBIEsc7T0tKCfffdN7Hg98gjj8Shhx5a4FYRBEEQvZ0vvvgC33zzTc5yo0ePRkVFRQ+0iCAIYv1iacKY1XZdGPyMWDt577330NramrPcQQcd1AOtWTcpLS3Fww8/jHPOOQfPPPMMpk2bhnfeeSfncl5ZDYqrNoVX0tl4aqECkjF1ZovzdGZgICnjv1eUUF9s2+85Zcw646OJ7au+xDcvngQpor8lYDyFgbvdgKotjvBF0pAoLwHuPHsgthxWnLztedDZ33wUik0Hl+H+C8fgyOvfw8rGNFRkATpwIwAdw/Rd5np4T68IA8ddA6+8Fivn3RupV4oOfDNtMgb/5FZUbLovpBYn+3Uy/1ttG/8L/4jHfR+3z1mGec7h5P7QSMdCpZQ21iMlsPrjR7FkxnmxxwkAXHP9NTj/gvMD00w8SMWdmPPbJf2dvI1B+W3jzmSPMQgnGMYZUwJzxuBBQDKm4wMCakhUHTfQx6pgEpwBDStW4vabbse9f7kv0XU8H8Z8bwyOPfkY7HfIeFRUlOtttNFiX4ANBjCuQ95Gc61j1syU5TZexuDHqzkPlu+sVNuPyClIqk0QBEEQBLH2QWJtgiAIgiAIgiAIgiAIgiAIgiAIgiAIgiAIgiAIglgH4Zxj//33hxACnPOc5efNm9cDrSLWVbok1c6xaJel2jAOxmCWkxHCBcqHyZYv2l15pHod7vp9ybbfxoCcE37iVkSwbdpmRZF6fmjbCynXXrBgQc4yQ4cO7dT6C0V1dTWmTp2KSZMm5SwrAZxQX4e3Bg1GpqtqZw+LXOXbEohieive0KFRsXZ9fd71ibq66DqGDAE8L6/6Whsa0LZ6tUpAZUFZtoTER60dkWVGFhVFpMrBpSIKWGeuOd0zKrMD5cKv7fwMOeHJyL7ufGorJOH64y7JMsu78Bx3edeHa177ZaJrks4DoWepG9ePezinsgonllfi4aZGPNTUhEYh0FmklFhevxzL65fjkw8+yVq2uKQYNQNrMGCgkm3XDKrFgIEDUDtoAGoG1qBmYK2Scw8cgJKiEjDGwDkDpEo09gCAK5m2eunpxGSdlCx1IrLkqpyEkmwzrubpJGTl3PYTkGFTtENJxSGptr8PpJPs7JPksyr8+ZiTcC69eS3V/fP06dOxzTbbQCTYd7c3rsb2xcWRI8/zPAzfeHigjXGf10kl29FNCC3Hwm9DExLea9kk8Zj7CwnnPsCIsZlfTkpfxGsECb4mWgbazPRy9j7HHAtCCQQglQwYzBc8S/1KybT97TbrF0JqD4ZeudO3e+y1e0Ss3Solnm5pwiFl5XqTpJYVq5aWbLUlUoNq7bYBWpTAnOOVSUht2jaSbXM94ebwZv58CSXXVtcNBtG4Bismnwu5dFlA8G12qOf0GmO+MFl1MwNnQpf2xcdhGYh7z+cKIGRLKxrOvAQdC7+x9zSuMiAwzZy3+hrg3xNKLRnX800/MYlir/uFIaKhAXUnnBC5H+hz3HGoPO3ULtefXrgwdro3ZEjedRZvt21ErN3+wYdARweQZKCWEFUl1frcMTp6dT028mwGqYT0jIEJBu5xe/5JCH1qKAG6OQdd6TZj5lONwWhgmD32mb3TsWe79M+73Xcf1+ntYYyhT58+/gd06Dals4P7EASxdrH33ntj1apVicoOHjwYDz30UIFbRBAEQawNXHbZZYnKnXXWWQVuCUEQxPrJ22+/najcJptsUuCWEL2N22+/PVG5JPFYIjtjx47F2LFjce2112LJkiWYNWsW6uvr8c033+Cqq66KlE831+GLR8Ziw73vQ/nQzn+H170UMLKYVarN/O/GY+MyMva1aGvA19NOQLpleewqh094GcX9NrPxCAmJlAf88dRabLNxYaXavY3NNijHXeduiWN+8x6a2zr8uIFRQUv/hzvKT62j5oyj/07nweszCPX/uhFxkeBvXzsP5cN2A0/1QY/LtQE72Kr+Ujwg14YEVrz7Jyx764rYfmGM4fobrse5552r6gscf04UjcHGWwAbblHTnO/sYdpjpuq2mBiBhI4JaOO3xwABFdNlejBOyQApBVqbmnD3bXfjtptvx+pV+Q+OnonS0lKMP2w/HHvysdh6u62dWBbTx4fpVv0/8+dnEmqrU9kXZQcE2jBC7uB88zqXVDsczzZT7fvQIUJSbYIgCIIgiN4HibUJgiAIgiAIgiAIgiAIgiAIgiAIgiAIgiAIgiAIYh1GSomjjz4aDz/8cNZyH3zwATo6OpDKQ/BFrN90Saqdq+5Q4pyR0salu4WnmJwkKX21tCtgtCXNexZYPFPFse3qDElklxHJthFS6iRD6ZRxBds2ESumz8My7ULKtZctW5azzBZbbNGpdReSk0+eiL/+9S+YPXtOzrLfptO4qqEBl1VVFbxdEhKysREddXVI1dQUfH3dTWrTTdH+/vuBaR3fLM67vo5FX0emFW2av5xh5YIv1YuAzFTRKCW+SUfF2ruUlljvo0lozSXKjiO6RPcKr3uCtUGqHZcubcdYMPvPzbN2PmEYGARkoJ5wO8LPTNdX7XGcWlGJ4/pU4NGmNXhgzRqszEOwnYS21jZ8s/AbfLMwt4S/ql8VagfWYNAGg7H7XrvjqBOOQKq8HEwyMA4ozbYE4IGDQUoGj3E730i1I0nIOmlbdYLf3wIS3BmGIJNUO1M+e2ek2u7rTgm23VXo12PGjMFFF1+E66+7PlEV569YEZk+bPgwFKWKAvcdEaE2S9bmuHks2FG5G5l1tvPZbpzNdhoLlnHEt74UG1aqbe+PpH+uKBG20wgj1GYAJFMSYBhhry+f8F0BvhbYFWpDqnqtoBtKrm1WbNcNiRNOORF33nYXWltaA9t+XUMD9i4tQyljkHbL1bJ99thV16O23Yi7VRuY8xkgrAzAv56o7QJg5dsMEpLpuy/GgbY2NJx9EcTHnwZ2Y9HoUej48GO1PWCB/cHBIe0pJa10nAFWSiGZ6f+wOMI5VITAykuuRse788Dh76vi0Vsg/eFHELCqCwD+uc6kFkUw5wg0x4mUxicBACjpZrG2bGtD/SmT0TH/08D00j12R79rrvJX3AXCg4EYeJ/yvOtMjRwZmSbb2tCxaBFSG2/c6fqqSvo6x5YSZCiRNiAFg+RKmi0EA+ccQggwziEhIKSSTggJcOacIVJCOtcAycxRbPapPm7dHWwK6/0v9blaUlKC1tbgeZaNysrKRIOAEQSxbjJz5sxE5TzPw8yZM+l6QRAEQQAAnnnmmZxlUqkUpkyZ0gOtIQiCWP946aWXcpYpKSmh+/f1kOnTp+csU11djYEDB/ZAa9YfBg8ejAkTJtj3ra2tuOGGGyLlRNtqLHr+KAw7ZBpKa7/Xk03sOeK+Ig7FoToj1ZaiHYunT0HbiugAuIx5GHb4iyGptgBjElccPQC7jinLaxPWdrbdtBI3TdkcZ/zpAzvAI+xvUhzBNoMatBRMD/bIUbXlsUj1qcXS134OKdoD9cp0Gxa/dDo23O9emOij2qWFk2u3rfgETYteR0fTUoi2BvDiKhRXbYLS2u1Q0n8UwFNgDKh/+7eo+3f0nAOAiooK3P/Q/Rg/frxaixnAMiTXhm67ibQhEE90W6sjRnawUz+aw238yqmZ+apt6FiVkBJffbkAD9z1AG67+bbYdneFmoE12H3P3TFuz92w2492Q0VlhQ2g+wJsI7jWr8ISa/iybCvUtuXMMtz2CDe1OrErkmoTBEEQBEGsn1D2C0EQBEEQBEEQBEEQBEEQBEEQBEEQBEEQBEEQBEGsoyxbtgwnnngiXnjhhZxlW1tbMX/+fIwePboHWkasK3RZqp1l8Tipds7Fg5llgfZZAWR4XtQ7aMtnaj5zyiQlTnDovsuUcBUQcrJ4wbYr17Zl4+pCz8i1Gxsbc9az7bbbdmq9heaFF17A4MFD0NbWlrPsPWsacVSfcmyeKur2drjSXkPLZ5+hYi0UaxeN3gLNzz4bmNbxxReAEEBnpQpCoOPzzyOTU6NG5d2+5Z9+CiNa1jm8tu/nt0Wl2gzALqWlgWnSzonipuB2lzY7Us/a5+POittfcdNdkkq1I9Mc6a77sRDel+a9e51nAITTRrettpyugjGgHAwn9anAkeV98GRzE+5fswbL0umYlvUMDSsa0LCiAZ9+/Bn++do/cd/t9+GyG36NH+/1I5WU7CQTG4kvwACuptskZPVxpD+XTKKyyT5WCfCA1bI6CdChBGRVyJYF/M+Yzkq1w9M7Jde2C/rP115zLR5/7HHMnz8/ZxWrZFSaPmLTEbZ+v2/iP6eNlDq8yUYanZVO3meF+0xCgklmRdgmyZ4heI1WCfqwuzdwfyXMfYgMlocSSUjXXi8dQbbZ95xBCqEl1VLLqY0CQQJCQnK9jBVUaJG2lKo9dhdI+79pjmQSGw7fEBOOm4AH7ngg0kW/X92Ai/pWO+e8UuqX/3Csvx4t7PbF3tL2GaAk/My4DoyYWBuuVVuEPn+0oV4INFx+PVpnzdY1qLqLRm+O6huvxLL9jwQAV0uvHpyB6YuX5ADTlm0jPDb3hv4VLHgNM32++oZb0fbSK6ZWAEBq2DD0v/U6LPvJIY5IwJEKONcIKYyGnNldyzggpC9HSPFuvEeSEisuuBCtb70VmFw0ejT633Yb0F0DQ2UaAKELsoPUBkNip6e//jovsXaKF6EkVYK2dJuW0qt9IqAEJAwSTEhwroTbnHF9TDMt0FaiDSH9TzElzjZnnDp2lRBebbu6LpvT2FwjoJZwrmlCiET30S4bbLgBAOc6CETubZIO7EMQxNqHGQAgFzfddBM222yzHmgRQRAE0dt588030ZBhQByXnXfemYSuBEEQBeKzzz7LWaaysrIHWkL0JoQQ+Dwmhhdm++2374HWrN9ceumleOSRR/DVV19F5sl0K9pWfLyOirVjYimJpNqZ6pBY+uavsWbhjJhyDIN/MhUlA7YISLUBiWPHVWLCrhWda/o6xj7fr8XZBw7DzU99qb9r5uobZeYItqWJJTJIcDCm+q/PxntiyD798M3zkyL1Ni/6J5q/+RfKNhiLQsq12xo+R/2ca7D6s2eRCV7cF8VVw9GybF7GMsOHD8NTzzyNrbbaSseXfKl2OI7JTKxFy68h/e/glTdbLwcJMK4iWVJq4bSEGXPW3yTmlwHDt0sW49133sWs12bhr1PvyNjmfNlup+2wx557YPc9d8eYbUbD4250i/kxFkd8zfR7Pxbl/w8Tr7ZCbVMTC5Zm4WnMxrHi3tt67Wu/XttekmoTBEEQBEGs1ZBYmyAIgiAIgiAIgiAIgiAIgiAIgiAIgiAIgiAIgiDWQWbNmoUjjzwSixcvTlSeMYbq6uoCt4pYl+hJqXbctFiNakxipAxlOkkj344xuIYFqknF2bGlXI8hy1yXL5+MCindxgSS60x9RrDtijpldgFdoeXaS5cuTSTH2nXXXTu1zkJhtqK6uhpTp07FpEnRRM0wEsDx9fV4a9BgeIgRAXeD7Nitr/mDD1Cx885dq/A7oHibbSLTZGMj2j/7HEWbjexUXe2ffQ7Z1BRdx/fyT/6u++jDjPM+bm+PTKvkDF+2t+Ozjg4MZB52KS3R+19auSiAgDA2F+E03rWBhLribsNcqjO3IbNUW4amGXlttm0In89KWCpj50Wk2qHpxjVcxhiOLu+Dw8rKMa+9HV93dKBOCtSl01gu06hPCywXEnXpNJqSCqG7gYULFmLSkZOx5/g9cfn1v8ZGw4dpmbYSK9vkYcnBOLMJz0aqLQFwFk5AVv3BXTEz8z/Xskm1LVqsnC3JOFcCspmfWLCt12vbxYBXX30Vm2yyCTo6oqL9XIwcOTKYn2+86zHSbzst5kAP9E1INJvrwhH72R5zz8OcRPbwvYgMLgDEeMkYC94xucsFhfOOVBtKyK0ONyOt9jvKyKjtqoU0yl+/pdIfbEQyCQi1vBTB9Zt6L7/+Mkx7ahrq6uoC7X+6qRlHlldgqJYzMzCw0mKUbL0VJBOqeYzpZ9M49UJIk9xv1qW2njNz3bDqAyt0EBJovP1uNP3tKdtjAJAaVIv+f70FsiMduEU1+8ZjDEwyMC0SZ2CqGVCyBb/3g9em8HHQ9NBjWHP3g4GprKoatXfeAvStBoPSqgtn3QzqXDc+Cq4F7JBC73+1Vg5A6E5K8e5LV1v1u5vQ9PgTgWneoEGouf9e8Mruk5Sw0pLY6WJ17gFjMsH79Yudnl66LO86y4v6oLWjFVILsbU2W4m0JYdkMjgNXB9PRlwvHFl48BPT3NGY4x5SAjx4DJlzIegmkairq+vcNRfAFqO28N+Em+ROIwhinaSoqAitra05y5122mk90BqCWHcgWROxLnPFFVckKnfppZcWuCUEQRDrL5988knOMhtuuGEPtIToTbzyyitIJxhU9IgjjuiB1qzfVFdX46233sJuu+0WK8KXHS3fQasKTVek2vERxRXv34WG9++OXWLA989D5fH4CtwAACAASURBVKbjEZZqbzO8BD+fEP998PrGOQdtgrmfrcTMect136vIgy/YVrFIJdlWUUkTayod8n3UjrsKy2b8KlLv0jcux/AJzwNMRTG6U66dbq5D/ds3oeHD+yBF9rigaFuVVao9bNgwvDn7LQwcONCuKizVziTXhjNwq4kwSUhwxvVgm3p43EBcyqmFKaH26lWr8dD9D+P+u+/HRx98lHV78qG6XzUOPuJgTDpzEoYOG+rPsPFQ88xC8cWAQlu32ZFcu7LtsHhbV2pj07Yct+skqTZBEARBEMT6DYm1CYIgCIIgCIIgCIIgCIIgCIIgCIIgCIIgCIIgCGIdo6GhAYcffjiWLl2aeJkf/OAHGDJkSAFbRaxL9LRUO5zoFl/GlWgyR9IYkmuGLK3RuqTzP0skrww0Mdic2FlukaAmMiqyZGCRCqSTkGakknCS8CARlV87SV+FlGvPnDkz0fLf64IQuVBMPHki/vLXv2DO7Dk5yy5Np3FVQwMur6rKe31J1YNN//tf3uv4Line4fsA50BItN46c2anxdqtb70VO71kbP7C8W/f/S+AqChZApjfFk2YXSUkfrF8pX3PGoBqzjCqqBjjykqxV2mpnhG8ZKxLqZKFVj6HU5rj1hmvsM42Jb6OsLA7PnXelPTl2u7cOOl3uC7J/Gt2EWPYrrgY2xYXA4BOtTcPtbZmKbFCpFGflqgTAivSafu8XKZRLwRWCInl6TRyayqS8fJzL2PWK7Nw9oVn4bRzTkNZSakv7AXXecq+IJjr5G7O/WRof67/OcZ0ArR5zxmP7OTwZ0+Sz6LOJCDHiayTsuHQDfG7m36Hc84+p9PLjhgxwmkEAgeF2/7AwBgOcUn17sHGeI4+yDK+BWP+/gms096FZLjX0knvUoTvi+Jl3HZ5R5wdED6bpH+zZsYgpBH/+pJtIR21PXM6kzHlF9D3QcKuR9g+l5AQujNSKQ+X33g5zpx4ZqRPLl25Ag/U1EJoBUbZllsCxR5kWkmFhbWB+8pro7CWUJ4DMGb7xpdwS6s+MFW0PDcNa373p6C6obwM/f/6e6QGD0bHoq+Np9g5T9T/nDvCBV0zszvH71+uJQJWnq7vJVten4VVV93o7GOAF6XQ/7bfIjVsI6QdgTRzH4xDSS+k3S51WVAnP5NA2pzvWojucS/Sz/mw5tG/Y9Xvbw5MY+XlqLnvHnjd/Lcr7z8gdnp60cK862Tl5bHTxapVeddZ5pWhXkowKSDskaikEkIIcI8rGT2X+jNIn2dMiUYklIeeM//TRwipriv2ILJ/Xui/hXyFh/n7iNnzUc0bMKAGnuclkigB6pw//aen590PBEGs/ZSUlCQSa2+11Vb44IMPkEpRKjRBEMT6jBACM2bMyFmuvLwc48eP74EWEQRBrJ8kGdB79OjRPdASojdx993xAmIXxhiOP/74HmgNscEGG+D888/HGWecEZkn0s3fQYsKSUKpdmxc6f/ZO+84KYqtDb/VEzYHloUlo4IJCXrFhGBCBQNeE6j3UzGB4DUj6hUVUUDxKoKgqKBiziLXgKISREABwQioKCpBQBYXNofp+v7orurqMDM9uzvLspyH37DT1RVOV3d11/Tp87aXZxAo/WMB/lrsFnUGgIx9TkPznjfJMkJUOzNVw6Qh+QgGmpJXuPYwBjwy5BD0u3Mptu+qhvXMjQbGTT8SUzwV3BTdhgbGdGR1PhOlv3yAso325wOqi9ahquhnhJsdYKao4trKMzMwd798zie6uDbXq7Fj1WP4++up0KtL67ztp5x6Ct56+y2kp6VZR5Z5K10V1VbNkL5CsSVCXJsBTGwDN3w/HByMqx48cXwbHrqff1qHJ6c9hVeefwWlpXXfHie5zXIx9LqhuGzopcjMznKtly8+VjZdiFqLN3YKIW3plRT2M6sPvAS1GYT/S0pfG2VUAW1RJ7zSmPIcB4lqEwRBEARBNEXIm0wQBEEQBEEQBEEQBEEQBEEQBEEQBEEQBEEQBEEQTYwJEyYkJKoNAOedd16SrCGaGjEFKmsjQG1blaCotiOYSdgmxaaVNBmdJdJt4WZcZrGbaAWqeZKIeq6zDrdetmsLVYFKZo/aMsWzZZycIXKoiHA6vzvtS5a49ooVK+KWS01NhaZpCbXVUMyZMwetW7VGVVVV3LzPlZbgoox0HBAMJc0eDqBs1aqk1Z9MtKwspBzRE5UOofLy999H5pVXJFRXxZw5rrTQQQfWSVRz86qVnumlnGNjjVtY2wkH8LfO8UVlJb6orMRrwVJMz89Haq0tcp3SGhUNJaoNWH3g1AZORFTbFg5vdiznUgfaldctm20IlapnZEv+Olp++3fmWK+uc1tv1J/GGFIDQbQOuPNEYIl56wCKdR07IqYQt65jR0THDj2CHbqOv3kEOyIcO3QdxXoMlWWTiooKPHjff/HGy2/i4cceRq9jj5GC2cwU6WWcAUwDZ4AmAoo1GOLBTA1StjZJDUDmnMugZTjzeix7XWNqE4CcsLi2kvW6a6/DSy++hGXL4r9wQaVTp072g8DrYABc12HAPs/y3F4/840YeeS8whSmFmkMmj2PTfkZ5rzDEN+VNsqAflVmWowUDujmX87kWBSC0Dp0WJvKpXi1KqodYEGEAwEEtAACLIAA0wyRZ49+4eDQuY5IJIIavQbVejWq9CpURSoR4ToAhtPPPg1p/05DeZldPOT3mhrMKC7GZVmZAIBw9y5SqJvp1jxSvLCFMcN+o2/ECYYJTQBAPd64bgpEMFSu+Ao7R95jG9uapqHZlAkIdTnYEC1mDNysyzYnNOsQotoCeQxxZa7H3XO66h/WoujG/0DTrXMYA9Bswn1I7XmYYQs0eX5UZ2liqmnte0t8QIcyhzTHrBQoqCOVn3+Ov0feak/UNDR/4nGEunatc/1Ogvvu45letXIVMi6+uFZ1spD3HJGX117AJiWQAjBuCmabYtnMGEOMcXCuQ2cMGjRjPdfAmQ5AM8qYgtpGfrH/hLS+NWaNumAcv1wcm1z5XaGKbGvQAgxnnnUmZs+a7Ws7+vfvjxNPOrHW/UAQxJ5Peno6dvl40cDPP/+MHj164Lvvvmu09xEIgiCI5PPGG2/4eiHDqaee2gDWEARB7J3ouo6SkpK4+Y46qvYvRCX2TBYtWhQ3T8uWLZEe5SV0RP0zb948z/T0tsc1sCXJxKeodsyy9vWVO9biz0+GGPf1HaTkHYi2/Z60lzXrHzWoGdrlk4SbSvPsMO6//GAMfXQVODc9D5yDw/DzGLehI5ZvyvRxcG6Iazc7/DqXsDYAbJh1Ljpd/p3iBxPi2tLhBUU92fLXSL+SdZDo1aXY/OHlKNsU/xzmhzMGnIHXXnsNKSkpNv+02Zz03ajP/xgvNFWe6xFPDDHLbumG4mYZIdQttovrmP/pAkydPBWfzP2kXrbFyWE9D8OFl1yAcwadjfSMDMR7gEputiKmzc1lK02IadtKWP5mRVDb8D1pcpst/7NTQNvKD9Onpopkk6g2QRAEQRBE04Z+lREEQRAEQRAEQRAEQRAEQRAEQRAEQRAEQRAEQRBEE+OTTxIPljn33HOTYAnRlIgrSpmosLRrtZdIKrcFUkUT1VbFs1U7uRR8tNr3EtR2mehQePUW/IZrm+KKYTrKyqAskeQQ3pQBcw6YyMjssYCqOLYUvuPKd5cJ9S+u/f3338ctk5ubm1AbDUlubi6mTp2KoUOHxs3LAVxSWIilBa3qQT7SqtNJ+U8/IbJrFwLZ2fXUSsORduaZLmHtyi+XoXr1aoS6dPFVR80vv6Bi0efuus84o9Z2/bV2DSqKiuAly7ahOr6othe/1dTg8u1/4ZUWLWRassWoG4qGFNVW05iyLhFRbVuaQ1RbzWuJwtrL2IWvFSlrLYBQ+3ZI2X9/hNq3R6B1KwSb54FlZkEzg6R5pAZ6WRlqinai5q9tqNq8GZW//oryn9ahprg4rs1ijVOoW5WqNcLOgRxNQ44G7IuAzVqBOL6rOVCkc+yIRPBhRTnmV1SgKIrY9vpf1uP808/HDSNvwC3/GYFQOAyYIelWQLEptG0GgcMMgFevBUJcl4NDM9cDxnXNS3Q32rVHvcbUJQBZlE1IYNtk7ty5aNWqFSoqKnyX6dy5s9Wmc087Y/dlsiI+7rTVS6Dbi1ibxy1bnKLacMwFbDYqA9Emqi3ycft2yu3lprw2F6lcRP1LMWZu2qSZx1IwEEJQCyLAgghqMcKdHAHtgNF/ARZAIBhAmIdt66oiVaiIlKO0qgzvLXoXfQ8/2VXlc6UlqOIcQ7IzkXrQgeBCOEPM1WyTRAboHNA0gHPoTLcd1+qhyhmDxoCaX35D0dU3Q6+utu3O7NG3IfWE3nI+p5npjIuK5OCxbatQANAs5W2b0AIHl/NFvnkriobdAFZuP4azb/o30s/sJ/exc4jJIc4YGNOgc3M7NYBzBl3O0y0BEQDQWAB1pXrtjyi8agjgeNFF7n33IrVv3zrX70Vw//3BUlPBHWO9/MOPkDtuLFhaWsJ1cj3KoPTxApdohAMppvA7B+McnOngppIGZ0LW3hCa17gGHeZfbo415UrHuXpoWWOYQchsC3EOsV6cnxzHOTeOhRnPTMcH732A6urquNvhJw9BEE2brKwsbNmyxVfe1atX47DDDsOqVatIXJsg4kDCTURT5aGHHvKVb8yYMUm2hCAIYu9l9erVvu6vnnTSSQ1gDdFYqKmpwaZNm+LmO+aYYxrAGkJQ7PBHCZiWvJdFNyxe5yJVbTiWP8jb8xgp/wubP7wYerX7BQKB1Fy0P+c9qM4T4UPoc0gqzuuVmaD9ewenHNYSA44swOwvtpi/VcV9aR1gATDOTD1tDiAA40WlAOcaUvIPROa+J6Nkvf3ZN15Tie1fjEf+0XcYCea9ayFZLfNJv6XZrvS5GPkjlUXY9MHFqNjq/SJulZ5H9ERNTQ2qKquwevVqzzxXXnUlHp3yKFLCKe5nmiSGw1qIQwufoLTeIa4ttkymmC/DZJZnBsu+/BKjR43G4kWL425HbTis56GY+PhEHHjwgY7NiPIck+P5J+tFnaZnSxwGmrqdYp2U1JbeCOFvVp2CQmhcY1a68WJau/9MvKxW2Eyi2gRBEARBEE0fEtYmCIIgCIIgCIIgCIIgCIIgCIIgCIIgCIIgCIIgiCZEdXU1vv3224TKTJgwAR07dkySRQSBuKqsTtFJIRzKouXxEtVWv4ugM0V4Whgh6nYbYVZqxlpZdVl1W8JyUYrbllWRbYceo5LHJkQKkdGtbijFMM3gOkAR2FbbZ1wKnKrBdw0lrr1+/fq4+du2bZtQ/Q3NlVddiekzpmP5suVx826LRDB2507clZOTPIN0HcVLlyK3X7/ktZEk0s89BzvHjXeJVBaNHoMWr71iiJLGgnMUjbnPPcA0DRkXDKq1XX8sdgt1Cw4Mh3B4ahhfVSQuermxJoKfq2twYKipBKZ76tfWe/0CL71hIX7tXcI7RWrgeohqu/I4ltVwei0YRMphhyKzTx+kHdUTaYceCi0z0/MaJEWFlRc6cKU2DqBy/XqULv8KxV98ieKFn6Fq6zZPu+wh0aIPuJJi/dWUZVWsV/0eZgwtAwytAgEcEg7jxqxsvFxWimdLDCFhJ7qu45EJj+Cz+Z/hyWeewD777QszQtm6ThlKyGDQwLkhni2uBYZosxm0rASGRzuQ4l1zOOf1JqBYG4Ht7OxsPPfcc7jgggt8l8lrnme1KfdmbIFtp02ua7Y9btyN12BV5xzMur7bmlbasdmoQwaeC7Ft2zyLAfY3gijlbaLasIlq249hjgALICUQRigcNkTYxfp4+yjWyUnRowaAcCCMcCCM7HAOWh7aEu/8bxbuuvNufPftd7Zir5SVopxzPHTAvoaINGPWC0xg7kvGzXHOAD0CpmkAN/rIPOytkWvmixQWonDIdYjsLLaZlnnl/yHjXwNNrQ9r9qvqHFtB/cZ4gymabOkcM/nXPpbM/i4pwY6rroO+rVBuBwCkD/wnsoZfJW1hjr9iiQGmsL4lYMC5rtjAwTmDZoquG6bUbbxGtm3D9ksHQy+2C5hkDhmCzMsG16nuWLBQCKnHH4fyj+ba0vWdO1H8xJPIvunGhOvkZaX1ZZ4kFAiZ8yIOaMYRYYic62A2AW3rmmRcEw0Rbp0bo9o4dIyBboxXDs6YtV/BDWEK535VVLXtwttAekYGnn3+WVx80cVxt2P+/Pn11ykEQeyRPPjggzj33HN9z8u+/fZbHHnkkVi2bBmJaxMEQexlVFVVYeXK+IJ3zZs3R/fu3RvAIoIgiL2TefPmxc3DGEPXrl0bwBqisfD666/7+l13ySWXNIA1hKB379746KOPXOnrXzkSLXuNQ27XK8ACKbvBsvogyvEm/BaI5V/wFtXmkQps/uhyVBdvdJVggTA6nvchtGCqLCt8ISkhhtEXNU/M/L2M0f93MOZ/uw27yiLKvWTjpjVnmvFoi7gvDU3x7WrI6XapS1gbAIq+m4lgZmvkdr3czC88Tk5xbW7e15aOW4Ax1JT9hU3vX4TKwjWeNmuahsGXDcbd99wtn2sRFhZuL8TSpUvx+eefY9u2bWjTpg3+ddG/0KVrF9MGSyzbE/EAk+lTleLayrJoz1aXeGGuKa69ds0a3HP3GLz3v/d87wu/BIMBXHLFJbj59pvRosB4obgcXmKMRS3NwTQrE1PySx8Ws7xZht9NFbo20jTLKyfLMiZLKKLpllR2VFFtV07RFolqEwRBEARBNDW0BJ4HbFCKCsvxd2H57jYjKo3VNuq32kH9Vjsae78B1He1pbHaRv1WO6jfagf1W+2gfqsd1G+1o7H3G0B9RxAEQRAEQRAEQRAEQRAEQRAEQewe1q9fj8rKSt/577//ftx6661JtIhoCsQMiPUj9BhztZdIql1WNZ6oNlcCGFXhRqeoNldyWqvMJaaIynEO2z/Zjoxzk0KtIr9dltX+cYp0O7fV3a6ZWTSkbIY9h0ffiWBDWMLkLkFMDxtiLSfCli1b4ubZf//9a11/Q/Hhhx8iHA77yjuztAQ/1VQn1Z6dCxYktf5koeXmIuPi/3OlVy5ZgqIx9wK67lHKhHPsevC/qPj0U9eq9H+ehUAdBNrXz3fXKWAABmdlYr9QsFZ1v11aZhMqTWQ0NbYwy2SHGtjP9N5tilM+81zrnZ8rBf2IatvSNA0ZvY9Fm4f/i87ffIV93nkL+SNuREbv3oaotjDWrDhW0K0jLBgp++6LvIHnocPDE9Bl+VLs/+4stBh6JQIFLW2h/Lq0jzmWreY188OVvGrosDOMOCBr4wgyhsEZmXg9vwVOSI0unPDVsq9w/DEn4K3X3oDQU5UC2ebFhoNDMwO+ZTy0CFpW3irBmRUIbmynfTkWaiB5fZFoUPPAgQNx+umn+85/9tlnu9sU+8R5ADLrOh0VdYB4ffQo6XDMkWxV2dvkcmIDKaot05lzvsMgRLUNUV/dNg+LJ6od4REEWAAZ4Uxkp2QjJZhqE9UGIEXaY+I1mJ0b6iDAAjjrzH/im6+/wcKFCzFgwACbOOfsinJEOraDzjl0rkPnEfOjGx/d2HTOdYABuh4Bh270jc7NcmJuCejl5SgcejOqf99o2xOp/U5E1q03AuZ8TZxJ4BSl5oqot5lHCAIETAEGZo5Ja/SbOgQ1Nfh7+C2o+fkX23Q95ZijkHPvXWAM0DSzZtnfzDpWZfcym3C3epbRNA1MY+DckP42hPZrfzXjpaXYfulliGzaZEtP63cqcu8aVet6/ZJ+4YWe6bsemeQ5H4lJTQ3KP5jjvc7nHNOLANPM49E4RjnXAW7Mp6zfFGJMmkcdF6PUSpOnVeX3h/zpwRisU4n6Owqev8NUzjn/HOQ2y427HZFIBJMnTYZuzgW54zcPQRBNn7PPPhsvvfRSQvOyr776Cr1795bnDoIg3JDwPNEUmTRpkq9z//nnn98A1hAEQey9fPHFF3HzZGZm0nxkL+Pll1+Om0fTNM975kTyGDZsGHJzve/RbVsyCr++fDh2rn2pga2qD6LcOPR1P5E7/gp0bF1wI8q3rnAXYQxtz3gZwax25n1Ru7/lylOy0aFF7fzJewvNs1Nw49mdAUTAEQHnERhOqAjAI+b9bfH6SHMd1wHoCOd3QfbB3i/a3r70fuz45ik4nWTWUz0wvyl+LQZUF2/AxtnnRBXV7t27N776ZgWmPTUNbdq2sd0fB4Dm+c1x5pln4oEJD+CZZ5/B2HFjcUjXQ2x1CEHsqD5QqTZt+nfApU/VLgZt90FzDiyYvxBd9u+CIw47Mimi2ucMPAdLVi3BhEcmoKCgAIbEtQaNafLlqwwMGov20SwvExPebA2a+QpX+Y0Z9Rq+KVjlzfbUvtPES53NPEIs3eYVF0LbJKpNEARBEASxV6PV9wOG9cWvPxbit7WFu9uMqDRW26jfagf1W+1o7P0GUN/VlsZqG/Vb7aB+qx3Ub7WD+q12UL/VjsbebwD1HUEQBEEQBEEQBEEQBEEQBEEQBLF7aNWqVUL5v/vuu3oXKySaFnFFtetSt2eUYwyRZyWYyVPMTYo/umtURUpd6zhcYtr2jG61Ss51cF13i3A7/wnBbN2temmJUFrbapVTxTAtUUqR39mOzVqnmKXorySKa4t6d+3aFTdv9+7dE6p7d5Cbm4upU6f6yssBXFpYiPqQ9nIOKbG885NP6lx3ZNs2lH/4UdSPXlTkKlPzxx9R8/sVmMy+/jpoOTmu9JIZT2P7/12MymXLgUjEWqHrqFq5EtsvuwK7Hp3iKsdSU5FdhxdC1FRU4PdFn3mevkTwZZgB/87NQudQEAeEgjguLRVXZ2dicvM8vFXQAs+1bI7bc93bBADrkiiy7rI54XOw/wLJnhk4haK92nSelZzWe57PxRefotq6+Qnk5qL5v69B56Wfo8NrryD3wgsQzG0WfQOYKZvOYwTfQg20ZbKcEdALZPTojnZ33oGuXyzCfjOeQMaxx5hByZZdIvQ6mp6yJXDruK44tlN8V/MWBAKYkJuHSc3yom5maXEprr58OIZdMRzFu4rBmdgPzLwsMagvchAi2Gof1GWuoAYgJ0NcO5EA57fffhs5HucyL1YsX4GFCxZGbReA3Ilc5+4DU1VI1hC7D726hXl/RFw5Z9xYkFMMrhRlYJotclyu12AJahtNOydc9lmJU1SbgyPANGSFs5AVzkJIC8XYMLN5P/solrh2jOJ9+vTBO7PfwcqVK3HWP88CYwy5zXIRzkiFDt0ULTbmcTrXDQFxHoGu6+AMiIi5GecAMwTGYYpA6FwH1yMoGnknqr/5TprJwRHu0QXNHh4LBDRwJuamHBoDmFMgWxSU+48bu8DcFZoQENDMv8wUItCB4lHjUL10mdIVDOHO+6HZ4w9BC4WszpF9rIgEcLX7TFF1zo0XYijqyrpuzVlFFYz72Gde1NSgcPi/Uf3dd7bkcI/uyJs6BQgEaldvAqSd3Behrl3dKyIRbL/iKpRMnw7U1MSsQ9+5E6UvvIAtJ/bFrocneuZh6em1tpFJ8XVLEkRKhnDxO8U8bm2/FCzxbOv3jDKK5W8NrpwTLBkSrv6mAJSD05kGPDL5EV/bMnLESGRlZOHkk07Gxx9/bKtDpS4v/SEIonFz0UUX4dlnn01oTrZ06VL07ds3iVYRRNPHz707gmhMPPXUU77yjRkzJsmWEARB7N38+uuvcfOUlJQ0gCVEY+LLL7+Mm6d9+/YkuN7A5Ofn4+2330Z6lPuQNSWbsWX+dSj94+MGtiwJOHxRifmSOApXTMSude94rm157Fiktz5aOhzV5zZaZGu4ur8/n9HezuCT98U+BWkQgtmcCy+oIbDNecS6t+0Q125+1I0INz/Is94dyx7C3yunyrJuD7CB2G+RskJsfPcCVO1c71nffePuwycLPsHBB3eB7VaVdOvZ74Or9TuFl+O+YJgx6adjps9ZuJ6d4to//vgj7rvnPnQ9qCtOP/V0/P777/XqMw2Gghhw9gDMW/Ippj//FPbttJ8hfC2ErE07NPFPFc92/BN+KkMc23RzSmFs039lvvBV01QxbaMFKKLYQkRb2KF6rZjZhRrTpH8MDlFtNTeJahMEQRAEQewd0GuPCIIgCIIgCIIgCIIgCIIgCIIgCIIgCIIgCIIgCKIJkZ2djZYtW2Lbtm2+8r/88ss44ogjcOONNybZMmJPpE6i2nFiuWKLajN3HiWYySkSzaUQnLtdu5Scku4pzA1LINFcNuqOI+zpM26Nm0F9qqimFCCF0LNTtp3Z62ZQVWKNAC/O7I3L8iKuTwo+WmKnapv2zbAH/XkFAcaiuLgYNXHEBgGgV69evuvcnVxx1RWYPmM6li9bHjfvtkgE43buxJ0+RVcB1+6NSdWmTSj95htk9Ojhu35XHStXofDKqxIqUzFvPirmzfdcp2Vloc3a1XHr0Jo3R7MJ96Nw2DXu+j9bhIrPFoFlZCDQujXAgMifW8BjiC/kjhmNYIf2/jfCwa/zP0VNebkZzhn9VJbDNNyRl4OAGcYZBBAwc+eyAHqnBDA4KxPPFdttXVvtX1g7jubrbiOZ8pXOuqOcup1nbFt+p7C0Tf6TO/46auGO74H8fDQfPgy5l14CLT3dda1gXtcjuVJelKxzK+znWlGHOJ9y02oGGAK5HNACAeSecjJyTumLkm+/xZ+Tp6Lo0wXKdUrdcvuV0ku7WoioalGOLtFvYgQck5KK+QWt8NCuIrxfXuFZ5vWXX8eXi7/EjOdn4MijjwTAoUGDvEQyoz3OOTRNA9fN64wjCFz0g9qv0a4zntepKNevuqDuq1iEw2HMnj0bJ554oq/81113nfECG49jx7ruR6lHJKtaI16bzaOkw33MMls6k23I4H4lcFwVyZXHsWNMueZXQlTbVi+XOtyMMaQH0xD0IabtxNc+itEXsS64DAzdunfDrFmzsOizRZg0dZJ5/FpjSQjiw9GU/gAAIABJREFUizEObglgR7gR3M91sxnlpLbrgcko/2i+uQ1GHwbatUXuk5PAUlLNcWNqcoh+svaQx0aYYgKw5nlGHZoybzT6veSxp1H21mxZhgMI5jdD3tOPI5CdbZ2JxBjVhDSCWUKOXVVywBA80NV9wbh5bJh9ptdeArly+QrXSzsC7dqh+cyZdRKiTghNQ7MHJ+Cvs/4J7pzT1tSg6J57UfzUDKSdcjKCBx6IQH5zIBiCvnMnatavR9XyFahavtxd1tlMAvNFF5yDQwfnxk7inIMzDp1zMMaN48OWncvfC5zrABMC5eYYlccfFz9GzHOtcZTYrxnRB5o4PzMA/U/r73tzqqqqsHDhQixcuBDp6eno168fpj0xDfkt8v33CUEQezSDBw9GVVUVrr76at+iQAsWLMCpp56KuXPnJtk6gtjzyM3N9ZVv+fLlOOKII5JsDUHUne3bt/sSct1nn31QUFDQABYRBEHsvfjx/3HOUVRU5HtOQuzZ7Nq1C9u3b4+b74QTTki+MYSLE088ER9++CFOP/30qKL3Wxfdin0vWAoWTI1SSx38May2d4qd9aieRJeisc3Z6nyuw55R/WtQ8tsnKFzxkGezOV0uQe4hg4URVlnzvuzw03OQltIYvbyNj2CAYcS5B+Lax78yfaocnGu2XWXcmg6Y+1KHcaNaB7QgCk56AJvfvQKRih2uugu/ehQ8Uom8I28xU3Rw6SG1HFtcr8amuVehetfvrjoYY5g6bSquvPJKh+PVvEeuvlBYdVQ7dr/lB/aXbjZu9InwJTPxaA/DksVLcP/4+zH3o+Tc/zry6CMx6F+DcM55Z6NZXh6kH1r6E2CIVTMG5y07pvjI5XZA6RLT0aQOX5ugNbPllkVkvUyT/inL267k4WqKo25bzSSqTRAEQRAEsTdBwtoEQRAEQRAEQRAEQRAEQRAEQRAEQRAEQRAEQRAE0cS47LLL8OCDD/rOf8stt+C0007DgQcemESriD2NOolqx6vbQ+yR26PU7HmUYCabmLbxRQaYebVhCT6KhhyBk850rpQV0WIeItx2EdPE4KYYo23ZDNoyAubExjr6gosAL4iIOmmLKtpqE8fmVn5VVDsZ4tpLlizxle+oo47yla8hiKXDCQDvf/A+2rVph6qqqrh1zSwtwaCMdBwQTFw01IlTA5QB2DF7dp2EtXcnaQMGIHv9b9g1wfvaxEtLUbNuXdx6soZdjYyLL66TLatnve0rn7P/vY6TjsGARypQqOtoqWme6xo79RTm7gs1FD66DdEtUscJF/9FEdDljrwsLQ15w4eh+fBh0BTB1joFPTO4zrGquLa0hVkquvKsbaoWZ3bvjs5PP4mSlV9jw33jUbLya8V2S9bUayOZ468imWzLpznO8gCQyTSMycnDMeEyjN+1E2Uec4Dff/8d/U/qj//c+R+MuG0EWEAEIzPZPxqzRLWliHacYGKv60ysMn4FFxPFq16nHccddxw6d+6Mn3/+OW59P/zwAzZs2ID27dt7Hjvy2Igmsq0ey7F0IDxXuedZVjqz1Sv7Xk55uFwnhaQdNUYV1VZzcF0G/4cDYaRGFebwh29xbdN2dwWI2mfi+O1zXB8c2+dYlFQV4+/KHarmAhjsxzUHwLhx/Ee4bgrMC7F5jrKX3kDxsy/KkH0OQMvKRN70ydCa50FnHBpn0E3DGTTonENXdof3xoldZUkG2GzSGMpmvYuSSY+Z63Qjb2oYedMfR7B9W2Ueyu37H3Ytdw5LOAFyLJtnJAbAFCAHAzRuihsIBfFa4S6X0vNwlL7ySsI16aVlrrTKRYvAKyttaWmnnIxQly62tHCP7sj974P4+6abPeuObN6MkueeT9gmlUDLFrUuq3MpW2/7BzWVO9ZwDp3rhgi7+VIHDm7ucC5/MMhzhPK7i5nXOK6cL8RvJNepmhtHY05uDjp06IA//vgjoW0rKyvDrFmz8L///Q9jxozB7XfcXut+Ighiz2LIkCGoqKjA9ddf77vMxx9/jDPPPBPvvfdeEi0jiD2Pvn37+sp3zDHH+BLHJIjdzdixY33dB7jiiisawBqCIIi9G79i2ZdffjlmzZqVZGuIxsDMmTN95Rs6dGhyDSGi0qdPHyxduhTXXnstFi5c6Fpfvet3VPy1Cmmtj0lC6/UpNBvPo6881xG1rH29XrkT2z4b4VlXWusjUHDcBIDrsg6uOAwKcjVc0CcrsU3YyxlwVDtMfmctft5Uaj4Pw9XHXQCYHguugTPd3FMBABzBrLZoc8YMbJ5zNSJlf7nq3vH1kyjd/AXan/06DCk91WtisGXhrajY4n6ZejAYxDMzn8b5Fwy0+Su5DjDxllOPlyubBlv30oVPVPEnq/XF8zPL+sHx3Xff4pYRI7Fg/gKfveufG26+HocdfhiOOOoItG3fzrinL1+46RTHtj+LZF9pz+MJVwowtaj6zJPqi7XaY8L5JJZlDtM7xtR6mU0gm0S1CYIgCIIg9l5IWJsgCIIgCIIgCIIgCIIgCIIgCIIgCIIgCIIgCIIgmhjjxo3DihUrMG/ePF/5I5EIVq5cScLaBAAfgpXx4oLiah7WUVRbFX2Uy95tyABHZlZkE812pDvrlpvitUFRw95iIoQQvWp1im3DVImVAV0i2I7BJsgKDnDm7jcvcW0vwdf6FNdeunRp3DyhUAipqXUT12xI8vLyMHXqVF9B3xzA4MJCLC5ohdpKKsc6rgpnzUL7O+8E9lDB5uzrr0MgrxmK7hoN7kOo3EYwiJxRdyBryFV1sqGqpATrPpojl91CxBZeMZDOpB6hMAKMIeI4CT1XXIJbc7JlGVeMadyaoyN1TZNAMkW1nXXXVlRbvVroapoUBXaX1JXvHED6Kaeg1fj7EGrT1tPWuolru8+x6nVFXgMYB+MMnBm6plIAm+sAGDL/cSgOnvU6tr/xFn4fNwE1fxfZYnuta4l1ftatWqB5BBurVwa3jIBRz2lp6egRDuOOnUX4zmOcRiIRjB0zFvM/nY8XXnkBLQpamIHklvCxfMmD84URSnB0rOvM7gpA9iPcXFJSgt9//913nTePuBlvvP6GbX8B3nMt23arQgKcxxsoUWFM3eeGeLOo33Usq3MgEcwuZmm2aVkMUW1zf3NuHI0BLYC0YBoCmvdLCBLFl7i2aYf3iR1R+04Vh89OyUFaKB3byrahMlIJZgoZM66MQGb2r3gJCgcYDLGH8nmfY+fYh+Ve1wFowSCaTZmA4P4dAVPsWjdFuJk59mMd+5ZYgLGsie2QwhNGPZVfrEDxbaPtm8+AvEkPItS9i9xv4rxjiacDWozZi2ibCzFts14Oc58wBq4b+12vR/H7sndm11tdFQsWomKBXTwm0Lq1S1gbADIGDQQLBvH3LSNdYty+CQSQ0qsXKhctcq+Kcv3xQw2vlocx11VxbMhxbIhn6xDCIwJr9ArBbeN6JNLkEBH/aVLZQpaEdSaxoxy/nHPc/+D9+L8L/69W2xiJRHDnnXfi3ffexaLPF0HbQ+e+BEEkxnXXXYeqqirccsstvsu8//77OPfcc/H22/5enkQQewNdunRBamoqKioqYuaLRCK46aab8MgjjzSQZQRRO1599dW4eTRNw8iRIxvAGoIgiL2b1q1b+8r3/vvvJ9kSorHw5ptvxs0TCoXQq1evBrCGiEbXrl0xf/58zJ07F/3793dnSNLLTOuPKPbZHy9JrCw4/loyGjVl21xrgpmt0X7AW0pZ9cWGxvIVp+QiFKwfX1YkEsGmTZuwceNGFBcXAwAyMzPRunVrdOzYEYFA/fhXYlFcXIz169ejqKgIuq4jOzsbHTp0QH5+fr21wRhwzZn746YnvwK4ZtxpZkw+xwLAfO4Fprg2B4Nu3vdmCOa0R5szZuDPD4ahpvRPV/2V277Bby8djzYDXkI4ex+YT9KAgWP7F+NR/PNbnnY9+/yzOG/geXLZU1xbbgTkc0WxnrFRfYJ+xbUZY1i7Zi16Ht4T1dXV0HXdM1+iZGVn4dLLLsXQ4UOx7377SkuFffLtqdzy/XidEmrlu2XRFy1Ra7uYtvo8lVrG/iJnZvNjyvxM+MWVeqSLw+6nJlFtgiAIgiCIpgk9WUIQBEEQBEEQBEEQBEEQBEEQBEEQBEEQBEEQBEEQTYxgMIhXX30VKSkpvsv8+OOPSbSI2FNorKLanHOX8LUQmXaKPar/rEaUVFWf0vyum4KJ4q89NNIKljSEInVbGzr395F1QIfO7XWom2vZodqsWGUG69m3hcuOYIC7btFPQlwb8BQSh6MvY+07L3744Ye4eXJycuLm2V1EC5C74qor0POInr7q2BaJYPzOnfVqj7CqZutWFH36ae3rCwWhZWXV24dlZydsQ8bFF6Pg04+RNmAA4CcQmDGk9e+HgrkfIWvoEG+16wT4/s3XUVNebm9C+WsT2pbBmI5AT/FhQIbGcHg47GpnaaVbwMopiBwNZ1sukhTfnsyweWfddRXVFt9tAqA+RLVZTg5aPzYF7Z97BqG2bWNe06Ltp5j7zxaUawYgewRXqwK5xl8zzJcBjGnQGINmCiLnDzwP3T/5ALn9+tq2TZfbxpRrFoM9YNv+gXkFE4g+VIWXAaBtIIhnmjXH0KzMqAEniz9fjPPOOg811TVQhbMBmMHuSgOye+z94HWd2d0ByPHav+iii1CVwIsB3v3fu6ipqbHqB5PnlqiDzhlozpj9A+ZOMz9ih1p5DbhjZ7jmWrDmA+q+BNyi2rb5hUNUW+e6FNUOBULICGfUm6i2sz/iEqt/oxRXx09IC6FNZhtkh7Kg68Z2WfM3HVzXoes6IlyX81TOOSp+WIsdN99prIcxThmAzHvvQKjXEeC60ae6rpui2kII2TyJKfM51WQwu+CCGNfGsWR8Iut+w85hN4DX1FjXKgC5o25B6ikn2s4t8jgScw2m2QUMzI+mWMNMYQX1OBTnL25m08R2NAHSzz0HLT+cg/ARRyRcNvWkE1Ew90NkDBroWsdCIQTbtqm1XVWRKrOPxW8LQ+BDHJ1iHYdxnIlxqv4eUkezQNaoCOxzx/nBie13mbqNDDjnvHPQvn37Wm8nAHz5xZcYdP4g2UYi/wiC2DMZMWIExo8fn1CZWbNm4cILL0ySRQSxZ9K1a1df+SZNmoTZs+vvRSYEUd+sXbsWW7dujZuvW7due9SLHAmCIPZU/LxcFwCqq6uxYcOGJFtDNAa+/vrruHk6d+7cAJYQ8diwYQOefPJJz3V75L00h6h2/Bdy2teXbfwcO398xTNnx/M/BljAcZ9bPJTBkZnKcEGfzFoYbVBZWYm5c+fi1ltvxTHHHIOsrCx07NgRxx57LPr374/+/fujd+/e6NSpE7Kzs3HKKadg2rRp2LVrV63b9GLDhg2466670K1bN2RnZ6NHjx44/vjjceKJJ+Lwww9HixYt0LFjR1xzzTVYtWpVvbT5z2Pao6BZCgAd4Do4jwCImC+JND/cWjZeW8qNG+DgCGa3RZszpiOY5f3iyprSLfjj1b7Y8vE12LX6RexYMRE/P7Uv/v52umf+J2c8ifMGniv3tedYMB7eMb6az9dIpKNazc6V1e7nn5x+5oqKCrzy8is46cST0K1rN1RWVtabqPYjjz6Cdb+tw4T/PoBOnfZT2hZeIs34q/oZwcCYZqy1+ZQcHxbl45FX1sPMuplm8/Wpvib1+RhppZlfdfBZPi7I/SDWkKg2QRAEQRDE3ktwdxtAEARBEARBEARBEARBEARBEARBEARBEARBEARBEET9U1xcjMrKSt/5e/TokURriD2B3SeqHUPo0RGYxi11Nzh1+0RZLgIbTUFTQ7uSS2FpAOC6JSptyY+6N0bWyZUcUbbTq//UYCr7eqYIWFo2W/mZbMayEWYe8Z2BM2GYJXjIzUAwQ9jUEGFknMntYMxo2+uvcx9zcFvgmHPZyc8//xx1naB169Zx8+w+oh/EH8z5AO3atPMlqDqztASDMtKxfyAUN69HvGVMtj73HHJPOSWBEhapffuizdrVtSpbnwT32w/Nn3gc+vbtKJ83H9WrVqFmwwbofxcBALTsLAQ6dEC4Rw+k9j0JgYKCemt75bNPA3AHRzp1VmWwpVx2fxd/DwgFscxxvd1ey4BXr3aiZjTPaU57vMuxGEvu022svHXFEvp12xBtyZnClb+Mm5qy3L1O/Z56+OFo8+TjCLVxiJnGGITiHOo33VhpnlPF+ZfZDyRLr9Q8LzNLzJgrG6SeeUP5+Tjwqcex9cVX8du946Cbx5vmuIJF61t1MzV4ndvhWgoyhmsys9ErnILbi4qwJRJx1blq1So8/ODD+M+d/7HEmWE/FuX1RV2hXo8VW5gpHOw3YDlZiOuik1WrVuGDDz5IqK6qqio8/PDDuO222wDY5wJie+2Nx6kwxgXDa55lpUeZa5kZuSkKwDR1292i2vYG3aLaIldKIAUpQf8v+KkN0faT3UaR2asCxB37DAz56S0QDqZgW9lWQ7yBGwIAHAxc59A0QDekAcA3/om/h96MSHmFFKVnANKHXY60c8+ADh0MGpg5KdU5N/KZk1qxOTrgIWpvzF0ZN/Ib0zY5kKAX7kDhlcMR2VWsXiKQcclFyLj8UjHhNPYQM9tm9laYaFcUZnIqbbRnzid1M7OYT0PYYrZhHAtNg9AB+6PlrLdQ8dkilL36Kio+Xwx9xw7PvMEO7ZF68snIuPAChA45BABQMfdjd77OnYFg7cP5KiOVsAtju8WyxS8Z8b+aZohnw7zewPytZA4TzgHN/JWm/u4QZcDlbxdVul/8tnEKSbwx6w30OrJXnYRA3nnnHbz6yqu48CISzSWIvYX//Oc/qKiowL333uu7zGuvvYZwOIznn38+iZYRxJ7DuHHj0K9fP195Bw0ahHXr1tX5hRgEkQxGjx7tK98NN9yQZEsIgiAIAPjjjz985y2oR78O0TjZtGkTiouL4+br379/A1hDROOvv/7C+PHj8fjjj3v6uJkWQkqzA3aDZX6J5fEyc0T1E3DHXwO9uhRbF97kWaLViZMQSM0zhZyNsvLZE3P57GOykJ4S7bW03ui6jk8//RTPPfccZs+ejZKSEl/lysrK8Mknn+CTTz7BHXfcgbvvvhvXX389An5eXh2FiooK3H333Zg0aRKqq6tj5v3jjz8wbdo0TJs2DQMHDsTUqVPRsmXLWrcdDGj41wn74JFZa2A6GYy7y6aP1Lq9zKznWkwPjNgHgaxWaHv609g852pU7/rds52S9R+hZP1HMW25acRNuHjwxQCYcG3AaMb0lwkfrGkX17n0oTH1frgG78NUbonbF8jAsHbtWsyYMQMvPP8CCgsLY9qaCB06dMBd99yFC/51gXGcCCeeuXWqb43L7TQ2kpv3/wEYzxwp9nriNfaiiU0rw1YVuLaeimLK/+bzG8qzU+KPJbxt2c1kFkuY21rNbM9hkag2QRAEQRBE04aEtQmCIAiCIAiCIAiCIAiCIAiCIAiCIAiCIAiCIAiiCbJw4ULfeQsKCnDmmWcm0Rpij6cOQo/GarfYozMtmqi2DOxSRLVVcVJR1l4ft8QDlVhHKQAILuvT1TKiLjV+S7Zv2eQZJOaBGpQmYCLyTwQDypUiAM+o3ymyLQS2RbAek8FnzAroZMwUa1TS5ZII/rML4rnEtZ3bAP/i2n/++WfcPtlvv/3i5mmM5OXlYcrUKbh66NVx83IAgwsL8XnLVh7CmNFRe9UpiCh2984FC1Dxyy9I7dQpgZobJ1p+PjIGDQQGDWyQ9n5btBDb1qyGBqkDauAQ0HaKW7vFrmWoJgDguNRUvFhSamurmnMsq6zEUSnRhWUbS7ilv7NZ/dRd36La8vzO3evkd8aQe9llaHnP3WChKOETcQR2jTrdQc/RxLXlOVXJY51nrUuIs26b2LYiri3MK7j4ImT06IYfh16Dqk1/gjP7WV5suzOG231usb4ZMr/O/OJayXBoOAVv5rfAfbuK8FF5hWtbJ4yfgAH/HICuXbtaAc3cDIM2X/AghVu51RcqHHaB38Yqrn3++efHF3L2YPLkybjtttu8X8ChHgNJEdVWl6LMtURAubKPDNFsd/0ylQsZX/U/o8K0YCqCWsOEKvkS1wZcQfJWBYg59sX2ZoezEdJC2Fy8ERGuK0coA+eGSDUvKcbfw29BTeEOMFjzy4wzTkHGdUMghbOZbgX6c4YIM8W1YbwwRYo0yPOEaT5Xv5siB+IlKhUV2DH034hs3Cw3UwMQPuF45N59OyDGl6q4DfNcIxfsx4dt3iu2WJwspNq2YZc6F+Uc4EyPOq+MDQPqIAhiw+NlAGAM0DRXUnyzGFKPPw6pxx8HcI7IX9sR2bwZvHiXoUOdnY1gh/bQ8vJcRavXrXOlhbt387sVnpRVl8oRx7n1O4ibx5ixX83fOswpqW0WUrpBlrXrZMM1aGSacnDE6b8eh/bAtKemYfjQ4XUS1x41ahQJaxPEXsaYMWNQVVWFBx54wHeZF154AeFwGDNmzEiiZQSxZ3Dqqaeie/fu+Pbbb+PmraqqwtFHH40NGzZA0xIThyOIZDNnzpy4eUKhEAYPHtwA1hAEQezdLF++PK4Aq4AxhnA4nGSLiN3NU0895SvfsGHDkmwJEY3Kykr07t0bP/30U9Q8mfudiUBaiwa0qh5Qb55HzxQ1feO756G6eINrTWqLQ5F94CBbWcUTAsDw8Q3qnZmwySNGjMCkSZMSLqdSVFSEm2++GXPmzMGbb76J7OzshOvYvn07zjjjDCxbtizhsm+88QaWLFmCOXPmoFu32t/jvvCEfTH5ndXQeQRAAJa4tuNlj9z0TKgOfW7sj0BmPtqcMQNb541ExdavE7ZhwFlnYszYe4w2xAuQFYlno3nLEyT9JeKv+d318nruLmvVzVFZUYlZb8/C9BnT8dnCzxK2Oxb5LfJxx6g7cMVVVyAlNcV6Tkn4kTjANKfzSX2uyP4EhM19pmpVqz65GA4WQxTdnWbVqj51oaznalmnoDa3npFiamlHXarvE46/Dn8hiWoTBEEQBEE0LcjLRRAEQRAEQRAEQRAEQRAEQRAEQRAEQRAEQRAEQRBNkF9//dV33ssuuwyhUCiJ1hCNGUOELYYoYVJFtT0ESxUBTi5EtBVBOCEiB1uaWl7Kyxnicma8oxX4aJWwatCN/4XooVkPOFf6x/qu1uLnnyrzKmwytsPqe1sbgGELODjXFUutj851WUYN0jP0Da2gOAZ3H3FFBFEGwKmCmnH2YTQx2aKiIs90lboEWjY0zuC5K6+6Ej2P6Omr7LZIBON3FZn1JN4WgzMU0ETXsfmxx3zZQNhZ+uhkGesqiLVvoolsq2LHANAhGESqRwDl9Tt2oFARkXSWc7a1O/AhR1tvdSdDVNtT81MtEwyiYPw4FIy9FywYjL3BcXaCVzBtrABbW9Cv+d0KCLbXIf6JwGAr8JeBMc0U4WXQGENWt67o9u7bSD+sByKOa5zzqiPgMER+xV+Rpkqt6mofMOtqCQCZmob/5uahb2qqazurq6tx9RVXo6qmyrXOHpvNLf1eKd6s9pW/60xDogZGP/HEE1i/fn2t6tmyZQsWLVoUt61o/wDEPHZji2o72hH/OLMCyM1CiYlqm/MXbsxHdK4DYEgLpTWYqLaAMeYviN05MGQFiDr+1X2QFkxDu+wO0JiGiB6R220IbesofX02Ktf9Bh1MjreUf3RH1rg7wDVjXifmecZ8U4cODibHsC6FCuR4UXaRcd4zRSSYMYsTs+iKdz5A9dc/2GwPdjkYeVMmgAcCrnk1lLEphAgYU4Qj5FiN0knOc5VYqxx8Ee4hbB2HlGOORrs/fquXT6BFvqv+nDtHufKlD0zw5R6MIdCyBcKH9kBKnz5IPa4Pwof28BTVBoCqVW5Rj3BPf3PJaJTWlMrfC4Dyu0Kd60NNc/zWswlmOAaFPOVYv388ckVFPdcLLr3sUny7+lt06dLFZy1uNvyxoU7C3ARB7Jncf//9uOmmmxIq8/TTT+Oaa65JkkUEsWfx3nvv+RbK3rx5M0aPHp1kiwgiMebPn4/i4uK4+Xr37k2i8ARBEEnm4YcfxtFHH+07/576gl0iMd599924edLS0nDAAQc0gDWEFw8//HBMUe2U/O4oOO6hBrQoUaLd0IdyDzvenUv1GRIdfy0Zg4ptq9y1aiG0PeNF60EOUVbcfDWXD24fxkHtEn9xgJ95rV8+/vhjnHbaaaiocL8MNxalpaXo169frUS1BZs2bcLJJ5+M3377rdZ1tM5Lx7GH5JvPwEQA6ADXzWVdeTbGSDeEt1VPp7EUSG+O1qc/nXD7PY/siaeefQqapkk/l7HbTZ8Lt99rFweA9HVygOsex52H31qwdu1ajLxlJDp26IhLLrmkXkW1c3JzcNfou7D2p7W45tprkJKaYtrLpO/RdOqYMDDNeA05Y+bryG0+NuuJCLe/0ijj5+NdHoCtNqs9WUYpqw534cMS9jq8U3afPVd88mI9iWoTBEEQBEHsFTTsE2sEQRAEQRAEQRAEQRAEQRAEQRAEQRAEQRAEQRAEQSSdjRs3YtUqd0BYNK644ookWkM0ZuIGG9ajqDazpTHPPGIVV9Q4VaFHp3FSQlRUKcUerSa4iIZjsNaZBWzrOJTv3NGkQ1RSXefoI1HWCqpyC4iq22CrS61TETM0Avm4WVYVILX6xggGY+BMBHgaYo3cDCwTZZhs0xBSNMS1zTaY9deJyBdtuaqqClVVbmFVJ0ceeWTcPI2ZD+Z8gHZt2vna1udKS3FhRiY6B6xHttVda9vNCbD9rbfQ9qabkNK+fS1K751sWrkC6z9bAFVmxymU7Uxzp3sInQMIADg+NRUflZe72j1v2zZ80qoV3HLEbmIJb3um1zFuM5myxe6ztXe6U0o5Vj12cVlY523HOlkmNRVtnngcmaec4l1pLIXzKJ3D4BaA9kqT68xzqgjgNQRHmXnOtuwX52gG4xwv2QjBAAAgAElEQVTOuBUszCGWrZchpOa3QLdXX8SaYf9G0fzPoANglg4vdGZUrDnCijkADUbouRgL4uqmHt0c6vmJy3omN8vDLUU78GG5PVj/66+/xuSHJmPkf0ZaNitB0s7rjLoPYl1XnMu7i6qqKowYMaJOddx2221YvHix98o6zrW8qnLOtVz1OU5wiYtqq+uNCtNCaQiwgH9j6xk5xuIRrWtiXJTFOE8JpKBDdkf8tnM9InrEqIYZovc8oiv9ZQz1YM8eKH3lbQCAxqwriRDKNyrQwEy7Ncag79xlpou5qlFX+ZyPUP3t97IODUD6uQOg5eWB6zXSfnH6SDn2KJS9NktulPfRwJQ9CPDKCmm/2i0Vn8xD5Jf1ADi4ee5KPaOfFK+2jg/REEONXtPgIuuNjciff6LG42VXKb1716ne4spdEGofXCizA3IsczGmzX3BxTrxT5YTQiDcuIgI8XfYfwtY527uENjwTPJM7NS5E1Z++xW2/LkV48eNxzuz3sG2rdt8b7Ou61izeg0O6XqI7zIEQTQNJk6ciIqKCkybNs13mWnTpiE1NRUTJ05MomUE0fhp3749xo8fj9tvv91X/qlTp+K+++5LslUE4R+/x+OoUaOSbAlBEMTezfjx4xM+18YS8iWaDmvWrImbp2vXrg1gCeFFeXl51LHLtCByDr4ULY65B1oos4Et80uUm/V+fABe/ka9Glvn34RdP7/hWaLFMXcjkJoHiOdOxDMo0pln1DngyPrvr+zsbPTs2ROdOnVCVlYWKioqsG7dOixZsgQlJSWeZZYsWYKRI0diypQpvtu56aabsHLlSs91hx12GAYMGIBOnTohEAjgzz//xLx58/Dhhx+6/C7btm3DBRdcgMWLFyMYrJ0P4OxeHfHZd1uUW8kMhqg2M309ukznnIFBN30fpieUc4DpYFoAwax2qCneGLfNQCCA62++HrePuh1paWnS52o6KyVMs3xNqp9SPH/kfKbG9myQ0lU617Fg/gJMmDABn37yaa36KRrhcBj9T+uPi/51Efqf1h/p6elwed0VUWrV/2VLl9vr8LFJZ2Ns3308vF1xii9a+BG44i82bZUuBrHfhbNM7AelLtcL7OWLrplt2bafbT50f75oEtUmCIIgCIJo/OzdTykRBEEQBEEQBEEQBEEQBEEQBEEQBEEQBEEQBEEQRBNk1KhReP/9933n79WrFwYMGICxY8eibdu2SbSMaEzsPlFt7zwxhR4RR+iRiSVF7FHnbrFtRfCQc12p0BSZk1ns9dsEA+HYdJthXPkqbLMrtRoi2WbAGLOLXStKqkb4oBBKZcJmgDFToNTMb9RnlbbtVgYwzsHNCpztySA51F1cO1ogppM+ffr4ypdsVDHcGPKjdjiQl5eHR6c8imFXD/OTHYMLt2NRy1bOQzvm8BHruWNZfNerq7Fh4kR0fuQRP1YTABaOGysHB1NHHJMhuC7RbfW78/hgjs9lmRn4tKICNY7zajnnGF9UhHtzc33Z6TwW/R6bjjOIr3aShbNuFiXdeTWIVQ9X/8rA5ej5tPR0tJn5LNKP7RXb0Ggd5kNg15lmVOku5E9c23oBAoMpjCuVbiFFUVWB7WB6Og55+ims+ff12D7nI2kJh1FWkyKqdoFtHSI83X7MawzQwU3xXzNNdpV1rr8jOxdfVm7D37pyDQUwfux4DDjrTBx0yMHQlJqtl1BEuc6IvmbutryWdwdXXnklyj2E8xPhyy+/xI4dO5CXl2dfUYe5lvs4VItE6UMl8F9kE/MIOQ9SytnnaZaMtrEohKR3v6i2ICFxbcD75B5n7IcDYXTM2Qfri36FziMA18C5jgjXoSvTUg3AzqdegAb3dUSDNb6YUj9T1osZijFPA8qee1XaJuaGKX16geU1M6aaDi3j0ukzPTfGMU2ELueU9muJeoosf/lNlKnnXAaED+sOrUW+ow/NXuJAjV7j7sS9jPL3P3ClhQ7YH8EOtX8xSlWkEhU1Fdb5E4AljG3N9QXiBUTWS4PUsY9oyhb2v2p9imh2tN8LsWjduhWmTJ2CKVOn4Ndff8W4+8bhxRde9FX2r7/+SqgtgiCaDo8//jiqqqrw9NNP+y7zyCOPoGvXrvQiQWKv57bbbsO8efMwd+7cuHmLiorw2Wef4bjjjmsAywgiNrqu4/PPP4+bLzMzE3379m0AiwiCIPZOysrKcPfddydU5qCDDoKmafEzEns033//PSoqKuLmO+ussxrAGsLJ0qVLMXjwYM91Kc27oE2/5xHO2a+BraoHHDey4/sCjPV6dRn+/HgISv/4xDNXSt6ByO12JVQBbVleOiaNhzZOOzy91uar5Ofn45JLLsH555+Po446CoGA279SXl6OmTNn4o477kBRUZFr/WOPPYYhQ4age/fucdtbsmQJpk+f7krPyMjAM888g4EDB7ru9d5yyy34+uuvMXDgQKxbt862btmyZZg+fTqGDx8et20v+h/eHiO1ZYjouunB0gGuAUx4MQHLm8lgPR3DAa6bvlIzjeuu+tu2b4tWrQrQcd99sO9++2Df/fbDyaf2RauCVnI7LTes8YJjw/fBzRcZW/5LmwC38JMIX6fOwTR7v+m6jtmzZ+PBCQ9ixfIVteqfaHTcpyPOOOMM3HPvPcjNzXWMAcNg4cuSzw0xab3tYSIOy8cgnzzSNFudXq40pnzxGoOqWLbHSvlV9V2rb4MWdtpf1MxsxsQU1Iay/6DUo2QlUW2CIAiCIIimC92RIgiCIAiCIAiCIAiCIAiCIAiCIAiCIAiCIAiCIIgmxjfffJNQ/sLCQsycORMHHXQQpkyZkiSriMZEQ4pq29MsacFootqGYJtqo4dAnFreDHJUBSEt6Ue7LCQHoJsi2nI91400W2khxs3N/ADXjTSd64aYpPnR1Q+4+2Ou40K8myv160bdutmOyG98U+wXYpbcskmVXhbbpXPdFvRpl8Tkzq2z+tsWYOfs/9j7ViwvXrzYM79KIBBATk5O3HyNnauGXIWePXv6yrs1EsH4Xe5gV4HXUIul9ynSCt98E2Vr1viyYW/n1/mf4rdFC21C2E7sQtlMBmU683sJbjMArQIBDMvK9Gx/cWWlqy21vFqrV/22srWK2dx9gZ52oV8L51nEiZdYtoxdl2LU9nUybDolBW1mPoOM3sfGNzDWtSxGt0ULso2azpgM3JV5mDzazP3KlH/qegZVP1XEAjMwBEJhdHlsCvJOPdl2xTOuF8bLGTiHck1S+gnWVYQzK926+tjzirN9M03DqGz3ebyqqgpDrxqKSE3EfZ221WAGnKuB5o5ui/kSjgbml19+wcsvv1znejjnuO222+yJSRPVjpJPjh9VWNdrvuDR58rcRQxGUSY1mNooRLUFcrz5wamTAcQd+wwMKYEUdMzpaIwvvQa6ENZW+iVijkEdQATGX9GUSLM3b82U1XOb2Be6aRtTLg5cyB2oU2Jz2WvTvDaTmfM/57XJpq3MlXaZowYGaI5zHGMM1Xp1jNb3AnQdpS+95EpOq6OY0N8Vf8sjhau/Xzi3jgN1ju/1FgoBs4o6f5+J64jr94DfoaWWdZ5OzIT9Ou2Hp599GlWRKl91bt++3V/jBEE0SWbMmIGLL744oTIff/xxkqwhiD2LOXPmoHXr1r7yjh49OsnWEIQ/nnvuOVRXx/9NcfrppzeANQRBEHsvt99+OyKRiO/8jDG88sorSbSIaCw8+eSTvvINHTo0yZYQTpYvX46+ffvi559/9lzf4ewP9gBR7br4hNSb5BzFv7yLdU/vG1VUO5DaDO3PmmUsyPvfHNbdeouD2oXRJi9YB9uAgoICPP7449iwYQMmTpyIXr16eYpqA0BaWhqGDx+O5cuXo1WrVq71nHNMmjTJV7teL0nQNA3/+9//MGjQoKg+lUMPPRQLFixAQUGBa93YsWNRVeXv3q6TrPQQjj4oH5zrABceFB0wn78BxF/lmRjOTU8nBxzPxDh5bMZUfLDgAzz57BO4/e7/4KKLL0TLggLLh6p4VSGeHfJ6ICDaQwXqd9OMyspKzJw5E926dsOg8wfVq6h2Xl4eRo0ahTVr12Dyo5PRLLeZ0by636RytvJh6irF76z4nq1nFZisU/zTmAaNaWDMfIUsUz5gYOY69WO1bXxs62XbzNaP0mJmWehyiDGb9S6fvE1UW01zDGUS1SYIgiAIgmjakLA2QRAEQRAEQRAEQRAEQRAEQRAEQRAEQRAEQRAEQTQxLr/88lqVKykpwfXXX4+JEyfWs0VNC5tA8h740XU9trB2PYpqi1AnZ/Chl9Cj6Fub6KMQfHQKxSkicobwtCW6KgPgYIpim/mFuLWsyRSUDmohpAZTkR7KQGY4E1kp2chNaYbclGbIS80zP82Qm9oM2eEcZIWzkB5KRzgQhsY0qAF93CG6LYMAbVLbQmzbXOJWYCDXdVPIjkOHbhPZFmLgYr0l+m1JNcoQQBFIyK1lrvanYyf6Ete2fXWLnn7zbXxB/6ysLKW9xknMw19Z+f6c9xEOh33V+VxpKdbV1NSqTRHQ54rRjESw3iMIlrCj19Tg47vuAGCJEYvv0R6kd8bKeomNuqWwGQalZyA/4K61SNeVXD4DNH3lSpxkjjxn+HJdRLWdZa3zu7dGqMwXCKD1448ho3dvwwY/ga6x1GfrUVxbtceWhzFwudGmSK467tUAZk0IcVvltXAIXac9hpxeR8MKPeeImAHhOkxxX1PkVASN6wA4szZfFd22CXRDjQs3rDs1LQ2npKa6tu+rFSsxeeIkWYeKddrnYIzV+iUOnjgHZz1+zjnnnHq7Zr366qvQdd2yORYJNBl9rLnnWk5RbUMjgsN+ufeaa1njEGJOBSAlmIKgVjchiWSRUKC7s/PsJ3p33WBIC6ajXXY7RBBBhEes8QZIgW0dhsC2OsascWYtW6ch9dUq6r411qri3GLmptosN5lZebwOJXmlktoG3L3JZgK36xZY+ThsLw0Qy4IavncLa5fPmYPqnxziNZqGjAsG1anewnK3uDQHdx2zUnSbQflrwtQ8kHn8nuvUlxnVF37m1Bv+2FDPrRIEsafxwgsvYNAg/+fRjRs3JtEagthz0DQNy5cv95X3888/R02M+1cE0VBMnjzZV74xY8Yk2RKCIIi9m9mzZyeU/5prrsGhhx6aJGuIxsTcuXPj5snJyUHLli0bwBpCUF5ejksuuQTl5eWe61v0ug9aOLuBraonxA1J9ZmSGJT/uQy/v3ki/vz4qqh5Qlntse/Fy6Cl5gLiJYWKL8sSbjbuhx7fNa3W5jPGMGzYMPz4448YPnw4Uj18bNHo3LkzZs6c6bnu7bffjvsbbs2aNfj0009d6TfccANOOumkuO23bdsWjz76qCt98+bNeOutt+KWj8aJh7aBENDmLnFtq++NtIjiObG8KhwcNSWbXXXr4tkoWM8NSU+LENJWPSymI5QrzxqJlZbfw8NBDeMZu8mTJuOAzgdgyJVD8NOPP9W6T5xkZmbi2muvxQ9rf8CYe8cgHA7bfc1OP43cHPs/m8mK4LV0LAhfETxcYyKL5qzV3z+vSqWvSbar5jc/yphXhbStF1irm2RfZ+sTNZ+yQKLaBEEQBEEQTRMS1iYIgiAIgiAIgiAIgiAIgiAIgiAIgiAIgiAIgiCIJsa1117rW/DVixEjRuDDDz+sR4uIxkJcwbQ6Cj06RbWtNOaZR13lFtkUy/ZynqLaUjjcCL4TgoaG+LQZXMc5GANCWhBpwXRkp+QgJyUHmeFMpAXTkBJIQUgLIciC0JgGjWlg5l+NBRDUgggHwkgNpiEjlImclFw0T8tHfloLZIdzkBpINcRClX86Vz46N8VNLUFsznUlr24JbYOD65aItg63wLbsFSGYJ/vHEkW10tzi2pB5lP43U5nX/nAcG05JvZ9+ih8kqAZQN2ZxbT/k5eVh8hR/Ii8cwGU7tksxzWiIkEC7eLN7TInvOxcvxl+z3vZv9F7IF9OmovCnnzz61ehvzSMdtjzWX02WssRL1TIcwA1Z3gHppbr9eLcPJ+6RFgVV5dhvGcTWjq4PvDRpvdKdUsnR6uGO787AV7WkKlLb8t57kHVaf7stfgNeo3VQHHFdr8Bbv+La8rsS3GsLHlaPQCHADRHwbAUbB1JS0G36U0jdv5MU5bUEe+1XBA5AZ9z4ANCZPQxdPU+pYr5qF2lguCsnFzmaOxxl7L3jsHbNGlneat24/BjbLJad1307vsW1k3Rwv/HGG/j+++995Q0G44tLl5WV4emnn07SXCt6HltG87t6zVdzRhfV5nIwClHtUCCEsFb73xsNQZ3EtYG44z8nJRct01shokcQ4WK25h5/OncLbKsSEG7RbWscQ0kDHOLautgvzhmD93XNcVaxjBAnWkWQG/YkV1eIocx1rih6Q57Hqmuqo4/ZJo5eXIKiMfe50tMHnIlAmzZ1qntb2VYp7mETxOfKuVSI5kch2jnXsRu98yRkrX9CoVDcPNOemJak1gmC2JN47bXX8M9//tNX3m3btiXZGoLYc2jbti1OOOGEuPlqamowderU5BtEEDEoKyvDd999FzdfQUEBDjrooAawiCAIYu9l69atvvMeeOCBnsKrRNND13X8+uuvcfP94x//aABrCJU77rgDP/74o+e67AMvRLOu0UWmGw91uadslC3bvBgb3z0XlYVrouZMye+GfS9aDC2YYSTIG5/i7rz7Tmivg/yLYTt56KGHMG3aNOTk5NSqfL9+/XDkkUe60nfu3InVq1fHLPviiy+60kKhEG6//Xbf7Z9//vmec+/nn3/edx1O+nRtBemg4OorRy3PifUieyOPKpINroNHqgDm9lU2z88DoPhSlPvndj+Y9UwRAO+HBQDTL2u/gb79r+0Ye+9YdN6vM0beMhKbN7kFvmvLof84FNOmTcPvG3/HxMkT0bx5c/vzAYp/WRWTduISuVbhlgC18EnLf4q+tddzFIngFtH2sEushNvXpApqS6FuD/tt/SAOIxLVJgiCIAiC2OuI//QeQRAEQRAEQRAEQRAEQRAEQRAEQRAEQRAEQRAEQRB7FIFAAEuXLsURRxwBXY8n5erN7Nmz0b9///gZmxh7uthvLJzbJpaZl0KsZwXxVkcTeqyFqLZcjtKGIqot00WarW0OBoaQFkQoGEZQq/9HZzWmITWYitRgKrKRg6pIFcpqylBRU26IessAN8gAL3AjBJBJoVQrkMzYLjOkjJtihdxcwwBmdhzn9l3GATBmbC8HA+fc+MZFoB8z+9molyvipiJ4TDZn9hvn3LSRewaOiXwAsGnjprh9tc8++9jLR6l3d+AdIguzP72P26uuugozps/AVyu+ilv/1kgE9+/aiVHZOWrco+27N9FzMADrR49G7vEnIJSXF9eGvY0d63/F4oceBOAhCOr4LkJuNREsCueHucqp5cWnRSDgacuMkhLcmJ0V9RgTe1kN/VWPSVc5D/HLxjGS6iaqLfrBS1TbOt9bqILPOYMvRbPLL/e2yTyPxSX6iSDmQHWdJ6KkifqlPdzK57RRpoOBM+VcbV4rnUG/4dxs/GPmM/jijLMQKSoy2uFMOa44dDMImXMjTWccGhgiAALK5uuwxoUOI48OIGBegQCOPC2AUdk5uLXob5sdlZWVOPIfR2Fr4RakpafbrhPimsekom9i1xmvZWff1he6rmPokKG+8ubk5GDGjBkYOHBg3LwPPPAAhgwdEj1DfYtqx5lr+RLVVkW4TVFtjWlIDdReRKIh8T3+AfvFGcr3KMUZGNpktkFJdTH0wecibfA5MF7aYIw6+ZIW8yphvKyFQdM0gFvL4jvTGPTNW7D91POkeIcOYyw2f+Ep/D975x0gRZG34bd6Zndn87JklqAEJZwnivedEVRUFBRBDIgJFfHuQATvDOidomLAACoqnCJ3YgADKiegYkBEFEVREEEBFZDMsrDL5t2p+v7oru7qMDM9sxH4PThOd3VVdXWunep6KuWEnkY+hiYgEACEQNrQi5F22UXWfUdW7c06oHHf0GDdd6xKnzEwDMCLirCj16nmJstLMveFZ5B62inWQDYAENCM88n6O4Ix3W0BISCYQFW4CsmBxi1fr3U4x75/3IrwNke9OBBA1i3japz9zlK30ErY7n8OOYj5cFX/cIjzZqncs72S10Z9PpQaQklJSdQ4v/7yK5Z9vgynnHpKjdZVG3DOsWTJErzxxhsoKipC//79MWjQIKSlpTV00QjisOD1119HSkpKzHj79u2LGYcgDieee+45HHXUUTHjzZo1C2PHjq2HEhGEN48//rivNq1LL720HkpDEARx+FJaWoqKigpfccePH48HH3ywjktENBaWLFmC6urqmPHoWV2/CCEiSo7bDngd6e3PqucS1SbyJQt9Ltrv/eGyfOz8aCQEr4oYJ73dGcgb8BLMVlnboOZy3pyBABAMAMd1SrxNJFGhtsrAgQPx9ddfu8I3bNiAP/7xjxHTzZs3zxXWv39/24DosdA0DVdffTXuvPNOW/jHH3+MAwcOIDMz03dekm7tcpGVHkRRSVhv+RNh410Yvd1CgBntOwyM6S2Xwmzz0I9Z9YHtRqOEBWMM7Y5oZ7QxcwimWW0eMpLRziHbRvSmE2G2q4IpbbhMbecENm/egqeefAozZ8xEaWlp3NsdiYyMDAwdOhQjR47Ecb2OM8NtLXnKhqhtX+p7PfrmCVt8tc3ZzNMpnVaur4jiaZbYu3TMvjJz33tEdMX3EoJDphf2fEyptpJXzPwilbmRvMNEEARBEARBxId72B2CIAiCIAiCIAiCIAiCIAiCIAiCIAiCIAiCIAiCIA56jj/+eIwaNSrh9MuWLavF0jQ+TDGc45MQbgOr96cBibZtQojY5Yuya+w6a1X06NSoukWP5n5XpyFFjlY6Du4QPUaXanPBwcAQCoaQmZKJ1GBanUi1vUgOJCMnJQct01ohOyUbmqaBg4MLAS4EwpwjbExzwcFFWP9wbsyr8koZR/8IrucTFhzC2CfOc5grnT/l3hS2MGM/qaJMZe+p+1X38DlEnIDtfJDpCgoKYu6bHj16uMIaUmbvt+OcZ1qjM93C9xciOdmfNPLFkmJsMDqbO52dEdfj8a3Gr8rPx8bbbvO1/sMJwTneHf1XVJWVmftMM464+XHseKdI2+v2HenWLqf/EOFcWF5ZbsZT40c7+s4ltdF/sy4eReoVXBOptvxORKod6nU8Wt5/X9RyMsb8dYJ19J+3MkDUHeh1P2HmmaTk4VEe2UncWT5L6M5snZrNs5MpHwGkdeiAPzw1BULTwAGEmUCYCX0a+j7Tnx7GvFBlyvqHGx9hfpg5r3ZNFxA4LzUNZ4TcIoHq6mp0P6oHvlv5nRlX3Xbrti+fOx7PGce6os0rC2qNsTePRWFhoa+4zz33HIYMGYKcnJyYcTdt2oTVq1d7L6xnqbbtmDhkvFZdyy3VZmBIDaZGL2wjw/f1L3Hu2BjXf8fsjggEAuAaQ1hjCAcAEdTAAwxcA8JBZswDPKDHEUENPMggAhqQFIAIakAgAAQ05f6mF4QDQDAAEQjqBo9gACIYgGCGSFtjQCAIEQwAwSBYIAgWTAKCQf0j5wMyTI8nAgEgyfgOBoBgEpiy8fIUYoEgEAjoZQ0GwZKCYJoqIoD93mksqgiX+9/nhwCiuhr7br0NZfPnu5Zl3jACwc6da5R/SVUJiiqU+1INHurqvcI9+FLi+SZKl85dfMXr07sPOnXshA/e/wDl5fV3fm3evBmTJk1C37590bJlSyQlJeHMM8/EtGnT8Morr+CKK65Aeno6cnJyMHv27HorF0Ecrtxxxx2+4hUXF9dxSQji4KJLly5o27ZtzHibNm2q+8IQRBRmzpwZMw5jDHfffXc9lIYgCOLwJRQK+f497bHHHkOvXr1w8skn44wzzsC5556LwYMHY/To0Xj33XdRWVlZ4/J88cUXuOaaa9CjRw9kZGRA0zTzNz9N06BpGlJSUtC8eXP07NkTd955p692SyJ+/D6rr7766nooDSHZunWr5zmf1392I5Jqx2oEidT24+cHSwEIjp2f/A3VpXs8YzAtiCbH/g15A16FTbfmbCtxDGIIAN3aJiGU1LAv/HTr1s0zPD8/P2KanTt34scff3SFn3feeXGv3ytNVVUVli5dGndegN60eVzHpkarJTcGJFZaKQU3jr291VJvv9LDqg9sceXbOq81kpOTzTYt6+0jWFNm25kV6tlGqRzytWvXYcR1I9D96O54+qmna02qfdzxx2HatGn4fevvmP7v6Taptl4Ej7ZmY8Nsbc3Mimc+v4U7H+c/53ba3pBg9k9C/5hmz8e5PR7l89xuGU9uM0m1CYIgCIIgCA9IrE0QBEEQBEEQBEEQBEEQBEEQBEEQBEEQBEEQBEEQhyj3338/WrVqlVDaNWvWYP/+/bVcosZBrYp8/fSpiSTprCscZYq5vTaptQdxlN0u1bYKEkmqra5fprf7mx0rdwi0nVJtKYNOC6YhMzkTyYEU3x2kahvGGNKTMtAqvTVyQ7kIaAFdsK3+E1wRYsv5sP4NXZJtbZmh0jY6EXIhhePcFGNLqTYXQglX5efC+M8t17Z9x5JrO3ZpmId9ye169erlGR5JdF9Xn5jHLo6FuU1yMeXJKTHzBPRT/9qCfJuc1s86neewUwBdsHABdpLEz8bnkx/DthVfA/Det3rnUrcg21zu+NaMj12yzcxjoOepxzk6Kcm1vmohItyL3KLciP5WeVv1vgwjULf3v9qUaqvTfqXaAKBlZ6PN9GlgQX+DJ/juDBvpVhFDrh2pM3Cs8tg6PssyMnueNsG2K0s9sMWZfdF+5EhwYUmypWBb7UAunwNhAf2Z4nji6l3VmdpV3VWdYRCYkJWDTM3dLWXXrl3ofXJv3Hv3vaisrFTWaOTfiOXau3btwrRp03zF/cMf/oBLLrkEADBixAhfacaNHa5/ppEAACAASURBVOcOrGuptvINc19HSO81gImSe0ogGRo7OLsixS3Xdp/0ngS1JByR3RFhHgbnej1OH0jFqM/JwVNg1fnCgoNzjjA4OMLKgCvuYpgrl9exEEodzjpGerXYewAVM78I156+f+SdRJi3GXk/Nu9NDiGBHBjAPOeUE7S8+vARa1dt2Ig9Qy5ByZzXXMuSunVD1q3/qPE6th74vcZ5NFauuuYq33E3b9qMAf0HICMtA5npmejUsRPOPedcTHl8CqqNAWxqQnl5Od544w1ceeWV6NKlC0KhEI444gjccccd+OSTT7B7925w7lWbBwoLCzFs2DAMHDiwVspCEIQ3L730kq94if4eShCHMn5+Eztw4EA9lIQgvNmxY4cvuXvHjh3RrFmzui8QQRDEYYymaWjatKmvuFVVVVi5ciW+/PJLfPrpp/jggw/wzjvv4JlnnsHAgQMRCoXQo0cP/Pvf/474N7UXnHM89NBDaN68OU455RTMmjULa9euRUlJia1eI9v+KisrkZ+fj1WrVuGhhx5C06ZNzd+0UlJSkJSUhGAwiJSUFLRo0QI9e/bElVdeiW+//Tbu/XM48+mnn8aM07x5c6SlpdV9YQiTrKwsaB5tNcHQQVRn8vz93S7+jfY3TcF3T6Hk9089l2UddSk6XbcezU/6F1ytK2aezgZJ6w2KHh1Sope9HkhPT/cMD4fDEdN8/fXXnuEnnnhi3Os/5phjkJGR4QpftmxZ3HlJju3UFE5xtjVgvCXQtsK42R4iwpXYv+q/rjz1diB7PlByBJR2M0f7lzpYvTwdV3y1ApcOuRTH/fE4vDTr5Vr53Tc9PR3Xj7geX3/9NVasWIEbRt6AzMxMY70+2prVBhzhEEzDkk672sSYFcfZ9uxqg454Pcbx8WqTk4uc63WUxZVMFWrDQygulPw99hlJtQmCIAiCIA4P/L09ShAEQRAEQRAEQRAEQRAEQRAEQRAEQRAEQRAEQRDEQUd2dja++eYbfPjhh1i8eDE++eQTbN261VdaIQS++uor9OvXr45LeYhTC4LHhNfJAOG08zmJIOE2OwxFSe6UWtZUqg1hz9Epe44keuRKqlAghORAcuRCNxBpSelIS0rHgcoD2F+xH5xz2Hax0eFLSPmuABiTUmvZMYzpilOmi06ZEIDQO7cJCLPTmNr3U3ovhZG3Jn2IgkEw/WAwIfMUxhqEPR8mrLIxZj9HjOO5bu06X3Ke0047rVb2Z30j90skbhh5A2bOmOmr8/2ucBgPFRXizqzsiOuKpCL2kqnK2L/cdRcyjzsO6V27xizDoc6mpZ9h6eOPALALyOW0KshW5zUjjmZLZ4VDycPZn1SdDnr0t1Tvik45txfCEa8x4uWadYt+I895h8SWaqvTHECbhx9EUl5e7AIryGdczPuWRydccz5KUq97hud9xNhOeW+V54O8p6vlsy3zODv0e7rOUXfcij2ff47iNWv0ohr3/rAhy9XAoMF6XnMAmgC4fC4Ycdy7Q4lvFL9pQMOdWdkYv3+fK344HMakhyZh0kOT8NjkRzF02OVo1qyZtS1C9qnW81WfM14dl53bHmlf1PQCGjxocFQRgYQxhrffftucv++++zBlypSYaT/77DOUlpb6Fot4SbWdJ6Hr3HJKtZW6lHptyWUx61pGQIBpSGqE9ax48H39q6j3ggjXf5NQEzQJ5WJvWT44F9AYhwYNEAKapiEshD7PBAIIAIYSApwDTIOmhcFFAJxzQw8hV2Vcd1xAcGHWCWXBGNPMU54Zx1YYFxcT8iYD2z3GvKMImcjIzfZ3gxKfCfc55kSROOiFZ6ioroh4PR8MFIy5Gcm9eiF0xhkItmvrkkCIkhJULF+O0jfnonT+Av1YOtCaNUPTmS+AhUI1Ls+Wok32+1vC9zr7vdO8Jsx5R9bKjP43iH29tXF8r73uWtw06qa45FoAUFZWhs2bNmPzps346KOPcOedd2L48OF4ZtozCAQCvvL47rvv8Nprr+HTTz/Fzz//XCuDi7377rtISkpCWloajjnmGGRlZaFJkybIzc1Fs2bN0KJFC7Rq1QqtW7dGXl4e8vLykJx8cN9bCaK++O6775Cfnx8zHmMMCxcurIcSEcTBhZ/nXNDnoFUEURfce++9vuKNHDmyjktCEARBAED37t3x2Wef1TgfIQTWrl2Lv/zlL7jpppuQmpqKnj17Ii8vD9XV1fjhhx+wfft2hMNhhEIhZGdn49dff62FLbCorKw0p8PhMPbs2YM9e/Zg1apVeOWVV5Cbm4tbb70VPXv2RHl5OcrKylBZWYkjjjgCffr0qdWyHMxUV1dj27ZtMeOddNJJ9VAaQiU7OxvHHnssvvvuO1t46Y4vEWrpPfD1QYHP3/HLdixH/oqHPZe16jsNWV0Gywwj5m8OYMnc6+3WtuF/uysuLvYM95JdS77//ntXmKZp6JrA+wSBQADdu3d3ybpXrlwZd16S7u1z9XYpxpX3UWTrCAOEMW22i2ioKtiA4o3voXjjR+CVRa48t/2+zTrKAtY7MUbbF2NG66LVSGlFNtbDucAnH32Exx55HJ8tqflzUNKpcycMuWgIxt813hRpR2p68dXWrLTLqG1fXtNy3pmfSsR2V2NZIu0RUQef9pGh+t6aa/BXpX3LmRVJtQmCIAiCIA5PqIWLIAiCIAiCIAiCIAiCIAiCIAiCIAiCIAiCIAiCIA5h8vLyMHz4cAwfPhxCCGzcuBG33367TQQYifbt29dDCeuXuCR6sYjVr6YhpNrq6qUcL5LxNEr5hRC2Dliu5a5OXGp4AlJtR44RpdpqDGEptYNaEKFAqNF3dspMzkR6UjoKyveiuPKAoukFmBSpKmJrU+crhNGPTzPC7YJtxjRDmCigGTZtAV2UKsy8NXA1jg+5tsQqk/DsoPbFsi9ibrumaWjXrl1t7MZaRe2A6NtP6JThMoYF7y9A+7z2ts75kXixpBiXpqWjczBortPP7UKN53R78rIy/HjttTj+/fcRzPaWdh8OFG79HW+PvB4wxLZOqbYuHrXP22CAU6BtWwR7H1srTytdyOMsaquIqSLm6xHmiu+UWXrErw/qQqot1LAoUm3znAeQMaA/si680FeZvXDKqyPidXOItOHmYu8Oz3oS5fksJ9WBC8BcHZ9lfCbcnZzVvAEgkJSM46ZMxmfnDQCvrjI9AHJwBW7c0zmAAAS4kVbKtTVopjxb6b4OBl3OrcGSawPA+amp+Km6Ei8Wl3jvDAD/uOVWjL/9TvQ/vz+uGX4N+vbti1Ao5E+ubZO61q1c+8MPP8Ty5ct9xR02bBg6depkzodCIZxxxhn46KOPoqbjnOOfd/0Tk6dMtsoaAW+ptj08kvBYlWozeVHJa8s498zalTAKwgAIqXPWrzg1n1AwNeq2HUz4vv49ExvfjuRH5nREQflehEUYQjBzpAbB9XqQEFy53oy6GdP0CFyXawumX5OacQRkrU6XPejSB0AdSEWPzSGgCRiDqkghNgPTmCWPkPcQoZ4HSh1QecDJs8B5IZn3NuEQKUihNgCm6ftWQKCsugxpSf4k8o2Nyu9XoXTuWwAALScHwfbtwNIzIKqqwHfvQvXWbZ4ybYmWm4vmc15FsH3N679chLGlcIvT7Q3pRmdM/t1mrxmY8Wv8N1L86c3zKYrQQhIMBtGvXz+89957iRTOpKqqCs8//zzeffddfPDBB/jjH/9oW15QUIDXX38dCxcuxHfffYcdO3b4GkghUUpLS/HVV1/5ipuSkoKuXbti8ODBGDVqFJo1a1Zn5SKIg5lTTz3VV7yhQ4cmJIkiiEOZ1157DSUlkf9mk7Rq1aoeSkMQ3sydOzdmHE3TMHbs2HooDUEQBDF+/PhaEWurVFVVoaqqKmK+JSUl2Lt3b62u0w8FBQUYP36857JQKISTTjoJTz31FP7whz/Uc8kaF3PnzvX1m+qVV15ZD6UhnJx22mkusfaeL+9Gbs/RDVSieEj8xZpw+V7s+GikIWG2k9npwshSbUBpp1Na4F3nuECXNkkJl6+22LRpk2d469atI6b56aefXGF5eXlISUlJqAydO3d2ibXXrVuXUF4AcFReDgBu/dBtIIRmtIUYbVWVxSj+7TOUbPwQFXvXR83zjgm3m+/H6G0ZzBiU1GgLMd67UXTb5ts61dXVmPfOPEx+ZDJWfb8q4e1y0vO4nrjttttw0UUXIRAM2N9pivKiiO+2Zlh52Nqb1XZmhpjtYs7210jLakLckmvhmJfT6ksD9gZUR1sXSbUJgiAIgiAOJ7TYUQiCIAiCIAiCIAiCIAiCIAiCIAiCIAiCIAiCIAiCOBRgjKFLly7Iy8uLGffII48kCU00GrtUW+0Q5TTxAr7L76dzrC+pthExolTbVtwoUm1D4scNqTYDQ2owhNRg6kHT2UljGpqlNkeL9FYA0xAGBxdh/cPD4JwjzDm44ODgENC/uTC2W4T1ZULKxfVwCH0/yjSAUOIAwuhMKgAjH65INWF2EnUeN0tuKwz/onAcP2DlypUxtzst7eCSKkY9m5wLBZCbm4spT07xlbcAcF1Bvu/1OS9dD20iGIDyTZuw5vrrIKqqfJXjUKOyuBivXTEUpXv1fcvg3l+a0n2SwXSeQgODxoCALUymscKYY9q5HgHgWw+5+jFJyR7HmLmmnNLtCNH9dgGNMpc4XlLtaHH8LBeOsFhSbQGAZWai1cSJMdYUG9/PDmchzQyi5B1hIXMeTOPkYYyZ5dEF8Mq0OqiBIy+vf1ndu6PjX0ZCQCAM3XcbFvpH99/qd/swjOcqBMJgEIJBDluheHLBlWmhLJNP/tsyczC1SS6aaoGI+6Oqqgrz3p6Hiy68CNkZ2bhkyCV4/rnnsem3zUbGxnod385O5R5DbbjrHGpB4/hcdeVVEcuvkpaWhhdeeMEV/sQTT/hK/9///tcqYwQiS7VjI5zPdFWqbWRi22/GeShUWbIQhhxZD0sJJJuDdxwqxF13dJ4zjuRJWhLaZbXX63TgCPMwwiIMjrAxzSGE0Ot6Rn1NCA7ddS3ABcx9zsEgjA8A47o06nbgxrp1EYQpVWZW2eQ9hKnTYKY8QUqYmWbdZ7wl7cI4PRzSAvPBpYspnPcwSVlVaXz7uJHC9+9H5eofUPHll6j85htUb/k9qlQ72LkzWsx7G0ndutXK+jcXbUG10Ot3cverh0HHLsuAa5m6PMI90wdygJIa43jIv/zqywkLXZzs3LkTxx57LAKBAI4++mh0794d6enpaNq0Kf7617/i3XffxdatW+tUqh0vFRUVWLVqFSZMmIAWLVrghBNOwObNmxu6WATRqLj33ntRWurvufLyyy/XcWkI4uCiqKgIQ4cO9RX3mGOOqePSEIQ3q1evRn5+fsx4xx13HJKTk+uhRARBEMS5556L888/v6GL0eCUl5dj8eLFOPbYYzF16tSGLk6D8sorr8SMo2kaBg0aVA+lIZz07t3bM7x0++f1XJLawj5wn9d7K4JX4rfZf0Z1yU7XsmBGa7Q+e7ozhTIp7BJt27w6LDdwRIuGF2uvWLHCM7x79+4R0/z666+usJoMptSmTRtX2JYtW3wNPO7FES2zoBltHeYeF4Au2w6jfOdqFHw+GVvfuAoFXz0TU6rd4cj2uG7UdZC/h1sDyBq/5RttZSpCAPv27cdTT0xFq6atcM2wa2pNqn366adjwXsL8PWKr3HJpZcgEDTaUJ2ncoy2Zq9f5F1himCbgUUUUct2nFjtY5Han/20DiSa1iwb3OVVl5v7z/FihWu7/b5RcZC8Z0YQBEEQBEHERtO0xlm569S1KTp2bbyjqzfWstF+Swzab4nR2PcbQPsuURpr2Wi/JQbtt8Sg/ZYYtN8Sg/ZbYjT2/QbQviMIgiAIgiAIgiAIgiAIgiAIgiAaJ0IILFiwIGa8AQMGHFIdSIQhB6y9DGN8GhDP7VTLJa2wETOInJ9TXulLqm06HS15YzSptm0dDqm2FEIL6ILq9KR0BLWG78iYCGnBNLTNbItQIAXcEGmHTZl2GEJwU7ItDKm2FGrrwmxLsA0IU6gtuDAl3HLnq3JtVZIZTa6tHgfZj9RLri2EwE8//xRze5s1O7jbqf10vLth5A3o1auXr/x2hsN4oKhQyV+VKzObrNkltHSkkXJFANi/bBnW3jzG3hH4MCBcWYk3rrkS+evWQsqv9Y+1LzXoE6ocG3DuT3t8Kx6zHSPNMS/Tv1Jc7Fm+U5JTbOtyTqs05iOnli2S6NejW3uUOce80mfdmadwTDf/x98RbNkiZpn9EFd9x+sA1VSureYt4O70Kx+fcdbLjh47Fimt88zhFuRTgQspypZCbSnx1achLPG2ql+1qjnCM+zMUCrebd4CA1NTfZXvf/P+h9F/G42jOh+FS4Zcqgu0HELoSHJtNU6k+XiZcO8E7N6921fcyZMnIyUlxdYBnTGGHj164Mgjj4yZvrCwEG++8aYrvdcnwDRoxocp0/o8s+ZhX6Zp+nfAiAconeUVubIlybXudkzOGnE1jSElGPJVXj8d8hsTNSqvvEiU5G0y8pASSNEHS4ExWAqXg6hwhEVYP1eFMETb+ocrV5e8VuWHgwFyUBkBcN3AbVwuUrZt1e+Myp1n/Q6AKc9nzPJIMOEt73dtMnNdiMY54paua0xDWVWpUSc9TGAMGddcjZYL5yPYsWOtZbuh4OfIq1QkEzC+VPmE7RtWPPPal+dAA1+3WVlZeO+D9xAIRB6gIV4451i/fj3WrVvnW8bbGBBC4Ntvv0XHjh1x4403gkeRuPshPz8fzz77LB566CFMmTIFu3btqqWSEkT98eyzz2LChAm+4g4YMMDzuUQQhyMLFy5E7969kZ2d7Ss+Y+ywl0USDcc999zjK97f//73Oi4JQRAEofL222/7+r3zcIBzjjFjxiAUCuG3335r6OI0CF9++WXMOG3btkUwGKyH0hBOzj77bGRkZLjC93xxN3Aw/kYbo61bhCuw44NrwSsKXcuYFkT7QQsQ/aUYJS/zR1J9TiU5yNA8u2HP6crKSixatMgV3qFDB+Tl5UVMt23bNldY8+bNEy6HV1ohBLZv355QfslJATTLDkG2hAAcvDQfRWvewo55Y7Dnowko+W0JRDi2uDs9Ix13T7oHycnJ1vsw8ndz2fwh328xgn9a9xNuuekWdO3YFXfdfhfKy8oT2g4ngwYNwudffI4PP/4Q55x9jvdv715y7TjbmyPKtY38nXJtm7QaibePRRNnJzIsp02YHaFszuXuTWdR5wmCIAiCIIjDg0bbQpydm4rspqGGLkZEGmvZaL8lBu23xGjs+w2gfZcojbVstN8Sg/ZbYtB+Swzab4lB+y0xGvt+A2jfEQRBEARBEARBEARBEARBEARBEI2TdevW+ersOWDAgHooTf1Qq0LtWkDU4j9X3n62VelA5rnMK9gUNVv4kmobEf1KtR0rVYSAMEXRAkBSIAnpSekNLoCrKQEWQJuMPGSHcnSptggjzMOmZDssdOUpF2FdgGqItzkswTZXBNtSy61LGmHKuPWOg1Iub5cvRpNrq99ykVOuDQBbtmyJua3tO7SvzV1XqzDb+esTh+hWfi94fwGSk5N9ZTGrpBgbq6uVckQug1cfwUhi6N1vv411t9/uqwyHAry6GnNHDMempUsARJaRM8ZsL8+r8m2N2UXlmpmOmXFVgbm1Hj0twJAfDuPFkhJX+YJg6GacE14ybue3c7kpuDVutV5p3Di23SNPvx+JH6m2G39SbXmfj5SXU+Kc1LEjmlw7POqa4yWuzsNqx10zA0Ts8BypI7EtXE1vCFDV+4sqRvUrLw6kpqLHXeON7uh2Ya+Ua1td1fUPZBxhLVO/lSe4azcICORoGibl5OLZJrnIi0OOOu+defjz/52I1T+sNusJfuTaThKVaxcVFeGhBx/yFVeKTiPxz3/+01c+d999d8RlnnW8aHGUqpg6+IU6H3EdpmDA2u+2WqYQSNFCh3wn9IQF244HNAPDEdlHIgyu1+kQRrWsqyEMLgTCxrxZ15VybcHNepbM2pJr61enLvjQRfg2MbaxDWAMTGOGE926v1jLrXuK+Y8Z8V3bb92YBAOYxmwFiyZJkOECAiWV7mfjIUcwiLSBF6Dlhx8g58EHwNLTay3r8upybCr8zaiEKPvcOAa6EISZlRTbMWHGjdPr2ApLsG6FyjzgeU7Y6hNRrhfnIr9X1mmnnYYlS5cgMzPTZ4pDG845nnvuOTRp0gRvvfVW3GkfeeQR5Obmonnz5hg1ahTuvPNO3HLLLWjdujX+7//+D1988UUdlZwgapeffvoJo0eP9h1/4sSJdVgagmj8cM7xj3/8A2lpaRgwYACWLl3qO+3ZZ5+NDh061GHpCCIyXqJAJykpKbjsssvqoTQEQRCEJBgMYs2aNWjRonYGuTwUqKioQMeOHZGcnIzWrVvj1FNPxU033YS33noLxREGXz0UKC4u1gfHjMHpp59e94UhPMnKysJtt93mCi/f8z2KNs5tgBL5Jf52HV5Vgm0LL0fxZu86ZMvTpyCYoQqnPdbBPJYJZ1yB5tkNr2abN28e9u3b5wq/4IILIqYRQngOJpuTk5NwOZo0aeIZXpOB/NrkpkHwKpRv+QZ7P30MO+aNRdGqN1Bd7C/PE046AZOefQhf/LQMp5/T23ynydbiZRxXIQSqw2G8N/89DO4/CCcedyJmPj8TZaVlCZdfEgwGcfU1V+OHNT/g9Tdfx5///OfYidRGIEkMubaXQNreJqDk4WhXNqMobURebc919Q6W50C9sITZXutXy+m1fbL8tvXE0Z55sL9vRhAEQRAEQdihYb4IgiAIgiAIgiAIgiAIgiAIgiAIgiAIgiAIgiAI4jBi/vz5MeOkpaUdMp0eI4qm/fSPqWUfd6KyRz95MrDYUm3nNqudj7wkoR7rEUIYHZzULJgrnrlQETvapoVwdEl0SJyFIuw0/6eHpQRTkKz5ExcfLDRLbYYkLQm7S3Ya3ftsWjtIbR4DwIQGxhi4IdfTBAMXXO/0JRjAuGGz44BgEAzQwAFoEAA02cFMg5GjAAQHgwbB9IPGhCJtBLOVCIAVbpwPe/P3xtzGrkd3deXT2InqcI1wPeXm5mLKk1Mw6q+jYuYvAFxfkI8lLVq5svVy9qrhbhGzco4A2P7SLIAB3SY9ErMcBzPhykq8NeJabHj/PXPbdQk2U64em4bSFGo7xdSaEUdT0sm4sOXl3v8MwBNFRSjm9gEIAKBXShJUvbDiv7ULKuPc9sgwj6naI5pUO7pG20pvFzTD2ilCCfPIRaZrfsftYMG66QrBmI/nqVogwH0gI1Y9mGddwBauphf28sjOvWr5GFjkAy2AdoMvws/TpqHoxx/dRRZ6Wg26eFsKWrm5ScKQbTMjjh6uP1H0NAEwc14vun4wzwilok8oFV9UlOPtslJ8VF6Oyhj79fctv+OCAQOx8rtv0bRZM9v+kM8b57Z6PVcSedZccuklqKqqihmPMYa5c6MLKIYPH44xY8agxEO0r/Lzzz/jl19+QadOnWzh6jkS+dA69qX07KoybX3C8ufKfWn8My8+27UnTNmznGdMQ3Lg0Kp3RSOue4DEEb1FWkv8tv9XlFWXQXABjRmybA5AY4DQwJheT5NKe83IRhdwC/OZZB06Xf4gmF5vE0wzznXNKC8DhF4H5EIozzlmyrflBa7X9xT5tfQu27bbcfbJG4CQ54UhdFZF+IxBg14vBRPQ/RUMxVXFyEypX1Fy0xnPQziu6WCcksi0QRei/MMPUb15C3hhoW2Z1qQJgh3aI6lbN6SceCJCfc+EFkEqUlPW7V0LLsL6nViRZ9sHd2HGf3Y5hpRqq1J1qxLifYex+WRUubZHfO8smK2uEy8nnngiduzcgdwmuaisrEwwl0OLoqIiDBkyBN27d8fixYttMjPOOfbs2YMdO3Zg9+7d2LVrF55//vmoElUhBFasWIFTTjkFl112GebMmVMfm0EQCTNkyBDfz+aWLVuiZ8+edVwigmi87N69G8ceeyx27twZd1pN0/DSSy/VQakIIjYLFy5EaWlpzHh9+vSBpjW82JAgCOJwIy0tDT/++CO6d++OPXv2NHRxGg1VVVXYuXMndu7ciWXLluHpp58GoA8E0bx5c3Tp0gW9evVC3759cdZZZyFYR20a9cWLL77oK94NN9xQxyUhonHLLbdg+vTp2L59uy08f/n9yOw4ECyQ0kAlixf526Y+p/4uwCsKsW3hUJTt+sYzZWbH85F11KUeSxy/LTh/a3D6tY3/N830P4hsXSCEwCOPeLf3X3311RHTlZaWev6+WpNBDSOl9ZJ++yV1zzfY9c5T4BX+ByZo1rIpBg4diMGXD8aRnY5EQAtAY5rZFqZ/Ke1cENi/rxCzZ83BzOdmYsum2IPG+yUtLQ3X33A9xo0bh7bt2lpv+cTb1uQUR0dJ6tXe7ApzyKcjlckMczU7MmeAVVQf26W/u+QI9EgWSWzt2c7reEnBKy1JtQmCIAiCIA5vDu5fXgiCIAiCIAiCIAiCIAiCIAiCIAiCIAiCIAiCIAiCiIsFCxbEjHPWWWchFArVQ2nqlrileHVIXUi1VbiQ6ssInX+i9QnyKdW2AqR0OUq8Gku1hdmXUd82fWlqMBVB7dB8/TU7JRsBFsD24m0I8zA0Q5In9aBSqA1wXZaoCLYZGJjQoDEBIRgYNGgQEEyDJvvBMQ4mBagM4MJwO5qWRH9ybfOyYpZc24/4pFevXgASE57WN5FkgJGkuOZyo+PhDSNvwAvPv4CVK1fGXNfOcBgPFhXizqxsWx9JpsxZUk3r/7DFNSS3SgYMwLZZs1BVXIxjnnyqziTEDUllSQneHH4VNi1ZbBNcu6XauvjRKc3W5/W4AWd8WPdTZkiFNWZPo8q6V1ZU4JPyclcZg2CYmNPEyAfmt0wrYIm7gcjSbedJ6RnHB4leeV5nfbxSbeGxlxZqygAAIABJREFUxJyW4l+P5cIxHereHVnnD4hZ5ppQo87O8juKXFtPEqXDs6Ozs/Peo3b09ersbMuXMfS47TYsu+YaCDAEAFRDPzd1ia91fQgAYQBBCHCj53mAWfteKoDl2jXHvHOXaABOSwmhd0oIBzjH/PJSvFVWhtVRRKk7tu/As89Ow7/u/icAawAH14lRi4+RFStW4MNFH/qK279//5iyRk3TcPnll2PGjBkx8xt3yzj8b97/zPlIUm0/Z6Na5zJ92cq1JYXITom7EB51MLMsAskHjWjDH/zAAYQ3bQIvKgI4B8vMRKBNGwSaN7ekxR4S+3hpn9UBa/eugWYOrWAcUctMD6FB/x8zDhTj5v6X15a8zvRjpQu1DQu2UZcL67EEB5iu51bvGVK+r2cvbA8dWecz78GaUk4nhmBZCsAtObtczJQw9cQDKsOV2Fa0FXlZbRPcm/GTfMIJNc4j65ZxyLplnD5TXQ1RXq5LqkMhIFA/MhUBgR/zf7Dk2Obd1aqjWHYZ/RSQ9R5rOUzJhL2GZEQ0xdxKuJmHXE801DSRY8rBG8xsFfGF8zsUCqG0vBT333s/HnnkEZSVlUUtweHC2rVr0bJlS3M+oYEAHLz22mtISUnxLcciiPpmx44dWLt2re/4//73v+uwNATR+LnkkksSkmoDwIUXXmgbvIEg6pOHHnrIV7x77rmnjktCEARBRKJZs2bYunUrLrroIixatMjXIIWHKxUVFdi6dSu2bt2KxYsX47HHHgNjDO3bt8d5552Hm2++GV27dm3oYsbN66+/HjNOUlISTj311HooDRGJ9PR0TJw4Edddd50tvKp4Kw78Oh9ZXYY0UMniJMJvXrzyALbOvxjle773XB5qeQJan/O8zMRX/uZw78x7vTlpDftew6uvvopvvnFLxE855RT86U9/ipiuuNhbVJ2WlpZwWSKlLXQMTBlXnmW/+5JqBwIBnHzWSRh4+YU4te/JSE5KMd4bElBaLfRmDvk+EmP4ed16/Gf6f/Dm7Ddr9XfmJrlNMGr0KIwaPQq5ubnekuea/H7rfCHEtdjd3uzZBq22WTtk1M6BnZ3Yyq5mGUtIHeX9s1hp/Qi1I+VDUm2CIAiCIAji0HtDmiAIgiAIgiAIgiAIgiAIgiAIgiAIgiAIgiAIgiAIT/bt24dly5bFjHf++efXQ2nqBl8dk2JJpv2sx2/EekC4Ov45cIrVXBn4X5fMgQsOxiwzn5dUW02UqFRbVTseylJtSUZyBvIy22JL0WaEOTdkiAwaY7r3TuhSvTDXZXemYBsMjElltSHF1gLQwMFhyLUNOanGNFOqLYWqll3Tn1xbIiCw9fdt4JzH3LaTTznZlq6+5doMTN+uKJ0Pva/rKAZX6aOUnSKV5AvfX4j2bdujMopAVjKrpBiXpqWjczDo6eOVYc5SMMAV35I266E73pqL8j27cfyMmQhmZcUsy8HCgR078NoVl2H3mh8AWPJRpzJSgyUCVWXAmm05IO+QzmVOEbcrb2PtNxUUeJbzpsxMtNQCZhmdekq7bNuNenkiQpy6JqLs2xEnVh4R55VLJ5ZUGwCa3jwmxtpqh4TEuqpg20eHZy+5tp7ELdi23XuFUJyosc+KNmefg8zu3XFg7Vrod3mAG0dWg/4s0PMTCMAYgMG4U+vPC31a3TzrmAhocA62IZRt0eNnahqGpWVgWFoG9vIwPq+swDMHDmBTdbWrvM/9+zncfsdtSE5K1p9BwhrIgakWcNMX636mxPOcufTSS33FS05Oxpw5c3zFffTRRzFz5syYz8cP3v8AlZWVSE5OjhjHff34q3Op54l3xkYtS8Y3xBGWiFu/OKOVLRLVv/yC8k8Wx53ODyknnYikP/whrjThrVtR/PIrKHv/fVRv2OgZJ9CiBUJ9z0T6FcOQfNxxAGomPWiV3hob9q9HVVitBxh5cQCaMO3ZTDAIxsANE7ouf7CuO3nKcyEMObYu2GayjsasmppRcD0dk+tk5vGVC2JdI+p69XqmrDha26HKu63ziBvrs0TO+0oLsGHvOlzS4/KE9mWjIBgEy8io99X+sm8DDlQUgTHNGASBmXVPU0ZtfphVNzWPLrOOn/K81Y+N4+9D5X7ieW7YrNiwP/MiEaUa7Yd/3fMv3PWvuzDxvolY9OEi/PbrbygoKGgweVdmZiY6d+6M3r174+KLL8bJJ5+Mjz76CIMHD/Y10FBtU1sDic2aNQtpaWmYNm1areRHELXJ1KlTfccdOHAgLrzwwjosDUE0bnbv3o2lS5cmlDYUCmHmzJm1XCKC8AfnHMuXL48ZLzs7GyeffHLMeARBEETdkZycjPnz54Nzjjlz5mDevHkoLy83P5WVlSgvL0dxcTE2bvT+Da42SE9Px/33348//elPyMnJQVlZGVatWoU333wTGzduxObNm1Ht8btzQyKEwObNmzF9+nRMnz4d6enpOOGEEzB27FgMGjSooYvni++/9xYZq3Tq1KkeSkLE4uqrr3aJtQGgfM/Kg0es7QGvLsO296+IKNVOa9sHbc9/Hb5efvFqkHcl01vC0lM154J6Y8+ePRg3bpznsgceeCBq2nKPAaEBICUl8cFUI6WtibA6K8b7C+06tUP/y87FOUP6oXnzZghqQQS0AAABITg4GBgX+rijRutnmAt88sEn+O9zL2LZp7Hfj4uHvLw8jPv7WFx73bXIyMiMGE+2aZrtTH5/J4/0okgEIrU329bpIaaW8axg90oSlk/7SOYaVDlWHrUk1I6UB0EQBEEQBHFocGj3LiAIgiAIgiAIgiAIgiAIgiAIgiAIgiAIgiAIgiAIwmT9+vUIh8Mx440cORK33XYbwuEwOOcIh8Po2LEjBg8ejIsvvhg9e/ash9LWEY1Iql3TfFSJXZRInutjTiGaB+4OWGoSZd3OjliqSNuYZtC/nVJtuxxSarTlLDdjHA5SbUl6UjraZbbD5qLNADiY0KD7rXUdquyAx4SuXWSM61JToekSRqZBAyBEGFzoy7khNoSArtpW5NrCJsmLLdeWGMH4/PPPY24TYwxHdz3aFhZV6NgI+rLJ3aJoKgE4OidGKWeT3CaY/MRkjP7baF/rur4gH0tatDLliFJk6bxIhRLmlj0zXYArLPGzAMO+pUux7Nx+OP4//0Xm0fbjcDDy+1fL8db116Bk927zEPiRattl2JacUoM9DpS84FimrgPQr4EvInRMZgCGGxJOh/fWk6juSY8F3nHd0u6a4JS2e4VHT2VP75Rlq5LPaLnIdMlHdEDW+QOirr0mVK1ZAxG2RMjBtnnQmjaNX1wpAH6gyDYfPbo7gissUh6pIbCkpKhlYYyh61//hq9uGg37mWZNMwEIpnc5l/c9+7SOZkxrRmop6Q7ALgBW83ae2820AAaF0jAolIYXS4sxsbDQVuRdO3dh3tvzcMlll1iB8hGlyrVtm5mYXHvq1KnYvHlz1DiSe+65Bxk+xbo5OTn485//jC+//DJqvKqqKjzw4AO4d8K9jnqaOmWFu84LWZ1TZdr6hCXJlvtO1qqsB5yZtR6u1sv0qeRAUtwd0gGgcs2P2D/h3rjT+SFnwj2+xdqiogJFkx7BgRdmAjFkOuHdu1Eyew5KZs9Bar9zkPPwQwi0aJGwXJsxhrz0tvilaKN+cVlL9L3MAaYxCDCEhS6j1gD9OAiAM1NPrV+DggMQ4IJDEwHjmHFAk097WVfTzHPfVm61rif3j6xPGOVzRTe/LWGzekFLYTOXgghjzTDqiEI/rfB74WZsKNiA3SW70CK9Zdz78nDm253fAMYAO4Ax0I4awXEsbDUVo/5vXsOqTNs0r5vqdH2WMSPcw9vPVOGE+z5sk1HUUKitomka7p5wN+6ZcI8Zlp+fjw/e/wCTp0zG99/FljolQlJSEvLy8nDCCSegf//+GDJkiKfk5ZxzzsHevXsxevRozJ49u0EE27XB9OnTcfLJJ+Oqq65q6KIQhI1Vq1b5infSSSdh3rx5dVwagmjcjBkzJqF6q6ZpmDt3LnJycuqgVAQRm+eee86X/PSCCy6oh9IQBEEQftA0DcOGDcOwYcOixisuLsbEiRMxa9Ys7Nixo0brzM7OxujRozFhwgQEg+724j/96U8YMWKEOT9p0iTccccdNVpnXVJSUoIlS5ZgyZIlyM7OxogRIzBx4kSEQqGGLponu3btQlFRUcx45557bj2UhohFIBDA4MGD8fbbb9vCw2V7G6hE0Yj9N4wQAoJXYsei4Sjb7t3mknFkf7Tp958o64jRGikc8wopwYZ5cUEIgREjRmDPnj2uZVdeeSX69OkTNX2kwQkDgUDCZfK6/wLwNdB4JLzue6G0EE4bcCr6XXIOehzfHcFgEAEWhNnSJTiEkO+zWG1bhYVFmPvKXLz03MvYumVrwmXy4uijj8bfb/s7hl4+FMnJcbSdMeudBHWgW9/pPdr03KvwkGubv/N7tyu6gx1trF4NRjVBzS4BqXYkGTZJtQmCIAiCIAiVw6OHAUEQBEEQBEEQBEEQBEEQBEEQBEEQBEEQBEEQBEEQaNWqle+4+/fvt82vXbsWa9euxQMPPIBRo0bh0UcfRWpqam0XsUYkIg+xEvuN1jik2oAU7EXpLBSlT5AUK0ZKaxMHi4j9q6x8ZOcnD6m2jOeUatszUjTbwkohAISCocNGqi3JSM5E28y22FK4BUC1ISvUVYlySkqXmdAgmC5U5kIDAwcHM9SKUOILaEwP4SJxubZEFzYC36xYEXN7QqEQNM0SPUoidhqsRRlfPHh1OtSJUiBjkRRvqt8jR96AmTNmYuXKlTHXvTMcxoNFhbgzK9slILaX0e62lGHMsYwZWyNLXfrbr/j8vHPR48EH0X7o5THL0ygRAl8+/SSWPPwgeFWVbbujSbVhhAVsyxk0psfTlDSasSwA+zJVMCrXpwEo4gIPOaTAkmdyc13p1P8781UxlykHNVJcv9TWJeV+DkRb6hBpO6dtYl/vXNRrIWf4cFP4WduIykrsOm8AwC2xdpNHH0H6sMsTEuvuOPZ4iDg6kke688QKbTL5caRfcnHkjI3d1WHghVh57wRU5efDKddmYLo42wzWJ6Q0G4IhwPQ7tnr/kcJtKdt2OHfN1Tt9vGqcq9MyMK+0DD9U2ffVM08/q4u15fNHCrWdJ4fN4xqfXLu8vBy33357pD1no1WrVrjzzjt9xZU8PvlxnHzSyTHjTXt2Gu5VJNRqaaPWFz3qXbLOJqBIkoUjHwZYg5kIM4hDDdM/yYGUmOVvrPC9e5F/5VWoXP1D3GnLPliEyu++Q7OXX0JSjx4Jy7XzstpiY+EGcDgHNjL2O9cfRPr+l99cl9oL/cbPIaAZZ4UwnwWWcJtxoYczU6ftqtcxI7FgQr+FcmHWy6znEot4rdhg8u4gACbs+8UpHzEE278V/gowhs82LcHFPS71vf8Odzbu24C9Zflm/R2wjpPtH7OOnKYxW1zAXk8CmOrOtuIqf+ypgm4ZHlFawZR1yVF3jHCvNImI+r1o1qwZrrjyClxx5RUoKipCv3798PVXXyecH2MMubm56NatG/r27YuhQ4eia9euvtOHQiHMmDEDM2bMwLfffos333wTv/32G/bt24fCwkIcOHAAxcXFKC0tRUVFBSorK1FdXe1r0LP65MYbb8SQIUOQlpbW0EUhCJOCggJf8fwM+EUQhzqrV6+OO42maXjnnXfQv3//OigRQfhj6tSpvuLdd999dVwSgiAIorbJyMjAww8/jIcffhi//PILpk2bhkWLFuH3339HeXk5wuEwUlJS0LZtW7Rr1w7FxcVo3bo1Nm/ejLKyMmRlZaFz5864+uqrcfbZZ/te7/Dhw/Hiiy8mXG5N08CVdoK6prCwEI8//jieeOIJ9O3bF1OnTsVRRx1Vb+v3w/Tp033Fu/HGG+u4JIRfzjrrLA+xtlvQ3Dixv6AieDV2fnQjSrZ84hk7s+MFaH3ODEf6GET5vV8o/weE8Ztr/fPkk0/if//7nyu8TZs2eOKJJxqgRJF/J67JPVOVdR99/FE4c8iZOK3/KUjPSNdl2kx/J0VAbwsRsLdvAcAv63/B7OdnY95r/0NZWVnCZfGi1wm9cOvtt+KCCy+Aplnv6Njwahj1wJRdJzCgs+1lEK+8zdYj4StcaSaOWlbPNH5R846UNlK4bPr0GGzZShpfgUiqTRAEQRAEcehzePUyIAiCIAiCIAiCIAiCIAiCIAiCIAiCIAiCIAiCIIjDmHjE2tF45plnsGTJEsyfPx8dOnSolTxriq/ORzE65cRch8+ItSXf9ku09cXqTGQJFaNIg/2UQUQWVyaCPJ4pgWQkaUm1lu/BRHZKDlpkVGBH8TZoQjNUiVIAbGizDZEeE0ZPOgZoAtAQAAAIxiGEhgAEhCmF1NWNAsJTBi1xzkdi3dqfYsbJzc1NZBfUDVE6HDpRJdX2fn+KgNu5ixx+yQXvzUf7th1QVVUVc32zSopxSVo6OgeDSrZWgb303hqAMKy+lLoEUYAJa7kw8giXlmL12LHY+eGHOHbSI0hp1ixmmRoL+zdvwvybR2PLF8scwmvrzmNJs+1SbacgWwNzpXcKtgFLns0AQ8LNbPkwAI8XFmGfR2fhY5OTcHJKyCyXhSGrV0Jq787JPKYSx09f11iXUlQJt4gskxYe00hJRs5ldSdkrVqzxibVdpJwZ2efePVf9u7THMfRVaJqyUnoNOwK/PjUk2au8t4WVs5LbnhRbWFGIVS5NsxcrDuU+pzSQ6w5L6m2LOJV6em4bb9drP3FF19g/fr1OOqoo+zPKSjPK68M4+Ca4degvLzcV9w5c+bEnf+JJ56INm3aYPv27VHj5efnY9GiRTj7HKccxv7AitjpXS6Xg5kIYd83puNYThjSAWXwEzV3eR5o0BDQAjG3szEiSkqw5/IrUPXjjwnnEd69B3suuxwtFryLYIcOCcm1Q4EQckO52Fu6F0ID1OPJwHTdttDn5P8F148FB8AEEDCOMxf2a0uX2lsiYwE5gIrynDJk9FKUbGEIsQV02ba6zFFPUrdYH5SFW+Ju4YigJGBgEAzYVbwTxZUHwJiGDQU/Y9uBrcjLbOtr/x3OcMHx9fYvwQyptsYcQ4gwVYbOjL8JjJqNZi3RNM089PK2aamwLSm3gKw/OW6rwgoUTD8nE73nOvO1SblrQFZWFr788kvMmT0H48ePx5YtW2KmSU1NxRFHHIGTTjoJgwYNwnnnnWcTuNSEXr16oVevXr7jb9u2DdOmTcMDDzxQK+uvCWVlZbj00ksxf/78hi4KQZgsX748Zpy8vDz9fkcQhzmFEQb9ikR2djbmzp2Lvn371lGJCCI2xcXFWLduXcx4bdq0wZFHHlkPJSIIgiDqik6dOuGxxx6r03UUFBTgxBNPxIYNG+JOq2kaJk2ahH/84x9m2E033YSnn366NosYlXA4jEWLFuHoo49G586dce+992LYsGH1tv5oeMl9naSmpsY1UBlRt7Ro0cIVVl2W3wAlSQDbYI4cu5eMw4FfvX+vyjhygEOqbSb0l78tboQ09fvqDwBg8eLFtvuRJBAIYPbs2WjatGnMPCK951GTds5IAu2a/LaakpqC/tf2xxkX9UG7zm2hMQ0BFgAXAgz6YPGy3UsYA4sKpt8zP1/0OebMeA1fLU180EUvGGMYcMEA/O2mv6F37966UFtpi/Has862zFj5x31e+YwfaSB5U7CtDtarfvtZR21fCzHWHXHAzwTaFEiqTRAEQRAEcXhALcYEQRAEQRAEQRAEQRAEQRAEQRAEQRAEQRAEQRAEcZiQkpKCdu3a1Upea9as8SW4qQ9idv5yuuRsiWNkLjtoRYkoHP8aBcb2RiyXazaanNuI4xQ4Oqx7Qkr6jER6pzHoAkfhTucSPMp8BIeAQEALIjmQEn07D3FaprVETkoTVPNqhEUYYREGFxxhzvX5cBhhwcGNcM7D4ELY4glwhAWHEFyXIRr/uBGmyzX1TpBczsv/c+XsEY7jZrBp06aY29G2nSVQdKaPeO410KUUuSNetA64RlqHIJAxhqZNm2LKk1N8rVsAGFGQb7tleUl2NWNKc4Qz14fZ8pJCxZ0LFuDj007Bplde9ug83LjgVVVY/vSTmNHnFPxuSLWlHNuhmLTCY0m1jRkNDAEz3CnaVvKWQkpHnIVlZfi4vMxV5mTG8GyTpq7joiowVbmk84wz4ysRnXHj7fpZk66i/vvTei91nsvyXq9mHClf1dmaee65CGRnRy1BTSh9c66veI2y46374vc86J0uvxyCMXDAEPcK72ljp1thUthshQFu1QA3prhtmTDjOIXckgGhVM/NeufteZbAV91WeHT8dqwvVtj69evx5htveq7XyWmnnYY+ffr4iutk3C3jfMW7/Y7bAbjUxzHTufaDlAsoB0c+yV2nhJJGlWzLOkBSINlX2Rsj+/91d0SpdnLPY5F16z+Q+/RU5E57FjkT7kFqv3OAgFsizvftQ8Ff/gpUVwNI7Ppvnd4GHGFwzo06m34VyToZ5xxCyPqbAHIzkT31XuQ8fT+aPPMAcqY+gOxnHkSwcwcIIcCN+rasu6nXoVDqcaouXahXoK1iYD3jBAS0tDQ0nfEscmc8g9wXnkWTGc+i6QvPIti9KxgYuHK+MaGKH5SzVZFLCHCs37ter7cYIuWPf/0o7n14OPLDntXYX7Ffr7sZFRfGLEm6Wtdk8puxCI8ARbqtfLvrjLK2AmVdai729XkiK5uOdHHjyiN2LkMvH4rfNv2GPfl78K+7/4Vu3bqhWbNmyM7ORuvWrXHeeefhySefxM6dO1FaWoq1a9fihRdewAUXXFBrUu1EyMvLw8SJEyGEwH//+1+kp6c3WFkAYMGCBfjss88atAwEIXnwwQd9xcvLy6vjkhDEwUGsAX0kzZs3x80334yCggKSahMNzsMPP+xL7NdYpKIEQRBE4+Xjjz9G27ZtE5JqZ2ZmYvny5S6J7dSpU7Fo0SI0b968torpm40bN+KKK65AdnY2pk6dWu/rd7J27dqYcXr06FEPJSH84nXehsv2NEBJaoLA7s/vROHP3gOfprXtjTb9/uNKE98aosUXgBCoCtdvW/ovv/yCiy++GOFw2LVsypQp6N27t698kpO923i88vVLpIHEI63LD/1HnIuhf78ErTu2UtoybC0fepuI8e9AYRFenf4qLjr5Yoy75u+1KtXOzs7GmHFj8MNPP2DOm3PQp09vU5YtByu1k/i5IX/TrwvU3/u91gsAtl3tbMT10eYcowD+Ph7rNts6PPZNtO2KWpzG2LZPEARBEARB1AkN9+YHQRAEQRAEQRAEQRAEQRAEQRAEQRAEQRAEQRAEQRD1zq233ooxY8bUSl6lpaW1kk9N8CXVjpg4Rt7w6hzlEacxIIsRpWOTLCtzGrIdy1VsQlQptxQecRXRJdOYQ9DoXodbqi1sUm3GGELBkPeGHGa0z+qA0qoSlFWXgzEOAQ3M+D+YphtQmWYcHkO4zBjCAggwpi8GADBoTAPnHJqma4e54LqAmGmA4GBM08OYBhgSTsFhGJwZmBAAY9a5BIbde3bH3IYunbvY5nXBJ4s4ryyomRE4ErKjng9kERiYoz+htR+ilVEAGHnjDZg5YyZWrlwZc307w2E8VFSIO7KylWytAnvtEg1wlU1jutA+bC7X8xAM0ARQtW8/Vv79FvwyaxaOuftutDjl1Jhlq29+XvAuPp14H/b9shGW/FqRPhrxTGk2c0oiYYqzpSxbMxIFwBRJN1zT7g+zCbq/r6zEg4WFnuW+N7sJ0jXN43asXqVW2WsH5jGVOH4uj1hxnNJlG4r41ylb9konIJBz8cU+SpUYFV99jeJXXvUdX+2A60cAFQ9eInOvY+p7rYr4P+uII9HsuOOxd+W3CNsi6OclV+4w8nqQx0QuC8Aqj/N4Mce31/Y4b78Muox+WHoaXi2x1yvfnvs2br3tVj2NEGbnddfzIoFnxUUXXeTr2AUCAbz11lvxZa4wbtw4/POuf6KioiJqvNWrVmP3rl1o2bIlAPfxdQ5m4toFQrj2rRO9LmfUu1Tztk3EbS1PrgOxdvY/7wKrocA25aQToy6v+OprlLz2uiucpacjd8pkpPY/z7JJG2TcMAJVP6/H3pE3onrjRtuyytU/oPill5Fx7XA9H8biuu5bprcC28MgwCEEA2dct89rTK+TG5JqxjgABoSSkdz7z9BYAJrGwBBAgGlgTDPWKwAWUOrYXH9CCUDPTg9npgSbKdeeAONGfYYJMH3CrHsjGEDKmX3Mer9MAxjbbNttwtqPquBdWHWmsqoybC7cDBjPZ3Bg+4FtWL1rFf7Y8ljf+/Bwo7SqFF/vWK7UeaxvWd8BpGAC0Jgx3AiTWgkpntDr+xrT9EFHmGYcM6bas415pqzJONQCYJoR5iWxcMqvGaudunsN88jNzcWECRNw37331bAg9c8111yDyy+/HMOHD8fs2bMbrBxDhgzBrl27zL8ZCaIhuOmmm/D000/7itulS5fYkQjiECc/P99XvPHjx/uW1hNEffDiiy/GjMMYw1133VUPpSEIgiAOVsaPH49JkyYl9Ft9z549sXTpUmRkZHguP/vss7F7927MnDkTTzzxBDZu3IiyMveAq3VFUVERxowZg1dffRVLly5tkMHB1q5di/Ly8pjxBg4cWA+lIfziLdbei7prfE+E6Nds/lcPYt+aGZ7LQi2PR9vz3e0AvtZhNqbEbFEBGFBRxaPEq10KCgrQv39/FBQUuJaNGjUKo0eP9p1Xaqr3oLaR5Nh+iHQvSEtLSzjPMOOwmqiMNir5AzUALgQ0JrBp/SbMe/FdfPjWIpSXRW9zi5eu3bviL6P+gsuGXop0j+eBl5fZ9n6L+eqT0papfHs1nKrvmcR6fiUik5bpPN8Bi9XO7dXIW9u3DefrZjHk1wnvA5JqEwRBEARBHFaQWJsgCIIgCIIgCIJB8kNNAAAgAElEQVQgCIIgCIIgCIIgCIIgCIIgCIIgDiNGjhyJqVOnYsOGDTXOq6SkpBZKlDh1LtVOYFnEvOu6v46XidNrvQ4ptrMDkrpMM5YJe4SIckcp3OOcG2I1n1JtITvFcXNpajA14c5Rhxoa03BkTif8uHeN3plQAJomAKFB91wbMm0IQ/0rII9emGkICK4fF6EB4G65NgQ0wW1ybWEeWGGI9RgEM+SrDrl28YHimNvQ87ierrDGLNeO1MkwamGMRar41RRVCoEF781H+7YdfHVWfbGkGBenpaNzMOgqhSy2BqYfO+h+Titcn7cLwYVNlGgJcxkKV32PJRcPQfNTT0W3sePQshEItje8/x6+mPwodn7/HQDrXmSTPUIVaOtiSXXbANhE2JpydgVcy6SEm1n5yeXMva6vKytw1779nmU/ISUZ56amuMoIJU+vbYEzvmIojpUmFrFku04iPUKi5+Fvqeyn7iVYduaiSpsD2dlI79M76joSge/bh5JXZ6No8hSgurpW807q3g2i0kfndFVIG2UxAIR37QQv2GeLzsBiHmC103CHCy9E/spvAej3CmMttvsvgzFmAwPCsMTbEinZlvebAKxjyiEQAHMcY+vead2b7JwTcou1v/32W2zZvBntO3QwO5YzJu9pltzYlLkahbfqGda2q/f02a/Oxtq1a6PvNIMxY8agWbNmvuJ6oWkaLhx0IV73ED2rCCEwdtw4zH7Vh+BdrXdBqV8JhyTbWCafAUKmVetu3NIzC9OkLHSpM6t9oWrGddeCpaTUer4qRY9PdgcGAmj24n+QctJJEdMlHX0Umr/xOnaf1x/hnTttyw489RTSrxgGlqzLxuORaydpScgJNUFB2V49wKhycaFec7pkm+kVCTDBjXVoxtUkpdZ6XU8XZwPCkGoLJusd8jww9dqAevyN+y/UQ8ugC76Fh5hAgyXfZkK5MQvrXBLOuo+shQA/5a+FENzYLvlMZViyeTE653ZGWlK6r314uLHk98WoCleCSWE2YJ4b8uLVzJqNPJj2modMqzmWW/Jt85Sy5Nl6BPNcsgknjHjmHVyYFV8zXzWu815jG6AmQsWEBBc6ycnJePXVV3HttdeiX79+tTKAh6Zp6NChAyoqKrB9+/aY8fPz8zF27Fg89dRTNV43QcTLxx9/jH79+iEcDseObPB///d/dVgigjg4uPHGG33F69279v+uJohE+f3337F169aY8Y466ijk5OTUQ4kIgiCIg43y8nKcfvrp+Oqrr+JOyxjDzTffjClTpviKf9111+G6664z1/vJJ59g8eLF+Oabb7Bx40bs3r0blZWVcZfDL8uXL0fPnj2xevXqeh8Ia/r06b7ijRw5so5LQsRDixYtXGGCV4FXFEFLyW6AEsVHwfdPYu9K7+szJfdotB+8EO6hpyPh990eb8HwgbL6EWuXlZVh4MCBWL9+vWvZhRdeiCeffDKu31CzsrIiridRIr0fVpP6elV1JfTGCwEw6/0hDgHwML757Fu8++J8fLfs+4TX4YWmaTh3wLkY+beR6N3nNGhawNaSaUqx64F4B3R1Z4AE3nux1g3EIdiuDWTTuI/9S++MEQRBEARBEPFAYm2CIAiCIAiCIAiCIAiCIAiCIAiCIAiCIAiCIAiCOIxISUnBokWLcPrpp2Pz5s01yqu0tDR2pDoiaseiWH1r6lKq7Wf9zjwT7CSlpmPSKhs1gVeQJdO0C7flPHPFt+Wnyh2ZInnkXJevCXs6u1RbmPJHo4scBICUQAoCLBBjYw4vUoOpaJvRDpsLfwNjAoLrgkONCTBhybT1TocahAZoDGBcAEyDZgqYLbm2PGZMCHAGm1xbNykClpBReMq1f1j9gy/h1YknnegZ3uBybZ84JdWqKtk8px0CQUDpBMkYmjZtiilPTsHov432tb4RBflY0qKV0g/SUhJ6SbNlN3quLGNMQLNdskZuhg/R7HovBPYsXYpdSz9D9jHHoPO11+OIQYMRTEuLb0fVgPJ9+7Dm9Tn4/r8zsfeXjWCwxI+A/fAz28eSaqvLnFJtzYgQAGwqyoASR/1mMK4h6MJtmd+qqkrcsW8/wh737RBjeLpJrl1Y6VF+NSziqe08l6Lko4bW5mUSTaotoszJEGcfXqdQU3gsVzyt5jIBgYyzzwYL1qzrQ+Wq1ahcsQL8wAGEt29H1bqfULl6NRCHtM+LSB2OW8x/t0b5OhHVVdh55lmmWNurDH5of955WDHhbmjCLuWXsmx5V5HHwH5MBLhgCMhnP+zHWc4bTxHX+c080sjwPyclI0vTUMTtgoJ33nkHY26+2apPSLm2nw7tHos55/jrX/8aPZ1BkyZN8Oijj/qKGxEBTJk8BW+8/kbM+t47b7+jD07iEKNEqnsBiNpZ3lEMOAc0kSJts1jK8uRgUuxMGyFV6zegYtkyV3jmiOujSrUlgRbNkfPAROy9foQtPLx7D8rmL0DaRYMTKlfz1BbIL90D8woxqw76FSeYADdk2kwwCOMc59DDODQwISCYPGAcYAFwyAFQdOEE06trkDpuJmStRYOQz0pmrNeoB2rCciRb6HUX243AKC+3mRSEGc0GY6iqrsBPe9dZA1Qw45kugPKqciz65QMM6npRQvvzUGbjvg34dd9GaEyDxnRBNmBMg4ExZoRb+1SGadCMac0Mt2qs1rectomx1TBZB1OOu+t+yph5D2byRqJItp33Z/mEsZJbcX25bw5Dzj77bHDO8Z///AcTJ07Er//P3nkHSFXdff97zp2dLewuZakKLBjFhopBFIPYNWhsPLFEI2CJijVKzEtiomKCLYrtQY3GQDRGoygg7QFUEKmKioAogjTpfStb5573j3vPueeWmbkzO7ss8PvgODOn/m4/M7P3c9auTVqHMQbDMBCJRJCVlYU2bdrg1FNPxVNPPYXi4mKYpol27dphz549Sdt68cUXcd9996F79+6ZWByCSMg777yDl19+GXPmzEm5bm5uLu64445GiIogDhzKysrwwQcfJC3HGMPZZ5/d+AERREgefvjhUOXoPE8QBEEEsWzZMpx11lkoKQmeBDUR2dnZGD9+PC6++OK0+s7JycHFF1/sq19WVoaZM2fik08+wZIlS/DNN9+grKwsrT6CWLFiBe64447QoutMMXPmzKRlWrZsiQ4dOjRBNERY2rRpA86tybZ16qt2IdrMxdolK/6JnYv+GpiXVViM4is/gXv2yBRJ8FtN0O+feysyOzFvEPX19bjuuuswP+D3jTPPPBNvv/02DCO1v5+JRqMoKChAeXm5K72iIvmk6fEoLS0NTG/dunXabVbHqqD+Wsj6YQP19fVYOG0e3v/7BGxeuznttoNo2bIlfn3jr3HzrTejuFux+u4dQPIf2hvx71UaLNdO1Db8fw8W1H8QQoi0v8OP+ztuiPWYCaE2TeZJEARBEARx6NG0U5ERBEEQBEEQBEEQBEEQBEEQBEEQBEEQBEEQBEEQBLHf6datG+bMmYOf/vSnDWpnf4i1hRCNJtW2Vc8p5yVDxhz4sKWGKT+C4ku0bpIstwnnpkqm0t03VyWUamvPsEV9pum99TC+VFsI01ZDc0SNaPxgD2E6tuiI/Gg+YiIGU8QQEybqzRhiImanmTCFiRhMCPu1JUG1HypdqLLytbDLyO0ACAhT7qOAKUxIE64QAhs3bcKA8wegz0/7hIq99ym93fum62Wc/cRLY9xHmOB84b1ZT8RJD2pP3aTnWeRbb7sFJ598cqjQtsVieLysNPCw90qWvVJp/cGZEzX35kGqEx3hdOny5Vg87F681/NYzLtjKH6cNhX1VVWhYk6VmtJSfPf+e5g4ZBBeOuE4zH7wT9i7Zo0SWct49WcZpyXLZkp+zV358aTaLK5Um2vPBgCDQaXJ8gIMT5WWBkq1OYBRrVsjmzH1B/pB2y3R6Vy91zL0Mv49z6fHDOwrFTJxmIk4z/KNfYkIrBdYB0D++ec1OK7qTz5BycMjUPb0KFS+9TZqlyxpsFRbR4pEG+sm3X3vT0Bs7TpfetYxx6TUTkGXYhT2OBr2WV096w8TAiYA05ZvO1cGvQxUmv7aehae93Ic5ReqSyKM4fycHF/6xPGaIC7oRAgoQbCrUz1P48477vRJBOIxZswYcN7wW246deqEE088MWm5mpoaPP/8C4kLJRl7uS+1AnLyhaA2oI0b1XjU3k4R3jCR/f5i34QJvjQWiSA/pEwdAHJ/fmHgcbXvvffSjqtdXnuYMGHa4zV93CXThXDGXqY2jhNyfGa/l5haHqAdb8IjT1fPch9RVm/Iisy1m+vTWsCuY9rDQEdor+T20vMtxxuMQQjgm53LUW/WwyV4Zra0mXOs2fMDvtmxPO11ejBSWVeBT378GACsCYrgvtI7W8ZJ5XKkIuz3jsncSmf22Ic5YyDGZS2mxoJ2Fdeztfu4e5fbMy4s4Vut3fBkQqBxIHPjjTdizZo1EEJg7969WL58OWbMmIH3338fc+bMwffff4/S0lLr3GGaqKurQ1VVFcrKyrB+/Xq8++67KC4uBgBwzjF+/PhQ/ZqmmbZgjCDCUF9fjwcffBCtWrXCr371q7Sk2gAwfPhwRBo4AQ9BHOiMGDEi1KR33bt3R07AZy6C2F9MnDgxaRnDMEisTRAEQfh48cUXcfLJJ6cl1e7WrRs2bNjQKJ95CwsLceWVV2L06NGYP38+SktLUVdXhzfeeAPnnnsuCgoKGtzHq6++itmzZ2cg2vCsWbMmaZmwv30STUeQVBsAYtW790M04Sn9/r/YPnd4YF4kryOKr54HJPz9ItF3icL9I0qicho7SxtXrG2aJm699dbA8XHv3r0xefJk5ObmptV2kPA+nhw7DPEm7OvYsWPabe6r22f9rgGBuro6fPTOx/jtgGF44f+NzqhU++hjj8bfXvgblqxegocffRhdu3VNWkfE+1E7Gd7fMMNWS/c35pBdMP2b/rB1tN+/U32kg3vq9fQhqTZBEARBEMShCf1qTBAEQRAEQRAEQRAEQRAEQRAEQRAEQRAEQRAEQRCHIMXFxVi8eDEuvPBCfPzxx2m10dRi7VRuOgpuIN1qaVTUYg28ZceTmN6y2XbrJG3FvWnIrq5L99yyNifdynNL9vS+dGm2LnaUN5slkmrrazgniwQviTii1U/w9Y4lqDcFOBPgzNL9AlyJyeV240JAMMDggCk4LOshwARgaYBN6/+M27UtiarBBEwBJQcWAgBjMIWJLZu34JabbsXcOXND77PRaBSGYdht2RJGuXsp/7TVltzHvO8VmZJrh7yPjoHFOf6d4H1l5GHJmFpeRz4pMG36VHTtXIy6urqk/b9eWYEr81rgyEhEWyOOsJZp/TNXmpMHCHtrWyW5Xd5gQExtZ4aYXU5uHHPfPqwf/z7WjX8fLBpF21NOQfvTf4b2vXujzfEnIC/gRtxklG/ahB3fLMOWL77AxvnzsH3p1zDr69XaC9LXuoWSUKc85snXZeGyLQZdvC3lkY6EW6YbAelMa0eulxLTxKZ6v6yKA3ixTRH6ZkfBtbOoswzMFW8QLql28Kk9NJm+TVQ7VNX7eO8StQFALZ9Xrux9rQuaBefI798/fMAHIaK2FmXPPgfA7Y/OveB8RE/sGboduSceduZZKPl+Jfx7i3Otl7uiEJZk1VRpAqZgMJh7ZKBLtFnAs7sXvwebAfh5Ti7Ge8aWCxYswLZt26yb8tO5Bmidb926Fa+99lqoaif1OgmXXX5ZGh0G8/jjj4eStYwaNQr33nevep/WGNQZwtltwB5/ecZt2niNwRoDyPwDVaxdPfNDX1r22WfDaNc2fCOMIe+X/4PSRx9ztz1/AczyCvCC/JTjapndEgaLICZiYMKEabsYTGYJka1/1pWaqW3CwYSACQEG0y4rwJh1EmXMOpKktJ4JE4Jx7bhTg3UI5owgGPT9wN4XBADBILgAE/rRyey+mMs3Isc0dqbqR1JVtw8rd66AGo0IpuJl3LnmzV47C53yO6EoL4Xtc5AihMCMddNRU18NxjiYsATYgDWRCGNSYGErsRkHkysTtqhCmzKFg1sybcZVPQv7mTFb3s1sCTf3jSHdQnT3mVtJ1ZWMWx89uYs7o1fvQjsvVXtwNxN4ETmEadWqFVq1aoWePcNf+72cddZZuPjiizFt2rSkZVeuXIkXX3wRd955Z9r9EYQX0zQxfPhwjB49GtXV1Q1qq3PnznjwwQczFBlBHLgsWbIkVLknn3yykSMhiPAsXrwYe/fuTVquT58+NIECQRAEoTBNE5dffjmmTJmSVv1rrrkGb731VkYmUwxLJBLBoEGDMGjQIADA6tWrcd1112HFihWoSmNSWyEELrvsMmzfvh15eXmZDtfHnDlzUF+fXCp81VVXNXosRGps2bIlMN3IadPEkYSnfO0UbJt9T2CekdMG3X61ADwS5m9JUvldRXie/eytiKG2XiAayfwXlUIIDBs2DGPHjvXlnXDCCZgxYwYKCwvTbr+4uBg//PCDK2337vTl6jt27PClRSKRBom1K+oqsWf7Hvz3b+9i2fzlqK5s2PdFOpxzXHDxBbhp6I3o178fDMNw/XYCz99RBSQFl0MDvrZOUln+bUljw1i8v4PZD8jfxUiGTRAEQRAEQTQQ+jWBIAiCIAiCIAiCIAiCIAiCIAiCIAiCIAiCIAiCIA5Rli5dirlz56Zdv6ESnFRIevNQsntsklSPd9NQSjcTBcWo+8X0/IwJgj0NKbmd1pWpSb71m5Gk8NojcfWKtN3ibad+Qqm2kqcKSyosExgAwVQvsPMBIMvIgsGMdNfEIUFuJA8d8zphU8UmQOmwbeWykP+TwjxLsx0zHbk2Y8JWMJoQ4DCFgAEBwUxYimFLoM0ZhwmA2/cJbtq4Gbffcjs+/eTTlG/ka9W6lR2ltR/Ek2vrZeK9bxQ8AtJEeGXWgXJtv3vQVb+obRGeff5Z3HXHXaH6+82eXZjTvqOuMgRTsmxra8dUXH65tgDANZmxlEmbEK50leZZKTFYUt8dCxZg24IFMO0ljRS2RGH3bsjrdBhy27ZDtGVLRHJzAcOAWV+PuqoqVJeUoGrXTpRv3oyS9etQU1HheDq11eWSUCuxolDnqyAptVeo7ZZrW3sNY5pgG44029DKOWmaeJs5aU6bQAsevC8OLShA3+woEgm0vbHHxXNMxGtPT8nUEaIfBum26T2UhOeNLluOV86bl3N0DxitW6cZ0f4h0zc9V771NmKbNrn7ANDy/t8ljyVga3b6WT+s+Mcr6mov4JxP5LnNulIwda5hWlkp3DbtpuWUDvo5yISAAebZ5vIMFnzfeL9oNvIYwz5t3QkhMOmDD3DrbbepBVeTFuhjFaGJXr3XFjtv4MCBME0z6TrjnGPChAlJyyVCja9sBgwYgKKioqTCgi1btuCzRZ/htL6nxW9bP4FqQyu12oQzNvMdb1od0zWOU4plGJwH7jfNHXP3btStXOlLzzn3nJTbyjn3HJ9YG/X1qF20EDkXXJBWfK1zWmPnvh0wmSXPNiHAhJz2wnqYjIELbo/RLQG3rdiGtWFNa3syDiGF2cIqCyVOFup6JOD2XjNt7O8TFGg7i+vzD9N2LmZ9rgjaO9REImD4cvsXqBP14FLcbEfEBIeANckHGEMM9Ziy6gP86oTrkW1kp7VeDxbmbZqLreWbAFucLZ8508XX9j9mTRzCYYmzOaR823pWr6GvfzhSbugjWE2ezZg6R+v7B1PvtYe2c7n2h4CTe6irYVChZuL0OBgZN24cioqKQn2fc9ddd+HXv/41WrVq1QSREQc7JSUl6NWrFzZs2NDgtnr06IGlS5c2qRCPIJorn3zySahyV155ZeMGQhAp8Mgjj4QqN3z48EaOhCAIgjhQ2LhxI/r27RtXFpwIwzDw6quv4qabbmqEyFLjqKOOwuLFi2GaJl599VU89thj2LhxY0ptVFRU4MILL8S8efMaKUqHf/7zn0nLMMZwww03NHosRGoEfU4wctsi2uonTR9MCMrXTMbWj24FhP83HB4tQLdfLQKPFjSwlxT+KABQ34ubJrB5Vx26d4w2sH9v8wJ//OMf8fzzz/vyjjvuOHz00UcoKipqUB9HHnkkPv74Y1fa5s2b024v6Hx1xBFHqEnWU6WiqgKP3/wEvvt8ZUa/Dy5sWYhrBl+Dwb+5HsXdu6nv1b0ITZqtfmdsBjSZXFv+xrofv4y3fg/Zb90TBEEQBEEQBxkk1iYIgiAIgiAIgiAIgiAIgiAIgiAIgiAIgiAIgiCIQ5SXXnoJtbW1adXt168fHnrooQxHFExjSrUzItTWhbp6qhChbwBL58aoQOmwrx3mukdQ9iOFlKqIJkFzvIz+9nU5snyv+g2QOrqk3Ha+cIyOWgkgmx/aQr2wdC0sxtbKrYiJekutLTgEAzgHhGC+XY4DMIUlCzbt7cwFgymkcBuWxBGm7TxnEMzazlu3bcPQG2/Dp3Pmpn3z3im9T/FJUBPJtb3sb7m2S5qN+HJtX3twSyaFLYoWQuDW227BP//xTyxZsiRpaNtiMTxeVoo/FLZ0xaCH7ZZiSwkulCTbVIJV5tKxc60RppX1yrVNONJdZpepLyvF7q+XYtfXS9VxLODEZkI/l3j6gyWBda0s3/pzb3WvYJpr790PpvoxtPdyfTivHdm2EnHDLdV2lWXAy6XlgaHenJ/vi80RVrpj19/Dk67vh0HLHkRQW41Jg26rlV5YTzvxX1v7Ve4ppzSkV0XueefCaNcubn7JA3+CqKvLSF+AX1qb7jlUVFWh/IUXfOm5F1+ErOOPT6vNDn36wLQ3iC7M1nUFMnop0RbMObdI6bahnQP17eqVbKvjX18uTx8AkM0YzsnJwdSqKlfZieMn4tbbboWSuabBjOkzsPjzxaHKDh48GMXFxel1lIChtw/FoyMfTVpu2O+GYf78+UnHomosJoT7RKPLkYX1SqUr6bbTtj0kU+0dqJOc1H79dWB69k9PTrmtrB49wPLzISoqXOk1i79IW6zdKrsVtlduB2OWMJsxwDQZGLePQGaCCQ4Tlmyb2eMxwBJom8IeS0OT2dtybWtc5VjlHU26M+YSdn3VCGCVZ9ySc6vPAc6YQRVjUCcCdW4TQk2mw4TzGWDHvh1Ys/sHyM8gXL8iMkvuDCmxEEBJTSmmr56Ky44e2GykFU3Nd7u/xdIdX0HqsyHl2GBgjIPDkWzLNH30wji3ytnrVgqyYcu11SQjtnCbgduSbaiPio4iW5NtQxNtO34RK4dp21Ul2jUChNt6ObntD9Xt3RzIy8vDSy+9FFoo1rp1ayxZsgS9evVq5MiIg5H6+npMmTIFI0eOxJdffpmRNvv27Yv58+eTVJsgAFx11VWhyp155pmNHAlBpIZX7hdEbm4urrjiiiaIhiAIgmjuvPfee7juuutQl8b3923btsX8+fPRo0ePRogsfTjnGDp0KIYOHYrFixfjvvvuw8KFC0NNDAkA8+fPxwsvvIB77rmnUeOcM2dO0jJt27ZFXl5eo8ZBpM7s2bN9aXmH9UPzM9gK7F32KnbM/1NgLo/kodvV82DkZH4CXt+k2QlYu702o2JtIQQefPBBPPnkk7684447DrNmzUL79u0b3E/Pnj19aT/++COqq6uRk5OTcnvff/+9L+24445LKzYAWLZkGb77zD9harocdexRGHTL9bjimivQIq8FDHuSUjCm/k7J9b10yMNB2L+1qQl+tXrqb1lC7Eep0FRybcD7VxluMiXdPhAn9CUIgiAIgiAOPOjXY4IgCIIgCIIgCIIgCIIgCIIgCIIgCIIgCIIgCII4BDFNE5MnT06pTkFBAQYPHoxp06Zh9uzZaNu2bcLyO3bswLJly9Tjm2++CX1DqKSppdpu1XOytnUxoSUiE7ZYzgrbrXvV86RzW7XAWPhH3DY9cSsbpnBk1ip04Ui21f/8Xm4TpibP9qw35npy1fWtQyFgmsKRjQtnTQsIRI0oydVCYnADXQq7ICZiMEUMMWHCFCZiZr21vYSp0kxhb0H7tdDTIGDK7WDvD3K7mUJgzeofcPJxJ2POJ5+mfdNeQUEB3n73bZeIz9nXAgzCiH9c7k/8gvnkZdRh4hEPMvvGzWnTpyIrKytU/69XVuCH+npdSRggbNaViHDJpBkYDOak6eJoDl0m7Wga9fqGynNE1IZdjzMpqXbaY1oddz13fPp7FidPr2vEeVYxMaZiMjwxGa42mRabez34RNv2axPAJ9XVvm3TLWL46jhbyb2NglBlNAtxsjrxchpyBtX3aRYnPXEtf31dshwkDI/XorfV3JNTl+IGkdWzJ1pcd23cB0Iej+mS7jWu4l+vI7Zjp7cxFA4blnYsOUVtkd+lC4RwxPlCe9YnxRBanhlwNvYKtb3P/jSnhaA96MKcXF/aJ5/Mwe7de9z9eif4SIApTAwePDhpOQBo0aIFXnn1lVBlU+XBPz+ISCSStNznn32OkpISd6J3MT1jsGTl9HGi5Uh21pyQA0l7HzV48hibI7UrvvUnMoZIOtIczpF19NG+5LoVK9KIzKJldisI6GMzORYzIWDaomoTJkxrzGyP00w7XQhTjdlM7VOEOs7s/6kjQ2hHsy5fhyoM9VlCtqKuQ54zecBhpsuT1Z4lBOb9ONe6fnKmrozW/205NPR069WPpRswa/1Haa/bA5mN5T/ikw0fO0JqW6oNcEekDV2IzdS4g3OuxmDyH5cibsbUM2Pc2V7adtO3jmssxjSBOmMqDSrPvQxMfT610faXMLKMRCIT+nzYeNx444046aSTQpfv3bs3HnzwwUaMiDjYGDNmDLp3745oNIqBAwdmTKp96aWXYuHChSTVJggA99xzD957771QZf/2t781cjQEEZ733nsP1QHfsXk577zzmiAagiAIorlzyy234KqrrkpLqn322Wdj8+bNzU6q7aVPnz6YN28edu/eHfp3QwAYNmwY1tYo9tkAACAASURBVK1b12hx1dfXY9OmTUnLnX766Y0WA5E+wWLtM/ZDJPEx6yqx5cNb40q1mRFF1ytnIZJ/WMgWM/n3BO62Vm1OPn4N3bIQeOCBB/Doo/6JWE844QTMnj0bHTp0yEhfP/3pT31ppmli6dKlKbdVWVmJVatW+dJ79+6dVmwAsKIBv7lIGGc456Jz8M8Jr2Hip+NxzQ1XIzfX/1tjPPTfy4jGgaTaBEEQBEEQRFNBvyATBEEQBEEQBEEQBEEQBEEQBEEQBEEQBEEQBEEQxCHI+PHjsX379lBlP//8c2zbtg07duzA66+/josuuijhjZ2bN2/Gueeei44dO+Kkk05SjxNOOAFFRUUYO3ZsqH6bWqodFiUgVv0zl6haj09o/3z2WNlWqg/PP82C5mj2PPEwqzNVXmn3tHLKBW6/cckvNSGfEAKCWSJAb55rPSkZn3DFpEWuYosa0XArnwAAHJ7fGVksCzHThCliqBcxS9RoxhCz5dqmEjJa8m0paxRS0Cjl2krqaJeHwA+rf8AZp/ZHdVX6N4kyxvDBlA+Qk5Njpzj7nG9/aQ53K6Z4P5/lnnR0koDnpkB3lpWkSQmLioow6tlRofv6zZ5dntOHI8CG9hxwmrHzmEuC7SgtbRE2c0uqGYCIVjZIru0VbBuMwYD10GMwAh48zkOXZgcLtN2CbG7358jB3UJtbx3Djtmp75dqO+XtdcyA72rrUBIwMcQ52bmqnFz/OmHk2gCUzFSvF1yHBbxqGpIdpl6Bsi9fm1BCrxNUT79G5PTsmVKczZlUBaFmeQXKX3rZl553yS+QdYxf+psKbU880aXmdU32ASAGt3Rb4hJtC39d73YE4m1j/3sAOCs7B9me9RSLxTBlyhQnIc5qdF1ftMYf+vND2LVrV3AlDy+88EIo+XU6RKNRXPjzC5OWM00Tf/jDH9yJ2hjM98z8k5sICP9q8rQhy8oTlRQxG8wIv1DNiPoffvClGR07gmVnp9VepHs3X1rdqtVptQUAhdFCW5DtCLXluEwKtJVw254Ixdqwpi3SdrYR1NhNja6sf2roLYXaTp58pY/Hgj67OC5tR8QOpl3pGCCsg98qLpxz21fbvkBp9V5b5OwInhk3lKzZsIXRBuMwOIfBDDBuYOXO77Bo04K01++ByLbKrfi/NVNgClOtH24LtLn92U5JtW2hNbfXrZRZc24Ly7X68gFbkq6k3OD2uIYBzH4vt616BpyRpiPadn+AdZdRBAwAQg3xgwo1h88GhwBTp06FYYQ755umiZEjR5Isi0jK1q1bcfTRR+Pmm2/G+vXr056kywtjDL/97W8xadKkjLRHEAc6o0aNwv/+7/+GKssYQ58+fRo5IoIIz9NPPx2q3IgRIxo3EIIgCKJZU1JSgmOPPRavvfZaynUZY3j00Ucxe/ZsRKMHzu/PrVq1Qm1tLc4///xQ5WOxGM4888yUJzUPy4QJE0K1PWjQoEbpn0ifjRs3Ys2aNb70vMP774dogqktWYMfx/8c5T9MCMxnPAvFv/wQ0VY/afxghPeN/7uMb3+syUxXQuD+++/HE0884cvr3bs3Zs+ejfbt22ekL9mm87caDrNmzUq5rQULFgSeE/r3T3+/+uqrr9KuW9iyAINuvx6TFk3Es/96BqeecWrcSRzj/TpLumeCIAiCIAiCOLjIqFi7ZHcV9u6uymSTGYNiSw+KLT0otvRpzvFRbOlBsaUHxZYeFFt6UGzpQbGlR3OODWje8TXn2MwY3cVAEARBEARBEARBEARBEARBEARxIDJ+/PjQZU877TT8/Oc/x9y5cxOW27VrFy655BJ06dIFs2fPDhTolJSU4KabbsKAAQMS3ozZ1FJtt+o5fkxSQKi8jUKL1SPS1qWH8R6u5Unzzq3gdpkm2nb6sgR4jlRZ3lvmjUewOJJwn9DRdISOyrVmrydhryBtuQQEhGlqMm+BqJHtFhIfpAghUFFRgZKSEpSXlzfoRmfOODoXdoEpTMTMGEwp1hYmTNNEDJZk24RpixpNTdooX7sl26a1M0MIEzf86gbUVDfsBtHb77wd/fr1s5ddrQS1LvRnr4Q63jHaYJI1kWA3jLePJpVrQ5PpupYRGHr7bejVq1eSoCy2xWJ4vKzUJ83Ww+ZeESJ0CTWUJFpP88qlHfm1LtRmWnmvBNsRbNsOSDvPLdl29+kXaCcTbnv7NGTczN0nD2hXLmdE5TNX2XhSbQ5LOM7AMC/O8XBXYYG2/vV175Ztx9tuDO6MxCLu+FLtTJ1B9XaSXBGT1neVChmgt1VmGMjp0SNc5YOQitdeg7l3rzuRcxQMG9bgtlv1ONqeWMEt0HZE2lLBKzSJtq4UcJ+VkwnT4wrXPa9bMIb+2f6b/Ce8P8EpncLloKSkJLS066ijjsINN94QvvE0ePaZZ0OVe+s/b6U+TvAcZ5ZT2ZncBMIRaQutij6WFQeyWPvHjb40o0OHtNszOnb0pcW2boWorU2rvfxoAYSwNNmmaSqJtqn/80yEYqUBsMdwzoQo1nXGJdWWR6w98Y13DA4AMkt+AGCc2fUZmHawOvsHU1Jvqy1bqC0vvqo5hh1V27FsxzJL8MzhvwZq4mYGbvVnC5uZADg4lmz9Cos3f5bW+j3Q2F65DZNXT0RdrE6Jr7ktu1ZybThSbQ5HhM3tslZ5Zom2tfpyFKPE5nDE21YbXI0/vOJsZ/zCnH3MsyupiWKcga790dPqQ7WrteQaE2sy9riiE9mWykr9H5Gcww8/HL///e9TqrNo0SJcf/31jRQRcaAzffp0FBcXY9WqVRlrkzGGvn37YtmyZXjuuecy1i5BHMjU19fjT3/6U+jyxcXF4DyjKgGCSJv6+np88cUXScu1bt0avXv3boKICIIgiObIp59+isMPPxwrV65MuW6LFi2wYMECPPDAA40QWdMwdepUtGzZMlTZTZs24Te/+U2jxPHmm28mLcM5xxVXXNEo/RPps3DhQl+akVOEaOuj9kM0fqq3f4kN75+Hmj3BxzjjEXS5bCKyi45v4si8gQDy2/Jl6xp+b79pmrjnnnvwzDPP+PL69++PWbNmoaioqMH96GRnZ+Oss87ypU+YECw0T8TkyZN9aQUFBQ2aiO+zz1L/PaD70d3x+yfvx8QvJuCuB+/CYV0P8xeK/2O7a7sGlcnUJHEEQRAEQRAEQTQ9Gf01bO33u7F+5e5MNpkxKLb0oNjSg2JLn+YcH8WWHhRbelBs6UGxpQfFlh4UW3o059iA5h1fc46ttja2v0MgCIIgCIIgCIIgCIIgCIIgCIIg0qBTp06hywohsHTpUlx44YVo164dHnnkEdTX16v8srIyXH311ejQoQOmTp0a6majGTNmoF+/foHSwAZJtXWbY2B2esJeocnpGKSI2t2GS0wdT56dZtyhsR2/wZJtR6YsBbdSFi7iCLZVbK6yjqQbDJaQ2S7nEpSrNrV1LKWAUlIugCiPZmDBg5k6dSpGjx6tHjNmzGi0vnSEEPjqq6/w6KOP4tJLL0X37t0RjUZRUFCA1q1bo7CwENFoFN26dcPAgQOxYcOGlPs4PL8zOGNKxBiTYm0RU3JtKd125Iymsx0hEIOpbXMrf/6c+fj+u+/TXvYjjjgC02ZMwzPPPeM6tnT5OgBt/3DvL6p8Y8m1k5GCXFu40hPH5pUQMsYgBPB/M6YhKysrVGivV1ZgbX29di8o80mbOdwSbF2wzbXyLrG0XofpEmumZNPu124Jti67NsAc2TVzt2PlJ5dne+XbXPVtiSG5bJu5Bd5eqbYj83Yvq75ukkm15RabW+O/YfrkaFSJw927tnu7AP7dyiXVDjgEEl0uMi3VzsRRlVCiLAL9rr5yQXFEDj8cLNp414j9gUsimgCzpAQVr77qS88beAWyjjqywXG0OlJrQ12/1VuXaBuudKHJt2GLgkXcfcDR/TrpsnS8fe/nuX6x9scffYyysnJXmm+SBs9rCODqK692jVnjwRjD+++/n7RcQznqqKPQI4QsvrKyEm/86w3rjc8473pyCHEwyzGsqiLsraPtl5wdmNK92NatvjTepk3a7QXWFQKxbdvTa49xZEey7c8PchIee7Ib0zqqhC1Ch3ZcCeaMm5U02yXSlvJ0qE0pAEugLvTjT6g02QZch4tQZSwPMtMzlQxZncOYc72ridXgk/WzYGmYGZiwH8ySOEvBs5I7cwbG9XRbAM04lmz9Eos2+cUvBxObyzfhg9UTUBur1WTX9jPscQizRjBcX39ynXFZljmCbWaP5RiDoQu37QfgSLqlbNvdpz1ZCZj0ZAN2m8yerEmlq7GsI8pWhJlFIQiXX5uk2A3BNE1s374dy5Ytw759+5KWf/zxx3HYYQHymQT85z//wbhx49INkThIWbx4MS655BLU1dVlpL1oNIqLLroIGzZswMKFC9GzZ8+MtEsQBwN//etfUVMTbjI8zjlmzpzZyBERRHhGjx6NWCz5/UcDBw5sgmgIgiCI5siIESNw9tlnh/pM6+WEE07Ali1b0Ldv30aIrOmIRqOYPn166N8Sxo4diw8//DDjcQTJmb107twZkUgk430TDWP16tW+NCOnFRr+i2LDqdn9DTZOvQpmbXlgvpFThG7XLERup9MStNL04uOte+uwbW/633nEYjHccsstGD16tC9vwIABmD59OgoLCxsSYlyuvPJKX9rixYvx1VdfhW6jsrIS//nPf3zpv/jFLxBN83fciooKLF++PHT54085Hn/5xwj8c8Y/cOm1lyDH9Vui529S1GuSZBMEQRAEQRDEocSB+RdvBEEQBEEQBEEQBEEQBEEQBEEQBEEQBEEQBEEQBEE0iN69e6dVb9euXRgxYgSysrJgGAYMw0DLli0xbty4QEl2IhYtWoRTTjnFVa9BUu0keKW8zE71immDaiqRmEtW7RFJQxNTBzUYZ9FEA/75CNgEjmQbyogmReDS6Sply3qeitlje1ViZl3MGBSLEv0JJe2E5l4TpoksHgl9Y3A6PPLII7j77rvVY+zYsY3WFwDU1NTg1VdfxfHHH4/evXvjz3/+M6ZMmYL169f7xJ6xWAwbNmzAxIkTsXHjxpT7ivAIOrToZIm0baF2THttmjEICEuCKmKWvFHm2a8hhY4QMO1tdO8d96W17EcccQSmzpiKFd9/g3POOyd4nwDU3Yy6rN7J875tBLl2mOoNlGvHEwIGybXbFBVh1LOjQgRltX7Tnl0A/H8E7hU76+le8TZnfgm3ob3W5dq6dNqAV8gNnyhbltEl2+4Hg8F00bYmzdbSDFvAafhE2sEybV2obWjL6pZ5a+WZJc5OJtXmANbW1WFDvV/68z95eb7161333m2jbxO1y7D4Zd21wqZmngYddcxpI5570/3aEcFmde3SkJ6bLWGue+UvvQyzvMKdaBgovPe3GYmhoGsxdFG296FvL12kLREB6QL+7ZyMoPrnRnMQ8ayj2tpa/N+0ac41IJGJ3j7IFn22CLNmzQoVx2WXX4bjex7vz8jwQSYg8NBDD4UqO/LRka4YvCJxeR31TfRij21deNpwyurpolHHZABQOuIR7B56B3ZdPwg7r7kWO6+5FrsG34A9v70XpU88iX3jJ6B+46a02jZ37fKl8cKCtGPlLVsG97NzR9ptZkdyrXEaTJimacmz7fFyzDQhJ8ExhWl/5jABUx6p2na3t5dpi7alsN4an1spsl0mh/SuiUycthjj9jHjEWnbbarrlZ0vhKmuX3L/mb3+I1TUlgNSks05wA0YSuDM7TzDEm0zZsuiuZJKc85hMA7ODazYuRxzNsxWy3cwsXrvKkz+YSLqzDpbim2Ac3u9wZJfWiJsaz1JeTlXsmxrpMKZlG8zTbBt2NtJvpfjPua0pdXRpwFhcsoRLR+AqzxUfXu8o517VNvOcNge4mjjIsb8z6EmBNj/wp90qa6uxpo1a7B69WqsWrUKq1atwvbt21P+3iQZn376KW666SZ0794dWVlZ6NixI0466SS0aNECbdq0wWuvvZaw/qRJk1I+/1999dUYNGhQxpeFOHC55JJLQolSE5GdnY1jjz0WCxcuRE1NDaZNm4YuXQ7OzwME0RDGjBkTuuyTTz6Jo446qhGjIYjUePnll0OVGzFiROMGQhAEQTQ7amtr0a9fPzzyyCNpiVDvvPNOLFu2rNHEtE1N3759ce+994YuP3DgQFRUVCQvGJJ9+/Zh586dScudffbZGeuTyBxr1qzxpeUXD9gPkbipq9iEjZOvhFlTGpifd/gZOHLwCkRbdm/iyJIjBPDZ96kL/wGgrq4O119/feBnuauuugoffPAB8vLyGhpiXK666iq0aNHClz58+PDQ59unn34ae/bs8aXfdNNNacc1d+7cUBPj9jqjF5546zE89c6TOP38vo3+OxZBEARBEARBEAcuNPUXQRAEQRAEQRAEQRAEQRAEQRAEQRAEQRAEQRAEQRyCXH755Q1uIxMSpSVLluDaa6/FO++803CpdoLqwVLtJNU94l+fSFoE5DFVwNd/vPCZViYsLE5HwpfvjkEW4IwBzO5RWCJFAcAUppKcyWViYD6ZI4SAYACEI1AzpdVbyrgZIEyh9e1SOFrSVCMaeplTpby8HEuXLm209r1Mnz4dd955J9auXdtkfXYp6IINpestS7CCOfuBGQO4vhtbG4uprcUAmNb+wkxMmzQDGzekJvk+4ogj8Nzo53DeBef59ju5vWW6EJavT8h9Tgi1f7lkfI19P2QD+2BgruPV3ZzUCLrLKIGyvty2xPS2obdhzGtj8PXXXyfte1sshifKSvGHwpZSeQi5pjl0tz4D1yIwtXwO6/g3hSWplmJd67UdrO06ZELfa2C/sl7LJZSbTX84ZyjmEe3aMXlcigEOf235/PMU6O9tFaSSjevCcPme6+WYkyfl3LpWUpdqcwBvV1bCCwfwi9w8LcLg2BLlxZNq+3dNv6y7MdDbTnw1Cs5l8G/TVPCWZwCyDjssxVYODmI7dqJijH8iiBa//B9EumdGKJB/2OHqvADAuu4za6eUx6wJAW4f6SaYdT5g3uPZe/ZzXuvnh0Snd296Ief4WTQbn9ZUu8rN+ngWrv7VNU4lHe8OCOCaq6+JvwI0srOz8eabb4Yqmwmuve5a3H777SgvL09Ybv269VjxzYpg4bcXz/LL8Z1+gpYTnMhyKkuO8SDAYaS6OClR8ca/Q5WLnngC8m+9FXmXXwZw71QSfkRNDUR1tS+d5eenHKOE5/tFEwBgllrSj3TkDTlGtuUtFsx+hvU/JmwBti3EZgImM8HBYXITnHEA1mQpjAmYTE4MJKeEcF9DHPWxW4TMwAATYJzZ4xEpaHcObsatXUdJkYX/cFOfJzjHZ5sXYHP5JksILSxBthUZ15bVmiQDnNtdWQJnJhgYt4TSUOJnK3/t3rWoqKnEuUech9xIbsrrujny+ZZF+GLr5wCTYzFuz3mkSbXtd5xza9ITxsCkkBzcEmaD2YJywxZoO/JsA9xphxm2iJs57cq9xp7kRK5vJtNskTZkGpw87y7PVFk7QY115Vg5gKYY5+9npk2bhqeffhqfffYZ9u2LL9sxDAPRaBR5eXnIz89Hq1atUFRUhNzcXKxfvx6HHXYYtm/fjj179mDfvn3IyclBu3bt0LlzZ2RlZWH16tWoq6vD2rVrEwpo9u7di1tuuQUPPfQQZs2ahWOOOcZXpnfv3nj99dcxZMiQlORlb775JubMmYOVK1c2qvyHaP48+OCD2LEj/YknAEvMPWHCBEQidLszQSSjOmDcG8TQoUNx//33N3I0BBGekpISrF69Omm5Ll260MQKBEEQhxjffvstzjjjDOzduzflutFoFO+++25G/u6hufHMM89g6tSpWLVqVdKylZWVuOCCC7Bw4cKM9P2vf/0rVLmbb745I/0RmeWHH37wpWW1PGI/RKIhYtj60W2IVQUL29ue9icU/fS+kD8uBvwg1ATM+7YCl/cNnpAzES+99BL++9//+tJvvvlmvPLKKzCMxv1dpmXLlrj11lvx7LPPutI/+ugj/OUvf8HDDz+csP7MmTMxcuRIX/qJJ56I888/P+24Pvzww7h5jDOccs4puHLo/+CYXkfDUFOEx63hvNJ+kFR/o6KX0N6oyUm1pkncTRAEQRAEQRAHLvRLM0EQBEEQBEEQBEEQBEEQBEEQBEEQBEEQBEEQBEEcgrRo0QKdOnXC1q1b93coGDduHP7617/iqKOOil8og1LtoLSgEuqGKq9QW5dISmmhbpYN6IMhOI7geBMnWt474W9P6DeH6X27V54UG8tysj0Id56sZ5qmS3rsiBitFphwBMJSFGxJtOGqY9ql5P8NxhHhjfenrP/6179QW1vbaO1L6uvr8bvf/Q4vvPBCo/flJT9agIJoASpqy91mYVt+zGCCCSiJNkPMzmeu/ciECS44Hhj2p9B9dz+iO54b/RzOPe8cR7zI7H1HALp9T9jxAPZ+4zUkC7jl2hp63URpKZNM7JfkntxguTZT+7dUEaoy+k2cAXLtadOnobhLMerq6pKG/nplBa7Oa4EjlHQsWK4tF5FBl2q75drWYew+Q+mRm+o86OSZtkpXl2brZyQTUsrrl+x6V3rQKg6SUXufvQ/IZQJguPKYS6gt1wWDI9yWrxmkVBtKql1hmpgdIK0qjkQQgXPIyb688QXFrS9YUJmgpY+3ThIRpox+GCQqn+jqJeI8yze6VDlem0HtCwCRdu0T9HzwUj56tF8SbBgo+O1vM9ZHXvv2EPb12tT2BHnc6sezd98w1TXGQgj7NCLfa23Is4vQ9mU5YpDi1aB978Rolk+svWD+Qt8x5J2oQfLMqGewedPmEGsCGDlyZJMLQYfcMASj/3d00nL33XsfZn4000nwjMUUcQ5SJU62q5rCOVcLK9PVWIOvrRmidtly7LnrblSM/RfavPAcIt26JSwv4shrWU5O2jGw7OzAdLO8Iu02s42oNvKyxw3MltczYV1TpKtYMHWNtsbUjkBbHk2cOVtMyartdpmWx5kByKOQMyVEZrKe6scSfDN74hxmjxV0YzIzrX1GAPhu5wos27nM6ovbomzZN2PgcgIeFZs1/uTgrvdKEG63we0L5O59OzFl1SSc2fUsdMjvmPZ6399U11fjo/UzsKFsAzi31z1zZNdu+TV3ZOOwpNqcMRiM2+WsfG5vfynbZuBgjDsCbtmP1Gnb2wTMea/HYXXoGccwBn2Pgza+d50pAk7kSszuwSUlcQaeTn4zOQelw7hx43DnnXdi585gOZCXWCyGqqoqVFVVYffu3diwYYMrf8WKFb46W7ZsSXviqK1bt6JPnz5Yt24d2rZt68sfNGgQOnbsiIEDB6IyYFKZeGzcuBEnnHACVq9ebYv1iUONsrIyPPHEE2nXLygowIcffojTTjstg1ERxMFN2M8uL7/8ciNHQhCpMXLkyFCTeAwePLgJoiEIgiCaC3//+99x1113IRaLJS/soUuXLvjss8/QqVOnRoisefDpp5+iS5cuoX47XLRoEUaNGoXf/e53De533LhxSctEIhGceeaZDe6LyDxBYu3ofhZr7/7qWVRtXRSQw3DYBf9AwZFXNHlMSdH/2AXAp99UwhSe+c5DUFVV5UvLzs7G3r17cc014SaIDcPzzz+Pww8/PDDvD3/4A8aMGYNSe+JQyYgRI7Bu3TqMHDkSnTt3duWVl5dj9OjRePjhhwMn9nv88ccbJKGeMmWKL63r0V3R//J+6P+Lfijq2BYGDGv1y5Uuv5/2fs+cchipx6369FRN+TvtA/crcIIgCIIgCIJo9pBYmyAIgiAIgiAIgiAIgiAIgiAIgiAIgiAIgiAIgiAOUXr06NEsxNpCCNx6662YPXt2cIFkNxelKNX2WryCyzAVm7SfCs0ILBzLbFyZtt6XVBoqEXcyvM0EOMiCisQT/QoVAdMq2jXU6hBaRUf4K6XHql1dgMHgknRb+aazrCpduNa6KYCsSFbiddAAvvjiCzzwwAON1r6kuroaV111VeCNfzrt2rVD9+7dkZ+fj/r6emzfvh1r1qwJvAkxVQ4rOBzf7frWli/aolImYIqYdW+hCftmQylb5AAzYSqRulX+7dffxq4du0L1+cJLz2PITUPAGHfEqcKRpCp5ox2Lpl9VccSToWrFGp9mJNdu264tRj07CvfcdU+osG/aswtz2uuSSecMoMuzTYgAqbYnnwEQzE5zzhayrmyeCX0ZYct4pTSb2UJtp458Fp5HvGUKkkfrcnBdTK0/S8Gv3q9UUnql2gyORDu+VNsRbr9buQ/7AqQ/Q/MLfVJtb5xxdy3fDbeByXFbaOr7bZMrjxJgb0Tvto//WpP+AjDatGlI7wcksc2bUfnvN33pLa65GpHirhnrh0ciyCooQKyszEkUgCXcl8c4INXX8tzhPVb1Y1s/Zfrl2uGHPwzAgJxcjC4vd+WtWrUKu3btDhSC6lRXV+PBPz8Yojegc+fOGPa7YaHKZpLHHn0UL734EkzTTFhuzpw52LdvH3Jzc/2ZzJn0AHBGWr5LV8C1TEg7N2QbwrompWqEaGRqv/wSOwZcjKKxY5B9et+45URNTWA6izTglqmsaEp9hSHCsyCEsCYiYfKcJ1SaKUxwxiGEPekJk0edgBAmTFhia8YBeRVmzHDOsbZgwv3pwxmHKIe2aW9r5aJglmPdHvcz7eOCM2kPXPvRmj2rMX/zfFuCrQmyBbcdFwyQgmgBGJBSZ1vmLJgl4bU/d1jh2HJtxgDBwZhATX01Plo7E8e374kTO/Sy18mBw49lGzBr/Ueoiu2zY5fLai0HA3PSwRxpti3M5owr+baVJmXcjiDbKafVsYXcXOZLwTagpOvWemaqDSXz1kY2jmBbe9ZHLkwrqcZazHvKUfuWvs+FGWAcCKLt+vp6nHvuuZg7d+7+DiUpFRUV6NChA/bu3YvCwkJf/gUXXIBt27ahX79+4DfFBAAAIABJREFUWLZsWeh2165di9/85jcYM2ZMJsMlDhBGjBiR1vca2dnZuP766/HSSy8hGg2+5hIEEUy3bt3w448/JizTtWvmPjsSRKZ46623kpZhjOEPf/hDE0RDEARB7G9M08Qvf/lLTJw4Ma36AwcOxHvvvXfQT/LUoUMH/OMf/8ANN9wQqvzw4cNx2WWXJZ7MPARLlixJWuYnP/lJg/ogGofKysrAv//Jatl9P0RjUbX9C+xa/GRgXsezn9//Um3Xbyj63zS42V1ejy9XV6JPjxYN7rKmpgbjx49vcDs6I0eOjJvXvn17vPDCCxgyZIgv7/XXX8cbb7yBXr16oXv37ohEIti8eTO+/PJLVAdMPg0AQ4YMwcUXX5x2rN9++y1Wr16t3l900wCcccnP0LVHVxjc+n5b/5sKL67fPOSPEJ4SYX+Y1CcpbRDeH7+b/1fbBEEQBEEQBHHQcXB/S0QQBEEQBEEQBEEQBEEQBEEQBEEQBEEQBEEQBEEQRFwaelNlJvn666/9iQnNpDaZlGp7pYOaGFq9FsItx1YuakcH6rzWpbOaxNBrmQ2yzeqyvaDl8NY1/UlyCU2YLlWpHqe2KjTBNmxBs3Vjs4AAuL3spmnH5sQh7D7cok3hSLeFcK9LO8IsI7PyJCEEli5dimHDhuGMM85ARUVFRtv3Ypomrr/++rhS7Z/85CcYNWoU1q5di+3bt+Ozzz7Dxx9/jDlz5mDlypUoLy/HjBkzMHjwYOTk5KQdR6cWh0GuWVMIxBCDacZgwoQpTPUs172JmPVeAKaw0mKxGB5/6IlQ/Z159pkYdOMgZ59Wz9r+FGAKFvpeab/0S9m140trUhdP6u2l+89FMqlfijc9SvG0884jDg8QnMr8obcPRa9evUL1sy0WwxNlpa5VzcA87522vcJnt1SawWCOkFrmG2AwbPUjhyWe5kzm6fnMfg9EwBBRaVpdABH7YQQ8gtK5p46M2dDaj2h9cy0eFSODtmwyZm95qwzT6jIA1ULgnX2VvnXfhnP8IjfHt94TSbVVGgtICyivp7DA1MSkeq+uV5Qcn+Bcb3+pyrjjlecF+Sm2dOBT9vwLEHV1rjQWiaDwnrsz3ld2YUvf6MAS5LsF2fJ8b8IZK+jpusQ3HvFVBIG3u+PISBZaBAh0Fy1cmLSvQb8ehJqQ8uP//ve/ocplAv36k5+fj/79z0haJxaLYcRDI5w2tPFovD6CsrzXUHuo54YBZiyx6DsTsEgELDcXLOTYxywvx67BQ1D3zTdxy4i6OEJPw0gnRAAAi8SpW1ubdpuccWtsZo93lFRbHlHCOtKEdnQJbQynH3FWkFaKM7SwxoJ2lp0CZyIPudE5nBrCLZgQemUEfFZiDOv2rsWcjbOtBGbLnWFYAmdudaAE2mAwOAeYASmRZuCW9IgBjHEYtgyaMeuqbLVlyaM542Cc47ud32L6D1Oxa9/OtNd/U1JdX41ZGz7E1B8moTpWbS2VvawGDGsMwgxwbi2zwQxwZth5RqBUm7mk2VyJs5km1HbWO1frmtnyEbk9AFvjbdeXAxRHIMJsCbs9UhHOhDkAVHsAAk/HocYA7o/kstfUVnIzoLq6Gsccc8wBIdWWmKaJNm3a4OOPPw7Mz8/Px9KlS9GiRWqCoNdffx0lJSWZCJE4wBg3blzosgUFBbjyyisxbtw47Nu3D6+99hpJtQkiDU444YSkZXbuPDDGTMShw5o1a0JN8HrcccchP//Q+y6IIAjiUGPz5s0oLi5OS6ptGAb+/ve/Y/z48Qe9VFsyZMgQXHTRRaHKxmIxnH322UkndEzE9u3bUVpamrTcgAED0u6DaDzWrl3rS2M8C1n5h++HaACzrgJbP7oVEDFfXstjrkPLY6/LYG+Z/H4x+JfeqYuTHxvNlcGDB2PYsOCJZoUQWLJkCcaPH493330X8+fPjyvV7tevH15++eUGxfLOO++g+LiuuO3pW/Dqly/h6nt/ic49Otu5zrrXf69k+h8peZ+h/V2E/TsGQRAEQRAEQRCHHpH9HQBBEARBEARBEARBEARBEARBEARBEARBEARBEARBEPuHY445Zn+HoCgtLUVZWRkKCwuthAYIta1sfwEpnosr1VaCaUcQ7BL5xhH+xutT+F5ACfDiBO3uC8HvpcgsSBCsC8mE15TKRNA9ZmCCwRFhQzrytPVlCbg4Y7A82drK0jAhwIQj8LNile/VgkAAtlwufdkhAKxatQqPPPIIKioqsG3bNnz//fehbvTNFE8++STef/99X3p2djYef/xx3H333YhE4v+pbk5ODi688EJceOGFDYojJ5KDgmgBymrKLFGiaW0/awewBHqWmDEGE5bA0BQCjJlgAjDB8M8X/omy0rKkfXHO8fcxf7d3J3mcMHX4CAh7fwLArP0BYBBMqDjUMSiPISHAGFPPCWmseyCDd2l3v3EOWxZwPnGUls4RJ5dfz5LLLdsREPi/Gf+Hrp27os4j1g3i9coKXJ3XAkdEIpC3yDNPsNYuwewYnPhMO0+P0GACpn0eMeHoO/X3DPZxrZ0OZetyH5CLCK1Xt6g37llQoUvB9fZ4QJkgqTVjjojbEYg79dV75uTL9mW56fuqUBogH7gzvzBp//5lcWc0J6l2JhHeNyzh4eOv40njDZh04ECkft06VL7zri+9xXXXwujcOaBGwzByc63rAnRRtvsBuLeRW6jNAvP0916hdrz903saNgCcHI1iXo37xv0FCxbikksv8Qdm892334UWspx9ztk4/WenhyrbGDzzzLPo3bt30nJjxozBk089Gb+A9yCT1mzPmDXoYJTXoNraWoz40whUV9Zg7JixoZchbkjZ2Yiecgqixx2LyNFHI+snR8DoWgyjfTuw3Fyn/7o6xLZsRd2KFaieNQv7Jn4AUVXla0/s24fdt9+JDh/NBMvObnB84RYizt4q0pfSME0Wb43FtGk/hDV0szzXwn5tP/s+Ywg17nYOMjmWF5AZ6rpt1/I0Yout5RjMHhXYg3em7S9qrMMEVu1ZiXkbP4UQJpgtiJbCZuu6yq2xILMmqwC3Jc7g9jWXA8ISbAOwxdBWPQEp4pbnFm00wAXKa8vx8bqP0K1VN5zYoRdyI7lobpjCxLe7vsHibZ+jpr4GjHN7jMHUsxJa28trCbMBKcMGY+DcWbcGMzQBuSbdtt8zbm8DLV1uE0vObUm5rX65LS13Ri26blsXolvjKSnTdkooMQmDKg+tNTl21Me76hnO+2Q0d9F2dXU1evTogY0bN+7vUFImFovh/PPPx4033ojXXnstUES2YMEC9O7dG/X1cSYu8GCaJoYPH45XXnkl0+ESzZwdO3aEKrd8+XL07NmzkaMhiEOD0047DS+++GLCMlVVVaivr0/4vSRBNCUPP/xwqHJ33535ScUIgiCI5sXEiRNxzTXXoDaNyevatGmDuXPn4rjjjmuEyJo3kyZNQvv27bF3796kZbds2YKuXbti06ZNafX16quvhio3dOjQtNonGpfdu3f70oRZBzTw7zLSZcfc4agrW+9Lj+Qfho7nPNfE0bi/lFS/3YeaKdBi6uJS/PlXnRAxmvd3l/F4+umnUVhYiBEjRqRV//LLL8e///1v5OY27Lv5yNEcf/zPcBj29+AA7L9R0n49l98/a/W831erdNeP8Mz1LCeUdE0Y6fTiazsIb9aBufUJgiAIgiAI4uDn0JiCjSAIgiAIgiAIgiAIgiAIgiAIgiAIgiAIgiAIgiAIH00h1o606ISc9j8NVfbNN98M12iKUm0pk2PxygRJtfXXlk3aJZiTpkK/MhZaHScAR5rnPJTFWtdUyrxEyyeEuz1Ta1f7p5ZByhU9y6/KyNd6vAIwTSvdFJaW1zRNCCY0ubZTVzn9mCMOlnX1slZBgYiRlXAZw7Bjxw689dZbmDRpEj7//PMmlWovX74cDz30kC+9qKgIc+fOxX333dek8pp2eR1gwoQp5EOue/s9TMSEJWE0hWnpGO1yMTOGF596KVQ/A34xAB06tgfgyJGd/1v7mvDub+peyID9Oo412NVGHAloxgljek6YHVTAfdZx39QJJRnUZYVFbYvw9DNPhwjYkmPfuGcXAEcILdvRxc1ci08XR+uvpVyaMyfP0mBarw313kozmCWlNpiV5zysMhEwGGB2PXeZCBiy7DJBjyxV36nDAUTsGAztEfG0bWgxcTseQ1sO5lkGXbpteNbHzBq/3DWPMVzTIk9TUR64Uu0wR1KyMkHiZVd+wP3o8YTNQbCshl8rDiTKnnkWiMVcaSwrCwV339Uo/XF7/fpHMcKVHiTa9km0hZPnFXVb6UFtOmn6s6R31L/9F85fkHCZfvnLX4a6TkQiEYwbNy5pucbk5JN7oWvXrknLlZSUYMKECYmt5EHJ2njNW1Sm11TX4P7f3o+u7Yvx99GvoK42+aQOYcgd8HO0/2ACWj3+GPJvGILs/v0RKe7qkmoD1v4dKe6K3IsvQuunn0LHBfOQc+45gW3Wr12LyjfeCMxLNi9HWgRMrAAAMNIf3wl7XCyEPV2FPW5S4zYIzxjbEnADgAnTPs6EOuDURxh93GQ7i4Wwxx3CGfMzMLtP+PcnmQ7/cSv5ettXmPvjHEAIS/DMGZjBnGsrs0cK3IDBrKurAU3mbF9xDYOr8lIODbsM57aEmxswmIEItyTUnBlgzAAYw4aSdZi6ehKWbvsaNfU1aW+PTCIgsGrP9/jvd29h3ua5qI3VWFJsGLDV1rb42llPHNbyGva6UVJtJsvL5eZKkM0Zs58dybbqw15/XO+H6aJsOd60JdtgtkyEK7kI7DQ1WhHuialc8pGAk7drj0lhbN3cJdpBnHXWWQekVFtn7Nix6NKlC1avXu3LO/HEEzFv3jxkpTAW+89//pPJ8IgDgD179oSS4V155ZUk1SaIDHLuueeGKnf88cfjvvvuwwcffICKiopGjoogEjN58uSkZSKRCG655ZYmiIYgCILYX9xxxx0YOHBgWlLtfv36YevWrYekVBuwrpMzZsxIPkGxzebNm3Hvvfem1dekSZOSlsnJyWlWE7gTDjU1/u9Lo62O2g+RAPs2zUHp92/7M5iBLpdPQqDyrFG+7E8TJWgG5Jedeyti+Ojr5JOVN1cYY3j44Yfx6aef4tRTTw1dr0uXLhg7diwmTJiAgoKCBsWwpWIz2h1bZE/6Cfmls5r0E8z+3hra31DYEz0CQn1HrX/37UP93ROD94cPdR4N2NeCdz+W9KvuRISdaDJe3f39cE/0md5jf8RNEARBEARBHJqQWJsgCIIgCIIgCIIgCIIgCIIgCIIgCIIgCIIgCIIgDlHC3vDIeOoCOSO3LTqd93f8ZPAKFP/yo1B1Jk2aFGwm1UlRqu1PY+73AVJtXTotRXUCzj1XjnDSKelk2e8Yc8TXAcJr2Yr0Xks5drDGMuAhbaVe6bD85+oXWh0tAmHLr2E668nXHpQkm2l9WJ4197JIIZ8pTNWO1b6zLqXkMYsfuLJUIQTuvvtu1NfXu9Lz8vIwffp09OnTp8ljapfXTpNqm0qqLYRQwm0hTAjTEWqb9v4x6i+jsG/fvqR9GIaBF155Xu3xzja3DiK1N9hGVSHkPhVg1nV2kNRpwH1wSW+iaxK5tifLcxMnA8Ptd9yOk046KUkwFttiMTxRZknlg+Tabnm2W66t5ztSaetmVSmoljJtWUbKs13SbOYWWrtl2m4RNvc8u6XcjphbF2hL4XaQSNvbvy4F14XauijcgCUF1yXbXuH47piJr2r8cod+OdkHhVS7qQkn8Xaup+rydgjd+Fq38nvsm/iBL73FoOthdOrUOJ0y5hpKmLCv4wgcYgSm6ele8baerz+H3aonR7N9aV9++ZVbDKE19sYbb2D1Kr8cNIjf3f87tGnTJmQkmUVf/v/3//5fqDoPPehM5qHGY67hbOKjjME9zq3aV4W7h96NLu27YsyrY1Brn+/q6jIj1k4Xo317tP3XWORddmlgfvlrY9wLLolGgxv0iOpTQdQH12UBwvewKHm274wH9Vr/3CDTpFxbMPekJurMKcdekB9FpGhbAMwt6nYdf3IMwq1by6R42wrWOQXHRAxzNszGl9sWgzF7RCFlCMISXzOP0Jkzbom3uWFLtJkt47al0ZzDsMsZdl2DWUJuwxZzWxJpS7BtwBJQRxgH5xEIIfD97u8w5YdJ+HLr5yitaboJdnRqY7VYtnMp3v72Tcz+8WOU15bZIm2ulpu5BBKaZJurUk6eJtU2bHG2Jc+2y8t1KNN1QYUc2UjBuZYmt4thbzcocTd3hNpStC3HOLbMRB+jqg+HUl4iX8t87RmyDaGNc0NKRJq7aPvNN9/E559/vr/DyAhbtmzBsccei7/97W++vNNOOw0LFy4MLcuprKzE2LFjMx0i0Yy59tprQ5Wj/YIgMsvhhx8OzpOrAVatWoXnnnsOV1xxBQoKCtCqVStcdtll+PDDD5sgSoJwmDdvHsrKkssH+/btG2rfJgiCIA48ysrK0LNnT7z88ssp15US2Hnz5iEa7zvAQ4Q+ffqE/j4ZAJ5//nncf//9KfezYsWKpGWOP/74lNslmoYgcT0z/L+1ND4CW2fdHpjT/mePIFrYPW69hvab2i+m8X+1jcdbn+xJJSDcdddd2Lp1a6M/jjzyyNAx9e/fH4sWLcLnn3+OP/7xjzjnnHPQtWtXtGjRArm5uejQoQNOPfVU3H777ZgyZQrWrl2LG264ISPC4hW7lqsfHxx3OVO/qWsec4XzW7ycEFL7DllKue3XUsittyO/+1YTSCaM0PP9dtxSnr+Pged7cG99zx8TsBT+EQRBEARBEAQRjtTvdCEIgiAIgiAIgiAIgiAIgiAIgiAIgiAIgiAIgiAI4qCgW7duiEajgTfY6XT9n5mo3DgLe5e9gljVzoRljeyWaHvaQ2h1/I2u9GirI1Fb8kPCul999VW4wOMQLBUU8cvEkWo7+VIgHa9F5utTaP9z5NyquK8xITzxyHLx8EoUNVGZ7FveXGUK02nL9LQr4NxgJixRn6tv5cIWzpIyQJhWPaHWjQBnzL0WGGCapqs7E6bVnS32jhgH7p+wzpw5E3PmzPGlP//88zjllFP2Q0RA65w24OCWxlwAppA3DcbAhKVzFuDWdrDzBBj27NyLMf8bTnJ19XVXoWXLlkqYzWx5PIN81vZBxtz7m/badzurvR/p7QFOmnJH6m3IvDQIJddOVESTYQdn+88L3kqud/KNLSgUwloH02dOR9fOXUNJTl+vrMA1eS3QPRIBhyPFZZ5+Oax9wYRQ5Zx051muABMCBgNM4dwcqm9rta3sso6IX9OEal714NXmnD/irXZ1S7Nnt+KeMlINybU0XYDNVRt+KTbX2mQAHistCdyKjxS2DqzvjV2lxblf1r+sLOBV+Nu4M3VLbeLb1cPdzO7bt1PsU68mGiDFPdAoe/pp3xiBZWej4K47G61Ps77epfZl2mv3w5leQ4l7nSGEOvbDCgv0Unq/XEsDgJOyoq5zFQDU1NTgv/99B0OGDHHaEwKxWAy/vfu3oZa7qKgII0eODFU2U8QTX9829Db8/ve/R1VVVcL6K79bifXr1qO4W7GVEHB8ua7FEjtBjucqKypw3z3D8N477/kmCAGQNI4mwTDQ+umnUPPZ54ht3+7Kim3ahLoVK5DVs6crneXkBDYlApYxLEIXuOt95eal3WadqNeuj7YeW7M7mEKAM2FPhsIhuCPIto47z6Q+wi3XVkeffe021AXbOerU9VyOvTxjKs6Z3Zf1Iaiipgwfr/8Iu6t22RJmBnCurrHWf47AGYypPGaXZwZT40+miy0EB+MMcqILBgbBAMY5mGAAt0IXDNZ7uS4gIBAB45Z0fG3JOqwtWYui3Dbo2vIIdCnsguxGlMWYwsSWis34Ye8qrCtZi3qzHmBQQmzXOoAjLWeALSR3BCCcWeuMw0q3ni2pNpPibE2qzcBsmbbhlnEzDs4NW0Zuy83BrXWpRNsMsMXacswEtU2scaiUbrsFI87/mfb5kXH3OF0fG0KW1T6rynqqMaGV00nVfbMfuOeee/Z3CBklFoth+PDhGD58OO666y7cfffd6NGjBwCgd+/eKCsrw7HHHouVK1cmbeuBBx7AjTfemLQcceAyefJkPPbYY1i2bFmoCbpycnKQn5/fBJERxKFFYWEhSkpKUqpTWlqKyZMnY/LkyYhGo+jVqxdOPfVU/PnPf0aHDh0aKVKCAP7yl7+EKvfHP/6xkSMhCIIg9gcLFizAhRdeiMrKypTr5uXlYcaMGTjjjDMaIbIDkyeeeAKTJk3Cd999F6r8qFGjEIlE8MQTT4Qqv3LlylDfEV96afDEiMT+pybge21mNPWE5wI75v0R9ZXbfDmR/MPR+sRg4XbjwwL/XiewXLxfLxnDwpWVWL2lGkcdFvy7hJf8/Pxm+d0IYwx9+vRp0knjK+oqsHbvGuc7acjfEvTf9d1CafVtO3NKeL8/1r7B9nca729D1PfQ2g+e2tvEdQiCIAiCIAiCaI7Q1J0EQRAEQRAEQRAEQRAEQRAEQRAEQRAEQRAEQRAEcYhiGIYSJiWirnQtin46DEfe8D26XD4ZLY/5NbKLeiLa+mhEWx+N7DbHoODIgThswL9x5E1rfFJtAMjtdHrSfnbv3h1f8q2bWgOzE0m1rZuoBIDa2lo8O+pZ9D21L4455hhc+otLMXHiRJhCaWFt0Z1w5JEB/Tgl4NRR9azXTrYtvTNNR6IHS54XJLA0hYj/gLeOcGIX1kMI04nQdOKwlodpolunrCwgPP+c5dNFms56ssR9Qgmz1XIzS6atbwHTXkcGN1zStXQ5+eSTsXz58riP/v37N7iPIJ566ilf2umnn46bb765UfoLA2cchTkt7X3KWs+mMD37T8zaJnaZmGni+ouHJG8cQFY0C088+4Ta+7wCekdML28rFVC7pHY8uI9T4XpqSkLJtRM2kCw7qIBbQM/geeORC7Zt2xZPP/N0kkAsTAA37tnlkkM7fyQeJJFmrnL6gwEwtHIMDJxZck5up3FbE6k/DDDXQ6UzIGLX1x8cUO1G7AfXHt7yEWbF5fRnxSL7i9h9OmWcOI3/z955B0hZ3P//PTPP9Ts44GiiolERiDWiYoslUSMJ+jUBYlfsYM9XE7uQoIiosccWy9dYMajkh9gQRRGMFQsqRZFeDq5wdW/3md8fM/M8s/s8e7u3t3vcyeeF6+4zz5TPU3b3uXl2XqPjYEZ6aW0rT/J6hxD5vwTQzZOJ/nSk2tkqH/e2SfN93Vo2ieRi258akc8XovG11wPppWecDtGnT87abWlq8l4nHgtbiG9dDcQtx6UnOZiylSWg9fOvlDEMyQsKH84/53ysTxAuXzTuItTV1bVSm8+TTz4JzjvHUBrOOUaNGpVW3v+94n8B+JLsMLxVcR5biZrqGpx12lhs32cHPPf0c6FSbUDJ9joDrKQEJWeFX6M0f/pZII2XlITmldY53laSleXdyjKuMxJthneBBP/a2Vy/2ddYcdfj0r42139zWMc68X1mX5epFyx8EiGoa/k4uba1evGmxXhp8b+xqWmTL3Zm/lUAZ1ryzJXImXFzDaBEzwJKDC2g5dD6O1sJo5UYWjAjgRbgXMAxMmmuy3IBBwKC+/JowTgcruJwmND5BTY1VuOz9R/jle9ewuzlb2JR5VeobNgIV7Z/koaa5hp8t/lbvP3jm3h60ZN47fuZWFq1BC5cvW9UrJ7QGnqbtOSaMe7lYzBibGGJsfV+4Pa+0flsqTb3JdncEmwLLrz97tfnXwsx+7V3fafyQR8TeOvUNZN6JEq1lbTEm/zG5LNEJ4BVznr2hCfMz2Nfk3u6lAwnz+kopk+fjqqqqq0dRigVFRUYMWIEzj333IzruO+++7D77rujtLQUp5xyivd98c0336QlAFq3bh3GjBmTcftE52bkyJE4/vjjsWDBgrSk2gDQr1+/HEdFENsm/fv3b1f5SCSC//73v7jvvvvQr18/FBQUYODAgRgxYgQmT56MxYsXZylSYlvHdd3QCSoTKSkpwYgRIzogIoIgCKIjmTRpEg499NCMpNpDhw7F6tWrSaodwjvvvIP8/Py080+ZMgU33HBDWnkfeuihtPJdeOGFabdPdCxhYu2ORWLj/Amo+vLh4CrGMPAPb6RbjS6Sg77CVupkoUvxEwdKCTz82sbsx7UNsHD9Z+oXRPpGuhFsex3H+rdIvkTb/t2FndNP814x/wcX/r16/9gFVOnMPr9CZN1hE0YSBEEQBEEQBNGpCf7ilyAIgiAIgiAIgiAIgiAIgiAIgiAIgiAIgiAIgiCIbYbBgwfjq6++ajVPc9USGIVc8XaHoHi7Q9rcTvdBY1DzzVOt5pFS4sEHH8Sll17aproTpdosLk0NeIq5MVx4/oV44okn4Lqul3fpkqWYNWsWHMfBNddegxtuvB6MtS7U1i90Qwl6yUT5tCu9QVhSr1Qy68zxJXtWmvQHiQGAK13Yw9BUIiDNeDIGSBeeDA1S+gPLtCSbMSXh42CQ1j5R+8f11oMxvZ3MFwR78j4XViJcSORz0a7tN5SUlGCPPfZIur5bt25ZacdmyZIlmD17diD9xhtv3OoSuPKCcmxq3KRFdy44Y0rmzhlcPTCRSyU85+CYcNlNWLl8ZVp1jz1vLPILC7x3AfPeZcw+bdS5oc/NwP5IkHwmyqeN1DFsXYAs7Grv/E1GiJw0EEMrxRlYyGeT2b6QKqz3polt/PjxeOzRx7Bw4cLWNwbA2lgMk2trcE237l6dHEq6LXXLNhwMrhULrDLSepa6vATAmRGkA65Vo68HhdV2fIsBJXuax9AeFpsonU6UWpsc3F7P/HjsdeZ1Yn6Tt0KEf06dumkjnu3VO1AmMS57RWeUanfE+F8990JSYXPScvqZAYilKUru6tSGTNjAiopQOn58TtuNJOxf/73sfyCZ42EIWSb0AAAgAElEQVS+zXlCXomw93pyvMukNNeNLCrC1y0tgbw7DtgRU++YirFnj0VNdQ2efOLJVlr1Gbb/MPxmxG8Cn8/JYDI4mD7b3H7H7fjXv/7V+ncSgFmzZiEajcKxP59C32T+tWdlZSUuGXcJZv5nJmKx1HLhysrKtgWfQ4qOPAK1U24LpEe//z6YWQjw8nK41dVxyTJN6WcYckttaDrrXp5xnQ0t9fCF2gCYlmAzf2IUyezvVHuqm7C/d6xLeCkBZqaPSHYNpt5lSnBs/yEBX5YMifqWesxb+R5WbVmpJqRgTAu1mfpjQouUVTVGfqGF0lzl8aTNDOBMWAJmI4A2smXhCSw4GMCE0lFz5v3twgA164aZ1AdcldHCccE4XNcF4y6kFJDcxebGzdjcuAlfyS/BGENZQXd0yy9DWUE3lOQVo1AUIV/kw+EOGONQk85EEYlF0BRrQn2kHlsitahursLmhs1odpvjzPUcwhJEQ/+RZa47zD6xddPWEjP71Ez2obaXGSW3kYgzX9TtybKhRdvgWlCuZNwM3BNwe3Jv5j+UQJvrc4T7omv410iJU7Ew69n785ZbKczPGfrZbieGXQzEXStt3b+j2sLEiRPTzpuXl4cvvvgCgwcP9tKqq6uxbNkyLF26FMuXL8eqVauwZs0abNy4EZs2bUJNTQ2i0ShKS0vRu3dv9O/fH19//TUGDx6MdevWYd26daiqqoLruiguLsaee+6J0aNH47TTTosTXw8bNgzjxo1L+d2SjPr6ejz77LN44403MGvWLOy///4488wzcf/996csO23aNNx11124/PLLM2qb6BzU1tbik08+wbx58/D444/j+7Dv3zQYOXJkliMjCAIAfv7zn+Obb77JWn2RSAQrVqzAihUrMGvWLFx77bUYOnQonn76aeyzzz5Za4fY9njuueeST6Rqccwxx3RANARBEERHEYlEcPTRR2Pu3LkZlT///PPTFjxvi/Tp0wdPPPEETjnllLTLTJo0CY7j4Kabbmo13+uvBycATaRbt27o27dv2m0THUtYX1DThuBklTlqHRsX/BWbP783dG3pwGPhFGd7Aq4UN+zTyeOtDslnJaluYNVPPePDalx6fF/sUJG+5H5bpynaiEWVX3l9ygrzYyVm9Vmb/mpzH8Lvo47rs7b64NWPn4K/TwmW0elJftfjTzTJYP9+KnGSSL/+rtOvTRAEQRAEQRDbAiTWJgiCIAiCIAiCIAiCIAiCIAiCIAiCIAiCIAiCIIhtGFvylIxI9eJ2tKBGmhVtNxxgApCtS/0uv+xyXHzxxeCc28VbqT21VHvZsmU46sijsGrVqqT1RKNR/O2vf8P/+8//wxuz34iTMsdJtW1xtrTWWenSDUq4pVWb/9IXH/pJaYqvmFWTNUjMk3fDyIsBV0p/QJkXky/9la4R28m4WF0tAHe18NhrV2+rkXdL6YJxBjfmemJkL585ItLfNsGyI9beGjz77LOBtJ122qlTyD/KC3pA7WsXkgGu1AMRpauEgVLCRQyMMbzx8huYOe3VtOotKirC9X+7Dr4u1T6/WIIQ29JuS+nLBa36bLG0R5LxrKZuq+ngunbgvW9SCbaTNZNMFuitDpdrqyIy8V1pu2w9ufZrb7yGHbffES0hYtlEnqivw5jiEvzMcbzQjFzbbonpNAGm10lvrf2I1+JrwbauWFiaT1e/132hbvxW+wJuFrecDiF6UHuoLQIaSGavZ3H7wS5nP4woWOVTZfomEWsvjETwh8oNeKmiT1y5uFhZSFrIdtgpLDS1dbb2UF2Z8NxanrDldATbsQRJ7k+R5gUfoundoGCk9KwzIXpX5LTtpurquPc4Ep6THePEz4rEPLaaO3E5+HHvq//tPIY/Fpfi/ro6bHGDk5Jc9b9X4W9//RsKCwvjJk1JBucc/57+75T5OpqKigrsN2w/fPzRx63ma2lpweRbJuOGG65PnknvxPXr12Pc+ePx+qzX09o3hnXr1qWdN9c4P/tZaLqbRP7Ne1cExNpu7ZaM23erwj9/RN8+Gde5rHIpYoihZ0kv79rJ+yc9N7Mn3VaJwb93jIg7Pk0VNJPoMKbeTer73nxb+u8wlvBlJV2JGIvhqw0LsXDjQsTcGBjn3ncp19+kSgCtHctMC5qZUk17y64Sa6u8enIXI4+W6jUYg+Dci0QrpQGmykoAnDOYy0BIAIIBrgsu1KQ+kkP9IQN93QQOqacNMXtIwgUYUNtcg5qmajXBEWNw4Vp/K7nW33t6P0rrqkYCgnHv+CT8qaleciPuMNcf3IvL04Awf394+5TBE2EDap8wMF+QrR+C2fJsDsGElmczL907BrCF2n4a50yL0gHGuHUeMHBdT1BdYq6vfDlJ3PWvl2Rd07B4iYl3LW/vr608IVGmVFZW4ssvv0wr7yOPPIJzzz03kF5eXo799tsP++23X7bDi+OCCy7AnnvuiREjRqCmpibjejZt2oQDDjgAd955J2699Vb84x//SOt75corr8QJJ5yAnXfeOeO2ia3DhAkTMHny5LQkqKngnOPGG2/MQlQEQSTy0EMPYebMmWhsbMxZG4sWLcK+++6Lq666CrfdFpzwhiDS4Y477kgr34QJE3IbCEEQBNFhLF68GAcffDA2bdrU5rJ5eXl45plnMGrUqBxE9tPi5JNPxn/+85/Q+9bJmDBhAvLy8nDttdcmzbN06dKU9ey7775pt0l0PLvttltIKkOsuQqioEcOW5ao/HASNn92d+hap6Q/Bhz7eCCutt01zqRsSL7AjflEZMLLwB19RGMS98xYh6ln75huwNs8n6z7GFE3qifx9PuU4yfXZsG+ZpPXyK3j+pn9fIxZvxOwJpaM65qWupC+H8Na+x1IChLrjYuVIAiCIAiCIIitQuLveQmCIAiCIAiCIAiCIAiCIAiCIAiCIAiCIAiCIAiC2IZIS6xdtSTD2u2BaBxOSf+0Sp099uxg8dDaU0u177j9DgwZPKRVqbbNZ599hoHbD8Tbb78dL7sz9RppnS3BM65q1wjckkkn1T9Xukp+DAlXxj+8MlroFvew6nPj0lWdSgqn27FEwUqQK+FC55FWTSZ2KY27Ly5qbsVti8WNXNsT0rlSp0tfRif9WIzEDgAEd9I6Fp2RGTNmBNLGjBnji+C3ImUF3bzzwDXnGVx9PFxPGhiLxfDXyyalXe8lV10C7gj/eAKAd45JT0AYj/QMw9I6D4LvaRn3tLVIKfdLFV8rxZMNnjQi2UBxS1bIGENFRQXuuDM9CY0LYOzmyoBAmnvLLJDGoWTSsNJNHmEt88CDef8Eg/cw64SlZ0wsK0LrC+YJtu/X6z/rfEw9zEBcI8g2ddnbbW+PLeE2ZRiAXxcW4qCCgtD9/E1LC0ZuXI+olfZTlGpn622ZTj2J3+dmqWXjxixF0fkwYtUtU6d654p3npaUoNv4cXogeG4eTdVVkNFwYb/9cW1fw9jLge2BuXrI7gd6KWOY2L170vW1NbXYsH5DWnWde+65GDBgQLZCywL+O3nqbVPTKvGPB/4Rn5Cwu9esXo2RI0Zi5+1/hlkzZ7VJqg0AVVVVaGhoaFOZXMGKi4GQSQ5kU1Nofifk2LoZCHwMsbCyjgNRkbnwfnNjFTZs2YBllUtR3VANNzDJTsJfHvpa2+Qx1/6hea1rMU8YIWXcs6/Ejr90c2UM327+BtO+eQ6fbvgUrnS17Fl/00st1GZG2CzgMKFfa7Gz953PwblQMm3JPWk090TQvvBZXUMICOaAcwEuOARjEFzA4ULVo+tT+TiEcNRrIXRexxNPi7i8Ql0nMAEOJakWnEMI4eX3/ukyJlbBVJqSWwv/NTgcruPguk0jufYk1lYZLrz9xU05HadgApybsvq11abDrPy6XsHVvjJSbT9GrSVnRsrNlIDbOyZG5q2XGVcibe94WteIzBxrS2pipNoMXj3wJCVJrnMTpdr2uoQyXUk0cs0116Q1EVZZWVmoVLujOfjgg7FhwwYcd9xx7a7rT3/6E3bccce4CchaIxaLYcSIEe1ul+hYJk+ejIkTJ2ZFqg0AY8eORUU7vjcJgkhOz5498corr3TIZBVTp04l6TGREZFIBJ9//nnKfBUVFdhrr706ICKCIAgi1zz66KMYOnRoRlLt7bbbDsuWLSOpdht45plncOyxx7apzHXXXYdp06Z5y5WVlbj22mtx4okn4rzzzktrkt/Ro0e3OVai4/jFL36B0tLShFSJxjXzc9pu9VePYdOnfw9d5xT3w86nfATw/JzGoEj1N1Li74vC8tt37MLrZ2B4ZUEVvluVu8mOfkpsiWzBV5VfqL5nru/mW/3L5v6+6aPmuu8aADjz8yCuTLyY27vLz/xjZ+7FMhb8PQiLW5/kvEkQeXtxtJVAHV2nT5wgCIIgCIIguhJb/1f8BEEQBEEQBEEQBEEQBEEQBEEQBEEQBEEQBEEQBEFsNdISa9csBWTbxHxh6sXifgekVfL//u//8MrLr6SoPZlUWw2Uqq2txQEHHIA///nPiMViacasaGhowIhjR+DySy/3ZdKANtCFCLWl9KTFUrpeHi9SLdL2ZcTwhNje61Yk2uGybb9OZTyWcbHAjsWs8x7SE2z7deiyrgsplbgbWvYNwHv2RNmeZJtBSunt/zipd4Ld18QlWFCS2BWoqqrCp59+Gkg/5phjtkI0Qcryyzxhu3Rd71govbYRsEvMm/1B2qKsPv36YPyfxsM+7wHrHLXeE3oN7PMpIJ6zxgiGyVcTBZCJrxOLpCO2S5etKdc2n1yB+rRce9z4cdh7771TBKBYG4vh1tqagKzZF2b7/4+XaDMvTp6wzl7mocvhkm3BjBw7XobNrGWTlrjMEtLVa0vMbUTeenwst/Inxhgm1I5fx+LWMwDFjOGBHr1wZGG4XHtJNIrjNq739u9PTardbjIIMnEyCgBoWbcuSwF1TprenYvmD/8bSC8752zwnj1z2nbdmjWB/Q0kmxgkfl0YYeky5HUmn9ojC4txZ48ecNohjSsrK8M9992TcflcYH8P/vLwX6Jv374py1RurMSct+cE0pcvX45jf3Usdt1pN7z15uyMvx+llPj+++8zKpsTwsTgPPw60tl550BabO3ajJuOrV4dbGOHHUJl3+nQ0FKPSKwZjDFEYzGsrVmDpeu/Q+WWjYi50STXQAnX/6neQdYXT+K1hxtybbVp4yZMn/lvvPjtC/hw9Xw0R5s82TQD9wTMnOtlznyBM7fk1Ix7EmmhywiuZdGwxNPQwmhuxNEOGNPya/0suJJGC87hgMMRAg7jEI4RSwsYIbfDHE86zZkDzrmuV0BwB45wlIhb6HQt+BaCQzAHedzRgm4VD9cya/OspN06Jqak3AyWPNuU0XE53Ai2fdG2tz/MMrdF3qZsvJzbSLfj5N52fZ5U28ofJ/fWR5AnCLTBvckVoK+ZAPji7Dghibmyg3eh6qUw/5pSIv5cC4i0E2eRSSHZ7uw8+uijKfMwxrB06dIOiCY98vPz8eqrr+Lpp59Gfn775EVVVVWorq5OO/+3336L2tradrVJdBxPPfUUrr322qzVV1RUhAcffDBr9REEEeToo4/GpZde2iFtTZw4ETNnzuyQtoifDn//+9/TmuyJBKoEQRBdH9d1MWbMGJx33nltvicPACNHjsTKlSuxww475CC6nzavvfYajjrqqDaVOfPMMxGJRHD//fdju+22w+TJk/Hyyy+n1e9hyhOdl7y8PBx66KGB9I3zb8pZmy1bVmDj/BtD1znF/bDzqR+BO8XpV9juLsPQO++tZ0/WsLkvFbIq2hLB9XcHJ2Ungsxb/Z73t4EnxGY87rcLKi1Rk83sEoF/vkgbAItfAzBAyrh+biPSRsj9xsSksEkjM2IrTzBPEARBEARBENsSJNYmCIIgCIIgCIIgCIIgCIIgCIIgCIIgCIIgCIIgiG2YQYMGpcwjo01oqQvK5dpKz19clnbek046CZWVleHxJJVqK2a8MgP9+/XHJx9/klGcgBLOPfjAg9hz8J7YsHEDoGV2rmspsz3Bna2stv/vwrUExLYQW0IJ7lxLxN22f7Dq0OLkBIG3We/Lta10S7YcEGxb+YxMHAAks1vXW+y6kFqazaQuy3whN6T0pICmbs665s9X58+fHxBVMsZwwAFBYXx9fT0+//xzvPXWW3jttdcwZ84cLFq0CI2NjTmLL4/nwRH58cdYunDhKmE6XLjSxStPtS6tNwhHYNpr08C5r023Re2QMjCI1FtlEvQoxbislqter7XyIvjaLKeT1k62llzbVN2aXHvWa7OQl5eXIgDF4/V1WBaNBuTO4dpE/wflRpINK92WUItWlrlV3hdt+wJsI8HmUK8d5pcRCXU5er2AX86uIyjSTpBuJ8SXuC1me5kXa/x+MEN0CxjD3eW9cGxhYeh+Xh6NYmUsCpJq+7R1bHBr+SUkIqtWtSeczo2UqL3ttkAyLytF6QXn57z5mpUrAu7TZJLtYGoQda2TWSxh0u3EqkYWFuNfvSowyEnvczCRB/7xABzhZFS2o7jkkkvSynf1X67xXi9ZugRH/vJIDNltCOa+OzcrE04sW7as3XVkA7e2NvSk4uXdQ/PnDd49kBZbtw6yoSGj9qMh+yFv99R/NyVjY32lkhxruTHA0OJGsa5mHRatXYQfq5ajpqlGHUNz7SyBxE9+GVhicRPsmPdi2OQmEkA0EsVr/28WzjrlLAzd5ecYd+p4NLU0goFrwbMRQPsyaO8huZJlc6g80kioHSjZtZFGO56gm3PHk0AL7kuqzcPRQmjBnLg8gglw4cunjcDbCLV9ubQWdQsOhzu+ZJrbkmmh4jL1Si3J1tsktHjak3IzI75mEJ4cnENA1y3ipdpx2wOhyuh9Kbgv3BZMqFgSJdnMX6+k4Gp/GMG2L972Bd/xUm0tQGf+tigpCQNjAozp6x0GP12fFN45Ga8vUf9n+to4iSw7mVTbXE+zROmMta6rMXfu3LRj32OPPdCnT58cR9R2TjnlFKxevRp77LFHh7bbvXt3vPjiix3aJpEZ48ePz1pdQgg8/PDDcJzOfe1FED8F7rrrLlx99dXomeOJmQDg1FNPzXkbxE+LRx55JK18EyZMyG0gBEEQRE5Zv349dt55Z0ybNq3NZTnnuO+++zBjxgxw3jXvHXcGZs+ejcMOOyzt/I2NjSgoKMDFF1+MlpaWNrXVu3dvlJaWtjVEooM54ogjAmmRmmWINVfloDWJ9e9eATca/A2EU9xXS7VLMq06BzDT8WklscQcCN6R9XtPI9XLULlgKn589hi8ePtJeOGFF3IR6E+GVVtWYlnVUkt8HS/Xhl5Wr5m36xlj/npuTfNtJo9kpn9b1QDoPmvvJr1/nCUQf5y9vmr9SLgfwxLyxj1b8VtNB+iqfeEEQRAEQRAE0ZWh3iWCIAiCIAiCIAiCIAiCIAiCIAiCIAiCIAiCIAiC2IYpKyvDgAEDUuaLVC9Js8ZwDSMAFPTaAwU9B6dVS3NzM0aNGhVSe2tSbYabJ92ME088EU1NTWnG2zpLly7Fbjvthn+/ON2XBru2ZNjVgmojpFZLrpSQrs5vye7UNvjybU+q7Qm34x+ujMGVsUC6LdEO1KhF2/Dq1IJl6cdsy7Fd6Qu2tckvfm8zfzCZr1j2j4PUg8wkJJgWiEPLtr1W9MCxrirVBoBPPgmK2nfeeWeUlZUBADZu3IgpU6Zg//33R7du3bDvvvvi6KOPxnHHHYejjjoKP//5z1FWVob99tsPt912G6qrq7MeY6EoRMycR64+zpYUHgC+XfhtWnXdctfN2HGnHeIkjZ6/EfpZ+ued93/r/LHxzrFkYwgTPza20ljDrS3XDlSh5dp9+vbBHXfekaJxhQtg7OZKr3i6cm3zWsQpF+Nl2mGS6jAJt0qLVzVyME+ubaTbYQ8vRhZfh1E/2iLt8HbTE2rbZeL3kb/t+Yzhzh69cHxRUei+fr+56Scj1W791M7J6PWUrTX/8EPmtuZOTuNrryOy8ItAeul554GXl+e8/arvvwcQIt9F8FpLpSU8ZPy6tpJJmWF5+ZjZuw8e79ULBxYUpF1u8JDBOPnkkzNoMfu09j6+8s9XpjWBwueff4735r6Hww4+DHsO2RMffPBBVoTa3bt3x8RbJ+Ko3xzV7rqyQZjYGgCc7bcPTc/bc6/Q9MhXX7e5bdnYiJZl3wfb2Cu8jXTY2LAe8ATIvvyBcXVW1DRWYWnlMixc/RmWVi7BhroNaIo1+tJs+9rbLDOzFI75Pvth2Q/412P/wlmnjMUu2++GU8echhkvzUAkEkGkKYLX/vkmBLck1EqzDcCSU3Nfuq0V02DcyKKZFkwb2bSWXntCaUskzZRoWnDHE0YLIXx5tBFPw9HPWt4NES/fFgkSbJOPKcm24Fy3oeJxuADnDoQQcISjhNpcSaodI+vWdXMTp5ZbCyH8Nm1pti3DZn4eX7Ttx2Uk3Eruzb39JbjQcnGzX3yBthKP+2JyxzpGniRcn1PmNfP2mVGb6+sexnS6Lylh5jW0Y4RbohLv/GHaNaNzei4S/1oRCMq0jWQ77hopIKjZ+mKRKVOm4MQTT8QRRxyBffbZB7vuuiv69++P8vJyFBUVwXEcMMZw+OGHp13njTfemMOI20dFRQW+/PJL3HTTTR0qLBs9ejR+/etfY8aMGZg4cSKuv/56rF7d/onbiOzx4IMPoq6uLit17bbbbvjhhx9w2mmnZaU+giBSM3nyZGzatAlVVVWYNm0aLrnkEhx22GFp9fe3hZqamrRFyQRRWVmJ778P/k2VyE477YS+fft2QEQEQRBELpg5cyYGDhyIFStWtLlseXk5PvvsM1x00UU5iGzb45133sHw4cNz3k5HtEG0n+OPPz40felju6B58zdZbavmu+dQv3JO6LqdT/04tVQ7jVsbqQXF6fQzhueRgdUsYY0vepYyhk0LpmDlv/8HNV8/BbdZ/dbjsssuQ1VVLqTlXZ+oG8U7K972Jro2Pc+c+f3L6n6J+e0A8/qzvfV6stJ4LXeyZcD+/QPs9UbYbR1TDyPrNuute26+yNvPHjrpJNI5VwmCIAiCIAiCyCU07TNBEARBEARBEARBEARBEARBEARBEARBEARBEARBbOMMHjw4pdgoUrUYJTukEu2lHvm2/e9exPf/2hfSbUmZ97333sPmzZvRs2dPXbs1gMlr0Td2Lfx8ISZMmJCy3rYSiURw2slKCvTLI36J3Qbthr323hMHHHgAhvx8KDhn2jstwWAExFo+LW3VeLwYzxZte8jw154w0QzcMyul9CWuTMutYSS9zCrLoEzfyobmSbT1QDAl2Hbj69LZ3ZhUg9kk4FoCP9uVZgTOplVPqi2Nl1uv68Ji7UWLFgXSdt11V1RVVWHSpEl44IEHUgrdY7EYPv30U3z66ae49dZbceutt+K8887L2iC7QlGIWtQq4TVTgncGCcakFq67cPJS/3y4oKAAo077Q5yAnRmhumS6PqjzR0rvnPIHFeoSUh/zJJtnn68APFk3M/VtJeEe894jSUgQBQYrQNKPQ6b3ZGvppvq4wbwSGH/ReDz6yKP44ougjDeRtbEYbq2twdXduscNATYDSV2rZdOunY9DvZuNvNOUs/zqcSJwe4vCNt/Xrbf9mNqy6sT0sPX2cuInDo8bRhuUYNuaSLM+D8D40m6Y0dgYiOHzlhacGtJuV5NqdxYSzx23qQnNK1agYODArRVSbojFUDt1aiCZd+uG0vPO7ZAQNn33nX7FQj+RbBKnS0j26Ri2XiL+s6ItJH7UmuVf5hfiQZme/JExhunTp7ex5a2D4zj47W9/i5dffrnVfFJK/OrIX2et3Z49e+LP1/8ZZ18wFq50EZXRrNXdHpoXfBianrfHHuHpPx8KVlwM2dAQX8+8eSg4YP82tR355BMgFgukt7Uem7Vb1oBJQDIGJu2JJJhKAweHunbb3FiF6sYq/LiZI0/ko6ygDKWFZSjNL0FxXgmKnELk5xUij+cpxTVXl/lRN4qWaAQN0UbUR+sxe/psPHHr/6WUesx+6m387pwR4I7WWzAVk5IyS/3d6csrOLemzdDX9hwcYAyCaZUzY2CS+UJuXQdXBmcwMAjGtAiagXElgZZaWM0kAH0NycEgBdTfGpz7f2Mxe8IflS6ZhDT7Ui9DckjpgnE1oRBjEky4gPSvcyQDmNR/O+nrZvt6UJrrW/NFZV1geLoOFv8N7yk74iYYYl6aeRZM7TtuphLhKo1puTYDs4TfXJ8rPE6qbfIqyYgqw83+ZX4arClPTN2+TDteNeJJtU0J+5wNOY/i9oMMX5dsuaNZvHgxjj766IzEX61RWloaOjlYZ2PChAk46aSTMHbsWHz44YdZmZwhFbNnz8bs2bO95VtuuQUjR47Ek08+ifIOmFCESE5dXR3GjRvX7np69eqFiy66CBMnTsxCVARBZEJ5eTlGjRoV+C768MMPcffdd+Ott97Cxo0b29WG6cckiFT89a9/Tesa4+yzz+6AaAiCIIhccOmll+Lee+/NqOzw4cMxZ84cFBYWZjmqbRfOOebNm4fhw4fjo48+ylk7p59+es7qJrLHkCFDMHLkSPznP/8JrNuy9GUUHDAkK+24kS3Y+MENoet2/J9XU0u1AT2LX6Z9U8nKBqzJCNy58n56Y923D9yc97O70Qase+tyNKx8N9DaunXrcPHFF+Ppp5/OYBt+2nyw+n3UNtfoiR5tYbbdT8699d4027Zg2wixmd9/Hf/si7S9bnwrr9dtL/2FOC13a7/TYa0uWvWmuUOw9fvGCYIgCIIgCOKnTNcdnUAQBEEQBEEQBEEQBEEQBEEQBEEQBEEQBEEQBEEQRFYYPHhwyjyR6iUpcqQ34M0p6Y9+R96VVl4pJd577z1dezKpts8xxxwD13WRS+a+Mxf/fPifuOyiy3HQsINRXlSOim69sesOu+I3R/0GT38U+tYAACAASURBVD/1DKR0lcgNRvbmQsKFK13EpAtXSriuyiGlFlLrh5Su/0DIQ6+D9TBCOddVdas2/Pzw4oCqRcZUijQPF7bQV0Kq8oF0aGG4Cdf1xHPe+EPG4BpZspZpm2Oi5Lxd96ery5YtC6StXr0au+++O+68886UUu1EqqqqcMEFF2DUqFFoSJBAZkq+yNfnmnVumWMNF5ASRSXFKesZdtAwLYtHwpmRqImHJdJWJDpT/DgS0tu4bR1NStl5qg1odQxm+Eo7PTAGUw/mnfX6LDhOajk6ADxeX4fvY1GvuF0f1w9r6KrWLdrpZtnXTdt5Eh8iJM2up7WyqR4soS6RpA2e0JbZr1w/EuPx942t1I6vFwAeqKsN3ccnFRcH9m9Xkmq3t257LLJHlt/cjV9/nd0KOwENr8xAy3eLA+mlF14A3q1bh8Sw4euv1It4N0Dcq/hP/fg8QYl2x32qf9zSjA8jzWnlHTVqFAYNGpTjiLLHHX+/o8Pa6t27N+5+4C4sXvUdzrnwbO8ItsRST36Tc6REw4svBpKZ4ySVWzPHQcEhhwTSG1+d1ebmG998K1h/SQnyhw1rc12GVbWrtERZyyKY/oZlAsITOAhwLZI2IuSoG0NNUw1W16zC0sol+HL9F/ho9X8x78f38O4Pc/D2j7Mx+4fZmPPjbLy3Yi4+XLMAX274Aj9sXoadjxiIusbUEvrmhmbcd+n9noRZgMOBkTZrwTMXSn7NlbxZwBc9O8xR5SzBswCD4AyCc3AmwJijBNtMwGEcDhfgTIBDgHPzcHQ5AS4cCC4guAATAoKpNK7rEFy14XAORwgI4ajyOg6uyzpMPau6hRcPh0kXlrRat8kEHO7odhwI056pU+g089DpcWmBh65PxycY98pwJrzYBBcQcFRcXv3+dnMtHjcxx0m1PRk3UxJv5l/9GIE2hxKnJ6hGlPDcuiL0RdrhUm37mikg0k6cTSGFZLuj+fOf/4whQ4ZkXaoNAH/84x+zXmeuGDx4MObPn4+GhgY88sgjOOiggzq0fSklZsyYgYqKCjzyyCMd2jYRz3HHHZdxWc45JkyYACklKisrSapNEJ2UAw88EM888ww2bNiA9evX45prrsHQoUNRXJy6fzCR5cuX57zvnfhp8Pzzz6fMwznHVVdd1QHREARBENmkrq4O++yzT0ZSbcYYrrvuOsyfP5+k2jmAc44FCxZgu+22y1n9J554Yk7qJrLPtddeG5reXJl68uZ0qV70BGJNmwPppTv/FkX9h7ev8nZ3IbZmOw6bBND0cQbLRBs2YNWMU0Ol2oZnn302rWvgbYkVtT/i641fakE2YPatL7sOm+5aI+3+az0ppe739iaLNH3aDGBcLcelWy34Em/TeHyHdmISY4nxWOuSnVfWDVWvzzxsBmGCIAiCIAiCIHJG1x2dQBAEQRAEQRAEQRAEQRAEQRAEQRAEQRAEQRAEQRBEVkhLrF3Vmli7bSOAug06CQU9U7eZn5+PkSNHBgTaqkUzCkmNRHr33XdRWVnZpjiyRaQ5go0bN2LBBwtw2fjLcOzhv8H7c95HgShAoVOEYqcExU4JSvPLUJpXitK8EhTnlaBQFCFP5INzofXbviTbyK3tR9w67wFPoixhSboBuK7KE5MxS7KtBdtakA1Pru0Ltn1Zpi9mVv/ZR0K3If2YII1Em8GF65UB13Jl5FYQm2tWrlwZSPv666+xcePGdtU7ffp0/O53v0Nzc3qS0NZwuKOF2BKSeUp3fWzV8SrtXpKynpqaGn3MpHeOeOhlZr32jqxMPEPiV/ky+YSVnXQUYVpy7dZCTyHXDht4mSjXTqyvb58+mHLblNbj0rgAztpUGTck1RZKmzT/4X+m2nl9mbXSM4aV5SFlEmXXYTLssEe6ku2w9Pi642Xadjkk5Eus06wHgGXRFvynsTGwf3dzHOyXXxA31LcrSbW3NmFvnbC0hi+yN8i/MyCjUdTecWcgnZeXo+ycszskhlikGZXffqMnyoi/ypLWi8TzL5PzNj1tQdu4pKoqrXyFhYV4/MnH29FSxzNw4EAMGTokp23069cPDz3+EL5b8R1OH3t6YL0rY4i5scwqj0bR8s037YwQaJjxn1D5fOGvfwVWWpq0XPHvRgTSWhYtQuTzhWm3LRsb0fDv6YH0ol//CiwvL+16bJpjzdjYuEHJsrWcmjFowTbTQm3rNddCZCaUiNuIIzgHJPMFElyJr4WePoIzrsTRRrrMHRw++rC0Yly04Fss/XSJrldLtI30WQuvOWNKAK1jFMzRr5knoDZibr+czsu5kmVrybQnlOYCWq+t5NCeUFq/9mTbSvYthONLubVoW8WkZN2OcJRomzlwmAMhTIwCQgjksTwILpAnHBUHfIG1I4z428i0LfG1eSBeuO0Y8Tas7eGOSudOQLit0rkv7Db7kvv7xSsTEHYrpbkSg3Nvf3OmZOcMHMKcGzqNa5mIkYaoc8cXt3syEevKlDFfvq1ex1+xMyvBCELMNbN3HWsVSHk93YGMGzcOU6dOzYkQlDGGW2+9Nev15prCwkKce+65+OCDD7Bw4UIUFRV1aPuxWAx/+tOfOrRNwmfmzJl4//33Myp76qmnoqamBjfddFOWoyIIIpf06dMHt9xyC77++mvU19ejvr4eL7zwAs4555y0yruui08++STHURJdnW+//RYbNmxImW/PPfckqSpBEEQX48MPP0T//v2xcGH6fW2GoqIizJ49G5MmTcpBZISBcx56PzsbuK6LCRMmIBqN5qR+Irvss88+oelNWRJry1gzqhY+ELpuwDH/zEobqiH1lJ0+RqsO3Qfaek6GyKZvsOqlPyCyaVHSvPvuvw9uvmsShhw8GJFYJAtxdn3qW+rw1vI3ICF1H7Lpi+a6b1r3XcPc71ATjnI9OaS5X+K9Nr9R8O6j6DRLgG1PIm4fX2mWNV4fuP3rAenniTsrQm5cp/WrlnRvghMEQRAEQRAEkVWcbFa2y+BeetafzgfFlhkUW2ZQbJnTmeOj2DKDYssMii0zKLbMoNgyg2LLjM4cG9C54+vMseXni60dAkEQBEEQBEEQBEEQBEEQBEEQBNFO0hJrVycTa2c2Asgp2Q7Nm79tNU9+fj4YD0pJfam2v3z/ffe3qf38HoPQ+5BJWPfm+Yg1V7eprE3Pnj1x1FFH4fDDD8dBBx2EvfbaC3kZSveibhQtbgtaYi1ojjXDRbzUUImxzWuph4ap/R/vKWZgWnzMJINkDNJ11UAzKbUcjWmhphGiKSE2Y0Z6zCAZPIEyY9qZzACTRdXFIJkEs+5nSunqdFfJtlU2uK4LJjrnfc9UuK6blkB72LBhOOKIIzB48GBUVFSAMYaqqiosXboUc+fOxdy5c0PLzZkzB1deeSXuvffedsUpOPck2lIygLmQUh0jI7UuK++Wsp7a6lp4Um2mDrwSsQPgzPJJS30uac2ePrxSqkGSEuY8TZMkHyemPi9PB55Gpt04uXgircVkmwhDV5v913qaFRAuu+xSPPH4E/jyyy+Tx6RZG4thcm0Nru7WPRBSYpjJttCsM5spEH8OJMtrCKu3LYcwTFpt2mEI1mUry+3nYBpLKBeWB7inbkvoNkwt70FS7Q6g/icm7Wp4YRqiy5cH0svGj2tVGJxN1n7+OWKRSOAck0meE9e3h8RruLbySP0WbIilJ32efOtkJenqYoPVb775Zvz+xN9nvd4BAwZg8u2TccLvj4eUEm4r32vNsWYU8+I2tyGbm7H+mN+g5OST0O3yyyC2267NdUR/XIHqa68LXVc69qxWyxaNGAF+/Q1wt9TFpddMuhm9X3gO4DxJSZ8tDz4EN0TeXnzSSSnLJmNF9Y/+NTUQJy02UzsooQSUYAIcnNsTPyh5MiRT6Yx732FclzPCY3XdzgGmrsH+55IT8M7zcxGNpBbe3HnhPZg0/a/oN7CfJ1P22udaoKxjYWBaAG6LLJTAmXN/agvOtQiDKxk0GLQYmgEc4FKJudXfKQzMlGUczJNuCC3gUPG4TE/wAwnGmZq8xQXA1JWnum6UatmVcAUD03/4uObvFinhMoAzNQkN9yYRkt7+9CYuMqeN1O35Nhdv35mX3lQd3v4zcmojrtb7Sm8r16oP7gmxVR7BhJJjm31thCLcl44YQTbX+114Eu14qbYnHvHqj5dqM8Z17LZQxJZle1sJT6rt/Q1p5fNPRH9fWB/36fxNkEsJdyQSwWOPPZaz+m+88UZUVFTkrP6OYK+99sKGDRtw7LHHYv78+a3//ZNF6urq8Pjjj2Ps2LEd0h6hiEajOPXUU9POzznHrrvuiksvvRTjxo0DT+M7lSCIzk9xcTFGjx6N0aNH45577kFJSerJ+F566SXsv//+HRAd0VW58cYb08p3xRVX5DgSgiAIIptMmTIF1157bUaTVQ0aNAjz589Hz549cxAZkQjnHA8//DDOP//8rNd9880347bbbsOJJ56Ie++9F3369Ml6G0T7iUajOClJf3assRJutBHcac/kahLLXzgU0Yb1gTV9Dp4E8Pw21tfaXep0y6aqI3F94kTg0sqiXjSsfBvr3roEbktD0lrfXPAGdh28C1wp4UoXq+tWY2C3gao/fxslJmOY9f2raIo2+n3Ptkxb90H7E4+qaa+9vmlrvRFkm3X2hNpGqm3/8/vhAauH3ls2v5FiMq57PzhxpC7u9e8j8V4/iy/bySaYJAiCIAiCIIhtlayKtbv37NhZydsCxZYZFFtmUGyZ05njo9gyg2LLDIotMyi2zKDYMoNiy4zOHBvQuePrzLHxLjrwnSAIgiAIgiAIgiAIgiAIgiAIgvBJR6wdbVgPN1ILnm9LeTMXLTWuW5AyT11dHcaNG4d//OMf3tCkMKk2ALzzzjvpNcwYeu57GSoOuBoAsMuZC7Hq1TPRsCrN8gAqKiowevRo/PGPf8Rhhx2WNaGQwx043EGRHsgYdVvQGG1EY7QRUVfL8MwuN9JrIzCDmquXGfuxsvZpmbIeYCYB1xsXKL3BaqqIUuEqdzcDk64Wx2k5siXVUsJmb0GH5VrhGZG3NYxRAuBe9i5HXV0dYklEnsXFxbjwwgsxfvx47LLLLq3W88knn+C0007Dt98GpfL33XcfzjjjjHbJaRi4VgJqGaB1O1dKJRjs3jO1WLuxodEbNyohwWGOpbQk17ZwW4u0zToGf31cmheoH1db5NshY2LbLO/OELN9SUnlim1lPG8mcu3X33gdA3cciJaWltbCBgA8Xl+HMSUl+Jnwfzruf6bGh2YPDVX7NrgJttBaenn9/zMk39xMjlRimTCRdfwQ2fi8YadeYn6WJP+30RbMamwMxDQkLw975eeHxpKYkuTUbxX6JYZP/aefQra0gGU4aUVnQkYiqP37XYF03qsXSs86s8PiWPnBvKzU09pXei7mQGiWLv6+ZUtaeXfYcQdcfMnFWY6gYzj+hOPRo0cPVIXInTNh4MCBmPr32/Cb3x5nrhBSlmmKNqE4r+1ibQCA66L+6WfQ8PwLKDrheJSceioK9h+WltQ68sWX2HTOuXCrg5PeFBx0EAoOOaTV8qy4GCVnnIEt9z8Ql948fz5qp96Obn++Kt6WkEDTO++GvkfzhgxB4WGHpow/Gd9XL0sQMBiRtBFKqFQODsaV0YGDxQu0GQPzRNZc+ySUoNkTPKhqPFkzAwMXHIf9/hDMee7dlHFGW6KYcu5U3PPm3wGvLoBB+BJwxjyRMwcDGAdniJNicCZUcaYE0VzLnAXnflycg0umJt2RTL3WEyo5XED9wcL1tS0gtDQbUkJ4sSn5iWSA5K53LaLE23qCGAEw6aprYibB9GRCLpNKpq0nK/Jk2qYWZupW175Gqh32t5i5PDSiaoMnCDH/mDmW3JKRh8uvBRNgWkruycwZg2DcOy98GbcWaXN13MOk2gxGns29c4UBntjE5POuBBMk2dYZlpZUO5GOuFZPxZVXXolIJJKTuo855hhMmDAhJ3V3NKWlpZg3bx7Wr1+PK664As8++2yHtHv22WeTWLuDaGpqwhVXXIEHH3ww7TLDhw/H/PnzcxgVQRCdgeLiYvTq1QubNm1qNd8HH3zQQRERXZVZs2alzJOXl4fTTz+9A6IhCIIg2ks0GsWxxx6Lt99+O6PyZ555Jp544onsBkWk5LzzzsPEiROxevXqrNfd0tKCF154AdOmTcOBBx6Ie+65hyZe6WRcd911eOWVV0LWMPQ76oF2SbWl24L17/4JkeplgXU8rxg99r4w47oDtHJvPf3C6VXCEP87gJpvnsaG92/UMzoGuWHS9Tj/kvMgAbjS/w1JS6wZa+pWYfuyHTMNvMvz9o9vYX39Ol+Czcz9BHjia7/fmoEzeL3WXPeBc2/ySH9iSTMJpX/fxJZzW3fsmdX/DcSv9yab9Pu1E28Z2ZNPAghMJpnqbLJ/v5XYLU7ybYIgCIIgCILILdvuFEcEQRAEQRAEQRAEQRAEQRAEQRAEQRAEQRAEQRAEQQAABgwYgJKSkpT5ItVLraXMDcmR2h/gtjSklffhhx7GqFGjrBaDUu3169enlH4YBo5625NqAxLgedj+d8+gzy9vBdMSuDAYYzj00EPx/PPPY82aNXjggQdw+OGHZ02qHYbD81CW3w19ivuioqgChaIQEi4kXLgy/hGTLlwZ85alK+FKCSnh59fPUrqQUsJ1pVfOyJhVGb1ev4YnmtNibCOa0/khtaaR+ccEUOMMpa95hnS7qFUbQEND+Pk6fPhwLF26FHfccUdKqTYA7Lfffpg3bx723HPP0PWTJk1qV5xSSwS9Y6KPo2uOKSR69u6Rsh4l1jbnj1WvFmvHa5R9DXPSuGTiu7cVMrEQdxApBzumHEnZ2qowNTMLTQeAPn374NYpt6ZoUOECOGtTZaCmMKG0UjKa1377dj6ekJ9Z+TmY9c/PH/YIryNYJnEdEtriWhfJQ8qHxdiaVDuRu5NIfO/s0aOVciTVziZuYyPqPvpoa4eRFeqf+hdia9YE0ssuGg+WxnVYtlj+XmrBrk1n+fa+vLoakTRn6Hhh2gs5jia3nHPOOe2u42c/+xleefUVLFryNY777XH+irBdKOM/e5pjze1uX0ajaPj3dGz8/R+w9sCDUH3DjWiaPRvu5s3x+Rob0fTuXGy+9DJs+O3vQt8jrLAQPW69pVUptqFs/Djw8vJAeu0992LzRRcj+uOKwDp3yxbU3nMvNp15FhAykUr3669Lq+1kLNm82JNHMCa0RIIrubQWUQtrvQAHZ8ITRwhuBBIs4VmnM65lE0ILmYVOZxCc46Q//RGO46QOFEDV+ipsqaqD4A4Ec1QcjEOAQ3Ch21HxCy7g6HYdLiC4A86VSNthDvJ4HgQX4NyBw00+DiEEBASEUNsohIDgHAICjmmP5UHofeFwDsYcbxs5F2CMK2k35xCcQQgOR6j2HXAI5uhtEN4z12UEd+AwBw4TEFwgT+TpbVPLQgg4EF6awxw4PM9rm3Nh1e94kyP5bZlllabWq33nWGneOma1bb1W+0LvG849oYgnFtHb5Im0W5FqMwZwZgTpRhiSXKqtJOpeStz1aJxM2zwnSLXj8qd5ZZNLqUg0GsUjjzyS9Xo557jqqqvw+uuvZ73urU3fvn3xzDPPoKWlBYMGDeqQNq+44ooOaWdbpa6uDrvuuiuKioraJNUG8JM8xwmCCKempiZlno0bN3ZAJERXZfbs2airq0uZ79BDD83pfRWCIAgiOyxZsgTbbbddRlLtvLw8PPPMMyTV3oo8/vjjOf2+lVJiwYIFOOCAA7DzzjvjqaeeyllbRPq8+uqruO2220LX9Tl0Mrrt9oeM63Zb6rF61qmo+fbp0PXdh45FTjRm1sSG7SdewBzX788YgBg2LpiEDe9dHyrVLigswKP/egTjLhun+1f9/lcjfa6L1GFNXfal9l2BBWvmY8nm7/TEoQn91Ix79/btSScB7uX1ZdvM68vm3iSfviTbzmv3YXu/ALD6uP1ebl+0HfcLARmfxyPkXlpadyiT3IMjCIIgCIIgCCL30F0HgiAIgiAIgiAIgiAIgiAIgiAIgiAIgiAIgiAIgtjGYYxh8ODBKfNFqhbrV+0b+ZPfbSCYKEg7/0vTX8IRRx4J1/UHr9kC5zlvz0mrnh1OmIGCXkNgaaK92sqHnI6dTn4fTnHfuDKMMYwYMQLz5s3De++9hzFjxiAvLy/t2LNFvihAz6Je6FvSH8V5JUpqDS3G1rJtqQXKtmg7JmOQlmRZqZX1/6WrBMwSiEkXkrkwe9b18gPSdb39LW2xst590vwvTrwMa6X/QqYpxOxsRKPR0PRDDz0U/fv3b1NdPXv2xIsvvoiCguB7YObMmaisrMwoRgBKig5zFC2pOWAdw9SDTiPNEZ1XDyCUMm6cqUoyJ4BEnFBdn1MhwQXS7XLxWTvv+dLRcu3W0i+7/DLsuVe4pD2RtbEYJtfWBGoKE2UnhpooyoaVN1FmnUzMHV9jfB1hjzAsPWSr7SfGaJe1t5kn5E2M8KtoBG81NQbi2CsvH4OdvJAtik8hqXb2qMlA3NHZkA0NqL3n3kC66NMbpWec3mFxROrrserDBW0qk/w9GY7tV032kdjWT/clsRbMDnk/hnH00Udj2LBhbWyhczFh4gQIkXzCl9YYNGgQXp/9Or789kv8+te/jlvnfSZL44sIP4qudNEca8qo/TBia9ag7rHHUXnGWViz595YPWgw1u63P9bsvS9W77Y7Kk85FQ3/ng64QVEFAPS4fSqcXXdNqy1eXo7yybeErmt4ZQbWHXwI1h/1K2waezY2nXc+Now8AWv33Bu1U26DDLneK/njGBQecXj6G5vAxoYNqG6qVvIHzsG5FhxzroUbenIILU5mjINx7om3lTxCy5y1tNoIp4UWcwuIOAG3YFwJoJW+Gvn5+fj1ab9KO+aZj88Eh6pXcEeLnbUMW4uhOfdF3g5XAm4GBsFUq8zEybQgmvtibEdLtRm4FlEzcO7o7dVCcc7AYdrhcJha53C1Ps+IqrXwWjAHHCqfEI4ln+ZajK3iyDMCbGYE2Xpfsjxfsg1bvu14Yuw87i8LLrxn89pIsm2pdh7P84XbWjTucBVrXByerFuJvLmRajOhj6/wRdqeRJ3rc4NrQQn3z7OAVFsNH8yaVNvK39ml2gBw/fXXo6kpe59pALD99tvjyy+/TCoq+qngOA6+++47HHLIITlv6+6778aPP/6Y83a2NaZNm4aBAweirKwMy5Yta3P5Bx98EN26dctBZARBdEYGDBiQMk9+fn4HREJ0VdKdNPKGG27IcSQEQRBEe3nqqacwdOjQjCbV6NevH5YsWYKTTz45B5ER6XL00Udj8eLFHTJh1vLly3HGGWegvLwcV199NSKRSM7bJIJUVlbijDPOCF3Xa7+r0GPP8zOuO9q4EStfGYn6FW+FrneK+6DP8Jsyrr99d0hbm0K5tTakdbOKQUabsOaN8aj+4tHQ0hUVFXh51kv43f/8zu871V2rXr8rAMY4qpuqsa5ubSYb02X5bP2n+GTdR/DE2UwJsuEtA/DuifgTjwq7b1vfIzH90pwJJcnWE0ya/mtfvG0Ju3lcT7dXh93PbX7XFHcPP6HPW1vSvW3wjq9Vk5+V6fttLK4uLwSrDXsdy+AfQRAEQRAEQRCpIbE2QRAEQRAEQRAEQRAEQRAEQRAEQRAEQRAEQRAEQRDYfffdU+aJVC9Be6XaCo5e+17WphJz352L/fbbD9FoNF7GK4EffvghrTqK+h9gLcnAc17ZDtj5tA9RtsvxAIDhw4fj/fffx8yZM3HQQQe1Kd5c4XAHPQp7ol9JPxQ5RZBapO09tExZiba1ZNtVkm1XupCuhGsJuI1mG1LCdZWc2xZkxz0subYrlYRb/afLGBE382MA1GAyU0d2zp/OQ1FRUUblBg0ahLPOOiuQHovF8NZb4QNS06HFjXr7Ouaqc0A9lEjddWOY+fTMlPVEY1EY+bzUowt9QTss0bY/8tCcIaHD+qyBgt65EDgVus65kZZcu7XNyaJc+/U3Xk9b9v94fR2+j0VDa0oUUofJthMF24n5E8uYNKXO1OJQ73Xrg0N5wkN45YMS70RBdmtC7bDYw4TeDMBdtVtC9+OdPXp4eYJ7MfEVSbWzQfXrr7e7jvrnX8CG3x2f9CEbg9LmLffemzR/9TXXtqn9uscehxsycULZxReDZfhdkgnLZr8JN4nUIrXcvv1kOvh73ObNaX1L5OXl4bkXnkvW+FYn3W+6wsJCHHnkkW2qe+jQoZgzdw4Wfv05DvvlYWmXC3ynacFBY0tDm9pvC7K+HrF169R7orVJNDhHj9umoPjE/2lT/cXHj0TZJRcnXd/y3WI0vvEmGl+dhcinn0K2tITmKzhgf5TfcnOb2k7km42LlIeBmW8+7gk2OOeePBpQ4gehBRHCElcbsQRj3BddQ4BJJbzmRtas1xu5thBa6MwETv3Tyei/U7+0Yv7ozU+UiJpzCDhK0M2UDJsbSbaRUjMj3NZCaBg5tPAE0N5Dl+NGii2E2haWp+XaKt3ErETiHII5YFquDWYE5AKcOVAyby2i5tySjiu5tcN8MXiekXBrUbZgDhzhgDN/WUDoMlZ9zIHD8/SzJdy2xNvevuCOrt9P956ZJeMWtqDbEpbb22GEIiJeqM2YL2EXRsIOvZ7bV1i+VNuTjSCJVNuIQsxrxF9DAV1Xqu26Lu69NzixRVthjKFHjx445JBDMGvWLKxcuRJDhw7NQoRdg/fffz/nbUgp8Ze//CXn7WwrRKNRjBw5EmPGjMGKFSsyqmPMmDG44IILshwZQRCdmfLy8pR5vvrqqw6IhOiKuK6LefPmpcxXWlra5r93CYIgiI7DdV2ccsopOOOMM5JOOtwaxx13HFauXImBAwfmIDqireyyyy747rvvMHXq1KQTpJSXl2PIkCFZaa+mpgZTpkxBaWkp/vCH+0RwxgAAIABJREFUP2Dt2m1LLLy1ue+++7Bp06ZAevF2h6DigKszrrdpw6dYMf1YNG38PHS9U7oddj75vwB3Mm4jKe3qOmQIdGAmrtd9k9GGDVg5YzTql78WmnO33XfD63Nfx7AD9tP9mfb9cqbvYttLDJWNlVhXv228Bz5f/yk+WP2+uv9vRNhakC2seyOc2ZNA2v3PzLuHYgTbXIuyjVDbzuPLuhOF1Tzh3j8znmx17wuqn1cCfrrX3231eRsynT04SZ85QRAEQRAEQRC5JQd/lRIEQRAEQRAEQRAEQRAEQRAEQRAEQRAEQRAEQRAE0dUYPHhwyjzNVUuy1l6v/f+CLctnobnyy7TLfLHwC+y+++744ssvUFxc7I2D692ndxtato23Ru5rlMCqwiEn3I//PXYqxhwzqA31diwOd1BRVIGmvFJsbtqESCyiBmi5SpIGANIMCoMEJPPFx1IPCmMckK5yJOsBbJASkpkyAGMCLiSYlJB6SKDae0zLtQG4DJJJrzwY8yTcLlwwMM+ZGJOxDtk/2cZxwn9yq0SImXHSSSfhoYceCqT/97//xUknnZRRnZFYxDqX1eFwIcHgAozj7ZfnoH5Lfcp6upd312+NeLm2B/MONaSUoUI8k67OHFvKF2wvLo9MKJ/w7I2B1XGY8umSrcGLJqZWSTFWN1nYDCx0m8LS+/Tpg9um3oYrLr8iZcwugDM3VeL9Pv288BJDMmHZoQdf688YyLh0ILi5Jp0jvL22whKew+pKPMaJEu1g/mBdn7VE8G5zU6D9/fLzsYvjhMROUu22EvYWSPa2aFq2DA3ffIPidsgdYuvWIfLZZ20qE12xElixMnQdKyxIux63thZbHvhHIF307YuS005tU0zt5dsZr3iv1QDyJOdf6Gd1GK190GWHFxrr8WOaEpe/XP0XdOvWLafxdBTTX56OWybdgieefALr1q5Lmm+vvfbCg48+iH1/sa9KSJjIRAkCQr6zUnyFNUYb0T3hOzwljoO83Qeh5bvF6ZdJghgwAD3vuhMFBx+cUfnuf/kzeEkJaqbc1rq8OwlFvzkWPe+5G6ywMKP2DYs2faXED5x785F4AmMwMK5ED0Z+rNZxpX9g3JuIQom1tRxZiykYNyIIAehrPVMHpPpENXJlJhlumXYzxu5/TsqY3ZgLwQUABs4AJoUWrnMvdqblFkwyJQg3QgstpxBa8gxwLcIQ+vOGeZJoTzLC/CsQLoTeZi3X4Orah0sOCQkH6m8c71rXu3DUS0ynMABc6kPvwjXngN5XUnJ1bSJdCKGKCzOJDNTfONJc7DL47yvzd5auL+4amJknfz/46+On+uBmf5ozgenjpI8958Lf11Z+blQinqzdfm2dK9a5ZOJsVaptIrGk2nHXNl1Uqg0Af/vb39DQkN5EASeccAIqKirQu3dv9O3bFwMGDMCAAQOwww47YMCAAe362++nwBNPPBE6OVQ2ef755/Hcc0kmyCDaxN57741FixZlXL6kpARPPfVUFiMiCKIrUFCQ+u/c7t27d0AkRFfkySefREuSSYtsRowY0QHREARBEJmwYcMGDB8+PO0JrW0457j99ttxxRWp71URHc+VV16JK6+8Mi6turoakUgEffr0AaAm1TryyCMzEqon0tLSgunTp+Oll17CsGHDcM8992D48OHtrpdIjuu6ePLJJwPpTnEfbP/bacj0Pk7tkn9j7ewLgSS/8SjotQd2GvV2bqTaNrovMvX9+VZuwIfmkWiuWow1s85Ay5ZVobkPO/wwPPHsE+he3k1POA/V/yuZvlOuguNM9cirH9uo/taN9RsQc2MYULZ927a3C/HR2g/x0doPfam21edvNNfqnoAlz+bCk29zM0mnuV9iT1JqTSQpjGibc2sSSb89W6ltJjiFJ0G3+rX9Xvn4fm+rv5tZ60y6/RsJv66E5zRuRZFomyAIgiAIgiByx7b9iw6CIAiCIAiCIAiCIAiCIAiCIAiCIAiCIAiCIAiCIACkJ9aOVGdPrA0AO/3hLRRU7NmmMst/WI7ddtkNmzdt1nJfiV122SWNkrYuFgnP/uOYfYsxa0L/Ti3Vtil0CtG/dDt0K+gGKSUkXLjShQsJV0pI6UJKF+qfWu/lkTG40oWUUi27MZXHjSkhs67PKOukdOG6ZlmluVLVJ12pWwCkq2V0tvBOi5g9GXcXo6SkJDS9PYOLDzzwwFCZ3JIlmb/PmqLNAIw/Usad5S2RFjxw04Np1TN4j919ByWz3y1atJ0wYFVKXzAYL342gu+2Cy27AmnJAFON7U26ioUOrAxLu+TSS7DX3nuljgXA2lgMt9TWWkNLw8OyHzwkzR926kca9uAJ5Xmaj7A6kseBhEj87eAJz0h4trffru+uLbWh++XO8h6hRyX4Kv0h6ltz+Gx735mhQvUcbdDm6dNzU3EHUPfwI3BragLpZZddCpaGuCxbROrqsOzN1+MTrZOAJSTZ7+3EPLYqNj4lu0QBTArZd2FU9K7AjTfdmJM4ckGrg+cZUFxcjEm3TMLKVSvx1aKvcOKJJ6KoqMjLMmzYMHz82cf46NOP8Itf/KKNjbPQZWaExfqarbGlsW3VFhSg7+y30PvFF1By8kngvXq1LS4Aok9vdL/mavR7d07GUm0VDEPZJRejz4yXkb///um3v/326Hn339Hr0UfAklz/pcuPNT+iqrFayR2kkhkbCbX/WksllE4ZgglPSi0Yh+ACjuNAcPVaMAecC3AmIJgAg5JOONyBYAIOE+DgEFynmXKco6i4KHXQAMorysHhQIDDYY5flxZdOMzRbQgI3a5gApxzOEzAYQ4YU7E6nKuYmXoWTGiJNIcAg0iQaXAwnYdBcLVXHAhwptI5ExDWfnJMmt5fnPnbzPW+YczEICAYU+X19gjuqH3MHQjuwBHqtcMc9czVPhV6vdpmAUc4cIS/LISAI/K8Rx435R04XC3nCQd5Ig95Jp9pT+QhT6h8jnAgHMc7J9S5IPxzhPmicl9G4m+np2I3gnYtFNlWpdqu6+L2229PK++ECRPw8ssv49FHH8XkyZNx+eWXY/To0Tj44IOxww47bPNSbQA488wzcckll6CsrKxN5YQQbZr0QgiBIUOG4Be/+AXuuusufPLJJ20NdZvn8ssvb5dUGwD++c9/Ij8/P0sREQTRVRg0KHV/eFNTcBIyggCAu+++O618EydOzHEkBEEQRCa88cYbGDhwYEZS7W7duuHjjz8mqXYXo7y83JNqA8Chhx6Kzz77DL/85S+z1g8ipcRHH32Egw46CDvuuCMee+yxrNRLBHn33XexfPnyQHrvg/8G5rR98kg32oh1cy7B2rfOSyrVLhl4DHYa804bpNqp+gOTrU/nbmaysomi7fh8Davew8qXT0gq1T7l9FPw7xkvokePHpaUWfexcmtSRPj9rJzBFz0zhsrGjfih+nvILvo7mWS40sWcFbPx0doPvT5/5k24yTxRtifBNndBmNVvzcz+NP3bOic3smxzP8VMMun3f3Pm73tv72v5OoP/rI3s1jHS6wK3yfw+cwDeaWMmDA3lp/kTGIIgCIIgCILosuR4yieCIAiCIAiCIAiCIAiCIAiCIAiCIAiCIAiCIAiCILoC6Yi1W2q+h3SjYGkPjksBd7DT6Lex8j+/R8Oq99Iutn79evTp3Qd33HkHLr3s0rSkH4BErGkzRGEPeCOcpPREwYUOcMNJPTH60NJMtmSrwsDQo7AnivKKsb5+HVw3CjMsTJpX0pelST3wi0NLkKUe2AdAwtXpLhh8ETbTA84ACekCjAOuK/XAMgnGAOlKVSn+P3tnHidFcff/T1XP7nIv54KAQeQUUfGKkaBRvAkaExM00cSTGI94Id6KmqioiD6KxvBgiFcS/Gm8D8Rb9PECUUDumwUW2GXve7p+f9TR1T09O73D7LK7fN+8hpmurqqurj6mt2rqXQDUOgEhy6HEyvVJBl62dDp16oSsrCzU1dX5wsvKytLOs3379ujduze2bdvmCy8oKEg7z6r6Ck9sLQBwJbVmAo/d8jiqK6PJb8656BwzzFQIfeiFPPAAEganMv2fZdlLd2xsK0NLARuUh4fah62wBpLK61ikDHtn7jsYsO+AhHM0jNkVZTi7YwcMcrx7ebAIgaOZEC7gL3rigNLdG0kaRVAdLh4Pf0+Vpx3/y7oafFZTk5D3UTk5GBALfv+1Xql2S6Shs2bniy+i/803A61MbOkWFaFs5v8mhDt9+6Ljb89p1rIse/Vl1FdVBZSpEv/1HE4qhXay6y7Z9lLBANxaUoSqiJMzPPvcs5HitRyi3yeHDRuGOS/OAQC88t9XcMCI4Rg6bFjid0iD3ydqNWNASJ2a7xZrVXltGTpkdYhcTqj8c44+GjlHH41urou6ZctQs2Ah6pb+gPq1axHftg1uSQlETY2UKnTNhbPvj5B98EHIOfZY5Iw+GizhXps+2YcdhrxX/ou6pUtR9fY7qF24EPXr18Mt2gUhBHinTnD690f2QSPRbuxYtDv2GCBD2/922wK/xEFwS/TAVZgWRXD5TK5lydBCaE9CLZSEGxxw4Mh8uHyOl499SubBBBi4kSYD8pC//exbkco9+OBBiDkOjCRE/6XApPyaCV1egDncE18YKYYngIZgah+UJEPFA4MUiwsAjINxgAlVZsbhMCYfPQFAyUi8SV+00YJDCIGY/OMFggFMyCcUAUBwORmMENoYLf/C0Y+1YFw9T8m/VQTz/jZkjJmJhHRBUt2KOJfCaVuwAmhBhyf2sFTWftm1+qxlLGAcRkGi6w9amA0lKvFPc+LF40aAzay8U0m1g3fs1izVBoCHH34Y5eXlKeO1b98et99+ezOUqPXz6KOP4tFHH8WiRYswbdo0zJ07F0VFRejRowccx8HRRx8NxhgqKirQv39/nHDCCTj77LPBOcepp56KuXPnptyG67pYvnw5AODbb78FAOy333549NFHcfrppzfp/rUFlixZgkcffXS38jjiiCNw9tlnZ6hEBEG0JsaMGYPnnnuuwTgVFRWor69HLIPP7ETrp7KyEosXL04Zr3fv3pH6oQiCIIjm5frrr8f06dPTmiT3iCOOwMcff4wOHRrZhki0SEaOHImPP/4YRUVFuPbaazFnzhzUhPSXpcOmTZtw8cUX45prrsEll1yCe++9F+3aNV74TITzz3/+MyEsu9swdBny60bn5dZXYfPrv0LVti+Txuk68hL0PuaBRuedFrpNUrVLMsbSuF8lCrZLlv8b2z+5AcINn0j9tjtvw6QbJ4ExOSG9/vWNMPmptmbVLisEl23zpp3blW33gqO4ZheWF1VhUNchyHZa/0RmVfVVeHfd29hSli/7LAAjuwZknwDMpI9c9gXpdm5utWWrfhAjK9cibThe+7duA9fybm8qSUCn123yzGvv9pZh+mh87d8CMJPO2jsX8gMJ/ZurIL527pBO1qjt5QRBEARBEARBZAbquSIIgiAIgiAIgiAIgiAIgiAIgiAIgiAIgiAIgiAIAkOGDEk5CE24dagr24Ds3EGZ2agy9u57+svYMvdClK19vVHJJ103CXdOuRO//d1vI8WvLV6D9n0ON9vW4rR9ezh4/LKeGN6/dQ9ia+e0Q//O+6KgfCuq6qu8gWB6AJm0KYIxqZtzzYA/AVd4Qj7XGwKoxHMCnrJP+ZpdJamTG4AezShcb2yjXhBwjZhOuLsn291TMMawzz77YOPGjb7wHTt27Fa+ubm5CWLt6upo8uswKuoq5LmtxIBCyHrfvC4fn7weTV4/9MChGHva8XCFaw08BLSFUDB1TjBPXBhlSKAQAoynMXjQHo8oRLOJ+BpLpEG8ySqLWetDV6eWa+fl5eGBBx/Atddcm7KsLoDzC3difu8+UrgYKKJdrGCR9bK9ToSmZYESi0jnSTLs/BqqwlQC32RpzSFgwMOlicJ8BmB6165Jc24LUu3gkPLGrG2qsthbrSsowK733kO3k09OK892Y34KlpOToRJKMXYU4tu2oct1iddl9iGHgGU373PHwqdnA/CuJyP7Veu9d//ZGSrKzuAJHNy+/pxfX49XKqsi5XHUUUfhhBNP8J2mRgDbxjjzl79IKflNmPTBxA1JFFynnhuFYKhxa1Ebr01f9MA5sg48EFkHHphe+gzS3OUorS3Fql0rpZJaCyQ490QOWgDBIEXVSv6gJdScOeBg4A4HEw4YB2LMMc/znHl5cXDlgFDP+UzKmMGYdz9lwL8e/k+ksp905olwmBxuxhk31yZXUgsZ7nhCCy5fXChNBudGasEdKAmG3GeuZBZQf1sw5kA/HhqBBnfU9uS+ahk1OANc1+yrK4SZa0FK4QUYhxSYwAXAILRQWyhhtq4RpicAkn+yCK7+llFyee+vHuv5jnnXj/Dda6z7DWeW0FqVG0pgzfT9lfnOA+hjp+tGSJG4EWqbuglIRHS+epnpZW6Fe9uIItX2SbJbuVQbAP76179GinfllVdKWTwRmVGjRqUUrwZ555130j7+69evxxlnnAHHcXDWWWdh7dq1ePHFFzFgwIC08mvLTJ06NS0ZHiAnPDj33HMxa9asDJeKIIjWwqmnnhop3qZNmzBw4MAmLg3RmnjwwQfhum7KeBMmTGiG0hAEQRBRqaysxDHHHIOFCxc2Oi1jDJMmTcKDDz7YBCUj9jTdu3fH008/jdmzZ2Pq1KmYPn06CgsLM5J3WVkZHn74YTz22GMYN24cZsyYgX333Tcjee+t1NbW4qWXXkoIzx3+OzS2N1K49dg675IGpNoMvX4yBd0PvarxBY1Esv7IKL9ICOtdDMlTCOz8aiqKvg2fmCw7Oxt/m/U3/ObsX8t2ZaHakXX7rNBLgNBtwarnjUNNkCmgl8DUdI+VdVVYsnMJ9s/dH13bBfucWw9by7fgvXVzUV5fIfs8YLVfw5Nra6m27i9gauJQ3c/AmQOuJhflzDHt4Vy9HBNPy7aZnIjSEnLLiSl1G7rpwbRaur02cX+8xPbvZO3mib95SGwrj9ofSaJtgiAIgiAIgmhaSKxNEARBEARBEARBEARBEARBEARBEARBEARBEARBEATatWuHgQMHYu3atQ3Gq921KjNibeG3ufY9ZTYKPrkexUv/2ahsysrKMPPvMyPFrS1eLcXallT78EHZ+NvlvdC1Y9sQaTnMQb/O/bG9sgDFNSUApKwPzBooJuQQPqYkxUIAjHNASME2E1Ko5KpjJGVsQkmN5TA4qckQKi8tzFUiOhksEZ64DgBcCMTdeji89f2EdeDAgQli7eByJnAcJ610NfEa1MZrwJljSbWl1e/ha/4nklyLcYb/efphuaAE3a6QYkIeNDDDEl0LYw+01oWIV8PiYTcEw7uVOPPsllwbaNBdnEyuLbOU4X++6s+YPXs2vv/u+5Rl3RqP476SUtzcpYu8zu3xxIEi2e9hu5FsmHJwD3aXMHl1WFhYmpTr1MLnNdX4urYmIe6YnHbo69j3LRbyKfpetqDTNqOYcyCiy6+hcybsnC946qm0xdrZhx+O7MMPTyvt7pA1YgSyRoxo9u0G2bLwG2xd9C30007wHGQRwpj1fxgNuTIbuhaThV9WXITUWi75vfnSyy+pMvgHxIdl3qiB6814sYad8ykJi66/l2WmSFaJ+jtLSgiEShIUTAClNaXo2aFn48pF4OstX6lJRTiYgJE8AMySU8snLC3J5loyoaQRDBwOHCOncBhXcm6VHvK5nnFPoqxtDxxcPcfLc+vb+YtQW12bstyO42DkYSONrEKWkxkldYw78pxiWu7N1TMEg+NwMJcpCYYl0zDlUzINI4V2ZFmFLKsn3FB3KjV5jy2lYNwxE/bEmBRamOdRpmTyKrmrBNVykiDrbxLhpRFCQDhCPb/pSWM8Cbewrkrf9WnfYoIiDlumwbR6A+b4eEoPmLoA/LLtoFBbnjf67zKmZORc1pnwBOtG+xEQd6eSapt1wX2CtW+tTKr9xBNPoLi4OGW8nJwc3Hvvvc1QIgIA9ttvP6xfvz7t9PF4HC+88ILJ609/+hMeeughdOjQIUMlbP3MnTs3rXRHHnkkXnrpJZKZEcRezoIFCyLF69ixYxOXhGht/POf/0wZhzGGO+64o+kLQxAEQURiwYIFGDt2LEpLSxudtl27dnj11Vdxcppt9UTrgXOOW265BbfccgteffVV3HjjjVixYkVG8q6vr8drr72G119/HaNGjcIjjzyCY489NiN57218/fXXqKioSAjvMuQ3jcxJYPunk1G+/u3QtTyrI/qPm4P2fUenUcqWgYjXYOsHV6F8zauh67t174Y5L/0HPxl9NKJ0dkrRtvB3reg2W6YmtecczJVt1K6ox4qiZcjr2BsDuuxn2uBbA66I46utX2JRwUJfez6z2p45syaHBFd9A6o9WvUneP0hzLRbG+m2mZCUqT4V7uWphNpavO3vv7Ta3NG87dAEQRAEQRAEQbQcWs9fWARBEARBEARBEARBEARBEARBEARBEARBEARBEARBNCnDhw9PGae2eNXubygg1db0PmYaehw+affzT0J27kAlGpSvEw9ph6evzWszUm2bvA690b1dd7jCRVzE4Yo4XOHCdV3EXReuW4+4iCMu4lIoJ1y5HgICLuLCVXJmGS7MshYt61pUn4WrlmUa4QpPRCekrFEo63adW7+nqmW3OOCAAxLCli1bFklYnYyysrKEsG7duqWVV0l1saxnW6YpAOEKbFwVTQD+y3PPxD799wldJ+zrNuT6tethd+qktRNpoKa+DYVm0EDeSVba4e/MfQdZWVmpywDgHxVlWBuv94kSmfVqTPGCp4YUPPrzayjfZHkGX9zKN5h/Q2mTrTMB0rOJ6SHXJAMw3XddspBP0feNhvKGk3isRMK60vnzUfnDD81arrbCF4/PAOCv52TXR9i6hq7hhsLT5b2aKiyrq4sU94+X/hF5vfN2Y2utg1BpeEKc5OnUUng84Q80qgMGVNZVoM6NdiwISWVdJb7fvkiqI7QAgjO/NMJIIaRcgjMp1eaMw0FMSbYdOFyGx3gMDnfAmQzLYnI5pl4OcxBj8t1hDhzuwOExOCwGh8fwxJQnI5X90KNHITuWLbfHHPOexWLI4lly+04MWTwGh3MTJ8ZjUgOuy8Jjcl8cBxwynt5fDi73hWuZuJKN20INcHAGlZ+sA8eINxzEmIll6k3XocNlHEdti+ntKVG5KZeVr9xOzPusy88dVe/cqleZt8M4Yk7MH8ccIwdcb5N5+63rwFH7ocvtLTvW/jh+UYiJrwUiSrKt6k/rShor1Q7exduCVBsAJk+eHCneJZdcglis9U361Fp55JFHMprfk08+iS5duuCCCy7IaL6tmZ07dzYq/m233Ya1a9fiq6++Iqk2QRCYM2dOyjicc/TsSRPvEB5bt26NNHHG/vvvT+cOQRBEC+Hhhx/Gj3/847Sk2vvvvz82bNhAUu29kF/84hdYvnw5li5diuOPPx6cZ+b3FUIIfPvtt/jZz36G/v3748knn4TrRplyk9B8+OGHCWE5PQ9CrGOfRuWz86t7UfzD06HrcrofgEEXLN9zUm3dtqh/BpFGW2O8ugibX/91Uqn2oEGD8MEnH+Do0aO9vjI1eaK3PTmRpFynJjpkKpzJ3msjdmbeRIgcDI6eXJNxFFRsw7fbF2BXdVGj92NPsLV8C15YPgeLChZ64mzVVi3b4OX+wWq7ticQNe33WqJtpNsMzLSHM/VS7fpGqO2lZ0y3czPVn8BNXRvBt3U8TEu3CgMYIITVLq6yCpxfNpF+9WKk6l5Qoyb5JQiCIAiCIAgiI7S9kSAEQRAEQRAEQRAEQRAEQRAEQRAEQRAEQRAEQRAEQaRFJLH2rt0UayeRauvBRj1/fDPyfnovMq4eZQ7a9zkcWvd8+pEdMONPvZAda7sDmnq074le7fOUSDuOuCtF2i7iRqKtxdt+wbaUa8t1AsJ1Tb1puXbcdT2ZthuX78KFYEqgzUSCXBuQ6+rc2j1YK+lz5JFHJoQVFRVh5cqVaeVXW1uLgoKChPD99tsvrfx21ewyAwVlncvwL+d+BeGmHvLXsXNH3Dz1Jv/gQKEseur4ua465iJEnh3xUvKlDWQhzGjYaHm1VCIP5m0CuXZeXh6mTZsWafMugD8U7pQDRq1tpxJhB6XWdrhep+FIFGDziK9kQu1Uct+wstlxNMYRqT58VF2NRbWJ96ex7dqhlxEE7D1S7UyVNUo+LFCvSR8ThMCWRx/NTMH2IgpXr8KKt94IvV7DCL+2k917gsuph4r7r2OWsM4FcFNxcYpcJLm5uZj+yPRIcfckdq1EnnoiiSDC/o4PbiMhOJlkImyCB5HkvGBy8g4iOl9u+T/E3XopdYCSRmtBMvfkGVoI4cCWLDvgjhQ/20Jp7kjxs5ZoO46SPztapB0D4zEl2paC6Bjk57rqehRsSnzmDOPWR26Fo0TZWhrNeUxJuh048ATfMZaFmJFSq+3CE0NL2TZHTEmnY8wBU+uZ1lxbwnFH14ESijss5gk6pHrEE5Co7UopuawrpqTazKpPBqa2z4z8OsYdOMKxtinLb8TmWgLOPRm4J9T26jvmZHnLzBZwBwTisMTZPCDT1mXl3C8NCQq1uSXStoQhWrKt68mENUKq7fsObgNSbdd1cfjhh6OysjJl3KysLEyf3vK/Q9oSv/jFLzBixIiM5hmPx/H000/joYceymi+bRnGGO6//35UVFTgL3/5CwYOHLini0QQRAvhiy++SBmnX79+GZMoEm2Du+66K1K8P/7xj01cEoIgCCIV9fX1OOWUU3DdddelJS4+77zzsGrVKuTltf1JDonkjBgxAh988AEKCwtx0UUXoV27dhnLOz8/H5dddhm6dOmCq666KlL7DgHcfvvtCWEd+x0bOb1w67H981tRuCC8baVD/+Ow39mfgcc6pl3GxpGsLTFK7woLvEtqi9dh43/HoWpbmCuAAAAgAElEQVTb16Gpjh59ND6c/yGGDh1qhM6+1k/Tf2L/U2F60kMlctZTIHLItlqHSXk0INuwdRtubX0tlu5cgqU7l6CyvmWe62W1ZXhvw7t4bfXLKKkpVuXnCe3YjgrXbfzeJKOqnZ0rxTa3J8v0JrH00jiyHnU8NcEms9rGHSP0BrzWccB/hOB9ZtbxCojSGVT7t24z1+uYl5uJp04G3WYeZTJcGxJtEwRBEARBEETTQ71XBEEQBEEQBEEQBEEQBEEQBEEQBEEQBEEQBEEQBEEAiCjWLl69exsJtWX6ZbpdD5qIfcY+AWRQwJXVqS8EGACBcYe3x4MX9QBvg2OXgrvUvX139O6YJ0XawoUr4lKyLaRs2wuXgm1XyLB4XL4LuPKfcOG6rhFyS/G28OTa6t3Vy/p/V5gwfZxr4q1TrH3ccceFhr/22mtp5bd06VLE4/GE8EMPPTSt/HZW7pQffCeBwNYNWyOlv336bWDqojDHkMG7PnWOQiRKte11jSt2m4VZgzIbpCG5dpLk9pDQYDgAXPHnK3DwIQdHKufWeBz3lpRKZyKDT55oDz1urMg62XK6r2REjZsg/9XjX61Ej5SVJqTjAB7s2i0hl7Yu1Y5C+ND08Dhhy6nly+Gy7aI330TlihVRikgo5k+7HyIe9w0CB2AG+Se8fALVhq9lOxxJ4gXDk6HXPVBagtKIYpcnnnxir5W6+Y9T6AO271NQmCs/q5Dg9xXz7pMMDBV15aiJ12So5G2bkpoSfF/wrZInM4BxMAYpRQ7IkB2u5dBaPiFF046SKTuOFE7EuAMHUjChpc6cyfAsHjMi6hh34DhKgM1icJgUW//1sr9GKnv7Tu3Rq3cvbzsqn5jalpZLx5gl2tYSb7W/sawsJalW5VVybYc5YEpqrYUY8iXTM5VeC66Z3l+t51B153BP2AEV34GsWwdaWu7JOxxHiazVWi3eZpybPL0cmU/ubeTaQRG2Fmbby8x7cSXr5twBA7OE3bZEXclEdDl0TloKooXaalmWDkau7QlauO+ZkzPvzrs3SrW3bt2KQYMGYeHChZHi//73v0d2dnYTl4oI8uWXX6Jbt26pIzaSJ554IuN5tnRKS0vx7bff4p133sHkyZMxaNCgSOlef/113HDDDejQoUMTl5AgiNaE67rIz89PGe/oo49uhtIQrYkXX3wxZRzOOa655ppmKA1BEASRjHXr1qF///549913G502FovhmWeewbPPPrvXtsUSiXTt2hVPPfUUKioqcP/996NXr14Zy7uiogKPPfYYunTpgvHjx2PDhg0Zy7utkWwC8A79o4m13ZoS5L91DnZ997fQ9TndD8C+p6d+3msWdDtjsglFk1C15f+w6eXTUFe6PnT9hHMm4K25b6Jnzx7qtxHy5xGmHzQgY7b7VJjVXstMuJ5wU0+AaLX9Aqpd2lETJXIUVRfi6y1fYnnhD6hqIYLtirpyfLb5U8xZ9jzWFK827ffcak3XE0Uy1b5tt/Pr9nAvHTNt8cxqV2cJecmJND35NleTlcp2dsa4Og+8ySdNvwuY7NdSy17/l3wHGCCECQdUP1jgvLJ/u+GfkD5FpaXssyMIgiAIgiAIoqmhViuCIAiCIAiCIAiCIAiCIAiCIAiCIAiCIAiCIAiCIAAAw4YNSxmntnhVepkLqepNDAcsu5cR9nYe+mv0O+1fAHPS216AvGOnAhA4ZkQOHrq4Z5uUaiejR/ue6OLkIi7qUe/GERdx1Lv1iLv1SpTtCbaFcOHaMm0hBdreemHepXRb+KTaAGSoED65tl6CEKipb51ixv333x8jR45MCJ89e3ZS0XRDzJs3LzR87Nixjc4LALZXFkAIV15r1vVWUx1NZH7cuOOSr2SJH4P7vBddUo0isly7IcF20lWJK7U08Z257yArKytSGf9RUYa19fWJ2wuR6zYkrpbDWKMJsdPFzjvVtkJFv8wKZ97bvOoqLKmrS8jj5Pbt0Z1z2Lm1Bam2XZ7dleEnPXVZ+LqodaHTBuOLeBybpk6NmAtRsHQJfnjl5aRCbATCrKHmgfDUgu3ge/D467yTnTMCQKHr4pmK8pT7BQAjRozAr3/z61BhdGuhwRInnPy7Gc+OoEQQ/nyYJ35I+F5iKKwqTJUxAeCTjR8irsTwWhghxcnwhNDQ8mwlf1YiZy1uZkyKsj1xsxJFcwfcUcJrLuXMDncQU5LrGHMQgxRfx7iDmONg2cJl+ObTBZHKfv1frzeyb5O/enEoWTeXZY3pcC36VmXgYFKezaQw3IGSazMlEYeWT1tiDCXF1ucfhwPuKCGJElVrqTZTEm3GuSeW5nZ9OkZiouXXTG+D6/hKVq1kHZzr+o9JmbVVRge2MFvGNbJuk9bbhhZhe6Jtx4i0PamIKiuYJyHRgmzYQm2YMLOv+rxS6Zldb8zoW/ZKqfacOXMwYMAArF+/PlL8WCyGxx57rGkLRYTSqVMnLF26FAcccEBG8123bh1qa1vnJF7pMHv2bOTm5uKwww7DaaedhmnTpmHt2rWR0u7cubOJS0cQRGvk22+/DZ0AMMjZZ5/dDKUhWgvff/89CgtT/6146KGH0oQmBEEQe5B///vfGDp0KAoKChqdtlevXli+fDl+//vfN0HJiLYA5xw33HADtm/fjjfffBMjRozIWN7xeBxvvvkm9ttvP4waNQoffvhhxvJuK8yYMSMhjGd1RPt9RqdMW1e6ARv+exIqNn0Quj7WcR/s95sPsWfUZMnaFaP0anq9VaWrXsLmNyYgXlMcGvOmW27C7Gdmo127diZ7PZEhM+2tXr6mX8xIs9UEh5xb7bR6ok3VVsu9dl0GPWGjbO82kzkyhm2V2/DQ0w/hgosv2GPnekHFNnyw8T38e9nz+KFwCQREiEybWe3uerJLLcxWrd5Wu7yWZOvJN73JKVU49/pAZHu61f5t+kxsDbfXxs7NMfHa++32b8a8lvCgIJ2B+X6rptvidRu63V+q0e3mnlg9SWd4gNbYf0kQBEEQBEEQrRESaxMEQRAEQRAEQRAEQRAEQRAEQRAEQRAEQRAEQRAEASFEJLF2vLoI8epGivWECB/7FrBmBkW9HX90IvY983UwJ6dx2wvQZehv0KH/MThw3yzMuLQXnL3w15P9u+2LV2a+hmWLf0DcjRt5thRsx32C7bhw4Yq4EmQr2bZwISDXQQgl1BbeOiXXFlqurZf1/0JruIG6eK2RcLc2zj333ISwZcuW4bXXXmtUPvF4HLNmzUoIP/DAA9MacFzv1mNn1Q4AgKUxB4RA+w7tG52fj6Ap1UIEzZuBOOkIx9sikaWCGZJrA0DvvN6YNm1apM26AP5QuNO/KUs6HXFMqFUmv/xav4Ii3qivZHk0tH3A80EaoTaDTxKp17kAppeWJeTjAHggt6tva21Bqt1UsKQLEdM0In7Ru++i5PPPG5l67+S9O26FcN2Ec7chuTasz0GxdpiE2/8pMc+wbQXRYX/eVYTUKjd5X33hvy9EiBhcbINXZKjB3hI/WDfFhGORICVXN0lLGqG1AzXxapTVJt4rCY8NJeuxqmglGPfED1oC4VhSCYc7Su7MPQEEk990nDvw/eMxKdPWQm0jpHYQc2JKAi3l2kZm7UhJNGcO/jv7lUhld2IOxv3qNCnQhiXqVtJpzh0l+oh5smiuX0rGbQTSUnQthRnME2JASjK0vNqTQjtgjqoLT72hxBoOpIhcpWAqTyMcVymU/FuLzDnXgm2Vj8PB4Ki6s8vkeGIQIzn3xCZG7A35clQ9J7zUem7XDbjZnife9ranjz9nzBxT+5xgVrnAmKlLXUdSJO7JQYKykL1Fqu26Ls455xycc845qAuZJCUZp512Gjp06NCEJSMaYp999sEPP/yATz/9FGPHjkW3bt12O08hBF54IcKzQRtgyZIlmDhxYtrphwwZksHSEATRVli3bl2keGeccUYTl4RoTUyZMiVSvEmTJjVxSQiCIIgwXNfF+eefj9/97neo15OrNoITTjgBW7ZswaBBg5qgdERbZNy4cVi6dClWrlyJk046CZxn7kcZ3333HcaOHYu+ffviscceg+u2zt8aZJLS0lLMnj07ITx32O/Aszo2mLa2eBU2vjIOtcWrQ9c7OV0xcMJnAN+Dk6Mk6fsAhFmXvA1SoOibadj2/uUQbuJEbLFYDDNnzcSUu6fI85R5bauAbAP1fuLk9bX4+03gTXaoJ1RU7bnMtFtrubaeBNKKA6+tuqSoDHdf/hfcfskdePofT2Ps2LEYPHgwpkyZgsWLF+9WNaaipKYYi7Z/ixdXvIDXV7+KtbvWqL3WE1Z6AmzHtGHrNu5gm7vqT1DxHFhxeUCqHcjDxLXb0vXkmOrFuC3ZBmDq1OqvZJ5I2z5eCPnfnD/C/1m/NSTVtuNC/wZBhLSf089lCIIgCIIgCKLZ2AuHhhAEQRAEQRAEQRAEQRAEQRAEQRAEQRAEQRAEQRAEEUavXr0iCY1qd61qXMZpSLV1pPa9j8Cg85ehQ/+fAazxP3vsNOgM9D7+IfTqzPHkFb3QPqcNChUjctONN+GJu5/ExF9fiqLCIsRdF66Sate79XBdF/Vaqq2E2XGhFNzChSuEkWt7sm35L0yuLeMJI18Wrqd8rq6v2pNVkTYXXXQR2rVrlxB+7bXXorS0NHI+jz/+OFatSryOrrjiirQkdNsqtvpl5cwTbA8ZNThSHvnr89Un71q0L8tkkmySZ0fDG7yZgoCr3MsASS3ERpgY4Mo/X4mDDzk4Uvm2xuO4t6Q0cVMBwXaKojRIumLtdPAJtQHfd45fDAy8XVWFlfWJIsaft++ALtzx5Rn2OVU5WhMNlzeiSFN/iHhrSJarpwgNWScE1t52G0Q8ioJ572X5G69h/aefmGW7Njnzy7D1izO/xB6+z8xcV0Gi3N4aEmoDwNe1NVhQW5M6IwATzp6AIYNTSCFb8NdT8nkUGh5wb75HGqpw25Ft5SsCEYJZMCvQJ+plnkCgqGon4oKuuzDq3Tq8v26eEShr8TFXU0MwJU92uFznGLm0LZCwRRQc3HFMmMMscYWSc3MoiTaXwucsJwsxI76WcX9Y8EOk8v/yd2cilhVDjMcQ43p7DrjKz1HybCPSduRyLCjC0PuvZdFwVJ0wlZ8Dh0uRiMMcKREB4MBRcmwpkGYAuK4rLZ1WIm2mtdxcC0scqdRWz1qybpgl3mDggqt8mVfnjMPhStrNPIm1ftfxGPPEISa/wMvRx5bptKpsWgxiibSZSack4wHJutGLMy10ARxbqK3lIAymPuynQSPVtkPbqFR706ZNGDBgAObMmdPotBdffHETlIhoLGPGjMH777+PoqIilJSU4PHHH8eJJ56Y9jn0zDPPwHVdPPnkkzjyyCPxk5/8BGPHjsUZZ5yB8847D3/961+xYcOGDO9F81JeXo4xY8YgnuZzcCwWw+jRozNcKoIg2gJdunSJFC+TckSi9fPuu++mjJOTk4Ozzz67GUpDEARB2OzcuRPDhg3DM8880+i0nHPcf//9eO+99xCLxZqgdERbZ8iQIXj33XdRUlKCSy+9FO3b7+Yk0BZbt27FVVddhc6dO+Pyyy9HeXl5xvJubTzzzDOh+9/1oIYn46rZuRgbX/k56iu2hq7P7joY+/9hMXi7rhkpZ9okax8KCJCDCLcWBR9ejZ3fPBC6Pje3C9546w2cf8H5XnunJer2umH8ra1hra/BUH+/mp58U7dde+3Ajpl00cGXH32FP5x4Pj584yNfOdesWYO7774bBx98MAYOHIhLL70U//rXv7B27drkdRaBirpyrC9Zi//b8hleXPkCXlr5/7Bw29corSmWbdXcEmqbCSB1q7XVD6BF2VYbuJm8EsyKo/oP4Am3Tfu8Tq8mHeXgXnu9al/32tu99nHodnt4beA6DXTbOrzWcD0Bt9ce7h1fMH+7uO4fC21Ht951uzus88Vu07Tb8gmCIAiCIAiCaB6oB4sgCIIgCIIgCIIgCIIgCIIgCIIgCIIgCIIgCIIgCABysM/w4cNTxqstboxYO2REWySptgfP7oj+41/A4AtXIHf4uWCxCIMvmYOuB12CfU6cAYcJPHppT/Tu6qRO14aJxWKY88IcbFm7BScddDLuv+V+1MfrpWBbxBEXcSnVduNSqC1cuBAyDJ5wW8CTaruuazzAfrm2PKZSxg2l04aRa1fWVe6patgt8vLycPnllyeEr1u3DmeddRYqK1Pv19y5czF58uSE8P322w8XXnhhWuXaXLYp6bqhh6YQjyruvfG+tLYNyONNgu1oRB48mdy6mjzvkJVz585FVlZWpE3+o6IMa+vrA4N+rQURLthuCcNBg2XxCbXtQa2BNHEAj5QlSvFjYLg/t6svbtjnVGUiJFHqwhOC2vGDKmBvfdXy5ch/8m+ZK2Qbo6asDO/eepOvToPXK4Mn0Q7DLwtILsZmkBMx+OWrCP1spwmuv27XruQ7ZNG+fXvM+sespAVvqYPUowppQ9OG7ZPweyXCJ1kQPiGEryzCzoMZcYB979T3Uv2KCxc7KgvS3o+2zCcbP0ZpbYkRKkgBhRQ8OFxLJDxpBAMD454sW4uZuYkrpREOPAmzo8XPPAZHyzfgeJILLb5mXMqxuYOiwqKUZXdiDm6aepMsh6Pl1zH1rl5qW1q6bQswvGUHTMmljQiba0m0Y8kwHCOs9uQcSpKhZNpS2Mhk3ek7FZexHHAw7tULmKUpYUqlYQTWSkitpdrME3nIY+X4y6bT2YIQ2PJtFvrylN3Mk4aAm0kMuFUWT56utmfutIlCbS1X8WTankA8UeFiyV6U2LwtS7WfffZZDBo0CJs3b04rfX5+fupIRLPSpUsXXH755Zg3bx5c18XkyZPRpUuXRglc582bh+zsbFx22WX45ptv8OWXX+LDDz/E66+/jueffx6333479ttvP3Tq1Cn0b/LWwOjRo1FSUpJ2+qFDh2awNARBtCUOO+ywSPFa+wQFROZ46623IrWFH3vssSRkJwiCaGbef/99/OhHP8Lq1asbnbZz58744osvcMMNNzRByYi9jU6dOuHJJ59EeXk5Hn74YfTu3TtjeVdWVuJvf/sbunbtilNPPRVr1qzJWN6tha1bk4uxk1FdsAAbXzsD8aqdoes7DRyPgb/9AjzWMSNl3H2StTVa/YdWe2S8pgT5b0xAyYr/hKYaMGAAPpn/CY4fe7y1Bd0RwhImLPXytqXZWuQcaN817bZqsk0wq+070HbMOOqq6zHttum49rzrsGtnw/1j69evx8yZM3Huuedi0KBB6Nq1K4455hj8+91/YcmOxVi1ayXWl6zDprKN2Fy2CZtKN2Jd8VqsKFqG77Z/i8/y5+OdtW9hzrLn8eLyF/Dxpo+wonA5ymvKPDG2nvhSTz4Jb9JPbk26aQux/aJtS5ptJsv0RN3eBJPBfgVP4G0m2dTt+Jxbsm3m5WeOm6pV5rV9c9jt3nZPp/du+shsiTbzYob+TEMk+RyyvDv9gQRBEARBEARBpA/1RBAEQRAEQRAEQRAEQRAEQRAEQRAEQRAEQRAEQRAEYYgm1o46EHd3pNoi8A7w7M7ofdx0DLlkDfLGTEWsUz8w7gljGY/ByclFl+G/w+CLfkCv0XcAELjmjK44fHBOxDK3bfLy8vDc88+BgWHOP17Az4Ydj1dfeFVKtIWLuC3VFlqmLQXacUh5sgwXRpot5drSzuiqOAIAhAvAeBuNXBsCqGilYm0AuP3229GnT5+E8Pfeew8//elP8e2334amq6ysxF/+8heMHz8etbW1Cesff/xxtGvXLq0ybSgJSG2sy4rHONp1SJ3vmh/0gGNbuIcEIafvihX+j8L1X88tVW66p2mUXDvsFtkIuXZeXh6mT58eaXMugBO3F+CcnTsxtbQUn9fUoN7eXEBQHVWy3VQC7mQy7WRC7aCYGQBeq6rCmvr6hLx/2aE92ivpz94g1U7D4x5pfao0DaVngf/t46YP76Zp01CZhhxkb2De7begXEkVzABzaJl2cDh5UKCduB6h8a3wJNeaTeLx9kKerCjFDjcead/uf/B+ZGdnyxy0GLYVf980WPLgykZerMF6YUwfZWXUDogiwLR8mPm+g7SsF2CoqKtEaW36Qs+2yLqSdfh++yIj07D/OZwBQkmjIa8vI1XWSg0llWBcyquliFsLJWJKIOGAOVJ4HQOHw/zia84dOIwhxh3EeAyOE1Oy7dTDxn593lmIxbJkPuBwHOZJMJS0wmExE+bAgVJiWPGYlF3DKLKVpNoBd6QYA2rftRxaS6O1uINpWThzVFxdP0x9x2vBhV+GwSAXWaBeHSMw1xIUJeXWxwGOKgOM2MMvvubqGDreehb+CkpBvPiOyY/pOjKSD0+uol9+obYsj4ap65EbOYstcOGekJtZwhfmfZO2Fam267r41a9+hT/84Q+oq6tLO5+1a9dmsFREU/DAAw+gpKQE8XgcDz74YOR08Xjq54mKigpMmzYNBx98MIqLi3enmM3K9u3bsXjx4t3K45lnnslQaQiCaGv07Nkz0nf5ggULmqE0RGvgvvuiTdJ4xx13NHFJCIIgCJubb74ZJ510Eqqqqhqd9pBDDsGWLVtw5JFHNkHJiL0ZzjmuueYabNu2DXPnzsXIkSMzlnc8HsfcuXMxePBgjBw5Eu+++27G8m7pdOvWLTS8esd3oeF1pRuw6Y2z4NaEt+93PfAC9Dv1GbQ4FVloX7n6EYPVh1FXugGbXj4VlVs+C83myCOPxPzP5+OAEQd42QTbPU0fCYx02dd7JhtvfX0muq1bT4zotdeqtnIzYaJsT2fgWPXDapx76nmY89SctKrEZS5Omngi2u+Xg5W7VuD77Yvwzbav8EX+5/gsfz4+2/Ipvtj6ORYWLMDSnUuwvngtCqt2oM6ts0TXTmKbtpFh+9epaTQD7d+qHZ17cXQeugdB9znIMG4mCfVJtfXko7q9XcVj9uSVOtxMoOmoCTJV3wHTffrymHhpgtNT6j7NkP4x76dMiW3pIqQ/0m5Lb8V9lARBEARBEATRlmhhf80SBEEQBEEQBEEQBEEQBEEQBEEQBEEQBEEQBEEQBLEnGTZsWMo4tbtWRcgps1JtL6EAwNF15AXY/7xvMOSPGzD4krUYfMkaDJm4AYMuWIo+P3sALNYegMCPh+Tgj6d2iVDevYdjf3YsJk+eDACoLK/EXVffjTN+ciZ+WLzMkmlLybbrupBKbRcQWpztqpf6DAEI4XsXwoU8XjIdhByCpgXcdfE61MRrdms/5s+fb8RxYa8333wzIc2cOXMaTFMfItgN0rVrVzz77LOhosJFixbhsMMOw9FHH43Jkydj2rRpuPvuu3HOOeegX79+uOOOO0K3ccMNN2DcuHFp1UNJTQmKqgvN1WG/tOm0V/+eKfMpLirGR29/lDxCsss1MOA0+XVtpQgZcCgXGznosBWPUfRJD1MRJthuIKmlmQQAXH7F5Thk1CGRy/ZlbQ1mlpfhvMKdGLolHwdt3YKTtxfg6l1FeK6iHFvq6z17rvCkuuaFRPHu7hAuAE7clk+mnUTya3+OC4FHykoTtpfFGP7atbuJZ5cjanlbA01RThZYSHaKp1Ovdnydxq2pwco/XwkR4d69N7Hynbfx/b+fB+ANGEl2LSAQxqBF3P74PCFOUCeAhHf/cfbHs6lyXTxeVh5p3wYMGIBL/3SpXEj9deOj0d8xe4i0yplMLKEH+9sPCQnRLO0u0xOhMCPotY+8zmpH5Y7dfo5rK5TXlmHemrfBlBibCV13UvTAlEQDlniZMSXR9omgmRJNcHAuJdaO44k2fOIKn/hCKyqYCWNKehFzYkZC3xC53boqWbcUWDBmCTG0FMOIMdQ2eUyugxJaQKY1+2PE4FqOLeXVEPI80vJrAGBcnoOceXcOI59m3rnoSbLtZx2lyOZcnZ+yfh11LLR8Q0o2bAG2Y+rdk1Rr6Yn3twG3pNomXcjLCNNNPJ2Pty+mLLrGtAxbX1uWWJwHxNm2jNwTgNj3YWZEL/bzpT+mCmvFUu01a9agX79+ePnll3c7r40bN2agRERzcf3116Nv374Zz3fx4sXo06cPSksT/yZoiTzxxBO7lf7iiy/G4YcfnqHSEATRFoky4d+SJUuaoSRES8d1XXzxxRcp4+Xm5mLMmDHNUCKCIAiiuroaRx11FKZOnRqpny7I1VdfjUWLFqFTp05NUDqC8Dj55JOxePFirF69Gqeddhocx8lY3kuXLsUpp5yCPn364OGHH4bruhnLuyVy3HHHhbbJFXwyyUyAbrPjizvh1oa1gTD0PuZB9D422kTNzU7SzkbV8SGAqoIF2PjyqagtDp+M95e//CXmfTAPvfv0hhD+LH396vZko4GJRxPbpb32V19brl7HdMuznsSRQwiB52Y+h3NO+i3WLF+DdDh23Bj87Z0ZOGz0KCWlttquuW7Ld1R7ve5zsNuzLVk2d1S/QNjLsfLVk1E6ZlnHMdviHDEeU9tUE4KqvoSYLguTk4ty7shyaQm37u+AY/oddJ0x3a+ieidlX4h3LEw/hJkIE75jwDiDvx/Mak83/RAw6cJPtUBbur0ukKa19EUSBEEQBEEQRFuEp9Em1iwUF1ZhV2HjZ8FrLlpq2aje0oPqLT1aer0BVHfp0lLLRvWWHlRv6UH1lh5Ub+lB9ZYeLb3eAKo7giAIgiAIgiAIgiAIgiAIgiAIonUyfPjwlHFqi1OJtZtCqh0M8+yAPJYD7rQzy1oC3T6bYer5PZKOtdubmXLnFBw48kCznL8+H+ed9HtcNuEK7NpVLAXbcOEKAdd1EReuDHNds04ItV6tEwLy3fXk2vqICFdIETegpNsC5bXRJJotkRNPPBGzZs1KKpD74osvMG3aNEyePBlTpkzBnDlzUFxcHBp34sSJuO+++9Iuy5ri1eYct+XGNseMPyZSXo/eMwOJ156ILHWWgw+jybUbJHipt+fJhnoAACAASURBVGEaJSEMOw4NJLcHbr7zzjvIyspqVNk0FUJgTX093qiqwpSSEhyzvQBDt+Tjx9u2YkLhDvy1tAQfVFehWpXRp2ENnJMsnRcLvPRuB0XaIdsIVpP9+aWqKmwMETKf3aEjcqx4CHxuiLbwddPwPkSUa+oPEa/fZLl6Q9GTpWGo+O47rLvnnmgb2gso3bIFb17zZ0AI61rwhvZz/cFatus5eN7bAu1kx4lb+QVhSL1uUkkR6iJOyjDnxTmJKyxhtBnUHpDEpv1dkuHvILsWI2ftkzdY3xshA/iD2zAZGMG2/4gkVJHwnwtGNWDdfwEGIQS2lOfDFfGoe9EmiYs43lj9Gqri1eZa4lxKI7To2hY7QAu1wYw82RNYS5GE0mzAUdIIzoAY1xJmLZ9wlEyCmbRcCbEdcMS4kl6Ao1371HLEFUtXeOXmDDFbnGHyVgIOMCX7ZnDgQEu1tYCCs5gSbnhSCq2SlpJpqP1XGgxdRzxMPsKV38JOLwUZjiXT0CIMWTpLdMKtcsEx+XIl1zACdCMe0dvVkm1HxbVCWbKXp+mWsmz58om04QnXYUm3OdNl13dciU/wzXS+trrF21dTT21Yqj1r1iwMHz4c27Zty0h++fn5GcmHaD7+93//t0nyrampQW5ubpPknUm2bt2Ku+66K+30d9xxB2bNmpXBEhEE0Rbp0iX15JQrV65shpIQLZ2ZM2dGmqDy9NNPb4bSEARBEIsWLUKfPn3w1VdfNTptTk4O3njjDTzyyCNNUDKCSM6gQYPw1ltvobS0FFdccQU6dOiQsbwLCgpw3XXXoVOnTpg4cWKrmVCrsRxxxBH44x//mBBevX0hipc96wsrXvIUyta8GpILwz4nPI6uIy9uolJmiuTtj2VrXsOmV89AvGpn6PpJkybhPy/8Bx07dJQ5MZZcrq07pq31ut1VmCV/GjPJou5N0+32UJNxqn+F23di4m/+iPtunYq6urpG10CPvO648+934JYZt6B7rx6qr0CLrGOWDFtLrbmeElO2pyvZtRZee5NEBl5cC7n9Im7OHNMuH5R2O5a02/Gl4VY/iOPlDX9+9gSXul9C9hvovhH52bHa3/XEpl7/gN2H5uvhso+waQ+3j7mOIRBoHw/2wwV+85ZKsk0QBEEQBEEQRPPCd/uH603E2hWFWL+8cE8XIykttWxUb+lB9ZYeLb3eAKq7dGmpZaN6Sw+qt/SgeksPqrf0oHpLj5ZebwDVHUEQBEEQBEEQBEEQBEEQBEEQBNE6GX5ABLF26XqIeE2StWG/S/QbFzMp1fakv/ay/HzV+Fz07xlLsq22SdRfhWZlZeHvM/8Ozrkv/KtPv8LPDz8dJSUlSqAdhyuEkmi7ELBk2lCSbbUshAsXwvxzhTxOrimZlGvLUYgC5TWtexDrhRdeiJdeegmdO3dOK73jOJg6dSr+/vfE49AYVhat8AdIb7mP8ReNQywr9bWwcc1GrF251stAwD+qVBMUlobQUn+j3BLZLbk20OCx0AM48/LyMH369MYVrAHiAApdFwtqazG7ohwTi4pw4JZ8jNy2BSfsKMCfdhXhqYpyrK2vN7fsBGF2xJe55duyXNsALBKDkGRZUycEHi1LvAdlM4YpuV2TpmuItjpUNlP7FSWfoNBXflsIa334e/7Mv2PHG29kqKStl3htLV666HxUFcnfBdn1ZA/050hyrTHvGHAkXkNAUDTgzzd4XMI+20PZAWBFXR0+qk72TOnnlFNPwahDRzUcKdUjZAulwesjuDI4UN+q+CiD9j2xrs7K0gpY8m0jJ4YnFbD163XxWuSXbfZdo3sb89bNRUHFNlVXATEzc5QwWQkgwOEwZquojVxDirjVZ+bAYUoFzaSQQgqipXjb0UJteFIKBu4XVQglv2YcHTqmFtIs+L9vwOAAQssouBFRS3m34wmo9T/GwTlTQg5LfGHE1zEl3JYSac610NoxcmnOORgTUjouPOG1J9JmnrTbCDKUpFzfq4w4W0nJldTcvh9x5pjjYupL5aMF30zdBJmSdDicm/Pe3meW5J9Jq+XesMXYSqTNVZm5LdP27sr62tR1qIXawTunFHJLKYu2fthSbb8yJCABMTVnSUF893UW+rkhmlqqXV9fj/Hjx2PixImR5I1R2bkzXLRDtFzGjRuH3r17N1n+27dvb7K8M8Gtt97a6DSccwwdOhQvv/zybkm5CYLYe+jVq1fKOBs2bGiGkhAtncceeyxSvDvvvLNpC0IQBEHgsccew+GHH46SkpJGpx0wYAA2bNiAn//8501QMoKIRocOHTBjxgyUlZVhxowZ6Nu3b8byrqqqwqxZs9CtWzeceOKJbXKSmHvvvRc9e/ZMCN/5xV2IV+2EcGux86t7UPDp5ND0vUbfhS5Dz2nqYmaGhK4IgaJFM7Bl3kWhv11yHAePP/E47n/wfvNbDN8Epg11bei2fvMzJ0vMrMO5J3XWeXLVTsvMu2zHXbZ4GcYfezrmfzg/rV0f/9uf45/v/wNjThkTIrd2vDZ7PSml7l/gnmTbSKzBfRJuzmP+l9XXEFP5O0qC7XAHMW4JtOH4tutJtR3TvyH7NWL+8qqJQR098Si8fdI1bSYw9XoMAN1uro4BM2328rhwXee+3ix9fOD1gYXIspNJtRMnvfXSNceEkwRBEARBEARBRCf9X+ETBEEQBEEQBEEQBEEQBEEQBEEQBEEQBEEQBEEQBNG2YMDAgQORlZXVcDzhorZkXdiKJPGFGWDUeKl22LIdxmCn1XK/IX2zcMGJXZJsiwCAn/zkJzj//PMTwqurqnHxLybCdeNwXReuiCMu1Lvrl2sDAoK5nkjbFRBwzXGOqziulmqr4yMA1MZrUVlX2Wz72xT88pe/xJIlSzBhwoRGDZw77rjj8PXXX+PGG2/crQF32ysLUFRdCCPOs+R4ZlkwOI6Do089OlKe99001XwWTEltrQGDWugXlO355Kkqftj1HtxdGm4oabRcO1i1DSTXA1AvuPCCNErWOKqEwPr6esyrrsK9pSU4aXsBhmzNxxEFW/Grwh2YUlqCd6urUCnchjMKs/4GLL8mKCwsJCubOZWVyI/HEzZ7XodOyA6kjUJrPY/tcqerxk2172Gntl/IHI4w6/2iUDudSSsEll9zDcqXLolS5DbLW9dfi60LvwHgibG1YFZ/1jB4g0m0HCDsUmPwS7a5yico50bIZ29bzPe0ZnPVrqJI515WVhaeff7ZBge1tyWiCm19BIXbgCV/YN4js3ksZwlCAPtckLZeWwyhZcc6HkdFXQW2lOens4utns83z8eqwuVSAKHE0Qxags3AGWCE11xLmaVUWi9zOEo+oSTPSpytpdNasMzhKNEzM3k6XAstpATaFlIw7sksuvfsnnJfyssq5HVtl5UxI7fQggvHkj3r/ZFldjwZtNBSC66kFjD75EnHpWRahjowwgshhdF+LbSWU8PkocUlRoKthNyccTMpjF1OAGZ/9HnvqTg8mQi3900dDyPa0DJvs1+6bEo4rsP0MVNpGZiXr5Fz+++i0sGin7EThdrMFyegBPGF2ffetiHVXrlyJfr164c333wz43nv2rUr43kSTc/mzZubLO+ZM2c2Wd6Z4L///W/kuCeeeCJWrFiBuro6rFixAmeeeWYTlowgiLZEv379UsbZtm1bM5SEaMmUl5dj2bJlKePts88+GDRoUDOUiCAIYu/EdV2MHz8eV111FVw3RX9LCBMmTMDatWubdAIjgmgMnHNcccUVyM/PxwcffIBDDjkkY21Pruvi/fffx7BhwzBixIgmaWvaU3Tv3h0PPvhgQni8phib35yADS+egMIFD4WmbZd3GLofcmVTFzFzWOeDcOtQ8PEk7PjirtConTp1wmuvv4ZL/3SpSqp/rOTFCc4vbrezmnZm1RYN89sI73/d4mpkznqiRaudmAFYuXQ5fnfGudi5vfET/fUd0BePznkENz5wA7rk5hoZti3M1pN3egJsW6btGMm2ll3HuGP1LyghNtSLcb8Q2+prMP0FgTJo4bYOj6l1MVNGrywxpsTdqgy6TLqfgal+Cj3BKDPb1hNmwmvLB1f9MLqd3jsujEFOdKn7B6wjJ7u+VEzd9J+sPT0oYrfPl8D9Ka1+PYIgCIIgCIIgMkpsTxeAIAiCIAiCIAiCIAiCIAiCIAiCIAiCIAiCIAiCIIgWgBrnk5WVhcGDB6eUI9QWr0JO9+FWSDKpdpSNNyTVZg2sV2EMgFBSbSXyvfk3XeHwkOh7EQzMiMZDVgIA7rnvHrz44osoKyvzrV63Yh3uv/VB3HDvZEDInOQwNYG44OAccAUHmAsmAFfIAYJCDWKDcAHGIAQgmJDrlGBdiDggZNmKq3ehQ1aHtPbvoIMOwqeffppW2mQ4jtPoND/60Y8wZ84c3HPPPXj++ecxb948fPfddygvLzdxsrOzMWLECJxwwgk455xzcMQRR2SkvEt2fA9ACqwF9yTDZiAfZ2b5gMOH49PXU9fXgi8WwnUFTFWoYwjGlSTfGzhothMysNmMTxXCGljIgmMOG4UZtNhGaUhIHkqwMpkVHmDr1q0YOXLk7hQvbVwAu1wXu2pr8V1tLZ6rkOE5jCGPOxiaFcNh2dk4vl07DItlhYrDU42dD1udLEmNEJhRXpYQnsMYbs3NTZl+byCZBLkxaxmknD/d7fnyCcSxw/S3nVtRge/P+z0Oe/NNtOvbN9qG2xDzH34Ii//zLwC28JoFlqEGmSe+gERhtqWwlYPV9S3fbNUbJh68FTEkXkPBOHMqKrApXh9p/2657RZ07tK5wTi+7wgWsq6FYD+fRf5OtL539feqMN/JIZNYJDwDCiMhF4BJY+KZrHQdyjW+Y81kjkzlI985SqpLwMGxT6e957pbsO1rfLPtayV1kOYFbiQM3CiktdSBc6WQ1ussSbU8b5kSXEiBBNdibaHEEkpCzSwJhbzGtIRZLeuyCE/aceRPj8R333yXcp9uu+Z23PfovfK4cm7OCTAmZdmcAy6UMFqt0zd5vf9QaQFTHo4YdGae1FndPdR57Ji06o7DZB0JV2jPhTwb7ecclZYzDiGkdFq4Aoyrvz9g3QOZsC42Ox/9twnzldn/XSO8BZuG7inCSsDspN7++ycF8G/ft2xiMFNnXr76/EncTluQaj/++OO4+uqrEQ+ZCCUT2H+rEa2HWCyGxYsX4+CDD47+N1NEnnvuOdx2220ZzTNTfPjhhygpKYkU95VXXsEvfvGLJi4RQRBtlfbt26eMQ5NTEFOnTo30PXzuuec2Q2kIgiD2TjZt2oSjjjoKW7dubXRax3Ewc+ZMXHTRRU1QMoLIDMcffzwWLVqEDRs24Morr8Tbb7+dsTaiZcuWYfz48ejVqxcmTZqEyZMny7bPVswf/vAHzJo1C5999pkvvHrHouSJGMc+J/1vE5esKWBwa0uw5d2LULHpo9AY/fr1w+tvvI6DDznYn1L3r6h+Ea+/xetm0W2jQrUpC+j2VG8iciGsplUmIMxvaXS+8rcyHAKrVq7B2af/FsW7ihu9p6eddSpueuBGZOVkQ8A1rb5MtdnrydGFYHDlj3LgMgEwAVftp94X8092EKn98HZE+NqKvfqyQ3V/oQ7Xk2QakbjqCzETb+p/nMGBN0Fl8CWn3wxItbkWaRuVtje5J/Pyh+mNgTX5JbdKbPeXMq9d3XzWvWGJJLSnh6xLtkwQBEEQBEEQxJ6BxNoEQRAEQRAEQRAEQRAEQRAEQRAEQRAEQRAEQRAEQfgYNmxYJLF2SgJyw8aJj4IazWCmUCPctJjQ+zz6gByMGZFaBNL2SV3feXl5uG7SdbjrzrsS1r3x7zcw+Z5JiMOT5emhZa4AOKRQG2BwmFHeqePsHXxXCDChBhMKVw1ClEesrKYU9R3zEONZjd673NxcjBkzptHpmorBgwdjypQpmDJlCoQQKC0tRUVFBXJyctCtW7eMD8qtqq/CquKVAOwBndwbEKkGBgpX4Nozrkf+mvxI+QpXYOmipRh1xChrICSMwFOGAbb0Lzl6gKlocP+94aYwl72RAAbewzba1gYrGmFqFOxotp/RCt+wYQMOOuigFicQrBECm+L12BSvx/vV1XiwtBQcQGfOsa8Tw4FZWRidk4Pjc3LQiXmizoaIcib8q7IS20IG4F/csZP5cX1jzqi2dfaFE/ZtHJmAkzR8cLK3DRayNTvEi+fPlzGgdttWfHfO2TjslVeR1b17uiVudSx8ejY+mXoPAKhh5J5WVdcPN/duL475zKCGptvpE+vYRq83gtyQuCwY14Qx1AK4vyyaIDKvdx5uvvXm1BGTzL/SWmjwOgsehJDJB4SW6wpLqq2vv8DEDfo6M/IIudKsEwxgRuDtaQWUGgFyygS9xFBYVQgBoO9eINdeuO0bfL55vpE4QEitg5Zk6yuPc6mDkNcU90kdGDwphBRsO55IAmoZDhiXk9lwcDAeU2oJfe05nribcXMtMsbBlaAaAjj7/LMx639mpdyvl+e8jMl3TEKvXr3kMeaAUUxwdc5wKbD25OvwZNjwwmDuC1aoOj8584dzztRjq7oRCSnvFkJKsvWJzcGM/IPpNFrgoef0cXR8Ac4cOfEMhNwfBgBKkuJZwwElToEqUZC05NEJz6mB/JQYXK/T12DYvdQWlRjTh7DkH1aw9zxtxWP+umoNUu36+nqMGzcO8+bNSyv9wIEDMWnSJFx55ZUNxqupqUkrf2LPM3LkSEyZMgV33nlnRvNdsWJFRvPLJO+++26keKNGjSKpNkEQu0UUaXZTTXpBtB6efvrplHEYY7j11luboTQEQRB7H//v//0/nHvuuairq2t02h49euDzzz/H0KFDm6BkBJF5BgwYgNdffx3V1dW46aab8NRTT2Wsr3PHjh246aabcOedd+K3v/0tpk+fjq5du2Yk7+aGc44nnngChx12WLTndeag74lPIrvLwKYvXIapK9+M/DfPQU1R+G+ZRh06Cq+99hr69euHsAnoU8u1/UJqJvx99rrt1RNxwy/TZhyucAHGsWb1Wvxm/AQU7ixs1D72zOuJux+9E0cd9xO4Ig4hBFzB4MJVfUCq/Lp84GDMlW3dEGr/XAjGofuBdFu5N+UrVBeCt2/+ydLttmLv9yK+vgAz4SZTk3F6/SBen4XqC+HM6yfxibXlpKNalO2TajP9rtrITd+K/r0KVxOe2j2iqs+A6RZzTwiu+y3CpNoJE1XabejBCX0baF8nCIIgCIIgCGLP0rqnzSIIgiAIgiAIgiAIgiAIgiAIgiAIgiAIgiAIgiAIIuMMHz48ZZzaXbZYO0QDGFmqLQLvmqBeUPiXffJm9VkAjAlcc0brHPS4p7j6mqvRo0ePhPCamhoUFhVBCBdx4cLVLwgA8rMQrvcZAi4EZAwp3xaAGahnhuaZQWcCggFFVY0bTNgaYIwhNzcXffv2RY8ePTIu1QaA77cvQn28Xm5PbhR6EKMZOCgE7rloamSptuabz74JDReBAZbeCv2BecuBaAn3gFYkO90TaEFno/A77VFbW4sbbrwBAwcObHFS7WS4AEpcF0vqajGnsgJX7yrCwdu2YvjWLTimYBsuKCzE/5SVYUldLVyVxj9UtmGqBfB4WVlCeHvGMLlLrskvKm1hqKy9D+lelqnqwXhYA2nCJMzhZbAEpEnSyc8MlatWYeGECagrLk5RqrbBd/9+HnNvvF4NmPcLs/VL+XHNZ1ugzU3d+oWuwbh2fI7EY8Gtz8FjEnyiA4A7SopQHXECgWeff9Yro/bIhsli7R2AFy8oAmjMv+a4yJPVQqrB+Ga/7H0PvdD0BWhNuuGLACU98PKznyv8UgKZhpv4aj1jKKzcgc2lGxve2VbOl/mf4/P8z9R5xcGUBFpLJRikFCKmxA+MMXDugHEZ3+Fanq0F2BwMDriKp2USMUcquR3mgLMYGJdxHMdBjDtwuKP0EVxJJ5hPzs2Y2jbj+NGP9o0khKmvq8dVF15tZBZcHXXOmCW7cOReci0AVxp/dT44Ko4DFc9ILzxJhnc/94QWjHEIBkAwMPXMzBgzcndb2eEJypXYnXP5gGouAx1HBjmMw7uW9BZ1ue0XN/IOuc9+FYd5sSSvkLgmHzt/657EdGLY+2iVUsW377bevsP8uazXtAWp9pIlS9CnT5+0pdoXXnghVq9ejdGjR6eM67ouamtr09oOseeZMmUK7r77bsRisdD1dnhubm7kfBljyM7ORs+ePXHMMcfg66+/3u2yZoLnn38+Urx0rx2CIAjN5s2bU8bp1KlTM5SEaKls2rQp0nkyZMiQViumJAiCaMlccsklmDBhQlpS7Z/97GfYsmULSbWJVkm7du3wyCOPoKysDDNnzkT//v0zlnd1dTVmz56NHj164Pjjj8cPP/yQsbybkwMPPBA//elPU8bLzh2IQecuROfBZzVDqTJL9Y5F2PjSSUml2uN+Pg4ff/wR+vWTE4AmtHcGJiI1bbKMQei5GFXjqk/A7Jt43GqjVW233JoYUbfrbtywEWeNOwsF2woatY9jTzse//3oRYw5fgwcxuGwGBwm+wQc7njL9os7iLEYHB5DjMUQ4w5iPCb7EVR7vYxrhel3K78Yt/OOmXhyuzo+98qj3x0HMZ7lxePcKzsPxNWfmYzD4ZgJRx3Vx6EnJZX9H1b/hNXfYPpkTBu83W/gHQsdB+YYMtNfqk+JBvsezQovQVO2jxMEQRAEQRAEsXuQWJsgCIIgCIIgCIIgCIIgCIIgCIIgCIIgCIIgCIIgCB/Dhg9LGae2WIu1U0sRGy/VDosXjOOlFUqqDQBHD2+HUfvnpCzT3kgyWVrnzp1x5Z+vTLKuE+KQAm1XibMFXMRdpdAWLlwh5Hol2tYabUCGa32jK1ww4Ym29XErqtqFuBtvmp1uo9TGa/H9jkVGfukJHWVd56/Jx78e/DfOG/kHLP1yaaPzz8rO8i17gk2JG7gefUJOezSiWS8DhBBRbhmERbqDM++77z507NgR0x6cluES7RlqhUB+PI6Pa6rxSFkpTt+xA4O35OOQbVtx2o7tmFy8C/+tqkKx6ybJQV4hz1SUY2fI/eZPnTr7xMBRaOvDZlMofSOttcWfUbcZlnNQ4hzchqdJla/ypUvw9a/ORM2OHdE23EpZ+PRsvHXtVRCuKyWuKlxrZH2CVgTrzFO5cuvlWOt0bBZIqz9xFgxLPFaJ6YDN9fV4vbIq0j6OHn00jjvuZ15AqnMpiTC2uUkl5U5etgZ2MCB9CM4/wwL7HroNKw9PDKDmqzHH2hNCaDkw41oIYcVR54CWMIMxFFYXYm3xargi2b24deIKF++vn4evt32l9tmSYcMTN2j5PFPqByN7gCXTZlI04VgiCMfKh3NHxnMccM6UYJt7gmgtjeCeUELKKNRWmbd9riQWp555SqT9/Or/vkZ1dQ30HcGBAyZUXsKTWYMxMA5wrsqsJBf2OedYEmlPbKFrR0uq1ScGTyItYE5mKS+3hCU+2bWsAy2y8OQmnqzaSLgBnygbOj2stDoZZ/rB1pJhWy+oMgVfIXGVdcVs1VxXjPuuJZh9UvfroFCbBfZRZqbK7+1Na5dqP/TQQzjkkENQWNj4SZdycnLw8ssv4x//+Ac45zjggAMipVu9enWjt0W0HG6//XYUFBTg4osvRl5eHjp27IisrCy0b98el112mWx3EALFxcUNtEklUldXh8LCQsyfPx9HHXUUbr755ibci2hEEZgCIIEpQRC7zZo1a1LGycvLa4aSEC2VO++8M1K8yy67rGkLQhAEsZdRXFyM4cOH46mnnmp0WsYY/vKXv+Cjjz5CdnZ2E5SOIJqXiRMnYtOmTfj0009x2GGHZay9ynVdfPTRRzjwwAMxbNgwvPLKKxnJtzmora3FmWeeiU8++SR5JMbR49BrMPB3CxDrvG/zFS5DlK9/G5teGY/6yu2h66+48gq8/PLL6NypswqRbUHM3yCanlxbRoBfru3vR9MTLAIMWzZvwa9O+xW25G+JvH/t27fHXx6+CzOemYEevXoa2bSeTJP7ZNocjpZg85gSYnMjteZKgh3TYmtHxtNS6xiPwYGaxFOLso0429tGTIu3lfzaxHWUzJvHTBpu8uGIsSxwHiivyp+bCUIdKdNWk5R6k1TqST2Z7PMIkWqbPhAj2PZLtWXbfKAPwnfMvRMiZZu6lcDrO7NTp+gv903uuXsvgiAIgiAIgiBSEz4tN0EQBEEQBEEQBEEQBEEQBEEQBEEQBEEQBEEQBEEQey3Dhw9PGad21yoALkKtgdpZ1OD4noZk27aFMyxeQKptll1MPKVLQxuNxPbt2zF//nwsXLgQK1aswKZNm1BSUgIhBDp27Ig+ffrggAMOwOjRo3HyySfj/7N33vFdFPn/f71nPynSexEpokLwxBOkKGD7elasqKdnOduhYrvz9M6KAhb09DzLqXjoz4KiiCIoKKKChQM9VEBEikZFCRBKCAlJSPns/P6Ymd3Z/ewn+SR8Agm+nzw+fHan7Wzf7HzmOc2aNdvpZe5uRl09Cg/+40GUlpZ6YbFYDJIkXNeFFATpAiCjDFRqZYccSLgAHCX0lGp/EEm4UnVkkyS9TmlKqg2Y/SwJkK6LzWWb0LFpp1292o2WJflfobyqHEJ3DHTjLp64fgK++W/tJdphnJiDw486LOH09TuImk6Gah8m68gX6JAqg8bPqDy7U4Da0FGdeVOXwb3w/Au4/bbb67y87OxsVFVVoaqqqs5l7AokgCLXRZHrYkVlJabq61cGEdoJgf1iMfTLzMLRWdnol5mJMinx1PbihHKaEuHPzVvU6gjck4/WkHfTw74zR1FTfFS65NP+nP9U4P8v4D+BhJ8aVG6J0hUr8fmpw3Hoy6+g6X77pVCzxsUnD96P+Q/9A5D+NgESpdpK1qviCEFxtoD2x1p54OULfRNC5Zq0FMhnT4e/zV3husKClI4Vx3EwtgGKSQAAIABJREFU5fUpeh8n3kMShLE10JDvM+Y4Vkevj5o3poea8yeFSN+2VWkkCa70zyrSz2jmfkOBJftPAFLf96UUIJIgKbT014WACt9Wvg0rC77Ffq0OQJbT+Ae7Kasqxbu572D99jwIcgAY97KRM/hCa2iZgyd00N9Gsq2kDwgIMYgcJX4QjieHMKJqdf7qeJ3HhCthtfBqYITXRnJOWpbugPD3O/+G116cCjfp4BMK13Ux++3ZGPH7Eb5E2+x/B0oqIUISZ6jzT5AApPS2A+n1dK2j04gs1N8H8A5cW0hB0OH6KmOOTUGkkwuovzWU6EQtXmq5tfW8ZHwYus6wwr1pva0U/tHunYNkZ7HOzGokFkSUcDlS6xb8AznhmibtvP6CvTPPvuF5uUNl2QIQhL4bsFS7oqICxx9/PD7++OM65d9///3x3//+NyD5zM7OhhCixmN++fLlOPDAA+u0XKZh0KZNGzzzzDMppW3Xrh02b95cq/KllLj//vvx4IPqXcnuktB16NAB+fn5NabLyMjAa6+9hnPOOWcX1IphmD2NxYsXp5Sue/fu9VwTpiHz5ptv1pjGcRxce230IJ4MwzBM7fn4449x0kknoawstYEKbZo2bYo5c+ZgyJAh9VAzhtm9DBs2DF9++SXy8vJwzTXXYNasWWlr11y9ejXOPPNMtG3bFn/5y19w2223QQhRc8bdgJQS55xzDmbOnJk0TaxpZ3Q99U1ktu61C2uWPrYuexob59+OqIYgIsLDDz+M6/98PQB47Un+b4iCrR12w6LdHiIhg++XrTfFXn7vPa6ElCpUkNADjar5/Px8nH7SGVjz05qU12+fbvvguTf+H3rs10MPZK9+faMGnnS14tuFJAK5Llzz7tuFqpmUIKHqKKSAhAtJgAtXzUs1DwCS/N9X2T/fkIFta94r600g7EEiVZz5jQrpNgnyJNdGQB6UXwsIkNBtG/DbUBxvQEs9iKct0haqNTJKqk2m/SBhME+h6xds+Ux8R261bqY4UKVNQ25vZBiGYRiGYZhfMw3zL3eGYRiGYRiGYRiGYRiGYRiGYRiGYRiGYRiGYRiGYXYbvXv3rjGNW7kdVSURYp+QVLtmGWyCeiwizJqX0pKh6TipvvfvnIGhffaqYXnRLFu2DHfeeScOOeQQdOzYEWeddRbuvfdevP766/j888+xcuVKrFq1Cl999RXeeecd/POf/8RZZ52FDh064KqrrsLatWtrtbwrrrgCsViszp+MWAYyMvxPZkam98mwPiccf0LySpj+g0Ro27YtLrjggkB0k+ZN4EoXrozDdeNqGlJ1xtP/VOc+qDDpx7guvE55rg53pd8lz9OlShcgQkFZASrdylptw18rZVVlWLLpK6z8bDWeu20S7jhlDK4Z+Oe0SbWfeXMiDuhzAHypn9/p0A2ci96p532nSvi6IEMzASk3A0CLKFMQGpaWluLSSy+t0zIO/M2ByN+Yj5LSEpRXlOOHH3/Ao48+irPPPhu9c3o3mkEEKqXE+ngc88vL8XhxEc7avBH7rVuL/hvWYWuEYPG65i1q9aP6PfGorI91otBMssOXkkyHw8LfZtoWNithrZ+mbM0aLDzlZGyeP782VW/QVJWXY8aokZj/4ANKYguzzqb7uL9NhJbbQqcRCG8zLd720vtlkRVnpNp++cHlRH2AsPpVMaesDKsrU7vfj7pmVECUGqAW95yGSvJ7XDUrZz27JXwHx7DwBAbVlRGQGes47w5MFNjX5nnAPj6UEMHIC4R3fJRV7sDyzd9g646C6jZBgyevOA9Tvn0FG0rWgYSj1lcoGbaAkj4IT+Yg4AjHk0aYcEECQggvLZGjy1BhGULAEQIOVDpBDhwiOEQQwlGyCJ3GCCeUYNuBgKPmtVjCIV/yLYRaDojQqk0bXDYqtWeDjz/4RNdDyyyE/pZmOY511dDHghFrGEkGeep+rQGHJbywjqNAmHXtIOGFSwCk18PIvIlE4HgPirnJq7s2U8NLJfQVzgjJAzIc/woW/mfypPKJzg8gUJq/PC+PlRdk1YgsYQkFddimVA9bAGLiG7hUe8mSJejYsWOdpdpXXHEFvvvuu8h7RVZWzWL/7777rk7LZRonw4YNq3PeeDyOrKwsXHLJJSgsLExjrVLjsMMOSznt73//e/Tv3x95eXn1WCOGYfZEBgwYkFK6M888s55rwjRUFi1ahK1bt9aYbuDAgYjFYrugRgzDMHs+d911F4455pg6SbUPOuggrFu3jqXazB5Ply5dMH36dBQXF+PGG29E8+bN01b2li1bMHr0aDRp0gR//OMfUVDQ8N53X3LJJXjrrbci40RGM7Q55Drs98dljVOqLePYOP9WbJx/G6LaTZo0aYJp06Z5Um0vG+z3nnpQ+OAL0oTiAu9TE0JlKN60ven341rmvGXzFpx24unI/T435VXs1acXPvh8DvY/YH/97t/R7QGO1xYghKPbDRw4wkFMxFTrgIipaaHjoL6F0OkoBodMOhXmh8dUWi+9DrPLoxhiToZKb8KFgwyh8sbI8eNIDRyq6mjqpdPpvDG9PMe0iej189tZgu0dVI1UmwiqrYJM24R5xx4t1fbaFrz9ar0jb2QDVTIMwzAMwzAMkxwWazMMwzAMwzAMwzAMwzAMwzAMwzAMwzAMwzAMwzAME6BVq1bo1KlTjekqCsMiqmDnoORSbRn6ToaMSOPnlZ7RV82fd2TtO0p+8sknGDBgAA4++GDcfffdWLp0aa3yl5WV4emnn0ZOTg6ef/75lPO5rot4PF7vHzdCIpuMK0ddGejgdfK5JyIuXcSlq+TJ0tWibRcu1LcSartanu0CUkJKvW/gi5jNsWCE3Lag0Qi680s2pFzXXzML8/6L+TMW4Ilrn8IX732BgvUFtdrPyYjFYnh2xjPoP7g/PKEmEciT5etugiQDx4kRqNsdFyMhClwipJQpdjsMlxOe/XV1SqxJsH344YfXqdxbbr0F3yz7Bu3btffCunfvjmuvuxZTXpuCb7/9FoVFhSjdUYrZ783GjTfeiCOOPAKdOnVqFLIcCaA8yT3puZLtOHfLJowv2oYF5eWoqqacX8vRFhojw4OqmYvKH0glI8IipoMK0kRZczifL4g28l9bEk2IFxZi0R/Oxff/fjxpfRsLhWt+wgsnH4/lb7zurWMy0bWRagfT+XEC/mU5MW/12z0oe/XDw9PhciUIo7elJqNs2aol/vHQAyEBgrUM+zoYccA2mHtDLarhr0b4TAsJH6IyoYanaglPTEz+DoGU1v4iLe4law9asmIlLoB3vzfPCoAvUzZiaEEEV8bxXcEq/FCYi7iMp7gVGgZxGcfCvP/ire+moSxeqtYd0FIHoxBXVxlHhzhGQG0EEEYioZTZgXBPji0cEIwUg1QZ5IAopuXdAo4gX2KuRd2evJqUWgLwJRMkhK6VgJDQ9SCMvm90Sus+bco0eKJ0MrJ0wLva6GNGCPKEFoREobZ9XRJay2/k0dDXD0+AHXhE9KXbgC8lsUXcKsBc/WzpvyW/QPAa52XTH8cRgTp45ZNVlvWpDdHX1bCkOyTftlYrcI3V5645we1rYsK1whPsU2A+2bVxdwtAxo8fj0MPPbROkuLs7GzMnDkTTz/9dNI0TZs2rbGcH3/8sdbLZhovzz333E6X8cILL6Bdu3b4y1/+kpa/wVPl/PPPr1X6xYsXo1u3bru8ngzDNF7GjBmT0vUiIyMDF1100S6oEdMQGTt2bErp/va3v9VzTRiGYfZ8KioqMHToUIwbNy6FAawTGTVqFJYtW4YWLVrUQ+0YpmGSnZ2Nhx56CEVFRXj22WfRrVu3tJVdXl6OSZMmoX379jjiiCPw9ddfp63snWHy5Ml48cUXI+Oadvsd9j1/EdofPhaNUS3mVpYg792LsHXZfyLjO3XqhI8++ginn3669TbaR105KRASJde2330ml2tTIH+UXLtwayFOPfE0rFq5KuV1/N1Jv8PsT99Fk6bN9Ht81c5gBrgUJJQQm4SWUus2B3J8mbUnt3bgOLEEcXZMZGghdgwxiuk4JbnO0AJsE25PZ4gYYnpZJtwhX5jtibOFo+voBCTfXl2FbiMhSw5uzQtLqu2YAUX1wKTe4KUiSqpt2g3Mbyd2UqqNxvFOnWEYhmEYhmGY6ml8f/0yDMMwDMMwDMMwDMMwDMMwDMMwDMMwDMMwDMMwDFPv9M7pXWOaisLvgwGmc2+1/YR2RrYtrSlbui2RGSOcPrhZdQuOZM6cOfjyyy9rnS9MSUkJLr30Utx77707XVZaqW5fhOJ++9vf4pBDDvHmL7npYriyChJKru1KF1LGlURbSki4cF1Pna2E2pZYW0qpRduhRUrodHpGs3XHVpRUluzsGu/RbCzJx/zl8zH57lfTWm4sFsNz7zyLgw/tq/efLU/VU1L6XUelL9I20k1p7ctwX0GyhIA2tRYC1N4fsMcS1SEzLy8Py5Ytq1U5sVgMzz33HO679z6/7CQXDgIhKzMLv/vd7/DAPx7AvI/mYe26tdhRsQNrflmDp556Cueeey76HNgHzZs3bzSdRvPjcSwsL8dT24tx3pZN6LluLfqsz8OxGzfg2q1b8GLJdqyLV9VarNnYSMf6UZJvM5PUux8xHXW6+zLRZNJTW+lqhVdVYeU99+CzP5yHHfn5Ka1LQ+ObqVPw7P8difxlXwfE1wGhrB1G4TBfmG2k2nZeESrPk29beaOE2yK0DH/fJ15J7i8qxHaZmtzx6YlPwxFOQnj4fpLqdabBiLZDJK9XNTc887idpMO/vUnC0l67DE8ibAmKvTgY8bElHNYlqpPZ1wQbwTPBDtOSZxLYWJqPxflfoqBsS6qbZbeybnseXlvxCpbkfwXo9VIya6OH1tNChYOU8MKss0OOL8L2hNNGEAE4TkgYIXSZTgwCDhyCkmfoZVJAMOHo8oQnq1ZyDb9u5htEIKFE21qvjSOOGZbSNshfn+/vd2nk06peJIPybG//k/Cs0P61xReBG/k2YB2XgHds+f/7B6sQApC2mDvxykIQgTLN3xq+eDsoywZIbxPr+ieComtYdbF0HeqTRLwtjPg8lE8t32ybkMhb+OcmwSSx6kF+rdVpHPznbQPvHCR/GzdgAciOHTswdOhQ3HbbbXUS/ubk5CAvLw/Dhw+vNl2rVq1qLOuZZ55Bjx490KFDB7Rt2xYnnHAC5syZU+s6MY2DVq1aITs7e6fLicfjePTRR9G2bVtMnz49DTWrmdNOO63W56Prunj00UfRvn17Pq4ZhqmWyZMnpyxMPuKII9QzGvOrZO7cuTWmyc7OxogRI3ZBbRiGYfZcvvnmG3Tq1AkLFiyodd7MzExMnz4dTz75ZD3UjGEaD5dddhnWrFmDhQsXYtCgQWl7x+W6LubPn4/f/va32H///TF16tS0lFsXpJS4//77I+NaHHAW9hk+BbEmHXdxrdJDVckG/Dz9FGxf815k/G9+8xssXLgQAwYMCIRHv/O0w5LLtSPbWwIlUyC/LdfeVrgNp598OpZ/szzldTz62KMxcdJ/kJWVpd47G5k0dNuDEHCEbhcQvpTaE1QLx5dYC6Gk1pZkO6Zl2r5o25Zdx7RwO+bLsK2PL832RdyOLeH20qowYUTfXnnCE3sLXT9Hi7MFCQgnKNQm3cZCtljcDFAq7DfuvlQ72H4VIdW23rXDay9NfK+esM8b6Dt1hmEYhmEYhmFSg1uwGIZhGIZhGIZhGIZhGIZhGIZhGIZhGIZhGIZhGIZJICcnp8Y0FVu/s+Yo8FWzMDccH2H8s9NoSbMXJ6UVLXFU373Qsmn9/SwyVWnIHXfcgVdeeaXe6lHfnH/h+QCAFq1bQJKRaUu4Mg4XLuKuCVPhkqCm4ULrtAE9rXqo6TAt0TbyZamtd1IC5PnYCWuL19ZetvwrQUqJD36cg39d+gjiVfG0lbtPz33w3LvPIKdvjvYQqm6BrvT2lvb6qc6EEmra29/S7zyqdrOXCECo82CUP9+eTtLPkDsgRmN39AWAIUOG1LqMhQsX4uKLL04sO9S5NLxcAP5lWgJd9u6CkVeMxMuTX8ayZcuwddtWlJWXYd5H83DzzTfj6KOPxt5d9kZGRkat67g7KJES31VV4a2yMtyxrRCH5W9Aj3Vr0X/DOozYvAnjtm3DR+U7ULG7K1qPmFMzfBSElaY15Q+kkv5XdWd1UGsalDjb5VFC+iiZNHlS6M3z5mHeUUdizZT0Dk5QnxSvX4+pfzwfb11zFSqLi+HAF2ALc51FcH2jpNpk5QMFZdkOEreVl997vEvU3oa/o8JMOZtdiVdKUhs8o2/fvjjjzNNTG0sh4kBNtXP7LqMW1fFXJ3ymhWQPNeRPXhcjGoAnjZDS2l9a/uvfWwI6Yi12gCUX1sICTyBtRAfCF0GQQGW8Et9u+RbfbFrWYAdRKa4owvs/zcZb303HtvJtnjibyEiVg0JtJdFWcgu1vQSEY+IJjifBdrQoW8klTJmOsCQYRspMSjihNNjkSSRscbkwZ6uROJtla0GFklEQSNrnNEEQcOqI01LaFnfdcpcWVPjSbDKCbDIiCnNFEN7x6V83fKF2+Bgykm5z/PnHkS+5MGkh/b/BjOQbFBJekFeyvyz7z1JbsA3SInO/RvbzqpeGfLG5XqD/gb09/I+/bHMOWfHmH/l1C24v+7nLX45JlEyobertbQs7rIEKQBYtWoSOHTvWSQ5GRLj22muxYsUKtGnTpsb07dq1S6ncNWvWYNOmTSgoKMCcOXNwwgknoEmTJnj77bdrXUem4fPYY4+lrazCwkKceeaZ6NOnD3Jzc9NWbhTZ2dlo3759nfIWFBTghBNOwBFHHIHNmzenuWYMwzR2HnnkEVxwwQUpp09VwM3seUybNg1lZWU1pjv22GN3QW0YhmH2XCZMmIBDDjkEW7durXXeffbZBz/99BNOP/30eqgZwzRODjvsMHz++efIy8vD2WefndY2ytzcXPz+979HmzZtcNddd6GqqiptZafC//73v8jBljNadEfnY59GrRomdinV16t8y3KsmXYcyjd/HRl/3HHHYf78+ejevXuS0qPKt8NkMIV+Tw0kvmutUa4NwvbiEpxx6plY/NXiatfLZuiRQ/D8q89hr+y9Au+izbRDDhxbLg3dxuAJs5Wk2tGSayPVtiXbgnRaT7QdQ8zR8mvHCLdVmgwjzKaYmvbiYgGBtjdPMbVsvUxTDzXoqDVvhNpQdRa67nbbiqPXz7SPqIFOKSDUtgcpFaRaSf2BJpNIta32BtNCYB8HLNVmGIZhGIZhmD0TFmszDMMwDMMwDMMwDMMwDMMwDMMwDMMwDMMwDMMwDBNEAjm9UxBrF6628qSiP0yWJmzbjUhHflolbaZA2uEDmqaw/NTIysrCqaeeiieeeAJfffUViouLEY/HUVFRgVWrVmHChAno379/0vxXX301Nm3aVO0yWrRogY4dO6b107Zt2xrXLaHTV2hTn3POORBC4KhTjoArlS7bdZVU23Vd9S1dpc+WEq5KAdfVmmXyhcxSSi3J1qJtkBZqW/Uh1QGxsqoKuStzMf21NzF1xtQa1+PXyP82fI6H/vovFG7clpbyDj/2cHz88zxM+fgVHNCnl9/BUCpTsidDlNZxYws5ocIlBQ8iGRYeWtcGW8jopff+89PY30zNEBEee+wx/PLLL7XKN23aNBx66KHVl52ko6jZl0n3kwRiTgxHHHkE7h1/Lz6Y+wF+/uVnlJWXYd2GdXj22Wdx0UUXoe/BfdGyZctGsb/jADa5LhZVlGNiSTEu2rIZ+61bi17r83Dkxg0YWbAFE7dvx4+7uPN8OknHXqhOuuw5RyPyJGp8o+XcCQLXpGUEu0mb5VYWFmLxn6/HJ2ecjsLly2u5druOeEUFPnviMUwcNhi5s9+1lLG+xpbgS7AFjMzWnzfSbH9eXb8dECIl2nrZtqLWFm57y6RgGljfJj+Fwv68dTNSGRJCCIGp014LiAn8WxBZgzmkfp9oEKLtaqqQvH7VPFtXJ3qwH5NhC3sTywheyxM1AQRoEbGWBauFqJiAMFiJCzzlOxnhgSU9IEJh+VZ8sf5/+HbzcpQ2EMH29opifPrLJ3j128n4sfAHX2ShlNZwjFDbrIsRXBtxOEgLs418m0DkWBIMI4MQnhA/pgXbji5POL70woishaMl3CA/r5Fym/KEEU7o3SL0vhS6fsLRdVFn/dm/H5HSeTN71mx4VxwjphACkORtC++Ikf61geALxf3jxDrOzHGl5dqqKpYyOuoc13JtX4Khw4y423pODQuoA2cQEUiEJdj+vSFhq3iHebjU1P5FFeptJ2+5dnr9sQYLsM9d/1ncXqXE878hC0DGjBmDwYMHo6ioqNZ599prL7z33nt4/PHHU86z995713o5hrKyMpx++ukYPXp0nctgGiYjR45Ey5Yt01rmypUrsf/++4OIkJmZiebNm6Njx44YM2ZMWpdzwgkn7FT++fPno3PnzrjrrrvSVCOGYRozFRUVOPbYY3HDDTeknKd79+4YNmxYPdaKacg8+OCDKaXj+wzDMEzdcF0XZ5xxBkaNGoV4vPYD655xxhlYs2YNOnfuXA+1Y5jGT+fOnTF16lRs374dt9xyS1rfDWzduhXjxo1D06ZN8Yc//AEbN25MW9nVMXHixMjwfc/7DKCGrhKLfvdY8stc/Pzmyajavi4yfuTIkZg5ayZatqp+/0W/A6Xkc4Q6yLWBktISnHnamfjf5/+rtj42gw8fjMlvTEbTpk0DUm0n0JZii7bNwJ1GQO3Lt70BQKEH8NQSbIccxEjLtrVo24i3Y0Z0TTEIEYMwkmwtzhakPyIWIdD2Zdsxe1l6ENGATJt8qbdwrLp67RpmUFHT9mLWzW9fIas9xgw+KsyAo3bbBUu1GYZhGIZhGIbRNPS/hhmGYRiGYRiGYRiGYRiGYRiGYRiGYRiGYRiGYRiG2Q3k5KQg1t76vZqwBGAAtEy5OsLxFBFmzUsZEnebefXJiBGO7rtXjfWtiR49euDf//438vPz8dZbb+Hqq69Gv3790KxZMwBARkYGevXqhSuvvBKLFi3Cww8/HNlBqrCwEI888ki1y3r44YexYcOGOn/Wb1iP9euDn5tvvrnO627Wo8s+XdC/f3+079pBCbSlVmdrmTZg1Oau/ihlNgiQ0oWUUkny9LQXB31cSKlEzFICpEx8/3lkIgbvOxhnHHkmbhl1K84/+3x8/PHHdV6XPZH8kg2Y8PxTWPz+4rSUN+jogbjnmXEgqTsiCr8DoSBblapCpZRqd5lgs2Nhywz940hWK8ePnNXHR+3Wo0HIUhsITz75ZMpphRB46aWXcMYZZ/iBdZK+6vgaBNvh/dqhQwdcfOnFeO6F57B4yWJs2boF5ZXlWLBwAe68804cd9xx6NatG7KyslJbod1MmZT4saoKs3eUYVxRIY7cuAE91q3FIRvW4bTNG3HHtkK8t6MMO6S7u6taa0K3d49qup9H5g+kkhFhEdiiVrvLs7Dig+n89EYuTQiJocmIpAmbP1uIucf/Dp9fdw22//RTNTXZtUjXxTevvYqJQwbho7F3obK4GJauOLBeZtqBFhjrMkREGpM3SqbtbTcEJdr2drT3BRC9/ZPtm8/KK7CkojKl9T/v/PPQY98ewctGTfeGJJ3dGyv+eRd8PqbgiiZsF+86bMt5o4gaJENad3VtGvYG2PCkBVBCZBLqWNHXfkGOFhgICEG+ABqWoFqLEsxzxsayjfh83WdYuvErbCnbXMcttXNsKFmPD9e8j1dXvIwVW5ZDQsKWaTt6vcgTWjjeujlCT2vxA5kw8qURRIQYmTABYQklBMgXXwhHybU9MYZjySEEHMdBzAi4yWxfgkPmaubobSzg6Dy2hNtcG4gIezVpgt8c/Jsat01FeQUmPjVRizhUfcgIrAnq+VH6dVHToSsLQUmpjTMaJspcx+yrGrxjWmgZhie3EAS4sI5JeMeSmQ6TILm2ygsI5a0rmzkn7PoGdRu1w8sfKC8s39af0LkdFmp7ou6I+ifIPxqgAKS0tBSDBg3C2LFjU3hPkEjfvn2xbt06HHfccbXK161bt1ovy0ZKiXvuuQdnnXXWTpXDNDzeeecdOI5TL2VXVlZi+/bt2LhxI8aOHYv99tsPubm5aSn7xRdfxBtvvLFTZVRVVWHcuHHo3LkzFixYkJZ6MQzT+Fi5ciU6d+6MuXPnppxHCIE333yzHmvFNGSqqqqwaNGiGtO1bt0aAwcO3AU1YhiG2bPIy8tD9+7dMWPGjFrndRwHTz31FN588001KBrDMNWSmZmJ8ePHo7CwEJMmTUKPHj3SVnZFRQVeffVVdOrUCUOGDMGXX36ZtrLDFBcX49VXX00Ib3vo30BO42hbDb95Lfz2eayddR7cyu2RqcffPx4Tnp6AjIyMqOwRpUcloOh2SzNTk1ybTCihZHsJ+ub0xX/n/7f6ilgcOvBQvDZjCpo3a2692yVv0FJbGG0E1N7gnAHBtvDaKRzHUel0WoccL60jYpb8OqZk2yKGmBZjxzxBtmmXcDxRtpFk2wJt1bbh+MsgP6+KE0rYTX79ooTajl4fYdbHtInodhQjyhambUpLte2BOVOVaoff8rNUm2EYhmEYhmH2bPjtGMMwDMMwDMMwDMMwDMMwDMMwDMMwDMMwDMMwDMMwPrrDWO/evWtMWrl9LdzK0toVXKMdMYmQl1ScDPdsAjDwgGw0yar7TyKbNGmCf/zjH1i1ahWuueYatGzZssY8QgjccMMNuPvuuyPjn3/+ebjurpOoFhUV4YEHHkgI79WrV/XdvcKREjj5lJOxd4/Ovlhby2Al1LT6SC3LduHKuJZs61RSKhe6FmhLVwLSBSADkjgpgQn/nIBH73sMFeUVXhXi8TguuOACbN68e0SLDY3yeDmm/G8yJt358k6X1apdK/xj8v2477l74QhHC7XimU+NAAAgAElEQVSNgFP1MJQUFK/6Dm1fqmgEm9qiDsDItKUXZOTaFBYGBqS6wQPQk+1ZMuZkosDaSrj3dH7++eeU0jmOg19++QXnn39+rcq35Y1J0xBFfgD4+zDJR5DAoEGDcOddd+Ld2e/ihx9/QElpCbYUbMFLL72Eyy67DP3690ObNm0ahSAiDmCL62JxRQVeKNmOPxVswQHr1+GA9XkYtnEDLivYjCe3F2NVVWqy4V1JOrr+RsmX7Uj7sLDzhIXMycoVekogeT7hdXC386lpB0pGjXgcv0ydineHHY6Fo65EwdIlKa9juqksLcXi557FxMMHYta1o7Dt5zWedrZGobYlgRUIXsOFTkdQ28SbDnwITjifJYI1+l4/nAL1sIdjCIvQAeDvhQUpbYMmTZpgwn+eCjwrGOwO8/Z8TTQo0XY1VUm4HyYJjyqPIk4oCf88M+V4ZVn3VwqU4e87QnAeCIkKtNiYvONPfQsQSIsPjDDBCICNTMETQBNhS1kBFud/iU9++QirC1ahqHxb8vVNA4U7tmJx/peYuvIVzPx+Bn4szAWRL9IWQvgfEohRLCDUFp4Igjzxg5FckAkjoYQTFFMSci3oFiCd3xdpO0aQYX+Elk9YMnKCA+HocrTEHCS0cMPsP321ICPVFr6KQ/gS79HjRqe0rZ585ElrHzve8UKAJxMnLfcWpOXeEP5xCSOUJk8gbeso1P/B49Kc1wKWXFuq1TXHrS3SFhAB0XSoeK9sW8SN8Hmh6yat+iT881ch5Q/C5ellJCQK1TdBqG0IPRdHXR+j1i9qujrSLQCZP38+OnbsmJKIMaouN954I77++mu0atWq1vn333//WueJYtq0abj++uvTUhbTMBgyZAgqKiowc+ZMXHjhhejRo0e9ibZ/+OEH9OrVC/fcc09ayhsxYgTKy8t3ur4bNmzA0KFDceKJJ2L79mhhFcMweyZr1qxBv379UFCQ2t9ohrFjx6Jfv371VCumofPkk08iHo/XmC4wgB/DMAyTEtOnT0fPnj2xdu3aWudt3bo1vv76a1x11VX1UDOG2fO58MIL8eOPP+KLL77AYYcdlrb3YlJKLFy4EAMGDEDPnj0xefLktJRrM27cOJSUlIRCCS37XJj2ZdUvBEgXmxbehfyPbwRk4jNnVlYWprw2BTfffHPiPqphl0W9EyXshFxb/1ahoGArTjr+ZKxfv776Clj0/W1fvPH262jZoiUAWyLtD0hKlkzbtCmYNgHvnyez9gfrNG0MSq5tf6zBPnU+R4uy1bwvzA6Itr38MS9fTDjWQJxGqu2X74jgx5Noe9JuS6httR8J3c5B5ITepws9cKen2Pbes9dGqp3wHj3JPo06ZliqzTAMwzAMwzCNj9jurgDDMAzDMAzDMAzDMAzDMAzDMAzDMAzDMAzDMAzDMA0EqxdZt27dkJ2djR07dlSbpbIwF1nt+nodjjwxbl0XHJ6XMhQv9awKlwCO+E12HZapGDZsGC6//HLsu+++dcr/97//Hc8++yx+/PHHQPi6devw7bff4qCDDqpz3WrDI488gi1btgTCMjIycMvNNyekVR0Gk++n4447Dl+XLYYrXd1ZzYWQBNfkJgkpXdXXUQpIQXBdCUESEi4AASIXUhIkOfBcb54zWaX5+suv8dj4xyPrkJeXh3PPPRdz5sypN8lVY+Hd72dizB/uRryqZoFJmCbNm6BH7+4YdOwgHHfW79C6bWvERMzvZCiNLFALB83pJlSnUiElPH9hYt9ChDWcEgAFbJ5WjkQnfuRRKKUMdlSMTJTyJvhVUFVVVeO12lBSUoLMzMzEiBS3qb1vpJQ1dloGdq5DaatWrfCH8/+AP5z/By/MdV0s/2Y5Zs6ciQULFmDFihVYv359yttgd7JDSqypqsKaqiq8v2MHxhdtgwDQQgh0dWI4KCMDw7Ky8X9ZWWjWQATi5tS1+pMDCfPh2KgQK0z689ZsIE9wmX5Xd78+6l6mdLIK15smuJAQVpg0YQS4+tAVegnxqjh+fnMa1rw5Da1+ewh6nn8Bup9+OrJatU5lE+0U675YhOVTXsWKN99AeVER4NXL3z7h666AJUTW4bZIm6yPSWsLtk06W6rta3nD0u1geUaqHVUvJKQFniwuxpYUBxp58J8PIjMz0xPcemWHpNoAIg+ahGtNxH2n1qSjjBRJ/nzmVyIhjY4iInX/tL4h1WAX9qM5gdTAJwhGGNmAeo73l2LOPCKphcekh1Kx6+Np171jDQBckiAIOF5FBbyT0j5gXKDCLceP235AbuH3yBSZaNukLdpmt0Pr7NZoltm8ztu0uKIYm0o3YkPJOuQV56G4otjbfvYgDeSYh9Wg2BgETxbtKRosqThIKx20zEGJIMiScTsAQYstHC+foJiWSJCWZGgttTByCS2FkATHDFQBo48QEI4WWuszzasDhLdHAHhSfqmf7QiEY353DFq3aY2tBVur3Xbr8tZh04aN6NipI4wc29XPaLbc2WwndY7Cur6bB0f/AVJaQugEQYVXhq47KWm2Ol5VfpK+8IJgHetQfxWa498+RWwRt41E8BmGgjMBKOq0rImI61HUpSQs50gm67AF+va1riFLtW+99VY88MADdXo/0LRpU8yaNQtHHXVUnZc/YMCAOucN8/jjj+Pqq69GTk5O2spkdi9CCAwfPhzDhw/3wlavXo1evXphwYIFOPHEE1FcXJyWZbmuizvvvBMXX3wxunbtutPlZWZmoqqqCtnZ2SgvL9+pst577z20bdsW999/P2644YadrhvDMA0b13UxdOjQWr87Oeyww3DHHXfUU62YxsCTTz6ZUrqxY8fWc00YhmH2LEaNGoUJEybUKe/QoUMxd+7c6LYehmFqxaGHHoqFCxdi48aNuP766zFt2jRUVqZnUNwff/wRF1xwAa655hqMGjUKY8aM2enztrS0FM8++2xCeNOuxyCj+c6/d9iVyKodWP/hlSj+4e3I+Hbt2mHGjBk4/PDDkxcSbmhMiE5sdzHvS00bY6A908zY7S66DCLCsmXLMPyk4diwfkNqKwmgz4F9MOOdGWjdug2kDLVTEuDq9/oSAhISrh6QWk1L9dsckrpdXg9yr3OYge699h6ScHWYWSczOLqZluZ9fbKX1qHtRPa7e3uQVjKp/DZN1X6iw8lqU7GnTbsGwRq8E4BuM4E0LU7+sL92fqBmqbbfGqrXhaXaDMMwDMMwDPOrgMXaDMMwDMMwDMMwDMMwDMMwDMMwDMMwDMMwDMMwDMMkIIRA7969sXTp0mrTVRR+r8Ta1SJD3zWls/B6sklP8RdON7hX3cXaJ554Yp3zAkpe/cc//jFSHLFs2bJdItYuKCjAww8/nBD+p5F/Qrdu3WouINQ5cOCggdiUm68667lxCEGIw1ViRCJISXDhglyCEBKQcRj1ZlwCDkGL9wRc3SHRRnVqk9icv7naas2dOxd//vOf8e9//zu1DbEH8unaT3DvDeOxNb8w5Tz7HdQTQ4cPwVFnHomWrVtBkIBDAo4wgnLpdyokI0nVokdB+jgg1ZMTBPJEiWpCxesz0eucaEHmKyg69ESMofRR8tQU+yoymtGjR6eU7sMPP0yraIGoekl/fSGEQN+D+6Lvwda9RwLbt2/H+++/j/fffx+LFy/GDz/8gIKCArgpSn13Fy6AQtdFoVuBZZUVeKW0BACQSYQOQmD/WAb6Z2bi/7Ky0TczE7tCtx2+0yaTa1efKzG/961uA1ZX7uhS7EtB2KMc/o5CECCl6vJubzdJgAhlIhDikChcugRfLF2CL+64De0POxxdjjsOnY86Gq17p0emWVFcjF8WLsBPcz9E7pzZKFq71qpD8NsO9zqCEwLrkii+1p3xoQXYpITadjoHvlRbhNIL6Ms//O7wXhxFLceud7CreYkr8Z+S7Sltl549e+LykZcl7+xuf4c7u4c6rnu1SMO9JO2d4qs/iQKEJfJmhQIiCPtEMJlC+f1Fh67ZRHowDF26NEpmJWUgUt8CgCuFSidd9dxASpQd1/MEJYiOS1+z7UDl8Y46I2uwRMme+d7ItiVQ4VYgrzgPa4t+0YJ8gaaZTdE0oyn2iu2FLCcLGU4mHC2qduGiyq1CZbwCZVU7UFq5HUXlRSgsL0RFVblaprdILXUgbxP4ImhhtpK/ne0pT8pgia4JBBICRvIghABJAUd4CmwleCBHC7e1fBsEIbRsmwgOORDCF2eT0OmEyqu2uVBCCV22OTdJiEAd7X9CVVgdR5JAQj3r9+jRvUaxNgBMnzYdV10zyttejpZeSCn9C5Fxb5B1fpodbN08vO0nQ+erLbQg/7nR+/vEPyL9/WYJto20OUG0bU2bYysoTAnWQ1Zrz67ldSAqeej5OBiVvPwEoTZZ4fZN1L4m2tfQFOuezmtdUVERjjrqKCxZsqRO+fv164dPPvkEzZo126l6DB48GA8++CD+/ve/13HwryCXX345/vvf/+50OUzDpVevXgCAIUOGYPPmzbj++usxadIklJaW7nTZUkrceOONeO2113a6LMPUqVNx2mmn7XQ5FRUV+Otf/4rHHnsMM2bMwMEHH5yG2jEM0xC55JJLkJeXV6s8LVq0wLx58+qpRkxjoLCwEKtXr64x3T777JOWASQYhmF+DRQVFWHIkCFYvnx5rfMSEUaPHs2DGTBMPdChQwe8+uqrqKqqwt13343HH38cW7fW/A41FQoLCzF+/Hg89NBDOOOMM/D444+jY8eOdSrroYceiqxXywMv3tlq7lKqyjYh793zsSP/y8j43r17Y+bMmdhvv/1UQE2/H6im7SVKrm2HJ7R/Wu0ttlz7jTfewHm/P6+mVQvQq1cvzHpvFtq3a2fG9gRgBgRW/zlEcKXfli2I9CD3BAcupDfopavbbCzRNpRIW7XrKaG2aYeFjpf6vbv5gYfycFvtNIDViGJtZGuQR+XTpmCY2YpECdPqfb4eGtRqTwGMRJvUYKVW+4AnzRbB9LWVavstmGaVrDYIM89SbYZhGIZhGIbZI2GxNsMwDMMwDMMwDMMwDMMwDMMwDMMwDMMwDMMwDMMwkfTOqVmsXV74HZob31cahFVBI6CMmPfTSQB7ZQF9umalYbl1Z+DAgZHhtZWV1JV/PPgPFBUVBcKysrJw6623evPVehxDfb4c4aDNXq2xuWyL7izoqg53JOBKCWU/1J3UpJpTAkbdn066IBKQiIOkgCQHpHunGcmddCWOOu5IdOneBXlrkm+nJ554Agf0OxZ/vvzM2m6WRs/XG5fiuZf+H754N7pDaRTX/GMUDh9+OGLCgYDwZIdKwugLH0nonWX2mTk6pO6cqA8YaQn8BHTnUZg+larnpRI6ws8HX1ioOhRaQkSrkyLpoyIZUkoIIaINu+DOijb3339/SumOOeaYtC/bllTuLkxn2ebNm2PEiBEYMWJEIH7lypWYNWsWPv30U6xYsQJ5eXlpEeTVNxVSYm08jrXxOD4q34GHi4tAAJoLgX0cB7/JyMCQrCz8X9ZeaCPSr9uu9r6RYpqw8zec3rvWhPIglM/SpobKD3Z6N35e1SFdFa6vUP51CRJOqBT7QhPXedzKSuR/+gnWf/oJXACZrVuj7SGHoPWBv0GrA3qheY8eaNq5M7LbtEVm8+aBEt2qKuzYuhWlmzaiaO0v2Jqbiy0rViD/66UoWL0K8aqqhHVExHRAJBuKTybUNvmE3r7CSisCH1u2TXDMtF6kkXGLwLIpYVl2vYU1TwD+WliAyhSeDYkIU16f4u3hhKt7EnF0QpxXwwZOLQQPyeTaCeUhKHgwcmL13GWLpa1rtrTyudIqA/6eIFjz5t4rdKwLB0I/BwKQrpI/Q0JCgAQgXF/UIIT0TlAymcIXCePihn62lC5cuCgq34ZtOwrhQsm9JZQ0wtVmYdf8zSDVtPmbROhBRSTJ5BcrbbAgT8ag62DJGWyxu1Zzq3Ul0ppsUusLLciWSo7tCAFIJYdQ8mxPqw0i4Uu1tTxbiSR0GvPsRr4kmwRp0YQ5y5VMQvhXDFUurHUhe12A71atxpLF1f99Z/hu1ff+OaUFFb44w5dd++cdhS+pSoJtp7HO5bDQwtuuoUNdKFWIn9YswyojLNUW1n0x/DdqglQ7QrRtx9XlslKtLDuFApMJtb24ZM/HVsDuEIDMmzcPp5xySp2es4gIt912G+6555601eemm25Cx44dcckll+z0QCufffZZmmrFNAYyMzMxYcIETJgwAbfeeiseffRRlJWV7VSZixYtSlPtFKeeeip69OiBn376KS3l/fTTTzjkkENw9tln46WXXkrrgEwMw+x+Zs2ahUmTJtUqT9OmTbFkyRJkZ9d9QEum8XPvvfem1OZz0UUX7YLaMAzDNH4WLFiA448/HiUlJbXO26RJE7z77rs48sgj66FmDMMYYrEYxo4di7Fjx2LKlCm4/fbbkZubm5ayKysrMXXqVLz++usYNGgQHn30UQwePDjl/L/88ktkm3Bm695o1uOktNRxV1CxdTXWzvo9Kot/jow/6qij8MYbb6BNmzbBiHqUa0dm1wE//fQT7rjtDkyZMqWahSfSs2dPzJozCx06drB+9+S3dPptIfAG9FQCbdXGIiEhSQBSqoHtzW8/SOo49bscB/Ak255EG6ZdRM15g2VKlSZhO0ZtVwpHqTYKVQcd44m0/RZE/zcjyYXa6pW3L8r28qmUXluHHW+ma5JqB96Rs1SbYRiGYRiGYX5VsFibYRiGYRiGYRiGYRiGYRiGYRiGYRiGYRiGYRiGYX7l2HI9m5ycnBrzVhSurrH05OHV9G5DMNqTmslgmb/plgkn/T7RWtGhQ4fI8F0hbt2wYQMef+zxhPArr7oSXbp0SZovWedBQ8vsVthYukl3LnNBkpSMzHPZESRJSAlIAgQBroxDSAGQ43Wi0134IEhJGIU51AhwMjJw1V+vxOg/31ntOv71irPRnCbisssuS2WT7BGs2rIC7618B5PuejnlPIedNBiHnXyYEhhKKCEj+Z0QBQhCAkLoLoa646Ekq9Oj10HS7wQJEKQkSAGQFnSS7jDpCTgt+Z9XiN0rUarOm3ZnxFQ0zNKViR0Td5+/uUEyduzYlNKJehAv21TX0TRd0u26CnNzcnKQk5ODG2+80QvbsWMHPvzwQ3zwwQdYtGgRcnNzsWXLFlRp4XFDRQIocl1867r4trISU0tLAWxFBhHaCYH9YjH0z8jE0dnZODQzC+nc677gN1GELZPMReX3UllJ7atGuBQKxPtybQkj0jZ3peCThYkjkiAJa1toeXZgocElGrm2TeXWrVg3by7Wzpur7n2AlvoCEAIiMxMQAlWVVYhXVgAww1AEtwGgO4HXIABI1q/dhIXF2iqMvHoL8tW7iWJtX6rtWNOCoqXb5v4QJfMW1rLten1bWYn55eXJV9Di5OEnoe/BB+lNEurwbst3ozq874Gd15PJtatL43mwayPXJp3JijcCAiWqtnXeZmANdfALEFz9DACY50DzfCEgTNHm/DNSAwFIV5Ujkp4Dqpy4OcP0oB8uSS3aJi2NcEFaom1EEupU1rIIKf1tpKURUT447xAyQgZzvOlrg/0cZeahBdtKhK3ONOGFKzk2EUFIB8LR81LHQYeBtFBbp4WAQyIkxiaAtIgbpO/lWitBBMcTTZhzxBrsBHb9vQc83HT9TSkPhnTaiNO8fWSe/cy8gOOXE3gOhCe08Laxlmvbl1pPwOHV3S+DhC0zsXUY1nEfunGYYx3wn3mkOqgDcVEEn0+rl3DXlVoLOWRo3kxL2LcrHxlKW9vlpYG//vWveOSRR+o02FazZs3w3nvvYciQIWmrj+Giiy5C27ZtcdpppyEej9e5HNd18cknn7DA7FfI+PHjMXbsWFx88cWYMmVKnQeUW79+fZprBjz99NM44YQT0laelBJTp07FzJkz8e9///tX9Q6GYfZkCgsLcfbZZ9cqz8EHH4xPP/0ULVq0qKdaMY2FyZMn15jGDJDCMAzDVM/dd9+Nu+66q05/U+Tk5GDhwoVo1apVPdSMYZhknHvuuTj33HOxZMkSXHvttViwYEFaBpqXUuLzzz/HYYcdhu7du3vvHWri5ptvjhz4q8Ow8SDROPRhpXmfIG/2H+FWFEXGX3TRRZg4cWLyAb/qUa4d/vVSaWkpHn/0cdx+++3VLDCabt264d0P3kWXLl1U2d74jf5SpHl3L/0hgwUltmOogc+VahskIaUv4Ib+DY6E3x5CRrKtMqt403Yi/IEoTZA3Y6oHq93EjtQNSSTsdgmC/zsT/12++Q62VQgrnT9QqFmC3QbjtXuyVJthGIZhGIZhmFqwm7uSMAzDMAzDMAzDMAzDMAzDMAzDMAzDMAzDMAzDMAzTUMnpnYJYe+t3AJBCJ8JwfLjDkUxM45UpA1++8kziwK5ZNdaxvnHdsDpTkZGRUe/LHn//+IQOlHvttRduvvlmALVwEIfkba2z2wCQkFKtmytd/ZFwtajQhEG6cGXc09+5cHU+vZekVIJkLTz0OuuRxKlnn4o/33Y9WrZqmbRqruviiiuuwIsvvpjq2jRqVm9Zhdk/vItX7n0NVRWpSX7bdGyNUfdfqSWNRqUqvQ6FBNOpkrS80fgNjapRiyR150TlPxRWx0d4YsuA2laaPpRmnwY7KEqvP6XKq+TawQ6Vfl/MCIGqISRRDYsDa/tvT2HHjh0YN25cSml79+5dz7WpX9K937KzszF8+HD861//wvz587F+/XpUVFQgNzcXjz76KM455xzk5OSgWbNmaV1ufVEpJdbH45hfXo7HthdjxOZN6LFuLfqsz8Oxm/Jx3dYCTC4tQX6S+1Uyou7UUeHV5SLrOyzXti4B1T4lkPWJKhfwpdGU9GPkuPCubrZw2pZQO1a8Y5XtgOAAcEiJgmP6SgnXhbtjB+KlpaDKCi+Pk6ReArbEOvoTSBuoAxBLCCclyNaXcYfIq2ti2Sqc4Eu1o+rj3yNMHCXUy98H9mAMir9s3YpUyMzMxAsvvZj0HE+QattxCcfannN9b4h45xFZe56UxJggtExB/9PTgpQMWniyaDUtSMBxHG9akD0tIISAIxwI4Xj5HZ3GEQ4cb95R6UjA/HNIQAgHjqM+RAIkHFB4GTodQZVDWmpt10EIUuV58w4c0h+zXKtcBw4cYddfQEgRrLdj6ii8tGqbWcsXji/aNtue/G1q5NuBpyDrUS7qmgmoAUv+99milPZ3x44dccwxR1vlhZ6lSNU5ZKEIPGvZYgs9GoE16Aslnt/WTUIfLVbRwWfMwIEJeJJueyARu1xvuTVIL3bm+bGuee1tEq6vHR854oRZ7m6UahcWFuKggw7Cv/71rzqJhQYPHoz8/Px6kWobTj75ZCxcuBAdOnRAy5Yt0aJFCzRv3hxt2rRB69atUy7nqKOOwscff1xv9WQaLpmZmXjllVewcuVK9OnTp05l1Id05/jjj6+XcsvKynD55ZfjwAMPRG5ubtrLZxhm13L00Udjx44dKae/4YYbsHTpUpZqM8jNzcW6detqTNenT59G8/6MYRhmd1BRUYEjjzwSd955Z53+bv7Tn/6EFStWsFSbYXYjhxxyCObPn4+NGzfiggsuSC59rgNr1qzBJZdcgpYtW+KWW25BRUVFZLp3330Xr7zySkJ4sx4noek+R6etPvXJtpWTsXbm2Uml2mPGjMELL7yArKwafv9T06W0mlclSduidLgEUFlZiYlPT0TvA3rXSarduXNnzH7/XXTr2tV/ty5IS6T1m309aCcC0/57c9LtAMLLYwb0VAN1OmS1FQTaPchry1DtHn5bg2rDELp9xW73CLeLJJZp8ph2GdOmIijYZqGHFFXfXjuAaUOx2jm8/6HL8AccNdvA3iYs1WYYhmEYhmEYJhWEEA3zoX2/nLbomdNud1cjKQ21brzd6gZvt7rR0LcbwNuurjTUuvF2qxu83eoGb7e6wdutbvB2qxsNfbsBvO0YhmEYhmEYhmEYhmEYhmEYhmGYxk9OTgpi7W25gKydqNOnml5vVudi6RnGEvP07pK+jot1JT8/PzK8TZs29brcn3/+GU9PeDohfNTVo9CpU6eE8Gp/MRqKbJ7ZwhNnx6Ek2RIuABdSC7elVNNxKSFBet4FiJRMWwIEJVKWpGR+ZreSTh/LiGHkX/6EOV/OxrW3XIsWLZpHVi8ej+PSSy/FhAkTUtk0jZblm77B7B9momx7KZZ+8HVKeZyYg9Ev3QHHEVqoqHam6ehouhGaTo2QBAjdUVHLB70OmpI8gaI666TuqKk6Kqr+hgSQBEll1XalBAnoc9Z0TvQ7KBoNvv8VFuhXv352+lQ7Nf5auOCCC5KK/cPcd9999VybPYN9990X1113HaZMmYIVK1aguLgYlZWV+OCDD3DTTTfhyCOPROfOnXfJwAk7iwSwXUqsrqzEjLJS3FK4FQM3rEPPdXkYkL8e52zehHuLtuHT8nJUp/BPELOmkCZZvLm2UCjSXHfCeSg0b6aipNl2HluYrQYc8OXZSihtybMJXpiRR4vQdFBQTZ7ImkgLtom8cLsOTsSnOpl29PKC+U35pr6q87wvxjay7GC6VKXa9jr4Um376mvvFzudHfdKSQny4qkNDDH6zjvQvFkz//5iygqLtMNW9xok2w2eWlbX3z5J7onBKBVUjZQ8lBBGzGzKDaiR9YlC5O990se8LUhWcm1fom1kCN7ziC1r0DIHISwpNWnxtJZXCyu9LdUWtpybjExbia6N7NpbDgRiWmjtCavtjyWHiEGJrj1BhHAQ03JshxwIOJHL9ese03WPBesrBITU9XNiXv1jFAMZ6bYT8wY6ITKifKG3s+NNw3quM+tE5EACRlXhCytMHn18EAHfrV6NqqrUzs2bbrnJ37/ehdr6mMNHUDCddQx52AP4uKFzXYSOY28ySVmION/NaoYGaTFhAWm1FVZbopXZFFnHlMqzhdlJ6jn7RigAACAASURBVBaOT1z1GrZNPTNnzhzsvffeWL58ea3zEhHGjBmDzz77DE2aNKmH2gUZOHAg8vPzUVhYiG3btqGoqAhbtmxBQUFBrcRmRx99NJo0aYKLLroImzdvrscaMw2RXr164dtvv8XkyZPx29/+FrFYLOW86ZRu2VxwwQX1Ui4ArFixAr169cLll1+e8v2DYZiGxejRo7F06dKU07/22mt4+OGH67FGTGNizJgxKaW77rrr6rciDMMwjZiVK1di7733xqefflrrvBkZGZg6dSomTpxYDzVjGKYutGvXDi+99BJKSkowbty4tP4WpKioCA888ACaNWuGs846C+vXr/fiCgsLceWVVybkIZGB9kPuTlsd6g+Jzf+7DxvmXQvpJr5fyMjIwKRJk3DXXXdFD8AdXWT1VJM92TtU6UpMfW0q+h7UF6NGjQrsg1Tp0aMHPvzoQ+y7X0+vEnY7pi/KVjGq7cTUyvyzByslr40lINgWwhJWW20xcHRLgdUmI1SI4wmz1YCjZtDRyE843rTNCL+9J9DW47Xb2AOu+vVT4m0j3BYAEYQwQm2/vkTmtyrkbxNrHsRSbYZhGIZhGIZhkkNjJpzo/bnYo3db7N2NR5FlGIZhGIZhGIZhUmdI1zvRNCOxUz7DMAzDMAzDMAzDMAzDMAzDMAzTeJDKfptAaWkpmjVrVmP+nhcuQaxZl8iSg992OEXEhwyK0qh9jZHXWMVMiItXbtobAw7IrrGO9cn48eNx2223JYTPmTMHxx13XL0sU0Ji5MiRePaZZwPhTZs2RW5uLtp3aB8IT+KhTJQcA5BSwpUupn031esI53jyQdV5znTCc8hBjGJwBPmd6qTfkY4Aq2MdASRAthhOmloRICWKi4rwwn9ewstPv4ziouKEuhERbr/9dtx9d2PoJFo7Pl/3GRas/RQgwou3vYQlH6Qmvrli/EgMO2UICKQEkKaTIgRiTswTScYQgxBCSyL1fqMYHBOmO0kaaSXpTo+OJZIkEl6cIwiQfidHRyhpt+oAaToXUoLQ0HQOFZ6KtZoOjirQC0uXPHBP6fjYpEkTlJWV1Ziua9euWLNmzS6oUTRR15nasjukuTUdJ+vXr8fMmTPx8ccfY+nSpfj5559RXFxcKzljQ6IpETo7DnpnZGBQZhZ+l5WNrloWmEymHXV3TzYXDgnc+WXyJwY3NO37RdWR5Qbi/DAJIK6/TVxcIjBUhErjT7s63gwj4YUHpv06mDivTtKO84/8ZOtWHRQxHeh8rwPICreF2iL0TfCl2rZg25Zqm/S2VFyJfX05N1nTCOUjABUADtuwHuUpnAedOnXCT2t/RGSnd0uOm9DpXSaen/V1jdiZ+4WUEjVWq7oxZkKRFAinpOm8ZVtxUkoQBcat0ceotB7LvRA1GIp1JKtBVVQuV6ozyDwvSh3muupscnW4Cxeuq86euB6QJfCt41VYHHGdx5TrfeACUnp5Va1cPYiL1Mt3vfX0zz37TCR/IIoIQbERM/gDiFDgWUbowUcAX3whSD/LGFEEOV68o5+DQdDPZVoZQQ6EIDjkeM9MSoJBnuxCDYrieGU6pM9aAe8ZTNVZ5QB52gkYEbonQSeApFknYN778zDi1LOSH3Sajp064rs13/kDsEhf0A3451vCeZfkePbOowjptT/j51fbOLgslT3qviITlhEoE4i8L0t/tJ/o8DQSeR2R1ccnk4fbeXfmOpiOZ+Grr74aTz31VJ3ytmzZEu+//z4GDhy40/VIF4ceeii++uqrWuVp2rQpli5div3226+easU0Bnbs2IHzzjsPM2bMqDZdhw4dkg7KtjMsXrwY/fv3T3u5YVq0aIFnn30WZ599dr0vi2GY9PDll19i4MCBKT/fvPzyyzj//PPruVZMY6JVq1bYtm1btWlisRjKy8u9vx0YhmEYn2eeeQZXXXUV4vF4rfN27twZn3/+Obp27VoPNWMYJp1MmzYNt956K1avXp3WcokIAwYMwGOPPYYHHngA06dPT0jT5pDr0P7wsWldbrqR8XJsmHcdir57PTK+devWePPNN3HUUUdF56/p75k0tcF8+MGHuOXWW/DVl7V7P2jTp08fzJo9C126dEne/mIPRC7t9he7NtJq6/DbeKQVZ8qww4N54Y+JLiWCpZuJ5G1Y5l1zuDnFG4RTmnYVs4r+4Ky+CNsvycsH0zYZFIybdg1PoG3KhNXeASsNS7UZhmEYhmEYhgkx9umTkPqw2AzDMAzDMAzDMAzDMAzDMAzDMAzDMAzDMAzDMAzD/Kpo0qQJunfvXqOQtWLr6iRi7WREdTyyTX8yYt5PZ3cO69p+9/8U8qOPPooM79evX70t8/vvvsfzzz2fEH7tddeiQ4cOAJLJbEM9xyKiSMv/9nL2QlllGUgIuJAgKeGSCwFhddRTYSQFiHRnQNOLDtLryqbqIpSy0CwHpEWPpOKJ0Lxlc1zzt1G4/NpL8dH7H2P2tPfw6QefoKKiUlVRStxzzz1YtWoVJk2ahKysrJ3ckrufKrcK7//4HlZs+RaCCDuKduDructSyjvguEMxZPjh8EXVpmuiEjMCen9K+EJGLUv3uxkSII1IW+86gpY86u6QZEsmTR9MI39UYlZvX0qpZSrkH2oSkCR1evJUl4HOitUcmoBfPqN4++23U5JqA8Drr0d3VmZ2js6dO2PkyJEYOXKkF+a6LhYsWIDZs2fjs88+w6pVq7Bx40ZUVFTsxpqmRomU+L6qCt9XVWFWWRnuAuAAaC0EesRiODgjE8OysjA0ey+Y4SwsD2rEfDjWR1qxBEBq+WtNAu+gV1RdTQSU7FpAibTJymPiSKcXuiRXT7sAHOsuFaxyeMkyMGUE2/Y1TZK/PEgTbuob7Npub4vwutnL8a7qFEwTvOIj8AmLr4NCbGueoqTaVtkUmremYeWz63V7YUFKUm0AmDR5krUGer1tmbb5Dnd630VS7V1C8tNEH1tB2QEFwpOvt7kfm7TePPmP1Z4YQZ98EmZ7S09wEPAqkISUvn5alSsA6apzi4Q+F9UzopI+C7gScMiX4MehjiMp/YPaNRcClyDJDQgTSPrPiVISXCkBSXBJAqSk3va6hEXgaj2kJ3pzrePTUzsEjilf9GDCBSmBNkl/sBAigqPDvecqYQTa/gc6nRFhO9JRz2JCi7SFfi6TAAl/YBqVH4AQEJLM053eLr5UWz23eWoK7ygxz9q2ZKJdh3ZJjxmbZSuX+VJt63nOKy9hawU3qBF7JAi1TTnmvE60cvgS73DZSDwnwvULlGWVb47/QD4TFjr/qhNapyKlDAwO42VMki4qf9R5Hbz5pSbirqmOO8HmzZsxdOjQOsuChg4dig8++ADZ2bt3cKww48aNwymnnFKrPCUlJejbty+++uor5OTk1FPNmIZOdnZ2SgPSbdy4ERdeeCFyc3NRWVmJli1b4sADD8Tdd9+NVq1a1Xn5qb536tevH9atW1dnuXdRURHOOecc9O/fHzNnzkTnzp3rVA7DMLuOk046KWWpdt++fXHeeefVc42YxsSCBQtqlGoDwODBg1mqzTAME8J1XZx77rl1bpc55ZRTMGPGDL6+MkwjYcSIERgxYgS++eYbXHvttfj000/9QR53AiklFi1ahMMPPzwyPrNlT7Qd8PedXk59Et9RgLzZF6Js/WeR8T179sQ777yD3r17Jy0j6t1ugGSNbLDCq2mD+eKLL3Drrbfiww8/TL6MFBg4cCDemvkW2rRt45UN6PYXQLcvQLez6Hfd5mcYJt5r3SA/HHYimIYcWI06Zkm6XcS0J2qZtmlis9pj/EEnq9k41tJVUvJ+MmLakuxBcv3X//7Lfq/VwhJqq/YVYa2zaQv0c3hpzXJ1e4zdXkjeMiLaF70yI9oX7fQpvlPn36cwDMMwDMMwTONh9/cmYRiGYRiGYRiGYRiGYRiGYRiGYRiGYRiGYRiGYRimwdKrd6+axdqF36FJ12NqWXJqYg8Z6CgWzOMIQvuWu/enkJs2bcLcuXMTwvv374927VKT19WFMWPGIB6PB8KaNWuGm268KTJ9UMboExDUhfqEZceaoKSyFAIupAtIQUqurZWkgBYYSmm561xIEKR04GrJYsxIE6XrCwml7g4npC9WlKqjoIRE1l7ZOP6043HcqceiuHg7li/5FgVbClC0dRuKCovQukMbLCtYigPb/QZNMpruzKbcrRTu2IpZ37+FjWWblJwRwJT7p6bc4fbqh67yZNUktLSRSIkuSeiOiXoeAJl++OFOjmQ6aSqzNunOndJ0UjSdL41S0XTSlAQIQLpKWCmlkmd7EuxQZ0W7DDMf6NzoJ1SEOjqyXNvn4YcfTildTk4OBg4cWM+1YQxCCAwbNgzDhg0LhG/evBmzZs3CvHnzsGTJEqxZswbbtm1LWXK1u4gD2Oy62FxRgS8qKvD/SrYDAPYiQkfHwQGxDAzOzMLvsrOxbyzqfhzslG3mIr8JMP3Lw7JuIOFyEkhnyhEguFq2DfiSa29e3XZ0nC/XtvOZfuSm+7WEhAP7/ukrjY1cW33sLuNKsm17Y/2YhMeZBLwBDKx1JusD7y4cDBeheQLB0emMUFtACbVN+kSpNiXERZefKPReUxXHu2U7ql85zRFHDMORRx4R+TSY0Ok9Ii7ZfIOjhkEjANQodqhJrh0lGwZ84URyuXZQSE0yKKgwwmJfxI2gTJsEXOkCJLRIwYVwBeJwIYQSahvVtivNIBxK2E9EiCMOAUefc3qfC4IrCS5c9Txi6m/qBwEiF5D6iVFKdfaSgC+OMPIJs8Wg5RFq2oESHNnPE/5xZD3jmFD9LOSJrAne85UgI8c2MgjhTTtEIHJUGlKDkRjZNkkl0xaOGewE+hkuUdDty7yFVw8j2Tb72dTWFlV46yT8Y2b//Q+IPtBCFBYUomnTpgkS5yixdhTmmTAs1Pbqm0R24kmyCQHBdkIa+PvTrl/gPLDPq9B6JIi/QwTuzXaRNT2DBi/6wXrXkDcVoXaycnalVPvtt9/GOeecg/Ly8lrnFULgvvvuw80337xTdagvhg8fji5duiAvL69W+crKytCnT58G/0zH1C+tW7dOKd3LL78cmJ87dy6eeOIJDBo0CFOmTEH37t3ro3oAgObNm2PDhg2444478MADD6CqqqpO5Xz11Vfo2rUrrrvuOvzzn/9k2R/DNFC+/PJLbNq0KeX0y5YtQ2ZmJg444ACcccYZuP7661mg/ytn7NixKaW79dZb67kmDMMwjYv8/HwMGjQIP//8c63zCiHwyCOP4LrrrquHmjEMU98cdNBB+Oijj1BYWIi//OUvePXVV+v0Di0lyEGnYydANODfSFRsy0XerPNQsS03Mn7IkCGYPn062rdvX2NZ5p1mjYLtZK8+7YZGTWVlJf5+89/x6CP/n70zD5CiuPv+t6p7dzlXYGUBRQEVQXgiJCgRFZUYxASNooCoKGp8jEaSAIm3RoO8aowR4wkajaI+gBcRQXTlEC8OBQFROeSSczmWZYFlr+l6/6iq7uqenpne2dllgd9nbWe6uq6+ZoquqU/9K2X5qeo2YuQIjH5wNHIa5PjqaT631ZOHBuXaXrUEfCHuZJp6ElH1nqntQvUDCO83HLJ/Qz+k5up3PDorbxJS9xkxS3xMg/1z3nN+1Q/hdcz6+1d0XPXerRnzejDcPNVGzszeT90HozsKdJhXZ3+PiFE/4wiSVJsgCIIgCIIgjkyo55ogCIIgCIIgCIIgCIIgCIIgCIIgCIIgCIIgCIIgiFAEBDp37pwyXsXuVaGp/a/B8ETrMAY4BaVmZlyBFk0Z+EEeyzRu3LhQIdHgwYNrrczly5dj4sSJceF/GvEn5OXlueuJB4SlGHQIOUisodUAYAKO40BAwBGmrNCBA0euC7kdwlESPaUYVSPqzHQ+O6Ma9OcO8ONaEyjNi0xIyWCTpk3Q86zTcMHFfXHZNZfjmj9ci/6Df4WyqjIsLlyMzXs3Vf8g1gOW7ViG176dgJ0HdkiJNYCyfWVYNnt5pPTX/XUYOLOU2JG5h1RLIaEljtDCbe5uc6XawpNCMqEHTzIluGRKourpG4WxMDAp1RZShCmEAIeScjJP4unpKeMFoe6GakgLwwajHmk4joMvvvgiUtzly6NdT0TtcvTRR2PYsGF4+eWXsWTJEuzevRtVVVX46quvMHr0aPTr1w/t2rVDTk7Owa5qJA4IgfVVVfio7ADGlBTjvO3b0GHLJvx02xZcsnM77t1TjBkHDuCAo9XWHsx4jRvn7jlV49KwwLp8jZc7cyOmlkWb2xgzw+VnmwW/UNpScWwAFrQu14un01vGYoZxMFi+xRRXS8Fw0iUQ31L10HUJlhdfB3+5vjowfzx/WeoYMO+zWB8/U+SNwLr+lP/j7l3JWhgutm1j0puTfZoAIH6gfpx8N4Vku95SQ9dqcD9FyFrcsQhIeE2ZgCtSUHehK0tmntzAcxR47Qao9oaxRUmj9bUjxc+WmthDbuOuUJqBw+IcnMttlmqbcFiwGIfFbFjMgsXVotfNhVuwmQ2L27CZDZtbsLkNi1vgzIIFHdcI069GfllWlpGv7caT5er4PK5sy7JgcRuWJcvlnHt1NdJb3ALnOg+VD2S+HFxt5+CCgwsmw/Xx4FzGVceTcS3xVu09Jdn2Pi+VhNto/5nnTYu4AYYmTZpEuuY2btzok1Ez4y/ptaqvFRGQXcC7tkKl2kK2SXUjk+lJd5KVFchfh/luEPPLwWjEptofr60cWFL9JUoXchyCf6F1hlHnQD7uMajG52BNJSA33ngjfvOb36QlBGrevDkWLVpUb6XamtmzZ8MOnSgkNYwxDB8+HKtWhT0bIQ53OnaMNnFBGEIILFiwAJ06dcJnn32WVh7HHHNMyjj5+fkAgDFjxmDz5s3o1atXWmUBQCwWwxNPPIH8/HwUFBSknQ9BELXHnXfeWe00sVgMK1aswCOPPIJjjjkGeXl5uOSSS/D+++9HngCQODxwHAdz585NGa9Ro0bo379/HdSIIAji0GD69Olo165dWlLto446Cl9//TVJtQniMKBZs2Z4+eWXUVpaioceeqiWJmIXKFo8FlX7qjdBXF1xYOt8/Pj2BQml2oMHD8asWbMiSbVNIk18mDQDVb8DB3DZ5ZfVWKp9woknYM7cOfjHY/9AgwYN3OfTYZN6us9xg30wLPicVz3xZzoO8yZWN3sD1Lrub2GMBybl9PLhvmfVXj+E7JOwQhc3bzcec+vk1oW5PRPeRKHu71Hg9hfpfhGvX0mm1ROSBlXZ+v8ISrXjYupjSFJtgiAIgiAIgiAkJNYmCIIgCIIgCIIgCIIgCIIgCIIgCIIgCIIgCIIgCCIhnTtFEGsX/1CNHMMGIAVGuYngevCt/H+LJgf3Z5A7d+7E448/Hheek5OD6667rtbKve+++1y5sCY3NxejRo5Kms7z2IVI6LwVF0tYcBwBB0KVp46+kmnr945WbSs5tKPy0GlkfJW5OwhQ6pWlABBwFafqlMpwLuWPYN52AXABd3AeILC6eBUWF36F0sr9qQ5dvWBPeTHeWfkmZq8vQFWsUg2wlAMPJz74RiRZTdNmTXDewHO9QYwq3BP/qR8Jm0JEVYYe1KhPiZQN6oGQOq48mf6rTB5/MOH6CeGo5IKpsgQ4Y+71KXwidVO3H9SCxt3kCQc7+vI9QnnzzTdRUVGRMt6wYcPAOf1cvL7COUePHj1w33334YMPPsD69etRVlaGPXv2YNKkSbjppptw2mmnoUWLFofEeXQAFDkOllZU4LX9+3DL7l04ZdsWdNq6Gb0LC3FD0S48s28vvqus9N3memyze5ezwLoR1wznCbZ5otmgcDuxXJvBk1fruKbkWm/T721owTUztscLroOibf1qI168bcWF+ePFi7bDygvG9Yu4LSbjM3ebP54r1Ta2mcdXr5sScv0tM+PAAfwQMtFIGMP/OBx5R+fJXFx5gF844EkGVKKAjOCQI6LQIfHmwPegLyxEru1+UYdLBRLKtWUE+MQOvrw9CYMrQQAH4+oaUjIEiyeWa3OmpNKmTBrce++TaXMpsmZSaG1z2xVVe3lo2bYhvlaCa5vbsGDB5n5RNtfbVBm2Fm/DcqXfFtP5yfw5rIBom8OCV5ZbX5+w25NGcK6FF54wQgskOGSZjBvHQh9DwVwRN1PH0P2cVA1nBi1s1hJuV3XuniUGhqpYtHs0t2muN/GK8Rd6bWqBtxHfFW5wDstSdYdqo3K1GOnkvnnrxkWe8N4wJ2+JEp4or7h9NGeRyQQBoXfSfIP1SyDU1vWuDjX5/CwsLMRJJ52EF198Ma30ffr0wbZt29C9e/e061BXnHzyyZgwYULa6Z955hl06tQJ7du3x3vvvZfBmhH1na5du9Y4j/LycvTu3RtjxoyJ9G89kwMHDqSM06ZNG/d9fn4+vvjiC0ybNg3Nmzevdl01u3btQr9+/XDOOeegqKgo7XwIgsg88+fPr3EeRUVFmDp1Kvr374+cnBz85Cc/wQMPPICdO3dmoIZEfWby5MmRJlPp27dvHdSGIAji0OCPf/wjLrroorQmo/r5z3+Obdu24dRTT62FmhEEcbDgnOOuu+7Cjh07MHXq1EiT2UdGONi3fgbWvHoq1r95Lkq3fJ65vGtIyeq3sXHqpYiV7w7dftddd2HixIlo0KBBWvnXVK5dvKcY/fr1w/Rp09MqH5Dndvjw4fh6ydc4+6yz5ITx6vcvwb4uIESubfS6eM/FvWfsXirjKbAho3Z7ZnyTbJpxPBm292f22RihLNFi9A8wrzfRJ9LWfULg7m+A3PS+nkd13AzBt+4bMfdTHw+SahMEQRAEQRAEkS71/xe2BEEQBEEQBEEQBEEQBEEQBEEQBEEQBEEQBEEQBEEcNKIM8qsoXl3NXJOMaDOEucKzkIWmadrg4P4M8o477kBxcXFc+E033YRWrVrVSplffvkl/vvf/8aFjxw5MlSIlHhwWLJzIF8WTP/SPR9SnC3gwAHgSIG2ea6EEmjLFblNu+MYlIxZCriFowSQjIEpezNnABM6XKpNmRDgwhsQyBkDt7QUWoqcBQQ4OPaU78GCrfOxevcqVDnRpIF1TaVTiS82fYZXv3kZG0t+NAYDygGMpSUHsOzjbyLlNWjkIDXAUGlNlcyRc3MgJJdn3x2A6B9YqOWOULJsee5MA3acDdsbzAhAMCHPK/PHE3CLAuPyHJlSTi1SFYHBpe56BBjYES3XHjt2bKR4999/fy3XhKgNcnNzccUVV2D8+PH48ssvsWvXLsRiMXzzzTd45JFHcPHFF+PEE09Ew4YND3ZVI1EuBDbGqjC7rAz/KCnBr3dsx4lbNuOn27bi4h3bcXdxMf57oBR7HccYIC4/R6LItb3Plni5tivJRmK5thZfe3EDEutAPL3dE1sH5NXGYhv5+EXbQTk2SyDKji7Ttn11YL48OfP2gxnlmcJs79UvJTfrAONYeeeBQQC4f0+4JCFIs+bN8NAjD7nfBe53iynVNo3O+lwGJASpBr8zY4B+TZaMUg/l2sGIbnotzmZeqCs81tcA864Epm5a7p4rPfEHN4TaSraspApcC7JNebYr09btGst9b2kBtRJn28yGrQTZnHMp11bya5spCbeSbWuRtg6zVb62lQXbypICbSYl0DZX0m0uZdq2EmRb3IINMx8bthJv631xJdtunW13v83trnCby33knAOMgwtTMs0NuQTkJCj6s8sIN0Xn7rn2XWte23DjjxuTX2SKE048wZc6DPceMSTUwfvGvbf1dRHIKph3XFkhk63E1SPB50HCzwnzSyQsP/MzQP9V97MD4WlD6xH8YjMk3Ik+g6LKP8x9Spd33nkHxx9/PNasWVPttJxzjB07FrNnz0Z2dnbadahrrrzyStx11101ymPDhg34zW9+gwsuuCDSpEnEoU+3bt0yltd9992Hpk2bYsyYMZGvnyhi7bZt28aF9e/fHzt37sStt95ao4l8Pv30U7Rq1QoPPPBA2nkQBJFZSktLM5pfVVUVli9fjr/97W9o2bIlWrZsicsvvxyzZs3KaDlE/SBsItEw6HOfIAgC2LdvH7p164annnqq2mkZY7jzzjsxf/78tAWzBEEcGlx88cX4/vvv8f333+P888/P4GS6AuU7v8HGdy/GmgldUbz8RchpcA8GArsW/RNbZ/4vhBM/YZhlWXjhhRfw0EMP1Xj/05Vrb9u2Deedex4+++yztMu+/PLL8c3yb/DEk0+gcePGqjPT7ONSku0Qubb7zJrp30vE98MwmM+2jX4CYy5zFjcppp6w05uQ3c3TmOhT583d+PGTawbLlr0+qr/QfdatRNpc9R1xU6YtS4DxfFv3Z+h6+HsYofo85MSjMI6P16/lxTafjZNUmyAIgiAIgiCIIOyBcRe6/yRs3ykPxxyfezDrQxAEQRAEQRAEQRxinHncX9E4q/XBrgZBEARBEARBEARBEARBEARBEARRA4SSG4eFb926FW2PjRfwBDnp+h/Ac45yU5q5+N+zkLDAuitzdtS6F09ukeFnd2mA//zp2JR1qw2mT5+Oiy66KC48Ly8PK1euRF5eXq2U269fPxQUFPjCmjdvjrVr1+Koo44KTSMCJ9evYEwc76H/9xDe+vBNjHjij2jQsAFsLsWEFrOk6FCJAW0upYE2s5Vc0ILF1UA7wdx1DgBMypy5FjAyBn22zctDSpMFHAEIEQMYEHMcKeYWDmLCQUxUwYEDxxGIIQbhOHAQgwWOdkedgONz28HiVjqHOaNUOVX4ZvtSfLl1AQ5UHZADKbmWHnoD/v59x0tYNie1WDu3eVM8NfcJJWWUulNLvefuOeHgsGBZNrhgsGzj3DHLO5ecg8NWr0wJIAEOeY65Pl9qMKRlWWACSn4Od/Akgx6QqUWPQtVNDaoUcAWQwQGPTBgDI9V6ogGPicKqO8DxUB4Q6TgOcnJyUFWVXCCf3HJ5zgAAIABJREFUn5+PwsLCeiEgD362pEN1JZKZ4FC4TkpLS1FQUICZM2di0aJFWLNmDYqKihCLxQ521dIimzHkcY6T7Cz8NDsL5+Y0wE+ysuPOvghdvCvNCYTr9bBXQCAm/HF1Ho43xYdMI/zpBfRUE2Z+/rqY9YXxGtwfs3UU9L6a6+YAcm6E80CYK8Jmfil2UKLtvmd+wbjOM5FU21Qsjy4pxqT9+0P2LJ4333kTv/nNb7x9C5NqHyYD3xN+/qaqWtK5T+I3srhw5l9Xx1PETV4TrKO+cllgu1BNcxnqCHXnCHn1u69w5MQqQsh7R8g7KObIu8kRAo4Kc4RcF3AgRPw2wFjX7T8d5k7moid80RO8eHej+68GofZK76fZCDbe+yYJYeY9plUTcMUP+hrkWgShZA9cyPeyTaTCGPPkFMwM50ogwT0ZhdZOMH+YbFNZqo2k66rqwD3JhXf2mW8fzHtm1kezcOlFlyIVByoPeKnD7iXjsgmTRsfdp8aqOcFO0jRJSHR/J2tvxF0D/oR1i1mHkLIzJdROllcqHMfB9ddfjwkTJqSVPi8vD5988gm6dOmSVvr6wLhx4/CXv/wF+yN+vyWiR48e+OqrrzJUK6I+k5WVlfLfaNWlRYsWmDJlCs4555yk8aLc62+88QYGDRqUcPvGjRtx8cUXY+nSpdWup0mbNm3wzjvv4IwzzqhRPgRBpM/mzZtDZfq1RVZWFrp27YrBgwfjlltuQbNmzeqsbCLzVFRUoGHDhiknd8jLy8POnTvrqFYEQRD1kwULFuCXv/wl9u3bV+20DRs2xPTp09GnT59aqBlBEPWdkpIS3HbbbXj11VcjTZZVHbjdCLmdr0bLXveD240ymncihFOBwrl/xp4Vr4duz83NxVtvvYW+fftmttwofeDqkcmaNWvQ74J+WLt2bVpl/eL8X+Dhhx5Gj9N7JKuQfHH7V5C4b8bov3C3uL+J0v0a/u1muFekUJ1E5tPxYD2EexwSHjL3+XmCZ9Mh/Sne8+rgs37zWZUUhzMw1f3C/HHMPg9mbjf7OXQISbUJgiAIgiAIgkjM38b/CpmaxoogCIIgCIIgCIIgCIIgCIIgCIIgCIIgCIIgCIIgiMMIPdCqdevWyM3NTRm/snhNaC6pSkkcRwSyiI9n84MzsGnz5s247rrrQrc9+eSTtSbV/uSTT+Kk2gDw57/8GUc1C5dqA8kGiiU1NyI7OxvLPvsGN515C2ZNnuOPrUSLEFCSQyi5oRZiO4AQcqAc09eTqokQAFfD54SQgk4WHCTHAaGEoJy7g+vcPwYl6OawOIPNuCsXjAkHP+xehTk/zsKKXd9LmfVBYF/FPszb/DleWvoCPv1xLsqqyuCKp4UnauRgKN17AN98vDxSvoNGDpR5MAahpI/6eEhpo1JBaqE1V4JzaEmjFrPqwYpCHVWuzp4SRyrLqzxPTA381LWQAzB9gwuVKFxAGIJUqOuAQQgRP+DRGOCo11NJmA+GYLk+8cILL0QStg0YMKAOakMcbBo1aoRLL70UTz/9NObNm4ft27ejqqoKq1atwtixYzFgwACcfPLJaNy48cGuaiQqhMDWWAyflpfhyb17cfnOHei0dTP67ijEwspyNx4LXbxPB26Em+vmK4cnl7aYXmc+ubSl1uV79Z3E5Hu92GCwwELDdH56O4c/bXCx1WIZ9bPcdZ1PsDzmludLywCbefth1oG7+QGW+iw39zt4jAC/VNsYDo+djoM3IkpHu3fvHi/VDr4eCQPfUzWPk1Rft4Pis/Obepn/IPrl0QjIBgK5m+m10EBGU9eIniiD6faZ1k8rWbRvog0Gy5ykg1uy7ca4mtTDnBTEgsU4bLVuqQlBLG57E4OoSVwsS77azIbF5HabZ8lt3IbNbLXNgs0sZHEbthFuvs/iNmxmweY2sqwsN0+b2zIv9WpxS9XRUmGWnJAEqq6WBQuW2h9V98C6ngTFYvIOtLhuu6njY3ntWSbkcdWTxLhtYbe9pyYjEao9B6Xmdu9n7sq/9bJu3boUF593JXB914fMZGDmGbyukkm1IWS7XsrI/eVFJdn9HVp+MF3I/vjqGlyqQ/iXU/wSUnbY8YyyX0mrk+Zn4datW3HCCSekLdW+4IILsG3btkNaqg0AN998M/bt24eXXnoJPXv2TDufRYsWYfjw4RmsGVFf6dy5c8bzLCoqwoUXXoji4uKEcZYsWRIprxNOOCHp9uOOOw5LlizB66+/XqN/O2zduhW9evXCr3/967QEgwRB1JzPPvusTsurrKzEkiVLcPfdd6N58+Zo3bo1rrzyyjqvB5EZnnjiiZRSbQAYOHBgHdSGIAii/vL3v/8dZ555Zlpt3o4dO2LTpk0k1SaII5jc3FyMHz8e+/btw9ixY9G6deuM5e1UlaJ4+QtY/e922DR9MCpLNmQs79Dyyvdg07TBCaXaxx9/PL744ouMS7WBiM8/BbB06VKcfdbZaUm1e5zWAwUFBfjoo49w2umnJX9OywLyaGY8FjZ+C+M+72Xe71/gpmEwnwhz33b93F9PBhp4Vq/CzF5T3Vcjn/hzt9+Ss8CintvHhRv9DQzcnXDdVye1nzq+7hti0BOzc98++Wqn4sr/mHc8mPl4nqTaBEEQBEEQBEFEg8TaBEEQBEEQBEEQBEEQBEEQBEEQBEEQBEEQBEEQBEEkhDGGzp07pYxXXrw6Sm6po4jEtkFh/B8QOBhjm8rLyzFo0CDs3LkzbtvQoUNx1VVX1Uq5Qgjcc889ceF5eXn4wx/+UL281KuWJ8K37q64g8eqKqrw4uiXMOLXf8bmDVvgwIEQAk7IuXKEgNDhPpGegIAUQWvZsnb1uaVzNYxOMDAmpAxQS57dVzmKjnNLDc6T0kCo95a7zhETMawrWYuPN8zGgq3zsGnvRlQ5qYXENaHSqcSqopV4b/W7eOWbl/DV1oUoqypToxiZK0LkjEmZorK0TnxwknfckpDboinOuaQ34MAdAMk4A2MWAOENTlTHXm7zBmXqYY/6bOtBljIywJm0/AmoW5HJOrkOeyEghBqkKNT58y4oFUevaJm2vC60XBvwBjjqa0xA+PIRQriSSB8JDlGUY3e48Oyzz0aKd//999dyTYj6TMeOHTFixAi88847WLlyJfbu3YuysjK8//77GDlyJM4++2y0atUKtm0f7KqmRABYX1WFq3fuxJW7dkLrncLcp2FybU/5q9fD5NFyUgJXoO0OEQ9KreHKqD0Zt5eH7Q0tD5FmM0PCzYwywiTcMm6WL41fsm0bdXQXVa+gUNvbD2PfmB7U7xdu+4+LPpZ+qbY36B34w+5dSK3ckjLdt6a85a4f8QPfayDXlpvDIvgNxonk2qHH3pcz86UPl2vrbfFybUvLnCEl3IzryT2UtIFzd3IULWuwuJJOc1NCrd5ztTALnHMptTYk27aSaXuibUPMzW0l3LY9GbaxeNJsQ8RtZXnibTeuTM+16NvNj7tib84scIurusr2KLcst63KXTm4BWaIxS14++YTXTB1/IRsM+rjA8BtAzN9fNV2xvW9qs6jFmGrNmh+fn6KC09dPY7/Ak0o0g7IQOIuR7NtGJS7B67DKES9v5PJtRPJq816BjKLvkQhkH/S+qB6xyeYbzpMnDgR7dq1w4YNG6qd1rIsPPPMM/jwww8PifZFVK6//nosWLAAf//739POY9y4cUnFyMThwfjx4+MmDsgEBw4cSCqfGj9+fKR8unbtGineVVddheLiYlxzzTU1alfNmDEDRx99NJ544om08yAIIj2++uqrg1p+YWEhJk2ahN69e6NBgwbo2bMnxo4dS7L9Q4Tnn38+Ujx67kgQxJFKVVUVfvGLX+DOO++MNBFBkGHDhmHVqlVo0aJFLdSOIIhDDc45RowYga1bt6KgoACnnnpq5jIXMez/cSbWvv5TrJ98FvZvnJO5vBWVJRuwYUo/lG7+JHT7aaedhgULFkR+JpEOqZ5dPPfcczin9zkoLCysVr4nn3wy3njjDSxcsBDn//J8f5lJntkyQ67tn1RW+J+Pm8/UmRnf6Itx+wxUX4FbrpZla3G1fs6sJlvXguvAn5uOmT2UERZDph3MUU8AGifTNgTbahfdvgs9Iahpz44/Hu6vWcDMePo3Jmb/1ZHUt0gQBEEQBEEQRFJIrE0QBEEQBEEQBEEQBEEQBEEQBEEQBEEQBEEQBEEQRFI6de6cMk7F7ihibSCpSTBOjisCr37SGLNcI4QQuPXWWzFv3ry4bT/5yU8wbty4Wiu7oKAAn332WVz4bbffhqZNm8qVJOO9goPGRIJwEyfmP8Bb123FiF+NwnP3jkfMUcJkOK5dWUCJteHJtYVQ0mOmJY1e+eYgOClgZohVVhnD6zzBMpiSMnJjoJ7g7qBALeHm3AJjDJYSKnIlmd51YBe+LlyEGWun47NNn2JV0UrsLiuCI2p2EQkhsKN0B5Zu/xrvrX4XLy59HgVrZ2DDnnVygCS4IQD3BOHSHg0wwcEchm/nfRepvCF/GSLTcy2yVLpYASnZVoMu5TsL3mBD7o0pdAV+DBBaoSrPiiOUfJZ5Ik15Xh01SBHuyEfhDsiUknsBQDDhyjsFvAGiHEqqbQ5qNAaTMjAvrd4WGABpDkBNdC4OdzZs2IBly5aljNe2bVu0adMGQLwM82AsnlQ0/eVg1PtwIzs7GxdeeCH++c9/4pNPPsHWrVtRUVGBDRs24Omnn8YVV1yBLl26eN8p9ZCvKsrx6x2FqFDrps+Uu2Hm0HL/tkRybfmqr1dTmu2XUpuiag5PsO0XaOv3nhTbFHXbcfHC0voF38G8fPGYJ9M25dlBoTYz6mAxb90KHBPzuEAfl8Cx1sf4s/IyLK3QZyM511x7DY477jh5XsLEzofhwPeU9akTuXZgk577JOwc+HLW7TYzHvOEDmAJ5dqAbIdJ2bNu+5if5957i1mw1EQhnCnNNJftOVdqzaS82tYibOaXbHOm4rqibRu2peTXlhZuyzhZWpjNbPne3Wb7BNpZVpYq25ZlqzJ1PWQb01xXgmyhtlmy7lyJxl3ZNuTEMBazvDaikmNw8zhwJiXaTLV9BXPbe5aSkuuJVNyWsWo6ucJt/R3MuWobcpzV66wUF52kcFth6Pehb6IWQ6bhu8b0AviE2sH7QecRldD7qRr/9gnLr1qC7Uxg3H9RhNpRP/sygeM4GDJkCK666ipUVlZWO31+fj6+++47/P73v6+F2tUPbr/9dlx66aVppY3FYrjuuusyWyGi3nHmmWfi5ZdfrpW8Fy1ahNLS0tBtH330Ucr0zZs3R4MGDSKXZ9s2JkyYgO+++w4nn3xy5HRBysvLMXLkSHTo0CHSv2MJgsgM33///cGugkt5eTm+/PJLjBo1Crm5uTj22GMxbNgwLFq06GBXjQhh586dWLt2bcp47dq1c587EgRBHEmsXr0axxxzDObMqb6c1rZtvP7667X2bwaCIA59+vbti6VLl2Lt2rX49a9/DcuyMpZ3edH32DTtcqx5pTN2L30WiDRdanLKChdhwzsXoGL3qtDtl1xyCT7++GO0bt26xmWlIuxZ6/79+/HnP/8Zt956K/bu3Vut/B588EEsX74cAwcOdJ+Jx5WZ5NmtlmsL9RsXHSbl2v48/M/3jd9wmLGY10/HffXRPXbci2f8DsSUb3MjD9/CEiwhcd18mMrb6Idw91GX7fYWGbU0hdpG35PeP92Hpbf4fk+kJ+40JvA8XPsWCYIgCIIgCIJIn8NnCniCIAiCIAiCIAiCIAiCIAiCIAiCIAiCIAiCIAiCIDIOA9Dp5E4p41Xs+SFFjMCoppSxk9nMBCAEKqrqVqQ7duxYvPjii3Hh+fn5eO+999C4ceNaKVcIgXvvvTe03FtvvTVyPgwswXH1zo0Z58CBA/ExHYGZb87CrLdno9+gvrj1wd9DWA4EOIRwADVQUOYqAOaVJ5i21GldIwDBsHHDRox7bBzmfPAxiouLkZWThfxW+Rh2y7UYesNQOBCqVswVBgo4AOOICQeMcViOHFQXEwKcWQBigODuJecIB5xbcGIx7CzdgR2lhTJHh6NJTmM0zc5Fk+ymaJjVEA3shsjmUqjI1H5VOVUoj1XgQFUp9lXsxZ7yPSg6UISisl2IOVXuMRMAuJI9ciWVZCI4yJC5x4ABqKyowj0v3YWirUUo3FCIjT9swtrla7F90w6fLPqovFycdVEvNfDQHLyoRKhM7y+DAFfiVCW6FADjWsKoJNfcHIAISH2q1GgKwSDggDGtXJVbhAA4E4Dg8nwKWR4cSHur3jNVNoQUcGs5pxACjDMIR77Kk+NefvKcCOZb54guXRRCHLaDH6uqqtC+fftIcYcMGVK7lSEOOfR9ESagP+644/D73/9eyjDV7VNVVYVPP/0UBR8WYMGCBVi1ahV27NiRlmwz06ypqsIvt2/DB0fnoxHXIl8Jh/5I8QzCTIVxMMhvK70uEeq9/iYUKp7FAEeoz0Roz6pQ8ZmrHXAgIJh/KhB3wDz84XogeFTM4fO+/WT+7XpbMgm2/q5IHM8vIE+VnwBwe/HuSPvRuHFjPDvuWVnnI0SqrWH6OzcRqZrH3qWcYHNY286fyLemV5hXN52Hv676PEs5t2AAE+r6ZQIQuk0mJ1WRggYBBxwQsuXGweHAAWeQ7UQIeW/JUHU/CXU/qnYek20NWUfHrayj2iAA4DAh44EDQqj711HtTA4hBMx2GZhug7rNJG+bWjclD9CCCW5G1PeRvAtcqbiSY/ukFZAibM4ZwDi4kPH0NneyCHkS3PTcyMMtQ6h7jsu7UqusdUNLT6pitrvcHWTx99uKVStCr6MgXJVnXlruvQqE32/BIJEgnlEfnVeqyVHSvb91Ocn+XZkob3dyn3TKTVTfCLuRCZl2dY/Xxo0bceaZZ2LTpk1plXfRRRdhypQpsO3Df4jilClTcNttt+Gxxx6rdtr33nsPW7duJQnlYc4111yDvXv3YuTIkaiIOPlIFIQQePrpp3H77bf7wh3Hwfr161OmP+2009Iqt3Pnzli5ciXGjRuHkSNHoqysLK181q9fj+7du2PgwIF47bXXkJ2dnVY+hyrFxcX48MMPMXfuXCxZsgTr1q3Drl270KxZM2zatOmIOx5E7bNu3bqUcTp27Iizzz4bBQUF2LJlS51MVieEwJYtWzBhwgRMmDABDRs2RLdu3TB06FD89re/rdYEAETtMGbMmEjXwvXXX18HtSEIgqhfvPLKK7jxxhtRVVVV7bStWrXCvHnz0KFDh1qoGUEQhxsdOnTA9OnTUVpaijvvvBMvvfQS9u/fn5G8q0q3Y/sX92LHwjHI7TgI+WeOAc+u/mS7e9e+h60zb4KIlYduHzlyJP7xj39kVA4eBf2s+aOPPsLNN98c6d9GJscffzwKCgpCJxkL64tJ/Nsb47m3kmvr3zAIJdfWzW6vH4YZ/RjGbyWY6tBxf88BINCf4/v1DdP9PTp9hP62sH8DJHvGHZzAlTGj99Poa1Fles+rjb4LN55Xb6//xpCHu5uZr8/hcO9bJAiCIAiCIAgiPdgD4y50/4XTvlMejjk+92DWhyAIgiAIgiAIgjjEOPO4v6JxVu3PHEwQBEEQBEEQBEEQBEEQBEEQBEHUHgJ+cZg5AIwBeOedKRg4cGDSPLKbd0T7K76A30AWfG+q/YKv6r0w1ZW6XjoMkDpMAcDBqe1y8Pbdx0fax5ry9ttvY9CgQXFyiUaNGmH27Nn4+c9/XmtlT5kyBZdddllc+D8f/ydGjhwZnyCpvzE44M8MZ754t/35NowdOzZp3TjnOL7j8eh7+S8x4NpL0bBBQ1jcgsVt2K440IJlWeBa/6cE05vXb8TV/a/Fzu07E+bf/sT2ePb1Z3D8Cccp4bMUJwrHgQMHjnDgCAEhBGKoghAOYsKBcIS7PebE4CCGmHDgOA4ABzHHkTJHIdR2AYGYysuBgAPHkRJHBzEVpq5K4UAIKYeE0IJrJdJWUm3/QZajI5kWNRpCRHedcVfYyJSMcs+uPfj+qxX4+pOlWPTxV7jy9iE469e9wJgFzgCmyrRgSaEl57AYg8UsGc4sMGbB4rJeln4PDs4t2IwDjMvzBVV3xmExDoCBcwsWmJSDQy9Q+cm0XO+BK6H0wlzRJJg79pIzLuXcnMtjp16Dgx6DAx+rKxlMNQjyUBwk2aZNG2zbti1lPMYYdu7ciRYtWtRBrYhDkZSSpCS3R2FhIaZPm445H8/BsqXL8OOPP6KkpKROJFxBWnCOGS1boYX6zBWhi4jbFgsJMxcnJL0jUudrtl70Nt+rHvtejUMlvxe898FXQ7HrLgiGM0+UHRafB9Z1HmoqhoT5/mvvHjy3b1+k/Xj+xecxbNiwI06qbVKT+05mkGpzfAQtxQ7NwjjunnxBeOtuk93bple1EFsHCMj2knDf67aU3O6Y7SbV9oJuvzHI94AX5uYj13XNBByvHJW/8G0X7g0m5dr++ru77pNFG++Nq929Un0SB+G+l/eWkl2rdq2OyRlTbSS4E6p4f9xtw5nhsi66PaW2qXPkK8dXRy3n9od4+8biXu+76z48+uijSIZt2zhQFj+5ji/fRNdrMvG2Tp8gcaJ7JNP3t3t91zMyIdQGqn+8Xn31Vdxwww1picFs28Zzzz2HG2+8sdppD3Xmzp2L3/3ud1i5cmW10l100UV47733aqlWRH3CcRzMmjUL77zzDr7++mu0aNECP/vZz3DLLbfg2GOPRUFBAS655JJqiao7dOiAtWvX+sLef/999O/fP2Xal156qcYS1LKyMgwZMgRTp06tUdu/UaNGeOqpp3DDDTfUqD71kX379mHmzJmYPXs2vv76a6xduxY7d+5MKlnv06cPZs+eXYe1JI4E8vLyUFRUlDTOlVdeif/7v/8DAJSWluL555/HpEmTsHTp0rQl+jWBMYYGDRqgf//+GDBgAC677DISbR8EWrdujcLCwqRxOOfYu3cvGjVqVEe1IgiCOLg4joOhQ4di4sSJaaXv168fpk2bdkRMRkUQRO3gOA6ef/55jBkzBps3b85s5oyj0bG90ar3P5Dd7KQICQSKlj6LHV/8FWGdFpxzPPnkk9WaGD6TFBUVYdSoUXjllVeqnbZLly744MMP0LZt22r91iZVOODvg2G+dS+1ue72v7CwtIB+o591m89pkr+TmHVIBWPxEwabkxsHRdo6DYSX1pRk67Re/yCLyyVUqm2EH0l9iwRBEARBEARBROdv439FYm2CIAiCIAiCIAiiZpBYmyAIgiAIgiAIgiAIgiAIgiAI4tAnlVj7u+++w//8z0+S5sF4Fk66cQMY14ODg0OswsTaIXFMsbY7oMsxclTKS+GgXb6NmWM6RNjDmvHpp5+ib9++KC8v94VbloV33303ksgoXWKxGLp164Zvv/3WF966dWusWbsGDRs2DE9YQ7m2gMBvr/9ttQYeMsbQ5vg2+MXFfXD1765CsxbNwMFhWRwcFjizwJiURpcUl6Bfjwuxb29qKSfnHJM/nIhTup2iHI5SzuhoAbYQiImYK1qMOVUQEIg5Ao6IwYGUaws4iFXFILhQ0mxhbJPvIQRiogqOAxWi5I9aBGkIIZmSUmfxLO9Ahg1CNAb3Scm0qShFQLjIXLEiV4Jri3FAMMQQQ2VVBaqcKkPOyFzRNee2Ky63uK2OOYfFGSxmSwE45+BMxrO4rUTaTAq4mSfX5pBibQ4ph7SUNFLXSQpXuZJuM0DXGQzgTMlaOUzJI2Nwz79Q5xWOX9CYTKidSbn2oTZQ8v7778fo0aMjxT3xxBPxww8/1HKNiEOdTEp+HcfBwoULMeODGZg3bx5WrliJwsLCpAK5TNGEcbzfsiXaWLZbrShybccId/R+BOL4wzzBNow8EMgfvnBva1iLKBnBwx8UWwOeLFtv18PKXYl2iFCbB+KbYWbcoGzbzIMB2Os46FW4DVUp9wTo2LEjln+/nAa+I6KoINnu1De5trs/SqZtCK6F2WZSW7zJSxAq3vak3IZcG/ESbS3oFsIUa+u6eXekWzt3X5IdQENuHQyDFGwzMAjhxXFl2rodxxggmBRnazm2iue278DUOvzrbjvIjGuUoeqhKuK1kRikgDvYZkpwvw24ZADef//9JMcByM/Px+Yt4YKWOKl2aLM3/CKOck8H75Haur+TSU7qlAgi8uoSNS/HcTBw4EBMmTIlrXJat26NL774Ah061P6/xesz69atw5tvvok77rgjUvz8/PyUskriyKG0tBQDBgxAQUFB5DSrVq1Cx44d3fUrrrgCb7zxRtI0jDGUlZUhOzs77bqaLFq0CAMGDMDGjRtrlE+XLl0wdepUnHjiiRmpV11SWlqKOXPmYM6cOVi0aBF++OEH7NixI+6ZYVQeeeSRyJ8jBBGF7OxsVFZWJo2T7LqbP38+nn76acyaNSvSBG+1RfPmzdG1a1f069cP11xzDdq1a3fQ6nIksGrVKnTq1CllvFNPPRVLly6tgxoRBEEcfLZv344zzjgD69atq3Zazjkee+yx8MmRCYIg0uSTTz7BiBEjsGTJkoxPeJvd/GTk9xqNxu0uCN0unCps/+wOFH/7n9DtjRs3xuTJk2v1dzOJEELgrbfewvDhw7F9+/Zqp//5z3+OadOnIS8vz8g0SXkJNkaVa/vC4vphAnmFCLZDw0Mk27UNC1kL9k24m4T3WxEEhNqmfDvYj2BKus31I6lvkSAIgiAIgiCIaJBYmyAIgiAIgiAIgqgxJNYmCIIgCIIgCIIgCIIgCIIgCII49Ekl1i4vL0eTJk0Ri8WS5tN+yHxkNzvBzSVYSkqxtjA1lX6xthfTkYsQaNwAWPJkR9QmS5cuxbnnnos9e/b4whljmDBhAoYOHVqr5b/++uuhZTz55JMY/ofhiRNWU77I3DBvENlF/S/CjBkzqlFbPy3bHI1z+p2D64Zfh2PbHgvOpK4zFouh308vxI5cnU08AAAgAElEQVTCHZHzatq0KT75bi6ycrIghAMwwBEOHCW/FlqircOcGIQAYnDgOFWo0vJsx3EljQ6TQm4nJpSm0ZHpHSWAhAPhmPJuqVjlzEKWZUuZtHH05IENHHhj8KA+unKgniFHVdJEzrSOWooT9fHiWmptyBfLq8pRXlkOQMbjSowtJdhcCbTVe9iwOAPjNmwl7OZatM0sMDDYzALjHJxbsGSpYMyScZQcknMZH2q7VmxzS2q24YqzpQhSQMu1PaG4KZKEllDCGBQJv2Q7bvBkxMGQ3uFPIHc8hAZLlpSUIC8vD1VVVZHiv/HGGxg0aFAt14o4HKhtye+uol2Y8f4MzPl4Dr7++mtsWL8BxcXFGR/U3ZAxTDk6HyfaieXaMlz4wky5djC+X44dL9h24wpvu1eKP60ZH6HbzDZXUOnrvQ+um/FNmXaYDDtMqB1cZD5+cbc5jN1crivaiXkRxIGMMXy97Gt06dLFV98jfeB7JsX28ZsSCx2Y+z6QVwS5tk6fCbm2GddcN+PJsrWM25Nsw40ny3RUmE+iDW8/dNRUImVzEhBX0mC01+SlZrRLhHAF2bo9I2PHC7VlW01LsuV7qPYdhJR264lLXFk2PKk2V+0moc4VC8bTd6ZuP5niCr0vKu0vf/FLfPrJp0mPBedctTEDx0jfb9WQaZvHNir6mqqL+/tgCrare1wi5xvhuK1ZswZnn3122qLMAQMG4K233pKT5BAuzZo1i3tmEIRznvKZCnHkUVBQgH79+kWOb/5775hjjsHWrVuTxm/Tpg22bNlSozqG8fe//x333XdfSnlvMjjnuO666zB+/HjYtp06QR1TUVGBjz/+GLNnz8ZXX32F1atXY/v27SgrK8toOZxzzJ8/H6effnpG8yWOTEpLS9G4ceOU8WbPno0+ffqkjFdSUoJx48Zh8uTJWL58eZ1MoJWIBg0aoEOHDujduzcGDx6MPn36UHskgwwZMgSTJ09OGe/FF1/EDTfcUAc1IgiCOLh88MEHuPTSS9OaPCU3NxezZ89Gjx49aqFmBEEQwMaNGzF8+HC8//77kfuPo2I1yEPzbrci72d/hO5dcir2YstHN2D/j7NC0xxzzDGYPn06unfvntG6RGHz5s249dZb8e6776aV/oILLsBbb7+FJk2axG+sc7m2V2hwUl8ExNm+cEBt85fjdQrF16k6T8bDnjjr59vSke31HbjvDZl2MA0CfYQk1SYIgiAIgiAIIhOQWJsgCIIgCIIgCIKoMSTWJgiCIAiCIAiCIAiCIAiCIAiCOPRJJdYGgE6dOmP16tVJ8znmwlfRpL0WAiUajhUm1tblB/SXcWJtQ3kp5OvSpzqiUU7tSDRWr16N3r17o7CwMG7bc889h5tvvrlWytVUVlbilFNOwZo1a3zhbdu2xerVq5HTICd5BtUc7BeUa//0pz/FsqXLqlnrcI5qcRTOPK8XOnbuiCcfeiqtPHqc8TNMeG+CvDocAcGkTFtASraFI6XaMRFzJYxVTkxti8GBFGlDAA5iiDkOHObAcRzAcRCDlmnHS7UFBDhjsK0sAMbxMwbzJRo+CRgqRuZJGbV40VMkKqG2EjRyV8DI3UWHaxl3RWUFyqoOwIGAxbgUcDMLFmOwmFJkMw7LssDBpDibWeDMAucMFiwl65YSbgtcCrZ1XHBASSItpsXesg6ypjDqI6WOWgCphZCuVFuoVyXgZoJBqPdwECfDSTiIMgMiwtoYMFlbgzAfeugh3HPPPZHidu3aFcuXL6+VehCHL3Up+XUcB8uWLsP06dMxb948fP/9d9i2rbDGcrpsxjAp72j8JCs7rpXhF2yLuLDg1B3ma1DO7d/uH7zuCH8avZZIqB2FeJm2939zG2fmuifCDgq1EQg3P3W5kc6LHx/2dUUFhuyKNjHGby75Dd565y0jJxr4rqlXcm0d4JMyGHLtuFyiy7V9YSqeIxx/PKHuQuFAMEhxtgrzp5UibffOE979DOEr0ZBMJJFImNeQKWfQ24JhhkDbfy8yQEm29eQhplAbqk3EDeF1UJptTjjilm9s120sHdc7l/5JSBjz4rnrxv12ztnnYMG8BUhGz5/3xOdffO4LSyTVTnUf1pY8ui7IlHS7ro9BqnPy73//G7fccktawh3btvHvf/8bw4YNS7d6hzVR2+yZnmCEODx44oknMHLkyEhxGWN4+OGH8ac//QmNGjVKeU0NHjw4kig1HUpKSnDZZZdh1qxwsVZUcnNz8eKLL2LgwIEZqln1qKqqwueff46PPvoIX375JVatWoXCwkIcOHCgzurQtGlTbNu2DY0aNaqzMonDk7lz5+K8885LGW///v1pXW9z587Fs88+izlz5mDHjugTJtYGnHO0atUKPXr0wEUXXYQrr7wSubnkR0iX3Nxc7N27N2mcrKwslJWVkdCcIIjDnr/85S94/PHH0/r3W48ePfDJJ59Qu44giDqhrKwM9957L55//vmUbbnqwqwc5J40AC26/xFbZv4vynd9GxqvW7dumDZtGtq2bZvR8lPhOA5eeOEF3H777SgpKUkrj8GDB2PChAnIzs5O3idTzf6YuDDjGb353ZKsH8a/3UsfJ9gObgMAxvzl6Mksw3aAhT+vTDbRptm34nv+bXRAuX5t3Ueh00UVagfCqW+RIAiCIAiCIIhU/G38r1D/pnImCIIgCIIgCIIgCIIgCIIgCIIgCIIgCIIgCIIgCKLe0alzp5Ri7cri1QD6JYlRnUHIIvAazqadlTj52BSC6TRYv349zj///FCp9tixY2tdqg0AL7/8cpxUGwDuueceNGjQQA5ySzb2S5qyE2xiCeTaOpxhw/oNadU7jD1FezDjnQ8wAx+kncei+Yvx0lMv4YY/3ADlYgYDByCkoJADzJGCaQcCjhCwmJQrOoyD68GHTEg3OxdgsOQ+c0A4UlLo6DScgwkpRbQtG5xxKXs0pJJSEg0AxgBFd3CgV3fG9LH1NKVawCjFi54Y0SfUBpOia8bAYIi1wWFxC9k52WiS0xRllQdQWlkKJjgYk4JUIQDG9UBDAYADQuvTHQiHu1ZVWaKQomvouFJgybkDxiy5a/qS0/GUGFJAxO+jEHrHA8eDQTgAuJDxhQDn3BvUqaTb7gBTCN9gyOD64c7ChQsjxbNtGzNmzKjl2hCHIywwwDqOwEDl+AwQ+buGc47uP+2O7j/t7pP87t23Dx9+8CFmzZyFxV8vxldfflWtfagQAoN27sCLeUfjrOwcX5UZPCF2sLL609iB/GzhaqtWRDmBVHq7BUCozzuJgBUYYy6lwCwuLHiwQr4yfCFBiTbgfbSGybTN/U607g9ncQJuc8h68CN8RHFRXE3DyMnJwYTXJhg50cB3k7q878LC45KrAF0vV94cV099llSbQTeG4AkcmLZuG/cIM5pIcpINBkcIVQqX7Som2x4WAxxwVR/V5mJSwG1BSx5UmNm206JtIdTNKuPE30AJjqdvEwPjzBBAyAafd48YdwrTxyVcqC3vV0+kLcPVRCNCC7n923W+YVJtqHYewHwn0ZVNqM8dXX9zf6PIlG3bP8wsKNAw779JEyehoqICfX7RB8cdd5x59FKWcyRQ347DNddcg9deey2ttG3btsUXX3zhO8+En9NPPz1lHJJQEokYPnw4brvttkif00II3Hnnndi+fXsk0d/111+fiSqGkpubi5kzZ2Lu3LkYNGhQ2pLdkpISDBo0CD169MB7772HNm3aZLimEsdxMH/+fHz00UdYuHAhVq5cia1bt6K0tLRWyqsOe/fuRe/evbFo0aKDXRXiEGf+/Pkp49i2nbbs89xzz8W5554LACgqKsIzzzyDt956C99//z0qKyvTyjNdHMfB1q1bMW3aNEybNg0333wzcnNz0blzZ5x//vkYOnQounTpUqd1OlSZM2dOJBHjWWedRe0ZgiAOa0pLS9G7d28sXry42mkZYxg1ahQee+yxWqgZQRBEOA0aNMBjjz2Gxx57DP/+978xevRobNy4MSN5i1g59qychD0rJyWM86tf/QqTJ09G06ZNM1JmVFatWoWbbroJc+fOTTuP3//+9/jXv/4Fy5K/gUjSWVft/hijF8Wfnvn7hkL7YRjU7znMDI1+Hd9koN42WZ7Rw2EIrc1n+mG/L0ra5+b2nYTE0UGBuU11f4ax4ju+iYTaZl1Iqk0QBEEQBEEQRDpQDwZBEARBEARBEARBEARBEARBEARBEARBEARBEARBECnp3KlzyjgVxT+kmXs1BzEZAuMN2yvSLDMxP/74I/r06RM68PCf//wnRowYkfEyg5SVlWH06NFx4ccffzxuuOGG6BklHQfn3yiM8NKK/chtXbeDIKMwdswTWPXtKnfsnKWE1BaT8mnOOTgzBNRMb+PgnIMpKTXjDJxZsMDBOQODBYtZKp3cZjMLOXYDNMpuhCyeBYtZsLgUWlvcgsW4DGO2FF0zmQfnalHrbhy9nZlpvfc8EM8rxwKHmZcM55D7ZVs2chvkIr9JK+TY2XJsoiu61KMdmfvWHXoplDxTiSkd4Q1wFN7oTgihVeJeaind9sZBmqJOmPGDoq/AwFOp02S+QZxaGmkSHJAaJgw9XMnJiTZxwH/+8x+SHRJpk3IwcapbrhrfNWa4UFk3bdIElw+8HM+OexbzF8xHlVOF8c+Pr9Yg5xiAG3btxIyyA3Elcl8VZY3MMA4tqoVvGw95b65bauFgciIE91VtZwBnKh3zyjEXSy3BcLM8ndZiKk94kt1gXLP+LMF+ePvtSbXNNH5tsDfo5D/792FbLBbpfPztwb+hUaNG3gB5Gvgex8G673TWcTHUd7RPXCDC6umppd1rhTF3MRTQ7iuYkkwD7l2iJxUx/2QbTrZvLK7WZcvNa8+pOLpN594zbntPtZG45YZZblwvD/1nMW/hqj3GuZx4RbcrLcZlm9HYzlWbkPnyVfvFLHedqU8XPXGKvA+9CVP08TWl2pwxd88QkGp7x9075rKNq4+fylPPDKA+aJlgqKxILTvMsrP85yNQFgCsXr0aJ3Q4AVdffTWuv/56tG/XHll2Flo0b4EBlw6A4zgpSknM4XSP1yeeeuqptKXaQ4YMwYYNG6idmYKiotQTT7iiHoIIYNs2zjrrrGqlefzxx1PGsSwLF1xwQbrVisy5556Lbdu24c4776zRdb5o0SIcd9xxGDVqVI2+SxzHwZdffomHHnoIl1xyCTp16oQmTZq4x/mBBx7A+++/jzVr1tQLqbZm8eLFKSc0JIhULF26NGWc3NzcjJTVokUL3HfffVi6dCnKysowY8YMXHrppcjLy8tI/ulQUlKChQsX4uGHH0bXrl2RnZ2Nk046Cddeey3efffdSBMYHIk8+OCDkeLde++9tVwTgiCIg8eiRYvQpk2btKTaDRo0wAcffEBSbYIgDio33ngjfvzxR8ybNw+nn356rT9nveWWWzB16tQ6lWpXVlbikUcewamnnpq2VDsvLw+vvvoqnn766fBnGIn6ZWrQH+NLL+B71m72w5gybL3N/PNPlsrcfhe3d495PwkJ7f9hAOPx/TJR/sIydfsh3XLN+GoJCLXjpNrmIQpItX3HhPoWCYIgCIIgCIKIQEbF2sW7DmD3rgOZzDJjUN3Sg+qWHlS39KnP9aO6pQfVLT2obulBdUsPqlt6UN3Soz7XDajf9avPdXNiR86AZYIgCIIgCIIgCIIgCIIgCIIgiCOZzp0jiLV3r8pIWa40N8L4ph+2ZlasvX79epx77rlYv3593LaxY8di1KhRGS0vEePHj8emTZviwu+77z5kZ2d7AVG669KQa5dUluCvk+/Bjf/vBuQ0jCb2rQscx8F1l1wPpzKmBgpKaaEUBnpqU4tZABNgkPJDLT60tQjRlWpzcFiwmQ3GGGxmgTGOLMtG4+zGyLGzlcjaBucWbG6Ir5ntiq5tbrsibFtJt23ul2PrNDa3VXwbpnTbNkXb3JRwK6E3426Z3JV8K6k3t5FjZaNVk1Zo1rA5YHHjvAtXqigcoYTbUmQthdp6PKIUVzlCgAFwhAMIGSaEVmULCAFXqu0oMTeDFHDHVFot1wZjgKOV3MI3eFIILx5TZTCmJNtG1b23R6Zc+3/+538ixTv22GNruSbE4U59k/z+9sbfYtLkSeA8+pAHB8CfdhfhzQP748Z4+2XT4RJtyzeoO5pgOxhPS3MNHW2cGLs6C9eDzdWrJ+T21yVYnzDZtj6ScjoJFld/5m6Pl2qXCweP7y2JdB6ObXssRv15lG/wOw18D+dg33dxWegmAvOfu2A9XW02U4nU9z8Dk2IGQyLNlGAavvd+WbOWaeur3JNnM1iurNqTbrsSa87dyUwYs1xRNlcibE+Yrdp83EjPjUlXjDw90bblirR1vd16wBNf64lZ5P5ooTbcMFeiDSXM1rJq4R0D85ho4bgWYbj6cMbABNx47rkIk02450HnL9NHEQnatu3LN8jiRYvxk//5CTZs2OALdxwHe/bswdSpU9G+fXsUFhamLCvI4XiP1wc2b96MkSNHVjtdVlYWJk2ahIkTJ1bru/hIZffu3SnjVFamltsTRy5Tp05Fs2bNMppn+/bt6+z+5Zzj4YcfxpYtW3DGGWeknU8sFsPYsWORn5+PgoKCpHEdx8GyZcvw6KOP4rLLLsMpp5yC3Nxc2LaNnj174p577sHUqVOxatUq7N+/3/+soZ4ycOBA9OnTB3/7299QUZH5iQSJw581a9akjNO6deuMl8s5x4UXXogpU6Zg586d2LZtG+655x506dLloE4sUVlZiTVr1uDVV1/FpZdeiuzsbOTn56Nv374YO3Ystm/fftDqVl9wHAeff/55ynhNmjTB+eefXwc1IgiCqHvGjh2Lnj17oqQk2rNPkxNOOAEbNmyokwltCIIgonDGGWdg4cKF2Lx5My677DJkZWVlvIxGjRqhZcuWGc83GYsXL0bPnj1x1113oby8PK08rrrqKnz//fe4+uqrk0fUswIHCTVW603+5/ZmeFwe+qdQzP9M3wwLyzu0DEPK7fbbuP0vpvQ6afVT4qb35ReUb6vF3xnoq7dP1B1S/7h+RepbJAiCIAiCIAiiGmS0Z3ztyl1Yv2JXJrPMGFS39KC6pQfVLX3qc/2obulBdUsPqlt6UN3Sg+qWHlS39KjPdQPqd/3qc90qKmIHuwoEQRAEQRAEQRAEQRAEQRAEQRBELWEOMerUqVPK+BXFPyB8lFkm5TX+vFZsLMtYzmvWrEko1X722WcxYsSIjJWVjP379+Ohhx6KC+/QoQOGDRsWn6CGhzdMrl10QPZP9rroDDz92b9w+gWnpT/SLsPs2bMHNw6+SUkGpYTRUsJAV7LIGLjwRIkMUlYthYZSXs25pVSFlisuZIyjYVZDNM5uAssUYHMlSoQUYEuxdeA1KNo2ZNo6nl+YrQTfWrzNLViWBZtnefGUUNvmWVIQrqXb3MvD1vuh9jU3+yi0adQaNrPda0PoUZpcAI6jwvVGAeFIvbUQDpgQrjDbHTeq3jgABHPAwKQQmynpthJwA4AjY8k4Qsm1hXDTCCYMybYUcptybbh5irhr7kiUa/fp0ydSvLFjx9ZyTYgjgfom+b184OWY8eEMV/QaBQHg7uJivLB/L7Q0WhOUS3v/94uktRTbTBMm1U4ls2ZGfsEl2V98fBiv4eWzBNuC+6zzQSCtfwi8l1bH+3PxblRElBFOnDQxfvA7DXxPyMG873T2NZFrQ8u14ckUABiibLlFSql1Su9qd0XTYK7c2ifY5twQVjO3vSPV2SqtFmhzGWK5wmwLUiPvSbLjluB23a5S7UlPvK3bjYbYW7U7LW67YUy1O912KmPgXAu1vfoydTx8sgvmP66mZEJLylNJtZPdbzu270h8sSiys7MTXpObN2/G2WefnVIOvGnTJrRp0wZ5eXlYtmxZyjKJ2uXuu+9GLFa933i2a9cOGzZswBVXXFFLtTr8iHqMN2/eXMs1IQ5VcnNzsXjxYuTkZG5is759+2Ysr6jk5+dj3rx5NRaF79q1C/369cM555yDoqIirFixAk888QQGDx6Mrl27olmzZrBtG926dcMdd9yBKVOmYMWKFdi7d+8hIdBOxLJly/Dxxx/jgQceQE5ODhhjaNWqFbp27Yo+ffpg6NChuPvuu/Gf//wHjuOkzpA44gibpDFI+/bta70erVq1wpgxY/Dtt9+ioqIC//3vf9G/f/+MTyBQXYQQ2LFjB2bOnIlRo0ahVatWaNy4Mbp3744RI0bgyy+/PKj1Oxi8+uqrkUT+v/rVr+qgNgRBEHVLVVUV+vXrh1GjRqXVtrr66quxevVq5Ofn10LtCIIgakabNm3w9ttvY9++fbjzzjtx1FFHZSzv0tJSjB49Go0bN8aVV15ZqxPWlJaW4o477kDPnj2xZMmStPI47rjjMG3aNLz++uto2bJl9P6mRI8XqtknE0Wu7cYzRNPB8uLk1IG6yD4GKbcW8PfE+P5M4XbEBcH8VBlxkQL1Da0zAvsvAv2Gup8jZP+SHecwDue+RYIgCIIgCIIg4qEp4wmCIAiCIAiCIAiCIAiCIAiCIAiCIAiCIAiCIAiCSEmnzqnF2rHyYsQOZHDCWBFciR+99s2GAxkpasWKFTjnnHPw448/+sI553jllVdwyy23ZKScKDz55JOhAxD/+te/IisrKzxRDaSLcrM/wo7SHa7w2LJt/OGx3+OZj5/EBVf+EnmtW6QorPZZ+PlC9D3tAsQqKqVkUMsPtcgQSpxtCLeloFFJtX3Cbe4KqhtlN0aOleMKrLkrx5aybNuSUmtXnM0tWLBgc0OUzfzpLMZha/E2ZJ3cuEZ+3E3LjXRZruDRJ+F2hZBKLOnKI+VxyLFzcEzTY9AwqyEcIQAnBqEGaQoAgslzK+8qAcYZBBwISHk2IOXawrjvHAgp4RaAAyWOUwJsLeWGdGgrcbYn09ZybTAt0Wb+a1J4Qk5TqO0KscxBpMx7H7YeZTmUOPPMMyPFW7NmTS3XhDhSqG+S3/PPPx+ffv4psrOzUxTs59GSEjy2dw8A/6CJoJDalGuHCbG9Qd/x2xkAC/Eybb3d3BYu3A5fwrZbIfkH44WFa7RQO2xfzTPgD5evq6oqMbMs2kQm5513Hnr16iXTklQ7MvXtvtNiB1OurWUJQdGD950u5QlSAC23y3aYq7927yjmCqu1UJsZ7TVPsO227HT50O06DoszT7QNXQ73xNa6bG5IsEMWi3NXxK3F1Yzpcs3JS7w6yrwtlbfKn1u6hq5QmwFy8hfzCCihtm6bmkoJ79MoXqodp8GoplRbOFIimIqE/9YA0PeXfVFeXp4yD83u3bvxs5/9LHTCIKLu+O9//1ut+Ndeey3Wrl2LNm3a1FKNDk+ittkffPDBWq4JcSjToUMHzJw5E5ZlZSS/3/3udxnJJx0uvvhi7Nq1CzfffDM4T38I86effoq8vDyccsopGDlyJN58801899132LNnzyEt0K4O27dvx3fffYePP/4Yr7/+Oh5++GHccMMNuPbaaw921Yh6yO7du1PG6dKlSx3UxINzjksuuQTTpk3D7t27sWnTJtx22204+eSTa/T5kClKS0uxdOlS/Otf/0LPnj1h2zbatWuHIUOGHBHP2qJO1Dd69OharglBEETdsm7dOrRt2xYFBQXVTmvbNiZMmIDXXnutXnyXEQRBJCM7OxsPP/wwiouLMWHChIxOtFNRUYFJkyahdevW6NWrFxYtWpSxvAFgzpw5OPXUU/Hoo49We+JAQD4zv/XWW/Htt9+if//+cdsiEf4TpbTk2sz/8N7N2+x30X0xvjqK+HyCf8E6eX0N8ZbstP5Un4cn0Q7sT0j9Qvdbx9P7HJjUlaTaBEEQBEEQBEHUBHpSRxAEQRAEQRAEQRAEQRAEQRAEQRAEQRAEQRAEQRBESvLy8nD00UenjFexe3XtV4YBekTVpp2V2LW3qkbZffPNNzj33HOxZcsWX3hWVhbeeOONOpXVFBcX49FHH40L79ixI4YOHZo8cQbl2oWl24x8pWD5qBa5uO7e6/DM7Kfwn/kv4opbB+GYDm3AeOYGpTErujh104ZNOO2Ennj6kachHOGKD+FKtLkrnObcgsUN6TaTQmxXZM1tNM5ujGye7Qm1YciylUBbirEtn+SaBwTclpZscy2/VuUzT+JtcZXOzZMbQm1Tzu0XanNDqO2VJ/PTi96exW20adoGRzVo5g3OBDydtjqvQgg4TgxCnX8BR0m04YqzHQgwJd6WaaVc21Vva8G244Ax5sm1lURbCKHE3sKogyHZBox1v1xbXhjwXd8icLEH1w8nCgsLI8WL8vlMEFGpb5Lf008/HYu/XoxGjRqlKNjP+H37cO8eKRbTwmhdPf/iV9rGS6vjBdvJJNhhou0oQu1UaYOi7mSSbag94mCwjKMbn7dveL27j+br8N1FkT5lbdvG5Dcny7Qk1a42ke67ZCcixX2XSHJgZh+XnxCh5y2xXBuemIEZaQzRgivUdg3chjQbzBUq6Ljme3diFCaveKYnGWGGnNtsA6pcfe8Di1m6F1fLvOGJtLVo2xB1e58dKi23XKG2jGMZ+8R9++bpstWijwVj4Jy7x9TUT7jH3JCOM1VnJsy84++3888/P/EFYmCKVUwJxhNjn8DKlSsj5WHiOA7uvfde9OrVC2URBf1E5igoKEBJSUmkuNnZ2Xj77bfxyiuvkBgsDbp16xbpuD3//PN1UBviUObss8/GkiVLapxPTk4OunfvnoEapQ/nHM899xzWrl2LU0899aDW5XDk9ddfx3vvvXewq0HUIxzHidTeOu200+qgNok59thj8eijj2LlypWorKzEm2++iSFDhqB9+/awbfug1g0AYrEYfvzxR0yePBknnXQSzjrrrMjtqUONsrIyfPPNNynjtWzZEp07d66DGhEEQdQNEydOxMknnxy578WkZcuWWLFiBWQTRFsAACAASURBVK655ppaqBlBEETtcs0112DdunVYuHAhzjjjjIz1vwghMH/+fJx22mno0KEDXnvttRrlV1xcjJtuugm/+MUv0p7spnPnzvj000/x9NNPo2nTpqFxqjUhd1j/TA37ZNzOAUOw7YsnEtTR6HsJCqx9/TVmx19cBtVYwo6R3hQsN1CXuGSmUBvevrl9GyTVJgiCIAiCIAiiBtAvXQiCIAiCIAiCIAiCIAiCIAiCIAiCIAiCIAiCIAiCiESnzp1Sxikv/qEOauIhBPDl6tK003/11Vc477zzsH37dl94w4YNMXXqVFx++eU1rWK1ePzxx1FcXBwXfv/990eTi9RQrg0ApZX7sad8j5efm8YTJTc+qjGu+ONgPFfwDN7+5k3cdO//Ird5burMU5CT3w3ZzU+OHL+ivALj/jkOvU46E2+/PkVJBqVs2hUwckOoqIWMWkTIOWxuo3FWY9g8Cxa3YDMLNrOVqNr2pNpKhm0b8mub2Ybg2pYL815tLhd3O9PrMkxulwJt2wgzXz3JtqXiqjq4sm0p6zZftVybgyO/UUu0aJTnirQ9qTYgHAEoYbb4/+ydd2BUVfr+n3NmEgIECCF0ARtFQESRImJBFBFEXKTaEdvadpVVflhBRWUt7FrWteGXZkFQBBXBsiLSxILSFMQCSA09jSRzz++PW+dOuzOZSULyfHDMzL3vec9728zN3JzPhQalBaxNrmDrr6E0aAqOqRqghPFK038aAygVDLm2Ee2UaSsAwiH4FhB2L0aoW66tjPbWwFLY7Z1UVbn2O++84yluwIABKa6EVDcqm+S33UntsG79OtSrVy96XS7eLijA7Qf2WSU5pdFuQbVTrh1OiO1zy23D5HCLq+MRZ0eLjyXSDhaHm5Lg0OUNXlZb7Btu/QgAcwrz8XuptxuY3DXmLmRnZ1OqXQY8iRxiHXcxjj0v0xwFAcbnsiU4MPebMHJtK1cYubZw7WHWFOGQbcOhizbk25ZU28pgxAgBKWCc67nF17Zw2povwj/M+KCHNKXdPktyLaRTpu3Kb93YJVjEba0fY5tJ4+Yv1lKYsWZ75/aPItUO2Q4xjre//OUvWPLlksjb2UG/fv1CcgDAs88+66l9JFauXInbb7+9TDlI/EyYMMFTXO3atbFlyxYMHjw4xRVVXfT3jdifW0opvP/+++VQETma6dixIw4fPlymHCeddFLMmK1bt+Kf//wnzj//fDRu3Bjp6enw+/2oUaMG2rVrh7vvvhvFxcVlqgMAWrVqhR9++AHTp09H7dq1y5yP2AwfPjzsd4ikerJx40b7O7Qo9OrVqxyq8YaUEkOGDMGbb76J3377DSUlJfjuu+8wZswYnHbaaZXiPWPZsmVo3LhxmeWAlZGnnnoKmqbFjBs+fHg5VEMIIeXDtddei8svvxylHr/vdNKnTx9s374dJ5xwQgoqI4SQ8qNr165Yvnw5du7cieHDhyMtLS1puX///XdcddVVyMrKwrhx4+L+XuG9995D+/bt8corryTUv9/vxwMPPIDvv/8eZ555pqc2cV2LCifXLus1GfOlS6TtlE0L5/UDFZovmtw69PpNnI8Y+cL24V7mCEJtc16QUJvXFgkhhBBCCCEJQrE2IYQQQgghhBBCCCGEEEIIIYQQQgghhBBCPNGubbuYMSUHNpVDJcEs35CfULvVq1ejT58+2LdvX9D0unXrYtGiRZZYrrzYs2cPJk+eHDK9Xbt2GDFihPdEZZBrCwhsz/vTyBMpkS5ENvOkpafh59UbcWj/Ie81RiDz2PPQ/OIpkP6MuNodPnQYD975IM47pQ+Wf74UAgI+ocvNJHyQEJZs22fIGX1Swu9LQ6302kizpNimRNGQZcNniLJ9QYJsv/Bb8u1gebbPjnU890u/Lux2SLXTZJpDyJ1mxUpIl6zb8dwUfAsfpCmQtB62VNsnJAR8lkiyQc0cNKidA00paJoh1lYKSmhQSldrK03TFdtKQdM0aEpBKQ1KKWgKxk/NskMqI5embLuu4d625doK0KCZEx0xLql2BEm2UgpCBo2eDBsX6XVV4KuvvvIUd9ttt6W4ElIdqWyS3xYtW+DnjT+hYcOG0Wty8XFhIa7ZlwstQknBY8Sd/w8WUgO2YFu6ZbeILsWOJtOO9ggn1XaKtd2a4mhC7cjLHF7cvSNQinEeRX0NGjTAI48+Qql2kijTcQekQK4N/bPbKXVWoXLtoFxuubaw91O7hSHUFsbrEMG2tOQRljDbkmw7JdWmaFs4BBO2JNu+6Ujow8ptxQmrJqsW42YlVlWmDNtYPiGEcXMT/fzMKc4W5vmosN99zLVgvdNYAvHg95RkSLUB4PPPPo+8fR34fD70Pq932Hm5ubmeckRj2rRpKCoqKnMe4o3i4mKsXLnSU2xeXh4aN26c4oqqPl5vdDNy5MikyIpJ1SYzMxNz585NuP3FF18c9Lq4uBjvvvsurr76arRt2xYZGRlo2bIlxo4di88++wy7d+9GSUkJAoEAiouL8fPPP+Opp55CVlYWHn/88bIuDgDgyiuvxL59+3DFFVccVed6aWlpaNy4Mc444wx06tSpossJorCwEOedd15Fl0EqCcuWLYsZI6VE8+bNy6GaxDn11FPx1FNP4dtvv0VeXh727t2LZ599FhdeeCEaN25cIe8fRUVFuOqqq3DWWWchLy+v3PtPFa+99lrMGCEEHnrooXKohhBCUktubi7atGmDqVOnxt1WSolJkybh008/9XYDZEIIOUpo1KgR3nrrLRQUFOD+++9H/fr1k5b74MGDeOKJJ5CZmYmhQ4di165dUeMPHDiAkSNHYvDgwdixY0dCfXbt2hXfffcdHn74YWRkxPe3JmWSawMJXZMRwV/s6w/jzy7c4mnzmoyXWqNJriMJsmP9i6ePoDinDDzGcgWlUry2SAghhBBCCIkfirUJIYQQQgghhBBCCCGEEEIIIYQQQgghhBDiiXbtYou1iytArL14TWJCi2+++QaHDgXLoKWUePTRRwHoQttkPA4ePOipnkmTJoWVc4wfPx4+ny++hSuDcHHLoS2A5khgPRX2C6GsAWzfLv4Wiz9YHF99YUirdxzqtvkLZHotNLnwuehFRmD3jt24ccRfMajXX7B5w2ZDMi0gpalBlZZA0Sf9qJ2mS7WlJbK2BdqmHNsvfZYM22/81Nvr053xpnDbepjCbUuS7Q8ScVs/Hf35fH6HmFtaffuk3q8u3pb2a1McCVscLoSEz4g1BZA5tXKQUysHELogW1MalGbIspWmS6mVLsrWoAAEdHk2dAG3rt1WgGaItqHPE8ocC6mc/mwopcEcC6kpTd+aypRfC0vcHiLHtl4qQ86tjPDwO3Vccu1ErLZeHynit99+8xRXq1at1BVBqj2VSfKb07AhNv2yES1atojRaTDLjhzBZbl7QuTazp6C5ddB2luEiqyjS7bdsmozf1kfIqgPW6bt7i9cvc427unu57+XluLCPbujr1QHr099XT9XoVQ7aVTEcRdxGwXJtfXOTRlCVLm28zgyBAq6uFoGxQT17JBRW4JtS3BtSLitGFuGbf+TRhtnDmEJs0MftqZbl2XrjyCRtjFPQBp9w27vOL80cQq+Tbm2cznN9VEeUm1Al256occZPZCenh52XkFBgacc0SgpKcGYMWPKnId44+mnn0YgEIgZd8UVV5RDNdUDr/t3YWEhbr755hRXQ6oCgwYNwumnn55Q29GjR6O0tBTjx49Hs2bNkJGRgcsuuwzTp0/Hxo0bceTIEU95CgsLce+996Jhw4ZYvXp1QrU4SU9Px4wZM7B27VqceOKJZc6XTPx+Pxo2bIhu3brhxhtvxPTp07Fnzx4UFxdj586dmD59OtavX1/RZYbw/fff45FHHqnoMkgl4LvvvosZczR+d5SdnY3bb78dH3/8MXbu3InS0lJ8+OGHGDVqFNq0aRPx/DUVfPXVV2jYsCHeeOONcuszVezatQu///57zLjjjz8eOTk5qS+IEEJSyGeffYaWLVti06b4r1/XqVMHK1aswD333JOCygghpHLg9/vxyCOPYN++fXjrrbdwwgknJC13SUkJZs+ejaZNm6Jbt25YsWJFSMzSpUtxyimn4K233kqoj1q1auGZZ57B8uXLcfLJJydca9xybfc1mhjXZDxdDzVfqjDXDVyCai83R45Hlp2stlZtCK3XOT9IqO26zhHuulPMenltkRBCCCGEkGoPb4lHCCGEEEIIIYQQQgghhBBCCCGEEEIIIYQQT1QasbYCnJLnbXtL8PO2IrQ9JqPMqTVNwx133FHmPE6WLFmCXr16RY3Zvn07XnjhhZDpHTt2xNChQ8O2saTDkXDJ9kITIGTAn1IKWw78bgsUncHC0HRKc7Yu117w5sIonXhA+FD7uPPRsMc9EGk1AAVkNDkd9U6+EgfXTE8o5eaNm3FZ7yEY//SD+MsVlxoCQwklNMCQJmb4akBKCaVpkFIa4mgBJRSkAhQ0SCWhAEilq6aV0qAvuYJSgJBOEaT+w9wmQYP3hPlDX48iaL5zCKItYLTki0JCCARLIp2iSGmKH/XtIwUs+aP9XP/XqHYjKKWwr3AfpFDGMgPQ9GXRhIKABqUABR8CUkGqAAR88Al9hwooBYkANEM1qaSCMKXaQoOAT5djCwVA0yWUENCUptevJJSRSygFCBEkwxYQUAqQ0txB9f3c3N/DDYpUsEXv4V47ZqRUgp0K6tatGzMmmQOcCYlEKj5z7FnB7wPmND1taKPMOnXw888/4dRTT8PPP/0cvXAHa0uK0W/PLnzQsDHSXSXZ7zgw+rXltsr6vx1rxjjbSEeUHa2C2rhzxIP9SRFar3M6wsx3tnXHuutZV1qMYbm5KI62vR106dIF/fv3p1Q7BZT3cRdterBc2/xM1m+I4awz6PNYKAgloMzzIKGglHAcKeZxbsgUoKCUshdLSOcdN+zqhHFzDuvmG6ZoQemLrIzzDPsELMoNOhxCCvN4Fc4jxVh047wveBmdkmsFKYR+BiLMSh0xRh5Tzm0upFMSEXzEJEeqvW/fPmiaFnbZnUgpMXPmzLDzdu3aFX0/jIMpU6Zg8uTJ5SpArK689NJLnuImTpyY4kqqD2effTZq1qzpSWY/a9YsTJkypRyqIkc7q1atQseOHbFu3bq42o0ZMwbz589HSUlJUurIzc3F6aefjnnz5unnfWWkffv22LRpE1544QX84x//QFFRURKq9IbP50P9+vXRqlUrdOrUCWeddRb69euHpk2bRm03aNAglJaWJtyvlBJdunTBqlWrEs4RiccffxwPPPBA0vOSo4sNGzbEjGnQoEE5VJJapJTo379/0HvRxo0bMXPmTCxatAgbNmzwfJPLRCgqKsIVV1yBl156CR9++CEyMzNT1lcqGT9+vKe40aNHp7YQQghJMePGjcOkSZMS+l6jc+fOWLJkyVH7Xk8IIYkwfPhwDB8+HKtXr8Ztt92GZcuWJeW7YaUUVq1ahTPOOAMtW7bE+PHjcfXVV2PixImYMGGCp++ww3H++efj5ZdfxnHHHVfmGgH7u3jPyxzuQp05PVz+CNdDg6Y5r+u4r784rqGZ10firtnRbzKxalNhpjlfB1/yiVpTsmskhBBCCCGEVG0o1iaEEEIIIYQQQgghhBBCCCGEEEIIIYQQQogn2rZrGzOm5NBWqNIjEP4kyNKCZIDRR6Et+OZQUsTaFcWjjz4aViQ0YcIESCkjtku2cHHb4a04ohXbAmeEE0QLaxAfAKxbtTZs6jrtBsJfqzGgAlCBgC6lVhpEjbrwZ2TDl1EfvprZSKvTAr6aOfagP6OjBt3GoPDPr1G8z7s01YmmaXjorgnIrFMH5w88Xxdl6wZD1PTV1PsTgDLEzsJYGRp0QbSmBCB0gbYSEoCCUtIQPipLhmhbJaNVYwsRLRWjEDCHA5qibMAhzbZk2o7pTqG2EICQhrZaWvPsbacLus32pl67aZ2mKFbFyC/Og6YJ+KS+nAGlwRRSCggEhILQAhBCAkKDUsJQj2sAJKRSgA/W+lAwpbKmvFwY8k1bSavM10qElWs7hZHGZFR3ufaKFStixjRr1qwcKiGkckl+02vUwJq1a3DmGWfGJaf7rbQUfXbvxMKcRqglZdDZhXvsu1OcbSuD3QPeg2NCFz++N5xI48lFhGluQbY71inUVq52zudm7cuKj2D03r0ojbShXEgp8e7cdynVTiGejjsg8q6WTLm2XpD++W7EhJNrB+Ux5drGTmLJtYVZmnFeYM13HH/W+aYt8tbLMs8XDMG2JdqGJZJwrzJb6qDs5YBjtRnnuNZu6DjXFcb5o3slB50nWzdCcb5fOGKUc4ord1Dmsku1ndtu5YqV8EKX07ugRYsWYec1bNgQfr+/TDJRkyNHjuCCCy7A4sWLI8ZUlfeCipR+/PHHH/jjjz9ixrVq1QqtWrUqh4qqD3fffTcefvjhmHH5+fn4888/0bx583KoihztrFixAt26dfMkzTV59913k15HIBDApZdeih9//NHTjfe8cOutt2LUqFEYMWIEPvjgg6TdyAHQz1OzsrLQsmVLnHzyyTjzzDPRr1+/hN73Dh06hPXr15epHk3TUiLVBoDGjRunJC85utiyZUvMmEjne0c7bdq0wYQJEzBhwgQAQF5eHt555x28//77+Oabb7Bjx46ERX2R+PLLL9GoUSO8/vrrGD58eFJzlwezZ8+OGSOlxJ133lkO1RBCSPIpKirCueeei5UrvX0v4kQIgb/97W+YPHlyCiojhJCjg86dO+Orr75Cbm4u7rzzTsyaNQvFxcVJyb1lyxZcd911uO666xLOUb9+fTzzzDO45pprUvJ9cszrMk7CXdiLcV1Gb6YiT3NevFTOaxThb/KujGs27q+kk/k9i1VruPVtXlCNMN/6rjzc9awI7eL5fr2qXFMghBBCCCGElI3IIy0IIYQQQgghhBBCCCGEEEIIIYQQQgghhBBSrXEPszr22GORnh5LmK1QfHCza1oyBzKF00cKzP/6QBL7KF9+++03vPLKKyHTO3fujEsvvTRm+5gDxWKNl3M0/2X/xgghjiAFS68MARwpDB1EmdX5GtTvdjvqnjwSdU+5BlmnXY/6XW5C/a63ov4p16JO20Go1eocZDTsBF/NBpasUClTTqhv1xZ/eRsZTbvGWIDIKKVw9033YP0P6yENMXVNf22k+fyQQkJCQgoJn5SQPh+k9MEnffAJH/zSB5/wW6+lMKf74Zd++KTfjpN+PTbCwy998Dti/dKebrV19O0TEj5h1CgkfNJn1esTEtJ47YOEFD5IKY1YH6TQ5dr6NEO2DaeYW6JV3WORJtKhoEFTGgJKg1IBKChoSoMGhYAWgFIKGjQoTSGgAE0FoCkFpTQooccqpaApBV1CrunzoRkDNYUh3tYsHa1mCLz1/4zhocagTlNYbm8/x05nbE+IyINA3RLQiFLQ5I8hrVCOO+64ii6BVCM8feZEO8aiNI80SDrSdCklli5figsuuCB6TS52BgI4d88u7DPEWm5BdXh5tXX7AytCuB7SeAjXz3APd1tnDp/xcMeHyxmuVlj1Bq85dxt32wVFhRi1N9ezVBsARo8ejebNmlOqnWI8rZ9yOu6MgkwNtvkyWCIN5z4oLNl1qFja3k9l0Hz9fEVaN3mBfR7jmOY8Os0biggY53fG+Y9+XuR4SPscKeRhnTVJI5erJmM5zXhh3EjEvOGJgAxapqDqzJuOCGOaubxBrouyS7XdfPfdd5G3o4NVX6/C5599HnaelBKnn366pzxe+Oqrr7B2bfgb81QWRBL+VST33Xefp7ibbropxZVUPyZMmOD5pjczZ85McTWkqpCZmYn169djyZIl6NmzZ4XWUlJSgu7duyMvLy9pOWvVqoV58+Zh5cqVOOaYY+Jubwq0O3XqhJEjR+L555/HL7/8gkAggL179+L777/HtGnTcNNNNyV8M4Enn3wyJTKqZHHmmWdWdAmkErBnz56YMW3atCmHSiqezMxMjBo1CnPnzsW2bdtQUlKCxYsX469//Ss6dOiAmjVrJqWfwsJCjBgxAr1790ZBQUFScpYHa9euRW5ubsy4zp07IyPj6L2RKSGk+vLjjz+iadOmCUm1a9SogQ8++IBSbUIIMcjJycH06dORn5+Phx9+GA0aNKjokjB06FBs2LAB1157bUqvLZnXI+LCeY00RtNw3yGHTHNe+DMl2+HE1daNRYMfId9aO66zeMF503fre29XH2ZN4fKG/a7cJdWO1M4rvL5ICCGEEEIIMaFYmxBCCCGEEEIIIYQQQgghhBBCCCGEEEIIIZ7w+Xw4sfWJMeOKD/wSZ+ZgOY01UCoOZ80fu4vxzab8OPutHEyYMAGlpaVhp0vp7U89kyE6LdFKsPnA5hDxoWX8M/sw5IYSulTxhA6hUt+iXT+4OgdCRg8qYZoSISAckiKn8tOH5v1fQ8OzHoFMrxN9GSMQCARw25W3AxCo4ctAukyDhCGwtoTUEhI+Q0yti6t9wn74pfkwhNpSl2JLhyDbfIRr54PPaqf36zNk2XYdVjsZ/LAk2tKuzxJqmxJtmMshIITPNUBSQkhT4KhLIn3Ch+OzjgMgEVAaNASgQUNA06CpAAJKl2orFYCm6XJtS6oNTd+dlKbPM6ZpmoIS9nNAGVJtGBJtzdobIsm1hRDGa3tnrc5ybU3TUFhYGDPujDPOKIdqCLGpTJJfKSUWLFyAYcOGxa7JwX5Nw3m7d2K78fkbTq7tlFC7hdTOweDOdu5czjyRJNzhZNnRHpH6cStdnbW765eO5wAwqzAff9u/z3in9kbdunXx3PPPUapdTqT6uPMkcXDVY8q1LQG0ENbnedjcwhkvLDm2kNKKkobQ2mptvLYl28Y0ZQuxQ4XGRoyw9NreHg6ZtjujFAJCiVCZtkOwba5mSw0upLWs9ipwrw9zPRvTzVmGRNt6n0lAqg0AHTt2jLgN3VxwwQX46aefws6bM2cO/H6/51zRUEqhf//+SclFwvP+++/HjPH5fBgzZkw5VFP9+OKLLzzFHThw9N4cjFQMvXr1wtKlSytccnro0CFceOGFSc/btWtXbN26FRMnTkRWVlaoVEkI1KtXD+3bt8fQoUMxefJkbNiwAYFAAPv378cPP/yAN954A7feeitOOOGEpNZW3jeE2LhxI6ZNm4YBAwZ4ih86dGiKKyJHA16E9507dy6HSiofUkqcffbZ+M9//oO1a9eioKAA27ZtwxNPPIFzzjkHDRo0KNPvpV988QVycnLwzjvvJLHq1PHggw96iuO5IiHkaOS5557DqaeemtDvW8ceeyz++OMPfmdBCCFh8Pv9eOCBB5Cbm4s5c+ZUyE17mjVrhrlz52LWrFlo3LhxufVbpmtY7gt7IbNDr83EI6MOuhbjvDlpJIF2BBl22AdExGtOUfuItgxeJOEery2adRBCCCGEEEKISXL+qokQQgghhBBCCCGEEEIIIYQQQgghhBBCCCFVGgFdeNuuXTusX7c+amzJwU0pLkaX9kHAad3F20v24/TWtT2n6dSpE8aOHZuCAoM55phjIs47cuQImjdvHlJHZmYmBg4cGFc/5sCxSMJhfSYiDt7btP9nlGolEJCOGFvwB9OD7RgIJyFxeu+u+Gn1xqBcRTtWI3DoT/jrtXRXadURNP5PKcCUEgpHv0p/XrfNINRtcwn2ff9fHPjhNahAceRlDEPu7lwsXrgEF188ABAKmgKkBJSmIIQuchbCEEEb608JQxStbCu5oYs2q4aCLoAMkjeHWb+2cNLx2pRKWtNdklYhrVfCkknK4OfGCEQpYEkdpQAAXbINZcggYUsgzfYZabXQvM4x2HL4DwgloJSAkgFI6LJKTQT0lkpfT9KsRwho0CCUD0JoUALQNAmf1KApqddiSLUh9DhlrRMNAtJaj0Jf0VBC6fUrBRhybXONANZkmDuwMiXcLnmniZ5bRHztmBF1MGtF8+eff0Y/ng369OlTDtUQEox5DEYl2jFmvceHm2Uc+2FuvBFJlv/GW2+gfv36eOmll6LX5CBfKVyYuxvv5jRCa0MYa47rNt/5na+dz2FNs2uN9nYSbTV4JVxssFg3eJW7x+u725uvX8o/jKcOHYqjEl3I+slnn8CfZg9JoVQ79Xg+1wMi7TBR5dvhjrFox531PqBgnZ/bn8/2aXrQZ7JQEEo/z1Pm3TfMKOHObb4PWGdExjmbvTzKlC8oe3rY9RNpVwsXKkKPHCt30HwRdLzZyxF2atBpLqxzG1tQbk8XQVKJRKXaADDo0kFo36F9zN/fTDq074BLL70UM2bMQK1atazpTZs2xSOPPIJx48Z5yhOLbdu2YcaMGbjyyiuTko/YfPTRR57Emt27d0d6eno5VFT9uOyyyyq6BFLF6dq1K5YsWVKhNSxbtgxvvvkmRo4cmfTc9957L+69916UlpZi8eLFWLNmDc4991x06tTJ883nkk3v3r0xd+7ccumrRo0aaN26NVq3bo0vv/wyZrwQwrOAm1Rd9u3bh0AgEDOuZ8+e5VDN0YH5fbz5nXxxcTEmTZrkWTrtprCwEMOGDcN5552H+fPnB51LVzYWLVoUMyY9PR0jRowoh2oIISQ5aJqGQYMG4YMPPkio/YgRIzBz5swKO98khJCjicGDB2Pw4MFYv349brnlFixZsgSaFs9tW+PnpptuwqRJk1CvXr2U9hMJT9dEnbhDE702Y/5NlJkjTH7330SE5E70OpyHZta1C685zGtGZRRqR8pBCCGEEEIIqd5QrE0IIYQQQgghhBBCCCGEEEIIIYQQQgghhBAP6KOc2rVrFzOyeP8vEdrHGDEWhFMP6a3NR6sOYNzQJsiu4+3PI7t164Zu3bp5rCc11KhRAxMnTkxqzpgD+yKITtfmrgGEITV0DGoTcA2Kc5g6hQIuuXIgZkyeGZKvJG+nIda2bNL6cyXtZKaaNgAAIABJREFUPGY9kdSfDrk2hED2abciu/ON2PXVo8jbNBdQsaUxAFCrVi2cfloX+Hw+aEqDTzjUzdIQasMQaZsCZ6XHKAHD/KjPU8Y8S+ZoLZ+5PNbKswsIkiMa/3NOM2sRIuS5LlqU1nawxeamRFtACEOkbcTrkm1AyuB4p5QbABrVboiDRw7g0JEDgIS+bYz9Q8IHKE3fn6D04ZxCIaA0+JRAQGj6/hIApA8IKAkJDRA+GGvTkGZr9jaHgBCmHBuAUOaSGANDBURZ5NqOfbsqyLU3bNjgKa5169YproSQ8FQ2ye8LL76ArPpZmPTEpMhJXRQphUG5u/FmgxyckhYsGHV+TLmfu89Q3O8vsUTbiRJrYLn9buts485h88Shg3gtP7aA1UlaWho++ewTdOnSJWxdlGqnnjKJ7YPOv8LNLptcW0WUa9ufxUo4PuPNz23j/MAWTutFOpfVltnb5wrWKYDwsA+GFW5HiHWdD5s/hetNzanYFtb5i31u6Dizs+q25NrWOZrdXzKl2iZz5sxB+5PaexZ/zJ07Fw0bNsTChQvRq1cva/rYsWPx8ccfY/HixZ7yxOLaa6/Fp59+ioKCAjRp0gQXXXQR+vXrR4lVGXnkkUc8xY0fPz61hVRT3njjDaxZs8ZTbP/+/VNcDamqTJ48GaeffnpFl4HRo0dj0KBBKZPH+v1+9OnTp1LcSOqOO+5As2bNMHLkSJSWlqa0r1NPPdV67kWg3qhRI/j9HCZe3Vm6dKmnuFNOOSXFlRy9pKen44EHHsB9992Hm266Ca+99lp84jyDzz//HA0bNsT06dMxePDgFFRaNj7++GPk5+fHjDv77LN5Xk4IOWrYunUrevToge3bt8fd1u/34+WXX8aoUaNSUBkhhFRt2rdvjy+++AIHDhzAXXfdhTfeeANHjhxJej9ffPEFzjnnnKTnjRdP10Qj4b7QGC5/uGszZp/uRhFyhVyrdNaajEtyznQJSLUjXRekVJsQQgghhBCSDHjFlBBCCCGEEEIIIYQQQgghhBBCCCGEEEIIIZ5p19aDWPvApjizGlK9mIPQwhk4bUndkRKF6f/Lxd8uaRJn/1WPeOXa2w5vxd6CXAhIS64tpPFTmNo/h6RZ6fMBAb/fF6kKh1DQpfq0BgHausHQ2uxta4oW9VRpaHL2eGg9xmDH5+NQuC223O/uB+/GMS2PgVKAFNKQPgPCFGmbQmcoYzd0SLRhyB5N0bZShoRaj5HCJRmJIrEM0iBKpzxSWKJFS6ZtirAd4sVwQm19+xgibeESaMMUcgfPN58LCBxX7zj8kLsamhYIWtVKKQjpR0BpkAA0AQgl4IOCJvRpAU3CJxU0TYOQgFA+aJpmrWMBBQ2AFBqEklCA8do4kpW5fLYs294WLvEmHHJtU76tDEGnKdd22m5hbz+rveu1RQLjX90oEUHcXQa2bNniKU7TNMpuSIVSmSS/Ex+biOzsbIy9Z2z0ehyUKIXhuXvwSoMGOCs9I6gsJ85FCCfXdlbk5f0g3DLE8z4STp7tVagNAGMP7sO7BYWe+wOAjIwMLFuxDJ06dXLkpVS7IijTcQeEP622ZoU/7vSUYfZbh1DCbGvJta1ugvcUwPjsVCKoFvPzVJnnmkFmbltqHSTZdi+O01UdJI6IvN/pUuxwy+UWaYvg+crZ1i3UVvYNa4SztSuXU6oN188ySrUBoE2bNhgyZAjeeecdT/EAUFhYiLPPPhsAkJ2djQ4dOuDXX3/Fn3/+6TlHLDRNw7Rp06zXzz//PNLT09G1a1fcfffdGDRoUNL6qi4UFRXh66+/jhlXt25dXHDBBeVQUfXD602z6tWrFySuJyQeunTpggEDBuDDDz9MSr7MzEyceOKJOP3007Fs2TKsX7/eU7vCwkJccskl+PTTT5NSR2VnyJAh6NixI3r06IGDBw+mrJ///Oc/1vPffvstZrzzZjek+vLNN9/EjKlRowYl7B6QUuKVV17BzTffjIsuugh79uyJO0dBQQEuu+wynH/++Zg/fz4yMjJSUGliPPbYY57iHnjggRRXUn5omoa8vDwcPHgQhw8fxqFDh3D48GEcPnwY+fn5OHz4MAoKCpCXl4eCggIUFBSgsLAQBQUFKCoqQmFhIY4cOYKioiIUFxejuLgYU6ZMQdeuXSt60QghAGbPno3LL78cJSUlcbfNycnBsmXLeONSQggpI1lZWZgyZQpeffVVPPnkk3j66acTOo92c+211+LZZ59FnTp1klBl8khYsG1+1x/j2owe6vH6TKxrrOGuicR7eS744meEjqK3tf6OI2xTSrUJIYQQQgghyYFXwQghhBBCCCGEEEIIIYQQQgghhBBCCCGEEOKZdu08iLX3b3IYcONAOOR57llwjtkKo7M0fkz7fC9uuLARatWgZDYeufa3O1dZ20sY0mdL+GwIEqUwB6oZ0mZDhPjjijWhffvSkdHkZLsDaAD8+vaVel7DnRwq1xaO586fQgGQENAACMj0TDTr9xxKDm/BlrcvjriYJ3fqiBv+er2+XIbdUEEBQkFpApohgHbWYgmYTdm2vkJ14bQpdpT6gEkppNv1aK9fuA8DYU9USl/P9hqFJdd2bAtrmwjHKyEdcWYbafUgzazCHooYTqoNCKT509EysxV+O/grAtD0ZZJ6voAWgE/qi6Ipow4FmC5xnxDQlLFvaLpwW+9dX8eaUJBK3/pCKKt+s42+Tk3JublfKAhTEq0QW66N6HJtGFvQOSjT/bqyUq9ePU9x//d//4frrrsuxdUQEp3KJPkd848xyM7Oxo033Oh5YHsAwPV79+Jf9bNxUUbNkNKcJbrf7sNJthFmcdzzo70PhVsdsUTakfsJ5eb9e/FZUVHE/sNRp04dfPf9dzju+OMcuSnVrkg8H3eAt50laFZ4gX00sb0t0zZizG2tlNGXIZuGecy4bqIR5LG2CxfS/pxXVq7QBQu7iHHsb+Ej3Xt2GPm1OVWY52ymFFs/t3MumvPcLiirdcMVl1Tb8StNWY63qdOm4pNPPsGBAwc8tXOyb98+LFmyxHO8lBKZmZk4dOhQ3H0VFxdj6dKlWLp0KZ566imMGTMm7hzVmSeffBKapsWMu/TSS8uhmurJTz/95Cnu/vvvT3ElpKozd+5ctGnTxpN42U3Lli1x2mmnYcCAARgyZAiysrKC5m/duhUtW7b0lOuzzz7D3Llzq837Srt27bBt2zZ069YNGzZsSHr+QYMG4dRTTwWgv58UFxfHbHPJJZckvQ5y9LFmTeh3s27cxzqJTpcuXbBz507ccMMNeP311+OX5gH49NNPkZOTg5kzZ1aKm8Zomobly5fHjKtbt651k51U8ccff+Djjz+25Nb5+fmWzLqwsNCSWRcWFlpC6yNHjqCkpATFxcUoKSlBSUkJSktLUVpaikAgYD2U0m8CqZRKaLt54ZxzzsFvv/2Gxo0bpyQ/IcQbN9xwA1599dWE2vbu3RuLFi3iTScIISSJSCkxduxYjB07Fh9++CGuuuoq7N+/P6Fcb775JkaMGJHkCpOLp+szbjyGR7s+Azik3uEuFsbqI9mnyDH6jnSNJpG/1eD1RUIIIYQQQkg0+E0fIYQQQgghhBBCCCGEEEIIIYQQQgghhBBCPNOmbZuYMVppIUrzd8Kf2TRGZBSbX9DsMHGOSbqnTxcVH8gL4P8+3YNbBlBqAHgY0KeA7fnb8efhbbog2hQTB4mehSFttsWBEvprIQR++PrHkLQZjTpA+DKsGKUMkbTwOauDqYC2xIvWWDhTUeoUc0vjpQSUZuQG0uq0xLFX/A+/z+wddvkfe+Yx+Hw+XYZq2LylKXQWCj6YolR7+ZQl37YHJyoYom1hipl16bM0LNPKPY5PhH1qiCNtwXbQeEenKNvxf1vUaAq1zUwiOFq4pxlyxwivzbxNMptiZ8EOFJQUAEICmv5DCIGA0qAA+CCgQQOkgk/p60sTGqQClJDGOtG3i1IKSiijhTR06PozKM3Yz8w1bRzMpkxSwJByOvYLKzJYrm1JNj3Itd0cDXLtCy64wFPclClTKNYmlYLKJPkddd0oZGdnY+iQoZ4ko4D+SfO3/ftwsF4WRtSqHTEu2tlLOPl1LMl1tH7CtYmWw9kmXJwCMHLvHnzrQdLnpEGDBlizdg0aNW7k6ItS7cqAZ3lDpM/FVMu1nTVacm1AuNqb51HWaagKMx0wJNuu5bYOttCa4nFEhF89wspj7b/Ksc8btQrHwScgzAbWeo8q1RYRpNpB55LejzerH8fxVjOjJn766Sc0adIkattkcPLJJ6Nnz5548cUXy5TnnnvuwcCBA9GmTezfP4nOyy+/7Cnu0UcfTXEl1ZOioiLP5xx33XVXiqshVR2/34+1a9eiY8eOnuTaDRs2xJ133omxY8dCyug3omvRogXeeustzwKryy67DPv370fdunU9xR/tZGZmYu3atRg5ciTmzZuHE044AWeddRY6d+6MFi1a4Mknn8Q333yDvLy8uPL2798f7777rvV66tSpntqNHDkyrn5I1eTXX3+NGVMe54FVDSklXnvtNdx8883o378/cnNz486Rn5+PSy+9FH379sX777+PjIyMFFTqjVdeeQWlpaUx4wYMGJCS/gsKCnDnnXdixowZKCgoSEkf5UVhYSE6d+6MP/74A+np6RVdDiHVjgMHDuCMM87wfGMjJ0IIPProo7j33ntTUBkhhBCT7du3x/17MQC0b98ec+bMQbt27VJQVfIRjr8lSXpu69pEmGs05vWRaN1GukjovQBvxCHT1tMmdp2Q1xcJIYQQQgghsYh+FZwQQgghhBBCCCGEEEIIIYQQQgghhBBCCCHVDudgJvc4qDp16qB58+Yxcxw5sClmLyGoKPPc1VjC7dDYVxbuxsGCQKwSqw2xBpmt/HOpJc4WQaJnYXqejde2uBmO53t37g1NKn1WO+WQDyqh7Il2hcb2lFEG80mEV5PqNfgyGiA964SQVgP/MhDdzugOYcidpZCQlrxa6jJxKSGEz5qn/5SQ8BmtdKG1T0hIqU/xSQkhJKTwQUB/SBHh4Z4v9bxS6v0Jsz9hTId01CKMOLs+Xa6txwndfg0p9bqFo14hvEm1hfH8+KwTEFAaNE2DBuOn0h9KKWgqYExX0KBBKf1hPtd/AkrTdC250qApAEac0kxhOQBjsKc5EFQXm+v/1/8z5ihzfvBPa78KY7ANkWya8WF2rkhS0MpCVlYWMjMzY8Zt2bKlHKohxBueBzZ7MVOHzAo/M9L0QZcOwsJPFsLv93urySjrgYMH8Er+4YgOYvcj0nTzIR2PaHGR2oXrz2tdTgIABuTujluq3fyY5tj0yyZKtSsx+me+h/Ub7biL0Ny+YUfo9Ej5LUG0o60liw7q1Cmbhi2jts5bhKM04ZhnHCNShtxUxO5VGGd7xkM4IxzHmXm+5Wpn3VjGuBmIfp5l/JPCdX6M4DpcJ9DuvNYaEMJulySptjO3m8aNG2Pp0qWe2peFW2+91dP5Syw0TTtqBCqVgc2bN2Pbtm0x44499li0aNGiHCqqfmRkZHgWCz/88MMproZUB2rVqoVff/0VEydODCv1lFLilFNOwcKFC7F7926MGzcuplTbZPjw4bjxxhs9xWqa5vmmUFUFKSXefvttFBYWYu3atXjxxRdx0003oX///vjf//6Hw4cP45VXXkHLli1j5srIyMD999+PDz/8MGj7fPLJJzHb1qtXr9oIzUl0duzYETPmhBNCvzcl3ujatSt27dqFUaNGJfx77aJFi5CTk4P58+cnuTrvPP/8857iJkyYkNR+Dx06hCuvvBL16tXDyy+/fNRLtU127tyJXr16VXQZhFQ7vvzySzRv3jwhqXZmZiaWLVtGqTYhhKSQgoICjBgxAjfeeCNKSkrianvxxRdjxYoVR+V3wqm8/hXx2qh5fSFS38afXriSeX94wZU/1rUqSrUJIYQQQgghqYRibUIIIYQQQgghhBBCCCGEEEIIIYQQQgghhMRFm7ZtYsYUh4i1Yw12Ch51FX5QVbSRXLac71BBAM/N3xmzxupEpMFmmw/8gh15O/S1Kg0ZoSEPBEzhoLQH5ilTFmhvhYLDoTKMtLrHGH0KQAkoJXSBNYTt1Bbm/8KrSYV7njD1ogqQyvFaX766Jw0NqsHv9+Pe8fcawkNzuQzJoiWpNhTV5nT4rOX3SWGLtg2JtfnTknILW5Ad6eGT0hJxC1PKaPXrCxJpC2H3KYTPyO0UahviR0P0KAD4nEJtU0IpYCyTtNZlsIrSMdVwQ9arkYX6NbKgIaDLsYVCwJJnB6BBQdMCUFDQlEIAGjRlCrQ1QCnoym0YQm4YbQ2BtdDbQShDqm16sx2ybKdc2xRvq1CpdjDGfN3gHm7WUU1+fn7MmNLS0nKohBDvVCbJb+/evbF0+VLUqFEjdj0O/nnoECYdPhj1rCORcebJGrMeJAaO0UYAOKI09Nm9E5viFBm0adsGmzZtQt16trCPUu3Ki+fjLkli+5DjUSBEru1sG1RfyHlgsKw6SLAN8+Yg9lmM8xzQkmgL+/xMz+d4GOdP7ofdt/4Imu84t3IvpjBKDJJ6exRqO9eFW7SdKqm2Sc+ePbFkyZK4bjgQD36/H6NHj05aPqVUQrKs6ohXMditt96a4kqqNyeffLKnuH//+98proRUJ+69914UFhZiwYIFePbZZ/Hkk09i4cKFKCkpwerVq9G3b9+E8r744ovIycnxFPv111/jrrvuSqifqsr111+PP/74A3v37sWUKVMwevRodO/eHR06dEC3bt0watQozJs3D/n5+XjkkUdC2nv5/OvQoUMqSidHGZs2bcLu3btjxnXs2LEcqqm6SCkxZcoULF++HA0aNEgoR35+Pi655BL0798fRUVFSa4wOnl5eVi3bl3MuCZNmqB169ZJ6TM3NxeDBw9GdnY2Zs6cWSW/v1y1ahWuueaaii6DkGrD+PHjce655yYk6O/UqRN27NiBHj16pKAyQgghSinMmTMHtWvXxttvvx13+zvvvBNz585FnTp1UlBd+VDm62BxXp9x9x2XYDsZOK4FeRFqJyrVJoQQQgghhBCvUKxNCCGEEEIIIYQQQgghhBBCCCGEEEIIIYQQT5hDndq1axcztmT/L2GmukxxsbAGeIVpI0TEWYDA9M/3YNP2Qu99VQPcg9lKtVIs3bbElh0qAaEAW1SoC5vNtqYoW8IUbxvi6LRQMV9p/i4AjgF0QpdrK6f60+lBtrzabsG2c6bRyPzhkDcCQNZJwwDhs15fNnwwjj/xeNg6aVtqbUrChSkNN2SLtpBRV5UK4bPE1sEibuPhWB/Wc9fDkj0GxZoyb9gibVO07RB12zrsUKG2HuNzLJNDgB5GPWluPyEEpCE5tx2Weptjs46DpiloUAhoAWgqYEiy9Yc+7lLTpddKGdN15bWmDHE2NJiKbVO8rYx5+iYz5dlGNuOnLtrW87rs69Y2V8Y/a5IKfqJcP937SDg5d2Rhd+VgwIABMWN27NhRDpUQEj+VRfLbpUsXfP/D96hVq1bsehy8kpeHew8esN9Ho5QZTnIdj3A7EuFyufuI1M5kv9Jw9u5d+DMQiKvvrt26Yu3atUivke7IS6l2Zcfz+k7ScRcy3XyqgmUOAiJ4mgpu7/wXVJpDeO0UcAeLtl31C0BId1Zv/8IlDRJpu4TZ1kTHqYvzvchaN85V5JJqB62TFEq1TXr16oUlS5bEfcMBL30//fTTkFJi+PDhSct7/fXXJy1XVeaDDz6IGeP3+/H3v/+9HKqpvlx++eWe4g4cOIBdu3aluBpSnZBSol+/frj99tvxj3/8A3379oWUZRs6LKXE/PnzPZ9bTJ48GfPnzy9Tn1WR7OxsjBo1Cq+++ipWrFiBtWvXYuXKlZgyZQoGDhwYdjvt3r3b0022LrroolSUTI4Sdu3ahT59+qBNm9g3wASAbt26pbii6kH37t2xe/duXH311Qn/rrtgwQI0bNgQH330UZKri8ykSZPs70ujcMUVV5S5rz///BP9+/dH48aN8d577yEQ53cRRxvTpk3DCy+8UNFlEFKlKS4uxplnnokJEyZ4ei9zc9ttt+GHH35AZmZmCqojhBCydOlSnHnmmRgyZEjcbWvVqoVZs2bhmWeegc/ni92gkpPK62Fe5NROyXWI8Fol9oh4NcXDTZaTIdTmNUZCCCGEEEKIVyjWJoQQQgghhBBCCCGEEEIIIYQQQgghhBBCSFy0axtbrF18YFOcWR1iOmuScEcgxHQXZL+zNZOlAeC+aVvirKHq4xzg9vWOFcgrPmyImoVj7bmGuDm2g+U0dAyWa9c5dH8o3v+7Hq+ccm0YwkDTeChCnY4KsJWhQZVbA/es7azg+EtYBSV9qJHTHoAugLrz7jthCqWFkJaoWgqfIakWthzREGM7Nda6uBq6CFu6xdfSyCXt+SL8w4wPekhT2u2zJNdCOmXarvxCorCoEL/98ivW/bgOG9b9hF3bd0PTNGM962tBby/tpTCl3aaQWwRvD6dUGwDqptdDVs2sIKF2ABo0TYNSGjRoCGj6T6V0gbYp2FbQfwYsObYWJOE2pdpKgyPelGrbymzlMK5bGm2lgnaJELm2c3cx2zrl2kG72NEl1/b7Q8X1burVq1cOlRCSGJVF8tumdRts+HlD3MfLrIJ8/HX/vrjaeJFhl+URq2/A9vPu1ErRe9cu7DM+L7zSt29fLF++HNJnDzmhVPvowYvQAEBksX2UnS2SCCFkmnneB4dIWthtw9UXIrl21eq+gYgtcHBKr70dK5EIlWiHqcv6nSX4vcYt1LZE3WHqD1oP5nYoB6m2SY8ePZCXl4exY8d6bhMNn8+H2bNn44477gCg39CgS5cuScm9atWqpOSpyrz77rsoKCiIGXfGGWd4OrckiXPLLbegSZMmnmKbNGkCn8+Hs846Cxs3bkxxZYQkRo8ePeK6WcKQIUOwdevWFFZUPZg+fbqnuGuuuSbFlZDKSF5eHoYNG4ZmzZrh888/99yue/fuKayqeiGlxNSpU7Fs2TJkZ2cnlCMvLw8DBgzAxRdfjOLi4iRXGMrUqVNjxgghcP/99yfcx+bNm3HuueeiRYsWWLBggfW9dXVgzZo1FV0CIVWW9evXo0mTJli2bFncbdPT0zFv3jw899xzKaiMEEKqN0opzJs3D126dEGvXr2wfPnyuHO0atUKy5Ytw9ChQ1NQYcWR8HUxj3+uEHStwmubCMJtL49ESIZQ26ybEEIIIYQQQrzCv4YhhBBCCCGEEEIIIYQQQgghhBBCCCGEEEJIVNze2nbtvIi1NyLIqBeR8DEqZLb5RNkzhLJEzUIpKCEMy67Ot7/kYepnu3FNn0Yx661u7CncjR93r7bky0JIADJI9qdLmU3NtICEKYt2DqQT6HV+T0x9OljOUXp4B4r3/Y4a9U+0hM7WplGwDN2Go9vGGhwXRqwtzMaO+UoDhIRSpQAUsjqNwq7P7kLffn1xYtvWRg+6lFlp5qBBczcREFBQxn4kpMDKr1Zi+/YdcKmb9f+bB4JyTncOKIy0r+tx/S6+EBkZNa1FVPYa0NeRtWTCWg/rflyLN2e8hc8/+Rybfg6V1deqXQvdunfDoL8MwrCRw1CnTh0rh7DyC1v26JSkB0WaZQg0y2iOfYX77CB9FUMoYT3XNGFNU8b61KBLvAENGgAoH6SxfpWu2NbFskJB6Wte3wKWFNy5xpSxuYUl2hbGsW62C13NSp+vlC2pDN4ErvzBOSLmrWByc3NjxtSoUaMcKiEkccz3HqVinBO43uLtBK75QbOM3K6Zxjt8UI7mzZpj0+ZN6HBSB+zZs8db8QAWFRXiyn25mJadY93PIREdf3m9w5j9/BIoxaV7dqMo1np3cfnll2Pa9GnlKvklqUEYn4sxcZ/sWwkQcWcPOcbCTTPbi+Ba9M9/FfreYJ22BX/eO2+6Yba3TgVVlM9vkciR6trHhfnrRpg+RGh8OCE4zPYqOE/Q+UoFHG9+vx9PPPEExo8fj7PPPjthgXWTJk2wcOFCdOrUKWj6ihUr0K5dO2zevDmhvCbFxcXIy8tDZmZmmfJUZR577DFPcY888kiKKyEAsHr1as9ybU3T8NVXX6Ft27a45JJLMGnSJDz99NPYuXMnioqK0KBBA1x77bXo27cvfvzxR2zfvh2NGzfGqaeeCill7A4ISQLTp0/Hxx9/jAMHDsSMLS4uRvfu3bFlyxaK/MvAhx9+GDOmZs2aaNGiRTlUQyoLpaWl+Pvf/46XX34ZJSUlcbWVUiInJydFlVVfevTogT179uCaa67BzJkzvf3u5eLDDz9ETk4OZs2ahX79+qWgSuDPP//0dNOD1q1bIysrK+7869evx+jRo7Fy5cqE1kFVYMCAARVdAiFVkv/+97+47bbbEAgE4m7bsmVLrFixAk2bNk1BZYQQUn3ZsWMHZsyYgalTp2LdunUJ5znnnHPwzjvvoGHDhkmsrvLg+dpMMvqpLDcQd91olRBCCCGEEELKGzH+v/2s35CObdsAzVrWTTjZwX2FgBKo1yAjKcUlE9aWGKwtMVhb4lTm+lhbYrC2xGBticHaEoO1JQZrS4zKXBtQueurzLX1aPYA6mTwD00IIYQQQgghhBBCCCGEEEKOZhRUWGmecxCW02m5detWHNvq2Jh5T7zuV8j02mF7DH7uMC4re76CZs9TylGR0UYZg6mVBkAzmgaMdvojI11g/oMn4fgmle9aW0VRqpVi1k9v4kDRfkukLYWuzhZCwCd81k8pJaT0waeMn0LCJ3zwST98UsIHP6SQuKLXVdj1566gfuqfNhpZnUYZMmQJIXzQ7YQCgASEDwKa8dwUQOtyMF0iqEuabcuirlkMxtgvNM0IU9jydj+8+dZz6H1eb1t4KAClKcPprUsMlWufEhC4cthV+PiDj1Ox2rFm849o1KSx9TpIpG0Vqc/YtWMXxo1SGjwUAAAgAElEQVQZh/lz53vOn52djYcfexhXX3uVvj2tdepdqm1O/eK3/6FUlsAHH3zSBykkpPDBJ3zwS/25NPYFe540ntuvhbBjdVG7MQ0CQhqydgSL2p1ScCGkXb+5jhzrLbh+061tL4dzudzS0HCiyjKJtUUZ20fg73//O/79739HjZFSJiSXIKQi8DyQPNLhFKV5uMHjIdMUkJefh5M7noytW2KLpZx0SEvDuw0bwReaskIJ8ZAL4LviYly+NxclcQ7cv+222/Cvf/+LUu0qRlwCh3CbLs7jLmS6+74ojnqsM7EoNQbf7iTKAeiuPRFxhXvfjSD8dx8LkY4N53lIZZJqh+PNN9/ExIkTsX79ek/7TO3atfHYY4/hjjvuiBhTUFCA448/Hrt27YoY44UvvvgC55xzTplyVFUKCgpQp04daJoWNS4rKwv79+8vp6pIqj8HpZTo0KEDJk+ejD59+qS0L0IA/WYJPXv29HxO0bdvXyxcuDDFVVVdGjRogH379kWN6dSpE3744YdyqohUJJqmYeLEiXj88cdRWFiYUI5TTjkFq1evTnJlxMmyZcswcODAmMduNAYOHIjZs2cjPT09iZUB119/PV577bWYcc888wzuvPNOz3lXrVqFG2+8kfsWgCNHjiR9uxFSndE0DZdddhnmzp2bUPshQ4bg7bff5s2ICCEkSRQWFuL999/H1KlTsWjRopjfQ8bi1ltvxeTJk5GWlpakCisv5XnjmYoUbKfq5uW81kgIIYQQQgjxyoSXLkJSvw2sl12zUkreANaWKKwtMVhb4lTm+lhbYrC2xGBticHaEoO1JQZrS4zKXBtQueurzLVJHy9OEUIIIYQQQgghhBBCCCGEVCcEgObNm6N27XDC7GCKD/wSZqrLbhuS3fnKEAOr0Hl6gCkkdmcx2kGgsFjDHS9tRnFp2Qb4VSW+3LbYkGobWmMhAQhDfKwLjqWwtMQQxiYTAIQhRtaF3BJCCviERPc+3UP6Kdq9Vn9i5Ichy7bFxwq2VNuYbYnWBYAArI0rzD95Dd3mCsp4rRd52uX/RZ8+59lyZqXLvIWQ8EkJYfjahTCWx4gJ1jQnH70vYy0IUyatL7+QhkpcCqz+9nuc2/3cuKTaALBv3z7cdvNtuPG6G1FSWopwUm2z/2hSbQDYvPhXaAENCho0pT+U0qCpAAKaBk0LQFMaAioATSnjuWY8t1/r6HmUUvrgUaVBQUFp+rYzt7gpOof52hLom3EqRJAZJNp0v7W45Z0hnkwPAt5KQP369WPGlHUAMyHliedB0M77bgQliJI7gjA/aLoAMmtn4ueff8ZJ7U/yVovBupISXLh7F47A/Ey0S7LfX0PLjTTPC9HOmJx5hbBff3mkCCNy98Qt1X7woQcp1a6i2Dew8EC4Yy/GcRfzZhXmzmnkDr7Zh7CmhdQo7BjHmWnQv+gHmYjvEW4dmbPc/bpqCWlmLo9ynYsZN7WpbFJtABg5ciTWrl2LgoICrFmzBi+88AKys7PRvHlz1KxZE0IIpKen4+STT8ZTTz2FQ4cORZVqA0CtWrWwfv16jB49GsOGDcOtt96K+++/HwsWLEAgEMDBgwc91TZs2LAyy7mrKo899pinc8HLLrusHKohJpmZmSnNr2ka1qxZg/PPPx9nnHEGduzYkdL+COnRowcef/xxz/GLFi2KK57YFBUVeRLz9u7duxyqIRXNq6++iuzsbDz44IMJS7XT09Px6aefJrky4qZnz57Ys2cPRo4cmfA5+vz585GTk4NFixYltbb33nsvZozP58Ptt9/uKd/ixYvRvn17dOvW7aiUagshIKWEz+dDWloaMjIyULt2bdStWxfZ2dlo2LAhmjVrhlatWnnKV6dOHUq1CUkiO3bsQKtWrRKSavt8Prz88st45513KNUmhJAyopTCV199hRtuuAFNmjTByJEj8fHHH5fpmnRaWhpefvllPP/889VCqg2U7/Uy9zWMaNcvkt0HIYQQQgghhFQG/BVdACGEEEIIIYQQQgghhBBCCCGEEEIIIYQQQo4upJRo07YNvv/u+6hxxQc2IqPRKR4ymqY92EK7CDJIPdKMd/50Poc1TQBYv6UQ90//Hf8cdbyHWqo2G/auw0+56wypHwAhIQ3hMwxZtr7edIG2FALS+GeJoYUtCxRCYM+uvZg3bV5IXyUHt+hedE3Z4kNAzy8llHJLA91mRMfAd6WMgYcKUAJQGiCEIVs22+r7zOALO+l9GHUqY79QRltTPqoE7BqEc79JDdIQaVtdOcSS5vpZv249Bve/DIcPH064n7feeBtKAVOmTnHJH02iS7WFEBh40UC8uuBldD2nK5TU22pGhAbHCoQAELCOSyU0/achO9fF3D5IYcuylR0NTQESGgSksfUEhLCPY1OKLSAs5bZZrRLKsRzKWgJl7CtKKYQM5Izm9a+keLmJASUR5GjDfN9RXsTPYeSzztOGkNzm+4crQJjvTUb79Brp+OGHH9DrzF74+uuvPdf+e2kpeu/eiU8aNkImzM/PMPUmgWifTMK9Doz3t3mFBRizfz/iURsIIfDvZ/+NW265pVJJfknyMT8fPRHhhhXRjr2ox52ZwyXXVtY5XvBz87U7X3CJYT7rHfMS+cyPtq97OQ6s+s1lFK554d7TULmOt4yMDHTs2BEdO3bU3xfKSHZ2Nl599dWw81auXOkpx+7du3HSSSdh+/btyMjIKHNNVYkpU6Z4ips4cWKKKyFO7r//fvy///f/yqWvFStW4JhjjsHjjz+Oe+65p1z6JNWTsWPH4vPPP/csfL3vvvvQr18/nHrqqSmurGoxe/ZsT3FXXXVViishFcn8+fNx0003JeXGCa+++ipycnKSUBWJhZQSb7zxBm655RZccskl2L9/f9w5Dh8+jAsvvBCDBg3CrFmzyixs/vbbbz3J+rt06QK/P7py4qOPPsIdd9yBzZs3l6kmN36/H3Xq1IHf70daWpr1SE9PR40aNYIeNWvWREZGBmrVqmUJsWvXro1atWohMzPTel23bl3rUadOHdSrVw+ZmZlxf4faqlUrbNmyJWrMcccdV5bFJ4Q4eP/99zFs2DAUFxfH3TY7OxtLly5Fu3btUlAZIYRUH3777TdMmzYN06ZNw6+//pq0vI0aNcKcOXPQq1evpOUk5QsF2oQQQgghhJDKDsXahBBCCCGEEEIIIYQQQgghhBBCCCGEEEIICYtThud267Vt0zamWLtk/y+Iar80egkxQyrXPCvEYeMLyWFUK4RLyq1XPfurXLRvURPXnt80as1VmZ35O7B46xcADLWyELrsGQJSSghlPIdDNq1M6bShaBYSAhKBkgA+e+8zfPLeZ1jz9Zqw/Ul/TQB2e10wqPcO6KJpZW1Xsz9lVODa45ziQCkAJQFoCGMlRL9udfQwKaE0sx9D1KiEw2eoS5yVMsWLqR4OKAwFq7BqdSoUCwsKcM2IayNKtc8860z0PLMnchrloLSkFL9u/hULP1qIbdu2hcS+/ebb6HFGD9z815tD+okl1YYCGjdpjA3/+xldzjkNQhPQfJqxLxiFK3sfUkpAE7p2W1OAELqJWykFTSj4oAClGSJzqUswhS3DVMa/UP2mfrxLYa+voFkGTqmmMnYbS65t9mEKul1CS6s3p+AzQSuuUCJkd0wGbdu2jRmjafEodAmpPFS05Ff6JJYtX4b+F/X3LAgEgN2BAM7ZvQufNGqMbKeUye3xdb5XJeb4RYg3Vzl+uuZNy8/DwwcPxvUuJqXEtOnTMGLkiOB+K5HklySXMh13QEyxfbjjTk9li+2t3K56gqT7Inatzn0zUr9lJe79X7lem8+dv8K4ZPxBsdXseOvevbvn2P3796NXr1745ptvUljR0cVPP/3kSbjZunVrNG7cuBwqIiZjx47Fk08+ib1795ZLf5qmYezYsWjatClluySlLFiwAC1atMD27dtjxiqlMGTIkKQLWKs6c+bMiRnj9/vRpUuXcqiGlDcrVqzA1VdfjU2bNiUl38iRI/m5UAH06tULu3fvxpVXXom33347oRzvv/8+atSogSlTpmDUqFEJ1zJhwgRPcXfffXfEee+88w7GjBmDrVu3JlyHmwYNGuChhx7C7bffnrScqWDnzp0xY7p27VoOlRBS9bnlllvw4osvJtT2rLPOwqefflrmmxEQQkh15dChQ5g9ezamTp2KL7/8Mun5+/fvj5deegnHHHNM0nMTQgghhBBCCCEmFGsTQgghhBBCCCGEEEIIIYQQQgghhBBCCCEkLgSAdu3axYwrPvhLhNYKUa18QdHhhHou4bLSXPJtU+xnSoz1/ia+tQUtcmqgT+fsmP1WNQ4VH8KCXz+EpgV0ObbQJdmAtOXaQpeDmvOlIYKWQp9nvt61dRcevvFR/LHpj6h91mjU0RIdO+Xa9uYTEFLYMQpAkFTbFKs7nisBXagtjb0nWK7dulkajm2YZouahbL6ETCFyzJY5iyEQ1waKik89rhjccngS0IX0ClOjOU2VEDt2rWNdW7jbDb5qX9h8y+hwqkTTjwBr09/HZ1P6xzURkAg8K8Ann/2BTxw7wMhcuX7770ffxl8KZo0aWIcD6YwHbbE0SFztKSPRge9z+oNLaBB+DRzlVtCbV0SrqCUBiUMoTak4UZX9vpVCkpo0JRPjzdk1sooQihdhh8swBaQQTJaQ65pStGFgjCOdSVsObd55FuubFOubUrVo1GJ3ZTHHXecp7jS0lL4/fzTcHL0URkkvx99/BEuH3E5Zs2a5bnuA5qG3rt2YkHDRmhmHnsuWa6z64TfZqKcApnzhQD+dfgwnj18KK7Ufr8f8z6Yh759+7ryVV/Jb3Uh7uMOCBXbRznu9GbRxfZWDvPcwjiHcNfn3Le8SrZDFyH6siYq4Q6SaUcSagPh1yHs5Y63jqp0vNWtWxc1atTAkSNHPMV/++23mDFjBq688soUV3Z0MG7cOE9xlV1YWFX573//i6FDh5Zrn9deey3at29P4S5JGVJKfP311zj++ONRXFwcM/7XX3/F7NmzMWTIkHKormqwatWqmDEtW7Ysh0pIebJp0yaMHDkS3377bVLynXLKKZgxYwY6duyYlHwkfvx+P9566y3ccsstGDRoEA4cOJBQnuuuuw733Xcfnn322YTeSz/99NOYMRkZGWFzv/766xg3bhx27doVd7+RaNKkCR577LEyycLLi7Vr13r6rOvfv385VENI1eXQoUPo2bMn1q1bF3dbIQQeeughPPTQQymojBBCqjaBQACff/45pk6dinfffReFhYVJ76Nz58548skncf755yc9NyGEEEIIIYQQ4oZ/PU0IIYQQQgghhBBCCCGEEEIIIYQQQgghhJC48SLWPrJ/YxwZHcJt0xWnLEMdbKmycrn8TOmyK4djni77FQgo4I7/bsLUMSfh9NZ146jt6KagJB/zNs1FUUkBhJCQwpBnmwJjQ6ytC6YFfEJCKXPdGRJlQ64tIPH2f2bFlGpLf03UO+UaK7e1nSzBoL2ddZ+zI8bC2JamW1u3KxttNTsPdNm2AnDeKbUtCbMuZXSmcwq0DWmjZsoWzWJCl6VN2zYY/+h4fX80y3ckNoXkEV2IYVyOwUJEgX179+KFf78QEteiRQss+t9CNGzUKEiobbb3+9Pw97v+jqysLNx6861BbfPz8vHMU5Pxz6f+GbdUGwAGXjIQc757B8e2OVZfwxogpIQGDQICmtVGGltAg4SEggalCSgpoBnrzGfJ0DUoJaE0BSH1rSZhyq8tvfb/Z+/OA5so8zeAP++btJQCLZT7vqScIogIihe6IojguQgL4iq6Krio64GuuK4rArsgLgui7io/1wNFxBUUBZRT5FS5BIFSkBt605s2zfz+mCOTZNJMSpK29PnUMcnM+77znSNp0pZnfJ7fWpC2b4C5kVWp+AdRml8kfEK6jW1VAiyrYvbt22ernW+wOlF1UhVCfhd8vAANGjTAW2+9Za8OAPmKghvT0/B548ZIdsZ4vuf4fjsLtA2B2HgpMl8P4q9nz+K9gvzgnUxiY2Oxdt1aXN7vctOYDPmtSfTjVuFge2GabzV+gGB7y3BtbZxyA7VFBWo2rTec/AKz4f88MN5veIoot6Zw11idtGrVCqmp/heXCWTBggUM1tasWLEiaJuYmBhMmDAhaDsKv7vuugsrVqzAQw89hNOnT6O4uDji63S73Xj00UexadOmiK+Laq6WLVvi008/xfDhFhcgs/Doo48yWNsmt9uNU6dOBW03YMCAKFRD0ZCWlobRo0dj1apVIb/HtdKqVSu888473hdPokp1zTXXID09HaNHjw7pYl5mp06dwm9/+1u0bt0ab7zxBoYOHWqr3+eff24rIPH666/3ejxnzhy89NJLyMzMrFC9Vlq3bo1XX3016hcdOR9z5syx1Y7B2kQVt3HjRgwaNAgFBQUh942Pj8eKFStw1VVXRaAyIqILU0FBAVavXo2vvvoKb775ZsTW07p1a7zyyisYPXo0pJTBOxARERERERGFAT+BEhEREREREREREREREREREREREVFA5pA3c7yHnWDt0rO/QnG7EDwh0ne5YlqZ8GnmHZrtvVCr1i/g0RPmXFSi4P5/7sGOQ3lB678QFLkKsSTlf8g9lwMICTUCWQ3VVr/UeXqottCWO6QDDkhIIbVAbXX/5mXnYc2SteWu01mvBZoPnQdnfDOYw7SN/wvtOJmOsX7IPEfOlNboezyF8Ate1tsO6F5b3S6phhlKISG0UHBoIeIwbasUAg4pPWeT1akqACkEhJRqILmQkMJhTPo8AakGevtOQvpNnv2irvD9/36AokL/oJPX35qLJlqotlqvNMLO9RB6IQTuG3cfbr7FP8Rj/jvzUZBfEHKotoBA06ZNkXciD26lDGWKG24oKFPKoChuuOGGW3FDURQoihuK4gaEAgUK3Io66V9Q3Np8NQhTzbRWtABaBTDNA7Q2FllCiva6oCj6fcUizFPxuglJFc2zXLt2bdA2UkrExsZGvhiiCNK/D9nm+zwPEmZtFVrrO+/1N17Hn//8Z/s1AChWFAxLT8dPJSX6txiYXqU9ZemB/rBY6HttCcV7CtQMAB7Pzgo5VDs+Ph7bd2z3D9U2qckhvzVNyM8787kMBH3eWZ1bXvN8zn3zxV7MNRr9fNqE/NoRAt91GO+V9eemxfrNdVptn16/13pCeL5diEH2CxcuRL169Wy337p1awSrqT4++ugjW0GJ11xzDQNsKtGgQYNw+PBh5OXl4dlnn0Xt2rUjvs4tW7YgKysr4uuhmm3YsGF44oknbLU9c+YMNm7cGOGKLgyrVq2yddGsu+++OwrVUCTl5+dj5MiRaN68Ob799tvzDtVu1KgRPvzwQxw7doyh2lWQ0+nEwoULsXr1aiQmJlZ4nGPHjuGWW25Bhw4d8M033wRt//e//93WuH/5y1/gdrsxdepUJCYmYuLEiWEL1e7YsSOWLVuGo0ePVqtQbcDeRWzq1auHuLi4KFRDdOGZMmUKrrrqqgqFanfr1g0nTpxgqDYRkQ2HDh3CnDlzMHjwYDRs2BDDhw+PWKh2UlISpk+fjv379+Oee+7hzySJiIiIiIgoqvgplIiIiIiIiIiIiIiIiIiIiIiIiIhC1qnTRUGD3RR3CUrzjlks0cOQA/X3hDGrj7REOgUWfUxthWmeuR+kEagMCOQXKbjn1d3YeuBsufVXdwWlBfj8wGfILs5Sw6C1faUHZashzYA5aFsPbhYAhFSDt/X5Ukjs+2kfSktK/dYlYuJRt9NgNL1xBlrd8SFik5JNwdHaMQAAKJ6QZ5/TQJiDB6HWBS302pLifbdebYkebWsZIdT6eozwRe1WD6MWkGpYNoSpjTXPnjC1FWowt1fYqWUAo7YHLIIZ1f0qsPDDhX7rvGLAFbj+N9cb7bz2p7ENnhDXyS887zdGfl4+lny+xDtUG8FDtXWN45toIdhubVLghtvzWA/YhoL83Hx8s3Qlpj47FU+MewL/mvYv5OXmqUHbxlFSoEAP5DYitrXAbK94bWOZea5WoOV9vwgiASOYyNxfURTvgEuT8w0yioQ9e/ZUdglEUVXZIb9/m/I3vPrqqyHVUaoouDsjHevPFfsFXxvrKSd02/v7iP9k3jTzt897MzOx1EaoqlliYiJ+2f8LOnfpzJBfMlQonNo3LL688S0a+M2zCqC2qMmY5xdA7/MVYui2ObzbKxzbdz0BxrV6ffF6qFjvZz7fgD59+iAtLQ09evSw1T5cIX/Vnd2gxClTpkS4ErLD6XRi2rRpyM/Px5kzZ2wHEleEoihITk6O2PhEulmzZtkOyYpUaNeFJjU11Va7m266KcKVUKS4XC788Y9/RFJSEhYuXGgrSL08derUwaxZs5Ceno7f/e53YaqSImXgwIHIyMjAXXfddV7jHD58GIMGDUJycjI2bNhg2cblcuGHH34IOlZiYiKWLFmChIQEPP/888jNzT2v2nTdunXD2rVrcfDgQdx8s//FIKu6kpISHD16NGi7vn37RqEaogtLSUkJrr32WrzwwgsV+n3MH/7wB+zZswf169ePQHVERNVfSUkJVq9ejSeffBJdunRBx44dMXHiRKxYsQLnzp0L+/qklBg8eDA++ugjHD9+HJMmTYrKheWIiIiIiIiIfDFYm4iIiIiIiIiIiIiIiIiIiIiIiIhs0/+Zc+3atdGuXbug7UtyUrR7doLg/NLnvNbpWewfAanOEIDQgpiFhHdCn3kAgfwiN+59dRdW/pRuo67qJ7s4C5/t/wQ557IhYA7V1gOd9XBnBySgBjzrkdRCD3x2GMHPQgvjbt+lg+X6Wgx/E42ufAa1W/WFkE7jH8QL0//14+O5rwemaxP0oGhTqqKit1HUCUILYvY/rr06xpm2yxSQKIUncFHooYfC+3ySEgIS3ueLttQUaO0XuAht39iYrPsDh1N/xd49e/3WO2bsGGN8va9enidQW98WgUv7XIru3bv7jbN0yVJPOKUpQDVYqLaAQKe2yXArbrihwO1WQ7TVSVHnKW6kn07HhBF/xHXJ1+PpBybh4/kLsXLpN5g34w3073QF/u+N/zOFcJuzKRX1sJqisxUoamCsoi4zzgMAUMwh3Hp/7bFXqq7idVPdrV27NmibPn36RL4Qoiiq7JDfx554DG+//XZINZQBuN8UdF1eeLYd5fVzA7g9PR3fnSu2XR8ANG3aFCmpKWjZsiVDfsnSeR3TICe4nWB7YxxdgCBrywuZ+NYeIAzb+iIoIuD7hnLXUd422AkJ5/PNEBcXh927d1d2GdVGbm4udu3aFbRdUlIS+vfvH4WKyC4pJZo0aYJZs2bh/fffj1jQUGZmJmJiYnD48OGIjE+kO378uK12gYJfyZudn7MCajgvVR63241FixYhLS0tpD5TpkxBQkIC5s6di9JS/4sWhiI2NhaTJk1Cbm5uRC/WQOHndDqxaNEirF69GomJiec1VkpKCq6++mp0794d27Zt81r2xhtvwOVyBR3j7NmzmDZtGgoKCs6rFl2vXr2wdetW7NmzB9dee21YxqwMH3zwga3A39///veRL4boAnLgwAG0aNEC69evD7lvTEwMFi9ejLfeeisClRERVW+FhYX48MMPceedd6JRo0a44YYbMGvWLOzfvz9i6+zRowdmzJiB48eP4+uvv8bIkSMZqE1ERERERESVisHaRERERERERERERERERERERERERDWcObA34HILnTt3Djp2ac7BgKN6J9hZrEPxrN868K68qEo90lkPRNZCk4UEoIZEF5cCj8zdi39/fTTodlQnx3KP4rP9i5Bfkq9uuZQQUkIKNTxamkIEpdCWawHOUkg4FKntMXWZFA6jbfPWTZFQv57fOkuzj2hZ1T7HxAiFNjOFaktTSKICo5/Qk6ONhVI7pPpJoED/M1g9wrtX+zhPwLriV4lFKLX//EA8wYsVC0g1bbnftHbNWsu2g28e7B2mLcy166HYwitHesjQIX7jrFm9Bm632yvU0U6oNgD07NFTDdHWw7UVtxp6DTeyMjLxzL3P4va+d+KHDT9Yho2UlpZi6vPTMLD39cjMyFKr1EK21fBsbdLTsrXtMI61EabuG57ts1Oh7wP/Nooxro2k7SqWWfn666/banfppZdGuBKiylGZIb/33ncvPl38KaS0/08u3AAez87ChwWF5X9PsTEFUgrgN2lnsKu0xHZdANC2XVukpKYgqUESQ36pXBUOtdenigbb+34s0CdzQLbpK1DtgYKzy/0qJ3Tba2yLL8uaTfslUIA9n2/Wli1bZqud2+2OcCVV28svv2wr6G/UqFFRqIYqasyYMcjJycHf//53DBw4EO3bt0enTp0wbNgw7NmzB4qi4Ny5c9izZw9Wr16NM2fOhBRA73K50LVrV/z4448R3Aqq6Zo3b47Y2Nig7Y4dOxaFaqo/Oz9nBdSg8gceeCDC1ZCV1NRUtG7dGiNGjEDTpk1Ru3ZtdO7cGWPGjMGCBQtQWFjo1+ftt99Gw4YN8cILL6BIuxBTRTkcDtx33304e/Yspk+fHtLnVapaBg4ciIyMDNx+++3nPdbevXtx+eWXo1evXtixYwcAYN68eec9rl1CCPTv3x+7d+/G9u3b0bdv36itO1I++eQTW+3uvPPOCFdCdOGYP38+unXrhszMzJD7tmjRAocPH8Ydd9wRgcqIiKonRVGMz4bNmjXDmDFj8NlnnyEvLy9i62zUqBEmTpyIH3/8Ebt27cJTTz2F5s2bR2x9RERERERERKHgb82IiIiIiIiIiIiIiIiIiIiIiIiIKCR6hFeXrl2Cti3JSQnSwjoQG3qgsBYkp4bt6iHDwqKnVSSl8FomzCnKWtC2WwGmLjyIP76xG4XnyoJuT1W3/fQP+OrQFyhxl6qB2T4hgFIPD4QWtO1zX2r7XQgJaI+lEHAIBxzSASkcSO7pH/RTknnQCEY0BPAAACAASURBVC1XtMBn/5DtAAHoQmp9oR1oPSpbz1fWApYVra8RIued3ti9XawnjN20LqHoYdJ6F2NPeIVll5cE6QlAFKZHnn2q7yercFQptABzyyBHiR+2/uC3vrZt26JZs2ae/SC8Ax299qXwVHTllVf6jXX27Fns+2VfyKHaAFA/sT7iY2pDjaV2A1CQnZWDvzz4En7bdyS2rNlqK9Tv2K/HcM9tY6HHWyuKek8Pu/YcUS1C2xQWrhiJmjCCuE2bbrAMzg5wSM1j+Hazsz3R4Ha7MXnyZFttr7rqqghXQ1R5KjPk99bbbsXKb1bC6XSGtPrJZ7MxJz/P8nvC+UwFbjeuOXMah10u2/UAQI+Le2D//v2Irx3PkF+yxeo8sU1/3gUJtrdcp1WnAGP5BVybn/fh4BPoXe64vvUFCNTW6w5FTXu+XXfddbba7dy5M7KFVHHvv/9+0DZCCPz1r3+NfDF0XmJjY/HMM89g9erVOHToEA4cOIClS5eiW7duxvJu3bph4MCBaNKkCXr06IFFixbZHv/cuXO44oorGGpMEfV///d/Qdu4XC5s3LgxCtVUb+3bt0diYqKttu+88w7DtaPM5XKhX79+OHnypDGvuLgYBw4cwIcffojRo0ejbt262LZtGwD1giEtWrTAgw8+iJycnPNatxACw4YNQ0ZGBubPn4+4uLjzGo+qBqfTic8++wwrV65EQkLCeY+3c+dO9O7dG7169cK+ffvCUGH5hBC47rrrkJKSgk2bNqFHjx4RX2e0TJgwwVa7J554IsKVEFV/brcbI0aMwLhx41BWFvrvYIcPH45jx46hZcuWEaiOiKj6OXLkCF5++WV06tQJV199Nd55552IhmnHxMTgjjvuwJIlS3Dy5EnMnj0bl156aY37uTURERERERFVfQzWJiIiIiIiIiIiIiIiIiIiIiIiIqKgrELgOif7Byz7KslOgX/QNUyPFZ/HPvSgZL/QR+/QbL8QbUALazb30R57zRcAJL7YkoahL27CzsNng25TVVRYWoAvDy7B5lOboSgKpLaNamC21IKfJYTUg7T1sGc17lkKU7i2cEBCwqH1FcZ8CYeUqJdQ12/9JZkH4BcBqoVle0KrpekYeh83z/GCnqKuBmBrgdJ6U8XT2LR2dWHnlrUgpfScUnpAuFdNnh56OLW2R1Dev/80QrSN/aSfS6YJwrS/PJNn3fo2mZZDYOcO/2DA7hd3hxGobZz7gQO19a/uPbpb1v/jjz+qXUII1dYl1qoPt+JG3tk8TH10Okb3uwebv90MxR1acuUvP/+Czxb+zytKW1E80dqKFqitmJaZGWVrLxtGOLd6x4fidVMdzZo1y1bwkpQSI0aMiEJFRJWnMkN+rxt4HTZu2ohatWqFtNpXc3Mx5WxuaLWWI9PtxtVpZ3A6xACaq66+Cj/99BNiYmIY8kshq/Bzz/ReLODYAQLdAwa9B3sea7V6XVRGhDjBuq9lHb4fQUwh3IH2GZ9vwX3//fe22mVlZUW4kqpr165dOHPmTNB2Xbp0QaNGjaJQEUXbXXfdZTt4FwBKS0sxduzYCFZENd1dd91l63vWo48+GoVqqr9Qnq/vvPMOli1bFsFqyOzmm29GZmZmuW0URcGgQYOQnJyMW265BadOnTrv9V511VU4cuQIli5divr165/3eFT13HjjjUhPT8eoUaPUn22fp0hfhEZKiSFDhuDYsWNYs2YNOnbsGNH1VYZhw4YhOTk5aLv58+cjPz8/ChURVU9nzpxB+/btQ7o4kE5Kiblz52LJkiVheW0kIqrOCgoK8N577+H6669Hu3bt8Je//AWpqakRXefll1+OuXPn4tSpU1i8eDGGDx+OmJiYiK6TiIiIiIiI6Hzwp4hEREREREREREREREREREREREREpAohu02BGtYVTEnOwfNYsR6oLIx1+oZ0e/XUg5nN4cNGOJ80ddMDlR2AFhoNCBw+XYQ7p2zBjE/3o8TltlF31bA/ax8+/uUjHM87BqkHN+tB2pBqnLjQwrTh8IRsm0K1hRayrYZqa6HbwqEGSWtB3Gogt8TR1KN+NShKGYTxZ6nm/a8HUJsaewUumVOeFc+xUwBhDsj2WplnfD2UObGORKMEpzaE8ARI68HsprBECemdt2wKvLbFyA33jbW292XePW63GykHDvitokP79qb22uS1Pzyhk0ZIowDatGlj+Y9a9/+yv0Kh2gCAAoHXnpyNe/vdj00rQg/UNjvwywEoiht6kDYAQDHd14OyPfHaXm2NIG1fptIV+C/X+5j7eo2jWLevLG63G3/7299stb3pppsQGxsb4YqIqobKCvnt06cPduzcgTp16oS02rcL8vB0TnZIfawcc5XhmjOnke0O7b3J8OHDsW7dOjgcDsvlDPkluyr8vLPx7TTQeWg8J33H8Q20tlOD3Sl4sYHHRuD9FDAsvLxV1dDn28aNG221GzhwYIQrqbqef/55W+3+9Kc/RbgSqkwzZ84Mqf2GDRvgDvF9BJFdsbGxaNiwYdB227dvR0xMDJKSktC5c2eMHz8ehYWFUaiwepk6dWpI4ZEPP/xwBKshAHC5XLjuuuvwzTff2Gqfk5ODlJSU815vjx49sHPnTnz33Xdo3br1eY9HVVtsbCwWLFiA9PR0DB8+vEqGyDocDtxxxx04c+YMvvrqK7Rs2bKyS4qoDz74IGgbl8uF+++/PwrVEFU/y5YtQ9u2bXH0qP/vE4OpX78+tm/fjgkTJkSgMiKi6mPv3r344x//iBYtWuDee+/FmjVrIrq+li1b4tlnn8XevXuxZcsWTJgwwdbnfSpfyBcAjcCkXzz+fKbKqJuIiIiIiCgUVe83K0RERERERERERERERERERERERERUJfkGwnXp0jlon7LiLJQVZ8I3ENs8qnVanokeVmcOJvYayyphT6tWSK92IkBbtZ2EqwyY+8Vh3Pjn9Vi140zQ7atMWcWZ+CLlc6w9sgql7nNaoLb+D9ukJ0BbeIKxhRG8rbZzSAek1MKzpRaqLR1wCIcWxC3hkGrgtpACbreC7Az/kNDYBh0ACCiKMIKfPWeM+b7nsX5s/I6JAKCHh7gBKFrgtlC0c8F83NWTo22TGCM8W2oB2VYBJH4h1+bKAgQq6tnuxgT/MygURn8BpKenoaio2K9Ns+bNfQLiYRmo7fV8UNSAk2bNm/mNd/DgwYqFagNI3XII3y/bGJYgNnNoticyWz2unlvfPoDv64RiSrEUnplefRXPC4eH1cuPnXl2hPHfdk6dOhV5eXm22r733nvhWzFRNVEZIb/Jycn4Zd8vqF+/fkirXVRYiAezskLqY7bP5cJv0s+gIMTA//vuuw//+/x/lssY8ksVEckgg/LOSWOd5QVhC4sptALsTRbrLi/koSLPNX3Mmmrnzp1B2wghqmTQYLT88ssvQdtIKRnwd4F74IEHcPPNN9tu73K5sHXr1ghWRDVd7969bbVzuVzIzs7GgQMH8MYbbyAhIQHPPPNMhKurXurWrYvHHnvMdvvjx49j/fr1EayoZsvKykKrVq2wbt26qK2zbdu2WL16NXbv3o2ePXtGbb1UNSQlJWHJkiU4efIkbrrppirx2cDpdGLMmDHIysrC4sWL0ahRo8ouKSrS0tJstVu8eDHOnKnav0ciirbHH38ct9xyC86dOxdy3/79++PUqVP8HkhENVZJSQkWLlyI6667Dt27d8fcuXORm5sbsfXVq1cPo0ePxsqVK3HkyBFMmzYNXbt2jdj6iIiIiIiIiCKl5v4lERERERERERERERERERERERERERH5CyGroXGTJrYCJkuyUyqwYlN4sp5CDN8oXeH1SH2gBWl7hRLroXZakLPQ20kIOAAhTcvV8OlfzxTh/lnbMHL6RmxP9Q+Srkz5JXlYd3Q1Pt2/ECcLTkJINSRbDdEW2lYJI1BbXeYw2jiE3l5o7bXHeh9oAYGQkFIP5lbDt39c9yOy0v33R52LBmv3tP0oPPvbcyykcRw9zCmFnuRCNRTdHKSoHXmpJxnqt+qfwrZq6PQKGhEQgKKFHUrTfOEdpu0VeCg8880UUzu/L3Pgts3JvN4Tx05YHWI0atzIs3t86vQLadTzo4W6zU0aN/Eb79ixYxUK1QaAdu3albs8FG6325NHqR1TRTEisI0wbL9bvS28TyFFC+RWFCXwa5dvFm3l59GUy+12Y/r06bba3n///TUmzIbIV2WE/LZs2RIpB1PQtGnTkMb7prgIIzIyYP/yBOr3wq0lJbglPQ3nQgzVfuaZZ/D2O29bjMqQXzp/kTwfygvXLvc5bxWcbzcs2+7m+Iwf7DWoIs81fdya7NChQ0HbKIqC/Pz8KFRTNRUVFQVtExcXV6PDx2uKZcuW4fbbb7fdfsWKFRGshmq62267rUL9ysrKMGPGDPTt2xculyvMVVVfs2bNwsUXX2y7/WuvvRbBamqu4uJidO7cOWqBuY0aNcLHH3+MX3/9FQMHDozKOqnqatq0KZYvX45jx45h4MCBlfI5ITY2Fn/4wx9w9uxZvP/++0hISIh6DZVpyJAhiIuLC9rO7XZjzJgxUaiIqOrLz89Hr169MHv27JD7CiHw/PPPY9OmTbaee0REF5qjR49i8uTJaNOmDUaOHBnRi/t07doVTz31FFavXo2MjAx88MEHuPHGG+FwOCK2TiIiIiIiIqJI41/JEBEREREREREREREREREREREREZG3cnIavAJ5hUCXLp2DDleac9Bn4EDhyuUUoAcr+4VC+o5pTi/WA5qlqXJTip6Qpm2SpmVqmDSExMa9mbjtpfUY/ffvsX53dIJUAskqzsK6o2vw8S8LsD9rPwTU0Gx1j0gtUFutXQh9mSlw2wjNdngCsyEhpUNrYw7ddhj9HMJhBHR/vXi5X121GiWjVoOLoIegC3M4tnFfP8b6vlcfC/PxUJOwvZOTHabHCgC3J8zac8YINK7vBNzQtksPBjeFUZvHMHrpe827ra8jh47gby+9jMcmPo5x9z+A+35/P8bd/wAm/vExvPzSFLz3f+/hpx+3o8xVFjiA2yuMWxrbmZaWbrnO+vXr+9UVqEYj2FELEm/QoIFfG3MIUCih2gDQqlWroG3sUkO0FSiKG1oktr7A9EgLyoaiPe0V7Xh7h2zr55vleqB4LxKmcO4QA2qj7cUXX0RBQUHQdjExMXj99dejUBFR1RbtkN+kpCQcTD2Itm3bhjTW1pJzuDk9DS6bKb/fFhdhZEY6XCG+Zk2fPh3Tpk+ztS121PSQX7J23ueFzc8agdYdUsB2OJguYmInULuizzcCrrjiClvt7rjjjghXUnWVlpYGbRMfHx+FSqgq+Oyzz/Dss8/abksUKQ888ABiYmIq3P+HH35Aly5d4HbbvxTNhW7Hjh246qqrbLXdvXt3hKupmW6++WZkZGREfD116tTBa6+9hvT0dNx9990RXx9VLy1btsTq1auRmpqKAQMGROUzelxcHB5//HHk5eXhrbfeqrHvLaWUePXVV221/fbbb7Fy5coIV0RUtW3btg3NmzfHzp07Q+5bu3ZtrFq1ClOmTIlAZUREVdu6deswfPhwtG/fHq+88kpELuwTFxeHIUOGYO7cuTh06BD27t2LGTNmYODAgYiNjQ37+oiIiIiIiIgqg7OyCyAiIiIiIiIiIiIiIiIiIiIiIiKi6qtzly7YvHlLuW1KclIs5vqGaVvNM4UxG4u0eF0tmBmKHjqsR+nq7bXkZSEhFDcUIX2GLtMeS+2xAgEJT36lAjVgG1AUge9+Tsd3P6ehQ7N43H1tW9wxoC2aNqhd7naHg8vtwqGcVBzI2odTBaeM+WrotSnEWs8S1x5LbR+oQc4CUqgx0moYoB6wLdQAbQhIKY2QaakFbzuEhITDaHeu6Bw2rPjer8a6HYdAPQJqfzWw3BxUrlbmuSt8lsFzX1G8Q7AVxROs7Xar7YxDrBjHq3E9CSGFV/ChAkVtpwgoigIppbYKxTO+VG+NAESLMMZ9+/Zh+ivTAx4jXYOkBhg1ahQee/IxtGndxrqRT/ZJdna2ZbN6detpzcsJbjTtJyE8+7devXp+bfX1hBqqDQBNmza11c6OuPg47WlrRGrDiNRWhPZ8MzLvDYoCr+AY/Rhahcno8e3Vkdvtth3YMm7cOMTFxUW4IqLqQQhxfqH5Vm9JjEXCcxEATXx8PPbt34c+l/bB3r17ba9mX2kpbkg7jZVNmqFWOe0+LSzA0znZIeUDCyHwn//8B/fdf59f/USRcN7Pu/LG1s5b3+ee7/qtKIpS4XDtgCF1Np5G4XiuMcgemDZtGt56662g59a3334Ll8sFp7Pm/bO4rl27Ij3d+uI8uuzsbLjdbuPzD13Ypk2bhk8++QSHDh0qt92uXbuiVBHVRLGxsRg3bhzefPPNCo+RmpqKP//5z5g+PfjPX2oCKSW+++47W+8Pgn1foNBt27YNa9asieg6YmNj8dhjj2H69On8nk1BtW/fHhs2bMCBAwdwzz33YOvWrWFfR506dfDEE0/gpZde4jmpGT9+PF566SWkpaUFbTt48GCcOHECzZs3j0JlRFXLP/7xDzz33HMVukhKcnIyNm3ahKSkpAhURkRUde3evRuTJk3C119/HZHx27Rpg6FDh2Lo0KEYOHBgjb1YChEREREREdUc/M0GEREREREREREREREREREREREREfkrJ7fFHBzXpXOXoEOd8wrWDjSwKRTbsp0nOFgPj/Zva771DW42txCmAGgtmFoPghYC6p9XSi28RrsVDgACh04XYtrCPbh84pe446Vv8caXv2DvUetw5IrKL8nHgax9+PbXlfhgz3/x3bG1SCs8A4eQ2uTQgrWlV2i2hEO9FVINyhbq5BASAg5IIdTH0Oc7tLYOOKDdF1qQtrZPjMBtIZF+Ih0lJSV+9dbpcCOMIG1tP+n7WQ/3NsK0TYFAwveYm8Kh9e56gLoCBZD68dICExVhBAwl1HWoXaTwrF0KLUhcDQ4XWii3vl+klH7Bi+cTaJidlY15r8/DJd0uwaszXoVbcXufiqbzV/8qKCiwHKtO3ToBAxr1bdIDwc01CyFQp04dvz75+flwl3lCDeyGPwohEB8fH5YA57r16uKRJx/2RODrwek6dYaxTA/T9A5WNN3XGuptvYM0hX/7auDFF19EUVFR0Ha1atXC7Nmzo1ARUfURyUBa/TXbLDY2Fjt37US//v1CGuuIy4Wrz5xCQYCgmbfz80MO1ZZSYvHixV6h2lY1h4ohvxRMhc8Rmye4+T2T7T5CVHiqiHA81/S6Cahfvz4uv/zyoO0URcHKlSujUFHVM2rUqKBtysrKsGzZsihUQ1XFddddZ6udEAJOpxMXXXQRli9fHtmiqMZ5/fXX0apVq/MaY+bMmcjJyQlTRReGV155JWib/Pz8KFRSs9j5fltRDocD9957L86ePYt//OMfDDCmkCQnJ2PLli3YuXMnevfuHZYxExMTMX36dOTm5uLll1/mOelj7ty5ttopioIWLVqgVatWmDNnDlwuV4QrI6p8LpcLv/nNbzBp0qQKhWrfd9992L9/P0O1iahGOXbsGO677z5ccsklYQ/VbtSoER577DFs2rQJv/76K+bNm4ehQ4cyVJuIiIiIiIhqBP52g4iIiIiIiIiIiIiIiIiIiIiIiIhCpgfIdekSPFi7JDvFZ0454dleqXlW4dieaGzvIfQ5+p9GSlN7abr13PeEa3tCtQVkgHBtaYRGAxIKJLalZGHqxztx03Nfo8dDn+Kef6zG3z/Zjs++P4QdqRlIP1sEtxI4BfCcqxjZxdk4lnsEu9N2Yu3R1fh030J8uv9jbDyxAcfyjkKBAim1sGs9ENoIyHZo4djaJCUcUg3MFlADtaX0LJNGkLZ36LbUA7T1MYSpLYQWvC1RL7Gu5XYUHvnOdKxM+1lIT8C21/H0Tc/2LPMcV3MIt9ZH8cxT9HYKIISCurUcxmNjFQoAt3dQoRSegG11Nd7nVziCEYuLizH5z5Px29t/i6LCIq9QSN/xiwuLLceIq+UfZG0O1Fa32ztQW9+uWrVqBawLCC1UW5eQkGCrT3n+9d/ZcDpjAEB7Xiie8Gx1g6Ao2jzFJ0AbnoBtxTTPtgBPQ6/Q7krO4Ha73XjttddstX3kkUcQGxsb4YqIqp9oh/xKKbFx40YMGjQopNWllZVhQNppZLrdXt8Z/5F7FlNyc0J6OYqJicGqVatw6223etV4vhjyS3ZF61ypUuek/l4sDM818nfllVfaajd27Fivx1u2bEG/fv2QmJiIli1b4uGHH0ZqamokSqxUY8eOtfV8mD9/fhSqoapiyJAhttuWlZUhNTUVQ4YMQdu2bfHzzz9HsDKqSaSU2LBhA5xOZ4XHKCsrw7x588JYVfU3fPjwoG3cbjdOnDgRhWpqhgULFkTkPYQQAkOHDkVaWhrefffdsFzEjmqunj174qeffsIPP/yAHj16VGiMRo0aYe7cucjJycGkSZMYqB3Ab3/7W7Rr1852+xMnTmDixImoXbs2Ro4cGbnCiCpZamoqWrRogVWrVoXcNyYmBgsWLODnViKqUXJycvDcc88hOTkZ7777rs+FpSvO6XTitttuw+eff44TJ07gn//8J/r371+1fp5OREREREREFAUyTJ+1wy4nswjZmUWVXUZAVbU27reK4X6rmKq+3wDuu4qqqrVxv1UM91vFcL9VDPdbxXC/VUxV328A9x0RERERERERERERERFdAGz8e7vkzslB25TmHYVSdi4MhQgtfdIncNkvXFsPZ9ZCsoW2RJjDm6Wpvx60LT3h2qZJCNOtKVxbCAkBByAcOFtQijU7T2POkj2YOO97DP3LMvR6ZCEaXjYCDRo0QKtWrdCuXTu0bt0ajRo1wt8W/BWfHvgEX6Uuxbpja7AjfTuO5h5BYVkhpBaM7QnSVoOuhfAJx7YKyIanvbm/w7h1QEK71do5fMfRlhn3oQY6N2nWDPUS6/kdnczNr6Lo5DbPftL3vbGffY+lOfTTE7Qt4BNybPyRq+J9X3iOpTpLoFaMWr/f6aIFUQttG4wqfAKqjdDqMPpq2VcY+duRcLlcfuHa+perzGXZ1+FwGHWaQ7PN9ZqXG7tOIGCIVUlJSYVCtQGgdu3atvoFMuT2Ieh/TT81H11R1FstHl2Boh5eYz6MdsYyePoAPoHYVjnt8LS1xWK3hNQ/DF5++WUUFBQEbVerVi3MmDEjChURVU+VEfL79fKvcffdd4fUP8ftxjVnTuG4S/0+8GxONubl54U0RlxcHLZs2YJrrrmGIb9UqaL2vAtTcPx51xCB943kMWvWLFvtMjMz0bZtW4wYMQJCCPTv3x9bt25Fbm4uTp48ibfeegsXXXQRevXqhfz8/AhXHT3x8fFo3rx50HYbNmyIQjVUVdxxxx2IiYkJud/Ro0fRr18/ZGVlRaAqqonatm2L+fPnn1e49qJFi8JYUfXXrVs3W+87Pv/88yhUc+ErLi7G6NGjwz5u//79cfjwYXz55ZdISkoK+/hUc/Xp0we7d+/G999/b7tPs2bN8O677yI9PR0TJkyIYHUXjoqE/7pcLixcuBDXXXcd3G53BKoiqjzvv/8+unTpgvT09JD7NmvWDCkpKRg1alQEKiMiqnoKCgowdepUdOzYEdOnTzcuhH2+evfujdmzZ+PkyZP43//+h1tvvZUXZSYiIiIiIqIaTYbrKlbhdmh/Jn7dl1nZZQRUVWvjfqsY7reKqer7DeC+q6iqWhv3W8Vwv1UM91vFcL9VDPdbxVT1/QZw3xEREREREREREREREVHkKYoS+QmBl0EBOnToEDwwR3Gj5OwhGMnAMIUk+/ENi7F4rP3tozBCmc0TfG61cGehxfAZ4dqAGo5tDtnWwrUhtJBoB4xwbViFazsAIY22erC03l4ICbdbICcnBydOnMCRI0dw/PhxZGZmIvnSTlq4tcMUZO0wAq8dUg229p2MMGyYgrGNoG2HaTIt8wvadnjfwhyw7alFSlM77f5tv7vV4vC6kLb6GZSm7TX2q7qPpRZurgec6wHaAp7gcngtMx77nQO+6cmKZ5aiwOkQfqGiwit0HRCKf7i2V2g11NDi3r17Y+y9YzF1+lR8uvhTbP1hKw4fOYyM7Azk5OUgLTMNe/fvxdIvlmLyXyaje/fufvtEt3LFSsz8+8yAywP+Ha8pFFyvzTfE0Xe5kScfIHDJXVbxAI/zCcWqn1Qf09+cBkDfXkX7TzHlp5tDtD37pbzoKPO+sxVtGSCAu6p49dVXbbUbP378eR0PopqgMkJ+F3y0AOPHjw+pf4Gi4Pr0M/htRho+KgwerG9Wt25d7Nq9C7169WLIL1UJ0TwHA12wJJyh25Een8qXmJhoq93Ro0eDBrDu3LkTLVu2xI4dO8JRWpVw7bXXBm2TkZGBnJycKFRDVYGUEiNGjKhQ38LCQgwdOjTMFVFNds899+Do0aO4+OKLK9R/7969Ya6oepNSIi4uLmi7J598MgrVVD0lJSVYt24dpkyZgmHDhuFPf/qT8f1v165deOihh9CuXTvExcUhJiYGcXFxaN26Na6//nr069cPt912GwYNGoTu3bujSZMmIV1YrlevXrbaDRo0CJs2bULbtm0rtI1Edlx55ZW2ghSdTidOnTqFe++9NwpVXTgGDhyISy65pEJ9161bhwEDBjBcmy4IbrcbY8aMwdixY+FyWV80tjxDhgzBsWPH+D2RiC54GRkZ+OCDDzBy5EjUrVsXzz//fFguapaQkIBHH30UmzZtwk8//YSJEyeicePGYaiYiIiIiIiIqPrjX1UTERERERERERERERERERERERERUYXFxsSiY8eO2L9/f7ntSrMPolZSF5+5WkCyces73/wYMCUMe4VrKz5t1TkSgBtqeHMZjIBtuH3uSwhRprZXFO0xoKAMAtII+tUzmhVFWz0UwBzsKxRjGRQ3FDgAkfvMVQAAIABJREFUuCFj6vjti0uu6gkJqWaECz3AHIAwBY4L69BlI0xZDwgX5jBpLbJaSBgR1tp9oYVqq8sdkFp/PXhbaAHbQggjWFtAqLdSXeaQDvzh8Qexae0mHPwl1asud2kRTq6ciFa3fQxnvZZaqLVVILb5sWLME+Zj63VeaPvaOCV8zhktlNv7OAlzd+95evi2tswIcNbCID9Y8IF3ueZqtbZxcXFISEhAhw4dMGjwIEx+YTIWL1qM8ePH42zOWb9jNn3adNz7+3vRomULv2UBQyj1Wi2WG8fbJ1BbnxcopMNuGLPVOvVtd8Q3QN2uQ5C7/RMo7uDBCUII/OvD2RD6MTIOgwIJAUVRIKTf2gDtjFAUReurmI6bYuwDdT78wtgVKJbRl37jVRF33nkn8vLygrarXbs2Zs4MHNRORB76cz0q69JeT+bOnYsGSQ3wypRXbPc9pyjYWlIS0voaNmyIn3/+GU2bNg2pHxHZU5XeI9RU77//PoYPHx628XJzc9GnTx+8/vrrePjhh8M2bmV5+OGH8dFHHwVt9/bbb+Opp56KQkVUFcybNw8ff/wxysrKQu67efNmHDhwAMnJyRGojGqi5s2bY9euXViyZAkWLlyIjIwMSCmxYsWKoH1LSkqwZs0aDBw4MAqVVg8NGzbE8ePHy21z7tw5vP3223jggQeiVFXlGjduHD788EOcO3fOb9lrr70WsJ/L5cLx48eD7s9gBgwYgPXr1yM2Njbo6+769evhdrshpd8PwIjCKi4uDiVBfr7QpEmTKFVz4Vm5ciXatm2L4uLikPtu3rwZU6dOxeTJkyNQGVF0ZGRkoF+/fjh06FDIfaWUmDlzJp544okIVEZEVPkURcHPP/+MZcuW4csvv8SmTZvCelGNXr16Yfz48Rg1ahTq1q0btnGJiIiIiIiILiT8TRwRERERERERERERERERERERERFRFaQoStApaoJky3Xu3DnoECVnD5az1O62mJOShf9j4WknzO2FhJ6MLSDVx0JqrQQABzxh21LrLwGhBlOry9Vl6mMJIZzauPoyB4RQJwiHGmgtJIRFsHZRXhGkFmjtEA44pEMLuHao86V+33tySH25w+ivfznggEMLv5baWA6hjuuQTnV883Koy9Wx1HkO6VBH0x8btUijxsT6ifjPov+gdbtWftvlLjmLtHXPAu4yYz96jpu237yCsfVQ7UCnguKZoXjmKaa+UBRAAVx6XrrWVgjhH4oovNtYBVcLITzzFO9J+H5pbaWUuGvEXVi7fi3qN6jvt1+Ki4vx5ptvGjWZv2JiYvzaA2o4tl9tCLBNpt0lhIDLZR14HRsbaznfd/ut1O4xHM3ueg1Nhk9Dae4JW6HaAHDb6FvR49IeUI+b+cuck65FbSum420UBP953gUD2hDG66Jf8yi+VlbAF198gc8++8xW2/HjxzOIiaiKe/lvL2PWrFmBL5xwnlq2bInU1FSGahPRBW3YsGFo06ZNWMd0u9145JFH8NVXX4V13MpwzTXXBPwcYbZo0aIoVENVRUJCAn73u99VuP+jjz4axmqIVLfeeisWLFiAlStXYvny5cjMzLTV74033ohwZdVL9+7dbbV78MEHkZqaGrxhNTd06FDMnz/fMlQ7GqSUWLRoEaSUaNXK/+ejvoqLi/H4449HoTKq6ez8vig/Pz8KlVyYmjRpgo0bN9q+eKWvN998M8wVEUXPypUr0bp16wqFaickJOCHH35gqDYRXZDS09Mxc+ZMdO3aFT179sRzzz2H77//Piyh2rVq1cLYsWOxadMm/PTTT3jwwQcZqk1ERERERERUDv5lNRERERERERERERERERFRFNgJRawuExERERGFV1jfdwmbk2UhNsYOoHNXG8Ha2QcChEz6JAMHXKHFY6HfWG+g13wtENu3vdD+lFIIPXDbHAIdLFzbASElILyDudWx1PaOWv7/wLEwvwhO4VSDrfWAbKkGWauTUw3BNsKxtRBsNTpba+OAQ2qB11INyPYNxtZDsfV56nI9bFsPy3ZASgmnEa7thAN6TU4IrQ6pBZE7hETTpk0wf/F8NGnWxG/bis/sRO6+haZMbT0E3bzf9aBzPQxd8Wurzvc9YS1OYO1hSYnbK/DafA5I3z+XtQij9grUhvc8q+V6X3NAd/fu3fHGm9bhT0v+t8TyOVa7dm3L9iUlJV7bEEpIeHFxseWYcXFxlvONIcsJgXU36QbhiAWg4Nzx7eWOo2vYpCGe/fsk9TXNXKgWja6GYOsx257tMV7/LF4HjUWW9fvPU8wtjWEVy1sj813x7m/3qyL53Vu2bMHtt99uq63T6cT06dNDXwkRRd3jjz+O+fPnhz1cOzk5GSkpKUhISAjruEREVdG8efMiMu6dd96JnJyciIwdTXYubrVnz54oVEJVybvvvou2bdtWqO/q1asZtkkRl5SUFPDnIGabN2+OQjXVx3PPPWe77UUXXYS9e/dGsJrKNXHixEq/SMbvfvc7NG/eHAAwZMgQW31ef/11nDhxIpJlEaGwsDBom7y8vChUcuHq3bs3vvjiiwpd+PDkyZNhCdkkirann34agwcPDvh7p/JcdtllOHXqFHr37h2ByoiIKofb7cbq1asxcuRItGzZEk8//TT2798f1nXMmDEDJ06cwH//+1/0798/YhdyJSIiIiIiIrqQMFibiIiIiIiIiIiIiIiIiOg81bQw6gtxm4iIiIgqS1jfV9n593Q+obHhWkeX5C5Bu5bkHLQxsG+yrVW4tnXQshHaLHwDtk3tjdBsLaZYaAHPxjztvh7CHSRcW2jh2UI41CBtoS9XA6mFcEDGxPttbWF+oRpyLbTAa+GAA1rItXAaIdieNp4AbXWe0xS07fky2ujB23BqAdx6OLc0QrilKdTbAakGc+vh2g7Pcr0GPVRbCLVtm3Zt8PbCty2PZl7KUnj+RNUcYG4OOjcfN5iOW3nH2uq+ts4itzGeOYRavy8g/HPb9ckckG36shIocFv/uvPOO9G5i3/I3b59+5Cbm+vXL1A4anFxsX8dvqe2KVDb/A9qCwoK/MarV69euYEfwf5Bbn6hGvTtPpePsqLcctsCgJACcxb+Sw2ep4AmTJiAsrIyW21HjRoFp9MZ4YqIKFzuvfdefPbZZxUKW7LSp08f7N27N+hFEoiILhRDhw5FbGxs2MctLi7GpEmTwj5utA0bNixom4KCAmRkZEShGqoqpJT4+eefkZycHHLfsrIyPPvssxGoishj27ZtKCoqCtquIsGNF7Jrr70W7du3t92+Z8+eeP/99yNYUeUYMWIE5syZU6k11KlTB//5z3+Mx6+88oqtz3xutxsXXXQRQ3UpomJiYoK2qVevXhQqubANHjwY33//PRITE0PqpygKfv755whVRRR+hYWFuOyyyzBz5syQf5cthMBTTz2Fbdu2IT7e/3ekRETVUUlJCf7973+jS5cuuOGGG7Bw4UKUlpaGbfzGjRtj7ty5KCkpwVNPPYWGDRuGbWwiIiIiIiKimoB/rU5EREREREREREREREREZFNYQ7OFzakKY7g2ERERUTVj5+2bnTYW71O7dLETrJ0CQCknwNc3CFtPOw4Wrm1e4h+orf7fFOosPOHbAgIQWni2FqhtHa7tUNsb4drmgG31sRAOdbnwLAOcEM7afnUW5hVCCgec0ukJwZZOTyi2lFqwtTZfOIzH0hSQ7ZROdQzpgFNq4dxGmLYTUkpPWLYpYNtpnicckNKpRnPrQdrwBHSr871DtdU9JtHt4q4YN+F+v+0rzTuuHQJ9v1sdPz1sG0bIttdy87kY9LwUyCko82pnFY6tB2BbdLc8pYTPlzmAO2AlQmDw4MGWyw4e9AmXV4BGDRtZti3I9wnH9q3PIlBbl5vnH3zdoEGDcmsuT15RCUrL3AAUFOz/tty2uoFDr0O7Tm21z43a52fonyOFems6zOoy7X/m+YoC9Utv5fksqth6waracnJybLVzOBx48803I1wNEYXbrbfeilWrVp13KP4Nv7kBW7ZsCVtINxFRdWEnfLUiPvnkk4iMG01jxoyx1W7BggURroSqmrp162L//v349ttv0adPn5DeP7z77rsMfaWIWbRoEa644gpbbXke+lu4cKHttmVlZRg7diweeuihCFYUGS6XC7t27cK0adMwbtw4XHbZZUhISIAQAosWLarU2qSU+Oqrr7wudpSUlITf//73tvoXFxfj9ttvj1B1VNO53W5bFyXo3r17FKq58PXv3x8ZGRm4++67Q7oAWjjDN4kiafv27WjevDl+/PHHkPvGxcVh+fLlmDFjRgQqIyKKvuLiYsybNw8XXXQRHnroIaSkpIR1/Nq1a2Py5Mk4ePAgJkyYYOtiKURERERERETkj39ZSURERERERERERERERERkQ1hDpO0EZgcJa4uICgR5n1e4OBEREVENF9X3mKGsqgJlde7cOWgbd2kBXPmnAZQX5Osbrh2oIJ8AbdN4eli2yvxnkqZwbaONb8izT7i2aVJDs7UgbeEA4NSWqYHanoBtp6mNRP6+r/2qLz1Xqq5RC9eWesA1tLBtqOHXaui29ARuC6nN90xSD8yWDkipB2Krgd2e0G31VpoCtZ1aYLcx6X2hBXtDC/fWw7m18SUEpFDDtqVwYNwj4/yP9blcKEqZad/6XEFISJiPmOc4aXO9nhu+54TPuaM1zThb5ndeWYVrlzc/2AWO9CBrPaBbQHjP06ZAQfNnzpzxjuoWAk2bNbVsm5ub63/RJe1zot7XskYIZGdl+81v1qxZwG0KJi27wFh58dGfgrYHgBfn/sVTtKLd6rSwbeM4ez3FhcVdn3nBSq7iF6kyKygoCN4IwE033YT4+PgIV0NEkXDNtddgy5YtqFWrVoX6jxgxAt+s/Iah2kRUI0kpI3JxkZycHKSlpYV93Gjq1q2brRC/L7/8MgrVUFV0ww034IcffkBZWRnKysrQqJH1RZ3MCgoK8M4770ShOqpppkyZgrvvvhtlZWW22rdp0ybCFVU/ffv2xcCBA0Pq8+9//xu9evVCYWFh2OspLCzExo0bMW/ePEyePBkzZ87Exo0b4XK5gvZ1u91Yvnw5xo0bh379+qFdu3ZITExETEwMYmJicMkll+DPf/4z5s+fjx9//BF5eXlhr78i5syZg2uuucZv/ltvvWX7ZzZLly7Fc889F+7SiGw99wDgr3/9a2QLqUGcTic+/vhjFBUV2X7PXbu2/0VYiaqaf/7zn7jsssvU31GFqEOHDjhy5AgGDRoUgcqIiKKrqKgIs2fPRseOHTFhwgQcO3YsrONLKfHAAw8gJSUFL7/8MhISEsI6PhEREREREVFNw7+uJCIiIiIiIiIiIiIiIiKqaiorp1pfLwO2iYiIiKqXcIZq2+3js84GDRqgSZMmQYctyT5ghOmGFq4dqF154dr6Y3OIszS1NYU+ayHbfuHaQhoB2YBDXS7UdsJYpk/aPKih2kI4cS59LwoOrfWrvEffHohxxMCphV0bIddSD8r2BGLry4z7UltuCsnW4rDh1MOxHXrAth6y7XnsFeSth3drYdx6SLeEwxhfavtF/78+CS1cu3GA4+4uyvbsX59JWB5n/U9aFYtlvrfeVyISAjiT7QkP8Q3OtgzXFnpAuPQPyZamySI42zdg2yhHm5KSkiz3SWGBf5BR61atLdtmZmT6javXbcW8zVYhga1b+6/HTqg2AJzMygcAuAoy4MpPD9o++eJkCAEoRtH6Et/HMB4rWvi2AsWTt23jM6bRpiJh2qY+lfV5tmlT62B1XxdffHGEKyGiSOrVuxd27tqJOnXqhNzX7XZHoCIiourjoYcewl//+lf0798fHTp0CNu4a9asCdtYlcXO/tixY0cUKqGqTkqJqVOn2mq7bNmyCFdDNc3MmTPxwgsvhPS5+5FHHolgRdXXl19+icTExJD67Ny5Ey1btsTevXvPe/07duzAwIEDER8fjzp16mDAgAGYMGECXnnlFTz99NMYMGAAYmNj0bJlS9xzzz04cOCA1+eZDRs2oE+fPoiJicGQIUMwf/58bN26FUeOHEFubq7tYOBoi4+Px9KlSzF+/HjL5U6nE//4xz9sjzd9+nSsWrUqXOURAQD27Nljqx3DbiNj6NChttpt3rw5wpUQVZzL5cLgwYPxxBNPVOjnkaNHj0ZKSoqt3xUTEVVlLpcL//rXv9C+fXs8/vjjOHnyZNjXccstt2DXrl34z3/+g5YtW4Z9fCIiIiIiIqKaiMHaRERERERERERERERERERBhDVgKxKhh+FmDtgOMZyMAdtEREREwYX9PZNv+K5FGG+Fxy2Pz3vFLl26BB2y5OxBbeyKhmv7FlVeuLYagq0u9o5ZhrFMD8o2h2vry/WgbH2ZHq7t0EK1JQQcpvBtdRJaP3dJATI3zLKoGbjjvtu10GtPGLbT4TCCs43AbOEJ2pbafWkK4FbDtrUgbYfDCMx2QKqB2tI0vnCaArk9gdpSOrX7Eg4hISGNwGlPG+kJ2tb66G3iatVCQkKC3zaWFWWa9ropVFvojxWfY6YHanv/aatinAYWaczGUAqOZZTC90h7txaBl+k1lPf88c8HDyjQ81tK6TdGUsMkNGjQwK/tiRMnvOrTp2DbVVpaitOnT/u169ixo3c/m6HaAHD0TA6Kj25H+pcv2Wp/0103mnad/nqnGK99imLexQFeD7V5fosUvzsB9/d5vcpG6WPtk08+aavdd999F+FKiCjSOnXqhP0H9qN+/foh9fv0009xw29uYMA2EdVoL774IjZt2oTU1FScPn0al1xyiddyIQRatWqFhx9+2Hb4dmZmZiRKjaqrr746aJuMjIwqG1RK0TVu3Dhb7SIRGEU11759+zBp0qSQ+rRv3x4PPvhghCqq3uLj47F9+3bExcWF1C8nJwc9e/bE+++/X+F1jx8/Hr1798batWtRVFQUsJ2iKDh58iQ++OADdO7cGQ6Hw/iZ1tVXX42ffvqp2ny2adq0KR599FGkp6dj2LBh5badMGECWrVqZXvs0aNHn295RF7Ke15SdEgZPLJj8uTJUaiEKHSHDx9Gq1atsGLFipD7Op1OvPfee/jggw9sPQ+IiKqybdu2oW/fvnjsscdw5syZsI6t/+xy06ZN+OKLL9C9e/ewjk9ERERERERU0zkruwAiIiIiIiIiIiIiIiIiohqjOoRqm+m5duacO7tdFSWkoDYiIiKimqKqXYRE8Y6/tWpQ/vtYPR8ZQHKXZKxfv77c9ZVkp6hByoqiTkINQSt/v5hWYnnfJ5hZC1pWW0gocBtNBRQoRnsJCDegqLdCUaAIaWoHAG4I4QCUMijCAShuY90Citof2vqEgKJ4asrd+RHKCjL8tmboyJsxcMi1cKuRwsbmKPpjAIqwPi56gLLQtxN6drjnjbsU0mglhdTa6PHLElIKNfwbAlJo80y3EAIOISC0IG1AgdBCtKXaChACUh9ROtCwSUPk5uZ6bWdZcY5nP+tVewVkewehW6dVWx1j83xA31VH0koARfgP4TeidRvz5xfroGfTqmFx3yQnO8dyfmJiouV6u3Xvhu83fO81PyUlJehnKqug8NTUVMuAInPwfaif1fZsXYucTe/aaiuEwM0jbzbOZ0VRz2fzWWzdMfCY+ufLC/Fz5j333IOxY8cGbffrr79GvhgiirjmzZsj5WAKenTvEVIow5rVa9C3b19s2bIFTif/CQgR1WxNmzbFjh07AABZWVk4e/Ys2rZtCyklCgsLUa9ePVvj9OzZM5JlRsWoUaPw1ltvldtGURR8/fXXQQNB6cInpYSUMmigbUpKSpQqoprgnnvuCSlEWQiBxYsXR7Ci6q99+/bYuHEjLr/88pAunFBWVoaxY8fio48+wpdffhlS8OW1114b9Ge+VVn9+vVxySWXoGPHjoiNjcWOHTtw+PBhFBQUwOFwoEGDBmjWrBnatGmDTp06oXv37rjpppuQlJQU0nq++OIL9OnTx9Y5f+bMGfzrX//CxIkTK7pZRF6ys7Mru4Qaz877rFOnTmHevHkYP358lKoiCu6jjz7C2LFjK3RBpsaNG2PTpk1+F3YlIqpu8vLyMHnyZMydOzdsFwISQqBfv3645ZZbcMstt6Bnz54X3O+5iYiIiIiIiKoS/lUlEREREREREREREREREVEAYQ89rFoZivaYw+NCDNi+EEPPiIiIiM5HwPeXdt4yhf2taShXTYGtcO0uyV3KaaQ6l6MFNBnh2gCEEiBcO1igtgLr4OUA4dpG7wDh2voyPUxa0ee4AeGAgBsKpDq+4jbqERBQhPpYaKO7ck8hb/9Sv+1v3b41/vS3J+CQTkhFCx4Weri2AkVoAdv6vvDZLP2+HpRtbmIEaQt9q4X6flwRkAJqmLYRsC20sGw9UFtCCHiHZmth2gCMdg4hACNSWw3VFgAaNW6EwwcPe22ruyhD3b96nX6h2ubWVoHaAoAb3sfev5WuuFTBsYwStGkc61lo0U3/jFLec8BoYzdg28fBgwct57du3dpy/qW9L/UL1t6+fXvg+spZ+c6dOy3n9+nTJ2CfYHZ897Xtts3aNENsrViozxNY7idFC9VX78N4vipC+xypnuRqA7sfKRX1eS2snjOA9qwX5Z1OlaZFixY4efJkuW0yMzOjVA0RRVpSUhIOph5Ep4s64fTp07b7bd++Hd26dcOuXbsQFxcXwQqJiKqPpKQkr9DLGTNm2Aq/cTqduPLKKyNZWlRcffXVtgL8Fi1axGBtAgC0adMm6EV7cnJycOrUKTRv3jw6RdEFy+VylfuzDV8xMTH4+uuv0bt37whWdWHo3bs3Nm/ejGuvvRYFBQUh9f3666/RoUMHrFu3Dm3btg3a/vHHH68WodqtW7fGwYMH4XQ6kZqait27d6Nhw4a4+OKLQw7IrqhevXrhzTffxB/+8Adb7RmsTeE0b968yi6hxqtfvz4yMvwvtOprwoQJyMrKwuTJk6NQFVH5fv/73+O///1vhfrecMMNWL58OS8CSETV2pEjRzB16lT8+9//Dst4QggkJCRg9uzZuPnmm9G4ceOwjEtEREREREREwfEnlUREREREREREREREREREFsIeqn2eQgo+tKG8ILYABZg7hxSuDYAB20RERFTjVaX3lxV6b2kjXLtLl+DB2iU5qaY+dsO1zQVUNFxbQDF1twzXhgQUt2cUoT92GMHcQiiAEbCtrUfRAnvhhiLUUOCcn96G4i7z2/5J059B3br1oChuQABuxa2tSzsqpkBtc/iwed8Lr8BhT7i20IO0tWqMEG2phmLrwdZ64LYaqK3el5DGPDVYWwvihoDUwrQdQnjGFNIUzC2wZ+cev211ncs0joNXBLhRt29CtdVjCcA6JE547S/1OOw9WuwJ1rbqY/pcon8mshOw7UvRz9sArAKH4uPj0bFjR8vPYgMGDMCcOXO85h09ehS//vor2rVr51dzeTZs2OA3LzExEd26dVPHqMBns1CCsK4Zeg0Az371fU4rULTMbQWKKT/bj9/8YC9C1VfXrl2DBmufO3cOxcXFDNMlukDEx8fjyNEj6NOnD37e/bPtfgcPHkTHjh2xZ88e1K9fP4IVElVMVfgZcMg/96YLit0QnCuuuAJSyghXE3lSSjRv3hwnTpwot93GjRujVBFVdXbfP7Ro0QKAGt5bWlqKpk2bIi0tDdnZ2XC73WjQoAEuv/xy3HTTTXA4HFi+fDk2b96Mw4cPo7CwEIB6frZq1Qo33ngjJkyYwLDkGmjp0qUoK/P/2ZiVxMREbNu2DZ06dYpwVReOPn364Pjx4+jbt2/AC7wFcuTIEVx00UWYPXs2xo8fH7DdggULMHv27PMtNeL69u2L9evXIzZW/Zlgp06dKu1cevDBB7Fnzx5b++3w4cNB2xDZtWeP/8/nfTkcjihUUnO99NJLmDBhgq22L7zwAjIzM/Haa69FuCoia1lZWejfvz9SUlJC7iulxNSpUzFp0qQIVEZEFHkZGRlYtGgRPvzwQ3z//ffBO9jQqlUrjBs3Dvfffz/atGkTljGJiIiIiIiIKDTV/6+AiIiIiIiIiIiIiIiIiIjCLGDoobAxhbsW7atKjeubd2enSxUKkiQiIiKKFkVRjCmg8t5TKaap3GahfQUsJVgQXpA6OnftXH4DAK78E3CX5JtXahpbCRyya5UwbRm6LbzbCs99YTz2hE972quB0hBSnYz2DkALj1b/5FICcEAIz30Y950QcKAkfT8Kfl3rtwU33zkEV1zbHw7hgEM64ZAOOI1bB5zGfCccwgGnQ701T05tmRQOOIQTTuFAjHTCKZ1wOrRbqY7jFHp/JxxCqv2FOr4UDjikNMaV0uGZB6mNry4XkJBSQgoJCe1WSBz79ShenzUPN139/+zdd2AUZf4/8PczuyQxQRKK9CqQxANEQRSQIsqBiBygiCLiCZ6eFUXxZ+VExYZwgp6oXxXFO0WKFBVshxXpHh3phBpCDel15/fHTt/Z3dnNbur7ldvL7szzPPOZkvhsSN4zUAvOMpJLipVQbcM5EdY3ToFeGz4brj2feGXDRbMlrcDc0NTM/uIShg+nb5GEGjJu89i3bx/WrVvn06dXr16oVauW7Xj9ru5nG+y3dMlSU43ByLKMZcuW+Szv378/XC5XWGGXhw4dwvHjxx21rVO3Du545HYAhvx0ZZv+vg8aS3KcsV1NFBUVoU+fPlixYoWj9ps2bYpyRUTVT6Dv18EezjYQ/CH8fNRy18KmjZvQu3fvkPYpPT0dbdu2RfrxdEc/j4zq/hMRVSJz5swJerMS1dy5c6NcTfm57LLLgrY5dOhQOVRCVUGPHj1Car9x40Zs27YNK1aswNatW3HkyBEcO3YM27dvx4cffohbbrkFN910Ez744ANs377d9LMBj8eDQ4cO4YMPPkCXLl1w3nnnoUePHvj5558jvVtUSTkNDa5Xrx4OHTpHwOp8AAAgAElEQVTEUO0wJCUlYdeuXbjppptC7ltSUoL7778fvXv39vm53p49e9C9e3eMHj06UqVGhcvlwrRp07Bu3bpKdSOyGTNmwO12B23n8XiQlZVVDhVRTdC2bdugbUpLS+Hx2N/EksrunnvuQe3atR23nzFjBm6//faI1uDxeLBmzRo888wzuOaaa9C7d2/HP3ummmPFihVo3rx5WKHatWvXxqpVqxiqTURVTm5uLj799FNcf/31aNKkCe67776IhGo3aNAAX375JdLS0jB58mSGahMRERERERFVIAZrExEREREREREREREREREZVKYA6GgEattto8wB206bV6JjS0RERFQpBAvVdiBSc0ZtXiiCBHXL/sO6W7Zs6SjEpChzPyDL+sMUrm0O2jULFq5t/BwgXNsQpu0bri0pfSTDeglQAqYFXFADtoVQgoqFBAi3Fsp9Zv2/fCqPiYnB+KcfVMKxXXo4tqSEXSuB124lZFsN2K7lqqWEZbvhdtXyLne5UculB2h7A7YtgduSEpKtBHHrn9WAbb0GSdKDt72vvcHZAi5IEN7XkCAgkJ2Vg1mvv40BvQaie6cemPKPKdi8cYvt2Yqp2y4CodrW86xHontPjXrtyIAMbNzrG/Dt3XTwgNCTJ08iPz8/aLtgXpzyou3yESNG+O3ToEED9OnTx2f5+++/D9nj/Gv8hx9+QFpams/yoUOHOh7DatWqVY7aCSEwZc4LEJLQvieY3gLanYMgp1u2tlNUh7eW+/btQ/PmzfHrr7867sOgW6Ly5SiA2slHgP4ulwu//PJLyN+nz549i+T2ydi7Z2/QbRAR1QRr167FuHHjHLVt164dmjVrFuWKyo+T/4YUFxdj27Zt5VANVXYTJkyosG0XFBRgzZo1uOqqq3DppZfizJkzFVYLlY+cnJzgjeCd286ePTvK1VRfkiRh/vz5eOONN2xv2hbMypUrcf755+Oll17CY489hnbt2iE5ORlr166NQrWRER8fj+7du2PXrl149NFHK7ocW/Xr13fULpQQXqJAWrRo4ahdZf2aqQ4kSQr5+P773/9GrVq1wgrZP3z4MB577DEMHDgQl156qfZzph49euDFF1/EDz/8gJUrV6J///6oV68e7rjjDsc3vaDq66mnnsKf//znsP4trHPnzkhPT8cVV1wRhcqIiCKvuLgYy5cvx+jRo9GwYUOMHj0ay5YtQ0lJSZnHHjRoEFatWoWTJ0/i+uuvh8vlikDFRERERERERFQWDNYmIiIiIiIiIiIiIiIiohpPlmXt4Vew0EP1EbBZaB/lqbzqYLg2ERER1RRlmvdUQKi2UdAQRpvNypAhuSS0a98u6PaKMvdYOsv6sMq8OvRwbbuwbT/h2moYNgDfcG11ndJHSFowJoQLEMI3YBt6wHbewZUoyNjsU/Xou0ejeYvmcAk3JCVc2y0pgdiSSw/UVgK2XcbwbfUBSXvuG6Ctr/O2dUFSxvZZJ3kfkuT2roOkBWq7hAQJLu9nSYIkuSBBgiQE1q1aj76XXYUXn30J2zYHDmVzxSYivvlV+jkoU6i23kYP1bZcJLK329ZDBSgo9ph7OQwVXbZsGS6++GJ8vvDzkMKsjZYuWYqPP/7YZ3ndunVx8y03B+w7duxYn2U7duzAJ5984mjbHo8HkyZN8lmemJiI4cOHOxrDzk8//RS0jbuWG0/86//hwj+1CdhO+7Zo/f5Yw94nLliwAKmpqTh58qTjPjExMejWrVsUqyKiirRkyRLceeedIfXJzc1Fp06dsH79+ihVRURUNWRkZKBfv37weDzBGwPVLgTs5psDv89QOX1fQdVb+/btkZqaWtFlYNOmTWjTpg1OnDhR0aVQFHXu3NlRO1mWMWHCBLz33ntRrqh6e/DBB7Fq1SokJCSE3Nfj8eDpp5/GtGnTsG/fvihUFzpJkhAfH49WrVphwIAB+Otf/4oJEyZg//79yM3NxerVq9G2bduKLtPWggULkJGREbRdbGxsWGHoRHbatQv+7zKAN8iZoucf//gHGjduHFKfkpISNGzYEA8//LDfNnl5ediyZQsmTpyIgQMHom7dumjZsiWmTZuG7777Dps2bQq4jbNnz2LOnDm48MILkZSUhL59+2LGjBnIzMwMqVaqugoKCtC9e3e8/PLLYf379YMPPohNmzbxhhBEVOnJsozffvsN999/P5o2bYrBgwfj008/RV6e/c25Q/WXv/wF69atw/Lly9GjR4+IjElEREREREREkcF/dSMiIiIiIiIiIiIiIiIiCiZYqLYDkQw9LMtHWbcZkX0IFmJOREREVMU5muv4m2NGeH4Z7hzRUbi2TdfUlOABTd5gbeHTX8Bw7EIO1za+lv2sM4RrA4YNSMpam3Btw0MobdV13iVqOwnwyDiz4U2fahPrJuLeR+7xBmYLyRCMLSkh125vCLYSuO2CN3RbD8J26w9lmVsY1gu1vx6kLUlqOzWI27stSXkuKUHd1kBtoYRoCyFBgjdUHLLA26+/jRGDb8KJjOChV1LM+Wh63b8hueOUwx2JUG3j+QHsQrUBoKhExrpd+h/GOg3VVu3fvx8jR45Ex44d8fast5F1LksLVjd+2Fm4YCFGjRplu+7xxx+3DRwwjjly5Eg0a9bMp8348eOxffv2oLVPmjQJa9as8Vn+97//PaxQJdX3338fcH39JvXx7o9vo8eA7t4FfKsX0H333YeRI0eipKQkpH7XX389w5aIqrn3338fTzzxREh9CgsL0bNnz6Dfq4mIqrO7774b+fn5jtu3b98+itWUv/j4eCQmJgZtt2LFinKohqqCBQsWVIr3FllZWbj44osdh+JT1XP11VeH9HOZ++67D6dOnYpiRdXfFVdcgSNHjjgO2K0MhBBo1KgR7r//frzxxhv4+eefce7cOZSWliI3NxdpaWn49ttv8dFHH+Gf//wn2rQJfFO3ysDpTZOq25yEKtawYcMcfc89ffo0srKyyqGimkmSJOzbtw+tW7cOqV9hYSFmzpwJIQTOP/98CCFQp04dxMTEQJIkJCQkoHPnzpg+fTq+++67MgVinzt3Dr/88gsmTJiAunXrol69eujfvz/eeecd5OTkhD0uVV5btmxBkyZNsHbt2pD7xsbG4quvvsIbb7wRhcqIiCJn+/bteOqpp3DhhReiV69emDVrVkTfX8bExGDDhg1YunQpb4RMREREREREVElV/G9BEBERERERERERERERERFVoDIFPFdAqHYkxohEyHZQDv5OmuHaREREVB0FneNYM4VNnYMMLoLPxyJxYxVtc0I4C9g2SE11Eqy9W8miFj7HQ92erPxf2cO1TYOb+gkIU7i2ulQP13Z5Q7QNDy1YWbjgDeT2PgAJeQdXoPjcQZ9KH3zsAdRNStLCrfWHGo6th21LwhuM7fJpa31I3gBtLVxbH8cbxu1SgrQlSJJbC9XWl0m2gdqSJHnXK6+zs7IxbtRYvPjsS0HDrlxxdVEn9RY0/8sCxF3QWTmGkQzVNp5HhU2G+k9bs5VmoYVqG+3cuRMPPPAAGjdujOE3DMfs2bNx8OBBn6/vgoICfPvNtxhy/RDcfPPNKCws9BmrY6eOGP/Q+MD7BG9AwXPPPefT7ty5c+jbty/mzp2L0tJSn/XHjx/HuHHj8PLLL/usq1u3Lh577LGg++vPzp07sX//fr/rrxh4Bd754S3Uu6CuvtDvYZf1U6c+kdVvIYave9MT5aU1hD/8U1th8vLycMkll+Dtt98OuW98fDxmzZoVhaqIqLJ5+eWX8dprr4XUp6SkBNdeey0WLFgQpaqIiCq37Oxsx21jY2MxYcKEKFZTMf70pz8FbbNz585yqISqgo4dO2Lq1KkVXQYAICMjAw888EBFl0FRUqdOHaSkpDhuX1JSgmHDhkWxopohKSkJu3btwk033RT1bV166aXaDbWLi4vxyiuvoF27doiJiQn4c7mEhAQMGDAAe/fuhcfjwfHjx/Gvf/0LDz74IPr06YM6depEvfZomTNnjuO5yT333BPlaqgm6dixI0aMGOGo7c8//xzlamq2+Ph47NmzBx06dAirvxpunZ2djeLi4qj/XtXZs2exYsUK3HvvvTj//PPRsGFD3uyiGnnrrbdw6aWXhhXG3qpVKxw8eBCDBw+OQmVERGV35MgRTJ06FZ07d0bHjh3x8ssvIy0tLaLbqF+/PubMmYOCggJ07do1omMTERERERERUWQxWJuIiIiIiIiIiIiIiIiIaixHf4AUbuih1sxZQ2sAot1HpJVlW0HbOT0+DNcmIiKiasRRqLbfzkHGhhx0/GjMGQEHAcWGzSanJgcdryhzrxa6oqSF+2ZgQzme5RWuLQDvr1Qqy7Rfr1RCtY2B25C8zYWkhW8LSJBikmyrzM/Lh4BQwrO9wdXG55IhCFsL2YYSru33oQdoWwO7JUNgtyRccEHSw7TV/nBBglqDOVBbQEASErZu3IoBvQbi+6//6+8EwBVXD4kX3YJm1/0brW9bh0Z9XkFsvYtsjrV6XiIVqi3MXzOGi2TFluwyhWobFRYWYumSpfjb3/6GNm3aoH79+ujUqRMuv/xy/OmiPyEpMQnXXXcdli9fbts/MTER8+bNQ2xsrKPt3XHHHbj6mqt9lp85cwajR49GixYtMGLECDz44IP4+9//jquuugotW7bERx99ZDvem2++ifr16zveX6slS5b4XXfXC3fi0ZkPQZIk7firx109Z6bTEMa3p1DPorBeXqaXIY4WwfDuLVu2oGnTpti8eXPIfRs0aIAtW7agUaNGkSuIiCq1iRMnYvbs2SH9t8zj8eDmm2/GO++8E8XKiIgqp1DnSfHx8VGqpOIMGDAgaJvs7OywwtSoenr00Ufx1ltved/PVbB33nmHwe/V2PLly+F2ux23/+2337Bs2bIoVlQzSJKE+fPn44MPPkCtWrWiso3WrVtjw4YN2mu3243HH38ce/bsQWFhITweD7Kzs7F582Zs3LgRu3btQlpaGrKzs5GTk4Nvv/0Wbdu2jUptFcnfz+isEhMTce+990a3GKpxevXq5aid059VU/jcbje2bNmCHj16VHQpITt58iTefvttNGzYEKmpqXj33XeD3nSVKh+Px4MhQ4bggQceCOv83XTTTdi/fz//XYKIKqW8vDw8/PDDuPDCC/H4449jy5YtUdnOX//6V+zcuRO33357xH73gIiIiIiIiIiip+J/+4GIiIiIiIiIiIiIiIiIqAI4Cj0MN1RbBA+ejnZodlk5rc1R7cFyGBmuTURERNVAtEO1A60LOG+TbR5hcBqunZKaEnSsosz9gFzq7SZ7K5c9ygCGebgQwrveI0c+XFtIWjuhrhd6Ad7WhkBtIRkeUMK0De2EhNj6F9lWOH3KPzHxnv+H4oJib+i1MUBbC8BWXmtB2W79oYVo68sk4Q3Q1kK1hR6MrQVpC5c3MFvyhmlra4VLC9MWwjdQWwgJH3/wbwz5819w+OBh232S3HFo0OMptLltLRr2fhnnNesFSaplPHmWc1LGUG2hjqm0Vk+rjfQzJfjfvjy/Y5ZFZmYmtm/fjt83/I5du3ahuLjYb9ukpCQsX74cqampjseXJAmffvIp2rVrZ7v++PHjWLRoEd566y289957+OWXX1BSUmLbduLEibj11lsdb9vO/Pnz7cee9QiuHtFPeaV+UzGfEBmy8j3Hu97+e4js/3uSz/II/cGy7Od5lMyePRtdunTBuXPnQu571VVXIT09vVoGTRFRYGPHjsXSpUvhcrkc95FlGffeey+mTJkSxcqIiCqfZs2aOW5bWFiIcePGRbGa6PB4PNizZw9+/PFHrFmzBlu2bMHBgwe1gLQxY8Y4GufTTz+NZplUxdx3333YunUr2rdvX6F1yLKMQYMGVWgNFD1t2rTBhx9+GFKf2267jQGeETJu3DgcPHjQ78+ZwpWQkIDff/89aDh/7dq1cfHFF+OSSy5BcnIyWrVqhdq1a0e0lspm27ZtjtotXry4UtzcgKqXGTNmOGrXp0+fKFdCgPdn/atWraqy8xxZlrFr1y7cc889iIuLw4ABA7B+/fqKLoscOHz4MFq0aIGvvvoq5L4ulwvvvfce5s+fz/9OEVGltH37dnTr1g0zZ84M+O/04ZIkCQMHDsTPP/+Mjz76CA0aNIj4NoiIiIiIiIgoOsTkd67Vfi28dUp9NG1ZpyLr0Zw7kw/IAon14yq6FFvnThdUytp43MLD4xaeyn7cAB67cPG4hYfHLTw8buHhcQsPj1t4eNzCV1OOXc8W/0BCrcYRGYuIiIiIiIiovFRU6GEobcqNfQaaLRGkUcD1AkGPXdCwRiIiIqJKKuD8MtgUp4yh2pEWbK4cbH1Obg7qJdYLup02t25ArTotrYNDSJYDJuvbFJKA/83Lls/W5eqE1Ga97F0uq+tlfSxZG8MwvuzRl8kw9AUOzhuAkuwjthV27toZ85Z9hti4GJi2IBu2pARGC/g/1tq82RAuLbT9ExBCjQpXQ8GFIcba+FrSLk9JeEPE8/Py8Oj4iVg8b7HttgEgoXV/NO4zDVJsoiGM3PDZFKptl4Ctrpct7Qz7K8vKGuXYau8nPIAsQxaGpHj1fMgercfoPkmYfFtTv/tg5+uvv8awYcMi8ke4l3W7DJ988knA4KJA75+OHj2Kv/zlL9i4cWNY2//HP/6BZ5991uc9VijvuXbs2IGOHTv6XIdtOrTGC/OfUwLfJUiSCy7hDYB3S4bPkgtu4dafayHxeiC8JCQISFowvBDCGwBveC2EIfQd8L4W+vWtReMLoeyfMO2n6WvBeixk8zFRl2kdQyRBMo333nvv4e677w55HCEEnn76abzwwguhF0FE1crKlStx9dVXh/zfpoceeshxoBYRUVW3cuVK9O7d23F7l8uFrKwsxMfHR7Gq8Hg8Hqxbtw7z5s3Db7/9hsOHDyMzMxOFhYW27w+FEEhMTITL5cLp06eDjj9o0CAsX748GqVTFffhhx/iySefREZGRoXV8Pzzz2PSpEkVtn2KroULF2LUqFF+bw5mde+992LWrFlRrqpmmTBhAmbOnFnmG163bdsWq1atQsOGDSNUWfXh8XjgdruDHuMGDRrg5MmT5VQV1RQejwe1atUKemOCuLg45Ofnl1NVpLrtttvwySefVHQZEVOnTh0MGjQICQkJSEhIQMOGDdG/f39cfvnlDGOuYAsXLsStt94a1r9z1a9fHytXrgzpZrFEROWltLQUd9xxBz7//POozGUuv/xy3HrrrRg5ciSaNGkS8fGJiIiIiIiIKLqee3dQ5Q3WJiIiIiIioqqBwdpERERERERU1VRUqHbQ0EO71eWZM23dfpBtBwqBCxbAHXBchmsTERFRFVKmuSUQcH4ZrUDtMoWA+xvD8vLCNhfiyGH7cGlVs+vmIqHlNXaDK9nPhmIM4doQAkLAT8B22cK17YK11bayqZ+xnazXDRlFWQeR/t39KM7cZ7vfE56cgIefeEjZhB7ILUP2uReNvs++u2UM1xaGcGs9QFj2Bg6r60xh295lktAiiSFJQGmpB7cMHYVffvzFtnYIFxpc8f9Q9+K7AFkZR5KUEHCtMPheSMY9s1uv7px+fIWs99FCtD0A4AGE4VyZgrX1gPQ65wGrpl2E2Fqhvb84fvw45syZgwULFuB///tfSH0Bb7jQk08+idv/ejtcLlfAtsHeNxUUFOCVV17BP//5T+Tk5Dja/iWXXILXX38dffv2td9mCO+3Jk6ciOnTp/ssf2nxFLRMbgGX5FKCsl2QhDE422UK03YLa7C2Cy7JrYVnS0LyhmlLLkhqgLaQIGkh8RIkSfmsBWfbBGtLkv5VILQYeXUJrNddtIO1ly1bhiFDhoQcWBUXF4fly5ejX79+oRdARNXSli1bcMUVV6CgoCCkfh9//DHGjBkTpaqIiCqXO++8E7Nnzw6pT1JSEtq1a4dFixahRYsWUarMmVOnTuH+++/H0qVLUVhYGLXtNG7cGOnp6VEbn6q+AwcO4KOPPsKmTZtw8OBBnDx5Eh6PB4mJiWjQoAEyMzNx4sQJxMXF4fjx41pgn8vlQuPGjdG5c2f0798fbrcby5Ytw9q1a5GZmelo2263G7m5uYiJiYnmLlIFysrKQmJioqO2rVu3xoEDB6JcUc2zdu1aXHvttY6/Lo0aNWqEhx56CE8++WQUKqse0tPT0bRp8Bv9rVu3Dt26dSuHiqgmycjIQOPGwf+mZ/To0fjPf/5TDhWR1RNPPIGpU6eW+QYHlZnL5UKLFi3wwgsv4Lbbbqvocmqcu+66C++//35Yffv06YPvv/+ec3EiqnQ8Hg8WLlyIyZMn448//ojo2MnJyRg9ejRGjRqF9u3bR3RsIiIiIiIiIipfDNYmIiIiIiKiMmOwNhEREREREVUlZQoRjGaodhgi9cdWZQmyZrg2ERER1WSO5mNRuGlLWHPLEAPAneybfRvvQNddex3++9//BuzfsOfzSLr4Hn+DazUZ54ayR9+mkERkw7UNocymwGxTsDYsfdVQZ8P4sgxPcTYyfnwMuYd+8qmucdPGWLdznb6PsmHkkOf4Sniw0F/JUObiQlhChQ2fTYHaeqsP352NJx6xD8dxxzdEk/5vIq7x5UpzyRTqLcvqC+PFZHwuwxyq7RMjrr0W6ktlAzI83uMlAxAyAI85WBsevb2srJM9eOWOZrjxyrqBDmBA6enp+Pnnn7F+w3ps3boVB/YfwPHjx5Gbm+utUwhccMEFaNe+Hbpf0R3XX389evfpDUmSHI3v9D3TuXPnsHDhQnzzzTfYvHkzDh06hKKiIgBAYmIikpOT0bNnTwwfPhy9e/cO+H7K6XutgoICNG/eHKdPnzYtb/2nVnh+/mQlHNv7kKA8Vz67JRdcwu0N1ZbchtfeAG41hFsP1JbgEi4IJVRbEgJCuLwB24AStG0I1tZC4iXtOKqB21ACt8MJ1jaFasOnuSNqsPb69evRo0cPlJaWhtS/ZcuWWL9+PRo2bBj6xomoWjtw4AA6d+6M7Oxsx30kSUJhYSHcbncUKyMiqjxGjhyJBQsWhNxPkiTcddddmDVrluO5fCQcPXoUH374IWbOnInTp0+XS8CeEALFxcVBbwJEFEnjx4/Hm2++6ajtzJkzMX78+ChXRBVp06ZN6NKlS9DveQkJCY5vMkahKSoqwvDhw/H1118HPQ+SJOGKK67A1KlT0atXr3KqsOratm0bOnXqFLRdcXEx36dRxP3yyy9+b7ZolJubi/j4+HKoiOz8/vvvuP7663H8+PGobUMIUSnCu1u3bo21a9fyZ93lIDMzEz179gwrcFYIgeeeew6TJk2KQmVEROGTZRlLlizBs88+i61bt0Zs3CZNmmDUqFG49dZb0aVLF/6eMhEREREREVE18dy7g1B+v/FDRERERERERERERERERFRBZFmOWqi2rIbvhbguGLVm2wdkPZMulEeQ7YRcY5B9D1dl+CMvIiIiokCCzlcCzL+8AwQZPxJzLFnWH9a6hD6Xk+E733TC/o8MvUHHySnJQfsXZe4NNLghp1qvSUj6NmWPDPu/czQGN9uFPFsDno2rhRLKK0EIyRQUrUdRC0D71UsBCJc3ZFodUwhIMeejyYBZqN32Op/qjh87jlMZJ7VQYSEkCOWzJLmUYGEJkhIWbPuQJC2A2BtCrI/hUgKJvUuU5Vpgsb4NIdRQbW87SUhY9etq29NxXtMeaDHiK0OotjG0ONDx9vdajwC3MoVNq9uRhb/mXrJ2UZvMWXHKTwdnmjRpgltuuQXTp03Hd99+hz179iA7OxvFxcXIy89DUXER0o+n49dff8Vr015D36v6RiWILzExEXfeeScWLFiA3bt3Iz8/H/n5+SgqKsLZs2exdu1avP766+jTp0/E/vj3k08+8QnVBoC/vTDOeybV7SjH3LsMhq8R4+kyfOMRSui1MPYxhuSrX4PKKz/7Y7xOgu2zgIBheFMf62dTueaKHH1AAB6PB3379g05VHvo0KE4cOAAg0aIyFabNm2wd+9eNGjQwHEfj8eDWrVqoUePHtixY0cUqyMiqhzmz5+PZ599NuR+Ho8H7777LurVq4eMjIwoVOa1e/du3HDDDahfvz5cLheaN2+OSZMm4dSpU+X2byKyLOPHH38sl20Rqd544w1ceumljtp+9NFH0S2GKtwll1yCxMTEoO3y8vLg8XiCtqPQxcTEYNmyZdi1axduuukm1KtXz7RekiS0atUKDzzwAM6ePYtVq1YxVNuhwsJCR+1eeOGFKFdCNdGBAwcctYuLi4tyJRRI165dcfToUTz66KMR/7eExMREfPbZZygpKYEsyygtLcXHH3+MLl26VMh5T0tLw4UXXhjV91jkDdVv1qxZWKHaCQkJWLlyJUO1iahSkWUZX331Fbp27YobbrghIqHa6r+1r1ixAocPH8b06dPRtWtXhmoTERERERERVTMM1iYiIiIiIiIiIiIiIiKiaq3MgQRhdg8rWNoQfmibjS2MYWXm9o4eMD7sNu8wUFG2vrQP2C5rsDgRERFRZeQoVDvgAIFWRWJepcz3LJNJa4B2wBEC3eTFMobdmCkOgrULM/cg0NxUC7U2BGwDvuHavsfbmsAcLFzbEPYsYH4NoU/CfdpLlr5KwLb2cKHx1dNtd23L/7Yo4cHCG2sthBaBbQzPVgO+rQ+f0G31NSRlTD1I22UM05b0IG412FtSAsQFgCOHD9vW23zwv+GOu8BwXiyh2loIufE4BwrVtidMx9Mc3OzbzXo+ZPM6Aew4nI/fdmT73V64XC4XYmNjoxKi7YQQArGxsXC73VEZX5ZlTJ/ue+22vKglWqS0gLAce2OAthouLZSvG2E5cdoSmy972z9etrYL8C0jYL9ytGTJEuTn5ztuL0kSXn/9dSxZsqTCrikiqhoaNmyIAwcOoEWLFiH1W7NmDTp06IArr7zScdAWEQqHOhEAACAASURBVFFVNXnyZLRv3z6svufOncOwYcMiXBGwc+dOdOvWDSkpKVi8eDHOnDlToWGxn3/+eYVtm2qur7/+2lG7EydORLkSqigbN27EVVddBSEEMjMzg7aXZRkFBQXlUFnN1b59e8yfPx+nT59Gfn4+Tp8+jSNHjqCwsBBpaWl48803UadOnYous0q56KKLHLU7d+5clCuhmqhp06aO2s2cOTPKlVAwkiRh2rRpyMjIwJgxY3DBBReE1DcuLg7NmjXDqFGjsHr1au3f5zIzM3HzzTdrP2OWJAljxozB77//jvz8fOzatQsTJ05Ex44dERsbG63dM8nNzcVll11WLtuqiSZPnoyrrroKeXl5Ifft0KEDjh07hp49e0ahMiKi8OTn52Ps2LEYMmQINm7cWKaxYmNjMWLECCxevBgZGRl4//33cfXVV8PlckWoWiIiIiIiIiKqbKLzW/VERERERERERERERERERJVANEMPvav9BFSHkuJlV6Mwrjasj2g4mGUwa3CdZdumkDNrHqH2Ugk7tBxYGbLPMkcVyrJ9uBoRERFRBYl2qLaTZf4HMIZMC2WRJWzY1Nw6HzQ+dz4HE4ZtqUOmpKQG7Vd0dq+xGtsatVqUfTOGa8sepY9HBiRhOLbCMp5sswzwmcyqr4WsNRUQhjOgj2MMEpa1sY3jeceRS0tt933H1j8wcPC12rjG86ydF2PJNofEuE5oYdfK9iVh2nOhBIPr1QltIHW9gEDrNm3wvw3mP1KNa9gFkFzqSJZAbUO4spAgyx6tnaE6mM+Dn30y7rB6/XmCHQtDHer1r7aTvWPOWpaBK/90vt/tkq/PP/8cf/zxh8/yvz0/Fsbzabx2hOWaMC2zXjdqM8M1ZfyWI8P7ZagPaRjN8r3J531m4MusXPzf//2f47YJCQn48ccf0a1btyhWRETVSe3atbF3715ccskltt+rA1m1ahXatm2Lp556ClOmTIlShUREFW/ZsmVITg5+syc7a9aswTfffINrr702eOMgDh48iNGjR+O3334r81iRVNnqoZqhUaNGSE5Oxu7duwO2CycUkCq3nJwcDBgwAKtXrw6pX926dREfHx+lqsgqLi4OcXFxFV1Glec0nPTSSy+NciVUE/Xu3dtRuxkzZmDChAlRroacaNCgAT7++GMA3v9e/vjjj0hLS0NGRgYyMzNRp04dtGrVChdeeCGSk5PRokWLMt2YMTk5Ga+99hpee+01AMCWLVvw/vvv47///W/IP2MKxZEjRzBlyhQ888wzUdtGTVNUVISrr7467Pd299xzD95+++0IV0VEVDYlJSW44YYb8M0335RpnD//+c8YPXo0hg8fzhsFEREREREREdUwDNYmIiIiIiIiIiIiIiIiomqpvEMPAy0PuAFrDpgsB9y2T9sw+QRW+wQrmoO2tRBDa8C2TXCZXZA2w7WJiIioqquI+aUTshIorE+ZhH2twrIPNvWWZX6pji+EQEpqStDmpfknUVp4Fq7YusYK7IszBicrdQpJ6HNnj7rOEGxtCru2hmvDstwSti2gzY/tw7WNtcK3v7Lu5G+Tbfc9OTUZkhDe824Ip4YsQwjJUJ6/8yEbT7g2X5YNi43BxmoAsr7eHKitbn/EzSOwaMEi05YKTvwPRad3Iab+Rb6h2rL1eNuFats9NzPFgJsOpSVsW7aEl9ueT5jar92di9U7s9EjleHaTsiyjMmTJ/ss7zagK1qmttS+zIQwXDnqNWUJeFdbCOH9BqX3Ed5TJRkj6vXxhNDHsgv5169xrWhlfHMdpj7lmLa9Zs0ax22PHDmCpKSkKFZDRNVRTEwMtm3bhjp16iA3NzekvrIs48UXX0RhYaEWpEREVN20b98ebrcbJSUlYfW/7bbbcOLECUiShD179uCnn35CTk4OYmNjUVhYiB07duDMmTPYtWsXCgsLUadOHVx22WV4/vnn0ahRI6Snp+P222/HihUryvYeO0r27dtX0SVQDZWSkhI0WLugoKCcqqFoKygowJQpU/Diiy+G1Z83oKKq5rbbbsPmzZsdtZ07dy7GjBlTpoBcIqu4uDg0atQIGRkZAdsdOnQIeXl5vHlBJVO7dm0MGTKkXLd58cUX44033gAAeDwezJs3D6+++iq2bNkS8fcxzz//PB555BFedxGwY8cO9O7dG2fOnAm5b0xMDObNm4dhw4ZFoTIiovAVFxcjJiamTGM0a9YM3377LTp06BChqoiIiIiIiIioqhGT37lW++l265T6aNqSd90iIiIiIiIi53q2+AcSajWu6DKIiIiIiIiITMo79DCkIERDIKD6JFC9PuvCzQMLWKL/8Gpvnp3w6e8bzG1fmzXALNxAM4ZrExERUUWqjPNL2TCv1LKILTnDdnU7+oN4u+xoh2RZhizLuKDeBcjJyQnYtsXwZTivUVebDft5bZpLGwKlPZZAZb2D5bk1jNm4XH2u3VnG0FY5I+r2ZdmnvTl8W8a5LR/g5JqXYOVyubA9bRvq1atn6aNuVg5pzm+eX5uir7VQcG/esNByqq2B2mr74qISpLROwdmzZ03bSOo4Fg2vnKy3VMPAZaW38G7FfGlZA8utZJ/qvS+MNxqStYcM2XTcZeN62WN67l3r0Z53ah2LJc8ED3sPRVnC8FXlGfbs1Icffohx48aZljVPbobn5j8Lt8sFSUiQhAsuyQWXcCnPJbiEGy7hXeaW3HBJymfja+HW+kpCggQJkuSCCxIkIUEI4V0mJEiS5A3bFhIE4F2vvhaG0G5DSDyU69r43lGP+PYNordbZve+NpTzVFhYiPjzgoeDuN1u5ObmlvmPxImoZsvMzETdunWDN7QRHx+P7OxsBrkRUbU1ePBgLF++vFy3KYSAJEnweDyVMlDb6OTJk2jQoEFFl0E1yJo1a9CjR4+g7RISEoL+LIkqF4/Hg5UrVyI7Oxt5eXn49NNPsXbtWqSnp5dp3I8//hhjxoyJUJVE0fX666/jkUceCalPw4YNcfjwYf5siCLqmWeecXRDg8WLFzNYl/zKycnBlClTMGfOHBw/fjxi4z744INakDeF591338X999+P0tLSkPs2a9YMa9euRbNmzaJQGRFR+H766SeMHTsWaWlpYfV3u9149dVXMWHCBP5+MREREREREVEN9ty7g8DfhCQiIiIiIiIiIiIiIiKiaqW8Qw+dkmUlDM4Qqq2GDlrrkw0fWh6dIZdO7RfSw+ZDH1eYI+sMNXmz7ay1w7d2P5l51mOmbTtElT2IgoiIiKqvMs0vjdnMtqsjE6rtnZuZxzDWbZwXRqLuQITwBtumpAQPMi46uyfIhi2vLTd8UfdJSKaJqrEaGGOm7XfKuNzQXghASFqItB7Yax1TXa+H+OYeXIGTa1623eeXp72E+vUbeEPXhLD0FnrgMCQIBw99+0IJIFZr9dYuKedDUkKLvUHFkmWr3vaxsTG44aYbfGrO2jkXpYWZ+nGxDUC3BnwHCUm3hB3DGGwMKGHdlr5Cf24O5LbezMdcw9a0fCxefRqRJCLwUdnk5OTgmWeeMS1L6ZaMyfMnKcGrhmsLwvs/oZ9J81eG8PtZ+xCGo2AMxTZ+ncvQvu7MfwxtCcW2+UPpsI5wGUK1AWDdunWO2nk8Hhw9ejSksYmIrJKSkjB27Niw+ubl5WHOnDkRroiIqPJYtmwZPv74Y5x33nnltk1ZllFaWhr1f8uIREjQ/PnzI1AJkTNz5sxBz549HbUN96YhVP6++eYbtGvXDjExMejbty+uv/56jBw5EkuWLClzqHbLli0xatSoCFVKFF0rVqzAo48+GnK/EydO4J133olCRVSTWX+268+BAweiXAlVZbVr18Yrr7yC9PR0bN26FX/5y18QFxdX5nE/+eSTCFRXM3k8Htxwww245557wgrVHjp0KA4dOsRQbSKqVI4ePYpRo0ahX79+YYdq9+zZE2vWrMEjjzzCUG0iIiIiIiIiYrA2EREREREREREREREREVUf5R2q7SQk2hiorWVPy4ZaLUHa6vJAIdmm/SnD74Tbjy0MQdv69owB28aQbScBjeEGRtrVS0RERFSeyjy/DDS2ZT4klKU291Xx6SmEYX6mzeF856faXM1uQD+7Zn9LFmcf2r4IgZTU4MHaxZn7/KyxC9jWBvdZrYVrGyfcJsLy2cpPuLb6Wuj9vfelMYduG/sUnd6BjB8egt0Bvvv+u3Hn3+/Uw6+VkGIhJCVQ2xw6LJnCt6G91h5QHsoY3tBsY5C2EtRtCtP2DeBWw9CFkHDv/ff61O0pKcC5XQt9j42wO65OQrXVI6m//wAsp8CO7OQ82q97deExZOeHHjhQk0yePBnHjh3TXne7thsmvvcIJEnSQ+WVcyUJ/WrSQ7KFfi0BSpC7UK5SLYVbe29sCpVXvo+ZgraF8M3LtgZfW6+dsojAGE5DLTweDwYNGlT2DRJRjTd79mxccsklYfV96aWXIlwNEVHlMmbMGJw5cwaDBw+u6FLCdvHFF+P222/Hp59+irS0NMiyDI/Hg9LSUixYsADDhg1DSkoK6tSpg4SEBNSrV8/RuF9//XWUKyfSTZw40fG/71100UVRroYiYfz48Rg0aBD27dsXVrhjIOeffz42b94Mt9sd0XGJouHw4cMYPHhw2L/DMHv27AhXRDXd9u3bHbXr1atXlCuh6qJjx45YunQpcnNz8dlnn2H48OHo1KkTkpOT0apVKzRp0sTxWGfOnMHPP/8cxWqrp/T0dLRu3RqLFy8Oua/L5cJbb72FJUuWKDdPJSKqeMXFxZg2bRpSU1Px2WefhTXG5Zdfjm+++QYrV65E165dI1whEREREREREVVV/CkoEREREREREREREREREVULZQo9tOb2+awOLxhaCzFUNu8NNjSPYazbb3h2mHWHxBKUbQ7Z1pepAWjGwHBjP5/6tKe+IeQM1yYiIqLKrDxv2mI3lM9UTzYvMc0j/cwr9cmbeUDZtMD80KOJ/bdx0iclJXiwdlHm3iAtrOHa6s1pfMN0ZVlWAq+1BZYDW8ZwbVN/QwCwYXlJ/ikc+/Zv8BTn+4zef2B/THllik0AsR6ELYRlufKhh2NbPuz6WJ5b4ou9EcdCCdk2BGqre5SSmozUi1J96i84vgHmlGPD8ZCNy5yGaqsvrEnJhifCeJTtft3Vmhgvm/sbtnXyXDFenn/EZgwCgN9//x0zZ84EAEiShBvGD8Vdr4yDJPTrRw3T1peZQ+dhuJa815h3ubeJHuruvV7UvsqNAoT+HUQ7hdq9qJQYduVbgLCcW1jam3L4Tdea/b4L6zVYBldeeaXjtrt370ZWVlbEtk1ENdfq1avRuHHjkPsdPHgwCtUQEVUucXFx+Oqrr/DTTz+hSZMmaNasWUTnf9HQvn17fPHFF5BlGZs3b8acOXMwatQotGrVSmsjSRJGjBiBxYsXY+fOnTh37hxycnJw+vRpR8HEGzdujOYuEGnmzp2LU6dOOW7/8MMPR7EaioQHHngAb775ZlTGdrvdWLduHZKSkqIyPlEkFRUVoUuXLigsLAx7jG3btsHj8USwKqrp/vjjD0ftGEBJoZIkCTfffDMWLVqELVu2YNeuXUhLS8OxY8cgyzJGjRrlaJxJkyZFudLqZenSpWjdujUOHz4cct+6deti06ZNuO+++6JQGRFReH744Qd07twZjz32GHJyckLu36VLF3z11VdYs2YNBg4cWOl/xkdERERERERE5YvB2kRERERERERERERERERU5ZU59DDQ2Lahh3p4oF10nNpTy/UzBVX7hkz7BB8K0zB+6yrLh82Avou0kG1A3Rk1tFEY21gCti0Hy6fuQK+dYLg2ERERRVt5hmqry0zzQ7sBbW5oYp3ZWedm1jBt9UMg+HwSliFMD1l/WMdWP9qntPd/EBRFmbuDtvGNGDeEawthWuUTru2xHklzOLYvu3Bt9U45AhCSKUhYQFK2J8FTnIODc3ujJCfdZ9SLOlyE2f+ejZhatYxx2RCQIAnvM3WZBEkL0g70EOpD7aMEHqvj6qHcQgvT9j70UGJjoLYWug2B/gP7++yDpyDTcpxswsaF9VdSfUO2bUO11VMsbPooIc6ysb3dGyZhrUddpg4sMO/XU/h1+zmffavpioqKMHbsWJSUlqBT746Y/tNUXDtuoBbHLiAByrWmhrWroeze606CMHw2B7rrn41L1PNliNv2rhdC/yNo9Wsc6ksBn7+PVr8JCUNfQxsZlhh89fqP0h9ax8TEOAoyBLzfrz799NOo1EFENUtcXByOHj2KDz74AN27d3fcLyYmJopVERFVLn379sWxY8dw5MgR5OXlIS4urqJL0sTHx6Nly5YYMWIENmzYgN27d2PIkCFhj9ejR4+gbY4fPx72+ESheOKJJxy3bdKkCa677rooVkNl9fvvv2PWrFkRH9flcmHIkCHYv38/UlN9b/ZGVBn16NEjpBsH2CktLWWwNkWU04BKSWK0BEXWf/7zH8TGxgZtt3Xr1nKopnq47777MGzYMBQVFYXct0ePHjh27Bg6duwYhcqIiEJ35MgR3HLLLbjmmmsc3wjEaurUqdiwYQMGDx7MQG0iIiIiIiIissV//SAiIiIiIiIiIiIiIiKiKq08Qw/thrLG/HmDvcyh2cbxTK+tgdrGtEJt+/YPPTbOfxt/fez6+Q3cNtWqHAUlYBuWgG27sEfbsRiuTURERJVYeYdqW4Oc7bsr67T5mNpOmdkZ55V+wrT1bamvveMFm0UaupkDkJWHv34pKSn+D4SiOOsgZE+RdWuwP4h+1gth3mdruLbP+RR+nvtbbw3hVl4bQp49+adx5Iub4Skp8BmtYcOGmL94PurUqQPIesC1Of5a6IHEwrhN/w9jH+MSU1C3kABZr9UbPOwN89YDtmFo713fq1cvn/0oLcqyHBPr8fIN0bY+9w3VNgSj24VqQ/bW72dYYVogbJb6vgP6f7MP4GxOCUj35JNPYuvWrXjhi2dx/xv34Lzzz4N6tvTrS6W8loX3oayVhLmFEFCuM/2zgAQ1gF0Ayrk3Br3rX8vqeu3qDvQH0jbrbFuH+BZS2I8S1CeffOK4bWlpaVjbICKykiQJ48aNw/fff4/69es76tOsWbMoV0VEVDnFxcXh1VdfrdAaWrRogddeew2lpaXIzc3FwYMHsWDBAnTt2rXMY99www1B25SWlmL9+vVl3hZRIAcPHsShQ4cctZUkCQsXLoxyRVRWL774YkT/fbZ27dq4//77kZWVhS+++AItWrSI2NhE0XTHHXfgf//7X5nHiYmJgdvtjkBFRF5ZWVlB2yQkJJRDJVTTSJKELl26BG2XnZ1dDtVUbVlZWejUqRPefvvtkPsKIfDMM89g1apVlepmUkRUcxUVFWHq1KlITU3FvHnzwhrD7Xbjhx9+wGOPPcZAbSIiIiIiIiIKiMHaRERERERERERERERERFRllXfooTV82q6FXbi0NbJalpUlQu9mF34oLK/tPmAZwvSQ9Yd1bOuHnu0dIGRb6AHbshKoaAzYtu4Xw7WJiIioqgk4v7DmCdsOEGhVsFBtSxtLc9PcUn1uDNQ29DHO5/TnstZEjdf2ubmLT6K2Xl7AeaJN/wvbXQhJCvwrirKnBMVZaX6Oh7/jJfs+V/+IMmLh2tbtWAK21VBoIVCScxyHvxiBwtPbfEaJjY3BZ4s+Q6tWLb3hwpIxj9vbXw3aFkrQtukh/Dws7dQQbSEkrS4o4dlC8sYDS0KPCVbjkK2B2upNdJKSknz2xVOYCd8vAvUYBwrV1repvzCeL9k2GNk6jhocrl8WgfoYA+rNe52RWYJH39/np2/N8+WXX2LGjBl4buk/0KBZAwDqtSK061II6/UomULgheGzuk6CpIRyK98DlK9H9XpUr0nz+YH52tXTt9Um5jBuNSDeX+a+v2vE9K1DD/M2NQ/3raYMdO7c2XHzfv36hbkhIiJfJSUl6NSpE06fPu2o/eDBg6NcERFR5TV+/Hhcc8015b7d5ORk/Prrrzh06BAmTpwY9D1zOAYOHOgoaCjcQCMip0IJ7vzoo4/Qs2fPKFZDkfDrr79GZJyYmBgsWLAA2dnZ+Ne//oX4+PiIjEtUHt58803MmTMnImN9+eWXERmHSJWbmxu0jcvlKodKqCb6+9//HrQNf8crsDVr1qBp06bYts333xuDOe+88/Djjz/ihRdeiEJlREShW7FiBTp37ozHH3/c0RzFTkJCAhYtWsR/TyUiIiIiIiIiRxisTURERERERERERERERERVUnmHaptD/oSf7so6NexLqO2UoERj8KGfMG19W+pr73j+8g5NuYfWhYb8v2B9jYGL1hBGrS6fcEffgG11P/2Ga5uyIhmuTURERJWD8aYotpzMLUOcX+rL/IRqW2/YIsxtnAdqW0q0TAT93npF1h8ej8fntfpQb65i/YiNjUXr1q2DHDig6OwenyPjm3Lre/R8nvsJ1xaSdiCVdmo/c6ivmfHACkt7vW3RuTQc/mIYijL32lb57uz/Q7dul0GNElZjsNWAYm+GsNBDirVAYeUBAci+D2MbtZ/3EGjx01qQthqQbIim1p9ZArXVvUxKSvTZl+Kco5aAcsux006D76+l2oZqW4fxWaiHlwdmbSsbdkf9f/M5/GlrFmYsORJk3Opv7969uP322yG5JVzQ4gLDtSIp16cevO69zvSgbdN1rD43hmmrYdsA9Ph343lRXitfA4Dlq142X8/qm1q1rfdrw/+NCPwsctaojG8xX3rpJUft4uPj8ac//alsGyMiMujZsyfS0tIcta1VqxamTJkS3YKIiCq57777rtxuMtCiRQt8++232LVrF3r16hXVbbndbtSvXz9ou59//jmqdRBt2LDBUbu3334bY8aMiXI1VFYejwenTp0q8zjDhg1Dbm4uRowYEYGqiMrXL7/8gocffjhi4w0YMCBiYxEBzoK13W53OVRCNVH79u2DtuHvd/k3YcIEXHnllWGFzyYnJ+PIkSPo27dvFCojIgrN4cOHMXLkSPTv3x87d+4Me5yBAwdi48aNGDJkSASrIyIiIiIiIqLqjMHaRERERERERERERERERFTlBA09jGqotk3ooU1tahihusx58KGsNVFjrk1B3LaJ2obyfPP+zLXa9LfL4zZGLFprNW0Phjwz4X0h1H1WajcFVVrqYrg2ERERVXlBpiLW+Y061xL+2lhCtbXF6nPl7iZqhrDeSYYwPDcXIZumtHbh2d5JnfkRNHAcMAdry+ZHcmpywL4AUJS5375m22X+1tuEa8v6MTOFa/sMGShc23SQTcvzj29A2twrUZztG9AshMDMf83EiJtGaO2FEKb+etA2lCBsCZKQ9KBrQz/rQ18naf0koYxlCMv2CdI2hmwrIcnGQG1J8rZr2bKlzfEGis4dcHDMrEsMbbXaESA73fpmxvgOBYagbZvOsrG/umP27f/15VEsW1/2QKiq6ty5cxgyZAgyMzNRp34dSGqwO4QhVNt7PUrwhmZLWtC1BCF51wntutUDr4WAt48yjtbPeG0L/cqEtlTdLgAhYP3WY5uxLoQynBoAbj7TxlB3Iczh3NEydepUR+1uuOGGqNZBRDXLpEmTsH79esftx44di/j4+ChWRERU+UmShK+++gq//fYbLr744qDzxNjYWMTExCAmJgaJiYlISEhwtI1x48bh0KFD5Rqe2aFDh6Btdu/eXQ6VUE3l8Xgch18NHDgwytVQJEhS+H+GfN5552HMmDHYunUrFi9ezFBXqpKOHj2KAQMGwOPxRGQ8fz9/JSqLnJycoG1q1apVDpVQTeTk50z83S5f8+bNQ8OGDTFjxoyw/hszbtw47Nq1C/Xq1YtCdUREzhUVFeHVV19FamoqFixYEPY4LVu2xKJFi/D11187umkDEREREREREZGKwdpEREREREREREREREREVGUEDfZzEqgdYqi2vsxPqLYh9FANzza2cR6obSnRJ/zaz4clvNDj8WgP6zp//WHZnukwyf63bQpnVLMYlf3XYggN++/v3DFcm4iIiCpSmW7aEmKotu8yETRU2zRf1OabhpubWOaV5rmc8koI89zR1FofRZ3TyR51nujwYRtYDaSkpAQ+QACKMvfajGnkJGDb8NkYhuYvXNtHgLBmn2Uyzm6bjSNf2IfiulwufPDR+/jb3/+mBGYLJfvX/KGPbn7t3QX7QG3fgG1zlXp8NgyR3WpYsVDCt4V+LNQWSn3e608gKaku2rRp47NvOQe+tT9Wwv7YmfbLEnqurxKWBf6/4MzHSfZZop974zr7uw95ZGDi+/uwbvc5v9urrgoLCzFs2DDs3LkTANCw5QWAMQBbCc+WAEjquVWvIUnSri9JbauEcHvXeXuq15z5OjVGvEM7X2oYtzF4XXupjmG6XgxB2sYvZ8Nz69eUHVNtIsC6EPTt2xfZ2dmOtj19+vSwtkFEZHX06FG8/PLLjtsnJSXhrbfeimJFRERVS8+ePbF582YUFRVh9erVeOGFFzB8+HCMHj0ajz32GHbt2gVZllFQUIDCwkIUFhYiMzMTOTk5yM3NxZAhQ9C8eXPExcVpY0qShO7du2P//v344IMPyn2f+vfvH7RNVlaWo/BFonBs3LgRJSUljtq2bdsWderUQe/evfH7779HuTIqC5fL5bht586d8cEHH6C0tBR5eXn4+OOP0bFjxyhWRxQ9RUVF6Nq1KwoLCyM25qBBgyI2FpFq7dq1QdswWJuixcmNh6q7zMxMx23nzp2Lpk2b4pZbbsHJkydD3latWrXw2WefVcj7TSIiq++//x4XX3wxnnjiCeTl5YU1RkxMDJ5++mn88ccfGD58eNRvlExERERERERE1Q+DtYmIiIiIiIiIiIiIiIioZggx9FCN0Rb+2tiEHpqeK6mEQs2J0zrJ2tg+RRkDCYUhHFENVdTSq+0f1lBIY6i2Tzy2JYzbJ1xRTVa0/I66bSi4C2gh8gAAIABJREFU8bBouYresdVwba0Pw7WJiIioEinTTVuCjW07nwkw5/ETqq2vl7UbmlhHVKKj7SOpZX0+ps0ttSxq63zS4334CeEOfJMXb19tLMhon9I+6HEqztxjszf+Arb9sQnXNgQ5hx6ubX/yPSX5OL7iQZxc+TRkj29AVGxsLD5b+BluufUWPR5YCAghGUK2vQ9JSJCEpG1PMjysUdCBHqaAYy1IW9KDkNUwbUM4sRpaLEmGfoZQYwigy2VdfPbv1Nop0O6mY3fstMNvCQu3/uGr368tYfNcmPr71Grb1iaIWQtklgBIgJBQWCzjrpl/YGtazQmTKykpwU033YSffvpJW9a6QytokdjqNQoBCEkLzFavV28wu35NSUK5btXPkvfXkrVgbUgQwjuupAbMC8M1rp1LYTiLwtDfuwSyMSrd8o3Q5svZ0TvD4N+iQ7J502b8+uuvjtr269cPDRs2DH9jREQG9957L0pLSx21rVWrFlavXg232x3lqoiIqh63243u3bvjmWeewaJFi/Cf//wHU6dORXJyst8+8fHx+OKLL3D48GHk5+ejuLgYq1evRm5uLlavXo1WrVqV4x7oRo0a5ajd559/HuVKqKYKJXxWlmVkZ2dj5cqVuOyyy9CwYUOcOHEiitVRuJzcQE91xRVXYNy4cdrPCYiqsj59+iAjIyNi48XHx+ONN96I2HhEqvPPPz9om/j4+HKohGqiOnXqOGq3Z8+e4I2qgIKCAtx4441o06YNzj//fLhcLtStWxe1a9fGjTfeiB07dtj2mzt3Lpo0aYJbb70V6enpYW27cePG2LNnD26++eay7AIRUZkdOnQII0aMwIABA7Br166wxxk0aBC2bduGKVOmcK5CRERERERERGGL6L9MZ57Ox9nT+ZEcMmJYW3hYW3hYW/gqc32sLTysLTysLTysLTysLTysLTyVuTagctdXmWvzlDKwioiIiIiIiMpH0NDDQMGHIYZq+y4TjkIP9VBqWc3+MuR9mduZogLVQEMh/IcYatsxhFfL6ms9PDto6LZdRqGxLtO2lQ5aoLe+K9aAbZ/xlGMkQw8nl6GGQUYvXJuIiIjIqTKFavuZU+mrAyW2eievsnWVcX4p9DGMczPfUG2buajax1+Ytjo/9HiUNt4lHsNz48Mjy/4fsPaR4VGCuSHLSEnxH0CmKszcC9+D6S9gO9CBt4RrA+ZwbY8eri2ETUK5d62f50DRuQM4vHgwsvYstN16QkICFn+xGNcPuV6PuRbGtypq6LUeZm380FqqQdzKwy5O27RemNdp4ccQepC4ciiE9tmwTUugtrqud+/etvt5eOlQFJ1L83ucvEv8hGrLauC13ReY/2Nv/AKRTU0ErP/vbWA8JsYarL8yK5CdL+P26Vux7WD1D9cuKSnByJEj8eWXX5qWp16eqoVqa1eAEHAJ6xWqBMJr15l+HRrj3Y1h7pI6hvFaFgJ6hLweq60GbkMIny9Pn2x2NTxfQAurh9DHgvpZGNrLapC3/lkrwDCucZ39V6v9x9ChQx2fCwYYElEkbd++3VE7SZLw/fffIzU1NcoVERHVXGo4d1xcXIXW0bZtW8TExARt99VXX5VDNVQT1atXL+y+J0+eRKNGjdC4cWPceuut2LZtWwQro7KYNWuW47YLF9r//Iyoqrnrrruwdu3aiI65e/duR/+dJgrV4cOHg7Zp3rx5OVRCNZGTYHcA6NmzJzweT5Sria5Vq1ahUaNGWLRoEdLS0pCTk6PtU25uLhYtWoQOHTqgcePGmDBhAs6cOWMK1D5+/HjY277uuutw9OjRCruJExER4L2Z1ksvvYSLLrqoTP/m2apVKyxZsgTLli1D+/bBb9hORERERERERBRIRIO19+86jbSdpyM5ZMSwtvCwtvCwtvBV5vpYW3hYW3hYW3hYW3hYW3hYW3gqc21A5a6vMtdWVFRa0SUQERERERFRDVCm0MNgYwcMPbRp4ydUW1+vhkf7jqhE+dnHBsrwCdP2TVu0hmV7DIGIAT7UYEWPx34cdUPaJ2NfY1CjrO2f2t66LVPFhvHUF1pQZJTCtQNeK0RERESK8pxfmuOAhW8bu/mlNpGSvYGyNoHatvNG7YYo6tzNuBElTNsye/PIHi0M2+7Dyf4aW2th3JDRLrld0P6ewiyU5J/2E3RtE5Zt+zpAe0NIrhqurYbx+g/XFobnQN7R33Do84EoPL3DdqutWrXCf3/8L/pd00/fpiXwWs2wVsOt9fK8Adhq4Lf1QxKSz8OnlaG/cbeFoRRTRLK60HBZ6vHJ3ucjbx6J8847z2df84+vx8EFVyF7zxKYvli0bG5/odrm5mZSkAa+Qcf6KfZJXLbpZz6nwnRugMzcUoyeugUb9pzzV2CVl5+fj6FDh2Lx4sU+61IuS1auFeP1pkRUS4brTgnH9oZwe9uoV6MkBCThUq5HSWsDJahaKG0lof7isnqtKdsyBF7rXyOG5WpkthD6KbZm7tsJ9i3MdAmH/83/3XffdRRcAwB33nknkpKSwt4WEZFVenq6o3ZxcXG48soro1wNERFVFi1atAjaZsOGDeVQCdVEqampcLvdZRojIyMDc+fORadOndC9e3ecOXMmQtVRuPr27YvWrVs7anvmzBns27cvugURRdm7776L999/P6JjPvjgg2jWrFlExyRSnT4d/O+NkpOD3wyVKBzx8fFwuVxB2506dQrDhw8vh4qiY8KECejVqxeysrKCts3IyMCMGTNQv379MgdqS5KE119/HcuWLYMkRTQehogoJN9++y06deqEp59+Gnl5eWGNERMTg0mTJmHHjh0YOnSo+YbIRERERERERERh4k9OiYiIiIiIiIiIiIiIiKhSK1PooZ5m7Wd1oPA+b3CXT7a1MfRQ6GPo4dZ2odp6ALdxm1rgtb9QRCWQ2huAqO+OR5bhkWXTMjVD0fZh09cYnqhuQw/s1jvJsmweXz0QWmAjAgZsa9mOQj8wDNcmIiKiiqLOv/yK8PxSmJY5CNU2zC/937BFn1uagrON80rDvE29EYs2/zPNJY21mG++4p0Xehw9TLNBQ8H16tdD3bp1/R8wRdHZ3ZY6zHtsfhiX2/ETrq38QabskbXj7j9cGzAGMZ/eMBWeIvs/kh8wcADWrF+DS7tc6hPMK6CHCmvBwOqHId9ai3kO829Gjf318cwf5rBvvaM1UFsoIeD16tXD3ffebbs9uaQAGb88ipJcc5CnMfBaqH/Yr542n30Tls/+9sy4k4aYemHtb/is7qfQA5kh9L00DAg1KDorvxS3TduMrzecCFBP1XTixAn069cPy5cv91kXExeDWrXckJQwbEOkuznIXXnuMoZuK2Hb3r7e4y1JkjdAW1L6KKHb+rHXrzg1RBuW9RCGNhDmrwvjtwH1+lUvev3tqelrUf1jbNNnB28ZnQZtezwePPDAA47aSpKEadOmOWpLROSEx+NBfn6+o7Z5eXm4+277/7YTEVH1c/nllwdtc/To0XKohGqqpk2bRmystWvXom3btigpKYnYmBSeG2+80XFbfo+hqmzVqlW47777Ij7uQw89FPExiVS5ublB23Tu3LkcKqGaysnNfQDgiy++wDvvvBPlaiLrxIkTSElJwYwZM8r9d9ISExPx+++/4+GHHy7X7RIRGaWnp+PGG2/Etddeiz179oQ9zqBBg7B9+3Y8//zziI+Pj2CFRERERERERFTTMVibiIiIiIiIiIiIiIiIiCqtMoUeBhvbJvTQHKodJPTQWJ8se8O+bEIP/YZmG4ML7cK0lQ9vAKIeAmkKxDaGHob84Q3Zln22pWxf9vjU5xPUqIZlC/2omYIejcfCEK4t1GPHcG0iIiIqR0HnB05CtQOuDi9UWwv7NsyNZPiGatveyESZX5nmaerczWOdMZozaU1zQGUeqN+ExXIjF3XeaHwYxvOYlnvH9MgeQAgkpyYHObBAUeY+pSibUGzTAbOuCyFcG9CDmfXk8aDh2iU5x5CfvtZ27VPPPIUlXy5BvXr1fMOpvS8MI6kBwAKyoZ3PhzFw2+ED1vGUbfg0MtRkG6ht3nW8+OKLGHz9YNt99xTn4uzGN037Zziofo6n5aD4PJf9rFNol701adkuNFt9alwn6Z+1jHE9YLuwCLj/rR2YuXR/gPqrlo0bN+Lyyy/H2rX213DDlhdo4dmSEN5gbCU82xuYDe9rLQxb0kK2JaH0gYAkuaC2MrVXQroFJC1kHhAQkn69ayHdMJwWY2C28hqAaQyN4bLzG4YdxbeHD094GKWlpY7a3njjjUhKSopeMURU40iShJiYGMft58yZg3379kWxIiIiqiyGDh0atE1xcTF27NhRDtVQTfTyyy9rNziKhMzMTIwdOzZi41HopkyZgunTpztq63K50KtXryhXRBQdGRkZuOaaa+DxeBy1D+U9Wdu2bcMtiyigU6dOObpmr7jiinKohmqqJ554wnHb8ePHIzMzM4rVRM68efPQokUL7N69O3jjCOvWrRuOHTuGSy65pNy3TUQEeH+v4tNPP0WHDh2waNGisMdp3bo1lixZgmXLlqFdu3YRrJCIiIiIiIiIyIvB2kRERERERERERERERERU6Wjhgv44CT0M0D3c0EO1NgjDei0E0X4bpkBtNbTaGlCthVkbww2NgYWWAEVtZONyZw/rONYWHtk8rmwM2VYK1sK4rfXbVGY6JobwSIZrExERUXmquFBtPQDW3/xS7WC6aQt8Q7W1z5absvgEahtvxqLM40wzNSVIG9Dn3Or8TnseIETbPmxbH1ObNypt2ie3D3zwABSd3WsYWX3qsQm8tsaDw+a1cTl81xnDtbVFfuN4kX9io+3yRUsW4dnJz8IlufRx/HwoK03ttGvDkpId7oc5RNsmKNtSn/G1TzslvLiWuxYWLV6Ed/7vHdtjUJS137A/0LdvDMC2ZCAbq7FnXW4IyxYwhHbr+2rf1n7Dxj33BmxLhtcCHgCvLz6Aca9vxNmcYj81Vg3vvfcerrzyShw8eNBvmwG3/VkLwxZC8v/cGKathWe7tHUCeii3Gl7uXSe0wGvtKAv9eBujsNVQeOMVCtkYm/7/2bvzOCmKg43jT1XP7MXustyXIIccgqJ4RBTEOyoiXvhGwagx0cQjGuPxJlERIvJG0VfeqIkxMR4YUFECkZjEAwSjEWIEEdAghEMR5GZB2Gu63j+6q7t6zp7Zmd1Fny+fcXd6qrtremaxR+TXCVcbSGBm1k2BmFvwo7+/7Rxs3LgRjzz8SKix0WgUzz33XE77ISJK54wzzgg91rZtfPe73y3gbIiIqKUIE9YGgBkzZhR4JvR1NXbsWDz88MOZB2bh2WefRUlJCa666irU1NTkdduU3p///GeMHz8+9Ph+/fpBSv7VZTrwNDQ0YMiQIaF/jxFCYO7cuRg6dGio8WvXrm3M9IhSSnVhxXiHH354gWdCX2ff//730aNHj1Bj6+vrcdFFFxV4Ro3T0NCACy64AJdccgnq6uqadN9SStxxxx1YvHgxysrKmnTfRETali1bcNFFF2HcuHHYuXNnTtsoLi7G+PHjsXLlSpx33nl5vQAXEREREREREZGJfzpNRERERERERERERERERC1K80UP/Y0nix56sW8jeqiQGNWOy1IbO0kW1Ha27wet/a9mHtCMZytlQ8EO7MNW4W7mlhVsP7iYIradLLLtxxJTB7bN4xp/HELFtZNEJFPdz4RxbSIiIsqooOeXScYYUW0zbO1+k/b80tuAviCLbSyNO9+Dd888/1NxUWzbPb+Ee85ox+0x7C8Y23DPVt1t9xvQL8MBBup2rXHnYc5fvzAqeEC8g5gssB0vTVxbiIRzxWRvhdJORyedc+/evd1Nxa3ldbQTA9Z+BBsZgtNZ3pLNQSTZb9xcEvbsBrWhjMixELjqqquSHgO7bk9wO8J59wNI/nJ49P+6miyireLuxzGj3XFDRGBBsuMkjfvSWFffFxCQACTmfbAdZ935Nt78cGu6J9Iibd26FRdeeCGuueYa7N+/P+W44tJinHj+cC+eLSEg4cSwpRfSlpCQsNyvwghmSyFgQQbHCgnLfUyPh3LfV05+23v/SSG8KLf/2rnj3Pe088V/kfV2nLe9//MUTHQjOF7F3Q8hTGh76dKl6N69e6jtAcDChQsZFSOignjqqaey+v1l+fLlBZwNERG1FCUlJaiqqso4bt68eU0wG/q6uv7663HPPffkdZu1tbV48skn0aZNGyxYsCCv26bktmzZglGjRmX1Z65XXnll4SZEVEAnnXQSNm3aFHr8lClTcMYZZ2D69Omhxv/617/OdWpEaVmWlXkQgB07dhR4JvR198477yAajYYaO2/ePCxbtqzAM8rN8uXL0aVLF8yePbtJ9yulxAUXXICtW7di0qRJTbpvIiJNKYVf//rXGDRoEP74xz/mvJ2RI0dixYoVmDhxIkpLS/M4QyIiIiIiIiKiRPw/tImIiIiIiIiIiIiIiIioxWi+qLZftUsVPdQrmNFDt5edsH0Fo5ytdMgwGNRWto5i296YxDCgE0CEG7X2Q4jBm7eGF0j0b4Hnn+Qx/3tnX8qNKRqpbC+SmDKwDb1Ndy13nvqx+GPixLVF6rh23OvMuDYRERHlKtk5UUBLuGiLcb6kz/UQWBY44TPOydxFtp+2VsqGn6dWXqzaVgrK1psIxrzN+LZ/3qqD28GbrWKwVSxhuR6fGPUG+vY9JMNBBup3rzGeopnq1l/iz5Vh3M8xrg0kxrVV4lsi0qoLilr3Tlh1wZsLICCgbOVuSiREfIHMceuE0HUuXe0020u6j4TDkBjUdg6HwuR7J6Nr565J14tW9gocS++r0UZPDBmHCRunGiPiHtLH26yUG1+NORlpZmOEDmpL475/+2JXPb7zv+/jx49/gJ1760LMu/lNmzYNAwcODPWXnI87+xtGVNuPZuuYtvdVuiFsabnhbHe8sa50I9dCOGFy5zH/vSUASON+IIPuresfff+jofE+Nl/7JD/OoT71BX97DuwjGytXrsRxxx0XevyFF16IoUOHZr0fIqIw2rdvj4cffjh0XHvHjh2wbbvAsyIiopZgwIABGcd89NFHTTAT+jq78847MXnyZHTu3Dn0xY7CqKmpwSmnnII5c+bkbZuUaObMmejUqVNW6wwcOBC33357gWZEVDg33HAD3nnnndDjL7nkEtxyyy0AgNatW4daZ9CgQTnNjSiT/v37hxq3cOHCAs+Evu66deuG5557LvT42267rYCzyc2kSZNwxBFHYNu2bU22TzOoPWvWLLRt27bJ9k1EpK1fvx7/8z//Ayklrrvuupx/H+zZsyfmzJmDuXPnok+fPnmeJRERERERERFRcgxrExEREREREREREREREdGBoaDRwyRjjKh2fHwQXgg6uG4wfKj88KEylsaFD+HmCM38oBMtNEPaerwZUrQTbmbIEMY+lLJhK3+bfiTbX88LbsOIaCeJbOvHbGX7gW0vymg8V2WuF39sjJg2UsS1M7x+jGsTERF99SW7aEg2N9u2049Bhm3YGbav/O3rK544y/Rd85wJgag2EPe9eQUW90Hv/Mk7kfSD2v4mE4Pa+tzO9s5h9bo6lq3PP41zQujzRRsxd1s2VOD80bb9fdu2c997zB0fU/529NJD+vfN+FrXV38K1VDjn0MqHQXX56PuyXfgojRI8jX++/hlGeLazocEJ+5rxJ5Ku52QsNrCBQvd1d1gtd5EhkhUush1qkB2pl/Z7CP41I0YuArOXQiBieMnYsLdE1L+pdnyniP1YH+hDqEn3bVI8n2y8LaKu588zi10PFskPpK4rq6QS/d796u3rr7vx6EBAaWAl97+HCffPh+//9t/0BBrmSHSf/7znzjxxBNx+eWXh/pLzkUlRRh7+6WQQvgRbSlhSR3TNr4KC5a0nLHCue98daPZQkK4y5yAtjBC3c460PeNVyghAe++Nl6MO+5l98LnZqBb+Nvyxng9dRF4X4cNuIUJbZ944omor68Ptz0hMG3atFBjiYhydd1112HJkiUoKSnJOFYphfnz5zfBrIiIqLmdfPLJGcfs2rULdXUHxoWE6MD105/+FJs2bUJDQwPWrVuHVatWYfXq1XjooYdQVFSU83aVUrj44ouxfv36PM6WtIaGBlx11VVZrVNaWoq33nqrQDMiKpzf//73ePTRR0OPP+ywwzBjxgwAwPPPP4/27duHXo+oEHr16pV5EICdO3cWeCZEzoUmv//974ca++677xZ4NuFVV1fj6KOPxl133dVkF6WTUuLCCy9kUJuImo1SCjNmzMBJJ52Enj174mc/+1nO2youLsb48eOxcuVKjB49Oq8X1yIiIiIiIiIiyoRhbSIiIiIiIiIiIiIiIiJqdl6QMJWCRrVF4hgjemgGoPU4t03o7Tg+Gu1FD83wofLDh+Ya/hbcyKFSfrBb6aigPj7BALbK4pcZyDY2DR3uDsbD00W2g+nuYGDbP94KcCJ37nYFEo+T85ATjWyquDYD20RERF8PGf+dn8fzS5FkWcJ9FbfPwDlPcM3gOZxezz+3BOCFwf3zTj3G9s7fvHFGdDs+pB3TF1+x3dS2EQn34tb6hiQ3fYEX4+blum1n2wcdfBAi0Uj6AwqFut1rAPjnnMHjYQeWBIcknuvmFNf2voc+0fX+smdZl2EJqyxYsCD5LhSMMHD4yHamWHa+1vXmBpEwX/PxefPmYfLkySm3U9r5G6jodXZiVNspK/v3oYPG2f7F2eQx7WAM272v9OPxsW43vK2D2cY6foZZR7Z1/FnHuvX2JISQ2PVlDBP+sAIn3fYGnl+wHg2xlvG54sMPP8SYMWNw3HHH4e9//3u4lQRw3f0/QHl5GYQbz9YBbKlj2O5Xnch2fjkBbj1WwHLj28KLbOvottDxa32Ehfnek0YY2x0j/FfQ79wb+W3zNU/yo5zwW0KG5+9/m/1f6J42bVpWAZqf/exnKCsry3o/RETZGjx4MPbv3x9q7P3331/g2RARUUtw6aWXZhyjlMLcuXObYDZETjjw4IMPRt++fdGnTx/86Ec/Qm1tLX79619j8ODBOW2zvr4egwcPbrL44dfJ9773Pezduzf0+LKyMixevJhBSDrgLFq0CFdffXXo8W3btsWiRYsAACtXrsS4ceNC/z8I0Wg0pzkS5UskkunPaojy47HHHgt1AZXq6mps2rSpCWaU3iuvvILOnTvj/fffz2n9Pn364JRTTgl90RgzqP3SSy/x/ImImsXGjRsxYsQIjB07FgsXLmzUtkaNGoUVK1Zg4sSJKC0tzdMMiYiIiIiIiIjCY1ibiIiIiIiIiIiIiIiIiJpVU0cP/ai2H15LFdXWKym/YBi3P+FHD40YthfUNuagw9RePNvIH/pRa+8fbrxQjzUDi37I0FbO4/GJw5iOJPojnV/Khq1isFUsbo3gvPx4dzDkbav4wHbc3PRjyn9efvAxVVzb31ZTxLWJiIioZfDOMdLcGrPttPJ80RZ/WerzS/O8Kj6qnWzb3vpxFz3xHzOD2c7jgQu0uI8LIRG1oiiOFKM0WopW0VYoj1agIlqJyuLWqCyqREVRBcqLylEWKUNxpASWjEAJwNi6e65oB26Bx7ybPmf0zwMjloXefXpnOOhA/e7/GMdEn1f6V4Pxj4AuX8e/Do2Ma5tL9XvEjWuXdjkhYey2bduwYsWKhHh2IFoNIExgO5l04excYsDePIzDFD838/HX//Z6ym2Vdj4WXb/5e0BG4B2shEMa5mc4PoRtLldJxiXbgo5gB5bEbdv9Xkjne+GHtAFpDNGRbSf+7I8REMKCEBY+3bYft/1uCYb9+G/49dyPsWNPbYjnmV9KKbzyyis466yzcMQRR+Cll14K/XumkALXT7kWx5x6NISQXkzb+yolLGF5kWxLj5GWE+CGgOXGsy1jfWFEufXxk0KHuKUT09Z5biHcZUbgXK/nRemd5d689YtkBLt1Y93MpHvj3feyGYwP85YM87OVLjifsD0hMGnSpNDjiYjyoXPnzhnHvPrqq1i/fn0TzIaIiJrT4MGDQ8UTZ8+e3QSzIUrtBz/4AT744APEYrGcgp/V1dXo0KED9u3bV4DZfT0tX74cTz/9dFbrrF27FocddliBZkRUGFu2bMEpp5wSOs4fjUaxePFilJWVoaamBsOHD0csFgu17iGHHJLzRQSIMqmurg417qCDDirwTIh8Tz31VKhx8+fPL+xE0rBtG1dccQXOOeec0BesM1mWhV/+8pdYvXo15s2bh/379+Opp57C4MGDk/7ZIIPaRNRSrFixAscff3z4Czen0KtXL/zpT3/Cyy+/jD59+uRpdkRERERERERE2eOlRYmIiIiIiIiIiIiIiIio2TR1VDt+WcJ9heA+46KHKsl63lKh7/lBQ2UrtwlnLtfrwQ1R6w0awcTAuPi4YuBL4h3jmPpxcJEwUCnlRcOUUO5TiAvbudPXT8Pr7ClACGd9vaazPX/twEsrAKEUlLuB+P0pN3jmxLXdbQn/azw9LtX9TFJtl4iIiPKvMYHsBCH+9d1855ci6RjzIR3V9tvOOrIdXM+Maiso6FNGL1ZtjtTBafd8yhIWItKCJSOIyMb974ExO4Y6uw51MedmIxgICZ7L6oCtf64LwIvlHtLvEKz6eFXa/dXtWh1IZyNwzzmQ+mIs3oGLi+8ibguJJ/jmsmSPuUv1c3GuLoNoeVcUte6NOi/+7Vjw5gIcNugwL/IL+Oea5vmmd+4dt7u8/ny4kp7nxsW0E9aJi2MrKEyZMiXp9jscfzfaHH4NhFUc3LbRr3Z35EbRnfC1SHPxHD2LxB/AZIFtd2feQ/H3jWXeYwJQEoDtf4YRAkIJ95OEgBLSXVVBQLqfWaSxjxh0YFtBYNOO/fif51fiwZc+wmlDOuH843vglCO6oKTISvMcG2f5qnWY8fRv8eyzz2LDhg1Zr29ZFm7Rmy1wAAAgAElEQVR7/BYcPvQwL07tBLHd4LX049pOQNsPY/shbcuNYzsRbSktCEhY7jIJd5z0I/DSCGbrN4nzo6v3a+big5Hs+Iy80BFu432njPHOZoNRbQCJv50gyc9C8t8SEmzdujXzIHf7y5YtCzWWiCifBg0ahM2bN2cc17NnT4wZMwa//e1vUVVV1QQzIyKi5tC1a9eMnx8WLVrURLMhSk9KiQ8++ACDBw8OHarVduzYgY4dO+Ktt97CkCFDCjTDr4d33nkHw4YNy2qd+vr6nKLoRM2poaEBRx99dOiQqhACs2fP9oKB9913H3bu3Bl6fy+99FJO8yQK46233go1Ltvf34ka49JLL8XYsWMzjsvm99J8Wrt2LUaMGIHPPvssp/W7du2KhQsXBkKyUkpcccUVuOKKK7B371786le/QiwWQ4cOHdClSxcMGzaM/x2OiJrda6+9hosvvhi7d+/OeRuWZeGaa67Bgw8+iNLS0jzOjoiIiIiIiIgoN/zTaiIiIiIiIiIiIiIiIiJqFk0ZPQwuCx89NKPaybZtRg/1+GCG2x9nbil+u/56RhJM+AkxvY5SNhQUbDNimDC7JJQOWcfRC2xnf3oWwi1jm+Ezv1nn1x/1Xb0xPU+dp9OhQ2U+LyOK6K9pxLQZ1yYiIvrKaPKott0MUW3hhoOTjMl0fumc6wTXS4hqBx5PHtWOyiiiMoqIFcnqfCgTS1oolaUojTh/EbLersP++v3Y37AfMRXznyMQPG/zq9rueaPCIf0Oybi/ul1r4J6YGvnsuHou3COgz5UVvHUSLybTiLi2d66o9Mk4SrsenxDWXrhgIa6/4fqEcHX8uaZeFv8eS3i9zA5wiJ+fwPE2n1qyccnWT/Z+EcCC+QuSju9x3sso7TLUP9bmay2S7tj5+UgbLE4W1DaXx381H7e95xGXdIefYU/2WpvvEQFAQiDmjhfu+hKAvjiQ871+SwsoKGEBKoa6BuAv/9yEV/75GUqjAkMP7YARh3fGN/p3wMAebRGxcv+Z3LRjL95btQl/X/4pXv/HB3j/ydsB1ZDTtiraVuAnj9+OXof2RKwhhtdmvIE3Z72JPbv2olP3Tjj5/JNw+gWnQhZJSFiQQnhRbcsNZgs4gW0pnO8taTlLhRMcF0J6sW6hc91C+MshIAWc+0I6R9p7b7rBbK8/7/5T6PepCL58wn+lzDeX3l7ga9z7L/7nwfs5CPlS1dXVhRp377334rDDDgu3USKiPDr11FPxxhtvhBr74osv4sUXX0TPnj1xzz334LLLLivw7IiIqKkdffTRGcPa69evb6LZEGU2cOBAPPfcc7j++uuxZcuWrNb98ssvcdxxx2H58uXo169fgWb41fbPf/4TJ510Uujx+qJSjGrTgej000/PKqZ67733YuTIkd79Z599Nqv9DRw4MKvxRNl4++23M46JRqMoKytrgtkQ+crKyrBv3760Y7K9oEo+/OpXv8KNN96Y877HjRuHZ555BlLKlGPKy8tx++235zpFIqK8i8VieOCBB/CTn/ykUds59NBD8fTTT+PYY4/N08yIiIiIiIiIiBqPf2JNRERERERERERERERERE2uKaPaIrAsh+ihdz+4Xnz0EEp48WnnfmIMMfi8ne8tEUHEikAKN0zmRsfSPj9lI6ZiaFAxNNgNaLDrUR+rT7IPM3wdf9jcuJ8Olun4thBOlNKtxjmxSB0fc6JkTpYuLrANP8TtLVU60i287Xj7MiLa/vMKEdc2XyvGtYmIiMjVLFFtwI9qB6LZCHV+aes5G+c2+vGEqLZe5i4XQqA4UoQiWdRk5zNRWYRocREqi1ujpmE/9tbtQW2s1p2yf66mI8d+9BY4pG+fjNuv3fkfOKFkJ2KcPLDt/wV1ZTzqBbALEdcWAGyF4rYDEsa8v+R9fzd+Mz0Q9VXGeXYyCe8bPfNMr6sR846Xad1UQW3t/l/cn/BwpLQDSjodnRjV9tZNFsgOHl/zeKQeF7/hhB35y7ywuHFfvxdgBrcBCAkoGxAKQgkoSAC2O8aJawO2O87dppDwP8Yof0ZCGTOzAeVEovfXxTD/g82Yt/RzAApFUYlDulagb9cK9OhYgS5tS9GuogTlpVEURy1IKVDXEMP+2nrs3FuLrbv24bOt1Vjz+U589Ol2bKt2YhOxvdux/dX7c4pqV7VvjdMvPR3nX3MeLEvi2fv+gFem/TXwe+bOLTvx8b8+xu8mPoEr//sKXHDV+W4wWwe2nc+pOrAthQXL/dwqpeVEt4VwH3O+F5AQUsJLagsvrQ3p/XxI91XS70idyTbu6Z9rYYw0otpJf3qTNdSTPWbsKxvl5eXYu3dvxnE//elPs942EVE+3HDDDRg/fnxWYaB169bh29/+Nn70ox9h+vTp+OY3v1nAGRIRUVMaNWoU/vjHP6YdU1tbi/Xr1+Pggw9uolkRpTdmzBiMGTMGf//733HDDTfggw8+CL1ufX09jj32WGzcuBHl5eUFnOVX0xlnnIGGhvD//eHBBx/kRaXogHTzzTdjwYLkFxdM5sILL0z4bz27du0Kvf64ceMYoKeC+vDDDzOOadOmTRPMhCh7TRnWrqmpwVlnnZXVvwNMJSUleOGFF3DuuefmeWZERIW1YcMGXH755Tn//gc4f9Z/yy234J577kFJSUkeZ0dERERERERE1Hj8kzgiIiIiIiIiIiIiIiIialIHVFQb4aLaSumlZvTQXeaGtp3Gm4JlRRAVEUSsKCxhZXiyyQkhERESEUQBYxN1sTrUxmpRG6tBg92gpxj3XIOFMS815y7XsW0dv4aNQGRbp850YFvH7pTwctvGVv34nLPMDx562/deHX//Th8vRVw77v3BuDYREVHLlPGcLxuZ+sIFjGqruAdTnl/q52v0gc1lSinjPMffp3lhFKHPuZJEtW23oiwgnaC2VZThSRVWSaQUJZFS1MXqUF27G/tjNd5j3vmlEt7x692vd8ZtNuxeA9gxt5gbDGL7Z3g29Lmou4tgXNv7Hinu5xrXFoiUdkn6uMdcXfmPm+ea8e8nIERAO5UQqwkh0r6/kx2OJUuW4LXXXksY2uaIayH0+y7+0Brr+8t0dN79QOW+WKnj2tkwXjOhP78ke6pxr68QgJKAsCGUghLS/cDkhLWFUFBKh92l8wnGjUSbP896X/4noJi3vv/h0kZdvcLK9buwYv0OZ5vKhldEV8r/3vj8aBbTBSQggL3LX4Fdvz/00ZFSYsCxAzD2lm+h92G9nS0JgVm/no0/P/2XlOs1NDTgd/c+gQV/WoipLz6ISHHUi2VbQnoRbQsCUjiBbeluW7rBbO97KSDhfHb1QttCeO93fTkpKXRWOz6t7X6X5AJL3u+x3nj3pXHf72bYPiGknYfPfvv27cs4hn+ZnIiaU2VlJc4991zMnj0763W3b9+OM888E3fccQcmTZpUgNkREVFTGzNmDL773e9mHDd9+nReHIZanOHDh2Pp0qX45JNP0K9fv9DrVVdX47777sM999xTwNl99axZswa7d+/Oap3S0tICzYaocKZNm4apU6eGHn/ooYdi5syZOe/v9ddfx2mnnZbz+kRhfPrppxnHfPnll00wE6KgMP89vanC2u+88w7OPvtsVFdX57T+kUceifnz56OqqirPMyMiKqzp06fjuuuuy/rznql///74/e9/jxNOOCGPMyMiIiIiIiIiyh/Z3BMgIiIiIiIiIiIiIiIioq+P5olqBzccOqrtfo2fcvKoth89VMYedBxNColiqxgVxZUoj5ajOFKSc1Q7nSKrCBVFFWhf2gHtStujNFIGALBtG7ZtQ8GGUjHvBmXDVjYUFGzl3JQXdnMes6Gg3DFKOcfHXcNbTxk3Zxu2d6Sc7dpQtm0cU/cYKX9v5utiHlOBZMHzoPhAYbJgYTp5DX8SERFRfjVjVDvVptJetMXrPrtXITHOYdzrrCRfD4Cy7cBZka1sKPd8TAAotkpQXlTe7FFtU5FVhPZlHdCxrCMiIgKlbMRs9zxS+eeTvQ7plXFbdkMNGvZ9AT9AbESIvbQ4jGVwzie9WHFctTx+LOIfi1+W4lzTPReFlXj+3qZNm+QXdfE7wYFz5UA3WTnvX++mGn8zty2MAHlSSaLYQgjc94v7EobKogpUDboy8XAmbFNvVCRZnrR8nWRC8RPLdB/eD5YZaNYvggisY36V3tzcBDScODYAYdyHdMYIC85Vjdz7sAAhIYQEhOWOt9xtWICwdDoawklRu9uQ7jb0zdmucPclYO7HAmIK+9f/M92BS3DvzJ/jzid/hj6H9YEUFiLCwtZPt2LmIy+GWv+TDz/BZcOuQPW2aljSgiUtN6IdDGz7QW3phLKF873wfumotoAUOrLtPu5Ftt3vpXDfPn4UWz+ug+zC+z4Y1DYlRLXNx+LWyeaCTKYw0Y2ampqMY4iICmnGjBlo27Ztzuvfe++9uPnmm/M4IyIiai6VlZUoLy/POC7ZBZaIWoq+ffvipptuymqdZ599tkCz+eqaP39+1uv893//N2zbLsBsiApjyZIl+M53vhN6fFVVFRYvXgwpE/8qvpXkvxfHk1Iyqk1NYu/evRnH8Pdramph33MVFRUFnglw8803Y/jw4TlFtaWUmDBhApYsWcKoNhEdUHbt2oWxY8di3LhxOUW1LcvCOeecg+eeew7Lly9nVJuIiIiIiIiIWjSGtYmIiIiIiIiIiIiIiIioSRQyqh0fZg5GD4PjAtsTfugu8L3OSxuBZzcxrZ9Mxqi2rWxISJRGy1BRVIFiqwRSNN0f0UZlFK2LW6NTWWdUlrSGlNKLZ+tbzPvehq1izs0LIbrH1Qtv+3FEZdvOekZgOyHsl5A+9I+tPmY6ru3f949gqLh2ujAl49pERETNwj+fytcGU98KGdVOf36Z/qItylZG51l5Re1g3lkF13fPn2w3smwr/0IlERlBqxYW1I5XbBWjS3kXtClpCyFgnF86cfCKynJ07Nwx43Zqd62GF9T2zh3twFf/DFMvh3vO6v4F/YTXNdu4duLjSinYtYl/2bR169YA4GWEE5id5yR0PFhHg83gcOgbkq+bdB7mzXi6et01a9bgpZdeSphn1aCrIKOVidtMKvNnnoT5JWw0TFzbGJvwfJMFlHWk2Y1me3FmHcrWYyy33OwGsHVc29uPdMfoCLaOa/vjA3FtNyTtR7cj3mNmqNuLbAtnXSfGbcGu/TL9wUziZ2PuxC9//DAsYbkhbIkHfvhQ5t8zDTu37cRlJ12O6u3VTjhbGFFtd5uWsCClGwR3lwshIaT0gtv+e9MJcQvAPV7mT40++sY9pQKvkxfVdh9XxnggSUhbfy/i7nuLc4tqNzQ0hIomderUKaftExHlS0lJCRYvXoxoNJrzNqZOnYpJkyblcVZERNRc+vbtm3HM8uXLm2AmRLmbOnUqRo0aFXr8unXrsG3btgLO6Ktn0aJFWa9TXV2Ne+65pwCzIcq/HTt24MQTT0QsFgs1PhqNYvHixSkvUDF06NCM27BtG7t27cpqnkS5WLduXcYx/fr1K/xEiAzvvPNOqHEnnXRSweawZcsW9O/fH1OnTs3pz6/btWuHJUuW4O677y7A7IiICufNN9/E4MGDMWPGjJzWnzJlCj7//HPMnTsX3/rWtxCJRPI8QyIiIiIiIiKi/GJYm4iIiIiIiIiIiIiIiIgKrpBR7VSbChU91PMyvne7h8nXAxIC2vFRbQUFCYFW0VYoLypHVOYesMkHIQTKo+Xo3KoLqoqrIAAncgjb+OoGs5UyvndDiHDi2/6zc1PabmDbj47bgTS2Uno9G8G1dQkzeVw78DVTXDvufZOPuHZT3YiIiL6KmvLfcWHOL1W6Xyr1Y3bgvMY8i8ny/FIHtpWCEkhYLz6qrc+hlBujhhAojZSiNFKacwS2qVUUVaBbeTeURErcM0QbMRVDTNno069PxvXrd65xTgKVDcB2viozsu0EteMv4aKpQJTblE1cO7lYbWIApaqqKnDfCwDH7y4+aJ1Omph80lsm5j6TrGtGrh/634cSfraEVYw2h38/9TaTPeB9WIqh5ov3sWv5E9j85o1YN/MkVK+albDfzBPPNEZHr41Atog/6CJuPWmMl24oW7qPSm+ZH8p2HxduWFuv494XIuLHsc24NszAdjDWLbzx/jrwIt5OfFrVZR/WVgp496+LcP1pN2L1sjUQtsCnn3ya9Xb2f7kfV4/6PoQtYUnLiWpDR7Yt5znAjW0bgXfLjLxDegF4M0EvzdcKCD4ujPdHkh/bVFFtvY63rhHVzvx+C+f1118PFV8aNGhQXvZHRNQYffr0wezZsyFl7n9l5K677sKaNWvyOCsiImoOI0aMyDhm27ZtsG27CWZDlLs5c+bgxBNPDD3+v/7rvwo4m6+e2tranNabPHkyNm7cmOfZEOWXbdsYMmQIvvwy3H9rE0Jg5syZaS9OMWHChFDbeuCBB0KNI2qMMP89srKyMuMYonz629/+lnGMlBIDBgwoyP6nT5+O7t27Y9WqVTmtP3r0aGzevBmDBw/O88yIiAqntrYWt99+O0499VR8+mn2fz58wQUXYN++fbj11lvRsWPmC6cTEREREREREbUUDGsTERERERERERERERERUUEVMqodTFw3PqrtRA2RsF5C9NBrQzvf2HqEAEojJWhVVI6IjGR4Yk2vVVE5upR3Q0VRayjbCV/btg3bduKNOiLpxLUVbFv5kW3b9pabgW1nXR3SdgPbgYg0oMt9XiwS3gH0X8E0cW2lkse1/dfNf46NjWsTERFRblKe84kQt3ztSz8uVPpzgBwv2uKf0SQ5x0h1fmmcO+q5BdY3zi+V7Z9jWdJCWaSsRZ5TZmLJCDq36oI2JW2d80nbuaBL70N6ZVy3fvd//HN878DpWLbtfw8n9hWIawfOJ824tlHXDR3Xjvv8oAC7bnfC6PiwthaIAqcKYTf2ZyHMz5ZIvm8vemzEhrdu3Yonn3wyYTet+38LkbKOwX2mnJC3AwDA7n8/j/Wzvokv3vpv7P54Bmq3r8CmN67Btn/eByg7Rew41Q7ilye57/WUE4Pazj91tDp480cYwW2hv0+Mawszru2Go3VIWyTEtd3AtrC8ELcT2HaC2sJbT4/xxwIWYrXZh7W1rZ9vxU//6w7812GX5hzI+2LjF/jJ934KKSSksCClH9V2lklIIQLf+9lsCUsI9xgIyMD7zv1eCncdHcU2Xj83sC287wE/hg53vEj8GvzPAQnvs8ZcqODVV18NNe7OO+/MeR9ERPk0cuRIvP3222jdunXO2zjkkENwxhlnYPLkyfjJT36Ca6+9FtOnT2d8lYjoABImLqyUwuuvv94EsyHKnZQSCxcuxLRp00KNnz9/Pv76178WeFZfHXfeeScikez/W2RdXR369etXgBkR5c83v/lNbNiwIfT4u+++G+edd17aMUceeWSobc2dOzf0foly9cknn2Qc0759+yaYCZHv448/zjimuLg47/ttaGjAeeedh3HjxqGuri7r9aPRKKZNm4Y5c+bkdG5ERNRcVq5ciaFDh2LKlCmZ/5/tJG666SbMnDkTpaWlBZgdEREREREREVFhMaxNRERERERERERERERERAVT6Kh2sk3lHNWO22LKqLY5wgtNAxEZQXm0HFFZlOFJNS8hBKpKqtCloiuKIlEoxKDgRrNtGzEvoB1zb25k241wA0kC28r2jo2tdA7S+OWuj8CY8HFtLT6u7T8pJIxLd5+IiIjyK5e/lFeofelwdeoB6R4Kd9EW27+sih/MThfVNrevjH2YUW3lnzsVW0UojZRBQDTpsc23quIqdKvoCiklbGWjV4iwdt2utXCi2e4xVrZ7jqjj2jqw7S/LHNc2X79Uce1Uy/zzzlhtYli7TZs2KZ9Lsnh1QPxUgPCx7LBd4Pj+e5r5PPrIo6ipqYlbQaLtkT/055ZS4oPKrsf29x5IOnr7e1Pw+WtXw27Yn2F7IWLaKT4YODFm/b/IyhTrxB1UL3ptBLNFYlwbbixax7ERF9sORLLdiLYOaAPOchHYlxHZhuXfhAW7EWFtLRaLNWr9t159Cy88MdOdXVxUW0o4v4T7yzJC2wCE/xiU+zMB6cW0zey5v8QNacOIahuj43lb0VHtJI+lup+tqVOnhhp3yimnNGo/RET5NHToUGzZsgVjxoyBlLn99ZHXX38dd9xxB+677z489thjGDduHEpKSjB06FCsWrUqzzMmIqJ8Gzp0aKh/B7z00ktNMBuixrvssstQWVkZauzYsWN5QZCQ+vXrhzlz5qT+b1lp7Nu3rwAzIsqP22+/HW+88Ubo8eeeey7uvvvuUGPbtm2bccxnn30Wet9Eudq/P9V/a/d17NixCWZC5Kuurs44Jsx7NxvLli1Dly5d8Kc//Smn9fv27YtPP/0Ul112WV7nRURUSEopPPzwwzj66KOxdOnSrNdv1aoVnnjiCUydOhWWZRVghkREREREREREhcewNhEREREREREREREREREVRCGj2qk2lTaq7Q4MGz0MrG9Gtd0QtBOTdsJcpZESlEZKGx3pakpRGUWXVl3RpqQtbKUQUzZiKgYbMS8Y7tycyLaCDRs2Yu4yZUS3oY+HGz5USrnBSTsQ1baVXw/U284U19b06xMf11bBF874lnFtIiKiQlLuv/PTnvOlOzVSxi3tMP+XfzGPFL8aGdVONvV055d6n968jO9TnV/6C/zzSzO2XRopRZFVHDf0wD2PKYmUontFD0RkEXr27ZlxfN3ONYGYtneUlO0Gtd0Qkve9f/EWL7adU1xbJFlmfC8AO0lYu6p1VcbnBKQPWof5OciJ/tiTKfANYN+X+/CrX/0qYXlF71GIVvYKH/I27P54Our3bEj5+J41c/Dp7HMR2/dFihE5xrWN5ykCj5kRZwFAumOFE8qG+X2GuDaMuLaQACLQcW0dzxbCcseZge2IN0bHt4WObOvxXmg7AsCCXbs35TFsSr+852HAhhPSjo9qu8fCWa7j2X5AW7iP+8sBQEAI81UxX4PkUW39+VtLCGnr70XcfW9x4z6vb9q0KVSMsGvXro3aDxFRIRQVFWHmzJnYuXMnJk+ejIMPPrjR26yvr8eiRYswaNAgzJgxIw+zJCKiQpFSolOnThnHvf32200wG6L8uOqqq0KN27lzJ2666aYCz+arY+TIkaEvKmUaMGBAAWZD1HgzZszAlClTQo/v27cvZs+eHXp8t27dMo7ZuXNn6O0R5eLll18ONe6ggw4q8EyIgurq6kKN27FjR172d88992DIkCHYtm1b1usKIXDTTTdh1apVoT47ERG1FJs2bcLZZ5+NG2+8MfEi2iEMHToUH3zwQejP2ERERERERERELRXD2kRERERERERERERERESUd4WMahuJ68Cm0ka1vT52uKh2YB9xUW0dkFYApJBoFS1DREYzPKGWq3VxFbqUd4UUwgll27Yb2bZhIwZbxZzwtu1Gsm0/qG0Gtr3gpRfZduLZyo0fKiOurZS7DMgY1zZfC+V2EZPFtfX3Jsa1iYiImlGmqHYIgYh1I84vFZQXr072y4Ydd97hn9cEs80hzy/dC4sknMsEzi/d8xrbryqXRksRkZHkzyFTxLwFi8gIelT2wJAjh2QcG9u/DbG6aucc0ohpe6+Dt0wHs3Vc2zZencbEtRG3zJhbsrB2VTCsnSnca0auE4LXKrebSPUrQ0xbz1dA4Mknn8T27dsTHm97xA9DRLUTB6hYLbb/68FMK6Jm61Ksf+l01G5blmHb2cS1RTCuLYyAdsq4thvKBozvk8S1RXxcW0LACsS1nai2Xm5BiIgf2IZ5i7hR7YgX2YbQ4W33Bgm79suEo3LIYYdkfG3zrba2Fr9/+ClISFjCciLakJBeQNu5CSGc5dI9bjqxLZyb8950/tdlAf9xATeUraPa3vcOL6rtLtBRbX0cvJ89Y4V8H6Nhw4bBtu2M47p06ZLX/RIR5VNlZSV++tOfYt26ddi5c2defq9saGjA2LFj8fzzz+dhhkREVChHHnlkxjH/+c9/mmAmRPlx1113hT6XeeSRR9DQ0FDgGX113HjjjZgyZQratWsXeh3GWqklWrZsGb797W+HHl9ZWYn33nsv1IXVtDPPPDPjmGj0wP1/SejAsHDhwlDjxowZU+CZEAX16tUr1Lh27drhiy9SXYQ1s+rqahx11FEYP358qP+GH6+iogILFy7M6eIiRETN6ZlnnsHhhx+Ov/3tb1mva1kWJkyYgLfeegt9+vQpwOyIiIiIiIiIiJpWXsPafQa0Q+8B7fO5ybzh3HLDueWGc8tdS54f55Ybzi03nFtuOLfccG654dxy05LnBrTs+bXkuRUVWc09BSIiIiIiImphCh3VTraptFFtd2DYqHZwh4lRbT0qIiNoFW3lRcEOZCWREnSvPBjFVrEb1XaD2raNmBvatvUyZTs32IHAtr7pBKWtbC8qaauYH7T0QpLh49rmV/1QfFwbMF7XNK8p49pERESN16jAczNEtXM7vwyyvcw2vAZzqqh2MNfsx7v9x83zImd8WbQUlsz8Zy4HalxbCokhfY7Ceeedl3Fs/e61cELZthHYjsGPZxtVaaXcx/IV10bKZV9ueD1hrq2rWgfuO+eo/q+w7/dUwe0wt1z4KWMnhvnQQw8ljCnrOgwlnTLF0JPvf/dH09Cw9/NQc2n4cjM2zD4HNVv+lWEfuce1/fuZ4toyfVzbC2S7AW1jnPO50Ahne4FsI7AtdUDb8rbr3CIQsNzQdtSPbcsIVM3ehCNyxPGD8cAL96O4tDjlcS2EV19+1X1ObijbjWQ7UW0RjGrrxyD8+0ZUWxrRbS+qbUThAfMVFn5UWwezzai2fq2FMVrEr51b9N68bd68OdRxuvzyy0ONIyJqblVVVTnFhlK57LLLsHHjxrxtj4iI8uuss87KOGb//v3YsmVLE8yGqPHatm2LkSNHhqJTZtUAACAASURBVB5fXl6O1157rYAz+mq59dZbsW3bNsybNy/U+N27Ey9IR9Scdu3ahWHDhiEWi4UaH4lE8I9//AOVlZVZ7WfDhg0Zx5SXl2e1TaJs/fvf/w41rl+/fgWeCVFQmIsPaJ07d8agQYPwu9/9Lqt9vPLKK+jcuTOWLFmS7fQAACNGjMCWLVswfPjwnNYnImpqsVgMs2bNQt++fXHFFVckvXh2Jn369MHf//533H333YhEkl/4nYiIiIiIiIjoQJPXv+Hdum0pWrcryecm84Zzyw3nlhvOLXcteX6cW244t9xwbrnh3HLDueWGc8tNS54b0LLn15LnJq3c/sI+ERERERERfTU1T1Q7uOHAOK9vmCJ6mCTA7AcTlZ/a8/7hLCuyilAaKc3wZA4slrBwUGV3tIq2gm07keyYF9COJd634wLbtoJStrvcCRvacJYZ94IhyUbEtfX9+Lg2AC+4Zo6LX4+IiIhyEyrsnOqcL89RbQUFJRTS/crmX/vBi7aknk9gn0K5FxdRSaPaga/uuZNz/RHvjAdl0VJIYYU/PgdoXFsIgRdeeAGnn3562nH1u9dCuSFteEFz24toO8faDW57wXL3XDIvce34N7CCXbfXjSEH9ejRI+37JdfwdUG4TzU+MPzSSy9h7dq1CcPbDrkht9001GD7+4mh7sMPPxx3jb8r5TpfLLwNIuUPQaq4drJxiXFtoZcnjWubX92Itv5e6CCzjmtLdztmXNty49nS+xoIbLvrCfe+0JFtYQEikiK0bUHHtveuTgy6V7WtwuHHHIbp7zyLrj27Zjgm+bNx/UZY0nJD2haklJDS+epEtBOj2iL+NUBcVFv4UW1P4G1gRLFTRbWT/dgaa+fDggULUFNTk3FccXExrrvuurzsk4ioqSxYsCAv22loaMCVV16Zl20REVH+XXLJJaHGPf/88wWeCVH+zJ49G61atQo1tra2FmeffTZeffXVAs/qq6VTp06hxp100kkFnglReLZt46ijjsLevYkXrEtlxowZGDhwYNb7eeGFFzKOa9euXVbbJcpWVVVVqHF/+tOfCjwToqCLL74YRUVFocevXLkSV199NTp06IB333037VjbtnHFFVfgnHPOwf79+7Oem2VZeOSRR7BgwQKUlLTMv6tHRGSqrq7GQw89hEMOOQQXXXQRVq9endN2vve972Hp0qUYOnRonmdIRERERERERNS88hrWJiIiIiIiIiIiIiIiIqKvr+aLaqcY58a1Uka1k6wXjGo78WcoJ/psu4Ho4kgxiq3iDE/mwCQg0K2iG1oXV8K2Y4GAdkyZQW0Vd9/53lmmoFTM/erGtJXtdBBhuzcFJXRAO7e4tnK7iPFxbR3tZlybiIgo/0Kd7+Ua1fbODVJHtROi2Y08vwwEkAOrpLloS9z5hlLOuQiUMi8jEpyn+7hOONuwvRmU6qh2kuOR9qkdoHHtoqIizJkzB8cdd1zKMXW71wKw3YuwxADEjPNGP66tY+ZmVDt/ce2gfZveAVQssKykpATfOO4bxrbNLZjvLRGM+4oC3lIQbuA4PvStlMKUKVMSxhe3HYBWPdIH0FPZtfJJNHy5OWH5xIkTMWHCBEyfPj1ppKB224eo270mRIw8/oo6Jv26ZhvXFm4QG85XYca1JYQXvBZuGNuMa+sYtxvQdgPbQjhxbB3JhrC8wLaA5d53b5AQIhIMbQsLsS+3JT0CHbt0hCUjqGpbhWfmPYWLrroQ0sr9fwe+9OpLUFKaORxRU1PjxrMtWO5zkUJAInVUWwgBKfSxE4lRbeP1EjpkLrwlgZ+dQExbf42LagfGh4xqZ3rP2baNk08+OdS2Ro4ciUgkEmosEVFLMWLECNxyyy152dYbb7yBHTt25GVbRESUXx07dkRpaeYLxv71r39tgtkQ5UckEsGSJUtCj4/FYjjzzDPxzW9+ExMmTMDTTz+Nd955h+cvKezbtw8nnHBCqLEdOnQo8GyIwhs1alTSCwmmcscdd2DMmDFZ7+exxx4LNS5soJ4oVyNGjAg17vHHHy/wTIiCpJQYPXp01utt27YNJ5xwAiZMmJD08bVr1+Lggw/GM888k9O8unXrhk8++QTXX399TusTETWl//znP7j55ptx0EEH4cc//jHWrVuX03batWuHP/7xj/jtb3+L8vLy/E6SiIiIiIiIiKgFYFibiIiIiIiIiIiIiIiIiBqtkFHtVJtKG0qOi2vlFtU2H3f+WRIpQZEsCj/ZA1Tn8q5oXVKFmIohpmJ+ZFvZsGGEtG0nuK28oLYTPLSVgm3HpSWVDdtWzjjY7lh46wDZx7U1P7atEl73ZONS3SciIqLUGnW+l2FV74Imxr6SRbVD7y/DPht90RbvtNE/N4k/v0yMaru/bOfcMgYbJZFiWMmi2sb+0jlQ49plZWV4+eWX0atXr6SP1+9c68ay3XNGL7Btu+eNtv+4GcvWkW3vMa3xce39G/+eMM9hw4YFAtGZzjV1YFsogfhf+ZK45fTbnz9/Pt5///2E5W2OvB6Zf8gS2fX7sP39/0tYftRRR+G8886DgMAll1yC+fPnJ12/dutyACpF6DjViX7899nGtY0yuY5rI3lcW8Byx+q4tjQC285XJ5rtPOaEs3Vc270Jy3jMgkAEQkSN0HbEvVnYs/LlhKMQjUbxjRHHIiIiiIgIiiJR3DThh5j93iwMOX5I0uOazqGDD8Xtk27DqSNPzTjWjtmQUsJyI+KWdIPaQkBKCemGxc2otkCeo9rG+KaIagNAv379Qm0LAGbNmhV6LBFRS/LAAw/g1ltvbfR2lFK4//778zAjIiIqhN69e2ccs3Tp0iaYCVH+9O3bF/37989qnddeew0TJ07ElVdeiWHDhqFdu3aQUqKoqAgVFRXo0qULBgwYgGHDhuHCCy/ED3/4QzzwwAOYNWsWli9fjpqamgI9m5bl29/+Nnbv3h1qLMNs1FLceeed+Mtf/hJ6/JlnnolJkybltK+ZM2eGGjds2LCctk8U1lVXXRVq3AcffFDgmRAlmjZtWqgL/MRTSmHixIm46667AssfffRR9O3bF5999llO87n88suxYcOGlH9GSUTUEiilsHDhQlx44YXo27cvpk6dij179uS8vbPOOgsffvghzj///DzOkoiIiIiIiIioZYk09wSIiIiIiIiIiIiIiIiI6MBWyKh2+uihSD7OjB7C/14AXszZXC+4rgok9ZSyvRHFkWJEZTTDk/nq6FLeFTE7hl21u6AEACWglICADSGkH0pTCoCEEApQTjhNR9GUDVhCQAkJ6XbPpAJsAFLYgJJOdE4pQNgQkF5cWwrp7FM4L6hQChACCioQSXMXQ7/wSjkhPv01XsL6cfcD8tc4JCIiOqAVOqqd9WOpStj6sZwu2pJm3/Hnl9I9v1Rx55ci8UIgzvmke992HrGhUGwVISKj3rik5yMhnkeqc56WrkOHDnj55ZcxdOhQ7N27N/BYffUG+DFsJ8qrICFEDICEggRgQzgnqVDCgoBzLuqFkZXtvh46juyfezrnf0gSL9cH3HxXCCi7DjuX/SbhOZxy6ikJy0Kfa4YIp2crl0B3svBlpFUXVPa9KKc57Frxe8T2b01YPnHixMD79LjjjsNxQ4/DoncXBcbVbP8QFYecDwj/nD4o+NoEX7P47+PGOh8Inc8pcD9EqPi13ei2ikGHtoX+GRf6fWdBXxhICAUn4m7BeY85WxJ6i8L5NCnczzzK+c3D3Zvt7lwF13GnHKvZhb2rX004lmddfCY6dOzgztY/pu07tMejMx/GR8s+xl0/uAufb9iUsG681m1a4+m5T8ESFlYuXZFxfDQahSUsCOhItvM5T0jL/UkTCVFtHdP2otpC57R1zNwPwuuXyQxuO8e5+aLaU6dOxZo1a0Jt7/jjjw81joiopZoyZQpGjhyJH/zgB1i1alXO25k9ezZ+8Ytf5HFmRESUL8OGDcOKFenP/Tdv3gzbdi6qQ3SgePTRR3H66ac3ahtKKdTX16O+vh579+7F5s2b046XUiIajaK0tBQVFRVo06YN2rdvjy5duuCggw5Cz5490adPHwwYMADdunU74H6mqqurMWfOnNDjTz755MJNhiikF198Effee2/o8b169cIrr7yS8/4++uijUOOymRNRLsL+O6asrKzAMyFKVFJSgtdffx0jRoxALBbLev1JkyahqKgIt912G84880wsXLgwp3mUlpbixRdfxMiRI3Nan4ioKSilMGvWLEyePDnpxbGzVVJSgilTpuD6668/IP+fEiIiIiIiIiKibDCsTUREREREREREREREREQ5a76odopxKaLaelx8VDu4ISOzrfw1FIAiqwhFsijDk/nqOaiyO+p316O6thoSAsoNZks3/CaUdP+newWhJJRwH1NuQE0AMSUhEYPtJNZgCwkJtyfXiLi2JiAKF9cuQPCQiIjoQJP2fK8R53rOw42Iaqfaf7rzS6XiziMQuKhK2n27Ee1A+1YkP7/0lnoXbVFQtpfXRkRaKLKKE/aZSxhZP68D8S9CDho0CL/73e9w6aWXBt5n9bs/hVJ1ECIK99IszvGHcM8XnWXKPTOFikEJN6Ct7Bzj2vGfNvz729+bmnT+p51+WtLlB8q55rJly/Dqq4nh5jaDfwAh9fszfKXerv8SO5b8MmH5N77xjaShgpFnj0wIa9du+9DfrVDex4REZjw7l7i2dOLYCXFtPU6Hsp0Atr8Vy3kPKuEG3t3PKcKGUtLdnR/Ydt617s++997Vv09I48kZoW03yL3n47lQsbrgsxYC3772MkREBCLw1PQdgcOHHI45i2bj3QWL8PupT2L1R6uxZ/eewHaKi4txxugz8POpE1FUFEVdbR02rP002YEO6NipA4QQkO7FlLy4to5qC+dzoJfOPsCj2gDw85//PNQ4ALjkkktCjyUiaqlOOeUU/Pvf/8aiRYvw4IMP4r333sOOHTtQW1sLAKipqcm4jdWrVzPISkTUQl100UV4/PHH046xbRuLFy/G0KFDm2hWRI132mmnYdCgQRnD8flk2zZqa2tRW1uLXbt24dNP03+utiwLxcXFKCsrQ+vWrdG2bVt07NgRXbp0QY8ePdCrVy/07dsXhx56KCorK5voWaR2zz33hI5fDhw4EAMHDizwjIjSW7lyJS699NLQ48vLy/H+++836nNLRUUFvvjii4zj+NmICi3Tv4O0nj17FnYiRCmccMIJmDt3Ls455xzYtp15hTjjx4/HpEmTUFdXl3lwEkOGDMGbb77ZIs6xiIhS2bt3L6644grMmjUrL9s78sgj8Yc//IGf1YiIiIiIiIjoa4NhbSIiIiIiIiIiIiIiIiIqjEaGFpNtKpeottNOCxs99P9hK9sNH0ZQHBc+/Do5uLIn/r3jY9Q21HgBNd2U1DlDwInISQUA0um6KZ1Ec8KHEm7kUNmwoQPdslFx7UCwkHFtIiKivGrKC6jEPxYqqp1sXTt9BNw5nwhuKsz5pRnV9o6Le/6ozzNSnl8qZQS9nfOS4khJ8vl/DePa3/rWtzB//nz85je/8ZYpux4NezYhUtENEPqIKOecEU7QWAgbcOPITlzbTh7XdoPFflxbeSFi73jrk9skce2aLUuwY8n/Jcy7x8E9cOSQIw/oc80pU6YkLJNFFagaeIWxxIxVp7f3Py8jVrM9YflPfvKTpMfoiCOOSFhWu225/7lAN64bHdeOGxsf1w5Emf3sNfRnFR3QVgrCfS8570vbfTs5EQjhRrWDgW39KVO//k40W+ngtjsXZ496P4Bq2Ic9H89JeMannH0yeh/S25uhnrQXnXYnIgAMP2UYhp8yDAIC+77cj3fmvYPuvbpjwGEDYEnnokfCjWD/4fHpoWIWo8eMhhSWc8kkodd3s9pGVFsIAaEO/Kj2pk2bsHPnzlBjW7VqhRtuuCHUWCKiA8Fxxx2HF154IWH5tddei8ceeyzturFYDLfccgseeuihQk2PiIhydPrpp3t/bpLO888/z7A2HXDeffddHHPMMfj3v//d3FNJKhaLYd++fdi3bx+2bduGNWvWpBwrhEAkEkFJSQnKy8tRVVWFdu3aoXPnzjjooINw8MEHo0+fPujfvz969+6NSCT/f0X42WefDTWuqKgI8+fPz/v+ibJRXV2N448/Hg0NDaHGW5aFt99+G1VVVY3ab6dOnbB69eq0Y0pLSxu1D6Iw1q5dG2rc66+/jpKSEvTv3x9nn302rr76avTp06fAsyNynHXWWXjuuefwrW99K/OfQSeRS1RbSonx48fj7rvvznpdIqKmtHHjRpx77rlYsmRJo7clhMDtt9+On//85ygqKsrD7IiIiIiIiIiIDgwMaxMRERERERERERERERFR/jUyqm0GDUNFD+P3aUQP49OMqaPaKiGqLYVEaeTr/ZcdpZDoXdUHH2//CA12A6SUELAh3fi18CLWbtBaOoFtJSQkYhCwAGFDKQHpjpdu6NBWdqPj2oAfUGNcm4iIKD9y+QvNwQ3kulr6MHbylfQ5XYohwt+2vuBK7lFtY5/GY+b5pXDPZxSUMTUnyquEQolV6pw/xZ3HxM8hl8D2gRrXfuihhzB//nysWrXKW1a3ay0iFV0AJaFEzIln67i2gBMvRgxCSPe1lc7DwghoB77quLb5qhvh5SRxbbthPzbP+yGgYglzvn/K/ZBSep87DrRzzQ0bNuC5555LWF416DuQRRVxS8PFtYva9Eu6fPz48ejXrx8GDhwYWH7kkUcmjG3YvxUN+7YgUtbROa76mklZx7WB4IFVwbFGXBtCBbbt/HRKADqq7QanhfP+c+LaAnA/5wgv+K68ufqBbeN9qGzvewHvsk5GaNsdJ4A9q/4Cu25PwrP9zo3fgRSWP9eEwLQR2IZwHxeoKK/AWeed5Y0LxK6FwIvPvpTs4AYIIXDDj2+AJQQgJKSOYiMxqg3lFNGziWrDmL/en/+8mj6qDQCvvvpq6LEzZsxwfk8gIvqKmzJlCn7zm99k/Lwwd+5chrWJiFogKSXat2+PrVu3ph23YMGCJpoRUf6Ul5fj448/xq233ooHH3ywuafTKEop1NfXo76+Hnv27MGmTZvSjpdSoqioCGVlZaioqECbNm3QoUMHdOnSBd27d0fPnj3Rt29fbNy4EYsXL8a6devw2WefoaGhAZdddhluuOEGlJT4FwLcsWMHNm/eHGquc+fORceOHRv1fIkaw7ZtHHPMMaiurg69zrRp0zB48OBG73vPnsT/fhevpqam0fshyuSYY44JPba2thbLli3DsmXLcN9996GsrAwDBw7EqFGjcM0116BLly4FnCl93V188cXo3r07Ro0ahe3bEy/Umk/t2rXDvHnz8vL7PRFRIS1duhSjRo3Cxo0bG72t3r1744knnsDJJ5/c+IkRERERERERER1g+H9xExEREREREREREREREVF+NXVU2/zWix4a0WyVuF5CVFs5UW1lRLUBfO2j2lqxVYyDW/eEDRsx20bMjiGmYoipBth2zFmuYrCVDdu2YcOGrWKwlYKC+1XZ7rFVsG3bDZ67x1spKOiv8O4D8OLa7gvkh9ID4XT/RfZfb/fx+PdEnPiAZ8qgZyP7okRERAeKjFHtYPs0yQYybD/FgKyi2kr5N71P4d+U+UsZ5xvZRrVhXKxFuSFcZbshXhU4Ft55pm2750TOfX0eo6AQlUWIiEjCfpM997THI41GR9GbQWlpKZ588klYlh8Mrt+9HkrFoFQMULZ7bujelP7eOcf0zxBtd6z7Oinjq/u4PoPU7x/vdQWC7ykA2xb9AnW71iTMd+y4sbjgwvPdVZKcayb5/JHqfrJ1msLUqVMRiwWD4UJG0ebw76dYI3OMuLj94ZBJPj8tX74cxx57LJ544onAcerevTvatGmTML52+wpnj8LIoHsX0Ek3t/gBIsX3+r6/nh9b9vPP3v9eK6Rzg3shIEgISH+M0JcPEu46zk0IC0JId9sSEBF3W5Y7xvJuwrghFsPO9x9PeJbHnnAMjjhqMCLS8m6W0LcIpLBg6eXuTerHpYQlJCIy4iwPjJH44vMvUh1cT4+ePVBVVQVAus/eOW5SSggjlC3gPOdso9qBSHYLiGoDwOeffx567IknnpjVtomIDlTl5eXo1q1bxnGrV6/GsmXLmmBGRESUrcMOOyzjmE8++aQJZkJUGA888AD+8Y9/NPc0mpRt26ipqcGOHTuwfv16LF26FK+99hqeeeYZ3Hvvvbj66qtx8sknY9y4cfi///s/zJkzB//617/wwQcf4LbbbkOrVq0waNAgPPjgg6irq8OTTz4Zar8XXnghzjjjjAI/O6L0zj///Kz+vXXrrbfi0ksvzcu+TzjhhIxjlFK48sor87I/olTKysrQqlWrnNbdt28f3nvvPUyYMAFdu3ZFZWUlhg8fjgceeAA7duzI80yJgKFDh2LLli145JFHEi7Imi+jR4/G5s2b0a9fP2zZsgW2bWdeiYioGfz5z3/G8OHDGx3VHjx4MJ588kmsXLmSUW0iIiIiIiIi+tpiWJuIiIiIiIiIiIiIiIiI8qc5otpm9DAuqm3OJ3lUW/mxRDfMp7deEimBFPwjVa2quAodSjt6Ae2YjkbCCW3bykYMMdgq5t23lfnVPb5u7FAZcW39OgTi2kAgru0tZVybiIioYEJFtdNuIN1DqQPS4aPa7vmAEdH2QtrKv8Vv39yUci+8Yo43w9vKOEe0bTvwOLxzCr1xff5oe3NTwr+wi+2d+wAQAsWRYncSyY9PmGVhHIhx7RNOOAHXXHONd7++egOceHbMiWe7x1khBi+urcy4tj63NOLaMKLaXkDb/1Tg3Tfj2u7Y+up12LX8iYR5du3WFf879X/doWZ03Tjuca9xwrlqqve8avwtzHtm586d+O1vf5uwvLLfxYi06pxmzfRVfSGjKOt+WtLH9u/fj6uvvhrjxo1DdXU1AKChoQE7d+5MGFu77UN/m0IAOrCdl7i2WWaOj2vLwDg/rq2D0NK46cC2DkRbgLDc4LZwAtleZDsusB2IbEuYMW7Awp6PZ0PF6hKe4Xdv+h6ksJLe/MC2hIR0Y9oWLDekrWPaUsjgDQJSWKGC062rWnvBbCGE8eyFm9r2j2E2UW3vvveytIyoNgD07ds39Nh+/fph3759We+DiOhAdM4554Qad/311xd4JkRElIswEdy9e/d6n92IDkRDhw7FW2+9hUgkknkwwbZtrFy5ErfeeiuKi4tx6623hlpv5syZBZ4ZUXoTJ07Eyy+/HHr8qaeeiilTpuRt//v37w817umnn8ZDDz2Ut/0SJXP22WfnZTt79uzB22+/jdtuuw3t2rVDmzZtcNppp+Gxxx7D3r1787IPIiklrr/+eqxYsQJffJH5wp9hRSIRnH322fj4449RVlaG0tJSdOrUCUVFRRg4cGDCvzPq6uowceJE9O/fH2VlZYhEIigrK8MRRxyBn/3sZ2hoaMjb3IiI4j3yyCMYPXo0vvzyy5zWF0Lg3HPPxbx587B06VJceeWVKC4uzvMsiYiIiIiIiIgOHPxb4ERERERERERERERERESUH80d1Ta+JkQP49f3gonmcn/rEWEhKqMZntDXT/fKHiiSUcRUzL/ZMcSUG9nWsW19g/KC2jZs2Mq874cr7cBXM2wJ+HHsuLi2ykNcOy54aGJcm4iIvm4KHdVOtixjBNg7KTTDx06KVXeule0vi3/M1hFtc4pCQAnna/z35s0bq/fpbse23YaxPp/UD7hzVLa7VBiXBlEKxVaxH4BNcbKb7Jh8neLakydPRvv27QEA9bs+BXREGzEoFXNj2sqPayM+rh2MY/sB7bjHAnFtAN5x9+/vXPaEfnMFPP67x1FVVeW83E6p3dsCkDqubY5Jdb+pPPbYY0n/gm6bI8LGL1P/ZtD1jMfRZvC1KR9/7rnncNRRR+GNN97AOaOSRzmFlfgXfkVTxrW9ZTIYhYYOY+tIdJJxwvLC20562gxsSwjhR7aFDmtLyw1tW7AbarFz2TMJz+zQwYdixGknOpFsIZ2btPxotntfCiOiDWecdGPbEs73zjI/sm150e/0li1Z5iS0hXSem3SfRyOi2vGvR0uKagPA6NGjIWW4/81669atGDFiRE77ISI60Pz85z8P9Xvr22+/jS1btjTBjIiIKBtjx44NNe7FF18s8EyICmv48OF46623mnsaX1llZWWhPzMTFcKcOXMwceLE0ON79OiB1157La9zqK2tDT32lVdeyeu+ieI9+uijBdnurl27MG/ePFx77bWoqKhAhw4dcM4552DatGmoq0u8QCRRtjp27IhYLJaXbTU0NOAvf/kLVq1ahfr6em95LBbDRx99hNGjR6NPnz7/z955x0dVpX/4e+5MemBDAoQizdAEQQWRLEVXFIUFpIn8QEAFWVFEUSw0FQRdEVRkRUVZXBUBQQOIIEVFAekCilIiLbTQQg3pc8/vj9vv3Jm5UxPgffgMM3Pue855b50zM5nnoF+/fqpMe9y4ccjMzER+fj5cLhfy8/Px+++/49///jcqVKiAlStXhiQ3giAIhby8PHTt2hXDhg2DKLr/PYIvEhISMGzYMOzduxfffPMN7rzzzoC/CyUIgiAIgiAIgiAIgriaoG+vCYIgCIIgCIIgCIIgCIIgCIIgCIIIniD/NttKqm1u1E08Z5Zq66TZZqm2QVLoQaotck2kF+uMC2Z1rloEJuD6CnVloXaJLNV2qc9FiKpk28VdsmhbEm9rcm1FsC095opoWzZgioo4U5ZrK8+VfcZ1Yk2DXJt7kWubxOuehIdu9T0JP3kIbgRxjaKJ86/8G0FcTURaqu0T2bWqyKu1/pnxHNS5trnuHxgksbXmc1XriTbOb1EU5VhRHoOI4EwelyhjUAZpohBIfanjSyYnJkrjIsm/yxAlRLlfP7wIts3PA9mOV9q1KikpCePGjQMAFF84LMmyNTIefgAAIABJREFUuSzQhgjOXWqZUa6tDLDkOJ10m0NnYFfb0m8X7ceq6vuCwou4uHeuW361atXCXXffpcXL+9v8fsSbXNtMpOXaBQUFmDZtmlt5Qq17EJPc0I+WrC8KzBGDyq0nonrHL+CITbaMOXDgANq3b4/vV31v0YCAcnW7W243Ra7Nwy3XVqXZgPIntkyVakMWZ+tvcpmqeRYAOHRlkogabjcHGBzSciaJqC/u+hJiwTm3tXp27LNwCk44mAMOwSndmEO7KXJtnUjbYZBry7JtRaYNJsu1HRAYQ0qlFE8b1EBqQiq2bNoKxhSdtgBBloQzppNqw55U2yDJLmNSbQCIjo5G27Ztbcf/+uuvYRPYEARBlCUqV66M9PR0n3Gcczz11FMRyIggCILwh1q1aiEmxn1CIzPffvttBLIhiPCSnp4Ol8sFp9NZ2qlcddSqVau0UyCuYTIzM3H//ffb/vw7ISEB27dvD7kMfsiQIbZjd+7cGdK+CcLMN998E5F+zpw5g2XLlmHAgAGIjY1F1apV0aNHD2RkZKCkpCQiORBXH4Ig4MCBAxHp68CBA/jiiy+QmZnpU+idm5uLDh06YObMmRHJjSCIq5/ff/8dt956a0Cv2zVr1sSUKVNw9OhRTJs2DfXq1QtDhgRBEARBEARBEARBEFcuJNYmCIIgCIIgCIIgCIIgCIIgCIIgCCI47HiqbMoWmYdyT8I5r1JtptWVhHracmWhIs/TtxPjiA1KvnW1Uz66PCrFVVbF2KogG1ySasMFLmsmFYk2199DE2rr60KuBa7U1gzUBrm2ur904kKmGDM9yLWZ8sCe8NBKZkkQhG+uNRn11bhOxLVJpKXadiTReqG26p7mxtdvJUYbG1hfh6A7V7myPrpxosf1YIY7dcIOVbht6APgYJq0W5RGM0yWcsc4YgyCcI+CbRvbzl+utOvUY489hrp160IsvAix8LwkyeYioIq0XfLYXhFoy0JtdZu6APUY8zS7iVRH/25DHVuC4/yeuRCL8w15McawdPlSNUataZY8myb/Me/bUO3XQPn8889x8uRJt/KUm4cF0Jrni0Ni7Q6o3etnxFVr5VeL5evdD2d8qrRRPci1gTDJtZmgLjPKtTVFtPQnt0pdwXgvt2GQSjOHKuBm6jK9XFtrSyy8jAu/f+a2Ns3Tm+POu++AoPzTybMVcbaD6QTaskSbgUEQBFW47YBxucAYBCZJvx985EFPG9ONf975T9SvXh+jnx+D3NxcbfOpa80Mz69UqbZCRkaGX/FPPvkk9u/fH3S/BEEQZZ3333/fVlxGRgaKiorCnA1BEAThLzVr1vQZ8+uvv0YgE4IIP4IgICkpyWdcYmIiPv74Y4wZMwYDBgxA+/btcfPNN6NWrVpITk5GbGxsyKW8VzLNmjUr7RSIa5Tc3Fy0bNnStsDX4XBg7dq1SE62ngQwGO644w7ce++9tmJPnz4NURR9BxJEgHz88ccR75NzjhMnTmDhwoXo2bMnYmJiULNmTfTt2xcrV66kY57wizp16uCmm24q7TTc4Jzjsccew19//VXaqRAEcQXDOcf06dNx2223Yffu3X7Xnzx5Mvbv348RI0bYen9LEARBEARBEARBEARxLcLGfdhB/flB7QYpqFazfGnmQxAEQRAEQRAEQVxhtKrxMhKiqpR2GgRBEARBEARBEEQpYUsCF5BU23c/XqXaunrGulySMiriPFGvcOZwMAEJUYm+1+kap1gsxtbsTXBxURO76QVvggABDgiCJI9zMEXcpr8XwBiT5XAMTHDIajlZOscAAbJ8jsk3ndROKhd0ojao8jsG472ySBLwWUjbAK/iNm9lgULyduJKJqSSVrunQhn3wtI5TVypBCXV9lE1UIEw5xyccbV7zo0v0uqEKbp4tzaYFqOKsb3lop+URR1T2hhjMgCiPJY0SL/lMabI4WAOJMYkGnJgJmmw4RpiGpNITTKvz+1wJV2nPv/8cwwYMACVO0xCbKVGsvBYkNfBAUlI7JDHggxMKTPFMUV6LAuNtRim3YOBqRudgYsuZM27HcW5xww5derSCQsyFgDQSYJltE1rlAL7M84MBZq42Lp9URTRqFEjZGZmGspjKzdDrZ4r4Xbg2ezV+xs+F3J+fQtntk6WBemeqdBkMCq3fk2SUav1uWVa+vOemc5PXZTp3lyuPLZYznVydq6PUd9Jmuq6x+mfGyTu6nbQl3Kc+/U9nNvhLj+Zt3QuWra+zevV06gMZ5qYnGlHg/Z+yfyuCiguLkZa5bpwuVxeerHolzE0btIYL4x6Ad16dLvqpNoKn376KR5++GHb8U6nE9u3b8eNN94YshwIgiDKIvXr17clFXr++efx5ptvRiAjgiAIwi79+/fH7NmzvcY4nU4UFxdHKCOCCC8pKSk4e/as15jGjRvjjz/+8NlWSUkJDhw4gL1792L//v3IysrCsWPHcOLECeTk5OD8+fPIzc1Ffn4+SkpKrrhJ7+zQtGlTbN++nUTjRMQRRRGNGzfGnj17bNf53//+h4ceeihsORUUFKBSpUrqBHTeWLt2Ldq0aRO2XIhrF1EUERsbW+bGbg6HA7Vq1cKdd96JgQMHolUr/ybiJK49Tp48iZo1a5bJSdruvPNO/Pjjj6WdBkEQVyA5OTkYNGgQFi9e7Hfd1q1bY9GiRahYsWIYMiMIgiAIgiAIgiAIgrh6GD+jI4m1CYIgCIIgCIIgiOAgsTZBEARBEARBEMS1jU85ok3hom2ptgfpoSJd5Bb19OJtg/QQHCIXVak2wBHvTIBTcHpPmgAAHLl4GAcu7IeDOWRBtgMOxiAIDk2wzUxybUEv3pYkiIpo2yFIskNBFmgr4m0G5R7qc0A6DARVjGhfrm0WHqqPLQinXPtKklsShJ6IS7VLwznhwxHqtSqd28QVRFBSbcD25ClKU9aibesSDq7LjxlF13KYXmRtKPcycYvb+NDcu7eJWxjAONOk2lxulQGiqKvHOURdPwlR8dL4UhYt63u2Mx7R1qXsyLU55ygsLARjDNHR0SG/9rlcLtSvXx/nU/+JhLT2khyYSfJsJsuzJUm2QxobWsq1Zfm2m1xblmozuVwnFwYE5B5ciuxVT7jltOL75bj9H3eo70cUWbByzDDltcNKEqwu09pz2388BONM1WVs3c7iRYvRvXt3t/Jq936Kctd3Ca5vHy+cecd/Qfb3/0LJ5RMWSxkqt56ICk2HeGi6FOTaXLliWAizDVcQ92Xu8fr2zDlo8Yfm3AlXfo4h4va7bsdnX38mr6TV+mldKKehu5iaGY5yqPJr5bG0tPOdnfHrll89dOKb+IR4dOrSCRNfn4Drrqtx1Ui1FcaPH49x48bZjo+Li8ORI0eQnJwc8lwiCY1tCYLwxqJFiyzHFmaqVKmC7OzsCGREEARB2OWrr75Cr169fMb99ttvaNq0aQQyIojw4nQ6fU4mddNNN2HHjh0h7/vixYvYu3cv/vrrLxw4cABHjhzB8ePHcerUKeTk5ODixYu4fPkyCgsL/Z7wqjRITU3F0aNH4XTS9+lE5OnZsycyMjJsxz/99NOYOnVqGDOSyMzMRIMGDXzGDR06FO+9917Y8yGuPTIyMtCzZ8/STsMnUVFRuP7669G+fXsMHjyYxpmEJUuXLkXXrl3L3LhIEAQUFhbSGIggCL9Ys2YNHnzwQRw9etTvun379sV///tfxMbGhiEzgiAIgiAIgiAIgiCIqwsSaxMEQRAEQRAEQRBBQ2JtgiAIgiAIgiCIaxuvYm2bUm1A82YFItWWCzTpoa6uJ6m2ItIWledchENwIiEqwXvShIrIRWw8vh7FYpEk0IYAgQlwCLJQmwmyYFsTajsEWcIti7cdTJIeKrEMTBZxS4JtgMmibUWuzdRyTbQtGwQBWRDHDEJDd7E2dPFMlVwC8C089FAWCCQoI65UIirWLg2pth4SbBNXMZGWapvL3aqbxLkiFz3GctEk1LYY/zEYV8HchggRZvSibnXiFnA5NWZoX19H1eeKXBchjTMdggOJUYnyNUEZlxoF23q5tvrcA77k2kVFRTh79qwxhjGkpqbaat8Te/fuxVdffYWff/4Zu3btQnZ2NkRR2oaxsbGoWbMmbrrpJtx5553o3r07qlQJ/nuj//znPxjz4Q9IavYQVIm2QZqtPHbI0mylTH6uj1EE2kock+Xa6pEiqNLfI4t6oODUNkMuTW9qig1bNkjj0LI+iYsXsXbr1q2xfv16Q1n0365HnT6bAOYIrl8Avl40XQU5OPHjMORmrVDLmDMW1e7+CIl1OvloOhRybV+PTc+5PoaDq9clozSbW9VVpdkAlOsN1y8ztiAWnMPB2W3cMl/w3QK0bN3S4/oD+uuT8lxXrr7f0fvdNZk20x0vv2//Hfe0vTfosR5jDK+MfwUvjHrhqpFqKzz55JOYPn267fi2bdvi559/Dls+kYTGtmWXgoICzJkzBxs2bMC+ffuQmpqKhg0bYuzYsSR5ISJCpUqVcObMGa8xjDGUlJRAEIQIZUUQBEH4oqioCDExMT7jRo0ahddffz0CGRFEeLHznqZ58+bYunVrBLLxjCiKyM7Oxp49e7Bv3z4cOnQIR48eRXZ2Ns6cOYNz587h0qVLyMvLQ3Fxsfr5XCTJz88nsRtRKrz++usYM2aM7fi2bdtizZo1YcxIY8GCBXjggQd8xiUnJ+P06dP03ogIOXfffTd++OEHn3EjR47ETz/9hJ07d+Ly5csRyMw7MTExqF+/Pjp06IDBgwejXr16pZ0SUUbYvn07+vfvjz///LO0UzGwYsUK3HPPPaWdBkEQVwAlJSWYOHEiJkyYEND7tpdffhnjxo2j7+cIgiAIgiAIgiAIgiBsQmJtgiAIgiAIgiAIImhIrE0QBEEQBEEQBHFtE6hY20qqba7iqW2jHBtGqbZsC1Olh4q8TF4uyQ+5LNpWFGgcnHMkRCXAKZB0yB+OXDqMv85mSkJtJkAQHLJAW5NrO5j0mDFNrq2KtNXlslRbJ9mG/JwxQIBgEMAZ5NqKoI0xWbQNVSCniAXdhIdceWASuQFeZW7eyvyFfvhAXIlcU1JtPZ5mf7BTlc51ogwSSam2VQX3CKOoWmmHm16UuXEGFct+Fam2cm/Vn1GMrXVhmLiFw1Jka564BWCqXFsZUyptcc4RHxWHKGe0SZytJeZJsB2IXNvlcqF7j+74dsm3huUJCQm4dOmSsY7Na9O2bdswcuRIrFq1ylY8ADidTvTt2xcTJkxAzZo1bdczk5ubi7otOiP61mFQBNmSMNsBTa6tPPYk12YAHPI2UkTcTG1LkW0rgu3CU7/hyKJubrl8POtj9O3X194kLvpxpo9JXJQ2zAQ11vQg1v7ll1/Qpo27uDn19ilIajww8P7c8PViyZF3bB3AGARnPJzxVeBMrOZH8xbnpf7a4DYpBrco9PVYd6+Ta2sCbX25ecoAb4JtU/tce15w5k8cXdQLZo5cOKw7Xz1tW9M1QSfTNoi05WNTkWybFNxgYHh++Av438f/89CPf/yz8z/x9aKvr2ipttXrZZcuXbB06VLbbRw5cgTVq1f3/dqqdmq76YhD49qyx7hx4/Daa6+hpKTEbVmFChXQoEED9O/fHwMHDiTxHRE2JkyYgJdfftln3Llz55CUlBSBjAiCIAi7JCcn49y5c15j0tPTsWHDhghlRBDhYfXq1WjXrp3PuO7duyMjIyMCGYWOoqIi7Nu3D5mZmdi/fz+ysrJw7NgxnDx5Ejk5OdizZ09I+7vllluwbds234EEEWKWLVuGzp072/6esnr16jh06FDEJpzavn07mjVrZiv2mWeewdtvvx3mjIhrjXvvvRcrV670Gffnn3+iUaNGAKTPLWfOnIlvv/0Wu3fvRn5+frjT9ElcXBwaNWqEzp07Y/DgwdLnqsQ1zfTp0/HWW2/h4MGDpZ0KAOBf//oXZsyYUdppEARRxjly5AgefPBBrF271u+6UVFRmDlzJgYMGBCGzAiCIAiCIAiCIAiCIK5eSKxNEARBEARBEARBBA2JtQmCIAiCIAiCIK5tPIq1g5Rqe2pb/bGkLD1UxIlGzyI31tXJDiWntmiQagMcDuZAQlSi56T9IC8vD3v27EFWVhZycnJQUlKCmJgYVKxYEXXr1kX9+vXhcDhC0ldpI3IX1h5dA5fo8irXlpY5dOJsBxyy/FBQ4xgECBAYA5NjZY22JNdm0jYTmCbYVvRsgipG1CnbzLI2s/TQLHGDZ1FYOOTaJCUjrkRCJta+kqTaCt5esHxVpfOdKEOUnlSbeYmRI3XjPJGLluUQdfFuwm5tIZOF12DMpL216J9bTNyim5jFcuIWBjBwiKJOBG4Yfkq5lI/5m8f1NbhymY9xia+JPzjw1NNPYfp70936sRJru7VvQhRFvPrqq5gwYQJEUfQY543ExER89NFH6NOnT0D1AWDYs6Ow6FQzWaKtyLUd8vjQIW83BwBpEhdJru2AUcQtibZVubY8oYsq1VZE2xBwdstknN3+vlseZy+dRUxsjNs4E7CWa3OdTDvik7h4EGt37doV33zzjVt5vUGHIESH429Gw/hiHpBc27zA/d2n8bFerm2+hujLjDJtblXfoh1zvcuHvkf2qicNGdWtXxdrfv1ZTd3T9Vt/3VCfK5WgF77rjw35LNBNWKQcmgN6P4RlS5ZZ9uUvr70+ESNeeO6qkWoD0vUxJSUFFy5csNUOYwzZJ7JRuXJlHx36m2GQuJ0nflSlsW2Z4L777sOSJUtsxTLGUKtWLQwaNAijR4+GIAhhzo64lli3bh3atm3rM+748eOoWrVqBDIiCIIg7NK6dWusX7/ea0xSUpJP+TZBlHVatmyJzZs3+4x77733MHTo0AhkFDnS09OxadOmkLRVrVo1bN++3ff7W4IIMfv378cNN9yA4uJiW/FxcXE4dOhQxI/VypUr4/Tp0z7joqKikJeXFzHpN3FtYHfSq6SkJBw7dgzx8fFuyzIzM/Hxxx9j+fLlyMzMRFFRUThS9YvExEQ0adIE3bp1w6OPPork5OTSTokoJY4cOYLRo0dj0aJFyM3NLdVcQjoZPUEQVx0LFy7EoEGDAvospUaNGpg7dy5at24dhswIgiAIgiAIgiAIgiCubsbP6Aj6y1iCIAiCIAiCIAiCIAiCIAiCIAiCIEJLAL8h8SrVNi/UScV8/mBFkWpzrgoRofeOcQ4uckQ7YvxPWiY/Px9Lly7FU089haZNm6JcuXJo3rw5evTogcGDB+Pxxx/HwIEDcd9996FRo0ZITk5G7969sWLFilL5wc3cuXMxcuRIw23WrFkBtSUwB6onXgeRuyByES6IEEUXRIhwiaJaLoqidM9FiJyDcxEiFME5B+cucC49FlX5uSjtJ6bo6ySpI+fuLj1NcAe1HbgJMk3ojyGzF4ybn1pI3suk+ZcgwgPnPLTXK+7jVhbR5yb7WG1XpR9XEmUEr8eineM6lFJt82ut7nVbP84zvE6LWl9KW9pjTWer9qWMGT1dZ7ixPc5MbRl8uNxYV5THLPK4UsqZAxChjHKcgtOQq4riVza4fuUJY5RxDDNde9082sY2p06dainV9oan48HlcqF///4YP358wFJtAMjNzUXfvn3xzjvvBNzGQ317grsKAS5COgBEgLsAiOBwQdnmgEuSmXOuK+e65aJu35qlyVDjnInVLPP44Ycf1PcS+nGmgkHebhIEa/vb3r70VBYsOTk5luVHvumO4ouHQt6fXy+UfjdtFElLRZ5F9NoT/QJzfuadposzidQNy1UxO9PV1JcpN0kKr8ncNaE7wFB8OdttNa+rUV2alEjQJieyujEwKUaNY/JkRPKkRGBgTIAASSovTWakSOelOMaYNEkSc+CL+bPx5DNPuuUTCK+8PA6nTp7Stt8VItX2hiAIWLlype3JsjjnaH93ex9BIUjMX4wv0f5VDfV7A8Jvhg8fbluqDUj77NChQ3jppZeQlJSE5cuXhzE74lrj8ccftxVHUlaCIIiyR7t27XzGnD9/HgUFBRHIhiDCw/nz57FlyxafcTExMbbHNVcSL7zwgu3YRYsWoV69eupzxhjq1auHMWPG4PTp0zh27BhJtYmIk5eXhxYtWtiWaguCgNWrV5fKsdqvXz9bccXFxXj33XfDnA1xrdGlSxdbcefPn8eTT1p/9lu/fn1MnjwZO3fuRGFhIbZt24ahQ4eifv36pSaCz83NxYYNG/Diiy8iJSUFFSpUQLt27TB9+vRSlysTkaVGjRr4/PPPcenSJXz77bdo2bKl18kDHQ4HbrrpJjzzzDNo0aJFSHN56aWXQtoeQRBXB/n5+XjiiSfQo0ePgD4L7969O3bs2EFSbYIgCIIgCIIgCIIgiCBgr3zQgSt/U167QQqq1SxfuhnJnM/JBwdQISWutFOx5FxOfpnMjbZbYNB2C4yyvt0A2naBQtstMGi7BQZtt8Cg7RYYtN0Cg7Zb4Fwr265VjZeREFUlJG0RBEEQBEEQBEEQVx6W0jeb0kW9Lssgo/PQADeLkrkiHZQbM8julA64LGLWJHh6FaMoSwzLx/zN98qaclmzZg1mzpyJhQsX4vLly37VV0hPT8dHH32EJk2aBFTfXxYsWIAHHnjArfzee+8NWKxUUFKANUd/kgRucEAQBDggQBAcECDAIThUEZyDScsFOCRxmyAJ3gRBfg4BjMmyN1kMBzBZ/AZVBscYk+VpsihOecQEyX2nKNhMEjyDpE0+dizlboBXwZu3MrtEUv5GEMFQ1qR5oZaNBnMeK689flWhc58oBXyex0EItaXF1mJgTTNrIdW2kA3r8xS56HaO6Zeb+9TGh7rVYUxqx0ueAFR5tKcxJpPHqvrlqosZigxc1K2TCC5yJMSUg0NwyKtnIYrVrR9jxmUcOuEsPF87GBgWZixEr169PO7nhIQEXLp0yXKZVdtPPfUU/vOf/7jFCYKAnj174oEHHsAtt9yCChUqoLi4GFlZWVi9ejU++ugjHDhwwLKPjIwMdO/e3WMO3mjz+H+RdTEBYA5ZBCwAkB8zAYw5ADgAyI+ZA0yOgRwv1XNowmMmjSlVKbJ8n39sA44tdRegxMXH4ZeNv6BBwwbSNlO3G9ONPZUdykp3nMms62ZkZKBnz56WVYTockhp9gySb3namFhICOM4wmqCHHi75nHTY6sXcnOM8boAt+uQXrTODfWNj6za1frP2fhvnPvdONlR/0f6Ycp7UzysiyeY2yPtmqNJrJnuONHeTWlZMcawecNmPPrwYBzOOuxnDkaaNGmCrdu32pZq/7LuF/Ts2RNnzpxBVFQU4uPjUb58eaSkpOD22293k/WHY2xlZ/w7e/ZsDBgwwHabx44fQ9WqVS068yezMKL3z/tblca3ESU3NxcVKlRASUlJUO306tULc+bMKTUxEnF1IIoioqKibE/G0rhxYyxevBhpaWlhzowgCIKww65du9C4cWOfcfPnz0evXr0ikBFBhJ4PP/zQljC7R48e+PrrryOQUeSJioqy9f5h48aNaNmyJbZv347169dj0KBBiI2NjUCGBOGZJk2a4I8//rAd//HHH+PRRx8NY0aeOX/+PJKTk219rvT3v/8d69evj0BWxLXArl27sHHjRgwaNMhW/COPPIJZs2b5DjSxbt06fPLJJ1i9ejUOHz4Ml8vldxuhJjk5GS1atECfPn3Qu3dvet26xigoKMCcOXPw008/4dSpU8jLy0PNmjXRvn179O/f3yDe3rFjB4YPH45NmzapEwdFRUWhatWq+Pvf/46XX34ZS5YswciRI231Xb9+fXz//feoUaNGWNaNIIiyz+nTp7Fo0SJkZmbiu+++w59//hlQO7GxsXjnnXfw2GOP0fdtBEEQBEEQBEEQBEEQQTB+RkcIZe0HkAoH9ubg0J6c0k7DI2U1N9pugUHbLTDK+nYDaNsFSlnNjbZbYNB2CwzaboFB2y0waLsFRlnfbgBtO4IgCIIgCIIgCOIaxebXj/o/A/cqSVU9Zpp0UV9f7zAztCNLz7iunEERb+sE3OCIdsTYS1rH2rVr8Y9//AOzZ88OWKoNSD9Svu2225CRkRFwG3ZZv349+vfvH/J2Y52xSI5NgUsUIcIFURThgghRdEHkolTORXAuQuQucJGDQyoTRXlPyDGiume4HC/vLS7qxOmyio5rgjpln8pBOsG6B+kmdEJ2BQvBp6e63soI4mrC49+UMBu3UOeil9qWlXaVan6sb1n9Ox2C8IifUm1FC+1xrGcl1dY/lmZEkTzHXFeJc7Vtc1LKOAFQvLHSP2n8waW21XGDduOcaxJA/eBSkWrL3UljFFGto96gb1tqVeQcIgeYwFSptrINtKlddBPB6LpVxq1cXld1YhjTttKzadMm9OvXL6hri77u8uXLLaXatWvXxqZNmzB//nzcf//9SEtLQ3JyMlJTU3HbbbfhxRdfxO7duzFixAjLPgYPHoxz584FlF/nFtUAiKabSxvVcy6XKftDBFfjlP0tPecwHwcw3MdWaYa4qi3dcsjPy8f4V8ZLT/Svc7oDnesObmWcaZ4YSD0eleNbL2dX18VU5uc/T+ds165dPUosxaJLOL3xVRxe1BkFp7ZZNxAwYfwBsE4+byz21Kd551ltLPMbBJ2UWpWx6yOZJHBXlkPQL9E9EnTLmOkxQ3Futlsm19WoAUH5J8vgrf5JMncBDILWOlMmI5JyY4KslReYPCGS0p4g15cyFeQ6jDGkt0rHzsyd2LZzG7p07YKYWP/fNwPAzp078eEHH8pbwrNUu7CgEN26dsPtt9+O06dPg3OOoqIinD9/HocPH8b27dvx7rvvon379uq1uzR/YN6vXz/ccssttuM/eP8D98KyNCzUj2v93Kw0vo0sEydODFqqDUgTr6WmpmLTpk0hyIq4Vvnmm29sS7UB4M8//0TDhg2xePHiMGZFEARB2KVRo0aIioryGUcxAhQsAAAgAElEQVTXbeJK5ueff7YV9/bbb4c5k9JjxowZtuI6dOgAALjlllswdOhQkpMSpc7//d//+SXVHjJkSKlJtQEgKSkJgwcPthW7YcOGMGdDXAssW7YMN9xwAxo3bmxbqg0Af/vb3wLqr02bNvjvf/+LAwcOoKioCCtWrECfPn1w3XXXGQTGkeTs2bNYsWIFHn74YcTHxyM1NRXdunXDggULQvL5GVG2iY2NxcCBA/HZZ59h+fLlWLNmDWbPno2HHnrI7Zi8+eab8dNPPyE/P1/9rq6oqAhZWVmYN28eGjVqhMcff9z2dw6ZmZmoW7cutmzZEo5VIwiiDJOdnY0+ffqgWrVq+Ne//oUpU6YELNVu1KgRtmzZgiFDhpBUmyAIgiAIgiAIgiAIIgSUzrcVBEEQBEEQBEEQBEEQBEEQBEEQBEFcc1iLS5n3GLPcmOvkgh6FdpCk2koc14vptCqSwJAj2hHt97r4I43xRUFBAR544AF89913IWvTzL59+9C1a1cUFhaGpf3qidV1Em1Zrs0VWbYs2JZF2S7uAhc14SGX5YeqCJHr95UirpT2lSLahiq1lGIUNHmmtn+hOwY0dLJ1/TFlhvxgxDVMWRLkRUJiHxLBtt3wMrRtiasfr8ebL3mmn1Jt9zJmfG4h1Tace4rUGvq5MYxxBq22Mi5gcj864bVoOqdFcE1e7VIExnrJtgjmJl3W3ZRxh25cIo1HOURIYxwuqgMQOB1Rmi1btypmwbbb9lOEzNDk5ByK7NsYf/DAQXS9rysKCgrc2gkEzjlefPFFt/KKFSvi559/xq233uq1fnR0NKZMmYJhw4a5LcvJycH06dMDyuufrRrK+9dlmFhFe64ItC3k2VwRbgNu+1NaafU5wMEcMah6z4eISnIXUC9euBgHDx3UxpnaA9M+VW3Z0p23saaZMP5e1uFwYNKkSUhOTvYYk5+9AVlf343s7wej+NKREPYeAbm2+W2k1x8fW7yRtFyuPDY9Z1p9pqmiDeXWgm3zMu1WdG6fWxbVa1SX2mQ6ebZesC0/V6XbshRbECQxNoMs0ZZF2oIq39b6VyXcgCrUFhjTLWeoV78u5i6Yg9PnTuGj/87ADTfc4PePu5979jnknJEmfraSas+ZPQeVKlbCkiVLfLb1ww8/ID09PSzjKfXabpOff/4Z0dH2Pk/46aef3F9eyhr6vPwUbNP4NnLYOU/scvbsWaSnp6NXr14oKioKWbvEtcNPP/3kd52SkhJ079494LEhQRAEEVqqV6/uM2bjxo0RyIQgwoNdqWabNm1C+t1vWWLgwIG24s6fP481a9aEORuCsMeUKVPw5Zdf2o5PT0/HBx9YTGoWYWbMmIHExERbsU2bNr1qrztEeFm9ejVSU1PRqVMn7Nmzx+/6SUlJQecgCALuuecezJkzB0eOHEFhYSG+/vprdO/eHVWqVCkVOSjnHKdOncLixYvxwAMPIDo6Gtdddx169+6NpUuX0vlG+KR8+fJo0aKF7fiioiK0bdsWmZmZYcyKIIiyAuccc+bMQePGjTFv3rygJ3B47LHHsGXLFtx4440hypAgCIIgCIIgCIIgCIIgsTZBEARBEARBEARBEARBEARBEARBEKHBi0dJLw5kHso91lUETapdUJELav0qkkK3n2fp6rgLHDkcghMCC+3XppUqVUL37t0xZswYTJ06Fe+88w6ef/55tG3b1uMPyFwuF/r164cTJ06ENBcAOHPmDDp27IgzZ86EvG2F1IQqEJigCbTVfy5ZiK0XaIuqgNLFRb3SUqdCVMTZokGnCUBqy6Av1O9RbvTZeZSvSwWqvFJ3bEjliiwTBrmY2pdOGsYD/EcQZRHl2Pcp4vXYAAznjOewsnu+RCoPkg8SkSDgc9lO25bnBPcc40GqrS03je901aQy5tYjByShNdedqbLoWG1TP9JQxiNMihNFUR5/yPfyMlHXnihPDAIOtR9I6UjLRW1SEFFuSYQIB5yGEYqyfkri3q4vyjbgSj1lm+nGLGfPnkWnTp1w+vRpQ92aNWuad4otOOfYsGEDfv/9d7dlEydO9KvdSZMmWYq5vvjii4Bya9qwDlIrxEpbibvAuSTQNsi0ufLcOLJ0t9jq9onhBUu7F2LKo+pd0yxzWfndCumB2bsMD+eERRyg7U9D1/plYaJnz544c+YMPvroI5QrV85j3MW/vsbBubfh9MZxEIsuhqj3MMu1Ad9ybWb1xB+5tumNhkGwLf/PBA+CbWZqRXsm5ueg6NxfbhnUrFFD0mAz002Q5Nlu5UzSZivybL2EW82BQZVpC7KIWxFoS4Jt7blRr83gcDjxYP9+2Pr7Vhw+fhiP/utRD9vOneLiYlRNrYq//vrL8Hpw6tQp3NbiNgwYMAB5eXm229u6dStuuOGGkIqAAzn3EhMT8cknn9iKPXfunH/5hPCf3+gvkX7KtWmMG36ys7ND3uZXX32FpKQkvP/++yFvm7i6ueuuuwKqxznHsGHDsG7duhBnRBAEQfiLr0m0AODIkVBOvEQQkaVVq1a24o4ePYo6deqEOZvSw+66/fLLL2HOhCB8s2rVKrzwwgu246tUqYK1a9eGMSP/2LFjh624nTt3olq1ajh16lSYMyKuJnJzc9GpU6egjhtvk28GitPpRI8ePZCRkYHs7GwUFBTgs88+wz//+U9UrFgx5P3ZgXOOY8eOYf78+ejcuTOioqJQu3ZtPPTQQ1i9ejWJtglLpk2z/n7QE4WFhWjWrFlYPrMlCKLscPLkSfTs2RMPPvig39/3mUlKSsKCBQvw4YcfIj4+PkQZEgRBEARBEARBEARBEACJtQmCIAiCIAiCIAiCIAiCIAiCIAiCiCBGqbYRN/mieTm3EGe7tQFJoi3HywWy/FBtCFyWI0YL0f6k75EKFSrg6aefxsaNG3HixAlkZGRg4sSJePrppzF8+HC8+eabWLNmDfbt24cePXpYtnH27FmMGzcuJPkoFBQUoFu3bti3b19I2zUjMAEV4ypBFWerN26614krZdmlyF1yPVn6JS8T1SNCpwNT9q2yRN6XhuNKbUdyUXLtgaFFnS1brae/90oYvYAEUabxJdW2QagE1aUhGQxKUGjVHskHiTASlFTbhyDf+hxQyiQNKzcv0ku1mem1XHlldpNqa6/f+j7VSQCUf3qZtlKmCq8hya651ofeF6os83hTxw6AMlGLKLrkhrgs61Zy4OAuEZwDTsGp9aemp4iytTGIp+uSUk+a5MMo1y4oKEDPHj2RuTfTsL26dOmC559/3nKf2WHFihVuZYIgoE+fPn61ExcXh4cfftitfM+ePQFP9NLmxiqAOjpURNqiOm7U71FJvq0rk6XbXL/t5X2h7FfzvolOuQFR5dxl4s8+PQIiFy3HmUaM40y/CPM4kzGGwYMHY9u2bWjWrJnHOO4qxNnt03Dgi+Y4/8dMcLE4FL2HoA1PTcuia29ybbf9YTUjj9Vyc6zcn16uzfTybEETbCtxHiXbDKc3vm65Sml168pybD9uOpm28Z8k02bcQqatE2zrt4a0XJC3IdNWHQwVK1bEf97/D/JL8lGuvGdJu5lGDRvh1ltvxaaNm3DP3feg5nU1se3Xbbbr68nMzERaWhpyc3MDqq/H42sm833r06cPYmNjffbx559/2sslhGPNkLSpf3m3W4XGt2GloKAgLO3m5+dj6NChqFOnDrZv3x6WPoirjy5dumDChAkB1eWc4/777w9xRgRBEIS/dO7c2WdMUVER9u/fH4FsCCL0PPLIIx4nPTZz+PBhNGzYECdPngxzVpGnZcuWtuJ27doV5kwIwjtZWVno3Lmz7c8WYmNjsWPHDjidzjBnZp+0tDTExcXZij158iTq1q2L8+fPh6RvURTx1VdfoXPnzkhLS0Pbtm3xySefkED4KuKuu+5Cfn5+UG1EQnQdHR2N/v37Y+nSpTh9+jQuXbqEDz74AO3atUNSUlLY+7dCFEVkZWXhs88+Q7t27RATE4N69erhsccew5YtW0olJ6Ls0bJlSzRp0sSvOpcvX0bjxo1Ddi0nCKLskJ+fj9GjR6NKlSpYuHBh0O21bt0aO3bsoM/FCYIgCIIgCIIgCIIgwkTZ+caQIAiCIAiCIAiCIAiCIAiCIAiCIIgrF7/liz7Qyxd1bagyRoODW/rHlDSUB0oboiaR4uCqoJADiHJE+Z+bjoSEBIwdOxbDhg1DQkKCz/jrr78eX331FZ555hm8++67bss//fRTvPHGGyH5MZkoinj44Yfxyy+/BN2WHVITUnE895jkXBMZuABwCBAhggEQGVSRGwOHCBcYl8RsosjBBFlWyTgEzsGYIs0UATjAmAgOSRTHleXSM90RJu18xiGL7HQJKseDXMuAevDAUEfqh2muRqtlBHGVEJQArxSk2qFsx+2aEMq6+uuLp7boekKEmKCk2r7aNh3QzFDG3GPMUm19fpxLHlwLobZBAmoSTKuaanV2DXkcKCrSbiUHJomv9fl4ycVqjGnUkcptMkhybV2pJgEX4RCipFIRAGPa+FWELLBV+tMktvpRjf66oobJ1wmXy4VHBz6KtWvWGrZZs+bNMHvObHzx+RcIFCvpa61atVC+fHm/22rVqpVl+YEDBwKSNrS6oTK+XitJvKRtolhtZZk2GDiXt62ysaVBKdQdy/Q6dUHWv+uPXQ5wJscBFW97Htk/DHPLZcTwEXjn3XesnctwGzLK3Uv7T79/S3ucWbduXWzcuBEzZszAuHHjkJOTYxnnKsjBybUv4NzOj1Dp7+ORWLsDgruQKHXDJN7VX1RU5zXzcl00vxEwx+nztZomylzGdKVMe38KaCe07k1r/vH1uPTXIres2tzeBtWqV7VOxYzFqhmPHzkbpoVry7Urjr5Evxz6SOUtlrypGAM2bd2EGxveaFvQs2P7DrRu1dpWrC+OHj2K+vXr49ChQ4iODmzSrFBIoP/e6u9Y/eNqrzHVqlXznUu4zgtT+4GMff1Njca34SNYeZIvDh06hObNm6Njx45YsGAB4uPjw9ofceUzduxYZGVlYebMmX7XPXnyJN5//3088cQTYciMIAiCsEPPnj0tJ8cyM3fuXIwdOzb8CRFEiElKSkLLli2xceNGW/F79+5F1apV0bVr15CI08oKb7zxBubNm+czLioquO/NCSIYCgoK0Lx5cxQVFdmKFwQBP/zwA1JTU8Ocmf80b94c69atsxV76dIl/OMf/8COHTssl69btw5vv/02tm7diqKiIjDGkJqainvuuQfDhg1DjRo1IIoiBgwYgHnz5sHlcql1Dxw4gHXr1uGJJ57AW2+9Re+9rnCmTJmCzZs3B9WG0+lEenp6iDKyT2JiIoYMGYIhQ4YAAM6ePYtPPvkECxcuxO+//45Lly5FPKeSkhLs27cP+/btw0cffaSW16pVCw6HA06nU73X36KiouB0OhETE6M+joqKQnR0NKKiohATE6M+jo2NVZ/HxsYiOjoaTqcT8fHxiI2NRWxsLOLi4hAXF4eYmBj1cVxcHOLj4xEfHw9BECK+ba51Nm7ciBo1auDs2bO265w7dw4VKlTAK6+8gtGjRwf8fQVBEGWDy5cvY8aMGZg8eTJOnDgRdHuMMYwdOxYvv/xymZoQhiAIgiAIgiAIgiAI4mqDPnkhCIIgCIIgCIIgCIIgCIIgCIIgCCI4AnA/mat4EjACsCUlVduUhdkGIbdekqhb7mAOCCzwHyF16tQJH3zwAWrUqOFXPcYYJk+ejO+//95NYFhQUIAVK1agd+/eAeelMHr0aHz55ZeGsuuvvx5169bFypUrg27fTOX4ygA4RMkaKYkJIf1wkzEGxmUxJXfJnklJNCdyLkuzJSEil6WHimSbKZpJLovcOAfXiQmlfc1gdnZxcDCuyOxk2bZqgtOiVAOnv5AjjLiKsCUU9EPmaB1mLzDcQkF/+/QlHvQpKLS7fUg+SIQAn+eyr0PMlwQ+WKk28y6y1tdXRNVqQ1y3TG2XSzJtfb+cQVQr6uXc3G0MwLlpub5trrWgXx3ORdW/zDlXV5FzUX0ezQR1PdUuubZ9VMG2sl7MfdtZybU55xj/yng3CU6NmjWw+JvFtiZ58YaVWDk2NjagtlJSUizLc3NzA2rv1roVwbmoXSe5NHZUxNTKY0murcmzpSWKuZqrk7PIjUjvDeRxqnJMSTDE17gDQnQ5iEVGocPMGTPR/Nbm6Ne/nzrOlN5ySONYbd8FMc6MEFFRUXjyySfRr18//Pvf/8bUqVM9imuKzu/Dse8eRHy1NqjU6lXEVro5yN5tvskLqGn54qK7BgUn1+amxyaZtnJc6gXaBrW2PBUQU2zU0h0Xi3Bq7Ri3bBwOBya99QaY1XtVq3XwNH7QrYpy7qjXHl3CXoXaTLseMZ1NW5VrgyHt+jSMeH4EJk+abJ1HmMnOzkaXLl2wYsUK23WCGvsCbodI06ZNfYq1z5w5UyrjXCuCGfv61Q+Nb0OGKIr4/vvvsXbtWt/BALp27Yrdu3cjMzMzoP4451i2bBlq1qyJ3377DdWrVw+oHeLa4eOPP0ZWVhZWrVrld91Ro0ZhyJAhJIoiCIIoJRITE1GuXDmfMsPvv/+exNrEFcu8efOQlpZmkM16g3OORYsWYerUqRg+fHiYs4sMdj/ja9++fZgzIQjP3H333R4n/7Ni+vTpHid4LG1mzJiBxo0b247/7bff8NJLL2HChAlq2Y4dO3DffffhyJEjbvEnTpzAb7/9hsmTJ8PhcPi8vhUUFGDo0KHYunUrZs2aZX9FiDLF6NGjg6rvcDjwww8/oE6dOiHKKHCSk5MxYsQIjBgxAoD0Ge/MmTOxZMkS/Pnnn8jLyyu13LKyskqtb18YPudnDIIguN0LggCHw6E+VgThyk3/XJGFR0dHq8+joqLUW3R0tCoD1wvDY2Ji1OcxMTGqQFx5rDxXxOGKNDw+Ph4xMTGqWLysfhYUHx+Pbdu24bbbbsOpU6f8qjt+/HhMmjQJX3zxBXr06BGmDAmCCBeFhYWYNm0aJk+ejNOnT4ekzWrVquGLL77AP/7xj5C0RxAEQRAEQRAEQRAEQXiGxNoEQRAEQRAEQRAEQRAEQRAEQRAEQYQNoyDQJnoBo+7eSsAoq5rd9WdKgU6YyFWJmVTiFBz+ro7KHXfcgTvuuCNgSVRUVBRGjBiBgQMHui3bsGFD0GLtGTNmYNKkSYayChUqYNmyZYYfZIaSaEcMEqPLIbfoErgoQhS0H3UJnIGDQWQMjMuibJGDCy5ZTMkgihxM0ITaAmQFHefgEAHmUJR0sjCbQ3YpqnI4TWGpkxqaJe0yZiWeIvtkOmk3oJOBcfdKJAojrgaCEvH6cgMy3+2XFcGgJzyJbq3ifIoIfThE6ZpCBENZlWqreekeq6/hpjGdoQ3DpCg66bWMKIqqs1h/apnbEblodN3CnJM8aQcALmq5KzmqLSkxyshDFNWxpQjF4SstFZgAURmfcnmSEDUJ3bbiOvEuhyqrdbvuyHn+75P/4d+v/9uwH8qXL48l3y5B1apVvV9fbFyjrH7AfuLEiYCuTQUFBZbl5cuX96sdhbTqFVA+PgoX811gsjSbKZO5gMk7T5Ak15Afc3mPMREM+nVTBnWmx/IkLsp7DhadiOTmT+HMhtcMuYiiiCGPDkFRYREGPqobyxvGme7b22qc6ZEIvxQkJSVh0qRJePzxxzFq1Cg3ebuevOPrkPVVO5Sv3xuVWo6FMzEY2Wrk5dqA6XqppmASohvyMou39fdwX6a/6MjvI5gpEgw4s/lNFF046Jb6sOHDcGPTJlrPhnw9HxzKxEXmMnN++uNPeZ+j1TULtbnqA1dE2syirYmvT8S8ufNw5LC76CcSrFy5EosXL0bXrl1D06Cf49+bb/ItmvckrfdFsGNlf0XZdse+tttTJpqgMW5AHDlyBP369cPatWvtCeFl3n33XdSqVQsFBQVo27Yttm7dGlD/OTk5uOmmm3D8+HFER0cH1AZx7bB8+XK0bt0av/76K4qLi23Xu3jxIl555ZWwfV5JEARB+KZ+/fr49ddfvcaYJ4kliCuJWrVq4Y033sDzzz/vV72VK1deNWLtRYsW2Yrr0qVLmDMhCGvWr1+PX375xXb8oEGDMGTIkDBmFByNGjVCt27dbJ97ADBx4kTUqlULnTp1QuPGjXH+/HlbnwXYnTQAAD755BOsWrUKWVlZZVZoS3jGn8+GzDgcDqxYsQK33357CDMKHVWrVsVLL72El156CQBw8OBBfPzxx1i2bBn27NmDwsLCUs6wbGD+Gzp/zv+yjFkYbiUOt5KGm4XhRUVFOHXqFKpWrYpRo0bhscceCzinWrVqITs7GyNHjsTkyf5NKlpQUICePXvixRdfxBtvvBFwDgRBRJa//voLPXr0wB9//BGyNrt06YJZs2ahYsWKIWuTIAiCIAiCIAiCIAiC8Ax9+0UQBEEQBEEQBEEQBEEQBEEQBEEQRIQxSeYCEUWZnEwG4aEsUFNkh3qNGOfaj4ycQuDzECs/5AmGjh07Wpbv378/qHa/++47DB061FAWHR2NRYsWoUGDBkG17Yvk2BS4uAgRIkQugss3kXO45DL1BhEuLmoiSl28tA9FWaqtU2Rysy5Tk1ZqvyPUROxcFlVqfeiODZjjw7ppCKJMEk6ptnrO+YgpM+g9qx5DuNecfS3Xyz09hgTxo2ji2qX0pNpMbdxKqq2voJ8oRRmTmdtXXreVOPWs4kYptshFdewA03mnjCUAKU6po8m5uXoTRVFuzyi7VRA5hyhCmgwESjwgQlTPd845uOhSxy0AIDCHuhmUtRCVcY2cG7g+F+NYVj9WUbbJqlWr8MSQJwz7wel04ssFX6Jx48badvZxjfJGamqqW9m5c+ewfft2r/WsOHbsmFsZYwz169f3uy2FxrUryAJteRuqrzPqVpaWccgxoq42V+ty9dhSFmlb2yzc/lvjAYhOaeyWC+ccw54Yhg/e/0BaN0NPFtvZwznIuZVxWbcswtSuXRtz587Fxo0b0bp1a6+xFzO/xIE5t+LsjvcAHoy8IYyyXeX9muk13vA+zm0zW4mzledWuTKLZfJzpiuXHzN5+qCCk9tw/veZbq3VrFkTI8e8KAn55XYYE2zdoNZiuvrQlWs6bKVdw70s8lcjVLk2U8X/+m1jkC5zYNl3y0pVyPPggw96lPrrCerc8lDV6vpphb9y7VCMlX2OT0NR18ZpTGNc/3nooYdQq1YtrFmzxu/tV726NOlBbGwstmzZgoULFyIuLi6gPHJycnD33XcHVJe4thAEARs2bEBRURGKi4vxzjvv2K47efLkgCcgIAiCIILHjmAxJycHJSUlEciGIMLDc889h169evlVp1q1amHKJvLMnz/fZ0xcXBwSExMjkA1BuDNy5EjbsS1atMDMme6fq5U1vv76a6SlpflVZ/DgwahWrRrOnTsXts9Sjh49iuTkZMydOzcs7RPhI9BJzwRBwLfffou77rorxBmFjzp16uD111/Hjh07UFBQgN9++w3Dhg1Dw4YNERUVVdrpESFG/72ty+VCSUkJiouLUVhYiIKCAuTl5SE3NxcXL17EuXPnkJOTg9OnT+PEiRM4duwYDh8+jAMHDuDo0aMoKipCVlYWhgwZgkGDBgUlZRcEAW+++SY2btwYUP0333wTu3btCrh/giAix9KlS9GiRYuQSbXvvvtuLFiwAIsXLyapNkEQBEEQBEEQBEEQRAQhsTZBEARBEARBEARBEARBEARBEARBEIHj1R+qLfQpmzPXVX4oqBN7SVJGrV+lHTeHk66O0o4mhNLEecGItUNBamqq5Q+Uz507F3CbO3bswAMPPACXyyi3mzVrli05QrAkxybLIm1ZVAkuSSnhMkiz9ZJrES5ZtK3sIah1VaWmLKLU703DIyY9kw4QZtjTbhj8b+4x+mPGJ2H0ABJEuAm3VNvbMq+SPm5xiwSKbdJG377Wwef6+YDEg0RICZtU20OMTqqtvqbqpNqG8RyszicOZXIMUdSVqnJsvUgZusfyhB1KrDJ2kMtEURFty70x/dhQ1G5cND5nymQgcjQXwUUXRO5SJd8ih6raBhchMKZJv7mWtarj1gu2lYxUqTY3loNj586d6PNAH7fx3fQPpuOuu+8yist94O36fPPNN1uWv/baa35fl6xk3C1atED58uX9akdPjYI/AOMIEZpAWxZncw4OFzTxtqjbpvp18HSh54Z7JkThun/+D9HJDS1zem74c3h7yjvqPnTfvNxwd6XQsmVLrF271qf8hbsKcXrDyzi8uAuKLx4MoscIyLUBz3Jt90qme6tl/uRgfCoWnkX2949bhr497S0kJCRY6rrtdmW+CW6SbpN8W+f+Ngi1ufxEdxgrMm1myowxhgYNGuC555/zM+PQcfnyZZ+SNFvXMk8b3UvVevXq+W4XwPjx43XN+f4XSoLpx2eczVRpjGufIUOG4LPPPgtom9WtWxdOp/Hzrm7duuHUqVNo06ZNQPmsXbsW48aNC6gucW3idDoxfPhw259xFhYWYsyYMWHOiiAIgvBE7969fcZwzrFy5coIZEMQ4WP+/Pm4/vrrbcfXrl07fMlEmB9//NFnTI0aNSKQCUG4I4oiNm3aZCu2cuXKWLduXZgzCg2CIGDPnj1IT08v7VTcuHDhAvr27YuGDRuS9PUKwt9J06pUqYIRI0YgJycHHTp0CFNWkaFp06aYNm0adu/ejaKiImzYsAGDBg1CWloaHA5HaadHlFFmzZqFtLQ07N69O6h2WrZsiZ07d/otdeeco2/fvkH1TRBEeBFFEa+++iq6dOmCCxcuBNyOIAj47LPPsHnzZpw5cwarVq3C/fff7+P7aIIgCIIgCIIgCIIgCCLUkFibIAiCIAiCIAiCIAiCIAiCIAiCIIgIYvyDcV8SJzcho6kJSWIHVdQoF7qJn5gcorTDGIPASvcHVowxxMbGurHGVhAAACAASURBVJUHKps6cuQIOnXqhNzcXEP5q6++igcffDCgNv2lQmwFSIpsyHJKWTgpyoJtziFCFm9Lj2S5pFRfklnq9x7X9ieXn+v2rCpW1MneNH2lJtY0CNoNdU14+D0DNx1fbssI4grD63Hry+IYpFTbJ1ZGSG/9qQLd4G4e+/dB0OvrZb0Iwhdux6+ZsEq1mXuMLNXWv/5qr+iKmFrr2E3UqUy+oX9tF3UCbHkiDk1QLT0SOQcXlSaMY0d1bMDk0Yki2xZFtU0wrpNki3BxF0RoEm5N9i1Kfena1XKTcmaMQZEsi1zLWzeyMQi2AQ6Ixm0kiWylshPHs9G1c1dcunTJsC9eHPkiHhn4sDaRTAjk2l26dLEsz8jIwJtvvmmrbcj5LFmyxK38oYcest2GFdenxuH0yokAd0Ev01a3o3Q0KEloMWo510m2tWXukm1jmRCXguu6zEVMxSaWeY0dNRZvT3lbemJ3AhfdvjLstzI0zmSMoUePHti1axfeeecdVKhQwWNsfvZGHJrfFhf2zg2mR4RNsM2YJtgOSK5tjvP03KrcPKgQkf39UyjJzXbrsVuPbri3YwcARvG1oNwYc2uRARCYtEww1WOySFtZf4HpIgSdUFvdRHrZti5nZs5IW0/GmFaPMbz2+muYMHFC0D8UFwQBQ4cOhcvlwvTp0223t23bNo/LbE0qE4BUGwDqXF/He4DM2rVr3V/7ygB2Jdu2x/Le2qAxrk8+/fRTzJgxI+D6r7/+umV5YmIi1q5diwULFiApKcnvdidMmIDz588HnBdxbZKUlIShQ4fail20aFGYsyEIgiA80aJFC1tCwoyMjAhkQxDhZf/+/bZj7U6iVNax+pzOiptuuinMmRCENQsWLEBRUZHPOEEQsG3bNkRHR0cgq9DgdDqxYcMGvPzyy6WdiiV79+7FjTfeiPvuu8/tb0yIskdCQoLt2KeffhrZ2dmYMmVKQJ8DlXXS09Mxc+ZM7Nu3D0VFRVi5ciUGDBiA2rVrQxBIm0FoHDt2DDfeeCP+85//BNXOjTfeiB9//NFvkfvOnTshimJQfRMEER4uXLiA7t2745VXXgn4u6sGDRpgw4YNcLlc6N+/P1q0aIGUlJQQZ0oQBEEQBEEQBEEQBEHYhb4hIAiCIAiCIAiCIAiCIAiCIAiCIAgirPiUGWsLLSu6eZk8xBnE2ZCljkoVLov0ZCGXo5Sl2oCU08WLF93Ky5Ur53dbFy9eRKdOnXD8+HFD+cMPP4yxY8cGnKO/JEaXg8AEWUopySk1oaR8k+WSLlERcHNVkSkqkltVlGgUUWr7VBNqqyWmHznIbk/FAqrGSseCOXNuuCOIq5VwSni9yfiCEQh6FWKDW4u47dy89ON3jj7WPVBIPEh4w5Yg1GsDvhZrAcppw9VXV+9SbaWS+tjttZdp5402WIMi1NYmzDAKtVX9tCqtVjzJJtE2OERVXy0/U6XZmpxbnfSDS+MSfZlLFFEiihBFF1yKbJuLEOGCKD/WBNryZCEQATBNvi1Ln9UxjIVgW1TLuDxe4RBFqezSxUvo1qU7jh07Ztg3vR7ohXGvjlO3kUGubfNaZBXXsGFDdO3a1bL+yJEjMWzYMOTn51su17N8+XLs3bvXUFa1alU8/PDDPut6o06dOijOOYjTKyZoxwIASZJtFGqrIm2Yf6zOoV97nd5aesy1faFf6ohJwnWd5yC2cjPL3F4a/TI2rt+gNqrfumpv+nPSk3/ZV5kdQuymjo6OxvDhw7Fv3z48++yziIqKsowTi/Nw4sehOPXLaKim+4AIk1wbMMq1ld0ii6F95+JrB3kbbMjPGUPOtveQd/Rnt56qV6+Od6e/C4EJkgCbCWodTQwuibLNN337YKYYaNJrfUpqljppttqGDaG2su2kMKNoe9SoUVixcgXq1qvrYbt6p169etizZw/ee+89CIKAJ554AmPGjAmoLYWgXjNtvF5u3rTZVh7m63nE0c8h4DHE+7jd57hefSPuJYTGuB4RRRFPPvlkwPWrVauGXr16eY25//77kZOTg6efftovEYwoihH9fInQyMvLw5EjR7Bjxw6sXr0aGRkZGDt2LIYPH457770X9erVQ0pKChITExETEwOn0wlBEMAYg8PhQHR0NBITE1GxYkXUqFEDjRo1wj333IOxY8di3bp1YZf7TJ061eP4Qc/hw4fDmgdBEAThGUEQkJqa6jNuw4YNEciGIMLL8uXLbcc2aNAgjJlEjqeeespW3D333BPmTAjCmqlTp9qKmz17NqpXrx7mbMLD+PHjPU6EVdooE2UmJyfjlVdeKe10CC/483dE06dPv2Zk6YIgoH379vj0009x8OBBFBcX49tvv0Xv3r1RvXr1oCeBJK58RFHEa6+9FnQ7bdq0wcKFC/06pkRRxObN9r4/IAgicuzYsQMVK1bEN998E1B9xhiee+45bN++Henp6SHOjiAIgiAIgiAIgiAIgggUEmsTBEEQBEEQBEEQBEEQBEEQBEEQBBFyAhKJqoJs7n7PNMmi0r4iEvTWhpqL7AfjsixPYKX/VenRo0dRVFTkVu7vD0KLi4tx//33Y+fOnYbydu3aYcaMGRH/oVhiVCI4dwGyzFJUBJaiLKsEV6U9XHTpZLaKoFJeptwUea4q15T6Ufaleq+rpVNvWku7dJvE6lg1H4Pmx+YqJAYjrgSCPk4DrB7Q64Fi1uXc2outuCPl5/p42zcvZkGzwNvLyrmtq+U1xZeA0At0fSGsiLRU21zm9tws0dRLtU01ue6f1oEm1QZ0r/1cH6mMK3R1uSbdFtVWNZG2NMkHh+jSJNjK+a+OPeSbbLWGbgSii9PdRK0nl6gItkU1Z0FVkEtZiurYRt+OaeIQyIJtXXlxcQn69e2H3377zbDdW7VqhZmzZkIQBHl7MXVM7Ou4sCPXnjZtGlJSUizrv/fee2jSpAnmz5/vUcB4/vx5DB061K38nXfeQXx8vNf8fFGjRg0AQPHZQzi15EW4Lp+Bfj8Bou6xdo3nED1c93VlPs8JQIhORPVOnyOuqvuPYznnePSRwci7nOf5/DP3cYW5HJKTk/HWW29h9+7daNy4sce4c79/iDNbJwfZWwTk2oBhn3iXazPdY6vl3uK15XnH1iNn6xS3FpxOJz6f9zkqplQ0VGOCWWtt75+VlN19DKWPl29cC9aLtFVxtl7MbZJqq4Jy+fWg3V3tsGfvHqxfvx5Nb2pqsd3ciY6OxltvvYXMzEzUq1fPsMyuWNvq2hRuqTYAjH3Jnmz4b3/7m7Ft8y3caDNl+OzX7fXaw3IPC31CY1xrZs2aFbD0KCUlxW3c4AlBEDB16lQcP34crVu3tt3Hl19+GVBuhDvPPPMM6tSpg+rVq6NSpUpISkpCYmIiYmNjERUVBYfDocqxExISULNmTdxyyy1o164devbsiddeew3vvvsuVq5ciX379uHs2bO4fPkyioqK4HK51HNMFEUUFxfj8uXLyMnJwdGjR7F7926sWrUKr732Gtq2bQun04ny5cujcePG6N27N6ZPn46srKyg1/Hs2bN44oknUK9ePRQXF/uMLykpCbpPgiAIInCaNbOeSErPwYMHI5AJQYSPgoICdOzY0VZs9erV0bSpvfezZZn169fj0KFDPuMEQcCAAQPCnxBBmBBFEVu3bvUZl5KSgj59+kQgo/AxatQo3HbbbaWdhkeKi4vx6quvYsmSJaWdCuGBvn372o4tKSnBI488EsZsyi6CIKBTp06YN2+e+jdZ8+fPR9euXZGamkqi7WuUM2fOhKSdLl26YO7cuYiOjrZdx+5ntgRBhB/OOaZNm4aWLVsG/Hl0x44dsXnzZkyePBlxcXEhzpAgCIIgCIIgCIIgCIIIhtL/tThBEARBEARBEARBEARBEARBEARBENcIxh8oBSPf1tqALF2UxUxcE2nrvGCyR1XTMgrM4X/fIWbz5s2W5U2aNLHdBuccjz/+OFatWmUov+GGG/D111/79WOeUJEQVU4SSSoySy7LIhUhpiykVITbcqksh1SE1oroUi9F1Ik15X3uJvIEVMmk3ualibl14SaHolHwCffHynM7ZQRRxrAlFAyBVNBuuXWwXnptyosZ5X62xdf2OjbeLLaFx74047CpRc+C7YAyJPEgoSOSUm1jmXZyeJJqa5OhcN1C97b1YmzD67q6TBNmK+e8yCXxtnk5YwwOwYFoRzRinXGIdyYgwZmIctHlUT66HMpFl0NCTCLinfGIdsTAITilcYoy+QfjcMljFUnG7YKLuwzCbhFcjhPlMY4+J2nCEBGSaJsz6GTborpGItetvV6wrYxjlUi5fMTwEVi5fKVh+6WlpWF+xnzExMZo25JLO0CRa/vCl1y7Ro0aWLJkCcqVK2dZf//+/ejduzeaNGmC2bNnGySJeXl56NGjh5toa+jQoejdu7eN7LxTtWpV9XHJpRM48c2zuLQzwyTS1gnSOQCdVJtDFu5yZZmV1VZ/7LqXC1EJqNbxf3DGVXTL78CBA0irnWYQ+7rtF935caVe29PS0rBz50588sknKF++vGVMztZJuLR/cZA9hXGQrYikAcNu9y7UsJZl2ytjKMk7jRPfPw5wd/Hz65NeR3p6S7eJQwJde+uJSMzybWUbMENFs1BbFXUD0jBJFmgb4hShNjc3x9AyvSW2b9+OP/74A61atYIgGP9kWRAE1K1bF6NGjcLFixfx7LPPuq1Pbm4u0tLSbK27+bzyep6FcPz7+2+/+04OQL8H+7n3b3OHu030EMDNY98+8DaGDXR8q6wTYWTRokUB1evUqROOHz+OihXdX5+8UblyZaxbtw6TJk2yFX/hwoVA0iNMPPvss5g6dSoOHTqE48eP48yZM7hw4QIuX76MwsJClJSUSJ+dRegc4Zzj0qVL2LVrF+bPn48nn3wStWvXhtPpROXKlVGpUiX83//9H5577jlMmzYNS5YsQWZmpioe2bhxI0aNGoW+ffuiQ4cOSE9PB2MMKSkp+OCDD2yJHAHryREIgiCIyGFHNpyfn4+TJ09GIBuCCA8vvfSS7dht27a5vYe9Ejlx4oStuA4dOpTKd8oE8emnn9qSGvojFC7L/PDDD0hISCjtNLxy3333ITMzs7TTICwYPXo0hg8fbjs+IyMD2dnZYczoysDpdKJXr15YtGgRTpw4gby8PMyaNQsdO3b0ONEscfWRlJQUsrZ69+6N7OxstGvXzlb83r17Q9Y3QRCBc+bMGfw/e+cd4ES19uHfmYRtLOyy9N6rNEGKCCqCFNsVEAUuCgiCilJUiiKCFz8BRUARroigIAiIlSZeECkqIMLSVapIkaUsbGFLNpnz/TElM5lJMskmW99HlyRn3nPOO5OZk5Ps5jkPPfQQRo8eDYfDEXD9f/3rX9i7dy82btyI2267LQwZEgRBEARBEARBEARBELnFnt8JEARBEARBEARBEARBEARBEARBEARRdNE6mnwKlzwFybIXWa9H9nzgvU9RI59RZXuMqcJWWwEQa3/7rblsrlOnTpbbmD59OhYvXqwrq1ChAjZu3BjSLwYFQkyJGIhcBBiDoEoMGUQuQuBML8jlkqxSAMAhQuQMDByKmw2aODCmCjWZoJwgchnjYKpUkoFzSbTJAQia80pyT3JVCmeK5zlmOAkJonARTglvSITaqs3So1QVn1poIRfCMcNYYJBna8Sbmr509ZRxwrD4A1elk77KrKCMa0TxJi+l2kxXxkxjfEq11cf6elqpNgdXHbOcK0J697+yM1ptG5zDJgiwCyVgF+ywC3YILDjBjUt0wuFyIFvMRlZOFnKQI7uYNWp8UQQYIIpc3VdpcRBZZq0uHAJAXlAEXJp/cFGaCzH52pXmKcph0cxamHI8mXqE3p39Hj768CNdvmUSyuCb9V+jbLmyhnHEPe+xNtc21Pd43L59e+zYscNUkq1w7NgxPP7443j55Zfx1FNPoWfPnhgzZgx++eUXXdzw4cPx7rvves8rAMqWLSvtp+YcSz38FTLO7ETCHaMQWb6hvKMiwAVwJsr7JQJQ5v5aUTZTS9zKeOk5UyejhmuKQ7BHo8ZjW/H3Fz3gTL+o23rj+g10aNMBy1cuR70G9Yrs2iuMMQwePBhdunRBp06dcPbsWUPMxf8NQam6D6PS3e9CiDAXtVvsDWGbjDPdICWJpbXnmM9czPIyW3GDgYtOXNr8NJyZVw0tPtz7YYx8fqT3uQELbt917Smns9k8ghnjDbloxeMe76OY+42bQaqtvd+kSRP89NNPACRR9okTJ5CcnIzOnTurojKz/JKTk9GoUSNcuXLF9w5r80Hez3+tyIbtdjueH/2893ZzIwH32qj3PgKdVyr7bXauBju/VXKiOa4bs/HUF5UqVcKBAwdQsWLFXPU7fvx47Nq1y6/YOycnB6IoFgnBYH4xefJkzJkzJ7/TsITL5VLH39WrV+dJnykpKYiLi8uTvgiCIAg9jz76KEaOHOk3buXKlQEJHQmiIPHxxx9biouMjESFChXCnE3eUKVKFUtxS5YsCXMmBGHO/PnzLcVNmjQpzJnkDbGxsdiyZQu6dOmCjIyMoNqIj49HTk4Obt686TWmSpUqqFixIhITE4Pqo1WrVkhNTaX3/wWQOXPmID09HR999JHfWFEUUadOHcyfPx+PPvooYmNj8yDDgk9UVBSGDBmCIUOGAJA+r161ahX27duHjIwMuFwuOBwO5OTkICcnBw6HA06nEzk5OXA6nYb7LpcLLpdLLeecq2WiKBp+tAshKouMhWYxccIXtWvXDml7CQkJ+OGHH1C1alVcvHjRZ6y337USBJF3bN26FQMHDgx6wYn9+/fj1ltvDXFWBEEQBEEQBEEQBEEQRKghsTZBEARBEARBEARBEARBEARBEARBECElMKGqjFbK6Hmr8Z0p7UviJg9PlFyg/cIR12SjCLY5eNASxlBx/fp1fPnll4byatWqWf5D/M8++8zwJdLo6GisW7cOtWrVCkWaQRFtj5aFuByiLNWWZNkcosjBbCKYyCAIDJwJAJfU2hwcYFqRtkZ9yLksnlTOC0ixnKs+PPetWy6plWxLpjzznA0iMKaRVPLgJWEEkd/ktVQwoPFfEeVqEtHn6yGkNgivtfcDuEYNgkH9Rm+ibVVI6U2wrXVpaoX+JhJCkmsTwVCopNqwKNXWbef6SFlyDQ6UsNlRwlYCJYSIkF0DNsGOaMGOaMQAkYBTdCIjJwM3c9KR5cpy5ylq5gSiPFfhAIeoHgNpQRF5lsk4RC5KDlQOcHUuoRdsu/9h6r+MMXz15Td49eVXdblGRETg868+R9169dyTHvXZcY+fPg+NH/G/5+MWLVpg//79ePHFF32Kdc6fP48pU6ZgypQpuvIyZcrgnXfeweDBg0P3nNlsiImJMQhDnOlXcPl/r6HcXeMRXa2NZn/07wmYep4pJdoY7bmuFW8rt0wXYYuIQ1zj/ri29x1DngcPHkSH9h2waMkiPPzwwybtFx2qV6+O48ePIzIy0nR72qlvkHFhJ8q2GY/4JoPBhBJB9pSHcm34kzObveCbCbbdZSm/r0DGP7sMLdWtWxcLFy3Uvzf1OE2C8mob5jLmZ5/nXMTb3ES9hoOUansSGxtreM9rNk4kJSWhcePGuH79umleZowfPz73ApIgqjudTr8x//rXv2C3e/zJtlZ0bVbJMC0Ndt9MZNgebflceMrP3NZXuRVojuvGZrO2CFynTp3w6quvolu3biHre8GCBX7F2gAwa9YsjB8/PmT9FifeeustvPHGG/mdRoFmx44dePDBB/M7DYIgiGJJuXLlEBMT41fy+d1335FYmyiU7NixA9euXbMUu3379jBnk3dUrlzZUlywgl+CyA1OpxMHDhzwG1etWrVcLyhVkGjfvj3++ecftGzZ0rJstUKFCliyZAnuv/9+tezYsWP46KOPcOTIESQnJ8PhcOC+++7D2LFj1eM1b948TJgwAZmZmQHlePPmTbz++ut4/fXXA6pH5A2LFi3CoUOH8Ouvv/qNzcrKwtChQzF06FCUKlUKd911F1asWIHSpUvnQaaFg9jYWAwbNgzDhg3L71RUHA4HsrKykJmZiYyMDGRmZup+cnJykJWVhezsbGRmZqqxitw7IyMDDofD8ON0OtVb5b4iDxdFETk5OaokXJGGa+XhnsJw5b4iCfcUh3v+/V9+0rJly7C0W758eb9i7U2bNoWlb4Ig/JOTk4OpU6di+vTpQY1FkyZNwuuvv275dzcEQRAEQRAEQRAEQRBE/kJibYIgCIIgCIIgCIIgCIIgCIIgCIIg8gC9XCxo+baHz1EVs8r+Ow6ui1M3qWJULvsI81faNG/ePNMvKQ8aNAiC4F/6vX37dgwZMkRXxhjDihUr0LZt25DlGQyRtkhVKgkwCIowm3NwJgJckLbLOm2RcwhMElEqwmxJqClKukOmF3JyVUmp/KsIs93GL8/n2CDA1VA0NYcEkfdSbasoAl735cjMc2Ue+2CSb6i+hOkeG/QaVq1AUhpmeK4E254SWyk8sBGIxIPFk/yRausbtizV9lgUxZJUWymT2+OyZDrSFokIW0SeLIhiF+woHVkapSNLI8flQIojFWnZKdIiIcr+cVHdZ1E5FPK4AJGDM4BxDg7RPRfhylXO1HmOoCz4Abd0G2DYs2sPnhrylCG3hYsXokOHDvKxZlIfzD3hZZr5TyD4k2uXLl0a3bp1w9q1a3H16lXL7QqCgCVLlmik0qHDTKwNAOAc13bMRpXeH0KIioNmkJYN54pZWH3ToHusTkEZoK7uwuBRTz/AJ7QcifRT3yE7+ZghnbTUNPTv2x9ffP0FHnjALTvxdi3qxvZCNjmNiIjAtWvXcPvtt+P48eOG7a6sa7i8cwLSTnyFqj1XwBaVEGRPRom1I+UU0s9shCP5T5Ss1R2lat8PBDNeqMdeI9hmUBfZ8Z4PN7mvz5e7spG8f46hdmRkJD77/DPExcX5mVcFeDKYG7TlG+NGX/MQg1Cbacq1nvoApNo++9Fw9uxZNGvWDGlpaZbaAIDGjRv7F/yF8PVSIT093dKc9P/elGW6Xua9ah/6VcVChEdD2vHGpF/dc+JjbittNgq2Sa4dPDExMZbi3njjDdx5550h7bty5cp+xj2JCRMmYM2aNVixYgUaNGgAQJL9/Pbbb/jtt99w6NAhnDhxAhcuXEBsbCyaNWuGXr16oXfv3iHNt7CxYMECTJgwIb/TKPCQWJsgCCJ/qVu3Lg4fPuwz5tChQ3mUDUGEllWrVlmObdeuXRgzKZh8+eWXeOmll/I7DaKY8dFHH8HlcvmN69evXx5kk7eULl0ap0+fxqFDh9C/f3+cOnUK2dnZuhibzYamTZtixowZ6NGjh6GNJk2aYPbs2T77ef755zFixAgMGzYMK1asgCiKPuO1zJkzB1OmTLH0tytE3rNnzx5ER0cjKyvLcp20tDSsX78e5cqVw2uvvYZXX33VfyUiX4iIiEBERESRE6CLogiHw4GMjAxkZ2er0nBFEH7z5k385z//wS+//BLyvgcNGhTyNgGgSpUqOHjwoM+YiIiIsPRNEIRvzpw5gwEDBmD37t0B1y1VqhSWLVsWlr93IAiCIAiCIAiCIAiCIMIH/VaLIAiCIAiCIAiCIAiCIAiCIAiCIIiwoFUi+ZSFmTvIjComryI6jdgUGsEhFAkiNzQm5OOvSs+dO4eZM2cayqOiojBy5Ei/9f/44w/06tULDodDVz5r1iz06tUrZHkGS4Qtwv0ccEmgLXJRFmVLjyWhpvtH5Bxc1Eg1NRpOgHt5XtUHOjeZXgLlIeWVY5X+3ZuNoj6CKMzktVSba65aXzkpix+oV5xm/AZzt6Neo0o9Lz+6/cmFh8+8bcn+rY5JmtcZtwTY/fpimpNnP16OXTD5EsWHcF/P5lJtbojTtcc057z2virH1rdvTarNValmtD0apSNLI8oelSdSbU9K2CJQLrocasbVRkJUWTDOIEKECA4nF+ECIHJR/ZHmOMpjrs5ZuCLZ1vwLziGKXG5NVI/ZiVMn0a9Pfziy9fO7115/DX0ffQTKE6keTe2iMRbHYPcD7V3z5/qff/5B9x7d0a9fP51Uu0WLFoiOjvbZlyiK6NWrFx588EGcOXPGZ2yglG3zmNdtXMzB5S2vAfJ5pYjQ3TJt90xTlWvL25k2Th3bPWTcumPFAcGGKt0Xwh5b2TwfzvH08KeRmppqfQctvnYUNBISErB9+3Y0bdrUa0zmpT34++seyEn7O5e9SRLr64cX4q9VHXBl11Sk/LkSF78fjL+/7gnRYV3EbGxaZw12C6V95sJM7rtJ+f0zOG9eMpRPnjIZLVu0lGua/6dr1uqPn/ZM+zAcBqbKsxmY7hhoFxfx3OVQSbVFUUTTpk0DkmrbbDZs2rTJT2d+Ggng9VJbfuTIEf8JAqhVuxbUcUXz4/ne2GeKPubFlubM7obk1xHNmMeM/egw88cjdPNbpd/iTuvWrS3FjR49Oiz9x8XFWYr77bff0LBhQ3W8iIyMxB133IHRo0dj8eLF2LFjB06dOoWDBw9i+fLl6NOnD8qXL4958+aFJe/CwPjx4/M7hUIByVoJgiDylzvuuMNvzOXLlwOSchJEQWH48OGWY62+zysMrF271lLcuHHjDL93Johw89///tdvDGMML7/8ch5kkz80b94cR48eRWpqKrZs2YL58+dj0aJFOHz4MBwOBw4cOGAq1Q6EiIgILFu2DH/99Rduu+02y/XS0tKwbt06ANLndcOGDUN0dDSioqIQGRmp/nTs2DGghTmJ0LFs2bKg6uXk5GDy5MlF+toiCiaCICAqKgoJCQmoXLky6tati6ZNm6J169Y4ceIE+vTpExap9vDhw9GxY8eQtwsAHTp08BuTmpqK9PT0sPRPEIQ5q1evRsuWLYOSajds2BC//vorSbUJgiAIgiAIgiAIgiAKISTWyC9TzwAAIABJREFUJgiCIAiCIAiCIAiCIAiCIAiCIAiiQGAqUWJuOSPgFjQZnFjeJHSKrIrLJbI8yrcgLXxwzjF8+HBkZGQYto0dOxaVK5uL+RSSkpJw33334fr167ryZ599FmPHjg1prsFSQighCSa5CM50Km2NbFIRaIqq4FD6V6qnxImAKudWJJKK79ZDL+mWd2kkt1I5/EvUPPEqcTeXUhJEQSJXEl5Pb6hhc3DiPEW+q3TPPYX40Mv7vMqzg8w7IDxE2XrJtrtM8Q9qheHaeob81LtGMSPJtQlvhFOq7a0p6Xx0N+xNqq1U0i9uAvN6gEag7d7OuajOEsAYouxRKBVRChG2COuJhxGBCUiITkDtMnVQJioBnHG3UFsj0nZxES7RBS46IXIRLlGEyF2SdFuU5j8i1wu2deVcxMQXJiI5OVnX/8DBA/HihBfdx0iWQZvJtbW3png8b1o86x09ehRt27bFls1bdOVTp07Fvn37cP78ecyZMweNGzf2efzWr1+P5s2bY/Xq1UHLYD1/omu0QoUHpyG6url4NOfGOSTvdgtZ5NkkTMXYmsdux7b+2Pq7huyla6JW3x9Qspa53OTK5StY+dkqfSHzcr+QU6lSJWzfvh19+vTxGuO4cRJ/f9Ud2deCF1SJORn4Z8vTuPzTK+CiU7ctM+k3XPh+ELiYCxGU5/tErhFNe6/kcV9WtbscSE6ca4hu2bIlXhr3khztXXLtTZDt7z9f7fjedbdQ21MqzphcXyvVVuChk2oDwKpVqwKSTDDG8PHHH6N69eo+gvw0EsT8Vynfvcval/LtdjuU80PxWnP1zSoz3ca5h9qfMes/Xtv0LtrWzmmlYi/zccNUNzTzW6XP4syYMWMsxZ04cSIs/d9zzz1haRcArl69ilGjRiE+Ph6rV68GIIm5fvzxRzz33HPo0qULOnbsiO7du6Nv376YP38+bty4EbZ88pqbN2/mdwqFArPPSwmCIIi845FHHvEbI4oifvrppzzIhiBCS8uWLVG/fn1LsRMnTgxzNnnHtm3bLMdGRkbirbfeCl8yBKHB4XBYktjXrFkTCQkJeZBR/hIREYEuXbrg2WefxbBhw9C0aVMIQmi/+l+9enXs3bsX3333HSpUqGCpzsMPPwzGGGw2GxYvXoysrCxkZ2fD4XCoPz///DMqV66MV155hRbfyGP69u2L2rVrB11/xowZWLhwYQgzIojAOXbsGBo2bIgnn3wybJ+fhfM8//e//20p7uuvvw5bDgRBuLly5Qpat26Nfv36Bbb4tUzv3r3x66+/olGjRmHIjiAIgiAIgiAIgiAIggg39vxOgCAIgiAIgiAIgiAIgiAIgiAIgiCIooMlwapnjKe7TJEEcm4qwOKyVNBUCqiRMDEAomc6DADPP4Pd+++/j02bNhnKa9eujUmTJvmsm5GRgYceeghnzpzRld9333149913800W7onAbLIATBJGMkWzxZTnVQS4IEu33UJdzkRwCLI4WxagQ/NUcw4IUgmX/Jvg4LK4TVPGAca4KsFlYJIEVzk+XmSG7rYsoCSmIaD6BBEmci3h9dW2x0kvX3mGJs3Ug8rlxxVhKZhe8gr3dkOe3OPWT16BYrhuTV2DmtcWpuw5V6WTXBOjCCm9jjuavLV9BzOG6PogihzhlGqbXc/u8sCl2qqM2KOeWqpIteWHIhd1rduFEoiyRxXY11GBCSgfUx7xkXG4mP4P0hzKlzDluQ6DrMxmkFThIsCZejwZBwRBgMgBBmWOAjDOASaAgyMzM1PXZ4UKFdD13q5Yv3a9LLQFoNyq/+rHGAaGAwcOGPJ3Op349ptvdWUxMTHodm8396IA8hh09uxZdO3aFUlJSbr4mTNnYty4cQCAMmXKYPTo0Rg1ahR+/vlnzJ8/H2vWrDGVZqSnp6Nfv374559/MHr0aEvH2xeOmzdgiymLMncMR8SpnUjZu9wQc/PkFggRsYhvPVTePRGAYPKaxTVlZtJx5XpwXxfSPeVikG5YRClU7b4IOWl/48xndxjy+fqrrzHi6eH6nuXxW1qooWCe98GQkJCAL774Aj/99BPGjRuH3buNwmFnRhL+/uZ+VO3xKWKq3hlQ+46U07j4/RPIvnbMa0zG+e04vaI16gz4DcwWGfA+AIBm4iLfKsXMx9jsaRxmSPl9BZw3LxkiJ0+ZbPr67etc8DffCfY8UvPQuOY9hdrqdqkjY7/M43Eg/Zowb948S20o7XzyyScYOHCgjyA/jQQo1fbk9JnTfmNKliwJwMv54zknNps3hkA27T7mTLNX7vms2rX8mq5K1jX9G+a2Hp/LmM1vpXCa41qlbt26qF+/vl9x9s2bN5GamorSpUuHtP/3338fX3/9dVgF5ykpKejXrx/69+8PQRDgcrlM47744gs8//zzuP322/Hf//4XzZs3D1tO4aYoCcLDjdPp9B9EEARBhI3OnTv7ed8jsWbNGtx5Z2Dv5wiiINC9e3dLi9Rs3749D7LJGwIVEk+YMAGCIOCll14KU0YEITF//nxLEmafn/kQQdGjRw8kJSWF9LMXp9OJ6dOnY/r06WpZrVq1EBcXhyZNmuC9995DuXLlQtYf4WbZsmXo1KlT0PWfeeYZ1KxZEz16mC8eShDhIiMjAwMHDsQ333wT1s8io6KiwtY2IP2tX0REBBwO3wu+rl27Fo8//nhYcyGI4gznHEuXLsWLL75oWMzcClFRUZg7dy6GDx9ebH8/RRAEQRAEQRAEQRAEURRgUz/ooX7iXKthWVSpEdo/sg2WlORMgDPElQ3vh9bBknItq0DmRsctOOi4BUdBP24AHbtgoeMWHHTcgoOOW3DQcQsOOm7BQccteIrLsetQ/TWULFEpJG0RBEEQBEEQBEEQhQ+DFFWjaNLouHTl3uRUqlBbI2GELEpWnHZckZl6bOdcKecacaskO+RclLeIEKVglIspn6v9Doa9e/eiY8eOhi/UCIKAH3/80a+IoHfv3vj66691ZS1btsTOnTsRGxtrOY+BAwdixYoVurLu3bubCr+DITkrGd+dWgeBCRAEG2zMBoHZYBME2GCDTbDDxmywC3bY5O12we5+DJtaLjABArNBEGwQwGBjAhgTIECAIAiyaFKAwBgYGAQmAGAQGFPlkwwCAMjb3eUA0wjEpBNMqSEXqgIwrVRMJ5czE8tZRMqVIEJH/kl4vVT3WBxBm59nrEGobSqu902ggm1v1yv3s12tzzSGfY1gW93GPWOt5RGMGJO+2FX0KFRSbY0wW1vPINWW25HmZapyGtH2aNgEm58dKljcyL6OC6nn4RSdsoCXy4u5iCgVUQqRtki53D2zYMw9H1HuC0yZqTD8q8fD+GXnL3m2DzVq1jDIYF0uF+668y7s3qWXIfd9tC9WrVzlc6z5448/MG7cOGzYsMFrzOrVq9G3b99c5V37gXFwlKoDMAEMNqQkfo6bf24xja3YfQYiKzYDYzYAdoDZwJgNDDYANoAJcjsCAOWWSXGAtB1MvlXmbYJGbs40z7NUev3ox7jy02RdHjabDecunkPZsglQFpbQi2w1800g13NMxlhA8eGCc44XX3wR7733nqk0ldmjUOuRHxFRpqGl9tL/2oR/fngaoiq290/1f61FTBWj7DwgPMdjk4VBTCqBuxw489ltBrF2y5Ytsee3PbnLKQQYhNnaMu1j7a76OS8DPU/NEEURUVFRyMnJ8duGIAj4/PPP0bt3bx8d+WkkQKm2WVmPbj2wZYv5OKRQrXo1nPnrjJqT2TlkSR7iZa4cLPrnQS/Z1nYTyNwWMD8XaI5rnW+//RYPP/yw37grV66ERUp1++23my6MkN80btwYc+fORbdu3fI7lYCpWrUqLl68GJK2GGMQBAE2mw12ux3x8fGoUaMGqlWrhoSEBLRq1QoVK1ZEhQoV4HQ6kZGRgYsXL+LSpUu4dOkS9u3bh6SkJKSmpiI5Odmr2Dy/uO2227B37978ToMgCKJYU7FiRVy+fNlnTIsWLUwX9iKIgk5GRoa88JF/fvvtN7Ru3TrMGYWfrKwslC1bFhkZGQHVe++99/D888+HKSuCAG655RYcO+Z98TxAev9z48aNkC8qRUiULFky4LEhWOx2O1avXu37czwiaFq1aoXExMSg69vtduzbt69QL2pGFB6cTifGjx+POXPm5El/1apVw7lz58LW/oIFCzBy5EhLseEUiBNEceb48eN4+umn8eOPPwZVv2nTpli1ahVuueWWEGdGEARBEARBEARBEARB5CWvL+wJe34n4Y24hOj8TsEnBVGOB9BxCxY6bsFR0I8bQMcuWOi4BQcdt+Cg4xYcdNyCg45bcNBxCx46dgRBEARBEARBEAQh4VN26imO03hKDXFmxdxM7q1s81IpH9xMly5dQu/evQ1SbQCYOnWqX6k2AKxdu1b3uGrVqli/fn1AUu08gXOIkjkTDBwiFyXhLGfgTJFrav9zi9G5yMEFSdDJwWWHodyWLK2VRIdqV2CKmEwrAOOyJJtJ9RWJl1QOXawUYS7t5Uq/nBcIQSFBeCMvJbxmZWYR7uvUc2EF/bWqWme5viHPhRqsirNNo3QiQGP7WtTxQte/wSSp2y/JNeiWESrbFAmhMpaYp6YfXzwfW8FX+0ThI5zXs7emfEq15cDcSrW5qFkEBRx2oQSi7FGF8vU1PrIMSpaNxV83TiMtJ13eT4BxDqcowi6Isi5bOR4MDCIYmHyNKyUCGOMQvU6A8wj56f9kyScGqXZMTAzenfuu3zGmUaNGWLt2LVauXImnn34a6enphpgRI0agc+fOQUtAOefItsfpzpjSLfrAcfkEcq6fNcRf37cEle6bI+8f17zv4Jof92PD+Ksu7sNNrjvVNq+bV8Y1eAxXd70B7spWy1wuFzZv3ox+/R5zV4XHPFNzqzsd/LxmmcE48z9O5AGMMcyePRtdu3ZF3759DZIW7sxC0s4JqP7Q1/CZMHfh6t6ZuLZvVsA5nPv2ITBbJMo0fwaxtbohuuJtANOI/LkI7nKA2SO956BOHDSLacjvM7yP1wypf35mkGoDwGtTX3OfZx5dhkOqYHrtak5/s+3MfeIpBfq6JvVCIdUGgJ9++smyVHvjxo2+Bbu+UvJzqK1KtQHgr7N/+W4MQNUqVd1taF83zZ5zXy8JoTpF5D7081n5vNbkqDxXZnNb7XY1N48xi+a4wXHixAm/MYyxsEi1AeDzzz9Ho0aN8kyuZZXff/8d3bt3R5UqVTBt2jQ8+eST+Z2SJcaOHWtZqj1jxgzExcUhLi4OZcqUQXx8PBISEpCQkID4+HjY7aH/2sepU6ewYcMG/PTTTzh8+DDOnz9vOo/LLZUqVUJqaqrf88rpdIa8b4IgCCIwmjVrhh9++MFnzMmTJ/MoG4IILV26dLEce/z48SIh1o6KisInn3yCRx99NKB6L730EkaOHAlBoEWCidCTlZWFP/74w29c3bp1SaodRqpVq4bjx4/nSV9OpxN9+vTBhx9+iKeeeipP+ixOrFq1Cs2bN0d2drb/YBOcTiduv/12nDx5EpUrVw5xdgQhIYoiXnnlFbz77rvIysrKs347d+4ctraHDRuGxYsXW44/duwYmjRpErZ8CKK44XA48Pbbb2PatGlBvwY+++yzmDVrFqKj6Xu2BEEQBEEQBEEQBEEQRYECK9YmCIIgCIIgCIIgCIIgCIIgCIIgCKLwklv1kepY9SJZ9VZH5B5CR89anPttJ9RkZWWhd+/eOH/+vGFbnz59MGnSpKDatdvteOyxxwKu9+effxrKdu/ejY4dO+rKunTpgtdffz3g9l3c5RZrcoArAkNVSsglkTYXAdgANZbLsYra0F1f0XK6zwvpsSBIJarwSxVk+xbjSaeJRvalC/e0vRNEwSavpdqelkXzGK2ETyuf1Mv5PMWBxra45l/mFnH7w7MZ5n2TZ5g2ByljZpRsezSi7o5WRqiVpJrJtT3kgyQeJIC8vZ4tSbVVd7A1qba+rnepdqQ9ChFChJ+dKdiUEEqgXkIDXEg7h0s3L8mLgogQ4YSIEmDyYh4MAsAAQZ2lMAhcuc45BAiGOW9eoRWjiqKI6TOmG2IGDx6MipUqWmqPMYYBAwagSZMm6NKlC65fv67bfuPGDbz//vuYOnVqUPneSE0HouOhFWMzmx0JHZ9B0rqJhnjH1RPg2WlgkZo6nIMzDnW5FtNpn/u1y1Cm3sr3mbYMEErE6KTaCn+dPhPUPhcF7rvvPmzduhX3338/rl27ptuWcWEH0k6tRam6/zKt68q+jn82P4Wb57Z6bX/y5MlIT0/HnDlzTLdzVzaSE+ciOXEubJFl4Mq+jqgKt4I7s+BIOQ3uygazRyGm8u1IaDUWMVXuMO+IMc83p4Y5gpa0U2sNZS1btsQDDzzgXoTDsIaBcSEPtTsLg4Qy59Bh5m32Ml8wnXt4SLV9irgt4G+uYlUqUapUKXTt2tVHR5ZTMmD2emm2EJMSdT35OvxRqVIl/RxTOxf2bNDLU52bzzEMz5FJUwbJtvIqLj/vHPrXDcP81tThXrTmuA6HA2+99RZWr16NzMxMVKtWDXfffTdeeeUVREQEN685dOgQZs+ejQMHDiApKQmXLhmF/GYE258Vqlevjn379qFFixami8PlNxcvXsTQoUPxwgsv4M0338Szzz6b3yl5ZeLEiZg7d66l2FtuuQUTJkwIc0ZG6tati1GjRmHUqFFqmdPpxM6dO/H9999j7969SEpKwo0bN5Ceno7MzEzk5OQYXpeU17batWujQoUKiIuLQ9myZdGgQQMMHToU1atXR7du3bB582af+ZBYmyAIIv/p1q2bX7H2zZs3cePGDcTHx+dRVgSRey5fvow9e/ZYjq9Zs2YYs8lb+vbti06dOmHnzp2W6zgcDmzYsAEPPvhgGDMjiitz5syBKIp+4wYNGpQH2RRfevbsmWdibYVnnnkGXbt2Re3atfO036JOgwYNkJ6ejpdffhnz589HZmZmwG1kZGSgefPmOHv2LGJiYsKQJVFcEUURr732GmbPnh3UuelJnTp18N5772Hy5MlITEz0G//222/nuk8z5s2bF5BUGwBGjx7t97MxgiCs8emnn2LmzJk4evRoUPXLlCmDxYsXo1evXiHOjCAIgiAIgiAIgiAIgshPSKxNEARBEARBEARBEARBEARBEARBEERICEr0pEhFzURhHsJVpQ9DsVxgaEMXyN1CVh6c0CkYRFHEoEGDsGvXLsO2Nm3aYNmyZRAEIai2z549i7Nnz+Y2RQBASkoKfv75Z11ZtWrVgmrLKTpVaSG4KMtlNYJskQOCdLaIogibIMixUh2teNMg1AYH47LEkLklW0qRJ0q5mTPRNF57XnClDa4KgrS3uvNLI8cliLzEp2QxGAG1blOAUm2PC03JTRVNa8o0F7WhHeW+W/qr6cDkdUGFebnvDRP5trmPm2v2mmnyY/pA7h5zpMfuMQOA4b7Rb1i0xINE4BQ4qbYcaFWqre9Qo9nmynYpJqZESdiYzc/OFA4YGKqVqoFIWzRO3zgFzkXkuJyIEKT5j8AYABcEzuDiDIwJYOAQmVuw7eKiHJcvO6DOoX/++Wf8deYvQ8gjjzwCILAxqWXLlli0aJFaV8tnn30WtFj7WroDbkE21FPXFlseFXpOw+XvJnvU4Li+fwkSbh+rjuf6zRxgFuZuAT49sXUeQPrp9bqyfyyKUosq7dq1w6ZNm9CmTRvDtov/GwIASLh1DOwx5VGyRldExNdH1pWDuPj9IOSk/W3aZlxcHD799FM8+OCDEEURoiji3Xff9ZmHK1sSIGdd1ssWuDMLN8/9iJvntqFS53cR1+jf5g0o16pWQKxbQMSNI+W0oXqPHj3U12lvr9dcP7hquvZzImrmVca0fde1ItT21k4opdoAUK5cOZQoUQI5OTk+41JSUtC+fXvs3r3b+H46DK+Xvqqnp6f76RC4tfWtUl1PobaXzzvM0L92W4N56YgbtnvkoZuzmgu2tXJtNdasrSIwxxVFEU8++SSWL18Ol8ullp86dQrbt2/HggULsHfv3oDEe1evXsUdd9wRtMCqZMmSQdWzSqNGjZCYmIi+ffvi2LFjYe0rWFJSUjBy5EisWrUK27ZtC/qztXAxbtw4zJo1y3L84MGDw5dMgNjtdnTu3BmdO3f2GpORkYHjx4/j7NmzqFSpElq3bg273ffXUqwI4Y8cOQKn0+m3LYIgCCJ8dOnSxVLc9evXSaxNFCpGjRpladEqQJpvd+jQIcwZ5S2bNm1C+/btcfjwYct19uzZQ2JtIix8/PHHfmMYY3jhhRfyIJviy9ixY/Hee+9ZHhtDgcvlQp8+fbB///4867O4YLfb8fbbb2PmzJn4v//7P7zzzjtISUkJqI2rV6+iRYsW+PPPPwvc5yxE4UMURUybNg1vv/02bt68mev2oqKisHHjRvXzqilTpliqV7GitcWDAyErKwsvvvhiwPV+/PFHZGRkkLyeIHLBoUOH8Morr2DDhg1Bt9GpUyesWLEC1atXD2FmBEEQBEEQBEEQBEEQREGA/uqQIAiCIAiCIAiCIAiCIAiCIAiCIIgCgypiVSTYpjGQtmkEq3q5FHfHaWEAuCRF5VwEywOp4/jx4/H5558byuvVq4cNGzYUyS/MZLuylWfALcnWSLNV0ab8rwgOQVMmibogiQ5lS63qTuQABKhtSmIvWczFZT2oGi//6xlHEGEiPT0d77zzDgRBwOTJnnLP0BJOAa+02RjgFv35lmqbS3g147ofobYhRW0x8yETNPhSNdJLKyI+WRao2y0PqST3ImBlSiBzv/YwphcHegoIzXIqCuJBIjjyR6qtb9jsmja9nrnnrIvr63O3RpuL6j0wxhBtj4HAit6X8cvHlEcJoQSOJ/8Op5gDEaK829KElTMmT12la5rBLdhmYBA5w7uL5iIrI0u+fqUIJh8rQS5jcjwA3XYGAEza/sXqL/B/0/5Pl190dDR2/7YbTDOiRJSI0I1LW7dsNewXYwxt2rpFyIGMSb169UK9evVw8uRJXfnJkyeRlJQU1BfZLybflMdiyMscKAuucNjLVENEhYZwXP5TVyf9xP+QcPsoACbzfm+7wrn0nPlaocWzinJsGCBElDZs14pYfeVRlMfw2267DbNnz/YqxElOnCvd+XmS37aaNWuGr776CvXq1QMACIKAuXPnol27dnj++edx7dq1ILPkuPTjKHBnJuKbDoPoSEXqiS/hzLiMErFVEVGmAaIrtZHPC/2YqV18A9wF580kQ+uPP/G44XXek6CffwvVPOc5ftsIkVDbWxveSEhIQFKS8fh58ttvv6Fx48Y4ePAgoqKilMR8E8DrpVmZWUR2dra/VFGndh2pLY+5sGcfzEse5vn6LlTmomao81Nd38wzyGM+Db1gWyvU9jG/VfoprHPcq1evon379jh16pTXmCtXrqB+/fr4/vvvfYqIFW7cuIFGjRrlYqwCbrnllqDrWqVJkyY4evQoNm/ejGHDhuHvv80XOshvdu7ciWbNmiExMdGSuDmUZGVlYfPmzThw4ACuX7+O1NRUpKWl4YsvvoAoipbbKVmyZKETxsXExKBly5Zo2bKl5TplypSxFFeiRAmULVsWTZs2Rffu3fHMM8+QuJUgCCIPeeeddyzFBbKoCEHkN1lZWVi9erXl+IcffjiM2eQPMTExOHToEIYOHYolS5ZYqlNQ3wMQhZv09HTDZ8ZmNGrUqEj+HUVBombNmrjvvvtyJaYMhsTEROzYsQN33nlnnvZbXFD+TkH5WwVRFFGnTh2cPXvWUv2TJ0/i7rvvxo4dO8KZJlGEEUURM2fOxJtvvmlpUUp/lCpVCgsXLkT//v115Vbl7/fccw+2bjX+DjQ3TJw40e/ioGa4XC688sormDt3bkjzIYjiwJkzZ/Daa69hxYoVQS8KIggCpkyZgkmTJsFmKxoLwRMEQRAEQRAEQRAEQRB6SKxNEARBEARBEARBEARBEARBEARBEESeYVUSpUMj0HY3pBFvc884dwXDH9PLj0UuQgizWHvWrFmmEoLKlSvjf//7H8qXLx/W/vOLLFcWAKiCbFmtLcm1VTEtlyW7Ws22W8gJ3Xeg3GJudbsq5dSItRSpr7bUineraLoLiTzE6XTi448/xvDhw9Wy7t27o23btvmYlQ8ClGorgj/mLcZMqq29r0r3tA5Kt9LX9HVBWUFBXkTB3Za7baY0YLYPPiXbuqb0YkMPYZ8k7ZeDPER+XN0Ht0iTaUzcapfMRECokf4bci/E4kEiOPJPqu0lLtdSbQ73JVv0pdoK8VHxaFTuFvyZ/DtcolO6zpkgybA5k8WjoiTE1gi2BXBwJqBK1SoApPFBEGwQGAAIEJQlDRiTjx9TRduqcFv+lzEBFSpWMOQmCAIaNmyoG0uYPMQq48WxY8cM9SpVqoTomGhdmdUxiTGGe+65x1SScurUqaDE2ueupEJvpOW66yO2wb1I9hBrA8CFLwahSq+PIdhjNPW5PKfULYFg7FSVa3u+DigXCjQ5SA8EW6ShmejoaEOZJSxIvQsTI0eOxMKFC/Hnn8bnySoDBgzAhx9+iJIlSxq29e/fHw888AAWLFiA9957DxcvXgyqj6SdE3At8T2IWckQnZm6bZEJjVCp8/uIqnCrYcKhnEk5GVcAbpSpV6tWzTReQfd6EIrnXSdZDlyq7W0uEU6pNiCJLlauXGkp9sSJE6hbty6OHj2K+DJ+pKsBSrX1HzSYx9y4kWIpz9Lxpb3KtLV9KTNFXwuNmaaowLxv0oboF7fxEMNDOwfWtKeK1t2CbTDNnNZMrq19n1AI57gHDhzA7bffjqysLL+xOTk5uOeee5CSkoKLFy8iMTERx44dw19//YXIyEjccsstGDJkCGJjY9GwYcNcSbUB4MUXX8xV/UC49957cfbsWaxevRozZ87E77//7vWY2Gw2xMbGIi4uDufJxVVuAAAgAElEQVTPnw9ILp0bjh07hnr16uHYsWOIjY0Na1+iKGLRokV4//33cezYsZDs48qVKy3LgAozt99+O5YvX24p9tq1a9i+fTu2b9+OSZMmoVatWnj88ccxbty4sD/HBEEQxRlRFPHNN9/4jbPb7cXitYsoOvz73/+2HBsREWFZMF8Y+fHHHy3HNmrUKIyZEMWVt99+25IMcejQoXmQDbFq1Sq0bNnS54Ji4WDQoEE4c+ZMnvZZXBEEAcePH0etWrXwzz//WKqzc+dODB06FIsXLw5zdkRRY82aNXjqqaeQkmLtc3NfCIKAp556CgsWLDB972F1EbYff/wRU6dOxdSpU3OdE+D+bDBYFi9eTGJtggiAlJQUvPbaa/jvf/8blNBeoWbNmli+fDk6duwYwuwIgiAIgiAIgiAIgiCIggab+kEP9TeRtRqWRZUapfMzH4IgCIIgCIIgCKKQ0aH6ayhZolJ+p0EQBEEQBEEQBEHkEzqJqk7EpInR3Tf/oqTSjk6urEhYZU+2rGpUt5uJGzl3Kx5FzsG5KG8RIXJJoCeCIz4yDhEm0rtQ8fHHH+PJJ580lJctWxY7duxAkyZNAm7zoYceComwJzEx0SCZK1euHNq1a6cr69SpEyZMmBB4+0n7cPDyAQiCABtsshxSgI0JsAt22JgNNvnWLthgY3a1vIStBGyCDTbYpFsmQBDsECBI7TGbJKRkAhgE2ARZWAkBAmOqVJIpskmmyCalL1p5lgNMFXMp56xSQ4s7hunL9K61gLCFWexOhB/OOb777jvcf//9ptszMzMRFRUVln69kgsBr7TZl1RQ6sCfVFu/XTOWe7TnHq1hiFeFgmZ5+bQE+v8yvjvei2BSYx7WSba1izxo7dxMqWYcJ+ARLkkLlTIWkLQy3BJLIn8Ip1Rb2mycm3EPU6/PazpIqTbnypxNEmDG2EsWm3MyNTsV59PPgXMui68BxmRBNhOkGYn8mClzFwiSSFveLsXLcxw1hpnKtd3bpXFi8aIlGP3caF1OJUuWxLUUSeCpjlUeq5B069IN27Zt09WrXac2Tpw8oavnruX/+ZwxYwZeeeUVQ/mGDRvQs2dPv/U9eWPFTixYlwgwAQw23S2YAIhA0rcvwJV5w1A3skITVOr5HsBsYMwGBjsAQa3LYJP3yiYfHPdRhXzM1VvNiC+Va8oYw6VtE5D6x2e6/ie8PAGv/2cqAp5jwlDFL8q5o22/ILF161bcd999yM7ODqie3W7H7Nmz8dxzz1naL1EUsW/fPqxbtw7r169HYmJisCkbYTaUu+0lJLR6AUywG+YfWUn7cfbrbrqyMmXK4Mq1K9KDAKYrAb/PsNK2tzZVcbL3TvNiPpKRkYH4+PiAviAfFRWFo8eOonbt2uYBoZRqa14rT506hYb1G1rK8dt136J7z+6Gfr0teuFzzmsVH+JtzyL3HmvGI20FzVyYaSoxZpzfqvdNyO0c11fboeTy5cuoWbOmJam2VRhjKF26dK7FMuXLl8fly5dDlFVwOBwO7N69G/v37wcANGvWDO3atTMIj7OyslCtWrVci8StUrZsWRw7dgwVKhgXGgkFa9aswdChQ5GWlhayNp988sliI6pKTU1FXFxcrtpgjKF+/fp48sknMXr06LB85kIQBFGc8fZ7LU/atm2LPXv25EFGBJF7Dh06hJYtW1oS+QLAtm3bcNddd4U5q/xh7969lheErVixIi5evEgSfSLk1KlTx69QWRAEZGZmIiIiIo+yIt58801MmTIFTqfTb2xkZKT62YTD4Qi6z88++wz9+/cPuj4RGMnJyahVq5blzzQYYzhy5EhQf9dEFD9SU1PxwAMPYOfOnSFpr02bNvj6669RtWpVrzGJiYlo1aqVpfZsNhsuXLgQ1KK/nrz11ltB/R2dlp9//hkdOnQIun5qaiqmTZuG1NRUpKWlISMjAzdv3kRmZiamTZuGzp07W2rnjTfewKJFixAXF4cnnngCzz77LGJiYoLOiyBCzbZt2/DEE0/g3LlzQbchCALGjBmD119/nRZsJAiCIAiCIAiCIAiCKOK8vrAnibUJgiAIgiAIgiCI3EFibYIgCIIgCIIgiOKNf7G2XsLqU6ztIW/0lLFaEWuLithVEWp7irXBIXIRpSJKIdoeni+ErFmzBv369TNIsOPj4/HDDz9Y/nJPuBg4cCBWrFihK+vevTs2bdoUkvZ3ntuOUzdOQGACBCYJsqVbQRZmK1JtO2yCTZVq2wW3YFt5LECQ6wtqe4pkWxFrS3JJAQyQbrVibTAw5pZlq4pEQTCItaVHQYq1YajiFxJrF24SExMxZMgQHDx40GvMuHHj8NZbb4W031xJtYFcSAVNHgUl1YbP1wSfMm1V4GfMU3dcfB0Hj6qeUj4Oj2tb5xJ02wTVmAAE21oBIbTCU5JrF1vCKdX2vLa8STvNrjM1L/k+gyLK1tfzvN650h5X5l/SGBBjLynLoIsPaY40nE09Ix0/eV7CwCAIgjo/URcKYfJ9RaStzmtkabZujuPe7k2uvWTREox+bowun5IlY3A15ZpmJiShlWvfe8+92L59u65e5cqVce6C+4uqlsckufjdd9/F2DFjDZs3fb8J3bp1M5T7Y9DMb7F5/1lZhC1IkmxFjg0bGLMj/ffvkJK40rR+ld5LUaJ0DS9ibQGAcsvkMmhimHTfn1gbDP9sHYO0E1/q+p4ydQpenjRRvsyYKqgtjmJtQBI5DR06FIcPH7YUX6lSJaxZswYdO3YMus/z589jw4YNOHHiBGJjY9GgQQM0aNAAnHP06tULFy5cCLjNqIqtUeXej1CiVA3d/CTt1Dpc3DxEF3vLLbfg4GGTeWMgku1QoD0lTPq2Oiex1FUuzr+XX34ZM2bMCKrunXfeifj4eJQpUwZlEsqgfLnyKF++PJo0aWKQVZjNfzm45hr3vQCFw+FAyeiSlvISBAHHjh9DzVo1zQM8rnur0jdtnHLMR40chS/WfAHGGCIjIlG6dGkMGTYEz49+HjabzfsYo197w1yybSLYZuqxKjpy7fr16+PkyZNh7SMYGGPYs2cP2rRpk9+pBMTq1avx+OOPByTMD5ZSpUohMTERdevWDVmbS5cuxYQJE5CUlBSyNgGgXbt22L17d0jbLOhUrlwZly5dCklbgiCgcePGGDFiBJ555hnY7faQtEsQBFGcadiwIY4fP+43bsuWLejSpUseZEQQuadDhw7YtWuXpdjTp097X7CpkHPq1Ck0btzY8pz86NGjJFMlQs6NGzeQkJDg9zOPZs2a4dChQ3mUFaGQlJSExx57DKdOnUJqaipKlCiBUqVKoVy5cujatSs45xgwYACaN28OQFocr1+/fli/fr3lz7G0lC1bFlevXg31bhA+OHHiBJo2bWpZiN6+fXvLr6FE8WXJkiV49tlnA15M1YyyZcti6dKlXhe29ySQz3CnTJmCqVOn5iI7iQYNGuDEiRO5aqNnz57YuHFjUHVFUUTFihW9jp+MMSxbtgwDBw702samTZvwxBNP4MqVK4a6TZo0wa+//kqCbSJfyc7Oxquvvop33nknqDmGwq233opFixahdevWIcyOIAiCIAiCIAiCIAiCKKi8vrAnite3lgiCIAiCIAiCIAiCIAiCIAiCIAiCyFO8ibTljbnEj0jJh3zVKbpy27kp33zzDQYMGGCQasfFxeH777/Pd6l2XpDmSFVlmoByzLnyv4pbog7pueJyGffY7gnzuNW1adI+QYSYmTNnolWrVj6l2gAwa9Ys7Ny5M2T95kqqLV+G3jf7kmpLwlCfUm3mboNzt3LXm1TbU8rLOdfU46qcV94IeYAAF0V1VzgAkUsLKmjLOPfxA5jUFzV9Sn0oEVxTSRELa9tS8nIPXAD3+A+a3eDKcVMXgeA+xYkG8XiAL5w0DhZcCotUW4nzlGrrG9Jft6pUG0C0PabYSbUBoFREKVSNrQYXd8EluiDCBREiXKILTtEFkYsQIUq3XITL47HIXepjZZEYqVwal0QujVPKojG6cddUEqvc6scm92nIUbZsWUO9S5cuISMjQ9OOxTFJLk5NTTXdXKFCBfN6fjjy12XzjjT5xDbqiejqt5nWv/j1YE0991jvHse1PzKGa9H/uMqdmYaya8nX/NYLB8rra0GjTZs2OHToEA4fPozZs2dj3LhxXmM7duyI/fv350qqDQDVqlXDiBEjMGvWLEyZMgX9+/dH69atcdttt+Ho0aOm14A/spL24e9vHoAz/YJkGJZFv84Mo6S7WrVqxtPMU27s+RMIZvXNfsxOc8bUH2OzeiG/5XRyKT2ePn06nnjiiaDq7tixA2vXrsXSpUsxd85cTJo0CcOHD0fHjh1RuXJlLF26FIC310uu21tfUm0AiIiIQFxcnKW8RFHE2FEeiw1o3v8q82kO93XLubcxSjNX1ZCZmYm2rdriow8/wo3rN3A9+TouXbqE48eP4+XxL6Ns6bJ44t9PIOlykn6uqkxyPZ423WuG5xxdSV+Z/+oW49Dkb0Ju57i+2g4FL730UoGVas+bN6/QSbUB4LHHHsOZM2dwzz33oEmTJqhevToSEhIQHR2NSpUqYe3ate73hJxj//79aNeuXVBjSVpaGurVq4eJEycGne+FCxewdOlSVK1aFbGxsRg8eHDIpdrt27fHL7/8EtI2CwOfffZZyNoSRRFHjx7FqFGjUKJECZQpUwadOnXCqFGj8MUXX3idixIEQRDmnDt3zpJUOyEhgaTaRKHhyJEjloWg9913X5GUaq9ZswbNmjVDvXr1LEu1J06cSFJtIizMmDHD0vv5ESNG5EE2hCcVK1bEtm3bcO7cOaSkpODq1as4c+YM9u7di+nTp2PGjBmqVBsAYmJisHbtWjidTpw/fx7btm3D7NmzUatWLUv9Xbt2De+8806Y9oYwo379+ti8eTMEwdrv7X799VfD3z0RhMLVq1fRtm1bDB06NNdS7ZiYGEyZMgWXL1+2LNUGgDvuuMNyrHb8yg1nz57NdRvbtm0Luu6UKVN8LkrAOcegQYOQmJhoun369Ono2bOnQaqt1D169CgeffTRoPMjiNzgcrkwd+5cREVFYdasWUH/HigmJgbvvPMOfv31V5JqEwRBEARBEARBEARBFDPY1A96qJ8q1WpYFlVqlM7PfAiCIAiCIAiCIIhCRofqr6FkiUr5nQZBEARBEARBEASRT2j/iF0rQwpE4qi2oxU6qo/1dd3iJ0Vw6lYFirJ4UNosSkIexmXRkyIjlGSPEUIk4qPig99xE7799lv07dvX8MXkuLg4/O9//0Pbtm1D2l+wDBw4ECtWrNCVde/eHZs2bQpJ+58d+xTZriwIzAaBCbAxG2zyrSDYYRNssDM7bMwGu2CDjdlhV8oFu7RNEGATSsAGAQKzwSZIt4wx2JgNjAkQwCAwQbrPBMkVp95n6mPGoDzSlMuPFYGcfC4qUVy+VeRzisxJK5VT66kFgR0nG7MFf5CJfKV+/fqWRWt16tTBwYMHERsbm6s+cyXVBgKW8LrLmDHGRCqoHZs9x27tdp28TyuY1kpeNeX6bZqOPXLSCxCDw/Mwaq9xt9CNedzIY4MiqlTHCrjHEejHDm08Y/J4I/flTRxnqB/ggJNbuSURenItyve5Obj5mKdU2y3HNNYzzMegl2pzcETZo1FCKOFnZ4o2F9Mv4NLNSxAYA4Mg3crzFOW+oD6W5jLSrRQLeb7DGIMAAUyQ21HKmADIbSnzmiWLlmDsc3pxa0zJGFy7cVUzRulFuYwBkydNxswZbxn24bvvv8O9996rK7M6Jg0cONAgTxQEASmpKShZsqTFoyhxJSUDLYcvBIcAQACYAMZsYBAAZgNgA1NuwXD+s397bSuyXGPE1LgDsQ17wx5dFoA0n4Q0u4Q0KbRJe8WU/ph0K+0F3KO9IlN2j/gXt4xE+qm1uj4febQPlq9YnidzTAGCuSC5ELwW/P3335g2bRouXbqEihUromHDhhgzZgxKlAj9WOI5Dp87dw61a9cOShQSEV8fNXptgC1KknNf+WUykg8u0MUMHToUHy760LRvHeF8mjy69XdOBCPUttKuVTjnGD9+PGbNmhWS9rRUqlQJh48cRkJCgrZHzX1mef474qkR+HjJx5b6tdlsuJpyFVGRkXJ7zOtnKl5f7z3mygo3bqSgaaOmuJ583W8ejDHc1uY2rPl6jW6xA3VOqz6Abt+9zW214cr7aaWfwjbHdTgciI2NtSycyyvKlSuHTz/9FD169MjvVPKUc+fO4emnn8amTZuCFjmNGDECL7/8MmrWrKmWiaKII0eO4JdffkFiYiL++OMP/P3337h69SoyMjLCLo264447sGPHDssiq6LG/fffj40bN+ZJX+XKlUP//v3xn//8B/Hxof0cmCAIoqjRr18/rF692m/cmDFjMGfOnDzIiCByh8PhQFxcHLKysizFJyUlBb0YXEHkyJEjuPPOO3H9uv/3iJ4UxEXaiKJBjRo1cO7cOZ8xNpsNWVlZsNvteZQVEQ66deuGzZs3+42rVq2a33OCCD3Lly/H448/bik2JiYGS5cuxSOPPBLmrIjCxN69e3HnnXdanmd5Izo6GmPGjMEbb7wR8Odk69atw0MPPWQ5/ubNm4iJiQk0RQOCIIRkrhRMG//88w+qVKliKbZu3brq3zRlZWXh559/xunTpzF8+HBL9Xft2oX27dsHnCNBBArnHLt378bKlSvx+eef53qBy549e2LBggWWF/ogCIIgCIIgCIIgCIIgig6vL+yJ4vkXmQRBEARBEARBEARBEARBEARBEARBhI3cqo1UCaSHVDvXaBrM4aGVJH311Vd45JFHDPKlhIQEbN26tcBItcNNljMLmc4MXRkHV72DahnXaNKZ8vwyVcrrjlG2W/9ikRRHX/omwofVL5sBwOnTp/HSSy8F3RfnPPcC3nBKtZlmuxWpNtc0pI4DygIImnJ5m6gskqCR9+oWWVBb1pZb/9G247lV5Pp2ubw4g5KjdOMlf5PMdMdEIzJW5MU6sbEHhvoBjnEkwihE5LVU27NPzXlodqXp6vuQakfYIou9VBsAqsRWRamIWLhEF1xwwcVdcIkuiNwFFxchchEu0SndchEiuHwrPeZyGeccIkRwkUO+J5XJY5Ioz318Xesc0C1moBv/OHBHxztM6y1fttykLf9jktPpxA8//GAob9euXcBSbQDYd/yicf+4Zx4KDOXvneK1reyrv+P6/o9wbuX9SNr8IuD3fYG342peHpnQ0FB2+dJlP30ESBBvuPzOKQoANWrUwKJFi7Bu3Tp89NFHGDduXFik2oBRyFu9enUsW7YMkZGRhpwuXryIa9euoX///qZtOW6cwPkNj0HMSQcAODOvGmMcDl3fXoXA4Xoro6ydwJjv/mGU7+cHyrn61ltvYcaMGSFv/9KlS7i15a1wOp1Kj/r+fc1/PbbPe/89y4vouFwu7Pp5l/Q0a+eSyrisS8Nk7spFcFE01OPgGDZkmCWptrIfe3/di/q16uOHLT9o5rva1wiue38OzTav81vl2CjHqRDOcSdNmlRgpNqRkZFo27YtPvjgA1y5cqXYSbUBaWzesGEDrl+/jqpVqwbVxsKFC1GrVi3YbDZ1/LPZbGjRogWeeeYZfPjhh9ixYwf++usvpKenh12qfddddxVrqTYgiY/uv//+POnr6tWrmDdvHhISEtC0aVMsXbo07M8xQRBEYUQURXz77bd+4wRBwLRp0/IgI4LIPRMmTLAse3z66aeLjFT73LlzqFmzJpo1axaUVHvmzJlhyIoggMuXL1sSKLdo0YKk2kWA5cuXW3rfe+HCBc3nc0ReMXDgQEycONFSbEZGBvr27YvSpUtjxIgRSE5ODnN2REHnxIkT6NixY66k2lFRURg3bhxSU1Px5ptvBvU52QsvvGA5NiYmJiRSbVH+bD63BLNg5KZNmyxLtQHg1KlT6NChA+rVq4fo6Gh07do1oL9zevXVVwPOkSAC5ezZs3jggQfQoUMHzJs3L1dS7Zo1a2LVqlXYsGEDSbUJgiAIgiAIgiAIgiCKMcX3rzIJgiAIgiAIgiAIgiAIgiAIgiAIgiiSqDImjeDV88stktQwNCKV1atX49FHHzV86a9ixYrYtm0bWrVqFZJ+CgNXM6+qglnllin3VdMsN2ja1MeMef8iErPmEMxfBRxBGFm4cCG+++67gOv5/VJeCAW8SnNWpNqqmNNDwOsp1TYV78kDglGoDSguQVGW9Sq3Wr+kVvQnSXxFXR8it/7jVgJLclszSaAvyba61YdgW3tcPY+DJbm2x/H09fz5o6DLVAnkvVRbe9fz/OPcdIETg1RbPund1xAgMBsibXoxbXGmdlxd2AQbRFGSaru4JNYWRVGdj4qiS/qRZdpaSbkq1wYkpTYHVLk2YJBre0MdgbzIte+6+27ExcUZ6q1atQoHDx40bc/X45UrV5p++bVf/35ec/TFrmMa6YqFyV5UxcaIqtLSTxRHxrmf8Neyu3A9cRFCZTOOKt/cULZjx05s/t/mkLQPwJ1qERVs5xWe8oIBAwZgz549uOeee3D33Xdj0aJFOHDgACpVqoQyZcpgxYoVmD9/vmlbWZcTcWHTE+CubJidS/Xq1TPt3+wHgJlT2dIP8/afH5k2EBqhdjBCCE88z8/x48dj8eLFIWlby/nz59G+fXvoLyimf/Y8pdqaRWWU+V+JiAhs2brFsgR+//79+rmh5n2yMofkoqh7at3zV83Tzd0/GTcz8f133wd8DHJycvCv+/+Fjes3aua0mraVg6B9jeHeBdvq+37lQwDtcSskcu2FCxeGtL1giYiIwI0bN7Bnzx6MGDEiv9PJd0qXLo3z589j/vz5QY8FBUGm3LlzZ2zbtq1YS7UBScq6fv16TJs2Lc+EeZxzHD16FIMHD0apUqVIGEkQBOHBJ598YkmM17ZtW8uLyhBEfiKKYkBze2/v9QsbkydPRq1atfD3338HVb9GjRoYP358iLMiCIk333zTUtzIkSPDnAmRF1SoUMHrIoVaOOfYsmVLHmREeDJ9+vSA4tPS0vDhhx+iXLlyaN26NTZt2hSmzIiCzNWrV9GqVSvdQqKBEBkZibFjxyItLQ1vvfVW0J8LORwOnDp1ynJ89erVg+rHkzZt2oSknWA+G3ziiScCrrNr166AjpOWH374AaNGjSoQn6kSRZMDBw7g1ltvxcaNG3PVTrly5TB37lz8+eefeOyxx0L+u0SCIAiCIAiCIAiCIAiicFG8/zKTIAiCIAiCIAiCIAiCIAiCIAiCIIiiidnfyWuFWAByxJxcd7N06VIMGDAALpdLV169enXs3LkTzZo1y3UfhYnLGZcMZXrPlYeYEx5iXgCK0MwyzN2u+7G3/gki95w8eTLgOkOHDkVycrLl+PyTaruvPzOptraCVsCrcefp6prJAj2F2lxUpNiiRtqnzc8twJaE2hqxINf/qDVkaaj2x3AMPLa570t9cVlWq1EKqmJDr4JtKG1CFdhyQN3meUwk8SDzLtf2HM8KmHiQCCH5IdX2FIVqrmltPuZSbc21o16jEtH2aD87U7ywC3bUjqsjSbVFSartEkW3YJuLcMmCf0Wu7eKifOtyi7a5LFnlLnm8c5dp5drc28IxqggVbtmpRogaFRWFQUMGGaq5XC78e8C/cf36dZMmzcekc+fO4aWXXjLEly9fHkOGDLF24Dz46fDZAKI5OGdI6DgGkeUa+Y925eD6/g/w16edkXZyXVD5aYkq3wJgxj/LfPD+hzB2jCQMCBlBTp8BeH19LG54fsG6efPm2LJlC7Zu3YqhQ4ciPj5et/2ZZ57BunXrYLPZDG1lnN+O1ONfmD7/XJ0cWMsp2J9gCIVQW8k7t3g7J4cMGYK169aaHvfckLg/EX16PwJ/81/tfFG+A8agPqe3troVe37bY6nPY0ePmcu04Z4Tc7ivUe0CMBqttu6/JYsXBy24EEURj/V5DF+sWQNlTqscC928XZnwy8dEuyiP4fVAI9f2uoCMNr6AzHE3bNgQ2jE6FzgcDkRHRyM9PT2/UylQPPvss1i9enWhE1NHRERg2rRp2Lp1a36nUqB49dVXkZKSgqFDh6JKlSp59rxmZGRg4sSJqF27Nk6cOJEnfRIEQRR0ZsyYYSnOqhSVIPKb1atXIzMz03K8zWbDN998E8aMws+0adPwxhtv5Ep++O2334YwI4LQs2bNGr8xdrsdgwcPDn8yRJ7w0UcfWYpbv359mDMhvDF27NiA63DOsX//fvTs2RMJCQkYM2YMfX5VjGjXrl1Qz3dERASee+45pKamYvbs2bleaO3LL7+0/JmwIAhYsmRJrvpLTk5GxYoVsX///ly1oxATExNQ/AcffIArV66EpO9AmDdvHkqXLo2lS5fmed9E0ebIkSPo2rWr6d8fWCU2NhZTpkzB6dOnMXr0aERG0sLvBEEQBEEQBEEQBEEQBIm1CYIgCIIgCIIgCIIgCIIgCIIgCILIZ8IvdDNv3+HKzlWrH3zwAQYPHmz4knL9+vXx008/oX79/2fvvAOjKtY+/Juzm54AoYReRZSISAcRQYqAIqDXAiK9+KkXy1VBKSqKF5ByQSkKAlcQUBCky0VRAaVdL2IQAUEInQChJyFtZ74/Tj+7mz272U1CeJ+wZPecd2be0+ZMNtlnbs9X/TcjZ9PP6i/y4VXzJN729pogCppvv/3W7zJnz57F0KFDg5NAyKTaXmJ8SAVlSZ65rFHWapIFCsNSrgsCVYk1Nyl6ZcE1N4m01Xij3Jq7PYzSQRjaEIqsVn4IgyRbL6cJt2GQaHuQbKvruOC6YNsoq9Wk2sZy1n1jEA3i5hIPEkGksKXahu+ermlTee2a0JcLgwA00hEByYNQ9lanZEQplItOgEvIcm2XcOnPuQucc5NQWyiibSEEXMo+5mofBijrDftfqHLtvE4XZQIAU99klvc9jHEAACAASURBVGsPGz4MJUuWdCt58MBBdGjXASdOnNCq0ms1t3jg4AG0b9/e4we8J02ehNjYWPs7TuHMxes4eDLVtCm+YAxwhMchoeNYlGrUH1KE+3ZZ4dlXcX7LaFz46R2bmXm+eB2R8Yiu+oDHdZ/M/ATTP5pus34/yKdg+1bHXyF0ly5dMG/ePI/rrv75hUdJtRAiKOLpoKEMT4Ih1A4GPkXvTN7vW7ZuQXh4eFDbXrVqFYYPH573vZKZ74We7pWJdyWiQsUKPts7fuwYtPGxZTyp9tGexoxWmbZxnLtmVf4mBeCco3/vAVizZq0+7hXG+4ZBsK2N7d2zMqLKtb1OIGOhKIxx7QpCHnroIcyfP79AJMBVq1Yl8a+FJ598Et9++22+BTyhoFKlSqhRowbq1q2Lhg0b4sEHH8Q///lPXLx4EaNHjy7s9Iok0dHRmDt3Lk6fPo2cnBzs2LEDr7zyCsLDw0N+jR07dgx169bFzp07Q9oOQRBEUef48eO2xhulS5dG27ZtCyAjgsg/derU8bvMY489hhYtWiA3NzcEGYUWzjnef//9fNWxZs0aNGjQIEgZEYSZ06dP48yZMz7jGjdufNNNpER4JzIy0pY89tChQwWQDeGJN998M1/lL1++jA8//BAlS5ZEmzZtcO3atSBlRhRFXnnlFRw9etSvMowxNGjQAFevXsX06dOD9t7+8uXLbbf/6aefomXLlgG3tWTJElSqVAnnz58PuA4rAwcOtB3LOceIESOC1ra/pKenY8CAAVi7Nv8TExMEABw8eBDt27fHxYsXA66jfv36OHz4MMaMGYO4uLggZkcQBEEQBEEQBEEQBEHc7NBvGgmCIAiCIAiCIAiCIAiCIAiCIAiCuCXJcmUHXHbq1Kl4/vnn3Zbfc8892Lp1K6pVq5af1G5KuOA4l57iVxkS+RE3I+XKlQuo3BdffIFly5blGWNHKph3Bb5W5yXVZu4xBiGeVSqoKf2E3rCbVM8kwNYd00YZoFENqMq0ZcGgLu9VC+v7R3iVDxq/uPLlTUIIQ16qGNgsGs5Lsm2uySzY1ve3AGTDq1Ivg/t+klcxFKRcm/rfIkI+faaepNrWSt3OD6tUOw9RqOlc9SDVNtbulBwIcwRXdlqcqF6yBpySEy7hQi53gfNcuYcSXBNtq8+Nom0huEmuzQUH50oPZ5ocQBZue+sOtP4JFrm20I9zQkICPprxkcfySUlJuOfue/D+2Pdx4uQJUztccBw4cADDhw9H40aN8ddff7mV79uvL/r07mPtgm09Nv5yWOsnTTCDRZrJvahsCjbEOcJQot4TqPLUYlR4aCriG/r+sPq1Qytx7PN7wbPT1YZ8lrHmVa75CEjOKI+rv1r6lR91+dGufoj9FmzTPcF/uXbfvn3x8MMPuy2/cXYHrv75pfd2lK/ChIGBMVZkRN8+zz9Dmi1btsRvSb+hSpUqQc1hyuQp2Lplq5IQ3Me/xntmHpPK2JG3nT2TYhhb6t+Nl7Bx3CqUCRdMY1xhfvye9Hu+94EQAv169cOVK1eU+70hqzwE24B5fKuNDNT95EuubdmXppwCGOPmh3379tmKW7duHQYMGIALFy5g8ODBqFy5MsLCwkwxkiQhIiIiX/kAwJUrV3DXXXfhm2++yXddxYn27dtj586dQdnH+YExhho1auDixYsQQuD06dNITk7G/v378euvv+Lbb7/FyJEjA5pY5FZEkiS0aNECU6dORVZWFm7cuIEPP/wQiYmJIZPruVwu3HvvvahWrRp69+6NpUuX3pQyTYIgiPwwbNgwW3EDBgwIcSYEETwaN24c0Bhs165d6N+/f/ATCjFz5sxBdnZgv/MODw/HiRMn0LVr1yBnRRA6dsXvL730UogzIQqa+Ph4nzGpqak+Y4jQkJCQgCeeeCLf9XDOsXXrVlSqVAnbt28PQmZEUWP37t346CPPvz/0Rvny5bF7927s2bMHkZGRQc1n165dtuI2b97sl8TaSGZmJjp06IBnnnkGWVlZAdXhjQkTJtiO/fnnn3HlypWgtu8vQgi88MILhZoDUTw4fPgw2rVrF7CovmzZsli1ahWSkpJQoYLviW4JgiAIgiAIgiAIgiCIWw8SaxMEQRAEQRAEQRAEQRAEQRAEQRAEUagUltArx5UdkHjpzJkzePXVV92W33vvvfjxxx9v2T/eT0k/ixxXjr7Abde672vPx16YVHPGGOGpjKVa6yEtIr44opiQnZ2NpKSkgMs///zzOHv2rMd1/kgFPVfga7VZwKtLtXX7pjeptlpIe64b9bQaNZGeQYZtlu8pwj1FTK3JszU1n1Fqrf2nyASFQTpoEMmCgwuXLhaE/nAJri13KYJa05cmqXUZSpnz0uXdZpG3LP02CrYtuanrhL5dQpEPqnvcXa6t11UQcm2iCGDn/pTHYfUs1TYv93Ze5CnVZnpZ7ZpW1pv7CmGqJ9KLRJiQcTAHqpesCRd3gUPuk9TnmlDbJNd2yVJti1xbqH0Z1/tH9XhwgzzbilmSqvYxTO2QtHp6Pt0Tb7/ztsc6rl+/jjHvjEGtGrVQtWpVNG3cFI0aNkJC2QTUu6sepkyegszMTLdyXbt1xZzZcwIe86/ZeQj6Wc6Uf9bxoNEo7Q5jDkQk1EOJe3qjxoDNSGgzBlJEKa9turKuIXnxfbj6xxJrTbZyjihdF5U6fwZHVFm3dQcOHMAf+/4w3DOMOlr3L78xGnr9lGvf6oJtf89RTz8TesMqkWF5fAWLUNcfDAIZ/9555504cfIEZsycEdQJrXo/09v9urGMf+Uxmr7aOI6FAGrWqumznaNHj2rjXHOfrY4mlbGyMIx/hfmhlRAC58+fx/Xr1wPYYneys7PxTM/ehokbPAi2tXGxkr02WYP7/lBWA4x5l2u7/Xiff7l2oH3ZqVOnfMaULl1aE/yWLl0an376KU6dOoXs7GxcvHgRf/zxBy5fvgyXy4XMzEwIIbB48WKULFkyoJwAICcnB4888gjGjx8fcB3FkcaNG+OPP/5AqVLe7+ehQpIk3H///di3bx+Sk5NRunTpAs/hViA8PBwvvfQS/vjjD6Snp2PcuHG4/fbbQ/I+8smTJ7F48WL07NkT0dHR6NGjBzIyMoLeDkEQRFGDc461a9f6jJMkCe+9914BZEQQwaNt27YBlfviiy9w8uTJIGcTWqZMmRJQOcYY1q5di6pVqwY5I4Iws3LlSp8xYWFh6NmzZwFkQxQkTZs29Rlz+fLlAsiE8MZXX30V8D3TSnp6Oh544AEkJycHpT6iaJCbm4uOHTv69Z7r0KFDcebMGTRs2DDo+XDOvf69jZE+ffqgdevWAOT3fY4cOWK7je+++w7lypXD999/H3CeeeHpd6lFnVOnTmH16tWFnQZxE5OcnIx27drZun498fDDD+P3339H9+7dg5wZQRAEQRAEQRAEQRAEUZwgsTZBEARBEARBEARBEARBEARBEARBEMUPi/DVuEwVsAgIZLr8/8AK59zj8suXL+PBBx9EkyZNgvKYM2eO37kVJsevHvMst2GKt5Hp8l6jPUstkz/Jm/9lmUWYZq7Nz/qKlp+OCCE7duxAdnZ2wOUvXbqEIUOGuH3wsKCl2tZlbq/zkgpaSrrJP5lhqSrU40axtFGorYqquSatFoq0mhviVJE2F7qQVgghi2WNOXCuPdwMhELIeagP45ci4NPk25ps2ywU5EJ/rm8HN2QAU84w1O1NPmiWa8s7sKDk2re6QLVQCZlU20a1eUm1lUrcrmllvYAi2DaI5gUEwqQwSIz+DM0XCdEJiI2IA+e5mtw/l7vAoQq1DdJ/cE2uzTWhttIHCWUyAKH3MdzQx3pC67mskyVo0nQ1TmDUW6MwY9YMhIeHe92Ws2fOYs+ePdibtDdP8cVLL72EFctX5FlXXpy9eB2/HPQmOtXvaPr/1nWeXjLE1HoQVZ5YilINB3ttW7hycGH7WKTuGOdHxop8lgHRVe5D+Qc8i40ioyL9qDFAwbaaDuC3YJuwR61atWzHPvjggyHMxJ2iJtAOCB+b8MLzL+DYsWM4ePAgRo4aiUe6PoL7778f99xzD2677TZUrFhREyDb4cyZM9j9624Ahnul8HKvhIcxMATuuPMOW21dSL1gGAmr41yjSNswjtTGo9ztAQgs+uxz29tohy0/bsG2n7aZxrXqWB3Qzd7aGBowiMI97RfDmLaAxrham37AOUdaWprPuLfeesvrutKlSyMxMdFN9NyrVy9cunQJw4YNC1gCLYTAyJEjMXDgwIDKF1duu+02XLhwAc888wwcDkfI24uJicFzzz2Hy5cvY+vWrUhMTAx5m4RMZGQkRowYgUOHDuHKlSsYPXo0atSoERLJdk5ODpYtW4b4+HjMnTs36PUTBEEUJebNm2dL6ta8eXNER0cXQEYEETwmTJgQ0BiRc46nnnoqBBmFjr/++suveMYYateujQULFqBjx44hyoooCH755RckJiaidu3aaNmyJXr27InRo0dj0aJF2LdvH3Jzcws7RSQnJ+PcuXM+45o3b+7X+zjEzUHFihV9xgRrwjgicDZt2oQmTZoEpa6cnBw0a9asSPQ/RHB46qmncOnSJdvxP/zwA6ZPnx6yPn3Tpk1e/2bPSOvWrdG5c2eUKFEC1apVQ+3atZGQkIDx48eDcw7OOf79739j/PjxmDlzJhYsWIDt27fj6aefRseOHW29V2zF7s9MQ4cOtV1n69atERcX53cuoeBm+xtGouhw4sQJtG3b1tbkplYqV66MTz/9FOvWrUOFChVCkB1BEARBEARBEARBEARRnHAWdgIEQRAEQRAEQRAEQRAEQRAEQRAEQRDBhClSUghZniyE/CFhT2KlzNwbiHJGBaXdgwcPBqUelTNnzgS1vlBz7FoyAEWibfhuRniU3mg6RCHAJLMk0RRkw5djFnjnE2F5Xgz8dET+2LFjR77rWL9+PebPn49BgwYBKFiptnkZ8xxjWOUuvfMsuXMX9BoVg1bRnl6TtV69nIDEHJAYM4ghmd6eIph1cZciwfa85WaYx9VMyYsxpgiFmb7tyitjv6JKsbUbjOGlnqdcnkHI+TNj/sxQE4Nx3zPI9yrGVLm24bXw1n8KkzzT+toX3uolChmbLsi8pNrermutoNC+uYlCzRUZJZ9qhK4CZQAiHfYlwbc6tUrWwp5zvwKQ958EAC4BSZL3r8X/DCYYBAO4Mq7lACAkSOAQjCliVQmMcQhIyOuWovZYDAIQDIIpfZI8WNb7HQgMeXYI7mt1H4a9OgybNm3yezsT70rEtKnT0L5De7/LGlm2dR9c3NKvmTtdQOln/RMJCzjCSyC+4RDE1e6KC1tGI/P87x4jr+xbgLjbH0NEuXpqa17rhKU/Fbk3PEb6I2TWa1fPkQD6bD+dtHRvsEeNGjVw3333Ydu2bXnG3X///ahbt24BZXVzEMzxb506dfD+2Pctq/WAD6d9iFdffdVWXqNGjMKGjRtM4199nKv+x9zE0erEBvXr322rnbb3tUXSn0lqUVM98jdhXaRtmZUN6zfYatMfpk2Zhvvubwl1XKvnwsHA5K5O6BOWAUwZS8v9IIN7n6W9L1NAY1y5TSUHG/3Z9u3bbcm4u3Tp4lcOKpIkYeLEiZg4cSLOnj2Ly5cv4/Tp0+jUqZNfEvB///vfqFChAsaN82fSh+KN0+nEokWLMGvWLDz33HNYsWJFvibDUmGMITIyEvHx8bj99tsxaNAg9OnTJwgZE/mlRIkSGDt2LMaOHYuMjAx8++232Lp1K/bs2YMjR47g5MmTQWknOzsbQ4YMwZ9//olJkyYFpU6CIIiixgcffGArbvz48SHOhCCCT2JiIpYvX46BAwfmOSmcJ3bu3ImMjIybQihvR1isEhMTg02bNqFZs2YkML7JuXTpEh5//HFs3rxZW3bkyBGPv8N0Op2IiopCqVKlUK5cOVSpUgU1a9bEnXfeifr166N+/fqIjY0NWa5jx461Fffaa6+FLAei8KhevbrPmIsXLxZAJkReSJKEX375BWvXrsVbb72FvXv35msCztTUVISFheHEiROoWrVqEDP1TGZmJg4dOoQvv/wSmzZtwt69e5GVlQXGGCRJQo0aNdCxY0dN6nr48GGcOHECubm5qF69Olq0aIGOHTuicuXKIc/1ZmP16tVYuXKl7fhff/0VDRs2DGFGwOLFi23F/d///Z+bgPvChQsYOXIk3n33XVSrVg2HDx8OWl6vv/46SpYsmefEjCpr1661VSfnHF9++WWREdX7O5kLQQDA6dOn0bZtWxw/ftyvcn379kXPnj3RoUMHhIWFhSg7giAIgiAIgiAIgiAIorjBxnzSWfsNR407yqBStRIBV3bl4g0IAPFlgvPB82BCuQUG5RYYlFvgFOX8KLfAoNwCg3ILDMotMCi3wKDcAqMo5wYU7fyKcm4tKr2FuMiKhZ0GQRAEQRAEQRAEUUiYhE8mOai6zBLvRfLoJm/VXpvLGuWtVskjF1wXtgouC1qZgBCAAAcXQl4OIT+HHFMxtpJfgqZTp04VyAfA3nnnHYwZMybo9fbu3dvtw0adOnXCf/7zn4DrvJBxHl8f+gqMSXAwCRKTFCmuBAdzwKF8lyQHHJITTuaEgznglBxwMKf8XXLCqa6TJDgkJxxwQGIOOCS5TqbUw5gECUxbJjFJkd+qz5n2mmmiRWZYzjRRrlGypUZZTW6qcNcUqyzTCvqJgzn8L0QUOp07d8bGjRvzXU9sbCySkpJQs2bNvAODKNVmpmUBSLUt/bInqbZatzq5gfzdrB4UEKZ7BwPkvkLpAxxK3+EPuTwXuTwXOTwHOa5s5PAcW+WYahXWXsgZmZ5pckDo/Yeht4DWP+hljSJurfdRlxnkr8zQrt5DqenIrTJFaOjWD1lEydb7mL/iQRKoFiyehPeGlbbLFvR4S9Vpc038yRHuiECkk8Ta/pB0fg8uZ16CxBxgYPL4yDB+ckgSJDggSfJ4Rx5DSZCgxkhgyuQDEhxgDNpkBH/u/xPbf9qh9S8MDGFhYRg4eACY0rdKhn5MCdP6O8C9P/rtt9+w8LOF2LBhA44eOep1u0qWLIkHH3wQffr0wcNdHjYJegKRQQsBNH9xNk5duC7nyhwAJGW7HICyH+RlDjA4IUvGHcpyB8CcYMypvWbMKZeDul6Sy7tykbrtn7j+1zqPucTW7IQKHWZoe0e7qJi63wz7zHAPyDi9HafWPmWqq2Klijh6/KgSau7bTeNL6M3YhYFBghS0Pv1WvDf4Kww5ePAgmjRpgoyMDK8xCxcuRO/eve3n4K8J3QMBCdjz26bN86UgJ5VRqxo69EXMmjXLZ25hYWFIu5FmGG+5Hw3tPqneX9WxrgAyszJRtkRZW+dRlSpV8NMvPyG+VCmLyFtvybo9WrWGfVStTLU8zz8AuDPMifmly6LbhfNItchEPFGxYkUcSD7gNq5Vmzb3XcbxrTqpjHH8bB3jqvV4GeNayO8YF7B3br711lt4//3384yRJAkul8vv9vNi3LhxGDVqlF9lGGNYt24dHn744aDmUlzgnGPp0qWYNm0akpKSkJWV5TVWkiTExMSgbNmyqFatGurWrYtGjRrhvvvuw5133kmywZsUzjk+++wzTJkyBQcOHMiXDExl3LhxGDFiRBCyIwiCKDokJyfbmvSpTJkySE1NLYCMCCJ0zJ07F0OGDPG73Jw5cwIqV5C0bt0aP/30k8+4rl27Ys2aNQWQERFq/vGPf2DatGlBrVOSJERGRqJEiRIoU6YMKlWqhOrVq+OOO+5AYmIiGjdujPLlywdUd9myZX2KkyMiIpCZmRlQ/UTRZunSpejZs6et2MjISKxevRodO3YMcVaEL1JTU/HGG29g2bJlSEtLC7geh8OB4cOHh2SCuEuXLuGFF17Axo0bceXKlaDUWaNGDUycOBFPPvlkUOq72UlLS0NCQgJu3PA8gayVGTNm4O9//3uIswLuuusu7N+/P+Tt+EOPHj3w5ZdfIjMzE1FRvj/vFxkZ6XO/vvTSS5g1a1bQ34/OD9WqVfNbjkzc2qSkpKBNmzY4dOiQX+WuXr2KEiUC9x0RBEEQBEEQBEEQBEEQtybvzn4IzmBWePTPi2ACiL+vSjCrDQqUW2BQboFBuQVOUc6PcgsMyi0wKLfAoNwCg3ILDMotMIpybkDRzq8o55ad7QLImUEQBEEQBEEQBEEUCmblFGPMXZbiS7olBG7k3EB0WHTw07uFOHT5T02epYmujHIsT9JB6KsAqyCLaaIyowPLKqO1CrKY2jDc13ls1K0sQXiHcx4UqTYgfxCxX79++PHHH+FweJGsFyWpNuxJteX1qmzQqOdVJzkQisAVCHOEI0xywimF+dhQ3zgVKXek8kalEBxZrixk5mYi05XpUaTFwOR81f6AC62rkrdflv1BCK1vE/JKCCZ0saowKrSFHAOhLTMqEvVlqoyRgQnVyq0eHaUnE0JxditybSG0+xxTd6IBNc7ba19o9RJFGk/XdV4xxkBN2OlJqq3YL02yUPXkNl73wnRVA2CIcETkf8NuMaqXrInUG6kQQpaW6P0IADCAy9/AAUgSIDggGMBksTmEgAMcAhI445CEBKG8viPxTtRNrAswpk1CAqhdvPK/MPRJFmEqBCCYul5e3qBBAzT8sAGmTvsXUlMv4tChQ0hJSUFGRgbCnGGILx2P22rdhttq36YJKK39j799EgB8u/svnLxwVZFgKyerKV99vOiOLgnXX1se2iQrAJwRKNfmfcTW6oSz377oVtuNMzs9t+FxHKvjynCXj6WnpSv3Q+bxuyF9w9jXj/7ccvzyg3au0P3BK3feeSdmzpyJAQMGeFwfHx+Pxx9/vICzKroUhlRbQGD6jI/w8ccf+2w/JycHM2fMxNAXh8J6R3Ub/zL1ldDGyBHhEahRowaSk5N9bIg8YdfsmbMxfNRw/b7rqR3zN9OLvXuSfEq1AaBVeCRiJQnryyWg+bkUn/Hnz5/XMpC7Xn2yF/U+YuxdTbuVAUwoY2IP9xShvE/gdYxrIb9jXLlN3+PcXbt2+azH6Qzqn9wDAEaOHIkKFSpgyJAh4Dak54C8PU899RSuXLkSkpxudiRJwtNPP42nn34aAJCdnY2DBw9i3759OHToEIQQqFevHlq1aoWKFWkC+eKIJEkYOHAgBg4ciCtXrqBVq1b4448/8lXnyJEjUbt2bZJrEQRRrHj99ddtxQ0cODDEmRBE6Bk8eDAGDx6M8ePHY+TIkbbLPfvssxg7diwWLFiAtm3bhjDDwLh27Rp+/vlnW7HTp08PcTZEQfDpp58GXaoNyL//zMjIQEZGBlJSUjyOnxljCA8PR2xsLEqXLo0KFSqgWrVqqF27NurWrYuGDRuidu3apgmKDh065FOqDQAtW7YM6vYQRYcmTZrYjs3MzESnTp1QqVIl/P3vf/ervyaCS9myZTFv3jzMmzcPX3zxBd5///2ARMYulwvjx4/H+PHjMWbMGIwaNSrf72UdP34cL7zwAv7zn//Yfi/NLseOHcNTTz2FQYMGYe7cuUGt+2akY8eOtqXaLVq0KBCpNgBb95WCQpIkvPHGG5o8ftiwYbbKhYeHe12XlpaGVq1aISkpKSg5eqJfv36oW7cu/vvf/2LlypW2J6WLi4sLWU5E8ePChQto3769X1Ltzp07Y9WqVYiIoL8/IQiCIAiCIAiCIAiCIAKD/qKWIAiCIAiCIAiCIAiCIAiCIAiCIIiQwcDgJnjUV4a4cWYxPMEgbJIdhQCQnpPut1jbqwg3iBg/eBrseq3556ctLlw4dOlPTRIrAEiqpBCqiI8Z3YP6cs3Gpay3LPN05mh1CABMF2R5FGUxtydynFD8lP5urKUO4tbi66+/thXXpUsXrF+/3mfczz//jClTpmD48OHuK0MiFTRXbFuqbZTvempDmIWC7lJtXRPolJwId4QjLAgy7bxgTEKkMwqRzih5AoXcDKTnpCPbla3HGEX9qucaDEwY9baq3FqVYSs6baH0T0yWCkpMUneThtwlqhJCVUAowATT+kVV4K3JB+FJPJiHXNsCybWLAXlc296k2nZuR9r1rJxmDPJ90OjON121qmhbeLjWlVyEEIhwhBeLcyYjIwPfffcdfv75Zxw4cED7UHZ8fDxq1qyJpk2bonPnzqhQoUJQ2isVUQolwkvgWvZVRZ4NeOr4laEOBGPgysCVgYGDA4zBIQQYuHIsJUXOrEv69SNmHZErEwAox06L0cTV0JZb+6Oy5cqibLmyprGQnf7I27K8mLXOKDlVRNhMr0Ob4EB7mP/XB59e2vQg5Y6u2gYJD0zA+c1vmpa7sq4i4+TPiK56vykl72Jv+bq7dugrt+WVq1T2XMBjioFLsm2XNQj0vdZF94c86devH3744Qd8/vnnbutGjBiBqKioQsiq6FGQUm3zMrnipKQk1K9f30cjwPSPpmPoi2YJiKdJZdTxsjDFCLz/wft45qlnfLYDAOvWrMPwUcOhTnSg991K/y84OLjbvlNfzZr+sa12/hYdDQEgUpLgBEOuj50pOSRtnKoOFpQf9xWYIt1WxreG/tYyVYxhmVrSMKYtQnLt69ev+6wjOzvbZ0wgDBw4EImJiWjXrp1tWU16ejpGjx6NCRMmhCSn4kR4eDjq169v6/onih+lSpXCvn37sHPnTtx77735qqtv377o3r17nvIjgiCImwXOua33ryVJwpgxY0KfEFEk2LdvH2bMmIEtW7bg6tWrSEhIQLVq1fDYY495nUzqZmPEiBF47bXX/BK1nTx5Eu3atcNDDz2ENWvWFKnJbcaPH29LhFi2bFlUr169ADIiQk1h9slCCGRlZSErKwsXL17E4cOHPcaFhYUhOjoapUqVwokTJ2zV7fH3pESx4LbbbkNUVJTt9zsA4MyZMxg1ahSOHz+O2bNnhzA7wg7q5GWnT5/GsGHDsGrVKr+OqBKt9gAAIABJREFUp8qYMWMwbtw4NGnSBEuWLPHrvnTlyhVMmDABX3zxhe1+JT8sWrQIc+bMCdnfa90MrFq1Cjt27LAVGxUVhe+++y7EGemE6j1afylfvjy+/fZb03uOS5YssVW2VatWHpdzzlGnTh2cPXs2KDl645FHHsETTzwBQP4ZoEuXLrauLXlCToLwzcWLF9GhQwe/JmVo3749vv76a5JqEwRBEARBEARBEARBEPni1n1nnyAIgiAIgiAIgiAIgiAIgiAIgiCIAsAP+7C3UKv7KI8qdc9THgI9mKXIma5M5PIcOxkCAKpUqYLc3NyQP95++23bOfnDwoUL3dr65ptvAq7vr8t/IcuVqe1z/X+TtlYWeTJFgahKt7U4pog+LXJELZgZRGPQ11n0iZ4wCrd8CQGN9avFrOJuUx16qlp5u1/EzcfixYt9xpQoUQLLly+3Le16++23sXfvXvPCfEgFzTpro1TbKuNzl2oLIUxSbVnIoCgCDdJsDu4u2s1Dqs0FR5gUhtjwOMSExYRcqm2FMYbosBiUi05A2ehyiHBEggt5Ozg4XELdIgEuBFxCWcZd4IKDc3m5vj+EEs+VbQVcgmtL1X2nPRTJIpT/1Rh9mbKvhPG1vgeN+5bBg/gcMJ0TeR5rG9gRcRAhIoBdby3idm0bMZw3Po+zUK99oUm3TcMnIV/r4Y6C+2BjWloaWrRogdjYWNOjd+/eAdd54sQJDB06FOXLl8ejjz6KyZMnY/369di5cyd27tyJDRs2YNasWRgwYAAqV66MRx99FL/99ltQtqdaiepwcQ4Opa8RLriE/lwoIlWX4BCGBxdKHyzUXgxaXyOXVftlrvU5gHbILFJ2pS8Seh3GvsgjxnPIxxjdu+TWN/89eAq/HDwFfUBmXMuUCVjUHIwDMqaPHS3jSreE3crK2xBb40FIYe4i5PNbh0OdDEY9PvID5n6fy9/Tjm5A+skf3epp0KCBrX1gROTxZbdsHgH2cqD7Q57MnDkTjRs3RpUqVXD77bfj7rvvRrdu3fDKK68UdmpFgoKUaqtXtVGqDQCJ9RJRsWJFHw0ByUeTcerkKfP41tiGYfwrlNyMY+Cu3bt6bSchIQHdu3fH2LFjsXLlSiz9YilKRZZCqch4lIqIR8mIUigVEY/4iHjER8ajdFQZlI0qhzJRZVEqMh5x4XGIdEYhTHKCAdiwZoPP7YlkDBWdDnAI/C87y6dUGwBiY2JNY1Z1TCCEOi7m8Dq+Ffpr6xjXiByvyrVDP8bV2/RMYQvwW7RogeTkZL8m8fj0009DmBFBFC9atGiBHTt2oHz58gHXkZmZiRdffDGIWREEQRQec+bMQVZWls+4Fi1aIDrav0lpiZuP1atXo3r16rj77rsxe/ZsHDx4EGfPnkVSUhLWrl2LgQMHIiEhwS8pWlEkIyMDHTt2DFgwvWHDBtSvXx+5ublBzixw7P4eiiaZKR589dVXOHPmTGGn4ZOcnBxcvXoVx48ft/V+YlRUFDp37lwAmRGFxSOPPBJQuTlz5uDVV18NcjZEoFSuXBlLlixBWloaPvjgg4DqyM7Oxvbt21GjRg1UrFgRQ4cOxblz5zzGXrt2De+88w5q1aqF0qVL44MPPigQqTYAZGVlYenSpQXSVlGEc47+/fvbjl+6dCliY2NDl5CFwh6LMcYwYMAAnDlzxjTGOnfuHC5dumSrDpfLhX//+99u2/LLL7+EXKoNAK1bt9ae16tXD8ePH8ddd93ls1x6enoo0yKKCVeuXEHHjh3d/w4uD1q3bo01a9YU+u9pCIIgCIIgCIIgCIIgiJsfEmsTBEEQBEEQBEEQBEEQBEEQBEEQBHFTwhgzS46F2xM91qCXVf9XyzMA17KvhzDT4s3e879B9RoyVWaoHRujKls3cupqaab4D63SbF25rWE4rB69a4a6tdd2XFvkCCRsIITAqlWrfMa1b98ekZGRWLhwIcLCfAuks7Oz0bdvX11kkk+poBGzVFuv2JtUWy2kPpcFd/BcDnATaFul2gICTsmJuPA4RDmjILHC/xOVCEcEykaXRfmYBIQ7wk2iWq5IaoXhoS1XZbecazJBrgq5hSzYVmXdmmDbICGURbfctG9MQlt4Fg/almtbzptgyLUL6kHYwyoMtT6zxhhXu8m0tfPHEKOehcJcVqvXdLzklhySs8Cu69zcXPTo0QO7du1Cenq66ZGZmel3fZxzTJ48GXfccQdmzpyJtLQ0W2VWr16NRo0aYfjw4cjJsT8piycSYsojTAqTRf6Ghy73l6XbQnCDcFuYBdtCFmzrPQyU9XqfovU1ykMTbwPm69AwYYmKVcisnjPWc8pUR5Au64nLfoIQxslIjCenOkrUzz85SlImYrHGGV4ztU6m3QP1OpRxqTMCMdXbuuWUm3EBF7aN0WSwciFLfso4+Mbpn5Hy/Qset23AkAG294Md7Eq2bd0LfIxDqN/2TmxsLH755RecOHECf/75J5KSkrBq1So4nc7CTq3QKWiptr7Mffw7ePBgH43JjHhzpKmcR6m2Np5R+mX1ShQC7014DwDgcDjQunVr/Otf/8L+/ftx7tw5rFq1CqNHj8ajjz6KxMREW5MuSUxCmBSGSGcU4sLjEB9ZGvERpfH1119j6NChqFy5steyt4c5tbvAm1eu2Nr+Bo3uMY9rDZPCAAKCabptZYllfKu+tsi1DaNeZXfqsQUxxjW2aaV58+a2ytuVowRC+fLlcfLkSTRt2tR2Lv/5z39Clg9BFDdatGiBM2fOYNiwYYiJiQmojvnz5+PatWtBzowgCKLgmTRpkq24QKWJxM0B5xxdu3bFo48+6lNUeeHCBTzwwAPgnBdQdsFl7969qFixIr777jukpKQEXM+BAwfQpk2bIGaWPx577DFbcXv37r1pjx2hM2/evMJOISTcf//9hZ0CEWJmzZoFSQrsd0lTp07FxIkTg5wRkR8kScLw4cOxfv16n5Pa50VKSgpmzpyJChUqgDEGp9OJyMhIxMbGgjGGkiVL4r333kNycnKh/F6iV69eBd5mUeH555/H1atXbcX+7W9/Q9euXUOckZl69eoVaHtGSpYsic2bN2P+/Plu/dq2bdts17Nx40YMHDgQsbGx+Oijj7TlP/30U9By9UZkZCQSEhLcltuZ8DEjIwNHjhwJRVpEMeHo0aOIj4/Hr7/+artMy5YtsW7dOprUiyAIgiAIgiAIgiAIgggKhf+pRYIgCIIgCIIgCIIgCIIgCIIgCIIgbhnsSKPc8PQ5KaZLmvOS+Bk/zCV7npn+HLrfKSMnDS7h8j+3W5xT10/hwo3zugib6RpDACZnoS7aNosNmUFMaBZwG88VRdTN4PYBPU3IbRCtM+W1Nc4EeQEJP1i6dKmtuD59+gAA7rnnHrz77ru2yuzduxdjxozJl1TQKtTMr1Qbwqypy0sqqIqhYRC7SkxCTFhMkRFqWwl3RCAhujzKRJWDxBwmYS3nqrRW02trcmxZri0LbnWBrS7YFlwosYqI0CSRBnTtoCJjhLYD9SOYh1xbCM/iQf246dsYDPEgUYDYPDzGbiLPY6pdqmYxpdY36H5Lcz2KUV8YljPo56dRmhnuCLeXdD4RQuDFF1/EN998E5T6srKy0KNHDwwbNiwgKbcQApMmTUL37t1x48aNgPNgYKgUW0kR9rtMIn+hyLWFRbqtire5oU9yGQTbxj5GFW4LDr3PkrfA8szaDwnDCaJss0mCCusQTdsvxteeyua1zMjW349h2x8nDQ1YH+Y9qQzyLfGWRabc9LGoPuY01xvf8AUwyV2IfPWPz5Ge/G2e+fPcG0jZ/CoEz3Vb1/3R7mjVqpVhzOrHz0ZGr63XkLwF2z4F3Nbj6ymE5NqEHxSOVNtcsTHmjTffsCXy2bhxo3t54/hXXe420Yz8f4+ePbBw4UKcOHECW7ZswT/+8Q/UrVvXZ7v+4HQ40alTJ0yfPh2nTp3C5s2b0a9fP0RFRZniBsfGQQBYlJaBCy5773kMffVFTR5unL6BWyZIUSePUfeSem8SnOtjWtNkD+79kM8JZCyESq49YIC9SQ/mzp3rd3v+4HQ68d///hdlypSxFT9ixIiQ5kMQxQ1JkjBx4kSkpaXh8uXLmDNnDu69917b5XNzc22L+AmCIIoqR44cwdGjR33GlS1bFq1atSqAjIjCgHOOZs2aYd26dbbLXLhwAU888YSpjv3792PJkiWFKtj77bffULFiRUiShIiICNxxxx145513NJH0rl270KRJk6BNjrF9+/YicW0sXboUJUqUsBWbmpqKBQsWhDgjItQUV5HlyJEjCzsFIsSULVsW/fr1C7j81KlTg5gNESwefvjhoF6/LpcLWVlZSE9PD1qd+aVVq1Y4e/ZsYadRoBw/ftz2+59lypSx/Tc0weSNN94o8DYBoGvXrjh//jxat27tcf2ePXv8rjMrKwsvv/wyHn30UQDA7t2785WjHbxN1HHbbbfZKt+wYcOQTj5J3JwIITB//nw0aNDAr3JNmzbFN998g7i4uBBlRhAEQRAEQRAEQRAEQdxqFL1PLxIEQRAEQRAEQRAEQRAEQRAEQRAEccuiSeaYd8OWp1XmeOY5zur7E6oImkEIgWtZwflQ9a3E7pT/wio61NXZzPQcUI+JWSRo1msz+ZiYxIeG1wb5IYMe6O10UZfrx1xoyxnTZd2mMoHI34liz8qVK23Fde/eXXs+fPhwtGzZ0la5iRMn4ueff/Ye4EOqbSTfUm1LjV6l2sYIRfTKwBDhiEBMWAwczOE96SJCdFg0KsVWQmx4LDhcstAWulRbGMW2ypcsFeQQmghXGGKEJrBVRYPC+KUICI3yQX/k2ipW8aCGD6EtybVvTjwfN5Z3jPVcMMgt3SXD1utbiTOIloWhiCrULyix9pQpU/DJJ58EpS7OOfr06YPly5d7jalSpQpatGiBZs2aISEhwWvchg0b0Lt373xJhivFVQEXLrg4h4u7lD5Hl/O7ONf6GVW0LTz1LVD6HQhwoUj/oQte9YkArKJ/GU3Qrwr8dZO/2x0BgN7/GL6byEdXw4XAmM9/UNqR5MrU8aNxwhxIyFu4DXjvIFUbOPS61eVKG2ElaiK+/kCPOab88DJy005bmtTHlFeSZiM3zV22UCq+FMZPGu+xTq9pwzA2VTdTWB4eMJ4dea33stInJNcm7BBKqbb1HGYAfvstCRMnTsKw14dh0KBBeOyxx9CubTs0a9oMiXUTUaN6DZSIK6HJ1fKCc33cp2wMfEm1ueBwMAeiw6IRFx6HPn36oFKlSj7bChZt2rTBZ599hpMnT2Ls2LEoV64cYpmElhERuM45Pkqz935HnTvroNUD92kTOghuuA+p9x8Pgm3rpA3CtMx9jGvce7bk2qanwZdr16lTB5GRkT7LFZS4JSUlxVZcUlISzp8/H+JsCKJ4UqpUKQwZMgTbt2+Hy+VCfHy8rXIHDx7EF198EeLsCIIgQsewYcNsxQ0ePDjEmRCFxd69e+FwOAIS961cuRJ169ZFyZIl4XA4cNddd+GZZ55B7dq10aFDh6DJq+3AOcfQoUPRqFEjpKSkQAiB7OxsHDp0CO+99x4SEhKwYMECtGrVCjk5OUFte9u2bZgyZUpQ6/SHyZMno2fPnn5tl9PpPoEccXORnZ1d2CkEnZiYGLRp06aw0yAKgPnz5+Pll18OqGxKSoqt9/OIguf999/HpEmT4HAU/b8JCIRt27ahUqVKiI2Nxb333ovPP/+82J+LnTt3tr2NGzduLJTxRffu3d0mlwwlUVFRWLlyJdasWYPwcO+/G09OTg64jdWrV2PcuHG23xMOlBYtWqBXr14e1zVq1MhWHdevX0e3bt2CmRZxk5OSkoLu3btj0KBBuH79uu1yDRs2xMaNG1GyZMkQZkcQBEEQBEEQBEEQBEHcapBYmyAIgiAIgiAIgiAIgiAIgiAIgiCIoGAUEtvWGqlOV2YVRHquhIG5L/ZSh1k2x8yxJjmfbNi+nnMNLuGym/ktz6nrJ3Hm+mnFR2jWaMuvFf0108WHqsxaizQKEplZi8igx+oxHo4xmHZcvcnbrEu9nZ/C8kITvZNs+5YmJSUFK1as8BnXtWtXSJL+ZxgOhwMLFy5ETEyMz7JCCPTv19/zB4388MTZkmorgV6l2h6kdR6l2opwVRVJS0xCdFh0gcl2gwVjEspElUWFmApgTIJLcLiELNnmwgWXKhU0SrYVgSBXBLhcE9bq4m0IAc6FImXkJumgUT6o1uFLrq1SGOJBIsT4EIeqMC/LvZY1XOPKAuVc0dtVr2i3u5yhjLBIMAEBpyPMZ/vB4KuvvrItfLLDpEmT8NVXX7ktdzqdePXVV3HkyBGcPHkSO3bswK5du5CSkoJff/0Vjz32mMf6vv76a0yfPj3gfOLC4xATHquJSrX+BwahvzD0IUp/woVBrK1NBCAAJVY/Q3QprHrsPClNBYQ+LDYPxjSM9xWhPBWWfkoTdBvlz8bWDP2U8PL12cY9OHDsvFJeAIKZJNIMEsAkQ366WFsetxleg0H+80hJea2OSaHOsmIcZRoTBgCUavh3RJS72+24CZ6DM9/0BwRXSuo/Z+Smp+Dyb7PcygDA+o3rUb16dTchrenBva8zpZqXT9yabx79RX7uCSTXJvIilFJtlczMTMyYPgMt770XUVHRaNSoEd58803861//wmf//gxrVq/Bli1b8OvuX3Hoz0M4dfKUbSlIWJjhPmcRaFul2gICEmOICYtBTFgMnFLB3CO9UaZMGYwePRrHjh3DwsmTIJUsidcvX0aujWuWMYbZC2cbtkyfbAbq2BcGwTbM41t9uXnckNcY17ZcOwQTyFj72dq1a9sqt3Pnzrz78rz6cJs4nU706NHD1jYEc6xEELcqkiT5Janv06dPQDJSgiCIwoZzjm+++cZnnCRJeOeddwogI6KgWbt2LRo3bpyvOg4ePOhRoP3999+jZMmSePHFF5GZmZmvNnxx6NAhVKtWDTNnzvQ63r548SL69++P3NzckOQwcuTIAhWJq/z4448YPny43+WMk8ISNydpaWm24qKjo02/qyzKPPDAA4WdAlGATJs2DTNmzAio7L59+4KcDREsXn/9dRw5cgR169Yt7FRCRnp6Onbu3Im+ffsiKioKM2fO9LuOK1eu4IsvvsDgwYPRv39/bN26NQSZ5o+xY8fi4MGDtmKffvrpfI8p88OcOXMK5F7XunVrnD9/Ho8++qjP2GbNmuWrrbfffhsNGza0FRsbG4vo6Gi/6i9Xrhx27Njhdf2gQYMQERFhq65t27Zhz549frVPFE/WrFmDevXqYe3atX6Vu/vuu/Hdd9/ZnuiQIAiCIAiCIAiCIAiCIOxyc/yWlCAIgiAIgiAIgiAIgiAIgiAIgiCIWxKjR9mz3FiYnnkSIWtuQMbMFUKYBHxJ/0vC7E9nBynz4s+O09sASZYYSoCyG62mP0WgLTFIqlCbmZ1Yujzb/N1zTapDkblJtnVRt3WdRcxtlXPDnI9tmPUlybeLK4sWLYLL5Vu637NnT7dltWrVwuTJk221c/ToUQx73SJF8yHc9STdzVOqbZXQ+5Bqm9qwSLU12TQAp+RETFgMJHbz/hlKlDMaVWKrIMIRLgttOZel2rLGVhFtc00aaPoyCLa5ItjWpINcFw1CE8sKLQ6QD4svubbxWAihPDyIBzWprYFgiAeJwsU8ejHj6Ro3rRcexNludUC5xpXzSb3QmaFKIZRzTxSIQH/79u3o06dP0Oo7dOgQ3n77bbflpUqVwubNmzFlyhTUqlXLtI4xhoYNG2LFihWYNm2ax3pHjRqFs2fPBpxX+egKSt/h0iTaXBP8q0JOfTlXjhPnitBfE7xycKH2J9D6Z329VYBtOa+0uvT+RXlikZ+a5dOaXNuONNTHiZhyOQ0ffLnFUkCftMUyglSWm0Z6yhhQ8lDG2jEKvQ7DIu30BwNzhqPCg57F6dlXj+Jy0hy3eq8fWgmee8MtfsXqFWjQsIGWmvXBJOa+3EJ+BK3WMYN1XaAUR7m2NhFQIT4kJuX7URh5q4RSqi0gcCPzBjp06IDYmFi8/PLL2LXrv8jKyrJ/kG0QHqbc59Txr+aHVsZx6oibMUQ5oxATFgun5AxqDvklOjoaj736KhK3b0fTQYPgcDh8lmn1QCvcUfd2cG4e1xoF2+oEANw4mYNhcgB1JgT5fuS/XDvPMS5gOj+CPcZt3769rbhevXrlqx27TJkyxX1yMQ989dVXtqXxBEF4x+l0Ys6cObZiXS4XWrdujdTU1BBnRRAEEVw+/vhjW2Pnli1bIjIysgAyIgqS7du3o1u3biETTavMmDEDMTEx+Pzzz0PWxhNPPIHTp0+HrH47ZGdno3///gXebq9evfx+P6Z8+fIoUaJEiDIiCopLly75jGnYsCHS09Phcrlw/fp1bNu2DR9//DFeeeUVdOvWDY0aNULVqlURFxcHp7Pw38d48803CzsFooD5+9//jvT0dLz33nsoXbq07XLHjx8PYVZEfqlevTr279+PDz/80DxhYSEQERGBxMREvPHGGxgzZgwaNGiAyMhI7T22sLAwlCpVKuD6s7Oz8dJLL3mdbItzjt27d+Pdd99F586dUaNGDURGRiI+Ph69evXCvHnzsGDBArRp0wZhYWFITEy0LbMOJT/++KPtiXViYmLw2WefhTYhH/Tu3Ru7d+9GQkJCSOqvWbMm/vzzT2zZsgWxsbG2ytiZJDEvXC4Xpk6daiv26tWrSE9Px7Fjx1CyZEmf8ZGRkT4niHM6nR7/3skb8+fPtx1LFD9ycnIwfPhwdO/eHRcvXvSrbGJiIjZt2oQyZcqEKDuCIAiCIAiCIAiCIAjiVubm/UQjQRAEQRAEQRAEQRAEQRAEQRAEQRA3BXlqgKwrvX0W2G6cMcCDRPnSxYtYt3o95s/+Nz6f9zl+3rwNKWdT8Przr6Fbu+54+e8vY+/evb4qv+U5cHE/LmSc1yTXqlZaMgixAYBJJr22vMykylYV2kYxtXLcjKJuxgzrlZqEMIR5OMus4ms1Jhj+v+LnECTyYOPGjT5jypUrh8cee8y0TJUbPPvss3jooYdstTVnzhysX79eqcB7nFUaZ0uqrQTalWqbG3SXaqtREY4IRDmjfG7bzYBDcqJSXBXERcTBpUpsuUuTbLsgwOGSxdlcEYsLq2DbJcsHharflg2BnKsCQoN8EPBLrm38rq6yigcBFIh4kAgSflzntrCcA0aRsnzNm+tXzx9jWfU2bZRYCqjnl1xjqOWhf/31F7p16+Yme8rPh93feustZGdnm5YxxrB8+XLcd999eZZljOHll1/G+++/77YuLS0NEyZMCDivhJjymrxUF/RzTajNoUv+BaD0NYq4X5WdClltKnceRtGpvMx0Hph6E71v10TagLu/Gl7OR8/zmJgF/263E+/n9bDZ/8G1jCzIo0KrHFsZCxomZAFUibZkeQ3T+NQ8TYvRZm3aQG1DGPRqnDEVEFe7m8d8L/1vKnLTTuuFGUPWlcMeYx96uLNmjNXGscp3rw9VRusBo2Q7T5mSdf8bzgc7y+1QHOXaROCEWqq97edtqFC+An784ceQnnv17q5nHv+qGSj9NQCEOcIQExaDMKlwZTG+iIyPx6xZs7Bjxw7Uq1fPa5zD6cD0edOV+5FQxrr6uNYo2ObK5A3qvUvdUxyqdFufQEaN8WeMq762jnEB2JpAJtD+7IUXXrAVl5ycjNWrVwfUhj9UrlwZiYmJPuNu3LiBxYsXhzwfgrgVGDJkCCpUqGArNiMjA23btg1xRgRBEMHF7gSQH3zwQYgzIQqa7du3+3z/K5hwztG3b18899xzIak/P5PcBZMtW7b4Dgoi06ZNQ0pKit/lxo0bF4JsiIJk0aJFtuKMgsLY2Fi0bNkSzz33HKZOnYrVq1dj9+7dOHHiBK5du4acnBzk5OTg999/x+eff45Ro0ahR48eaNmyJW677TaULl0a4eGhmWAzLi4Oq1atQqtWrUJSP1G0iY6OxltvvYWLFy/ihx9+sFXmjjvuCHFWRDB46aWXcOnSJfTp0wcREREF1m7VqlWxZMkSCCGQmZmJP/74AxMmTMA777yDPXv24MaNG9pktdnZ2bh8+TLS09MDnmCAc44HHngAJ0+exKJFizBw4EA0bNgQpUuXhtPpRJMmTTBmzBhs3LgRx48f9zqxTW5uLg4cOIC7774by5cvz88uyBfnzp3Dww8/bPv99o8//jhk9wd/aNCgAc6dO4clS5agS5cuqF69OipUqIB77rkHL7/8Mn7//feA81yxYgXq1KnjV5ny5cvblnDnB8YYJEn+JWb16tVx/vx5DBo0yOv5XLp0aWzduhVVq1b1WfeMGTNs/y5+7ty59pMmihWnT59Gu3btMGnSJL/L1qlTB5s2bQqZFJ8gCIIgCIIgCIIgCIIgCn9qYYIgCIIgCIIgCIIgCIIgCIIgCIIgCF94+gwP01XLQpE0qd5HYQpj+OvwX3jtxVfx312/IPNGptdmcnNz8fzzz2Pbtm3By72YkZmbiR2nt4ExXYzNDKJCphwXicmabcbkD/XIEmw9RmKSXof6XJKMNcmyLUldIuQ4NRGlrADABMAkPQvVvaXKtI1SbgDyCcIM35UYg1PR4znnUeBNFHs2bdrkM6Z58+aIitLl0sYPHjLGMHfuXNSpUwfp6ek+6xo8aDB+//13lC1b1uN671Jt4ytLnHKue5RqC3ONbnI7VQAN43/ysihnVMgFuwUNA0P56ApwMidSb6Qq3lVJ7meEkPsKpS+QFPkrU5W2DJAEAxdc7i8EAxgH10SwEjg4JNXYqu14DsYkqHJtiUmAYBBMPnBMyJNFyIJB/buKtlwIpV1tY0z9nLdyRCERgPPRWsTTda7h5V7msU5N9G4WaevufX29U3KG9LxJTU3FQw89hIsXL5qWv/766zh8+HBAIssTJ05Usd89AAAgAElEQVR4/FB637590b59e9v1vPnmm1i1ahX+97//mZbPmzcPY8eORYkSJfzOLT4yHg7JARd3AQCYYAC43LMwBiaU8Y7gEMpYRUCC+ooJIfcVgkMwQMABAOACSpQ8y4kcx0z9hTwmM+cjIMCEMiZiAkx+YhGZqjcVvzfXq1R30aYkfP/rX9Al2bB8z/u5PtmLpSFVnq2FGoXdytYIS3kGeQcqrx2Rnj9ELngOTq15AjV7bddjw0t6jJ398Ww8+9yz7tepD9QxsHmh+2Qx1nGHoQI91ig/10YN5mQCvS9o9x/iliaUUm1AFqe1b98eOTk5fuXlL4wxzJw90yCAVmTNikyaMYZIR+RNNwZu2rQpdu/ejZEjR2Lq1KngnJvWP//K84gvUwpcuKD9XC8YGLj607gy7lXGpYIrrxg449p7AlxAiZEAYR7jMqUOb2NcFWUxBASOHD6CMe+8i++//x6XL18G5/I4OyIiAjVq1sArL7+CQUMG5bs/y8jIwJYtW8AYsyWRGTNmDLp37267/kB577338Pjjj/uMW7RoEfr06RPyfAjiVmDOnDno1s3zxCpW9u3bh6VLl6JHjx4hzoogCCL/HD58GMeOHfMZV65cObRs2TL0CREFxoIFCzBw4MBCaXv27Nm4fPkyli5d6rYuMzMTW7duxfHjxxEbG4syZcogPj4eZcuWRbly5fIUE4b650K7XLp0CZmZmYiMjCyQ9gKZ3K9Zs2aFdvyJ4MA5x7PPPmsrtnXr1n7V7XQ6Ua9evTwn4uKc4/Tp0/j111+xf/9+HD58GMePH8fZs2dx8eJFXL9+HVlZWW7vM3iCMYannnoKixYtClhoSxQv7ExuDQAOhyPEmRDBIjY2FgsXLsT8+fMxYcIETJs2ze33fcHA4XDgnnvuwYQJE/Dggw/6XT46Oho9evQIeLK6tLQ0VKtWLaCyVnJzc/Hkk09i2LBhmDhxYlDqtAvnHE2aNEFmpve/oTNy1113Fbn3IJ9++mk8/fTTHtclJCTg1KlTftf5119/oWHDhn6Xmzp1KoYMGeJ3OX+wSuvDw8Mxd+5cfPLJJ1ixYgWWLVuG8uXLo0OHDujYsaNfsu/Y2Fjs3bvX1rmdmZmJ559/HhkZGcjKykJmZiY452jRogWefvpp1KxZ0+9tI4o+3333HXr16oXU1FS/y9aqVQs//PADKlasGILMCIIgCIIgCIIgCIIgCEJGKuwECIIgCIIgCIIgCIIgCIIgCIIgCIIonnhTEXmUHBvXa1K7PCRIZpOsVq9BKQchBNauXotHOnZF07ubYuvmn/KUaqts374ds2bN8hl3q/Lzqa3Iys2EaijU1IaMGZYpMm1Ndmj+kozCa2aMMuoRjesMy5Q6wPRIWcalw5i7KBIGobC83iyJFDCfm5qUmySBtzR2PxA0evRo7bknEVvFihXx6KOP2qrr3LlzeP6F5z3Wk7dU20tcvqXaQo4XshCPCw6AITos+qYTCvpDmaiySIhOgIu7wHmu/F244AIHFy4ICLgEh0vIr7mQhYtccHBwcCG0/SW0/cghlP0owOVlijRQqHJuQNnHQhc5AlofZj1GQigPCFl6KIR2jNXn5tPBfLZYXxNFA+NxsX0XUl276rliuM5Nkmyo55Vwr1vrVISbZFvNKiyE131mZia6d++Ov/76y7T88ccfxwcffBBwvYsXL/Yo9nj11Vf9qsfhcOCdd95xW56eno4VK1YElBsDQ+nIMlofwYULQghwcKXPkPsLzo39CVf6Zw7B5WVyn6Mcd7UP0c4kub+BMJwf2v/q2WDpDzw4qvVy5nXC0j8Bel/kqZD1/vbnyVSMWbBJa0gbERqk2MZRolGMrU5zAGVCF3mJpIzfJOiibkN5dcwqhHJdqOJt5acJocQoyzJT91u3WiM37SxOre+N3OtnAQhEV/Usrxn+2hs4evSo1jcLrjzUfae+Vu65Wownuava8StHzbRr1Lqs5byI9j3dAwK9L9gR0RLFl1BKtdVeql3bdgUiTxv87GBUqVJZk2pzrS8GHJIDMc6Ym3YMHB4ejsmTJ2PNmjWIj4/XlidUSMCro/+hjGmVcaxy33FxdVwrIAzrAeVeBQ7BhTb21e4wyj4T2r1LF5Rbx7icc5w7dw57f9+LTd9twssvvYy/dX8c4Y4I1L0zEUuXLkVqaipcLuUeyTlu3LiBA/sP4P/+7//QtElTXEi94La9dvqz7du3o379+oiLi8Ozzz5ruy/bu3cvrly5Yis2P/ztb3+z9Z7E77//HvJcCOJWoWvXrujYsaPt+Oeee86WRJAgCKKwGTZsmK04u/JW4uZg2LBh6N+/f6Heq5YvX47ffvsNPXr0wF133YVKlSqBMYaoqCh06tQJzz77LHr16oVOnTqhWbNmqFWrFuLi4vDAAw/g2rVrHuu8evVqAW+Fd06fPl0g7aSmpuLcuXN+lWnZsiVNJF0MmDdvHm7cuGErtlevXkFvX5IkVK1aFd27d8eIESMwf/58fP/999i/fz/OnTuHjIwMuFwuXL58GZs3b8ZHH32EoUOHokuXLmjQoAEqV66M2NhYVK5cGbt27cKXX35JUm0CgPy7dbu/95Ek0iDcbDidTowePRqpqalYv3497r//foSFheWrTkmSUL9+fcycOROZmZnYvXt3QFJtlVmzZpkmTi9sJk2ahHbt2hXouO2RRx6xLZ6WJAlr164NcUbB5Y477gioXIsWLQIqN3jwYCxbtiykkwF4k147nU706NEDK1aswKxZs/C3v/3NL6m2StWqVW2/L/bJJ59g4cKFWLp0KVavXo21a9di1KhRqFWrFmrXro29e/f63T5RNHG5XBgzZgw6deoUkFS7RYsW2Lp1KypXrhyC7AiCIAiCIAiCIAiCIAhCh36jRBAEQRAEQRAEQRAEQRAEQRAEQRBE0HCTZvtT1pMsSJj92qqY2S1I9cUqwfv2/o4OrTugT48++Hnrz37n8sYbb+DIkSN+lyvuJF89gkOXDgIMkBQ5NYOkiLIZJAZIRnE1AIlJYIrs0LicMWbSHGpOQGYVcUOLV57I31URolZW+T9PIbv7Oo/RfnoB83PeE0UTIQTWrl2LcuXK+YyNiIhA48aNtXLeqFSpku32VyxfgSVLluQZo/tK8xAlC5hP8oCk2sb1coVRYVFwsNB9ILCoEB9ZGuVjK8KlSQS5LNkWXBFtyxJcs2BbFeC6FME21wSEAroYV32tiQZVWS78l2ur6LJt4XbcPcV5e00UVcwHMqDj5mluE8M5qJ5vYPqtUBa2632HI0QyUc45+vXrh+3bt5uWN2/eHJ9//nm+xAkbNmxwW1ajRg3cfffdftf10EMPoWLFim7LV65cGVBuAFA6sowi5ReKnFTvNzgUuamxP+FcVWWrin5NViqXkJfLom2uyPcBY++hivj125a574dB2m86N2CND3izAQDXb2Rh0OSvkZGVA31yFlWcLenfwRR5tirKlgwPFWYqq48JzT8/6NvN9GKqaBuG5fKFgeyLB/LchhuntyF5SQscnl0d6cc2eYzJycnBWyPeVoTdlgc8LBP66FibQMFwHZpQVuoSfON2epClW0Xn+l3GtCwQSK59axJqqTYALF60GIcOHfIvsQAYMGgAPpwxzSTVVrMId4Qj2hldLCZe6tKlC3755RfUrVsXjDHMXDgTnMsSbZc2jjWMf7VxrSrQNgi4Fb22cQIZrkm11X5I72mysrOwZPFidH2oKyqWq4jo8BjEhMegeuXqaNqwKbo81AWfzPoE69ats709e37dg2pVqnl8Dyev/uytt95Cq1atsG/fPr/7LyEE3n33Xb/KBEqpUqV8xpw9e7YAMiGIW4cNGzagZs2atmKvXLmC119/PcQZEQRB5A/Oucf3Rqw4HA7TBJLEzQvnHF26dMHkyZMLOxVwztGwYUMsW7YM+/fvtz123bJlC8qVK4eZM2eGOMP8kZ6eXiDtJCcn245NTEzEzp07sW3bNhIYFwPmzJljK65mzZq47bbbQpyNd0qVKoU2bdrgxRdfxPTp07Fu3Trs2bMHp06dwvXr13Hq1Ck0bdq00PIjihZTpkzBuHHjbMeTWPvm5uGHH8bWrVuRmZmJJUuWoHnz5oiIiLBVVpIkJCYm4l//+hdu3LiBpKQkvPDCC0G5v5UoUQLJycmoUqVKvusKFj/++COqV6+O8+fPh7ytfv362foZQeW1116z/V5JUeH+++/3u0xERASqVq0acJtPPvkkfvvtN9SvXx8lS5aE0+lEREQESpQoEXCdRnr37h2UevLipZdeyncdR44cQePGjW86GTvhzvnz59G5c2e8++67fv8eJSwsDP/85z/x008/kVSbIAiCIAiCIAiCIAiCKBDoN0oEQRAEQRAEQRAEQRAEQRAEQRAEQYScPNVTHjzZ/lRiFFtxzvHPseNwf4vW+N9//+dHhmbS0tLwzDPPIDc3N+A6ihsZOen48fgPsuJPlWNra1VhITM9k9RfSSvyQsbk17poW/4O9bu6THUMKqJBVYZoknAzmHIxnThMbxMwiL49+CDV7D0i9DitvFVUTP7AYsdPP/2E++67D926dbMVHxkZCafT6fNDRJxzv/IYOnQoTp48CcBdemk+6w2yUA9SbU1opzxngEeptqkNVbSrrhdcEbYCkc7IW0KqrVI6sjTKR1eAS7iQK1xwCRdc3AUXz1VEuAbhoCIXFIp4UAhdQCi4C5wry8CBIMm1VaxyXOMx94RfElVPsyAE63GrYkMiClhvN75vONrxdvcFa+1a1ME6hjLCcJ6pvYG6xBkisfaIESOwbNky07KaNWtizZo1iIqKCrhel8uF//3PfUzYvHnzgOSoDocDXbp0cVu+ZcsWuFyugHKMjyyt9BVKDyI4hNpfKFJttS9Xv1TBtia+VtD7bqE9jEfT9IwpcUK+YRij3TAKmz3ECC99U151cSHw/NQ1OHr2EjR5tlGarQqyNVm2+SGPK+UJXMAchiStMwuo40nJ0A40iTXTLhKmXTNqmZzrp8Bz7AuSrh743Ou6tWv+n70zj7Op/v/463PundUYZgxjZyhK9r6+xp61bElUQoskREnxtZZIyqhIKkQS/VApEhFZhkK2xNi3MbaxDDPGmOXe8/n9cfZ778w9dxvb++lx3XM+5/P5nPc959z3+cyduc/PClzPuA4uank634fDP/0AWH9m9edeu797L9h2XPdGsE1y7XuLwpBqA5K0I5CEhYVhzNtj8PnMz1Wp9qqVK/FCrxdQ+4E6WLpoKUIs5mQvdwpVq1bF1q1bMfR/b6D2w7Vglydn0I9lpWW7Nq6Fdk8SRfnnA1GZ2EEb14rKsvx/WloaRg8fhYfuewgxkSXRr88rWL9uPdKvpfstZ+Tm5qLlIy1hF+2mxrn9B/TH+++/79M+fZlUwxP69+9vqt6WLZ5PKkcQhGsEQcA///yDiIgIU/WnTZvmkeySIAiisJkxYwZyc3Pd1mvSpAlCQ0MLISIi0LRq1QqrVq3yuN0333yDzp07ByAi78jNzcXgwYPx2GOPqWVnz569hREZYYyhZs2ahbKvzMxMU/XS09ORlJSEhg0bBjgiorBITk42VW/GjBkBjoQg/MOwYcMwbNgw058JhYaGmpoIm7j9EQQBzz77LLZt24bs7Gxcv34dhw8fxubNm7F06VLMnj0bkyZNwvDhwzF8+HAsXrwYN27cQFJSEoYOHYrg4GC/xxQbG4vk5GS0a9fO7317y5kzZ1C5cmVs27YtYPv47LPP8O2335quHx8fj4SEhIDFEyjefvttPP744x79PrhSpUo+77dmzZrYu3cvrl27hry8PGRnZyM9Pd1nKXaRIkUwatQon+Nzx/79+/3Sj81mQ5cuXXDo0CG/9EcUPqtXr0ZsbCzWrXM9sXRB1KxZE3///TdGjx5Nk/0QBEEQBEEQBEEQBEEQhQaJtQmCIAiCIAiCIAiCIAiCIAiCIAiCKHTyFRnryMvLw8GDBzF71ldo3qQ5alSrgRZNW6BT+05o2awlNq7fqEqvGGPg4OjXpx8+nPih12JDPdu3b8eIESN87udugHOONSd/Q7btpiTB5prMUJCl1cozFFG2vM4gbVPU2bJSG4JaR+pDUXGrem61jOn6kpH7VdSgyn5U/TbXy7/1RlG4lLeZ+tqmq0rkDbzrmDlzJlq2bImtW7eabtOrVy9TUkFB8OxPNNLT09HnpT6wi8Z8lo8PM1+pttLIKMrNpx2gSjm5LHTWqzVDraEBk+rezsSEl0SJsBKwizbYRREi7BAhuhBs2yFyURYT6iSE3K7JcmURqiQlFCXZtg9ybb34NGBybcp1twHGcZM72a36fncl04Ui5IV00eiSiiuJP+daPwKzmBrDecrMmTOdvpBdvHhxrFy5EqVKlfKp73PnzuHmzZtO5VWqVPG6zyZNmjiVZWRk4NixY171VzykGERuB6C8/6UcYVdziyY01aTLIlTpuTr5gbQdXNTOpzJY1p1ZrZ2yrpUBxgkZABOC9/zmJ3G4vhy3jZ27Fuv/OQ5ooz8oQmulY/3UKtp2vYRbX1MSbEtjP51EW+7PIJhWrfNQpdrQ7UtZzr1ywOl1eStvsNvtOJ1y2lBm+DK/w3HUb3Ml31Zem6NkWy/Y1ku28xVs63ApTSe5NpEPhSXVnj1rNi5dumQ+MA+ILBaJMW+PxuVrlzDmndGw2+2YOH4iYorH4KmuT2PlipX4+OOP8eILLwZk/7eaYsWK4aMPPka4NRyiMs4V7bCJ8vhVlO5Bdq6t6wXbyiQxItffq6QJG3JzcjBj2gz8p9Z/UKVcVXw+/QukpKQEND+cPXsW48eNB1DwOPf333/HV7O/8nl/Fy5c8LkPM7Rv395UvcKQqhDEvURkZCR++eUXU3U552jcuHGAIyIIgvCeTz75xFS9O1GWRzgzcuRIbNq0yeN2R44cwQsvvICffvoJFStWDEBk3rNmzRpER0ejTp06KF++vE99+fpZo55y5cp5/Hsfb1mxYoWpeleuXAlwJERhc+3aNbd1YmNj0aFDh0KIhiB8o2/fvvj4449N12eMYfXq1QgPDw9gVMStIiIiAtWqVUPTpk3x5JNPol+/fhg1ahQSEhKQkJCAZ555plAmfREEAWvWrMGJEycwZswY1K9f36cJf/3BzZs30aRJE3zxxRd+73vJkiUYMmSI6folSpTwamx5OyAIApYvX46jR4+idu3aptqMHTs2YPF8+eWXXv+OsVixYti5c2fABcWiKPo8IaUezjlWrlzpt/6IwiE9PR0vv/yy6d9NONKzZ0/s3LkTdevW9XNkBEEQBEEQBEEQBEEQBFEwJNYmCIIgCIIgCIIgCIIgCIIgCIIgCMKv6IWLppVJiuOOMRw4cAANGzREhXIVUKdWXQx+dTC2b9+O48ePY9u2bVi3dh22bd2G9u3ao2rFqti5cxdyc3NQsXRFLFm0xK+vZerUqVi0aJFf+7wT2XImEeczz2lya50wWyqTxIWCLMwWFNE1E6RSJon/mEG4rSkSAchtAL08UfEJqiJFvVRR11Zyc+nkiq4kbozJ/kFZ2s2MrjdmaG+UcxP3BnPnzsXAgQM9FvM//vjjBVdQrmMvrqf1f6zHF59rX5j0Raqtija5czu1PdepVeX/JBk0EGwJRpAQ5PFruFsoG1EOEcFFYed2Wagtwq6ItEU7RNEOuyzV1gTbdlk2yDX5tijLB0VNjuurXFsPybXvHtzKjLWNLhs6ZZx86unF2ZJIWydgljaqN1ZLAEQxq1atwqBBgwxlQUFB+Pnnn/Hggw/63H9+Mtbo6Giv+6xZs6bL8v3793vVX5AlGCxXkMWkok7CL8p5m6tSbU1eClncz+U8oc/oHKKaI/TnVBNqc32O0KEqppm0otSVrgXHyLnhyRM++n4Lvvl9N1xLtXXPENRxp7IMQJ7gRRnTKaJtGXm8KSFN6aKOFZk2AYyWMI0ybz25Vw47xd6ydUu8Pf5tz180gMzrmcYCbyZucRBlGyXbWplyBBUZe76CbYd9Ogr2lTJPIbn23U0gpdqOjB492nxlmdjSsagcVxkPPfQQ4uPj0a5dWzz19FPo178fRo4eiU8+/QRHTx5F6pVUjH1nLJjAkLT/ACqWrYgPJn6Am1k3ERwcjB9//BFdu3b1eP93EowxlIssj/DgIurYVuTaWFcqU9Z1wm1Zvm1X7l2iHSKA1b/+hnbN26F8iYp4Z9Q7OHHsRKHmgxkzZqjLrnJZdnY2unXr5pd95ebmIjMz031FH2natClCQkLc1tu6dSuys7MDHg9B3Eu0bNkSvXv3NlX3woULuP/++wMcEUEQhOccOXIEycnJbuvFxsaiYcOGhRAREUiysrIwZcoUj9qEhIRg586d6n3MarUiKSkJw4cPR6VKlVz+XiM4OBhxcXEoXry4X+I2w9WrV/Hvv/963d5iseCFF17A+fPnERMT43M8jDH8+OOPPvdjlt9//91UvQcffBDbtm0LcDREYXHt2jXk5eW5rffNN98EPhiC8JGJEyfi66+/9qjN+PHj0aJFiwBFRBBG4uLiMHHiROzatQtZWVmoX7/+LY1HFEUMGjQIL774ot/6nDNnDnr06GH681qr1Yrt27d7LYO+XahatSr27t2LpKQkxMfHuxzfRkRE4Ouvv8Zzzz0XsDgiIiK8umfXqFEDZ86cwQMPPOD/oBzIysrC9evX/drn0aNH/dofEVjWrl2LWrVqYe7cuR63jYqKwq+//orvvvvO1O80CIIgCIIgCIIgCIIgCMLfkFibIAiCIAiCIAiCIAiCIAiCIAiCIIhCoUC3FgP+/fdfPN39adSpVQd7du9B2pU0t32eP38ezRo1Q/EiUUhLc1/fUzjn6Nu3L7Zv3+73vu8Uki7vx7+X9gKQtYeM6cTZklRbgCTGVqR+2j9AEBTZtqCTbeue5R5U+bbar1GfrfzPdO5DtZ5eXKxeaEyrI4uyVXTLeqF2fhi+WMUK2EbcsWzYsAEDBgzwqm3btm3z36i/dLy8VkaMGIFDhw6Zk2o77FMvVHbUZOYv1VbkqZpU2yJYEGKhLz5VLhaHIEuQJNaGHSK3OUkHRdEmS7UlMa70LEkKuSLXlsXZIvefXFt/dkmufefijbxWL8t1eta7g6FdK07ZyKEPNRb5ZiyVcwjMv39qtmfPHjz99NMQRdFQPmfOHDzyyCN+2Udubq7LcovF4nWfcXFxLstPnjzpdZ+ppy7CJuZp8mxRyyGSVFsSaSvCbQ5lWckVsoCbK1JtJS8YZdrKuVSfAa2OXs3tKl/oLhxX16rjNei4rDSZ/tNWTPvpT2gjPYu0rAqynaZfgfZnjgLALLp6gjzBi6BbVsaDmnBbgDbZC1Nj0e9DmTxG/1oZctIOOr3O2vVq443hb2DDX+tRrXo15+NUAJkZmdJ7Sn5/Ke9JztQl7X2nvl8d/nGnEminmgEC09pz7f3uSrCt4mKIQnJtIj8CKdV2HNPMnTMXV69eNRVXz549kXw6GXliHlLOpuDosSPYs3c3Nm3ZhBWrfsXC/1uIzz7/DOMmjMPAQQNRvkJ5dfy7ffvfiP9PPK6mSfuyWCz47rvv0KlTJ1P7vtNhYKgQWRHh1nDY5HGtNJmMDXa7XZsgRhZsixC1sSyX1lavXI0699XBC8+8iD27/vF4siJ/kZ6ebhBHOuauYcOG4caNG37b34aNG/S3rvwfPiAIAjp06OC2nt1ux8SJE33bGUEQTsydOxdhYWGm6h47dszrz5YIgiACxbBhw0zV69evX4AjIQqDyZMnO33OVhDR0dE4fPgwHn74YUN5REQEEhIScOrUKVy+fBmjRo1C27ZtMWnSJJw4cQI5OTk4ceKE6Z/XbgU1a9ZEtWrVUK9ePUyZMgUZGRn45ptvIAgCli5d6nP/jz/+eKHK6C9fvmyqXk5ODho1aoQqVarg2rVrAY6KCDRvv21ucr/mzZsHOBKC8I1ly5bhnXfe8ahN69atTb8HCCIQbN++He3bt7/VYWD+/PmoW7euzxPqDRgwwOMx/6JFi1C1alWf9ns7UaNGDWzduhXJyclo164dBEGAxWJB//79cfXqVfTp0yfgMTz77LMYNmyY28+awsLC0LZtW6xZswZJSUmIiIgIeGyA9HOAPyah0XPq1Cm/9kcEhuvXr2PAgAFo164dUlJSPG7fsGFD7NmzBx07dgxAdARBEARBEARBEARBEARhDhJrEwRBEARBEARBEARBEARBEARBEARxS1BEdikpKXiu13OoX7c+fvrpp1sclTM59iB07twZR44cudWhFDqn0k8iMWWjpCVksoyQSWJCQSfQhq5M0WULgiwwVOXZTN1uEHOrpmylXJNoK1eJUaDtIEFU45DbcL2M28ko6oQp3Z+rSuQJvGvYsmULWrVqBZvN5nHb5cuXQxDy+dMLB4Ga63ruLWvZ2dl48YUXkJeXV7BUW7/oKFLm3Emua2ivkzkr4mZFqs0YQ5jVnETqbsfCLKhavKokuxUlsaAk2JaEg5JkW5Tkg/qHqBNqq+XKsibXVgS5JNcmjBjzhC/yba0PuHzfK35epYkkc9auMQHey6gdSUlJQceOHZ3kluPGjcPzzz/vt/1YrVaX5b58AT06OtqlmPvcuXNe93lfjaq4kHEBeaJN1Vyr+UGRbcu5WVQE28o/9TwpD6jPel02tHkTnK8JWTStf5NzXX9MKzRcger16DCpgwGdVPTj77cgYUkiOJfHeUyQtwvSQE8QZB+2LIgWtMlXIEiibKYItZU2SudMkXMrD7l/JQCBya+TG4Nigm7sqYinpeWci3vhSJ16dcAEoG69uvhr11/4dd2vGD9pPIa8NQTlypVzqg9Ikt43h7+Jxk0bQWfBlvenLTPlIMvL+nW9AL2gPMDVe74m2IaDYFsv1y5IkkxybcKRQEu1HbuaPXuWqbi6d++O+Qvmo2z5sm4nldEKpBqnTp3CY60fU0XQjIASNeYAACAASURBVDFMnz4d3bt3N7XvuwUGhorFKiHEGiKPc22QR7CSYFvUCbaVMS/ssNnt6PN0H/R99mVcvHDxVr8MAMCCbxcY1vXnfsGCBY7VfWJz4ma/9pcfU6ZMMVVvzpw5AY6EIO49goOD8eGHH5quP2vWLPzzzz8ut4miiO3bt2P69OkYO3Ys/vjjD3+FSRAE4RJRFLFmzRq39SwWC8aMGVMIERGBZv78+abrVqtWDSkpKahUqVKB9aKjozFp0iT8/vvvGDVqlGHCObOy58Kmffv22LdvHw4fPozdu3dj2LBhCA8PV7c3b94cxYoV87r/mjVrYvHixf4I1TS1atXyqP7JkydRunRpLFy4MEAREYWBmZ9hg4ODDdc3QdxuHDhwAE899ZRHnxOXL18eq1evDmBUBOEeq9WKVatW4csvv/R4sl5BEBAdHY2HH34Yr7zyChYvXoz09HTY7XY8+uijHseyd+9elCtXDsePH/e4bXZ2Nho0aIBZs8x91q4wZMiQu/Yz8goVKmDNmjXIy8uDzWbDzJkz8/19ciCYMmUKsrKysHXrVjz11FMoUaIEAKBIkSJo37491q9fj6ysLPz+++9o165docWlsHPnTr/2d+HCBb/2R/if9evXo1atWh7nCYU33ngDiYmJbn+2JAiCIAiCIAiCIAiCIIhAQ2JtgiAIgiAIgiAIgiAIgiAIgiAIgiD8DtMZtVx9Rc5ms2HxosVo0bwF4irFYdGiRYUXXD4UK1YM91e/z6k8rNx/EdQoAZ2fG47k5ORbENmt4cz1FKw5+Rs4FwEmi7SZLMqWLdeKHFtg0KTbjEGQ6wmCUkcSH0rbBa2e0l4WbysCRE3irSgFFcm2fllCE0FKMAeZmypjVGNkimfQKOBmuvpcfob2DONudPFB7cOTf8Sth3OOefPmoVmzZl61f/bZZ9G5c2fXG12cYuZ4cQIIialpal87duzEBx8YRU5OUm2dJNNRqq2Px7VUmxslhLJUGwDCLGF0zeoIs4ajXNHyELkddm6XxIPysirY5naIorRNERJybpRrc3kZToJcB7k2YJBrq6Uk176r0b/jChTZOm5ihqf86+WzT/21oYqadblLYP75U7P09HR06NAB58+fN5Q/99xzGDdunF/2oRAVFeWy3BcJNmMMERERTuW+yIQiQyKRk5eLc+lnkWfPkeTZ+oeSH/TifS7lB+WdL3J9hucQRaWuXqas5AHn+4F2HzCOp5S63OF+YiCfa1HBLnKM+mo1PvnxL3Auia8ZLHJFvSBblmZDqWPcromypZ0o9ZRJXqDGrp+qRRoLSq9PJ9SGvp5eKQ+Itmxc3fUZbDevOL3Uh2o9BDktQ7AKaNK0CYa8NQQTJo1H0vH9uHLjMmbNnamKpmrVqoUNf27A+PffRVi4PFEFY/Jx1T249pAOqTG3K/+0iAuQbDPdNSK/bL1gm8v3fsPYIR9Irk2Yxgepdn5dHTvmXhQiCAJmfTVLve6lVGduUpmMjOuI/088cnJy1LpvvPEGXn31VfPB3kUITEDlYnGwCBZprCuK8lhXlCeRsWljXW6HKIp48tFu+GP17SWGdSWq5eBITk7G9evX/bqvPXv2+LW//KhatSoqV67stl5qaip27NgR+IAI4h7j9ddfR4UKFUzXb9iwIV577TXExcUhKChI/QzRYrEgPj4eQ4YMwfvvv482bdqgVKlSeOqpp5CamhrAV0AQxL3Kp59+itzcXLf1mjVrhtDQ0EKIiAg0Zn+H2b59exw8eNBnGW9iYqJP7QOBIAj48ssv3dYbPHiwx33/97//RVJSEvbt21fo75mFCxciKCjIozY5OTl4/vnnsWTJkgBFRQSS7OxsZGRkuK2nyDgJ4nbk2rVriI+P92hy68qVK+PgwYOFKrkliIIYMGAADh48iFKlSrncHhoairi4OHTs2BGTJk3C3r17kZeXhytXrmDnzp2YNWsWnnnmGURGRkIQBKxevRpjx451+bcjBZGWloYHH3wQK1euNN3m+PHjKF++vMei5ObNm2PatGketbkTEYRbq1iJj4/H999/j8uXL+PGjRvIzMzEqlWr0LJly1saV6VKlRAZGem3/rz9eywi8GRmZmLw4MFo3bq1V38PGxkZiR9//BFTp05FcHBwACIkCIIgCIIgCIIgCIIgCM8gsTZBEARBEARBEARBEARBEARBEARBEIVGXm4upk2dhipxVdCrVy/8ueXPQo9hxNgR2LV/Jy5lXcKFjHM4kHwAh84cxIGUJDza6TGn+jdOrsO5X/rgyN+/4JFHHsGpU6cKPebC5sz1FKw8vgJ20QbGBFmALcuymSQxVKTYTF5XBNoCFCm2Ul+qa1Gk3IDSWpUgKvJrRdRt0Gkzg/5acWRr9VS3oqGWHIO8TS9xy0/o5k70ZvBrk2T4Tsdut+P111/HSy+95HHboKAgJCQkYOHCha6/8JjP5eGqbmiJhxBasq6p/b733nvYtXMXADdSbd2zItV29Fk6S7X15VrvwUIQLILFVHz3EqWLlEFEUIQkzlZk2qIIm06uLUm0RYiiLCKUl+2KVFuUnu2cy8tcEumCy3JcUZPoSvZsAHoZrizXVkS6vsi1XYgn81t31YbwD97IavN773MX7329lLegPrS6+nKpxB9i7by8PHTv3h379+83lLdo0QJfffWVx18kd0f58uVdfjF67969PvXrSp6TmZnpdX9FgiIABuTZc5GSdgZZuTfVfKAI+UVVxK/I92XpvtOy+o43PAyCbPUZao5hTLsOteuB5Xtfc7qemPO1CADpN7Lx/KTv8e26vdCmNlHOiU6qrY4FFVG2XqotC7R14m0Go2RbamOR6nHdhCxMAOf6viwwTtiixCFAzMvE1T1f4fTiVkjbPcPpNUcWi0SFihVkUbV2JJT7KWMMVosVz/TugZ37d2LpL0uxYesG1K1f1yDSdnF69HPJOG3St9PyvPZOdZJsO973XQi21fOUn1zbm3tDAZBc+y7HR6m2/prS/wiXnZ3tdteiKCKyWKRxkhgXfTtKtTk4WjRugYx0TVLVpk0bfPTRR273eTcTJAQhrlgcOACbaIMIm24yGVEd/9pFEX2ffhn/7PinUOKyMoa6JsUMjhN3KCxZ7H+ZnCiKfu8zP958801T9UaMGBHgSAji3mT16tWmhUu5ubmYMWMGTp065VYgd+nSJfz4448oXbo0atSocVsKSgmCuHMxK8NLSEgIcCREYWB20pfQ0FCsWrXKLyLBJk2a+OWzPH9+Hvj000+jUqVKbutNnDgR9erVM91vVFQUtm/fjho1avgSntfExsZi6tSpHrfjnKNnz540xrgDWbRokanP09q3b18I0RCE54iiiHr16nk0yVn9+vVx9OhRlxObEsSt5P7778fZs2fRtWtXNGjQAP3798cPP/yA69ev4+bNmzhx4gR+/fVXjBo1CrVr13Y7znrvvffw888/ezxpRl5eHjp37oz+/fu7rbt8+XI8+OCDuHLFeQLZgqhZsyY2bNjgURvCd3yd8Mbf5OXl+aUfq9WK8ePH+6Uvwr8kJiaiTp06+Pzzz71qX7duXezatQvdunXzc2QEQRAEQRAEQRAEQRAE4T0k1iYIgiAIgiAIgiAIgiAIgiAIgiAIIuCInGPFil9Rq1ZtvPXWWzh79myhxzDo9UFIy7qCEWNGoHLVODAAFqsVMTElUDyqOAQmICvzRoF9nDp1Ck2bNkVSUlLhBH0LOHHtOFYe/8Ug1VZFh7IIURJrCrI0W4DAGARB1mULcpks1ZbkiJIlUGCCKuWUlnWibmVZlicyRbotq9UEnXxbQh+XrEfUf/debyBkynZZDqlzDuol2cqX9w3PJhyAJNq+s+Cco0+fPpgxw1mY6Y6aNWvi77//xvDhw11/IbKAS8F1fQFlWn8JZglxu2+73Y7nn38eWTezXO5TLxOUC/IV6yrbXUm1RbmAAQixOotjCYkqxe8DZxx20Q6baIed22SBtl1+SHJtO7drUlyI4FySaStybUnALcu1ZYEulGdF1qpbV86ZIsYFHOTa3OE8Q3cNuJIvA4a8CLho76SoVDf4/iDcYEwqvsi3tT6g5gelgIMb6qmb9JJSDp/F2pxzDBgwAOvWrTOUV69eHT///DNCQtznQk8JCQnBAw884FS+detWXLp0yet+XQl/cnJyvO4vLChMecvDxm04m3EGV2+kabla/idyJVdozxqaMFvJGIBRv6z9rwizHXMF063zfOUtZq/EpFMX0X7kN9j4bzIUobYqxGaOUm29PNtRqi0Lt9XJWeT2EABmkbfpx3mC2l4SSitCbiV6bb8AYM++iqs7piF5UWuk7ZwK+800l6+nUZNG8i64UVCtPjg4AxiXBNtt2rVBkDUI0ltMd80okmumnVun8aSLnOnKxa3XauvXDKhjBd065/ITV3OA4Zw7hUNybSIfAiTVBmD6vvDzTz/LDbWxrb5vJ6k255gwbgIOHz6s1i1btiwWLVrkF7ncnU54UBGUK1peFWjbRTtESGNdZbz7v1dHYNO6TX7ftzL9QQhjKG2xoFNYGOaWKIEDpcvixxIl8ZAJ2Ux2drbLfHPy5Em/x1uuXDm/95kfgwYNQrAJufjmzZuRm5tbCBERxL1FjRo1MGnSpIDu4+DBg2jRogXKlCmDBQsWBHRfBEHc/Rw6dAinT592W6906dJo0KBBIURE5MeWLVvQtWtXtG3bFr1798b8+fO9msDlueeeM1Vv5syZHvedH7GxsXj99dc9ble6dGlMmjQJBw8elD7fEkWcOHHC55/HoqKiMG/ePNP1ExMTERMT47YeY8yr3yf5m0GDBqFFixYetxNFEW3atEFycnIAoiICxebNm03VmzBhQoAjIQjvaNeunUcT1jds2BA7duyA1WoNXFAE4QNWqxU//fQT/v77b8ycORPdu3f3SQLfpUsXJCUlISoqyqN2nHPMnj0bjRo1yndiylGjRqFr164ey5ErVqyIXbt20WfkBOLi4vzSz4QJExAdHe2Xvgj/YLfb8e677+KRRx7BiRMnvOqjf//++Ouvv3Dffff5OTqCIAiCIAiCIAiCIAiC8A2/frpd9YESqPKA+z8ouBVQbN5BsXkHxeY9t3N8FJt3UGzeQbF5B8XmHRSbd1Bs3nE7xwbc3vHdzrEFB1tudQgEQRAEQRAEQRDEraQAiZYihzt06BAee+wxdOnSBUePHi2kwDSsVivmLZyH9xPehyBYdBJmZUleFxhatm3ptr+zZ8+iadOm+OOPPwIdeqHz76W9WH1yFUQuqhJsJsjPkOTZTJZUC7J0mwGyBFs6puqzLDgUwGBR+mJQxdyMMVXKrfSp9iPHowquIcjeQ/lsMeW8QV3XrkVNiq2cYxXFE8gKkGGT7++uhXOOtLQ0CILglaAoIyMD+/btQ926dV1XcCMVdCVhBRcRHFUNJePfNhXDoUOHMGbUGOduCpJqKzJNVQKqbdcrORUZq7Ieag0zFdO9Sqg1FOUjysvibFF+aMt20Q5RtKvyQZFrIm1Nri2LsyHqRKjSGrhWqiQmg1xbPV86SbZu8gCXcm2mLOhEk/nItfV18lsnAoNxjogCjrnjJubc3mU9pZhr51+T6yrbuFG+rezCVR7zgPfffx9ff/21oaxkyZJYtWqVx18c94TWrVs7ldlsNkydOtXrPrOyspzKvJEeKYRaQ9WJQAQmJfCLNy4hJT0FefY8ddIDQDtXkiRdyhqiLODXhNpGybbSTrdilM8aBKS6ZabVVfMO1290qK9j1sod6Dz2OySnZkB6ZRZo0mxFnC3opNqK6FqWbzNNtK2Ks2UhN9MJuBm0SVnAdcsCA7jch2S7dmjDYL+RirRtk5G8pA3S9s6GmJuZ7zmKLhGNjz79SLt/SoNg9TgwLgm1AUOm1oTV+vusbkIF5SGKovowSO0d874L0bZyGpzq6+/9ctjK2xtMqq+8Aq57z+cvVCe5NuFAAKXagCS7NsPT3Z/Gl1986fCjnyuptvQ+Onr0KKZ8OEWtKwgCFi5caEqodq9QMrwUioUUl8exsmCbS5PJfDgmAb98/4vP+yhvsaJ7eDhmR5fAnjLlcKBMORyUn/eVLovEUqUxtXg0mgeHqqe2jgmx9JmUMyhbpizeHmv8GcuMlNpT2j3azu995ocgCHj00Ufd1rPZbJg8eXIhREQQ9x4jRoxAmzZtAr6fCxcu4Pnnn0d8fHy+kiyCIAh3DBs2zFS9/v37BzgSIj9WrlyJKlWqoFmzZli2bBnWrVuH7777Di+++CIiIiIwbtw4031lZ2fj4MGDbusxxvDUU0/5ErYT06ZNQ3x8vOn6QUFBOHv2LEaNGmWYDC8uLg7z58/3Oo7atWvjzJkzCA01P1loREQEUlJS8v+dD4Dw8HAkJiaiZ8+eXsfmTzZu3IhPPvnE43Z5eXl48sknAxARESguXLhgql5hTvhEEGYZOnSoR39LEx8fj23btpHMl7jnuP/++3HmzBnUrl3b47bbtm1D2bJlsX//frXMZrOhZcuW+PDDDz3+XUxMTAySkpIC8hkqceexZ88e1KhRw6c+nnnmGYwaNcpPERH+IDU1FY8++ijGjx/v1e9ry5Urh99++w0zZ85EWBj9PRlBEARBEARBEARBEARx++HX3zQViw5DsRLm/wChMKHYvINi8w6KzXtu5/goNu+g2LyDYvMOis07KDbvoNi843aODbi947udYxMsvok0CIIgCIIgCIIgiLubFb+sQIP/NMC6tetuWQzLVy1Ht6e6aZJmVdYsq5V1Qrw2j7bGGyPecNvntWvX0K37k5g+fXqAoi5c7NyOjafXY0vKJvm4MFVMrfwTBEHWFlpk2bYswhYsYEyQJdnSM5NF2pJAW7cOAUxgqphbL0/UFIdMlm5L50QRb0MRTUJa1mKT1iVvoXZujbZI59fModXXY5CG6iSE6na39jj/cfnyZYwcORLTpk3DokWL8Mcff+DIkSOFsm+bzYYtW7bg119/xYoVK3Dt2rVC2a8/SExMxOTJkzFr1iy8+eab6NevH2rXro2IiAiUKFHC4/5eeOEFcM5RtGjR/CuZuSxcebXliyyq1isIL9fUVDzTp0/H+j/Wa30UJNWWNhgly3LKUySpmjRVE7JaBSusgtVUPPcy5YpWQLAlGHZuk0WDdkmorci1IWrL3A7uINcW5e2c657BAUWpzblUFxyci4B6HrX/9WJsVzJkV3Jtx2umILm2IyTXvv1w+aVHp9ugJtB2rOfUn5IX1D40ibsv98CFCxfi7beNgsvQ0FD88ssvqFKlitf9mqFXr14uy6dMmYLNmzd73N+1a9dw/fp1p/KgoCCP+1KwClad+F57K9/IvY6TacdxLfsaOBcN0mxw0SDgV3KCdNr08m2uEykDWi7RvacdhMpcV2YauasT59LQ7d3FmPDtRuTk2aGKslUxNpOl2crITxFsC851Vam2fpugtde1k/avyboNbw11Dhbt4k7f9w1O/9AR15IWgttyCnxptevUwv/9+B3KlC+tFYraa1Yk1aJyDjjXcjKMDy5yg8QacB5fqiJuh/4M5ep9Hy5F+NzhPBsE29AE28o+mG6/SgyuILk2oRJgqTYAj6RfQ14bguZNWiAzUxPkO0u1pUkQOrbraJgM4fXXX0fLlu4n2brXiBFKYt7Ub5C094A61u3/1AAsnL3Qq/4EANWCrBgbWRy7y5TFqlKl8G6x4mgcEoJgaPcf/aQBjtM+FDE5yceli5fwwaQPEFc5DgcOHAAAxFWJM9U2PDzclMipf//+6N27t6k+/cVHH31kqt7MmTMDHAlB3LusXbu20GRv27dvR+nSpbFjx45C2R9BEHcPNpsNv//+u9t6VqsVo0ePLoSICEc++ugjdOrUCSdPnnS5/ebNm5gwYQIaNGhgaiK3RYsWmapntVoRHh7ucbzu+PPPP03/TNWlS5d876W9e/fG3LlzPfqMTRAEDBw4EHv37vXqtYWGhmLPnj1YtmwZatSogaioKFit0u9GatSooU62fDsxdOhQHDt2DMWLF/eo3e7duw3yTeL25rfffnNb56GHHiqESAjCM95++21MmzbNdP2yZct69XsagrhbCA8Px969e736nPHq1auoU6cOvvjiC1y8eBGVKlXCxo0bPe6natWqOHr0KCIiIjxuS9ydBAcHY9++fWjWrJnXfcyYMcOPERG+kpiYiHr16nk08YWeF198Efv378djjz3m58gIgiAIgiAIgiAIgiAIwn/QFK4EQRAEQRAEQRAEQRAEQRAEQRAEQQSEyZMn44knnkBWVpZf+qv+QHWP23y76Fu0eKQ5AJ33i2tiPcYUoZ/8P2N4c+RQPPnMkyhWvJjLPts93g5/HtuC5we9gCFDhuDpp59Genq65y/oNiE9Jx0/H/4BBy8nSfJsxmRxtiQvFBiTlxWptqI7ZKow28IEuVyAIEhSbEGVbSvrDAKzyHUEWaMoK7UVSTcTVLG2JlLUlNvQLWmyRUWYDujtbkof0mmV+2D6XowwxgzWLmZS2MXAcOnSJcyaNQv9B/THk92eRJcnumDwa4OxcOFCXL161W0fp06dwtChQ1GnTh3Url0bjz32GBhjKFmyJCZPnoyhQ4eiZ8+eaNOmDapXr44ePXrg1KlT2LJlCxYuXIjU1FRTsbrDZrMhNTUVgwYNQlBQEJo1a4bOnTvj8ccfR7Vq1TB37lxTcobC5ubNm2jWrJkqg2/RogVGjhyJAQMGYOrUqZgzZw727dvnVS7q3LkzvvrqK9+D5JBk8k7litBUQOlWn0MILkDeraNPnz5G2TkzPLkU6ur3Kck0uSrjdNQ1h1pCTMVxryMwAZWKxcHONZm2yEVJrg27JNFWt3HYIcm1Fak2V9tI50PksihXFZ2KOjG6crr0olTtnOnraXJeB3GuvMmQ3hxkuq7ErI6QXNv/mDmmTnUcz5Vy3guQ4braZBC0Q3Xtu9iX91LtTZs24aWXXnIqX7BgAeLj473u1ywNGzZE8+bNncptNhs6deqENWvWmOrn+vXr+PTTT1G9enWXx9kXMZFFsMrCaWldYMq4RYBdtOPstTM4ceUEsvKyNHkzADULyBJ0KRnorhZVuKydZ22rrkxpz1xI9wHj6c9H3n8jOxcfLtqCNv/7Fn8fPKuO9KCXYcuTqkivlYFx3Xa9VFsdx1l02ySRtkG0rY4VoduHAMkjbjHsC3Lf9qxLOP/7QFzZMRXcnlvgeYlvHI/FyxZj3V/r8J+G/5Enb5HPjcC04+V4bNW5YBi4KBVwUa+JLfjBlJOS33tWL9zW3xW4Fota5CDYdupPla5zndyYGyZicBVDQevEPYCPcw25kmo7dsrBMWrMKAQHB5vud9u2bShfpjyWLl3qUqoNAG8NfQtnz55V21SpUgWTJk3y4lXc/UQVj0LLBq3wYvs++G/ZeDQo819sT/zb437KWCx4JaIoNpeOxeKYkuhWJAwCpBSn/+nSMOaFa7l2MQ9ltimnU1CnVh0MfnUw+r3Sz1Sb7OxsLF++HBaLxeV2xhg++eQTfPnll2ZSulvJvCdUq1YNFStWdFvv3Llz+Oeff/y3Y4IgDKxcubLQ9pWeno7//ve/6NGjB7KzswttvwRB3NlMmzYNeXl5bus1b97co/E24R8mTZqE4cOHm6q7c+dOU8LqM2fOmOovUL/fEQQB69evR+fOnQus07p1ayxatKjAvl566SVkZ2fj999/x4ABA1C7dm0UK1YMQUFBKF26tDqB6oMPPogePXrg3Llz+OKLL3x+DV26dEFSUhLS0tKQl5cHzjmSkpI8llcXFlWrVkVycjKqVq3qUbvC+CyW8J3z58+bqlekSJEAR0IQnjFw4EBMnDjRdP3w8HDs2bNHndCAIO5lFixYgOnTp3s8mZcoihg0aBBiY2Nx7tw5j/f7xBNP4MiRI7ftmIe4dQiCgMTERHTv3t2r9hUqVMCRI0f8HBXhKaIoYvLkyWjVqpXpMaaeMmXKYMWKFZg3bx7lCYIgCIIgCIIgCIIgCOK2h7078zH1T3YrVy+BshUjb2U8BEEQBEEQBEEQxB1G4wrvoEhQ6VsdBkEQBEEQBEEQBHGL0GRVxvIZM2bg9ddf96nvIkWK4J1x76DPS31QPEr643zOOTIy0jEl4SMkfJiQb9tq1arhyzlfomHDhjpdrCIelNZFVUQnQhRFSerERQAi7CKHXbTh/LnzOJh0EEn7knAo6TDq/bcununzDESIsIt5GP3qWPz202pUrFgRc+fORZs2bXx6zYVN0uV92HrmT9i4TRVTK3JrQFYYCgJUDbYszZaE2wIEwSIpEAVFoq08LLAwCyxMgEWwaOuC9qzVkeoJzAJBEGBhFk3CzbQ+VZG3vD+mE24zJom7FQm35KLUKbgdxNo6tbp6LBSxtirqdjAVZ2VlYfTI0di9ZzcuXbyEoOAgAMCBpAMFHuPw8HC89vprGPrGUBw6dAgXLlxAcHAwKleujGrVquH9999HQkIC7Ha71+cxODgYUVFR2LVrF8qWLYstW7bg+PHjqFixIh544AGUKVPGIArPyMjA/PnzsWrVKkRFRWHTpk2w2Wy4ePGiqf1NmDABjzzyCBo1anRLv+h66NAhzJo1C998841RMu0nunTpgiVLliAkxL1kukChpLzpvffew7hx4wybIu/vjjJtZqrrGYeX4Pz6Qabi6927N+bNn2cUX3JFhGmMzSgWhINcVRY6A+BcRJAlGGHWMFMxEBJ/n9+GrLwsaZIBNQcKcm50zmlanpNzn267OqGBoC1DnpyAQVDzmZbzdDlOzXnaZBGAmhnVeLV0oOVIff6TjbRafVeTEfhq1FRj8U8/dxqOstr8BKMGKXo+ecZJlqzPAwxOYl39dk3UbhQ1i1wSu8sZQpa+c8SEl/T4tebl5aFUqVJOeTohIcG0REjhiSeewPLlyw1l3bp1w48//ui27T///IMGDRrAZrO53N61ATYkgQAAIABJREFUa1f06tUL9erVQ9myZRESEoKbN2/i5MmT2LFjB9asWYMVK1bgxo0b+e7jlVdewaxZszx6TQqXsy7hm3/mSu8/QXmHMVmGr4xvJO10dHgMyhUrizBrOIIsQRCYACuzquMsNbfI4zQ1NymTmzCm5hcpn0jCaUGRXUtrcgTGcsOkJvIFlpcnYuG6ffhs2XZcSb+pe1WKJFs3LlOE2YpEm0GSZUMn3FbbWVQxtybVtsIg4haskpybKQ8LAK2d2g9jACzISvkTlze9A3tuwZPitGzTEm8MG4ImzZvIKZEBjGtibUAnzwYYVxaUZXkTk4Ta2kQw8kQuOi+CUz7lzmVKe+6qDdO1kw+vwAQ5lzvndd2ZdNgHdHXzuT844NSHh/eGe/UecCfDVVm/u4oFbXJ1zzM20deZ8O4ETJgwwXSMCo+1fwxLflyM4JBg9Z63e/duNG/UXL13Msbw66+/okOHDh73fy/RoUMH/Pbbbx63C2EM38TEIM5qVbK84VkZoWrr+hxlfChlG3Oz0e/KFd9ekAkSExNRrlw5TPloChI3JeL48ePIyclBWFgYvv/+e3Ts2NGj/vyZ7z7++GMMGzbMbb2OHTvi119/9dt+CYIw0qlTp0IVbANASEgIfvjhhwKlpQRBEIAkMDMjWt69ezfq1atXCBERCvv370etWrU8bvf555/j1VdfzXf7P//8Y/pcTp06FW+88YbHMZhlz549GDx4MLZu3QrOOYKDg/HMM89g2rRpiI6ODth+72XM/owASD+bHD9+HHFxcQGOivCF+fPn48UXX3Rbb926dWjdunXgAyIIE3Tu3NmjzyEsFgt27NhBYxGCcGDLli1o27ZtwCfXYowhISHB9BiCuLd57bXXsGjRIlzx8LP5iIgInDx5EjExMQGKjCiItLQ0PP/8815/htm7d298+umn9HMcQRAEQRAEQRAEQRAEcUcwflZ7EmsTBEEQBEEQBEEQvkFibYIgCIIgCIIgiHsbV2LtmTNnFvgFb3coX7L+ZNoniIqKKlAYufTHpXj5pZeRlZUFAIgsFol+r/TDmHdGIyQkVNdOEcdyVQ6pqSRFnUCSQ+SSaFuECM45RG6HHRyiaIfI7RBFO2xchJ3bkZOTjYYVGwGQvnj0wgsvYMqUKbf9l0KuZqchMWUTzmeeBSALG5kATacNVaIoQJNtC7pnVXjNGCzMAsYEVZCtirJlgawmetTLtSXhrFECqRfSytJuVVQrqKJHRaytimV1wkZ9uSJy1ASQ0romSIQmC9RLtRXpodyIc47ePXtjyZIlhXaOAsErr7yC5cuX4/Llyz6JvBWU63zx4sVo3rw5goKCfO7TLEOGDMH06dMD1v/48eMxZswYWCwWU/XNiLUnTpyId955x7Ap8v5uKNNmlqHy2dUvIvOkuS82LflhCbo+2VVuWoBMl8uBOMp0DblQEusWDS4qS1YJs6TeuICky/sNuVHNa4IFAgQ15zFZqG1xmDxAyXuOORZqHgSUaQ6YTrZtzH6y/FYR4Cq5jOm2yzD5GtHLt6XywpVr36tSVTNibcesYsgzuvPD1fe+/wT7XP+siLXBERPmuVg7OzsbYWFGWX/btm3x8ccfe3z+X3/9dWzYsMFQ1qZNG0ydOtVQFhUVhXLlyjm1/+KLLzBokLnJC7zh7bff9kr+CgAXb1zE/H+/BjhTBccGZT4TJGEzZ2AW6X0eEx6DMpFlUSy4mDyeskqTmlgs8oQnFp3w30VeAdTxm5pL5HxjmMAEylhRGXdJAV67fhP/98d+zF+zF6lXs3SvRi+eFrRXol9nOq2qsuwk1ZZk2Orrh0UWZwtSObNo7ZlVenBZwK2ItWXhNoMFWac3I/WPtwAu5nse2j/eHm8MewP1Hq4ni7QFcEhCbWUkymVzNuNMDZvpbrXSRpa/VBtQ+1DOsx7HfK00MoxP5XX19s70xxzqfVzN9cqKWcE2ybWJfChwzKtVMtU+P6m2q/20fKQlNidudr9vB4pGFsX3S79H80eaQxRFVC5b2SB+6NSpE1asWOFxv/caR48eRc2aNZGbm2u6TffwcLxRLBKQsrd6PxN0D0CdOsHhoWUS/U8lAgAbgBrnz5q5En1i4sSJGD16tKEsNzcXwcHBXvXnz1xns9kQHh6OvLy8AutFR0d7LDohCMI8oiiiVq1aOHCg4An3/A1jDHPnzkWfPn0Kdb8EQdw5mBU3lylTBufOnSuEiAg99evXx549ezxuFxQUhDNnzqBUqVL51gkODnY7RgSAyMhIXL16FYIQ2N8BZGVl4dixY6hRo8YtnaD1XiEzMxNFixY1VbdHjx5YtGhRgCMifKFfv36YM2eO23qOv2cgiFuBzWZDfHw8du3a5VG77777Dj179gxQVARxZ5Oamor69esHbLweGhqK1atXo0WLFgHpn7h78WaiudjYWJw+fdrrz9YJ7zhy5Ag6dOiA48ePe9y2VKlSmDVrFp544okAREYQBEEQBEEQBEEQBEEQgWH8rPagv0wgCIIgCIIgCIIgCIIgCIIgCIIgCMJrsrKy8Oeff+LAgQO4kXkDY8eO9bqvokWLonfv3njzrTcRVyUu33p612e37t3wWPvHcPHiRYSEhqBUbCnpy+A6WSxErY3kiGPaOlcUy4q6S5OVci6Aww5AAON2qQwCwDgESLKvkJBgbEvZir6P90XSngP45ptvsHz5cowePRqvvfYaQkJCvD4egSDblo2dqX/jwOX94JzL8kS9Vo+pQm1VYq3WkbYxZoHAmCR4dSHV1kTYsrRRYKrQ0cKYXM7UvgVZ0KjIZgUGQ0za/1KEgqCJtziHk1SbORraGAwXjeErxm6+b7xv3z6s/2M9xo8fj4yMDO8P/G3C7Nmz/drf5cuXAUhS0yJFiiA3Nxfvv/8+BEFA2bJl8fDDD6NatWp+219ycjLmzZuH8ePH+61PV0ybNg1DhgzxT2e6a8y1qMLxImQo3fxjnLzwN+w3L7nt/tUBr6Jx48YoXToWXC/S1Uu1pW4he7Qd5LqaVBvgCBKsfpFq37x5E//++y+SkpKQnJyMK1euwGazISQkBDExMbjvvvvQoEEDVK1atVCFmmlpadi7dy9OnDiBy5cv4+bNmwCAIkWKIDY2FtWrV0e9evU8/lJfbJHSOH7tKLJt2bpS+XWJkCyAouR7tUAAB4MISezKGJMmcWAcEEUIgiCLz0WI6v1IBLgAkYkQmAWccwgGv6p0gpVjyZXpA5QkKaPIYQEtfzp0Id8bmJZ4XbQtqIzwDV+PpnLLc5Rqu2sjGiTbLlpx7rYfT1i7di1q167tl77WrVvnJIzq27evS/HIq6++iszMTIwYMcKnfUZFReHq1atO5eXLl/e6T5uYJ41/OJfl0AyCZJSGIs0HY5pcW2C4kpWGtKw0RAQXRenI0ogNLw3BGgKlCyXLa9eFtC4IzjnDOOJygGl5wy6K+CvpDH7adBCrd5xETp4NDrZmaGpUeVmdBEAuZ5pSVRNg65SqzCKXK5MEKFJtpZ1FlnFDfpZl27IMmsEo6mZgyE07ikubxuQr1S5atCh++eMX1KjxIMCknwwEDkmuzZU4tAmFmMCUm6p6vLWfKKTjq0i1nSYi0smune6BcnNX7zdFlMN06045WIQaP5j0cqVxNgyJX45QjVnfj1pNvh9wh2enuBzbe3hvyK9f4g7F5K3CtFRbfk+sXbcWcZXjcP7ceY/CuZ5xHe3btsezPZ+FyO0GybDVasWUKVM86u9e5f7770f//v3x2WefmarfNiwMgyIjYeeAhXGIclaQh8TS2ENd51Cm+NLSo3Zf0X/+wwFYAUQJAtLE/CdJ8AePP/64Uz67XcQfVqsVTZo0wcaNGwusd+3atcIJiCDuUQRBwL59+9CvXz/Mmzev0KSGnHP069cPjRo1wgMPPFAo+yQI4s7if//7n6l6AwcODHAkhCM7duzwSqoNAHl5eWjbti327t3rcvuqVatMSbUBICMjA1u2bEHz5s29isUs4eHhfvv8j3BPREQEvvvuO/Tq1ctt3dOnTxdCRIQviAH+mZcg/EVmZiZq1aqFU6dOedRu5MiRJNUmiAKIjY1FcnIyWrdujcTERL/2Xa5cOezatQuxsbF+7Ze4N/j888+xdu1ajybhTE1NxdNPP41ly5YFMDJCz6ZNm9C1a1eXf8/gjh49euCzzz5DTExMACIjCIIgCIIgCIIgCIIgiMDC3p35mPpXfJWrl0DZipG3Mh6CIAiCIAiCIAjiDqNxhXdQJKj0rQ6DIAiCIAiCIAiCKGQOHDiADz/8EEuXLkVWVpbP/X3wwQcY+OpARBSN0Ar1MmRH4SOXZXEO4kgnYSyHrh2XxZFcE0hyUW0ncg6Ri/J2EaIoQoQIzkXYuSiVyQ+7aIMIEXZRhJ3bcOb0WfRu9xwyrmny5fLly2PEiBF4+eWXERoa6vMx8oVLly5h3sJ5KNYkAizEUZ2oE2rLYmpFSChJrCWJtiTcFgxSbUWkLTABFggQBAECLBAEARZ5m/osWKSHoVxbF2Qxt4UJEAQLBDCdpFvQRN+CIuV2jBeG1wGmqraVVVkeCIMcizHJTqsI/RhjOHL4CN4d9y6+//77wjg9dz3h4eEYPnw4qlSpgubNm6Ny5cpOdURRxLFjx5Camgqr1YqHHnoIkZHS3y9kZGTgiSeewIYNGwIaZ1BQEBYtWoRu3bp53NalcNah6D//+Q92795tKIu8/0mUaTPbqU1m8hqc/c29AAEAOnbsiJ+WLQUTmJuc6JhLHXIh5ygSHAGr4Pkc7ZxzHDhwAMuWLcOaNWuwbds2UyKPatWq4aWXXsLAgQPV8+1vjh49qk56kJSU5LZ+v379vJLQn85IxuG0Q4ZJBvQ5UM1xggCLnCcFyPlOnZxAN0GBnOcEQTDkPGViAgZlQgIluymTEmhCW3XiAVWkyhzyH1QRLeCcDw0mQ6WNC1mqL3Lte1Wmqpeu6fOHadGoYz9MkezCMP5R2unlymo+gCIFFtVsof7P9WMmeTvnKBEW47F8Pzs7G2FhYR618ZX8xNoKq1atwssvv4zz5z0TtAqCgL59+2Lw4MGoU6eO0/Z169ahdevWHscLAKfST+LHA0sgSfEhC6IVobNu8hAuQBAgyZ4VibTitBYYioVEoVSREogOi0Hx0OLqOEpQJjQRBHm8pOQRQc4rTF0HoMstDFcysrH1QAoS/zmNDXuTcTUjW9mhHL2SLBxs/apkW9CNyTSBNoMFegE25LwGWbat1GfMopaBWeV1BsACJihSbUnIDTl/SnWlZzH7Gs798gJsNy44HffQsFCM/+BdPNf3OQjMAjkNSlJzrhwLeQzJ5TA40+VHTUquerN1ORecyxJu7fC4EmK7zK1M69OQmx2Ss6Ywl5a0iTx0snOuF2xDzfv6/TvFpGunTE5kjANOfbh7TQVxr94P7jQKnGTBjU/U1f3OjFQbkN43Fy9eRPX7qyMzM9NsuAXSp08ffP31137p617g0qVLiIuLw40bNwqs1yA4BB9EF9dncljkPKpMj8CcnrURrD6D6cv1d5mfs29gxNXASaPr1quLXbt2yXH4Jzf5O8ctWLAAzz//vNt6R44cwf333+/XfRME4UxKSgoGDRqETZs2GSbmY4whJiYGFStWRK9evdR72CuvvIKdO3di5MiR2L9/v1f7jImJQWpqaj6TuBEEca9is9kQHh7u9nNZq9WKGzdu3DYTh9wrBAUFwWaz+dTHs88+i//7v/9T10VRxKOPPop169Z51M+5c+dQpkwZn2Ihbk+UiTsL4r777sPRo0cLKSLCGxISEkxNDnnp0iWSHhK3lIceeggHDhzwqE2HDh2wcuXKAEVEEHcf48aNw3vvveeXCb1atWqFNWvWwGr1/O9BCEJhw4YNaNOmjUcTgTDGcPLkSVSqVCmAkREA8O233+Lll182PfGSQtGiRTFu3Di89dZbAYqMIAiCIAiCIAiCIAiCIALL+FntSaxNEARBEARBEARB+AaJtQmCIAiCIAiCIO49Pv/8c7z55pvIzc31qZ9q1arhs88+Q5u2raGXw7mSaTmKI6VtRq2XQSKrbtfkkoo0m+vryuJIqZ6oCrY5RHBRhF1eloTadoNg2y7aYed2tXzzus1484W3INqNXx6JiYnByy+/jH79+qFKlSo+HTNP2bFjB7788kssXrwYN2/eBAA8Paw7mnZtirAioaqIFdCErAyCJGNlmgRRkrfKkmt53cIsqoxRlcQyvSDWYhDMWpgFgmCBVbBAgCTaliSPknBbaacKIFWhNlP3q8gg8xM/aq9Hlk0qdkQo/kBHqayzIPDPP/9Epw6d/CZsI/KncePGuHLlCg4fPpxvndKlS+PCBWcRpr8pUaIEFi9ejDZt2njV3oxYu1XrVti4YaOhLLrOqyjZeIK8ppstgAEXNg5B+sHvTO1/5uyZ6PNSH1WeqeU4qOJPzqX8qeQ+LWNKeU9gDEWDPfubkaysLHz11VeYM2eO1zIoAChZsiQ+//xzPPXUU1734ciRI0cwZswYLF261KMvmroT8uaHTbRhY/J6cMadZNoCE2BVJw0Q1JwnMIs2KYFD3mTyJAbKNigiXAYIOrE2c8yBSn5kuoyny3Gu5NpcP7kAtHsCACe5Nom1/YO/xdqmJh5xzAeyLFvLB3oBv06sDRGcS+OoEmElYGEWj17r7SjWBoDr169j2rRpmDVrFs6ePVtg3WLFiuHZZ5/F0KFDUa1aNWzfvh3x8fFO9c6ePYuyZct6FfPhy4ew4ugv8jXAIUBQT5mgvKeZIEu3BUlEKucEcAFMcHwvA8GWIBQNKYaiIUVhzbXiWvI1lCwZi5iYEoiMjERIcIgsjOa4mWNHRlYeLqdn49ylTJy6kI4jZ9Kw/9QlnL2cqV1TXOldxuB6NqpP1dzAlAlQHDSqOqE25ElUjFJtQR7v6R6CFYwzSbAtyGVcEmpDEY2rYm0LINpwYfVAZKf+6/K4b/h7Pao/+IBhIgJJqq2XY8uvjUHet74HDv2kLRxcElGLXB6j6g6S7lgxJfnqjxOUY1gw+vzsmEOVsTBTj69x/1qOh/q61EX9eVOl2tp+XMq13dwjSK599+GtWNvMvS6/vvX3uoupF9GkURMkJyebiDZ/rFYrDh8+XOg/n9/p/O9//8OUKVPy3V49KAifloiCRX73KxldgDRJgbLsLNbWxNtGkbZ2T9M/cgE0uHAON/0gk3GEMYZ/9/2LGjVqaGU+jHX1/foTURRhsbgfky1btgxdunTx674JgiiY3Nxc7Nu3D0FBQahWrZrbyRaTk5PRunVrHD9+3ON9LViwAL179/Y2VIIg7kImT56MkSNHuq3Xpk0brF27thAiIgBJeN64cWPs2LHDb30q40tvBIulSpVCamqq32Ihbi8qVqyIlJQUt/X8IeckAsd9991nany4ceNGtGjRohAiIghnzE76padmzZrYu3cvTRBEEB6SmJiI9u3bIysry6v2jDGMHj0aEydO9HNkxL3KzJkzMXDgQI/ajBo1CpMmTQpQRATnXBXxe0q9evXwww8/oGrVqgGIjCAIgiAIgiAIgiAIgiAKBxJrEwRBEARBEARBED5DYm2CIAiCIAiCIIh7i4SEBIwYMcLnfipWrIijx44iyGoF4LlQS1nXOenUbao8Eopc0kEg6SCPNAq1Hda5HSKXpJKiKMLO7eDgsIs2Sa7NRYiiHXbYYRdFrF+1HuNeG4ebWdlO8QuCgKZNm+KZZ55Bly5dUK5cOZ+PoyuSkpKwbNky/N///R8OHDjgsk7R6KLoMewpNOoYr0pZJWkrNGE1JGm2Xt4oQDBIti1ymSLVZmCSOFsnlbUoolhVnm3VyhW5rNyHRS+TZQxM7keRSjJZmCjFpUhkNcG2UqIJZZVlaNtkXElkx48b79WXTIg7myeffBJffPEFYmNjve7DKW+5SGMPP/ww9uzZYyiLrjsIJRuNN7aRL1N7TgaSf3gEeddPu91/REQEdu7Zibi4OJ0u2zgJgT43ilzUyuTcGGoNQ4glxMSr1di4cSNatmzpUZuCeOedd/Duu+/6JJ6z2+2YPHky3n33XeTl5Xnc3luxNgD8e2kvzl8/B4tuogElx1kEXS6EAItg1eVJq9RGl08Fp1woT32gy4VMyYOqTFYn4XXMf445z0GMaxBqqxMSuD4P/pRr36sSVU/F2mbHRgaxtizEdT020on25RygjpDUsZFUX4QILnKI4IgKjUKQEOTRa71dxdoKoihi37592LNnD06dOoW0tDTYbDZERESgQoUKqF+/Pho0aIDg4GC1jSthRMmSJZGamur1Nb37wm5sOLVWEmdD0ITGYKpAW12GVMdiYQBnai5QxkayhRuMc8kPLV8eF5MvYsornyD9crrUgyDlEbvdDmYNQXSL/ggqUVFqr1wvcr/GK7Cg3KDlG62ekoksan+qQlXOV5qCVZk8RXnWi7IFqQ9mlY4z00m15Zyor3vj2Cpc2ux6XBcdE41VG1eiYqWKDrJoBkGQX7988KTtTJVmq35spumolfciExi4qImzmaC1NR4nx+PmCrlPg8RaN5ZVnhkzStV1MRonS3A1Dpb7lHOGq3uE+lryk2s7QHLtu5t8xdo+SrXz69txgi0m1/vf8BH4dOqnXovAevbsie++MzeBjTt4VhZsx4/DdvYcxPR0wG4HCw2FUKIErFWqwFq+nOG9eydz4cIFVK5cGTk5OU7bKlut+KxENCxMysQWnSjbonzWAGe5tvIA1GkV8pVrCwAWZGUiISMDuQGSas+ZMwcv9nnReZuPcu1A5DYzfa5cuRIdOnTw+74JgvA/f/31Fx599FGPJvqrUaMGkpKSAhgVQRB3GhUqVMCZM2fc1tuzZw/q1q1bCBERf/31Fzp37oy0tLRbHYrKa6+9hunTp9/qMIgAYfZnDxJr374sW7YMXbt2NVX36tWrKF68eIAjIgjXREdH4+rVq6brN23aFJs2bSKpNkF4SUZGBurWrYuTJ0963Pbbb7/Fc889F4CoiHuZbdu24bXXXsPOnTtN1W/WrBkSExMDHNW9SU5ODvr06YNFixZ53HbAgAGYOnWq28kBCYIgCIIgCIIgCIIgCOJ2Z/ys9rDe6iAIgiAIgiAIgiAIgiAIgiAIgiAIgrgz+Omnn/wi1R779liMHz/eoVQxQErCIoNUSxG9MSbLtLVnuJBrMzBVdKffoEiWOeeGvUhLAGOKdFJel/R5cgyKtFASyQmyfJqDgzMBAgcgAK06tERctcr4+O1PsG3jdsMrFEURiYmJSExMxODBg1GzZk20atUKTZo0wcMPP4wqVap4fCxtNhsOHTqEHTt2YMuWLfjjjz+QnJzstt31tOv4avTX+Gr013ht6iDUb1UPFougyqgleaMsbZXlrqpQWxa7Sg9Z/ipLtS2CoLbTtmsiWamMqc+KKEvaBzP+k+sAiuxbVWUrZ9O4psgG85Fqa1eY7jhkXMfy5cux9IelWLlypcfHn7gzEQQBlSpVQosWLdC3b180adKkUCSOZcqWcRJrW8IVmbdqUAUg5SkhuCjKtJyB0790QYG2QgCZmZno+2JfrF2/FoJFcJZqG+S7WoZlAERZsBssBLvouXCZMGECoqOjMWTIEK/aZ2ZmokePHrfs/VwuohzOXk8BRIALgCZFBUQun1yRAQIDRLvsk2Xg3C6JjhnAOQMggkMAZ9J9iIHLomSmCpAt8j1L3oN0D5MvIFXwCkWGy9VsyRnXiQGNUlj1/uqYLV0lUOLOQxFtyxOOFFBFhcNYVxTtgIdi7aCgIKxYscLTaF0yceJEbN9uHF81btwYo0aNMpRVqFDBdJ+CIKBOnTqoU6eO6Ta7d+92KouPj/fpXnIj9zoYZ+ACwERA0odySZAti52ZhYFxJo2POAAuT36iiLghiZ2l9CCNpTgDwDgEMJSOK43hs99CQr+PkHElA6IoqvvnthykJc5CieYDYS1RSfeel/OEPm1Ie9KCVy4cReqv2+As29YpVJkFTFcmSZ4FMGaBplCVlazqhAEWWaptkcXXSv9aP7YbqbiyZRJunnf9RW5rkBVzFn6FCpUqQBlCapO2cHAR8nEHmLIPxlXJq/RzhvbThKgcE+mGKy1yDsYEiKJ039Xc1c6S7XxFxUq3+p9nlPwuy7Sh5m19Hod6vNWfZmRRuiLYVmX7soBdicaVAFydzEi5Izn+POYYL4z3Ecd1d+TXL3Eb44WLq0CptuO4g2nvAy5PIDE5YTJ69uqJju074tLFSx7tmzGGN9980/OglfCyspCduBk5iYnI2bYNeUeOIt8bKwBLqZIIbdMGRXr1QnBd8/caAMj5ewdyNmzwOlazsCJFUHTw/7N35vFRFOn//1T15CRcQQIEBAUEQQRcQRBFQBBUVrkUBUU8Fg/wWAXvE78/5VhBRVE8QPFgEREBz0VXWTnkFEVQQblvAoEQCEmYqfr9UVXdPVdmJsnkgOfNK8xMdVX1M90zVdWTzPsZEbFe3bp1cf3112P69OlOWwCXp6bgzqpVAahrCzUsqzscamULyWDpsVAAsODcB+xZz69fZx3L4AVwR3YWlhYUlui5hsOyLLz22msYesvQkONWrGNZRSE9Pb28QyAIIko6deqEPXv2oHv37lixYkVUbf788884R0UQRGVi7dq1UUm1MzMzSapdBgghcMstt+D999+vUALj2rVr46WXXirvMIg48cILL0RVL5bPTomy5Y8//sC1114bVd3q1auTVJsoNw4cOBCTVHvgwIH46KOP4hgRQZz8eL1eHDx4MKY2CQkJWLhwITp16hSnqIhTmY4dO2LlypX4+uuvccUVV0Ssv2PHjjKI6tQjNzcX/fv3x7fffhtTuypVquDNN9/E4MGD4xQZQRAEQRAEQRAEQRAEQZQ9JNYmCIIgCIIgCIIgCIIgCIIgCIIgCCIIKSX27duH9PR0JCYmYv/+/RgwYECJ+508eTJNTrDyAAAgAElEQVTuvOtOZz9wi4/DyLUZ/OVaRTq3AuR0TMkFwXTvkjmSUi0ilUb2JDlUZaEEc4wpUaH0gTMGIRk4LAj4AC0wZFKCaUkpkxycSZzR9Ay8POMlbN+yAz/9uBp7d+9HUnIiMs+ohxZ/awGv7wSysw4h98hRWB6G3Sm7wPIE1v31K9ISUpHiSUWSlYQEKxEe7gEDw/5d+7F7627s35uF/fv24+flP2Pz5s04fOww9mzfU6Jz8sr9k3Fa5mnod2cfdOl3CTh3hNq52bnYu20fGGPIbJSJmrVqqO1gjjQbjiibwwLn3JZoW4zr+urW3YYxbsuzlUBb79e+NapFrWRk5sWgRH6rV6zGr7+uQ7NmzdDu/PNRJa1K8IvC+NX1ayM7Oxu//PwLvv7qa7wy6RWkpqYiNze3RMePqPi0atUKF154ITp16oSrr74aNWvWjK+wMYwno1GjRkFl3iPbdZvQjZIzL0R62+HI/nlyxN0uWbIEL7/4Mv456p9Bcly7QEp7jDSSbUDCwxNK9ZgkJiaic+fOuOSSS9CyZUvUrl0bALB79278+OOPmDVrFvbt2xey7YMPPogePXrgnHPOiWmfeXl5uOKKK7B48eKwddq1a4cuXbqgRYsWqFWrFizLQk5ODjZv3owlS5Zg4cKFMe0zkFoppyGRJ6JQFAJCeV9hhNqu+Y1JJXAVUoBp0TZziUuVVttIjVWJEtA6CSGEFDrJQ7CmFZB2YoJAMaXBLQeUdi4KLUt1yVMBaKmv04cjbof9uokkhg1HZRQUlg1B7+LYq8ZwSmwvcJHGbQmf9EXfqcayLPz973+PuV0o3n777aCyevXqlVr/0bJo0aKgsq5du5aoz5yCHO1v1hJqpsTM9gjC1NhhxMiWxXW5WlcZkbKRU1twiUsZB5MSnHHUb1IPD7/1IMb94184kn3ELwZ5ogAHf5iCWl3vRkLN02FeXMrJLO0EJu4VvCPeNmtsU24H7qrLtHzbPC9Hsm0nUWEcwfJtM9ZZqr0t1db3mVa3SuDoxrnIXjUZ4kRe2GM9ftJ4XHBRB73Wd54Og5OwgAno6wKmxmAdgWDSvk4QUqg4TG4MBkhhxlF9zCDttagU7mPojN5+Y63fCUFQuZP0x1zb2JXs2LmREOv1tEmpYZ4rY1AvDuaaVUymIn1MzJjunicC54d4y7VDHhOi0hG4QnHuyZB13BX9ZNrqjl6vqDpt2rTBtp3bMOy2YZjxwYyoZXUXXHABzj///NieiBDI/2ERjv17JvK//RYyPz/qpr79WTg24984NuPfSOl5GWo8/xysevWialv40084MumV2GItBlbt06ISawPA3XffjenTpyORMbRPSsSwqmmoyjl8LpG2I8x2krgI/dBi0h6bANdlSkB992X9Zq8XQw5m4ZArIURpwRhDm7Zt8Mknn6DRGcHXaxWVoq553JBkjSAqF2lpaVi+fDnmzp2Lfv36Razv9XrLICqCICoLDz74YFT1RoyIbt1HFJ/Vq1fjiiuuQFZWbEmAqlatimPHjvklQitNMjMzsX79enDO49I/Ub7k5eXhiSeeiKpu8+bN4xwNUVzuuuuuqNd4ffr0iXM0BBGe999/P+q6I0eOjFr8TxBEaAoLC3HuuefiyJEjkStrkpKSsGzZMkqqQ8Sdyy+/HMnJyciP8HuT6tWrl1FEpw5ZWVm48sorsWpV6GTTRbFq1SqcffbZcYiKIAiCIAiCIAiCIAiCIMoPEmsTBEEQBEEQBEEQBEEQBEEQBEEQBGGzevVqTJ8+HfPmzcP27dtLte+XXnoJd911FwB/eVY4ubYfRkBnBG5GjW0L3RwvrS2AM3Y5005IVx9anqcseq7H0MJtDkgBzgAwrjWnDFzp6pT4VDpCaOeZcPuZNTzzdNRvVB8CPgghICDgEz4ICNTKqAWfELofASF9kBA4UnAEOQU5EFLYoj0BCSRKyLMkap+VjtqyJlr0b2Y/RwmJz97+Ap++NhfewuIJVQ7sPoC3npqKt56aihe/moBtv2/D3DfnYesf2/zqtWzXArc9eiuat2muZdqOQNstz7aYkmszd7mWbTMYobZ+bNdhWtgNXebIGY1wG1Li1UmT8ebkN7Fjxw47Lsuy0G9AP4yfOB5169RV7bS30HvCi09mz8HUt6bihx9+8Hs+FV2qXb16dQwdOhSPPfYYfv/9d7z++uv4/PPPkZcXXhZJAB9++CGuu+46WJZV3qH40ahhsKjtxNEdfsJiIFhsW6v9ozi2/b8oyP4j4j6efupp9OjZA61at7Klm05/Lhmh2pG9PdGTWJynFET79u1x1113YcCAAahWrVrIOoMGDcL48eMxfvx4jB49OkgUcuLECTz++OOYO3du1PuVUuKmm24KKZhjjOHmm2/GI488gmbNmhXZz+HDh7Fhw4ao9xuKjCp1sP3IdmVlFfCbvyAZOJOQUkBo4amAkrRKJiCklqAyCUil1xYmeYNbcyolZJAAW42f7mNiJL0SUJJedQeSuVNMqDLblR1BluoH+U7jRpGi8jBLpeiJIO0OISY144hXxC7WPtnYtWsXVq9eHVTeu3fvEvV7OP+wLUV2kotIRzhtr4dUQhMjTWZgAOdGT63+cbVmsozwGUw5qPXaqEGT+nj47Qcx7rbxOHLIfy0kT+Tj0JK3Ueuyh2AlV1V92q8592sn8EVopNjubfYAqO+bdCkc9urfbHMJtB0BN3OVefTBCS3VPpG7F9lLx+H4nuBz4+aO++7AwBuuBaROQCBdCQbcx1ANmGodLuGIq+3rDqnbahm346VW719dx1yPuMXU9vUJ4PdWlNK9wX1SpHNEmf+xNVvM9ZGZO5yLoxCCbeko0CEdubf2uUOGlWs7CSDKQq5NVBJiyAHhNIk8x/m9H6RLvuxa1kpIcM7x9jtvY+jNQzGg3wDkHol8fTds2LDognaRN/8zZI+4O+Z2gRxf8A0KVq3Gae9OQ2Kscu8KQrt27TC16yVI/v03e4T2QSVy8Nkn0B42bck216OAUFkBYCTcapuzvJH+K1T8+9gxjDmSg9JegSQnJ2PAgAH41wv/QkadjKDtocasijSOTZw4Map6TZs2jXMkBEHEg759++Knn37C3/72tyLrSSmRl5eH1NTUMoqMIIiKitfrxXfffRexnsfjwUMPPVQGEZ26LFiwAFdccUWx5Nhff/01Pv/8c4wZM6bU4+rXrx9mzpyJxMTS+T0AUfEYPnw4CgoKoqp7++23xzma4vHiiy9izpw52LZtG6SUaNeuHR555BF06NChvEMrM6IV8ickJOD111+PczQEEZ758+dHVW/ixIm4//774xwNQZzcCCHQvn177N69O+o2lmVh7dq1Ef82giBKi9NPPx1//vlnkXUyMoI/hyeKz/bt29GzZ8+Y/77pqquuwowZM5CWlhanyAiCIAiCIAiCIAiCIAii/CCxNkEQBEEQBEEQBEEQBEEQBEEQBEEQAIBZs2bhhhtugNdbPDlzOBhjmDBhAu69916nzKUIBUI7IgPr2B7sWOTazDZz2duNdFloEamj89aqbWaEd+YxgzSyU3AwCCU0dIm0uZRaABj4JCQgLRhjlORS3TIGxhl8QrhkugKMMwgpwBhXcm0mlEBVSjAmbVEfpNRSXPWvz7CrcGGvDnjzybfxx6qSSWHvv2Jk2G2/rfodIwc8iGvuuAbDHr7VFmNzZvmJtjk4OLeQn1eAjb9uwPZN23Fg3wHkHMpBfl4BfF4v6mbWw/kdzscll3ZGSnKKLYdU/TEU5Bfgzw1/4cD+AziYdRC/rV+PV1+aHDIun8+H2bNmY/as2Rg/YTzuue8eMAA/Lv0Rt992R8Qv8JSUgQMHonbt2rj55ptxvhakffnll3jxxRexcOFC+HzBGjDLsuzyxMREnHfeeRg2bBjOO+88HDhwABkZGWjVqhU8HvVr/Tp16qBr164oLCzE7t27cfz4ccycORPPPvtsqTyHpKQkDBw4EMOGDUPnzp39tm3YsAErVqzAyy+/jNWrVyM5ORn5+fmlst/SpF+/fnj33XfDCp3LhCI8gY0ahRBr5+4IUdMfZiWh7qWvYfucXpDiRJF1CwsLcevQW7Fo2SIkJSX6Da5SSHtMdY8lEkACT4gYR1E0a9YML730Ei6//PLIMmYokd1TTz2FOnXq4M477wzaPn/+fOzatQv169ePav9TpkzBJ598ElSekZGBjz76CF27do2qnxo1apRY0pCRWhdbc7YooSDXbm3GIYQZ480J4WCQYEzYkkEGDsl0UgUmwc3YLyUkBABL1+cuqamtOHW9/JSWkBkZrPuUmN2HEgOGceba0lRjRwy1jaiUMJj1UIgNIYq9snTXiJWR6dOnB5Wdc845aN68eYn6PZSfba+FlGDbEd4zxsDVIlgnLtGPTWISxsG0uJlx7vfeZ0yrTG0HtATjDA2bno6H334IY28bj9zD/iJaX95hHF46Fend7gPT8mrVmdGf6sd+MFeZrsMc3bezXQuzbaE2d8mzTTtL17G0UJcDXNeRXPfL7eQBRzfOR/bKyRDe40Ue4yH/uBGPjX4UYOr4SqiEBPZoKE1iFjNX2kWABAQTakkvjXhamBMEY/4Vxq4tYJfZcnPpzMFB1zluQvi1pR5npZD2/hhgj81K2q0wCRtMMiG7U5dgG0amrV9Xak7Rp0Qnb1DC8EC5tiMILwu5Ns0xlZvQr3H/CSaoTsDpNoJtkzDEZV/2a9/5kouxY88O1KhSo8iYUlNTMXDgwKifg02I67niIrKzkTXoBmR8+gkSzjmn1PotSy4cfANWPfk4JJRQW+gT477vrBmlPfYYabZZUrrPvnuZKaFk3fdmH8TiKMVwoUhKSsJfW/7CLz//grmffgrGOKrXqI6+ffuiXft2sHhAIqYSJy8pO77//vuIdWrUqGF/nkAQROUjPT09qnpbt25Fy5Yt4xwNQRAVnfHjx0f1e71LL72U1gdxZOPGjfj73/9eLKl279690alTJ3Tq1AmzZs3Cpk2bSiWmatWqYeHChTjvvPNKpT+i4nLo0KGo61511VVxjCQyW7ZswX//+19s27YNrVu3Rq9evXDppZcGJTPcuXMn5s6di969e2P+/PngPMTv4U8yDh8+HFW9p556ipKrEOXK2rVrI9apUaMGSbUJohS46qqronrPGVJSUvDrr7+iSZMmcYyKIPyJZg2TmZlZBpGcGvz222/o2bMndu3aFVO7++67DxMmTIBlWZErEwRBEARBEARBEARBEEQlhD0z5XL7b5PPaF4LmQ3L8QumBEEQBEEQBEEQRKWj0+lPoUpC3fIOgyAIgiAIgiAIgighS5YsQZcuXUIKgEtCq1atMHHiRPTo0SNoWyjRFrPLWeh6tifbMc7Z96UMEDPJgLa6RBcJKezeJYQulxBaYCqlVHJrUyYFhJQQ0gchBQSEurV/dLkQ8MEHIZw6PiEg3GVCQMJsl85jvW+zPwkjVNWxuIR8fve0KFFK4ONJH2PuG/NjOEvF45W5k9C8dTPkZOXgr/V/Yf/uLOzbtR/7d+9H1p4s/LbmN5w4UbQEGABq1a6Fh558CIOHDgZnDIu+X4z3p72Pb//zLQryiy/RKivGjx+PUaNGhd2em5uLDRs2ICUlBenp6ahXrx4AwOv14uDBg8jPz0eDBg2KLbQ4duwYli5dirVr12L+/PnIy8vD0KFD0atXLzDGsGLFCvznP//Be++9h+rVqyMnJweA+tLS9ddfj7Zt2+LQoUO44YYbUKtWraj2mZOTg2nTpuGBBx4oVszx4MUXX8R9991XbvJF8z4MR15eHurWrYujR4/6lVspp6Hp0D9cgv1wnUhkr3kZB5Y/F1U8ox4ahWefe9ZvzDDjm9qPUt5JKcC5hWqJxftbkZUrV2Lu3Ll48sknkZycHHN7KSV69OiB7777Lmjbm2++iWHDhkXsY/fu3WjevHnQsa1Xrx5++OEHNG3aNOa4SoJP+vDlps8BSHBmwdKJBzzcsh9b3LnljMNiHv2YO204hwWVvIAxDksnLrATEBjJLmMwil1V16h5TSIJZktMlWfXyGwBZwvgnnfN+4gFloWQbgfWixUeKinFKYD7vW5mdD+JbmD9EGshux+9FmL6ceBayK+93u7s36x1zGa11lCCd7U+UmsUs/JgyEjNKO7TLjF9+/bFvHnz/MoGDBiA2bNnl8n+8/Ly0KRJE+zdu9ev/IUXXsDIkeETk0TicP5hvPPLW653rpJGc8Dvfc+0kJozlcDEvO+5hBJqm3/c/c42QmslVrZlylB+6m2/b8Wj1zwZMq7Us7qi+vnX60dCC52NIFrvw5533e9lrre6Jdx6r0x/UVcLtZmfUNtIt7U4W+r79mMOcAtGqu3N3YfspeNwfM9PYY9tlSpV8ORzT2DwzYP1cdHjJuNQaXKMpJrr56VF0Qg4hkYwLQHOLVhcj9t6jHePm+61u5A++KSAV3jhlSf8jj8QPO+HXscw1/+uMdeMy1r+bcZpbiTkuq7xfqv5QJcyp09mP3bNDXZGIv/5wJlPzHFzEhEZwXcoAueJWOcNkmtXHILmoyjqRT2/mbLAa317rvNvJ+13MOz57cwGZ2Lfvn1h4xo4cCA++uij8IGHIe+TOci+976Q26zapyGxfXt4mjYFr1kT8Png270bBStW4sS6dWH79DRqhDr//QYsJSVsndwpbyDn//5fzPHGilX7NNT7eU3U9Y/v34/Z57UGfD5wKLm2GqmZfWuX6fnMssuYq9w/tYL58QHon5WF7SVI+latejUsXb4UTZs29R9z7CkxhvVuEeNbtJTmmvfPP/9Es2bNItbr168f5syZU2r7JQiibBkyZAg++OCDiPWOHz9erM9jCII4uahfvz52794dsd4vv/yC1q1bl0FEpyatW7fGr7/+GnO7Fi1aYN26dbY0ODs7G2effTaysrJKFE/nzp3x3XffkUz9FGHevHno27dv1PXLYw1x9OhR9OvXD99++23MbevWrYsdO3ac9K/nGjVq2L/HDUerVq2KNdYQRGmRl5eHKlWqRKw3cuRIvPDCC2UQEUGcvNx1112YMmVK1PVTUlLwyy+/4KyzzopjVAQRTFpaGo4dO1ZknaFDh+Ldd98tm4BOYpYtW4bevXsjOzs76jacc0yaNAkjRoyIY2QEQRAEQRAEQRAEQRAEUb6MfuMKnNy/TSYIgiAIgiAIgiAIgiAIgiAIgiAIIiJ79+7FxRdfXCp9jRw5EsnJyah1Wi1ceeWVSvYTRrilRGyh5NqmnAXXsz1yTEu2nHbaFwfHw8V0uXRkchIA071LLYKzjXQSUtp6OC3q4gCEKmMcDD4tM+WAkJCMg0kJzrjuE+CqiTJCSR0wV9sYZ8pLyBkEGCAYwIRyBQpXbLoLIwyTUkv+mHpGSgpunpu0dyMZcP0/r0evQT3x0gOTsOGnjVGeudi5p++94BaH8IkS9XMw6yAevvdhPHzvw6UUWdlxzjnn4NZbby2yTtWqVdGuXbug8oSEBNStW/JkZVWqVMFll12Gyy67LKTUs2nTphg8eDCmT5+OI0eOYN26dUhKSsJ5551nixpipXr16rj//vtx//33Y+PGjZg/fz7++9//IicnB8uWLStCDl26PPHEExg9enSxn0dZ8Ouvv+KNN9/A1LenoqAgWBRvJVaPohd1PNPb3o1j2xbg+N6VEVtMfGEiruh9BTp26ght0fUX7DLYAsIEXvw/HWnfvj3at29f7PaMMdxzzz0hxdqrV6+OSqz95JNPBkm1ExMT8fnnn5e5VBsALGahZlJNZOcfVEkaGIOUDEIKNZ+Zx2BgQglw3fUkjNRYQjCpZYMmyYIAmOXMkrq+41Y15xgw1kBHwOoK0nVfBmyyJc3MzIN6LtVl2tHu34fZRlRq3GstJ2eJ/3gutCDYU4JxozIzbty4IKl2lSpVcMstt5So333HVJ/2W4tJcFtOrSTHTAtIjWzfKPW5W6jPVZlkAAeHdHzQek2r3NS2oJkxnNmiMZ6a9jiev3McvIX+AtO8PxcisWYjpDa+CEbBbNbMDqbcX6xttqnn4xJsM8sl3Q4QaoO77uv1NnMpV5nRtQJH/5iP7FWvQ3iPhz2uF3e9GGNfGYtGjRqqVzdjYFLHJCQEM+t+JZG3kQySqesHi3F4rAQkWYlIsBLh4Z6YpdBuvMKLQl8hCn2FKPAVBF0LSemOwxFYw/4fjgRbC/WZ1HOL0PJzKezXhF4CwDySYGD2+XPNGsah7XruAMC0XNs9H6g4/ecJ+7F7PnAnAQhsH/A4EjTPVF6KkzTCLpIucXYY3FJtKSUSExOLjOeaa66JEHF08Fq1UGXgtUjtczUSWrVyJRnw58S6dTj85FMoWBG8fvdu24ajb09F1XvuDruf5EsvhVW7dqnEbPDt24ec554vUR8pGRk4rV17ZC1fBgm4RlBpjzbSHmPMFui6rvUlnPMrXT93ZR8stlSbc45ul3bFzI8/QlrVNN23SZfgiLNDjlvhqGDDz/jx46OqV1QCMIIgKj7/+c9/oqpHUm2CIObMmROVVLtBgwYk1Y4jixcvLpbotmfPnvjiiy/8fseRnp6OzZs3o1evXli6dGnMfVqWhQcffBBjxoyJuS1ReenTpw9SUlJw/Hj4z8rcpKSkYNasWbj22mvjHJkiLy8P9erVC/pdTrTs3bsXvXv3jnqNVFmJJNUGEJNAnSDiQbRJ626++eb4BkIQJznjxo2LSaoNAD///DNJtYlyIZq/Edu5c2cZRHJy8/XXX2PAgAHIy8uLuk1aWho++ugjXHnllXGMjCAIgiAIgiAIgiAIgiAqBqfmt5wIgiAIgiAIgiAIgiAIgiAIgiAIggAAnDhxolTkUnfccQden/J66I1F2LAC5drGpxUo1w7Z1kiQjCbOliKFkGtrQZzU7SClLb9y6mrhElOWa844hDZkq5gEIDl8+j5jHJYUAOMQUijZIbfgE0quLQXAmPB/8hKAlqgyLd9Wgj8GyfUzkUzJprTc1EhWbZm2LbLTHTLnCJovq5xW5zQ8+/4z+Ol/a/DBCzOwa/OusMexJJRUql1ZsSwLLVq0wDfffIP09PTyDidqqlWrhk6dOpVqn82aNcOoUaOCpF07duzAokWLsHnzZjz55JOlus/27dtj1KhRGDhwYKn2W9q89NJLePDBB+Hz+cLWqXb29Y50MtKXzRhHnW6vYPvsSyFOFP1FKSEE/nHzP7Bs9TJUSaviJ8plAIR09meVsyC3a9euIcu3bdsWse22bdswffr0oPKnn34af/vb30oaWrFJT0nHgeNZAJiWkgqVXEEnY2AQgBbiKl22AJMcDGqb1IkfpE6zIMGVbNvMeCZZhK0JdMSmSsIL2DOqTr5gkklAz4dK8u0Wm5r6ZX20iApFqDWbLjNjxglReEqKtX/88Uc8/3ywiPSee+4p8Vpgz9FdthgbwkilpVZnq1UohyOc5mA6mYvazpgFzhi4Fi5zrvswuWOYGosEAywtOmU6wQIYx7kXnovbn7kdrz32WlBsOas+hKdGfSSmN4ZLyQ1/C65evTNz3y3ZZjo5jakbQqhty7O1eFtKAJYt0rbbMQbv0X3IXjoOx/f8FPZ4pqWl4fHnHsP1N10Pi1t2pNzEKJl9HRD4klfHHki2kpHsSUaSJ6lEIu1APNwDD/cgNSEVAFDoK8Rxbx7yTuTZa31bau0WvjpWbT2hS2Nh14l29CtFQidqUEpbt2Db+c9JI6SuKfRsoq+rHN04tIzctm7rdu6EC44kO0hSGyhJJrn2yUUR64VQybMiErAethPCKDM83Mtkk3zKfv+6hqTco7lhd5GYmIgrrrgi9thc8OrVUe2B+1FlyI1gSUkR6ye0aoXaH8/CweEjcPyLL4O2H532DqoOvwuwrNDtm52FhGalK0I5/PgTwYWehJj7adDrcuxbvsx+bE6D0PeFGTHs6UK95y1TRwKcOSOBkWrPOJaHlQWFMceTmJiIIUNvxPNjx6BatarO5z2hxhr34B8qWUwFTyTzxRdfRKyTkpJS6tf+BEGULQkJ0Y3N06ZNi5j0jyCIk5cHHngAL774YlR17747fEIXouTcdtttMdVPSUnBjBkzwgpy09LSsGTJEixbtgwPPvggVqxYgcLCotfJGRkZuPrqqzFu3LhK9XsrovQYPHgwpk6dGnX9gQMHYty4cXjooYfiGJWif//+xZZqGxYsWIDZs2eXWtKsykpWVlZ5h0Cc4syZMydinYSEBLRq1aoMoiGIk5P/+7//w1NPPRV1fcuysHz5cjRr1iyOURFEeKpWrRpR9lycpEGEw7///W/cdNNN8MaYlHTx4sVo06ZNnKIiCIIgCIIgCIIgCIIgiIrFqfctJ4IgCIIgCIIgCIIgCIIgCIIgCIIgbJ577jksWbKkRH2cddZZeGHCC0VXKqFcO7CO3TaiXNuRKEkmlVjUZeUy8jwj3eYMENIxKJl+ORgEOMCUQFtIbj8lziSM9E9IAc4tCAFYXMlr7f2AgVkMTAhVzgFIJ24hlH4KjAFCAJJBMCXOFlLJFaEl2/Y/+6lIWzqmnivAuYULul+ADt0vwPoVv+GdsdOxef3mos8T4UfDhg3x9ttv49JLL0VBQQE8Hg88Hk+FEWpVZE4//XQMHjwYAPDEE09ASol169Zh1apV2LFjB5KSklC9enUAwEUXXYRq1aqhTp06AIA33ngDkydPxvbt21FQUICWLVuib9++OP/889G0aVO0bt263J5XWAKGp7y8PDz22GNFSrWT0s9GeuvhMXWcWP1MnHbhaOz/4cGIIW3ZsgWPPvQoXnltkh7XjKRQ2vcACQ8r3z8dqVGjBqpXr46cnBy/8sDHoZg8eXLQMa5fvz4eeOCBUo0xVmomp6sECRAQktlzk5QCQs8InFlqzpBq/pDMtDCjvRL4CSbN6K+TLQglnnXNkPY9I9SWABi3z3FIcalbFBiijpPEIQrxKQ2J5UJEGfGy22UAACAASURBVH/J9xCytMBXiBRPapz3XbFYv349+vTpE/RF1bp16+KRRx4pcf87c3cC0OtFrgXZeuzg4Mo3bf4xpoTa0vWYadk2M2UWuJRqYSuZ7ay2wMChZfuMwSwdJYAe/bth6+9b8OX7X/nFJoUXhxZNRu1ez8BKraFLA9/0bsE21yJtAw+4VfJsdY/rNZWKWe1QS7YDpdqQOPrHfBxa/QaE93jYY3lxt4sxdtJYNDi9Pjgzx84cP/hJte2xFkrwanELqQmpSElIVW3LgEQrEYlWIqolVUe+9ziOFh5Foa8AgPMOdK51HCU2oBMmGH81M0kXACmFfSUj9ZMz0nXAkW6b3rgt6NZ7tfMP6esmLdeWzLmgc+TaKFquHQDJtU8SijH9BDbxu7YPzKdVxGcHQX1Kaa+ZAODwocNh61900UVIS0uLKt5QpPa5GjX+71nwWrVia+jxoOaECShcsQK+rAN+m3z796NwzRoktmtX7LhiwbtjJ4598GFQeZVB18fcV4Pu3bHy2acRPCc472u3MBtwxNvcVqP7b9/i9WLikcjXAG4YY+jcpTO++PoLNT+aMclY1/3CK0EimQoy9Bw4cAB79uyJWK9jx45lEA1BEPGkZs2a2L17d8R6t99+Oy644AKS1hHEKca6detw+eWXY9eu6BKqJiQkYOTIkXGO6tTl6NGj+PPPP6Ou361bN3z++edITY38+VrHjh2xaNEiAMC+ffvw22+/gXMOy7Ls26SkJLRq1QoeD31F9FTnzTffxMKFC7Fp06ao2zz88MNYvHgx5s+fH7e4hBD45ptvSqWvG264ARdddBHq1atXKv1VJPLz86Oqd+zYsThHQhBFs2rVqoh1zjzzzDKIhCBOTm688UZ8+GHwZ7jhYIzh008/xfnnnx/HqAiiaDIyMrBv374i65w4cQJer5euW4rBq6++invvvTemvw9p0qQJFixYgMaNG8cxMoIgCIIgCIIgCIIgCIKoWNCnjwRBEARBEARBEARBEARBEARBEARxirJ582aMHTu2RH3UqlULH3/8MaqkVilRP+Hk2u5HQXJtXaloubZSOfnJtY1ISQvojFxbSkdRqm1MAOPgUkAwgEsAjEEpTgWM9E9IgMMHW/4nhRKa+j0JJfETgoFxpmSIkim9IRNgupyDQwgBxrmW4klbfieZkeEauapbkgvth3IdQ5d4rnXHczHhk/FY9PlifDp1Hrb8vqVE5+tkJjU1FZ0v6YxrBlyDG2+8EUlJSQCAlJSUco6scsMYw7nnnotzzz03Yt377rsP9913H6SUOHHiBBITE8sgwtLlu+++K/JL8NXO6o86l0wE86jXV+QvQDnba7QcgmNbv8ax7f+NGMe0t6eh99W90bPXZQDUkCSksz/OeJnJQ4si1JfnOC86Lq/Xi/feey+o/J577kFycnKpxVYcaianQ0JASqZuBYPgKmkCs5TwWkifSqoghZLhSi011VJUqaXWjuiUqcQKkoExf2W2UhOabYCzVXVozjfjjuTQ4GgNXYQRWtrzim2iDbGNOOkx0t9ThU8//RS33HJLSNn/m2++aSeJKC753uM4kHfAfv+YZCxcrxfBoKXZXMmRGVfSba7GbwZuj+VMC7ZhJNtMrT+5vVbmYEzqVayRjRpxMnDbI7di+8YdWLd8nV+MvuM5yF40GbUvexSMJ9hiagcW4gfwk2kDtizb2TcDmAe25lrqzDPcSLZV/L7cvTi4dDyO7/057HFMS0vDY889huuGXAeLa2G3n5AcOqGNrf+G0I883EJaQhpSEspPGM/AkOJJRYonFQW+AhwpyEG+671mtNcmKY/TynmOegJRlnCXOptJBiEBxqVdV88a6jhIONc/ZgJwy7XNtZi2aLuvN5iWd0eUa7vmDJJrn9z4vz6ixLw2TCIYsy7W9n/3MtkkmApaqjBg//79Re6me/fu0UYURGrfPkgd0L/Y7XnVNFQZOhRHXpgQtK1g9U9lJtbOffFFyIAkEbxaNaTdPizmvmo2PxvJtWujICsLRtevpNmwxw2VEkbNMULPOeb9LqCGK87UGfUBuP3gQYgYYkhOScasTz5Ct+6X2skU/PBLJBOwmYVOJFPR17sTJ06Mqt7w4ZESOBEEUdGpXbt2VPV8Ph/OPfdcbN26FY0aNYpzVARBlDdCCIwYMQJvvPFGTEKtHj16kLwsjnz44YdRn48ZM2Zg0KBBxdpPnTp17OSkBBEKzjm+/PJLNG/ePKZ2n332Gfr27Yu5c+fGJa6VK1dCiFiu9sJTWFiIzMxMTJ48uVJf9wghMG7cOHzyySfYtm0bDhw4ELmR5uDBg3GMjCCKxuv1RhSnAsAll1xSBtEQxMmF1+vFRRddhBUrVsTU7pVXXsFVV10Vp6gIIjJCCKxbty5iPa/XixUrVqBTp05lENXJgZQSzzzzDJ599tmY2rVt2xZfffUV6tatG6fICIIgCIIgCIIgCIIgCKJiUv7fjiQIgiAIgiAIgiAIgiAIgiAIgiAIosyRUuKKK65AQUHx5Yht2rTBihUr0Lp1a91phAYR/EOBQjXpVyaD67hsWv4yQiPbdoRwRuBkt2cuyZ6uYeSyjBkloRbV2SJD00bdcsbB9S1jFjhjttjQ4hY4t8BdskMLHBY3jy1Y3FKPwcG5BYtZsKDLmQWLe+BhHni4BQ9X5dzUYR5dx7L74sxVzix4uHPfYh4keBLRvd+leOWzl/HPsfdGOFmnFh6PBz179sT06dORnZ2Nr778Crfddpst1XZjRJUl/SEiwxirlFJtAGGl2in1OiCz5zuo1/0N8IS0YvbOUKfri7CSakRVe/iw4ThwUH0pX0oJ1+BYIaTaPp8Phw8fDiqPJKtdtGhR0Je3GWMYMmRIqcZXHJI9yUhkiRAQEJDqfykASEgpIKRQokF9X0ijiTTlJoGCBKRq61Js28kVjPFPSkdkGShxsX2AxpWq66rXQmDk0u+GqNiU11ziFV54hTdyxQrK/PnzsXbt2iKFR0IILFy4EFdeeSX69+8fUqr9yCOPlMoX1bfmbPUTdTL3P6Z1yUYUDQ7O4L/G5AycO2tStR7kzppQbVGPuVqzWsyCx16LemBBtUtMSMQjkx5G7cxgiV/hwb9waOUHACwAHtetx/WYu34sgDk/jHnAmAXGuP9jU18yAAlKqs1MHwxHN8zD7vm3FinVvrjbxfjPj1/j+puut9faRjLurPe5S0etRlvOLFRLqobaqRnlKtUOJMlKQu3UDNROqQ0PsyClgE8I15whzGxhzylqu0/NL0LNI/ZcY/53l+s5Sc03Qr8fzFwE3UZbZc28AdiGY2cWMnMP7McMei5irjkpYLiSCJyrYpt4pJkny+CHKA0Cr/OLcVyDXkMATLIpvab5v6f/r8guOnfuHPt+DZZV/Laa5G7dQpb7tm4tcd/R4N20Ccc+nh1UnnbXneBVqxarz4wOF0KvcG0PtdA/Ptd9AZ3cB+4f6ff46UOHcDgG0drZLc7Gxq0b0bV7N5hEM/ZaN2C96/+aq9zr3Xnz5kWs4/F40L9/8UXwBEFUDNrFmHThjDPOwHnnnQevt/JeqxEEUTSrV69GZmYmpkyZEvO1ygsvvBCnqAgA2LBhQ1T1VqxYUWypNkFEIjs7GzVq1IhZqm2YN28epkyZUspRKXbs2FHqfY4YMQIXXHBBpVz7/PHHH6hfvz4ee+wxrF69OiapNkCJoIny5YsvvohqHXLjjTeWQTQEcfKQn5+Pxo0bxyzVHjlyJEaMGBGnqAgiOrp37x71Nerq1avjHM3Jg8/nw/Dhw2OWanfp0gULFy4kqTZBEARBEARBEARBEARxSsIr6t/+Hz54HIcOHi/vMMJSUWOj41Y86LgVj4p+3AA6dsWlosZGx6140HErHnTcigcdt+JBx614VPTjBtCxIwiCIAiCIAiCICo2M2fOxMaNG2Nul5iYiMsvvxwzZ87E6tWrceaZZ/pXqIBy7cCKbrk2bNkes0XaahN3ZIZKow3OmJZuK4EhY265NgODI9e2xdtakm1EhxzOY1t6zZ1bzrUQ27Tjuh2z4GG63DIiRJdAG1q+7eqX21JtVe7Rgm0P8+Dyay/Hl39+HuFkndycceYZuP/++/H+++9j957d+PrrrzFkyJBKK3ImKhapqaEFnQ37foGqTa5CxMEQgDOgBg6sEp7UOsi4ZHxUsezbtw/33/0AhBQmY4At0OS85JLAkrJp0yb4fL6g8oYNGxbZ7quvvgoqu+CCC5CZmVlqsZWEKolpWlZq9KRKsG0k2sHybCPx1PWlEgvawkHprx+0JaZGhmpLUZ1WbvFpyC8zul6GoSSXpo27rV8/MnR9ohLjdwqZX5lZZx3JOYLVP60q07BKkzlz5qBNmzZo3LgxBg0ahKeeegovvfQSJk6ciMceewwDBgxAvXr10K1bt5DjDADcdNNNeO6550olns2HNqkELnrtCGZk+Fwld9FJWExiDs4tJde2uL3W5FBrRq3b1utOptaQ3KOTsHBwV2IWxrhK1gIOiyfA4kq2XTO9Bp58/QkkJgWvh/I2fY+jfy3UsmyPS5zN9W0CGEtQ0mxuaZG2EmiDecDgAYOWa4ODGSG31P1x3Z9k8OXuxf4F9+PgspchvKGTVaSlpeH5l5/D9E/eQWaDTHsdDqZ6t9f5ktuvY87U3VRPFdROrY0qCVVK5TzGg2RPMuqlZaJGck0wBi3V9tlibClN8gYj2VbSbJ8UEMIHP3G2qSeFLc4WJuGDfuyehwDYEu5Y5NpGZhso17bnB78ppGRybaKcKOI0uc8hC1Metm2AhN0kBbGXFi45ctAqWhd8MvuTsP17PB60b98+YhzxxNP4zJDlIkSCmXhw5IUJQIC4mteogaq33lLsPjPatYOUjkRbum6dlavzCrDHH9djKYHfCwvxXZjERKG4ceiNWLZmmZ2IJ+xaF4h+vRvNGFQB8mNt27YtYp3WrVuD8/JPoEQQRMkYM2ZMxM9FAvn555+RkJCAf/zjH3GKiiCI8kAIgVtvvRXt27cPSjIYDWeddRZatmwZh8gIw969e6OqV97XJMTJy6hRo1CrVq2QyQFjIV5i7QYNGsSl35UrV+Liiy+OS9/xYsqUKTjnnHOiHjdCUaVKxf08kzj5mTlzZsQ6lmWVLMEdQZyCtGrVKuZEFP3796cEOkS5M2jQICxcuDDq+seP0/cYo6GgoACDBg2KeX3ep08ffP311/bvTgiCIAiCIAiCIAiCIAjiVMMjpbS/+FSR2LzhIJgEal4Un1+el5StfxyskLHRcSsedNyKR0U/bgAdu+JCx6140HErHnTcigcdt+JBx6140HErPnTsCIIgCIIgCIIgiIrK3r17cffdd0dd//HHH0d6ejqaNm2Kbt26oWrVqva2kPIiZcMOj0uGHQ1Gru0IRd2PXf35+bbVdiXXlgGlMmA7wJiElAycAcII4czvUaW0Y2CuHTFtPmSSgYMDTEBICxYTAGOQQklszd4FpJbiKdGfhNB9Mnv/TAvvGGOQTIJLrjR4DBAQ6rFUjwFAMpeuSmpXOAKlUEYWro8TV489loXPf5+PCQ9NxPefLYz+hFQQateujfT0dGzYsCHqNh6PB4MHD8a0d6f5CdoDhe7hqIi/WycqJunp6UFlnpTa+p5+M9pDTKwiSdWwapOrcXTL18j9a07EFnPnzMXsmR/jmuuv9ZPHWSh/sfbSpUtDlrdu3brIdt9//31QWdeuXUsjpFIhLbEqsvMP2hJtBgE12ghwMAipBLBSSggmwbV4m0sLYEZSKvQIz5wy9ywmATCmNgW489Sc4D9BGtmp36gnAcmcKdT07jdXBw59/vkuQtchKh322kqvJ8xryEhxV69cjelT38O82fPQtm1b/Pjjj+UdconYunUrtm7dGnO7ESNG4OWXXy4VYaVXeLE1Z4tO5sIAptaUzCR8YWadCJ3ExSR70bUYwPX61dIibmYk3GC2jNv0p9alqq29zmTOuKDe/xLNWzXDA2Pvx9j7xwXFnLNqGhJrNERSHSPlYq5b9w/AwF3jhblvtnMl5JZQt1yXC4mjG+fh0KopYYXaAHBxt4sxbtLzyNRiHs656xiq/ahlG3ciZABjFmom10CSlRTbySpHqiVWQ6onFVnH9yPfmw8jumZgYNIZ1Rk3KYHU4CzsSyX1ugEkOGOQUs1DamYS9mtESPUqUOdFgDGuJLhS2H1Ipq+K9IWH33WVayKwy83fpoaZT8K1I04m/C/+I8mL/ZJ6uIcX280u9X3plEtg/fr1yDkcXiB29tlnIyUlpZjPoXRgyckhy8siL8mJ335D3vzPgsqrDr8LLC2t2P3WbtPWXmmaNaqAM9IL160ahRSuVDHwgeGhQ4ei/oho4KCBeGXKJN2PFvnrkUONObA/GAkUvIeUsof6SMs9dgV81lSef3Pv9Xpx7NixiPXatm1bBtEQBBFvPB4PNm3ahNNOOy1mSebUqVOxZcsWfPPNNyTaJ4hKztKlS3H11Vfj4MGDxWqfkpKCxYsXl3JUxGeffYaxY8di/fr1yM3NhQhIYBOOXbt2oX79+nGOjjiVWLp0KS666KJS62/dunXwer3weDyl1icQ32uU5cuX44033sAdd9wRt32UFtu2bcPdd98d9ZgRjliTrxBEaRLN74Xq169P1yEEEQOdOnXCpk2bYmpzwQUX4JNPwieaJIiy4vPPP4+pfpcuXeIUyclDbm4u+vfvj2+//TamdrfeeiveeOONUl/LEwRBEARBEARBEARBEERlgj4dIwiCIAiCIAiCIAiCIAiCIAiCIIhTCCkl7rzzTmRnZ0dVf8OGDWjWrFkxdoRiy7WNTE36CbgCGzkSN/cmt0g7vFzbJXsrUq6tWzCASy2DYhwCQu9LKenAHQEYYxJCApYUEJyD6XZwybMBAc6UVNXsn0kVEWcSEhxCCCWyZBJCS5scyTa3j44Ri0lI/2MReA70sWHcX2yXVsWDp199Cue2OxefTp+LXdt2QfhUxM3PbY4+N/YBZwyTnn0FeUfzijih4eEWR8tWLXEg6wAu6XYJli5aip3bd8bUR9OmTdGh4wU4rXZt1K1XF23btkWnizshKTERBQWFmPzKZEycMBEHsg6E7ePizhfj5ZdfRpu2bfyEfSTVJsqcUrHnqT4yOj+P43uWwntsb8QWD9w7Ehd27oTM+pl2DJyV/xebw33psyhJdn5+Pn7++eeg8nbt2vk93rZtG7755husXbsWO3fuRF5eHjjnqFmzJho2bIjzzjsPPXr0CClCLykpnhT4pNDiawHJHOWgEAKcWxBSOHJtSC0cFBA60YLjItWjvBGZmgQQ3J78VBnzF5wa8Z8rp4LqTUKJumURY1vgyzTGpBhE7ERaOkXTHnCk2EBAIpJicCQnF7NmfIT3pr2H9et+s8uXL1+OzZs3o3HjxiWIuHJRrVo1vPrqqxgyZEip9bklZzNOiBO2RJtryz1jHFxLsxnXsmxbqK0E0lwyMGapMm7ZOm7GVT1zXzv5lVAZjmZa6uQwYLClypw5a8nL+nbHpvWb8PHbs/1ilsKHAz+8gLpXToAnTSeM0JL/QLG232N7rOFqXARzpNr6sffILhxcOg7H9/4S9pilpaXh8ecfw8AbrwVnHjAm7WPj5Bhg+n3A7KGLMYlETwpqJNWoEHNfrHi4B/WqZOJQwSFk52UDeo5gzH7GYEJfMzCmZwHhmhNMCVfXKzDnwKQNkvoYMkAKW67tnDupZNtFyLUNJtlP0FzkltG6BjySa598BMqMwxI48blyz8jAeoE7kOq1Zq7Df//tNxRFmzZtIkQdf+SRIyHLeVqVuO87Z/wLwfutVQtpt9xcon7TW54D4crjwgBYcIu0zQikxx0JVR9SC/6BN3NzkR2lVKxlq5aYMu11tTt3ZjGoPu25yHyeY9a7Jjh3XTMPVSL+97//RVXvmWeeiW8gBEGUGR6PBzt37vRLchkt3333Hc455xysWbMGyWGSOxAEUXHxer244YYbMGvWrGL34fF4sGDBAmRkZJRiZCcfR48exRdffIHNmzejQYMG6NSpE5o0aRJUTwiBSZMm4fnnn0dWVlax9jVv3jwMHz68pCETBIQQGDx4MD766KNS7dfn8+HNN98s9ddpvOV+d955Z6UQa/fq1Qs+n6/E/fTp06cUoiGI2BFCYOfOyH/j0bFjxzKI5tTkhx9+wDXXXIPq1atjzJgxuOaaa8o7JKIECCFw0UUXYdmyZTG1a9KkCZYsWRKnqAgiNmJJpDBixAh06NAhjtFUfg4dOoRevXph5cqVMbV76KGHMHbsWPq7RoIgCIIgCIIgCIIgCOKUh8TaBEEQBEEQBEEQBEEQBEEQBEEQBHEKMXv2bMybNy+quuPGjSueVNtQArm22hxKBhmdXBtQkq2SybUdWalbrq0EdsJfti0dWTbTgkJIAclMYMJRXzMGKYQW0RmtndqJT9nBwLiSTEkptFBbyVbBLCX21sfXEWrLYC+U69jb351gzO+LFOb+dbcNxPW3XQefz4es3fuRVrUqqqfXANeiw05dO2Hsw2Ox/IcVQV/6ZYyhdsZpqN+wPizLQteeXdGgYQNk1s9EvcxMZNavh8TERFvyyDnHnl17ceugW7Fm9Zqw57/52c3xz5H3YfANg+HxJNjiRyPFYvpMJiclY+Sokbj3vnvx49If8dNPP2HXzl04ceIE0qqk4czGZ6JLly5ofnZz19lH0P2ioC+fELFS8teMDLh1lzt9W0nVUafbS9j1+fURezxy5AhGDBuB2Z/NBudq7Ctvuej27dvx1VdfBZW3aNECLVq0CNvu999/h9frDdlOSom5c+di4sSJWLx4ccQYEhIScMMNN2D06NFo2LBhbE+gCFI8ycb4qJIkSC02ZRJSAgICTDJIqRMmSKXWlpAAc4u0YUZ5LSU1jxxBtip3yUz1fMZYsGTbHkBDECQzZfAXopLo9CTBP3GJ/xpJnfNVK1fjnbffwZyP5yD/eH5wD1Ji+vTpGD16dFkEXK4kJCTglltuwejRo1G3bt1S7fv3A+ttObJe4ahbphOiMK7WnYzZQm2m73NugXMGzrRUmxvxtuqFM676gO5HSt2Xc86VSFmCwSXfZwC03P/OR+7A5g1bsHrRar+4RX4ODv4wHhm9xoJZiXpMcc8n3Ll1ycJV/45YmTFLC5wlcjfMwaFVUyC8wa83w8VdL8a4V8Ygs0EmGMxzseyrAw5zLPVjydTumUTVxOpIS0wr/smqINRMqolkKwl7ju6BkD513cDM6MzAGYNPus+5fj2YhAyQ4OC2bJxB1QOYmpfA/KTatqg/Crm2Qc055kGwXBsIXieRXLvyU6wkDmY4kDL41pUkwvRvxquga14J7Nyxq8hdtWzZMvb4Shnv9u0hy61SnlsCKVyzBvnffBNUXvXuEWCpqSXqO6l6daRkZCB/3z6ocUS9d9UnJuaTEOdTHPe5kwDePXoMM48di2pfjDF89s18Z90L5zMjMwaGG2Pcw0mo8SVUAgC/tW/AZ1t+iQLKkG+//TZiHY/Hg9NPP70MoiEIoqxIS0tDly5dopbru/njjz/w0EMPYdKkSXGIjCCIePH999+jf//+OHz4cLH7aNOmDUm1I/DFF1/gnnvuwdatW/0+FwOA6tWrY9CgQZg8eTIKCwvx6KOP4q233sKxKNeu4dizZ0+J2hMEACxYsAC9evWKW//xEGuHktWXNs2bN8fvv/8ek9yxLNmyZQs2bNhQ4n5q1aqF9u3bl0JEBBE7ixcvjkoOf91115VBNKcW+fn5GDhwID777DMAQFZWFq699lqkp6fjnnvuwRNPPBH3JAZE6eL1enH++edj7dq1MbXr2LEjFi1aROebqDCkp6fjSJikom7atm2LV199tQwiqrwcPnwYPXv2xKpVq2Jq969//QujRo2KU1QEQRAEQRAEQRAEQRAEUbmgT88JgiAIgiAIgiAIgiAIgiAIgiAI4hThxIkTePTRR6Oqe/bZZ+O+++6LWC9QxhhEmci1XV2YBy5pYNRybaW3dsm1lTA7tFzbgmQCEEpzzTmHkAwcPkBySCZUe8FgMaHjUhptQAKcgUmlnRK2aJXrWx84uBJ7g0MwJdIWkgOQWrRta7qNr9B5HHC8woqkmb/AEWDwWAk4/YyGtrjRyAkbNjodr898HfnHj2P39j3IP56P1CqpqFq1GjLqZiAxIUEJtLTEkYPb7Y0q0i14rF8/Ewt+WIDNf23C/E8/w/xP5+OvP//COa3OQY/LeqDfgH5oeU4LLf01Iu1gqbb7xZWYmIguXbuga9eu+umxoNcfSbWJ8sdkAFCPihw/w7b3p0qDS1D9nFuQs/6diK0XfrcQU9+Yin/cdRukRLmLtZ9//vmQX8K+7bbbimwXTkBw4MABdOjQAStXrow6hhMnTuDdd9/FrFmzMHHiRNx+++2l8r5PspK1UFvpBLkRZkup5g+pxKRGpy2kBGdKwm2E2YBU4m0oOax7nHfNWrZYUL08nIFPSv8xLKxsEJGna6JsCb3+sTfGhcOHD2PWv2fhnanvYP2v6yPWf+edd/D000+XqazkqquuwhlnnOFX1qZNm5j6qFWrVsQ6qampuPDCC9G7d28MHjwYderUiWkf0XC0MBfbcrbZwmwAYFyJqJkRI3Omt2q5NuPg3GnBoOXa4LZgW50Pve6SWsTNuBYkK/EyYxKSWWDmjW8vj3UkTI0snqQEPPvqMxj29zuwe8duv/gLDmxE9rIpqHXR/bqBWXcZpSrUItVyjN1+glJwgHF4c3fiwJIxyN/7S9hjlZaWhseeexQDh1wLi3mUBNyWhutjx5izB8YAn9o950CNpFpI9iSX4GxVLFI8qTi9WkPszN2BE75CJccGoM6aeW2ok8qlWn8Ll2DbpxMCQTJ9zeKeMwCurm5UAg7n0gn2i6UIubb7usr0GSjXhoTffedlQXLtkw//i/1iy7f9BNtQSUvgEnFDBfGYjgAAIABJREFUok7dooWBTZs2jX3fpUzhmp9DlifoBFDxImfcv4LKrIzaSBtyY6n0X+3Mxji+bx+E+pjDFmgboTYgweFIt5kEvs3PxxtHcnEshmuh16e9hmrVqgWtg+zEMnCGKrds264unc9O1EPprJ/9xjoXTuXgsnIgmmucmjVrlkEkBEGUNVOnTkXz5s2jktgFMmPGDBJrE0QlobCwENdddx3mzp1b7D4SExPx4osvlroU92Rj0KBBmDlzZtjtOTk5mDJlCqZMmVKq+43mMymCCIcQAj169MD3338f1/20atWq1PoSQqBjx47YHibRVGmyceNGtGnTBmvWrKmQstGzzjqrxH0kJiZi+fLlpRANQRSPDz/8MGIdxhiuvvrqMojm1GHGjBkYNmwY8vLygrZlZ2dj9OjRGDNmDPr374+XX36ZEqtUAgoLC9GqVSv8+eefMbUbMmQI3nvvvThFRRDFo1u3bnjnnch/p5SZmVkG0VRecnJyYpZqW5aFqVOnYujQoXGMjCAIgiAIgiAIgiAIgiAqFxXvN8UEQRAEQRAEQRAEQRAEQRAEQRAEQcSFadOmYdOmTRHrcc7x7rvvIikpKap+y1+uHfCoWHJtLVmSWkPHlHUpvFxb9ck5V2IvKcABCGaBG02qlABT9y0trgMkmJSQDADjWkwntXRbQkJA2jEr+aqRbHMtW5VatC1h5KtQNinplvXqZ+gWQdkP3AJC95FgdpkjJ1QiRiPYTqtSFc1bVAXnlquOS9qo23C7jWrvbHPVYwxnNWuGUQ+PxIOPjFK+cW4BgJI+6pgQhVTbliq6nhtJtYnyJOxrJ2aRdshOgkpqX/gEju/6HwoPb47Y+unHn0bX7l3Q+Kwm5Sqs/Omnn/DWW28FldesWRPDhg0rsm04EUP37t2LJZoCgLy8PNx555345Zdf8Oqrr5ZYFpxoJWqJNtQYzySYFGo+YkYuqEXbUqmyhZTgQkJyLYx0qbQBR0wKW4LqFgLq2cwlbWf+k4C661dXas+7aReiPlFOxDBWhKsauL4KUU9KiZUrVmDaW9Mw++NPkH88P+rd7tixA/PmzUO/fv2ij7WERJLuR8OECRPw+OOPY+PGjdi3bx9yc3MhhEBKSgpOO+00NGrUCI0aNYJlWaUQcXjWZq3Va1Dut7axE5H4ibG1YJsBHCYpiqXWS5KrdZlZf0HJt1UdDi5VGZheX3FVTwlQXeOCHhMcPbVa9Kaflo5x747FsL8PQ/7xAr/ncGzTAiTWOgvVWvZVry/OAJdUm3H32tMMTtzeV+4fs5G96nVIr3+/bjpf2hljXnoemQ3qAdAJIfQxARjc060tb5ZKHs45Q83kWki0Eot9nioqCTwBDas1ws4j23Hcm++s4Y1kWwtufeaaxSXYZmAQ+rXFJIOw1/McTCcR4kyVqvtucW3scm0VTrBcG4DfdZu7XmA7ovLgPltFirQDlxr6tRD00UAU0yEDcHWfq5GQMBwnTpwIWScwKUN5cHzBNyHLEy+4IG77LPjxRxQsWhRUXvWee8BSUkplH2kNTsde/KjPtyPQDlyCmJ/xOUfwQ3706w0A6NCpA/oN7K+k2a61sJ1kxl73+r+w7GQ1Aclm/Cj6o6YKRTSynaysrDKIhCCIsqZJkyb47rvvMGDAABw4cCCmtgcPHsS+ffvikiyIIIjS48svv8T111+P3NzcYvfRoUMHfPnll0hPTy/FyE4+evbsiW++Cb02jzc333xzueyXqPwIIXDJJZdgyZIlcd1PtWrV8O6775Zaf/37948pCaqBc46bb74ZvXv3xqBBg1BYWBhVu3Xr1iEhIQE9e/ZERkYGevXqhWuuuQbJyeWbcG/16tXF/r2VgXOOBQsWoEmTJqUUFUHEzv/+97+IdTIyMiqk3L4ycuDAAVx55ZVRjaOFhYWYOXMmvvrqKxw+fLgMoiOKS15eHlq0aBFz0onnnnsOjz32WJyiIojic+WVV0Yl1t6xY0cZRFM5OXLkCHr16hXTujk5ORmzZs3CVVddFcfICIIgCIIgCIIgCIIgCKLyUbJvARIEQRAEQRAEQRAEQRAEQRAEQRAEUSnIy8vD6NGjo6o7atQodOjQIab+IwqII4mJIjQPLVTzlzUxBDyw5dIhpMt2A5ccWpe5Jc624FC3Y0bm52rFjYjOiA8Z1z8MnFnqPudgsGDp+5xZsMBddfUPOCxYaju3YHEPLGbBw9StxTk8ukyVW7BgwWIecO4BZx5YzAMPVz+c6R+uyi3mgce0M31wDyxuwcNdj5neN+e6HddlFizLY8dqnpvlfux+3vZ9LXeEI9VW0m3XcYxSqu0nZwx3fkmqTVRqwg2Y4QdS7klB3W6TABZZBJt/PB933noXvN4T5fY6LygowC233AIhRNC2Z555BtWqVSuy/e7du0OWh5ITJCQkoFGjRmjWrBlOP/30iF/ofv311/HEE08UWScaPNwDKYX6YTpxAhyBtpFpqyQJAo5KG6quFHY9AbgSMEAndICSCwLwV3CbyU/dmGQS0lUWNWFecn7JNCqoeJAID2MMR3KOYMprU9Dx/I64tHN3fPDehzFJtQ0TJkyIQ4TxJz09HR07dkSfPn1w44034qabbsK1116Lbt26oXHjxnGXanvFCazbv9ZVoteR9trSvV7SayjLrKksMMsCt5w1GAP0mkyvNcGctSY3a08Oi1swqzF7Heq3nlPrSsY4LM7sNWnzls3x5EtPhXwuh1a+jvy9v4IxCwz6R1pgzAJgAfCoW8btW+/RXdj79QgcXPZSWKl21apVMWbS83hn9jRkNshUUnFugXGm/N3OatFej0NLxCWUVLtWSu2TUqptsJiF06s1QrInGT7hc36kgIAPQgoISAgh4JM++KQPQgj1I10/QuihXNWHlHYd6DnLfWsnfpBCObZdcxOAoPnI5P+xkxnpZEAmsUSgxDZQxlyknJmoEBTrHAWuU9y3zD8XjVkvBS1jXH2kpKbg8afCi0UyMzNjj7EU8W7bjoIQArTEtm1hZWTEZ6dSImfs+KBiq25dVLlhcKntpkpmpi3NFtJfou0z5VDr2SFZWTFLtRMSE/Dex9MBk5AGcMYbO6MYYK+KXYnUwq19g15PLPi1WBGJNvHP5MmT4xwJQRDlwSWXXIJ9+/bhn//8Z8xtu3fvHvLzF4Igyp/8/HxceeWV6N27d7Gl2klJSZg2bRqWLVtGUu0IvPbaa+Um1QaA2bNnl9u+icrN8OHD4y7V9ng8+Pjjj0ssxP3jjz9w2223oV69epg3b15MbTt06ICHH34Yhw4dwtSpU9G/f38cPHgw5hgWLFiADz74AEOGDEFaWhp69+5drqLZkiSLtCwLzZo1w/fff48uXbqUYlQEETtbtmyJWOf8888vg0hOfsaNG4d69erFnJzgyJEjdO1XgTl69CgaN24cs1T7pptuIqk2USHZtGkTBg0aFFXdlFJK9HmyceTIEVx++eVYvnx51G2qV6+OBQsWkFSbIAiCIAiCIAiCIAiCIEJAYm2CIAiCIAiCIAiCIAiCIAiCIAiCOAV45ZVXsGfPnqjqRivgDiQquXZRjqJiyLVZSeTatnzZ2RYk19ZbuJYUAkpcCJcQ2hEhBkgQ4RIdwpEa8iDBtmXLDi3Lo6SIWozoYUayzbXo2mPLrz0sARb3wKOl2ObH4pYtXlR1TTnXt04/FvNoMbdTn+tyDq4fqzg5t0IKtY100X5+zNKScfMcHUUkWIBUW7qE5YhOqu0nySapNlFBCfUa8h7PghRe+3FkaVs02506yXX+hvTz7o0qvjWr1+Dlf02Kqm48ePTRR7F27dqg8vbt22P48OER20eSKbRo0QLPP/881qxZg7y8PGzduhUbNmzA9u3bkZeXh59++gkjR45EUlJSyPZjxozBwoULo3ou4eDM0jJRl0hbugTYUihBtp+k1Ai4jS9QbfFzjhoJqa6v75mNLimgbs/cclPXa8r9EnXdj0mOGWKoJAFqfIh2/vIj4FRIKbHsx+UYduv/Z+/M45uo1v//OWfSDdrSSmmBlqVQEFGoigoii4iCwAXUq1dcUEFUVFRQvuACXFfcEFRERK+ggCCgiP5UBIECsorKIgqyiOw7LW0ppU3m/P6YOTOTrZ2kSTeeN6+Q5MxZnkzSmSdp834eRJOGTfDU0Kfwx9Y/yhTX6tWrsXLlyjLNcT7y+/EtKFQLteItnOnnDLPgiJYyCa1ACZeabS2/YtxSqARcu88Us+gL08TYZrEXPc+05GfQczlN2K0VcHHI/E9RoCjcUuRFy0lv7NsNAx6/z/vBCBXHs15Acf5xaCJtrkm0mfU2B4SWo+X9ORcHv+6PwiOb/e6fjl074oc1C3F7/35QwMEYwJgm9TEeNzOL4DAwCFW7LSCgcIYLYpLg4GUTAVUFOONoqMu1VWgybJfqgqq64FJVqKrLaFdVFcY/oYmxtYINKlThgqrKNtU4J/mSa7uft+zJtSVu5yM/56GSxhFVCfcntSzybXMOWPIgGK89eb/PTX19T8MYksMlr7ZJ3vuT3W3hOjVuuzVsaxZmZaHol1+82uOeeBzMTw4cDDFJSRaZtjCfFx0BYE+xE4OOn0CeGvjrYMwrYxBfK96YC4CbSBvw3rWGuN8HVfloYlei9vjjjwcsXiIIomrAOceECRMghMCYMWNsC/f/+OMP1K1bFwcPHgxzhARBBMKCBQuQlJSEhQsXlmmeY8eOYcCAASGKqvqSm5sbVHGCUPLAAw9gx44dFRoDUTX55JNPwjr/DTfcgKNHj6Jbt25Bz+F0OnH99dfjoosuwtSpU3HkyJGAxrtcLqxbtw6vvfaaW+HV2NjYMknFXS4Xvv/+e9SrVw9r1qwJep5gUVUVmzf7/xzUSo8ePbBgwQLk5eXh22+/xe+//w6n04m//voLnTp1CnOkBFEyW7duRVFRUan9brrppnKIpvqyY8cOZGRk4Omnn4bT6Sx9gAdCCNvHHKL8ufLKK3H06NGAxgwePBiffvppmCIiiLLx1FNP2T5WkVjbm7y8PPTo0QNr1661PaZu3bpYsWIFOnbsGMbICIIgCIIgCIIgCIIgCKLqQmJtgiAIgiAIgiAIgiAIgiAIgiAIgqjm5OTk4PXXX7fV96uvvkJ0dHTQazHG7Am2/U6AEgXb/uTasAi2g5VrC/iQaxuPxRRoAxa5NjNl2pwzQzytCQ25LrnW5YZGuxRNuwu25VjFGOswZNfahZvSQ0O2rZj9DFm2h2jbGO9wkyRK2bYmzNbHSlm2FHRzs79cU5MzWoTa+n4whNuMaXJt6z9dHCkfu1VKbleq7S47J6k2UblJqpPksz1v1/xSiwj4p/SBtds8jqikVrZme/vNt4MNpEzMnz8fEyZM8GqvWbMmZsyYAYejdBFqXl6ez/bMzEx89913+OOPP/DMM8/g0ksv9ZovIiICl112GcaNG4f169ejXr16Pud68sknbcjP/aM9W8JyMYWDQmjybFWY8kGrdNtTmi6Eqm+XwkJhiAutc5v4j9v6mGy9FEsQnxKVB+Oc6OMcln0qG5PenYQ2mW3QpVMXzJw+E2fPng3Z2s8//3zI5jofcKpO/HbkFy23Yfof72m1RwAwLV8CA4eZS8kcSRZ6YYxB0XNGBl2+LXM6QBdvy/vGPShwL5yiyByUyzxOW0Mx8lHFFHAzBY898xg6XHeN12NSz53G8azRUJ3FpkgbTL/mgOBw5h7GkUWP4OTPb0M4z/ncN3FxcXjt3dfwybxPkJpWHxzQc2zFyBk1uTjT9x03JNvaNgHOgMTo2ojgEWF6BisfnHE0qtUYkUoUXMIJFSpcQoVLuDRhttDF2VA12bZwQYXLlGvrAm3zot2XCm1PubYIUK4tMU8/7nJt//LbAOTaLIwXwjbW3VXi8+W5iXmP99lPNgvzdcMAI0ca98Y4n/1jYmIQGRnpP54wU7xtG87Mnu3VzhMTUTNcYm1VxenX3/RqVlJTUfOOfiFdKiq+llvGq1ouLgD/y8vHM6dycDoIqXZG86YYOHiAlvsKofu0pTRbf8VYjiFuKzDZ18y1PczcniMqPXaFmaqq4rrrrkNubm6YIyIIoiJ54YUX/H424ovjx4/jqquugqqqYYyKIAg7FBQUoGvXrrj55ptx5syZMs8XbuFudeGRRx5BcXFxRYeBli1bYunSpRUdBlGF2Lp1K86d8/1ZWqj46aefyvTzUVRUhEaNGgX92h41alSJBUPat2+PK6+8MtjwAACFhYXo3Lkztm/fXqZ5AuWee+6x1S81NRXff/89+vbti9jYWPTq1QuXXHJJmKMjCPvYFfvecccdYY6keqKqKh555BFcdNFF2L17d5nm2rdvX4iiIkLJkCFDAj4HDR8+HJMnTw5TRARRNlRVDahIVM2aNcMYTdVDSrUDLfyyevVqZGZmhikqgiAIgiAIgiAIgiAIgqj6kFibIAiCIAiCIAiCIAiCIAiCIAiCIKo5n332GbKzs0vt161bN9x0000hWbNMcm0gYLm2bPcr19bX9CtjNtos+uZS5dpyDimKlmI/pksIdXE0GJguoNakhbrAUBcFSmmhm2QbiinZ1ts0CaLZV8q2DUGinNvPxSroto4zJdumTNuIxxB+M13eyC1xMEO0KCWPUr7IGAy5uNxjhvxQCrX1fSf3ZUlSbU+zHUm1icpOo0aN0LJlS6/27N8/LOPMJUkKBRiPQL2u74IpUaXOVFRUVMZYAuf333/3KxL46KOPcOGFF9qax5dIokaNGvjll1/Qs2dP2z/LmZmZWLx4MWJiYry2bdy4EStXrrQ1jy8EBFRdRCrFpAKqRUjq+Q/mNlW/FqZ4FLpQ21IvwssnKMWSRgxuAkFhng61iX3G7POxSElqGUTjhH+s5yjbe9ijaIhbs/66WbN6DQbeNxDpDdMx/Mnh2LZtWyjCNVCiL0BC64HYlTQMq/+0L3Q739l07DecdRZCFh6BzI04N/IhM1/i+nMscyduCLaZoku4LXJtBdDyOKOwi56PGWJqq6RbAReavhuQ/cy80yiaomm2tQIv3IHXpryOhukNvR5X0ckdOLXmNUOsbUiwBZC37XMc/OYuFB7Z7He/dOzaEYvWLcLt/f8DhVtyaq5A/pRwXdjNADBh5utCFWBMO24mRF+ASKXiBLoVhcIUNK6VDs44XKom1HYJl0WwrUuzod12qSpccBnbhFChQjVua8UfVF2+XTa5ttkzjHJtOj1VSXw+78w9RZHPuVdm5yPVW7xwsc91YmNjgwswBAinE9lPDQdcLq9t8U88DhYmmcTZhQtRvHWr95pDnwCLCG3hgYi4OB+lZAAnBJ45kY1lBYVB/YhGRkZixpcztNcDY5Y1rMcXWPJhi9Q/0Lf1fiXuotQ+5UnHjh1tS+Lz8/PRtm3bMEdEEERFU6NGDdx///22+x86dAjjx48PY0QEQZTG7NmzkZSUhGXLloVszieeeKJCPuetShQVFWHu3LkVHQYAwOVy4cYbb8SOHTsqOhSiivDll1+GfY3CwkI0b94cp06dCmr8Pffcg0OHDgU1tmHDhnjhhRdK7bd8+XLUr18/qDUkTqcTXbp0KddCI7N9FNryxaRJk8IcCUGUjSVLlpTaJzExsUI/h6uqrFq1CikpKZg8eXJIjk8bNmwIQVREKFm8eDHef//9gMa8+OKLePNN78KJBFFZmDBhQkDvQ3v37h3GaKoW+fn56NWrF1avXm17TEZGBg4cOIAmTZqEMTKCIAiCIAiCIAiCIAiCqPqQWJsgCIIgCIIgCIIgCIIgCIIgCIIgqjkzZsyw1W/s2LEhXbci5doejmVzPn9yba9ZrHJtax8GMEN3qMulpWBaEx5qgkNA12jrYkLogkMOrksQDRGiIa1WoEATVivcXaitcCnH5u7yaynDZhwKc8DBtYuUaBv3uUMbzy2ibTmPHrMm29al3szSZhFsK7oU3JdQ25BwGwJxTX7ILdLHYKXabpJskmoTVQDGGPr37+/VXpSzC8FZ2eyPiUxohqSrni61n6qqcPmQ/IWLo0ePonfv3jhz5ozXtmeeeQZ33HGH7bl8iRgTEhLgcDgCjuuSSy7BqFGjfG6bN29ewPNJXKrLTSRqiAaN2HUxqVCN+1pfUxtqCrdNkaApE9T7CgGmi7flYUwYZ0I/6B2luNtdwC2pBPZAImBOnTqFiRPfw2WZl6FL5y74bOZnKCwsDOkaMalXI6XrBDS6cylqXzkMEfEN8eq8Q1DpJVMqZ51n8evhX/R0UlNaG3Js3Q7KGQNXuKU4i55nAUb+JPNMragLjCIoTBdia/ki1wq7cL20iS671iTbso1Z8jvFUqhF5nVMF2rLwiocCbVqYeL0d1HThww2/+8fkbv1czBN8Y3inIM4/MNDOLn+bQind0EEAIiLi8Pr776G6V9+ivqp9fR8lBlFWgAY8QMCnAEQXM8VOaBqhzQBgbjIWoh2RIfjqasSRPAIpNdqCgGhCbOhaoJtVRdsq7pUW2jtqqoLtXWBtqqqekEIbbt2PtLayirXtkJy7eqF3+ejpD4eb7tKK+Ahi434btc2FBUV4cSJEz7HR0WVXnAmXOS+NR5Fm7d4tUe0aoXYAfeFZ1GXC6ffHOfV7GjUEDX+c1vIl1OioqACkBmtCu3n/OWTp3E4yPcacfFxWLphCVIbpQGW59mq7vZ63TDLdusLxvp6s9y289r1OUcw40ME5xwffmi/UNP27dt9viclCKJ6cd999wXU/9VXXw1PIARBlEhubi46dOiAO++8E2fPng35/FFRUTh48GDI560ujBo1CsXFxSGfNyIiAldccQUWLVqEPXv22P4dk9PpRJ8+fUIeD1E9qVOnTrmsI49TgXLq1Kmgf4/CGMOvv/4Kzkv/enONGjWwZ88eNG7cOKi1JEeOHMGTTz5Zpjns8uSTT9qW5Pbt2zfM0RBE2bBTEKJVq1blEEn1obCwEH379kXHjh39fq4ZDD/++GPI5iLKTk5ODm666aaAildPmDABo0ePDmNUBFF25syZY7tvRkYGBg8eHMZoqg5nzpxBr1698NNPP9ke07RpU2RlZSE1NTWMkREEQRAEQRAEQRAEQRBE9YDE2gRBEARBEARBEARBEARBEARBEARRjcnLy8P69etL7XfbbbehTZs2IV+/ouTacmpbcm3hK05mmUm7ll/sZcY2U8CtOZyswm1NoC1liIxpgkTOLfJtQ0CtCw65LqVmmtxageIut+ZSdKgLsLnDkGArXIHDst0q3OaMw2FIEbkh3TbW4VaJoiZiNISKkP2ta3O/Qm3A+nilNFtTQTImxzCSahPVGilZ8yU8YEpkqaPtruI9ubktodUAxNRvX+osviTX4aCgoAB9+vTB3r17vbbddtttePnllwOaz9fPbERERNDxDR482KeUe/ny5UHP6RROQJeOQpeRugmyVXlLk5ybfaWo1KrS1v7ppzCjHwA3Gam/7+TKdl+bfR3+3ESBcqyHvNBNYujh8RYB/CP8U+KZySqGFAKrV63GgHsHoHGDxnhq2FPY9ue2kMaixNRGYuYDaHj7YqT2mIrY9O5gXP7MMWzbfxazVxwP6ZrVkTUHfkKR65zx9GmZIwBm5kTMKEwiC7Aoeg6l5Wxa/ujQtuiFVWTREy3HtBR9kTknV/RCLlpmJEXaUrLNZA6q54pSzi1zVi60i8whL7zoQrz6vm8h36kNE3H24M84/cfnOPjNnSg8stnv/ujctRMWr12Efvf2s8Qqk0DF3B+MGfsIQs85GYNQBRjTjiRRjhjERsaG8umqktSIqIG0uDRdpu1yE2yrkHJtly7P1i9QjX5StC2ErtRWQyfXth7zSa5d3QnBeytfb8/11wkA87nW70dG+s+xFUUpezxBUJi1HHkT3/NqZ5GRuODtCUAQBWHsUPDVAjh37vJqjx82FCwMa3LL/pVPy9z8Aux1OgOfi3P0urknVm9dhQaN0vSDhRRrm1JtQD71/n/orccTW69IPwLuysa9996L+++/33b/mTNn4qOPPgpjRARBVDQdOnTAlVdeabv/qVOncOrUqTBGRBCEJ9OmTUNycjJWr14d1nXS0tLQsWNH5ObmhnWdqoaqqnj//fdDOmfNmjUxbNgw5OfnY8OGDejWrRsaN26Mrl272p7jr7/+wtatW0MaF1E9CeQ8X1a2bduGIUOGBDSmZcuWtuXRnhw+fBhJSUm2+0dGRmLPnj1lllC/8847QcdslxMnTmDChAm2+g4bNiyssRBEWTl48CAKCgpK7derV69yiKZ6MGfOHNSuXRvffPNNyOf++eefsX///pDPSwSOqqqoW7eu7cI6jDF89NFHGDp0aJgjI4iyExcXZ7svFRDRKCgowL/+9S+sXLnS9pgmTZogKysLaWlpYYyMIAiCIAiCIAiCIAiCIKoPJNYmCIIgCIIgCIIgCIIgCIIgCIIgiGrMsmXLbPV78MEHwxZDRcu1vabwlGsz33JtQ6AtjYdCWGSFUqdtEWwz6IZS2aLJs3XdNDg4ACnP1oXUUmSoy6qtkmrZT26VEm5Dsg1TgKi4Sa89JdiW+54Xrs/PtbkVfYxiWYfpgkWuyw09hdraw+aGUNwQkWsR6u1Sum1oyEmqTVR7vpz/pVdbdPJlsGdqs2OGLKEP40jp8hZ4KZLR7OxsG+uUDafTidtvvx0///yz17ZOnTph+vTpRuECu0RFRXm1+ZNx2uGCCy5Au3btvNq3b9+O4uLioOY85zoHq07UXUBqVYxq/6sebQJSPCol2sx8xo1jnzBF16YB29Jm+d+zH1Hlyc7OxrvvvIvM1pm4ttO1+GzmZygsLAzpGjH126Pu9RPR+K5VqH3V/yEyvhHAzMIj5v/AuPkHcfx0cD8v5wMH8w9i28ltYHrhFXe5tiaPZrowmkuRNOemJFsXTGv5IQwBtlWgzTnXj6fMyCVl3qYospCLAwqXBV6YkUcqjIMJcz7GOBTuMOeWker52434DWidAAAgAElEQVT/6oZHRzzq/UCFiiOLhuDU+vEQznM+90VcXBzefO8NfPrFp0htmKbn0Uwe1gyZuHytGTmj0K6lsFnm6JwrSIhKCP2TVkVJiqmDxJhEqKrLTbCtSbVVuAyptinYliJtVWhnI79ybcBLrm3VZsv/Sa59flNiruG5yV9aXEKxEM/XyObNW/D62Nf9L1mGHDFYnHv34tQjj/qsepLw8kuIaHFhWNYVTidyx4/3anekp6PGzTeHZ01L3ikAnBMCSwvsyWKsxNSIwW/7fsXbH7+NmnE19TkthVwsaxkFaSwxWHc1s7T7eg78vUa9CshUUv73v/+hVatWtvsPHjwYmzZtCmNEBEFUNF9//XVAhSQeeuihMEZDEITk1KlTaNu2LQYOHIhz53y/Py6N2NjACkitWrUKCQkJaNSoEYYNG4bDhw8HtW51olWrVraLS3bp0qXE3xfVr18f77zzDnJzczF+/HivAj/z5s1DTEyM7djeeOMN232J85e5c+eW63qTJk3Cf//7XwwbNgy33XYb+vXrh9dffx3Hjh3z6vvyyy/j6NGjQa0TExODlJSUoMYuWLAgoPdEvkhMTAyrXPuOO+6w3TfQwrMEUd5MmzbNVr977703zJFUfU6cOIF27dqhX79+tmTlwdKwYUPMmTMnbPMT9ujUqVNA7wNmz56NQYMGhTEigggdTZo0sd33rbfesl1wpLpSUFCA3r17Y/ny5bbHpKenIysrCw0aNAhfYARBEARBEARBEARBEARRzSCxNkEQBEEQBEEQBEEQBEEQBEEQBEFUYz777LNS+zRt2hTXX399WOOoSLm2nL4scm1Iubb+v5Rrm/JtXTptbON6X01GKKXbXBdQm8JDbsgSObPKExVTlsilgNuUZRsSREOarZiibmtfbsqxjT76NoUp+sUiyTbicJcoSumjVf4tH6vsp/WB3odbhONS6mhKx0mqTVR3zpw5g1U/rfJqj6l3NYAwydo85oyoWR91rnmhxCHHjx8PfRwWhBB48MEH8e2333ptu/TSS/H1118jOjo64Hnj4+O92soqFPYlYnC5XDh06FBQ8511akJBKcg21KO6+M8q27boR90E2e6HMlPMbWy3qHkNpHjQOpQBpR4W6XBYafB3dGBgEEJgzeo1uO+e+9AgtQGeHPYktv25LaTrKzFJSLz0YTS6PQup/5qJ2CY9wXiEWy4Eyzlc6PdzC1SMmrEvpLFUF5yqE8v2/ghA6PkiN+TWMi/i4OBck2YzxrQcj5s5lFZURc/TuOKWi5r/9DyRa/kj0wunGCVPLP0VzsEVhyHSNvJZWQQGHFyYMm2uaPMxI7dkeHzEEFx3Y5eA9kXnrp3x4/rFuL3/7eAOs0CLkT8yBULPB7klv5bxaZg/JSoEEqMS9eIuhKRRfDoc3AGXcEHVhdqaONsJVVV12bZqyrbhgqpK2ba7cFtA1VMMFUKoXnJteR4DzHMdybXPP8qaRpgiZLOttGIgv2/egquvaI8OV3XAKy+84rdfUVFRGaMLDDUvDyfuvQ9qbq7Xtth770HNu+4M29oFn38O517vc3H8k8MAhyMsa7qKzhlSbQHgqzNnEaiarGuvrvhl7wZEx0RbNP2W44r8T1ZgMPJd4f1ZjxX9vCGF7EIm5W5UzQPGmjVrfL4n8oWqqujUqRPy8/PDHBVBEBVFvXr18OWXX6JmzZq2+n/xxRdhjoggiPfffx/16tXzWWjQLjfffDNOnjyJ4cOHBzROCIF9+/bh7bffRv369VG3bl3cf//92Lt3b9CxVEV27NiB5ORk/Pnnn7b6jx07FsuWLcORI0fw2GOPoXfv3ujYsSM6duyIN998E9nZ2Th48CAef/xxv0UiExISsHDhQttFJKn4CWGHDRs2lPuaL774It5++2188cUXmDNnDp5++mmkpKQgLS0Nc+bMwcaNG1GrVi2MHj066DVuueWWMsW4ZcsWtG3bNujxubm5uPzyy8Mi1y4qKsKSJUts9W3ZsiVq1KgR8hgIIpQsXLiw1D41a9YMWpZ/vvDGG2+gfv36WL9+fdBzXHDBBbb79uvXD1OmTAl6LaJsXH/99Vi9erXt/mPGjMHtt98exogIIrS88sorAf293VNPPXXefj599uxZ9OnTB8uWLbM9pnHjxsjKykLDhg3DGBlBEARBEARBEARBEARBVD/oGyUEQRAEQRAEQRAEQRAEQRAEQRAEUY2ZN29eqX1q1apVDpFUDbm2VQRtnUNKnzWJpK6EZuYYQ8HNpLQQkLppJmXUUmso5dVWwTZnhiBb0efgUpwttdaGLFvR5YuKKeGWIkVDlu1x0Wcy5pDSbTBtPkO2zd1F2dZ2fT3zcXIjOlgegyYVZxbho9zZxp40pdoe+5ek2kR1YcFXC5CXl+fRyhDf/LYgZyzp9Sq8pNqS+Gb/Rs3G3f2OPHz4cJDxlI4QAiNGjMC0adO8tl100UVYvHgxEhISgpo7KSnJqy0nJ6dMwnJ/X/jOyckJar6C4gI3EbZVru0uINXbrMI/QD9Hycfj8bisMkFhbrf76N3WCBTLmLAI4s9TSjt3ZWdnY+K7E5HZOhOdOnbCzJkzyyyT96RGakfUu+EDpN+9DklXjURkrcYwreyednb53FvP2Qw/bsrBF6tPhDSu6sDqAytxujBHE1Jb9he35Ep6VgjIjJFxMMF05TV3y6QM2TZjULgu4uaKJst2yzsZOIcl79PzVKaYUm+9IIvCFUseapF4Q5NdgxkZqXFRuANvffAWmmQ0KXUfxMXF4c1Jb2L6/E+Rmpaq5ZJCzzj1fFzoybnMg2WyLgTA9OMNYwCEKUqNi4hFpBIZ4mes6qMwBem1mugCbf2iajJtFaY4W4WqibdVFaouylZ1mbZ2W167oArosm1NtK3JtfXzmCog9Puqce6znNuAssm1S5Atk1y74ihNfO0TmcP4yiF8nAqFfmTw7Pfo4Edx9ZXt8fuW30tdsqCgIOAwg0UUF+PkoAfh3LnLa1t0l2uR8GLJRW/KtPa5c8id8I5Xu6NZBmr07RO2dYsLzsKasf55rtj22MjISLz03kuYMO0t72ODvFjyVnnTr3zfOM544+vtv4D3ccaYw+Nafn7keTyy+y/UxMbG4qeffoKiKLb65+XloV27diGPgyCIykPfvn2R66Oogz/mz58fxmgI4vzl2LFjuPTSS/Hoo48GXeAlISEBy5Ytw/z58xEZGYnXX3896M9QAeDo0aOYOnUq0tPT0blz56A/66zsnDp1Cr169UJqaioiIiJw4YUX2i4qGRMTg5EjRwIAkpOT8e677+Kbb77BypUrsXLlSgwfPtz2c9C5c2dbAlIg/EUvierB1VdfXdEhGBw8eBD9+vXD5ZdfHlDe4Ul8fDw++OCDMsezbt06DBkyBDExMUGN37x5M5599tkyx+FJQUEBHDaKWzHG8MMPP4R8fYIINVu3bi21z0UXXVQOkVRNdu7ciYyMDIwcORLFxfY/N7PicDjw/PPP4+TJkz5/R+6P//73v0GtRwRPUVERrrrqKixdutT2mB49euCFF8L3uTFBhIPk5GR06NDBdn8hhM+/G6runD17Fn379g3omNCoUSNkZWWhUaNGYYyMIAiCIAiCIAiCIAiCIKonJNYmCIIgCIIgCIIgCIIgCIIgCIIgiGrK77+XLpkCgOeeey7MkZjYkmuX5BwqRa7tS0zpKdf2mk8In2Jm/3Jt6HJtZsi1pVDa0EYzc5tslzJqQ6DoIae2SqilMFvKDpkhNpTCRE1pKOWHCuemyNrHhXNuzGVcLPNw6/wekm3GOBhnhuTQKt6G/jgVfbzcU9wifTQev767tf3qLjMnqTZR3Zg7b65XW420joiITS3DrIEI2cy+KR3HQonx/SXbvXv3liGeknnppZcwbtw4r/ZmzZphyZIlqFOnTtBzp6WlebUVFRUhOzs76Dn9yRdcLldQ8+UX5UFKz60ybSkLtYoChWyHMK49pdz6f9p8QsDTJ1iiaFB43fAvJAz4kYZqMOGJEAJrVq/Bfffeh7TUNAwdOhR//vFnSNdwxCQh8dJHkX7nKqT9axZim/QEYxEo2bruKdk2tdAMwAuz9mPPkdBKv6syf+fsxu/Ht4DrQk7OLEJtwd1yMMZkDqWLtLkmteZcy644Z9DKrjAzN4QCzhWZZIFxxZInKqZMW7/WirPoeaZRDEUWdZF5rWLG41GARQEH13M/hSlIrJWA/83+CHFxcX73wbVdr8WSn5eg3z39wJmirSlg5oiK+Zjl/pDpnhSJW5JwyIONgyuIjfS/7vlOragEJMXUgUt1wam6oAonXELVBdsuXZatwgVdsq1K4bZLl2O7DLm20OXashiEgKoXjFDNcxrgLtcW5rnPTa4tSpBrlya0ld28BLx+xLWi7JdwCHEJE6/n2sI/e/7B1P9NxYODHkLHdh3RKK0x+vTqgzHPjcEnUz+xvUZ+fn75FANRVWQ/NRznVq3y2hSZ2Rq1p3wA2BBrBcuZ6dPhOnLEq73WU08CNuXLwVCYe9rtfrZqL3e+pM0lWLT1B/S6radZKEbms7KTLtoHhNdzKIQ1l7Zu89VWPWndunVAMro//vgDAwcODGNEBEFUNJxzDB061FbfH3/8MczREMT5x4QJE5CamorNmzcHNZ4xhjvuuAPHjx9Hly5djHbOOT7++OMyxyeEwMqVK5GcnIzXX3+9zPNVJrKyspCWlobvv/8ehw4dgtPpDGj8oEGDwHnovl5pVy5a0mcpBCF55ZVXULt27aDHK4qCLl264KeffrJVjDvc1K5dGzt37kRsbGxI5ps4cSIKCgqwa9cuTJ8+HWfOnEHfvn1tj1+yZElI4rBy00032ToO9e3bFw0aNAj5+gQRSnJycmyJ9G+44YZyiKZqsWfPHrRo0QLNmzfH7t27g57n0ksvxYEDBwxJdv/+/W2PPXr0KL7++uug1yYCY/HixahduzY2bNhge0xSUhK++eabMEZFEOHj448/RkREhO3+c+d6/w1VdaawsBA333xzQJ/BNWzYEFlZWWjcuHH4AiMIgiAIgiAIgiAIgiCIagyJtQmCIAiCIAiCIAiCIAiCIAiCIAiimjJt2rRS+zDG0KlTp3KIxn1NW4JtvxOgVMG2nTZLQACERfpcslzbmMsi1/bebkoKGbOIASHFhlJyqM+jC7ZN8bWcV8qsFV1g6ClglFJFXZDo5x/zdWHcjMWQdCuGBFyTaVvWs6izpVBbk3Irxh4zRJGGAFHuT6v43JR9M0ZSbaJ68vfuv73aIuMbh2m1kl/TSswFSOk01ue2snyRtyRee+014wu+Vpo2bYqlS5eifv36ZZo/IyPDZ3tZHk9RUZHPdn/C7dLIK8o1RNkATMGocD/FGZJAKc+WksCSRNmAu2PWA+uQchFJEiElJycH7747Ea1bt0bHjh0xY8YMFBaGXlRd74YpSO//K+q0exYRcY199mGW/y0nbD0Hsm4zR5wpVPHw+ztRcE4NecxVjdPncrD0n8V67iFzP2YWKWEyf5IFVnwVPWFGbsi5YkixGVMs+RwzMj4AANOE3IwzS36pS7cVruem2ijFyEG1PFIWS1F08TbnzCL81vM2WbhFv27arAkmfvSuV44VFxeH8e+Px4z505GWmuqWKzPOwITQr80CNNKgrP1Ro95Pzz3NbE87rsVFxVNeVwqNa6WDMQZVuOBSNam2qou0Xaou11ZVXbQt5drCTa6ta7R1ia1qkVgLvY9qKQgBWKW2nnJt442RP7k2g3ESE9ZxgDHOiqc493wQ6VY1gnlOjh8/jpQ6KWjRrAUeHfwopn8yHb/88guOHT2GJYuX4K033gpoPpfLhVOnTgUcR0AIgdMvv4KCL+d7bXI0aYKkGdPBatYM3/JnziB34iSv9ogWLRDTq1fY1gWAsydPGrfPqCqKbTzlderWwUffTEFsXE2LPFvD/XgCy8+9x/Geyf+ER1spVLPTxqBBgwISKk2bNs3WZ4UEQVRdfH0W44vMzMwwR0IQ5w8HDx7ExRdfjCeffDJgobOkdu3aWLVqFWbNmgWHj2Ist9xyC8aMGVPWUAEAxcXFePrpp9G4cWNs2bIlJHNWJM8++yy6du2Ks2fPBjU+IiICb7zxRsji2b9/v22xdnJycsjWJaovnHN8+umnAY+7+uqrMXnyZOTn52PZsmXo0KEDbr31Vrz33nthiNI/DRs2RHp6Ov7zn//gyy+/xJEjR8Ly2m/atCn69++PGjVq4PPPP0dkZKStcTt27Ah5LHY/yw/lsYcgwsVnn31mq9+AAQPCHEnVQFVVTJs2Dc2aNUOTJk3w119/BT1XdHQ0pk6dio0bNyIlJcVoHzduXEDFCYYPHx50DIQ9Fi9ejMzMTHTv3h35+fm2x3HOsWLFCp/5P0FUBZo1a4aVK1fafg1v2rQpzBFVHs6cOYNGjRph0aJFtsc0aNAAWVlZSE9PD2NkBEEQBEEQBEEQBEEQBFG9IbE2QRAEQRAEQRAEQRAEQRAEQRAEQVRDVFXF7NmzS+3XsWNHJCUllUNE3pRJrg2EQa4NQAh3obPwlmu7zeUp1zZEhcwywpRNS2miX8G2ocE2RduGuJBbhN1cCq+ZIdxWuFXM7X5ROIPC3C9cn8cQdHNd7sjdZdpS8mj0swofmdQeyv1l6Ws8SktfbhVvW59GkmoT1Yu4+Divtug6l5fL2oaGzvJyr9HoBsRfeJtX3+3bt4d8/ddffx3PPPOMV3tGRgaWL1+OBg0alHmN1q1b+2z/7bffgp7zxIkTPtvr1q0b1Hw557IBSFe2Ycn2EobKdqEbRd0FlMI4PwmLVNBNXWqMtWD3UCeEm4Tbr7CUDp1hRwiBdWvXYcCAAUhLTcPQoUPxxx9/hnXN2PQeYNzhLaxkHvetJ2Dh1gFStm3NewBgx8FCPPXRrrDEXVUoVovx3e5vcM5VBFm0BEzqr5mRxxnFS3SxtZRlG7JtJsXS3BBSc8agAO4SbsbBuaKLsgHImRkHYMnfjBzTlHhbc0wZkTaD3kfGwxkUrkDRC77IdjCO63p0xU8bf8LHsz7Gsy88g0EPD0LWhmW4/e7/gHPFeBUxKeYWDIxzMKFJxyXadr3AC9dyS3kcZLrEmTGOSEcUoh3R5fmUVkkieATS4hpYhNouOF26UBsqnKqqS7R1uTaERa6tauJsoUKoqn5f1YS3QtNpQ5iSbXlRdZm2/N8qxhbyPOgh0TVuC0s/y7aS5NqekFy7avPXX3+hUVoj5GTnhHTew4cPh3Q+T/ImvY+8KR96tSupqajz+Szw2rXDun7+x1OhWgTXkvjhTwE8vH8mnn/0iCHC3nKu2NaYT36c6vFzLX9ufee0XqJ+m7G5rREo1uNUJS9UM336dNvyRgB44IEHsHXr1jBGRBBERWJXknvdddeFORKCOD8YO3YsGjVqhD//DO4zHMYYBgwYgGPHjqF9+/Yl9n3hhRcwefLkkIn39u7di8zMTMTFxWHo0KFhK8AYTr777ju8+uqrZcrXXnjhBURHh+bzhf3796Nly5Y4c+aMrf73339/SNYlqj+9evVCmzZtSu0XHR2NSZMmQQiBNWvWYPDgwV6v70cffRRRUVHhCtWNO+64A3v37sXff/+NOXPm4JZbbikXeWh0dDTGjRtnq29eXh5yc3NDur5die2sWbNCui5BhIOvv/661D5RUVFo1qxZOURTeTl27BjuuecexMXFYeDAgdi1q2y/H+vWrRtOnjzpU1jOOceiRYvAbX7mt2vXLqgqFcINB//73/+QkpKC7t27B1Ww5pNPPkHLli3DEBlBlB/t2rXD5s2bbfUNRDxflTl06BA6deqEY8eO2R6TlpaGrKwsNGnSJIyREQRBEARBEARBEARBEET1h8TaBEEQBEEQBEEQBEEQBEEQBEEQBFENmTt3Lo4cOVJqv4EDB5ZDNP6pCLm2Xwmzm1xbW1wKnUuUa5taaeOaeWxnhkDbXbANq2AbmkCQaUZBq37buPYlzWa6dJu5ya/dLwDX5IUWkbY5BzNE2twqfJSCRWbKtbX+ikWcDfd+TD56mPtBtknpOEm1ifOAlJQUrzZXUbCCwNCI3OpcPRqO2DS3tmC+5FkSr7zyCp5++mmv9hYtWmDFihVIS0vzMSpwGjVq5HMfL1myJOg5fX3JOSkpCYmJiQHPVeAsQKGz0K1NQJgHRtmmC0mlq1jAMIqaIkFh3W5f7GeVDxKVl5ycHEycOBGZmZm45pprMP3T6Th79mxI12jRooXP9ty/5nm1yaIinq3Gtdu51D0P0v4Mzdy+6LdsvDr3n2BCrvIIIbBw93c4dTbbFEUzLWeCzNeELHRi5kYylzIE2HrxFMY5FGs+yLU5FM4MQbY1E5VFWeTzIeXbsBRs4VCMfNBaoIVBSq31vBGWnFJYcj/9f4BB0WNNb5qO7v/qjkefHIIX33wB9VPr6wVbmDa/nocawm/94KYVpoGRT3IGCKFLtbUDn1W9DYAhLtK7gAXhm9TYNEQqkXCpLl2erWqibV2orQoVAqq7XFuoxrVLqFChAlAhIKCqqn6OUXXZLfQ5rFJtU35riLeFZYunONtDru3rUONPkOtLpE1y7YokgPdcetdffvkFHdp3RExkDbS+uDVcLlfIozqwf3/I55Tkfzodp199zatdSU5GnTmzoaSmhm1tAFBzc5E3+QOv9ohLLkHMjd3DujYA5B44YKj1txeXLtaOjIpEXEKckfsKYTlmGEVohFGQxjP3Ne77yInNJuHd37NvqZGWQCU8xKxbtw6xsbG2+rpcLnTo0AEFBQVhjoogiIogKyvLVr/mzZuHORKCqN7s2bMHzZs3x3PPPRd0/pqSkoINGzZg6tSptsWIgwcPxt9//43GjRsHtaYv8vPz8c477yAjIwPx8fG47rrr8Omnn8LpdIZsjXAxdOjQMo2/4oorfBaIDIacnBxcfPHFtmVxERERuPfee0OyNnF+8NVXX/k9VjDGcPPNNyM7OxuPPPJIqXNt2bIl7L8zTU9Px8yZM8O6RkmsWrXKdt85c+aEdO1bb73VVr9NmzaFdF2CCAcbN24stU/Tpk3LIZLKyddff43MzEzUrVsXM2bMKPNnLYmJiVi8eDEWLVqEGjVq+O3Xvn17zJ8/39acjDHbuSZhj/z8fLRp0wYPPPBAQOJcK2PHjkX//v1DHBlBVAwtW7bE4MGDKzqMSsGWLVvQtm1b/Pbbb7bHpKamIisr67w+nxIEQRAEQRAEQRAEQRBEqKDfiBAEQRAEQRAEQRAEQRAEQRAEQRBENWTt2rW2+tn9cmc4KW+5dkntuv3QItPWJds+5NqGpFsXRkMKs7kp0jb109ZRFnGiVbBtlVtbthsCRmZKu2EdIyWIfsTbhoAb7nJEU/9tlSRapN76+oplDU9xuFWobY3RKhH3JdW2Pg6SahPVEV/SZ2fB0fINQrjfYZGxqHvtG7D+QB0+fBhHj5Y9LiEExowZg1GjRnlty8zMxIoVK1C/fv0yryNhjKF7d29R4Pfff4+8vLyA51NVFevXr/dqb9euXVDxnSg4rrkAAeOawfADagjhdQQz7jPmX6DN7Ckr6ahXeRFCYO3atbhvwH1ITU3FE088ga1bt4Z0jeSUZIx8egT+2rkd639Zj4aNGnr1yd48GYYs23qelJZjS8Zh2WhuY8yth5HtMF2yzRj+t+gwPlp0MJQPrUrw4z+LsD93r57PcX2XysImeo7ENdG1LK6iyCIrRmEUS1EVcHBFz8ksUmvGFO0C95zNKJKiS7O1OGDJL02BtfbngxxQzXyWQ4FirqKLsKFJsrkl99PvS3m2lIdr+ZvMbWUux8yaAQLg3MyHjXxUzxeF0PNDXa5q5Hv6vJFKBCJ4RMU8uVUQzjgaxDeES3VqwmzVqcu1VajCpYmzVRVCaMJsVZdsq6om3pbSW9UoBiH7SCmuahFoW859QjXvW+XaUqLrIdf2xiLa9TypVUKpLaFRotTcY1NOTg56dOuB9m3b4+effw6LUBsAYhhDxuHDYZn7zOzPkfPsc17tSp0kJM2dA0d6eljWtZI/+QOouble7bWGP+lhqQ8Pp/ftNZ7a/cWlP4d16tUxEmQhE2X49GRrMI9rC9Z82W7xmepKfHw8Vq5caVuUdPr0abRv3z7MUREEURF89dVXFR0CQVR7Ro8ejYyMDOzcuTOo8YwxPPzwwzh06BDatGkT8PgGDRpgz549GDp0KCIiQvveOC8vD1lZWbjvvvsQFRWF9PR0DB48GDNnzkRhYWHpE5Qz+/btC3psw4YNsWLFipDFct111wX0ufS//vUvklwSAdGgQQPs2LED/fr1Q0ZGBtq1a4e+fftiyJAh+O233zB//nxER0fbmqt58+Z46KGHwhZrcnIyNm3aVKGv8dWrV9vuW7du3TBG4p8FCxZUyLoEYZeioiKcPHmy1H5dunQph2gqD7m5uXjssceQkJCAm266CVu2bCnz51KMMQwYMAAnTpzADTfcYGtM3759MXLkyFL7lfdnZqqqYufOnVi8eDF27txZJYq1BMKqVatQt27dgKS5njz88MMhK+5CEJWF5ORkW/1UVQ1zJBXHyy+/jKuvvhoHDhywPaZ+/frIyspCRkZGGCMjCIIgCIIgCIIgCIIgiPMHznnl/Cpd0xa10aRFUkWH4ZfKGhvtt+Cg/RYclX2/AbTvgqWyxkb7LThovwUH7bfgoP0WHLTfgqOy7zeA9h1BEARBEARBEARRsSxdurTUPpmZmahZs2Y5RFM6tuTaJX3nK5RybS0gTaZtCJ7hJdd2m4dZ52O6v4p5iaYNSbY5sy5OtIi6dYUht8gW5XgpWzTarReLeNvXRYq+3ceY8zHGNDEiGBRuyrjd5NuGMNtDqG2RahqPhHFD5GXOYH2qSKpNVF98fXHMVXC8AiJxJ7r+VUjMHGjcF0Jg3bp1ZZpTCIERI0bgpZde8trWrl07ZGVl2f4iXSD4KgxRUJjfagQAACAASURBVFCA6dOnBzzXypUrceLECa/2nj17BhXbUR8SdffvLXvLRIWXYNQsQWALaat1u+9vfaIiyMnJwcSJE9G6dWtcc801mP7pdJw9ezaka9xwww2YM28O9uzdg5deeRnp6emIjo7G888/79W3KGcXinJ2Qcpuzxz8CUeWD8e+uddj39wbcOLn11F4bBMgXHDLKATg/gKziritr1sGIThem/sPZiwLj9C0MrJs7xLsPPWXUahEZmxmtmTmUFxKpXUxtczDrHmhkf/BkgMyXXANfRzj4FyBWRhF0cfIQiwKOLgp5mZ6ZMJDum2NlElptmIUZeFMgQIFnDnAmaKvrxixMcHBuC715qZUW8vphBarYOAK1+TZugzckIkLTZzNGQPT83CFKeDydcUYBARiI+Iq8imuktSvmQqHEgGXqom0Xbo0W7vocm39tqqqulDbItpWpWxbQIUwxNmaJBuA0MXbsk2XbVvl2MKtuoTlGCIF3W7nRPcbwuMaDG6nPF8y5xIFz0SFoqoqnn3mWdRLrmfrc4uykKwo+D45BdG7d4d87jNz5yH7/0Z4tSvJdZA0bx4imoVfhKCeOIG8/33s1R55aSair78+/Os7nTi9d692G8BxG3L0pi2bAmDeP6P6YUFY8gxvYb/vMaUihHsu7DGNEUsV/+jgsssuw6RJk2z337x5c1hlegRBVAybN2+21W/q1KlhjoQgqh87d+5Eeno6Xn755aBlYKmpqdiyZQvef//9MgtnJ0yYgNzcXIwfPx6tW7eGoihlms8TVVXxzz//YMqUKejfvz9iYmLgcDgQFxeHBg0a4IorrkC/fv0wbtw4bNiwodwFaTk5OSgqKgpqbM+ePbFz507UqFEjJLEsXboUGzdutN2/Ro0amDVrVkjWJs4vmjZtitmzZ2Pnzp1Yu3YtFixYgIkTJ+LSSy8NeK7JkyeH5f1Aq1atsGfPHsTHx4d87kA4eNBescdrrrkGvXv3Dvn6dgvN+vq9GkFUFr744gtbUub+/fuXQzQVz8qVK3H11VcjMTER7733Hk6fPh2SeRs2bIgtW7Zg6tSpAeeHlUVQW1hYiLFjx6JZs2ZwOBxo3rw5unfvjubNmyMiIgIxMTG49tprsWnTpooOtUxs374dnTt3xpkzZ4Ke47bbbsP7778fwqgIonLQtWtXW/3mzJkT5kjKn9zcXDz44IMYPXo0CgoKbI+rV68eli9fjmbNmoUxOoIgCIIgCIIgCIIgCII4v2DPf3Cj8dutxhfWRv2GFfuLa4IgCIIgCIIgCKJq0b7BGNSMqFvRYRAEQRAEQRAEQRAWsrOzccEFF5Tab+bMmbjrrrvKISL72PlyXomyoxKG+5OrlSRdE0Lo3jYP+SljbrEaMjhhue9hbtLEc56rmf2klA4MpqTO8qAMqZQum2bwv78M51xJ+0puFOZNqxzc/F/Kwy1tUhRu6S1FjZoM25SNWwXZJNUmqiuex4P27dtj/br1bn1iG3dHao/PvPpbZinhNvPRZjVKmvcFVMA4HgnAOPLot12F2D//FhRl7wAADB8+HG+++abtx2pFVVU89thjPr8A2rVrVyxYsACxsbFBzV0axcXFaNSoEQ4fdhf2pqamYtu2bYiLsydeFUKgZ8+e+OGHH9zao6OjceDAAdSuXTvg2L7ZvQDH8o9qUlpdcKuAQ+EKFKaY10yBwh1wcAcUpiCCO8C5AxHcAYU5oHCuXcs5uH6tS3Y5V8wiCZybMl7GzUIIstABYEp8pW5X3mfex2oGpt9lxsvP81gNWI7XRkNg+0phoZX+VDakvH7KlCmYO3duyEXaAJCSkoIBAwZg4KCBSE9P19Y1EhItr3A6XagR5S0Lqn3l/6F2m2HI/v1jHF89Br4SKSWmNhiPRK2L7oQjpjYiUy5FVGKG1leo+lqqJq2Eqt2GS5fourT7zIVRt6djYLfUkD/+yoKAwLJ/luCvk9sgGLSfR1m4xPg540Y710XVjDEoMGXZCizHDeMYokBh2vGAMw6uaIJrhy69lscHRXBwzsChAGCW2wC4JQ49r2MCYJxpTxHjYELoYmzjpQNhKR7DubzNLCUAmPtpSj8GcM4hVH0SPW9W9GvVcjzh4MbrlenCZnncEaqZA0tNc5QjEonRpb/PCRVFRUXIzc11a2OMBXVuKI0DBw5g2bJl+OWXX7Br1y4cPnwY+fn5EEIgKioKSUlJaNasGa6//nr069cv4Pn3nN6D3dk7jNeXdj4xb8t2B+fgUHTRu3nuMcaBG9tMybsstgNwphXm4fLcYjnvyG3G+wTArRCP9drc5PH+APCb4/t6j2D3fYNfWAjmqEZ45ryA+6nf8yzi9u5XAN9++y0GDhiIU6dOhS3GyyMjkaJwNFQi8GBcHDgEal59NZp9+WXI1jgzazayR4z0qlyi1K2LOvPmwNGkScjWKomc519E/kcfebUnzZyB6C7Xhn39E39txycd24MB2HSuCDNzS5fKDBv7BG66+yY4eAQcjMOhROjHIjNPlscaeR5k8tjDLMXB9HOZcb6FtWgFcD7nvHfccQc+//xz2/1nzJiBu+++O4wREQRRXqxatQodO3a03f+pp57CuHHjwhgRQVQfhg8fjgkTJgQtL+Sc44knnsD48eNDHJmJ0+nEjBkz8OGHH+LXX39FcXFx2NbyR0xMDIqLi9GiRQtccMEFSEpKQr169dCwYUMMGjTI1u8t7bJjxw5ceOGFAY2Ji4vDZ599FnKJbkZGBnbbLOYTERGBn376CW3btg1pDAQRLCtWrMCwYcOwdetWt+OGw+GA0+m0PU9iYiKefvppjBjhXYCqvNm9ezcyMkovdsUYQ1FRERwOR8hj6N69OxYvXlxqv8jISJw+fRrR0dEhj4Egysott9yCr776qsQ+DoejQnKO8qKoqAgvvvgiPvzwQxw/HtoC2oqiYNSoUT4L49pl0qRJGDJkSKn93nvvPTz66KNBr+MPp9OJoUOHYsqUKbbOGYwxdOvWDZ9//jkSEhJCHk+4SU9Pxz///BPUWMYYxowZU6bnmyAqM06nExEREaX2a968Of76669yiKh8WLZsGQYMGIB9+/YFNK5evXrIysoK+D0tQRAEQRAEQRAEQRAEQRD+eWFKDxJrEwRBEARBEARBEGWDxNoEQRAEQRAEQRCVjx9//BHdunUrtV9OTg5q1apVDhEFRjjl2tpm7w525NpgZmwlyrX1GMw5he7bMsdK1a1lEXN+Jh25wn1NHw9QSg/tSJ2Exw1NFmVqEa3TuAmyYXUlMjeRnRRRmfO5y6gMOZWlr09plVVeRVJtogrieSzo27cvvv1/37r1SWz1IJI7jPXqb5mlhNuhE2sDKs6d2IYDC/4NoTpx+eWX49dffw3g0Wq4XC488MADmDZtmte2vn374vPPPw+7DOCNN97AyJEjvdrvvvtuTJ8+3dZx4JNPPsGAAQO82h999FG89957AcfkVJ34ZOvHgIBtsbbCFDh0oTaJtasHOTk5hsxo69atYVnjhhtuwAMPPoDefXobX1Q1ji3MepzR8pChjw/F5Pcne82T0PpB5Gz5MKC1Y+q1ReKlD6JGWntLzuOCEFKsrbqLteEC4MLDvdLwf/8uH9loeeJSXVi8ZyH2nN6j/ewzXVzNNHE0kyJQaFJhRZcSM8a0n2OmCbAVcHBFl4kyvZ0r2nEACjhnxjGDy+ODlBzr8yucgwv3NfVDgHZbxgZN/i1gHhusxwd5bNBvau1GwRn3vExw8zakrFu+LvTXIpMib0v+rO0PwDg/CWZsN1+9mrRM5sYJMQmIcpSPaMbpdKJPnz5YuHChW3vt2rVx4sSJkKxRVFSEWbNmYcqUKVi3bp2tMU2bNsWuXbsCXqtYLcaKfVkAhE+5tsLkeUWeb8zzF+e+ZdwM5mtY+6fJ3Rk8JbfmeUfK2QHotXiYm1zbS6xtfU/i8b7B8z2DnMOTMomxSaztRrBi7aNHj6LnjT2xefPmsMVWV1HwQ3IKHIDMho1MmMfHo/X27SFZJ//T6ch59jmvdkeDNCTNmQNHo4YhWac0XIcP40j7DhBFRW7tkW3aIPnrr4yfm3Dyx7w5+P7Rh8EBjDuViyMuV6ljvvx1HurUSYLCI+DQc2IHd3iJtRUP6T/zIdaWxxQSa7ujqipatGiBnTt32urvcDjw+++/o0WLFmGOjCCIcLNgwQLcfPPNtvszxrBp0ya0bt06jFERRNVm69at6NGjBw4cOBD0HI0bN8aiRYvQvHnzEEZWMqqq4s0338SoUaMCEuOGE8YYWrdujXfffRedOnUq83yqqiIiIsK27Pyjjz7CwIEDwTkvvXMA/PDDD+jRo4etviTVJio7RUVFKCgoQHx8vPGzsn79evTs2dNvgay4uDiMHz8egwYNKs9Q/ZKTk4PExERbfZcvX47OnTuHJY4VK1bg2muvtdV38uTJGDx4cFjiIIiykJqaikOHDpXYJz09HX///Xc5RVR+bNq0CcOHD8fy5cvhsvF5V6BkZmZi4cKFqFevXpnm+fPPP3HxxReX2o9zHrLHUVRUhG+++QZjxozBtm3bgpojIiICzz//PJ599tmQxFQevPrqq0HHW7NmTfzwww/o0KFDiKMiiMpFcnKyrSIE27Ztq/KfRQshMHbsWIwaNSrgsXXr1kVWVlaV3wcEQRAEQRAEQRAEQRAEUdl4YUoPhPYvQgiCIAiCIAiCIAiCIAiCIAiCIAiCqHB2795dap+MjIxKKdUGYMqOSsLDKes+QSnzByhbY0wTLQkvqZtwc1VZFKamgNAQFcqxpuyJG1o5ZtnGjT5gTBcMmuIo7raKpR9Kv1jHMMbcWs149BgEc3ushqTVItrmbvNx43EabbKjMLeQVJs4H1BVFWtWr/Fqj6nbrpSR5fe6jap9ERLbDAGgfTn42LFjAc9x+PBhn1Ltu+++G/PmzQu7VBsAhgwZgrS0NK/2mTNnYtCgQTh37pzfsUIIfPrpp3jggQe8tsXHx2P06NFBxXQo/yBcquXLyV7nKu+Tl+9jlnB7RVj7CF9jPKb1dLfTYTH8CCGwdu1a3Hfffahfvz4ef/zxkEu1U1JS8PQzT2Pnrp1YuGghbvn3LZpU261oBrw8/IwBN93c1+ecgUq1AeDs4fU4tPB+HFk6DK6i03or00XJ+kUzWULmIQIMk77dj8cmb8W5YnvSo6pAQfEZfLXjC+zJ+VvLj7guumfcTaot8zuFW2SgXOZ3uixU4WDCzPgUpkmOObTnVlNvMyiMG7eZLuU2xaMKwJkuv+FgilWwzSzPEgN0YanUIBuifj3vA9Ok20wAHELPBRUzl2TcFJPqQnHGrfmimWcyXa4trMVXtE76a5QDXNsu9Hath9BvCzDOy02qLYTAY4895iXVDiXz58/HhRdeiAEDBtiWapeFCB6B5JopcKkqVOGCKlSoQoVLuOBSVbiEClV1QYXQ+6hQhYAKAdV639KuvUfSRPpCL/KhGsU+zPtGiQ+jH2C+WTBxK1QE+f7Lo7iR5Vq+fojKzbY/t6F5RvOwSrVjGcf8pGQ4/Gx35eai0MbnJKWRN+VD31LtjAzUWfBVuUm1ASD37Xe9pNoAUGvE8HJL/A79phXnyRPCllQ7tlYsEmonALAWGgswVqaNdr9vYqtQWzWHc46ff/4ZNWvWtNXf6XSiffv2KCwsDHNkBEGEm0aNGgXUXwhRaSSYBFHZUFUVQ4YMQevWrYOWanPO8dxzz2HPnj3lKtWWa48cORLFxcV48cUX4XD4y5TLDyEENm/ejGuvvRZjx44t83ycc9vS2qioKAwaNCjkUm0AePjhh233XblyJUm1iUpNZGQkEhIS3H5W2rZti+PHj2P69Om48sorkZSUhJSUFFx77bVYuHAhcnNzK00+8eeffyI5OdlWX0VRwibVBoDOnTvbkt0C2nHEbpEAgigvVFXFkSNHSu1XnUTBqqrirbfeQoMGDXDZZZdh6dKlIZdqJycnY/r06di0aVOZpdoA0LJlS1t/86WqKvr29f4d4cGDBzFnzhyMGDECvXv3xiWXXIImTZqgVatWuO6663DnnXfi6aefxrhx43DTTTehWbNmiI6Oxm233Ra0VBsAiouL8dxzz6Ft27YoKCgIep7y5IMPPghq3OWXX45Dhw5Vq58VgvDHrbfeaqtfz549wxxJeCkuLsagQYOCkmo3adIEy5cvJ6k2QRAEQRAEQRAEQRAEQYSJiv/rGIIgCIIgCIIgCIIgCIIgCIIgCIIgQsqJEydK7ZOdnV0OkZQNTb5XihTJQ8JsDrZs97mZuUnb/LV5xaLLtYUhB9Tk2u5uN6HNxYQxr4xHMKFJq7VptH6Wx2iIp6HPz6Q8Dqbo2phMeD90f04qvxJyN4O18Vi1EISbuFWua1y7ScNhCLKZecfiy/MlUCSpNlE92b59O06dOuXVHlP3qgqIxor+w6cfDxJbP4CCvctReGwTvvvuOwwYMCAkq8yaNQuzZ88OyVwA8Oyzz+LFF1/0ua1GjRqYMmUKevXq5bVt6tSpWL9+PZ599ln07NkTCQmaxK+goAArVqzAu+++ix9++MHnvJMmTUJKSkpQ8e49vcf3cUivV+B27LQe4zyP8UER+Fi3UD2GBxzLeXr4zc7OxsyZM/Hhhx+GXKQtuaHbDXjwgQfRu09vTaStY+QtJex7eWrt1Lkzmjdvjh07doQsrvy/f8DZIxuR0uVVxNRrC2vCoeVVXDMuC7Ocx/9bfxx/H9mAyUNao2GdmJDFUhEczj+ERXsWoqC4QBfOmIVMrAVIoAurNcG1Kac2BNuWIiUK11XbTDHE11zvD84MEbYshsKZAs1vLaXYMAu1cMAoh8K1/JRzbsittRRUAIxDAJoI3Jpz6rc1obZ8Ti05HUzRv5nXAVD14wfXxFkyXiGLrQgt5+ZMu2acG4VYBBfaeNlZf+0IJlCjnKTaADBu3LigRQmlkZ+fj4ceegizZs0Ky/wlkRbXAAdzDwAq5EtDvgSgCv15U13afVUTpauQeboAmKrJz/XnW3tbw/XjjCbb5oJBhWoK5S3yXP2djXZLWN4vWV53Wg9hvM6Ex/sDI52R71W86kwIt9eovzaifCgoKED7q9vjzJkzYZlfAfDvmjUwOj4R3O+7eY38n39GdNOmwS0kBHLfeRe5b47z2hRxySWoM2smeO3awc0dBM69+3Dm88+92qPatUXUNdeUWxyfLVuOJdm5OOi0Jxm6rm8Xn+3uQn3h9nPtdQwgbJGQkIClS5eiffv2tgRt2dnZ6NixIzZs2FAO0REEES4CFWsDwIYNG1BUVITIyMgwREQQVZONGzeiR48eOHr0aNBzNGvWDIsWLUJ6enoIIwuO0aNH4+GHH0bv3r3LpahTaQghMGrUKHTo0AGdOnUKePyvv/6KGTNmYPny5baL9xT5KEgTCvbv349//vnHVt958+ahXbvSCm8SROWEc47+/fujf//+FR2KX3bs2IE2bdqguLjYVv+mwX4+EADLly9HnTp1bPW9++67K+SzQoLwx+LFi219ntCvX79yiCa87N69G0899RQWLlwYlpyBc462bdvijTfeCItc+dZbb8XHH39car9vvvkGUVFRqFu3Lk6ePImCgoIKL1D3888/o27duli8eHGlzpMKCgqwb98+2/0ZY8jMzMT48ePRpYvvz0MJojry/PPP44MPPij12LJnzx7MmDGjUueW/jh9+jRuvfVWLFmyJOCx7du3x4IFC2znhwRBEARBEARBEARBEARBBE7oy60TBEEQBEEQBEEQBEEQBEEQBEEQBFGhFBYWltqne/fu5RBJ2bElSS7pOxklDPclV5PiP3+xGNJAXQxn3veewbiliwildNoUwOm9GDNEi5yZY2HRMnKr1FDGoV+Y9QKmGe48LtY+sF7k49JXtK5vSBm9Ho+5TT5wBoBzi0hbSrUtI427njJty3607nqSahNVldWrVnu1RcQ3hqNm3fINhPm6Y/m54gqSr30N3BGNL7/8MmTLqqoKl8sVsktpX9zu2bMnxowZ43PbH3/8gbvuuguJiYlISkpCcnIyYmNj0bNnT79S7REjRuDuu+8O+vH/k7sHgH6YtVy7I3wer6Rw1L2wgfDVqVTcBd5lRPi5fR4jhMDatWsxcOBA1K9fH48//njIpdrJyckY+fRI7Ni5A4t++AH//vctiIhwlBCUduXvHKsoHE/935OlrhtTIwYPPvwgLr7kYltxugqO4tB39+Pkz+Mg1GIjawC4Jd/hlnaGP/bmo9eYdfh67WFba1Q2hBDYcHg9vt75Fc46pVSb6/ka1wTVjIMbkmyu51gMXO+nSNG23p8zZo6TF8ucDqbo241ZwOEh8NbzRS5giUUeh8y+Cmce60gpt56X6mOMvJDJXMz9Tw2FPJaZ3mRLLgmjCAwT5jGJca6vwfUh7jJl6EVr5H4GY4AqIAQQ7SgfEfu8efMwYsSIsMx9/PhxdO7c2ZYoJzo6GvHx8SGVHF4QfQGiHNFQhQqXUKEKF1TI2ypcwgVVCO0CFUK4IPTbKmS79tyoeq0OVQBCqFClqF1X5AohLBe5TUO260+5flu/7+Okw/QxsFy7QeemSkvnTp2Rl5dXpjkSOMcntZPwWVISHoqNRfuoKLSLisLdNWtiXUo9PB+fCMXGPHlr1gQXgBA4/eprPqXakVdeiTrz5pSrVBsAcsdPAJxOr/b44cM9qqaEj1OnTmHGL7/almoDwD1Dq54ooyrTtm1bTJgwwXb/X375BY899lgYIyIIItxccMEFUBQ7Z0V3LrroojBEQxBVD1VVcf/996NNmzZBS7UVRcFLL72EHTt2VAqptiQpKQlr167Ft99+iwsvvLDCf48ihECfPn3g9JHTApog99VXX8X999+Prl274uKLL0ZiYiIYY7jiiivwzjvv2JZqh5MpU6bY6telSxfceuutYY6GIM5v+vTpY+vvIyThKqhnJSkpCS1atLDVd86cOT4L9hJERWGngDLnHDfeeGM5RBN6VFXF1KlTkZGRgYyMDHz99dchl2onJCTgiSeewOnTp7FmzZqwSLUB4JVXXrGd2xUVFWHfvn04c+ZMhUu1JXl5eWjfvj1Gjx5d0aH4pXfv3rb7tmrVCvv378fGjRtJqk2cdyQnJyMjI8NWX4ejhL95qKTs27cPHTp0CEqqffvtt2Pp0qUk1SYIgiAIgiAIgiAIgiCIMENibYIgCIIgCIIgCIIgCIIgCIIgCIKoZixevLjUPg0bNiyHSEKDbbm2v+9+BSjXLqndGo+Ua1sl1aZA0qqxtQqofQi2pfzUkKCawm1zUqtoW1dUWoSMnuM8L+Y2i0RRjoeUdfsRaVsl27oA3FuobT4Gqw7ba19KsaIw20mqTVQ3Vq1e5dUWU69tGWYM8Wvb8rMSGd8ItduOxI8//lilv7T//PPPY+TIkSX2OXnyJI4fP17iF4X/+9//4rXXXgs6joP5B1BQXOBzm1b4AMa5ShZnMEoPWIs0WES1jLlvp0NdxZKTk4P33nsPmZmZaN++PaZNmxaQsMMO199wPebOnYu9+/Zi7NixaNq0qcVb7P4CYO4nT3eE980777oLrVq18rv2Xf3vwqHjhzD+7fFY9+s6/LnzD0x4bwIeeuShUr7oKZCz5f+zd+bxURTp//9U9eQg3IFwBBQRwZNDXRTwQi5dEQRWdBcXORQQXQ8QVA4VvoICy+GKqwICIogC/lhRwQMVFeVGQRDliAeEI0Ag3CFH1++PruqunplkeiYzSQjPOy+Ymeqnqp6Z7q6umWTeNRvpS/6BvBPpcM8B1J+ncW1xDo4TZ/Lx+LSfMGDqDzh87GwhbZcuMs9k4v9tX4QN+9dJkbRcBIUz17zKum/prw3GweGIsZ0FVQwpz5aibM7BhJRjcyXGNux5GueqDQ5wecuc+aH1SnMpr1Z5Gc68To83rXjODVt0zeWcUQBgQonAdXm3PuN0/qkFYDgYYMq+uBrfLJm2UPJuIQ9UHjh9ZhxyURgAjEHI40gwgTjug4/H/kvW33//PXr2jI349fjx4+jQoQN++OGHoNvr1q2L4cOH45tvvsHRo0dx5swZHDt2DNnZ2Thw4AA+/PBDDBgwAFWqVClSHrXK15SibEeuLYQJASnBVkJtCOTbgm0BIUxIlbYVAxMQ8r5QFzhrC2DrtbVH6kdJ2WVC+joQrrcNzhsEIe/acm04km1LwA6/a6ywn4/eXiQ/JO2OnKeeego//vBjxPVrGwb+XbUKNtSsjRviE3BdXAKGVKyMt5Kr4+3k6ni2UhVU5N7/BPrEt99GlEfO5p9w4r+vBZQn3nIzUubPA69UKaJ2IyV35y6cXrw4oDzhxhuR0LJFseXxxRdfhFwAx58hfx+KjL0H/UqF+/2/HBzsuQ/zOw395zd+5yh9LuDmscceQ7du3TzHv/rqq1i0aFEMMyIIIta8/fbbiIuLC6vOb7/9hvXr18coI4I4N1izZg1q1qyJWbNmRSwZvOKKK/Dnn39i5MiRUc4uenTs2BG//vorsrOzMWvWLLRu3RoVKlQokVyOHTuG119/3X5smibGjBmDqlWr4tJLL8Xw4cMxa9YsfPXVV9i2bRuysrIi7ispKSkaKQfw888/e4qbO3duTPonCMJi2bJl2L59u+f4yy+/vNhkp/PmzfMUZ5omXnzxxRhnQxDe+e67wN91+1OrVi256Oi5Q0ZGBnr27IkKFSrggQceQFpaWlTbZ4yhadOm+PDDD3H06FG8/PLLMZ9r1axZEzfccENM+4g1QgiMGTMGzZs3x+nTwX/PXlIsWrQIX331lafYlStX4qeffkKdOnVinBVBlF7+9a9/eYpr0aL4fpcRDX744Qdcf/31ES20PmLECMyfPx+JiYkxyIwgCIIgCIIgCIIgCIIgCJ1zb0k/giAIgiAIgiAIgiAIgiAIgiAIgiAKxYsII1zBRknDGPMmNPATNDsNoEApmiXIDtxYULmejx5jCfJpHgAAIABJREFU58hgSQGh1IRaev7+beGUW9JVYbUT5InY/cAtmlJ9R4JbAa7JwlWbQmubO53aAkQ48kOVstByDBCA+rVJUm2iLPL9d98HlCXVahnDHt3jjD0ueXTAVLr8HvCEiljw/kcY2L9XDPKLPYwxjBs3Do0bN8ajjz6Ko0ePhlW/Vq1amDZtGjp37lykPHYc+dVeYMAev/Rx1F6IgQUZH+Wtq9wZI1mQcZLJiv5joHOVCNwWtNOAuoSOEAJr1qzB9OnTsWDBApw5cybqfdSoUQN9+vbBgw88iAYNGjh9Bz2RC5rsQDte3PMU63orkJAQjyUffYDWt9yK3X/udlUdNmIYRj4/wtX2hfUuxAP9HgAgMH7yeJw8eRKPPvQoPvzfh8jPzw/oPufIduxd1g8XdFsMFpcgkxGAsCYRVj7SoCxMAByfrt+P5R8twuBuDTCwXx8YhhHei1dM5OTnYOOB9dhycDNMIWxxtSPIVwuaQAq1redpLU3CwZkUWMt4Jck2uJRnc+Y8Zoa9GIojvea2pJoJJqXYmvhaxqtJGoda8ERf0IXZ4m/B9PkYd0TaTJuXqmPHipKxzBYcc8bdi6VwBmE6xx3XjkP7sBJO206rsM3JjAsIU5v3CkAIhgRfQgz3rsXOnTtx11134ezZ6IvehRDo1asXNm3aFLCtYsWKGDduHPr16xf0PRpjDDVr1kSnTp3QqVMn5OXlFSmXWhVSkZa1y9oXnMGEAGMCMPMt4bk8FpgwLcG5MCHAYDIGZpqW1B3WPrLOYgHBAFOYgDDAmZRwM26NP1Dv46zjS39NrCFCLVYkwKw7EEwbv6xXwXnfpN4vCVH4NU5WI0qG1197HZMmTgq7Xg3DwCtVq6J5XIIca6KXU+6hQzi1aRPKN2sWXkUz8HoHAGZWFg71+GcUMrOo+NAAlLv9tpBxx/89EQgitK48ZHDUcvHCxx9/HHadP3b8iV639sbU9/+Dxtc0KULv4Z/cruHCr7rXzx2K0H2JsmjRIjRs2BC//fabp/gePXqgWbNmaNiwYYwzIwgiFvTo0QNt27bFTTfdhJ07d3qu16VLF+zduzeGmRFE6SQvLw+9e/fG/PnzIxZq+3w+jBs3Dk8++WSUs4sd8fHx6NOnD/r06QPAej88depULFu2DL///nvYC6hEyvbt22GaJl544QX8+9//xqlTp2LST79+/WLS7oEDBzzFkVyRIGLLyy+/HFb8nDlzYpRJINdeey0uu+wy/PrrryFj3333XUycOLEYsiKI0OzevTtkTPPmzYshk+jwwQcf4LnnnsPWrVsjnvMVRlJSErp3744JEyagRo0aUW8/FP/73/9Qu3btIv/uoKTZsGEDatasic8++wytWrUq6XRw8uRJ9Orl7W8nkpOTceONN8Y4I4Io3ZimiWnTpoWMY4yhXr16xZBRdFi6dCnuvffesN+v1q1bF2+++SZuuy30730IgiAIgiAIgiAIgiAIgogOJNYmCIIgCIIgCIIgCIIgCIIgCIIgiDJEenq6p7hatWrFOJPoo8RpIb/sVphcW20P2KQ0pAUIaoO0r0srVd1AAbiUEmpiOKFE1ColuxBSNukv2fbLUcZyV0revwAYTBplpSRzcklg7afgyLSVDBtwhNpqW2FCbVXOtDKSahNljO3bt+P3338PKC+X2qIEsikE5TSVCwFUuPh2LNtnYGAYTcTFxeHaa6+NTX4aqampnmPvu+8+3HbbbZgyZQrefPNNHDx4MGTbDz30EB5//HFUqlSpSHnm5Ocg7WiavdiAAKTs1trOpFBb98va5ba3ljnjrFYWbIR3ZLSwZKT6ggUFBmtjrByDhV8+4eC6HpRBsrKyMG/ePEyfPh1btmyJSR/t27dHv3790LlzZ8THxxcaq05ZfREM2I/1lS8Kr1+nbl18+dWX+Pqbr3Hq5CmcOnUK9S+uj65/6woIAaFaM7VhAtb+rlChAmbPm4UN6zegX+/++D0tcLzLO7kXx7bOQZWrB0BJ5IUm0rbkuQwCBvJPZyLj8yeReywdjy4HXn15IsaMGYO7777b60sYc/JFPrYd2oofMjbiTN4ZKcV2BPn2PWbJrQFYEmyhJNpcbrMec+iybCal26qcO8JtxuWtAUOTcDPBwA1Lvm2dwLIeOBgzwGT/gjFLfA1YMSpnAcBkYHLcsBcCsNcCUBNd97zONR8V2n1o446UZgsu57Wmmhs7QlPB1DzWkSmr+a8w3Su4WD54EwxAvBFbsfbhw4dxxx13IDMz01V+4YUXepKIhGLmzJn44IMPAsobNWqEpUuX4pJLLvHcls9XtD/5rJpYFT4eh3wzD6ac45smsyTbwnSOZ8HsaxeDABMmBGMATAjI9y22WtsEA7fe0zD17kdJsG29tjZ2yfdI6n1REOGtgPM+y6+aKw52P/LYFAVsI4qF5Z8vx+OPP47t27eHVS+eMQyuWBH9K1S0dnEY8wv/w0L4lekcXbYsfLF2AeRs/ikq7SjMv3UNGZO7dSvOLF0aUJ7Y+hbEF6PMKC8vLyKxNgDk5uTisbsfx+J1/w8pKdXl9SnI3ipkHREddS2LCsLvfhkZOjjnWL9+PerWretpgZi8vDy0bNkS+/btCzk/JQiidFKzZk3s2LEDzzzzDMaPH++pzr59+zBr1iz07ds3xtkRROnhm2++QdeuXcNeoE+nadOm+Oyzz1CzZs0oZlb8NGzYEK+88gpeeeUV5OXlYdGiRXjrrbewYcMGHDt2LOjiatHg2muvRZUqVXDixImYtA8A5cqVw7///e+YtJ2QEPqzitK6gBxBlCU2bNgQVnzbtm1x6tQpVK1aFaZpIj8/H6ZpwjRNMMZQuXJlXHPNNejatSv+/ve/IykpqUj5ffPNN56uE/v27UNWVhaqVKlSpP4IoqisXbvWk6C5NP0eJxjHjx/H8OHDMXfuXBw/fjwmfTRq1AgjR45Ez549Y9K+V6pXr44RI0Zg9OjRJZpHNDh58iRuuOEGdOjQAe+88w6qV69eInmYponKlSt7XnBm4MBw/sqCIMoOaWlp6Nu3L9atW4fs7GxPdRISEsA5Dx1YCvj000/RpUuXsBcu6Nu3LyZPnozKlSvHKDOCIAiCIAiCIAiCIAiCIILBRr1xu/2nwBddWg2pFxbti4IEQRAEQRAEQRDE+UWrC55D+bhzT8ZGEARBEARBEARRVnn88cfxyiuvhIzbvHkzmjRpUgwZxYaQcm1FQSKkQqoXJKl2lWuSJT0XFWOXaY4oe5u8demjhHubVhRgBQt47n7PMdhrE1QmJwrYrvXnLmbuQu01KEiorbftkmaTVJsoY6jzbuzYsXj22Wdd24zEZFzSZ7vLYFzwGCb8bvVy5rddu+8yEEotrt2HaY8+1j9TbhOAMOW4Y5UtHHYxrmlQNElAaSEvLw/r1q3D2rVr8dtvv9mSnOTkZFx88cVo2bIlmjdvHrUv7W05tBnf710JxgxwMEuKywxwJgW53Gff93GfLcs1mA8++9YqjzPiwJmhxXAY3GeJeDmHAUNKern9j2nCXluKKoW9YAwcaqUEKf0FoMtznbHakejasl0ROJazINcCRTh6Q1v8W0oQQmDt2rWYNm0aFixY4Ek+GC41atRA37598cCDD6BBgway40Jy8lPROmUsaEywOYq9XUlvXeHCtV1A2NuFHDdMod9asuMTJ09i+NDhmPfWvKB5X9DtfcRVvQTWGGRaYm2Rbz0W+RAiHyd3LUPm94Fyo6uuugpDhw7FP/7xD8TFxRX84sSQnPwc/JK5DVsObsbp3FNWIWPOOQD93LGkxByW6JozWEJtyPNQjjOGvG/LtZkhxwo5XnCrjo8b4DDk+c7BDWuMYGDWuKDqKNG2HCeY1hYg7POLM26d68KRf+tqcHWuy7UWtPNcFgDOmABnMRkl0oZcEEAoSzNzjier3D1nE5CmbWEda645shDaJU0ei1wgpVwNmVP0537Z2dlo27YtVq1a5Srv3r07WrRogSeffNJVXq1aNRw+fNhz+5mZmWjYsGGArK1+/fr4/vvvUbt27ciTj5D1+9di/8l91jGoidsN5pPXHXn9kvfVP84NeRz7Ao5d+4hnBji3rklgmmAeAGPadQrq+GGuY05tsa9PdtZ+7yUA91a/BX90iqLd1a+RRPD3vgAw882ZGDVqFPbt2xd2m38tVw6TqyYjEe4ZrtWf6ksr027d/0RAuQl7ZgwBIK5ePTRevTqs/HJ++AEHO90VVp1IqDruRZQPIeE53LMXsr/6KqC8xtKPEB8lYbgXli5dijvvvBMAcFuv9tj5Yxp+++m3sNq4rMmlmPPpW/AxnzX+8DhrfGEGDK7m0daYohaQ4HL+az22xg+DcWdEkWOOhTbWMO16zdyjij3maNjXOOZtjPGCwUpeqLhq1SrceOONnj9Pa9GiBVaHeb4QBFH6yMvLQ4UKFXD27FlP8R9//DE6duwY46wIomTJy8vDvffei8WLF0fcRlxcHF5++WU8/PDDUcys9JKdnY3Nmzdj06ZN+OWXX/Daa68hNze3pNMKCeccn376Kdq3bx+T9gcOHIg33nij0Jj4+HjPYzBBEJGRmJgY0/MsOTkZTZs2xZAhQ3DHHXdE1MaDDz6ImTNnhox7++23S1zQSxD/+te/8N///rfQGMYYTp8+jcTExGLKyjvffPMNnn76aaxfv96zFDkc4uPj0bFjR0yaNAn169ePevtF4fLLL8evv/5aojnExcXh1ltvxZIlS/Dll1+iT58+OHToUERtcc5xzz33YMaMGahQoUKUMw3ENE2kpaVhxowZYS3MkpycjEOHDp0zomCCiAZ5eXlo3749vvnmG+9/vympWbMmDhw4EKPMoseff/6Jq6++OqzFuMqVK4ehQ4eWiYUOCIIgCIIgCIIgCIIgCOJcY/S0v4I+qScIgiAIgiAIgiAIgiAIgiAIgiCIMsTKlStDxnDO0bhx42LIJnZ4lpsV9P2NQqoXJF5zlTtmS03SJGP0MuGur/+4UpPiU0D7x5Rczk9wzSx5I+NME9M5P7po1RauBvvR2nCloaXjFi7Kf5pMylFV6eJtd676NtfrQlJtoowhhMCcOXMCypNSWyEi+5pnmHuQKCyuwFLr5J+9PLIvtpZGfD4fWrVqhUGDBmHq1KmYN28e5s2bh1deeQVPPPEErr/++qh9wVVA4KeDm6VkFq4x05b4Qdtmr73AXK+/GtPtYZZp4lGnM5uge1Rr237s5buM4X3fscxx7NgxvPbaa2jWrBlatmyJt956K+pS7fbt22PRokXYs2cPXnzpRUeqHQbOJZhB32kBcxT/NTjUGOE3NwnAFrM77UoXN2wZpTxWK1SogP+8/h/c2u7WoE2lL+mB07tXwDnSGQAONWblZv0ZVKoNAFu3bkWvXr1wwQUX4Omnn8a2bdsKSTq6HDh1AN/u+RrvbHsb6/avwZn8M7aw2tBuDS5F2OoxDHmf2VJ9xjm4YQmFDeZItTl3t8cYtyXaPu4Dgx5rgAtLJqrHM8bBBIdhWGJkqPme3HlcCjzVXFCXiVp7g8sxSom2rbHHln6DSRG3VYEzZk8FObf2KOcMjCsBt5Cx1mIPzJRCb2H1a4tumd8cTh0awvFxK1m3UuTGsfiY7W/TNNGrV68AqXaLFi0wZ86cqFwnxo0bF/Cl67i4OCxevLhEpNoAUK1cdZhCQAgTppkPE6b1GCZMYcIU+ZaM2BQQQsBUC3EItXiHJcwXso6zUAegLjymXPhDiEDlsSM6LuCiFvyyZ28LWDQAsowFrxTul/oJ76xbuw4p1VPQv3//iKTa/62ajNekVDscIt2jZ//8EyfWrYuwdsmSs2FDUKl2Yrt2xSrVBoAFC9/D3wZ1xRsbXsU9g+/GM7OHIqlieIvzbN+yA5kHM+UjZlvUgy3u5XxG4SfA1u8X9n4oyLbz8dOEVq1aYcKECZ7j16xZg8GDB8cwI4IgigOfz4eXXnrJc3zXrl1x+vTpGGZEECXL559/jmrVqhVJqt28eXMcOHDgvJFqA5a09vrrr8eAAQNQo0aNc0KqbRgGFi1aFDOpNgBPbefk5ODgwYMxy4EgCEvsGEuOHDmCFStWoGPHjqhTpw7Wr18fdhvTp0/3FPfHH3+E3TZBRJsVK1aEjElOTi5VUu3s7GwMHz4cKSkpaN26NdauXRt1qfYFF1yAKVOm4MyZM1i8eHGpk2oDwMaNG3HhhReWSN9xcXEYNGgQsrOz8dlnnyExMREdO3bEwYMH0b1794j+tsc0Tbz33ntITk7GwIEDkZOTE9Wc165di7///e9ITU1FXFwcDMNAo0aNwpJqM8awdOlSkmoT5x3XXHMNvv7664h+/9a9e/cYZBRdcnNz0aNHj7Ck2jVq1MA333xDUm2CIAiCIAiCIAiCIAiCKEHo03qCIAiCIAiCIAiCIAiCIAiCIAiCKCPs2bMHP/74Y8i4IUOGlAkpsS60LpSCpKJK5Bd0k6M79S8PaENJAJWskGmq1KACJ/dPwDbGtDa0SM1tbQtai7Ab9TacNv1ycwm/nYr+Qm0lQATgEou74pTMk6TaRBll8+bN2LVrV0D5id8+xsHvRyDn2O8B40VUKaTNAAWdKtDrCODzH47jj4yz0c+tjLPr6E4czznmiLC1cRqALYi1tjmjrRIMu64HukxbAO695xYbw71Fhrvluf7HRcA4ex67RoUQWLt2Lfr27YvatWvjkUcewU8//RTVPmrUqIFnnnkGu3btwueff467774b8fFBJMGFuSD9NooCyoO1Zx8n2n4WCJRWukTsUNdxvQ0/Obz2eM57c5CSUj0gBZGfg4wVzyDn6O9wjl1Lrn1m3w/Yv+yRgvOXZGRkYMKECbjqqqvQpEkTPPvss1i1alVUZSl5Zh7ST+zBmn2r8N62d7B01xLsPLIdQpiWMFtJtJUAW8qoGaT4mhlSlK1KDDA4wm0OJusbTiwMGExv04pjTLbADStG9ss5t+Ta4DA4d5fDAAODoY0lXI4jnBmQLTvtqzmams8xSLm2lGw7Jm0wbj9LbT6q+uD2rZJx29u4Aca5PY9kWgwgDzMhR0UBMKFdl+xjUUqZIRBnxEVtf/szfPhwLFy40FVWv359LFmyBOXKlSty+0ePHsXrr78eUD5kyBA0K2YRrk5yYjWYMJEvhdhCmJZkW/2DgGmaUD8Cwr0NAqawbi3xNqRkW8aZgCPRtv63/OsCznfs5R1b1q12u9Wm2v8OwnVDFA/Z2dn48ccfsXHjxgDJ5ttz3karVq1w5MiRiNoeUakK7ojCeaYI/v7dfQsAh959N2p9FifHxgcXulQeUrzi42MnjqHxfVei/f3twH0+AEBcnA9Pvzk0LFu1EAKz//NW8PclGnap//uoYJ+1+F9LVLwo2tDhv2jaucyQIUPQqVMnz/FTpkzBBx98EMOMCIIoDgYNGuQ5Njc3F0uWLIlhNgRRMuTk5ODOO+/EbbfdhuPHj0fURkJCAmbOnIl169YhOTk5yhmeG2zatAnPPvtsSacRkquuugp//vknunXrFtN+br/9dk9xH3/8cUzzIIjznbp16xZbX/v27UPLli09iYd1vH52EulnLAQRTdLS0kLGlORn2zo//vgj2rRpgwoVKuCll17C4cOHo9q+z+dD+/btsXnzZuzevRtPPPFEqRYoJyUl4ffff0eHDh2Krc82bdrg1VdfxenTpzF58uSgr8/ChQuxdu1aVKpUKaI+cnNz8cYbb6BSpUoYNmxYVKTpAwYMQIsWLbBgwQLs378/4t873n///WjRokWR8yGIc4nvvvsOW7Zsibj+1KlTo5hNbLjuuusCFmUujMsuuwxr1qxB8+bNY5gVQRAEQRAEQRAEQRAEQRCh8JV0AgRBEARBEARBEARBEARBEARBEARBRIcvvvjCU9zDDz8c40yKF8aYJV8LhZ/Q2WkABUqSLFGpKLxM1WfuXBis+7ZEUOUo41U7SgAmrEJXP45bUAQVhVmBkRuemLtDKdsM0g8LjC9IzqqkU3o7LhEVSbWJMsqVV16Jiy++GL/99lvAtqM/TcPRn6ajfL12qNq4P8rXvQWFm+cKGZi8xtibC4rTyy35ab5p4tWlGZjY98IQfRM6Gw+sh7ZcAQBdnc1c9wEl/XPi4BcHW3aretDrQTMja4sg6Nv9sP2DqkAIKbtVfQUTUZbdsTYrKwvvvPMOpk+fHnWRtqJdu3YYMGAAOnfuHFykHSbB5iMWzuQmIMZvbqLfQgjIG3cfTMmOhavcKhKuXtQxUqF8eUycOgm9/t4rMLu8s8j46knU6TwfPC4BAHBix/9weNV4QAT/4vtFjS7CHzv+cLcjBLZs2YItW7ZgzJgxqFChApo3b45rr70WjRs3xqWXXor69esjJSWlwHmCECbO5J3BiZwTOHb2GI5kH0HmmUPIPHMYpjDtV45zw34B3fMkrj3WJfqWJIBLKbUjn4YUZzMpleYwlOSaW6pqzq0SLiXbTrwBg3O7jDPDFnAz4bThiLQ5IBgMruTV2ngiH3Mhy9V5ryJs6797jFKtmAgyHuh2diHnvqqSnM4KeRjZ81wm7JyEqxmZg1BHrxIxQ85xGeJ4bMTa06ZNw/jx411lVatWxbJly1CjRo2o9PH222/j1KlTrrKKFSviqaeeikr7kVI5sTK4HARMYUmvTQgw0wTjDMJkEJxL4bWAYJZEm0GAKwM2A6QGG9D2ntrLQsj9Lo8X57CRhlvG7VpBrzlakQgSY49rBdUvoC2icA4fPozOnTtj586dOHbsGHJzc13bOeeIj49HXl5ekRY5uCEhAf0qlC98hurhba6XGbM/Rz78EBeOGgVf5cqe4uOvuQZ19+4Js5fok7JoQUmnAAD4/UwaKtaoKK83AoC1OMNFV9TDA6P64u0X5yL3bG6IViy2b9kOff7sWtjLb4Ev9/y5MPw+hyg0kjkzKXUN0xZMC2iDBdY/F/nggw9Qv3597N6921P8Pffcg+3bt6N+/foxzowgiFgyefJkDB7sbTGGZcuW4R//+EeMMyKI4mPJkiW47777At6bhcMNN9yAZcuWRSwDLAvk5eWhXbt2UREZxoKUlBR07twZI0aMKLZ5S1JSEpKSkgIWIfLnq6++Qt++fYslJ4I4HxkwYACGDx9ebP3l5+ejQ4cO2LZtGxo2bOipzubNmz3FlRZZMXH+snPnTpw9G3oB5s6dOxdDNsHJy8vD5MmT8corr2Dv3r0x6SMlJQUDBw7EiBEjovI7vuKEc47PPvsMo0aNwtixY0N+hssYQ2JiIqpWrYo6depg69ataN68OQ4fPoyjR4/i5MmTyM7OhmmaSExMxCWXXILevXvjoYceQmJioue8mjdvjoyMDLRp0warV6+O6LmdPXsW48aNw7hx4zBgwACMGTMG1asHLvxbGFlZWbj++uuxY8eOiHLQqV69OmbNmlXkdgjiXOO1116LuG7Pnj2jmEn0yc7OxoABA7Bp0ybPdW655Rb873//Q9WqVWOYGUEQBEEQBEEQBEEQBEEQXmCj3rjd/rvyiy6thtQLz98/9CEIgiAIgiAIgiDCp9UFz6F8XK2SToMgCIIgCIIgCIIA8OSTT2Ly5Mkh4zxJqM9BwnpewfxHhVQPLrP0K/cTR+v52KrAQnLU2wroT3/on3tR9idzGeuCtu8viypIHmULp0iqTZyHqHN79uzZeOCBB0LGx1e5BFUb90Oly+8H4/5rogu/W3XfXx0o3I+FLrY0YYsrZZwzrpia0NaUMlMBIB8QApwLLBvdCJfU9v5l2POZHUe248s/PrdEutyAAQ7OpCiXc/nYAFfbuAEfN2AwHwwm73N132dv83EDnMk4bmiCXQ5DSXalUNcW7gJg8pZLCTBjXPpu3bJdJsWFSgKscGvBZRlzSv3Lgi1aEY5kkDMexqsdOUIIrF27FtOnT8d7772HM2fORL2PlJQU9O3bF/369UODBg0Kz6egSUcYcxHmKmfB42xPtnBtE0HE2sI1TsAeG9QwYgrTbsFS7MKW8goIfPXFV+jeqXvQ3Cs2ugspNz6LzHUv49jWeUFj4uLi8NzLz6J9l3b45vNvMXPSLOzY6v2L7a273II+I3qhSuUqMLh1jpjCRL6Zh1wzFzn5ORDCdDTASgwstPtBsFXQzDl/IByxJ2OWUJQxt1AbgBRmW+WOOFsXbBvgUOc1dwm2OecwmM+WbRtMxnJuibdljDrXVdtMAIwzMHAYnEMIgIPBdl/L3BzxtvWfgJD5O9JwEXhyB0pHhXZcScGx7mfXYwQEmHDs26bpVmmb9gEpIJTwmTFUK1fNfk2jNRdctmwZOnXq5BKCxcXFYfny5bjlllvsspdffhmDBg1y1a1WrRoOHz7sqZ/mzZtjw4YNrrKBAwcW6Uvn0eKrP79A1tkscHmsGMy67tjXH27AJ49Bn7xOGfIapa5F9nWJSwG8fQ10jncOBsYtwTzALKE3nPPFdX3iWpnftUltsQv0Y9H/+hTsfY2I7Pjxv06WZb777jt06NAhJtdInWqcY22t2vAh8LLnmgULv8faff2x6arnmvFCwJLGC62eCaDOiBFIfeSRaDyd8wohBN75eQ5O5p6yFnOAul7J8QAcZq6JaSNn4Pulq0K2d8nlDbBgxQI5xsjrHufy2iivdWpezRiYurWufGAMcuyB/Zhpc0s1P5arRzgzYW0BCXuxkALGlXNtzuuVgwcPol69esjOzvYUn5KSgvT09HNOJkUQhJumTZt6WlyqUaNG2L59ezFkRBCx5fTp07jrrrs8L0gbjHLlymHmzJkkmwdw11134cMPPyzpNGySk5PRpEkTdOzYEffff3/UFsgKl0svvTSkmPGKK67Azz//XEwZEcT5R05ODpKSkpCfn1+s/TZt2tSzdHHevHmeRJInTpxAhQoVipoaQUTM8OHD8dJLL4WMy8zMRHJycjFk5JCWlobBgwfjk08+CVgMMBpwznH99ddjwoQJuPFAAtwaAAAgAElEQVTGG6PefklgmiY++eQTzJgxA+vXr0fFihVRr149XH755bj66qvRqlUrNGjQAJwX7+dWY8aMwfPPP1/kBVvUgsLNmjVDy5YtUbduXXTr1g2XXXZZgXVuvPFGfP/990XqV/W9du1aNG/evMhtEcS5Ru3atXHgwIGw69WpUwe7d+8u9jHHK7t370a3bt2wceNGz3X++c9/4s0330RCQkIMMyMIgiAIgiAIgiAIgiAIwgujp/0V/t/OJAiCIAiCIAiCIAiCIAiCIAiCIAjiHOXIkSMlnUKJooRHngTbwWRr/s5a1ybZdoDUkjlljuHSzkflwsCkxDJIjrZf0OnDX9AkWGHPKULRm38121MX2F5hwqgAoTbTynXrGUm1ifOAnj174sUXX0RaWlqhcTlZu5Cx8mmc/PNz1O4wG9xXLkTLoY7/QsYmVxvSCOcy6rpP0nzTxPhF+zDjsYtD9Enki3ys3bcK4ErvB2XaVXfsfwyW7NaWATL3XlVCW0d3qwluA1pSLtxA2actzQ4QgfpJR4OMqRGNskUQDBYHWVlZeOeddzB9+nRPArFIaNeuHfr164cuXboUXTYYYi7iXoRDl0IGsT3CKVJzEhVrP9aGAtdcR5/LSPmxVQe2gtLJwdp+a9tb8eWqL9G2VduANE7sWIITO5YU+LSrJFfB5NkT0fS6psgX+bi5/c1o1aYl3n/r/2H6hBk4cyq45JVzjmtuvhqdet2JJjc0gSlM5Io85OTlQNhicOuHMw4hn78+dxMQgId5liPiZC7ptC18hi60V+e5lAprYnwOBi5lpAZzbpVk22AczBZuM1ugb9VTwmKnzBHoS2GxvGVK/m2PB8HGHJk50wWiQWSjfvXs18Nv4RcmlIZcuGJcbchj3DVdl/uKMbl/8mV78rlEW0b6448/4p577gmQNsycOdMl1S4qe/bsCZBqA0CPHj2i1kdRqJhQCUfOZIJxwBQMHAKCCZjClO9dOEzkgzFmlTEOJgQ4TAjGLFG93DdKVs+kVV0IAcHgjFqCQTAR8J5I1bWvn2r4YcI5dlyHoLK2F8MLVEY5ffo0XnrpJaxYsQJpaWnw+XxISkrCnj17Yi7UBoAKjOH96jXC/sNl/fJYyKUyaD29jqqX8eabqNWvHzhJgsNi59EdOJF7UhPk+52iDIhLiMPjEx/FtvW/4OjBo4W2Zxg+53rCnPcq6loLbc7qP9NhTP+MwD+RIHPSAqZK5ys1atTAp59+iltvvdXTZ2iHDh1C27ZtsXLlymLIjiCIWLF8+XLUrFkzZFx6enoxZEMQsWXBggXo06dPkea4bdq0wZIlS0hwCmv8KCmpdnx8PK677jrUq1cPDRo0QOPGjXHHHXcgKSmpRPLxp0mTJiHF2tu2bSumbAji/CQ+Ph6PPfYYpkyZUqz9/vTTTzBN05McMiMjw1ObGRkZdN0hSpTly5eHjKlUqVKxSbVN08SsWbMwbty4kL97j5QqVaqgV69eGDNmTJk7/zjn6NixIzp27FjSqbgYOXIk/vrXv6Jt27Y4duxYxO2oz7Q2bdpkL3QwYsQIVKlSBX//+98xduxY17H66aefRkWqDQCTJk0iqTZxXnL8+PGIpNoAcOWVV5ZaqXZaWhpat24d9mdib7/9Nv0tI0EQBEEQBEEQBEEQBEGUIkisTRAEQRAEQRAEQRAEQRAEQRAEQRBlhLL2Ra9I0YXWIQmwM2nlwdpGoKw2oEyzdukibZWXsKyUTgpm4bkGynG9bQuFEi4GazNA7O3/nHWZq59QW20PKi8HSbWJso3P58OqVaswd+5cLFy0EOvWris0/tTuL3H0h8modt0ID62rASuM8Q0IUYcF2c6wYstxfLv1OG6+qpK3vs5TfsjYiBM5J6wvACrBICBlt5rMkbv02laZfZ/ZP065dc8x3DL7sXsMBSAEGJetBRsr/cdgbewuslywlAoKhRBYs2YNpk+fjgULFsREFFqjRg306dMHDz74IC655JKot18QBcm1C4txfPphyLWZktc625Xg1hTC1YuqwxnQ7OqmWPjhAtzT+V7Pz+miBhfhv/Onos5FdWEKExwC4ABjcbj3gXtwy19vwftvvY+f1m1BXl4uODdQsXIFNLuhGW7udDMqV6tkyZiFKUXgJkxmSXyFsMTJpjCtp8OEFG5Dk2kL+VSDj5P2nMYlEVXzOziyfMASD4NJIbR1nzNul3Mmxdn2Y0MTbrsF25xzcBjg3NL2MztWGzNUO1BybS53JrN2iHCk/oCSGivhtXAGJzj7l9t71xrLtAMrYA5rvXrydTPVayWlydo8U8nMA65GskC9xvZxyJ25vMENL4eRZ/bs2YM777wTp06dcpU///zz6NmzZ1T7+uKLLwLKKleujBYtWkS1n0ipGFcBgDonBExmAqYlfleCbc64vR3yPDOlYNuSX5sQDBAmILjSqgv7GLMOAzleCIAxtdXav67RRHvvZKO/Zwr2HkXoY5n2vkvF+Q2S/lLv843s7GzUrVsXR48WLjuOFVfExeH9atWRpIkTHJVy4bPVgpaLKWi7O9a5Lqq9n5uRgUPvvIOaffqE9RzOdzYeWG/PWK3/g/1YW5MqJIUUa+/YtkN3Zzvtap/L2AtEyGuwtT34eews/qDqC2v+rMaioAvLnL9jwi233IKxY8di+PDhnuK/++47DBs2DC+99FKMMyMIIlZ4ld95kW8TRGnl5MmTuOOOO4q0GERSUhLmzp2Lbt26RTGzc5uBAwcWa3+MMTz22GOYMGFC0RexizGtW7fG+++/HzLu999/R/369YshI4I4P5k8eTKuv/569OvXDydOnCiWPoUQWLlypaeF+rz+3cLrr7+OiRMnFjU1goiYX375JWTMFVdcEfM8MjIy8OSTT2Lx4sUx+R0fYwxNmjTBCy+8gE6dOkW9fSI01157LQ4cOID27dvju+++i2rbWVlZeOONNzBt2jRceeWV6N+/Px555BHcddddUWl/xIgRGDRoUFTaIojSzv79+/HFF18gPT0dhw4dwk033RRxW3/88Uf0Eosiu3btQuvWrbF3717PdVq1aoWvv/76vP6dI0EQBEEQBEEQBEEQBEGURkrn0n4EQRAEQRAEQRAEQRAEQRAEQRAEQYRNw4YNPcXt2rUrxpmUPGF9eSHYd1kLqR5MvGTJ42CLs+0fU9jibPWlWabEqEoeGCJXt6Kq4G3h/oTTjytOSevMQAGe/3NzNSXcrx1JtYmySkpKCgYNHoTVq1fj520/4+FHHkb58uULjD+6ZTqEmVvEXpWE2WW494+Ac1K645hfhBDA8+/sxtlcs4h5lV2Onz2GHw5ssMc9f50gk68rt0W71p/oOFJeTb6r2lD3OddbcqSAUh3JmDaCynIB2GOyHakWedDkhy6E361/TAHDb2kdl7OysvDqq6+iadOmaNWqFd56662of+G+Xbt2WLhwIfbs2YNx48bFRqod5svryK2dHRmwH/3mOrZ4Ul8II2gufiJL10xBlnMlqrRK27Rrg8eHPO4p9+tuuA7vfjYf9S6+yJJKMw7ODBjcsATTjKNWak08PGwgXls8Fa8veQ2v/u8/GDt7DO5+sBuqpSQ79aSQ2uAGDM5hMAOGLq5msowbso7cxtX9wH8GN5y2NQG2pbw2EMdVjAGD+ew6BlNybEOTZrv7ddqWz1nvR+ZvjR+qXO0LWc45OLMk1IxZcm0I2PJtDmbVUWOQsPaR1b4mF9X3v9CPKU18y5y2GRxpuD3eiOCy0qBDjhDaNNERIQvAGdts+TnAET2x9vHjx9GxY0fs27fPVd6zZ088//zzUetHEUzk1qJFC/h8vqDxOTk5yMzMRGZmJs6ePRv1fPwpH1cBJgRMmJZYWwm27RJ5X6jtptynapu9lpCtyXYeC1uWDXnrP9QItZNdiwU4rTliXP/D1F4JwMH/8GMey7xQOi95EdGhQ4dil2ozAE3j4/FxSg0sS6npkmrrFCjVLuQy5WXXuJeOcbPvlVdgZmd7aIUAgB1HtiMr+yigjf/2icWcOQKYtURDQoIHAaK9XoO6xjkzGoYg+1+NG9rwUkCzhT4OWq59tnE+ybaHDRuG2267zXP8+PHjsXTp0hhmRBBELNm2bZunuKeffjrGmRBEbDh58iQuuuiiIkm1b7vtNmRmZpJUW2P//v1IS0vzHJ+YmFik/lq1aoXs7Gy8/PLLpV6qDQBdunTxFPf666/HOBOCIO69915kZWXhhRdeQGpqarH8HuPjjz/2FPfwww97ituwYUNR0iGIIpGRkRGwIGUwbr/99pjlsHjxYlx11VWoXbs23nnnnaj/ji8pKQm9evXCgQMHsGnTJpJqlzCJiYlYuXIlPvnkE9StWzfq7QshsHXrVjz22GMwDAM5OTlFas8wDPz3v//FmDFjopQhQZReVq1ahauuugp16tTB/fffj+HDh2PKlCll7r3y+++/j4YNG4Yl1a5atSreffddxMXFxTAzgiAIgiAIgiAIgiAIgiAiIfi3NAiCIAiCIAiCIAiCIAiCIAiCIAiCOOdo3bq1p7iWLVvi0KFDsU2mFMAYs2XWIQkmgg4iogTgalP4BVhyU5eh1LbNMSmc0gXbKpZxp+OgOdv+uIK/BOyfiz9FkUO55ItBhOABcka/rtRzDzeX0ipvJQivXHbZZZg6dSrGjhmD2bPfwogRIwK+BGzmnkbO0Z1IqHaFX+0CBiEPMSJgszYYubbp6jpAOZwBht2HcjDlg314pnv0v8haFvhq9xcwzXwpMHdGNUcwzGwxrS621n+4Lu9jepSuOde3aWW2vFDTojOm701LTug/jEpJty1A9AtwJM368/EgYC4hhBBYs2YNpk+fjgULFkT9S/aAJcvv27cvHnzwweiJtPUdFYxCTv+AuUZAOQuMU6e4mhtp1S2hsTr3NdmxslYyBiYAMNm6UMeZ6ktAgIEzwBQcYCaGPfcM1qxag7Wr1hb4FO++728YPWk0jDgDQpjIB2yFsi3L5LD6Vo5/xiAEB5APIRjAAVO6fk1hgnEGIUz79TXtZriz6AkEBNONnPI1KWR/WKeBnzhU/c+cc9Q+u6XcWt03GLfF+bqcm3NLnG1wrUwKwBm4S+bt1JXybNkjB7Pk2v4/Mgfr+TMI+QS5fS5br599vjOACWE/C3uOqo8B6ta09o39+nDrNXSuKG7ZfwBCmw87L7BSMVtjlwAgBAwWXMIbLrm5uejevTu2bNniKr/lllswY8aMmMw5g4lwmjVrZt/PysrCokWLsHTpUqxfvz5A+J2SkoKrrroKt956K+6//37Uq1cvqvmVi0uCaZpgnEPAhACDYCaEYBAmg+DcWkiHW1u5sOTbDAKcyXNJmBDyYLB2mbUdcqwRTB8lWOCtEPI9EaC9HbLGIxa4iI8L/2HQy7TpPGb8+PFFEgxGQpvERLxYuQpqGd7/TNm1G0Oclv7SbOF3n4WIy8nIwP4ZM1Dn0Uc953e+ki/ysXbfanm9UXNIqEFcnwlb2zlDrXq18NsvvxfarhACB/cfQu3UVG2Gq19rHcG2/1igrsH2tTgI6hodUO7xeRdWqSzJt5ctW4Z69eohPT09ZKwQAt26dcOuXbtwwQUXFEN2BEFEk40bN3qK+/nnn2OcCUFEH9M00axZM2RmZkZUv0KFCnjvvffQsWPHKGd27jN69GhPcYmJiYiPj8fx48cj6icpKQnTpk3DP//5z4jqlxR16tRB+fLlQ4pIly5digkTJhRTVgRx/sI5x8iRIzFy5Ejk5eVh7969OHjwIA4dOoRDhw7hyJEjOHLkCE6cOAGfz4f4+HgkJCQgPj4eu3fvxq+//op9+/Zhx44dnvqrXLmyp7ikpCRPcadPn/YURxCxYM6cOZ7ievfuHdV+s7KyMGzYMMyfPz/ieUQoGjVqhOHDh6NXr14xaZ8oGrfffjv27NmD+fPn4/HHH8fhw4dLOiUXjDHccccdePvtt5GcnFzS6RBETDFNEz169MCCBQtKOpWYsnv3bowcORJz584Nqx5jDHPmzMGFF14Yo8wIgiAIgiAIgiAIgiAIgigKURVrZ2WegQBQtVq5aDYbFSi3yKDcIoNyi5zSnB/lFhmUW2RQbpFBuUUG5RYZlFtklObcgNKdX2nOzcwXAC22ThAEQRAEQRAEUSpo3LgxLrzwQuzevbvQuMOHD2PUqFEYNWpU8SRWgijBUliCbX+5tioP0k4wuWWBcm3Zji21ZG4Zk12m5xyGHC4qYic/IV2AMBvBpVXCFE55COFUWRJQEURB+I8DlStXxhNPPI5HH3sUcb5gH6YVpPyDX7n/Yz3OGTMChLpBDYV+g5Nd05Hzzvz8INpfXQXXXlIh2NM8b9l8cBP2ndgrRbdMSv24FGVbgmHOlNhayWylWBfMVW4LAf3+6QJfl67QHmu18VmTa9u6w8IksV4Fg6HkzwFtFN/4npWVhXnz5mH69OkBotxo0aZNGwwYMABdunRBfHx8TPoolDDk2mpX+cu1g9ZlSoIs5bbqcTC5thTbKtmxLWaHvGs3KiCE0ikz+Hw+zJgzHU0aNg2aw9PPP4X+j/eXImXT9mbnw/I1Cyl9hgmY9onBwASzo01mCbSVFJgJwDQFhDy/rPzk68Es8baQr5aaczlDo9yizfPc5xBziVr181i9VhzcFmxb44CUa2tibMYYDHBwblhlYNZ9xsCZAQ4WKNW2pdtMjiHcHhUMzqWemNs5W1JqKd4WDJzDXkTBHiPk4i5M6FJtJSD3k23L52gK0xHsq+FHOHJkBWfcdWwIIaRE2XGZMyn3F2bgNcxqz1R7CowXXawthMDDDz+Mzz//3FV+6aWXYvHixUhISChyH/7k5eXh119/DShv2LAhMjMz8eKLL2LatGmFircOHTqEFStWYMWKFfi///s/9O/fH2PHjkWVKlWikmM5Xzl5Hpgw7fco1jFgMmHr6JVUW1i2cwCOYBsMgGlCcAYlrleKdAZrzBC2eFfIIUSOF0xJtd2SbXkBDIrdroLBkXMLv22ETV5eHoYPH16sfW6qlYqq3JGuO3gzoOtjRjgEf3/uDF3+ze2dOhUp99yD+Jo1w+voPGNTxg84mXPCEmszZ+EY7nfWce7MXzvc2x6rPl0dsu23X5+Lp8c8rezZkBcf6DNLBshrviwLNpf1/xzCNVcO59kGIRptlGI459iwYQPq1auHs2fPhozPycnBddddhz179sDni+rXEAiCiDGhfmegmDVrFl555ZUYZ0MQ0WXKlClIS0uLqO5dd92FhQsXlsxnP+cAu3bt8hR38cUXY9u2bRH1UbFiRWRlZYFH4TOAkqBJkyZYvbrwue+2bdtw+vRpz3JdgiCKjs/nQ7169cJerO67777DTTfd5Cn25ptv9hQ3ceJET3Gx+JySILyydOnSkDHlypWL2gKQK1aswDPPPIP169d7/1ueMIiPj0fHjh0xadIk1K9fP+rtE9GnR48e6NGjB6ZOnYqRI0fGTLQeCsYY4uPjUaVKFbRr1w4vvPACHUPEecHJkyfRvHnzoL/fLCtkZWXhpZdewn/+8x9Pn4XrGIaB6dOno1OnTjHKjiAIgiAIgiAIgiAIgiCIohLVvzr5bXsm/vg1M5pNRg3KLTIot8ig3CKnNOdHuUUG5RYZlFtkUG6RQblFBuUWGaU5N6B051eac8vJyS/pFAiCIAiCIAiCIAgJYwwPPPCAp9jRo0djypQpMc6o9FCoYNQfof2zGyikbZfytIAy25QKWxqoi1VVjnY9ATChSRv9YqONLodkjElhFbNfh2A56LlaT0s4EjNVL8jrEk5OBFHWKOioZobXBfUKs7oFO9/UOVrY+cT8tjt6Z1MIDJrxO46fps8AFZlnDmPNvlXS8+sIrSHv2WJr7R5Xf54j94UtJLRF21JLqG5Vme0XZVLYqwu0bdewKxf3Sghw7X97HPdz2erZB0W7Jtr1/Q/F6H/nPTANIbB69Wr07t0bqampePTRR6Mu1U5JScFTTz2FHTt24Msvv8Q999wTO7GSl9csxPwjWHOOArrgfeocu86xoTmzASmvZVJwa0lv3X3bAlxtzqOOZc44Uuuk4tfdv2Do8KGIT4hHz7490eTqxnh9zut4ePDDMLgljlYSacY4DMalWJqBw7BipIjakKJpgxkwuGHdyn+cGTCYDz7DkG34rFtuwOA+cGbAx312+wb3yTa4zEO2wX2uNu1y2ZaP+6x2VP8w7La5KlNtcD0/2S/z2VJtzriVG7isY8VwXrBU24o17O2A9Zqp7fbYo0TGzJlPOnWsfaoeM86k2Jtr44x2fJiOuNg1T9Qfq/uC6QeJ+3hTiwhw5iweY3el9KywRMwAwKx5JY/Cnze+9NJLePPNN11l1atXx9KlS5GcnFzk9oOxZ88e5ObmBpSvXr0ajRo1wuTJkwuVavuTl5eH1157DY0bN8batWujkmOCkWCJz4WA8/bHhLB2OoQwYcKEEMIS02u3Cmf2ryT8elvyx16gCAFjmvCbo6h8glEMl5kyy6pVq2CaZujAKFCJc2zVpNrRxH+2Gux+QfHBtjEA+SdP4vfnny9qamWaEzknsPHABvsa4Siv1ZyV2dd+9RgAmt3YFL640NLlFZ987VwO1GcPaqNsW8j7NmqRBvv9jnDPeQMGG79b/5gCDpbz6TOJmjVr4qOPPvL8nA8cOIAOHTrEOCuCIKLN0KFDPQnxT506hezs7GLIiCCix9ixY8OuU7lyZXzxxRf44IMPSKpdCKdPn/YUF6lUGwDWrFlzzkq1AeBvf/ubp7gBAwbEOBOCIIqKaZro2rWrp9jy5cuHFGvPmTMH8fHxGDp0qKc2SaxNlCReft/WqFGjIvWRnZ2NYcOGoXr16mjTpg3WrVsXdan2BRdcgClTpuDMmTNYvHgxCZHPQR599FEcPXoUo0aNQrlyXv+GouikpqYiMzMTpmkiOzsbBw4cwLx58+gYIs4Ltm7dijp16sRUql2nTp2Yte2FZcuWoVGjRpgwYULYUu1atWphxYoV6Nu3b4yyIwiCIAiCIAiCIAiCIAgiGpy7f3lCEARBEARBEARBEARBEARBEARBEEQADz74oGcJwODBgzF79uwYZ1R6iEhOrclERQidWzB5ZUCZbkPVpNUF1hPuf8z/J0zpti7v1n/8+4EJR5zIQ0jD1fOSCFPYfRX6WoTIkyDKIkeOHAla7kuqXoRWXfZSt3QuaCRzHtl3md82p0b64Rw8+WZaEfIrO+Tk5+CT35Yh38yzJNhCyWw5OFPyWk04zLhLOsuZpY5lgLxlUigspbnMUXHbumK7TBfYSnTZoCY2tPeldo1hSjqoCHJJ8/TV9WBBMbadZmVlYerUqWjSpAlatWqFOXPm4MyZM1Hto23btli4cCHS09Mxfvx4NGzYMKrtF0gRX7uC5Nr6o4LkkoXLta2JikuubYuUnb6Zdrxz5owt6tiunlIdT418CnuO7MHEqRPw2befoVPXTrZIWwmdmRJE2/JsKZWWgmrONGm1KpeialuWzQxwGPDxOFuCbW1XImopwHbF+mDAgE/Js20Zt/PYx4JIvLn2jym5tmH3G2fEacJvlYvWjozl4PBxA1xIgTazygzDcKTa9vigROSwVNuMOWMG0wTb8rHaZ2CW8JppC7sosbd+GbD3HJfibS4l6ZzbdVyzR6GNX3DGvoDFWvwWkYHQ24Brni0A668ZtXUCijonnD9/PkaMGOEqS0hIwIcffogGDRoUqe3C2L17d9DymTNnFjgX8EJ6ejpuvfVWfP311xG3ofBxHwAlsrZE2pZk29JrO0JsR7ltS7iFKcXbMl5oim0Bv+uNVZ9BuW+F1q4d5NyVgSrWFrHbG/3iiUIxTRPt27ePeT/lGUO3pCR8U6MWKvkJ8UKdxZGe5V7k2s52Z6arvx1nADI/+ghHli+PMIuyz4rdXyLfzHO9ggxwz1GdmauMsn4aXHFxyPb37dmHnOwcyAuX3Yu+t/znH4FvWVjAvMYeh9QchrnrCT0WzvXmfP4son379njuuec8x69YsQLPk5ieIM4pkpKS0L17d0+xDRo0wPHjx2OcEUFEhxkzZuDo0aNh1bn33ntx+PBhtG3bNkZZlR2iLbv0JykpCVdccUVM+4g1Xhc8fvfdd4v0mQBBELHnX//6Fw4fPuwp9u677y5w24wZM1CpUiX07t076OJ7BVEcn+EQRDBOnjzpaT7Vpk2biNrfuHEjbr31VlSoUAHjxo1DZmZmRO0UhM/nQ/v27bF582bs3r0bTzzxxDm9aAdh/Y7q+eefx/Hjx/HEE0+gfPnyMe2vXLlySEtLi9lirARRmlmyZAmaNWsW08+BOOd45513YtZ+KN544w3ceeedOHToUET1f/jhB9x0001RzoogCIIgCIIgCIIgCIIgiGhDvx0iCIIgCIIgCIIgCIIgCIIgCIIgiDJEamoqHnzwQc/xgwYNOu++yF0kUZJyOxW4OVA6HVDm34aAS0SoCy+D/XOhS7cLiNcFh4U56IL2o+I1oWaBr4efKFwXLpBUmzgf0Y97dTZkZBwMjOPx4PEVA2q7bwvuxU0Q+STzjxXOfeHfhhTo+vX/5eZjePmD9BC5lH2W//4pjp/NcuTW/kJZaYTlUirMbbmsJQ62Jbcu4bauIYSsAxQoEnTVcOSGgPIH6oLAIE+CaZJkdV/f7C8YjILYNhKEEFi9ejV69+6N1NRUPPbYY9i6dWtU+0hJScFTTz2FnTt34osvvkD37t09L04SVUL5iUK8/MHk2tpRERjD4Jpr6NsLlWtbAX7HpHu80MXy1hnBwRigdNCMMRjcOh+CybW5JtRW8meuxNlSds1domtuybaZz5Zaq3hdgO3jPktgrUuulbCb+7QYR4BtP+YyRgq6DWbAgCPI9hmOYNuWb3Nu1ZeCbacut/u1+ubgcMTfUmUtpdXy9bRfB02KLaXbznjjyMw5MwBAE/Vb+8taKMURXgPQVNmqPViLq8B97uJn2JsAACAASURBVDN9hwc55uxjhPn7lK1rEhOQ+5g5C7e45p1wLeZijz1cHScFzIND8O2336JPnz4B5XPnzkXLli3DaitcMjIyPMWlpqaia9euGDx4MJ577jkMGzYMffr0QfPmzQsUf5w5cwZdu3bFH3/8UeQ8DWZACF2abQm2AcCEI9qWKmz5v6mtPSRcO92WdNtbrQFFteM6QJheJ8iUxAsFjJ8ixEIS5xOPPPIIcnJyIq7fKiEBv9RKRVpqXSyvURNTq1bDoIqVcHdSEm5MSMB18Ql4M7kattWugylVklEtCsIa5vfA66kfTLQd7O17wDYhkPbUUORlZYWbapnn58NbkX58ty2uds9tAa7NKZl8D6Gu7wwMbbuFli0JIfD+3MXa7FZdC+C61QcJl867sAMkyLag0WGOE+F8vnGuMWrUqLAEoy+88AI+//zzGGZEEES0ee211zzF7du3DxdffDEOHgz8HIsgShsjR470HJucnIyVK1fivffeg8/ni2FWZYeOHTvGtH2vwv/STJUqVVC7du2Qcfn5+UhJSSmGjAiCiISMjAxMmzbNU2zlypXx5ptv2o+PHDmCf/zjH7jgggvAOUf//v1x4sSJsPovV64chg4dGlYdgogW7777rqe43r17e24zLy8P48ePR506dfCXv/wFX3/9NfLz8yPMMDgpKSl47rnncOrUKXz++edo0qRJVNsnSh6fz4cpU6bg5MmTWLRoEZo0aRKT31u/+uqrSExMjHq7BFHaWbRoEbp16xb18dmfPn36eHrPFG2EEBg1ahQGDhwY0aJRbdq0walTp0okd4IgCIIgCIIgCIIgCIIgwofE2gRBEARBEARBEARBEARBEARBEARRxnjuuedQrVo1T7HHjh3Dq6++GuOMSh/hfNlKCAFhCpfEOlzJpV2mt6FjOv+YSxMVPPeCxNmF/oQQb7va13+E9U8+CUiPY1ChdjDxdzjSKZJqE2WdYKJNIykF3k2SyojrLd4edwLakLeuc85fM+hWEU79KB1L1hzymGfZ4/v0lfjj+B8AYI+pjlxQiWkdmS1cYynAObMlwY6QULuFkhBrdW3xtiYZVBlou8+O0x47u84R1eqLNwBw3fcyVrvGaFbItiKQlZWFqVOnokmTJmjVqhXmzJmDM2fORKVtRbt27bBw4UKkp6dj/PjxuOSSS6LafkSUQrm2f6BdXwmbmVPKGbfjHcmlI3IGswTQjFmTCJdcG1KuLSXKShxtcCXXluJpKaC2JdZcF1o78m0f98HHAmXXlizbkWErabYty2a6aNtny6+5JuFWgm7DMMC5AYP5wGHAx6zHqk2fFH278tTzVZJwW6ptSbc5N+ycOCxBNzcMKdV2Xhs1dhjQxhRtzDaUzN8eK9S45N73wj5SnGNAtW+3y5lzG0yKDWf+FzCHtMeiwANYMGGJuNXgJZy5tuoveE1vbN++HV26dAkQCo8fP75YpF2FLVyUmJiIhx56CBs2bEB6ejoWL16MSZMmYfTo0XjxxRcxa9YsrFu3Dn/++Sfuv//+oG1kZWXhoYceKnqijLtk2vZbFfVYmBAQtmTbtOOUhBu2MFsIuU8h5GFmbYddDilfd+rKHe6IuIOIt/3vq1hvzy+wKKz65zh5eXmYPXt2RHUvNHz4pkYtLKiWggqcIx7AZb443FWuHAZVrITJVZIxv1oK3q+egvaJ5QLqF37uep3HSjzsMvfh4lGmrG3LycjAjsGDPeV1vpCVfRSr0lfKawLgzEIV1jXdudprn2HIE/62e273NEf8cOGHtpjbnmdAf0fizIut7e4JrX9RxPNe7bMau77/W6/zYAj59NNPPYtChBDo3Lkz9u/fH+OsCIKIFlWqVEGlSpU8xWZmZuIvf/lLjDMiiKKxYMECzwL4++67D4cOHcKNN94Y46zKFoMHD0a5coFz/mhQo0YNl5j2XOapp57yFGeaZlhSUoIgio/HH38cpml6ilULNGRkZCA1NRXVqlXDe++9h/T09IikjYAlLC5ooT2CiDUffPBByJi4uDjP4uohQ4YgKSkJzzzzDPbt21fU9FxwztGyZUusXLkSBw8exOjRo0tm0Vyi2Ln77ruxefNmHD58GE8//TRatmyJRo0aFXnBnHvvvRd9+/aNUpYEce7w7rvv4t577/U8/4mU8uXL44033oBpmnj55ZdxwQUXICEhAZUrV0azZs3w7LPPYu/evVHvNz8/Hw899BBGjx4dUf22bdvio48+QlJSUpQzIwiCIAiCIAiCIAiCIAgiVtBvWwmCIAiCIAiCIAiCIAiCIAiCIAiijFGzZs2wvoy+fPnyGGZTegkqgvajwC+/KrlSIdWDCr0YCy5xKqAtfzm2kNI6W0hXhB/Xc9FEhgWKooR2q7k6C3od1fNU+YaCpNrE+UAwsbavXEoUWvaTZbsEyG6xKfOvx5x6fupmuzrAIATDU7PS8N3PWVHI99xi08EfsOngj5Y+kHE57jlCYFskqEuCZRnnmuBW3lPbXWJue7+pcn2PObJiR6CtX080wa2qoy1sYI3tfuO+H55UD8GCoiAXFEJg9erV6N27N1JTU/HYY49h69atRW9Yo0aNGnj66aexc+dOLF++HN27dy99X7Qvolw7WHNuubZwz0H8vZTQz/tgilLhtz24XNs6N7TjVZ4T8DvuuRLScynPBrfk0bpwmuvSbOuWw4CPKxm1FFhL4TWHjOGOSFtJtpUI28d8Vj1mCbB9UqRtcF+ABNsSafucOCXvVu0ombZsyyXyhuzfsOLijDhtG5fCbg6Dcyt3JduWz5szBiYMW0juL9Xm2tjBpbBcCf/V+GCNNdyyV6s5GxjA1XDjnpc6+1Xbz+q71GquKFjQ+66FY/yOVcaZJlf2O+hc9QXAmJQuC/e4FSYDBw7E0aNHXWX9+/fH0KFDI24zHE6fPh20/J577kFaWhpef/11XHvttYXOf+vWrYs5c+bg3//+d9Dtn332Gb7//vuiJSqc9wWWPNvUxNfuvWXHCVPuG6Ftk/8LJd2GLc52JNrOe6vChjP9fYOnYa8AATcBjB07FmfPnvUUW5lzXB4XhwsNH4ZUqoTva9bCxUUUkuhEa9eEu7v9Ywqqz8Bw5JNPsLeMSP2KSp6Zh89+X4ZcM1cKptVcU12r5XVcu27oCy6ouW58vA/lK5YP2d+BfQfkPFrNdbl9jbIc3dq1Cs71yv4nnBgGlOp577mAz+fD+vXrPc+Vz549i7/85S8xF7AQBBE9wllkM9oLXRFEtBkyZIinuJtvvhnz5s0jYWkEJCUlYebMmVFtkzGGvn37Yv/+/UUWIZYWnnjiCc8LHs+ZMwdXXHFFjDMiCCJcvP69RPv27ZGRkYGaNWuiVq1aUVloKCUlBRMnTixyOwQRKRs3bgwZU79+/ZAx2dnZuPLKKzFp0iTk5uZGIzWbKlWq4NFHH8WxY8ewatUqWizlPCY5ORnjxo3DqlWrsH37duTm5kIIgfnz56Nx48ae/+6IMYYXXngB7733XowzJojSx9y5c3HfffdFvCBIOEycOBFDhw5FUlISBg0ahPT0dOTk5OD48ePYvHkzxowZg7p169q/Y4iPj4dhGIiLi0NycjIaNmyI1q1b44EHHsCkSZOwYsUKnDx5EqZpYu/evfj2228xb948LFu2zF54Kzs7G927d8f06dMjyrlTp0748MMPSapNEARBEARBEARBEARBEOcYZeMvUAiCIAiCIAiCIAiCIAiCIAiCIAiCcNGlSxe8+OKLGD58eMjYzZs3Qwhx3oqN1fP2/8JIgV8g8bdxBRFTqseOitIdUFC5y3/pak64ci0wHy/4d1nQfi+oXSVTZJaYMZhcKpg8vLBj7Hw99oiyjyWDs3WTOHDgQECMUa56gbUdk31hX2jz3y60h9o2Bkuu6rLjq816G0yLBawT3QQYR25ePh569RfMHnQFmjeqXEhOZYeth7fg+/TvrFdMigSZEv9pYlpLaKsWG+C27NaSa6sYKQlkXPvHbEGuUnADzLXdXx7IXPcthHCPpf7DqiPuhp0vtFZsCbM8FCyJotOmemxX0tvV+wnjopSVlYV58+Zh+vTpURdpK9q1a4f+/fvjrrvuKn0i7WD4nZ4BFDIcBJtbOApbZ3UMfVzS97cjvLW262WqdaHVt7YDjAkIYZU6bTtHlarj9Mqk/5+DmyZMcDA5xsAEBDMBBpimdQ6pEdTOhAHCtET2gpkwhXoaDJACZ703k5nWKCZM+3UQAATTFhoJ9bpDnXnqfNBLHJEoYAnGrfUMHPkowGCo85lzMDnuGrYQW4qyZR0DzB5v7HFE1XeykP9z7X/mlDPnsTpNmbDOcdW/a0rL/c5lJdXWz3dZ367td+kImCOrduC8zK61XXSBspqPW3vSvjRF+nVuf7F1nTp1cPvtt2Pp0qVhtfPzzz8HlOXk5ODjjz92lSUlJaFNmzaumGAMHz4cqampYeUwZMgQbNu2DbNnzw7YNn36dNzw/9k78zgpivMPf6t6WHaXS0CWywNF0aCgiKKoiATFG4xKjAcqCgaPqL8EIx7xPlGDB4kieCAoAhqPYDQgici1gERAFuQSuZb7Xthddrfr90dXVVf39Mz0zM7sAe/DZ5ju6rer357urqpZ2KfOOSep+kxsaU53/ea+P0I4sm2bAxaM59GMhr5WAgIcTtvBonx1qk1wvxcI+bw694sr73fKEdWZqfsjqmZ/fQQAR74ehsM4x48tkrsvTby9TPJfT/11BG5nwa59fzMUf8TM9D3EjH306JgBPz/5JOp16IDDzjwzyTM4uPjvmqnYXrzdGbsC3gllGIPz/QDOpA+6f+I6To07GeMo2lOU8HgVFRXymTe7E3fca4xgnWslvM2DO671FLp7mdJttdlY8497Caff/PTTT3H55ZeHkqsUFhbikksuCd3uEARRvfTr1w9PPPEEVq1alTD2qKOOqoKMCCI1Jk+ejPXr1yeMsywL//znP6sgo4OX6667Dl999RXGjBmTch316tVDo0aNkJubi88///ygFEsPGzYMN910U6jYpUuXomvXrpg2bVrt+JklQRzkbNmyBTt27EgYl52djc8++wwNGzZERUVFWo7dpk0bFBQUkLiRqDbKy8u1iDQe3bp1Sxhz1llnYcmSJelIC4Dzs5qOHTviqaeewhVXXJG2eomDk+uuuw7XXXcdduzYgUcffRSffvopNm7cGPWzrezsbPTo0QMvvfTSQTkmJYhEvPPOOxgwYECVSLXbtm2LRYsW4Y033gi9j5qYwbZt7Ny5Ezt37sTKlSsxbdq0UPvXq1cP+/btSynfvLw8PPXUUxg4cCD9ewFBEARBEARBEARBEARB1EJIrE0QBEEQBEEQBEEQBEEQBEEQBEEQBykPPvggNm3ahNdeey1u3N69ezFnzhycddZZVZRZzcQUSIb+BZKQYR6Jpa/cczzT8KUOkSiXSv6ui6G5NBOLW7/+BZIoL3j8XywJkmvTL6MQhxKbt2yOKovk5iVZSyLhtpKdmpJctR6wjzYVetSCcqOUaht17y+1cctfC/D2fe1x1omHJZl77eLHrYswfd0055NR4lstuXUEgkqKrYWCWpKrpNiuFJcrua5sLZVKF34JoRb1uldFrWtVLvOW66bUIxZkxn7wXtpY5stEfYqnq0i+/RZCID8/HyPeGoGJEyaiuLg46ToSkZeXh/79+2PgwIFo27Zt2uvPOJWQazubg8Yc4eTaALSYNhW5NmeA7RTIcoAL6WdmHIwJQAjYQsquGYcFGxXCkWtzbsEWDJawAc4coS+cemzhPGO2sCG4auacp9BmtrEswCGkSBvggkvZL4dghqZbfs5CCCkFDhinGUJ5v7TTlWwbbYAw2gLmthtQbQBTy86zzuXzz8HAuSHQ9ryr+gyRt6zfiTHaAi1ANSTbzNCSuv5iwLgHuBKKgkEw47wNMbJ+3plxj7lFEMIrvdX3h8ekbXy4ekwoFc3CJ4VP8+9yb9iwAVdddVVa6tq7d2+UxKNt27ZYuXJlwn1TFeS88MILGDduHEpKSjzlkyZNgm3b4DzKYh2KcrsMAIOwbcAyv4A4fzkCemjJNvS6V7IthBkruyL1bAnhPPtR3zXiNHa6PdLJ6HvYmyR9j4hHGMkgADzdqHFGjh+/uwq3lcGY6yWJY7o9VvRXW3PEC9+6KCtDwW234rQv/4Wco48Of+CDiPmb5mH5zmVqlGpMBAM9TuVw+iCnyJVfMwCcqz6P49m7nwt1zEgkokauxt9m/6Y6HKbL9LF994fnZxUB41793SgOsSaU8dR/CHDppZdiyJAheO65cNdx8uTJePrpp/HII49kODOCINLBF198gZNOOilh3Mknn1wF2RBEatx1112h4nr37o2GDRtmOJuDn/fffx8nnXQSHnzwwZQEbA888AD+8pe/ZCCzmkO/fv0wZMgQFBYWhorPz89H3bp18cknn6TtZxYEQaTG3/72t1Bxd999N3bu3Jk2qXbHjh0xf/58RCL0K95E9fHZZ5+F6ttvuOGGuNtvvfVWLFy4MC055ebmom/fvhg6dCjy8pL9d3TiUKdJkyYYPnw4hg8fjj179uCrr77Ctm3bwBhDnz590Lp16+pOkSCqjREjRuCOO+6oEql2/fr10bt3bwwbNizjxzJJRaqdm5uLwYMHY/DgwWjQoEEGsiIIgiAIgiAIgiAIgiAIoipI7TcqCIIgCIIgCIIgCIIgCIIgCIIgCIKoFbz66quh4l566aUMZ1LzCfWLI/EcSl7LXMCuTIsI/X+U0FGI6Jfn2P5XMgTtb7wEE+7LzEHJ7AxxZKxzC4N5ToeSlIogAGDz5mixtpXTLMSzEOZZ8WkDlZQyarP/aVWiSiV1jj6ekx/X8fsP2Og/bDEm/29riLxqJ99vmovp674FIFw5rk9s6wgFuZRmO9JczqUum8syJchlXF4TVzYIQMt2tahbLcvPnCnptrwmSsjrXkUzL9ke+w2ShhhQSbtNo6QroJRhhqxQv4fqImPfp7t27cLrr7+OU045Beeccw7eH/1+2qXaF1xwASZOnIh169bh+eefr9FS7YTPfBKC8+DNQQHeG4P5N8USSHtyVXeacLerO0+2I1r2zFS5Vs4b97grjwY4LO6Kpy35vFjyOeHM0s8M5xwWt2CxiNxuOes8AksuR7gFi1mIsIgTxy1EeMSzzSmX+8hXhEcQYcbL2O4uG/VwCxFL1ROBBTcXfRxYOkfOuM5RxXHGEWEcnFuyrbDcz0d+Hq5UmxufA5MiZSXydqXanDmC8VhSbR2rHaW+6w0mTegB95OSageNmQPEo8K8z9T9xYPuKx9CiVoBIezYcTUYy7ICy1Md+zZr1gyXXXZZVPmOHTuwfPnylOqsEBWosG1oHbZv/K++A5jvQghXug1TfO28nGsm6zLl/TC+AwTcP8Loj/wEfWRBwnb/BEmeiYt839GCvo/F+hOm/6uprFu3LmFMm0gEfXJyqiCbSmrQjcvp7ZW8y/F6v1jbzHIOoGz7Diy8/joc2L491WxrLct2/IS5hfnGxDGqL1ITx6g+xTsJBAMD5xbMHv+tp0biu39ND3XckzqeBHUlmDG21d9R4BVte66c8MZ4CHh+Qz3SQUG1uC2oDM8++yzOO++80PGPPvoo/vvf/2YwI4Ig0kX79u1DxZ1++ukZzoQgUmPWrFmhJjfinOPNN9+sgowODR544AFMmjQJderUSWq/OnXq4N57781QVjWL999/P+l9rr76anTo0AFz5szJQEYEQYThH//4R8IYzjlefPFFfPPNN2k55mWXXYYffviBpNpEtTNx4sSEMZxzdO/ePeb2AQMG4N133610Lu3atcN7772Hffv24b333iOpNlFpGjZsiGuvvRZ33XUX7rzzTpJqE4c0U6dOTVqqnZOTg++//x67d+8O/bMkRVFRUZVLtVPh+OOPx4oVK/DEE0+QVJsgCIIgCIIgCIIgCIIgajkk1iYIgiAIgiAIgiAIgiAIgiAIgiCIg5wrrrgiYcyMGTNQWlpaBdnUDgKld4mk2iEQhogy6JixxNX6GFo6J/+wJF6mIC5+klF5gSHmvmGF2p5DJPGLOgRRK4jzGJjPSJBYO5LTLIWKDQturDgtIJRiuqjHLoapX8nqtLzZ3O5IcBkYSg4I3DF8Cd6ZnFjaWJuwhY3/rpmKOYX5jhBYimwZ564MmHMwKZjlWjIIKcE2RbdKdutoBpUo2NlXLTMt5VZ16npkTq74lmt5sSvUNTSESpgNuKW6XzGusRYox2nD09BMCyEwe/Zs3NL/FrRu3Rr33nsvFi9eXPmKDfLy8jBkyBCsXLkSU6ZMwTXXXIOsrKy0HiNTVL9c27eWklwbWraszc2ILddWe3Om7nMYEmmuy7VAmlle0TZcwTaX0mulsDcF265wm0uBtV+0reTYjkA7YhnvlrEuX5Z8RbTU2y/ettxtUqatZN6O5NuVaytRuMW4lmtbupzBFYkzMLmPEpK77Qt3P0d4pdqu6JxBt06GVNu86k5bxty2iLvxatzJBAtchgCELTzvzlwxXtEqhFzizJX0my5UuONCUwKuttuonWLtnBii4oqKipTr7NatW2D50qVLU6qvtLxUObKNy+qO+EVAqWe7EnALdQ2ldN0Ycmj5tr9cmN8sfELsQ9Vem2bCCKEA4Obc+mk5ntlLpHoFE32rjDXPh3+/IPG2atbcSQS8I1x34gFntFv8889YcO21KN+zO4kzqN38vGsV/rPGkYOp8SM3+nFnKMB1uRvDdb/PudNHffzWP/DZe5+HPvaVv+vjOZ5xRYzRA9Ntluca+8YskJPQOF9n3PExAzy1ueFMT+hg1icDPccxt7Ek/9Rmpk6diubNm4eKFULg0ksvDfzeSxBE7STWuJYgqptBgwaFiuvZsycJGdPMpZdeioKCAhx11FGh4ps3b47vv/8eDRs2zHBmNYOePXti8ODBSe+3ePFinHXWWejevTt27dqVgcwIgoiFbdv46aefEsadcsopAIDZs2dX6njt27fHf/7zH0yaNElOnkgQ1Ut+fn7CmNatW8e8X19//XW8/fbbKR8/KysLv/nNb/Dzzz9j2bJluPnmm1OuiyAIggimqKgIvXv3Tur/6jVq1AgrVqxA586d0bBhQxQUFCQ9yVJNxrIsjBo1CsuXL0erVq2qOx2CIAiCIAiCIAiCIAiCINIA/esrQRAEQRAEQRAEQRAEQRAEQRAEQRzk9OjRI2HM5s2bMXHixCrIpmYS9MsjCYWXeucY5b7dTUlcIrFSPMG2EKLSwtOYgm1DqBkrB7VvQkFUiI+PBNvEoUaQYIzXPQxAEm2Oh1gqQWWPc9YFoAVzrobZt58pbIa77Eqc3foADjAGWwBPfrgCfxpVgNKy2ik/Ndlftg+fr/gES7cXuGJY1R7KP454FuCwpGxbCoK55QiBlfgXpizYWdbr4I5kVgponc/VkecaWlyPjFiJtx1psXud3dycdSW2lVul0VQSo9kPass996Paz+MZjH2/7tq1C8OHD8epp56Kc845B++Pfh/FxcVxPvnkufDCCzFx4kSsW7cOzz33HNq2bZvW+quK6pJrx9Tyh5FrM1Vq3HvML0X2yrWZvM+5sReHK9c2S5WKXgmnGeOwtFDb8gq2mRJqW1JyzaXUWkm2HdG1JcXWjgDbKVdi7oQvbq5HDIm2XGdSsM3ruDJvKfy2ZH5+obZnmUcMobiSa6u2gslPwyfVZgxMCasDpNrm9WD6c+eAMISgQddXSq/NcaApTg0qj3rxgHtOeMXJ3htP5um/12VshV07+5bGjRsHlu/bty/lOo877rjA8o0bN6ZUX0l5MQCv3loLtQ3JtVAmW5jfIYwZf9S1FMq4rmcCMggS1frKElqVw50X4fD444+Hijs/OzujeST41htqqx6ihvjq6JVqR412fduDt6l+qahgMf7Xty/Kdh/8Urufd63C5NVfA0LosSWXk8NYerIEDq76CNWT6/Gyuzzz61l478XRoY99eN7huOw3l+rRK2fu9XDqVvcA0+MKAeOrje7HjL7MvFdi3TdJjLFquxi7skQiEcyZMye0NKWkpARnnHEG7FrahxME4YXEQkRNZNGiRfjxxx8TxjHGKiV5JGJz/PHHY82aNfjmm29w1llnBf58izGG/v37o7CwEB07dqyGLKuPF198ETfccENK+3733XfIy8vDs88+m+asCIKIxTfffIPy8vKEcX379gWAlCcP7dChAzZt2oSCgoJQ/3eDIKoC27axfv36hHFdu3YNLH/66adxzz33pHTsI488EsOGDUNxcTH+8Y9/4JhjjkmpHoIgCCIx559/Pvbv3x86vnXr1igsLETr1q095Xv37k13atVCTk4OPvvsM9x2223VnQpBEARBEARBEARBEARBEGkkUt0JEARBEARBEARBEARBEARBEARBEASRWa6++moMHjw4odRm+PDhuPHGG6soq5pDPLkzY8zZHsujFNILHSSxVnImc1tUXMBxGVil5NpxJZ7MzSOWPMqfd0zJVJz8zByElHcRxMEMA4OAwJ7de6K2bZ52HxqdeC1iNzTKJOg3CiZah+G89Lc3Zp3m/sZOWlXHIOCInwEbYNyQNTvln8zYhIJfduP1Ozri+Nb1Y5xHzWbtnjX4z5opKC4rBueOSNAVW0uRIEypNpMCYCXEVRJgRw3MuRPNtQRYrTNHngsuJd3MVWozr5jQaRuVONeQ5hpLrvjclQqa11XVYYp2wdxa/E21Kdf1rCdCALPzZ+OtkW9hwvgJaRdpA0BeXh769++PgQMH1lqRdhB6rBGLALG5twLE73Nl+xNUZkpEBXwrzM1Nx5vjIuEEMrmDYAATZlvj3P9CCNgQ4IzDhu0KlBnABSAYh4ATwyBgg4HDBhhz9gMgmIAQDEw4x3EOacP2yH2FHFM4Yl8hYwVzYwTkuI9JWTDzjwOjngjPZ+YOV7zPklrn+jmUvIKDHgAAIABJREFUSnxTLi4MSTUYwIx2RT5nWlZqyPyVONsr1YZuL4DYUm1vfvJ81XU0xnr+595/34QVigaO5+T9FHWPy8vi7GOqmoUn1hYVoY7t54MPPkhLOzRmzBgMHTrUU9aoUSPMmDHDU5aVleVZb968eWB927dvTzmXdMu695Xtg/Gpu2JsyGcOcJ8Tc7u6ngzQIu0gMTaTm5iq33mGwoz9dUwqXxGMfQ7V7xmbN28OJXnKZQzHRTLzX4j9o0xFIj92SH+2Jy5oBBv/GG67Y8YzY03d0nsXLcLcK/vg9HHjUbdFixCZ1T5+2r4U366dqp8Xt+9h7gQPhkBbT27BmR7PqrHslvVb8dL/vZzUBFpPvfIUXEm3O+Z12gCt1wbgjmtVn+eZJMK86VRfqJ5/3ZZ5+zR3/OzrDxNwKIq2jz76aHzyySfo06dPqOu7bt069O7dG5MmTaqC7AiCSIUDBw5UdwoEkTIDBw4MFXf22WfjyCOPzHA2hzY9e/ZEz5499XpJSQlmzpyJgoIC9OrVCyeeeGI1Zle9jB07Fps2bcLUqVOT3resrAwPP/ww3nzzTXz++efo1KlTBjIkCELx4Ycfhoq74447AAAbNmwIXXfjxo1x1llnYejQoTj55JNTyo8gMsm0adNCTYylxPIK27Zx7LHHYs2aNUkdz7Is9OjRAy+//PIhN/EGQRBEdTFixAjMnz8/dPyRRx6Jn376Cbm5uVHb6tatixtvvBFjx45NZ4pVSuPGjTFp0iScffbZ1Z0KQRAEQRAEQRAEQRAEQRBphsTaBEEQBEEQBEEQBEEQBEEQBEEQBHGQc9RRR6Fv374YP3583Lg5c+bg+++/x+mnn15FmVU/CYVAhlQyeucQ9ScIitoey0DmT6sKBHFmbsyQWQXFJRRLGXazoNwPVekdcZARwgTY7oR2WLVqladM2OVY9kYzND/vRTRo2xu8bpM0HZjBMdg6ZkvhiXWlgeaT7m6TSlXGAVGhy1yZLgOD5Yh04Qhvf1q/D5c/Nht/vKotBl5yjBbM1nTKKg5g1oYZWLKtwBHecldmrdo2DkiRoBTbSmk2U2JBtU1KtZWUkHNLy3Y5c4WBTK7rMvniPnEg878zt7V15bvysgjHPaj3hykBRmD/Ekp5GCB1Ntv8Xbt24YOxH2DkyJH48ccfw9SYNBdeeCFuv/129O7dO0pee7Cg+sCEgu14cm0VE7g5WK7t7OIKRFORa7vjAEOurYXVzn3IBbxybTBA2J68uTwkZ0yrfi0G2OBSkq3025Z7NlLsy7RI25ACCyVoFvqzVfsICEDHxv7I/R8vop4vJaw2R0rGs2lKsX1CbVcc6q478lIASmXKuH6umW4hnGOHlWqrber6c7mfPiOPVFv1DeYZx/iAfF2Pc18gVMMSdS/FqF8IoCJFsXa65PstW7aMKotEIglFOEcffXRg+fr161POxbKswPJUx9B7y/ZKkblUazNXkO1K6N12yXlu3HfIUrVNOO5sjyA9KjXZWak+C2Y1zLMQ8/tByK9LwVRq59rD/fffH0p8e1lOTlqPG1aKnXKdaigaqp0xJcrROwg4/Q4A2PD4mMGZ8sU7rdX+n5Zh9uWXovOYD9DgV7+qxNnUPOZtnIt5G/ON8aiaJEL2Otwdn3JjrOqOeQE1bhY28Ker70d5eXno49/9wN3oefGv4dQCo281x71M9rOGUpuxqPbFnExGo8cyqu8J4BBpF9LBFVdcgT/96U946aWXQsV/+eWXGDp0KP785z9nODOCIFIhrMRu9erVGc6EIJJjxYoVmDt3bqjYd955J8PZEH6ys7OjZNuHMpMnT0afPn1Snmxk3bp16Ny5M6688kp8+OGHyM7OTnOGBEEACC0GPuywwwAAPXr0wLvvvpswvrS09KD99wzi4OGDDz5IGMMYw5VXXqnXZ82ahd69eyc9iWSXLl0wffp0ei4IgiCqENu28cADD4SOb9OmDZYuXRr3u8fo0aMxZcoUbN68OR0pVimtW7fGv//9b5x00knVnQpBEARBEARBEARBEARBEBmAJw4hCIIgCIIgCIIgCIIgCIIgCIIgCKK28/vf/z5U3N/+9rcMZ1JzCCPV1ot+a1OCXZVMLlFM1CGrQ0QbT4JobIsnCRfyT9xjJDi1MPI3gqjNMDDcfNPNMbdv/u5+rBp9EjZ8dT32rvgH7LJ9nr2972a58K0Ht1embDW6TiWik2XMu83V2vGAYzA4//2Eo7Rc4Nnxy9H78ZlY8PPOmOdaU1i1cyU+Wvohlm5f4oqrmeUIr8HBGYPFuJQKGsJBcHBmgXP5AgOXMZw72yxVzrgUbLsSbgZXsq2kuM6xXSk3lEiXuTJdV/gNmNfNzd17fh7ZrozxynbhuSeUYFf1RbH6JCEE8mfn49b+t+KI1kfgnnvuSbtUOy8vD0OGDMHKlSsxefJkXHPNNYfEL9snHAck6irj7B5LkGyKJpl3gz6mvidg3BtG22K0MK7c2WhHtFQa0NJ9996WzxXn+v5m8lmBfm6UjN4y3i1Y4LBUDLfgiu45LMZhcQsWj4BzSy47MRa3YDHLjZMv84+/3GKWXFf1OOtuTtEvBubWyyzZPigpv6XPjcltlvwMOHOfdUdjyj2S0bBSbX97bV5HJUllghntjnO8wHsmzr0X675lnj9mW+YlcP4aWVhmhxe01iSOOeaYwDZr2bJlKde5f//+wPKGDRumVN+ekt3OgpJpC+FcDGVIZ0pIL+Q1YlrCDSG8wu1YjU+cNknvT98B0opt2/j4448TxjEADzc8LKO5BPYtUeuxbxL/CNdf6B+N+ke2fuL1sP6RNvO9SjdsQH7vy7ExRSFeTaPMLsO/V3+F7zfOkf0V4ki15VhYybe528dx2ZdyxvBo/8exe8fu0Dn89ubf4g9/vtvo32S/x1QnZvR7MMTZ6iq5M2x4r22Mn2+4onUvnj4swYQyBPDiiy+ia9euoeOHDBmC7777LoMZEQSRCkVFRaHHpXl5eRnOhiCSY8CAAaHiOnfujHbt2mU4G4KID+cc//znP/HMM8+k/G9/Qgh8+umnaNKkCcniCSJDhHk+OXd/ZrpgwYJQ9e7cWfP/jYwgpk+fnjCmWbNmiEQiKC8vx3XXXYdzzz03aan27373O8yZM+eQ+Hc+giCImsSwYcOwe3e4n9u3aNECy5YtSzihD+cc8+fPR9OmTSudX25ubqXrCMuJJ56IWbNmkVSbIAiCIAiCIAiCIAiCIA5iItWdAEEQBEEQBEEQBEEQBEEQBEEQBEEQmadHjx4488wzMWfOnLhx48aNw2uvvYYGDRpUUWbVQzJS7eidE9SdQECdYOfkckkHhjgz0XHN/APFiHJ7oHwqhDNPCFE9cnGCSBd+z7WPq66+Cqd1Pg3/m/+/wO3CLse+NVOwb80U8EgO6rW5GA2Ouwr1jvo1GK+TxIHVOgOYfBfuE+ra7oVvT6+WkEFAMA6ICjjy7Ao4Pl0OCLkvgxMnuFMfE/jxl734zROzcMVZLXH/NSfiyGZV9wtxYdi8bxPyC2dh475CKfPjWtynVLCO1I9JwZ+lpX+OYBtafss95Uqg68qzOZfiQS3M5bCkuNAV7HJdD9MCYXhycv+Wym3uigaFcFzoHsGx2ZS6l9vrIjS3x0Pus2vXLnw49kO8NfItLP5xcUqffSIuvPBC3H777ejdu/ch+wv2jLH445REk1XEaYfkUx23PGp3WaDyUrHRear7VTjtggCgYxxJJhdO3Vx7uTkYBGzVfkCAMS5lvjJOAGAWABuMAbZgYMJpmwRz5L4cAITtlMFpl5QcWECO+5jQDk6hrJtcFWhLeMCHZjw0SkLvGenI5057QJUaVD6L3FVWKym2EoS6MlEV7yahpfu6/uSl2p4sY8nRY8hDY90r0R+P8fmZ5fH2N+O9XVLU/VdhVzj3Wy0Tm0YiEXTo0AHz58/3lM+dOzflOgsLCwPLjzrqqJTq21W6U4qyXT+tEICQ4wYh1DPiIITzbDvLbrx6RpznzLsdch+n7RDu8xT2cgp59c3vKx4HrtD3fZjvGocCY8aMQXFxccK4E+vUQVNDCpUu0nEpfEMWb51M31pJ5RJdp7ffU++qN+LMEcqbKueKoiL8b+AAtBk4EL/6y6PgdeKNzWsu24u3Y8rqr7GzdCcYN/smYwwMpqXaaiwLQMu13YksnDHp3KnzsGj2otA59Li4B554+XHdB6pjgjmT+Lg9mNlHqn7Q6Mdg9l1uf6jLme6lo3/c4esHzUlD4lHb+qNM8O2336J169bYtm1bwlghBC6++GKsXbsWhx9+eBVkRxBEGBL9+4DJRRddlMFMCCI5NmzYEEr+CAAjR47McDYEEZ6HHnoIZ555Ji6//HKUlJSkVEdxcTFuu+02vPzyy/jXv/6Fo48+Os1ZEsShSxgpZIsWLfRy+/bt8cMPPyTcZ/HixWjevHmlciOITLN69eqEMaeccgr++Mc/YtiwYSkdo3379hg3blxK+xIEQRCpY9s2nnzyyVCxWVlZWL16dej/n9G6dWusXbsWnTp1wvLly5POrWPHjvjhhx/AOceKFSvw5ZdfYv369WjUqBGOOOIIbNmyBZFIBEuWLMGqVauwYcMGbN++HUVFRSgrK0v6eF26dMG//vWvtMjACYIgCIIgCIIgCIIgCIKouZBYmyAIgiAIgiAIgiAIgiAIgiAIgiAOEe66666E4ozS0lLk5+fjwgsvrKKsqp64sso4jiTGGIQd37RUKam2PL6hpUwYnlAQHgIWQ3CnJXWxjh1HclgZASLJtYlaTxyjYMSK4IsvvsBll12GhQsWxq3GLi/G3pWfYu/KT2HVPQz1j70cDY67CrmtukrpXKwDBiQgvNJ7EagZVPJb5pqatRlTq3ThNgwcgC23cKMeLuW3Ap/N3oAv527AVee0xqDLjkfbltU7acPGfYVYsPkHrN2zBoASZiu8Yj9Hksu17FqqBR2ZLefuOudaqm0xDs4sLRu05DaLW867EnhzKd9Wcm3GPEJDyNpVGVfbpZDXo4U08oXvbGIJd5VcMEq6K3yyQuG0yXPy52DkWyMxYcKEULLOZMnLy8Ott96KAQMGoG3btmmvvzZSnXJts0Xw1+eRa4tgubbztxoJCDDOYdu2cd+ZJwEIwXQLwhn3tk/ChiO4tyHgSLM5bLk3k6JfmTXjWhKsVMHqfAQTxuQCZow6VLzxlDlOUs+H72nzifnBGLiON9oVwCPS5sbzZqjyVWukt5l1AKlJtdV1M9fNoZ4pHQ07hlPn7cjL3fLKirD9t35ZRRmyrNon2u/WrVuUWHvmzJnYs2cPGjZsmHR9BQUFgeUdO3ZMKb/txduj2xG9rp5P5z7xtBlKqq1N6M5zqMrUECKQqPJEjRmRLM8++2youMENkr8HU8EdScYbrcbutAIF28K7zT+qjV6OLfpXdQflptpTLls1IXuiX956C1tnzECn14ej0UknBdZbExEQWLj5B8zdOAcCFa5AW/dR5oQPxsQwqldilpxEhslJZNzYNx4fETqPticcixPat8ONl/dDSXExDpSWISsrC81b5OGII4+AFYngV+1PRE5uLnJyspGbUw85OdmoV68esrNz0OaYNmjUsCG8fTJTJxnYpIT6qYl58+hFap+CyMrKQn5+Pn71q1+FkpgUFxfjjDPOwKpVq8AzIPQnCCJ5kpnsJZVxK0FkioEDB4b695D27dujU6dOVZARQYSnZ8+eWLduHXr37o3Zs2enXM+SJUvQrl07TJ48Gd27d09jhgRx6BJmEiBzwru///3v+OCDDxLu8+2336Jnz56Vyo0gMsmiRYtCfa+fMmUKpkyZktIxjjnmmKifkRMEQRBVwwsvvIA9e/aEip03bx6ys7OTqj83NxdLly7FRRddhG+++Sb0fp06dcLcuXP1z4qPP/543HfffaH3v++++/Dqq6+Gju/WrRu++uor1KtXL/Q+BEEQBEEQBEEQBEEQBEHUTkisTRAEQRAEQRAEQRAEQRAEQRAEQRCHCH379sVNN92UMG7VqlUHpVg7oXQhkTPJEEpGb6qkUDswndhSTS2yS8Xz5K/S9EomKbRW5xYknCK5NkEE07JlS8yZMwevDHsFQ4cOxY4dOxLuU1G6C7uXjsXupWMRyc1Dg+OvQoPjrkJ2s44I0A361pnHRCgAabwUgPBKcL1ybQCMgwkbgnFf1RXOu5BiNCYc7aCOcfS3jAFlFTbGT1uLid+txXkdDsf1PY7BBZ1aImJVjVStzC7Dqp0rsHT7Emwr3goAhjzb1VgrC6hUDBrCWynBNpYBpiXZplw7WqptyW2umNCReTsxXL8rYaHclxm5GcuQuXLuKrhNja56N1tPJT2UnmEpPo0v1QaAXTt34YMPPsDIkSOx+MfFabwiLj179sSgQYPQu3dvZGXVPmlupqluuXZUFX65NguWa2uBNhMQggFCgDNX2qxCdepMtj/CvZvBbBnItcoUqpVi3Gm6bFs2VapuAduzJmszxMDq3JzahJtE3ElXXFmnf2ziFVqbgnujbZGRpgxbPdtuHIe7J3drZu6+lZFqA24uuj2IIQ6NJ6D1fiwJ7s9QuDeDqiuozjK7doq1L7vsMrzyyiuesgMHDmDixIm47bbbkq7v22+/jSpr27YtWrVqlXRdRQeKUFxe7NxbTHUQkLJ6Ny7Qux3iOwiLU0eiciJ1Vq9ejeXLlyeMa8A4emXnZCyPON1P0nUEjnJVexdwEL9cGwHrgJoext1u3taqdebMEcXbxnY1EUTRkiX47uKLcOygQTjxj3+ClZO5zzMdbN2/FdPX/Rdb9m+R/QL3CbUhJ3Exx8HOWBWAHOMyn1TbGbfO/NdMbN+0PXQuq5b9jFXLokXcBYuCJw8I4ogjjsDVv70aTz7zJMCZsmu7416JOkM99jXGMma/rvvGBJBo26Vt27b48MMP0bdv31Dxv/zyC66++mp8+umnGc6MIIgwLFmyJHTshx9+iOuvvz6D2RBEOLZt24Z///vfoWJHjAg/6QdBVCWHH344Zs2ahSVLlqB///5JTXRgcuDAAVx44YVYsGAB2rdvn+YsCeLQo3nz5qHiRo0ahQEDBoSeeOS7776rTFoEkXHee++9jNbfoUMH/O9//0MkQgoDgiCIqsa27dATsXbv3j3lSXw555gyZQrefPNNPPLII9i+Pfa/FdSrVw8PPfQQHnrooZSOBSQv1b733nvx8ssvw7KslI9JEARBEARBEARBEARBEETtoWp+S5EgCIIgCIIgCIIgCIIgCIIgCIIgiGonOzs7VNyaNWsynEnVU2nxX4q7pyTVFkK/lMDL83K9UVIoJpJ7wZXn+cVQQgjPK86JRZ1n0LnGKg/3MVRWx0YQ1Ugc5xoDQ506dXD/n+/HhsIN+PTTT3H1NVeHbqPL92/BzoVvYu0nvfDLuK7YNm8oDuxahWj9oC8h5h4/Wh/of4/WC8IjhWWAFExL9aCOcf4rCtfSPsYYwCzYAvh20Vbc/mo+Trv7Czzw9jxM/aEQJQcqQp13MpRWlGLVrpWY+ssUfFDwPmZumI4dJdultNqSLynM1oJs5sqxOZeyQMsVX8tlBqb3tZgSZ1seqbYpzbbAwbkFDg6LSykhcz4zxuRRuaXF245Im0uZtqHL1nJvQ7GtJILadKr6CFe6C8DjSzdrhVGfkuTm5+djwK0DcOQRR+Lee+5Nu1Q7Ly8PQ4YMwYoVKzBlyhRcc801JNWOQ8JJJhJ1lQnaokTlUe5uU0ip8oshnHbvQaZ3dUXxsu1g3nubMSWYls+RlGUy+Uyp+1fL6vVz59Rl6TjjWVRye/38q+eXw5J/nOc3xgsyTi5z3YbI558bbYmUkGrxKGP6WG5O6pyZbFu4lLUaslL92bhSbUfymnmpdhgyPvmJbrucG/xAxYHMHi9DnH/++WjRokVU+bBhw2DbdsAesVm+fDlmz54dVf6b3/wmpdw27d8YMEZ317XoXP0x1p3tgDGw8BJnKOI5im87Df0rz+DBg0PFXZWbm+FMvASJraPXY7cr/mlj/IUsaHvUclD9Rv8E763LfBFydOusKT9zWRlWvP46Jp9zNtZMmFAjb+L9Zfvw7br/4NMVE7G1eJsz5lR9kdFfOX0ZA4Ol+zQ10Yslx6nmOJfJvo0zC289ParKz2v9+vV49a+v4tgjjsWihYucQj2DBzz3h+eqJDFuIol2Yq655hrce++9oeM/++wzDBs2LIMZEQQRls6dO4eO7d+/fwYzIYjw/P73vw/1Papt27Y499xzqyAjgkid9u3bY86cOcjPz8cRRxyRUh1lZWXo2rUrSkpK0pwdQRx6HHfccaHi7r77bhQVFQEA6tSpkzC+devWlcqLIDLN1KlTM1b32WefjQULFpBUmyAIopp46qmn9LglHllZWfj6668rfbxBgwbpCbH+8Ic/oGvXrujQoQPOOOMM3HDDDZg0aRL27NmTslRbCIEnn3wyKal237598corr5BUmyAIgiAIgiAIgiAIgiAOIUisTRAEQRAEQRAEQRAEQRAEQRAEQRCHEIMGDUoY8+6771ZBJlVHQkGzac4KrCBB/TECkhJKe8TXvryYIbWDCC+/TnxQ7yvgc4h5HFPW6qkxtmA7pQxroJyMINKBErVlZWWhd5/emDhhAjZt2oj33nsXvXr1Cv3LXQd2r8aO+S/jl4/OwZqPL8SOBX9DeVGhPkoshaEWxTG3nHkKYqkF1YvDlWu7Um0GHkOuzQFm6W27iirw4berccvL3+Gk2z/G1U9NwfPjF+DLuWvw88Y9qLDDP/ulpaVYtGgRxo4di/sfuB8jpryBcUvHYNq6/2LN3l9gw5aSbK5Ft0p2yyHl2OrFuRbzcsZhcSXatrwibVOiDVesq96VaFCJBx2ptspBCnlVDszQlUvBt+ePjAEgpcM+4bbn6klpbgzpLgMLbI137dyFv//t7zjt1NPQ7ZxuGD16NIqLi0NfgzBccMEFmDBhAtauXYtnn30Wbdu2TWv9BzO1Qa5tiqDNOtT957YRrvzdvHuZ8Sxwz1Og1lzxtruda9G0ElozMPc5Zlqx7X0e1fPLLS2utjiP/ZK5+SXa+vmH+9xrUb/xvDsCcJ8gW/3NmW4L9POt5ePqw3afeXdihOqTameW4Jv5QEVpFeeRHiKRCG6//fao8oKCAowYMSJ0PUKIwF80Z4xh4MCBKeW2UY8VKodnqO4ft9M4vkqxbRtffvllwjgGYEiDhhnPJx0tStCo1Nyouhz/neaXa7v7u62oGq366/fHc+bGKbk2B3Q5B1BSuAHf33M3vj7/PKz97FOIJMX5mWDjxo2YNPcLjFv6AZbvWAZzcgZm9F1u/2s55dzo35gl+zVzwghDqg2OFQtXYOfWndV2ntu3b8c5Z56LcR+Mc8cW8iJGjZEl/klBdP+YgJrRT9Y8XnnlFXTp0iV0/ODBg5Gfn5/BjAiCCMM999yDJk2ahIo9cOAAPv744wxnRBDxKSoqwueffx4qdvjw4RnOhiDSx5lnnol169bhqaeeCiXp9bNnzx6aAIEg0sDvfvc7cJ74V6xLS0vx/PPPo6SkBGVlZQnjCwvT8/M3gsgUK1asyEi9V111FWbOnBnquSIIgiDSj23bGDp0aKjY22+/HdnZ2Wk7dq9evfDaa69h1qxZWLRoEebOnYuxY8fisssuS7lfsG0bf/jDH/DYY4+F3ufee+/FhAkTUjoeQRAEQRAEQRAEQRAEQRC1F5rylSAIgiAIgiAIgiAIgiAIgiAIgiAOIfLy8hLGnHTSSVWQSdUQSqodt4J4m9Ig1FaxAULrsNWkKp+OEnVGybO9pjJ1HM9+Uq4ZlT9ElHgqqCwMQojEUlGCqImo5yMEAkDDhg1x0003od9N/bBly1Z8PPFjjPtoHGbNnBWqjtJtP6J024/Ylv8kclp1RYO2V6JB28thZTeBflCZfBfGg8uE0RQZ4mXGAWEDTIAJVc5kDDfqZIDgYBAQzAYTXMaqNsM5HNOHrXDjARwotzF32VbM+WkrABsCNiIW0KpxLg5vFEHWuv8iq2QL6tatC9u2UVpair1792Lbtm0oLCzExo0bYRsCw3pv1sP9I/+Eo9sfHXhJ9DJzz8dcYkp+yzg4A2DIezmTQl8t0TWWYUq5XfG25RH6yroM6S8zpIZci8ildJe5+blyYXUmfrW2mT+8bbO67DreaVvnzZ2HkW+NxMQJE9Mu0gacMUf//v0xYMAAEmlXEsZY/P5ebYrVXcZpj/Q94Qtg+ikN2JUBEMITo5bNXHXdTDUyTDZD6m6U+wunFuf2VTevajxUeyHjlBhU7uMIu+UogwnZzggnRSYnB3FWwNQy3IYpoZfc/5kaQk6dqSzT8uwoebVPjM2g25UoLTbzC7SNY6gyQx4aVqotbHXu8GzzL8f/LBLchxmiwq5AuV2OCK99/9Xx7rvvxrBhw7B3715P+R//+EecdNJJOO+88xLW8dprr+GTTz6JKr/22mvRrl27lPLaULQ+6X1SnSiHqBr+9re/obQ0sYT+1Kws1K8GqY3RsnvuJO96dGcV1H3pMt9XaX9X6B8KBcHBYMuRrW3Eq3VVh4rzS7idEbHTCxUtW4b8Qbdj4TNP4bj+t+LY312PuiGlpeli1qxZeOONNzD9++l4+KMH5PxZAeNEeCd80BPPyDNTk9Gosa87QY0x3uUWJo1NLHPPNEIIDLx1IFq1aoUev+7huRHMsS8QLdV2KnDj9T0V9bMSJP7Z0SHMtGnT0Lp1a+zYsSNhrG3b6NmzJ9atWxda6ksQRPrhnOPzzz9Ht27dQsVff/31uOaaazKcFUHE5q677kJFRUXCuCOOOAIXX3xxFWREEOnlkUcewZ133ok+ffpgxowZSe07ceJEvPHGGzjssMMylB1BHPxEIhF07NgRCxYsSBg7adKk0DLixo0bVzY1gsgYa9asSfu/C+bk5GD06NHo27dvWuslCIIgkuPVV1+MZxCMAAAgAElEQVTF/v37E8bVrVsXL7/8chVklDoHDhzATTfdhPHjx4fe5+yzzw4tFicIgiAIgiAIgiAIgiAI4uCCpn0lCIIgCIIgCIIgCIIgCIIgCIIgiEOIjh07JoyZP39+tUjz0k1VS7WFkj6GQQh4DU4MwvFFSr8187zMbcq5rWtgLPwrZp0BeQsluvSKGIUQ3vgYtrKgzyNVId/BcD8Shyhx2plo+bxbnpfXDHfedSemT5+OVatX4bnnnkOHjh1CH7a4cDa2TH8AP79/CjZ8eSP2rPgH7LJ90DJZfXzzpf4LiaEMlKJnR1wLgHEjcy6lc1zvz1Qs4wCz5DZZDkfGB1gy3gJjloyzdF0MHBUVwNpt+/G/lTsxu+RkfDZjOUaPHo0xY8ZgwoQJ+OqrrzBv3jxs2LDBI9UGgH179mHogJewbslaWFL+p17cfMHS0muLcXDuCAI5t2BxJca2jP1MWbZbZkGWcRUj47hbP+cWOCxHoC3jGUzZtrPMwMG5knhDlrnyXSXc5kwJEN3rpYSIyrTrEe8y96rt2rULb/z9DZze6XR0O6cb3h/9ftp/ef6CCy7A+PHjsXbtWjz33HMk1U4T7jWOQ7zu0vUyx9gcvTGucJk5BkpT1GmKnM063PsYsj1x5dPe7Uo8z+R9a2435PSqHiWo98Qwff/rZxfeNkAJ8pn5/IV8me2IJetXzzPTectc1B/9PDrbpaZUf2LuM222yd7zV20A57LtTUKq7ReCpirV9l/bqqSkPP3y/6qgWbNmePTRR6PKS0pKcPHFF2P06NExx7nFxcX485//jPvuuy9qW/369fHCCy+klNPu0t3YXbI76f2i7xXhFc8bEzuokYZchXdBrsaY04dIjYkTJ4aKG9KgUYYzcYm+Y4LL4+/l3d8UW7vtYPjuzzulgdvOqmVuxKttnLnrzkhWtd1muR7tYv+6dVj45BP49JQOmHbLTVj9j09wYM+euGddGRYvXownn3wSJ554Is455xyMHTsWPW/oIfs+Oa7lcqzL3PGq7ldVuZwcRo2DLd1/upPEmFJtzjjWrlibsfNKBiEEbrjuBtjCdn/8Eat/NN7VWNkdonjHWnp8QQ1UXLKzszF79mxEIuEmwNi/fz+6dOkS9T2OIIiq5dxzz8Xbb78dKrasrAx7MtiXEUQ8SkpKMG7cuFCxf/3rXzOcDUFkjiZNmmD69On48ssvk5JkV1RU4C9/+UsGMyOIQ4OwssaFCxeGFuD369evMikRREZ577330lrfBRdcgG3btpFUmyAIogbw0ksvhYq78847kZWVleFsUmfv3r24/PLLk5JqN2vWDBMmTKjR50UQBEEQBEEQBEEQBEEQROZgj795sf4/5W1OaIpWRzVMubLdO4oBwdCoaXZakksnlFtqUG6pQbmlTk3Oj3JLDcotNSi31KDcUoNySw3KLTVqcm5Azc6vJud2Vqu/oEF2y+pOgyAIgiAIgiAIgghJYWEhWrdunTBu48aNaNGiRRVklBkyKdW2RbD8J4w0WgjhEYA5guuA/Vj8cxAQaZFNcxY0F7Njw/PLowQMOaOZql8y5ZM3AggWWoUUOcY9FkHUEOI+/wkeVf++TJexqJglBUvw0biPMO6jcVj98+qk86zb5ETUadwOdZucgLpNTkBWkxNQp8ERcKXaAkqLr/X9wpbvAgI2ANu7jAqnPRIVch8bAhVOjHC2Q8Y66zaEqHDr9WxT+0CWO8cRdjl2zvg7Stb/L/S55jbIxYOj/oxjTj5Gl0kPsF7RolsYglrm6HCdECaFudAybG7IfB0xoVp3xIRKtMu1rNByt8ERGzIwR1LIXdG2ZUp74UoOIeXATl5K7scNWbah3WVc9jGGVFte1vz8OXhn1DuYOGFi2kXaAJCXl4f+/ftjwIABSYm0qV1PjeqYPCROMvKY7phGjXfMPFUdui45eYcTIuTEIeakHM5YR+8l/LW42/WjLbw1wHdMV/BrtLHMOIfgE4T5gap7VghXBOxtRZwYdzvTZV6dqyl0ZeDceRdCGM+0jFfPNfPum4xUW3gmVXA+E+/eMD95z7tfzm1eXybXhacep27vtYZxf9j6Wqtyp8zZZss+RsAZdwtho45VB81y86IvT4Z55ZVX8H//93+esqZNm2Lbtm2h6ygvL0fPnj3x3XffBW4/9dRTce2116Jjx47Izc3F1q1bMXv2bIwbNw6bNm0K3GfcuHH43e9+F/5EDBZu+QH5hbOlLFf1Za6A12IcFo/IySUsRHgEFrcQYRF3mUfcbfBNSiH7OjXxhOpXlcBX92NgWjofu19zhfP++9/zPMlGIOh7huf7SwpdDtcTidRsWrdujcLCwrgxFoBfWh1RqeOk8g3U3CeWCNs/HVOi4+pJpnQbFyfGWA4Y6erRKwA9uvWOUuWIVAAVxgjYlssVwrsuR8ee/VGnDpqe1hktzj0XzTqfjsNPORXZTZtGnWcihG1j58qVKPh+Hkb/57/45ptvsGbNGk/MGRedjkFDB/qeB+OpUX1TjDGvnrSCMT0u1cvGRDMcDAMvGoQ1K7zHr07uuOsOvPLqMADq1ohuC6LaCeOm9Eu100ltaEcqy7hx43D99deHjv/tb3+blBSFIIjM0KBBAxQVFSWMGzZsWOCELwSRae6880688cYbCeOaN28e8/sTQdQ2bNvGXXfdhTfffDNUPN3/BJEeOnTogMWLF6elLs45ysrKwHnQv8MTRPVz8skno6CgoNL15Obm4oMPPsCVV16ZhqwIgiCIyjJv3jx06dIlYVx2djb27t0berLEqmbr1q247LLLMG/evND7cM4xefJk9OzZM4OZEQRBEARBEARBEARBEARRU3lixCXpFWsTBEEQBEEQBEEQhx5nH/ko6tWpvaI1giAIgiAIgiCIQ5FmzZollMH169cP77//fhVllF4yLZv015+MUNs8vKeaGCLtWOfiOWYsO1kIgmRRXuFTtGRbmHEi1n6xj1VZWdWhIKQiah8J24EkJbbx5NoAIGyBufPmYtyH4zBhwgRs2bwlyYyNY0XqIuuwdshq0g51m7RD3cYnIrt5J7Cs+vDKtZVQWwCiHAd2rkLJ9h9xYOtSHNi1Ctyqi6y8k5HTsjOymh4PcJZArm279WrNoa0F3c5xDN2hXY6dM/+O4nXzQ59bboNcPPT2EBx78rGGANdz9vBoPB2rJ7hSWEuhp6O0Bji3lAJXC0JN2aAFKdL2yLFdYSmTkmyLW1LMrcTbrthUybsd+agrNnTzUKJDQz5qyEgBV+C7e9cujPvwI7w98u20CSH8XHDBBRg4cCD69OmDrKyspPenNj11qlquHa/clWurvFhiubaAfs79UuwoTbNPsO2Xb6vjqHrApGXVLPedtDk2C4t33MKMvyFF0nKdMS3y9wu1zXgl9vdIg5VYO41SbXW+geM+YzlIrO3m5a0rPWJt2drbAmACtmzzK2w7SqxtCxstG7SCxayoc8gk6RBrA84vgHfr1g3Lli2rdE4vvvgiBg8enPL+n634GFv2b3X7KXAp0eaGWNuCxRy5tinWDhRsR4m13fqixNpy3RVrcyn6raRYW5X7xLlmmd4xSWqLWLtFixbYvHlz3JhcxrCsZeJJtuJRWbE2kJpc2xRkM986fFJt/7IZa+t1r1xbybPNGN8UMFKsbQq0nXhXrB1fru3WJ2AzhuwmTdGw7XGod+SRyMnLQ93DGqNObi5YVh0I20Z5aSkO7N2L4u3bUbSxENt++QXfLP0J/96xC9sqKhBEy2Na4tFxDyM7NweQbbjqlwIU297xrnweVdsgR7zgnLljX/mMW9yZEOajv4/HqKFvB+ZSHdSpUwc79+5EJBKJL9X29ZFA9M8mSKydGnfccUdoASQADB8+HHfddVcGMyIIIhFffvklLr/88oRxZ599NmbOnFkFGRGES3l5OerXr4/S0tKEsSNHjsSAAQOqICuCqDry8/PRtWvXULE///wzjjnmmAxnRBAHN2PGjMFNN92Ulrpo7ETUdHJyclBSUlKp/fv164fXX389pX8bJAiCIDJDt27dMGPGjIRxNfn/hK5Zswa9evXC8uXLk9rvtddewx/+8IcMZUUQBEEQBEEQBEEQBEEQRE2HxNoEQRAEQRAEQRBEpSGxNkEQBEEQBEEQRO3j3HPPDfXLnFu2bEGzZs2qIKP0USnJZEIvrpIBRgsiE+ZkCF2VcDJWHYHnYNrDQh43DMxrkor6DFz5k2srU2WhBNs+WRUAcMZj5xA270NESkXUHkIJWpOQ2DJPeez2AgDKysowbdo0fDTuI3z6j0+xe/fucEnHg3HUbXoSclufiZyWZ6Fu807Yv/a/KN2yECXbFuPA9qWwy2P/wjWvUw/ZLTohu1VnZLc4FXUaH21ItG3ZzkmBtlAybbjbtcxbTWZgO+dvl0m59vehTyW3QS4eeedBtD25rXNquj1mesVVeLoSXP0ORzTImSkVVGVSEqok2YZskDPLiec+qbYWizrLTj2WI9OGqtuSx5PH1EJDI1/Zlqo4JeCFAL6f+z1GjRyFjyd8jOLi4tCfVVjy8vLQv39/3HbbbTjuuOMqVRe155WjRsm1nYQ8Mm015AmalMQj11alQr37BNtK6s9gxAQIuHWb4VFoyyq85UFC6bBoObYWc7Kocle0HUeozZhnO2MMwlYy62iptqkVTkaq7T9Jj/TaCPOLtaP2DxBrywLj2pi7pCbWtqVIW4m1lWy7UXYjNMhqgKokXWJtANi0aRP69OmDuXPnppRL3bp18eabb+KWW25JaX8A2HNgD8YtGeP0PaYoV4m1maX7MItLgbaSazNLy7S1XFuWORJuruXaDJzE2lVMGLE2AKxpdQR4wqjYpPotNIxcO7ru5OXaQbJus8yGt61zR5muXFutV8AUa7ty7UB5dgK5tjDqE0aMEO66KfqGcdw5xaX4rrgU68rLoz4hk7o5dfH4uL+gVdtWTr8koJ8r3WcY665kWk8po585DkesbXF30hc19rWYGucylB+owEUnXuy04zWEZ559Bn/685+i+smoPhIwfk6TWam2Pu4hwmmnnYYffvghVCznHPn5+TjjjDMynBVBELF4+eWXQ03a0qhRI+zatasKMiIIlyFDhuCFF15IGNekSRNs3769CjIiiKqnV69emDJlSsK4xx57DI8//njmEyKIgxjbtpGTk4MDBw5Uuq59+/YhNzc3DVkRRPrZtWsXGjdunNK+LVu2xJAhQ3D33XfLidkIgiCImkJRUREaNWoE27bjxkUiEezbt69GToxQUFCAXr16obCwMPQ+nHOMGDGCJtsiCIIgCIIgCIIgCIIgiEOcJ0ZcUqn/I08QBEEQBEEQBEEQBEEQBEEQBEEQRC3k9NNPDxXXr1+/hL9wUZOotFwyXt2B0luhdW7RWjd3TyZdpxDClWozQyqpItX2oApjnJqoxJ+AyqKLZE5CSSNV3kK4MjRDdqnWfR9UVM7x1sOQ8FoTRE0kThvkl7cJT3n8+71OnTro2bMnRo4aiXWF6zDxk4m4+pqrkZ2dnXquwkbpth+xc+EoFH49AKtHd8bm/w7GroIxKNn8Q1ypNgDYZfuwf90M7JjzKgo/74/1H12N7bNeQsX+nYASVLKIXOYAswDGAXAAFhgsMGbp7UxuYzwLjc+5CzlHdQl9Kvv37sfTtz6Hnxev1vJPRwBqQWqwpfBTyUHlCzJWl0VgcUeabTHLJ9K2dJllWVKUHUOqzbkWmmqxKSBjXIG2kme7QkRAiUWVVNsUi+7evRsj3hiBM087E93P7Y4xo8ekXards2dPjB8/HmvXrsVzzz1Xaak2UXkSShqDLKOeCuJtCt4YVzapRJ5aXokoya2nHmbWx6SfWontDXG8IeI1nwUtAtVPgyEK1s+U+Ty520yxKGcq1h2CcaOcy2NxJQJWL3N/uIJ9pp9q73kwLRV2zwdwn2UGBs4tMC5lxKaY2NiPG/VwI9b5zKOl2lESbv8A1vdyhcep/4muV5gfrpuc8L4LwPiMvK/9Zfti33u1gBYtWmD69Ol47LHHku6jzzvvPMyfP79SUm0AWLZ9KQDjsiiprPsYwu1rWFT74Xm2zf2ghPD++gyBr2/yHbeOBG2Kvyh29CFNo0aNQsU9nY4JWFLAf92CuqZE19a8TaPmb2L662rUPqbEO+h7O/O984By3XzBHZepUatq1lSZ6gXUshtr1qP6DSdvS/cz7vF32jae3LYbH+zdl1CqDQADnrwVRx53hJTku3J7NSblxniVc6c8wixnJGyUcWY5Y1jujmn1+FhPCONsz83JwbHtjk2YWzzq16+PE351Ao5qcxQOO+wwZOdkI6tuFupk1UEkEoFlWUnVN2rkqOh+L8jgHmR3R2ak2ocaM2bMwGGHHRYq1rZt9OjRA3v27MlwVgRBBLFmzRrcf//9oWKPPbZy7T1BJItt23j99ddDxT7yyCMZzoYgqocxY8Zg6tSpoWKbNm2a4WwI4uCHc46ePXtWup569eqRVJuo0Xz00UdJxXPO0blzZ0ybNg2FhYW45557SKpNEARRA3nwwQdD/R/PCy+8sEZKtWfNmoVu3bolJdWuW7cuPvnkE5JqEwRBEARBEARBEARBEAQBAIhUdwIEQRAEQRAEQRAEQRAEQRAEQRAEQVQt3bt3x6uvvpow7t///jf69++P0aNHV0FWlaPSUu04uwdLtRPsLoQn0MxPQHh20NtiiJ0ERMAxhW+X8KJpFuNAImq774gyT0eMJ/R5MMYcb6cQWlrliQ2qC8JzHP96GPTxCKKmEGX4CyCOJ5uBeWX7cGWrQq75Y/S+jEEIgZzsHPS5sg/6XNkHu3fvxqR/TsJHH47D1Kn/QXkIIV+mqCjZiaIVX2Pfmhlo0WsospoeDwYbYBaEkMJN1doJG+rs3XLuxEMAPAtNzrkbOzAcxWvnhjr+/r378VT/p/HYe4+iXcd2AKT/V7ZhptRWSas5c0rVu8W53s7VuyHR5cwR4nIY7+BaTqul2nCl2lpeywxZrzcbj5AXMKSmcE5g7rx5eGfkO/h4wsdpF2kDQLNmzdC/f38MGDCARNo1FPX8xyVe+5REu5SoXCYkJ+BwYjxdtbFNp8YEmGA6Tf/zb5a60m01GYmsR44JnMk+vOJfv1E1zukmEPy656Dq02JgVbF+Ps1yIx8lCjeq1NJhAZ0gAwPjzJOzW6NPFqqOA0dwAQHXymps8y8Hnpq6ZjwgLpaJNtZ6InwSZnPoLIzryRggbOeKldllOFBxAFlW1f2yd/fu3TFs2DBPWWUmrsjKysLjjz+OQYMGYdSoUfjkk0+wcOHCwGe4WbNmuOSSS3DrrbfivPPOq/S4VwiBn7Yvhf6kzftHAIwbQm2zDAymF1vd18x4yDzZq/vW7WihnzrzeTBhUQvu94oAWXJYguTgByuXXnopli9fnjDu7X17MaB+PbSyqv+/DquuybxE3vXoFjtIqq2jRPBesb+/M//d67aDcJtSWy8z2EyAy/bahtDlFRBQzbZuz42juLFOqS0jbNky23J/gGFecSnGFu3DPjvczXt4q8Nx84M3ovOvO3tO2Cu7Vz2O7Hv0eNdRhXP5XKtxpy5Xk8CoSRzMCSykYPv/nrwP91x3L+yK8JOytTnmaAx7cxjOOvssMO7Uy+BMKGPmZE4os3PHDhzdsk3CutevX+89b2OCj6jJJ2JM/kFUjtzcXMycORMdO3ZERUVFwvh9+/ahS5cu+Omnn6ogO4IgTG699dbQkxf2798/w9kQhJfnn38e+/fvTxjXoEED3HvvvVWQEUFULePGjcPNN98cup0+6qijMpwRQRy8LF++HMOHD8fXX3+NFStWVLq+M844Iw1ZEUTmyM/PDxV3xRVX4OGHH8YZZ5xBIm2CIIhawPvvvx8q7pVXXslwJsnz5Zdfom/fvkn9f5eGDRviiy++QPfu3TOYGUEQBEEQBEEQBEEQBEEQtQn2+JsX6/9l0eaEpmh1VMPqzIcgCIIgCIIgCIKoZZx95KOoV6dFdadBEARBEARBEARBJEFJSQnatGmDzZs3h4pftWoVjj322AxnlTpVKdV2jmf7YmJXGCXUNkWSHoNg7OMyROcRS2YZWGoU+p1RQbJFEWO7kUx0fYZg2yl3JXZ+UZVH8OWrP1m5dlD9BFEdeNqhSrQ5zuYggaAw1nwxRtOi8lDblZR03779+OmnpShYvAQFBQUoWFyAJQVLPOK5qiLSoDVaXTECrE42HK2gLSWEFU7mSqytBdvqZUMIAMzZJuxy7Jw5HPvXzgl97Nz6uXjyvcfR7pTjDcGgEtm6ukGuJNaMGYJtQ6gt3x25NvMIti3uirMtHcOlqNCIY0YdcOtx63eF2kq8q3LZs2sPJnw0Hm+PfAcFiwvSdWk8/PrXv8bvf/979OnTB1lZmZPYUhuePkKJduJ93Em2TbHKzHyUa1q3TVKy6x8f6XqEWadwnnmjPRP+Y8qxlNDvvjLPaQn/bqFtvcJYcIXfbgWuc1sJO91yPS2CZ/zjjnm0xJi59buibjdW1WPGxZWFGsfwnb5c9Y413RUWGOPZ19fXwPz8ZX76ugoVqa6n2k/AlgW2sAEhYOs4W15vAVvYEMJGhRAQsJETyUXTnKaBedVW9u7di5UrV2Lbtm0oKytDgwYNcPTRR+PII49Maxu5atdKTPnlazCmJn9wJoKwpDTXYhFwxmExCxaXLxZBxFxmFiK8DixuIcIjsJgFzixnH0vWJYW7etIJZjl9HncnolDPhFoHk2JfeTc6fSWgng3zGYr7TMD/bCFwYoFkvnPoZ7KGs3r16tDf2U+oUwffNGue0nEq6yn37x/j63DUt9+gNb+YW3UZImoPB9u37MYJLbt2t7ll6t02ttkCqPDFVahl4Y23jRjvsneku8e28dD2nSgKKdRudUwrXHl7b5xz2Tmw6lhR2/UTZdzDakIZNQZWonxz7Okdj7rPsZoIhoNpqTZnHJxbWJC/AHdcc2dCiXKz5s3w7LBnccnlF7vjZ1knYE5kI8ffMj8Gp13o2f0C5M9OLH8qLS8NbhPi9ZMB6+nkUBzzjhkzBjfddFPo+BtvvBFjxozJYEYEQZhs3LgRrVu3DvU9knOO4uLijP5sgCD8NGrUCHv27EkY99hjj+Hxxx/PfEIEUYXs2LEDLVu2xIEDB0Lvs3DhQnTs2DGDWRHEwUNRURHeeecdjB8/HgsWLAg1kUMyjBkzBjfeeGNa6ySIdHL++edj2rRpCePCTu5AEARBVD///Oc/0bt374Rxbdu2xcqVK6sgo/A88sgjeOaZZ5Lap3nz5vj6669x6qmnZigrgiAIgiAIgiAIgiAIgiBqG0+MuASR6k6CIAiCIAiCIAiCIAiCIAiCIAiCIIiqJTs7G88//zz69+8fKv7BBx/E+PHjM5xValS1VBsQrgBRxkQfguncGGNa7siMcgBg3JVPg/kFh16DNQP3iLhjCZ9Y0Dnx2Ofozdhd1qI6TzmLDlbb5DGYKZM0zs8jkTIlwBCe4/jXw6A/Z4KoKQQIHD34BPXRm5mnPRCeMq1odWPch9YR3Mv2Rsj2SgiBevVycdppnXHaaacBcpuAwO7du7G0YAkKCpZgScESTPpiErZs3YKS4pJQp9r2uLbo0KkDSoqLwS2On1euxk8FP8Xdp3zvBmzPfwWHn/cQIAw9JjOfZ9W6CmlqtQFwMCY/A8bALAtNzr0XmPEa9q9NLNgDgP1F+/HoLY/jqfeewK86nQhTisvAnHYLTEs/lVBbS65hSrSlbJAzKcYOkGSDa3mpjAIDC5RqM30cKT2UwlEtFxQC8+bOx7uj3sXHEz8OfY2SoVmzZrjlllswcOBAHHfccXFjqd2teahrEnds5PVB+ypAUm1TrDIzHyGEK5oWbpvElIQZ3vGGYAJMqLGTTFgLpGWKWr7NnCZEHQtChXolu1GC7RjnHwdmLJgqbXMiEfiEnW674RYGCrV11cytX4uCnZXKSrXjXSfPeRqTpKQbfT8oRNSC/pSicmDycxTA/rJ9OKzuYbB4tES2ttKgQQN06tQp48dZuPkHz9jclbi7fZ7/nmT6hpR9kW773Xct6g0SWAf1Ff64eO1SvP0OQiojq2nTpg169eqFyZMnJ4xdVlaGD/fvw3W59ZI+TpgMkxkGq8savwvyfzf2SrU970x+Jw2oz6zFews6bQyHGnE60mwzL7XsxDBwJmR/xGDLffVy1Mkw4+cG7jIDUCoEZpaU4tviEqwsK4/5CZgc3/E49L71CpzZq4scuwafmHo23e/2apzpfHn3jnfdca+SWasJYlzZNoOlBNtyMhnm6PRxxtmnY+K3E/DMn5/FD3N/gF3hnYysYaOGeOipB3H9zdd7xsmMufJsV67vzcn8e9jrw9D19K6hPifo/Xz9tW9brHWi8vTr1w/Tpk3D22+/HSp+7NixOO+88zBw4MAMZ0YQBAAMGjQo9NjjoosuIqk2UaW8/vrroaTaOTk5ePTRR6sgI4KoWu6///6kpNoNGzbEySefnMGMCKJ2Y9s2vvnmG4waNQrfffdd6InHU+GCCy4gqTZR4yksLEwYc/7552c+EYIgCCJtvPHGG6HiHn744QxnEp6SkhLcfffdoX9+rDj22GMxefJktG3bNkOZEQRBEARBEARBEARBEARRW2GPv3mx/h9xbU5oilZHNazOfAiCIAiCIAiCIIhaxtlHPop6dVpUdxoEQRAEQRAEQRBEkggh0KVLF3z//fcJYyORCLZv346GDWvWvyXGlX+EcSKlINU2K/fE+ERvQkscRVSZ3xrmFegK4wgBKcbKORkHVJBhLEaRe8Y+8aMZqAV97k6mmNGUWMUSsaZDakWSV6I6CWyPwggi4272C2zNsvjtkL8N8ubn7uXd7ggCS0tL8P338zF92nRM/2468mfno6S4BM2aNUPRviLc/9D96NS5Ezqc0gENGtWHLWwIIWALGzZsbN2yFbOnz8bMaTMx45MIlmMAACAASURBVNuZWPfLusDzO7zr/ah3wiUyERuOylDlIdx1ISBgS8uuesGNtcuxY+Zr2L9mVvwP1CC3fi6eG/00Tuh0ohaHuhJcVzYIptTYMETYSi4IMGZp0aCWZzNDrC0l3O4+Uq4tRdqmVFvJDV2Rt1Pjnj27MXHcx3h31LsoWFwQ+hyT4de//jVuv/129LmyD+pm1Q21D7W5NZtQgrR4lzDJMVI8abM5/nHE/9CThbhpCleWreoSRhslpcpmckIIY7tvm44JTCi6LNnPIuD+18+EZ8IPd0QTKNQ2RNnMXfGrjaNik5VqO2l5T8Q7oYtbn/90A6+3f5wbdT3VFRVubkJODyGE7nNs2Y7bqj6hS2ALIddl/2I7fYwQAvWz6qNxdpOovIjYbNi7Hl/8P3tvHiBFcff/v6t69mB3uVlQEDXgiaJ4RA1yiuKRoMaI1zce4VAxRuOReMUnyZP8oubJaURjRCFiRAEhxnhHUTRegDcoKgKC3ILAcu3R9fuju6qre3pmenZ3ZoF9v9ZxZ6rr+HRNd1XNsvuqz2aaucjRmz8ICSkcOP585UgHjvAf0oEjU3CEg5RMwZEOUiIFR6a8136+lPTEuo7jQMKbFx1rDhSIzIsQkNLfOAIiJPmFSTN3jPd/IwE3mu9AFmzfG4jea4gXfufxWSO4P5tGU6TZSampqUF1dTV27NiRM29nKfHOHt3zbiOfs8hnaI37/Bs328S9suXa9lSh0krErSTNijLyGnCtNHulaq1Y0aD0a2WONfgtNKhoWWXKNgB4aus2zNiyBZvdZL163EnH4ke3X4mKthUI1svpPWPmnbQNHGDur7C4OhDtC1+oHayBBYSUcCD8da+3RnWkHj/02jZ4XV9bj7/+/l58Mn8h9v7GPjjn+yPR59A+weY0QkAKBwIIjRFa4h1sNKPHCf+elQKLPluEww4+LGdf1TbUxo4L9oVmr2WLIdVuzWvnww47DB988EGivFJKzJs3D/369StwVISQnj17Yvny5TnzdezYEWvWrEEqlSpCVIR4dOnSBV999VXOfNdddx1+97vfFSEiQorLjTfeiDvuuCNx/vvvvx+jRo0qYESE7HosWrQI48ePx1NPPYVFixahvj7ZZlZNYcCAAXj55ZchZYIdrwlpQTp37oz169dnzTN69GhMmDChSBERQghpKp06dcKGDRuy5qmsrERNTU2RIsrOkiVLcPbZZ2PevHl5levXrx+efvpp7LEH/36REEIIIYQQQgghhBAS5pf3ngr+hhshhBBCCCGEEEIIIYQQQgghrRAhBGbPno0+ffpgyZIlWfPW19djzpw5GDZsWHGCy0FOKVkzy2x1mi13yyWz1fJIk8UXDtomrzihdlqIEUNWRnFlJNluO6fAyZI0miQRPq5EfLtCBYIqc+pC91cgctT1q5Bs0m5ChWRW0ddJyFQ3IS1GjMgxRESyn6w6LZ1VfhWWhFYgrU19XAhhjQs6VUWOA0IolJWV4/jj++Nb/b+Fn9z0E+zYsQPvzH0bBx5yENq2awv4klMttTWiS+UJ+KqrqzHirBH4zne/jQYoPPbwY/jpFT9NO591r/8f1r/9N5R364uybn1R3rUvSjr1gpASQviCXaUAoSAgAeH6kkTX7xBPTShkKTodfw0gBLYu+W+ivtxasxU3Xfwz3P7gb3DIkX1Mp0lL7qlln4FwWwuwPaG28IWE0pf+BbJASyAKLQ802m1IKQDES7W11BtKYO6cuZg0YRJmTJ+B7du2JzqvfKiursYll1yC0WNGY//99weQXCrIsXbnJ3zPZyDbGJVlfAqNO1aaV2V6ISNsVtExR1nNhFXQgLf2EEqExjZP1KyluX4sSnlrD6XF3Lo2ZfzXyjpZFWrF6o5M52tlDC3LzNopLNKGkXiG+wa2nFeLgAEIaYuxIzLhaH5bpm3HkEOqnYvG3tPmfRTp10SQJ3IpWdeWeWuj12vkuD53obx2NtduRrvS9nCk06i4WyNvrXwDgVbXQ99DwlyiWmAbCHlDwt3QV1g4LeC/0TJ8/dn1iaChtPiEdakD8GXtOjYRe40WQ4TbGJpVoJ30FP0mq6qq8Kc//Qnjxo3LWWS966IWQGmjg0sWVtJpJi5vrqWyvfS1yyv/oP4IGyedtucCe96wkRBwzc8BPFwA0v8OCDjCs2e7fnnpp7tQcISfzx/vXWuufLhmC2Zs2Zrl7AL6n9wfQ04fhG+d/C2zMYEOPrqRV7wsOiyrF1aa1OOCCO51s241Anxv/SoRXet6om0JB1IGa9tUeTmu+9k11iYy0hoDgk1rgrVyePbzxgwZvLbGo/Ly8kR95ja4cBwn3A/Wm8+1bHF57bXX0KNHD2zatClnXtd1MWjQIKxYsQJVVVVFiI6Q1ksSqTYAvPDCC5Rqk6Ly97//PZFUu7S0FLfffnsRIiKk+Bx44IGJ81533XWUahMCYOvWrZg4cSIeeeQRvPPOO9iyZUvR2i4vL8dPf/pT/PKXvyxam4Q0hc2bN+fMc/DBBxchEkIIIc3B6tWrc0q1AWDvvfcuQjS5WbBgAYYMGYK1a9fmVW7w4MF4/PHH0b59+wJFRgghhBBCCCGEEEII2dXhb7kRQgghhBBCCCGEEEIIIYQQ0kpp06YNJk+ejIEDB+bM+/bbb+80Yu0mkadUW8CWasfkiZNq28/978ISTwcKyQyibF8Mqa1SQV1B3UJXEHcOWSXb8dLuWAlXYDIM1xcj9BWWiTtw9yojrdIxBALM9OAp1ya7JU2Qa8eJau3RQ6fEybXT7rtYuXZwn0Xl2koJSAG4CigrK8Ox/Y/zcitPay2FhAvXb0tCQAEyGG+Ur792oHD2Bd/DLVffgrq6urRzdHdsxNYvXsXWL171onLKUNb1EE+23fUQlHY5CLKk1BdqC39olJ5UW0jTO8Jx0On46wAIbF3yapYOD9hasxU3XnQzfjv5DvQ96hCj/7TFgoFQW4QE2SFZti8YFBBwpASgJdvClwVKSABCOPCPQku5o1LtFV+uwIypM3D3n+/O+w8Jk3LCCSdg7KVjccaZZ6CstMykU6q9+5FYrg3Ej1M5xqdYiXaGdDsek8dYr/XmI74MG9ZGAsLSblvmVBU8SYvdlmzbcZkR1Jd1ek2H10jZCKSkprRfKCzSDj3zF16BUBjpQm0zttljfOSeVOl1NVWqHRr7kdaN8eglauTaUuZ/8W1E64i9NqPlldUf9kLaf7phxwZ0adMlSdStnqUbl2DVllX+5wdh5iFvztMfOawNHswmE1psG7rIQhJsLb72KvLfHH8uBKxL1Pp4A2Res0evxUzXZijdvi/y/OzQ3BRdqh3T3GWXXYa//OUvWLBgQc6iT2/bhjPatGlUeEnJZ5pRMWnh1+kTk4iUC4mzRXD9xcm1db5AlJ0epxkr/XxAvFxb+HJt15Jrm8/Kwssr/PF/QV09ZiaQavfstRfueeZupBwHnk5bQQllbShhn0U0eD1X6LOwxdUCerMHKYLnnmhbAr5w2wixEWwao2XYeq0rzVrXStN5zCYyQZojvPqFWVPrscYfmax5NfpaCIHysmRi7YryCuzZfU9c+P0L8Ytf/gKpkpR5PzPNm5ng2rfpVFVV4ZVXXsGRRx6JhoaGnPk3b96M4447Dh9++GERoiOk9VJVVYWampqseXr37o0jjjiiSBER4nHjjTcmynfJJZdQ+k52W/r165c478svvwzXdSGlzJ2ZkN0I13XxwgsvYMKECZg9ezZWr17dvD+XyYOxY8dSqk12GVzXjf332ij5zEWEEEJalrvvvjtRvocffrjAkeRm3bp1OO200/L+XZgzzzwTU6ZMSbz5JiGEEEIIIYQQQgghpHUifvHXU8y/Gu97YGd037tdS8ZDCCGEEEIIIWQXo3/P/0FlyR4tHQYhhBBCCCGEkCaQRBTUtWtXrF69ugjRZCfrH8XmOo08pdrphSJywBipdvi4MvK/aH3KfEdafiAqK4y0GYdAulE7EyG7dqQOv42QZNv2lxkJZpA/kHSlvwHCyhNUIdLaCIchsr7OBcVXpCXI+Qf7O9H4FI5VGUFt+LjyhxQFV7mezM+kK7h+OaVc8xpQcF0XCi5cBV+87R3bvHkThhwxFF+t/SpHR4QR0kFpp/1R3vVQlHY7FGVdD4FT1taP3A33gVJQbj3Wv/ZHbFn8cuI22lS2wR//8Xv0PbpvMJ4JCalFhCIQYcP/Hgi1A9mggPAFJjKUR+o67HJ+XgGBTRs3498zn8C0R6bjtVdey6t/klJdXY1LLrkEo8eMxn777wf/zMxxSrV3bxILRTK9vVmKZ5JoZ0q34wltGmDk2uFG09ZLZm0Vk27yx6+jQrLVJhIvXvWfZ5Bpe8eC/CYhwZqqOaTasdeBSH+a7rfOMrdY70XculeZOcY7rszcgmAO8evSc4w9v+j5x1UuABcNrrdtQ4M/13Sv6oFSpzT9vIhBKYVHPvoHvq79OjQnec8dSCHgCAkpUpDSk946woEjHTgiBUdIpGQKUjhIyZT/8I6lpAMpdD4HUkoj3pWQkNKx5LzSSHIFJKQM5s9A8B2IvLXsV78OxNkaEb7mY8TaST9r5ELP30koqlg7S1NLly7FN77xjZxN3NSuPcZVtc0rrKaeYSZRejRPjGs/axQq5ojS//PHprg6lVXGW1mqtGM63bXyudYx1y/hwtuURucNjitTV50Crlj3Fb7MIBd2HAffHPJNnHrOKRhw8vHeetofOxVUzJhrz3fh/tUCbX1AS7WF9Ne0+p4LibU9hbiUWpqt169O2sYy0qxn06XaQkg4IhhvbKm2tMaDqFQ7kH4Hwm07xs2bN6Frp26xfZeNH/zgB/jL+L+gTXkgkuf6t/hMmDABY8eOTZz/4osvxqRJkwoXECGtnM6dO2P9+vU587WUoJK0TmbMmIHvfe97OfOlUils3LgRFRUVRYiKkOJTW1uLsrKy3Bl9DjzwQLz//vsoLeXPSMjuzeLFizF+/Hg89dRT+PTTT1FfX9/SIQHwPjdu376d9yDZJViwYAEOOeSQnPk2bNiADh06FCEiQgghTeXwww/H+++/nzVPeXk5tm3bVqSI4qmrq8Pw4cPx0ksv5VVuzJgxuOeee7i5FiGEEEIIIYQQQgghJCu/vPdU8KeIhBBCCCGEEEIIIYQQQgghhLRy7r//fowePTprnjVr1qCurg4lJSVFiiqdJkm1c9WdU1qbQyyYdjxOqm3XKNLaVNb/MrUVKxGzLWHZ+sHYxlSaHMprIhBuh9sP1GbCZA4E20qEY7IFVUppl5cy5ZTfvoqJQ7cdqiPyOheZ6iWkkOhrOiNR011aBchqKhQxY0a4kApXoV+IIDZdRzhW4We1jvuCWCEUlPKEd65y/fvXu6el8kSBQjhQwgVcT/snpYSrBCQaACWhhAsJoG1VO9z38N9w9skj4boukqLcBuxY9zF2rPsYWDAdAFDSYR+Udz0UZd2PRMVex0A4Jf5YBEgnhc7H/wQAEsu1t23Zhmv+33X48z/+hMOPOQxang3AEw4KLdP2U3zZp9QCbV8S6klD4Uu0/ee+mNCrKRBr19fV4z/P/wfTpkzHs089i9odtYn7JB+GDh2KSy+7FKeffjrKygMZC6XarQv93uUUomUap7IYqfX1Ex2fYsesmDFJl00fQ72RKRiX/DWVLde1NhVRvjFU+IsvISzRNcLnL0Mh5SeJi94vXkh+TFGZtj8O61iNDBsIRKf6mBaHRuoPyYKFlZanVDv2XETcvJJjOopWnSljtJIc3Wy6I5JPz1DWWx3kVwpfbVuHPau6Z6+8lfPe2nexYft6f+MHQPeqefhiawj481awoYR3PBDhBvJdGZQzF6ZVp36mFCBkcNmYOTNCJMHcR7nWTklojjqSNrWTSLUBYMuWLYma6d0CEoKkH1ujw0j4dfpIJWLKCQQfZfVmUdE6o23an9NFJF1CmdcS3lpYq59d/7hXl15dB/eElmsvqKvLKNX+n7/cioEnD0BZeakv5XYhlfQ2IdC3hdA/K1BmXQ7TWvjMzAZZUoTvTWhpNYxM294ERku2A6E2fFm+L9XW614tydZybKHXxjKUP06qjWCUCb/OItWGACoqKnJ/7oph4sSJmDhxIs4991xMuH8CKisqE5Xj+rd5GTNmDF5++WU89NBDifL//e9/x+DBg/GDH/ygwJER0jrp2bNnIrF2TU0NqqqqihARIcC1116bKN+5555LqTbZrSktLYXjOGjI8NkhysKFC7HffvthwYIFHLPJbsXWrVsxadIkPPLII3jnnXdQU1PT0iHFopTCOeecg3/+858tHQohOZk3b17OPFJKSrUJIWQX4uOPP86Z57DDDitCJNm59tpr85Zq33LLLfjVr37Fn9UTQgghhBBCCCGEEEISIXNnIYQQQgghhBBCCCGEEEIIIYTszhx99NGJ8r3++usFjiQzTZJqK2SVj2WXanuSJxU9pAVWWqCtJVpKGS12ulQ7EHDbbSqlrHIqkFBDV6IApaBc15yKAuAqBVepUJpSWR5pZV2rPa9+nUNZBZRS4bp1J+jY9MvIF6xTUMZyFvQTROb3NV06np84q1nFdoQkJOcfc+W6LHMUj5elisyvLLNgSM6KaKxabKcCAawW7/kJ0hdjapGmlvDp0lJKP4+W8zmBbA8SjpQ4+tij8dfJ92Dk/zsb+/TaJ0dnZKbu66XY/MmTWPfSr7B82vexYc59qP36CwjheAJPpxSdB9yIyl4nJK5z25Zt+PH/+zE+nPMhUsKBI1NIyRQc6cAR/kOmkJIOpHC8PELCkQ6kSHnPhYSUjhEGCji+UNDrAwB4Z947uOmam3F473646JyL8cTMJ5pdqt2luguu/8n1+Ojjj/D8C89j5MiRlGoTAAnfx2xrpizF464lYcYWq3xkTLLLhuIz5mzrIexDgYTTE4Dait9gnIr7CurTIlHvkdaeqcfKI8LHpBEQCwhpnZOORyDcrgiihEBMbFYXRMZtk9ZMUu2CEncNaalyzHsfyuOnh/KJQLaqywkIbKvfhs21m5o9/N2FzbWbMWfFGxnuBa2y9edxa37X2KJdszaI3APmylVAcI0r79rXUn9Yl6weA/xy+uNEJrl88JkoSEobV2LYpeetJJ9ts7B69erEn+/3T7XgplnWc2tkjD1u58v0yk7R3821588/emyOlrEfXlpwlcnQsWAWkdYjeC0gBbyHf5fpPCm/1pvWb4g5M+CFhc/j1O+egsqKSkjpwJEOUnqN6a9BnVB6Co7w1qVefj8ttH5NIeWUePl1unRQIr2yKZEKjgnHW7P7615vHey1b6+Jg/ak99wXawfPHX/zGb0ejpdqGwG3CF7nkmoLAKlUCfbYc4/YPkzCo48+ii6du+DNN9/MmXeXHkd2YiZPnoyDDjoocf6xY8fiww8/LGBEhLReDj744ET5SktLCxwJIR7PP/88li5dmjOf4zi4++67ixARIS3L8OHD88q/bNky9OrVC+vWrStQRIQUHtd18cILL+C8887DnnvuiaqqKvzwhz/EK6+8UnSpthACPXr0QNeuXRPlf/zxx/Hyyy8XOCpCms4nn3ySM08+GyQTQghpWSZOnIja2ty/bzJy5MgiRJOZCRMm4K677kqcv6SkBPfccw9+/etf82f1hBBCCCGEEEIIIYSQxKRaOgBCCCGEEEIIIYQQQgghhBBCSMtyyCGHoLq6GmvXrs2a76WXXsKgQYOKFFVAk6TaueqOKLtEKE2k54lKte34lCeRyybUDtWhIqa4aLoKC7uBoHI7JrsL8tVJK6XC5ZUy0kYFFfyBior0hdKiKz9eI3/0y0GY70HdQX4hhGnLtBmNLVo+8jrRufEPbEiR0dd0RiJC1PQKkPVG1vdWNFUhuJdDVegXIojN3J86VgFARe42AQh93wsFKE+G5yrXSDUVXEhrHwAJwBUSgAsJQEH6mn0XrhIAXJwy4hSc/J2ToaCwZvUazHl9Dt56bQ7mvD4HH3/4cd5/rO3u2IhNCx7DpgWPoaJnf3Q+/nrIsvYQ0kHn428EILDl8xcS1bV1yzZcef5VGD9lPI467kgjyQ0LAC35n6/LtsWjEgIQEl5RTx74xZKleOyRmZjx6AwsXrQ4r/PLh6FDh2LsZWNx+umno6ysbNcR8JKiknOM0mQaq7KMUfHjUyTdsp0a6a4el6x5244xeq2G2jDrFLtBa21jrcuEbVSNOYfE17pMr8MUFTEx2zH6RtbYe9Hq24ybIRTwns78lkfe12gMZi7JenEEZfVr11r62vXojF6itV72xdzKm390Z67bug5tUhVISf4aZJRZX7yAerceQvqCeN2HWo4tfPWvJdXWku2QNB7eFhGBoBvWEf+5gFkf2KJ4L9kSdvvyXI13LBK4vp4ETMyhw4hc+8K6T1pgb51m39CnCdXV1NTg0EMPxfbt2xPl75lq2fsmOu7kWAbH5EkvYS19Q20o/4AeqqJib423ktXXmArVpY9Fv/t3lJ8m4AJwhIKrzLY1UFCYneF92e+g3mjXrp23t4VyIZX097lwAeHAhWtOxtrGy5vjoievn4rgSXSjgtA9Kvx1rdIbScCMC2Y8QCDG1utdPaZIX44tEGyyI2SwRpaQ3hiEdKm2HiVipdr6/jfP9XsiMOL0EfjbX/8W25dJ2LFjBwYNGoQPPvgABxxwQGwern8Ly5tvvokePXokEuM1NDRgwIABWLFiBSoqKooQHSGth86dOyfKl2rh9QJpPVx55ZWJ8n3nO99Bu3btChwNIS3PU089hXPOOQfTpk1LXGbt2rXYb7/9MH/+fPTo0aOA0RHSfCxduhTjx4/Hk08+iU8++QT19fUtFku7du1w9NFH4/zzz8f3v/99lJeXo6amBh06dEBDQ0PO8meddRbWrl0LKWXOvIS0FDt27MiZh58BCCFk1+Hyyy9PlG/MmDEFjiQz06dPxxVXXJE4f48ePTB9+nQcd9xxBYyKEEIIIYQQQgghhBCyO8J/5SKEEEIIIYQQQgghhBBCCCGkleM4Dvr27YsXX3wxa74PP/ywSBF55JSU5XId5SjeZKm2CEu1bXljtA1lBIF+RSFpdiQ9Wrc5lbgTilNY5sYW0kXLR2XbXgZlyep8waIxlHkpUIAS6f0WJ9eOSrUp1ya7E4nk2kDmMSyHVTBOXhvI7GOqsAyDueTaMPdYRK7tVyCFhFIKLpQn2oYLYZ2PVFqr7VpBSEihPNG2UnCFglAuunbthm+fcRpOO+NUuAA2b9yIeW+9jbmvz8Wc1+fi/Xnvo7a2NnNHRNi67DXseOIyVA/5BcqrD4VwUugy8BYAAls+/0+iOrZt3YZRZ4zCN4//Jn595/+i5z49vVOzhaRa6xcVauvjQuDr9V/jyRlPYvojj2HeW/MSn0O+dO7SGRdfcjHGjBmD/fbfLyRJpFSbZCJOXh1LprEqm5w6bv2EmHErblyy1hBx42g2wbYWb9pxmdwiNtC0NVtSRPSJirmnYoXfGe5D3ReWbDxNGhzzXjTHPZ1Jhp60rrRryKzzwnGF21DmXJWyT8xO95KE0iX9+cnMVXqsA1zlYvXW1ehRRWGUzftr38PyTV9ASBnMDdYzKZB2BRndrtLznfZgB8elCOrxjnkSXCPJ1UJ0XZ91/WqhsS3yzkjMsdjcmYzwmarNJ3MCml2q3QTq6+tx+OGH46uvvkqUv7vjwEHmJWcjl6l5Ex3ektQfzpNewppiTBvWUjd2GrPPNyrXDrcivHWw/9rea0GnCQAuBKSef/zP0G/viF/X3nzHTUjJFFzl1eIKT6TtKn+rGqU3q/F/KiDCP7uIm3PTnlv3sXd7ea+kEdPLQLLtHTH3sBFq641lpF77SrPxjJbv21J+KRwj6o6TanvibWFiSyLVBoDf/+H3eHDSg4kF8nHU1dVh8ODBWLlyZdoxrn8LT7t27fDSSy/hmGOOSbSx0saNG9G/f3+8++67RYiOkNbD66+/nigfxZCkGLzxxhv45JNPcuaTUuJvf2v8BhuE7GpMnToVl112WV7X/caNG3HAAQfgnXfeybiRDCEtyfbt2zFp0iRMmTIF77zzDjZv3txisZSUlODAAw/EiBEjMG7cOPTs2TMtT1VVFS6++GI88MADOetbv349xowZkygvIS1FEnl9+/btixAJIYSQpjJq1KhEv09TXV2NDh06FCGidN59912MHDkyrzJvv/02unbtWqCICCGEEEIIIYQQQgghuzP8TTdCCCGEEEIIIYQQQgghhBBCCI499ticeaZNm1aESDx2Vqm2UipNfK0l0yqUPfwVNGKlKitM/7nrCwT1d/2w6wQUlHLhqW2DL1cle5g64MJV4Trs0w3isGO2ovIl4OFzUaYjBJBet+4nEQi840TiiPRltvcuFzuT8I60HrRgOSvZLs3AHZfhcJxw0isU68K1nINRcWtYwiygxfvauWfEmLqU0DI9X4BnBHn+MelJ9TzBnvSem4cw6Y6UvnzPgSMk2rdvjyEnDcX1/3M9HnlqCt5Z9jYefuphXHvrtRh04iBUta3K0mEeDVvWYvXTV2HTRzO8uGQJqgf9DJW9T85Z1mbOf+fg5KNOxcVn/ABPTH0SO7btgKPPQfoPIeEgOM+62jo8/fjTGHv+pThy/6Nw07U3F0yqPXToUDz08ENYvHQxbr/jdkq1SaNI/B7na11FtjEqUj4yLpl8KmYcFdZxWNLNSCxmzBL2eBbzJdCoB6J1+u2kZYrEHBs3In0QkXQXUqqdNW8+BxtxfZgs1ntsPK+R+ozEGZawW/jvn398W90WrN++PneDrYR129bi9S//6/WTvpfMNa9ltf6crB+QQU/787onu/U3kfCluzAi7WChImTwHkkr3VydQtephb4xkn1rDgtd92nZM1xY1ocmUz4q3W7sR4IM5TJ+xhAJHs2MgsLxA47H4sWLE5e5um27HHU26fbOm0yS60yILK/sFDN+6DQRTo+Wd/lcXAAAIABJREFUMdeySROhuiQAxxrJdZp+hNO8V44AtkPh6W3bYs/lm/2/CUc4cIQDKSVSMgUpHKSkA0ek4EgHKZlCyknBMd8dpPw8JTKFlPAeJTKFlDnm5XNkyiuvX4sUHJFCym/TESm/LQcOrNcmTcKRDqR0kJISEo63DpbSlJHCey6g18uOf/b+el8Ia+2PRku1AaCsrAy33HpLbF/mw+rVq/Hqq6+G0rj+LR5HHXUU7rzzzsT533vvPYwdO7aAERHS+li4cGFLh0CI4bLLLkuUb9iwYZRrkVbHvffeixtuuCGvMlu3bsVhhx2GefMKt+EjIfkwa9YsnH/++ejevTsqKiowbtw4zJ49u+hSbSEEunfvjvPPPx8vvfQSamtr8cEHH+A3v/lNrFRbc99996Fjx46J2pg0aRI3BSI7NUk2uOLPRwghZOfngQcewMSJExPlHTBgQIGjiefDDz/EiSeemDh/nz59sGnTJn7uJ4QQQgghhBBCCCGENBrxi7+eYn4nfd8DO6P73tl/YZ4QQgghhBBCCLHp3/N/UFmyR0uHQQghhBBCCCGkibz77rs44ogjcuZbu3YtunTpUtBYWk6qLeLzWIfSJNDmdXr9StuyhZ1PGbG0FlPrdBEqGz4Zk55ACBfXf+E/gIzXlpksys6friwz4kc7jwiXMxI9pQ8HMslQTEoZIWV6vZFzSIslvz/q5B+BkpaikGNaJtG8goJ1S6fXZ41jwfgSzWlp8RUsub5/THl6f/hif68Ok+KL93WaCr82mwe4Zhx0lb1xQCDu15E01Ndj4UefYtqDU/H+Ox/g/XnvZ+s1VO47DF0G3ARZUgGoBqx95f9DzaJnspbJWFdVJb793dMw8vsjcdQxR/qCUQnlupj7xlzMfGQm/j3zSWzatKlR9efDI1MfwXfP+i4Ae8wNhKSUapN8yWsDirhLo5FjVFp5e60VyZctxvDGICp6MCBNCN2EjTfseyR2N4Pk6xZzv0XWQM0t1c7Uh3afZXMQx72X0Xkk07o4/H7ruSDYsCXbXOJtDOP6x124rgvXnzsaVANcKLhuAxQUelT1QEVJZZIu2W3Z0bAD0z5+BJtrNwIINrUwG13Aeg1Pfuv4QlwtxnWEL9SVWrDryXglHE/oa2S8flnpQJrywaYaAlreLY1EV0pppLlCeOpiLeM2omJb2i3Cgt3g/+n3SnROtLLHSvyTEt5gxK8u2/iRpIlm3PdHQeG73/0u/vX4vxKX6Swl3t6je17t5Dn8N5pcLvTsvvSYcSrDd/0iTiCuYh8q7ZhrpWslkRtTth7A5evWYX5dXVp8V918FS6/5tLQlllQeuMqNzQP6p8vWKtxIEt/CPuuEfb9FciqtXQfEKF70TwX9qY6ElIg2FBHHzfjit5AR5h715PzB+JsKQSg/O8JpNphtXk4/ueffx6XXXoZln2xLK1fk/Ltb38bTzzxRKhuUlzOPfdcTJ06NVFex3FQX19f4IgIaT0kGfd69+6Nzz77rAjRkNbMhx9+iL59++bMJ4TA0qVLs4pPCdmdueOOO3DjjTfmVSaVSuG5557D0KFDCxQVIfEsXboU99xzD5544gl8+umnqIv5PFws2rZti6OOOgoXXHABLrzwQpSXlzeqnlmzZuGEE05IlLd79+748ssvG9UOIYXmRz/6Ee66666seaqrq7FmzZoiRUQIISRf5syZg+OOOy7RZgkA8MEHH+DQQw8tcFRhFi5ciMGDB2P16tWJ8ldXV2Pu3LnYe++9CxwZIYQQQgghhBBCCCFkd+WX956KVEsHQQghhBBCCCGEEEIIIYQQQghpefr06ZMo35IlSwou1s5KwaTaGfJEpdrW90TyQCO/ikiwXOXXG4hqXbuMrssWKpr2g5iSSiED8WGAEEF8nnDRHPFE336btkBbixCF+e6LuJQ+7p+kEBBW8GFpozAxeR48rx6lJduhNq1z8PNlep2kDyjLIi1BNqEpgHRDYFoFyDi2icj9FZeeVtwS4ev7WEHFxGnuVigBCP/eVnoQEoD0b3lp/K8SAgqukhBCy1D9NKEglAslpDe+CQWlpBk3HSE8mapwfNl2MKIqALJE4tDD+uCQ//sFFBQ+W7gIt15zK+a+Pje2b7YseQG1Gz5F1xPuQGnHXqge9D+AkKj57KksnR3PlpotmDp5GqZOnoZe+/cycu3XZr+G5V8sz7u+plBaWgqAUm3SfOj3PJFgO04inWOM8opF11/W2BUjvtWx2OuDtBj1WGa1Eb3Olch2To281qPFhP6WXl+2+y5NqC2sdNv0WuB72n4vck1HBj0NiPD6DSKyMI5pI6jAK++azWXS50vfu+0f15JXQCgBJRSEEv7q1Kv/y5rl2LfdN1DilCY5i90OpRSeXfwUNu3Y6MutbemtJ7YWWo4bSdMbRgghIaQnxQ6kuTCiXU+C6x8VWo7ti7AtKS9MalAH/M8b9iUZe3la81to0x59OCrZVbmv8+Yg0RiZLYyEFupMGxJk4qqrrspLql0uBJ7u2i2vNoDM4SceN/JoJ/j0md6uiM2jU9JL2Pnt72Yc0x/tI2XS8dfLVooE4Prp3vNwFPr1G9u3x0q1AeDgQw+GlI5Xi/J+IuBCr4MltGgb/vDqzWvBzws0oekxbd6IKKpF8MqbfqQ5b2EE2PAF2t6ZRoXanhhb+sJtYYT9uj5dslBSbQAYPnw4Fi9ejOnTp+Pqq65OLOiwefLJJ0N1k+IzZcoUzJs3D4sWLcqZN6kohhCSjFQqlVNWf+WVVxYpGtKaGTNmTKJ8/fv3p1SbtGpuuOEGdOjQAePGjUu8SV59fT1OPPFEPPbYYzjzzDMLHCFpzWzfvh2TJ0/Gww8/jHnz5mHz5s0tFktJSQn2339/jBgxAuPGjcM+++zTLPUOHToUI0aMMJszZWPFihW44oorcPfddzdL24Q0Jw0NDTnz8OckhBCy87Ju3ToMGTIk8c9KjznmmKJLtRctWoQTTjgh8c/sU6kUHnvsMUq1CSGEEEIIIYQQQgghTUa2dACEEEIIIYQQQgghhBBCCCGEkJZHizpzkUu40RSUUtn/ILygUu0Y8aMv2zJxieC4kb0aK1eMVFspk6ZUIAcMNLFhaaz32vX+ryyptl846J/guV1L9Mv1v+w02G37MWlZdlgcHtTv6vNQrhVp8HCVa8ro0zc9YQkWBdL7SFlCbi3r1n2e5D3MVzyX8xojpEDk/CPkXJdlluKZ5KqBbDamuCXXNnljxZRaixnUKKW0Xgnry29HGR2nJ+2UnhhTGmmn8NJ8qacQWr8XSD2l9B4Cjq//1HVKU9cBB+2HR56agsf+Mx3d9+oe2wd1G7/Ayid+gC2LngVECaoH/RxV+307c2cm4PNPP8e0f0zH1IemFl2qDQCrV6+mVJsUhLze/zjTaZ7jVFqaJdgWwhLqChEao8wxlV5feERKT7OPmZjzfGSrM7ad6Hlb8dviYH0stDRtwXs6a8noweh7YRlvc8Vqb+ASrBmt997UYdTaCISwwdwj4K1Zv9i0FA0qtxxkd+SlZS9i+aZl/jypxbWW2NrMobrfrfnZO2qJtgWkcGCk2zpN/7qp9b6F1gAhKbZ+rdP0YRGSyZvjcfd2yKWf+3oOXfPRIabQc1y26gsk1f7tHb/F+LvGJ86fgsC/qruiq3QinwzDj3ywhu68y2Yiw94CsW16r0XWEiLuuy4iMk9h6VOA/X/49w0Q6KcBJ5TuPf+kLv5nKP0H98eQYYPhCG9N7MgUpHDgmIdESjhwhJ8uJRzpBPlkyuRNyeARlNf5/HQpIaUDKfxyUsIRjt+2Yx4pKSFlyl/HO3583ppcxyq0mF+IIA2AkWoL4a3ntVQbtpA7t1Q7Oo9mW/uePfJsfLnyS3z08UfYXLMZvXv3huM4sX0eRxKhFCkcUkq89dZbiX4myZ/lENK8lJWV5cyzatWqIkRCWjOLFi3CW2+9lSjvAw88UOBoCNn5ueyyy/Doo4+an88nwXVdnHXWWZg4cWIBIyOtkZdffhkXXHABevTogYqKClx66aV46aWXii7VFkJgzz33xHnnnYcXX3wRtbW1mD9/Pm6//fZmk2prpk6disrKykR57733Xnz88cfN2j4hzcH27dtz5uG/FRJCyM6J67o46qijsHXr1kT5U6mU2VyyWCxduhQnnHACVqxYkbjMXXfdhYEDBxYwKkIIIYQQQgghhBBCSGtB7qy/Z/r1V9uw4attLR1GRnbW2NhvjYP91jh29n4D2HeNZWeNjf3WONhvjYP91jjYb42D/dY4dvZ+A9h3hBBCCCGEEEJ2PQ455JAWazunICfX3+/lIdXWEixlLKQiLY8t1daFzHNto7ZqNMJoS4ZthNpWDFpObeTZtpTbiK3N/6CUJdo2JbWA24WrGuAq77iL4NGgXJPeoFzvtf5S+tFglQjHFIi7wxJvT/htC7YjceljKjgnr1+C3k6Xawd1Cf1aZL4mmirXJqSlaGm5dloVvlDQltfGybWNRFBbCJWCtOW2If1dWKTpK/Qs+an0pZwS0pd5SuH44j1hSbT9/8tIPuHA8WXbWszd7+gj8MQrT2DQiYNi+8Ct3441L/8PvnrtDsB10XXQL9B2/xGZO7OFKGm7V6J8WmxFqTYpBE2SawN5j1NpAupgkZY2HtmC7SSxZhNcZ5JjJ/nKp51QPlsanOPcQlWpneOeTtpuiDT5OUKyZ53HiJl1mi3Mjgii9TEdk4CAkIH4udatxdKNS+AqtzGnucvyxorX8NG6+SH5vIQI5mtII9Q2W1VIf9YVwmx8YcpJr58dK92T3lrlEUi6RfQ9M2sDD/3+BHeKCF3b3vUf+SwWIdGKPy5TM3xUaJLMtUBS7SkPT8HNN9+cOL8E8PfOXXBAqiRBLDuPYNuuO67NzHLt6Ho25rv1IlrCzhcn2I6mOdbVrYXaEsDXrov7auKlYhOn3Y/SslJfWm2Jq6U0gm2pxddCGtm2l8/ffMbkSX/Ygm5dJpBsew+pn5u1tre+9u5v6bcREWqLYB0uheONC2a9bou0red6XEgg1Y6+G0k3lDnggANQUVGBTz/9FGvXrsW+++4b2+9RZs6cmSgfKRzl5eWJ1y2u27rmd0IKSdu2bXPm+etf/1qESEhrZvTo0YnW2kcddRQOOOCAIkREyM7PyJEj8fTTT+e1mYxSCqNHj8Yf//jHAka2+7N48WKMHTsW++23H/bcc0906tQJlZWVKCsrg+M46NWrF1544YWWDrNgLFu2DDfddBMOPfRQlJaWYsiQIZgyZQpWrFhR9E1w2rZti8GDB+Oee+5BTU0NVqxYgSlTpmDo0KEFbbe8vByTJk1KlNd1XQwfPryg8RDSGB5//PGcefjvhYQQsnNy8skn44svvkic///+7//QpUuXAkYU5ssvv8SwYcPyinHcuHG47LLLChgVIYQQQgghhBBCCCGkNSGL/Y/XSfl84VdY8vFXLR1GRnbW2NhvjYP91jh29n4D2HeNZWeNjf3WONhvjYP91jjYb42D/dY4dvZ+A9h3hBBCCCGEEEJIUoot1Y6mpb2OSJoQkjyHSyrrK2ggkGoDgHJtubQt1NayateIq5UvrnZtybUv0nZVA1x4kmylFFw3IrV2XfPwjN7hh3KViSUQYXsPI942su3gOHQsKmjNi821WkcoXthCbi0X98/RSLdDcm2v84ol195Z/52c7P60pFxbV98UubZtIdTyTCPb1NJMIa1j0s+rZXwAfPGeUW3r11rkJwLJZyAM1Me9NhzpCwV90V/njh0xaeoDuPbmazL28aaPp2PFv8egvmYNqgf+Am0POCNzZxYJWdoW7Q6+AD1Pn45vXPA6nPKOOcusW7sup1gw7nk2+EfyxCZvuXZ03MoxTmWSU8fWoaXLEQm1LacOJP+5200iym7O8qExMhKzfTyTCzbt3At0T0fniUREBOe2FDuuEgGRtnrT5eyVenge8h8qOO7lsWL255xgbpLYVr8NS75e3Grk2nNWvom3V80115oUjv9dBleqEIAlyzUi7OimFv58K/zn+urX868UgSRXHw9Uw9K8L0Y+rEXoQiC6/I5eplqcDkvWrZceIQG3sPJH1zCmsnC90fson69EnzMy3XLNLNXWn6FmzZqFiy66KK/PNL/v2AnHl5Ulzu+1l/kRh90NzSXYTirX9pZD9qv0UrFybetgJrm2fi5DaYFcW/op3tYxwT3wcV0dzl27NjbuYSefgLLSNt6GMf7a1hZqO1LLsaURYEv/uaOfixRS0ntoibZ5LVNeeV2PrsMWZcMXeltrcC3L1iJvKSSkdNKE2o7JGwi49WcAR+rnYam2Hg9ySbVDa9mEUu3o8w4dOuCzzz6DlBK5+O1vf5szDykc9fX16Nu3L3bs2JEof01NTYEjIqT10KlTp5x5Nm7ciBkzZhQhGtIaWblyJWbPnp0o73333VfgaAjZtRg+fDheffVVlJaWJi6jlMK1116LW2+9tYCR7Z6sXr0ahxxyCHr16oUJEyZg0aJFWLVqFTZs2ICtW7eitrYWruti8eLFOPHEE3HggQfi1Vdfbemwm8z27dsxYcIEnHDCCWjfvj323ntv3H777Zg/fz7q6uqKGksqlUKfPn3wk5/8BJ9//jk2bdqEl156CZdffjkqKiqKGsvZZ5+NAQMGJMq7bNkyXH/99QWOiJD86Ngx979DVlZWFiESQggh+XDjjTfiP//5T+L8Z599Nn784x8XMKIwq1evxrBhw7Bo0aLEZc455xzceeedBYyKEEIIIYQQQgghhBDS2ki1dACEEEIIIYQQQgghhBBCCCGEkNZLMaXa4TQRn8c6lC53jpc5m/JW/rCGO8hn1xStNyinfJFsWOWlj7quCwUXDaoh1Fb0LMOItEPCj0nLqZSfRwu0tWxPl9VSbE+YqGC/DGL0ygsoS3ynYxdWTWFJnYDwygkt17Ze+9/Tz1CFJFrR17nIVC8hhUZf1xlJs19HK0DGsS+TANJO19WHPKUK6febPRbCuoOFApQvwPPHPS0+1Xe3Jzr15PoS0rQthQOlXH/skf6Y4UIBkNqfqoSJVI+bQlnxW/GZ9gUghMTVN1yNo449Cj8a9SOs/2pDWj/sWDcfX/7zfHQd8htUD/g5nPLO+PqDSUAR5atClqBi7xPQbv/vomqfkyCcMn0CEKk2ANLjtvlqnbdpIqXapJDo6yKxtDVmUxKTHld/zFiVlmYPVNYYZcdnYhSNiNlqt7kx8amYNPu1HWpUMpwmhC3+vZplukmfp2Kkycq/Luwx3BZyh95Ppddy3hQTfu+DxOD/vjBZKUgIb25Q3gpUQmBL/RZ8/vUifKNDLzjCaXQf7Oy8seJ1vL1qjpFqm80tfMm1tOTYjn9cb3ChN62Any6lFm+L4Lsv0oXeIEPPV7BE28Kfw40W15Pt6g8JgcTbzxMS5VrybSA8lmRaD+WxCUlT7xtl1jm520ovnKNykXu8ilvTzf9wPk495VS4bvK1yw3t2uO7bdrkCCq/vso0fEXHjVzL2qRt6U+lcWcQlWvbn8GjpQSC+uLWxCI8VKVNZxKAa9KCLQOklceBwOqGBvxo/XpsyPA+nTLiVE/6rFwoOP7Ha+Wts/UZCAW9OZVSuhE/j4hZz0f6JEgT5rvwA9X3oy2u1vdLcP8KIwqHPyYEov7gqN5IRx83d7e596WJohhSbY2UEnvttRe++OKL2PdAM3fuXNTW1uYlJSTNx/HHH4/PP/88cf76+voCRkNI66Jbt25YsGBBznznnXceli9fjq5duxYhKtKaGDNmTKLP73369MERRxxRhIgI2bU47rjjMG/ePBxzzDHYtm1b4nK//vWvsWHDBtx1110FjG7XpqamBlOmTMHMmTMxd+5crM2wYVImPvnkEwwcOBD3338/Ro0aVaAoC8Ps2bNx3333YdasWVixYkWLbVIshEC3bt0wePBgjB07FkOHDk20cVKxePLJJ1FdXY3a2tqcef/4xz9i1KhR6NOnTxEiIyQ3S5cuzZmH1yshhOxcTJ8+HXfccUfi/AcddBAeffTRAkYUZvXq1ejbt29e6+YzzjgDDz30EFIpam4IIYQQQgghhBBCCCHNB3/iSAghhBBCCCGEEEIIIYQQQghpEYop1RahNBGbxz6UJtU2r8PlbKm2gvKFfjByQJ1ul7PPWwBwRAqOTMGRDhzh+LKpZLiqAfVuA+rcOtQ11KHOrYUbK4iNyCtD56JPOlBRCSMoVHCjkm2lJV5BJVqmq/OYVEuG6InB/PqVdyBNjp1Erm2/T5Rrk12URHJtIPM4mMV2GijsM0tr04oKAEqF8ujnIfmprltbB4XwBIRCqwyFNfZpaZ+lQ1SWdNvPB18CasZRIxG0ZJtC+RsJGHu3JfX2u8y/lwcNHYSnX30aV1x8Bea99XZa/zTUbsLK565Ex36XovPRV6Ft71Pw9fuTULPkP1ANuUUIjaW865Fod+D30LbXd+CUd4ItOdSSUVlSmbOe9evXU6pNikbOscomzrKa51iVlmYbTRWMgBOwpP8Rybadx04vBLH3kOVzjTtu7s+4cT5DuXzWNs1xX2cS4WbavMFuWymz+AsqC1cCPR8Yt7gbEd0Kby0pzPpbG2SVPy9ISLhw/bWrsi44LZiWENhatxWfrl+I3h33Q4ncvYSpSim8tOxFfPzVAk+KLcJSbSm1oFb68mstu7Wk2pCQkHB8obbXfzJ4wJZnawWutF4Den43Ol0zb4ePGxm3zh1z3ZusEGnrfr3K0Bjhrv09wW2e7+eEHJVlKZyjbr2eyZUnwsqVK/Gt476Furq67IUtLqyswriqqgQ58zCWZyiZaejPtaxNQj5ybf1OB4LtcCkRSQ0dFchLrg29Xo7Een9NDdZnkGoPOmEQzr/wPL+4g2ArGW888+YyP37h/wzBHwMhrQ/ysJ5GggxPBSJI9Jbe5n6Edb8JM04gdMx8hWT5Wopt3dcIBNumnhaSamsGDx6MyZMnxx6zufjiizFlypSc+Ujzcvnll+Ott95KnP/8889Hp06dChgRIa2LcePGYdasWTnz1dXV4ZJLLsFTTz1VhKhIa2H9+vV45plnEuW99957CxwNIbsuhx56KD766CP07dsXmzdvTlxu/PjxWL9+PR5++OECRrdrsW7dOvzsZz/Dk08+ieXLlzdLnVdccQXOPvtstGvXrlnqKwRffvklxo8fjyeeeAILFy7M6+cNzU1VVRWOOOIInHfeebjkkktQUVHRYrHkol27dvjzn/+McePG5czrui5OPvlkLFu2rAiREZKdN998M9GGVSNHjixCNIQQQpKwYMECnH/++Ynzt2/fHnPmzCnapiRffvklhg0blpdU+5RTTsGjjz6KkpKSAkZGCCGEEEIIIYQQQghpjew82zUTQgghhBBCCCGEEEIIIYQQQloNu5RUWwutcki1lfLKeA8XSrlwtSZLKV94rSAhUOaUoaqkEu3K2qOytArlqXKUyJK8pNoAIIWDUqcUlSWV6FDeAdUVXdGpTWdUllRCCglXuWkPpRRcV8GFJwRzXS379uOGJ9PW+bUgVykF74xcc07BG+HJvgJ5mRabqUialuPCsoAFIjHT/9CS7Jj3IyrLjFwM2YSPcRRKtklILoSwxJGZyHZ5Bta7DIezCF3jA4LWk8bK7Kw6hC2/03I9EXdcWMLPsH7Tk3PKQM7pS0GlSQ/KAVoE6sAREo4lBQ0EoMGjR48emPbUdIweNzrj6W54929Y8czlSFXuia5Df4d9L5iN6v63oqzLIZn7KE9K2u6Dzkdfg33PfwU9z/wn2ve5MCzVFtLvd++1LMktvty4aSOl2qSoJBqrothLhBxFE41V9ninJdtx0mpbxms9RPRLiLzPKyQX1WNcpB0dV1zdoXHTPi+Niu/rZpNqN2LOMIFlIioCj5h0RWScim0j7byDRXcwjwTiVq89W/oqjfw56Hs9PwDbG7bjo68+xpa6LZnPYxdjR8MOPPHZP/HRuvnw5kcBWFJtYUlrpdDXrgz6CNY94c+xsGbRYAYPXknYc7kI5l9YfS7DdQai77CkN7gMLEmviFyglhw447VZwCV8waXaWY7ZkmWbmpoa9DusH7Zu3Zq9AYsTy8vxq/btE+fPTnTAy54jrosyl0weATLUHU0Py9jTWxUZvmeqTyD8y9bSeh1WUXuPWTu2x8Z49fVX4e9TJ8GR3oZa+v6RwjFrWikdSGmthyHN+tcx62THe0gZzuu/FnYeIeEIx39Ikyb0etq0o+96GazTIa04g7W6J9H2c1oyfunf51r2D8CX8Rdfqg0Ao0aNynjM5tFHH8X777+fKC9pHubNm4e//e1vifNXV1fjoYceKmBEhLQ+Ro4ciapEm28Azz77bCIBHyFJueyyy+Bm2ITEpnfv3hgwYEARIiJk12WfffbBZ599hs6dO+dVbsqUKTjttNMKFNWuQ319PS688EJ07doV9957b7NJtQFgx44d6NGjR7PV1xzU1tbigQcewLBhw9C+fXvstddeuO222/Dhhx8WXaqdSqVw0EEH4brrrsNnn32GzZs3Y/bs2bjiiit2aqm25vLLL0e/fv0S5V2+fDmuueaaAkdESG6SbD4mhKBYmxBCdhJqamrQv3//xD+TSaVSeOONNxL/vKepLF26FIMGDcLChQsTlznhhBMwY8YMlJWVFTAyQgghhBBCCCGEEEJIa4VibUIIIYQQQgghhBBCCCGEEEJIUWkZqXa44sRSbS15jrQZJ9U26SqsQ9PVewLsKrQta4fyVDkcmcpxoo2jRJagqrQtqiu6oktFNSpKvD9AThdsN0C5DXBVg5fmunCVguuLwQEt2bbKuJ6Uu0G5Xjm4fv7g4SqvlO4l15eKK9e1+jOQa4cF3KZbTX/GyrUjUK5NdmWaJNcGCiDXBqBUWGoXkdgKhIV3aXJtW5pncoZltlkF20bZFxb6SSEgpCXsllqwLQLhoJ9WXlaGX/32f3HHp4GYAAAgAElEQVTvg/eisrIy9nS3rXgDX8z4HraveQdOWXu073MBen73MfT83j/R4dCL4ZR3zNxXGXDKO6L9IRei55n/xL7nv4xOR12Dknb7GrGpZxH0JKi6b/RMIcva5ax/06ZNlGqTFqFJ100CqXP0+s1HRB0an4SIfYTIIMLO+PDHwdjYs7WT7TySiMIT3tM6juYkENhmEX1naTLnysqeN/QwqPW01mQSiJn9sdP0pz3DaKG0NdfoNEjUu7VYuP4jrNm6OldUOz1rt67B9I8fwZc1y/05UJ+pPl+YedEIcxHIc41IVx+351lE8/uztPTnLlu9red5oVu15cKR2V/Yd4EwsntTxl6Hx1w4YUFyQOiajzEu53P/hNrL9rkgx1jWVKl2Jurr63H4YYfjq6++yt6ARd+SUkzolJ9YLT+ya7IzybX1saa0iix1Z5Zrx+eNPvQBEcmjsX/hWsu27StfAFhW34DVDQ1p7V1/0/W4+Ze3oKJNBaQMbxqj5dMOAsF1IMv2UqV0Agk3tHDbiX/4NYWE2xBeXX6a3qjGKLHtdKlF31qUbVbl3tgsAMcXeNtjdyDJ16v8YMyGSS2OVBsABg4ciPLy8qx5AO++HzFiRM58pHlwXRennnpq4p/DlJSUYPbs2f58RAhpTn7xi18kyue6LmbOnFnYYEiroaamJvH1dNdddxU4GkJ2D7p27YrPP/8c3bt3z6vc008/jW9961uJRPe7I9OnT0fHjh3x0EMPFezfCGtqanD00Ue3aB+/+uqruOiii9CzZ0+Ul5dj9OjRePHFF71/ZygiQgh069YNI0eOxLPPPosdO3bgo48+wu9+9zv07t27qLE0F88//zxKSkoS5b3zzjuxYMGCAkdESHbmzJmTM0+nTp0S/SyFEEJIYXFdF0cddRQ2btyYuMyUKVNw0EEHFTCqgM8++wwDBw7E559/nrjM8ccfj3/9619o06ZNASMjhBBCCCGEEEIIIYS0ZvhbpoQQQgghhBBCCCGEEEIIIYQQAMD8+fML3kYhpdpRObOw0qP5QvX5wmZb3uzF6UufLcmz68um/ZNJINVWKHPKUFXWFm1SbeAIJ8cJNi8lsgTtyzpgj8o90a6sPQSkJ8OG68mx/Whd5cmyG5QL19WibWWk2bp3tWpbC7E9aXaD3w/pgm39hpkaQmmBXDt4HfReIrl26Cnl2mTXpSXk2hlFdCG5tte4ltpllWuHZJoZ9JpGoB0R1sISbENASl/MZwm4A+2fJQm0HsKXbnv1BgLR0886Hc++8gwOPPjA2NNt2LoGK/59Eb7+8EEjbS3r1AddvnUL9r3gFewx7C+o2HsIkGX8Fk4pqnqdhu4n34dvfP8tdD3+1yjvegT0r+UI6/+BRVanaVuggFPSPmMbmq1btqa9B9Hn2aBUmzSFvK8fFXnkKJ5pvAqNgbYB1RZkW1+ZYs8kzc75lUW6Hao/5is2bqtv4oTcWcfoDOfWHGRuM+sCPBRD6LsKphRdf2wbaf3g5zICZj0fWOOpef8Cra3U7xX0PBDMIK5SWPL1YnyyfiHq3fpE/bGz8e7qtzFz4XRsqt0cFmFrQbbwJNgCtlQ7mGeNtNfMncLIfMOvBSQC+a5XXyDI1X2u7w09h+t8QgSthpTD5trQ6fBf6/c4uI/8/+LHBC3aDZXPTa57KvgMmLGC7OTxOTXpMc3x/Y/H0iVLcwQQsJeTwszq6sT5m4Y9yKcfyVaqKS0CmT3nUbl2rjcvVqItwqWicu1oGXvdO6d2R1obe3bfEz/92U+NoDrYDMCrRQuzzaYxIdl9cA9qGbYntc48N0kZbEAjI3VExw9bsi2EhJCRscGPVwu1vTochOTZeo0v7FHHur+Rfn8XWqoNAFJKXHTRRTnzAcAXX3yBqqqqVisVLCZjx47F2rVrE+WVUuLpp58umhCGkNbGddddh29/+9uJ8r733nsFjoa0Fq688ko0xGxCEmWvvfbCKaecUoSICNk9aNeuHRYtWpS3oPiNN97AYYcdhvr6XfNnJY3l5z//OUaOHImampqCtzVv3jyMHDmy4O1oVq5ciZ/97Gc47LDDUFZWhoEDB2Ly5MlYvnx50f8dtLKyEgMGDMCdd96JTZs2YdWqVZg6dSqGDx++W2yc06VLF/zpT39KlNd1XW7oRFqc9evX58yTz8Z+hBBCCsfZZ5+NTz75JHH+G2+8EWeffXYBIwqYNWsWBg4ciGXLliUuc8wxx+Cpp55CZWVlASMjhBBCCCGEEEIIIYS0dlItHQAhhBBCCCGEEEIIIYQQQgghZNehqqqq0WULKdXOVJWKmJgySbV1If3cEzkjvhwQK9COppU6pSh1SvMSIxYKIQTalrZFVWkVamo3Y9OOjXCV6yurYWSFGqVsHZ6AUFpo6Peo8NIEBJQQaFAupCXNUgqQAnAVIEQgjQ2pzZSA8o8J5ZkXPYm29d0XMgavPcGv/h7tWp0v0+tcFPuPyim4JTb62s5ILiltcIvFHBLp41iW9LBcW99z8O9JYY2V1v0mFIQSUPrWFACU34IKBPtBqcC4qsdcPb54IQRjaqCf9p8ZIX9Y5BoNX7P/gQfgmZefxk9/fAOmPTwt7XSV24B1b9yG7avfRtfBt0OWVHpjnlOGqt6noqr3aWjYuhabP30cW5a9DOXWAcqFLKlE216noeobp0GWtYN5gyJiwHB69E0M0mSbTmmxRdm6dWuk7mRiQa95jjmk6ejrqFFzpj2O5TFemTajhTLUFb0nQrE2120QFftm645omyrz/ZjvujHv+zrLXBElWMGJiNvceo9izi1aPnPlAt5S0N+oRgUBCiGCOUOP+b5IW/nrTtc/JoSAhEKDEsEaVQhIJaCE9Dd3cQEhsWH7ery7ZiP2bd8LXdp0SdYRLczX2zdg1hcvYFXNKkjpSWzhS3KFv4GDLbQ1klv9ypbjimCjCiE8Oa6Ike3qfOE0Lc7VAvNAnCstWbb3VIu3rU8B/rQf+owRNSCnre0TYFuWzdP87osmfwZoZPEkGwGdefqZmDd3XuI6O0qJ56qrW+gXg6O7ICTL3Zhh2b5c4oa19LTsg1+w1rTaEID+KBu9ROzpJxpHnFh74OCBcKT0BO76/lAKSphtpfyxyru3zfZUwtqgKjLn6Q1wMp+R9coPLrT5QbC4t+7N4D42z8z9bsv0EXpur3FNXnuNawnTiiXV1owfPx6PPPIINm3alDPvli1b4DgOHnnkEZx77rmJ2yDJefPNNzFx4sREeYUQmDx5MoYNG1bgqAhp3fzlL3/Bk08+mTNfEgkfIbnYvn07Hn744UR5//CHPxQ4GkJ2P8rLy/Hxxx/j6KOPzmtDhPnz52P//ffH/PnzUVFRUcAIWx7XdXHSSSfhxRdfLGq7M2bMwLRp0woi2K6trcU//vEP/OMf/8DcuXOxcePGZm8jKY7jYL/99sNpp52GcePGYf/992+xWIrFFVdcgQkTJuCdd97Jmffzzz/HxIkT8YMf/KAIkRGSTpLNTQBvrNwd5PeEELKrctttt2HmzJmJ85944om47bbbChhRwMyZM3HWWWflVaZfv3545pln0K5duwJFRQghhBBCCCGEEEIIIR4UaxNCCCGEEEIIIYQQQgghhBBCsGbNmkT5Onfu3Kj6CynVTpMvhtLzl2p7guz0+k2qFmgr+7iC6x9PyRTKnfKdUmAqINC2tB0qS6rw9favsbl2E4we0UisPQOegC/Jhfdci7iE3cOWYFtLtHUe85YrQEj91BPySi3eTSjX9oJPl2sD6dKtpsq1CWlJEsm1gcxjZnPKtb2APLm2vidj5NqherRcW8tQhScIFL5R0yvniwpNsP5d6ssLraHDF/j5Y7AvFDTt626IMR3G9WFlZSXu+ttfcOxxx+Cm629GXW1dWp6axc9ix1cLsedJ41Ha+SCrnwWciq7ocPhYdDj80qiqEHFviC0ThJHuiki5cFqqPLfkdfv27Y0SC+6McxLZtWm0YDt9v430uhEv0s6UHpWNZoo1tkw+JHHGZko3IlSRMU/BpdpJ6sw4J2TRZPuHzEYMZs7w5xBLSmveQxEzH1mbOphalI4J5t0PLh0t0pb+TCKNaNuTa0sIuBBKQEoJ5QICLuoa6rDwq4+wqqwDenXsjYrUzimNqnNrMW/VXHyw5j24yoWUgVBbS2nNcy3M9tfhRootREiq7WiRtnDg+KJsCQkpHU+cLXW5iExbf4mgDVjS7WDWC3S68PPr+ICISNsqBWFLewMxr9lUw5YCR+XACYagbPdWoTd/yrTGSiLVvvKKK/Hvf/87Zz5NGyHwTNduqNgpxDfxi9a4kSSrhD9HC1GptU16WpaJxzoa+m6uPe973DRgl1EA3qytTat74OCB/v2if5Zgf5bWn7iV154e56x1r70elvpGyrDmBYJ4QwkiiNqItqUM0vz/Cz9f0LfBPazzCQjAX+ML/8O+UWnrvJH7OtSGvZYtoFRbCIFUKoUHH3wQZ555ZuJy5513Hv7zn//gvvvuS1wmjmJv3FUomnO9ceaZZybulxtuuAEXXHBBs7VNCEnHdV0MGDAgUd7WIMYkhef6669HXV36z+OidOvWrSDyWUJaA6lUCm+//TaGDBmCV155JXG5JUuWoHfv3vjoo4/QoUOHAkbYshx77LGYO3dui7Q9atSoZhvbXnvtNdx777148cUX8eWXX7boZ49u3bph4MCBGD16NIYPH94qZbzPPfccunfvnmiOu/rqq3HxxRe3yn4iLc/BBx+MxYsX58z3hz/8Addff30RIiKEEBLlueeewy233JI4/957741nn322gBEFTJ06Feeff35eZfr27YvnnnsOHTt2LFBUhBBCCCGEEEIIIYQQEsB/hSWEEEIIIYQQQgghhBBCCCGklaOUwvDhw3PmKy0tRbdu3RpVf1aaICtrdql2pMaMUm07h3LhKgUpJNqk2qBNqs1OLzCVQqJTm07Yo2pPpBwHrmqAgncern9O3nm50F8KynttHgquq0weBRdKKS9dudA95friMFd59QIwebSdzPSpCvd39P1VWjLmC3YNke6OK0fIrkKi8SPbJZ2leCYRXVZBnbDElgi8fIE4zxZpWhI9k8vPIWRaqk73pJ1aHOg912lG36fFniL8XEoZpGmhqPDFoPAe+rUjHVwy5hI8M+sZ7L1Pz9jTrdu0BMsePwubP5kB60xhn1XQ0YGMUHeO8Ns16UYuGDdohdOcNrnF2rWWrJFSbbIz0KjrS9tHc9WdZczypJ6ReuxbNmkM+TxyB5y5fmTuq+jokoQm3dd5FA3UuOFCoddZ6svZbWY8twtYclWh89jSV2+MDYTP8GXRCM0DIcE0fIm0CMTRG7ZvwNxVb2Hh+o+xo357gt4oDg1uAz5Y8x6mLHgI7615By4UhJShuU3qc/TnUMd6LvW8GpFqp4u2/br8eVTKYM50hICUfh8LGdSp514E/S2B0Dxsv6f6fQuL1SPvORDeVSP9ae4LKYOANxeF/pwa9xkkU3qUO267HX/9619z5tOUCIHHq7uiW0TM1Jihrnk/OSVTWze2zVz7HaRPCdnf1OgKzbioleWmzlC/ALCkvh5rGxrS6h00ZKB1/fv3FLz7LHTfmDs8GL+iDyEEhNT3nIx9ABJC+o9QeWGNidJqKyzOD8YSJ7SGD+UTejyOfjbYeaTamjPOOAP9+/dPXBYAJkyYgN/85jcZjyulcj52F5rrfB566CGsWrUqUd4BAwbgtttua3KbhJDs/OY3v8GKFSsS5T311FMLHA3Z3amvr8eECRMS5f31r39d4GgI2b2RUmL27NkYMWJEXuVWrVqFXr16YeXKlQWKrGW59tprm1WqPXLkSFx88cWJ89fU1OD73/9+o9pauXIlfv7zn6Nfv34oKyvD8ccfjwcffBDLly8v+mePyspK9O/fH3/+85+xefNmrFq1CtOmTcMpp5zSamXRXbp0wZ133pko7+bNm3H11VcXOCJC4jnllFMS5cv28xBCCCGFY+XKlRgxYkTi9V1FRQXmzZtXlDXY3LlzMWrUKLium7jMkUceiVmzZqG6urqAkRFCCCGEEEIIIYQQQkhA6/wXa0IIIYQQQgghhBBCCCGEEEKI4b777sN7772XM98+++yT9x9kFFJWlqmqrFJtP2NGqXZI5pZFqu3LoD2BNFAiS1BRUoGUTCUPeCegzClD96oeaFvaDg3KRYNqgOs/GrRA27Uk20p5mm2lJdsNnjTbCLa1lBtoUJ5sGwik2gowcm0FeP2n3KxybY1+b6JybRV+06ynlGuTXZdCy7XjpHTZRHXCkmsbAZ4QgFIRYV4g17aFet7Dz2GknnYcgXhbChGS9cmQPFWr/3wxYEhBmC4edKT3CMsIJfod2Q8vvjYLJ51yUnzX1u/A6pd+gjWv3Aw01IaEriGhtj53EcSfJtTOqGAUkdeAU7lHxvdAU19fb/o6CZRqk2JghLqFqDvDmKXbBZDdCitiHvkHkewR035IOJzHuWUNpzn6Osc8EU9Wi7BXNoMk1Q4513uqN1iwIzFCWqFHYT+HlstCAlr+qqXSUktmg/lCGnG0Nz8IJbCyZgVeX/EaFqz7EDW1mzOfY4HZXr8d76yeh4c/mozXV7yG7fU7LJl2oNu1hdre+TjWJhX+fCf9NF+q7QgnmAvhQErvmJ4jHeF4r00fRoW7/jOh53l/8wojOZew5bt6vof1fuh1gMbMmZYQPVhCRK8A+1qKCHhzkOlaK+bmTzot6eeRfzz0EH72s1sT5QW8Vcnkzp2xfyrVbILspPUkayNci0hLyaeu7DFketuaRa6NzCs7vaXKW7U70urbe++e2Pcb+/prYLMdQCC3D8nwRbCujGwqYMrEbB4TK+BG+D61R19zt9rCfEvSrzeJEXbJiFA7vBlOcM8jItW2z6EYUu1Mc+4TTzyBkpKSRHVobr31ViOqaxZpdtL1xE5KU4V9N910U6J85eXlePrpp5vUFiEkGb///e8T5SsvL8dBBx1U4GjI7s6tt96KHTvS10pROnXqhDFjxhQhIkJ2f/71r3/hoosuyqvMhg0bcMABB2DRokUFiqpleOaZZ/CnP/2pSXU4joP99tsP999/P5RSmDp1KiZNmoRLL700cR0zZsxIlK+2thZ///vfcdJJJ6FDhw7o3r07/vd//xfvvfdeaOPNYuA4Dg444ABcffXVWLhwIWpqavDf//4XV111Faqqqooay87M5Zdfjn333TdR3vvuuy8vKSUhzcUPf/hDlJeX58y3YcMGPPDAA0WIiBBCiM2QIUMSr/X0ZjpduuTeuL2pfP755/jmN7+JLVu2JC5z7LHH4oUXXkDnzp0LGBkhhBBCCCGE/P/snXmcFMXd/z9VPXuxC8gKQjCKBvFRPNBgEJUgSkQkGo0mKopGAQWNxnhEn+B9Rbx+Ph4BUaMxGvWJByCPRlFQ8YIokeVUhCjKIbAgy7HAstP1+6O7uqt7emZ6ZmeWBT5vXsPOVH+r6tt39cC+ixBCCCEkyI71W92EEEIIIYQQQgghhBBCCCGEkIIyd+5cXHHFFbFi+/Tpk1PbzSkrE4FyER3nLoor1Q7WDUq1bWV7rZcnylEicxM0tSQEBHavaI+yRDlWbVrp/DKvKcQFYCtfjAcFKEN6Z7uibAkJwJFnCwFIJWC70l0ppKPDVjYgpPMTWkqrAGVDQEIJV92rHAOjCgjYhL+PhHI/O+3r/RgWaDkSbpH2MyEtGX08Z7yWeudEVAPIeB0VEBHX0tQyMx+lFLyT3Dj/3I9eG156QkG4FwylL6CGZFXAKdfXbiWMvqB0aFCk6cn3Q+saEx1aXV2N519+Hg/d/yDuuOXOSJHB+gUvYMuqOeh8wliUtOkSbMSTyEqj0AwQEXmFbXnBgJLKzlnzTyaTOYkFCWlOzHtywdtOc30yj/PIvqOuk8U4NcLzuGQ5//Idj2yP81qPrv194MtQvX0ijEAX73gwbxJRCAFnCOiOx5XfujZyO4vde4Xbn1BaxiohkXQGqFICtj/mk0JAueW2rdz1cH8qG9K9hidVEt9t+g7LNy5D67K22LNqT3Sq7IREkcf4Siks27gUX36/EF+t+w+SKumukxbV+mpbby4H+JJrwJXauhNRwBPqwhBpS2NSC1eq7crFpSfc1nJsYYi6jZcn3tV1hSvnNuW48CS9Upr69JA8N3T0ewJeve89t25IwGuMBZyN5zWQInYPxEScMjk9p0a1kaNUOy5KKUydOhUXXjA09rVUALi/XTWOLC2Lm2Jswpshapkwlme/Ovk7Te+2cL1MQ9tsLZs5Ra1/sDzzQNm8pHk/jcudmatZ55a6dSlt/bRfX2+NlT6vlV/fn7zGHeN6E0jpMbHbZ/iYEJmP5RT5vHmuGsuFDO5Nz+/sia5F4Pw219c7072BvVEGBKKbS6qdjurqatxyyy24/vrrY7UFALZt4+STT8Znn30Wu0765GLEFGcIlZ4sz4tRpPvuJRuvvPIKli5dGiv2ySefpKCPkGZg2bJlWLcu9b4VxWWXXVbkbMjOjm3bePjhh2PF3nDDDUXOhpBdi6effhrV1dU5SaU3btyIgw8+GDNmzMChhx5axOyah1WrVuG0007L6zvLqqoqnHvuuTj//PNx9NFHR8aMGzcOK1aswKRJk7K2t3nzZkyePBkDBgxIWTZjxgyMHTsWU6dO9Sb42V506NABffr0wbBhw3DSSSflPOn2rsr06dOx5557IplMZozbunUrXnjhBZxzzjkF6XfFihWYO3culi5dCiklWrdujbZt22K33XZDly5dmkW4SXYMpJQYMWIEHnzwwayx119/PYYOHdoMWRFCCAGAUaNGYeHChbHjH3/8cfTs2bOIGTnMnz8fJ5wQPVl9On7605/itddeQ+vWrYuUFSGEEEIIIYQQQgghhERDsTYhhBBCCCGEEEIIIYQQQgghuyiNjY244IILsGXLlljxV155Zey2W5xU2w2MK9UOdhgt1YYQaJWogCWsLCuzY1BVUoXS1qVYtnEZGu1trnBQum5YV7KtAAFHjC0FXDGYI8lKKtuV7kkoZfviLeUuE47sD56ISe9m1+aUQa6txY1aqKVc+aIp14ZC4L0+FCjXJjs6sUS16WyG6cx/3uKmybVNuX1Qru2fa0oor13vvBSuoR/awxdcR1+o6bbviQZhSAF1Yyp11dOd4qHVktLCVX+4Ckf0+gmGnTcMq1evTqnSsGYevhl/Mjr1ewCVXX7m9+/J5AIWWV88HplQJrOvQKLqB2kSD1JfX49WrVpljKFUm2wvmizXziB5zHR90n0DOQi2C0U6qW8ELWoMksO2Dsq1M7SH0L3CrB+4T2hhtgpsP28sBzNWefcFlfazHk/6Y1MJAQUJIRSEAiQUIBQUpBMrLcA2M3TYsLUO87Z8j3m1c9GurBodKjugfUUHtC4tzC+Ab2ncghUbl2Pphm/w7YZvsHnbZm/9rfBkDcLf7p6uVviT32jBti53pNpaki09abaAI9IWhmxb/zQF25awHMm2O6Z32veX+xPvSDcnt32vLHh/FK5sNyDYFv76BMYpoXXViNB9N1LAGzr3vPMs4nTL9Tk1UtadhqjrUxzRthYpz5s3DycPOjlyso90XNumLU6tqMjaS8bl3jmYvU7U0FJElGe+0pkjvfTu8lyvlvnJtZEmMqJ/fQ1zxdjhmq9t2RzZTt9j+0KfDwLKn3AAgDlRjR7RpgwxdZ8R99eU62XaIaj3cByQ9DvLgxJsT5Stq6UTansP9Po8F46k2zif/RYjzmlvfSPO6VDtOMS5B48aNQpTpkzB1KlTY7UJADU1NXjuuecKJjxLy/Zw5pknbBEF2w0NDTjjjDNitXvQQQdh8ODBuSVDCMmLl19+OVZcVVUV7rrrriJnQ3Z2Ro8ejU2bNmWNa926dexJYAkh8XnggQew22674ZZbboldZ8uWLTjiiCMwderUnCddbkksWbIE++23HxobG3Oqd+655+Khhx5CdXV1rPhXX30Vbdu2xfr167PG3nPPPRgwYABWrlyJsWPHYsKECViwYAEaGhpyyrGQtGrVCj169MCvf/1rDBs2DG3atNluuezIdOzYEcOHD8e4ceOyxt53331Nes5saGjAJZdcggkTJmDt2rVZ48vKynDAAQfguuuu4zPXLs4999yDMWPGYNu2bRnjvvvuO3zwwQc79D2AEEJ2FObPn4+77747dvzIkSObZfKD2bNno3///qitrY1dp3///pg4cSIqKyuLmBkhhBBCCCGEEEIIIYREwymjCSGEEEIIIYQQQgghhBBCCNlFeeCBBzBz5sxYsaeeeioOOeSQWLHbR6odbDgQp6VXUVJtFS3VVjCW6ya8vxSEkGiVaLXTSLU1pVYp9m69N0pkCWxlI6mSsJUNWyVh2zaSti5LIqls2EpBKRu2sqHg/LTtJKAUbNv9DEdEbkMF/1YKyna2p/5bKdtxInoi8+D+CO9/T6Poyug8QmKoqHqE7EjEkiRnOqwzVI+S1YmQAC+cixbgeVJT73NqC947LdwzBKC+zC8sBPXrOn/75Y7A08jDfQnzBeGIu0MvEYrTdfv264tpM6ah99G9I9fZ3roey98chtp/3Q3YSUP66VlkQ+/DGz8oCU3dIc7nRKs9IvsPs3Tp0ozLKdUm25tiHoOZrk9m/1EvAL7FNY+XSPfHbL8JeWejuc/t9Pmq9DEhyXhYhhxeBU/sGlruCVdDn7Tw2Zc56/1t3j+04tkRQ0tDMO2LpA25tCuOtoSElO576fy3yjVbajG/dh7e+2Yq3vzqdXy8/EPMq52DJXVfo3bzamzcthHb7FQJSaPdiPptm1C7uRZL6r7GnNU1eO+bd/DKFy/ihQV/x3vfTsXidYuwNdkAKS1IaXn3QS9XIWHBcmXX7ku6+UN6n6WQThu6rvTXy0pZT6fMkhISTn29jSxzW0jL2XpCegptU1juvRd6O+v9LBE82s37uQXuwfcAACAASURBVPszLOL13vvjigyHXOp4J/Q503nWpOdU76Ew3eKmSbW/W/Edju59dFapjckFlVUYUVUVSC/dKyPuMCVO/WxlesSTvV/3uTrURjgiV9IJvxEqz1YStVRfqkxxtH7VbGvAdeu+T60rBPod1884LkPXK+8l3XPOvLvo81OPhJ2y8Dkt3XPaksEyoV+6jte+RKBFU6YvZEB8rXPV6+/V0mNfacTqdTTOZ0+qLfztoe+n5mdzFxRLqq1566238Itf/CJ2PABce+21OcUTH9u20bNnz9jxU6ZMKWI2hBCTbN8raG677TYkEokiZ0N2du65555YcVdddRWk5K+4EVIMbr75Zjz00EM5jZ23bduGfv364fXXXy9iZsXhxhtvRGlpKfbZZ5+cpNrV1dVYvnw5nn322dhSbc2sWbNixU2ZMgXt2rVDp06dcOutt6KmpqbZpdqWZaFbt264/PLLsWDBAmzatAkfffQRrrzySkq1m8gjjzwSK66mpib2xOdh3njjDey+++548sknY0m1AWDr1q2oqanBOeecg7322guvvfZaXn2THZ/S0lIMGTIkVuyYMWOKnA0hhBDbttG/f//YE64eeeSRGDt2bJGzAr755hsMHDgwJ6n2oEGDMGnSJEq1CSGEEEIIIYQQQggh2w3+LzdCCCGEEEIIIYQQQgghhBBCdkG+//573H777bFiLcvCY489Fit2+0m108S5kqa0Uu2IekGpti/etpUjiJbCQkVJRWzJ046GJS3s3aYLvl3/Deq3bfJkWkIoR/ql5bTKUd8pT/CloCAhhd5WcPVdNmwhIZUWpiUhhYQNuLHOT6UVbMqGgIQSzs4TyrEs6p68n3rnCf3ZyU/v37CkS9fThD8T0tIxj++0eOdFVANIe43V51bccjMfL8aT1rqGbeV06PsHhXteGyJVfY3236TkLrzrdliyp891X7hjbp9sjhAtZNXsuWdnvDb5Ndxywy14+H8ejqzz/awx2LLyM/zgZ2OQaNXBE8FGdyhCP8PlUXGmjjI9y5Ytw/777x+5jFJt0lKIdc2KImaVwD09PMFGhpyam0KNNYqWe/ZLjocvzRX+dTvwGYFru1cpVN/vOnSPEQLO8M9tXbmTN+h7jFBQyh0bQk/sIAFlQwoFCImkst3ru4SE7XYqoZSCFNJtF5BQ/iXX9hJy3kv3pyHOtYVAo92I2vrVWLVppTO5DJQz5lUKNmwIIZ0JZ2xnwhkFfV9ynyncz1JKZ8irVOS9yrvHeYJdXeq8k67Q1pxMQrr3QiksT3xtynU9SbYrzpZwBdyQrkTbjdPSchjvhYSQbhtSy3fN/p38tH5Xi4HN48PU7gYk9+ZxIvzxgn9IuBLekKA9IOGNeW40+Tk1U9sRz6l6AqBgXGpNIYCNGzeixyE9UF9fH7vPAeUVuLFt28ynbz5mak0o+bCwOltZWK6dQXfu7XNTzm32m+uuSb3WpG6K1LLMF8PApU0fws5lCXMbG3Dx2jXYGnGMDTl/CH74wz2deOWPeZUhmlbucaDc5L3j3ZtkKpRITITxRhglIjx+NTaYNwFO4BofEmGHx+TC2C7eI4FuQRjlMc7nlPF+jPXM8f4opcTEiRMxbtw4jBw5Mlad5cuXY8mSJejSpUtOfXk04XuwZiF8ouaQT+D7lwgGDx6MuXPnxmpr0KBB6NixY/zOCSFNol27drHirrrqKrRu3RrDhw8vckZkZ+XPf/4z6urqssZVVFTgpptuaoaMCNl1ufzyy9GuXTucf/75sb+zSyaTOOWUU/DMM8/gnHPOKXKGTWf9+vXo168fPvvss5zr7r333liwYAFatWqVV9/77rsvKisrsWnTpqyx69aty6uPptChQwccc8wxGDp0KH7+859zIoMikUgkMHjwYDz//PMZ42zbxn333YcbbrghdtuNjY349a9/jQkTJjQpx6VLl+Lkk0/GgQceiBdeeAGHHnpok9ojOx4PPfQQnnrqqaxx7777bvGTIYSQXZyLLroI3333XazYtm3bYtq0aUXOyBmrDho0CCtWrIhdp6qqChMnTuTkbIQQQgghhBBCCCGEkO0K/xWcEEIIIYQQQgghhBBCCCGEkF2QSy+9FBs2bMgaV1JSgunTp2OPPfbIGltMqXa6psISsyiptlkpX6m2q8KDEHKnlmprpJDYq83eKE9UIKmSsN1X0tY/beensmGr0Hvbea9gu2XKkQzCWa6U8iTltisb1HJCTz2oHBGiLoMK7p90+z1FrJkihMtwvBCyAxBbHJfu0M5QPd11LdP1zhPjRUgwfcOer9cUZrH+LILlWtLpyDx9FaepF9V9hnMLiD6zvMKbRUCgtKQEf7r7Tvz9H39H6zatI9d584qP8Z9nDse6+X+DSm4NrlCgxUzl6eOEtCL7NVm2bFlkOaXapKXRXMdkizv2XTvsDjNezOHeoALlaWdrcH6E7hGObF1LV/12vD6Cg3Pjeu2Lmf32hHEFFQCkK5PWLTrSaCH1BDGmONqVS7tiaSncn3DKLZgxlieelsJyXxIJ6f7U7QgL7twRzmepy4P1LGHBMtqwhEx56ToWLP+9kEa7bk4p7SWcMmnBkgmvX0u48dLIQ+o4Ldl2lpnbKLDN3G0pheVvX++ear43pN9SeIJdvf+9/end7/X7DOOQsIQ3w/GZro3tMflTuHogSvkljY2NOPSQHli7dm2WJHwOKy3F2OrqYONROQYdyPGIqhPqQ6UWpaSQm6dXZYzN54ktSqQdJrUsk/47ddQmALy9dTNOXb0aa207pc5hhx+G//fg/4N3DXOF94ExMfyrmxQCQhrXSOGcHPpcdM680EukeYXizOugf9IZ56ruP5yTV1cYdXV6xhVcaHG+X7slSrVNRowYgc2bN8eOHzp0aH4dtXSptol54ua4aaOus5999hlefPHFWPWFEHj00Udz65QQ0iQ6dOgQO3bEiBGYPn16EbMhOzO33HJLrLhLL72UkldCmoEhQ4Zg4sSJsKzs30FrbNvGkCFDMGbMmCJm1nRWrVqFTp065SXV7t+/P5YsWZK3VFvTu3fvJtUvJBUVFejduzfuu+8+1NXVYdWqVRg/fjxOOeUUXm+LzEMPPRTrefXpp5+O3WZtbS323XffJku1TRYsWIAePXrg+OOPx6pVqwrWLmn5VFVVoaSkJGtcLkJVQgghufPBBx/EmugAcP7tccqUKSgtLS1qTg0NDTjjjDMwb9682HUGDRqEuro6SrUJIYQQQgghhBBCCCHbHf5LOCGEEEIIIYQQQgghhBBCCCG7GI899hheeOGFWLF33XUXjjjiiKxxxZaVmcKyoHBLBOIC7bkibS1bVko50RFS7UAfSgUlYcqGUjaEkGhV0mrHkSQ2ESkkurTdB+VWGRpVEkn31WgnYduNjkQbyYBUWyEJ2xVje0JtZcO2bdi2cuuoSLm2ylGurfEPvaBcO90xmZNcO2wDLvSLkDyIEkNHkkmunaZ6lKxal6dr3xSnmvLUYP8huaqurwWcWthnRHoiQSAg7NTCT70iQWlgbqdgQDboSQ8lTj3tVLz/8fs4+JCD02xEYNX7o/DV34/Et6/8Apu+eQeN9asjejDXP93n0LaV2X+Z/bvvvkspa3FiYUJcmk2uneb61dz4AtLtn0uhSCfXzhQTdY/Qn9PKtV0rq7MNo9r17yISIaEz9P3Rlc8K57OE9OKkIY32ZNFaXG1ZQam1Flm7Qu2EJ7KWrrTakVprqXbCE14nAqJuyxBhW9KCtPx2fPG2/3LidD1DAG70r2MTrgzbl2ZLT7htxlpa7u3mY372pdrSXydXvq2l454827hfSyEAoe+izj7x9p2xrwKflPuAJoL7XMep0P5OGUtkMTW3BKm2LjPLoyJ0n0op/PSYvvhmyTdZkvDZO5HAi+0NEaaZf9h4bT7UivSLA1LsDPUD2z706B0WbJufdfV0/m8zMs3uLapcW2Qp0aWmB3pR4zacsGolRqQRonfu3BkvT3wZlZWVzrEs/LZ9wbaeDMA8Y/xyb5IZfU8xZdjetU8AKvUVmExGv4CADNvsW0uzjRGxe45GCLUBSCmMVTJH+Ma92N1oAZm2/rmdpdqa8vJyLFy4MFbs/Pnz8+sk1onXgkh33sepGrreXnXVVdmvwS69e/fGXnvtFb8zQkiTOfbYY2PH2raN448/HitXrixiRmRn5JlnnkFtbW3WuNLSUowePboZMiKEAMApp5yCqVOnxpKqapRS+O1vf4s77rijiJnlz8qVK9GpU6ecJs/RdOjQAW+88UZB8mjXrl1B2skHKSW6du2K3/72t5g3bx7q6+vx8ccf4+qrr0abNm22W167Iu3bt8ePfvSjrHFff/11rPZmzJiBLl26YOnSpU3MLJp33nkHP/jBD3DBBRegoaGhKH2QlsfIkSNjxc2aNavImRBCyK5JY2MjTj755Njfn953333o2bNnUXNSSmH48OGYOnVq7Dq9evXCc889x4lbCCGEEEIIIYQQQgghLQJ+U0kIIYQQQgghhBBCCCGEEELILsLq1atx/vnnY8SIEbHi+/TpgyuvvDJrXHPKytKLtqKl2rqSMqTMYal2sCFDsq2MGkKgIlHRIoSNzYkj194XJTLhCrWTcHXa/mdPsG0jqWwklRNju0LypLLdz0nH0WTItZN2/nJtU1pXNLl2SxRdEeISW66dSbCddlGUUDAkrdWGwVAuAbl2oK+QdFqYi0yFnysR9FL0JYRRf/z2XKGq+4pSaZvLhZBev/qlJYcCAt3274Z3338X550/JO12aqxfjc2rZmLZ6+fiP3/rgcVPH4Jlk87C6o9vxfovX8HWtZ9D2Y0pWzL6vYO0StP2p1m9enWwxZ1I4Et2TprzGI2+UhReut0cfTQrOabuS5DNyW+i7xFeUViqmjaXVLm2d8UXAs4lPixull6MlJZ7nXfuHZYn1fbl2o7Y1gqIqj3BtJZhwxBiCwlLGkJqV3hthdqw4JaZ9QyRt5ZVS0+KnQi8ApJtt23npxX47ORhpfTri8F12yGxtyHStoSEZYWl2nrbaPG3cJf5InMvxtv2rgQ4cF82RcG+HNg7eMwDKXA8GcdKhJDXfBiMc11pbql22EYbXd1dppz3c+bMyZKETzsp8c8OHZz/9BsS82Zz96o0ceHs4wi3lV6N0GpHSbXDgu3w+6gMmluuHV0eXbKosRGXrF2LAatWYXFjeIznUFlZifGvjkfnzp2hZfT6p3shgx67BsepwujJFG27Mmvv+iVT6oVf5tjXvK5419F0Im0Yy9xxMYzTzxFqG2Pv0PYK3Af0eapCzwctRKqt6datGxKJRNa4lStXYvr06QXrNw6qgH/y6Nx/5SjX1tfeefPmxapTUlKCCRMm5JwiISR/vvzyS/Tu3TunOps3b4717wSEmFx33XWx4i644IJY92NCSOHo27cv/vWvf6GsrCynejfeeCOuuuqqImWVH9dccw06deoUW0pokkgk8OGHHxbsGjRo0KCCtBOX9u3b4xe/+AXGjx+Pbdu2YdGiRXjkkUfQvXv3Zs2DpHLeeedljWlsbMz6nDllyhQcc8wxqK+vL1Rqkdi2jaeffhrV1dV45plnitoXaRmcffbZseL+9Kc/FTkTQgjZNTn99NNRV1cXK/bHP/5xs3wnc/PNN+c0DjjuuOPw9ttvo23btkXMihBCCCGEEEIIIYQQQuJDsTYhhBBCCCGEEEIIIYQQQgghuwAzZ85Ejx49cvoliNtvvx1SNvGfFJsgK0vXVD5SbQE40myVWs+rr5TnDdJ/2cqGAlCRqIAUu+Y/ryZkAvu0/REAIKmSSLpC7aRKIqm0YNsVaivbfWnhtiPHtpWCgg3bTkIpBdt2lgFNk2ubUK5NdkViS+UKJNdOKQ8JLj0BJkSwTAXrm38CqYlUyaD2DnoeQi9UQEj3FSHdliGRoCnNDvwx2gikAaBVZQUefeJRjB03JpZkJLm5FpuWTcP3NWPx3ZRLseQf/bDoiR9hyUs/w8p3f4/vZz+O+uUfIrm1DlEbX0BAWBVZ+6mtrQ1sB0JI87JDCrQzTbSgyfuekEGujWihskLomu5JXf2FvpDZlzTDiNPSV0c0C2PiBEBCQrgSa8ARQgtoMbSAJaxUuTakI6A23wdk1L6g2pKGyFoa0mtpyK1heRJsLdtOSL9dLcvWwm3nc8J5uX04cmtXfK3z0f1LQ7Tt5pcQfn6BeyAkElq0Db8dZz2DUm0nJ+HLwIVwt6G7LQ1RsBTm/VN492bp3ctD+88VbAvvPQL71DxeUkTsoTFAtuMzo1DLTy89TZJqRzyjRuSmoFBSUpIlEYdWQuCfe3REGaT/zItokXWmV1TW2eLDZcItVO4r6kE9k0hbXzUyXZJaolz7k4YG/GL1KryxZXPavsrLy/H8/z6HHocdCmE0ocex3qHnnQtwz6PUMbKfhUg5xqNk2tGC7eDamPp7X9ltntPSGx8H6unzWF+8DZm6d02OyFE/D5ifg7eJ7SvV1tx1112x4q699trAY0qsa0ke5C3DLlabwctbvCpKYd26dbFiJ0yYgD322CP3vAgheTF79mwceuihWLt2bc51Fy5cWISMyM7KhAkTsGLFiqxxiUQCDzzwQDNkRAgJc9hhh2HOnDmorKzMqd4DDzyAoUOHFimr3Dj++ONx//33513/scceQ7du3QqWz4UXXoj27dsXrL0wFRUV6NWrF+6++258//33WL16NSZOnIjTTjut6f+eTwrK1VdfHStu4MCBaZdNmzYNJ5xwApLJZKHSysqmTZtw/vnn46CDDsLixYubrV/S/Bx99NFo1apV1rjJkyc3QzaEELJrMWHCBEyaNClWbFlZGaZMmVLkjIC//OUvuP3222PH77fffnjttdfQunXrImZFCCGEEEIIIYQQQgghucF/NSeEEEIIIYQQQgghhBBCCCFkJ+eLL75A//79Y4kMNGeffTb69evXtI6bKNU2pT+xpNrhPg2pclghlF6qrVKk2uWJcljCyrIyOzfliXLs03YfV6zdiCSSjjzbE2w7n5O2IdeGK9uGFm07eyGptEi7MHJtc89Srk12RaLEeZGkMxhmEMJFifx0eUobej4DQ57ny0/TSKQj5IHeMiGMNoxILVk15IRN8euZbfhtBgXdFwy7EO9+8C4OPvjgnNtXdgO21s5B3efPY/VHN2Dpq7/E4qe64T/P9sDyf56LNZ+MxsbFk7Ct7itA2ZAl2X+Rfc2aNU7ulGoTQgpNDnJtFSjPPFgKTLzgflYqjVzbbU559VLvCdKQOZtiZle17UqzTVGsZYiiZYpcWworRWLtxAcl2Pq9lmxrgXbgsyHZ9gXZRhvCkVtLEZR1ayG3FMHYgJxbJHyZtrBgyURA3O3lF5G3XnfLMvqS0s3FkGoL4Uq3hSsvt4xtCUA40nJvnxnSclOxa+4dT6pt7GMzOt2xFp6cI+o4TDkulcou1c5EFuNz1POCMs6GlBhDJOzlJvyYktJ4Yu2x1bujvSvJUnCl1gi+ikEcSbcWbKtQpSg5t36vx1/pntIAlTamUHLtqEMhnVx7vW3jkrVrUZ/h2Dr44IPx0YyPcOLAE4NngjeTgB7LCqN/ZwDqnGtasi3ca5MW2rvXPeMV5XZO9/LrGONqIYHANdJ9ngiJwKU06hnCfPN8ThGBG9frHUGqDQBXXHFFLMn9jBkzitK/SaGF2lHtN1mwHZM4+6tVq1YYNGhQfvkQQnJm3bp1+MlPfoItW7bkVb9Lly4FzojszFx55ZWx4s4666xYUkdCSHHo1q0bvvzyS+y222451Xvqqafwy1/+skhZxeO8887DO++8k3f93/zmN7jwwgsLmJHDuHHjCtaWlBJdu3bFJZdcgjlz5qC+vh4zZszAtddem/M+I81LVVVVLMl6XV0d7rnnnpTyhQsX4sQTT8z8HVcRmT9/Pvbff38MGzYMjY2N2yUHUnzi/F+gurq6vCblIYQQEs3GjRtxzjnnxI5/6qmnij7ue/PNNzFixIjY8cceeyxmz56NiorsE8YTQgghhBBCCCGEEEJIc0KxNiGEEEIIIYQQQgghhBBCCCE7Ob/73e9QV1cXO760tBR33XVX0zptbqm2+TYsU1YKSqXWS5FquzYwZUi1EzKBEhlPdraz07ZsN+xR2dEVZdtIKhs2DJG29/LLlFKw7aRXxylz6kIF5dq2olybkKYQWzSX7ljOQaYaWRYh1/biVIQAXBjLEZJ4h0WrrvVaIVXiFynczuGFcJtuP+Ggww4/DDP+PQPP/+N59OjRI/3GiknjxuXYuGQy1sy8H8vfGoqvnu+FL5/cB42bvstad926dZRqE0LyI854poly7bSy5KxybWUIXJ04c7kpafV0zZ68VUK64lfpiWtdYaxwZLXO+1S5tifcRkhkLS0kXNm2J66GhJTuZ1gBebYnvZYh4bUWbXtibDfefXlib7Pci00E6kuzDS8vCVPY7eUDCUsmjPVxPkuvXLrr4K+j1KJxvU3d7aQFv0JoyTYcMW/g7u3ei1Pu6+ml2grB4yVFpB30VWeVbDeZHJ5Rnf6dUpEuJiTV9oqN59SysrJYqV28dg3mbWsoukg7Dply8ATbwg+KEmzrlxGWpqfiybV121FlYX37M/X1qLWTke2WlpbiqmuuwofTP8RBBx9ktOAf/15fpmDbO2cMybZx/UoVV+v2XBG3+4rSaQeWi+AyT6QNASHN888XagfP33hCbaeN4HXeK2uBUm0tuldKIZFIYMCAAVnrbNu2DXPnznUbQKyTUeX4p7lojhxKS0uzxtTX11PSRkgzcvnll6OhoSHv+vlMNkZ2TaZMmYKvv/46a5xlWRgzZkzxEyKEZOQHP/gBFi9ejI4dO+ZUb8KECejXrx9s2y5SZun58ssv8eyzz+ZVN5FI4LLLLsNf//rXwiblcvrpp+P3v/993vV33313nHLKKXj55Zexbds2LFq0CGPGjOF9eAfk8MMPjxV33XXX4ZprrvE+z507Fz169Mh7MhTLsgryDG3bNp588knsvvvueedCWjbXXXddrLj333+/yJkQQsiuw4ABA7B58+ZYsT/72c8wePDgouYza9Ys/OpXv0IyGf3vH2EOPPBAjB8/nlJtQgghhBBCCCGEEEJIi0RKWdj/bFwouh6wO350QPaZmbcXLTU3brf84HbLj5a+3QBuu3xpqblxu+UHt1t+cLvlB7dbfnC75UdL324Atx0hhBBCCCGEkJbBvHnzMHny5Jzq3Hzzzdhnn33y73R7SLVNYVlIqm3mEy3VVl68FjgrAFJIVCTKs6zMrsUPW++F8kQFkioJWyVdubYj007aNpJuWdJOwrZtJJGE7W1TX6yt3zsWbEeurYAUubapzdZ/U65NSHpykmvHtQt6i6Ll2iJoyfPaNkXaWhAYyFGlthMp6kuR8BmSP+PVlD9BiXaqJFD3bUkLvzz9l5j+6XS89sZruPyKy9GvXz+0q26XfsPlgL2tHnZjfda4XCbLIISQFJo4nkkn1zY/pVxHQxMvRMu1nZtIQMDsibP9vqWQbl1pamRdEbR/T5DSkcdKSIiAHNqUa/svLZjWUm1fSJ1wpdoWpHTE1glhQUqJhCe5Thii64Qn4vbl2glI43NCJByptbCQkI4kO+H2qculJ+1OIOGJuo0+AkJvtz8p3ZiEm6v05N+6fkJa/vprqbZbV2pxtrFd/H0gnO1rbGtpiM39/WooeYUh1fbe+4eEMAq0fDdFzGtUyDbOSTfW99rJVD1HqXZqmcgq1Q48s7jPJxXl8eQDW5XCGatr8e9t+ckww0LrdK90deK0GygPC7ZDcebPdM/8Zmmh5NpRpDssdPlWpfDkxg2RMb+74nf4ctGXGH33aEckkWF8G8jXGHeaAm5Tbu2HOgJsIaOl2+FrWUCcrf8Y9QMpGKlEjo0Nub05Po8cp0dc31uqVDuKe++9N1bc+PHjYx98hZJU5yrnbqoou1CS7datW8eKu+GGG5rUDyEkPpMmTWpS/RNPPLFAmZCdnUsvvTRW3Mknn4w2bdoUORtCSByqq6vxn//8B126dMmp3nvvvYeePXs2+2QpV1xxRc51qqurcfnll2PDhg14+OGHi5CVzwMPPIAHH3wQlZWVWWPLy8vxk5/8BKNHj8aaNWtQW1uLV199FaeffjqklEXNkxSXs88+O3bs/fff7z1HH3LIITmLrE899VRs3boVSik0NjbCtp3Jr7/44gscddRRuaYeYP369XjkkUea1AZpeaxduxY33XRTrNj6+uz/bkkIISQ748aNw8cffxwrtqqqqsnf42Rj7ty5GDRoEDZu3BgrvmPHjnj99dfRrl1h/m8MIYQQQgghhBBCCCGEFBpxy6MDvf/5us9/7Y7Oe/M/JhFCCCGEEEIIic/Re92EypJO2zsNQgghhBBCCCFp+NOf/oTrr78+dvzZZ5+Nv//97zn9sm5AYLa9pdrmck+mHKybKtU229VSZ6BVSStYwsqyQrsemxs3Y/aqWQDgCgu1WE+/dz9DGlI+YSyTkBAQbl1LSEfyBS0BgytMTJX16c8wZV3OG+ezIfsyigPxASlfBslX1GdjQUGIKxIjJB8yyiXDhA/FJsslERDxmbkoY8KDlPtH6Hodp9+4Oacl7WkeLdeO7FoprFi+ArNnz0ZNTQ1mz5qNmtk1WPTlotz2Q0y6du2KRYsWFbxdQopJMc6FnHMokOBye9y/myoVjdz+BRy36+aUefEPx2QYtyulHIer8gPTj9ud8bpf1xHF+FOy2I48BsqZ1AUKtu1MBqOUU6Yne3GmdwGSdtL7bCtlvHeWK7eO83L7UApQeoIYZ6Ie5eVp6+y8Zwu9LHi7Sz/LhTe6Ff5n/YwmXFk4FAyBuACEOS4PysSFO7aWsHzROERgvJ4yftcScrcP4dbxPofG6SlSbTd/cx30OnpSbT02N6XaIRlvnDF6+BgPnDNxTp+MQ4yohVFKeeNDMUETGQAAIABJREFUumdUp9B7Tv1xjx9j3rx5MRJ06FNWjqeqd4/qKkaW8YgaFooMy7PVB9znssA+zRAbu9V4+eQSH7W9nt20EdfXrUsp/9Ndf8Ifrv2DUdc/16PbjjoWkHKsiFB8Sjt57NSUW0iUqD7GM3JAqK10NZEaF5JyZ2wra+6Fv+em20dxvgfr/7P+eGvyW9n7KNCYo1DtAE0bv2StG2G/v/7663HXXXdlbfvQQw9FTU1N3rkRQuLR0NCAsrKyvOt369YNCxcuLGBGZGdl+vTpsQSeUkqsWLECe+yxRzNkRQiJS0NDAw4//HDMnz8/p3rdunXD7NmzUV7ePJMVl5aWYtu2bbHjBw8ejOeee66IGUVj2zZuuukmjB8/HkuWLMG2bdtgWRY6duyIAQMG4JJLLsFhhx3W7HmR5sG2bVRXVxd1otREIoHHHnsMF154Yca4r776CmeeeSY+/fTTvPrp3r17Tt9fkZbNxIkTcfbZZ8cWuD/zzDMYMmRIkbMihJCdm5UrV2KvvfaKPYZ9++230b9//6Lls2TJEuy///5oaIg3mWurVq0wbdo09OzZs2g5EUIIIYQQQgghhBBCSFO4ddxJFGsTQgghhBBCCGkaFGsTQgghhBBCSMvmF7/4BSZNmhQr9swzz8TTTz+d8y8+e1KiAgrLTN2SWZ5eLlVYqXaJLEF5onl+AXxHZOmGb/HN+iUQQsISAkJYrmTP/ekK/KyQbNuUawtPyufGGXJuIQAprICYz5P2eYLBkFzblfNFyrUVPFGYMOoBSDXFIVUaVSyBZjEkYYSYNEmuDeQsmcwk1w7nYwq2w8vi9hdnWTYynd9xzn3zWhI+p+vr6zF37lzMrpmNmlk1qJldgzmz52Djxo155wsAHTp0wKpVq5rUBiHNDcXaTeyzGGJtoMXJtaNaDi6Pkmv7UmvbG9Pbnsg6Ra5taxm2I8e2tRxbOcuSsL02bKVcIbcv1NZy7kD7xnu4E0p4+Zo6XRV6XnE3k1IwxOJ6fGvIqIUr09aiaifIFWELr9wUags99vbE24Z02xyPByTcelyPtFJtsx94nw2ptoC3LLAuwpCFRwh400m1dY2o997REnF8e+dMgY/xYKUYx7gxwYg39jHCH37oYVxz1TVZkvQpFQLXtmmDo0rLsF+iJKNUu9CYfcUVbYeXidCbdILtliTXPnfNanywdWugrGfPnpj+r+kQQmSfQMbY5xm/2wgdO+lyzPdeFj53nEfkeOPgdPe9lImrjDK3Yk7tRbZfYDKNR4444gj8+9//zli/c+fOWLp0aeY+Yu6jQkqzm0rsfZLD2dbQ0BD7+8WWME4kZGcnruw4isrKSixYsAB77bVXgbMiOyM9evTA7Nmzs8adcMIJmDx5cjNkRAjJFdu2ccwxx2D69Ok51dtzzz0xf/58tGlT3N9LzXWyiOHDh+Pxxx8vYkaEpOeJJ57ARRddVLT2v/jiC+y///6x46dNm4bzzz8fS5YsyakfKSU2bdrUbPJ8Ujz++Mc/YvTo0TnVyfU4I4QQkkr37t2xYMGCWLHFnhRm0aJFOP744/Htt9/GipdS4tVXX8XPf/7zouVECCGEEEIIIYQQQgghTeXWcSchsb2TIIQQQgghhBBCCCGEEEIIIYQUj1mzZsWKGzduHC666KL8xUVFkWpnEU/p8kxSbVdi5SntXBGfU67Vf76QTydQloj/S9m7Inu2/iFWbvoOW5JbACUhJQAhoWxASQkoBaEASMDRYSsAFqSwYSvtuLYcYZhwhIUSlrsvbEBJKGE7DXh2MRtCSNhQkF4brshMCE+grYSzH7XwSYsK9RsFBeHWE0L4ojNT8OvGpPtMyI5CWPaXkQjJfFj+GFwkUq7L3nkH/3rqtR3KR99vtIAwW67hczLdsqaSs+hPhT7r9wqobFWJI3sdiSOPPNJbZidtfP3115hdMxuzZs1CzewazK6ZnZPIoKGhIXYsIYRkJOrab5LhPpC+OeGNr4HQ/SJi3KWXB+8DulSFlgNCKCglIAVgq8D8KZAKsAFIIWHDdoWvElC2I39WErYEpFKwlYAUSQAWhLJhO4sBCCjbdu9NgFACCtIZx9oCtnBzEsqV3zrjSRs2pJJQrlzbFubzR4piOzj2FH47eu31tvJE1VqgrbXVemIaSEDAl2x7k9kYEm1EiLGNcuc9IGC5k+GItFJt/YIqkFQ7/LM5pdpZKIg43pvJSQXk6ZrLfncZWrdpjZEXjYw1ZmtQCnfU1Xmfy4RAlZDYvySBg0pKcFCiBAeWlGLvRMJ8kvLSy5V09cOXjnSXErPcO/2N64Ayy8NxGVuLuySaTPHhy953yWRKTK9evZzj0ZBKe8+XQPCaZjSWbpwZviaI4Idgfvn6h83velT0+sedYCrdxDI7slQbcPZrNrF22sltRPb2W5JIO0zwO7n02z7WdyPuSVRaWooDDzwwljBmzJgxuPTSS+OmSwjJg/322y+velVVVZg9ezal2iQWs2fPjiXVFkLgL3/5SzNkRAjJByklPv74YwwcOBBvvvlm7HrLli1D165dMW/ePOyxxx5Fy2/hwoWx4qSUeOKJJ3DhhRcWLRdCsjF8+HC8//77+Nvf/lbQdsvLyzF37lx07do1p3p9+/bF119/jWeeeQbDhg3Dtm3bYtWzbRuPPPIIrrkm/uRwpOUxd+5c3H333TnVKSkpoVSbEEKayK233hpbqt2hQwc8++yzRctlwYIF6N+/P1asWBG7zpgxYyjVJoQQQgghhBBCCCGE7BDI7Z0AIYQQQgghhBBCCCGEEEIIIaR4rFy5MmvM1KlTcfHFF7dAqXaMZjNJtd1GTImd9rwpZcirlCPFc/XaKLfKCypp3RkRENh3tx/BVknYsJG0k0gq2/ms3yMJ27aRVEnYSsG2nZ8KtvszCVvZsJXtbH9lG/tKebEKehkA+PtbufvNF/eGBIXGEaQl6+HjxZSpZzvgWrIEi5BM5HRt9z2oRgMZ2g4JMs3yyDaUWydKwOeK+TxhZwZEhj/ZyFQ3W31fWJqas7k8IBQMSQUty0LXrl3xy9N/idtuuw0TJ0zEV199hbVr1+Ldd9/FKaecknUdKNYmhBSUbEOcHO8DWqdtlqRIYsMyVkPEHG7drC+0xFk4y7UEWl9wHdG0cJdJ77MnjxbSEUYLLZ62YAkBKSUsd7klLEhpwRIJSATLLZlwfzrL9XspJCxY7ucSWDKBhHBeTqyFhLCQkM7nhNmO9MvN9wmRQInUbYTakyXOT1hGbmnyExaksFxRtvteWO42cNcNwi1zhdqZpNqurrlgUm1z3+Yg1faeBcLHZFypdtSYJ7C4iVJtkeEZNdTH+Recj5cnvAzLsrIkncpWpbDGTuLjrVvxxMaNuHLd9xi4eiV6r1yBm9d/j3nbtsGGI5xXMV926H24rrnKOgZpYqLKPde08peHf6Z/PEvdL9FLspMp3hzCtZap/836qKOP8oOMMaFf35dup4xrhR8jAmeHMR71L2sZssvhFZWDiOg3lEtKz8ZY1xzTB8bHxjp62yLifSa2h1QbAjhp0ElZ22lsbMSMGTOCbSP6ehSOaRFkufY5ISpjvtmWm9fDqVOnxkrrt7/9LZYtWxYrlhCSH+3bt4eMuKdlYujQoVizZg323XffImVFdjYuuuiiWHFHH300Ze2E7AC88cYbOOuss3KqU1tbi27duuU0iWSuxJ1QOplMUqpNWgRPP/10YPLVplJWVoYZM2bkLNU2Oe+887BlyxaMHDky9hjxySefzLs/0jIYNGhQ/MmYXfr06VOkbAghZNdg4cKFuO2222LFCiEwefLknL+/iUtNTQ2OPfbYnKTa//3f/40RI0YUJR9CCCGEEEIIIYQQQggpNBRrE0IIIYQQQgghhBBCCCGEELKTUl9fH0u+Wchf5owk5u/nZZJipUjLIiqafuXIeu5CpVypknI/eypnBUtIlMiSeAnv4lSX7442ZbshaftybVvLtZUN23bk2grKkWtDucuVL9R2BVS28kXZSjk6bXiyPE+D7cq2/f3lmtN9rVNYnB2Sa4dcjW65Cnz24iMO3BYjwyIkR+LIqgNEXWeziFWzloUu8mG5dljIl3PORr9NEW9HtmkKs9PkF16euvoi4+fddtsNffv2xemnn541n23btuW4BoQQkoUmyLWdxVEB8eTakYLlQMtx5NpmuS/XFilybWFItbVs2zJk25Yv05bSk2JbrojaEV9rgbYjqvbE1/ol/DqOUNuRYUtXep1wJdklssSTZeuXWebVcctMYXbCFXAnLL9vZ5lMEX7r9fE+hwXjkCHRtiMa97YPglJtLTOXxvYOSLVFqlQ7fA8uhFQ78jjMRaqdcXF+Um1z4p/AhD4hqbYK/QGAk35+Em665cYsicdnvW3jfzfV4/TaVThwxTI8vGE9Pm3YigZvQqn0L0SUhWXb6STb6T6HywLibBXsV/+MI9cOHTYFlWvDbbutSP1v1nXr6oJBbmMpE64gKNgOTMDiVc8st04Zx+bj1c7QXpyxcjqhtl4W2LE7qFQbAE488cRY7T35lC8TiyOgThuT7gQsJnofxeg3W/5Z1w1Ax44dUVlZGSu1Hj16oL6+PlYsISQ/OnXqlFP8lClTsGXLliJlQ3Y2Fi9ejE8++SRWLMWchOw4vPDCCxg5cmROddavX48DDzwQ8+fPL0pOw4YNyxpTXl5elL4JyZcPPvgAnTt3bnI75eXl+Pe//41DDz20yW1JKTF27FiMGTOmyW2Rls8rr7yCb7/9Nqc6ZWVlGDduXJEyIoSQnR/bttG/f3/Ytp09GMBVV12Fww47rCi5fPrppzjuuOOwevXq2HUGDx6MO++8syj5EEIIIYQQQgghhBBCSDGgWJsQQgghhBBCCCGEEEIIIYSQnZRFixZljUkkEqioqCheEjlKy6KqREnLAKRKy9zPafvQEjFDchbQACmFMou/bJ0L+7b9EWwkXal2EkmVRFLLteHKtVXSlWXbUHCE2s57eHJtONFI2rYjpIPt7RtbOeo2W2mRtt5/cPe3K9d2pdthuXYqGY4XerPJTk7Ocu2waC2LXDtKHp0iUjXlg4as08zRqxeKyVe2HZdwPwHZd1iKGF7HKKGgrhexXdIRR66QTCZzWi9CCIl1/WwWuXZokTFZgdlGVrk2wnJtV6Udkms7AmgrINd2Yh1htIQh3oblCbW9P8KRZ1vSgiUTznJXjm0JCyWu0DohrWCcDAqvE9JCQliOCNsQX+t2LBF87/TlSLoTbrsJS8u7Hbm2BcvNxfksYRnybVeoLROwLCc3T7LtvreEhIAFKWVQmu1KtgGRItXW2zcg1Tb2hynwhSHVNo+DHVeq7a9HuudTXcHLUTnHfNTETypgk3YGDA89+HCW5PNnzMYNOG9NLY5cuQIXr63FC5s2Yktg0iL9Si/SjRJvhyXbUYLtjO0YBu0ouXdLkGt/lWxMKVu7dm30GNcYM3qLIiaPyUQmyXU6QXa2P7n0EYgLTS6Tab3CO2GHkGqHROClpaVo06ZN1jZf+7/XnLYzHD2xJuWKEqFnwJyMLN9X2r6z0JR1jSssX7NmDfr16xcrlhCSH3fccUdO8UuWLEGXLl1QW1tbpIzIzsTw4cOzT2YBoGfPnth///2bISNCSKEYO3Ysrr/++pzqbN68GYcffjhmzJhR0FwuvfTSWBNKx53chZDmIpFIYM6cOU2Sa1dUVKCmpgbdu3cvYGbAo48+GivuhhtuKGi/pHl55ZVXcorXEvdu3boVKSNCCNl5aWhowB//+EdYloWlS5fGqrPvvvvivvvuK0o+H330Efr374/vv/8+dp2+ffviqaeegpTU0BBCCCGEEEIIIYQQQnYc+I0mIYQQQgghhBBCCCGEEEIIITspo0ePzhqz1157FVVSmglTvpMugxRBjynVNn7Ck2wbMVoIpvzlgXYNsZCC8iR5JD5tStugbVk72MpGUiVh20n3vS/QduTZjmQ7qWwo5cizbWXDdoXbjpDNsXXZsKGUu/+U7QneAC3PBpSyAQC23ofe8WAkp4xjQBep4JuU4yhkbosWytG+TXZs8pJTm5bDPMSqKWVR8umInLyyoPExVReYh3TbFHgH5NjhvtK0HSkjDAsF09TLxJ577pk1d6UUGhtTJY8kPoUQE7aU145CpLg+5iteB9lf+QpJU64V2foqwnYoFNtfrh36lJdcG97+9OzNCMq1hTCF2XCk0u4Lwo0VFqRw5NqOFNuRZjufnfdaUO3Xd+TVEtKRWQtXXm2IsRPSl2Fb0kJCuDJtLcs25NsJmUCJVYISq8QXclsJow0t2HbadvpP+LJtaUq6ffm35Qq9tUzbyddZT1MrbgUk4sLZJhDe9nS2g/ty98H2lGqno/hS7TQx5rNnpudTo27w+cR9JoXCyy++gjW1a7KsgEPX/brGiotii1L4YOtW3La+DqfVrsKHW7ciqNQ2xdapf4DgUCn8OUqwHZZtpyzXjnEVXXd7y7W7JUpSysrLnQm50o4F9Xg1JKLONr4Mk/FelIV862aaXMZcHng2CJ3D4Ulo4lDo76WyjpPSdNerV6+sbS9fvhxr1kafr+nE9HHIOOaDijXWyTYmacoYMtO6ZVrne++9N3Yfn3zyCZ577rmccyOExOPCCy/EUUcdlVOddevW4YgjjoBt20XKiuwMrFixAu+9916s2Mcff7zI2RBCisEdd9yR07gOcISCffr0wVtvvdXk/qdPn4799tsPY8eOjRXfoUOHJvdJSKGprq7GkiVLcO655+b8DNy2bVvMmTOn4JNTrF27FjU1NVnjWrVqhXPOOaegfZPm5V//+lfs2Pbt2xdF4k4IITs769atw5QpU9ChQ4dY/19TY1kW3nnnnaLkNHPmTAwYMADr16+PXadXr16YOHEiysrKipITIYQQQgghhBBCCCGEFAv+VjghhBBCCCGEEEIIIYQQQgghOylxfhHysMMOK14CGTw96aTacdQ+YQmyAKBMaVlYqOzGaVmz24ghDnP+LksU5pdC1q9fj5qaGixcuBDLli3Dhg0bAACVlZXo3Lkzunfvjp49e6KioqIg/YVpaGjAjBkz8Nlnn+Hrr7/GunXrYNs2Kioq0LlzZxxwwAE4+uijY8lb47BPm30wc/NqSGU5Uzur6F8GtoSCUoBt7DchAKUEbCQhYMEWClI5em0FR3wolIKtAClsQEhAuT+hICC8faolfgqAUMpp3EW5sYDruAt6Gt3jQzm/yBxK36ybqYyQHQ0hRP5SXlOKHbnYPd8C1/rUsoApMSTX1rmlEwyooKnSbzKuNDZd7jEEhxGFKe1HisJjXDd++MMfZo0BgJUrVxbsOk5IS6dgss3munW38CFC1ut/2FCb0gAyDtrN8ZlZqrQUO9yE/iD83HQbXq7ugD8wuhOAcMedSihAOTJoBQVbKQghoWBDGPJXqQBAQgkbUgBKOfFK2bAhAGFDQoZGmQDgTAijhJYlC9hKAUI6E8G4PyGkUw4FKeA8cwjjicNdz2z3Xy2tFcK8d/gya0d87ZdLLcEVhvgahghbSEgnMiDNFZCQAo6IHEa5kF6bTi6htmNItcNW16ZKtdNts+aRakeMYcL70njvP3P6gSlCWuV/Vgq4cdSNWVbA4eBDD8YH//oAa9asQd26Oqxbtw5Lv/kWny/4ArM+m4VZ/56F5cuWx2rrm8ZGXLx2DfZKJDCwrBzHlVfgoNISWAhuruAwJzi2i9qserea57kILUsXGx5imuXRlya/NFw/26UsqiUzV833djIldo899vDep1zzIsa3UeNafW3TZbmOywv9PBqY0CZcZn5Od3BE5LS9npmbMvHIyEtG4u23384a99BDD+GWW24J9puPUFuZ51QE4e8n8l63iLMn1Fba8VboZAp8B4Ps5fvuuy/6HdcP777zbqxML774Ypx55plIJPgrDoQUg6lTp+Lggw/G4sWLY9dZsmQJbrvttpTrHiGaiy66KNY9qnv37jj88MObISNCSDG45pprUF1djeHDh8celzY2NmLgwIH43//9X/zqV7/Kq99rr702Z6n3TTfdlFdfhBSbRCKBZ599Fpdffjl++ctfYsWKFRnjy8vL8fvf/x533nknpJQFz2fUqFGxzuczzjij4H2T5uWrr76KFTd27FiMHDmyyNkQQsiOz/r16/Hyyy/jn//8Jz799NPY19koRo8ejS5duhQwO4dVq1bhtNNOw6ZNm2LX6dOnD1577TW0adOm4PkQQgghhBBCCCGEEEJIsRG3PDrQ+9fPff5rd3Tem192EkIIIYQQQgiJz9F73YTKkk7bOw1CCCGEEEIIISGUUrF+wfK2227DjTfGk3il7StKHqSASZMm4a9P/xXDhg7DiSeeCMuyIuuk87NGicsAX0Dl/aKn9zlYNyjRDovOlCu9A5SyISDQuiy/fytNJpP46KOP8H//93946623MGvWrKy/hFpeXo6TTjoJl112GY477riCCCM///xz3H///fjHP/6B9evXZ43v2bMnRowYgd/85jcoLS1tUt8fL/sQmxo3QgoLUkhYQqZ5bwXLpQUJCSklLFiOwE9ICDjLhRSQkG4ZIIWnBHSlgM4x7skEPVGfFm37Ar+AqM8zswXFfgGZWBZJWLqyXCiYKJSQJtAU8VzQjJqm/YgAT5KaGhy7jWKTIg5MCQh9bqJQ2yTO/fvjjz9G7969c2p3V6FJx/QODO8pJFdinSuZDqt8rv+GXDulifB432jDl2v7tbzRvnLfG7PsKOVM0wIAtrLdNmwvzlYKCjaUcj67Twfue/c5QdmwvZ5s2AqAsv1YLz//uSJl8h5vPVI/e6ttSlWNsajjsPbHqEHltHDGu8ZY2Bzx6rGzKdR2BNyGRNsYT+v6vjgbzhgcIrWPmFLt4Nh7x5Fqi0CZiIzJJNXWz57h9p397zapjxP388xPZqLv0X2zrISzvlPen4If9zw8JPIOrugXn3+B5595Ac/97TnU1tZmbdfkv0oS+GOb3dDTeD4Mb96ozR3cf8HY8Od0bYYe0VLqp5drB1uMknPnQjj+2FXf4avGxkDZvffei6uuviqlbsrej5BQRx3PgcnDosoLSOR4IYNMG4gYy0ZcyFMk3Dls+UKOYbJusyxd2Ukb5eXlaAzt8zBVVVWoW1/n95vL80pUjqa4ujnGshEi9eDiNMdJRHGc70rWr1+PLl26oK6uLiU2iiFDhuCZZ56JFUsIyR3btnHcccdh2rRpseu0atUqJxET2XVYu3YtOnToANu2s8a+99576Ns3+7iXENKyeemll3DWWWfFOu81Qgg89thjGD58eE59ffvtt9h7771zqtOhQwesWrUqpzqEbC8+//xz3HPPPZg/fz42b96MxsZGtG/fHn379sXgwYPRvXv3ovbftm3brP+nQAiBFStWoGPHjkXNZXvQ0NCAb7/9FuXl5Tv1RLaTJ0/GiSeemDXuySefxIUXXtgMGRFCyI7Nfffdhz/84Q8Faeuwww7DZ599VpC2TBobGzFgwAC88847sescf/zxePXVV1FZWVnwfAghhBBCCCGEEEIIIaTY3DruJIq1CSGEEEIIIYQ0DYq1CSGEEEIIIaRl8sknn6BXr15Z46ZNm4af/vSnTeorLBBSSuHu0Xfj+uuv94RAe++9N4YPH45hw4ah0w/850hTf6UCSrBou09YsheQarumrRRxmSst06I8U3inRXjlVhnKEuU5rfeSJUvw5z//Gc8++yxWrFiRU12TgQMH4oknnsj7Fza3bNmCG264Af/zP/+DZDKZc/399tsPTz31FPr06ZNX/wCwdMO3mFc7F5Z0pNm+RFtCQrrlhlxbWrDgxEkpIWHBkq6AGwLSFf5JaXnSbC39c7TarhRQGAJB/bc0NNrCPMJS5drKkGkHRH9ARtlfprJcoASVtCTyFrilmx3BbDvdNT29STsjgVwLdRplEQoGiJBqp6uT63VCCAHLsrKKSV588UX86le/yqntnY2CSgfj7qYW7uzmfYXkQ1MlpPle/yNvHzHl2rp+fnJtQ6JtxCilywyhtvtZCf0s4dZXplDb7cN7zgg+q/hPHQjkl5nw5C/u/cSYFEZ4cY4225NeuzHuaBqmUBtutCfY9tqRxsQ1nnY7L6m2OdmNtw7w74c7jlTbL4k94ZOWZYfaCZ4H+rjy2+jXpx8+/eTTLCviyMEWfvNFikg7pR/3R0NDAz7+cDref3ca3ps6DbP+nX0CKM0lVa0xvKoKJYHnqeBP/T7s2jWPTr0snSA7SroNFE6ujYzx6THjf756JeZs2xZYfuutt+LGG2+MvMalm3jMbDyjXDtmYnHis04UY8ZFdhdpUTaSiCnizqPvfCjU/ezHP/4xZs2albkpIbBq9Sq0q24XP8Es33PFaiHP8W/255to0XZKvSbItRcvXoyDDjoIDQ0NWbJ1+p07d27RJXKE7OpccMEFePrpp2PHv//++036/pjsnJx55pl48cUXs8Z17doVixYtaoaMCCHNwZQpUzBw4MCsE9KEuffee3HNNdfEjj/mmGPw0Ucf5dTHc889h8GDB+dUh5BdkYkTJ+K0007LGte9e3fMmzevGTJqHl577TU8+OCD+PDDD1FfX++VW5aFdu3aoUuXLujRowf69OmDQYMG7fBCcdu2UVlZiS1btmSN3bBhA6qqqpohK0II2bGprq7G999/3+R2ysrKsHz5clRXVxcgqyBXXHEFHnroodjxgwYNwksvvYSKioqC50IIIYQQQgghhBBCCCHNwa3jTnJ/p4IQQgghhBBCCCGEEEIIIYQQslMxderUWHGFlmF88sknsKSFUaNGBYQ/33zzDW666SbsvffeOOOMMzD5zclQhjQ0rVzVWej80O2FHGqmny7QjnAWKqPcFPAp412JVZrzut5+++249957myTVBoA33ngDPXv2zCpuiqK2thb9+vXD/fffn5dUGwAWLVqEfv364S9/+Ute9QGsiqq+AAAgAElEQVTgB1WdIYWEbSdhKxu2bSOpkv5nZcNWSUdUqGwo24YN572zA21XZmhDKwsdOaIrOATcfWmqCpUnS/dLVUiuHpK+mxq6VAOcWx48zqLqZiojZEfFlHHmRNA9Gd12SGyfrTzFtBheLKLkn3m8EF0/MpewFdK95Oi66dY7F3Q7iUQia+zKlStzantno9ml2r47t3nI0zGpvHslIfHJeu2P54BOsyj99THy9mFcY9MKmb0yczKV8PXYeS/d5dK7xhsTtQjhTvAivdakkBDeRC9OvJDSmzjGmQRGwhLSbSti8hhhISEs/7M7wYzlvrfcWMtb5k5KI0Mx7rJwnM5B/7Egnclo3DwtZ8oaNy8BSzq5Cl1DCAhhGXdApx68e6NEvlLt8A18R5JqB8v89chFqh3VdmBCKO/5xY9Zvnw5Zn46M8uKAFJKfDLnX157Ugh3kiL3WBPOnhfKmbDKVjYSJQn8tF8fjLplFN6Y9gY+/3YBho0cis57/iBrf2M3bsAZtasxs6EB5ho6T27Oy7w1htTh3jMaQnXDt9OoGCD8jB/sRyDdrg0rx6P7iYMZH6WJmztvbo4tkmJTyEkizjvvvFj93XzTzdkTc4KNDpzri3K/rnDSDj5smMuUCp07QsR/pW0zSv7uLFTOA05gPSMnNQo1kXrWp15ju3btijfffDPmJlM49dRTY8USQvLnr3/9K+68887Y3wUNGDCgyBmRHY2NGzfilVdeiRWbi9CLENLy6d+/Pz766COUlub2b6t/+MMfMGrUqKxxjY2NeOmll3KWavft25dSbUJicsstt8SKu+mmm4qbSJGxbRtPPfUUjjrqKJSVleHkk0/GW2+9FZBqA0AymURtbS1mzpyJJ598EkOHDkWnTp1QUlKCTp064fTTT8fnn3++ndYif+6+++5YUu2qqipKtQkhJCZ1dXUFaeeJJ54oilT7448/zukZ/LTTTsMrr7xCqTYhhBBCCCGEEEIIIWSHh2JtQgghhBBCCCGEEEIIIYQQQnZCJk6cmDXm9NNPz0+imoFHxz6acXkymcSE8RNw0kknYf/9/wujR9+NlStXBWJSBGdhwbEr9dEys3CMKS9TOs6QLZs6I6WAhEg4MrntyMqVKzFgwAAsWbIkdp3169fjZz/7GWbMmBG5/IADDsDFF1+M2267DXfeeSeuuOIK9OnTJ3KfJ5NJDB8+HM8//3xe+VvCwh6tOiKpbCTtJGwkHbm2o892JNtKIWlKtm3bk77ZUK6czZdnQ38GPOG2Uk48oPerL8/2JWzu/lZmTPi4MkTr5vEUhm5SsguSt1w7xvmSSbAqIFLbCcus4+SQyyt7wunbR/ptlVYYnqkro604QpLvvvsup/ZJE9ge94KgezH36hRskxzZnnLtkGfZby+dXDulFVOubcY4YlFhxDhiZ0cdLT2BNDxpNYSAlI5wW7hiaqmjhRZT69pakh0Sb5sibi2/Nuo6EuyEJ+W2ZAKW8VmKhLfccqXdTl3LF2mbfUknQ8tVagsh3fxThdrSXSY9MbiOFY4s3BNvS3e7BAXm2aTaAUn2DiTV1pdaFUowtlTbe54I1gs+l+oJn+A/myiFK3/3+7TrKqXEQQcdhOHDh+PlV17Gnh1+iLZlu6FdeTu0LdvNeZW2Rduy3bCbW15dsTvaV3TA7hXtsVt5O1SVtkZ5ogIJmcBu7XbDn+7/Ez6q+QjX3nAtqnfPLGz4urERw9bUYtjaWszbtg1vbN6CxzduxB/WfY/r132PxzZswJubt6DOttNIs81JkFKHYFFS7kC5uc1D8bnItdN4gLOi4zdH7B/Lsty2U8d8kePA0JgyakKXdBPBpCSlUttIN4FMupXO2EemdTA3pnGNDteNS6G+jyqkVBsARowYESu3F154IWteQVG1iB6jCfN8UWHPtt9Wrq/QH79NYRxKwXyE01ko79wE2+HPZtmxxx6LYcOHZdxumkWLFuGEE06IFUsIyZ9Ro0bh73//e6zYzZs3o0uXLli7dq1XtmrVKkyaNAnr168vVoqkBfO73/0u1mSfP/zhDzFo0KBmyIgQ0pz85Cc/QU1NTc4CvrvuugsjR45MKZ87dy5+85vfoEuXLigrK8Ovf/3rnNrt2LEj3nvvvZzqELKrsnbtWtTU1GSNq6ysxFlnndUMGRWWLVu24P7770ePHj1QWlqKoUOHYvr06WhoaMi5rcbGRqxcuRLjx4/HgQceiJ49e2LmzOyT5LUUnn322VhxhxxySJEzIYSQnYOFCxfCtu0mt3PaaadhyJAhBcgoyMyZM3P6TvXss8/GP/7xD5SVlRU8F0IIIYQQQgghhBBCCGluEts7AUIIIYQQQgghhBBCCCGEEEJIYVm5ciWmT5+eNe74448veN9fff1V7Nj//Oc/GDVqFG6++WaceuqpGDFiBPod1w9CpgqMPIGPNmh5MjMd4At7UiRbRp2g5Mx5lVjZBaa50KZNG/Tr1w+9e/dG165d0bp1a2zZsgWLFy/G1KlT8eabb0b+os3q1atx/vnn4913340lcRoxYkTkL7326NEDjzzyCI455pjIdr766itcffXVGD9+fMqy4cOHo1evXujatWvMtfXpXNUZSzd863ywAUgBoQDblXLZSDq7Qgi3zHbEhkK4+9eGEoByZVO2UJAKULAhhAwI1JSyASFhatUcOaPyxH4BeVZIvK5lX1rWppSCEMJbpo83TwDotuHL8XwJWIoIPgdyFe8S0lx4x3cRxLze+Rdx7gh9PcjUbdRpk0uauZx2Ee1muj7ne06H2ywvL8fGjRsz1qmtrc2rr52Bgh6XTRSzFp2waD5clq26eT8jJAveNTgdkQZsswGkl7i647R05ZGiXEOurZQ/RkvNU4/+vJEchJTG5DpBVTLc8aZwm5DCcsebArAVFGxHyK1sKCEDUlBbZyy0SNmGUn7/3lOGEO64V+fgPqO4yZiTu6RsE32+GokLb+toYa4pufbeeZ+lGaHl4p5AV5dLr21fkq0l2H77Wj6+M0u1/bI8pNr6mIoh1dZPrLqsvr4eb7z+ZiC31q1b4+STT8Ypp5yCE044Ae3bt8+ystFouXuJLPFXQyk02FtRZpXj6j9ehcuuvgzTpr6Hx8c8gfemRMvHbACfbm3A4K2r0/ZVJgR+V9UaQ6qqYE5XZW5bLdI3b2UCKYeFn6suD8m1EaoXXd8v1e+858g0/aWjQSl83diYUt77yN6Bz1HXOO+5UngFwRSNOL84enycFzGqBZ5347Shv5ZpolA7XRv5UGipNgC0atUKhx56aFbJ2Nq1azFj+gwc2fvI1Jz8S6ZbZnQmQnkro1428hgPBvIKN+dc4L0rl77v+oJtI05FjC0jtq/5nUtU2bhHx+GlF19CXV1d1pzffvttPPzww7j88stjrSMhJD8GDx6MIUOGxBJDffPNN9h9990jl5WVlaFjx44YNWoURowYUeg0SQujoaEhtqjxvvvuK3I2hJDtxQEHHIAvvvgCBx98cE6TLIwbNw7r1q3zJqt5/fXXccopp+QtKayqqsKkSZPyqkvIrsgf//jHWM+gZ555ZjNkUzjGjPn/7J13gBNl/v/fM8ku21h2qbuUpR6gIoKHUhRBUaTZEFGB4zwpomc5FRX9eSeKXe708FQ4xQaCugqCAopUv3qACoKIYKEISO+whd3NzO+Pac9MJskkm2yB9yuOJM88z+f5zCRTs3k9L+P555/H5s2bEzbw6Jo1a9CpUyecccYZeOWVV9CjR4+E9BMvfvrpJ0/1/vWvfyU4E0IIOTV4//33yx3jqquucv17vfKyfv169O7dGwUFBZ7bTJ8+3RxIlBBCCCGEEEIIIYQQQqo70vjJfcxvCZu1qYOGeZmVmQ8hhBBCCCGEkGpGtyb/QHpSTmWnQQghhBBCCCFEYPr06fjTn/4Usd6OHTvQuHHjcvdnqHaKi4tRO7s2iouLY47VslVL3DL6Fgy/aTjq1qlrF5hBlNI5xNqwxNp6A13ArNrmKkYcVTEFzbVSsmKSoY4cORJTp04FAMiyjIEDB+Lmm29Gr169kJwcWta9adMm3HzzzVixYoXr/Dlz5uDKK68M2/eSJUvQq1evoPLevXvjo48+Qmpqatj2qqrinnvuwQsvvBA0b/DgwXjvvffCtg8Vc+HWBQggABk+yLImc/NJPnOSJRk+WX8t+yDDB5+slclCHRkyJEmCT/JBkiTIkg+SBK1cFwPKkgxAEwdqokBN4yabgsFgMSAkS/gl/t/AkEWZMkCHWNtWN4bPjBNZkiNXIqSSSdSPz4HIYvqwfSfaE+zoOpL8L15SbQBo2rQptm/fHrbdddddF5cfblZH4vaZrOpSbTdCSDk9NaVcm3gkEZJSa5b7TKfoWLXPtElIg8XGYgzVJi81VNeqolrzYV0LwPZchaIqZh/mlYXwXFUV6zrDbKOaPZl9ihJlCNcwYr7iwEGwzxTl2tpTUVStRTKE13a5tnUOaz4kq55YZtXTNdyGaPu0lGqHrhNWqu3pmlQ154tSbRXAWa3Owo4dOyBJEi655BKMHDkSV199NVJSUiIsZHwoLitGYVkBisuKsXf3Xoz724NYOH9hzPHuqJmJURkZACyZNWB/y+zXYu717PX1fyV7mVg3tCxbcnlmr1+kqvjn8WNYUFSIPYEAGvh86FEjBX1SU9EhKRmX7t+LfYFAUOQtW7agWbNmQeVe9nGOGWGxbQ/xOIy77WdC4SLVDtWmWkq1IzSdOXMmhg4dGjEHv9+P4hLrHpgoUzfvXQmJOD8LrssQdCBMAC59WO+LGiRRdwq2g9vAdWN0fjaM1x999BEGDhzoLVVJwsyZM3H99dd7qk8IiY3XXnsNo0aNilu8rl274osvvoDf749bTFK1uPPOO/Hiiy9GrFe/fn3s3bu3AjIihFQmBw4cwBlnnBH1YJC9e/fGggULkJOTg/37Qw/oFI5evXrhk08+qbBraUJOBTIzM3H8+PGwdSRJwp49e1C/fv0Kyip2fv75Z/To0QN79uyp8L6bN2+Of//737jiiisqvG8veLkH07p1a88CbkIIOd0oKSnBjz/+iD179qBZs2Y444wzYo7Vrl07PP7447jqqqvimKHGpk2b0KNHD+zbt89zm8LCwoh/W0gIIYQQQgghhBBCCCHVhUen9AV/pUsIIYQQQgghhBBCCCGEEELIKcbChZFlWM2bN4+LVFtk1cpVwVJtSUbjfjOR+YdBkHw1IsbY/Otm3H///chrnIdhQ4dh+fLlUBRdcGeI6cIIzMyfBjpMXaqq2uTc2nwVfjmp3ILkAQMGYMOGDcjPz0ffvn3DSrUBoG3btliyZAkuvPBC1/kvv/xyxD6fe+65oLK6deti5syZnn74IkkSJk6ciPPPPz9o3ocffhjVj23EmHXS6kFRFChqQJMU6utdUbUyBQoUVYWiiwu1ZyoURdXrKoYCHQC0uXq55nYShYXW+yloEi1hnSC00hKEWT84effnthiOZomUDRNSlSi3+C5M80j7X00GGqKO5TCNP4JILmwOEASjcSRDl1KG49ChQ3HtszogHsvjEzDCVBURcxPNol6a8rhFPBJxvx/poxTDfl8sD/Jy6vJP58AnzjxF+bM4hIoplxbU05IkQ5YMabRs7stlSTYHbJGMIV3017IxX9YHgtGPDz5Jhiz59IFgZDO2LMv6PG2gGS2e9TAHnzEe4mA0Wg0zrhZD1geXkSDL2iA2kh5fyNYcpEaWZL2OBMAYuEbWJNz6IDUSjOUQpdoyzKPbKSTVtgmvhVBBklsXqbYqXFtYxyJDtm61U/RrG31hwkq113y7Bvv27cNf/vIX/PDDD1i0aBFuuOGGChWBpfhTUDulDhqk5aB5Xgu8/t5UvPHe6zHHe/H4MUw4egQ7A2VQASgIPqyqUBGAij2BAN4vLMBDRw/j/cIC/FpWioBZx8IS4FsF9njhHMSqyzPrvS9UVQw+sB+vnjiOnYEAygD8HghgRmEBhh88gPZ7drlKtdu3b+8q1dZiu58XhjxfjHAsF89F7bL8KCa4t3XNQ5yMFada+9FQyxwNVUKqHSk2VAy+frCn7bGsrAx1suvgiQmPo6TkpL7fhHVPQt9hOvdB4n4l6HMQ0sMe+8MlWHCRatx/gXFA0Pdj1r02Y+AJ8/5KBPl7qH3s1Vdf7Xo/ynW5VRVDhgzB0qVLPdUnhMTGyJEjkZ6eHrd4K1asQL9+/eIWj1QtysrK8Oqrr3qq+/jjjyc4G0JIVaBu3brYunVr1N87L1y4EJmZmTFLtV966SUsWrSIUm1CoiA/Pz+iVBsAzjrrrGoh1Z41axbOOuusSpFqA8DWrVtx5ZVXolGjRpgxY0al5BCKH374wVO9qpY3IYRUJoqiYOHChbj++uvRsGFDpKSkoGPHjujbt2/MUu0ePXrg5MmTWL9+fUKk2lu2bEGvXr2i+ju/pUuXUqpNCCGEEEIIIYQQQgg55aBYmxBCCCGEEEIIIYQQQgghhJBTCFVV8fnnn0esN3z48Dh3DCxbtiyoOKXeOUhv2hu5l05Gy+HrUb/bBCRntYwYrqSkBO+++y56XdwLZ7c7G/9+4d+eJKIqoAuMdMGP8a8keIOE+X7ZH81S2mjcuDHy8/Px8ccfo23btlG1TUlJwZtvvgm/P7j/xYsXo6CgIGTbI0eOuL7HI0eORO3atT3n4PP58Pe//z2oPBAIYNGiRZ7jiNRPq2/KswOqYgm1VcUmyVaFMkXRNHSmik41JHW6UBuCPNuQOKlmifCea9Iq833WDWuqIeTWPw92VNs/URFfjy4hVZp4CfBcY3sQU4cSBQKILEcOM0mhHhFk2l7zjkSoPmrWrBmx7bFjx8rVd3WjqkmhyyM2jCg69JaANUUp165q65JUTaqDXNttfy2KnzWZqSHShiWT1kXUNnm0Ic8WZNOyrMmxgwTbujRbNoTasl4mGepsS25tCLolSdZk2KIIWwoxmbElU3ptxPDpkm0rK0GmLfQhCnUNybaxLnyS1U4y1pEErS/9z0kdGvKgdVvdpNpBMc0m9gRDSbWNRsZzCYLo2dkOsAm0zflCWUAJ4MN3P8RPP/2E119/HWeeeab35BOAT/Yhq0YWctNzcfWVV+P7bWvRtXuXmGLlFxai3759aL97F/588ACePXYM7xcW4uuTJXjrRAFGHjqIs3fvwsX79uCRo0cwq7AQfz96BP3370OXvbsx+vABTC44jlUlJ1FkDqSkYTiKEQe5tgrggSOH8X1pSdTLeM899wgCYvfJuA/hVg4VUBVVm4x54iPSsTrac95IOIXOjrbhhNrVVqoddvVqM2VZRu/Le3vK5+jRo3jkkfGomZ6JC7pdiPnzF9jiifkGCbUd61sN82Zae2TvH4BQbSKdh5qCbUEMDodgW5Rrh3tPQsm158yZA5/PF7KdiKIoGDhwoKe6hJDYeeqpp+Ia7/PPP8ekSZPiGpNUDf7xj38ED7DqQnZ2NkaNGlUBGRFCqgIZGRnYvHkzWrduHVW7cN+HhqNfv3647bbbYmpLyOnMf//7X0/1HnnkkQRnUn7GjRuHa6+9FmVlZZWdCnbt2oWhQ4eiXr16mDx5csL7UxQFa9euxbx587B3717XOoMHD/YUKysrK56pEUJIteS3337D4MGDkZ6ejssvvxzvv/8+du/eXa7v1Rs1aoR58+Zh2bJlSE5OjmO2FkePHkX//v2xa9cuz23Gjh2Lnj17JiQfQgghhBBCCCGEEEIIqUwo1iaEEEIIIYQQQgghhBBCCCHkFGLDhg3Ys2dPxHp9+/aNe99uYu20RhfCMAT5Umoj+5xb0fzGlWhy1RzUbHUNJDkpYtyfNv2EsfeORdPGTXHT8JuwYsUKKIooyNIeQe4ky/hj/thFhSH/0VQ+SR76D8X48eMxaNCgmNu3bNkSV111VVB5WVkZ1q1bF7Ldd999h0AgEFQeyw9fLrvsMiQlBa+D9evXRx0LAOqm1oOi6qJsRRNrB1RNmq0JtRVNvG1IxBQFKgI2gZiqKjbJkyjkBuxiNdv7av5rCckA2KVawvOgnz9JwfG0flTRvmeDclJyOhGzCM/jZiKKrT23CSHc9jrFQjyE2kbuoahVq1bE9qeTWDvkvlbyMMU7lwgSwkqJaTSNUrBNSCQ8ybXDfZQiyLXd9qVOuXZQPFV1lTOHlmtDF0pr8mizjVEGS5YtSWJryZJWyxIkU3YtW8ppIYYsy5Akn62OpIuqNeG2ZJdpy7p022UKkm7Dknabsmy9H58o05YtEbco9jaE2lo8n5WbIeA216MhxtYnyZBuG4Lx6inVdu5jyyvVhmrfY9uvQ4z5upBWta5PFP2ZLMk4uu8oJk2ahKZNm0ZYsIpFlnzISsnGGU3Owqz5s/HCf1/ApX17oWbNmpBlGVnZWWh9Rmu0ObMNLu9/ecR435WUYFrBCTx29AhuPnQAzx4/ihUnT4asf1RRsKz4JP517BiGHTyAc/fswrUH9+PJY0ew+GQRyuAu1zamaOTaU0+cwNyiQk/rRaRmzZoYNmyYp7rhzhnDDhBjBSjfeY2X8yQXsbORX6jz5VjPhauTVNvgiSee8JaUTiAQwKqVq3DlgCtRv259fPDBh1ZsY3Aw8d6CINMW72t5HZTFVaWtWpMztrMfZ19BSJZg29j2RMG2c5milWs3aNAA4x4c523lQhtk7uWXX/ZcnxASPXfccQdGjBgR15jjxnnfzkn1QFEUz8L0//f//l+CsyGEVDWSk5OxYcMGdOzYMeF9zZs3L+F9EHIq4mVgVwDl+huIRFNWVoaLL74YzzzzTGWnEsSBAwdw6623olGjRli1alVcY2/evBm9e/dGrVq14Pf70bFjRwwYMAA5OTnw+Xzo1KmTOTh7fn4+Nm7cGDFmcnIyWrZsGdc8CSGkOvH666+jdevWaNasGfLz8z0NIhWJFi1aYOPGjdi5cyf69esXhyzdCQQCGDJkCDZt2uS5zYgRI6rk8ZMQQgghhBBCCCGEEELiQVzF2kcOFuHwwaJ4howbzC02mFtsMLfYqcr5MbfYYG6xwdxig7nFBnOLDeYWG1U5N6Bq51eVc1MCFHAQQgghhBBCSFVi6dKlEetkZWWhU6dOce23uLgYK1euDCpPa3ihS20JaQ0vRMNLX0XL4d+jXpdHkJTZLGIfJ0+exIx3ZqBH954495xz8fJLL+PIkSPmfBUwRWeqqloiM8HRqvv4oOpSPp/si35h48jFF1/sWr5t27aQbXbs2OFaXr9+/aj7r1GjBho1ahRUvn///qhjAUBaUhpSfCkI6AJtQ6itqCoUVUUAChTFmqdAgaICiqJCMcXbqi7nNuTYlqxOe28NLZ1D/mQTqFuSKBhiKSOe6pQ6qbZ/CCGhiZcQr6r04xl9VxQPobYXateuHbFOQUFBBWRS+VQlAXS8hdpu8eMi2PZavQqtW1J18TQQQSS5dgTBtpcyISHAEIK6yZyFGDb5q4tcW7IlZ82XTDm1JdiWTRk1TKm1DNkUWRvRZFmXXss+yJJPE19LopRbn8TnzskxT2wvwxJpm9JrI19DBG5kYxNqa7HM9aNCXxZJLzeE3XpdU8gt2eTW1VGqbYtpK49Bqh10FRFCqi3W0K+FJEhI8acgPSkdTfOqllDbiV/2IycjB6NuGonX352K9TvWYfPBX7B263dYuGIhFq74DK/OmIKVP/zPs4wpFsoAfF9SgjcKCnDLoUMYsH8ffgmUBsm1DbzKtf938iSePHbEtVY4LrjgAuzevTvq89Rwcu2w+1i3wQu8yrK9puiIH2mfH+u5cHWUagPAmWeegby8vMiJuXD48BHceP2NuPmmm63BukLItK3kjNeSfg8j/CQ0sxvm9SlcO6tvK4egnByrxE2wrZWHkWvbdq/Bcu0Jj03ARRddFHZdilD6Qkjiee2119CrV6+4xSsqKvL0fQWpPjz33HOe7kllZGTg7rvvroCMCCFVDb/fj2+//Tbk95/xINbvMAkhQIMGDTzVe+211xKcSWzs3bsXTZs2dR3wvSqxa9cudOnSBQMGDEBhYfSDu4koioIBAwagVatW+Pzzz3Hs2LGg629FUbB69Wr07t0bderUweDBgz3FbtOmTblyI4SQ6sqUKVOQnZ2NESNG4Jdffolb3PT0dPzyyy9o27Zt3GK6oaoq/vCHP2D+/Pme2wwZMgRTpkyBLMdVLUMIIYQQQgghhBBCCCFVhrje/dzy00Fs23QwniHjBnOLDeYWG8wtdqpyfswtNphbbDC32GBuscHcYoO5xUZVzg2o2vlV5dxKSgKVnQIhhBBCCCGEEAEvPyLs1KkTfL74CKUNcfGcOXNw8uRJ+0zJh9ScziEaaj/286XWQ+2Od6D5javQZMCHqNnyCkiyP2K/P/74I+6+6240a9IMo0aMwtcrv7b/gFDwsFmyZVEchEqXagMIKWk6evRoyDYlJSWu5bFKVt0kV+X5fGSnZOvya02YrQJQVAUKAlAVxXwfFMV4X3TJtinGVgFdsm3IsBX9XyOu9S7CemaKnKxSV/GWsLhu8izx8xKRKub+JaQiqDC5tkPcWVkYUtGKlH3XqVMnYp2ioqo5EGM8UFXVnEIS7u0IMg6Gqhbdo6KoyDwo1yZeKZdcG0iAXBuAqtqlzmqwXNsWyynXlpzHGl2iLRl13ATbsnZMMI4NECXbMqCLsWVdai3Junhbl2/Lks8m3XabNDG3PolSblkUaUuCrFuXaRv9yJLWFqJQ2xJna/XsYnHrlV4mWcc/+1tYfaTaQTHNJmGk2nrFkFJtF0Gsq1RbH8hH0a9dfJIPaUlpSJKTvCdcBUhLSkejmo2R4k+FAhUBNQAFAShqAIqqIqdxQ8z6/EPkNW1SIfn8WlaKa/bvx6yiQkuuDacsOLxce3cggL8ePgi3b7fPPvtsPP300zj//PNt5U2aNMHYsWPxySefIDU1NXSCUe7nbPOjFWzHA+NjHknwjapxXh7xvJ1KTwkAACAASURBVDDOUm2jwauvvhoptbBMnzYdD457MEiobX9uvBbudUi2gtDnt5KbpNuxGI7JzcUNRwzXeI57LvoNN/O+m5G37Tze8b64ybWXLFmCdu3aBefuwvbt2xEI8O9TCEk0ixYtwpgxY+J2H4RS/FOLp556ylO9e++9l7IuQk5jZFnGkiVLcM0118Q1bk5ODoqKilC3bt24xiXkdKJhw4ae6t15550h/yahsvjggw+Qk5ODXbt2lTtWvXr1MGzYMHz33Xf46quvMH78ePTr1w8tW7ZEWlpaHLLVmDdvHmrXro1JkybF1P7AgQNo3rw55s2b57nNoUOHPNf95z//GUtahBBSbcnPz0eDBg0wZswYHDkS/QCckXj++ecTfi2sKApuvfVWbN261XObgQMH4q233orb34oSQgghhBBCCCGEEEJIVYR/qUQIIYQQQgghhBBCCCGEEELIKcRXX30VsU68f8gMAIsWLwoqS6nfAXJyhkttuyhNVVVAkpHa+CLkXvY6mg9bh7qdH0ZSprt0WqSoqAjT3pqGHhf2QNdOXTF9+jvajzzVYBGQ7vwxBT9VQaydlOQuVwsnLsnMzHQt/+6772LKwe3HlU2axC5Hy0rJhiHT1oTZiibHNiTbUKDogm1FDVgCJqhQJWiCbUDQOUE3NwnibZt4Sn9uE2IL2m3Vqi+uVVfpVCiXmaqKNr7geYScZlSkZFoK86iIfiqDevXqRaxTXFxcAZlUUSJJtT0QL0F1tHLueEiy4y3ZjigxJ0SnMuTaIffDNrm21rkhdQ4r1xb10aagWjIF1a49O2TUhnxbE2DrEm6bZNuSXhvCbUuWbfQn2WS2tklsL8uCmFsUacumNNuQaUuAFhtWXWNZxf4Muba4nMb6OFWk2m7XgUZ5SKm26cf2JtW29eGQaivmIEFAsi8ZaUlp+vtR/ZAlHxqk56B2ah39mk5BQFEQ0AdOatW2JRZ/uxjTP5qGG/98I7JrZ3uOndswF4NuGISmzZp6blOsqrj/yGGMO3oYRdaISq6iYOdHRAXQde9uHFKUoLh9+/bFmu/W4P7778eKFStw9OhR7Ny5E8XFxdi2bRueeeaZkNfhXvFybhlqv2AuQAxTyDNpDwPHxON8uLzXDeUabAWIKCZ3O5+yyiRcetml6HZBt0hphuX5fz6P7777zrp34dhHmSk65NkhzyCFQWgURQl6bUyqGrq92JdtFamh+xVWi35vDabY2ziWiPdOQr1vznUuyRLWrFmDlJQUT+uzRYsWOH78uKe6hJDYeeWVV7B27Vo0bty43LFWr14dh4xIVeDll18OOyCoQWpqKv7xj39UQEaEkKrOrFmzcPPNN5c7js/nQ5s2bbBhwwbP542EEHcuu+wyT/WKiopw7rnnJjgbbxQWFqJXr1647rrrYo4hSRKaNGmCO+64Azt37sS+ffswbdo0dOjQAd26dcMjjzyCefPm4ddff0VBQQFOnjyJiRMnomlT7/etQnHy5EncddddaNmyJTZt2uS53cqVK5GXl4ft27eXOwc3zjvvPM+fB0IIqe58//33aN68OQYPHox9+/YlpI9rrrkGo0aNSkhsg0AggBEjRmDKlCme2/Tv3x8zZ86E3+9PYGaEEEIIIYQQQgghhBBS+VTPv9YnhBBCCCGEEEIIIYQQQgghhARx9OhR7N27N2K9iy++OK79FhQU4P333g8qz2ja271BBHmjP60+ane8C81v/BqN+r+HjOb9ASmyBHvdunUY9ZdROKPVGZj47EQcOXxEFwkZ3ermH13s5PMQM9G4Sa2B0PJsAGjdurVr+euvvw7FRRIWjj179rjKMLp06RJVHJHMGrWgqAEoqgIFqi6V00XaCEBVFACqNl8FFKhQVG1STQmdLoUSbE+ibMrSUFmybUvALWJInSRN/CRKpJz1hH8IIacXlSXQDkVOTk7EOqWlpRWQScVTLsFzJUi14xGjPHE8t/fwEadcm3ihouXa4cohSdpkyrR1ybaLXNuUw+rSaN2GrV8WCHJpQTUtSZpAW7I8y7rgWnwY8mxJk2xDE4SakSQxtr2tKc92TIb02im+lg2xtyTrIm9tMQyZtiHahiDFNiTahlAbZjQI7WVIst6nQ6ot1q5OUm1bTFt5CKm2XtGrVNveYbBU21gZKf4U1PDViLAw1YOsGlloWLMRAEkbKEktMyXbsk9Gtx7d8OS/H8c3P3+DGXPfwYOPjsOYu8YAANLT0wEAjfMaY/iI4Xg7/y2s37Ie635Zi1emvoLVP36LH7dswFsz3sRf7/orzut8XsgBqAw+KCzEtQf2Y3NZmWnRtt6xYLn2mpISnL17t2usVq1aYfo70yHLsiYIliRkZGQgNzc3Yh42PB5Gbfskr23CyfgjTLEQD6G2kXelEmH9uu8vVNuSq1Ax9+O5UQngg/pRVdxx2x1wtXyL9yckQWotyLKNgcbEycvAKDaxtuqYRGE2jLBq0P5XrBMk2DbSF+61SEK/Rg6uuTnWg8/vw+bNm8Muj8H27dvRuHFjbNu2zVN9QkjstG/fHjt27MDDDz8Mny/2++jHjh2LY1akMnnkkUc81RszZgxkmT9VI4RoXHDBBeVqv379epSUlGDTpk2oXbt2nLIi5PSlS5cu6Ny5s6e6GzZsQH5+foIzCs+MGTNQt25dLFmyJKb2rVu3xiOPPIJDhw5h+/btmDRpEho1ahSxXXJyMu69915s27YN69atQ+fOnct9n2PLli1o3749Vq5cGbHuSy+9hAsuuABFRUXl6jMUsizjww8/TEhsQgipSiiKgjFjxqBDhw4JvZ/Yr18/zJo1K2HxAe3vQ4YNG4Y333zTc5vs7Gx88MEHSE5OTlxihBBCCCGEEEIIIYQQUkXgXysRQgghhBBCCCGEEEIIIYQQcoqwdu1aT/Xatm0b135nzZqF48ePO0olZLa5oRxRVUCSkd6kJxpe/jpaDFuDOuc9gKSMyD903L17Nx55+BG0btEa991zH7Zt3aZJe3QznCFirgpi7Z9//tm1vEmTJiHbnH322ahTp05Q+dq1a/HMM89E1f/SpUuDyurWrYsePXpEFUckM7kmLNmTIdTWRNqGMypgyrM1kbYmilJ0kbb1HhkCbks/ZUihYNZThfqi8AlCrCCZk/C7VzchqVFfbKfajXqu9QkhJB54EWuXlZVVQCYVi6d9aShvQZyl2qqHRzwpb18R63ldPzyeEQ94kmuH+yjFU66tJaSPpSKZL6G652mTaxslhlxbl09LQfONcksibcivJUN2DU1qLUuiaFsTacuybMqtJUm2phAPWZBuG3XFWLIkwWeKuH2mTNvIWjal28FCbclWR9R2Q1gWS6ptrbXqLtW2B7bVE64rjGqqdbHhKtW2RLT2wX9EpXNqUiqS5CikzNWAVH8qmmQ2gU/yaVJtVdEk29AGVQooCiQf0PWiLhh912iMe3Qcth/dho27N2L7kd+wcv0KPP3CU7isz2WoV7+ufuRSoKoq6uXUx4BrBmDC0xPw2bLPsGPfDny6eAH6X9E/ZD4/lZbimv378ElRYZBcG9pLFKkqRh86hIEH9uOE6j4IVf4H+cjKyhLaqRUmhK508bSI/vGtSgPOhD0vsXZfIRpHiO12H8BWJpmvs7Ky8Msvv6B37xCDx3lg/fr19sOjcc9DkkwptavwGpbzWlUBVVFt90siTq4Di7kIvIU9nNmZkIBTsB0UTz8OqFCFfa/qGKggOAeRnNwc+P3+EGvQzrFjx9CuXTtPdaNlzpw5yM3NRXZ2NtLS0pCcnAyfzwdJkpCbm4sdO3YkpF9CqjITJkzAiRMnsGDBAowdOxY9e/bExRdfjLvuugvnnHNOZadHKojp06fjwIEDEeslJyfj6aefroCMCCFVnbKyMgwYMAAjRoyIqb0kSZgwYQLatWtHWT8hcWb27Nmet6uhQ4fi999/T3BGwRw5cgQXXHABhg4dGpNcOjs7G7t27cJPP/2E8ePH2+79RIshw968eTMuueSSct3PKS0txUUXXYR9+/aFrDNs2DDcfvvtUQ+oHg1DhgwJ+/cohBByKvDNN98gNzcXU6ZMSeh34IMGDcK8efMSFh8ATp48ieuvvx7vvvuu5zZt2rTBli1bkJKSksDMCCGEEEIIIYQQQgghpOrAvywghBBCCCGEEEIIIYQQQggh5BTh888/j1inTZs2cZc3TZs+LagsrfFFISTYdmGa1x+v+NNzUOeP96D50G/QqN8MZDS9HJDCf91ZWFCIyS9NQYczO2D4DX/C1yu+toTJqBpi7f/973+u5eEEQT6fDzfffLPrvIceeggTJ070vF7ffPPNoLLbbrsNSUmxS+DSktIBSJpkTdWl2oou2Nbla4ZUW9FFalpdAKoKRTUVa1oZLKm2Jc/W2mvFapBQS7W1gz5ftVcNEq+pQl0EPzdeeykjhJBy0Lhx44h1EvmD+sog4nEr3L420iFPiiyeTqQ0Ox54zc1T7pGcyJRrEw94up6oYLm2KtTR5Nj6JIigTXG0ZImkRbG0m3zaklLLgrTaEGwbcm2Ygm5bT5Im3PZJsq7e1kTXhnhbk27r8m79tSHPliVLsi3BLuM2+9GX06hvCr/1fgzptnNJjNxgrAtYknD9P2GtnwpS7RD1DBFsKKm2Szu7VFsX3KrQrnNUBZAkpCWlVYlrzUSQ7EtGXmZTJMlJUJQyKIpiSbb1KaDo14FqQCtXFECyBluyJuOaUNUl5tpVIKAiOSUZXS7ognfy38HGzT+iS7curvkUqCruOnwYfz96BCf1CzxDKawAGHPoEBYWh5Yv3XfffTi7/dlBn58KlWs7trPKwNwHVCHRd0Spdnliu+5Mgj8D4izZJ2P+p/OxeOlidO/e3bMA2qC4uBiFhYW23jR/tXCWJ0qwHfJsY1CyUBLuoIcqTvqAZsI9FbEvMZaiiOecqv1+iyDYdjsvte7DWGJuVY1Orn3RRRd5XqcFBQXYtm2b5/peGDJkCK6++mrs2bMHR44cQVFREUpLS81rrz179iAvLw/nnnsuunfvjhkzZsS1f0KqMikpKejTpw+ee+45LF26FEuWLMELL7zgabs9FQcGOx154IEHPNUbPnw4kpOTE5wNIaSqs2nTJjRs2DBmwWCbNm2wZs0aPPzww3HOjBACALm5ubj11ls91S0tLUWXLl0q9Dup1157DTk5OSH/jiISvXv3xoEDB5CbmxvXvJo3b47Fixdj9+7duPLKK2OW/peWlroO3nXixAmcddZZeOedd8qbaljS0tIwderUhPZBCCGViaIouOmmm9C5c+ewAxmUB1mWkZeXhwULFiA/Pz8hfRgUFxdj4MCBmD17tuc2tWrVwty5c8s1sAQhhBBCCCGEEEIIIYRUNyjWJoQQQgghhBBCCCGEEEIIIeQUYdeuXRHrxFuWePz4cSxftjyovFbrwaESKF+Hkg/peZegYd+30GLoN6jTaSwkX42wTRRFwZzZc3FZz97o3fNyzJ09B4qiVLo06tChQ1i2bFlQ+TnnnIPs7OywbceNGxfyx6D33Xcf+vfvj19//TVsjE8//RQLFy60leXk5OCee+4Jn3gEJEio4U+BoogCbEPepJhyJ0W3nimGskmypNqmNFsQOqm63M70S+keP0PSZBSb/zc/a8GCLFWUQzlxfkSrjluMEHKa0KRJE0/1jhw5kuBMKgZPUu2QjSPENvb5EepUCawDWYRq3iThYfuhXJvEgUTLtd1Es+Hks5Ig1zYF0JIEqHZBri22JNaXTDm2JMtmLVkXWput9deWZFsvUy1ptvNhtpNMvbY5yZIPsuQLKnfKtJ0RZUmCpLrItAXBtrGaTTW4JJvLaq0C5/ow1rMl2rbWZdWUagfFNJuEF+Xa+oxJqi3OVzWptj8NcoQBoKo7ftmPvFpNkeRLQkANIKAGNMm2IcyGYpNqK2rAkmib8xUoSgDaVZ8+9JKq6vW160dFv/DLbdQQnyz8BH+7928hc5pRUIDrDuzHb4EyU679fyeL8cXJ4pBtrrvuOjw64VHzdWXKtQG7/D94i09sH1WNckm1I5xPhZdqa/s+1TlLGBjuoh4XYfGyxThWcAzPPPcMmrdoHiEhi4MHDwZLsUWZtnHvQ1Fs9zgU4bk4KfrAZK4TnG00sb0pvVYd92oUQbQNs4p1j0UVVmwYwbbRDhJikmu/Pe3tqMRkzZs3x7Rp03DixAnMmTMHDz/8MO677z68+uqrUV0rKYqCDh06YObMmZ7qf/fdd/jyyy8xdOhQNG/eHJs3b/bcFyGnAiUlJebzkydPRqx/qg0MdjoyZ84cT989+f1+/Pvf/66AjAghVZkXXngB7dq1w/79+2Nq/8UXX2DTpk3o0KFDnDMjhIhMmjTJs2xz586d6Ny5c4IzAg4cOIBOnTph1KhRns4znUiShIcffhifffZZzNJrLzRo0ABz5szBwYMHMXTo0JhirFu3Di+++CIAbSCae+65BzVr1sSPP/4Yz1SDkCQJH330EQdCIYScsvzvf/9D/fr18dZbb8Xl++5BgwZh3rx5CAQCKC0txZYtW7Br1y4EAgH89ttv6NOnTxyyDs3JkycxcOBAzJ8/33Ob5ORkfPDBB2jdunUCMyOEEEIIIYQQQgghhJCqx6n9F/yEEEIIIYQQQgghhBBCCCGEnEasXbs2Yp1bbrklrn0uXrQYpaWltjJJ9iOjed9yRHUXIjtf+zMaok6ne9FqxM/I6fUfpNRrHzHyN6u+wU1D/oLrBoQQf1cgb7/9dtC6A4CBAwdGbFu7dm18+OGHSEtLc52/YMECnHHGGRg5cqSr4GfLli0YPny4rUySJLzxxhuoVauWxyUITaovVRM3QbGkTroMypA5qaomdjKFTooKS7OtS5d0eZOii7YtpZ0hsrPi2qRNgC6/EsukkBIuFap9liB9olyUEFLR1K1b11O9nTt3JjiTxJNoqXa4eWEF1G72wkRj2G899h1pGSIuXwR4/CNekCQpsng23DYUoWmscm3t1M8p17bHMIWyDrm2rZYhzwZMYbaVuAQJslVPkgRBtyXfloUYtkkKMbnUNeMYEm9dkG0TiBt9RxJqm/Ot5TP2PcYcQ1BulhtSbds6ta+uypJqO/d1llTbHthNqm0Ibo3n2uVDsFTb1odtQB/oAwcpAE4PqbaBT/ajaa3m8Et+BFQFASiaZFspQyAQ0KTZagAKNMF2QH+u6OtLvyLU6im6dBuO60RYcm2/349Hn3wU7816L6T0aUNpKa7Yvx//OXEMAQD/Pn7ctV5mZiaeePIJTJ8xPUgiFFbG7sR1w47jFGeqokDbjXJJtSPFdryfkl5qf+Uu4HfeH/D7fLj7nr9h08+bMHLUCE/9N2rYEOZB0U2m7djjGLJ6p8Q64iAqwvKKtU0Zt1Bq3JOxnXgq1rJq26nemyHLFnbdQQMPGH0Lcm3JWG8e5Nq5ubkYMcLb+jQYPnw4atasiauvvhpPPPEEJk6ciNGjRyM7OxutWrXCypUrw7Z/66234PP5sG7duqj6Ndi2bRtatWoFv9+PXr16Ye/evUF1SkpK8Omnn+LAgQNm2erVq21yYkKqOjt27MCNN96I9PR01KhRAz6fD926dYtJeEiqH3/7W+gBTkSuu+66kN9XEEJOfUpKStCzZ0/cfffdCAQCUbdv1KgR9u3bh+7duycgO0KIE1mW8eabb3qu/+2332L8+PEJy2fatGlo2LAhVq9eHVP7pKQkzJkzBxMmTIhzZqHJysrC9OnTcfjwYVx88cVRt//b3/6GSy+9FGlpaXj++ecTkGEwY8eOxWWXXVYhfRFCSEVSVlaGG2+8ERdeeCEOHjwYcxxZltG5c2csWrQIqqoiPz8f/fr1gyzL8Pv9aN68OXJzc+OYeWhKS0tx4403YsGCBZ7bpKSkYO7cubj00ksTmBkhhBBCCCGEEEIIIYRUTU6Pv+InhBBCCCGEEEIIIYQQQggh5DTATaDspGXLlnHtc/78+UFlaY26Q07OdKltF6dFL2x0syipkOQkZP5hIPKuXYDGV+YjPS/yD0TKSsui7Du+FBUVYeLEiUHlsizjz3/+s6cYXbt2xaeffors7GzX+WVlZZg6dSpat26N66+/Hl999RVUVcWmTZtw8cUXY//+/bb6kydPRp8+faJfGBdq+GpAk14DpvxaVaBCF2nDEkQpUDR5GhQYgmzFEDjpMSx5nS6dcpQAsIm09TA2LFG3ozwuS0wIIfFDluXIolpUf7F2RHFiAqXaEYlScGnIWcszxdp3pGXytLxhlosQL3jZZ4WVa4dpHotc2+xPF21bYmh7t4BqCaQhyqYNw7UhyjY13DZRttlG6Nd0XMuWLduSYQsTZEiqFDy51NXs34IUWxB4W/l4EGpLsCTgRgujvWQtTXWSattihmgSSqptNDKFuY6IQftPVVDUqmILCalJqaeNVNvAL/vRLKs5JElGQNGl2rpEO6BqEm1FUTTBtqogoBjzFF28regDMRmTKkiEESTXVlUVffr3wVfffIU/nvdH15wKVAXPHz+O1rt+x3cuwtq0tDT8suUX3D/ufsiy+/vlWa7NQ2RcCTofcuJlXxHl/sIq8yDVloT5piRae/nG629GSE7f98qSeX/DlGmLn3vzXogzl+BRVwypf6TJptcW1q9Nti1Itg2ZtlMAbhNsQ7UNQhBK9m3ItY2BC7zKtSdPmYwNP26IuE69sHnzZnTt2hXt27fHvn37zPLCwkKMHz8eDRo0wE033RSXvgKBAJYsWYKcnBxcddVVOHToEPr374+6desiJSUFffv2RV5eHvLz89GqVSt06tQJtWvXxqxZs+LSPyGJQlEUdOvWDXl5eXj33XdRWFholq9YsQJvvfWWpzg//vhjItMkCWTp0qXYtm1bxHqyLOPll19OfEKEkCrJ6tWr0aBBAyxfvjym9jfccAO2b9+OevXqxTkzQkg4rrrqKlx11VWe6z/66KOYNm1a3PMYN24chg8f7joguRfq1KmDjRs34oorrohzZt7IysrCkiVLsGzZMtSvX99zO0VRsHhx8CD2XnnyySexfft2DBo0KGjwOCcpKSmYOHEinn322Zj6IoSQqszy5ctRv359vPvuuzF/t+33+9GjRw8cPXoUK1euRK9eveKcZXQEAgH8+c9/xuzZsz23SU9Px4IFC3D55ZcnMDNCCCGEEEIIIYQQQgipupxef8lPCCGEEEIIIYQQQgghhBBCyCnKyZMncezYsYj12rZtG7c+VVV1FWunN+0dqkE8eg07Ky23Kxr1fRPNrl+KWmcMheRz/xFhVlZWHHKJnaeffhq///57UPmNN96Ipk2beo7TvXt3fPvtt+jSpUvIOoqi4P3338eFF16INm3aoEuXLti+fbs5PysrC7Nnz8bo0aOjW4gwJPmSdHGTLtAWRVGmcBumlE5RtTJFFURNgk5Kc2Y7RFv6a/s803xlVTOeCLNMqZRzJu1ohJAqgt/vj1hn165dFZBJ/ImLODHkrGCpn5d5kQgrxYbqLsOONIXpI6YcIyx7rFCuTbxSLrk2EJNcO5Rg25BHa5unQ67tEkGUSYtybbPMEFnLsqWeFgTbVhRrvlDTzEe2tREk1+Kkz5ODyjVRdrBI2yn91urBTagN3fUNMwGbjttcn6JUG4hZqh2KeEi1g2KGaOJFqm1dTwS3E0W6prdX/58mwwVS/CnwST7vyZ5CJPuS0axWM13Ka8mygwTbNol2AOZAS6pW17pmhFnfEA475dqN8xrjsyWf4bY7bo0q17r16uL3PTuRnZ3tWfAb6rUwg8SBiOca5dxXxCrVNs/LHAJ+UaoNaJKTSHTu0tm6D6LY1NW2yejDEl3rA5Kp9sls43puasVTHOes5vZl9GMul7tk202wLcrBjYWShLzNdWmsp0hybZd9b9u2bfH4449HXK9eWb9+PRo0aICMjAzUrl0bmZmZePTRR22y7Xgyd+5c1KlTB/Pnz8fBgwfN5S0qKsLgwYPNgRELCgpw7bXXonv37p7u6RJSGQwaNAgrVqwod5x77rknDtmQyuC2227zVG/AgAGV/p0LIaRymDBhAs4//3wcOXIk6rbJycl4//33MXPmzJCDHxFCEsusWbPQqFEjz/VvuukmfPrpp3HpW1EUXHnllXjmmWdiai9JEm644Qbs2bMn7oPLx0KPHj2we/duPPjggwntJzs7Gz/99BMefPBBNGnSBPn5+SgqKsK//vUvNG3aFCkpKQC09ZORkYHrr78ehw8fxr333pvQvAghpDK47bbb0LNnTxw+fDim9rIsY9CgQTh48CCWLVuGjIyMOGcYPYqiYNSoUZg5c6bnNpmZmVi4cCF69uyZuMQIIYQQQgghhBBCCCGkisO/OiCEEEIIIYQQQgghhBBCCCGkmrNv3z5cfPHFnuqmpaXFrd9169a5Sj3T8y4tR9RQRiQPxipBtpSU1RL1L3oSzYeuRJ1Od8OXWsdWNT09PfYUy8natWvx1FNPBZWnpKRgwoQJUcdr0aIFvvzySwwaNChi3V9++QVHjx41X19zzTXYuHEjrr766qj7DYdf8ttko6ZeSZA5maJtXZZmirRVRZNFKbrcThRzG7U0O6LYCgAshZMp0XYI8bwSypsWQv5ECCHxJikpKWKdvXv3VkAm8aXckuYYm8ckllZVc3J1Y0uWoFZy1Pc02RSKzq6DJYlhFi5oWd2Wt7xicUK84FmuHeojFaVcO1y5mI8h1zY3XLMvSyttxpKs54bQGkK5IdgGJEiSrM8TcxB12/aH0cbL5N4eQrmYvZWL2Fb0ZEuSJQC3hNriOhCWwZBqq4LAu4pJtcX9mSeptrNPhyhXrBlaqm3YZC2pdrIvGX458mAYpzLpSeloVLMxAqqCMqUMilpmCrUNaXZAKYOiKNqkKggY/+rXeoop/A3o14yKPiCTu1w7KTkJT098BtPfm46amTU95Xnv2Hv1+wD6+0u5dpWg8qTa1l7UhAVO7wAAIABJREFUTaotNjBzNOXQ1uzly5dHSFCjdZvW5ufZGITMvvfRysxy1fqcqsJnNpxE2122bcUURdjW+aUa3Kc5WYJtM4Yqxjd2iaqxa7TvP63Vpt2/CSXXdrzHRowHH4q/iKygoACHDx/2JEOvSL788kvk5OSgsLCwslMhxMaqVaswe/bsuMRavHgxSkpK4hKLVByrVq3Cpk2bItaTJAmvvvpqBWRECKlKnDhxAueffz7+8Y9/QFGUqNu3bNkS27dvx3XXXZeA7AghXpFlGatWrfL0nRSgyT779++PH374oVz9FhcXo3379vj4449jal+nTh18+eWXmDlzpqeBaisKWZbx5JNPYuXKlQmJf84552Dnzp1o3bp1UL933303tm3bhqKiIgQCAZSVleH48eN49913Tdk2IYScSlx77bV45ZVXYm7frFkz7Ny5E/n5+cjMzIxjZrGjqiruvPNOvPHGG57bZGdnY/HixejWrVsCMyOEEEIIIYQQQgghhJCqD8XahBBCCCGEEEIIIYQQQgghhFRjFi9ejAYNGmDFihWe6qempsat73nz5gWVJWe1RHKt5hHbRhY0epkfQcKtAr6UOqh97p1oPuQrNLjoKSRltQQA1KhRI2KOiaCgoABDhgxBaWlp0Lzx48ejefPI687J1q1b0a9fP3zwwQdRt/38888xefJkFBQURN02HLIs62I0S6ZtCaFUXbykmK8NsZRYxya30uXcmgQLEKVPVokgx7MJmtzKEPQ8Ktmoi9wrVlkpIYS44eU4tW/fvgrIJH54EieGkydGKU6MVO5eWRRfO/ISB4owjmtexNeRO7VPIdZDyL5CGGXDCbZjypJybeIRT3JtoFLk2rYyU54qmXPFKVhK7VIOQJY1ibUsyZYCWzKk3MFS/mhwa2/0Ykm6HfJtIz9JzN1YXkm8VLKk2Y7MTKm2se6qu1RbfOoUuupyWGe7IKm2bpC1BgkCfLIPNXyVc11Z1aibWhe1U2tDQQABRUFACZiC7YASgAJFl20HNLk2FP16UXuu6s9VVVdqK5Hl2ipUXHn1lfhq1Zc4p8M5YfOrU7cObhlzi/BeU65dLUiYVDtEHWE/F3Rvwfys2NvedsttEZLU6HpBV9iV1eL/9XsnEM/3jAHGoA08Joi4o3tAiKHfhXEIvI35Tsm22dZ27mtIumGVGetHLHech5rbGkLItR0YbefPn4/k5GRP67i6U1RUhKuvvhodOnRAbm4umjRpghYtWuD888/H0qVLKzs9chpSUlKCCy64IG7xysrKMH369LjFIxXDLbfc4qler169UL9+/QRnQwipSnzxxRfIycnBN998E1P70aNH49dff0WDBg3inBkhJBYaNWqEGTNmeK6vKArOP/98/PbbbzH1t3z5cqSmpmLDhg1Rt5UkCTfffDP27dtXpQWinTt3xrhx4+Ia8y9/+QvWrl2LtLS0iHVlWYYsUx1ACDl16devH2bNmhVT25SUFEybNg1bt25Fbm5unDOLHVVV8cADD+Cll17y3KZevXpYunQpOnXqlMDMCCGEEEIIIYQQQgghpHrAb8cIIYQQQgghhBBCCCGEEEIIqYacOHECo0ePxqWXXuq5TevWrVG3bt245TB//vygsvSml4Wo7VGiFhIPDcMJH301ULPt9Wh63ado2Oc1pNRuHWsiMaOqKm655RZs3LgxaN6FF16Ie++9N+qYCxYsQIcOHbBw4UKzLDk5GVOmTMGnn36KK664IuyPJk+cOIFHH30U7dq1w5dffhl1/6Gx3i9FdYidVEOCDUHWJIqlLEz9tiropwSZmijVtnoN/TkwpE2ePoYhBNyEEFIReBkI4+DBgxWQSXzwJNUOGyDcrNACae8SaYfUWhRpe5RnO0XbXieXQIKc0F22HVKw7RYuxLqJBcq1iVcMsXREwsm1QzQ3BdIu5aHii3JtUyYtSKatTkXZNCwZtSjMFmpa8wzJtl10bUm7rYdsTCHE27KkzZMd7SRdpK2Zsh0ib1kQasOoIsq2hRUqOTOyC8fNdqeSVFsU5Tqk2rZ9qyCFNeYbxwGj3BDdSpCQ6ovfoFWnAnmZzZAsJ5sC7YBiiLN12bYaQMAQbCuGaFvRZNvmc2OwJU2uDUOuDQTJtY0jfbMWzbF4+SI8+89nXQXbeXl5mPSfSUhPTwcg3jagXLsyiXhulVCpthRcR99XmHlJ9n2CcQ9DlEcvWbwEv/76a4REAZ/PhyHDbrQPLaZqrxRVharoKThk3qJ82zyzNYXb9snYjpzlokQ7KKJDtG3s70TJtrUO7IJtQAUU+/rRBm+w7rkEy7W1OdHItS/vczl+/uXn00a4+Pnnn2PdunXYs2cPdu7cia1bt+Kbb77BJZdcgn79+qGsrKyyUySnASUlJRgzZgxSU1MRCATiGjveAzuSxPLjjz9i3bp1EetJkoTXXnutAjIihFQVxo4di549e8a0X09JScG8efMwZcqUBGRGCCkPgwYN8jyoBqANDnTOOefg0KFDntscOnQIffr0Qc+ePWPIEGjQoAFWr16NqVOnVgtp9FNPPYVmzZqVO44sy/jvf/+L119/vfxJEUJINUdRFPTo0QMLFiyIqX3Pnj2xf/9+DBs2LM6ZlZ/HHnsMzz33nOf6qampWLBgAc45J/zAo4QQQgghhBBCCCGEEHK6UPW/QSSEEEIIIYQQQgghhBBCCCGE2Pjss89Qs2ZNvPrqq1G169OnT9xyOHjwIFauXBlUnpHX271BXESM4ayawTo11zaSjLS8HqjVfmQc8omOF154Ae+8805Qef369fHuu+/C7/dHFW/27Nm44oorcOzYMbMsNTUVCxcuxOjRo3H55Zdj7ty5+O233zB+/Hg0btw4ZKxt27ahZ8+emDp1alQ5hEI1hGi6wMmQUymqqsnSggR10OVN0GVq2hwIQilNbijI70RBnj7PLm1S3T92LuWh5GhOsRUhhFQUhvwxHNEICyqTREu13co8i6OFQRoMra3htTbkf+IkzrMGfYAlE/Q6hYwZStapWse5cILtEJZZt3VCuTapCDzLtcMJtkPOcpdr28oF4byYi02ubevLobkWXdCiYBuStjmbKQrPBKG1LMmaAFuSYYq4hf2ApM8TJ6tvbbLNhyC9dqRuCrVFqbdHoba4LpyibVFMHTS/ukm1hX+N64qQ1wWmVFsst6LX8Nfw9vk+jZAlGS2yWpnSbHNSBHG2IdtWAzAGUVL060RNDqzq81UoUKCosOTAsMu1VetgjeSUGrjtjlvxv6+/wrof12H8Y+Nx7XXXYtacWfjxlx8xcNBAF8EvEFaubXtKuXY8SeS5oTbbvq+wpNrWPjGUVNtoZNtX2PqTzPOq22+9PUKiGp27doYkyzDujSjm/gj6vsYSW5vyamsLMaXzAVWxlNmqMCmqeS6pKNprc55eP6BacaxSu2hbMQY+MwX3xrlmsGBbUa320M9hFUUvU621HSzXtu4DeZVrN2nSBNt3bEetWrU8re9407ZtW0yePBldunSplP4NFixYgLPPPptybZJwunfvjilTpkBRlLjH5ue3ejFixAhP9bp27YqmTZsmOBtCSFXgyJEjaNeuHf75z3/GdH/wrLPOwu+//45+/folIDtCSDyYPHkyevTo4bn+0aNHceaZZ6K4uDhsvbKyMtx+++1o0KABPvvss6jzkiQJt99+O3bt2oWOHTtG3b4yEQdHj4WMjAx8/fXXGDVqVJwyIoSQ6ouiKDjvvPPwxRdfRN02LS0N+fn5WLp0KTIyMhKQXfl49tlnMX78eM/1s7OzsXLlSvzxj39MXFKEEEIIIYQQQgghhBBSzaBYmxBCCCGEEEIIIYQQQgghhJBqwvfff48+ffrEJMiuXbs27rnnnrjl8tlnnwUJNuSkdKTmJkI0E90PtMOLIjXJT2lZxRqvFixYgLFjxwaVJycnY/bs2WjUqFFU8davX48hQ4YgEAjYyqdPnx70g9fGjRvjkUcewdatWzFt2jQ0a9bMNWYgEMDIkSPx9ttvR5WLayxdlGZJlERjoi5vUoPnK4Jkya54smSiluAJgmjbEo0abV1dXIL8zpSRBn0UaEMjxAuSJFX6ZAhLyztVRu6RqFmzZsQ6R44cicdbmVAqWqrtFeMYZPUvBUuq9fxsxzOHc9eMFe3keIhWXNuRz5GTMchEeQTbztexrEfKtUk0eJYPx0muHVQubA/iPljSNnCrTLW3Fx92p6olvBYF3HbRtiN/CZBkZ1RvD7egNpG2Q5htFqpWZVGkba4bcRU5pNq2dVJRUu0IuEm1nUGD9mdOqbYx30WqbdsfhpBqG9cqfsmHJDmpfAt0ipKRnIEGGTkIqAGUKQEoShkCqibaVlQFCgKWIFgJaJMp/FWhImANxqSqmoBbNQZfUszngDUghaq/NmTbrVq1xH3j7sPb77yNPv36wCfLuvvXKfi1PwmSrwtifsClfahjqBqn6RSloqXazrKg186bBzbJs72leO628NOF2LJlS4RktX3gS5P/A0Mcbwqq9c+uqLcWRdoBQzCvCAOTCZNqbhOiKFuY9HkQJlPXrWixA6Jo2xgUTc9HgQrnQGlOwbYK1do2zeXS3yL9vk3obU8TlHuVa/v9fhw4eAA5OTkR13m8kGUZzz33HDZu3IhbbrkFK1aswNdff11h/buxadOmShd8k1ObUaNGJfRz7vP5EhabxJetW7di1apVnurGa6BOQkjVZv78+cjNzcWGDRuibitJEu6991788MMPqF27dgKyI4TEkyVLlqBVq1ae6+/duxepqak4cOCA6/yXXnoJWVlZeOmll2IaaEWWZXz//fd48cUXIcvV76fwf/jDHzBgwICo2yUlJeGGG27AwYMHKU0lhJy2/PDDD5g8eTLGjx+PvLw8+Hw+rFmzJuo4vXv3xsGDBzFo0KAEZFl+/vOf/+CBBx7wXD8zMxMLFy5E+/btE5gVIYQQQgghhBBCCCGEVD+q37eJhBBCCCGEEEIIIYQQQgghhJxmHD16FLfeeis6dOiAzz77LOr2NWvWxEcffYSmTZvGLad58+YFlaU17gHJl1yOqF7tUS71pDDznO0koLAkEKZefFm7di0GDx4cJCIHgDfeeAPdunWLKp6iKLj55ptRXFxsKx82bBgGDhwYsp3f78ewYcOwceNG/P3vfw8pMxk9ejQ2btwYVU5OSpVS853QBEwQ9EvQpXS6qEl1iKt0+5Ko3LbkUQ4lliDECylhcor0jKYuwq4gwZbYPpRozUW25uVBCCHhqFWrVsQ6x44dq4BMYqeipdpe9q+iUNuULar2fbttby3s+0NNtuWJURzrHtcS5IqibaMrU/wK1SaPdRVsi32FWHex5EyIV7wOKuA8t7ICIOT2JUqjneVBMYxN3RBJS4Jw2iW/IMm1I1dzwAQ9QfMh+K0dLv6oCZZou+RlzLRbsIOE2qao2yV/23ow3oeKlGp73OdLIcpD7cfCSrVtA/PoFyzmwD2S0M6+b63hT/GwQKcveZl58Et+KGpAF/caMm39tSHXhiJItSPItSGIh1Vo/wrXi6Zc23yvhOM3YG7/roJfyXhifU5CybXFOqFek9BUpFTbXmbtH0NJtYPlzu7vs/HvnX+9M0KyGl0v6IrmrVoIIn/t3oYs+5DsS0aKPwXpSenISK6JzORayEyuhawa2ciqkYWsGrWQWaMWMpJqIjUpDcn+GvDJvqB7C87tyDbPnCz5vApB0A1AUfQ6QZJtvY2x5KJg2xjwzKgpbneOvbNVZs0xznWjkWvLsozfd/2Ojz/+GC1btkRSUmIHOFi/fn3QAHnnnXceVFVFfn4+OnbsmND+Q7F69WqsXbu2UvompzZvvPEGXnvttYTFlyQJw4cPT1h8El9GjBjh6Zr/3HPPRdu2bSsgI0JIZTJq1Cj0798/6DtJL6Snp2PZsmWYOHFiAjIjhCQCWZaxbt061KlTJ6p29erVgyRJ8Pv98Pl88Pl8kCQJt99+OwoKCmLK5bLLLkNpaSnatWsXU/uqwpgxYzzXbdCgAZ544gkUFhZi5syZSE4uz9/eEEJI9cP4e7i0tDScffbZuPXWW/Hoo49ix44dUcfKyMjA3Llz8dlnnyElpWp+rzN16lTccccdnuunpaVh/vz56NSpUwKzIoQQQgghhBBCCCGEkOoJxdqEEEIIIYQQQgghhBBCCCGEVFFUVcULL7yANm3aYPLkyTEJDHNzc7F8+XJ07949bnkFAgF8+umnQeUZeZfFqQcvyxnRqBS6ngocKwyWXCeC3377Df369cOJEyeC5j3zzDMYMmRI1DFnzZqFb7/91lYmyzImTJjgqX1KSgoee+wxLFq0yFXcevLkSTz44INR5yVSUlYCCHIlTXam6lImS4sGAIopbTLETsJzXcoNQJedargJ7gC7HNUu1XII0gghpIqTlZUVsc7x48crIJPYKJc4MZRY15wdmxjaEPYZ3duOMbCLq2HOjyyq9pq3ZxySbKdo28hTVVVTEykKw8W2QfmZT4Ml5JRrk4rAk1wbCL0thWkeq1zbrCeIpp39BcmpHbloMm1LhO8UX7sKtz1OcMbT+wiq5MjXNWc4ll91CLMNqbbL8oVbz24kXqrtIWw4qbYexLY/1Heqql5uCJctgayKZF8yZIl/dhsOWfKhWVbzYKG2GtBk24r+XFGgiHJtQxAMQFdkm6JsVZAFA8Z1pV6mKqa6V/u/cOwUR9GwbQbBcm3n5yWcXNsJ5dqRqUiptnl+BMGc7agjzgqSOpsDq9jbGf9+NOsj/PbbbxES1vaDU6ZOgQQJSZIfKf4UZCTVRK2ULNRMrom0pHSk+lOR7EtGkpwEv+yHX/bDJ/v050k2+XZmciayU2qjXlp9ZKfURnpSBpLkZGiCautU1CbaVhRBhi1ub4pNpm1Jth3lMOTdjrUgiSJt8TxatfatRpsQg515kms7zl8BoF//fvj5l59RfLIYq1evxmOPPYZPPvkEJ06cgKIoePzxx8slHjPk2WeeeWbIOoMGDcKaNWtQVFSEG264AbJcsceFvn37Vmh/5PTgySefTGj89u3be7rPQSqfvXv3YtmyZZ7qJlLGTgipfPbu3YuWLVvGvK2fd9552LNnDy666KI4Z0YISTRpaWlYv3490tPTo24bCOj3fFwGHI+G22+/HQsXLqzw661E4PWe+P/93/9hz549eOihh+D3+xOcFSGEJI4jR45g0qRJuP32213/Vs6NtWvX4ocffkDTpk3xxhtvoKioqFw5pKen4+DBg7jiiivKFSeRzJgxA6NGjfJcv0aNGpg7dy4uuOCCBGZFCCGEEEIIIYQQQggh1Zfq/80iIYQQQgghhBBCCCGEEEIIIacgv/32G/r06YO7774be/fujSlGw4YNsWzZMnTs2DGuua1atQqHDh0KKk9vGkGsLUqL4k2YmE5tJAAcOl4W/xwc7Nu3D71798bu3buD5t133324//77Y4o7efLkoLJLLrkEzZo1iypOz5498dFHH7n+mHPu3LnYtWtXTPkBQHGgCJZQG4AgWRIFS6pTxGS+sjA8ZpYAT5RjucgSneazSL9V9eh3JISQiqROnToR65T3B6WJotzixHCxXY4RgCWYlhAqvKr5Z7UEBVF1sGTaJuN0BgyxaGo5Hi7B3PsQB5yQhNx1wbZZB6r7OZfLiqFcm1QGUcm13T5eMci1beXmyaVdpC1JgozayFENjuN8OHOSxJ2Hw5Id00OSHRJtx/K45Oe63EY9Y5lVh1w8EVJtL3jchYTbFQfJcl0ain5l13b6THOgHv0CxFI5q5AlCTV8NbwlfJpTP60B0pMzEBDk2ppUKQBD6SvKtU3pLzQBcEAXbquKYh7rjEmBKhzLrWtIxfF+2QS/QJDc1ynXtn1sheOoJEmQZMncdiT9GCy+DlUWr0mW5HJPicot3GSt34qValtlMUi1YRfwOz8vSiCAPw/7c4SEgaSkJDz40INo07INataoibTkdNTw1YBP9kVs64UkOQnpSenITslG/bT6qFWjFpLlJFNob0jMNCm2YzuCcV6pybM1Tb1i1jMl22qwYNuSdOvbnDlQGiwht6pYgxI45NrinR/ALrR3lWs7PhvO/XaHjh3w8MMPo1+/fkhLSwMAPPTQQzhw4ADGjh2L1q1bR7Vea9as6VkmC2gD182cOROHDx+O7thXTvbs2eN6r5GQ8rB169aExn/iiScSGp/Ej5EjR3q6zj/zzDPj/r0TIaTq8N577yEvLw9btmyJuq0syxg/fjy+/vprZGRkJCA7QkhFkJubizVr1pRr4KJYkCQJ//nPf/Diiy9WaL+J5Oeff45YR5ZlXHjhhRWQDSGExM7PP/+M1q1bIy0tDX6/H5IkISMjA8uXL8ehQ4fQq1cvZGVlITs7G3fddRdeeukl1K5dG48++mhQrMLCQjz00ENo3749atSogY4dO+Lss8/Gzp07y53niBEjcOLEiQo/hkXD4sWLMXz4cM/fsyclJWHWrFno1atXgjMjhBBCCCGEEEIIIYSQ6guHriWEEEIIIYQQQgghhBBCCCGkivH222/jr3/9K06cOBFzjOuvvx5TpkxBrVq14piZxvz584PKatRpB396Ljyb0aIinJxG9dilvdL+o4kVax89ehR9+/Z1/aHkLbfcgmeeeSbmuG6Sn0svvTSmeD179sTgwYPx3nvv2cpVVcXixYvxpz/9Kaa4BaUFmpROclGIqoBqSqwASHbpmR0X6ahmW4IqGaIzzYpl12aFRlVVSHIMwiOhiSFYI4SQRFGvXr2IdaqiWDuR4kR3qXaE5oYg23wpiPwc5xBBAj+nbxVqyPTtEkdvSCE6UoPmB2Pkqok8VXNZJEkyZYmGJNdW1y0WVFtfztde4HGRRIvxefH0g3EX2bNzHBVbbFO579xnSFaZY/OTJMnaViDZPtNBgnrV3odze1GlcMsU5XbiVt0URbvLtUOGEmThhgTYLBcl5lVIqu22T40o1Q4hyzUHTHDZt+sVzP2nVS5EV1Uk+1LCJ0xsNK/VAuv2fQcVKmRzfcq2z5q2vQEBCYACyDKgAJAhW9eSqgJVkqCoCmTIgKRocaCXSTIUFZCN91c/FmofRe3i0xh0QjLnhzrW6deWwnHUMYtESeVIte2BPUu1zdf2duJ+4pG/P4KSkpKQ+dSrVw+33XYbxowZg5ycnPDJxwlJkpDqT0WqPxUBNYCCkhMoKD2hS66Ffb9w38QchEGVoBqHBEnVJfMSoFrDNBj3bSQAsiTD3EaM7UX/vyTJ5hqDKavXj6+SBElVoUrWjtg8lup1je3S2P5CnV96OXfNyMjAs88+i2effRbFxcW4/fbb8dFHH5mDBPr9frRo0QIDBw5EdnY2du3ahYKCAowfP94UdEdDZmYmjhw5guzsbCiKEnX7WBg9ejQ+/vjjCumLnB4EAoGExT7zzDPRv3//hMUn8ePQoUOu3/248corryQ4G0JIZaAoCoYMGRL0naFXsrKysGjRIvzxj3+Mc2aEkMqgdevWWL58OS688MKEni8aJCUl4ZNPPkHv3r0T3ldF8tNPP0Wsw+9XCCFVnffeew/Dhg1DWZn9b+0KCgrQq1cv+P1+nDx5MqhdaWkpxo8fj7Vr12L27NkAtHPOFi1aYO/evXHP84477sCkSZPiHjee7Nu3D0OHDvV8bPX5fJg5cyb69euX4MwIIYQQQgghhBBCCCGkekOxNiGEEEIIIYQQQgghhBBCCCFVhJKSEgwdOhQffPBBueJ88sknCZVVzJs3L6gso2k4sXMY851nommvOv4N5kSxghNFCjJS5XJl5UZBQQEGDBiANWvWBM0bPnw4Xn755Zh/HPndd9+5/rjmzDPPjCkeAFx33XWuP5L//vvvY45ZUFpgKbENb6ltkS3RNnTJoSE7AzSxlflaVQVBN4IkqUZ9Tf5k2puEeUFF7vWcKUYDJWuEkDhTv379iHXCSf0qg4qUaruV/X/2zjvAiTL//+9nks1WdunFZUFAERVsyMlPRUXFAhYUxVNPFBFPVGwnKB6KYIOzoeIJB4qop6Ke4peixykCdhFFRERBqpSFXQS2spvM8/tjSmaSSTLJJlvfL12SPG0+mZlnnmeym9fjqF+1ihNt9SwyPmNcMaYrNveiXdboVpztWMrq5hWR24omBQ5JsL0vs01DsG0Vasvo8mvKtUldYT1XYxI634ogwQ9mC8d+ZEuz9HurSNvpufE6tD17iJH7jnWuGw9RZdkuGowk1DbznMTlIW2nRKodAydZbrQy1oI2mbb2JCjL1Y+5eXdh3LBYblm19OACP1IXxvo8viS8s6ZDi4yWyPHlouTgAU04L/T9rEK3YAdRAKgiKPmVUismBKDCA0CFIhWoQoUiPVp7UgWEYpPxaoOhCiEUqNLQb2sN2W4BZVCCHyr3NZ5o4mCL3NcUdxtNOIj1Exg/GzN1seBK2DzPQaptXUxFSqkf4+DlwKhnryux7fff8cQ/nnSMp3379rj33ntx4403IjMzM8YbSx0e4UFueh6a+XJRWl2CA1UlUKUmehbmm7OOhcIUbRvPtD4QIs2WAhICAahQhNDHU11SLyUgFL1PChif8ShWubbekjD6l+0aH+yfUeXaUfpftL6XkZGBWbNmYdasWSgvL8fmzZvRvXt3pKWlJWOXm+Tm5mLq1Km4/fbbI577+fn5EELg999/r/H2li1bVuM2CLHidl7+yCOP4Pnnn8eOHTtctev1el2LmkndM2rUKFcLBHTr1g2nnXZaLURECKlNtmzZglNOOQXbt29PqP7pp5+OxYsXw+fjvTMhjYm+ffvi/fffx4UXXuj+c9wE6N27N+bPn48OHTqkbBt1xTfffBOzTG5ubi1EQgghibFy5UpceeWVEceBQCAQUxI9b948jBgxAi+++CImTpyYEqn2Pffcg8mTJye93WQipcT111/v+v0LITBnzhwMGTIkxZERQgghhBBCCCGEEEJSSZMxAAAgAElEQVRIw4dibUIIIYQQQgghhBBCCCGEEELqmJUrV2L69OmYNWtWjdq56KKLMHPmTFcyzkTZvn07Vq1aFZae3fmcyJVS+CXLuKXdhmRNBbbuqcJRnTKSGk15eTkuuOACfPbZZ2F5V199NV566SUoSuIy761btzqmt2rVKuE2e/Xq5Zi+e/fuhNorrS5FQPVDEYpFVGqIq6QpMDUfISENuZ0utTIkZxERIY8WpMWYRsknIaSh4kYeUF1dXQuRuCOWUKHaX43NmzejurraIjAUyM/PR/PmzeOWaoeaYJ3LBMcCQFhEitZ0hE0lwtuSln+FOX7FJLQZETnLWsS6favyMFRAGNqI+XYsgm1YhYROcu0EBYWR4LhLEqFGcm0g6u1AJLm21pTlGmC0HRKPVbANETvW0D4UKa8mxC25liGvjefWhQSsTcqQsqmSaru87oeEFrvZkGu7AExRs9GITZhriLalZbsyWML4N92T7mLrrgJEoLAQ/o0bEdixE2ppqRZGVhY87doh7fDD4OnQwWFloBTj98O/bRsCO3ZA3bcP0h+A8CgQOc3gyc+Ht8uhEN74/9z40LxDsarwOyjwaAmq0C3a0B5NglJsY/xSpAoVAgpUSChQhSbqlfprCE3Sq0pAEapF7KsAhpzXHL31eQBgin2DWw6Od2HrL5nnh0WubYuacu1IpFKqHampRKTaRn1pK2rfuBoIYPi11+OtN98K23ZWVhbGjBmDsWPHIisry33QKUYIgWa+XGSn5WD/wf0orSpBQBeIm+en0HqJ9r8ApDDzDcm9ngMhFFOwrer9QUBo4yL0vmu2q7Wh6tJtRSiazFuEy7WNfupKrh2j/7npe1lZWebCdKkQwt16663o06cPPv74Y5SVlaG8vBylpaUoLy/HkUceifvvvx+qquLPf/4z3n333ZjCoWiUlJRAVdUafcZIiBWv1xvzM4aePXvivvvuw4gRI9CjRw/s27cvankhBN5991107tw5maGSFFFeXo53333XVdlnn302xdEQQmqbWbNmYdSoUfD7/XHXVRQFTz75JO64444UREYIqQ8MGjQIL774Iq6//vqkt92xY0e88sor6N+/f9Lbri/8+uuvMcscffTRtRAJIYQkxiWXXJKUz9Jeeukl5OXl4Z///GcSorLz4IMPYsKECUlvN9lMmzYNCxcudF1+5syZuPrqq1MYESGEEEIIIYQQQgghhDQekirW7tajFfS/pK13MLbEYGyJwdgSpz7Hx9gSg7ElBmNLDMaWGIwtMRhbYtTn2ID6HV99js3n89R1CIQQQgghhBDSYNm0aRNGjx4d15cmnDjssMMwdepUDBo0KEmRReaDDz4IS/OkN0dG294p37YbQgVp0di4K7li7fLyclx44YVYunRpWN5f/vIXvPzyy/B4anYfXVVV5ZiuqmrCbbZs2dIxPVFh6/7KfbrwSNeDhgi0oVgOjYRFUBoqJLO+MAxL0pSEao+6PMlqP3P5EYr2va+gbNQuPJWmfC0eoRchhCSL/Pz8mGVqcu1PJtG+SPv9qu/xrxn/wr///W+U6vLQUA477DD0PrE3ep/QGyeeeCJOOOEE5Obmam3HK9UOvZ4bC2oYomlrvMY13ki3Ca2DokXrFoOW1ghvOETGad03YaI/hzZCfw3gpIYME4VaC0uLFFS3RIZKgm3C4CQICsPeA+XaJAHilmsDYf0tmlxbqxYuuralWa4JpoQ3Ut8xQnEp2Q5/C9Hfa6JSXptMO5JQG3Dehwi+73jjSKZU222VaNd+67GLuRiC1NXZ1vHCJuLWnqR5fPEHrRPYsQOVH3+MyuWf4uA3K6AWFUUt7znkEGQOPB85w66Bt1u3hLfrJq7yee+jcskSVH2/CrKyMmJZkZmJNm++Dt+JJ8a1jdaZbZDhzUKlv1xvCNBM2NDl2sbBk4AagFA0aS+gAsIDAQkVKoTUNb1C0aS+kIDQBNvCFPTqo5ZlpQnd0a21L4V5fIU08iOMc5b7TvN+0cyD870joqc1JVIp1Q6/llvT45dqG9eA0HrG409r1mDgOYMcFx4bOHAg/vnPf9ZrYawiFLTIaIEcXw6KK4pR6a/Q95IIjo/CSLH0EwgIacwXNWm91m0UWLoUhDQ+O1G089740MfY6UJAlaq+NcWVXFsLJlyuDSDs85tkzF2TzUknnYSTTjopLN0YKxVFwVtvvYWqqio8++yzmDlzJnbt2oXy8vK4RJbNmzenVJsklR49euDHH3+MWuaXX36Bqqpo164dfvnlF/Tp0yfiIpC5ubl45513MGDAgFSES1LA6NGjXV2HOnbsiIEDB9ZCRISQ2sDv92Pw4MEJ/566TZs2WL58OXr06JHkyAgh9Y3hw4djz549uPfee5MiV83JycHjjz+Om266KQnR1V/27t0b8XdjVs45J8oi9oQQUoesW7cO27ZtS1p7Tz/9dNLaArSFwqZOnYpbbrklqe2mgvnz5+O2225zXf7ZZ5/FiBEjUhgRIYQQQgghhBBCCCGENC6SKtbOa5mZzOaSCmNLDMaWGIwtcepzfIwtMRhbYjC2xGBsicHYEoOxJUZ9jg2o3/HV59gUT9P9UjAhhBBCCCGEJEogEMDUqVNx//33o6KiokZtPffcc7jxxhvh8yUu+ooHpy9XZxX0h1CS+qtHC6GWtJq2FWTd75W44E+5SWm5pKQEF154IZYtWxaWN3z4cMycObPGUm0AyM7OdkwvLCxMuM1Iwoy8vLyE2ttbuVd7YjtsVqmVtEmQguXsAisjxSxjmkJjY4i3+akFaewk48vr9QFKeMNxI9aWUqKqqiqpc4ADBw7giy++QIsWLdC9e3e0aNEi6vadUFUVb775JqZOnYpvv/025jY3bNiADRs2YO6bc820Cy+6EE899RS6du1q3yakKQM0Xlsyg+OLkzjRSHch1DbKTn1qKtav3wAptYUitm3dhpxmOdhduBv7/tiHgs4FGHzJYAy5bAia5TYLGe7s+8cm2Y50zhtCX+NlaDEJXUgYjjAKW4SwQtgFg1ZBaCQBNuXapK4wzpm4BNuhcm0j3an9UJG2U5pV0C1jCLVFAjFbtptMwoTZCL/OhMmBnaTaUV7XFtbjIWzPnK/V1oI2mbb2JHhNNBYf0P8zzx9L01q6tLSvPfN5fPFfB8vLUf7ueyh7621UrVwZV93Ajh0onfUiSl98CdlXXYm8+8dDadYsrjaiUb1+Aw48+RQqFi4EXC7SISsqoJbElgA5UZBbgHXFP2uDkgpdqi0scu0AAP0cVQOAYhwWoRdXIIUKFR4oUkIICVWqUKRHGxOlGpT6IigFBoJiXgOhGAfd8t5gX6wiuKZTUOhrFfya5wyHOUcalFQ7pMWAGsDbc9/Ga6++hq1btmJP0R7sLd4bFkdubi6eeeYZXHfddTHeTP0hTUlD++z2OFB1AHsriyGlas47jTmksbiCJs82rqdarxL6fxKqdukUiinRlpBQhAqjJKSqtWZef40LsKpNbhV9axHk2gYSIX0vwqIQ9VGu7Qafz4e7774bd999N/x+P0477TR8+eWXrutTqkOSzZAhQ2KKtaurq/Hhhx9i4MCBaNu2LbZs2YLZs2fj3XffRVFREf744w8cPHgQgwcPxuOPPw6vN1W/LyDJpqqqCq+++qqrsv/4xz9SHA0hpLZYt24d+vXrh6IYiz9FYtCgQZg3bx6v94Q0IcaOHYuTTz4ZgwcPRnFxcUJteL1e3HLLLXjqqaeaxGJBb775pqtyf/nLX1IcCSGEJMakSZPqOgRHfD4fBgwYgJdeeglt27at63Bism3btrgWk5gyZQpGjx6dwogIIYQQQgghhBBCCCGk8cG/XiCEEEIIIYQQQgghhBBCCCGkFtm8eTOGDx+OpUuX1qidm266CY888ghatmyZnMBccPDgQXz00Udh6Tmdz6m1GFwjQ1+E25l+2lqZlE3t378f559/vqMA55ZbbsGzzz6btC+Gdu7c2TH9+++/x5AhQxJqc+vWrY7phx56aELtFVXs1gSkhrTOSQBqkWuHIyKLyoTj00hFCGnQNBZpthtcCYebGG7E2gCwfft2dOnSpcbbKy0txciRI/H2228jEAiY6W3atMG5556L8ePH44gjjojZzqpVqzB69Gh8/vnnNYpn/v/Nx1dffoUvv/oSXbp00R2W0naNjynVtj43xbhB6bQxNzDathIIBHDbLbfhpVkvRY3z559/xuIPF+Nvd/wNFw2+CH+55mqc3v8MeDweBAIBfPXVV1i2ZCkuv+JyHN69uz2uSBJg21hnleWGLzBhlYGazy02bvO9ChkuCbaKCkOgXJvUJdbzNCZOomgBp6m/nhUu5Q9Ls/ZNQ3Yfcn0JlWxby1jTk41jn7Lc6jjl268jQMiF1LFePP097n7ucrdEvN47tRcizYV1DQWLKD1coi5hLuSjJ6mwpmk/Pk/8C1jsf/QxlM5+Oe56NqRE2b9fx8Evv0Lrf78Gb6eCmjVXVYUDTzyJkukzAMtYn2ryc/LxS/E6qLo0OyjXloAiIFQVwiOgan5sqKqAMMS70I6CVkVACgUqJBQAUurPhCbo1fy9FkWvOTcwJNsApDAXqBCm8FfDvhAF7Ceh4QW2yrUtOI2TDUXum0xSKdWO1FRUqbZeMKJU21L0iX88gQcnPIjq6uqo2z3++OPx9ttvo1u3bu6DrUfk+nKR4cnArrJdqA5U6V1AQAhhSralDGjP9f6hILifFX1FAgkVitAfIaCq0mxD68DG3NMu1xbQvdsR5NoGpuA+RK5tm19a5/8NVK5t0K9fP3z11Veuy3s8nnorNSINl1tuuQUPPvhgzHI//vgjBg4caL4ePnw4hg8fnsLISG1w9913xxwDAaBt27a48sorayEiQkiqmTp1Kv72t79BdbnYkhWv14sXXngBN9xwQwoiI4TUd0499VQUFRVh3rx5mDBhAtasWePqWpKTk4MzzzwTc+bMQfPmzWsh0vqB06L1oaSnpyfl93yEEJIKNmzYUNchmHTq1AldunTB0KFDcdNNNzWYBRr27duHgQMHYseOHa7Kn3HGGRg7dmyKoyKEEEIIIYQQQgghhJDGB8XahBBCCCGEEEIIIYQQQgghhNQCgUAA06dPx6233lrjtpYuXYrTTz89CVHFx6efforS0tKQVIHsgjNrPZaE0QVqAPDjppqLtYuLi3Huuedi5cqVYXnjxo3DI488klSp5DHHHGPKOq3MmzcPDz30UELbchKCA0Dfvn0TirGwrDAszSoQlUDwOFgfYfFoRZNqR8yzWJUcxIaUe5L6SlLFm25P83rs7GZ/1fD5fK7ksskQa2/cuBEXX3wx1qxZE5a3Z88evPbaa3jzzTcxatQoTJgwAa1atbLFVVJSgnfffRevvvoqlixZUqNYQrd90YUX4bPPP0NeXq4lRyCWVNueL3WRIiznvr2cfT0OiRuG34A3X3/TdawVFRWY+8ZczH1jLtq3b4+27dpix/YdKCoqAgBMfnQKrr9hOO4acxc6depkCcFZah0elIbQJYXai+DgaUpCES4m1N+SXU6obydMUBgSR0MWFJKGjXFOxjVGWsXRUeTaWpGQ64hTWohg24grNCYzLczlKkITgqG6eF9CiPD34HRdiDBmOvbXEKl2VBG3C5I9XjsLtO0H00maa2vDGAfMew17E8FrrK7Oto0b0nYaad5nDzzCk8CbSd5ky79xI4quuAJtF8yH0qpVQm0Edu9B8fDrUbVqVdLicotXSUOb7DYoLC0EpKqLdgVUISGkClXoi0IIAaHnq1LTnAsRPHiaLFtCaEZsSON4SRVSKIAEVKhQhEcX3usIETwNZHAcNGXb0GTbwtbpRbC8MVaG27S5qpOFVEq1w6/X1vQIUm0H6b6TVLuyshL9Tu6H1atXxwgQuPbaazFjxgykp6fHLFuf8Xl8KGjWEbvKC1FWVQJt5wgohmTbEG1L7TEgASEUTacttUFWgYCqK7ehC7W1fqJAgQqtXwGKbQGM2HJtsyiEbYGYULm21lx0mX1DmbvecMMNcUm1AeCcc85BVlZWiiIiTZWSkhJX5dq0aZPiSEht4/f7MXPmTFdlH3744RRHQwhJNVVVVRgwYACWL1+eUP38/Hx8/vnnERcBJoQ0HQYPHozBgwdDVVWsXLkSmzdvhsfjgcfjgaIo8Hg88Hq9EEKgR48eKCio2YJxDZXvv/8+ZhlKtQkh9ZnKypr/XV0yqKioQEZGRl2HETdVVVW49NJLHf8Ow4mePXti0aJFKY6KEEIIIYQQQgghhBBCGicUaxNCCCGEEEIIIYQQQgghhBCSYkpLSzF06FB88MEHNWrnlltuwdNPP420tLQkRRYfTl/eyGh3AjyZrZPQeu1bXveXB/Dr9oPonp+YFKmwsBADBgzAjz/+GJb36KOPYty4cTUNMYycnBz069cPS5cutaX/9NNP+OCDDzBw4MC42pNS4pVXXglLb9WqFU4++eS44yurLkNJ1QEoQtESauQwsgj0QqSpdO6SxkKtS7Vr+1IbQ2waiUiytKaGoihhCymEsn379oTarq6uxpIlSzB37lzMnj07Znm/34/nnnsOzz33HC6++GL06dMHmzdvRllZGebNm4eKigrX21bScgAhoFbFFnetXbsWLVu0xJ6i3WjZsiUAZ2ki4EKqDXs1jXC5bkVlZVxS7VB27dqFXbt22dICgQBmzpiFmTNmoc9JfXDmWWfissuH4MijjtSiMCTC+j+GBNAqgwQ0CaHRLYJrSoQLtoPvziIXtMi1jXo2YWgK5NoU5ZOa4maBgciV9ccI1c1+FiLyDE2zjWUhMupY45UtdmuTsfqFbSGAkLhj1HUj1I7UTsql2i7FuSJCesS61mulZsu2X/sldAmzDJ+aWOoEF1swDoCEz+OLuf14SevRA77eJ8DbuTNEs2bAwUr4N29B5aefwf/bb451/Fu34Y+7x6DV7Jfi3l5g1y7sufQy+LdsiVjG27mzFlNBgRZTIIBAURGqf16HqpUrIeMY553okJ2PnaU7AKtMVxdoCyGgqiqEAqjmAVH1/q8PfFKFFJqSV0oJVUgoEpBQIYRi86drdXThLwyRrzCPPyDsJ5lVem8Z54x7UHOsRFDuC4TI74XlXLVcJ9ycv5FoCEJgg3on1dYLxpJqA8A5Z50TU6qtKAoeeeQR3HvvvVHLNSSEUNAhuwOKFC/2VhQjuCqFIc4GTMm2Lr8WQtgE20JKKEKBaskDpPnaotgGpAIJqX9WFF2uHbpQjNYX7XJtSNiem3PlBibXfv755/Hiiy/GVadHjx5YsGBBiiIiTZnPP//cVTmKtRsfDz74oCtRWosWLTBy5MhaiIgQkipWrlyJs88+G/v27Uuo/hVXXIHXX38diqIkOTJCSENGURT06dMHffr0qetQ6h2qqqKwMHxB8lBOOeWUWoiGEEISw/j9fF1y/fXXN0iptpQSI0aMwCeffOKqfEZGBt58801kZmamODJCCCGEEEIIIYQQQghpnFCsTQghhBBCCCGEEEIIIYQQQkgKCQQCGDx4MD7++OOE22jVqhXeeustnHnmmRHLSCnx+uuvY+bMmdi2bRvat2+PSy+9FFdddRU6dOiQ8LatLFy4MCwtp/M5SWm7rvhyXVlCYu3ff/8dZ511Fn799dewvOeffx4333xzMsJz5Nprrw0TawPArbfeipUrV6JFixau2/r3v/+N7777Liz9xhtvTEjgvqP097jK10Q0RgiJk7robhbZIAXb8ZOWlhZTrL1z586IeaqqYteuXdi4caP5s2nTJmzcuBGfffZZwnG9//77eP/9912X92S2Rl6Pq5B35DXw5XUNZsgAqvZtQOXu71G5ZxVKNi6Av8z5/fQ8uheeeeYZDLl8SPB8CJVqW6SJxmuznAW7ONWSrtfdf2C/6/eWCCu+XoEVX6/AlEen4JIhl2Dc+HE48qgeNkGnhCHx1FHD5dsGwhBl66+iCbZNv6SAadqmXJvUd+KWa4cWjTEGGQLPsDTrdcRBTG2UCyaHbyThc99FNZvU100bSRJqR2ojWUTY1fpr54UVzCTpIM4OawO6RNsu2rWLuIP5aUpyFrVKO+ooZF/5Z2QOGghPu3YRgpM4+Pnn+OPe++DftCksu2Lx/3Dw00+R3q+f6+3KsjIUXX2Ns1RbUZA99HLk3DACaUceGbmNykpU/u9/8OTnu95uKG2z2sIjPFClCikFVKHqkm0BITXRtZACQhgaXr0cBIQuyhb6+KYdNxUQHgR16CokjDLGshm6rBfQhb3G5UBCSH2MFRLakCkghYOA2xiXY4yVNprYkFc3Um17w07XBkeptrS3OOGBCfj666+jhuf1evHiiy9i2LBhUcs1VFpntoFHeFBYVghVCigCsAq2hS6/12TbdsG2AomABBQhzH2rQBgruUCFCkUoeo9SIaDYxPfxyLWB4BzUJtQ2wm2gcu3bb7897jrr1q1D9+7dceutt+LWW2+F18uvgpDk4PF4XJXr379/iiMhtYmqqpg6daqrsvfdd1+KoyGEpJKJEydi0qRJUFU17ro+nw+vvPIKrrjiihRERgghjZdly5a5uu4OHTq0FqIhhJDEKCgoqNPtp6Wl4fnnn6/TGBJl/PjxeO2111yXnzp1Ko4++ugURkQIIYQQQgghhBBCCCGNG/41JSGEEEIIIYQQQgghhBBCCCEp5OGHH66RVPukk07CG2+8gS5dukQsU11djSFDhmD+/Plm2saNG/HFF19g7NixUFUVd911Fw4//HAcfvjhOOKII9CxY8e44tiwYYOjRDq704C42olMgtbVGvLpT6W49qyWcdd77bXXwvaHx+PB7Nmzcc011yQrPEeuuuoqTJo0CZtCZGubNm3ChRdeiIULFyIvLy9mO5999hluuummsPQ2bdpgzJgxCcW2rWSrPcEmvHOQDUaVGwXzhEWUZMpBQ5u2elZDRHsUepL6SFyS0FjUQFhXK1ilZ9bXbqs3UcG2z+dDZWVl1DK7d+8OS/v6668xadIkLFmyJGb9VOJJb44Wx96MlsfdCuFxWMRCeOBrcQR8LY5A7hFXoO2pj6F00yJs/zBcXFhYWIg///nPOPNfZ2LipInIz8/XZJpSorqqGvv278POnTuxdetW/L5tG7Zt3YatW7chLS0Nfx31Vwy+ZDA8Xk0UZioVTcOmRawK4MA+Z7F2y953ABAQnjR4M1qhYvf38JfvQfm2pYCMLkCPxHv/eQ/z3p2H2+68DZMenaSJCo1oZAQJoApTiA2hCQk1wSFMWTaMtxZJTGgUCxGFUq5N6iumWD6RsdM6L4xQ3VGubcrsZWhhx7ZC+4Qt1mSc/tbmEpBqR+qDtSbVjkOe6y4Qva6xoIKxaIK50IK9fUOWLI261vsHNahnlrpkG1JCUTxQhBJ/bBbSehyBvPHjkXHG6eb1OfJ7Ekg/9VS0XTgfey69DNXr1oUVKZn1Ulxi7X3j73dsx3vooWj5z+fhO/aYmG2IjAxkXnih6206oQgFLTNaYXd5oZagu3VVabnnMyS+uphXSFUfm3TRNgAptOcCHk2lLaG/VixibIsI26LTNg+7vh6FUKw3jNqD4/hm/ajCkmWT+8oIeY2cupNqRygXh1R72bJlmPLYlKjhpaWl4fXXX8dll10WtVxDp0VGSwihYEfJdm2OCAFVKFAEIIRiyrVVFYBQTMG2hLBc1hR4ICGtx1wCAalq4m2h6JNWy2Mccm3zVBN2ubbtPrGBybUPHDgQcxGlSPz222+48847MWbMGFx66aWYM2cOMjIykhwhaWq4lbQ/+eSTmDBhQoqjIbXF448/jrKyspjlcnJycNddd9VCRISQZFNaWor+/fvj22+/Tah+165d8cUXX6BdpAWiCCGERGTu3LkxywghcPbZZ9dCNIQQkhjdunWrs20LIfDwww83yM+9ZsyYgUcffdR1+auvvho33nhjCiMihBBCCCGEEEIIIYSQxg/F2oQQQgghhBBCCCGEEEIIIYSkiOXLl2PixIkJ1b322mtx+eWX47zzzoPH44ladty4cTapthVVVQEATz31lC396KOPxujRo3HNNdcgKysrZjyLFi0KS/NmtkFG614x69YrbCY14Kt1ZaioUpHpq5kwDdCETaNHj8bo0aNr3JbBN998g+7du9vSfD4fXnjhBZx33nlh5T///HOceOKJeOGFF3DWWWc5yrzKysrwzDPPYOLEiaiqqgrLnzlzJlq0aBF3rBIS2w5sdUg3BHzC+F9LNERmlhidRNnuiV+SZO6fMHdanG3VLz8TaWrUd6m2FaNv10Cw3RQkhQaZmZk4cOBA1DJ79uwxn0sp8fzzz+POO++E3+9PaJtKWg46nP0v5HQ+BxW7v8O+H/+FA+v/g3gOlpKWjdwjrkTrPmPhyWjlokaw7ZwuA9H25Iex+4vxjiWXLFmCJUuWuI4F0OZjRx11FJZ/sRzZOdmWMUbCX+3HnqI92LWrEIW7dqFw127MnDEzrA1vZmu06n2nNmbpAr/cHn8GAPgr9mD/2tewd+XUuOIykFLimaeeQfMWzfG3sX+zSECDskgBu2g7OF4Gy5mCbWjGUOkgBXaSa4dKtSnXJvWZhAXb1vEnilxbKxoqc41PsB0aq2Mdt1jbjlQ3UrrhlRUiYpn6INV2W8VJnmvico0mCZhyXZuQ2yrituT7PGnxB26E5PMh775xyPnrjRAuRZUGSl4eWj4/DYVnD7AbwgEcXLYMsrwcwsU9fOUnS1H21tth6Wk9e6LNm69DSeCerya0yWqHXWU7oR0wNXiO6vJcKSRUXaYtpNAk2lJChZamQtFkvqZMVwWEB6YWXWptCKkNj6aSVz+mQijBU0c/Z7SPB7Q6wZtVA8PSnMCbbQLDXSql2pGakiGdP9Z1IZJUe9++fbj4goujvgePx4NXXnml0Uu1DZqnN4eUKraXbNf7oNTnitp8T1vERZh9RQgBBZokW1lTV8oAACAASURBVIWAECoCErp02yivQEBClQoU2KXaUqr6wgXu5doGxnlgk9trVW3Ud7l2bm4ufD6f4+dybvH7/Xjrrbcwf/58PPPMMxg5ciRUVcXkyZPx0ksv4ZRTTsHs2bOhKDX/zJM0frp27eqq3LRp0yjWbkRMnjzZVbm77rqL1xJCGiDLly/HwIEDXQn0nbjhhhswc2b456SEEELc8fPPP7sqx3kWIaQ+c8QRR8Rdp3379hg8eDCWLFmCX3/9Na66mZmZuP766zFgwACce+65DVKqvWDBAtx8882uy59xxhl48cUX+Xt0QgghhBBCCCGEEEIIqSHiwennmX8ZfOgRrXBIp9y6jIcQQgghhBBCSAPj5IIHkJ3Wvq7DIIQQQgghhJB6R1FREdq0aRN3vdtuuw2PPPIIcnJyXJXfu3cvCgoKUF5eHve2AKBly5Y466yzMHToUPTr1w/t2rVzLHfeeefhv//9ry0tr8fVaN//2ZCSDmKiEMlNZHmRDHk0noea0qT9tQy+llCDeXq6NOuouq0H+qMKCYlpN3XEeb3j+z3p5MmTMW7cuLjqJMLPP/+MHj16OOZNmjQpqsikZ8+eOOecc9CtWzf4fD4UFRVh1apV+PDDD7F//37HOpMnT8Y999yTUKw7Srdj/oZ5UIQHHkWBIhQowgMFiv7aA4/+41W85muvxwuv8MIjFHiVNHgULd8jPPAoWrpH0drR6iiaoEkoepqAYr4WgBBaGd2eKISAoou9hZEqgnnWLycZpUKNTIasyVY2isDJDQJCF0mRpkbcMtDGirXfxLlLmsqXCrt27YpNmzZFLZOfn4/y8nJIKbFv374abS+r4+lod+pk+FpYvyArUbnnB+z58kGUb18eubLwILugP3K7D0VOl4FQvJkut+o0b1BR/N1TKFrxj+C4nSSuHX4tDjmkA9au/RkrV6zE9u3bXfXJ9NbHoNOl1kVMQuclQMmG91H8zeOoLt1u5qQ164TWfceh5LcFKN/6MVR/ZcRtZGRm4NvV36KgU4HZrNO5LsxH6xgWXCjClG8b0ychzJlUUMwtzOmVMB9FcDEM67ZDRJWhQsJaE/MSEkIqx9MwibbTdp1O5doe4mOMpZH6WyJi0UT7rjTtxVHyjW3Y0iOXM9OscmwtwS7J1vOkIW7Vy5h3iRKQUjXFzOa/UkKVEs18OfAqicu1a0rRtcNR+dFHYelt3nsX6X/qE72y349dZ54N/2+/2ZI9hxyCdh8shNK6dTJDdUVZdSk+2rI4eF+neKAIBV7hgaJo93keYdwHannGc4/wmPeCinlvGLwH1O49LfeE0O4BNbEv9PtH8w5Rz1dMl7bQ7yMB61gZ/BeWsdJaBohyXxhhHHdLfb5XTKVUO3xxA+cqTlJt6/VZW5BEe5Qh9Y49+lj88ssvkcMXAtOmTYtLftJY2FO+GztLd1r6DaBAsfQh/fMX87OW4HOhfz5jftZh5sPsm9Y+CSCYb/yrBD+3sfZJe58zn+mvwz+vseJ67priKarTdo899lisXr06ads49NBDUVxcjJKSEjOtXbt2+Oijj9CzZ8+kbYc0Xtq1a4fdu3fHLPff//4X55xzTi1ERFLJ9OnTMWrUqJjlMjMzUVpaSuEjIQ2Mu+++G0899VRCn51kZGTgP//5DwYOHJiCyAghpOnQt29ffP311zHL8ffGhJD6zOrVq3HsscfGLFdQUIChQ4dizJgx5t8dVlVVoVu3bvj9999dbatNmzauPpeoz6xYsQJnnHGG67/hPOqoo/D555+jefPmKY6MEEIIIYQQQgghhBBCGjcTZ5wPb10HQQghhBBCCCGEEEIIIYQQQkhjY8+ePWjbtm1cdU466SS8/PLLESXKkZg5c2bCUm1AE3O//fbbePvttwEAffr0QXFxMa655hqoqopAIICSkpIwqTYAZHcakPB23ZNMs01oW9rrBd/si1usXR+4//77IaXEgw8+6Ji/Zs0arFmzxlVbiqLgySefxB133JFwPOv/WG9PsIk4hS056B0TlnIOkjJrGYUiTtLwqW9fjo4mDo2XuCWd1k2Hrp8Qq6q+Hxu7oNfNIhvbt2+PWSYaGe16I7fbJcjpdhHScjqG5Gr7OaPNsSi46D1U7d+Iih1foHznl6jc/T2g+pGW1wXZBf3R7PAh8GbGu6CIk1RbAlDQqvfdyO40ALuW3oGDRT8m8tYcmTN7TkL1sjudDucFQIIpOYddjJyuA1G6cREObPg/ZLY/AXk9roSS0RLZXc4DAgdRsft77Pl8Eqr3bYBUq21tVFZUoufhPVFcVgyPx2PKIAFdem2RXxtb1aSRWgfSpILC0q/1cVVKSF04KIVWXkJCSC3fbFdKx8fQrq0JakXE17Ew2yWkhhjnUSrGVuOcdhonjf4RddyqqXTbbReJQ6atNZtY36v9PmufGCQ0XwmZW9ik2lYht0XELQCoMpjvUer2z2szzjjdUawd2LIZiCHWLp83L0yqDQAtn3m6TqTaAJCdlgOfJx1VgSoIqUKV+j7Xxy/tP1V7NI+JAkVKqJAQUPWyEkLoY6DQbiYNOTqkCqmLem23o/qxN8ZRBTDHQgkAQuvTAsIcK/WKWiv1awpfpzQUqbZRLlSqPeqvo6JKtQFgzJgxTVKqDQBtstqiMlCJ4ooiKNKYNwICKnSNPSAkBBR9LikBocCjzytVoUCBtuSdIhWoUHXZvarlSRUQCiBVCKFAlaoukddF6Cq0DgoBoU1SQxZgMObEgHHww+auIbieu4YsJlMbDB48OKli7c2bN4elFRYW4thjj8WYMWMwefLkpG2LNE5uv/12/P3vf49ZbuzYsRRrNwIeeOABV+X++te/UqpNSANi79696NevH9auXZtQ/aOPPhrLly9Hy5YtkxwZIYQ0PQ455JCYZdq0iff3aoQQUrtkZGS4Krdu3TpkZWXZ0nw+H3755RecfPLJ+OGHH6LW93g8jn+X2JDYuHEjLrjgAtd/w9mhQwd88MEHlGoTQgghhBBCCCGEEEJIkqBYmxBCCCGEEEIIIYQQQgghhJAksmbNGgwaNCiuOg8++CDuu+8+pKWlxVWvrKwM9957r2Nes24XoWzrR1Cr45Nur1ixAgAwceLEqOWE4kV2wRlxtZ0aQsVLunQnDvHVkh9KsL88gLwsT5JjSy1CCEyYMAG9e/fGX//6V+zYsSOhdrp164ZZs2bhjDPOSDgWVQawcd8GQAhd7AlTZidMIbbQ/7crjCKJ+myljDL6oxBarhDh9d20bW3SqR4hqSCihM7NyZdkmV8yhdqhbSYk7UxQst3YBb25uclZ9EHx5cKX1wVpuZ2Rlnso0pppj+kte8Cb3cF1O768rvDldUXekX9JQlSRpNow+0R662PQ6dLF2LdmJoq+eRTSX5mE7SZGdqczYcQc+fSUgOJFzmEXIeewi+zpAODxIbPDSeh02UIEynZh079PdmylVXYrDBs+DAWdClDQqSMO794dJ5x4AhSb9BrmQCZ1EaFuFNX7hGU+JHQxIRBMN18FxcTa8K0LFJMlKIy0pxp53yW1iym6TkXbIX3Guk0Dx23b/fbhz5NByGZj9am6kGrHui+zX4+c0yPWtY4ZuqBZWiTZ2qaltUgQSx3VKtnWfyQAj+JJeJ8lC2+XLo7p6r790StKiZIZM8OSMwcNRPrJzmNPbdEyvSV2lu2AKjR5tgoJIVW9r2k/qhBQpKL7rFWoUhvXTF22VLUjpfd9VUgoUisLoZijtbHwhIQw7/0MIa9xboad35aXTmObOT66Gfea4jBXA6l2pKYSkWobi5OESrXnvTcPs1+cHXW7F1xwQZOXD3dsVoCK6gqUVpVAURQISCim0FpCBgSEovuv9Z4ZgIAiAKFqom0FKgJ6ribbBiBrJte2zT0biVx73Lhx+Ne//oVdu3aldDuqqmLKlCn4z3/+g6VLlyI/Pz+l2yMNl7Fjx2LixImoqqqKWm716tXYuXMnOnRw/3kCqV+8/vrr2LNnT8xyPp8PU6ZMqYWICCHJYNGiRRgyZAgqK+P/DFUIgbvuugtPPPFECiIjhJCmyTHHHIP33nsvapn9+2N8zkcIIXVMLCE2oM0lQ6XaBllZWVi1ahWee+45jBkzBgcPHgwrc9hhh2HWrFk4/vjjaxxvXVFcXIzzzz8fu3fvdlU+JycHixYtQqdOnVIcGSGEEEIIIYQQQgghhDQdKNYmhBBCCCGEEEIIIYQQQgghJEksXrwYl19+OQ4cOOC6zoIFC+IWcRvcf//9jumdLl6AzENOhlpdjvLfP8HBvetQvX8jqvb/hopd3yS0rVAy2/eF4suFKzOSsBrO6hgjFs20BACo8ku898UfuO7s1q6bad26NY4++ugUBRnE5/PFLHPBBRfg119/xYwZMzB9+nSsX7/eVdvdu3fH6NGjMXLkSKSnp9cozt/+2ICD/kooikfbrYowrNfaKaJoMjMBYUqOhJYATQKqy7KNn2iCI/MYBgXepjjJQaDk7AIUNfIlmfJwQlySKuFnIqRCqu3UfsIyyjjDa8yC3hYtWtSofkab49FhwEz48rrGWTPV52s0qXZQ9AxoC3m0OGYUcg4diOIVk1G6ZTHUqvB5lvBmIC0nH96cfHizD0Fas47Yv/YV+MvdfXk1EsLjQ+s/3YP0NseERC5DHuPDk90Oh/55Kba8fQ5kIFxa9srsV2yvex3bCzNemoGjjjoyuHaFPhYKfUyzCraFAKDCFBHCGH/NOuF9VeqC0dqUawM1k/YSYlBjuXaURR0iybWt2wbiEGwnA/OSGbvhupZDx4/9YMSatxj7XRr3eCFNBOXeMphuSrftYm9VBtvziLpfdElEvEeLvk+qVv+I6rVrw9Kb3XJLEqKqGXkZzbG9dDuEUKHq45WqCghF02pDqBBSgQpNti2kgBT6KCc0EXrwVkwf4fRjr41XxnG1jo0iRIht0W7r7YX2FHNMtRLhOmGOk8FNh+c1BWoo1XYS7UeVaodu0yLYlgiXav/www+4cuiVUWPo2rUrXnvttaZzzCIgINC1eTesLV6D6oAfQqiGWlvTaAtFu2DqInsFgBAKIAPaIwApNdG2KjXJtgoFim7Nrolc24hP20bDl2tnZGRgy5YtOPfcc7F06dKUb2/Dhg3o2bMn/vjjj5RvizRMvF4vLrroIrzzzjtRy0kpcccdd2Du3Lm1FBlJNmPGjHFVbtiwYa5+P0EIqXtGjhyJWbNmJVQ3OzsbixYtwmmnnZbkqAghpGnTt2/fmGWqqqpQVVXFORchpN7y8ssvxyzj9cZWlYwePRojRozACy+8gPfeew8///wzOnXqhBdeeMHV9bI+U1FRgZNOOgm//fabq/IejwfvvPMOjjvuuBRHRgghhBBCCCGEEEIIIU0L8eD088y/Hz70iFY4pFNuXcZDCCGEEEIIIaSBcXLBA8hOa1/XYRBCCCGEEEJInfPyyy/jhhtuQCAQcF1n1qxZGDFiRELbe+ONN3DVVVeFpWe0OQ6dL/sYES0wMoDSLf/DH6uno3z78oS2DQBt+01Bi54j4aQ6ct5uMKTI0rtIkkpTIWl5bXkuYXutydOM16op3dJ+VD1PBaSeJwPo1t6H/z7cPUJcDQcpJX766ScsX74cq1evxrZt23DgwAEEAgE0a9YMBQUFOOaYY3DGGWegV69eSRNGvffrOygsL4QiFPPHIzzB54oHCrRHj/DCIxR4FS88wqM9Kl54hf7ao732CA88QjGfm21DgSIEFOGBIgSE8QgBIRQIAIpQgq8FIDQjEwQEFCGg2bhDRN8wxIm6qEk/5YL5FiE44ChbildcqOjSKdI4cSX4jHbKuPSDplqUnQpSIflsjAK8YcOG4dVXX427niejJZr3vAGtet8NocT+IqudupJqixjzBMOQqtrbEIBm3ZMhZbWfP1bPRPGKx6FWl0WNSknLhjezLZSsNqjc9Q3SW/eCkp6Ltqc8hLTmXYCoc5QYhEjDrXX2rX4JRV89FrsNnXH3j8Mtt9+MnOwcsz2ht23tV8aYJowxz0gXxhhnyLX1ciFlAMuYqMtCI/Wx0P4cb/9ujH2X1B0Jy7WjiLVt7SdwjayJ8Lsm/SMZY21N+2dQah0lH/bpUFSRbug9pSFTtr221zXrS12lLYPXc9W4HwQgpQopNXmzlBJZaZlI92TE83aTTsV/F6P4+vDPC1o8+QSy/3xFxHr7H3oYJdNn2NLSevRAu4//l/QY42Vn2Q58sf0z/d7OA6/w6Pd1CryKR78H9EDR7xu9ipav3Td69HtLr3ZPqOj3nOZ9oAKPUCAUAaHfM2r3fwq0O0Jt/DPuB7U1mxTLfR5gjIrGtCTYj6zjpP3+0ExzEulHGT9jUV/vFR2vabUt1Y5wLdATwqTaJQdKcHi3w7Hvj30RY/D5fPj8889x4oknRg+2CVFSdQDr9q7T+4ICRRFQoPU1IYTej7XPZoQQ5mc1Qv/sxuh/QihmP1X0chDC0nf1viiCs1Lj8xzzcxvAMvd1nrsaJ0XS5q5JnqLGGpcXLlyIiRMn4qeffkJ5eXlyN24hLS0NVVXhC/sQYrB9+3YUFBTEnMP6fD5UVFRAUerneEUiM3/+fFx00UUxy3m9Xuzfvx9ZWVm1EBUhJFEKCwtx8sknY+PGjQnV79OnD5YsWYKcnJwkR0YIIeTAgQPIy8uLWW7ZsmVc3IAQUm/JzMxEZWVl1DK5ubnYv39/LUVUv6iqqsIll1yCRYsWua7z0ksvYfjw4SmMihBCCCGEEEIIIYQQQpoeE2ecj3i/PUcIIYQQQgghhBBCCCGEEEIICWHatGkYPXp0XHWGDx+esFR7wYIFuO666xzz2vy/iYhqfxEe5Bx6HnIOPQ8Hi3/C/p9fReXu71BR+K2rbQvFh7anPobmRztvv/YxBMixhHVOtjzTnIzfdlVh2Y8lOL1Xs5REWVsIIdCzZ0/07Nmz1ra5u7wQu0p3QlE8MPSdmgTJ8tzyH2BqzEzhpykvs4iPrLrrMCLJyUzBlkV+bXkZvQ4htUw9kmrXtJ145Z12eV5yOqAhfWpMkt7WrVu7LpvR9ni0P/1pQCjwtTgCQklLYIt1JdWGi8U3dGyiaCfZtXXxDYEWx4xE8yOvQenW/+HA+vfhP7AJwpuFjHYnILPdcfDldYM391AoaZm2dqStXdXhPVgfRfg8xMkKGfJeIYHmva5D9YHN2L/2jejvW+exhx7DE1OewM233Yz7xo9Deka6ZdPSFGwb8WvCWRFMNxzmUkLq0kEpDLGtMMMUQkBC6nWk9lp/DMUoF+l1LCK1S0giGOdq3LisYjvXdZmrm5hqk2SNq6mOO6G5R8hYYXuMINUOuwvUE6zniYQMaVtCEZ7440sy/i1bHNM97aMveFzx8cdhaZmDBiYlppqS68vVJOYQkEKTm0MICCmgSgkBCSGkNk5BhSoNCa8KVXumH2/tOKlShdCPlTAX2dLuRbVyxvgVXEzCOC8A4Tx/tDx1GtOcxkVzvNUq2dto7ONcPZNqWzu9hITf70fv43pHlWoDwAMPPECpdgjNfLlol9UOO0t3QAgJqWr9VhESQhoL2yiQUhfBKxKQinkcFXNOCkihvZISUIWEIgFVAIpUAaHoi+cols9ztOsBpNDnqgLC6NPmogzWuStgnBxJm7vW8mdFgwYNwqBBgwAAqqrihx9+wGeffYaVK1dizpw5UBQFqqrGaCU28SwISZom+fn56NWrF1avXh21XFVVFR5//HHcc889tRQZSRa33367q3KXXXYZpdqE1HPmzp2LYcOGJbRohhACEyZMwIQJE1IQGSGEEEATzXq9Xvj9/qjlvvzyS4q1CSH1kvfffz+mVBsADj/88FqIpv4RCAQwbNiwuKTaEyZMoFSbEEIIIYQQQgghhBBCUgTF2oQQQgghhBBCCCGEEEIIIYTUgDfeeCNuqfZxxx2HadOmJbS9efPmYejQoaiurg7LyztqGLLy+7luK73V0Wh76mQAgFSrUbHjC5RtW4JAZTE066KiixgV83lej78go82xCcVuSGkSFt5FQzhILY0sIETVJBFiWwIATP9gd4MXa9cF3+1aCdOircuybVJsXXAUlGhbhX/WksE085kIHidTpSqsAiS750jY5NwCoRIkm1SJQm2SQmp0jWtgUm1rG4nIPOOq67RGQmh7jUhe2K5dO1flFF8z5J//BrxZbWuwtbqSagev1ZH7jZNAO1K5UMk2ILzpaNb1AjTrOkgXboaXsau0JTLSgM5t03BIKy/a5nmQl6UgO0OB16NVr/ZLlFao+KMsgMJ91dhe5Me2omoEVD2GaKGaedobb3PyA1DScrBvzRzIQGwRTnVVNZ554hns+H0HZsyeAUOlbRNs6zJt47WwLDwhTbVosGyo7N4UElKuTRogKbnXiLSdlF87XWJ4+xt8P7IP9AnLt0McvJBaS6aIG3YRtwCgSnu+px6Itau++94xPe3IHhHrBHbvgX/9hrD09FNOSVpcNSErLRuAgAoVUAWEoslyVaHCXIpJCigQUIWAIhUtTypQpISqi7dVfaz1iOBIBhjjj4SUKoRQoBt/bTEYEl7L0KjVlCJYVPP5WkTPxkIVsK7fYcfJCt3Qu2Qs6lqqbXk0pNqhl//+/fpj69atUePo3bs37r333ujBNlEKmnVCcUUxKgOVMHqaKjW5tqmoN/qFKgBFQJGqtiyN3gcVrcdDAvAIBVKXaQupLV/jEeaMU/NrC61RVaqasFvq462ooVzbev7UU7m2gaIoOP7443H88ccDAF5++WWUl5fjoYcewuTJk2vUdlpaIgswkabGlClTcP7558cs9/TTT1Os3cD45JNPsGnTppjlFEXBCy+8UAsREUISQVVVXHnllXjrrbcSqp+Xl4ePP/4YvXv3TnJkhBBCQsnNzcXevXujllm1alUtRUMIIe7Ytm0bJkyYgNmzZ7sqP3LkyBRHVP+QUmLUqFGYO3eu6zrXXXcdF7YhhBBCCCGEEEIIIYSQFEKxNiGEEEIIIYQQQgghhBBCCCEJ8tVXX+G6666Lq05BQQHmzZuHrKysuLf3xhtvYNiwYfD7/WF5abmHom3fiXG3aSCUNGR1PB1ZHU9PuI3k4cKcGquMme1QzpIkAEhdyv3Nr2X4+pdSnHRETkJRN0X2VhRj077fdJm2VWitq7LN9BCBtjC0aVbVdrC8WUeGCwLD6+jpEUSCRrowLFvGayEc6yQiBibEiiuZZ6TTLMlS7doWfkbbXqy+FSr2jVDIXRyNRNLbtq07UXbrP/29CUq1nV5byspgmaBMO7SOCkAbFrp1SEPfIzJwQrd09Oycjs5t0hDvKVTtl1i/owqrN1dg5YYKfLmuHIV/hCyEYm3TNLoKtPrT35DXcxgO7v4B1WU7ESjZidItS1B9YHPE7b0z9x2MvvNW9Dyml+6S1IWEEBAiaP00leHGECgFpAjKv62CQptg0I1cOxFBYQQaS78l9YNak2ubivq6E2wLy7W0IWK7LEbbj2Er6mhpYXd7LqdhquX8kMYYYVmsSRFK7IZSiDx4EAeXLg1L93YqgCfKwhtV330Xnqgo8B3Ty5ak7tuHqm+/RfWv66EWFUEGAhA+H5TWrZHWtQt8xx8PpXXrmr6NMAQEMryZqPBXAEJC6hJsKQSkqgIeBVJKSP3AqkJCASCFhCo1qbYh5dXOGO3YSWnc1xvvWT9lhH58zXtCu3Q39MSS5njpci7q5qOLxkoNrztOUu2Ycv1QqbaR7yDVlpB47JHHsGLFiqhxeDwezJgxAx5P3cv06yNCCHRt3g1rilZDSgWKkPr1UQJQNFk2tD4qpQKogBQKzCuoACAVCKhQAAQk4FEUSKiAXsoQaKsSZj2pd2BTrq33W1OuDX0+Cwe5tjG3lfY5LEK6fJicO+S1SbL6eA37TFZWFh577DE88sgjSEtLg6qqCbWTn59fs0BIk+C8885D69atUVRUFLVcYWEhli1bhtNPrw+/TyBuuPnmm12Vu+CCC9C8efMUR0MISYRNmzbh1FNPxY4dOxKqf/rpp2Px4sXw+XxJjowQQogT7du3jynWXrduXS1FQwghkdm+fTvuuecefPjhhyguLnZdz+PxYMSIESmMrP5x8OBBZGRkxFVnwIAB+Ne//sXfhRNCCCGEEEIIIYQQQkgKoVibEEIIIYQQQgghhBBCCCGEkAQIBAK47rrrUFVV5brOkUceicWLF6Njx45xbcvv92PSpEl46KGHHPPTcjuj4KJ5UNLz4mo3NdTELOW2rkM5GSXPXsAi3A4v+9S8nZh7z+FugiUAlv76if7MKsk25J6w5FleWUXXhtza8t0hqyhb6I5uoWcEhUeWKqYxDZACEKHSvTgIbdcWKyEuiCnxjHYquVhPIFb7dSn2jIUrcbalbMx+F2PIaAySXnfSM4EWPWvyZdXGLdUO5klbeSEkju+ajoF9sjHguCx0aFHzP6FK8woc1SkdR3VKx59P0wRUP2+rxH+/K8GCbw5g8+4qx7U+DAukN7M1vJ3PgrFvWvUdi6r9m7Djg5Hwl/wetj0pJd5+820cfczRulIblvduqkN1ObYuyNYFg2Z5ICgo1AWjWj1hbkMbYiPItcO8g5Rrk/pDbcm1gejjWrLG5sY0H01on4QKda2PDkJd7foTctnVE6znhbREYwi268N1qGLBQqglJWHpGeeeG7Ve9U8/haV5CzpCZGYCqoqKjz5G2Zw5qFz+KRBDypr+//4fmt08Chn9zwjepCWBDG8GyqrLtCZVAaFo45AUQEBVIRQFqlQhIKBIRRNpqwqgqJC6djcoQ5dQpQqP8JjjntRvDDUJN2zjnH38skq2lYjz9LCxTMA+HjaivukaN285qiffSaptT490nYgq1Tb6OCQCagCTH50cM8wbb7wRvXv3jlmuKZOXnodWGa2xp2IPDJm2cYC1z18kFOHRXwCKtBiyAUAACjx6X9L6rAIPIFQIKJBSQIUu1wagmC588TUdXwAAIABJREFUbb5qzEdtcm3jWMeSayO6XFt7JzWbv9Y2iqKguLgYrVq1Skiu3b9//xRERRojt9xyCyZOnBiz3N133x1zEQNSP1ixYoUraaMQAjNnzqyFiAgh8TJr1iyMGjXKcfHlWCiKgieeeAJ33nlnCiIjhBASiW7dumHt2rVRy6xataqWoiGEEDt+vx/jx4/H//3f/+Hnn39OqI0TTzwRXm/TUZV8//33GDZsWFx1jj32WLzzzjtIS0tLUVSEEEIIIYQQQgghhBBCAPufrhJCCCGEEEIIIYQQQgghhBBCXLJgwQL88ssvrssPGTIE33zzTdxS7cLCQvTv3z+KVLsLCi6ej7RmneJqt2ERS2hjFy45C3CE5ce5fQGBb9eX4X/f708gxqbHp59+ijdfe1MToSm6VltY5dpBpbYQAopQNGEZAEUEy8BWxy7mNv7VzEh6njDaRJj0TtjyI5w3DiLQhJRJYW3UX/ESqR1SKdWWkA1Hqh3qMHYsImPGG7OMC4l+bQlVU4W7OYNpnkuAupBqAzWTajuViyzVliH5ednADefkYvGkfLw5tgOG9c9NilQ7EkcWZOCOi9vgo0e6Ye49nXHxSc2Q5pUAVATPciNK45kKSBWQEr68LigY/E7E9nPz8qBKCRUqJNRgC1JCShVSSqgyuA/M7VjTpN7TZGgc0PP1R0NSawosIwgvQ45ZvNemht5vCUkFTWOeaX+PNZFvB9uAKd01EiSkrZyZZZH1irr+s9pAACXPP++YlT308qhV/Rs2hKV5Cjrh4DcrUHj+IBQPvx6VS5fFlGoDwMEvv0TRNcNQNHwEAnuK3MXugnRPOgBdeq2PSVJq45g2FqlQpTamqdDHMqjm8VSl1PO0NhxGOVsKAItIWyN0qJFShifaahCTlEm1XTQbTaqtN2LMY6Y/Px0HDx6M2l5eXl7Ez9qInS7NuwIAAjIAVQYQUFUE1ABUqAhIrc9qPwFtVqoGtH6sp0sZgKqqZpoxTw325uBxNXuxVIOvpTTnoFqi/VoeNncV4eeLOceMsUBTaHv1kebNm+Oee+5JqO6ECROSHA1prIwfP96V8GnlypXYvXt3LUREasqNN97oqtyZZ56Jtm3bpjgaQkg8+P1+DBo0CCNHjkxIqt26dWv8+OOPlGoTQkgd0LNnT1fl5s6dm+JICCFEY/369Rg9ejS6du2K9PR0TJkyJWGpthAC06dPT3KE9RO/34+HHnoIf/rTn7BmzRrX9QoKCrBw4ULk5uamMDpCCCGEEEIIIYQQQgghAMXahBBCCCGEEEIIIYQQQgghhCTEe++957rsvffei7feegs5OTlxbWPr1q3o168fPvvsM8d8X143dLp4PtJy4pN11wk1dsG5MKiGFo+0YUNA6ticwKNvbUeVv35LdOoaKSXuuOMOfDX/awAWIbZQ7EJsGKJra6qw1gj7LyjSBiDsOYY1y3wtgyJtJ7FsaJIQIjl2NJ4eJIRUS7Wj5UUVUEuHn1RjdH8X240Zv6VMhMyYNGRJr9vFOAKV+xJoPYX7RUY46FaZHSIdmxBRti099NGFVFs3brZtruC+oS2wfHIBxg5pgc5tYwvCkk3vw7Lw5A0dsfTRwzH87JbI9AGaYNv6I+3/SRVKei68OYc4tnnBJRdoYkJV2gTbxpXD0BSaom1TNxoi1zZ6mbS+DvY9V3Jt21PKtQkhsbFLdaOaeB0rhk2vIk0XZPC6YlzDzNHCECpbGqs6WBU17lRT+tq/Uf3Lr2HpGaf1Q9pRR0Wt69/2e1ha9erV2HPJpaiOQ/ZgpfJ//8Puc89DdYJyjVB8Spo5xpmSXX1cMmTZgH5OSGOxCP1RzwlKtA1ntrQdV+O1Nc8yATFjCf3YQErLGBn2mQLHJle43E3RpNoSzvMLa0WrX9mp3rNTn40Zw913341WrVrFLEc0If4hOYcExdp6/w2ofrtQ2/JcSjX4KFV9nqrNVFVDrG1Z4CU4X0Xw0TJ3Neb7TvNW66ORZfs8KPT+I2whBiexfv3u848++iheeeWVuOp0794dzZo1w+rVq7Fp0yYUFRWhqqpuxzxSf/F6vRg4cGDMclJK3HXXXbUQEakJa9euxapVq2KWE0LgxRdfrIWICCFuWbt2LTp06IBFixYlVH/QoEHYuXMnjopxL0kIISQ1nHLKKa7KjR49OsWREEKaKn6/H3PmzMGZZ56JZs2aoXv37pg2bRo2bdoE1cUCnNG48MILcdxxxyUp0vrLzp070a9fPzzwwANxLXTTtm1bfPTRR8jPz09hdIQQQgghhBBCCCGEEEIMlPr6PaR9xRX4o7iirsOISH2NjfstMbjfEqO+7zeA+y5R6mts3G+Jwf2WGNxvicH9lhjcb4lR3/cbwH1HCCGEEEIIIY2dOXPmuCr38MMP47HHHoOixLfm7fr169GvXz+sX7/eMd/XojsKLp4fUbRYb0nJ7yd1EbPVmhNiVBaWf+2pIuS5wNY9Vfjnwp2pCLTRMG3aNHz33XfY9svv2PnbLrsqW2jnuoDQn4ug/EqIYL6iBKXZQvuBEFCEsB0vCcvhtBxnCdiPsy7ZNo+lKUMLCr6tZW2Plvgtmw5DOMi7CYkqgLVeZhwrx2g7hnA6JsLhJ9r2DLlZDX4ibjsGbgTbidJQJb25ubmuylWXhEs0o5Pi/eF0vA2hZUypdqTnAuFxO8m2dRGfVAEpkZulYMylefj44Xxcd1YuMn11fx1v1yINf7+iA5Y82h1X9GsOj5CQMgBINfgDFUAAhnBbrTrg2Fb/k/rjqclPIWCISXXxqCEqtUm1ZVBPaEi345EUxpRrxxAUJiLXrq0fQkjDwLG/CmexbtjV3uHyLyFttw7l5eW4/eY7cNN1NyUr5LgJbN+O/Y8+Fp4hBPLuGxe7/q5dYWnqAecxJK64Cgux54or4d+ytcZteZU0XaarjyPGf3qaahVt62OZKdKWqjbOqbqA2yrmhiFRByBEiH7bMs6FzEXinmNGFLhHkUE3FRK4t4kp1bYeL8u8w3jttI2SAwewZcuWqLG0atUKd9xxR/SAiY1OuZ0hIBBQNXm2XwZMkXZAqlDVgD4P1RZ7Caapuhjf6NO6YFsavV/VF4MJCrRNib5Fvm2btxrXkJj9OMr50gj66fjx4+Ou06pVKxx77LHo2rUr2rRpg/T0dBxxxBEoLy9PQYSkofPMM8+4KvfOO+/UWMZFUsuIESNclevbty86d+6c4mgIIW55+umn0atXLxQVFcVd1+v1YubMmViwYAG8Xm8KoiOEEOKG888/39V1eM+ePRg7dmwtREQIaSqsXbsWffv2RXp6Oq677jp88sknKC0tTVr72dnZeOONN5LWXn1l1apV+NOf/oSvvvoqrnrNmzfH4sWL0b179xRFRgghhBBCCCGEEEIIISQUpb5+OWjjL8XYvK64rsOISH2NjfstMbjfEqO+7zeA+y5R6mts3G+Jwf2WGNxvicH9lhjcb4lR3/cbwH1HCCGEEEIIIY2ZtWvXui7797//Pe72d+zYgdNOOw1btzpLq3IPvwydh3wEb3b7uNuuFdy4XmMKit2IL53LyLBsEZITFHvCkDiHxDP9g134dTsXpnJi69attvP664XfADCE2Np+VITQHNjG89B8KJpMG0aasP2HkFcwUwFY8w1ht/WYGhiybiPf8rvxoMg7WFyaWwmWsT4SEkpMIWusUydK1WiS6VgC6qibjCaXtcgl4/qJso2EYozx3hOlvv59TCzcLMwRKA+XaEYmhftBGgpLp/SaSLWd0izpuknTEPMBEkIAg/tmYfGkDhh5bh7S0+rftbxNnhePDOuIefcfhuO7ZUFChURAew+6GNx4r56sto5tVFZWYvJDUzDznzMtssKgODv0dbB/atIzQ8Idj1xbSme5tnlcHQS3kV4TQpoebq4DYWVCxf1WsW6E+k5ZhqzZ2qyUwJbNW3DVZVehoHUBXpv9Wt1Jx/x+7B19G6SD3CLn+uFI69UrZhPq3r1R870FHdFs1E1o/eor6LDia+Rv+g35mzfikB++R9v/m4e88X+Ht3Mn57aLi7H35puBQMDd+4mAIpSgaNcYv425qCHS1cW75sxQXyDCmmaiy7lhinOtx9nU84afN8KS77RIhO1eMY7xK5LEvYlj3QeRZmWR+n7YsTPnH5YyxnkhgcX//V/MeG677Tbk5OTE8Q5cICVkeTlkWRng9ye37XpAmpKGDjmHQJUqAmoA6v9n78wDoyzuPv6dZzebO5AQSLhEUEAQ8UDwwoII2gqK4AFU8CqerVTFo9WqYNVaTxR9K2qplkMQvMWrFQRBQBCscskhl9wkJOROdmfeP55rnmN3n93sQhJ+n7ju7jwz8/yeY55n5iH5jCHWVl8hTbLNBQfn3Gjnumibc6EtM9sy1yaGgdTOudZPNfuXtnZsnA9ScEI6B/QkYf3geg2I0G8Nl9ZQmDdvXtjnxuHYuHGjq/x448aNOPnkk1FbW5uo8IgmQocOHdC9e/eo+WpqajxLuIkjz9atW7F8+XJPeadOnZrkaAiC8EJ1dTX69euHu+++O66JC9q0aYONGzdi7NixSYiOIAiCiAVFUdC/f39PeZ9++mn87ne/o0lrCIKoN4888gh69OiB5cuXJ+WakpKSgoULFyIjIyPhdTckPvzwQ/Tt2xe//BLbJOeZmZn45JNPcOqppyYpMoIgCIIgCIIgCIIgCIIgCMKN6H99RxAEQRAEQRAEQRAEQRAEQRAEQRCEhWeffdZTvu+//z6u+u+//37s3esuyczvfT9aD5wCJSXBAqBEUi8RcbiyDmuy7bswhDiyHNmaTTLBCkjvzvrqgsD417ciGGq4Ep2jgRAC119/PcrKyoy0bz9ZCXBdS800YbYCxmR5tvlZl24Dkrxaq8t8Z/LRgur7lbTaFlc6k8po5SKdgyziV6le7zD3WogmTL0lzXEWj0vsZZhwhbsbm8EQ4TNbfk8vi+TYvmqrvDvChrluazi5WX3E4o0NL3LPOs9i7SRLtd0uhfWWarvc7x2ybWF5tcnzY+ofW+GpG/KRl+2LaTOOBt3ap2POn07Ew6PaID3AoCmx1ZdQX60vfhn+zNZh65jwwAQcOlQCAa4JClUxtxBQv2vCca5JtVUxoSYtBKQy0eXaOna5toFdgEtybYIgopKAvrTbcFG+PglnvurqGvx6wK9x6kmn4bN5nxn3KJ/v6Nw7Sp9+BjXLv3Wk+084Ac3+dH/U8iIYhKipcV0WOLUn8t/8Fwq/WYJmf3kQaQMugK9NG7BAACwlBUp+PgK9eiH7tltR8NUCZF07xrWe2u//h4o5c2PbMBvyWI0bE2PoAm1dnqv1IyG9u9xPuFRGl3KbYm1Txgvohz78PUg//p7Oxgj3vWOWiF19d6m2lx6BXXrOtP/J7nTL+IABG3/6KWKdGRkZ+MMf/uBh7eHhRUWomjcPJRMm4sCVV2PPmX3wy3HHY1fnrtjV5ST80qEjdnc7Gft+fQkO3XsfKj/8CKKysl7r9EJo925UzHwLh+69D/uHDsOePmdj90ndsatzV+w+qRv29DkbB4YNR8lDD0cV8btxXE4HaJpsSaZtCrVDgiMkVOm20IXahhifa+1WE2/DnPBFb+eAfg3gRruX27/9WBt91jAifFm+rpdR011k+nBeZ8KlNQQeeOCBhNa3bds2nHPOOQmtk2gaPPHEE57yPfPMM0mOhIiXsWPHenoedvrpp+Okk046AhERBBGJ7777DoWFhVi0aFFc5UeMGIGdO3eiY8eOCY6MIAiCiJfp06d7mkQXUCc6ycvLw7x585IcFUEQTRHOOQYMGIBHH300ab8XkZaWhvnz56NXr15Jqb+h8Pbbb+Pyyy9HRUVFTOUCgQA++OADes5GEARBEARBEARBEARBEARxFCCxNkEQBEEQBEEQBEEQBEEQBEEQBEHEQHl5OWbOnBk1X15eHnr27Blz/QsXLsT06dNdl7UeOAUtzrwfSTU3iRDKNr+LkjWvJ77ueoftJth0r9zQMgvnMjWDbGVyKQeGtTur8NQ7v9Qn4CbH5Lf/iwULFljSDu07hJ9WbtJ2qa62Vj9b7UZWna+iybYVpmhCbkU7Lqp4mynqd0u6tAZT4g1tuVXGak9izB6PtCzceSX5Wxlj5vdYbWBEkyLqHyHaTjVnBVHqDyepjuVks4ivbXExU0gmDJmZB/l19JVaXy77Iex6IrSpSILtuKJsZHLtQCAQNU+ocp+HmpK83UmTatvTbFJtScgJIXDRaRn46OFCnNctLZ6tOGowBlx3YUu8/1AXdGkXABCSXhz+rEK0u/wt5HQfATDnr3uFgiEsnL9QkxLqukNdYKiKS7lQ5doWWaEkMlSvB5Hl2jr6obTLtS3H2PKR5NoEQYQn4jXBvihcHytMFbqg2Z51y6Yt6NKhC5Z9s8ylzJG/RlXNm4eyl152pLO0NLR49RWwjIyodYiqatf0tEGD0Orjj5A2cCDgQeLDAgE0f+JxZI6+xnV5+ZQp1j5mjJj9Qe2+pH3X71V6/xQw70dc+64KetUl5j1K9qdbZbnGsRTW/qTQJp9wCc6RHrZvrq+/kfUtk0Icu8BeRMC9DwHA0seIur+FQGZW5InoRo0ahby8PG+BSvCDB1H26mvYf+lQ7D71dBTdfCvKX3sdNUuXIrRnD8C5Nf/hw6j78UdUzHwLxbfdjj1n9ELpk3+HKC+Ped2RA+Oo+uRTHBh+Bfb0PguH7r0PFTPfQu3KlQjt2gVeVgZRWQleVo7Qrl2o+XYFyqf+S405RtJ8achPb2WItLkIaSJtTa7NQ2oPVAhNrq1O8MJ5yJjIRWjtHNo7168JWv8VMHqsZn9Uau/G7GuGgF9eHuFmALPPal1m/9o45No7d+5MeJ2rVq3Crl27El4v0bgZOnQocnNzo+bbvXs3vvnmmyMQEREL+/btczzLD8drr72W5GgIgojGhAkT0Lt3b5SWlsZcNhAIYNasWZg1a5ZneStBEARxZCgoKMDw4cM95y8tLcWQIUNw/vnnoziOSbEIgjh2GTJkiOcxYKwoioIhQ4agqKgIffv2Tco6Ggpr1qzBddddF/Oz/7y8PHzyySe48MILkxQZQRAEQRAEQRAEQRAEQRAEEQn6bQmCIAiCIAiCIAiCIAiCIAiCIAiCiIGvvvoK1dXuwiqZ5s2bayJfb3DO8eKLL+Liiy8Om2fv/Duw67Mx2Pf1vaj8ZSFqDv6IYPluiFCN5/WERRNq/zyzN3b/Zyz2fX0f9n/zICB49LIxr0t9i2X/hEeqgzFTmB02J7N8s5pfreJnBuCfX+zFf1YfSkCcjZ9l63fi6fdWwd+swLFs6cfLVFU2Y4bwWmGAAlWcrb5r6fpnqJ+hpTM9TRJg6xJtBbAcX6F/12CQxdmSVJ1Zj7pZ2IqnP4eK5oMljgk8SbUjVhBpUXiBtHeRl01qLYu0Pcqz7aJtry+XijSBmbtoO2w5u0tZ2g9e0rzQmASIqampUfOEqoqi5Eji9hrH2C09UVJtWdou5TUkmQI+JvDnq3Lx0q35yE5vvL8OdWLrNLz3wEkYenaeIR0VQpVrK2nZyD/nfuSe+jvXsm2Pa6NJDTVptq7WlsSlDrm2dvy8yrXl65Hh73eRa7tJC0muTRCETH1HgoZIOYLE362MEALBYBAX/upClJSUuOarra2tZ3SxUffjjyged6frsrwXnkfKSSd5qyjM2N3frq0nobYFxtB84gT42rVzLKrbuAl1a9fGVp9ESIRs9xT7PV67Z2n3MT2NW+5HsCyz3J+gd0/0e5F5T9JzuZ5/0vjSuJc5Tim6d8WK3C6Zyyd7HnmxQ6Zt9DVgO6bSsWJA5y6dI8Z0yy23xLQNAFD24mTsObMPSic+itpVq+KSy/OycpRNfgl7L7hQrSMB1K5ejX2/GYyim25GzfJvE1JnNNplt0eIc6PfyQVHSHAzjYfMdB5SJdsQEEYZYbzr7ZjDlOYbE8DA2ua5do2zjEG1Cd5k7ONn/Xyxn0/GeRVm/NnQKSsrS0q9r776alLqJRo3Xq+b48ePT3IkRKzcdNNNnp6BdevWDb169ToCEREE4UZ5eTl69+6NiRMnxvXculOnTtixYwdGjBiRhOgIgiCIRPDPf/4Tfr8/pjKLFy9GYWEhnnrqqSRFRRBEU+KDDz7Ap59+mtA609LScN5552Hq1KmoqanBRx99hAwPk4A2ZiorKzFixAhPvxcqM2TIEKxdu5ak2gRBEARBEARBEARBEARBEEeRxvuXZARBEARBEARBEARBEARBEARBEARxFPjzn//sKd/KlSs917lhwwacf/75+OMf/4iamvCSbMFrUb51HkrW/BM7PxqGbXP6Ycu0Htj4amtser0dfp5+KrbPHYBfPr4Se/57C/YveRBF3z2LknVvoOznj1C5ewlqijcgWHUAgtcBAHiwCqXrp2Pr7L7Y/Z+xqDu8zVjfof/9A3u+vCVOcXd9VGl2+bXXdcjiK2bLwsw8jjqY5uKx18cghILxr2/B5j1VUaNuyuwuOoyxz76POi6Q3uEMx/Lv/rsKtdV1piCbKQAUU3atvTNdjq3lgybX1n27ulRb/gEzPsE8XuZ3BqaJP61nBGNmDjMRRoyS79WRjzFVzJ0Y+TvRVEi2VNstzbN41iI3VtuJIb0VZprbMt0ZaNQgtdOor7B1hhdtC1tjdRVsh7lku+2Tpi7X9vLHqaHqSGLtJEu13c77eku17Wku6ZKILyed4Z/jWuGGgdkxhd9QSQsoeG5sR9x/ZRsojAPghgRbCI6qPU5p4nHHt8cpp/c0ZYU8BM51YaEu21b3WEhwTboNVXKoywklUWkkubb8ri+yy7UB6bhHkN6SXJsgji3iavOR7iUu9yD9ehSpjisuuwLFxcVhV1lZWRl7nHES2r0bB6+9HsJF0pBz371IHzKk3utgKSnxlUtLQ/ZY98kcqhcviTueulCdJq0W4Fx7GZNJCIS4dt/jHDzEwbl5D+RcezfkvKqsV3Dzu5EfQssvpdlecl7Ltoc5t6Qv6ls0Ua/tHuj1p1HhMVx5l0bcRtu+tT/aMS4FwlaP2hGBEEC/C/qFrb5Hjx7o3bu3t6AlapYvh6iri7mcG6Hdu3HgqhGoWbos/ko4x+HnJ2H/ZZejbs2ahMTllRbpLZDmT5P6m7pMOwQOVZotRMjaLxUcIQij32jI84XeKwV0qb7e99Tbu6nMdxHrC7Nt2WXnbnJtA/u9JcqEMOHSjiacJ2EiRABrjvD5RDQOJk6c6EkCuHz58oh9LOLIUlJSgnnz5nnK+49//CPJ0RAEEY6FCxeisLAwpn9Tlhk7diy2bNmCggLnhLgEQRBEwyEnJwe/+537c7ZI1NXV4f7770fHjh1pvEYQRETGjRuXkHoYY+jduzdmzZqFqqoqLF68GDfccEPMkwM0Vu68806sW7fOc/7s7GxMnToVH374IQoLC5MYGUEQBEEQBEEQBEEQBEEQBBGNY+NJNkEQBEEQBEEQBEEQBEEQBEEQBEEkAM459u/fHzVfWloacnNzo+arq6vDM888g4kTJ0YUanuKra4SvK4SdWU761WPncOb3oESaIaCXz2TmAp1wVS9CnurhIG5CNhkyTIDBJeqM0XMQlpfeRXH2Ekb8O5feiAvOz4pWWOmoroWY558BwdLKwDGkNb+DJT98KklT01lDZZ/shwXXNkfDAwKgybMZlAYg48pUJgCBeY7YwwK03IxU69tyrklwToz5dsMsC7Xl+kibcYcIjRD8K0jSZXM4x0eXbSth+Osm2jqHGmptld0ia15Grpd9wAw2za4yQITIJqW262kMbOI6pm6MrUZSm1LXr/Zvs0qrE1YWGT4wrhqx9YehRANvg1nZmZGzROqKQ2z5GhItYH6SbXt93iblVJft5beqpmCqeNaoUvbpnd/vuU3rdG2RQDjX9+CuiAHoAAMCFU5RWU7tu1EMFiHlBQ/hFDvwWq7D0HRygGAEBwKGDgAhXEw47N2SBl0RTYgOBgUCKYeF6Zl0NufWzvU+16O+6bUhsOVIwiC8IJFYBzm0mEIVKVbit5XeOX/pmDBlwsirqO0NNx9NbHww4dxcPQYhFyeMWSOHo2ccXfEVF+8Au1IpF00CJgw0ZFe9+OPcddZE6oFoN93ND2uJtdVmDHFg5pHlk0LAcGkz5qk1zjWeqWKeuD1+xqkRYDQ7nXyvUetpDH0Cxsb7uMca1/PkccuOLa3eVt30SgvzHMpLTUtbEyjR4+OYQu8w9LS4GvfDkpmFkQwCL5/H0L7D4TNL6qrUXTzLSiY/yV8LfNjW1kwiOK77kblu+9Fzqco8LVsCZaZCYRCCB08CFFREdu6wtA6qw22HNqs7n0uwBS1b8hFSJ6yTH1eIwAmFIBxcAEwAQjGDKk9Y6ZoW2E+rZcpHW4hoPWEtWqZuVzo/VJA78UCDII527iRX1u3o/9pl283cJo3b54UgfHBgwcTXifR+AkEArjooovwySefRMwnhMA999yDqVOnHqHIiEjceuutniT8nTp1Qr9+4SelIAgiedx9992YNGlSXM/l09LSMHfuXAwePDgJkREEQRDJ4MUXX8ScOXPiGstt27YNPXv2xDXXXIN//etfx4zgliAIb2zatAk7duyIu7yiKDjuuOMwdOhQTJgwAc2bN09gdI2H2bNn47XXXoupzI8//ogOHTokKSKCIAiCIAiCIAiCIAiCIAgiFpToWQiCIAiCIAiCIAiCIAiCIAiCIAiCAIAtW7Z4EmvPnDkzap7Vq1fjrLPOwgMPPFBvqXaySWt5WuIr1f5OPDHiKquA2WLPYrrck1lymuXkl5ymmGmMYceBGtzw/DpU1oQSEG/joS4Ywg1Pv4u12/Zp+5XBl+H+R1QfTPnIkGRDE2frwmxdsM00CbbCmCH9NEXaZl5TcW5+VgXazuNpSrWl4yiseQxc/ASelAXRvLBEk+ZIS7UNeWCUmASE7C+GEFLT85G0AAAgAElEQVSszCoilIV04V6W7Ynz0uxeLzPkZ3IspmDb3BZZxhxVBB5m38UTc0MmJycnah53sfbRkmojSVJtoZ/kxjnTNs+HWfcWNEmpts6QPi3w6h1dkJoCAEFAhMB8Afe8/S7Fmh/XgQsOLkIICa5KCgUH5xxcCAAcXBeSassAoS0z3832yjU3vta69GsJbO/64dG13No5YrRl26G1t9X6TDBAEETTIq7rges9yXLRAQAsX74c9951b9TqDhwIL8NNFKKqCkXXXY+6nzY6lqUPvgS5TzxmHdd6gKWlAT6fc111dXHH6T/uOCjZWY704I74J/SqCVZLMmTtzbj/aH1IWO81smpbRr+9qPcgwJrFPiOSXMKaxdH3DFMFYcPjOIeFSQ9bVhrTaAlav8Jcr35WOA6R1v9o0aKFo17GGK6++uqo6/dK4LRT0ezBB1Dwn8/RduMGFH61AK3mfYSCzz9F69Wr0Pr71cj9+9/gb9/OtTwvLsbhZ2KcxE4IHLrv/rBSbaVFC2TffhtaffAe2m7eiNarVqLw64Uo/GYx2v60HoVLv0Hu008h9ZxzACX+PyFondUGqg5f/X9IhMBFSOuHmi993MpFCJxzCABc6s9zcEOsb1wHhHmWOK8F9n6odK7Ij/WM8qYtWx+aCnt/1t5flaTt8vjVkhbHT6Lp2rVrwusEgOzs7KTUSzR+Jk2a5CnfrFmzPMmcieRSWVmJd955x1PeF198McnREARhp7i4GCeffDKef/75uJ5Nd+/eHbt27SKpNkEQRCMjEAhg3bp1yMpyPmvzghAC06dPR15eHt59990ER0cQRGPmgQceiLlMVlYW+vfvj6lTp6KmpgZbt27FpEmTjlmp9tatW3HzzTd7zn/NNdegurqapNoEQRAEQRAEQRAEQRAEQRANCBJrEwRBEARBEARBEARBEARBEARBEIRHtm3b5infoEGDwi6rrq7Ggw8+iN69e2P16tVh82W064fjr1qEvNPugD+zdayhJgympCD7hKHxlq7Pmj3WYV8u3EVaTP5ut8aq39UsNvW2JGz+cVslbnx+Laprjw05SDDEMfa597Hoh22GVFt/+XMKHPmL9hThcNFhKIzBxxQoTFEF2kzRZNu6YNunSrKZAkUXcFvE2/oyBqYw6Wgxow5ZvK2KPm1HlJk5tASLxFuXEcs1mVmZWp9eB7OfR2Y+eRmL44do+NRLqi07gV0XxyeGNqRf2upVEZi1Dov8K5w8O864PWMTFVol22aa3saNfFKDdpUc2rc1AYLehizXbtasWdQ8oq7MnpKcYHQiCUwjSrUtBWyfo0m11XddoNe6uYLp41uhXb4/xuAbH/1OaY4pd3RBil8VY2d2HOCab/2a9RjxmxH433erVWGh4OCQxIbg4ALQ5dpcEm/b5dqyuNCrXFtHlhQ6ulsu+cJ9J4hEYE7gEvvL2wqiv+LpIzr6jNHWk4R90Khx6Uds2rQJA/uFH6fL7N27N1mRAQBEMIiiW29HzbcrHMvSLuiPvJcmuwqyo8IYlNxcRzIvs/cTYqyzsNBZZ0lJ3FVWhiosE2VYfqThvNAHelqis2/hIqtl0hJh9iW83mE45/E9xpBFvg24X3k0sEq1rViOn8tu08cKkdD7JkLLr47lAZ9LGzrllFPQsWNHT3GHhTFkDLscBV98hlbzPkb27bchpXt31zbra5mPzNGjUTD/S6RdeKFrdZVvzwEvK/e8+vJ/vYGK2W87F/h8yBl3B1ov+wbNHnwAgTPPBEtNdcTuP649Mn87Ci3nvo2Ubt08r9dOTiAHaf40cB7SJnAxXyFJqC1ESJ/WRep/qpO+WCdkUp+zqX1WQJd269cK42zRZ3OBPFIQ0qVCumZY+qpuMn+P7bWB3hIff/zxpNQ7cODApNRLNH46d+7sSeheVVWFV1555QhERERi3LhxCAaDUfO1bduWxLwEcYT55JNP0LZtW6xbty7msowx3HXXXVi7di3y8vKSEB1BEASRbAoKCrB582b06tUr7jrKyspwxRVX4JxzzkFxcXECoyMIojGya9cuzJ0713P+P/zhD/jpp59QVlaGBQsW4IYbboDf3/T/vT0SdXV1GDlyJA4fPuwpf6dOnTBt2jSk2p+/EgRBEARBEARBEARBEARBEEcVEmsTBEEQBEEQBEEQBEEQBEEQBEEQhEe8yAgAICsryzV9586d6NOnD5544gmEQiHXPEogG4X9X0D7S99Fan4PtDxnIk64di06XbMazbqOhD+zNZSUTDAlBUfC7pJ94jAogezEVlqvsHXxZrhKmEWObWiZhduKpbxMSpPLGS9VDL1842Hc8PwaVNa4H7+mQl0whLHPvofPV2yySLWZth98mS1cy30zb5kkjFYF2bo0W2EKFE2UrQu15TzqZ6fMj0GxHQ2me7JVQTdUoYAAzHT9/8wUZRuE8yZF8ylZ/NoN1KxEJJR6SbWj1W074ZiWGt2TKczz3CKrdkqmDZmkW4VhNi2M4tDTj0tlziRDnAajweriQzlEN8G2bWc54o703QsNVYKY6yLItMPrKqRvSdwOSVBpTQeMGQsQbl/aRNmWdGZb5rYeMz03k+GNu1qhbYtj5498f9UjFy/c0gUK48jpdgVSmnVwzVd2uAxDBwzD8c07okurrhh49iA8/fgzOHSoRBMYhjRxNre0X7tc25AhwptcW8c89Fa5drj2FVPb9SAwjvtFEC54ElB7+amH3Nvzehq1IDuGGMNltV06Vn+3Cg/c/wCuHHYVCvMLkRnIxOknn+75Xl9RUYGSeoijIxIK4dC4P6L6v/91LEo95xy0eO1VsEAg7up9rZ2TcvEDB+KuDwCUzExnYl1t3PWV15RJ9xdrn0/F1sPU+otyP8M4lpKgWxfu2vuNcl47bqeE0IS/1ojqQcPsYtafCNsV12QZtn6kfaIOx0RCkKTb5iMI47xKSUlxrOKSSy6JPS6JQM9T0Grex8h7aTJSTj7ZczmWkYEW/3gZ/vbtHMtEbS1qly31VE9w82aU/vUxZ/1ZWWj51gzk3H8fWEaG57jqS8uMAnDIE7lI4mzokm1hpkOb6MUxktSk2pCE+LJkH9bzwtRsm20/3IQurudimIlfLHXYijXEseIFF1xQf1G8CyNGjEh4nUTT4bHHnNcgN5588skkR0JEora2Fv/+97895X366aeTHA1BEDI33XQTBg8ejOrq6pjLZmZmYsGCBXjuueeSEBlBEARxJCkoKMDKlSsxc+ZMZLo9d/PIsmXL0K5dO6xZsyaB0REE0Viorq7GqFGj0K6d85ljOIQQmDx5Mrp06ZLEyBoff/nLX/Dtt996ynv55Zdj8+bNjeTf3wiCIAiCIAiCIAiCIAiCII4tjp2/MCMIgiAIgiAIgiAIgiAIgiAIgiCIehJOhi3Tt29f1/SffvoJgwYNws6dO8OWzTr+Nyj41TPwZzplWCk5HVA44P8c6TxYgbrS7ag9vBXBsh2oK9+FUMVeBKsPIlRVDF57GLyuHCJYBRGqhRCxCaGbdR0VU/6Y0H2wjEWR1MjCTS95hCpsFZJCx1jMwCxqHQYwAQgmZZLfma2sgmUbSjHq7//Dv+46BXnZTllTY6eiuhY3PP0uFv24zVWqDTCEqtxFc4s/XIyhN14KhflUkTYYmKIY8mwGRf2u/fh00baiQGGSGBCajBvW9TPGjJh0uTWzfDcFggzM4mBn0jI9Xej5NIyy8rsHfxKJtpse9ZZqxyCac6vKUdwmCpPjE7J1TF4WTgomS+hsMCmPV1iYFQnHclscWpxqu5bk3MKU5QshjHZoye9WH4RlXfbvXjDW14Bo0cJ9IgMZHqzUPiVZqh3pZI0q1Q732e0ebxNw67JnCKT5gSm/b4mOBU3v/huNX/fKx0O/7YhHpm9GwaCncHDJU6je813Y/DU1Ndi4biM2rtuId996Fy9NnYwz+5wJBg4m1IktFKPLw8AFh8IUcAEousBSncVCzSQ4GBQIpt09hdrfsvaqGLRkvWKjXYVrX57brnRPJwii6RCxzxGm3f+85We8+cYb+Hb5CpSUlCAlJQUrVqxAbl4uDhUf8jRuj8SDjz6IzJz4pTZh4RzFd9+Dyg8+dCxKPasP8t/8F1h6er1W4e/QAXU//mhJC+4I/wzCCyLosj9T0+KqqzpYjdpQHRSmmJMbGH0JAbcJGYQ+sYM+QQvz2E+31A2zP6ndi6L1+6L1PY9p4uhyOnt7wrrQLjv2sA59sg9ZvKzXfVqv07Br1y5L/kGDBsUUs0z2uHFI7XUG4I/v1+5ZZiaybrkFJX95yLGs7qeNSIsWmxAoeehhiFqr1J6lpCD/328i9aw+ccVVH1qmt8TWki3QD57+VEYwBVxw4xmMEAwCDJwzMEVoz+S49p2BQ01jWh9T7ZP6jGd3+iM7pvcStWPOmAJHdxVqAaZb+W3SfuNBUKw00MvAwoUL0blzZ9TU1CSkvh49eqC1ywQNBKFz5ZVXolmzZigtLY2Yb+fOnVixYgV69+59hCIjZO677z7U1dVFzdeyZUuMGpXEf/shCMJg3759OPfcc/Hzzz/HVf7MM8/EggULwk7qTBAEQTRORo0ahSuuuAKjR4/G3Llz45rUqaqqCmeccQbmz58f9veUCIJoekydOhW33357TM+ElixZksSIGi+ff/45nnrqKU9527dvj3/+85/0bwYEQRAEQRAEQRAEQRAEQRANFBJrEwRBEARBEARBEARBEARBEARBEIRHvAi6/GEkOwMHDsQvv/ziusyX1gIF5/8d2ScOQ6y2FsWfidQW3ZHaorvnMqHqYtSVbkVd+U74MwqR2uJk7Hj/EtQUrbXk82e1RUbbaH+AF814FG65FztiuLL2dJd8hlfWlGY567CVZ5qghymGxFOvQzBmyrcZww9byzH8se8w9a5T0KkwCdK1o8TuosMY8+RcrN2+H9BE2rqw2hSNK+CV7mLtbRu245dNv6BDlw5QmCrUNpTaii7LVlTpNlPAoL+rwiVFe8laJqbJ1xnMd/04WJTajMH+90u6dNvi/dXc3Kpi3QUSdx7zHEmptluaWw43abGwnay6iNC4JFpcdZbpBDyLs8O2Eb0uFr4u4/prk+7aMjn2t1GnLtiWpYYisgSxKcq1W7ZsGTWPCCZGpBaRIyLVtp24aqXQpdoMAo9f2wKndUqNJfImxXUXtsWmXeWYPl+g8OJnUP7zfBxc9Neo5X7Z8QuGX3wF7vvLvbjtrtvg9/kBcHChgGnyQUWTIMYr17a0PZJrEwSRBDZv2oxrR1+LFStWuC4/eOBgvddx8+9vxh13/wFBHkSKksBJHEIhHLr3PlTOnetYlHpWH+RP+zdYZv3HlSndTkLVxx9b0oLbt0NUVoJlZMRVJy9xjv18+dEn/nCjpKbEuK+oUmQYnlshACi2noExYYz14m/pLciybAizK6wJuS2TJelzRUXpCgstOMYYBBfaGFJeB/Msfz7WsI87PGHrSxrH3RCtW+uXj7Nch+BmX/LGm27EvA/nGYsDgQDOPffcWDbFQiLE1annnOOazouLo5atWbIE1Yu+dqQ3e+ThoyLVBoD89HxNZs0hAHD9GY4IaYJtBiEUcJiSbbVfyCCYooryNWk+Z+rEL5wJ+PQRq/78BszSnvU2aDkPhD5hkxSgPDEVbOcjM8d9cr9TntjJXqihjRMBVeazatUq9OnTBxUVFfWu79///ncCoiKaOmPHjsWzzz4bNd9dd92FxYsXH4GICBnOOaZMmeIp71//Gv1ZAkEQ9Wf27Nm49tprUWubIMULjDE8/PDDmDBhQuIDIwiCIBoEgUAAb7/9NlavXo3LLrss7O8TRaKurg79+/fHBx98gMGDBychSoIgGhK33XYbXnnllZjK5Obm1uvZaFNlz549GDNmjKe8iqJg5syZyMvLS3JUBEEQBEEQBEEQBEEQBEEQRLwoRzsAgiAIgiAIgiAIgiAIgiAIgiAIgmhKfPvtt440zjmqq6td8+d0vhIdRy5F9onDcaRMgb60PKQV9EL2CZcjvfXZAICaonWOfM26jgSYLzlB6DIaw5MVz7bbyzDznUGSa0E3KRt5mKOc/FLTVLGOYqYzi8YZ2/ZVY+jElfjv9wfiiL3hsXTdDlz0pzewdvsB6P+U7CbVFqE68NrKsPUs/PBrMKaoe48xQ56twKemM6YJspn2XRVsM2mf6/kAM69+/AzJNiRxtmHiAlyPsYvwTBjbZ8VyLtqkseY+IZoqR1qqbT3Jwsje9WX6+c30fKb8y5BqS15iIf2Y69K/63KyyC+pmFUupr0ilTPXbcbgiMmtbQpT5qsKtiXBXjiBcxiJuNt3L0Q9D44gBQUFUfMIHruYJTbCXESBKFLtcHV4kWrrx14Y58H1F2bj0j5NZzKLeJlwTRf0OjELQoSQ2XEA2lz2TyipzaOW4yGOJyf+HdcMG429e/eCcwEuQtq1gIMLTYooOAABru9/YWvNgmsSRa11CWv71jFPCWsbDneueG67Dad5EgQRJ/H0pj/++GOccvIpYaXaiaBrt6547ClVMBjkwcRVHAyi+O7xqJj9tmNR6nnnIX/6tIRItQEgcPrpzkTOUfNtfPtN1NYitGePI93fsWNc9R2q0gTC4QZrjklk9P6fkNLMUkJfrveHoyG0vrM89PdIQ+ofNj7sYvQ49qXteOl9EFWiLozupd4bGXTRIEs/+rTTTkNaWlrs600gSoswQnol+q/yH37p/xxpgdNORdZ119Y3rLhJ8QWQEcgEF2Z/kYODC1W1zYXW19R/hECI68s4BDiE4MYyIfU99X6pXq88pgRgafPmyEIYQwi9Tr3PKhW0vDUFunfvjv379+Oqq65CVlZWveo63e0eQhA2HnvsMfh80f+9YOnSpShxmZyDSC6PPPJI2H+HkmnevDluueWWIxARQRy7cM4xcuRIjBw5Mi6pdrNmzbBixQqSahMEQRwjnH766di5cycmTJgAv98fc/lQKIRLL70U06ZNS0J0BEE0BDjnuOCCC2KWagPA1VdfnYSIGje1tbVo06YNDhzw9vt+EyZMQN++fZMcFUEQBEEQBEEQBEEQBEEQBFEfSKxNEARBEARBEARBEARBEARBEARBEB7J9CC76tq1qyNt/vz5OHjwoCM9/6yH0Hrgq/Cl5yckvngp+u4ZuFllcrqMTNAawhmrvJhsmO1dThcu+ZzVm8JmtzqZy3fnZ6vAWTHSy6pCuPmF/+HxWT8hGGqcZh4uBJ5/5xtc9dfZOFhaDV0mzuDTPisA015gCFWVRqzv6w8XA0JAYT5VmM0YFO3l0yXb+gtMXZsm4GZMMdZuF2ebR9GUm1vzSe82ybos52aW5SaMMcsp5VX2TqLtpkNEWZ4X+V69pNq2PHZvtCyulUTTsmzadIQ5RdamjNAuIQzzkmFmPa7b4VLezcUNWx1h6zNEzdJ3IbQ3YcQuZIGiQ7TXdOTabdq0iZpHJFL+6aw9fFJUqbawveufo0i1Nbu6fP6e2jGA+66ILo8+FvD7GF66vQeaZ/oAhJCS2wGFFz/jSa4NAIsXLMZF516MxYsWQxVpR5drW68mZkMnuTZBEMmmtrYW/X7VD8OGDkMwmLz7XbNmzfDpgk+M73WhuoTUK4JBFN8xDpVz33EsS7vwQuT/+w2wjIyErAsAUnufCRYIONKrPv00rvrq1q4FQiFHeuC0U+Oq70DVAeM+D2G7/+tE7IOxsPcAefgWrttuOLrlvkwMw7mG0j88Wuji4ojLNViY9LBlbf16fV40Y5dLgmTHITPGQ2ZmAYE3Z75hZOndu3fUGJKNKC9zTfe1bh2xXHDrVtR8/bUjPWf83Z6k3MkkNy1XlWlDlWGrwmsOwblVji0LsjWZNqAfMlmcbZ0YyjJ+ldLsY0Z5nGzBMm+ac7k8zo5KA370k5GRgbfffhtlZWV47bXXjnY4RBMnLS0NAwYMiJqPc47777//CERE6HDOMWnSJE95//znPyc5GoI4ttm+fTvat2+P2bNnx1W+X79+2L9/P3r16pXgyAiCIIiGziOPPII9e/bg7LPPjrmsEALXXXed5z4hQRCNh8OHD6Nz58746quvYi7r9/vx6KOPJj6oRkwoFMLo0aM95+/fvz8eeOCBJEZEEARBEARBEARBEARBEARBJAISaxMEQRAEQRAEQRAEQRAEQRAEQRCER3JycqLmWb16tSPt/fffd6QxfxpanHFXQuKqL4c3Ov+4O72wDwLNT0juinXzle5P8igytlUSPp2Z67Dql5jlmyUWaKJkJuuX7VJtBsZUCTSggAuG1z7bjiETvsG6HYfj2Iajx5Y9xRj68Az8ffZiTQyuy6rV7bS8mPrilSUR6yzaV4S1y9YZ8mwfUwxptirOVqAwcx8y+AzxNoNpNmNQtD3OtFUrWrr6f6abtjTblnxUGZPOpwhO2IjYxLHaWr2UJBoZFkGzG16E2jFKtYXtBHNItSVhsSGitchqvQq1bSHa5Nki3I8wX5xzx3f9pQvS3MrL67LsIhFhvbKsj0nORW379SuEvP31FvRGoCHIE1tHEe0BAARP0toTLdXWC4aTatslm+rnjADDc2Pz4VPoGqzTOi8Nf7uhGxjjADhSco9H2+FvoNWgp5Hb62Y0O3kEmp0yCkparmv5ogNFuGnUTdi65WdNeBjSxIRckx1a5dpCOi4k1yYI4khQXl6O4cOGIzszG0sWL0nqulLTUrFoxSJk52Qbl5Ygr79YW9TWoviWW1H54UeOZemXXooW/3wNLC2t3uuRYRkZSOvfz5Fe+f4H4GXlMddX9fkXrump/frHXBcA7K/cZ/mu9hu5tS+oT6Ci321s4lvBpLL6D4vWlxe27zD7qVxE7+/LMUcbOxA2rDs3Wp9cnkTIrQr1nIHawdD7E7p02/CuqwOJs889G+f3Ox8AcPrpp9d/U+pJ3foNrumBXmdELFf57nuONH/7dkjr3z8RYdWLZqnNYciyhSrT5hDQWzU30rTl4Ea/kWvluBDg2jHkHEa7N/uf9j6o/bogabelPms0ubt93GsZ/+rLeOSxcUN42XnllVfqfVwJIhovvviip3wzZswA58l6XkHYeeaZZ1BeHr2/l5WVhXvuuecIREQQxyavv/46TjzxROzevTvmsoqi4Pnnn8dXX32FgMuESQRBEMSxQX5+PpYuXYp33nkH2dnZMZUVQuCuu+7CQw89lKToCII40mzZsgUdOnTAzz//HHNZxhg++OADtGrVKgmRNU6EELj11lsxZ84cT/lbtGiB6dOnw+fzJTkygiAIgiAIgiAIgiAIgiAIor6QWJsgCIIgCIIgCIIgCIIgCIIgCIIgPFJYWOgpX1VVlfGZc+4q1m7R696ExVUfaorXI1i535Ge03VUgtcUzlTlRUjFbO8qwfI92Dd/HLb86yRse+sc7HxvCPZ9/SCq9q4069Wl3dqPWYVcpy7MhiHUNpeZgmnG9PKS/FmTawMMG3aW49IJS/D4rPWoqA562K6jR01dEM/MWYIB97yBFT/tBjSZtirU1l5MfzH1XVvOK0uj1v/VB18ZYm2F+dR3SUjOmCTTZkwSb6vf9XR1vcbR00TchlpbS1OF37pImxk2Lab5wM1jZ9Wlm+cDY2oZow6PkncSbRPRLmF2gZeu0Q4r+bJJtY1k/bNmmmYWN7GQ6nSxfOuSay0AN3m2KTM2X16kgRaxtl3yJQsSjdCc4kKHhFf/Lu8WoW+GWrcu17aL1RzxeRX0RtnGo8lxxx3nKR8PViZ4zcmQatvT7FJtc7kAN87d+65ojvb5fu+hHyP85swCXNqnJQBVrq0EMpHe5gzk9BiF3N63I7fXbWg3fAYyO/R3LV9WVoaXnn1Zkxyq+5wb7YxDCFWuXVdbiwMHD4KHVCEiAFW2bRhJ9faI+sm1LR9Jrk0QxzJPPvEkWuW3wocffohQKJTUdfn9fny+4DO0bdfGks4FR1095NqiuhpFN/4OVZ997liWOXIEWrw8GSwlJe76I5Fx1VXOeMrLUf7qqzHVIyoqUDHzLUd6oHdv+Nu3izmumlANDlUXq3VHk2FHi83lHmP2SeOqUCVGwTbhTjShsbTQtaDjMITJZzkE0tjFOA8YMG32NADAySefHDXuZFP5wYeONP/xxyPQs2fEcm7XkfTLLgOUo/8nADmBHHXSJehCbW5ItgXXJ2xRZdQhIbRxHdek2uY4EpD7lmp/Ux8TSqM+KS/gbOz6WJOBc03qzblDjq3GJ5pMP1Iet2/atAnfffdd3HUFgw37WSbRcDjppJNwwgnRJ+SsqKjA1KlTj0BEBAD87W9/85TvzjvvhNIA7iEE0dQIBoMYMmQIbrrpprjuqS1btsTatWtx5513JiE6giAIojEyfPhwFBcXY/To0TGXfeyxx3DbbbclISqCII4kixYtQvfu3VFSUhJX+eeeew6XXHJJgqNqvAghcP/99+P111/3XObNN99E27ZtkxgVQRAEQRAEQRAEQRAEQRAEkSjor84IgiAIgiAIgiAIgiAIgiAIgiAIwiNt27ZFIBBAbW1txHzvvfcefvvb3wIAVq5ciV27djnyZHcakpQYY+Xg8scdacyXipwTLj8yAWhCY10myxhzFVSFakpQuWsxaovXg1cVQ/j8KF37BkSoxliO0q2o2vcdStf+CwAQyO2C9MKzoAQyoaRkQEnJ1j5nQknJgpKSgZRmHaGk5+nBaO8CDAyCARCqOtnU4CpmHqYKedRtUNODIeDVT7fi3SU7cfewLhjZvwN8SsORLwsBvLN4LZ6c9TV+OVCmyal9Ug5dMK5AhGpQvW0l4AsgJbc9/M3aAIoPoapDUdez5POlGPdYLTIyMlRRtqIJtqFKs9V3VdRtFWzrP4qkL5dl2Or/FUVfyjTJsCw7l4TXuqRYlhVbdkiUDWHyx4ZzHInEEVGIF+2QxyjVdqaxqFJt63JdRCuv25rPen5rYjH9uipJB103RdjKeUUX2TuSrXPgZ14AACAASURBVBMc6DBZms3MhinLFZm2b+ztTgj9tqFdp7X16PcONym+vR63ehsyBQUFnvIFK/Yi0KxjgtbqdnJrF9MjINXWTM0AgDNOCOC3/bK9Bn7MMWF0dyxacxCHyoPa+a+L8TnAfFACmWg54FGkrf8ARcuedZT/6J2P8PCTDyM7OxsQCoqL9mP1iu/x/crVWLVyNX5Y/QMOHVLv+23atMHVv70aD/zlz0hLTwcXQp1aRBMYCq2BMs1kqbdpvb3p7Vf/oErypbbruF/bytu+GyRCith4LgkE0aT5etHXGDlyJPbu3XtE1teqVSvMfn8Wep7WE1wTucrUBGuQEohdfi0qKnDwuhtQs3SpY1nWTTeh+cN/SaoQN/2iQfAf1x7BHTst6WWTX0LaoEEI9DzFUz2ljz8BXlTkSM++aWxcce0p360KYFkMl91Y+6UwBdtxXdql+5Cn7GH6n8ci8Uxg4xj7yO/M6A4a9evHVdjqENxl3doEHjnNcnD5FZeja9eusceXQGqWLkXVvHmO9Jx7xke8HvCiItStW+dIT7ugfyLDi5vsQLYmzmbquzaO40z9xCDAhAADh8IUIw/0Mszs5wkuwBUOBp803hPqczmmy9L1vqM5fODG+I5BCK4+U5LbpfTRfYypjSdhtmf5s6OOBtruZ8yYEZdsTadNmzbw++nPSgjvTJgwAWPGjIma7/HHH8fYsfH1HQjvTJkyxZNoLS0tDRMnTjwCERHEscWGDRtw/vnn4+DBg3GVHzJkCN577z26FxMEQRAO/H4/pk2bhiuvvBLDhg2LaaK3V155BUVFRXj77beTGCFBEMlizZo1uPDCC+OatKVLly6YPXs2TjvttCRE1nj529/+hqefftpz/jvvvBODBw9OYkQEQRAEQRAEQRAEQRAEQRBEIqHfuiAIgiAIgiAIgiAIgiAIgiAIgiAIj/h8PnTq1AkbNmyImG/ZsmWGWPu9995zLA8074xA885JiTE2OCp2fulIze40BEpqsySsz6FA0ohsr6ot2YJdn1yNusM7Ylpb7aGNqD20MWpMmR0uRMtzHoQ/5zhAhGAx9IBBlU1zAAoYC6kSIKGlMwEmFE0ipctdFRw8XIc/v/EDXpm3CbcN6Ywrzz8OAX/y5GnRCHGBD77ZgBffW46fdh4ENHm1iqSwZgoED6Ji7eeo3Pw1eG2lWYniR0rztqgr3h51fVUVVVj6n2UYdPlA+JgPiv6jKKpQW1FU2ZGiCbaZYsiPdMk2JPE2Y8zIAy161Resy7TNdGiyJTA9n/5Zl/VapZxMO96Wujz8TWpjEvMS7tRLqh2t7qhSYbs021xnVKm2a43MsU4h/c8hudbltnJ+YYtHzxcOF0u9KSKD5mDWhbqSkJmbPm2mZ5bFZDbJtppPEmNLcm29rCFDS5Jc+2jK0xRFCTvphEywYleCxNph1iMfw5il2vb7vLDlUeV6+jL9fPUpwMTf5oEIT152APde2RkPvLEGQqiTUhj/E4BgCphQkN1tKHyZLbH/yz9ZyldWVuKhu/+CFi1b4LOPPsfO7Ttd1qKye/duTHpmEub/dz5mvj0Dx3XoYLRDWa7NdDmk1JbDyrURWa6tVtO45fgEQUSnuLgYw4cPx9eLvj4i62vdujWuue4aPPDwn/WLkmu+mlANspAVc/3lM2a6SrVzxt+NnLvutPZ7koHfj5zx41H8xzstyaKuDgdHj0H+9GmR5dpC4PDzk1D+5r8diwKnnYb03/w6rrB2lu3Q7vG2SZCMLy647ivrfUA/hIKZ3/XJVwQkSbP2XRHWauvbx2uokt2GgbV9xS3ftg9ThHRstTxCSLULYeaBwN+f/ztyc3PjiD8x1CxbjqIbxzrGX+mX/AYZlw+NXHbFSmeiz4eAmxRHCPDiYoSKDwGhEFhqAEp+PpTs5E1Sk56SoT5H0o6uKrnmgFCf9QjBIbTlHByKUCCYANfHdEJIQm5tM2C2YUAb6erPbIQAFHOMqY6TzHZv9oUFhGAw5rnTrhHmV2E8Kwr7SFIqa3k/Us09/O3JwRdffIFrr722Xqt78skn61WeOPYYPXo0br/9dpSVlUXMt23bNnz//fck80oyDz30kKd8t9xyC5QkTvBCEMcikyZNwvjx48G5c7KmaPj9fkyZMgU33nhjEiIjCIIgmhJDhw7Fzp070aNHD08TqujMmTMHAwcOxBdffEH9QIJoRFRWVqJv374xS7VTU1Mxffp0XHnllUmKrPHyj3/8Aw8++KDn/GeccQY9LyMIgiAIgiAIgiAIgiAIgmhkkFibIAiCIAiCIAiCIAiCIAiCIAiCIGKgR48eUcXakydPxuTJk/Hoo49ixowZjuXZnYYkK7yYKNv8HkSoxpGe03VU8lbqJqzR5Tia5UYWiNYUrccvHw1DqLooaQFVbP8vKncuhD+7LQoHPIfUFt0BxsAEU+VcgmlCZkXbAA4wBRACDJpUW/uubo5Q5ZYM2H6gCn+auhpPz12Lkf06YGS/49GhIHY5W7zsKSrDrK/WYtp/f8CeIl10okgmMUmqrX2v3LgI5es+d1bGg56k2jpfvvclLh52kSbLVuXZCvNBYQp8UNMUKIb8WmGadBuKpjNnqh+bKUakAIOi6DEzS7qxNfq2CYApzLQyGaKl8FJtvZxRmZDyyUR2wRONgHpJtaPIrSJLtZkzj12qzSS5tiQztler1+EQatvF3JZVa8u4cXJbyjiijiJztspthSkWNFatyc4A9dJpE2+b9Qjb9ulSYHfBtpDD1wW9TViu7fP5ov7hbLB8TwLWFE6qHUvZcFLtcMu1NO1YqqJmNc+I8zPRtV3Ay8qPaX7bvwOmfbkV63eWG/tPvXeaUkkGBRnHnYv0dmeh6pfllvLvznZOAhOJH77/AZf9Zij+u+i/yM/P19YDQ4wthNCkhu7tzZAf6m3Wg1zbDsm1CaLpMP/L+RgyZAhqapzj0vogjylP6XkKOnbqiLPO7oOR14xEfquWxj2H2yYWke9YNaGa+K43LkI15vej6tPPUPXpZ/FtkAstXpsC//HHuy7LuGI4KubMRc3ixdbQiopwYOjlyB53B7KuuxZKnjSBBeeoWbESh599DjVLlji3IRBA7rNPA3FKeLaXbnOkCcA244om2lXM/qxgwpRka/1NtY8ozDqiYj2G1v6z+/FltrjM3C79TONZgEtdx9jtyjY6CJ/Rfq/XGp/DJezlAEvt2JiiRaqvVcuWHipJPMHNm1E25VVUvDXLIdVOPasP8l6YFFW0X/fDD440f8eOYOnpAABRWYnKj+ehat4nqF2xAry01JFfyc9Hau8zkTH0MqT/5jeAP3F/OsDAEFBSUR2qgj6RmdB2PhccChRNnq32F7n+ZM0QbpvtGswcCwhwAD7z8CvaKaOPlY3J1dQTyRyrWU8scxKYMPvZfn6Fk1nH4YSvNy7Pptyora3FFVdcEZfMU6dFixYYM2ZM3OWJY5frr78ekydPjprvzjvvxFdffZX8gI5R3nrrLRw4cCBqvkAggKeeeuoIREQQxwa1tbW46KKLsHDhwrjKt23bFkuWLEGHDh0SHBlBEATRVGnbti22bt2Kbt26Ye/evZ7Lffnll+jduzeWL18OfwKfCRAEUT8qKyvx4IMPYsaMGcjOzsbQoUMxfvx4tG3bFv369UOpy3O+SAwaNAifffYZSfRduPPOO/HCCy94zl9QUIA5c+YgNTU1iVERBEEQBEEQBEEQBEEQBEEQiYb+JYwgCIIgCIIgCIIgCIIgCIIgCIIgYuDss8/G3LlzPeV9+OGHXdOzOg5OZEhxU7T6RUeaP7MQme36JW+lzDTCiFANghV7EKzYi2DFHtRV7IGoq4ASyIEvNRfMn47dX9yQvFgkBK9DXek27HxvOPwZrZDZYQAyOgxARus+gC9Fk2trWjUGCCHJnQ0Jty7XViRhpCoKKjpci5c/2oj/+3gDTj+hOQb3aY9BZ7TB8QXZCd+W3UVl+OK7n/Hx0k1Ytv4XhAwDrQJTMCRJhSTJtqipRPn6L2JeZyD/RNQe3GxJW7FoJUoOliC/VUtVpq1oGm2mgDEfGFPgYwoUxdRrq8uZFiu0VFWuzXTRtpEG47u+RaosSRO0myZt7UhZJeK6WMnybpN72eVLhkTtGJOjNTXqJdWOVrfNeMUsaR6k2nJ8QhjzDritwyLO1gXTRoJctyTTZnIdDELEL99ybIueposFpe8OASGHIcMGAwSX2yJM8y7MfShdhaV1mfllqXZTk2unpKREF2tX7U/Oyq2nb1TZurOwmwlObgOyGNP8nJEK3HFp85jDPRZhDPjT1d1w7TPLNaG13jZsbQUKsjpf6hBrx8PPW35Gp7ad8PKrL2P0taOhMF2QzzTZKQPTpfcu7Vdq4tpGQPOAS3JtCbe2SnJtgmj8TJr0AsaPHx/jvcVJ23ZtkZGegaysLJx8ysm47PLLcPHFFyElEJDqViWv5jddtqqP7ZwIIVAdrEa6P71e8QGACAZRt25dveux1FkdQUbOGPImv4j9lwxGaI918g1RW4vDzzyLw889j5TOJ0Jp2QqiuhrBLVvADx0KW2Xuc88i5aST4or1QOV+lNWWwcd8+iBOHUfL13F9QhmXw2H2EWR5rnU5E877hxuMOaaGUdOjFbav1v5ZmjTiWCOiQDscYcZA5kRD1vqFoWu21mFMGKTntNcHAYX5Yo8vBurWrUP1/AUA5+BVVQjt2oXaH35AcNNm1/wZV16J3CefMOTYEevetMmR5u/QAaKqCuWvvY6yKa+Cl5RErIMfPGiI/f0nnIDcJx5Dat++3jbOA+n+NFSHqgyBNocAYwJMCHDGwYQ6kRoXHApT1DEoUwBwCONZGtQ+pCbON/uO+vWaaZPYQb2GcK4+b7P0HWXJthL2euDoQyqwjiOdHdGj+wzINh6zN7fCwkJUVFTEXb3P58OLLzqfDxOEF5588km8/PLLUcXuX3/9NcrLy5GVdeQmmzyWuPfeez3lGzNmDAIBmryMIBLBd999h4EDB6IkSj8sHCNHjsSMGTNIekgQBEHETPPmzbFlyxb06NEDW7du9Vxu1apV6NmzJ9asWUP3H4JoAFx77bWYOXMmQqEQAODAgQN4/vnn8fzzz6OwsDAmeT5jDI888ggeeeSRZIXbaBFC4OGHH45Jqt28eXN88cUX6NSpUxIjIwiCIAiCIAiCIAiCIAiCIJKBX1Ea5i9xn3BSCyDMHyw0BDqdlH+0Q3CF9lt80H6Lj4a+3wDad/FC+y0+aL/FB+23+KD9Fh+03+KD9lv80L4jCIIgCIIgCIJomlxyySW455576lVHxc4vkZp/CpiSkqCoYocHK1BTtMaRntNlJJBE6RCvPYzi1S+gdOMcBMt3JazeQDP1j1rqynZA8Mjy0WgEK/ejdP0slK6fBcWfhpa/egxZHX8N0/KlAIyr70IVSQoGMKENuXWPtSG21JJECEIoWLW5BN9tKsKj01ehfctMnNO9JU4/oQV6HJ+Hzm2bITPN+3lRXRvEpl3FWLPtIFZt3oul63/Bz3sOwXTlmqJpQItNEmnrC/T/l63/AqKuOuZ9ltV1MA4d+gdEqNZIE1zgyw/m47c3j4KiKGBQoCg+KExRX1C0WBSoMnJVqG0Itg0Jt6Y1MsRr5otJ74ZHSZFSJKm2qwtJTnTzvsqSbZJ3NnqiShujHeIoxest1WZWqbZdKCeX12WQxokvpGVSui6akyXcQqrN/Cgc2+9VcskYM2uSZL5C2kBDiiaJyozVCeu+0SXbTN8u5tx3bnJtu1S7Kcm1U1NTUVVVFTFPqPJAPdficrw9S7VtUncDNwOlu1TbWKbeMDG6fw5aZCdXgtiU6N+zAL07N8eKTYegiuYFhFAs8moBIKP9uQjkdkTtIe/ChUj8/ubf49057+KFlybh+I7Ha5ceVYQIrW8ky7WdyAJE5jxd6NZLEE0SAeD666/HtH9Pq1c9J598MpatWGYIAnX5rvolNtWv3neQEsAAVNVVJkSsfTTwtWqJlrNm4sDVIxHat8+ZgXPU/bQR+Glj5Ir8fuQ9+zQyhl0edyybD+lyYOl+z6TjJS0F5MmTmKV/ab2XaONCATDFauQW0tlgSrkj31SiCrY9nlDHqlzbibUfGLd82zZ8MsZJulDb6KeqX5gm1zZGQUJASfLxqP3+fyj925NR86We1QfZ48YhrX8/z3UHt213pPGiIuwbcCGCO3bGFCcABLdswYERo5D9+9vR7E/3AwmQaQV8AQjBwfUxHDRBtvYOJgypNgeHIhRwxtVnQpDaq1CfrQlLq9Wl6vo37ZBLIm3AHBPqqONO2GZycbkS1PMZwBFFD16LecP6DbjssstiEnqmpKSgT58++PHHH9GmTRvcfPPN+P3vf0+iXSJuMjIy0K9fPyxYsCBiPs45/vSnP+Gll146QpEdO8ybNw+7dkX/Nxa/308SfYJIEBMnTsSjjz4adVIBNwKBAKZPn46rrroqCZERBEEQxwoZGRnYuHEjzjzzTPzvf//zXG79+vUYMWIE5syZk8ToCIKIxh133IFp08L/20gsUm2fz4cZM2ZgxIgRiQitSVFbW4uxY8dG3Nd2MjIyMG/ePPTs2TOJkREEQRAEQRAEQRAEQRAEQRDJwn+0AwhHs7yG/ccIzVqkHe0QXKH9Fh+03+Kjoe83gPZdvNB+iw/ab/FB+y0+aL/FB+23+KD9Fj+07wiCIAiCIAiCIJom3bp1Q15eHoqLi+Ou4+C3f0PZzx+j4FfPIL2gdwKj807xymedxlYAzU4alZwVihBKN8zEgeWPI1RVX/mniS89D9knDEervo9DtcxwlKybgcodC8BrS8GDFeB1lRDBKohQNUSoFoLXgtdFFpTq8GA19n/1Z/jT85FW2Au6WFuV+yjQTc6qXJuBCcUqf3WRa6sSaTXXzoOV2LFwK2Yv/BkAB5hAy2apaJOXifycVDTPSkFawA+/whDiHFW1dSitqEXR4UrsLirHvuJycMFtrh8ljBzIMFxKgiEzY6i8CBWbFnraL+b2KWje50ZkduyLml2rULHta8vyz9/5AqNv+S0UKFAUBQoYFF2ezZgm2GZQFKYJtXVpmp4PWrzqZ1OoZleCm+UcsmwjydxWXd5p1MeYw7BEMrSmRUOVahtxSZ8FhHHtsNdvqUM1VZvL5PxcGOe+W/hmGWE2l7DOZJcFUvuw71v9u9qGhNHWzFiskm2jKmkyQFXCprdvXb7IbPsVhkDfk1xbauONTa6dlhb9WXOoOv5+iRdjXOxSbbd8zjNRfzdk8QDSU4HfXZQTNSbCyh8v74rRT30DQL+OCKtkUABgPuSdey/2zvs9wh0zJZCDtFY9kNryVKS16omU7PYo3/IJilf/n2v+L//zJW668WZ8Mf9zALrs0NrHUJu0VVhqxKZ90K8JRvvSZZph2m24NIIgGja1tbU477zzsOq7VXHX4ff7cdfdd+Kvj/8VjEWSwgrLJ4c825rFlepglSGEbYz4TzwRrT75GMW3/x41y7+NubyvXTvkTX4RqX3q99xiU8lGMGYbdxlCbKgJlomUTPT7mGU8JxmXrX0yeXxoXWb0QaH3Qd3vHwJOEbMjp33uEHsd4ti8P8lbHFGkbbcb6+cDbLs1TBWWZiyPhyDMSYYsnvyjeyxYejryXpqM9IsGxSyyDrnIUmu//77eMZW9/H8I7T+AvOefdcinY8Wv+CG0vp6AAIcAAwcDg6nP1sd4AIeADwDnAkwRYEItpfcH9XGu/vxKLSzMNqzOxGRe/6UOr1W8rZ0rTBuTamNHywMjfQzakATakdDinDZ9Gq6/7nrPk2HpfPrpp7jwwguTEBhxLDNp0iSceuqpUfO9+eabJNZOAuPGjfOU74orrkBGRkaSoyGIpk15eTkGDBiAFStWxFX+hBNOwJIlS1BQUJDgyAiCIIhjEb/fj1WrVuGCCy7AokWLPJebO3cu5s2bh8GDBycxOoIgwvH999/j5ZdfTkhdqampWLJkCXr16pWQ+poSJSUlGD58eNSJwGRSUlLw7rvv4txzz01iZARBEARBEARBEARBEARBEEQyabBibYIgCIIgCIIgCIIgCIIgCIIgCIJoqLRq1apeYm0AqDn4I3a8ezGyjv81cnvehoy2fRHd7Jo4Sn+a5UhLK+iFQPPOCV1PqKYEZVvex76F4xNSX/Pu1yL/3MdR+uNryOgwEKl5XaWlqvS6efcxaN59jJZmE3kKbnys2rsSe/5zC4KV+yKuU/A67Fv0EDqM+Ezz8XCocuyQKtcWulxbXcaYD0LINkifGp1Fru3TxG5ck0pyo64DJTXYX1ItxcrNbRD69ujyKEUTkMnbGEasY5FH24VlDGU/fgTwkKNY3nm3IVDQDdW/rELN3vWoO7QdocpiKGlZaDlwIlKyCwEoyOh0gUOsvXHNRmzbuB0nnnQifJBE2haptinchiTdZkyXbatx6kJuXZ5kSrZ1KRrT/mOGMIlpy932iEOqbdkbdpHasSdFa0ocPak2c8/jIpIzYhRRpNqGKE4XZwtrXkkspy+QlZJWkbdZRr8ueBZzWW12apUWgbVZlyHRZkxznjFHTA45omDSPtPaqlAnMNAFvWrbFmBClvQ6pdoWSa8l6sYj1y4rK4uaJ1R9KM7awxkLtfeImxhJti0bDd3y2aTaxneOK87NQW6WL9KKo8I5x9q1a7Fy5UqsX78e27dvR3FxMerq6uDz+dCsWTO0a9cO3bp1Q9++fdGjR4+EHU8hBDZs2IAVK1Zg3bp12L59O4qKilBbWwufz4ecnBy0bdsW3bp1w3nnnYdTTz01Iev+1SkFOLlDDtZuLwWEIklkrb7E1PxuaHPZ6zj03Suo2qXKgJiSgowOv0JOl+FIb3cu1KkuzPty3pnj4M9uh/2LHnBd99IlS1F86BDycnONbdGvg8wWgNzW7LHpp43XdhsujSCIhsmePXvQ64xe2Lcv8vgrEo9MfAT33ncvAikplv5MXNg7Xdp3fZymdr0EKusqkRXI8l6t3w92JMSFHgW9vsJCtJw7B5XvvovDk19GcPPm6FW3aIGs392I7JvG1ntbtpduQ3lNORRFgRBQJ1WSJdv6d5jXfaaPB23f9fGelmquRO5fy+eELNe23YvgItDWC3FN4Bv2/uIibzZK6/1VHNmJWBojrmOPMGMhx+4OZ+GWxlbq2OjoI6qqUPS7sfC1aomMYcOQNfZ38LVpE71cMAheWho1n6+wEKnnnI2ULl2g5OUBAHhJCYJbt6Jm6TIEt293LVc5Zw5SunZB9m23xrZB9vUrPgjBVbk2GKC3IO1Y6JMTCKnfLwxxtpwK6buaR0jXCS70NmuOBQHzOmGM/2LtG4YVuLtP0mQWi+3sipQ/lnjff//9mKXajDF8+OGHGDBgwBGfJIpo+vTs2RPHH388tm3bFjFfeXk5pk2bhjFjxkTMR3hn4cKF+Pnnn6PmUxQFr7zyyhGIiCCaLosWLcIll1yCioqKuMrffPPNmDJlSoKjIgiCII51FEXBwoULMWzYMLz//vuey1199dU4cOAATbxCEEeB22+/PeaJ0sLxww8/oEuXLgmpqymxfft2DB48GGvXrvVcxufzYfbs2bj44ouTGBlBEARBEARBEARBEARBEASRbEisTRAEQRAEQRAEQRAEQRAEQRAEQRAx8vTTT+PSSy+Nms+Xno9Q1cGIecq3fYbybZ8hNf8U5J16O7JPHAamBBIVqiu1hzYiWLnXkd6s66iErqdy19fY/fkNCNXEK/u0EmjWCa1+9SwAIPf0O+Au7LTblWx2LUmell54JjqOWYGyjXNxaM3/s3fmAVIU59//Vs3sfbDsLvd9ehFBRVEgKiqKYsQTvDUCQSVR/ImvqBEFjRrjFZMoohjvA1BRkKCCGlQ8IhI1IPclIMu5LLvLHjNd7x9d1V19zE7P7M7CwvNZx5murqp++qjuqln2Uy+iZucyCKPWd9uitlKrkUlZUAhAFGDcWT0Mc7tCCbUNACFLHumVa0tBmCXElYogpu2LAABDysCkWErogm1dCOc+JtoKZn9mmly77Pu3sW/DfzwlwrktkdnpRDBw5HQ/HTndB0sBD5eCaw4lNM9scwxCmQWIVpU66pj71jzc8sebTTE242Dg4Cxklbf02YxZS4xxS6wNxqQ8yY5XLau9sBzjMaTauqTIEri5xWv6suYYIlnnQU7KpNox8mjXly58kx98RXLO+oQl6hOGqy6rMehCbU1PZt0yXdu1hNoilh8wEPofgTIl1ZZSXyXadku2lQVNyG3bISvZlxSmybxMj1mL1Jb0SjG5kq255drumNE05NoZGRlxxS1CeCdGSBrXfTH+H/i61/tdSQ4DvGu9sM47Z8DVp+UlFK5i7969mDVrFmbPno0FCxYkNAlKz5498fvf/x6jR49GZmZmwtuuqKjA7Nmz8d5772H+/PnYvn174LJdu3bFDTfcgBtuuAE5OTkJb1vnurO64dap35oLVtMRLoE1Q1phV7Q681FEK3ZACIFwdguwUJa8nlVvRABSaMiEQP5hFyK6bwd2/ucxz3aVMBzQ2rMS5DPpTaxLdCgDtNqU293vcKeSXJsgmiKLFi3CGWecgaqqqoTLpqWl4a4/3oW7/niX/fx3CLHhvW/EwMrqlmpb67W+h6S8Zm9CYu3cUSORO2pk4PyNAufIvvhiZF90EWq+/wFVCxeidukyRLdsgaisBEtPAy9ugbTDeiKjf39k/HogWFpag2x6/n8+wvz3P8b6H9fjsL49cfplp5n9OsAe88l7vT3is6ZWsVOEJt+2Mql61HPOXq+eRVZdfo8f6yEjYE/Y5F5vjzOtR5K8kByTNWnvaqP68+lgfU4FkQt78rgFxfr4JNZ5couNhV2vpd7WJlKztiMOnGMf3bYde5+ZivJ/voD8Cbcj73ejHcJ3N6IuqXYohOzzhyH3mquRfuyxsesRAvvmfYDdE+6AscP7/WTZnx9GuF1kpgAAIABJREFU1jnnINypY6K7Y6Hum/o3VACsFAghxdscAgaElGxbeYSAYHKcaw4Y9WYPBgHDMOR3SFYvFRACjMv+pTUhi1qvpbm/80GCfUfXM0aN0RvyutLvNXVRU1ODSy+9NGEB0y+//IKWLVva2yO5NtHA3H333Rg5Mn7fZ9KkSSTWbkBuvPHGQPnOOeccFBQUpDgagjh4GT9+PB577LGkBIiZmZl45513MGTIkBRERhAEQRAm77zzDkaNGoVp06YFyl9ZWYkhQ4Zg4cKFKY6MIAidkpISfPXVVw1S15dffklSbR++++47DB06FFu3ev89ZF1MmzYNF1xwQYqiIgiCIAiCIAiCIAiCIAiCIBoLdu+UIda/7uh8WBHadszfn/EQBEEQBEEQBEEQTYz+HSYiJ631/g6DIAiCIAiCIAiiUdm1axeKi4sD/SF15+ELAcPAprmX+sqs3YRz26L1KU8gp+MZDRGqL5vnXY3ydXMcaYyno9u1yxHKSEay4D0ONaWrsf7NgTFF1a6Ng4XSwdPyYFTtQiirCEZkH0S0GsKIgIezUXjc/6Gwz1iYIme/7dZlUnMLuG2Bpy2lNmU+618/GbV7N3pCLDzmRhQe9wcp/TEgEAVgmHUIQwqczJdA1MyjpQGGvF7c64S2XqsPsOu34tPTtf0R7v3zQzcJSXkOYxDRCPZ89zoqV/v/4WSLMycivbgH1HG3ZNhSrm2dDxYCA8fuxdOwd9ksRx0t27TEh0vmIRQKg4EjxDk4M+XanDGEYL4r6XaIcTDOwMGlcBvgzBR4cyk7M+MwBdu6INwSs8EWq/lJtR3iM5dk2y0XSqWEi0RGqSXuPTqlUm3mzSOvNSsu7bNT4GjLwJzl7WXbxS2lY8KdW1jrLIex3J4ep57f3owdXyB82o2uQtSbmN3mtJbFmKedWep8Lb8pSFRpwqpDqLzuti5lZwLetu/Gu/3E22Yq23OHDh2wadOmOvPk97wEbU6fkmDNfhe5JhrVr9eYZYOsd+UR9nNMyfRMDJx0RBZeHNcqfugaW7duxT333IOXX34Z+/btS6ism65du+LFF1/EwIEDA+XfuXMn7r33XrzwwgsoLy+v17bbt2+P559/HoMHD066juraKI77/WyUVUZgTgDCzH4WC8E5KUZYpnMwhGA905mex3wOQz6Dzc8Mm2Zfjqqtix3bLSgowIaSDVZLrN5XjS8WLcIP3/+AkSNHonnzAofw0dtmVbN2yketduWSafq10fo8r+l5TBCpQfVvnnnmGYwdOxaGYcQv5OLMM8/EG9PfQF5enl0nYIlXhe1FtvtOcqyn1gthP2/sH5kuDPnZgCHHXAYEDLnOkMstslogM5z4xAuHOqvXrMZhPQ9znPvjTj8WI++/Fjm5ueaYkHOEwMF5CCFwhFgYYR5CiIfA5ecwDyPMQuBcrmNhhJiZJ8TM8aWawMkebzIwOea0J3OCOckTYC2rsSUDQ0g+86x+p/UZ4OBWv9Mj1o733PLp78aDMx4/UyPjls5baRL9Se8amfjXp4+FzITY7Vpbbxh6ObO9mqvN710MVUouZ4azEpLjJ4pRVgZj2zYrRFFRjugvW1G7ciWq//1vVH/9jW+5nEtHoPlfHga4/7mObtqEX/qd5ElP69ULRf/4G8LduweOMbJhI7ZfeBGiPlKZnCuvQPM/PxS4LjdfbVmENbtXyfYcstsz4wizNIR4SLZp1Y5DCLOwTA+b3wnxEEIsBM64bPscHKptm+2Vy7YNMLmegXF9cjbVFu2eJuPcnOBFjSOh8ggrr0x0tmM1HHK1ab/JnYKSSJuOVfcNN96AZ6Y8k9B233nnHQwbNsx/O9QHJhqQ3NzcuBOCAcDSpUtx5JFHNkJEBzeLFy9G37594+ZjjOGXX35Bq1aJfc9CEARQWlqKgQMHYunSpUmV79WrFz777DMS2xMEQRCNxoQJE/DnP/85cP5nn30Wo0aNSmFEBEHoXHLJJZg5c2a96xkzZgymTEn03wQc/MydOxfDhw8P9N2EzhNPPIGbb745RVERBEEQBEEQBEEQBEEQBEEQjcWkZ87GgfcvrwmCIAiCIAiCIAiCIAiCIAiCIAjiAKewsBBDhgwJlHfn4seQ0eJodLvmf2h+9A1SThibSPkWbHp/OLZ9fgdEtLohwvVQ8fN8T1pul3OSlGp7MSL7sO71fnVKtXlaDoqOuRk9Rm/EYddvQ8/Rm9D92p/Q8/oSdLtmGXqMXIeeozfjsDHb0GPUehQdcxPg+fVmLAGMv+DVscygiXPsl4j6Cznzj7gMltqGSbkkpGjStHHJc2tLKG0xpZJZMlNeyTgY5wDTRJYIgTH9xex0mNJLxsyyYGFHvWaaeoXsz5ok00wPOfOCofx/78eUaqcXd0N68WFQIk49PmfdYXNfWQi5Xb1C+G2/bMO3ixaDK6m29WPKyZg8dgxMys+k9EyeN66t0wW8Spdkic/UOqbcnX6iXde7j/DMeaWQZKip0phSbXUHEdYFlZhU27SvOYNziiFhiyA1B7ESySkRpKWXE7pcTpU1pDhSE81ZS1IaKQyYP8ISSjpehny50yEQVWVlPcKqRWiRwpRUwpbeOaWWmjgckDHYdUCKMQ3D0OSY9rF3yPs0SR9Ty3VIot2yv1jyv/1FVVVV3Dw8vVnDbCyQWD1Z2bZznX1l2OmXDEhcevj5559j6tSp9ZZqA8DatWsxaNAgvPnmm4HyL1myBH//+9/rLdUGgE2bNmHIkCF4/vnnk64jIy2EC/p3kJN0RAEpiRXCnBBEWKZ9c6IPdX+wJvsQUsrvmPxDO0dCQERqPNstLS1F+d69qK2txT/+9hS6d+6BYecMw9133I2T+5+Mn5Yv1wTqqja9zcJ5zSmHYYzr0a+NHmjtliAIkxtuvAE33HBDUlLtzz7/DHPnzUV+fn7dGX3nibDFqErQ64c+NrCHAp6bDsqq9wQLmnDwl4f/4jn3ixd8h3sumYzyPeVWnw6QvWh1HtTYTy4zx7Ic80kHtjUytMaBcPSZFVY9amvMvd6nD65Rn+dMkEnZDibqPFbuVbH6nDGqcB9Kq9/vWuFszqk9/jw/H+Hu3RHu3h1pPbojvU8fZJ09BPk334QWb7+FVvPmIs1HIlvxxpvY+/d/xKxXRCK+6VmDz0hIqg0A4U4dUTTlKd91lW+/A1GPfrShJiiw/u9eUpMV2FeGPcyVaaqP6poQwSrh7hsKAcGc4z/HJWAPQL3XjGs8YsdoON79fhqLWNt/6cWXEqrn3HPPjSnVBg69exORWq666qpA+W666aYUR3JoMHr06ED5Bg0aRFJtgkiCuXPnok2bNklJtRljGD9+PH788UeSahMEQRCNykMPPYRbb701cP4bb7wRJSUlKYyIIAhFVVUVZs2aVe96CgsL8dRT/t/xHcpMnToV5513XkJSbc45nnrqKZJqEwRBEARBEARBEARBEARBHESQWJsgCIIgCIIgCIIgCIIgCIIgCIIgkuDBBx8E5/F/3bZ37XuoLd8EgKPlgD+hy6VfIaPoqLjldv/4DDa8dTqqd/3UANFq8ayZBRHxCjqbHX5Zg9QfqfgFP886N3YGxtHsiCvR47q1KD5xIng4BzFNSkwa0Or0vDDXuztdX3YbG5WgWfscyvRsIbfbUIRzWsl47Jct1+ZwCrpDTrm2LthmTIqpQ5as2hZsKwG3mWZKrJ2CbqZelihbF2br9bgF2yrNTjeqK7D3p7n+R5WHUTTgpthCbdjbM+MzY00v6oH05p099c2ZPgecMXDGrXcmhdlKo20KtE3RNpd2bO465rZc2yXVhibVttb57Jc6z7poz7Uu1jLRdGhsqbY7zbPsI4y1Y3SW9Ei7mJZqOcSU8M+pojYF2VqKcEq3PSJtmd/Q6hGGsE2EloBXia/lSxhS2quE14Yp7jVsAZkt3dZE27KM2pYh61UycPula8Jhy830dPVosERsfnJt8wA2llw7lVKymhqvyNhNKCNRsbavhdTxFn+f4pkRhTOPw3IptBNpLudmcQzukx1nm6knEongyiuvxJdfftno2zYMA6NHj8aCBQuSruOigZ0BEXXJtVV709uv/CzbKLSXLkRU9wLVJjJb+Pdj2xW3R1FuESaMn4DS0lIrffXq1Ti5/8mYM3uOdc7ddz4AdjtFjGuPvH8E0aSIRCIYOGAgnpnyTMJlj+59NMory3FS/5M869yT5fjht8qZn/nnE85Ea9TBgKpIFapTNPHVwcrPP/+MF1980Xfd9k07sLtktzlVlZqnClpPQggwATAhAKHGbkwuA0wKc5nWXzXLOUfs5rNFVel9kFjXk2BOY7M+DHWRrFz3YBfY1nf0bI2rHMOoeAMzrV/JoPdetCz7f+qNtF/9Ci3feQtpR3n7UGWPPY7Iho0J1ceyk+svpx9/PLKGnOVJF5WVqP7yq6TqBICIEZHjVTXBkxonQvYxNXk1lGjfnmLHGosKV4om41YTRlmidG7X4h5uWydcu5+rsSY811f9r45YEuygP0EpKSlJeCKhH374Ac8++2ydk1tYx4Yg6smf//znQL8r+fTTT1FZWdkIER28LF++HEuWLImbjzGG5557rhEiIoiDi9GjR2Po0KGBJjp0k5ubi08//RR/+ctfUhAZQRAEQcTnkUcewQUXXBAob21tLU477bQUR0QQBADceeediMSYRC8R3njjjUBj70MFIQTuvPNOjBkzBtFoNHC5nJwczJ49GzfccEMKoyMIgiAIgiAIgiAIgiAIgiAaG/oGnSAIgiAIgiAIgiAIgiAIgiAIgiCSoHfv3jjhhBPiZxQG9iz9p7WYXtAdnYd/hi5XLEZOxzOknNif6p3LsPGtM1Dx88cNETIAYNeSv3rSwtktkd1+UL3rLl83F2te6oWq7f/1XZ/X/QL0uG4tWp/6V4CHXWvjyLVRlzwtWbm2voaZImwfsTYPZTqk2gyQwmoGW+7MrTo8cm1Nmm3Ls5VoW8m3Qw4JtpJnmwLtsEuwza36TdF2WL5zW6Yd42WXCaGmZIUpxHUfi3AWWpw1CaHcVnZ8YHBLtRljVkx6bDldB3vq/HD2R6jaV20K0AQzfUjCFmtbZ4HZAjsOZsu3maXEdvzEkmoL+0yZpdwibUu05FrWrweiSdKYUm1nmn1/iSXV9oqd/UXOVnkls9VkcJbs1hJm2wIze9ft9QDAGUOYh5EeykBmKBNZ4Sxkp+UgO5SN7LRsZIYzkRHKQJib9xpboS0F3MIWZus/ap2u49Xl2BACwpASbSHr9Ei2IcXe6ni4BNtKpKZyW7I1XfMLV5q9xjzWTV+uXVtbGzdPKKN5AjXGiDNQ/LHyuK9rn3y2LdM8tsx5Ez69dzYy0hru/tu5c2eMHTsWb7zxBn788Uds3boVJSUlWLFiBebOnYvbbrsNxcXFvmUjkQhGjhyZ9B85t2/fHmPGjMGrr76K77//Hlu3bsW2bduwatUqzJs3D3fccQdat27tW9YwDIwaNQrV1ckJXPt0K0KHFjmwBdlGnS+7lWl9AgG5LNOFLUHM7nR6wjGV7y3H3XdONBe0U6yrEGVzteXaWjtWbVf3H1qtXQhHfakUGhIEEYxt27ahc+fOWLRoUcJlL73sUny35DtkZspxmWyi7rGg0NbpqLGAN7PPeNLPqSr0Xp2jYpRW7Y6/A4TF5MmT63yWVZRVwpRlm2M1NSmK9aOM2xIm/8egZNzaejX5EtNkufpJlD5dYdh9TQcxxoWOfqWeLoQt5U5g7HiwyWuTeobWNYFLDJG5X3uMdyzVOIIBMHy+92hsWG4uCp94zJMuamtRPmWKfyEe4/vCeshzsi+80De95rvvkq6zJlpjXwnyuBuGNm7T+3bC7OsK90ROquUKyLGie7wHed7hqNONMFxjalXUc/t31e6q1zPZi6sfqurQRuVJ9zWD9kdnvTMrbh43GzduxJgxY1BYWIivvqpbnn6w3Z+Ixic/Px8DBgyImy8ajeKuu+5qhIgOXkaOHBkoX79+/dClS5cUR0MQBw8lJSXo3r170kL6E044ASUlJTj55JMbODKCIAiCSIzp06ejsLAwUN5ly5Zh0qRJKY6IIA5tDMPA1KlT613PqaeeisGDvf8W61BFCIFx48bhwQcfTKhc69atsXDhQpxzzjkpiowgCIIgCIIgCIIgCIIgCILYX5BYmyAIgiAIgiAIgiAIgiAIgiAIgiCS5IMPPkBBQUHcfKXLXoSIOoVS6fld0H7odPQYtQHNf/W7mGWNyD5snns5ytfNqXe8RqQSVTt+9KTn9xwB5hFdx6mrthLVO5ehfN1c7Pzucax4ugib510VM39+9wvRdvBz4Ol5ddRah5BKpEKu7RZ1MbD0HE/N5es/hCmTZpqgGppcW8mm3XJtU2INKaBmLARTrG2+LHE2wuZnmBJtKOm2ygdNsM3DVl1MCbPBnXnhFGjraXq91SUrfI9k24ufQUZRdxmTswzkdtW+2PsQghKK53Yd7DnulRWV+PhfH4MxDs44QozbMjQwcJjHlCv5tyXYts+YKe9Wn5mUpynhmtOFxrQEJdX2iM+0ArGvK6Ip0ZhSbXVd6lJYdx59lUfobIm6nOV0qbaAgGGYwmxhSCm1S6gt4KyTgyGNpyM7LQf5GfkoyGyOZhkFyEvPQ05aDrLTcpAVzkZWOAtZadnIDmcjNy0Xeen5KMgoQFFWEVpkt0BhZnPkpechI5wJxpgpxtZejh+hRNlKyS1jV0tqvZKsuSTbSiVm160dCaaLtGHtt7Ij6scBwnUM1WkIItd2CdJinfcgpEJIFkTuHMoM9kfyMVFh1yU79C2gYD5p+oEV9gWv1jlkesCZx2QnFLIfoVAIV1xxBRYtWoS1a9fi73//O0aMGIFevXqhVatWaNmyJXr27Imzzz4bDz/8MNasWYMrrrjCt66ffvoJs2fPDrxtxhguvvhifPLJJ9i4cSOmTJmCyy+/HEcffTRatWqFFi1aoHv37jjrrLPwwAMPYPXq1Rg9erRvXevXr8f06dOTOgYAMOT4drLdRWFJtIUmtdeOPaz2qUu0nefGxMyT0+HXKDgqdp8vFuFwWAoV7faratVs2eabW2ZYF/QIJ4gDisWLF6NLly7YvHlzQuUYY3j44Yfx6quvJlhO++x7QxCOT34yZCvFPSaQw0U1eU9VZB/2RfYlFN+hyrJly/DCCy/UmaeyrNL8IMeFnDFnr1o+qxhUl1AAloSb6fOtwJqdAbDHiFa6+i4BYFwJuJm/YJt7ryG7z++kzj6i51LS9ozktQ6CPPOtVc5Bv/XRtzyzPwjsf7E2AKQdeSQy+vf3pFfOngMY3hh5dpZ/RUlO/AIA6TEmCIysWZN0ndXRKk+/HrCF0a7RHKD1AYXqE2rjX3OlfZJVGYfkGmp44ZR2w9pWHfLtgOO7xp6cJZXbKSsrw4ABA/CPf/yj7hjo/kTUk7/+1Tuhpx/PP/98iiM5eNmwYQO+/PLLQHmnTZuW4mgI4uBhxowZ6NixI9Yk0SfinGPy5Mn4+uuvkZ1d/+82CYIgCKK+hMNhzJs3L/C/f5g8eTJWrlyZ4qgI4tBl6tSpqKioqFcdbdu2xTvvvNNAER0cPPzww3jyyScTKnPUUUfh66+/xrHHHpuiqAiCIAiCIAiCIAiCIAiCIIj9CYm1CYIgCIIgCIIgCIIgCIIgCIIgCCJJ8vPzMWLEiLj5olW7UL7hQ991PJyNlgMfQvffrkZG4eG+eYRRg83zrsbPsy9AXPNrHez67gkpS3SS02kw9q5+G9u/vAdbPvwtNrx1Ota+0htrXz4aa17+lXz1wpqXjsKal47CiqcLseq59lg/fSA2z7sSO76+v87tZrc/GW0GPxMwSp8/8HNIsVIr185q6f0DGhGpgqipgP3rVVNmbcq1TaG0v1w7BF2ubcrauFXeqoepPCFNsK29pNzaEmYzLqXaYSndVmlKdB3WPod80s28Ndt+8uxrVvvjwcNZAMJm/CxsxWEJtTWpttpHJdVmjCOU0xpZbbzH8d033wMHN4VpjFkS7RDjlnxc2nHBZRq3pGhMHnnnsi3Gs8+tJdVWwmxdqq3ONdNyu+XqcQydTMbfEC+i4WhsqbadloRUG2rZWc4t1XauF86cmlQ6zEPIDGciLyMfeRn5yE7LRnooHSEWirPT/jAwhHkassLZaJbeDC2yWqIoqwg5aTkIcQ4BA4YwYBjyJUyZtiFMEZolyJaybaUCjynZ1gTblk5MqLx6XUr7a0vGIVRep1zblrZp50Cm+sq1XdfHgSbXjkajcfOEsooC1laf2ITrPYFtWLdudW6cBz09zDDwyBjywICcddZZWLZsGV555RWcdNJJge6z+fn5eOmllzB06FDf9bNmzQq07ZNPPhk//PADZsyYgVNPPTXQtnNycvDMM89g+PDhvuvffvvtQNv244xj2kFJs4Ul11bLhr1sye2dy+o+Ywu2lXAbgBAoOvF2FPS6JqGYQmHtnmTJMGNcKz6fVbuFCguudQRB7HdeeeUV9OvXD5WVlQmVS0tLw/vvv49bx9/qXem+ncZq7kHz6RmYcyxo1qNN3qOLm+VGdu7b2eAy1YORW265BZFIBEdkpGNs8zx0TfdO5FVZVqGN7cyXkMeeyYmt7PGvmuSKmfJrBoBza/zGwC3ZtrAk3LDOpzX/h5L4aqde9SWtcx7rWeMjuPW9FgJcHofScyup9uLryPeRJTPXB5/jKuTY4UAhY+AAT5qxezcia9d60lmzZr51iATvsTqh4iKwzExPenT79qTrNCcc8CizzWWhSbEFtHz2GNf8bg2yHUJboxq0NWuaTz9RNm63fN0Nk1GxOgTurp8DCQGBYRcMq18dQuDmm29G6Z7SuPkIIlmOOeYYdOzYMW6+srIyvPnmm40Q0cHHqFGjArXT3r1748gjj2yEiAiiaWMYBi699FIMHz4cNTU1CZcvKCjAN998g7vvvjsF0REEQRBE8hx//PEYO3ZsoLyGYWDQoEEwfCb9Igii/rz11luB8nHu1X2EQiHcfvvt2Lx5MwoKCho6tCbLyy+/jAkTJiRU5vTTT8cXX3wR6HsLgiAIgiAIgiAIgiAIgiAIomlCYm2CIAiCIAiCIAiCIAiCIAiCIAiCSJLa2lps2rQpWN6yDXWuD2UWovOIRSg6zkcmJqnc9G+U/PtWXzl2EPYsf9U3/ed3z8OWj0Zh13//hr1r3kXVtiWo3fszass3IVK+Wb62IFLxCyIVvyS0zea/GoMOv3kHif1qMhVybb98Xrl2Ye/rPTmFUYvKzV/IfFIKyfzk2gxKrg0l17byhaQMWwmwpbhavax0rkmslVDMllmbL7OsKRnzCrTBXGUsSbedP7pvD2rLtnj2NbvLyc4ysKXdkNJvK07Y0m9o22aMI6fbEE/dn3/yOXZs2wnGuEeqzRm3pNmccQhhS7SZ9a7OuybJdonuLCl2LKm21+XqKE00TfaPVNtZcWCptiWEc5arU6otnGIyQ9aZEUpHXnoectJzkRHKMIX0KSKNpyEvPc+UbGcWITOUKWNRUm3DEmQbIqo02lKKrSTgXsm2JcsWQiq4DausStcF27aqzRaLW2maXFtTdFv7oB9TX7m2iwNJrh3kj9lDmcXJb8AloksudncZvU0IW3Cp1lnnzjyyx3ZLR1Z6cvfh1q1b48UXX8S//vUv9OzZM+HynHM88cQTvuu+++67OssWFxdjypQp+PTTT9GrV6+Et80Yw2OPPYZw2CscXbx4ccL1KU44rCWyM7jjHqJLswFdsG1Y58iSHAq3eFth5mEsjOKT7kT7895AWkH3QDG1advGuh84rwe7bv0tIegRThD7nfHjx+Oqq64KNBmETvPmzbFs2VKcNeSs+gXgd+/QJ7TROnGeaZesyXr0nh6zyquxIwNDrVGDPVV1S0kPdWbOnIkt//4Ev2+ehyvzs9E+HMLamognX2V5FeCe6IhJOTaHY2wn5BIDA4Qy78peI4PVf2TcPG9CnnOr52gI53k2DNkXZNp2dfmvhnCOFd1iXmE9GxN7GJG8NgEC9FH11muNE2T+6AEk1g536OCbHtng/c6QpaWB+whzojt3JR8AY+A+wm6xb1/SVVbWVjiOu9D6lLrnXn22Wo3W9ROGJuB2xGsWEsw19nMEHzs24ShbRz53Je7JXRoLexc9tGrVCkVFQSdT8scwDFM6FOd2Rfcnoj7ccccdgfJNnDgxxZEcfJSUlGDBggWB8j777LMpjoYgmj4bNmxAx44dkxb9n3rqqSgpKcFxxx3XwJERBEEQRMPwt7/9LbBAdsuWLRgzZkyKIyKIQ5O1PhPq+VFbW4sVK1bgvPPOQ+fOnTFo0CCsW7cODz30UIojbFp88MEHuO666xIqc80112Du3LloFmMiQ4IgCIIgCIIgCIIgCIIgCOLggMTaBEEQBEEQBEEQBEEQBEEQBEEQBJEEhmHgiiuuwPvvvx8of1puu0D5ik+4Cx2GvQvG03zXly57AXvXzAocp06ksiSpcsnAQhloc/rTaDnwgeQqiCFGM9eZppn44ioW47PagFeuXbllkW9NPJytVcW1eHS5NpfCLSWflqJt62WKqcGYJaC2Bdt2XluQHbaE1brc2inZdsq2LYk3NAm2tqzy12xb7nu8sjv218TeMg6EndJuTajNXHmZ3IecLqeDhTMctRuGgTlvzY4p1bbF2AwczHauSqk2V8JywBJuw3LkaVJtuGTa6t0l1XbkD2jkTFSWRqSeVEq13WJmpqW78znqk7JmXdysJGC2TMyuP5hU26yDMYascBby0vOQGc5KqUw7FumhDDTPLESr3NbISc+1BNvmS1gS7KgwEBWmaFsJuHVZtgHDFnILA8IQEIawJNtCE/oa0jBmibY1VZtTsGbLte1l+xgHkms7Pu5/uXZNTU2gfOHslgFy1Sce4XpPYBvMXifcN2PJiYdlJh3ZwIEDcfXVV9frHt29e3ccffTRnvRffqkoIyIzAAAgAElEQVR7QpE+ffpgzJgx9dp2u3btcNJJJ3nSt2zZkvQ1FA5xHNezGNYxF1GrNUFEbam2lBtCtTmhCbiFuh/ZMm7ndSCQ2epYdLxoNtqc+Qxyuw5BWrMuMWMafunwmF0zz15q7dIpyBf6zdgBCQAJYv9gGAbOOOMMPProowmXPeKII/DzzxvRrVs3R7qnb+72nap7bl33Xp97BQPz9OzcVTAt0XQzy3GKNZxg2F29C7VGbextH8Ls3r0b//njBIzIz0brsDkplQDQnHv7rLl5OeahFtr4DrAmWwLk8Wf2ONH+ZOvO9XRLpmx1rwUADsjtW31txsAZs/uMwvAxrtvv6ty71+nP/0T7iXZ8BxsJ9IliZQ14WKy+QqzjKOs3RPSAOdYsJ8c33Sjd45se8hFxR7dsrl8QPu0RSY4rK2orEJHHVxdlm+9CivG9fTpzm2aaYxIha0ysjevcjwR90ipPf9C1DOFNhCZgd435fTI5X/oOpgJ1c/PbLoCbb7653puYOWNmoH04UNoM0fT43e9+h+zs7Lj5Vq5ciZUrVzZCRAcPv/vd7wK1zcMPPxzHH398I0REEE2X559/Ht27d8fmzYn3qzjnePzxx/HJJ58gPT09BdERBEEQRMPx8ccfIxQKBco7bdo0fP755ymOiCAOPfbu3Rs4b8+ePfHuu+9i3bp1+Pjjj9EhxiR9hyrffvstLrroIkQi3ok8Y3Hvvffin//8J/XdCYIgCIIgCIIgCIIgCIIgDgFIrE0QBEEQBEEQBEEQBEEQBEEQBEEQSXDOOedgxowZgfOHA4q1ASC77a/R6eIFYCH/P+zY/tUkJGNyyWzRO+EyyZDd7tfoft0q5PccnnwlTJdeu9NhiSD9RZaxhNruz065dmTfTpT8+zbfcNKadXUqvJTkmUkZNmBJr5lDki3zaEJqhrCpjpZiaVNMnQZbkm1LuG25dcgp2eZKdG0LuMHCMAXbYZkmZdvWZzu9umSpZx9DWc3BQhm2TNu9fe3FWFjGr/ZZSa/N+HlaLnI6neLZxjvT34kp1ebyWHBmL0PKzph2ngJLtbX8bo8rSbUPDlIp1Y5VlVsKHEuqrQqpz6boD/7lAE2gba835dO2iDgjlIG89Dykh9IDX7epJMRCKMgoQOvcNsgOZ0PAQFREvcJsYS8bRhRC7ZVQMjPD+r8h91sIU8Ct6nBItS1JuS3dVpptWHXCIdd2vMeTa3tcnvWXa9fntW3btkDb4ZmFCcVlwxxvDSNQ0y92l8zOsWyfneO6Jy/Wbig6derkSQsqNq8vnTt39qRFo/WTQPY7rIUpy4ZsNyIKU44NWOJsqDQDEEpmr4u07TZotysl6zbrYTyEnM6nocXA+xGNMYnL2UPPxsXDL1abtYSJumzRikt7IwjiwKa0tBTdunXDggULEi477Pxh+OHHHwKJFxW+/XHhlGMz19jAyqQe88w1DhB6HcwaOzBZTHqdHTJnIYCSiq2B4z6U+OD28cjdtcMhwN5rGNiti3Ml3fp0M/MxLt/NUlydA+Yn0gbgSIU8t8wzuRKgzpewnj8MDIwzW9wrhHZeBQQTzj6R19KrPaq8Ql6/fmK8fvvBJq+ts69c712NfSxjHUaVHBHBZSsppTaxvmVaj+6etMjq1fUKQVRUeNJ4QbOk6iqrVkJwTYCti6/lzdSeEEk2I228o3J4rg9nw/eefuFsP+62VNe1GGhM5775xBmC13fc54g/xnYn3DkBmZn1Gzft2eMvcY+1TwSRKJxzXHbZZYHy3nTTTSmO5uChtLQUc+bMCZT3qaeeSnE0BNF0iUQiOPfcczFy5MiEZHyKFi1aYOnSpRg3blwKoiMIgiCIhqdbt27405/+FCivEALnnntuo/1ejCAOFdq0aRMo3wsvvJDaQJo4a9aswdChQ1Hh892mH+FwGC+88ALuuece+rdeBEEQBEEQBEEQBEEQBEEQhwgk1iYIgiAIgiAIgiAIgiAIgiAIgiCIBJk6dSo++OCD4AVYCGnNuiS0jYyiXug8/HPfdbV7f8aKp4uw9dObUbr0eVSVLIaIVMWts7jf3QnFEATG0xDKbI705ocht8tQdLxwHjqcNws8nNNQW/BJCirX9rPvxJJrC6x/7UQIo9ZTU27XoUjL7wCnwEtJtVU8Uq6thNry3ZRQy8+WYFtJtpU820x3yLI1wbYtsg5L0bWUcDNbfO0WblsvHtY+yzws5CvWTm9xuMwb1uII23EoibZLqM20OM39NPPkdfuNZxv/+34pVi9fBRZi4Nwr1VaiNCXVZgC4lJgr8ZEu1XaL80iqfeiQSqm2W5JXX6m2Ka+Fp5yVqqTaUtRnCall/jBPQ25aLjLCGXF2av8QYiEUZhWhVXYbpPN0GIYUaAtTlW1IKbYhpdjqsyGiMAw7zZL4wlyvjpDhs2zLx0xJo6ozEbm2kvu65dr2ebP3sb5y7foQWKwdjiNYi2kbDLIvsfKIOOvhaItCF+5pZTgTOLrz/r++/YQ6xcXF+23bhYWF4Dz5f9p1TLcWsKTZgHmvUW1Ntk9dNgvINqVuRg70c+38XFO2ATu/egjrXuoLo7bSE0e37t3w7PNT/ffFfX24t+pqw3VCj2qCaFT+97//oUOHDli/fn1C5RhjuOeee/D222877gt1NmEfmWqgfNo23ctMVWRN5uPIYIme9dsesyZ/YqiOVmNX1c66oj7k+G7GdKya9ZbHP7uxNurJm9MsB207tTFzSjG2GuSZ3WrnZEqCqayyL8GZJT0Hs58S9uhQGy1alnS4RLzMrhP22NDqD9qDABt9x+S1IdR3EmqZucYIASB5bRK4JcTau9+tIGIcGGLt6LbtvumxxNZpvXp50iIbf0Y04BjBjaishFFW5kkPtWufVH27q3fLc8GscS2grmnmK7s22xhgSOG+yusQc2v3bSHH00Jvv1oz9uyjn/ReqHqEb0yx6nLWUYcUW92bEn3VsQ0/OOf49rtv0aFjh7qDrQPDZ6KDuqD7E5EMjzzySKCx7Pz581FVFf93GgRw4403Bmq/nTt3xqBBgxohIoJoeixfvhxt27bF+++/n1T5c889F1u2bMHhhx/ewJERBEEQRGq5/fbb0bt370B59+zZg4suuijFERHEocX5558fKN+LL76Y4kiaLtu2bcNZZ50V+N9NAMDjjz+Oa665JoVREQRBEARBEARBEARBEARBEAca4f0dAEEQBEEQBEEQBEEQBEEQBEEQBEE0JebOnYsbbrghoTJFx41HOKtFwttKL+iOHiPXY9W0zr7r9/z0Mvb89DIAU3Cd23kIivrejoyiI33z57Q/FRmFh6N613KftQyMh5DZ6nhkNO8JFs5GWl5HUxBliZSVTJoho1k3ZLQ8VhN5plK0ogTYehJTVlSACWsxdlm9Du/nTbMv85VBhnNao9XJD5r7LYSrtLJ8GVKIw8GEAcE4IGWtprgyJCVsBgAupT1C2sGUNsxME4yDKdGlymsJZ81tmDJxDt3yprxDtgDM73iZH6OVO1BbtsWzrzldTofzV8jcksrZojNbUCaNZo50MG6ty2x3EkKZhYhW7XJs560338Ifj7rbkmdzxqSgG2BMyrZdUm3zPyaPlAB3xKB2kaTahwqplmr7VZW0VNtVY0yptlqvCaQZGDLDmQjzpvFPO9JD6Wid2wZ7qvegtHqXKboWSoqot1jmaM9KXGkI1XYBQMAQej4GA4YUYTIYAuZ9k3FAGGCMm9JtYcgSXEoNGZi8QaptqXeFlS40KSLguY5ilUs1JSUl8TOxAPJl31Dlc0iuiy9Nc6/3M5268mhtwVmF3Ro6tUxDdkbyAumGYs2aNZ60oLKB+rJ69eoG3/avuhSBwZBPTfvdeqYL2S9hUatt2udQCbgZwLRlhGSnwxRq7/jyAVT+/FnMGHJyc/D6jNfQrKCZdX0xbm9NoST3Dny6fwCcbdX1nLfWEQSRUmbOnInLLrvMd1KAugiHw5g+fTqGnT8sbl71zE4Iv+xyoMhkXwAxfISMyb4AGBhTk36oPgyDELa5l8n70659u5AZykJ2WnZicR6ElKxaiQ9v/z+5xKzbMwOwLeoVa0dqIuBcTkfF5KiSySmqGDe/epB9RDCuPNqyLyjky9xCSJ4Te/4tAc7sPjYH12TqViZrOG6OS2FdH+o5pZ4pQhl9EXtsqK4daxkCTCT2PGrKz7D6Rm31QBxDrPp/x6T3bWuNWmQhq9511pfaH3/0TQ917OSbnnHiib7pVQs+Rs5llya+/RUrfNPTjvL/HjEeOyt3+FwAwmpT9rm10+zWKcXbXAm3dTG98Ai29erd/T+w+COzpMZv2jUUczjlyF7XdVvXOm/t7rrU/eHwww/HuvXrcOeEO/HII48kLMpOS0tLKL+Kpanen4j9Q0FBAfr164cvv/yyznzRaBQTJ07Eww8/3EiRNU0qKysxY8aMQHmffPLJFEdDEE2TJ554AuPHj0fUZ2wSj3A4jGeeeQbXXXddCiIjCIIgiMZh/vz5aNeuHWpqauLmnTNnDmbOnImLL764ESIjiIOfW2+9FZMnT46bb+XKlY0QTdOjuroaF154oe/v8f1gjGH69Ol0DyMIgiAIgiAIgiAIgiAIgjgE2f9/lUYQBEEQBEEQBEEQBEEQBEEQBEEQTYRFixZh6NChCUlL8nuOQHHf25LeJk/PR17X8+LmE0Yt9q6djfXTB2LLh9ehZrf/H910HrEI7YfOQFbbAUhv3hNZbQeg1cmPosfon9FzzDZ0PP99tDrlcbQc8Cc0P3oMCn71OxT0GoWCo36LgiOvRcERV6PgiKuQ1ba/JtUG6q9SiodP/bY5y7EYuyzzSQO2fnILKjcv9C3X+rS/IpRRqJXRxdIyjYUs4Thgi6XNX8eqZQ4gZC4zM922f3EtLzfVYCwEMPPdfIXldkJmPYIDIgSIMCDC5no48ztesNPLV37geyxzOv3arJuFABY281vLIWuZWfsi91vuD2NcrjNfnKcht/tQz6befvNt6VliCDFui9N4fKm2/E+ec5JqH4qkUqodq6o6pdoyY0ypto8czk+qLQwBQxiWZCzMwshJz2kyUm2dZhnN0CanHUI8DENEEUUUhojCEAYMIeTLMNMgPxsqzXwJeWwMGDDkJ1OcbeZTR1EIw34XatoCYQrKBazjq06E+9yp82NJ35TwzXnitI+u8g0g/IvHjh074uZhQcTafsQVaQeqJFD91qQS9k3come79AaIo36sXr3a9w+Wzz///JRve+vWrVi8eHGDb7swLxPF+ZmAiEJYk3YIS+AP2bbMNKGtd+j+He8qvXz9R9g4/ew6pdoAMPWfU3H4kYfbd1FpVxSqfapJUhy4JewEQRxI3H333Rg+fHjCUu38/Hz88MMPOP/8810C4oBYYz7meNcnENLx9vfN+w3TDcxO1bK9GWGP+BwTg8iieqktFZtRa9QG3YuDksq9ezHzmitQW17uGnMpQbqXo0480pz4RB5UYZ1XABCWCFvVZw7/ZH9HSNG5mtxG1mn1NSRcljes55yNfh0JIew5u5TBG8Kc0ko+E1V+fXIH91ixIfqJ8Sc5Ibz4jcO83dzIAdBORXU19n0035PO8/OR1rWLb5n0X/VCqKV3or7KmTOTiqH6s8990zP7n5RUfdv3bbPaiaMNusZZ1tham7BO2vKdFeqZXcl6vZ50a7V/G0qoPQphv9xxueTg5v3DfiWPcL58joN7Ow889ACW/rQUJ/Q7AX2P74v//vDfQN9hNW/ePLkI6f5EJMjjjz8eKN+zzz6b4kiaPjfffHOgvnfbtm3xm9/8phEiIoimQ01NDQYNGoRbbrklKal2u3btsHr1apJqEwRBEE2e4uJiPPfcc4HzX3XVVSgrK0thRARx6JCfn49WrVrFzbd9+/ZGiKZpIYTA2LFj8cUXXwQu89e//pWk2gRBEARBEARBEARBEARBEIcoJNYmCIIgCIIgCIIgCIIgCIIgCIIgiAAsXLgQZ555ZkJlio+/HW1O+4ctgEqStoOnIpRVHDj/3jWzsO7N/vhlwfWo2bPWsz6n4+noOGw2ulz6FToOm42Co34LHs6uV4wm+0eureRnptwqXlmnXHvHfx5G2Yo3fEs07309stsNlDm5bv6BrVpT55bbkmnGpCBbSbdDUjrNYMu1mSnP1svB+TIl1rrYOqyJtzXRtqpHya7jvKpKfvDsayirCIylyTiVPFuKvgUHEwywXkoibi6bP1yugzw25j7ldffKPLZs/gWLFn5hibMZGJjg4IIBPIBUW25bCYVIqn3okEqpti0Cc1ZVp1Tb8mMHk2o7tuGSamtKaGSEMpGVlhX4Wj0QSQ+lo31uB+Sk5cAwDEQNA1FDl2xHTUm2YUAoybYl1rYl2+ZRkWptYQuAPXJtoQuB48u19XNhedPglWurzzqNLdcOItYGiydgr6/kza+OeMvwMeD5yU8FurVOSz68BuLee+/1pLVv3x4jRoxI+bYnT57smbSluLgYv/3tb+tdd/c2zQBLqm23FSvNkgZqaSpdy2M2H3O5csuXKJk/Lu62J943EeeeN9Ruaz5iUwCONubXnlQZpyzTX37vWUcQRINhGAbOO+883H///Qm3s27dumHjxo04/PDD68xXZ8/Hx5PtWK3PexSgD2WPIVRVtshZl2+b+XTJtq7cBgwjik1lG2Xf5NDDiEbx9qhrsXP1KseImwFgshsV8imXnZsNJhg4Y+YYVL7DmqyJWWNoxgAODibHmuAcnEvROUwpt6bqtWXdEAATYBAQMjjBhNPFLuxzDMjHogFLnsv0/j7TPms4RPHMfWEmcDBVHfQcaxj0/oUAaqO1SffbI+vWNUhI5S+8CGP3bk965qBTgZBfSwHAObKGeSdbqf7qa9QsWZJYANEoKqbP8CSn9eyBcPfuidUFoNaoxa6qnZ506xrW2o8A7P6uNbzQxgjam+dmYlWsr3dKr53jO63P6Brn141Laq2LtAPKs92i7aAvn4q0PrpXtK3K9ejRA4u+XIQpz0zBrbfcGuj+0a59u6TbAt2fiETo168f2rVrFzdfaWkp3n777UaIqGlSU1ODl156KVDeP//5zymOhiCaFkuWLEGrVq3w6aefJlV+xIgR2LhxIzp16tSwgREEQRDEfuKqq67CaaedFihvVVUVBg8enOKICOLQYfz48XHzRKNR1NTUNEI0TYe///3vmDZtWuD8t99+O/7whz+kMCKCIAiCIAiCIAiCIAiCIAjiQIbE2gRBEARBEARBEARBEARBEARBEAQRh9mzZ+OUU05BRUVF4DIt+t+Hor6311uqDQDg6eh65X+R2er44GWEgbKV07H+jf7YteSvgIjWP45ANIJc2yNRYy4xVh1ltXejphy7vnvCN2dOp7NQ3O8O6PYaJoXYdh1KoaXJtZVsm5nLtq5NyrGhC7aVRMwl2HbIsrkt0wY3hdo8BPAQGA/LVwiMheR72Hrp4m2VVrt7LapLfvTsb1b7fmadzPlyxMRDAOfmO+NgnINxlcfeF6Ydh8ziXkgr8AqaZrwxwzyizJRzcyk/Y0JKtVlsqbZDks1MwTZJtQ9+Ui3V9quqTqm2zBhUqu3coKb3EpYeGgCQFc5Geig9zs40DRhjaJXTBoWZhTAQhQFDk2wbiIooDEQRtYTaBgQMp2DbiMIwzM9qnTp2UZlf6oJtMZmuKa9Drq2/q1VuuTagndc6zmkq5dqlpaVx87BQMmJqp8AucUmaX6PTD5KAsyHoy/YZAIAOxfHE4KnlkUcewauvvupJf+qpp5CZmZnSbU+dOhVPP/20J/3JJ59EXl5evevv0DLX/CDbDmS7sO87ZjsCDHk6bLm2nce+R+1Z9hp+mXd9nds8sf+JmD7rTfzfbbfIU25rawHnPU93r+tXoNWmnPOhOHHLFmOlEQRRb8rLy3HEEUdg9uzZCZcdcvYQrFixAvn5+QmXTWqSET+vMWOaMBsOTylUOnTZtpI2yxoY0+TLchIlNVZhHNXRamws25DS/sCByru33IR1nyzQxmqaj1YeTz9d8KZVm8zxpGCmYFvIkbIcG3I1ALSE28zqmdtjbPlJyC0LeX6E/pQxz5/9rYwtsdWfRzJB6xfJd7NjaPUPhbxw6hLsCtdDLZnr4mCX16Z2//zPjYBAbbQ2qRp3XHk1dv/frYhu2550VLUrVqLsL4/4rsu5/LI6y+ZefaXvF12ld/0RIhIJHEPFa6/5SsJzrr46cB06Wyu2BD6XdeZzTWbkHEJ4x2Ke4j4rExJqC/1eYN43rMmXhJ3mt04IV29ZTcwQ5BWzztiibWE/vLD1l60Y2H8gcrNz0ffYvliwYEGg3T3i8CNiHrdgh+vgvj8RDcvtt98eKN9dd92V4kiaLhMmTAgkVisuLsaVV17ZCBERRNPgvvvuQ9++fQN9r+omPT0db7zxBt544w1wTn9ySRAEQRxcvP/++8jNzQ2U95tvvsGTTz6Z4ogI4tAg6GQt1157bWoDaUIsWLAAt9xyS+D8V155JR544IEURkQQBEEQBEEQBEEQBEEQBEEc6DTov/Io3bkPu3fua8gqGwyKLTkotuSg2JLnQI6PYksOii05KLbkoNiSg2JLDootOQ7k2IADO74DOTYjSn84RxAEQRAEQRDEwc20adNwwQUXBC/AONoNeQmFvcc2aBw8nI1OF36AbteuRKtTHkNet2FIb9YNLFy38FEYNdj+1SRsfOds1JSuadCYYpNiq6GPUIhJMY0S1QaRa+9a8iQgDE+OrNbHo83gp8F4WNueXY5ZsnQfubYSUUPKoS0xNlxpUsDtFmxrQm0/ybYlclOibfnZzKOLsLmvILts+bu+x7PohJvMeqztcFccer2aDNyKR9tnlUfudX7P8zybfO/t2aiqrDJLK6k2pFTbodC2pdrWshW2nU8IQVLtg5iGkmqvXLkS/+/2/4fhI4bjnKHnYPxt47Fw4ULfqlzKV6d0Srm9/KTawl+qLSCwraQE3//3v/j440/wfzffihEXjcCJfU9Etw7d0OeoY/Dzmk0I8/0rGE4FhVlFaJ3dGsIQiBpRW7ItTMG2IczlqIjKZVuwrQSGhohq0mwBQxiAEJZwG0qxzZRILzm5tlp2y7UBuN3AjSbX3r17d9w8jCch1m4QIVpAkZ4SwDH/Mm0L9891v379eowYMQK33XabZ92kSZPwm9/8JmXb3rx5M6699lqMGTPGs+62227DZZfVLVgMSvviXE0WaIq0Acj+j/oMW9QnE5zXs4AwarH98/ux88uHfftOAHDpVZfi319/ivcXzMEZZw2225jV5pz9MyWz97Q1HfflQo9ogmh0Vq1ahQ4dOmDlypUJl50wYQLmvj/XV0bGHP2sgKiul0uEDTUO8NmG+2ltjhWZ44ZkxWKNI1V9TlE0pHDbdj7L9YyjsrYSG/ccWnLtf901AT+8YU5MwaTQ2im+Nv+fx71q7XB6mjUOVAJtaJJzc9IlebwNYdYt1wkICENoAmvmI8kWgDBltebjTr8WmOzvmWmCAUIGb40/GazyjDEIJuR4lUEYAoz7PJBc/Ub3uJIl+EPy2oanKlqVXEEhUPHmdGztPwB7Jk1GdNOmhIrX/vQTdlx+BcQ+77/3SO/bFxkDBtRZPty1K7KHeb9Xqfn+B+y+9TYgGn8ivepv/oPSeyd70kOtWyPn0hFxy/uxaW+w4+C4lv2u64Djef9VybcT4RJVQ7Y7T9tjtqjbMa7Rviq0JnlK5OX6setkmqzbGY85nDLzDxgwAF999RWqqhK7rvXxR0ICcg26PxFBGTt2bKDJqpYvX441axrr9xZNB8MwMGXKlEB577vvvhRHQxBNg8rKSvTr1w8TJ06EYfh/f1UXXbt2xcaNGzFiRHL9I4IgCII40MnMzMTbb78dOP+tt96KzZs3pzAigjg06NOnT6B8M2fORCSBifQOVtasWYNLLrkE0QDfewLAmWeeiWnTptHEOARBEARBEARBEARBEARBEIc4DfqXaWtX7AQTQPMB7Ruy2gaBYksOii05KLbkOZDjo9iSg2JLDootOSi25KDYkoNiS44DOTbgwI7vQI6tpiYKxP87KIIgCIIgCIIgiCaHEAKTJk3CpEmTEirXauBDyO1yboqiAsJZxSg48loUHHmtlVa1/Qds/fQPqN7xY8xy+0q+xfoZv0aLfhPR/Fe/k/LnVOOykDZ03T4iRsakZFlK0fxdL2ZctXv8hR1tz34JPJwNW0IJTdZmmpsZ46as1RKGCQhwLT/XykcBwSx9lzr2TBhyfUiKbAwp8lIiSvWH/8JKs5atHVP6X5UW20gUrSlDxdqPPOkZLY4CT8uDZYiz6rCtcW6lnNKC2Xnsz8ySjAMAR173Ydj5zePQr4WKigr86/25uHj4JV6pNvNKtZ3bdkq11bJbcEZS7abF+++/j/feew+lpaXYs2cPysvLUVFRgaKiIhx77LEYN24c2rRp4y0YQMK1ZMkSXHrppVi1apVj1bx/zcNjjz5mLefn5yMvLw/dunfDyOtG4vIrLgfn3CvV1kXa2udIbS0++mg+3p31LtatXYdNmzZh1apVaNmqJXZs3xFT5tGlSxfM/2g+OnfuHGdnmi75Gc3AGMemvT+DRQElTmTq3iGkqBDCvFcqkSIAgIODwYAhBYscnAkY4ODCFo5xxmEIgDNY70I9h4QBBm5KE8HATEuiJlWU7+pUM7UsrOcKAI/AX5VTuJcbgtLS0rh56p5koz7PYeF619OZTz49KGjPTT2b63kGgeJmqRVr//e//4UQAjU1NdixYweWLVuGBQsW4KOPPvK0S845HnroIYwfP75Btv3jjz8iEomgtrYWO3bswPLly/HJJ59g3rx5vn8Yfe+992LixIkNsm0AaNk8C1Z/RBgQjFl9BgEBxsz9N69c1a+RfRghAGYgWr0H2z6+E1Vbl/huIz8/H1NenIIzzjzd7oepbhqTbQjONqU94D142pG8z1p1Nz1xqOkAACAASURBVHAbIwgiNnPnzsX555+P2trahMqFQiG8/PLLuPSySxN+DNU5gnQ3f7f7VI3/GMCEki3b+Swxs3quy62Z90M1SZO9TjCAWfcfW9PNrDGPoS0x7K3Ziw17NqBTs04H/b1q3l0T8J9npyAEmGNd5ciWfTrAHsEVhLzHYnfJLjlGliNI3bFtTUyl6tbGm4xb01SZglnIsTJX3nRTgi0YwOW4Wp5bJrOaw3F7rKkmeLBk1vL6sUIQ2naElg/2Z79xaEP0E+3n5sGF3r9uTKoj1UB68uXFvn3YO/VZ7H1uGjIHDUL2sPOQecrJ4MXFPpkFImvXouKVV1H+zxcg/O6j4TCa/+k+1DEznEWzOyZg34cfQVRWOtIrZ86EsWsXmj/yMEKtWnkLRiIof/U17Jl8H4SPgLlg8r1gWVlxt+/HxrINdaxV32u5vrdz76vzqx4rSVWhvhcSrnQwJdU2pf6O8Vmc42m1c3UPgLr1e8f4VhxBr1m16SQub7/6GbP3X58cYvmyn7Bxw8aEt1FUVIT+A/t7t033JyJFcM4xfPhwvPTSS3Hzjhs3DrNnz26EqJoOkyZNwj6fSRncFBQU4Prrr2+EiAjiwGbhwoUYOnQoysvLkyo/atQoPPvssw0cFUEQBNEU2LVrF1auXIljjz0W6en1+OKgiTB48GBcdtlleP311+PmjUQiOPXUUz2/YycIIjhff/114H5mbW0t3nvvPVx44YUpjurAZe/evRg2bFigyccB8/uumTNnHhL3b4IgCIIgCIIgCIIgCIIgCKJuUvuXaQRBEARBEARBEARBEARBEARBEATRBKmtrcX111+P559/PqFyRcfdioJeowLkbFiBUGaLX6HzJZ+iatsSbP3k96jetdx/q5EqbPviTuxZ8Tpan/oEMlv0qeeWgwhUUijXtqyN7mQpvIkj145UlnhSczoMQiijuZXHpA65trJ3aUJK7+a4Q8Kl5G2WfFsIuSVuy3IgwDT5ubCkmHK9W7RtKBlm7ONdvnoeRKTak150wjgZiy2VZZZgmwGCQUVoi3ZkrFJwZorHzGMCvSzjCOe2QVbbfti35SvHdt949U1cPOISbV9jS7UdkmwfqbZbdsy1Y0dS7f3LokWL8Nprr2HHjh3Izc3F6aefjhEjRoBzjkgkgmuvvRYzZ85EdbX32lQsWLAAjzzyCL799lscc8wx9gpmSoefe+45zPvXPBiGgTZt2uDyKy7H2WefDc447rn3Htx/3/2BJFhlZWUoKyvD5s2bsfDfCzFy5Ej07tMb48aNw2WXX4ZXXn4FTzzxBJYtXYZIJGIJeeNJtraVbIu5rmPHjvjkk0/QqVOnuPE1dfLS89A+rz1+3rMRYKYAjQkGwTgY01RegoMzBg5Tns1gwGDmfUaJFw3BwZlhrhdKCWx45Nr2vSy4XFuhRG2WMMySbjv3K9Vy7bKysrh5eCjRmQ/lMVECuoTFhn7756rDXafbr61JuwtzQwluPzH69u2LaDQaN98JJ5yAxx9/HP37e2VzyfLrX/8ae/bsiZuvT58+eOyxxzBo0KAG2zYAFOZlwpZkKzOolMjCANRkGGq9AMAMQJjP8+rd67Btwe2I7N3iW3+Pw3rgxekvoGv3rqp3pJtO7aq1Z6xDVO/CrWwnCGL/8eCDD+Kuu+5K+BmRk5ODzz//HH369IFwPxvqIFb7V8/oWFj9MKaNg9zZVX9AGZKlONlwPNyF1W9Q9TEhIKyxBpOybrUdZk/iIUxDKwPD3uo9WFe6Fp2bdXGMSQ4WRDSK2bfejO9fe0U+QZh16B3uXNjLzUPe5/zu7aUQUQMsnAbOOQAOJrg5LjTt2OAh8+xzxsEZrJe5TWvUKMfTatIWe+vytNl9EiYg5BicC3k9SCG2KeKW/TjB7P6ie6+YvX9gdj8xlmDWnH7LOa4/2KXr+x95HRj2jUB9L1Rj1CAqogixevY9DQNVCxagasECAEC4Q3uEu3QBb94c4BzGrl2oXbkK0V9+qbOagol3I61Xr0CbDLVvj+YP3I9d4/7Ps67q44+x9cT+yDzzTGT0PQ68sBBiXyVqV6zEvg8+RHTzZt86c6++CllDhwbavpvS6t0ordoN7jqWZrtj1jgLall7t79WqqMtxBh7ObbjSau7fVnPC20uOPMZ5/ruTR+3+D0DtTn1YsZdX9QQVujXsZJsC/Q+Ornvcx988EEAsM9NPcexJNcmgvDoo4/i5ZdfjtunnDdvHmpqakiEJTEMA4899lj8jAAmTJiQ4mgI4sDntttuw6OPPprU5C2ZmZl46623cM4556QgMoIgCOJAZfHixXjiiSfw0UcfoaTE/jcj6enpaN68Oe68807cdNNN+zHC1PLKK69g/vz52L59e9y8q1evxoMPPog77rijESIjiIOD8vJy/PGPf8QLL7wQ6PfEOitWrEhRVAc+hmHgyiuvxNKlSwPlb9OmDb799lvk5eWlODKCIAiCIAiCIAiCIAiCIAiiKUBibYIgCIIgCIIgCIIgCIIgCIIgCILQqKysxLHHHpvwH6s0O+wyFB9/B1ImkQ5AZstj0HnEF6jY9Cm2zLsaRm2Fb77qHT9iw8wz0OzIq9DihLsQyipOcotxTDcW+0+urRxrfn9PH92305OWUfwrOOONI9eG6VEzNyCFbFDCNUMWV9YdYaaBSS+2FA0pSbYw5NYMS2RtSbYdElRhy36UMMohsvHurDCi2PXNk570UFYLZLQ6Wts9XYFmf2b6MrPXMyuPEvyYx4dxrtUB5Pe4wCPW/mTBJ9ixbTtatWplHgsmgkm1pQjPWnYZlZgmwiWp9v5j4cKFGDx4MGpqahzp06ZNw+WXX55wfUIIHHfccejduzd2796NqqoqbN++3VeW8frrryMrKwutW7fGunXrkt6HSCSCxd8uxlVXXoWrrryqztiSoUWLFpg/f/4hIdVW5KXno3JzFSrS96KoRbF1z+OCgbOQdPULKfQ3hdtcMDCEwJmpJoRhgDMp3WZqUgETQzjl2tatOaBcW2H5OV1y7bqkiYGlZAneboKItVk4O7FKk7xmXZUEqt+aGIIh5nbzsvavePSKK67AH/7wB5xwwgmN/jy46KKLMG7cOAwYMCAl226WnQ4Bw+5HCANqUgxbtg0o+bb5LDap/PlzbP/3fRCRfb51DzpzEJ7+5z+Qn9/MfhYL8+pXlTjbjPbAduQV8hJhWnt15ScIolEZMWIEpk+fnnC5jh07YsmSJSgsLAQg++VK2u9DbGl2He1frtInU9LX6WM/9Sz2bMMx9pH3KigPL1NKZilOhpQ7MxicgRkM3JpUxZ70w+wvMBiMYW9NGVbuWoFuzbsjjafFPmBNjJrycswc/VusWfARrNGafMQruTbXnmVqpNjMRzBuGAb27C5DcYsiMJj9NiYfCYyrcZ4p11bPKv15osbD5nOLgwkDYFyeEW2yCHDrOmNK9GvIsaf+fHJMoiL7f37iWXMzUsBtrhVCgPEG6if6QOLaeKg+jnZfQOzvgfbVViI3vWFFK5GfNyHy86aEyuSNvRG51/02oTLZl1yCyLr1KPur97sdUVODfXPmYN+cOcHqOu83KLhvckLb11lTutr6bsj87kXdEe37qtm18792zWeD0L7Pc5+s2GMNdxvi1sQK9jdUsUrq9305RYLsFruE2oaAozL9a8IYocWbTKLOSSLcUftkVdf272/8fVLfQRzd+2hcN+o6T0wk1yZSTXFxMY4//nh88803deaLRCKYPHky7r///kaK7MDm8ccfR3l5edx8OTk5uO222xohIoI4MCktLcXAgQMDi/fcHHnkkfjss8+sMSxBEARxcLNjxw6MHTsWc+bMQWVlpW+empoalJSU4Oabb8bTTz+NefPmHZS/x+Wc48MPP8Sxxx4baIw5ceJEjBw5Ei1btmyE6AiiaTNp0iRMnjzZmqQ9UQ7lCacmTpyI9957L1DejIwMzJo1C23btk1xVARBEARBEARBEARBEARBEERTYf/+ZRpBEARBEARBEARBEARBEARBEARBHEBUVlbirLPOSlyqffjlaD3ory658f4jp/2p6DFqPQqOuhaxlTICe5a9hLWvn4DdP06FMCL12GIQoUsKj40uwXIkK2GOnU0nWrPHUyaUrf4YUM/sUvMwZtq09HWWkNpPTK2/uJ2fKe2QSuMyPQRmScG0Mto7g8wjGBjnjpdZDwe4fAHY/umdvoeu4OirAMFl3SH5zk05GfT4tLit9d50dXxMP5L9ntNlCFg4w3n8o1HMfPMtKIu22popvLVFdfZhV/K2uqXaFgE9QyQAalhee+01ZGVl4ZRTTvFItRuC77//Hhs3bsS2bdvq/EPfffv21UuqnWqys7MxZ84c9OjRY3+H0uj07dMX333wX/TvMQBnHHMmpj4+FWtWrUFERBAxojAMA4aQL8NAVBgwRBRRw4AQBmojtfjogwUoLd0t85pyRSVHM4QBQMAQ5r1EqPWQGkZhSPeeVJvJ60hoP1oyYC0LW7rmg1uUFlOclqADraLCf5IMHZ6WoFg7ELECDbADfrdVTzHzjHAmkJG2f+/DM2bMwB133IEpU6YEEpk3JO+++y7uuOMO/O1vf8OuXbsavP6sjDTYk3tYrQCO6xoG7BNkriv78TVsW3BXTKn26D+MxvNvPI/cvHyzXciyQvsEwCHYVrUn3CWM1ZT0ttgQrniCILBmzRowxpKSap9yyilYt25dvYRkltfYdaNgzg5/3PIxUeMvNYQDs52uYPZ4g1kp+mhEi0Tl5VIoa46/GDOl2wwc+yKV+GnnUlTUxBciNgV2rlmN588+A2sWfGQdF2ZNRAJLagy4R65AeoxzVlNZY45pGYdQJTizxqJgHEJwbVwpIASzNmroklz1rmTYlqtXyUsERNQlztW8vmqCCfv5aJVy9A+ZNdbVKlH9Q1286yJwPzEGyU7k01jUNzqr7cca2yeJe6zPAFRG/MVZdRHu3HACLZaWhoL770OzOyYk9R1i/m3j0Wzi3dZ3PcmQ9/uxKPz734BwOOk6Vu1eaS+45y7Qup72ubXvq453+b2Oujczq2PJfI+Pu+3EGnY4cglnit6e1DhSX2e1Z9WmteLCkeB82d8Gxs4TtIx+39F59ZVX8ezUZ332um5ycnKw8LOFvuvqe38CDvx7FLH/efTRRwPle/rpp1McSdPhT3/6U6B848aNA6/HM4EgmjLz5s1D27Ztk5JqM8Zwyy23YOnSpSTVJgiCOARYt24dzjjjDLRq1QrTp0+PKdV2s3z5cnTt2hXjx49PWpB7INPn/7N33oFRFH0f/87cpRdaIIQapBosoI8CggLyCEpVpFgfFZXnBRVEsSviozzYQFAUH7EgKiACUkQUpEsTEEFFFCyRHpIQkpB6t/P+sTvbbi+5JHdJIL8PxrvbnfLbMrM7m9xnOnTAww8/HFBaj8eD/v37hzgigjj76dWrFyZOnFihPqN9+/ZBjOjs4dNPPw14LAwAs2bNwuWXXx7CiAiCIAiCIAiCIAiCIAiCIIizDforKoIgCIIgCIIgCIIgCIIgCIIgCILQuO+++/Dtt9+WKU+tlH+hYY/pAHOFKKrywpF41RQ0H/INXFH1/KZSCk8j7dsnkPpZD+Qd2VSB+nzUNQ5UnVwb0JxXphC8+Rk+6d3Riebctve2+Jkq/2I+8myzds30I4XczCaktgi2TT9MFV0zKdK2rIeRX1eWaVJsLR8EBwRDxpaXcSZ1g+++cYUjvv0tWl2aFI4ZkjhrjGo8uuTMvI5zfTsMwbbcA1rqsDjEJvfxiWHe3HkWqbb2n8++9pEwyeNt+o23VXunqYlKkfuQVDt45ObmIjk5GbfeeisKCgqqOpxqDWMM77//fo3+ot+4ceMwfOhwHD9yHK//9w0MuGIQLqh/IS5MvBCXnXc5enbohRt7DcGo20Zh0pOT8Pb0t/HAiDHocWlPtGrQGncMuQPnN2mPxvFNkBSbhMSYhmhStylaJbVCy6RWaNHwPFzQ6gIMuu56vPLiKzh44GDAcm0z1UGuHZhYO9bPmtIrKl2CFsj6UiTctv1oxu2q+j9dKioqwrp16zB69Gg0a9YMr7/+eqVJEjweD7799luMHTsWzZs3x0svvQSv1xu08sPd6v4VujDUwC4GFFAgvIVI3/QSTn3/LhyPV5gbL894CU89/yRcbq7m82k/pmVSVsqM9ZZzzn6rZYktQBwu5eURAhJETebQoUPo2bNnuSf8eOCBB7B+/fpySf38y3NLaMfS3W8XYUtBq03O61iHqQyzEFquMwu0zSM+Of4ypkBS06gjIDl2U1MUez3Yl7kPx3KPlbQLqj0/LV6I93v3xMlff1W32+ScZQLgulDcV6rNART5OZS16tRS3wiAMxiTS3G5TzXpLGO6gJurBwHqseGmK4+hqFWEdcoIBYouwNaPoyL0480Yg1AA6exmAvrJoHp1hSbUNjZECrbVBEJ78b1PNJ9757pcu3Iw30Mw38X2W08HirxFKFaKy1Rrwicfo/7CBYgeOhQ8Lq5Mec1EXnMNGqxehdi77iyXVBsAwBji/j0SDZYvRXiHDmXKGtauHeov/EyVervK/wzzxJnjyCo4ZXqO43AsmPZ8x76dpuT2Ply/LbUL0bX+BUw4PMOxie99ohV6nbo0W89nSqVNxqQ3WZtMW/5jts9O/2ArwvIjjB972fZ67HX9/PPPuPfue322sDTCwsKwYuUKxMTE+E1Dcm0i1HTr1g0NGzYsNV1mZiaWL19eCRFVb2bNmoVTp06Vmi4yMhITJ04MfUAEUQ3597//jeuuuw75+c4TwpVETEwM1q9fj6lTp4YgMoIgCKI6kZubix49eqBly5ZYs2ZNuX7voygKpkyZgsaNG2PHjh0hiLJqeeWVV9CyZcuA0u7YsQNz584NcUQEcfZy7733Yu3atRUqIzw8HL179w5SRGcP33//Pe66666A0z/88MO4/fbbQxgRQRAEQRAEQRAEQRAEQRAEcTbiruoACIIgCIIgCIIgCIIgCIIgCIIgCKI6sHTpUsyePbtMeep2fBD1Oz2liZKrJ5H1O6DVnftxfN1YnP51no9UUVKY+QsOLbsecS0Hov4VzyMstkk5a9QtOn7WM5SsOaoAqinH139tkmAJAQjvGRxaeoNjEe6oBrYY7e8BS/wMgGDyRVulG7bAIMU+cqVucFPfC22ZFAvphTBN6uMy8lk2zaWX5SO8EUITeAmkb3sF2b8udtzWuDYDweCCZrs0bSIzXg2VNSw7lpk+C2t6f/niW92AnIPLLDHs2b0H+3/Zj5TzUyxSbV2MDQG/Um1jV2n7DZZ0xu5wki+RVDuYHDhwAJdccglyc3OrOpSzgvHjx2P48OFVHUaV89Zbb+HHH3/E9u3b9WWKIpCbnYvc7FwcPXQUP+4uuQyzvKuosAhFhUX659OnT+PokaPYsG4DJk2cBLfbjYYNG+LCiy9Ei/OScU3v3mhxXgs0atQIsbGxYNrsC7qYTRf0S7eb1jcLQ67o1I8ICNglin6FngF0Q3l5eaWm8S/WdkLrPMvdBQaQsQSpmjD9XyowQ82UKVP0c6WwsBAnTpzAwYMHsXXrVqSnp1vSnj59GmPHjsX69esxd+5cREZGVqjuyZMno7CwEIAq8E5LS8PBgwexbds2nDhxwpI2NzcXjz/+ONavX4+FCxeWKL8LFK7fG5mMk0IxXceNY6XkZ+Hk+kkoSv/Nsay6CXXx1pwZuOyKTpCibsGEeg1m8t4FlrPf3/libj8BnQN2ATd5+wgiKBw5cgR33HEH1q5dWy4hJuccs2bNwogRI0pOWIZ2K3sOYxwlizCu0T4dh7C+9duvaMJWtcvSSlNsQwtm9GVCmpO1vpRpMmcOLxRNMC00sTYEB2MCHAyCc1XUDAEhgEPZfyGrIBPn1WmFCFdEYDuiGpB/6hS+euIR/Lx4kS7Khrwv0ve5SToO8xRLxj496fGdMMLtdiM2PkaTcnNwwcG5et1iuoyX6fJupgmsBQQ4FG2crKj7XZvnSd3fTJN0q8EKcPXSx9SrlCIUuBiHYNoZJqBHLyCgKFLiK7R8xjr5ykzjZ+kAFkKAMx68+0Q/+Cu3OmFpq74rQ1cvc74FtXc/DEBucS7qRNQpU+ERXbogoksXCM/LKNq5C4WbN6No924U/7If3uPHnbNFRSH8wgsQ0a0boq8fBHeAoqpACO/QAQ2+WIbCbduQt2gxCjZ9C+/hwz7pXA3q6/VH9uypToxWQfal/2Sct/oxNcnmpWhff3ajKbi5cbabJzVQc5tODnNHrh1YIZ/76P2DtW79PtTnHFN7L0U+J5PtUx/rma4rpudi5nOYmU4uOVIUDs8eHbGfk8z/KnMSu6CbgeHll14u8wQ8yS2SsX7DejRu0lh7BGnrQ0z7uqL9E3B29FFE1TF+/HiMHz++1HRPPPEEBgwYUAkRVV+efvrpgNLde++9cLvp62BEzeLEiRPo2rUrfv/993Ll/8c//oF169YhNrYsz1IJgiCIs5Hff/8dHTp0CNrvro8fP45OnTph6NCh+OSTT86p+7B169ahWbNmAaW95557MHjw4Ar/7owgzjUWL16Md999t8Ll3HvvveWawPRs5sSJE7j++usDnjSnT58+eOmll0IcFUEQBEEQBEEQBEEQBEEQBHE2cu78Bo8gCIIgCIIgCIIgCIIgCIIgCIIgykl+fj6uv/76wDMwjsQrX0Lt9qUIxKoNHA17voF6l47Hka/+hcKMn/ymzPl9GXJTV6HeJQ+ibocxYOUWf5Uk2A6hEVEKXGySGym3yvpxFtK2PK1KJW1wdxQiGnR0iNH+XqJbnXW5tirg4Vr5aj5DEu0vXqFLesAUzdBtrkmKqexiTK16MAjFtFzLeer7t5G971OnWhFWqzkSrnhKM4yZVWjMUq/+KjfObra0LGcO+aXwiCGqyZVwRyXAk2+VmM7/eD6e++9z+t7i5hJMQh4BVVZmt+WVJNXW89rkPiT6CRxFUZCVlYW6devi2LFj2LdvH3r16qWv37JlC7p27VqFEZ5ddOnSBZMnT67qMKoFYWFhWLBgAS6++GJkZWWFvD6Px4PDhw/jsCace+uNmfo6xhiioqNQP6E+mjVvhvYXtEfrNq3RuXNntGrVCrVr164yuXZBQUGp28Yj4ktNY9QZjOtvCWX4lC9sr1Z8r8bBZ+zYsY7LvV4vVq1ahcceeww//vijZd3nn3+OESNG4JNPPqnQNWPUqFGOyxVFwbp16/DEE09gx44dlnVfffUVbrrpJixdurTCX572Kgqs+96QAkplrRACxad+R/qGF+E9k+FYTpuU1pg5dyaaNWuqymVN4lldxicMuajZaqjLC7U2ZBYZqvmt+1f4Ea5b2l0ozZwEUQM4ceIE7rjjDqxatapcQm0AiIqKwrp169CpU6cKx+NfxFvChVJ3Xhv9gj4pjxAWya7e7zDhU4ZlvCGMkZcxBwUDZwyKFLoKUy/FOJhQVG0rY2oPJzgY5DJVtCyYQFZhFr4/vhPN4pujUVzjat+P/bRwAVZPeBpn0k/K7tsYHepzRZkkuQ4/6nKGdMVXBNugSQNV8CsnaWIwxqaC63JeMG7sK2GkY9yoSRGq0JtrgQrBoAihCbSFJlLnUABwqOs4g/5ZbhATzDiPBNdl3FKkzZlxjpmvbebrn+X+0Hz6BlFeW/3FtWXoU0o2C5eazry/Fae+zNQHmPuYvOIzqBVeS32+UEaY242Izp0Q0dno+0RhIZSTJ6Hk5EAUe8AiIsDr1oWrXt2giKz9B2MIvwFAyclVJd8F+UB4BFyJDcBr1w5qlfmefBw8fVCXZ5tnJpC70/J0yfTIyXjSZbRpKdG3SLnlj5ZGMAEOrt0yylKEpSxLO9InfzPOEbUZC/2c0K8bRhegB6+3c3lNkffMerMT2vXATztkAbw3FWXP6+ziFvg79W/n+vzw8PiHMPnFyZbJBu3v7TGRXJsIJePGjcNTTz2lTzzlj59//hmHDh1C06ZNKymy6sW8efOQlpZWarqwsDC8+uqrlRARQVQfFi5ciFtvvRVFRUWlJ7bBGMOECRMwceLE4AdGEARBVDt++uknXHbZZQH9fq0sCCGwYMECrFy5Ep9//rnl9+VnM02bNsV//vMfTJgwodS0+fn5GDp0KJYvX14JkRHE2cPdd99d4TISEhIwbdq0IERz9lBYWIgbb7wRhw4dCih969atMW/ePLhcrhBHRhAEQRAEQRAEQRAEQRAEQZyN1KypKwmCIAiCIAiCIAiCIAiCIAiCIAjCgddeey3gtMwdicbXzjmLpNoGYfHNkTxsAxr1mQ1XRC2/6YSnAOnfvYg/53dF0alfK1hrSaakEIpWmK+NJufgYqRtftJRqg0AdS6+D9wdaYrLbsBx0oZpn3WjkJQHcZOwmplKY1B/TWvTjjFpG+JGXn2ZWiZjHKp2mmvpXABcEELm0ZZxjsL0n3Hqh1mO2xkW3wxNBy8B4AaYSyuTmco2WY/0GMxGMGHaLIsyCUzf6fb9BTDuRmyrQT7xzJ87H0JR5Fbqwitm2nb5WQqRjKPCHN87YZEHEY4oioLc3FwoitpGduzYgVGjRqFevXpgjKFRo0a45pprdAns8uXLceWVV1ZlyGcV8fHxmDt3Ln3Rz0SzZs0wc+bM0hOGGCEE8s7kITU1FZs2bsLbb72Nhx98GF07d0ViQiIi3BGoFVsbrVu2wXW9r8MTjz2BlV+uREFhgV8hqV0Q6iwMRanuwdKkUwDAw/1f04NL2eSrfrdZTyDg8YjguL7LgcvlwnXXXYfvvvsOAwYM8Fk/b948LFy4MCR1c87Rq1cvbN68GbfccovP+i+++ALvvfdehespLPZCXruFrjHXruUAIBTk/b0VaV8/5Veq3fO6nvjky0/QuGljvSR5bAXU9iM0iS0gX+XxL+HgagmFMMrwTV5FJwdBnKOkpaWhf//+aNSoEb7++utyoqweaQAAIABJREFUS7WTkpLw559/lk2qXYZbcGNEYc3ErAOBUvP7j4Vp4yvoQljzMINpYyBj3GAe06njMlXkLMdA6p/hquJXBs44OFfHVuoECUyXbP+R9Qd2HduBDNtkQ9WFIzt34MN+fbB09L+Rd1KVajNNHK2PXhkzbTsg72x9R8sMLgYc9fiKtZPPTwYT0PaTtk81iTaHKqxlcl4pfZzMtLG2ZrMW8lqjQGhjfH0ICy2JomnQNQG6ZvLVrl/a1VFR9OuQFO8KISAUAf3SJAzhun4NZKbrliYFl5NG6CJfw+5uIeD7RD+Ut+2e7fiM5YXPG/3ccxr3y7atCAW5xTnBiysiAq4mTRB2/vkIv+hChLVtA1f9hNBKtR3gcbEIa90KYReqMQRbqg0AP57cA4/Xo+1y2YGa+wjjn75c7y800baRQu97dWm2cSOpvVgnbNGXAbrp2nIayDnuYLq/ZOY8sD5XMtVj3N8KS5vU72iF+YORzuefsP4oiqL/2Nc55YWtLvnW7XaX4UgBU16digvaX4j169fr/bJ52ys8ji2BmtpHESXDOcfgwYMDSjtmzJgQR1N9efTRRwNKd/vttyM8PDzE0RBE9UBRFNx8880YOnRouaTatWrVwvbt20mqTRAEUUPYvn07Lr300qBLtc3k5OTgmmuuwQMPPBCyOiqbZ555Bs2bNw8o7RdffIENGzaEOCKCOHv4+OOPKzyJ+CWXXIIDBw6U+fnP2UxRUREiIyOxefPmgNLHx8dj2bJlqFOnTogjIwiCIAiCIAiCIAiCIAiCIM5WSKxNEARBEARBEARBEARBEARBEARB1GiysrLw1FNPBZy+6cAliE2+rmyVCPgIWKqSuPMGoNWIg6hz8ShNzuxMcfafOLR0EBRPfgVrLGmjK0eurXjycHz9WL9J3bFJqNNBfvlRmOKyx+ck25ayLLvk2VfGLeVBvoJt7T1zWmaxmGnlcJvjmqvibcYBrwdpGyfAab+74xqj2Y1LwLjLoofTRdq6+Yib4jPVLQXettjNW24pjzEtfDV9XGtfgcqRI0ewacO3PqI8AWGRasvDoou3yyDVJvyTlZWFUaNGoX79+nC73YiLi4PL5QJjDJdffjneeecdS3ohBC6//HIwxjBw4EBdwk2UziuvvILk5OSqDqPacdNNN2HIkCFVHUap5OfnI/WvVKxZswZTXp2Cgf0HIi46DsnNk/HUk08hNzdXTWjqeoMh1w5EGOOKdPoCaUVuOALN65COlbDOkk8KJ4G8wqrtRyIjI/HJJ5+gSZMmPuueeeaZkPZzYWFheP/999G2bVufdRMnTiyXMMhMbkGRWYGt7nD5KhSc/nExMje9BuF1rueecXfjtQ+mIiomShf+Mb00WR4s8lB/Hj2zJ9CO05wXwtqYtDKE46spKEv+QP8RxLlOeno6Bg0ahKSkJKxYsaJC/Vrnzp3x999/IzExseyZS7hl938/X0Ib1YdhvhPy2F2s5pGYvQymSbSZPtayRsUAcG5InVX/qxzzcL1sxlTZNrQJi5gmguZSts04OGPI9+Rjb9oe7KxGgu1DO3dgwa3D8WG/Pjiy4zt9+MfleNO8n2AdsQLG6NAYJTJ9/3+T5ysySm6XrMq5BdQxrFBF1Uwfc2r7msvxpJTBMm1MyHRJMrR9LYSAYpZjQwFjcpoHpl0C1eufLpbVipSokzyYLihMlXNLmTfTPcK+1xCzwJfDmBQqVPLas0VcW66xur+bBWGSawdyQ8FMtctnCtpBzy7IpnuAMlLkLcKPJ/ca3R8z96zW50pGf2l9RmQsMZ6RyWPC5OAA8lD6SrWh3YvqaYwDbHlRJ31h+nvo7d9ox7I8o0yHh7bmiV+Yqe2b70X1PsP3x95OzVJtS09iE3H79DECaHd+O8fjUhK//fobrunVG21at8WXK75Ub5mFUS7JtYnK5rXXXgtowsMVK1bA4/FUQkTVixUrVuDw4cOlpnO73XjjjTcqISKCqHpSU1PRrFkzzJ8/v1z5r7rqKhw/fhyXXXZZkCMjCIIgqiMFBQXo2bNnhX+vEghCCMyYMQOMMbzxxhsV/j1SZmYmpk2bhl69eqF58+ZISkpC27Zt0b9/fzz77LNYt25dyLfryy+/DHiC8htvvJH+RoAgNJ577rly523WrBnefPNN7Nq1C7VDMEledSU7Oxv9+vULOD1jDPPmzUO7dmV/PkYQBEEQBEEQBEEQBEEQBEHUHEisTRAEQRAEQRAEQRAEQRAEQRAEQdRYMjMzUaeOk4zSmeRhGxGVWMYvYIfCIyLFLRX6YWjQ5Xm0unM/opK6+K3Kk38S+ce3ByNo+N8ZIZQia/Kko1/fBeHxFXoBgDsmCQ17zAAPizbFIkyv9vj8fbZYfWzCNbN+rCTBtklezczlcuOHMVX7Y5ZcM6OOU7v/h+KsP5x2BpreuBxwhWt5TPXo5Zhk2pZNMm+bdRuY2TJk2z/GNqpSscj6FyC8TmufyOZ9PE99YxJlMTBV3iOlR7bd7iTYLgmLVImAoigYPXo06tati7fffhvp6ek1Zt/06tULhUWFWLBgAZ599lncdtttaHFeC7jdbjRq3CgkdV511VUYOXJkSMo+F5gxY8ZZ+2XRI4eP4KUXX0KdWnUQERaBjh074uFxD+O/L/wXs/43C0uWLMH27dtx6NAhiyTNBz8+tuLi4lJjcEWEat8F0ieUkkb4vDGhdvCn87xliioUxMXF4eGHH/ZZ/uuvv2Lz5s0hrTsiIgKPP/64z/KjR49i9erVFSo7K1e797E7Aj2FyNw8Azk/LnLMFx4ejuff/A9GPz5au35KaSCzHlJNeqjLBXX5n3mZ6f/2dARBhJSsrCwMHjwYiYmJWLZsWYVlJ/fccw+2bt0Kt9sdpAj9Y4wwLAZU672/dZW6SI6hTJMsOSKFsLqLVRUv6yMRbXIjZhrH6VJpbUIjDlWkzRgDZy5VEA0OzhmkbhtClWozcHDu0t4zuJgLOZ4c/JC2G0++9ATefvtt5OTklHNvlQ9PYSF+XvgZ5vTtjY/69sbvq1eBCWFIs00yba5tu69A2/4jZeLq5zzF+SCc1yYZHByMa/uRc/WzJtFW9zPT75oY1449E4AUZjM52YN6XjNAFXHDevuhQEAIBRAKBAMUIaAoAmDqcvP1SlfdSvmuV1jigBT/aqH4SnMBCDW9FNgixHLts30Mp4//SxA3+axivm998lt2i6k/0NIpUJBdmF3WcGs0e9N+QJG3UG/n6vltPPMyJhngAIPaD1iOr0m0LWXazHrs9Oc2Jk+2Iec2zgXGuLW9CBmGGpcan2JuuWCcQRjubkgBuFlhbazSPsn2L8XXNhm2rNryuBXmthmAdNtxaCh86n3u+ecQERER6OGy8Ocff2LQwOuR3LwFJk/6r15HKPsngnAiMTERHTt2LDVdcXExJk2aVAkRVS/GjvU/KaiZwYMHIzo6OsTREETV88EHH6BVq1Y4cuRImfNyzjF16lRs2LABkZGRIYiOIAiCqI7cddddyM+v6ITxZWfMmDGIiIhAly5dMHfu3ICewaampuK5555Dly5dEB8fj3r16mHcuHFYu3Yt/v77bxw/fhy//fYbVqxYgf/85z+4+uqrERERgaioKDRt2hTdu3fHmDFjsHjxYhQUOP8NTFlJSUnBiBEjAkqbkZGB0aNHB6VegjjbSU1NDTjtpZdeiuHDh+Prr79GYWEhUlNTa1xbOn78OLp3745vvvkm4DyTJ09G3759QxgVQRAEQRAEQRAEQRAEQRAEcS5AYm2CIAiCIAiCIAiCIAiCIAiCIAiiRvLXX3+ha9euAadPuPxJRNRrX/aKnGxT5UaKXfyUW44fV0QdNBu0HM0GLYc7uqFjrXmHN1YkaIdtcKJCO6ZEzhzZiDN/r3FcF3defyTftA3RTa6yxWKWRPuXgfqkl5JqkzTILGMz0sNYry9z0JNZ5NdM93hZ6uWaFFtwFGb8glN73nMI14XmN68Bd0fCUaBt3kbDTAVD6K3r1UwxO8StCZS0UE1lGtsU3/pGn/A+X/w58vLywLi2N4RJviQAwcwqs7KfK3bJ1tkuH6soiqKgXbt2mDlzZrXaF3379kV+fj4URUHmqUxcdlkZJzIIgE6dO2HV6lVwu90YPGQwnnn2GcyeMxsHDh5AQVEB/j70Nw4cPIDGTRr7lVaFhYWhTZs2ePnVlzH2wbGoXadkqXFYWBjeeuutoG/LuURiYiJeeOGFqg6jQggh4PV68ePeHzF9+nRMmDABo0aNwo2Db8QVXa5AcvNkhIeFo17deujatSs+/vjjgL5c7/WWLp12RdYrW7DMiDnolFCmzxotbWZO1Yu1AWDAgAGOy9euXVtlda9Z43z/EigZ2fmwT27iPZOJ9G8mI//vHY556jWoh5mfv4VrB/fR5aEGhtxP/Wie+cLXcml3WpZ6CQ/d7SBB1Ciys7MxfPhwJCQk4PPPP6+wUJsxhunTp2PWrFkVD66Edm6/zxd+ljuVp9/v2z2rlq7JNJIRRj5mKcNQuDJYP0MKYyGF2lwf76kiafWVawMizlSptiqMlsJprv64OFxgyDqZhanPvYZRo0ahYcOGuPnmm7F48WKcOXPG/zZXAG9RIf5Y8w1WjhuDGRe0xRejR+LYzh0mYbYqBXfBEIm7YHTh5lGkXbLN5b5icj1DgR+xdpuL2xiicq6OreU+FqaJlmRtQjB9jgdFMAjFfD1iUISijhmFAkUIgCnq2Nk0LhXMLAIWEIpxjTNf2zQ3NhShaOtV+S4E9HqglcOZIeW1nF9qDepTgxDLtasS6/YGiKnt+Sx2KEQVH/uW4SjiNj/WkM8S9M9GHqb9L7swSz3ORKkUePKx5+Ru6L2B6RZRtmXtk/ZMyNSTmts009o8c+qf9Ravla9/0v8vhdxqm4Vxm2sb31il27INWrdJ0UvVJlawTPImRdlWmbb1ZHSSZSsQiuIr4bb/k8JsRfEtw7KthmQ7vnY83nz7TecDFCBHDh/BsxMmIj4mHv2u7YdNGzeFtH+qTs+biOrDq6++GlC6GTNmhDiS6sXGjRvx+++/l5qOc46ZM2dWQkQEUXV4PB4MGDAAI0aMgMfjKXP+hIQE/Pjjjxg3blwIoiMIgiCqK4qiYMGCBeXK279/f7z33ntISUkpd/0ejwfbtm3DrbfeisjISFxxxRX49NNPoSgKFEXBqlWrMG7cOFx88cWIjo5GcnIyJk6ciG3btpVpsr2CggIcPnwYGzduxBtvvIEbb7wRUVFRiI2NRfv27XH77bfjo48+QlZWVrm245133kHdunUDSvu///0PsbGxiIiIgMvlgtvtRkREBKKjoxEfH4+EhAQkJSUhOTkZbdu2RYcOHdClSxcMHDgQU6ZMQWZmZrliJIjqRF5eXkCTZAPq7/x37tyJ+fPno3fv3ggPDw9xdNWP3377DV26dMEPP/wQcJ5bbrkFjz76aAijIgiCIAiCIAiCIAiCIAiCIM4V3FUdAEEQBEEQBEEQBEEQBEEQBEEQBEFUNsXFxejduzcOHDgQUHrujkK9Sx8KcVSlESIZiSafiWrUBS3v+Am/zkzwSeKKDOzLc4FjljDagwn2dio4tupuxzWNen+AuJYDShC9yHic4rIvZ6bl2mfVogVdy8OYVGuZipPr1ffCUqc1Fj1OxgCmvVeMsoTiQdqGpwHhKyitd8kouGMa+m6KbjKyverVm/VI5piYbx7LJ91OZ9tWIK71YKR/95IlkNzcXKxYvgLDbhpmyJY0WZM/j551r/mX7TkKt6AKfvytO9f57LPPAu7/gkF4eDhOnjyJvXv3Yty4cdi1axcAVTgdHR2NlJQUzJgxAx07dgSgHtPatWtj+3fb8frrr2P8w+N9JBqxsbEoLi6Gy+VC+/btMWzYMLz44ovIyMjwG0ffvn2xdNnSEmMVQiC5RTL+TP0TALBi+Rf45ps1AARcbjeuv+F6XNH1Cl0oNfLukcg65f/Lye7oBrhvzFi0b1+OiRlqGKNGjcLMmTPx888/V3UoIUMIgaysLGzbug3btm7DPffcgyu6XoFnnn4GPXv2dMwTkFg7qoxi7XJTUp9pF82VkM7yCqRleYDmFQgrSLRo0QIREREoLCy0LN+/f3/I665Xrx7q16+PkydPWpb/8ssvFSr3eGYudEmf4sGZX1cje89iv+nbXNgGL77/XzRM0iZbkfcymljUgu6mFZq5VL1ol3DptqBfh8tzKTblqcnXc4Kwk5ubi5EjR2LBggUBXT8CoVWrVli0aBEuuuiioJRXGurIyemCYvQuPmm0VUwTJ5tfIQSYTajKwFQ5ss20KschwjSGM43mwJh6reNgUHzikVpYDkCAawJuhQkwcLj0QLlqqlbU7HOmfYTCfPW6k5eXh/nz52P+/PmIiIhAly5d0KNHD3Tu3BkdO3ZEgwYNyrw/T506hZ/27EHW7l0o3L4Nh7dtRXFenr73uJ9+2z7S46bPTstUIbZdsi0Q5qd/PrD3AOr9szOYloMzrkrLBeCCKqxWhdZcuwQJgGtHQwgITWqtrlPAODeOPQSEUF8ZE+CCq+eAooC51Kg1Ny+YJsg2ngmon5km2lVl3UKr2liubbEqAZenkmlcKiW9cpnPeWnDPqYtbYzrk/8cuhaa26tzfyAcEhuZZB7tkMHyLAXC2KuaKD2r8BTqlnWSmhrI9mPbUOQtAudcn7WAMQau9QSaQhvcZZpgTsrzTT8QABNS3G/+J/tm2RczvQ4GoU2CoPYXwlIm06XpQggwrr3K4871G1ZjEgVIQbTv+eUs5paZTMJrAX0SAHM+a2ElfrTlNbVhYW3TwiQZv/nWm/Hh7A+xacMmP6UFRkFBAVavXo3Vq1cjLi4OvXv3xjPPPoMLLrjAYTOofyKCS8+ePdGgQQOkpaWVmC49PR2rVq1C7969KymyqmXUqFEBpevbt2/AokOCOBvZv38/rrrqKp/nY4HSt29fLF26FG43fVWSIAiiprFs2bIyTS7YsmVLTJkyBYMGDdKXjRgxAm+99RbGjRuHoqKicsdSXFyMrVu3YuvWrbjpppvKXU5ZOHPmDPbt24d9+/bh448/BgBERkaioKAA7dq1Q2RkJKKiohAdHY2YmBjExMQgLi5O/9m6dSvq1q2Lw4cPw+VylaleM4E+k16+fDnGjx+PWrVq4eKLL8b111+Pu+66C7VrlzyZNUFUN/Ly8gJKt2fPHvW5Wg1m586duPbaa0v8ex47l156Kd599116tkQQBEEQBEEQBEEQBEEQBEEEBP21CEEQBEEQBEEQBEEQBEEQBEEQBFHjWLhwYZmksknXzEL5rH8l4FfmbKMSvx9SmOksjoxu1E2aoYJYW+XItY+vfxDewlM+y2OT+yCuZX+1RotIyx6Ck1zbYqY2fXaQa+ufdd0YhCWfNQ0zlS2VT1Kyo5epyaGM7Oq603vfQ5HDMXTHNUXtS+63huy7oTYMSZxvRgehtpSa2ZYZ8RpluGMbIrrRFcg7utlS49yP5mLY8GG6FM+y25kRi5PEx5/Yp7QvWNVUwc+7775baXXNnj0bd9xxBwCgW7du2LFjR5nyjxkzBjfeeCN6Xd0LRUVFePqZpzHirhGOaceOHYsbh9yI5cuWW5ZHRUVh0qRJGPvgWH2ZoyhLop13DEC//v3Qt38/x3zbt27HRx9+5BhLeO1WaDxgHmrVScSEpxoFurk1Gs45Jk+ejIEDB1Z1KJVGUVER1q9bj/Xr1iM2NhZ9ru2D5yY+h5SUFD2N/8kfDNxR9QOsMRjX2LLkd7pu2sMROJxRXMGYggPnHLVr18aJEycsy8sr8ykrdevW9amronUfOpkNJT8beX9sRf7vm+HNP+03bY8B3fH4q48iOjpGF4QKITT5rHbrKoQq0BZCk1Yyy+2hvF10vL5a7luMexxnwWgFboErlJkgzk7y8vIwatQozJ0712cykvLSsmVL/O9//0OvXr2CUp6FMlyODIGqobmG5TMsYwY9ky2/UbVNpMqYNi+AVrqQkmzZxwlN7wwogqvphKIKZJkqyvZqnxmYJqo2RLEuqHmgfdLjYgKpB1OxfN4Xjts9NNyNyO93YvKGDSjU7gUSEhLQqlUrNGvWDA0aNECdOnUQHR0Nt9sNr9eLvLw8ZGVlIS0tDYcPH0b6H3/iwtzT+EeEG25mFkLb9olZZGw6Nk6jP00NbvqsruXMOE7qUgHOGOrXr4WU5g3RoFED1E6og/j4WERERaJJkyaIckfBxbmeS0rJBRgEM0Z/Ro2mY8YAIRQo4OCMG3ccQo65hark1na9AvUYQ1HA1Wo0iS/XJbwMwhBiKwqYVq4u7DWdRZbhuIOg1yLTroFy7RKbuD3Ekh5JiADSyeTaMXHycBtPY9RCi4s9+GH3HqRcdD4UZCM2LA7hrvCSK6jBnMxLw8/pP+nnMYf1+Y8UXjOX/Kz1hyZ5NtfSSBG3XKf3SAyanF/KtLWeQShgzAV94jUuH4kxS/cg9EkUDNE65wxCgeWck+1UfzInmFWaLU8gs0xb2PIK7argIOE2n96+p2LJJ7G1nzG1aaH1B1r7/vLrL/HQ2Ifw3qz3yiSN80dOTg4WLVqERYsWoX79+nhh0gu4+x7rBIXnUv9EVA8efPBBPPnkk6Wme/TRR2uEWHvXrl3Yt29fqekYY5X6TJcgKpvXX38dDz30ULkmiXK73Xjrrbdw7733hiAygiAI4mzgk08+CTit+XfXdkaPHo3bbrsNAwcOxIYNG4IVXpVQUFAAoHImjy0vp0+fxsaNG7Fx40Y89NBDqF27Njp06IAbbrgBd955J+Lj46s6RIIokYSEhIDSHTx4sNImL62O/PTTT+jduzdOnfL92z1/JCYmYsmSJYiKigphZARBEARBEARBEARBEARBEMS5BIm1CYIgCIIgCIIgCIIgCIIgCIIgiBqFEAJTp04NOH10k+6ITb4u2EEElq4U50ggss0Si7dJTU7vm+OThkfUQmTCBbJCc+YK1a0VKAuzRwZfBU3ZKTq1H6d/meuznIfFILHbK5Z6LXJtn6qd5Nr+4rVpdKRcGkLbf5o8SBO0aeYvkwHK0JwxS11S3iVjtK4ryjyAzO9nOITG0ajv+75xOW6DXaRt3h6bdVja15g5h/ZON1o5laUui2092Ees/c033+DkiZNo0LABhCLAONOz6RKlEgTbhrLckDkFQk0U/Gzfvr1S6tmzZ09QviDYuHFj7P9V+9JvCV2D2+3GkiVLsODTBXj+hefRqlUrPDTuIVx51ZWWdP6k2kJrj7IvEJb2ac2fm5ODHlf2cIwjtsV1aND9JbjC4/Gvq2NRJ9blmI7wZcCAAeg5bBy2btkEJS8T3sJsKIVnAG+h2uZ5OHhkLUQ2uAC1O96D4qy/UJSxH6phjQPgEMX5yD+2A4y7UJx9GEpRTlVvVkDk5uZi0cJFWLRwEaKiotCmTRtc1zew+w93VIPAKqngfUPJlOParSVPTSsKejTlxUlOV1RUOfGFou69qz9G2soFgChZSnT7uNtw+5jbEMbDdIGgfl/ETP2hHafbBA3znCw18VpLEJVBQUEB7rvvPsyZMydoQu3k5GTMnDkT1157bVDK80sJlw27/NqfXNunPJglyEwXkRrCVaN8tVxDmKrKlIWpDDkeY9LRqo/P1P5Mky5DgQscCgBFq1cVyGpqZw5wRegiZs6EannmwMavNul1mnm+bm20CHNDAdA+PAxPZmQhXwikp6cjPT0d27ZtK3HXNnC50Ds6CjdEusEjw4yRqkUGbexbfffZjom/0ZxZqGsasoFHhCPqotaI6NgWURe0QmS7FnDFx2E65+BwgTNVgu3iLnBNiM21927OwZlL23fq/laEF14oULwe4xjIMTGTYz7oB5YxdZwNfbwtt1GACaHKfxlTj5McsuqqZahWX2jHmalCdENqq+0toQqBIVQ5uhR0y+B8xqiByLXN4xGS1xo4PrYw9oa8T3GW5cvzQGu1JnP81o1b8eRDT+K3/QcQHR2NTt064bY7b8OIm50nb6rpCCGw7u+1qmyeq+Mt2Ysa2mzZLzLf85Uxte0JKdyGJtfW0jNrnyKbg67Z18qVj5j00hVoIm+tv2ZSjK8KrxnnVle26X5W7ROY1uStcmyht0ejzcr9AFNxzidoqepsv0vNUwlY1tlk27L7m/bGa3jw4bG4acjN+HHvjyXWWhZOnjyJf4/8N1544QV8OOdDXHXVVfq62R/MxuOPP46ioiKsXLkSnTp3qrn9E1FhHnnkEUycOLHU8e7evXtx7NgxJCUlVVJklY+iKBg8eHBAaXv06IHExMQQR0QQlU9RURH69OmD9evXlyt/o0aN8O2336JFixbBDYwgCII4q9iyZUtA6Q4ePIiWLVuWmCY+Ph7r16/H0qVLMXz4cBQWFgYjRCIAsrKysH79eqxfvx5jx45FnTp10LFjRwwePBi33347ibaJasehQ4cCSnf48OEQR1J9+eOPP8os1Y6Li8OyZcvQpEmTEEZGEARBEARBEARBEARBEARBnGuQWJsgCIIgCIIgCIIgCIIgCIIgCIKoURw/fhw7d+4MOH1EnbbBDaCaSLXNZUixyZnD633SRDfqCnCXk90FWuYKx+Gr94Lpc/m38/CKmxzzJ3R+Bu64xmazmvpilmv7wKAa0OR7ezpzvH5VZVpWkzZHl2Uz0zotp7Dlg+YJs9UnhAdpG5+AUHxlenUuGoGw+GaOsUoVkvO22rdJezUZ6axCHHMe5lCsta648/ri5LdPQniNL6J6vV7M/3Q+xowdY5EbS7maWaotcRKNCQgjT4DUFMHP7t27sWXLFuTkhF40/Ndff6F58+Yhr8eM1FgNGz4Mw4cPMy33TaNjlmqbXqX0XpX6KVixfAW++OILHDt6DBnpGX6vI7Et+iLpmpkAgOgIYMQ/a1V8w2oYTz/xKO6cciVUWbYmYoNLe5U/6uewWk0R07w7AJcmQOSQujaAg4FD8RY381rbAAAgAElEQVQj7/Am5P+9Eflpe+A9cxTCWwSheBGMSRxCQX5+Pvbs2YM9e/YElJ5HVr8vkuttLQDf9u/HqodY2+v1On6pNyYmplLqz8jI8FkWGxtboTJ/3LCsRKl2RFQEHnplHK667krtNsQQgxoYAlNDNmikEQCYECb5oUagl1WhXc393Erp1/pyuNsJ4lyloKAAY8eOxQcffIDi4uKglNmsWTPMmDEDAwYMCEp5FcWfXLukNPqwqixybSliNq2XfY6ij9vkiE1TbWtCZQ4GRZNwCyHAGaAITTTLOLgsmgn97oRBfSMU4PAfzjKNtfkFuDcsFgxAPZcLw+NiMDs7t9R91sjtxrXRkegQGQ6z+tXmlrXsLvmGaX2sOY29W5bKXLPg1hUdhejuHRDd8zJEXX4BXOHhqjBb7gPGVKk253AxTbBtk2q7OAfT7u0YNPG2/l69tysWHhR7ilDkLTLGigIQXI2QQRVmc9VeDiEAF9RjqggBzrXxoVBUua9gEPp5Yho/SsE6UwCtTAZ10iehS3YVs05YF30zYexIiyhXF3n7kWvbTuyzWa7t1E4B/21VXy+fxTD9DHMqxMgrPytGUcJcjkworAWMued+fDZvob4kLy8P61atw7pV65CXkYf7778/sA2tQXx/YidOnjmhtk+9bTOtvarvuelHTi4g13Mp1eZcz6diyLkNybZd0g2Yek79XpEJpvajQu3hmCZQ59o9LNfasd4OtCqMydhUj77alRsnlDyH5KnjM+GWCUtZTusdT2PfhYZfX4rBjYLssm27ZLt58+bYtnMr9u7Zi9H/vg+7v9/tVGm5OPT3IVzd42q8MOkFNG3aFI+MfwRpaWn6+quvvhoffvghCgsLMXDgQIvYLDMzE3Xr1nUst6Y8eyNKx+12Y9CgQfjss89KTCeEwNixY7FgwYJKiiz0KIqClStXYt68efj222+RmpoaUD7GGN57770QR0cQlc/u3btx9dVXIysrq1z5hw0bhnnz5hn3+wRBEESNxOPx4NixY6Wm69u3b6lSbTODBg1CVlYWBg4ciNWrV1ckRKKcnDp1CmvXrsXatWtx//33o27duujYsSOGDBmC2267rcK/QyOIinLfffcFlK5Tp04hjqR6cvz4cfTu3TugPlrSsGFDrFy5Eh06dAhhZARBEARBEARBEARBEARBEMS5CIm1CYIgCIIgCIIgCIIgCIIgCIIgiBpFw4YN0b59e/z8888BpT/96zzUvWQc3NENKl65g2zFOZldABRapCym+PSfPuuiG1+pvvHnNwqaYNu/gqk8OyNj16sozjnkszwq8R+o036EVrRmTjNV7V+ubdY1+YtLOKQ3fTZLfYRRjuqn1LQ8WkwW6ZRu2nFWoZ3+aQ4KT+71idgd2xD1Ln/UYVvM2LfJ3/ZAldbCLtS2FcPs+Zjpx1jGw+MQ2+I65BxcYilm7kdz8cDYB/R6mDCOh0WWbdoVhtCI6fnKKh8Dzl3Bz/bt2zF16lQsX74c+fn5lVLn//3f/4VGql1CV2BuM47CwJKKNUv2hXS0CRz47QBmvvk2VnyxAn/99Vep5bij6yOxxyvaJwXDusWjVkzFpB6KouCnn37Czp07sX//fqSmpiIzMxPFxcVwuVyoXbs2GjdujAsuuADdu3dHmzZtzvrz+OoODdG2SSx+PZwDCG6S5FkvNfKzLi6UTnRwVXgJVXzIXWGITf4n4pKv0foxrhWkHvCizN9RkLYLBWl7UZT1Ozy5R+EtyIDwFqvWy2qPVHWGGn/X6fIWZ7TO/YcKglduBThw4AA8Ht9JKpo2bRryuo8fP47MzMyg1n3w4EGcOXPG7/qWF7TEA5PvQ8t2LaHfeejSQe0eSXpIhYDQpYSBXzOlTDSo5w5B1GCKiorw0EMPYdasWSgqCs6kBE2aNMEbb7yB66+/PijllYkyDvXsmmtYPsM2JtEWmQXGJU1OxZg6iRETulxbaqRV+b/6ygEoggNMMSTcUMC5C4oCcC4gFAEOBsE5mCKlzgxQAEUAHGqfet3Qvljx2Zc+4891+QXoHx2NRm61E746KhJ7Couwu9D5mDd3u9EvJgrtI8LMGwTzqNI+UtVfTV2+c08tRbfGEg4g/PxkxA6+GrG9LgOPCNfGakyTanNwTaIrP7vAwZlNqs002TYzRNrcJN9Vpdzqq5tHItoVDQ6GAqUABZ58eL1eKEKBi3FVgM0EhGYtZ4xDMGOkKIXYggFcMCiMg2mSbSGl3BzasJ2ZpOOKKtsWABMCnLsMZbnQJOswpNBMCAiTHNqQa8v7Vj9ybRtnk1zbR5pdlrxOz1/kvtKbtZQL285iYc/PbMvVRVJ4fuTwEYtU285jjz2Gf/7zn2jXrl25tuVc5GReGr47ul1rk3KpcSYaYnjjJpFxTYotoEu1OZc9qpRyqxJuWRrnTNdnc6htUi2f68/L9JtQMO0/374Jersy+jN1YgPtHNXd7cJ0Tyu3CqpUn5sE1j5NyHquWh7d+mkC5vNb75FMQVvPf+N8lv2FPJ/19aZ8cumFF12Ib7dtwq+//obRI0dj+7btQZmMEQCefuppx+UFBQUYPnw4AMDlcuFfd/wLo0eNxp133omff/4ZQ4cNxby5zpLTc/XZG1F2pk+fjoULF5Z6vi5duhQejwdu99n5tSePx4MlS5bg008/xbZt23D06FEoStmfNXXq1AktWrQIQYQEUXW88MILePbZZ8vVJsLCwvDhhx/i5ptvDkFkBEEQxNnGnDlzAhoHPfDAA2UuOzIyEqtWrcJbb72FMWPGwOv1P5EpEXoyMzOxZs0arFmzBqNGjUK9evVwySWXYOjQobj11lsRHR1d1SESNYi8vDx8+eWXpaZjjOGyyy6rhIiqF1lZWejTpw9+//33gPO0bdsWX331FZKTk0MXGEEQBEEQBEEQBEEQBEEQBHHOcnb+hRlBEARBEARBEARBEARBEARBEARBlBPGGO666y6MHz8+oPRKUQ5+//B8xLcZjrDYxog9rx8i63coY60mU4vT2rIKT0rxH5cnb+GJ7yGUYp/kUY26mcQutswWr5HNeFougifXztg1xbcU7kZij2kAc5kWOsu1AfNxEaYQmLHMJy4nSbWT4pdJm49J2mqI2yzFaXWryexlMRRlpyJjh++2gjEk9XnflsefbthJlM1M4RrCo0DSWcs17y/AkL8yxLW+0Ues/cMPP+DXffvRNqWd5sQSFsG2fg46hCIgLPLtmi7XzszMxPnnn4+0tLRKrTchIQFvvPFG8AsuhxfKnsUiY7N1NwWFBdi1cxe2bNmCrZu3YsvWLchIzyhTfQ2unAweFgtAgDPg9qvjyx40gJycHCxZsgTLli3DmjVrcOrUqYDzpqSk4L777sPdd9+NiIiIMtfdtm1bFBYWljlfIHEF8sVSyV29W+Lx979XP8guWoouTVI3oYvGFD0tTJ8FXKp+TJMcqmI9BRBSrs0RXrcNwuu2Ra12t0Dvo5jRJxdl/42CEzuRf2wnCjP2wZPzNzz56RXcI0GEVYZUuwIIpw/W1pmR48XxU8VoWCcMVcnKlSsdl1988cVVVnfHjh3LXebOnTsdl7dISUbff12HHoO6I8wV5nOlNJqYFIU6FMKcFzskIwgiCHg8HowfPx5vv/120K7TSUlJmD59OoYOHRqU8vxS2rwMJQz1/Al7S5VrwyTctd/++RP2ait1uTagjkEgVaZMk24z/TNjAkJRJdAQCjjj8AoFnHNVoC28AOemCrk6ZoE6Hu18ZSfc89DdmDXlXZ9tPCMUMO0+xgVgXO14rDiTjzV5BUhXvGAAWoWFoX9MFM6PCNOrsMq01UiF/klOQKRtrtw9pq6eOXTwZk105D/OR/wd/RDVsa06TtNk2oxxcJiE2MxliLWlbBscLs7BNMG2lGozMF3GbfwDOLgm7uVaPWp5Ma5YxIXFodBTiDOeM/AoxXrM6rFUI1agGMcJxiRRQrPpCibAhFo708fcgMKELgQWctImIcCYC0ITbcsKzRNIyHNSipytE/8Yk8SUKNc2tZezSa7tRIlPcQJ9phXAoyDz8xsG/fD7lL975/cllpOXl4fhw4dj+/btiIyMLLnSGkCRtwhf//kVBLxQdddMa+PMaO9cLoMuzDaE16oq2yzU5pB9hiHONnXaartjcvI5Y4zDzCVpNm0hBfpaG5RXA3nrKgX5usxanhiyrzRNXCeF2hDqxAiA2vbNHaSA0PoOqPJwrdO1zH9X6rNdmUeYPumbr8en91P6NgldCG6XbOvnvRBo06Y11mz4Bn/99RdGjRyNTRs2BU2wXRJerxcfvP8BPnj/A33ZZws+w2cLPsPnn3+OQYMG+eSp6v6JqB4kJSXhoosuwp49e0pMV1RUhFdeeQVPPPFEJUVWMQoKCrBw4UJ89tln+O6773DixImgtMX33nsvCNERRPUgLy8PPXv2xHfffVeu/MnJydiyZQuSkpKCHBlBEARxtjJ//vxS03DO0bt373LXMXr0aPTp0wdDhgzBDz/8UO5yiOCSkZGB1atXY/Xq1Rg5ciQSEhLQo0cPvP7663SvQISc8ePHByTbT0lJcZx87FwmLy8P/fv3x969ewPO06lTJ3zxxRdISEgIYWQEQRAEQRAEQRAEQRAEQRDEuQyJtQmCIAiCIAiCIAiCIAiCIAiCIIgax2233YbHH38cHo8n4DzZv30KAMj4fioAoEn/hYhp2rOUXKVLE8olVqiIi8FP3tO/fuKzzBWVgIi6bY2sdsG23ZmsC8MqIkcJklzbQTQqFA/Ca7dySGuSa8uqIGU2JlmrYzxOcm2nDH6k1owbn4Vt2xkghBYbg2n/almEghPrHoLwFvlsUq3zb0VE3Ta2peYN9JV0G/Uy06vQc1jjNkuG/Ck5nZYb+yy6yVVwRSXAaxPUfvLxJ3h+0vOWKmRWv5J3SHFSxeRjwLkh+PF4POjYsWNQpNqMMdSuXRstW7ZEp06dkJeXhy+//BKZmZl6HxoREYEWLVrg7rvvxrhx4yr9i4FWaZ35nXBMAwBpJ9OwZfMWbNmyBVs2b8H333+PoiLfthQo9btMQEzza/TauqZEoWlC2f4k49ixY3j22Wfx8ccfIz8/v1xx7Nu3D/fddx+mTZuG2bNn44orrihT/tTU1JCItWvXrl2m9Dd0bY4X5u1Bbr4XameoaL5LQ0oIABAMAoom+TUmLBDgYEwA0N6btGpMMM0kqZiuFbJABVKuLfuP8PhkhNdqgfg2w4wAFS+y9n2M0/tmo/DUbwFI1EIH467SE1VH9GuZ+vGHP/Jx7aVVJ9YuLCz0OynANddc47g8WHi9XkydOjXodW/btk1/73K7cPm1l6PPzdegTYfWcHO33leb+0cp0jaW2e8ZSkFKAfWbKevqoMzDQhA1CI/Hg8cffxwzZswI2vU5MTERU6dOxS233BKU8oJCGeTasoexy7Ud80ppsRRKM0NQ6iPX1izT8n7D3GFZh2FCF2kzTdrMBYPCOABFfS8VtAzg8AJCXaeW54IXXnC4IATwfw//21Gs7RHyjsSQYQ+MiUL/mCicURRE6H249sN0fSwUk7TVLtnWteDarittJCtlteEpyagzeigiO7YFdDGuJs4GAxiDSxNsS9m2/GGaaNulvRrrVKm2i7l0aTYH0/PIf/oyTbQt64sKi0J0eAyKPIXILjoNjyiGIgQ4UyCEKueWQ1oFihqzwoz7P8G0MaeiibfVxEyo+5Bp94JMm4xFfTYghcDqq6JJt1URN1PPI1jl2obQPAC5tv26GQS5djDRJfROy+E8Tpf4E+WXUqFDQcw4f4VzPJAT6mjnigBQr17pQpa9e/di5MiRmDNnTtniPAf55q9VOF1wSmu/2gQCmjifgYFxKc7W2j1jmgxfa6uAlo/p6w2RNtPTyD5GXgb0FKZTSfZd0B+PCTAuJdrM9NxIlqaJsI3MkDJ9QHvOZkqnC69N1xQmjGkKzHPuyWeH5rZlbWb+z3H/5z+zlmF67mW9ZjlJthmsWRU0b94cK1d9iePHj2PUyNH4ZtU3UBQFVcENN9yAJk2aYNq0aRg8eLBlXUnP94iaw8svv4w+ffqUmm769OnVVqydl5eHTz75BJ9//jl27tyJ9PT0oF9/L774YqSkpAS1TIKoKr799ltcd911yM3NLVf+ESNGYNasWTVOTEgQBEGUzPbt20tN06RJkwpfP1q2bIndu3fj2LFjmDRpEhYvXoxjx45VqEw7kZGRiImJgaIoSExMREZGBk6dOlWmv2uqyaSnp2PhwoVYtGgRRowYgXfeeYfuG4iQoCgKZs+eHVDa1157LbTBVDO8Xi+GDRuGzZs3B5ynX79++PTTTxETExPCyAiCIAiCIAiCIAiCIAiCIIhzHRJrEwRBEARBEARBEARBEARBEARBEDWOxMRETJgwARMmTCh3GYe/GIKkq99EfNubnBNIGbLjqqoTcPoj78hGn2XRjbvBaSPM8VvkT0ETbFdcru2KrAtP7lGf5UdW3oZGvT8AD4u2FW2yq+nVG5IrZ/zJtQOJ1Wmddb8aEjhTkRAQihd5h9bh2NcjHUt2R9VD/W7PWmMQegG+YcrlQsqp5SqLnscq07bkFSW8yjR22TYD427EtboeWT9aRXLz5s3Hcy88p8rTpOzMLNwRvvJr83uSawNhYcGR027YsAHdunWr1C+cejweLFq8CFu3bEVxcTEyMzPRPLk5cnJykJOTg+zsbOTk5CA3J1dflpOTg+joaLQ7vx1SUlLQsUNHDBg4AAkJVnlaQUEBpk2dhtkfzsbBAweDEq87ugHqXjoWtVJutbSPod1iy1zWhg0bMGvWrKDEdeDAAfTo0QNz587FkCFDglJmZRIV7sL1nZvgo7V/apcSl0murcrQVHG2V+/fBFN0MRs0ERpjUoAoX6V8G0a/L/tWQ62pRWGS9Vuu6QzgLtS+4E7UvuAuKJ48nNrzDvIOr4c3Lw2KNx/CUwjhLYRQiiEULyC8IdtXjAf7T39CfY/iXP6OA/m49tL4Mpc2depUpKam4vnnn0d8fNnzSyZNmoQ///zTZ/k//vEPtGljn6hC5d1338X27dvx0ksvoW7duuWue9q0afjpp598lrdr1w6XXHJJucvduHEj6iTWQc+h3dF9SHfUTqgNlyYlLQtO4m3z57P4ckkQ1RZFUfDUU09h2rRpKCgoCEqZ9evXxyuvvII77rgjKOWViZL91yoVlGv7k/aWLtc23QEwVapsGe9qMld5+8AZoAihS04ZGAQDuIAq1NbksmAKoDAoUrCt7wMFgAte4YWLucC4vx0j4NJ3ixq7F6p0NpZzCK0kGan5vSF9Nou1hT6XlBzG2Q+LrMu8jNeKRe37hiKmXzddpi1l0/LVxTggpbqacNcFBqYLs22v4NBSGFJt7tJyq1pdDkO2rYt55fHQlLxS4h0ZFoWosCjkFucipyAHiqKAwQvhcsG4x5PHVd7fqUsVwcA5h6IIuLh6v6ho4l5wrqZVBDgDwNTPXJhlvKq4WZGidfCA5NrqDveVa+vHz3RwgjG+DTXm9hdIczcnNIvFhW4ed2jLPm3c2F+qCF3e4tuf4ajldenWGd2v7o4NazeUGNZHH32Eiy66COPHjw9kK85Jth/dij+yftcl2mCG5J6Z2p7L3BeY02nifL2/sPQb2lIGTbit9RyyLlmWDlOfC3GoMnz1BVDU/lhOUCf7Pet5YtSpT55guY9V9CGiohj3tLpA3nSdgOm5lHF6mYXcsK6zS/KF0M9Pc1798RqzbrOlLHOZpgeEQk4AoAu2rRkSExPx+bLFSM/IwHMTnsPSz5ciIz0Dlc3hw4cxZMgQjBo1Cm+++Wal109Ub3r37o2EhASkp6eXmO7EiRNYt24devbsWUmR+ScrKwsfffQRlixZgh9++AGZmZkhrzNYzwoJoqp55JFHMGXKlHL9fjQyMhILFy5Ev379QhAZQRAEcTaTmpqK7OzsUtMFcwLVpKQkzJgxAzNmzMCRI0cwefLkcku2Y2NjkZKSgt69e+POO+9Ey5YtHdOlp6djzZo12Lx5M/bs2YPdu3ejoKAAxcXFFd2ccxIhBN577z2sXLkSa9asQbt27ao6JOIcY/r06QFNlN6oUaOQT+Bc3Xj00UexYsWKgNN36tQJixYtQkRERAijIgiCIAiCIAiCIAiCIAiCIGoCJNYmCIIgCIIgCIIgCIIgCIIgCIIgaiRPP/004uPj8eCDD5a7jIxdUxHfZhhUw4uZMki1zenK7bKsqARTQVH2IZ+l0Y2vLL1ms4DYSbAdErm2uRJnwuKaOYq1z/z9DQ4tG4QmfefBFWWV7hoWHWGRqAYu17bHZbfD+bPFSVuPZvRhqhBWiqylVMiTexzZv32K0/vnwZN73G88Sde+D1W5JuuE7TwzS6PVmKRj1p5UXcA0+5DcJ7ayLe/tJ7STkNlIE9d6sI9Y+/Chw9i04Vt079FdE74ZElz9fDPJtZlhPwqqfOxskGsXFBQgMjLSsixYkpmUlBRcddVVQSkrEBRFwWeffYZnnnkGBw4cKHP+06dP49ixY1i3dh0AwO12IyIiAmfOnMGtt96Kzp0749VXX0Vqamq5Y+ThcQiLbYw6He+DKzwePDwOkQkXAa4wU9MWiIvm6HVRdElFVQrFxcW45ZZb0KxZM1x++eVVHU6ZGdytBT5ac9DUP7k0Ybai9ctSQKaoom2oXZW17XNDYyiE1r/KNL5iPn06A73PM/Xxej9tXg5wdzTqXfog6l0q7yfs/Yb6ueDE98jcPR0FabvgyUsL2n5iPDxoZVUlW345U658RUVFeP311zFv3jw8/vjjGDlyJGJjyya2nzt3Ll544QXHdY8++qjffB6PB++++y4WLVqERx55BKNHj0atWrXKVPeSJUvw2GOP+a27vNeh09mn0en2y/B/3e+BOyxMkxuWjF2aTRBE5aMoCp599llMmTIlIClDINSrVw8vvvgi7rnnnqCUV24Ctu0640+ubf7kI961i3vhJNe26qQFk5NqQL1vkOMxXarKAKGY5MccXChQtHsQzrgqWRYMjDNwoY6HFJjk2ooCgENhAgUFBY7jzUSXFE1Dk2ozuAEo2hbKKUME5FjHLNGW+m65Xt1C8+2M0/DWfoiirr4MdR+5Ha5acZCCWl1vzQwRLtcku5xL7S4H55pAWxPnuqRAl6kybVWmy61SbX0Z16S7UqKt1qrWo62DlOhqP4wjLjwese4YZBRkosCTD0V4ISMGFG2fqVvJGdc3WFEUVa6tC241IbZQwAUDGIciBDhTtHNIPQcAOQkUjHtDoaj3kVw7a/3ItY19bpVrWwS6lmPjP19loo/N/a1zXF5CGt/bcR1mOl+ZcBbnG2mZpX0C1j6DaQOFJ559olSxNgA89thjaN68OYYOHVpq2nON/Rn7sOPYd1q7Mgm1ZZtnHFy2T5NgX2+72uRoDFCXcW6UAZMsX/7TT3v9AZzeFzEwMAEwFzPaB9eW6Y+gmOWxo9rHa+UxbYkw9W+K1s9rgnzzY0sBtd3rE85pkzVJtzbk9QOKXhf0dbZT2HJuG72z3mZtgm15jQI0CTjM41rjmRcDNPm//shQ2wbzxHzymqeSUK8eXn/zdbzx5hvY/8t+TJ40GV9/9TVysnNQmcycORM5OTmYM2eOZfnZ8OyNCC33338/Jk6cWGq68ePHY9euXaEPyEZaWhrmzJmDZcuWYe/evTh9+nSl1p+SkoLLLrusUuskiGCTlZWFK6+80nFSuUBISUnBpk2bKjSpHUEQBHHu8t///jegdGPGjAlJ/Y0bN/aRbC9atAjHj/v+LQfnHHXq1MGFF16I/v3744477vCZJNofCQkJGD58OIYPH25ZfujQISxZsgTr1q3D3r17ceTIkaBN1GjH7XYjOjoabrcbSUlJSE5ORrNmzdC6dWu4XC40adIEWVlZOH36NE6fPo3s7GxkZ2cjNzcXZ86cQWZmJrZs2YKoqKigPfsujaNHj6J9+/Z45plnAhp3EESgBDoB0oQJE0IcSfVi9uzZmDp1asDpe/XqhRUrVpBUmyAIgiAIgiAIgiAIgiAIgggKbOLb1+p/vpncth4aNYsvd2GnM/MBwVCrXmTpiSsZiq18UGzlg2IrP9U5PoqtfFBs5YNiKx8UW/mg2MoHxVY+qnNsQPWOrzrH1rnRM4iLTKrqMAiCIAiCIAiCIALGLh4aMWIEZs+eXe7ymvRbgJhmvWTpAddrESWV6kIKrSzpzOGNOPLFEJ/lyTdvQ3itlgGXw6w2G/OKCkRXUl7/+0UpyMKfn3aFJ89ZQB1eqyWa9F+AsPhk53LNx8u8WX7FVSUYoSzL7K/QxU9S/CP0zwAUD84c3oTT+z7Gmb/XmNI6E9d6CBr2fNkhAmHbk3Ztmnl7pdnILkZ3OhZOQm3zOnt+33SpC3qg6NRBy7J/3fkvvDPrHT0cGaIuOIIheZLvnbDLtMsq1y6p7KpAURSMHz8er732GtxuNzweD2JiYnDDDTdg5syZiI6OhstVujw1EDZs2FBpYu1du3Zh1KhR2LFjR6XUV1aiG3VFTPPeqNX+NnB3FIw+QphkWoa2cPAVsXjxjsC+CG1m/vz5uPnmm32WN2/eHP369UP37t1x/vnno0GDBmCM/T975x0nRZH34W9Vz2xOhGVhkSSIChgQUTHAeYoB9Qwnoq8onuFEDHceeq+ep6feq6jnmRX0PeVMeAj6gqISFBQQjCQVkAySw5J2l03T9f7RVdXVPT1hd2d3Cb/Hzzrd1dVV1T1dqdl9Cjt37sSyZcswY8YMvPHGG9ixY0dguj169MCCBQuSejYyMjJQWVlZ67In4rjjjsOCBQtqfd7Jd0zExpJ9ALPAwAFwgHEwZgFwPwHLiSOFi0AIzqIXXNZhS9Z/LtNisnHh8lP9KPmi3GdqTy4SwPxtXnC7Fkuurbardq9Cyff/QOmaqbCr9tT6vpjwtFwccf1qX/mAwA0BwU4AACAASURBVL7IJ2tM3Kf5+7YgIbnZn7n7jnBOuP2Jri/qx5abMh4TmPV4F7RuFo51qYE89thjuPfee/V+Xl4efve73+Haa69Fz54947bhGzduxP/8z/9g5MiRgcdPP/10zJw5M2Yao0aNwi233KL3c3JycO2112LIkCHo3bt33Ly3bt2KESNG4Nlnnw38Hk444QR88803dW7TV+xchs/WfgqLWeCcg8P5tMBhcQsW47B4CBaznB8eQkjuh3kInIcQlvshboEzGZdb4IzrH1eOyrQ8lWvJohQpmvtahqp0iq44VS+WoSSaUFJMV2qrxgJQYRKPjNQ5WCusJMTjBNGQ2LaNv//97/jHP/6BsrK6LTTgp3nz5njkkUcwdOjQlKRXV+LOgwNPSHTYG4F5wlh0HGPao8qijrtybTeioVF1parCPStiR+QhG0IIo4ezYds2BBOw5TFb2LBhbAsbwnbCbBm2bPHPuKTfZZ5r4gDeKypECAwRqF7TFWqrT1Ums4dVs0Xh+5GX45Fqx5rBsox0NLvrGmRfcIZui5VAlwfIdCGF264wVwqzZV/BoPoNZoh2jTBfHGacZzGZvuxrmNyGIfs1pd9qf0/lHuysLHGuh6meR6p9OQcTcK4Fqt/iztBROJIjmP0XjH5M3g/vtlEGPUd1xOp6xmr0Xd7+CzpcwO3PghaPUvE8NK5XG4nE2m4fbYYHpBEvfQBqoTOz+VB1U49GVf0TSlYs9H+2quvC9oYJG/PnL8ToV0bj/bHvx533pKen48MPP0T//v1jxjnYWLVrJSav+tgZnzNHkC9rrbOt6qasjxbjUozv1Gsu5LgRTniIW3r86Iw5Q3IMGnY+1ThVx+FyvChl/FKkz5kj31dtjW6DAOiRpbHgoRKpQ4q13SfSMGybjzIDhK2eX1daLwCAqZGoO25V/YKAgJDtvr+vC3rKedSijL5Zoqfe+8e5wvMOTLcGus2QYcZY28zDbKsg43w992vcdP1NWLHC+z6uoZk9ezZOPfXUqPD96d0b0bjU1NQgKysL1dXVceMxxrBp0yYUFRU1aHk2bNiA1157DR9//DF++ukn7N3buBJ6k3A4jLVr16JNG/qdPOLAZfLkybjsssvqJM9kjOEPf/gDnn766QYoGUEQBHEwsHTpUhx99NEJ42VmZqK8vLwRSuSyYcMGzJgxA+vWrUNaWhoGDBiAbt26NUreu3btwocffog5c+agpKQEZWVlKCsrw759+7Bv3z5UVFSgoqIClZWVqK6uRnV1NWzbRlZWFlq0aIHWrVujffv26NKlC4466igcd9xx6NKli3xnlhqWL1+OV199FZMnT8bPP//cYDJwk27dumH69OkNPqcgDg2ysrISjnFzc3OxZ0/9fg/gQGLOnDk488wzUVVVlVT8k08+GZ9++mmtF8wmCIIgCIIgCIIgCIIgCIIgiCAeevn81Iq1CYIgCIIgCIIgiEOPU9s9gOxw66YuBkEQBEEQBEEQRFIEiQv/+Mc/4rnnnqtzmtntz8ZhF4xVOSSXr+F0iU1tDUl1NSoxbJ5+G/Yse9cbytNwxO9/QWxpaJwUUy7YrptcG3YV1ow7E5UlSwMPhzIL0faCscgoPC44rVrLtc00guJES7GFsLUMCIaMp6Z8K/YsGYs9P7+N6r0b4uTnEspqiU6DvwJg/lFjHOG3Ke1Rx6K+I8+FB4QrE1gsAXc88bYTXjL/Rez4ZoQnNDc3F2vXr0VWdlZU0ZiRpynSPJjl2uXl5SgqKkJpaWnceEVFRdiyZUu98+vcuXOjyJX27NmD+++/Hy+88AJsO740vjFgPIT0lscgo6g3MlufhMzWJyKUXYRY4mBIiaJXHAy8cmsrnHlsVq3zN8XanHMMGjQIt956K0499dSEz+Du3btx8803Y+zYsYHHJ02ahAsuuCBhGYLE2iNHjmwyKecDb3yH16Ysk4I1JdGWcmxmAbCkRM0QbTMOJvedeMw9LsXckEJEByXXdsLdVsKVaXvlZErSVle5tje8YvO32DHvSezb9BXs6tr/YX8opxidBy/SZXXZX8XagCPVto1t59hDVxfh6l81j1GmYPxibZO2bduib9++6N69O4qLi5GVlYWysjKsWLECc+bMwezZsxGJRALPLSgowPfff4/DDz88Zt5+sbZJmzZtcMYZZ6BHjx5o27YtsrOzUV5ejpUrV2Lu3LmYOXMmampqAs/Nzs7Gt99+m5QQIhafrpmCVbtXuaJDJdZmXEsOuZIbshAsbiEk5dohZsHiYR2v9mJtrgWHyYq1TSmpwq2NzA1IRqxdhy6bxNpEU2HbNh577DGMGDEi4TgvWQoKCvDwww/j9ttvT0l69SWwr9nP5NpBKXuPS4mqcITY7jGfXJtJuTakXBsCtq3k2jZs2xBsQ8CGwOSJn+CP19/puZ62loX/LWwBASAivMJsqfXWYm0l2nZ7WCE/fb25iOq1A3v7ULs2aPHYHxDu3NZtrbnSUjtjI6bbdSm5ldJdDq6PcTkG47ovkH1FDKm2I9KtvVTblX5DH1NlrIpUYnPZJkRsG7pHkeXkjIEJ1W/BFfUyty+y9DgS4LB0nwXBtADcOWaItbkr3I4n1zY/1SFTri1soa/DTyrmt3UlnlhbFiZqM65Y21c3GWdunRQCQbUzWHwP2HKxFl0fbQEwoeus0HXPqTklJSUY+/a7eP2V17Fm1ZrAy8nKysKkSZNw5plnxrnog4M1u1bjk1UfwRYRQ6DN3HEd58a4UtVxNR50xpqW3lfjRkearRZvsTyi7ZCM78bTY0zOwYSqT7JtkUJ8MOaI8Tl3/OtSaG8+cUxZ8tW8TTaCTKg20gl3nzVV14QcC4edMuoxc3xxmNOuR1BjR1Bj16Darka1Xa0XzVP56DFsYJX1zhX1nl50RrUjbnndMTWiBds6Pze9ILk2AOzYvgPt2rSLe42pJCcnB5s3b0ZWVvQ7k6Z+90Y0HZdeeikmTJiQMN5VV12FMWPGpDTv1atXa6Hf0qVLU7bITSr497//jSFDhjR1MQiizgwdOhQvv/xync7Nzs7GRx99hH79+qW4VARBEMTBwsyZM3H22WcnXKAFAE499VR8+eWXjVAqoq4sW7YM//rXvzBlyhQsW7aswUTb4XAYL730Em688cYGSZ84NKioqEBmZmbCeJdeeinef//9RihR0/PLL7+gd+/eSf+uUvfu3fHFF1+gRYsWDVwygiAIgiAIgiAIgiAIgiAI4lDhoZfPR6ipC0EQBEEQBEEQBEEQBEEQBEEQBEEQjUEseeSuXbvqlW7Zuk9VDsnl63dSemMnyK2u8uz4aVZs+S461K7CnuXvI++Iy3xHEktOPNIY83qFiGWQSVjGeGJmN44PnoaOg2bhlw8Honz951GHa/Ztwy8TL0Lxua8ju12AKEmLpw15FJOiq5gyUnXB/nIFhAnhSrCYk41dU4Htc/+OPUvHQNjBws0gMlr2QNvfjIUr1Y4n+I5R5EAhpTCE2kHfgXstULIh4fu+4n7nAnlHXIod3zzmKevevXvx4YcfYtCgQW5MXQyh5WT6WYPznQRJeASM+xywnwyx0m4s+vbtm5RsMRVSbcZYvRYbSAYhBMaPH48//OEP2LRpU4PmFQ/G05DVrh8yik5EZuuTkNGqJ3goE3Hrj67GSqrobdQzwgx9jk78h5TxOPfcc/Hss8/iyCOPTPqc/Px8vP3229i1axemTJkSdXzChAlJibX3N87u2RavTfkZkBI8JQpz9g0xGBxhooAt67cNrdkUDIypRk6K0JkV0Cf52zr3+3VbNRajO4rXT8WPm9G6N9oOcIToNeXbsG32f6Nyx2JU7V6ZVGo8nJNkvk2Ep4r4+0gvn3y/p9Zi7Xhs2LAB77zzTq3Py8jIwP/93//FlWonYtOmTXj33Xfx7rvvJo5sEA6HMW7cuHpJtSN2BL/sXQdAiTrdTy+x+k35fym4NEM9kZJ45JlHdFhPgjzvBHGAYts2nnrqKTz88MPYu3dvStLMy8vDgw8+iDvvvDNx5KYmUR2OO2eOlRzTSl149hHY/ajj3rmdChW+44AaW3AG2AL6mFMAAcEMaamAI3YVtiN8FRw2AA4bzqIfgC0EIGysWbk26noOC4XAZY6WnCeq0Y0FmKUzRiqOdNtScma4UzwhEzAcshrbiJvRuwdaPvZH8NwsjxwagBbLKpk2Y65EWwuptWwXWsCrpbiGSFvLsWWYs0CDGz9Iqg09A2Te/RhSbQaG9FAG2uW1x8a9m1AR2eekbHPYckErzuDeR9uQYAunzBHY4HLbZs53aX4XTETAGdejUAYLtrBlWYRzX50v3imvHHuaz5dnOi3nubaaewpjHmoKqOPNb2szHG0k4lZnX3kdGbZxWD23DGDCqNOqahv1V98zde8976JUdm5j0KxZM/z+1ptww9DfYeaMWXj9X2/gs08+8yz4VF5ejgsvvBDjxo3DgAED6ngH9n9W7FyOT1dPcaXaRp1mgFs3ffXflWpzo55bsl5D13cl19cLrahazJTMnrtSe92GyhovGJgF/c6JQYBxruuGmqM5bbIT35WymyJ4o4cQ7qJ2FuNID6UjbKUhbIVr/a4IcK8zxMOe8Gq7GpU1laio2Ydq2xW9+dZzkHNS1Xfph1vGlT2cmrva0BVDMFX35T2TKQACQqbJPKkKHUPdMwigRcsW2Lm3BMf36Im1a6P7pFRTWlqKnJwcTJs2DWeddZbnWFO/eyOajueeey4psfb7778P27bBeXzhfTwWL16M0aNHY9q0afj5558bTNhXX84++2ySahMHLFu2bMFpp52GlSuTe7fpp1evXvj888+Rk7Ofv/MkCIIgmox33nkHgwcPTnrR5quvvrqBS0TUl65du+KJJ57AE088AcAZt7/22muYMmUKli9fHrUodF2prq7GTTfdhDfeeAOTJ08OXPSJIBKxbt26pOKNHDmygUuyf1BeXo5LLrkk6d9V6tixI6ZOnUpSbYIgCIIgCIIgCIIgCIIgCCLlkFibIAiCIAiCIAiCIAiCIAiCIAiCOOiJLUF2BGT1paZ8C0JZrWLnaToJA4sSq3yNYzvKansGqnavigrf/NktKF05Ea3O+AdC2UW+MiUn2G4cubYqT9D94mh30XvYPOMO7F76dtRRu7oMGz6+Eq3PfA55Xa+IkbTPQpa0XNvc9ola1blSEiuEQPXe9dg09QZUbv8pznUauVgZyO5wNgr7/AWhnDZG+v6yxCLKLgeveEgFMt9+YGl8Au5o4bBhxTXOYgjnFCOruA/KN87xHBvz1hhcMeiKALERk94gJSRzxXYNKdduLMrLy7Fz5060bdsWALBo0SJ8//33DZ5vKBTCr371K7z44ovo2rVrg+RRWVmJCRMm4M4770xKqB3O64istqeBMQs8nAOelgMezgVPyzX2cyDsatjV5ajavRI7F7yASOVuiEj8P7DNbHMK2v1mQkB75K9D5jPsb8RVfVFPIdCrSzoywnV7toqLi/Hmm2/i6quvrpNMyrIsPPvsszjqqKOijjXGM9QQnHJUK2SkMVRUCTAtDzMVkLYUZ8MJE0okJpzWQdjyO3aVh1JR5jRJggFMGM2h0lOq1oVFNZX+9jt2/1R7828oqxDF54wGANTsXY+Vbx+f8BxHBt8YpLjNNPtWybfLyrF1dw1a5Sf/60ypFq8VFhbi/fffx+mnn97oeTdr1gxjx45F//7965XO2j1rUBWpcqSuPph6pp0d2TW74kSYwzRD5KnFhfI4+e4Iou4899xzeOCBB7B79+6UpJebm4v77rsPd999d70kg41OPeTa3t7cTc438XTlxcYhj4gXseTa5mjACGfOgh2uXFse4QAXzmjDES3bzr5sh7kcMwrOAGHDFhYs5oh/1sYUa7vlsA1nspDiYC3NBmAbOlXbKLFQ8aUQWsVXt90VdQNZ556KFg/dCh4KuW2/TNUUWWsRrjyqpbmc67haqO0XaMOVa8PYVnGdfIKl2lrAzZzxHmfxpdqq/BYLoV1uO2zYux7l1eWwmQ3GhCPLFlKWLgDOLWcuKZx8bWZLkbO7bUMt6sK17dmGFGkzDmeBFw4hbOehQHy5tlf2rL4z+dyZQm3z0WbeeJ7zkumcG1Go7fMFa7z1Ksa5el7vFWkbiUC9g9C3yXZvkRrfOON9IaOqd1MqlvNdCyuEvmf1xem/PgO/rFuHMaPfwdg3xqJkewkAVwzzyiuv4Lrrrqvr7dhvWbR1IWav/wKArM+GNJ8zBsalCFvXV6decqM+MsbAuZRuQ9V1p14yXecdQTc36jNkuoDbLjEBgKtFChjAnfaLq3dOXM35oNPXz5NjvHe/a/UwyHmkqZ5OD2UgI5SBsE+GnUrCPIxwWhg5aTmosWuwr6Yc5dXliIiIW/+Nx5ypma5e0AF6cRwBeV1GO+LOfZU625X/K5y6oPoz2bbAaevUAjhCCKRnZODHpT/gd0Oux3vj3ov7Hj1V9O/fH3l5eejUqRNuvvlmNGvWDB06dMApp5xCcu1DkHbt2qF79+746af478QrKyvx9NNPY/jw4UmnvWDBArz66quYPn06Vq5cmTIhX0PTo0ePpi4CQdSJ8ePH4+qrr0ZVVVWtz2WM4f7778dDDz3UACUjCIIgDhYuvvhifPDBB0nHZ4zh+uuvb8ASEQ1Bt27d8OSTT+LJJ58EAPz444949dVXMXXqVKxYsaJOYw2TWbNmobCw8KBfTI1oGObOnZtUvMLCwgYuSdNj2zYuvPBCzJs3L+lzPvjgAxQXFzdgqQiCIAiCIAiCIAiCIAiCIIhDFRJrEwRBEARBEARBEARBEARBEARBEAc1iWQg3Xt0r3ce2+Y+iDZnvRScn+lTji5dgoiJhK+poeVJ92HX4jcC0y9dMxnlm+aisM/DyD/qyoByxpedaGmZKYVqdLk20PrM5xDObYft3z4Wnapdg02fDUNN2RY073lbcB5+uTZcoWbwM2bqynzhwnbThIAQNnYufAUl3z8Fu7o0zvU5pOV3QsFxw5B/9G8hDV2+fAOk1hp1Deoi/CLtoPh+LY8/P3884S2XeX+M714LbQHkdv1tlFj702mfYsuWLSgqKpI5MeOeK9+nEuK68rGGkmvHSrc+2LaN2267DYsWLcKcOXMQCoVQXV0NwJEkd+7cGRs3bkxpnn369MGcOXOwY8cOLF++HEuWLEFFRQV27dqF1atX469//StqampQU1MDy7LQrl079OzZE5dffjlyc3NjpltTU4MFCxZg2bJl2LJlCzZv3ozNmzfrbfWZCGalo2Xve9DsuFvAYkquYjy0Amh+7DDYVbuxd80nqNg6D1U7l6N8wywdJZTTBoWnPIjcLpckKElAHrpaKZ1hdD075ciMBOnGpm/fvnU+V3HkkUeiW7duWLx4sSc81c9RY5EWttCzS0vMXbzVqbMiAsGkckxXfwYILtsT26nZggFMCriFrO3M1U96TWuAaxj26Pg8n86WMlvWtw+L3Z+ptimUexgyCo9FxbZFcVNl4ew6lKUh8NYFLU2sxdAlYgv835yduPn85P/Q+M4770RRURFeeeWVpP+QORaDBg3C008/jTZt2iSODOCGG25AXl4eRo0ahZkzZ9Yr74svvhjPPfcc2rdvX690AODnkiVaNqqfWeGOW1wzNovqB3UUT7gp2DZDDREiY1F9pNLeKulhTAKOkUqPOBh58cUXcf/992Pnzp0pSS87Oxv33HMP/vKXvxxYQm2Tesi1ncNBgl7zpNhybUCO7xFfrm3O/Zw5iCnXFlr6ypgr13aEsVKuDbktxcuAM2YRtuOHXb0yeoGr9iELFpy0hG5rnbPBhBZmq5mmdsfqe6L9snIo5Iq4Fdr1DCDrt/3R8p6bdP9gttnu4guuuNqV6XIpffWKeDlcMbaj2JVx4ZdsSw0v5+DyvnFwMM60vBeGhFfdiUCpNoNbTu3UZfpY27zDsLl0E3ZX7oYV4YhAOPkIJ/+IbYNLQa+AABdcS9KZ8R8X3Bljqnsk4Ah7lUzb/5lArq2fP7giXTCvXDvqnYrOupbz2xS8TmJg8nrjHDcPGtfkypADysXgXqt+ZSEccTY3JMN6dCGi0vC+n3Hfu+jlcjxSbaFf8TBIaTMD2rU7DHfdPxy3/nkYpnwwBW+/+jbmfT0f1dXVuP7667FkyRI89thjB4X0VwiBWb98gR+2LdT1K0iqbYqwdf1VdVeK6PU+U8J8VddlnWYMlo4D3S449V7VW/c4F7L2Wtx5dNQrJiHAhKxXjLvtISBF0Y5AXcg6pEXb8vljjCEzlInMUGajf4chHkJuWh5y0/Kwr6Yce6v2OgvhBNQLZjzfpgCbqZuh2wV5nwRz5siGYDuoa2Se1IWsNypMwAqF8Obbb+C/7/kzLr90INauXetJou1hbXH6aafh6G5Ho3WbNvhs2meYMWMGtm/fXuf7smfPHixcuBDDhg3TYX369MGXX355UNQzonaMGDECv/nNbxLG++c//xlXrP3111/j9ddfx4wZM7Bq1ap6C/eaij179jR1EQiiVti2jcGDB+Odd96p0/n5+fmYNm0aevfuneKSEQRBEAcDNTU1eOihh/Dss89i7969tTr3nHPOQUZG3f/tltg/6NGjB55++mm9v2jRIvzrX//CZ599FvVv4slSXl6OCy64AAMHDsSYMWMQCpFqgUiO119/PWEczvmB++82SRKJRHDttddixowZScUPhUKYOnUqjjnmmAYuGUEQBEEQBEEQBEEQBEEQBHGowh4cdZ7+9cmOR7ZAcfu8piwPQRAEQRAEQRAEcYBxarsHkB1u3dTFIAiCIAiCIAiCCCSRVBsMWL16NTof3rmeOTF0HDgd6S2PcfOM5yKOK/9KFLdh2DTt99i7cmLcONntf41WfZ9EOOewgKOJhSfMkE8ZgckXshZ5xbpvu5eOwebP7/DKng2aHXMzWp32dynBipW0ca66pMD0hO/TOFdKtSt2/IwdX/0NZb98ETs/AMxKR3aH/ig85S8I5R6G6OszVWlBx8y8VZBPKgtXHRt9KbGE2nJbf49umtFSL0PQpralIMiuLsXK14+DiFR6zvjHP5/ArXfcBkBJ06LTZdp968rePALRqFL4xZ+1ewZTKfe5+OKL8cEHH6QsvWTo0aMHGGNYvXo1SksTi9wVBQUFuO2223DHHXegsNCR3kYiEbz33nt49dVX8eWXX6KsrKxeZcvvdi0KT/kbrPSCBDGD6pthRkN0nawp2wTGQ7AyWyC5NtenHxTeOiaEKc23tZzqnbva4MQjmvYPtAcMGIBPPvnEE9asWTOUlJQkPDcjIwOVld56OHLkSAwdOjSlZawN/xg3H89M+EGq16S4jVkAQlLAZjmfzIJjXLPAmHEMXLbpbhymw5jcVuJFJtNQ7Q30NpT0zWwzmLnvO+ZGSmLbf4ZzbPXYPqjauTzu/cnucA4OO3+MUR5F7etJ9Lnx+ja1bcQV3nOFFKCreMJzji3PcT6dstjo2CqMTx/pGqNc8Vm3bh0+/PBDfPrpp5g9e3ZSkrc2bdrg0ksvxdChQ+v1h7wbN27EpEmTMG3aNMyePTuphQQKCwtx8cUXY+jQoejVq1ed8zYpqy7FWz+9AQBaaGhpEaIFi1vyk8OCBYuHYDELIR6CxTlCLASLhxCSPxaznB8eAgdHiFuuKJFZjiSROXXK4kxvcyVi1fJUV4LK4PbnXNc96PjOMeg4/rri7+c9i7cgKnpSWMyq/UkEkST/+7//i3vuuSepfjgZsrKycPfdd+OBBx44YMQMyczL4yeQ6HCi/sq3Z8qJheqdhGff2bb1/EhJtpXG1XGaCtjClqJrFS70yNC2I8a+gG3bELBhC8jPCI7vdAJ27dzlKeuzLZrj2HAaVO5q1Cl7Vgjjim04Xbs3ngxjgO1zHPtnjTmXno0W97tCU3OepuTUSrwK3W47bbmWbKt92Y5robYcV3HOpCRbSXmZlu1quTYYOLe0qDtIqu2It2sp1VbXJcu5Yc967KncDcYdYa+WAjPVZzn/WdxSpQJnAJgh/2bea1XX7y8rZBnN8jjScDUeU/fO96mLXYv5LfPt+0nha6V4C6cwFi27V6URvp2gehtUH7UAW4mzPTUAcBbRkTXT1ltOfVHpybqs6qPat4WAEBHYQsCG7XyKCGxhIyKcOrp40WL8Z/R/MGn8R9hXvg/9+/fH22+/refEByJl1WWYuupjbCrbZIitVS2Wwnwtyeby+ZeybC7HfVKazZkzNrTAwbkFDg6Lq/Gj88mZESZ/ODfDlWTfgiXne5wbSnv5/TM9f1NjRiWfV9565nntBQA2E+CMIyuUhYxQRq3f/zQk+2r2YXflLlRHqpyKL99recfB8tqhjinJtlnXjfaau+2JG9doZZjvqDnH1W2pk9ea1Wvw8siXMWf2HFx73bW46fc3eRbhEfL8ed/Pw/vj38fwu4dj79696Nypvu/YHcHyf//3f9c7nWQhiff+Q4sWLZIaM8+aNQunn346bNvGF198gTfffBMzZ87E2rVrUVNT0wglTQznHLbtX3AzeQYOHIh33303hSUiiIZj7dq1OP3007F+/fo6nX/66adj2rRpJD0lCIIgotiyZQtuv/12TJgwQS9MXRvS09NRUlKCrKysBigdsT/xt7/9DY888ggikUidzm/RogWmTJmSsn+rIw5ugn6fwk/Lli2xbdu2RipR41NVVYXBgwdj3LhxSZ/z0ksv4ZZbbmnAUhEEQRAEQRAEQRAEQRAEQRCHMg+9fD6JtQmCIAiCIAiCIIj6QWJtgiAIgiAIgiD2V2oj77rowovw0Ucf1Su/zOI+aPebidAmJyAJoXYQ9TUeJXN+sDBk78pJ2DLjdtg15THP5OEctOzzNxR0uwbBEtH4MpL9Qa5dtv5zbPhoEIQdLNrI7Xwx2pz1EpiVHidpX9rM/8wF5K1FvM4zsnvJO9g66+6Y5XCiWig8YwQKjh6E2w1oywAAIABJREFU2NdsKtQ8Gbpl9XiEXZm2Fmn77UOB9Sfed+0XzRppGN+vKffxH9v46a0oXemVTJ9wwgmY/fVscCalPT7pmCdLoUReScrH4uwnIhXSnb/+9a945JFH6p1OY5OZmYkbb7wRl112Ge6991589dVX9U4zvUU3FPV9CpmtT5IhcdoxQwrsDZefcYXBseqosivGEgbLfS16U0JgN54AYHEb85/thMy0ppUynXPOOZg2bZon7IgjjsCyZcsSnrs/irU/m/8Lrn3yMzgy3pAUv1muSFtuMynaduXaKo4FV6wtj4G5YVIkBy3YlpJGo8Vx+3Yp4lYEirX9CxTEajtjPycq55VvHY+a0vhSmryul6PNr0cZ5VHEqEcBMtHgSEFp+OtKIrG2W29MAb3WfyphvTDUoULgtTs7oG/33BhlSw4hBDZs2IAlS5bgl19+QUlJCcrLy8E5R35+Pg477DD06NEDXbp0SblITQiBTZs26bx37NiBsrIycM6Rl5eHtm3bonv37ujatWvKpbjfbPoK87Z8B8YscDAp1bZcwTYP6W0tzuYWLBZCSH864WErLOXZlpYeKsE2l2JuJRVVP6YsNUiszeHWGSUb9Yj8mFnrjL7f6OcBo3aa40rf11ibvl2JUQkilYwePRp//vOfk5L8J0NmZib+9Kc/4eGHHz5ghNomB5pc2y2vK/FV3ZyAgGBuvxco11bbUt5rC6ePs+GIewUEtm/fgZ6H94wq9cSiVijgXAq43dGmX6itJNvQ24ZU2yyvMd0zz88893QUPXaXR+jqYIpYTWWranfdhRGU6FrtSy2vI65mplBbinrhl1IHyLPlthJYQ4XLvNQxrwhWbbvlVZh9h4DAuj1rsbdijyPydiJomS9jAGcWmL/Mhnhbi8MNETgzypiMXBtqSmOUjXnKrLfca4g1v2UJ5rfCG7e+xBVrywzM+ui+HhPQX5I/HX99NN+v6H33+j21QYm1hZuu0HXSluFSqK2PSak2bCm8d+qoLWwIQ6ptCxsRO4IIbOzevRsTx36A914fj+NPPB7PPP0M2rVqX7+b2QSs3LUCX6ydgUq7wn0mDbmyxVwBvCPVNuuHKdQ2PvWCK15ZtsVCeptzuW/E41yNHy1YjIHLsaXFnQVPOOO6rmgBvqxjAgKcAULIp061YQzuvJ0BWaFMZIWy92txcmlVKXZV7EREvjN0rhdwRdpG+6GrkBo3uwscuO001/VOjcXNc1wpd2K5tpuqt11RaZjv31R+N91wE0aPHl2ve8I5x6JFi9CtWzcdVl5ejrvuuguTJ0/G+vXrEYlEnGeIc/Tp0wevvPIKunat2wJN+/PzcaiR7LtSxhjat2+vn4X9gXA4jI4dO6Jfv34YNGgQrr76amzdurXO6Z1//vn4+OOPU1hCgmgYRo8ejd///vd1ktpzzvH444/jrrvuaoCSEQRBEAcys2fPxp133onvv/8+8TvFGIRCIXz88cfo379/iktH7K+UlJTg17/+NRYuXFin8xljuOOOO/DMM8+kuGTEwcTEiRNxySWXJIx3zTXX4I033miEEjU++/btw+WXX16rOevQoUMxcuTIBiwVQRAEQRAEQRAEQRAEQRAEcahDYm2CIAiCIAiCIAii3pBYmyAIgiAIgiCI/ZHaSrt++OEHnHzSyaioqKhXvsXnjEZO5wtlIaJKFbCfhAAzivqKt+Nj11Ri09TfoWzd9LjxstqegaJ+/0Q4r4MMiSUODcYUr8iAWpc1OStUsGCtsmQJ1r13DuyafYFnZRWfhrbnvQGenh8n6Wi5thNsx44r4+xePAZbZv4pTrkZmh17M1r2uU+XOUYhAo4FCbW9sjj3OIu+Dl85otOvvSRWJeMKbF3RmGPJAsp+mY4NnwyJOnXeou9xtCHTcc7wisec9HDAyLVPO+00zJkzp87nHyzwUCZa9L4XzY69GYyHjSPxnsmgY8x93lEXWXDQcV8c4QrsY8mCO7cJYfKD7eKUvXHo3LkzVq1a5Qm7/PLLMW7cuITn7o9i7a279qHnsHcAFoIjtVZiNynNBgdjjlTbDTPF2o5MG0yJtTkYLDjWMCXW5npfKRkBbrQKsr0ypJHSNobgNjDWdqJj5hGGla8fjZp92+Len4Iev0PR6f8wyqdobLG2CkpUV5xtv1jbFZfaOL1bNv59Z6cYZSNiUWPX4M0f/43KSAU4t7QA2xEdOvJDiyvJtivMdgXbjvwwzMOwYMGynHDnuHOOTlfuM+bIu7UIVYm14ZOmwiteBWKItfW2IetTASTWJg4Q3nrrLQwfPrxeIj2TjIwM3H777Xj00UcRCoVSkmZT0RRybQERe9YdQ66txdoBcymvbjtarg0Atm27sl+Zni2FvjZsJ30IfPvVd7ikv1fCkc04JrcugjDyc+J7e121JIXTc6owU0qMgHNc0k/ogaJXHgGMZ8pcUkQJrL3trpLaOiEembbalgJqv1Cb6XPdBRc8izEoYS6U3NqVbkMwvUADQ3yptqGEdfYC+g3btrFy9wrsqy6X+bvSbotxpwzcuAZDMqzE2Z4+j8trUn0dYsu1nS/DFRfHk9fWSq5tnBdr3zhQL1yhdewy+OuiylL4AoPSChLdm68tnPm+Uf8YPHJtYdQ9QEnu4Qq1dR039u2II8CXom0bSq5tw7ZrnG07goiSbQtnu0VmS3TK74SQZy67f7Kvphyz1s/EypLlbr3Q0nf1nDKAMznWY15ZvHzuLVlnLWa59UKNK1UcFoLFjXDuSradOmOMKwUDtzg4nPMZN8X6kO+RLDCuRpROw+xcApfbTDd2wjkBIR5GblouQvzA6DdtYaOkYgdKq/bq9ja4HTbbY4BzNbb2Cra9Y25XnO0umhA7jtu2ImH75JdrM8ZQUVGBFs1aRL1XqC2FhYXYsGEDAGD48OEYNWoUqqur455z3HHHYdKkSWjbtm2t8iKx9v5DVVUVsrOz6yTobWzS0tLQpUsXnHnmmRgyZAh69+4NAKipqcGRRx4Z9V6utpxxxhmYOXNmKopKEA1CTU0NLrvsMnz44Yd1Or9Fixb4/PPP0aNHjxSXjCAIgjhQsW0bo0aNwqOPPqrnAnUlMzMTX331FY499tgUlY44kBgxYgTuv//+Oi/C07FjR8yePbvWc0vi0KBv376YNWtWwnjLli3DEUcc0Qglalz27NmDiy66qFbz1X79+mHq1KlIS0trwJIRBEEQBEEQBEEQBEEQBEEQhzoPvXw+DozfGCUIgiAIgiAIgiAIgiAIgiAIgiCIJKmLrOuYY47BgoULcPttt2PatGne6FKukTBdANu+ehA5HfsDPN1fqoDtQLVQDBpWpm3CQ+loO2AMytZ+ik2f3gy7uiwwXvmGWVj7bj+0OPmvaNbjBuO+mtcVW0ziyJEMGaKSPNeK+Hm45Ym+/+nNj0anq7/FmrF9EakoiTqrfOOXWDfxIhx2wViEstvESFpb2IyknevyPC+uAQoAsGfJW9gyc3jsEvM0tDnnFWR3ONsoc/B1BIYJ/3bAE6TLnKxoOEhH53+GzTS84lgmjH0hAM4dAbk0ZDHGkHVYX1iZLRHZt91TgjFvvYO/P/qwvA1KoyTM1LU8zknO/Q7MT11EvSk8sjH/fiI86daCE088Ed9//32tzzt4YMgoOgE5Hc5F/lFXx65ftSGJ9jmJRJJKXysMWXS+R7X1t/2Nz9KlSwPlPRdffHETlCY1tCrIRLOcNOwsrYZgSublyPAcWaGjxGNQ9V2qKIUAmJJpetsps767zYKpnmQIbBX87Yl6FnQbHdQmJNNXBWNHqhLGsdKb1T5hWaSo/ioVxFmwwduTMYAJ3babfemXi/fix7Xl6NEhK7VlO8hZvP0nVET2aREhY0qzJ2Hu08hMSbwW9xkyUmYo+9R3BDchJhP394OmXM+VAPrPD5B91r2aEMR+w9ixY/HHP/4RmzdvTkl66enpGDZsGJ544okDXqitSNjvBE09PAkg7pDNaYP8Ql8GU67tScLovvW8QcVXZWUAhBS5yr5LAHp+I/fAGXcE2kKAMw4bNphxPVwANrjTSsp8Vy2PHrO1C1lSFevkKCAgWLQo2wJzRNoAGARsAJZsr1VcU6Rty3gAwA9rg9bP/A087IxdzSZa9wswxaruntP8c337mBZgu5LeIKG2I8aW8mm578h6nfT0UgusYaXaEADnHB3zO+HnHUth2xF5lw1hLwS4zSAYd8aVtiPXtoW6NkfGzAHYsMEFd74BxsAFh80ALmyAcUCOV21hm72us6YIl6WTE9mo+al+RSK/5aD5rUHS81vfnLi2xDrHc+8D6mJA5ubJ6iENrIsw5NqqDWGMQbDoPNyxuroDQq7BxIzc5T0XQn/rTNZ1xhiYMJbYkXVbcA5mO+VgtlObt5dvw459O9A+rwPa5LQJvt9NjC1s/Lh9Eb7f/B0qayqluFo9i65Qm8l6xlW9leJ4zl2JPDel2ow5MmzO9aIrjHFwbslxIJfSbSYXPHLqrlqUxRE5CzBLyrU503Ns1ZYIAXBwo77DO7BVdcNWDbnzPGSFs5Edzm7U+1xfOONomVmIrFAWtu3bjoiIgMnuwulv5DfG3bbCeZXq9CtOFXLbY1vWIR2PyfZAcAhAxnE+ASbjO/0XhKpbidsnXRajfcrIyMDof4/G4KsHOwtN1JFt27YhJycHVVWJ58SKhQsXol27dli6dCm6du1a57yJpiMtLQ3nnXceJk2a1NRFiSIjIwNdu3bFWWedheuvvz5QBmzbNk466aR6S7UBoLy8vN5pEERDMX/+fPzqV7/Cnj176pxGp06dMGzYMGRkZCAzMxOZmZnIysrSP9nZ2cjJyUFOTg6ys7ORm5uLvLw8/ZOfn4+CggKS8xEEsd+wevVqvPLKK5g3bx7y8/Nx1lln4YYbbmiwd3pVVVX44osvMG/ePKSlpaGoqAiXX375AdkulpSU4N5778Xbb7+NsrLg30upDc2bN8eiRYtIinwIc++99+KKK67AmWeeiV9++aXW569ZswZdu3bFjz/+iE6dOjVACYlUUFVVhcWLF2PHjh047rjj0LJlywbP07ZtfP311wnjFRYWHpRS7e3bt+O8886r1e86dejQAePGjTsg+yeCIAiCIAiCIAiCIAiCIAjiwOPg+IsLgiAIgiAIgiAIgiAIgiAIgiAIgkDdpNqKrl27YvLkyXjvvfcwddpUFBQUoLBlIQYMGID27dvjyCOPTChJq96zFjsXvYJmx9+uSuQvYYztIOoiuqzNOfGFP9kdzkaX3y3Bxik3oXTtlMA4ds0+bPvyPpSu+gBF/Z5BWsHh8JoR45vRtBBK+XAaVK4NeNViQCirNQ6/Zj7WjO2H6j1ros6q3LEYa98/D+0uHIe0ZnGELFoI6kpBtYhNKMGPc2j34jewZebdMZPKbn8WWp/1InhabkCZ/fdVhcm8hfeYFllpIZwrcfPLY/14xKfRFxyz/O5RfwrG98S4K1CVAiTBHNl2bpeLseuHVz3p/WfMf/Dg3x90hE5CQEghmhIDCQhXbGfc+0C5dpTHs3Hl2qNGjdrvpNo8lIlwXkeE8zognNsBQkSQVtAZsG3s2/IN9q6cWOs0czqeByurFUKZrRDKagVLfWYVIpTVBjxcV1lufQTAQQJ4tc8C4hkE1Zuo/kbg8NZN/ysYDz74YFRY+/btMXDgwMYvTArp3CYf3y3fCkiFoRBMCrSlgU+1wTpMKimFAJgbx5HmyX2tpmSmGUymEdTOQkvFnNB4dT9e3+TvJ2P0kRCAXR0nDweenp8wTt1JYDBNJo4+HCueGc60EPS5D7bgldvpD9aTJWJHMH/Ld1DSPb9i1BSbqmeXS6Gnigcjnt5j5tDMlZ4CMITbSmzqO+5DhevDst4xpvKKPnF/FFQShJ/x48fjD3/4AzZu3JiS9NLS0nDzzTfjySefPChlA0ktXBWvGw2aEnkOB8u1nVOEbiHrItfWYlIpu2bOih/yWqT4GXCky0quDeZYlBnAmHAkzEJAMIHVK1ZHlb8l5zIN6CsRYI5cG+4czxbwCLiZgBZwq/PUpbkjIwakp6P4uYeQ1qwg5s1lzKtIVtfGmN7ScbRMWy/q4CyqxJgh1Ia7rwS9rvRaSrWZ2UcxaCV3klJtUwiursH87pke5znHwzyMTgWHY1nJUjDbGR9ycEdSy6RoW0rSwQDYTHV5jpwbgC1LHxE2LM7l1NYOlGurb4Uz/U04wZYqpSuv9T6zsv8UqZVr6+e6PviGdvHGyOrWK8mvm4S8ZjdCYN0OahI81yBl2GDCeDXjJMaYWyOYbHeUat99PjggIuBgsBkDExyM2WCC67qrnwdhQzCuv5uIiGDlruVYv3cdOuR1QlF2UXL3r4EREFhesgzfb/4Ge6r3Os+tZ2EVeOsnMwX4zj3hRp1V9db8dCTcUqhtSLk5LC3V5tySx1Q+Tj0WqvYLOO2HpyzyXQtcCbSeLQhlYFdTN3Oez5Cfno8068DtO7PC2WhrpWNz2SZHhG6MkxkA2/a2qU6Po75VW4a4bay6R869FODMabmElNXbss9g8pm2hR1Xrq1wZNpqJ1quPfCKgeh1Yi889LeHMGbMmDrfj9pItU2OOuoodOnSBcOHD8dNN90E7kx8iAOEZ555Zr8Qa2dlZeGoo47CueeeixtuuAGdO3dOeM55552H+fPnpyT/7t27pyQdgojH2rVr8a9//QvTp0/HihUrsGPHDkQiEQDu3Khjx444+uijceSRR+Kkk07C5s2bcdddd9Vr8QQA+O6771JxCQCgxzKMMXDOYVkWOOcIhUL6JxwOIxwOIy0tDenp6frHFHubgm9T7J2Tk4Pc3Fwt91bb+fn5yMnJoX6GIA5xKioqcO6552LmzJme8HHjxmH48OEYNWoUioqKMHLkSKxduxa7d+/GCSecgDfeeAMZGRm1zu/111/HE088gaVLl0a1xUOGDME555yDZ555Zr8Wui5evBjvvPMOpk+fjiVLlmDnzp0pS7tjx4744YcfkJOTk7I0iQOTzp07Y82aNbjtttswatSoWi8yXF5ejt69e2P9+vV1qqtEwzFhwgQ8/PDDWLRokR67AkBxcTF+85vf4Omnn/Z8ZxUVFZg8eTJ+/vlnbNiwAb169cLFF1+MgoKg9+PxGTduXFLvKg7kBc9jUVpaiv79+2PBggVJn5OdnY2JEyeisLCwAUtGEARBEARBEARBEARBEARBEC7swVHn6X8V6nhkCxS3z2vK8hAEQRAEQRAEQRAHGKe2ewDZ4dZNXQyCIAiCIAiCIIh6SbWdBOIdEnjt1ddw0003JSwHD+eg4399g1Bmy+QST7YQKU0n3s2IPla2fiY2Tb0RdtWe2GdZ6WjR+x40P26oI4+KSit2nloIpaUsdTE8JXOOX5aqsLH2/QtQseXbwLOs9AK0HfA2MlufnCBteGW7UvQkANjV5dg+9wHsWvxmjOIzFJ8/Btnt+nnKFZiHJ1yJY5lP9CsggsoUcA+U/irmNcU87ie2ENN1cqrvWhuwPDKsym2LsO79i6LS+WTaJ+jbr69X8mY8J6YG1DykxF1KpBZLgu2Xf9VW5JmMXLumpgYZGRmeP/CrL5Zl4ZNPPsFf/vIXzJs3L2mhRe7hF6HZ8bcjLa8DrMyWSPT9Vmybj5J5z2DvqkmI1b5ktj4Jbc97S6ZXX2K1YTGkvIZULXZfEEusHXTcV4+NY0KY99iGMM554neFuPSUXDQFQgg8/vjjuPfee6OOTZo0CRdccEFS6WRkZKCystITNnLkSAwdOjQl5awrd7w4A+99uQoAB5gFBgsAA+MhuS3DmQWGkOyHQmDMkqJHC4DcZhyADGNMbkuTnxY2yk9P2yL7Np+QzrUsKpjv07+d6JjL8lfaQtjx/0C39ZnPI/+oq2KkFcNMaEStXZ0xNZ1mWHCdEbCdbeHGc4VstjRKqm11LKKF6OPu7YKeh2fHKB9hMn/LPHy14Uunn+QWLCjBoSMTcvYtcHWMWwhxCxYLwWJym6vtkD4W4hY4k/G4kiQ6PxaztHSRMyVVVGJV51MJFhnjXiGr2tLCVK9Y29VdxpakmmFBxs3a9OWckQSJqD0TJkzA7bffjvXr16ckvXA4jBtuuAHPPvvsQSnUDqKh5/CxwpneDkiPQY+pVRrREmLh9mhC7tnmeFHIUaKALZQIO6JCZJ8HfDH9Cwy86IqoMn7dpo1OP9aPOQq1ja7WjANA9sRCb7f8253IHXhh4L1xJcNw507Gggxa8GrM8tz5mSHPRrRQG1BiXae95brt51r4q4/pPsFNP55UO1F/4Zdqm8c2l27C+tL1Th7gzmJOUvbNuNQJS2Ewl/0gMwXCzIkDxmDJMnIpHQZzBOG695PnunfEycO9Jn2To+e3vq36zG89daMOr16i6pYnOe8c3SviNc+PUR7jkNASbOO9hu+1h4BRN+VYUh0Xcu4mAP0JWTcFbEdw79u3hQ1b2BCwEbFt2CICW9iICGfbCbNhI4KIHYENGxFbbosIIrCRYWXgsNx2aJNTDItZtbizqaGiqgIr9izHj9sWYa98h+fcOrce6yeQ+Z5Nsw5zruudJUXNzthPSbUtY0zo7lv606kzzhjSqVcW57BggXE5RmWWjOe0Axa3zBrjGU86ZXdkzo5om8lXY47MmVsWCtILmuSeNwQCAlvLt2JP5W7P2Nr/vak2Rx7RY2pzMQPdBkO16e4YPTo9xGhz4WmfzE91yP/+DcZ23759MefLOQ15y2KSmZmJN998E5dddlnMOLVZMI9oHI4++mgsXbq0UfPMyclBjx49cN555+H6669Hu3btanX+Nddcg7feeislZeGcY8eOHXUSvRFEPJRI+5NPPsGSJUtQXl7e1EU6aDDF3krubVmWR+6dlpaGcDiM9PR0pKWlISMjQ8u9leA7KytLi739cm8l9c7Ly0N+fj7y8/ORl5eHUKjpF/skiEOZuo4ls7Ky8Nprr2HQoEFJxd+wYQP69euHlStXJlWmkSNH4uabb65T2VJJaWkp3nvvPUyaNAnfffcdNmzYgOrqxAvK1oUTTzwRc+fOpXaRiOLrr7/G+eefXyeJe8+ePTFv3rwGKBVRW6qqqnDhhRdi2rRpceN16dIFy5cvBwCMGTMG1113XWC7k5GRgeLiYhxzzDH41a9+hUsvvRQdOnSIm3afPn3w1VdfJSzrunXraj2n3J+xbRtXXHEF3nvvvaTPUVLts846qwFLRhAEQRAEQRAEQRAEQRAEQRAuD718PuhfCgmCIAiCIAiCIAiCIAiCIAiCIIgDnsYQcg25bgief+F5LFq4KG5SdnUp1o0/C4dfsxCufDKmuitxAaLkxsnItYPiJXMTgs/LPqwvuly3GBs/HYbSVR8Enx2pxPavHsKuRSPR+uxRyCo+DdHXHlwGIYSUdsloShRdK2KnHyyINsM4Olz2CTZOvQF7V06MOjtSuQu/fHAZivu/gpxOQXJa0yQlTU/6mWSo2PwtNs+4FVW71wSWjoez0GHg5wjlHuZLz/w+zE8jXMh46lNqobRoWPjPdeJFf9tBAlXzfvolqv7j3tSi1a7M/U6FKgEAZpqzgPSWPZBW0AVVu1Z4zh/z1hj07ddXS7iYus9SAKTqqRL7CCkZc8R5TD9j+lmLKp+Iko3VRsip2qBYf0A9ZswYDB48OHFbVUseffRR9O/fH/3798fGjRtx3HHHYfv27THj5x89GK1Oeww8nFWrfDIKe6L43NdRtWs5SuY/hz3Lx0NEKgHGkVV8GgpPeRAZrXrW93LqRkruaXJp+MVtfoqbN82vYKxatQp//vOfA/+Y8dFHH01aqh0L27axY8cO7Ny5E2VlZRBCIBwOIy8vD0VFRY0i/2zbMkdWbFcnCViOmFnKsVV7J5gSZgqY8kx/OycgwATTTShzLZIw+5SoLX87omWb8dqMeH1UnLNETcI4oZTI7JOldgMqv1DRTUPeD8+iEN6+RQjg0bEbMe7eI+pX5EOAipoKzNv8LcClCBGAtOOpDf3DACkzVLI9X29uyPeiJNhRKalHn0X1fwyqTvmPmQI+Y2wQGKMWMP8uyfGIhuOjjz7CsGHDsG7dupSkFw6HMWTIEDz//PPIyMhISZoHCmp8HpNE3Wec6XFwH+QNjzpdDwXkvEHGZdxfTj3rgGAAswHoa3EaVi4l15w5MzRHaSogBAeYQETYWPGzd86jsCFgLlWlRj7eMss5nVDdqVMWj1RbCWgFgw0g5+zT0WzQJU7JffMXNW3UCxSpfkSovkHlbvYdpojXkLIyj07a6HNcYbZH8Mo5PP1NI0m1AaBNTjF2Ve7C3srdzv2zBZi8qcwGBFffGQDhPA9ccIALcHDne2EAFxw2bHDGIQQQgQ0uGCJKrs24M24Fd8eNTDjfomAQcl7M5BxXfz/mKJTpLc/8NqiOJD2/rdsQNSkM/XxAVu6ep66yqIjGdZrjRiMf/T6JydcLwljnRap+jeecyXqqXqE4+xwCNjhjTu2TpzA5l+AyH0foLMAEB2MCTACc2RDM+V6F7YzLlpX8jBU7l6EwqwjFOcVoltE8Fbc0JrZt44svvsCbb76JcePG4ar7BuGkAb3lqFCAc7NGqpsraxP3ipXV86oWS3Ek2tyVyfuk2twj1faHWbr+q3CnbsuFWeCMS51pNjfeBZplMt5f6ddczjOhxrwhK4yCjIKDavzHwFCUVYQQC2HHvm16Dmq0oDIe4HRE3Hg+GZjg4ExACHm/mYANLtsY2V6pnkZXKxuMcafPEU57Ftg+wegfA9oZXSeN6d3MmTPx61//GjO/mNnwN8/Hvn37cPnll2Po0KF46aWXGj1/om488sgj+O1vf9ugeeTn5+OYY47BRRddhOuuuw6tWrWqc1p33313yqTaANC/f3+SahMpobS0FI8//jiJtBsBvWhLkgufphq9sIaUeweJvcPhMNLS0pCWlob09HTPT2Zmpv6JJfZWUm/1o8Teh9qmFPLmAAAgAElEQVR7DIIwSVaKHUR5eTmuvPJKvPbaa5gyZUrcuIsWLcIpp5yCffv2JZW2EAJDhw7F7t278ec//7nOZYyHbdtYtmwZ5s+fj23btqFZs2YoLi7G9u3b8e233+Lzzz/HsmXLsHfv3gbJ34RzjmHDhuH5559v8LyIA5OTTz4ZW7duxcCBAzFhwoRanTt//nxcf/31eO211xqodEQyVFVV4Ygjjkjq32RWrFiBJ554Art27cKIESNixquoqMCqVauwatUqTJw4EXfeeSdCoRBatWql52M9e/ZEaWkpysrKUFZWlpRUu3Xr1geVVBsA/v73v9dKql1QUICPP/4Yffr0acBSEQRBEARBEARBEARBEARBEEQ07MFR5+lfiex4ZAsUt89ryvIQBEEQBEEQBEEQBxintnsA2eHWTV0MgiAIgiAIgiAOYeKKuJJxqsT1eHkPzpg+A2effXZS5Wrd72nkHX11gkySDffbjlIr53Xxq8X8N5Bh36avsXHyEEQqd8VNKafjALTscz/S8g8PSCv4i9HiRS1fqYsUx39OvHsVfWzrnL9h58IXYyTNUXTG4yjo/rv46StRU6QC2795FCULR8UsBw9no8PAGT6ptv97ENH7IjosWqhtlk949mKLtM3wIPFWgCA1Smbp/l9/6u/WCGeeGDq8ZMFI7PjmCU9oTm4OVv+yGllZrhCaSbGaK9c2dWzebKVOS8t9Ygmw/SKm2oqZgtL9/vvvcdJJJ6VcqnDUUUdhyZIlWLlyJV599VW88MILcf9Aubj/q8jtcmlK8hZ2NWrKNsPKaAYezklJmr4ckgwzgtUjFtgnBD3vat//3PvjufVNqLooAKU3dGLaAASmPNQOh7duOMn0ggULIIRAVVUVtm3bhsWLF+PTTz/FZ599FvV8WZaFJ598En/84x9rlUdGRgYqKyuTjs8YQ4cOHdCrVy9ccMEFuOKKK5CdnV2rPJNh9NQf8dfRcx0pITjALDBYjoCNWWDMkuEhML0fcuMx7uyDA1xp3OQnU9tK8quEhzIvuBo6edEyRIrIlBzR3+7F3Tb3Y7czy0a1QqI+v8NlU5FRdEKMtOLUm7h1xjw3mXpjbAt49oUwn03b6I2kJlT1Z0IuDCHDBGwANv55Y3tcckrDyggPdD5fNx2Lt/8IzrkUFXJwxmAxp45w7oRZlgULHBYPgTMLFuMI8RA4LFjcQoiHEOIhWMzSnxYPweJOXIuHnLQ5hwXLkfUoeSIYmMxHS1aZ1C8yt69W9UbJGtV4QMWXIZL4slQdFjBkqW3/zRlPHIk45Jk8eTJuueUWrFmzJiXphUIhXHPNNXjhhRc8Y9xDkcZYKCtWuH/mBThyZTBoabHn05+GkBJfaeJVYzIh+zdbLnwkhNtHyhAs/nEJ+p7UN6psLzZvjt7paVE9rfljm8eEvzcWnuM2AN6sAO0nvQHeLFjS6J8FqU/PuiOettpto1U779e9mkJtp62Xwm3G9Xmm6lcLuZWgGw0r1VbbVZFKLNgyH4IJ2T85fZfatrgjB+bgTl8nZcG6/2PmcaZltUyOLxkYLCkP54wBwisz1tcoy+w4bKPvM9xg96L092O8S4lxvUH7CkecmxyBwnoR3UfHis90uFummPVUqJGj0Pt+v7YWeLtOZti2e54Q7jzOloug2XKMasPdd47b+kcIGxFhw4YN27ZhIwLblmEigoiIwBY2Iraz72xHYMPWx2xhw7YjCPEwCrMK0TKrEC0yWyLdSk/qXsdj06ZN+PzzzzF16lR8/PHH2Lp1q+f4gOvPx2V3XOLWXX23mQ4DU/XQGJ8pIaN8fjlzx3euMJuBw5JjTCbHlnIMyi2EVDzuFW+rcaSKZ8n8uKo1nLv1R7cHRtkZHNGzbEs5Y0gLZSA/Pb/e93N/ZlfFTmwu3STH0640k6k2Beo7Y3AE26rl8ErT3X0l2wbUvNYUmTPEa4PhaZ/MT3XI//4NxvbChQsxZMgQ/PjDj41x66J49tlncfvtt0eFx3pHSDQtzZo1w65d8f/9obbpHX/88bjkkktw7bXXpkxc/eSTT+Luu+9OSVqA8zyuXr0aHTp0SFmaxKGHbdv4/e9/j9dffx01NYkX7SOIVKCk3uonSOyt5N5K6J2WloaMjIwosXezZs1w0UUX4ZRTTpELMRHE/sfjjz+Oe+65JyVpvfnmmxg8eHDgsWnTpmHAgAF1bs8HDBiADz/8sE51qaqqCnPnzsWsWbOwcOFCLF++HBs2bMDu3btRXV1dp/KkkoyMDAwaNAhPPfUUmjenf0MikmPixIm46qqrkhbVK1588UUMGzasgUpFJOL444/HwoULm7oYSXHrrbfihRdeaOpipIz333+/VgtfFRUVYerUqTj22GMbsFQEQRAEQRAEQRAEQRAEQRAEEc1DL59PYm2CIAiCIAiCIAiifpBYmyAIgiAIgiCIpqIh5VvO4egIAgK/vfS3mDhxYoLEARbKQPvLpiG9eddaZO6XKdeDuMLxugpD1Hk2Nk+/E3uWjUO8cjIeRkGP69G813BY6fnwfikxxMYplWsncw+j4+xc9DK2fvnXmOe36DUcLU+K8ceyQltjsGHyNShdPTlmzo5U+3OEctvGKW+QVNsf1y/8jZaherXa/udMuGUPMstFEUtKHbTD3O9QSMuVXwamZTzO/6tLN2LNmNOi0h/91mgMHHi5lgkBhmTJkKZFy8eci6qtXPvrr77GlVdeiQ0bNiAUCqFnz5648cYbce2116K8vBw///wzMjMz0a1bN88fJJvpbt++HR07dkRZWVlgXkGccsop6N69O5YuXYovv/zScyw9PR133HEHRowYgf/85z947rnn8M0338RNL5zXCYdd8B+kFRyRdBmanmTF2sx9blEXQXDQcV8c4WoJtbweQJAg+NunOqEg24qRR/1JVvbUp08fPP300zj55JNrnUdtxdp+mjVrhvvuuw933HEHwuFwndPx88Hclbjluc8AJcKWwmzAEQkzFgJgAbDAuAWGkBMPITAWkoJGJd9Wom0m03AEZEx+wvyEkj2qe6+k20a4se8Qq6/zf39B8U1sLBtVlPDeHH71PITz2sdIK45YW0ZPrVjbiGMK6Y1646ZoQwm1dRpKri0cqbaAjZZ5HNP+pzvyshqubh3IbC7bhPd/Hg/GlAzRFWtriSFjsFjIkdrIMItbsCDF2UqkzS2EWAgWDyHE5TFYsIzzOA/BkiJRzi0pFFXSRCkNhSPScftjKftjbr0xJYmA6s9dWarus1WA0W97hKkAibWJBmfatGkYOnQoVq1alZL0LMvCVVddhZEjRyInpyEWKDkwaUq5tkpe92zKVM0NsW8subbq74x5mJDhtl40Qgq4ISDAYMu+TwDod0o//LTop6iyzW3dGiHmCrRVukavCQCwDam28MUzt4seuw+5F5/ndsm+KbN3mMncQOGKUl25rdkOm8uPGNJWXzxXiu2qtE3Btk6nkaXaik1lm7B610owxmExKcuWfZ0l+zhmioGj+kJXrg0YgmItJ2aefpJxt3/0XKuAt48MnN8635tas6ou/aK5H6t+xCIwvgyK1Z/665obFqNiG4d03VPvO3Rd9KbtleULfdysb0LYuq46tdPW4m1VX23bhi2kFF9ISbbtjEtNebbeFjYisBGJRBz5thRqa7m2rUTctpR528gIZSIvLQ+5abnIDucgI5SJjFA6wjwNFregZOM1dg2qIlWoiOzDwm8WYua0Wfjpp58wf/58rF+/PmG7WXx4MR4e/wAsK+TKtHVdgytbBqCEzGAMln6OLc+4LlqQbY435fhSjTWZJUXzzgIuKh0nTW7I5pWgXgqdtSDaFT1DMI+wGQJgEEgPZSI/4+CWait2VezCxtINnnaSM2Z8h65w21GSS8G20f46i/AYbbS8z0qungq5tl/+b75/e2/8e7jt1ttQUlLi1KlE/X4D0LJlyygJvS4nsd/x6KOP4r777qvTuYwxtGjRAscffzwuvfRSDB48GHl5qf8bqTfffBNDhgxJ2fMcDofx7rvv4pJLLklJesShyZ49e9CrVy+sWLGiqYtCEPUmPT0dF110EZ566im0a9euqYtDEJoRI0bgL3/5S8rS69evHz7//POo8CuvvBJjx46td/qFhYWYPn06evTokVT8yZMnY/jw4Vi6dGnKF41OBUVFRbjrrrvwpz/9ieT7RJ0oLS3FOeecg7lz5yZ9Duccs2bNwqmnntqAJSOCGDhwIMaPH9/UxUiazZs3o6go8b/vHwgsWrQIp556atK/63TYYYfhs88+Q9euQb8jSRAEQRAEQRAEQRAEQRAEQRANC4m1CYIgCIIgCIIgiHpDYm2CIAiCIAiCIJqKeom3ainVZkbYypWr0L1bd1RXVycuJIAuN6wGD2clyDyR9NUf3YgX5dBMMg2/wNofHv9kAEDFlnnYMPkaRPaVxI1tpReg+Yl3o6D7dWA8BLfQMcTGKZFr1xbvjdi7+iNsnHI9ICKBsfOP+i8U9XsSjBviWKHNzihdMxkbPrkmZm7pzY9G24veg5VRELMMgVJtnY+z7xWWmmm4Urf0MNCxVQhtW4RQWGCheQ5HdgZH2HJubXWNwL5KG7vLbGzbE8HGHdVYvaUKe/cFXLvwfRcs6FtUhi/uLZKSm3EVxy+cdcU96z/8L+zb5P1jxnPPOxfjJ47TwiCP2IdJs1ZMuY9Ti5ORa1dUVOCqK6/Chx98GH39AYRCIfTq1QuPP/44+vbtq/OzbRuWVTsRLOcckYh7323bxlNPPYWPPvoIXbt2xfPPP4+0tDTcdtttePHFFxOml1V8OorP/TesjOa1KkfTk6RY2ycGrJtY219/jH3h7gutMXTDTbE2YzaWvNQZFm+49iqR7Omaa67Bbbfdht69e9dZDFVfsbaid+/eGD9+PNq3b584chJ8vnAd/uuxj8FgybaFgzEp0gaXfUvIDWcheVx+Mg6mxdrqXJmOknVruZgShzEdB1CPmWzXDEGwhpntmr+NQ5z94O8qUrETK/+d+A9Pj7hpHXhIjTN8aRnieW+4N3pw3QnqW9S2Rz8aHEcYiz4oESIM2bb+seUx2zgnAqGF2xFc2qc5nryhY0AZD20iIoL/LBmDPRW7pBSPazGexZ1n3hEburJDJTo0xdohboFruXYIIeaGW7CkVNTyiLkdoaKUJDIOJuWKSpSqpH7uvqte1bptpqSJzNNmRQlT9bmGKFVtAyTWJhqML774AjfeeGPKhGSWZWHgwIF4+eWXG0TsdzCwv8i1lchXtS8x5dqG2Fd4+jpneQghhBZvq5wcea9DREQw8v/ZO+8AKYr8b3+qenZ3NrIsSwYJCwYEBBSVYAAVE4oEAfmpKEYOw+GZMByK6b07UU9Pz+x5RuRUzAEVCUoSJEeRIJJhYXfZONP1/tFV3dUzPWFnZ1lcvg+OM1Ndqau7q6ob5qmnnsNf75kYVq8GnOOx3Fz0TEtzjZxW3tYXXZ4d+lLxBAD/id3Q8q3noraDtf8h4mntHouFhDszHV3UGy7UBpTkVc6kmHMvZ48H3P7kxFHfmRaTOWUmU6qt+HnXYpRWHQSXC7f4DGueaS1QYc0fGZgcCx2pti7XljpbuaCEYS18IeebahEMJQ5mTJOLw90GSpCr9iNUrg0mz7cYi064z2/3fld3rFREPIci3F+rNO5joOfFvOOFXn/q7ksI+9TU04Vfy/K6MZ0ryP4jpGQbAqaS3mvfTRG05Pgw7e9B04QJK9yWa5smgiIgRdpSoo2gfNck3GZQ5mNJt5W02ypbvsvyhew7TAhA9heqH/l/1/4dK+ativdQAQAysjNwyxPj0OnU4+Dc78grV8nerQvRPg+5LWtWc0rmWkhFzS+ZLdh2L95inftMirY5mGDghhRqMy7FZxw+dQ/GAAbDkfhrQmgIJXKGfB4lwACk+vzIdT1Pq//sK9tnybVlg9hHicvFplQotxT/tiybOcfVkpZze0EDJTGvqVzb3Sdb76tXrcGKFSsw5Z0pmD59OsrKyg5RS0Vn/S/rUVBQ4ApLtD8kap8VK1ZgzJgxWLhwYdR4jDE0adIEPXv2xLBhwzBixAj4/f5ardvnn3+Oiy66KGmyyebNm2P+/PkkjiVqxLJly9C3b18UFxfXdVUIIumcdtpp+PTTT+l5ClHnFBUVIS8vz/V3uclgy5YtSE9PR1lZGb755hvcdddd2L17d1LLSE9Px4033ojWrVsjKyvLfuXk5CArKwsffvghXnrpJc/FaA4HunTpgscffxwDBgyo66oQ9YTnnnsO48aNizt+eno6Nm7cWG+kyX8EJk6ciEmTJtV1NeImMzMTJSUldV2NpLBnzx707NkTmzZtiit+hw4d8M0336BNmza1WzGCIAiCIAiCIAiCIAiCIAiCiACJtQmCIAiCIAiCIIgaQ2JtgiAIgiAIgiDqgqjCrRrItqzNseSSDHffdTf+8Y9/xCjIIrvgEjQ/5/kYlYlHhh0qe60lXCKmeMQiAjtn3Y0Dq98CRHSRRGpuAfJ7PYisNmfDlpNGOGA1k2t7GBarldaifOcibPnoIohgpWfMzKPORotzXwX3pbuk2gCw47ubcGDtlLA0jBnIP/VeNOw6VgZAk62F1kM7PzRJmyPT9hYCt873oddx6ehekIaubdPQrlkKwly/cZxC2wsDWLG5HEs2lGHe2lKs2lIB03TLqlzNrB8r1/HT5LFMi+PKST8fGIrXTsXOmXe66mMYBtZtWocmTRrbsiVd7OPUKZLcR0mYIsi15SFse1RbbN26NXYDefDII49gwoQJKCkpqfYP/A3DQGVlpZRMRWbatGkYPHhwzPxyO1+LJn0eccvf/zAkU6wdrxxYhYXLga1PUk3okgMDSlnoMwRWP9fBc2+SRSxZdlpaGvr27Yvhw4dj5MiRCUkmkiXWBoBWrVph1qxZaNeuXY3zWrBmOy55cBp0sTaYYQnYYFiflWib+VzfLcm2EmtLybbKA4aUyxlwRHOyT7LF2o4wUn22PvIQwaG2TY/nIrTv8/psUVm4Fpum9I3ZNseM3RM1n8SvHT1iPNdWpDErupReCbWtd9O5roQp01qv5/7UHuf2aBihnkcmc7bOwrJdS6S80zqvuRSAMk2ozZUMm3H4uA+cWZJDQwq0DcbdQm3mFm4bzKeJtbnM23AEi5psUYn3mLw+lLTPU6zNlaxPk7DaexdBmhqHWDsRMR6JtQmdOXPm4JprrsG6deuSkh/nHEOGDMFLL72E3NwjSwKaCIeDXNvU44XIfe34IjzMDmfWHFKP5/yRsYUl8N2xYwe6dOjiKWX0MYbn8hqie2qae/TUpNqAW7BthoSZnKP1B/9B6rFHh9+/uRvBaQDocurQGZAz17EluPb8Scl6md7b27eBtpjVjsft+zdXCm1OZct1mZOyNqTaAHCgYj+W7lpiL0TBmCUVVmJsSzBsSYENaHJtNR4KtZgEdxaeYJqkmDsLYOj7zxgHE9o4ybU7WX3/Qm5dHO+5E0dAVGt8TGTMjFfOHi2dfhR1ubaKE5pPmFxbypU95dpqHsqc7UpWrQTbpmXWlgJ8U0qspcwamgBbOALsoCbMNk1TyrSDWlzrc9BLri3zCep5Qom8TXlNm7KOptZnQC42Y7WBGTRxx6C7sX3j9ihHyJsT+/fALZPHwZeaAvv6tWXMjhRf6bW5Ot/hzCvV+eyeXzoLrXA5X2Rg9jySgYEb6ppxFmPhYFizci12bN2GjIws9Ox9MtJSU+V9mrDmkELOEdW5L49nii8VDf0NEzp//+jsOrgT2w9ul1J/W5/tuh+w5+CMw4D1zqGONwe3j72awzvHP5Zcu7S0DI8+9Cg+//RzbNmyBYFAAKZpwufzoUFuA5x66qnY8MsGrF27FoFAoNbaITU1Fe3atcPatWurnfbaa6/Fiy+96Ao7Es+lPxqrVq3CmDFjMH/+fADW/Lp58+bo1asXhg8fjkGDBiE1NfWQ1Wf+/Pno06dP0oSanHNUVVXFfCZMENH47LPPMGjQoKSLXgnicMLv9+ONN97AsGHD6roqxBHMqFGj8M4779R1NY4YfD4fzjvvPDz99NNJ+btGgghl2rRpGDJkSOxn0pKWLVti06ZN8Pl8tVwz4qOPPsIll1xS19WoFieccAKWLFlS19WoMVVVVRgwYAC+//77uNNs3rw5aQuuEwRBEARBEARBEARBEARBEEQikFibIAiCIAiCIAiCqDEk1iYIgiAIgiAI4lBTI6k2kIBoS4R9KykpwYk9TsSGXzbEUSDQtN/TaHDM8BgVilK22udQB2zEdNUlSsN5SpnC4wdKd2H79BtQtn1+zNIyWp2Oxr0eRFqj46OWn5hc2y1BTwwnj6qizdg0tR/MyiLPmOnNT0Gr894ET8t1CUq3fHAuynf9HBa//eVL4cts4lmecJ0L3oJSpYtyy9UFjm6RggtPzsSA7hlo1zQJImW96WRRe4sD+HZpCT5fWIQFa0sR9PCou4+ZJph1OWZDhLOMh4WLyoP49Y2TwqTm/2/y/8OfbvqTFlsTbAO2AAjqPUy8BjvUS65dVFSEvNy8yO0SB2PHjsV///tfHDx4sFrpbr31Vjz11FNR4wQCAXTo0AGbN2+OGCezzQDk95wAf+MTqlX+4UVovxahn9MEgNUXA4eKtUOl2jLMFgHr152p5WhJg9PTGJY93T5CHZJDLLG2TsOGDTFp0iSMGzeuWumUWJsxhrZt26JDhw5o1aoVGjVqhIyMDABAWVkZduzYgZUrV2Lp0qVRhS2dOnXCTz/9hPT09Ljr4MXPv+zEhfd/AEgNG5iUacOwwlwibUuubX332fEsSZuMI0VxTn7qsxJDctmtKAG3Izu0vqgeSPZftqlS6/fs80tv/3g+W5Rtm4PfPo4h0WcMx9y4O2o+Ua8fbdyKHMkrjxjXj2vxh/Drx1usLaRM2wlzxNpB5GYa+HRiJzTPO3SyrMOZzUWb8Nkvn4BBgHEl0FOyPOely7WVHJvDgMENKdm2ZNsGM+x3R67tiLfd6d1lcEhZqC3ic8R8XC62wQTkNQhbwO3IVt3SVHuMdo3f7vFaF2yHzlmq0+cpSKxNAMC8efMwZswYrF69Oin5cc5x8cUX45VXXkFeXs3ml0cacYlMol3qMZJ73ffrYWHb5SJKdrjQBL8ecm1bDqzkuEKNekIT5ip5LnDd6OvwwXsfeNa1W2oKXm6UDwAIqrpowmBt+Qp7ZBVaeM7F56HJ45OcukZot1CpqK6iht0HawJr1WkjdPEEbc6k9etqDNCF0Vy/j7Pjhd7bOfmE39tpdVHfE5RqK1bsWYbC8kIpqbWEwQa35pqGlGqrsdYeF5kBJZ1VY6QtIlbjs5QJgykJri7X1jXksq2Yu60skbR7f+UmZ4e1qVmksTAZcu2YYm2v8TlCWm5fV8wzDhP2wa+eXBsIv1bseaYlqxbyOYvpuh6FHc80rfegLddW8mzhSLQ1YXbQDMJEEEIIl1w7KKwwE056JetWZQmYMlzWxa6jlc6qqfX/itIK3HT2rSguLI54HCLhz/Dj5n+MQ49+PTSZMmDLlIUmaIaSLsvzmjNtERd9rinl2baQnlnXhszD0OXz3MCa5atx59i78Mu6XxCocsTLjDE0adYEf5nwF1w+ZhQg1L2ZPAXkceTcQKP0Rkf03G1z0SYUlu1zHSem+hbOtT6G2aJzNU/ndr/kxFF9rTp+keTau3bsRJfjuqKstKzO9j0tLQ3jx4/Hw488DM45Vq1ahQHnDMC2bdvizuPCCy/EJ59+4gojsfYfhzVr1mDDhg04//zz60xCvX79enTp0iVpi9IpgsEgibWJhFm2bBl69OhBUm3iiOHCCy/EBx98gNTUVKxatQr//ve/sXz5cjRt2hTt2rXD0KFD0bNnz7quJlFPyc7ORklJSV1Xo96Tk5OD6667Dg8//DD8fn9dV4eo5zz99NO49dZb445/xhlnVEs4TFSf8vJyNGrUCKWlpXVdlWoxfvx4PPHEE3VdjRozbtw4PPfcc3HFzc7Oxrx589CpU6darhVBEARBEARBEARBEARBEARBRIfE2gRBEARBEARBEESNIbE2QRAEQRAEQRCHkhpJtROQa4UagfQ4ixYtQt/efVFVVRWjYIujhn4Nf+OuHnlHEMh6yrQj18edRYyddUmWpPQrrAE9GtQWVUVu7PKdP2P7t2NRVbQleh3A0OC4UWjU8x74Mhp7lwdNCBWXXNtrv2siR5Ha3MoibHy3DwIHt3vGSsvvjFYD34MvvbElPqo6iF9eaRcWr3Gvv6LhCX+SWbvF2M6nEDVaFKm2PwW46OQMjDg9B53bxCkajbc5PJpSl3Nt31eF92YX4t1ZhdhbFNSksiptuMzakbIJLZDDMSW5pbQ7vr0FJRs+c9WhW49umDV3ph0vsoDNKdjRlLnr4yXXfm/Kexh12ag4Gii5pKenY9++fTF/HPzwww/j/vvv99yW1W4g8rrdhPRmJ9dGFQ8x8Yi11bkkY1RbDOy1PVSiaNrbYomBM1IZlj5TEKGM5PD444/bnysrK7F7926sX78e8+bNw969ez3TDBs2DG+++SbS0tLiKuO1115D165d0alTp7hk2Pv378ebb76Jhx56CLt27fKMc8899+CRRx6Jq/xILP11F86/538A42AwYIuwpUybSZm2I9Y2wKRU29kupdpSzG0JHpUojMu8mcxb9leqj9J0hwAAu89xhI+hfZgzgOsdbzyfLUo2fIxt06+J2i6M+3D0DTui5hOPmB6IdA1VR6wdGi9+Mb2nXFuYcMTalliwe3s/ptzdCT7jyBafFVcWY8qad1AZKJeCQybl2hyGlOQZUuppiRANGEoAKt8NJc5WIm3uk9998HEDHFK0zZU41JBC7hChtiZWhBTy2aJGJQcFbHmqfSXFEKcCoeJQZ6wO3WZ/jCETjcaRLGckgIULF+Lqq6/GypUrk5If5xwXXnghXn31VQ1SsYMAACAASURBVOTn5yclzyOVmILtGjwDiCbX9rzPFs7AGSb41erpSHCFlMFKca99m2+JcnX57569e3HF8Csw78d5nnV9Kz8fx6Sk2LtkaqJufVdN7XMQAPP50Oar9+Fr3dK1l964G5PJYd7V72r3crpMW6W2Pykhq3afpvf96l6NudIypwzAJZbU7+qc+rnHg2RItQHgYOAgfto+3x5frfHPkQLrC1Yo4bCS1RrM0KTCUk4LDsNwZLVqcQl73NTmmOo+Vm2zj4P2IfTeFsw9oQsdL2F6tElIUyRVrK0vfBEajXmnZVDXi3PMXfHk/gjtGZlwLqiQ2acISevItZU424klpfdKpC1l27ZqWzjCa0eqrUm2IWCaQQSFCdMMwoSJoGnNX60w67NpmgjCSRtUwmw51zU1oTfC6mHVz9oVp977du7DbRfejrKD5VGOVGRO6NMFd/zrDvgz/M71J9S8Tp6r3DlnuRTNM2adpwakUF5bxEXJnW2ptnYtcHBww8Dzk1/Ak488GbNvb5TfCA889gCGjRwqD7mUy3OGRv58+Lgvof2uLwghsHbfGpRWHQwRZ6t21+flcqEbeZ8AeWz1BXFUHtHk2lWVARzf4Xjs3LmzTvY5JycHr7/+Os4//3ykpqaG9WPTp0/HmKvH4Pfff4+Z1/Dhw/HulHddYSTWJuJl586dKCgoqPZiivHQrVs3LFq0iOTaRLX5/fff0apVq7quRq2SkpIC05Tzq3gWYSIIAG3btsWkSZMwYsQIPP/883jrrbfAOUeLFi0wcOBAjB49mvpcIm4qKyvx0UcfwTAMDB06tK6rU2/x+XwoKCjAXXfdhauvvrquq0McYVx++eV466234o5fXwTKhyuDBg3Cxx9/XNfVqBYjRozAu+++GzviYc4LL7yAG2+8Ma64jDF89NFHuOiii2q5VgRBEARBEARBEARBEARBEAQRGxJrEwRBEARBEARBEDWGxNoEQRAEQRAEQRwqaiTVBqol1WKuMBYeRwqbnpj8BO684844CgdSG7THUUO+AE9Tfx8XRaituypdsixZsC7dVmkSxRZXC/d36GIRjwaOKtlmOLBmCnb/eB/MypKoxfOUTOT1uBUNu4wF83lLheOTa0drg5oIUqQMVFRi43v9UVm41jNWaoP2aDlwKlKyW6NozTvY8f2tYXHaDJ+JtLxjtHz1eoe/CyUZtb9bQqVMP8flZ2bhyrOz0SjbqMG+RSCkKaMJKisDAu/P2Y8Xv9yN3/dVaWl1+aw7zJZeC6lfY/p2lY6jdMsMbPvyurAy5y+Zj2OPPcaWsYVK28A07VqocC1EUKbk2uvWrsPs2bMx9oaxkdullmjbti1+/PFHNG/ePGq8xYsX48QTT/Tc1vHaLeApWbVRvToiDrF2XFJgPWI0abD6HCJh068/mNo162gXlcYwPRVY9kyHCHWoXYLBID7//HNMmDDBUwp6xRVX4PXXX09INhsvu3btwqBBgzBvXrgQMj09Hb/99hsaNWqUcP6Lf9mBgfe9DzADllibwZZog9tSbcYMgPmkRNsnpb5Sum1LuS25NpNybv2zLYiMKNeG/VnJtXWJpNOhhfd94Z/17+HH5sDK17BzdvQ5BjPScPT1ujws0jFO9jUUKtZWYVpcbYyzF41wXUOaaNuW2JtSqA0AQSlLDMIZA01c2rcR/nZ1+wh1rf8EzADeX/se9pbtsWV4utzakiEa4JzDgCVB5NwSfxrc54i1lVSbWeE+KdhW23zMZwu1VZgqw5AiRW7L9xxRKJOCetd3Tb5qj9tSXOOM3/rZ6yFP1SWhCJHf2fNhLX41IbH2kcmSJUtw1VVXYenSpUnJjzGG888/H6+99hqaNGmSlDyJupFrR13ASt4D23JtW9zrpFNSbV28bUt8oaS5ejkCFeUVeOXFV3HvnfeGFftIbi7OS0+3i1e7Ff4Sru9Zl1yIZv+Y5PSZLHJ7stBhnbnnKG7Rtt5vMxlVf3rAwuI58mjYiy6ELbbA3OOCq4zQcUErMVlSbZXvst1LsKd0jzN+MmcM5NywpMJcioXBpFhYi6O+a/Jabsu2mb2P1kjt7LO9GIWMI2S1OWPa8xdnNFXnj33svNoFiNo2oWHxiArVOR+pDV1yba/0Hs/fVHhEubaso5fUXvne9XRCzTsZNLm2CLn2LHm2lY8m15bfTXmtmiIovyvBtiPNdqTawpZrWyLuoCXZlvnY6eTLKisoBdtStm/3E6Z81+qnLeykFqwpPlCCOwdPwO5tuyM3dgxyG+ei55k90fu8XjjxtO5whNrOQi2AI2hWsmwmZdn2Qi7MAJPnO5dzQXsxFljXwgtPvoTJD02uVv26n9Qd73/2PtIz/BAQaOjPgz/Cc8MjjcpgJVbtWYGgMMEAu79yydFtKTrX5ugMjBnWHS5zjlcsufaF5wzED7N/qJN9bd++PdatWxcuvgzphwraF2Djxo0x83vmX89g3LhxIVnV3rMSov5QUlKCtm3bRlzYzouePXvi7LPPxmOPPRZX/P79++Pbb79NtIrEEUZJSQluuukmvP766zXOKysrC3l5eRgxYgTOPPNMpKenY+7cuVixYgU2bNiABQsWJKHGieHz+bBz507k5eW5wsvLy1FUVIQDBw6gqKjIfhUXF6OkpMR+HTx4EAcPHkRpaSnKy8tRVlaGsrIylJeXo6Kiwn5VVlaisrISVVVVCAQC9isYDNpSbyX2Jrl3/SAlJQX9+vXDq6++ipYtW8ZOQByRFBUVoVevXli9evVhee37fD4sWLAAY8aMwZIlS+q6OtUmNzcXxx57LPr164eRI0eia9eusRMRRC3SpUsXrFixIu74b7/9Ni677LJarNGRyZw5c3DaaafVdTXihjGGiRMnYuLEiXVdlRoza9YsnHXWWQgEAnHFf/TRRzFhwoRarhVBEARBEARBEARBEARBEARBxMeDL5wPNvHf5wn176cPJ7H2/r1lEAAaNkqv66p4Uri37LCsG7VbYlC7Jcbh3m4AtV2iULslBrVbYlC7JQa1W2JQuyUGtVviHCltR2JtgiAIgiAIgiBqm9oUaVmbw6U+8Ui1AUtmOuiiQfjyyy9jVMIiu8MQND/7X94VdAm13bIgZ3uIMSjCHsVHlIbTpVohcqawdFEF2wK7fnwIB1a8DGFG//FNSlZLNDrlfuR0HOJZt+hy7Xj2uSaSFEf4+dsnw1C6dbZnLF9mc7QaOBW75z6Ag1u+cW0z/HkouGqV/KYJSe3jGSIkBaRQVMlEBXwGw6gzMjH2ggZomGXUfLe8qIaUUhfPBIICb32/F898shMHSoLylNAks8xJpb/cQlp3HCEC2PTWaQiWuYUl4+8cj4kP/hWMO5JOALaozCVls3bGVV9drr148c/of0Z/lJaWxtzf2uCdd97BiBEjYsb78ssvMXz4cJSUhIvqm/R5BA273qiF1AchUG2LtWNJgeESa3tLgbU0IgiDA2ue7xhxjw4FZWVlGDp0KL744ouwbR988AEGDx5cq+Xv378fPXr08JRZ/fvf/8aNN97okSo+5q76HUMnfQhHim29K9E2A4cj1DbAuA+WWFt+18Xa4ADjru9WeibzVv2IEmorgRd36SEdsXZI/xUiokTodhcRxlYA+xY/iT0LHo3aLjwlEx2v3Rwlf0UkQSgSvIb0xBHGMQHXd2HLsz2uIZjymjPtsc/5rMTaQRkWxJ3DWuPGC45M4clnGz7BpgMbrTOTKVknlyJES6jHbTmeFIAyRwqqhNqcWe8+Kdv2Kam2DLNE2oYm4dZEobaEj8PgTIr6uCMMtWV+1vVgXSlSFsq060iTg8r/oBa8iCbWdgk7Q6aDiS4gQGLtI4sVK1Zg9OjRWLx4cVLyY4zhnHPOwX/+85+YC6UQiXHYyLUt465dplUvS/YrmCNY058pmHJMVDJcU747al9NzMYE8vzhC5FMbtgQ/dL8rhHXPao6u2iq7wxo8/lUpHYssOsLrfpe2F2o1p+axQdRtXQFAqvXIrB5C8ydu2GWllnjUFYmjCaNkdKxA/ynnIiUY4+R8yd9huOMBYB7MQXPxZHqWKoNAPsr9uOnHfMtIbC2qIQu12bCEgfr4QY3HLEtD1+Iwl6Mwh4Z1RgKuRCF2lcBJTb2uq/13E+mtZg2ToaOi845GuWZSwzCxNraOeXKI8q4HE2urfbY6xpMRK4t4N6urjldrq1LrdU1asorzRTCkmRLQbYQSp6tJNkmgi65tvUuIBCUUu6giisl2qb23clXCbSFLWw05ZUutD5DPUcSAEzTxANXTcKK+eGLK1WXVH8qBl11Ma7+y1UwOAeTomUODsYZDFvarMTZ8tyX91FKuG1LtTkHExwG55g5fRauH3lDQiK6jKwMvPPhWzjjtH5okNagxvtZn9hXvg+/FK63+xIl0baOmTxOzH3crPsFJhcGgKtfso+5jKvLtRtlNIJpmjHrlGwaNWqETZs3ITMj0zuC7DyWLVuGbid0i5kfYwwHig4gK8u9MB2JtYlYVFZWomPHjtiyZUvcaTp27Ig1a9Zg9+7daNYs/n9T9+KLL+K668IXmiQIhWmauP766/Gf//wHwWAwoTyysrLQuXNnXHjhhbjmmmti3sdu374dLVq0SKgsr7KHDBmCr776Cjt37owrzZlnnokZM2YkpfxkYZqmLfLW5d7FxcW23FtJvZXYW72U4FuXe+tib13uHQwGPeXeRPLgnGP8+PF4/PHH67oqxGFGaWkpCgoKsGPHjoTz6NmzJzZt2oQ9e/Yk/dpt3LgxVqxYgSZNmsA0TVx66aX44IMPklpGMklNTUXr1q1x8sknY/Dgwbjooovg99PCScThRWlpKVq1aoXCwsK44huGgSVLlqBz5861XLMjB9M00bRpU+zZs6fWykhLS8PLL7+M6dOnY/Hixdi8eTOKi4sTysswDLz11ltx/Xufw53NmzfjpJNOirvtR44cibfffrtWF3YnCIIgCIIgCIIgCIIgCIIgiOrw4Avng/31uXMF59bD68NJrL34x61gAujep1VdV8WTn3/YeljWjdotMajdEuNwbzeA2i5RqN0Sg9otMajdEoPaLTGo3RKD2i1xjpS2I7E2QRAEQRAEQRC1yeEq1RaaTGvv3r1o1jj++6JWF72HjJZ9ncq5xJOh9XIEy6E19/6cKNGkn4BtIXJJrFh4HM8DwmBWFmH7t+NwcPO3Mevrb9oDjXs/jPSmPT2qwdzJWagYNxbV/FGPSxjllLPt62tRvOEjzyRGWkMEK8J/bJeWdwzaDJ8J7/oKQBeOynNCiZ4gBE4+2o+JoxqioHmKVr3Ej31NfuAUTTiz/2AQ/3h/G6bO2QdThKbQhbNKWAv73XKB6WJLhj1zH8X+Fa+7ymjVuhWWrFkCn2HYeTNN4MaVDDeGXHvGdzMw8IKBCASiS99rixkzZuCMM86IGW/JkiXo3bs3ysvLw7b5slqi3ci54Cm6ZKg+/Hgtjj4uRKrqfT1EysdLCOwRR9i6Q3iLtZW60AQEsPzZDvCn1G37HzhwAMcddxy2b9/uCu/UqRNWrFhR6z9ufO+99zx/PDp06FD873//Szjf6Ys34sq/fyavdSnEZhy2NFvKttVnS7LtiLWt70qkbaVVeTlibfUZjlTbjgNnm/wMGc/VJ7rGwkhja3xy7d1zJ6Jw6XNR28XwN0TBVeu04iPJgZNxHXnNRRK9jqQk0KUDNe24EKaUIZqwlKQmgKBVPxEEYyb+NqY9hvVpGmF/6ycztnyDVXtWWWeflOcxKc/TPzPGLRE251KO7UixlWTbYAYMw4ABJdc2bOm2ISXbPikIVZJtbudraAI/bo+7XNVJ/WFKpm3rU+WY7VwntkSUuWYD4RJVTc7pvubkewSBaLyQWPvIYM2aNRg9ejQWLFiQlPwYY+jfvz9ef/11tGx5ZMr+DyWHUq7t6GtDngW4K+R6NmBq3/WuSRf8mpoOW5gApIzblGLuwn2FKGhREFa/Txo3QUufoYmB9fzdkm312d/nZLT674uRdzoKgS1bUPHFtyj7bhaqliwDgmbE2Y2aCTAAvrZtkDX6/5Bx2aXgqamOUNsWRsMZB4Q2Hsj7tvIvvsaBiQ9FeKrgMWPSC/esn/Mt547bkTliuOf+eo0d87bNRUllkWtBCSXR1qXC1rjos8ZLe4zk4Aa3w9QCFAazBMVMKMmtc+/KlcSWcQgI96JRVhOCgUEwZ9/CxNpCfQhpYyHC2snVPswdFuta05+HheUY2pYhWenbQ68vZy01j8qGVcKdh1uubaUPlWvrjSBgibGttJZCO5Jc25QLnQVtqXa4XNt6Be34phZXfwltuwkp2pb1MEVQyrSdst31M11tpu/7K4++hk/+82n0NouTzOxMXD/hWgwcNRC2ZFlJm8Hd35kBxmCFcwMQcEu1Gcebr7yFSXc+VKM6tWvXDqtXr0ZaWlpS9rE+8Uvheuwt3QPGnWNkz9HB7Hk755b4PPS+wZ6/2/J/bYEcMHDGULi3EB1aHfpFxHJzc7Fi5Qpb9hrxWSQDpk2bhiGDh8TM89RTT8WPc3/0yKI+PEcjagvTNNG1a1esXBn/IgbNmjXDxo0bbVnkMcccg3Xr1sVIZZGSkoJt27YhPz8/ofoS9ZtFixbhvPPOS1g02L9/f7z55psJLQhV02fKaWlpmDhxIiZMmGCHnXnmmZg5c2Zc6f/1r39h3LhxNapDfcI0TZSXl+PAgQP2K5rYW8m9y8rK7Jcu9lZy70hibyX3VgvA1Ee59yWXXIIPP/ywrqtBHAZs2LABFRUVuPjii7Fhw4Ya5VVRUYHU1FQAwIknnpi0Rf46dOiApUuXIiMjwxU+depUXHHFFaioqEhKOfHAOYdpmvD5fAgGrftazjny8vJw/PHH4+yzz8Zll12GgoLw510EcTiyfv16HH/88aiqqoorfnZ2NrZu3YqcnMPDyfBH56mnnsL48eNrtYwRI0bg3XffdYVVVlbim2++wRdffIEFCxZg69atCAQCSEtLQ1paGtLT0+1XZmYmMjMzkZ2djT/96U848cQTa7W+h4KDBw+id+/eWLZsWVzxe/TogdmzZ4eNQwRBEARBEARBEARBEARBEARRlzz4wvnw1XUlCIIgCIIgCIIgCIIgCIIgCIIgCMKLupNqRxb9hFqkhBDIy8vDD3N/wBmnnRGXoHff4meQ0bJPmFDbLkvJnO330J0J37Ga/IRZaYXCc9O0VUKrGxgEs6RELCyObCTXj+wFeGo2Wp7/BioL12P79OtRsW9NxPqU71yM3z68ANkdLkH+KfcjJfsoJychnB/wC1jCzWr9oD8OQZNTWEhUeTCEQItzXsbO9MbYv+LlsGReUm0AyGx9tt1+4e2thzM4sl6B9FTg7mF5GHF6VlietS3IDSsvjrbLzTTwyJWtcfEpDXH3fzbjtz1VcM5uBssExsAQ1CTa6izkgDA1qa1AVseLwsTaW3/bih/n/Ii+p/cFg7DiClNKyABTmFIzxuW5ysCkGF7I8/b7Gd/jgvMugGmaqAsuvvjiuKTahYWFGDZsmKdUm/vS0er8N0Ok2oQ38fSSMQeNKPGs67boYBD+3Lr9ZxgNGjTA+PHjceedd7rCV61ahXnz5qFXr161Wv7gwYORk5ODoqIiV/iSJUtqlO+BEikCCOvGVR8a6bP2XQBgTlj4iBB6bOXYxkL7aPmZMc9ckoVZsT9mHMbjlcuFjj3VQd/PaHl4jG/CYxuDHAtC2k6E5sG0uIAlMzcBxiGEwITXfoE/hWPgyY0T3K8/FrO3fo9Ve1bZYyTnXI50XPrclcyawWDMFlarUZfbAkQp+OSW5JMxbqVljtRTbrFSqvhMyTKdF3N9thCaABsIn6Yx5swTVX2h5SJUbvZlFiLV1hdZYSH56uWQHI8IYeTIkZgyZUpS8mKM4YwzzsB///tftG7dOil5ErFhLIbw16NvcGeAiMMYkxLeeMNlhQBh3VuYMG2pL7fr6RTIwGAyE0yo/BgYFxByPFRVXr1ydVgxGYyhpeGzpiP2rrrrxBF6VymQ938jXEuCqDaI1oYVs+ei+F8vomrREhUd7mWP3O96OAMQ3LQZBx58FKVvvIO8f/4DKV2Od/XHzujBlCna6uPlH1FeBnPHjrBCGCKXjZD8vT4DgCgt9dznSPfUrbNbY8We5WHhphCWIFuf45hBgMt7TmHKKYt1jE0AHAIMAiZMcNMAY5a8GVKi7ZxnDKYIgsu5jl0Ct1pAf14ltHMLUOOv88xEmNY9sf0MJaQBXedBolNEz3m5hv7sRsXQ94tp1xfTpurMnblqI1eZ2rkjIOz+wWoDdV3J9Ex+tgXbzJ4bmfI5grPQGbPmWVKDz4W1H0JYS+yYjKsZKbj8v2uXhXqWwyGY0+iMWUJ1IYLOd5NDMFOru/VunRUmuICUccurWp4v7mvYem51/b3X4oRTu+Lx255AeWn4s4PqcLD4IJ6855946r6nMea2q3HlTVdIkTyzJfPMljMrCbNc3IVbImYmOMpKSjHm0muxZGHN7gMZY3j++edJqh2Btg3aobB8HwJmwDpHmJAzautZmTABcOudMy4HDHmO28MUB5PLMqgz3IRzrv/668ZDuk/tC9rj3nvuxeirR7vCQ/s9bQMK93k/iw1l3rx5aJzfGPfccw/OOussdO3a1cqCifB8CULSr1+/akm1GzRogJUrV9pSbQB4//330bVr17hEtFVVVTjnnHPw888/J1Rfov7y8ssv44Ybbkjo7zM451i0aBG6deuWUNmJLEzKGENqairatGmDK664AnfffTd8Pvdz888//xx5eXlxCWBvuukmvPPOO5g6dWpCYvD6BuccGRkZyMjIqLP2KC8vR1FRkS31Vq+DBw/acm8l+C4tLbVf0cTeu3fvRnFxcZ3sz7Rp03DnnXfi73//e52UT9QtRUVFuOyyyzB9+vS4ZbrxoKTaADB//nwUFBRgy5YtCednGAauu+46PPvss+A8fKHISy+9FGeddRb69++PpUuXJlxOJDp16oQOHTqga9euOPXUU3HKKafQYiBEvaNjx46YOnUqBg8eHNf8vbi4GCeddBLWrFnjeV0S1WPbtm21mn9qaipefDF8McrU1FRccMEFuOCCC2q1/MMRIQSuuuqquKXaTZs2xbRp00iqTRAEQRAEQRAEQRAEQRAEQRyWkFibIAiCIAiCIAiCIAiCIAiCIAiC+OMRy3WRsFQ7QhxNGKR+QGX/kEoI9Dz5JEx8cCLuv/f+GBUDSn+fjbIdC5He9KSQCofIP2XeoTsTedcSsSGFisKY9n9dTqpbmJSclEkZVKgqS2jJ3ILt1IYd0Wb4DBzc/DV2fH8bgmV7I9as+JdpKNn4BRp2vRF53W8FT822crHFULIeyiAVN3FKUL2iKOknA5qe9hh8GfnYs+D/xVVqMFBmy9fcGerH3ZG9QpjodFQqnrwuH22a1OFf6yrPVTUl3qcck4XPHjgO9/53Mz5esE87szis847Z8ipbzMlMuQ22YNuffzxScgtQtX+DK/8pb7+Lvqf3cfKxZVhK2ClkHt5y7Xsn3FsnUm3OOR566CFMmDAhZlzTNDF69Gj8+uuvYdsMfx5anvcG0vK71kY1/zh4ieGSRZQ8w7bIuPuKg2hSx2JtwBK3h4q1AeC7776rdbF2SkoKTjrpJHz33Xeu8C1btrgXR6gme4tK4e4zAfc4JULC4I5n+e3Cgh0roh4hxORYR5iVsSUizFdDwVxNfNt24kiZKGGmI0Cz+vcIaewxUrMl2gdAad2cvIMmw59fWIuqoInBvZomuhN/CGb+NgMrdi+3WoZxS4Ct/jBIwSED59wlxLblh8waex3xoZRnM/myBdsqPoMu6nbptO15nwxn7nDHIemKpaWD+9BGmpbFOi9dlylJ8IjoXHrppfjf//5X43wYY+jbty9ef/11tGvXLgk1I6pLTLk2EP12L1G5dqQylRBXpuVauWoNCb3XFEyACSn4ZbDup8EscbIwsXLZirAiOqakwNBuI60Zi1WePqLqXnHeKA9Z5/QH5zys7moupoL1qVn5ex8gsGhJWPNFE2rr7aQI/LoJey69HHkvPgv/6X3USKAtjsDkf2rfYX8PJRlS7UhEm5c2y2qOVXtXIiic+YcQApxJEboJqAPOYMm1mQHrmJsMgpswpXeZwYDJBAxhPccQ8lkJEwKmAAxbwK3uh50jq6ZSQpbLQp6z6NJpoc9ttelU2LMtj7R6WMznaaFSbplFWHuGXjchom07n5DrhglnMTd5ljh11aeI1ZFrQ8g21+Xaelo517TnohycKbk2h8lMS0psSuEwC5drMwaYwsoGzIQwhZwnmTAFwJiQImMBIcXrAgxcWM8sTGFCMEucbQprXznjEDABYUndhRRpC+1Zobqkep/TG+8s7IHHbv47Fny3IPpBjANhCrzy+Kv47z/fQI/e3TH27rHodEInuRALdxZjUYu1cEu8XVFagT/93zjMnTW3xnUAgOHDh2PAgAFJyas+4uM+tGnQDuv3rXWNA+pM50wApgDn8rwxYfVD4DAAW67t6OTVvYWw5fKT7p+U9HqfcMIJ+PNtf0Z5eTl+Wf8LysrK0KNHD5wz4By0bNHS3S+E9FVefdf+/bEXpVLs3bsXf/nLXwAAOTk5uO766/DII48gLZXk7UQ4l156KWbNmhV3/PT0dCxfvhx5eXmu8M6dO+Pee+/Fww8/HFc+S5YswbfffouzzjqrWvUl6ifl5eU46qijsHv37oTSM8awadOmGi0KFa+c9cCBA0hNTXWJ5aORkZGBxx57DLfddltc8X/44QccddRRePPNNzFixIi40hC1h9/vh9/vR5MmTZKe9wsvvICxY8fWzt/7ROHxxx/H3XffHdaPE/Wbm266Cc8++2zS81WLuCh8Ph82btyISy65BJ988km18mKMoX///nj77bdjXnN5eXlYsmQJ3njjDdx5553YoRYwSwCfz4eBAwfi8MSDXQAAIABJREFUueeeo0UNiCOKQYMGVWv+vn79egwdOhQffvhhLdes/lOb/37HMAx89NFHyMnJqbUy/og8/PDDcf/9WUpKCt5//31acJYgCIIgCIIgCIIgCIIgCII4bKFlUAmCIAiCIAiCIAiCIAiCIAiCIIjDCiFE9B/LxrIk1UiqzcLjSK+OXS/mbFcyKyGAv9x+G847/7wYlbP4bdolUgIsIGBKoZYSK6uXCZcox7VrehxTi1vdl3e60BDP+NoxEkJoqRCyHzrW98w2A1AweiUanXwvmBFZXCKCFdj38z+x8Z1TcGD1fyHMgMxe/qDKljJW98fVXnXT8/LYpgRLtohMIK/HbWh6+j8Q+6QEECiDtD4htHX19rREViaG9cnGe3c1q1Opti3UTFCEm5HG8eR17fDgqNbwGeoaCsI6j4LyZVrXAExABOV1oa4N65rL7nhxWN4ff/AJSktLYZ+vwrTlUtb5KHMQpi0TE4Ddzps2b0ponwDrB2OJsnDhwrik2gDw2GOP4dNPP/Xc1mrg/5De/NSE60FEO6dFnH1KeM+880CgJpVKGh06dIDPF953rFmz5pCU37Jly7CwqqoqlJWVJZzn9sKDCBuvrIvao8fWxlN9eI84NqlkHn1zHNg1qLHb111esCq2WJv70mtaqKvo2P19PDupxxHOuBm2OVSHJmWJUFLn8PKs+jkC9KAAbn9pLV79+rc46vXHwxQmpm/6Cit3L7cE2FyKr7kUaTNLls2kGNtST3InHhzBtsE4OJMKSa7ic3us53Z+SsAtv8s21+MDsPKS8S00GTfUHELbGf3SYs4cwxZkQk25NUmqknPr73FcliTaJnRuu+22Gku1GWPo3bs31q9fj1mzZpFUu46J694kWl8RJbnTi4WHR8vP1v/a/RUHtAVFlATUFgPz0HstK4flHmLtY1J89m2k/nJqy1SW9tOMnIHnw/ClOH06nMUW1Mvg1ksPc2TDVn5cy9f7pdfAaV4OAOUV2H/DTQiuXa+1DXPJqO10zC3Q1r/XhVQbAAxmoGlGU5jCRNA0ETQDMIUpX0GYsMJNIYXIMCFM595WCNO+nxXCmpsKOy6gPU1CUAQBIWDKeJDPV0ztnhj2JvUh9LmVdQ9tT3nBYJpCZee0prDetaJUds5QLcf4uF4R89Tqpj+30eTQTt3d8YWcJ6i5vpWFkskL19zBOYWcuYKTFXOlh9o3O9yZ+6i0+kIg7lmOs+CImn9xOTey5kvqOjKs6wuGNR/jBjgzYHCfnI8Z1ovLl4ovw3zMZ71zn73dYD5wZsCnhfsMmSdX4QYMxpGeno5JL0/Eo/99BJnZmVHO8PipqqrC/JkLcNX5V2NA53Mx6+vZ9n5wWUchBKa9NQ2DTxuME9uclDSpdmZmJiZPnpyUvOozTTKaIDM1C6YIIiiCWn8VhGmaCAoTpmn1X0EZJoQVLoQJ0+ltZJ9lhQAmPvvkc8yZOafGdWSMIb9xPi6/4nIsWf4zFi5egFH/NwrXXHsNHvvbY/jn0//E6KtGW88S9Gs8AqFPAdq0aZNQvYqKijD58clo1bIVNm/enFAeRP3lpptuqtZ9REpKChYsWBBRMPbQQw/hgQceiDu/cePGxR2XqL9MmTIFubm5CUu1DcPA/Pnzayy+++mnn+IqKycnJ26ptmL8+PE46qij4o4fCARw2WWXJWXxLOLw5YYbbrCP9aFECIFGjRqhsrLykJZLHHpKSkpQUFAAxlitSLUzMjIwffr0sHDOOT7++GOsXLkS55xzDnJzcyM+n2CMITc3F2effTaWLVuGb775ploi+yuuuALbt2/Hp59+inPOOQdNmzZFgwYNkJmZifT0dKSmpsLn81mLJWl1MAwDzZo1w80334zi4mJ8+OGHJNUmjkgeeughnHvuuXHHnzZtGh599NFarNGRQTAYrJV88/PzMXfuXJx3Xnz/nu9I4cMPP8Rf//rXuOM///zz6NOnTy3WiCAIgiAIgiAIgiAIgiAIgiBqBom1CYIgCIIgCIIgCIIgCIIgCIIgiMOGqEJtIKlSbUenI7RvoXIi2FJtlcj+rOxDEsPw4aVXXopRQYcDa6c4Qm277m6Zpy62FlBi62pKtIVpS5bgyiNaXu5tbtWoHkeXlwopj9L3SZXvJSoVaNTjZhRcvRY5HYcBLPJfXQbLdmPnzL9gy//6oXTr9zLrEJFpteXaHgjhfY7ZUu3wohp0Go3m57wctf4AYFYdDM005N1qaYOZuGd4QzxyZR5SfLqqLPxPsqjt/C/v1wSvjz8auRkcUJIxeb44km1dsO0+P7M7XBiWZ3FxMb747EtLBGQrfxxxmaMp85Zr79m9p9r78eCkBxEIBlBWUYZ169eB8/j/ut3v92PPnj3o3r17XPGnT5/u/SM2ZuCoQZ/A3/iEuMuunyTj/KxOnxFDtCyF+b/vrapZlZKEYRho0KBBWHiiEpbqkpbmvWBCVVXi7fPbrgMAYF/DbiGfNg6pILWIgXoPHSNcEm0PObc91nvVxmtbpPMp8bFJhI0b4bCUjGrkGOm6iaeOkdKGWs884tnDNdMkiaF5hOoz4YgPbeGhvt1SfTIwmIJh0tsbMPHNtQiaSZgLHCaUB8rw0foP8UvhOil5lBJt+dmRODL5UuJUJkWPlqhDqbAZ45r0kWkvw8qPO+mZLb5Wsm4LWxgLLqXZUqvKmHZ0NGE24ITa8ljtGKtzQwk0vag/h5SoA8rLy/Gvf/2rRnmceuqpWLNmDX744QcUFBQkqWZETYlr8R/9FjQsgxj5e/VVHonUDMIWaAsAzBIAW4sBCNciA/q9li3b5kpOLLDCQ6zdwjBc/8jX83YVDELLO/fiC10iYEcmHP3lKdE2DPh7n4IGd45H/luvoOmsr9H8pzlo9sO3yH/rVWSPvQZGXkMoobaeVpSVo/C2u8BM9cwFdp3sYUQ4W5T/OVSmzTgHDEN7+ezPTAtnrjghL+1AxLtwVPOsFraINihMmAhaslp136nubZkUbkOJtrV7UUiZthB2OtjpnXvUsMXbtO/aSRjWOFa+pr1/QljnlmmaWno49WDC9SxFMGGHqZcjEI/jpf7Iz84JwFwz7dBncV6CbX2RPaEfJ9lm6hoMlWur/HVBtoOTyr3dS67tyO65uiYY1+ZhzCWmdxYzsaTWjFnzLs4tqbbBDBgyjmFLtX3wMe5Is7kBn5Fib9fl2z5muOKpl4/7YCgBN5Ofmc/Kh1vvJ5/eE+8v+R/6XXRm1HO8uuzftx+3XfUXdGvWHSc07YYB3Qbg+MZd0LXpCbjv1vuxdtU6+9xLBuPHj/dctIkIp31ugZRqK/F/EKZpibZtyba8boMwbbm2qUTaIgjTVNe/9SzXFMAH770fdx386Y5IlXOOpk2b4ulnn0ZZoAxlVWXYun0rXnntFRx3XCfr8av7UgXg8axX4r2clhM2ZMgQZGVlxV3XUPbs2YO2bdvi9ttvTzgPon7x0EMPVUuyyTnHN998g86dO0eNN3HiRJx00klx5bl27Vp89tlncdeBqH/87W9/w8iRI1FRUZFQ+tTUVEyfPh09e/ascV2WL18eM05GRnWeUbqpriRbCIERI0Zg5syZCZdJHP5wzvH222/jq6++QmZmchaNiZe0tDScfPLJmDx5clLnt8Thwauvvorc3Fz8+uuvtZI/5xw//PBDVAl2p06d8PXXX6OwsFDOzQXKyspQXFyMYDBo3ZubJgoLCzF9+vSYc4xoXHjhhfj666+xY8cO7N+/HyUlJSgtLUVFRQWqqqoQDAbtOgghEAgEsH37djz99NPVXiyBIOobn3/+Odq2bRt3/Pvuuw9ff/117VXoCCDmvxesJllZWfjzn/+MnTt3JmVeXJ+YP38+rrjiirjj33LLLRgzZkwt1oggCIIgCIIgCIIgCIIgCIIgag6JtQmCIAiCIAiCIAiCIAiCIAiCIIjDgkMt1Q4NC/su4C5Tl2qHpFQin/wm+Xjy6SdjVNRi76InIMyAJvcMFVmHh3vLsTV5tgiREutC7VDBtlCvUNF2pPLctXIayXSFOO2hhwsPAan14j4/mp31L7S/fBH8TaOLJSr2rcHWTy/F75+PQmXh+iTItfXjHUmqLQsIlbxoZBcMRKuLpoJxX8SSzECZlmFIufIcSPMJPHV9PkaflV293agByRRoR+OUY7Lx3oRj0SLPB4igfd7Zkm0p1waCtqBMxfFlNkN685PD8nzv7fcAW1xmnW8mBGDLwqLItatBXl4eCg8U4t777rX9W+0L2mPBwgXIzc2Nmb558+ZYuXIl8vLy4ipv69atGDVqlOe51qTXA0hv0buae1APSfKPKt0kcE3I6mzeWZncqtQAL+FDZeWhqV9ZWZlneHp6esJ5btqx3znuLlm206cKO8wJ1sdt5/8RiOiddo96hwqzqjRmHJ6SBKmILS1UXxMZF0LTaNZH5pQhVHnMicNC0+nCZjifHYmzVmdwS7zNGF7/5nf8398XYU/R4XMdJsqu0l2YuuZd7Di43ZY4Mu5Is22pttwGKcDm3IrHbLl2iExbCSFh2KJtJ64Sr8p0jmJSE0zCFm8rEaUF06ST1nfLeelIVF39tseFJODE13GdjypdiKSWICJx2223JbyoQ8+ePbFy5UrMnTsXRx99dJJrRiSLuMasaHLtKMk9+6QICZhWF0eubYUJXa5t33JKya98xsBlP1peXh6W9/Zg0NX9qRdH+D/+FRAwmuYj48Qe9uIIPPTFIrzg9OMMgNGiOXLvvxvNF85C/luvIXvsdUjr3QspR7WGkd8IvhbN4e9zKhrc9Rc0nfkVMgddEOZ9ZgACK1ej7MuvrDB9rFCLMjDVsu7lnfT3lhvWodXmX9Fq06/W++YNaLV5A1pvVt9/RevNG9EqyivrqtF2HeIlP70xOJgmkha2RDpoy7Kt75a42hFum6YlwhKmLq225udWfMBE0J6/qjtX0753dc9dhXymItQ9rZJeMSFvUZ1y1LMsp16mI6wWwvulXygxro2ICO/8IecYgjn1tI+xVrZzDTnicZdpHd5ybTsdosm1mSt9NLm2mtd4ybWtbZZC3nAtWMJhwJCibUe+zRmHj/nkd0Nuk4JtJc0Gt4TY3CffLYE25z74mBWuZNqWSNuSbqtttnSbKem29d2fkoaJz/4Vz7z/TzRomJPAAY3Njm07a5xHXl4e+pzexzP8jjvuqHH+Rwo5qTnI8+dZCwCYlkQ7YPddQXtROpdcW+vDTPlcTj3fDppWX7R29dq4yk9NTcWeA7vx247fsLdoL4rLi7Fx66+47vprAXiLsSG3APK+PbTfqebN9+VXXF69BB5MnjwZjDH06tULd9xxBzZu3FjjPIk/Hi+99JL3YocRYIxh6tSpOP300+OKv3DhQrRp0yauuAMHDsTvv/8ed12I+sOzzz6Lu+++O+H0+fn5WLFiBfr165eU+qxfvz5mnHj/7sOLnj174txzz61WGtM0MWTIEJIeHwEMGDAAu3btwplnnnlIy124cCFuv/12pKSkoF27dhgzZgw2bNhwSOtAJIepU6filltuwd///ndceeWVuOaaaxAMBmutvIcffhjdunWrdjq/34+srKxqLepMEETtwjnHokWL4l7gQQiBiy66CJs3b67lmtVf+vQJf0ZUXYYNG4YHHngAs2fPRnFxMZ588knqW0PYvn07hgwZgoMHYy/yDQBnnXUWJk+eXMu1IgiCIAiCIAiCIAiCIAiCIIiaQ38jQBAEQRAEQRAEQRAEQRAEQRAEQdQ5h1Kq7Q5zjEGRpNpK7hEq5wzNW72PvupKNG/ePEaFgUDJdpT+9p0rTyUBzvIDxx+VinO6ZeCy03Nw4/m5GD+oIe4YkofbB+fh5oENcdVZDTDolGycerQfLRv5wJkmwQ4VbCNEti1C5Nn2R122HUnsbdp76ynYtvMIjRUilA4J82U2x1GDP0XrQR/Dl9Uyatsd3PINNr13OnbNmYBA2V4rsCZy7ahSbbjPhQiRMlr0RevBX4IZaWExfJnN0Ljvg0Boe9iyLAF/isDz4xpjQPeMatb/j0NB83RMuasTjmqSCiAgBdtB+5xUErJwwXYQWR0HhuX33fTvsHPXLkvGJSxhGKTQTH/3kmvHy5wf52DH7h3Iys5yxGDSv9Wtezds3bYVfU/r65nW7/dj0qRJ+P3339GuXbu4y7zllluwd+/esPDsgovR8ISxcedDJAf7fIlDLrdhe0XtViZOqqqqcODAgbDweH/4W1O2bt0aFpaXl4fU1NSE8jOFwIbthU5A2CXsZeDyGrO9PodKez16iHjFgmocjVzRaiEC8Yi1q7sQQ0R7eDXSekm0hUe88OzdyszQPENf7jiO7NCSGUJKDZkKYxzz1hzA+ffPxczle+LYn8OTJTsXY9q693EwcNCSOHJuS7QBTa4NJdVmMDTpI4cjdOSM29JHJdlmUqBq6PE4BweHYQtWVVypWWVukaRLPAldkc5skaUSpSpsgSVzxKrKlRlRqC1CvscBibYJRWVlJV555ZVqp+vRoweWLl2KBQsWoFOnTrVQMyLZ1EiuDUSXawtvuTYD87ynYHKxB8jFBZRcWzmA7f9pt58qL8YYOhzdISzPjYFg2MgYTbSdfeaZTj3ki+kvMFiGY/eLSdE1T09Hgwl3oOmML5A55koYeXnOaKtk2CFjgpGdjbwnH0f6gP6uJlV1K3t3KjhnThsw9+IZdt/NWFh61a76MxrVbl6fo1HdxUMYY8jPaCIXg3Jk2ab6bqlppZxWCrURlNst2Z+w/0ipthJgQ92bWghA3s/Ke1e47mTte1772ZQzrNrlwc7LLcrWpdt62tBT2H7e4fXoJl48poTusqVkW6uTXZ2QhdNcYm6nkvbxFrDE4hDOtVdzubYT7pZrO9Js61rgYFwK6dVciytptvVuzbEMR6oNuY0bUrptybEt4bYSYyvptiPNtgXc6p35LOm2vd3n+VLC7e6ndMenSz/BiOuGIysnK8EDWzv40/34bsF3eP/z9/HlrC+QnePc24wfPx45ObUjBK+vtG3QHoFgEAEziIAZQNAMIGgG7VcgKKXbpiXTDpgBBINBBE3TiiOELeVWvdq2rdvjKrtx48YQQqBhw1z409RzUfe9dljfJNwfRMh7aD8V+dm+xdP/fBoNGzaMq76xmDdvHh5//HEUFBTgzDPPJLHxEcS0adNwww03VCvNc889hyFDhlQrzZQpU+KOO2PGjGrlTfzx2bBhA2655ZaE0mZmZmL8+PHYuXMnOnbsmLQ6/fbbbzHjxPN3otF47733qv3set++fXj00UdrVC7xxyAjIwMzZszA6tWrceutt+KYY45BTk4Omjdvjk6dOuH666/Hjh07UFhYiKuvvhp+vz9pZZumiU2bNuG1115Dhw4d0KtXL+zatStp+RO1R2VlJbp3747hw4fjmWeewV133YU33ngj6eVwznHcccdh7NixKC4uxoQJE5JeBkEQdUdeXh5mzpwZt5i5srISPXv2pMU/EuTSSy9F//79a5RHo0aNMHHiRPTt6/1veI50SkpKMHDgQGzbti2u+AUFBZgyZQp8Pl8t14wgCIIgCIIgCIIgCIIgCIIgag49zSYIgiAIgiAIgiAIgiAIgiAIgiDqlEMp1WauMOYZR98UJtW2v7vT2emFgD/dj7vvvRu33nRrjIoDJZu+Rk67s9HpqDScfHQaurf3o3ObVLTIq/5f45VVmli7tQJLN5Zj4foyzF9biv0lAXckl41LiUoiCDEFnHCmfdZaEWAQmhLLHUdt12LYAutIWjAgvfnJaH/5Yuxf/Sb2/PhXmFUHvXdYBLF/xSsoWjcV+adMQMPO1zrFKmFTvLAQWRNkHspUhTjOUwj4G3dG2xGzseWDAQiW7wfAkHPMCDTrNxluI4xbqp3mE3juT43R+7jk/dj7cKVFozS8e1cnDH9sObbuqYRUgQGCw31OOXJOAYasNmdjj/EwRLDSzisYDOLDqR/i+nHXg0nBlgkTnHGYAuAMMO1TQba/MMHiXH960ZKf0KVLF6sOQrgln/K88Pv9+H7m95j741x89tlnqKysRG6DXAwdNhTHHXtctdvn66+/xrRp08LCU3M7olm/ZxB2nhIJ4HG91yg7p29YvfXwEGuvXbvW8we7rVu3rvWyTdPE0qVLw8KPPvrohPP8dVshKqoCUqTsgWtxBPeSDwyhY5wroby2461Jks+dGJjB8phxjNTqirUjoPo3NfQxFse4F5YJvNuaOeOsUDMmZ54A2eu7Z2tqm9SNMm4txKBbJIWmEmUCTDAIcOw+UIWrnliEkae3xL0jj0VW+h/jn0YdqDiA77d8i+0l26RzUkqtNfmjkjsq0bb+bn2Womz1RwpUmS7ZBg+JL+NwS8mqlWKXy0LfmaMwVeJtR4opnZn27I+5rzGvKVc8DeThwieJNhGNu+66C5WVlbEjSk444QS89tpr6N69ey3Wiqgt4hq3PPoRJwOEd0baohCeEm2PcLsIrT7CCnDur9UYxgSkE9jKiwmMGDkCn370qSvPBRUV2B4MoplhuMpQn1W3asotWaf3dfpobe6kt0+kuY//tN5ocM9d8LXWF7pSN1Ru6bXrE2MAB3IfmoiKGbOBqipXvhU/zocorwDz+7WmdsYJV1FhuSNs7DgUUm1Fk4zG2FayVTtmptXeavyUkmwhrOWhGLglyYYpx0UutdrCutNlwpZoc2aAac+SLOG4PCPknIkx7uy+GmhVo5jyaYs18MpjrOZc4aJqlcz17mokb3GtZzyP680+Fs4ULwxd3s3ksyhLHC6vG7lNyebVfqi46tmU6+mKnAfqc1hdWO/UVd0ZaNvtI6Dk2twSnDNmz2m4gDx+HJyZEIxLwToHGMBtWbD6v3NFWp+s1MwQEIKBC0DAlHNcma+90JiQKaV4nFm5cyaVxFq7q3bTj4ndbvpxAMA4w/gHx+O2B8dj+5bt+O6L7zHlpSnYuW1n7ONdSzRp0gRf/fAVmjVtBgiB7j26YfmvyzDi4hFYtXw1br755uQUZJoIbP0dwc2bENy7D6KyEswwwHMbwGjZCr4OBWC1LAYyi4pQtWYtzN27IAJB8MwMGC1awNehA1iCi095kZ2ajTx/HvaV77OOPwe8Bj0BAKYAZwZMKf1njEGYJoKMA6ZppRXWc7d4OL7L8fa15DzLc/ozfeDRBfhhj2/Vozt13YfdNzhpQ8N8Ph9mzJiBnj17oipkHEoUIQRmzpyJgoICzJ49Gz179kxKvsThyZw5czBs2LBqPQt54IEHcOONN1a7rFNOOQV9+/bFnDlzYsZt2rRptfMn/thccMEFCYkYr7zySrz++uu1UCNg9+7dMeMUFBTUqIycnBysXLkSnTt3RklJSdzp7r//ftx33301Kpv443Dsscfiqaeeihrn1Vdfxcsvv4xp06Zh48aN2L59OxhjuO6663D00UcnfG+omDdvHlq2bIl77rkHDz74YI3yImqP0tJSHHvssXEtDJAInHPs3LkT+fn5tZI/QRCHFyeeeCJefvlljBkzJq74u3fvxr333ovHHnuslmtWP5k+fTr69OmDefPmJZT+pZdewsSJE2u88Et9JBgMYtSoUVi8eHFc8bOysvDRRx+hUaNGtVwzgiAIgiAIgiAIgiAIgiAIgkgOf4xfjxEEQRAEQRAEQRAEQRAEQRAEQRD1kj+UVBvquzudLtW2RDfA1ddcHVWs7fP5cPbZZ+OyK0bgootbo2GWEX1H4iA9laNb+3R0a5+O0Wc1hBDA4g1l+HJRET77qQi79gfC2ovJemvf9A3OFxGWCHqLOjJkSC2RcKUTUJIoTSimBFB2HnDlmXvc5cg9bhR2z7kf+1e+BiG8ZS5mZRF2zb4HmW3OQ2p2K0fgFI9cO0zGqgmIwNznQnhiz88pOa1RcNUq7FvyPNLyj0dmq9M84jvpDGbiiWuPDKm2olnDNLxx+/G49NFl2F1kyW6Yfc5wqHNDKHkZGFhqOjLb9EPJr1+58pr6zlRcN+5a6OevJSlz5NrCPrTK0BOfmCIjI1N+kue4cMRcoT++79W7F3r17uUS/HgJf2w8gisrK3Hrrd79Rotz/wOekhVXvYlaQnh9cV/Xuw8EsPtAAI0b1O0/xfjiiy88w0844YRaL/uHH37A/v37w8J79+6dcJ5Lf92pDRNqjIHz7hqzHNzixwgThsPYyysCsUXtPDUngZwjtYeH8Thi2tA8vL7DHaYJSgFLgmiPt6FlM+aM43YnzrSYHAImwDisBRMsqbbTX3O8M/N3fLtkF+4ZeQwu6aULQg8vgmYQP+9ahCW7FiNoBsG4LtRm4EqIqIm2ufys3pU4mzNuCbjlOwMH51KorWTatoxbCbkNmQ/A7bROPla78xDRt0xr1cx+Mabe3ftoa7cZwOx4zlFVUll1gJVI046nL2wRBRJtE4pAIIDnn38+rripqamYM2cOiRLrAXEvChFpuIs6XXBLtJ1lIiInChX8qj7QNE3tuQIDE8738y44F9k52SguKnbl9UVFKcZkZIMBUMtMhJbKAAjGkNH7FGesDalPLDJHjQzL0z2jsjXQYX01OGA0aw5//zNQ/tU37owDAQTW/4KULp2dPh/h/bbKKqymrkcVzPNzNGoiTsvPaAJTCDCm5NnOeCaE9RzEZAzMZGBc1yIDgnGYpglmWOeCyUzZZhyGfW9qHTcG6xxQz06kihlqoTIh50OMcfs5lRo7dcGyExcAl/GEI5EG1P2yHFtDrwdbcB39WmLaszLnOGjzdAFrDRREOE56embd9+uCbf3+W0l2VblaFs5dQUJybUhfunqKJez5lZJrW6WYUoatzl61oBcg4IjTDZgICg7GTIAZ8vyw5qtCKFG2JdFXj6KEsLTbkOGmkBJtISAYoKTtVunOM0n7+DDhahDXcbOfgVj7qNquddvWGD32Slw19koEAyb+du/f8OFb0xAMxCdQrimMMVx5zZV4bPLkEOR1AAAgAElEQVSj4HLBAHVY/WnpmPbVNCz+8Wc0aNAgsQKEQNWqVSj/bgbKf/gRlYsXQxyMsGAfAOb3I63XqcgYMgTpFw0ES0lJrNwQzMJCHHx3Cko/+hhVy5d7l52SYpU9bBjSB12cFMH3UQ3aYE/ZbtgrNwDwen7J1LkvzylTXj+GjGHKPq3g6AIsX+Jdf523p76llSCfEAtt/BNWoRGfk8l7v7BF7VSVmf41sly7a9eumDVrFoYOHYpt27bFrHe8VFRUoF+/fti3bx9SkyhDJw4fVq1ahf79+8ctkweAsWPHYuLEiQmXWVBQEJdYm2RwRxZPPvkk1q1bV6007dq1w7x589CkSZNaqhVQVFQUM86xxx5b43LatGmDX375BcOGDYvr+lDcfPPNeOaZZ2pcPlF/4JxjyJAhntvefvttjBo1qkb5BwIBTJo0CS+99BI++OADnHrqqTXKj0g+Xbp0qTWp9q233oonnngCnMe3iDNBEPWDq6++GosWLcKzzz4bV/x//3/2zjtAi+Lu49/Zfa5x1KPD0RGlaCA2RCmKIoggGpUiMTHiGzWJERWiUtSgGIgotmjEEmygGAULRqyIgh1BqnQEAUGEA45rz8z7x8zszu6zzz37PHcPHPD7nI/Plmm7Ozs7O8d95rHHSKydIpZlYdGiRZgwYQLuvPPOpCed4Zxj2LBh+PDDD9NUwiOXkSNH4o033ggVljGGF154AR07dkxzqQiCIAiCIAiCIAiCIAiCIAii8qDf4hIEQRAEQRAEQRAEQRAEQRAEQRCHhcMj1fYmHFqqrb7DSLUBwLIt/N91/xdTpmbNmuGee+7BDz/8gLfffhtXDvtNpUi1g2AMOLltDsYMbohPJh+HJ29ohrNPyoXFOAAOLeZReh5jiUvxsHOwOryMI7cHfXSacM6OE0dh7nXTcvd6LyoHwFD/rLvR5nfLkdv8HMSvFAIFq150r5dzwcupJB6ptlEG17ekgsWTj8ZblvKlvM7XITe/hy+MOkbhnrOxQ/Jwbuec+OU8SmnRIAdP3dgBOZkABIdAFAJRQH8Edz5CCAhEUaNt/5h0li5eitUrV4M796CqxULWPa7OtRDeuh4G8552anWMcD82Tnnrxo4YHnroIaxevTpme71T/4asvIqLKYg0YTxghAC+XX/wsBanqKgIjzzySOC+c889N+35P/TQQ4Hb+/ePvX/D8vX3QUIs8/kd1Cb7v7UYLyRxZN2B+acJwUsThrGz6lRehtq2px+lKUko/XGY+83cPIR/X0xM5vlIL6D+J06WUVym1i1AiaKddTDs2FOCvz6+GBfdtQALV+xM4XjShxACq3avwIxVz+PrHV8pkaIFpb2GxRhspqXZNiwlerQstQxLirCVONtWMmyb2VKKDRu2pdLzC7eVTNtiDFqXbcEVbMswWuKt1gH4rxUDg2U52my43TB93XySbf9tCd+dlOi2iiNWJQg/48ePR1FRUcJwtm3j4MGDJNU+itDtV0LitTfldBfcyQVit7uR3fS10NcfN3ayADdMVk4WLv7NxTF5vFFY5Lwtm09IN7ZMMLNVC2TWreeEsIwP88Ut7+PG8U6oAOfZoCd2YE5B9GM+69STfUcmKftxu5Gi91y6z52g02+Ei7NcHhWRagNAbkYuMu0sRAUHFxwcXMqQhXzXjIKDc7mdC7Us9Js/V2JkLuXL6t1Wv59yJVUW6v86hoOSMQNSsswg33MFF0ryLcuh65t+53Vky8ZwjDn6w3zrQT9OEYI+zlAOi0nbk4+WRwekCx1dvVs7aWo5tBCwwIxjck6JJxVPN8MQCTOfwNepB6r/6KmFzN2i5dm6nyTjunXfnfjEPxGKvHNsPbGJM+mJDRu2nOTEspy+nrPfsmFbtgynPhaT2+R6BBHLRsSKIMIisJmt1uXHZhHYlvxYKq6Mr7YzM6xKH7bzk5mRifGTx2PByvno0adH2sVw9RvUx7ufzsOkB/7hSLV1jgKOfRnnn9sn6bTLftiCgkmTsf2MbtjRpy/2/mMSihcsKFeqDQCiqAhFH36E3X+5ATt69ETR++8nnbcnvZISFEy5H9tOPR17774nrlQbAERpKYo+XoDdN/wVO3r0QtFH8yuUNwDUzamHbLua22apT1R9dLvkabcgILhu21S7Atle/arLSQnzjEQiyMjMcMfcnLYLHsG7c9z+dkbf+87Yu/dbNSShOf3007FlyxYsXLiwUvt4Bw4cwJVXXllp6RFVh61bt+KUU05BaWniMRjNxRdfjH/9618p57l06VI899xzocI2adIk5XyII4vdu3fjb3/7W1JxLrroIqxduzatUm3OOUpKShKG+/Wvf10p+TVs2BALFizAokWLQsd59NFHsXDhwkrJnzj6GTp0KIYOHVopaW3btg1nnHEGLrzwQhQWFlZKmkTybN26Fb/97W9Rt25dZ3xh/fr1lZpH3bp1MX78eOzbtw9Tp04lqTZBHKM88sgjoSdT2Lt3L/VPKsi4ceOwefNm9OnTBxlJToQ2f/58rFixIk0lOzJ58MEHk5qM5u6778bAgQPTWCKCIAiCIAiCIAiCIAiCIAiCqHzoN7kEQRAEQRAEQRAEQRAEQRAEQRDEISedUm2/oIMZ2/3hPOkxQ/5hLjtiEG/68aTaWgJ02eBLneSPP/54TJ8+HevXr8ftt9+ORo0aJTjAysViQK8Tq2PaX5rj7b+3xSVn1IJtafG1V5zt+RHaxCQMe5IrPPZ8HM1SkGDbje+maexzCFoHrOzaaHrBi2hx+UfIrNMu8BgLVs+UMfx1K15dC6pjQv2vQlLt8o5Hl0eeh2G9amBYz+rB5TsGOLFlDUwZcTzMOiVEgGBb7c9ueiqs7FiJ7KwZr0gxkBCOGKg8uXZBwb5Q5eOcAzCrUPrk2hs3bsTf7/p7TJCMGs2R1/mGUOUl/KRbfByc/pdrUhMoTJ48GTfddBP27QtXP+MxYcIEbN68OWZ7165d0aZNm7jxJk6ciA8++KBCeb///vt45ZVXYra3aNECPXv2TDndz1b+UJFiOZQv1U+/KDtZwoi1razaKaYef6KK8HGDJNrxVIc6ea3U9stJ/WkyV/TNzH06luWs62Wm4zBDyK0kh9+u24sh9y7EZfcswPuLt4U4xvRRxsuw4ufleGn1DHz8w3wcLC10ZNpMSRylJFvJsJV8kWkBow5nubpUywjriaOk2o6Um1lK2GiEsfS3K07VYZmSQzLmyr6ZLhsAj2JbS1F98jxHk+oIupnrWXdS8cpVIVwBZqyANhgSbRMmTzzxRKhwd9xxB4lwjlJCy7UD2pewk/AA3okGYnYETVSht1lGK2oBQmjDMMPgoYNj8llbVorV0VKvRNjISn+qde7sUwbrNthov5nli+W2/85+5t1nSoR12eWxuUJtvd9u2DDmVDAG4ODBgOe/0d4HtuOHV6qtycuuI4Wz+p1SCCXQjkoZrf7h7jgKF1H1Hqpl0O54i/ntjp0wQ6qtaqEzLiGvA1cCajAG3aPSoT3vqL6xK/le7C8DcyTVng/zrquI3o+nerDYNIyjEHocyBkdiiPZ1nF8gm3tCNfHp8vj6XGaQ3uJ5Nq6/EYfJEaurQqgekEAAIu5k7hYzL0vtCzbEc47/S1Tnh0k2Lbd/cxScm3LFWqrsLYjy9b7IkrC7Uqz9U+ERZyPs82yYQtDts0iiDA1+YqlRd4WatWqhcdf+Be+XP8FrvnrCNRvWD/w+qRKRkYG/nDtH7Bk7RKceNKJYOrZ65Vqy+UsOxO2FUk6j+3dzkTBQw+j7IctKZezbPMP2HXl71EwaXL8scTy4v+wBT/1H4CC+x+AOJjchFtlmzZh1xXDUfDP+1LK2yS/ZlOnjXLl2lFwHkWUc3AeBWccUR5VkwRwNUmAcNdVvFZtWyXMj3N30gDA27LJ/9Q97zuuILm2g39c1tecB7Uh/m1du3bF559/Ds45tm/fjosGXYQaNWokPJ7ymDVrFsrKyiqUBlG12LNnDzp16oSDSdyzZ511Fl599dUK5Tto0CBn3DkRtWunOu5DHGkMHDgwKcH7Cy+8gNmzZ6f9nTaskPC0006r1Hy7du2Kn3/+OVRYIQQuuOCCUAJwggCAF198ESNGjKi09N566y3UrVsXjz/+eKWlSSRm1qxZaNu2LfLz8/H8889j9+7dlZb22WefjW+++QYHDx6EEAK7du3CXXfdherVj93f6RMEIVmwYAEa+sY/43H33XenuTRHP02bNsU777yDoqIiTJo0CbaaqC0RQggMGzYszaU7cpgzZw5GjhwZOvyQIUNw2223pbFEBEEQBEEQBEEQBEEQBEEQBJEe6C9DCIIgCIIgCIIgCIIgCIIgCIIgiENKOqXa8ZIS8Bo64km1dSThiB+93o8YcYfwKoEciRIECvbtQ9OmTfH0009jxYoVuPLKKxGJJC+HqWzaNMrC5D/k439/b4vzutSQ+iYRhVeSzSHFxtyRIcmj5MYJcSXa0pTCveuGYNtdVzEFV1InOKJpl2C5NgBk5R2PloM/RqRag5jjKt3nilcd6ZJTAfyVRni+PMtMrnik4oEf/7EiYJtvXZ0jIaL4ddtMjLk8VhJ9rNHvlPq49oJmEKJM1gtVF13BNgdEmTx3zEaN1ufHpPHay6+hrCwqxWZKWlaeXPuZp58JVbY6td3rk065dlFREU45+RTs378/ZneDMyeARbJDlZeoGixalZpYu6SkBA888ADatm2LqVOn4sCBA0mn8eyzz2LixImB+0aPHl1u3G+++Qa9e/fG+eefj48++ijxs9rH8uXLMXTo0MB9o0aNCv2Hrn5+LijE6h/CSVRcqp4kOyV4YmGXnV039fSDThNTJtAgGWgg5Uswveum9FploY2cPs1yTHgtcmYWXKm2Zdg6TcG2ZYSzwJgt15mNz1fvxlX3f4Yet7yDf72xCjt+SU54VxGWr1iOF/73PJ7/bjo+3fIx9hUXwC/TtphPqA1byazVflgeKbbFLNhKpq3FiHKfbYga1bop4DbkqbYWQ0JLIF0hq5R4KzUrc5ehz7RlKlK9YtRYdTpz65PRDStPqm2GhZbUigCh6lFyyxOVw5dffhlKvpWbm4sxY8YcghIRh4vQUuV4bUg50WPFzt42UMArAdZtqA4juIhpE7XY98zuZ6JJkyYxeb55sBDCF0XnpddzOnWUSTEpwGaWbru9P6bQ15lMwf9jxHeO0hRpGyJiz+QWxqu4M9+FACw9FmKcOr9UO3jSjcMr1QaAWtm1IZijqQaHntBJuMtRPXbCVQgAer/Q8lp5vTh3pdPuBG1afu2+YzrfKl0tq5UiTlda7RfQmqNUutxe4a16T7b0irFDAIL7bgrmphn0XuvUATMNb5JKfu1Nw1k2x26cY3HXmdBjc0Z4dehChzHKk4xcW/dFPHJtZsi1mU+urQql5drmxCMWc2Xbjnib6UlQVFpMibO1YNuyjT6e7IvZlu2Rb2vRtu6rOX0+R7gd/2Mx2xVow01fi7ktHc6S8u3qNXIxavwofLriEzz98lMVEmwzxtC6bWtMmDwBG3aux8T7JsJW50YIoc6hcQ0FAMGQnZGTWoYhBbVhKHjoYRRMuT+pOGWbf8DOiwahNKR8NG7eUx/E3on3ViiNJjXyIcAR5VqeHZXyazVWFhWyzeIQiIooBLi6v7hzn+n1HzYnFpXrCQeEus/92537Vbg3rrctMcfgve2fN6PUz0mDBg3w2quvYe/evdi6dWvKE15yzjFr1qzUC0JUKYqKitChQwfs2bMndJwOHTpg/vz5Fcp3165d2LBhQ6iwjDGaCOgYYc6cOfj0009Dh49Go4dMFPjll18mDGNZFurVq1fpeefl5aFHjx6hwu7duxdXX311pZeBOHqZNm0apk2bhpycFPufPoqKinDdddehc+fOKCxM7XdERHiWLVuGwYMHY926dZWe9imnnIIPPvgAXbp0QXY2/X6WIAgvkUgEixcvDhX2ww8/THNpjh0sy8Lo0aNRVlaGli1bhoqzZMmSCr+/HQ189dVXGDZsWOh/+9GtWzc888wzlTq+ThAEQRAEQRAEQRAEQRAEQRCHCvqXVgRBEARBEARBEARBEARBEARBEMQhI51Sbb/kp6JSbSnNRkw8Z6sjG5HpcMEd2REAtGvTDqtXr8ZVV11VJQUIrRpm4bHrW2D6Ta3QulGmFKhAClWkYDtWEO38iKAwInbdUT/pS8edJShJizeeJmjdJaNWy4THF1PXPEJwhSFpdNaD4saUw182FrDNrGfCrS8QqFPdwtRr6sOuetXisDDq0tY4tV1NSJl7VEnNuTpnSq6t6mVu274x8bf+sBWLPl2kBGGJ5dpff/l1qHLl1cvztBfpkGtHo1EMHz4cu3fvjtmX2+xsVG/VP1RZiSAOzx/7rdpShJ/2JhYix+Onn37CyJEj0bRpU4wcORKLFy9O+OzcunUrrr32Wvzud78L3N+rVy8MGjQoVP7z5s3D2WefjZNOOglTpkzBxo0byw1fWlqKJ554At26dcPOnTtj9rdv3x7XXHNNqLyD+ODbDerejUfQvqBrLxLUiGRFvemvX7ItLB87Oy/1DOL9Qaxf9BkcqJztZr8rQDzK9JKj3fSFNb/9+6WhU8d1RZ5Kog1b7XfF2hIpkdby7Y07CvGPl5fj9BvfxKV3v49pb6/Cmq17yzvgpIlGo1i0aBHGjh2Ljh07olPHThje77cY1f9WLHr9c4ALKU40xabQskQp1LYMKTaDK2CU2y1H3mjDVmJHG6ZUW6appIk+6bYj0Wa2lGyDObJtLZXUkm9Tns2U5Nz9g2olXdXyVEdcqcMYtkvhXEKYqcJIz/xmOi5zw3gEr/qH/ribMBg7dmyocDfccEOVfEcjKhd/uxEX/+unkwDiPvIsox3zjkMERDAkv1DtowVvu6fDWJaFwVcMjkliflGxR1jtEVSrT3b7dob02gibAn45tvvkDZBpm+MtP//szpthvGdbdWo7x+lO1mA8YTwFZQFLh0eqDQC1MmuBC1dIqyfhEhAQnENE9fsmlyMcAs6Ea/KdVMllTbG0EjcL9Z7qjGY5k5qp7Zy77526ojJXKi3L4Ipq3XErrvKBWleLpu3aUyLfj3A/XJXBXNcfYYxz6DI6x2vkJeAdkgnM0xBiO8dodCt1TXMmUoObNuCtK4K5Bx5Xrg23PxpGrs0AR5AtJdluPbZ9cnrL6FvZjKn+m+3Kt5kNS+uytWTbN0mKbdmIWLYSbatvtV3KtpV0m7nibMu3zRauiNtmtqfvyYz+os3cvqKehKXneT3w+arP8Op7r6Jbz26ore/hBNRvWB/X/vVarPphJRZ++yn+7/prkJGRodoTOTGOBaZk6wyCwbg2QLZdueI6Fokg85RTUP13V6LW30aj1pjbUePPf0J2795gWVlx4xU8MBXFCxaEykPs349dV16J6I4dsTsjEVQbOAB5U+9Hg9mvosFbb6DuM0+jxrV/hJUX/C6371+PofC/r4bKO4gsOwsfPDcfMx+biS/mf4kD+wvBoYTaxkdObqfbKQ7OvJMrciEw/YnpCfPLzsl2Wh5Tny8g3GdQ0GsfvGP2+n43JwmQ24V73we1X8Z4Qdw2zfhp1LgRNm3ehMsvvzylviCJtY8OOOf41a9+hW3btoWOk5+fj8WLF1f4HWLKlCmhw5LM89jhjjvuCBXOtm38+OOPh/RddunSpQnDVJaYOIgXX3wx9ITFL730EsrKUh+XJ449RowYgT179mDSpElo3bp1paS5ZMkS5Ofnk1w7zVx22WVJTw4blj/+8Y9pSZcgiKOHxo0bo2vXrgnDFRUVYfbs2YegRMcWGzZsQPPmzUOF/f3vf5/ewlRxNm3ahAsvvDB0v6RNmzaYM2cOvYsSBEEQBEEQBEEQBEEQBEEQRyzh/oUJQRAEQRAEQRAEQRAEQRAEQRAEQVSQdEu1g5JKWartSzGuVFvvd8RKgAUL2RnZ6NS+U4IDqhp0a18Db915PKbO2YYn39mJKNdycAYIrVFU/zekWVpRyrT5RJuzhGlLEUp2qaVRDMynPRI6JedSmfZF/7pczmlwKg5u+yLmWEr2rENm7TbOuhDCKyoTPNgsJi+cEyeYIKm2Ll88qba2PLlaGQaBCcProWFtO04+xx4WY5j6f51w/rhF2H8wCgAQQp5XBguC6WUgq247ZNRqgdK9mzxp/HfGf9Gt+xkAsyBEFIANxrgS81jggsNiFoqLS/HaK6+FLptw7gZX9MOMCqvrmKeu+eIzXxvkpiVww19vwKsBwiRmZaDBWfciccNIHD7UvS98qwL4YMk+DOlRp0Kp7927F1OnTsXUqVORn5+P7t27o1OnTmjcuDGqVauGAwcOYN26dfj000+xYMECcB4sYa5Tpw6eeeaZpAWDy5Ytwy233IJbbrkFHTp0QPfu3XHCCSegXr16iEQi2LlzJxYvXoy5c+diR5BADEBWVhaee+45ZGZmJn38mne+Wovg+4C5n0ARY4C1K2lSiBtTlgrIHUKJteumnj6A+GV0n7muWDBeXH8aQesIDMOUUNKNorf40/b3BfTHAgOX4ZkFCK6eG+pbCLjPAwHGLPVYjgKwwDnw+aqf8fnKnbgL36BB7Wyc0q4eTmxVB+2b1UbrRjXRrH4NZETKFxYdKCrFpp/2Ys3mnVj8+XwsmvcaFi1ahH379sWE3bV1F54ZPx1zn3wbF107AF0vOB2WbUMfvf42hdZMycMt1Q+zmSyPI+BW8kbL0jJGy5Bnq22WrWSLzJUpanmiknYzJSVnlgWvHpIp+aKuE5YupVFib/nlpWKuoBJ6WV/lgDvMf6nj7TPyIo5M0iW+4Zzjo48+ChV2woQJFS4HSd2PHOI/y3wENk4wun2xaTjPsnjb9OsoF5609fsD5+57hJYw972gLx745wOeNDeWleFnHkVdy/YWUzW5XABZbdsGt48stbrOvA2vatqD0nfDl61dF9BmA3Z+M7mspMaeiRIM0bEZ0durCne/peO+rJFVU02iJp9iHByMyz6olBADUcFlP0NwCMbUmz+HEMyVPEOJsi0GAct41xQQQtUaNSbCOVdCaHnsXHDn+SoEV+fMGIfRi87Yg6eyyfdYy1tXtZAbUFXEMqPEuxm8+CXXnnvN/9zWdm3Lm675zq3l2kwY79A6OQbP+7eZrnDqoDkaIzz1TQi37xnbJhiafKbOh/mer7e5h+qeN7j3BmMMXAiVi7zGglmAELAZwGGp8nCnDAKqLEwLxvUxKzWx0KJw4dyHAkJdL2acIF8bpQ33zhiG07v3nH+3f6f3qn6e6m53ObULZrz+IiAYiosPYu7st/H159+gsLBQTt5i27AshuOOPw4XXNQfzVs0gzN1gDOWw4zz6V4PwQSYkOeeA8iyMyvnHrZt5Jx3LqpdcjGye/UCy80NDMb37sW+hx/Bvsf/7Z5Hgz133ImG770LJJCX7plwD8rWrI3ZntGpE+o+9igiAZLGnD7nocaNf8We0X9D4etvxKY5ZgyyuneH3aB+uXnHo23jtrjv2vsAyHu/fecTcP2469Dx1x2xf+8BHNi7H81bNoNgDJwDzLLABMB13YTAf2e8GurZ2aatHIfV7YZ5i+s2ggk1GsyEIVU37klZUleanWCszUMKVSYSiWDGzBm4f9v9uOr3V2H+/PkoKSkJFXf9+vXJZ0hUOc4880x8//33ocPn5eVh+fLlFRrf0nzwwQehwtWpUweffPJJhfMjqj6ccyxfvjxU2DFjxqBx48ZpLpGXNWvWJAxTp07FxsHLo2nTpnj44Ydx3XXXJQxbWlqKe+65J7SonCAAIDMzE6NHj8bo0aOxY8cOjB8/HnPnzsXWrVtTHjf65ZdfkJubi9mzZ+Oiiy6q5BITe/bswapVq9KSdufOnTFixIi0pE0QxNHFY489hi5duiQMN3ny5NCTXxPheeGFF9C9e/eE4TZu3IgZM2Zg6NChh6BUVYu9e/figgsuiPvvOPzk5eVh7ty5qFevXppLRhAEQRAEQRAEQRAEQRAEQRDpg8TaBEEQBEEQBEEQBEEQBEEQBEEQRNpJp1Q7XlLlSrVVwLhSbY8wR3jjG1JtwV1hsoBAhpWJ7Eh2+MJWETIjDKN/0wRnn1QTf31iA3b8UgJTXKkVJxB6ScmytaASiBVsO1YmDu91MOTa+suMpkRSngCedYa8Ln/B7iWPxhxH4ZYPPGJtWWQtYXGvn2MV0smrwwkSpXkDxpOPmstGWCVD0nUEQmDAabk4r0u1OPkcuzStl4OxQ47DrU+v0BYryHtRAELKPmU9sVC9bT/88vXjnvhvz5mLCVMmoFpODjizYIGDCwsWE0pOa6GMl6F3996hynPSSSc5dSUlubbR/MSTa0+cOBGP/euxwPwbnDURmbWPC1VW4hBhWtqcleCH1/++LqiwWNtky5YtmDFjRtLxsrOz8dprr6Fly5YVyn/FihVYsWJFUnFs28bzzz+Pk08+OeV8i0rK8OG3G+WKfiQ5KwZmu25uVkrDcm294ZyBwfmmEx5O6mXnNqh4XkHngClJn3pAhxaSlotx3+h23pQ2MkPu6PYUoIXZUOI9obYxIYWFblyz7yH7KPrZK+WAllNV5ONZyrUZczfu3FOEuV9swdwvNkOAA4KDMYGa1TJQp3omqmdnICNigYsoikuj2H+wBLv3HcSBgyUwNIcojXbAwchKALFibc2OzT/hidufwhvT5uKS6y/CaeefJuXW+gxosTZTYkMo2bUh0mZKnu0sQwqzbUewbTuSbQtqu9pmM8sQcTP5gQXLUjpFZoi2mavQtqBl3/qaOiVW/zdk4EDs7afFrEal80tWHcGqKeQkgfERQ7qk2WGYNm1aKCli//79YSWQZIbBEbtS/TwiSEquHfhsRJxxCabfXFR037uD+3Bzn3PM3aelveY7xWldTwss2srSUpyZZUzQZJh+WWYmMho1dvNCYLDkMOu2iD0lMivv1oCy2psAACAASURBVOJFX7iPdrXNql4DGc2bOc/b+FJtM934ecQvbnruxdyMXDWqIcBVBWFCgCkRMhdRJVSWQlpLWBBMuLJkISCkjlvphmUvlauejIAUzcpuF4PgHMyynBqlxxakeNs9X0yNXVn6ndXtuslctIDbYh6JdtA5E56hDOEO7YRBSXLNNIUwpqLzD8WZ96HRX9ACclOC7clG1R39Pq17Xma/wR1J0MnGkWv7BN2qMOr/bg5MPyuE2SwY4xW6j6TGHAABS3dxzZSZq9qWdcKWAm5Hpi2cMSnzuruibTdBc5I/Bhjidu+YFhO+GxG+tgeyj2kZY3/6ujNmeeIwda2qVauOy4ZehsuHXe6cBT15CgRgqTFCPQan+4RCXRzLYr42lqn9HEwIZFXCeGq1QReh5uhRiLRokTCsVasWao0dg4yTTsLu666P2V+6+nsUffIpsnvEFzWVfvcdDjz/fMz2jE6dUP+VWbBqVI+ff40ayHv0EbBq1XBg5kuefXzffhRMmYI6k/6R8DiCGDBgAK677jp5L3KBFd+sxJ8vvgGRSATRaBRCCNRtUBfX3349Bl4+AF988gXmz/sY+/fsA7MsLP1qKTas3RAqrz79zpMTTjILXn2/qgeyUvgbdgCx42VGNE84wBjfDXhOhxJwB9C4cWP8753/gYFh+fLlOPHEExPGKSwsTDofomoxYMAAfPbZZ6HD5+bmYtmyZahZs2al5L9ly5ZQ4b7++mu0atWqUvIkqjarVq1CWVlZwnDNmjXDXXfddQhK5GXTpk0JwzRp0iStZbj22msxc+ZMzJ8/P2HY//znPyTWJlKmYcOG+Pe//w0AKCsrw+TJkzFu3Li4k5omYtCgQRg1ahQmT55cmcU8plm1ahXat2+flrQbNWqEBQsWpCVtgiCOPjp37oy8vDzs3r273HBffvklOOeV8vsIwuWss85C586d8e233yYMO3LkyGNOrC2EwO9+97vQ/74jMzMTs2fPRrt27dJcMoIgCIIgCIIgCIIgCIIgCIJIL/QbGYIgCIIgCIIgCIIgCIIgCIIgCCKtpFOqLTxKGdPb5zVseITJ2u0TUqrtySOOVBsAsiM5R6RU2+TU46rjrTvao+sJ1aV8RXAIEQWgP1wdPwfAlZSSG9u1xBhquxZacrXdlQPJZRVWGNs8RicAiF23smsHlp8X70VQhZGCFxgVxBR56lSDRVOmkin+Pn85dVrmukDtXAtjBucFlp0AhvRshtNPqC3rnOBw611UXkPBIcCR2/q8mLj79u3HvLfeARdcfriSlzn3LMcVlw7HsqXLQpWlZq2a6hKagitDWCW8C8L37Rfv+eM//fTTGDduXGDedU++GbU7/iFUOYM5fELLI4NKFu4FyJsWrTqAXQWJhSjeZCq3XPXr18e8efPQs2fPSk03DDVr1sScOXNw6aWXViidd75agwNFhiA1VNU2pH7OcoDBS4eooi7UsoM/hwoXya4EgXu8k6AnpSj3vAed45DrWkhryvzA4P5TJiNtprZrsZ+r8VPfFsDUBxYYbGO7rdK0lCRQfTNbpWOrbTbAbJWqJdWXzIaAjb2FZdi44wCWbdqNxet2Ysm63Vi1eQ+27DyAwqKoylvFZxYy6x+H+n3+hjpnXYNI7fLlQts2bMOjox7H2N+Mx9fvfQMIC5Zlw7ZsWJYSY8N2RNi2FmNbtlyGBduKIGIKsyHj2kyKtHUcBhsMlke2bTEp5bYMgbYp07aYlCsaymxHuC3j6vvIlWLL9kzJGbVwkmmfXnB9i5Fqe2oLK3edODzId4XYT0r4m4F4nwQ8+OCDobKbMGFCauWMw+GUiRPJ4bZRIfC/hgL+V0gVzH2exbRPwtdmWTIyU2mbkxAwuPJf27bRs1dsH269Eu4FFSuzSeNy7pWwN5kp2A0QnTL3OM3j1ctlK1eibMN6TzEYgOyzuinhKvO09/qYnYCxi/K1qrgY0R9/ROnq71G6fDlKly9H2dq14Lt2AUpwlk7Bvc1sZNlZ8t1ScDl+ITgE52rMxG0TIeC8g8pvYxREvzNCtRv6XZMLRzrLldTaDKvHE4QzXmWKlNVojACE7xTIfNyxK7MMMoBbOjkWpo4HRrte3o+n/ZdxnfT0MRjjb86bOXfTdsaA3ME8aNG0/x1aF1kqr/XYkcrHeP/2VykBd78j5g6QvMs4uq+jUlDXiTEGZrn3B4PsH1lOfdbL5sQoqo/FLOh+qcUsZ/ISW09sovprzFlmTv+Mwfb25RiDrfp7tqUmSWEBH6h9ar9t6QlW1Dqz1WQrqq9pWWDOftlfdI4DTJXDUv1C2T5Yus8IOGWHewacPqIQDEyo1kLIEI5EXbjvGwJAlp2FVIm0aI76s15C3qOPhJJqm1QbOAC5VwwL3Hdw7tvlxi14OHbSP5aRgbqP/6tcqbaDZaH2P+5FRqdOMbsKZ76E6E8/JU4jgCZNmsgJ43yUlZU57cDPP/2MCTdOwKlNTsMfL70WLz7xIl5/+Q3MmTkntFQbAIb//re+NiE2jCP/F3Dv35hwvps4GSrhEdCpUycMHz48YTgSax/ZjBgxAm+++Wbo8JmZmfjmm2/QuHHjSitDnTrhxnFat26Nzp07Y9KkSSkLXYkjg4KCglDhpkyZkuaSBLNjx46EYSo6qWMY/ve//4UKt3HjxvQWhDhmiEQiuP322xGNRnH//fcjMzMzpXT++c9/YvDgwZVcumOTTz75JNREKOWRk5ODbt26ITs727Nt1KhR2Lp1K6pXD9GHJwiCUAwaNChhmLKyMkybNu0QlObYY8aMGaHGhHfs2IGlS5ceghJVHR599FHMmTMndPhnnnkG3bvHn1iOIAiCIAiCIAiCIAiCIAiCII4USKxNEARBEARBEARBEARBEARBEARBpI10S7WDkipXqq0ChpVqezM0tD5aBKKEPNUycpFhZSQ4mCODOtUjePamdriiVz040uwAybaAlBxr4bFHsK236e2OsEmHM5XkroA7rFz7wKZ3AsueUed4Izw8yzF1kXOnmsSTIceXaus65jeXqXXHaOWK0gCGmy+ugzrVbUOyVLFPoEApyU9llSWZT3ncfWUHRCwOgSgcKbuWugspc49Ur4+cRl1i4r760muO0ItDybUFx/vzPkDjWk3w7v/eLTdvkxNPOlEJuphTLwLl2kwvuG1G/Pokw7z15lv44x//GJhvrROGod5pt4UuJ5EO/M8WFrS5XKJcYM5ne5LK9eabb8a0adNw6qmnJhUviCFDhmDJkiVJ/QHkmDFjMHToUGRlpS4zA4CLLroIS5cuRf/+/SuUDgC8NH+ZIaOMY1sEYsWP3p0hls1NQcpeFrCUIKtwMeJSVphYWgMAsFITesSSuJzx2++AaxR33byO5nmNDcucOP5v9U+dlCTbFRyqfY7U0FISz/Lk2paz3ZFrW7YSGVoAtFhQSrNlOjbgiWuDGR8t6gazkZ3/a9Q/fwzqdLsakZqN4pw/yQ9rtmDqjQ9hzGXj8O1H34IJLU60HYm2I9VWQm0pQnSFiHJZhYFlyLV94eAeI3NEjZYjf7QsV6TtiCK14NHyqVSZebWY+3A05KvqPyXC9F7vGJF2rA0zsGYQh5dKFUmHuaRBgmMfu3btwurVqxMm1aBBA3Tu3LniZfJRIbE4cchJSsLseD6NPn450T3tlK8tE+Z7A5Ovy/odSW+zINvFdie0i0l7Q1lZzK2gXzki9eu7bbfx4ylzEp+gtPwibU8eAA5Mf97zxNbLORf295xzT9vv7x4gdnnr8e2x7bSu2NH7XOw4vx92nN8P23udgx87/xpb27bDT+f3w56x41C86DMEGl0rgWw7W74NcgHO5QROHEJ9y8mdpExbj5NonbYrq3beKQ2htSOFVmmDGRJqriXe5viJ+86phhkC3lNlOZw9nkmgTCm4MeWZRwIOz/a4H/jjCOc8QAhZN81ycEO0DTVkJIzjMseBBDxy7Zj3cKHf04Pl2jqPisi1oeXaKlMti3ZF2XK/ZUwy4v6o8Ra95hFvq32W2w+zGIOthNayj2f225jabwqx1UQqcPuI/o9MyVaibFPQzTzSbT3BitO31MJvyyyH7AdCGJOtqONmlgUm1DlRY0xgQiu31XnT9728CM45ttw6HbEyHDl3KjT8eD6yunVLOX6NP/85cHvJN9/EjRPduQsHAySf1QZfjkirVqHzZhkZqH3n+JjtoqwMhS+9HDodP+ecc07KccPStFlT5DfLd9oXbrZvThth3JhxXsljWm5jvN7fvsV7T6iMfljdunUThikqKqpwPsThYezYsXjqqadCh7dtG/Pnz0e7drF9sorwm9/8JnTYJUuW4NZbb0VmZiaOP/543H777SgpKUkckTiiaNu2bahwM2fOTHNJggkj/m7fvn3ay5GdnY2//OUvocI+/PDDaS4NcawxcuRI/PzzzzjvvNhJf8Pw8ssvo0aNGti2bVsll+zYgXOO/v37o6wsuQltTQYOHIj9+/fj008/xcGDB7Fo0SK89957KCwsxOTJk2FZ9CfWBEEkx5133hkq3KOPxk7KRVScE044IfTYR2VPtlqVWbJkCW655ZbQ4e+++24MGxY84RxBEARBEARBEARBEARBEARBHGnQb30JgiAIgiAIgiAIgiAIgiAIgiCItHB4pNrehIXfqmOWy5B0SFlRbPoCxn5o+Y9w5ECMMVSL5FZI/lIVsS2GCb9tgVGXNAGDlBn7Jdtadoy4gm11/tS5ckRJzror2Db3h5Fr71z095gyWxm5yM3v6dvqrScxsqWgOursTyTVjrcfRhXU5wo4IT8Dl59VIzYs4eG4pjUw/JzmgJBybeHUPSV0V/at3NZ9YuLOf28+ftq5S15nwRHlZeh/9oUYdvEwRMuiSZVjwKABbhthinvgl/ogUPgTT6792aLPMHjwYESjseWp3qIPGvZ8AKmKeI8pkpEhHgoCvMIvf/xLUklkZ2djxIgR+OKLL7Bu3To88MAD6N+/P2rXrh0qfpMmTfCnP/0J3333HWbMmIHGjRsnlX+XLl3w4osvYvv27Xj++ecxfPhwNG/ePFTcOnXq4Oqrr8ZXX32F2bNno0WLFknlHcTWXQWYv2SjWtNSSCVg0xZBvW5IHj11QwvczDTioHyGxgZDRBkc2rePBT4OksNNMHpwd4jgldz3CCo/U42YbtIS3nth7k3jmjAWu+65hKbhU0m0mSk81AJsLcYGtNRaqkmlaFtLsr1ybRuMRWS6pnjbkWi7Em5XsO0N6wi2mRJ6a1m1KdtmGchpfjoa9LsDdc64GpEaDco9O5tWbcLk6+/DmMHjseSTpVq/qESHtiNUNGXbtmXBZhG5zzKki7BgK2miBSlQtGE7IkUtT9RSV9snhHQnxJBHZd5tnvvOL00EYrtw0D2oWLGqjsP8912A7JI4BgnZtt55152hhIq/vfK34fNMofqRYPvIIRW5tjcB539GMD0iEZu2X0JtNKWe9k6/beZWz41JY11ZmRPNPyZi161bbr7J/pSXThBlmzaj8OVXPIcFAHZeXeScL9/dGFPxg+4x4XtGBOYSQEkJSpcvx/5n/oOdl16Gn/pfiOIvvgwbOzRZdpYUVsM7ZuG8L8KQamt5tTGG4WhmjfdGIaRnWLcbAnCF2UI4XR9jWMqNq/MT3Du+4RlT0aVXuXPuxNWhuHCl4EE/ifCHdmTceguTebjjO+rD1Xng6li4Kwo3378ZCxifczJ35doMAeM9cO8nJ36AXFsLsz3yd13X9X3OmMxHBXGF1N47g6mJSCymhdpaxu0VbLv9O2+/y7Z0340Z/Tclx2aGCNuyvQLseJ8YiTZz+ogWLCXrtpwyyzA2mGWUVQnCLXWeZN8aquy6h+h2h/V2oa6Rfs8S5sXQp1UICDUxXUUnK2SRSIXiR5o3QyRAbFq2aVPcOEXz5gEBYzvVLrkk6fyzunZFxgknxGwvnPN60mlpevb0j5FWPvdOmQg497+8FznnxnCrOa4u3KFh3R4K/70tPF+HmjBi7eLi4kNQEqKyeeihh3DPPfeEDs8Yw5w5c9C1a9dKL0tYMbBJNBrF999/j3vvvRc1a9YkMd9RRr169UK9m3z11VeHoDReOOeh2r2Ek1dVEvfdd1+lhiOIZKhevTrmzZuHjz76CPXr1086/v79+9G6dWt8++23aSjd0c+DDz4YSvQfhGVZ+OyzzzBnzhyPPLtr167o3bt3ZRWRIIhjkGbNmqFJkyYJwy1fvhyFhYWHoETHHi+++GKocF988UWaS1I1OHDgAIYMGRJ67OIPf/gDbr/99jSXiiAIgiAIgiAIgiAIgiAIgiAOHRX7l6QEQRAEQRAEQRAEQRAEQRAEQRAEEcDhk2rHCeeT33qWhV/hESTVFh6JESBgMQs5GdXiiqWOBq7r3xQ1cmzc+cIGcOEqvACmdSnGH/1bcpvQSiEBMAYBC0xwuAJNS8q1DSGoAAMz5Cnaj+RakNyrXLx7FUr2rIspa60TroCVWd2IJMwE3Ly48IgKBOexkl4WGNWXtn+7XnRlUWbNGnVJnSrnAq6q/HXQ8Zi1YDP2F0XBmOV6tZiWVgPVWvUA+/wBiGiJE49HOd747+u46tqrUFIcxfENj09JbNiiRQv07NlD1UWlARW6PuvaKpx7X+1y0R5aoeqa2rd61WoMHDAQBw8ejMkzp+HJaNznaTCLfoUfjopaluLdy/EwG4WAONoCZ9S3dduLsXDlfnRrXz3p0rVu3Ro33ngjbrzxRgghsGnTJqxevRpbtmzBzz//jKKiIliWhVq1aiE/Px8nnngi2rRpUykC2tq1a+OKK67AFVdcAQDYtWsXVq5ciU2bNmHnzp04cOAAOOfIzc1F06ZN0bFjR3To0AG2bVc4b5Nn3lmMKBdgvvniHbedljKazwjndjNkzAI+ebNOiHnCuU2+/2aOh1e8Vz7lpckCt/OixGJtxuzKlQ6zOPVbiQT1w5kxFtC2xruf/NsD1lXbzgQLSMF/36l+BLi7lem4DIANsKjaYUH2MGwIFjUEf/qwOITQMm6u9qmJU1S6Tr0QAgLSbsngPg9gxHHKy4LaCAGwCHJanoHs5qfh4KbPsH/ZmyjbvzPgnEnWfrcWd4+YiPpN6+PKm4fjrL5nIpJpuwJGJUIEM8XbXmmiDSVPVMJELdV2xY6WGxcMYFqmbcmjZVoXKU8IU6JEi5l3i/q/vi/VjWgKKZ345n3jk2lrybZ5K/jr99Hc5z6SqFRpdAXeCf3MnDEzcXaMYdzYceET9ct/kyiPPk8kh6/aBD/T4uA8P4xNTMStF0w9N53nhXpwWWD6qROTvm43hRBY+/3amCCmvtX/RLVrVlfb49e5RKLkVNtZBqBg/F1AWZlnGwBU/78RsHJydAG8O818zfY/iXz9lCxZip2X/AY1//Jn1Bx1C2BVzkQkGSwiJdCWEkFDgIGDgYHDggVDLi0EOOQICedSkC2F2RyCMXAhZHh12EIIVZdk35cBMhzX4me4Y1oBxy6Eq7R1+0fqrZXLsRi336KTkiGda+6bTMpNNzFSUu3GcSXxqtDqmPWxuj0LBVfhmZBDRars8n3cvSec/MyCCqa6qsK5n/19Cv94H9OSbLjv9c6y0SY47/vMuPmVXFuo+1WoE87Mc65SdbbDDATj/UQ4y+4Zk6JpediunFzAbVOcaxPQd/deMt995ZwfGcsRZesyGH028wwwdQ2FuobMYoCQb2nCcq8B88QQ3nzN6y0AzoRTVxnkVGoVFWtXBpEWLVC21tv2iv37ZdsWIO4u/vzzmG0sKwuZJ/86+cwZQ85FA1G6apVnc+nKlYj+9BPsBuVPzhNE165dk3vOJcnASwbivH7nyRqv6pGu3lL6z8AsG3qUPfAZY97OAWGcezte/Dhppcq+ffsShiktLa14RsQhZcaMGbjxxhuTivPUU0+hf//+aSlPvXr1kJ+fjy1btqQUv7i4GH/+85/x+uuv46233kKkghMLEFWDMG31/v37D0FJvKxbF/t7uCBOP/30NJdEkpmZiXr16mHXrl3lhtu8eTMmT56M0aNHH5JyVSVKSkqwf/9+VK9eHZmZmYe7OEclPXv2xPbt2zF48GC88sorScUtKipCly5d0KFDB7z55pto1apVqHglJSWYOHEinnvuOezcuRORSAR79+7Fbbfdhr///e8eWfTRSrLnmjGGv/3tb7jjjjuQnZ2dplIRBEEAw4YNSzipB+ccU6ZMwbhxSfxugghFgwYNQo197N4dYkLro4Abb7wRq3xjS/Ho3bs3Hn/8cfodFkEQBEEQBEEQBEEQBEEQBHFUEbGsqjnw3eaEuvKP8qoorU+od7iLEAidt9Sg85YaVf28AXTuUoXOW2rQeUsNOm+pQectNei8pQadt9Shc0cQBEEQBEEQxLFKOqXa8ZISXk2LVxjlFySbUp4kpNpCOJqkY0KqrRl+TiOACdzx/HoIof84l6l3SyWphAUgqv7oxoKApURIFsCiah3qWkjFFBzZtkwzrFx79+JHYwvJLNQ+aYSxIU4lcpL3CpNizchCG6589dUvLhLedeGuC2PfyW2z0L1jTnCZiBjyamTiD31a4aE53yt5jhSNMaGEqQBYJAfVmp2JAxs/9MR97aXZqFW7NkZfPzpledATzzyhVViAYI7MyhUFxRP6yMrqkXkptm7Zin59+wX+0V5m7bZo2m8GrAjVkaoBc+//ROEC2hqtqAMTeGrezpTE2p70GEPLli3RsmXLCqWTKvXq1UP37t3RvXv3Q5ZnYXEpnnvvW2MLi/OB79tYjiPTZgjYbmbjx9+HCLuvgkSLf04cyKpcmbkkuF775drlx/WnEbQOY5u77vYE3HTk/6VM281baf+08FrJKGV4C4KpPoawAUThyLWF7reo+EzKC+Uyc3KDEnMzlads95VAW+heJ3fPjdGDdDsbxjGbUkPLQrVW3VGt5ZkoXP8p9i97HWWF8a/3zq07MeWmBzBtwlPoffE5OP/y89H6+JZKfi0l2Iwx2JDybMv/ccTZrlTbtqSg21KSbCnqNrYBYJ59lqNJ1MJFKVC0nMMrT6rt1Suap8U99/4A/ufssdDnPuaoxHfCzz77LJQY4aSTTkLNmjXDJ2yWxXx8JCnYJjFB1caRACcj2PaNLzjb44UPyJMb+WlBt/MKyhh+2PxDTLy2SpxoZqlTsXMSv0tUdluqz92Bl15B0YcfesoGAJH8fNQY8YfgbkCcMlVKCYVAwUMPo2zbduTdf1+lyLVtKyL7AM64EFd9fll3uBCwmDkWxQFhQTBHl+wdZ7IACK7mHLNUW2GBg4MxS9YHU1Ctnq9CcFdUrJ6fumfieN4ZILgrZFZZek+R2sM5dybM0EM0Go902485WZmvLnsnFhDeYxGOdtqRbDtJceb0u/S/ZdCCbS2fjhFsM/eeKU+ubS575dpwuqrlybXd66Di6XzBnOR1Js4W5vaChIC7rAe6hHxnYU6dUuGZvrMtdT51UsI5h85zhfnbLq/Q2rz3GGPuxGEALN1FtzxTn0CPeepwTslUv9AzjKaTULJtEwYLsIxxN/P866IKBqH61Bn24RdrszjCvXivfaWrVsdsi7RuDZai5Da7+1komDQ5ZnvJV18j54J+SafXsGFDNG3aNGV5b3k0aNQAjz7zCADzzU2N32nhPQAudBtj3FeWvr9dnHphEufV1HOP+y5ORftdU6dOTRimzJhEgqj6vP/++xg+fHhSY8STJk3CVVddlcZSAZ988gmOP/54FBcXp5zGvHnz0KxZMyxfvhx5eXmVWLojk927d+Mf//gH3n33XZSUlKCsrAy2baNjx44YOnQoLrnkksNdxLgUFBSECpebm5vmksTyecAkEn4YY2jcuPEhKI2kf//+mD59esJw48ePx0033XTMyOc//PBDXHrppZ6xkdzcXPTv3x+PPfYYtROVjGVZmDVrFqZPn46rrroq6d9FrlixAm3btsV///tfDBo0KG64pUuXYt68eRg9Ovj3nffccw+mTp2KOXPmoHfv3kkfx5EC5xwLFy4MHb5mzZpYsWIFmjZtmsZSEQRBSG677TZMmTIl4bPgmWeeOebF2mVlZdizZw/q1avcv68aPHgwZs4sf+LVY2ESipdeeglPPvlk6PCvvPIKMjIO/3gcQRAEQRAEQRAEQRAEQRAEQVQmVfZfidTKq9p/NFyrbtWcsZrOW2rQeUuNqn7eADp3qULnLTXovKUGnbfUoPOWGnTeUoPOW+rQuSMIgiAIgiAI4lgknVJt4dvp9Vex4HBKsGGKXIRwJT5e/YzwxTXVyDoxKeg4VqTamuFnN8b+g1FMmrXBJyaVsigtDRLCAmNRmEoUJmQ4oaTb0uNjGpuUaBtepabjGVLL2nhUundjbAEFR0aN5uYG9W1qgLxwLoVUbkXStiJHPZWgvnprhynV1uJNvfyn/rXKS4gI4Jp+bfHUO2txoIi7kh4GJdeW4qVqbc6NEWsvW7wMt1x7S8r5/v7q3+OMM88wRFpwhFgOQsnvYGiznOqj7wVVm4VAYWEhLrzwQmzevDkmv0huI+T3fwV2dp6RCBEaVTk8ovzKQtvSgnbBoyyDY7Ez4wjg42X7sPKHg2jfjMbjkuHZdxdj74Ei6GeDty3W96N7v3i1XDG2RnebvkaxAeI80wWgpHLetEXAtoBdFSBavCdhGGal649d4xjMnPrNyrnnzOeu36IZZNWMTYOBQTA9AYcSasfEYUZovUVLs7lcZnLZK9fmbkkEk9tjJIVc7ddls8BUv8VNXwsfXaG2Vx0tHPmh/yid6sEiyG17Dqq16o7C9R9j3/I5iBb+EnM+NAW/FOC1p2fjtadn4/hftcMFg/uh94BzUKNWTSXUZo5E2yvYZrCZreTYhlSb2Y6YW/5oiTZz4kNvA/NItt0zr0OoI2NuDPWf07PzKBuDZJfxLrEvLnH4qPTnbCUmN258OCHFqFGjUs/ErKfxm7DgqCTXPiIoA0rHPAAAIABJREFUrz/pH4sIatiFYzX2bpeLbtpC2Whd/a6IjS+Affv2xZQjl7HApvKgEFglLDRNR58YCK6/6vW3bMMGFIy/I7Clrj3pXrAs9fty5osbkK65xnJyEGnVCpEWzWHXrw9WsyZYRgbAOfi+feA//oiSZcsRLUcYWzhrFjJat0KNG/4S5jDLxWIW9AiROXLEwWFBirGF4BDCAkdUhYcKzyEEk10HLgBbOO+L0CJqBjDOwSwGLmQPSOhxBfW6wZkzhRmYrk+6gM4riFuPnHdSo2KZ0mthhNMv3B5JNuJNKAXfe5KbJnT+Hjl1bDvoyUWfCyc/s8x6XEmoMSW3XAJCjTfpV2nLFY/75doxXXZXru28hwv3XvXLtc08Y+TaerBCn3+nT6Un6lP9K/gF20K9bjBnfJI545Ru/8npqzqlZzGvOOZxmWtaYAz3ECEAPfWd591I1kf33DMmx/O0FBlCqDEZKIm8CgOGGKk2825zz6d7Xc16xxgQsQ7/nzOI/bHtLsvIiCvKjm7bFrPNblA/5fwzOnSQEwFw7tleumJFSmJtQE4qUtli7WrVquGtD980+vnCeb8STHjuI0C3MWpKHqOZgDOphDE2K2PIgJX/OCuX5557DqWlpQnDHQ6xLZEa3377Lfr27Qvuu6fKY+TIkRg9enQaSyVp0aIFPvjgA3Tv3j2p8vnZvn07WrdujeXLlx+z8tDdu3ejd+/eWLJkSWA/eOXKlXjllVcAALZto127dohGo+CcOx8AaNasGfr27YubbroJ2XEmWkhEYWEhli9fju3bt6NNmzbIysrCmjVrsGbNGmzYsAFbt26Fbdto3bo1rr76arRq1QoA8Mgjj4RKv3PnzimVqyIsXbo0YZicEBP8VCb3338/nnvuuYT3TnFxMUaOHImHH374EJXs8MA5x9ChQ/Hyyy/H7Dtw4ABefvllvPLKK7jrrrswduzYw1DCo5vf/e53aNy4Mc4///yk43LOcfHFF2Pz5s1o1qyZs+3BBx/EU089heXLl4dK58CBAzj33HNRu3ZtLF261EnLzOftt9/G9OnT0bp1awwcOBDdunVLuryHC845TjzxxNDha9eujR07diAzMzONpSIIgnDJy8tDmzZtsHbt2nLDbdiwAbt27ap0qfSRwNNPP42JEydi/fr1EEJg4MCBmDVrVqW11VlZWQnD2HY6JquuOixduhRDhgwJFTY7OxtffvklateuneZSEQRBEARBEARBEARBEARBEMSh5/D/S1SCIAiCIAiCIAiCIAiCIAiCIAjiqODwSbXjhNMeDp9UW4eLL5+BFMY4YhBIQZK0fSAncmxJtTXXXpCPH3cfxHPvb1MCFMujs9SCbaEkmMyQ/DBYcj/jELCUBIpJYakApCg5nFybWVZM2Wq0vcQN4BdbOtYWLQ4y9ppyJwYp8QyU3vnTDqisrqnTI67q0CwTZ3WomFxACIHVq1fj888/x7Jly7B+/Xrs2rULxcXFiEQiqFOnDlq1aoXOnTvj3HPPRfPmzRMnmiScc3z11Vf48MMP8d1332Hbtm2IRqOoUaMGmjVrhs6dO6NPnz5o2bJlpeRXKzcTQ3q1wFP/WwcoAZX2VTF1OXKanAwruzZ4UWIBbRhuvvVmjL9rnCPDAgwRkNZa+eTXpmwsxovNAMEFhlw+BN8t/S4mPyuzJvL7z0JGzXyjavkTISqHOKLgZMI4u+OFM7crKZkAHnpjBx67vmWS5T12KSopw79e/xyurteUvpnCrQBDnmcb864zf1x/dH9eKOde9O/XDyh//qbyMjmiIdo1ZqVTDlHO/aDaqcqVazNtXVR7mJQnapE33Ak7ANmfcGx+zm1nGUn45dqyjyIlhhaYYBCMQ8u1AebKs4WWR3OZpynYhu4nCOXVVpJtVYjY8+EKJWPrgxJF2lmo3q4PctucjQNrP8C+ZbMRLdobcF5dVi/5HquXfI9H73oMvfr3woAhF+LkM34N27alWBtKtO0su99yySfVtmSfzmKOXhuy96ZFkLq8ckkLFp2Q6v7SYu7Yq8ucy68ll2443/1o7COqDukQ9VYE892Nc46P53+cME52djYGDxkc8F6ZZH0rr1krL5ohsyWqLh4JaOLQcO2gcJvJcruTzFsHlbjW2aYfZBZQv359rF+33hN/fVmZLJ9+7gD4uqQEf9uzB1cUH0RvEVCnfe+/CY/KfLY6EYPDiQMH8Mv/XQdRWBizv/qIq5Hdo0dMGeK18wwMGSeeiLpPTkNG+/aINMuXgtl4ZVSUfr8G+594AgdmvmQ8s132TrkfOf0vQKRNm8C0kkGKnGX3QQgBzjiYYOAQsJgbSocVgoMz5kqMheySCKH2MwHOAcsS0N0SIZiSFrt6ZXe0xK1zAu7whRZEC+bm7/Y+vGNgTPdtPGNlUgzuyKJTPT+GOJkZbZ5QfTY9yZ0bHk5/2unpCblDCqHVvaHCMae83j6o+z6uhNjwiX1VnfO3/7FybbhhE8m1YRyP0fcR0JJsYZZMvUbqnpNuN1xptj544fSujCvoFJvpw4d5lczbKXjkVJ0zOKNz0D05AKrPDed1xpw8BaofyNWxuscrYFmy32yeH0BLt913L2YxCB7wDqDbOwbYVtWQG5Vtip0MzW7UMG54sX9/zDYWQuYUD5aVBbtJk5gJA8rWr48TIzEdOnTA3LlzU47vp0GjBpj78Vto0LCB3KCF6/odSUBJ5d2xXWGEC3wGeOpwrNDfvB/N57QTzvealeqEJnfddVeocL169Uo6beLQs2HDBpxxxhkoU32nMAwdOhT3339/GkvlpVu3bpg+fTquvPLKCr1v7d27F/n5+ejUqRPq1auHSy65BM2bN0fnzp3RokWLSixx1WP27NkYOnQoioqKQoWPRqNYuXJl4L6NGzdiwYIFGDduHH71q19h1KhRGDp0aMI0y8rKcOedd+Kpp57C9u3bQ5f9nnvuQUZGRiihvyZsO1WZrF69OmGYQy3ky8vLw7nnnot58+YlDPvoo48e9WLta665JlCqbcI5x7hx47Bs2TLMnDnzEJXs2KFPnz4oLi4OJfUMQv8+t2PHjqFl2kHs2bPHSatVq1YoLS0NnGBl0qRJuOeee3D77bennNehpEePHlixYkWosO3atQvVbhEEQVQ2I0aMwK233pow3N13342pU6ceghJVDQoKCnDWWWfhu++8/07m9ddfR15eHv7zn//g0ksvrXA+r732WsIwkTiTph0NbNiwIalJPu6//3506tQpjSUiCIIgCIIgCIIgCIIgCIIgiMPH0fsbAYIgCIIgCIIgCIIgCIIgCIIgCKLqkMhnkYQ7wBT1eZMQ5opPFARHeiMlN7HxnK1qv3IkO1JtAYFqkVxYLFjudCxw5xVtsWFbIRYs/8WRBgFQAkoBQFmimCUFOywqxZbgMpyyIgvYUrCiTVBKuh1Orh37K05mZ8AJHINKAK6w2JRVxAhXtFDJm0NA2mZ9M6SahmATAK48p2ZAmRJTWlqK9957D6+++irefvttbN26NXTcnj174tZbb0Xfvn1TytuksLAQjz/+OB555BFs2LAhVN5jx47FueeeW+G8/9CnLZ55Zy24FuJr15WsRmCWheqtzkbBysR/LJeIc847B2PvGCs9djFSH5mpluszLQYzhD+FhYVYt24d1q1dh++//x5r16zFmu/XYOHChYH5MTsLTfs+h8y8E2J3klzbRxLWypTjBoQT5exzAviEip7wcv+7i/di6cZCnNSyWjIFP2aZNvcr/LSnEK6d0pX5uncFM9YY9LPDu80LC1iKTUuhJX+OoMsvRK4s4qfJSwoSx46kLm0LR0Dd98gH0y3XtpT8WocMkmvLb+bchpZTRK9cm0EKtgEGDsE4mLBkn0SF1WEMn7dSD3I3X+GW35RsA7o/4e0DuMcWdH7MZQYWsVHjhP7IbXse9q95F/uWvwZeVH49KCkuwbxX52Heq/PQpHkTDBgyAAMuH4Am+Y2lRFvJtS1mSYm2FmszU6otBY5aqu1ItqGk2sxZ80i2PVJtve6Tauvt+rLHSLU99xncsEbsRJCkOP3ElbyFOfWp++HiJBeb4EszXwolIzu/7/mwAiS9rrw2hbpk+mtDHmuqskfi0BL/+eYSVB9lZMTWB2ObR7UbtA3yOTT0iqH4/LPPPcksLC7Gz5wjT72wvHWwCHfs+QVRSFlaoBjcWExY94IeY/Hico7dI29BaYC0KvOUU1Hr9tu87YTjRA7qp8ltGe2OQ0a748otoj9+RrvjUOe+fyKnX1/8/MfrIA4e9EYoK0PB1AeR9/BD5aabCK7GNMz3fgFzPImDCwYmGGxmQ0D3IHRfQ4m0BXckzwIcjNkynPMMFY6AVvZHuOqPAOACnAk5/iKUzJgL2R1SnRfhiJG5019zhissWU8sxmR98WhvjSVjHM28iHEnCPBcW52O7jspnbMhxXb62hAyTSWc1ueTyRMONc+J8+4N3dfQcURsGy53yTEoU65tSre9RTfaZGfAQcDNxivXduIx4Urxhe4iG+NYzj0N1X8SzlikPK2W0+eFk7qsI8651mkyd/RNOJPOOJ2nuG2Vzht6cNO4dk6PTh0os3zX1LdfT6oCpqXlZhinN+vWW19BmCqnLr0Q3B2qA2Dj8I+z8j17ULZxY8z2yHHt4kcKaM+8EvHksRs2jBVr/7gt5fTatm1bofJoGGPoeW5PTHvx38jIyHTuVznhAHPupZjL7/T9hXtPOS2EcVep+uC+HQrPe4QK7iuUGzdmW5KsWbsG69atCxX25ptvTi0T4pCxa9cudO7cObRsGQB69+6NF198MY2lCmb48OHo2LEj+vTpg127dlUorWXLlgEAPvroI2dbZmYm2rdvj9/85je4+eabUa3a0TE2yTnH8OHDMWPGjLSkvXjxYgwbNgy//e1vMXr0aFxzzTVo1apVTNiPP/4YF154Ifbt25dSXslItQGgS5cuKeVTETZt2pQwTKNGjQ5BSbw8+eSTaNGiReJ3NiHQqFEj/Pjjj4HjAUc6c+bMwdNPPx06/EsvvYTMzEw8++yzaSzVsUlmZiaKi4vRunXrpH6Xa1IRqbafRL/LHTNmDM4880z07Nmz0vJMB5MmTcKnn34aOvzHHyeeeI8gCCIdjBw5Erfffjs45+WGmzlz5jEj1t6zZw/atGmD3bt3B+4/cOAALrvsMnTr1g1vvfVWypO1lJSUoKAg8e/Uq1evnlL6VZ0dO3agT58+oSf5GTRoEK699to0l4ogCIIgCIIgCIIgCIIgCIIgDh9H378OIQiCIAiCIAiCIAiCIAiCIAiCIKoWiaQWCZwjpvgmyJnhDxOTpyGaEb6Q8aXaUo5jSrWzItmwmZ3gYI5uLMbwyPUdkF8vA0JEIRAFlBBKyrPVR7gfIdztQsudRNQ5r9K6w91vn54KWiyll63YayC4lhAEmcBMC4sI/GN7oU1TzBc8EF8ewlxXx6PERbWqMfQ/Nbe8xGLgnOO2225D06ZNccEFF+DJJ59M+g+x58+fj379+uGSSy7BL7/8klRck3fffRcnnHACbr755lBSbZ33eeedh8svvxx79+5NOW8AaFY/Fz1OrA+3XkSVgInLuic4Mht2rFAeAJCZlYlnZz4LfW25cGqnlD+pOlNaVoo1a9Zi7ltv46EHHsQNf7oBfc/rizYt26BOzTo4pcspGHzZYIwbMw7T/zM9rlQbABqf8xhymnSrcNmJVEnuwRQs2zQkzh6hlml9ktKxe1/+MaVSHmv8XFCIh2cvgtsY6y/m+bjyXUsZ92IFf1r2G/uBkY4ZAbHbjLDB4Y2VwCqVujiVlySW8lh2TsrphyfgGEz5IMqTdDLfd3l5xLuf1Dozr4EOb6ntlhIyuvvkhB+WiqPD2WqbDQZbhmEWGLMB5u6D2seYXAazwVhEpRMbFoioOCoci6hl7zYZxr/fWFblsyLVULP9RWgy6AnUOf06ZNYrR+Zn8OPmH/Hvyf/GgFMH4E9D/owlXy6BxWzYzAaDKdW2fFJtK0aq7Ui0A6TazLnnzPtM4Wk6DemjFuoJt774pdqxtSL1+4eoPBJJqg4l8STGb7z5Rqj4EydOTJh+XFFyIpKMVpXOKxGfYAF0OQjfJ+gRqoMKQwTsGe9gTn26bMhlgVl8oiSRcw8WYZySagNAcVGxp+yBn0Q/8eIZ50KnU3Df/Sh6++2YMkaa5aPutMfBMjM858Wfjj7eZNr78sTg2b17I++hBwP3HXzzLYj9+0PnE0SUqzEMIcCFHAeBHjcCN1oQptZckY5Qwlj5LqsF2+p9kyvBsH7vFFLa7I5Ryf85Y1N6CAWq7qh0uXqPhRDgnHsmp5LjKdxpe9xRLncshwv5ieq0VHrOh7t5cy7XnX0qfFS46bhb3fEdAbjHLbhzePLYuXPMQpWRc+6O1ahzxDl3xpG0hNfffstJ9Vx5ryupFoH1zYnL3PtPr5p9FxP9PuKmx1QXVtZzOYmJf7/e7vaFZL/KvD8to9+mJ0lx70/LsmR8s3+s+nbufexOqOLe15YTV0+yotOV4eTHfO+x4Pb9ZN7uu5i+cy0mZfLM6M87fUajd+6cYjDnauk5CxkAO2Cc71BT9N57gduzTjs1bhwWIKjle/ZUqBxWrVqxaVZAttvrgp6oUadG0vEyMzORkZGBxvmNMeCyC/Hhdx/iiZn/BotY4HAbInPySnPs3fMt3HsbnnsVTrsa91EQNMSbBiZPmhwqXF5eHnr06JGeQhCVQmFhITp06BBKrKb51a9+hXnz5qWxVOXTpUsX7NixA88++yw6dOhQqZPwlJSUYMmSJRg/fjxq1qyJvn374vvvv6+09A8H69atQ35+flqk2n6i0SjuvfdetG7dGllZWTjjjDPw2WefAQCmTp2KXr16pSzVTpbzzjvvkOTjZ8eOHQnDtGjR4hCUxEuzZs1wwQUXhAq7Y8cO2LaNAQMG4Ntvv01zyQ4dCxcuxKBBg5KO99xzz2HOnDlpKBGRmZmJjRs3ol+/foe7KKHo1asX9lfwPTnd3HrrraHD1q1bFw0bNkxjaQiCIOKTmZmJk046KWG4ik6mc6RQVlaGjh07xpVqmyxcuBB9+/ZNOa+6deuGCnfiiSemnEdVpaCgAP369cPatWtDhc/Pz8dTTz1FE78SBEEQBEEQBEEQBEEQBEEQRzUk1iYIgiAIgiAIgiAIgiAIgiAIgiDSx6GWant8x648R21wBERmvBiptpIZceHKkSJWBjKtzAQHc2xQKzcDj17fCRGbS0G2+kiJtpZtq4+Sastr4JNwCw6tQEos14Yj12YBcnPx/+ydeYAUxd2G3+qemb1Z2AUWhOVQQA4FCSKKqKBEIhhvJaIE8cDjixiIF8YTDcEreOERj4SAGjzwDApGBUFUREACiKKuwIJcy7EssMdM1/dHV3VX9/TM9MzOXvh71nF76uqa7urq6lrmKSMMZ8twi68BMB4dp6R3CO6YzBcvj5JWluFKN+K4XGQEk/tikmEYmDp1Knbs2JFUPi/eeOMNDBo0yJcAwc20adMwbNgwbNq0KaV9v/rqqxg4cCB+/vnnlPJLfndKZyHdkvIyW65dtftHlH3y15TLzsjIgK7reOTJR5CZlWGWbhjYtHEjPv7vx/j703/HzTfegvPOPh+9e/RGYV4h+vTsg/PPOR+33HQrnn3mWSz4eAFKS0uT2m/hsTcj94jfWu89JUIkXExMrb/zF8foGit5wh0zj3iGpd9V4N2lib88+kvnvhcXovyAKYVU5Wy2aNktyIaia1OFbup7IOqcREm3Ic4vc8b7kGUzR/70YdQkFvOwQGZ6dxoLr8/mkGtzH1/CZTG25Q685drucxqtW5bvpCRbiLYtOaDc1sVp1YXFTwq2hZRbiLQtmbaMl6JCpgMuYbZTsq058knZtvqyy9Y90ihliHJZMAt53YajzfC/oc1ZT6FZz/OgZUaL9txwzvHZgs8w5szL8JdbpuDg/oPQNV2ItHVT1Mh0IdGOIdWG5pRqy6MvDIhSxOgUKDLlsnGKUh0ybfnb1QU70vvsm+nL33WDlLvGlT/HO/SqWDhusuR+YvHjjz/G35Gge/fuvtKlUodUILl208AU2KaSEcIF7DHO9+j7pABY7pOBIS8/DyN+OyKq6EXVlVhQWYXb9+x2tMqKigpYYm4f16BvlPJk+ftf/jf2Pf5EVFItPx+FM2ZAb9XSyusl1AaSX0DBT5+fNfwMZJ58UvRHqK5G1ZfLktqfm5pIDaSI2jy3ADfkjIVhjYk4uDmXZIh+1LBF2Rxi21DnPLgjryndllJu2X5EnJwaMaRkWxV6c4AZ1iJRgOzPI7beWgqvuTlHExEC7khEWfjMEC8huzZ4xHzB4yXiHHNC8hjIslXRtjIHJOXZ1nGw7j1OwbYsyxEujr+Ua8trzSnXBhg069pKRq6tXjqyCzDHQeooRxn7WEJudbzjkk87xrKaCJN+bFV+L4fBLom1kF+bP045tvXSTHl2VLgluhY5FQm3tR/xOa30TC5cY+e1FgTgXEjH7brJtq2BOceFypwsEx0j5+azgypA1xrBIob7/z3bMzwzjtxJL2odFRYuKanVfA7Lil48yaiFtLWoVRs8vehJTHntPvQb/Ct06FaMouIi5ObnIicvB1k5WcjIzEAoFESXnkfg/dVz8cWWz7Bkw2Is3fQ55i1/D1On/xVFbVrbIyKuivNhzddas+yyTzMvVOGsV/sl8SAQo1tX74nmQVHk3HU0fvrwww99pVu1alWd7J9ID+FwGEcddVRSc+qdOnXCsmXLoGkN+5UqTdMwevRorFmzBlu3bsW4cePQrl27tO4jEolg3rx5OPLII9GmTRvce++9MAwjccZGxGOPPYYjjzyy1n9vSIXq6mp8/vnnOOGEE6DrOiZMmFCvz3QTJ06st32p+Fk41e+zdrqZM2dOUunfffdd9O3bF61bt8b48eN9iR4bK6+99lqtFnq4+uqr01gbQiUQCGDu3Ll48cUXG7oqvvjtb3+bOFETYdSoUQ1dBYIgfuFcfvnlCdNEIhGEw+F6qE3DMnr0aGzZ4n/R8VQWPwmHw+jUqZPvRSJuuummpPfRmKmsrMQ555yDFStW+EqvaRpmzZqFgoKCOq4ZQRAEQRAEQRAEQRAEQRAEQTQsJNYmCIIgCIIgCIIgCIIgCIIgCIIg6oaGkGpbnsdoqbZaH2+pti2Q45bCx5TcZNaXvLKJ0OfwfPzxnM4wJdgRIdg2JdqmTCki4oRAm0dMeYoanpRc25Y8MD0YVZ+KH95W8kiUBmG1C0VQ5YEtQ+AxkrkMZVzWG8pnsNOde3yu537qk7Vr1+Lss89GdXW17zxPPPEEJk6cGFMOkZ+fj759+6J///447LDD4u779NNPx75aSIB+/at2aJYVEDJtKdc2wI1qbJ93M7gRSbrMS8degs3lpXjnv2/jgUcfwDdr1uL3I8dgYL+BaNuiLY7u1hvnjDgHN95wI556/CnMf38+fvjhB0Qiye/LTU6HU1HY70/ekeQHTY06cZgwaTlTgrx0vh7iZsYccTLmL7NLse9g7dvQocoX60ox++NVcEuUVU0vxFb0b7cQWxVja9Z7Sx5njQlMuRuz0qpIY5+9H1vxx1xxdpboN/GE0rHDjZr9MdLaaMHshGnSAlOOcVQ4pNkwhvAy1ud3b/uQaytCdIdwm8l/+qSZccwOlxJCM61ui7cdcm0p2BYSbiHRdgqwFcE2VMl2AEwTv1nAzGdJt0UZ6vuY2wFRllKuSMMQQEbzzmjRfxzaX/gSWg25G9nFJyifOzYvv/AyzjzxLCxb8hU0TYcuPp8pTdTsV5RUW8gXLcEjq71UW0mvDtHUOPd2PEiq3YDEO/Q+78npklRzcPy8JbFUrWu3rrYMUvlJZX/plGwnFJgTjYZYcuiEWI+VsYWgsvflrqED4wxnnnVmVPp5Bysxac8euEeVu3fvdtRV9s8MzBnm5wXvvABQ+dGH2D3pNrjHaywzEy3/+QKCXbtYEu5Yx6wupNqS7JEjPcNr1qxJap9uqiJVYk5DlTgL0bYYJ5ovc85Bzi9xZkuqTem2LZuVclm1Z5FzFraY1jDF0qJUKaM2uGEuWSYk2Xa5sPKBMeiajpAeQEYgA1mBLGQFspEVyEZ2MAc5wWzkBLORFcxChp4BXQsAjMEQP2qfZwhBtmGJspU46wVRD2WORxwzw+B2fR2SbXWWxSXY5kq8Nfdiz79YH5epYU6xOBP/RJ7JMlhiuTZT5NrORUGc411bOy13INMzS47NNHuRErmYiZVbLm7iGm8xrgqxnT9WPmbptf29mBZVlhknxnbcHmtbdbLGf/ZzrUyhyQVtlMUHHM9aGszjJcpljJkSdFE2DG4fNABaA3+Vofqrr1D12edR4aFjjjH7tBgEjoiOM8rKUPP9DynXhQUDUWG8sjLl8jIDmeAw0KlHR9w0/Ub87e2H8PR/p+PFL2di9oqX8Mb/XsM737yF99bPxfPvP4fc5rmuPkmdL+eKyB7OXkKZfndfXtz17Mw5jynzbYhRkWEY2LhxY8J0eXl5aRcdE+nDMAz0798fJSUlvvO0atUKa9asQSAQfd01JK1bt8YzzzyD0tJSHDx4EEcffXTa97Ft2zbceeedaN26NT7/PLr/a2xUVlbi5JNPxg033JCW+fnaUt9C8vz8fPwmzkIPdUmlj3tQnz596qEm0YRCIYwdOzbpfDt27MDjjz+Oli1bokePHnj66aeblGT+vvvuw0UXXVSra2Hbtm2YPn16GmtFuBk1ahSWLVsGXW/4BWTisWDBAut5Pz8/HyNjPE83FLm5/v/G/tBDD9VhTQiCIBJTXFzsK11TGnekwpIlSzB7tvfiZbGoqalJKv3q1avRpk0bbNiwwVf6/Px8DBo0KKl9NGY457jsssvw8ccf+85z++2345RTTqnDWhEEQRAEQRAEQRAEQRAEQRBE44DE2gRBEARBEARBEATsippnAAAgAElEQVRBEARBEARBEET6aWiptvIbljwnRn7ukoBASo/MMjL1zKTFT78ErjuzM3p3ygUsWXYEXAq2LXGUKtKWUiVFpq3ItWW89Zu7RdlmuRmF3T3rY9QcsMuRcK8vpvEYv8U7mYfJBhFHxm01i+i4di0D6NM5w7OuqdCmTRtceeWVmDlzJv73v/+hrKwMe/fuxU8//YS33noLo0ePjikC+eKLL/DAAw/42s/ixYvxxz/+0TPut7/9LT799FPs2rULy5cvx9KlS7F582Z8++23uO666zyFZ6tXr8b111/v/4O6CAY0nN6vnRC2S+m6gT1f/RNGdUXS5f353ttw2dWX4YxThuP0k4bhT3/4Ex7/2xOY+85crFu7DtVV/gXkyaAFc9DyuNtw2LB/2TJaBUsg5mi/PLXXoYiPj5VYuOenH/dOw6OiPe5MTA23xc5Cz4bte8O479+lPurwy6OqJoyJT80VGkLmuueqAmURo4iT7WOubquiR0SHM6900ggXLXZWaxKdjtvvmXt/8YifhocPJCxBC9b34g21kWt7HRv3diK5ttyfl1xbj4oTCkPRbnRzW4gFob6gAQiAQbfiLIm2FGkrL1N8bb8AW5KtSrEZ0xVRtvoKeGwLKTcCYHDmsesZANMykd3hZLQ6bQqKL3wVLfpdjWB+/C/rbyndgsvOuwyrl/8PjGnQmQYNmiXXdgpUTam2KX6EQ/IIuKTaDFFSbYdgEoqMUl49JNVu9NRK8twAUm0A2LVrV8K0w88YHrOMVOvjO6+P5kpy7aZDrP4nbltwPaLahbnf2pMWsk0MHTbUs8j9Hs+5efl5ievg9xWDqi+/RNnV1wER1/4DOgqfeQqhY481P0scoXZdSrUBIPSrX3mGRzZvTqocNwfDB2zxsghzimdhyaCtOQ0m55fsbTO/lGargm75f2bNURmGFGYzsW0KqQ1mi26lyBoAdKYjpAeRHcpBs4x8NMtohtxQHnKCucgOZCMzkIXMQKbyMkXbOcFc5IWaoUVmC7TMaomWWa2QH2qOrEA2dBYw9wFnE3GItg1DkWEr4TAcMm1bsu0Khzw+qjYbYk5GhojjbLjkvpwrKaKvRSkvl+fNU67tmFp0yrUNzu3xqCXXttM7pNdiOGst8qKmYtYIShlPyVqZYzArnSWyd8q3NaUMx4vFeHmk1ZktzYYUeSvifEuWze06WvsAgy6F2rJELo6B9ZymNBLR0pk4V1bzNgCmOceG8n2DEIlgz133eEblXTMubtbQsf08ww+8/HLK1eE14ejAJAVTKiE9pMw3KXJ8bth9jLyWuNKvGM4lBNQf81qCPZ8u+zwlThXcK5/O3mQANwwrrSnPVyLd6euQN+a84Uts9vjjj9dDbYhUGTZsGFauXOk7fV5eHtauXYvs7HpasCxFMjMzsWrVKkyePBmalv6vfZWVleGEE05AVlYWXnvtNce1sG7dOkycOBHHHnssjjrqKPTq1Qv9+/fHmDFj8NJLL6G8vDzt9fHi1VdfRUFBARYtWlQv+2tsMMYwY8aMBtn3hg0bfD2rHn/88fVQG2+mTp2asriYc45169bh2muvRWZmJk477bSEovmFCxfiqquuwllnnYVBgwbhmGOOwfnnn49nn33Wl4S8tlx88cW444470jKH8Ic//AEHDiSefyZSp1+/ftiwYQPuuuuuhq6KL8rLy/HKK6/gpptuajRtw+91NXnyZIRCoTquDUEQRHyWLFmSME1GRsYh31+dd955SY9V/D7r/PDDDxg6dCiOPvpolJWV+S5/3Lj48ztNjeeeey4pefkFF1yAO++8sw5rRBAEQRAEQRAEQRAEQRAEQRCNB3b307+x/lLR6chCHNahWUPWhyAIgiAIgiAIgmhiDCy+EznBNg1dDYIgCIIgCIIgGgHWF2T8+FDieqfsSFW1p4bHEldZUm0Z7yHVdkjQPKTagCkRAYCAFkBWIMvHB/pl8s2mcpx516cIRzQhF9LsF9NMORCTkiAZzuw4KQ+y0ktZo/zylNzWLKVP9Z4fsOGVaMFYuxEvIaf4ZDsfZ9YmwDy+wBWroSrtj6lvuTOLFGYBtgyKy/wcY4c2w6QLC2PsIzbhcBjBYNB6f+aZZ+KGG27AkCFDEkoC1qxZg/POOw/fffddVFxeXh42bdqE/Pz8mPmrqqpw9NFHY/369Y5wxhimT5+Oa6+9Nu7+33vvPZx//vk4ePBgVNzHH3+MwYMHx80fi3lfbcIVf1skZFUBMKah9N+XgIerkipnyiN/wf6KA3hg8gOoqU5dTBQLpgUQbNYBwfzDEcw/HKH8IxDKPwLB5p0RzGmnSF+BeB1lrUX+USKvpohXH+8RJoOkEy3mFzW563escrkzLbfjrevc3BEUVZR4GSLcXDDAjJPbcoEBA3+//gic1qd5jHr+MvnzCx/g+fe/guOeIO8XjvuJZgqSGYMUHAO6KQPWAiK/lBQr8Swg8gbs8piZ1ry/SHGxlOIJSbcl7o6W38nrzLzFqLo6wHn9JbttUvLSsagp3xD3uOUd/lscNuwfrlANdS8g87oWnWPA2N+Z9roW3dsOIx8sOSXkdQjY92BVbKtehxxygQ7rWgQXi2dw+70igbMX0jCcZYtwO6264Ib75fGxmN03WXJQ2/FoJ4r6Hd3mzGsDsNug2Qort69BxXfvYN/6dxGLdsXt8N6iuSgoLDSvNEuqrVmCR0uUDaaExZBqKxJJ+2pQRu4k1W5y+JIdJB4+x9+Hz4TJyK6DejBh3Z9//nmMGTvGd5kqvttmGsZe1L4bB5YAVn0vUM+QobS7lOYnxO3Oa37CUPK1yG6BSCSSsN7rNnyDLsVdvT6Qf+I0wZrVa7DjwpEw9rkWN2IMBY8/ipxzzo5TbGptO5VrgtfUYHOnw6PCs885GwXTn0ipHgAwc80/ETHC0JluLlCh6dCYBl0LQGe6+dJ0BDQdOnQE9IAZBw0BPWiKkWGm0ZmZVxNjUp3JeRMGjTNAE4tdwFzsQr3LcsagMYCL+Y6gFkRQCyAUyIBmyZhtITIQfY8Gou/TVpjr+QowJdqV4YM4GD6IqojyDM6VfKKumhyrMKVkpu5H1kYdy8AxBoFj3MSseFkpK70apizAw7jcj/rZnNW2hM6MeV6/Mq86hjNl3FDk3HaJUopuy9Ptbfv6tg+aKvhWDqUdHxXi9UYNV8r1+NAOKbzV9zjbgTXOhjw2sATkTGPWtv1pHRNkdpvhUr0s92NEHTPODYAxcMMUxbfIaI6Qnr6F6ZKh4rnnseeuu6PCQ316o/W77wBx5E7hDRuwdeCgqHAWCqH1vPcR7ObRJydg56hLULnwE2d5WVlo9330PJ9fXlr9L3AAui76LejQNQ0aM/uvgB6ABh1BXYeuBRBgOnQtCF2k1XSzX9M0HQHNfH7WmQ7GmPVbY7r5ZC1l8CKdKWW3nydkH6Wq25nmFNS7rl57K4l+K5n7zjnnnIN33n4nbhrGGCorKw95AVpT5dJLL8WLL77oO31mZibWrl2Lzp0712Gt0s+SJUswePBg1NRCtl9XhEIhhMNh6zotKirChRdeiGuuuQbdu3svkuqHV199FRdddFG6qtkkuemmm3wvmJpu/Bx/xpivxQnqkkmTJmHq1KlpK69///6YP38+mje35+/vuOMOPPzww55/95IEg0H07NkT8+fPR+vWrdNWH8mQIUOwYMGCtJbZvn17lJSUxFywl0gvo0ePxqxZsxq6Gr45/PDD8cYbb6B3794NVocuXbrghx9+SJjuyiuvxLPPPlsPNSIIgojNsGHDMH/+/Lhp2rZtiy1bttRTjeqf2bNn43e/+11KeeP9jWfx4sX4wx/+gK+//jrpcvPz87Fr1646WaioIfjpp59w9NFHo6KiInFiAKeeeirmzp2LjIyGmXcjCIIgCIIgCIIgCIIgCIIgiPrknmfOwKHxFwGCIAiCIAiCIAiCIAiCIAiCIAiiceDHWxFH7BRLWlVrqTaz81qiLM4Vq4zMxx1f2snUM318oF8uPYqb4bKhHQFETDEOt+Wx4BFwRIRUNiLCI+Zxd4hmubnNDescRAk1ISW1HKHmR3jWpaa8RHnnFlx6tRkvEaYzHbfaiNKmJMyVxyFfAwYfne1ZT7/06dMHn376Kd555x0MHTo0oVQbAHr16oWPPvoIrVq1iorbt28fXn311bj5n3322SipNgBMnjw5oVQbAM4444yY+7jtttsS5o/FyUe3RUZQiKl4BJXbViUt1f71iF/j7dfexl9u/0stpdoMwdx2yGp3EvJ7XYZWA+9Gu+Ez0eniT9Hlyh/R6XdL0O6MWWg9cDKa9xqD7PYnIZjb3mnyAhCvI0xGJvmLp9b+ySi7bczCbdFboh27xXXMEXbLP37C1t3VqVX3EOSD5d/jhXlfQRXl2bAYh9p1fK3ryxZyM0gpti3HtvNqiC7YJcn20bacbULFw+zls51ZJfjo47RQXgyvc12LWT3KV4XRytvYeWMdG4bo46eKFxWxtKVlVPNryjmUMnYRLiTqDE6pOrME7jrkYh7OeDOcWa+ASKsDCIi0cjtghzHNKo9Zond78RFnPt2jHFMKb750MKj1MN8zkTaz9TFoedKd6HDxe2h25HmeR37zps3449UTAM7BhAw0WqotRHgk1f7FkVCq7b61OTInKJy5xMGeRTh//PLzzz/7EoIPOGGA7zLj1S1RuoQkaMK+5OZEI4H575NSuHbUfnHkxfFldpqmYf7i+cgryDPbkLtclsQrBjXffY8dl4yOlmoDKHjowUYj1QYAFkMKx8OJ5eSxqIpUoTpSZUqCOYfh6BM4DG7YPQWHtcaXwQ1AMyXsyrpcMAwzt6GI1LmYo7IWflMl61zpibgZFtJDyA3lIjuYjZAe8jzKtepRlMwa05AdzEFhVksUZRchN5grRmzmvI7Bna8IN2DwiPWeG/Izcju9+M25KV02DI6InCcSwwYzj2F9Zls6bZ4HroZxcUY4B/e477inclSxtar4tT++LdS2pdoMDim3UqI9UmKQ8ml10RJr3CTFwppmhUspuDqmkmMy5xaz6qM58tj1dLysOFc8mBC723uz6itqoGl2OjAmjp9IJ/PJRyYm2rz1nCxK4QBnlsEbam9gjQ2tbzA0zBivZt067P3LlOgIXUfzv/41rlQbAAIdOyJz8ClR4by6GmWXXYbI5s3+KxMOY//L/0b18uVRUayW8iOmacr1aF5n5jVgvrjowwwu+zN5fYtza5gh5rUDa2xnnnalz2LcagbcsZAlt/IAbgG88l5pBknNi3k0n2Tyf7bks4Rp2rVrR1LtRsqNN96YlFQ7EAhgyZIlTU6qDQADBw7E8uXLkZ1du7851AXV1dUwDAORSASRSARbtmzBo48+ih49eiArKwt33XVX0mVOmjQJI0eOTLlOfv6W0pgJBAK4//77G0yqDcCXuLAxCPr++te/Yvjw4Wkr78svv0T79u3x3Xff4eOPP0ZRURHuu+++uFJtAKipqcHXX3+NoqIiFBcX48Ybb8SePXvSUqcJEyakXaoNAKWlpQgGg+jUqRP69u2LiRMnorKyMu37IUxmzpxZq2tG13Xk5OTgoosuwvHHH5/Gmnnz448/ok+fPvYziGbOoweDQXz44Yd1vn/AlNr7oSkJywmCOHT58ccfE6bp0KFDPdSk4bj99ttTzuv1b5RefvlldOrUCSeddFJKUm0AeOGFFw4ZqbZhGLjiiit8S7X79euHN998s1GM2QmCIAiCIAiCIAiCIAiCIAiivjg0/ipAEARBEARBEARBEARBEARBEARBNDx+PCgpSbV9FBtPqi0KcYh1pAtThEs7iJTxcJiiIhL4JeaP53RFi1wNpvxaCLalSJtL4TaHKdfmsOXaQqitGkGFwAUijwwzEfKp8AHPegSyi+w3LicnVxuCJ7HE22o5StuSL6tWavkcWRnAsV1Sk7IzxvDggw9i2bJlGDhwYNL527Vrh3vuucczbt68eTHzGYaBadOmRYV3794dt956q+/9jxgxAldddVVU+GeffYalS5f6LkclKxTAsd0KASHu2vHBvUnlb9uuDdatWYfPF3/hO08gqyUy2xyHZt0vQssBt+Kw0/+Ojhd+gK5XrEfnS75A8Zkvo2jQfWjR+yrkdDgNofzOYFrQoyQSJNYLlsw3HX22an61hb6xU6ryXzufM87OsWtfBNc//T0iBrWNjdv34PrH37VEbebLlmPL9wxSkKw500RJlqFIlQFVqm1LgZkjD1PPmwV3lulIoIa5VlRIIzziQ6yd0TxObF2PXzzKZwzSmwYe79KJdVxZjG3xW5VrMzWdpQAUadX2Y763rkcp22ZqG9KFrFqU4ZBrmy8mX5ZkW77XLPm1Kdr2kmwneumAJdAOWBJupgl5t1JnZpWv1J/Zr0B2a7QcdDsOG/6s55H/aN5HmP7wdHFEFFGjlGor8ke/Um3n+bL7YZJqNx18SbVjZk5QNnjC8muzoMiST5f4StetW7fEiRwLFMRK4k8QHncfCZoyybWbBqp01yPSP57twdmP9j6mT9wirrjmChzV5ygAQMSI2HVIU1MK//Ajdo4cCaNsl6OGDEDB/VORM/JCz3xesuL6gFd7L2DDMlNfNK28aq8tkJUfSQx6OJciaG7PO3EIETTADZFG9A+GIbMrJ4lFhVjlgUvhNAeDhkw9E3mhZsgMZJjS43pG1wJolpGPNrmHoVlGczBo4indrKcBW9rrJdq25tzEfJD6fwjBtgHDFP7KOSCp+ZWibShlGKpw25Zry3Oi9svx5NpmGHMN75U5SmbLp81HF+W5whqXqiNXZvcT1lhLfU4RMZr5vGKOu9zPns6xrvoj8/h5xcoP1zso5Tp+K3Vm8qPLulrPvSKCc0tELg4imMaEV9neCxfSbS7m1hpilGfsq0DZuGs8+4xm1/8BoT69fZXT7OabPR98whs2YtsZI3DgtdfAw+GY+cMbNmDfE9Ox9aSTsfvGmzwXMGC5ub7qEgtm9VeupUwMRVzPbHl/xIgo4nrbIm9Kubk1l27J/+U7qw+UbT826niHud57f4gY27WkvLwcO3fuTJhu8ODB6dspkTYeeOABPPzww77Ta5qG999/H3379q3DWtUtRx11FMrKyjBu3DgEg17z0I2PyspKTJ48GYcddhiWLFkCwzAwe/ZsDBo0CIWFhcjMzEQgEEBmZiZatGiB7OxsMMYwderUlJ6NLrzwQkQiEYTDYUQiEbz++usYO3YsBg8ejKFDh2LYsGEYMWIEzjrrLJx77rkoLi6u0/kGxhhCoRCaN483hwcUFxdb2xMmTMC+fftw880311m9/PDNN98kTJPoc9UX//nPf1L6W1os9u/fjyOPPBKnnnoqtm/fnnT+0tJSPPzww2jRogXatWuHUaNG4ZRTTkH37t3Rvn17dO7cGb1798bZZ5+NmTNnojrGMwwA7Nq1C48++mhS+w8Gg0m16w0bNmDlypWYNm0acnNzccUVVyS1P8I/lZWVmDRpElq3bu3rHGVkZODrr78G5xzhcBgVFRWYPXs2PvvsM/z000+4997k/lZaG2SfHA6HMXToUDDGcNddd8GQD7l1wIUXes83uMmt5XiZIAgiHWzbti1hmp49e9ZDTRqG1atX4/vvv085f7du3XDrrbdi5cqVuOaaa1BQUIBRo0Zhw4YNKZd5zTXX4LzzvBcjboqMHz8eH330ka+0Xbt2xdy5c5GXl1fHtSIIgiAIgiAIgiAIgiAIgiCIxgW7++nfWP/iqNORhTisQ7OGrA9BEARBEARBEATRxBhYfCdygm0auhoEQRAEQRAEQTQCEkrRfIjKAKcfw53FsQ9FTKYKcaSQg3vkU8XbUsQjUxhc6no4NMaQG6Qvmfjl+fd/wD0vrQFThJSWoFKRVprSHSGEZDogBEOmJJI585sGHtiCTFPqU75uNrZ/cpurBgxHXLYKemZzQJUhCbGmfZ6lCNXrC8vucLttMCEI8oozhVfO9wN7ZGLGH9v6PXxpp6KiAoWFhVFfyO/SpQvWr1/vmeeTTz7BKaecEhX+5JNP4tprr01q/6WlpejUqRMikYgj/Nprr8WTTz6ZVFmSR99chQdf/RqRip3Y+vZE3/kYY8jLz0P5nvKYaUKFPZHb6TSE8g9HML8TgvmdoYXMv5ur0ikpzGJS3uoQ9MJOF12LOO9jf3k+ZREdi1WPpkQSEvyYIv1YCd3XMvMIU9JyO4+1GIBiD7bvNoayEIC5bcZEoC4uYIr1DFx8ciH+MubwGHU99DlQVYMRf56JbzZuhxQiM3EvgCWWk1Jt8z5h3yOE4Ni6t4g46Jbg2BTBBay0Mr0lKRb3IqbcY5hj3/Z9x6mBY9Y1ZnYJSh9hpUGK2zbfP98JRs3+uMew5XG3ofBXrv4wSrBYx4JWzqM+AlfleO7bpzOl67c7XG6rYz+XclJZfMMe5alh6kId6vVqx9kaS26Fc9UQDgCu/Ti31TEnV7oVP8feKVe0t2K1K7UNwjzfHGIsJV+mNrtyx/+w5d3LwA2nyE/TNLz27qs4afDJ5ntVqi3KSkaq7ZBkk1S7yVHXUu1U4mKW7VGX22+7HVOnTo1bVEZGBvYfjN+fxt13guYXrx3XRipM7b7hsITG6nsBs8KcGFwRScWYpxABznsjk3MX3vMUnBtYtGgRhv96hGdde/TqgXc+egc5OTngMJAfao7MQKa97xSR7S/8/ffYcdHvENm+w50ALe6fipxRv4vOm4bnkNq0//BPP2HriSdFhedddy3y/+yeR/DH+t3f4pONC8CYBo3p0JkGnelgjCGgBUSYjoAegA4duiZeLIAAE9vQoWsBaJoOHRo0TYPGzN+MMzBN3GW5XOjCvr9rjCEjkIlMPQNyDkWzxqPOtIB5r5ftUKbi4rd89HHfsyHLUJuNj9PAwbGvqhzl1eXgnFuyb0u8DHVEI2rjGFOIOivjaxnOAMc4x/rEmv3ZZV7r8zMlRnweeyQvxydq/e3PLY+J+x6lHiNznMscaeR1bgc55x/tYGd/4AgXh8fuKuwwRxqFqNuVKrR2pLPH5mofJj8Xd0VY7YQB3ODmcFOKkkW74rDHeI4+UnSfav25YQCibkyUaQhxuuw7m2e0QEgPRdW9zjAMlF15FQ7Omx8VlTFwIFq9/CIQCPgurvz+B1D+2OMx47VmzRDs3RuB4vamJLu6GpGff0b1mrWIbN6csPzg0Uej6P25vuvj5uU1M1FjhKFpOjSmQWdm/xPQdARYELqm232ZHkBA9GMBFhBxQbPfE/k16NA181maaRo0MNEnatbzA2MadMjFgSBE745ey+q7rGvc2lafwuVzDzz7Lut+4THV6+d+9Ogjj2LixMRzjAsXLsTJJ5+cMJ1KdXU1Fi1ahObNm6Nv375m30ykjRkzZuCyyy7znZ4xhhdffBEXX3xx3VWqnjEMA0uWLMHrr7+OxYsXo7S0FAcOHEB5eew58EOZjIwMzJo1CxdccEFK+Tdv3oyTTjoJJSUltapHz5498dVXXwEw5bNu2ev69esxefJkfPTRR9iyZQt69OiBYcOG4Y477kBBQUGt9p1u+vXrh+XLl8dN06dPH6xcubKeapSY2267Dffff3+din7rkqysLEQiEUQiERhiAYxkycvLw9KlSzF9+nQ88cQTKddl2rRp+OMf/5hyfiIxFRUVmDJlCp577jlUV1ejpqYGmqYhFAqhuLgYkyZNwsiRI32VZRgG/vSnP+GRRx6p41p7s2bNmihZbEVFRa2F1+vXr/e1WN6JJ56IxYsX12pfBEEQtUXTtIT37qeeegrXXHNNPdWofhkyZAgWLFjQ0NWwuPDCC/HKK680dDXSxtKlS3HiiSciHGfxNkkgEMD69evRqVOnuq8YQRAEQRAEQRAEQRAEQRAEQTQi7nnmDNC/0iMIgiAIgiAIgiAIgiAIgiAIgiDqnhTEa9GaRe6MjCGrsqQ2sfK7ZVXWD6z4kJYRv8KEg98P7Yy2LULgMMB5BKaU0pTHmq+IKaTlXIhpDcBKB0AKZyEl1eJ8KDJMKa+sKJkXtf+Mgh7QM/LNdFKGKSxMXJWceTZEP19OV9oUl/WBUl9Zjvk6tkumjzLrjtzcXPTu3TsqvLS0NGaeuXO9JT1nn3120vtv3749fvOb30SFv/HGGykL3o7r1hocBiq3/i+pfJzzmFLt7OKT0GnUAhSf+xoK+v4fco8YjoyWvaCFciA7GYfyyiXKstuCuw1E1SKpOhNJUit3nzSg+ZS7SoGYZwUU2a073PEyeXnhdjw3b0vyVT4EMDjHuGlv4ZsN22Fr9myJtX0sVVGwve2WxzMZDrmAg1zUgVmLOqhlR59tVZIti1bLV94zNYdXe+COXNHb8BEOcKMmZpxEz2ieMI273aUdD/ElY+b5s27HMXfvVvy5w+W28t5x7m0BtPPcqmGa/VuI2u2UuhKmtCEhbGfMXuxDCtnNRUE0R1pT+q68LCF8/BdjMq0rvxDCQy5Eov52l2EdA1FvRRCf2bovCo+7MeqoG4aBq8dcjW0/b7Ol2vInCam2LcWTp8ZDckdS7UZN3DFZoq6jLqXa6v6jb58Ovvzyy4RF5TfPN8XFCV4x952AWn/WWHlrIUUm6oZ4zcFPX+Xlx/Vznvv27Yuc3Jyo8GP6HYM3338DuTl2XFgZP0hBaSovAKhZ9y22X3BRtFRb01Aw7eEoqbb7vpAqte33a1av9gwPHHFEymXuOlgGzpw3NS7mCCwRO+PgBrfCZSrIPkaZn+Dqj6Es3MNNmTq3FugBAloA2aEchLRgo3yqZGBolpGPtrmHISuQbS5YxzkMGDCMiPV5DHO2SMwZmULlCDfTmIJl+9gY1nECuCVuNv9vxsmXOddjcC7kiVz8p8wnMYhzp4iulWkcDcwxpyjF2c7pR269Z4wJUbXd3qOE5NbTg/IUYRq8YV0pUp4uUzjk4aaMiUlBseM5xv6Ro1iNqSmUJyghYCNAINgAACAASURBVNeU9PaYTzwjMQaNKTEaczz2mEns/KYgO/q5yGtcqC7aAnAwjZnHnqkH11sGXtfsffAhT6l2oLg9Cp9+MimpNgA0u/FPyD4n9tyZUV6OqsWLsf/lf6Pi2edQMeNfODj/A19SbQDQi4qSqo+bGl4jrk05V6tcC0JwLq9dufCQvP4AiHhuTblypvR14qHPUMqVcBZrjkwgZfbcvv64Ef3XgLrk1ddeTZgmGAz6lmrv2bMH5557LnJycpCRkYGhQ4fi2GOPRSAQQG5uLrp164Z//OMfta32L565c+di7NixSeV55JFHDimpNmDeKwYNGoRp06bhyy+/xM8//4y9e/eCc46ysjKce+65KCwsbOhq1gs9evRAaWlpylJtAGjXrh1+/PFHLFu2DBdddFFKx27s2LFYs2YNMjMzkZmZ6SmU7dq1K2bOnInNmzeDc461a9di2rRpjU6qDQBbt25NmKZjx471UBP/TJkyBdu2bcP//d//Ncn2f/DgQVRXVyMSiaQ0RurQoQM2btyI7t27Y9q0abWSGk+YMAEZGRno1KkThgwZgkmTJjVZYXljJTc3F1OmTMH27duxZ88e7N+/H/v27UNZWRlWrlzpW6oNmPeEadOmgXOOZcuWYcKECRgzZgzGjRtXh5/AplevXmCMYejQoWjfvj10XUdeXh5CoRCOOeYY7Nq1K+kyd+7ciQEDBvhKO3jw4KTLJwiCSCfr16/3de8+lPurTz/9tKGrAMCch7rhhhsOKan2zp07ccEFF/iSagPmQlQk1SYIgiAIgiAIgiAIgiAIgiB+qZBYmyAIgiAIgiAIgiAIgiAIgiAIgmhQVOFYLIVSlJRMJHTItM0NIcRR0ljCZjveUa4iU+PgYExDSA/V7kP9wggGNFwzoospy+YGOA8jSq7NTakSuCHk2tJmJKVRZpgp4JZCFsV4JMKqdqyK2n9WuwGwZceGy7uSQORipZF1UN+Ld7IOqmCPR3+JXObq3anhxeyHHXZYVFhlZWXML79/8cUXUWEdOnTwLMcPXkLurVu3Yt26dSmV1+eIltAZR/WO9Snld9O891i0Pf0J6NktRYhXO+Ee2zy6P/IkXprGqEQ7BFBkZ7VHEf4yZgmfxA5EtEO3rKS386kpbPGaDGOY+soGvPnZ9jTUt2kx8an38N+vvlcEcopUW5FgM+s4SjGyPJaaHW/lleeeKSdFE+m9Rc0MznPplUbp9AFLsmcZxOyodGNEEibRM5MRxNSlnNgtExShDS7Xlu1Bt/MwBlOWraRjOsCklNopzmZQBNuWZFt3vhx57PfRwmznK0qa7RZ2xxRyS3WhnZdBA4wIuBGGUV2B6t0/4MCmT8A07/Hsjh07ceXoKxEJG3DIHX1Ktd3nhKTaTYsokbSbRIc9TlYeZ5wULy4RsWTYH374YcK8bdq0ibaNenxGT8m23/ol+NypQnLtpkVd9Vk5uTn4YdMPePu9t3HjrX/C8ScMwOBTT8Gc/8xB8xYtHGlrfCzM4Yea1Wuw48KLYOwsc4SzQACFT01H9gXnmwHiESodQu10cfAD734h1K9fymVuP7Ddkseqz4PWGkvMFi+DqdcuN8W0Uh4r81lzF1x9ZwlvzVsoQ0YgE1mBTLEsSONGZzpaZbdC65wigJkiXg5T1muo4mxumNJtS6Et0vCIJe81pGCbi8XZLFm2eXxsCbc8ZubhNwzDFJW75dqIlmtLOLhDri1h1lgIdn6XXBtwjX2szPJ/ykt1UauCbTDr8dI9xlLF2hrTTAG2GMdaz6iyLBGnvgAxFhfpHPHWvpnzc0Mp1rq2lWc065dTpu0YucsyuSvMNTaU75nHealL9r/yKvY99nhUuJaXi8IZM6ClIuHUdRQ89ijy/u+61CvGGHJ/PxoBD0FpoLh96uUCCBsR85qQfQ5Xpdry2hD6e/EcyrgZZ1hztbaAm8GWYUOZL7WuW8C+9pRza03ven98JZ3H9cpdce6/B8g255LiJ/pZu2ZtwuPXtWvXhGkA4LrrrkOrVq3w5ptv4sCBA444zjn279+P9evX4/LLL0fr1q19jWOJaL744gucddZZSY2TJ02ahPHjx9dhrRofBQUFmDNnDnbu3InPP/8cJ554YkNXqU5gjOHGG2/E2rVr0bJly8QZfNCvXz/Mnj0bO3fuBOcc//3vf9G+ffx+WNd1TJ8+HS+88EJa6tBY2LNnT8I03bp1q4eaJEfLli3xxBNPYOfOnVi2bBnOOOMMZGQ0/N/r6pqTTjoJJSUlaN7cXIgxEAjgzTffrNVzanV1NTZs2IAFCxZg6tSpuPzyy9NVXaIO6devH/72t7/hn//8J5555hn89NNP9bbvDz/8EJs3b7b+Dl1TU4Ovv/4ahYWFUQt6DRgwAJ07d8bEiROjynn//fdRXFyM3bt3+9rvnXfemdbPQRAEkSwLFixImIYx1ijHTulg1apVqKlJz7x0bcjKysK8efPwyCOPNHRV0kYkEsEll1yCTZs2+Uo/efJkjBo1qo5rRRAEQRAEQRAEQRAEQRAEQRCNl0BDV4AgCIIgCIIgCIIgCIIgCIIgCII4xEkgX5O4/SoJi3XJMxgAzmxRhy3TcaaT8hBRiJVCSkYyA7X/knVNTQ1WrlyJr776Ct9++y02bdqEPXv2IBwOIxgMokWLFiguLkbv3r0xePBgdPQQpzQ1Lh7cGdPe+AZ7KsIAZ+BCEMS5W5AiRUQR85xbYhUNjBkwJZFCeM50oQIyw43wAUQqo79Im932BHBzj2aAJvflV24sDT/MI9yWtTB3PsOwjUNK2p4dGv6L+l4CbU3TYn6Rfv36aGH1EUcckfL+Bw0a5Bn+5ZdfokePHkmXl50RQOc2edi6tzTlOgGAFsxB0dCHkXXYAOFA46YIDYB9/tV24CHVFcIgW8rrJhkplNsupcYobZoQuK/RVPImKsOjH+AecfKm4z6HUeJlpqQFzA7KAJgGg3Pc9Px6ZAQ1nHFsegQwjZ1Jz8/Hvz9epQjlpABZg0PYpgrcoIkwITW2jG5SGqc588s8gPO9JY5TpMvWufOyrXpsMyW9Q5oHj9/u7Vhp1Fhxp/FYvMGNnl3ovMEmpDbXT6Ki5Q3fHSxEhdxOErte7vrF6ovl/mDlY0yDtYgKGBgMWDJBy9rHYC6KwQBmAJyBWaNATdwLOBg3xyH2GNWAKbGWn0+OGuU9wW1w43bbiDUOkect6hbgah+O20x0u2YAqvf8iN0r/o79P/0XPAmh6taftwpBY/JSbYckm6TaTYpai5pTzJ6SMFOpq1drKN9XbvcxcejYoWPsazFG6e4yY7bHqCGAU7SaKNwPnHO6HpoQftpkKmRlZeLkISfjpMEnWUJhgCPMI4psND1i7eoVK7HzktEwyssd4SwzE4XP/h2ZQ04x38d8Fmo4Itt34OA770SFBzp2QLBLas+2nHNsP7DDfq+EMybnkcR1rnEYhgFd18V50uz01llzhnDGAIPD0AzrcAaZjqyMLGjWfR9Rx7qx9g3ZgWy0zyvG9gPbcaBmf9TYQWiilVGaOW6TozJmhWhgjIsYZj5LMQbODWhME+Mw85nKHt+JsaNhgGmakGkz8czPwBkH4/Yxk3NVUq5tiGOqHlvGmS3lZuL5nCv3BW5+JjUPd9y/vO8HZqR9TOz5Te7I4ehNrMcR5orw3pdHgqhCmWvDKRMXvw1zbOuen5DnTJ4KMIBpzDyu4rgxeaa5cwEKBqbIypmvZ590ULlgIXbfdHNUOAsGUfjC8wgeWQvBla4j/7ZJyDztNOy5627U/O9/vrNm/vrXyL/pTwj26oUtvY+Jig906ZJytaoj1TA4h87sJx+DG6K9ms9QBudyJhacAQaPgIOZsdxcDpGJOQyAwTA4dF3sQH0sAwc0BgMcOmxhvfnevB7ltZJovqs++jjDMFDuutd5MWzYsLjx1dXVOP7447FixQrf+96xYwdOP/10zJkzx3NhQsKb7777DieffDIikcQLkUkuv/xyTJkypQ5r1fgZMGAAFi9ejAMHDmD48OFYuHBhQ1cpLeTm5uKDDz7A8ccfX6f7Oe2007Bp0ybcf//9eOqpp7Bx40brvp2VlYXTTjsN//jHP9Im9m5MHDx4MGGaPn361ENNUqdfv36YO3cuDMPAzJkz8dBDD2HNmjWH3CJWHTp0wCeffBIVftppp2HGjBkYM2ZMWj7zjBkz0LNnT/Tq1QsjRoyodXlE/dCxY0ds3boVxx13HDZu3NjQ1bFYunQpAGDatGmYNm0avv/+exxxxBHW/SqZNhsK0WLpBEE0LLJPi0dOTg40TUuYrikyZ86chq4C+vTpgwULFliLjBwqTJ48GfPnz/eVtl+/frj11lvruEYEQRAEQRAEQRAEQRAEQRAE0bghsTZBEARBEARBEARBEARBEARBEARRd6TiUIt6z52RLl+l/HKlFHbELliIi2R6KYCxzUhgHAjqqX0Bc8eOHXj99dfxzjvvYOHChdi/f7/vvMcddxxuuOEGjBw5ErplJ6lbdu/ejREjRmDLli2O8Kuuugp//vOfky4vM6Tj4sGd8NS73wLQAR4xRSnStWkJSA3xXocpzIaQJEmBtiJY4QY408woxrFv/dsee2bIPGyAOJHSemzLquKKOR2oab0bkpRnWcJNBpdIlKEgj6FVs/o5h/HYvn17VFhhYWFMMY1X+oKCgpT337VrVwSDQdTUOOVuq1evTrnMI4tbYFH51pTz61mFaPOb6Qi16AJFiWb9n1lbanvx0P2ogh8pD2J2eu/2E7tdEWmgVr7gWFJfJV5e65ACMfneI49lD2aIbhNCqq2UHTEYxj+9Dg9f1Q1nDWid6odo9HAO3PLs+/jXByvhFGBLga/63hZmM0uYbf5mjniZHlYaO1xsu/bllBTDDpPXNFPjVFzpAY/LunbXuVOSl7hB65mpSHtqdbEkKJq57oky2BSoWfJCz93Hug7j3MPdcm0IAaBybTKhZ7SuOyYX75AibSunqJeUhBrmlc45oEgx1XsEA7fK4LHOO4t1rJnjl9x2tk/x4gaqytbhQOlnCFdsBuMGoAUQKjgSNbu+R/l3c8CNcIz9xOaqa65EIBCAZl0jJNU+1EkopEl02BNkjyXPTkqq7VVHpkbb8X+dMtWXZOfU04Yk2qlrfywq2CFJZY4GbqdV6xlDpJ3qoimNVaBLeCOFoXUra+Ni4Se7D5dy3ogRQUALJHftCao++wI7LxsLrsxlMAAsNxctZ/wTGQOOS1P9nfCKCuy5+x40u/lmBIpSHA9zjr133QVeVRUVlX3RRfa1nSQ7Dm5H2KiBzjTnpe6ecmDu+QKlalJcK6XJnMPgBjSmm9JicKucDD0TGYGMlPqKxoLOdLTNaYtdlbuw6+BOS4qtSZmuWLSMicVzNNE7Agwal30lhybGYIyZil/G5dhOjNEUqbb9CCbGjoZhLryiiXGiItcGoAixRaWZKdeWw0h5/TIxNlLF6I7xjtidJdWGLedWiSvYVvJbw1wrY6x7a/Iw94Y8Buq9yT3PIdJHjefU+59Vf271Q2ZR4qTI88LN82Y9T4uPx2GKnuua6pUrUTbuaiDsGjdrGgqenI6MgQPTsp+MAceh6L3/oOqLpTj4/vuoXrES4ZISGLt2mcdA06C3bIlg9yORMXAgss46C4GOHQAAfP9+GGVlUWUGU1icTlIZqYQ8UVKSbUm0xTwqZ+Y9RfZVOmPmwpUwAK5Zj9RWepiLCMjz7lh8SmCJ6OG8NhLiGvfV5fhn5YqVvu7VicShp556alJSbYlhGDjvvPMwa9YsXHzxxUnn/6Wxbds2/OpXv0J1dbXvPCNGjMDzzz9fh7VqWmRnZ2PBggV48803cf3116O0tHaLVzY0O3bsQGZmZr3t75ZbbsEtt9yCcDiMFStWoGvXroectE9l27ZtvvrI446rm+eDdKNpGsaMGYMxY8agvLwc9957L2bOnIlt27Y1dNVqDWMMJSUlMeNHjx6NPXv2YPz48WnZ3y233AIAGDlyJP7973+npUyi7ikqKsKGDRvw2muv4YknnsCmTZvw448/NnS1HHTp0gU9evTAt99+m9R8SlFRUR3WiiAIwh9r165NmOZQ7q/8Lt4TCAQQds/L1JIOHTrggQcewMiRI9NabmNg7ty5mDx5sq+0oVAIM2bMQDAYrONaEQRBEARBEARBEARBEARBEETjhsTaBEEQBEEQBEEQBEEQBEEQBEEQRIOgimScIkHumUZN6JBpmxtC8mEXwaX82O03leUKaYi6p5AeTFpg9N133+GOO+7AnDlzUv4i0NKlS3HJJZdg2rRpmDlzJrp3755SOX6pqqrCueeei88++ywqbvfu3SmXO/rUw/H0u+tM+QpMyRFXJEeWD4UzMw2TSh1DnDMdjKlybal7AcA59pfMi9pnqLAH9FCemcRSWwrRD3efS7f0lPvYVvAqzrHJcXhRamL2dGIYBr755puo8M6dO8fM4xZgA6iV5D0QCKBDhw744YcfHOG1+bJ2l7bNgBTkoZI2p/8NoeadYTY2wxLxWu3Csr5CCKxiyF2ZLdaK31/Ek+yqcbHTpSpg/MUiDqWXzMyJH7mwmsY2AvOoaFW1JiIYtwRyjMueySnl5FxKthnCBjDx799i975qjBna3v/nbSLUhCP4w+Pv4q3PvhFiY0XeC2aFWXJsEc7UODBxT7ClXVK+bQm4rTg1D1PKZlYcU8qxUeok96GmcUu9mDOtvzbl3qeCyG6E/S3MEchO9UvYfuqaatGyL3UH23JtNZl3vdz1U9+r/SbscyCkilHJrbSaO1ApTwoZzYycK+mFHJNx+57A3XWwQmSd/Bxbd7vzDtv/04co++JvCFds9lGmf7Kys3DJmEtIqv0Loi6l2mkRakeZREWoFHJ68OKLLyYsVdM0XHHlFXE/f1Sbc6d1yU4dwlArDTyHc17jOJJrE3VNVaQKAS35fxZc9dnn2Dl6DHhlpRXGAGgtWqDli7MQ6n10GmvphBsG9v97Ng68/Q7yxl6G3Csuh56MbIZzlD/2OA68/U5UFMvJQe7vR6dct837TOlk1CXOYI95pHBWjBtMibaomrsT41zInc37pimfNd9nBbIQ0Bp+PiFdFGQWIKSHsHX/zzB4RMzPmONycwwSgcYZItwc1zNwGGJsonEgwg0zHWfgTGxDPrbLMZyp5dYcQ0U5KWiAGR5ybdjya9kfczEHYMm2ZRGi72XclnLHkmube2aO/tq6/4g0bpG1tWAb7PzyvVq/KDzGm/6cxc57F4+VUamvO6+1Z2s4zuzPptwjHZ/d+sVgqHO1gkgdi7VrvluPnZf+3rFogKTFww8ha/gZ6d0hY8g4fgAyjh9gh3EOHg6D6TqgaTHq+V10oKYhdFSvlKtyoGY/ODfM6QmYCxcajINxAwZj0GDO+3Hr/6Y024AGDTDXTQQHDA6myZl2u93Kc8mYPK9yDpiL/k05BK4xkHWtxGm7Mcc/zEeaBNw26baEaRhjGDJkSMz4KVOm4NNPP0163xLDMHDJJZfg4MGDuPzyy1Mu51CnvLwcvXr1SmoR0wEDBuDdd9+tw1o1Xc455xycc8452LBhA+677z689dZb2LFjR8J8mqahTZs2KCsrQ5XHQib1RV5eHnbt2oVAoGG+BhcIBNC/f/8G2Xd98vnnn/tK16VLlzquSfpp1qwZHnzwQTz44IN46KGHcNNNNzV0lWrFr3/9a2gxxhaS66+/HgcPHsStt96atgWgZs+ejXXr1mH58uWO/VdUVGDWrFl4++23EYlEcMcdd2DQoEFp2SdRey644AJccMEFAIBwOIwhQ4Zg8eLFDVwrG6+/ayfimGOOqYOaEARBJMeGDRsSpjn88MProSYNw6ZNmxKmKS4uxowZMzBs2DDPf5eULH369METTzxxyI4zSkpKcOmll/pO/9hjj6FXr9TnjwiCIAiCIAiCIAiCIAiCIAjiUIHE2gRBEARBEARBEARBEARBEARBEETd4PP7uW7JRtzymJeYRqg/FP+poxwhPOJK+aaCRw0zXyE9w1+lFebMmYNXXnkl6XxeLFu2DAMGDMB7772HgQMHpqVMN5xzXHHFFVi4cGHay27fKgcn9mqFRau3CzePBvCIU1zEhDCHi7PApKDHFB9xaJZcG9YZMvVDVTvWRO0z+7DjYUszYYlbuKGavL1sd0qDcYhU3fHyrdKCmCmVseMMS6JV3LLh/wS7YsUK7Nu3Lyr8V7/6Vcw8mqbBMJwyo0pFqpYKrVu3jhJr//zzzymX16F1HvL6nIvyFa+mlF/LLICzTcmzr0i0pVSbe8l9RDuL58u2C0mpjp6QQ9FFLCmwn+MeK288ka9SPBShWJSEwi3FVQ3C5m/GmVDwynhNpDYQMTjufvF7bNh+ALdf3NUSxzV1ysoPYOyDc7D0281wSq2lWM8t1dZsWTKklEOz00EzxXtMEWkzsxwGzd6HJehy9+/Ke6ZZgjfbHmzfN+w49Ves8+J1L0ntHIb3b/eVTs9snlL5JrGuhTSQQK4NSCFitL/Web/2KdcGzPbB3Qp7Mw2L2hJ1lH0/l+1MEWzLesr9MRHPuZ1VuZ8466P2RfGOcey2wgDs/OIB7F2dWBycCiMvHomCFgWQ1yOzxmJM/EdS7UOJ+pZqJyXUdvQVXvdX5kpuxm3csBFbNm9JWPxRRx2FzKwsj/06q6BGxBJtm7dyZuWNEmyrl70qe7R6EuYII7n2oU/ihV7qhspIJXKCOcnn+3iBQ6oNACwnBwV/ewhaszyEf/opLfULtG8PxBAh8gMHsG/6k9j3zN+RNfQ0ZJ9zNjJPPRUsJ/bniWzZgr1/mYIDb77lGd/sjzdAKyhIub4by11iHHVeiqnbTImW26qIGea8lLxlcoAzsSAZA7JC2dCYHrUfa9N9n20ifUFuMBftctujdN8mRLhh96NCss2ZHIFwMdqwBdsMDAZnltjasMYtmjh+5pwSAzMV23IIyuS4T5FrMw656FEsuTagzD65h6MMYGKOQIqF1XuCHD85pNrKPpxTlN7nzlOybb9x4LWOS6L7it1m5LGRW87C3Ptl1oJ16s3TLs/6zOp90Zpe4XYaOBcok5+XcyDCI3HrXhvCGzZi5+8uhuGxiGDzKX9BzkUX1tm+HTAGFgzGTVK97KuosNBRveL2gYmoqK4Qc+YcnBnWlSb7IqnQ5kr/JNu57N84OKCZ8+i6YQAaM2XdmgbOxYKJap9kcJFGztHanZm6mAAQe2zjeKJKdvzjc0pu1apVCdPk5eXFlJWuWLECd9xxh/96xYBzjiuvvBL79+/H9ddfX+vyDjWqq6vRq1cvlJWV+c7TrVs3LFmypA5rdWjQsWNHPPvss3j22WdRUlKCf/3rX1i1ahUqKipw4MABBINBDB06FKNHj0ZxcbEj77Zt2/DGG2/gu+++QygUQrt27ZCbm4v58+fj1VdfRSRSN/16nz59sGTJkgaTav+SWLFiRcI0GRkZCYXOjZ0bb7wRuq5j4sSJvtIzxnDmmWfipZdeQm5uLgBg1qxZeOyxx/Dll1/WZVU9ycjIwOuvv+4r7c0334z+/fvj/PPPr9Xiyipff/01dF1H+/btsXfvXs+/Sc6fPx9t2rTBhAkTcPPNN6dlv0R6CAQCWLRoEcaPH4/HH3+8oauTMun69xkEQRC1wc/zSp8+feqhJg1DOBxOmIZzjiFDhmDVqlXo378/Kioqkt6Ppmk49dRT8fTTT+OII45IpapNgsrKSlxwwQW+x2xjxozBuHHj6rhWBEEQBEEQBEEQBEEQBEEQBNE0SOu/KtpTdhAcQItCjy+kNDBUt9SguqUG1S11GnP9qG6pQXVLDapbalDdUoPqlhpUt9RozHUDGnf9GnPdjAgH4n8HkCAIgiAIgiAIIgpv4ZpThxiVJspxZgtavDyMVn4p1bakaFyNBYNwfkCDrikiowaivLwcZ555JlasWIGOHTumvfw777wTL75YN6JGADh/UEcs+t9WIZ/jAHRxDiJCoslEeES49Bg4izj0i6bcUjNFRJwDjMMIVyJSFf3loay2x5kbXMq4YQtdVBsSU9tXPDFqvHgljSaq6cjD0bag4cUOs2fP9gwfOnRozDwtWrSI+tLfli2JhYXxaNasWVTYzp07Uy6vXWEucruehn1fzwE3khd07Fn1Aloer3553+4jIAVnzN1eVEGasuUW+1hiyERtp2kI0JoklqQNpgAsJZlhLJkvs212XAr2pZDM/O3MyWAJ2gGhDRPmPfGyhG8cMIV6ZvoX5pfi29J9ePzao1GQF0r+ODQiVnz/M654+A1sKauA9bmhirSZsq1ZIl+nYNv8LaXZzCHd1gCm25Jt6xrUANfxtvMKrHLkNpS0UH5z2EJ9Z7+Q3CWdQHSnxEcO+ukn5eesDe72nkbSJteGUkev+zh3ZWPylxIlr1H1OlTzyWtZHk+ulKWOGTWxW+6wWzIhJjTz2GNNGRsfpQ0qH/lA6ae1kmoHggG0b98OxR2KUdyhA4o7FqO4QzE6dOiADh2K0a64PQBLn239H2ooc4ZYNSapdpOivqXafpHPb/Zpj3HPZq7PINLfc889vvbzh/F/8DUWUGWj6tOoKg41L39ujxetYSR3lqF2T+pQEdHyVjN5cm2f5NqEiTmWVBd7kvfUqnCVPUdSS/j+/dg59oraF6TQdvlX0Fu3ip8oHMbB9+fh4PvzwIJBhPr3R6jvMQh06ACWlwfU1CBcWoqqz79A1ZIlQAx5Y8aA45A37qqU61oZrsTW/VvtQymHhZxDY5q57otAjhrci+MwJbOzN7J7haxAFnTmNa5L/iRG9UVK/ZIrKOldxyQrkIUOzTpiw96fEDHCYg5Is4TZZp9qiKcBW7CtgYMzDRoXR4szaJoOJlXA3JYAy8tBY/Zvh1xbzC9ZZ8pDrm3dLpj9Xh27yr6fibyWXBtiN0p5kHtSRdvu+xm3z4vXggvcy57tKMBPWHSU1RKtJlmEGQAAIABJREFUpuKIFMcz+n5lFaV8ZnsxI3l8lPu5MuSWx8LahjKfCyBsJBYwpUJ4Uyl2XHgRItu2RcU1v+du5I75fZ3sN1UqP/kkKizjlFNqVWZ51V7rUYcDMDiHxsRcq3jukWGO8yLGYLIdWtOr4pmHyXhw0S+KHaqP1LDLkNcT4N3eE5Hu8c/yr5Zj+/bEC1odfvjhMeNGjRoVtUBhqnDOMX78eOTm5mLs2LFpKfNQwDAM9O3bF6Wlpb7ztG3bFl9//XWTl/3WN507d8Zdd93lO31RURGuueaaqPCxY8fi5ZdfRnl5Oc477zx8+OGHaalfdnY2br/9dkyaNCkt5RGJWbduXcI0Xn/7aYpMmDABgCnZjtev9+7dG//85z/Rt29fR/ill16KSy+9FIZhYMiQIfjE435eF+Tm5mLGjBmW4NsPQ4YMwa5du1BSUoJnnnkGDz30UFpE+In66a1bt+KWW27BokWL8M4779R6f0R6eeyxxzB27Ni4CzM3RhhjWLBgwSHTFxEE0XQJh8O+Fqs/8cQT66E2DYOfhW+yxAKo3bt3x88//4wzzzwTn3zyia+/34RCIYwcORKPPfYYmjevzaLTTYPrr78ey5cv95W2d+/eePLJJ+lvRgRBEARBEARBEARBEARBEAQhSOu3un/8tgyMAy1ObJ/OYtMC1S01qG6pQXVLncZcP6pbalDdUoPqlhpUt9SguqUG1S01GnPdgMZdv8Zct+rqCJDZ0LUgCIIgCIIgCKLR4VPCxmKEx8zrFrRYsg97v5bgxl0NJY8lC7EsrBxBPSPh/pOhR48eGD58OAYNGoQjjzwShYWF4JyjrKwM33zzDebNm4cXX3wRBw4ciMq7e/dujB8/Hm+99VZa6/TCCy/gvvvuS2uZboYd2x7B4BeoCRtClSK/jM4AqF9MN99zSGGqfRJt+bZ4cQP7fvD6wjVDZtvjhPvHttc5tOme3yHirt+myNtGSrpd5agCPUsKJIK5AYCjVbOGlbPv378fL7zwQlR4bm4ufvOb38TM17Fjxyix9tq1a1FTU4NgMLUVtTIzoycMKioqUioLAIpaZAOahlCrrqjallju4GZ/yQJTrG2J5mQbk9tSBCslodwOd0tepYjLtlHFgMeJjBdHxCeWENjPMVXPJ/cIj7MPRQxmvuWutOq+3eJfW0Zr3qGEnZ+ZFioz3BRsf7p2D35zx+f421W9MKhXYYLP0/jgHHjy7c8xdfanqAlHYIt51Zfocx1SbU2kVaTa1j3CzmeJtK1yZZgi32YMDDpglQWP8uCqkx2maoHNN2p6WW/3+fY6/24SX/ORg2UJ0yBtX5CNdS2lo2gp3XPKPd1y7egquAPjbbvyCEE9E/vnYgxhX39y/Odx/CzBNuyyRC5mVVaOOFz7lmlFGQwsyS7e2c72rp7pN6NFQUEBZsyege49uqN583zoesCqPQPANPU6VFq90pYZI6n2oUR9S7V9P8uJJmfdJbmyM+aqtzr2Vnj77bcT7isYDGL070cnTOdVPgBLFip7DSkQlf0BV9Nxu4xYUluzFA9xaiOQSxJNAfse5RT9KnMhAg6OyshBZAYa32LNqcBralC1ZIkp0E6CQJcuKHz274APsUssSvb+CA5TymzeM5VLWx57Fj2qcMw3ybkDxoXAWcxHiefRrEAWNE+pthOr/6kt3LVdT11Jhp6BjvkdUbK3BBEjAs1qzxo0Lp8DAHPJO6leZvZaJswUbRscANfAmAFDjlvkMBBOuTazxlbmeJBBMyXBcvEUVa4NU9xtHxox5uNOWbb1KABFri13zp39c6xt+V4lmXuD3X5cJDiX8crz07qs+6Kh3iOVe5/hPEb2nBkTx93uv9zD/0gKC6clIlJaip0XXYTI5s1Rcc3vvgu5V6Z30YDaYuzahapPFkWFZ53+61qVu7tqNzgMcEO3JdkGB9c4OHP2VxwcBjegMd3a1rm5LeXZhgFoupwyMwXbhsGha2YfZ12EgKNN2gsPqe/t50UOZj/icq+8zHdb9cOkW/3JeS+//HLP8JKSEl/S2WQZN24chg8fjqKiorSX3RQZPHgw1q5d6zt98+bNsXbtWs/5aKJ+adasGf773/9i4cKF+P3vf4+NGzd6pisqKkKnTp3QqVMnfPPNN9i5cycOHDgATdPQrFkz9O7dG9dee23cv2kQdUNJSUnCNK1bt66HmtQPEyZMwKBBgzBlyhRs2rQJ27Ztw549e1BVVYUTTjgBzzzzDLp37x63DE3TsHDhQmzatAkTJ07EsmXLsGPHDgBAXl4eCgoK0Lp1a2zcuBHl5eUwDAN79+5NSmydkZGBVq1a4YYbbsDEiRNTXkSgc+fOmDp1KqZMmYI2bdpY9axr3n33XVx66aWYNWtWveyP8E/fvn0xb948nH/++VF/w2WM4bnnnsPll1+OkpKSuAuP1Cd33HEHTj755IauBkEQBJYuXeor3aHcZ+l64n8ftX79eqxevRpHHXUUcnNzsWDBApSUlOD666/H559/jt27d5uLc4n5pEAggLZt2+KSSy7Bvffe60vefSjwj3/8A88995yvtPn5+Xj99deRnZ1dx7UiCIIgCIIgCIIgCIIgCIIgiKbDL+MvCgRBEARBEARBEARBEARBEARBEESjw61DhOO9S6jm8mZ4iVjcmI42oc5WzduqfEqJD+qpyYNVMjIycNlll+G6665D7969PdMUFRWhZ8+eOP/883H33Xdj1KhRWLhwYVS6t99+G2vXrkXPnj1rXS8A+OCDD3D11Venpax45GYGMahXET5a+bPTRSpclZZIhwnRpRBVcmYIKZKUWUp5pSlOqSiZH7WvUGEP6Bl5doCwLnHDEJJV2NZOy8jkJeT0ak22iNOWaf4/e+cd50Vx///X7Of6Hb1IkSaKQBA1dlQsqPGrgkaNosaanxEFW2zBRCKWRLGhJgHL15Zg+WIjFLEBYhAUBVRERVCQjsdx3B3XPzO/P6bsbPl8Pvu5u88d4PvJ4/h8dnZmdnZ32i7cc2Btmw3PT7uilhVrP/bYYwFBNgBcfPHFKCwsTJhu8ODBWLJkiSessrIS8+bNw8knN0zkEyb8q66ublBeANC+dR4EOGKFDRMN8+rtqC39ATlt94EtbpXCLkuMauqDFhP4pNqWhL0pxT5EE6Alr7rZ2xK06JkgfHSx+hEj1NRxtUzXTmnvUxoo5gAibsJkFC21lVJtJqRge2tpLS558DNceHx3jD1/fxTm7R7/vWP1phL8YdJsfPzNegCAV4oNuMJswIi0PaJsLcJm6lPJsbU82wi0lYDP3oZj8vT38W5/pD8drQb2xNOfbqvXsj5fS29CEaG/D6mvLk6dhjXlWGP3bxlAWz9t+bLdNgNybf9YnWj89t8EW66tYzLZ7vQkxLRVrXYLae+ey2Ht15MaLUZMKNq280l0TcMrjw6t/unL0P3de3TH0UOPxkcffoTyHeXYsWMHeu/TG+dfeD6uGv17tGnTxsx/pABUtysTYn1zRduMMc+YrWORVHv3pVFS7RRJGy3VVocXwluBBITn2KHnwIBPPv4EO0p3pDzeUUcd1TDJlCVHNUG2QFRYYVY5Ewq2AU9bcWcQ3nMnufauT2OHfjOKWe8jtCi0MfjnuwxAZV3lHiPWbgi5RxyODk89CadD4xao+W77Ss+2UIu0MYfpV0syXA668LdsZuYdDEIADtNL7MjalJ9VAMdp2fcHzUluLA+9WvfC96WrUc/jYMwBE0pd7gircchnAsaYkmk7YOBKcS7UNxUHwiMmZ3C9vu4wozv2JHJt82wGs9aWmedZcm3vfEmNA3Z66PeVzCfBd+MiwnOqf4xItC9KuL4C6cT3xFPPQYILdW2s87afv/WB7NevjFm7vPNu+/S54IiLOGJN9IxTv3YtfjpvJOLr1wf2tb33HhRddmmTHKcp2fnvKRD19Z6wrF49kXPwwY3Kd1vlNun3B8xcxryCkC/EjfjcI9nWC1lC7hccEOpRm6t0TMm0ZXvzLnLprV3e97tuaMvMf+rr6zF//vyU8XJycjB69OjQfQ899FCjypCI+vp6dOnSBfF4vMGy1D2Fc845Bx9+GJTNJyI/Px9ffPEF2rZtm8FSEely3HHHYe3atVi5ciUef/xx/Pjjj2jVqhU6duyIa6+9Fn379m3pIhIJ2LRpU8o4vXr1aoaSNB+HHXYY3njjjUbn06NHD0ydOjVSXM455s6di08++QS1tbVo06aN+WnXrh3atm2L9u3bo0OHDigoKGjyscFxHCxcuBCXXXYZ/vvf/zZp3omYMmUKjjvuOFx55ZXNcjwiOqeccgq2bduG2267DcuWLUNpaSkGDx6McePGmf66T58+EELgyiuvjCz9zAQHHHAAxo8f32LHJwiCsPnrX/+aMk5WVhbat2/fDKVpGaKe24EHHoh//vOf5v+s9enTBzNmzMhk0XYrli5dimuuuSZy/Oeffx777rtvBktEEARBEARBEARBEARBEARBELsfu8dvXhIEQRAEQRAEQRAEQRAEQRAEQRC7D0m8UA2SRllyGjsPI/mwBWzwijz8Rg/BhUcUoqxuYMxptMDlwgsvxIQJE9C9e/fIabp164aZM2fiiCOOwFdffRXY/8YbbzSJWPvLL7/EOeecg3qfpKWgoACVlZWNzt/PSQd3x5xlGwHBoWXaWmQkoOWNDFperdVJ8mapMMHAjGBboPan4PUp6H64/CK0jsW92boewBIcefHXxWSqNNcM5NYba9uiVX7LiU/WrFmDe++9NxCenZ2NW2+9NWnaE088Ec8991wgfMKECTjppJMaJK6pqqoKhHHO085H0zo/B8Xv/g1129Y2OI8dy55Bp+PvMfIgv+zHlWzbIlhZXz01JMznCju+K1QmMkWIEBdANO1hmKw3LE+PYdfz1YjUjMQ3RCFl6pFtdmNWTKmGA3OU6E1KtfVeLhj+PXc93l26BX++oD+GH9EtxXm1HNW19Xj8zUX4+7TFqKmrh1eozTxtyRUPMmhpttwbs9I4AGImjpSaOipfJdqGFnPb+cj8mSXkNqJu2OJueMri3jevGlh+sJBtX5inzvnrX1icxPCa7SnjMKfxi4GE5IqURt0GZ233qTooilzb3pGsvdptVYsRXXmtpfAzcXVoULCtvjMrT9V+Ba9H1ebF4FUl4PXVKOx9ImK5bdwj2KLgdC6nPpacNMHJKgSvKfNE+d8pT2PEr0dYskeGeF09snOywWDXSaunEQyO4+4zKm0jr1dhJNXeo2iUVDtV3gG5pz3ntuMFU5pqbi9OwYLlNduBeZb8vPfu4Fw3jNvG3hbp2TNQX0OSBCTb+hnAkoaGCbZNHQ+55ruKXJLYFbEqoW3hFt7dyWp3dX01uOAe4fCujFNYiHYPTEDF8y+gfvnyBufDiorQ+obr0erK/wdkNe6/RlfUVWBDxXow35gIBjCh+i8GCL04hQDchZo0UmAr+yIHQnAI5kBAIC+7wL0/ZpyVX/3t2jPLTNLm/bt2xd4hP6sAPVr3wg+lqwEh4Dhyfi64AGdMXhPGwISewzE46pobUTlzwIR8EgBzwJUwW27L844s15bGc3e8UMdKJNcOe9TUgnxTT9TYZspsjXUMQdk2kHzsTjY2pBrn7OVV0iGsbJ75oj13DTkAU89ZailDed5MuO91Q863Ll6HWFbjxdr1q1dLqfbmzd4djoN2E+5H4QUjG32MpoaXlqL8iScD4YUXXRRs2GkQF3GUVJUAkNeeg0sdPVffHP0OXT3vWI9SgOzfPO/Qw1B9nF62Sr8zlW0mWPeaYv7TWB5/9HHU1dWljHfKKackFJhOnz490rGOOuooTJ48GQcffHBa70P79euHZcuWoaioKHKaPYlrrrkGr7/+euT42dnZ+OSTT9CjR48MlopoDP369cPjjz/e0sUg0qCkpCRlnP32268ZSrJn4zgOhg0bhmHDhrVYGfr27WsWMvjiiy9wySWX4PPPP8/oMcePH09i7V2UnJwcPPLIIynjPfXUU3jqqaewdetWrFy5ErfffjsWLVoUaY7VFNx1113NchyCIIgo/PDDDynj7OkLAJ111llYtGhRynicc4waNQofffQRnn/++WYo2e5DaWkpzj33XFRXV0eK/8c//hFnnnlmhktFEARBEARBEARBEARBEARBELsfJNYmCIIgCIIgCIIgCIIgCIIgCIIgmo4G+BhD1EPenX5XZYRjSMet8EjOXLmHjuTuz4nlpF9wxX777YfZs2fjV7/6VYPSFxYWYsKECTj99NMD+z777LMGl0uzceNGnHbaaSgvL/eE33XXXZg2bVqTHMPPcQd0BcAhEAMTAoJxS+cj5dlSnK3ChBTJyni2fFNKtnl9JeI1OwLHye9yBBJKNl0TknvTbaGSX8IZ+B6erYkWikB+TsvIyzjn+N3vfoedO3cG9t10003o3bt30vQjRoxAYWFhIP17772HSZMm4ZprrkmrPPF4HFu2bAmEZ2c3XAabkx0DL13f4PQAULl+ITw2OkveDmFbf8LM2b56YtexyCSSPkeRQROR0MIzLYWy5b3RM0F438JUnWFmDPFLf70pbdmtUq4xBxBxSOlzXPkSGbRcGkxI2Zs7WGHz9lqM+ecSPPP2atx23gAc2b9jmueTOeJc4OW5X+LBqQuwuWQn5HlqqTbgEVeb9uIY2ZqrALYF2A7AtFQ7ZsTZHlm3Fm0zLdB282Gw+mFmVMKw74X3E4ART9oSffveWXiaa+PabphELB5BrI2MiLWByBOtBmVtj+86SAnYtMgttCy2STRR29Tf7Xgw+xikGM6bhW6ziQTb3sPUlKzE1nm3oabYFX46C/PRev/foM2gS5Ddam+3/zFVJ826wRji1dtRv3NTYFdVZTUABke59xljiOXkILS2Mluj6P1GUu09m0ZLtZMkD5Nqp0zua/N2+bSYOrDP23w98RmAeXPnJS6korCwEMNOPjGsRAaW4EAisN9XDlswysIF27Zc28QNy4vk2rstWqSbYGfGh9LUhxTYWVeBVjmtI+edM/gAFJx7buB4SUl2ngkSs/y8YGAshsILRqLwgpGo/24Vqt95B9XzP0Tt0qUQERYCyx44EAVn/xqFF14Ap02blPGjsKJ4ufvYx/QYCiPVNlNdQLZ3R8uD1anrZ0Uz1+EAi0EAyInlaQ20JORR0xXzB69j+KX1LQSVJmZ8bwZa57RG16LuWF++DoKrpYUYM89AUlYu4OhnBqgnBOaACwcOuHqm4jItHIBJUbCjLoLDGLgQqeXaYGDclWtrETZgP+43Qq4N5o4RllzbPYbw3O90n1tTzcHSXdyQaROy73mawTem+afjCcqkt0NLYY4j99bW1yAvK6R/SIO6b77FT+ePBC8u9u7IykL7xx9DwYjhjco/U5T+ZTx4aaknzGnVCoUX/7ZR+f5U+RM4r1NyaPnOSwhAr+WllwrkcQ4nJuX/gJCfTszM4wSg2ov1bKbrMPStFEpUr+u1qvOOtz4IAbXIXcPnP42d+0yfEU2Kff/994eGV1RUYN26dZHy+OijjwAA5eXlGDBgAH788cdI6VavXo3evXtj1apVe7yAzc/dd9+NSZMmRY7vOA7mzJmDQYMGZbBUBPHzI2zBVD+DBw9uhpIQzcngwYOxbNkyAMDYsWPx8MMPo7a2tsmPs2HDBsyfPx9Dhw5t8ryJ5qVz587o3Lkz5s+fD0DOk7744gusXbsWCxcuxJo1a7B69WrU1NRg48aN6N27N77//nvU1NQ06rhnnXVWUxSfIAii0XDO8e2336aMt88++zRDaVqOq666CmPHjo38XuuFF17AeeedF/r/436O1NTUoF27dpHjn3jiibj77rszWCKCIAiCIAiCIAiCIAiCIAiC2H0hsTZBEARBEARBEARBEARBEARBEATRLNhCl8j6C1s2Y30auYctY1N/AlIpS9aiy6Al21qMmuU0/J/NzjnnnAan1ZxyyimhUuONGzc2Kt/y8nKcfvrpWL/eKyO+7LLL8Oc//xnTpk1rVP6J6LVXK3TtUIBN26og4IAJLuVI4NAOPcYcS2wcV1+Z2uaAcKRahQmUr54RchSGvK6H2pYkeXcFhxbUutpbV2gVFHT6CZF4eipa8BfCdL0DgOwW+hfY+++/H3PmzAmE77fffrjjjjtSpm/Tpg1+//vf45FHHgnsGzNmDDjnGD16dEp5Deccs2bNwl/+8hfzS/g2BQUFKcuSjNzcXFRGkKslgtftRNXGxcjvdoQKse516KlZRim/8Yz5whJemsaJd0mYmIxE5sIo19y+f4lEvQmOYUvRYI9v/jyZa0A0JkQGV73mWHnL71LIp2x9QsVlDEI4WLJqB867dwGO7N8eo87YDyce2CXFOWaO6tp6vDJvOSZN/xRrt+iFD7QcXF972zrIzH7GvCJsc52g4jAt0XOMSs9O4wq1reOwGIJybsc6rlfe7Rd763xsNZ0r4LM+mR3fd452vMB2xDbMGHhtcCGJQLRGLAgSoRDIuBHUL+BLKMD3WSZDy2WH+/toLVB0b6et9YXnjus5opVOUVuyEhv+cz54bYXnyLyuCqXLX0DpV/9Gq76nocORY5GV38mKkdQ46o0jOHZ8OxU/fRg+Znfq1FFJJ5W007QOnZus0/I8mWe/FiAmkmp7lYzWFkm1dyuaU6odFhYWw/8s56azZIq6T7BFniHHYADeeONNVFdXJzkJyUmnnBQsjxUgq3L4CQfH9pC6zbznZPLzy1MtwTbJtfc00hgnE0X1D2sJ4uk6xZQoOFH+ftl3RZpi7fwzTkf+GV6ZSbp1sSnI7rcfsvvth1ZjRgPxOOrXrUP99z8gvnUreFkZUF0NxGJw2rRBrEcP5Az6BZwOHZq0DFxwfL3tKzNeQgjAceTc3F5HS4+tTL2HUp/SX6vuh1wrDIIxcAjkOtnIjmVLWbE1bgN6bJbf3L8TERyvw2NZwm1mlRnBz7CDZqoOdC7ojJ115SipKgFzhFx4TUjBtlJlQwgOR8nIHcbUNiCEfILgTIq0OeNwuAM4rlybgysRdxpybX3P9H23HuP0BMiWazPGUo8VEPI9l3DzBNyxz772RsTtyyb9RaJSE1pnfGOwlmwL37NvYNptpQ27JsHxNmTGIASWLF2C4486Id1TMdR+8SWKL7gwIKhmOTno8PSTyBs2rMF5Z5KK555H5auvBsJbjRkNp3X0PjyMjRUbdBfkvr6CfGcqICC4NVeDrO9SfG1C1E71nMQEuBBgzHq/rhethDqQntdZku2w+tbY+U9j5j5r16yNFG/gwIGh4XfddVekdvnUU0+Z7wUFBfjuu+/wi1/8AqtWrYp0/G3btmHgwIH4/vvvkZfXOOn87sITTzyBcePGRY7PGMNrr72GY445JoOlIoifHyUlJeCcp4x36KGHNkNpiJbib3/7G8aPH48nnngCU6ZMwZIlS1BXV9dk+T/33HMk1t4DKSoqwpAhQzBkyBBccMEFCeOVlZWhe/fuqKysjNTf2EQR2BIEQTQXr732GuLxeMp4v/nNb5qhNC1H27ZtMXLkSLz00kuR01x00UUoKSlRi4H9fCkrK8PZZ58dOX63bt3w0ksvISuLtCAEQRAEQRAEQRAEQRAEQRAEEQa9QScIgiAIgiAIgiAIgiAIgiAIgiBaEK9NKpHgLI0s5Fct9tDyDyXH0d4LBoALd39jxNpNQVZWFnr27Imvv/7aE15bW9vgPOvr63H++ecH5MYnnnginnjiiYzL1w7v1xFvLlzr8ap45NaCKzGkDnIAJiDAlUxFG6g4dv4QFEbndBiAWE4rNz/mt/rIG27O0775oRJOO629maxOapmMK5tpCand+++/jz//+c+B8JycHLz44ouRZdZ33HEHXnrpJWzevNkTLoTAtddei1deeQWjRo3CkUceiZ49eyI7Oxucc2zevBnLli3D+++/j1dffRU//vhjwmO0adMmvZPzkfb1ZTFAeH+hsXTZ/yK/2+GwRa0CUuQlxe6AW0ds8Wk0ISLRzITdGi3vVZ1MYmmvSYCg4MsfZtUJs0uNWtpSJbQEz17mgWnjJsD0QgOOR2oFFocy7sEVbDty08g53dIs+rYEi75ZiD5dCjDyuF4455he6Nw2P9r1aiRfrfkJL89djqnzv8aOnVUwNtQwmbYuuArzy6xdqbb+pVkHUpBtx9cSbUf9xIxkW37KH1cqrMOYG27KBdiybreMji+O+i4AIyq2wyOTSocYLrTjNWWpc47lhgs4m6wrCmsTTZW1b0JmgpO1U7tPTnTi/nHd2jZtSeklGXPbqCc7YaWW30RtBTa9Mzog1fYgOMpXzUDVhkXoctJjyOtyqDXfCCmaezgADLy+GpvfuRqVGxaEZt+xY0ccOeQoVb/dVuaKroNCbTee1fbUKZswT5FIqr07k0mp9qJFi/D222/j+OOPx5Cjh6hf2PdW6vBnOGaVzZZz2uEIeZYLF3AKAI88GFwAJoxxfxkXPqx7cgwvsX18t9fwiVMTPC7Ygm0wr4A1IIC02hPJtQmbwHgoAl/cHjxk7GRqjKvn9aisr0RBVuMWNmpRYjFk9e6NrN69m/WwK0u+xc7anXKuyYScK6pXDkwLkdUf0z+osZgJBuEAOoYQApwJZAGIOTHkZuW68+bEj5guHiE0Es8pQtPs2vRq3QfltRWojdfIXs+Rz1Ny2iYl24B8tgIcOGDgAmCO7FcdAFKP7QTl2mDgQsq1hclDXz7Z2zP1/Gbk2sqi7VkcQU1bw+Ta5jPFnFkK15nHU2zaedhc2JddmLDb5B1B7ssYc19zmITh8XT+nsUjVAk852kXSbhpvU/Pqa8N4I5fk/4xGUf9cghyc3NTpvFT++mnKP7txeDl3vk6KyxEx+eeQe6QIWnnmXGEQPmTT2HHXXcHdmX33x9Fv7+y0YdYX7YOAvDIsAWscYNZlZILIAYp244BnAs4MSszZn+479o9VUF1l56FxRyWcI4F8NWbAAAgAElEQVTSUnLtqPLGTp06YejQoRgyZAguvfRSdOzYEQDwwAMPpEwbi8VwxRVXeMJycnLw9ddfIzs7O3JZN23ahL59+2Lt2rV7vDTr9ddfx9VXX51WmkmTJuGss87KUIkI4ufLJ598EineoEGDMlwSoqXJycnBtddei2uvvRYAkJeXh5qamibJ2/9vkMTPi9atW6O8vBxlZWUYNmwYPv3005T/hteqVSvcc8896NevXzOWlCAIIjn2gkqJYIxh1KhRzVCaluWZZ57BtGnTUFlZGSn+jh07cN999+H222/PcMl2XTZu3IjTTjsNn3/+eaT4WVlZmDp1Kjp37pzhkhEEQRAEQRAEQRAEQRAEQRDE7svPe0lPgiAIgiAIgiAIgiAIgiAIgiAIokkwArFk+xUsQXjCtD75onYKmd+vFG4+AZ2GlcaWbGsZsgDgMAaHtfw/m9XX1wfCtLQjXbQI+a233vKEDxgwAK+99hpycnIalG86HLxvR0hprCudFoLLMMEh9D5TBbjc7/nFWXmPan5aEci/oNthKr1VEWB/h/Kiigj1LJlUxZbriZBKZsGAOM+QiDQBq1evxvnnnx8qhnnsscdw6KGHRs6rXbt2ePnllxNKXv773//it7/9Lfbdd1/k5OQgPz8f2dnZ6N69O04//XQ8/PDDSaXaABr9i17xeDx1JIvCPscHwqq3fgnwOgAi8S9q63Bh/nI3Ye+z9oRmlao+NG992SNJJFKyhXWJEycJt410/njMGl9cUbQ3rv3p368l0K72Vpr6tCQ6Bq8k2hVPuzJphh82V+Jvr3yFw6+fgfPunYOnZ3+DVRtTS5nTIc4FFq/chPteXoChf3geJ932bzw9exl2VNYALCbLrMXXTP8wTzjT5bbOj8FKAwYgBleqHZPn7pdqs5g5f2+4nY97ffU1cwXb1j3Qgm9Lqu3REUtrsSuuBELqmp0nEnz3x3FFjG6AVR4A8dry0Hth42TleatW8DBNQAaNjAnaZ0CMxsI2krVb+3uibd3uwvJ1PPsZgG1LHkVd2Q8JjumlvqoYG9++ytT1YB0NhvO6Smx864qEUm0AuOtv49GqVStTJgdaLM+kLJHJbbvGOpDzW3MmSgLqOFpED881IKn27ktSqWaUviEk+cyZM3HKr05BUVERhgwZgvHjx+OEE05Abk4uWhW1wrATT0J1dY1KHiYA9pZNWHMuIYRXJmqmVe6c3X5e01EEEEkw0KFjBwwcNNDzHBD6LCCCP/4gLY8ML5uF7tJs4a0Q5hnUXeRJBJ5t3eKIpNtRiCJYJTJDgxbZCbtdqr9lyeaxgbHSOrrur4Us1Y7qHemXi8CSLZ9BL5zDmHcWaRaqMO8GrDFUqOV1hJVGRRcQyI3ly7jWwjnMfOoex4ucJtpzWP9+K2A36wIc5qBv277ggiMu4uA8jrj+LuIqnINzDs7j4OqPEEJ9cnD1I/tari6t3CeFwvK9k4DuI+1xxe38Tc8eeG8INZ5o3LFM9+uBuT10Mmal8r1LUu2cqbmcScNY6I8Ha6BKFN/8eAvvLV+SY5iyBSocvOO3QLB8vnNPhB4TGWMo3V6KN199Ex9++GHKdGGU3HhTQKrttG2LTv/3crNJtUV1te99ZmLqV61C8SWXhkq1WX4+2v/j72CNfG/LBceG8nW+d1tu9eG6FQj5XtW0ByasuEK2L53SN38LO1uh1kg0bUmvmWj1e574jZz/NGTu07tP70jxiouL8frrr+Pmm29Gp06dkJ2dHfl5pn///nCc4L81ZGVl4dtvvw3dl4iNGzeia9eu2Lp1a+Q0uxvz58/Hb37zm7Tu51133YWrrroqg6UiiJ8vS5YsSRknJycnrb6M2DP44IMPMGTIkCa59/5/uyZ+nrRu3RqLFy+Wz3hcPtfV1dWhqqoKb7zxBo4++mj06NEDkyZNQllZGa677rqWLjJBEISHRYsWpYzTrVs3FBUVNUNpGsfMmTNxzz334IorrsCwYcNwxhln4LPPPoucPi8vD/PmzUMsFksdWbF06dKGFHWPYMuWLRg6dGhkqTYAPPzwwxiyKy4eRxAEQRAEQRAEQRAEQRAEQRC7EFktXQCCIAiCIAiCIAiCIAiCIAiCIAji54rUC2lSyTNsGZvHgWgJP4wEV4cLS5ZjJeHCzS/Gov9yT6aora0NFRIfeOCBDcrvwQcfxOTJkz1hnTt3xqxZs9C2bdsG5Zkug/t0kHIWJsDAIeCAQRtWmLKrOBAsbmkgAa14kXEYeLwSvDYoBMvrejhc5Z2tvrO+CbUvofgkHQGLZdzzpFWaLMHBANTWNZ/NqrS0FCNGjMC2bdsC+6655poGCUaOO+44TJ06FSNHjkR1dXXSuMn2Z2VlISsrKxBn7733TrtMNjU1NWnFb9X/f7Dz+/e9gYKj9KuX0XbwpToA7v0UEGCqyvjrjs8q6sFnVGQsRXyiafGOJy7uPWCMJZD02PdKhITb2wiNw8BcWZoSGSqtHsL6Kfe7rcnlMj5zAMHB4EAw9SkEgBgY40o+5qjhLg7AAefAwq+LsXDFVtyJJdirXR4O3a8jBvVphwE92qJv1zbYu2MRsrOSSy8qqmqxdmsZVm3cjq/XFmPZ6i347LtNqKiqVaJGASkDtk8jXF7M7G2PvNr9LtNqObBjfVdiY1uerYXHzAEQM9fNSLjB4JV1awm5FrvJtFJwqMpsyay9n/YPUsRFyPc0CBFn8rqdqZNlFTTseGmTqG01RdZWv+m51FZbDRw6rC2F7Qe890RY91BJ4bQskKm2KoTvdOVG9U/L0zotXluu8kotmYnX7MDGWZej5qfwX5yOxWJ4dNKjuPDiCz3tzb0KPhkjXJGhbkdw1OnbckTmxtX56Ey1RNvItUmqvcuSUjyX6pLb/Q7nmDJlCiZPnozPPvsMtbW1CZNVVlZi3rx56Na1G95+520cetihbn6mWVsyUqucwm5n9jMcgt89RRSyjKnmpgAwfMRwr8DaPrYiYX0U3jotfN2IYOHXnAm3bdlTQTWrNMfX7cl8DxxeeI/v245CoryJlkWPbYyxhO89dHfrBsAEmH7fP5/1J/BWQNTxWlTWV6Kg2eYNuz+rtq/E9uptZgELM07CHVuZNad15ORS9h+OfAfBrL5Qt8fcWC4ce2yVX1RE/VWLluGN58OzAIZwn1lDJcxA2v1Ic1KYXYQuhV2xoXw9hCPlvkwICNVWHEBVbQZwt504Qs5dHMbABYN8h+SAIQ75fMD1HQIHh8PkwkWCC4BxMOaACwFHTYG0FB2MgalrakTAuh/XcVWtMG1aaAE787yv1H24kXDD1z+7ryA84WF9RJR+PfQ+M89HeLpA5+Mrhz+x6WaYN16iMoQUSi6qp/o0AE8+/gRqa2oxY8YMnHTSSRHy8BGyABsrLETpnXeln1cCsvv3R7v7/ppwf+V/pqNi0iTkn346co88Aln9+iHWoQPgOODl5YivXYuapctQ/fbbqP5gvttf28RiaP/PfyC7f/9Gl3dd2TrU1tfCcWJGRs+Yo+Y2wvQ5AMCZbD2A+8gv97rPXIIDwpHf4avnniVHVLfk6PcHVjflmaPY80YI0z8CUO+Roz9vBOY+Karhxb+9GB/OT1/iHrYgZiJGjhyZcF+/fv1wzz334Pbbb4+cX3FxMXr16oW3334bQ4cOjZxud2D58uU46aSTQheMTMTVV1+NO+64I4OlIoifN19//XXKOK1atWqGkhC7GkcccQQWLFiA0tJS3HLLLZg+fTqKi4vBOUenTp1wwAEHoFevXpg9ezY2btyYMr/q6mrk5eU1Q8mJ3Qn9b8tnnXUWzjrrrJYuDkEQREJWrlyJ8vLUCyX/6le/aobSNI4TTjgB8+bNC4TPnDkThx56KN5++220b98+ZT6HHHIIhg4dirlz50Y6bpcuXdIt6h5BVVUVRowYgdWrV0dOc8EFF2DMmDEZLBVBEARBEARBEARBEARBEARB7BmQWJsgCIIgCIIgCIIgCIIgCIIgCIJoNrxusiQyOL+PVsv+4PO9JPApCkuczQBw4R5NCGFbPRBzWl6sPWfOnFBh8Jlnnpl2Xv/3f/+HW2+91ROWn5+P6dOno3fv3g0tYtr079FeSWC1gEjeHCG4klQJCHAlGgIYk0JtIaTkUsffuWpWSO4MBXsdor4L32eIQcWSTXkFnv6KJoLhKZ2iXttZZU10EUhjqK2txTnnnIMVK1YE9p1++ul49NFHG5z3mWeeiYULF+Liiy/G8uXpCUUBYOjQoXj88cdx+umnY/369Z59ffv2bXC5KioqUkskfRR/+CBy2vZGbekaT3j5N6+h7QGX+OqCsBzIbh8RLmZXEcP2h0p8wqTK/n3+cCtGGuf9s5Uphl0+fQ+VBS2xXDsdrHvFrHpg+gxhdQvMEkxJYTaYABMqnDlSHGfMVVr4q4W8Ws5riYCZ41ZPAFquzZgbuHV7NWZ+sh4zP/kRAhwQHIwJtCnMRruiXBTmZiE7ywEXcdTUxVFRVYuS8irsrKqFbgteT2MMlvHPvQ5KymXpBq1wa9sIffV+/d2Wasttpj+ZLdSWsmxmhNnMhDPmSAGeEW8zK457DFdy7PjKBusTnjBmb3vqV+K26s8juCdsjPJt1lcmyVviZBemjNN02H1XJrLXbcg9VPK2ag/MYYN0sr7WPgjcdqW2RUibq9/xQ6AE5438DW645UYMOWRIaAlFXSVYTnLJkIjXYOPMS1FT/GXo/gG/GIAHHnkAxxx7jHdawrTQ0w3UrUzvt89bS7ONO8+SdwprP0m1f2YIOZecPHkynn32WSxfvhzxECllMnbs2IGjjjwK48aNwx3j7nC7S79IW34B4G3uuk2qJ4SQMuqxVn5UVFREKtcfbr4x5VjvWagpURcCVceFiuSrx8KU3xUlM8vEbYqg5gV2v6ZFqyTX3j2w73GqGYCdxjP3tOtVSCb2kiwGATBHCWh94a5I2YHgHIKpGRRjEMKBEBwxOOAMKKvZgaLsorTO+eeKEAIfb1pkth11Xd174Y6zUgSr57B6WsGMKJgx8wiCGGPIjmX7Z8SmbzBpTEF0BiqPqBUv7Jx8+Xqk3LsIPVr1QHFVMarrq8CZQIxxyIV03CcThzny/Z1Kw/WzFRw4LA4uYgA4HDjgiMNhMdVupQ1YMPnJmHxe0O+luJBPYmZupB60mBqD9IIKejwQ+nGDC2j5tt2n+9u8XnxJt3F77PCMQ9ZY5L83njEtyiNIKuzsUj0f+6faVh3yj92eZ9+wTFRazrmaz8o8lixegokPyPdXb775JiZOnBjxRJIT37AB8Q0bmiSvqNSt/A51KxtY/qwstH/8MeSfcnKTlGX19pWmozHCfiFUhwJoGb2ebulqKCDABYcDBsG5XD1AAGBCLVwCtYahMW2rdqLGMT31g+w3YQvoHWuO4quvkeY/vrpo79ZtMQqXXXEZ/vCHP0SeW6YLYwzXXXdd0jhjx45FTU0Nxo8fHznf6upqnHDCCfjmm2+w3377NbaYuwTr1q3D4Ycfjrq6ushpzj77bPzzn//MYKkIgogi+OvcuXMzlITYVWnbti2eeuqphPtvueUWPPjggynzGTduHCZMmNCURSMIgiCIZuORRx6JFO/GG2/McEkax8iRI0Ol2ppPP/0UPXr0wLx583DYYYcljLd69Wocf/zxgf8blIxevXqlU9Q9As45LrnkEnzyySeR0wwcOBBPPvkk/ZsPQRAEQRAEQRAEQRAEQRAEQUTASR2FIAiCIAiCIAiCIAiCIAiCIAiCIBpOUoF2InxiNs+nR8gGI6cJ/BpJmNxNSW1kHlIZ4rCWFWvH4/FQkcYRRxyBo48+Oq28FixYgEsuucQTxhjDlClTcPjhhzeqnOnSuiAHHYry4OpZuLnmUuCipJVCb3M3rgkDdq6ZG8g7t+MAsNwiFU9LbPV9trVnrqhTeGxFYXUywT5hpRMh+z05COyoTE9K2BA457j88ssxZ86cwL4jjzwSr7zyCrKyGrfG8kEHHYQlS5Zg0qRJ2H///VPGj8ViOO200/D2229j3rx5GDhwIDZv3hyIN2DAgAaXafv20rTT1JdvRl63XwbDKzajfqcunysBCu1IRFjd0RZSO4xoURL9MiFzRV5JEvs+/eFJti1JJjw/ji+NtrBpETRMXFdvJwXS0AJpxKzwGDwyaSOVjql8YiosBrAYjKBahQnEULqzHj9srsDytSVYuvonfL66BN/8WIr1P+1EZXVcHVulVyJrBuvT88NUeMwtB4uZsgMxuU/9wHdu7jFiVtndcFeoHQNTP0DMI9WGX6qtrzsDjLTbXHcGV7Rlx2fWHi1wtbWHcjsgFYd/2/89WB8Doq+wOssAXrczGO7DaRFBZgZ/YdcsfmEHRTUHhsULs6757imC91XWbW+ZcjoeEMh9y+YtmPDXxOIXXrvT1KxEf0q//N+EUu1LLr8ECxYvwLHHHQvmMPkDS/AJt0Y7OkdmSerNaVr1W6XV4kizRw9nJNXerUgpwUxw2cvKynDnnXeif//+KCgowA033IDPP/88bam2XY7x48fjqKOOQmVlpfvMZslD9aI2AkGptrBiurvUFlMSUiF/KiqjyQ979e4FWw+Z8EeEzw1MmdRx3TOxn13c0/DGCGboCivd51U950x0H/35NOh5mtilYQn6VhfPgGhiuo+3zMSS0xTmSWu6AQHUxWtRXlveVEXfo1le/AW2V5e415wxWGvXwLhg9TWXdllrbHXfOxjhMgRyY/lmPLbnpvYcU47jwXGT6X1IMqaGSGobNPoG8mieMZwxB33a7IO4iIMLjrjg5jsXHHEeB+d6XxxcqG0lAObq/ZFcuk2JfwX3jDBysT1u+neo6w3ADdN9uV7FyDxG2mMa3HWQhLfvN4snMOZZaEHHsZ86PP16knHb5Kd/PPO+6D/23M8bbh8o5Mc6ZwYGxwmfC6ZbV3R9X7VyFc4bfp4JX7t2LRYuXJhWXnsCsc6d0Onll1AwYniT5Ccg8F3Jd2baItQkTPZLMIJsbtV7xoS5z+7rE/WuTC8QpgTZUq6t34X453TWO3gzB3SPm8n5T9RF1BzHwdixY9PKOx2OP/54tG7dOmW8O++8E//617/SylsLuPYESktLMXjwYFRVVUVOc+yxx+K1117LYKkIggCAjRs3poyz9957N0NJiN2Vyy+/PFK8J598MsMlIQiCIIjMMWvWrJRxCgsLMWjQoGYoTcP4+OOP8corr6SMV1lZiSOPPBJPPPFEYF91dTUOP/xw7LvvvmlJtRljuOyyy9Ip7h7Bn/70J7z66quR47dt2xavv/46iopo4UyCIAiCIAiCIAiCIAiCIAiCiELjfpuaIAiCIAiCIAiCIAiCIAiCIAiCIBqEMtQoGizf9nrNpCgErkzDlZa5Sbjw7ndYy61FyznHmDFjsGjRIk94Tk4OJk2alJaM8LvvvsOZZ56JmpoaT/iDDz6IX//6101S3nTpuVcRisurAcEhmNJKCQ4wBwxafqTkQsIBGIcUrAqlb+GoKf4mkG9e10PUNyFlVkpqlLAWaTFS6HaSuhcqZUmQTsXdVlafOL8mQAiBG2+8ES+++GJg3y9+8QvMmDEDhYWFTXKs7OxsjBo1CldddRW++eYbLF68GN999x2Ki4tRU1ODvLw8dO3aFQcccACOPfZYdOjQwaRds2YN6uuD1+Kggw5qcHm2NVBaXrPtOyngFdwTvv3Tf6DT8feqLWEEQsaWpiEn6G6Eb2AIi6FkUInT+vMI24YbxtxBRsvz7LjM1Uj5juEA4KpuQn5X/aGAAzDZvzE4EMxsBg7LlKjK7q8YY7LPFdxIsZjKXzBt+BQyUystM2W3NKfG5ei/Zszz4Wp+7bZjb2vhr6sD1sY2KRjUwnB7XwxGNg5HjYmupNsVaoeLtu39zC6PkXPbJ+C3yAkrLguJi5DvaRAiktZZ8frqlMmdnJb6BdrUbazhWTNXdGt8lko+aLdZUwS7LSZrt2H3zdpn5PtumFZjgjG03u8sVP74vqeoH8ybn/A02g66HFlFXX3l81JfWYxtnzwYmn7CwxNw1TW/t+aArtzTezZuuPsdptkyxzum2akD8W2Ztv607oMnje97MkiqnRlSSrV9bNq0CRPun4A33ngD69atiywdTIfFnyxGty7dMGv2LBx51JF2YT3PYibYKnBQouj+ZYtMK8qjibVjsVjyZ0sR3DB9jfrLiE+FOw4K7nbdTEe2+nLhGyftduIdr2U6IVxBZVhb0RLWRNupSJQv0XQkHRH9lz5RRH8mKZqn7p4D8YTbwwsrU1nHgJLqEhRmF7bou49dner6aiza+JGZBThmsm0t1qLePZjRlOkxU07WzfgpmOkfslgWHEcthMNgxm0ty3Y7GXdKohfUCFuEJeBCDhmzG0RT5NEI2uW1Q7u89thevQ1yvi8vf8wR6nkAsIYExABwDsCJmQ46pp59OIN8hlKDD2cCjnqWYlbj4ULeZ6EblZ4TMRgBsX3BTT8srH5d9+Vqn+l7GcAEC4wNgHeMMYucyB2wDpacRPsbOsSHHdueflvPvN5kSTo7O41+D2tdL845rr/6BlRUeMf3f/3rXzjqqKMaeCK7GYyh8Dfnos0df4bTvn2TZbu29AdU1u2E4ziQFVtACLlYj5Zi67fiAMxiIjIeh3DkWCH03AV6/mnNi3Snpd71Ao7sN5mev3mfRfQiP6Hzn5B2xnzbUbEF98m45bZbMGHCBOzYsSNy3lHIyspKS5D129/+FkVFRTj77LMjz9EXLVqEL774AoMHD25oMVuc6upqDBgwAKWl0RdQHDhwIObNm5e5QhEEYSgpKUkZp1+/fs1QEmJ3ZeDAgejatSs2bdqUNN6OHTvw17/+FbfffnszlYwgCIIgmobKykqsW7cuZbzDDjusGUrTcK688srIcTnnGDVqFJ599lm88sormDJlCu66667A/02LyrBhw9CxY8cGpd1defXVV3HfffdFjr/XXnth5syZ2H///TNYKoIgCIIgCIIgCIIgCIIgCILYsyCxNkEQBEEQBEEQBEEQBEEQBEEQBNEseD0tKWRnfmelCBFXRfBNMADcElO4IhBX8BJjsdQZZYDPP/8c119/PT744ANPOGMMzzzzDA4++ODIeRUXF+O0007Dtm3bPOHXXHMNbrzxxiYpb0Po3qEQS777CUbeCiXOVnJtAK44jylxkSXb5vVV4LVlgXzzux4OV3qqMjH3NEzswxCsWKnMUTzFfl2P9Y9k647MirXHjx+Pxx57LBDet29fvPvuux65dVPBGMOAAQMwYMCAyGmWLl0aCOvYsSP22WefBpdjS3kcRb84FRVfzU4rXc2WL5Hbfl/UlKzyhFf++N8EKWwZazTDmJH9NFpG1sJGsz2BsEtohL1KcpZQrm0SIPUgY9UPE93XLwkd01K4ack7E1K2psKYsGoei0MIx9gTGaSwkwnHqw5mkIIsxiAQh5FXabGbJeJ1F5iQgnkp6ebQoi334slzYCmlTnY7gSXD8g/g6scj1AZc2bUDIKbEV44VX4mzPftVHOaAIabydEXbMpz5juu4192zL6ys8tMvOXSjpWqfYfl6c/WQ4BKLeOpfQo7ltkkZJ3NEaR8NzVq3VetQ8LXZwKHtvlr4wsMShJkDtQBTH8O910W9TwXLyoWoT31f2h5wBTodNQ7hdUtSv3Mz1v/nN6Hpbx17C0aNHpUgpbulJZqujA6mrzBCbdUXuWela7aVqwjmRVLtXZuoUu2VK1fi/vvux8yZM7F169bMFwxARUUFjjv2ONx626246567EjZBI2j07fAsjGSnU2Nq5c6dkcohkOI6wV+PhSt3NIfW4k/INTB84m03H6u/0rLVBIJtMw7rQZnk2gQQPpwySyiaaPEWpudqcvySdVNY+7RgW6aO8zi2VW1Dp4JOGTmNPYH/rp+P6voaJaJlRuwqBINj5rF6viA/ZPekpMrqvZKccrpi7LysPDcu3L7EOyN176OnzQo1ruvY1j1HSFz/46v3GQSh9W1X6iP6tNkH2yqLARaHYAIOAxAXcByh+mIZz4GUZ8fAIN8fyQWLOBw4EGDqnZIQHHJxHhVHMBmLORACMGuQqOcFKbqWz4x6MSKm+2v9fGX1w/712/Q19si1zT0XgT7c9P8iyT0I25XONDwkfXAxqPA8mVtxQ/OQyaIVRl4TmVKnmTX9LXz68aeBuNNfeQWPP/wwYnl5kfLeHXFatUL+iOEouuIKZPdvejnSF1s/hxACXAjE9DV3INuEw9znfy2W121B6HgCjGlBtfs2lwuunr9lmxSOrtnqzjIhn/KVXNss5qDbkdpvi+kdx1HzJ3vqmN78x57DRcVxHMx6axZOOP4E1NbWppc4Cffeey/apylJP+uss/D000/jd7/7XeQ0o0ePxocffphu8XYJOOc48MADsXnz5shpevTogaVLl6oxmiCITFNZWZkyzqBBg5qhJMTuzK233hrp36b/9Kc/oV+/fjj33HOboVQEQRAE0TQ8/fTTkRZHSuc5r7mprKzE8uXL00738ccfo3fv3o06dmFhId54441G5bG7sWXLFowaNSp1REW/fv0we/Zs9OnTJ4OlIgiCIAiCIAiCIAiCIAiCIIg9DxJrEwRBEARBEARBEARBEARBEARBEBkjqmTFg3ZZarma/aldQlb+QimjhD8P4ZWqCas0WrDtEX1kgJqaGnz99dcQQqC6uhpbtmzBl19+idmzZ+Ojjz4KxM/Pz8ezzz6L888/P/IxqqqqMGLECKxa5ZUGn3baaXj00UdbVJS0V7sCGFGr4BBMqZ2EgAC3JHUMzIisHRVfoOK7WcFMmYP8vQ520wljnYVtkdJiF4TJWDyXxI6TuL4KbawMlXfD1LkN2+qSX5RG8NBDD2H8+PGB8F69emHOnDno2rVrxo6dLmGCl+OOO65R9XHdT2Uo+sWpcHLyUfb5dIBHl5j7pdoAwOsrUbVuPvJ7HO2xk1QAACAASURBVGdkQd6qIRC+AzCBkaS7qWS8RJPCAiOCG55Srp0gbaiw17etxVOCheTgl/7qvo67oQyWBDEGsLjaIftEhhgEi4PB8Yg9GeMQwlGiMq72cZUG3moqhBLPqb6YWVI1LdnW5WUh18FjBQ3DUgQqEXZAdK2VWMyBFN3pa6H3K0G2EmFLSaGOY8m0GQODY+JLUbeOp74zxyoDQsphh8OVIPrOIfT87Hie78FrE5CAhV0/24sYTy32cnJaUqwNJG4rTZG1Ndmz5ZBJhfj2HCBqu05WBpjjO1n5kaTauZ0GB6Xavltds/ULrPvPOaH3+IijjsAdd95hJfX2JQGZtpoumcNoeaM0RPqGKWbyRJI8Saq9a5NKqv3xxx/jgQkPYM6cOSgtLW2+glkIIXD/ffdj9luzMeeDOSgqKnL3IUScbebWOgD2oCU3uZyDV1allnsxFiILDStn2EhtBMbudqDOc0ALscHk0MkY88iydR5hElbY0XxSbZJr7z4kmtkHZLX+/tTUnSTjkv+xlEHKS2GNdJ7xUARfhJh7biopGICymh0oyilCflZ+Gmf78+DHsrX4etsK72xVSa3t2aHD9KdcFEdLaWOO4w7G1vw3m2XLuFY4s6TbwVkqM9PE0EWbGHPHbHWvbcm2v63bcwAdx3xmaBrXGAqzC9GpoDO2Vm6W0xwhIJxYyGOYevYScYADjgNw5QsWDOCIQTacGBiTnw4T0Au8uf0zVN5cPnsYgbY8hn4HZO51wv5XvX3yLdJg7Qr2D/p0mFsLQsd5uy9AyHdECE+YafimeU8n/P2LPgwLTq8TdWmMgXPuLlZhvd999IGJoWnudRi2vfkmOo8cmfJMNF0+SrRoWvORd9xQtBl3B+q+/gZ8y2bwsnKIujqwnBw4bdsg1rUrsvr2Rc7BByPnlweDZWdnpBwVtRVYtf07M8eSixg6HhG84AKIqfvryHe2ariBY+YlMO/VtftdMD3Dke8L7PcSpk4oY71wvHMWYT9zAEaqnWz+46h3H7LZSwm9px+zPk3GOr1I/b7/yCOPxNJlS3HYoYdFksim4tJLL8Wtt97aoLRXXHEFSkpKcMstt0SK//HHHzfoOLsCQ4YMwcqVKyPH79ChA5YvX46cnJwMloogCE1ZWRni8XjKeIcddlgzlIbYnbnuuuswduxYVFdXp4x73nnnYcaMGTjttNOaoWQEQRC7J4sXL8bUqVOxatUqz/uD7OxstGrVCnvttRd69eqFE044Af369WvBkjYNnHN88803WLZsGb7++mv88MMPKCsrQ25uLnJzc9GlSxccc8wxOPHEE9G6detmL9+UKVNSxnEcByPTeLfR3DzxxBOR5OBNTVZWFt577z3Pvx3t6QghcNVVV2Hbtm2R0yxYsAAdO3bMYKkIgiAIgiAIgiAIgiAIgiAIYs+ExNoEQRAEQRAEQRAEQRAEQRAEQRBEM+M1sDRYvu1zVsEIlqH8UsITz+zSIpdmkN2uW7cOBx98cKS4//M//4NHHnkE+++/f+T8Oee49NJLsXDhQk/4QQcdhFdeeQVZWS37z4HtW+VBmViUjUj+SLkKh7RCwt0vACjxERhQ+eP8QJ65HfrDyWkFY3kBELyPKe5tpFufLEJi4dHaLamFqA3hsccew8033xwI79mzJ+bOnYuePXtm5LgNQQiBGTNmBMIb+4vxazZvBwAU9DsBBX2HYscnU1C9fhlEGoJtP9uXPY38HseljmhZiDLfcxCNJ4Gw0CfXTp7Wn0fYNhDshyxRm5WP/FvKtN1jKxmUFl4zYfo2BgeCqQUHRAxAHEauLZRcW6dnAkK4Yimz3IQApGSaK8Gu7nvlcWTpuHttLO2pKzi1zjnUIum3vGl1luMJ02VTOsIQoTYDmAMGR+Wp5drWj7WfWaJtGRcIl2rDxPGKsq3PsPBMS7XDqpKGp16gwcltmzJO5vG3gabMWl8n4el0o8u1/eVK1J4TtWuNnEsW7D0UleuDcxKbHiNeUyL4MDGiQOlXz6P4o7shQu4vYwx33TPe9B1GFGcJ6EzxmCmWqr6WwNHz3a1/oUJtHW5d24AE1pZxRhz5SODb9CSTG8yaNQuPPfYYFixYgJ07dzZjqZLz+eefo2f3nnhz+psYOnQoPFJtU8+E+8wGWGvXCCl8hLsPApg96+2Ux5V9BI9URiP5VPm7C/64DcEs4GRJtk0NF24cI9jW5+TJSx3PakNm7RaSa+82JJLiRkobNnaZOuDmL4N9plrhT8984TKIqUol77WuszJfPTMEA7bs3IyerXtldHGx3Y2aeDXeX/sOAIA5cv7ogIE5MIvXOEzOLQVjcPSc25GCV8fM5wFAtTW1QE1uzJWAaqG2NTM24R6UxFnGcOXbSduwf7oZFifNh9h0+pimpFeb3ti8cxOEiMNxHHfOo0pl1mPjkEZtwWFE2+oZJwYOAQeccTjCgVDbYHJhNvkmisvnLQj1jGH1/UK3Gd/8X0i5ryyJjqsfo1Qb1M+Cut+1ppxhiy3IbGWYR2jtJ9Grr8ai+6AIY4TbTyWJ4+vv9Hhup2IA5r0/D8uWfh5If1FhIQZk52Dz00+nJdbeFYjttRdaXfX7li4Glmz+FHEuZfExez6i6rWeswghl+VyhAAce/zR4516P2C+um8K7DzlA4tjv0GAmeMxd4lL6bYXgOME2olnnmL1Vf739pmY//Tv3x+rv1+NG2+4EW+88QZqalIvqBTGH//4R/ztb39rUFrNzTffjH322QfnnHNOyrh1dXWoqKjY7URkZ5xxRlpS8MLCQnz11VctIsojiJ8rixcvjhTvwAMPzHBJiN0dx3Fw/vnn4/nnn08ZVwiBc889F1u3bt3txjaCIIhMUlpailGjRmHGjBlpvfvPy8vDIYccghtuuAFnn322fL+yG8A5x9SpUzFhwgR88cUXqK9P/v8/HnroIQBAfn4++vTpgz59+uD888/H8OHD0bZtZv8N9fPPg+80/Oy7774t/n+1knHPPfc0+zFbt26N995772e3SMuUKVMwbdq0SHF79eqFjz/+mKTaBEEQBEEQBEEQBEEQBEEQBNFAdt1/nSEIgiAIgiAIgiAIgiAIgiAIgiD2GGyNRVIhlV/2Y8kDhT9eWHLhSmgYAC7cowmhpR9u+paSBdncfPPNuPzyyzFw4MC00/7xj3/E1KlTPWHdu3fHjBkzdolfQG5dmKPEJ1pyxF05kYARThnJKxOWqkegpnhlIM/8Lr8MylRs0QsTcIWuFpYY2d32ZxCoadb+aKzZWos4B2JN+DuKjz76KG644YZAeO/evTFnzhz06dOn6Q7WBMyfPx8//PCDJywrKwsjRoxoVL4r15eY7yyWjbZDfgcGB5tf/wN4bcNkkjXF30LUV4NlF8KrCPL1DlG7CiVUc+taBoSzREQStGdjMWRJJL3JpLthEt5gHgwMginZmxZqB9IwK7YO0dJsJXtj8rtXrs3dkggmw5kWk2p5FFf7ddkcMCXqdvMXKr2rPGWecxFWP51IP+wTzvnCXJm20juGCbW1NNvEjXlE2VqgzYws25Jqs5g6UgxaP6jzlEI8B275HPMZLL/V5hMJuEPOPi2iSLWBUPGyn1heu4aVISMkGjubImvVXm1ZdDLpoKcsqdpr2H307VMf8aqfkhazoOcwOFn5VrHdvHltOTZ/cCsqvp+eMP1DEx/C0cccA0DJOzWO9xSYVR0ZPBvea6TbX8g5eqTadphvDk5S7V0Dfz3nnOPFF1/E5MmT8dlnnzVY/tcc7Ny5E6cMOwXX33g9/jbBEg2qObtHqK0QXJjHBMD95Jxj4kMTUx7TK8tOMAcwu737zTOkWmjCiItNWbySbXeqZ0srdfsSRo5rj7Jyn2yzkeTaPrkkybV3PZKOgP7LnShihGHUHvsYzPQtkL9bA2UEptIyIedR9bweWyu3oEth1+QH/Bnx3pp3UFFbAYc57oxQXWR9/STC7HOnJ3oDag0XOddkgiE7O1uJi+TclTG4c1lmdNzqb2aOrQXcYAyivg61X3yF+i9WoO6778DXb4Io2Q4WrwfLzoHTri2ye/ZEzuADkHf8scjq2s2awrDwauWZV1gdLvPF0XOgzZtR9c57qF28GPWrVyO+bRtQWwM4MTht2yGrV09kH3AA8o4bipyDDmz0i5DC7EJ0yO+A4qqf4K7FFuy79OskwRi4WlCBgYFDvnOKCbmgkGCAEErky7SmV4qDvVvmqnhfG+k4vvdJdh/sf9Wk27RHru3mHnredn6J+mphz4kTkWC/qVeBHcErEIwS8swbOg2XDUOPZa5UG+5zt4oz8YHgmN4pFsPoVq0AAFUrVqB07ly0PeGEhOUigtTGa7F0yxLIG+S+f9V3kDMAEHDAAaEXp2Jm7TEtqNfjDBfq2cTUZf2+QD8vWwtzaZE2l/eZCQHmOKp7dNuBbBeqr4TbTgQXYE7LzH86d+6MF196EYILzJw5E9OmTcOPP/6Id999F3l5eaiurk6YtkuXLvj3v/+NYcOGRS5TMs4++2xcfvnlePbZZ1PGHT16dCRZ6a7C7373O8ycOTNy/JycHCxZsgR77bVXBktFEISfpUuXpoyTnZ29S0siiV2Hhx9+GC+88ELSBeM0VVVVGD58OObOndsMJSMIgtj1mThxIm655ZaUcukwqqursWDBAixYsAC5ubk49dRT8dBDD6Fv374ZKGnjWbp0KcaNG4f33nsv6fNXIqqqqrBixQqsWLHCPHP07t0bN998M0aPHt3UxcX8+fMj/bvMr3/96yY/dlPSkGvdGE4++WTMmDEDOTk5qSPvQWzYsAHXXnttpLitW7fGjBkz6DmYIAiCIAiCIAiCIAiCIAiCIBoB/Y8WgiAIgiAIgiAIgiAIgiAIgiAIYpcj9BdtmU+8BlegLXzx/JIX4VqmVB4CQgivvLCFmDx5Mr799luMHDkSZ599NvLy8iKlmzRpEh544AFPWFFREWbOnInu3btnoqhpU5CbBS3J1j+2aFsKTqToFQBEvAbbP30KOR0GoKDnEPDaskCe+d0Os7Zs8a1thPTboex4/rBkJPqFb38Fc7dr6gR+2FyDfbvlpsg7GhMmTMBtt90WCN93333x/vvvo2fPnk1ynKbkwQcfDIQNHz4cHTt2bFS+X/9Y7AuR1z2/zxDs/PbdhmUqONa8cAwK9j4asYJOyCrYC7HCzmjd9wywnNZhCdBgqS7RAiQxFSqxV9PKtbWIT49PDMIWeRstJyDte9yIN91uy7Gy8Mu1pWWXQUAwB0wwCMah5dpSBKfk2UKLqLk8pi3YNpItocSM3PTL8tKEmBrNmfrbgE/O6wlj8nhMf/f/OEaqJQXYWq7tmP1uHC3Udqz9fqm2o84r5l5jfSx9HE/Z3TAjNwyVatv4wxLHDRV+pZBqA4AQ8fAdFrG89injNC8RrKANztqqv1b1S9527cj+OCnasPnu7quv2JS0iEW9T/aW02LLh2MTSrVjsRgmPTkJF11ykfewsASNiWSMfvEu8+43363T9Uu1w+S9/uOQVLvl0PW7trYWkydPxnPPPYfly5c3SKbRUDp16oRTTz0V1153La65+hp8+umnaaUXQmDiwxPxzux3MGf++2jTpo18poPwPtdZom29w90tcPutt6OuLvWiA+3atUsubPLss0XaMOOxvUiTK7uGV9qtn2NUA5NyWltMqtqYEGoeALWAkJoJaBm3cPuyULm2r1mRXHvXJ5WgNpQEglqm+uaEMl0lLtXzF/maQ1j7tGDbLRljDOW15ciL5aHtLrVIR8uwZMtn+H77KjDHnTMacb6Q81IHDrTw2mEMjpDzSikrhwoHGHR82SpznFwAMo2ZZ8IVHDMAzFFKbebOQXlZOWrenYu6d+ei5qNPgMoqUzKYUro/tfgIlVNeBgDkHns0Wl87GnlHHR6tFoZFUmF1K1ag7IGHUPXe+6HzGwCIb9mKum+/RdU776LsoYeR1asn2owejcLzzwMaIVvs0boXtuzc4ltgxJY0A0IwxAWHFohLjTCDoxY2kgLhGBy1gBsX8pnJUc8+YI7pQ/XpOXb3qB/IdN/OoNokS9z3qvYozLhg70OgT3fF3MKMjcn69FT9d1P37/Zc0oxPCWpW8HTdLYe510QIgUULP8aCDxcE8ri4oBA5jJnlqDY88giJtdPks02forq2SvVLjplfCchXCbKn0/dGmD8QQq2nxawFK9XiDOYdgXwfwYVQi3oJ9y2vEGp5MGsscmDeuehjmXfwKlwILtsshOqHEdpOmmv+4zgOhg8fjuHDh3vCly9fjqeffhrz5s1DXV0dsrOz0b9/f9x444044ogjIpcjKqNHj44k1n7zzTeb/NiZYuzYsXjmmWcix4/FYpg/fz769euXwVIRBBHG8uXLU8bZFRb0JXYP2rdvj2HDhuG9996LFH/evHlYsWJFgxahJgiC2JO47rrr8PjjjzdJXjU1NZg2bRqmTZuGvn374u6778YFF1zQJHk3lpdeegl/+MMfsHnz5ibPe82aNRgzZgxuuukmdOjQAaNHj8ZFF12EXr16NTrvv//975HiXX/99Y0+VjpwzlFfXx9JXD1t2jRUVlY2Q6nkoklPPvkkLr300mY53q6EEAJXXnklSktLI8V/4YUXMGjQoAyXiiAIgiAIgiAIgiAIgiAIgiD2bJzUUQiCIAiCIAiCIAiCIAiCIAiCIAgifaIIpQJx/PIwLVZLIPLxS9m84ZZ4ByEuIAZX6NmCVFRUYPr06bjooouw7777YurUqSnTzJo1C2PGjPGExWIxTJ06FQceeGCmipo2OVlSkCJFLd59WsGif2pL12DD1N+i/NuZ2PbRg1j38tnBDJmD3L0Ohle15//mD/Ee2NS5hE6VqDK+RFEElq+tShkvSj7jx48PlWofcMAB+PDDD3dJqfacOXMwY8aMQPi1117bqHw3FJeheEcloKQ/wrrfbQ46B7G8MAl2dCrXL0D5yjexfdkTKF5wNza+czV4fePvI7ErENLYbaETkknIEkmTw7atuFZ+ruw5TImn98lPZoUz5gqkZR4OwGJKEB0z+TITN6bix6z0Mj5jWWAsptLHVJwYgCyVPqZ+smTeLAbGHOsnFum7PF7Mk59bNlU+Uw61jznyO2LWOfvOgzHvPpVOXmZ9jfR1j6l76qhboqXaYfcA0CLz4L32m/WS1QNvODP30gR4bXMskMRTvihjTVZeR2+a8EybmQyWwQgn4U4dkEogaN+fZG02LMy7P6d9/6TFK+p5kltOf67ZBQnTzX5/Ni66+CL3Dmq3JnSt9v6xxZt2sc1+K52JosS9ul56pNr6WnqyY6Hfk9GUIsf6+npMnjwZQ4cORadOndChQwd0794dp556Ku69915wzlNnsgdQVlaG8ePHY8CAASgoKMANN9yAZcuWNYtUu0ePHhhz7RisXbcWm7ZswrPPP4tf/vKXWPTJIowbN65B93vFihXo02MfvP/e++DcmsWZOZ374/2bY8uWLXjin09EOs7RQ4+2NJGp/igRqxDyBwJCcCmOVM+Sej/UPjtcSlyFee7U+wH3WdQVHVvh5ujuNXCFqtZ2kuffZNupSCoeJ5LilXpGxL+wgW4/fgttyDHsDLTY3YxSgXZo58fMmAItdWbenLdWbkVlXfPIU3ZVfixbi4Xr/2vmiYwBjmByUzhSiM2YGXbNPF3JsJkTk/uVjFb/LRjgMAcxxyi54R/VAd+YDECUV6D0lnHYcuRJ2HHbnah67wMIJdXWJJulAkDthwuw7bwLUXrzHyGqq71juqpzKfvweBxlEx7EllNPR9W770Wal2rq1/6I7bfehq0jzkT92h8jp/PTPq89CrIKEBcc3PqJqx/OOTjiEIIjLuJqv9uHc8GVkJ6rkUT12ypc983+8YfbEmL7vJn5yxDsy+HpuwPvMhkSdhyZXPAg7X5LDm7QMnn/rkT9lkeqrRYDCD0vAUx8cGIguI3j4NeF7pyZASj/9FNsnzMnSqkJADXxGny8/iNZL5XE3K3GRoENQMmzdTCEO4SoOQhUbDAuWxCzlkgUgODcjgqu43Mt5JbH50K/v/POV3Q+sMLD5j/+emUvEtSc859BgwZh4sSJWLZsGb766issW7YML7/8ckak2gBwyCGHoLCwMGW8srKyyHKulmTixIm47777IsdnjOE///lPxq4vQRDJ+f7771PG6dSpUzOUhNhTmD59Olq3jv5vd7fffnsGS0MQBLHr88gjjzSZVNvP6tWrceGFF6Jv376RFtPIFMuWLcN+++2HCy+8MCNSbZuamhps3LgRf/rTn9C7d2+0atUKw4cPx+LFixuc59y5c1PG6dChA7p27drgY0Rl1qxZ2H///ZGbm4tYLIbc3Fw4joO8vDzsvffeOOmkk/CXv/wFixcv9vzb2llnnZXxsgHAwIEDsW7dup+lVBsAnnnmGbz11luR4t5yyy0488wzM1wigiAIgiAIgiAIgiAIgiAIgtjzaXlTAEEQBEEQBEEQBEEQBEEQBEEQBPEzogmEMWEeRNvoIRLEgyW3gRKMZFgs1qFDBzzwwAN44IEHMGHCBNx9990YM2YMTj75ZLRq1SoQf8OGDTjvvPNw0003JZR+/PTTTzjvvPMCYsF//OMfOPXUUzNyHg1Fypu8siIIDqldAfTNqvh2NjbPuA68tiJpfrkd+sPJKbTy8su0PdqVJDk18X03dU/mu/T7xgmZhRAYO3Ys7rzzzsC+ww8/HPPmzUOXLl0adYxMUFJSgiuuuCIQfswxx+D4449vVN6ffbcJQTu7llTF0OlX48CcrEYdw6Z68xJsfncMRLwmSSwSE+4+hAwIjZZrh8Wz4nry8wpxmSe+X67t7gvKtRlsgbaRUWuxNbPl2lp6bQuvs1Q+wbiALdXOMjJuryRbx/Hvt76b8mXBFmQbmbYl7vYItY2A2y6HEoN7xNxafqiumVIWuulhLZrhxndVxUiw7b/HSSYTCdP4ksrChCdLiCtmTUasoHPKOC1HBgXf9vVMS67t/26HpRZsdz7mHlWXgrQZeAmyirq56Zj3J6sg8Xg97vZxWLVqlTqS9UcJVP15+U8lVKitsa+P8IoVjVTbd1laWqr9/PPPo127drj66qvx4Ycfori4GCUlJdi4cSPefvtt/PnPf0YsFkPPnj0xf/78JjvursKmTZtw4403olevXmjbti3Gjx+Pb7/9NuMyccYY9ttvX9xxxx3YVrINa9auwcRHJ6J79+4ygiULveMvd+CjRR+lJUXSVFVVYfhpI3DTDTdBcFdoKgR3padabq0Fpxy44NwLEY/HI53HbX+6VSlUI/wYEbZf6i3P1RZta1G2Ldk2Ikh4BdswYklXYQnzTKTdqiFCViWJbC65Ngm2m46kvWC4J9vdbU8dU/S7zI5s6pPdt8MdCYS71571uCOFwPrydaiN1yY95p5KSdU2vLV6BrjgUqANvVgNAxP+xShkuMOYFG/DMYtgOExLzB1zfxww5MRy4Kh0sBe3sMXqnvEb4Ju2ovrNGRC1tSGzzOC3sBmMZuf/vYriCy+F2Lkz4TVgIfMKUVODbVdehfLH/w40Yuyp/fwLbD1jOOq++qrBeXRr1V0KtI04W34X/5+98w7Qorj7+Hdmn+uFIk0QDaCggIgQUNHXEiIBAbG8JkZRscVCVFRseZXEErsJRhM1ViREDXYgggUxGkHBiApEKSLi0Tmu92fm/WNmdmefZ5929zzHAb+PPjxbZmZnd6ft3t1ntFxbRki3jXjbnSzBDWfeQVlqX9OuCygJN2C16PaSVLdKWu22jN3+Grm2i/u4KX3rQXFNeUu1PU8npowmGtv5i06EfNuaTMIfWI09d+7cgXfmvxOV5jn5Bchn0eV8w+9/n/H3tnsL/9myDJIbqbZwS7JyW5tvI8yGrxGReqenoocSYgtASl0JtFqbAZA6nld7JKRuGKUw72sRWOb9km3VRkaOf3z3XPrjR6bnEvXYHV2O96SxT+RkmrH44IMPMpyTlvHCCy/guuuuSynOs88+i1NOOSVDOSIIIhElJSUJw7jvCggiCXJzc/Hhhx8iPz/2xIM2b7/9doZzRBAE0XZ5//33cf3112f8ON9++y0GDRqEyy+/POPHsqmoqMDo0aMxZMgQ9+dirU1VVRXmzp2L4cOHo1OnTrj66qtTmrBo27Zt2LFjR8Jwxx9/fEuymZCysjIcccQRGDt2LFavXo2GBu8dr5QS9fX1KCkpwXvvvYc77rgDw4cPRygUQrt27TI6wZshPz8fd999N1auXIkuXdryz7Mzx8qVK3HJJZckFfawww7DHXfckeEcEQRBEARBEARBEARBEARBEMS+AYm1CYIgCIIgCIIgCIIgCIIgCIIgiFYjriQmclesv+mJkYSRhQQFjSnPyPDfDXXo0AFTp07F1KlTccMNN+DWW2/FI488grfffhvbt2/HzJkz0bNnz6h4f/jDHwKlygBQXl6O6ghB0nnnnYexY8fihx9+SOlj/5GVobKyMipcRUVFs84/WgQoo/+VEuVfzEpKlpO7/xArtvTfP+9mwy4k9rGi5CxRx0yUh+TCL10TW2CVCCEErr76atx3331R+0444QS8++676NixY7PTzxQVFRUYP348NmzY4NvOGMMf/vCHFv+R3pJVP1iJRu/n+R3R6eRbW3SMSGpKPkbNxg/TmiaxGwmqrj65tkyinMaT9BpzlG1I9IR5iPj4Y5s1I8m2pdHcWna0h8/Rkl8j2NZSbi3SdmXaZj/jnmQ7Qpjtl2xzXzwjubY/XtpOQBgrDTdt7hNvgzlgMOu2UNtL35OFG6m2DqfPmVlx/GnAL9UOvObWOgu+X/CFC7rf0bpDb49tmouQHMcsXt6OcF1yf8AdyuucVLjdRwYHWJHXVSKBBDDiPgfmLdY29cnZbwA6Dv51VLh2Ay5E1/+5O2Y8gCGUH/teLf54MUYMH4FXZr8Kv0A7QpLtS92vRo0SDsYahQAAIABJREFUaptw5ppIvzyzLUq1V6xYgX79+mHSpEmoqoo/yQoAbNy4ESeccALy8vJw7LHH4qmnnkJTU1Na8tLarF69GhdffDG6deuG7t27Y/r06fj+++8zLv5zHAeDBh2Ohx56CFXVlfj6m2/wu9t/h/bt2/uf1yypNqCWh/54KH7Y/AOOOeaYlI8rpcTjf3kcQw4/Ejt2bIetp/bE1aZblljw1nws+3RZUmmfevqpOOSwvpZUVX+E/kRuh1QSVnhSVk+87RdtC6mXtaTVyLeDBNtCevGhn0+FEK6Q1XQH0XJt7xnHlktmSq5NZI5k21AfkcJtQI3tbBmz9HoHW9Ds9jhG4uxbNmOe6HGRkGFsqFiPJrFntp/NpbKhAm+sfRUN4Qa3r2SMqalaOGAmbfFk2BKc6YlcuBJvczjeveBqn2OutwSynGy3P+duWoCv1zbhfffKP2I1pPhqDADQsHQZSqdcH/s9S9SrDYnSq69D7TvvRodlDLknnYgO996Nzq+8jK7z/4kur72CDg8+gLxTTgEcJyqKKC3FjnMnIrxlS5xcxqZ7YQ8l0RYCYRF221/TVoeFabulK9pW7bM71YH+T1jtM1zhsPVWyYur5cMIaJuNU9sIiI1sO/KCMitOYPudoKlmcf5LF8yUy1jpBz3mBifkDybinxzjwKL3Pwi8LmcXFASeYc1//4sts2bFTZcAKhoq8OX25cjLzkP7/HbIzcqDV8qFN27xCrI3yYZ+bSuNDBvMjSsAQApXyG1qlzuO0WkwLwU1djGPNK6U3i4uftG8tI4fOP4JkHNHracwBJLWuWf60xLuvjvyGTOY9evXt+g4meSdd97BxIkTU7oW9913Hy644IIM5oogiETs3LkzYZhDDjmkFXJC7E0MGjQo6ueGsaitrcW8efMynCOCIIi2R01NDcaPH99qEwJJKfHEE09gwIABqKury/jx5s2bh65du2LBggVtZtKjnTt34pFHHkGHDh1wyCGH4PHHH084yemf/vSnpNK+6qqr0pHFQMrKynDIIYfgyy+/TCmelDKl3/k6/fTT8cwzzyAvLy/pON27d8ejjz6KyspK3HLLLSnlb2+itLQUp59+elJhHcfBjBkzkJubm+FcEQRBEARBEARBEARBEARBEMS+AYm1CYIgCIIgCIIgCIIgCIIgCIIgiIzSUv2Lie93IicQtsAvJwuMpSVnu4ucnBxMnDgRy5cvx5AhQ6L233nnnVi2LDmRnBF0p/r56quvotL661//GhUu2T8Si6SusQnGeimNrcW6H8qgkrxwJG//YfAZU2zpEdPLvgInY5Q/W8pp5SdNrNlUjx0VzROUTZ48GY8++mjU9rFjx+Ktt95CUVFRS7OXdlatWoVjjz0WH3/8cdS+qVOnYtiwYS0+xocrEv/hffZ+vdDjnOeRTqGrlOG0pUXsZnwS5cjtcNuTYFFsIsGyWU5Cru3mw5Mdqu1+IbQrfXYF00aI6HjibZ9c2wi2jXxaSbT9AmxLsA1bsh0C4/qbhVQ8V4yt07DXYy6HdFpWujoMQ0jlMUqmHdLnFNJ51nJwW/Jtib+Ze85acOguI1qq7bvWcJd91zfiPsEXLt49DxAZ+4R0EfLnmM2Sf0dTzdZYAX3w7IKkwu1eYkms05E0i77GSCR6TqSotIWj0fs6HfUb9DrnY+w/6ml0G/ln9Dp3qZJqMydu3JxOA8GzC2PmqrqqGuedcx6uu+Y6NDY2+rISS6oYT7LoE2q7ZR2uILStSbXr6uowbNgwrF69ullxP/74Y1x66aXIyclBv3798Jvf/Abbtm1LS94yxSeffIKzzjoLHTt2RL9+/fDMM89g69bk6n5LyM7OxlFHH4Wnn34atbU1WL58OaZce43vD/aDpNouluQwNzcHiz5chDt/fyc4T/3XD1evXoN+vQ/FgrfmQ0JocbUnIpVSoEmEcfnFVySVXm5eLh598lFXFuk+f9iybC1edY38UihZpPAkrJ502xJtm+cVnUOh0zXPMEGCbWkE2/Z2433Ucm1PNmkLXNWFbi25dluRmOxJ2G1k0lcvoo+ypdhBiTCwqDtr4kk7lG/yBG+8I91UzFDI6z048/oJxjgaw034tmzdPiPXrmqowmurX0FVfZWSaXPVhzvgeijPvWsEgHFbQazG48xRV5PbYmwAZjwZcrLAGTeh4fbajKs4RuLtxYroh+FbDh3aD4W//hU6zXgS3ZYsQo+1K9Bj3Up0W/ovdPzrn5F/6lj3HjMTSbffdQveRs1rb0ZNtOHrw/Vi9ay/o27evKjjZ/XujW7/nIvOM59H4cSJyD1qOLIHDkTOsGEoPPsX6PTXx7H/e+8gu/9hUSOI8PYd2HXjzc25VcgN5aJDXgdX5RuWAmEZ9iZD8LXTqt2W7jbpSn+Fed+kw3otpW9qB2u7LeXWsl//zYq6UbY2WOrFyPeRrmjX3B/pxTV5tdNr7n+JSKeg2zdkcCXInqzed0y9+sHCD6KSOSk3F8U8ug6Yy/3dPfegsbQ0ffneC/nXxkUQUqiWijkoyC5A+/z2cHhIWa7VoANM2qXcW7JLH4S3zpmK7vrltYfbFczrbsxMjmLKgZrQRL0DZpJ55d99fcvcowN6SKbF9Wb8wxiLrjduLr1+0V7fm+Cco127dgnDlZSUtEJuUufzzz/HKaecktLPXa6//nrceOONGcwVQRDJEDmhbxADBgxohZwQexudOnXCc889l1TYcePG4aWXXtpjJ9EjCIJoDiNHjkyqH043q1atQq9evVBWltykv83hhhtuwLhx41pF4N1c1q5diyuuuAJFRUX47W9/G/NZ5pVXXkmYVnZ2Nk466aR0Z9FlzJgx2LFjR8bSN9x111248MILUVZWhksuuQSdO0dPIlxQUIAjjzwSU6ZMwcqVK1FSUoLJkyc362dGewsNDQ0444wzsGbNmqTC33TTTWn5XSqCIAiCIAiCIAiCIAiCIAiCIBTsd4+Pdn+j8Ef99kP3A4ubnVh5aS0gGdrt1/ZmyKS8NQ/KW/OgvDWftpw/ylvzoLw1D8pb86C8NQ/KW/OgvDWPtpw3oG3nry3n7ejut6Eod//dnQ2CIAiCIAiCIHYzEjJQcgH4xUCRqosg+YUnZLGkGpBRYm1XOKYieSocCVdi5ulxpCv6AKQr22Fg2C+vU/NPPE1s2LABhx12GGpra33bx4wZg3/+85++bWvXrsUhhxzSmtnDnXfeiVtvvTXleE/+czmmPf+RK0JlCGnxlJKoGvlryUuTIJvi/DEd4yg46H/Q+cR7wJ0suCJZaaSzSrmjSoSRtgJGYmWW3W3Msk0xex/gM066Yj5TzoQvnFd+XQuMDinwwEU9cPqIDqlcLgDAAQccECVGGT58OB5//HFkZWWlnF4QBQUF6NWrV8z9n332Gerq6jBixIi44sy1a9fikUcewWOPPebJQC1OOOEEvPPOOy3O9w/bKzD813+FlJZIWIuGPUGw4y0Lgc2v/xqirqJFxwUYek38CE5eZ11uPWmvT9LLIsW9sMqgl1Z8qWsi4WsKuWZGwLwnk2kxUkD6Vt8DsDiyySAZf+RyhDEN0k3fnWTAFn/6wgqYSQdMGKPyVF2cAFwpnPDScdsntd9N08hKpXTjIfJ4MH1vvHOLvB7xZNNGNGjvj/xwLQH06hGL3O/WL6+d98Tj3F1XtyyWVDu6vlrqQStcZF6TOU97jy0o9Jn24lTH6B01mz7ExjcmxIrgxut3xc4EYdoaGazTkXXVkhnGiRRjOV64pDITuFXUl2PXimdQ9uVfEa6PLSg46+dn4bmZz8FxHHdbyqJrS5zp22cNb3z7fDLPFI+VBn75y1/ixRdfTFt6hs6dO2PUqFG49tprMXTo0LSnnyrz58/H9OnT8dFHH7WqICM/Px9HH3M0rrn6Gpwy9hRXaGCer+wCEUuqHS13NpJQtbZ8+XL87OSfoWxX8+Qb5194Pv702J9gntckVDP62J8ex5KPlqBTp04oLi5GTk4OGGNobGxEdXU1SktLsWXLFmzYsAFXTb0K5110ni9/iYklsrX7B29/tMRY93buY4Wlvncn1TBhTB9krUvpHsOW5sMcSz+ryqhjB50Ji7ue8EqksU7vDUS+2wjcr4n1riOW5DNq8i+3fsEdPrqaU6lTZUpS6uVNyYLVew1vXdUfob+NLF64kncBCSHCCEsBIcNqnxBokmFkOVno3b4Psnh6njfbIhX1FXh9zSuoqC8HAD3ZjJZcMwbOOCDVGNPh5lkTcJijw3Bw/fzp6PAMDA4PgTMGDgcO48jLzkdeVh44c+DYH+4o4TbjKk2u0lOybQdizTpsP+XnaiSbFULBWWei4PyzkdOvL4yYG7CE3lab0vjFlyi95EqIrVu9xxA9FA8deBC6/es9gDvwibXtdr6mBluOPhaidJfvmmUddBC6zHkDvGPHhNdXVFRg+2mnoWn12qh9Xd58HdnN6Iu/LVuH/+5cqa+bA4erb3UNQwgFbHO4Aw7uXm9HX3MG/zXnXN0/rp9J1HX1Juvh1jO+2xa7bTSi7gHcyxk8Bou69tFBE7bdieTBvrRjxLPfkMV9P6vLR+T7WTekFVRYk0io3d67WCmkfo2i2qSBBx+OjRs3+o57c3E7/KKgwPdUbJ54w3q90+mno9+f/xz3/PdVVu/6Bu+tf1uXY+6WZVNvGprqUdtQo9srNYGVw1Wb5DAHIe7A4VlwGEeIh8BZCNlZIV3HQm44046pOhaCw5lb3zgLgTOo9hBq0gKmJxhwwMG4A85NjfO3Z2B6K2Pu0ItDvd9V7TL0JAfRdYibdwBum5f6c40bnrGU4ySTZkvo3r07Nm/eHDfMxIkTMXPmzBYdJ92sX78e/fv3T0ma1xbPgyD2Rerq6pCXl5cw3L///W+MGDGiFXJE7I3k5uaivr4+qbCMMXTu3BlHH300br/9dgwePDjDuSMIgtg9TJ8+Hddee+1uzUPHjh2xYcMGFBbGniQ2VRoaGnDcccdh6dKlaUuztSgoKMDUqVMxbdo092cqQghkZ2cjHI4/KfvQoUOxbNmyjOTr7bffxs9+9rOMpG0zcOBAfPXVV1HbKyoqsG7dOmRlZeHggw/2TdpKqHdnF198MZ599tmkwh9++OFYunQpcnJyMpwzgiAIgiAIgiAIgiAIgiAIgtg3uP2JMQilM8F2HRP/Is3ugvLWPChvzYPy1nzacv4ob82D8tY8KG/Ng/LWPChvzYPy1jzact6Atp2/tpw37tAf3BMEQRAEQRAEkRlc6ZSWTQWHgefANG6qAFlilF+RAZBMi7Z3PwcddBAuvPBC/OUvf/Ftf+utt1BSUoIePXrsppy1jLJqLdFwpU2xhLMiKm7hIT+Dk9MOPKsAhQePR6hwf4BxS2jkmaCivKVumWHR+5gqI+l5mnXtZ3qVuYXt3S8qmiXWDuLTTz/FkCFD0pIWAIwcORLvvvtuzP1Lly7FFVdcge7du+PYY49F//790aVLF3DOUVZWhnXr1mHJkiVYsWJFzDQGDRqEV199NS0y8PnL1ujLGmme8mRW1kYwJwtdxz6Eza9c2qLjFvYZA6c54n2fPMdqnIgUyPR1C0jf1F8JgEm7OseIa6cRtGwry3Q5lRIMXAmxLSGUPzfcDQum2ke13wGYUPG1aFE1c0ZBZrdHHMxItJmtJ+MRkm19PEgwN1zESVunZfplW+Ab1cBGfdvLtkxbb3PXuRWeufWbMXufLdHWgm133cSxxfJ7llQbAMI1O2JFsKJGivv3BDJYpyMrqyUvjC3YjqyziJG/ePtipRsNz2mP/YZehw6DfoVdXz2NnZ/eExhu9j9mIzsnG089/ZT7x/oJj2jXR3vdLNvV2s5ehKR3d0i1169fj5deeilt6dls374ds2bNwqxZs5Cfn4/hw4fjV7/6FX7xi18kfW1bghACL774Iv7yl79g2bJlSUuD0kG7du1w4kkn4vrrrsdxxx0XKAFutlTblgDreEcMPgIbSjZg3Ohx+PBfH6ac31dnvwoHDh6c/iCKCosQYiEwxnDLDbcANySXhoREk2hCk2hEo2hEQ7gBYRmO9u776oB0t+kl9/QBgJn9YJDMm3CDSenKFyXMJVFrEkz3pyqmUSHDOLQlg2TeswPTcm0z4ZOXNXUMs91d199uRt3FiPgR6wmvn50ukRKxunpTImJh7qdnZkd0V6OfZyGlV06FfxSqyokpS4CU3pjTjGtUXnQMpnSlkHq8CQHGGBqa6rFm1zfo3e5g5Ib2PiHKjtodmLPmdVQ3Vmt5q5a6wki1mZJqcw5HXzPGJDjTMmrGwPR+zqCWATAzWYGWdEvJkO1kwyiaTfrmw43A2R2DmvEuYHri3JNPRPvbbkbogAPccasn62e+QmdE/dmDj8B+f3sGO8aeDtnQ4CuU4e83oH7pMuQefbTOK4sqazVvzImSajMAHe69OympNgDw4mJ0+ON0bB87Lmpf9T9ebpZYu2tBN6zc8ZXOjVCPNW6ZFhCuIJzrEELdG10XJNPv/Bjg6PdOkgHQz1OMyYh21l2L6DnNM2LEu4cYbbAdzQ4HWO2tGZ8F7UszidqjuHFZwIRT0ht+q8kQTf8Z8S5WC5HN9p07S6Ok2gBwVE62zqe/aDJr27bXX8N+Y8ei0ymnNOs89lZqGqvx0cYPAAa3bWGusF/dmbysPOSG8lBZV4GwDCPk3hN3GgcICHBwNUZhEkJIcCYhuVD9in5HoaZx4Po7BKHrDXTdkUJA8hBghOqqaVXvfKUDaeqYGf9EVCkpAc68OuWOf4QE4/5nHiD2+CfdguzdxZYtWxKG2b59eyvkJHl27NiBI444IiWp9k9/+lOSahNEGyFZAWQ6f05F7Ht06NAhqT4OUGPNbdu24c0338Sbb76JIUOG4MUXX2z1iacJgiAyybp16zB16tSU4nDO0bt3bzDGsGnTJoRCIZSXl7coH6WlpTjqqKOwcuXKFqVj2LFjBwYMGIBt27a1OC3GGLp06YJt27ahd+/eWLduHTjnECL694vSRXV1NW6//XY8/PDDePvttzFs2DC89NJLCaXaAHDuuedmLF/Tpk3LWNqGUCiEuXPnBu4rLi7GkUcemfE87Kncf//9SUu1Q6EQnnvuOZJqEwRBEARBEARBEARBEARBEESa2RP/2o4gCIIgCIIgCIIgCIIgCIIgCILYC2iW2CXIjREhU/SH8wvKIuN5GpHdz6mnnhq4fdGiRa2bkTSys6IW0YYwS6jtSsSi70FezxFoP/RytBs8CaHCzhHRE9wzIyFL971NQXL0rxWVqG3I3B/0tQabNm3C7Nmzcfvtt2Py5Mm44oorcMstt+Cpp56KK9UeMWIEFi5ciI5JSrgSMe+TNfBJbVksAai3LZTXHj3OmulK01Ilq/ggdDnud3GPQWSaTF/rgPSjBLWJ4saTMEd2SMxNkLm/qmEJ9XzxuSd9ZtyVxalf8TCaPg7A8daNVJo58MTT9n61nbmfkA7rAAjpsGY55G3Tx4dOgzHHzYfabsdzAtJxwFhIfxyVb2bSCoG54bn/eDqf3j6urhEz4bVkMFCqzbAnSrUBIFxXGnOfG5s7CcO0TTJYpxmLvv4R4ujg/MS657HCtuwceFYh9htyDXqd8wlyOw8ODDNr5iz8evKv40jB4Uk6jWBTetvs/b5myC6qlqTTrCdDc2WPX375Jc466ywMGzYMhx9+OPr27YuDDjoIvXv3jnue6aKmpgaLFi3COeecg+zsbAwcOBB33nknysrK0nqchoYGPPLIIxgyZAhycnJw7rnn4t///nerSLU7d+6MiedNxJdffoldu3bhtVdfS79UG9FSbfOdnZ2Nt99bgHvuvzspcXmnTp1w+eWX45133kFpaSmeeeYZdCzuiCye1axyxsCQxbOQF8pHcXY7dMrrjP1yO6EwuxAh7mgBpICQAkLojxSQkBBSCSSFVB8pBZRiUu+H2ial0M+P0GFVmq6YUppwdjpGWKnDmzTMR11o605498KdZMookSPvR8RlinymTfUZtzXq4p4CA4vb3MduM+Ncw8jJDyL8syyyjQ46RkRbb1dIW8BsjyxV9+j1GXZvpvZzNWJiDI3hRqze9TUqGipin8ceyHfl6/HqN/9ATVO1EmjrMSKHFmVDi2g5hwMOzoyUlnvXTXL9zdxxt7p2OiwYmASynBAc7rj9LGN61M7MHfXfB27uDxh4u2J0fPQBdHz8YYQO6KHvD0Nkk+hKub1GHQCQfWg/FF50gRfOilP3wb/iXqO6he9HbQv1PAA5xx2X/IUGkH3EIOQMHxa1vf7jj1NKx1CQVYC8rDwIGVbtt/TaUqHbdK/tFb42WLjtrBZqQ7hvoISEDgu3HTaaYbUqAydYkloWreK5C1Gh7K+UaOVXDXEPF7kz6HrEmQTRTsPUhbWr1wYG6xXKsupH8OG4BNbeMBX1SUoY9xXe3fAO6pvqLPm+gXltCIAQ5+hYsB8KsvLdMYjQ83CZsQwgAaHTkBKSqfGOhJqyS9UgM8Yz4xwTVU0GphosYYXRtYpJSKHk+FJ3egzm+N44Sh8akGZyEf/4RwprXKufdSLLYbPHM21wGBQKhRKGqampaYWcJEdNTQ369++PysrKpOMMHjwYCxYsyGCuCIJIhf/85z8Jw4RCIeTm7n0T8RCtx4033tjsuP/5z3/Qr18/zJkzJ405IgiC2H0IIXDCCSckJWsG1Dt1KSXC4TDWrFmD1atXo6qqCmVlZZBSYuXKlbjkkkvgOM37GeKqVatw3XXXNSuuTUNDAwYOHNgiqfZ+++2Hyy67DFu3boUQAlu2bIEQAmvXrnWvwZYtW/DHP/4RY8aMydhkqmVlZRg+fDjeeecdPP300wnDM8Zw2WWXZSQvAOL+fk66+Otf/4qDDjoo48fZ23j11Vdx8803Jx3+1ltvpQlrCIIgCIIgCIIgCIIgCIIgCCIDJP6tO4IgCIIgCIIgCIIgCIIgCIIgCIJoq2h3aSzxjRXERQk7vHUhBJw2IKk87LDDArd//fXXvvWuXbti5syZaTnmbbfdhu+++863bcyYMTjnnHN824444ohmpb+ltAqeQFt/JFNSFSRw8PCQvnkSYJaEOxJpTGQmxUQp2wdJLlhsLPuurwAy1NQLvPN5OU49qkNLD7LHwBjDlClTcO+99yI7OzstaW4urcSnX/+A4JtlielY5HYGnlOAgj4jUbX2nZSOyZxsdPvpH8GzipqVZyKdRLbgrZA+Y5BSqmYHAdU7Km6QRFsGLOtv3a4xcEgmVJvoS9HIqDjAhDWZAAeDUPsZ1yFNf6bSZkzrOyWzsmUWVHhlZZSuqMprY1WaRhjnkej6+8XSfqWXkf7ZqjTb8GuJsJleZ5HhLKm4lmirJCPl5LZU284Hw54i1QaAcH1i0S/jWQnDtF1i6fLSlXxEhdUS0viCtaA6DMTOY7x7mNx5ZRUfhJ6nvYHvXxuL+h3Rfwj/9JNPIy83Dw/+4UG/ADtAyBopIfYJtQOyGylrTVaq3RzmzZuHSZMmYceOHRk7RqqEw2GsXLkS06ZNw7Rp09C9e3eMGTMGU6dOxaGHHppyehUVFXj44Ycxa9YsrFmzBkK03qQqBxxwACacNgE33nAjevbsGbU/WKptr6Ug1XbX/fHc+FpeevWUa/DTk0/Gz0b+DKWl/okCGGMYOXIkrrzySowfPz4pWWBLCPEQCnkhCrMK0SgaUd1YjZqmGlcEabcN7iOH7h+k6T+ZdOWSTPeiTEoVF3q8wKSv35LS9LfqX677QXPFPImyPj5jYFJCMq8tMvXSPOaoPtscz/uOxISLtZ6IWOkS8TFVh7n3WaHWzYAycfyYMCVtNs/Qylmqj8b85cgcTLrjTebLH2NaEs2kkkQbqTMYpOQIiyasKf0GPYoOQLeC/ZtxNdoWSzd/gk83f2KeDgEGV3QNxsAlvElnzHjU7GMcnDm+MBwmjife5syb4CbEQ1BjcjMRjh6DmnUzKYyOD0uUHurWFVljRnnibLdBhjvO9JWTgIKT94uzUPnEk1HXoWml9U4pYMjTtGpVVJyswwf6x7dJknP00aj/dKn/+Bs2AOEw0Ayx0365nbCx8Xsl05aqHAsmwKRuhxmDEAyMq2ttnq8kE5CCQXKmhcCqJWYQ7nmpSyggwXV6EmYYZbXa8J7SzLOElcF4jwDMa1ft9thta2V0pN3ZDvvarAR444OghCxBtiUfX7smWqzdPytLP4XaYwtvdM6s5cZdu7Dqsssw+JVXwDI8htgTWLblU/xQ8b1qb6SaKABG9s+sSQCg2y/G0C6vPbIb61BVV6nqCjikeeXg6IlAINU9kRKMGzm2CiuEUP0Fh+qTpFB1EAB0/ZLSgeAAd/sgCSmZFnULOAip9BjX/RaDZF5Yty+V8LZLCcaZ+/6fMab6QreZ1PVLRqzv4RQUFCScCGhVQPu9O2hqasKAAQOwffv2pOP06tULS5cuzZgAjyCI1Pnqq68ShiksLGyFnBB7M5MnT8Ztt92G6urqZsWXUuKMM87AZ599hkGDBqU5dwRBEK3LRRddhJKSkqTCtmvXDhs3bowbpn///njyySfx5JNP4uOPP8b111+PJUuWpJSnRx55BHfffXeLJtI4/vjjsXXr1mbF7d69O958800MHTo0YdiuXbtiypQpmDJlCgBg69atmDp1KubPn5/2n0mdcsopSQnLe/Togfz8/LQe26auri5jaQPAhAkTcOGFF2b0GHsj33zzDc4///ykw48dOxa33nprBnNEEARBEARBEARBEARBEARBEPsu9NulBEEQBEEQBEEQBEEQBEEQBEEQRCthiwubGTQFD6MJGlOmqGVTYRmGg90v1u7YsWPg9kgpRVFRESZOnJiWY06fPj1KrN2/f/+0pb9xWzkALTWRUklRIm1QMliazZjjSvx8YV3JtoyWpbgGHhkggdI77X2BFrNIUS4C1pPjlY9K9xmx9oknnoj77rsPw4cPT2um6bE8AAAgAElEQVS6L/9rJcIi6D5bslt7OYIOR12esli707HTkNMxUq7JApYCCNy55wt9di/Nq38ppe9razzZJgNcAWbycm1ErAftUwkrwZ/U/ZQR5kmtsjJybbc3A6DkUz7Bm27zpGVmY8wWwVltrBRuWq760dem6lww6W9PE8Ks62fXlQgxoL0eWYctoan6aKE24+66m7or1eYR9d9oI631PUiqDQDh+l0Jw+zZYm1DBuu128d7wj8jy4wt2LbvTSqS7XjpJAjp5OKg/30XWz/8DcpXPhO1/9FHHsUHiz7Ax598jJycHF9VDhIuumUyTvajJNyp5DdFyePVV1+NRx55JKU4u4NNmzbh6aefxtNPP42ioiKMGDECV1xxBcaPHx9T8rZ161Y88MADePnll/H9998nELenD8YY+vTpg7PPPhtTpkyJ+ewQKcVkvu0sOJw7TPYkwGriIk8yassK/XH1Fr3psAGH4duN63DGhDOx8N2FcBwHZ511Fm655ZbdJj3K4llon9MexdnFqGqsQmVDJYT0JOiu7NT61/Qopg8xwmw1R5DV32hZpBFsKyGk1ZtLLWh1+58Iubbpu/Uzil+IzpKTa1u3luTarUNsAW2cgYDeZd8/T7ArfeNNr0zKqDTM/THjRzPRiisjZfDKk1RlU0rmpsuYFmm7JZZrYbwEB4eExMbKjSivL0fv9n2QtQeOO6obq/Hud2+jpHKjO77cuOp7zLz976itqkG4KYzc/FxcfNeF6DOoNwBoGa2jZdlarG2k2mrU7sq0GZRk2zHLUomds5wsV9ytxNxGyA33untti7+NiWp1jEybefcOekn9b6TdXsysPr3BC4sgqypNSACA2LLFSyug2IZ3RkyEAIDlFzTr2vMuXQIOEIaoqQUvSl3E2DFvP2yo+E6N6YWE4AJMQpVbJsGEADhTYmEwMKEEwwzQUxKZPkpAMkDCUaJtycCNQpiZ1lg/X4F59cs8EAJwJ1qQpq5Jd5wpmd3Wmk415dPNGHabFfdxxSZGm2WPCQKP4Q7zdX/KGISUWLdmXVScg0IhX68HfRdMbE+6rSj/9FOs+e009P393cmcwV7L9xXfYenmT3R7BPeZN1qq7bX7ZkKAwpxCZDvZKK8tc6+tqiPqfasUAtIRSmYvOBhX24WU4AxefZLcLebm3YkAwLl064oZTzLuTfIgpVAtKpfmjYgrn+duTWRufZKQ4IxDCqnG5pGvWdI0/mmLtG/fPqFYO9H+1kAIgR//+MdRP1+IR5cuXbBixYqMT7RDEERqrF0bPQlGJPvtt18r5ITYm8nOzsazzz6Ln//8581Oo6mpCSNGjEBFRQVN0EAQxB7L/PnzMWPGjKTCMsbw/vvvpyS7HjFiBBYvXozNmzdj/Pjx+Oyzz5KK19TUhIcffhg33XRT0seyufzyy/HJJ5+kHO/YY4/F7Nmzsf/+zZ/or2vXrpg5cyYAoKSkBNOnT8d7772Hzz//vNlpGpqamtDU1JQw3OjRo1t8rHhk8mdR48ePx+uvv56x9PdW6uvrcfbZZyc9acigQYPwwgsvJCVqJwiCIAiCIAiCIAiCIAiCIAgideg30giCIAiCIAiCIAiCIAiCIAiCIIhWIVg85e5MxUUYQAJBY8AfGZk/PGoSTch2slty8LQghAjc3tDQ0Mo5SR/fbS33hLVGSOSTY5tyEXDvuGOFiVE84pUZn2ClhcUr8MAyeJMyxQAAPv5vFTbuaEDPTsmXr4kTJ2ZcjHLooZHSaD9FRUWuNCkeAwcOxOjRo3Huuedi8ODB6cwiAHUZZ733pSfDYRHfNr5t1jLPAuMhSJH4jx0Nhb1PiTheUKigfSxNbRkRja3XykTy0XXalhaytMi14a37LKVKcCWlcMP55doMsJeZmqjArEs4ABPuNmnlhzFXkxVdNi3Jtvm2NVRG6C1Z/Gvuk/wl/NbmP2tZ7TWCbEtUqixu+twtoaAt3/aJuCPi6v17klQbAER9ecIwzMlJKq22TyvUa7vSutLRRMcLGlMmGGc2G4aux90NhOtR/vWsqL1fffUVBg0YhLvvuRtn/u+Z8YXakdk1WBLWhPFi5TKOZHfdunW45557kJubiw4dOiA/Px/33HMPKisrk06/rVBZWYkFCxZgwYIFyMrKwoABAzBx4kRcccUVKCkpwX333Ye5c+di69atrZYnx3EwYMAAnHf+eZg8ebKSZ6RQFL1alrpU28T3V6NIya9fs61k1RI85OD1ea/hvQUL0bdPX/Tv3z/5TGcQzjiKs4tRlFWEioYKVDSUA5BKfs0YIL1eBDB6VWbVIx3GfZbRokip9J9SS1yNxNKVaoN5Xb/Vy6vHI6b7Wr9c27RXScm1I6poOuTarUWblnin0PSbGubKrd0krH4n8lSjq2GcxJkqdkxa81KpDBohqVuGAEhrrOnJtCXC7qO5X63NoMTSUnIwCHAwlNeX4Yttn+NH7XqjU16n5C5EG+Drnf/Fv0s+RH1TvSuTXfnRKjx54zOor613w5WjAvdf9BB+NmkUzpx8GhjXUm1wJaeFkmOb8aQn2PYktYD5VnGyeBY45zoU3GuPiG97O2CNZO1xsiu512GY1XcHFBipA/HOnRGu8vfBsrbWCuSPG6ttEKU7k7ziETQ1Bm5mecnLn2w65HSA0M85qp0W4IJBcgEhGBgHmFTtr2SqRxJSaMG2fqdhXTav5bbfNbk1yFtieq8EwLj73irRuCuovXXb7GTa4lZuEuM2cwFtlt0/uENtBi0blzHzzxjD2jXRss6DnFBUHuyn66As/fDsc8jv2xcHXDApVs73akrrSrFg/XxIKbW8n7ltlif+1+2PK9jW0wHosAXZ+ch2slFavROAACR3pekS6lWBdMwYT6heQUpIhCEkU4JtKSAlg3S0eBtqJAQJCCYQ0hJ7R4vVHabl9WY8IxigPdlMSICb8RGHPf4B4Irr7ck/giYCMRJue31Plmv36tUroaw6HA5j3rx5GDt2bOtkKoBRo0bhiy++SDp8cXExVq5cifz8/AzmiiCI5lBSUpIwTI8ePVohJ8TezllnnYWjjz4aS5YsaXYa1dXV6NGjB8aMGQPOORzHQZcuXTBu3DgcddRRacwtQRBE+qmqqsKZZ56ZdPibbroJRx55ZLOOtf/++2PZsmWYMmUKHn744aTivPLKK80Saz/zzDN44oknUo63aNEinHDCCSnHi0ePHj3wwAMPuOsfffQR7rvvPixYsACNjcHvrtLBtddem7G0AaCgoCDhz9769OmDk08+GZ999hnWrVuHsrKymL+HBqhntPvvvx+XXXZZurO7T3DTTTdh+fLlSYXt1q0b5s6di6KiogzniiAIgiAIgiAIgiAIgiAIgiD2XUisTRAEQRAEQRAEQRAEQRAEQRAEQexVMECLdwJ2BGxukskLdzPJzp3B4qLCwsJWzkl6KNlRiZr6BgCO2hDHFiZl9B9zMScrKGR0IkYwFrk9KXeK1AI9bauLY07zxIKxTiLiG4CQwKz3t+Pms5IXDtx7771Jh80U5557LsaNG4dVq1Zh06ZNKC8vR1NTE3JyctC+fXv07NkTffv2zXjZXLh8Hb7bWgYGB0YuBuZJdoMkuMy3WQmEcvY/EnUlS5M+bvmXT6PjkMkBx4iEWUuJClwsea+9HjuNNi0dbFUyJbfVactoGZgrrtxtcm0T3oGSXpkgXAn3TDhd+F2hIgSMPo5pyZmbMy1o9OXHszRa26Na1hjEqpO27NMvBrQUgu7HL9HnbjxbKghXlOXt9+Lbx93zpNoAEK4rTRhm7xFrGzJYr809siWARugWVxxr37MAC6WPFuadMXQ94UHIcCMq1vwjavf69evxy7N/iaOPPhr33n8vjj32WJ2b+GJHr6lJUI4TZi84bElJCc477zwsWrSoVSW8rUVjYyOWL1+O5cuXY+rUqa167KysLAwdOhSXXHoJzj//fIRC1q/3xbnUkdJr5tvOgsPFkWpDyoheQfrjG6m2Fm0aHaORk+aG8nDa+NOSPOvWhTGGdjntUJhViNK6nahprPFk4sxIH5kW8hvJtZGxKoGoCWdUqVIKJSY2W7Tw0u2prU6YMQ6h+3DOeNJybX1wn1zSl2/rVrdUrk0kJvZkDfEefKGHKfoemnusB5n2WNPcr6BJTpjVv7mpSFhlVR2Ma6GpOp5Sq6rHX6+8MjBw7kAK6YqljbA1LMNYXfo1tua0R+/2fZAXymvJJcsou+pK8eEPH6CkUgkBOVdjvY9fW4xZd70QKJBpamzCvCf/ia/+tQJnTD4NQ08aokXNSj77w7oSzH70FUACw34yDD+ZcCKYFmdzpgXaUgmcOXPAuQMj5FbCWyOy1aJtn/xWHcMbA3uSc3N/3W8zkHfbHWbts+87A9PnaY9mWVbIayMCcDq2R1NVlS9ew3+WQzY1gYVS+xXz8NZtUdtCB/ZMOR1DUU6xK7mWemIhAaEnOWDqXkFAMAYuuZZrC/c5ypX/MkBKBjU5kaPCSTMRkafMNhMkqH22flv3AqbN5db7B03AW6mYw1xXCuwlHb1vNxBvEpqY472IoTKDkvsz+7wkAsXavUKhqCcvO5p5Ovae9lT/+s2ttyK7azd0GT062VPbK6hurMLctW+gKdzgti+MmTbJmiohSLhtC7bBkZeVi65FXbCjeocax0mhjNpM1SMzzhNCgjMzqZfqH4S+D4JJpcGWALiA1DJtLtWUX5ypSSQd7iAsJRwzzmRqMhYuHE+urcc/ImL8Y4icXMQl8rXGXjT+ufnmm/H+++8nDHfnnXfuNrH2Oeecg/feey/p8Lm5uVi+fDk6ddpzJuwgiH2JHTt2JAzTp0+fVsgJsS/w4Ycf4pe//CVefvnlZqexZcsWPPvss75td911FwoKCnD66afjscce22N/vk4QxN7NqFGjUFNTk1TY/v3745577mnxMadPn46TTjoJp52W+H39N998k3L6S5cuxaWXXppSnJEjR2L+/Pn+n39kiOOOOw7HHXcchBCYOXMmHnjgAaxatSqtP9sqLCzM+ASjnTt3TijW7t69Ox577DF3XQiBL7/8EnPnzsUnn3yCXbt2oV27dujZsycuvvhiDBs2LKN53puZO3du0sL6vLw8zJkzBz179sxwrgiCIAiCIAiCIAiCIAiCIAhi34bE2gRBEARBEARBEARBEARBEARBEETGaKm6wjho7L9piiV5SQkrwSbRNsTaK1euDNy+p/5xzaoN29VCTA9ltMDWhnEeY4+WhiVduOLaTuMQS/TppWcEVtHhPKPQS//aiatP3R/5ObHOp23Srl07HHPMMbs1D4/NsWXYzBKJmS2WlNfcFlumq8MX9z8jNbH21/+wxNqIX4SaW7yIFpBhCW8cuTZaQ64NqbcxMBiBlRdGxdGKMaakcko7JQFwKIOZBJNaJuceW0BJ6s35GQGqqT8RYm33OsQ8YUtajIhrFqFHc+sti/hY9Zj5t7s6SRYt0PaH49aRbO2aFaaNS7VFYzWq1s9F9fcLUb1hQcLwrA1LLZtPBus1EF1xXfloMsf0KxPj728mzEHXk6ZDinpUrnsjMMiSJUtw4vEn4qSTTsKU66ZgzOgx4JxHHz5NQu1YaQDAmWeeiddeey3jQu3+/fsjLy8Pn332WUaP0xbIy8vDMcccg6uuvgrjx49X9zaS1pRqR6QYU6oNE8f0KRJZPBu5ody459tWcLiDzvldUNNUgx212yFEWM8zYcSUdm/C3R5GamGxlEZYCQASwqxDCYsFhCuyFFrSDcYBKXSfr8SSRnWZSK5tiJJLRg4zIsLFWieSIIXuyX0cccduJgmrv4lz+RM+VriiWmnNh6JFs8wcw55kJfKpiYHruJwBYau8Ghm0GU9KrmSqStwqUVa/C59tXYpu+d1wYPGPkO1kJ3dRWoHqxmos2/Ipvi79r1snzEjwrWcW4PVH3kyYxvfffI/pV/8JAHDKBWNw2I8PxdfLvsZbMxe4Qu4lb3+CBS++jSn3XI2DDjkI0PJt7nAwMIS4o3W13JPY+kTa3F1XWKNXZtoR82xrxLE6DLP6cPtxw9qkFiTCAUJE1qGDtWIvqpWsfoei6fsffHFEWRlqXvoHCs49J+H1s2lctSpqW87RR6eUhg0DQ1F2MSrqy9119WwmAKnKrGACTHLV5kquL4+AkByMQcvlAdNPCSnhMOb2YZKZWiu1hDtY4Kufttzrr6qgdMeV/gpsOtlmn3ra8fcHSY5gIwK6z8WRY2v3sS9yfO0q37FyRfQ7z3acw/8UysDhTRFlJa2Prx9bm5rw1eW/wuDn/4b9jj8+mTPZ46ltqsEba15DVUMlGNMibca9cYjV3nC3zeBgnOt2ScVRwxvVJuVm56ML64rtVTsgdN1gQoIjDME4OBeqw5AMgjtgTILLMKRU7x1c8TZXAnvOrfEhlKybc+7VOSkhuWnvAFdYr+sck8qZD8CtZ4wxSGEmS5B6QjKv3zPl2l9XJTj8Y+mY45/Yj/+7nVGjRqG4uBgVFRVxw33yySeoq6tDbm7rjr+vu+46vPDCC0mHD4VCWLx4MXr16pXBXBEE0RKq9EQr8RgwYEAr5ITYFwiFQpg9ezbmzZuHCy+8ENu3b09b2tXV1fjb3/6G2bNn4+GHH8Zll12WtrQJgiBayuWXX47FixcnFTYnJwcffPBB2o49YcIEtGvXDuXl5XHDVVZWQggR/DOKAEpLS3HiiScGTmoXizvuuAO33XZb0uHTBeccF1xwAS644AKUlZXh9NNPx+LFi1FfX9/itIcPH56GHMbnwAMPxLfffhs3zMaNG33rnHMMHjwYgwcPzmTW9jk2bdqESZMmJRWWMYZZs2bhxz/+cWYzRRAEQRAEQRAEQRAEQRAEQRAE9qy/3iYIgiAIgiAIgiAIgiAIgiAIgiCIFLAFVsb5EikBbBSNrZyrYN56663A7UceeWQr5yQ9fPHtFsuKHiFsBSyxa/QuAAAPxdjh95na8ZOXbSdJ3AQjRKwmbIRstaJGYObC9P1R+L7C8rWb8e+VG2CLeX3GG2YLm4KlvOaT1/1IMJ78nNPhmu1Y+1R/rHvmCHw7Ywi++9sIbF7wK4Srt1rpR4qTLdqQPGvvJYPWI1tQ6dusjhlf7B/LyhRH6sz85ZbZ7Ykr3FNSLDcu4zqM/jZSLTctDjAHYNyTbYHrNBz9rZaZJf9T6ZqP44VlMT4mnYhln0yQcSiht/1R2kEGxzoWd8/R1SEaqTbzztOu257kFL7rY4sI26JUW4brUbvpY+xYei++f/0UrH2mFza/dwUq1sxWksAE8Kz8hGH2TCLvTbqTD76vqUlmI8tg+mA8hG4jH0PxwWfEDff+++9jwvgJGP2z0dhZutO/U8vnMinVvvPOO/Hqq69mXKoNAM899xwGDRqUdPisrKwM5ib9FBcXY8KECVi0aBGqa6rx7nvvYsKECSlLtSPxRipxpNo6YEypts+/HUOqLQEptFRRWUWRHyrYY6TaNvmhfBxQeAByQ3kISwEhwwgjDCnDEFJASKm/BdR/SiQphLddSnMt1H59Vdy45gpKKbxv6ZdPKlGrvtIy4rpr3GdarU2WeiIM6b9p1mJEfBqopk6c5jN22xrXhK/iMnucB1eSbje/8fopT9zsz4mr0Wb2aAlgXG/X4zXOPNEzYyYkd8NwpkdrTMuiJUNJVQmWbPoYq0u/QW1TbexzbAXK68vw4Q8f4IX/zsTXO1cBEtD6WHDG8NWHK5OSakfyzxlv4aGr/oh5M96KEgKtXr4a10y4FrOfeNmSXwOcMTg8pMa9XOXBvYZMr/ukt1pwa91fd1oYd2xv3VkjUXeFuMys+uKHN2+BrK6KGtGGDjwobpHMHfkTX3hD2R13onHFiqSvnayuRv0nn0Ztz//fM5NOI4iCrEK3nRVSQAjVyoZ1myylaVul/jbL0lU0q7jq47W0RqYNNzzsb3VWVng7XAS+x4Po/SaOHTdWux21L8PEHSHG6V8A/+MZ818EvV+V37KyssDkI0c8QXmJfkKT4ABkfT0+n3Q+dvzrX/HOYK+gprEGr69+FWV1u5QgG55Um2tJttvOmHXmtePMtOPg4HB026T25WcXoHNhZ11HoMcxzB3JCAmvjgmBMNRyWO+QTKgwZmwUMX4RUsKd+oHpemmPf0SM8Y87iYtZN1fDSl+Xz6B+MunxTxsfFp122mlJhcvLy4uSp2WS++67D3/84x+TDs85x/z580nkRhBtmIaGBjQ2Jv456ZAhQ1ohN8S+xNixY7Ft2za8++67OPvss3HggQcmLXJNRH19PS6//HIcfvjhrdpPEgRBxGL+/Pl44oknkg4/Y8YMdOrUKe15SISUEl9//XVS6TU1NaFPnz6oqalJOg+//e1vd4tUO5L27dvj/fffR0VFBa6//voWp3fJJZekIVfxycnJSRhm165dGc/Hvk5jYyN69OiBnTt3Jg4MYNKkSTj99NMznCuCIAiCIAiCIAiCIAiCIAiCIAAg+b8eJgiCIAiCIAiCIAiCIAiCIAiCIIg9EYZoUYbeZmQeTaIRIb77ZHzbtm3DjBkzorbn5eVhxIgRuyFHLeez1ZsDttpCHhnf4MMcpCytZDrdhPGCCoW9z161JLuM2TaXxEfQ4Z96exvO+0ln5OfQvMfJ8sDsjyBlkEjOMzcxS8PErH+DRLnF/f8X5SteTCkPMlwPGa6HQBWaNizE+u+PQ/vDL0Lno//PO4ZrvtPlLkKSnMC6S7SIePW4pUmzwDaKMaZFUP5gwfmKzJ+9bpcbeOVGCm9f1OlJKPVY0DkzACqukvAZ4ZsOz1R85k50AK3jtPLgbjF5SubaJpJS+xWPlnUtIry932wOEhj7t3mhubs/3VLthrK1qFo/DzUbF6KpZqu+PLZQT19Te51xhPK6IFTUE1lFByCrsCdEYxVEYw3qti1DzebFkE11aC4stLeKtQ2RZTOdSeu0IyquEVSmLjFMb/vOeBa6/fRxFB58OnYs+R0aytbFDLtw4UKMOGYE5rw5B3379dUizli5TC2fkVLt1atXY+HChXjvvffw8ssvp5RWcxk6dCiGDRsGzjmeffbZpOJ8+umn2LJlCx599FF89NFHKC8vz3AuU6dTp04YPXo0brzxRgwcOFBtTHR74vp5I8uyvZ0Fh9O7kpVq++NaUm1LeOhwB3lOXkwh+54AZw66FeyPXXW7sLN2OyAZpC2wlUpAKaXqawQAMA4mAb0HTIsuTZ8spQBnDFKLKjnjqreVps82jy7m4VSAgUMydZOYns3DvgcMzLtHTOp16Y5RgOg6LOGXTkauE+nD1DzmaUQB3zoCHxHc+5foeZMxNURj0pu/Sqdu+ji1Wx3A9TFLnQ/GwREGJINgDFyq8sbAwbkEBDPKWv2tz4sDUkg4cBCWAj9UbsTGyu/RMbcjuhf2QJf8LrrsZ5awDGND+Xf4Zud/UVL5g9bX6zrIzLVgqNxVhed/NzMwjXzOkAOGXSLxZCZBNDY04rkHZuDfb32MGx6Yit6H9gZjHCEW0hJt7gq2zQQ2iJKYWyNjZm+zR8T+MAD0MJO5w08w86X21y9eEjiizT7icG9jhNgdAPJPPw3l9z8IWVrqO1dZXY3tPz8bHf/8KHJPOjHhtame/TJknX+Mmz14MHJa+E6rMKtASX+ZbiOh5L1G0isg1HWUAkYx7PZQ0gh4vecgW8wrTf2RDJLpYBFFWVVNM6GP9zzj3j/zHkDC267rn1v3Ix8DEbAe/Dji7Zbx2+1k2nVpPeMFvqmQEe2Vnb6RvdvtFYtxbuZ5T6hrf+011wbm55BQVlQepFVQvadc62nYfVRnELW1+Oz8iTjiscfRbcwpCc9/T6SioQJz1ryO8voyV6oN056YEs+8Caq4lvrbE11xXX45Y+BW22TitsttByGbUFZbrsuRdMd5kBJhJsCkA2mJscF1nZQcEmFIyXR/omTcnCkxNweDkBKO2c69UYjU9UUKAcY5BJPg4KbSWY/1VuXQz+OIGP/YbZqpC0mPf9rwa7u7774bzz//fFJhe/XqheHDh2PRokXIzs7OWJ6effZZ3HzzzUmHZ4zh73//O0aOHJmxPBEE0XK++OKLpMINGzYswzkh9lVGjhzp9hVCCPzpT3/CtdcGjyFTZcWKFTjwwANx8MEH4/zzz8c111yD4uLitKRNEASRLKtXr8app56adPjx48fjF7/4RdrzMXz4cN975FjMnTsX/fv3T5jeiBEjYk6mFcTvf/97/OY3v0k6fGuQnZ2NBx98EDfccAN69uyZ1GQjkTiOk5H7FUnHjh0zfgwiPkIITJo0Kenwo0aNwlNPPZW5DBEEQRAEQRAEQRAEQRAEQRAE4YPE2gRBEARBEARBEARBEARBEARBEESbIXWhYcpHCNxaH25ollj7mmuuQbdu3XD99dc3W1ohpcSUKVNQXV0dte/MM89Efv6eJ9AMC4llqzelECNI2hPSe2Qr+k2iTLbJez3dcEaI5UXcWdGEZ97Zil+P27/FOdwX+OTrH7Bw+Xq9xqD0SZGCXbM7lnjXT0Pp2pZnTAqUffkU6rYuR8/xLwE8HT9ub6P2nj2GgDqbtqRdY1fEZu8PjmP7D21jYpJybQBgSiIVfVa2BttnYYQndjYGOEuwbfJpjsf0fim9qDp+kGg7MI9RxBJV23I3c+zoesrsdYao/WDc2gYY0x0LCGen2GypthSo3/4FKtfPQ9X6uXHFxvForNgAbF3arLiJcLKLMpJu26MV6reN9EvYdh8MhT8ajYIDR6Ji1Uzs+OwBhGt3BIZct3Yd+vfvj86dO+N3v/sdevbsiQMOOAC9evdCcXFxUoLFSKSU+MMf/oAZM2Zg/fr1qK6uboXxuUdBQQHGjh2LmTOVEHXo0KHo1q0btmzZkjDubbfdhjlz5mD06NEAgDVr1uChhx7CvHnzUFJS0qrnYdOjRw+cdtppuPHGG9GzZ0//zkS3KN1SbR0wWam2/4CeZsGXeGMAACAASURBVNuWamc5Wch1chOcyJ5Dh9wOyHaysblqE8IyrASWUvUhUksbbb0qt4YLDBxMhmEE24xJCHeiGIawFm1DS1+5b0ig27w4cm0jO3XbKi1YtuXa0NJzZkleAZJrt5g4XVKkhNYv146THqxxZaT73uqmfH2T9MczIlEvrGkBjNQ3el2NmQSYlsQzMHAj4mZKSQxwVc+NJFhKcGbGvxLgDsIyjJ11O7G9djsccHTK74Iu+V3QKb8zstI4aVl9uB6bKkuwoWI9vq/YgMZwg74GUDJZ1ynuFnbMvH0WKkoro9LqGQrhyvaFyOUMS2rr8XZ1XbMF22tWrMGV4yfj/Gsm4twrz4WTHVLSWvOBuk8cDJwZ5a2+3nqcamTkbivBjEvWGumaMa3ZHiFvttv7ujfnuvFscv/nuABBLbxjFxSi4913YeflV0adp6iowI7zzkfBz89C8fXXwenRI/B6hLdsQcWDD/k3co72d95ublCzycsqgICaJEhptHWZlmpKA8m41y8x00cBkimtrwS0iBswOm0hJDhnrnibcV3J9WQIkvnbXFfgC9XuG0w7rKIGn6c7QYMlprbrskooRjz/hrj4JllJsr2yewX/85iF3ZfY7ZV3yeK2V2+89iZmvzg7KtneoRA6O44vs6Y2qp4SCMN7irOnK7BLvqyvx38uvRiH/u4O9L7k0uAT30PZVrMV89bNQV1TrZJj25J+GEk23HGHw8wd4K5Qm0MLtI1QG1qwbaXFGUeXgq5oFGHUN9RCMKHGN+AQUoBLQIgwuANIySAkV/2CNBOHOKpeuWOYMIAsSAiYiUokbAm2N1GVNHXD7Ycixj9SuvUR8N7BJJJrG/Z0uXaPHj3Qq1cvrF+/PmHYcDiMxYsXIz8/H8OGDcMdd9yBk08+Oa35mTdvHi6++OKU4jz88MOtIpgjCKJlLF2a+B2m4zgoLCxshdwQ+zqcc0yZMgVz5szBwoUL05bu2rVrMW3aNEybNg2Amti6Z8+eOOyww3DCCSfg1FNPRZ8+fdJ2PIIgCENVVRWGDx+etLC5Y8eOePXVVzOSF855Uj8nWb16dcIwU6ZMSWoMYTjttNPanFTbpmvXrli+fDkGDx6cslz74IMPBueZn3SwU6dOCcNkZaXvvSzhR0qJq666Cn//+9+TCt+lSxfMmDGjVcoGQRAEQRAEQRAEQRAEQRAEQRAKEmsTBEEQBEEQBEEQBEEQBEEQBEEQ+zz14XoUZBWkHK+6uhq/+c1v8NRTT2HatGn45S9/mZJgW0qJO+64Ay+88ELUPsYYpk6dmnKe2gLL121GVW0DjAC17ZKKzdC2BgUlFSDpdHU/Ek+8tRVnH98JnYrpj9kS8bvn39OCQl1+jCjNkuQwW7ZtxGRRKantoqketZuWpS1/dVuXYf3fR+DAM/8JJ7+zd6zA4tRyM08sQRdhaAX5bqTTLGW5NhBlIHOX7X1mNzNfEdJ+6erdos7bmLJdwba00jLybADg+rBSSeBccZ+0XOBGyC3dvfFxTX0RQioW+O3+6yvbfjGgXbft/SwyvK/++8PGTdtalqIJNZs+RvX6f6Lqu7fQVL05wfnuXnh28e7OQiuSwA6YDJHVzU3aNQQGHNUvHdwdMJ6FdgMvQlHfs7Br+Z+xa+VTEPXlgWG3b9+OyZMne3EZw/HHH4/6+nr89re/Rd++fVFdXY2BAwfGPF5VVRWmTp2K559/HnV1dWk/Hztv48aNQ0FBAQoKClBYWIj8/HwUFRXh2GOPxfHHHx8V56mnnsK4ceMSpr1kyRLf+iGHHILHH38cgDq/P//5z3jhhRewcuVKNDU1peeEAmCMoXfv3jj77LNx7bXXomPHjjECJkioWVJtf8K+cLp9DpRqS3+KZs3daiSl0sRRYtIcJwfZTvMmF2rLFGQVoGdxT2ys2AghtdbT7ZiVyJUxJX2UkmnBr7o+XIeVMgzu9rmAlAJKZwxwJsDcZWssYfr2FOTagCeJ9Am1gaihCMm1M0fsfsMea7HAOmkLQb17KKPGl8wSjtr7vTKBiBKiyo2SEXvrtgDXCFXDOj9GGKwkxFzL35WMGwyQYYBzvwgcAMJCYHNVCX6o3AhIiaKcIrTLaY92Oe1QmF2MwqxC5IYSC/hrmmpQWV+Bsrpd2Fm7E9tqtqGsrtRVKSsxK4evzWPe9QUDPnzt3/h80fKotHMZMLl9IfK5KvX/k5eLEXk5WFxbj/nVdShrhmC7qakJzzz0HD6c/288P+c55BfnafGtkdoaPbAW2jLmPttxq1zYqmBmfbvuWG5tYV5Ie9jd9N13qFu0KCqPWf0ORejgPt4Fs6q8Xf/zxo1D8Q3fouKBBwPPtfofs1Hz6mvI//lZKLr8MoR693b3icpK7LzoYoiyMl+L0u7GG5A9ZEhS1zIeeU4uACXiFRBuXRBSPRtxqbZyxiEhICWHZAKeIN5ednW8+oJ4z3TQsl+3brnfRqod0daamxFAVPuq+1y3nreRttcTVfsnAvC1V0FZdfuVGJdARxVS4q7b74razQHc2a6Deywz4rDrtj8/3hMws3LrPuWFBVbe9n8o/+9/ccS994Jn7fljk29K/4sPvn8fYanKvGk/IqXaHA4Y1wJtq+1xtFLbyLg51HampdsMWrxtBP+Mo0fRAfiu7FsIKdUYRQpIpkXa3KtzUtc5IRkcXTdcYTYEJBwI0QSHh5SkW6owSsLNIYSEw81YE+6YyNEb7PEPY9wti0wyK45aYrpu781y7cmTJ6f084FwOIwlS5Zg1KhR+MlPfoI5c+akZdLOJUuWYMKECSlNVvR///d/uOqqq1p8bIIgMs+KFSsShikoSP3npwTREubMmYNOnTqhtrY2I+nX1tZi9erVWL16Nd544w1cd911yMrKwqGHHoozzjgDv/71r5MSmBIEQcRDCIGhQ4eivDz4ZzuRMMbw7rvvIhTK3J/8/+hHP8J3330XN8yaNWvi7n/jjTfw8MMPJ33Mvn374pVXXkk6/O6if//+eOuttzBq1CiIFN4VnnHGGRnMlUdFRUXCMKn8rhqRGrfddhv+8pe/JB1+xowZ6NatWwZzRBAEQRAEQRAEQRAEQRAEQRBEJCTWJgiCIAiCIAiCIAiCIAiCIAiCINoMtqy0NWkI17co/rfffotJkybhlltuwaWXXoqJEyfikEMOiRvnm2++wc0334zXX389cP9FF12EI444okX52l0s/PzbOHtTub/BspNAb2tg0lEWzYBA2lSVfJbipBUMA1BdF8Z9s3/AAxf3Sv5Y+yAvLfoKn6/dDO+e+O8hA1diN3eXJx+DlgZB64WM7GrH+3emPZ9NNVvx7cyhKO57Frr8z11goYI2K+HZN0i+PqaetCXftd1oEXLt6CxEboy3HBGHSVeubUSakMINa0RiMqjAuYJteGnpWMzNrNHJRRzbhGWemjG1cs3cehl5bixwv1mOCM8AfxvArL1WeBa53RwjVvpeONFYi+qNC1H93Vuo2vB2TGFxa5GdnY1jjjkGy5YtQ3V1ddyw+5ZY29CCOp4oarAZP0q+trvg2UXYb/jN6HDkVSj559mo3bwkYRwpJT744AMAwJgxY3z7BgwYgOrqajQ2NqJ79+7o168fli5dijVr1qQkCkgVzjnuv/9+XH/99SnHHTt2LLp164YtW7bEDbdz5040NDQEigMKCwtx00034aabboIQAq+//joef/xxLF68GFVVVSnnKRLHcdC/f3+cf/75uPLKK5GXlxc/QqJ2tdlS7RjhWizVlq5U2/yXG8pBFt97JQ05Ti4OLD4I35d/hybZpKTa7mQODEzagktPsK3gWqItdDgOziQElKjYqMk54xBaZmy+U5Vru80X8wtfzf11RduuBJXk2s0mha7IL6uNIddm8I+zoqusdegIKTdjen4Unbo0kmW7nHBAaompfuaVUoAzCUiOMIQWxCsBK5iE0ONPh3ErF44qr5IBnANmSGoPdTkAocpSGAKV9ZUory+HkAJCtxsAkMOz4TghcOaAARAyjEbRiIZwA+qb6hGWTbqd0W0UU7JXDk9G7I74jGxV1w3GgPLt5fj7fdGTljkMmNKhGAXcS4EByAbDCXm5OCE/D+sbmrC2sRGrG5qwprER9boO9QyFcG5hAd6urcV/6hsC7/ealWuwtWQb2rfroOu7+jBwcM608FblWd0iUzrgSmADR7xG3hxZTtxNXimpfGi6Eq5H5K3gvHOtYhO/rhdfczV4URHKbr8DCIej9sumJlT//QVUv/Ai8k7+KQomnousvn2x49LL0PjVV76wRZOvRNGvJ0el0RyynRwIqZ5VmJSQWoAN6GX9n5ACXHIl75VcrTPH5B5Gzq3k2l5f54rn3X/NM4ul75X+6+drYyOvExB1H9oSyUwEEGuXKxiPMxGAJz+W+H/23jxOiuL+/3+9q2dnL3ZZbkVAwYhIUIO3eH2j0U8SDxCPqPlF44kaPxijMfpRP8YjXh+PHCYxh1fifUXFK0ZRARXFm0NAQe7lXPY+Z6p+f1RVd3XPzM7MXizwfvoYd7q7uqq6u/rdVb3ss665+hosWLAgJbvz+vTB+HgcUYF2tJaE4FqR8wmGuUE6AFjx6COonjsX+//1b+izyy5Zz0VvJCETmLVqBr7cOB8kAqG21WgL0u/F9JIHEnbauWCyBAEy67VMW5Ar3bYfu13AM/LtGHkYVjYMK2pWaKG21EJtQVqmrSAgSYKUAEkJJYx028RiMu8UFCQUeeYdRsysC/ovut+j4JEfCQHYPgl0n0vYVzDGcm/6rjbuWfm9/27DnVwkTTPemuXal156Kf73f/8XjY2Nee87ffp0jB49Gl9//TWKirJPcJGJxYsX44gjjkAyzbMhE+eeey5uvjlVrM8wTO8kmzwTQOZJwximmygpKcHMmTMxYcIEtLamH4t1NW1tbZg7dy7mzp2LG264AWPGjMEjjzyCfffdt0fKZxhm2+Poo4/G4sWLc05/1VVXYfz48d1YI+T0+5Dq6uqM25qbm3HaaaflXF55eTnmzJkDIfL49zhbkKOOOgp/+9vfcO655+a8z6WXXtqNNQrI9vtjACgsLOyBmmx/3HXXXfjNb36Tc/rLL78c3//+97uxRgzDMAzDMAzDMAzDMAzDMAzDpIPF2gzDMAzDMAzDMAzDMAzDMAzDMMy2TcjSQqF1VgYjlURLsgWFXuf+0KiyshI33ngjbrzxRuy222445JBDsMcee2DIkCEoKipCTU0NFi9ejHfeeQcfffRRxny+9a1v4a677upUXbYk//7o6wxbUoWoGclXZOLLTzpgQLEi2hRbmhEqqUDkE1UZpvWrEWkRjJsPCM+9vwknHTIAB43ZHqWo2dlc14QbH3kLYWWS+ZDTdgCE2pK/KjV9sqkaTWsy32vZqBh3Jqrn/SPj9trFT6N28TOI990Zfb41Cf33ugiisMxsDZR64Xqno5eZe7ZKMqlFuyp7aleunRpC3IV0MSZix/Nx5do2JUFZwaEK8iNfPZUmEoVOh7PdxklHhJZetO3mk+mcpm+3lG57Jtm1f2rceyWkTYvk56YJi7h86X7ofAd7J5urUL/sdTQsew0NK9+C6uSkGp1BCIH99tsPRx55JI466ihMmDABJSUlKC/P/nzwCit6oIa9kbRP3Nx3bXe7YwNMu3sge+tpbNleQR+MmPgSGlfNwOrXfwrZWtuh/ObPn+9/X716NebMmdMl9WyPsrIyvPXWW52S0Nx222346U9/2m4apRSmT5+e9Y/VhRCYPHkyJk+eDACYN28e7r77brz22muorKzMuU4FBQXYZ599cMEFF+DMM89ELBbz69Eu2dpjHs0sCPXhZ0k6qba7U95SbWnlo9uHVNsS9+IY0XcXLKtZijaZMPJs0kJLIyTWj0krqNTybIKE9LdbYasHQVJvN2JICZki1yZ/PJO7XNti20FILmmzc2C5dido51EUldVmkmun5IegT+lfV19a68hq3WdR+Mb15b42rZWWurpg7b8m3QbJtFRlJyaSEBAmdytstYVIAF5QWWFWRX8SoMwXCTMeJl2XpJKAUmiRLZDJZgD6HYyNONL0sQU8X+Dvv7qhQKCc2mMWZsiut3zy5mdoaUrt351QWoxhsZg/bYvVhgsKepKjC2IYUxADSvS21W1JJKAwMlaAOBH2jMfxfkszHqqrR71MbQR9+vTxZbUmSgTyfSIj2oaW20KLtoX/XfjtwF5rX6ptjo/877ZNBbS89z6aXngxpYV5gwah9LRT/TxdMt3zfc45G/G990LVZZcjsTTDhGlKoen1/6Dp9f+kbBJ9+6Li5ptQMvnE9Pt2gLhXAH+SIaFbqYTSLU1psa+w7cWKs5W+TxRJI4w395OjclaBmTcQ9pr3P8p+t9v8sYxzL4fS6vICKXemsV4PkUe3ORyr3CwiEwG4+WbqZjjrX37pZfzu7t+llFcmBC7qUx46Q27pYXe/iqQL6ma32Y8w16H688/x5pHfxbhf/xq7nnlWbiehl7CuYS2mL38DNS3VEMJcFRMnAB277GQDBGHk2fq7L8y2MQdG7g+hBdxGzu0KtYMYZdIJgbLCvuhfPACbm6tAJOFBS+pJEQRpuXZIZm/uSEBP4kBSmrpLSPLM1Ay6LSklAeVBCi29VwCUVABJEAlIpYw4HIAicz+b/o9tj07Mt8+ZqFw7dM86DXRrlWvHYjE8+uijOPHEjsXV1atXY++998aXX37ZIZFdZWUl9tlnn7yEpscddxz+/ve/510WwzBbjlWrVmVNM3To0B6oCcOE2XffffH555/jpJNOwpdfftnjE3MvXLgQ+++/P44//ng8/vjjKCkp6dHyGYbZurnoooswffr0nNMfcMABuOWWW7qxRpoJEybgxRdfbDdNewLn/fbbD83NzTmV5Xke3n333Zx+99mbOOecc5BMJnHBBRdkTVtUVIQhQ4b0QK1yE2t3ZlIlJj2PPfYYrrjiipzT77PPPj1yLzMMwzAMwzAMwzAMwzAMwzAMkwqLtRmGYRiGYRiGYRiGYRiGYRiGYZhtFl8EoxwnqitCdWhqa+q0WNvlq6++wldffZX3fgMHDsS0adPQt2/fLqtLT7J8XTXmL98AGMlVIBVKMbpFRKtR7D5RY49y5Clp9kpxY0YTUob17exjMlXpCwjqGNpmWh+RL4FSinDVQ8vw6o3jUBzPX2ayrfM/D/wHm2qbACMG0sacQJVEZjnQn5ER6Zq0/k/Atp21r/x3p+pU8Z2LMODAq7B+xjWo++pfGVIptNYsQ9XHv0XVx79DQfkI9Bl1PPp/5yJ4Rf3byb0XmXq2KToh382atX2QuKtykWu7G6L1c5cjAjYja9NbXNFZYHqya1MF2+a7K4FTKrJeOfdYkFeQLk112yMkr3Lbt3NfuqfBv4/TxWWKrBFOGRTemiLlDvRwbXWrUP/Nq2hY9ioaK2ebeJwfO+64IyZOnIihQ4fi4IMP1gIyKz4kghAitK6yshINDQ1Yvny5/1m9ejXKyspw6KGH4sgjj8Thhx+OiopUQXZbW1vW+my/Ym2g2+9vICfBdpTOCLfzldmWDDscO5/0JtbNvByNq2Z0uNzuoqioCIlEArFYDOPHj8eUKVPw4x//2JdOd5Szzjorq1gbAGpqavLOe9y4cXjggQcAANXV1fjd736Hp556CosWLUIymQylLS4uxkEHHYSpU6fihBNOSJHTdadUO9rOokLKtOlMOPTrRVYeauSjkfzD+wb6UeX/X6HQ2z6k2pa4F8fOfUdiafUSJGRCCyvNOSQj0bXjEwUBIgWhCAQPgrSkWChAqiQgtNDYvV5SheXaKvSMzC7XtgR+2Hbkkg55ybW5y5ozmeTa7aXxu335yLX99gCAlOmeuvm66nXdOEhFliFAULp9wpWr2mopkGmXQV1VMOxypNpaek1GKC91F1MBpEiLVImgSALKCugViASUkkZubA9QQZIKyf/96KQiU8Ck6T+u+mp12uvyvZJiv9p6VwpGjuYY3ZGkAGFUQcx8D95MHFZYhL3jcdxfW4/ZLWGBd2lpqZHWGrGtEOYcW3l2INyG328M+rDC7+OSXy/9SiW9VNu2BVlXh5orfpX2uPte8z+goqKUhpit7xHfZx+U//xSVP38MkDm3ncW/ftj8PPPIbbrrjnvkwsxEdPydSjdvgD/PCqY55mSwURE5mMVwG4bUmZ8pcy+ZJ51JAKRsz2/flz0u4jmvkRkqJMLGZ7vmQTA3U1KHApqlLUS6WIVIrHq1ZdfxWknn5Z2/1+Wl6M4zQkkRKXawRjVrZV/5/jDAv3F3jdEQKKhAa/84jK88NDDuPdPf8KYMWPaPaYtTVuyFR9WfoB5G7/w2wQZGT/sZAek27xAINv2FdvkiLKJIMgLZNmkhdmBTNsKtYWznzCCfy3e3ql8GGpba6GUREJKFAhAGYk9URJSEYQiKFKQUgJCx35BBEkAKQn/TlUKwpNQSkCJ4M4K+k62/UuQ0HJtz29TQp8PIfwOkqLg/Qjg9H/c9E4/yGlQOj0i+0eWfbpiyNmF9/OkSZNw9dVX49Zbb+3Q/osXL8bFF1+M++67L6/9amtrMW7cuJzkbZaDDjoI06ZNy7eKDMNsYTZs2JA1zahRo3qgJgyTypgxYzB//nxUVlbiyiuvxKxZs8wYQPdF1q9fn9cEEPmilMKLL76IAQMG4I9//CPOOeecbiuLYZhth4suuiiv/vcOO+yAmTNndmONAnKRXDc2NqZd//HHH2PBggU5l/XUU09h3LhxOafvTZx11lk5ibWPPvroHqiNpr6+Pmua4uLiHqjJ9sOCBQtw/vnn55x+0KBBeOqppxCPbz+/Q2MYhmEYhmEYhmEYhmEYhmGY3gSLtRmGYRiGYRiGYRiGYRiGYRiGYZhuo7NeGF8LFZFJdUZgmJIhtBimKdGACuQnq0wnKesMu+66K1566aVeL31pj+ffWxj2znawEaQ9t0Yy17XnPVV1FsaIvENJwu0nbGqJinMptLxiQwtueXI5bvrJyK6o/DbDC+8vxPPvLUCqHNv+bP97WIKj5WObZt2DZMPGnMovGTYBTWs+gJJhgWb153/FwIOvxZDv3onC/qOx8YM70L5hR6Gtdjk2f3YvNn92L7zCvigc/B2U7ToZfUefCIj85P1dHWO2H7pZvptGrg0YcWlKsbYudkOecm3/u0lFFMnCisQyCbajxShjjjMGKoXUtG4Zdjkf0oqynUqkbKeUtBT6Fk7v/j9Vqi3RsmkR6pe9hvpvXkXLxrn51d0wevRoTDpxEk6cdCL233//FHmuX7suvkcTiUTWNF5xe8L+7YEuuL/b3T1kEM0pu3zl2J0l3nckhh//HBpXv4fGVdPRVrcKTZXvo60+vVC0JxBCYOHChdhtt926Jf/Vq3M7tj59+nSqnIqKClx//fW4/vrrIaXEtGnTUFVVBSEEdtttN0yYMCHtflmF2kD2/nCHpdoZ0mWQatt0Ual2OKNAs61kICiNewWIe9ufEKDQK8TO5TtjSfXXSEoFIml0luY0K6FFuYAWCRtpr1JGgSu0+BJGNKyFmErnQNQpubZFSyTtI7aL5do9KHvdKsjzMeRKet2xi3/9ItJPAOHr1l58oVS5tl+qL2AXgG1jxoatlDQSeAFJ0rRFAFJBmfbpwQMEBcUrQGkLt05rpNokCCQJSUqCFEGaOkjTL3MnmiJI3Y6V/kgjpreyZB2jzD4wx2UE36lt0J6/oB/oeV7KKdq3KA7PT0GwntXQR9lRqNXYWgm3XuPvT0A/Eriiohy3V9dgTksgbyuIFxiZNoHIg5VoaxeuWW9KJKcsd0Rry/AnkooOByhoT+aEoebqa5FYtSrl9BQdcQRKTjrRNIXcb+DkmjWouuxytLz7bmi9N2ggkhvaH1vLqiqsP/Y4lF12GcrOPQfo5KQaFkGu7t0+x+wwRpn2b8R6pCBUINVWsDHV7GHk2mT3FfoGDIZGNg466xRA5N5TkbgafhXh0+6EBVHSxJW89s8xz0zYphaezMmJVVmq4Z9iaBHvlAumpExOAgCjYjFMLipJKVdfnaD0sOQ8PNpzn3yeSSNUcG8QFAQB05ub8eZbb2HvvffGRRddhOuuuw4DBgzI7YT0EEopfFm1AB+t/QBNbXqSOSGsUNvI+I1QW58HR6BtthF5EGQk20aqbYXZHsJSbSGCbUIEYu1gGgBhJg0RGFY+HCuqlwEkkTSTIihIJCWBhIQ0fRpBEkoRoAQSUiImCIo82IkRpJAgqfswWm6vQEpBKmnCtw1spn9jr7y97/z7TQTdIsowuYjKcJ+mec7mNcFIL+GWW27BiBEjcMkll6S9v7Lx0EMP4d577815wqPW1lZ8+9vfRlVVVc5ljB49Gu9Gnh8Mw2wd1NXVZU0zduzYHqgJw2Rmxx13xD//+c+026SUuPLKK3HPPffoiT+6gebmZpx77rmYNWuWP0EfwzBMOqZOnZqXVLuoqAifffZZj4l40036G6WysjLt+uOPPz6334VAi6knT56cV916E08++WRO6c4888xurklAU1NT1jQs1u46Ghsbceqpp2YUzUcpLy/Hv//9b+zaxZMOMgzDMAzDMAzDMAzDMAzDMAyTO+n/8o9hGIZhGIZhGIZhGIZhGIZhGIZhtipU6FtacVCWv/GSSqIpkf2PkVzuuusu3H333dhjjz3y2i+K53m4+OKL8cknn2zVUm0AeOqdeYEIKmQHiyTMWe6UwVLkrqL29SftlkRRw0rm1FaFFbSl3I/BlcQ++vZ6/Pvj3MUk2zqrNtTgyr++pmU8cERiVrLjysVg17n6MSMzJGN4I4FkwwY0LJ2ecx12/K8/o3jogSnr65f+2y+z394XYugx90HEc5d2Jltq0LjyHax7+1Is/uvOWPqPPVH5n/PRsPwNaCtdcBRpUR34MIZulCL5Quro6kxlZtaBhdOkSU8EkIAVSGtZXzTGBsthOZ8IbbP3R3APr0Q+7AAAIABJREFUWbMgRdLbdCJNHtFPNI2bv62/PYZ0+QUy/fBRRfIy93goFth6K4mmtXOw4f0b8c1jh2D500di05w78pZq77f/fvjNb36D+fPnY+HChbjt1ttw4IEH9phUG0BO4g+vqHcJ4bYMnTz3Oe/e++RqTZUfYOVLJ2HJw2Ox6uVTUfXZH1H71TNbVKpdVFSEhx9+uNuk2gCwatWqnNIdddRRXVamEAITJ07E2WefjbPOOiujVDsnsjWlPJ7fNquOSLWtSFSp1P38/ZUKuhWOVDsmPBR6RblXdBujpKAUw8qGI6mSkCoJCYmkSiKpJKSSZr2EhF7WnyQUJKSUUEr6afUZhZ9WGcEkoCCNiFK5cnMoKCW1TNJeKRW5bobg2prtZjKQTMKTlP0zNcbtrY+Z7XjbuaczjUytrDdtOr9rQynlG99oaL9ArAwzFqagy+X0qERoMhOzn4IWPpsxlCAR5CEEPLNOC1qtJFpLWD14Rsaq5aweGWGrEPDI08ukt3vCfEhv89ebdHabgECMYuF9hDD72Xw9Jw+7LmY+tlxKKwutEHqbRwSPtCTbg+5lut/tWbXr3GWC9i/rniyhOqmwoK0tVI5HXiCvNdeBzLkU5Fw50qLosDDX7QsHfXS/7+t3rZ1rD6DhH4+g6cVpKS1ODByIfvfc6YyRw+0nE62ffYZ1Pzg2LNUmQt9rr8GOn3yMQc89i5JJE0EFBRnzkHX1qLnxJqyfeCKSOT67s0M6bjoCdmXipTTx1L1lbfTUsm2ZulUFsdVOJGECK4Do7Z85GLhxNaceY5ZXW91CB2JVyjFT6ibbroK2S9bnj7vuugsb1m9IyXWo5+HP/QYgTkE0dEe0blFWsE2htakjUUUAKSvlDm/7tEXfo62trfjd736HUaNG4cabbkRrMhDibymkklhctQhPLnwcM1e+g+ZEi4kVNsILP56SlWab+GuXPRLppdogX5atY4jZZgTbNu7aGEUk/I8QVrBNGFgyACXxPn6/RPdxFBSZfgvg91+U6c/A9Ffc7WTXO/0SLdd27zhbhgrmMbR919AkZmHJe7jvS6H+jlsegMyvYRw6PYlnD3DhhRfim2++6dDvDlpaWnDbbbfllFZKifHjx+c8BgO07PTzzz/P+P6EYZjeSyKRQGtr9ufjvvvu2wO1YZiOIYTAnXfeiaVLl3b69/XZePDBB1FRUYEHH3wQ7733XreWxTDM1sepp56KP/zhDzmnF0JgxowZGDJkSDfWKkyu0t/oJDu33nprRuF2lGOOOQYPPfRQvlXrVTzyyCNZ0wghelQenotYu6SkJGsaJjemTp2K+fPn55S2qKgI06ZNw/jx47u5VgzDMAzDMAzDMAzDMAzDMAzDtEfqvyRnGIZhGIZhGIZhGIZhGIZhGIZhmG6AQJklFd0tlfHNHO4qMpIOQPt5CA1tDSiOFeecbXl5OS677DL8/Oc/x/z58zFt2jS8+eabmD17NhoaGrLuv+uuu+Lkk0/GlClTMHLkyDwPqvP84Ac/SJFx7LPPPh3O7/0FK7BkTZWWdIXEpwiMYBEhbEaZD0UVO2mS+PmqUFoSFL3cqfXJiqP6SdN+3DxDfhablkiLXUJprRCGcOWDSzFmeAl2Hrz9CgoBoLUtiXPu+hdqGpoBo/AJzGEi+Akt5g3aliv9BUJKJpnA6ufOybkO5WNPA0igdJej0bgq/IfwiYZKyNY6iHhfAEDpLsdgl9Nnom7xv1C35CU0r/8kj6NVSDSuR92SF1G35EWABArKhqNkp8PQd48zUTSY/9Cu68nBntThrJ244MoOzbOl/fpkqpe7PqpOJbNZ70/GXKbsPqHslLO3K1R0E0XyJ6cct/7kpI1WLSgOjvEvXN+UxOE0UdVf+gJcSST0cSda0LjmPdR/8xoalr2GRNPGlH2yEYvFcMQRR2DSpEk4YeIJGDZsWLuywVB9ukGqDeQo1i4e1C1lb3108v7OdXe/H7MlRWsSm+f+FVWf3otE49otWI9UjjzySLzwwgvo0yf3SSc6QllZWU7pli5dirFjx3ZrXfImW7jIQ/IXfTKkS5NSZkQyGJWPhvZ3ZKOuVFsQoSiPMdK2Sr+i/mhoa8D6hnUgYXuoHhQUBPT4QxiJpTLblQKE0P1/AUCSAKQEkYJQAhASEgJCadG2IAGptMTXiiX9gKWkztuMfUjZvoAVkNqxhg1dOp0VU7qCShflK0nTLzsbek4GuzXQznMk+u4jEMja9ZlPpH+tTNrQewu/62mutTGTKn8/97EV7jPqRAICEhKAMONzZUTb0shcFaD/T8IvkISHpDRtWQJEElAKJIxMV+mjU/YonWOQIBApSGWPSAV1BZn2DJCSCGrs6lYdkWqoj+oqd/Ueiz5dlHI+tY42uGTuWwZhs1HBKJPMPja9IDe9/nZfXS0aZES/LPXx2hhg5dlkchSmrxzV/wp/8hynv0sI9iW37QS0vPsean59Y2pLisUw4E/3whs8OE1PO3O7a/vyS2w8/QzIuvrQ+n533YnSU08BABQesD8KD9gf8sYb0PDMs2h4+GEklq9Im1/rZ59h3bHHY9ATj6Ggk2K7QITtSLP9NfAl2lJJCNOG7XoofZ8oZZaF3gIbFxEZ7tjbxb2ZTB3s9Qg0znY9Ut4zKWcUFj0W9/7oTWSKU6F45g5ngfB2IqxZtRq/v+f3afN/cuAgDBFeyvrUVioj9bFtV+nnqrOPUDqG6GdocP+uSCSwPJEI5VxbWwsMU5i5agZ2KN0Bw8uGo7ywb24np4toTDRicdVCLNg4H/Vt9SbG2CM0EcDGNkeyrV+lBjHFFWJbgbbwJx+gQK6dZhIEO1FCMBEAmU/wvo3M9l0qdsGCDfOgFEFBQErTT6EkSBEUCSOwV5Ak9bOASN+LRJCQICUASHgkoCABpR8kyjyXbN8Hikx/SUGQ8O9u2xlSQgFK931ICL+voqBMuUDktg26T7b/E7nlQv0dK/PO1AfqRQwfPhxffvkl7rrrLlxzzTVoaWnJed8ZM2bklO6II47AggULcs63oqICCxYsQFHR9v2Om2G2VnK93w844IBurgnDdJ6dd94ZCxYswGOPPYZrr70Wy5Yta+d3NR2npqYG55yjfwc5duxYPP/889064SDDMD2LlBLLly/H7NmzMXfuXCxcuBDLly/H5s2b0dDQgObmZrS1tSEWi6G1tRVEhNLSUmzatCnvsv7+979j//3374ajyMz3vve9nNI98MADuOKKKwAAzc3NuOGGG3Iu49VXX+1Q3XoTc+bMyZpmxIgRPTq5UHNzc9Y03f27uu2FRx99FPfff39OaT3Pw9NPP43DDz+8m2vFMAzDMAzDMAzDMAzDMAzDMEw2WKzNMAzDMAzDMAzDMAzDMAzDMAzD9BB5/PFqNidpDln6STNJka0I1NnWlGhCQiYQE/n9Go2IMG7cOIwbNw5XX301kskklixZgq+++gqrV6/G5s2b0dzcjIKCAlRUVGDEiBHYe++9MXz48LzK6WpuuummLs3v/tc+QaC+0UouwIqKjCYm6hHL6CsRqQlDUu5oJpmFrKllZZOkWF2PTRuIcBUIIBWRZjsoV7iqBTJaSmY1PzrPuqYkLvj9Qjx37Z4oLUqVC20v/OK+V/HF0rVARGXmSrUpdG2djyMgcvdf/5/rci5fFPbFoIOvBkAo3eV72DDrRkSDTPXc+9F/31/4dfAK+6Nir/NQsdf5SNavQd3SV1C/5CU0rf84v4NXEm21y1FTuxw1Xz4CEnHEK0ahzy7fR99xFyBWwvLcrqEd62GnszbPkKhcLCrXDlUhHFPSZIpw/EGGZSs6C3SaYf2Y8rfD38uNW9E83QPIaInMsr692BouJypQS7tvSD6oadm8GDULHkXtV09DttS2U156SkpK8P3vfx8TJ03ED4/9Ifr36+/UIjeBVndJtXP5g2gAiLFY26Eb7++Uotq57l0laHHKkK11aFr7ITZ9chea138OlcytfXQXVg4xZMgQjBo1CnvvvTdOPPFETJgwoUfKHzNmTJaJCzRvvPFG7xJrZwsXXS3Vdp5HWgoaSLWtNDu6X4pU2wgSXY1pUayk10sGe4qdyoahrrUODW0NWr3oC7Q9I4TUUmKS2u5IBDMc0OMgPTogCAhIkhCyfbk2gNBznrQlluXaPUEux9rOYygXuXamyceyy7UdsS9pqai7nYxUVSoJ8seiSCk1EDfrNqmt2cKIt5OA8AApjSTVg1SAJwBphvrSjHElkiAASVN3UqQFqgSQDB+DUhIKWrCqiCBV0HaNdtu8qlG+MDntpaHgXNl1pWWlKWkHeiI00gScqZmUvkddeS852wW5++ltC9ra8FFLa+oFV9ByWDNZFPmiWnOljOzWl+MSOfk6Ym1y1lBQL/96AUgsXYrNF/4MSCZTqtHv5htROOHgtPLjTKjGRmw674IUqXbZlAt8qbaL6N8fZRecj7JzzkbDs8+h9vY7kFy/PiWd3LgRG047A0NefRne0KEZy89GQiWCZ5ZUUI4c2z7ndEw07YXC953+aZ9x+lWO8lsbgmcfFIQwsdZvV8q/Tmmx6VRQWiDgdmuxBQNnh+NUO/nBxKmIYP6O//s/NDU1pezy6MCBvlQ7+qbNPTshWXJkW9pl83rOXiNhjublxsaUOpRXlOPAw/aHAKGyYQ1W161CaUEpduizI3Yo3QGlBd0jnmpJtmBF7XIsrV6C1XWrTNwEPBLB+0NnogBXvi8IOoYDRoRN0BMkwEi1nVhjlj1/nZFqC7PWxB4hPJ3O/BSRfGw6kEBZvAwVRf1Q21IDMpN7JKGfK0pJJJWEEGSk5lpur5QACf3d08FPx3pIQHoQQkIhptuBeebYg7dxTikJITx9m5O5B+07WELIoG3jaZhw3yfSAc7w6mHr69xcfvnl+O///m/cfvvtuP3223Oa4HPZsmVZ05x00kmYNWtWzvUoKSnBvHnzUFFRkfM+DMP0Lj788MOsaYQQfJ8zWxVnnHEGzjjjDDQ2NuJPf/oTHnnkEcyfPx+JyOQrXcGCBQuw++6747TTTsNDDz2EeDze5WUwDNO9NDY24uabb8YTTzyBysrKnH9X59KRfU4//XScffbZee/XWcaNG4d4PI7W1jTvtxyuvvpqX6x9/vnn5zypz9NPP92jsunuYOPGjdi8eXPWdMccc0wP1CYgl2vAYu3Os2jRIkyZMiXn9A8//DCOO+64bqwRwzAMwzAMwzAMwzAMwzAMwzC5EnP+fWGvonpTExSAfgOKt3RV0rJ5U1OvrBuft47B561j9PbzBvC56yh83joGn7eOweetY/B56xh83joGn7eOw+eOYRiGYRiGYRim5/ClN744zm5JI6kK6VuslMlKnxXqWmvRr6h/yn754HkeRo8ejdGjR3cqn62JlRtq8Nqcr5w1ru7G/aTb1g5pxKrR7aEsgYjANrI+bTa2TbhC7QzFpcjPIpYiCrcvq8ALjjWoxFdrmnDxHxfigcvGwhO98Je23cw9z76HZ2bOQ1hjRs4vsAPZGKzcx9+u9W92mYyEu2nFbLSsn59zHYb+8G+wUu5Y0QAU7bAPmteGBdl1X03DgH1/gcAgFdQu1mcn9NvrfPTb+wIkrGT7m5fRtPZjQKWKztpDyVa0VC1ES9VCbPrkt/AK+6F4x4NQMfZslI74fwgUb72fRNNGbHz/f9G0/lMQEbySHdB3zBko3+3kLVSjdmxinc7aWi9VKL6EBLApRUe1YNEEbn0jwY2cWKICPaKWD1JQD5WaFzllqpSyo3GtI6SrdyYVXeR54E6C4cd9U+tEM+qWvoSaBY+gad1HeddqwIABOP744zHpxEk46ntHobi42OQc1GpLS7UBYMOGDTmlY+n+1k/T2jloWPkftNWtQqKxEsnGTUi2VkO21kMlmqBkAj0mDG+HsrIyfOc738G9996LcePGbVEZghACZWVlqK1tX6j//vvvY+rUqT1UqyxkCxc9LNV2Q3R6qbaCCm3X6wq9Ini0/U4CE4VAGFWxK+Zt+AJJlQRJBUVafqmklmIrAoR5TAvSUkghhZG9KtOH1ZJMRRKQAmTl2iAjMTZybdiuBvlXxQomWa7dA3TyWDNJa92llPGlSdS+XNuOMs21JvNdQfcJlc2Zguto2qUkQCgtdrfFhgXbAODIta30VK8JzyVhzPEEQBIBSstWCaSXjTg+CanLhIQiI9VWWqotCFq2bdZLO2kNjCRZOLHMac+hc2wWK5dVplyDHTwPHsKXUZgl62d2p3ISCKT2wVuIIP0QL308rKupw8CBg4yUFjAabfOfXUehfK0wV38PxsT2/nRjv71GyfWbUHXmOZA1NSlNs+zii1H6//04kPXmSO3vfo/E8uWhdd5OO6H8l1e0v2MshtIfnYriH/4A1dddj8ZnnklJIjduRNVll2PQE491+B+qJ5Jt+jlF9j2LgpKmedkxEYUnh5CQ8JSAomCiCPe/4K2N8mOofW7qey19de36dKEhbXo3jvqP3HAs9mNymqFUOvF+Jjo6AUYmwb97lFnjFBGSySSefebZlFyOLirGgfFCfz6qoNzUkWN0WZqfwvlut5MTv4iUmZyCsCGZxPTmVNHUAf9vfxTHS3Q7Mq//GhIN+KpqMRZt+hJFsRIMLB6AfsX90a+wP/rEOyaiako0YVPTRqxrXIvK+kpsbNqgZdqmvm5/OnidGbwzJLPel/DDTgCg5ddEFBZqwxViCwhhfpIWcVNImu1p9b/QIm4iJ60TsXSeujbD+47A3HWfB88N6GeQJH3vJKUCRBJCEpQAkiq4J+118+yECkLp54T5D0TmuunpFvQchnZywqDvAnu9hRuVyRdvB+fQ6fvYvpF9jkbvM+cei947Gfs/vZB4PI7rrrsO1113XU5xv66urt3tF198MZ577rmcyy8oKMCcOXOw00475bwPwzC9jy+++CJrmpKSkh6oCcN0PSUlJbjiiitwxRVXQEqJ559/HrNmzcKCBQvw2WefYcCAAVi5cmXWZ2Q2lFJ4/PHHsXTpUsyePbtL6v7pp5/i/vvvxyeffILa2lrE43EUFhaiqKgIJSUlOPvss3HyyVvq920Ms21QVVWFY489Fh9++CGklNl36EJOOOEEPPbYYz1apsvuu++OuXPntpsmkUigqqoKiUQi57oedthh20Rsuu+++3JKd+GFF3ZzTcKwWLv7aWpqwqmnnprT5FWAFuT/+Mc/7uZaMQzDMAzDMAzDMAzDMAzDMAyTK7FMfyixpVm6aBNIAf0OGbalq5KWZQs39cq68XnrGHzeOkZvP28An7uOwuetY/B56xh83joGn7eOweetY/B56zh87hiGYRiGYRiGYdons7ylHdIlD8k4EbathJI5Qg6CLyC1u1vfXH1rPcoL+7JALk/++MIHSCStnYQcy1AgPtGGp0Ae1b6lTPi7BLJqFzdfByNb0eKUNNn6kilHeJuxGo741YpZ4Mi7/AKsrl05aQnGCuPkZrS2JHzh4cz5Nbji74tx9/m798oJkbuLf77xGe54agYCeZBtN5GfEAjL1cPbyaYx16r604dzrkPZbicg3n93s6vev8/IY1LE2m21yyETTRCxYl1WqE0Gkixfsr3X+ZCt9WisnI3GVTPRtHomWqoW5n2Oki2bUb/sVdQvexUkYoj3G42yUcej4tvnwuuk/L87aVwzEytfPBFQTjCuWojGVW9j3TuXoXiHAzH4sDsQ7zuqh2sW1XV1dfaRZxHCz5309VFpvrvbgdQgFdGN+bGI/Kas/Fir/G3hcpSToxFQpS0jX6L6wXTbI1udQycSobSt1V+jesEjqFv8NJItNXnVZMTOIzBp0iRMnDQRhxxyCGJeLFIspf3eHt39b2vWrl2bW0IR79Z6MN2FxLpZ/4OahY9AJZq3dGXaZdiwYbj++utx3nnnbemqhBg6dGhWsfaCBQt6qDZZyBYusoTZTku1nZ92kBN9HGWSakslYYW2QniIexxzohR6hRhWNhzf1CzVUlcjG/ZluM6QAAAEeZAIZMGCJKSyA1cBIgkoD6RTQUuNjaQbBEgFkASR8EXEBGi5thFTdkqu3Y5gkuXayH6s6bpxoc3p5Np2nV1y0jjDjLzk2n5bAKxcWxBBKmdoCiOoJS12l9CyVy1yl85PwJdrIwk7Nici3XalqafUdZHmwIgARQRSBJIEEkZhLIVpw2TijRarClLQMm0ysUiAlPRFqVaWDL8Npzv5eluiLYkNlRtTUgzxhBkthuXZ+lyE11nnarAu3PoFCEM8gQohUB0RLtVsrvGl2oI8k5eV2upzDBjdNgWlRJejUm2/5gSounps/uk5SKxYkdIkS046GX2vvtJP6+7dHrKmBg0PPJiSqvzCKRDFuU3S7ZWXY8Bv70Z87B6oufGmlO0ts2ahZfZsFB58cE75peyfbDFXPyzJDsuy9XabKrqkzH3hy3bhNCtjWPfjo72vlHnD46ePxNGtSL6bLU65BG/1wrErJU7ZOGB2+uTjT7B+3fqU/M7rUxoqO9MomBAIz+0btvDUd/aNml5Jzv4Ec/8q4PXmJrSmGYOfdemZ8LwYZHQCNNMQWpJNWFm3Estrl+lnLQgl8VKUxEpQFCtG3IsjJmKgxhao6gYkqmvRVlWNxk2b0LBpA+rWr0XN5vVoiUuI4YMRGzcSYsRgwIiwQ03F2tlNXCe7Du6bLzPNAQVCbX/ChFUbkPhkMeTSNVBVdaC2JESBh1j/ChSM3AmF+46F960RIPIgSMAz4m2PhC/VFs6HnE8g6fZARCiP90V5UQXqW2oBSSBBSJLSsdrEb1Kk+y1WZq8klO3VKAl4BE8BkEkooZ9f+pmmzLPAiLSFvsLCf6cRtBIrJLfvXSno4PjrU/s+4YYWkms7bO1ybYvneUgm25/gr1+/fhm33XDDDfjzn/+cV3nTp0/H2LFjc96HYZjeyddff501Tf/+vfd3EQyTK0IITJ48GZMnT07ZVltbiz//+c+46qqrOlXGBx98gFdeeQU//OEPO7T/k08+iRtuuAFff/012tra2k37yiuvoKKiAlOmTMEtt9yyRSdEZJitkZdffhknn3wympt7/nc1xx57LF544YUeLzdah2xibQAYPHgwDjnkkJzE40IIPPnkk11RvS3O888/nzVNYWEhxo8f3wO1Cchlgua+ffv2QE22XS677LKcJp4BgOOOOw6PPvpoN9eIYRiGYRiGYRiGYRiGYRiGYZh8iG3pCjAMwzAMwzAMwzAMwzAMwzAMwzBMOlzhVyYBt+8iSbOfWYIWlURkchFnlS+BMgu1LTXo14vFtb2Nyk11eOytzwG44iYKTCa+iyRqNomuczdTYLZy0oW9phROn4skOyREduSzKaah6HKQucqUxLe1RI/LbWACYfs74YXZm1AU/wq3/nS3TJXfpnjqnXn41d/+bWRwZIRBhECQbde7bcRsIwGtHxORdAKJhvVI1OUmpi2o2AWDDr/RyUeXU7rLMdj4/q2R1AqbP/kDBhzwK5PMbeO2fuH2LOLl6LPzMeiz8zEACInG9WhcPQtNq2aicfU7aKtfndvJsjWQCbRsWoCWTQuwcc7t8IoHoGToIagYdx5Khh6SV17dSaJxLVa9dEpYqu0g2xrQsHI6vnlsP4hYMeIDvo0+w49C0Q4HgLwYVFsTZKIRKtEMmWgClETxjgejcEBXinrysIrlnbW5z51Y1Dm5dvoY5C+7MTYk+td5KbdOfvaRPJzSkWGp40TjfOQYrDjQuadkax1qv3oOtV+/iOa1H+RV2p577omJkyZi4qSJ2HvvvX0BWUqxEVVhTkfSAzMf5PIH0SAWZGxNtFQtRN2S51D/zSsdmmChu4nFYv7PsrIyjBo1CnfccQcOP/zwLVyz9GzevDlrmnXr1vVATbLQyXCRTqodfUakjI1MQl+q7YsnU6XaroI0KtUORKW6tOJYblLV7ZEhpTtgQ9N61LXUQZKWZQtoMaQvirQKUAkQKSeGCwhKQioPgDSC46QWcFupsTJybbefqRy5Nuxj1PQzrFwb5EuJUwSTVihrRc2uYDIi1w7tH1n26YLulKKtRFzZC+Xa0YL9/U3fh0hBKX9qJyjSslIpgxGpoECurSc4kSAzMRRBGTG3B0Faru3WjxQBQpt1SZJpmzKojSAIKEhFEMKRZisFRQqSpBk6Cy2oJwVpytTdaeXEsFAQS7kWROTOZxUirvWwAMJCbXv27F3pSrXtVuF8h5N294IYPmhpDZWzaWOVzs+XahtRLVKl2mTelRBsH9PpE4eOLxgTq5ZWVJ13EVrnzk1pikXfOxr97ro9+rIkp3urado0qKamlPUlE0/Ium+4MELZlAuQ+PprNDz2eMrmxmee7bBYuymh62cF2b5SW+nnl455ysRCV7btPAtDXWjlt0N/ux+fQ4MGv9y0r7Qy0VtDWjtxKn2Msutdg3YkAYIYdcrJp6Tku1usAPvFC/33rs6PyChY+d+DbeEKCwAJkIkXQFIF97SNoADwZWuqgHDEbiOw6267whfPu68AhY5nUiYB//kpISFR11KHmvpNaJk9D60zP0PLh19Cbqr2I7f9IPLdr/PQgYgffzCKTjgYKIpMVCJsrLb1D8b2BPLjh40ZQhFaZ32Bln++huSiFWZb8HZMAkgCSABoAVCw6wiU/nQSSo45DEJ4gUgbVp5NvrRbgPx1gVwb/s9h5cOwYN08iJgw914SkgiCtEAbZpqRpOnTOHepfs4rBSUkFHn+PSuVBDkibpCdcEHo10nmmQUE7ZMA2GCv89UnIfMkIE6/J/oLhMizZGuXa3/22WdZpdoAMHr06LTr77vvPvz617/OuTwiwjPPPINDDz00530Yhum9LF++PGuaHXfcsQdqwjBbjvLycvzqV7/Cr371K7z++us4/fTTUVVV1aG8fvKTn2DDhg1ZRdeNjY2or69HLBbD2rVrccopp+Q9YWB1dTVuv/12vPHGG/jwww9Zrs0wOTIJt4HHAAAgAElEQVRnzhyccMIJOcmiu5qjjjoKL730Uo+XG+WSSy7BbbfdljVdMpnEjBkzcsrz2muv3Sb6DFJKfPzxx1nTddUkQytXrsQ999yDDz74AEuWLAERoW/fvthzzz1x0003YcyYMQCA448/Pqf8ysvLu6Re2yNPPvkk/vKXv+SUdvjw4XjooYd65N8PMAzDMAzDMAzDMAzDMAzDMAyTOyzWZhiGYRiGYRiGYRiGYRiGYRiGYbocV8qSzUHlExFHuavTyV+i4hc46VJEpiHDCYXTGskUrHeUCHWttSiP94UnvFxqvt1z5zOz0NomERUjI/T/qHw4KlyNQNF9NVaak4IRquifObe6cIGwx5Bpuy4okNRlEOKmmNxtGkd8RiK0/xMz1kFKhVvP3g1iG/4DrEff/BxX/u01SCP4DUm1rVTMSAL1d0ei7Ut4BXzJGAlfglU371851YFEDEN/eD/cNqiLJBT0GYrCgXuiZePc0D61Xz+PAQdcFU4PpAlw6dterGQwynebjPLdJgMAWmuWoWnNTDSumoHG1bOQbM7vj/STTZtQt+RF1C15ESTiiPcfg7JvTUK/b58DES/LK6+upOqT30IlW7MnBCATTWhe9xGa132UNS3FilA4YBz6j78UZSOP7Ww10a5VrNNZU1q5NhCRAvpVcPVh0Xq5y+liprPNThqQRrBtZVN6MRAuppbt5hkl3fpMsSpNvvoBa77b6E6AkmjeOBcNK99Gw8p30LzuY0BlF0JZhg0fhqmXTsXxJxyPXXfdNcgX6eSE4edHb5JqA7mJtYnF2r0YiYblb6Jm0WNo3vAZEg2VUDKxpSsVgoiw884740c/+hF+85vfQAixVf3Rd0tLS9Y0Vha+xcjldLbz+Ekv1Q6vzzThULtSbfuIsKJRO8DSYdjZL8g97sWNDJbJxKi+38Kn6z/WgnJlhNZCD0Ws4NgOS0TKZUsj11ZJCOGZq6DHJcqOT8xYx5ckm+voyrXJCpR80WzwrEuRa6N9ubbOJiyU3JoEk91CtiFmnt1LO64N5NqRdxxprkkmuTaZezu8HVroDgFrKVUAhNBybVuS26oAASGceKIUQBIKHggSSSjdloWJLYq0ENW0e52XVsVLEKStE6mQ2FRCQijhxyS7Xbd4LVq17Vgfj3velF9nl5qNm9Ke50LSI3wRab1WSut/h32bQZF15L9qsGf7ovJyJGtq8VFrMO5ZX7kuJNW25blS7WAMG94GwBFuB+9B/BonEqi+5FK0vPduShMsnHAIBvzlj6BYrEP93JZ3UuVIsd2+BTFgQE77Rym/dGpasXbL+7M7lB8ANCQaQiJsLeYNnluAKzlWwfNOGdm2gP9MTLlJ/deDJlMK7oacHuluDM0Xt13bfLYgmeTa7aWxiebOnYv169an5HlUUZG7s38JwlPNBVnZ5egI2KYXgHmXFB4da5UzgUhhZTK1/33eL85FgVeg5dlKOLMLAEoa+bOADY66LdU3o/mfL6PphXcg6xogVRAXovVUzsc9FrVmI1r+Mg1t/5qJ0itPQ8E+jtTYCUBapG1jhN0cxBFV34T63/wDbe/NhTBDfw9BlCDY5eCtrFyyEg3X/QHJae+g4je/gDegvy/X9mAE2yZaCRGItnX+Nvpp0fagkkGIx+JIKF9tDqUkkkpHSCUlpJcEKSApEyBRYK6IefZYCbaJ9/qpIoxQ2zO3pzLv5oMLbM+5ct6xChLmIoRbZ8qkIPa1hwqemdn6PVszt9xyS07prrzyypR1zz33HC6++OK8yvvLX/6CSZMm5bUPwzC9l1zeR44cObIHasIwvYNjjjkGGzZswIQJE/DBB/lN/AkAVVVVOO+88/DAAw+k3b58+XKcc845eOutt9qZkDU/Pv74Y4wcORLffPMNy7UZJguNjY046qijtohU+6CDDsIbb7zR4+WmY6eddsKoUaOwdOnSLsmvb9++uP7667skry3NnXfemVO6iRMndqqc2bNn47zzzsP8+fNTtq1duxaLFi3CM888k3e+w4YN61S9tlcqKytxwQUX5JTW8zw88cQTGNDB96cMwzAMwzAMwzAMwzAMwzAMw3QfLNZmGIZhGIZhGIZhGIZhGIZhGIZhtgpcV3FaqXZUAOOKM3zBhrMNcASkVrRBRowGVLVUYVDxoG49pm2BL1dswBNvfYGQXsYXk5D/IX99IEImK4JNQyBcDucVEkQZmUqKB0UZIVVUcE3RfYW7gPRGFaeOVt6iTIsK5U/+Zr8sBYAUSBkpnpHrqZDBxVcA4amZ61Dd0IrfXzgWhQXb3h8///5f7+PWJ2aYUxaVaut1iEizfU0Q2XNldUGR7RBoWfdFTvUYdOj/wivu7yqLnK2Esl2PTRFrJ+or0bp5MeL9dw9nZmXgfj7Z/hBep433HYV431Hou8dZgJJo2TQfDSteR+Pqd9FUORtKtuV0LACgZCtaNn6Blo1fYOPsGxErGYySYUegYtx5KB6yf875dAUNq97plnxVohnN6z7Cmtd+Aq94IIYe8yBKhh7SyVzztB/mlTUFcm1bFILnEpCuaDcuqMj6dDu47dYpyI2rvk01UjdYQ5UK1vnZZzJLdcIWR+GfyYZ1aFg1Aw0r30HT6hlINm/OK9f+A/rjzLPOxLnnn4vRu402WZMRjFJoOfzIyF822JOCu6qqHAT7gv+ZT2+jdvETqPr8z2itWtirRNpEhKlTp+LnP/85ysrKUF5evuWl050kF9nFoEFbqO+ea6ho57GTWaqdQ7btSbVNJr5U2ynAPiaUUoDSokNLYawwh5K3b0oKSjCkdAdU1q0GhKfPswQ8ofv/UARBCObu8R/XpBOSBw8SSglIKAjSokplxiikRxDwKLguUkGns/0F++yz8kibv8GVYadIJpG/ZJLl2mj/fm+ne+lfh8h7i6ieNZ1c2+1DZpZru9Lp9uXaujtozLJkZbWOaZakr8cW5EEpqduiUpBGoi1NPlLqcZ2E1MsmsBAJkJJQph6KJMjMaOYfI2nJNgBIJQEj19bO7iBm6TYanElXoGqP+dOZn6Wc83JBGOTFQtN/WYR/HsJvGoKRXdDSBbnrFIZ6Hm7p3w/vNDXjT3X12CyTWLV8dUiqDVAg1SYy8UD31Ql5SLWTSWy+4ldoeu3fKU2v8IADMPChv4MKCzvcz237cmHK+oKRI3PaPx3esGEo2H002hYtDq1PrFgBlUiAOtAXqW+pg453Vq4d3B9auG2eY3ZIExmiR6Xc+sYw+dkW5JyyaKwM4ceAIBhkkmJ3ytnbXcLfPIfA5m6GcipEKhyjkokkLpxyIRKJ1H7wscXFqRmmVCP8hsytqr3fbXQiEw9J6XVJIPSzQQGbkqn9xcO+eygEhHmAJnU4tCFQEJIyqeXNnjk+KZBYugatj7wK+ybKH9oqMhLtQO0eHbGn/Fxfjfpf/gV9rjgNhT88KPR+wD9eR6wtzLieiIDNDai79G7IZZUQFEwA4MY1gfA0h56TT+LDuag+538w4IHbIAYNhCc8R6atvxPpjyACwYMwE9yRqQNBYGifnbC8ZhmUJyEVgRTpGA9hJl1QftyW5nmjT5sASekHUl03qd/nmeeDIHMfKtLPHTPJJSkFEvbZaf+vADuZiWkT7fV7UhqVAjIJ8dP1cbaWfs/rr7+eNU1paSkmTJgQWjdjxgyccsopeUk9b7rpJpx//vl515FhmN5LbW1t1jRjxozpgZowTO9BCIHZs2fjpptuwvXXX5+3APvBBx/E+PHjcf755+PJJ5/Es88+i7fffht1dXXdVGNgxYoV8Dyvy2TdDLOtcvvtt3frvZiJww47DG+//XaPl9seN998M84444wuyetPf/rTNiP2/+1vf5tTuosuuqjDZZxxxhl4/PHUiek6CxHhlFNO6fJ8twd++ctf5tQvBvTkVtHxNcMwDMMwDMMwDMMwDMMwDMMwvYOt+y+mGIZhGIZhGIZhGIZhGIZhGIZhmK2Kdh0uUU9FpoTRTLL+jagKJBuRPyglK5aCI6UyMs761jqUF5ShMFaUrYDtmmsefAPWW0OuqNoXDjtGI1+sEixTxj/yjdhPQvlR1GVkflJIqJI+L7OcVlQU1fmkycsXAUXl7u6+ETkuwRFq+0ogp12a9STx70824bTbPsFfp+6FQX3jaY5l66MtKfGrv/0bj03/HGENEBBItQMNEEE419GRb8OIheAKt4P9Eg2bcqgNoc9ux8OXqpMwTcfkQ0DZ6BOxac6dKYLUDbNvxU4/fKgdqY697qk6qParJFA4cE8UDtwTA/a5ArK1Do2rZ6B+5RtoWP4GEg2VORxXQKJxPWoXP43axU+DvEIQeSgZ/l2UjTwW5bufGhx7jsjWOmz65G601SwFYOWdylrJTCqFttrlaN28KMMhxqFka17lZiLZtBErX5yIoUc/gLJdT+hkbnmaxfLKmoJnjhNWwhLETPVJV68O1NUxfJGTd+DQDscpnTZNGemasQKUTCLZWIm22hVo3vAFmjfMhWypQUH5cBRU7ArIBES8HInG9YgVD0TdkmmQLdVoqUoV+OXC4YcfjnPPPxeTTpyEoqLg2bwtSLUBYNOm7DGMREEP1ITJheZ1H2P1qz9GomnDlq5KiFgshu985zt49tlnMXz48C1dnS5j48aNOf1R+9FHH90DtekgOYZwN/JEdwn1PTPIAm1kVyrDfgDsJDHBZA+BHlIBKPKKtgqJYG9g5/JdsLahElImocgosZMKQijYyYSgEPiKFaAUQRrpcJJ0r1goQJHQAlhfOKwgQJBKQpAw8klXdKozp5Bk0oyvXHE2UuXaPtuwZLLb6IRcW29ON0mYu1NmuTZgBeqdkWvDGYc6cm0rwFYK0hygbncSEsK0PbcvacoQWqZNRFCSQKS0RBuAUARp2qZSWjktScuzpamLUMKIc4VJZ+4BpeXa9nxHz5nt79n7Zc6MOSnneu94IWIIRpTBvsGpjbzFSH1jQW7fUYVGe0cWF2H/wkLcX1eHpUuXIizVdt5bIINU2+TtSrVDem8pUX3l1Wh67l8pTS6+3/4Y+I8HQSUlnernyk0bU7eVluaURyZio0aliLWhFFRtLah//7zzq22t8a+zzsqKsc2rFDjrAXMrKb89AdBtSCmkPT3tvf4JvU5ML9DuVQThIDPtxKj08cldTynp7vvzfZjzYer9N7G4BGMLCsIj3HbL9rXJkSqmvluz69y3RgkAjWkmYYnFYuhX0R8gGXSOBLQYWpiJW4SR/EsAJKGEjknBm5MgvkqnDrY05Zyd6CPCPw6l0HTnE4gN7o+CA/bwj0y/jwpk+kT2mwCSEnXX/kVLtRG8SbP7CQCiMA5RUgxqbgGaWuD554R84TZWVqLu5zdj4MP3QMSNVNv+Z78bmbYQui6CoIXbpmY79NkR39QsBUkysmsClJlUQZCRbQt9TkjqvZQAhNT9G/8/CSAGRXqyEM9KtUmfIyUIypjP9bt6+wwzUxuEJpmA0w70s8aN1/51U8HzMiVGZnumbwV88cUXqKmpyZruu9/9bmh53rx5+N73vpfT5EWWn/3sZ7j22mvzriPDML0XKSVaWlqypttnn316oDYM0/u47rrrsMcee+AnP/kJmpub89p36tSpmDp1ajfVLDNDhw7FmjVrerxchtlamDZtWo+WR0S49NJLcc899/Roublw+umn46c//SlaWzv3+/udd965ywTdW5oPPvgAlZXZ/13G4MGDMXjw4A6VMWHCBLz//vsd2jcbo0aNCv3+nMmNd955B48++mhOaX/wgx/giiuu6OYaMQzDMAzDMAzDMAzDMAzDMAzTUViszTAMwzAMwzAMwzAMwzAMwzAMw2xdpJOwkKvOUL6NJepscUUaFJHsaOmHVnPo78CGxg0YVr7tSAm7mqfemYf35i1HIDcGUnVU4W/RNBkNJmS1MdZihIgPmBwrXJr8lZFTGUGYzSMkQgoJVFwpckj9E/7pS8nsMhxzYVjgosW60TwCBZBubUYsraR/vJ8uqcNx13+AP/5sT+y3W0X687OVsHZzPc6/+1+Ys2gNAqm2qz+Cvx5G5ANfnh2sB+C0CSBQCukPkUgRYaejbPTEYIHcduivhFc8EKUj/wv1S14ObWlaPRNh1RPylPC0n9DXJ8XL0Gfksegz8liAgJZNC9Cw4j+oX/4GmtZ+CKhkrgVCJVugANR/8zLqv3kZldMvhlfYF6KwAgVlw1Ex7nyUjTo+4/4b59yKTR/fmV62nCO7nDoDBeW7oHbx02hY8QYaV8+EbKvvcH4AACWx5vWzMfTov6LsWyd1Lq/QfdvFuJM6dEiuHa1XylMN0fgSrHexEjlyJNvhtFaM5sbIaB3bqr/B5rl/R9Oa95Fs3oRkczXSnrfVGQ6tA1T0q8CZZ52Jc887F2PGjAlt80XaNhbbdVuhVBsAqqurs6ZhsXYvQCZQ+eaFqP36eXRL3MgRz/MwcOBA/OhHP0KfPn3Q1NSEww47DCeccAKEyG8Cha2BZ555Jqd05513XjfXpINkaSrpJJa5SrWtKNTGbF8cGnVp2xURqXYgOjQCURDi3rYxuUtPUCAKsFOfYVhe8w0E9HlVwoOSStuyAX+sqRSQJAASEMK4tpWAEuYaKAlFBAkJYYTHOgfhyyKNLxaA1P1fWJEytFzbPPO1gzIs1Q5jBMlWFKtSNm3XtN9XQw/JtZ0s3OGo804jJ7m2aTdhubZrC7YTP8GMt3T7k6Sl7RIEjySkEkZ0LaHgQbdU2/r0N+VpsbtSAkrrViFIQCqz3Ui1lTIibQCKdNnS1EtKc2Z0ow7Ok5WuItJPIyCZTOCTdz9NOc/7FMbhAbDO+ODtQfh9hdOjDEaqfhHhtxru2wIA6CMIP+9bjpWV642YNhBnEwAiI9vOV6qdTKL6yqvR+PQzKU2t8MADMfDhB0B9+nS6n6tkmudPJ4VKVFLSqf2jbG7eDMAMqSh4ltkxTvj5aOIpBcu2Ldk2r/z7N7gPFaDbLlRK+8oJ5ciB/QydzTYWZ4kNPUY79YjGp+BNmY01wYGtXLkyrWS3Qghc07eviQ6RUat9RiF87aKj3/BINzwpn45UpCX9zroP04hBDzrsQMQ8D1ISQIEKW09KoUBGJE0S+rt5lnpC+JLq4HUkwavog4KD94Q3fnd4I4eC+pdDeQRV34jkqvVo+3QxWl7/AMmq2tDx6AWF5v97HIWPXg8qLPAl2oEC2pHyE9D8yL+h5n4NDxR+e+Z5KP3Rf6H4+O+iYJehIM/TE3Gs2YjEa7PQ9PDzvmRbxx1ALvgKTX9/AuWX/NQItXWuwrxP03JtG5X0+zZ/mQRK46Uoj5ejoa0eClqKTWT6Ikr6E4aQIMA+L0hq4TbZfo6+N5XSzxI70ZduE3Y6EX3+hX9elH9+7N0qwrMjpHyPTihi+8nkTjpiBd1uH8iNJ87743T99FzoqUlIpkyZklO6X/7yl/73lStX4oADDkBbW1vO5Zx88sm49957864fwzC9m8WLF2dPBODAAw/s5powTO/l5JNPxuTJk/Hwww/j9ttvx6JF6SeX7S1UVlbiyCOPxPTp07d0VRimV/Lll1/2SDme52G//fbD448/jpEjR/ZImR3hwQcfxI9//ONO5fGPf/yji2qz5bn88stzSnfhhRd2KP+rrrqq26TaAPDQQw91W97bKm1tbbjkkktySrvTTjvhH//4xzb5O1iGYRiGYRiGYRiGYRiGYRiG2VZgsTbDMAzDMAzDMAzDMAzDMAzDMAzT7WTyTqUIpaIyTCuJonatL8G+Tr4SYR0LUcQNa2RjpHydaJDGSI5aky2oaq5C/6L+OR/r9sKGmgZc//CbvpworKFylFNkZVF22ZVwW1VKKhTNKyS2cj8IpGD2e0qWbjqVfr9Q2kziWoPv9grkdSHfV2ifiOmFhNMQzXlRWtNDvjiMsK66Fafd9hEunTgKPzt+ZCCO2Yp4bc5X+MV9r6KqrhlhqXbQNoLvInTNKSWNVQmZD3nO9SMEsvP2KRryHZO/AJQVX6W2qb5jTksRayvZhuov7ke/vS4wxaa5vpnMPiFyvJbm+AoHfBuFA76N/uN/DtlSg4ZVb6NhxX/QsPwNJJo25JaXQ7KlBsmWGrTVLkfj6lmI9RmGHb77B5QOOyKUbu30i1Gz6Im883fxCitQ2H8sQAIV3z4bFd8+G0q2oXn9p2hc9TYaVr2N5nWfQMlWAATy4iCvEOTFoWQbZEtNO7krVL55EUpHHAMRL+tUPTXdaDmz93no1reip3RlunVJF5MQ2R4lso3SbItkm0765Erl6pa8iHVv/wIy0ZymvK6luLgYhx9xOE47/TRMmjwJJcWpcr6QVNtdt5VKtYEcxdqxoh6oCZOJhpVvYc3r50C21m6xOlRUVGDKlCm44YYbEI9vP/LjpqamnNKNHj26m2vS9aSTSraXxk0YkmnrL0YeCD/O+9psa2SmQKSqjFQyUPkqFHGcyZvhZSOwonY5kjKppQpS6b6qhGvnBWBkoAQt7jSPLWmGu1J5ACQEhJZrwzOSVwWpAKEzhL6OwigmHTkkkNo/dUS0rmRSD4v0F1/SbCXbkeFPOjl3ZmH3tsOWl2tHlpzrkrtc20psjZCUlBkHSSczOHJtO/7SXnjdhMlIZZVW2BphqjL9W4Wkbu9KQipltikoM2mZsvJUsgJ/LeSGFa1COKJtBRJWfGtjVDvn2bTv+R8tQH1t6sQ9+8UL4FEgxHVPJZS+Pd2WTAiGmBRp4W4aK9l11K3YefUaqJZWeEVF/trOSLU3X34lmp77V8qhFx5yKAY++DdQSUmX9HNFWRmSDQ2hdcnVnZslRzU2pq4UAqK8PO+8WpMtaGirN+fO5G/fwbihzrY9BOt9oa7V8RqpL0zs9WNetuNRynlvsJWQLT4B7caoduXa8E8sLvnZJaivT733rimvwCAhUqTa/t1N8EXZ0SrYaKQi+6pIfe2iArA2mcStNTX4NI0U/gcn/gAEASFsJvo4JJKAR5Ay6d/UZOKqJAlBwpdZKwCxg/dC0cnfQ8EB34YSOubq8vVRqYH9oHYZisJDvoPScyei4d6n0PzCzNA5BAC1fjOSb3yMwuMOMe0vHJv8tl5dj+aHX4F9U2ZTeSXF6Pe7KxHfa4xeL6wUWyA2fCiKzv8RSo48BLUX/S9QVW2nq4MAofnBp1H+o4kQQwaDSMCzUm1HoC3Mh/wrbjTbRBjUZwjqNteDlJk4AQSpFAgSpBQEmX6lmcjSdoOkNMJt2/cQClKarpIChJRQQuhnlJHU+xOKKP3cosj9juizzdz8wUQkykZi/+T7cu1c7v2t5HaXUuLTT1MnlohSWlqKww8/HIB+77DXXnvlPL4CgMMOOwxPP/10h+vJMEzvZc6cOVnTCCEwePDgHqgNw/RehBA4++yzcfbZZ6O5uRn9+vVDc3P3/56ko7z11ls488wztynZLcN0BYlEIq97l4hQWFiIiooKDBkyBJ7nYfz48ejXrx82bNiAYcOGYePGjWhubkZhYSGKi4sxcOBAjB07FpMmTdoq5LtnnHEGXnzxRTz55JMd2n+//fbzxxpbO+vWrcO7776bNV0sFsM111yTd/5z5szBHXfc0ZGq5cRRRx2FQw89tNvy31Y566yzMG/evJzSPvHEExg4cGA314hhGIZhGIZhGIZhGIZhGIZhmM7AYm2GYRiGYRiGYRiGYRiGYRiGYRimW0gvispx33QSKxW4SW3+enXElq1S87AyjiAPMtv1PrquEkQEUo5EiQibmzahtKAUhV5hh45lW+WyP72CzfVNgK9pMR9feERpPyE5CxFkMpm5kBTJTNRs4hsDAwOWLwfT1xL0/7P33nF2FfX//+s9527L1mTTKwkQQogQSCABkaiEYAKKIEiAABKaoGDBgIqofBUUKT+KAhrKB4J0EAUpSkcFQgslkBBSNr2X7eXemd8fM3POnHPPvXt3s9kS3k8f6947Z2bOnDlz5sxM2OdkaE9pEpWoVSiTRYUiUYNGSeSKwv2T+5JDLX1RCOuIKCziJi19VkohmUrh+seX4IUFG3Dt2eOw95COkAfverbXNuKX97yAR15daIRqbhsw7YPMZwLgqoJIwBdo+3E8p90IBBJuAcDT9U7R+xJPsmY1/HsYKotFfy4afBjySkegpaYqlH7bh45YOxdZVY7kKkITBeUo3fM4lO55HKAkGjd/4Eu2Gza8g/aIoZO1q7H6yeNR0GcMBk29A3mlQ7H03nGQLemCrLbS77DfOH2ChkQeigYegqKBh6By4qWAklBKgkT6f76gZBKNmxZgy/yrUbf65djjS+4cgaLBX0Rhv/HIKxmM0pHHIlE6rJ0lzqERtRf3BRby+2eSNto24SrFosczCbfdz+6x8EdfbOUXxiZzJGqyBZvevBrbP5ib4cI6hv322w9HHX0Uph41FYd/6XAUFhaaIjllc97v7jFfitWDpdoAUF3duqxZeCy87XwkapY+hbX/PtuISDsXz/NQVFSEfffdF3PmzMGJJ57Y6WXoDhQU5DYOv/vuu3HWWWft4tK0kaxe3nipdi5vIhVMiqwvW4uanaGoL9V24vmiUakA/7iCVAqCBPK9nRe2y5patHzwPloWLUZy5UrIzZuhGhr0OLe4GF7fvkiMGoX8CQchb8yYmHF5zyIhEhhUPBiraqqgpIJy5Lm+C9uFSPcnZg4jrKCSJJQSkFBa+KskFJnvviTSKq2jrSeQRPqzDN+gDT88Ta4dziIs13ZguXYGdpFcOxCCpk89g2ljBrm2nQs7hbRybQBGOmrk2uRcgBJmVcRobUnLtVXoIgUESUhFIFIAJBQ8LUK10z1XsG0WYMh0PlrNTRC+ZFv5QmRdFgWphNmPxkp3VVoXEaoPAB++FS8/ySfyt2ey6chJGHo0KVixsMeiYl+LFXWH7k0yiaaPFyFx0IFmsxfKWaodzJUBlUxi+8U/RsNTT6U1rcKpR6Hyz38CFRR02Dg3MXIPpKq/ibYAACAASURBVNavD4W1LPwYqr4e1Ct9c5tcSC5fkX6ePfYAEm3/z9U31W/S7cG835Sd9tulP/Mlemlk/y/b+yW9q8sUrWeyk+sVaXJt5Wan8Nijj+Hpfz6dlu7wggJ8q1eRySP+ObL3jpzpcfjckZmsCj9xQf9I2JBK4qKtW7EhZm2RiDDt2KPhkQepAFCwQQURAClBQvePpESwLiwJHnkQIOTtOxLFc86CN3YkFACppJFH235KQCo7pjL/36sI5XPOgGhoRuO/33RqTZc9+eoC9PrGEc6zq9dH3Vluw2Mvw2tq9q/X9lcVV5yPgv3H+EJtAkHYz0aSnTd6JHr/4afYcc5PTVrdD1JzMxruexxlP7kQnll780gLtcl891XaZmMAt1z9iwZg6dYl0Cpt039DQpHnjzml0huC6DeEREoREmaTQzvqlApImPeFMmtzum50nkIIMx7xt4hIH/PYdeD05bz48UlaozJxXcm2ynKsm3Lbbbehqamp1XhTpkwBADQ2NmLffffNaVMvy3777YeXX365vUVkGKab8/7777cax67RMgyjKSwsxB/+8AdcfPHFXV2UrDz33HNdXQSG6XYkEgl4nodUtv82xVBUVISNGzeipKSkE0rWtTz44IMoLS3FHXfc0aZ0eXl5ePTRR3dRqTqfU045Jad4Rx11VJs3vZVS4uijj86+zrwTDB8+HE8/nb5Gw2Tnvffew2OPPZZT3JkzZ7K4nGEYhmEYhmEYhmEYhmEYhmF6ACzWZhiGYRiGYRiGYRiGYRiGYRiGYTqVrG6pqK8iU8QMmUTFV2REplbopPMMJzSaJ52pNc1ZGRURlCKsr1uHYaXDjQyJueOZt/H8e0sRaKCiwpKw5ilyEMYElv0kaYJuK/COelOsSMXmGdX2kF+m+PK4uPqsaJkRk7cRmdnzhryFTjxlj5PzncL5GvlWINq216ywYFk1pv/yvzj76BH4wXGj0avAy3INXYdSwAMvfYCr7n8VW6obYJVh6fdchD7reyhM/KhUO5BokxWTkYlj87QCoEQRVEt91jI2bvrIKROCskXCiAjlY2di85vXhNIna9egeccy5FfsGcnD/R39nClOFnKR95BAYb/xKOw3HpUT5iDVuAV1q15CXdXzqFv1AlKNW3M7l6Fp6yKseLhj/iCQRAKVB/8U5WNOyyWyuafx+RQNmIihX38cjRvfQ9VjR8bGa1j7XzSs/S8AYON/L0eieBCGHvsoCvrs257Sm9+74I9b3feQI3XKLm2M1ZA5x7KFZTse/9Uvp1JI1m/Cun9/Fw3r34yJtHOUV5TjyKlHYtrR0zD1qKkYOnRopFi27waMoSxNqK2LShn84RT7ORtdLc3KRaxNifYJDpm2U7fqJWxdcBMa1r8JlWreZecpLi7GAeMPwKBBgzB06FCM3GMk9tprL+y7774YMWIEhOCxJwAcc8wx+N73vtdqvF//+tfdS6zdjldJNElIuhsdplIg2FZh42VMxoHI1k2rw3Te+V5e2wts8m5ZuBANTz+DxpdfRvOHHwEyNxG9N3gwimeejJLZZ0H07t3mU++46mo0vvxKm9PlQt/77oU3YEBOcYeXjUBV9QoQHDGLVLCOYngwcwCpN9shMiJOCb2JjIJURugJI9gmpeXYkKYVCCNFJn9KK1wBpJUx2818rLSUAh13Gsaw7csj3QYYFUyyXDuemHFIOANk7Qvi5Nq+LDsuC2do2JpcG/79ici1oYxEVbc7O0ZVtsmSFm+TaTtGnQqzHRkEbBoyUlWlN1SKCrbtIA4ASPmiVPhCbS36tnG091aauAh+O5UdVHdwLfvuPya2buds3Y7f9a5Afy9YS3Dvi31+3Jpy6zy6OhBUPSHutjcs+BClEw7SUm0if12kNam2fy1NTdh+4UVo+Pfzac2p13HHofdNN4ASiQ4d5+ZPmICm198IhamWFjT885/oddJJOeXtktq0GS2LF6eFF0ye1Oa8AGBD/fq0MBXqmwIBe3DctEPYd6N7Z3OAbL5OA4mcv5u7dgNak2vn2j85AmwCYeu2rfjBD36QFr+ACL8t7x3K1v0cFMfcMQqqO24lz8/DfDFvSP+SaqXEj7fFS7UBYMLkCehdUQEJCbMXgMlM6j5LACllRdKmv5EEEoREaSnKf3wmCr79NShh+kKzCYlSEr5kG1oLbd/UyvZ1Aii9+FQkX3wbKhUeE8lFK+BRIrg2px8gAKQUmp96FR6C20cACiaOQ9HUQ0HQAm1h1suIrCDbM4JtQtHB49F81BFo+fdrfn8mQGh8/BlU/OB8UL4XkmoLk6f+bvpDsmJtfZ7ywnLkeflIplrgkRGKk4RQ5l2ghKkn+8YAAE+PZ6SC8IBAmK2F3DC3RSgzWLLr+M7cX5mHPn2TBQXhb5gX9KlBX2sJnuVW1xRcesBzft111+UU77LLLoOUEvvvvz/Wr0/vVzMxfPhwvPvuuzwnZZjdmE8//bTVOL3bMU9nmN2diy66CDfffDM+++yzTjkfEWHChAlYuHAhGhoackqzefNmSCn5Pc4wEfbbbz988MEHrcZraGhA3759sXnz5s+FXHvu3LmYMmUKzjnnnJw27/E8D0888QRGjBjRCaXb9Xz00Ud46aWXcop74403tjn/G264Adu2bWtzulw48MAD8eqrr7ZZ9v15p66uDqeccgqam1v/999hw4a1WTzPMAzDMAzDMAzDMAzDMAzDMEzXwGJthmEYhmEYhmEYhmEYhmEYhmEYpkuJE0m1SqzwQss3rPwJGVxurnxKyzzge421Yc5qkqxcBWhJNWN93ToMLhnStnLuhrzz6Rpcea/9wzJyfrQEOfqd3O9whVY2TiZTiQhEJ6E4jlDZzwfOZwqOW0cXxQinWhMM+fnFCWmNpc61m/nGLzfTdA2XL+IOjGOm6TrqLlIgCCOP0WEtSYXb/7kMj7y2Ej88bm+c+pU9kPC6zx9Ev/DeMvzugVfx0YpN5slxxOixQm0Th4J7RlaiE2o/Vv9DCATMQZw0EXcrNG9f7qQHQvfLkbkrAKWjT8KWt66HkslQHpte/y2GfO3uiMyr/cadjpIReoWVKNv7RJTtfSKgJBo2vof6Na+iZsmjaKlbB9m0Y6fPUdjvQCRKhgRiNgrXJYk8FPT9AspGfxuJXv13+nyhc/c/EAO/fBPWv5wu8IqSrFuHFQ8fgeHf/CeKBh7SzjO2YhnbGcjpMyJixNbLQpBGIE9eHki4ui2JVONWJGvXoqVuHZK16yCba0CJAngF5UiUDEZeyWAkigeBvAIn73QaNryFdf86D8n6ja1eTq/iXhg/fjxG7zMaq1auRP8BA/D+e++jqakJS5cuxYQJE9C7T2/0698Pe+21F46ceiQmHDwBiVzEgNbFaPp0Vwq4O0m1Af1HvK2RatgMmWyESBR2Qol6Cm29dxKQSchkE2SqEUg1QaaaANmM+vVvoeazJ7RMO5mbpKQ9FBcX46yzzsINN9yARML8p1u5XEY28WE3aMO7khEjRqCsrKxVAf3KlSvxxhtvYPLkyZ1Usvbjzn/C4j8VG8eNGJJp6w/BcNRkYWW4rqFSSUdAqkIaUgAK+f67IdeLUKh74EHU3nknWhali1RzIbV2Lapv+P9Qe8edKP/1r1D87ZPaZCxNrV6Nlo8/bte5W0M1t+QctzBRiMqivthUvxGuwBGS9FBVkv++Tynpx7EzBAkt31WQkMqDICMxVhICnhEhK0gFeBTcORmax+pwImuXDNejveO+xFfZIYkKzZF9ybZrOP2cY/vYVgXbmeqKnDixh+Pl2jpJsO1Se+TagfzckWsTfFGpIBGWawNGyC6CM6pAMi2ITI+h4BEgzbxVWVEqvOBqSCcmX6QdFs8qa/VHIPr313PI9GIUrta4Kjz40IkoKipKE4ytTCbx463bcF2f3hjseUF3aOovql11f2Kq2l8lsr78MIS6+W+Dzv6OeX5al2q7Km/V0IBt516AxldfTWtGxafNQu+r/x/geR0+zi06ehpq/vintPDqG29G0Te+ASpo23uhbt48Z23EOc/Xv96mfCxr69YGX3aiL4qKt928dJ/X/ry7PR0l1zakpMSB4w/Chg0b0uL+sLQMIxKJtAyjz1HotNEDkSKTCvanSEGvAkkoSABX7NiOqmS8VLvfgH644Y7rtRhaCf2+EwApCS3olmbcJBGEABB6o4CC0SORv/cIX6gtlfT7LmlKp9/bekyl+0jl9L8KXt/eKDhgH7S8+0n4urbXQkhAeFYkDb9fECTQ8sGnEJu2+fVkJdHFM2fAgwch9BqZK9YWZMTYVroNgZJTjsMOX6xtepwd1Ui++R4Kjzg0Vqqt8zB5O1JtK9uuLKrEhtr1erwCaKk2WZm21BuHGDm5gIAiqcdCntKCcc8KuQGSCiSCMZGuBql12UbSHVSP8uMEoydnvOU2tph2ZI/5Yx4nfWhzkUgi/1g3ZNGiRVixYkWr8SorK3HEEUdg0qRJWLJkSc75V1ZWYuHChSxnY5jdnKqqqlbjDBw4sBNKwjA9j7feegsjRozIabPM9nLQQQfhnXfeCYXNnDkTDz30UKtppZR47bXXMGXKlF1VPIbpkdx444346le/mlPcpqYmlJaWYt68eZg1a9YuLlnXM2vWLJx44om48MILMW/ePCSTydh448aNwxNPPIE999yzk0u465g5c2ZO8UaNGoXRo0e3Of+bbrqpzWlaw/M8XH311bj00ks7PO/PAz/4wQ+wOGZzwDhuvPFGFBcX7+ISMQzDMAzDMAzDMAzDMAzDMAzTEbBYm2EYhmEYhmEYhmEYhmEYhmEYhtlluAKWnJ1cUUGUL4aiWEFPuoRK+fJNLWkJLC1hV0sgzbBaMyvtgBWU+TYoQm1zDbY0bEZlUd+2VcJuxPpttZh93d/QktI6GwAIi42tQIqC785nLUU2cmQjMSaZyS4WUVuF5HCU4TOcMMCov4L8bPuhaPpo2jjlDwDElzWQZYdCghZHAlBSG4FUcE06lv1uZTJGE2RF0ab96ueAsGVHC35xz4e49alPce7X9sLML++B4sKu+WdfqRSemb8Ef/r7W3jvs/Xmyh15uivU9r/btmA/W72PK9l2pexWRCagVUpW0O6ZdmQVQwTVUttqmUnkB+0x2k7NFdhPiaK+KB5xFGqXPxPKo37VyzC2OT9NRpNP6HuOMp6OkPaQh6IBE1E0YCIqD/oxAIXmHcvQvP0zJOvWYcMrPwaJfCjZnFN2RYMOxZDpf4VXULHzZdsJyvedhfo1/0H1kkdaj6xSWPvv2djz9I924oytWMZ2hqhcG4H0zpU2KplE05aP0LjhLTSsn4+G9W8iWbsuVEby8kEkIHMUAZNIQMkkCir3Q175SORX7I383nshUTwQieKB2LFwHrZ9OBdQ8ZKy0rJS3P6X23HgQePRt28/lJQUR2TrtvB+EcPnjwRkkwL6+e7mUm0gN7F2sn49lswdAq+oEoX9D0LZXt9Eyahvfi5F2zJZj7qq51G36nk0bV0E2bQdMtkAlWyASjVByRa9MYIj7ewqKioqMGbMGEyZMgUnn3wyDjzwwPZl1D2aapdx0kkn4c4772w13sUXX4z58+d3QolaIcdm597WrJsNmaGH/46ww0xzyH91qEg+Ru6onDT6u1Xj6qCEl2h7f5hKYducjhE3yOpqbPvxJWj5ZBEqfnVFx4yHOpmhpUOxoW59cE8lAhuxGXtKlQqN/LWcl/xbowXbBKUEFCnnCLRqUmn1p5X1kvMytLNugp5zWImxHrYG9RmWSSJ9GKsckWTkNrhps4XtrmTfCAU7JbDNtOGYO7MMJXemqBnl2gjGQ1Zb2qpc26y9BPtIEUASRKRlqEqauZqCVArCF2qT+bH9CoHMO1iSPq9SusXr9R0dZkrl91NSSr/f0mVyLtWUKdQ9KKCoqBd+9Msf4uqf/S6t/jakUrh4y1bcUtkHQxJeqE6iVSkiYdG7IZx0InRcP391b8zXtntPx8wm1Q7NIVMpbD3zbDS98UZa8ym94AKU//wyZ95rz9gx49z8Aw9E3ph90jZHSK5Yge2/uhK9f3dVzv1xy6dLUPOnW9PC88aOReHhX8wpD5eUSmFD3fo2pYlKsxnDTsq1AV23T/7jSVx22WVYvXp12vGxeXk4t7gkNsOwnD4i17bjGdv9OMcFtJPZ9kduHn+sqcbrTU2xZZ146ERc/aerMXjgIHjkgUhCSpjNAIK3r930joyoW6ugJSTp/kvB9HsUiJftO9huYKKk6c/stZIzxlJA/uB+kEas7eKlAJHvmWVLu6ql/z/1+odwtykkAKKoEEVfnAhPJAAyumsKJNokhFk983xJdq+JB6CusjfUlu0QFKzAtbzyOoq//EUA8VJtctZ7yS0HCfQprMS6urU6VAJSKAhzrZIUSEpAEIQSuq6kgDKXqcjIx0lBSQnl6feGhAIpYd4lwvRbwZqq3fRDryUGLcqPpcwYyDQUvUbrjk3sIDq2ufRYrrvuupzizZ49G8cee2yb5kfFxcVYuHAhSkpKWo/MMEyPJm6jjCgjR47shJIwTM+joqICS5cuxaRJk7Bs2bIOz7+yshL//ve/08IffPBB3H777ejdu3ereTz66KMs1maYCF/5ylfwhS98AR9++GHOaU4//XT8+te/xhNPPIFx48btwtJ1PYWFhbjrrrtw66234q677sJTTz2FNWvWgIgwdOhQXHHFFZg0aVJXF7NDefbZZ7Fw4cKc4l599dXtOsfatWtbj2QoLCxEU1NTxjXokpISHHfccbj22msxaNCgdpXn885DDz2U0781AsC0adNw/PHH7+ISMQzDMAzDMAzDMAzDMAzDMAzTUbBYm2EYhmEYhmEYhmEYhmEYhmEYhul0sjpborKXSETfRWqEUFkFdHAlU664TBkhk5ZvkJE4WYWIcn67UtxNdRuQJ/JQVlCe87XuLtQ3teD03z+KDdtqfbFSSKLsG6IC9UugX3GlyXCOueqqMGGFTFQIhuAzhb5FjlkxtZHCkIj5IzSr5XGFK64mK+2MQRq/IStdF6Qcq2E0rhb2gIz0xRf4kC8HUzACbl/ZpaD8a7BxdM5rtzbjyr9+iOsf/xjfPHQovn3ECIzfszK+MjuYVZuq8fDLC/HASx9hzeaa4BptIf3rj4aJ4L6EFUFO+7BS7SAOkSPSRljOTvAAEpAtuQmFvaLeiG1NZNti+H6X73tamlhbyWZs/+heVIz7Tg5nzG71ihWi7azsJ/aUhPzyPZFfvicAoGLsd9BSuxpb3vo9dix+0LS7eEr3Oh6DvvInULcQ9xIGfvWPyCsdiq0LbtHS3Cwka9di+4d/QcUXztupc2p2gYXJCKPq1/wPdVXPomH9fMhUI0SiF0SiCHWrX4HI6wXZUp8lE6Ulwm04ra23pi0L0bQltz8Wtpx97tm47obrUFgY0x6ibc92ATGNsjUZYJpQm5xw15PsPsbOl54m1QaAhobc+jFAIdWwGXVV/0Jd1b+AF74Hr6ivEW0fj7K9vgmI/F1a1q6iactH2PTGb9Cw7nXIHDZT6CoGDhyIAQMG4PLLL8fXv/71+OeFaTM33HAD7r77bi1dzcLbb7+NNWvWYMiQIZ1UsrYTP3+JSiijk6BIHmZ8qFwLpZOFn97Mc/z4/v9MpkoCSiFfFOzMJXUYtXPnwhs4AKXfPb+ri9Jm+hX1R55IoEUmtRzUA5QRYRMIKcAXPgLBfIeMeNhY0UEU3DNFRi4MD4KsDN0KJoOXITmbvrhC5UC2rUPiRJOEQKRt5cwhWhOyfs7oSrl2bHJfSptZrh3kogtopqUAubJSAVIK0kqzYWftClLp+TFB+XNq44I1azMeAAkiQCojpCUth1dK6dm4kjoMVqRr27Mj2gZAwl6rAgnzjDgbCoSv3W6mBpx+3ukoKS3BLy6+Iu09sU1K/HL7dvy5shL5/loGQr/tZ7c7tTEDR35wD6RzXOmZPFI7qlG/4AOUTDiwVal26DlLpWKl2kXTp6No+tFofm9BZJybG9Fxrqjsi8SI4dFIKJszB1vOPictfd28eaDCAlT84nIgkf0/NW9Z/Ck2zzodqrEx7VjF/7sSEJnXfjKxtnYNkqkkPNJC9PRnK+ZZiR3bq/B9Dm00oDcziEQPncfu8xekz6n43Y/29k3mdTP77NmYd8+82KQCwO8reiNhnskMvZUJCTY99Icufp+k3fT2GYPS/Yx9om38pxobMC/DpkRX3XwVjj/1eEBJ5CXy9LOjBEjovG2ZBBGk0u9nRdKXd+uyBBveCQBKpsw6nulbzftaKgmIYDtJv1dTwXhLyPSVTyrIR6KwUPe7Iljo0/2OgHxvETyE+6GC/ccgUVCgVdfC8+MKK9QmDwTSom2zUZ0QAkWHHIimZ18ysXV+LW+/ByvNjpNqEwGCPJDZZIHIrssBfYp6QymznQKZ7RSkghISShKkIAhz/SD44xghBZRQfv34m4rB1o87wQ/W6P1PZOLoF4Xp/zNs7OE+vzFx/DFPpvQZ8uqpLFiwIFbKmYmCggK8++67GDBgwC4sFcMw3YUdO3a0GmfMmDGdUBKG6Zn07dsXS5YswWmnnYYHH3ywzenHjBmDOXPm4H//+x88z0N+fj4KCgowcuRIXHDBBRAZ5lEVFRXo378/Nm7cmDX///znP20uE8N8Hpg/fz6GDBmCrVu35pxm6dKl2H///XHiiSfi/vvvR6KVdZKeTmFhIS688EJceOGFXV2UXc7ZZ5+dU7w99tgDJ598cpvzX7BgQav/pgXof1dct05vrC2lxGOPPYZ3330XVVVVGD58OI488khMmTIF+fm757//dhbLly/Heefl9t+NFBUV4ZZbbulW/y0BwzAMwzAMwzAMwzAMwzAMwzDZ2b3/FY9hGIZhGIZhGIZhGIZhGIZhGIbpEWQSSGUlxjWnjPRDC5eUb1/RWg4yUu6wNEyLy6zIxEg1FBmBSKA70yIkgdW1qzGcPJTkl+z0dfcUWpIpfOcPj+HDZethBciu+DgQJQtTT/a4SIsfFWZnthK5qqvIZ6L08FgxssnfiHn8QznL4azux4q2o2IgX/cDV1wHJyRQBsVoukgLfvxzkFF2+VkoI/exATYeYIXhtQ0p3Pficsx7cSmG9yvC1yYMwVfHD8Ih+/RHXqLt8qpMfLRiI15cUIVn3/oMC5aud/zhhEATRM6v8D3TQTaeaSc2nSvaNjKgoC2lS7WD+J5//pqFj+d0HYWV+yJU/5G2E9KVEdBr6OHIKx2GlppVoXy2fXC7EWu77RAZPqc3tjR5jyMRjs2qTeSWMK9kKAZ+5Y/ofcD3sfnN36B2RVggnl+xN/p/8bcoHj51ZwrT4ZDIQ99JV6Biv9moWf5PNG3+EM3bl6Bh/fzY+BvfuBIV+32nA0TDmUxj7UPJJGqW/h1b37spq9w6u1S78ygoKMBNf7wJZ551ZsY42aRUuYiuQ3+YGhFq+8djhNrR/HuiVBtoi1g7ikKqYRPqqp5DXdVzWPfCBUgU9UXhgIko3et4lO35jR4v2k7WrELV40cjWb++q4uSlT333BMvvfQShg0b1tVF2S0pKyvDV77yFbzwwgtZ4yml8P3vfx9/+9vfOqlkcYXIdig4SBnCM6Z15LLGRqvnPc5Q0Yoc095aBCipQqHKOWuel9fq+XMmkUDB5MkoPPyLyBs3Dt6gQaCCfKiGBiRXr0Hzu++i4YknkFy1OjZ59e9+j6KvHY3EHnt0XJk6ASLCgOKBWFW9EooIKSVh3MVWSawlnnaDHSOklJAQvlVUQik9r1VKQELBo+BuSigIf5ZhlZDRVqUCUWyGYaork7SbVkVFk76gO/L+DaTtrhizfWMkUtSdhpk505Vy7bhZqQ0IybVVvFxb/3/QduCmgZ5xSRiZrdRn82esJJyyEaCkmfvrlqnTS1MF5MvhtWBV6LbtV1Ag+Vdmg6ogFKFPWhwfVG30euyvb838FsrLK/DD2T9ES0tLKOayliRuq67Fj8pL3SSxnylyJH4Lpmgs/bv63y+gbOIE2Plka1Jtf7M3RCE0PPMsGp55NmNZsxEXr3jWLPS+5ndp4UVHT0Ov476B+r//I+1Y7dw70PzWWyi79FIUHv5FwPNCx1Pr16PunntR8+e/QDU1paUvvfgiFBw6OcdSh1mxfVn8eN1M5SmyeZt/mIIabv94v+3pKMuNynV+shOnz4129k233nprRqk2AHynuARfyMsPrVzZDOP6MzckZU4rneUy223ZoQ4QyLU/amnGbzNIQH/+m5/jxFNPgFQKiggJytPvWChIRebdaLX4Zi2PACkBIgEJ6VeRFm+bfkyQyUPpTQJg3semT3Tfi07Pptvq2k1IRCo9MXqPYNxF5LdTIgJSEmrxCtiVMftTuN/eSIiE7kHIEWDDMyJsvUGdLnsg2c4fNxbNz77sruAitWQ5qKERolcxhBB+PxVItUVwbkeqLYhQXlBhb60Zt+hxDKlggwYFvZGCrhKnZycFJSXgCR1HkXlz2PeA2bAQ8Ecp/nhHUbDZINnW4YxVBPnFCtqZQlpzz9DG7TvT3rrQmMke62b06tUrp3htkWp7nodXXnkFo0ePbm+xGIbpQUgp0RQzfotywAEHdEJpGKbnIoTAAw88gGnTpuHcc89FKpXKGn/69OkYPHgwzj33XEyaNAkAMHv27Dafd9y4cXjxxRezxvnss8/anC/DfB4oLCzE22+/jX333Tend6FFKYVHHnkEL7zwAp5++mn/GWZ6LnfccQfWrl2bU9x58zKvi2TjiSeeyCne4sWL/c9CCJx00kk46aST2nVOJp6WlhaceuqpqK6uzin+jTfeyPNjhmEYhmEYhmEYhmEYhmEYhulhsFibYRiGYRiGYRiGYRiGYRiGYRiG2aW4YqicfcYmoi+GskIocs1x8efwM7BiKcBP48fzs6JAOmViKCg47jIIIl/oIUBQElhZvQL1VY2YOGFiu+qkJ9GSkph9L/ji5gAAIABJREFU/d/w6gcrkC7VtuJsGKEWEJYk2zhhCXdIkqwytQgnf4KJ72plEPmc6Xs4OhmhV9oBn6hE2/3uxrWSLyvCtg3GxFduWqsAstcgEehj7DHTFh1xNoG0LB6ekcUI/xHQQvjgtARg5cYG/OXpxfjz05+gIE9g/Kg+2H/PPhg7rAJ7DS7H8P6lqCwrTKtpl5qGZqzaVINl67bhk5Vb8MGyDXh7yXpsrzHCV18GHqmKNIuUK7UJBOs6LNpGgnaSLmy3Uu3g3pMfbutUoK7q5azXZak8+MemnQbtNv3eOu2MBMr2PQVb5v8hlE9L9Uo0V1chv2xk5LrbQYdKtdtOQZ8xGDL9r2hY/ybq1/4XRB68Xv1RtveJINGBks0OJlEyBL2/cF4obONrl2HbR3NDYSrZgPWvXIKBX7mlA86awcLURho2vIX1L/0AzdsWtx65GzB8+HA8+MiDOGjCQW1K12bBtYoJs59dF2zYlhWO29ZzdiOGDh2KDRs2dEBOCsmGTahd8QxqVzyDdc+fj0SvfijsPxFlex+P0lFf71Gi7WTdOix/6DDIlrquLkpGSkpKcP/99+PrX/96Vxdlt+fWW2/FPvvs02q8p556Cs3NzcjP775tPdKVhQjNa2ImUHbuku2NZOdACnAEydCyST9Mj1kTHSTVTowciZKzZ6PX8d+EqKiIjZM3diyKph2Fsp9cgtrbbseOa/6QNr9TySRqbv8Lev/+6naVo2DyJFTefVe70rqIkrZvpDSweBCqdqwAAJDSc0up7HwgmHuCFJSSWhdpJNwwkmlS8GXEVqUslQSUB2HSwcg8AwE2QUQkkDovMx82G/YABEWBjtsfsasgnTsHz0r3e5V2Kl0t107LwnyJrqFEy2kF2kRGVAodR/pxnZkwWR0qWUesPhFJf76rS6TnvQRAkdBTfCkdqbyuEBn6ZnKzGwTYtu7npqXcfhynWoOLCcaQdg3n6GOn4Y5H7sCZ3zwzrf4er6/DIQV5+FJhYaj+4mb6mcaUBFf4GmA/73jmWQz92WW6mtC6VNuGpp8l+in3R67NjyYRel93rd744J130g43L3gfm089DaKiAnn77QdRUQHV2IhkVRWSWURtvU46CeVzftLW0visqF5ui6dn5xR3bfF9lb8OqJSTSKVHyqGywgLvnSTaaDq4H/U3O2hn3+SnU+GwP//5zxmzO7ygED8pK0/L3u11gm8qFBJdjVFOVDL/Z4skAGxMpfCj7dvQHHN9J556ImZf8B1IAggpJCgBIoJQQvclpMxeAAQiaZqGlmmTMBtfAFAQUCSNiFvo9695lwso3cdBQRiJthVtu4Jtu2eE3FEN9dESeJGyFn95EjyRMNcZrE0RALl+E7yGpqAOoPvi/JHD4YmEXRVDWIItzPMhQqJsQQL5e44IraYK6D419dkKJMZ/wY/r5qfX3Uy4I9W230vyS1DXUuePbITtgK1Y3PTdUkmQ0mufiiSkFBDCvm/g15pUCgkS/vhUr4OaWlXOuEUpCBFsIGhXXRGc3gyi4Pe9CMWmUNvu6RQXF3dofkSEf/zjHywHZJjPEVVVVdnHDAbuFxgmN8466yx88YtfxIwZM7B+/Xo0NTUhmUwC0O/ZKVOm4Lnnnuuwtcpp06a1Ktaura1FbW0tStqxvsUwuzsjR47Eiy++iC996UuQUraewGHr1q049NBDcemll+L3v//9Lioh0xn89Kc/zSnehAkTcPjhh7frHK+99lqrccrLy1FWVtau/JncufLKK/HGG2/kFPdb3/oWzj333F1cIoZhGIZhGIZhGIZhGIZhGIZhOhoWazMMwzAMwzAMwzAMwzAMwzAMwzBdQlYZXFTyEono+7V9WVhY/hKVyVjtkTLSHVe2baXApKxazAqOCSQElHR1L1o2IlUSX/3KV/Hkk09iypQp7ayB7k9TSxJnX/c3PP/uUkdA7EqH3XqxImQtgvaPkYCvJQ8JkmHiZ7KJeX68qOjK/2z/zxUpWalWSE5Dgd9auBK0nTEZUSBgJ6PeUtGrsdI6oU9OBKhUpAEL0/ZscVNQylXeWBGU56fR5fdgXbNBu4f/YDW3KLy5eDPeXLwRgDTXK5GXIPQuyUdJYR7yEwJCAM3JJOoaW7CtthENjc1BRbo6N/KC8KhEm2x8cu6YK7ERJjQq1LbHhHlmzWdznMjzw4K2lB4fBCSrV7d6x7yCclB+qV+edI0TIp/19ZTvMxNb3rpe3zuHza//FoOPvjPD2eLydXON0A3kPkUDJ6FoYM8WZfSd/EvULPsHkvVhOXH1pw+h/5eugUj06oCzZH17ZUalULfmNWz63xVo2vJxB5QjM4WFhRg6dCiGDRuGZcuXoay0DEVFRVi5aiXWr1vfpryOnHok7r3vXlT2rYw9nqvIOi2dK9OOvLtj4+iTpZ+bIt/bcu5uxuDBg/FOjMxw51FI1m9E7YqnUbviaQCkRdsDDkbZXicY0Xb3/M+HkvUbsfzByd1aqn3cccfh4Ycf7tYC592J0aNHY+zYsfj44+z9aDKZxK233oof/vCHnVQyh6wuy3a8P2xXqKyMVgXfHeGkPWZnNMqmtR5BKxh18lVGgJi3kxtpiD59UH75z1F80omAF9VHZrisRAKlF30f8DzsuCpdoN3w9NPo/burIuPOHEnkQXSRiKKyqC+E8KCkhDRjR/IloUZUqcgRtWqhtiCCkhLwjEpSkZaAKi0a9vzddRypr1Jms52ohlnfeDLz3LhhrvJziRyLeef6ku2Y6VNOAu7dmK6Ua7vZt1eubSzuAJTZUCxSHt9sK/3JplJ6kygiLU+VRmCq57SONFcI02QD3awHXQ67mVlQBi1S1WmtzCi4ei1VDao0rRKDqT+ICEd8+XDceNeN+OHs9HfA1TuqcW9eHgaYvsqZQkdns6HHIfgc3FDzBPufPQBNK1ai/v33UTx+vD9WJT+lk9aRaoeviWI+5b5q0e7VjV690O/++7Dlexeh8fnnY+PI7dvR9N//5pRf6UXfR/mlc8zGY21nTc1q1LfU+1LfUFnt+o7+Ypb0KKhhu9QSEZcTBccpsoy0u9Fa36Skyt5YnEa/bt06LFy4MDbaVRW9cVJRL+TFVGa4e0vv7OzzY4/Yo5tkCn9vqMe+eXmYlF+IBig82VCPfCJcsX17bDkmHDIBv/v/roLwPEDqXD0hIIwEW0JCKECS0H2M8qCITLgWb+s60/GV0lvhSSizOZ+RbpM0x5XZI1BBqmBdUx+zF6XQ8H9PwEvq8tjrEyVFKDnhaxDkOY2Q/PbZvGoDPNunIbhN+QP7wTMbzBEJc0z/FsJzngGdlzBrsXmDB6dtU0gA5LIq0Pj9/Xg6vck3g1TbdmjF+SWoaa7x30e2PiSkH08pqSXkSkIJMuMaQJm7bsc3gEKC7LjEjnHhj4HczQXdNWTbZwebZ8aMaQxxY564jUSUcuL1gPHOySef3KESv7vvvhszZszosPwYhun+5CIVJCIMGzasE0rDMLsHo0ePxmfO5kNSSlRVVSGRSHT4szRz5sychLD33Xcfvvvd73bouRlmd+Gwww7D/fffj1NOOSWnzSZclFK45pprkEgk8Nvf/nYXlZDZldx+++3YsmVLq/GICA899FC7z9Pav2UBwF577dXu/JncuOmmm3DVVVflFHfYsGGYO3dut1sHYBiGYRiGYRiGYRiGYRiGYRimdbrnX8YxDMMwDMMwDMMwDMMwDMMwDMMwuy2Z3FKZxFH+cSuG8W3GiHpZHPGT0bIQQIqMrMNGUL542eZHRuRERtoBIzYmaHGGgJab+WIeEthn3D6YPn06/vrXv+L4449vX2V0Y3bUNeLMPzyGNz5ZhUCY7WhYrCTbFRxDi1jShNv+HbdilkCgLDP9oaJvOgrnH/7xIzvlCrRYwTGTn1KAEkE7ydje7DER+R057gbZtoSw5gW+3NBazoQvJgtE3FaHZ3RclNLnVDaHlD5OnmmbAJGMlWv7lwoZEXbrs7SkFDZub8JGNJpr8HVlQfmCiwr0P44cKL26yKny9HsTCLURahtBu7L3F6b9RMTZfpgXia9/Gte+AyXD0us4Ksaf58h0wu0pCCf/OmxYold/FI84CnUrng3lV7fyefi29rT2iEhYUBvhgJjekP9Gr92IvGL0nXQF1r/0/VC4kklsfHUOBn71Tx10JnuT0p+HVNN2tFSvQEt1lflZgebqFahf/Ur7z0aEsfuNxWGHHobDvngYJk6ciP4D+qOpsQlNTeanuQlEhEGDBqGysjK8wYTTpqqrq/Gf1/6DRYsWYdnSZcjLy8PatWux6JNFWLlyJZqampBMJrHffvvhjO+cgYsuvghejpLUXK9FFywmLBovTezofqWs33siU6ZMwZNPPtkJZzKi7eX/RO3yfwIgJHoNQOGAiSjb+wSUjjy224i21zxzCmRzTVcXI5ZRo0bhrrvu2q03WOmuXHvttTjmmGNajffoo492vli7PfsupH1X4YPRIUYO59BjQ52TKwWxclt/gxkTZ2fE2sWnnoLyn/8MonfvdqUvPf881D3wIJLLloXC5ZYtSK5eg8Swoe0uW1cgSKBPYR9sqt9oxu3SjOnJF0xKGLm2PxbV0k87L9VzWAVJyowy9Z2TSgLSgxCBiNjXavsb8ITLo6DMRlQAyMi2/fFuEMvYLttOz3/97jQ9Qa7thyPoE+zYSVm5tml3ek8ocvLWc0Qy8lQB4ZSJIKBFs3aeFwi2Scu3lVtiBRIU6Z+sbFWZmbe9AEAama2dZ9syuXWrzHG3MgiEb55wHN59/V3cO/feUN1VS4k/Vtfiqt7lTn6hlQ47M05bBbCV6Na3e2tt2OZHHkfJ+AOdRy2zVNv97uYWN7tsjZ19HKmkBH3vvhN199+PHX+4DjIHuVCUxF57ofdVv0HB4YfvVFkWb/3Ev++u6DZoz8F6Udq8wO3i3Lr1hdtOXOee6s29onMMc2KkH0s7aTQo+yXucjL1TX5Yjn3TCy+8EHt40aAhyI+57szZpnd27updg1K4oboGD9bXobkNQrPBgwfjL/P+jLz8AiizkR2B4FGeWX+UEPD0Gpl5a4KUWZYjKJKQysqhg40AtNvZiLRJGKm2fo/r/knHEmRl0MHmAgpA43OvoHHe3yEir9ySH52NhBkzpbU/ALR+c2grOGHi5PXtB0/ozebI9HNk1s5cobZewzaSbCJQ/37xYu016yAQkWqbdcpsUm0CoTivxIxDtFBbQdcHmbqQSpq89G+hhFniVGZTF0APSPytQky9BZuFQBHMHiP+BokW5fcFQWuzG8uEVgaC15sThzJ34u73LGsR3YXx48djn332weLFi3c6r2uuuQZnnnlmB5SKYZiexAcffNBqnMLCwk4oCcPsvgghMHLkyF2S94gRI1BQUICmpqas8S644AKcd955EO3c9IhhdndOPvlk1NXV4ZxzzmmzXBsArr76asycORPjxo3bBaVjdhVSSlx00UU5xZ0+fTr23HPPdp9n/frWN7w+5JBD2pU/kxtvv/02fvGLX+QUVwiB+++/H73b+e9dDMMwDMMwDMMwDMMwDMMwDMN0Ld3jL+EYhmEYhmEYhmEYhmEYhmEYhmGYHo0WhamoIyV8PPZgFpOLL70xMhgVPmY9yTZ/HazS80Ag4FBKizakI3eyZh3tMDOSDQEISZBWKOL/T0tFoAj9B/XD26834KSTTsI111yDSy65pJVa6jksX78Np1/zKD5bsxWBMNtRsESk2oFM29W1CBPPSLRJGDGLFSGZ4xnd1u4f+ToyJF+qRQjKEMTT30zaqKDKiavbDwXHQueJnNP/HWdWCWRg4fI7DTTNzGLrSovCtDA75Z+DIGCdd1DmuxHKKBOmT5FJrk1GEGTkeSqQ7gESygpojBDICv8AK60OZNu+UsivhugNo9CvcFuBUzfp7Yf8ejCfiQDyQuFaNB4I2clPLwB4IBKo+eTvyIXyMSfBF3v77dUtfFQ1FPQPFWNnpYm1VaoJ2z95ABX7zsrp/GnECIa7q7CnJ1E2+tvYuuBmNG/7NBReveQR9D/iWohErw48W9Av1K9+BRtf/xWaNn/YrpxKSkow+dDJOPKrR2Lw4MGor69HMpnEqFGjMPnQyaioqPDjZnrX+UWCI00MCagUykrLMOOYGZhxzIxQuIuUcqdFC7HiOWsoy3A8JMXLYitMF97l/uBkFeJ1Meeffz7mzJnTrj/e3zkUkvXrUbv8KdQufwqAFm0XDTwYpXt9C6UjZ3SNaFs2o3HT+51/3iz069cPxx9/PH75y19iyJAhXV2czy0zZsxAfn4+mpubs8bLRRLVmbh9d849UaRPD2SYemzmdhdWBZmmrSRASRUONWkVFDzy2t83JhLofe0f2pfW4nkoOvYY1Nx8S9ohuX4d0MPE2gDQt6gvNtQFwgxSBElKCyZh5rdSQAkj2SYt2taiTwkILZNUSgs/lRJ6XO/cXQkFYcf45Igo/Rh2XhEdq4c/p83GCb6MWTnpfUGzSk8Ukjd/TslJrg1kfvjTHlz3UPxaR1SunZ6fCsWxn92yhuTa+kKMxFRPPP30RoStb7NtAKYjsdJtG89KXu0mT+SfORBtk+mrSAWbwCiTxs4dlQKRSKu60DVRpF4E+fJlBYUrrv4F3vrffHyycFGoep5vbMAZLb2wT15+aObqVl843P2k/Bpwf7s1s/WJf2D4FT+HV1SEYN5rq9iuZpD/XQkPJWefHXM2ZwlDRQPSy9waBRMntB5JCBTPmoVeJ5yA+sceQ91jf0PzO+8AUmZMQokECr54GIpPmYmi6dOBxM6NG5tSTVi6fSlso9Ne3WDjAPLn9NG6CgdYYXDQeCj9WYGTxLZNCu5N5siRexoR+LaVtE2FOoiO6JtefPnFtODpRUUoyCLVdl8T+rsKfXPRK2PA7bV1uLeuNnNZYygoLMCdD96J/gP6I6VSAAkIJZECIU8kIECQdnM7eyaCfn8KI8NWpm8KCbb1O1mCnDGY7en05gKC7GqZCo3L5I7tqLn9PtQ/8A9Et6cqOnEGSr41Q28w4NdI0NsQCNi8A57/PfhJ9C6HZzebIyvDziLUtscreptxhnJWwAhy42bAj+dItf31t3ipNoFQnOgFCd0fQunNQQgEKAEFaTYSMeJtZ+iqSALwYEXcgmzrUJBSQQjyx6e6jpS/hheMdIINRcj2D6ExCWB3Mcw4Nolb1uzsKXgH8cADD+Dggw9GKtX6ZoOZuOSSS3DppZd2YKkYhukpLFq0qNU45eXlnVAShmHay7Bhw/DZZ5+1Gu+4447rpA09GaZnMnv2bIwZMwZf+9rXUFPTto1elVKYPXs25s+fv4tKx+wKfv7znyOZTOYUd968ee0+z2WXXZZTvGOPPbbd52Cys3jxYkyfPh21tbmtOf3qV7/C4Tu5YSDDMAzDMAzDMAzDMAzDMAzDMF0Hi7UZhmEYhmEYhmEYhmEYhmEYhmGYTidQMYXFNiEBdxYjTRYdt0lrhFBGdEKKIJUVzZFxHgdSKV8Z5RiKdf4CRBJQAkQKpIQ5scJ+48fh6cefQSqVwk9+8hO8++67mDt3Lnr16khpa+fz/LtL8b1bnsSOumYEd8kVaZPz2YqO7Wcr0yYj2DLSZF9ibH58gV+2u2jyJFsGRM6P4HOcDitwg0XyDIxHZITqrZNuWQnEds5v632xsf0PVgATiHy0eMcIwwAoEgjc9NKUjQDyjNQMgVzbLxOMXDsBIi3mViAjDTKSGwKMDghKaYkNQQJ+e7dlt5a88DVRqxUUMTFFZeYAAtF5VNIuTJJAvh6EO23IP+62Iy3VBgnUr3qtlTIC5OVD5Jchvb2EVFz+b3K/K6B42BTklQxBS+2aUL7bF/wxItaOyzeca4geKu/pzpBIoO/ES7H23+eEwpVMYuN/foaBX76po8+ImqVPYO2/Zrc7h9tuuw2zZ89GXl5e7PFsIkUTYCOG5NNRiVrsRhVIb5ueFyjAcpE8x4rgYpJlEltlFGO7wRnEWLuLVBvQcvVBgwZh7dq1XVwSLdquWfYkapY9CRAh0WsgigYcjNK9v4XSPaZ3imh720d3+u+zrqR379445phjcMUVV2D06NFdXRzGcMQRR+D555/PGqempgYbNmzAgAEDOqlU7SE8xozfiKhNWZihp5E9BrsQacGhHykQ5Xoiqn3sfBIjRsSGq1bk6d2VyqK+kEqaOamEUgSpHPmlVCDhbGwjCSSCDW5IKTPoV2aOCl9QKZUEpAchrM6TjObTvvetfNaM6Y2omJSZd1vZJMiRdbvxO7++dhfczbwykm0hw70VsYfTNyvLvIEZQnNNOOsemeTa+tQqvJaioseNdBVWpO0W3MhpEYhpQ4LtUBw4Amz7xepVrWzbrt7EVZs7W3Nyd4TICkBRQRFuufuPmHrI1LTq+VNNDf7Uu9JPHaxRhW+BMLPn6KzRLVPUeS1rqrH1sb+h36zTQvUXJ9WGAigvgYorfxk6Fv2cjV0xxqVevVB8+ukoPv10yJpatHz0IZIrqiC3boVqagLl50P07YvEqFHIH7cfqAPXwT7ZshAplQSRfj8Fdzt9nq77zqDuQxvCmTjBOpL9GKxp2TXJII/QGWKJu6fZ4vptxa4XRcTdoTwoPf3O4vZNGfunLH3Tp4s+TQsrdzbCS18tCz8b9s4p/0nSKdxnryqZxJ21bZOXAcDFl3wf+4//AqSSEBBI2bUwAjyR0LJpZTargALIg9QaZ3/TCgm98YWCFxJs68Lp97Fy1s/sOzlZtRoqlQKSLZDbd6Bl2So0zV+Appdfh2pu9uXYll5nnIDSH58XtkA7fYHfk26r9reZszEIhERpGYTw/LEEQDorRUaALYJ8SBgZPYE8gldSDNTUmvz0aAPbtwfp7P8IrUq1QUBhotB20ZDQdQ+CWXdXEEpCEkEoAQj7TpAgeKZ/lyAkTLhtJ+6apCPINq3EWULV6/POBiDBBh+UsR27m4XYio3+u0BP5MADD8T//d//4fTTT29X+lmzZuG6667r4FIxDNNTqKqqajXOwIEDO6EkDMO0l4MPPjgnsfZTTz2FK6+8Er/61a86oVQM0zM57LDDsHXrVlxwwQW46667ILNsMBbl7bffRnV1NcrKynZhCZmOYsOGDTnPg2bOnIk+ffq06zxVVVU5n2fq1PS1S2bnWb16NaZNm4bNmzfnFP+II47A5ZdfvotLxTAMwzAMwzAMwzAMwzAMwzDMrkS0HoVhGIZhGIZhGIZhGIZhGIZhGIZhdp7MkopWxFPIIJ6xriUn/2ziWiIK0jvHfLWRI3C2smirfBFkRCWkxSWCCNOP+xoSiUAsef/992PChAl47733Ml9PN6a5JYVf3fMCzrjmcV+qTQjk2KYmYAVEgVRb+HEDYZGICI0CQXagcdEi5UztIgiPyJbN0fDncAqAACEiDYSCHyvXRtAmMquT0qU3sd8jEheKLaNb9pgfX1xjBeSROjSSaSuUBjyEhNMxx7SA2vnx8/eMeMcKqj2TJkhn80z78ctr0pEXORYI1O2PPrdn7r0ttwiVLSxf18fstVj5NmDz03FaqnMT0IpEUWz9B72GvXHp3/WPh7J9T03Lt3nHciRrVkfuc3pbSmvncQKununx6ZaU7nkc8iv2TguvXvwggI4V9daueKZdUu1EIoELL7wQ23dsx/nfPR95+fFSbSD+/Rb7znO/quC958ra3LC44zat/ckU3/8BZRZAZjtHpmuw1+Ha2D4HUm3L0Ucf3dVFSEcpJOvWoWbZP7D2uTOx+C8DsPTe/bD2X2ehdvkz6OhnyrL943t2Sb6tIYRAnz59cPzxx+Pdd9/F1q1bMW/ePJZqdzNuv/32nOLNnTt3F5fE4GxsEH/Y1crGh2dM68ix/V9GLGjPbfNJ6+n8vtQRE5rYNk2iE0T5rZJKxQaL8vJOLkjHUF5Q4YseFRSkUlBSQikJJSWkklrOou3nAOzHaEMK7lbw2YQrKzYO0uv7bcModJ/TcBpLXBzl55uDabtnvGI7jVbHHK1VaZbkcWOfrOMhWxZfOgp/7BYaH4JCv+28lIKvkXGbI4p3xoRk5vqChJGy6sT6u3D0rcFagHDzEDpcx/f0j/DgkYj9EW7e9kfoOanNd8y+Y3D+xeenVc2bTc14o7nJnb3GzPaDmaG7IkHQM1oKRw7NNNfNvStwwgLh+rffIzLj7iLVjiJKS1Bw6KEoPmUmSr93Icp+/COUfv97KJ55MgoOObhDpdpSSXy48X1/rc6uzcGfT7grTcE8JDSvJwTzFGcNMUhtcO9PXGGcvP3vuWw+0E03KGhv3+RuumQZHdkQKi5n27x98XzaN/Lj/WZHNVpy2/XO59QzTsGPLrsEwl9X1CJ+/WyR3z8Qwe8f7HqP/U4g3ZcIvcYkhO57PPIgSMATJgwCAqZPMvG2n3kxtn3jLGw94Txsmz0Htb+9CS3/egXU3OyuqCF/5HBU3noVyudcCOElgr7NnEf/mDOQB6qtt6t1/m9BhERRUXB+U24yaXQ4mf7T86XawqwRisJCAMFKLQCoHbXwpdr2+chBqk0ACr0iSKWl5HYcqvxNW/RGIHacopTZFETp5zvcQmy8YLyhnE/B5gt2rTVoIyq0sUN2cXw3fSQ7jFmzZuGwww5rc7qpU6di3rx5u6BEDMP0FNavX99qnBEZNsFiGKZ7cP756XPdTFx55ZX4+OOPd2FpGKbnk0gkMHfuXKxcuRKTJk3KOZ1SCnfeeecuLBnTkUyZMgWpDP8eEeWRRx7BmDFj8JOf/ATLly/P+RzV1dU46KCDcopbWVmJ/Pz8nPNmcmPLli2YNm0aVq5cmVP83r1747777otdB2MYhmEYhmEYhmEYhmEYhmEYpueQEKJ7/mXDnmMqzR+zd09Gjenb1UWIheutfXC9tY/uXm8A11174XprH1xv7YPrrX1wvbUPrrf2wfXWfrjuGIZhGIZhGIb5XOJ6UlrBSlYIFEqiv4eJ3hG5AAAgAElEQVQFcqFEkfSZMyctMiKTmwyLXaygg2DFYQQi5cg5CEIQUtKmEKakWjQyaPBAnHzWt/HXuff7p120aBEmT56Mn/3sZ7j88suRl5dZlNqdeO+zdfjhbc9g8arNAICwTBuwIm392Yi0HcEywUMglnbkyL482VFVkXDyyzY/FY58yhKWecWLjAPpUUgc5DYYMjZCRVmKEG3MfsuJJEnXb8FXv5BR+7jfbTQBLSMVABRIKSgIXUVKQsHKyvVnKBHkTgApt3TS+ML1+cjIw3U6aVJJ0+ZtKawAxymZL6oJRDb+WVxBTVydUfQeOCIeN8wVrIdE3EH7CSTtgUzc1ZfZ9kYQWPP4zJjCpFM25tsIy8oR/h0XHgoDyvc5BVvevt7UacCmN3+DQVP/krFyMkq1o82L6TjIQ+XEOVj3/HmhYCVbUL/2v+g1+Es7eQKFhrWvY9tHc1Gz9O9tSjlu3DicddZZOO2009C/f3+bnSk3wu0iQuj96IYpld6s3XwRbodxksx2S/lySOaLA9uSR2RjjXD0tpW1p0i1AeDiiy/G3Xff3Wo8IfQ7Mtc//u5QrGh76d91+yeBRPFAFA04BOX7fBvFI6bBHzO0G4nm7UtyipmXl4dBgwZhx44dOProo9GnTx9UVlaif//+GDBgAMrLyzFw4EAUFhYiLy8P+fn5KCgoQH5+PgoLC5Gfn28knExPYs8990RRUREaGhqyxnvqqafwi1/8opNK1VbCnX5rAmNfdBzt8+1QzR/Y6eNKOmJkcgSEShrxoSZBXS/WTq5alRZGiQQSe+3VBaXZeQQJlBaUobppB/RInKCIIKUCCQkiYYTb0sgsJUgRFAQUAQp2/O4K0fW7VJEy35y5LJQeISgtQvaFlABgxwkASETnVn7OYTKMR5SVM9spAsUcYwCYtYZsktisixnIOibMNB7U2cYk8ue+ynxUfvncctp8g/z9FuS0uCDEzu1023OuRwWzZjJyVX09Csqs0ZAtk39+CuXshzvz9/jqsjpdFRof+tdncv7BJRfjgf97ANXV1aHUf6qpxqTKfqFZK6BnoRLxtyhu9k9kZ9zBbWtethRbnn4GlcfM6NFS7c7m062LUdtSa6THQd36V+pUXSDatmsJruCd/HbjC7gjaxZkMo/Wo9+/OpsDEaLpY+5Ta891F+I/5+3om4pLitOiLWpp0fnlcG77jOrPbv+l79MLjY14takxh5yA0vJSjNxjJE4/exZOP+sMAIBUKWhJv4BWPSsQCXjCM+GeDldmVdfvBwG9cZt+H9sVNwnl9136dScB4cifjUg6AULKvhJV8Na11Zj/5cNQctrxyJ98ECBE6B7YOHrd0tSGafDU2BSsltr2X5Dvy7/9mvM3QNCtXDj9iw7Xmw8AgFdYEPQ/Nu/6eicf5CzVBgh5Xh6gJAgCELo+9MqlDpNSwfPMddq+3lyvIgmpzGop2bahQnFDFWnfH0EBImMOp9GG4iozJKagMqPxdwMaGxtxwAEH4NNPP21TugMPPBDPPffcLioVwzA9he3bt7caZ8yYMZ1QEoZh2suUKVMwduzYnITZSimcdtppPXZzcIbpaKqqqnDttdfinXfeQUtLCw455BB/05ohQ4bgjTfewKOPPoozzjij1X+DAIAnn3wSP/rRjzqh5MzO8Oijj2Lx4sU5x0+lUli8eDEWL16M66+/HqWlpZg4cSJmzZqFWbNmxQqxH3roIcycmdt/vwIAp5xySs5xmdyora3FjBkz8Mknn+Sc5s4778SwYcN2YakYhmEYhmEYhmEYhmEYhmEYhukMuv4vYzJQ3qeoq4uQlfLKwq4uQixcb+2D6619dPd6A7ju2gvXW/vgemsfXG/tg+utfXC9tQ+ut/bDdccwDMMwDMMwDJNOnARKk0VsYQ4FciSjdjIyJutksvkDWjgWzcOV5WhHk3Ldc7B6ESIBKAlBZGQfRjSiFARRIEsRAj++/Ed4639v49OFgcCiubkZV155JR5++GHcfPPNmDp1alurqdPYXtuI3z/4GuY9/z5SUiEs1HblI2QtL6aOrSgbICM7hhNOvlSbAPIQEm27x7LItUl4oTxBVnppywInbVhDpX85cSgc1z/uC9VFRC5k42rpdTjc1bP7hUVIQu00Sp23FTFbzXY0H1fhY0TbEIFuiIzMJyrXtnkpe4+k8cg4n0EhEbSVbmt9jVGGWVGjI+8L6+6VltIE39JqKqK7curPffb0/Qzk2tH2ZiXsBMAzt9C2HSvTtoIsgeqPHw4Lv7NQPvbUUJnga4fcsjvtKEa0nSgZjJLhU1Fb9a9Q3rXLn0UgSW8FlmrvJLndbwAo2+ubaWJtAGjesQy9Bh/errPLljpUf/owtn90J5q2Zv9jzDFjxmDvvffGqFGjMHLkSIwaNQpjxozBqFGjMkt8I1LCOGJlir6cS0Ujx+YVlcCF+r+OaI9udu2UamcSBe7OUm0AGD9+PHr16oX6+vqs8UaOHIlPP/0Ur732Gu655x688sorqKqq6iLRtkSydi1qap9AzdIn4Iu2B05C+eiTUTxiKtoq2m7c9FFO/fvJJ5+MBx98sJ0FZ3o6Y8eOxTvvvJM1zkcffdRJpckNt0fKKtKOTo3M8C0yAk3vX02E0OOjlH8u5QpwzUTIE16brqHDUQqNL72cFlxwxJdAhd3z39lyoSy/DNsbt4HISDqVApkNc5SSkP4ckyCU0LMAklBKaynJSIVJKUhSZtSsb55SyswF7HyWoMjMkyOCa3+mYdsGECObdGO38t5mcqaz5drZwoM5iCvVtm7rsFzbLx4pLXx3p9MqEGn7ktlgFcY/j3Gb+nJiXQTdF/kzTj/cxjft2xzXay+272ptiBpcsz+Ds2NQQehd2RsX/+Qi/PaXV4VSfdKSxNvNTZicXwDlpLYzVf9anDOkdbtkt2ALciDo2eHaG29G32NmmHB7vcRS7QwopfDO+rcQWiNAsAplBb+B+BcQfgfn1LFzH/V6j7M8hKDd6ZPaL8FaQ+h4BF+CHBRar0+QPVd6wrbOXzqaaD/U1r6pT58+aVE2yPg5R6ZuK/wc6W92Y4d76+pi85p15ixs2bQZ04+djqNmTEP/Af1NuRWkTEH6eevnT0ktl5ZK9zdQeq2PoCAh4AmzoQWEL4IWZnNFX74NBc/mZzcGMGtzyoyb9HqzXU0zq25Ofdm4qf/OR31dPVJVa1B0zFR45aVpdYJIuwQIoiUJ4bczswKb50GQFoVbEbYrktdfA6E2wfYR5nlJ5Pln8U/ZkgQRGfm2eZ5ykGoTCAmRgFIw4xt9JwQIJIQ/zlRKQpFdd1OAkpAkbG2aMakez9iNFxRgxj/kD0ecrRzgb6Lgv9LMOw2Zn9mMZHgEQuOoHuDgPuGEE9os1R4yZAjmz5/Pm0sxDIPGxtY3tth///07oSQMw+wMDzzwAA444ICc4i5YsABLlizB3nvvvYtLxTDdl+bmZpxwwgl4+umnQ3Pjd955B7fddhuICLfccgsuuOACnHjiiZgxYwaKi9M3nIqyevXqXVlspgNobm7G6aefvlN51NTU4KWXXsJLL72Ec845B0OHDsXkyZMxevRoPP30023evKCwsBDXX3/9TpWJCdPU1IQTTjgB8+fPzznNnDlzcPzxx+/CUjEMwzAMwzAMwzAMwzAMwzAM01l0W7E2wzAMwzAMwzAMwzAMwzAMwzAM00PJIoCKYh0VhLDGNySEyiKxaNVxQaR9wGRyk2GdsS/gQCByiiqRBBGUIiOf8VU+AIBeJcX480O34/RjzsDqqvAfzH3yySeYNm0aZsyYgauuuirnP2ztDBqbk7jzmXdw8xPzUV3XBFdVBMAXC8ERCxlNSugYQTjfBUAewuJsz8mXANKCbC1PNgLljG3FniMc4h4Ly4/dGGGVUmADA9JajS9CyiQXCjdo8mXb0YYeMjMFNjEgqEO/SWupNSB1nVhxjNJqHkUegBRI5SDXNmmVcu4LWemeAJE0ZxRGsB0ojWw8Lb2xMu1Ad5ReH65uLM74aMtKkTDhhEVk2qZdkG0fadJ1G2a+E4HgoaV6FbbMvwW5kFcxComSIQjJ2X2CML/NxEi1LWVjT08Ta6tUI3YsehjlY05JO3esRIul2p0DecgvH4XmHctCwbJxe7uya9y0AGuePQPJ2jVZ45WVleHDDz/EsGHDAMQ9R60QvBizyhR1VJVTeKh7issvzkK1M2KqTGkzhftdZdRUF03etkL1VOHgQQcdhP/85z9Z4yxfvhxSSkyZMgVTpkwBAEgp8corr+Cee+7Bq6++ipUrV3ataPuzv6Hms79Bi7YHodegySgb/W0UDz8SrYm2W3YsyelUd9xxRwcUmOmpHHPMMa2Ktevq6rBq1Sq/T+4Ksgq0M+EIA9N+U1icbVW1aa8NApSME+wG+QnqeqFe4wsvoCVGgF563rldUJqOoyS/VIs7HaG2BEBSgDw97tZCSQUpJYSnN/qxok8oPU+w91c538k0AkX23ajMdMIedWXEZnarYt6LIRGoSnvP+sJKRzJpN7pyTpAWnwnISWALZB87dZRcWxdIy7VhNytLl2uH8rFybduaSJm1ETiSboTaot+aCNbh7l8q+XPVmP7MtB0B5Qf6ZfDry4RTtK2614dgOg67IRvhnAvPxR+uuhbNTc2htH9vaMDk/MIMqwoxIm1kvm2RFQE0LfoEW574O/oaMQtLtbPz8ZaFqG6u1lOhkDTYrgMg8t2ECCcmWZE2+dJ2d5WI/HQmLFqX1tD7/7N35gFSFHff/1bN7C67wAILcoi3giaeSdR4RU2ixiMqEsR4oTFeaOKReMWYPB74eEQfX4nnE48oKgqPVyJeaIwaFUVRSQRBRZD7Whb23pnpev/oOvuY6d2d2V3g91nb6amuqq7uqq7urmU/peXA0f1acDQkbmzSCbf64a6Sbcf1P4wX6JssFi1cFArL5knLAHixW2W55PF7EJjd1hbafv6F5+Pm226GP4zl6Z5FJtaTHwrTO8kOR43tcaQYl3VozjZX91WhhPiebEv+GJ0AAHlfVv2PKqe5t9qTEdjv4P7CAT9dNovsh58g++EnaLrjf9Fn/Dj0PvPngJzQxG1W6j2YgXlCTwOn2i8HB2dmkjrdrpVEG0ao7Wej5Npy/DDFERwNY9lMh6TaftyUDLSmS5D3Ay7F40LOruAxAa4E2jK2kOP0kP29HrIVAizFYZ5r7OcTK0w+84AZ2bZzrUZ16Ih+1okl4gbQrvRdwIsvvoiXXnqpXWkGDx6M+fPnI52mPx8iiM2dpUuXJnoW+P73v98FpSEIojPsscce+P3vf48bb7yxcGQAt99+O+67774Sl4ogeiZNTU0YMWIEli1bFhtHCIFf/epXuPTSSzF69OjEv4NqbW0tVjGJEnHyyScnmlgkKUIILF68GIsXL+5wHldffTXKy8uLVqbNnVwuh3HjxmH69OmJ05xxxhm45ZZbSlgqgiAIgiAIgiAIgiAIgiAIgiC6ku7/6xiCIAiCIAiCIAiCIAiCIAiCIAhi0yOPZyJeQlFYOBWU0CgxkS0kYWDR+1DyFblEKYyMiMf/NRpnRtjDmC/ZZlLow6VoZMiQwXj073/Frt/ZNbxLITBt2jR897vfxahRo/DOO+/EH2MXsL6xBX9+7n3se+FfMOHxf2FDYxu0wJhJSbYtvdaCYyk2VuJjSIG2I9XmfphRrejzrLcrObLcDpZyzYAO3CzMkiyHpEZuPUqLkrWZWeWUcSxpjW3zYqF4iFiHG4cF44W32fInV71jnXvrfPvbUrLtmfOg64CloOpB5Wlk5W58P04KTC5QC1IyXhqA2c5YKhDGrSWVaB3OPtMmDGnoemfBcqX9duUcR8o6bmaOB8DyFy+QovDCDPnBjVYbss+/agfc/Z6nDfTe+kdI9xkW2se6T+50vgeFXbod2ha2UDfFirRsrIgES/tg6cpQmNe2od35ZBuWYcm0nxeUavfr1w+vvvqqI3CNFLEJUViymOBw4+6n+j4YzKc9zSRJdbSnaux9RqTNJwiMva/n291GLBw844wzCsbxPA+TJ092wjjn+OEPf4i//vWvWLBgAdra2vDaa69h3Lhx2G677ZBKpUpV5PwID9mGpdjwxdNYMu0kzLtvML6atAeWv34eGr95HVHqPV7eP1HWffr0KXJhiY2Jc889N1G8Bx98sMQl6QhuH9UZ+bbJA76cENAyQzBHeeg/86o4EN0u1s7Mm4/aS38bCq889lhU/OAH3VCi4tGnrI9/v4cHIQBP+EJIDx484UmJtifjCD/MUoeqehRKTmmHq1oVsD5d/McM1wppcrCaTyBt5ORWUa9CScKSsPHerhOT6JkkXxfQgbGVvM9NenIxNaZiPSJa76+uVDUwERfUuxkLVL0fzpUE2Rk/sd/BjODYxAmMudjh8oczKZcN/kSlsdbBGCorKzHurHGh0/FyczOW5LKRb1UiIgxQY0Hm0xx9+FJYfPOt8FpbSapdgLZcG2YunyGHR+T7OVPHa73Hh9pWsA36CVWo/RmuY2sUQI8T2rmY/bvbrHoLjj+FYrQDFvzaubouJMss2JaEn8eaNWtCm7YtIOUN5hxXkhU5Dw0R4zq/ufw3YJwBnvA/7UxM49D7URJ9/57IwASMcD3QjhhkH8Xg91e6H+FaLs15yvQ3zOp75MJ5CtXjf4F+vxmPfr8Zj+qLzkHf08ag6uD9kR7QH/7oqFlYUzMab78f68+7Aqy5FZzLfFhKLhwplkKKpcCZGQW02yuXZeXyGBjkd5letVeuj8kP46G2b45XfWuPVBvw+3N/KhBTd2pyEA9e8ElDP+f48TyEnjzks6nf8ZpnHBXPbT/x7dpu84munnzPOhsBF1xwQbviV1dX47PPPkNVVVWJSkQQxMbE+++/XzAOYwzbb799F5SGIIjOMmHCBPz2t+HxtShmzJhR4tIQRM9l7733zivVtslkMnjqqafQt2/fRPErKio6UzSixLz77rt45plnursYDkOGDMHvf//77i7GJoOS4k+ZMiVxmuOOOw4PPPDAJjveShAEQRAEQRAEQRAEQRAEQRCbIyTWJgiCIAiCIAiCIAiCIAiCIAiCILoV40ZxxV+ulBYhd4b+AxdbVhsFMzIVla8QlhxEmqRc0YqUasOSO2lRsS1T8YUqQ4cNxaQXHsGYcT+LLILneXj++edx0EEH4Xvf+x7uvfderN9Qn+j8FIMPPl+KS+99Bd85/3/x30/8C6vXN0Mai+DKtC3Bs5ZoG+GKktDotFLTApaCkWoz/zsLS56h8zJxY6uO2S3Alrgo2Yst6YZZt+pWfQ/FCezHjyf1YrF/OBUUu1r5OwuTi1yHv86c70zLfiCi5Npa2aXbr5GMq3Uj11bCbSWy9rcpwbUMh5RXy7rSkm0rL5WGOVLstCPdVmF+vOB2a90ugy1Il9u0hNsWajNVBlf2DS3U9vNa9c8/INe8NqaeXMr6bY9ew/ZBtD4rpNOC20ZEKIzxNKp3Pi20n7a6r5BtWhlOCoRFW5v93+YVR5qdBJ4OC4Nybe3re4XXhqWvnIFc8+rYOBUVFTjzzDPx8ccfY9999w1tNxM6BPIuIDtLAgv1Te5+/R1FLCaD8NK+AiRbIvbtTnbRvmPLW6SN/A9gx40bl+gYHnroobzbOef48Y9/jEceeQRff/012tra8Oqrr+L000/HdtttB8676Z8MCQ/ZhiXYMH8qlkw7EfPuG4wFj+2J5a+fj8bFbwDwkKooLNbe2OuZ6DzDhw9PFO/Pf/5ziUuSDPcJo/CEQsGEoRaf5BZi3We0YNvKr7vE2iKbRcOjk7DquOPh1dY628p22w0D/nRrEXYi4NXXI7dsGbKLlyC3dCm8ujrASzYxS2epKuutxdm+NFsJKIWWavvSUl9B6UsnlUjbM+vqcGDk6f6HvU1Ef6q4cB9HhRRyC/NSHCamHRIdo9Ry7ajnpXzPUMySa2uZNmOAEE5ZbbkqmInPmBpfUeMlRk6rU0oBtivKViJYW4stBbGM6Tx8YSzXMtvgkrLW9QRPOo01fgMOJsz4zqWXXRI50ciF62odiXbwtLtv6Ers7G5Tb+nBs966dAmW3X0PSbULMHPF+2jKNIXOit+G5DmWY3e6/djtSE3EZU1wxdV4lxpn0RXHrHEWtTfI9m/tK0jwtd5+1+osRXodVhM45X3PtNth8DgD72zvvfsevvjii1AWJ1RWOVG9QFL33hVflrmZTChs6LChGLrlUFM+YfVRVr5qPNG5HrncH4M/5qb6HWZ6Fr9NcdNvBfowFZ9zFS/l9DkpmUvf009C9Xln+suFZ6P/NZdh0F/uwNB3pmHQg3eiYtedA1PfAZl3Z2LDb/6IlGBIyZx0WbjsH3la9yfWaBrUWLTuA7kcVwN0uFJvwyo/Yxws68mqt9p8WZnutY162+337RCdjjGYqUD8ZEIICOa+7JvnH9MCPOHpSUGEFLfLi0+XQOegLi9h8nN03GoSGZj0Jjzc5uLaobCeqzYmstksFi9enDh+VVUVZs+ejUGDBpWwVARBbEx8+umnBeNUVFR039ghQRDt5rbbbksUb/bs2Z3azxdffIGzzz4bw4YNw8CBA7HDDjtg3333xdixY1FXV9epvAmilFx11VWYO3duyfLv169fyfImOofneRg1alR3F8OhvLwcb731Fj1rFZH/+q//wn333Zc4/sEHH4wnn3wS6QKTxxEEQRAEQRAEQRAEQRAEQRAEsXFBI/8EQRAEQRAEQRAEQRAEQRAEQRBEaXCMGMFNzJFaGIlRPtGy/GAsINAwsjDlwVDSDwETz5ew+PIOPw9Ye1NCFiUfY24o4+DIwRO+1EeASUGTFLVwjvLyCvzxtj/gm68X44O3P4g9LbNmzcIFF1yASy+9FGOuegxHHbwXDtljGLYa1Ds2TXtpy+Qw4/OleG3W13hp5pdYsnqD2ciUSMq29IWVUUzJh4zOyGzX4VLorOTZMn9Hqq2l21Kk7EiWo9RTqiSW6FuVzZapm1IGymUfW4QayxFaWfEEIBsHGOOOVMVIZISJD6EFP5bNG+4O5DpTUYRsW8E41jEA8pwKQHgQSMmt/rpfLx6EmkNZqBIKCJazSsshhCUOZJ7Vyjn8VszhK5Dgh4koDRIi1gHGAmawqHq06te0J0vSbrUvE64k7Oo8WNsYR8vyj9H49evhfUXCMPSwidY+IqTaThux25Adzz3Gft86GbUf3YbgOVkz4zoM/dE9jnTItRgi8jTZeW/6dK2siJWFxdoi0z6x9toPb0fLqlmR27bZZhuMHz8ev/zlL31BUZ77HmDdv+zyyO+dFeUF76v2PoP7cgugM7AzKy6B3SY51o4ItZPm3dMpLy/Htttui4ULF+aNN3PmzHblyznH4YcfjsMPPxyA/8fkr732GiZNmoS33noLS5YsgddFwlkH4SFTvxiZ+sXYMH8KwHgisbYQAp7n0R+eb+ZUVFSgtbU1b5z6+q6bzCZIXoF2HFokKMKf1vuOyt9+urTzEJ77HBfKD8I8c5UIb80aeM0tQC4Lb0M9cosWovXDj9D89xeQW7kyFL9iv+9j4IMPgPft06n9ts6YgSXb7QBks+GN6TTSw4ej7NvfQsWBB6LquGPBBw7s1P6iqExXSgmkgGAehPDv0x4TYMLItRlj4EqCylS4AGdSDCnDBPOF22Bc1rnfGIR8l2P6PVdACAbGhJQn+3GFFiaz2Pu8zlchZZnq+aWj92bCRz2j5JV3Rj2XwQrL68oNPwvGPR+q8uhxFUuqLaRcODi2AgCCCTDBrL5I6HdpJSRW4nZ/HMXaF4R+7YYw54NZAnjnWBNiv9ozK0SN+cgvgAAGDx2M40cfh2emPuvk8U02i9vq63BF3/46Bwb/TTnwZm/ODQvHseH6mBiW3H0XBp1wAip32F6GmBQk1QbWNK/Gv1d96oqywWBP8GZL16Pe05XI3ZZsA7DyhO43wVWI0GJiGRla1iwAxk1a5f/V7TZYb6qBWO/8zvhmzPXb5fUaNWwTMcaqmPTYpFDYNqk0vltekajlBke9gsyLuE8P32q4HMtijpRZ9SE5z7O6Sibvj0zf/zgDPNnH+Mfm58W56n/91iCEJ9uHvRdZs/JezOS9WKh2BZj7shpvZrIfUwebSqPyoP3Qa7+9UXfFtWieNt05vra33kPL1OdR9XN3YkZ5O0e6VzkyVhgDwLI5pBjXkfz+1oxxaTG27Jd4cCwum9VtWedbXma1adNvFpJqA/57pH6+yAmIlF9D9n1EibbV843Crk81DAuuasE806pzzLm6VplpB+aMhdH3WrM3Zg7IKsXG3ae+9NJLid/dt912W7z//vsYMmRIiUtFEMTGRBKxaHV1dReUhCCIYjJu3Dg8+uijeeMIITB58mScfPLJifNtaWnBZZddhsmTJ6M2MEFebW0tvv76a8ycORNTp07FlltuiR/96EcYP348DjjggA4dB0EUm5aWFvzP//xPSfehfu9G9DzOPPNMrF4dP3l2V8M5x+uvv46RI0d2d1E2GSZOnIgbbrghcfy99toLf/vb31BZWVnCUhEEQRAEQRAEQRAEQRAEQRAE0R3QX5cRBEEQBEEQBEEQBEEQBEEQBEEQ3UK8QChKaOxu0jIb+1O4DludXtuP3HAjsLHlIlJJopJZ/zdKEw7OuBaOcLUwBs44bvvLn9CrV0XB429tbcXzUx7GVQ9+iP0veR4HXPI8fn3PO7j/xTl4c/ZSfLO6HjkvTj9jWN/Yik8XrML/vf05rnvsXxh17f9h5C/uxUkTnsVfXvoUS1Y3ICSyZlyar/zjgRZjW7IiS4LNkDLHb6VhtlSbMYSk2pYQ2eTBASjZNos37DhplQSFmWNw2oZdg9re5YS75Q+mV/GhTV/RgiNmxbO2h2TMRtbjplMiHq7DjTgagWNjJh5L+edWx5XnW9Ur/LpiSPutUebDGAdjZXJ7ysRjqu5SAEvLekuBcXfJm3MAACAASURBVLmwNBhL623+kvbT299j19NgvMzPk6VMXkiDIaX3r9qCWvz9Slm7FrLLdiiF8Cv/cWVEvURTs9d5qBj4LX0+3eu4Y1JtACjrsxV6b/Pj0P4aFkxz+yySanc7PEKsnWtrSJy+dc1srJ11R+S2a6+9Fl999RWuvPJKX6oN5Jchqk0x8jShpJqFyJd3gbak5GLRBUBpvOfWfTvv/qF6RFbwODYHfvrTnxaM09jYiDlz5nR4H5xzHHHEEZg0aRIWLVqETCaDl156Caeeeiq22Wab7hNWCw+5ltrC8QBs2LChcCRik+aQQw4pGCeTyWDatGldUJqkuH1cZ+TbJg9o66cR5cJ61DaiSK3VFgK8xP3tuiuuxIr99seKA3+AVUcdjbXnX4CGBx4MSbV53z7o97ursMVTT4L3LyzWL0g2Gy3Vltuyixah+aWXUXfNH7D8e/ug7o//BW/9+s7v16IiXQEBwJPn2kg4pTpSePLTF2wLIeDJMEDdltWzgZD/CX27VgJK9eggIp41hZyAx3yPf9bo2qlPNm8SiXTjKiTiNdbdHN6Y77mK2e/ATAqFI8ZWlM7UlpNqgbH9ri7DuJQVu29b8m2WMT0cIQsBNbmVkiPz4ML8hTGzzpnZngI3oxl6jILpvDnnviSZMVx/0/XoW903dC4eb2zCpKZ6ZwSBB9ZD83jBrg7mxjVnDGjN4MtLL/Wls06KZH3wpizV9oSHfyx6TUv8tSBbSoztdwg7zK9/v83o9ibbhP3ub+rIjAe5dabim/EAvzm7k/75+w8U3tjnzXtOaAjA2ltgHLPYJHqXjMEdI/Vpa2vDlKemhOKOrqpq99ND6NTJz4UR9+qPZn6ETCYDSIGyOq8M9iQRMh8mnPdHITsvvxsTsj/huiX47cWPa4+AMjnOy7U82+/HuA6X22Rf539PIcU4UroN2mNtHDxdjgE3/RfKt98WwVHSxrseANqybk+n0lVVOXFlZYAx6LIo1bwc+dPH7PeXKRWq+03W2uLUBQOQ6t3bOi+yn9TnGjC9tkxnSeUzXgZMTaKgBNqeX2PqWUc94UY+A1lPMtB1ZZ5v7GvLTAwT3bb0c1DEtqhLzXnu1s9QIvLTKpSTvj0/peLuu+9OFG/MmDFYsGABSbUJgghRaDI/ANR3EMRGSFJZ9imnnILdd98ds2fPLhh34sSJqKmpwd133x2SakexbNkyPPbYYzjwwANRVVWF+++/P1GZCKKUXHzxxfI9s3RceOGFJc2f6Bj/+c9/8Nhjj3V3MTSMMTz55JM46KCDursomwyPP/44Lr744sTxd9ppJ7z88svo169fCUtFEARBEARBEARBEARBEARBEER3ke7uAhAEQRAEQRAEQRAEQRAEQRAEQRCbMEpCkQDjf5MiDkvloWUUzIqoEgXSm10zV2LBmO/7YDJ3waRmRepWmP/JAXiCSzmIByakmAUcTOTAGYMnGDhSAAM8GHmSEMCAgQNw2fWXYcIVNxY85uZFMzDge2dCCGDx6kZ8s7oRz77zNQQ8QHjgDBjQtwz9e5ejqqIM6RSDJ3JoactiQ1Mbauub0dKagaUfsY43hbBtXBlSbMUPs8Kt71qiYgREtiZKyZuhJTW2LFkuUpDsrzPYYmdo4VVMA5G2LaeMoRqGFRb47jSIKKux3TiVGYv7lSjbiZKKhdIJO087j+C63VCZDmYQEIxpA57fBjkAzy8DBCA8wLRIXzPDOJgWIjIw5rnF00Y9vz376YxOypfDyP0AAPO0fsgW9vlt3y+nlbnVdoLnMbge0KcxFabCLYE4UzogyDZhb7eEaOConXEbvNZk0sPyASNQs+9l5nzocql9WuVxBNvBskYfY79vjUPjN685+/SyTdgwfyqqR57oXnck1ZZ0vbKRp3uHwlpWf5osschh+RsXASIX2nTffffh3HPPzZNWfkbcqwD/D2djxZYyvKPCNUcqFhcnj9y7o9UUW94Eh1EskfamJB285JJLcNdddxWMd+eddxZNTsE5x5FHHokjjzwSAOB5Hl5++WVMmjQJ77zzDpYuXQrP84qyr2Kxdu1a9C+GhJfYaDnnnHPw6quvFox33XXX4ZhjjumCEkVj9055JXvhFxr9CCaC8aKSC/eLpdE2j4nO61H39pvpETuh7/nno/KYY8D79umWMohMBg0PPoTmv7+AmnvvQcV+3y9KvimWkoJXKZRkAp4QYPD85wBwaHG2EPCYABd+HM48ud2WafsidCHfJcxkP/6zO5PbhF635aNWw2KQbYNBWjEDz+uB+ERJyPcsqMlXDXnGWULjIMj/fKjaiRDW6Igsn9lNUEYs25ow77hgSogq37wYrLaonnGZ9X4qrLmthJVv+C3flsi7ZTfrQQlycLt6Dxy25TBc99/X4je/+m0ov9s21GNQKoVjKqpMehG9n+Cbr9pmriLzxpkDUP/hh1h6z73YSoqWSKrt88Hy97GmaTUY5zBv7ercGUE7nG3Mb2cMWpKs3/GlXFtJthkAxtW6CfOT2OMB0IJ5tTdbOhxLxLbI2O3sVtv7fhQUTsdkGpPYimL1TbW1tairqwtF368i/0SCAQ9x7DYB4NtlaTwTEW+rQVvjtTdfxe577e4L6RmDJ7xAnwJAMAiYSSkgh+s8AX9cFSl5Hdt9IAMPDvXpL2psWN27GZhguucSEDIr2T/KcvhidSNl1u2yshLV5/8CdVde656H1bXIvPUuKg//oQmUUutUdbUzIsUAwPOArAdWJqXZ8p7tjLxZ41q6/QoGzhlEY7MeZVPbeXU/gDMrrbU/fRWqoplQAMh4bVY9urXqKqVFINRKISCHP/1OVl8iathS1oH/zCR7VDkeypipEVjPPDreJs7SpUvxyiuvJIo7derUEpeGIIiNleXLlxeMs+2223ZBSQiCKCYHH3xwsvEG+LLZPffcEz/5yU/w4osv6kk229ra8Pjjj2PSpEl48803O/X7gObmZpx//vk4//zzsX79elRXV3c4L4LoDG+++WZJ8z/ggAMwfPjwku6DaD+e5+EnP/lJ4onIbrjhBnz22Wf45z//iZUrV3ZqArMoysrK8NBDD+HEE08sar6bM9OmTcOZZ56ZOP6wYcPw6quv0gQyBEEQBEEQBEEQBEEQBEEQBLEJw7u7AARBEARBEARBEARBEARBEARBEMQmTj4HTWCjcMJjTVH+R0Ds4f+xqOu1YbYMRFjp7HWjywl8lzkwX73DGQOX64z5IhbOuB/GuB/GOTg4xv5iLLbdsfAfnueaapFZt8SXT7MUtKAavpDaA8fa+gy+Wt6Afy9ci4+/Wo1Pv6rFvMXrsXxtE1rbpIhZpVdlgfXpLOp4UlJunZKLkmGn/G1yUXJsvV3vIwVXkp0yAm2Y7yrMCLelkNsSG7O4X1k6km6r4vU5shoEk4tpHAHBka2lCeYVUGJZUiWGYDYReUSF6XUjunbKqtqlThsUSjPrnKvjZTCycvVd1hVT51XVlaqftFPXTC9pvd2Oq0TozKpnvSDtL6xMpvPXGVPhaTe+qn+nPFzuJ2XiI6XLzdR2FZ+Z4xWZJqyfOwVJYKlybHXsk3DbijqvnZdqAwy9tz0c6arwH93VfnKn2yZIqt2tlFVH9MNeNlHaDV88jdY1/w6Fn/Tzk/JLtW1s816guguJz2L/YDfh3/Ey6ydxGsY6vHQE5x7dSTY16eCOO+6YSDTx0ksvlawMnHMcffTRmDx5Mr755htkMhm88MILOOmkk7DVVltp2UZ3Ultb291FILqZMWPGoHfv8CQKQT766CM0NTV1QYmKQ+Q9QEkkVRytuw3HC+RmpTfSRyO37T5yCxeh6amn0Pj448itWt29ZVm1CmtO+jlaXnutcOSEcJaCJwXnHjz4k9v4gmBPeEa4DWFVrhJOCgjh+RJJuc0TtmpbTYjDZH0Kt4GoVxpV51ZYYmIF7qJgHKIwiZ5d8hlq2zHOUijcLo9SyDrv1Mzs0Ba56lcqOUaix1T0i7T9ni7fg5nJQYdZAmV7jCWYzl44s7dxnc5Pq55r5RiEsMZ8wHDGWWfg5NNOjjwP19Stx4xMq9mzfQpizqN9hHbs4JF+86c/of7jTxL3vZva822QpfVLMGvlh35dKTkxmFV/TI8TqPrUY3YMcvxACbPlmBzjVt0DZrIugHHTJrkcZ3Jap2666rwH+lSrI9XlC8xFZqLH1J11Tev0wTGDdvarBUVPEe+i+faljr+8vDwyyXXr69AgjFxPRCz5imLzw4pekSOCLS0tOHj/Q3HFJVdhfd0GwJMifj0Bnul/gudd+q2liFuFmt5Gx2Qc3Oq3VPtTfRJn3B9J5aotmvdrLsfoONy+x/RBDEym6/XjQ9x2JpfMOx/4QnnOnT4sNbDG6WeVFJ41NOprwB6j5mr8DmZEWcdjDCKbA5qanf4IAFI1/U2f7WzLL9VmjKE50wzIe4WQ14WWkQsj2xZRzy3wE/nXo0KYZxmoTIMlNqtOG8vXvgPpNgWy2Sz22WefRHFHjhxZ4tIQBLExs27duoJxRowY0QUlIQiimFRVVWGHHXZoV5pXXnkFBx10EBYtWoRDDz0UlZWVOOuss/DGG28UdZLNfv364Y477ihafgTRHr744ouS5V1ZWVnS39MRHeeSSy7BsmXLEsU99NBDcc0112Dy5MlYvnw5GhoaMHHiRBxwwAGoqqrqVDk45zjssMPw9ddf47TTTutUXoThk08+wYknnohsNtm/++jfvz9eeeUVbL/99iUuGUEQBEEQBEEQBEEQBEEQBEEQ3Un3/5UbQRAEQRAEQRAEQRAEQRAEQRAEsVkTJ9fOF8cVY7uCj1i5tjLlWNuVREQ4uRjtihbrBGROXEqPtVSFKaGKWX/y1ScSHX/zkg/8vFgK4EqIoiTXvgRbC7At2XC0CNuSYdtSbL0EtmvhtsrDjsusfSq5siXUBnMFyjACZWbtg1n70vuXuhd/idbuKH0MpEzJHLfdFox0W4c6ouSw4ipsVIkwrDDX1sJYOMyJF5u/ti+5Zcor17bKrI5XC6W0bgyObBsBgTlz69gIuKMk2ymApWXdBETbenHbnVvnYZm3WbfyYZZ8W+an5d3wxd1O+7Wk2kAKS547BRDJ/oh7yI/vBO81IHxOiyTVBgDG06je+eehfbfWzoPXUud/Iam2pJBeK0HSDmZRUbNLKCzXsrbwbr0M1n74p1A45xx/nvjn9hXCLnugiXVYrt1OepSUT56P7pa5bgx8//vfLxhnyZIlaGlp6YLS+O3/mGOOwZNPPonFixcjk8ngueeew9ixY7tNtL12beHrmdj0OeGEEwrG8TwP119/fReUxiAS3LhCcYKvPJYIOy59aJMw+Wr1djASC610CyKTQesHM7H+hglYsc++qLv2OohOCNBZeTnKRo5Arx/9EFVjxqDPL85En7N/iT5njEPlsceibPfdwdLp+PJks1h73nhk5s7tcBlsOGMQwpPSa8ATgAcpzAb8bVIkKSCMbFuHK3m2bAPM/85g1b0Oh45n2oVJ4+8vLN4Oridpt5F5dCQ9kfwZrRvk2k6Yfq+xR0esR1s9vgJrDAXyFUy+tTI1vuL+2OUKCavbMcGLHhPSeak3Z1NSJaRN8RTuvOdO/PjwH4fOQVYIXFxbi3m5jBb0Rp9Hn/A0YO5bvXPWMhnMPfdcZBJMDNKjnt9LQGOmEa8ufBlMTfNgTWJnJolTkmA5DgcY2bGa3E4u/narrgFHNuyO9jGnbfrBfrgeG9QSZf87ROD6KDDBQKKeMCpSKaTa7dm/SsYYBtQMwEE/OCi0bW4mg9/X1RXKInanzHrB3zqdwu/79YuM6Xke7r/3fnxvt+/h5ZdeserAl2wza7yFCaalzqodeZ4/+Gsk13LM1ulrTD3b0n4zBuy3Ra4k3Erqb4nezbVupbEmOkz3H4D0FluE+s3cgoU6jj2RQHroYBihthkBFPWN4IwhZeXv9seuUFuti3V1Tl+kPlNDh1pt2hxDIak2BNCcbfYn/oDwrxuhatQMfpha9jcKa6IQxu1rKPoZ1XmWCceKRV8THelC7eehIo3FFJujjjoKy5cvTxT3mGOOKXFpCILYmGlubi4YZ8899+yCkhAEUWxuvfXWdqd57733sN122+HNN98sqkw7yG9+8xtcc801JcufIKLwPK9kz/e9evXCjBkzEk2SS3Qts2fPxl133ZUobkVFBZ5//nknrKqqCr/+9a/xzjvvoLGxEXPnzsWFF16IHXfcMfHvQtPpNMaMGYOVK1di+vTpGD58eLuPg4gml8vhjDPOSPRMC/gC/GnTpmH33XcvcckIgiAIgiAIgiAIgiAIgiAIguhuSKxNEARBEARBEARBEARBEARBEARBlJ52Ci2kWge2OsORLLmb/CDmij7iyyLFKVr+5ApzlETZl6lYUhLAyEmUyIf7ghUGBs6lXJunkOIcfaurceiRhxY81pZVc2FEyUqibQuplWDbFlMHhdnMT+NIsn1ZsbsE4rAUQvJtS8as5cdIwZY5+3LmtJQru2ViSoiMVEiq7R8DM/kxDogY4Zc6Ll0evcWS1kR8d+q+0B9KBnVY7v61w0XJ2COzCypq1DqLWZefIbm2rf2ydDuWYMdRhGlBttLtGLm2I9i2xNv+kg7UvRG4+8JsX4CtpeohyXahJQUj0U5bAm/utG1HBB/Rpo0oiCNTtwjZ+iVRJz9ExaDd0Ge7n+izaM5j8aTain7fOi2iBAKrZ95EUm1NJ/5YuQh/51w+ICzWFl4GXut6X+QUs9TPfxpt6xeE0t50000YOGhgx6SRtiDcvp0lkGsX44++o2SFXY2R5W1O10DHOeeccwrGEULgL3/5SxeUJgznHMcffzyeeuopLF68GK2trXj22Wdx4oknYvjw4V1Sz+vWrSv5Poiez80335wo3sMPP1zikiShCNdFMAsGI1eOEycDUoCoRIUiLNsuAZU//SmqL/o1qi/6Nfr+6kL0Pu009PrhoUhtMSgUV2SzaPjLA1h17HHILVuWfB/HHouBf/lfDP3XWxj+5XwMeeMfGDTpUdTceQf6T7gB/a+7Fv3/+0YMvO8eDHn5RWw59zPU3HM3ynYeGZmfaGlB7aW/BYogEvK7QaFl17D+74QIGNm2fsYw9ePXq9DSdOXT1jkJO17+Vma3kUStMe7xmCgaiZ+N8sm1Y5LHPf9FPhNGTF4WlKm6Ow28iQs477gh4aweS4EW1KpJy7j1zsutxX5LjnrDtheTRpZbyP1xPzTFU/4WKb8pKyvDo5MfwZ577hE6FU1C4I4N9X6xA0cdt9jnw36DD04N1rp0KT4755cQ2Wy4DlQ+m/izck7k8OKCF9CcaQJghMVaYKzbnhl/0mNiwbEU+12f2bEYOIPO14i7/TIEdMTWuo9QsxVIIqtEWuT1NRxqL3Z65si5i0GppNr+ZgHGGG6/7Xb06tUrtP3vzU34V2trnszjlnDRTuvdG2f26RNbljVr1uAXp/wCH3/0sZlFQu1HnVPm9lNMAB5yVh2oujd9E7fajS1hV3Gc/gRW+9RydwY9NmyH24vcV6p/tZWb/yPW1mrRt4nPUbb1Vs50hOoTa9Zards9hpBQWx8J4K1YFdlfpaXQy2ql4TYLq5+3JlloaKsHIMCs5xuVmZ4YRE0Oo8LlZB8mjpr0Q//Pf1YV4Uljgs857sbQSp4JaTpBD/BsP/zww3jttdcSxWWM4dprry1tgQiC2GhZtWpVInHuPvvs0wWlIQii2IwePRq77BL+vVhP4cYbb0Q2z/swQRSb1atXJ/od689/Hp5MOx/f+c538OWXX2KPPcLjSkT3c9RRRyX+3fqdd95ZUI6+yy674K677sKXX36JTCaDKVOm4Oijj0ZNTQ3KysrAOUevXr2w7bbb4rDDDsMdd9yB+vp6TJ06FYMGhX8XQnSOhx9+GLNnz04UN51O4+mnn8YBBxxQ4lIRBEEQBEEQBEEQBEEQBEEQBNETILE2QRAEQRAEQRAEQRAEQRAEQRAEURySOowjN0VvLCjXhiWmsfavnU5WOp1WbtRSHWakOlqro4Qr1j6ZpffxpSVSciJlUErWw7VwhWH37+ye/5wAyG1YBluY7efjC7aNEMUSbDMl307DSIktUXVIlK0OUomNU4FtrvwaWoTsy7e1sBlKmq1kySqdFB4p0TZT0mYGLWaOk2rn+3VlSHyszo+pVSUyshpDwHgUzCNq3frULhgjjhEqXxGRdWxe+fYXLBuTchwFt8qg6s4WoDO4mjFzfpnVFrRg21lckTXTku2wAJuxNBiXYdxqE7ELt+Jyp8xKpK1k70aobbVHbpXbatcMHCv/cTmSwHgZtjruKVg1qE+1OfvC+uLKndzvwXU7zF/Kq7dD1ZbhP8Kr/+Jp3+QUK5LKJ5rKL6DauOhkueOMde2gvP+Ost27NC7+R3T+cqn7/NFQmpEjR+KSSy/R340SswOoZMH7WL4kRRKgBoVe9k+xKHX+mws/+9nPkEqF22+QJ554ogtKU5h0Oo1Ro0ZhypQpWLJkCdra2vD0009jzJgx2HLLLYsuiRw0aBAOPfTQouZJbJwMHz4cO+20U8F4q1atwkcffdQFJYon730juCnukonJIiwhFM5nKNsu6JarRp+A6iuvQPWVV6Df767CgFtuwqDHJmHYx7Mw+G/PodcPDw2lyXw+D6tPOhlefX2ifVQefRQqjz4K6e23BxL0mayqClXHH4fBr7yM3qedGhkn8+9/o/nFFxPtPx85z5dDCgCeEPDgQQhPy82V4Fw9UXhKta3CLLmkknAzyDoN1Z8RWDp1bwknjTA2Wqwe1z7j2hJRXBLLtfMJtmM3hTeGns+soRe7LI5U1dlX4AGa2Zv0yArU+Ip5nJfbWNzzosqP6XdaFphsSi3c3s4C27ilxeXWu74sy9IlS/Dn/3cXPv98XuQ568+jzln4rLbnqlBx6957H3Mv+21knE1dqg0A0xe+gtWNK+VYmqxr3SYAyAnuUtYkd3rsDQwpJTFWYnYZX30qybBqZwp7BEZ9h2qf1nuZP+ZnvgdvnFqkHRxK0LEK12H4eorZFkPe/rjQu3MCqbZi7332xiOPPBIZ78HG+kB2UR1U/M7sIl5ZXY3/7t8f/Xn0GGFLSwv++7qb9P0U6jYm76V+nTE5huffI3OeJ7smu2/x92yLtJ3eTrYrOz8G6LBQ/8Xcdc5twbUfzhkHE8IeefXbcybr5iHTpnfYMdTbAUBuyTL9ncuywk4fEGorUbe3ZEnofANAescd3GO3v+WRagPAhrb1RpQN1R6F+k8jnIcYAQbmPJvEtmMW+HTyjMh/M6CtrQ2/+tWvEsc//PDDC4rhCILYfJk5c2aieD1ZzEsQRH6ef/55VFRUdHcxYikrK+vuIhCbEV999VWieJMnT0Yul8PNN9+MHXfcMTJOv379cOyxx+Ltt9/GrFmzMFxOWET0LN58800sSzhx5z777IPzzjuvXflzznHiiSdi2rRpWLt2Ldra2pDL5dDc3IyFCxdi+vTpuOSSSyInKiM6T319Pa655prE8R955BEcddRRJSwRQRAEQRAEQRAEQRAEQRAEQRA9CRJrEwRBEARBEARBEARBEARBEARBEF1HO2RPwgnPL8uIkn6IgAhZy1RkdgK2NEcJd4wAys+HGxEKg5Y2cQZwqUMxKm0jduKMI8VSOPCHYelukGzTWlkuKRkGB5BGSLCthcNGosy0xDqwRMiyI8OsxRdp+6Jl2EJtLaoy8mUjRuYwIm2u49uyb5ZHqu2f8ziRipRnMQaERFpKnGW1m5CIO+p7cD1kMAq1Q8b9fSlPTGg3hfLMVyYrMyMLA4yw3JX/uMduREDOOYUSdecTbIcl26bOlABbLqrdReZhFi3XDqbXIu2Uu59gei0Gsts4Q9Py99G27ouoEx6izw5HgqUrwRyrVUCXVIx2AtPu+u18SmhbrnUdmpfPiChhZyRpG5tgu2eUlaUqUN5vh1B40/J3YtN4bfVoXv5BKPzcc89FOp0OhRdFsJ00+kYgjiKBdvHgnGPEiBEF433yySddUJr2k06nMXr0aEydOhVLly5FW1sbpk6ditGjR3datL3vvvti6dKlGDZsWBFLTGzMXHrppYninXzyySUuSZjO9ooqvSMSLGjFtCbzYEbKbG9W8uZugTGUf+97GDTpUfS78orQ5uyCBVh/3fWlLUJZGQbcfBOqjj8ucnvjk091eh85kZXn2HqOs0TXAgKeUw8CnoD1ZCECPzI5gzKKGpmlc3AIhznb/Val24Ej4DblI7qexPfGIsm1Q+G6w7HHSGQcOywgEbZ/nKJpY7G1qFd8BMZrmC/AZjxaus21TNksoTic6/ROEeRnLpfF3579O3527BjsPnIP3DzhZrS2tkaely1SqcjTrP7BddRbo9Haht/i1bnisjwrp0zBFxNucPLeHKTaby5+AwvWfenIh/2xNFXv/ngbc4Tb9kRvqj2ocF96zFXbgslHhuq8zUReCAi0mVNzpv353/1bqX0tODfkEIl6z6hICRLqPjuOQk0o7/we0c8FPxvzs8j4/25rszLt2D3D7h1GV1Xh5cGDMbaqd2Tc16e/jhnvzQDjTDueVfciAAjPk3n6JyHjZaDHgO22wZipdy1nD7YBNRbsiqt1WzW9DtTEitwK43D7KmyoD42+8d69nbFeNbpctsVApAYNdM4NA5D9YoGJb/XNUUJtdawAQ/bLr0L9FeMc5SN2hBor0+cJ0H18nFQbANa31AGQzxHGkq2vDacdKfk544H2ZQbtTZNm1hOQSeuQtJu0JicxGdpf1WwLCfPrZk4//XQ0NTUlijt06FBMmzatxCUiCGJjZtasWQXjlJeXg8dMeEEQRM9n5MiRmDVrVo+Wuk6aNKm7i0BsJtx///0F46h3LM45rrzySnz55ZcQQmDBggV45513MH/+fORyOdTV1eFvf/sbDjrooFIXm+gEEyZMSBSvvLwcL7/8colLtWVHNAAAIABJREFUQxSbW2+9FStXrkwUd+LEiTjllPC/5SEIgiAIgiAIgiAIgiAIgiAIYtOF/rULQRAEQRAEQRAEQRAEQRAEQRAEUTySuFTaIXuKkmvHCqEKyrWF1pwoqYot2TACHl8swpmRqtiiHanmARhDinMZl1uSFa6/77rHroXlSMJDrnm9FhO7wmNLZs3SgCMvtkXIKswXY6s0Qem2Dtdx04G8jBybSVkyrPzCcuS0kX9DxbHKJcVHIam2FsFwwIs7MZZIWteBHW4Jkx1Zsq2esfNKiiUKU3UnJWLB4OgyR+0vpLGxvprvrlzbSMr0OVAiar1utDl+mJGoqzahBduqnQTl2iEpe6COnfTxC5w2FJR2h0Xaqg34Pyad0hGp8q1+67q4k+2e4VQ5hhx6u9tGSizVBoA+Ox4HXtYnFGfNzJtDqYpDT5YcBsSRJduNSLbIslTU7BzKonXNf2Kzb107B1HHMP6C8fmLleenmGwMcm2ieIwaNapgnJaWFsyYESXz71mk02mMGTMGTz/9tBZtT5kyBSeccAKGDh2aWCY5fvx4vP/++ygvLy9xiYmNifPPPz9Rm/jqq6+wYcOGkpenQ32/euyM6ucjLg8BEQ5mhe8TQggof2K331MYQ99f/wqVxxwT2tT45FPIfv11yfff/4brwSorQ5ta35sBkc12KvuMl/GfBIQHNbOTkpwrIbZaF3qjFGgLWy3pL7rObBl3sN1E1KneFFHGqK7XFWK6+Qc/9Wt6QPye9KdHP9p2E7bQOi9xj93BVxxnE0PUeEoozAy/mHEWaxKqqPIFJdehbVqczNzYDGZRxY8ov51nPq+4Ss8YwKQcljOOdbV1+NlPx+D0n5+O16a/XrD/24JzZ2TBXux/dK1KxaHGC5gTF3p7uLTf3HMPFtx+m/9tM5Bq/2vJ2/hs9b+tcQAe+JRtX42tgYNzuS4/U8yMf/h1m/LXmdQSa/G2arNKXMx0uzLjLsypLVUDQs9goOK7x8GsBquvV+bmEikqtq4lk5mbryOFD15TIhyW77oL0cH+1hMeBgwYEAoflEp1OFN9ru3vAujPOa7r1w8PDRwYme6SCy5FS1MT/FMqxcn2efbU/ZYhl8u654aZvig4RuQLthns1mW2cR3H3zHTY6Zq5M35CUwo4G3YAG/VmtCxlA0b4qTRLZJxVOy5hz5HKk7240/1cfoTOpr2YkYGmd6ujjHzqRn7UHmWf2sXsKre0petHgpj2mpAqp3JZdCQaXCORfiN04mnnm0EIGXoMiP5HGriyGAkfy6NnFRkE2bixImYMmVKorhlZWX44IMPIieFIwiCUMydO7dgnOrq6i4oCUEQpeTb3/42Fi5ciMMOO6xk75sDBgxA7969OyTiv/rqq0tQIoIIM3/+/IJxhBAYNmwYnnnmGSd8++23xwEHHIARI0bQhBMbEXPmzEkU7+6770ZNTU2JS0MUk8WLF+O2225LFHf8+PH49a9/XeISEQRBEARBEARBEARBEARBEATR06Df6hEEQRAEQRAEQRAEQRAEQRAEQRDFpZNui6AMRkR8CwljgtInGAmIkWv7phBHqqKEPsqpAmb9gakUm+g4vjQFUrbCtbBHSU04GHfl2hXlFRg0eFDBY8411VoSayOrdgTb4EZwzS3JthZg2zLkNIx024i34SxKom2LuFVeaSc8KFv2yyglzVqgHRAxM5m/3rcRLTMw8z3273mVONqpUb0YARIiPm2CYfFxdbtS8hjAaYC+DAYBYXvc/uL2q9Ydg5L+bs5rUPBkhentXKdlUvmutyv5T/B8ByTbTEnOmaqPwAIl4DZtKrSwtNnObIl2KpAPt4Rqblt0pd9+WO1HE5FtWBp3oh0G7XMFGE8HzltYmBRbB5HredqIzJOXVaHviLD4tnn5DMDL6lTFZfOSCDkkFYBap7y85luhzZkN3/gSp4ilbs4jofj77LsPKnpVdFiUXWzJtiorselzySWXJIo3ceLEEpek+KTTaZx44ol45plnsHz5crS0tODJJ5/EqFGjIkXbqVQKjz76KO65555uKjHRk+Gc4/DDDy8Yz/M8XHTRRV1Qos4TEhhHxpErtqGSmdXI9NZ2ET/DTdfBGPpdcVk4XAg0Tn6y5LvnAwei8vDDwrtvaUF2QcfF3lkvi5znn18h/dGe8CDgWbJJpc4WTpiWbluSbYBpKbr9miL0y4lb53bugNWeNtdnyI2QxOKrfJbp2E0F3nNU+sA4i44ngKAEWL926bdSS/TrRDPiWWHFC/1IN22hhVvrCOYn39/BGP549R/xzzf+GX9SJBWM4bTevTG2qnfw0CLeIAPjTzBv7cF0dnrOzPpXt9+OL2+5qWC5NnbeXvwmZq/62B1fk+JrrscI5BgbADVJmy1CVuMknHM55iZHOmxhOzPjH34btcf0nFETIzNm4e9+JLt+mc4PgHvdxV2DhbrbwHWRj4LvfsHG2c6yxN0bBATWr1+PdevWhbbNy2Qwo7UNy3LFeZawi79/eQVO6907FOeLz7/ATdfdAgEh+xEB4fmJPSHAuBpX859xMrmMzNcfC7b7KS36Z2rvSrDtSvV1fMi2xgNthBnRthqBs5e2N9918lNL2bd2ceKp64IxjvL993X7UABtH84CGprCZYJp33osUUXKZtH2/gf6/Kql4oD9TP6yr08i1WZgWN28Sj/XqE+m1s2DiCmnJf9W5yy2PTNnd7EUe4StJzNp0iRcfPHFieNPnToVW2+9dQlLRBDEpsDXCSawGjx4cBeUhCCIUjNkyBBMnz4d8+bNw5AhQ4qSJ2MMY8eORS6XQ21tLRoaGpDJZPD000+3a3KPYpWHIAqxbNmyRPFWrFiBn/3sZxg4cCBmzpxZ4lIRpaS+vr5gnLKyMpx99tldUBqimFx99dVoaWkpGK+mpgZ33313F5SIIAiCIAiCIAiCIAiCIAiCIIieBom1CYIgCIIgCIIgCIIgCIIgCIIgiOLTDoFM9GY3gnDCIuTaEdKnRHJtPwJcuTbAGZebbKGKkf/4cm2upStcbUNYrt3c1FzgZAC55nUwMmpfRuwItpktIXYl20wKjZkj2uaB7/HrSoZs56fLoYTYuhxpS36cBlNSbUfWbUTbSq5tC5v986ykzyyPCMzIoy31EZTsxtXCwPpETFh8uBbqmACAc2jXoLUb1b6EiCqHVmUFPoPhap3bGTvlY4zrdVMEKy8tw5afDPqc63habK3k6v5iBOyWLF2Lp1R+tuRatYOYxa5ja11LtJVoKEqmrcrkyOEZmld8hHUf34+k9N/jLOf8MuZUmnVuAxVqnWN3PdxJhdqIpN/Op4biCi+L2n/fF5lP8ehJgu0uKEcHpNoAUFGzSyhKrqU2NnnbunmhsD332NMtSick2YnTJmg6JNfe9BkyZAhqamoKxvvHP/7RBaUpLeXl5TjppJPw7LPPatH2E088geOPPx4jR47ErFmzcPrpp3d3MYkezM0335wo3uTJk5HNZgtHLDEduo9E3RuiBNwssBK8X8jvSvzc3aR32gnpnXYKhbe+/XaX7L/8u9+NDM8tWdLhPJuzzYB1zzcSSjM5hpZihybgkJHtNiLj6bp0qpRFrAbCCj1XbE6Wyo2Idsm1o7qUPMnj5NqR4ywBkbb9/qzLKML5BH+CZQq/35ql0E/sXpT1lpk4ALB82fL4kwFg57IyXNOvGm8NGYKrq/uhijmlc/6htfv2yCLC3bTuG6Y7upECsPDOO/Gfyy+D6CF9cjHxhIfpC1/Bf9bMduqISam2EV+nwMC0bNtfVwLtFLgUcPvSY27y4WqSLoYUl6JhzrVs2x5XiWo3sNoyYLc9GdOubPs6Y2o7M9cJgmOXcK4Z/ZnoVdDkkUiqnY88yePeTe3w/v37Y6/v7BWZ/pS1q/GDlctx04YNyHTi3dQ+tWp9fJ++qOGpUNx7/3wvZr0/S8u1mTz/DEbWD88DA9DqtcLu2WyZtKo/px5VLN3WmBa4m/+bcG7L2+3+S8vigaaHHo3sqyoPOjCUDvDzqvrhITClkSNd2RxaXn414lhUO2e6LfjXAUPrG29B1DeYfkiuVP7oUBMxKNNWnxFSbQBY1bgqXH9O1ZuJPMz4aXByjyQPJhbM5Gu+x+1/0yCbzeKEE07AuHHjEqfZddddcfzxx5ewVARBbCokEYySpJ8gNi1GjBiBFStWYKuttupwHr1798bhhx+OefPm4amnngLn5i2Zc47Ro0cjk8kkHsf4/PPPO1wWgmgPAwYMaFf82tpa7L///njrrbdKVCKi1DQ3F/63WRMmTOiCkhDF5MMPP8Rjjz1WMB5jDNOnT08+rk4QBEEQBEEQBEEQBEEQBEEQxCYFibUJgiAIgiAIgiAIgiAIgiAIgiCI0tAD5drBiEbupOQpJtSk5VqIwqRERcm1tYiFabWPFG4b2fZue+1W4EQA9Z8/DyUcDguvfZG2EWzbImtbqp3WMm5Xkq3iBLdb61qynIYjXVYybUvc7Qi1A1JtE8eWKBvhsn9+U1AyGiPPDqOk3K52ypbdyE8tSrIFLZE5xm+326r9R1Yxf3Bl5DD5osXtjwXWg/uLOjbuhoeE3cyNowXbVnwlybZFVDqdLdv224OWXjty7CSL2rct0TbSbFemrRZzHAwMIteC5S+dHXnuo9h27HSYX32zrpNqS+NT5dC9Ud5/RChN3b8fSnwMnaO7BdtdJNUONvmIRUBoYaVayvrvHM7Oy8BrWR8Kr/vPA2hZ/Wko/IifHBFdrDw/BQ+pULyEp5Xk2ps+Bx98cME4K1euRF1dXReUpusoLy/HySefjOeeew7z5s3DHnvs0d1FIno4u+22G7bZZpuC8dra2vDcc891QYm6APVIkudeYL89qfukwhO50pWtnZTtPDIUlvniyy6xJaa23DIy3NuwocN5NmUaoUTYQj+rKbGkKxCFEmwL69lAP3oGv0N/FzKxX68ydoLzpeN0xC1hpaFnkK7BFloXJOq1IE9S804YDnfSqyEUS8Cq44mYMjITR4+tBH6cZ/lQecMP+yzyPdh+f44vw/RXp0eeg5OqemPKoEF4dostcGrvPqjmPJhr5Ck0b6/mrTqiRHo9+g3exFzy2CTMPO1UZDrR7/Q0WrLN+NsXz+KL2nkAGDjnYDzlC4nl+JCRF/syNjXexuWEdfr8ciM01lJjNbKgJrkD1/mp2CaOrC/dVo0QWY0hmPqyRcswoVZajTUmFHUt2XE6Qqml2lFhUeEnnHBC3t080FCPU9euRT41vMiz2KhDGsA5bujfL5yPELj+jzeo26Z5TBD+JIoCgBJVt2VbnTFEc8WZ+o0SbDf/bRrW/e4P8DbUw+mDmMnB7pf0NS1l8Ep03TR5Cto+/U/oGNJbb4nyvb8r8+SWRN7Pq2zHHVCx266hvqXpgYeBnKfz1xPrMVMq/1rx++bGBx50m7EAUoMGoWK//XSlKIm2PX4eJ9UGgOWNy+wNsRS6b9ntLNjON6Xni1WrVmHx4sV548yfPx8TJkzAuHHjMGzYMGy99dYoKytr1/vKgAEDMHv27M4WlyCIzYTa2vgJJxUjRoR/10EQxMbPZ599hn79ws/Y+TjvvPMwf/58NDQ04NVXXy3YP1xwwQWJ8m1sbGxXOQiio+y+++7tTpPL5XDkkUeioaGhBCUiSonneYkmVd1nn326oDREschms4nrbNy4cfhuzESqBEEQBEEQBEEQBEEQBEEQBEFs+pBYmyAIgiAIgiAIgiAIgiAIgiAIgigdnZRrR2XnyrWFK69RwidnF5YcJBQqAtuNXJsz5mxToh2V2hYpccZ98Y8UqKjPFOPYaputCh5Xy/KPZY5GnK0FxUpubQmzXck2d9Ip2ba9aFF3QMhtC4+VyFvLl619gqXAoL4Hhdp2ubgr6pZhkIJmW8CtwuNJWTUrNTIMYJZAGRFSGzhpguuFpGEBQRKTYaF27IrDhAg7vPLvN1i2QBmkUNsX5LgKLhNThisxta6XKMG2abF+Pduyc1s3pbQ9wSXYfqKk2cF1kz5Opt26Zi7q5z2Hutl/xao3r8KS50/CoilHY8HD34XItUWd0BDl/Xc0Umum2pk6/qg2UaQ24njcGfp965RQukz9N8g2LE10HMWhO+RDpd6nMvjFbA1ItKMo7799ZHjT0n8439vqvsLq964Nxdtiiy3w02N/2p5C+2VLKNlOIuEudK/clMRTRJjx48cninfPPfeUuCQE0fO58cYbE8XrHrF2O1584qK2c9KF2PuDfLzNoeeItfmAAaEw0dwM0dRU8n2zXhXRGzLJnkejaMg0wCi1RUhmrScDUU8CziuHim8/59gS0pjnHl3vwfDQSmzb6NQTBT2OlJTEcm0g2lSbT4Ba6B1I5SHztkXaSkhrh7OId+iQVDsizBF9s8KLUMMETI0VKKGyeQdmjCGbzUa2+Uv6VuP6/v2wR3m5kddal6o9WmGfQvV2Gzw1cW+awThKJG1LczmAtW/8A+8c+RNsmDs3VNaNjVVNKzH18yexvHGZHCvzj5zL/ysJsRpPY1KOze0xDGfiLinTZnL8TY5NhSYDC0wQ5r+/m4nHtEBbvsc7o3zMboEB2TCY27lGdcGAlZ+BBceZZPZ6e8zF2dVS7XxcceUVGHvS2LxxPmprxZzAfTNOnh21PRhXADikoheOr6oMpXv37Xfx9hv/0vdP2aB0Haj7ZFuu1ZJEmzE1ZwTR7nLkdYm2DJqfmIJVBx+GhvseAGts0vL0UF8FhL4DQNvb72LDtTdFjrD1PfsssFQq1K+bcWagz+knh6o4M+9LND7wVz8OD4yYMtVO/S+NU59B64yZ5vDlSu9TTwbSaT+dkmpb/Xk+qbYQAisaV4TqI4g7Xrp5PRwsXboU5559LgYPGowUT2HIkCHYZpttkE6nMXz4cFx22WVoa2vDnDlzcNppp6GmpgY777wz/vCHP2DSpElYsWIFlixZ0u79Tpo0CZzTnwQRBJGMpgTv2DS5HUFsmlRXV2PevHmJ5NpnnXUWhBC477772iXbv+iiixLH/fjjjxPHJYiOcuWVV7ZvTE3S3NyMs89OPgk40TNYujTZv8vYddddS1wSopjccsstieJVVlYm/h0hQRAEQRAEQRAEQRAEQRAEQRCbJkX9V3R1a5uxbm1zMbMsGlS2jkFl6xhUto7Tk8tHZesYVLaOQWXrGFS2jkFl6xhUto7Rk8sG9Ozy9eSyebnN64/hCIIgCIIgCILoAJ2Qa0fJSUQoUbRc2/4juXi5NnPSx8u1VbhSACn5T0CxzaXCSUq1OePYbY9kf5i1fvZjWqLtCrAtwTZsyXYajMtPlvbTaTG2zMP+HruelnlZ+co4DGkwRMm0/fyVfNsInC2hMrPEyszIlpmljlLCmyhMXSmBtNIwyUoO1GVYexVcTyhMBkIiGVeubbWrdsu141RbEaYzJbbRx6ptQVZsW8WlrGLuuTfnSsnFrHRKzq7F3LacKuV/IgVzJfI8iy2xsj61SNtfWtfMwzf/dzy+enBPLHluLFa9fQ3WfnAb6r/4O1pX/xuZDQujTmIsA/f5jS6/LwuSdSWUaS3uHHeijUTIsKpHniTPp8vq969PeCTFoivHaUq5r3z6LRkjoaCJ8fLI8LYNi5z9rX7nKohcayjeOeecg/Ly6Dxk0oKnopBgu6CAO9gnRUXZzIRVmxNHHHEEysrKCsabMmVKF5SGIHo2p512WqJ4jz/+eIlLEqZgP98p4m8S0f5lPzCb6zli7ThEJlP6fbSE7/8AgIpeHc5zQ+v6gINVPjBYwmy72nxxtvzR64qY+s3zbFBQrk5slHRKrg0UHHuJCguNtcjxltCYiyXYTlLWKDlt1LbgjyPNzpuLyefhBx6OLENNyh9DsKamAhjAE56nuDdKFtjKA9t4IJ4t021csAD/OupILHj4ofhC9HA+XvkRnp33NBoyjVKebU1AB1+yzXlQqm1E6FzG5VK2nZKftkibg+kxNyXk9n/UuTXjFKo+GeNyjMCPr8f5YNcZsyTDgF2PehIvZrV3ZufiEhTMJ71+GViXS7ULvY+m02n89ZG/4ucn/zzvblflvEhBdj6BdrDYwW0X9alGecS5u+n6m/zzJASEZ01WIYRuc1mRQ8bLBHZmX3nym5RR6ytRDf3UrUf9TX/Civ0Oxobrb0L2szl+G2NuW7VbHTY0oPF//ozaX5wHZDK6famlbKcd0PuUsU6YPaqmWmTV6OOR2mpLXUa11N98G5omTwETAowBnFvp5DE0T3sZ66+6xojCZWLeuw/6/OJMS0Rvt3eWV6rNwLCsYSmyOeu5LFSJIiwLj2z3wu0/7bHVqDSB/QQvjw448opKS0sLrr/2euyw3Q7Ydutt8dBDD6G2tta5jnO5HJYtW4bbb78dFRUV2HXXXfH4449j3bp1nd7/fvvth2OOOabT+RAEsXlQV1cHz/MKxtt77727oDQEQXQHQ4YMwfz583H88cejsjI8ic2gQYPw+OOP48EHH+xQ/iNHjkwcd/To0R3aB0G0h9122w0TJkzoUNoXXnihyKUhSs1nn31WMA5jDIMHD+6C0hDF4MMPP8S1116bKO7ll1+O4cOHl7ZABEEQBEEQBEEQBEEQBEEQBEH0aIoq1l4wby0Wfr62mFkWDSpbx6CydQwqW8fpyeWjsnUMKlvHoLJ1DCpbx6CydQwqW8foyWUDenb5enLZ2tp6vniBIAiCIAiCIIgeQCfk2v7maE2SvYM4ubaWhMCShTg5Myd9tFzbDjdybcY4ODciFSPVNiLjvb+f7I/Q6z59BG3rvjYSbSXSthZffG0WwEiybSk2YylLlG0v6Yh1KeVGGgxuGiVbViJtf39pZ3tIqA2ZTgqPlBCcyXNjS54REA2F61dJn/2zKysoYE2xhclx8uSEwmQgXmAryx0sb1CuHU4bsnTnWQ8ciyX2YczWfXF9BMz67iz6XNvnkVl1ZgRepu64iWvlwZSomxVamJU2nO+GOZOx5PmxyNR9BYjOjyeU13wbfXb4qTmTInjugufW/h5cj2kjQhhrjxCAZ4SIepsQSFdugT7bHhbKo+Hrl9w8uoQEpuei7KNUWecRUAuhl/bQa4u9QmGta/6j1+sXTEPj4n+G4myz7Ta44qor8meumlchSxgsYWZMhLxCswSHTPLMTZdvf/vbBePMmTMnkRyHIDZ1oqQwURx55JElLkk3Yd8LAo85waednMjlF353IV6MWJAlrM/OkFu1KjI8tcWgDudZ11oH/Sgpw/xHQnnGWZT8Ov7dyL7HCytDJRGNrPdCCOE+dgXFldqQnDA/oktot1w72KbyJM8nuo7MQ8ARs+ryWeJte0ym0H71D2OxZYlLHRRuczl+0NbWhhuuuyGUastUCicE+hf9xq1e/2B3o2ocyD0FUd9UiHojtvM32atxjsBoBgO8lhb8+3e/wztjT0TjN9/kPfqeRF3rOjw7//8wY+l7ABPgcmyAM1M/XI4vMBhZNldnN0qULdsC5ykj2WZGsu2LjVU788fS/DE6JoeSZBnUWJ41VMCtsUKmxv1gulMjXmbu8ELUhBVJTlDEBF1RbbxTUu0CQwFxUu1CCCGQLkvjr5P+ir9P+zv233+/yHhDUu5kY8Gc80m240oxJJXC+L59QuGzZs7CZb+6DICs08CtVMgbcFO2ye2DmPqfPX5mb4qok/oGND74CFYffQJWHPBD1F18GRruvh/NzzyPlpdeQctzf0PDXfdh7S/HY8W+P8CGifcAEZOXsPJy9L/jT2Bl5XoiOuaM3alrhoOXV6D/H34XGu2DEKi76hqsOfUXaH7uBWS/XIDcmrXILvoGzS+8iLVnnYt1438FqIlJrGOrvuxSpAbWyO8R/XZM21Tri9YvjO7P5XXFuT1uGcg/kGf7aX/a0LCg87Wd+UVEb2trw3nnnIf+1f1x/fXX45tu6K9ramrw+uuvd/l+CYLYeJk5c2aieLvvvnuJS0IQRHcyePBgPPfcc2hqasKzzz6Lww47DKNHj8Z7772H1atX45RTTulU/vX19YniLVy4sFP7IYikXH311Ykn5LRpbGzE4sWLS1AiolTMnz+/YJx0Ot0FJSGKQWNjI0499VRks9mCcYcNG4bLL7+8C0pFEARBEARBEARBEARBEARBEERPhn4TRBAEQRAEQRAEQRAEQRAEQRAEQRQFxlh+AUycsFhngLwCGAYWIXyxEwk3C/WFmbKpPNyyKrW2tR3MT8oEhPClJp7wAMYghBSGCMCT6TnzAHAI4YEzBk8AKe7BExx7fGcPbLPdNvhmYX7BhvByWP/JXzH4RzcCTGllZL5K4gslzOT+8bIYBY0tlJHHqeUnoXoISk+CaicpV7bD9Hdb8cJlMq4l5Crcl2ibuFqqDQ4W22aUXMbXIMmDCBQ+nzA5PqzdUm07HyYNeU4WVntSeYQaor0eDIvauWq8xsbHmGwLUGEMgCdzY4F8I7K3tyuZkBBSoqPaEZN5RR1+XF1FnzRbw1P/5XNY/e6EmPTth5f3wdajnpa5WzIkpnRl9rmOayNh4Y+7RdZz8NqJaSP9djkVDQtfccK8TCMaFr6MPtsfaRm6OiMTag+FOt3O5FsqRGyRQ/eXAnIzm4qaXdCy+hMnrP6r51H9rdNQOfT7WPPuNZHpnn7mafTu3TvvvU33re081epe095tBfNV1zSxSTF27Fh8+umneeNkMhm89tprOOKII7qoVATRM9lvv/3wxhtvFIz3yiuv4JBDDsEbb7whRYDFp7O9sXqasW9DnRVhB29p2VwGZanyTuVZDLJffhkK4zU1YBUVJd935rPPIsPT223X4TzXNsvJcu1ncfk6pB+rmTuphv4MVJKQz0e+RDvPo2QovFTPgkR3o571Ek+qEmwKzjtiRP4RYy+hMHcoxnkndiefEnpMpl1ltvabpHy6IHD3nU6n0dzUHIo5qqo3KhhDqxBoEB768xS0Eti+TgNliHqTD+/ZhNnpPOgOZ37vAAAgAElEQVSRE72utpmREqHHm1a/9RZeO+QHGHnRxRh5wYVIdUF/2BEyXgazVnyE2as+hic8cO4fjRJrM3tdSbaVMBtKlM2MTJvbnymkuC/f5oz7gm0l0+ZKyJ2yJNyAknTrCcX0ZGHWeJRehzN+5U60Z7DHHGyZvMpFqDiygShRsY6Xd1I5i0JxOtGlh69p9d5ZqAgC9ivvET85HEIIHPfT40Ixdy4ri0hdsGAF10+t6oNJDY2oDUwi9MQjT2CrbbbCxZdfBMaZnAgNTh/X3NaM/uX9I/ugYP8iIq9uF2/ZcjQ/9/e8hxSZmnPU3Hkreu0RIyp1zfsAgKqjfoK2U05C4xNPhaK3/etdtP7rXWd/zDpuWHUGAL1+9CP0PetMGWa1y0B8e3twfeH6BXo/zPp08kL0eIR60oEQfl0FDzaiHHGYa7YIBNtcwmwffeRRjD9/PFpbW4tTjg4wZMgQzJkzB1VVVd1WBoIgNj5mzZpVME5ZWRkJJwliM2LUqFEYNWpUUfPs0yc8MU4c2223HQm2iS5h0qRJOPDAAzF+/Ph2pVu0aBG23nrrEpWKKDZff/11wTj0DrXxcPnllyeSpQPAhAkT2nX/IQiCIAiCIAiCIAiCIAiCIAhi06Q0fxVEEARBEARBEARBEARBEARBEARBbJYUlHl2UhITLRpl8d9sj7AW3wQEIjrUj6x8w46sV0p8bOmOLwQyeXIp62GAFAP5gqB0KoXxlyT7I73Gb95CrrUevozaFwSBWVIglgZYyl+QBpCSS9pa/DS+YNjPg7EU/F8NqnA7XSoinxQYS8slBSbT+XmlwXR87u6PKam2H87kcUDu3xcQKWG2/IwTa3VKqs0itqstti3GWk8i1bbTBR2/efOKsNuEdhZ3bMwpJwsdG3dCjaqLuetWHYXC1TFZdci0lIoZGVXsj3vGVXqVf651PVa9FS0u7ijbn/wOUmW9Zftgpvz6HHRWqq2+WKKh6Oh6Q+9tD0eqcovQlrUf/cmkZSqzUsqpbYq5n1KWOz5vIYQr4LOrtWCR/AgDvntJ5NbM+q+w7uM7kWlYGtp2y623YK/v7IVQA48pX3slgX7pjEwzaltH6UhZiJ7NBRdckCjePffcU+KSEETP54ADDkgc96233sKBBx5YwtJ0J2YyFXVfiLo/ZLxMVxYqktyyZcjMCwsSyr797S7YeQ4tb/wzFJwaOhSpoUM7lGXWy2B9a53/nqMWpp4Z7Ht8WHKqTZWIv5/brx1xj6ZF0k0SPZx2TaYSNSdXnuTmTS9PWOC53EiMrfdX6z0yGCcYN7Czdh2aKp+NL2LmGDhoYCjNPfUbMHLZMuy+fDn2X7ESuy9bhmNWrcbv6uowubERczNZ5CLOQvxbe/TYQ+DN3vkH274sWo4nWdvtVw+vuQWf3XIzXj5gf3z95GSIXC7ZSekCPOFhzpr/4Mm5j+GTVR/BgwDjXIqv/bEgJcRmUoadsta1INuSarvibSXL9seROPfHlDizZNrcH4vzt0kZtz2WIcft/E8zVsGt8UEz9mHNhWWPhthVG9F9Oz11O8Y8Q1LnQu9wha6JPMmjpNpRyd1jcUPs8tXW1kbu54XmJvyjpRnvtbbiy2wW+glDzQ8ngDrPw7JcDvWeZ9334ssOAJVgOKdvtBzp1htuxUP3PejvgAkIe3I6zpDJtSHjZfT5jupzwiNciYoVSWh8DACrqkLN/X9G5dFHF06nhrdkufpPuBaVxxxZOA3gjFvZ5e+1774YeM9EMJ5yz4Oq4ph2aa8vb1iGhkxDZDk4404DErD7frjzp1njqeraU9s3lvnBrr7qapz1i7O6Vaq9/fbbY8GCBaipqem2MhAEsXEyZ86cgnH69u3bBSUhCGJTZ5dddkkUb9GiRWCMoW/fvpg0aVKJS0Vs7px//vlYuHAh9t1338RpNmzYUMISEcVmyZIlBePQs87GwYsvvoh77703UdyDDz4YZ555ZmkLRBAEQRAEQRAEQRAEQRAEQRDERsH/Z++8A60o7r7/ndlze6N3RBAUxdgiVmKNxhJjRaMPij0xMRjlsUXjk0Tz5HljYnvsUSHWJBqNj1ETG7YICHYQQ1GQDpfb67nn7Lx/7MzsbDtnz7n3XC7w++DxnN2dnfnt7uzuzCifIbE2QRAEQRAEQRAEQRAEQRAEQRAE0aNsLbl2pB9KOXaN2AJCFabWGuIPZoij5ApTrq0E0dzYi8OVa5trp00/B/tN3i/LgQMQNjo3LYYpu2bqoyXbaplr+bUjrg6TbGf7WIAWaCe0hJtxKe/WQm+nTC3nVmX5hNqmcJspLRRT4meGgNTZd938VzB/qXZYGl/dyVeqbe4fItfWdSpwYKYJOKrQaE2XuY2p8sGMc5NNsG18dL035dohaRn3lmHKuTN9fPuvfGIKhN1zArBhR98Jq7S/e06Y/1z5pNpCipW03DBsnWMB8j47fNcySx1hvAg1u04NbO2o/Qx2qi1kP8Mu5f/0KD2R39YRNQfkYuZtFBlS0BpYXDMuVHre1fgl6j/7Q2D9xN0n4iczLo+4Ntkl4FlF28K/KOSt5pMM6ls2KCDMJiMMPXdZPpn0+XH/ZC0nA9mOM9dzsD3Rr18/DB06NGu6d955pxeiIYi+zXXXXYeSkpLY6efNm4cZM2YUMKI+hn6XOu+JZHrri7Vb/vBQ6PrSb00peNnt/3wF6Q0bgmUfdaS3v5ADm9o2wRa2d6X/veyTnSvpqSdZWPnM9+1bL/zpIoonth/yaguZzdk8xl8C68x2nsw7VF5r9q+MT6BFqdp4PDo4j/xVCly9/Tz3s/rr1ZkPEkAKwLJUF55ta8MvGhtxyuZNOHzjBjzZ1oKwnqz/lhL6RAQjBdyRFPU77FZ2x5Gc298dfWFoX7sGC356BV485EAsm/0IUu3tWY+pUHTZXfhs8yd4asnjeHfNO2jv6jBk2s4YmF+ozcHBmaWXHWk2B+dynZRiW8xypdq6RnAtAeaMgwnvOBzUtQcAwQChxuVUXXLHPbgxXqHG9hzMvgXgHX/RnSW3rjEzl2B9NO8BLTDOgBAi9F4zgsiSQaZNwY3+CZ7CUuj3itG3VXulIwTvM+vr8YO6Opy3pRbHb9qIfdevx27r1uGCui04e0stJq5fh4M2bMCRGzdiysaN+HlDIz7v6gp9HvluY5xZWoH9isPbdx8s/AhCjucwAILJPrk8juZks8zevTaeZ5QaWpI/Kk49GQPu/D2KJ+8ftysbScm3DsXQfzyP8u8c40qzQz6qfPM5KACwoiIMvOdOVF81AyyR8MTiEWobG3SsjKHywgsw8MnHwCtcMbmnTnpOg7/eu/y77gvAkNZDlss9k/WZTzEjX9/51QUL73YzDZMb/O8SpgpWxxFFqEC9+8x+ZDZ++9vf9kBO+XPUUUdh6dKlKC8v36pxEASxbbJixYqsaQYNGtQLkRAEsb3z17/+Naf0LS0tOO+888AYwyWXXALbtrPvRBB5MGbMGMyfPx/Tpk2LlZ4ms9m2WLduXdY0dE37PuvWrcOJJ54YK211dTUeffRRcE6aDIIgCIIgCIIgCIIgCIIgCIIgSKxNEARBEARBEARBEARBEARBEARBFIBYcu1MYpk85U55y7W149jdphaZRwriyIG4kiNJubYpPlECIVcixJEoKsa9s+7NfFCSxkWPw5UUK5l1ULLNpJQIzHKk2NyVYrvboz7cSCvL0YJs7pYDU9jtSLh1bNzRPAWF2tzI03LPn5Yfm+YYwyDjuV6OPEn9DtNNhV/pKD2Vr850V6pt5hNSj6Prv0eBg/CbIOJYGZPn3hXVMPOcetIzYy1DUJptCLD1dYBxrrkvXYR425+nJ43ze8PrV0LYqYjzkTsVOx+H6vGnes9L4DoZ64T/AofVEeh73V12RUHOlwhIk52PV6Zctds5waCFjbqFv48+qLBD6HHJdraHbrZ9C0m0pNqDumVCk2cWXgMCpYMmBdbWf/og7GRTYP2dd92JoqKi6JADZYrQ6xgp2VbpQgTbUeKzTGSSTevlOH+6IbaOXc4OLMfuLt/+9rezpqmrq8P69et7IRqC6LtUVlbmLLy75557UFtbW6CI4pNxUobu5x66Nml35pVbauVKbLngQqTXru1OUOhasgQtj8wKbmAMZSefHLlf5/z30frkU0A3RDuivR2Nv/7v0G3lZ5yRd77rW33P4W684nSViBBzE4SiW22pLNZY75hI9DrPokBoOy9WO9BsYsdoe0KYjli3n82YMzbz1rtvxWjbB6m10/hlYyMO3rgeSSW/h9vbVYccNTqhsIz+ub8HDzApxw1PY/ZeOYCWVV9j4XXX4m/7fAMLrr8OtR9/lPNx5cvG1o14Z/VbeGLRo5i3di7akm36HHPGYTFHjG1xR5LNGYPFLCnUZo5gW6bj3HKk2mBy2ZVr63VqTI1zWOCwZHqVhjMLDByWFndLaTcDIJiMgctxOvdcct1P4nD7L9ApmPHtvbZGXRXul5nKL9U205r9WXMfIUR0N9YNK5ocpdregDJNdsfkq8YZNzLl8ZMPmJwlKIekfFe919mJD5NJz7ZOIfB0WytO37wZ07bU4qWONp3eL9UGgARjuCdCfrVx/UZ9TgWTOXAB2M75bUk1G0NIxhX3XU/nCBl4oggVp52KIc/+GcPnvYN+v/4lyo49Gla/fpGPS8/oWFUVyk85CYOfeQqDH5+Fop13jtUf95q2jRpoWai+cgaGvvEPVE47B1Z1NdRhmgHpGMrKUX76aRj6jxfR7xc3gRsTzuQj1e5KJ7G8fpncj+l6z7l5HpkeWvSUpR9icrtvXcZRUeH8S4u5Q8ePAz/0MXanpRQmxJ/73lxceuml3ci1e1RWVuKvf/0rXn/9dSQSia0WB0EQ2zZxZJOjR4/uhUgIgtjemThxIqqqqvLa96GHHoJlWaipqcGMGTOQSvXcf2MmCABoaGjA448/Hivt2LFjCxwN0ZPE+W88gwcHJ+Im+g6dnZ047bTTYqe/++67MWbMmAJGRBAEQRAEQRAEQRAEQRAEQRDEtgT9n3UEQRAEQRAEQRAEQRAEQRAEQRBEQVDCi4yCuExS4wjxqLuZBSQxWqQCoYUiwt2oy2OMQQih81DLkAIeZ39nB8EAJhzxh5CSXsaUo0WAMw4btpNe2J64uSySM4add473F3qYlAcJZQHxyKmUOE4b1kwdD8CkhIZlkbB69EzZvpX0xC9KcSXPHg2UZx2MdaYoW2mo1BmKCjRMUxWlrfLHbm4xyukpqbYZo6rjppRG1anIvIXxHbXdzNRYZtDCaOZYm2RN8JtjhLG3eX7CFPTqGIxyzPiZkTZEwuOuZ/oc173/e7R8+VLI8eVH2ajDMPI7f5BlM7c8b5BGnD0n1Q4nWEdKBuyG0iH7omOTV3DW+O+nMPDAGzML76KeeSKk7uZNxkofkb5QxBBqm+ckUqgdb71VNiRWVHvuuSeOPPKIrHLToADQL8/21SPhCv7cNAi9JO47KPO6OAghSFq9nXD55ZfjiSeeyJrurrvuwm9+85teiIgg+i4zZszAggULYgsybNvGHXfcgVtuuaXAkfU90nYaaTsNi1u57ZhKof2VV9Hx1tuovOhCVP3gUvBBg3Ire+1abLnwIogQQU7Zd7+LxOhR0ftu2ID6q69By6zZqL7iJyg77jggB8mgSKVQN+MKpFauDGwr3m8/lMSUhoaxtmVNbjuQI5voITL3QUPwJ43qnurN4WMweixF5RGSv0ckHFJIxvZqpjEhNQYinH6xGokwdznwoAPx8KyHcfGFFyPpk/vGodG2sdf6dfhpdTXOLq9ADeOBHrV76tzSBdwRD7PZbxv7ME8aZ18uzzOXXXIu87UhYAGwwdDV2Iilsx7Gv2c9jIqdd8ao40/AyKOOxtADD4JVXJzzMYbR3t6Ot99+G10DkmitbEZLZ7M8YEeQrY5dC3OhrrNvQh04YzJaYi33d+TY7oR0nDFwWM54m1xvMUe4zZgp3nYk21zKup3J57gWdzsf56RyLVFW0m0ZDfNphI1j0P9m7vF4+qW+Y9W5GBMb6W9fX89fz3UU21h3bcKuE/Ddk76Lv7/w9x7J78NkEh8mkxjAm3FWRRnOKK3AECvYLvk6Qqi3ZfMW/ZsJZg6ZgYEhnU6jtbMFlSVVbr9cPrtCx65l/WFgSIwcicrzpqHyvGmAEEivXYeuFSuQWrsOor4Bor0d4ByssgJ82FAUTZiAognjgZD4M+KvA7pquBuKxo5Fv9/cjH43/wJdiz9H19JlsDduhOjoAEpKYA0chOLdxqNor73AiooDkxp4xlU8wxIs9Lfii7olSIkuMGbpXZmcrM+8ZyAAxuWd4YnfnQTBO4WAGvZV95l6CsLIw1NCxKkL3oeZ0urbUl3nsHsXwAcffoC5/5qLNWvW4P0F7+Ptt97OmHehqKmpwdlnn40777wTxT30fCcIYsdly5YtWdNMmDChFyIhCGJ7h3OOjz76COPHj887j6amJvzv//4vnn32WXz66acYEDHRDkHkSv/+/WOlq66uxtChQwscDdGTNDQ0ZE0zcuTIXoiEyAchBH784x9j/vz5sdJPnToV06ZNK3BUBEEQBEEQBEEQBEEQBEEQBEFsS5BYmyAIgiAIgiAIgiAIgiAIgiAIgigoWeVO2TyvGeROYWInc71XcGSUI9y4AnJt+NUgceTaDLYQjlhESE0Ss8Hkeke4zXHbPb/HVT+emeFggWTj14BUKYEZsQsYYl1tavWdHGc5npMnzHzlkwb5ZSceAYohR5ECFFMvBMbdPFhwP53OjhBL95hU29jml3xFnqgcrUZKrh0iTQqT83gXoiq4ud533f1WJ8C4E8x83TxMtZgInAgzT/MAIm+8LOsZUq0bUPfJgxEJc8Mqqcagg25CzcSzZPb+emoWroQ+wrhfQrZDJRNgwniOmKL0POtIze7TAmLtVNsmdG5ZgpKBu0fux1zzUHiV6DHBdly5du9KtQPvCX+1j9w/LKH/+ATKRx+BpqV/yRrZlTOvjD7HRhHecEPk1cIV6mmJFUIE28HbWS5630dqHcm1d1wOOugglJaWoqOjI2O65557jsTaBAHgscceQ3l5OR58MF575OWXX97qYu2cpbg9REe6AxW8Iq99RWcnmu+9Dy0PPYyyk09GxTlno2T/bwKcR++USqHthb+j4Re/hF1bG9jMSkpQc/21scrv+vxzbPnBZbBGjEDFWWei7Hvfc4SWGd57XUuXof6aa5FcsCB0e7//+nne7a1kOomNLRu8K+P0d0MRbhjGhB3CEE3qrP3tCF9TmJoBOw6xJjiLwqxHOYzB6DL9O0XkFZhAJmxinZgwMNh6AjKzPDVu47TDz/z+mZj0jUk46YSTsG7tutwKkdzR1IT7m5txSnkZppdXYedEItCbNiMxpxEzv82eqerNc+aMJ6jtHFKkHTqG4P62AbSsXInP77sXi+67F7y4GAP33hsD9tobA/bYAzW7jEfVTjuhfMhQ8IjJB+yuLrRu2oh1K1fizUWL8dlnn2HhwoX46KOPkEwm8b/v3IGKkgpwPQGD94HD1B9jzIgx5xjUNXCl2s5aR5zNtDTbUqJtzsEEwLkFDgbOLHAl2GYcHBYsLveV21xRN9dnzyndmYDMyYfpde5oH/MsG6NUUBJgVxouUzJ3z9BHe6Z7yD9ehCzv/G522cMnCPPWWE+awHtEuGl8fVkw4PY7b8OW2lrMnTsvRqDxqLPTuK+5Bfc1twAArqquwggrgVFWAoM4x/URgqyLLrsIQl4TYR6IfEEyMNR31qOyuMrzjAz77TlOqGxUfgyJUaNgjYqWcEVPzJaZTP38wLZEAsV774Xivfdy0xjthIDA3RiP8GeVTaotIPDppk9kvvJe4M5Ei0pUr55l7n2j7hmoBf0M0GEw7z2nYvdcumAwOm+9HJk4uF8cOjo68NMZP8VTTz2Ftra2eDv1MLvuuismTJiA448/HmeddRYG5ThxDUEQRCZaW1uzptlzzz17IRKCIHYEdtlllx4Z61y7di2GDRuG1157DUuXLsXRRx+NsWPH9lCUxI7GMcccEzvtrrvuWsBIiEIQp62z00479UIkRD7cf//9ePjhh2OlHTFiBO6//376/x8IgiAIgiAIgiAIgiAIgiAIgvBAYm2CIAiCIAiCIAiCIAiCIAiCIAii4GxNuXbo7nJFJrm2m4sToCPXBqDTOHIQLh0zXHtKHCm2LRyNEoMj3BZCYNI3sv+l9HTbZjgiIACwwWDJYAElzhZaVuITawuVzpADB06MISDJJCZmruTJ+zG0KT5htitNUXlx33dI2rBr1+NSbRgxBQXY/r3yQp9XAW+xRp0KHKo6/ijzkl+cBTedPkdCXmslelL1Q/hOr7tgKqBEoOxMcuK4MGz+1y8Bv+As0x48AV5cCTvZgtJhB4AXV6OoahQqxx6L8uEHy0TqJvPHZdYPdW+G15FIQZLKX2Xhz1YRWr6Xql1OwaZ3fwaR7vSsr33/Zow8/snI/czYgpJmT0Lf8eVDtodu70q1PfiqeuZ9M7wcfOurxp2E+o/vQeeWxZFFV1ZW4tTTTo39F/3d6+RV15syK+fRLbol2PbLtZ3kudUBkmtvH+yzzz6YNy+zvG758uWwbRs8k9SWIHYQHnjgAZSXl+OOO+7ImnbLli29ENHWRLUb1aLbX+hItaOiKD+xtkIkk2h7+mm0Pf00rMGDUHLIISiaNAnW6NHgVVVAOoX0hg1IfvIpOl57HelNmyLzqvmvm5AYMyan8tPr1qHp9jvQdPsdSIwZg5IphzrlDxkCVlYG0dqKrhUr0Pn2O+icOzcyn6ofXYbi/ffPqWyT1U1fwxY2LGZ5NyixrBJCqnaCbi+oZWOfHESQupgc4w1tMuvFAhdOFJS8Bduq3mUZg3GShvet4gq2/bGG7qN+R+yr27imm5sZ40G6qc0wac9JWPbVMixZvARffPEFmhubcdjhh6H/gP5Yvnw5Pvv0M7z33nt44rEnwgsD0CEE/tTahj+1tuHw0lJcXFGJ/YpLAsFzKb1WcGN8ytapvL0IxoQcXxJ6BCUNAa6P339hvCeGAbCTSWxesAAbF7wPAWceMwFHyF9UVYWiykrwomIIIZDqSiLZ0oLOlhZACPw7mcS9DS2BY375kX/gzKumRo5naEGuluw6J52rZUOszeUEbJw54mwlxXYE2dy7DtyQaivBtkpvgTMmP1zLs51tDJYsU49EMVOZ7aR1tdrecS69NmzsTP4WcOu7yt/TB2Qs8AzPJG4OkO15mmX3sDFSNfmgOxYULtU25dlmnMIcYxLA6NGj8dqbr+GxRx/Ha6+8hqamJjQ1N6GluQWLPluU5QDicVtTc9Y0x373WPzH+f+hx3ZVrGocVs1H2JnuRFuqFeUJp73jmVzRfF4y3zheCGH987Bt3SFuPp56Cm890/UwcljRSBtR3vL6ZWhKNkp5PcC5edfAuB/8zwCnrWPq62HKtOX4uueIlcjeLwZXo5ha5i3LD0nnIYd2VDKZxNUzr8bDDz2MZDIZb6cMWJaFyZMn49prr8Wzzz6L5557Di0twedraWkppkyZgmuuuSYnwR9BEEQ+tLS0IJ1OZ023fzf6wwRBEH7a2tpQVlbW7Xy6urpw+OGH62XGGGbNmoXp06d3O29ix+Gtt97C66+/Hjv9nDlzChgNUQiyTUwMAOPHj++FSIhceeeddzBjxozY6WfPno0BAwYUMCKCIAiCIAiCIAiCIAiCIAiCILZFSKxNEARBEARBEARBEARBEARBEARB9ApbU66tss4q1xbhcm3n30pvKsA4h23brtzDcxCAEI7AxxFucx3buF3GZjhAFzvZAqu4CgD3ylpNMTKTZUWdNBZ1rn0SV/mbebabmpSgaMhZdGXZzEzHVIb+PNx9POlFWPx+i1aU8c2fv7nFYzByfwsVY9j56QEBjiEpdN0xmep+tBjLG5P/BvGZcRgMwTak3EYATNZEYe7v2pC8191fn/KVKzN0bPwgduqdTvkbSobuo8U6LPS6mvULwfWhpiBzOQ+ptrkcyC8aXlyNqnEnoWnZM571bWvegqNRyy67zShddhJ4486LqIduAaXaPvG8s8q04EWFEEeenTluZhVj+DF/wNd//TbsrrbQNGdMPQMVFfHFomH3tZJBqSe0es84jx33TaUkV5HX2izHJ9eOWhcnXpJrb9tMmzYtq1g7nU7j6aefxllnndVLURFE3+b222+PJdbe/mT0sn1k9nfMdqpBZ6oTtrC18LS7pDfXou35/wOe/7+c9608fzoqzzu3W+WnVq1CatWqnPcr+86xqLn2mm6V/VXjl8Y7nSnTpK+ZEt5uFVp87msb+FJlbMJ51vfQO9/f3KKmxDZF1nGYMGImzzQOA3gFvZ7vOGWEbfet0+1oXxym5FWPBsmyLcvCnt/YE3vuuacnnwMOOACTD5iMCy++EA8+9CB+8+vf4JZf3ZIxxLc6OvBWRwdOKivD1dU1GMgtT/9aSbP9o0tqPYPTM7SNb2cdgy175haYlmsLIXw9SVOqLWDrPr2zxoaAxZx8hQC6mprR1dTk8ewKQE3lhtGJIlRzjibbO0HWO397F1N/cjoSxYmQQTX5Swl01TMPzBVrA1LK644ruX+4/nDBwLkj2LaYs85iHJxb4L7fnDEt3uZgYJxrqbaWdDMOyLTuNfHG7/TdzDEto+8m640WA6tHOlho9QxItb0lZVzOiRyl2gymVDskTZhU2/yt+6tmE8L5YXGO6eefi/POP9f7qhA2WlpasWTxEixbvgydHZ3o6upCIpHAuPHjMHz4cDz52BOY9chs1NXWxTnqUIYMGYLf3/17MyTvsdny+OU1qW3fgp2qK/TwqrquZp880D/3nRc/ma5l2PMx7r4Z9zPHr6KE2nC3+YtRxx0njg/WL4Cu+Yzr9AzuvcGMPJgakDTXGekgnxNuuOZ+MITb6r7zbQ+cC2ehm7IAACAASURBVN8hyonoVBxhbSnzeFOpFG782Y2495570dnZGUibDyeceAKee+45FBcVAwBOOeUUAMC7776LF198EZs3b8aoUaNwyCGH4Nhjj+2RMgmCIOLwwQfx/nvNvvvuW+BICILYkSgtLcWkSZOweHH0hLf5IITA+eefj/PPPx977703Fi5ciESC/oo0Ec3GjRtx3HHHxR4jq66uRmVlZYGjInoS27ZjTSIyceLEXoiGyIU1a9bgjDPOQCqVipX+iiuuoMmpCIIgCIIgCIIgCIIgCIIgCIIIZXv7G0EEQRAEQRAEQRAEQRAEQRAEQRBEHyar0DPb32XLsHuUCERLncKykL45vwDHH6fWhChBiBDgzBF0MC2QNuRAhkxIy4IYQ79+/bIcoEPHhoUAswBmScmQUpBw42PB0SypNFzHE//jCIeYzMv9OGWYkiPGOMC4PC7uOV51/OY298P1t1rj3e6VNnmvEoP3ioX9zixJ8QiTPSI4/349aIjzS2yQre5HHaMizGZnnBtmnn83HybPuScmz/H7z693Lcv7D5DuqM9wvC41k85FydB9oSQ9nvoUeWy+SEWELQiOFEmIoAgpllQ7QPw6Uj3xnMA6kU6iccmTsfMAIOMXXimdx4glECbIzKGELMs9SU9JtcOW48QtUNxvHIYeES1X/f4534+RTwSGjMy9Zk7dFXDXqUsohJz2wbefL2TjpwiIubKJusLIWaxI9CkuuuiiWHL0hx9+uBeiIYhth3322SdrmiFDhvR4ud194rqTMbjruiXjRLBJ5YhngfZUe7fy7QmqLvsh+t38q2h7YgGp+P5ZGPDA/UA3JDxddhdWNa30rjTbl7LJ4pXselSTzndYX1QKQGmCDCIf3HGLAuRt1OGwcgG4zXXz42YQ/MTA3z9Sk9voLqJ/WEIATDCviFbeU2piBX0Pcoaf3fgz/O3/nsM39/9m1lheaG/HiZs34S9trQAEmCzEKVqAy3XuCEZwVESNmHBm/IYa+VFyaneEhRtpVN/dWSd0me5oDmAxdx9m5O2O1gBVnOGsqvLA8TXXt2DT6lpXZK0+SmbNLacvzzkYszxpLCW+VuUyDotbsNQ3d9M7v5U4W26zLLmN69/c4rCYBW7J8SxuOUJubh6hKo8BTJ0JqMpidE19UmA9vsDkP+FSbbPOB0Ta/nGFXLrc2e6BHKXawXU+GX6IVNvT75QTYwn9U73MANtI6fq2lbGaoaKyAvsfuD/OPudsTL9oOi7+4cWYftF0TDlsCsaNH4cbf/lzLF66GPc/fF+s+yyMOx+8AwP6D4C63wQEbN0fB8CEjhYAOlPtaO1qyausHZF/132B+o46p4ow975S95EeN2TGk0iNN6uUHuG3t4qrZ3DgfjIRTkq3SobfBHFvM3P9zb+8GYP6D8Ltt93eI1LtsrIydKW68MILL4RKHadMmYLf/OY3eOihh/CLX/yCpNoEQfQ6H374YdY0iUQCxcXFvRANQRA7Eo899lhBx7M++eQTFBUVoX///nj++ecLVg6x7WLbNnbZZRd0dHTE3qe+Pt7/50D0Hb766qtY6XbfffcCR0LkQktLC8aPH49NmzbFSj9lyhT89re/LXBUBEEQBEEQBEEQBEEQBEEQBEFsq5BYmyAIgiAIgiAIgiAIgiAIgiAIguhVtqZcW2XPvBtzkmtLo4je1ZSGuBIRbmxTkiZHFDRi5IgsBwjUf/QHaL0RswAmBUHMlF17lUp+4Xb0h4f89qqZtH4pINP2ioqc+JibTp8jU9Hk1RSZ651zHCbWhrGvuez/HbzeuQmTo/PpNhFy7UD9Z+aPqHiijj14jlIta7Fp7q+w8s+HY/kju2HZQ7tg+cMTsOKRiVgxe098OXtvfPXkwVjz0rloWPQIUh11CCq1/BYyt5w1L56Lr544GKueOQEb374WdrIlPK2Iuq4uRdVjMGTKLV45jzoe5v/tPx+mIS38nGmxsW83zzWIvB5+TCtW9k/5iENQVDU6kEv9p/dEFZCVgISaeTbmna9bSQss1Q6sciXTSrCUWartt+PHEWoH7X1Vu3wPw46+PzT1brvtpvVg2f7EO0RT6sWkD8oVbOs0PsG2JqQ+klx7x6a0tBSjRwefLX7mzZvXC9EQxLZDbW1t1jQjRmRvo/ddPA3O4GoRSBWgNZmbaDIxbhwGznoEpYd9K6StlhvWqFEYNPsR1Nx4A8Dj/e+MJQcfjMoLzgevquxe2cOGYcB996L/738HVlTUrby+bFiBlN3lNtMM76/+YQgkQ/vFoadSBMSU6oeWbfuuu55TJ9O1CdlWOM0R0RcopMgqk1w7o9g7rEkf1hU1hhJ02zksS2O9FiAbbV8mjHhYeNnqvvrOcd/B2/96G6/PeQ0nnXxSxvPXbNv4ZWMDpm2pxb+7UkZ23n3MXnf4YXpl2WofC35Btjs6k4A5GmROm+YKthkYLAb9CRNscwB7l4SLFNNdaTBm6Q9XQmxDjK1HkgSXMnCnBIsltCjbUuJstR8cSbbFHZm2K9hW4m5Hws2NdRaz9NiYs149CzkszsAt7pkIz1VqO6Jtdeyum12dbeZ02ULGcsz3aJhU2zOeKOuR2sGsNxn7Yd28PcP7hRn6jhFSbXe7lGqHzP0kZMChU14Jt4+r+r5ue0TAfWUJlJQU4cyzp+KVt/6Jv7/6QuxjBYCLf3QxDj/yMCipti0LUdfb7Gfr4SkhsLlts28sBb53rDHGK7zrciVqKrpMExJkzE/FYU4Q4IvNv91fjL/cqDjSdgrz180FuLqP4A7eBJ5aAOPMuBd9I5XmmLl5v4XmpIb4guecqeODf5vv+LO0b5qamrDHbnvgll/dgvb2nplYZsCAAdi0eZOeqIEgCKIvsmjRoqxpKiu7178mCIIIY99998Xq1atx9tlno6ysrGDlNDQ04JRTTsE111xTsDKIbRPLstDa2ho7/dKlS6ltvw3yxRdfZE3DGEN1dXUvREPEIZlM4vTTT4892dXIkSPx9NNP00QwBEEQBEEQBEEQBEEQBEEQBEFEktjaARAEQRAEQRAEQRAEQRAEQRAEQRA7HoyxzEKZgP3anwEizXAMLFQoY65X2Qt3o5apCCECMhwVq5J8CCYA4ZhCmDDEvkLlLQDGnRKFAAfXZdvp7MJhO9ki82VaDQNlZ2PuyWFugdp2IyBMFUkGtG3Nd75Z6Lf+d0BeYqRjMlbfNuZPy1y1Ueh1NKXKgWPxx2duMdZllWorOCIrU3dh0kLki8FT/wNFq5rpr+SGmcmXvmPzJ6id/xt0bPpAiq6DePbqbECqZR3a17yNze/9Cuq6lgychETFMFSM/hZqJp4DcEMuaKew+u9noWPDQme5dQOSdUvQ9O+nAQH02+titH71D3Q1rwZYvL9sOuLYP4D554JmRp0IFWqr77BzI49VqCNmgc1MhNQRT/LQChmxPgOMo2bi2ahd8FvP6mT9CqTaa5EoGxgaezb0s8h8RhmSqvzFlnbOscQny7kLkXUF9wmxmuVbHoDifjuHri8vL8u6P4u4F0Vguy8q89oxKflS7x25XUmwAtfZnxeEpxz/chw87zpim+K4447Dgw8+mDFNc3Mzli1bhgkTJvRSVATRt2lsbMyaZty4cQWNIaqPIjcWrtyQ96zb5wGE7WxM2kmk7C4keEy5NOcoO/YYlB17DNKbNqHjlVfQMedNdM6bD7uhIdb+JQdMRvlZZ6H8lJPBcpQhWEMGo98tN6PmxhvQMedNdLz2Gjrfew+pr1fH2r94n31Qcfb3UT71DLCSkpzKjuLz2sUw+1imoFVrNE0hpGx/us06U0gZ0eLQ+zCj7aftmuaXS6CfB7fNwfKvfsxstxPbDFnHYhBD/ptxKCd7pQjNX3ePRWSljO5Du7GZeWvpsRqrMCq8jtPXxWTCO27EOcNBhx6MPx16ML788kvcc9c9eHT2o2hrawsN4ZNkEmfWbsK0ykr8qLIK5VLkbJt5AkiDgUPAhjuConpkjAHcGKyyIaCma0tDgPuugQ0GS0adhiMWNo9B/duGoyDmSjYMwBbeZ83HHcnQ4xo5ZgSskH4+U2NhzH2GqSEyLidf07JdOPJrjwibyQnkGNOibSXQdqTcclk43xYsMMHdtMLYD5DCbQZI0Tdj7rPXPVJ3QgI1lKZcvFr1axyPHuryPJmN57tvkj7vsJTRZxMZ+mzZHsRZbqvw/qB3ICqjVNu4d4Qw7sGAVNsr4NYlCiFdzkYeKgGT62yhJz9T3mc9lAHgoEMPRm1rLT75+BO89+57WLVyFb7+ahVWfrUKq1au0pKlYcOG4cxpZ+LK66+EYIBQ1mwhIxC2qomB+d4EGDpTnajrqMOA0gFu4eZzwog/9Pr5TnMhJq0K7af7ZNqBfdyHm1rh3Tdkv0xjCB9sXIiWZLMjk5OTRjIoKb/x6JTD1eZaU5ltSsTNe1Dbt9X4L/PdXwAgBBiXucWYjMQjxY84tMaGRkzafRJqN2efdCcuxcXFeH/B+ygvL++xPAmCIArBihUrsqYZNGhQL0RCEMSOyMiRI/Hkk0/Ctm1Mnz4djz/+eMHKuvXWW1FcXIxbbrmlYGUQ2w651rXBgwfTf1fbRtm4cWPWNDTxdN/Btm1ceOGFeOWVV2KlLy4uxrPPPothw4YVODKCIAiCIAiCIAiCIAiCIAiCILZlSKxNEARBEARBEARBEARBEARBEARBbBViybWBaMFMBqGTFmD7Evjl2sH8hCeN+m3G6pFrOwciXdcCShriCFOdXJiW9TqykEt/dCl+ddOvoo8bQFfTSnTULUHpoD21TMRVdvvsKEYcUDKdDBKRIEoMYxqlzF/+7eq3KUQx15kyFQU3YvRvzRaov9zwffKTavssWoXAtBmarueM9Z8ZiYMibS3GSnVg/SsXovXrN7oZpFNfO2s/Q2ftZ2hd9So2vXuTUxpPQNipDLs6sTR8+gdjXXZ5PACwYimd0VI+U27mv2hR19677J5S5t0sMtWRaHlb+IZ4daVq17NQu+BWX3qBugX/gyGH3RqRV7wb1ytpNrIS5vMgLqbOKpf9csnbXGWsY97F4D5x78vcZNutq98KpNhjjz1Q3a8mmJMZLouWBYa9dwKiKkNY5slPeJ8JpmCb5NqEnyuuuCKrWBsA7rzzTtx99929EBFB9G1SqRSam5uzpiu8MCOHtma2JmKWdOZkQXaEwFZ2fTw0J5vRX4kmc8AaMgQV06ahYto0QAikVq9BatlSpFavgV1bC9HaCiEAXl4GPmQIEuPGoXjffcCrqnIuyw8rLUXZ8ceh7PjjAAB2XR26vvgCqVVfI715M0RzM0RXF1hxMfigQSgaNxbF++wD3sPCsC3ttdjYth6MWdANHCmh9AghZXNLuSRdGaW/F2aIJmVCdx9mzKfiyrhhluM/T2buWd79Tn/WaJILdx//ty/wQFlZoWZIr+OR5xaAqLEYT5qo9q05KVXYNs+K8Dw9kxjI7LhqW0f0d3SdZa48V40D2cLWXfpx48bh93f8HjfcdAOuvupqPPOXZ5BKBfvKaQB/bGnBP9vbcUN1DY4oLfV02QA1vZcbrbrrlUDbZkLLtRmkUFsuKbm2HgqCI9e2AVgQWqCtSnS2q7yd7ZDrLOPR1GTbeLAp+L4cvvNwVFRVREz+wzyjF1pEbQitORwxL5cCXa7k2lKIzeRzzgIH5xa4Em1zC1KvDc4ZLGaBKfG2lG/LHJx9BNflWtw5m0yfNSXX5joOz5NXCDApAgfTT1b32QsWWjV1LiETDXj6at2RaofQ1dWFoiJnIozguKe5LuR+9Eu1jW+oSTcyCLVV/9XbkPCOebW1tWHe3HlYvWo1bNuGbadRXlmBgw8+GKPGjHLjkRXfvPf32mcvfGOfb0AZ2gWcCQo3bdyIjRs3YY9Ju4NbHDYTegjElHSDOXImQLaHVLy2c01sIbC5dROqi6ucyUQ84ylw9/OdBL0uw3U2Trn3vGYgdJKKkN3ivN/DYjDf4Vn3kzR01uPDjR/o+4lLYb0SZjMppdfrpXTflNMrWb77LJC/OTdzci4gV2uEFnirDHWbREBKtg0hvnFeAsdjDqnKTQ89+BAu/9FPIo87H4qLi/Hyyy9j7NixPZovQRBEIVizZk3WNCNHjuyFSAiC2JHhnOOxxx7DY489ptfV1dVhyJAhSKfTPVbOr3/9a1x22WX0XCNw7rnnxk67xx57YPHixQWMhigkTU1NWdOUlZX1QiREHK699lo88cQTsdPff//9OOCAAwoYEUEQBEEQBEEQBEEQBEEQBEEQ2wMk1iYIgiAIgiAIgiAIgiAIgiAIgiC2GkqAkVWwHeX78NuJApsNqVKGdUZAUq7t/PZLlfxybadox2qm5NpC+LcrqZAjoDnhpBOyirUBILllKUoHfcM4Thmbttw4J0aEnRymSg49yCxrTUka86VwhVPywLzrtbQoZB+YshNzXYiEmXn38f7OIoTJWartXy6AYEzHJDz1Ob5c2x8Xg51qxco/HYpUy/qej9cgo1S7m/BEBTx1SgnYPYRd97CHgnkuffUUYXXEK3cOYlp48qOoahTKR30LbWve9qxvXvE3DDnstxEFe69zNgKCbe21EkCEeCm6PLWch9krVt4wxFvMFWgFMOt8tvsy0/Xxn0t3uWPde4HURx9zdHiWphgroiSvvExF7n3X6EkPzAi1uMsVbOt3T5Rc2xShkVx7h2SPPfZARUUFWltbM6Z78cUXSaxNEABmzZoVK92kSZMKHEnhCLQpReCHbokH3mWynwIBtHa1oqakHzgLa5PFDgaJnUYjsdPo/PPoBnzAAJQccghKDjmkV8v9ZONHHiGnEkkqKaTZLzL7SqaE1k0Lf4rQJlro+9ufLmufKGI/Ypsnm9A160RnnsRZlnWhZhKjjaoMqNmKiRC2h7ZXzeZ9YJO3HW7bwhE5w9VYB8Z0jBjUOJAN25ioQLXdBQYMGICHZj+Eq66+CldcfgXm/mtu6PFsSKfxk/o6HFlaihurazDY4uBwRkDMXq45mpKWyxyuXNuWy8KQa9uAnuzNFm4+dkgvxMlbCbfdU6diARjWpVK4oz5cQHT8Occ57wV1Epj5FFPXTcluBVwpNdMCbVdszaQQ213vyHcd4TVX4mxugQkGS8u1uZT4BqXaOh+ZLwcHhJR3A1qY7V51ZgiA3dog50Mw4lfnlelaY9aT0O6qrysbNoboIc6z2aCxsRE/mfETPPXkU9hpp52w62674rRTT8PFl1yss8tJqm32yfWyPwRXqu3u7/y25YikbQssWrQYL7/4MubMmYP5781HMpkMPaQjjjoC086fhhO+ewJKyorhyJSdOLToG25MqsoNGTYEg4cOlmmEm0qfc6n9FoBgKkQBJpz7Jw1b9pcFbFtgZe0qjB8y3g3MM57ifR6FS+UR2K7PscoyWz/bkHn7iTMJRsjKQBy5SrUB4PVVr0HYttMuMUTX6l53cnCl9erb/MNN4TUzUwGLP16MvfbbC/Bsg87bbR8Z7SbGzOor21q+wFVlkfe3OvbGhgYcddjR+PzzzzMed64ccugheOGFF9CvX78ezZcgCKJQbNmyJWua8ePHZ01DEATR0wwYMACpVApz5szBUUcd1WP5Hn744Vi+fHmP5Udsexx00EGx0/bv3x8fffRRAaMhCk2cyVUty+qFSIhs3HHHHfjd734XO/3ll1+OCy64oIAREQRBEARBEARBEARBEARBEASxvUBibYIgCIIgCIIgCIIgCIIgCIIgCGKrk1XqlE30lcF/m69cW0mstVxbBOXaSmIaKtdmkDYXpXtxZCG77z4xw4G4pFo2OFYfYaiPmPnt0+MJ4yRlOB+hxwsYomy9wf1W+TG1nhlpvd8BIYohWXLjc+MXYV5tuNvDygimDTmW8OTZNiC3k5cjum65RWWWy/ttYW6aNc+fUnCpdiFhvAiJ0v5GnQqk8H0DURdWCc6cTUYdCJVqG2k9z5UMNuVuUL3bOQGxdrqzEW3r5qJ8xMFZyoxrQjRkcx4ZVDa5diZZdXePP1+ptn//XIXa/vWmOs7dnu6sD+yp/zKtL7aAdCrs0HxJ/Aoz850TqI/CuFTS6OZ51/h+B8MhufaOyAEHHIA5c+ZkTLNq1Sokk0kUFxf3UlQE0TeJI5hnjOUk2ugJMvZHoghtLjLvuyNDGuen7D349hFw3gfNySbUlJAgMBeak81Y1rBUSx6Zp32rX/DOL+ZKJ53NrkCSGfsEelZGP4zpZQfZBTW6WkZuvvd7aLuGmgDbHXGF2bHk2nHqR7YsWJ7Pu6g+g7+bHFamesbKdLYwpyQTYIxDangDZapy/ZOsOY9SdT8z7DFpD/zj9Zfx+B8fx43X/xz1dcE+BgDM6ejAwmQS11XX4LtlpR65tqn7BrxybSV35vIc2OazRG2HV4bMZDqlJ/aeEVdHrLrLDECzbeO2+ibU2cHBmZoBNTju+9+Bxdy+kjdHNabhnCNuiqnhiG2VXJv7BduedVKsrdYJDosrkTYDZ5b+ZlrAzaBF21L+y4wyYeSr/zBTBmxEavSlGfc+gfVonh6OYx7xsvs8d3fokXvLt3trayuOPfZYLFy4EACwcuVKrFy5Eq/88xUIIfCDH1zq6YEmk0ksWrQIn336GRobG2ElLFRWVmKnMTth5zE7Y+TokboPLGDK46HXmd8qZiaF2gDwxef/xjPPPINn//Isli5dmuWAHN584028+cab6N+/P2ZePxM/+PGlTh02D1lA11I13iNUvWYMtrAdETcACAFbCIALPSzKbHMEQMCWcQth64p/y0234KgDj8J508/LPPwE77sz7FmWd186xm5a4h43j24ItQHgw40fYGPLejDGnHtQ32fOPcMZwOVYpipDyfH1/a3uDSW3V2HaAj+ZNgPvvv4vHHzYQXj4mYfBuNH6UTGHjFMbLaDM59u37etVX2PyfpPR1Bg+cUAuVFZWYvjw4Tjxuyfi8ssvx9ixY7udJ0EQRG/S0tKSNc22POEYQRDbPkceeSTef/99HHDAAT2S34oVK3okH2LbZf78+bHSMcYwf/58+m9p2zhxxNpFRUW9EAmRiZdeeglXXXVV7PSHHXYYbrvttgJGRBAEQRAEQRAEQRAEQRAEQRDE9gSJtQmCIAiCIAiCIAiCIAiCIAiCIIg+wdaQazvZhomamCHXdqWjWeXaWoHmroWxRglARo4cibVr12Y4GCDVtgFKQOtYV7lrXzVFwp6YAcNIkjH/0GOWsYZsDNnOPGm9v7xpPVoi5t0ukM4WWGRcPS/VNtMUWK4NeK5XdP137Uyp9jrULfwdmlc8h3RHXWHi6yVq9rwI4GF/eTHqegcfAEIIb3rTfKXXeuxWblptIPSXq373zPWvGnsCNpXUwO5s9KzfsuB/UH7y877UUfHEE2x75MsZ5dpxjq07lsVg/kKL7JgUv8URY4elyWe/EPGVVRpYN2nPSY6cyxebR7Id9VwVPtmW7/IJFh43UwlNGR7zyrG19FpEC7BJrr3jccEFF2QVawsh8Mc//hGXXHJJL0VFEH2P9evX49NPP82abqeddkIi0bf+NzpP3yPi/RdwLRpNGPUz0Mb0bVcCUCaccpo6m1BVXA0u5aNEdj7YsAC2EFrsCkAKtpXc2vkXc3/KNF4pq0cYyRhcIaW80NzscRmySkNiGdYHZG5zw0G2D5WsO1/5JrF9EEsAnImYu2Ycf4nK2hbhXRKVhQXHUB1VpvA/P5VcWkBItbU5ViSY0N0gzyRrYXJtYUvxrIXpF56PE046ETdeeyOeeOyJ0FiabRs3NNTj1Y5S/LymBgM598i1uYxIHVYa0AJuMAYu+1NpMHB5EgQAro5IdofVKVNH5x69k7+jKnbX2xB4uKklVKoNAJf+/BKUl5cb597fZ2CyXPcZqJ5JSritlNcWswAGcHAwzsHhiLQhHDEv1yJtKdOGlGgzJy0z/q1+qbRats25fjo6+Qel2lq6rVKay/I6c2PsIKNU2zcOp9KaY4aheIayQtL4uuPpdBrnnneulmr7ueyyy3Dvfffi7O+fjfaOdvzrX//CgvcXZJRKJRIJTJw4Eccd/x2ccOIJOPCgg5BIJNDU1ITFixeDWxyT9pyEstIyY1wSWL5iBZ758zN45pln8PmizyPzz0Z9fT1uvulmnHHW6RgwaIBnTkFTsq1k2sI2RfhCxwMGMCEgbLPf7Y7n2ubwG+OwYSPZmcSfHvkTnn/yeRx8yMHYddddg8+mkPElZ3XYuJRvn+5gZpeHVDuqTx/nvb6pbRPeXzcPDADnSkJv5uC7d5y70I2bGfJ6Q5rPwJC2Bc49/lwsXeQI2Oe+PQ+H7j4F//fm3zBi9EijLWR8mNvOMQpxj90Ub6s2l5Hk/nvvx5Uzrsx63FFUVlbixhtvxFUzr3InYiMIgthG6ejoQCqVyprum9/8Zi9EQxAEEc3kyZORTqcxc+ZM3HHHHVs7HGIb5vbbb4+ddtasWZgwYUIBoyF6gziTiJBYe+uyatUqTJs2LfZY9Pjx4/H000/TdSMIgiAIgiAIgiAIgiAIgiAIIjZ9628EEQRBEARBEARBEARBEARBEARBEDs0vS3XzrTeFTX7JUreOL0yVeHIm5TjlwEQsgQthxGYcvgU/PnJP2c4EKBk4B4wLDHu8QFyWQlWtE3Ed27i2Fd8wl6fmMQo0Lcv8ywF1vskcd71vgsYdr0zlq/WeExEoYcTknHUhgxpCyDYNuqWGXNU/U+112LdS2ehY3N2MeS2AC8qx5BDbjDW+OtXGP71IdcfCJFqC28aoYxYYWUYJqcegiVKULXLqWj8fLZnffuGBYDdFSEXV7EA3kDjC7aZeU8I3zmITT5y7ZBzp6Xa8EjGMu8bV6otMmwLSy6f24mywKbW1tasf5FTCBH9aDCrpH4+B8Xm6n1jvnuYYeLWIUixX2AyB5JrEwDOPvtsnH/++bAjJIiKRx99lMTaxA7NoYceGivd1KlTe7Rcgj9AhgAAIABJREFUj6gVMd+mPpmruTq0qxLWhxER7cmQOSfUm8Uz6Qtz5KhNyUb0K+kfJ+odnsbOBvx7yxLZ93OFk9D/luJJ5i7BEE1qPaXq9mmJpKo3aqW8TpxDbdF1y9cVjG4rBFuWYXXTs94UyObcLiS2BvlIsiPHYbJd8jy6TZnqkflM0/FEVVQWsk0/ypjntydfT/5C34vC3SGjXNu2bb1NJxTAoEGDcP/D9+Oc887BT3/8Uyxbuiz0GN/s6MCHySSuq67Bd8pKjSLNf7tSbX1fy/LU0BAHgw138iIBR5LNmSMSVlMj2Eb+6skh5HoBYF5HEh91JkNjvfq2/8SR3ztCP8eEpx/t7YMnuHciASXb5fL5xRnXkmxHgMvBhJJsS3k242CGRFultdR6ea1cmbYFDsh9XKm2zsOQaqt4tVSb+Z/URgVh6jnK9VmLI9X2E0eqHUrIffWzG36G5//mn5jLy2effobPPv0sS+YuqVQKixYtwqJFi/C7W38fmqa0tBRHfvtIDBw4EHV1dVi/dj0++vCj2GVko7OjE7Mfmo0rr7sKTuPEW88c2bZwpduAI9x3UsMW6rds1diA4ELdlm7/XdhufmBY/eVqpLpSaO5qxtSpUzF37lwtkI8r2Nabw/rP3RlGiTsk5tuXuQ2HkF2zB9SR6sA/vnwRtkiDcwtMMDDOARjyekOYD3Uvy/vMkeE7JakWjrqHO9o78R9HTsP6Nes9ZdZvqceR+x2NOx+6AyeecqIrx3YOCGpyACW9Z/pIfPcimBqsBwBs2rgJU0+dioULwkX02SgvL8fVV1+NG35+A000QxDEdsPHH38cK93+++9f4EgIgiCywznH7bffjttvvx1PP/003nnnHXR2duKNN97A8uXLt3Z4xDbCVVddFTvt9OnTCxgJ0VvEEWsXFxf3QiREGJ2dnZg6dSrq6+tjpR86dCj++c9/YsiQIQWOjCAIgiAIgiAIgiAIgiAIgiCI7Qn6P/4IgiAIgiAIgiAIgiAIgiAIgiCIPkVWqadAPGd06KbwjRklI0qeo/QdyssbEqeSoplCacbUtxSMMIa6LXUZDkBi23D+c54pYePej5Ks+UUf2sZm7MvMj5GQGfmAy7x4SNmmGs5dcuPyng9PKubdww0SEdfSTBtxnvWCL5/IS5mvCK6AArkQIXRYvVrztxO3G6k2AAw64HoAFoLXOeRch3uaXdGaRyDtpmF6JbznOSBvNj/52I+yfYCa3c8O2TWNLR/fl2MZ/nUZ9jIEmcbKrPuFl9+NtGYcGSdOMAXZIfbPyHVxjil4XTq3LAqkcv7CbYxragrxPaXIP0J+YChVhXDPhVrlSRHMUMnDBFwxuZKMRZ1Hfz6hk0YQ2wWJRALjxo3Lmu6DDz7ohWgIom9y2WWX4auvvoqV9uqrry5wNN3HbM6E913MhpDRvjJFs3Kbv7mp+ysyfVNnI9J2umcC386Zu/ZfsJlwJa2yX+UqW43f3BBTwtv6VRJaVxnpfus/IcJJVZ7ZlFLSS2+/wv2t9/GRV6/HX5cK2Xciepc85L89RdbJATKIZ5l5P4TlLVvIWjMtbAj4JiphIWXK9jvjbi0Xguk+FmOOEPhbh38L7y18D9fdcG1kDE22jZ811OO/Gxt1MeoJ4A9DP80FwAQDZ+7oi6vnd5c5GCwGWHLYx/J91D4WGBIA3mzvDI3xJ7+6HMec+m0keAIWT4BzC5b8bfEELGbBYhYSLOGkYRYsLpdZApZlIWElnHVGeg4OCxYSLHy7BQ7OLFicw+IcCW6Bc0sLfRnn8vElv9WzkBvvOOPkmc9DLdVW58yY+E1Je6GHy5jvtcqC3/4hBDlOoWTsoQTev74VIXV33rx5uPW3t4bnV2A6Ojrw8t9fxuN/fBwvvfBSTlLtRMx0Dz/wCOxUSt+L6uPccTZskZbr0k4aZst+tw0m++jqlhUQgA3YtoCwbS3Qh1D3vVw2hlAXfbYI089zJWq6hviHGsKGNaOIM1QUdzhDlR2VN8LHET3Hki1cIfCPL19ES7JZCuqh7y1978nxYg5Dbg85UYj6cPXbbbPUbarDKZNPDUi1FamuFH48/XLccOWNcMecvePPTozeExF2yLYQuOC8CzB+zPi8pdpHHnkkGhob8PP/+jk4p79iQxDE9kOc8UHLsvREEwRBEH2FqVOn4q677sIDDzyAZcuWQQiBzZs3o6KiYmuHRvRhjjnmmNhpV65cWbhAiF6ltbU1axoSa289Zs6ciQULFsRKW1VVhZdffjnWfwcnCIIgCIIgCIIgCIIgCIIgCIIwof/rjyAIgiAIgiAIgiAIgiAIgiAIguhzZJVrA70u1zblS8pN7cp4vNIz5x9TBiJTMEdjVFNTkyF4mZonXKFPwN7iqpNcybbxCVsfkHKHrY8qxysgcrf5hNpMHaOxXsmKQsVuDPBLrADYXa1o/fo1tK5+C21r30XH+vno2PgBOjd/glTLOoQLk32hx9sQkwIK4vxybSnDU/Wq7qO7kGz8snDl9yKMJzDkW/+Dft+4SK1BsM7B2Bbc5HGs+aXq3j2NNMJNx+BYyWLZ2bprP3LyKB28F0oG7h7Y0vj57Jh5+OOJWvalllIv99B8cuecys0jjU/uHU+qHbds5vsO208AwnaF4kb56Y76wB7FxUWuHDvsjzA/NoSwdTlqu65qwt3Ptt3fOg5th0KgHM9R6Krrxq+uaaHk2tHXiehrnHTSSVnTtLe346OP4gvwCGJ7Yc6cOXjggQdipR0xYgSGDBlS4IgcMrYo/RuzvQKzpVPJI5panp6Kz8ltCxtbOrZkzpjAmubV+LJhhUdA6VVBuv0gszdlLhkKV6OvZfSjVBb+fIXZO5Xlh0jT/deeRbSf84KaDH0K3fbvsQyzfApE5DGo1ZkepKp57nvuqfvObBcLucVt59veMSHZjWRqciBm3qNm14LJZXf/4pJiXPfz6zHv43nY75v7RYb717Y23NTQgLSMh8tY/aMzHHCE2jIGzrxpuLEPhyvYVvv4R30ScCTbSQEs6eoKxHXMqcfgtOmnOMJrWFqabXELnHF3Wcm0uSPXTjBHkJ2w5G9uweJFblpjP84sWJDfzFin800Ywl4l8uWwwMCZJc+B/MOlLlxKf5khAhZAUKotzyOEK8n2S7Vd8brwjPmp9LqeeSuUJ12AqOdxSB6KdDqNyy+/PDy/Pshgy8JxZaW4u/9A/GvYcMweOCjrPrtPmghwBiHbHwKOINm2hZYpC+HIsm0hPxAQDEgLG7awYQujXw6hBmsBmZfw3f87j98ZlVWVevnZZ5/F9ddd74nL876Mev6xkE8uhO0f9gkpW9fziEkfc5no4s2v38DalrX6XnAnAXHvJfX8cNs1zn3J4EwgqdPLe5SBYdXyr3Hmod9HU0NT1hieeOQJfPvAb6OlucWd+1EdJ7zLRuMH9fX1+O9b/huT95mMqpIq/OVPf0E6nfvkMJxzPP/C83j1tVfBLe9frYn13ygIgiD6OJ999lnWNCSpJQhiW2HQoEG46aabtnYYRB9m7ty5sdKNGjUKY8aMKXA0RG/R3t6eNU1JSUkvREL4eeqpp3DPPffESptIJPDMM89g3333LXBUBEEQBEEQBEEQBEEQBEEQBEFsjyS2dgAEQRAEQRAEQRAEQRAEQRAEQRAEEYYWGGXCL7PxZIBI4ZOW5PgS+GVLYfEo4Y4S7JjfnryZXBam9ENAiHhCjnRnnY5Iy5pcjZPvG4g+EdkwT5RXVhumZ/F8Myl1Y6a0xdwWlovfNhMe99qXzomM2CobjLJhk1G1y/dQOeZE8KLyDIffUwIU/7nvQbSwxyuATrdvxpb3/zvfTFE6eC8kKoajdPiBEHYadmcDWle+DMaLkGxaCZHq6Inos5IoH4zSYQdjyJSbkSjPJq6MOs9OXdM103fK/Hu7C/JkirA8w/YqhCWOoXq3s7H5Pe9f9E61rEWy6SsUV++M3Oqp/37N9CBUzyojqbxncyNTGZmk2q6QLPO+/u1xygvbxyw7JB4wpDu2hArG9z9gshRyRcN8dUWL1gwBNpMTMcB2BUz+6scgjGVnf/XO8JflOZXy2vnfP34cdRiLXM5GVL5E3+LKK6/E7bffnjXdnXfeidmzZxc+IILoI7S0tOCkk06KLZi99tprCxxRDxN2WMyUvbp9Ek+/hjEwKWOG2XdhzHlLCAGlamZgaEk2o6q4EmWJ8kIezTZLWqTx1uo3XQml8Qf636YQ0vteZUryyh0xpRa5Mi7llNzVYjpmWNUYkD/dNobWP6rLK/dTc3n4pbDwpTebXar3KRdC6xu1EfoefW1ilFwndlE4Ut3wNnEs/HXWWFbtYZU/g9lGVolsmH1NdSNxLgW9tq03MO4uq3vONvZnjGHi7hPx6luv4M7b7sT/3PL/kEwmAyG/1N6OLgj8uqYfuLdgcBmZbawF1H3PnP6DUL5dJtO6x6fOXZoZI0lGN+TzZBdSIXXnqlt+Cs4STkkWvF0zNRZmnCf1PIOMSx0/oITWjrQW8skG+ctS64znHleT2nnEvczYzo1tUqbN3LxNqbaWaTN5lYxJDvR1UlePA0yYT2/32IQQsgz0qlQbAB588EF8+OGHgfV7FBXhzwMH4+amRjzb1opU+O4AgKGWhU3pNMYmEihhDJvTNmrt3MXDUQziFr5TVorjS8uxd3GRZ9tbHZnHnE783gm448E7dadXCBsQ7n0q1Cio6iurSbNsVesdP7pgzjrB1PNQvgCF7dyb8jYXMg/L4vjGft/A3Ldc2dqtt96K4cOHY8YVM/Q68zqFPmf9QzP+3z2Bf8wryzs4p2cmgPnr5+LzLYthMacNwowJE01ZNtQ6zrXo3k0r70kwcO5E0LilARccexFSqUy108vSJUsxceTuePDRB3Dy6Se7R2RMXgIwfPrRJ7jnrnsx57U52LRpU07HG0ZxcTGef+F5HPPtY7wb+tarlSAIolssX748a5qBAwf2QiQEQRA9w3PPPRcr3WmnnYZnn322wNEQfYn58+ejtbU1Vto33nijwNEQvUmc615aWtoLkRAmS5YswSWXXBI7/axZs3DssccWMCKCIAiCIAiCIAiCIAiCIAiCILZnelSsvcvEgc7/pdoHodjyg2LLD4otf/pyfBRbflBs+UGx5QfFlh8UW35QbPnRl2MD+nZ8fTm24mJra4dAEARBEARBEMR2jBaGZRJFhYlMYKzLsGuYSDuOXFvLzTxyU9PnashXmNBybSHtqiUlJdFBSXhJP7gSalcaYx6s8Bx0vsYPVxwU3vNkvm94zitjPLjdEBVFlaWX85CApds3o+Wrl9Dy1UvgiTJUjj0R1buegfJRR4BxU+RTiL50lkrVrayN8yGAxiWPQog8hEfMwq4/WBeyQWDwQTfqpVTbBjQvex6dWz5Hx6aFSDasQLbj40UVKBt+MKp3PRUNix9HZ+2nEOlOCJEGT5QjUTEMxf12RcWYY1Ax5mjw4grwREW2gANxRm9jEdXGJw723BohomVPwnyuZy77MFRPOA21834FYXulQnULb8Owo+4KyS9O3TWNXpkehEL6mJnxOOkpuXYGqbZ6TuUl1c5jvbJHBuJQcj8GCBtt694L5FFVXYV99tsnIk6zpOCxuAJTdzkgs7IBLTF1wpASKniuBYNX+ud5l6hkIZM6kFx7x2T06NHo168fGhoaMqZ79dVXeykigugbHHjggbHlGaNGjcKMGTOyJ+wmUdNFBPodvoS678EytFfCmgK2m5USlLrvY29fRkfCGJhgEJBiWDAsXLwQ++86GWVlZTke8fbP++vno6mjQV4b8w3rqCWVUJYBhnSSG3JI55xzKFmrIdd2NZauSJKZ6912g5LIQqUx3t26rWGi6hODjsGz2X80qo1iTCRC9C0i29pxuxM9SL5CbcBoU/smWNMibD0ZFaK6PA7m41J1E5hrk/aItDXms1h489JCXu+EamZb3DtRgZDPUufbSiRw5TVX4rgTjsNlF/8In3z8SSD0V9s70Cka8Nt+/ZDwjL84+SrBtpC/baYe9QwWc2TaQrqGLTBHLiyf5oCzTp1Lm7n5fdHVFYhlj333QHV1tSEgd3ZwpeJOaO47Qz1SmO5vqueck9RVaSsZNsxvrgS+TkYBmTbjMgcuhb3yWcigJcDqvJhSbeYrxwlCVR7jGah+q/6y8f9jmJMSCCEcOXgvSrU3b96MG264IbB+iGXh6UGDUck4bu3XH/9ZVY3ZrS14t7MTjcLGYM4xmFvYr7gY3y0rw3DLChTRLgQ+TCYxP9mJOR2dWNQVlL5noj/nOKasFMeXlOObJSVgFkfpLuNQsvvuKNplFxSNGo3EsKH4UWUlrqmqRFFxERhjSHYm0dLagorKCnCLY+iooUiLNFJ2Cul0l0eore4rW9d+50IJW+hJqYQa21Cn0Zb9bTAIW7gTZzGZB4fTRhLAnt+c5BFrCyEwc+ZMlJeX4+JLLg4cc8bx6UzDMd1Bj7tmzzhXoTYAfLhxIRauXyDbGVzej07bhBn3JGMMlr6/3PaJkuI7km0OJu9nxjgGDB6I6n5VqKutzzmuS8/7AS497weYuMdEpFIpbFi3AYMGD0JDfUPWvm+u7LPPPnjltVcwoP8AZ4WvHW6SzzkmCILoK6xevTprmpEjR/ZCJARBED3D8OHDY6V77rnnMGvWLFxwwQUFjojoK8ycOTN22gkTJhQwEqK36cgyuRdAYu3epqWlBaeffnrs/1533XXXYdq0aQWOiiAIgiAIgiAIgiAIgiAIgiCI7ZkeFWvXDOi7f4mGYssPii0/KLb86cvxUWz5QbHlB8WWHxRbflBs+UGx5Udfjg3o2/H15di4RX+BjCAIgiAIgiCIwuOXK4USbaxzt4du7p5c2ys39Tp8tSCVGVIihlhyOpHqNFxK4eYev+KjZ2C+74DhT37508ltwk0Tnaf7u2zYZDCrGCKdm8hHYafa0bTsGTQtewZW6UBUjT8V1RNOR9mwA/LKLx4Z5IbdztqtRJ1bluS8Oy8qx6jvPR+Vufx28k+UD0P/vX/gSWGnOtCx6UMk65aCJUrBiyrBi51PUdUoJMqH6f2rxp+Wc3zBWPyESLWFV4CVm1Q7qjhTN5ktjkxkS+eUYZUNRPmIQ9G65i3P1tZV/8ySb7b72p8uTLYtl5QoWR12t+XaGaTaWSdFyCbPDksfQ6itpVqmpFQep3BkcG1r3g3kPuVbU2BZHELYgW1+lLxNhaAFW8a5cZ79Xsm2PtPCTaMF21LgJzx5yfKMOqAPheTahOTQQw/Fiy++mDHN+vXr0dLSgsrKyl6KiiC2Hueeey4+//zzWGkTiQTefTf4TugpMvUnsu4b1vcR8PU1gu8MJYT17s986yHdlK42FRDS3a0sskDtps2YevyZOP3U03HPPffkdRzbKxta1+OTjR8CDFL8KjWU+rdqHzCAKXG2I3jlUjjppoG7j/lxLJf64zphDUWtIbtW7nVVbsb3d8i20NRR/euobEk42etkHSPpRXpCqq0IPAOZIdgGC9bNoCfb7SqYouyIeIV/J6OPpeMQUtCtJlgDgy1sb9dIKG2303cR6r4Ew8Q9J+KVt/6B8//jQrz895cD8bzd0YGr6uvxu/79Uayf7+p+F55DtoQ3Uq2u5o5g2+nqMS3hFnp/7136ZVdwEq9J+04C55anz8i4I84N66IyNTkAjGcfc9cwBmeiOQSl2lKBDTCmhb5avs24mqLAWcu9kxK4wm1X7qu3yTi58Tx0n6TO+ByX+cp/ZL1y+8qmVBvyuITtnAtNAaXaXV1dGDp0aOi2n1fXoFJPcOeItq+prsE1ERmG9aJLGMPBxSU4uKQEV1QCjcLG+nQaDbaNgZxjTKII7baNtzo78HpnB1am0qjkwNhEEY4qKcWBpWWomLgrKo48CuVTDkX5N/eDZfQ1VJn7IfrZIHx9dyFsdNld6EwlkbSTSMoxQiH/JWDr16Kdto13oIAt9duMOW5tdQ+qdpMQzlxXzpiAU95e++4ViMm2bVx22WVIpVL44WU/DI076v2qx4nzIPKdHeO1mu+7d8GG9/H+unlgADi34N6Bzn2rBffcvdcY4/J+48aEIHKdvFu50d659dFbcdEJQUl5XL74/Av9u6WlJe98wkgkEnj5ny/jiCOOcOuS59lGbRqCILYvamtrs6YZN25cL0RCEATRM+Ty3zquueYaEmvvQHz66aex0v3pT38qcCREbxNHrF1eXt4LkRCAM07ywx/+EEuWxPv/nQ4//HDcfPPNBY6KIAiCIAiCIAiCIAiCIAiCIIjtnR4VaxMEQRAEQRAEQRAEQRAEQRAEQRBEoeiWXBvI6NCNkms7WQZ30iJVKVQSMOSmuhhTwyHTMwEmGNavX5/5OACIdAe05UfbVN28sgpuI9dnOkG+fLVgDx6JWyAfQ+oWLtUOW+eQqByBnU57FV//9RgIOz+5tiLdsQUNix5Cw6KHUFQ9BtUTzkD1hKko7r9rt/INJ0OF6nbWzvnprMtNrF1cMw47nf4qeHGVXBMVX7SFjCdKUT7iEJSPOCRi3+4cczYxTYipS9d5514ISNc89csURYuI50EmYbVf6h3nWMPShR9n9e7/ERBrpzsb0bllEUoGTooZk1rnTxvneWCIkg1RWn5y7dDMZZju8zHzvmGKL//5DBNwC+NLBFeFxSTcfMLE2ocfebi7b1jcxjnyH5daZspoqcSlukSvZNutosY7RrjSPGUEc6V8MgR9DyifXwa5tlEdSK69fXPJJZdkFWsLIfDAAw9g5syZvRQVQWwdLrvsMjz++OOx0999990YM2ZMASMKJ2MLI+z1nnMmMomnvwItePVm46xkcESUar90Vxcuv+An2Lh+I+677z4ce+yxOPnkkzMXuIOQTHfi1ZWvQAgbjCuhrMIVy6oWKoOU3vqaoFqurbSxUsoN9Q3oZa5l3WZp8m1u7KNaFt6+nN7RTeNvNjI3x9BqZcpjWfBY/PnkRL777cDEkmlnOqcxu3PdEWXnQtTx6PGfgIfYaPj7nmv+yZYy9UcYuBROe/tbZltZ2LLhzYw2u2pj+9viEI54Wz1LnSerIdfmSBQX47E/P4rr//N6/OG+hwKRvdfZiSvq63BbvwEoZcy4TVW05hHAEWcb+3PZp7AhYDM3DeBMqiCY0g07ny9TwfGXgw87AAluOcdlMQjbOVbOmOfcm4JpDuZZdjXWjuTafVaa4mym+zdSzRsUajN3uyPvVc9O9cxTol9Xqu1cIybj1ZfPHTdgxlgfE1oYbHSenGMRbjpTuqv7RgWUajc2NmLqmVNDtx1UUoKTylwJlK9nGkgf1uPW3WjZtxQAqhlHdYJ70lRyjhPLynF8WbleV7zzGNSccQaqTzkZxWPHwi+oDzsT2SYa+f/snXfcHUW9/z/f2fP0kk4KIRBCqDZAiihFUKRIE72C6FUvIt4rIHIF1KsIFlTwij9ASlCkFxERAUHFi1gAKRY6AQKBFEieJE/y5OnnzPz+mLrtnPM8ec5J+755nZyzu7Oz353dmZ3ZhPf4eiTQGDWiQTQCAEqqhL5iH/qH+zCshgEoqJI+EgmClEY9bwXd7uBanm2PKEkBSpkJRQhSKSgl8fY93o6pM6bizSVvxuKRUuKUU05BV1cXvv71r2e2Q3nnUU/WRfz850V/wlPL/qkF2EK4+mbrJyG+jiC0YNvVP/07MvUPIJCwE4f4OrrL23fGQR88CH+4+w9jd+JjwIQJE/DI3x7BtnO2TdXnPFi0zTDMxk5PT0/FNLvssksdImEYhhkbDjroIFx//fVVpa1mcgFm06GaZx4AfPSjH61xJEy9YbH2hsVZZ52FG2+8saq006ZNwy233IJCgVUXDMMwDMMwDMMwDMMwDMMwDMOsG2J9B8AwDMMwDMMwDMMwDMMwDMMwDMMw1VKVqMSZYrIyKJN3zsZy8gwnPbMSMiMI8sci/9PmRcDMmTPzA3GZR/BCYWG+Q1FUGBflfETGJy9tmJfN3xzbHJ9i+wdpkr9TMSGxPr7cNGknbHXMvYiaJkAUWkBRMyhqBIkGkCjosqCR/dXm8JqFWPHE/+KVW/bGq7cdgJX/+jGKvZWF5iMj6/zGjuHVC6pO27Hd0djm+IchGjuDtXnXADlp8u4Jy0jkatXkl8w7kc4djjLFaPG6aQXRpgFIG5Zz4leJbVnflT7l8vSf9q3fB9GQ/h82ux7735xYsvIFUga5ssfNSOUE2G5FzvHyyMhbmetXVqqdzCNrWSXWJY9lrq3y660QTylpttvvZFlIDPcswnDPwlQ0+713Pyil9AcZJWm3GQmXO5Y7jk+DIBZbDj4vBamky8eej8/bis6UE56p4Dydy85Y4pws1ci+UtfWlVpSuTaya16VwJFZLxxxxBFV/Y/GN998cx2iYZj1xxlnnIErrrii6vTve9/7cPLJJ9cwouoZlagvq1kOxaI2TTKdEz57ibN+pIRiZuD8c76Lxx56TGejFD796U9jwYLq+6WbMr9/9XfoGVwNkAApLZeEEcKSlVGSXq8/FCyH0kq4dQhFlfCyWAIg3JjSCrj9GDQmMVUIBJhmHxUfr8b6fBn3UFVP+7wuKLPhUK5JqfJajZVUW1X4TyqZv5VUTNacie2S5xwvXRbheCp7k3234/rxSkJK6fOXygx7vHzZHUvByauBQNDtXpnouv3dH3wPp3zxlMxTemxwCKetWoF+yMRIOvluyX+L1DpCAYQo2CZIC7AjRYhAeKNUwmqZvs47vW1nCESIKAJJ3V5FIoKAQEQRCqKAQlRARDpNgSIj3I0gqGA+kdkuIIT+LpjlSERazmuEvDpfuyyM6Fq4tk7Y/4hAFOxrxb+AbouVb3+d6DcmJ9fXxrWS5EfVsSnxKNF2BlJtd6sE5TbWUu3XXnsN++67L+7//f2pbQUA3x43PnZO5TLMGnHbMaZ9JOSmMUgAkghtBx6AWTffiDl//Qsmf/F0NM6erc+QUjXxAAAgAElEQVQrt8Ep04bYuhb2V4JtdnVEEToaOjCldQtMapmM5qgZCrrNkFJHWlIlSCiUlIRSJUgp/bjajLPJvCPwIn09hu4Y14Fr77oac3eem46RgBWqCy+sfH7M2sMxwVyg0Uqeh+Uw7l1wD55a/s+YNDvWP7F1k8jUSeF+E6DrO8J+jKm7bh+CoEjnJwS+c9m30NLaMpalMGqICB/96Efx+uLXse2cbdd3OAzDMHWjWCxieHi4Yrpdd921DtEwDMOMDccee+yI0r/yyis1ioTZkHjxxRerSvflL3+5xpEw64OhofQEckm6u7vrEAlz55134oc//GFVaYUQuPnmmzFt2rQaR8UwDMMwDMMwDMMwDMMwDMMwzOYAT+PJMAzDMAzDMAzDMAzDMAzDMAzDbFSQkYlWJCG/8Rkg1/HipEhVrg/jCdO4GAnOokTB/sVisWL4JBqMqkTF96bgBMqJcUfiRQ4lP0Yi5JVTKSNQYOOxx8mTZ1eWatvv5ilvw5xPzw+2BGmdcEei/80nsPIfP0L/0r+hNLgq54TiDHY9ieVdT2L5Q+egdct90Tn3w+jY9giIpnFV7V+ZMjfVuiAKgCx/r4hCK2Yc/DO0zjowEY8lSx5WbaxJZVMtJOL+Hg/XWWFwZam2szLBSZfDrLPNk0jZm2KM4lqG8eVMAECFZrRtcyh6Xrw9tr5/8YMVjlnpeqaCQfzapdMqpYzIEV5UXc3EBalyCySNtprmts8q8Z2VZ146FcSYjCFI736mbaIKwPDa1zMj22GnHUYszArPk1TY9iMlvQ7X61hUcHuaa2GfISYdKX+tw9icoE8p0xyb5487jkqL2+DT5S1Xc75VTW7B1BUhBHbYYQc888wzZdM99dRTdYqIYerPrbfeiosuuqjq9BMmTMA999xTw4g84fggb2iSwiQM23Rln4EZz9j0OMU/k6R9FiE9hrKPSr3dSkiBB373R/z0sp/GjrFq1SocffTReOihh9De3l71+W9qPLr0ESxc/YqXtcZElIHU1apbnezcSicFSFjhtnBpREIA62SxCLS6VhTre8jBMWD6HvHuXOZjOxBte+l2sLmMYJZZ/6zTZCfrQaqdu63SeTjfrpFYI/EOKGv4EHulEfSdg4l/wjs+9u7GyLJjsRFBKi+3llJ60beEq5r2XZCEjA1tldJtMylyRyMQFOn8v/Htb6C5uQk/+K6dZMnzj6Fh/PeqVfjR+IloDOqpNEGKjFZfwI+M/IhJ1+goTG9O4e+DadnQhMkTMH36dEAAUikj9jexC3Ll7saRQYaEsG0BoExLlhD+h22Wzcu0nlAgRMK3dbrt1Hm53/D7EyXayYw/3XbyMZpFt82Oi+ITEZhzlgjO1RUslFIQeZO/pV6hJVbk3P5PPPEEjjjiCLzxxhuZ2z/X0Ym5hYaMLNIZpu8F/xov9p2xj/tNhPYPfACT/vt0NO+8S3bQGXnYso2/mgn6KmUeKXl9pcaoEY0tk9DRNA5rBlajt9jnctbie31C0tj2VZihORclFRTp7VaVv8WMafjJHVfhhiuux7I3l6O7qxvd3d044T9PwN4H7ok31y5F79Ba7DLlrWiKmsasfRwNVgg/WroHu3HfgnuwamAlyMiyQV6mTYCb4EOYCRatHNtOEuKE9qFMG1bAHcUmFRFm/4bGRpz7o3Nx9mfPHrOyGA1z5szB7b+6HTvvvHOsr5P1im204nKGYZgNlWrfCe611141joRhGGbsaG9vx/jx46uW5B599NH417/+VeOomPVNa2t6cussDjnkkBpHwqwPhMh5TxMwffr0OkSyefPII4/g+OOPdxMVVuI73/kODjjggNoGxTAMwzAMwzAMwzAMwzAMwzDMZgOLtRmGYRiGYRiGYRiGYRiGYRiGYZiNjlCOVJY8K0vSFxzbFBcthetTEpWk+C7YNy0At9o6qlqsbYxBRnoXV56FMYainrJlkhACJQU/VrqXTGoOkhCOZP3PaZT4zjpwcjl9gTKl2tDHbJm2B7Y89EYAwOCKp9H16PfRt+iPkE6sUw6FvsV/Qt/iP+HNP5+J9q0PRsfcD6N964NBUVMV+5ejzE01CoZWL4AqDlRMN3G30xJS7ay4kjFlrasnGWaqcL2TnsHJyvxixr4jkmrb9SM4f1VBAJWsc3mSbQV0zj06JdaWw33oX/IIWmbsnYjRHjRLpl1uXdb+6eBHLtfOKDNlTGNl2+SsuHLyi2u//LdKfEPp9s9NYJC1b1omFjWOzzgmUCoVERWieCSBLDsrxFi7G9y7CvBSbNNuujhMGVvRWCjYJm3LA8g+a4zcze0TtPn2GWDa8XrKtTPLhFmvfPjDH64o1h4aGsKDDz6I/fffv05RMUx9kFLixBNPrDo9EeH3v/89GhsbaxhVFXGgTE8k2cQmEjq/NgGk8if/0WnteITMM9uPacj1nwjK6VoJxeHhzLw65s/H7z5zIo668SZEUZSZZlPmxZUv4PGljwGw4lgjo4SXagt4UauTUDqBNlLSbWEEljG5NgnTrSIntXTK2JgU2y4HAlkrnc2S3lqZbdgtDH4nJahZWNF2kG18G1NTqpJq545XqjxGlQnrLZe1gm2l0jZg15e1TV2GLti1ecqvcUjfn45PPmD717p9FARIacdPpk/s6pCfaE2LuvUYyY+1lDtq2Pf+8te/jMamJpx/7vmpc35scAj/s3oVvjd+Igrm9Kw8279b8t5nN94xv+PqGgrS6Dge6E+/a9jvfftBCK3hFlCmVSA38ZoTUNtzc+Uetk3kxzaufQymBHDNk25D7VjSSbIVQYjItqSuTQwnK7Dn41tdL+wmI7sWQVqQSxW8JxD24tkiCkrKtGkyVuixey8ceyXziJV8lVLtu+++G8cddxz6+rLfa326rR1ndHRmZJHOMOtNghsu53RAklLt5t12xRbnnYuW3XeHm/wph8x3pS6nnEYp+S41HMPaCaTcaxgz9oVCQRQwsWUi2kvtWNW/CgNyANJGr3RdV25nfRAtzjfvDyQgCbGJR9o72vDZL50MCQmlJKSUUFAoKS3hXjO4Bo8u/Rt2nLgjprRukVsOY9Uu1kLq/PyK5/DnRX9CsTRk2iVhqoLvswhT/3QdIghlBNsgkArrctCXQSjSJkTwE4kIISAgEBHh0KM/gOsvuw5P/7P8mLUWNDc344IfXICTP3eyfw7Y+h72a8rAom2GYTZ2Hn300YpphBDo7OysQzQMwzBjx4oVK6p+R/nkk0/WOBpmQ2DcuOomVP/BD37Af1e2CVKNWLuaf6PFjJ4XX3wRRxxxBPr7+6tK/8EPfhBnnXVWjaNiGIZhGIZhGIZhGIZhGIZhGGZzovLfGDEMwzAMwzAMwzAMwzAMwzAMwzDMBkpVAq9yDt0yu2eJM0IlkNs/Q7Iak/HEjqWlJcM5wrr4wazoJ1/U4+PxHy01ESCI2Hq3HcLJT9LbwmMFx7bnEZxDMpL4J7ktbzm7jOMxGDKcPE2T3oItD70ec09ahJmH34aWGftoIXkVqNIgehbchSW//SReumYHvPHH09C3+E+AKlW1fz5jI1xZ+cT/VpVu3I4fr6IeZF2b9L2RHftYyIHyjqES2xGXWCfk9NlSbfM7JtXOqvShJqrSOSn/MTIlK2pyn3C5bFZBWii0bvkeRE1pufOKv19cOZbM2PPWh9uRu12F5e3iLZdPbGdYEVosr9z9kr+T91vyXMx1VfH9lBFeBWY8JM9TBb+UU8tJFDq3zDy7xYuXQCrlP1K5yyulXnbbdAQoKQlpPn6tl+YpaGGXPgUJ5X4rvRzEKqFMPvZ+0ems1MsJu90ZxaV/9kzJLlPe9UgLv+otRmTGnlNOOaWqdD/+8Y9rHAnD1J/zzz8fvb29Vac/55xzsPvuu9cwotExKmFfovnW3fS08NSNFlx/Phg9EMX3IcKOO+2YebiHBgfx9V/egZ9U2eZsSry+5jX8YeH9ICgnkLTjLRGIJhHIJbU02y6b30ZFKYjMNph87HUQTjQbjsxiPWnyS357hrxWBWNSULw/lSNVrUilrh5TMypKtfOGckDla0Tp/mU6i/h/60LFicBG+I4mFllG3r7PrW3PsfjDIYkdWlBwjkb0KwFIZfriZpICLfBVZkhk6poZl5AQLh47BgijBazQlfDFM7+Ib37vm5nn+8eBQXxnTXdCko1AJx0vrvANT2SWs976/GlgAM9kvJM66NADfftFAiQiiKgAIoGIIkSiACEiiCjS7ZUoQEQFCIoQichNFhCRl+tSINolYbdFiCjSeQkK0vk8vJg31Pga4a+VZseGjqq8VFvZ33ClljVRnb828O/7gvd+QPw+TI2nk/mE5Nz6L7zwAv7t3/4tU6pNAM4dNx7njhvvpOnlMswafbvhcvAoCNMFI2tQZwemXvB9bH33XWgJ+0sj6Kb4tzyJco2968sPvGwLY+pbY9SILdq3wKTWyRAgPW5WUo+/zbsCRTAjdF1PpZIomTG2ENCj53AMbgpJmTYxFLoXS8N4ctm/8MzypzAsq3ifO0rGWuDcN9yHexfcgwcW3o9SaRhC6HfBtl7Z+m4l9rqu6j6KIAEY4bbtx4iw32PSR66/Y/MO0gjdChEELr/58tRkZrWCiDB9xnScfsbpeLPrTZz8uZOzE4avJN3Psb0GDMMwGwJPP/10xTRtbW11iIRhGGZsEUJgcHCw6vQPPPBADaNhNgRaW1urSnffffdhYKDy5ObMxkU1on2+7rVj2bJlOPTQQ9HV1VVV+q233hrXXnttVUJ0hmEYhmEYhmEYhmEYhmEYhmGYauG/eWAYhmEYhmEYhmEYhmEYhmEYhmE2aqqSawP5dpYRiptS6wMRk5ashQKzYF1w/FKxsrx5+UPnwumPyMprvcQ2vS07zuR/6URB3uE6d4hy4uVqtiXX5W1LlmvwO8vBm8izbdZBmHXU3dj+5KWYdsAlaJr0FoCq++tQObQGq5+7Aa//+mi8fP3bsOR3/4He1+6HHK5e1JgV02jpeflXWP3CLVWlLbROi4nzKpN3vfK2J6/xaD6V8jYkpFRWUpW+d5W5b/2izy6voosgURahTLsKWXUsTYVPKAcXDWjf9vBUjv1LH04cM+v4ybyT6/NQie/E1opy7Sz7YrhPtsQuP4+seDLOSaXTqDCduwZefh7+Ga63y6KhBVHLpFR0C19daOTX5oOMj9mG4GMlflJqiVcpFG1boRes2juQfFnJXkKwrWAE2+F6VxTKFUlarg0AWhSohX/KiNNyrnlKyTYyQWLl683Uk8mTJ2PKlCkV07E4gtnUkFLiggsuqDr9cccdh3PPPbd2AeUQE3BWu5N9zNpxRSDFzsqEQJmyTaJwvR+ThHJmn0Avz9pmKzQ3N2eG9ezwMD53xRU49dRTqz2TjZ7FaxfhNwvuhlQlwIheyUkkgVBMLghaRAkto6SYQNvIK4WVTxpZrNlfiy0RiC7JpYEQsf6wleOSkaTryWjicSeHh1acDgrGp+Tzgv2mIL3KuAdtAEG+yQmmRvLfOg6bNguqkmrn7lwh76Afb69l8hPeM7lpqsHIanOHjKLC/aP0x0lgk/dScE4+3/jxJEkoO14M3jHEygAEEkbLLEytNHXW1mvt9jX1XPi6ovvqBGUs3K7PruCCoGB8QkKv/dwpJ+NLX/1SZrHd1dePH/asTo2cfK31U6oFRW2LFAJxyfb9A/34dvfq1HFaWlrw7gPfHch1IwhEEEq48xdEug2E/haKEMGIdZUV6kZBHgKRMJJdEogQgSjS64SVZEcurZX8ujIP2zk9yjHDT1OWtp01+Stlt9sxlPL3h4DbN+t9Hvkf6fdPMiNd7HqkK1q1Um1ATxKSJXZqIcJPJk7Cp9vaM7JIZ5g74jbnkyfVdsfbd1/M/uMDGP/xE/KDzSH/fVSZE0/2deyVds+feP5Zz4zWQiu27JyJ1sZWSPLj6ZKSUCUJJUtGbi/NM1CCYCbAUnYbQZpJwxSUlk4rcuUWNlNLe5fir6//CYt7Fo24jOqJUgpPLf8XbnnuBixc/arudwgjsEe8volAjG3rkpNqU1j/hWkbdf2N3Dabh62TAmTqNQHuOJOnTMZ/nvG5mp1zQ0MD3va2t+E7538by1YswyuvvYLvX/B9NLfoPm3Zfk0Zqn/XyjAMs+Eyf/78imkmTJhQh0gYhmHGnsbGxqrTHnjggTWMhNkQEEJgl112qZiuWCziK1/5Sh0iYupJNWLtYrFYh0g2P3p7e3HEEUfg5Zdfrip9Y2MjbrvtNkycOLHGkTEMwzAMwzAMwzAMwzAMwzAMs7lRWN8BMAzDMAzDMAzDMAzDMAzDMAzDMMy6YoUYFaVToYA3lkFie2yTyTuxkYx0JZaHFa8QaakP+X3tOgAoFKr7azpVHAAVmtMBZ3k9KDDljAYyfzjpU9mE5QIZxT4JWYkVnORdr7J5CYzb6QSM2+kEyOIAVj15GVY/dwOG1yxEWamPodi7FD0v/wo9L/8KJBrQPPWdaN/mUIzf5VMQDe0V90/HNrJr0vPSHVjy+5NGtI8/YvxeVXIIva/+DnJoLVSpD3KoF7LYDzXcC1nsQ/uco9C65XuCHLJUTGNFeK3KiZp9Xc4W2FjDkkpkk7RfZeyXOm6wbETEmQYqt2pdysTI00DomHsUVj93Y3xraRBrX/kt2rc5GO4cc08pW6tWvsLYdNmZuvbKJlFBOacTwxmmELa7yXyzBNpZZEi1E9/K2tFy0igAghSmT4iwzRYNmD6xgCnjIoxrFWhuIBQivftgUWHRdt/GGwufxuLFi7FgwQLMnz8fr7zyCt61796x8ggJpUuhoBRW3gY4p7siL9MjW65Otkfu3iao4JTcw8Mtk7tU9lnja7hfZyPxzxwrkHPLwbMoXurxOpZcrkRevsz64YADDsBtt91WNk1XVxe6urowefLkOkXFMLXl4osvRk9PT1VpjzrqKNx88801jmhk5Dxl/caQDGmyexyr4JkQSCpDUSycYNT4SIPHKAUrCYAQEU78rxNx2UWX5Y6tLr30UpRKJVx22WVVn+/GyKKe1/Gbl+9GSRaNTDvQ+BJi4ldhRdlGOBshEE7a3wCESWVFk1ZQCbMf2TGZkwfb20FPEuOUsIEYktyi70vYPb2UFuluY16XsRwJ0SlTW2ot1R7Ntqy8q5Gk54/v4Pct5+a1lUHF2zhQRj9WwXXOydQd2waGx3J9ZhHkp5BqU+05SqMhdmOT4H2PlS/bCW4gofOV0uelFBQRQHocoKRtpwXO/OqZAIAfnP+D1Onf0tuHThI4qb3DrbNCZNt6+9Oyk/r4IgOAQaVwRU8PftHXl1nEBx/xfrS0tMI+CxQS79ls86I3AABEJPT1UBTMaebboPC+0ENNAcRi1X8K8q0dmeMqiWA9TPtp9g/GqSLI36ZXQQxQgCItS/b72n3iN5x7XlJQorHnJaXu/XBMnCvsLVOd+vv7cccdd2Ruu23yFLy1oTEji3WXasdG4IUCJp35JUw69ZT8QIEKHZd0PPaKhrvE3qOWaTMqvd0BkRkvKwgSmNKyBZqiNejqW64nsyI9LgfM5AHS1msVq+O6WuqJD/U1BKSCFrHLIH7SdyBUCcOyiKeXP4lXV7+K7SfugCmtlSc4qievdC/A35Y+jO7Bbt0nIXslyNRD2zfQldbJtM0V830XP6lARJGZLMSI8eEnCbFpyEnyyfWXBLxgm4hw2pdPw+03/BJLlywdk3MdN34c9nn3PvjsyZ/FwR84GCISQYth4H4NwzAMFi2qPCHEjBkz6hAJwzBMbZgzZ07VMtcrrrgCn/tc7SZ8YdY/P/zhD/GBD3ygYrqf/vSnuOiii+oQEVMvGhoaKqZ5/PHH6xDJ5kWxWMTxxx+PRx99tOp9rrzySuyxxx41jIphGIZhGIZhGIZhGIZhGIZhmM0VFmszDMMwDMMwDMMwDMMwDMMwDMMwmwwxwVI58iwtZUQxKZF21rrAWxsT2iEuN5297ezKMQLoff0BtM8+LCOoCkKqEUOZP/NX5h0or1DL75cp1a5I5XSi0IxJu52BSbudgdLASqx4/AL0vHQHiv3LqzqCksPoX/ow+pc+jOUPn4NxOxyPtq0PBokIoAgkCgAVEDWPR0P7TEQtk11ccqgHVGgGCfs/8VW+L2WxD0v/75Sq0gJA59wPBWZFD4FQGlyBxb/9FPqXPJy7f/dz12HyHl/FxF1PhTZhVTLtjQV5omb4Y6o8oU0ge1bJ9Vl5hzLpjBhyZdpWtJTaWCb2HBL3s4JCy7Q9UGibimLvm7FtK/91uRFrZ+WbVR5Wl5a8XuVMiVnp7SGTcm2Zro+5Uu3kcfPKLWs5SJu8Bkpl7KM1ci2NhN3ntmDPuU3YbU4zdpnViLZmgYocFP+f5qWUWLZ8GToaOzFUGsJQaQgSpXiUSgYLiMnc3N1rhFVWtk2KjGRbGvGXMgIrsl49OME2CEQuJ59zIDxV5O97MiK/lBy7Grl2cJlYrr3p8PnPf76iWBsALrnkEpx33nl1iIhhas+ll15aVbqOjg786le/qnE01ZM/DEmPNWLb7dginPgis7tgnkXW/ykTPQAi45xVJql99pvnlCJ89dyv4P2HvR9nnXoW5j83PzOeyy+/HN3d3bj22murklZsbLzU/SL+8OrvIJXUwmsI9xz3Eu1AKgkjkxRGTmnWW9ErQYCEFVFavbbJKxRzWyllIL8U7uls8hKhOFIfK9TSxh7NYTc7yNNtI/uVls3GvqsYnrCQcmwp+16jUlFXuF7rJNWu5vgJpJT5G6uR9Sp/P9pj2zYx/Y7GjiPg+svJvGweUkrXZ9bblO97B/ulfitAEUDSjpfMuDKQaRPBTbajlJH7mgqnXJ5+1CmIcOZXvoSVK1bi6iuvThXBvLVr0UoCH2trixWbFxjbZV0TRRBzj5T4YvcqPDc0nFm8U6ZOwZe+8SVEZjzji8i0LMLnRcJfD/0YCaT/ZNsB+6zyY89A7euvoWuPrPzXrA3eB1ghbxLbHge5+uEkKbfeHs4O/cP7J3VfJcdJKmgXfWMZb1cDlFJmooRwZUaBu00K1113HdauXZvadvvkLcZEqh0Mr2Pb7G8xYQJmXHkFWt/z7vxAQ0b4ztQfMafRsK8X7JjVjo4p6MvYMbDJI6tOExE6mzrRVGjEkp4lKMlhSHt9lYRS5PpFvg6beql8fbQFpqD8hFm2X+Vi0PdGz+BqPLrkEYxvHo85E7bD1LZp1ZVhDVBK4eXul/CvZf/Aiv4uAFpE7+oRxetbKNy2fRgygm3Xa7HibPhvn9aLtwUJRBQZobZJY+XbwhzPpBMkMO/meTjygCOre3cP4J17vhPFYhGTJ0/GrK1nYc6cOdhx5x2x1557YsKkibF2xZ5dZr8mqO/cr2EYZnNj2bJlFdPMnj27DpEwDMPUhnvvvRfbb799VWk///nPs1h7E+fggw/GjBkzsGTJkrLpenp6cPXVV+M//uM/6hQZU2smTpxYMc348ePrEMnmg1IKp512Gu66666q9/nmN7+JT33qU7ULimEYhmEYhmEYhmEYhmEYhmGYzRo694pD3D8P3GaHSZgxq3N9xsMwDMMwDMMwDMNsZOyz1Tloa1h//6MgwzAMwzAMwzBMFtUKOgDk+2fz8s7ZGFufEO2E8SgoPP7449hnr30qhjZxty9i8p5nVR/cmJIsmHJCkbxtVDFNrlS7jHtnxCavBEOrF2DFY9/F2oW/gxzqWae8QihqQkP7TAytftmti5omYOKup2HC2/8zkGxns+g3H0Pvwt9Wfbw5H/8nCh1b6YXgHiuuXYrXfv1BDK9ZWFU+E95yEqa853zU/t7KyN9Zkig3id6eSB/mmXk75Amd4K1aKr4+s26Hx6tG+laOYP/lj3wT3U/+NL5ZNGDuSS8BEMEOYQIK1mWaNFFNnctOGx7GBOqN0eaQ1nplF6sw4FVcDvReofXLyKzi11uhpQl439tbcdg72/CenVvQ1FAb0dGwHMZAsR/9xX4UZTEWfqaMiYKWjMJ2zevebDlaOVywJciXAnlckD6QYMHtHx6XEBdH+aNbiWpMHJcgKYwaqUCK5dobBk1NTRgaGiqbZpdddsHTTz9dp4gYprYUCgWUSqWyaYgIAwMDaGxsrGksrg9R5RiCYusoM01M8KkSfRUnxY7nH25XUG67/i31k9d8QylIu5eSUEpBQkIqCSUlSkphcGgAl//oClxy4SW57cvHP/VxXH7p5Whva88/+Y2Mv7/5BP625CEA9hmckGoHQkn9W/j17hN52aQQKFCESEQQFCEigYgKiChCJMxvERkxpUAkCjoPCJdey7Yjc5xI6zLJiy+t2Nv2DazsVksw9ZnYPso6CSjDods69h98WNyPCKnYx65UXKN4l1FpWyXyYlbOZpxDuW3hUCG5G3nBbnhsQngeJg0F2+1EAkFsShoVdYV21cu64Sbd0ZPSQP9J0Dsrv1/Ydiuky0nnKYPjKpRKEqecdCpuv/X2zHP/auc4HN3aFrb4uVdOQWG1VPjCqhWYP1zMTLPNttvgZ7+8GjNnbekmbwjfXsVk/LYczXCRlGk/hIi3Ga5sdLkIo/kms1FAT+oVjlkALdS2jZMQABTFji+C8ZJtt9yoyrTBsL+DcauVB9sTs/JrK8smQV7w7G4QH1uqjcq5b5OTElSqi4ODg5i73VwsXrw4tm23xkbcMXmLjCzSGaqM325YHdzPYTqruW/YZhvMvOlGNGyzdX6gyGgbRtDGjKS/4+pH+FupxDkmZPqmvyOlXieVREkWsXjtIgwUB8wzUWnJNgjafk9eqm9zM8eRUgJGuF2C1OuVQknZHpP0y1Lqb5KQUqKloQWzOmZh5rhZaCm0lC3TPEb6POwZ6sH8lc/jhRXPo3e419c7IBDdh3VNuDrlJu4wfQxAmIlE4KTYEUWwkm3br9H9FAEB3a/RfRsr19bLBZfe9mHCfpHAaSeejl/f/uuqzvF/zv0fnP2Vs23vhGYAACAASURBVBDWRvfuxJyHf1cDl86Vaca7ELc9eEeXeqdR5v1JtfB7EoZhNhSqeV/4rW99C1/72tfqFBHDMMzYM2nSJKxcubJiuoaGhoptIrPx8+Mf/xinnHJKxXSzZs3CwoUL6xARUw9OPvlkzJs3r2yajo4OrFmzpk4RbfpccMEFOPvss6tO/5nPfAbz5s3j8TLDMAzDMAzDMAzDMAzDMAzDMDXhvCsPZbE2wzAMwzAMwzAMs26wWJthGIZhGIZhmA2ZdRJsV9g1SzyVK5yheCxSSjQ1NFUMafxbPoMt3vPtEQQ2GhlWJfnuuu6bn09ZqXburmP7P1r1L30EK/7+v+hb/Beo0uCY5h3SOH4upu57AVpn7o+86/TiT7aGHF5bVX4NHbOw7cf/kd6gFFY98xMs+/OXq46toWMrzD7hiarTj458abUVYGXWV0qn99usnClLJ5VxbJc8VIVl6MhS4u0K+VYkec8SBpc/idfuOCKVctqBP0TH3A+bVE65nJFdVj3ISl+pjmZtV3GBYpguIfjM2jef5HWqINUO1m8/owGfOLADR+zZhtYmgXoyWBpE79Ba9Bf7zJq4ZFKLq/31shJtd5mckClUaXuhpSDh80zs7+RwZn2eXNsel+Xamzd77LEHHn/88bJpCoUCBgcHnVCQYTZW1qxZg3HjxlVMd8IJJ+CGG26oeTwjFWsDoWyyfDoASIq1lVKgMgJYk8g/UaV/tiooSCOKVFYUaSTbUkkAClJqwbaEhFISL734Mn54/kV44dkXsGrlKuz+rt3x7vfug3e9912YOHUCGqIGzBk/F20NbRXLakOmKIt4YOH9eKn7RWgRq34mW/GkfTZbqTaC31pGKbxAElqoHYkIAsKJs/W3FWZHfr0TUIaSSmHE2FrAbeXZXuhN5rhWPmtl2q7nEBNQAnHhbNiDCPETgMClMD/S61B+XUVolPttolT1/qJccY3iHUa59eUzK79PMs/UuVW67C55dsKsNjUl1U6Kvc17GVsHXNuqlBsm2vsxFGpnt63KzTtk+9hOpq18ixvGa7dTEFs4HpVSfw8NDePEE/4Dv7/3/tR5E4BvjhuPg1tagxgTRWZ+LykW8flVK7EsZxKKXd6+C356208wacokNzwjob+tgzwm6gX58wW0+Jr8WCNsK4yj241BBAk3brJ5xSYasgckICLSy4lWioRtv+Jjp1QbpwggBUFkok+0f8F+RKRN00HXmFS8/csUayfeF6Tk42VucHvdLvj+BfjKV76S2n7xhIk4qqU1WYMy8kn/LifVDkfgTW99K2bedAOiSZNy40zGWyGc3PRZ/Z3ctmgk/R17sqTfsWqvvenTqBIW9yxC73Bf8A4ovKMlpFlFNitI1z9yeZLvL0k3IYk0/SRdoiVZAsjItpUEFDCheSKmdkzDtLbp6GjsyC+sBNU8D1cNrMRrPa9hYfcCLO9bnsjAjvnD3Gwfwfw2/Rq7XkRRfPIQ26+BMBN4eKG2E2sHk4YIiiCEnTTE9H3ITxBi+zTCiLsjiiBLEm/Z6q3o7e2teL6FQgEvvjYfkyZNdvH59ynxPo3b5oojaLvssoolSfeBxrBPwu9IGIbZEJBSIoqiiunuvvtuHH744XWIiGEYpjY88sgjeNe73lUxHZmJdphNGyklOjo60NfXVzHtww8/jL333rsOUTG15uKLL8YXvvCFsmkKhQKGh4frFNGmzX333YfDDjus6n+Pd+ihh+LOO+9EQ0NDjSNjGIZhGIZhGIZhGIZhGIZhGGZz5bwrD0VhfQfBMAzDMAzDMAzDMAzDMAzDMAzDMLWCiKqXayfkGpn2l9hmyhDGJNZZ2U4gM1VKQQiBffbZBw899FD5+KPGzCNXdwLVMtJ9yqVPbstPuyFItQGgZfremHn4bQCAnpd/je5nf4bB5f9EaXD1mB5nqPtFvH7XMRANrZhx8LVo2+oAY63yyOHKUhkAAEWY/r4rc7YRBt54dESxRc0TMPr7pxqypdoE4Q6ZLdUObFWZUu1k3lYVRfF1bpXy2UE5ZVosH7eYlX82WSmobAqFpilvQUPn1hheszC2ZdWTV6Nju2MB23ZRmBfFzyc0k6WOk2zAktc2lolZpWLXw0mApMlDBIK6FFlarzD/ZHkG3yq+rCVZevkd2zbivw4bhwPe2pJxzPrQFDWhqaUJRTkOPUNr0Dvc52J0parCtt8r4pzYSSlYEbz9k5QWvZUgnSBKmWcIKWO1U9JcY71eBJIsZXIiY60Lnz0EcjI7qw6z1zR2bcPLH0jzspYrEcuXWS8cd9xxFcXaxWIRd911F4466qg6RcUwteGxxx6rKt0VV1xR40iqJ2vsoCnTB7PSR8poxxOyyaQMNswjHIfo55I0Lkr9XNJiSSN7BXkxo3k2bbvdHFx89f9DSUpIlCBLJZQgIVUJJZQwJIfx7MpnMLN9Jqa3zVjnslofLO9bjvtf/S26B7uNbNUKqwEYobX9T0u1CRFMOiuMdFJtI8AGBevJr7OSSpHYz6Tz8lfhRJdAIJENZJlurU1Ddj3McnkBZfKOTEon05OtZMNy7HWn4nuLSkVcYfcxkWpXmAgpFFWXZUTnkhwHUiDV9dlZ0bVr7+DHNklxspXlEtJtaVKGbdtQpaRuPmGF2uao0kt4hR2/GpGvrY5K2XGq0ffGjMfBqJQUoAgNDQXMu3YePv6RT+CvD/41VTTnru5GMxH2bW6GHUUoAGukxM96e/DngSEskyUMl7kOn/jMx3H2uWejpbUlcA4rl5swZa1DSsi1DUIIQFmBtV5W0jyjwraIfB6hTFuY9wHKXB8CjNTap4ndK4FA2wfth8VOlE2+fbN7hKNNQSI+LA1fyyg/Dgqfq6kJBoJhbmoMZPPIGBvZ++uFF17Aueeem9o+p1DAB2sg1Q5/N+36Dmx1880QndULn0dCNf2dVJoR9Hfc/pQ4WbMepO+tLTu3wqI1r6FnqFePmYHYDaGIAKll2fa9hJuGxNZZCXffEQFCAVLq4whBkKUShBCQSiIigRIABYmV/SvQ1d+Fp+hJtETNmNQ8CeOax6OzaTw6mjrQ1tBW8bkplcTa4bVYPbAaqwZXoqtvGd7sfTM+4ReFd6pd7cvY9wlMnQsn3rCTh5j3kpGbnCPyk3iAUn2VKOzr2MlDYpN+GCG3EWnrPo0ACQHbsyoUCvh/836Ez5xwUtkyAPT49d+O+Sj+70//F1T2/D5NqlTDlelXc7EduC/DMMymyPPPP19Vur322qvGkTAMw9SWvffeG+3t7Vi7tvzk1YUC/2/UmwNCCPz7v/97VX83cPrpp+ORRx6pQ1RMrammP1MsFrF27Vq0t7fXIaJNl5deegnHH3981f8Ob7fddsPPf/5zlmozDMMwDMMwDMMwDMMwDMMwDFNz+G+EGYZhGIZhGIZhGIZhGIZhGIZhmE2adZJrA3ELT2pTtlxbZxWIW2zeQTz7H7B/RbH20Mrnqos7dqBaUE3elPM7K2VoLglNXOV2r73gpGPOkeiYcyQAoDSwEkt+92n0LXkIUKUxO4Yc7sOiez4CAGib9X50zD4MTZN2ARWaUZW1DsDMD/4cLdP2zN3e/+bfq46HRCOmvvdS1K58M+qHlWA5J1ZalhbbN1eqnTxGljbK/Fb+t62bVlztpVgKWddgBKq5qvchAB3bHYGVf780tn5wxXOALAKi4FL6NkY6EVmsTJzYLevoSfNXMsqgAJI+MCeD8/KyPB1f9m9rsKt0vez1kO73nOkNOPND43Dg21ozj7g+KIgCJjRPREdjJ1YPdqN3uDdosigQWFkpFwGKjPeJtEibALPFCDu1YFsaaZgVXClnmPMCNwJBQku3tQzOy8RCubZ9LlUl10454NZdrl1PWOQd5+STT8aZZ55Z8TpcddVVLNZmNnqeeOKJimkaGhrqL0goM25I4oWflHhyB8/+rEd3Yv/8zMnM6aCCLo4OkNyEDORkk4rMs8o8p4QQkFK6iLTgGVCKABJaxG2/IaGUwmtrXsXKgZWYM347NEfN1RXEekYqiSfeeBx/f+NxKCUhhL4qwl4dCn8bKWTwTYEU24okrdyV7Dq3Xjhht5VSkhCuf+f7eVrYqa+vFl1SkK8TSjqZJNwzP5TfprqHafdrZTLGZyyeHHtqKdUeE6F2TpuklKq+zQvFtuX2SQ0N4wfVY4b49rgAW8WlxlacrPz4zwvApdnHZga/fziOcsNSX2pWqA0ol1/JTTRjjyNNl5689NgeO3Os68eqzS1NuObWn+H4oz6Gx/8WnzilBODM7lU4ob0Np7Z3AgBWSIlPdHVhpSz/7oKI8K2LvoXj//042BMTtqgi06hIK/jXZacC8zQpCq6JnjROJzNC7oj03EAivG6h2Ff4MYopQhGREWqbawAzpgrGUwA5abcdS9kxrJMEw49hrRobwVgI5rnlhc2IScMr1aMsgTYJyn4dYWPJGa+cccYZGBwcTK3/745xiE+/Vv79ROzQCc90uM3+btxlF8y8+aZ1l2qPur/jH0ap/k6OADn5+Eq9hzX9F5DJ3UxgJQDM7JiFhWteRe/wWhCErvOKTFX0JaOkAgly/SVdDYR/Fxi0EUS672QnTdRS/eBbARBST4qlBAZKg1i8djEW9SyCJAkp9T3aEDWhKWpEgSJ9X0KhJEsYlsMYlAPoH+r3bQys0B8gisxzPy68922ermCuDrv+hRdrg8j9FravYycUMfJs99v0XyIn2I5iE4lEwq+LYpOG+P6PEPp62H4RQeCwIw/D7nvsjiceq9ynf+xvj+FXd/wKH/rQMembwt73iPdPbB33E49Q6mbi9wkMw2wO/O1vf6uYRgiByZMn1yEahmGY2lKNNLtYLNYhEmZD4MILL8S8efPM++18Hn30Ubz55puYOnVqnSJjasWuu+5aVbqHH34Y73//+2sczabL0NAQjj32WHR3d1eVfptttsE999zDMnOGYRiGYRiGYRiGYRiGYRiGYeqCqJyEYRiGYRiGYRiGYRiGYRiGYRiGYTZuRiTLyHLrltmdAklJcn1mHkpvq+Z/Hiq0bwWvS6u38KPa44ZpyqdPlVVSqp27e/1lJ1HzRGx15J2Y+6kX0bHtkYhapkA0dkA0tEEUWkGFZlDUtE7x9b72e7zx4Bex8JcHY+HtB1W1z9R9L0DbzANytytZRHHt4qpjmLzn2WieuJO7NusqyqNETpRc44RqXnzld7YyQWU+SInGqpZqq+DjtltRWVDJrTkpQ6odXxPuJ0f58XkoAO3bHpEuQFVC97PX+bQuPhlE4QXUPu4qyyWWREHJIcjhfsihNSgNrkKpfzmKvW9ADvfp7UG9VLHyzMoz63cQayxOf331fzpdSxPh7GPH4+5zpm1QUu2QgihgUstkTG2bhoIoQCkFCQkpS1qepyQkFKQ5L6UUpJIoqSANtGhPmrTKCPkkdFqbRkKZPINvwKXRxWi0YglJnxfI2+qknIDLSQOT1rVgv7xlZsOlvb0d06dPr5jur3/9ax2iYZja8swzz1RM09GxjtLIGpDfzypr89T7ugkc4oLAsDvt+lsZh3FSZhWoBxXiPTYnLPWdcuHkjEYUbQWJJEAEI07U64kE1gytxt/ffByv9yyEVOXFJeubxT2LcNvzt+CJNx7Tz0lhzg/2256nlUR6kXZMqm2llBAgUzaCIiObDNIivkyBuFLvQ+4D+N/uuiR62U5V6kTe8fNz6Si4/hQqbhG7XzIllFXAou11o95SbeV7j5WJjZH0nRMfZsXvRSkVpFTx4ZzNQTcY+jvvg+A743jJNkX3bSXcBEDB+wSllJNfW1k2SAt0fTkAUinXc1dQZuIaU3ZurGInKCDX/46PbewECQpSlfQoQNneNwApQaZf78vVFUzqmtilttZWXH/7dXjL23bJvDw3ru3FCSu68Ju+fvy+v7+iVFsIgR9cfiGO/+Txpqx1G2TPjUAgpdsjmGum2y7d1kcgd6ls2w/ThinSil6lCCT0JECmdTR/6v8UoCcOUHqyBmGlyP7SuYkL4lfaOoZDw3FCKByktO2Su0/JtnFKt7EK+lpTcK+4PMhdhzDj1KR6oag3p0opFd5v+vf8+fNx3733pdK+r7kZh7a0hHun84Mvp9iIP/H6JGtkXth6FmbedAOizs7sYEdKhfekISq2PqewwmdRkIeV32f2d4LM3fVweehn6KzOWWiOWlCSRTMuL6GkpHkHodsQRbrOQiko0mNxN3mVNcCbYynAPLeNLF4IXW+E0Pe17UvYZ7sK+gFKoCAiEBGG5SB6htZg5eAqdPUvR1f/cqwaXIk1Q2swWBzy+SDSHyuyNvlGwn90v8z0P0SEiCInwdbb9XqKIogo0stWlh0JREKvi6JI/yaBKCqgYNdbeXZk8/PpdMsQnK+Ratt+j+tDBr/1o0Dghl9cX5X8EAA+95nPoVgs+T6Nq9f5/ZCUVDt2u1HZZYZhmE2Fp556qmKallj/g2EYZuNlzZo1FdPssccedYiE2RBob2/HQQdV/rcXSimcdtppdYiIqTWNjY1obGysmO7SSy+tmIbJ5+KLL8aTTz5ZVdqJEyfivvvuw7Rp02ocFcMwDMMwDMMwDMMwDMMwDMMwjKa6f5HIMAzDMAzDMAzDMAzDMAzDMAzDMBs5VqhRUVxlCY01QNpek8zfCJHKrgscMtWItVc/dx2m7n9hRhB5AY+W0QhEkvuUzyMtGk9ItTdQRPN4zPjANRVSSRR7FqN/2T8wuOJplAZWoNA2DcW+N7H62eugZLHicVRpuKp4+hb/GePfcmJiZ/+TqIDWmfuj97X7M/cvtExB89Td0TRpZzRN2DFT7jw2QpmMi2otzYHszAQdeMnKiJopKWHKEEon620oGc6VQqvUmmwxdeYBctJlEddgNU7cDo0Td8DQyhdiqVY/dxPGv+VTfh9niTPnQIRA0wZjAzNZ2zLK+gaGVi/Aqn9cgjUv/hKqNFgmVkLL9D0wboePo33OERANrT4rlXctkueZd61UYp3+7Ll9E773yUmYOXnj+GcMTVETprfPQPdgN1YPdANQWiRnpZT23iOrrzTLSv/2cjmpHYAktLwLAgoKgiRsSi1W1yI7XY3s/SC14E9Ab4/dH/7b4tYrFZdLJW7pvP2YDZ/3v//9uPbaa8um6e7uxuuvv46tttqqTlExzNjz29/+tmKayZMn1yGSDMo4I5PYJ6Z/StgsgjFEmeY3r1fiMyI9JwlZKawPkMgewzw/9FoXC0FBkDAiWztBivbiQhGUIAgltCQVgBIKSmqpY0mV8OrqhVjcswTbjJuNaW0bljhh5cBKPLrkYby65lUjeLRXgZygUUsbhT5nYcXYMPJIL4zUomyj4xbCiSytbNyJx4N9IrKiWfg8YKXCVtaptwJh3zwUycJJPW3XLC5JD0443SWM36KV7teEzJQZO+ot1a4WK5L19xFlx0qBODiUzybzMmnLhlRmW9he+dtYi3CtgNlKthUAEgRV0vFIqeW5JAJBrky2r15uTYpcGj3JTfAuyY3HAtl2GJGyx1RuaBYTehNpubbr0wN2MiObDtDdeysDb+/swI133oRjP3AsXpr/UqpsXh4exjeHu8sUrCaKIvxo3kU4/JjD422BG0PacJRv/wCQMmMKCYD0Wn+pKBhb6LIQpt0kQVBSQQh/fey1JAVA2H3tc9DkF9wnRELfh/YauGtBUGTGJ2THKuZ8oNtXBMezJ6qgpd72nnSxB9dPxITe/rqEsu2kzBvSFl522UslY+mvuuqqzHTfHjchNgJLkhxFu3WJ4Xe4p1XRi3HjMPPGG1CYMiU7yBqQfB+a1WdJvTO1r4zIXxtl+yzmPvNNirkmZHYKttt7QyoFQRG2Hrc15q+aj+HikMtTACiZfo2CHpcLApQkgKRpD/STWMLeMwj6RgKktOhZCIKUAkLoNkcIASUViPRH6/slFEVQSkKIyE+4BQkg0sdQCkTS39FC+Vc9sTYHqfdbTjad02eAFYGTriF2cg+R+PaTfaT7OxG0VNsuu99CC8DtBCxk+0HhJCQUKPZN3hMnT8LZXzsb3zn3OxXvp961vTjxUyfiuhuvc9c37EOH/ZOY9D4ostgy920YhtlMmD9/fsU0EyZMqEMkDMMwteU3v/mNG/+X49Of/nQdomE2FH784x9j++23r5ju9ttvx9DQUFVSZmbDprOzE11dXWXTvP7663WKZtNj+fLl+Na3vlVV2qamJvz617/GDjvsUOOoGIZhGIZhGIZhGIZhGIZhGIZhPKJyEoZhGIZhGIZhGIZhGIZhGIZhGIbZdIgJcCoRel9dBmXyBqWEHKl1xnMyfvz4iodvmvyW6mN1ApXRfEZzjOS6cnsltju5EXLFrvH8N3QECh1boWPOkZi851cxdb//xaTdz8TUfX+A7T45Hy0z3j1mR+p55Z70ykQRdW73oVSShs5tMOvo32DOJ5/Dlodcj8l7fAUd2x0DErWQGGcYpUKhGkKJHOUIqBJSZspYl1y2kiGXt9WjyUA8bfeVLg8VpNTrZSKNWaeSy6XgI/M/yPsodMw5PHXmQ90vQRb7YBWX7mPPS+nfPuZwvcwwJerP4Mrn8dovDsbq52+uINXW+/UvfRRv/PE0LLjureh+ysi/nIhIxtLGfyetYrbMgrRB/BEpfPHI8bj+jKkbjVTbQiBMaJqA6e3TISiCVCWUVMl9l5SElFJLs5SEVFoAqJSCVBIlZbfpZSvcAhSklHqdE24pU2+UEe0Fd6/0d4O9T5IyRXf7GE2XFf/FJImxn4n980xxzAbFF77wharSXXTRRTWOhGFqy/Bw5QlJ1qs8vsJ4IZuyhly9Lzn1qF9Wofw2ezwC+PaeyO0dqBeNmpD8dtILAIzA2QiiYfTSpAikhPkGhDLiRfsNwlBxEM+teAaPLH4IS9Yurn6CoxqxvG8Z7l/4O9z+wq14rWchfKRWgE1eBBlIsY0mUosghV2KS7WdeNLuZ6WT0HLJiCJXjjYfLaW0oksyYkqClWu79EZ4KTKkmeTyBMIbz4u6A9lmIKEE4vdiXFobSCkrwDLK0VNvqXbQWywbkxcJ23VBrOTz8X1TmP6uyvy4cyn32qBCUUjl84fyfWE9oYyOSZrxCekdoP3O3tpsY4yVjoqfD2AlvQrKTkhgzw/BGMyKsO0IUtm8ycSp+/kyGPPo/Gx/34zRZJgLgnN0BQ8ohYkTJ+DGX9+AmbNmli+oDIQQ2O/AfXHTXTfhg8d80F8HMyGQMO2IHZbH5j9zQ2wBkNBCbBjpNvn99MQLelIBsk2PgmvffBsmjLjcvw8SVlpu8zNtrWunlLuq+nqbe9ANK8PxMOzkEP4+tmv17uSHy2YcJOCF61a0HSPrng3XqeC7TJ21+Q4ODOCan12T2v7ptnZMi6JEpvHDJB3BKtjgx3oeN2IvFDD9ysvRuO22+QGOlhE+ArwA2Ueael+avARVPJeICBQ+V8nfc4IIDVEjth2/rW4LSAKkYFz3ri2zhyYjbRdkJrmysmhhPkSI7DM5itwxokhAUAGFqIAIEaJIf2wckSi478h+i8h9ChSZdQUURKSPAeF/C5unThNFDYiiBhTMJxIRhBA+TRShIOxH51mI7DELiEgfV1Bk+igmFrMcCYGIdDohhEsjIBDZsjZS7QiR79c4Ibf+RK5nqtsOCuq6AOGLZ52OrWZV12e//bbb8c9//tPfTLF7Krhfkv0Ze2+ZHUb09wIMwzAbOQsXLqyYZvr06XWIhGEYpracfvrpVaU77rjjahwJsyExd+5c7LTTThXTlUolfOMb36hDREytmTNnTsU0zz33XB0i2TQ56aSTsGbNmqrSXnjhhXj3u8fu30gxDMMwDMMwDMMwDMMwDMMwDMNUA4u1GYZhGIZhGIZhGIZhGIZhGIZhmM0OL/IYAXFfT/n8MxIk122//fYVDzm4YkP4H7vyLFjVCbXLSrXDrHKPvXEjmsdj1lF3YfYJT6B99uGgqHHdMlQSxb430uuDouqc+xFM3fcCTNr9DEx8x+cxabfTsc2x/4eWaXuZy1bLcs0wHRnJmD2ucgEn41CJ75xkscqYtZ9XZSOQbuk4pEunhVoK49qA7Wc0Yq/tm3Hg21rxgd1acchubXjf21uxz47N2GlmIyZ3ChBZuVko2baftDQ7JsQOBWl2HRTa53wws7y6n/wJ4JVrgTAsOHcrUFZGHp44/5DSwAosue9TkMNr08ergBxei67Hvo/SkNmXwuMnr0NowkrEa9Veyl+bie2Ea764Bf7zsM7a3pY1pilqxsyOmWgutEBKK9KTcP9ZyTasOjv4HQi2pRFsu61WyGfl20jIChFI/XLk2jFRoLsV03Jt+zuE5dobH7vuuitaWloqprvrrrvqEA3D1AYpJbq7uyum23nnnesQzboT6kBHI5pEJQFyUr7txKjBmMjKtO2fpOXZTjQNK6kMP1peKRDIqIOPEFa2KNBf6sdzXc/iwdcfwPyVL6B3uHe0xTVihuUw5q98Hr9+8Q78av4vsWDVy1ooq0z8gXxTC6iFk2ITCURWsg2zjxVkwku1hUlnBZMCVkLp03rZpIgdIzyWFXnqf9Cp/4xJKI34lQgmH53CX1E7/vLYawegagllmNbdeypjjDsW3YLNtGuxTlLtdFc/sTlLylu5oMO+oO0nxudfUbG4bf9RymDCnXIS4ry4K4SWit2JcG3fNpRs+z6x80ebPrWOIy78toJmlRirSdNvt8cyuQS9ah2IdHmZNEoG0m04kbYtu4HBQbyx5E28uuBVNypQwdjSTrYj7cQ6pD8SCtOmT8fNd9+EbberXo681ayZeHH5C7jmF9dgj3e9U9d9V5dNWZhhOlmhNdl/Uq4gAAgFWM012XYMeh1sOZMVZGsJsZV1U/AOQBemX28F21pk7N8T+AkkfPvlbivSx7PCbhtj3HMdl2rbdU7KbJtD0+ZZoXJ8m3Ihh3kgFmvwnsEnKj+eUgq33fYLrFy5EklOGgsUYwAAIABJREFUaGsLMklna79jbz7M8cpJtRWASf99Btr22y+Vb9VUaj7KtFd5ky9U7PMAqWeX/Zk7mYjZaJ+T9plp/2wptGCrzq39WF0VIVUJ0rQZduztaq1SgDDLZNtFe2AjpUcg3oapB4qceJqghdh28g0tqSYjqDYTapCZgMMItKNw2ewbRREKEGa7/1iBtZZhFxBRwfVJIgr7HpGWfYcC7ZhE28i7SYu4XV/GxFOggunX+XRO5G36PE6gL8I+jikfO6kIwfV3XK+FCLfccXNV7+iVUvjI0R8JXi/Gez1JmXay3sfuq6x7j2EYZhNk2bJlFdPMnj27DpEwDMPUlqVLl1aV7vrrr8c999yDvr6+GkfEbChceOGFVaW77LLLahwJUw+OPPLIimkGBgbw9NNP1yGaTYtbb70Vd955Z1Vpv/zlL+PUU0+tcUQMwzAMwzAMwzAMwzAMwzAMwzBp6NwrDnH/7HSbHSZhxqzO9RkPwzAMwzAMwzAMs5Gxz1bnoK1h2voOg2EYhmEYhmEYZtRUlFolyXMB5+WfI7bq6urCtC0qj6e2/eSzKLRMzs197KkkFalOOpIpJ9nMpNrZSHQ/ex3WvnIvhrrno9j7JlRpYEQ5TN77G5i062npDRVvh7Q4NzvZaO+rlPERXqpts86wPsVWJCVWWbaqMK0RMin/OyXUNstEwHbTG7DbnGa8bXYTdtiyAXOmNaCtubr5qAeHFV5dNoT5iwfx5CsD+PvL/Xhm4SBKsgpDXCi99GYwAITX7/wIBpf9K5a80LEVtjn+gVg6xHan2BKcgIwS6whKDmHxXR9D39KHqzrPPKbu+z107vzJQHBlr1WG7VMnQOq6KqeZw9zpBcw7ZQq2nFRYp7g2NJb3L8OqgVVe8mVlpVbyZf9zsifhxXFGRgWbPpBOEdlt9ioLIBBrOmmYCPRisfsiKdHUy05g5y5nhnwq0XBsKPKpEU+QsZmw77774i9/+UvZNEIIDA4OolDYtOofs3nw4IMP4oADDqiY7o9//CP233//2geEMtLaEchvQ/dspXxjUliz7Lpdwb5WMmv7gFKq+DZYiazuS0kjhpWmbyXtxA5uwggFKfVkEX5yiJLbXpJFlCAhZcksl/RkEmYfnVb/7mzsxBZt0zC1dQt0No3LL6hRMFAcwKKe1/Ha6lfxes9rKMqi3xgTjfvnJSny68gqMs0zVQj3HA9F3MLKtcmKMSkh1Y68iJsiI9q0wsyCy0OLNq2IMgpkmYGcMhR/C/Mdk6IbHTe5noOTipL7negrIpTYlpFQ1rAfsDk+y9dJqg2MuF3Jfh+Rv8bHR0baG08dSofzx3ZBADkxlN3PbVZBPzbMi2JpwvxImLMO4rZtnKnwZqioZct+f+XydsJtKFAo77YpY2WijyWEF9T6+upF0lJJFIeL6O3txcoVK1EsFTFj1nSIAqEoiyiWdPupVCD1DcvBlHdfXz9+fsPPcdUlP8Gi1xaVLb/29nY88vxDaHXSZnj5sAIgyJWLLVUyYmBb5n7c4tsUX9i+/SBFUGYCJuHGh75dIeUnclBSn4801zc2RoFvz9wQhWDmdvKTDITxWZmyueF1GmnvBX/8MP7kMUNjs2szkwJeCmJ11SDrvRfc/RM7BoC3v+MdePqpuLzpnY1N+MXkKciqECrjd7VSbQBoec97sNWtN/t3caMgawKm7ITlNuX1efx9MhZ9Hl+34SYHsPXJ9nleWb0AK/pXAsqK4c39LQESMPe/bh8k9L2nXMDpWBQp17woJbUMXyoA0m1zk6EpGFG3AqRyU6lJ19b4s0HwpyulMJYgHgBOim+f8rb1pNg7AnLvEKwcHLD9GNvvsJJ9MpOIxCcHcZOCCIEIBSfV1m2f6Qc5kbZdZ/I3+5E9Buz7DMLnTvxP3HrTrfk3UcD/fP1/cM43vm7KJd6nSfVnbKEgXV9r/V5jc+zjMAyz4dHc3IzBwcGyac455xycd955dYqIYRimNjQ0NKBYLFZOGLDjjjviz3/+MyZPzvs3GMymwpQpU9DV1VUx3bx583DSSSfVISKmVnR1dWHKlCkV051yyim45JJL6hDRpsGf/vQnHHzwwRX7lZZisYgoimocFcMwDMMwDMMwDMMwDMMwDMMwTJzzrjwU9I3LD1H23+5tSGLt7hX9UAAmTGpZ36FksmpF/wYZG5fb6OByGx0berkBXHajhcttdHC5jQ4ut9HB5TY6uNxGB5fb6Nlcyo7F2gzDMAzDMAzDbAqMWK4dYp1B5fLPSFAsFtHe1o7h4eGy+07a7QxM2vMrlQ8y5oxOAFJWqA1kyIXH7tgbK8XepVj15BVY+8pvMLT65YrpO+cei+nvm5feUPYW8QK0ioyqPmSJpI3+x7qn4uajjH2TMSbjUPG0CrFllYpdoaEAvGfnFhy8ayv2e0sLpnSO7f/Et7Zf4i/P9eL3f+/B/f/qQe+ATKWhjF+uXBTQ/cx16Hr4/NRe2/77YxDN44L9vA4xnp8t41AS5sv9jQfPxprnbhrtKTqaJu2IWR9+QB8j8KkZgx3i10ull5XXQu0+pwlXfn4KOlurk5pvbKwcWIHlfcsBeLmT016aa0VGMBUKto0S00inADixlRfzxeTaVqo9Crm2vYZJubYXp6NuUs3RwqKqbK666ip89rOfrZjuuuuuwyc+8Yk6RMQwY8t//dd/4fLLLy+bRgiB4eFhCFGf58y6SGMt1UpjY/0qCsW2dtnv50WSertepxclpMtdKWnkkxIKVqit11u5dklJI93W3yUn2/ZSbSfYNrLtkipByrhQW6cpoST9/o2iARNaJmJc03iMaxqHjsZOtDa0VvWsGSwNYvVgN7oHVqGrrwvL+t5E98AqV472/JNPMf2nl2nbJ5sgp6F0Elg76UVEVl5tJdlaBukE2kYYKew6YaTZRpZthbvC/oaRaAthRJTCiLsjLZ90yyImuxSuXyDcRBkuZhi5JgVryJ9hloQyfP67bUFfL3zejvXzf3N7ltdbqp1cn9o9IcyNy5yTSeNjNZWYXEhLsDMCyItxBEPO8FzsUQiUzi9oH0kQlJJ2BYjIT4iUEB+TzdvKis3YJRTaKhmkV0AhKiCiAgpCf/ImVHPnkLjXY+VpfpdkCUNyEAPFQQyVhlBSpVR+dr9SsYR777wXV14yD0//My5qBoDJUybjmtuvwU5v3cmVTWw0GvT5yQ8MYOW9vp0MZLUmnTLlacca9pWYHc0QCDDDQyf4DduRYDBpy1yoQFpN/tgqSO/+VAjabi8OttdZD0+DyYqMjDgcD4W/rajZHMy1n2GssfhjZuPsdlGRcve43frd734PX/va11Jp/9+EiTiqJf3vNnLfhtj7VKXThaNwGjcOsx/4AwrT1u3fcSTrfvnE5TaVa6MoM00yhmy5tn/eh3Jtd38h3icqqSKeWvYUhooDTkatJdMAKQFJSvcFpF6vSBmxuw5TSXMDGjG3It1/MjcZpCzpb+WvhgRMe2T7W6YfpgDXI3PpybU/Lnbzi4yY3rd1QXna576pr/Z573oI4WQcdgIv8u8YnFAbQb/DSbGTgm1y/ZuYVJsi31dx+wUTkph3GVn9mWKxiNkzZqNnTU/+TWQoFApYsHABpk6dGpz/+u3PZLG59XEYhtnwkFKiUChUHIPccccdOProo+sUFcMwTG1Yl77XLbfcgo9+9KNjGA2zofHd734XX/3qVyummzFjBhYvXlyHiJhaMmHCBHR3d5dNM3fuXMyfP79OEW3cPPnkk9hvv/2wevXqimkbGhrw7LPPYrvttqtDZAzDMAzDMAzDMAzDMAzDMAzDMHHOu/JQFOw/ct7QWPDCCpACJrx75voOJZNXn1+xQcbG5TY6uNxGx4ZebgCX3WjhchsdXG6jg8ttdHC5jQ4ut9HB5TZ6uOwYhmEYhmEYhmE2Huzfl41KsB2673J2T0mfoEUgO+y4A55+Ki1BCuld9IARayf/Tm8UsVbNyP/+MFdKEkpaa3TsjZ1C23RMedd5mPKu8/DC5RMrpleyOMIj1PJeycnfyrhC+WPZfSvFGCqirKTKLyfr19wZBRy/XzuO2LMd49pqJ9VsbxE4ZLcOHLJbBwaGJX779x7c8uBKPP5SH5zHLfPv472cqX3bQ9D18HeRVGKt+ucVmLTXmYCTmFlhlFYjIZTXhU45svkTVj39s1yp9k9/9lO898ADUGhoQEOhAQ2NBTQ0NGB4eBiTx09JpW+auLM7mLJSImspU9LX9ZxrZeVW++zQhMs/PwUtjZumVBsAJjZPgoDAkrVLvKDTSKu0cEuAlFUDkpHQSUgQiCSk0vsIJaFCKawCSkrqPEmYcg++zT2hJLTMDgTSF8sdy307OZhdNqIus8GKqVwdNvv5UFR+u8+sVz75yU/i5JNPrtinufrqq1mszWyU/PWvf62YZsqUKXWTapfFPr6rwDa5ftyQIY8lxNrm2PPfbs6r+0YuClL6USStdDF8TghASggISKtkJP2MEoogScC6QolUIGCFk67a55qCglACipSTrcbQ2YIADMsi3lz7BpauXWLE21oa2UiNaCo0IhIFCEQAKZRkCUU5jMHSIPqG+1CUw76XYSXBViqp4s8qK8g2HRkvhg0kq/a5rYXa5nkML560Akj7X1w0KRCR0CUg4uuEMOtJGPGkEUra9C6eyEgt3ZQcLk7dl7A3QiiODKXawdgrvE/cYz0htw0llIlnP8L8mHWmnlLtrHVZKbLGaim5v6tXcN38pOQWbnN1At7MogjXUTLfQBZsvrWK1iZPjDuFFgnag5HQklu3r+2HEwHSTClg6oKV24YjTAkt8Y0oQoNoQINoQETxCZuy3vmE65L/TtsdSzeoUEohEhGaqQXNhRYoBQyWBtA/3I/+Yr8T9yoTi4gIHzz2cBx+zGF4+C+PYN4lV+HB3z8IANh69ta45vZrMGubmTH7snLto/ltYpJuXGlkwqCYtD8YNpjm0bbpXlodOy9zPCs+FoJc+XsNN7k0VlTt3suZUOw1scd1GRJiIxFFCkoqCCGCcvbXV4lEY2iucPhsMo8Fl8aPmVS8P6Eqj4us3BlmuCylxNe+9nV8//vfR5IJQuCQ5ubU+mQVCeuALZtkujCNBDD93G+ss1Q7FcQ6PBKSdSTR0sA+y7KE+ba+uPEseSG6UvbdiLm2ZnwL2+dRto+i62FEBcwetw2eX/EcpJJOBy9BICO7Dl9nEUj3m5S+2e3wG/Z5rCSIdL+HlJ58Q0EhMkN/SAmCgiQBqQQioaCUhEBBT15CAhEUFOk2ywn+TTsl3PXW5yIifV/bdjnZtggI927G9R/CvoJdJ2z/wvdvYt/B5B4i6Kv4316erdckpNoinmfQq4n1v+xd0NjQgJ9c8xN89EOVhYbFYhHHHHkMHnr0Id+PCfsz9s4Kqj73ZxiG2Rx5+eWXq/r7zr322qsO0TAMw2y4fOxjH8MOO+yAd7zjHes7FGYdGRoawr333otHHnkES5cuRW9vL2bOnIljjjkGzc3NGBgYKLv/kiVL8Ic//AEHHXRQnSJmasGuu+6KBx74/+ydeZwdRbn3f091n5nJ7DOZkJ2wh0VW5QZ4L4sGkIAswhWBXBFEIezwohd4jeu9yOZlkxdFkAsCKhAjq4gbu4AmkIAE5YWwJmQnJJlkJplTz/tHLV3d55w5Z9ZMyPOdz8np011dXd1VXf3Umcy3Hu82zdtvvz04hdnEWbRoEaZMmVKRVBsAzjnnHJFqC4IgCIIgCIIgCIIgCIIgCIKwUYk3dgEEQRAEQRAEQRAEQRAEQRAEQRAEYajQa8F2YsIrKbzykpcgwaGHHFpWrN2x5CXkO1ciqm4uyHEo0K1YtZRUu+QuQ+OcNiYqroXuWtt9mlx9D3LsYVvuCU6yVnR9Rm7Wbbmyy+GNVOSd05+dsJlAmDSxGqcf1oh/3XlYj0+nr9TkFI6e1ISjJzVh3rsd+MmjS/HY7FXIax2kcoKfRFAWDWvDsDH/gnULX0jlt+qNhzB80tfNh8T0ZXHCLyeRCvM329YueAZL//K9omXdZ99JyFXlMHfuXDQ0NKKpqQn1DfVobGzAX559rug+jTudjLCu2Aqk/DrfHgrrytXRPttX4ydnj0B1jgoEUB83mmtawGAsXLPA6qOMNI6tVNtJrELZtYICcSLh1k4459cpI+ViozwNpdrM2gpDK5drO5xA0ddJ1lwYpBO59tCnqqoKEyZMKPuH4X/7298Gp0CC0M+8+eabZdPsvvvug1CSCikzPigmmczKtQvyQznJZJK/yZfTfXsgGHRpFQFau/ysVpQIigFNTpSok3KyW2c/K4bSgLYiUUWJ9JHCUCiAlT0mAYCRdhOxcW4zo5M70NG5zki+2clvA6EvsxFYWvmkjz2J3UkWrxAiL1TNyh1JkZf0evkjkRdKOkmk00i6fyNKpNlkBZORSxfKtpEIKsnLKglwYkoCQtGln6DDqz+DdU7qmT0P8vrMtBi02NXISrVTV4q6/SxUzmBLtbPBXPE04XcfiXQ2vR4FfZjm7A3Nwb+FcumSRSvyHUGhmNrJgp10140skmOa+DrpG4gIrDnpDwE/4RHI7q1tbKy18+L6c/PHIJh8iJFTOVTHVYhVzpe9WBxcSq4Nl2cRuTaA4n05gOqoBtVRDRq5Ce0b1mDN+jXm+rO5n7U2kxtN+td9sM/+++Cfr72OGXfNwOnnfw1tI9qKR+psSxiM2UPxblKT4ZCebD+rbd9vz8z6ps2Qw51n0J9oNhJgMBSMnNi6jgE48TUAFQiVg4eY69e8uFtbmzHB11P4TNN2PORvNzs+9UNUW+DSYyJ7GsHYyeRXOG4tPp5K44Tg079VXKoNAFPr6lFdkDcKPqe+MeHCdGEaBjBs333Q9MXjix6zT5QITTzdxDxmc7G4x61zn4pPKNIjubZtS35CEdtUFClo1miqaUHrsOFYunYJGMpMBKIA5Q7mpfOA4rCsDCPXZhPEgK1U27VXthWkADsBCdt2p1jbPknDTKIBkDLl1jATo2kAbA9InEwC4OTapGzbU+6Y2XoJIxoXXyTnDhvXKJfClQ2JBNvFRymhto/5XKySyLO9WJuCNCoj7HaSbaTjqlD0DRAOP+Jw7LPfPnj+L89308gMs2fPxr2/vBdfPPGLqbg2O0mIuwZhGyzHx/l7KkEQNi8q+d6PiDB69OhBKI0gCMLAopRKJtjqIVprnHTSSZg3b14/l0oYaNasWYO77roLv/nNb/DSSy9h2bJlRb+Du+666yrO84ILLsArr7zSn8UUBpnjjz++rFh7w4YNIlEvg9YaX/7yl7Fw4cKK0re0tGD69OkDXCpBEARBEARBEARBEARBEARBEITuEbG2IAiCIAiCIAiCIAiCIAiCIAiCIGRwgpYeUWHyUBIzdepUXHPNNWX36Vj4LOq2PqJn5RkESgpJSgm1zU4lcxMAne8smyYa1lZhbj1swz2lWJUFYjbzsTvRW7HlYiamrH0teXdSxT23qcbXj23G3tvX9OAEBo6dt6zBDWeMxxsLO/DDmYvwp7mrrADLGx9T6eu3mVIg1s6vXYyO5fNQ07oTvBXOSyLTBqVEgwl/eTqXvxZY5NI8/9wLeP65F4puK0Z16w4YNnrvYI0TMWsrHbLCzqICcFNHn9gy56XafmtP+9k+sDHkSC01rejSeSxas9BKNQGQtuKpyMrqEsmUJqfOVD4P7YXZBGueA6ChoaA4kWuTlYRVKtd2JFXm6jSUlBVesx7JtaVb32h87nOfw4033thtmvb2dsybNw8777zzIJVKEPrOihUr0N7eXjbdYYcdNgil6R9KybW7S1NKMgkk/XqBXJsSMW0imQzy5VAz6oSU7jOByMgkYYWMzPadFJSzPRKb9UoZmbZ5ZIGJEWXOidkISykikM4bebY/NwaRBjMZ2aRRatuTc1rdpOxkzycbKxaLMxLhopNTewW1vz5KKS9pJKWsKNyKsEGp90g5QXbkpdmKFCIn2FaRX5dItikRVlrJd2Tzg5dum7K5603KKzJtuZEuta8DpyVNC3OD2s9ch9Qly4aYqTYo9I5u491KLms3u/dYqp2p17SoPr3OD8v8rZkR26Ow+VhjcmXD0DLnTsFxXWPmzPk4aa4ORMxO/O38yO4DMyd9pyJw3ki1dXAcQiKyBQg5FaM6V+Plsz7u9cOfyuTa4fpiMXZBX+6/TzH5KKXQUNWI+qp6rFnfjtXrV0Gztv26qz/G9hO3w6X/eUlyndgIwp002/T/7gFh360DWNvje9m37SNMd+nyUa7Apqx+aOoE2JnzUgpaGykwyIiDQ32yERQ7+y17oXhyfdwIN1Srw0x+4M8RXqYeSrBZs/Mem0kb3FiKYUTIbKTpFIx//GPGNARTftZJmmyjDfrh5J5IxMYA8Mb/ewNXX3V1QXsAgD2qqnBWfXrStFLfhLgP2W9E3HJqfRxj1A9+UPSY/UKxQCVkI8i1swdOi9pdnGDWum1bNW2NFeuWI895aADEyo7HzThaKQbDrPPtDLZVBoJ5hmnb7v5ytxjbxufuFTNzBkO7GUgYPvYhZiCyYZMV/gMMZcfvLupx8UvYHhnm8Z90lWSvC+xEHGmpNgXvCi7OcPEJECmT1sUpACEKJggh+9mnse9pqbYqkGr74xaRahO5yU6A+2beh23Gb4MNGzZ008gM086Yhs8f+3lUV1fb/anb9imxjCAImxtz5swpm6amZmj8LkUQBKGvDB8+HEuXLu31/q+99hrOPPNM/PjHP+7HUgn9TVdXF26++WY89NBDeOGFF7By5cp+P8bf//53vP7669hhhx36PW9hcPj3f/93nHnmmWXT3XrrrSLW7oZrr70Wv//97ytOf9NNN6G1tXUASyQIgiAIgiAIgiAIgiAIgiAIglAeVT6JIAiCIAiCIAiCIAiCIAiCIAiCIGx+eJnZQORtf/bYc4+K0i9+6hsDUo7eQMFP4UYKJFAFO3Yj3xG5SU+obt2xglQDKCzmUN2UXd8XqXaxdcF6dscAGBrMGiMaFf77tDbcc/GoISPVDtluTA1+cs5WuPOibbDtmGpTbrB914B91W1d/A833595LD585TawXm8tydb25ZaDV1o0x6gZuVe/nUfjziej0LSYlVY6K11QTnu2Y9si3HLuFhhWvfnd6yNqR6C1djjy3GWkXayhWaOLu5DXeWitoe36vF3Ocx5a58GsTUths561WWYAYNua7Ge2EkG33bcI7VRcCO6f5CdYjVSdEkrcw4USx+JSR5+dsBG44IILKkp3/fXXD3BJBKF/+dWvflVRuhNOOGGAS9JDevj4SwSigUA2zKQbaaWXCpYqh5cqJvk6IaQROSMlfyYvaVRggp38wcoVyX5SVqyoIkTKCKXdcUCJcDEUKkZOOG2XI+XenYjavEfKSKoVRYhVlAisrdgxctJqpYwEW7ljRSC7n3v5vKPI76OI7Mscy4uxVYSIIkRQiFTsZdleku3zi2xpyOyPpOwqzC+1rz2uHVMZ8WUy0YaTTJJLQ6GqNVSAJ3VJxcZggeO4mFTb7UNJY/A7bIwJST5uMHPJWApA+X6hxJAr2Vy4MVnXvVTbl43Sadw6nx5B3Mjp+DFVxOxwoNgPF7601tBam5iYdVIudiOmJK51x/cH1QATvFS7fc0aPPTAQ7jm6mvwX9/9T1z8H5fgvLPPxdnTzsaMe2egvb0dbCX8rDmRSbsTYI08a9PPUYTauBbDcrWpCW9S15QynwNKyVu9CLeU9B+F92ooiiUoNFQ1YHTdaDTkGmyxNZjzgB0vaDJjMV9fbMfOcNdYB7G/EQXrvJFVE7sxhQ7G/FbqS+blhL9MGoo41dKI2fRZzmfM2k/EoLU9B07Ev6nxRtDvsP1egdmNg9jKtIPjsSkjAUaCDVd2Ow4lNtZ0dqvcBAzWehzWX8F9ACP8zojni9Vb4T3Bqdp/5JHfGlFyEf6zqQXDyE+PVdCSUuu5dHcQpmMATVNPQvXEARaAlRvn9TrucZ8yIvMicY9/MqaeV4luOr09EWErG5/koiqMaRybtDOdh85rK63X0ID5biPTL7Jru04KzeHzOHmPbHwRUWTjCwLYLUdQSiG28UEURXaSDYVYxSa+UbGPjWIVQ1EMpSIbQ8U+5ortexTFiCi2MUvk45g4+5mS9ZGKEVOcisMURSYfStIrdw6wcZdLCxVMIBJZiXYJqbabNMRHPy4sNX2sq5fW1lZ89z+/W1G7aW9vx5emfimp54xUO9WfVtgoJf4RBOHjxOuvv142TUtLyyCURBAEYeDpj++Cf/KTn+Dkk0/uh9II/YXWGvfccw8OP/xwtLa2oqqqCueccw4ee+yxAZFqO6ZNmzZgeQsDT319PUaMGFE23VNPPTUIpdk0efHFF3HppZdWnP773//+0PudnCAIgiAIgiAIgiAIgiAIgiAImyXxxi6AIAiCIAiCIAiCIAiCIAiCIAiCIAxliKh7IVZf8gbhsMMOw+9+97tu03WtW4oNq99DrmH8gJSjEspKSEL5SDGpdjc5CwmmvXWfhnVXmVwG0GYbSoWy69EXqXbWlJSRagfrnNjr3/arxyVfaEHDsKE/n/Q+O9bjke/sgJseWYz/+8gidOXNeqfd6lz695L7Ln/hakS5OjTueHxi1SIykqeU9McKyGCuZvXwnUCqyki5+4CKh6Fx+39LHSNbV8ycFjpq7QVlddWEm88agdaGoV9PA8XY+nFYt2EdVneuglIMhjISP6WgmRFBQTOgFANWbgpSVkYHaKuf0lZoqm3dExM0KSjWACmANYjMdkUKroWxhp12nUBs2g9nZGV2NXw7snWaqtuAgv2z8rNkg3TzG4Ftt90WjY2NWLVqVbfpHn300UEqkSD0D5X8MX9NTQ1Gjx49CKUJSLtsi9OdDBtUUs7KQUeaSudcyEQF0k6Gk5omacx69hvJWFBtmRKxp/Ki2kRIqa28NHkWETQ7gWQExXkwKRBrOCF3iCa12qn3AAAgAElEQVSYuUTsOUAl14KJobWbnEcn0koYC6tmI3AlH2+w3e7KGch+rXgVpKwsNV0hoZ4aTiLu9I5OkBnKMZ0gE0aISUpBcbDs5JFEVq4diCatTDwt1SYvpKQgjVmGT0NW5ZtoJ+HLgGBNcho2Xep8wlaTkWpn37MiyhLXTRhEyo0HMwkIhULf7qTafrWXGpv3sN9whSCYiVsKCxGM/1RakOzypqRwxXcPyun2d/toV+iM3DjVZu2QcfasWThs8hR0dHQUHgjAz//n59hqq60w48H7sP0O23vhtOn7jNybYe7BnKpCVVRl+lsXB2fuER/3Btc0e58ket9sXRGcKDw1fqLku6fsvtnvpIgUmmuaUVdVh2Vrl6Kjax2YyVcgM1sxtFsV9IdagxTZ1mLGGLD9vut/wu7Tn6t9XKjQfWwvAXPSX0IniYjIdMvaXFv3XYIrk7LjEzvg8VfInLdOX0fbnrRbH/ZTdtzprhOTE3Gb55UvLDuRtqkF9zwM64hA5vq4a+Ak3/Y6FBsbuW2U+cwAOjs7UYqpy5fiZ63D8amqqlQYUfBNSGYI3u23KrW1aPvfF5Y8Zr9SbpxXJu4xWYRS8uxO7joGcQ+n7we3PX2PuKlJOLMdJoZgsrEOMLZ+PBauWoguvQEabJ61mk0bdmNsaICVaaqUTHtCzPaeIF9+ZetdKYB1Ug5FBOYYpOz43I71GWbczqzBPjYy3xcwOAnTAIDslaDg5kvCpdSkGenpOMhPmALAS6/9MtmegFycYWIVcy8oew+ZdQD5yVTISrUjEOAmDElNzJIotU3+7jhOvk8FUm3XoC686ELcevOteOutt7ppYIb7778fs2bNwt6f2jsdy4SxT4VxjEi1BUH4uPH222+XTTNy5MiBL4ggCMIgcN111+FHP/pRn/O58847MWrUKFx11VX9UCqhN6xYsQJXXHEFZs6cibfeeqvkZFUDyZNPPomVK1eiubl50I8t9A/77bcfHnjggW7TfPDBB+jo6EBNzdCbuH1jsmbNGpx44onYsGFDRenPPvtsTJ8+fYBLJQiCIAiCIAiCIAiCIAiCIAiCUBmb71+uCoIgCIIgCIIgCIIgCIIgCIIgCEKF9Fmu0c3up512WkVZvHX3Xuhc/po1pA4OoQaldCInwrNkxTniJekR5aXZQNfq97vLof8KU4xi9TkYUm1OpInNdYQfn7kFLjt5+CYh1XbEEeG8o0bh1/9nB2w1MgdjQMoDyGP1P2Z0u++KuT+D1uvB0DBGMCsb4+Dlr5tVcEY51Izcs8/lbv7EV6GqGuCNTSXqiq3cEk5yyUaCefnJrdh+TK7P5djU2bppG8RRjC6dR567kOc88lpD6zzyOg/Neei8Xcc6eec8NGtosF/PrI1o1F5nbd8ZANtnhHaf3b/aa0dTgsKUzCwjUmQrvys1uURWFFhMChtkJwwykyZNKpvm/fffLymhFIShhtYaa9asKZtu6623HoTS9JLuQurMxqweshSh5NOLFCmQglKSjxfBOp+oUy5aiXR4xPCzsvE+EXn5odM/m9SJUDF5d68IClFqXWRl05GKoaAQqURAHSn7cjJq5cTUZr0XVcPko8ikjWD3UbERPdr1Vn8dyK0VlIptXlGRMiXHjyhO1lGMCApRlJZnK7L527IRCFEUJeVKSbWjRKQNZa6bk3Y7iaWVTsJJt8lJMBHUlfLNqTupdqkxXNhOsk2rlBxY6BndTswV3JfFdy6Td5EE6XUZUX8RqXYqBnTxHorEgjb+DEdnLtZ3QmIniU79+OPYoYodIrAtgx83ZF5k343IO2mfafkuWyG/9hLlRx/5Xdl45u2338ZnDpiMJ594yrlrTYzNRqIbqQi1uWGojqqSY4ZxcOoiZK45lY6Di91DBd+xBN18+N1TmC4rkgYIMeUwsm40Woa1QROQh/ayXg7GFOzLx7ZO7ZJN4yZP8HVj60oT+2NpWz4dyIsZyowQ7cOGrag6O1w0ompOTeSjjF3YXDttNzD5tuHaS9DwklZLbjIISqrFPvfYHl7bFJq1l3J7ibvP341dkWwPPdz+K4lkPyB9f4d5hrjjn37G6RgzZgyKsUprnLFiOd7Pd6XuhODSuUuNsBmG2zmz3HzylxCPGFH0eANCuXFemUdI8WdMuI6L3ith3FL0HvH3Dme2k22D5Ce7GN+4JfI6D9Pu8mbcrYPvVjhpaUxmXO2PQO6Bq0DKiKfNARSUsk/1VDyjQIigQEkcRCqIe0zMEZNCTDaeURFiFfuYJFYxYooQU4wYMeIoNssUI6dyiBEn+6gYscr5eCS28U8UBcuUy8Q+QcyFdIyj3DoVJedjYygVxILFpNoulnExZlGpNiVi8Psf+k1F38UzM4495liRaguCIBRh8eLFZdNstdVWA18QQRCEQUAphfb2dlRVVfU5r6uvvhq/+MUv+qFUQqXMmTMHxx9/PBobGzF8+HBcffXVePPNNzeKVBswv4cQUfCmzamnnlo2DTPjlltuGYTSbFqcf/75eP311ytKe+ihh+KGG26QMbUgCIIgCIIgCIIgCIIgCIIgCEOGTeevjAVBEARBEARBEARBEARBEARBEARhIzJQfxB04IEHVpz2nfsOwPy798SSpy4Cr1/TZ9EZlfnpfmcrPsn6sNIHKFsCoee0L3y6xJYBtNdysQp26/tLqp1tSInszYnAdt+qCg9MH43P7Dasd+cxBPjEhFo8+K0dceieTVYwprFu6d+73adr9XtY89bvYPV2YASGOi/b1sky8mAAY6fchi0OuAxVjcUlo1Ut2yGuGwWVq0P2fsw1jMOYKXdj+KT/QCLVDv+IOWuXM3I2JiOcAhgnHViPz+5V24Or8/ElUhG2ad4WGkaWnWeNPHdBIxFo56GNYFtraOStCE77NNqK8pxIu5xcO7lzbF1xsk7k2h9/vva1r5VNI384LmxK3HjjjRXJNPbdd99BKE0JKunr+ijXDtOEfXNRuTbC+W84LV7mQL5t91NO2EzKpk+2EZDeX7njOFliZIWKRhipoKDYSa1VSoytnEjSyxqjQGAdLKsYEUKpthFBKiujNGlUklZFsBpv+2+yXlH4Ii+yTMSSGZkkBRJvUv44PvdUWWMv745UBGKysvBENu6k2k7GTXa9E5M7obaTTSo7znKy7kSmTUGddC/V5kx7KRBpJw0s/blEexQqo6xUuy95F+1kuonF3HArKFd6u4vzCnNkuzl7RL/eSq19LMlFcggE2sxG9uwk3DbCDWJRJ33WJn+t4cY+SR72HKzYlsmk/+Pv/9jNVUtYtXIVjjrsKHzrkm9Zebc5Zk5VoTZXByKFULZcNA5OLQYfeijXzuYV3ofpyQ7s/uF6TspEIDRVNWFs/RjEiKA1QzMj78ZkZCby0Vp7STqQyIGNSNvUg/X9QxMjz3kww443tJlgAZzyZrua09aeTop8m/BjeLL1RmZfb7625+xLxGYc5Ho4N9Z1P1YXbg/snk+czPNmj+HE7q4PdC9XRnfuTvTtxkUMI/hNtWd3b7j8gzp37TisvoJxFRhNTU24/obri9c/gBVa46srVmBNKKPPtJFKpdpUXY3h084oeaxeoTV49WrklyyFXrYM3NlZmKZc7NMvcu3MJnvMHsu13RPSy7UVRtePRhTnjITe9VWwAnrbrjQS+TyULQ+xbxpk4yo4sTTDREIqspNnWJm2j4kyMm0oxEgm9VA+xolT8UhOxYgQm9jFxR0I4hEn5kYi4VZKGRl35OIdE1u5/GMXz6TirfRkI64MsZdrUyqeSmIaJ9UOJh9RLr6kRLhdSqodxDITd5yIk7/8pe4bj+WDDz7ANy/9ZkF7Eqm2IAibOx999FHZNBMnThyEkgiCIAwOtbW1WLduHUaPHt3nvKZOnYpLL720H0ollOLll1/GwQcfjOHDh2PPPffEfffdh9WrV2/sYnluv/32jV0EoQ8ceeSRiKKobLqZM2cOQmk2He69917cdtttFaXdbrvtMGPGDCglegpBEARBEARBEARBEARBEARBEIYO8cYugCAIgiAIgiAIgiAIgiAIgiAIgiBsKhBR96KsUnSzS1tbGyZPnow//elPFWXVtWYhVs77OVbO+zla9zgbw/f6OlRVQ8/L1FucSamP8hyRavcBnS+ycgCttVYoVnR9n6Ta2XVF1gdS7WMm1eKyLw1HLt70205dTYQfn70tbnhwIa751Rzk2xeX3Wfly7ejYZvDzQdSiSePAZAVXzMA5K1dTANxDRp3PAFNOxyP9nf+hPb3n0Ldlgdi2Jj9rUwbgSRfQ3etg17fDr1hFeK6sVC5YUjMVTpYRvqdk8/MGkTAdqNzuPjfmsGByGpzpy5XjzF1Y7Bg9XsAGKzISwkJRmIKUmAGlFYAMYxs06CsIA4AmJSV4CkrSGVoAhRrwG6D3ebqjcAAkxWfE8hawJwAztVTIlo16ZjZP/+KSaeydVyyzgO5ozDwHHfccYiiCPl8sWdGwi9+8Quce+65g1QqQeg9N9xwQ0XpTjvttAEuSRn62NcZGWgo5kSqh3XaQc2BZNyFZEFf7fpi8xlgDuSSDPvssbEDsQ33bN7QXmyoGPb5oqBJ2/zMc8aIVhU0NBQpaA0oygMqAjhvn0eAZiCCeYciQOeNgJW1EVEyzPNI60ROq+1qK/B2ElzNDCIn4bXPUbiLxCm5bTHJbVauCTLPV4IT2ZplpcyyUn6rSaeMLJz8MqVl2SAr1zbSTCIj0vSSSbscWYE22XWhkFIF8kn4F+z1DpTaFIgovVw03VJc6OZkvFkJabiDiCX7Tp+k2mWGc91LtakwTdB5ZAXRHI7vMtm6PFJ9DIJ9vdE2OEZg/mUXSHJ6v2J5OVxWnOnx3H0ftk2d177ta8348MMP8eLsFwuO0R03Xncj1rSvwRX/fTkaahoRK/ffqN19wT4gLhoHB5c9Ffe6z1xY2VSsjlxeaRdwqk8HkDp2KXl3dVSD8Y1b4oP2D7C2q90OD5UfphmPrSktNHmJdNLPaICTftHUpfbjD40uI8e1HS4Tg/zzAGDSViZMflhKvnMOr5E5hmYGyDwD2D1zQNBaQykFZgIrIzkGwx7btBJtmy8ReUF4OExVMM8XEFnZsR+peum228ldT+V2t89HACBt93Vjo8zYyfWb2drWwfkyGMd8/hjMfnE2rrzyStx7z70FdffPDRtwwOJFeGbkKAwL+2FGidou/GaFATQfeyziLbYosUd5uKsLG156CZ3PPY/1c+Zgwz9fR/7998FdXaljqqYmxNtui+pP7oWaQw9B9aRJgFIouBAh4dcIRTenY59wJ+7sxLqHf5sqQ/UB+yNqa0vHPjaP9Pe2Tq1tJdgE2+Zg73NCrGKMqxuLt1bOh4aCUgDYyP/BNg4gIK81IiKTk4uhiJJ2TsHInRT8FCWUfGfm4i7l7kdSts9U1mtvx+phf+vH866iGC5b2L6GFPmG4OKmMF4wZTNya+XjADdxB6XiC2Vt9Qrky0V2kg/lYhe/X+SX/aQgLp2PZZS/XyuVarvS/OSnN+M3v7kfqz5aVbrxWH74wx/i3PPO9RJFkWoLgiAAHR0dZdPsscceg1ASQRCEwUMphYULF+KXv/wlrrrqKsybNw/r16/v1f/vuOKKK/Doo49i1qxZiGP58+v+4A9/+AOmT5+Ov/71rxu7KGVpb2/HLbfcUtEEtsLQQymFrbfeGm+88Ua36WbNmjVIJRr6vPPOOzj99NMrSltbW4uHHnoIDQ2D+H/UBEEQBEEQBEEQBEEQBEEQBEEQKkCmBBUEQRAEQRAEQRAEQRAEQRAEQRCEHjAQ0o1LLrmkV/utmPN/8c7Mg7Fh9Xv9XKJSULcynDCZ0At0F0BR2WQ1W+yVWdOzPwbuESWl2oA33qCURC6rewqXs5kyCs7DirOIGGcf3oirTm37WEi1Q847agz++7QJqKqqKpt2/fJ/IL9uGYz0TFupsjayJWYrUs4juZZs0xphU93Wh2CL/S9D7YRDQLlhYFhZHjsDE0HlahHXtaGqeVsr1QaKa7t08pmTNGyPp8C48pThqIq7F8BtjoxtGIdhuTrkOQ+t88izRhfnkdfmpbWG5uAFI5Rzy5rTn9mu01YU57Z7FZdmLx11ckInPTRVl0i7UiJXv5gWMKbu9dRiuo5L1rk0hUFDKYXtt9++bLo5c+YMQmkEoW90dHRg/vz5ZdO1trZiv/32G4QSlaFcX1cmnMnKADlYx6wzYlCkhJVOqOgF0kTBhAnGEBqoFo0UEmQ9uGz9j+TXO/UiW3llIn5ORNKKjDTRSKgjKCtbVGTl0uEPEyLyamqQUoiiyKyLFKIoRkQRoihGHCkoZYXUKoJSEeI4NulVhAgRIrLpKQqOadbFKkZcZDlSMSIVQSll91N+OVY2b/eyeZvPcbAcFS7bvE0ZzBlGNm/lhNxExaXapKBUIKLMyCuTWg2k2kjSp5tVIqd04lf/jmA8G4g+wzFuqn2UaqNEJV89gZmH7Kun9EmqXS7vTKfiIuz0p26k2mH5rGy/0O+c/GgrM3bp/XjBxf5epm22hfsx4ONP8zmZKMkcRaeO5Y6sU5+M1Nal0Jn8NLQtI6MmV1VRvJPl8d8/jtXL1yBSxcbf5M+R3LXLxsHuOqNIHEyl20LRe6u4Tzj5mJEtu/s5tZ6MfHpsw1g0VTelxhMM7ccJWtsryNqMG/z1ZGhtxgsmDcwkBgQARlLNxMm7Lw+biRLgZNnBOIJgxqhE1tlNSc2TaUuKCNWqGjXxMNTl6lCbq0NOVZn/2W6l2QRA67w5ddv+GBqstR332HfWvr6Yk3Gqe26mWpxvvy4/JMJil4cf6ybHTQmPkW4TRb7R8Oe72+674e6778bM38wsrH8AK7XGKcuXYbXWST6Zai+1bNISWk47tWje3aI1Op58CivOOx8f7Lo7lhxzLD668iqse+z36Hr7bS/VDoujP/oI6198EatvuRVLv/BFLPr0ZKx98CFfXyXpYezj1m6Y/xZWnH8hVpx/IT60711vvJGOfTKTRqSfc2EUggKJM0AY1zjetyut2U4koqGJobX2E3/kYeIwwH0Fwz5eckLqRCVthNTKCt7JxRqRm2wjRkTKxB02zomIEMHEMxEpxBTbGEPZzy7uiZP4R0UmPxsnuW0xkpgmphiKIsQ2VopUbGMTMnEQTP6RsjGRi6cyy0RRErOQi/fcxCFJzJiSalNw/SuUaju1tlIKd951Z/cNx5LP53HEEUd005aKtC6RaguC8DHmvffeq2hM8y//8i+DUBpBEITB58QTT8RLL72Ezs5OMx7WGsuXL+9xDDh37lzsscce0FqXTywU5YUXXsCRRx4JIsKhhx66SUi1HVdcccXGLoLQB9wYsTvWrFmDefPmDUJphjZdXV2YOnUqPvroo4rSX3/99dhxxx0HuFSCIAiCIAiCIAiCIAiCIAiCIAg9R8TagiAIgiAIgiAIgiAIgiAIgiAIgtBD+lu+MXnyZEyZMqVX+65f+Sbee/CogZNrW2lbRTawCpMJxVk++78BzpdN17rbNKQvdCKkKfuqBCsEAgAoSj779fbdbuNwH5+mjFTbSboIdpmT5cBxBQIu/bcWnH9Uc4WF3/Q4bvIumDlzJmpqasqm7Vz2ilfNecG2V9E5AZ5Oy+9grq8RkeULRdiAzycw6JVYtsd1y0FeTqwHAF+e3ICdJ+RSZRe5dsI2zduCodHFGnndBa3z0MhDW8m2Zo08G+m2k28nom0rvrPyuLw2dReKC7Wtfx20gwK5NjJybe5Grp0RMnoxS+ZWL9g/8znY0D8voSzHHHNM2TQdHR14/vnnB6E0gtB7brnlloqkUKeffvoglKZCyhW3F3LtJE8uTFNGMOkfCUHCUK4NkJdvO2UziKCUifW8MJGcJNEII+HkzzaFkSVGUHYfxeSl0zFFiJQyQmxlhI+xW09WlA2VyBwRIYYVYztxIzvppBFyx1GMOIqD/GJEUD4/xQoRxVBIRNjueDHiRKRNRkhJpIyAW0WBiDvZ7gXaZI9hZZVeLOkFk4E8nBKptrJC7QKpthdPuuublmo7GSWRq98SxtVEHerlu/4dyedS7a9SGaWQUFbEXe6Slolrikm1k3UVSLUp2J4VH2eOwTCTsviMAmm29xSTXe+kzE5azG68EUqzwyMksmx30uTi1EyQZ8YogdiYYCXQANtlN5lMdW0Nbr79ZsRxXHDtaonwk+GtGJ/Ztssuu+CJZx7HuPHjEJxhZm+y16oCuTYX1lNv5NpF+3Q3nAvl95Tc5359UO9b1I7E8GFtZtKecBzhRNTB9TOT+liRMOXNeZCTUSORpTPArFLCc7bCbD9GIDvWCNtf0OCSfRlVVIWmqma01rShsboJ9bl61OZqUVdVh8bqRrQNa0NTTTOqVA7ayou9RNu2Cw02x0fyVHMTDpnja98u/XjIjYls24Vt8wUTFGXHRu40CIlYGUHbKHhmF46LQMCRRx2JmffPLPqd4qz16zF1+TIs12acXcxT7c71Q63xZlcXluk8NjCjeo/dULPzzoU7dINevhyLPj0Zy06airW/ngm9alXZfYp1Z11vvokVZ52NZV/5KvSqNd3HP72Qa2+YNTuVpev1/IduYp/kvki2Fci1AVRF1RhRt4XtZzRYMzSZthFObmUzTvcDnIjiyR1XEYgi+zWXEURHSCYnUZQ8/4nICK2hrPRaJZN5uLhG2VgjiJ0imM8+voEVaMMKuCMX+7hYJpisxKUJJghRdmIQpVwslpFrq2Q58nFLWpytSBm5eLjN9l89kWqH7WDK4VNwwAEHdN9wLHPnzMVdd95VUVqRaguC8HHnhRdeKJuGiDBhwoRBKI0gCMLQoLW1Fd/73vd6vN+rr76KnXbaaQBK9PFl3rx5OP7441FfX4999tkHDz/88MYuUq+YP39+Rc9UYWhy7rnnVpTu+uuvH+CSDH0uu+wyPPvssxWlPe6443DaaacNcIkEQRAEQRAEQRAEQRAEQRAEQRB6h4i1BUEQBEEQBEEQBEEQBEEQBEEQBKEX9LeEY+bMmb3ed8Pq9zD/F5/C+pXze1+ArBg5lCuX3Rci1O4HVr56W0Xp4obxKG4rqsSs3YMXFVnnhIx2G3O54yKzrIqsQ7LMThXHIGJMP74Zp0xuqOi6bMocccQRuP/++1FdXV0yDakccm07wcmtE5l23r6ycm0NaA2QFYZxcSE2w8rcA+GyT1fw2eEMVdp/duKwkc0Rzjmyya9Fai+xIQNAXa4OI+tGGdkdtBdoG2m2Rp67rAAvkWvrjFybnVwbVq7tJGD2GjtRnIaTPbr6Rvqzk81ZKVlRuTa5hUC8WEKuHaYp9VkYPM4777yK0t14440DXBJB6Bvf//73K0r3ne98Z4BL0kP6KNdOZWX760Q26MS0To4NE2ZljukFk5m4y4kpU/uD7BDAabStVFtRKoe0SFtZ2SJ5lbQCvHiRlDIyx0glQklFPqX518gaYyuujlVsRJJOMBkII41oUnlRpCIykmsVGfFjZGSSJp2RbsdWRBlRsj5SMaLICb/jRGCpYigiW/5Eqm3KFfnjRCpnj6u8ZDsOxdu2HMqKx5U7j0BqWVyqDX9dfERdTEaJQK5bQkaZkmm794z/NZW+ggYZTrJR6vVxoZLzKXu+5S5pmd17K9X2ZQ+lxyiUanP2x+5TVKgdHMJJrr3s2p1KKpZ0kmKdOkYixTbvZgKZZL37bOTJDCadTCBDToZsyuhGK7vusSsu/ubFBddvLTN+urodP29tQ7W9D3bddVc89ufHMGrUqNQ1LRBsuz5RUfdybU7es+2hnFy7YAIF5vS6cBiuuVCwbcfnRKacIcNr29BWOwJ5bcYK+Xw+GEdoX992NAHWGnmdrp+8TurC1F0e2qZhOKG6ez5p88xgK5629aQpkGvbsjZVNaG5phlVUVXJ6wMAVVEVmmta0Dys2fd1/lrbBbaTDcGLj9kPT/zoiHVQs8k4yEwS5szorm8D2E5clGrPDL/d3SPh/ejbJZLsU+3J5qVZ43Of+xwu+8FlRc/51Q0bcOKypVio8z4rDWAdM55e34ErVn+EI5cuwT6LP8DhSxfjXxcvwu6LFuL3Rx7Zbb9c7JVftQob3nijxyO1Ul//dfzhD1h24ong9vbycu1u+sbUPaA12n/5y1TkU5AmGI+Wk2u7OMp+hJvAAgBG143142xmK9e2/ZcmQGvX3ti3fVcm8scweSo2X5kpRSCloGBjK45gJi1JoqDICqxJJRNwRBTBRVWRjZFcPELKyK/9ZB+Ri08UosikIzf5h4qCfWMbv7hYxkiyk2MGk4OotFA7kWinYxa/Hk4SjvQ6e30rlWpn+0VXN7/+za9RVdV9f+GYNm0aOjo6uk0jUm1BEDYH5syZUzZNdXU1lJI/JxQEYfPiW9/6FpgZY8eO7dF+r7/+OiZMmIBly5YNUMk2fRYsWIAzzjgDI0aMwC677IL77rsP7e3tg3LsqqoqTJw4EWeeeSaee+651Nj3o48+woMPPoiLLrqo29/Bl+Kcc84ZgBILg8G2226Lhoby/8fk3nvvHYTSDF2eeeaZin//Nn78eNxyyy0yrhYEQRAEQRAEQRAEQRAEQRAEYcgi/xNGEARBEARBEARBEARBEARBEARBEIYA1dXVePLJJxFFUe8y4DzefeBwdC5/tef79uWPn+TvpvqNmpF7l00T145EeUtjHwmku+n1QGDuKyGSC/fNKtgos63YcZL1Fx7VhC99+uMv1XZ89rOfxT333IM4jotuj+pGIqpp8sKwULCdSLCNPgzMgLZpmP32RLyXlWsngrqkDiiVr00QlEjbtqC9+A4A/vfnm1BbnfxXhB5Jlnvhf6/4NcSY0LgVIqWMXNsKtFOibf/Km1q2cm1m7YXaifDRrnMSMLctUc6ZWrTCNyfS8/JEwNRfcJ2KybVTYkZ0L9fOInLtjcPo0aPR2tpaNt0f//jHQSiNIPSOBQsWVCQt2f7rDh4AACAASURBVH777VFTUzMIJeohfZBrO8FgGHNxwU6cFhnYPjklX+W0YDnM3ccAfjvZ+VNMRk6ASCl5IgXiRJuTE0Ja4SMpBa+IJoJiK5dWcUpaHZMVYlMEBSt6tILGiBQiRF5cHRVZZwTcMeJAbG2k1UYMqaLICyiVUn5brGL/MuVIZN6xynnRZezKGZbbCbW9SDv2gktzXFsGqEQwHggolRVTJrLKRKqtSNlrjdIySrctkFGWlGoXlYsitS27DJQWZ/dKmrGJxmqOUvLsjSfVTi5YMal2uIMvoxdDF+bvpMHMLp4vFGqzDqTWqfFCcHArVwYSaTbDDUucrDk4l2Cdb2Nh/KmtzFknca3WGgQGc95PIuPKe/ZFZ2PvSYXj6RfXd2JmRzue3WIUzt99Nzz82MNobW21QyFOhkRceE1sEpBSpeXamXouKteuVCJs9y+2LonZXd8Q9AVEqfXuc9uwNoyoHeHHD3ltJuzp0nlo3WUn9ckbgbAdU7jxhCZT5+76aNjzJiMRTiTVAKzUm1mbp0IyNAQxQUMDIFSpHIZXD0d11DORVXVUjeHDhiOm2I5280a47n8YocI9HCuBGExuxKpNO4ZdD3uO9gVbV+zrjX0dunr010TBn6S/T4I2kX5uF46zLvrGRfivH/xX0fOd39WFAxYvwldXLMdBSxbj5BXLsPfiD/CV5ctx25o1eL1rQyp9VVUVjj/++B5d04pQCvGECaie9C+o/l//C1V77A4VjCuKNev1c+biw+nfNh/6GP+AGauuuQ7rX/57ahcOlgvyCuKfguefXxfomwO5dlttG3Iqh7zTabOTmzPApu24/sygTf/g69vee2T6DJAC2Em2Iy+lVlAgdiJqN8GGFVkrGwuBjCBbGfG1i30IlIqHjHjbTVBiYo/ILfvYKUqE2anl9MvkncQuoVA72Y9A4TZK3gmwKvAkVjSxTGVS7WwwENZjc3MzLr/i8jINyrBu3Tp88YtfLN22RP4lCMJmwmuvvVY2TVNT0yCURBAEYWgyf/78Hn+P/O6772LfffcdoBJtmqxatQqXXnopJkyYgHHjxuGnP/3poMjHoyjCmDFjcOqpp+LJJ59EZ2cn/vGPf+Cmm27CPvvsk0rb2NiII488Ej/84Q/R0dGBzs5O7LbbbhUfa/bs2XjnnXf6+xSEQWLvvcv/35uVK1di8eLFg1CaoceSJUuw//77Q2tdNq1SCnfffTdaWloGoWSCIAiCIAiCIAiCIAiCIAiCIAi9Q8TagiAIgiAIgiAIgiAIgiAIgiAIgjBE2H///XHrrbdCqd79Gi+/bhnee+hYrF/5Rj+XTBgIVs9/CO/ePwXz79oDb993ENrf/X3ZfVR148AWKiPXTdbb97JS7VLLxcy7Gcl2IHKbemA9pk0Z4HMdghx99NG46eafFZX9sF4PsJVpc96L65AoxADOG+mTF83BbNfa7puVa2eEX+ZAfk3ynpFrc/JiWwYAmDguh6Mm1ReWPVP3JSXLm5F7OVYxxjdsiTwnYm3NGvl8VyLUZk7JtZl18G5/WFtxYSC+tBdSe9E2kne71f3rJIJOLggk9ZOVa2d8rHZ9CalgkcoUufbGYf/99y+bZvHixVi5cuUglEYQes5pp51WUbpjjz12gEvSB/oglywmWU3tROYAqTSBXNuLJUPBZFAsAqX3d/5lghclJpLnQrm2cuJEkBUzKuMmZSuIpAgKRjzt9I9GIh15WSORkVQrFSFSMaIotuJts6yiHKIoRhzlEKkcYpVDTDkjtKZEbh3BiLpzKvai7BjBsoqRUznEFCfCSRUbkbYVY8dkRNtOpk2BMNsLKlVk5d6RF2dHTk7ppNpW5B15kWUo1TbSb/I/gVTbaSdLSbWpUKodKEJTddwXqXYxei3VLkfW0TzQ9OI0kslM+ukYvZZql0gT1K+fCCWQaltHbWpf/2PjRYTxpEtn5dYg9uMLnYklGRpahyJtu97JsGHGJu7lxio+Fg3ycWm0NjFvXttxDhkhNMA2PrajIBf3MiOOY9x0642ora8tuJ4/Xr0G77QNx/cemIG2trb0eWZE4eG18deLGaQIjBJy7Wz9ZeXa6J1cm1yHnCRMhtVOIOy6bkqnd/friGEj0FLT6ifz0YFkO895Xxd+Uh8/YU9ybbQb97l3YuOcZpi2oZ2I3Uiv4Ypo9ycmxFGM5poWKOrdd12KFFqGtSKOckaizRp+yGvbMLkhqmsnsGJ2P8mUkyKH46ZgRO3l8kk+4XhJBxNR+HuO0+2l1MRDrs25bQzGN77xddx4040l+9YnOzuwIN+F5zs70dlN/3PwwQf3m9RINTai7t+nou3nt2Psa69i1F+ewYiZv8aIe3+FLR55GGNenoNRTz2BhmlngHK5os167X33Yf3cl82HXsQ/3NWFzqefxvIvn4JV111fdBff/EpsLPoczCRMy7VNGxtZNyrpAchMPsJaJ0ciK/d3gnUr21akQG42AiIwAEUMUkaybWIkG1vZiUgiIi/RNpNqWMG1CgXXdpIQ965cTBH5+EchsjGWjalsGh+ruUlFoFL5EpSPU5JjKyjlxP2h/DuMA8OKM+lMPBjENb2QapeLY84//3xsu922RRpRIQ899BD+8pe/FKwXqbYgCJsTlQhAR40aNQglEQRBGJpUVVVh6dKlaGtr69F+b7zxBu64444BKtWmwYIFC3DJJZegqakJzc3NuOKKK/Duu+8O6DGJCOPGjcNXvvIVzJo1C11dXViwYAFuu+02HHDAAT3Kq6qqCnPnzsWLL75YUXpmxjnnnNObYgtDgFNOOaWidJdeeunAFmQIsmHDBpxwwgkVp//mN79Z0e+bBUEQBEEQBEEQBEEQBEEQBEEQNiYi1hYEQRAEQRAEQRAEQRAEQRAEQRCEIcSXv/xl/PnPf8buu+/eq/3zHcux6PFzAjmuMNToWDwbb/3iU1j42Jex7oMXsGH1u+hc9jJYd5XdV+UKpcX9yqBItYvY8wKp9gG71OBbJ/SPGGpT5GtfORnf+M4PC9bn25dCb1ht5NlwUrous2xfRixnt5G2IqhAFpeSa7PPJxTJGdNXKOZ24uxAzged3sYAoHHukY0oqFufUuTaWcY2jENO5axUO48unbcyu7xfp70YTpt1Lo1mL8KzKkIvF3QiuUSynaiykZLIBbK4QEwIdFM/oTQu219sRnW3KXHWWWdVlO6mm24a4JIIQu944oknKkp34YUXDmxBusHJBrulN3LJIOYqKtdOHZPTKQj+cV1MUJj0805mmMi1vSrby7VD2TMBnORDVhxNbOWKICujNjLHRMioEFkpZBRF/t3qphOBJJSXVhthpELEhAgmbeTk1Up5AXbyMvLsiGLEKkKERIbtpdlkpdlu2UqzYxUjjmJEkZF0x4i9bNuLtgOZJVnRpRdnKyvrdlJtd15K+WvkxJJOgJtItsnKZpNtlcoo/TbfJPom1S7FgMkoN0bskBnb9GhXtqLe7iTbAyrVpsI0Lnx34mMKIz8nu04OnJVGh2Jg7xUOpcKU7JHk4GTMHMzJE8SZReXFyXgviWAD+bYvAwcibzva0PbImu3YJimji5OZNSZsMwH/deV/FVzTqtph2PL2nyIePdrtmLo+tpPycTCh8DqZSWYUeiTXzoiVy8m1w/vRtTW3LZM4vR9l+gBXdXbbmIaxqK+u90JtzWacqHVasK2ZrYBbpyTcRrTtJNWmDjSb/fJ5kzasbyegdgLsXBSjpbql4v6mu2vUWtOKKpUzxyLTcpymPY+krIksHlb8blK6y+OnHLITGYXlTSTZhXJtV/9+u5VrA8l95/LLfg0SyrddG/va6V/Fz+/8OeI47vV1Ofroo3u9ryMaNw4tV12J0S/NRsuVV6Bm8mRQfZHvnogQb7stmr41HVs8/CBUc3PRWm2/887kQ5k+b+3Mmfjwkkuw/MyzsOTIo7Bw509g6YlT0fHnJ0q2GPJ9YYVybS72HEueou59ZP0osL1HTF9v6lh76T8n97bvL5KWwaZTMHmyAuyz3Ui1zUQixOTjKRcjkIsfoEy047YjAiE2cQTIxkfp/f2EHi6GIhODuBgqEXHbuMXKtCM7SQhR5OMz8undRCDJpClenO0mVSE3KYiJ5BCWu7vJQXoh1XYV/cgjj1Q8EeVxxx3n+9AwX0EQhM2FDz74oGyaLbfcchBKIgiCMHSpr6/Hm2++iR122KFH+1188cUDVKKhy5IlSzBt2jS0tbVh3LhxuPLKK7Fq1aqeTULXQ6Iowl577YWrr74aHR0deO+99/Czn/0Mn/zkJ/sl/z333BPz5s2rKO2jjz6KtWvX9stxhcHlxBNPrGgcOWPGjEEozdDi61//Oh5//PGK0u6333749re/PcAlEgRBEARBEARBEARBEARBEARB6Dsi1hYEQRAEQRAEQRAEQRAEQRAEQRCEIcYBBxyAWbNm4c9//jNOmnpSj/dft3gWFjz2JbS/+0fkO1cOQAmF3rLoifPwzsxDsP6j+b3aP6oeSOF0kT+ArUiqXSqPSqTaib2NwZgwIsK1Xx0OtZk7by7/9oWYPHlyZi3jo7l3wIis8/alrVzZia/dsvbbzHJWru2EYZzZHoj6vEA7FGyH9edE3mbbxHE5fGb3Yd0L5jJtbHOXaytSGN+4pZXc5aGRFth5kbYVexnpdiIQ1EBKHsd2O5xMLpTFZUSHgPOBBTLt7K1ZRCgYLnDmvZQ8LqS0sFsYKA4++GDkcrmy6e69995BKI0g9IxnnnkGnZ2dZdONGzcOI0eOHIQSdU9/yrWLPUtTUlIqWEh/yoRhoaiQwZmyOkGlNkuEtATRyhS9RFIZabQRRybiQ0UuvZHUGnm0Uyga8SLZ/QgKiglKRUa0HUVeZK2cPJsUIooRqRhKRVaaHRkhZCDGjpw0UhlBpCKFKIoRxzkjzFZR5hVbObfJO6Y4EFLGJv/I5BlTZFTfTqatFGJKpJSkIi+pVJRedpLKyMopyZ4TmFKCSqsjD8TbG0+qXbTd9VZG2UfB9IATjnMqPMUw9ika7/ajVNsVy0984+/T4lJtt5NfzoidQ/0rgpjOC7WDMvg4kpKJW5JtQdyonZw4EG27dGBo5K322IqZmcM10GB0uQll3DpyMa82+/uJgQKJst0GHwMDrBl5Zpxw8hcx5cjDkrMmwo9v+TEm7vYJXy6Xp493vQCcvYy5uFzb9p32Hiwr10a6Drxcu4xg2x2r2HpP+D+/M9JgCvpdd/ytmrZGVVRlhdl5I9jWpjacLF7rPMAwYw2tkWe26Rl57rKT+7i6SWqZbToj1YZ9z5tiqgjN/SDVDq9Da81wRCoyde+l3maMa9pcIHD34yB7Xm6MzMF2wK5z46Ng4ik/JtJJe8mOj4rItbPjI/fZScdd29HM+MIXv4AZM2egpqam59eDCFOmTOnxfn7/OEbjBedj1FNPoG7qSaAelCH3iU+g5Zr/NvlktnU88WR6RTd9X8fTz6L9rl9g3UMPY/1Lc8AZWVklcu2CdFm5NhWXa4cTiQCEtprhUFFkdidt7wn2/ZvpF+0YnFzPBFvHGkatTb5Myt7ybiIURYBShEhFSJ7q5NOY8tkJOVz8oMjGPQpRZOKQRHwdvFT6FdkXwQi4IxvPeHG2n/jDTwWSRGiBUNvFJ0l5lb9yCoVp3Ls53/6TagPAdttvh9NOO61Ei0izePFiXHLJJal8BUEQNidWriz/O8GJEycOQkkEQRCGNo2NjfjnP//Zo30WL16MVatW9WifcNKXTYn7778fO++8M0aOHImbb74Zy5cvH9DjERF23HFHfPOb38T69esxe/ZsfP3rX0dVVdWAHG+nnXbCrrvuWjZdPp/Hf/zHfwxIGYSBJY5j7L777mXTrV69Gg888MAglGhocNttt+GGG26oKG1jYyPuvvvuPk0KJwiCIAiCIAiCIAiCIAiCIAiCMFjIbzQEQRAEQRAEQRAEQRAEQRAEQRAEYQgSRREOOuggHHTQQbjz53fid7/7HY444oiK91/z9mNY8/ZjAAi1Y/bF8E9dgtox+/VT6Rjt7/wBH756KzqXvoyodgvEtSPR/InTUL/VYeV33wzRXe1478HPo2PxrD7lUzt2/34qUZa+SLU58+6Wy0i1A6E2wKiOgRtOb0PDMJkfWhHhV/fch9123QUffPCBX7/6zcfQ/KkzApGik1wqc8WZAFJgAggaYAKTssvK1qVJ75ZMXiYtKFwfLjgRUfLH34mY2+z/lUPrzXornPPiuQxsZVPFPq9atQrPPfccZs+ejdf/3+t4/733sXLlSuTzeeRyObS0tGDLLbfEbrvvhk9/+tPYZZdd+k2StHbtWjz//POYNWsWXnvtNbz77rv+2MOGDcMWW2yBiRMnYp999sHBBx+MxsbGfjnu2IZxeGvlm+jivLm8RazyTtNGTNBkpG5G2KWhoQDSiFiZa0kamgGFCEyJ2ItT96R5d3JVAF5wZdoRe/kXkK6jzKaULM6JBtNlT9d3qXXCwKGUws4774y5c+d2m27evHnQWkMp6YOFocPjjz9eUbrLL798gEtSOe4ZWJKM6LgwAyOILb2ZwJTdbmXZNv9UBBZ0/UQEzdr3/66sTAxw5ulMNq4Aku2UPD/MRA4KCmyeRTZGILucTMZglItMttxagzkCkTmGNeImklZiJE8vgib7pHLyUzg5bSD6DQS55vqFp87J9XYPMAYiRcmlIYCUstfAyiIpsrsQiJ003ImvyUovE+m4EXObWMo8yq1uUllxdiCXVPaBS+E2+2yvVKqdtfP2h1S7GB9bqXZI2ltdsmzF7utUvNvHc85KtbPrCj5n+5KU4Dm9ZyjGTg6QSLUB2+9YQXCo0nb/OgGxWcFg7e7NMF3hfZkuP1Lrwjz98V0fSsl9TVZ27e5hl4V2cazWAAham97jyhuuxKznZ2Pp0qU469yz8PnjjvGxMDMnXQKAgmolEwuzvYdcf5uOhQkgNkWsZOzDQe9q4/OCoXLmQrl+OszXl4HCeoQfZof5+hjf7htRhK2btsE/ls9DnjUUcdJPMAClQYgAzpt+SAFgDYYCUx6KFcjKqIkApTUYhEjZdscKUG68Yq4NKUZrTauZUKAfUaTQWjMci9sXI5lQKLk+eWgoXyd2vXsW2WcogWGeYPahwQSQaUewz0pTbrLybPeMDZ/B6fERs/ZtlEBgzSAV1HVQN2FLYTAOm3IYHv3DozjvrPPwyiuvFD9vpbD3pL0x+ZDJ+Mzkz2CPvXZHPp/HiMYtenUdo7Y2bPH7x5DbYfte9/XDDj0EuZ12wobXXks16fyiRdCr10A11CeJy8U/3VDqdgnHswXfQNkP4f0ZvqfzAEAMhQgt1S1Yvm4ZFEdgAvKsYTTYkY1b2Pe3zAxFpr8jZcbjGkBM5N33DBNHkI0NTDwAQEVQbAvKDJCCc1KTfy656Ujc+ZgEZPuR8KmeLKkkbgjek8yTPbyEP2i3lBJku7Wuf0mWQ4G/iYvClOnPpeKYnki13babfnwTZsyYgQ8//LBIi0hzzTXX4LzzzsP48ePLphUEQfi4sW7durJpdtttt0EoiSAIwqbB66+/jokTJ1YwubTh05/+NGbPnl1y+6WXXop58+Zh7NixmDFjBpYtW4att94a559/Ps4555wh/TsYrTWuvfZaXH755QMu0gbMWHevvfbC9773PRx++OEDfrwsP/rRj3DQQQeVTfc///M/uOGGG4Z03QnF+c53voNjjjmmbLrvfve7OProowehRBuX5557DmeeeWbF6W+++WZstdVWA1cgQRAEQRAEQRAEQRAEQRAEQRCEfkTE2oIgCIIgCIIgCIIgCIIgCIIgCIIwxCEiTJkyBatWrcIRRxyBp59+ugd7M9Yu/AvWPngUqpq2xZbHPIxo2Ihel4V1FxY/dSE++scv/LqudUvRufxVtL/3OLb41x+gZdfTe53/x5HO5fPw9n0HJJa/XkNo3unkfilTmv6WarsdS0m1nWQtkWoDjIs+34Kdxlf1rOgfY9qGt+COO+7AYYcdBq1N28mvXYb86oWI6kca8RIUABXIJhNhk3HTWSGdk2t7vZOVhsFpK11FOxlYYGlLGaoydcomrxGNEaZ8sg4ucU/k2m+++SbuvedePPzww/jrX//qz7USdtppJ5x/wfk49dRTkcvlKt7PsWDBAsyYMQMPPPAAnn32Waxfv76i/aqrq3HiiSdi+vTp2HbbbXt83JCIIoyuH4N3PnrbCuyA7HU2IlQGcd5Xhfb7mxXayqo0k5F7sYZmlUj/CHDaVXL3M5EXitqGAicgJXbbS0iwrUHO13H2dqfwo8i1NzbHH398WbH2hg0b8Mc//hGHHnroIJVKEMoTTi7RHdOmTUNra+tGkW8UoyK5NlBUMMnMhWFUKvO0SDJZHci1UVwuyRQ8n71xEsGzPm3/TOTa9tkAZZ8v2ohXia3IFmArhzZabYJSyghYmaG1kUCye3aQtkJKs95IWAkEbQTcYH8diLWNFF2ZzFkaaa8VowbyW8AUInXuISpZRUwgZaSpZnISWJGkEVk6GSwpq7VUykZSZjuREWQmQu20RLvgHYk42zw7zfHJij97ItXujYyy2LKjWHvt0+QllXmIhg7hPUmZdehuLGTFykUmRimaf8nNhQk4U4mlpNocSF6LHaxAqh1KYVNpAik2JTll8zX3blgI9m3cC7mZYYT5Gs5cnS1dyfPR2rR1F+wyg+19agY4gUSXyMj6CWBbaM15tLa24Ic3/RDXXn4tvnvZd0wc7S8l+fMiF4+mtoWjIw7WuRRB/EsMBRunVzqxkBMruwlpMlWfFf66daHAveAZELZZN7FAkedQTa4G4xrG462P3rZjAwUmNhJqHYFJW3Eug1hBkUJed9n+HDBS4DwAhbwmxIqQ14RIKVNGOwkQMYEJaMg1Iqd6PkarhJzKoam6CSs7VgRiawpbpX0+mHryDnHWVrANaGg4WTCDoXw+QCjXToZnbCZO8HLt9ORD5sCcjKEydZCS1/tnrkFDY9I+k/D8rOfwz3/8E3994a/4299mYdGiRRg1ahQOmnwQDjroQDQ2N/lnJLNGTdWwXl9Dqq9Hbofte72/yYRQve8+2PDaa+YjkiatV65Mi7WBgmdTjw6FgtvFru+ZXNuvR3K/hdL6tprhWLp2iYkJ7PctmhmkzHXX0Ijsn14wGcG/IhP/EBOUqx8y9xCZy+SF2qb1KSh2/aeyx3LnEIiuXd/qBP82VgElcUD4r7sIZEVvym+1MQQn+bpr5SYHAQjJ5aHCf1UQjyBdvqQMYYogXT/GMUop/OpXv8JnP/tZlENrjSOOOAIvv/xy2bSCIAgfJxYvXlyRGHbSpEmDUBpBEIRNg+233x533XUXpk6dWlH6F198sej6JUuWYPTo0UV/zzl//nycf/75uPjii/GDH/wAF154YZ/K3N90dXVh+vTpuP7669HR0TGgx6qtrUVbWxtuvvlmHHbYxp2w/cADD8T48ePx3nvvdZtu7dq1uPbaa3HRRRcNUsmE/uLoo49GQ0MDVq9e3W26uXPnYtWqVf02sfZQZMGCBTj22GMr/v8Qp5xyCk444YQBLpUgCIIgCIIgCIIgCIIgCIIgCEL/IdPkCoIgCIIgCIIgCIIgCIIgCIIgCMImQn19PX7729/2ev/1H72JN+7YCW/etRuWvvB95Nct62EOjCXPfCMl1S7cfinemXkoutYu7nU5P06sfusRvH3vv6LvUm1g2Ki9oWqa+6FUIUUkCxnZY8+l2tl1nE6bEgcbKeKk7WtwyuSGSgu92XDIIYdg2rRpqXUfzrkNDA2wNu/QMNfRrmMN1l0wiidrV2O7zPkkra+XtODcifDSsjsO2jDb4yd1+Pn96hB5oWAi3UtL/pBqFi+++CIOOeQQ7LD9Dpg+fTqef/75Hkm1AeC1117DtDOm4ZN7fRKvvPJKj/Y7/PDDMX78eFxwwQV4/PHHK/4jUgDo7OzE7bffjp133hnXXXddRbKS7hjXsCU0M7SVlWrWyNuXZg2t89Bw6/M2rZNna7tsX7beta1LtnVttgXCRADaCdmD/c19n7adcaJJtOmRqtvse0nrmbDROOussypKd9NNNw1wSQShZ4wcObKidO3t7fjc5z6HO+64Y4BLVDlGlNwz2W7qeRIKfsN1frEwbyNMpGwoZ/Im9sdL5I5pgSGTETo6rSwZ4zScHJrtA8AIGDnZl8jLGqGsSJoJilUgbDRpI4KVVieviCLEpKCUfZFCpKy0WhlhdWS3RWReMcWIKYYiBaXI70ukQEG6ghcUFCJEFEFFkTkWKcRKmXVQiFQERZEVZ0f22LaMFJnttpyKIl9GI6VUXoxNCGTbcCJupNY54WelUu1QYemvf5G6LNVWBkWq3Ue4H396cfDkVXYsZKEkliqZZ7eHDEXKLozqpVTbx2Tp/UKptpHyJkMyJ6ln2PiSbLTPOi3VZiCiGDXRMNRX1aOxugktNS1oHTYcLTWtaK5pQUtNK1prWjF82HC01Y7AFrUj0VY7As01rWisbsSwXC1yKoYfg7AGazOmYTuOcetN7JsHE0Nrux2mTNqOVXTexsjaRL+a82Bo5ME46JAD8cuZv0Scy/n60UFsjKQUQf2xvyZePM6Za+iuCCfSbeX6x27GPgX7+w4ZZdua6yuy93W3k9T4vsX23/Z4bXUj0FzTlFxjmLFFF+fNWEPnobWG1maZif1YI+/GGVqDFCPPpu1o135s/TA0cpRDQ9XAju8bqhoQq5w5CzsuYk7aiBk35YNxkmsn2rdxP3JiO4pKjavg09pLGrQTJ5IPxlehXBvB/VdijMTgVJ0yGKQUdtxpR3zplJNx/Y3X454Z9+C6G6/D0ccchcbmJpvQ3bNApKIBurqVo1paUp/dKZWccCD8eghA43lnY8Rvfp1+zTSv4T+7tSDvYrlSqr8s2AgwF30Whs86d0+11A4PxtsMItdTaDu5R9gu7H1vWr+9F+xByd7e3QAAIABJREFU7b1grdpIROrKH4vIqbvtPhQlcQ2Rl70rKBNT2fhNsX230YTyyzY2QTJBiHKxiJsMhMzxIxfD2PXkYw6V+hdEpjz+SEEqG8cRuXNy3u9C+baLY/oi1XbLhxxyCD7zmc8UaQmFvPLKK7j11lvLJxQEQfgY8fzzz1eUbrvtthvgkgiCIGxanHTSSXj11VcrTt/V1eWXlyxZgjPPPBMjR44s+3vOjo4OXHLJJT3+fehAsX79epx77rloaGjAlVdeOWBS7bq6Ouy///54+umn0d7ejnfeeWejS7Ud3/72tytKd9VVVw1wSYSB4gtf+ELZNMyMW265ZRBKs3FYt24djjnmGCxatKii9HvssQduvPHGAS6VIAiCIAiCIAiCIAiCIAiCIAhC/yJibUEQBEEQBEEQBEEQBEEQBEEQBEHYhKirq+uz+LJrzUKseOkGvH3fgehYOrfi/VbMuR4r5/28bLqOxbMx/+69sHLe7X0o5aZP+zu/x8Lfndxv+dWO3b/f8jIUE3dR6m0gpdpOzlyTI1x2cmvlxd7MuPLKKzF+/Hj/ee27f/ECbSPAzoM5D0ADFEixrUQ7kWvn7XrtZVxwYrBiL9ZBTaZlfEk6DSLg8/vVu80IF7oTLj/04EP485/+3C/X6O9//zv223c/PPnEk6VPJzibZ599Fo8++mifhdjr16/HhRdeiPPOO69PedXmatFc02IE2l6WnbcvJzbMe4m2duI7K/wKZdyhGDArc9PaCgzNWvuvq9GMTBD8/9k78zCpinvvf6u6p6eHGWZhEURBwQ33Jcbt4hJi1OuCCkqMGjSJa1yCS3xvTNSrMfokcd+uGm8So9kQvK7ExKigXqMxiUvEIF4BdxFE1oGZ6VO/949az+nu6TM9PQPo7zNP293n1KmqrqpTS2N/KqhQuLDudUJ2VdRnJIxnpeSWVQkvmapobW1NJSh+5pln+iE3DJOezTffPHVYIsLJJ5+MuXPnxo4vWrQI9913H6ZPn46XXnqpxjmsTFq5dtlxRCSeY6diRs7YcXKvEwJXG9bIc10cVmSIuNzQXW8krWSu0mLGIHEJrXQkI5SWWiKtZdPw4UUoYoxLGd2fkEZQrcXWUmacOlJY6WRwrZVmSwhkRUbLs0X5R0b6tARJJ8rOCImMjMu6M8KoKs1zxkkqM+YzWoG2lVPC5NmLLL10Ek5MaWXlVicJVJZqJ5WifSrVdnbMbh41pmoZdl/FSQg2HSlDcr6TLM8KSSel2v5YFVJtK3il+HUlpdpOHqyMYNnLyJUVTxMhIzLIZ+rRVDcQrfk2DMwNRENdA3KZHLIym0rALkUGuUwODdkBaM41Y3DDEAxrHI62/CA01jVCSgkr9VZERpBMUJHOVaSsMNnIkp3cOdJSaKWFyDqcnzvXZ3MYNmwjL0K2pSGCeS/sUiGUsYei5LhcO5xfuzowR0vKtbubD9v2VWKtUoQ3rpc4JeJLbpEIb9IRwd/o1tGAEIhUFyJlBNRQiKigRdogWO22bg76PYgQKS0aVpEyYeGk1brt6PY0qKF/1veDG4ZoObtdP+lW4ddQIEQUBeJtI1lXSlerIqiCXVvrNggikNIPRQRS+pxwS2h774TtBv7+C+TaipQbbwE91MbuU/LXx8ZrewA+LgjSYmcBvVmGALKZbLr+ug/7c7ViZdExkckgU2ntYT5WdswY1O/xxfhjT/3I7bpryUsrybWLT+rS9dLn8nLt1vo2PSWy7VpBl73y7cTPoUxejGhdSLiNMooF0n6ct0lqcTUAJ70OtNZCmuMZN2fQG5JkIOxGIjpB99rOc+ymJk6kLTJOpG3jdjJtO49xczA79zDzN5MfW2Lh/C1sQMJ9YvPKbI5i5xSiZJlUP4954IEHUF9fX77OA8455xy0t7enCsswDPNZ4OWXX64Ypr6+HlLyTwkZhmGSbLfddvjGN76RKmxbWxuGDRsGKSWGDRuG22+/PXU6nZ2dGDly5DqTayul8PDDD2ObbbZBfX09brnllj4RatfX1+PAAw/E7NmzsWrVKjz99NMYN25czdPpLaeccgoGDqy8OdjHH3+Mhx9+uB9yxNSaq6++OlW4WbNm9W1G1hFEhNNOOw1/+9vfUoUfMmQIHnjgATQ2NvZxzhiGYRiGYRiGYRiGYRiGYRiGYWqLlLIPfuVQA7YYOxhjxg5Z19koy/qaNy636uByq471vdwALrtqWV/zxuVWHVxu1cHlVh1cbtXB5VYd63u5AVx2DMMwDMMwDMMwTN+x99571ySeQvsivPvQkVi76O8Vw3Ys+ScWv3BV6ripsBaLZl+INYvS/UDrs8baxa/ivT+cgIo2tR6Qa9umZnGVzVcgj+u5VLvU+4QILrzWxH/aIc0YNTSbIs+fT5qamnD99de796pzFToWzwEQOaEXKAIJLdf2wm19PCaAs8fDhxPC2R9wa2G2PhfIo2x4RUG1EnYencPIoP6SMrGk3LmcFK63rF69GkcddRQWLlxY+8grcMstt+Caa67pVRwjBo5ARAqRiqBU5KVvVhCnFLx0W3mhW6BCREyLaERwMeGbF2ZbaZyvJ40V/FlpHOz7WKUF8rekPB1FwZj1hAMPPLBimKVLl+LDDz/sh9wwTDqOPPLIHl+z7bbbIpvNYvDgwchmsxg+fDgmT56MY489Frvtthvq6uqw9dZb44wzzsCCBQv6INfFVJLPkqrQYXbju3JS1RLH7chQlLqwomwtSkQoNAxiACRARoIobRidGd3tGym20UVDACS8D1ELHQPZojDxCQkS0oghhRdKykACSVrwmDGix0wmg4zMGAm2kWvLDITUgkkptSBbSAEZC6cfGZl1Dy3F1gLtTCbjpNlWhi3JiCshIDPFMm0pvRxbhjJMJ7SEO29llPa8U9saqbYtT1tG3Um1ayWjtJSVaq8D+nqzjWoE2658yl1WpqgqXhfkKRkVxd4Vi5hj67RQ4OzmY2XSCKTa7jjFS4W0HRZSSNTLejTXt2BgbiDy2QZkZW3XagIC+UweLfWtGN64MYY0DMGAbAMIEUhFoKgACKXlx0LPZyOKtFRbKSgVAYKgCEYIHWkVNPk+LyvrrII7Pi92c2wy6x+/OnIyZqWCMvVy7VDC7co4KFPpbbll19LJdmgF3q5+k+0q+b5Mf19SKmwFzInocjKHkc2jnMg8iiK9BjFrkQgFvQYx0m29PtGvAYWCMurtyG/uY4XsioCmTCNymVzJz19rcpkcGusHmrWSEbQbybqVaiuQ/zxW1G7ahtPKk5fKK1vTbi0Fdw0AkJEom0WSiwPh7Riuh939R/H+wd7P9o/0NbbNuzWYHeZJuPWbvlwgIzL9Us7d0TVnTtGx3M47Q9TVpd5cpCzdubJLnKws1wZAFB9DKT721ck6DMgOMH0MaVU7kZNzK+HrUW9sZaInfQO771XMvScIkLqDBZHw8xzpN9cwMwX9XliptYCUTlNt5ihmcxAztxHCv9bvfTi7CUkYh5Aw8m7pZdpC+jIwUm27sYhNw1aFMBM9v2GInenY+ZAEZCjeDquxtvOYpqam1N/BrF27Fscee2yqsAzDMJ8F/vWvf1UM09zc3A85YRiG2TC54YYbUoVbtWoVPv7446o33f3ggw8wevRoLFu2rKrrq+H999/HhAkTkM/nMWHCBMybN6/maWSzWey111647777sHbtWjz++OPYb7/9ap5OrTnllFNShbvooov6OCdMX7DRRhulCjd//vw+zsm64frrr8e9996bKmw2m8WMGTOw2Wab9XGuGIZhGIZhGIZhGIZhGIZhGIZhas96u818y6AGtAzOr+tslGV9zRuXW3VwuVXH+l5uAJddtayveeNyqw4ut+rgcqsOLrfq4HKrjvW93AAuO4ZhGIZhGIZhGKbv2HnnnTHlpCk1iUt1rcJ7j34VnZ++0U0owqL//Q8j6e0JhEWzpoJUZ2+yuAGi8N4jE6sor/Lkh+6M5i2PrlFs5aTaPbm2lERbdHMegSDHy8g2GZzFaYewyKESkyZNwvjx49375a/cCy2/jgClRXJamh3pY6CEXFs5cRwoeG3DGvkTufdBPQqvmyOQE2vaMIfs3mjeJQRzgVCupFy7BEIIjNt3HK688krMmjULH3zwAdauXYs1a9bgnXfewWOPPYbzzj8PLS0tJa9fvnw5zv3OuZULtFza48bhRz/6EWbNmoUPP/wQHR0daG9vx7/+9S/ceeed2Guvvcpe//3vfx9z586tKm0AGN64MYQpa2UlcEaqrUi5ZysGVLACwbhIW8WkbYEAzj0jdiz53tV9KPYL6stq3IDu69kKH8MovTSOYvFV+8f0jLPPPjtVuLQCAYbpD1pbWzFixIgeXxdFEZYuXYooKp6LFQoFvPnmm7jjjjuwxRZbYPz48Vi1alUtstst5eSS3Up4y/TF8QgqiCSR9BTafj4uMBQQgIrnk0xHb6WyptN3+XGCRRNGCGGd3TZGLVl0gkUta7T6SC12zDiBtoB0YshMxoq3pZM1yuTDXZmFhBdMZsLwVoQtvMxSCi2MzAij7TYCbmEEk5mMRAYCWZGBIJ1/mdGCSi2UlIG4Ur8HAnG2EMaLKSEEnHwcEEE+hJNVSiOytEXcl1LtUCycxNV9d82JEBvbywdbP8f0tHmoKEWq5IrtRpafTE8Ex5PhgjduzhVKtYn8TC4UPKtgDlhRqi20GFhCYkDdADTnmpHPNph23T/UZ/IY1DAYmzSNREt9K4SUKChCRIQoMnJn0psK2b8osvNj/XmUlT1ThLpMzgmyrTzabUZTQrAdNmq36qHwGAX9YLwdBYdB8BsZCCni7Sj2Mlw3Be3BHq7ktw/7/SDepGDbxeud/e748MaNMaBuABRFiESEiAq6XBEhUkaWbd+LyK09IhhhtSAtgBYRSOjNmHRdKLQ2tFX4ALVlUH6Qzpsy6ycjWtdthsymRaGA3W9UFK6lupNrA9AbTrmwwdqJEvc1+SETwf2q3wZ1ovxnIFAgzg/qLkzf3scmnJSVGkrfE73/PjpeeKHo+ICJ/rurXsu1u6GcXLvsvCgm19aJ2zE0zOfAXLPrU3T/anoQ5b9nIYp0/6l8jyvcPa97AzP1gYKd+QiEYnRh18vCbbsBr712Omw9HyI/KRSAkVmHDyTmIRL6JyLSbaQi7aYgQWp6bmZSdpuASFe6Ni0h/FwqzIee6/lOxqbv68PXiq+G3km1LWeddRa22SbdBoQzZ87E008/nSoswzDMhk6aTSfTyiUZhmE+j/Tn5gPvvPMOdtppJyilKgfuBS+++CL22GMPjBw5Eg8//DC6urpqGr+UEjvuuCNuvfVWdHR04C9/+QuOOeaYmqbR11x11VXIZitvLDd37txe/Vsws+5Is+HS+++/3w856V8ef/xxfPe7300d/uabb94gZPgMwzAMwzAMwzAMwzAMwzAMwzClWG/F2gzDMAzDMAzDMAzDMAzDMAzDMAyzvmOlItU80iVQ/nH11Vdj0KBBNfkcUceneG/m16C62kueb//wOaz58Pmq4u5Y+i+sWvAHFH+Izy7LXvs5orVLaxafzA3Exl/5b0BkahZnEQmJV0WZXNHFoVQ7GSmMHSqQM5v4px7ZjFz2s90easU111xjZJTA2o9e1WIvMnJtEIgUyEq2K8q19TmQMXqR/9E2OcOX8uFg5V4KUFbKTYAgHLhLg5fKxSRx3lsFoNu21dbWhu9///tYsHABZs+eje9d/D3su9++GDZ8GHK5HOrr67HpppvioIMOwrXXXIs333wTXznoKyXL6ZGHH+nRj5rb2tpw6aWX4u2338YzzzyDiy++GPvvvz+GDx+OXC6HhoYGjB07Fqeeeiqee+45/PKXv0QulyuKp6urCz/84Q9Tp5ukTtahLT/IyODiMu3IiN/0wwu1rQhOKeXlf4F8mwD9bMMFIkVXW+Tvx1AD5pqJf5Go57gA0AvnUvQdfMuvE/baay/k85U3XJw5c2afixwYpic88cQTaGxs7JO4iQhPPfUUNtlkE7z22mt9kkZIUlpd1GeGb0v1leGxhNw4KR20fbY9bnt+r0IEyFiwnVRSini/LpwaEm6uJ4STLNqoyKWjz0v3Oa260TxTXHjpZNxCgIQNaeImAUE+ZRG4bwVZwaM0gmotp5YQyITS7aSEW0hIaQSSQrjX9lxGZiCgH1JKCCmQkVrCbdOUkAAhJp+0MkonyjRCSoACPaYtF/8MeKm2s95aYW4fSLW7I7VUOwW1EmX3TM3dvSi7J+kpqjAGppAeA2Xu8TJRWc0qYu+D+ERcyGtfW29vyet0JmKlkZRqEwgSAo11jRiYG4g6WTzH7U+kkGjJt2LTgaMwqKENUggoRE6mrUhBKYVIESIVgZRe/0Skxc/z5s6DgERWZtzcV6+Z7AY0gWAbXqrt59UqVjbF4mQE8+bEc0KuTURxuXai3STrKibXts2hm7ZGRGa5RkUPXc1aAkzKHrPrAS8K3rxlNLpUFwpRARFF6Iq6EEUF84j08SiCivR9oSIFUnoDIC0tV1AKoMhs9qMiNOWakZWVRVS1JCuzaK5v0W1E6TqMlGkrpv1Ebm0VuXah11iBaBtxuXZk1s6ubAF3TtcBSrQRL8hWyoyjZl6tSBkRc/xedm0mbBMCZfsi26b6U35fEqWw7JJLgcQmJplNNkHjcV+NHetvuXZ3x83OF37+A3KCa5vPptxAU48CpMx9Qwpk5itaKm/jsMO30i2GtGBbgOwyWu9N5oZ6YSTZ+kaXZlMSYdITgoK9T6QrH7+hSCDPDuYIdi5hty6BkbkL0ySly6/ZMAR+ow/pRNpxobZOxwu13Wv4+Us5qXao3+7LecwjjzzivierxKRJk3idyzDM54IPP/ywYphRo0b1Q04YhmE2XLbeeut+S+vdd9/FhRde2Cdx33fffRg9ejT22GMPvPjiiz38t//K7Lnnnrj++uuxevVqvPrqq/j2t7+den6+vpHP5zFhwoRUYc8888w+zg3TF+y5554Vw6xcubIfctJ/LFu2DFOmTEm9Fj799NNxxhln9HGuGIZhGIZhGIZhGIZhGIZhGIZh+o4N818rGYZhGIZhGIZhGIZhGIZhGIZhGGYDJ5WAu5u/ERuPwBtvvIHvfve7NclP14q3sfSlG1DK4r3snz/rVdyr33mi9xncgFi58A89Cn/sscdi9erVZX+ou/H425BrGVOLrKGksSi1VJsSz5akVDtheiT/PhTybjUiiwl7NKXMN7Prrrti0qRJAACKOtG+8BkQtDDbibSNJFvLsa1Eu7Rc24myXV1ZIVag37MWSycQM3VtDFFbjajDsNaMu6o0gXA54USSUmLq1Kn4v/n/h8t/eDlGjhyZqiyGDBmCB/7nAey4444lzz/44IMV4xBC4JxzzsH8+fNx+eXp0hZC4KSTTsKdd95Z8vz06dOxYsWKivGUY6MBw7xUm6w8OxC+QSEir/xzgi8jh1MgqEDwpu9lW/+Avw8DEXYgD3TvrJSvlBi9VD2XCAck6rzI81jbH/Az6dhll11Shbvgggv6OCcMk56xY8firbfewpAhQ/osjRUrVmCXXXbBvffe22dpWHotlyy1l4k7ZYXV8QDSXOQ1jkEYs8eGkGEHrvPp+moiI320YYw0Wlixol01SC+PRiBUtBLFQKwiICBJQMAKQrXk2ugf3XvhxNQSUmS0zNrJHL1C0gu8zSMUakNCShmIsDNaLBnEaUXZUkp3TpAVggtk7OcUAlJkIEi464SQLvVQPG6lp06AKbxU24q2Q6m2/RShAL2WMspyY2+qTZ/WgVS7FnH0NJ74/KjCnKfU+1JLrTJx9laqDYrnMCl6dgJt5/01EmkbQgAN2TyacgNRJ+uKM74OEUKgpb4VI5tHoTnX4jaRUcrKkCMQCBEpRBRhwVsLcNrxZ+DwcUfgo3c+cvNoO0+2ImUrmVYUrIliUmrArmXtfLmncm0rWw7l2kBYb/5zlpVrp/Hhu6Ci+F43J12fYT8CEUDCXdtc34JB+UEgoYXTJEivNUhBITJlHjlhdQRfrnaNAmHXIBEiAK351hSZrz2DGga7uo3sRkWIjIhdf77IyLT1Zwo+R7C2cusss/5VwbpKtwcRk2urkm3E1yu5Qbd0m3HLaxNY2TWcuc6K0F1kRK6NyXX4v/9TRwc+veBCrPnjn+InMhkMuvF6iIaGomtSzX+q7Pp7LNfWGdLzHTemws1/GusazT1je0zh5fzkV84KSt9SwkispalfIYFgcxAdv+kLzAE3x4CAsPMdM28RZOYswgusKci3NJuLaEG332wk/n2yiUP6eYrbVMTOecy8CO6aUJidEGq7mYnvd6ykG4j3RfGZSN9JtQFgiy22SC21W7JkCc4///xUYRmGYTZkli6tvOHrlltu2Q85YRiG2XA5/vjj+zW966+/Hi+++GLN4rv11lsxdOhQTJ48GQsXLqxZvACw2WabYdq0aSAiPP/885g6dWqqDV03BP7rv/4r1fekTz/9NJYtW9YPOWJqyVe+UnrD7hClFF5//fV+yE3/8IMf/AAfffRRqrDjxo3DTTfd1Mc5YhiGYRiGYRiGYRiGYRiGYRiG6VtYrM0wDMMwDMMwDMMwDMMwDMMwDMMwGyhDhgzBT37yEyxfvhyPPPIIjjrqKBxzzDFVx7di3rSiY6pzJVa9/acSodOzfO6v8c79B2HVwsdAUUev4toQ6Fw6N3XYn//855g2bRrmz5+PefPmFZ1vGPZFNI0+rEY5q2wp6rlUu1S40lLtUMgMEM46rAVpPH6M59JLL4U0UsoVc+6LSbSJIlN/RrjlpNvKifV04asgDPk6InvOQEaoTVYmpqXdNg4CYZ9tA2FWOZFY8IKC55132Rl/eeEvuObaa9DS0mKiKG5f5YSIDQ0NuOqqq0qe+8dL/yhbhgCwzTbb4LnnnsNNN92E1taey9+mTJmCffbZp+h4Z2cnZs+e3eP4LBsN2EgL3QK5NpERCSJ8Hxy38jsrww5l26b07DkK6jzUaTuRdkzYheCWDe/dkGJBYGr43l8nnHjiianC3XLLLViyZEkf54Zh0jNs2DAsWLAARxxxRJ+lEUURpkyZgpkzZ/ZZGqmo1D9SijBFl1AgJxRQIB8FQf8fhGFfbqWPRrII62ElI0gUZswQJgIZXESAFEaiLUQwfti4AhG2ET8KkhBmiiEEjJTby6ellMgIoeMFAn22lWJrUbaUXg7phNdSP6xYWzppt3SSbgjoOLSGEhmhH1bgLTMSMMe0eFt/PqJQ7K3llTKQUDqpuPCS8VA9GSo33VERP+KqpD+k2uXaVY2l2pTir5akTadUGcXClSofKvM6gRbxenot1U7kvqxUOwxh5osAkJVZNNU1oU7mymd6PUAKiaEDhmJU8yjUyTotsVURFGmp9srlK/Dj//wpDt3nMDz12FM4fOLh2Gz0ZkbEreXbScG2FinDb2CT/DPza1uapcXJKC9KNoRybYjgXku0o6LrRIr2XyJI2Y0VhO2HfH8Tto5RLZujEBnpdBRpwTbsukGZfl5BrxMIESL41SB56TkIjblG1GXWjaS9TtahKdfkZNqKjAxc6c9k32sBeOSF4aBg3WVUyeSP+Rq3bcO2H+XrPlwvqeJ+g8gOh0Fbofi9Hb/1/X0cHiMbFnoYliLTR6VZHlq7Fu3TZ2DR+AOxetp98ZNSYtD116F+773LXl/LjRyK4q5Srk0Ix1ZdxAOyDaZNmCwF34mQ+Y7E1p9bawth5gW+/lUwlitFQX4IZu8NM57ruZWAEW+bY3Y+kXEybL3Zh4BpA25uI4ofdh5UJNy2G57EZyLSirIRhE0Ite2mIclNQaSUiTmM/aR9K9W28dx0000YPHhwqvA333wzFixYkCoswzDMhkp7e3vFMDvttFM/5IRhGGbD5bvf/S6y2Wy/pnnAAQdg0aJFVV+vlMLll1+OlpYWnH322TX99x0hBI477jgsXrwYCxcuxLHHHluzuNcnNtpoI+y5554Vwyml8J3vfKcfcsTUkh122CHV9xJ/+lPv/r+o9YUXX3wRt912W6qwI0eOxPTp05HLrd/fFTMMwzAMwzAMwzAMwzAMwzAMw1Sif/+Vl2EYhmEYhmEYhmEYhmEYhmEYhmGYmtPc3IzDDjsMhx3mBcyLFi3Caaedhoceeih1PF0r30W0ZjEyDUPdsVUL/1ATGfaaRX/D+384HrKuEc1bHYPBX/gusk0jeh3veklZOXWc+fPnY/To0QC03KUUmxz6m1plqvvD3f6OsDvZdmiBKmn4ciLtUPI1amgGh3yhsbtEU0FEWLBgAV577TXMnz8fixcvRkdHB+rq6tDW1obRo0djt912w5gxY9JJnNZzdthhB/z7v/87Hn30UXQunQ9SHRCZetPkvNhLWCOTAJwtk6SuMZExojcFtxc3KUBII86WWgBmREciqLmEehlf3KZeH3OJ2nBe4Jk45drEhCMnlKyTuPyz/DEAOOigg5DL5dDZ2Rk7vuij7n98vu+++3Z7vhJCCHzrW9/Cc889V3TulVdeqVr82pQbiPpMPTqjTu1lIyu+iiAIIAiQkFBKQUh9jox0iwSBlIKSXtVopV5CkCtD92wEcEKIxDl3yzoZqP/g/mWR19XI4sL4AH/M+ghjcdhzTL9x6qmnYurUqSgUCt2GKxQKmDx5Mp588sl+yhnDVKapqQkPPfQQ5s6di2233bZP0iAiTJw4EcuWLUM+n++zNADdxxaJfMMusdIcLSHi1JeE0kb7noJLtFTbRR/0y04KGiZBRvBIPjE9XggjfxXWBQlIHdiGIrsZhxQQRiZJwry2tm4QSIViUeGlknYssTJSEegfzXs9mJk0INzhWBnaA8p6ZYWZJ9nXQp+TPriw4krhhZNuvCJ7PpBhWqG2C62RVk7p5JXJ+LxcMinVDvPe51Lt7obiSssaUT5+H0VtRdm1xItxS881XTjR/fmiZVGpIGbe42dq3Ui1ge77iOP0AAAgAElEQVSl2iUkvCWl2lYEbWTAAgL5bD2yct3Ij6ulPpvHZi2bY0n7YixeswSq0IUHpz2I6394Iz5Z/AkA3Z7PvuAskOnltHxWmWqxCny9MCFS5p2AEsrXrVkvSWEkuMuWI1q8FNTRAZmRyLS0IDN8OJCrAyDcGii5VnEiZTfvDubDLhBi/a/tA2Lve4lva3BlZKXOluZcM9rybfh0zVJrzgVMniH1eiJSAkoWIElAigwiFSGTkXpLJuVlxG35tl7nuTcMahiET9cu1X07hT2v1CUqCETC7QUhla5rMiH0SlgCQpljWqCdEdKtnMkXpltD2/HHipFBAsoolW1ZK6VFykr59RKg72spzEYV2l8OCC3p8vWnZd+2Lelj5OPvo+XUql/8Eurjj0GFAtTy5SjMn4/Ol14GrV1bFFYOHoxBN92I/AH7V4y35PwnSZWfq5xg3q51u8tPOOfIZxuCOZTuQyGyum4FQZoJh15P2zTsXMduEGLl+gjmE+TaJSAh9CJfS7bJiK3JxCl97nXX5TcDcbMCNz/QyMQ8xK3pg7KJzSX0i1gcIojXHo9fI9xXTH5mA5cvgUBWLoI8hHmpoVQb0ILx++67D+PHj694jVIKhx9+OObMmZMqDYZhmA2NZcuWQSlVMdzuu+/eD7lhGIbZcBkwYAAuvfRSXHrppf2WZnt7O3beeWe89957PZJ6W6H2tddei9WrV9c0Tw0NDTjiiCNw991399l35esbt9xyS6px8ve//z1+8YtfuM2wmfUfKSUGDhyIFStWdBvuhRde6Kcc9R2FQgGnn3565e9fAOTzeTzwwAMYNmxYP+SMYRiGYRiGYRiGYRiGYRiGYRimb2GxNsMwDMMwDMMwDMMwDMMwDMMwDMN8Bhk2bBgefPBBPP3007j11lsxbdq0VNdFHSviYu23/1jTfKmu1Vj2+t1Y8eYMDNvvGjRvPRmqqx3L//UrfPrPOyCzDWjb6dto2fbEmqbbn6hCe8UwBx98sJNqL126FPfcc09RmEG7notMfnDN8+dICBsr/7gueb6UPS60vHmZY1zsqDBlfCtkOldOEUuWLMEjjzyCP/zhD3jqqaewePHiiteMGTMGX//613HWWWdh6NChFcOX4gc/+AFee+21qq6txLRp05DL5VKFPf/88/Hoo48CpLBi7sNo3m4iAIIQGQARrGxPCGkkbtbQBWOqjIybSUKQAokMtGSboKXaVrYWireDehVa4yWFwi6j673s0ggqy4rgrHiuglhOv00n166rq8Pw4cPxzjvvxI5XkgbXgr333rvk8ffee69X8bblB+HDVR9q8ZsRZWsxnBZkCxWZajIaKyUgpFYDagUcaS0caYGpVStqGZuVfXmBtitRMnpHIWxL0GVuJalW+gWRkEuaWNZfZyYTkMvl8LWvfa3kmJPkqaeewgsvvIA999yzH3LGMOkZO3YsfvOb3+D444/vk/g7Ojpwyimn4N5776153Mm5lhUC2rG09EUoL+wNuuJSwkh/mRdNOrlkKHV1gkjEZNV6Kme0tGYMj8XhPwigAgEl9Djl5hVWwq0ik64Zt4jcaysldULXxIcmbbvUwlSTfignTagkjZzblp+zPersGNmjPmzPSSPL9oXnzlupJbxsm6xk0n5EIX0+RJib8LVWtTrdqxV7x6rTSyqJyMlZ1kepdlLQWzbM+kBi3RM7FYhqdZBEoEB2XPI8Bc+Je7Xo8wci5jAzFL/IyV1t+t1JtePXxqXaygjutSxaYkC2wbXVDQ0BgaEDNkKhPcLk4ybj2VnPxs7vO35fbDV2K0RKaVGx6atsfUlEsIJtKWDmzQJQWmpMa9ei8Nd/oPMvf0XXSy+jMHceaGW7STt4ZDLIbjUG+X/bBwOOOgL1O+8c1KnPqxcwF8u1S20uk5S3l1xTmbahPv0UHYkNfghAw8EHQTj5FgX/TZRlIu1RzZvjkzWfABRBLyMIkBKISK/ZMwWISAJS6rWHEFAR6Y0VhICkCPWZBjTW9X7jrN7QWNeEXCaHtYUO6D4WZiMEgjTSYikllBHNk13fCAEFCUnKrIAzgFBQJLVcGwpSSKPKtkJsI1AmZe6pQK5tNmzQG1D4PsNvOGXGOhOXXqcBkABF5BobufvdjHqkTLs144Nbq/e+7EptHrD6N79F1+uvd3udbGtD4wnHY+AZp0O2pRerx+Y/ZTOF8p+twndJpUTaaeTads6Qy+RAMP0EEYSUXjZvdhRRpCAh3RzKrbelrkAr2EasHQi35jaND4DUa3tphhCzzrdtU9jJCyg4VlwMyXmQvswfkW7jNDPBCb7usekIF5ONL5h7JOcaZvqE8KPYz2dPkp+39JVU2/KlL30JBx98MP74x8rfYb/++uu4/fbbccYZZ6RKi2EYZkPir3/9a6pwO+ywQx/nhGEYZsPnkksuwccff4xbbrml6jjq6uowZswYvPHGG6nCL1q0CF/96lcxY8aMimFXrFiBSZMmYfbs2ejq6qo6j6VoamrCBRdcgEsvvfRzJ47+whe+gNGjR2PBggXdhuvo6MCPfvQjXHLJJf2UM6YWbLzxxhXF2q9X+C5kQ+C2227DSy+9lCrsz3/+c+y22259nCOGYRiGYRiGYRiGYRiGYRiGYZj+gcXaDMMwDMMwDMMwDMMwDMMwDMMwDPMZZr/99sN+++2He++9N5W4V2bzsfcdS/pGJKy6VuHDJ87A6nf+jNXvPoVo7Sfu3EezzkVhzWIM3m0qKhpz1kNUZ/c/yAPiAqG77roLa9asiQcQEq3bf6tGOSpnYgxkhWWFRpR47i6NuNQtdm0gg2uoF5i4T1OF+BKxE+Hhhx/GHXfcgT/+8Y+IoqhH18+fPx+XX345rrvuOlx99dX49re/XSTiqcSzzz6L2bNn9+iatCilUocdP348xo4di7lz56J93uNo3vYoeIGRloBZsZcQAJH04iYoL2oSBCADkAIJYVyWgWjTGPkIRu5FAvAqL4wcmsXABhnYlDxJ8aDPixdzxgRzNr0qbvfOzs6iY0M3qk6e3hOGDx9e8nh7e2Wxfne01Q/C+yvf12+E0PJzJUBSQCkBIbUcjkAgYaXZCkIJSOnFXl5tGqrb7Ct91KpByYjngKCuAnFXjOBtSQE6edFpRSnWhte9fya46667MH369OJxpwSTJ0/G22+/3Q+5Ypie8bWvfQ1PPvkk7rrrrj6J/7e//S2uvfZaDBs2rGZxdiePFFJUlkt2F7fbFMPEh3AslkXyXUHCCT+dVDhIXwiAVHzMVqRigl8bh06aEgJH8ueUlq8SrBRbS0r9TMHkzAqrzThipwZkhdYIhMTB3MOPX/46E5EXO7pAMCLIQPgotcySlBZn2lzZZy3TlrF5ihBGjy2kPmzqT1oBJglI6SWUVlbpxJRWYNmNVNumo+OV7n1PZJR9LtWu4lzZuPt6TuCbZiIrxZmJ3Ssl1guxeW7y8m6k2jYm5US8ZfIQ3Gex106yW+a6bqTadbIO+cQ6f0Nl4yEb49d3/xoTJkzAK6+84o5//dSvIyKlpdkkoGX55O87sndZBG2TFUBUQOdTz2LNgzPROftZYM1awJ814UW8pKMIhblvYtXcN7H6v+9G/V5fROt//gB122/v5r/hPNjJloO1T1K07f3I3ci1TSZozVos+cY30fmPl4Jwmk3+9RpENuv6E7esc+uDEu2dCIMaBqEh04A10RoAChkhTZ8vQVCu/zIrDyOYzkBqezSUEGjNt6atwj6ltb4NH3S9p+tf+X6WpN48AaavlwQoSAhh1lECUMLLte1oBSFBBPOpARICMiERduOiMGtwO07Z9W+QPyfXDurEtgdnKg7W4RRcZ8+5PqiH32fUmvp990XbVVciO2ZM1XE4oXVVF5vnMpf3Rq6dy+YAMt+rWKl1sI2VHfPtBnKKCBltctebkAgFQia4h60Y27RJsuL/cIri3+vNQ6R9A2F6JeG+t/FWay+5FtbhHRRO2E78nEgIYfodSsxFRPw5FGrbeZOd6wTzulheEmHD7xT6Sqptuf/++zF48GCsXbu2YhxTp07FiSeeiKamnn03yTAMs76TRqBYV1eHbJZ/RsgwDJOGm2++GUcddRROO+00zJ8/P/V1Qghsu+22mDFjBsaOHYtDDjkk1SYwgJ7Xzpw5E4ceemjJ8x9++CGmTJmCJ554ovr1VBkGDx6M733vezjvvPM+d0LtkCuvvBInnHBCxXA33HADi7U3MMaOHVtRdP/+++/3U276hpUrV+Kyyy5LFXbvvffG1772tT7OEcMwDMMwDMMwDMMwDMMwDMMwTP/x+f1XToZhGIZhGIZhGIZhGIZhGIZhGIb5HJH2B5Dt7z8Te9+57M2+yI5jxZvTY1Jty5IXfojV783u07T7AlVY3aPwhUIBt9xyS9HxgaMPQ93AkbXKVjGBrK2bQBWOd/ODXRcvJcRFhEN2a0RTvmf/VL18+XIceeSRmDlzZo+l2iErV67E2WefjZNPPhmFQqHqeNY1p5xyCgCga+WHUGtXgEhpQTZFpm4VgEgfR6SPW5kTQuGyDWseVoiubBkb4bc19DnBF2HbUTkYs5fXfiV+xB3WPSUESs4RV6YtVhIdAsCKFSuwaNGionC77rJr0bFaU06GXldX16t4W/Otpt60uM7+NyIFBQVFCmReExHif/ockXLCLy0HM3XnhPdeuO3aAoVtIpS4+fAxKVyp+79Mf2Jlfi7R5DmmX8nlcvjxj3+cKuw777yDW2+9tY9zxDDV8bOf/QzPP/88ttpqq5rHrZSqmVDA9cXlCGTNpSNA2HWXOB0fR0OpdsmOOZRLm9cuvBN9ukHaOB1VTLJtI3JSbXOpy6LSY48V+/opgpE/CqnF1EY+6uSSNtfBVFOAjNzS5MccD8W3IBj5tDASby3VJSO51ClrkaQUwvgorRjbbFwhJAQASVanbeIzCUipZdo6HWnkmdZLqQWbTnoZiCiFLSsn1TafMYVU2x6NCXhrIdUOC7sUFYbmXkm1AZ9++OguPaJeP0qlXTGvFcJ0d1+Xk2rbGVV83hU7WVqqTaWl2uG967qJ2LwdyGVynxmptmXUqFF49tlncfDBBwMAho8Yjv0OHAdFERQpPW+mSD+Unzvb+bM9tviI47D0zPOw5rHHEa1ZY1c+MD1XYvWjCbtjAtDx/Iv4+PBJWH3vb8yxEnULK1D28+KY4L5E3cbe20NKYen555eUaltKTbmtFDt5UdjWRjSPMOUSIaIIiggRFRBRhEgpKKXLtkARItO/R8qWNaE134b1gUENg1FQESIVQSGCooJbQymKdH7NZ1Fkwpl2Q0aqXbzGIncM8N9wkBmb7DrY1q1y6y8PCX8PE9n3dsuqYD1m+yh3uUkt6A+IyG13tS7peOYZfLTv/lh04EFY9cu7QR0dVcXTa0F4N5eXEjXbUb5cXoQQyCALBS3M1s8qqHOBsFdwtRiMN7obtveu0BuP2CkJ6XmQFlTLeE7sHEnq+YbbhEMIc8w8jES76CHsPCReNlaGHR96/VzHn7OibrOpSDhvASBlINK2Uu3gSveWEjJt+9yDeUw5umsvAwYMwE033ZQqno6ODkycODFVWIZhmA2JOXPmVAwzcODAfsgJwzDMZ4cvf/nLeOutt/Dee+/hiiuuwDHHHBPboGD06NHYbrvtsN9+++HPf/4z7rzzTixbtgxz5szB2LFjAQCPPfYYdthhh9RpHnbYYTj55JPx97//3f1b5LJlyzBhwgRsuumm+POf/1zTf1ubMmUKXnrpJSxZsgQXXHDB51qqDQDHH388WlsrbyC2dOlS3Hffff2QI6ZWLFu2rGKYNJsSr8/8+te/TvU5N9poIzz66KP9kCOGYRiGYRiGYRiGYRiGYRiGYZj+4/P9L50MwzAMwzAMwzAMwzAMwzAMwzAM8zlBSpnqR/PL5vzCvS4lvC7FjBkzei/DKUH7u0/WPM6+5tNXbksVbsyYMQCABx98EO+++27R+bYdT69Rjkr9sFbEnir/+Lacris8H4q6vEgqLlvWz0fv3VQhvb7nV7/6Fb7zne+s62xUzQknnGB+uE1YPuc+eIm2AiEyAkqKHdfvg2cK3htRFIBAXqlgNFLGcBlItomw1Yi6QNxsq52cQCopVAfgZXIo0+56+DvwmTNnlozn6KOP7llEVVBK6A0AgwcP7lW8zfUtICPvUmQlXsrI08mI1IwU0ITR9WBeQ/tMYyrAhGwxpoWz0m2gSABnjKbQAki4uIrriWJPzPrPOeecg5Ej023ecNFFF23QGxEwn2323HNPzJs3Dx999BF+9KMf4dhjj8Uee+yBL37xizjmmGNw1VVX4X//93/R1dWF1atX48ILL0wd96xZs/Daa6/1Kn8V51iJKVXRfLpEtxx/m5D3xkTAIhYmJtIOBKC+C7fiTh8ZWZGnk2v7mP2mGgIwMmo33ggtthbSWCSFV0fqcUrFysZLSgP5tDttNI9kPqA5b6YjOn34fBvdJATBvorJGu01JscunEaLtrV7WsuyM6EoO5RnkxFXkpVtQ39eex5B+kJYt2bwngKndHmptn1Pyo7JiJ1Lvu5O5O6k2t3RTZON64XTn6tEt1JsOxfp6aObNOz7bgniKPnZwvsmmVbyvoxf4lAUbNIS3Jv2ophUu0T8cam2n6Pp+aGe2+ezedRn6rv7pBssTU1NeOSRRzB58mR842tH675FRSgo5YTaWg6tSgq2FRGixUvc6gjQZarc6/gqt9Q597pQwKffuxSrfnmPCxt7dkukuFzbhelOrh2sq5ZfdTXWPDKzbJmUa2s6XREbB8KLiAgbN20CErr8IlKIEMimSSGCcgLqSEXuOIHQkG1ALpMrm6/+JJfJoTHXCAXlpeDk824fkZVr65VVbAOjCMq0l7hWXUGvufQ4FgWrLYCEaRXBWouM/Mze62G9EgEIZNuuPahApG1PBFLvWNi+KMAq6PrXv7Ds+z/Aoi99GZ0vv1xVHP0t1+7uOBBuTBjWK0AQuicQAqTsZla+rcQl2V5oT0aYrScCvl+IzS0AJ1vXcxs//rl5hD9g5NwSQkr32n0yISGDh/Zge1m2cHOdQKktpO4ejNA7/NpQC7WDtBMFHytL8hLtcB6T7HtqLdW2nHrqqdhuu+1Sxff444/jiSeeSBWWYRhmQ2H+/PkVwwwdOrQfcsIwDPPZY5NNNsEll1yC++67D11dXe57pvnz52POnDmYPXs2vvzlL+PUU09Fc3Nz0fXPPPMMmprS//v43Xffjd133x25XA5CCLS1teHhhx8uu+lvT9l+++3xpz/9CUSEu+++G7vssktN4v2scPbZZ6cK973vfa+Pc8LUknHjxlUMk8lk+iEnfQMR4cwzz0wV9rrrrkNb2/qxUR7DMAzDMAzDMAzDMAzDMAzDMEytyFYOwjAMwzAMwzAMwzAMwzAMwzAMwzDMho4QAjvvvDOeffbZbsOtWfQiula8jbrmzbD8jd9VjHfAgAE4+uijcc899+DUU0/FmjVrapVlrH7vaWxoP/NfMe++VOEuvvhiAMCNN95YdK5+yI5oGLF3DXJTRrVUUaTdzbXOhkPlw7nTxUqvoa0Z7Ll1PkX66dluu+1wwAEHYKeddsKIESOQyWSwZMkS/OMf/8D9999fUlwOALfddhsOPvhgTJgwoab56Q+GDx+O/fffH0888QTWLHwWrbt9HVZ+bByPEESAlTeRVsFpkZIRQwkFAelEa0Z1CV+B3nzkBE9BvW8+vA5kpJMAYpKkpIxQuHhsdiiQSgonDnTCJROHFwZ6iZI9tnbtWlx55ZVFZXPooYdihx13KJYaUgqZZA94/fXXSx4fPXp0r+LNZ/LIyiwKqgABoWtECQgpEZGWeEmSICiQkFrkJYSWfBGBhAIgocjrAIUgU5tegiqsyE0IUx+2xr3sE8m6sZSpX3fM1q95dsdCC5woDs/0L7/73e/wb//2bxXDtbe347TTTsPPf/7zfsgVw1THsGHD3NyqHNlsFj/96U/x/e9/P5UwgIiw0047VS0r6alU2x02/We3UzFYiWc8Oi3j9GNpUs4qAsljKO4VbnwOg3sZpHZIChBpubZSZlQJJMUqoZy1AkghyMgn9TgEABJ2HEOQsB/z46JGsu5sN34I8ulY6bUWT5u4rKfSpkpWeh18PjMuCRdWWNclBKRP35QnCTKi7IQM0sQrhXTzHBAZyaWVUPqP5ySTsGOojMdXQqoNVz9kpN2lZZTdtblU42yVltaqhNpBXkvmLHGw8kZA5SiOPXlPF5VNor25PNhWTYm25Ft72dQpEZkXLlNMYGov6rlUOzyv/5vP5lEn64ry9Fkim83id7/9Ld6e/wraKTKSfAKZua5T6BsRvgQgyCjvBSGCr2YBfd6smiCbGlG3zdaoGzEMsi4HtXwlonnzEL37QdGyx8ax7LIfIrfj9sh9YTe/zknMld2sPHk/J9s8KNbWVv7qHqy882eJMPF8hPHH0/MXJOfm9rle5jCofjCWrF2il4SZIB9BPy2hNw2IRKT7ciK05lu7raf+pq1+EJZ3LIeA3vhAKAIJCSmsJlvqXj4sGoJtAGaslFBQpg5IbxhBujQyplvOhJtU6J0W9DhHdjwmN664egnGA32pXZsHK22zNnNLcxPYboXlNrNC6bVYrRjym18DhS6dTiGCWroU0XvvovPlV7Dm0ZkovP12LHzh7bex+OhJGPzz/0b+Swf0OD03/6mW8GuqolMCpcaqcsc1ujcgEiBBZsMyPZMh811LeKfBrbXJ9D+2afh+WR/XDU24CY0f931d2g1JbLvy6dhNMlzIMkOYfeNiN+XjBNkI5hw2EnMPuHiECW++N3DzEYTzmXgGnFQ7jLufpNqWmTNnYsyYManm8JMnT8bixYsDmTrDMMyGzQcffFAxzKabbtoPOWEYhmGStLa24u9//zu22WabHl0XRVFN8zF+/Hjcfvvt2GqrrWoa72eNyy67DD/5yU/Q2dnZbbi33noLL7/8MovJNxBWrVpVMUwut35sHlcNM2bMSBVu3333xfHHH9/HuWEYhmEYhmEYhmEYhmEYhmEYhul/+P8EZBiGYRiGYRiGYRiGYRiGYRiGYZjPCWl/ILX4+csAEBY/d0nFsLvuuiuEEDjhhBPwyiuvYOLEiTUTpHYseRXR2k9qEld/Ea1ZnCrcJptsgpdeegnPPPNM0bm2HU9DTQ3AIYG0GEgjqUueL2UrShipAslToIcCABy0y4Ai8U81jBgxApdddhn+7//+D3PmzMGtt96K008/HUcccQQOPfRQTJkyBTfccAPmz5+P2267Dfl8aZn3RRddVLUwEwAOOeQQvPjii71+VPMjzUmTJgEAojXL0LXyI2jzltLCp0CqDChTF8rUtzIPuPPa5mXPB/Wp9PGYKMqc32SQtq0RWYGUqX7/IiH/C4WZvu2lkmcl2kxHRwemfH1Kkdy6ubkZN95ULKvvC2bNmlXy+O67797ruAfUNRpJqdcjKlJGnKhfK3PMHTfh9C1o6wyJ5yBkIGwsllfGr4SRk8aCUrwnCEWtiF2XeJ/mGNMv7LPPPth///1Thb377rvx/vvv93GOGKZ/aG1txa9//etUYYkIra2teP7557F06VL8x3/8B7bcckvk83lkMhlIKTFgwADssssuuPnmm9PPKSr0e5Ukg5TohK2kOTyQlKnGZMFA8TgQCFwp+HPxmfBKkRc1uoGBgu5c+HEDSk8lnJTVCkGVS1qRCqSk5snKT0VCd2nllAJacgppNKYCEF4VKSEgSMBKq6XQ0mx/XDgxJaz8mmAk2yI2gxXkRbLhZ7NhYeLSqladRSmlicDKLwWk1HkhEQoyS8goUVqqHatLd3VQZ5Wk2pXG2wrTsXLi0R5Jte06gRKN11VB8EfxR/VQ7KFlt8lsBemUmsfEJzzxeyNAuZlbqcvLi47Dz2vvNXt/JedasbQpsdoivQ4gAPXZ+s+8VNsipMRmW+6CxrpGFChCZB+qgCiKzLxZQVGESClTTwrKzLX9SgcQwzdC4+nfwOAZd2PY32djyO9/gZYbfoyWa67EoJ/djI1m/xFDH52O/L9/JdayYJ+VwqcXXwoY6VWynfimHPSHQf+axG0o9MSTWHbpZcmm6MsgfBHc7yQodo/B7rlk7gN3HgRIYKOmYbpMhEKkIkQouLJTRFBKy4UVIiiloBRBEdCar7xZRX/S1jBI51/ZvCvXDnTd2zZh1lKUOK7M2suOUYSgpZhjgN/IyH3/YevS1mvx2riorgX0vUyI9UHl20YwLtt21JN+uAdkhg5BZuONkdl4Y2RHborczjuh4bDD0PL9izH82afRdu01EAMGxHPX2YlPTjsdhYULq0pTCNG7jSC6Gevi4ur48aLold8ywY8esVW3nuWQnf+YrUPIjwO6DoVLQbi6M5mUwu8H4jYr0zJ4t1kHCUhISAhk7EYcpOcaougPwbOet0gbHmaTESHNfMlI58P5kC0+AUgZxCqCQhXF6bpyNHXn4sS6kWoDwGabbYZzzz03VdilS5fi7LPP7lH8DMMw6zOffFL539K23HLLfsgJwzAMU4qtt94a1113Xb+nm81m3aYyTzzxBEu1U5DNZnHsscemCstrig2HZcuWVQxTX1/fDzmpPWvXrsVFF12UKuz555/PG14zDMMwDMMwDMMwDMMwDMMwDPOZhMXaDMMwDMMwDMMwDMMwDMMwDMMwDPM54Zvf/GaqcKsW/hHL5/4mVdiGhgb3equttsKMGTMwb948XHDBBWhr671gqf39YvH0+kzjZgenCjdjxgzcdNNNRccz+cFo3uqYGuSktwK6NHGUOC8S5wJ5GAEYv9OAokt6QnNzM66//nrMnz8f//mf/4ktttii2/DZbBZnnnkmHn74YS05TPDGG2/gySefrDo/gwcPxu67797rR6m8VeLwww93P3pc+ervgUD2BbKC7VAVZx8qHiYQRGnjlz2mrLEpCAMXbtigjAoOXh0AACAASURBVNNKOUtcCRlhSdFXGflyTGiYuMwKB5968insueeemDFjRux8LpfDtGnTMGbMmJLlVUsKhUJR+gAwaNAg7Lrrrr2OvyE7QKsZTR054ZuRn8eEkwiEkPCSbaXNXrB1p5QNCye3ss5PFw/g/0thfXucEK7c722T1c2/y12vmT59OjKZTMVwSikcc0wtxiaGWT84/vjjsfnmm6cKu3z5cuy9994YPHgwfvzjH+Ott95CR0cHlNJ98po1a/DKK6/g3HPPRUtLC371q191LwKu1C8672LpgEkpb1yqLXyYcDwVfqzwbkThZwBmzPDHwjS8jFgFIkeClkvDiLGT44hOx4sVhZBGuAgtdRTCSB8lnFrReSUFpHZOOpl2KHPUomtAiLjQ2wsi7QOBaNZIrkWQH2uZhbAFqWWUZGSURt4tpNZqSxEoK0UglCSYz6HDEAHICCNIDsJ5d6XLL4wc1conu5Nq23NkJK2+isq3t1CYWZZumms5iXS54+UTSAh+hZ9TpJFnJ0XbaR/JOLzYO5EnIH6fhAiEDTxWBsnXXsXqP3m5a0rdm27jmUTpFpW1nQ/CtgVfI7lMDjnZ8017NmQEBEY1b4Z8Nm+EykYIDaUF2yoQbCuFyMih7a0kx2yGlht+hCFPPoSmC76N7E7bg6SAsnNpN88GstuNRdtt16Plsu/FVlgwz12vz8WaZ58LZMtxIXpqubZ52/HqP/HJWecAZuOGZFMUxZd0i0snEOnCyH03ahwOImXKK3LjnBNTC2Vk1VZKHiGbqUNDtqFccuuEhmwD8tk8FCIUVKTrm6wM3Aq17efTn5fC9RYi0z8l1l6Aawd+xLPjqPLvbT8jgn4bfrxW8JtwkDsRtAfXD5Grm1h/Q933+/2ClGg87qsY8qu7gcRagtrbsewHlTfp647Ucu1yxdDN5eXk2uHxAgqx/jzZB4ugTlQw59KbfcT7BF3HPm4n3DYBpdDSbfuVkG1poS7bzTuEhJAZCCFBJIIhzWi1g/mWF2LrhxNpQ0DIUIgdTJUQn+ekEWrrOPxMLHaszDymXD2UolrR17XXXouhQ4emCnvHHXfgrbfeqiodhmGY9Y3Vq1dXDLPjjjv2Q04YhmGYcpx33nk48sgj+yUtKSXOPPNMrFy5Er///e8xZMiQfkn3s8JNN92U6t/vn3vuOSxZsqQfcsT0lpUrV1YMs6GKta+++mosWLCgYrj9998fRx11VD/kiGEYhmEYhmEYhmEYhmEYhmEYpv9hsTbDMAzDMAzDMAzDMAzDMAzDMAzDfE6or6/HJZdUFtxQ1IGPnjonVZynnHJK0bEtt9wS11xzDT744AM88sgjPc5nyIYm1h66z5WpwtXX1+M3vymWl7dufzJEpo9+sBd3LlYpYyrWw/mX5IVQRTohoL4O2GPrfBVp6h//Tpw4EXPnzsXUqVN7/KPGAw88EGeeeWbJcw899FBVeVrXjBw5Ettuuy0AYM37L2mxJRSAAgj6tVEs69cUHrPHgbiRKi4KA8gEi4epywItjQmBlhH7OfFXQvro00KJ43FWr16NWbNnYdZTs/DYHx7D3b+4GxecfwG23257HHjggfjnq/+MhR88eDBmzpyJrxz0le4jrhHTp0/HRx99VHT86KOPRjab7XX8+Uw9rMRPS7WNhM29N7Jto2azsj8ATv4GE97oAN1/nd7PShhNmJjMDXBCdX+svJiTQPFToRhyXUvfmG4ZMmQIvv3tb6cK+/zzz+Opp57q4xwxTP9xzz331DzOVatW4aSTTio75+ip4FgYAbU/7QNY3aGWcHr5YZGAV8T7dveaCIJELCAlx2nyYwaZ/CgQlLIybS8UFYEoWV8r9P4cQp8nQVCkVZHuWkHGTqnc5yChZyNKAJEbxwRIWcF3uMGE/zzCbQbi82+jD/3ccGWmIARBOoWkl0gSaWm4ULbM4KWYQpiXOkKrqdSnpHdIErS40srMXfaEryF7XNg0K0u1k6/7Wqpd6lhqoTYFhQ5btuGSIS79DM/ZNudiiAnTKzzKxlki31ZiG7YfoLzsm5JvS5UHlQoaD2fqN7w3lVKm7dh5Wvw6f38GKy3zHz0vBLIyi/q+Wkuu5wghsHnLaGRlFooiREoLkyMzb45UQT9TII2uz6Fx6mkY9MA9yB0yHpQRev5s59lWKE1+vm3nzgNOPgENRx8Rb6fmec3Dj8bn14nWUFGubZ6i99/HJ9/8JlR7e+z63D57F31+Cq4rSjPZGMvM1XOZHAbmmqFgyg1kysuUg7LyaS2iVlBorW8pWR/rmpb6VifRJiNUVypCBLuWIqNeN5Jwcyyy58za2YcwYxkAkBkHbSkLs+o214bSezfWUbwVKCg/ZNn+Xvi2oI+H6zJ/jMymEooCQXfafrnG1O+9F5q++Y2i42ufmoWuOXN6FXdqoXK5j95DuXZ4vCvqdPUHspt4CC9aB/k4CFDKD1q6H7djfbAOJztOwY+PQrj5FUiYDTyMxFoYAbaw86ZEXoWAlFambR5upiHicdiiIrspipnnSECQ0A8zDyLhv1Mg4VONfZsg/NiXlGq7uWvKeUx3VCvVBvR3iPfff3+qsEopHHrooVWnxTAMs77Q3t6OKIoqhvvCF77QD7lhGIZhumP69Ok12Zy8HPl8HhdeeCE6Ojpw2223IZ+v7t/mP+8MGjQI48aNqxiOiHDuuef2Q46Y3rJq1aqKYRoa1q8N5NIwZ84cXHHFFanCnnXWWX2cG4ZhGIZhGIZhGIZhGIZhGIZhmHUHi7UZhmEYhmEYhmEYhmEYhmEYhmEY5nPEWWedVRPxq+XII48sey6fz+Owww7D+PHjq46/cVT/iHJrxYp5v0sV7m9/+xs6Oztjx4TMonX7b9YgF72RKlHiuQdpiMS5QBhGAHYdU4/6uurEOM3NzZgxYwY23njjqq4HgPPOO6/k8b/97W9Vx7musfcWda1Bx8evw8u1lX5NykibtPjLvzcPI0Vzakx7jmx4uOdQEdjSKNw1gSpKE3d0OopaTCh0C84SERYsXIADxx+IA798IA4/7HB861vfwo033og33ngjFkUmk8HXv/51vPzKy/jS+C/1tPiqoqurC5dffnnJc2eccUZN0qjP1BvZG8UkfghEXmQlihQ+h/evqRkKy97Wltf/xeSesXqI58mmn2TdKNyYWnLDDTegubk5VdhvfetbfZwbhuk/xo0bh912261P4r7jjjswZcqU+MFeCI6FELGx0vuj4+LUUuLe8EHBOGFfCSPUDgXBWmQYbsQAJ7a2Z5QiLV80YshQMkpGTKugvDAUsPpSEIIxThHICZEJUApCEaDIyLBDU6XOBwjeJW4FlQQvNCWlRafaU2nEp3ZaY8WTAkT6s4sgnA0LK6N08lmdviQjrCQJu+mEEPo12doRgLRGbhOHdkM61aWrDyuftHXcExmlLvPS9IVUOy1ukw+XvigtqhZ+NunChw8bV08fiT8fpwhnSDFprRNax/IN10bDPJsCipWVu3fMMRUcs2GSnz1WDiYvVpCdvK5Yqu3n6fYaKSQashue+KWWZGUWo1vHgAAUVAEKBUQUOcF2pCIv3SaFtml3YMBpXwdlJYgUIqX7LStW9hvZUEm5dtPUs4I25ZvF2hf+6ltAsN6Jr3ncK/Oe4m1hxQosOekbiD5eEoQCGk86EU0nnZTsJjzJsQCI3U/hM1yaPsyghiFeLh6sNZRZNxJMOZlHy3oq1m7Nt4FgpeoRlDDjjlKBXFshiiInxHYCcdOXKDMG6WWQ6W/J16Qya2YV3zHAj4MwY5ytE6JY/ZBda4fjm5Ma2+RsXZkDJqwdSdcHmr5RLNYGgPaHHu513EKkVDCHN2AsApQdC914XOL42mitrwMR1KGbKwR3fTINCjcqEWYdDXev2XmXHQNFOH+ww5KJU4Bc9MJ80MQw2S3B8Oec3iLxF9+Uwl8Ylk84dzHZiMm8Q6m2K5p1KNW2jBs3DocffniqsPPmzcPNN9/c6zQZhmHWJWn/jWOXXXbp45wwDMMwlchms5g5cyakrO3PuhsaGnDeeedh5cqV+OlPf1rT/x/k88qtt96aKtyMGTNQKBT6ODdMb2lPbF5XiqVLl/ZDTmrHypUrMWnSpFRhd9xxR0ycOLGPc8QwDMMwDMMwDMMwDMMwDMMwDLPuYLE2wzAMwzAMwzAMwzAMwzAMwzAMw3yOGDZsGCZPnlyTuHbddVfk8/luwzz//PN48sknq4p/wKb7o2nzg6u6dl2xauFjFcPkcjncddddRcebxkxAtrF6cXT3iNhTkdiuKkKjXCiSCgW8/nn3rbpvK33NFltsgc0226zo+MKFC/s/MzVi3333da9XvPY/0EJtpwsEjMAyLlRWTqatsZIvKwtTXhQldHgnfDPPTQ2iSAbnZITOGUZOIhWXuyXkYFVyxRVXYOHbC/HLu3+JESNG9C6yHnDddddh7ty5RccPOeQQ7L777jVJoy6T8/eUEW7pmkwKtL14zYr7yMkA7XEvTg8lbTDCOBG8DjoIH799EZwK6zZ2sreVyqwTpJSp5QBvv/12tyJXhtnQ+N3vflcTcV8p7r33Xhx33HH6TS8Ex/o0FeWTnLVQ+Pfh9Cuc84lwLKaieJzkUV8AuLiCuMO5hJEp2qFKWXG03QTCCKOzsg51Mou6TA51Mof6bB71mTxymXrkZA51mTr9fy8agauClmzbpON5NmNZUoJtn4UVO0pASC3NNoJuKzMVFIglg/JUBEghIK3uUQgnljUKbi3Khi0TK9Q2omZBphxt/AIkrCRbJ2plmi4KSsi0TZ5sfcGlVlpGWSTIDegLqXZSClzyukBM7WYGFOQxIdIOP0O5h/9QSGcRLZevoni1SNTK4W1aoWA7LkEukR+UnuPGjyTKLbZ88hJd2HSD8ior1Q7m16GI+/Mu1bY0ZBswsnmUF2irCAoFJ02OSMu1FUXAkEFaGA0t2iZEZh4dOam2UuXl2plRmyK77TZBD6kf0TvvgboKvvZ7ItcGoDo78clpZ6Jr3psIG03ugAPQetmlRoKb6ANDSi29gvsweIot2wmEQQMGuf5YKeVl04pM+Sn/DIWW+tbUddOftNa3urwqIwS38myiyKyrvDzcbvqgC8zWuVl7WZk62dWVv9cpVreJ+zZR5sl+LBy3laIS4ayUOT4u2HijxJy8Uh/dV2Q3G4VMifV459//UbM0Unf/5YqgmwhKiZ7XFta66IjMvCNcP8O+twEQ1JvZGEQEFWqut1uZSOEV127QDOs9PGDE16LsAxAykGeHrmyXivlzc6xEoKCMSgq1E+XrNgUJ5yhWqp0o73Ul1bb8/ve/R0NDuvHxwgsvxIoVK2qWNsMwTH/zj39UHnuz2WzFf89jGIZh+oe99toLs2fPRi6X63VcmUwGt99+O1atWoXrrruOhdo1ZIcddsDWW29dMVxnZyd++MMf9kOOmN6QRma/6aab9kNOagMR4ZRTTinamLwcN910EzKZTB/nimEYhmEYhmEYhmEYhmEYhmEYZt3BYm2GYRiGYRiGYRiGYRiGYRiGYRiG+Zzx//7f/6tJPH/5y18qhrn22murilvILDba50eo2qC2jojWLK4YplAo4MMPPyw63rbTGb3PQDlhdiqRdrkwZZVdHldNyTBe77TL6PoUeehbSom1ly9fvg5yUhv22msv97rz4zdAiGBlYE6g7aTZSeWbFWdqaRiEeTZnYK/1R9w19XVw12rxUzcir6Q8LEFSHpiWK664AieecCJ+dufPsGrVqh5dWy2vvfYaLrvssqLjdXV1Vfd1pciIjJHAWfmbghWfO0F2KECHrmOrgHPaPldtXuPnHPhWBoq4AE6Ltuxl1dVNueAxIeW68b4xZTjxxBNTyQGUUnjuuef6IUcM0z9stdVWmDp1ap/FP23aNEyaNKn7QBX6w7APlkIYJ7M1OBaHQeDZLBL3Onlr/Dor13bjhXV9JsYRv2mDHp8sWZFBncyhoa4RA+ub0ZJvRUu+FQNzA9GUa8LAuiY05ZrQVNeEpvomDMwNREt9C1rzbRjSMBSDBwxFa0MrBuaaUJ/JecG0HaggvO/bDGSCCAJ2fLTSbT9ukh03jZzRq3H96CmsCduUlT3jRdrmQVYwKRPV5ctVSi/I1LUjXLla0bgXKBu5JAXhrJAyEIpXkmqXel9Rqu3KtNzpEnO1FIN2KAQXCISjQRxhPsvKs6vMd2qCOY7Pk5Fsw+dJQIvYQ1l4mG/7mWzebNb9XAwuTBguNsdKSLXDz6+CeZ89H5ORw84FNflsHlLw/wpsGdwwBG35QU6iHSkt1I6oAKUUIljhchSTRSsQiCIzZ1Zuvk0q3oOEcu3sNlsCSKywlAItX6b7LFuLaeXaSuHT/7gYHbH5FqFuu20x+LYbQVktvym3rU2svYUBXXrkn0vcc235Ni2TNuLsSBnJuDDlpCLTDyvkM3nkMlUKwJRC58uvYOUdd+LTCy7EkpO/iSUnfQNLzzkXK37yU6z50+OgXqzxcpkc8tkGPV65zxGZNkFQSsu1FeLS7ZhM3K633BiooMzgGG5eFI6msH2bO0pu2RzKtm2/Yu9ld3nQD+kxBD4+Ir1hhCGiQnHfWuVfb/vX7Mhi6VTh3Xd7F2mCHsm1S32eHsi1V3ethpt4ALpezaYYdtyw8wtX206kLuxAGLs+TMv+EfkNOYoyWCTJNnMM8ifT/CVt2/azUpk8he+LysnIvEFx+fX6KtUGgAEDBqTeRKqzsxNHHXVUTdNnGIbpT1577bWKYZqamvohJwzDMExaxo0bh3feeQdf/vKXq5oL19fX44EHHkChUMDpp5+eShrM9Jyf/OQnqcLdfPPNfZwTprekEdm3t7f3Q05qw80334xp06alCjtx4kQccMABfZshhmEYhmEYhmEYhmEYhmEYhmGYdQz/iynDMAzDMAzDMAzDMAzDMAzDMAzDfM7YaaedMHny5F7Fcf7556O+vntR8oIFC3D//fenjjNT34bmrSdjxFf+G1ucPA/1g7frVR7XCapQMUipH8fmN9oVDcO+0Pv0S/7uVsSekjK+YpLnk5EmTEVEMVFQaRkzsP2odS/WrqurKzpWa3FPfzJq1CgMHToUAECqgPYF/6slX6HECVbArBKvyxmnnPnLXR/WJQHIZqQN6YVhCGSD8SYXXJmgF0VfKBQwe/ZsnHHGGdhizBa451f3pGjb1dPe3o7jjjsOHR0dRecuvvhibLdd7forL0b0pevKmry4i4iMANDL3LR0Df4KCkre1U0oYHMauLhoD3Bhi4+h6HUa6Wap66q6nukTZsyYkSrcq6++2sc5YZj+5brrrsPEiRP7LP7/+Z//wZETjix9skLXF/aNIvaijFQ7FPeqhLjXSTzj14XiXvvkpcdWLOtln1pcTciKDBqyDWiub0ZTbiAG1DUil8khIzN6HHN50SLIQFMd+wgCQEZK5GQOA+oGoCXfiqGNG2FQwyA05hohpXBpWtm2stJmJQAjuyalx0gptNpauIS8nNS9F3pOZOc8EoC0ykcRyiSdzdJdK6SbUJvDgZTcSDcBnUcrzZZGrm3rw849w+dyklu40rPJlm40Lt5ezK2SY7FVhhbVXYkrXdJOPC28NDaINzZXTEZY5n6oVhRbcm5RQvzp2zucEDUUbLsw8HUUiuVtEwlTK/W5k2uxpFQ7WbUujUB4b+MOaysrM6iTxWuczzubt45GRmQRqchItSP/WgVCbStShn/t5MumH/TzbbvBgH1WEI2N8bo2zyoyGx7ZPhWISZXj7cO/WHHjzf+fvTMP1Kqo//97zrPc/cK97GAgloYbbpmo38rSXEvRTC39Ju5abmAuuJRYqVSAZu5bivjtp+VWSC6pqZUVLikqCggoCMh6F+76nPn8/jgzc+Ysz33O89yFi35e18fneebMzJkzM2dmzgVeg5Y/BNdkqeHDMejeuyCMCDF4vrxTieliMeN9qM/pMmWcDCoyFSYEgjwZuevNB66aB1y4qMnWFm6IELKpGU0334JV++6PT474Fhqu+Rk2//7/oe2ZZ9D27LNoeeRRNN74G6w/5VR8PH53bLhgMnIffFD0eQBgQFmtkmUTXHKhZeiutETaIF+srkXq5M953tOWN6bblaoft+y70QiwRcyY5yf1j8UNSIgZI/TnwLMX4JIbl3yLICorI2HUCxuY5Z+HYoi7OQrItfV829zeBPN7EVhP5Q5Aem0lrbaOeW4WIOuQgBCw+pa+DdU5yZJaK3m1WTmRvupQf4jUiojO2OHfdengsHwbgKDg90AyW6gNEVi/6I1CwvXbH6TamlNOOQXjx49PFPf555/H008/3SvlYBiG6W2WLFlSMM6gQYP6oCQMwzBMMQwbNgzPPvssli5dijPPPBPbbbddwTSVlZWYOXMm2tracNRReX7vzPQYRx11FAYPHlww3saNG/Hwww/3QYmYUin0d5sAb4PhrYF//vOfuOiiixLFzWaziQXxDMMwDMMwDMMwDMMwDMMwDMMwWzM9KtbetL4VG9e39mSWPQaXrTS4bKXBZSud/lw+LltpcNlKg8tWGly20uCylQaXrTT6c9mA/l2+/lw26bL0hmEYhmEYhmEYZmtk1qxZGDBgQElpy8rKMHny5ILxbrzxxkT/+Kx2h+Mx+uh5+MIp72PEgbeh5gtHI1U2sKSybWlSVSMKxnFdNxJWN/5s9JoRqUdkw0nyCArnbLvOoBoHg2tTPVCO7rFhw4ZIWG1t8UKw/sSuu+5qPjcv/Itqb2m9fBmzsX95OrjgcWmLt8PyN6i43rsAISx2DPgzCQEhWbT7xMvFNCNGjMDtd9yO2++4HbfdfhtuuOEGXHbZZTjmmGMwdOjQSPx169Zh0qRJOPdH5/bKP3glIpx55pl4++23I8cmTJiAK664okfP51WhVHUcFPn5LWSVD2Tki0QycARGDqe+W3kGxHDwBZr58CVhCS8i7jPTb9lll10SxUsidmCYrY0//vGP+MUvfoFUqnfWKn/6059w2KGHBQMLLK3ipNp6FNaCw7xSbS1NlZZE1X8zYkVbsqpFj8LPJKR+FXCEQHm6HLXZWlRlq5F1snCE4wsWERRDBq/Rj2O+aZGxTil8AXfGyaK6rAZDqoZhcMVgVGQqQIKgFLe+2JYkIH0xMklfWInAXGeFS4CkHQfWPjGeCtOTLKs5U10KqfWSAEE4jiW7BEhJtElQRJRpxN6AJ+amoFRbtx35LWzKnESqrfOJFUnbdHE4XqodTR6IRcGQgAQ2tFaMCLWtpal//viXXctJX/nS6DbKWw9asG2JwREWbAtLnhq4qey6Com9tWS8CMExAJD0Rb92PdmS3/J0Rd7r+SyTEimMHTgWLlzkpAspcwGBsks5I4iW0lUb1khLpq3jki9d1sdU20siyNYWAAi0uASA8orgetuWa1O0jxABLX98FE2zblT5eYiqKgz+3d1IjRgeuAH1E1/wuwwG6Pfw5wKvgdmBRqYtXQkSBCIXklw9+sKVErVFirVbn5yH1f/zFTRcex3cFSsKxqf2drT84Q9Y/fUD0ThjJhDze5SuqM0OMOUlAlxIs2GE3dYkvTCottbPYeb5i7xnZv3MJVW7SjU+mGc2r9RKoGw9VVv7MegxJXCd1v/9ocH7IENx7WM56UbCthTUFt18qjcpSsAcrpoCdm4Bgcb2hsAdqjfQMPOePabrNYLQ83bohGEptZpf4sphrx20sDoi3BbCbAJR6BUWaAfWaTFhkbrII9TWx6wK6rdSbc2TTz6ZeJ1/wgknbDUiNYZhGJuVK1cWjDNq1Kg+KAnDMAxTCmPGjMHtt9+OJUuWgIjQ2tqK2bNn48gjj8T48eOx22674Rvf+AbuueceNDU1Jfp7GkzPMWXKlETxpk6d2sslYbpDErF2Z2dnH5Ske6xduxbHHXcccrlcovjXXXcdPv/5z/dyqRiGYRiGYRiGYRiGYRiGYRiGYbY8PSrW/uC99Vi2cH1PZtljcNlKg8tWGly20unP5eOylQaXrTS4bKXBZSsNLltpcNlKoz+XDejf5evPZevoKO4fsTIMwzAMwzAMwzD9g5EjR+LGG28sKe3UqVOxzTbbdBln06ZNuPvuuwvmla4YguEH3ICK4fsAYsuLl7tLtnZs0WnSlUNR8/mjeuDs3ZEpUeg9X54x5wj7byj8kfD5EZlulK1nkFJi8eLFkfDPfe5zW6A0Pce4cePM585NH4LcdhCkqnxL9KWEYEHZNsxnCvQBaX22xH+WzI+s4/63qHAbQKCPxEkfjWRQvdfX1+PU007FaaedhtNPPx3nnncufn7tz/HQHx7CRys+wh/++IdYue9tt92Gn/7kp13UVmnMmDEDc+bMiYQPGTIEDz30EDKZnu3ftt7c/glIIY34zZL4kfRFfQRfYGm1t4lty1e9DyG5H4Wdb368UHg+kWe4XZn+TUtLS6J422+/fS+XhGG2DJdffjlWr16NAw44oFfyf+qpp3DQgQd5X7oYFqM6az88HM9ICAlKzmtJHvVnLZy2xLxaTu0Jjn2ptjmPtbEGkSd3rkhXoCZbi/JUuX9eLUhGUIgYkGsHLiRifLQOWYJtiIAzMpPKYmB5HYZXj0BNthYCjrkOl3zVtgTBVS8tP/UF2n45SPjnJgi4eg4M1aFeSznCL75XJ6p29HeTU1QKaXuXfZm4qteIfDyIlnIDXc+lwr6efPEK9Lm4sMC6IC5D65y2MNqOS1bdmoysvqZ/ROh73A9CWQRehEg/j/vRVRWXb+Dq7PvGEmzrtbXOK3CNMfUZWVvZ57Sl2sKP750rdNzkFazrslR5YmnpZ5G68nrUlddDkquk2i5ccpVYW0IaubaEK11I6cUJy7X1uluvvQFfqpxbucq0su6PoiwLUV0J/9nIuo/9ThjoD+0v/wMbLgnKl8hxUH/zTUjtqJ73hPL923EQ/h6/1rfX/Plk7ronVWWrjUzaJa9eCARXkqk7kERNWU2y0ststQAAIABJREFUhiBCw/XTsf6MMyHXrUuWxiaXQ+PMWVh32hmg9uQC59qyWtWeSqYtyZNrg9QmDN5nfy6Rps3M/UpqdqHQvesPZPrOVIfIF2jrUGuMDNZLePwl0z4Aou/2MQJyMpk8qS9w16yJhDl1vbtZXrfk2kCXcu2N7f6GbLofCKtBzHwihFpnUEx7CgjhWOuPwC9FjKw70jdiyhWVYuu9P6wj9ueg5TpvPvmwhdogRITaWvodKa++Lut8SehtqTbgiWSTivA2btyIs846q5dLxDAM0/OsS7DOYqEiwzDM1kN5eTlOOukkPP744/jvf/+LN954A3/9619xyimnwHF69J+DMwm49NJLUV5eXjDekiVL8Oabb/ZBiZhSqKgovEFhfxdru66LE088ESsSbFoHAMcccwyL+BmGYRiGYRiGYRiGYRiGYRiG+czAf5LKMAzDMAzDMAzDMAzDMAzDMAzDMJ9RTj75ZFxwwQVFpdl///0xderUgvHuuOMONDc3F4xXt9s5EKmyosrQnymr37HoNDLXCuFke6E0QNBYWIrgNk5wY1u4QsJeW9Zs3gmjh6SLPG/P8/bbb6OpqSkSvuuuu26B0vQcX/jCF/wvRGh+72nVDiGRtnm35U0hDZwShwXCAD+tkvx1dtqSQCBg1oQvEtNHdHZBbVhQ+hb5rL+HwlLpFCYePRH/mf8f7PWlvcLVgeuuuw6vvfpaJLxU5+Cf/vQnXHLJJZHwsrIyPPbYY70iZs/JnN8y0moj43IjU8e2rA/mk6/pC4rdyMQhS9gYkGOqWLHVZQmvfGFrOFKxYwzTX3j//fcTxRszZkwvl4RhthyDBw/G888/j1deeSVvX0+lUthzzz1xyimnFJ3/c889hwO+dgCk9ObaXC6H6dOn4xsHfgOjR4/GqFGjsOsuu+LSSy9FR0dHSKptjcHWWCuUsdnM7dZn5c3WiULCR+8gCT9Ur+X0jyMcVGYqUJ2tRsbxN5GIFTaSJWLUcSgkZ7TS2z+BUnmmSoQF3EIAKeFgQHktRlSPQG22Fo5wTFRr5jMv/0fpUrVsWwlyJQgQnhxTq3IBqaY7f26UZM2iAl6dheZfbao1Mmxh17ctmVTvjvDmeGuto+vVE9z6aTzBbTy2VFtjpLD6JSkapl5aGhx86TCv/8jYtPZjgNdA9sovIig3Dtqw0NpeowjopUVXLyuZ/7K6S950oX7ir4usMoWbFf51evcKqXaGL7HXnwOJ7I9BGbZ5ZrLlxmSXzboWCqbx1oBeWEo4yKZ66xny08PYAdsB0EJoT7DtaqG2VGOBlEqu7Em1bbm23T/0/SHhPVuRm0PnOwvNU5ZurdQXtrP6ovXspcdnW5AMoOO997H+rB8BOesZAMCAa65G2de/5n238ogZzQPfS93UhrzEqMpUg6Qn1db9W0u1CQSSEjlI1JTVJsq38Ve/RtNNv817XJSVIT1mDNJjxkCU5f/dUNszz2DDeecDMv+YaFOTrYUrpRnzbZG2Fm5LqYXp/lgolThcP3PJgGRbfwagxwTTxv6oYjZSgDeG+vNJcAzQBFrUeuYLHwsL0Y1cW5Te7t1FNjYit2xZJDw1ZtteP3fRcu1wFcUk75SdaOxojMQzM7o1n+ljwpoD7c0S/LFezS96ExFrrRQnuo6uMZITXmMVK9M20uzwui68ngv9rkZY16W/JypvH0i1Nddffz2GDx+eKO7dd9+d+PmYYRimv5Dkz+J23nnnPigJwzAMw3z6cBwH3/ve9xLFPffcc3u5NEypJJGj93ex9syZM/HMM88kivuFL3wB99xzT58+ezMMwzAMwzAMwzAMwzAMwzAMw2xJWKzNMAzDMAzDMAzDMAzDMAzDMAzDMJ9hZsyYgVNPPTVR3C9/+cv405/+hGy2a4HXmjVrcOmllxbMz8lUYsBOkxKde2uhfOieRaepGD6hF0qi6BG5UpI8bNGXncYLGFWfCSfocx599NHY8AMOOKBvC9LDhMWfLUueB5QyDORp3oikNqXBF0VKJYOSvh3KVrkpcZ8xEcKTT0IAzW2uiqVkX0b6FXAv+zLAkDgsQAK5VRwDBw7EQw89FPlHsESEn17902SZFGD+/Pk44YQTIpIyIQTuv/9+7Lfffj1ynjCdslPdu76gjaRuMTLHtOiOLEFbWBgZELHpV0Dup47lGSvihG5AsJ39/LsQwoXew6JNnb6YH6ZnWbx4ccE4juMgnd7yGyUwTG+zzz77YNmyZXj33Xfx+9//Hj/72c9w6qmn4pZbbkFrayvmz5+Pu+++G1JKnHjiiUXl/eKLLyKdTmPkyJEoLy/H1KlT8cLzL2DFihVYtWoV3nnnHfz6V79GbU0tTp40Ca50kU+qDUveqAXL5A/sQdEqSE3v9nHy5wFhC2MFylLlqM5UI+NkY+WIkTBrj42AhBEiEBbOI5/wUQsa/Tz8eI4jUFtei+E1w1GRrlBSVHgiVBkUotqyVE8yLa06UHH1ekjNS9KqG19srCtcX6z1iexv/nyn28STVPqyTUHwpNqOP48bkaW60ugaKzrvCScq1Y7QxXQZP5cGrzFubjdfbVm0Nc8H1n2WgNSvRX+toqOYlY0IBARfNpYkO/Y6YtKHg/wr1OsoxOdnNihSX5WxXsCS5Kp7z0jQg3vO+NdmDvn3njkeKL/uf7rgZPq5rrvyVGERDAOUp8sxonqUkmYrebaUkDJnybS9MAL5cm1I692FVGJpqRbmkoD2199ErskTGNrdNLPnboFRw/R3ezxRHSD3yVpsmHQGSG0ApW+d2jNOQ80PTvLGDEePhbb81vfaRu4AfX/Y44cerBzr8U5vFKCe8fQYW5WphhQEKfW8IEFwARCkdCFBKHfKAxsu5KN17lw03vib2GMVRxyOIY8+glHvL8Twf7yM4f94GaPeX4ghf3gY5V8/IE9+T6L57nsKnhcA0k4a5ekya2MFX7Ct710JX54u1bWaEEtuHHi+0uOc9bxsP2NpAb49QUTGRovYMUw/nwt0Ob52yo5EddGbtP55bqzsvGzPPfrk/Lb8OREx84ndLuta1np9H3oN4KfR7SooujJyhD/Ih9vaXs+Ypg2V214POfDXPpHrLfBTLAFhdr6yhY5Hl4DRNVx/xHGcvL8XDENEOPzww3u5RAzDMD1HR0dHIgnknnsW/2dXDMMwDMN4zJw5E45T+J/i//3vf8eGDRv6oERMsVRUVBSM09Gx5X/Xko9Vq1Zh2rRpieKWl5fjj3/8IwYMGNDLpWIYhmEYhmEYhmEYhmEYhmEYhuk/sFibYRiGYRiGYRiGYRiGYRiGYRiGYT7DpFIp3HXXXbj11ltRWVmZN87kyZPxwgsvoK6ursv8Fi1ahOHDhyc694BxJyFVNrDoMvdnyobsXnSa3OZVPXDm7khmKfSeL8844VNcFFs96P1/yIBUN8rXfXK5HO69995IeDabxRFHHFFyvvPmzcMOO+yAQYMGIZvNIp1OI5vNor6+HuPGjcPhhx+OK664Ai+88AJkjGyqJxg5cmTge27zOshcO6L6QC2S9IXbvtFPi8GUMIzCabVJyntvbslZXwlC+EIwX9CcX/ZIoOChkDAsKdtuuy1OPCkqNJ335DysWbMmcT5xLF68GIcffjhaWloix2644QYcd9xx3cq/Kzpcr/3CkuyoQjIoqAxo32zLm4mpDijJW7iujcARfnvaqYtpG2brY9myZQXj9NY4xjD9lXHjxuH444/HlVdeibvuugtnn312RC4/e/ZsnHzyyUXnvXr16i7vqc7OTsy+fzYmTNjXhMVJtQMbFsTHDM0QAGRQH0xKNErCE5FWZiqRTQU30ilVrm3iUYz8UljHgaAUMhBNpRNCXbb3kxZpDK4cgqFVQ+E4wtOhCoIEIEPiZVseq0XankiVlBBZpbOPCi8/G0lkSqvnTe1ONbJkJdXWwmxd01pMSXrtRL7MVl+z/hyQNOt2slpVOAWklbYAM/Zw9KAflkeqbQTTvtzVjpNcqB0qYni5me/HEqRLKSPf9cuXqkfT2+cKVJHMf17dZhB6reTVhQT5YmMi01fMeaz6goBpz7i6C9Q36bVcdJ2nZb5pkUHK4Y0ukjK6dgwcIYxE2yUXLilhtpEp+3JtqeT8nlTbkzD7W9woKTNJbH7kCb9trFf5Nw7w1+IKE0uNGwQCNW/GhlPOQG7lSr+/AKg47GAMuOIykz5eyBzsPwHpdtwr/BMXpjKqTFd6GzPpfqo6Pal7QEKiOltTsN7lxo3YeNnl0QPpNOp/exMG3XE7yr68N2DPq+k0yvadgMGz78eAK2LSAmiY/ku4q5L9DqUqU63aWcvpyZdqk9/e+rO+x0xrkz1P2O0cHNkQGHfgfTf3MEzd6uoMjEnQB3VshJvXx0TzInS4pcme5Lp1cD/5pKS0NtTejqabboo9Vv7Ng7qdfzEULdcOz5Mq+eqW1fFJ4n5fEWonfR+GFjHBr451x5Fa0zgC3jJHr3fC505+afnINy7oerDD/aJbccLXotN1Q6pdVJv1EBMmTMDEiRMTxV2yZAlmzJjRyyViGIbpGf773/8mirf33nv3ckkYhmEY5tPLwIED8dWvfrVgPCklLrzwwj4oEVMsScTa/fnPQXfeeWds3rw5Udxbb70V48eP7+USMQzDMAzDMAzDMAzDMAzDMAzD9C9YrM0wDMMwDMMwDMMwDMMwDMMwDMMwn3GEEDj77LPx/vvv4ze/+Q2OPfZY7Lzzzvja176Gn/zkJ3j//fcxc+bMgv/YbP369Tj44IMTntRB3fize6D0/QsnXQ4nU1VUmvb1C+C2ru2F0gTFhMVLceMkN7ZEiIKGn0j+vq1oUM2WFWs/+OCDsdLYo48+uqAsvis2bNiARYsWYcOGDejs7ITruujs7MTGjRvx3nvvYd68ebj22mvx9a9/Hdtvvz3uu+++Hv8HmUOHDg0GEKF1xauWqdCTaJP12ddGqjgUZ5aCEYRZAQABTW0SnTlpR4PdX8gSiYXpASdUgCMOj4rRiQgvvfhSyXl+/PHH+OY3v4m1a6P35VVXXYXzzz+/5LyT0Jpr9e8eLV6Dlkf6Yj4tQI8IU0PyPZPWD1DECFFtK2pMlAh978Jieonly5cnijdr1qxeLgnD9D8KraHu/d29OPPMM3vl3K/OfxXnnHNORMIblmrrz0KElmcxc4QRQEv4MlEAZakyVGQq4Ij4v1KYT64dCNfTiCVp9MrlxzMiRYrmE6N5jUi2jdlRybYrMpUYVbMNKjJVSpDqgtTLCFPVS0tyJUG9PHmuFuZqyaoggIxsWZrlkgCUZNcXpur8jT1VCEAquTZ0uwh/yaVktVrIrdvPXG9M+9nfC4ooCyy2wnlqjbbIFycsiUbos3omEIElBFl5xq8xbVFnnDw7uD711z6F7seAWJtCr6D61l9shSWmVhzdP2BF08Uzclz4+dv1FxaxGlmx1Q9sgXfcGi4o6PUkv2Wpsi7rgAmSdtIYWbMNpJRwpSfXlpBwpTRjhDcWut44AS+e3W9cq60kSeTWrkPL408C8J6sAK8JncGDkN1/AqDayqzcA/0agCux7rzJ6HhzgZdWdfPsbuNRN2smSI/D9n2m8zFXFvMpPH6EhlFz+5DfT4MIlKXLVJmltfGAVPOHt0lTVbbw7zyabr4FcsOGSHjdddei8ugCYlshUPPDc1B78Y8jh6i1FY033Fjw/IAWa0t/fJeWUJ2kkanrdjYxSU8C9vOWCoPVrurdmwds57DfJ8ydbs3Z/nVa1xVuD3vzKYSfvT06ch2x8QvR8dbbWHPAgWi+bzYol0uUJo6Gadcg9+FHkfDMjjsiu3vxm851l8gGHkmwpygBfNy80sowwTnD6yCE5Nq664Q26tCbcATKYMqit/DwNxcp5trixPmRc1jrtHC+cdcUWiTkTZeULSHV1vzf//1f3o0lw0ydOhWbNm3q5RIxDMN0n1dffbVgnFQqherq6j4oDcMwDMN8ern55psTxXvooYf6taD5s0qSZ0HXdfugJMXz4IMPYuPGjYninn766Zg0aVLvFohhGIZhGIZhGIZhGIZhGIZhGKYfwmJthmEYhmEYhmEYhmEYhmEYhmEYhmEAAKNGjcJ5552Hhx9+GAsWLMALL7yAadOmYbvttkuUfsqUKbHy4jgqhn8ZmdptSy9sP6ZymwOKTrN5xYs9X5CiRdqxmSSKY0u74tLUVm65P5puaGjA1KlTY49dfPHFfVaODz74AJMmTcLXv/51rFy5snCChAwcODAS1rb874DSghnDpZE0WSJBSEu+FdfWtsjNEnISsK7RVV8pGh/6tL4ImmyBoqUc6y5fHPfF2PD33nuvpPzWr1+PQw45JHYsu+CCCzBt2rSS8i2GzZ2bA9I8Ms0XlOeZMLJkfYCpez+mhXF3+SLImFh5oRj5ZCJsaVyPjE1MT7NmzZpE8aZMmYKTTjqpl0vDMP2HgmOWGt9uu/02/OhHP+qVMtx5x5147dXXVIFC5QqINL15V8sOoxJh/xtJTw4LJXSuzFQim8oGrimOWNkiQjJF7ZO0xI2BeHmEjL4A1pJwh8WQllfbxhEOhlUOQ33FIBABUhJcIn97ESPU9tSp+oeEWqsYgS50Cq/wUs/DKic1d0oiI531HZhefK/gIiDNNNJl4UuZdTJS8WyJr439XTgiKucMRu6SOJFuMEwEvxP8tQPZtWOtEbWvM2T2tXuff8h0Cl9mGye8hp+n57e11y0JXoF1Z/BaI+fV62O7YVSQkWpb12V/iojSdX0K+PIcW2wstJhdnVL1Rjuev4kKgves+n/GSSPl9MymRdTZidzixWj724toeeJPaPnjI2h57HG0Pfc8OhcuBLW398h5+gOfqxmtnPcSrhIqa4G2liy7JOGSJ9cm+AJmIgmSvpifQGia8VtQe7vpC/rWrzjxOCCdtqTaoTZU6/RNV/8Mbc8+F+im6c9tg/q774RQG5rJ8Lo76t4PfabI/SpJ+t9jxnYjdbfyd4SDlHC8o1LLxMnbtED12Kps1yIi2rwZmx94IBJetv/+qPreCV2mtak9/zxkv/SlSHjLQw/HSrvDVGYqvTmBSLWlJcS2nlO1ZNuItM384cchpVAPjBuw3kVoPA1I8XUQmWdkhMYCBHPrGtVWOZmDS6UJn2RjIzZdcSXWfO0AbH5gNqilJXli10XDddej+b77Yw/XTr7Qmwe3EKVKmyW5WN2yqqjnXbOxSV7Bto6I2DVMQG4thNk3JHgS/2XHj33pSTmGcNzI8XxCbfvXNxRfv1uLVBsAysvLcfvttyeK29nZiSOPPLKXS8QwDNN93nzzzYJxkm4qwDAMwzBMfnbaaSfssMMOBeO1t7fj2muv7YMSMcWwtYq1FyxYgNNPPz1R3J122gk33XRTL5eIYRiGYRiGYRiGYRiGYRiGYRimf5Le0gVgGIZhGIZhGIZhGIZhGIZhGIZhGGbrZ9WqVZgzZ07i+HXjz+nF0mxZRhx0JxbdObKoNC0rXkDt9t/ppRJ1RT5tk2XRy4cWJsZkFdYBVpRtOXHOlClT8PHHH0fCv//972Ovvfbq8/K8+OKL2GefffDcc88l+se3haiuro6Eta16G27bJqTK6wFIZWYieCJtASFs8aBUTe0ouZcE4IAgjZ9ZGC+6L2T7eH0HRtRnAvI2T+JZgkMrTzfUeZo4MfnGicUBYO26tUUWwpOwH3rooViwYEHk2FlnnYVZs2b1iQSqub0RWvBIpq1g5KmkJaramaUlbsISvynpppa3QWhZpCfHs6/D1LNnYw2UJSYoPh5K8213PzHTU5x44ol4+OGHE8WdM2cOdt11V1x66aW9XCqG2bIklWprbvrtTchms5g1a1aPl+OIw4/AylUr4ThOl1Jt+N+MrFll4stdpa95dYSDikxlvEjRyygWERYwx4XFyLXtuT0wzyNa3+EyefLi+AlDz4MDygcimy7D6ubVkOR66xwIkBJDCpWHmcoIvqiaBAAJIRxIIghBEHDgECAJEIKQEilfqCoEHJWvPzUSQJ78WghHJ/S+q/rR4kpPykxw4PjrKKkEnUIE5kcCwXGcwPUWI7E0dRQTmjeOfX5Lqu0fJ8ARkb18/K/RPkLW/3x5tImOcGZEofLoePmg6BfT35RAWNebnTdJf2mjmxHWGtSWmXvV4hfC6ysqfwlVJ/66zFymJTYOtx+BvKUaQnUtrCpRkt5sWVkXFdA11NaG9pdfRtuLL6H9X/9GbuFCUC6XP0E6jezuu6PiiMNR9d1j4dTVJT5X51tvofXpZ0oua2LSadRecH7BaBkng2FVI7Cy6SMvQMC7Px2odvP7o3B02wgISEgBONAyeBft/34Dmx/5MwS85N5QQhB1dag85ST1HOWYtnOsPksgNN/9OzTfN8cKA1I1Nai79y6khgyKFl4NMBS/MIdt3A70LWGHdYG693xhNJASabTLdqSEp9L2VO6Ot20TSVSmq7rKEa3z/gLZ1BwJrznn7OIeFh0HAy75MdYeF5RxU0cHWh57HNWnntJl8qpMFSRcCPJqRUJ6bUwAOQJST6dK9i9BEERwhNo8wbSy7zaG9TxGasBwtIhczRX6Gc17pNNznW4//Rl+m1rDofk1iz99+2NBTNW15dpQlfHbIzy3FiK3/CNsvOwKNP7iOlQceSQqDj0UZft8GaIq2sbU3IzWZ/+KpltvQ2fMMzMAlH/9AFQcflji8/cWgTVQEghY2bQSuVwOKZHymj3Jr8VCdS1UY+nfoWiJtSMc8+sXr1vFSLf1VwIcJcn20ut5x1dfB7/7if246l0PB/YmJ6rP5V1HxA0zMddqzlEEW1qqrTnppJMwc+ZMvP766wXjvvTSS5g7dy6OOOKIPigZwzBMaSxevLhgnPr6+j4oCcMwDMN8+pk+fTqOPvrogvFuuOEGXHnllX1QIiYpVTG/6wjT38TaRITTTjsNra2tieLfeOONKC8v7+VSMQzDMAzDMAzDMAzDMAzDMAzD9E9YrM0wDMMwDMMwDMMwDMMwDMMwDMMwTLd54oknEv9Ds8pRX0XNdt/q5RJtSWTRKTaveAGl22ULy4IKC4WSHA9b8yjmc3w+2fSWkef84Q9/wD333BMJr6+vx4wZM7qVd2VlJUaPHo3BgwejuroajuOgs7MTa9euxeLFi9HcHBWJaVauXIlDDjkEr776arelFtlsFqlUKnj/EaF1+Suo/uLh8NrEk2Wrg+YV3+P0cVvIZknc1KEPP+nAXttXGXkYhC+LDMi87BOEpHKJJUxhibuVXsr4+62zszNZ3orGxkYceuihmD9/fuTYGWecgVtuuaVPJFCSJJo7m41MEQB8MXZI7Ghkqep/ZIV1IV8zYTHHbGFfsVI2ZuvmqKOOQl1dHTZu3Jgo/uWXX46TTjoJo0aN6uWSMcyWoViptmbGzBnIZrOYPn16j5Zn7dq1OPP0M3Hn3Xea8wel2T76m5FrS2kJQfX/CCknjYp0hZ0wel0xc7B/KF6ubZchLOi2RZe2YBuisAQzLCLOd6wyXYltarbByqYVyMlOQDgQBAhl15ZahAoBqf4PACQAhwQkSSWdFICQIOGo3B1ISDhw/LlSWVmdlDC1LkAQ5JiVltp2RMmTRaCObdm2lNLILk3dqTYRjh/PrgPzvUB37VqqLaJxbFevlkRr4bMliI5bn8WdLyLmDpxaHfMNt4E0kVIXuDeD60sKbiAC674A1P4z+vrD1yP9futZsj2ZbkxdmuWXg+D96Ptzg2szUoJffU6h1nhkS8At+bj65AgHGSfT5fXH0fHqq2i+7360zvsLqKUlecJcDh3z56Nj/nw0/urXqDn3R6j54TkQmcJl6HhrARpn9uwmA3GIbDaRWBsAPlc7Gh82Lvf6mH488qzZRorutY+SHwvpfZYEOBKQgGxqwcZLrrFaxs+q+tIL4dRUq3vTWrP7pUXbk0+h4efTg0NtOo36O25GZofPx9w7XrGMfD+2/+uBQqcJj48IStrh9+PgEC8AQSBJSAnH74OkrlMQIAkpIVCRqcxf0QBan/1rJExUV6PsK//TZbo4yvbbD+kxY5Bbvjx4jifnFRRrV6Qr1L2rRm8lqJe6jdRzFmmxuJQgR4CEAGmzspQgxxMikyN8Sba5T9XmDbYAHf67P85Z7efEFjeKaSBhngfNAfVc2NbZ6ou1u/HoJpuasXnOg9g850HAcZAeMwapkSO9Pt3RAXflSnQuXgJ08Xu/1MiRqJs1qyh5+qapl6Pl0cdij+Ub79f9YBJEKhV7rPLY72Dgz38GILTOSMDSTR9EN/YyTnSlsjbXJqLPyuq7ECIy35vwvHVjCbMpEJyXQFbhcwV/+RIoQ+ySIN/vCCi/DHtrlWpr5s2bh1GjRiX6XfaJJ56IdevWIZ3mf3bDMEz/ZMWKFQXjjBxZ3EawDMMwDMPEM3HiRAwaNAjr16/vMt769evx2GOPYeLEiX1UMqYQZQk2LMz39w62FI888gj+/e9/J4p7ySWX4KCDDurlEjEMwzAMwzAMwzAMwzAMwzAMw/Rfkv71XIZhGIZhGIZhGIZhGIZhGIZhGIZhmLwMGTIkcdyh+12Dbhl/+jkdG94rOk2ueSU6G5cXjpiYGKlxKenzkUjU7cumnC0g0Hn//fdx2mmnxR67/fbbMXz48KLyO/zwwzFjxgw888wzWLFiBZqbm/Huu+/ipZdewrx58zB37lw8/fTTeP3119HQ0IA33ngDU6dORU1NTWx+y5Ytw+TJk4u+rjj2PXyfSFjLsn8CkAGlG9ntEnjpGNISOvuyznA8AFi6qiMSZmPLqxK1fhdSqK5Yvy7+Hy7X1tYmzqOhoQGHHHIIXnnllcixc845B7fddhscp2/+ekVjewNccqHFa2S3g3FR2lY88uVt4fYQftKwNJN0luF7OWHdB9LmkWp+iof5Ty1nnXVW4rhSyh4bwximv1GqVFtz3XXX4Yorr+i5Ainuu+8+T6KQUKqtj+v4JAmSvLkkxlhwAAAgAElEQVQ+HZZq+xlEp/eupI7qJy48Ng9Saay1oZE8anFll+LJ4HnjfgAgm8ric7WjkRZpSJmDK11IcuFCQpILAsElCZe875IIRBKSJCSkmeeICFLaayhhwonIc287gCTyBJdCH9eybtUSpCTYxtepNyPxmkiS9NyddntZwnG/eULS3UJG7Zg4lkYa4fWBORQS9Nr9zThlQ+ewf3zrMAXXkuSngJbYBlN6bUDhcDtG4eu1Y3t56lWu9yNJerJkez0s/Wsl6HZX4lLdLiDlWA3dZ+qSvOUamXoi693ehyiQXuVP5Mu29TnIuh6AkE0Xlr+EaZ37JD45ciJa/vhIcVLtENTSgsZf/gprjzkWsoA4qL9SnanGgLKBkNKFhISUEi5c7ztJuFL1PTUukCQQ1Lggvfu64cprkVv9id1zAADZr+2Pyu9827v3KfTkpe6BjtffwIYLLzHP0jpt3fU/R9l+EwJltfuWv1mOCMWJx/QvCvbpuHimX+p5RbughaOOk8nRlFpQ/Pxh0fH665Gw7PjxEKVIaYVAxaGHRM8xfz6ovb3LpBWZSjOeaFG4+ZESEqTGf/LGfkGB+pMIPzXb96VdM7a52CoAmeb2Y1j3vD9Xh9vTlzub/aryTIvtuXZvTOtJpERu6VK0//3vaP3LU2h77nl0vvd+11LtoUMweM4DSA0ZXNypWtsgm5piX5RnszJqacmfpq0tEj/JuoJAWNawVMX3ndoCCP5LCz0PxqTXDanXItE1kvWc3EVxHMeBEI6SeQuzbirqpX8oGBasmJiXLmbMei2YdOuWagPAsGHDcNlllyWK29DQgNNPP72XS8QwDFM6n3zyScE42223XR+UhGEYhmE+G0yZMiVRvEsuuaSXS8IUQ1VVVcE4/Ums7bourrrqqkRxR44ciSuu6Pk/k2IYhmEYhmEYhmEYhmEYhmEYhtmaYLE2wzAMwzAMwzAMwzAMwzAMwzAMwzDdZt99900ct23dgl4syZZHpDIlpWtb+2bPFaKg+DpRJgljUdeCSeHJ7PqShoYGTJw4EY2NjZFj559/Po499tii87zkkkswZcoUHHTQQRg1alSXYiDHcbDbbrvh2muvxbvvvot99omKrwHg/vvvx1tvvVV0WcLsEyPW7tywHJ0NKwFbBxaQGcKIDiOiNcrzRQu7iLBopS8xMxI2FV8EwuMlbnFE5I0JePvtt2PDR39udKL0GzduxDe/+c1YqfaFF16Im2++uc+k2gCwoS0qKjT3mNXlyIjhYESPyogXkGHax5PWq0nHfOaYNm0astls4viPP/44crlcL5aIYfqe7kq19QD6s2t+hmnTpvVImUzWRDjq20fB1WLLBFJtLU4V2hIJT6pdXkCKGpkICkggi5Jrq/zDcm0jfaRgWLFomWTGyWD0gG2RdtKeWJmkJ9kmqUTbvlRbi7V9AbkS75IEqY1KiDwRr5HUCm8dpaXannhXqTUFBQS7Zo6GljMLMzcTBduNrLk8rt6jMuf8fTZOqu2HJZBqi2B/si4jco6AUDsssTWHlEybfMk76fqPlMUW1qqjSnpc6OXrqIPrn4BsG75k2xcP6/P416QF27pM+rO0VN1WdRoJspSeLF1KCTihdrXrjXT/8irJz9dqM9XO2VTyOdqcJ0Yy2x06XnsNa0/4Pmjz5h7Nt68YVT3KGgNcT65tpPpKsE0SkgguuUr+LgFINN8xG63PvhiRLTvDhmDg9Kv9MNWnzX2gJMrNd98HqUTQOm71uWej4tij/ecmW7ZsYnr9QMuT4+/4kPQn6dBpSZ5tyLovzDho3gllXUjeqb0d7ooVkfD0tmMSFipK9stfjp6nsxOd777bZbqyVBmE8MZbqcpOauwJ6vulPxYQwQ1LuM0YZZopdvy2xw/dIlquD0Sbxd5QIRZrTAa8jRwC6YUAAWjpLE6anxo6BE7dwKLSdEV2t/EY8sQTyOywfY/l2Rt0taZY0fQRWnMx9ehNGGHndECebd4tEboKhF6VAPAk1wgdL7C+CpSjmFchwr7vUNquhNqfBqm25uc//zlGjhyZKO7999+PBQs+3b/PZhhm66WpqalgnJ122qkPSsIwDMMwnw0uu+wylJUV3gBv0aJFeOONN/qgREwSKioK/JkI4P/ZSz9gzpw5eLfA774AIJVKYc6cOUVtOs4wDMMwDMMwDMMwDMMwDMMwDPNpJL2lC8AwDMMwDMMwDMMwDMMwDMMwDMMwzNbPiBEjMGbMGCxfvrxg3NXPnwvhpFA99ltwMlV9ULq+Jde6rqR07evfQs3nj+zh0pRCyN5UMC4scY9WSnnaPm3o6sz1naY3l8vhe9/7Xuw/NDzwwAPx61//us/KAgCjRo3Cs88+i/333x9vvhmVp99xxx246aabSs5fksROE3ZE7aBaNK4PisRblv0DA3Y/XokQw4al8OeASRER45OxrXnHFn7YDk8MCeTtL0qg5CXVPUOEohfT36LMfXJubPiee+5ZMO26detw8MEH4/XXX48cu/LKK3HNNdf0uQRqbctaT9YmyIgZAS1wIyO/CxfLfBUir5zNTpPvqvqv8orpC7LZLN566y1MmDABGzduLBi/o6MD3/jGN/Diiy/2QekYpvfpKam25qqrrsLo0aPx4x//GOvXRzdOKIV169bhNzfciAsnXxiayUMbZQQkoL4tMZ3KoDxVnuxk9gls0XOeatKiRbsckbCQmdJeFxjxqDVhEVHM2iFBWynSThpjBozFB5s+QE52ev5KNU0K4cBxHEiS8NSkDhyH1CUq9TUpAbbrgpwUhCCQqgMJwAHgCAEpCY52giuRpjd5SzhOCiSUhpMIQjjQEmpTP0bG6cUjIggnf4cjEASJ4PdQJYXrPJFU27Hq1pJBE0jJYf38IiJ3cxK/L9rNRFLn5Z8urrxemyOSPhg55kCo3wSjk7oGv/G0kFafW1jpdB/Udazl4N4lklm+BusUJlz3A5ISwvH6hxDCqgOCIIDsutT3FmmVu4At+047GThhq243EdXVKNtrT6R3+CJSgwcBjgPZ0IDckiVof+VfkHnWAp3vvINNP/sF6q6/tkfL0xcMrx6BBeveMpJqCO/OkfDaW0J6d78QIAKkEAAJtD/3MppuvBsO4I0D+o4ry2LAzb+CqB8YaDUBAUlStZmA7m32U5dTVQXZshkNP/uF/0wlgpsSBNy3qqvJ5R/GDsMNP58OZLPWvS8w8CeXW2mD92xABg3v+cN7hPfk4jpcAhCQkOTAASGbLutSrCvzzHdOXV3eNIXI7DguNrxz4XvI7r57l2mzqSzacu1IixRISBCloDdH8CTbwozrZswjCRIOPFG2VEZrT5otrOfqyNM1UfD5UYTeocY4Ifx73sZIuEODpR4v8oyJmzubUZ2t7rIebDI774QR/34FrX+ei5bHHkP73/8JlLBZTmroENScdx6qf/C/QHrr+OcIwvyOIliZC9e/a8YD07/1WG/mC2sTEDvPUN7eZ53e/w2ZPx+r9rU3FBFWOr1m6Op3ETHH7HPEH7TeYybjrs5XrEw7SZ79hSeeeAJ77713wbUlEeHb3/42li5d2kclYxiGSYaUEh0dHQXj7V5gzcQwDMMwTHIcx8Hxxx+P+++/v2DcH/7wh/jHP/7RB6ViClFTU7Oli5CYzs5OXH311YniXnzxxTjggAN6tTwMwzAMwzAMwzAMwzAMwzAMwzBbA1vH32RlGIZhGIZhGIZhGIZhGIZhGIZhGKbfc/bZZ2Pq1KmJ4q766zlw0lMwZN9pGLjL6b1csr7F3by6pHQdmxYVmaK7suqk6ePEdYWSUyBea0ffiLWJCOeffz7mzZsXObbjjjvi4YcfRiaT6ZOy2FRXV+Ouu+7Cl7/85cixv/zlL93Ku1N2wkk5mHDYPnj6gWcCx9qWv4IB478LOJ4ITMvOPYdTUL6phU9BN2BY7qiMXkRobHWxbHUnxg7PBrMJeqEMtk9JSomU4wQlkPr0SjQWfg/0OZVk6bKlePihhyN1UldXhz322iMo9qSglHP16tU46KCD8Pbbb0fS//KXv8TFF18cCe8L1rRExw8KVGhUYmlLLz2KlFdZIs+45BQWxDGfanbYYQesWLECY8aMwbp1hTeKeOmll7B06VKMHTu2D0rHML1DIklzkVJtzcknn4wfnPwD3HvPvbjl1luwetVqNDU1gYiQzWbxxXFfxKSTJ+G444/DiOEj0NbWVrAos2bdgAsmX2idOnRysjTbpGMQHCeFinSFFa2I9Zk9xRRYBwqjlu0iLCTYBmDm/UA6HRY6X0TwGJKW2mScDLYdMAaLNyyCSwQhJFJOyhMYSxcCvmAbUkm1BQHkwBG+WBbkCXcdOEaY6R3z5LlatG0EzEqCTCQh4IAEQXi26hiXqgjKtYU/J8fOw6Rl0PFy7bDsWZh1QjC+HSdQpcKqR7Kk2qG0WhCuhdp6PRKIa4m29QGyc/KN1fBPScYQmrifBuIFBdm6jEacDXvNGZRs6zI5qs96cYILUV+MLbw+4xgVO4SSsXvFF0YOb69tIbQkVwmNrXL59UCB49m0v+buDqKyEpXHHI3KiUehbO+988pwKZdD62OPY9O0ayA3bIgc3zxnDmrOORvpMaNj05dN2Ad1s2b2SJlNmRoasOnqad3KI+NkUF9ej/Vt60AkfMG2p8I274I8qa0kidw7i9F46bVQo4MZtghA7XVXIb3rjvqpyZfvEnlybvjtb24V9S43b0bzPbPNsGquE/5Qq/uEkX+b0kZv2+YHZpujBACpFAb8ZKp3H4SnCZDJw3wg/97OuZ2q70k4uiQEwAHKUl33RcojdhSpVJfpuiI9ahQiAxEAN8HGbhkni1a0eaJzNRYboTYBJMhI0AlkCdHVWCCsCoIe90iN6WoME3r09epeqLDgOOO3mL2BgE1kbog2nakGIeDJ+uH9TqDD7UC2QNsE8qmoQOV3j0Xld48FNW9Gxz/+iY5//Qsdb76F3OJFcNfGPAekUkiPHYuyL+2F8oMOQvlBB0J08/crNWechspvHd6tPGxSI0cmimevOVpzrVi66QN9QHV1AWGJ7oXQomvd0urHeoT2NgKxZNlO+O6Gup+F16+UeNts5mA3eETKbku7VT/Sv+Io9lGdgucyv2/Jw6dZqg0Ae+21F4499lg8/HD0d0thli1bhunTp+PSSy/tg5IxDMMkI+mfLcT9uQTDMAzDMKUza9YsPPDAA5BSdhnvlVdewapVqzBixIg+KhmTj9ra2oJxiAi5XA7pLbyB2Ny5cxNt7DR8+HD84he/6IMSMQzDMAzDMAzDMAzDMAzDMAzD9H9YrM0wDMMwDMMwDMMwDMMwDMMwDMMwTI9w2WWXJRZrA4DMtWLNS5cgt3k1Bu9zZS+WrG/pbPqwpHTCKevhkiQliawuKmyMfs6fT2OLW3SpSmH69Om49dZbI+EjR47EvHnzUFdX1yfliGPvvffGl770JcyfPz8QvnjxYjQ2Nib6x5xxdLgdkETY/9v7RsTauc3r0b52IcqG7WxpFgm+OlB/t+2WWsIN/3PE3OZ9eG1xC8YOzxqRnJFwWxK5OM46/Sxss802uOSyi1FVWVXSdUsp8cOzf4jOzs7IsRNOOKFLgfpHH32EAw88EIsWBWX2QgjcfPPNOOecc0oqU3dxpYu1LWutApWeV5x42//evbyZTz+VlZVYu3ZtYhna1772NSxbtgyO4/RyyRhmC1GiVNvmlFNPwSmnnhKYcYNZEO68607870n/WzCvVR+vwpv/fRPjdxsfFBwDvohXncSTh3pzsy3VBuJF1onJdyHmcFTwHCt9tn3FFJQwGtlwnrEoUHY7y5j45ekKjBm4LT7Y+AFABNf15NmCBBwBkCvhOJ701ZNdOpBCelJppOCAIIXaqAOAIMdLLxw4UHJtOJBSezS1YlcbuCUcpEBarKqlq2E5NgHC8b3akY1GQtcaJ9cOoyXSgbVAHqm2rlNbqm0Lr3VaSx+srk+Fy1BeZvMOW6jt91n/MSJ0XiPUpkAXKRaKeWbREnNfeu3Xs7TqWWo5tro2LVQlW6RrCcC1oNkWKft17oVJkp5UVZ0/vMa2RTwE8iJ6/yGT6p68VpSXo+acs1F95hlwEjx3iHQalcd+B9m99sQnR06MyrWlRMtjj6H2gvNj06e32w7p7bbrVpnDNP7q19HAEqS+Q6uGYW3LJ15bSIAcr10lpCewVve6EA7cFavReO5VQFsbUlByayVjrr7ohyg/7EBoATNBAkhBCAlPza7vXaNat4e7gnS1ZO86fTAl6cV/6GYyAncRulcE0CE7QCCo7QEgXYJwCJCEjFOgzp14gXY+4XYi0mk4dXWRfuiuWVMwaSaVARGZTRCIJMhJQQry7mFAecO9diOScCHhqD4gIJXBWI3lQkBCePexAz3IwlSwhJoI9IXDP4ctTVb3Nqm5SIfbwn8ZN0frIBkMa+5oQn3FoIL1EYdTU42KQw5GxSEH+1l2dEBu2ABqbfWKVlWFVH19Xhl/qWR23hmZnXfu0TyToufXd9YtgIQLIby+K8z/ReD/IH/oVg5tnZOVSrel1QdUAiPqNlGE2YQjcq9bfcWe5ws9n2n5vxFuW2srLdP2JeHREwfO9Rn6pcEDDzyAJ598Eps3by4Y96qrrsIZZ5yB+vr6PigZwzBMYe68886CcRzHweDBg/ugNAzDMAzz2aG+vh777bcfXn755S7jERHOPvtsPP74431UMiYfY8eOTRTv1VdfxT777NPLpemaCy64IFG83/3ud/xnswzDMAzDMAzDMAzDMAzDMAzDMAr+UxOGYRiGYRiGYRiGYRiGYRiGYRiGYXqMN954o+g061+bicZFDyeISejYtAjNS+eiafEjaPrgT2hb+zpAsnDSPiRTM7qkdE7ZgJ4tSEiQ12MUk5+Ku6Gp98Xa99xzT6zYva6uDk899RTGjBnT62UoxFe+8pXY8OXLl5ecZ1uuFQBh9LjRGPn5kZHjLUv/Dl9oGPcK48sSzXETLShW+s/ClmAOIhIligByuRyuv/Z67PzFXXDrLbeipaWlQKIgruvi/HPPx9NPPx05lslkMHnK5LxpV69eja9+9asRqXYqlcLs2bO3mFQbAFZt/hguFXev9Pj9zTAWV199daJ4H330Ec4444zeLQzDbCm6KdUOiqXjk+g43/v+97DPhGTChosmX9SFVJsCUm0AqEhXxgoSkwr0rcIGXwWSx55TySmtAP9l5S2sn9i8lRgy8srzU5sdgJHVIyGJ4MIFwYU0PwRJEpJcuNKTqkrS4a73LiUkkfeCCxIACS8OSe+4MJemRbt+JRFJLx5JLw757Wfa0JgwdWX7gmoiiu1vgc00Aus4XaW6f8SIzY3nm/zz2OJrU8yYsqprMD/6NNKkBKk61P1S90lJZB7hwjJv04f9VF46kkp8m+BF0qQP5EhQgl07T+/aJfll9usAcE0Z1HHpC7S1oNtIu0W0jrxDWqKu6loAJKUpD/S78ITepm4JkCSRclJwROl/1bf8q1/BsOefQ+2PL0ok1bZJjx2LgdOujj3W8corJZepWOT69Wi6865IeNXxxxWd17DKYd59T2TudZdcc8/r+8FdvwEbz7kS7vqNIHgeY926FT84DpWnfQ/6Xrd7jblV7THZevc+I/A5Oi+Erp8iXuwuYofIN/mY3xcEgzrdTuSka/qnlj/rkqYLSN6dAfF9zF27NjY8KU5NTSRMbtxYMF3WyUJfvCRp2te8IP3rpOCTsB7H/R8dDj2gWM9j/jjuj2f2WBANA4L+ZTub8LN47FwohBE9b+7cbJ4l4zZZKBaRzSI1fDjSY8ciPXYsUkOH9rhUuz8gSeKttW+qdYcWXwtVt/4Cxa59b60BaLu2Laq2Z2ABAQfwx+9Qsxi3tb1+EQKOcIwEG9HpLPqKiZN3NWRLtfPQ1dorKUWvL7cw2WwWd999d6K4nZ2d+Pa3v93LJWIYhknOY489VjBOdXV1H5SEYRiGYT57xG32HcfcuXPR3Nzcy6VhCjF48GCkUvEbwtn87W9/64PS5Oedd97Bhx9+WDDeV7/6VRx88MEF4zEMwzAMwzAMwzAMwzAMwzAMw3xW+PT9LVeGYRiGYRiGYRiGYRiGYRiGYRiGYbYY48ePx7hx47Bw4cKi0q169iyUD94N2bodIsfc9k3Y+N9b0PDe/yHXvDJyPF05DAPGnYj6PafAyVSWXPZikB2NaFzyOMoGbo+KERMCx8pHJBMihmleNg/DvvLLniheN+lKgJNE0GQbfTzWNuS6WaaueeSRR2KlrjU1NXjqqaewyy679Or5k7LtttvGhq9fv77kPFtyLcrBSNj/W/vi4Rv/GDje+tF8DPzSyRCZCi+ACBDB9klmx9TxlTxQCPx74WZIAlJ5khGRJ1TKc3zVqlW48PzJuPqn03DypJPx/e9/H7vtvlskjc6HiPDPV/6JqZdNxd9f/ntsnhdccAG2+/x2ea9i4cKFWLZsWST8qquuws4771zS5gBxjB49GvX19UWl+bBxebAZkghLY4VVFBBhhSVf2tEl/Oi+WA+qe1jZbm1SLKbnuOKKK3Dttdeio6OjYNx77rkH3/3ud3HooYf2QckYpo/oQ6m2Pjj3ybkYXD+4YNFefPFFfLj8Q3xuzOdUWl8KCniiSK2ALU9XdCnlNfNEKZs1hOetuPyVVDj2nBHLZHxeYcEjhU2wCRlaNQyNHY1oaN8EkKMmPQlBKW+JIwBHEIQkQDgACA4cuCA4woFDgBSAAwEpXa9ehQSJFIQQkCThCAeSAEcAIKGEtAJE0mg2dZhQaypSRk/dTioYuoKJvLndrK1CRCWqZNW7H1/Lm00dWwLYwOdIXxC+VlZnafpcuBwUkNP6omEtltZplVAaurmD0tlAufyswpdp4kQrhbw6jMTRfc/v917dukaoKnT5lFRVy5GFFmgDXtvCk6rr+pamaqRacFn3lvDydCAgVdlMe9h1AkBCqrJ7IWmn9L/mW/GtI1B5zNEx9t7kVB75bWy68irIhoZAeK4bmwMVS9PNt4A2bw6EibIy1Jx3btF5VWaqUJ6uRHuuFSQB6ShFrhBwSIAg4G5uQeOPpoE+/Ni7l631dfkxh6Lm4nOUz5bgQN0hStIMkfLvPtVPhABEbQ2cIfWmK4Z1vfb+AgBUvh5kH2vvgGxqCoQDgFM/CMLRfQ4QShSk7zkh/LE4n6SbiMzGTSTI6+dmWJAgIZAp0B+d2lqIqqpIe3W+826X6QohyssiYXJz4Q2aUk7amxOFPRv5v7PwZdneNVtbAdhH/QclEt67iNYhAaau/YIjT0R4E0V4XA5+QGAg08/JMtieOnZjewPqyot7Bv2s8876BWhzW40sW1dxYMqwBdiBO9i/h4W5o/0Enp9bqD7hrROcGG21UPOMLb0WAITjmPMa3bUt9bbLZMpd+ljfE0Jtv7xbH8cffzxmzJiB//znPwXj/uMf/8Bjjz2GiRMn9kHJGIZh8pNUpLjHHnv0ckkYhmEY5rPJLrvsgp122gnvvPNOl/Fc18VFF12E22+/vY9KxuSjtrYWGwts1Pbaa6/1UWmiEBEuvPDCRHFPOOGErfYZnGEYhmEYhmEYhmEYhmEYhmEYpjdgsTbDMAzDMAzDMAzDMAzDMAzDMAzDMD2GEAJTpkzBmWeeWXTapb+fgCETfoIB405CqsITCrZ98hpWzD0ObtuGvOlyLWuw/rWZWP/aTDiZaqQrhyFVXofyYXuj9gvHoHzYXiVfTxCJ9a/OwMY374Db5ouQRSoLcjsweO/LMOhLlyBbOxapiiFwW9cWlbuTLu+hcubTZBVDsvRaApg3uhLCfbyhs5vlyc9f/vIXnHDCCZBSBsKrqqrw5JNPYu+99+61cxdLVVVVbHh7e3vJeTZ1NCmBF7DvEVGxNnW2onXlG6gas2/IEGViWIGWYNs3Ogaj6jYHYVOLizcWt2Cv7atCWfl55hNA2mzauAk3zroRN866EcNHDMe+E/bFF8d9EcOGDUO2LIuGTQ1Y9P4ivPC3F7D0g6V589ljzz1w9TVXd3mufFx99dW4+urS0sYxe/ZsnHTSSUWlWdawNLbKPSGXL9TyiIqzuyfBKj6taddQ0qLLwf/mt9+STqdx0UUX4brrrksU/7DDDsO8efNYrs18OtgCUm0IYODAgTjooIPw7LPPFiziEYcegTfffdMIebX81JdqA2kng4yTKZgX0A3Btp72u1gT6rkhItjOE5630kJljU1TgLEDt8Nba/+LnJvzzk+O2nRCwiEHBE9oCyKIVApSeDJkMqJZCUlCSbV1bOnVv3CMXJtIQAgtOtdSXvL0mZZwW5CycAstn7bEuHpdZeS88XJtX5brz8ISMjAnmzqOk1HbUu1Qa/jiVrLSaTG2LY6G3xfhxwmItwPHrXysPPz4qmPJ+L4R6KfGOWsO+m/Cr08QvDYhLTuFktP6il1hNnTRJ9NCXgEJLQcnX8INFVdfv8qXVNvr8+iySBAEAebJRdu4rWv3vLlkAgqJjLtClEVlxEWTTiOz4zi0v/KvQLBs3pwnQc/irlmD5t/dFwmvPvkHSA0dWlKeg8rr8VHTR6rd1N1JAhIOqK0VzRdcB3fhB0gBqp94faTssANQ85MpIKFE06qPkBLmG6W9am915wIgDPz5T4Gf/xRCOKqvEgSJYF+CEsLDE/B6/wVv1tannsWGM8+OXNOwl5+HU10duJfjxmVdogACShIPtHS2eImkBKkNBrw43r2SKtQfhUBmxx3RMX9+ILjz3XfhfvwxUiNHdp2+i3zDUILn6JTZWEKPSRJSAsIRkEIJ84U+puTakgBHhwPBzan0+EfeZgw6d2ts9tzb/pjd1aRmmiimrfz0VnJhRVVjmBa4N3U0oTY7ACknVbBeGMCVLl5bPR+AgBC+yt7XY/uqaUeHacm1EBCBGCq+sGTXtkDdpA1JuHVYnjVM5JFbLQ70OBG3HirqeTw8f37G+fOf/ydZRW8AACAASURBVIxRo0Yhlyu8OeAPfvADbNiwAek0/1MchmG2DLfddhueeeaZRHGvuuqqXi4NwzAMw3x2ueGGGxJtdjF79mzceuutcJz8G2Ayvc+IESMKirUXLlzYR6WJ8sQTTyRa440ZMwZnnXVWH5SIYRiGYRiGYRiGYRiGYRiGYRhm64H/JI5hGIZhGIZhGIZhGIZhGIZhGIZhmB7ltNNOw//8z/+UlHbtK9fggzm7Y/38X6Jj4/sFpdphZGczOhqWoHXNfGx881Ysf+SbWPHkCehs+rDosuRaVmP1Cxfggzl7YtHdY/DerYOx7t/XBaTaAEBuBwBg3X+ux5qXLgUAjD56HkRCiaGms7H4MsZSrAyxKLqS7cScVwV9+ElHr5TmmWeewcSJE9HZGRR3V1ZW4s9//nPJ/bC36OiIr4dsNltynk3tDVoRhvoRdRj3pXGROG3LXoZpDILVR8gKtoRfgWaOipxtnn2tyUvfQ/1u9arVePTRR3H9dddj8oWT8aNzfoTLp16Oe++9t0up9phtx+DRxx5FeXlPCer7lvWt69DU0QhASbSt93Ufr8eSBUvxzvx3sWTBkljplRZYwgjd8t+PhfBEYD0A5fnMbFVce+212H777RPHP+ywwzBp0qTIZgcMs1WxhaTagDef/vLXv0xQSGDRokXYddyuAXkxGemnR3kJG7eUJFfUvtFCeeepXCOmDOcjrFfSMhR4pUUa29ZuB1e63ovUS32WJL2XIEgpIaWEq96lq96VIFoSQZILSZ7ImsizJJOyOEvy8jCiZ/ht5E3bnpjV7ych7bSpj7B82o4T1FT778LkFOlvdtqQVDtYpSGptiqQJ8i24yhZrRHXetduS7L1cQBIOQ4yqQyyqTKUpypQka5AZaYKlalKVKYrUJ4qRzZVhpRIGRm195KmfSjmx7QdYF5EqryqHUh6JZak8iQJCVe1nVc+SfqqpJ+epLlu044qHICSKqu2FN61m7rQGm3S7aJVy1p8TKYN/D5Aqr4I6SKfK3sDEbPGjgvrDZpuuDEiUBYVFaj+4Q9LzrOuvN7rk6TbyOuzblsbGn78K3S8sTBwNxKAzEH/g5pfXAKZsmTsKq3RLeu+olJR+JOR5fv3aGRjAXOR/sewjt4m0TI79DfFST8T6vvfmoca2xvNOaS6JnscFqLwXzsv22/f2PCmO+5KUtpYqC1Gop1gvakl035bIPCu24PssRak7loyj8wUeNfCbagxxasjLWAHAONVtodP+3pUYMCDLkS0PcMFlvqjL2W2z7exvWs5FOPz37VvoCXXaoTZjjD6bCW7t9YnEIDq+456N0Jt9eBuJNh6Xhe+NF+YzROsMNNJhNVP4u/o6DoyHgp96WoTLqEF4SzVNgwdOhTTpk1LFLepqQmTJk3q3QIxDMPkobm5Geeff36iuDU1NTjwwAN7uUQMwzAM89nlm9/8JkaNGlUwXmtrK37729/2QYmYrkjy550rV67sg5JEaWtrw+TJkxPFnTRpEkvaGYZhGIZhGIZhGIZhGIZhGIZhQvCfnjAMwzAMwzAMwzAMwzAMwzAMwzAM06M4joPZs2dj+PDhJaWXnS1Y95/rsfT3E4qSaudj8/Kn8cEDu2PNSxcjkXZKdmDlX/4XS+7bGQ3vzkZn4zLIjqZE59q04E68d2s9lv/hwKDkKAFEblHxtzzJTblLVve8WPvZZ5/FkUceifaQZK2qqgpPPvkkDjjggB4/Z3dZvXp1bPjgwYNLznNTe4P65PW3/b8dlZi1rXoLblsj/DYTIbGXZVIzBFWgFAjzefa1RriykGGUAudLp9Ndxy+SPfbcA3978W/YZpttejTfvmTRxvdjw5/7f89h8iE/xhXfvQo/PWkaLvnOZbj1J7ejva3dKL60kxFAwOZmBNnahcfCLKZEXnrpJWQyyaWe9913H0aOHIkFCxb0YqkYppfo5lAZJ9UOZxqRqFpSbQDYZdddMGqbwjIOAFi8eDGOOeo7Jl8tdCUiVKTL84qsC9GbokVfUhl/XgDxUmw/g+iruAKgrqIOgyoHQ0LCJQkiV4mRlbwZSqhNrhIqewJeKbRCV31XsmVJLkBeQbz4tmQXRrYLwIh87QlcC1ZhhK1kDvjSVUuurd59MbNfFb6+2kMa7S8CSz5S6zeSyhar3rVfWst2jXRXKgGxSyAJkEumfmyhNlllBBFSwkE2VYaqbDUGlA3AwPI61GYHoDpTjapMFSozlahIV6IiXYGKTCUqM1WozlajNluLuvI6DK4YjCEVQzCwbCCqM9XIprKAUGJs6xX4IS0510pu3bbqmz5OUcm2p9P1w/VKWIIA4XdGW6QMkJHrSin99hS2zFf1BSkBoeTaBO+cwhdrC3htYL4r2euWxl27LhKW3nbbXj9v7sOP0Pzg/0XCq0+ZhNSQ0p+h6srrrB7j3cduWxsaLpmJ9n+/Ba1Z1+9lB+2H2umXgFJK0hyQuwO+gNkWNMcJ6PV3P8zLzxJYIzisJX/qRiCPcMKAsNfMO6E4IDR1NAbCSW0a4PVxCSfBoFt51JGx4c333IP2V/5VMH0YyuUgN22KhIt0qmBaEdhkwPu/qX8tzrfbwr+7AxLt2PldPWxFZMhdbDoVN/+ZcTbwWG4911lB4anZ++5Lmps7mtHh9s7GZp8mWnMteG31f5QvW/VqASWlCi4yjDgblkwbwS3IfP22sMIDWm7l2fbt28ISbAsIONBybyc07lsrShHTCQIxoog8P+FEPbS91lbP5ZdfjtGjRyeK++CDD+KNN97o5RIxDMNEufzyyyMbjebjW9/6Vi+XhmEYhmGYa665JlG86dOn93JJmELsscceBeNsivkdVF8wc+ZMLF26tGC8uro6nHfeeX1QIoZhGIZhGIZhGIZhGIZhGIZhmK2LLf837hmGYRiGYRiGYRiGYRiGYRiGYRiG+dSx7bbb4qWXXsK4ceO2dFEMmxbcjfduHYSPnzkNTUseQ2fjUsjOlkCcjsalWHTvDmheOhfFKayCyI4GULEyI22x26L04Pn/P3vnHSdlcf/xz8zu9TsOAUGkBSyQ+BN7r8QIQjT2HtGADUuCGokNY37qDxFLsMRYMIrGChpEKRawgEYRKyAoh/R+jeu3uzO/P6Y88+zu3T53t0v9vn2d++w83yn7zDzzPM/e8R5HJrWpMoqK6vSJw2fOnInTTjsN9fX1vvSioiLMnDkTJ5xwQtrqSidNSWZ79+7d6jLL6kt97w8deCiysv3iailiqFv5ORCnFFOqOJMkPY2SI4NLRemWKOYuCCaeNzzy2CN4/J+P47DDDmtRvnjy8/Nx5513Ys7cOTu0VFtC4seyJVqQpSRXsajAv8e8jOfufgFCCF/8jJdn4oYzbsSyxeof11o3l0+Exew56Hq3fCIwV+zl5fK2mxGqJgjdUn1IYoemS5cumDBhQovybNiwAQcccABuueWWDLWKIDJAkMmsmUtjcqm2Pz1Bqm3SpfTtv+tvdwVojGLGtBm4bOhlvtJDPIQwDy7Eb4pMLsrQnFy7WbF3sluUZLLtpn40vYp/AQZm5doxEVNCbbMtY1aurVTbMS1gVlJtaGGzgAQk8wmcJQRiwpU662YbubZOtR5xI3DWkmxP2Gz2m32OpNmJYU4+8yF9gm74hbtm26vDvIfN677CiKt9+6U/0ml3Fg8jL5yHdrnFKMwuQl44D1k8q9WCaMYYskPZyM8qQPuc3dA5rws65O6GvKw8vaaI6jch9I+WHgspIYQj39aybeH0nSvZBmCF6QIx7yhKE6fLEY58W9UOKQWYkfSa/hTe8bUSdABCeDJfDigZN3PkypD2ZivEU4uDM42oqkJkyZKE9Nxjj8l43VseehiIRn1prKAARSOublO57XKKdX/q87+hAVtG/R31n3/vaJXVa/agY1E45mYgxO05LaTXh9BjyFFse2PAlCKdsyVOumzPWnMeu3OAk8+LdqfAuMmwqSk7yGO+bld5fbmW15tsTLdLzzABzuOsfv2Qe/xxiTtiMZRedhka5swJ0CAAQqBuxkxsHDgouVg7NzdlEYxxZz6M/787myU+Lbt9CJvD62Mj0IeNj5tz4+dhd25lTkVJ+02ax8OEhjH31T+NA5DYXLfZu04E+a8ZEfjOytw1c9AYa3SV1VaMzR3nNONqmzMOxrhdvIqBA3bhA62qZtzTaHsP6fa9+yyuBxGYEXYnu+dJkKi7q3EEo0lZ9q7X5S1i6tSpge6BpZT43e+SLyRAEASRSSZOnBgojnOOcePGZbg1BEEQBEEMGzYMOTk5KePWrl2L2tralHFE5jj22GNTxkSjUVRXV2+F1nisXr0a9957b6DYu+++Gx07dsxwiwiCIAiCIAiCIAiCIAiCIAiCIHY8wqlDCIIgCIIgCIIgCIIgCIIgCIIgCIIgWs7ee++NRYsWYc2aNfjhhx8wcODAbd0kAEDV0jdRtfRN+z67/V7I63oUCnudgrXvXwEZrdsm7WKcazHTDqaolUk3/SESWLCyHsf+qqDN1U2dOhXnnHMOGhv94vIOHTpg+vTpOPzww9tcRyZobGzEhx9+mJD+q1/9CoWFha0qszZSi9rGGnA9diQk8gvycPCAg/H5zC/8scvnoLDvIC/BtbcFMIkyd8PtaMbwxpwKnNC/XeB25+XlYdjlwzD88mFYuWIVpr0zDbNnzcZnn32GjRs2Nt8OxnDQQQfhnHPOwR+G/wG777574HoBoFu3brj22mtblKc17LvvvoFjF61YiDnT54IByC8qQNnaMky8+8Vm86wqWY0/nT4SPffpidv/fgv69N0L4ZCWbVkLWBPCUrOhu94Ko5LEJy+CBRw1yWHKgEnsYFxyySV45ZVXMG3atMB5hBAYO3YsJk2ahNmzZ6NHjx4ZbCFBtIGgE1qrpNoBio2TakNKXHrZUDw47kEsXrw4UNNef+V19OjRA3fdcxckJPLCeYHyBYEx1jbpZvy9g28Xi5PGJtYNJIpoVaJTfivIDmWjW7vuWFHxM8CUvFgKIATpyTOZEo4KCHBwCBkDeAhgApAMYa1YFUwAgoFpG6eUUMJkAJwJAOY+n6urKGM+mSnj1ngNONdJCWmlmHaXI3JlpjLGIBkA6d0HuHnNhVtJgOGXalvJtpfPfU0q1TZpzn7OOHJ4DrJD2RkVshuyQznIDuWgOLsYddE61ESq0RBtAOAfs46PHADT20wZaaWEYFKPQ4BLqfJC5WfMHENmRbrmLkg5cwUY4xB6gRohJBhnkFIPesaUdJkl3nWbbSGFfpVeY23/SITYthdr17z0cqLcOhxG/rnnZLTe6NKlqJ08OSG9aPgw8A4d2lR2iIWQn5WP2kgtZH0jKv/yD4ivl9jzlunX3N+eiKK/XgdwZkXaUgpIxpSQnXGfaFkyM0b85yyzp6o5Mz1ls50HZRK5bpy0OV6Sa8aRT70tJbgZswK+OSHITXxZXam/bgk1oUGfCQEvB8V//SsaBp0CGTd2RFU1Nl1wEfLPOhMF556DrP79wYuLvf2VlWj85ls0fPIJat+aitiaNU3WwYpSP4Oq00odPSEFQtybH/zi7DjJtO5PtbCBjpES8KXpMux775rl9qWeCrwGeZVrObP0ykGSa6MeQAx6rtf7zHzFdJu03hkN0XpsadiCdjnBn9F3JVZXrcKPpYu1JNv5T0uylTZbSbO9dA/vHkF1JnfyuYtluet5eFptI9KGlW2b4cO4l88MQ1NHgiDbPfmdewLncpf0XN0a1+edgf79++OCCy7Ayy+/nDJ21apV+Nvf/oa//vWvW6FlBEEQwJQpU1BZWRko9sYbb0S3bt0y3CKCIAiCIADguuuuw4MPPpgyrra2Fvn5+VuhRUQyjjkm2EKBc+bMwSmnnJLh1niMGjUqkHR9//33x1VXXbUVWkQQBEEQBEEQBEEQBEEQBEEQBLHjkVax9l79OkL/1e52B7WtdVDbWge1rfVsz+2jtrUOalvroLa1Dmpb66C2tQ5qW+vYntsGbN/t257blp297f9BN0EQBEEQBEEQBLH9whhD9+7d0b17d5SWluKQQw7B8uXLt3WzfDRWlKCxogSVPzQvss00Obv9DxAn7NmhMSIfbQT69ue6Nou1J02ahAsvvBDRODlXly5d8N5772H//fdvU/mZZPLkySgrK0tIHzRoUJLoYGyoXe9P0OKkY047KkGs3bi5BJEt65DVrrsXa+XajozZp3tKQhI509yFNVhbGkG3TjktdsP36tUTV19zNUZcMwISEps2bEJJSQnWrFmD8vJyNDY0IpwVRofdOqBHzx7Y/3/2R7t27Vot0dxnn33w2GOPtS5zhrjhihvx3nvvtThfNBrFsh+WYfigK5Gbl4tDjz0UV950BfY7cD94di1P7mVf4e0y75s/nG6epiOtFMxkceSA8a/JKk2QhRHbHVOmTEHnzp1RXl7eonwlJSXo06cPxo0bh5EjR2aodQSRYQKKRJuTavskmfFyUzNvwrt9mj5zOvbuszdisViguv/+4N8x/Krh6N2rt5Y8po82y7WbK9uISAMItuORMrjkNVmZ3Qt7YF3VWkRijUqCDaYk2gwQ0jNkcwBCKnmmlAISIQASMQhwQL1jHEIIMMbAGdMqbk/QbGS6xnPLGNeiXACSQWopKxOeeNvIVc0xElrQa6/fesAILXj2CXT1K5NG9m2NrdoPKz2HtyPN9o/T5qTaKj3EQsgJ5yCLZ7WuI9JAXjgPeeE8NIpGVDVUoS7qSUi88eX939WeusJswaCOF7iKlVpSyoUTr/tEGkO50L/CVenckeX65ORGsm3GBBgEVB8II8yVUsuQhc0fYmn9E98WE1m8GFseSJQCFV51JUJdu2a07soHHgKE8KXxokIUXnVlWsovyCpEdWUpqkb9A7HvSxDS48Gco/nnDkTRn4dBcNXzHFqyL0OeVFkKrWRmjmjZOXsllDzXkVMbjAjZXBBkwvg0gXCd+cHmYnPbL/xpyeTcahirMmsjtaiO1CDE9DkAQDIJIQDO9DwV8JY9q19fFP/v31Bx2+2JO6VE7eQ3UDv5DdWEggLwgnzIujqIqupgFQAIdUwtWBfSk2YbST7TAm0JCWHOWzNPMmcOdeTaEt6Drifc9x9PZ90DmIUHGOO63HijNhIl29rs7vaw//pr5OiuNVkJnpk0VxiVVlq3GflZ+QjzbTuHbG9ERASzVnyghdlKmm23AU+2zZjdBlSfc8b0ld37z9xveSJt5tv2P4P7o7zxBD3nO5HMm1MsZhwx2Db6dps63TLMa2Zu4XZqJk6ciLfffhtVVVUpY++55x6MGDECnTt33gotIwhiV2bevHk444wzAsX26tUL48aNy3CLCIIgCIIwHHzwwYHiGhoaMtwSojlyc3MDxS1cuHCribXHjx8faGEnExsO03c9BEEQBEEQBEEQBEEQBEEQBEEQyUjrb1GKO+Sls7i0Qm1rHdS21kFtaz3bc/uoba2D2tY6qG2tg9rWOqhtrYPa1jq257YB23f7tue28RAJbwiCIAiCIAiCIIhgdOjQAdOnT8dJJ52EtWvXbuvmbHcU/GLgVqwtk1ad5GV/+VNt0vSgvPDCC7jssssg4uRqPXv2xPvvv4999tmnTeU3xYcffoiioiIccsghrS6jpqYGt9+eRCgG4KKLLmp1ueuqnfPI+Ypm/2P2R2H7QlRX+KVktcs/RXH/8+DLpGyOTlq86bNpjM5LCIl/zyrFqPP2bFH7E8pjDJ27dEaXPbro8uOkUDuhDOq7777D+++/3+Zy6uvqMee9OZj7/lyc+fsz8afb/4iOHTv4xXlO1yaVWPus2HBdbU0TfLgQOwHhcBizZs3C4Ycfjkgk0qK80WgUN9xwA1544QV88MEHaN++fYZaSRAZIMX1J5kQOqhU20o8pfS9hwT27LYn/vq3v+LOO+4M1EwhBG4eeTPefuvtQPEtpdVy7cBScldOGkze2tyCD0HgjKNnu174sWyxUilLCclDzjUwBIiYlWtbgbIUEAzgkivprJTgTCrBNRiAEDiTkFIAjENIAc64lnf7Zc/M3ItJZj830zuSSnB1TiNiVuOliWPnymLhbRu1p/QNy0SBp6vZViJtYQXVjHHkhnKQHcpu4VHPHNk8Gx3zOqIxVoSKhnI0xOohpBm7KsY7NMweQyNPlVIdfIkYvAVDpBLdMrXNJAPjSrANqQXYjjNXaPk41z0ttRiVmXPclZ5D3Udbka8+5uBMiY6ZEpdvK+pnzULZ9X+CrPU/x2Ufcgja/fmmjNYdWbgQdVOnJqQXXnkleJruIfJEFipHjodYvAIhpkXnut/zLjsdBVefD8mZHvtawAwovbbUmnX7iCJtnBkTEhKM29VmVBrzhPlwxp83FyiUkNuVKDvE3aq76QnXkiS4Sub4gjbWbrT5PQ+0GpOG+Ofx5ii8dCjkli2ovG9ss3Gypgaxmpom97OsLMgk9548gNxdQGi5vRJsq21zLvpmOLVlZdrmGErnmLtleLp+3zoZjHmGbceH7a53Ya8BJt2N811rzUoIahiYOcqbv5mWd5tYI1JW16UNNevRrah7ymO0K/Hxqg9R3bgFjHOfNFsdPe4eRZuHG/m2nv+VgNvJxxg4M1JuvY9xK+3m/gHibTvntxVxJxFm+0iyL2l0C5/TaZGrRMLhMCZOnIgzzzwzZWw0GsWpp56KL774ImUsQRBEa5k0aRLOPffcwPHLli3LYGsIgiAIgohn7Njmv/swtOR7FSIzhEKhlIuZbi0B+ubNmwMvSHzuuediwIABGW4RQRAEQRAEQRAEQRAEQRAEQRDEjgtPHUIQBEEQBEEQBEEQBEEQBEEQBEEQBJEe+vXrhy+//DKQmGRXo6DnSdu6CRll/tI6RGOtMyM/9dRTuPTSSxP+sWnfvn0xZ86cjEm1AeDLL7/EYYcdhqFDh2LJkiUtzh+LxTB8+HD8/PPPCfuOP/54HHrooa1u29rq1UnTw+Ewjhp8VEJ63c+fJC+oGXETi3/Hku95c245yqujTZZDJOe+++4LJCnN3/t4dDz+j+C57ZqNk1LijRfewEUDL8aGdRthjFoMTHWzsnyp2Li8jLmCUpYg4mLxEjBil+TAAw/EZ599hqKiolbl/+qrr9C1a1fMnz8/zS0jiG2DKyNu6mqaICx2pdrOqxFxSkeGOOqWUThxwImB2/PLfr9ss2y6OTJZ9raoBwD2KOyK7FAOYiIGAQEhYhBSOD8SQggIqNeYjCnBtBQqXr/GdIwS6gpYLbXUKlbm9bcElHQbgJBa4CrMfqdxWs6rS7b7md6Quj6vXEfmqseR0PX4pbsC/mr80mdf2VKV4ebJDuWgMKsQWaGstPRBuskOZaNzfhd0zN0dIRZS/Sd0v+mjKaTUfam2VV/HIISwadDHXThScaEF6kLEIAHEzFgQumyhjqIpT+qDKAHbuWYsmL5R3S+12FkLdnQ9nG3dP/EV5eWofWsqNp1/ITZfcilERYVvf/ZBB6HTC8+DZWdWqF55/wMJabxdOxRecXna6uCzFyKyeIXuL++0ybvmXORdebbqa2HGvgSkGhten0rvnDI/UrrvrGDb5rHnoMrFmHP+uTLlJqZAAZGwyzqZAy584HM2w7+9rmqtfWvnk/g2yObFQ/EUXX8dOj47AbxDhxblM+Qefxw6z5iWdF+4V6+U+WMi5jzvMu94OzFmroa7hzl77UQL/z7pxph0NzbJAQy4aARzhMuJNnSvGCvZNmJnZyGl+mgdSutKU1e4i7CkbDEWl/6gjpM0Imxmn4MZYwDjSrDNGBjjdpEEfYDBmF4eg3kxDEwb0k2/2U7Q+xi4KVPv8OTc7j2P08m2z40snSUuNuYLb2JgOf54mz9euk3P9k1yxhln4Oijjw4UO2/ePLz66qsZbhFBELsqr7/+eouk2pdccgk4p38qSBAEQRBbi7KyMnz//fcp44qLi9GjR4+t0CKiOfLy8lLGtHRx4dZy/fXXB4rLy8vDuHHjMtwagiAIgiAIgiAIgiAIgiAIgiCIHRv6axmCIAiCIAiCIAiCIAiCIAiCIAiCILYqXbt2xRtvvIEPP/wQQ4YMaVUZzzzzDK644oo0t2zbwbPbIbfzIVuxxq0nKzTUNgh8+VNtq/LedtttCaKwAw88EB9//PFW+QeoUkq88MIL6NevHwYPHoxJkyahtjb1Z1mzZg1OO+20pHIdxhjGjh3b6jbVRmtRWutIsqwsSb0ef/oxCXmi1RvRsOlHNN//SQxrYHGupcSY+gaB597d1Jyjm4jjhx9+wGuvvdZsDAvnoN3BF6D9YZcgp9uB6DLk/5DbtX/KstesXINrL74OtTV1qhzH1aU1Xp5sG00LTD2hG3Nkc654LC5+G8wtxNbnkEMOwcaNGzFw4MBW5a+vr8dRRx2FkpKSNLeMIDJAM7LBpqTaQfyE9r6GOS/M7/U0YuZ3Zr6DU0/7bcoys7KyMPJPIwPUnrJxiC5bhrq330bVY4+j4q93ofzmUSj/882oGH0nqh55FLX/mYLo8uVxFuj0oq9UGSvfrad7UQ8IxLRAWyBmpdpKth2DEmorkbZETAu1pStVtvJpV76r1MyAhBCeYNlIml2hrh1PxptpROtx0msjUVVyZubkkf77ZVekzdx90l93U1JtEy2F3csZR0FWAXJCOek49BknPysfXQv3REF2oZJey5gSoAtXnB7TP55QWxgBt5RKnG0E21Ko46NF2BLesUkQLsMTLQuh9knbeUqQ7PavGelCSt3H3jHPGNEoNg4egg2nDMGGk36DdQcehLX/0x9lI65Bw5w5/ljGUDjsD9h98uvgxcWZaxOAxq++Qv377yekF464GryVC3skIyeUY/vJaOMLbv498i4erPpWnwtGky/MucGM0N7IsoUnzHfOJ1ffbHvZFS/DTKHMeR93Hju0erZNNo3GL+yg49ZVrUmslLlvtKi6heQNGog9PvkIRdeMCDZ+OEfuSSdh99df5DnhNAAAIABJREFURaeXXwIrKEwalrX3XimLEiKqPqcjOTfdZ3stfh/g27arDMCc1zrdFV4zb0dTfeUU409kRrTMbN0Jcdx5LnMWSzLPZfbJXXoSaIChrL4UNZHqFEdp56e0bjM+WjlbH0ZPiO3JsTkYAG7TmFJqM7WH61cGgGshNzdSbXvH4m5bJbbuM9h+MgteMfs9i+lDT7wN2fSzeLIBFmh+SBZEUu2UTJ06FVlZwRYSGT58OBobGzPcIoIgdiWuueYahEIhnHfeeYHzMMbwwAOJi9QQBEEQBJE57rzzzkALnp1//vlboTVEKoIsQLI1xNqLFy9O+XcChr/85S/oFWCBOYIgCIIgCIIgCIIgCIIgCIIgiF2Z8LZuAEEQBEEQBEEQBEEQBEEQBEEQBEEQuyYnnHACTjjhBMyePRv3338/ZsyYkTJPKBTCI488guHDh2P48OEYMWIEHnzwQcycORPl5eWIxVoueWopjDF06dIFhx56KKZNmwYhRJvLFI1bwPjO8utbbZeygilPAjTruyoc2a8gLbUsWbIE++67b1rKAoBBgwYlFWDHM2PGDMyYMQP5+fn4zW9+gwEDBmD//ffHHnvsgdzcXFRWVmLRokWYMWMGJk+ejPr6+qTl3HTTTTjyyCNb3d4VlcuVnE9jJVx6e6/9+2CPnntg/cr1vny1P3+M3M6/Sm4AbdKKLWHX7bbyN7/MEZLh1Q9L8fuTOqFL++yEEnxFt1XGvJO4m++44w7EhEQotwgi2gAZbQQLZ4OFc5C9+97I3bM/cvbcH6GcYgAcYBw8txidBvwFdau/Rv3Kz9FYVoLIlrVJy1/8/WL8+co/44l/PwEZ4loMlsSPpxMlA5hvZ8uIL9cnAiN2OnJzczFz5ky8+uqruOyyy5qc65oiEolgwIABWL58eaB/xE4Q24RWyAYTfJmIEyHGXQ+lKzdtYrrknOP1N17Hbwefilnvz2qy7rPPPhvdu3dveaMBiNJS1M18F/UffoiGTz+DKC9PmUcCCPfqhfxzz0HhpUPBd9utVXWnItl1pHH+fFTed1+C17vD+IcR6tatxXV0K+qOpeVLIRBzOtEt3JWoM0gwLeIVkNL6TtU+LbEWEAAYOPfuz4QU4IxDgoE5ZlZzOTYXZAk1Hsx1Waoc9kiY90bIKqRQ111H8CqFHlPOOHO8rwCU3Fl9nkSpthSeHlpCIpvnICe8Ywi1XTjj6JTXCXmhXGys3QghY0poKn3KUwhooTXjYBJgkoMx9dk5uD59JQTzekJA9ZG6M9a9Y8TYMPdC+hwXADiD1PsZ88S9VqStb7mtiEfKJhc/SReN333f7P5Qly7IGzQQBcOGIWufvTPaFkPlffcnpPHddkPRsD+ktZ7c4vZWrM0AsO6dEVmyElVjn0eIMYQYBwdDmPGEbfUDm87BwRkQAlfOYzBk794RRX+82kp11fnlLUyjxoKz+o3BF6ueq20ZNrO32WLM43rcBFpZX4mKxgpwFvISpZkzpH2gi8poq6rl7duj+Pbb0G7UzWj8cj4av/8esRUrICorISNRsLw8hLvugaxf/RI5Rx8N3rGjzRv9+efEj5GVhfA++6SsNyqjeqpU5zMz30/YQ2k/pJ5b4Zv7hASavVU1BmVn/jV1sJDz8CXQxHOwdJqj52rmzRVmLkm4n5BeKUrMrKTakkl17XD2ratai57Fv0B2KPE5fVegLlqHd0qmIioiYIwrMTZj6szV5zDzybaNaJuDMa6uGYx76Y4E24i3GYMn33bjnfsD21e+bYV0np+BJr6acZ6vvWdtZzfc/H45N9F6OnTogP/7v//DzTffnDK2pqYGF198MV5//fWt0DKCIHZ27rjjDjzxxBMtzte/f3907tw5Ay0iCIIgCKIpXnrppZQxjDHce++9W6E1RCqC/E4yGm3d918tYdiwYYH+zqhXr14YNWpUxttDEARBEARBEARBEARBEARBEASxo7Oz/MtsgiAIgiAIgiAIgiAIgiAIgiAIgiB2UAYMGIATTzwRL7/8Mm655RasWrUqISYUCuGss87C7bffjgMOOMCmH3TQQXjxxRcBOMI4xvD2229jxIgRWL16ddra2a9fP7z00kvYf//9EQ6rX7VGo1Gce+65mDZtGhobGwOVk5WVhUgk4ksr7D0kbe3c6jgSKdcnlYx3v9qC287bIy3V1tXVoa6uLi1lAUqA0xJqa2vx1ltv4a233mpxXUOGDMGYMWNanM9lWUWJ2mBaysT8giWA4fjfHYPXHpvsy1e34lPIw4aBsTw4xi1YiZfdcm1tzquvk41wWyXWN0o8NmU97r60Z+s+VHxzdmIH1H8XLMOc6H7ocvbhYCwEJc5mAAtB9SQHWAgMIUeiZ6xcDHk9DkN+zyMBhBCrKUXVwsmo+nF6Qj2zZ36Itye/jTPPO9OKtozMMV6yZcRg5jUpSdJb1U1tlasT2w3nn38+Bg0ahEGDBuGLL75oUd5Vq1bhyiuvxDPPPJOh1hFE5nAFl8y3JZPGuIE+mbbagHEkW+Gp0Rtb4yswddpUFGQ3vUDJNddc0+LP0fD5F6h+8knUvf8B0IoFaqIrVmDLAw+i+smnUHz7rSi4+OImbJDpI7p8OTb/YThEWVmiyLwV94YMDCEWQtfCrli1ZaVnydZ7rVOWK6F2zNhRGSAFc8IZGBOAYACX4JJBMgGpFydhUkJqOaoVt+pVLRiYT3Kr6tIVO+Jdd9Rpp7aVaksplVTVvTGHK8+VkM6qLJ5C2yQkl2oDQF44H+EdfBGg/KwCdC/qgXXVa9EQa4DVYXMGLo3mlENKAe7IzAFoSTrAwa2onCkDNgBYaa9a9YbZdMARpsPItXW8cz9t163RMVLX6qlbtx1Z/fsj+/DDEdojPc9wqWiYOxcNc+cmpBddMwKssDCtdWUVFtpRLgFEV21A3eqNUHfmDBzqD6zVqxLmhgGEmEoL6RgTq9KZfTqK9u6Foj9dbaXs6pV5Y8sRXCtxcuL06Y5DH8ybEZwpyMvnStmTCJ2TsaJyBRJW4dEPDkoUrNofEZFmSkkNy8pCzlFHIueo4ItMRRYsSEjL+p//ActOLYpujDb6P785VSGt3B4c9nP7rr1OHjiifJsspU6WSmid2IE+nEd1K/f3l+Udf686piYG91HceNalJwOH/T/zibmV01ti1ZYV6FXce4efy1tKVETxTslbqG6sUhJs9SBsj5M6atwRZKs0tSiV1Ws7wmwGzkJWzG3K4WYhMrv4QqI+2/YQ88aC9/ztvY8/qW07/bcE3tcD5l6lGeIX30jYRzTLn//8Z/zzn/9ESUlJytjJkydj3rx5OOyww7ZCywiC2Fn59NNPWyXeDIfDeO6559LfIIIgCIIgmuSjjz5CeYBFKn/5y1+iU6dOW6FFRCqCPAdnWqz9r3/9C5999lmg2Iceegh5eXkZbQ9BEARBEARBEARBEARBEARBEMTOwK71F7IEQRAEQRAEQRAEQRAEQRAEQRAEQWyXMMZw0UUX4fzzz8fMmTPxySefYO3atcjLy8MhhxyCQYMGoWfP5mW97j+CO/XUU3HyySdj9OjR+OKLL/DRRx+1qW1vvPEGzjjjjIR94XAYb775JgBg2rRpeOqppxCJRFBUVISioiIUFxejoqICnTt3RmNjIw477DCUlpbi2muv9RckWi4yzAxpFOqwOKkcgNWlUXyzrBYH9slPXz07GOeeey4mTpxo5eytoSFaj9VVTUjjBcC00+mYUxPF2qKxBvVrvkZez6Ph628j6PYS4BnGkhE/VpTma+pnFTjvuE7Yv0/T4s9dHSEl7pj4EVhOAXzCbL/BzsnhSdKMyFzNdxxgHOGiPdDhqD8ha7e9Ufb5own1/fmqm9F7rz445NCD/TVpSajydicRZicTbqVDeL6TS9N3Rdq3b4/PP/8cjz/+OEaOHNmif3A+YcIEMMbw9NNPZ7CFBNEKUhkKNX7vZjOZjLDT3BtpO6aRZDruY385RtgZX1kc++67L4477rhgjXYov+FGRFesaHG+eERVFcpvuQ2N33yL3cbeB4RCbS4zaT1lZdj8+6EQZWVpL7t7UXesqFwOpuXHdv0QLT43ElQlKQUQk2CMa0GuBCAgJSD1BVQyQIJb8apSbGuBNlOSa8akJ1Q3omc4knWoos1zjqfm1cdDt83ClRQb0HJun1QbunzmG2MSEszK3OGMQSV5zQvng5ubyx2cMA+je7seWF+9DlsiW5QQVTCrLmbqYKu+cYWm+n2MCXCh3ksmbI8xafIJcBbSHmMtMpcSnHPYvjWSY32wjeDXnucaadqzjal/7z3Uv/ceWF4eCs49B0U3jESoc+fMVCYlKseOS0jmnTqh8LJL015dODdXK9P9c7HQ4myYNHgLD0kwe366Z5Erv/a5b/X57wmypZXiq9NXjx2j33aF2HZegO88dyX8KUl0QTsiZj/Lykt0FgapRdrxom0pJRpjwRYUSycNnycu3hJUzN0oGo39Pu4cc3vQPUzM6V9vAQL7KtV5a/qxOYzcWjLmP+ZJ1t2QRsjsyL1N9zEzRpijUGbOwg/MP7sbKT/jHEyoMRUREayoXIFftP8FQiwz1+jtjZiMYdqyt7GxZoOVYjN9nLnd5uDMCK0ZODOybA7GuJdmJNu6L0M6zVvcjNl7AgazRgfXafECbXfRBK9N9i5Dmj7XV3x3sCV5lg40IyQL2vaXmB2KadOmoV+/finnYCklTj/9dKxdu3YrtYwgiJ2RRYsWtSrfpEmTcOCBB6a5NQRBEARBNMfo0aMDxY0aNSrDLSGCor6rbZ7Gxsx9//XVV1+1aJHUs846K2NtIQiCIAiCIAiCIAiCIAiCIAiC2JkgsTZBEARBEARBEARBEARBEARBEARBENsNoVAIQ4YMwZAhQ9pcVk5ODu6//34AwM8//4w333wTX3zxBZYuXYr58+cHLmfMmDFJpdrxBG33fffdl5Am5fYi1k6FK5BJYukKwBuflu9QYu0BAwbguOOOwyeffNKmcoqLizFmzBhcffXVPgl8a/ip/EdIxKDUThojWHKEYXv03AP9DuqLxV8v8eWv+flj5Pc62kvQEillieOeQE3t9ARPrtxN52Ou+REMAhJ3v7QKL9/WF2HOvPLj2JW9yk+/8yUWLN8AI8lWeDJtT3TNvGPnO4ZGsO2+B4r6nY769d+idsXHCXWe/ZuzMeyaYbjj7tuRnRWygjaLlmzbdph+ZZ5U0o31LG+mBcwdMkmnhraOe2L759prr8VZZ52FAQMGYMmSJakzaJ555hmsWrUK06ZNC/QP2gliW5NcoO2f/BJi4iWI0hN0+uZUGZdfy3ZNPGMsqdBv6NChLf0YGaHmlVfB27VD8Z3BhCItQTY0YPPwyxFdvjztZQNAUXY7FGYXoLqxRsmPuVQGba6uczHnQmfk2JwxCAgl3WZahMqkzmb01BJCMnAmIbVVWclWmZWuqmLNtdQIVY1U06Qy73YMgNT6ZiVrlmCcQQjhiVnNOBFG3mzy+SWxaoypWpSUW/1wxpGXle8TBu8MMDB0LdwTvIajvL4cAMC5lppKJUJXklWu+kE6MlbJIIywVjLnfkrfO0kGwYTuO6VgZ0z3C+fqWOs4K2+3wl/V78LK1SUYMn9NzOq7r92W9Q2IlZZCVlcnxMm6OlRPfAG1U95Ch8ceQe6vf532ttTPmoXGJM/p7a67Biw//c+PLMkCAOYM8PnPnTT/skPezbAb5+5VId6Z7NdvJ0c6Et3mzr6kt9yte0TH0p+WYsw19+HSe36P/IICr4nm8cBMFwxoiDW0vII2IOvq0DB3bkJ67oATA+Wvj/rbqxYTcOdBT55t0qS/s3xzqO/xDUgwbBs5un32MYMm7vnJK47FdVmy670SnZu53lszwdtvYtTcJBOe1Rk4GmL1WFHxM3q1773Ty7VjMobpy97B6i0rHZl2SEuvjQBb9xPjMP+ZuZ4zDg6mBNqOaFuJsr3Froygm2vxtup7E6vawph57jf6bLOtkNL/rJx0gSs7J3hjy5RiBdx6jJkFsWyc+/0OiyvXraeF1/ud7f4gFfvuuy+GDx+OZ555JmXsunXrcOutt2LMmDFboWUEQeyMLFy4sMV5nnvuOZx++ukZaA1BEARBEE3R2NiITz/9NGVcbm4uLrnkkq3QIiIIQX4PWV5enpG6N27ciDPPPBP19fUpY9u3b4+ffvopI+0gCIIgCIIgCIIgCIIgCIIgCILYGSGxNkEQBEEQBEEQBEEQBEEQBEEQBEEQOz29e/fGjTfeaN83NjZi9913x5YtW1LmPeaYY9LalhUrViSkMZ7GX91aQfLWJonFy8qjvDZN/XwLbjuvK3Kzg4vi9t57b3Tq1CltLU1G9+7dk6Yfcsgh+Pjjj7FkyRK89tprmDZtGubNm4dYLJgMvXv37rj88stx3XXXoWPHjmlp66LNC7UoSR1eLpmWIiusHJAxHP+74xLE2vWr5yPWUINQTrFjbXKkcEmEXz6zGktmBjNCMYklq+oxYcZGXDVkDytxkixJkQHxiaB2cJZvKMfYVz+Gp8HisDJzK8zmzj7EpSnxl8LEeFLu3Y+7HStX/xcy1phQ97P/eBY//vAjXpz0ArKzsz3RF5J0DnOFXcwnjPOJ4jRW5mWzJ5F4EbsEXbt2xeLFizF69Gjcc889gfPNnDkT/fv3x4IFCzLYOoIISDPzlivfZE2kN5nX3J+ZS6iWanuCTKP3lIl3VVqomUyqzRjDhRdemLL+lhDu0we5xx6DrAMPRLh7N7C8PMiGBsTWrkPj9wtQN306oqtXJ81b9dTTyBt8CrIPOyx9DRICZSNvQOO8L9NXZhK6FuyJJQ2LdZ0AOAOTsDJlAaE6jIdV/0uh5adC3+wI3bXqei2lgAQHY54cm0lASAkOoa/pcVZ1eBpUc7mVXqJumrDXXaltv0LotmjBt9rp3DACah9gJc4MRiIrbbmABOch5IbzvNgmYG25wdvGdC7oAs44NtZuAmKAuscVjigb4Fp4zcDAhLrf9slYJcCl7kNm+kNaias24UJ3kD2zlQzd9AcDE0JXKW2fAFvhFiocRpdZH/jTpERs02Y0fvklaidNQt3Md327RWUlNl82DB2feRp5A09OX1uEQOXYcQnJoc67oyBD4iG7wIHvx0iwPeG8iXFfXfF2/D6ffNucw+ZUTCZhtvfi0juvjXQ/4Z47+ajwTnm3jFT5vHln4nMT8cPcxRg//HFc8fDl2L1rR5/IXz1uqHFdH00t/kknde9Mg6yr86XxDh2Qc/jhgfI3xOrtPMcgAy32E681t35qZzGEJkuJ35Fw6HVhzDw/SZssdfvcxTTMAhsMWvDtDDjmvPdmF/28phvNGQOkkv1zMNRG67CsvAS92/dBOJ3fQ21HREUU05a97ZNqKyE29FFQ4mzo9JARYnOm9NohrdlmIbWfh8BZCCFwhBhHiHOEoNIYDyHEQuBcybQ5406d3lJozpO1XddMxblfyTjP0Lal5nncGzPMbnvP4AzMGQtOmvdVgV+qbSenpo9jqnNlV1w468knn8TkyZMDCdbGjRuHP/7xj+jatetWaBlBEDsb69evb1H8Z599hiOPPDJDrSEIgiAIoinuuuuuQH8vMGjQIFpUdjsiSF9Mnz497fVGIhGcd955WLlyZaD4O++8M+N/H0MQBEEQBEEQBEEQBEEQBEEQBLEzsXP+VSxBEARBEARBEARBEARBEARBEARBEEQzZGdnY9KkSRg4cGDK2NmzZ+PYY49NW92lpaWJ7Wm/T9rKb7uCLVHu1xQMLKng0d8Uv+i7qi6GKZ9txvkndA7cov/+97+BYzNF3759MXr0aIwePRrV1dX4+uuvsXDhQixbtgwbNmxAVVUVIpEI8vLy0KVLF/Tt2xdHHXUUDjrooLT+Y9n1NetQWr8ZTMuVXUcSZ654CQBjOOaUo/Hsvc8hGo3aMqSIoHbFpyjad7BXsO4rBqaEXdbk6NbgWpncjJ64SWqJ4D/fWY/j92+P/XrmNflZmJbVMVO8jBMyI07WxBLzB2Y7cD4JKXH9Y2+jtiECIH5MNCWm9Iu4oPu4bs1X2PLtq4jVV0BGG5Hf82i0P2gYwgVd0Omom7Fpzr1J2zBn9hw8+dhTuP7G6zzpPUzPG7FXMwcroQ+SkFTM3lyR20HnEGnn7rvvxqBBg3DccccFzrNw4UIMHToUEydOzGDLCCI9+KXafnwC0yRzohGmNnenpRa6kFrSbASbQDgc9l3TAeCAAw5Anz59WtL8pPCiQuRfcCEKLjgfWf36NhmXf/ZZaH/Hbah69llU3DsGiGsPAGx55FF0eiF953LlfWNRN/XttJXXFHsU7onFpT9AMgEpGYQUeg/z7ntZCEwKK92VgkFwBiYFwLkVIwsJcKZkrpJJCMnAjbZXSu3I1NpmK1137o30yiQCUgk49b2aYELfQ0m91okjztbCbE+a7Q0/T9YsfSlSqjGm34HzEPLD+Rk7xtsTnfJ3h5QCm2o3qXtrqY6pZEqGLs39kb4f5pJDaVelipFS+9eZFmqr+zt1jnM1QoxcW4vWmTHhSqkekfQtoZR+nbaQEtyOv60IYwh13h15QwYjb8hgNMyZg9Irr4aorPRiYjGUXf9H7DHrfYS6dUtLtXXTpiGycGFCetH114Pl5qaljnjYXnug3VM3KoEuV0LckP3RslwWQphxhENhhFnI2RdGiIeceJWfsxBCTI0SlpNrzy3OtfbYCNjtedjEfbCJs6seeZLcnGOOROfpUzxbt37cZrm5rfomoLGxEf9+/t8AgHXL1uGhSx/GFeOGY++D9gLgLe8DLWiOiAhiMoYQC7WithYiBKqefCohOf/ss4Bw6j9/l1KiIdqg5NImDYA+3Z0HUWeOtIteSJgp1b5vyWOLK70287RjwpZSJj7r6jibLPzfzthnZNtG8wyphf6MgztLL7jLNRjZM4eSo/9UtgR9dtsLOaHMnF/birpoLd4pmYpNtRu16Nov1TaLkAFqn/lWhTMl01bHSc/1zBFwg4FpebbaZno/s3nMe85Nfu+VO9JtbsrQ9Zl36r3Vb/ufzx1ZNwBnnHjybsAZIykWurLP4CzuPdEsnHO88sorGDRoUMrYWCyGwYMH45tvvtkKLSMIYmcj2e+PmqOwsDBDLSEIgiAIojkmTJgQKO7BBx/McEuIllBUVIQNGzY0G5Ofn/7vx8eOHYuPPvooUGyvXr0wYsSItLeBIAiCIAiCIAiCIAiCIAiCIAhiZ4bE2gRBEARBEARBEARBEARBEARBEARB7JKcfPLJgeKWLVuW1nq///77hLScjvultY7MEUS47en7/K9qn5RRjLv7Zpx/wvNpb93WorCwEMcdd1yLhLHp4tsN31gplxEr2R9H/mfESEW7FeHQAQfjv+994SundtlsR6zNfSIlJeZ2hdrJrKDQJidrxPaJmqNRgZufXoZJd/RDfk44Ll86jsSOx7jX5mDekjWA1XcxiEgdEIuB57YDWJaV1jGtsPN+VJ6GDYtQ8cUERLas9ZVdvXQmGkuXYo9Tn0DBPqdASoGyL/8B0VCJeJ585ElcPuJyFBYUaJdconrTk7+pFGb72ob4JFxJZwUn0Sf0irfR7qLjYVfg2GOPxYQJEzB8+PDAeV588UWMHTsWXbt2zWDLCKIZml0vpBXKUuM/lH6psSfu9JevVL6eyNPMk0rwKVFYWIiKigpfFaeddlrL2+USDqPo6qtQdO014O3aBc5TeMUV4LvthrKRNybsrv/oY4jKSvDi4ra1DUDNiy+i6h9P+BM5B0T6pcMFWQXIyypAXaTGu8UBILRUO8RC6p5LMnttZJBKtK0FykpPrXJJcEgt12am961Y1xOrKg0qh+9qKwEBgHFHCMu8ccQk88YGAHBACqkkz3YkJUpi1efypO2eflWCM468cNOLouwsuOdy54IuiMkYNtdutvJV6OOrJKiwwmzYfmTg+nByCMSko0BlSqotEQOHsfdyLddWsnbuneWQQu/WlnPJoAXcTt9uQ3KOPRYdn/sXNp11tm/CktXVqBx7Pzo8Mr7tlcRiqByXKBgKde2Kgosvanv5TVWbw8H32tOTYvOQFWqHeAgh6FceVsJsHkaIK8E252GEuSffDvEQOOMIs5CW+SpJLwB7/jHGrAs7HpOe7NY4Pp4XFYL/qp+eA7zz3Dy+2cUbjLjZfYS3Tl6j0pd4/dXXsWnTJlt+dUU1Hr3mcfx+9EU44reH+0S+poi6SB0KszMvcKydPBmRRYv8iYyh8NKhwfJHa50Dyjx5tZMUf8AdxTFc5bF93jZ9yODMtHHojow/dmbbir3hCY0T7jH0olPKm21uBoT9HsDzdKt9Ui/CYG4g1HwmvPabzyMlGBNoFI1YUroEvyjujeKctl+rtwc2123C9JK3UR2phpJlMyCJVNtsczjibS27Vucu07Heucy1AFvJs0NOLPctcKa1+uBakG2+q1F9Amfb5IF97xurcPo/yXO4EXA3+RxOz9gZY+DAgfj1r3+NWbNmpYz99ttv8fzzz+PSSy/dCi0jCGJn4rXXXkOnTp0Qi8UCxV922WX48ssvM9wqgiAIgiBc5s+fj40bN6aM69WrF/baa6+t0CIiKP3798fSpUubjVmzZg2EEGlbPH3FihW4997ki2LHwznHv/71L+RmaLFBgiAIgiAIgiAIgiAIgiAIgiCInZX0/GaHIAiCIAiCIAiCIAiCIAiCIAiCIAhiB2Tw4MEpY7777ru01VdfX48ff/wxIT0jYm0jakpm7moLgcvzRF+u1Kf8qycw/4OJmDp1anrbtQtQ2VCBksqlWqYFR2wNOHYlGNG1kTudePqAhLIaNi5CtHqjl585/QXmFzElEzpxZuv0lFCewYkxYMWGBtzx3M8qftt7AbcpH3xdgvFvfArRWI+aHz5A6bsPY8Obd2Djf0Zj49S7sOHNW1E++1FUL5yOaIWWZjvi8roV/8Wmd+/Cpvft6QbZAAAgAElEQVTvTpBqGxrLS7DyhYGo/vEdFO51Cnqc8wbCRd0S4spKyzB+7N/te+WXcyXefkm674xP0o+BujZZ0C4+JnYVhg0bhpNOOilwvJQSI0aMyGCLCKIZWjEvxWfxiTHjdwa8hZKAEuxKR4asy+7Rs3tC/KBBgwK2NpHsww9Hl5kzUHzrLcGl2g75Z5+NnKOPTtwhBBq/bfs9dP2s2Si/fbQvjWVlof3oO9pcdlPsntcJAgJCSggpEJMCMRFV4looSbaQAkIKSCkgISCZhIBOh+or4YhrpTDadJgULbc2kdB9Lq0o05WrSwkICLVhdlrxshZnC1/plkRZq6nXSN6FFrIy5IXzreR1V6Jr4Z5ol1uEmIwiJmO2b6MyipiIQQgBodNjejsqohAipn5M38sYpFDbEoAUQo8D/V4qGbzZbzTsIia8HjEidEg9DtMvkG8pOYcfhvyzzkxIr/3PFMQ2bW5z+bVvvIFoEplNuz9dD5aT0+bym6Ih1ghvSQN9tjrnh3vOAoCIS9MudNiT1JXc2scimbCwgjnXvZKdBReQ5JzNMI/8/ZGEtGgkiufunIgpj0/Vc4v3XCClRG2kNuPtiq5chYo770pIzz/9dwj37h2ojJpIdfIdXlfo+djZl2A2d7I5X2/4xffOQgbJykisumnsAlrwHrHNE7f9foU5T27MPjd63wB4zfBJwW0+DgaOmIxiafmPWFu9JlWrtnsWly7Cm0teR3W0BowxcK5k2dwIsO1CZFzts8L0kN1v0znXUm3m5A9p+TZX5TMOrxc8MbfqIvPek2OrdObrHW9xNPUeEs475lvMoKnn8GTXbN93gEkWt9oVr/PpZsqUKcgJeH0aMWIE6uvrM9wigiB2Ntq3b4/TTz89cPz8+fOxKH4xEoIgCIIgMsrQocEW/bruuusy3BKipVx44YUpY4QQeOedd9JW50033RT42fCBBx7AgAGJf9tBEARBEARBEARBEARBEARBEARBNA+JtQmCIAiCIAiCIAiCIAiCIAiCIAiC2GU544wzUsb06tUrbfUtWrQIQiTK0RrKFkOKxrTV0zKCSHXiYlxRjytjTpFXNFSgYsHzAIC77747cAsJxZfr5gFauOgKl5gRIYOBMQ6AaXEUAMZw6AmHoKBdQUJ5Ncs+dKRKrlBMleF1nX6vawTz6vNg/nGh9838sgJPTVurpFGMJQ6lXUDqVLKuDJff9hAqPn8dm6b8DdUL3kW0cj1ktMHGyGgDGjb+iKoF72DTjHuwcert2DT9Lmya+b9Y/+ZIlM19HI2bE4WDydg89z6sn/lHQEbR47wpCBd0TYh55MFHcdJRv8EzT0xATAjj5LQw5gi9bCJ8/ejvbebPKzMg9Sd2WKZNm4Zu3RIl703xzjvvoLY288JGgmgJrug08OymA60sVTomzwRfovovoWwjT9bBV1/rF88XFBTgiCOOCNqiBDr8/SFk9evb6vxgDPmn/y7prtja5AtBBCWyYAFKrx4BxGK+9N0efgjZhx/eprKbo1P+7lqQrYTKSqStNcdGnmxk2Y5k2wp0jXBbSiVSdoTcxoptuj5+DDC4ml9HvsvijJp6XEhnW2tdIXyCbS0ElsKYYK2bW7mAPXFzXjh/l7529yz6BXJCOUqkLWOISiPNVoJtIQWiQo8LfdwEJGK6v4WWrBu1utovlJQbUsfoMcE8ubYVOsfJtY3wd3sQawNAwbnnJCbGYqifNatN5cpIBFsefCghPdS9O/IvuKBNZaeiIVZvPfWes17LtaXTN9LuUW2Gfy53Po0Vc9v9PsWxf9N3VjOkvrhk4PR8Z+o7WLSgaQnjjGdn4p+jnkakvkGv4aT+q43UpL8xDrFNm7F56FCILVt86SwnB+3+8pfA5VQ3NiHWboKE6zWae15NociOW+jM9yrjvlLxCZf9ZdjnL7c1VsBsFrpy1OfMCJvNM7wr1VbfF1iRtP7uYE3VGizavBCNsYbENmznNMQa8O7PMzB75SzEIMCNLNtTZ9vP7Eq1OZzjAGe/I+Nm9kcJtkPm2Nm8HKGk8m0FY1zb2Lk91k7Pee/t2ADcE90ufmWew802ko9LZr+ncfOnZlf4TibdFBYW4sEHHwwUW1dXh/POOy/DLSIIYmfk6aefblH8fvvtl/T3TgRBEARBpB8hBH766aeUcYwx3HjjjVuhRURLOOOMMwI9M7/44otpqe+DDz7A5MmTA8VefPHFGDlyZFrqJQiCIAiCIAiCIAiCIAiCIAiC2NUgsTZBEARBEARBEARBEARBEARBEARBELssH330UcqYLXEyp7awZs2apOnr3r8CJc/vh42f3o6GssUBSwti30qVv5VxKRxSiXGqrZWLXrYy4Xnz5uE///lPwIKI8voy/FS2JE6mpGDaae3TbUktcgKQk5uN4wYfm1Bm7c8fwG9UNqUqOSNLkGdrpJFoSyefqdmU4aU9OmU1ps8rTSwm7k1SmfMOTlllNU499TQsn/EP1K2YHzhftGYzIhWrESlbDlHf8jmofsO3WPPWZYiUlmD3Y+9IGrPguwW47c+3Yeh5QxGJRAEYcZs/zgq9DK6sK0BfMb81rul9xE5LdnY2Fi9ejAMOOCBQfDQaxV9aIE0kiG2Hfw6TgW+QmizCk+rCCLVVjFG1Xjz0YhQUeotlHHHEEQiHwy2vN42E+/ROmi4bWi/ojK1di82X/gEyTrLfbtTNyD/j9FaXG4SOeZ20OFnJtCU8cbKRKStZsoBgRoYsrUBZSGlflXjb6z8lSgY87bWw40bJUlU+FaHSBISWYDuybCP9NeJ1K+L2PkcyCbAVOWuptikvJ5yrpZ+7Lowx9G6/FxhniIoYYjKKmIwhJgSEiFnhtojpNCm8Vxlz+l2lSz1WlIQ9ZgXc6txWwrt4ubYQWs7tyPRjMtZkm7cmWQcelDQ9smBBm8qtfeUVRFetTkhvN/JPYFlZbSo7Zd2RWk9QD79cG/DOQ/954wnvjaweNtLByrPNeSmTRTWJr46W4t62y+ZrvPd/77XbeU3cl3/1wdcYO/xBlG+o0GUzVEdaJqxuCZHvv8em009H9KfERYWKb/0Lwj17BC6rurEqWGALjrP3BOzPlCDHji9TJt1MXoGVYLsZHDE3MzGmS5h99udWrK1iue4zT6xt8hmRtFqUqzqyBd9s+Brra9YFOg7bAyUVS/HKD//GsoqlVhTOtBjbfjYt0rZCcUeqzbRU24jIOUv240i2HRk308ecOTJtK5/Xsm1z/E0/cuf7Dub0n3e6u/udD5pkwASaS+K/rkHiuCVaz7XXXou+fYMtTjN16lR8+umnGW4RQRA7Gx06dGjxd2N33JH8O2CCIAiCINLL+PHjEYlEUsYNHjwYnO/a37luj4TDYey5554p4+bOndvmuiKRCK6//vpAsfvttx+efvpp+t05QRAEQRAEQRAEQRAEQRAEQRBEK6HfzBEEQRAEQRAEQRAEQRAEQRAEQRAEscvSpUuXlDFFRUVpq2/fffdFVhOCsFh9Kcq/fQLLXz0aKyb/BhWLnocIKoJKK6n+sZ6r8GEJWXy5nX/4F63bjLL5j/pKuvXWWxGLbR+yuO2dz9bMhWTCSrbAPDmWK7RmjuQJ8ORNvznr1wllRirXoGHzT1C9xgHGAS2eUvZubuVpRubtwZy2cL/U22kLOIeQDLc+uwyfLaowOVtOvJB5BxBCVVVX45STf43FX2VGoFTYrrDZ/dHqdVj9n/PRuGUFsjs0LXyaOW0mnnj0CTgGQLvtO8ptFXq1OCOxM1FYWIhvvvkGJ554YqD4Z599FkKIzDaKIAyeQ7WJ3d5O1kR6k3nj5Kjmsuq6WH1iZRcr1PSCGWd47sV/2ZAjjjgiZRsyT/JrMi8ublVpoqoKmy+5FLENG3zpBRech3bXX9eqMltCdigbBVkFVjwthFZgSy3ZFlqXzKSW8mqBtqPPVoZeLVKWAoDU254EWzhibGZymkux7nIB4Y2heGm2zit1fa4/VxhxM4Qt0JW1C+m1NiucjSyeWYHxjgFDdigbvyjurYTaUsmwYzKqJOpaoB2DgEBMi9Rj6lhKJVpX8m0tx9Z9LuwY8dIkAKGF2TJOrm3mBKn7Nyaj2/KgWHhRIVheXkJ6bO3aVpcp6+ux5eHxCenhXj2Rf+45rS43KNWRKpjz1ZVpe+eWN4eb22N77sE7/wF9zkrv/Jdx56SNccr070zYaFKK3abbaCfzK/9+BQu+88To++RkoXtW8oUaVixagXsuHoMVi1eCMYbqhuDfUzTOm5dUnh5PdMUKVNx6Gzb89jREV6xM2J83ZDAKhw8PXC8AbGls2QJFdqEnxtyeSPLs6diSm8MMqbgFpBgzC2G5JZpn6+TtMiJmW4r0nr3d5a1saVoWbfdLI3rW8mkt1HbTBARKKpbimw3zUdlQmfrzbSPK6kvxdskUvL98Juqj9WDcEV8b+TU3Im2OkPOZGePgPATOOUIspD9/CJypOLUd957rvFwdU8ZCuh513LkuU7XB/T7G/12N7THmvLff3/g/o/edjNf/Znj4RoK5v7RjyhljAdgRvlfZnpk+fXpgSd6ZZ55Jz7cEQbSY++67Dw899FDg+Oeffz6DrSEIgiAIwvDII48Eihs9enSGW0K0lqOPPjplzNq1axGNtu272cceeww//PBDoNgnn3wSeUm+fyUIgiAIgiAIgiAIgiAIgiAIgiCCQWJtgiAIgiAIgiAIgiAIgiAIgiAIgiB2WRYsWJAyZr/99ktbfX379sUDDzyQMq5+41fY8NENKHm+H9bPuhZ1az9FixRabXbjyJYVYpuWPI+I1mLduyMS0hcvXoyS1SUtbt2uxqotK7G8YpknabKaJfUrf1ejxQEr3eLME2n96uBfoUv3RJF8TckHzjvpdL0RQekXK1vWAm5llIO/z43syRNFmZjGqMR1jy/Bl0taJjczzdrRqKmpwZDBgzFv3ry0l92+QzGuuuVKvPH5JHzy80c47YLTmo0v/ex+RLYsbzZm3JhxWLtGiRHjxW8wEq+2Cr3cTVOW3dXy/4gdk9mzZyM3NzdlXG1tLcaPT5RtEsT2g38eSiXZtnJWV5TqFKEkrVDmVeYJkD2Jq84gJU4edDJOPf1UAMDBBx/c9o/SRmJrkgtTs/o1vahDU8hoFGVXXoXIkiW+9Jxjj0H7++4LJjJNA8U57a1M25Mnwwq0BVPCayGFlVTDCLa1UNfT9DrvpSvjlfYex6ZYia9Vb6v3QgLMWnkTpNq+scS8Mky8EoQLTwyspcGMMeSGcpsU+O5KmONVnNMenfM7274VUiAqYnYcCKnV2lLLtWXMFyvdHytU9467K9c2snUh7QiClWvrmEgssg2Pih+WZIEoWVvb6vKqJ76QINAHgHY3jAQLJxc8p5Oqxio7xwLm/JPuqemkw5zEun+c87ep84fFvfrKTFL+VqSurh5/G/03X9qC+kacWZiH/XOzk+Yp31SOey79P8z/YD6qWrAAWN30GVh/5FHYcPIgVNx2O6qfmYDayW+gdtIkVD/9DCpuux0bBp6C9Ucfi+qJLwBJFt7KOfwwdHhkPBBQYGuobKhIvsM4i5nzLGMXs4iLlYnbJinZFcn3nNLsJSvF9cw89/va5TxjMRPjLYlkZM7c/c6AMXDmlAct0tavHCGTakXU1ZFafLvxa3y/6TtUb5PF3pKzpaESs1d+gElLXsWa6jWeINwKtZn3Ay3a1tLtEDyBttrvScVNGoO3zxOQm7K1TJvr8rlXPrf9oMu0r95zr1nwzPtOR3/NYn3+jiTdv4qL/xVxQzTV9BEnbyfSS+/evXHNNdcEit24cSNGjRqV4RYRBLEzcsMNN+Dyyy8PFLu2DYveEARBEAQRjJKSEixfvjxlXJcuXXDkkUdmvkFEq7j44otTxkgp8dZbb7W6js2bN+Ouu+4KFHvPPffgmGOOaXVdBEEQBEEQBEEQBEEQBEEQBEEQBIm1CYIgCIIgCIIgCIIgCIIgCIIgCILYhVm2bFnKmAMOOCCtdV5//fW46aabUFBQkDJWROtQueRlrJxyKn5+6XCUff13RGvWB68sI44uZqWGMtYAUVcGKaKJMfpHRhuwbubVaNiUKDE/+PCDkN0+C9GE/IQhJmP4aNVsfcyZo7vW7611iYFxzxBmBNwAlBCKc/zmjF8nlF+z/ENAxGx5ph5dIsC48jgambY1zTGdZjAibZOfw5Nzq5/aBokrxy/Cp4sqAgnHfFLmHYjKykoMHDgQc+bMaTJmj1/sgfNuPBePfTweT8x5DNeMvRq/vWwIuvRIlJ8b+vyyD67/3+vw6mev4pJrf4/CoiLk5ObirofvxKyFH+D4k49vMq+MNjTb5tqaWtxxy+3O2NKiOcaSyuQSK2i2eBJ6ET7uv//+QHFjxozJcEsIomX4PYfNTHzxu5jvJWWc9Btd/bJlvQDGsy8+i959foH+/fsHaXpGMLLIhjlznau9+gl364bsfv1sTKAfAJW33oaGT+b4ysredx90evop8KyshHge/2MFmcF/krWlOLe9lltL776X6ffc9IfwSayl7WBPqa3ymeOljplk0hMt6x8hPa0yrHjbFCD1X3kyCOFIsn0idnh1Smd86rI8L7ArdZbIC+e1YQTsvPRo1xNZPBsxGVMCbRlDVHjybOFuS2Fl2WZbydWdfTpNaPl6TAjbD4CEFF6fCyngybUlImI7EWtLCZFMoh1OlG0HKq66GlWPPpZYXJ8+yD/zzFaV2VIqGioAMEd2Dy3OjpPT63SpJ2D//O/MEc5iU9L2rpvXIejtsJRx14S43SahhbfXHy6cjdWr/YsiCABz6xpwQVEBTirISZovUh/B+BsexStPv9qyCgFEFi1C9fMTUfHXu1D2xz+h7E83oOKuv6H6+YmILFzYZL7cE09ApxdfAMtr+XxVUa/E2vawJZEU+2jmODJ3Mrfh7tNT3PNrfF1xixcxxgDhXy+iuQWE3Guf+0RlhczMPIXrCG7i1cJYPP5ax0M6H/Nk04wjxDlCWiZdVl+Keeu/wNcbv0Jp3eamD06G2VCzHh+seA+vLXkFS8t/NBpwT55thdpKhm3TeMhEeJJspkXielv9MHCEEOI6hod89wkhLeQO2fsGVao5vsyW77XBfF9iFjuzPeV+f2P7A3AHn9Vu6/sGI3/3SvE/Uydd3CrAd4H0XJ4exo8fj06dOgWKffjhh7Fq1aoMt4ggiJ2RJ598MvD35HfffXeGW0MQBEEQuza33HJLoLirrroqwy0h2sJpp50GHmABt3//+9+truP555/Hli2pFxzv06cPbrrpplbXQxAEQRAEQRAEQRAEQRAEQRAEQShIrE0QBEEQBEEQBEEQBEEQBEEQBEEQxC6JlBIlJSUp4/bcc8+01ssYwwMPPID169djwoQJOOaYYwLla6wswab/3o2SF/pj1ZTTsX7WtahaNhW1qz5G/aZvEdmyHLH6ZJLrIILiIGIGL6axchnWvnslfpqwD0omHoiSZ/th9dQLUP7tk2goWwIjCZTReqx792rUrf08aZtuvnMUhJTYVLsxQP27Jp+v/S8q6ysBOIIlLdQ2SiVuRVqebMv8P8RDWtbE8ZszT0ooX9RXoG7NfH+ikcPp8uHKn+Leq0ZwJfMGA1hI73Mkb45MqrZR4Krxi/DOFxsTZVAIMla3b9auXYsTTjgBn376adL9PfbtjnEz7sOYt+7Fby87BcUditGufRGOPfVYXPKX3+PRd/+Ov7/9IC4eeSGOPPkIHD3oaFw9+kpM/Pg5PDX9nzjrsjORl5cLxhhCXEtFOUen3TviHy89jhfffgHtO7Rvto3Zu+2TNP3NSf/B3E9Uuxn8Mi4ztoxbHfqluT4koRfRFNdee22gxSU2bdqEKVOmbIUWEUTTNCvQbgoryJaJrww+SaqRNyfMhAyJIlYnPRwO4/NvP8fee+/d8valkeiKlaib8lZCetEVw/220ABsefQx1Lz8ii8ttHsndJw4Ebxduza1s6UUZRcZrbaWIwsl0oY6/sJIkaXaL6URVnsxVrBt5dYSAkLXIO0lVUr48pgYK97WfS6Emw5nn5dmZeAApBBawu2K2YXNnc2zEbL3bU2Mt52cpkYoZxy92/dBTEYREzH1I2Pee8S0VDuGmBSIxaKI+UTbQom0pRJox4SSZatx44m2Xak69BiRgI0HgIZo49Y4FCmJrVsHRBOfM0OdOraqvKoJz0KUlSWkt7vxBiAcblWZLaEmUo1IzH9spT6n3IFhpNtmXSGp74CN1N6LMfuDn0vePJEZ4oXNhtK6TVgTXoW9Dt4rIc839Y0oj8Vwcn4+LioqQFYTJ8mz9/0LGzdn+Bk+FEK7G0ai08TnwQLcN8ZTG6lFQ/ziQuYZ2nfYpe/Fe5ZxFhoyCW6487j7/+ydd5wcxZm/v2/1bNDuKgcQyWREOsDYxiRjsAGRwcbgRDbGwO/AJt4d9oFtwPgMBhsTDjCHDI6AwSYIkaNFEgaESZKQhMJK2l1pc556f39U7JnZndmVdiWk99FnNdPV1dXVXdXd9bZWT6Ul7OF85wm9fTWiMrlAeqq+FNrSdjQnaCZbyTj+99t4eTTs+4KcdCCIohE+icz7A6WMUJpIYVXHSvxzxRt4cfHzmLtqDtp62jDUtPW0YXbd2/jrB/fiobl/w/xGMymeq2uizORhiQria4KRX5t3IAoJyIizVTShBsjmj2TZUF6q7YTZSSTUdvJx8tsEkbdSykjMrVzbtUuYEA1+MjS/PtJjhxZFlI6wnNvvkL6ec6Xacd4w0CgQc294j/whQymF++67r6S8WmscfvjhQ1wjQRDWR5RSmDNnTkl5b7rppiGujSAIgiBsuGit8fDDDxfNp5TCf/7nfw5DjYTBopQq6XeAZs6cOeh9lNJXAOCGG25AZWXloPcjCIIgCIIgCIIgCIIgCIIgCIIgGIb+N9AFQRAEQRAEQRAEQRAEQRAEQRAEQRDWQfoS3+ay9dZbD8n+a2pqcPrpp+P000/H+++/j//7v//DtGnTsHz58v435Czal74IAGj64E8Fs6iyaqiK0UjKR0OVjwzfK0YjqRgNVTYKScVoUPloJBWjoCpGQZWbNFU+EqTKckoMNt2ulR9g8d+OQ7arMVRJ96CjdiY6amcCr/wMmZrJyLbXFZR8O6751c+w9357QyOLtp52NHc3YVT56KLnbUNiWVst3lr+hvVjKZCVYhknkhU2EQFkJU4AiI0oixRBMYGs+41A2GLrLbDDrjvgg9kfpPbTOu8JVG1uBO9GNJYWPDl/XCDWQKncZCPzYgUmK41kV4ACQaO7V+OC/30fH6/owNlHblmg/P5ZV0XMs2bNwrHHHovFixfnrdvz4E9jv2P2wW5f+DcrA3NydCs2U4TESry22G4LbLXD1kbwRQqKEiP6MltaIVgsQDN/FAif3fszePCZB3DZ+T/ES8++VLCe3av6FrHcfOPN2O8L+wFwci4KbeP6ku1PBV1cA2xLYcNEKYXvfve7uP7664vmveSSS3DMMccMQ60EYSBEswxgNeTbaQ+nFTBHUlaKhK12vc8DRlmmDEpFz+FhRjc3Y+X3vgfu6Umll03ZAdWnnDKgstr/+gCaf/4/qTSqrMT4u+5CZvPNVruuA6WmvMace9JgJjARNDOItH3qGgE2RUvMykuTmWCEycRWeGmU2wrkhdls070k00p7vZCVI+cqM4jMfsAEBQYUgTXM/CZWrq3BICaTYMeLII72aQolIlRkKsIBD/bZvR4/80dXjMaEygmo66g3Y2zNgL3eWAOKGGBlL+UEirOg6HokIihWYGgoArLajP2YNNxoVrM2o2MCSNv2jkXrBPRku1P9Ym3R9eprBdMz2+TLmYuhm5rQesuteell22+HqqOPGnB5g6G+vc6ca2L7aW/L7N3F9rpLb+cXiXwb5UGlXRpro0U1azy78GmAGd/80Ym4+vifI5vNhvUAnu3oxNdqqrF7ZTnGJQrTmtvQonVeWa/MfAVHHTU07VWx//4Y898/RNlOOw26jJWdDVZy7GJk2Pto5E93CwwrR3b34jQhzHXXOPu/XUzXL96jnS/2ZoRr32SNgq9I9s32OYBU3vAMYbdsj9cvuwPkINdWzAApU3+E76wA1gxlJ11gMBJWZp4sBjqznfioaR7mrvoQVWXVmFg1CRNGTMDYynHIqNX77whZzqKufQWWti7F4pZFaOioB7Ppdyp1bw0nNdZRm9BVWaG1CVoVYtG1E42b+NmLtinxkmyClXU7SbbPF0m4SYGQ2HSyUTlB2RjZReewMb+LqcPEaLbOti1Tgm2KBemhG7jFMNFa6Bd5nznxeK6s3ddiPX5+rw0OOOAAHHbYYZg+fXrRvO+88w5uv/12nHnmmcNQM0EQ1ie22WYbVFZWorOzs998y5cvxzPPPIMDDzxwmGomCIIgCBsO06ZNK/osBoC9995bRMmfAPbbbz/86U+Ff9fGsWzZMvT29iIzwIkAs9ksXn/99aL5DjjgABx55JEDKlsQBEEQBEEQBEEQBEEQBEEQBEEoTMb9B4x1jcaGDjCAseNHrO2qFGRVQ8c6WTc5b4NDztvgWNfPGyDnbrDIeRscct4Gh5y3wSHnbXDIeRscct4Gj5w7QRAEQRAEQRAEQVi3+eMf/1g0T3V1NSZMmDDkdZkyZQp+/vOf48orr8Sjjz6KO++8E4888khKcjUQdE8bdE8berF0UNursqpItD0aqtyIt3VXE9oWPVV0+97W2n7XX3HNFfjmqd+EZg1iI6Oqb69DZTIC5Un5oOq8vtGd7cYT82cY4Z5y0j6nsqZIqhQETQQClJNhWwOylUEZiZbCoccfkifW7lj0EnRPO1T5SBhrli2bzT5NMWRMW06WHSvJyNrovCVUAdDeEmakkc4ApvzWv/zrfLz7cTOuOX0n1IwoSwnGvBQKSEufBituHmLh81133YVzzjkHHR0dPm3q6Yfg4G9/GaPGjjR6oY4AACAASURBVDRtoEwbxO3hviuoSKBu2tuIuILwy8m9nByMyGu8fBpIYbPNN8PvHpiG+35/P676ryvR3NxS8nE8/PeHccUPr8D5Pzgv3PsKnDsvAc0hJe4q0H5rWwoprDtcc801uPHGG9Hb2/cEDADw4Ycf4s0338Tuu+8+TDUThMKkH0X9iLRz75lO2IkcUWcpLm4OmZwaOS5P0dqTanfNnIlVF1+K3vnzU+lq7FiMv/02UHnp47mumS9j1QUXphOJMO43N6J8993WRHUHTFWmGhoa0ARSTqJtxkWsCZwosGawYjAxNBs5KZNrKyNPNpjtEyu8NsJTBpHysm0n2na/yOmVqLYPuP5jhKxs5adhvJTqk24oyAiCbeZI0s6oTCrlmVwCnxqzFeo66qxUnQFtZOlEgNZAhpzSNQtQAtIadkgHQBmJNkdqW+M3BzGDXdspb083/cvKmpmN4JYBdGe7UJGsXRlP2x8Kx84Ve31uwGW13HIrdEv++HTUhRcASTLg8gbD8vYVeWmcun+7qyW6D7u2SQ1yB3AdpUzOyHswFP5d7jUbxLy69GWsal8JEGHCZuPx2SM+g5f//koqzz87u3FY1QiMVApblmXw/bGjcGdTK5bkjNneeOON0sTaFRXF8wDIbLstKg88ENVf+yrKdt655GPqi4aOevvN3RSjpZSQ2MmPzQWakm77PIG+7512e/tsdnJnr932kxSRbWuyEy+YT6WifuG3BwjKS95NF4x12UGprRjQpKBImxQ3kQIUiBmKAM1uMghTR0Wwwm4zS4Nyzw2n3A7hexoC2nvaML/pI3zUOBfMjKqyaowsH4ma8hpUZapRmalEeVKBMpWx4xWC5ix6dC+6sp1o72lHa08rmruasKpzJRo7G6Gho+cegcjdD+KZJiJBuWs/uKvRHVeIj/0kVMqKsmEnIXMTVpGdsooSEJnJrpRKzHplYm0zyZWysXniJ7ryMToFETe8kNvItYN23dU1FoKn9eDesk5RzkiqXfBuECfmtlOuZFue+0PKfffdh/Hjx5ck2TvvvPPwrW99C1VVVcNQM0EQ1idKnVjrhhtuELG2IAiCIAwB11xzzRrNJ6xdTjrppKJibWbGbbfdhnPOOWdAZb/77rtobW0tmu+qq67Ke/ckCIIgCIIgCIIgCIIgCIIgCIIgDA7FnPublOsGH33QgAXvN6ztavTJulo3OW+DQ87b4FjXzxsg526wrKt1k/M2OOS8DQ45b4NDztvgkPM2ONb18wbIuRMEQRAEQRAEQRCEdRlmxl133VU037777ouysrKhr5ClrKwMxxxzDP72t79h0aJFuOaaa7D99tsP2/4duqcdvW3L0LXyA3QsexVtHz+Jlrl/LUmqXYxLfnQJzjznOwAiBRIRNDNqW5eAWa/2PtYHnlrwBFq6moyEiiMplBc3GVmTEy277woExWZZKYrkzARSCl8++ktQSVrCwdlutC943i5ZsRNHIjAv23ZmLdhPyvnMdYlSJNyOfgh+m8deb8Axl7+KN+c1pk9AoV9lWAd/vaG5uRknnXQSTjvttJRU+/SrTsVXzvsKRo8bBaWSSKpt2wZOuBXJtckIvBJSUAgibZOfTLqXeFkBGJx0y0m24fvD1086EU+9+hSmHjl1QMf0y1/8EttvtQPOPvNsfPjhh77vxVKvXFIidLdcAiL32nApLy/HcccdV1Lec889d4hrIwiF6Veg3Rdeasz5n26Oiah8J8fMLSP9O32cX14k7xwquLsb3NYG3dKKbG0tul97DS233Y4VRx2DuuNPyJNqJ5MnY+K9f0Zm661L3kfv3LloOOM74J6eVPro//4RRhw2sOfXmqQ8KYeCAkObHzaiUmZAw0mqGZqNBJS1Nq3JcV4OJmWb33/Ctj/D59VRX2AdG2DZ9wn3PM7tR+7Ti7etbJu12ad2dQIjIYUyNXzxzSeZiqQCm9RsiixnoXUWmjWyWtvvDM3uU0Nz1vcB7T9N//H9xPUd1y8AaGPQtv3AxUHs2wtgdPQUl3QWovPZ59Dz3nurfR46n34GXS+9lJeeTJqE8k9/ekBl6fp6tN7x27z0silTMOLwwwddx4GyrC2aCGo1hqN54u143XD/bnaR3S1qXojZK95OjecPPf3gvHxZBt7q6vZR3jilcN7YUdi1In3feO2110qq1uhLLsbGM/+BCXdPw9hrf4ExV1yO0Zf/N8ZcfRXG3XwTJv3tAWzyr9nY+LlnMOaK/14jUm0AqGuv87JiIgI5ib0V2fs4xN9uI1E6RfFM7u04lmWH1ZEyOTREqmvlzrDBYet8b3VOpyQCsZvwysbqrsZEdm6sWNRMUSyZI5p28ah7f0AuznTpQThthNJBJJ1QEE4rUkZCbeXSbT1tqG1big8aPsAby1/Hi4tfwFMLH8f0jx7Bw/P+jofmPYiH5v0dj81/BM98/BRmLnkJs1e8hYVN89HU1QjYeiqVpOrgJplSyF+XwNXB/iibR+XEzVaMrWDWJUisIDsJ693xqJCWIEGi3ORW6UmxyJ/TKDZXylw3XuodekZ8zhGtiXtObp+Lv+dObJUSs8fbxiJtEXMNK1VVVfj1r39dUt7Ozk4cf/zxQ1wjQRDWR84666yS8snkdIIgCIKw5qmtrcWHH35YNN+4ceOw3377DUONhNVl6tSpJU1ccskllwy47FmzZhXNM378eOy7774DLlsQBEEQBEEQBEEQBEEQBEEQBEEozND+7xpBEARBEARBEARBEARBEARBEARBEIR1kCuvvBJtbW1F8x100EHDUJvCTJ48GZdeeinef/99vPDCCzjttNNQVVW11uqzJjjvwvPw/Uu+DyJEot4gHOrSPaiNJWcbKK/Vvor5jfMAchInJ2VWkcgrLdp2cifASsOsbNlJuGBlTmPHjcHnD/h83j7b5s1AsDA5g7LZP7u0yNKkchTaLr/ZBoAy+zb2L/fdaaATAIkXSS2s68TXr34dv7hvDrp6Pjli9enTp2PXXXfFPffck0o/9NRDsPcRn7dSLSspQ2JkW+QE2JQScxlZmJNtBflX4kXqyvcBJ0s3P0kkUI+vJlP25E0m444/3I7bfncbJkycUPKxdXV14XfT7sZNv74pb11JisBgmPOIRFvI5Te/+U1JwreXX34ZWn9y7g3C+k66z66OfDuUAWNKdkJthn/sumewFya7vTLnPIvXPM3XXocl20/B0ik7ovYzn8OKY7+Cph//BN1vvJFzPISq47+KjR5/DGU77lhy+dm6etR/+yTopqZUes0pJ2Pkmd9ZE4ewWpQnFV567aTHRnwcS5NzpdpBgM4w0mQdSZKd01U7wbY1tbpe5OTbrmm1jvoFYO+F+X1Oe/Mm+zq78jgqH8yoSCrW5Gla79l81BYgELLQyOossqyR5SyYs8haubaRrAMaGlm24m1osLb9wv5JS9nTy7EiHcy+DwGMzt6OfmrYN92zZmH51MPR+N+XQ9fXD6qM7OLFWHXBBQXXVZ9yMpAkAyqv+Tc3gTvyj2fURRea+GEY6NW9qGtfMaBthl2Sbel3/FzqI4CA5q5mPPXxkyDiKMZUmLDpROx+0L/lbfJ6Z7eP/ghAJQHfGT0KB1dV+jwvv/xyifsnZLbYHJUHHYTqb3wdNWd+ByO/eyZqTjkZVcccjfLPfAZqzJgSD6Z06trrAD/hAIIg28ZNXmjsQlk/JqVw4AhJHOXx7ULhM72OzbrciYco+h6VoxSZW39O7JQr/3bf42NIv1FJT4NkvuW+Q4hF0en3CV5YHUmnExfLuvhU2cmgVCYlr06cfFtFy5QEUTWiNLLlqBzBtZNlU38/Lm8SSbRDOUlcJ1t+4oTasSg8p06Jk3rb2NxtkyrXx+52EjOoMNGVva4AFWJzCt99i1jJO/nJxnLak4K8HfZ1Sl/3gZRUO+cWlbuNxOLDw5lnnomdS5wcYPr06XjuueeGuEaCIKxvXHPNNSXl++IXvzi0FREEQRCEDZBLL720pHwnnXTSENdEWFMopbDZZpsVzdfe3o75OZOMFmPp0qWDrZYgCIIgCIIgCIIgCIIgCIIgCIIwSESsLQiCIAiCIAiCIAiCIAiCIAiCIAjCBkVLSwvuuOOOovmqq6tx3nnnDUON+oeIsN9+++HOO+9EbW0tbr/9dpxw4gn44oFfxB577IGtttoKY8eOLUlOuqbJZDL4w1/+gHsfvBdnfu9MbLnllgXzTZo0ETf/9mZc9pP/suLgWADl/jY/zV3NAxadrU/MWzUXry01kjJlTUrKy89cKiFxcixCJHOCkTw50baXNyMsqwSHfXVq3n47lv0T2bY6pAxi7OTnVhKl4pYydfHLFP/6AZltEQRO6VZ2X5UtQ6FXA7c+Mh9T/+t5PPXm8lRRMWujn+eyaNEinHDCCTjiiCPw8ccfp9Z98YQD8LXzv2LPu/KibCfWoljyZeVkRuBl2iahxAq/rOzLiciIQMpKuVMSbld+EKapWMxl+8DRXzkKL856AXvsuceAjrWurs5L4GJNmxN9AUHklRJ7lYDIvYRJkyZh3333LZpPay3SMWGtEt+t+hVp566i1Eff+VwypxdScmQn246LX8vPRDV2LEZ9/3xs/MJzGPerG6DGjSt5W+7oQMOpp6F30eJUeuVBB2HMT36ctouuJcqTMjiJuZNmOyGyk6F76bYVK7v1QWntpMpx87EvF5FU2XcAe+xsJxTgaH9Q5iPsUwcZu99J6De5/UhRgowqG8rTtt6RURlsOnIzaK2tOLsXmrX/cSJtZu3zaHbibA0N+HYykm2zHnbZ9QXNOvQpDhZgBtDR0z44iT8A9Pai9bd3onavvdH4X5eh58M5JW/aPWsWVnzleGTr8qXcycQJqDnjjAFVJVtbi7Zpv8tLL9tlF4yYeuiAylodaluXIquzISHv1Oaf68L3W067lyl9ledtk1Nsrqt7qG573dluPDb/EXT3dAFMfmzv4ol9j80fiy3tzeLFjs4o3jRTIx1XU4WTRlYjAdDQ0IB33313aCq9mjR3NaGztyO0QSTSjuMW+NR8CbGPfZwnG3bCKQ65olkRzLXrhdnpslwmorB9kGsrv+zk2rEY29chiv/jcoMk3JWWFjo7aTg5mXQqPci0Q9zpYlHysaoXUsdxqpVrO5G2l107EbUTcCOkJ5TAqquj/eZsq3LqUvAnSX1PvBDcxNle4B3H3ojq5fIlcT4Xi9s6qrCfJHVsFETkKpxXJ9ZWdkIx8tOfUGi7qOVSS26QR+k2d/k41Y8KiLRzJ7UqItkWhpbp06dDlThRxFe/+lWZQEoQhAFRXl6O/fffv2i+hx56aBhqIwiCIAgbFvfff3/RPEopXHnllcNQG2FN8YUvfKFoHmbGd74zsIlAOwpMLJjLPvvsM6AyBUEQBEEQBEEQBEEQBEEQBEEQhP7JrO0KCIIgCIIgCIIgCIIgCIIgCIIgCIIgDCeXX355ngy3EFOnTsWIESOGoUalM3LkSJxxxhk4o4DELKuzaG1tRWNjI5oam9DY2Jj/05SzrqkxlX8gQpeq6ir84U9/wMGHHgxmxmGHTYVmjblz5uLxGU9g9tuzUVFRjn333xeHHnEoKkZUGnkcGQUZWUmgIoK2gi9is1zXXodEZTCusnRB4/rAkpbFeHLBDABOfmV+lJcxKaPdIidMtlJlK25WSLyISSmykm0n13IiLsL+h+6P6poqtLW2R3tntH70BMb828lW5OREQMquBdJCbbaSJyuBshIwt2jaVwHQNr82uckYIc22Ns2Xx1hY14kzr38de+84DhcdPwWf3m4cogqsVVY1t+Gaq36CG2+8Me8/xBIRDj3lEHz1/ONAyojInNTanfdcyVmQkjk5l2sn254qyNGVk2m7drWSbbfs/8TbW/Gak26PGz8OM56bgd/e+ltcdsllJV3vdSvqIlFnTjMUaxOKv4rMSyjMLbfcgl133bVovhdffBEHHnjgMNRIEFYfzrWlAvDeRJcnerJyTr6CN1sK5TrR8tq+t3JbG7pmvQE1bhyqjh0FNX58aRtms1j5//4d3W++mUou23lnjL/1ZiCzbvxKY0KJESATQ5FTZWswK2jWUKQABjRpKFYABYG12U6DWIGZ7RjIiJQ13MQb8Plhn9ls98d2TOzaXRGBiY0U12xklpEWvzKH8qCD0ttItoGKsgpTH4oe7APsRtzdjZ63Z6N79jvILlgAvXQpdHMLoLOgsjLQ6DHIbLYpyqZMQcU+eyPZZJPVbYqw754e9LzzDrpnv4PeefOQXboUuqkZ0FkgUwY1ejQym26Csh2noPzzeyOz+WZrZL+bj9wCC5sXIMtZ29bhpCkoZEFgZM1YjRNo0lbEa8bADAWQhmLyLaKZACiwlTO7pmC4fkCmTzGQ5Sw6ejpQVVY16GPgzk60TvsdWqf9DuW7/RsqDz4YFXt9DmXbb2+uXSIgm0XvokXofu01tP/9YXQ+/XSf5Y25+mqokTUDqkPzDb8Cd3fnpY+++MJhlekvbJ5feHdkT7ufoAaIL5AgQl6dug5821RdcydYKFKeZo0nPpqBxs5VPv6AixNs7LDz53fCmIlj0FjXmNr2kbZObF1Whi3LMogjw/1GVGBSJsH/NrXg2WefxU477TTgYxpqlrXWen0xbAzlxcYmoIb5m0CK0suuEApCZNcIRNGPS4gxt2mrVOZUuZ70qrAvjiXLvrg07tkR3/9dTnvPcO9a3L2foljcCJ/Z9gMzeQ2RAlgbsbctWsVhvJ0wy4f2Vv6cpWwY7xCBWYHs5AJEZCaHUOZgibWd/8FNNhFNAAHY52OcljcY8ueroBSd4ONv06amBRSZicCUTwsxeCoe9zJx5eXZKpJ1hzTysm2yk4SFssI7nKDUTsfq6f4QROm+HeN+EV6zpPpPwUmtcrZb2xOvbOhsvvnmOP/883H99dcXzdvQ0IDzzz8fN9544zDUTBCE9YXxJcTdM2bMGIaaCIIgCMKGw3333Yf29vai+XbffXfU1AzsfZmwdrn00ktxzz33FM33zDPPoLa2FpMnTy6p3M7OzqJ5dtttt5LKEgRBEARBEARBEARBEARBEARBEEpj3fhfKIIgCIIgCIIgCIIgCIIgCIIgCIIgCMNAbW0tbr755pLyfuMb3xji2qxZEpVg1KhRGDVqFLBF2scTw3FKJODRWqO1rRWNq6yAe1UjVjnpdlNjSG9qwiabTMZZ53wPEydOAFtxj7aSvm233w7bbL8tWBsxoGarIfQSXysRIoA4iJmNEEhZeSFhWctSKBDGVI4dytO2zrCsbRke+eghZHXWCplUSpJMVtAMK2Z2MidFCDKoKN1qnIw6SiVG8GRlU1VVI3DQEV/CQ39+KFWHtnnTMebfTgYi0ZPpJEENZVVd0VY2TyxvIlg5mN2WnVCQbYdMAGStvCsBOGs2ImWyEOMf763E8T99EfvuPAFnHbEN9t9l41RdByy0Ww231NKGFtzx6Bv49RXfR8NHb+atHztpDC6+40Js9KmN7KEHmbYTdpn0xEvdlG0XJ9VOKBZ5KShl5F6JStLCL9u+QdYdxOpe3OWkYq4/+DNmxHFnnftdbL/D9jjtW6ehubm532OvW1Fn5WmmhJLFXkVY2zJYYd1hl112KSlfZh0R7QobDlzCzSwvT65fMxJhF7rtOdlxah1HoklXKOdMhOClnGtZrN3dja4XXkDXCy+g6adXovrkkzDq4ouLynYbf3olOh5Li76SjTfGhN/dBaquHsoqDwgiBbYyUHACJoZmQJHRg7LWYBXkyMxshNt2zMNWsGpayVivw7IVKFsLKxHM2FnlCLfZDam0FZdaKXbeUMyM0Jg1/MQndihmRNxGpFqmynK2Sx9z/jjPkF22DB0PP4qOp55C96uvgbu6fBHFemHF5z6LmrPOwohDDxlUn83W1aPjkUfQ+eST6Hr5FXDO5Cb9Uf7pT2Pkd7+DEUccsVrXS3lSjo2qN8LSliXReXMnj+24TEEzAM76LNpKba1bFtqO7ZkJRAxidp5a0762wY1fneFuEAygtbtltcTaMd1vvY3ut94OCUkCqqw057aEiVdGnnM2Rhx+2ID22btwIdr+9Oe89PLdd0Pll740oLJWlwVN8wEEOXLuJWWIBPSpVPs3sxUyh9RUphK6mxk3D6xfhomNClYs9Z2Z8eSCx7GkZVF0LC5+INMviUCJwn7H7YuHb3skVWQ3M25vasVFY0dhQpKkarBjWRkuGzsas555BjjnnAEdw3CwtG2p/05EXggdpNfuUmbziE1gzkUkZ/btSCEyduJsty6InSmvvxCTnauK/LKtkNnWbuMvdQvD+aij2ItgJ2mwEmkXl9vt2dfH5iMFss8LDW1ibtiJrThBFtr7xYk1tDKTQCgQoBJoHeTaRNE9QRFIw08eYO5g7rywr4NmNs9H1tGDyNwttb+KwjcOT8RwEvq6NNz16qTn/m+Y9wlwQm0EkXw8mZWVY1OUHsuykyjmTku1Q6xO8QRZ7k9qoqzw6SpN1siuoidnkGpTTn/yOfJj79zPnHOV1w8l7l4rXHvttfj973+PFStWFM17880344ILLsBWW201DDUTBGF94MEHHyyaZ+XKlcNQE0EQBEHYcLjyyitLynfVVVcNcU2ENc0uu+yC7bbbDnPmzOk3HzPjzDPPxMMPP1xSuaWItSsrK0sqSxAEQRAEQRAEQRAEQRAEQRAEQSgN+V9ngiAIgiAIgiAIgiAIgiAIgiAIgiBsMFx33XXosiK4/thuu+1w7LHHDkONhp4Czrz0SveVCCNrRqKmpgabbb6ZFyA5SZMTPXoJpBf2sd/e5bEeqNg3Z1x2NjH8jSAe4ljnbISEi5sXgcEYWzluzZ6UdYzatlo8PPdB9GZ7vExbpT6DnEmR0aExjETZyKIAeJmT2SYhBbJyRqd8ghU2ExGO/NoReWLt7lUfoadhDsrHT0FkEfNWSA6GJyNBR+T2dCuIvSDd6L5iobYCkLUbKZtfg1iFPmq3N7Iwwovv1OHFf9Vh68nV+MYBW+C4fT+FCaOH/j+a9mY1nn5zAf749Gw8+cZ89GY1mlYsycuXKcvguif/xwuxlBOr+fZKy9GVTzdSbSfQdqIuIkKiFBQS01Y2j+kLRrKd2HZXTr7ulpUCOUlYjsTLePOCLO6gLx+Ep196Gt/62rfwwfsf9Hkevnzwl72sq5hUG0C45qPrP09KWKJsUNhwqKqqQnt7e795ysvLh6k2gtAf/Y6qBleElSLDiZX7ysdBO8neojm0lO+5J2pOPcUsaA3d3Izs0qXoee896JbWVF7u6UHrb+9E51NPY8Ld05DZeuuCZbbfey9ab78jlUbV1Zhw9zQkG29ccJu1hXlUmfOsWdvnmR8NW5mpbQ+wkYr69ewfdWyF2m4E7JZhJx4hZ122z0vW2stSyU1U4pdjUXtk7o76ixurO7m2k5WWZQZ+H+3517to+sW16Hzq6UH3ua5XX0PXq6+hYu+9Me5X1yPZdNPS9v3hHDT/4hfomPE4kM0Oat/db7yBhu+dg/JPfxpjf3U9MjnSyoEMSTYbuQUWNS+CHxQBgB2vJqSgdRakFIgVssj6khW0Vc+6KWtiYTZDufiJVJDjWok6EKTqrd0tmFS90aDOQ1GyWXBbW0lZa878Dkb/538MeBfN1/0S6O3NSx910UW+7w8HHzctxKrOVajM5McTFLetG/v6WAzxZWovRgRBcrR+TRzOYIfLru8wgCcXPI4FTfN9PAm4SXfchEs29laEQ085BLMen4XaBctS5TVrjf9tasWlY0ehnAhu+iYCsFGSwcQ3ZyGbzSLx4u21D4NR27I0kg+rqK1gY7UwOZV7BxGE424SI5/iNkxLkykWI0dCbIR9xBNV2RciqZq6Mv2kCQht6OTaQNhHeC+D6DmRLlGREVvHamYTlZPRaZM231mF2pEOTy3WIJUg6+Ta/p0Og4gBxUYaDoJGOC9sZfNsJ9bS7llGbCdUMzJtIveMIv88tbMJhF2FB6g/n474kRf6dRCbu/dJLvZ1baqiycpcHO1iaB+P24mvgky7L6l2JNP2E56ZNy/mKkHoJ3DrXCtSdBx9S7VNu+XjSykwoVWuRFuk2msPpRTuv/9+7L///kXzaq1xxBFH4N133x2GmgmCsD6wzTbbYN68ef3myQ4yfhIEQRAEIZ+VK1fi7bffLppv1KhRmDp16jDUSFjT3HTTTTjkkEOK5ps+fTpWrlyJceOK/95KRwmTQ4pYWxAEQRAEQRAEQRAEQRAEQRAEYc0iYm1BEARBEARBEARBEARBEARBEARBEDYIVq1ahVtuuaWkvDfeeOM6JYcaDH3JuJxYqS+8yC0WP+VmtyJnI1eyq3XYpxc9ASAv6HaSZiONMjIm9tsY+ZGRLoVdED5u/hi9uhcTqyYN8kys2yxsXoDHP5qOHh2k2l4GBSdkSkAAErIqMwpCZlIJEieCAhmhn83nRFEgIHEiZ1v2nvvsiUmTJ2FF7YpUfVrmTsf48TvapUiubWsVNJHedgWQM265/G6d8nlNvzDHwqwBaMAeI5MVQ8KUQ2Q1WcxgSgDW+GhpG67647/wsz/Nxme3H49DPrMJDth1MrbbdPQaa4vmti688M4iPPHGR3j89XlY1dIZjoUUUJYvpNxprylQMPcKJ9L2Oi8r11IELz0noki+pZD4NCvVtrKuIPqyMm0Vy8ASECkkpCJJGHmNF/n9RxIvigRfMIe13fbbYuasf2DG9MfxysxXMHfOXHz4/odob2/HHnvugf/37/8PX/jiF9LSL9eikfjNf+bcdHKF2ikhnCBEcAmyVhFrC+sC/Y2f8gZeuf7MOF+hZM5d5tRnXrHDcC8dceghGHFoAaFENouu115Hy823oPOpp1KrehcsQN3xJ2DS9EeQbJQvAe557/10QpJg/K23oGynndZk1dcImtnIs+HE1gyjHtVQ2oi0jWDbibNz5OdWtA27TjMjITeucgZe+FlsmABoJiBjNgAAIABJREFUDbJjN2fvTvUAJ2H2YtWQh73iFNC5dQFQpsoGfA7a7/8rOp98qnjGEuiaORPLDz8SE//8R5RNmVI0f8dDD6Hj0elrZN/db7yBFUcchQl/uAflu+8+qDJGV4xGTXkN2rpac64/svGLhmKGho1rkAWgwFAwU8hoL0pNSHlJrY+ftO1n2ulmg1aVwejVWbR1t6K6vKbkOlcedCA6n3se3bNmDeqYY9TIkRj9kx+j+oSvDXjbng8+RPtfH8hLL//MZ1D5xQNWu24D4c1l/0R9SwMmjpyIqrIRJjGeKMabsSmMXRFWAbmy2liwHaemY9r8cbHdMdJC4DwKWLpTKQVk7Fndi6cWPIkFzfMjEbSJBZTve07ia2LIyqpKfP+m83HVyT9Dc0Nzan9LentxX1s7vlVTbcpAkBtnmltQ98or2HifffLrvpaoa1+BrmxXWooeSZbDuwd3DsjeqkOeuP3j+Mkt+wV7/lXUD1yfCPMexBroqK2jcYNSLm52ov14MgWTqkiZO7uCeffi3sWwq5MbM9h7h4/PFBRraAIUA9rJnu3dCqTs/cbE54CZTEJREiZZAwBF0GwmDdDIhrcC9t0O2ykE3PGpREFrDfPkVGCyn06izWEiClcY+3dHTqjt55ZIlR2up1hg7oTncRvbtyIqEmoDNh5P/CRYCRGUSsx3FeTZLp72Um17vbjvXtQNF/fbdzgUR+W2nhTfF6I7BEU5oz4TxOHhPKfGmtEkAHFfjM+TsHbZb7/9cNRRR+Ghhx4qmve9997DzTffjHPOOWcYaiYIwiedT33qU0XF2vX19cNUG0EQBEFY/7nssstK+jesE044YRhqIwwFBx98MLbcckssWLCg33xaa5x11lm49957i5bZ2dlZNE+x/QmCIAiCIAiCIAiCIAiCIAiCIAgDQ8TagiAIgiAIgiAIgiAIgiAIgiAIgiBsEFx++eVob28vmm+XXXbBoYceOgw1GgR9SRr96r6k2X1ptpEv4+L0uiBzCnKevH1EMjIncwLrqE5B/AdbR1IEpQnMypeXEiJBgWBE24tbFqMz24nNR27R98F/AnmnfjZeWPQsGFZyRlbCzFbN5ARQgJU2WXm2k2hT0CURhfQEygq2rUjKisMSZeXaVsx95PFH4M4b/y9Vp9aPHsP4z/3Ay9e83Ymt9NrKr4MfzNXBGr6QGJGkNWARazASAEbCZUpURh7JVuZlj8n0HbcfBpMyRREBbOSEmoGXP6jHyx+sAPgNTBhTiU9vMx67bDkWO2w+BlttNBKbTaxBTWXf8sjerMayVW1YsLwJc5asxL8W1uPNucvw/qIGZHV0DVACfxEAqJi0PXpXLUmVNe/t+badYM8NjMzatgWs8NoLteEEXSqSfCkrSg/SLifNTlweUn6d+4EVeMHq0gHTh1KiODh9ebi+gq6LkMmU4cijjsRRRx1p1iun9Sok9sqhkNir0Dq/b0EojIi1hXWZ1b17RX5kT7+CbsSZnWAyvY1bLuXaGRKSBBWf3wsVe30OrdN+h8bLfphanV2+HKsuuhgT7v5d8bKyWTSc8Z2B10HrgsnLv3QwEAlKAWDjV15GMmnigHeR5V4v/QwS3NA2RpatkVDi28dItv2S+WEnDbUCUSviJisVJSIwsR03xPdEMm7uaEjmxl5Ox8xa23ESrMs17NltohnIqMSOHdYuur4e9d86CRs9MQNq3Ljh3XdzM+pPPhUbPf4Y1Mb50vd+Jx+yN4JNajbF+53vgbVz1poxkuasDX/cWCoW6morXnfjMQ2OBlAMIMnZt+tzmm1O290buxoHJNYu32MPTPr7g+h5/wN0/P3v6Hj8CfS8917J2wOAGjUK1d/8Bkae/T2oCRMGtK2j+brr8mcPADD64gvTxtwhpkf34J0VswHWqG+pw/jq8RhZOTJnwpgwBnYQRQn2e25aoZ7jy2AAxHkT0xTOnC/SZeKSx9KdvR2YMW86lncsNxPxqHjCJhsfkpuOJwh9iRQmbjYRF9z0fVx96jXo7uxOlft8eyd2LivDZyoq4KZactHIkhnT1ymx9sfNC30s5O576Ql+UrpieyyUimecX91LmqPvdoYDL3F2KDuRUvQEz5FCsxcup8h5H+NF3Cm5Npk+hHSfMIfDXq6tSEGzNvuJniUmNtVGpc0ERYBme37YPEdMpG9ibnMOGNrMCeCfYWaPRqqtiQBWYDaTBmjfK7Q/LlIEIIFmDbCykz44mbaTa9s7oX8VwKnnWcGYMpLRk21TPy2Zn+wKUJT4tgFgY+yQFia8Ij+ZlZnEiszEZNGkWO5dTGo7uPVhn668+NoKdY/k7u5egliuH3cJ9x4m3AvyJPzRBgXvK8Ja5y9/+QvGjRuHjo6OonkvuOACnHzyyaipKf05LwjChklFRUXRPEqt/dhPEARBENYX/vjHPxbNQ0T42c9+Ngy1EYaKX//61zj66KOL5nvggQfQ3NyMUaNG9ZuvlPFYa2tryfUTBEEQBEEQBEEQBEEQBEEQBEEQiiNibUEQBEEQBEEQBEEQBEEQBEEQBEEQ1nuYGTfeeGPRfBUVFXjkkUeGoUbDg3PbOjGuIyWO68e/04+O225rhX9OIKhD6XCibiJQJHUyQmWnizJ5iQjKKuScdohBILZiJBDq2lago6cDW4/ZBhn1yf6n7ixn8eKi5/Cv+nf88YGM4MoJz7yE2UqyFaxMmZxQm4Lgya932yskMCIoJ/xSTn3mxMsgHPW1I/PE2tmOBrQvex3Vm3we8AJGZTuCFV17w5P9ICPD9pJAJmcbNGUwm/0ygaEB0lEeBSI2Qi5SwT1J2ku1jYAQXq5NZgWYCPVNXZgxawlmzFpk66ABZlSWE8bUlKOqIoOMMn2xo7sHze3daGnvNgJEUyicRY0RZHqFGLH5nmj74JlUWltzG7paO1FVU+VFaYoAJ9aOpW7+k5xA26UbkTbZNnbCL+UkX16mHW3vpV4U5bGKbUKewEt5WX2QPcZ/e5FgriybIrGXJU/sRZR3sxCxlzAQSpED33XXXTjrrLOGoTaCUIL4uhDuEVioPzshcs4+8pIJYN3/vtk+KIkHWc81CRFqTj0FvfPmofXO9Hii8+ln0DVzJir23rtoMdzdXTRPqXBv7xorq0f3wCs/3UQhZIY1GtqLOjW0kamyE2cb6Smb4YoVcDMS10fARqodS1pB0Mx2cg53MEGs6kbNGhpu0hU3cQ0DqWe3dtJtJ/UGI6PKbJEc5K1uX7GFGzkSd+R1XQBA2S67oPLAL6Lys3uifKutoUaPBmc19MqV6J07B51PPY32Bx4E9/TkbZtdtgxNV12NsdddO8AWsfvecUdUHvhFVHzus8hsvTXUmDFgzdCrVqF37lx0Pvss2u//K7izM29bvXIlGq/4McbdenOBkotfT5vUbIr3698FMyPrxqfhxEEpI5BVZNqTKAsFBc1kxq8wonMQI2E72RAx2I7T2UdHAHxbORE3o7W7Fb26d8CxUNmUHVA25WKMuuRi6Pp6dL0+Cz3vvIPejz5C79Ja6MZVQFcXoBKoUSORTJ6Msh12QPnnP4+KvT8PWs3JLcbffFPhFUmyWuUOlNnL30J3tsvHqfWtDchqjXHV41JjYycEdkJlsyZIccFh2Y+nfWYT48QT0zjxb7SHgsQxezyWLiTVTk1eZa/jxs5GPLbgEbR0twAgJHayH2JAIfFyaLCbCMhPwQRSpg9us9PW+OZFX8ddV+ZPjHBXSyu2zmQwMQkxhSJg0SMPY88f/7T/kz+MfNy4wLeWwQmMXYwdYh8/oZeLa5hs6BsJjOPYKKEQx5J9o0Eq5Ycn3wfMfsxmbjIxF1lFN19/Q3ft4+7hiO7X9jiiNyYM964F/n1MePfjJN7alwcoKDJPLLCGUkbCreybGCaCZkCRm9BKIyFlzgcTYLXYBCPVJvZ78n8Usb3fJSa+5+i+RuZOp1mb2ttJJuLnpnvHkLobp+3k0TGGdnLvPdy1F6TW4X0SURL1ARs/qxCDO7l2ePdi37f4/FQwHncTaCGKz3Ol2sr1N3fniJdzpNq+f/h3Lf3H3qk+mur3fSOx+vBRWVmJm266CaeffnrRvF1dXTjuuOPwxBNPDEPNBEH4JDN58uSieUTSLwiCIAhrhscffxxNTU1F8+24446YMMgJ6YR1g6OOOgqbbroplixZ0m++bDaLc889F3fffXe/+TbffPOi+1xrE6cKgiAIgiAIgiAIgiAIgiAIgiCsp3yy/7exIAiCIAiCIAiCIAiCIAiCIAiCIAhCCTz22GMl5dt///2xxRZbDHFthpaUNDtFP5rsSOSUJ9yzIif3f/uCAjDPEOkFPcxOc8RWlExe+kfs1HBBvmz12lZqxbYshrLp2uZt7m7C7Lq3se3YbTGyfNRqn6u1QWNXI56c/xjq2uugrMCMIvmSFzERQbETOzm5EnnxspNlJ1b8RBTk2l76BCdnViBl5E+JF3Yn2H7HHTBl5x3w/r8+SNWxbc4jqN5kHwTbopMuO30g2fZzW7h8ypg+AcSGMC/GJli5Ftk+ZmVfVibueyh7S5QRT7o9EABkASQAaZPGBCIdSScBEKOzW2PZyk6klJCR4N2U4ZbdcXHfTkUCMmM2gxGF69Sqlx97DV8+4aAgzorb1MrbnEDbCbqUFW8HwXYCAiGhxIvS09/JC74UyKTn9AeKJWFeFqe8fMxJvIxHM8jivFSbIt0XpaVleacjV+yVOlXU77Ig5KK1Lprn5ZdfxnXXXYcLL7xwGGokCKuPkyI4EXbhPAhe1uDbRPw4ypMrROuZi187w8GoC36Atnt+nyfIbrv7npLE2usqXb3meFw7GUF2EGoHSaoThBqxthdaW7m2BqxU26W76WQolG27CTN7qW/YR2x1tcWYzPbTriYOfclWnG39y9XqiZEBQI2sRvW3T0L1t7+BzKc+ZXYJ8ucDAJJJE1E2ZQeMOPJIjPz+97Hy7LPR/dbbeWW13XsfRl1yMZKNNipp31RVhepvfgPV3/42yrbbtmCeZOIElG2/HUYcfhhG/eD7WHnOueh69bW8fB0PP4LehQv9MQyEykwlRlaMQnNXEOqYsZCVvLIV1HIWTIBmMzZOiL3AlgiA1mAyMnZFCk6dHeK4aPwL+NGYBrCycyUmVU0acN0dasIEjJh6KEZMPXTQZQyYzLrxa8qvLHkZgBPTG4FyU0cjerLd2HjkxkhUGP/6+DgaNbt4OVeAnZY4I0d6W4CobL/cZ+b87QrxQcP7eGnJ88hCe5kwcSQEtrEkORt3KkaJ4xaFQ048GEvn1+Lx36flrh2acWtzCy4bMxplUT3aFy9G/euvYcJnPlvkAIae+o46tPa0Au544xjbxi9RdB0Ewz4v7OResbCY0uVZ6bo3m/vwN/SElDjbflNeZmwaUpEKOaKw27+LcT2vgFwbiPuci90YzGaSJ/biftfH3D0lKKl9GU7gbM+D5gQJaYAIrLUpz+bWfsIre85IQ2v7nUO9nahbsZ10gjS0nXxCkZF2u5Po73j+meWn67Ly8PgkhfgzNF2IdvNl2iqk+b4QYucgwlY+xk6Jtq1Y28XupMLkZ3lS7ajt3TcgR6rtr/vC94v4jlOKVDsXibvXTU477TTccMMNePvt/PFQLk8++SSeeOIJHHzwwcNQM0EQPqnstttuRfO0tLQMQ00EQRAEYf3nRz/6UUn5LrvssiGuiTAcXHfddfj6179eNN8999yDm266CaNG9f27Ktttt13RcubMmTOg+gmCIAiCIAiCIAiCIAiCIAiCIAj9o4pnEQRBEARBEARBEARBEARBEARBEARB+ORSV1eHww8/vKS8P/jBD4a4NmuAAbpygqerH9ltbplc8GvhwilIgsIGkfiHXJ4ga4r0ZFZelJZQKS+yCiKjxIqje3UP3q37FxY0zTdCpk8Qs+vewn3v/Qn1HfVQKki+nNzLy5/ssQapdo7QKZIsOwmain7S+dNpZGXcTvh09AlH59WzbeGT0L0dsC3k072YC0E4Fwu9jBvL5Vex7QrpLU25pj8ouw9TN7OdApCYH1vn+NPlhz0m+GMju50CUQagJJ2fVCSSUyAkYZ+pPAV+oECZClRM3jnvfD3/4Au+j2Z8OwSpeaIy9jNBohKf1313AnS/PleqrRKTx4u+Et9Pwrl0/SSIslV8HUYCr1zlV1oc6MRsTu6YvlfkibRzRYBFJNuCUIhx48aVlO/iiy/G3XffPcS1EYTSKDyJSREK3RJjAXdePkrlyd0mu46Mg9TYsajYd5+89M7nX8iv+yeIzt6O0M5Odq5NW7GdPMaJsOGE2oj7RlqqHmm44dWoTpSa0/6scyTZVGBMHjlVoRDq4+pgH/KJSlJjuAFDhJpTT8HGM1/C6Mv+o2QhdeZTW2DCH/+AZNNN81dms+h84on89AJUf/1ETJ75Esb8+Io+pdq5JJMnY8I9dyOzzTYF13c89njRMvoaw0yq2giaNTRrMBtZrP+uNTQ0sszQXrPOYK29PlaDoRH6iWkzk+L6khuPGTE/Wam72aaxY+UnLgZaF5iz8kPUta/wk9y4SYeIFDp6OvFx4yK0drUhyJYjOW4k5QUQxbYUX8gW8jFw7nXnhdyR5NnFx7n5UvQzvu7q7cST8x/H84uehYYOsSEo9ScVD5JCAkJiYwczYY8VC9vY4+SLTsKWO26Zdx7n9fTir23t5rZDIYpaeN+9xZpgWJi/ah7g42NKndvwRiLE0ECIpFLtztH36P1FkEojHev6GCk8M0IMBiONZtjYE3DXfF9tHd6XFOpL5Hcfy7fNcZv1ytc5LZqG6wsU+oUiFfoA2XcFto8oZd/DpGLbBEolJl5FgkRlkCG7rBJkVAaJyiCJYlxFJt3kUzaP2SahBBnKIKGM+e62VxlkVJn/zKiMWUcJMonJb5Yzfl1GJcjY8pSrEykkrp5JxtQ9qnMC+2nrk/Exezhmd6/wfwpJtSmcW/jlvqXarg1c7J2SaiO0eX9S7dy3LKWwWuMBYdA8+uijSJKkpLwnnnhiSRNPCYKw4bLXXnsVzaO1xh133DEMtREEQRCE9Zf29na8/vrrRfNVVVXhm9/85jDUSBhqTjzxRGxU4kSQm2yySb+xm4i1BUEQBEEQBEEQBEEQBEEQBEEQhp/M2q6AIAiCIAiCIAiCIAiCIAiCIAiCIAjCULFo0SLsscceJeXdddddcdhhhw1xjYYHI+0qJDLMMfEUWEVEYGZfhhH4MChy/nmxFOXvw4t6mOFL4VjSCyOfcqI4W4QiMiowtrIzBhRpgAkMu44UCAxSGrWtS9HQUY+tx2yDsZWlSVnXFg0d9Xh+0XNY3lYLwEqUyGuPg3DJSbZj0ZUVVHvZmZUtm88EiYrlTk565coJEmZlhVq5Auajjz8av7ji2pTQU/d0oG3hcxi57eGIhcxOLGdEY2yF0zDf2UnHGAxl0qBgpGGAUZax6TNMJp0I4Kwpx4kEKQH7NAq7ZePsNnvIhnUIIjH2vQy2z4WNTfFWWgiYAm3dyW1QAiM23xNdS2en0ub/a34kMA9iNtfGBGVF6sq3r2tHIkJCiW3vJN3OpLwMjOCk6IlvQy9OV6694WXbcd8ihLRI4ZeWe8W3Bo6T8qXafcq9onWCMBBOOukkXHvttUXzMTNOPfVUTJw4EVOnTh2GmgnCEGMfp9zPM8i5lZ2QOfW85uxQ17BkyqZMQeczz6bS9KpVyNbVI5k00adVHHAAqLp6tfeXXb4cbb//Q156zamnQOXI+lV11YDL78p2Icu9UFBgYjO+4KDP5uhZ6ZeZ88bGRoxcaEYK+LGPH29TenV/sGZAkS/ai7T98MbVk5FJol8RjUXfzEWf22U7TcGkB+9H+Z6fLq1iOajRozH6kouw8vz8yYu6356N/npCZtttMfEvf0LFvvsOat9UXY3RP7wMDaednreuZ/bbgyoTACZWTcT7K99FkKAyiLWJV0gDbEbAbGMYBkOTyeNGZSANZjN2M31I2RE0R4PYoGC3cxmBmZEFY2VHAyZUTey7kkIeL3z8vJfYgjn6bj41Z1HbtAQd3WOw8aiNrQA1khvD63HDUsrbHMbXAPwEVLGcObU+B+9odgnMYDITTgFUcMN5q+bi5SUz0ZltjyTSoY4u/kgJll18wEEEnIpjbJ7Kigpc+MsLcPHxl6CzrTO130fbO/CFEZXYPJP4+i564AHs/uOfIqmoKNoWQ4VmjY+a5oc428YmbkIrfzaic61AqRhO+fjW3V8jiTVF3/0neSe+spv6fFFvcTtlV3ZoaBBTaHgXZkeTGcXvZcIYwN19OGc9QDbeVgQr5A9VUGyic0UKGjrU3ZatSEEzQ5GNklnbsNuUoois2J/A0P4dEcOKp1lbwTvANkZlZvMJBtvz6yYHMO8G3DMsmpYiBPMpwtUXzqkXVEffKerj/sepxXNk2U46rpTpz+69iusPBPKTwRm5NvwEaLFUO57Mao1JtaP8ItX+ZLPpppvioosuws9//vOieVetWoVzzjkHt9566zDUTBCETyKl/lvXf/zHf+D000+HcoMUQRAEQRAGxE9/+tOSJr05+uj8CayFTy5XX301zjjjjKL52tra8KUvfQnPPPNMwfXbb7990TLq6urQ2NiIMWPGDLiegiAIgiAIgiAIgiAIgiAIgiAIQj4i1hYEQRAEQRAEQRAEQRAEQRAEQRAEYb1Ea40jjjgCDQ0NJeW/7LLLPjmimQGI94Dg4AnaYVdMJODu59D70XHbba14itiKBUMlidw+rEwbVrwEJ9p2AicNLxQyrkAACppsHq+UJDASEAGd2S68UzcbY0aMxdajt0F12eqLGtckbT1teH3ZK3h/5XtWkOWk2UCsZnNpRuSloMjKmK0gzSqYI/F2rgBNeTEaKYKiDBQREitOS6yU2UmYY4naxpM3wj5f2AcvPfdSqu6t8/6OkdseYeXZHMmanP3JyKnyBJEU9zMn33ZCa2Xk1gQQ2/YnBbZtb36FIQuixObj4Lsm8kJB46jStq9pUy7g5YTmXDtXNsPLsymqF7v/DM1hgxKo3GS3vLTenl60rGzB2InjrKwrLTD3Qi73nZwI3baNE6JbeZf7Hku1Ey/4UracSIzn9+b6Tiz1zpXBKdeKQe5FoTcWlXv1JdWO1vnlEgVfgnD55Zfjl7/8ZUmSAq01jjzySMycOROf/exnh6F2guAYwOCrr6ylSpPdeKkv4bZ9xmXXIbF2rszaoRvSYu3KA76AygO+sNr7637r7cJi7dNORWbbbVe7/Nbu1iDRtkJzJjde4CA5p0hq7WH/h+x27D/JfqYFvH58AtgxNSH2irp9RUrR8Bz2Zm+nYHbpZqlMlfgrogUG/FXHf7W0bfuh8tCpAPLF2tlly/vdruqY1ZfSVB50IKi8HNzdnUrXy8O+i8Y5ORnHjhiHhBJoaGg7DCUogLQf3zIRtNYgZeW3fvIZBrMGuxjH+9CtHJfYTkUD3y8omvAIMCLaho56jBsxDoqS1T5HGwJzV87B0qbFALmJaKycnlKjXUARmjua0drdho1HboyJNZOisXQ8LnZjabdlEFKHPDm9ytvRYe/hfYntKX+znG8NHfWYufQfWNG63Ozdx5iRtNfKgondhEohNlA+drQRhFIgDhMBJTb/ZlttirOv+B6uv/iGVJ00gLtb2vCfY0d5bXdPUxMW/+1v+NQJJxRvkCFiYdMCdGe7o3gsSCTJNryfcCiSIIdM7oN8zOyuUd8PfA4KcZHfn83B1tcexca+DnZrHze7fZLyKn33jHf52b4vYTCUUqbvhpL6kGsbub+Ra3N4plAs107ApAGtrRicjFQbWWg29zRFCbQmJOQmxdK2voDW5nxqaH+8bPuXZg22cT4TbLxv64JItA33HA1xfl9S7Xhs5dov9xp055IAe/8N719CjOyuAYQJrHJidpBC4q8tZXuSuTZAhaXa/v2NK8PfF/qPu+OelddP3LJItdcLrr76akybNg3Lli0rmvf222/HBRdcUJKITRCEDY/y8nJUV1ejra2t33wNDQ245ZZbcO655w5TzQRBEARh/eKuu+4qKd///M//DG1FhGHl9NNPxyWXXFLS7xc9++yzOPHEE/HnP/85b92ECRMwevRoNDU19VvGnDlz5N86BUEQBEEQBEEQBEEQBEEQBEEQ1hAy/bwgCIIgCIIgCIIgCIIgCIIgCIIgCOslt912G2bPnl1S3h133BHHH3/8ENdoDZPjgcpf3dfKfqyOKVFRvsyHcmQ+fe0jyIXSNfFaIS/5DZIrAEbuRU5EpOCkREEg7ATRVhhNRgTW2LESr9e+in/Vz0ZLd0vfxzdMtHS34KUlL+BP7/0e7ze8byVLKpIgG1GySzNC5MQKlsnnJ5WEPEohsXkSJ192n8qVpZA4jTYlVrIdidOcXMoLoMw5Pvbrx+YdQ/vif6C30/2nUZPP/5AyP3BtqgClbDuG1k5/T+w3ZctL7HdbD1JRPjJybSuyAhK73sqlKbHfE8D9QAHIWDFWEuVVdj82zf3E2+aV08cPJVAjxhRs8662LiRk2ihBxnyqxHySQqISKJVE7aaQQEHZPIoUkiSsT1S+VNts7/qLEaPDtqdSyl63yl+ZsXg96OByBF59yr3yyZN7FVjX17Ig9EdNTQ2+/e1vl5w/m81i//33x5w5c4awVoKQhksYPw2evu+ZhdzaTrjdq7PIZtcRubYq/GuI3NU1zBVZMzR3N4E5kpsTYBOC4BjRd44l3HatF2EWaF/K+YlItXkkEoX7GovXGSkxabqqJiUpVaw9RKiRNVCjR+ev6O0Z8n1TJoNk443y0rl78PsmEMZWjIW2fYG1NhJZMDQztEuDSdccpYOh4aacCd/cH5/Pi2VDbzP7Nl+zOou69rpBH8OGBIPxzIInQQmFCWjc2DknJiIiqCQBgbG8ZRnmrPgQq9pX+laI5cnxZ+7lHI+5QUH46/AxMHLX5ch1Y5k3CI2dq/DsgqcU+YeOAAAgAElEQVTwtw8ewPK25T52NPFfmHzHxQt+Qh6VmEjIxs4UxRJh4qYgBiYQiE0ceeAxB2LbnbfJO6+zu7vxz64e/wvoCsC8O24fdDutCT5oeC+0gY1VjSzcRawhlgltTyAXS7s0334UxT2uPeynnWTBbJ9Tkeg9h/nsIzYiFd3eOZ0jlkhH9UEk3A5rbV1sPuVjbLNeOdF01Of8ubBidS+VtnF4QuTPibLXSOLfaZj+5uJVE+9m7LsZG/+qDDI+HlZIVAaKFDLKrEtUgozKIOO+U4KyxMTQGcqEdWTKy6iMSaeQnnH7URlkElOO329UJ//dlaeUTc+E2DuK0RUl0eRXrl8oJIrs2XXvrOJzp/z5Fam20BdKKTz44IMltYebKFIQBKEv9t5775Ly/eIXvxjimgiCIAjC+smsWbNKmhRn2223xeabbz4MNRKGkx//+Mcl5/3LX/6Cf//3f89LJyJst912RbeXf+cUBEEQBEEQBEEQBEEQBEEQBEFYc4hYWxAEQRAEQRAEQRAEQRAEQRAEQRCE9Y4333wTZ599dsn5f/jDHyJJkiGs0donyPbShj5KW3ryhblO+lJAppuT0cqn4h1GUikroIoFQk5ipogiCTAFmbQTbccCMCt28uIjOMk0YUV7HV6tfRmvL3sNtW210KwHe7oGDIOxuGURnlgwA395/w94t/4daM5GgiblZctOguzETRSdAyekUsqkJ5GwSalcqXaQaXsRs5dgKSjK+HKNACuI5IwMi5CoBIcdORWVlZU5B6TRNvdRhFZ04muk2jZ8iyXa7u9IyE1Wmu1kZV7C7cRfTp5NIGTgJNhwIm1WAGfspwIhATgBeUF34teBMzY9AZABkFjJdibktduZfCE/UfgBpZdDmfmUl1d4iZiToMdt7uRfQT6WQKmMl2QnKoFCkI/59FiqjbT4jiKhur92QOEcR+3iBV/Rn77kXpxq3QIi7djcGS+n+oMgDIxp06bhy1/+csn5u7q6sMcee2D58uVDWCtBWAvEVuX0o7Xg3XXRokVDXaOS4KamgumUO774hNDY2eil2EaenKc39jDnmq+Rv5xjSHfbsI4lypb4sevE2Xl7tfmc7Nv9eNm3+TvxE2+sXbiAAF6NGzc8++4tfd/9nqlo5ZjKcdBaQ8OJsDVYa/Np5dgAQpuwlW/72MStj6T9TqRtfOk5sVvOUIyA+o56dGe7+6uxAOCfy97AivZ6GyeplEzZTfgT4iMXk5qxeK/uweKmxXh32btY3rIMWd0LIB0FWWtySrqcFt8CYI6yFRIs5yy6PLbRl7QsxuPzZ+CBD+7Hgub5Xoadkme7eJqiNDdJk427/R8n1fYTN5GPJRWUiVGseDwhhSvv/Cmqaqryqj2tpRW9zPYMAk2z30L9P/4x6LZaHeraV6Cho962bQIwgiScyMSU9ryEqCeKmOJYqeBkUZGMu0A6/PaFscrlsBwLuwHEtwFfSvyaJke4rNxkFoyoz7F7bIUjKyDXdteB8rnI9xGK+lF4J5P4dxSEJPV+wse69idDmSjWVSmhdRBlKy/XdiJtI94O0m1fXhJLsxMkicuTyZFoG3m2k3n7faVk2kkQaqsQo7v3M6nYO+d7fE7sG5VU//Kp67hUu7tbnhlrm7322gvHHps/sV0h5s6dixtuuGGIayQIwieV66+/vqR8CxcuRGtr6xDXRhAEQRDWPy666KKS8n3ve98b4poIa4Nzzz0X4wbw7vo3v/kNTj755Lz0UsTa8+bNG1DdBEEQBEEQBEEQBEEQBEEQBEEQhL4RsbYgCIIgCIIgCIIgCIIgCIIgCIIgCOsVK1euLFlUAgC77bYbTjzxxCGs0RDTj08nV7aTK2jrr7xcoZf7SjliH18Wp7fzMu20HgqUs6yQzm9kQ07zFORFXrINhSQWPqkgOkqs3KmpqxHv1L2NZz5+GrPr3sLytmXIcr5Ub3XRrFHbuhQvL/0H/vTu7/HYR4/i4+YF5rgoyJtikZtXtZETOJERTyGBsiJpJ75KKAirjOwtyZdqx4JxFUm3VZCQB2F54iVpRARiBRBh5KiRmHrkoXnH1zL3YaQ7mKlfnhzbybtIhXxRC/sfIl9GaGcjuTbCLye0ViGf25+y6ZSxn4kR4ikrwFYZ893nM3nJraMM4GXZyouyQ/1cPTII4u0kL517ewr2hYqKSiMOI2VEXk7opUKbpYViQeSVqAQJFBIVieKVE5IlQaodyc1ULENzkkDfzul2D4quILpHlN871+DcXSHBCb1yRV/xBuuCsFNYP5gxYwZ23333kvO3tbVh5513RnNz8xDWStiQWd27m79VpsZS/c1SUpwcPzMWLFywWuWtKXrmLyiYnmy00fBWZA2xqnOl+RJ1giC79rZsL062S9Hq6OEKBpOTLOe3odmGU2Wb5XTZ7DaOnsEc5XHVNa5tk5bQ2p84SDc0gAvI3Mp22mnI982dncgWmIChfMcdV6vcMRVjACfUNmptaDCysAJtMLTWtt1C+5hvTsCtfYPZ5rZxFkfRku0ztjvFinVmxtLWJat1HOs77T3teH7BM6k4khDGyYky4+ZEuTF2JNm28YIihV7Oora5Fm/VvoW5DXOwsmMlmDiMrUH22owEx34MDp/OgB87+5yu7ZEea6/qXIU3l7+B+9+7F4/Pn4ElzYtt/EZ+siVSCkkSJvQh2HjYxh+JPVYfO0aibZXY2NILhcmX6Sb9MRP/KIybOBbfPv9beed3RTaLV7q6TURl48EPflWa5HFN807dbBs7RoJje9E4cTSAVDwe+oIyt+zo3YUTTafeeHCs0waITZzE7tolBqko3krlNqS167ZMUnkjg1QuTqeZ/pYbl5m+QUxuMdQ8kmsr/64mxPTuj4rOVOijykT2tt8k9n1DkiPY9sJ2NxmYSnxsnBJbOyG2lXCHuNlMQpVRToZtfsw7EjsBFbn0OG8S+rsTervJqnJk2rGwO0m9M7F78DH4/2fvzePtKMr8/8/zVN+blRBIWGQxhEUWGQZEmXECozjghlGUTQQUFVRAGXVQQP0KuMDXwWEEvjr6wyAgCsiIQFgEZEcWA2EzCWQBAgnZyXL35XT9/qh6qqr7nJt7bnK3JM87r8M53V1dXV1V3V1Ph7wrfb9EcTKrUDdFqba7QfdNql3VLwZYqv34449j8uTJGDFiBCZMmICPfvSj+P3vf4/u7u668lH6lxtvvBGjR1dPVlCLc889F2vWrBngEimKsimy//7744ADDqgr7fTp0we4NIqiKIqyedHd3Y1HHnmk13QNDQ34xje+MQglUoaCW265pU9///3b3/4WJ554YmHdU0891et+TU1NfS6boiiKoiiKoiiKoiiKoiiKoiiKUhsVayuKoiiKoiiKoiiKoiiKoiiKoiiKstlgrcXJJ5+MhQsX1r3PH//4Rxgz9NK5gaJn6Y7tOU0NSXb4DtK30jGcZaiwnRJtUFkXVhb+JltAXjgmgq5UIk1exhyk0vCC7UQ4bbw0LEcFbza/iZnLnsa9r/4Zjy9+DC+tmo0lLUvQ0tXSt4oE0NrdisVNi/DC8ufwl9fuwe9nX4c/v3onZq+ahbZKm5NWJ/Iy8oI2FlGTfDiWPciuk3OIkqpEog12ArRUAEXlNE4g5eTZfptIrgrarCgqJy/l+tSJx1Sdb8fKv6Nr9asoip9ERO1bluM2EvF2opKqFoql316uLSJtEZgRAezzsV52JuIzEgl2/A7riEFepi0S7VScTfBC7SDwlt9c9ydvXV1VT8yMbSdu4+RdQdRVFHdFUZdsi8IxaSMKQrJEji3yt2QdMxX6F4lMzbdLueYL+i5K1lK6VfZMJHRlqXa8sGNqKu+9/n9kHAT6/fBRNj+YGTNmzMDkyZPr3mfVqlU44IADkOf5AJZMUYaCYNIMYl5bw8g889mZg1mo2nR3o+Pxx6tWm+23A2+zzRAUaONZ3rpcDNUlMTr8czJVHEfkMVsWKhfSVBtUq/ISiWutdKk42xUlqrWtTS2vgKGs55McJNofeKDm+lEf+uDAH/vhR4BK9eQ6Iz/84cJyT7r7nmKkcSPGIbc5cuTIrUVunVpbLLsi1XZp/HafxqUl5DbJMEjaEeTLFhaWKGxzw72gZwaB0NTZhDXt1WNTxXHfK/egvdLur6c4huREImxKcViIwZIJkCQ2IxDWtK/FvJUv46nXn8Tfl76IRWsXoamjCbkXojti/OPG1smYm6jQ31yZnAT89bUL8dSSJ/Gnl/8Xd8y/DS+ueB4t3c0utg3C60T67c8hxJ8Sa4T4OREIkwmTUxnjhcUSP4qYO5m0KcQlTCAYHPO5T9as45c6u8K5MYCVjz6KVU892e9tuT5Wtq3AkpY3gwwaFMXQQZKOVIbMToBNaZ/gEFeFOBku1OUgSobrRzbdNx7L3/xhfSyVkoqTUyF2VZyFsCn+ZgJyFGKg2gJmCmWpkmsnRxfJOItcO5mQyaQS6bKQ3ddjnBCNS4JtE8TbqZw9SrZFcp28E5F4WKTb8MJs33czzsInrKMkpvay7UyOXYi/s8K7ofK5pELtNO5O3+cg6rTddnZ9pKAj3wCpdkGSPYBS7VdffRWHHHIIpkyZgtdeew2Am4jw7rvvxkknnYQRI0Zg0qRJOPXUU/Hkk4N73W7JNDY24qqrrqorbWdnJz7xiU8McIkURdlUefjhh+tKt2DBggEuiaIoiqJsXlx55ZV1/X3T+9//fjDrP83fXHnf+96HK6+8sk/73HjjjTjssMNC/zn++ON73SfLhv79vaIoiqIoiqIoiqIoiqIoiqIoyuaC/s2LoiiKoiiKoiiKoiiKoiiKoiiKoiibDb/61a9w9913153+73//O/bYY48BLNEgUUPe1BPi6HFatmjsictJfpTsVNo/HjrZD3ByJguAfO6W/D7Wi8QsCAzY3MuvrRedMYAcbAk5EciKwqgSBFiwFkzs8pDtlINBsFakUBZknTTMSeicKCtHjtXtq7GqbaWX2+UgYozKRmKEGYlG0wjDmZMiWaBiK+jKu9BZ6UBLVyuau5rRVemEk9vBiy4BggFVm7OCFS8IxKmgWEKUIMt5+G9LTvTlJU7sRVdRkk3hO4itRJ4WvhM5c5CEJaJvL8VKRVrv/8D7MHG7iVi5YmXhVJrm34YJ7/lm0tFSlZM3hwXBpK+YpN+4rsR+mwEoBywDlIOsdC13ftbmAHIQGJZywBoAOaKULvf9h5y6zuaxTCTSUd8HfR8TIWFiwgyFI4q/a11A1toqyVnnyvlV6XbYeXuMaBhRaGsutGvSjuy0cyLQpqRNibmqbcOyCOFYRGeyT+wrTgTHoVdFuZzvd2WpduFiTgRfPUm1yxd/Qr2CL0XpjSzL8Pe//x2TJ0/G8uXL69pn4cKFOP300zFt2rQBLp2iDAPkUebFyk/PeHpIiwMArbdPR75qVdX6EVOmDEFpNp727jY0da6DoZIYxQ38nLw6PDJt8bv0bC0Nmh0s2fkxjR9vuLEpRS82xXw5ZF7MK5V3W1jx9/r1FmaI5S62owPrrvx51fpRH/ogsoGOwbq70fSzn1WtHvHef0bjAf/gyldvAFVi7Iitwv7W5m60mgPEjArlLjqwFpbcdpEpW78elIPIILfWzVHjYycXE1k/zpWQQsa+BR0z3BgZeLN5McY0jkUDN2zQuWyuvLxqDl56a7aPMW2IwghxjCtjZbmmZbxOAKyX7MIijLeJfKwGBllgbedqrOtcg1dXLwARY2zjWIxpHIuxjWMwKhuNxoYRaORGZJyFeNRai85KFzoqrWjtbsO69rVY274a7d2dSXwJMMeJv6JUHb7snKzjcN0HMa9EB+Ql0D4ucDGH8bGKlyuzxJAmxC5OOCwxixcgNzZiypFT8Nf7/lqo5+WViuvDUsPWYs6PfohDp985QC1bzXPLZgb5cSwJgiSZkjhJ6kK2FyafkkmLOPYN+BzDJ96cS3F+sZ1cn0E4dorEZOGaDiG0+yOS9sIrnuT9DDPD5v6+QPE54gsQ7hmAdaG6j9etf0ARAWyBHO7dSu7fi8gdMa0f62Nx+PuYQY7cspOHk5sogMiA/MQBLuR2dzubJ5MDyPOsPBGEu4vGdRKfV81AUajB0M6hhUpxrvTluCxtxb5nU2F7QZ5dkGRT8Toq9Be3f1+k2vFtUFru5NrtJ6l2U1MTTj75ZNxxxx09TvIBAHme4/XXX8e1116La6+9Fo2Njdh7773xsY99DGeccQZ23XXXuo6n9J3PfOYzuOyyy/DMM8/0mvaRRx7BnXfeiaOOOmoQSqYoyqbE+PHj60rX0dExwCVRFEVRlM2Lyy+/vK50P/jBDwa4JMpQc9ZZZ2Hp0qX40Y9+VPc+jz32GLIsw/Lly9Hd3d1rehVrK4qiKIqiKIqiKIqiKIqiKIqi9B/6Ny+KoiiKoiiKoiiKoiiKoiiKoiiKomwWPPfcczjjjDPqTn/ppZfine985wCWaJApmJfKm4oytp7k2lX5AV7wF4VuYZmi308EPzYIjOOBRBYkaZngBEyIwm1L5OROXiDsFEUVXwj2rjnrpcHWi5rliMalc67mgnQKFgAD1pITQHsBHSFH7uVSLV0taO5qQW4rsBZeCOUKm4vsKXeSKEPGiZ9E4uwFSTVlRRyFeInKKQqWvFg5yNPAXuhmQNZLzoKM2QT5ExPDEINhgjDbiEybjdODEcOQiSIxEEyVXFvEUfDpCZ887pO46hdXFU6jef50THj3N935JC0dxWJJf7HlvuZWpv8tNAxZ1wusCO84yLicgKri2zcP+RFyWHLybcnLhraNgm1XSgYhh3RKKwLtIAEHqjpsgsvLnWPXmoVY98If0Pr6k1VNvfNuu8CwCdeU1HMq3XLCOQ4CdGl/EWtTup6l3RjMItfmJE21VBugglQ7qMa84Eu2ufMqCr6KWrJE8LUeqfaGCL7KknJF6YnRo0dj1qxZ2GOPPbBu3bq69vnNb36D8847D3vttdcAl05RemZ98sJ+yL3m2qXLl6KrqwsNDX2U6nZ3Y9VXzsDWF1yAbNddNrhU+dq1WHvxJTW3jfr4xzc436FkScuS4or1jLF7w/o5SFCrbwSDdg1Kq2UsbP0AnOAEpDIeDxLWIF134zEmU8550LBdXXjr7K+je8GCwnreaiy2vuiigT14pYLV556HzhdeLKymESMw/sc/Xu+u623uMJwnjGoYjdbOFoAp7JPDT/gDixw5YAlMFrm1ML6tnIzbxRxOzOomFwKM6w4yTk3G1uWSufYnkAW6bQVvrHsdu4/fDCaL6ieaO5tx76t/9nEUYHMXZ5ElWEKIKWUMzETJkozC3TiaU7muC9ZCi7AX14sXvbW7BS2drVhBiaBYrvMQO9u4Hl5cbGNeYAKJoT/cB0QUnMh6ycWPNozmo1yYUxFwkEQz2JKLM/x2J0r28SHHyYDYkp/wh+JET0T40Kc+WC3Wziuhz8t9aM3TT2PxLX/Ezp86ZiCat8Dr6xZiZetKdy2FEFViGFOKk1Cc9CgVIod2RlwXzsivk6sx3UaxPwDFdgjXrI1xcyGtpeKK5Eg2yaGQORDesRTe0SDKtYOk2Sden1zbPSdieQkWuWUv+Pe/YZET+2eQ63Ugt419fJ37OsuthfF3QMsy/ZiXbMt9LUTl8V7nHl0iGrc166VcEXEiqNhmydZEfB616yTxciIPT9OmcXxMR4konZN8+ibVLrfoQEm1iQhf//rXMX369LrSp3R2duLFF1/Eiy++iEsuuQRbbbUVDjroIJxwwgk49dRTMXr06D7nqfTMnXfeiV122aUu0dpJJ52ElStXqnBNUZQqZEywPrbbbrtBKo2iKIqibPrMmzcPCxcu7DXdTjvthH/+538ehBIpQ80Pf/hDvPnmm7j66qvr3sdai5122gm77757r2n7/Pc6iqIoiqIoiqIoiqIoiqIoiqIoSo8w8/D8h4t77DMBu+8zcaiL0SPDtWxabxuG1tuGMdzrDdC621CGa9m03jYMrbcNQ+ttw9B62zC03jaM4V5vgNadoiiKoiiKoiiKogwmLS0t+MQnPlF3+kMOOQRf//rXB7BEw4+yiKeWcqFK1iPi7BrSn7ILMBUHoSCmKucbVU8inkrlviKidpojkUJHGbSIid1v46TS8mGG8YJpJ5p2gmmRURsvnDZsYChz69l/U+bWs3H7IOZrTAZjDFi2s88TXMrbf9iVK+Ni2djnLfszYnpO8+XMH9+vKxzHgMkE8XYq1Q7lTaTaUg9loTb8NhE8gwnHnlgtP+tqXoz2pc8AiGLmaIeSda69IMKysEwhTRSTkU+XbBOZFzmJG4G9hdJ4gZzkzW4dnEBc1hEZgDIAxn8yv95vg9tOZECUgdh/U+b2I+M/Po90mQzWzb4NS+/8j5pSbQCY/I7JyCjzfShzbQyT9DXX3zIureMMhjnpx75d/R/DDJMI1KMM3dSQatf43hip9gAIvhSlL0ycOBEvvPACRo4cWVd6ay0+9rGPDXCpFGX48dqrr+GJJ57YoH3b7v4zlr3v/Vh78SXIV63q8/62owNvnXEmKkuWVG3Ldt8do/7tAxtUrqHmzaZFfduhL9LtcloqfPUpT0JR5m6DkDnmJjLZwabzmWew4uOfQNsddxTWU5Zh2//5n42SufdG14svYsWxx6HlxpuKG5ix7RU/Q8M7+jYBQ09jnVHZaDcdj81hbY7c5m4yHmtdW3jJuSwHcawX1lqZ60XksrDIc9d+TtTsxnLWHz5OhpSUx4t1mzubsKxlaZ/Oa3Mltzmmz/0T2rrbwTCAZS+J9pMPSYwnsRPHSYnc+N2Pwdm4iCPEWjGW4yTeC/Gcjx+N8emM8WN2EyZLyiQOYB/vsQGjGHsaS6FsJuRN/hNjWxc3GDcJj8SbMO4YiGXkwnn5ZTIwJkPm42CXJm6XWNoQg40JUfkub9+5qr6XVfIQ1aUR3pwLL0DX2jUD2tZdeReeW/ZsaUIjeX8QpdqGk7g4SYvk3UKUa3N8CyGxdpiMivw2BwFBYC4xVbikBXJSZqB0L5H8iENcFoXarixW9k8mKwsxlUUhX5Gjx+zDGScTM1HoizIZV0hBEvdRPH8QmCmUU+rIHUfecxBk8i8m8rEtx34GDn0rvEfhYn8M7znYx8LGx9Sc+e0mLvvrJr434ZBH6LPSh+XdCCjkw/46Ci2dvGMikmtV3p3EfhH28OfrXp/Edq9Hqj2YMffdd99dV/reaGpqwiOPPIKzzjoLY8eOxY477ohjjjkGd955J/I87z0DZb3ssMMO+M53vlNX2rVr1+K0004b4BIpirIpUs/kXnrPVhRFUZT6Offcc+tKd/rppw9wSZThxLRp0zB16tQ+7dPV1YWXX36513Q6gZKiKIqiKIqiKIqiKIqiKIqiKEr/MWz/5mXrbUcNdRHWy9YT6vuHe4ON1tuGofW2YQz3egO07jYUrbcNQ+ttw9B62zC03jYMrbcNQ+ttw9G6UxRFURRFURRFUZTB47LLLsPrr79ed/rp06dvnv9QjdAnuZ+Im2xi8YnLSX6p4IcI1lov/1nPwbwECuTEcVEGJMI4CydQzsHEyJED1omKLHIYMCpSBAswWVivxzIML16uAJYBsv6b4LN04mFbCVKjXGRF1sLmBFAOIiC3FgQ4MZ5I7pwlC2SdeMLJ8KwX29lYP+yroAcbYpSLp6olXxPsf1kRjHOUNomkKojfRHhFQRhFiQQtSrNT2RpHcVYqZoYJeTshlFOgMQj/eNA/Ys+998T8l+cXzmbdglsxcqd/Kp6mJfgGRux0FBosiMVI2somKcUwlTtpYFKF0hoEA4vcdyWpcS8etK7yCTlAue9LriwWNmkUl55COcm3p+8zfo9Cu0kb5xU0z78Pq5/8eblxCzQ0NODEL50Aw8bVI7m2dH3Z1StEzFUQcvk2AMBsghCNwE6QB3JyL+kbQYTmxWclqbZLg7BcJdWuIfiKsnPfeirVVoYZkyZNwhNPPIFDDjkEXV1dvaafO3curr/+epx88smDUDpFqUbGSIPJnnvviXvuuQf/+q//ukH7244ONP38F2j+9TSM/uTRGHPySWg88MCCnLkWXS++iNXnnofO51+ouX38978HGLNBZRpq3mh6o7iihyYtjJd7SBGqMXmmOueyBTGHMXX8TkZWfkGe8MmMNW44lEq1k9F8ur7eZ/WGYFtb0f3qQjAA296OyrLl6Jo9G+0PPIDOF16sSs9bbYVtf/k/GPn+9238sTs60D1/vhvXd3SgsnwFuubMQfuDD6Fz5syq9DR6NLa9/GcY9ZEPF9cncU/NIX3Ng7uEo7KRkJrPbQ4Cw5ITOzOxW+fb1pL1AQr5eMMGC3FurR+vyVjZl0r6TGhbt9Wtz5EYWwEQljYvxaiG0RjXOK7vFboZ8eBr92Nx82KYIJWPQmCSCxA++mH3K50Uiqz/FuGxSHfjSBtEFiLfddZjduGoNAmlQbSN7eSvW1ceH6lwvK7dxFXWCZOT+45IoOX40vRMnOjWUwkw+8O6c2Q/aVGUIPvvEKf4iav8xEjpBFMEL6Ymxs6TqsXaXdZibaWC8YbT00TnihWYdf75OPAX/9MPrVqbmUufRnulPU4gwD66scVYN8RRITb2k3T5ukSIy8i3adxf4uh4vcW+FKJYeTdCEtfLd/IolRg5mfBIKotCf0FxvcSucLeLQgpO9vUb0udJREppw71Fnj0SVhfue+TvQTZZQU6enlsGwSKHBfu6yH2eIIs895NskZ8oIN7N3Ho/+YMIwy3kNYH11RjeFMTXTHIZhwnfSoWVlXJdIYlxk/YAYn1K3CzvYMIevh+JMFv2iTE0hcOlb3bSZdSIuWVNKPUAx9zLly/H0qX9P9GCtRbLli3DLbfcgltuuQXGGEyePBkf+tCHcOaZZ2K//fbr92NuCVx00UW4+uqrsWhR75O6XHfddfj2t7+tda0oSp9Zu3btUBdBURRFUTYJ8jzHXXfd1Ws6YwzOO6GYd9UAACAASURBVO+8QSiRMpy4/fbbMWXKFDz++OP9mu9m+f8rKYqiKIqiKIqiKIqiKIqiKIqiDBH6Ny+KoiiKoiiKoiiKoiiKoiiKoiiKomzSWGtx9dVX151+yZIl2H777QewRANIPca3Gl6muCmRZtdcT9Xpgq+IgoCpUJzoJ0vkTzZsFLm22xA1xuxFcsVjijuJkAeRoJMY5TmD5VjkXVLWghlADlnhM5e8bZAdiZyKkMOa3O3jj5qDnLzZ5rAiwBMxFVz55Y87Dy/IQ1HGl1SXr7N4XlI3Iv4KQi4vThMBdkGoXZAxJ590mRlsDYgokWoTjMjQSlJmZsmvKJUCCMyEEz59PH580cWF/tG84C5s/y8/AExjcpKpOi01XnnplE36UdIn0+4pYjgn05L2srAwXuDFoXYpaYeQSyrYRsxDOkSUbHv5oDeQUUhXLTADgLyrBcsfuBAdy6qlkClsGN/9r/Oxy9t3CS0cRFocZdpea4co2I5CuyjUFuFb8bcI1aUfOHc8h7bjkgxMjpNuqyX4Uqm2sqlw4IEH4p577sEHPvCButLfc889KtZWNlPSZx/CAKzS3Y3p06fjxz/+8Ublbjs60HLjTWi58SaYnXfGyH89DA0HHIDs7W8Hjx8PwDpx8qxZPcqLhdHHHYeRRx65UeUZKta0r8bajrVR1JpSknQieZYWnp8JbjxZ58FrPHsBv8rNMpPMMRLHV0HKSgTrhcthApu+0MdHdtdLL2PFxz/Z+1GIMOqjH8X4C/4PzM7VYt4NofLGG1j2wQ/3nhDAyCOPxPgLvw8zaVLd+a8nnAr11Ggak3jDwlIOa93o1docYBdT5GTBsG4yH0ojsWQsmrR7UOl62WxRlEuQ+AbJLxkhv7bmFbxj270xMtsyJ1l+ftmzeHbZzDjuBQBi10fDeJqiNNtaWC/FZuZw/XJM6fYnlw/ZOL63blX8LZ2GkFzLTqRsfQBLBOTspcRW4ki5dm0QQ7tCpONu/+3zdXGcSc5R0nCYpAmwYPaibEsgLsaZ8BMAsa8LQybGE/4D6+JDJgOAsfX4rTFm7Bi0NLcU6v3u1nactNUYSH+W8HzJn/6Eif/6Puzy6U9vfOOWWLj2Nbyx7g0nQZYQFASZ3Ih8bUSpcWx7iZFDXC1vHXzbmhCTxbjdiFw9SJd9zOXj4uIzIPmEzlF6PlgUBOrldwaCxG/hDpC+jkmeAeVJGspidlcMC2vd2MEV2+edx+zgxf02iOjDixbIZFUM96yxEAm1u78xu/uW3BXdXqLetqEerE9DItT2sb6NNm8/oVmhImr9TNoE4RldOJek9dPaLcbQQHzzVGxLCn1D+kIp6k+WpQ8OpVQbAC699NK69tlYKpUK5s+fj/nz5+PnP/85Ro0ahf333x9HH300vvSlL2HixImDUo7Ngdtvvx0HH3xwr5PzWGtx1FFH4dVXXx2kkimKMtx54403ek8EoKOjY4BLoiiKoiibB9dee21dz81/+qd/wsiRIwehRMpw49FHH8VHPvIR3Hvvvf2WZ0NDQ7/lpSiKoiiKoiiKoiiKoiiKoiiKsqWjYm1FURRFURRFURRFURRFURRFURRFUTZpFi9ejNdee62utNOmTcOOO+44sAUaDqzHBleWawf/F4py7Zr7iqzJp43yphpybW99smG/6DwKcjERLHkzGSP3CmQnYsptlJo5uZfL11onTTZskIvrKQdAeTh9Qg4CfI5urZQ5txRkd6AclHu1nUi14cTZFjaIn0RZl2q0g9QwnFOsp7Qu0pohLkqbiJzozAmuRPQFL8KO8q8gWk6WnQCNwYbBNsq4DRknXvayMBEuR1F3IneGCJ5dmY759DFVYu28swnNrz+ArSZ/OJGJBUV64RwLP4NcOy9sI6Sdk327+R2sBSGHBTsZnZWadq3p+owTFwaDXchOtotQUoSFUdDtfuSovkCcmLtz5VwsufOr6I29998b5/zwm3jXe9+VtC95B14q4aKSlKtaqF2UaYv8z7c5UBBup+0lfQSASrWVzZrDDz8cp512Gn7961/3mnbRokWDUCJFGQziM64oyyw+v16Z/yoWvroQ8+bNw1577dUvR64sXoyWG24Ebrixz/uOOOQ92Ob/Xtx7wmHKK2sXAEhknclwIyCSaw8VNkVZctVz0It2CztaVD9VRbhalTfCOJwgk8j4bGTym6SslORXLEPtcx8Ixn3rHIz+5CeRTXr74B3Us9VZZ2LMCccj22MPAOhVWLk+yvET4MTakPZmN1rN/fjTtYmIYm2ILwACcgvLuYtHrAUzwVIiy5ZrHbG7MBFsjpDODY9jLAZyaSvIMX/1PLxj231c+bYgFqyejwcX3u8nryGQpXAdwY+3AYTxMoAw7iZmvy0Zc5MohONYHRzWJBLs5L8kAa9vELnYkuueyQKWfQhsnUDYWpDvQyFuLozV/RF80aMU2I/sg1eYRK3ty1eMMziZ5AeF9THOlPNmMiBGFE8TAcTYedJOmDtrXqHur29pxu4NGaaMjH3OwE19NPv88zD2He/A+He9C/3F6vbVeG7ZzCix9uEowQvSk7oT0XiMoZP2lDpL4+0Q00lMFds51k8ULIe4ysY4iyiJr8rvBdLlIASvHV9JTEZEpb6xfrm25Ft4PyH3DbLeWm1jzy3EfBYg9nc811eDMJ2Mi+utu3Ys4AXbFATb8g4o7A/j36kAYQoA8tJtsuF5Gs5Lnl89PadK28P5hlcSZYU2hTaL9wGfRmTZsib0jZgLh3cfCNeGHGU4SrUB4H//93/r2q+/aWtrw4wZMzBjxgx897vfxTbbbINDDjkEJ598Mj796U8jy/Sfq/TEQQcdhOOPPx433XRTr2lfe+01XHLJJTj//PMHoWSKogx3vvKVr9SVbvfddx/gkiiKoijK5sFPfvKTfk2nbH4wM+655x6cdtppmDZtWr/kqfGyoiiKoiiKoiiKoiiKoiiKoihK/8G9J1EURVEURVEURVEURVEURVEURVEURRm+vPLKK3WlO/HEE3HqqacObGEGg3qdcOvx8JQlPbaw3tZME/atIQRKpdlO0pRKhYrbgyQbSITOcVsQUokIzAvCZK2Iv5xUmsDs5dLsBGCG5NuA2cCwE1AbMjDstoflsD4Lomr26VwemU9T2od93uV8Sh93/Pht2MCA4zF9HgxGxhmYOZSXa+aZFfMXwXY4/yjV5lSqLZI1Wc9ejlaqVwZh0m674b2Hvreq3Zvm3QqIrBnw+8pyD5/QV1hsc+HjVWW+4Y1La2PeUSDHTu5FnBxTxOE+D4rr5UPyIeP3l2UGUQaizB3Xp7ddHVj56E96lWobY/A/f/gFbvjL7/Cef3l3aJeMMmRswJTBcAbDXGhfJg79KpW3uX7HSXs6+ZsJ8jsTBHi+pVzNiVDPb6tXqh3bAOH6lWsvLKtUWxmGXHXVVXWlW7Zs2QCXRNmS2HANb3F/6uGeuiGUb69tbW2w1uKGG27YqHz7g5Hvfx8m/vY60MiRQ12UDWb+6qIwNu0EVFolY9VUoQkkz8B00hkvPk3H2gWo6Ey3YTxena5MmOgl5GELcuahpPmXv8LaH/0IbXfdDdvdPbjHvuZarP3Rj9F62+2wnZ09pkuvybqveQsYcsLY3FrkyGFtDlg3oU9u89KUPP7b5n7aFy/kDuNjADasdRJtAG6yGCC3KMi3nQBW9rVhrMcgdOVdmPvWXHTlXfWezSbP6+sW4s75053Gl+PkRD7yDLGQAYNYxuAST2UuhmIfW5KM17MkfnSfBirGdJwucxK/SfwJg4w55gEfz8k6NjBMPhY1Lh70cWKMITOwjzNcfg0hJpTYNwtlzUL5DWchxsg4Q2ZMcm5cHU9SEv+yAYNgrMTZJsSQe++/T802uL6lyU3khGKkZ9vbMfOzp6B5/vx+aevmzmY8tfhxWLL+/FwcJOeavk0wiHFxKkJmHzsbHy8DiDFViJOBKGHm+JtScTdV/RcQ374tbqX1x0fF9zHVFO5TiQtbrv30GVP4To6ZxoUSq1NStjjJU/JGxm+Tdwphci4vaS8IyyVaDb+jsN1wkj5M/MW+Pjkem6MAvtbH+PclMomYnCf761Hi7nIZiYzPO8bbro/6e4WkDfG21BV5mT2hINUObUJVdTuUUu3m5mYsXLiwrn0HmtWrV+Oee+7BKaecgsbGRuy666747Gc/i8cee2yoizYsuf766zF27Ni60l5wwQVYuXLlAJdIUZThTp7nuPfee+tK+9WvfhVTpkzB73//+wEulaIoiqJsuixbtgxz587tNd2ECRNw6KGHDkKJlOHMr3/9a1x44YX9kpeKtRVFURRFURRFURRFURRFURRFUfoPFWsriqIoiqIoiqIoiqIoiqIoiqIoirJJY219CrT3vOc9aGpqGuDSDBIba3pEz3LtdKlK6COCwPXKtaPgLciFgtwpHptS5ZCXGCEIoCV9lB8xpSK0olw7yosTuZPIsrwczIgQLJVTc/JdkqJlItsuic3CvuCCaC3z6bJyGjJeupyFvIJMm0SeZsK+tYTaUYDGheV4riaIm4nSOmKYtO5gQt2LNEsk51F4DXz6MydU9ZfW1x9ApX1NSJf2pHT/npajkMyLtkMP8Me3HCTaYCfUjrIqJ84W8Va1YDvZl9gLs6NoO5VskxePg4wTbLNB15qFWHLHGWh55f6q8xZGjR6Fc37wH3hm0QxMef+/+LbKgnzOBLF7Ik+XtjVZ6H9OVFcWaqeir9i2FATjHKRfTuzl6o+9jJypfqn2UAi+FKW/GDNmTK9p1qxZMwglUZT+JrU3U/VqW5UqMG7cOADAdddd17dDGoMJV0/DiClT+rZfDWjUKGx9/nmYeN21oDqlgMORlW0rsLr9LS8RRaH+yQuOgdrPOQoJ47ogvIaXXKfPVyIXw9TKi+Aly9YJWquG4zbEP+Sf/xIORfEyqnccAvKmJrTddTdWnf4lLPvX96P9oYcH7di2pQVt996Ht848C0unHIa2u//cp/3XW3sEN3mLOxKsRZRiw/o2yUHwkm0L5MgRU0l/8nuEhnYZEcP1gRB7xbFceh9wUtwogbXWfXdU2vDyyjlbhFz79bULcdvLtyK3uRsTe8EuMflY0MdARIU4ycjY2zDYx30ujvPyXjdij+P0ZLIkZgNjfPwWxv8xHmT5beLEOhn5fRKBdpaIrCVGzBLxtpu0h6Kcm4uxYcZZjfgxTtBjjD8Gx/Jl5PKNsXAWJqZKYxGTnGNYBuN7l34X+/xDtVz7la4K1uYWUT8cI7auVW9hxrHHYNXs2RvV1k2dTXhi8WPozDt9dMRefMyAFZVzjKmIKUi1WX7LJFMhthKZNgfxNkHisDR+jaJtidsK8RVF0XLx26+P5mzXFzmN0RDT+XyYODx74I9NNqauGg/4B0Gt2K1nuTZ8DFl8TxPWyTuDROSf6LORyrvTdzfF9zhxMixKJpIK4mvEdCw1TxR/lz7p0eVdhrwHcrGwtHly7crxknZJhdoEwBCXzkneSZUF2klfkHPw/SlW69DF3FdeeWXd70cHE2stFi1ahN/+9rc47LDD0NjYiHe+85349re/PWxE4ENNlmX4zW9+U1farq4uTJ06dYBLpCjKcGfJkiXornPioo6ODjz++OM46aSTYIzBSy+9hDzPB7iEiqIoirJpcf7559cVT51yyimDUBplU+CCCy7A1VdfDeaN0zM0NDT0U4kURVEURVEURVEURVEURVEURVEUuvCXHw5/67fb3hOw09vHDWV5FEVRFEVRFEVRlE2Mf9n1+xjTsONQF0NRFEVRFEVRFEXZgpk1axb233//Pu1zxBFH4IADDsDnP//5Pu87lNT8R529eXd6+XegtpSACuuoOk0iAZLyyHZrLYhE7ifSOBv3TyWBsMj9Mqz7DVjkXjCX29yJ6AAve8hRsRY5cli/zYnq4rpKXkHu97XWwqKCirWwNoeFS5fnbtnt49PKH+s/8OlD+eDXx/NN66lWFUe9dCJiElmXSLkSwVMQfAWJFYlO2QvFKQjEyAvfKBVRUSIL8/sZEiFYIpxKpGEchFFRBsUA1qxZi70n7YPOzs7COW1/2MXYej/5R8O2cJZVdqhCn3FtSr5zWJsnlST9IQ/LkO2+7oE8yTH3+eUFIWFUGRb3cUmS/Epls93tWHTrSehuWlKjFR177bcXbrrvRjQ2yj9uTZRZQTKGRELm0xCcMF4EXRD5IUI7hr6QislsSVLmBWeF/oK4vR6pdtoPXVFVqq1seowZMwatra3rTXPAAQfg+eefH6QSKZsL5fFVOu5J74Tp+vL4qZAXJXmG5WL+tcdGIk32oyEbpbthtGLTMUqOr3/l67jxtzcBAB544AEcfvjhfT7/yptvou2ee9H+4EPoeOop2ObmuvYzO++MMcd8CmM+/3mY7bfr83E3hu758/HWOd+uWj/h/10Bs8suG5Tno288hNkrZ/kxGYdJM5gYbBlsTGFSjIwyMHMiq3WTqGQiq/WTmjD7tOnkMHDSVwLDACDDgOXkWQ/37Pe/mZ00OUxyI6MgPwbI/XgacKPp3AIN3ICtR2wdzk+e9amotcrS3Acqy5ej/fY7fBkt8rZ25EuXomvefHQ++yxsW1vN/cad+22MO/trfTtYiXzNGrTe/L9+ycK2taOyfDm65i9A58yZsC0tVftYAFt99Sxsfe63q4TmteIh2aendC+tmo1nls7wfUUmwYkS5dDuzKE/BKmy7xsmEdEyZWG8yH68DhvHgDmsF+vGuCvcS6xFxd8f8lzuETkaTQP2nrAvRpgRG1rVw5oFq+fh7lfuQqXS7SS5HmIGWbgxNSdi4iTOIutkywjjbh8jWXddMpfS+1gsyHTdgUL4gnA9WRdQ+XWxxRwuXiaQ9detxNW5dUL1EE2Un0MUztHFchzuFQS4iYks/KRL7g7hI8Bw7r6n+fMGmIw/H4R0IowmP4EVg52gWkpFhEpXBe/a5eCq9vh/226LfRsbCqWv+LvV75ubcDsbTLvmGnzyk5/sc1sva1mK55Y9h668A/GNhQ1VLtdOGo+J4JkAf81xFD5DJuKSazfesw1XT2bllsmvIxAZmNB/uBCLiTRaFOPpxEi14jTYYlzm9inGZumy3IdqxWcUZ4Co+a5GSN9ryBqXBiFtYayC4lhFxiY23SbvTXxGxXcl6aQCxXzKZSuMocrnV3puxdgzvm+Reor1I3F4jIqlakM8nVxL7v1LeT2FdyiFdixIy0PKqvINVsy9//77Y9asWevdl5nR1taG22+/Hddddx2eeOIJrFy5sq7jDhRjx47FgQceiOOOOw5f+MIXMHYTnqRlY3nve9+LJ598sq60f/zjH/GpT31qgEukKMpwprGxEV1dGzaRDjPj5JNPxm9+85uNlkEqiqIoyubAuHHjep2cnZmxevXqMNGlogDAvHnz8MEPfhCvvfbaBu1/zTXX4HOf+1z/FkpRFEVRFEVRFEVRFEVRFEVRFGUL5KJffUTF2oqiKIqiKIqiKMrGoWJtRVEURVEURVEUZajp6OjAuHHjqiTA9XL66afj8ssvx6hRo/q5ZP1PT4KhXv07gyzXrpVzcbuTKQVxpP9vnq9Hrm1FqO1F2rmTY+d+nRNvJ2lslMpZpBJuC2sryAGfhxy74o7jhdtSVvcnip2DYFvqIBVUeVFaWpMiGo9iZRG0OWkFB7EyR0kacSJOdmIzToRdQajNlMj4Eqm2l6IFeVgi1eZw/Cj8ouRYIoD73GdOxW233FboF43jd8ekEx4u9JL4O1VUhdpKuoJNumlR0gVrvU8s3SdP6lZkkWkvjNtd+9jC/tJmwbaG5NvGdEvu+jLal9WW8I4aPQpnfusMfOGrn6+SUYosW86+KEqLdeJcfkVJdi2hNiASRdmbQ99IxXAAkn1iu61X1jbEgi9F6S+YuefnoOeoo47CHXfcMUglUjYX6hNrl+SoPQyuyuOigljbPypTAWVZVhnGRH5Fbt3zriDW9mOR3OZYMH8Bphx4KADg2GOPxc0337xBdRCoVNA1fwG6Xn4ZlddeQ2XlStimJtg8B40YATNxIsxuu6HxoIPQsOceVYLiTZWuSieu/fs1qNjuMFkJUxQfiyCbQTCcOcG2/844C8JkJ9bOglDZ5eE/zHEcFyZUYZgaYzIABbF2lIlGeaiTuFMcRyV9L7cWGWcYP3J8YfxSePa7xFVxRL3PfcmnVnrb1obWP96Ctf95KfJVq6q2j//RDzH286fWfZy+YDs60DZ9OtZe/H9RWbYsrvffW5/7bWz1ta9W71fjurelCkrTzFkxC88sfzoIetkLtmN7m9D+TqYtv03sX/C/RfoLJ+UFEQwRbDqGIyfNDQ5nixDbkLWo+ImG5P7QnVeQ2xyZyfCObffG2IbNS1T6/PJn8fAbD4Gsm/IoFT+7+MnLtcN1hSBdZhFUJzEYKNa/XIcMBhvyQnNGlE67fGPXSCKAEBb5G36YWMj9lkl55NkgUwXBAmRtEGSnMFEST7r+QdZ1iHA+7I5JSITh7M/PkpuoKdx10niEfX1YL9pGSEckcaWXiiexxjGHH4OXZ80tlPO7W4/HkaNGhuskB6EC4Ip1a3FHa5uvH8JnP/tZ/OQnP8EOO+zQazt3Vjox962XsKhpkevbZIO02aL6fpXGYlL2MGGVPx8R37M/91SMbzgL13KUarvrNY2rZQIGhpeYl+7hMY7z/ZGT2C25/0p/IFuK1dK4sxx2w92Lap2722glo8J7DchzAzGP8B3uL3ESNJuOVwp79SLYDt1exOdlyXb8Fd8R+VMrnUI1tkb9yaMsidPTX6n8mgqtEqo23CNkS7iQY58K6ySPYSbV7u7uxogRI/ykdD2z3377Vcm3161bh2nTpuHmm2/GCy+8gJYak1MMJttttx2mTJmCU089FVOnTt2ihK8rV67E2972NnR3d/eaduzYsVi9ejWyLBuEkimKMhzZZ5998PLLL290Pm+++Sbe9ra39UOJFEVRFGXT5LbbbsPRRx/da7qDDjoIM2fOHIQSKZsi559/Pv7zP/+z17i8zO9+9zt85jOfGaBSKYqiKIqiKIqiKIqiKIqiKIqibDlc9KuPYMv5vw0VRVEURVEURVEURVEURVEURVEURdksGTFiBI488sgN3v+qq67C6NGjMWfOnH4s1SDTizi7D368kF0U+zjBIxUNQFXHrBL1Fdba0nYnLiKRk/n/MhPSI0f1l8iEndIrFUaLqNCJCZ30ygmyOJFhRcGdCaJEt58J6TMYNsgoQ1ZI79aZRIyXURbyMmzCJzNZYVmEem4fL+oK3xyOk7Hkl+7PPp2XNybnIUI+AznfKP5iTuqEe5BqF7VqEG0UUZSBnXDi8VX9onPNK+hYNQcI/6sBJR8k61FaDy+FFjmYaz9n3CIvskNSEr8/Gb/s0wZlnj+Wz8OdB/vjG5+TAQWBmhdWEyf7MbqaFvUo1d73H/bBg88/gC+dfXoQZRrj2o/ZeFmm9LlEupm2QyLUDH1S+qXvr0GCHuTpXuKX1IhI01MRXhCzQaXaypZDb1JtAFhVQ+CqKMOdqnuorfqRPBWK7L7n7uH3rbfeitdee23jCmMMGvZ+B0Z/fCq2OvtrGP+Di7DNf1+GbS//Gbb5z59g3Le/hTHHH4eGvfYsyCo3dWavmo2uSidiTUeBbTqmSZ+fMSW8rdMv2dhyYeISoUqY61cX5iKxxf1Kc5UQagvcbbI/5DNE0KhRGHPySdjh3j8jmzy5avvaH/wQ3QsXDsyxR4zA6GOPxQ733YOGffetPvZP/wtdvcR90WHbg7gWcCJrSZ+nk8GghkI2TgAjwy5KhbVWRLm1yhBlsDLWK09tI32PSMa5CELhrkoXZq14EStal6/3nDcVKraCBxbeh4dff8jXCYdzpTQ+AoHZOLk0e7E0Ram9jM+JyUvOYyzpYjEXlzFK43kyPj5LYkeJ5UzcR2TqmU+bmQZknIibyYBhkFGDS2MM2Lh1Iug3LHGfgeEGd1z2ZTU+xpTtcDFqZow/XoYGbvB5xFjW+FiGQpyaxMvM4XwyiWWRxDgS3zDh7btNqmqbZd3dErmFvvnb5uYg1Qbc/enaa6/FHnvsgTPPPBMvzXupaqKKPM/x6qJX8fKql/DYokfwZvMSd3zjYyH27wL8ZFTh49dJ3FuceMrFXUZ+y0RVpY+LrSTOku/4PoIL7zAAiLxbItngcY7vUijEvGEVgOS6TpPXoFYa0aTX3sEJtW3uJp+y1k8SlkfJtntOoPAdHhvJsyOMPZI08GmiUFseZPBydyS3vzRNrKd4S6QghEeyXuqXRewePkH77t8vyNuhYhwtbSwy+7B/6C2x7uL9Q0TsXCira1f/S+LtYSbVBoBrrrmmLnnXySefXLVu3Lhx+MY3voHHH38czc3NmDt3Lr7xjW9g3333HRJp84oVK3Drrbfi6KOPRkNDA/bYYw985StfwXPPPTfoZRlsJk6ciIsuuqiutM3NzTjllFMGuESKogxnNubvw1L+8R//cYMnrFUURVGUzYF6x+D1plO2TC655BK89NJL2G233ereh5lx8MEHD1yhFEVRFEVRFEVRFEVRFEVRFEVRtjBUrK0oiqIoiqIoiqIoiqIoiqIoiqIoyibPSSedtNF5vPvd78ajjz7aD6UZIjZCrk0lEVDMrqh3qyXXLkqFEnFQKfd65dpRXpXIjRAFxE4CRkHuJYKkVKQdZdpOXs1egM1IRNbETjrGpiAaMxRFakGuHYTbWVjn8hCpWlaQZhu/LUukaMbLtRu82CyjmM6gLPL2+RCjwWRJObLk/EQaJ+fspeEi0hZtFNeQahMSkTOCiA5AqM8PfvhDmDhxYlVfWTvnd0kHEHVa2leKbV+QTAW5te8XlqJRMlFSiSALXpYnUu0grRRRtqQlA5F1yzlGyXb8Lf2IiIC8ghUP/Z+q8wOAL/37l3D7w7dhwoRtE2k2x7p2OrsqEZsTtfu2QCI894JtCiL0xY8haQAAIABJREFUolCb4Po5EAVwImkTaXZsp3j+TjamUm1FSZk8uVrgqigDQb33yAK1xmr+XhzupT2lCT+DtbPq/tvd3Y2f/vSnfS/XFk5uczy//NkgRI1CbSA8JJPFok6TotQ4Ge/IEzcVqDqVcpR0UpINkZcl+2d9lCxTVVEK2PJ6G9LmvQYHA4/ZcUdM+P9+CXDxf1O1nZ1Yd9nPBvTYPGECJky7CtTYWNxQqWDdZZdVpe/5mq5dj115p1ho5TJ2YloRaFtpcS+xzW0U0oZcbfjjC5EI0uOhrS2WLXaJ2O84fMtUNHECHQuLuavnYv7qecht7+LV4crajjX440t/wOyVs5wgm6gwsRKLcBkUJ2HyImUZm0tcJfFhiPskDpNvMFgmPvITHYls2km0ZVKkBmTMMaZkJ9E2xMiQHsfFjwxGg5dwu0mZnCS7gTJkXoQt8msXbzb4MsqkTBkaskZkyELZMxMnhooTQBmwjcLscN7+05BO+kSpfNtPzuTjTOMl2+S3ea03dt1t16r2eTOvFGKQ6S2t+G1zc822NI0GE/eciLVj1uCZpU/hueXP4oXlL+CZJX/Dn2fdhYX5q3izeTGARIpsjS8bhUmnZBIlDu8IqBijpVJtYicvJ1OQsYuEmZJYLLyL8N+gqAt39+QoZ46xdDH2LT4XALKSV9GxXUhTer5LvNbT/Sk9VnEDlcYX7j5V6/1NMYaU55+cZyKXDueTvF+It64kFo/vHeTdBMtkFJJniIdDjoV4m3r4E/YN01Ch0JYgArGPkzmVacs7Agrnz1QsR3y/gVBW9tdDId6mJE1Si7Hqhybm/vWvf11XHl/72td6TbfXXnvhsssuw+zZs9HV1YUHHngAJ554InbaaadBj/3zPMcrr7yCX/3qVzjooIMwatQovOtd78JFF12E5cs3jwkjynznO9/BpEnVkxfU4qabbsKzzz47wCVSFGW4cvbZZ4N54/854IoVK/CBD3ygH0qkKIqiKJse69atq2sSn6222gpTp04dhBIpmzJ77bUXXn31VZx//vl1pc/zvF/Gc4qiKIqiKIqiKIqiKIqiKIqiKIpD/+ZFURRFURRFURRFURRFURRFURRFUZRNnmOOOQZ77rnnRuXR2tqKj370o5g9e3Y/lWoI2Ai5tttcK0G6rme5dk2BUCFnKuxfW66dyIMTuXZcRpRGiySJRL6UiIyDXM14IZqXajNHYbaXjnEqIBM5mZeoZSwy7czl4wVnItjOvCxbPg3pMsc0DdzgBdteuJ0cLzNRmi3H5FBGLzozWRBNGZLzNAVhmJE64FgnQerMUW4VBFEQERUXpNoirBoxYgRO+dwpVb2had4tyLtaZe8eOlYqiuK4HIyV7OVSUUgZ1VShZDXWFY8ZBdtAEGiTAbzEOgq4GKlgGzBYN+eP6Fg5p+r83vVP78K3vv8fVdJsV4+JQNv/piA1j33PJGmjlJtCP0+F2qmELFXMyxqAovTLp5UaVqm2sqWxww479JrmpptuQmtr6yCURlHWT1mOWTtNeUX1z6r9bXH7gnkLCpunTZuGxYsX962wWzhzVs1GS2dz4ckZxqRIn6HFEY4bo/rfKAtK/S9CIVfJy+b+IWyB+OQuYm3YrdhZwgYbhNwiTg3pLYaNQLlhv/0w6iMfrlrfNn06bEvLgB47mzQJo4/5VPWx77kP+apV6903Vn+xZWS5o9Lp04kY2wm0LVJdti3kJ1tzmwZtMT5yMm6EMRqRbI/HtgBgiyLcwnY/IQ0RYEQy7Meiy1qW4Nmlz6Cps2m95z4cmbXyRdw0+wasaFsexs4izXbXohv/Gy+FzmSsnYzlTWGColgvqWjbxYwG7OO6INKWCZESQXbmBc0i326QGA4S58lESy7eJPhJlrghiRNdbCjxRAMXY9A0fpRYM8ahGTJudJJpztBgGrzoO3OibtMQJnOK4m8RUntFtpeGx3qS8ktaEYyzn6TK1fGkydXS16V5d4i8VlZy/HfTuppt2dDQgFsf+xOOPukTyNjAWkZHdwdauprQVunAuG3GhTiKfPvIBEkmyJeNEyKHmCt9N0CFyYuYnGA9TnSUCrj9lExcFGrHb46xGRVjMZlEQa5AyTfc0ym+8wjkSN7Z1BgfEIrvdJLnQLjSLdy9xn/Kyza9v5TE3LXk2vHQVDwOkmecSLBrPNNEbO3ypyAZD/XopvuK11wQalNowzBpSHhH5N9RWClv+t4nirRl39jWlMi5GfFdhI+xw3O9WqhNhTTxvUg4r+RuW4yahz7mzvMcM2fO7DWfSZMmYezYsXUdM+Xwww/H73//eyxevBjt7e2YNm0a/u3f/g3jx4/vc14bS3t7O5599llceOGF2GGHHbDNNtvgiCOOwNVXX43Ozs5BL89Acccdd9T1rsVai49//OODUCJFUYYje+21F2688cZ+eTf717/+FXPnzu2HUimKoijKpsX3vve9YhzdA8cdd9wglEbZXLj44ovxs5/1Pqnk+PHjN/r/b1IURVEURVEURVEURVEURVEURVEiKtZWFEVRFEVRFEVRFEVRFEVRFEVRFGWTp7GxEddccw2YN+6vQJubm3HWWWfV9Y8oh4K6RAmDItcubRKPX1/l2iIxoigXDiLDRK4tMrSwzOSlxlGcxBzF0yI9Nkhlx1FUHZa9/FoEaUYk2+TlY4loW7ZzlcysIcjUTNjXScxEwO2OF8VqxvhlL/zOCkJvV25DTgru5G9Orm04WcdRrm1EEsYiiOOkzkRaFaXaBdGVSJ0TqbYItT5/2uerekLe2YTmBdOTPlH+Lre330bJtWkBMCdpip9EYRU/xP4juraSYLuQlwi2XTpKxFqirW559d6qcyMiXPHry5GZhkRe7j9I2gVRpu3aKYq05Vgi6gv9NEj8ouQtCOxEOEaU7BNl21FYFgXoKtVWtkR23nnnXtPkeY599913sxKrKYNPeh+se0RYGgsVVtfIJAhyS4lr3lvLCa2sIlxw3oWFTe3t7fjBD35QZ6GVSl7BM0tmIFqMy6PUkjA7GUMhpBMhaJINbBCSxglErHdih0QJFMbUNjZwItEuibZRHJHbGumszQt9qt7n+0Aw6sgjqtbZjg501iEC3VhGHnlk9co8R8eTT1Wt7rmOqi/i9u42cb66Oqcozo5tIPtGybYMwWodycLCivg1SNdjLwREBBu7kPS/IJeFV8kSI+2zIipuq7ThuaXPYP7qeajklR7Od/iwpn01bp13Cx56/UF0owuI0w0lY2cTJ6IhP6kQyYRKnMRMiVTaT3CUcRbSspdJxwmZMrBMxmTiOkOMzPgJmtiAfezIfpKkBh/bmWQyJmNMFF8TV8WWxjgxdmYairEhMzKWfb0sG6VJoagBmZ9AKgvxrRd6m4YoB0/i04xdDCMTAsn5MJxIm0K9cqxjJsDH1JMmv72qrWZ2dIU+eOm6NTXbc+TIkZjxxgxM2G5CbJsQi7pzSCeJMmzAViY2ctsMZf447OXgUbZdnGQr5m+MyMujeDsKmN35mvBOgcI3+Umh5BryV2HVk6JwHcozItzvq+M1stX3ZYnRiMNN3sv6vTA7t2E/IOaZCp9rQgRLPn8Jq+WxxW6dxKyhjOm7ASlbcqTCuwNpjSCtTt7nJOuqnqjluBmJHFs+LO80UL0tueNVvw+g8FgOIm+K7x+kv6F6r1C2QtuldVNqgUL7JW06mDH39OnT0dXV1Wu6Y489tq5jro/GxkZ84QtfwF/+8hesXr0aS5cuxYUXXoiDDjoII0aM2Oj8+8qaNWtw//3344tf/CJGjhyJnXfeGZ/5zGdw//33I8+HxwQjG8L++++Pk08+ua60ixYtwgUXXDDAJVIUZbhy3HHH4Q9/+AOyLNvovK644op+KJGiKIqibFpcf/31vaYhIlxyySWDUBplc2LJkiW9pjnkkEP079oVRVEURVEURVEURVEURVEURVH6ERVrK4qiKIqiKIqiKIqiKIqiKIqiKIqyWTBlyhTcdddd2HXXXTcqn4ceeghXXXVVP5Wq/xkecu3SEsVj1i/XRhAVBWlRKtcOAiMOyyLUDipiYkTBtoiKySm2SGRrUczFQV7mJFwM9sKyKEkO4rGCEC1K0TIvNAvbjZNeZyLgNlnMw2RRqB3y90LuRLZtyARps0jQmEzYJ5SbTel8vE5MZHnW10Ui1A7pmBJJWiqM8rIpVIua99hzD7z/A++v6glr51xXWhMl16naOfSSIJQsyaUo6RNBmB2/KSTiJO/EBhYE23H/ot7KC7Yh9jC3TMTobl1VdV6nnHYK3j5pVy9uK32kb5Uk2tIfpV2MSLElrfQ7FiEboSDN9mWLsvh47iIjSzVf6RUSay+VfA0fwZei9Df1iLUB4PXXX8cRR1RLXBVlKKEe7ruRZPAWElMcXyXPVNmc5zkeuv+hqpyuvvpqzJkzZ2OLvEXw3PKZaOlu9iLeKCEuyFKDaDM+w4MsFPEpjR6+UymnCEfdRqp6npKMjWUbebGqjRPThHRU7EkECvJmwEmac9uLVJLKiwPzfM/22qvm+q75CwbkeCkNe+1Z+9gLej92dJmX4yBCS1cLYG0QnFsbFdrFZbcgOYgEvSjYtrEvJDJ0yYvI7W9DWajQt7iwFr7/uLGnSeIlCt+ExU2L8MTix/Fm8+JCvxkudFTa8dfFj+Kml27EkubFYcxtfPmZkIif4SXMUbrNYRyfwYgUWQTbLOP6zMm0wyRMTiqdGZmAiZH58X0DfCxG7GTbyURMIZ7z4m42SewoeXlZdwMbMIskO24PMm0vvW7gLIiwG3wsKfEjJ8eNEu6GELM2UEOMb+UPZzCGExm4j1sl3pRYho2Lk9mAJPZmhmFy9efjr0m7TarZbg+3tSO3Fk93Vkt+s4YMD89+GA3GBLFxiFfBrnyIfTbEWca1HYGQ+RjfxWdOhk6pTFsmK/LxPpGTaov4Oe0HYeIuv1+MOyXiiu8ZHJTcd4txXboe8OLp5JoOm2xcVZBki1Q7GvOL36VJEmrdq3u8f/vnhdw/Qj5E7t4k8aEt5U1pehl7EIhjRMpB4C/1k07ahXjfsVGIXXgmyp0rmaCqpw8sAZbiukSmXfzj69/K+w6KZUoE21K94V2Tvz8mgXWN+ijeg8MmaT9QYTltkoGMua+88sq60n3rW9+qK11f2GGHHXDBBRdg5syZaG9vx8yZM/HlL38Zu++++0ZPfNhXrLV48803ccMNN+CII47AiBEjsO++++Kb3/wm5s2bN6hl6Q+uvvpqjBs3rq60F198MZYtWzbAJVIUZbhy7LHH4pVXXsHBBx+8UfnccsstaG1t7adSKYqiKMrw58EHH8Tq1at7Tbfvvvti++23H4QSKZsTf/vb33pNc8ghhwxCSRRFURRFURRFURRFURRFURRFUbYcVKytKIqiKIqiKIqiKIqiKIqiKIqiKMpmw4c+9CHMmjULV1xxxUbl8/3vfx+rVlWLd4cLQynXtoWl0kJvcu1EpBzFbyU5cJBTRbEwRZV2EDGJhNj9NkFqLBJjJ14zXpwWxcfyEdmYpAuSMU7kZzBRmB1E28ZL1qJ0O6MMGTckQjMv1E7k2FWCbS8+i3I0L9CGCeVjLwtLy2+Ml76F84nnH6TiXk7FSEVfnNSnCKUQ5FYiCpN9xBN12umnVfWC9uXPoWPl30sNn4qikv8VgZLfVgTYiSks9AkvlaaipDtVSFd9gmDbS9DI50+paEty4cLHVjqqzquxsbFHkVeUu/k1JN9pP3THDP0wyAuDzqvwX5GjGi8RK6Ty7Vk8D7mW4nWVtlWiU+z5OlSptrIJs9tuu9Wd9tFHH8UvfvGLgSuMskWy3rtfeWNP47B600ny9LFZyIbw4H0PotJdqdrW3d2Nf//3f19/xgpaulrwzNKnUTXSSMXm4Rmarkm1mkXRaRx3IOwrz+kozfZbLIJwmVCUrKZUPXeJYEXOamt3IBElV2x1/0gSDRo8fnzN9flbbw3hsWvHej2Ph4oV1ty5zq2z1te39fJa69tFBNvWdyCXLkizbdRZW2uBPPdHjubdtHdZG28FnIpxCX6MLVJYpwFma6NUNghrEcavDEZ33oU5K2fj8UWP4c3mN4eFYLuj0o4ZS57C72ZdhxeXvwDA+nE1FeI48uNySuIgJ4TmIFuWj4vtuCibDnEgB9G08TJrF5v5eMzHcGwycJgcKU7YlFHmln28mMEgg48Vk8maMpP5tE6mnbEJ8aT7HY/NMhETZ2jgBhhqAJMrg4tPs5g/JE7NkHnZdMbxWIbZi7/jNpkEiuHqyRhXh1k6cRCxL08SX0ssRIxJkyfVlEpd3rwO87q60V3j3nT97b/F1luPA3Eay7r4j43IvX27cIyLJb6Sdpc2lG1hoi3/PsBAJpPysbYci8sTIUnMTXECJbgJjyj5RjgGECXQaYyF4jLkPQaDOMbfkrYQs8VbRUl4jWLMVp6EoRT3pet7QuTa1oaCuHxzizT7wtsaiWOrBiNyXj4Sp7Q88iTkmI5iHgXRNidxbvqhHj7wJ5A8O4OwO0wewMnx5D6ZPr3TY5WE2uldV2Tp7vYdtoQJDmR9SYo+FDH3E0880WuaHXfccVBEcAcddBB++ctfYsGCBejq6sKf/vQnfOITn8B222034Mcu093djZdeegn//d//jXe84x0YM2YM3vve9+K//uu/sG7dukEvT1/JsgzXX399XWm7u7tx1FFHDXCJFEUZzuy66654+umnsWjRIpxzzjk4/PDDsc8++/QpjyVLlmDs2LE48MADcf/99w9QSRVFURRl+PCd73ynrnTnnXfeAJdE2dyoVCp4+umne02nYm1FURRFURRFURRFURRFURRFUZT+RcXaiqIoiqIoiqIoiqIoiqIoiqIoiqJsVmy11Vb42te+BmstHn30UXzuc5/DhAkT+pTHsmXLcNZZZw1QCfuHVBbUI4moqXYmvRyjB1nTBsu1g2CopAEWYVNIy16UhYKESYTDkjYuh61BDh3lX6aGYNsEuZYxmZduiVDMy9a8UNtwFj4iOAvibI7i7Cgg46JQO+wj6aJIWwTZmZd1i+TMcBZF4YkITERhhrMgQGMyQSTmztmLyL3EuiDV9sInYgaoKNVO2yBIpECY+vGp2G77agnSujnXJ60fGz5KtUVg5X9bStqeivsm/dhJqkrC7IICi0t5JKat8nYv2Y5CwSi8bBy/e9U5zZ0ztyDhW9+nIGmXdkAq8pL65PgniLDddhHTyflFIVhRXhY1YHEdMweZYulqquP6Q2Fb+ff6UKm2MpR86UtfQpZldac/55xz0N3dPYAlUpQNoNa4rHDv96vK92WKzzBJ99BfHuzxMPfddx9uuummfijw5sujbzyM7ryr9LR1v5liC6SyzCAylvRe5AnZO0wQE8cdyMv5R3GotL0N64vjMDeWry4LgNiX8nTAT0AitK3k1WLtIXmW53nN1bara8iOjc7OunZP20aWuvNutHW1yQZ/HN8OfrxlSQTnFFY7D7eIuFHIGTL5DaKkNchbk7Fl2CsZxxNJXCQTvThZMaWyYKIgoSZKYyVGe3c7Zq18EY+88TBeWTMfHTUmoBloVrWtxCNvPITrZ12LmcueQVfeHSey8RMhhZgH5JcZhrxA2S+7mIiQIYn3yICN8WkZ7Cc2ynxsxRK7wefnjujz9fl7CbfhDA3kJdZGJndKRNyZF2ObBieyJhPKl7HEnX4CpkSAHSdz8pM9GRdHhn2Ny0uk3GEiKJmwCQaMLBxPYhOJfaO0O8bHLGW2Tr4tdRLOyd/fQgwNgJidrNtk+MrXv1zVjssrFZy7dnXV+q232RoH//PBvk2TeJwIGScibDKuXmFgjBOWhzhayk0cJ59KyyeTG3nRuZNze+F2SeYt+xDIi9FFqh3l4ZDpkJKYmpPIK31mhBgv2QZ/zTp5ePkpEHFxenzO2FxeqKDm+5reYrjCuqqhhF/h5dq2IIYu72bjPUjOsnRfQrIuxLPJYcNdKjxH/W5Myf4MYv8JE2Q5+XbVJ4nHq94HpHEvpO+WWyq2Q5VQm+JzPr6noniq4Q7tz3+YSLUff/xxtLa29ppuKKTLzIyjjz4at956K5YvX461a9fi8ssvx5QpUzBmzJhBL09rayuefPJJnHPOOdh6660xceJETJ06FTfffPOwjRmnTp2KQw89tK60zzzzDG644YYBLpGiKMOdnXfeGZdeeikeeOABzJkzB5VKpU/PAGstnn/+eRxxxBE47LDD6nrGKIqiKMqmSGtrK/72t7/1mm7UqFE46aSTBqFEyubEjBkz0NTU1Gu697znPYNQGkVRFEVRFEVRFEVRFEVRFEVRlC0HFWsriqIoiqIoiqIoiqIoiqIoiqIoirLZcuihh+Kaa67B8uXL8eKLL+LGG2+se9+bbroJf/jDHwawdP1D3YLtHjNATWFT3NyTrCmVAJbyq1OubZHogKkoi4TIjpCKDEX8zEEsHAVZ5OXYJhF2eXEcqFqw7eVcqWDLeNlZlCWL3NoEAVgQYJPxcjLjxV1RwF1c5/chjrKwkkibgwAtlX2ZILwTobacG3kRmNuXvDgt+UMMYlGNc7I+yh859Jso/aLwG0E01tjYiM99/nNVfWDdvD8i724p9Qpp/KLcqixUL3a8VIZV7F+pkitdKyWMafxv4vgpr3cdMGxvHL9H1Tk99fhT6GjvCO2VflhEfOmHRdrtZIeSJkrsouxd+q4I0tnL/wpaNivirqI8XvoxmIIgMa3F5Cryp7m+6w6FbeXf60Ol2spQs//+++Mvf/kLjDF1pW9ra8P3vve9AS6VsiXQ0zCq6v5ZShjum+u7f8qmdFBli7ft4v3XBiHmW6ur5aUpZ599NlatWrXeNFsqC9bMxytr5heeuUHw6X+757p/Hifr5dkuz2fnCGUgzSf9FQa6VJUmHdmkY2tB5NthzGytFzMjTrARZN/VVFDx+QztMzxfs6bmeho9esCPXVnd92OXr21bWr+mYw1Ejy3t4a5d68S41hbuB7kIagEnh4Ufm5Xb3LeTJbkDUJBx1xT5yn8TGSz7cb3rkV76HsTISR/3/ZtNjDc6uzswf/V8PLjwL5ix5G9Y3LQIXfnAyc/XdazDC8ufwy0v34xbXr4ZL6+aA2ttkFgHEbQfO2eUgeGE0RJLUSJUNswh1iJmJ5z2Y38TRNkGzOS/M7DJXKTHDGMakHGGBjIh3ssknjOZF12zF5QbZKmgmjIvf2YnxiYv3uY4yVIqznZxZxaOI/sbbvCTNCWybZOUJZmkqcFkyEwWJmZycSiDCHGSqLDd+PgxStVj+Q0AgilNIEQwvv5cv3EicelfjM9/+QvY5537VLXrikq10P897323aKyTSanIl5m8ENyXzTo5utx7JV6OcXw6WZb/cBJP+4mrQixf6Cccr4ckxpMJktw1Ygqy+sJECeGaS2Jsv162pvLqOBESyarquE1uArVmL0vy6Ime3tf0dN8P71Zyly48T2x6mNJzDMk7g3QSAHkGgZwYO3lGxohe/luaIK2QVgTmPmRPyln4+DzTCamktNKe1XdKivtAROfpewjEvKWq/UJs2yTeJlTLtNO2HOSY+6c//Wld6c4999w+5TsQjBs3DmeffTYee+wxNDc345VXXsG3vvUt7LfffmhoaBj08qxatQp33HEHjj/+eIwYMQKTJ0/GF7/4RcyYMWPQy7I+pk+fXnf9nH766eisc+IQRVG2DJgZF1xwwQbt+9hjj2HvvfdG3tNERYqiKIqyCfPDH/6wrmfc1KlTC38nqyj18JOf/KTXNG9/+9ux4447DkJpFEVRFEVRFEVRFEVRFEVRFEVRthz0b/YURVEURVEURVEURVEURVEURVEURdnsYWbsv//+OOGEE/okGTnzzDOxcuXKASxZ/7FRcm2gz7ImWd+jXNsfs0fJb1iXCKkSWZOkKMi1/beImJwYC0GSJfKjKAOjKNMSURdFmVcQiyHKs0XSxkGUbeInSLX9HokoO+RSWhcF3V5o5oVvZZG2yJbZC72MF3zFtORFZyZIvjicG4IEzdWOiLHZyftC3SVSbRFJcVmWJQ0Y5VFf/OIXq9o+72pGy/zbS30kkU1JB7BlEVi6wMkyFba5/iCyq6DQKh2JUBRsp4IsKUsq145pt33PN6rOqaO9A0899lRtiRdx+M2JSC0VaZclYQAlUriYNj2HIDhMjpPWRpX8nEp1lEq+Qvoa19sgC74UZaB43/veh9tuu61umcEVV1yhEiBlg6j3/lhz31r3TBsfTZJ/9TFsYewkKeP+8RlHANatWbfecixfvhxnnHnGBpzB5k1bdysefv3BMD6CPN/99vi89eMHiuvdGIr9aEt2SEdPyYgmEXcWRjlJegCwltLVUoL1j81LfUz6krXJgN8C3ZX6pcgb0+d7o2ve/Jrrs53eNmDHFLrnvlxzvdlpp/Xu13N9WLzVVh0f2iTYYqKwbGHjsJT8GisGW59GhNpyD0jaP94pEmEsoSqeCill7E8yNo0y4Tg5j48UkriI4cTFEm+saluB55Y9i3tf+TP+f/bePM6uosz//zxVt5MQCIaAshg1AYKsjqCgMF/li3zhN2yOgrIIUVzYRQFxQEQZd0EUFAWGMYwwGUAZBBVQBhBEhlXZlC0QSAhLQhaSTjqd3k79/qh6qp4699wlne7O9rz7dbn3nlNV5zlVdepUXeB97p1zD55Z8BTmdc1Dz0BP03prxtLepXhx8Qu4/5X/xX8/+0tc/+x1eOi1B7FoxSK/JuMHJ7FAWT6sxvnYrEmi5fSgIRYh2zhXt5w2PNAorgOtF2KnByhRkGvX/HzdWFCQXvs8NbFeC3UmHo5kbZBa8/rSdnjJc1xbpjVklEDzA5/CGrEW149e8s3iblPKEx/ShLQe5f1kvIza10+KOYmovcSanJCSh3rhOAA+R17zhLpEWKvw2jT0nVEdo3D+xa1FQQCw/Q7bx3OO8m5+SBT8GrkW5N/GhjoyNS8K7BokAAAgAElEQVTIRlpPywdgcWxWiLQNhXKMifVnY/70oCz5YC5Cko37aySspSmM9sRXWvrtAXzVURrd677L3z3Cer1u3Va657uBfAzPxnpq/rtMHQ4gF2KoeMl1o0tBxmPJ84rHkOOS/E1B3r/iw6d4HV6e06TxSv75h0yFscqEF1W/yvnT8CtX4ul4MY98CIY4VYp1m+ZYoiLy+uW6c2n76lxz33XXXS3TbLLJJpgyZcpKlz3cTJ48GRdccAGefPJJ9Pb24k9/+hOOOeYYTJw4ccR/fyiKArNmzcKVV16JPfbYA6NHj8a73/1ufO1rX8Mrr7wyorGUGT9+PL773e+2lbarqwtHHnnkMEekKMraxuuvvz7ovC+//DKOOOKIIYxGURRFUdYMpk2b1la6Cy64YJgjUdY1enp68MADD7RMt8cee4xANIqiKIqiKIqiKIqiKIqiKIqiKOsXtdUdgKIoiqIoiqIoiqIoiqIoiqIoiqIoykjS0dGBO++8E/vuu2/LtAsXLsTNN9+MY489dvgDGwKIKBfqlSnJfuoLQEMBtxcu1e+U2+uyhw0cF6etjzPqAL2H2QGIaYIYzjkUZEBwKDiHK2DIwqGAc15S7MhLBb2HxwLkULgCrL8q4EDkhXbeKVUAhj+74LQMkjvnYkwOSYDn+NzK59qgLok/R/lUWfTEQieOMomqWM7FAse03cvAEPZyiSxyjuo9IpBDEFyVpNok5ZFSG5VOxpDB5K0nY9//ty/uvOPO7BQXP/ULjNv+qFwURaylZKl2VYcqy7VC+igiY6mg/5pKyDswa90dRD5ZLh872sBcLNCOflNFXMDyruVIas3mxGKjSCu0gdhOoU/m7c5iMiH0lD0ik6w1aicupSRngziWSrWVdZSDDjoI06dPxyc+8YmWabu7u3Huuee2LSNTlFY0mSrVzwUaJWxaSEjCol3n73KuIk9nZ3OxNgBc/6vrMW3/aZUPyVhfuWPW7ejp7wb4wRZiBmTEvTZ/hcZ1BDJhbhbypgeehHu7vB9HSW2SdpY1nVn55bkOEZyQd4II5PJ5K8ihPP3nOXf/QH/Wb6ToNeuvrdYIjWgz34o/Vos/O3bccRAHXTkaHnunndq6Fhk+VQJhQfd8OAc4cnF6yWl4CmxkJnkYQtbvADn391PpON8Xs3r+BwGw4GMQCudgQhAFH89xrsLPk4nXSQQHgnMGlhyKsK4xcHAm9CcUGECI3wADAwXeWPEGFq1YiGKRg3MFOuwobDRqQ4ytbYjRtdEYZUehZmogMnDOYaDoR1/RhxX9K9DdvxxLe5ZiSc8S9A30+ql4nKKztDh8j+3h4jw4SY3DleMQjgMY8lJyLzp2UcAMECxLglmeTQRylB5YhLSeMkHkG8X5ZECGQEVYbxmCcQbG+jLIcJsYGAoVJeb7QAguXPu+atN6JayIfUpX+DHF5X0knqs/yTDu1PcXvjfIdYJBeuAU+CFV4M7l+0J8d7zWCCVHqXBah8bzBcWYnPP1vcf798BRnzoK1151LZrxzp22D2v6AgTn173Otx9RgcKFVb4hFK4AGd9PHAoQ+X7uB0M+4bBWl8u2sOblmjIwvu14rI5S5VyqzcJ5lm1TqL8sfSiVtxmidJ2FOuN9vi8nebNcwZV/B8nWWXIsqnvIBmJ5q/J7Td2+0u80vK1wRelYLnt3JLYT4kWdbYfvciz7d+nCD0nqY3Ipa0rb8HzLmV28NhxE/WX3UKSfHcJ3/7sS/Mb0cwFEr8+PWxKir8419zPPPIPFixe3TNfOb59rAh/84AfxwQ9+EADQ29uLX/7yl5g+fToefvhhvPHGGyMaS29vLx5//HE8/vjj+Pa3v42NN94Yu+22G4488khMnToVY8eOHdF4zjzzTFx++eWYOXNmy7Q33XQTHnzwQbzvfe8bgcgURVkbOOCAA1Cr1dDf3z+o/DfccAMWLVqECRMmDHFkiqIoirJ6ePjhhzF//vyW6bbZZhu84x3vGIGIlHWJ6dOnY+7cuS3T7bXXXiMQjaIoiqIoiqIoiqIoiqIoiqIoyvpFe/83aJssXtiNNxZ2D2WRQ4bGNjg0tsGhsQ2eNTk+jW1waGyDQ2MbHBrb4NDYBofGNjjW5NiANTu+NTm2YqDN/+NcURRFURRFURRFUdYgPvShD+GUU05pK+0jjzwyzNEMLS2FPK2W8k2yN5ICJS12RfY62RdViqJyrWAQy2WiYJZLs8gKUXJFMLDGi9m8EMt40ZlhiZb1gjQi2LDfBHma/25hYGHh0+Vpwgs2puNtMV3Fy8Lvt1V5IdLFY1gYGFiyebl8jkHuxediWLhNQQYWpWFBAEZJ8sjiMhOldCz5EsKvkrQOov4NDI47/ri6dl8x/3H0zv+7aEIpBmOLWFWfodL2iu/CdhX7gjcNivRUys2fTCmNyV6u6MPLNx9TERfwtrdPDPUYcoY6jK/QD7neiUwUeMX9oe1iW4BiWSzx4/bh/Cn6lAai/8s0EFtT1efiL5VqK+s6Rx11FHbbbbe20l588cUoimKYI1LWV9odTzMqnznB438SQdali/cnn65rWVdbhzv11FPx+OOPr3yc6yB/mfsQ5nTOhpxXUrh/I8yjKNzD+X5tsm0sTEWU8ga1NljgG+/1QJDupjmuMZzX/4MFoLL9szu6uJdHF2n8B1DZ/SjtHnADGHADaV9V3xvmf83XP3s2uv/wh7rtZrPN0LH99sN67IG5c7H8xpvqttNGG2HUbruGL43zl69vrqp5Xa/XpWVHbC6wdZlE14mn88iVj8xPJL9wFIToiY791u/za4LwcB6Sc1QSfZQ/W7E/rXussWl9EtYwBANjLGqW1y9pjdJX9GLh8oV4qfMlPLvwWTwx/wn8de5f8PBrD+LhuQ/ir/P+gsfnP4ZnFz2DOZ1z8MaKN/yDjkxYE4X1Ty2se9KaiddfNq15/AotrYNCGdb6zzWyMCBYqpXWaBaWLGqhTixZWFsT5dRQMz4Nl0vOxrWYhYW1Pp4aWVgbyrHh+KaGmiGQsXFNZw3XZw0dtubzIdV7SmN9nYe0NtS15RdZ1Kjm95kaarYW81jK16sWNrafr8cayFix36+FKUjALY9rLsnELVlQKJ+QtpswRtmwAjIgL64mgjVBPg2Dr3/raxi/yfjGFxKAPd6/OwgUz5PF1twesZ4M90cb+m1Yp8t9sQ5Cv/W5UTM10fa1VE/I89jwzuN8Wnsnsbp8YALfH3j9zVewYXk60nWJeI/g9Xa9oJmIYExaA2aDSxzvxcBPvBZGvrStGLvkurG8vY445uTx8YPQ8ntD6Rw4f6yTdP+KKeK63U9ojEkPs0gpKftLa+2QIni7+fTlmrzuL6yfHRDW4uHPkKhXiPs4t5P4LYLKEeXr7fzhZ6t/zX3BBRe0le7MM88cVPmrk1GjRmHq1Km47bbbsGjRIsyfPx/f+c538N73vhdjxowZ8Xg6Oztx991348QTT8RGG22ELbfcEocffjj+8Ic/jNg689Zbb22rrzjn8JGPfGQEIlIUZW3BGIOddtpp0Pmdc7jooouGMCJFURRFWb2cffbZbaU744wzhjkSZV2jKAr88Ic/bJnOGIPDDjtsBCJSFEVRFEVRFEVRFEVRFEVRFEVZvxhSsfYLzy7ErGcWDmWRQ4bGNjg0tsGhsQ2eNTk+jW1waGyDQ2MbHBrb4NDYBofGNjjW5NiANTu+NTm23t6B1okURVEURVEURVEUZQ3k/PPPbyvd2ibWBtoQ8wyzXLuuiOBTKguIynGWRXEsT4p5hITJi74AqT5iebaXJbLwmMVgSdYVlFlxW0pDUYgc/1jqZnyJxgj5G8l0Db7Ll2FJHQu/WF6XjsGyZhNiLwu1WeTI5xvrKcRKSNIvIyRRLNVj4XUSSQlNlmiPsmDrwx/+MLbYYou6dl/yzNWcIW2McineJtu52edG38vqQbndZPszmVdFmf3L5+Pl3xyFFa89XHcuk7aehN3es1us20zIFYVdpRfqP5fj4bZElj8XakdZN+cKbRSlayTPpF7yBaQaWt2CL0UZKR5++GGMHTu2Zbru7m6cd955IxCRsq4hx8u23cNlUSWPpXWSyvpjyAJYuBzveKUx2Tmgt7e3rZC6u7vxkY98BAsWLGgr/brK7CUv4qHXHoz3YiB/6IWJ865coMnSa56/cXo/1RFzgHAc3pfPTEhIlctSUQAutnzeJ0r3eL+JomQ1xlgBzwf6ir5B1dei076EZf9xFTCwCv8ecGAAb5z1FaC/v27X2I9+BDDV//nqG2efg6WXXQ5Xka9tnMPir54L19NTf+xDDgaNGtVWMeX67S16sWjFQpmgvgXigqi01qHQD/i9XH6cw4W1UijcQfYMSj2HZG9K8035aBcWaHP/zmXCVvR7IbZGeGhPWF/UjBVrmiA6DhJja2wUQ8sHBcW1jeF9pQcQGZZgl/ZlouMg4Rb5fXmUybalpNofN4iyg2C5xjJuGC+ptuGcYGGoFs/BWiH1hkn7jIVBLQioxRrSBHl2kGUTJTE3xDkRhQc4ORJ1xfF6yTevH1nqbSCE5xD1Riaej0EQjYd2S1JwE2Px4xYykbSvo7D2MH5Ms2QBeGE2OR8/gVhvLfqPXH0SyACbTdgMX//O1xteQ2+f9HZMnPi2tOYGxbHUGptJvqNY2ZggPpd9QwrETRRtW+PbtbxOlxLufE1e9aCscG3w+Zr0GSxyztbi+bWYX49p7UageP3KcSCtG1H/A0ru5ge5BmuyJku1qvtCfqcK+cWcxYm7EG/Lj5Xf07govheKUSeKsOW63PlBLdVxvD7Cep7Ei+ubXxDpRNo8TapX+YCDGLFsH6TjcKLyuj+ruwb34tW95r711ltbptlwww3xvve9b9DHWFPYbLPNcM455+Dhhx9Gd3c3/va3v+Gkk07CNttsA2vtiMbinMPcuXNx/fXX44ADDsCoUaPwzne+E6eeeiqeeeaZYTvudttth8985jNtpZ07d27bskBFUdYPLr30UpgGa692uOOOO4YwGkVRFEVZffT29uKee+5pmW706NE48cQTRyAiZV3i1ltvxdNPP90y3eGHH463v/3tIxCRoiiKoiiKoiiKoiiKoiiKoijK+sWQirUVRVEURVEURVEURVEURVEURVEURVHWFjbccEN89rOfbZluxYoVIxDN0LM65dpcPOU7V0quneRNQXpIJdVRFFJxGSxzMlG6HQXVYGEii7JywZyUOlGUseWybJZ0SYlbkr3l8mwWZMc0xKIzW5LYmeydRWKsFGPpWBJqU0zn0+RC5igBoyTV9tIqKZDyci4p/MokjoQ6cRQRoaPWgWM/fWxdmy+d+VvA9aVGr2x4fq/6TxSo9FkKrgggI6SELAMM2zMhFpefdG9JimXisV//01noWfBERRzApz/36Sjmq3pJsZeJ7ZPaK0nChHyNTFafVULtJFYjwMgWkaKv/KxSFQnxovi+OgVfijJSGGPwxS9+sa20P/rRj1AUxTBHpKwvNB0hyztL8y1xS2s5JpNM7OqFlxMmbNJOuACAWbNm4Z//+Z/RUyEZXh9Y2L0A/zPrNl+PjuJDLhDnjXKWyQ9nSQ9iSUJZpPkWi2UpzbV4zsZzmDgDC/NaOcOKznWez8qAK+ZjoFKPcfEfkLnL/aqnvydkL0tSxdeK+77rXILFX/s65u33/6H75ltWXrBdFFh83r+i589/rttFHR3YqMk6zHUtw5Jvfwfz/u+HsPy/b1h5wbZzWPL989H9h9vq9xmDjU44vhRQ+0W/uuxVFK7+ftJIWBvCqZu7VUFhbst9qOqPOw+F+SZIPGyHeN1k4xzUAOlzWOdYXn+EuWkUNLNs2ni5cxQ7k4W1UmCdC4ptkFZbIbnmPxYgG2tjegrSa14rWaoJQbZ/57VXXJ+RQY0oiZCtjceL8myWUZM8NpcZ9jlKcVpet4VyTIc/N2NhbA2WCGk9R5m8moiCuJrXhDakD+LyMLbE9Z81sNafd9Brx3WdBeVCcePTxvMxPj9Lynk9YaNIOtWhfGAURDsQCBbWrz+C7NuPWQAZXlfyw5t4LSMfJJDWzHKNyX3w6KlHY/f3717Zr/f6wF4gQup3ZIM82wKOksyd5dmx/Xy7eME29z0bhOS1INr2585r7UyGLsqLa/Aojhf9VEi145qvfEcoSbXlAxQorOHkNcqjQZVU2xUOzvmXXO9xBhI3hLi/JNuuXnfX4yr+su0U3p2DfOgEIf1WUx6zymNSNpwJ4XVco4clO99Ds2jIv/hngupRr/FfLFSGEDe5TKbN4yvk+Yj9WX3L4bzit5E1Yc392muvYd68eS3T7bXXXoM+xprMzjvvjEsvvRTPP/88ent7cfPNN+PQQw/F5ptvPuK/ZQwMDGDGjBn46U9/ih122AFjx47F+973Pnzve9/DokWLhvRYV1xxBTbZpL35/4UXXohXXnllSI+vKMray1577YVTTz110Pk7OzuHMBpFURRFWX1ccMEF6G/jd8b9999/lR5KoayfnH/++W2l+/KXvzzMkSiKoiiKoiiKoiiKoiiKoiiKoqyf6L/hUxRFURRFURRFURRFURRFURRFURRlveXFF19smWannXYagUiGh7VBrs3iQhlrJkpCEsyRkeIjzieE2cilX0l2WC/YNobT2SQxYwlaEGglWbaNAi6WgbFcOQmzSy8pTGOhHHKpt5VxIknjWAInxV0s/iJ40TTHz9IqrsMo+pIyR6GXysRRLm2JdU8sA6sXNU+dOrWuvQd6FmPZ7NsrJVR5wws5aMv9ZUMWS7lSGu43/msu3/Yvg3TO/rVi3uNYPueeqgCx7/774uQvnFw6fv4icVy5JcrnQv+CS7FmfZRSPFKoncRjyMqP10vYE8Vs8jqqkNWvTsGXoow03/72t7HBBhu0TLd8+XJMmzZtBCJS1kfaHV8zysJtIIl0eRx26S6d7nnprr7H+/dYqUPed999OPLII9c7yXxnbyd+9/xv0T/QG+7JQjQMoHyPZ4GugQEFWarleViQChPEXIznqvFhGnK2JWYmhtsSsa19gnx+EXtUJjL1uNL2dugZ6BGZS7RRVt+M57DwxJPx2j9+AEsv+RkGXn65dZ6nnsL8o47Gsv/4ReX+jU44HrW3TWxZTv+LL2LRF0/D3D3ej84fXYT+WbNaH/u557Hg2M9g6U9/Vn3sT30SHVO2rd/R5rpnTudL9ZLbinSyAxCh/po3+VyXr3Ev4SbvfpVTYvlF7OTdJjz8Ra4LvMQ6SJP5IT48NwWBTFixlB4SFMXTMElIHdZC1qQ1UCZCjusov1aqmZqQG7NkmvI1kEmv8sNtolQ5rNWssT5eFiiHuGP88Mc0CHlCmVK+7QXbtfigpJrpgCWf3q8JKWw3qBkK0uYgv7YdKTaWO8e1QNrO4nIvAq8leTjXDdehMbAE1KyJknFyFsbVgjjaxvcoPI/i7HSsWA8sjo7iajFmifWvjUJt+cAg8v3EpLVJfBhQkEj5JaKUTwP8cAIiwFqLC39yIay1ddfPP/6ff/TtJx8+ZC3I+YekgMdceX7yXGSfiH0s1LG1SfQepdw266M12Q9hxYMQ+HNpzS6l9mKsTvfj/M4hJfi8VEOWgy/b/LePWK6hbF+8zMuDkgNQun0Tkc9vRLm8nqfUN+W+ODaU0vMYla0t4UXYoHpJd5lsr3MxhnzlTNFtLWXbVFFGO8T8WXmiPVw4LSr9vkCl30VE+3Fdy3aK6Xi9vQasuX/wgx+0la7dhxCtzRhjcNBBB+GGG27A3LlzsWzZMvzsZz/DBz/4QYwbN27E4+nu7sZDDz2Ec845B5tuuik23XRTHHjggbjmmmvaEvg1wxiD6667rq20AwMDOPDAA1fpeIqirFvcf//9g8670UYbDWEkiqIoirL6uOyyy9pK9/3vf3+YI1HWNe677z7ce++9LdPtu+++2G233UYgIkVRFEVRFEVRFEVRFEVRFEVRlPWP2uoOQFEURVEURVEURVEURVEURVEURVEUZXUwMDCAP/7xjy3Trc1ibcALe5xrIibiXY28PhUiuLRLyJZK23lbXVYC4FyWhj/LWGPZFA1PXgRtHOAo5nGuAEAwBiGvlyY5VwQRkhQzsajQoYADkQOcg4vSLADkRVCOLUwEkHOpfoiCnAlRGFVZNyVREsl/RCFyOs8kciKxPf8nJzFlETNyaRUfKsWQRFC58ItATsi7KI+FiLy8K+zf7p3bYa9/3Av3/e992bl1zvgVxk0+GGQa9bVMB4nqTlU2FFL+PQpFEYyD8uxdEmZxm3AjiTJ6Xn+0Ijbg1NNPxXnf/Dpqttb4Oqg8rXp5YhKTuTpZfPYu5V6EJO9KX7I+QxVpVaqtKF4u9vnPf74tudyNN96I4447bgSiUtYlynOatkZJnj+EeU2c3/B9qskxUgE+fyHveQS4gssDDjviY/jxD3+yUudz00034VOf+hSuvvrq9WLMX9a3DL957kYs71smHnTBclgWqgbJquF5kpATw8CYcM8N8tZcEBryIjwMBSzsToJaxEe2JOVn0n/6+aaj7G7vCf2F5waUJgYpPUtDRZ9xhYMhQhH6ykAxgH7Xjw7qCOXKQ5Tnq2LuQHl/L15+BZ3nX4DO8y9AxzunYNR73oPatlNQ23RTYNQouCWL0TfjOfTcdz/6nnmmYZt07LILNj7j9DZb0DMwbx46f/gjdP7wR6htsw1Gv/c9qE2ZAvvmzYBRo+E6l6Dv+ZnoeeBB9P3tbw3LqU3ZFm/6ylmND9Ri3ePgMHvJiyhfOsGFHV75vFtKbhHSxbWASfP2eBw5pyP49U9sDMpDJICcgSPHPSOVFvqGIQMHhwIFDAwKV3j9trFAMYDCWJgBXnM5EIx394b4CkdAUQDWr328bL6AQwFyQAEHR35NwQ+B4fGsCOux2EfJRTl8XDNUrEXzfpl6JW+3ZMKxggzaEcgSjKN4nUthvReK23S9miSXNkbIokN9ga9hQ0F6TUGO7tMD8McI13s245brKfhH/fhGI3/dhrWX4VpxsTv4MsM1nx6mkJo1W9u52CVgwoOX0pLJxbbgNYfNB5cUI3GcFO8t8ZDGx2PEuiWtScivyWN3Jey8y0745ve+idmzZ2O77bfDNttugylTtsVbtniLPz8YFNzPHABj4VAAzoSYC4AsEHqYPx6v87izOBSFE+tZxPssx5WPpZTaCojtzfcArjvfL9K+1HdEf4hjenpIEqQkOxszS1GENDHWUr/n/OXfQjKceM/6gyjL1f82w+U1+81G5ueyC1ekdKKO47XL69JQDsfsYudMsci8DdelVI67SV3IbKX6dKivGxl/0zWylIu7vJyqdmtZXrOYV5Ff//rXLdOMGjUKBx100Cofa21j7NixOPnkk3HyyScDAObMmYNLL70UN998M2bMmIHe3t4RjWfRokX4/e9/j9///vc45phjMHHiROyzzz444YQTsNdee610efvvvz/22Wcf3HXXXS3TPvHEE/iP//gPfPrTnx5M6IqirGM89thjg867//77D2EkiqIoirJ6eOyxx/Dqq6+2TDdx4kTsuOOOIxCRsi5x4okntpXuX/7lX4Y5EkVRFEVRFEVRFEVRFEVRFEVRlPUXFWsriqIoiqIoiqIoiqIoiqIoiqIoirJecu2117aVbm0XawOolyBV0cwWSSJN5e42RE15QEEa5j+zYKmRXNsfOsiGHbyULUicDExUZ7NIu3AOBiSOTiByQcTt5W/Gm6vgKOky/X4v2UoCOMR85XpgcVnzShNpyyLkKIKmTKbNueMnEirGIPMiLiPWUjlvkn3F42WRCdlXJvYT6b0BLZ0vCEd/4ug6sXbX7Dsw0LMIdsyEir5GSdKVVWCmBSx9p9I78n1cmRWCbS8+ZyOcMNWB0NdV/T9Mf/t738q+V10m0n2VRR3LlyJtUe8iQi4ofUaU4pEhcQ3KNkV9+lKbqlRbWd/57ne/25ZY+5kmoldFWVnKd7G6nZJSwujXJgQZbS6YzeZCYYz30kovVOZ0O+28E2q1Gvr7+1cq9unTp8M5h6uuugrW2pXKuzaxtHcpfvPcr7G0Z4mX7WYzpDCLJBbxmvDdvyylz17AaqMa27CgOwizjQniVROO4G/scXYi53P+4TCJsow1OZTTXMB3gdK9Pgp002fnqHoSA6C7bzk6Rr2p4VxhZel79jn0Pfscn1nb1N42EZv94krQ6NGDPnb/zJnonzlzpfPZzTfHZlddBdpww+YJm1zc85e/jq6+Lt8vCLG9WSfL2evamHew7do5IDwUKHiaEzz/TkWm+SSvheB8v3MudgsOWx5PTONDXzOICmM+djEgBMdAWGyBrH9QEa8Twior9Fcv3CYyoKKAcwUcGTgq4Fx6IIAXU/PDkNIJyjWiy/pkOk8+/XQdcUWz8Bj+GiQkWb6h+JngxdiGUwZJMpkgvw9jghcm+zTW2HB+JomUQVGo7+X7QFBZh8vagkKjkVh/ULkRDcW6Z2G1l22Xxv/QrvF8s+URpbUAjxNSbh0kz/BFi74pVyRcNsW+Ex8YwGvCuOx1sW64FOIxKXR+rpHCFSAQTjr1RMAhirER1tF8/7Lw/cNRAeOAAgaW1+mQiuYg0ebv/OArOMSQ4o1UVqAUa1NoewghNovXUxsbKgm1Yx9beak2R77SUm3eZMR+SXkeUb4ncLL0tIU65O8z5d9p4nfR5zIZdrwmxe81mZO7+k7A6/Lsmk+Zsrx1Xu2K+Os3yvEVou9W5JXr6AbxxvXwGi7VXrZsGV566aWW6XbbbbdVPta6wNve9jZ873vfw/e+9z0AwH333YcrrrgCd911F15++WUURTFisTjnMGfOHFx99dW4+uqr0dHRge222w4HH3wwTjrpJLzjHe9oq5ybbroJb37zm9uShJ9yyik44ogjMHbs2FUNX1GUtZiLLrpo0A8W2GCDDfCNb3xjiCNSFEVRlJHn7LPPbivdqaeeOsyRKOsat9xyC1TuimwAACAASURBVP7W5GGPzC677IL99ttvBCJSFEVRFEVRFEVRFEVRFEVRFEVZPyn/Z/mKoiiKoiiKoiiKoiiKoiiKoiiKoijrBX/+85/bSrfrrrsOcyQjR0uJTwuZUTNXUJVIqKlcKEqLXC44KkuMUJIfsSwrfY0CLM5hWHIlZFdJoMgyRC6LpWrhj1i2RkE2HYSLJskVbRAuWpOki+WXNQRL6WVCGUThFcRsqdwk9GLJI3EsCMIvKdWGN5rFtPEMRdogszPC2Jdqs14URcFsVydqplT/Hz/84xg1alTWlK7ow9KZv8nlWiS0gnX9ikrvcnu1Cqt+nxeigQXldenCfqT9A8sX1JX8Twf+kxDGcXvXv9K+vJ0JLLELQjok+R+JPPyepIBBZGdSOhaoy7rJriG+Npy4LlSqrSh45ZVX2kq3wQYbDHMkyvpA48dpNB9H4zjb6EkNvhCwITXeelzplkzpfkEEbPXWrVbyDDz/9V//hY9+9KPo6ekZVP41nUUrFuLGZ6/H0t7ONNcSczme76E0/2I5NuS2ODdI+XmOls3dYIAo6EacQ5jw8qWGssXcJc1XAdZ/J+ltknnG71SSfArSvEX0FePF2q2o68NDPDfo2HlnvPnGX8NusUXrxEN87NqUbfHmX9+A2tvf1nq904Tn3pjRcJ9vK5bN8twuzdmjNR3w/SGueYL4lx+2Etc6PGckIUhOeeJ8k+BXACyO5rVR7HsmrmWiUJpfMDBkYZHSGrJ+jQMDYyysqcGShSXrv6MGayys9dsspzHGpyGLWvzOefndp6mZms9vLWrGb68ZLsvG49WoFsryx6xRisVSLUjww7E4HwxqNmwLsdb4HIxFjfyLYzW25rcZCyLyeUr1Y8J6zl/bNdRC/ViqibVXGE2MDSsy/x9nc93bML5Ya1O5pbWkNTasGW1YN/C60cTxJ6bh9akxID4XE8Yn49erPKrwmMfty/cQXqPKxQkVfn3ixz4b+qfJ+hJi3aSOaXmdy8cT42YUn8fxM42hVqyzbSiXeL1OXM/pXGMdIJyzOC9ramG7rNNQ1wj9k+uSrxHwOk3+ZjA4qTZQktuL67mlVDsOGXL9KQqVY03FPlaTy7Il2f4KsvFfzD8qf5txqI+xdE5xrVr6i2VnpyCjo4avuv1V9wle/pePK2OvqCAppY/jL29HfbuV62yk19wXX3xx84fmBY4//vghOd66xl577YVf/OIXmD17Nnp6enDNNdfgwAMPxIQJE0Y8lr6+Pjz55JM4//zzMWnSJIwbNw4f+MAHcMkll2DZsmUN82288ca48MIL2zpGd3c3Dj/88KEKWVGUtZATTjgBZ5xxxqDz/+AHP8j+3YKiKIqirI0URYE//vGPLdN1dHSs0n1TWf+YN28ejj322LbSfvnLX9Z/H68oiqIoiqIoiqIoiqIoiqIoijKM6H/hoiiKoiiKoiiKoiiKoiiKoiiKoijKesnzzz/fMs0OO+yArbYanLBwTWV1yLUbioYyubY/eBQaNZNrR5Vc2kql/VHIJeRUSUHHsjTyYuMoqUwiLX6vkmZTkG5nsrDSCwgSNCFCy6RkMQYpH0uSRim3S+Js5OmEvDrWAW+jKilUapHUBHndRnFUWRoVvm86YVMccNABdU3Z+eyvQluKXE37GpXeq/atBELQJVs6ibdMpXzqD7f+AbNfnFUp064WbJcPmY5iZE+M7ZgEd1k+knVN9dJM8R7zla4NlWoriudzn/tcW+n23HPPYY5EWWspSR7rdzfa2WTSxH7LONfJ91Fp7K48Rp28kry4F+ket/eH9m4cQxM6OjqADRyeWfA0+oq+QZWxpjKn8yX8esb16OrvijO7TIJtWIIrZa4sTiUx3+N7eJgz8tzMyDkiJQEvvCDZkOxQ+VzNEMtAeY6a9kZBa2luxtMwkrJtnjMj9a+sD5W6Zn/Rj56BlZOob3LhhXjT2WehNmnSSuUrQ6NGYdypn8dbfnsT7JZbtpVn/He+jTd9/Wuobbvtqh27VsNGxx2HzW+9BbV3vD3tGMR6p3AFnlv0XNZ+XBaB4EA8wRPrjlCcvOBNvo3gL2tjspVMWh8YiDWCx1KSAZv44J0kzk6S5/RQIAqCYincjuJhY2CFkNgiF1xH4bXczoLt8DLkBdgs1TZBcu1F1ZxGvJOQXZuyMFuWa6KQO0q7g/zbC7RtFG+bKNQ2qNmOKPu2ZGFtRzhuODaSiNvEc/XXsQWJ+qAgaw5CbeMb0ZpaEGb7HFas2VgWTsbGBzixdJqF1LymtNaLuOO5GpZkszg61ZeUacd4jR9H0ro3rS9rFOoliLqN8eNfzdRgQj3G+jW+HoxNUnUvvrYghyTgjmvMtD71XVk8sCCOi2I9ZIzoo7yutaKvp/2WWGieHkzl+xOL3sUDroRwm/sz57dRqC1l8uK3ALIgk8bw+PAEGoxUuzQuII0DbUm15Xc5bjSTaiNIqaPQXyZM5VYJtavmHHXb+GtpLiJl09k6uRxr6Y8f5FX1x8dz5ODiUwbqX9n+imOQE3FWHQPIfhNoJNSOdS3bbA1ac19zzTUt01hrMXXq1CE75rpKrVbDUUcdhVtuuQULFy7EwoUL8f3vfx977LHHanko07Jly3DvvffiC1/4AsaNG4fNN98chx56KH7zm9+gKIos7amnnortttuurXJvueUW3HPPPcMRsqIoazgXXXQRrrjiikHl7ejowHXXXYdTTjlliKNSFEVRlJHnsssuQ19f69/A99lnH9RqtRGISFkXKIoCn/rUp7BgQf2DvctMnDgRRx555AhEpSiKoiiKoiiKoiiKoiiKoiiKsv6i/6ZPURRFURRFURRFURRFURRFURRFUZT1khdeeKFlmg9+8IMjEMnIQ0SVkuFISdZbXwAaCum8WK5a3lS1PZdrs3jKC+ZknJkMiRzIERyLrAiAC0cIXimXKYqTwZLldd5nzHIo56VU4tRYWsgCS8fKrLJcuR0/EtV/TAIpAoXwonxL7M/Ss1BPyPpYtJiEy1J4lpeBIECLdVqWarcSNYf0U4+eit/c+JvsFLvn/QV9S2ehY9wkpIZp1ddSbXtcxb6qtOXtEhZtJUEWM2azHbFs5m/rotjn/3wIv/r1L7H7+3ZvEGc56rLQTNSllMKzgEuElAu6cllXatMKqRpvF/WqUm1FAV5//XXceeedbaVVGZAyVPDwy/dsJpvrNBleW02zeG4ACqUVqXTwfZUI5By+et45mP6L6c3ndYGd/mEnbDJhE2w5cQu8ecs3Y9vtt0F3/3I8veBJbD1+G2w0alzLMtZ0Hp33Vzz46v1xLiUfruIFr0EEy7LtcINmcbEB1f2JR6CEUk29uFMIsxG+s2g7PsAlirvJTy/jHJDnA9GCWtdBQneo7jg8cZbfwXPeIvQfoKtvGUbXRse4W2HGj8e4z5+CcaecjL6nn0b3HXei53//F72PPga3fHnL/LUp22LsIYdgw2OOht1885bps2OPG4dxJxyPcccfh75nZ2DFnXei59570fPIo3DLlrU+9uTJ2OCQg7HR1GNgw0OS6q6RlVzvvLjkBazoXx6luz5JLpsFTFxssLydp2+xHwpBrd/P8l0I0XoaY8hRKNbEY2bvRLC8doKBl64b8AoGxo9LFgaF/wrnHAw5OJiQhOCoAAoSayJC4RxABeJqzBDIFXBh/HEgGGfgXIEBV8A5F9ZhBoZcrOS40uKFmMnbw1Ho3/HcKc2TSdSFiZ8g10TpGjcw1l9XBsbHG6XWBDJIAmdjYBCE0dkYAZCxYrxgiXnehgjjhy/fhesztCuRryP4Ok59hKtArPAcoWYJrihSOhOqzog6ESL9WD8BE9cbaX3JD+8Rz/YRY1iod7j4IAAeC+MxXNjmADJBqm1c6QFY3OOQ8oX+7ZyDcaHtyZdXUAFyBkABSxYFCsD5dijIgagAnAXgUKAAr1tduBcScf9yiGv1dHLx3Ck2RTpfitEiPSiL4t0gvmcS7bal2rJ+U3tx/IORaocGyn8PqZBql9On24iYi1RND+IDAfI6TL+elOYy4mEh5Xj8nCTfV4V80Eij41bma+N+laVtPR1K8YjzqtteajMADR8A19axhoje3l48++yzLdPtuOOOKoMbBBMmTMBZZ52Fs846CwDwzDPP4NJLL8Vtt92GmTNnYmBgYETjef3113HjjTfixhtvhLUWkyZNwn777YeTTjoJ73rXu3Drrbdiu+22q5NuV3HYYYdh3rx5MMa0TKsoyrrDN7/5zZVKP3HiRGyyySY4+OCDcfbZZ2PjjTcepsgURVEUZWS56KKL2kp3/vnnD3MkyrrExRdfjNtuu62ttKeddpp/2KmiKIqiKIqiKIqiKIqiKIqiKIoybOh/NakoiqIoiqIoiqIoiqIoiqIoiqIoynrJ4sWLW6b5t3/7N1x++eUjEM3I05ZcG2gsnGskaUKFpKnF9hCQl9CFNFVy7awclmuz+o0cXBSAsaSbHc8cbNBwBXkbl5rki0FBF+RQ8fhcDeX6ogpJX3ZKJbFTSXQdhdjReJb2k8xfIdRO6ZLki09T6OaQa5+k+C9tzWIV8iwWhsl0AHDgQQdik002wRtvvJGdb+eM67Hpe89K5vIQQCbdqq8l5J2tSprdrDPWWcrq94ViN972Y1j0yI9R9HVnJSxYsACHHPhh3H3v3dhhxx0q46yTYYkkRu5Ldrnku8tkYVR3ymVBYtVxy6I2lWoriueEE05oSyi83XbbYddddx2BiJR1lcZzmCZ2XpbCUpJrJslmmutw+T5LvSgzv4+GSMJ9+i2bb45tpmyD52c83/Icnnz8yfrzIsJnT/8Mjj/zOLx13ERstdFbW5azJrKivxt/nH0HZi+ZFWS6SW4NGC/LhYkiXENJmmsovIIA138P+ylIeON2n86QgSUDY3IVt5dp89ws5EUSu/rJo29DOesjUJpDsBjWpQlDevhKEJi6UGKY96Z5EAGFq5ymL+9bjvFjNvEi4RJN5w5E6NhxR3TsuCPwhVOBgQH0z56N/hdewMC8eXBLOuF6ekAdHTDj3wT71ono2Hln2Le8eXCNWT729u9Ex/bvxLhTTgaKAv0vvYT+mTMx8NpcFEuWwPX2gqwFjR+P2lu3QsdOO8FusUV75a+EXPvv858AS3WT9VjO0/izCXNAB/Ja5Vi/howXnVuf0pcSZL3GhIWLnO+70F4mtnsaP3id4fuBQRBhA14GHCTX3K0cIYiOLQoqAOdgjUPhADjnNcbGoXAFQIQCDlSEcQsEE9IYMnDOi4+dM156TA7WOQwUAwA5FHB+vGJbOBAEy2E9ljbnY57jdQlXcVJBp/Uai5NN/O7PP4nr+XrldH6pZUCO0jUbrmcpS45Xswl5nYnzfBLtQmF8gEttSMZ4ZzilHuEbPXU2fw+g2D+MWB8YY/39wRBc4ern+WFda8iEdi/JlnldGerO2FzEHpceof/48zIA+TjS3SWMSsafP2yKx8BEKXoKz4Q+xvLrdE3wep2CHDsex1k4FLG8wrng7PZCdl+PNpRa+NEynJeLPSacbLyJygu5NObC1zmPffJhC5wyjfein7Ul1a5eq7WUajdYx0Wkd7pizdbwNxWWVufVUX9DKK3xy+WV5zwOrk42ncnxi5KIG/Vrf/nwqWb3nHIsSaSex9zoeyOk2BvOxycFw9n+EGfdcVq1W7PjDhFXXnllWxLlT37yk0N63PWV7bffHj/5yU8AAEVR4I477sC0adNwzz33YN68eW2tQ4eKgYEBzJw5EzNnzsTll1+OMWPGYMcdd8QOO+yAJ5+sn+OXWbBgAc444wxcfPHFIxCtoihrArfffntb//6LGTNmDObMmTOMESmKoijK6mH27NmYOXNmy3Sbb7453v3ud49ARMq6wKOPPoqzzz67rbRbbLEFjj/++GGOSFEURVEURVEURVEURVEURVEURVGxtqIoiqIoiqIoiqIoiqIoiqIoiqIo6yXtigWmTZuGz372s8MczeqhpVwbaC6cq5I0xV2Dk2u7kly7al8MLci6OMyoyI42Nif2sQgriN6iOCmJLqPiMDnOsjqolHxH2SXyvOmE8x3i0EnORHnSIO6K2RoJtUtCPS+CoxSvyFEnZk4V01zULISezOjRo3HEEUfUSeeXPHs9Nn3vv+SSs8z12Ki/lSq60vzVSLgtP8t9+UcQUNtoC7z5/3wX8+7+EuByGVXXsi4c9+njcO8D91YKJ+vgJJn0LD9uJtuSdR5Mb5WCMHGqZak2lcso5y0fswkq1VbWBTo7O/G73/2urbRXXHHFMEejrBM0mdeUScM5le5QYp5THmpd/rHhSMxyZW8g9bdUvt+znJXnPM7h1NM+jy+efFp7gZcP5Rx+/qNpuP+P9+Nn1/8Ui8Yvwjbjt8UGtQ0GVd7q4IXFM3HPnLuxor8bxrBE1cR7YtDtRpE2C1ZZo2vIBIkqwZBFlG3DJsk2koQ7SllDGcYkKXeUtIKiYBcxfWhT8MyMxLwxSHHlifFcQUyrAIh+VNFZ6zZRFCM7OCzt7cT40ZsMuq4BANaitvXWqG29dUtB6pBjDGqTJqE2adLQldmGXHt+1+t4dekrvs1Fu3C/Ccl8MQ5A6CdcO1l/DGJksknra5CEv3DkBcrwPQlBKhuXDEHMHNcRLk1ADcGLm+EAMjAoooQf5ACDIDAGTBBg+y8uiLhdTEvOoaAiuNrF2OMAhyJIhx2KYgDOwae1fq5vgngbxONVEvMmwbaod9kGRajXujVNSYZMyObsLIo2huK1bY2vT04npdrcFnxtGhaIi2Ok8YQl/Yjf+fwt8TUajscXbBCAh+E8nkM8d0fx4Up8fRtj4AqXHrrEa1/isUysF+T4wes1ghdZcxwCE/qXC32D+5AT9zAK9Zj6jG+DKB8urXdjutgGECWltZ8T61LfZR3gvNTbx1agAJdVhLrzjV9wv07qbhCv5euuXa53IQgHpWsxjlepPfPxHNl7qvMwjpek2vIY8cxDXA5DI9WOZQYK11ionEvqS3Ujr7XqzJW/0URJN7/k2tektb2MkR9SFqXdIY38HaDZWrTZPaVqX1m8XZenLMwW21h+Xv9AtObHHdH7Xolp06a1TENEOPnkk0cgmvULYwz2339/7L///gCAFStW4KqrrsJ1112HRx55BJ2dnSMaz4oVK/DII4+sVJ5LLrkEX/ziFzF58uRhikpRlDWJG264YaXSH3fcccMUiaIoiqKsXtqVH3/uc58b5kiUdYWuri4cddRR6Ovrayv9tGnTMG7cuGGOSlEURVEURVEURVEURVEURVEURWnj/wZVFEVRFEVRFEVRFEVRFEVRFEVRFEVZ9zjvvPPaSnfaaadh3rx5wxzN6qMtwW4zyWST7EkXV7+9WTyO80a5NEUBdl3Z7LqKkjOWjLEkzURBWsxJLFKUeUyQIEplWxAmkpSseXmiFy2mlzX+JbcRvzhPLD/JHDkOw3FFER+fUxLxeV1ckjMGo1x9XcdqiTqxJPMK0qgokTOmtag5OcojRx9zdF3b9XW+iO55f+EDCetayt+8v0nlWjldq23N9ich2pveeTjeesBVMB1j647+2KOP4fb/+Z8m8VWUTEmWR6W/VAdZ5WZtlfVjIIrxSPRDILWbSrUVJXHKKadgYGCgZbrJkydj7733HoGIlHWdxuNsk4lSs4cliIdt8L6ydDPui/cGUUq4nx/9qWMwavSolTuZEk8+9hQO+8ePYWlPJx6b9whe6pzdVOC5JrC0txN/eOEW/M+Lv8eK/u5QRzZKsw0RLBmQCVLtKNDm/QbW2DRfDHn9fM56YXac19l4b66f5yXxbprHpTmeny8keasnzU/q5mkQ8y85FzaI+7K+KKYbBCAdotSRHLC0Z2n9Q2LanD+s07QQ6j/y+l+DWBfwa4nSZSqkuXydUmwwb6PlFYlvL8P+4Lg/6tuN7ycuipn5n+HPIPVlEMikPgYQrOF1BuJ1wD3GC6YJNkrmWSZvYcU1kNY3FhYWNm73n60J22BgTQ3WWtRMDTXy75bfw6tG/mXJokYWHVQL6cNLfO6wvhwuw+cLaUwN1lgYY+NnSzV0mA5/nPDdhtgNLKypwYTj+nj9uabzMLBUg4FFzfjr3hq/3xgLIuPHEbH+s3EtyWOARc3wNvgxx3D9Jul3HBfgx6XQQjDwY5UBwdqw9iQK55rGMl4zStm/b0ehAw/lch/lsojE8UL7p3jylQn3E99X5domX2PmYvNUnh+HCOTCuxh30zhK8Zog4jEacU3Ox7Amxev7n1xrU+lloiw99ufYDulMjb+I4tjfTKodr+mSVFuu/OIwIOTMDaXa2bBRMfY2kWpXfU/ZGjxoobyOl9mdiy/+ncHEmvdDU+prIT0X6BxQON/GXKwoi7ezHL7cVs657NUQV/7qKs+VBeB1fQJpDS23p+oo/dYhl+6cr512a8BQr7uLosDjjz/eMt3WW2+NsWPrf+9QhpYxY8bghBNOwF133YUlS5bg5Zdfxrnnnot/+Id/wKhRqzYvHy6KosDBBx+8usNQFGWEeO6551Yq/SWXXILddtsNM2fOHKaIFEVRFGX18Nvf/rZlGmMMzj333BGIRlkXOP300/Hss8+2lfYLX/gCDjzwwGGOSFEURVEURVEURVEURVEURVEURQFUrK0oiqIoiqIoiqIoiqIoiqIoiqIoynrKrrvu2la6ZcuW4Rvf+MYwR7N6KQuGKqmQK6cCWpRfkaCZkIjl2q4sFHSuUkCZJFd8HtFO6FMRZVIon573mZgGRIBjKaIp6a+TWCvJkpu/ZB65JRN1kwEcZeeZ5GKs7SqLvUw8R1k+vHcv7nHxXBFlUvEd4rspyaUatZFo/z333BNbb711Xdt1PvvLcmPW5W9Prl3+LLeVt8tt1CBN2rfh2/fFxEP+u/LoHz3kUFz8o4vw0ksvJWl2xcuXlrex4/OVicRpSPlaWcRWlrA1krQhK7ZJWzVApdrKusKKFSvwy1/+snVCAD/+8Y+HORplnWIlhsk0NDeRLjYpr4XL14s/QemW4lKBxNZU8uLRf/7oP7cddyMWvr4IV/90OhyA2Utm4+G5D2Ju19xVLneo6RnowQOv3ofrnvkvzO6c5edNxkahKsF4cXAQrxrkwuAkZqV8P5I025D8zMLtILllwS7iI1gyYaeBl+oCJrahR8zrDEtkw5zFyb3+zfB/2enSO9/HXam8jPJDOOKcF3DOobO3c0jaYW2jrbVOBYu6F+KFN56PUm3/z4o/Od8X64y0BnDZfN4YOb/z5RpK5RuYpNtmObd44A7EMY2x/p38A3OSiJhgjIW1SbZtWBwf+36ScVsycX+UaYdry/I2Y2AoSKyNFTJrm0TatiOKtrkc3l9jCTYFMbZ4RRm3TSJua4R4O6RJUu1wfFNDh9gWXyZJtoksajaIucl4iTYoiLcpXNsWFgZEFsamOiGYcM0K2Ta8+JrrGUjCfUtc10Fc7pIsO5NLB7m1CeUk6b+XgqcRJn0mGJArybR55BPHJSfWuZAPlPJlcG/m/mnDwwMcyC9NRT/nLsfjIjh2yn9H4PMhMiAHQEjfOT7EOCnKv3lfHJcNj+Pc35N429cXC7KteCWpNsu0ieLZ85nEa9KE/HzHJpgwxiapth+IKcafqiJdp9n40kqqTaXvZVpItVkoXf7tplKqXVV2/IEliLHjgdKLy3Ioia/Lh5DLbSGuLsNjl5R4x3MQfw3J5j/127MyHFKsTWTaMl+sHueQheHq65nztctwrLt//etfo6+vr2W6j3/840N+bKU1b33rW/Gtb30Ljz32GHp6evDQQw/hs5/9LCZNmhTmhWsGTz31FC6//PLVHYaiKCNA04dXNODRRx/FlClTMHXqVPT39w9DVIqiKIoyslx77bVYvnx5y3S77747xowZMwIRKWs7N9xwA/793/+9rbS77LILzj///GGOSFEURVEURVEURVEURVEURVEURWHWnP9ST1EURVEURVEURVEURVEURVEURVEUZQQ55JBDsOeee7aVdtq0aXj11VeHOaLVT1vyn2Zy7aZOpArRUpMMMZYg13ZIkqp6Z7HLpF9JbsfbWG6XhGMyXNYqeZGXKD8Iklm0zVqu7EUNXqV0hFROsJCFslkexhK8UkwxL4m8qY6iEoplfpRyx/NvItUul9WybYSk6phjjqnbvfT5m+CK3nJjVuZv3N/y1qnuWI22VeWtTzvmLe/G+J0+U3n0r559LnZ+584451/OwUD/QCbsyuRdmUS7WgpWFoY1kofF+ihJyVSqrSjVnHHGGW2J5bbaaisccsghIxCRsk6xkvMZTxNpVenBEvGeUDmvaSyZjILIUiQEwsU/uwhjNlh1+cevpv0qiGgNevt78cyip/Dgq/fjtWWvDkrMNZR093fj4dcexDVP/Scef/0xOIckYkUSsZqyUNuI76Agxw0PUWFxMIKAuCTTzmTc/GcoyLzD/NDwXM+INk7zuhQLleZbQtFKef8g52e3vJ2Ql5vBD+Rw9WXU9SQCOnsWo3BFTLc+MRi59oOv3s+5w5xdzC9JXrOlOShx/RohwoeQCSMIiHme7w/v+yjAUnYHeEkxTJLSZsehVFY8RyFxDumsSeJhljgbGCHVDn0e/jrw8mgjpPJBfk3pOvFSahZgs2Q7SbKjYNuycLsWy6gZiw6qoQYvze4wQZxNQbBthVQ7SrNrsOSF3VK8bYOI2lJHkHTX4jVrQ96arYFXZtbWYMgfi+AF2XyNGlODZaG1CUJwa6N8X8rzCQTLEv7YFlIebaLgP7ZLzCdk2y7vFyaI172Ym9KSQ/Qycv4V1548HvHxTBo/ymsVucbk8RLg2EP/4ntNXEsi+pENBak2910um5LcPeWn1KcB2CCzTmtsyuqHR2pjOIa0luaHGsS4IZdjSc5NshwhPI8PRIhre66HcI8wclu63vncxIidjZ1tS7WBuryRJlJtF/7qoDal2vEATnQy/6oTaIsY6+KMVaVCKgAAIABJREFUTm6RR+Yv8lh4u2zj9ACCUkziq6yD+OK24PuhS3WTVQmJ+2aV6LvqvEJAUsrdKG+7DNe6+2c/+1lb6b70pS8Ny/GVlWP33XfHz3/+c7z44ovo6enBr371Kxx88MHYbLPNVndoOOmkk7DPPvtg+vTpKs5VlHWYSZMmDSqfcw7Tp0/HVltthRkzZgxtUIqiKIoywrQrNf7mN785zJEo6wL33nsvPvaxj7WVdsyYMbjuuutU2K4oiqIoiqIoiqIoiqIoiqIoijKCqFhbURRFURRFURRFURRFURRFURRFUZT1EmMMfv7zn8Na2zJtb28vLrroohGIavWzSnJtYKVllO0IJFkYmMm1K0rIxVdC9MUmMk4VBduUpIfxn2l7EplxGSwBk2IoAlz9K5OERaFZkiOyNC3GHaTZ9eeS9iU5F7zUMZ6S1KSJ+owitHTs+C6k2rEW64SPTXDA0UcfXbd5oOcNdM2+vaoxYx1wfhlTNdTgs9xGbeyrfk3Y9RSQHV155IGBAVx80Y9x7le+Vp2/HDdvLv35Xfn3LFupj1Opn6hUW1Hq6e/vx5VXXtlW2nbFCYoyWNIwTZATJMoH7sbSTCnhrCLOZeQBw1xBzDPGjh2L6b+aDmNW7T8HXDR/ERYvXOLnQsbAwqK7vxtPL3wK977yJzz/xnPo7u9epWOsLK91vYq7XroT1z71n3js9UfQX/SVpNc2iH9NnON5STALb4MY2wSJNiXZahRoGyHlDpJVS0k2TOJ4hstmaS7/GRbCGhBZ0XZprpK1W9wCGBKfxXwgzeNc7CcFklw7lu94W/ouivdzxxBn4Qos7lncvN+1y+p1rQ+KlZFrv7LsFby45AUvdeV5XpiWZ3NuviZNWRwrWp6StFjOEKNYGXKdQHG+b/Kn/sQ8mai9LNc2BoixmExMTDEvC4dtkkOTFG0bGOv7u4XJrrl4XfF2Y2CCZNuLt5NouxbE1zWysPBybBOF3EGcTf67CfuiQDvIvC3LtlnebVJeQ9ZLw4MYPx2/FoTY6XqvWb/POB8zyKAWxPosHpcPSbIwUehryEbZuJdWC2FzuO4sy5rjmkDKzsP6jUL7kB8zCMa/x3HG+m2OfJzhs5dYm7oXnC8n9rQ4DrDMP92P0komtbdYxGRrZN/FuV8hlpn1RCIhhk9rFyr11yjI5nqIx0aMEy5/GJUR9ZpJuJFLweUfXzmG611cG3w/SGvu0vq39JsA1iCpdn3yJNpuPZ5JW7WvZ1cgvhDvT/7lgjydXwAl37Voi7geJl9X8cVlOe7/vo+mMsU8qSzaJuQy8+jdTvfS7HOcA3E4+byLKv7k/nRgZFLvcp3W5W3BcK67H3zwwZZpttpqqzVC3Kzk1Go1fPzjH8fvfvc7zJ8/H2+88QYuvPBCvP/978fYsWNXS0x33303pk6ditGjR2PbbbfFF77wBTz33HOrJRZFUYaHAw44YJXyz58/HzvvvDMefvjhIYpIURRFUUaexx9/vGWa8ePHY//99x+BaJS1maeffhof//jH205/0UUXYccddxzGiBRFURRFURRFURRFURRFURRFUZQyKtZWFEVRFEVRFEVRFEVRFEVRFEVRFGW9Zccdd8T3v//9ttJeeOGF6OrqGuaI1gzalms3kuk1yd5IStRMVhRlw0HslEmahYgwU9sJmVWdYJuifQmZYiyTHEbtWPxmhECtnK/8SvtyCV2U5jUSaUPsC2IziFM1JqVLQm1ZB6IeWWzmhFCtgVRbfm6n/YkIU6ZMwfvf//66fZ0zrm+WMYsvl69VZhDBys/N0jXbn161jd6Kt3yguXT3yiuvRNfyrrrsVaKuJK1rIPCS0TQQavO+TMrWpK3aQaXayrrGueeei56enpbpNttsMxxzzDEjEJGyTrIScxnXYHtVeVKYLPNTaayPZZVEj3XzDJHnQ//vQ7jmhmswavSoxnG0wRU/uMKLqqO42kto+wb6MavzBfx5zp/wwKv34cXFL6Crb9kqHasK5xzmdr2Gh157AL98+hrc8vzv8MLi5+HgkkhbzMmIWN8ZpNcmCWo5fiIvzzWUZMBW7LewUarNku1YtizL2Cjp9cdArB8LpFgotRCBYIyc48HLaJGmtKl9kdo3zDd43hbFznIuEAohw5LasJ+lylQ/HyEYdK7oRL/rX+W2WlvnGO3ItZ1z+POcu8UcOomx+eE4jDFVs/o0MwQAgzT3j+/kUvu52BlkitSH5PqH94l+wf80xsLE/pXGCxM6EQuI03cCq4qjWJ4l8bBJSh/E2HwdWFvzMusotE6SbS+6D6JtU0OHGQVrakG0nV5+nLGx7LTdCIF2eEeQYkdxtvFybbJBnm+z69QKobZPa/35GAtjw2eWZYvxzrBSOwq2/bkD6Vpn8Tii2NeLveO6syRvBoKYm8cprmtHUcbOMm+57uT244cGpH2U73M8Tsljip5I/EAnKWovrWO5P8V+Y2IpqTeCnwKQ9a+sx8d1a/kqMDEWzm/if75OQTpOoa/l62gbzy3UrXygQSbG5v0U6y8KtZHaxIh0sQ5kixkReTyl+rX26pBqV5E/rCHkdUG+HTeT3+bqy3Tk/IvTy1eIkfNmZVRsb/SX2smEWELeQj6QBEBd3KiPW8QlKsun4d89XC4gzyusXAF5HWby76o2a8Jw3hPvuecedHe3frDJIYccMmwxKEPH+PHj8aUvfQn3338/urq6MGPGDJx++unYfvvtUavVRjSWoigwc+ZMXHLJJdhuu+0wbtw4fOhDH8JVV12F/v5VnysqirL6OOyww1Z5TOnr68Pee++NBQsWDFFUiqIoijJytPtw1qOOOmqYI1HWdp544gnsvffemDt3blvpP/KRj+CEE04Y5qgURVEURVEURVEURVEURVEURVGUMirWVhRFURRFURRFURRFURRFURRFURRlvebMM8/E3nvv3VbaT3ziE8MczZpD21Kg1SDXzrZFSbTUYQkXlJB3RVlY2MASLS8nywVguYCQ6mKrkmlXC7bzKiERoxGRsgzMsCjMUJ4vkysmcZcTdVIVoxRXtyPVLtd3FXJflbR22azbMNCzuGF+lMsuyawaZCp9bpS22b563rT9kXjrAf+J2oZbVO5f2rkUd915V8O+kY7aeF+WTgi1y1LxKMMsSdkAZHJ0Pl47rK3CS0VpxKJFi3D++c2F+MzXv/71YY5GWZ9pPA43ETJWSLLju6u/PUYpZ2l/uu/n3wjA/v+0H5596Vn800H/NGiJ1gN3PxgFsyYIYy2SXNcYwpLeJXhm0dO4e85duHP27Xh03l/xwpKZWNi9AL0DvSt1vGW9y/Dy0jl4/PVHcfus2/BfT12N379wM/6+4G/o6u8SomwjZKmmJNO1UYgtZbp+O0tzfRp/HlLYasW5iW1C3i2Fuik/gWWt/j/DNKFNw2eYbH5jspYSc0DxTi7N1eK8wiQ5rBNC0dhdSmLX1O9clDWzXDmqe8lhftfrK9851iFazT0fm/coFi5f6OtPtFJsN0Oxj/Bc3r8jpYnid/+f6fq0JpbpW8PLYL0gORy8/CAd0bZJrO/Tx14VpbUAiGCciTFTMHDbcOx4HSBdT9awZJridqIggS4JttP1x9daLQmvKYm2owjbGNRsLaVjYTaVRNv8R5wuibaNtTBUE1LtJNGumVp4N0HoHcatcAzD4nwp4jcUYg7XsBxfbC7CJnipNgVBfpRey/bhejdJUo7S/ih3Zql2JqXm+HwdE5nsZUzaxqNDXDfG9YPsq3k/RCb8pmyNzNLqGC9fI0gy+UhcvxB74dM6FfmaPZ2ZqVuv87ViRMR+rA6fsztdqh8ee5NsXPxJQTnXnRRqszCcpeSxHfk6MUKqLeuifq29OqTaDUXRpfwspo53ApZOh/gy5XWQUUcpdlmUHfKlcaR0zNh+5WCQpa0sk0x4KERer/HBBdwlTT5W18nUkb7XhUJeHB7jEbfHqgdcyXjbXW/LuIaTH/7wh22lO+uss4Y1DmV4mDJlCn70ox/h6aefRk9PD+644w4ceeSR2GqrrUb8N51ly5bhrrvuwrHHHovRo0dj8uTJOPnkkzFjxowRjUNRlFXHGIPDDjtslcvp7u7GbrvthqIohiAqRVEURRk5vvWtb7WV7itf+cowR6Kszdx7773YZ599MH/+/LbST5w4EdOmTdN/P68oiqIoiqIoiqIoiqIoiqIoirIaWLVH0CuKoiiKoiiKoiiKoiiKoiiKoiiKoqwDXHvttZg8eTJ6enqapvvtb3+L22+/Hfvtt98IRbZ6iXIm11jg5BOgXmIE5OKiul1C/FTaXieMYsEgUSY5cnBxW35QF8sheJkUouSLk7hQBkV5IVworxxjSCufXN1MatXoXLPT4XikXJllTy7FmYu6cmmX0JLlx5MSchLb2pRqy3LKbV/+H0GPOOIInH766ejr60vnV/Ri6czfYPyOn6orUxQUEgtDeINjyoizxFxZTdOiSRrPhu/YD5M/8SCe+/d3VIRJ2GGHHUKJg/ufYGOdOWTnWbnfHyjP346YrdlxFWUdob+/H+9617vaSrvxxhvj1FNPHeaIlHWeZreZEnyLTfOYdC+OcwZCfi929fnToUvzIfISU1Ao3VHI482mfs5jAFfgTRtvjOnXT8dAMYA//fFP+O/rrscD9z2I1+e+jhUrVrQ8l1fnvIqXX3wZEydP9IEV8JOgcl2Qn8f0DPTg1a5X8PLSOShQoHAONbIYXRuDUWYUarYjyGuBgWIAA64fPQM96O7rxvK+LvS7AX+uzk+A/JutE41zFYbqACs95ackNzbwzygxURrLgmOClN/aJGqN70mqbckKeWeSa7OwlUWtJgpd/XFNFH2aJKJ1FCS0PmYT53++cmX8XBeyD8qHqRRxDsx1EXpDyEcOcFEKGwTbIBA5FEEmumKgG0t6luBNo9/Usk+sy1TNPZf0LMZDrz3g2zGuI0p9LE2yRT9MolYvPRZ9E0mCzJJ1n8MgFcXtT7FcE/uLyfqAz+D7mwN8/wplOgBkTOg+RSjTv1lHUbxrjf/syME5wDjAkYVBAee8yN3x2oRYvlv4UsmFuS0basW2MHo5uBi/E9v4+A3bhNdn8dipPtJDBqTSl+W4Ln6WomUHEvJnitctL7hMaEe4cF3yteoMeBrOa8R43YbrqX6NlVqIRdyhAtK2MJaXc9S1b7leRF9NcYj9wbzvxDiTyfYNgCItwxDXwACRieOHjMPAZPeiugc3he2OwvrbOd9XhZAZMo0jOBK3lPAPIj4OpT4NAsX7QsVdkvI1ebomZSruT7KdUt9JYmWK9UGxblJhQyrVrvptpA2pdivi+B/uIeU68/fZUvq6QKrj47grf6uB6MNC4J29A3k9ufz42e9OrmIbUl1n32XZscvX768SZTdaK8tzaXc9PRLr7rvvvrtlmgkTJmDy5MnDHosyvBhjsO+++2LfffcFAKxYsQLXXHMNrrnmGvz1r3/F4sVNHmI3xBRFgVmzZuGyyy7DZZddhg033BDvec97MHXqVHzyk5/EqFGjRiwWRVEGx9VXX42bb74ZXV1dq1TOnDlzsPnmm7ctlFQURVGU1c0TTzyBWbNmtUw3YcIEvO1tbxv+gJS1khtvvBGHHnpo2+mJCNOnT8eECROGMSpFURRFURRFURRFURRFURRFURSlEaZ1EkVRFEVRFEVRFEVRFEVRFEVRFEVRlHWbLbfcEltuuWVbaQ899FA8+uijwxzRmkVboiAhDa4voEnZFTulJi3mrxISs+iKSmlB+Us6toQMj6JkTYqzhIyt9JfK8zI2ftUdD6X9lO/zor3wZ6Ski8Vtue4r5efTKcclTl9KteW2lZRqy7yxzIp+sOmmm+LAAw+s294541cNyywdIP/uqo9TylT6TKVtVekbvTwDK96ozLn77rtjypQpTeuo4VG57kpC7Tqptrx2Soepa99BxKEo6wp77rknXnnllbbSnnnmmcMcjbLesBJzmPzBHA0mRXw7L92vc0lyKiceQxbn5P2E5xayPP9PYwz22ff/4pJ//yke+vuDeGH+THz+S59vccKei7/xEy+XhhHvFjZ+t7DGwpj03RgbZNQGA24AXb3LsHDFAsxd9ipe7pyDlzpfwivLXsZrXa9h4YpFWN7XFUS1XmBt4svAGl9O+cXCawMb8oTtxvjjmxAXhXhjHpvOxdh4PkbstyS3pfJlXCbM4wzKMm4fB8U5ohAr87yPII5nwnwytJsjGJbwcrogXE5C4HrhqJyzJmFumMuyaDnMAQ1ls1kAhIXd8zF/gcrRylLb22f9DwaK/thGceYe2tRQugZZlm547i+ux9jGlEaL2AZhDZHP6F2c9scljQOC+jlfQ0jBc+hffC7yoT1RJx9l0uE8HKW+GdKA/JFiPzWij8O/LBkQLCwsDBGsCddfuGb89eevJ2vEuBCuTWssaqYDNVNDzdR8HrLpu6mJ68+mMsL1aw1fzza7nvw1WENNXrvGgvja5PxxDJHXra8Ha0wU5edSbV//Nl5DfP2xaJ+iwJ916rGe4UX7JtSTr3cxdgvhugXHlV+r/OL6trIfiL4ZOmP9WlOshX0y0evEOrNqDRx7GPd30feolBcsUg9C4vJ6k0KFyuOSodBH0nmntbRIx+0Sy4L4TKVtiH029XlK7STLkefAEYs4eHs2VqyKVLuCZlLtOC6Ic6su0cXfEhDF074PR5k9p2TpdlWBDaYuTvxVbZPCfAcXjxFF2RUP5pCvlB5804vlcHhe7O/8//UQ9qcGry5THpsfylZej6eQqK69Wj5gDqgsa6j5+9//js7Ozpbp1pcHAK5vjBkzBp/5zGdwxx134I033sDcuXPxr//6r9h1110xevToEY2lq6sL99xzD4477jiMGTMGkyZNwoknnoi///3vIxqHoijtM2rUKNx7773YdNNNV7msBQsWYJdddkFRFEMQmaIoiqIML6eddlpb6T7xiU8McyTK2ohzDuedd95KSbUB4JxzzsHee+89TFEpiqIoiqIoiqIoiqIoiqIoiqIorVCxtqIoiqIoiqIoiqIoiqIoiqIoiqIoCoBrr722rXTLli3DgQceiJdeemmYI1qzaFsYNERy7brt0aiUC+PIW5VyibHIL/+y0ISoK76ivJDFhJzUS7/ICKGY+CtL3UyV7Ezkz0IQoWRaMN4oZF1lwVm5Xqsknasi1ZYY0/g/LzjmmGPqtnW/9gD6Ome3VXZqi4CTorOGmcSr2baWBwdAMKPHV+7d7p3btS5BCLqkdI5FXlUCr9iWUsYm+jjXQR5p++c1EoIvRRlJDj/8cPzlL39pK+3YsWPx1a9+dZgjUhRPnYSxjTR1cmRx324o1w4TBn9/rCo3nyGwODT7TgZnfOV0WGtbntf9d90fRKZenm1NkEmbINc2SWSbRLVJTG05H9VSGbwdqSwW8hqSZbI8t/7FUtko9GaZdibXLQm1Y95a2m9sTCfTpn0V+aNgm6LkNz1IhQBiRS6LtClKmRHmkvKGzwLeOLsL87U4j+BmD3NYQ2kuluajWca8jwkJLrmSDDaU/OzTM/DhQz6Mvr6+ln1iXYevx4defQCvd80Nc3wgynXjxc1C7PLcHUKCzW3Pou0kXecyMjE3fP9J5YbpsaP0EJ4gLE6X/f/P3pkH2jXee//7PGufk5NBhiZBRSQVRcslMbRa83X1BulLWxShoaWkphetVlGkvVptxdQSl5dSNaVVl2opqkV7VVBDTSWN0LTCSSKR6Uzref94xjXsvdfeZ+8z8P2crpy9n/UMv2dYU6SfZSTcysboJcG2jFD+LCDdGcHHae6CnWw4kpFbvzISsDJq8wlSaFG1Pv6EE1xHCCT34fHppPslJ8LWYm3pBPhRQoYvURJS7xe6Zmm2KJBrSyERRcnjVsKeG6IgzffBCrf185h08wMrBxepY1daCbOWE0sj0QYCUbM5H+txl16SLUKRvV8PIvhtzylOsB6Ise339ObSZSBID8Tgiecne7yH68mt1fA5GInnTNuH9LERnnHc8aJ85UrpEbD7bC1lr2e2XjO+qaPJxW6PHVdDqr8y2PwYSED5c2I4NnrsbSt+DNw1s9lS7dRNQnWpdrZ4IpdKpoQi6HR9GaG2QqJClUhIbn6kkmm5ec3Qe1F6cr+LI91Zszl9txCABJTw9ULA9yHsU95ABWNgz7fpMfHNl392riTX7qtn7u9///uF8n3ta19rciRkILDRRhvhvPPOw1NPPYX169fjqaeewpe//GVsvvnmFf/ertEopbB48WJcffXV+Ld/+zcMHz4cu+++O+bNm4f169f3WRyEkOpMnToV7e3teP7553HkkUdi7NixaGtrw0YbbVRzXX/9618RRREmTJiACy64AA8++CCPeUIIIQOO1atX4w9/+EPVfFJKfPe73+2DiMhgIo5jnHjiiZgzZ05N5fbdd1+cd955TYqKEEIIIYQQQgghhBBCCCGEFIFibUIIIYQQQgghhBBCCCGEEEIIAfCxj30M06ZNK5T3zTffxEEHHYS1a9c2OaqBRVoOXJaM8clWgHxDFBJawUx6po60kFL4snnxidRPZl8oQ05Iubx3LJSS1UNCahaIEpNCvpTkzBQM404LyRLi5jCflX01QKqdGOecATjggAMwatSoTPqqV+YXqj9oKPk9Ry5dpmDBtPLI0tDc9Ntvux2vvfaarzVHrJ7nH8uTaeuoctZ5+FXlj3PRubIxEjJQeeuttzBt2jRsuOGGOOSQQ7Bo0aKqZb75zW9i/vzi55PZs2f3qVSMvA+o8bSqL73BDQtS5/HkLp0kUtfvsrH4exRbr7uDMTcYVjqqhaQIhKzA0CFDsdPHd6rah87OTrz09ItGiB05ObaTayeE1ZEWXjtZdZTIE0np052k2qdFMpBaB2Lc9BZJ/zsh89ZK3VT9vu5Q/u0EvjD9kWHdgQg4FHq7MRBeJiy90NZLxZNjbiW1dvZDXWtC3GrFvOG9GxCIQc0c2nsEKYA4qM8vBrd+bBwqkG6HQm1AQMUx/uubF+LPf/4zzjjjjKpr4v3A66sW48k3FwCwY2nvsc1cw8qWzYwG93sCAtK9hEeL051YHT7dS4GtTzj4bgXcMC8EksLMu5k16WOCvQcVwbqyp5kYLk67PlT4pOMbN2mmXSPclkYg7SXykZdpw46DPU6EX/vBEZkQ5kMEcn1/zITHrC+Xvwkn9DfHP4Lj2RzLbo7gX3xk27NjoWXdwoy1mSclE/1xemkn4A6eE4XvZUL4HDzLSRmZNCPllmZs089kZh6kzHkpU85P+PImaYXUOY8V7pnTRZZ61lQ+Y/o506799PnF1WLXVOoZUwrprn3p59FcuXbQjn+2DfqaiCsQlbvznSi7uZcaBHPvx8bOo/QC+kCq7Ucx9dzcx1Jtmxam5+WwzYSCaZVTmwrypmXa9kekvrsfoXJjMcpq/wis/JZoU2TbEUHMubJrYfeb+uz1TClfNtX/9EC5tZqairC93GfzHCrJtfuCe++9t2qeESNGYMcdd+yDaMhAY9q0abj66quxcOFCdHV14Ze//CUOPPBAjB8/vk/jWLt2LR599FHMnj0bw4YNw2abbYZjjz0Wzz77bJ/GQQgpz0c/+lH89Kc/RXt7O9atW4c333wTSqmapZEA8M9//hPnn38+/uM//gNDhw5FW1sbJkyYgE9+8pM47rjjcO211xb6+z5CCCGkGZx77rmI47hqvj322AMjRozog4jIYOLMM8/EVVddVVOZfffdF3feeSdaWlqaFBUhhBBCCCGEEEIIIYQQQggpgjh/3nT3Lz4nbzUWm2w2su7KVi5fByiBUWPbGhJcI2Fs9cHY6oOx1c9Ajo+x1Qdjqw/GVh+MrT4YW30wtvoYyLEBAzu+gRzbLpuciw3aPtjfYRBCCCGEEEIIIQ3h0UcfxR577FFYnPPVr34VP/jBD5oc1cCksFyonKeoQvFyYqlM+RyRklI5gqVAYJkUQlWus3zo9YmV0tIm7cIrL3JKyLzKROOFZfnir3KCr6Ki5nLxpef/+OOPxzXXXJNIax01BR864s8ovwgqkF5fohahVbV82f0d7c9j8c//PTf3f1/73zj6mKMrVltNZp073mFSShZftWydcRDSn9xxxx044ogj0NHRkUifMmUK7rvvPkyZMiVT5p577sGMGTMKtzF69Gi8/fbbKJVKvY6XvH9I3C9UzFhpV3KnSKRXkWcGMkz7XYjkpdBJLW11RirpxJNOeqkQB7JKpWLEyqRDIVYxnlzwBGbs/ekqnQX+77f+L445cRZixIiV2RCjJ+5x35WpM9yUihGbthWAOO7xsQJQKk70yY2JE2yKitd8IazENCl81fsC+asTwQaicQQS4EC6GhlhuIAR8Uoj8nXSX+Hlv0E+SBjBr5cCCyPnhZHzQiAhxIUR9aqwL+5mNZTMpsy15h5XmReP2PlWClBCBWsCbu7tONp56VEKyszn5d+/HHMvvMSN2zXXXIMvfvGLVddFci7eO/cd76xfgfkv3YauuBN2VqTQsuZI2HVk5jqQrkt4MXtkxe8mrSRLTvJekpGRvHv5fEL2Lvz6iYy02a0nJQAjZ5ZC6jUgQx2yFQMDSgBCiYTM2J4nzDe4M455hojNMSlg1oqtS8WmnDL5gnVm61H27BLUb89pSukXXSTOcSIRRRijJfPMYk+IwvfLpju3tAq0ycF5wHUMXnIOWAezV0/Djql7brTHolaSW7lvKIIOj1rbn7xnMwRyaS0Wzj6TVXvMyX1GSD/zptt1HXWBZtqFCj4Hz8z57Qkz3yq/Lvjy9tnNSpDtuSsoZLIrV2fimd5IlG09FfXSSuXEK4I/w3UEJ1vWa8SOjT+a0n3qD6l2upFKf/8Q3sNk/l7EVqGy9xr5wYnE36eE5cuGaL+K6s/q6ZGJlcqMV6VnXzdsChDmJTqZ+Qnjq/B3IbU8Y/v2Re7nZrJkyRJsuummVfPtt99++PW/SRHCAAAgAElEQVSvf90HEZHBxOrVq3Httdfixz/+Mf71r39hzZo1/RLH0KFDMXXqVMycORNf+tKX0NY28P7dGyHvdx577DHstttu6OnpaWi9UkqMGTMGH/nIRzB58mTMmDED22+/PbbYYgv+vR0hhJCmMXbsWCxfvrxqvmeeeQbbbbddH0REBgs33ngjZs2aVVOZAw44AD//+c/5nEMIIYQQQgghhBBCCCGEENLPXHD1fo0VaxNCCCGEEEIIef/xyYnfwvCWjfs7DEIIIYQQQgghpGFcccUVOOWUUwrlHTJkCF577TVsvPH789m4uOgY+bLKGuXamfSU1Coj46oSY1XJtiUdey39DkmLnnLqLiqWEt7O1udSbUs4to888gj23HPPTJ5Jn/0t2jbasVB7OQ1kkyotmvxKCuVa8puZWLP4/kz6hE0nYMETCzB+/PhC9STGPzdDfni9FWqXq4OQgUAcx5g5cyZuvfXWsnna2tqwYMECbLvtton0MWPG4J133inUTqlUwoIFCzB16tRexUvefxQWawO9lmuXvb+pUa6toPfHsS9n5bhWaJ2QaxtJ6bLly3Dgpw7Cyy++XLWrR594NM44/3QjzO4J5Nk9iJUVdfcYYbORbMexFjdDQcVa6q0QG7FvIOR1olQvgw4HN30fl7jXSRk/tUhXOkl1QqgtrE5XQEoBLctOyra9PNuIkoWWJQshEIkIQmhFtpNqO9G22edkyL4+CCvVDuIzol9pZL6wQlEreTX3dE64rURCV2wls1ogbJaU0iJ1COUEpW7+oaXIKpgbLU2O8cgf/oiZB85M3Mu1trbi1/fcg3/fZ5+qa8ON/nvk3mN993r8/KXbsLJzpV4tZo6sVF1YcTqEEasLRJERZJs5j6T9boTagVxbQuq0II/OZ9efrUeY9aUF3kJIF4dQMJJqv941+t7TrisrtxVKABIQTq4OL0W2pmcnwIZbT27tINjnv8HJ3M13e1yHddtVpQAnl1dBW8ZznUH5ir202N5bO/Gx/Rgok+2xr0Qqnz8fGFc2BPQxC2gZtj0+9ZhBC8zNmNo6nFTbxWKaUbZuf54KxdlCCCAGIH3/ZJlnskrPOEVexOSvIRXyiwrPhEHzaTm4vt4knzFdn3PqyxU9hy8GMDZr9yKFxPrxsm3/OSuELjda2auDn0Mr1LZ908somFObP+xTNal2aqybLtVOyaLzZNl5LxezedL5A091xZh98KlsoRA/7Fe5vy/J/N1Hsrmy6zPoS0Kuba6Zrv0Kz9aAvpYn269Prt2X175TTjkFV1xxRdV89913Hz71qU/1QURkMPPSSy/hsssuw7333ovXX38dcRz3eQxDhgzBt771LXzzm9/s87YJIZW544478LnPfa7P2pNSYtSoUdhss82www474MQTT8SOO9b53xAIIYQQwx/+8AfstddeVfNNnjwZixYtan5AZNDwxBNPYLfddsu8GLgSBx10EG677Ta0trY2MTJCCCGEEEIIIYQQQgghhBBShAuu3i/1r0QJIYQQQgghhBBCCCGEEEIIIeR9zsknn4yvfe1rhfJ2dHTgjjvuaHJEA5eapELG4ZasoELd5icvPVHeSpbSgmkrRMuLUfg8oUAr/HF158Yoat/yYkgLIHNiybRs+6NMPiuPE14CF/YxPWaNkmonYgGw6667YvLkyZk8K/92e6H2yjSQTSozLhUqQZXJREf7c7lSbQD4+S9+XlmqrfyWGP9yoaTKljuGKNUm7yW23377ilJtAFi/fj123HFHLFiwwKXNmzevsFRbCIGf//znlGqT3lHkXQxV7l3yqhOBEbLaCzOyIlBfW3iPogXKfr+VROuyMnHVs1fOf7zxD+y49U6FpNoAMGHiJoF4OpQIlyClRCSkkwRHMnIiYSkiIwbW+cM8up4SIhG58pEtb8uG6bZd+LREXaZcJKRuX5SC/dLFbIXG5erz8Zo007+kdDuQasOOsXQiZGlEyKGw1Qm4zT1b3l1neD/obkGVEWy7EoCQEkIJL4eN4fzIfpb9WpKwYnFTg7nneHtpO0459pSM+LSzsxOHHnwwnnrqqULr471CV9yFuxf+D1YFUm0hjNgaws25nh8raY9ghe3CrBE7h9JIr6UUTqLs7/e83N0crfAz5IXv+pZSJHIIae//raXZf5bhM5AKnmV047p2ASN2l74d199k+8k+wX23qz+xlq0Y3EjCdR3SHyvmOLDHkxaGi9xNSuk316avQ9q6rehe+ONUCAkRmbypeCHCOiI72ohgpeZ6vzvGjKhcSunGyI2HNH2342xn1a4NK/IX0prFHVrqK9y4mUnRx2aZn3BtZX6COoSNFX4tuDVhf1TyDJTKlHzODNaU64tdkH4lJ9pwn23ZsB5Tr5TpK5NZ6fbcFyxdBOsS5rh04+fGwJ5b3WpNjq/9LsPjzLThztUVnr8LSrXLlq1Rqq1SjZSTatuXVUDkSLVFkB/BSzlMtWlBuQo/pMpkfpTf4jjOfLdb2TqsPN+J/oMhUuXbDYdFWde66Yud5bDvietb8KyeHvPaX9pVQRreJO68886qeYYMGUKpNinE1ltvjauuugqLFi3CunXrcN1112GvvfbCiBEj+iyGjo4OnH322dh99937RexNCCnPZz/7WZx11ll91l4cx1ixYgWeeeYZXH/99dhpp53wgQ98ACeffDI6Ozv7LA5CCCHvLc4+++xC+U499dQmR0IGE0uXLsVnPvOZmqTaBx54IG6//XZKtQkhhBBCCCGEEEIIIYQQQgYQFGsTQgghhBBCCCGEEEIIIYQQQkiK733vezjiiCMK5X300UebHM3Apyapb55cuwZJZW5aII8KRcWhbDqUtmUEV6mfvLSELCvtai6wVaovt410n8sIte2+hIMrqCIhOas00Km2akEIgSiKcOSRR2b2vfvqHVBxV031pSq3xshkcmoMaqgwsy1/6pLcnL+885fYeeeds+K/PJlbGXF6YgMSYq9y8RedJ5efUm0ygHnrrbfw17/+tVDezs5O7Lbbbmhvb8fChQsxe/bswu384Ac/wIEHHlhvmIR4eulLTJ/D0wrHvDwJcWewPynXtgJSc69gJagQCbl24t7CiGQhBBb//XXsusNuWLNmTeG+fGK3Tzg5bSS07DaSVqpdSgixI5QS8uqSLEFC//Yya5MudD1Okm3rQkq2beqJZLIem6ckSyiJkq5Lepm2biOILYhLxx7IvIPPoaRXi7ZLXs4dSrWFESOLCJE0Gl0BwAiT9Y8Vb6fkyEZQKwAt7XWiYwFIAeGkpvDzbObQS2qVF2xbSa2CE6uHsm29trxuNu7pwUnHnoz2t9oz8z1MCCxfuRLTp0/Hc889V3idDGa64i7c/er/4K01S/19nbTzaCXPAjAy6SgQp7u1YI81EQVidSP1lUEeWBU3YMW/du5lKAD2Gm/Yo9qKb938w6wfwMmNhZTuvODqdecLI3w2S0QKLZCWRlQspZZLO8+zjdcdG8KtX+mOVX882vGKzPFcEhFKZr+VbDvhtpVZl/sx5wWb15az4xiZGNyIBiJt9x3+uBEimCsROVF38t7eCpvto4fQEmrlZd8ur4KbO4uV3ftxk/7500Uq/XNh7r179uEhFElnHy5zno9kMo7c502VUy58fkbwOXyWNucjH22y3rJ1qiCvk3/7c1QiSiefFzmCbbixTTyHhZ/zBOVOqA1Xp1sb8OfadB9c35HzrB30P/3ZkXMvUUmqLUxqWFMlqbZLtp+NbVrYTrlCytXt7kGc+DwlrM6RZ2uDdXJz+yqQjjGxhcJsF5pCehjDPBnBtu+yi1nYtmwZpRJrI3dcc74Xoa/k2u+88w7+8Y9/VM2300479UE05L1Ga2srjjnmGDz00EN499138be//Q0nnXQSNt98c3eP0UweffRR7LjjjpRrEzLAuPDCC3H88cf3W/srVqzAj370I4wePRoXX3xxv8VBCCFkcLJ+/Xo89thjVfO1tbXhlFNO6YOIyGCgu7sbhxxySKHnb8ucOXNwxx13oKWlpYmREUIIIYQQQgghhBBCCCGEkFqhWJsQQgghhBBCCCGEEEIIIYQQQlJIKXH99dcXynvLLbc0OZrBQa/k2kBGpJTcVUasnLR7wdmxVDKeUApWJNa0iKzcvlp+amkjkS+UgVfpV8rEVV34Vaa9ejnqqKMyaT3rl2PN6w/WXacjLy6VL0Krha5Vi/Du33+VSd97773x6U9/Ou0RKyZcTc1DumwloXatfaFUmwx0fvjDH9aUv7OzE9tvvz223HLLwmW+/OUv44wzzqg1NELKU+1cX+XUmz6Xq0Rajlw7EGHWJNfWGWAlpACc2BlOCiqwaOHfsevOu2Lt2rVVOuYZNXoUtvrollpGK71sWgpphLk23YqppRPXZsTVsqQl2JGXYifl2l5eXUpIsr14230OZdi2LKQW/TqRtkRJJmXetr4Ivh0JnVfXWXKxS1ghsBUT+z/tJqxc24l8ZSCKlZDCiK6t3NiJk+Gkvk7k6377NSAgAAkv0A7u66zk1xaQRugNKHPfKJ08NxTICiEw/+Zf4E8P/yl3ztcaUWh7ezv22Wcf/OUvf8m+XCS1DWY6ezpx96v/g3+t/qebIzvPgDDydJ0SRV6k7CTOgQxbKrsefDl7vEAIiCjyY2bbCQTduj3/OGPXk5UN2/lT0PJkAQQvDjJrLQ6FuUnxMWw9yp8rQoE2bM5gbhMCYyu2NrHAisfNn7avVhKuZcbmOJHS1RUZeb0/X2S3SApEQqAkJSIrzZaBnNv039er17sbUyEhpM5nhdpWUO20zcqMetBHaftj80d+TXhpsy4j4cXZTrptjzl7vKal2nBnh2Bcw3N5chPhgsjbgEw9AsKt04rPosFzZebFTW59pJ4xRc6aCtoph12ToYgc5rpmFpO7Kro/w7GTfv274lIkxjfxI4WTabvQw7UenHsrSbUT1+S0VDscp7y+1yjVzqaJqlLtpJhaS6mtnzoMIlRY+11GwC1EUqSdFl7D16kUoGIr1C64GXF32bWoELSLoEyy72nBdmbsgr8jSbyWQIiyAuxGyLX7gssuu6yQxPuEE07og2jIe50Pf/jDuOKKK7Bw4UJ0dHTgxhtvxD777IMNNtigaW0+/fTTGDlyJFatWtW0NgghtTNv3jzMmTOnX2NYt24dvvrVr+LDH/4w3nnnnX6NhRBCyODhO9/5Dnp6eqrm23///fvkZTJkcDB37lw88sgjhfN/97vfxbnnnss1RAghhBBCCCGEEEIIIYQQMgAR58+b7v7V5eStxmKTzUb2ZzyEEEIIIYQQQgYZn5z4LQxv2bi/wyCEEEIIIYQQQprC3LlzC8k6X3/9dUycOLEPIhr4FBH/JEi7qKoUry6iStUhkjG5z6HTqdaYK8QSUkkyVrFcIMXLpOXtTzWTkYMVjKMRgsSPf/zjePzxxxNpIz40AxOm31C8kjL98vuLCbKK0NH+LBb/fJ/cfTf+9EYcccQRPqHo8FSRqWX29Xad2GbrXMcDjcEu6iRJSqVSIZlBvQwbNgxr1qxpWv3k/UHZ82e101GN9ywikSayecrIM7Mx+lLJ/co4KWOjtVT420svY9eP74aO9R1VOpPku5dfiEO/cChiFSNWCgoxVByjR8VQUIhVDKVi9CAGlP4eI0Yc67yxiUfn87/tfZmWecau21bu6bvo79eUUim5qTBjaWWwocTWyo+FkVoHAl3hpbZSGn2xFWQLK8/WUl4rq3ZybGWlwV4SbEXCTuZq64OWyCp4qbaAgDIuVmkkvxYBLdG2plkRdt+KQUOha6yghJl5Fcx9uD6UMvOmzHrQ3z+3/+fwx4f/WGgNjBo1Cvfdfx8+vvPHC+UfTKztWotfLfwftK9920nSrUwb0AJoQHiZtJEpCyuAhjSydi2KllbyHmXF8iXpBfGRlbmLCFKWEMGIpxE5QbYVO1s5txJWmC+d/FgmZMi2V0aoLM2aMUJ+u6qUNtTCLzDhhbxGXuuXpbL/gz2veFTqWNb1uaq9IlfHkzqn+XNc+flxfcrk8fJlYYTMIigQngtcXtescOcOKxFXUK4uXV5/U0K5sbZxuHZSz2fu/BQMXXjtSEuodZYqz5B13guHbVV6Lkg8S4qc58zQwhyGEgiM9dilnkXK9CshOA6ezd25TSXLh2s1sW5UMqi8PgoRVIhgnaTGNFcSnnrGFv4AyuZJlU2QCquaVDtdQKW/lLkvMInuGE4WU7mfE/WoUM5tg0Wmsty1VGmJVngW9s0Ex0JwvHvxvx375FoNy2Z+h+cNd04QiXWb7Ubv/t6k2c+tW2+9NV5++eWKeUqlEjo6Oij0Ik1l4cKFuOKKK/CrX/0KixYtQhzHDW/j29/+Ns4555yG10sIqZ9bbrkFxxxzDDo6avu7hEYzduxYvP766xg2bFi/xkEIIWTgs/HGG2Pp0qVV87366quYMmVKH0REBjoLFy7Etttui/Xr1xfKf/HFF+P0009vclSEEEIIIYQQQgghhBBCCCGkHi64ej/wX1ISQgghhBBCCCGEEEIIIYQQQkgZPvOZzxTKN3PmzPeM1La3CCFqEwylh8170PLrz9mZSSsjAAvjExAJaVY9UiRR5afm+mwcgcwsHVtF2Rnql0M1iqOOOiqTtmbxb9HTsaJ4JdVCriDGqnXsZeuosvu+cNQX8L//+79V12SCHJFaX0i1CRmI3HzzzU2VagMoJEogpG6q3drVeCr22mT7LSUmTfpATVKevNErKdNCWC2W1TLpF59/EZ/82K41S7W32W4bHD7rCEhosW9kRMJSSkRGOh0JCWnEwVJoybCWBnuxsM6n00qyhJJMC4dLLm9JlPR3GSGy9UW+bPhdb6WgzpLbpJCunZIoubyRFRtLHbcUJZSCWCTMbxmhZNuXJSNOjiAjmZIeexG3lHak9D2aFWdLN1de6Ouk2ub+VIu7rfzX359aQTBMGSf5DSWvTqzs7229E9WqhYVfGwAW/X1R4XUwcsxIrGx9B+3r3q5p/Qx02te1Y/7Lt2HZunZzrOjxSUi1A4m6FWnrda7nWUo/n06CLcw+9zlYL5CQAtDTLd0xCpjbTGHS7XzaPcKlmnyBSFvYdaXF3xBK74t9vsyziQhWhjBCeCfxDu+h020KI/e2Zc2ad+Jx4WT2VmLvb5+DMqacL5u/2Ty2TBiPi9P1Xbcd2XLK5kcQv/THSRCfPbf5+3U9RjYtnB9AQCjfZnh8umMRdkxzpM2pz2V/qtzjF332zIik08/A5hwUXkMSLzBI+v8zscmcf3qe91yTuYapVJrKyWvmIdFuOMYmNCntNU9v9rhMrvnsmOa20wipdviMnlOmslRbR15Rqi2SL9OwWuxyUm2fw9fhyykn4A+DV3HshPkKMC9oQGaLzcsbcjeky5iXa0AZi799sYaJI/Zx2P740MyXIINK/fj+wb0zAIE8HKK8aD4jHa9645cq38S/A+zs7MQrr7xSNd8222xDqTZpOlOmTMGll16KV199FR0dHbj55pux7777YuTIkQ1r49xzz8WGG26Ie+65p2F1EkJ6x+GHH47ly5fj2GOPRWtra7/FsWzZMuy000791j4hhJDBwYIFCwr9t6LJkydTqk0A6Gf64447rrBU+7LLLqNUmxBCCCGEEEIIIYQQQgghZIDDf01JCCGEEEIIIYQQQgghhBBCCCFlmDx5MiZMmFA13yOPPIJjjjmmDyIaPNQs106LqCoUz5WHpdNCGXJKPBjG6Mql5YR1yraLkG4jV3KWjjWIM69/oaQsLFNLTI3gsMMOQ0tLSyJNxZ1495U7aquoWjgFpXPVKI34YMX99//2/qp1OFIy9GpC7Vrmx4nQKmzvFd5r/Xm/8sorr2DWrFlNbeOggw7CiBEjmtoGIb2Ra+ed61WmUL5cO0/gmZVri0T5UK793LN/xe677I7Ojs4qHUiy+Rab4+7f3WVkuVpyLYRwQm0pjODaiLNLwou0Q6l2SQbibNj9JS+8Fl6u7YXaVrDdkpBl63J6K8kWJ8zW5UpokSUXh02LMm3b+FKCb5i4pHR5pJGF6y1y8t3ISZL12EsZaYmulWpDj5OClRBLLxsGEInIzb0uZ0XH4Xwal2pKzJuQvJr7Rl23yaMCVaxIrpdwFZZKpULrYOLkifh/v7wWG248HotXvobXVi56T1yb/7b8Zfzy5flY27XGjaGUXoDtpNpG/Aw7j1JCSCPMll76LEU41xISEZKCbC/3hZNFB+JfU1YATlDtpNcIxNCh5diI092fVjqs7LzDnUOSMn8vEtaCdwR7hVmTMJJt6SXZSK4tL/q2CuNQQO4F3KGEPlBlB3lQdrOib7tFMjJCfH0+kkZwHkkv4s6TbzuJthQQ0krU4SL3eaR7thCJn2Dk0s9lgZRaypT8HnCxhqNcjXDNlPupBTtWVV/cBAHESD5n2t8iG3+wIrJtpuNMiakTY5K61qXrtuvVpwtv0c7ItlP73WrKxpaI0caQGp9Kguxa5tOSFjb7s334LciTlmoHv6GUO85DMsJpu98Zp82WJ9NOqapjFTsZdt5PNdK5nYw7SI1VnIwLCoiT4vA4Vv6UZyTZ7qtTb6fk2IFcW9hxE4NPrn3NNdcgjuOq+Y4++uimtE9IOUqlEg4//HD89re/xcqVK/Haa6/htNNOw5Zbbtlryfvbb7+NGTNm4PDDD29QtISQ3jJs2DBcc801WLNmDX7yk59gxowZ2HbbbTF8+PDCz5aN4MUXX8Tw4cOxdu3aPmuTEELI4OIb3/hGoXynnnpqkyMhg4WDDz4YDz30UKG8s2bNwsknn9zkiAghhBBCCCGEEEIIIYQQQkhvoVibEEIIIYQQQgghhBBCCCGEEELKIITApz/96UJ5b7jhBsyZM6eQ/Ob9Ql1y6lCwXaVoOZlXKiEroM6JyaWl3E4ZnVmN0u08QVq6jXIybduf3D5ZVP441yJea6RAfNy4cbnHzMqXb2lYGw4nTquQpZKUTsVo/9MFFct3d3dXXxOptVEknnIUkWYXnq9KxsJ839yA4r0g8Hy/sn79euyyyy76+GkSLS0tmDdvXtPqJyRBL+TaendehuTFPCMiTV3fnWy0gFz73VWrsc9e+6Czszap9mFHHYaHn/wDhrQO0WJhCCMb1rJgKSOTruXCkYycfFqafFaqLUPZthNqR0aQ7QXYMhRqi5KTcZeMLDuxyUDIHeSXpg2/38izZYQoKiX3BfJvHZuWKUfCCrW9VFtAaJk2IiOnteJgMxZWqAzz20qRzdx48bUVGZvvgZDX7nNSXmhJLxRMfSa/yhHhArkvj3G5nINU75NCZl5+ksfEyRNxw/9cjw9O+KCTDrevexvPtz+Hdd3ralpTA4WuuAu/W/wAHlx8P3rQY2TLfp4FhJc2m7kUQiCCdGMn3We7jqQRT9t0vUVOsi2NAFoisnXYMtK2aWXAXgxtJe0i+O3XEDLnBGPKhhWC269WIx3ml0JqAbfw30OLcijSDlebPi58fVb8bdOcqto+94jkZyt3DtP9cSaRkHMHx4OdJ1cm+Gwl5IFy2Z2zknfrgVDbjIttwx2T5kiOZKTTha85LK+nytSlgphsATM+9qwABbduqj1D9vZ5rNKLmxLjmRaEIyWRTj83B32zZRLtuhWDbHqVvoa/XV6RrNN9zn1uqfBQ46Y3+5OORcUq8T39dxFVpdrpF4SlyuRJtVWqkYpSbRHsd5LodAiBZDoUZ6tAcO12GZm2Ul6erRRiZSXYYSzZv7hQKi60JfTaQcAJ2XYg2bYy7bQAPCHYdn0K68rKvq1cWw1iufZ1111XNY8QAieccELD2yakFiZNmoS5c+fi5ZdfRldXF26//Xb853/+J0aPHl13nbfeeisOO+ywBkZJCOktpVIJs2bNwt13343nnnsOq1evRldXF5YtW4b58+fjtNNOwz777IPJkydj+PDhDf1vDZa1a9di+PDhmD59OlatWtXw+gkhhAxeuru78fDDD1fN19LSglNOOaUPIiIDFaUUfv/730MIgTvuKPZC8OHDh2PevHlNub8hhBBCCCGEEEIIIYQQQgghjYVibUIIIYQQQgghhBBCCCGEEEIIqcBJJ52kBXcFOO+883DsscdSrp2iV/9nwyry31xBVp7gK+mvzJeL5QnJ0rGXkWFXkpnlxl1FsFa2D2nZWZmyRWnG/xH06KOPzqStf+sv6Fzxcv2V5sjIvcSsdku0gMCyJy/Gir/+d8V8m2++eSEZXpH2qs1LESFXTVLtauRI4JpKHUOXJxYnA5/ddtsNy5cvb1r9Qgjcdddd2GijjZrWBnl/Uej83idy7dQu5eML66gm1/78wZ/H2jVrqwTsKZVKuPkXN+OyeZeiFJWcKNZKgI32Vv82ImotH/aCYSum1rJtI7KWUep3CaXIyK6dMLtkygTpRoRdki1aym0+W5G2lWRLK9EORdqy5MTeJSfx9jFGIjIibunk2tKmCdM34fML4eXITvwrjXgZXoKsRczmm5X2CuEkvtbU64S7eje8Ehip+7pgrgPJKgAjRrZyYuHWilI+mzAvH/HiWgkIgXHjx1VcC5M2n4SbfnWTkWpb5bGe/3Xd6/Dc28/gn6uXoG9vIHrHP959A7e/eAv+tvwl45/24ms7d9LMnRVIJ0Xa/niQWrVt8kRuXUROsG2PGbNGlISQElZz7WXNVtAsdEww68HIs62sXU+fWSNKufUGlz+5dpSt334WulyuTFkE36W9zwVE0G8ftcnpxiK8N5ZuTPyPlWULV4c9i4QCbSmkPhZlSqwdSMvduUeYOoz83sZhZdrCiNFdn5w8GxAKkEaEbccdUiTGIzy/2nlye0MRtD1O7fibx/6s8NzL0Ku9pCcUjxehnhc3pV/UUPZZWduOs/EIZMskimeF1bn5c65riWtbcGpJ7Mv5cYdDcBrN5CnTX9s/FavM/CbqKyLVTo9FA6Ta7hkokEErZKXaKvXjG0kJtQAkZkAAACAASURBVK2kOlZ5SyUjqo6tIBtauB1urkzeC6GC+uJEuq5Ti7yRkG2Xk2znCbZDObjtlEByHGxiIbl2aixD+lOuHccxnn322ar5tthiC7S1tTWsXUJ6i5QShxxyCO69916sWLECr7/+OqZMmVJXXbfddhseeuihBkdICGk0H/jAB3DwwQdj7ty5eOCBB7Bo0SKsXr0a3d3deOCBB3Daaadhp512wpgxY9Da2tqQ/w5x3333YfTo0dhtt93wr3/9qwG9IIQQMtj5wQ9+UOglr/vuu2/hf+9B3nssWbIE++23H/bee+/CZYYOHYo//elPfPYmhBBCCCGEEEIIIYQQQggZJPC/BhJCCCGEEEIIIYQQQgghhBBCSAW22WYbHHfccYXzX3/99ZgyZQrl2ilqFiekTU91CCudZMwn+K2M3Kxc7OXE2RV/Kki3E3XnicLyYg7GJU++VqkP5frVDKZPn47x48dn0le+fGv9lRYOtVjGuGs1Vjw7r2Kej3zkIzjk0EOKNpwlWF8Djv7wYSYdcrUVpWB70DB79mw8+eSTTW3jpptuwvTp05vaBnl/0v9y7dS3OuTajz/2OH7/0O+rBOppHdKKBx59AJ/ab18jEg6l2l5aq2XSESIY2bSRT0tISCPPjqSWZUdWTC0jJ7O2+yMju7bCbCvddsJsWUrk9+lBHU62HQi1rWBbRG5fsv1QuB05MbcUJS8Gl5EX+yJHsCylE/qGY+SkwHasYMXXgVhXJIXGTtyrAplveE8ogru6QBgrIRPfAeS8MCZYaQpeAi4ETjjphLJr4UNbfAg3330zNtlk40R/hBGD67oVFq98DU8v/QtWda4svM76g7Vda/C7xffjnoV3YXXXuxBSQhgZtpU+R1aELQQEIieKtpJmJ5d3m4AwonUthNbrz8u6w/KRkWvDCaVtvfY408Jzqy/X8xYKoaVVaQeidLcy7MtlRDD/0q4JuwZNmlKQ0kuh3fp169GvHQDa2m3SIifYNivL7QvWhdBr2YvFQ6G2X9NwbVTekseBTwlF3VJGrp8A3LhKdxzo2mRYVyC598dc0LSyH6Vr1aZLISFUULc9BwfPaNLNr38mK/IsWE2G3cgXN7lzkk/Mfc5Mt+HGosJ1Lu/6lPtsm/OCKNuvckLv8Cddd7V9mThN/blS7Zx8Yd8S1C3V9gOZJ9UOC7jnHyeHDrMHwm1nxnba6qRQWxlhNRSUil0eV5MRaSMUXiufp5pEO1+27esMRdj+uU5l23SbF2y7OlRYv+myiUPvzo6HlmuL8nLt1LQOFLn2/PnzC0nhPv/5zzekPUKaxcSJE/Hqq6/ioosuqqt8LX8XTwgZWEgpsc8++2Du3LlYsGABli9fjo6ODsRxjHXr1uG3v/0t5syZg6FDh9ZVv1IKf/zjH7HZZpvhhhtuaHD0hBBCBhtXXnlloXz13peSwc9vfvMbTJ06Fffdd19N5ebMmYPtttuuSVERQgghhBBCCCGEEEIIIYSQRiPOnzfd/UvOyVuNxSabjezPeAghhBBCCCGEDDI+OfFbGN6ycX+HQQghhBBCCCGENJVVq1Zhhx12wMKFC2sq94c//AF77LFHk6IavNQtHAqlX+XqLrOzrBSpSiiJWBvhRw6rqybwTO9W5cvkyr4qVd0kqbbl9NNPxyWXXJJIKw3fGFOOehYQUf0VF1k6bp2Uz7zm9Qfxj1/ni6ja2tpw1lln4Wtnfg1DhgypPUbUPh9Fj4lC81Yty0DxUxc4nssWbfL6JfUxf/58HHrooU1t46mnnsK0adOa2gYhVc/JvTzP5t2TKKhEtQqpL9aXqwJxJLwk0pol9/vUfvjd7x6qEqBmSNsQPPTHh7D1R7fWAkwjt4ytZBMwYkwt14yhABUjBsxv5fYp8x1KIQ7EnvZzHEoxE+pMmwZ93Rb+8l1uPITtbyDG9RrdQCYMWC1xINvVn7WyGF50DGGE2BK6qJUkW7mu8OkqJbm1dSphvME6NRQXh5JeF34ogXXiT6HXghBa+irD8RBWl+rL2vGHlsQq+LH3Y6bnQUGhu7sbZ53xDTz04O+xaOEiAMD/+dynselmm2LW8Udj3EZjoZRCD2LEcQ96VA9iFSNW3eiOY8SI0WPT4258YNg4fGjk5hjWMqzQmusLOns68czbf8Fzbz+Drrg7UOuaNRHOqV0zQiSl6dLKtkOptpZGRzCieUROth6JCAISJaHTokDersXuRkIfGSG9iEw5K7PX9fo4JKS0q1KvGC+GhlnDvk9+nSIh3xWBUNZjy9jzh3CrRSj/2cppbftASrTr6kufk5LzoYXFeQbiMhOYd/7Mk0Q7OXIc3Bf6oyopeQ4k2Cocr/SRaEv6/EopJ13O3H+KZCkEx2qyS/kXhWbdz+ZJopMZUte5YL1ks4r8uaog9y78PJ5zbUvn65Wo2C9dF5tt1x0bQVpiPpsm1bbfyku109f59LXR7kuW92WUrUuF9wjpYze8fgd1JNZGcG7I73LNuOPTrFElsulKpcc/53gOjmXpjtesWN19Fz5dBe0X/buVzPcqx25vj+0999wTDz/8cNV8K1aswOjRo3vVFiF9xdVXX43Zs2fXfF5/7bXXMGnSpCZFRQgZCMRxjIMPPhi//OUv667j/PPPx3nnndfAqAghhAwWXnjhBWyzzTZV802YMAH/+Mc/+iAiMpDo6urCOeecg+9///s1l502bRoef/xxlEqlJkRGCCGEEEIIIYQQQgghhBBCGs0FV+9HsTYhhBBCCCGEkN5BsTYhhBBCCCGEkPcLTz31FD7xiU+gs7OzpnLnnHMOvv3tbzcpqsFNXaKsgjLeRgu2c2MoSi0y6DJlK8mZBppUGwCeeeYZTJ06NZO+6QHzMXyzf6+/4t6MZcDqv/8KS+6blU1fsxptbW2Fx6jWsS9Hw8Tag0WqbSlrkS1QlHLtAcf48ePR3t5eKO+mm26Kt956q6Zr6s9+9jMcccQR9YZHSE0UOi9XOg31k1x7zMgxWLt2bZXAtVT70T8/ig9v+WFY8XVaoq2/w+zXnxVMnkCQ7QTbTvIc7LOSbaVMeS/Udr+VF2ynex6OU/KaKwIxpv6u/2dU18KpNs1nL8J2+0Ohtt3v8kgIYeTYQrj2QyGzQCA5VkaubazfUkhTZxC3SAqeE/0y+azoNZSh6t9lRL0pMWo47kLAjD+8OB0Kcawl6OvXrUPLkBbESiFWsZGjx4iNTLsn1p97VKy/q27zuwc9cY/7HMcxxg0fj81GTsLI1v77t6frutfir+1/xQvtf0VHT0dirL2AXbh5EJA+XWjxtZ7CCAJICrUhIGUECeGk2FJIRNIKtK1cWxiRdgQpIyPhjhAhcvm1eFtCWDE3tMTbCbVNdJG061aaPgChLlYIGfiivVTbiWPNerLDINJ2enNsBz5ojTnXhKJ3nyF5zvHnouR+/clEIXwc6VNmrm87yJQM2cccirTTlSWPt7RQO6jHHtf2/JGWYgfi3lBm78v74zAh8M0MaJaE0LkRt7N58uhyJIZMFZcLF5BrVxJL56YnJjgl17bnPiTT6yFPqO3Sk67rZH70rVQ7PF4T13mVzJgn1U6L7dNC7cSRafbFsUod7+HVOdvZML7EcITjmdiRHRt3Tna7U3MhghEPj2H481viGBbmNRhW4C/8qwCycm29pxFy7cJ/V1Dn8+rQoUOxfv36ink23XRTvPHGG3XVT0h/8fDDD+Ozn/0sli1bVrjMCSecgKuuuqqJURFCBgpXXnklTjzxxLrKCiFw3333Yd99921wVIQQQgY6M2bMwD333FM137e//W2cc845fRARGSi89NJLmD59OhYvXlxz2dbWVjz22GN8yS8hhBBCCCGEEEIIIYQQQsgg4oKr9zP/7w5CCCGEEEIIIYQQQgghhBBCCCEV2WGHHXDppZfWXO473/kOjjzySHR3dzchqsFNXaIhhUIC3nLCYydYStcjgq1oDEW36sGWrxuVZU8DUaoNANtvv32uWHvly7f0SfvVUHH+8Th06NA+lWpbEWnD6O1a7GvCuIoef7ZoI8eN9Jo777yzsFS7ra0NTz75JA444IDC9R955JGUapM+xUqWK1LpNFTlnJZ3DbG63xzPZ2ihTIie3Xcjx1y3bl3lmA1/fuLP2GrrrXRZIdDd2Y2enhhSakGlhAQU0N3VjXVr16FjfYeW/8LIhqX0ImARIbJp0kuGJcxvIxoOt5IRErv9Quo0GSGSJV2P+Wy3ZJouE0lb3m42Tbq6bLqL28SuI5RaqiylkytrabIWKIvwR0gIqQXaXq1tNNzCC5utVBuhCFlolWdYn5s7AQiVnEshAzlwINXOrBsrAg8Ey0oZ2bcVkFqZMHyaANA2dKjps84vbL+EBBCMiZGL699WKG3GCRJCSry99i08/s/H8Pi/HsOSd99Ad5n7rGaw5N1/4HeLH8DNL9yEp5c+ic6eTjdfUgg391amrqOOnMxamrWq+x+ZMlGwFmxf01Jt038IN0aRLPkxMulJcbaeT6EkpBVhC2Tk2VImH0z0J+k/B6Jgaco61zqS5wZh15AINgXfuAKECp4r7FpSgWheBMFC+N/BmkIQKdzRAXdM2DlIl0tvfl9y/IXrj5HWuzOmPz6ljFzZRF8ASOlLJOS9ymdKHF9WuKvg5jk818L10v8T7ISUu8L5355nvcg/fywqbsgvm0DkbHaRmLUjZf4/Ic+ca/KeJYI6022Xe05NpKdicmNs6rPP7BX7mBd7ek0FdfSlVNt2T/kDLpOnklTbvI0ibMlLtW168HKF9AsW9MsSghdZKBW8bMGWjd2LF/zrF+w3/VIF/RKF2KQo8zIGs8W+7TjW390+k9++nCFWrgYfoxmC2L1gw77gwz4nhz2Aad+Xh9L54tikKT/aGaV4ICsX9ns43pmpVhW/N4uHHnqoqlQbAA488MA+iIaQxrLHHnvgrbfewvnnn4/W1tZCZebNm4fzzjsPS5cubXJ0hJD+5itf+QoOP/zwusoqpXDUUUc1OCJCCCEDnTiOcf/991fNVyqVcOaZZ/ZBRGQgEMcxLrnkEkybNq0uqTYA3HjjjZRqE0IIIYQQQgghhBBCCCGEDEJK/R0AIYQQQgghhBBCCCGEEEIIIYQMFmbPno1ly5bh3HPPrancz372Mzz11FO49dZbsd122zUpusGJFVE1Q5Ir8uRVQbsqI6vKVJClljCLSoKrCLqy1dYndO4rqbZl1qxZePrppxNpqxfdg7hjJeSQUX0aS5rutf/KpI0ePbpPYxhoYuhGysJqXqNpyX3BUBJyPNKv/OQnPymUTwiBe++9FxtuuCFuvPFGfOhDH6oq5J4yZQpuuOGGBkRJSO2EIs5cAslqfgUoe04TRpJZLt1LOYO6TJs2LpdXCLS/3V742nLUEUeh/e12rFy1Eh3rO9DT01O1jJQS4zcch9333gPnfOccjBs/FjEUhFBQRi+rVAwIqdMReSGmiqGcxzQUairTL/+iCVVlTJ3C10luQ7m0FREL/0n6z1b1KwJRr0+HE0jD1CeMFNn4N00vQ7GtaTMl1VbCS7SVgFHvSoQdSwjShe+PEv7+1M8vnAA4cX+bkK1rwamU0qwNb41V7k9ovbeQUCqGFAKxkBAqNtJpBaUEpABiJZygW0FqYalQUEqasVFaymsFrUJhVecqvNP+Dl5ofx5jh43D+KEbYvywDdFWais/oTXSHXfjzTX/xOurFmPxqtewtmut2xfJyK0JMzNw+uUwzUqu7V4ZQbvMJSIjqtbCba1OjgKpuJdqR5DSC9q1JF5LubXEOzLicuGk3lrCbWNJxWBjkgjSzGbmXLp+CC+CVn7+nTjaznyeaFkBejqVqcOKlc09lV1f0hcJT0TKtavPO15j61FBXSJYibkxFUAEf9p63eoW4RgAIhJQsfIlgnEKpeIJAbnKxpSpNzw+gzgS/QzkyKmQq74wqeHO3py2E7tFcp24e+qKF7SgrlBGLUXZ+Ktd51xdThSdiifn7wpCaXpufKnmwjrcdaMPpNrptMz39KGTkDwnSwZ67KABL9W2/dNjGSqlk3lsPqvORpDH73MZc+9hqj4zpg4DAFB2DmJlzs8qcW7R5xJfv7DnFxVUKsLziXL3QDDnTnvvIJTS7QXHqzuvubaUO2bd/VTOsWnzlftejXL1VmLu3LmF8n3961+vqV5CBgpSSpx33nn42te+huHDhxcqM2fOHMyZMweAfklXa2srhgwZghEjRuCjH/0ojjvuOHz6058u+7IIQsjg4eabb0YURbjppptqLrt06VK89NJL2HrrrZsQGSGEkIHIJZdcgs7Ozqr5dt9998IvdiGDmyVLluCII47Aww8/XFd5KSWuvPJKfP7zn29wZIQQQgghhBBCCCGEEEIIIaQvEOfPm+7+6enkrcZik81G9mc8hBBCCCGEEEIGGZ+c+C0Mb9m4v8MghBBCCCGEEEL6lF/84hc4+OCD6yp7zz33YP/9929wRO8NmikariaAqth2M529ZcRf5UMZHFJtAHjrrbcwYcIEdHd3J9I32nMuRn90Vn2VFlkiBbq65N4jsXrRbxJpG264If71Zla4Xb6Z+se07HqrUqWTwTWQRgq10/RmjPJEbhWzU67dr+yyyy7485//XDXfRRddhDPPPNN9b29vxxZbbIGVK1fm5p84cSJeeOEFjBgxomGxElIPVe9Rqp2CKrq583d6OW1OcSuHVU4xiVWrVmHcmHFVAmkMQgjsuueu+PF1V2DsuHFG3Kltpdppa7XZVqAdpCkrhQ7k2rYXTj5rUtLfzR9WJJxUaJs/hZcSe+WtcDJWK4vWSmEvzRVGgCwD4bUwkmUrNw4lzdrXaSXbXqrtRL5wXwPBsHJl0uOJGNbAnZB9AtBtCT8eGcmqUq5um65U7HLFSo93bHWqSs9XjBhxrBCrHr1HxXpDjDiOoaC/d8c9wb4e9MQ96DHfe+JuV6Yn7nFlY9WDWOn2hpaGYXTbGIxqHYUNhmyAES0bYGjL0Kr3CR096/Fux7t4p+MdLFu3DO3r3kL7urcRqxgIxLxJN623Gifk5W5OUzJr4dOklVs7ibYRa0sJLVnXkm0pIv9ZarV2JCWkKLn0SJYglICUJr/NAy/oFhCQUWTaEUkRN7yIO7X6YCzgbk3b9DglfXX9DkT8gJfNqjgpfU3LgBOSeyPZzRXgK3+Eh9h1nHQ8F7+5S68PheB+L5Beu+Cts9fks4LtUKgd1pu3/tJrxqVl/eG5cVa6VghRRghdy6140dvdKhLobLVVXiJRrpwM6qzqW85myKSpCvtsepU4cwXJoVQbyIxjI6Xatvq0dL6cVFulji2Ex19QLjzf2/z2muivqUFulY7LyKjducu8ICA4x9jjyF5DYsToUfrc3h13oUclX8KRnov8NRZeo8ProwgE//44cy8PsFG5y31w5AYvSpCQmRcO6Lr8CSF9zIcvI1CZtvN6ICp+r0Ytz6kjR47Eu+++WzHPuHHj8Pbbb9cUAyEDkbPOOgvf+973GlJXS0sLdtxxR1x55ZWYNm1aQ+okhPQft9xyC4488kjEcVxTubPPPhvf+c53mhQVIYSQgcakSZPw+uuvV833+OOPY+edd+6DiEh/ct111+Gss87CW2+9VVf5jTbaCNdeey1mzJjR4MgIIYQQQgghhBBCCCGEEEJIX3DB1ftRrE0IIYQQQgghpHdQrE0IIYQQQggh5P3K5ZdfjlNPPbWusrNnz8aPf/xjimBz6JVcu4qIt4jIrU8F2871Vr3iXgmKC7bRDA488EDcddddibShG+2MzT57b30VNkCsreIuvHLtJKiejkT6F77wBVz/k+sLh1LvnPRmjTVarN1MqXZIb9dv4XZ4Tu039thjDzzyyCNV8+Wt/yVLlmDGjBlYtGgRxo0bh4kTJ2KLLbbA1KlTMXv2bEgpmxEyITUz4OXaSqGtta1m+VRviEoRrrzuSsw46ACn0fZSTyvK9nrtPJG265cRbLrPeYSG7UCs6X4H0mQv37RC4nB/VqjtxJ6hzFgkSrt0J+c2Iael2gICSqhQDeqXh/Bp7rvK+W3GygpvrSfUDVcw2r4aL1rV8mk75rGbi9jIV604W6kYsdJSbQWFnthLtrU8u8d8DuTaqkd/j5N5wnzKCrYDYbcWdSsTG9AiWlCKSohkpMXQKkZP3IWOuBMdXR3oVl1+zTiZbP4ScbcA1qUqEishsSacYDtYD0IISBG5+dTiay3XlkJqGa0T0VrJthFsy1C2HXnZtiknYSW2Pk24z17kLYRfS9LFqq+B9rsTzoYi4NSaUvASYSfftqJpdwj5tWUXkFC+fPg7cf5RyX2JuUidqJzMOFykSO5Pk7mXU2X2BW0lk0UiMexzJaF2WH81qXZinCuc+MP+ZfrVzFvWzLFRubGMwLzg83jZue3Fta5cHSq8PtRArjA8FWsoB++tVFsk0uqQaqfPczlSbQUVnAeT11d7XYXwaz8SEiVZQiRLKMlSr57LlFLoirvQ2dOJjp4OdMVd6RyJj3lrLynOtucoL8K21+Lw2usE2znXZeH2mzTh59Fe910d6WO7kly7zHFf7ns1ijynPvvss9h+++2r5ps5cyZuuummmtonZCCyePFiTJ48ueH1HnbYYbjlllsaXi8hpG+J4xhnnHEGrrzySnR2dhYqs//+++Oee+5pcmSEEEIGAn/729+w1VZbVc234YYbYunSpX0QEekv1q1bh7PPPhuXXHJJ3XVceOGFmD17NkaPHt3AyAghhBBCCCGEEEIIIYQQQkhfcsHV+6HU30EQQgghhBBCCCGEEEIIIYQQQshg5JRTTsGQIUNwwgkn1Fz2qquuwlVXXYWtt94aX/7yl7Htttti6tSpGD9+fBMiHVwIkSO/alTdgQStUvt5qIT5scZ2y0mUCriYGiEk7k/Z8KxZszJi7XVLF6DznYVoHT2lX2Lqevf1jFQbAA499NCmtVloTVeapoJrr69E2bVS8ZhroFkwI3AkfcbGGxd7+eLixYsxadKkRNqECRPwl7/8pRlhEdJQqt6jpCSM2QpQ9nyuxY45klmTnuutNV9sXEIIjN9wPJa+2XeykJ7uHpww6wScftbpOP0bpwX90GJpr/q092DwYlAYWbTtigj772W/4VedJhJ9d8lOmqlrdJLcjFxbBiJO6Zrwcm3pmpaQLggr9ZShFFQEeUQQg9AiZOVa1lHJ1DXKrSkXhBchK6UgIZ0kOS3Xzsp9lZcnu7rhorCyVgG/H5BmbwwJiVjFuv8qhhTSzJ+00QeTocu5XTkudwWhhbVxbJtHrAAhTD9ihS7VhY6uDgBW7A1Y+TeEgkTkxfHC/9brJdumHcOOdR2Ye+KlGLfJOEzbYyqm7jkVbW1DABFI0+38ChiJthdc629Whm3ThZZqS4kokGvrshGsKNuWt0LuhCgbwqw/vd/KYyX0gSClj8PPESBUVhpr10kohvVDIJLlhQBi8ztcW+F9k8qW93OZsFtn8sNJ5JGQAgshvLS4ipy4LOGyS4VgG03Em5LiCiny+xacTNPnkUxsZeS69vgsR8X+hSf1RpLTp3JUEozX/DweXv+qXOt0dpVJT64zpObcx1r1eSe4NiT6IXLyyHB3znj0pVQbNUq1jVA7LdVWUIgQoaWlBS2yxZyDGoMQAq1RK1qjVozACMQqxrrudVjXvRadPZ2+j0jem/j1bjtor3tm3pW5RitA2XLmmubOb+4P4f4UQkCZOoRS7tzo75MEhBF2+5nxa0OHFr7AIog5tRzSIv1qYv00RZ5Tv//97xeq68wzzyzcLiEDmUmTJmGLLbbAq6++2tB6b731VqxZsybzd5GEkMGFlBKXXHIJtttuO3zxi18sVGbUqFFNjooQQshAoehz0Ze+9KUmR0L6k5UrV2L//ffHn/70p7rKH3/88bj00kvR1tbW4MgIIYQQQgghhBBCCCGEEEJIfyDOnzfd/RvSyVuNxSabjezPeAghhBBCCCGEDDI+OfFbGN5STJpCCCGEEEIIIYS8F7nllltwxBFHNKSuHXbYAd/73vew7777NqS+wUyz5Nq57QxAD2+jZMP9LRnu7OzEJptsgmXLliXSx+5wOsZ9/OzaKyyyLKp0uaP9Wbw2f+9M+rhx4/DCiy9g7NixhUKpVaRVpbIKhYNsFeazUVLt3tbTm7XbSMl2f6/99xsPP/ww9txzz6r5TjrpJFxxxRV9EBEhzaNX53Sg4rWs3Dk4Le9UyZ1OznnI5w7BnXfeWSWA5nDIEYfg8qsvc9LsUIQZKrZDQXQoDHXZC+DluEaCC+8rdQJi+z34ZPcnhdpWxWnyWHGx8GkQcOlOa2y/q6zsWLgovSzWXpeklYAK6efO5jGCZVufk0rb0UvJtW3XKolXY2Wt10ZYrRRivQdK6fmIESOOdVqsYsRKQalYp6sexCpGj4oRxz2IoZJp9nPsP+v6bCs9vj6lTP0xAIUeFQfx6DzKfPc9sP1RZjzsWKTWhJnQuEfhtOlfRfs/2xP724a1YfyE8dhiuynYYfep2GnvndDaNsSsiUB2DWmk14E4WwhEiPRvISFlBAmz33yOpHTibf09CsTbAlJERs5tvsvItOfF3cIJvkMBuIBQZm3IYK0G3tdQFmvXWihxdevK+HVV7AWy6bUWkhH7pvcH6zPhLA7vXWWwp55bzLCTNkmks5QXa9v9Nta6xNpl2kpLdst2odKLm+qkN/e5Re+3K8VXsf2cOcutPydD7rN5ncPk4s+pLy1ObpxUO11FQam2+54sV1Gq7V5SoetRUE56HYkoG3yT6Y67sabrXazpWmP6lTxWFMLrqPktzDdzPCZfhBFcfwH3kgKbPSwfvhDDnkNdXtdGeGUOz5fpGEVCzp4mvVZqfX6tdOyMHz8e7e3tZfcDwAYbbIBVq1bV1CYhA5nHHnsMn/jEJ5pS90UXXUQRPSGDnAsvvBBnn138vx/89Kc/xZFHHtnEiAghhAwE4jjGsLuavAAAIABJREFUsGHD0NGRfYFySBRFWL16NaXJ71HiOMYBBxyAe++9t+ayY8eOxQ033IADDjigCZERQgghhBBCCCGEEEIIIYSQ/uCCq/eD7KP/L3LNvLNsHVYsW9ffYZRloMbGcasPjlt9DPRxAzh29TJQY+O41QfHrT44bvXBcasPjlt9DPRxAzh2hBBCCCGEEELI+4XDDz8c69evx2c+85le1/XUU0/hU5/6FGbOnImurq4GRDd46Ssp7oCS7xpXYCPlwv1Na2srDj/88Ez6yr/dBjjRY9/SOmYrCNmSSW9vb8e555zb8PZ6JYkvWHSgSLVtHfXWU7hsgUOkr+T8RLPHHnsUEhTcddddfRANIc2l6r1DtdNPRR9pdZFjUleJhJDysssv67d7m/k3z8d1V19vZMKRFhALIwk2OmEJYUTDUsuEAzmxExnDC43TW2Q2YesVuk5h0nV54TbXjt1v2rEiTtuegASEgJQmPiPwtO0kVZ550s98qbYlFBwrGEFoIJBNiD4FIFRK3GnLG+FnOj1IgJV+h/W61nXHnUDaS0yNKDwUTEsreZZ+fI0M2s0TrDDazI0sIZIRIkRaLG1l02ZNuHmUtozJIyQimHUjIzfP7seVs2VNvmCTIoJQAt/83LkZqTYArF+7Hm+88gYe+sXvcfH/vRSHb38kjpx2FE7/P1/FlWdfhQUPLkB3Z49pv4TIxRK5OCOh23EibZEj1Q5k3MJKuUWEKBC16/125KVfTwpGom3XmxHRSi3VTpxb3Gd9fCXWhLIS2mCNSLhnDSn9vkoiaZH6SWDOOaGA3v0I+A1+qwdXPlFfKi67M2wlPC4BJzh3WVLxJ44Ue5yl5e3hMZ3qUaKOgi/Fce3XsdVD7jxWyl+mrULXQDsGVa53mXEUwRiGdaS38pVqQTVUNq8KpMt1SLX9ruTzigjS0/kS9RmRdijVti8L0HLsZP3FpNoKUEBr1IqRrSMxtDS0X6TaAFCSJYwaMgYbD98EI1pHAkLoFzHoVza4lznYlyuEL2bQYnArCHevfoCCfvmCUkCP0nXY8YrtyxgA8ztMD17CYEdShd+D130E4yqQIz0HEuuh4jwXoNwz6htvvFFVqg2g0IuMCBlM7LLLLjjmmGOaUve5556L1atXN6VuQkjzueaaa2qSapdKJRx22GFNjIgQQshA4Zprrqkq1Qb0vSal2u9d5s6dW5dUe6+99sLTTz9NqTYhhBBCCCGEEEIIIYQQQsh7EDlQ/4+Ef395GV57aVl/h1GWgRobx60+OG71MdDHDeDY1ctAjY3jVh8ct/rguNUHx60+OG71MdDHDeDYEUIIIYQQQggh7yeGDBmCO+64Aw899BDGjh3b6/puvvlmtLa24o9//GMDohu89Jlcu0bJWNNi6IUobSBz9NFHZ9K6Vy/B2iWP9H0wAEQ0BB+YdnLuvuuvv76hQuZCdZWb8gZLtVWBn0bSm3aq5is6NgP038S8V9lpp52q5nnjjTcotyLvCWoSi+ZWUGlX/n1JWq6dqU8pTJgwAQceeGDl2JrIed/4Fjo6OgORs5EPS+mE1V6q7cXYVritJduyglDWi7Jlqo5E3aFM27YrhZdCm7JWqC0EtLAbRqgNW2cgoXb6YDv/XsJrRa15Um0nOE5Je3UdKijhS9vibp2l/awiKet27ZmdTq4tvADcCYkFMt/tuAkXrx6JxLzZsbSibCOajlJzrEXTRkptPxs5dSStHD0KhNxGpG2E2hISJVFKybOlr8NKr0NRt/n+7VkX4o1X3ii8XtetXY/XXl6M++c/gP+a/V18dpuDcfD2h+IrM07C5Wdfgcfufww93T0oObm2F39L259Qqh2I4vVnLb3W68NKwa3MWWakz9IIoq1YPSNwl1YkjWAeg3UQCtjtXIYmfrcectZPIJp2BIL2zFpLiYmFiV0F+TI/oXC74IZ0faaNTKZUvHkxh2J6dxymzrUJeX0Z+XK158b0PPQrDXhxU6/60dtbcZXaLHmybXsaTN//2zHwCyqoprhUO18+b4skX3lRTqptC9nP5tKdX053JvFUpIxM2mqkS7IFI1pHoK3UNjDWG/R5Z9SQUfjg8A9ieGk4lIrRE8dOqB27+GPdF7ffSLZjhTgQcIeC7djUo5QXbCsr5lZ+pGLo8jDi8Ty5duJ3Nbl2amgbIddObxdddFGhsqeddlpu+UobIQOd6667DieccELD6+3s7MRJJ53U8HoJIc1n+fLlOPHEE2sqc9xxx6FUKjUpIkIIIQOJiy++uFC+H/7wh02OhPQXCxYswFlnnVVTmaFDh+Lyyy/Hgw8+iE033bRJkRFCCCGEEEIIIYQQQgghhJD+RPZ3AIQQQgghhBBCCCGEEEIIIYQQ8l5hr732whNPPIGdd965IfXttttuOP/889/XMpy+FESVlcD1QkRWtI33MjvssAO22WabTPrKl2/th2g043Y+CyO3PDST3tnZiZ6enoa0UfW4DQRw2cJVKhfV5dPNlGb3lqJxFYq7mtv2fXz+7GuOPfbYqnmUUvjxj3/cB9EQ0nwKvRCjmly7imC7SFoQEACF2+ffhj333LNyXE2iu7sH3//2RV5eLbzIWVoZcSi8hpc2B4rtsj8ivZlyVpRthcdawGtl2kFb8OpsK9TWcu7IpnrxsZNnJyXHTkkthJOAI0d0DASCY/PPNK20VyUEwJ7cOQ8EyP67SPmEvXDZeESNvBmZvvh6rMxZunHQc6FHCk4mLhDZfBBeJG3k2lZgHgqyrWBbBlJtnTdCJEu6jPSCbV3GyrdT8upgk8KWjRLCbikkLj7lErz45Et1rNoka1evxd9f/DvuueXXOPe48/CpLaZjv21m4IvTj8XFZ12M//3dY4h7lBaIiygp1ZZ+LcrE+Eo3mlJEfoyNuD00A3u5NoxgWzghtoAAZCjcTq2VxPx6cXQombZrBMoIvQMJdFq6HZ6/Kj7DZETFNu7kVtePkCmJdv6zUzqmcs9Y7pgNRcu2jgZItV07QhbO2yz0+BW4ThWpSzSgrjLXvLxn4rwXKxRBKZWQiWfGoBdS7fSzS2+l2lqajUw5l2ql2qY/ViitoNfXsJbhGFoaOmCE2mmkkPjA0A9g4+EfRGvUYkTZPb4fRprtJdtaht2jYsRxj+urSgi2tSjairNtntgIx7VI2vyGH7Oicm2l8uXafs58/3or105z5513Vs3T1taGvffeu1ftEDJQueqqq/DEE09gypQpDa33nnvuaWh9hJC+Yfbs2ejq6iqcf9KkSfjRj37UxIgIIYQMFJYsWYJXXnmlar7x48djl1126YOISF/zxhtv4GMf+xi6u7trKvf000/j5JNPhpTUKRBCCCGEEEIIIYQQQgghhLxX4X8JIoQQQgghhBBCCCGEEEIIIYSQBjJ58mQ8+uijDavvggsugJQShx56KE4//XQ8+OCDWLp0acPqJ31Hf8vV+gshBI4++uhM+rt/vwtx57t9HxAAQGCDKQdlUjfccEOUSqVe115Iql22cJW6oarWP2BE2kYEVzlLMUF4xTYo1x4QzJw5E1EUVc33jW98ow+iIaTv6JVcG2i4XFtKiQd/9wAuv+JyjBkzpkrjjefXd/8GwmmwzY8VNgsBIa0Y2ouIBYQTbkdWTpyzRVIgEn6zcmcn55ZGji2TMm0tNBY+nxEbW+kxEMiKVZDXlrU9EhKQWdGrU/mKpBgW8PMlhUxcsxRC+a8qKwJO12XbVsrKvJEsbyTM4aXPlUMgb0702kiebS1Sz4Nwc2fE5VJLy6WUEIjM3EZemi69KDsUXyc+u63kBNqRKAVS7kCy7YTdJq+Ubn8o3f7v867Bn+9/vI7VWow1767BK8+/gl/+9E6cftQZ+MRmu2LPrfbG4f9xBC78xoV49IFHoWKVWKt6jUVu/Qhh13xKtm3XmUgroQNJtArn1kp+U8LntEg7JYgWKlhbIpBIpwTTtmyuzDghhM+L1gbo82YrqGHLO7c613jOOKW+J4rZ/pQRiueNmRuPnM+VSI9nuZ9G0ez6G0aB54JKcWfmKrWpWLn6c6/LOes3E19em0aqnVNV/VLtVI1lpdp2v4rd3taoFcNbhiMS1e+5BwKtUSs+OGITjGkbYyTYMXpUjxFoa4l2HOs0J9lGnBJxK/M9DiTaQKx0fjs2VqoN87xsPun0OBjTMnJtS1qu7Ugtm0bJtZcvX44lS5ZUzfexj32srvoJGSzsuOOOePXVV7FixQpcdNFF2HnnndHW1tarOtvb2xHHcYMiJIT0FXfffXfhvCNHjsTTTz9NSSYhhLxP+PrXv14oX95/kyaDnxUrVmCvvfaqqczxxx+Pjo4ObLnlls0JihBCCCGEEEIIIYQQQgghhAwYev//BiWEEEIIIYQQQgghhBBCCCGEEJKgtbUVcRzj3HPPxX/91381pM758+cDAC655BIAwMSJE3HAAQfg1FNPxdZbb92QNghpFjNnzsTXv/71hNBGda/Hu3+/G6O2nlm8ItEgQbIQeOf5/5dJ3n777YuL6MpkcwKucqGKMrI3oKokupqAuiJ5u5vt3PPWuarthvHnzYHdX1SEl8miVHX5LekVpVIJW221FV544YWqeX/605/iqKOO6oOoCOkbtOi4Fy8BqHDdEMiTegpTba4JFFAKX/nKbHzlxNn47W/vx8033Yznn38e6zvWo7urG2PGjMEmEzbBhzb/ELb+yNbYZpttMHbcWKx4ZwVaSi1obW1BqVRCS2srSi0l/OiyH2HuD+ZWHAPLm/98E1JqsbOCv3TbfggIeMdvSmrp0ivIVa0vS6Wvp1aUa9syKU5K7cWsXoXtY0MgNkb6kwjTyki1QwFvSqrtpMeBoDWM0cq1bT15ctawTQXl1pyebi/nBgAllJfPCqUl3BCB2NW0buXKQkKqGLEZOwntHZVCIIaEBBALQMYxICP0xD2IpESsAMQ9ZlKUjkMCsRFBCyGhVA9gv0NCoSeIXUApqUWqSiBWClIYOaow6XYM7ItFZFJUCwB//PWf0NesXrUaLz73El587iXcdv3tEEJgxAYjMGnzSdhh52nYd/99seueu6FUajGSbenmWkBCCEBCBmsAScm78LlFsIYBM2XCSKzj5PoC/j97dx4YRXn4f/zzzG5CEsIpZwAVuT2oVkW8EFDU+lW0VrxqFRW0HrUe9Wo9v9r+vCr9iT+KVvGgHmBr1YpiURG1VYuiKCKCCKiASDjCEQJk5/n9MfM888yxu7Ob3STA55VuSWZnnnlmdtnNWPte+J4HagN1n++5pZ525v3G70vB352Cr3HB38mk8RwMriMRCNTGlDG0HGNAPX9pnDPzPvOQAsM1NKrdGJoioG0+P4oyfqb3t8AclKy/54ss5yqHQ4kV1XZXTBvV9r3Ep49qqxi0+wRGRaIcCWvHCGoHtWnRFuXJCqzcvBL1qe3uW7P6UAEBIQWkTPle89x3FsB51QQgIGHDEu6fELBt6b23u+9F+u3NebEEVCjbdgeFgHA/nSL4uqU+tEL/viKl7z3LWQn6oQ9tH/E6mI36Z3zZXHLJJTmNS7Sjatu2La677jpcd911AJw49vz587Fy5UqsXLkSy5Ytw+TJk7FmzZpY4y1btgw9e/Ys5pSJqIAWLFiALVu2xFq3TZs2mDt3Ltq2bVvkWRERUXPxwgsvZF3HsizcdtttxZ8MNarq6mqMGDECX3/9dextnnvuOZx22mlFnBURERERERERERERERE1JwxrExEREREREREREREREREVgRACd955Jw455BBcf/31+OKLLwo6/rfffouJEyfikUcewfDhw/HCCy+gvLy8oPsgKpSuXbvi+OOPxyuvvOJbXvPlM7mFtQsYj9tesyS0rFevXg0K4klphLSCw2QbNmsXuwFR7Tj7D45ZgFiePpe57jtDkCyfWJnelnHtojvzzDNxyy23ZF3vkksuwRlnnIHS0tJGmBVR42jsuHam5dDxR4ljjx2BESOOUT8GAp9qas7XnnJPYzwV/5T43ztvx8233Yx2LdtlOADHtm3b3HCwFwc1s9FO9FKFRI3wdMT0MxLhb733YAHhxjFVcFMa90cGtXV02wgbqxi2iltDhMYIRbUtdzvz2IzHPvweps6KNM6S8bi6p0xYRuzYvT9jXNstiwpfXBuwhAVb2k7EWdp6DhAWLNiw4S53w8+QNmxhwZKAbXlxbVvazp4sQEin8Cwh3fNuw3Ym60TUhYS0BQTceLeEE9iGgBTSjWtLWEJCwoYthRuXtSCl9ALRAu7J8P/u02//fpjzzsfh50gjklJi44aNmPfJPMz7ZB6e/MtkCCHQunVr7NlrTxw46EAce9wIHDV8KEpKLFjCAiCQMJ6NAGDpqKz/74Y6dP08NZ8XtrGe8XyL+p3UyaRHxOzVj2Y03gwoi+yvccG4bLr7GiLnwHW645LefaEhA9H+5hrVbmqZousFGT9GYDvOvrM+Luned0XUh1qoTTJEtYPvs1mi2v5to6PalpVAebK8YH+PmkppohQ9WvXA95u/R+32TXBOjoClItvu65+Qzp8pCQhhOTlt583EiWm7yW31eui8LzrvYYDz4R2WL5qfPa6tV4XwHiMRjms7wwXC7g2Ma0+ZMiXrOslkEqNGjYo9JtHOpEOHDhgyZIhvmQrSx3nv/fLLLxnWJtqBTJ8+PdZ6lZWV+O6771BZWVnkGRERUXMxZcoUbN68Oet6Bx98MCoqKhphRtRY1q9fjxEjRuCTTz6Jvc2sWbNC1xFERERERERERERERES0c7OaegJERERERERERERERERERDuzk046CZ999hmeeeYZDBo0qODj19fX41//+he6du2KmTNnFnx8okI577zzQsu2rPgPtm9Y2viTkSlsi9jvxIkT8eyzz+Y+nJSZo24NiGqHgmsx78tGzTny5kYrc75l2EfO88ty3PkqRviPPL/+9a9jxa02b94c+ZpAtKOLFfDM9DKUYfN0kcaM8UYVh9aRXoSisb5xzBgvhBu4dgKXJckkZv47+++aqVQKqfqUO6ITELaEBQsClhvBtIQFYS43b27oOt3NEsH1vbGEELAsZ8yE5S6DBTOJreYg3PWdm+WdI2NtISxd+fZFtfVjGIhqm3Fj9WcgqO6Pc6twrHnepe8+wIt1+8aGtw9pzCe0vRtp1o+lb1v3HOh5Wd75UYFT93y79zrnWp8/7/FNiITzvWXBEgkkRFI/BgkkkLCcW9JKIiEsJKyk8z0SzraWM0ZCJJEU7n1WAslEQn/vbJfwxhfO9seNOi7TU7LJSClRU1ODuXPmYtLESTjzp2ehqm0VBvb5ER780//TEW3LfByCUW3f64UTnFWvIzr+buX2fAt+7y5wJw392Ou7hH+f6paJyPCVTb7b6rkhPF/zfl9QO3QaAsceY75qbCqOTI99s4tquyvGjWr752Jc/UjvwxaSVgkqkhWxn4vNnSUsVFVWoU2LdrBlyr3ZsKWNlLRhyxRS7s2WNmzb/RPqgxecZZAStu387Jwp6a5nA5B6fSmlbx1A6mi5c67VB334/1R3SRXkVp9OAeMxzfB4xr1eraurw+LFi7OuN3DgQFgW/y8fRPlYtWpVU0+BiHKwcePGWOvV1tbi2muvhW3b2VcmIqKdwu9///tY691xxx1Fngk1ptraWpx00kk5RbUfffRRRrWJiIiIiIiIiIiIiIh2Qfy3LImIiIiIiIiIiIiIiIiIiiyRSODMM8/EBx98gC+++AL33XcfTj/99ILuo6amBsOHD0ffvn2xYcOGgo5NVAgjR45E27ZtQ8trvpzS6HORdj2EVRJ538UXX4ylS5fGH6uhoeY8N88rLi2lvkUGS4V7c3821491y1CMDca7MxxY6DijjrWhUXEqjtatW+Pggw+Ote6UKVMwf/78Is+IqPHFCqw2clzbDDebr/NmpFnHS4UZMjUj2xb2HrB3hol7Hvp/E3UgW6eqddDa/71lWb5Yrwpvqyi2L87tBrD1umrbiHG9RLYb5HaPAea6gaC2DnWrrdxzYVmWcW5cMk1UW42nYtiByHG6xywc15b+yK/XzA6N4X/Oeblu//1eXFvFs9V9Qnh71ucSxmOhIuXC+zOhg9pOSFutowPbwghlW+rxcyLaTiTbWU8HtEXSXT+h49lJHeh277eSznLLuyUSCQw/caiOSzd3UkqsWL4Ct9x4C3p1741X/vkKIJzHJGElYEa1/c85Efn80c87y3ieBNYBACviXxWOimvr51IgwB+KVhvLcpUpnJ1PPNgXzE4zt+D9UbsJ7ntnCRk3hsYIiwefH+l+n9fPpKJEtc2fAtdjqrUcFdWW0VFtCeN+dwhpS0jpxKFLEqUoS5ZlPo4dVMeKjuhQ3hG2tFFv26HItopmp6QdGdhOSec76d4v9c9OSNvLaDuxTZlnXFv9HIxrAwi9L+cT1/7zn/8c69r0/PPPz7oO0a5m+fLlsdbr2rVrkWdCRIXUvn37WOvZto2JEyeiZ8+eWLt2bZFnRURETW3t2rWYN29e1vXatm2LESNGNMKMqDFs2bIFw4YNw7vvvht7mzPPPJPX0ERERERERERERERERLsohrWJiIiIiIiIiIiIiIiIiBpR//79cc0112DKlCmQUuLrr78u6PiLFi1C7969cc8992D79u0FHZuoIcrKynDmmWeGlm/48hlA2o06F5Fogco9j4u8b8OGDfj1r38da5ysESyzSRo5QJbx00WqcwlK+8LXgXkJL1CtQmSx4tfZd+q/RZyHtPvxl+uMEdMHtvOaIePaRTN16lRYVvZ/JUlKiZEjRzbCjIgaX7Hj2lHB10wRWGHEtXWIVwjngxbM+KwaW3elzQg1UFlZGevYbrrhZuzTa1+89I9/urFqM5urYtnOd2qZFQhoW8JCwnJuvrC2uqlt9PgqxK2C0ELHtJ2bkSeOCGr7gtyWPziuVjRT3aGotgzEjiV8/3ZmMIoc9TgGo61CBB5XN+IZfMz0PgN7iBfX9sLnlvu9JbxguZ6tZenzqaLa+jGznO+dILYb1FahbSsBCyqwre5P6rh2Qge4E15k2/LuTwoV1U5497mR7YSVRNIqQTJZgtLS0gzPSE8ymYy1XmNYs2YNzhp1NgbtPwhfLlgIX/QdGaLa6rksjeedirjrp2vEcyTiOWcuE75PV4EeOypSrbcLrJNvbDuO4D58oW+JyP2b83QX+H/XlOnPSy7zovDjU7T9mM+7iC93pcwi3n/VvDNHtc0hAlFtM6QdjGpHbOeParvXRNK75ilNtECLRIssB7Jja1++Gzq37IKUrEfKTsG2U15kG24wG05U2wxsp9zoti1TSEkJaduha9qUbXsx7eCfOcS19aV0IK6tr2MbGNd+8skns54ny7IwduzYOKeUaJfy8ssvx1pvyJAhRZ4JERXSqFGjclr/m2++Qd++fbFp06YizYiIiJqDG2+8Mdb/pnfWWWc1wmyoMdTV1eHUU0/Ff//739jb9O3bFxMnTuQ/qyMiIiIiIiIiIiIiItpFMaxNRERERERERERERERERNSEevbsie3bt+Oaa64p2JirV6/G9ddfj759+2LSpEmor68v2NhEDTF69OjQsu0bv0HtyvcafS7tBl4Kq6Qi8r5ly5Zl3T5WVDvjAJnuSh+Rjh+SDkStzZB2zHh2MLQd9xYxkBsriw5tpw1sRw1V4Lg2A9uFt8cee8SOvy1evBjjx48v8oyImkasuKh6aYwcIMv4ESvEiWtLCSAU1/aPYQa2fcFpAC1axAt9Ll++HOedfR5uvvEWQHqBa3/+2ghai8AbVpqbuY25xBfqFhYghe84hXBi3l5g2x/UFsLSx2iOr96P1D0qUO4tF77YtY5qq3MaiGPHC/iazx3pX8eIa5uxcL1v38hx4trmci+uLVQw2z0vXlTbO3OWlYAQCSRgwXKj2TqmLZyYtgVnHC+UnXSC6e73lpX0QtqWe79eT92cn0usEiSFu75I6FtqWwpb67ZGnEe/Nu3a4J1lb+Mf7/8NV9zyKxx+9GHoXNW5yWPbC75YgIP3PxinnnwqNtRscMLmlv/5rUQ+5uo1RPrXMdczRS1zHmffSuEAdcTrmV4W+kyV8N/xXILLZrzbF8cO7ifNuFGxbN+Pgb9DwW3jYqgnvWKdm2Jeg6UbKmMs2Xy9dzfKPartbGNLG4BEaaIUpYl4Hxawo2tX1g5dW3ZFStpIwY1l24EbvKi2DTeiLW3YUjrhbX2/+yfc5VKGotp2HnFtxYtty9BjHrVeup8V27Yxb968rOeod+/esT88gmhXMmvWrKzrVFRUoKysrBFmQ0SF0qlTJ/Tv3z+nbdasWYOzzz67SDMiIqLmYMqUKVnXEULgzjvvbITZULFt27YNo0aNwvTp02Nv07t3b7z++uto06ZNEWdGREREREREREREREREzRnD2kRERERERERERERERERETSyZTOK+++7DnDlzMHDgwIKNu3TpUlx44YU44IADMHPmzIKNS5SvQYMGoV+/fqHlG758ptHnUt5lEKqOfTzyvrq6uozbFjuqHbUsdjxaB6zVRITuWjvT9gdKzfuk9PcKoUKncW5px0wf2pbwR8lCoWsz6JjlfOQb11b7pcKaMGFC7P8D+y233FLk2RA1rVhx0Uxx7Qyb5xPX1vtzQ9sqzOuPazsr6YA0vNj0/gfsn35CEcb/aTwuv+Ryb3z3fUOFtoUbbfbdRJpbYD0V0dZRbD220GFiFY/Wx4A0QW11nMJI8rrbWpY/6m3GrXVc2ziX/g62/xxGPi6B5WbIHPqx8G0QiijHjmvrcLbzkyXclHYgru3myt1z7z5OwgJgIWEJN6ItkHDPf8KNalvCC2x7Qe2ke3/CDWi7YWwrgaQZ3BZuRFvFtC0Vz05627i3pJV0ItsiiUfvnRR5XoN69e+FpJVAjz12x3mXnIsHnnoA0z9+BR8u/y9e/uAlXHXzlTji6CPQuaozEslErDELRUqJ1159DT3RdqT8AAAgAElEQVS69sA1V10Dads6aq6kjWoHn2/ONxlfe8zwtDlu3Bi1L95tLEsb0E4Tw468qYh21Lwz7SPTMcSIhKvt42JUO7tCn6NiXYM5Hzzhv77wX4Z4A0dFtfU1jPu9cCYbimr79iGl/mvhDSZRkihBaSLeB1jsLNqX74ZOLTs7EW2ZciLbsh4pmXJC2dINbsOJZ6dkCimY90nY7roqUC51dNsf1wZyi2sr3lPPH9dO95yMc6361FNPIZVKZT0/Z511VvASPrcb0U7q008/zbpOVVVVI8yEiArtr3/9a86/R7788stYvHhxkWZERERNafr06aipqcm63sCBA9G+fftGmBEV2zXXXIOXX3459voDBgzA22+/jR49ehRxVkRERERERERERERERNTcMaxNRERERERERERERERERNRMHHDAAfjoo4/wl7/8BQcccEDBxp03bx6GDx8OIQQ+//zzgo1LlCshBEaPHh1avnHxC7C3b27UuaTq1uK7aadH3jdmzJi02zV2VDsuGQpVi3Co2p2fL+wWEd5S2+V0C3x5Ywqjpeifjxedyz+wHfw533PIuHZhWZaFJ554Ita6caIIRDu6BsW1gbzi2mkjzipI6wahfXHtiBHMmLSAwPU3Xp/9WAKeeuIp/Pe92TqQLYQxDzOG7Qvrhm++oK7+YAd/DFuFtFV0O/pYIoLacALaQv2gg9zOlk7kGP6oNow/VQw4KnJsrJdOujA20v2UV1xbHbIwjj19XFttbakQOuCsqyPawvjeDWeboW14gW3LDWK7S32BbS+4bSFhJWGFQttuZNtKOkHthPFnIokXJr+Y8dwqhw07FAmRdMdy9wFnXnvutSfGXDEGDz87EW99+iY+XzUPr82ejt/c+hscMewIdKnq0iix7fr6ekx4cAI679YZj016PPp5pn6Oer6pcLQM3x9FP68NobC1+XuiGcg2vqJkCmdn/MoQ3faNHfEVOWcYc44Icmc7jnTHRo2rMa/B0lx6pI1qq42kEWUORrX9AxnXTBJu+FkiYSXRIlGW5UB2Tp0qOqFdeXs3qF2vo9kpWY+UbUS04f5p205oW6Yg3bi2hI2UtAEp3aC2dO+z845rm9eXhY5r/+lPf8p6XoQQ+PWVv45xBol2PdXV1VnXifthX0TUvBx44IG48sorc9pGSolx48YVaUZERNSUbr755ljr3XTTTUWeCTWGK664Ag8++GDs9du3b48ZM2aga9euRZwVERERERERERERERER7QgY1iYiIiIiIiIiIiIiIiIiakaSySTGjBmDOXPm4LvvvsMbb7yB66+/HhdddFFBxt93331x6KGHYvHixQUZjyhX55xzTihGZ2+vxaav/9loc9i2biGWTjks7f1XX3115PLGjmrHCUWbQW0dgZOByJv5Jb0QWLqb73jy7AZGjyuM0La3LzOwbUa20wa2zf2kOW/5zpkK5+STT0b//v2zrielxKJFixphRkRNK3ZcO91LUY5x7UzLzfmouLYZqvbq0t5uVVz7+BOOxz777JN+MhGklLj4gouh3lhUtlmFmlWs2azhRkd11X1mzNmLQqcNacO4T1j6WNTxOUFtFZv25bB951EHyI0wubncd359o5jnNb2oyDHU4+ObkfFDtri2UEuNdLAwI+POgtB5dOPa6svS5w6+pc5ZdR4HHdXWQe2EP7AtVFDbiVkn3Bh3Uke2vdC1F9R2lqswt3n74uMFOGXQqdhSuyXziXWNHHUSklYClkg6+7PUHBN6jgnLCX1bwsJevfbCL6+8GE88/zjem/9vLK7+CjM/ehPX3XIdjhx+JDp37Vy02PbGjZvwy4t+id579cZHH37kBeeRIaod8b1eL+K5F3zOBO+LfP1IN1bgywxwF0Qg6J3TBxGkCWqreeeKUe3cNMr5asA1WDi0Hr1JnKi2vqaR4e309lJ6fzWMqLYlLJQny7McyM6te6vuqEi2RMpOISXdm+0Ftm075Ua23dC2nYItJVLuzynb1nFtHdR2vxoS1zYVKq79wgsv4OOPP856Trp164a2bdvGOHtEu576+vqs6zCuR7Tjuv/++3P+38M2bdpUpNkQEVFTqa2txZw5c7Ku17JlS5x22mmNMCMqFikl7rzzTowfPz72NnvssQfmzp2Lbt26FXFmREREREREREREREREtKNgWJuIiIiIiIiIiIiIiIiIqJnq1q0bhg8fjrvuugsPPfQQpJRYuHAhjjrqqAaN+/7776N379545JFHGJKlRte9e3eMGDEitLzmy2cbbQ5rP52A+tofIu9bsGABLCv8r1M0KKqdJSyYbxxahbzU7mVEyM2cd9p4dp7zji0QyvZHtr1lqtVoxsLN7UJz09+GA+SMazcPAwcOjLXeO++8U+SZEDUPsQOjTRDX9i3T0V6h7zVvr70xHaWlpeknE2Hp0qXYvm27b17BuUXFtKMD2+bxQY8kACPZLXQc2HJj2sLyJ7OFMCK9RhxbGuckOEfLsry4duh8ORsLmSZyDKR9DDNGjhsS1/Y9lt658sW13XssYbnnz418CyOV7Ia2zRC682cClhC+ZZblBLNDgW19S8ByA9Y6sg0rHNS2SpAQSednkXSXuQFukcTtV/0vVny7IvqEBvTbtx+quld5gW61PzWHRNKNartxbSMWnhBubNuy0LtPb1xx7RV49sVn8Mmij/Hd+u/wzpx3cMPNN2DIsCHo3KUzEonCxba//eZbHHHYERhz/hhIKfXzL1ZUW5H6Tm+90N+j6JB2uuXpAtvm+PpmPIdyuiF628h5mDd1zG6EO93rLqPajaeo560BUW3nbm+FWFHt4D6NqHLwiiR9VFv6otoAULaLR7UB5+/kXm17IZlIot5OISXrfYHtlLTd71NIueFsJ47txrThLVNRbdsuTFzbfGQbGte+/PLLceqpp8Y6JyeffHK8k0e0C7JtO+s6uX4YEBE1Lw899BCmTZuGDh06xFp/wYIFRZ4RERE1tjvuuCPW730//elPG2E2VEx/+MMfcPPNN8dev0uXLnj99dfRvXv3Is6KiIiIiIiIiIiIiIiIdiQMaxMRERERERERERERERER7UD69OmDt956C5MnT0a7du0aNNbYsWNxyimnYOPGjQWaXXHkHGErws3yxQDzuzXFvJur8847L7Ssdvnb2L7x20bZ/+ZlMyKX33TTTejXr19oeYOi2lkEQ1vCXRrVCAxu6QRB4UTadKw6Kv4lvQh3cMA0hyYb8BUxWHiRjmxDlU11ZFuY6wQC24ETFZpzpp/jYly7cN57771Y6x100EFFnglR8xH7PTpTXDtdnDlDHDfd+GaMORRk9u3UG6dDhw6Y8eYMlJfHD4Hato2pz07VvxepA7GMW1QjN93N20boLYURg9Yxbf1m6cW0LcvYThgn1IhNB8+lGfu1LO/3urSRY5kh3Bt4DKMix+FNnI0iGsk5xbVVNNwX19b7FzqgDRhxbeNc6nMA7zyrc51QvzOroLYQbsjaC2zryLYOVyf0cl/I2v1SUeuE5d5nOSHspYuW4usvv44+vxH+9vpzXkTbvalYtn/O7rwsf1BbBI/LPQOWEOjXry+uueFq/H3a3zF/yedYvekHvPfxe7jhphswdNhR6Ny5c+x5RpFS4sknn0S3rt3wwQcfBALxWaLaehCEniNR0o2h/z4EP3Ql8y+r0XOIe8sm+PtsYNtMQe18rs3Mv/e8vmwmGjuqbX4bjClHfMCRb3sV1ZZOVFuFnyWcqLbzvkhJK4mebfaCdOPYTli7HjZSTjDbTsGGDVu6P7t/SmkjBemGs23YUkbHtfU6XlxbPQ7qv53/FD6uvWnTJhxwwAGYMGFC7PNx3fXX5XT+iHYlcQKLJSUljTATIiqmE044AatXr461bk1NTZFnQ0REjW3SpEmx1rvrrruKPBMqpmeffRY33XRT7PU7deqEN998E7179y7irIiIiIiIiIiIiIiIiGhHw38Tl4iIiIiIiIiIiIiIiIhoB3TOOefg888/x/nnn9+gwNVLL72Eo48+GrW1tQWcHVFmp5xyClq3bh1avmHhlKLvW9rbUb95ZWj54MGDcfvtt4fXb2hUO8Pm0VHt8Oa+taR/iTk/FaY27/MFtQPBQelb4L95jcT4BcR026QNbvvm6Z4BN7CNQGBbd0qlzPiYMK7dfNTV1eG7776Lte6LL75Y5NkQNT+x49qZAttp74oOM/uWR8SYzW1981MVZuM2aPAgLFqyCPvss0/Ww1C+/ebbiHC1e1MBZ/cWldP23S/89+mQNoQ/PCy8oLZvnzGD2ua5CIW24UW7Q/erCHEmInP8N93ytHFtwAl6p4tr62XGUWaNa6sxdErbiAxb7rlVsXQzqG05UWr9ZwIJWEiodayEFwiGGc1OOvFtHb92l7ux7YQb377j2juznFxPMplEaUmJMR/jhuAyN+odCGon3IixDhpbQh+3UPe55wcQGNC/P2686Qa8+OpLWPTNIvywbhVGnjKyQddt1dXVOOKwI3DB6AsgpfSFeDNGtQ1x9h/1dyC0faYQdlQJPxfpavrBW8S+MwWgMx1X1ik1t6A0NU1U27geQSCqbc4nOqrtXcOYGecSqwRJK5nlYHYtrUpbo3PLLkjZKSekLW2kbNsNbDvfq+i2bdtISduJbdsp53uZcsPcXlxbf2CTDMe11X3FjGt/8vEn6N6tOz6d+2lO56JHjx65nj6iXUacsDYR7TwOOeSQrOssWLCgEWZCRESNZfbs2fjhhx+yrterVy9069atEWZExfDee+9h9OjROW3zxhtvYMCAAcWZEBEREREREREREREREe2wGNYmIiIiIiIiIiIiIiIiItpBde3aFZMmTcInn3yC4447Lu9xZs+ejUsvvbSAMyPKrKKiAqeffnpo+YYvn0X2CmXD1K2eG7n8/vvvh2X5/zWKxoxqq2W+WFfUgBGB6WC2WofDzEqcEdNWXyLwc9QXAkP4btK7BccO7ie4rxDhBbalG64zA9vBY2Jcu/l7/PHHY5/DW265BQ899FCRZ0TU/MSOtRYorh1aHogx+4LM5jLp3159dejQAR/O/RCfzf8s1mH4At7CCWA7geJg1lqEA8hmONsIaKvtvXGNkHYgmK0XGmVqM7arz415iiIi1fqciPD9oXOc4WVQqMmmuz9LXNvovJp3po9rh0Yx49rmOs550iltHSt2otnePXDj1MZ6EBAi4ca33W3U46lC1SKBBAQSwoxsJ7yf4T3mCSPAnUg44e11q9djzvtz0p+4gNPPPT06pG1ZSFjufISKeDvLrcigdkI/D517VaQcXmBbnR2hYvDO/S1btsQzU5/BZws+w/4H7B977kFSSjz55JOo6lKFD2d/6AXeY8g1Dp0prp0uXu1MEuHnfdxYdtwpBsbPOB/ED49HbsuodvPT1FFt40/omHKa7XVU21uuos4CAi2SLbIczK6pR6vd0SLZAimZQspOOX+639twYtu2tJGC7Ua0nYC2E9OWsPVyqdfVoW13HfU4ABLSVvFtwJY2dFxbNjyuPf6B8Rh08CBs3Lgxp3PQogWfG0SZxAlr/+EPf2iEmRBRY9h//3jXUDNmzCjyTIiIqLHccMMNsdb7zW9+U+SZULEsWbIEJ598MrZu3RprfSEEXnnlFey7775FnhkRERERERERERERERHtiBjWJiIiIiIiIiIiIiIiIiLawQ0cOBDTp0/Hu+++i06dOuU1xhNPPIFZs2YVeGZE6Y0ePTq0bFvN19jy/X+Lut8tK/4duXzw4MG+nxs7qu2rfLrBzOidCjfg5UQvpTEZHdt2o5pRMW1vX+pnZ7zIcLZ/mPBCI4KYaTtv394cQnMKxugiAtvqGINhu9ApBOPazcG8efNyWv/SSy/F7NmzizQbouYrWxBWi4rVAhljtGY0Org8NIb05qPnlTbK7A9W9+nbJ/ThFFESluUFr4XxNpJnt9bc3hvP/6Xv9NWyw0FtoerSgC8q7ltPCP97oMsSljF0xMFEfZ6E8M8n/TFmDqTHjmvLqMfRC0PrQLT7OIrQ2XT3I83gtmVElt2lwoIlVGg6AUsI92YGs4Ubr/aC2jqqLYywtb4561lIwIKF26/939jvz3vvNwB3/PF2I9St9pVAAgkdy1bzETAC2kZQW4XDoY/bcuLj7jr6jJnnQ3jRbVUv32uvvfDef9/DK6+9gq5du8Y6hijV1dUYPHgwLrzwwljnIuNrTB7PP3PcnALbhWC8VsUJajckqk3NUAMfzqiodnDQ0HVDMKptRLODUW3/9U04qm2OXpYs4/MzDSEE9mrTCymZQr1MIWXXO3Fs2EjZNlI6rp1CStqw7RRStg0JI6aNYFDbhm1cg9rSeTzUn0BEXBuBuLbMENcORNdTqRROGXkKrrryqlgB4KDy8vLsF+lxbkQ7qTh/r2zbxu23394IsyGiYjv++ONjrXfGGWfk9b5LRETNS319Pd5+++2s65WWluKiiy5qhBlRoW3atAknnngiVq9eHXub8ePH4yc/+UkRZ0VEREREREREREREREQ7Moa1iYiIiIiIiIiIiIiIiIh2Eocffji+//57XHbZZXltf8899xR4RkTpHXbYYejdu3doec2Cp4u63/rN30cuN6N8GQOFGQKm3gCZ7soW1Q6sEwpOG2FqI95lBqeDQW3/91KvotNuAvFCXCIq0h04jMAtqsWNwBiR4+mAnfGzlO4fUs9bH7uxjTcdxrWb0u9+9zuUlJTEXt+2bQwbNgxr164t4qyImq9YcW0g/XtMjnHcOHFtvZ6MCOgK/zhx4lUS4fC1/jKD2zFvCI6nPnAiuFJgvqGgtjlBdfzSf450VNsYyzx+M0Se9uDNsYIaGNcODRGMa6tjCuxbB7SFu5GUsHzB4kBgW5fQ1RIvIC1gudFt778tYUFYXpjaDGULFdnWIWonnJ0QCSNubUS3Lef2zhvvpD9ZAX/719/c/STccd3vrUDAW81dWDqGrYLaziF7x6Qj5O4SwDgGd131EJhRbTPgPvzoYVjy7RKM+7/jUFFREft4TFJKPP7Y4+jSpQs+/PDDtOvFfm1Jt32MOLUZuQ4Fr/OMwaZ/rcgc04475zgaeu6owOI8HDGvw0Sa5emuFzJGtYW3rdQXQOrazLy+865bElYCSSsZ44B2Xa1btEHHio5GUDsFW6b837txbSeZ7Y9reyFzJ6dtu5/cpH4GvIC2rR8b41rZ/FnFtd331si4tlDfACtXrsRePffCyy+/nPfxb9++Pe9tiXYF3bt3j7XenXfeidra2iLPhoiKbeTIkUgkElnXW7duHX7zm980woyIiKiY7r33XtTX12dd77jjjov1YY/UvEgpccEFF2D+/Pmxt5k0aVLe//4LERERERERERERERER7Rr4vxwSEREREREREREREREREe1EhBB48MEHsXjxYhx77LE5bfvKK69gxYoVRZoZkZ8QAueee25o+cbFL8Cu31K0/W5Z9d/Qss6dOwMIRJqjxAlq5xjV9paliWrrwLQXz/ZHvOIGtQNTDMSzZbov6d1s2w79rG4qdh21vbkv3ymS6fdrnha3gaaPXWU+zWNP97gxrt10unbtiqeeeiqnbTZv3oyDDjooVqCXaGeUU1w76mUpj7i2b7nxQQtmvNaMRvtiua5333k31rS7dO4C/QkVgUp2vl/+iHZ0TNe3ftRxq/XUMQcC1Nmi2nrMbI9fRNg6MNEMd2WOa7vD+9fKMa5tRmAFjFiyikn74tHCCEir8LX7WAqdqYYObFtuONuNaQshnGC2c68XuLYsHeROiISOaieEhYT71X/f/ulPVMAns+c6QW0jpO0cgxfTdpYJvR8V1FaxbCe87UXEvW2MjLgRCAegI+JRUW3zWXjpZZdi9drVGDN2TKxQXJTq6moMHjwYY8aMCb1/xnpNifkrju/vUdxt0gS349zyUaigtpo7NSNFi2rHGDZTVNsdxHfN5b6kSne5e+Gi48wSEmWJshh7pp5tegGQsG0nnl1v28730kbKvdnGTbqxbSeu7QS5pbTd10a1joR019Ef2AToR1BK2/s59AFW0vcEioprvzLtFfTeqzeWf7e8QceeSqUatD3Rzu7ee++NtV59fT0mT55c5NkQUbFZloUf/ehHsdadMGFCrBgrERE1XxMmTIi13l133VXkmVAxjBs3Ds8991zs9a+66iqcf/75RZwRERERERERERERERER7Qwsy2qe//J3r/67Ya/+HZp6Gmk117nxvOWH5y0/zf28ATx3+Wquc+N5yw/PW3543vLD85Yfnrf8NPfzBvDcEREREREREVHT2muvvfDaa69hw4YNOPzww2NvF/w/JtbU1OCrr77C5s2bCz1Fosiwtr1tIzYtmVacHUob22uWhhYfdthhBRg7293+FVRGW6RbJxDV1oulEXST0umImqVqPWZEdVVFrt0JRMWznSKY/5Y1OO7OK2q8YHDbm5oMBfIig+DmKZFeoE5KCWHsN3ieguNm+jkuxrVzN2rUqJz/D+9LlixBjx49ijQjouYvp6hsVGA7S5w5XXjat30gsO1bT4bnOOHBeLGTY48/1hs/YhY534LnSfehA/FtIPSzbzMzqG0EsnVUOkZU2xwrHV+gO+1Kme4qTFxbHWPwsVXhZ3VunYC2GVZXy9w4NuALaAv9kxfe9u5X26j13Ci1Zel4ts5duwFuIbzvLSuh49XX33pdlpPoOXvk2VhbvRZbNtfBrpc6ni1UTNtSUe+EG//2Atk6mg0LEAKW5QW14TtO7znpbeM90dNFtZWSkhJMmDgB3634Dh07dYx9bCYpJR577DF07doVs2fP1o91sTSr6LR6rYpVXqadVuxAfPpNQtdiERuafeXI7dw7nesW9alC3lWOhESpVeKG9ymb0kQpurXqjhRs2NKJazsR7ZSOZvvi2nCi2U5A21gGCVs9DsY1KgBnubR1VFs9TupP9elQeotAaN18/K+5+jc4ZeQp2LZtW4OPnWFtosxOPvlkdOwY7/emv//970WeDRE1hnHjxsVab+vWrTl/0B8RETUf8+fPx3fffZd1ve7du2PvvfduhBlRIc2aNQvXXRf/n+3ed999uP/++4s4IyIiIiIiIiIiIiIiItpZNNt/M7dN+3K02a2sqaeRVnOdG89bfnje8tPczxvAc5ev5jo3nrf88Lzlh+ctPzxv+eF5y09zP28Azx0RERERERERNQ+tWrXCu+++Gzsi8q9//Qu33norBg8ejF69eqFt27bo06cPqqqqcOWVV2LhwoVFnjHtSvbYYw8MGzYstHzDl88UZ4fCQmrrutDiCy+8MHM0OW0E1JVjVDu8TGSNavvD1BKq8+lN27+er7WqYtlChGJivnHhjSklIG0V1I55M8PdgWMN7xfGNv5jDwa2Q+O550fCC5NLuOekyHFtyt2kSZMwefJkJJPJ2NusWLECQgj89re/RX19fRFnR9R85RSujQqA5hhoDi3zXmB9EWYzNq2Wq5BvJm3btUWPHj1C0Wth1kpz7Wqn+VLHkymmrY8lIqit7vMFtWNEtX3bZloWFUT3rZzpruxx9NDQzidRRM47fVwbblxb6Li2ikrryLbw7lPLhRvJFm54GzqwLYz73T8tJ6WttlFha2F521jufi0IHcQ+fMjh6NSlU4YT6HdArx+jf9f+6LlbTwyo2htjfj4WtZs2GwFv9zh8KW0vqC0EnH1DBbXd+41jMVPaXmjb+PuSJqqt/15BoEOHDlj5/Uo8/czTKC8vj318purqahx66KEYM2YMbNvOa4y4Mv3daixRkXjaBeV1LZZhneC1mHGNoX5Ouw/pXocFruHM67LSRIvMEyaf3VvtAUtYSNk2bDuFeplygtl2Cik3rm274WxbppBSUW3Y7vWnrR8FZz1bh7ZtSCOy7b9GldJc6sa11bqBuHZtbS0OHXQoxv/f8QU7boa1ibK74447Yq23dOnS4k6EiBrFkCFDMGTIkFjrTpkypcizISKiYrnhhhtirXfppZcWeSZUaKtWrcKZZ54Z+3r3oosuwtVXX13kWREREREREREREREREdHOQtw28Xj97+vu2W83VO3euinnQ0RERERERDuYw3rcgpYlXZp6GkREREREREQUw89//nM8/fTTBRlr+fLlqKqqKshYtGt78skncd555wWWCvT6xWdIVhb2OSbteix8KBxinDt3Lvbbb7/ojeJ0+jLE3KIDzsHIc+CHiKi2d7+Ku6XfTygiLSPuM2OhMv36Wo5hcRU49HbjK5Lq7VQHUQdM1QLjPJiRVP8+jP0bwVcVe40SKyabBeON+amrq8srFFpeXo7XX38dhx12WBFmRdT8Zfzgh6Col6ec36MilhvvGcH5SCnRsrwltm/fnnFq++yzD+bMnZNxvw0V9/VcmO818L+u+4LazqCewPtLnP1JKTO/b2QbIsfHL+O5lfqAQ79jRP2u4A/FSr25+eEc3hbS+UCO0AhenNQ3lm9vUr/vO/vwB2xDzzkA/3n7PzjjxDNy+/thqKysxMsz/4kBew+AeiR1VNz9vUItU6FsM5qto+H6dxQzTO4ssyxL7y9bVFv/7J6HTZs2YeRJI/H2rLfzOj4A6NChA6ZNm4aDDz447zEaqlB/15si4M3f9wor37+revvML4axtgu8nDvLhEg7duhazLwOc18rpPkaBu9+M8BsZptLrBKUJ/ML5+/Kvlq3CN9sWKY/5CHhfjCCJRKwLAsJWLCsBCxY7s/OcueDGSy9jf6QCFjuhzWon53XeguW/kAE9aERAPSHQ+jXd+F+L4F5n83D0cOOxoaaDQU9ZiFEQeLafC2jnV3c53hD34eIqHmora1Fy5Yts67Xp08ffkAsEdEOyLZtlJeXY9u2bRnXSyaT2LJlS04f5kpNK9f/fXDIkCF4/fXXUVJSUsRZERERERERERERERER0c7i9od+Aiv7akREREREREREREREREREtDO46qqrCjZWtx8myW0AACAASURBVG7dMHv27IKNR7uuU089NSKIIbFh0dSC76tu9SeRy1u1ahW9QZzYZd5RbSfBmDGqLfzBSx1lSxPVDqUqpfTFL6WUxnzdvJtt6+ClBGAb35s3W8r0NwS3kbClrWNykBJS2t4MbW8e6ni8qbk/GCvIwJd3fGbYLnOEM9Njkmv0kUGm/JSVlWHjxo1o3bp1Tttt2bIFRx55JKZMmVKkmRE1bzkFEaPelzI2nUVksDa0zPxABB0adiz5eknWqDYA/O7m34X2G/WVTb7bOoFMdz33PKll5v2Bt2n/fnOMagP+uHKkbG8pWR6/OMu8O/UvGf6oc5pguB5LR0a9Yfzn3IyQeufZ+XLDpsKLUTs/WzpUKmBBuGFTyxzDcpbreKpIwLISSAgLRx51BC6/6rIsJy+9TZs24ejBx2DO7I+9x9adt2U5wVVLJNyoqhHeliqw7Zu9E2YVFmC5cdYGRLUBJ/w9c+ZMPPPMM3l9KAUAVFdXY/Dgwbjwwgth23ZeYzQHTRHVph1IA6LaGYfVH0Rg/GF+uJEZ1TbWkzLiQwncuUgp0SLRIsbeM8xr2zZs/e9sbJzwZ6y97HL88D8nYuWBB2N5vwFY3qcfVuyzH74/YgiqzzobNXf+HnVvzYKsr2/QPrX6emz75BNsfPgvWPurK5x9//ggLO/bH8v79sfK/Q/AqhHHYe0ll2LTpMeQWr68MPsFsHvr3SFhw5bOLSXV9ynYto0UbKTsFGyZgpQStruueS2cgq2vj6HvN6+l4X+8kOY6W/2qICUenvgQDjnokIJHtZ3h5Q792k3UWE4++eRY6wkhkEwmUVFRgfbt26Nnz54YPXo05s2bV+QZElEhVVRUxPqw11WrVjXCbIiIqNAeffTRrFFtADjyyCMZ1d6B1NXV4eijj469fu/evTF16lRGtYmIiIiIiIiIiIiIiCgn4raJx+t/R3jPfruhavfc/s9rREREREREtGs7rMctaFnSpamnQUREREREREQxlZSUoL5AYaWePXvi448/Rps2bQoyHu26zj//fDz++OO+ZaVt+6DnWe8je906vo1f/QMrZlwYWh4ZrIqz2xyi2sK3TITXCUa14Y+y+UJugX1466kd+Zeni097+xI5x6VzIXzfGwFJPWejWKdDp/779I/B2Kca19hWqvEDoVD/nHKMkUaNkUvslrR58+Zh//33RyqVymm7RCKB5cuXo3PnzkWaGVHzl1PYP+olKscPgwgtM390P8Tg3nvuxW9v/G3W6dRsqkFZWVnW9QrN934TXGb+HDg23/3B95wc3i/UvrI+dnE+zCPtXfE/TMKdjN6n/j0g4oMpfL9nqPio+wEcwWCsb6/S2NKMzLr3qf2ocSCE8buO7yM0jCnLyHN04vAT8eEHH6U7NVn1G9AP/57zrvf7h1FUN7PhEMZvIMbvJl5wXbj/CQbY1Qjxo9rmfQCwedNmnDTyJMx6a1bex9mhQwdMmzYNBx98cN5j5KMQv182VVibv+c1L5HPpSxPr6iwdnCTjNdj5mtixPWYL7asPpzIdx3mfAiRc7eNhEiiZWnwA6Wyk1u3Ysv017Dln/9E3ay3IWtrc9o+0bEDKi+8EJVjx0Dk+D4st29H3ZszseXll1H3xpuwa2ribywEyo45Bm1uuA4l/fvntN8on/4wF6tqV7oftOB86ELC/N5Kusv8yy2RcD8swdLbOh/6IGDBgrAsd5nz4Q6W+4EKlv7ACOeDEizjPcK2bfz8zJ/jpRdeyutYzj33XDz55JNZ16vZUINWlWk+BCwmvpbRzu7qq6/GuHHjGjTG4MGD8eKLL6JTp04FmhURFdMVV1yB8ePHZ1yntLQUW7dubaQZERFRofTr1w8LFy7Mut7777+PQw45pBFmRA0lpcTYsWPx6KOPxlq/oqIC77//Pvbbb78iz4yIiIiIiIiIiIiIiIh2Jrc/9BNYTT0JIiIiIiIiIiIiIiIiIiJqPB9//HHBxlqyZAnGjh2bW+SRKMJ5550XWrZt/SLUrZpT0P2k6taElg0fPjy8Ypy4ZTGj2iLHqLY0BtKhSxWzdNeybUgpYUvbvc8JvYWCmFIdnHeT0o518/JyMhTmVKO5e3fmIc17vOOQkLBt7whhRDaNPfjPh3sOpZRuQzwcCI06f9mWZcLXvvzsu+++sUJyQalUCieddFIRZkS048gpjmi+lOsBMowdiP9GLvOaw06IGAJfLfoq1nTKy8vdQGX8Y6ivr8cN19+AAX0HYOA+A/HA/30g/fyFCN8g9Dkwl4eOz3yLNuursjBR7eD3kbK9pWR57HJZDiHcmLWal/R9QIW5vT5HwghMCwFhObFRJ0xqPk+8Z40632aMVOigqbOtUMFqoe5X60NvAzihU/UljNsL019A+/bts5y89BZ9uQj121J6Xv69uvPVzx1Lz1cdU7qotpnnbkhUW0CgsrISM9+ciWeeeQbl5eV5HWd1dTUGDx6MCy+8MPoDZYh2MlFR7eALaeh3/+CHHEVFtYW3re86zBhafwiBNK9ggNJkac7HsXnqc1h50CCsvfQybHl1es5RbQBIra5GzV13Y9XwY7D9s89ib7dl2jSsPGgQ1lxwIWqf/0duUW0AkBJ1M2Zg1XE/wcYJfw5f0OaoR+vdkbJt2NK7pdybLW3YdspYnoKtrnf1+uY1qHNVauvHyr2Wld51pvrOlrZ7OM79q1atwt599s4rql1SUoKpf5uKhx95ONb6a9aE//kFEfkdf/zxDR7j/fffR48ePfDGG28UYEZEVGxDhgzJuk6uH+ZHRERNb/ny5bGi2h06dGBUewfy2GOPxY5qA8AjjzzCqDYRERERERERERERERHlhWFtIiIiIiIiIiIiIiIiIqJdyL777lvQMOlzzz2Hv//97wUbj3ZNQ4YMwZ577hlaXvPlMwXdT1RY+8033/QviBPVznh3flFtFeoyY9AS4ai2DHx5OwkEtVUHzvalq0OdVbWNrQLZkDpCpmNkaht3jr6bMZ7tWy512EzFu73jio5sRwW2zTi4OigB/3lQC2PFtSPOZabHLxvGtfNz9tln4/LLL895u9mzZ+OFF14owoyIdhy5xqkB+F/4s2waFWMOLTMD1LnOQfqDzSpGbB6Xbdu49ZZb0aFdB4z74zh8/fXX+PLLL3HtNdeiqksVpk6ZGhoj6o0uKqatjifymIy5ptsurqjHKFZcO9PbSiHj2s6EfPHwqLi2bxxhjiec9dXjBy82DRWh9kZ2gtnukq8Xf43RZ5+Pvbr0Qrf23XHg3gfh3NPPxevTXzeeE5Yb7rb0duq5Yhnx7dLSUrwycxqSyWSGE5eebdt45Z+v6Ll6wexAUFsfCXxzhBHKNteBsdQ73blHtU1nnHEGVq1ahaFDh+Z1rFJKPPbYY+jVqxdq84jzEjUrMX8F97+0Z/xkJOcP6V1bmNsbjWz/OOo6zFjuXat41xtCCJRYJfEmbdg6cybstWtz3i5K/bJl+OHU07Bt9uxY62/7aA7s6uoC7LgeNb//A9bfdnuD4trtytqhoqTCF9C2Zcq9qWvKlBHRTrmRbf9jYcPW17HeI+U99rbtfrCUe7+51huvv4EBvQfg22+/zXn+nbt0xsKvFuKnP/0pEolErG3WrV2X8/Up0a7mmGOOQcuWLRs8zrZt23DMMcdgjz32wH/+858CzIyIiqVLly5Z1+GHCRER7XhuvPHGWOtFfVAzNU8fffQRLrnkktjrjx07FmeddVYRZ0REREREREREREREREQ7M4a1iYiIiIiIiIiIiIiIiIh2Mb///e9RUpJ71Cmdt99+u2Bj0a7Jsiyce+65oeUbvvo7ZGpr4fZT2ipy+YoVK5xvihbV9gqkUVFtcwMdc9Nx6PD40ohPQxqZMDOoreJicMJgZjQM7jK9XHoxMTMslimiHR3b9sY0Q9g6Gm7OJRDZNgPbegxpju8esoqgyejz4cS1Rfq4dsRjzLh20xg/fjxOOOGEnLc777zzGMghQoxIc8aNkTXSHIz6potRd+/ePdYuJ02ahOrV1dFhcOONZd26dejcoTPu+sNd2LJlS2icNdVr8Iuf/wLHHnNseN5GSDtdHDpjJNwIckdtG1emxybW49bIcW1prCOEd0pEIBptxrWF78T5Q9q+NLSwdAT7jRlvoluHbjho34Pw0j9eQk1NDbbWbcWypcvw6suv4qxTz8L/+d+73FC3F9H2Pa7Gl+WGt3v36Y3xDz2Q4aRltqa62ol3Cws6FB4R1LbcfeqjdM+FZVnGuTHPeuGi2kplZSXefPNNPPPMMygvL8/reJctW4aBAwfyvZR2WtG/y4vM6wTflozrGOOlLry9ukZyL1YCH/2jr+dKrPzi/3FY7dohucfuSHTrBlFamnFdWVuL6gvGIPXDD4Xdd5cugJX5/5Kw6ZFHsWnyXxu0v66VVUjBRsp2gtreBzqlYMNGyraN6Lb68CYnwC11UFs9tt6HSqnlZoIb7odMqYvsW393K0458afYujX3fz4xYsQILFm2BN26d9PL4vw+sLZAUXWinZllWRg3blzBxvvmm29w+OGHo6KiAmPGjMG2bdsKNjYRFUbXrl2zriOlRH19fSPMhoiICuX555/Puo5lWbjtttuKPxlqsLVr12LUqFGxf5/+8Y9/jPHjxxd5VkRERERERERERERERLQzY1ibiIiIiIiIiIiIiIiIiGgXs99+++Huu+8u2HiffvppwcaiXVdUWNveWoNNS6cXbB+t9jo5cvndd99dxKh2mnWMmKIv3OZ848ag/dv6M23SDblJ2LaxVHpBMC9Zbf637cTD1LpGEFsCsN0gt3+Pcb9gjCFhRwS81f3ByLbeVo1lBrbVbHRUW/qX+86LEdNGmrh2jMePce3GMW3aNNxxxx1IJBKxt9mwYQMOPPDAIs6KaMeRc1w7+OkIWTaPivsKCN974p4994y1619e9EtUda1CRVkF9txjT8yePTsUwhZC4ITjTsCGDRuyjvfWW29h3P3jIkPawQBzKKgtjBvgC2oHz2lkjDuDOI9JsePaaR+3DPNRcW0dgBbOLyK+82rEtXVgW59/dw3hBq/ddT+b+xl+euKp6NyuC3428meo3Vyb8bD/eNcf8dLzL8ESQo8hYDlfIv3tjLPPwNQXp6JNmzYZx4/Spk0bf0Q8IqjtnRsBWP7guFpR6PNsnCd9Lhse1TadccYZ+OGHHzB06NCcjxcAvv76a1x22WV5bUvU5DK8Ppq/w4s0y9NuG/wgnuA1mRHODv0tNbbxPkDIu0IqsTIHr3OR6NYNlWPHosNTf0XVgvmomvcpuvzn3+j63/fRbfEidHn7LbS5+SYkOneO3N5euxYb/s9d+e27qgqVY8egw18no+qLz719fzQb3RYuQIfJT6Ds6KPTbl/zv3cg9f33ee0bAKoqq3xB7BRSsG0nqm1LW/+pzr2NlBvYhnsN7Dw+topsGx9SBZgf3OR9X1dXh2OOGoFx943L+ZrPsizcdc9deHn6y/p6R40b5/pn3bp1ept8v4h2BWPHjs3rQ7sy2bJlCx599FG0bdsWEydOLOjYRNQwccLaAPD+++8XeSZERFQof/vb37B58+as6x144IGorKxshBlRQ9i2jXPOOQdLliyJtX67du3w7LPPokWLFkWeGREREREREREREREREe3MGNYmIiIiIiIiIiIiIiIiItoFXXXVVZgxYwZ69+7d4LFmzZpVgBnRrq5Xr1448sgjQ8trFjxdgNGdNFaysgqJsvahex9++GEsX7488+YZR88U1RbhddyYoo55CTPipaLX3o5DUSxppLJUi9v2wm1S2m6gWgWpvfiYtNUQ/pi3Gd/We9TBbf/NlinYMhVabka0QyMGQts6amZEts2QmRnYBiRg+88PhFe5EwifI+cuocN3jRXXZmA7dzfddBM2bNiAiy++OPY2n3zyCYQQKCkpQVlZGSorK9GuXTt06tQJ3bt3R69evbDPPvvgxBNPxH/+858izp6o6UXFoGNTcd8soebIfbrLe/XqldMut2/fjuXfLcelv7w09P765wl/xpw5c2KP9dsbf4uvFn3li4UHw9/hyQd+ThPUdlbN7bzm8jjEety8z5GIGCDL+HnGtaUEEIpr+8cwA9u+4DTUtgIbN27CCceegMMHHY43ZryBui11mSdsGHveRdhWt83bkxB63Ey3Y449BotXLMboMaPRqVOn2Ps78qghEMKCZTwmwaC2EJY+Rr1MrSi9e1SgXC9XUW3fOYXv8cs1qq3GqaysxMyZMzF16lSUl5fHPl7l4YcfxsyZM3PejmhH4I9q+4Wuy4L3y4hwdmgMuNdk7vWFunYz34KkdNvcAkkrmcv0I7U4dDA6TH4SXd//D9redgvKhh4Fq1Ur/0qWhWSvXmj1y4vRedZbKDtqSORYm5//B+y1a+Pve/Ah6PDXyej6wXtoe9utKBs2FFbr1r51RHk5yoYPR4cnH0f7//cgkAwfs9yyBZseejj2foNallSiZUlL93rUhm17Me2U9GLZ0r1ff+iTe61qq3UCX7bazr2yVdfbC75YgP49B2D2B7Nzn2vLlpj17lu46uqr9JPCvAa3rOz/Fw4V1iai7P75z38W5QO4tmzZgksuuQT9+vXDDz/8UPDxiSh3FRUVsa69X3zxxUaYDRERFcKdd94Za73bbrutuBOhgrjooovw6quvxl7/X//6F/r06VPEGREREREREREREREREdGugGFtIiIiIiIiIiIiIiIiIqJd1DHHHIMvvvgCr732GkaPHo399tsPVVVV6NKlC4455hhcffXVOPPMM2ONdffdd8O27SLPmHZ2o0ePDi3b/O2bqK9d1YBR/bW03U+ZhmCNcuvWrejRvUd0FDmHqLZKO8pAqTRdVFttpL/XUTZvRB2MVstVCEzqrnRkUBu+cLW7rpReANuNhhk5MTea7YXJdDJbGjfb27dtOz/r+9z1U9Ibx1vqD23bOkSn4mYqTB0ObNvS297pnEnYtrtMemc7HNf2YtyNFdem/FRUVGDixIn4/PPPc9quvr4eW7duxebNm7F+/XqsXr0ay5cvx9dff4358+dj2rRpOPzww9G2bVtMmzatSLMnah7yDmz7PwciemwVUo5Y3rdv39z3CWDu3LlYtGiRHnv16tW45uprchojlUph+LDhTgQ16vij+suAL8Kd7pwVM6qd83aZ4tq5RtGzxLX1/tzQtheG9u8WkF5AGmZsWuCxRx/Dnt32xDuz3kk/uQzq6+tx3z1/hBBO2toK3kSaGwSSVgJ/Gj8OC5d9iZ+c+JOs+0omk+jWrco7BqQJautuuPG3wY1rC+Ft3VhRbdOoUaNQXV2NoUOHxtpekVJi5MiRqK2tzWk7oiaV4VfzvH5vVy97xnWD/tn7HB99n7quMLdVr8Xmh+xIXdyXSFoluc/LkKiqQofHJ6Hjc1NRNnwYECPIDABWq0rs9shfkNxj9/Cd9fWoezv7a3SiSxfs9shf0PFvz6Fs2NDY+6445WS0ve3WyPs2P/8PoAH/7KhjRWd9renc3OtF9TNspNS1qfQ+AMr2fTiVun42vtfX3M5jOPmxyTjy4COxfv36nOc4YMAALP12KQYNGuQtNF+6hfP+k01NTU3O+ybaVVmWhQ8//BCXXXZZ/h86lMHChQuxxx574O233y742ERUHPPnz2/qKRARUQzr16/Hp59+mnW91q1b44QTTmiEGVFDPP3003j00Udjrz9r1iwcdNBBRZwRERERERERERERERER7SoY1iYiIiIiIiIiIiIiIiIi2oUlk0kce+yxeOyxx/Dpp59i+fLlWLlyJWbMmIE//vGPeOCBB2KNc8MNN6Bnz5645557sHXr1iLPmnZWp512GsrLy/0LZQobFj6X54jhuFppu75o3efUyLWv/c212TYP3O2PageXhX4OxBT9kWf/lmby2tuBF9UG3HibjksbQW144TC9nhHdDoa0UypI5saqpSpnuzfphsqkL5Rt3Nz7YNx0rtt2xk6ZoW1pG0foxLP1MikRFdiW8IJp3nGp9pnUDbRwXNs5eY0Z1840NmW299574xe/+EXBx62pqcFJJ50UK9BAtKPLO64d46UrKvzbqVOnvON1F429SH9/3IjjsH379pzHWLlyJS6+6OLwHeaUZOCG9OcpXUQ8k4bG+3KNa1dXV+P6667HXj33QscOHVFVVYWDDz4Yv/3db1FXV+cfO01cO90x6kC5Gx73xbUjRjBj0hs3bMShBx2Kyy+5vMHXA9+v/N7Zr3sT5g0CkOGbuQ6EwJLFS7Lup23bthHHEhHUBmBZKqgNHdWGsaX+MRjTNs5hoaPaSkVFBWbOnImpU6eGf5fOYPPmzRgxYkTs9YmaVB6/Ygc3CV2bmWK+lOvrD/cDfyCNawy9knd/0soeUE6n4vTT0WXmGygbMcL/CQcxiYoKtLr88sj7ti9YkHHb8hN+gs5vvYnynxyf174rz/0Fkj17hpbb1dXY/uWXOY+ndKzoCBu2L66tPqxJLZfShrS9oLaOauv1nStZwLt+tN3r0FQqhbHnjcVVl12NVCqV8/zOv/B8zPlsDlq1buUukb4/FIa1iYrjwQcfxLfffotTTjkFbdq0KejYdXV1GDp0KMaNG1fQcYkod3H+2euWLVsaYSZERNRQN998c6zX9VGjRjXCbKgh3n//fVxwwQWx13/wwQcxZMiQIs6IiIiIiIiIiIiIiIiIdiUMaxMRERERERERERERERERUVodOnTAbrvtFmvdb775Btdffz1OOeWUUNSvuaitrcWmTZsYvm2mWrdujZ/97Geh5Ru+fAa5l9TSr7/bgb9BVDnt/vvvxzvvvJNtc/fu8ApSFxNFeB0jphiOO0eHnPX20k1LS29EncjWwWznflt64W11vwRgWRZKEkm0SLZAebICLUsq0bKkEq1KW6N1aSu0Km2FytJKVCRbokWyDMlECYQQMEbXcWtfxMy8T9+gw2Qq/K3i17btrhOKbLvb6HkbgW2pjhbeeL4QmnmSw1Fy5zxHx7XTvRYwrt10Jk2ahMrKyoKPK6XE//zP/xR8XKLmSMeFizF2RJS5VatWadbO7N1338Wrr76Ke+65B5999lnec3riiSewvma99xbsxo2DwXBfeDkgn6C2GrMQ4oyzbes2HDXkKHTq2An33nsvli5dijVr1uD777/HRx99hLv+z12oqqrC/Pnz/WOni2hnOF4dhHbj2ipw7S5U/6VHWL1qNfrs1Qdz587NehxxDBjQ34lZCwuWsLzQtQpZB2PbwrzP2WbxV4uz7qdPvz56G/WnCoWr43OC2u74wp/Ddv7bOI8qqi295cWOaptGjRqF6upqDB06NNaYAPDee+8xEEk7vKgPPMrKvDYz/oS+VvCPr64losaAcV0h9ScROLNqSFi7bNhQiAb+Xlw25MjI5faaNRm3Kz3oIFh5vr8DABIJVJz608i7tn+5MO9hdyvv4L43qXC2G89GyvhAKBmIbqub9+FUKsQtjWvQNWvW4NAfHYYX/vZizvNKJpN48qknMeGhCXpZ6IrQ+GcAyZLsz4uNGzfyupIoD926dcM//vEPrF+/HqlUCitWrMA777yDyZMn4/TTT2/Q2FJKXH311bjtttsKM1kiytmLL8Z7n+7UqVORZ0JERIXw1FNPZV1HCIE//OEPjTAbytfGjRtx+umnx/6wxTPPPBOXXnppkWdFREREREREREREREREuxKGtYmIiIiIiIiIiIiIiIiIKC0hRGToOJPp06dj5MiRzSauvXbtWlx77bVo1aoVWrZsiVatWqFt27Y44YQTcM899+CTTz6BbdtNPU1ynXfeeaFlW9d+gbrVuYQaM8enStv1RfsDroi8b9Kjk3KKanv9Tn8xMXZUW4fc/NuZUW0JCdt2gtnSljoQZga1JbwxBZyAW1myHK1atEbbsrZoXdoGlSWtUJGsQFmyDC0SLdAi0QKliVKUut+XJctRUVKBVqWt0LZFW+xW3gEdyzuhbYt2qChpiaRV4uuUOjFsI7Rt20YM21ju5rlVTNuLbAeW63h34CwIM6QNfcyAdP9jRMdl4PyphyBNXNsfOIfvsWdcu/i8gLp3SyQSeOihh4qyv++++w633npr5H4beiNqjooV1wb8MeD9D9g/73FOOvEk/PbG3zZoLrZt49e/+rW3IPBXMltoPJ+gthq3kDKNt2rVKuy+++7eB4CksX79evzoRz/C9OnT/WM3MK7tW6Z/r3HeSNetXYeB+w7EhpoNGeeWi/0POCA0t6iYdnRgG/j3O//G9u3bs+7n1J+d6oS7ISAsfzJbCPfYpfuD/l3NiGZHzFHHtRE8XwhtU8iotlJRUYGZM2finHPOib3Nddddh6+++ir2OY57U2H0htwKPadcnke0o/M/jrn+Lh8xhL7e0NdeEkjZKdx4/Y048tAhOPesczHjtRn4bO5n+OGH1ajfXg9LNO2/qm917Bh9RyP8/lr6o4GRy1M//JD3mAmRQKvSVu41o/pwKTeurW8pI5qtPtjJu46W6j59LW7j3bfexYH9DsKyJctynlPHjh3x6fy5OO30n+nnhf/5Jn1/AEBpaWnWcTdu3JjzXIjIz7IsdO3aFUcccQTOOeccTJkyBVu2bMHAgdGvT3HdfvvtuOGGGwo0SyKKa9u2bbGvcw4++OAiz4aIiBpq5syZWLduXdb1BgwYwA9MaMZs20br1q3x7bffxlp/7733xl/+8hf+8zciIiIiIiIiIiIiIiIqKIa1iYiIiIiIiIiIiIiIiIgoo2uvvRaWldv/vDxjxoyihVHjWrduHbp06YLddtsN9913HzZt2qTv27BhA1599VVcf/31OOCAA9ClSxdccskl+Oqrr5pwxgQAw4YNQ48ePULLN3z5bMwR4gXCOh5yE6zSVqHlM2bMyBjJDUa1vWV5RLWhfvZvF4xq+++X/jVVtEsCpYlStCxpidYt2qBlSUu0SLRAQiSyGSdBqwAAIABJREFUn4wMhBAoTZSisqQS7cvao1NFJ7Ru0RolVokTLHOD2rZtu1Fs2wtdG9E5HTCDdELb7no6si3DgW0v0u3GtqW6D16QW7qhbmN/MM6v+VjocJoR1w49JqF4HuPa+WpIjPqss87CoEGDijKvp59+uijjMrBNzVWDAxUZNldR4Ct/fWXD9lEAU6dOxbZt2/SvAXECucL9aky1tbWYMGECRowYgQ4dOqBly5bo3r07jj76aEyZMiVyznV1ddhnn33wQ8wQaSqVwmmnnYba2lrf8nTHG3kOjPMY3FbHol3DjxqO9evWx5pbXAceeCAAAcu4qQ8ziXN7YtITsfZzzrnn6Oe4imlblvCOV6gRnT9E4EvRzzd4j19TRLVNkydPxogRI2Ktm0qlMHToUH7YEDVL6lon4/0ukWZ52m0D1wDqMwPMyzU1TuhvonDijhddMBbj//QgPpnzCV54/gWcNvI0HDHoSPTdvS9+NfZXWedQbHLLlsjlic6di75vq127yOWygR/C1rZFe/cDnJxrQkBC2saHO7nPGf81p3utqR9f/ZFNuO/OP+Ksk8/G1q1bc57LUcOOwlfLvsIee+7pLTSeLFHPQyklWrRokXXsTZs2Zfw9jIjyU1ZWhrlz5+Luu+9Gy5Yt8x7n7rvvxq9+1fSv80S7knPPPdf3v/FkcvbZZxd5NkRE1FA33XRTrPX4gSbN21VXXRV73VatWuH5559HZWVlEWdEREREREREREREREREuyKGtYmIiIiIiIiIiIiIiIiIKKPevXvjuOOOy3m7Bx54oEkio2vXrsXtt9+O9u3bY9WqVbG2Wb16NSZOnIi9994bP/7xj/HBBx8UeZaUTiKRwC9+8YvQ8g2L/gZpb8uydQ7PN2Fhj5/NCC1esWIFFi5cmGb0qKi2+VMOUW0Vec4lqq2WuePZUsL6/+zdeYDM9f8H8OfnM7P3veyyWFYhhCiFDkcqZxdyXxVSohTdjm/Hr1IkoYSElCslKl1upaIUuY+oJceydteu3Z35vH9/zHxmPnN/5lqL52O/852Z9+f9fn9en5nPHJ9tPT+SjFhjDBKjEhETEQOjbNS3/QGyrC8WFWIqoFJcZcRHxMOSG2kNMRMKzIolcNssFHv4tlAgFDUgW9j7qyHbaoC2Imzj1G1VQ7UdA7Y1UWhCDRyHQ7i2PSpNG65tfzzVqEzXwHNHDNf2zt/QbK80qagbN23ENddcE8pSAQBHjhwJ+Zxal/rzTRenoMO1vc0NCffccw/q168ftnXoUVpaiheee8FnmDYQmkDtQB7TY8eOoVKlShg2bBi+//575OTkoLCwENnZ2Vi9ejV69uyJNm3aQFEUh/lvu+02nD592q91FRYWolPnTu5r9xCu7dAuwSVcWztWbZv74Vzs2rXLr9r0iI+Pd4zSliRIkmy7uIvT1i7fsG6Dz3VUrFgRSUmJtkBt+2OgP1AbcAwfd2i7gKHaqpUrVyI5OVlX36NHj2LAgAFBrY+o/HB87fj6/m47AY/2e5xTOLLlkEPY2gvyC3Bry1ux8ONFHudt3LixX1WHQ+ke98e2kU3CX5soNbltl3SESnuz4/u/8NKDL+PD1+di7RdrcWjPIZSaTDBrTvKkHk8qiuWYU1gOp23HkwoEiktK0K39fXjnjXf8/g4vSRLGvTgWK1ethMFggOtvBjzsd9YO0dHRPtdx7tw5yzw8viAKi6eeegoFBQX4/vvvcc899wQ0x9SpUzFo0KAQV0ZE7hQWFmLp0qW6+tapUwcZGRlhroiIiIJx/vx5bN682We/6Oho9OnTpwwqokCsWLECU6ZM0dVXkiTMnz8fV111VZirIiIiIiIiIiIiIiIiossRg7WJiIiIiIiIiIiIiIiIiMin5cuX45ZbbvFrzMGDB3WHHYSCEAJTpkxBVlYWxo8fH9AcpaWl+P3339G8eXPccMMNmDlzJsxmc2gLJZ/chfqZz5/GucPfehnlf9hUZHJtt+179uxxmtkxnFnStDv3cyhHsocOO9y2hWM7zq8vVNsyh0E2IC4iDvGR8YgwRPq97aFgkAxIjEpC5fgqSIxKhiTJUCCsF+stIeyB25qgbTUAWw3Z1v4/hGXbLcFoivoIWJYLxTpOsQdvO4drq4+k0N63P77Oj7vHcG2HmwzXdiek2+WUHWo0GrH1t63o27cvZDl0f+JUUlKCQ4cOBVyXHkGFixOFScABvTp35WXLliEtLS2sId6+vPfee1AUxePyUARqA4E9liaTCQ0aNEBBQYHXfmvXrsUVV1yB3NxcSJKEN998Ez/++GNAda5bu87jyWI8PQ4u4doAIOAQWC5BsrW99OJLAdXmy4C+AyDJkuUiOcdaS5Al2eWiListKcXRo0d9rqP5jc0dw7Il60Xd5yXHfcb22GgfIqdQbdvjVA5CtQEgMjISq1at0j3XRx99hBUrVgS9XqILwWegsX2h24EurxIP/SwBzQKtb26N33/73WtNDRs29Lq8LBR9+aVLm5ycjKibbw77us0eTnRmqJAa1Ly1r6yNbRv/wOezlmPSk5MxrOMIdGnQFcPuHI6n+z2DOZPm4KvFX2Prj1uR/c9RlJpM1uNHxXYMeHD/IdxY7yZs3bzV7/XHxMZg1Q+r8OTTo2D5QAQAybJvqMemLrugcLiKjvIdrF1wzvt3BiIKjbZt2+Kzzz6D2WzG448/7vf42bNno2/fvmGojIi03njjDd3/neajjz4KczVERBSsV155xevvcVWdO3cO6X8fotA5e/Ys7r77bt39J0yY4Fd/IiIiIiIiIiIiIiIiIn/wvyoSEREREREREREREREREZFPERERWLZsGa677jq/xk2dOjVMFTk6e/YsunTpgsceewz5+fkhmfPXX3/FkCFDcPvtt+PUqVMhmZP0qVOnDlq0aOHSfnb3Jx5GBB5gG1ettUvbwYMHPfZ3DNW2x695CtVWB6m3LSHOcD8O0ARo25cLodgiwGTJgNiIWMRFxMEoG/VsYthJkJAQmYCM+AwkRiZCAmBWFFugtmKrX7Fsi1Csy60h24qAogng1gZsK9Z5hLAHbAs1mFvYHykFlvGAsP7PNVzb4drpOXAbru2UrheKcO2yulwqZFnGvPnzcPTYUXTs1BHx8fEhmfeTTzy9l7ihCVj116X2fNDFL5yh13Xq1MHx48dRWlqK9evXY9SoUWhxo+tneSDGjBmDChUq+OxXWFiI37b+5thoPe9CKAK1gzF8+HCcPn1aV9/Dhw+jXbt2OH/+PF544YWg1vvAAw94fP/yFDTu0ibB9l5oC5KWJAhFIPvfbN21pKSmIC4uTlffT5d8ijpZdfD1yq/g72676JNFut57+/TtYw/TdgoUdw7UtgRvW5drgsYd+qmB2uUkVFvVrFkzjBo1Snf/Hj16IDc3N2TrJwonf7+PA9AEZAvXa8n1OEE9VtBa+PFC7Nq5y+eq6tSp4399IVS6bz/OzXcNlkx45GFI0b6DnYNe/y73j5ExKyuoea+66irXdZWacOCvA9i64TfMe/sjvDZqAkZ0fxxdm3fDzVm34M4b7sKgewfjheFjMLz/CHRq3gm5p/1/r6tV+0rsPrQLzW9qBtuJndx959fsNO7205iYGJ/rKioqss/BYwqisJNlGW+99Rb27t2r69hDa8GCBRg4cGB4CiMiAMCqVat09+3SpQuGDx+uK7CViIgujFmzZunq99prr4W5EgrUgw8+qPtYNSYmBk8++WSYKyIiIiIiIiIiIiIiIqLLWUiDtXNzinAmp8h3xwuAtQWGtQWGtQWuPNfH2gLD2gLD2gLD2gLD2gLD2gJTnmsDynd95bk2xcx/wEdERERERER0uahYsSI2bNiA0aNH6w43Xb9+PWbPnh3Wuvbt24emTZvi888/D8v8a9asQaNGjXDgwIGwzE/uuQukOXfkO5iLTjq1Bvf7KXPxWZe2w0cOW2cWDiFYwYZqW0Kz4TLO1qqGaltDGdVAacuUEqIM0eUqUNuZBAlJUUnIiK+C2IgYa1C22b4d1tBse8i2JQzbLBQoitm2rcIhYNsSUqYGZ6t9FGvguCXEzHoN+2OmN1zbdnETrm1/3uzbGGy49qUkpOFuPvJD09PSsXLFSuTl5eHYsWP46aef8NVXX2HBggWYPn06Xn31VTzz7DMY9ugwXav77vvv/K9RG7DtZ94pA7apPAlnuDZgCaS7+eabMWHCBGzauAl/7fwLRmPgn1u1atXC+P+Nx9NPP62rf0FBge22BMkWgHyhLViwwK/+v/zyC9q2bYuSkpKg1rtr1y6sW7fO6/uWc9izoij4YNYHGPTAILz2f6/hu2+/Q15+nku49l9//aU7qOzREY8i+79sjHxypO7as7Oz0e3e+3BnhzshhGLLwPZ1Wbxwkc+5ZVnGXffcZW+Q1Cs3gdoq7fY7hbXbQrU1c6lzuLvtTTj21wkTJqBevXq6+hYVFeHWW28NeQ1EZcfxNRRM+LZ9DtiO5Y4cPoJhQz1/58w0GhEpSZBlGVlBBkgHw3TwIHL69YNw+hyJbHwN4ocMLpMaijdsdGmTjEZEXH11UPOmpKQgKSlJd3/FrODoP8ew5cetWL5wOX74anVAQZs9+/TAr3/+iqSkZLgcKkqWe9bDSdtCd8f/kIDY2Fif67MFawdw/EFEgatduzb+/fdfXQH4WnPnzsWSJUvCVBUR/ffff7r7/vvvv5g6dSqqVKmi+wRXRERUdrZt26brfb1GjRq48sory6Ai8teSJUvw6aef6upbuXJl/Pvvv+Xid/RERERERERERERERER06Qrpv7Q8uCcHkgBSbqoWymlDgrUFhrUFhrUFrjzXx9oCw9oCw9oCw9oCw9oCw9oCU55rA8p3feW5tpISMxB9oasgIiIiIiIiorISExODCRMmYMyYMbjrrruwdu1an2NGjx6N2267DTVq1Ah5Pf/++y9uvfVW/PvvvyGfW+vYsWOoVasWAEvAY3R0NNLT0xEbG+twSUtLQ+PGjdGyZUukpqaGtaZLXffu3TFixAgUFxfb2oRiQt6+pUhp9LDaEvR6DDEpLm1Go9ElgC3oUG3oDNVWlwvFttQgGRBtjIYshfT86WFjkAxIi01HbOk55BSdglmYbQGUkrCHVUICJEmGZAu6liBB2IIsBRRLhpgkQxICgAwBAVlSoPaEUCyzSdb8bEmCJcFMAYRkPeW8ZBkvSdYAbfu1lm2ZEB4DMrX9PN0nP/l66Jxe5pUqVUKlSpU8dt/802Zs3brV65R/7fhLZ3Ee6tGG2/nxNmTbt4guMEmSyizsvV7deli4cCF69uwJk8nk19ioqCh8/8P3AIA77rgDTz31lM8xhYWF5e49+cCBA8jPz/d73I8//hiS9Q96cBD27d9ned/y8LSrn43r161Ht27dkJOT47hcktC6dWvMmz8PGRkZkCTJHvjpw6wPZqFf/34AgFFPjcJr//eaX/vCD9+vRnxUArbv+tP2fdybXTt3++xTvXp1yLLle5Xz/uJp/7G9fwvH8OvyHqqtWrt2LTIzM3WFtf/+++946aWXMGbMmLDVQxRK2leO1yBtx0M52/uiy9ujlykWzF+A8+fPu7RfGxmJ2akVESkBCoDzFSsiIiJCR/WhpeTmomDuPORPnQZRWOiwzJiVhQofzIZUBnWZ/v4bJb//7tIe2awZJD/Dat3JzMzE2bOuJ8kKB6PRiHdmTEH33j2su5D1/23f7d38jkB4eU8XQFxcnM/1utvPiKhsREdHo6CgADfddBM2b96se1z//v1x5513Ijqaf0hHFGqRkZF+jzl+/Djq1q2Lo0ePBnXCLyIiCq1nnnlGV7/HHnsszJVQIPbu3Ys+ffro7v/pp5/ybyaIiIiIiIiIiIiIiIgo7PiXIURERERERERERERERERE5LeEhASsWrUKV155JbKzs732PXPmDLp164aNGzciKioqZDUIIdCzZ8+wh2o7279/v88+RqMRffr0wbRp03QFJpGr5ORk3HvvvVi4cKFD+9k9C63B2iEKBFXMLk2Z1TId7usK1bZ29Biq7ZC/7TlUWyi2WxAQiDREIcoQutdNWYqLiEO0IRr/nfsP501FlsxrSJAkyRayLYTZctsaOibD/jjL1vRiAQWyZL2GBEURtjkgWUZYgsscw7UlWHO3PYRrawl1vFO4tkMQsubpv5zDtUMexhvi6W5peYvPYO1Tp07BZDIFHqqjDVD1M2Cb4dp0OerSpQt27NiBjh074uDBg7rGNLm2Cb799ltb6Mb06dN1jdOekKO8+Omnny7o+g8cOIAffvgBbdu29Rqu/cgjj2DGezPcLhNCYM2aNahRvQY6duyID+Z8gIoVKupaf5++fWzrjYmOwaMjHsXkSZP93o6G9RpBkiQMfXgoSkpLcPbsWRTkFyA/Px+F5wqRkJiAFje2wOnTp33OlZKSojv42iVQW9K0W76yqZO4na88hGoDQHp6Oj788EP07t1bV//x48fj3nvvRYMGDcJaF1GgvAZoe6K+nIVwvVaPJTTzC/WYQjPFkSNH3E79bkoFREr2Q4ak9HT/6/OD6cg/KN640XIsWVgI83//oWTHXyj5+WeI0lKX/lHNmyH1vfdgSNP33h2sglmz3bbH3n1XSOa/t2YWIvfvRXapGSfM5lAfUtikVkjFV2u+xJW1atkOGm3f5yVAfcYtbbLHkwY5Hy/GxsX6XHdJse8TIRBR+MiyjE2bNqFt27a6TiwJWALxH3/8cbz33nvhLY7oMlSlShXs3bvX73EnT55E3759Xf4bAxERXRiKomD16tU++0VERGD48OFlUBH5o6ioCD169ECpm987uPPiiy/ixhtvDHNVRERERERERERERERERNZ/OkhEREREREREREREREREROSvqKgojB49WlffLVu24JVXXgnp+jds2IBNmzaFdM5QMZlMmDt3Lm677Tbk5ORc6HIuWgMGDHBpKz61HcU520O2jtKCoy5t1apVs93WFapty8fWF6ptj9GGx1BtAIgxxl60odoqg2xA1YSqSIpOhiIUzcUMszBbbsPSJqBY2iAgrG1moUAIBYoQtr4C1ttCQAgFQghLq9BcANtjqT6uArCl5QmnH3WREGromTZgT9huazmH+QUU7neRCXmodpCcn0cBgR7de+ga26p1K7f7gZ8F2C9+5KHa9imiy0idOnWwf/9+rFy5Eq1atUJ0dLRLH6PRiBo1amDy5MnYsmWLLVQbsIRh6dGxY8eQ1Rwq5eH1Pm7sOPsd7UkBrA4fPuwxVFtLURSsXLkS6WnpuKrOVbrWnZ+f75BK++prr6JWrVq6xjoTQuDd6e9i9szZWLp4KVZ9vQqbNm7C77//jvXr1uP1V1/XFa7e6c5OkDQ/7kiSZAvP1p4ERF3m9iQLKJ+h2qpevXrh7rvv1tVXURS0adMGJpMpzFURhZLTyXOCCN+2zwFroLLlfmqFVOcRAIB4WXYYY0x13y9USrf/iTOjn8KZp55G7vj/If+9GSjeuNElVNtYozpSJryOtMWLyixU23T4CM4t+NilXU5KQuw9+t6DfLkpozIeTIzH+ApJeDs9Fc+lJGFAYhw6x8WgWXQUakVEIEkO7p9JNLuxGf7Y/wdqXnmFpcEWpG3h/PEu1ANKJ+72wsTERJ/rL48nCyG63MiyjDVr1qBdu3a6x3z00UdhrIjo8jVs2LCAxy5evFjXCZiIiCj8pkyZoiuUuU2bNoGfGJXCwmQyoXLlyti2bZuu/oMHD8aYMWPCXBURERERERERERERERGRBYO1iYiIiIiIiIiIiIiIiIgoYIMHD3YIIfbm1Vdf1f2PLfWYPHmy32Pat2+P1atX44MPPsBNN90Uslo82bx5Mzp06ACz2Rz2dV2Kbr/9dlSpUsWl/eyehSFag0BJ7j6X1szMTAA6Q7WtHfWGajuuXhv4bA+CliQJsRFxMMqXzj8arxhTEelxlSGEArNitgVsmzUh27agbXW5JmBbUcyAEFAUNYQb9oBtKACErb+whnDrDdcGHJ8bd+HagOZ59fKcXsrh2h6DYSUdl1DX4iUIu+n1TWEwGHzO8dOPP+Hll17WPa+Ooiz8DNgmutx07NgRa9asQWFhIY6fOI5vvvkGP//8M06eOonikmIcPHQQw0cMdxl35swZXfPPnj3bbfuOHTvw0EMPISsrC6mpqUhNTUWVKlXQo0cPrFu3Lqht8qVhw4ZhmTclJQX79u3TFcr8yy+/uAYka4aNGRu+kJO8s3kONcqyjF9/+xWZ1TPDtk5fvIVFawO1IeASqC1Bcv+eL8p3qLZq6dKlqFhRX7juqVOncN9994W5IqLgOL4MvXy3cl4kuY53209tFpbvbg0aNnC7/NuiIof7so7g5LAyGJA6fRoqb9yAuD69AR3fj0NCCOQ+/zxESYnLooSHh0KKiwvJaiITE23nt4kEkBVhxC0x0egaH4dhSQkYm5qEKgFusyRJGPnMSHz+zTJERBitedrqiXFsB4e2/rZbmkXCeuInl4XWhviEeJ91lLh5DInowli1ahXuueceXX3PnTuHuXPnhrkiostPt27dcNtttwU0VgiBUaNGhbgiIiIKxNtvv62r32uvvRbmSsgfQgg88MADyMvL09U/MzMTb775ZpirIiIiIiIiIiIiIiIiIrJjsDYREREREREREREREREREQUsNjYWM2fO1NXXZDLhgQceQGlpadDrFULgs88+091/4MCB2LVrF77++mu0adMG999/PzZu3IgTJ05g2LBhMBrDF2D866+/YtmyZWGb/1JmMBjQt29fl/a8vUsglOD3o/Mn/3DbXrVaVafYKw+h2mrOsrtQbeE+VFtAs9w6hVAEhLCEQ8uSjNiIOMjSpfcnHYmRiaiaYAniVwO1FWEP2VZDs81CcRuwbRaKNaDMGq5tu28J0rbHaCsAYF3uPVwbcPPcaNqdw7UBWG5fZuHa5SkA2tfjK8syKleurGuucePG4amnnnK7jqADtvV2L0ePLVFZq1ixIm67/TY0vb4pUlNTvfZNSUnRNefw4cMhyzKioqIgyzLS0tIgyzIaNWqEmTNn4siRI8jNzUVubi7+++8/LFmyBG3atEF0dDQSEhLQpk0bjB8/HrNmzcKxY8eC3kaTyYRnnnkm6HncmThxImrVqqXrZDEmkwnTp033GCy74osVoS8QlnDSatWq2QKq1UtsbCx27t6JevXqhWW9vjjvT7ba4BiorYZeO4RtAy4njpAgOQZwl9NQbQAwGo1Ys2YNZFnfd83PP/8cixYtCnNVRGXH7XcvCW6P3VxeoRLQsVNHt/P+UFxke4sQAOTo6GBLDY7ZjNOPDMN/LVsj763JUE6dKpPVnlvwMc6vWevSbszKQvyQwSFbjzEmxn48DQCaR/+4yYxhJ3OwK4DfPUVHR2Phik/w5HNPApKkWYf25ExwOfmSv8cOiTqC10PxuzMiCp3PPvsMcTpPDvDSSy+FuRqiy9OXX36p+3cDzpYuXRriaoiIyF+HDh3C33//7bNf5cqV0aRJk/AXRLpNnjwZ8+fP19VXlmXMmzdP13EvERERERERERERERERUahcev8Kk4iIiIiIiIiIiIiIiIiIylT79u0xevRoXX1///13vPHGG0Gvc//+/br6GY1GrF69GnPmzEHdunVdlqelpWHq1KnYt28fHnzwwaDr8qR79+4MTw3QgAEDXNrMRadw7sgPQc99Zvv7Lm0pKSmoXKkSANfsSZdQbW2QtnOotptxjqHalkBoCHuIrywbEBMRqzuM8WIUGxGHzMTqgIAtUNsWsg1rYDYsodragG2zNXRbEWaYhYBQFNvjpj6WZkWxh2k7X3sK13YKQrNdWxc5h2sLIexB25d4uLa6rV7fu7ztqo5Jd166+fejR7/+/XT1A4CJb05Et27d/K4tlPj5QOTb4MH+hXGqYZQ5OTm6+peUlODcuXNYt24dXnzxRQwZMgTVqlVDkyZN8N133/ldLwDs27cPVapUwTfffBPQeG+qVauG+++/HwDw5ptv6hrz4YcfWm64Cdc+d+5c6IrTSExMhMFgcAythiVQOioqCr/98RsGDxmsO+Q5VNT9wiEwW1ObQ0i203Lnzz7n720Xw/e4Bg0aYOzYsbr79+/fH6fKKJSXSA8938Vc+ji9NG2ByB6+h1mOMRzbzGYzFn3iPmg+22xybDAafNZYFkyHDiHvzYk4duPNKJg3Hy4bFUKlu3cjd+w41wWShJQ334AUFRWydckREQ5vzer1j+eL8UxOLvIV/7ezRs3q+Gnnj2jR8kZAPV7XzG45vnTabyTNcoc2uNzW7pNJSUk+6zGZHPepS+EYk+hil5eXp6vfgQMHsHv37jBXQ3T5iYyMxPbt21G/fn2/x+bn57s9uR4REZWdp59+Wle/QYMGhbkS8seGDRt0/x0IYDmhbevWrcNXEBEREREREREREREREZEbDNYmIiIiIiIiIiIiIiIiIqKgvfLKK6hTp46uvs8//zzWrFkT1PoOHDigq192djbatGnjs19WVhZmzZqFEydOoFGjRkHV5oksy5g4cSJOnDgRlvkvVfXr18f111/v0p63Z2FQ8yqlhSg4uMKlvW+/vpBl2XtQsjVU2yagUG3LGEUoAARkSUas8dIO1VbFGGOQmVgdAgJmYYZZMdtCtm1h27CHaiuwhmgLBYoQluBt23LrNaztQriEaitewrVtAdtw81xZ2cO2hceQNG/jLlm+QrV1CNVj5Bx6PXbcWERHR+se/9myz3DDDTe4hNfpXWco+AwxJ7rM3X7H7TAajWW6TiEE/vjjD7Rr1w5Dhgzxa+yMGTNQr149nDx5Miy1zZ4923a7WbNmyMzM9Dlmz5499jtOJz+oWrVqaAu06tKli0tItfoDARhkA6a9Ow3Zx7JRMa1iWGpwp02bNvagb2EP03aoFY5h4JBg/+xTxwURqq1d14Uwbtw4NG7cWFffkpIStGrVKszAy14uAAAgAElEQVQVEQUrBK8p5yksZ9gBJGD9uvW48fob8fjwx90OTTdYgrRt3+bC/BqPatECaZ8ts1yWfYqK8+ch5Y0JiB88CBFuTiomzp1D7rPP4cwzz4UlXFvJy0POg4MhiotdliUMfxRRLZqHdoWS5PBRJgDMySvAzLMFMAfw/fyu++7C91t/QEqFFOvjo343t4dqA+ou4nl+9fu8r2c/MTHRZ01ms9lnHyIqW7IsY9iwYbr6Pv/882GuhujyVLVqVfz111/4/PPPUb9+fb9O0vTGG2/oPjEVERGFlqIoWLHC9b/JOpNlmd+jypFjx46he/fuuo9Pb7/9dj5/REREREREREREREREdEEwWJuIiIiIiIiIiIiIiIiIiIIWERGBFStWICkpSVf/W2+9FTt27Ah4ffn5+br6paen+zVvWloaNm7ciPvuuy+QsnwaNWoUqlatiq5du+Lrr7+GoihhWc+lRAiB/v37u7QX/L0K5vOnA5634O+voJQWurQPHjQYzlFY7kK1bSG41tuSpViXUG2H4F0htBmWUCPAJElGTERswNtyMYqNiEVmQg0IKJZwbWGGSTHBrJg0QdtmS8C2Yu0DbQC3gCIs99WAcmEL3XYM1wa8hWsLt+HaKnvmnGO4tqcAZL/CtaUwXoIUVMDzBQjVdhYZGYlZs2f5Nc/WLVtRu1Zt5OXlBVSDru3R8dwwXJvIPVmWccstt1yw9c+aNQtz5szR1bdHjx4YOnRo2AIxGzRogDvuuMOhrWXLlj7HFRUV4fDhw64LhL6AT39VqlQJM96fYQuudmZrE0CFChVw9NhRvDvj3bAHqD809CG0bdvWbZg2oAnUdmy00wRxO4/T60KHaqvWrVuHmJgYXX137tyJZ555JswVEQXO63cx50WeXoIeppj2znS0v609dmx3/zsMI4CH4x3fR4UpvKHIcmoqom643nJpdgOib22DuN69kDx+HCr98B3Sli6B8corXcad++gj5L8zNbTFmEw4/fAjMP39t8uiqFtuQdKTT4R2fQAUzQlxCoXA+Jyz2FTkGurti2yQ8X/vvIKJ70+EQZZtQeoAbNeOJ9HSHM0L4T6j3E278/6ZnJzsszb+voiofHrttdd0BfkuW7asDKohunzdfffd+Ouvv2A2m/36Xdro0aMhSRJ69+6NnTt3hrFCIiLSWrBgAc6fP++zX/Pmzf06aSqFT2lpKbp3747//vtPV//MzEx8/PHHMFhPPEZERERERERERERERERUlhisTUREREREREREREREREREIVGnTh1MmjRJd/9bb71V9z/GdFapUiVd/QIJKE1ISMDixYvx66+/YuDAgahYsaLfc3hjMpmwbNkydOzYEQ0bNsTHH38ctuDFi536/PXs2RORkZGOy5RS5O8PPKQmb+8Sl7bWbVrj6gZXO67HQ6g24HjbOVbXJdhNaGKcBazBzwKQJMQaY/0KY7xUxEfGo2p8NUuAtmK2XAtLiLYamq0IBQqs14piCdoWZghruLYlmFsBhLAGagvrMkVXuLbl6XAN19YGJYctXLuc5ifret/0M4zQtZu+jkLHjyc9e/VE69at9RVkdeTIEaQkp2Dbtm1+rcu5Xi8ddGG4NpF7M2fN1BViFy4PP/wwSkpKvPbp3r07Fi9eHLYaKlWqhJ9++sml/ejRo7rGr1692uG+oijo1asXtm/fHpL6VJGRkVi3fp39+dKEUWtDpbVtkiRh0KBBOPLPEVxzzTUhrUdV56o6mDptqvugb0+B2mqTsG+Hu7F6lZdQbcASqL5o0SLd/SdMmIBff/01jBUR+SfYV5Pt5e1wyOf4PWzr1t8wauQor3OMSEhELetJAdQTKYkS/0OeQymqRXOkf7kCEVdf7bIsb+IktyHYARECueP/h/Nr17ksMtaqhQoz3gXCcMIEkzWQ7WCpCc+dOoP/AvidSmJyIr7YuBxd+3SB7ahQPYkWrPuFLWjbHritfuN3u/9p3uNtJ+Ny+WovkJzCYG2ii1V8fDyqVKmiq+9HH30U5mqISNWmTRu/+n/yySdo0KABHnjgAX7mEhGVgddee01Xv5dffjnMlZBezz77LDZu3Kirb3x8PJYvXx7yv6kgIiIiIiIiIiIiIiIi0ovB2kREREREREREREREREREFDL3338/2rVrp6vvyZMnkZGRgXr16mHMmDH4249gp1q1aunqt3nzZt1zOmvatCnmzJmDkydPoqioCIcOHcK2bduwdu1afP311/j0008xf/58zJgxAxkZGQGtY+fOnejTpw/q1auHIUOGoKCgIOB6L2UVKlTAnXfe6dJ+dvfCgOYzF53EuX/WuLT37dPX4b6eUG1LxpZwG8ZmG68Gc1nnsYVqA4gxxpSrgMWylhKdirTYdJiF2RKobQ3ONivWgG3FErZtC9pWzFCEsIZvKzArii1c2xaobf3RFa4tFI/h2lqXS7i2z0BnbcCoy2Afk0u+g6f9DbL2ZdW3q5BZPdPvcdc3vR7PP/u81/q80VW7j5c9w7WJXNWsWRNvvfXWBfvcLCkpwYQJEzwuHz9+PJYscT1xhy+1a9dGaWkpevTo4bVfVlYWdu/ejfj4eIf2bdu2Yc0a1+817pw8edJ2+/jx47jyyiv9ClbWo3r16jhw6ABq1a5l/9yQoEmbtYdYuwukTktPw5bftmDau9OQmJgYsrqio6OxYeMGS4i3mx8bbc3Q1OwUCm7p6n4bPCmP3/nuvPNO9OnTR1dfIQTuuOMOnwHzROEU0HdENRDZ3fcrNy9LAWFrfvlFz6Fe10ZGYknFNDzo9L4sATDl5/tfZ4jJCQlIfWcK4HRSCmEyIX/qtJCsI3/G+yiY86FLuyE9DRXnz4OclBSS9Tgrzs/Dt4WFeOtMHkoC2CUaXdcIq7d/j5q1a9qPA61B2A7TSfZjQY/Hfh6OId295at9KlSs4LNGWyi30+8a9P4QUfgMHDhQV79p00LzXktEvk2ePNnvMUIIzJkzB3Xq1GG4NhFRGJ04cQK7du3y2S8lJcXvEyVQeHz33XeYOHGi7v7Tp09HkyZNwlgRERERERERERERERERkXcM1iYiIiIiIiIiIiIiIiIiopCRJAnvv/8+EhISdI/ZvXs3Xn75ZdSqVQtDhw5FTk6OzzEZGRmoWLGiz36BhBu6Ex0djaysLFxzzTVo1aoV2rdvjy5duqBv374YMmQIDh8+jAYNGgQ8/759+zBz5kwMGzYsJPVeigYMGODSdv7k7yg+vdvvufIOfA4Is0NbVFQUunTtYrvvEkQlOd7Whmdpe3oO1RYOodoCAlHGaBgkg9/1X2qqxFdFXGS8NUzb5BCwrUCBWTFZQrStwdmWcGxrmDbsbWqotqLoD9cWPsK1tc/upR6urStU2+NgH3ND+Jw/HOFvRqMRe/buQcNGDf0apygKXn/9ddSrWw/Z2dlu++gNCffSgeHaRAF4dPijWLJkCYxG4wVZ/3vvvee2PTs7Gy+99JLf89WtWxdbtmyB0WjEwoULsXbtWnTv3h3XXXcdqlSpgmuuuQb3338/vvjiCxw6dAjJyckucwwePFj3+lJTUwEAp0+fRu3atXH48GG/a/YkKSkJjz/+OA4cPIAqGVVcO3g4OYNLwLU1RHTI4CHIOZOD+Qvmo0WLFqhUuRLi4+ORmpqKyhmVkVUzC/Xq10O1zGo+a5NlGYuXLEaF1AreP7Oc6/MQqK3W7Y/yGKqtmjdvnu4TBeXm5ro94Q3RxUQIgXPnzuHzz5bjg9lzsOKLFTh37pxTH2D6O9Ow6qtVbueYmJyC+RXSUD8i0nV+AObc3HCU7reIq+ogunVrl/ailSshTKag5i5c9hnOvuQaPC7Fx6PiR/NhDOAEN3ot/ScbXxac93ucJEm4f8RAzP1qDiKjIi1B2urngmT/iLCfiMn1hEvug7Q1x4g6VEj1HawNAOfP+7+NRBR+o0eP1vXd7vfffy+DaogIABo1aoSOHTsGNPbAgQOYP39+iCsiIiLVc889p+tYqXfv3mVQDfmSk5Oj+0QyAPDBBx+gX79+4SuIiIiIiIiIiIiIiIiISIcL869LiIiIiIiIiIiIiIiIiIjoklW9enVMnDgRQ4YM8Wuc2WzGjBkzsHTpUkyYMAH333+/x5ASSZLQtGlTrFrlPuRKNXfuXPzf//0foqOj/arFXxEREZg3bx5uvPHGoIKP5s2bh+HDh6Np06YhrO7S0K5dO6Snp+PEiRMO7Xl7FiKtxXg/ZhLI27vYpbVz585ISkqy9hDa7raQRZcgZaEzVNvaXxGKbalRjkCEHOFH3Ze2mklXYMep7TArJkiQIWQBCRKEUIMoBSQIWM4hb7mWAJglGQahABKgCBmAAlmSoSgKZNlyvnkFArJQAEkGhAJJkq3Pgvr+Yp1bSBCSpV2yrNj2XKrhmdZmqDuGEAKSZL92JiAcgjed72sW+AxZDqdwh2oHsszj3H4+TpGRkdj621bcfefd+Prrr/0au2/vPlxZ80pMemsSHnnkEbfr1m6Du+fWeR9yWuiTp32L6HJ2b5d7cfLUSQwZPASffvopFEUps3UfPXoU27ZtQ+PGjR3aH374Yb/rGDp0KN59912HtlatWqFVq1a659i3bx+2bNmiu3/btm0BADfccAMKCgp0j1M1b94cTa9vioMHD+LcuXPIzMxE7Vq10bJlS7Rs1dKhr+2z09PJSjy8Bzq/5/Xq2Qu9evXyWZuiKPj111+xf99+5OXlIT8/33LMcH1TtGrZyva9wKUOZ0JTh4c+l1KoNmAJHl+3bh3q1asHs9nss/+3336LDz74AA888EAZVEfkP+f3nd27d2PunLnYu3cvCgsL8d1337mMiYmJQbv27VDnqjqIiYnBurXrsHbNWrfzr02vjEoGg9evcqaTJ4PYgtCKbnkLzq9e7dCm5BfAtGsXIhr6dwIa1fnVa3B65BMu7VJ0NCrO/RARV18d0Lx6bTt6zO8xkVGRePPDCWjRuoVDu+VoU3OsJ4Tl2NG21KmzbYTktosLN8tTUlJ01ZyTk4OqVavq6ktEZScxMRHVqlXDP//847VfSUlJGVVERACwfPlyVKtWDcePH/d77KRJk9ye2JOIiIKn5yTYkiTh5ZddT9xEZUsIgSFDhuDo0aO6+j/00EO4//77w1wVERERERERERERERERkW8M1iYiIiIiIiIiIiIiIiIiopAbNGgQNm/ejA8++MDvsTk5OXjwwQfxzTffYO7cuR5Dsbt06eIzWPv06dP47LPPdIXxBatJkyZYunQp7rnnHphMpoDneeKJJ7Bu3bpyH8BX1iIiItC3b19MmjTJoT1v72JUbPYCJFnPn0AIFJ/agfPHf3NZ0qdPH2sP/aHatjwtzTjHUG0B4bDcGucsSYg2hjfs/WITIUegZtIV2Ht6FwABoUiQJRmQAElIEEKGLFkfQSFDyIAsAZJiCT2TIWCN1YYarq0+Z5IQUCQ4hGsD1rmtcd2WwGtcluHaXkO1fdUTzlBtPet3ntPDtkiShC9WfoERw0fg3envuu3jiclkwojhI7BgwQJ8veprJCYmel6/p+fWxzJfGK5N4VAe9qlAXxMAkJyUjMWLF+P06dN49NFHsWrVKuTm5vo8UUBCQgLS09MBALm5ucjJyfF73QMHDsS2bdts9xVFwbfffqt7fFRUFD799FN06tTJ73U7Gzp0qO6+HTp0wIkTJ7Bx40YcPHjQ73XVq1cPGzdudA2o1nD33m7//FQTq+F4bRnonY6PDFmS0eyGZmh2QzPfnX2s2+PJfQLYZ8vDa02P2rVr44033sATT7gG5bozdOhQdOjQARkZGWGujChwQghMnzodI0eO9Hnyg6KiInz+2ec+5xyakIAMgwEKHA4HLevT3C49cUJ74HBBGWtmuW03/f13QMHaxT//gpzBQwCn33tIERGoMHsWoprreB8O0r///utX/8qZlTHzixlIS09zWiLcnwBCCAhJ/R5uPe6DvsMTIQQk2XvPyMhIXXXnnGawNlF59e6776Jz585e+wghHE78RkThZTQaUbly5YCCtbdv346CggLEx8eHoTIiosvX8uXLkZeX57Nfo0aNkJycXAYVkTdz5szBsmXLdPVt1qwZ3n777TBXRERERERERERERERERKQP/0KLiIiIiIiIiIiIiIiIiIhCTpIkvPfee2jbtm3AcyxevBj9+vWD2Wx2u7xnz566gg569+7tM2QxVDp16oSffvoJ9evXD3iODRs24LPPPgthVZcICeg/oL9Ls6nwOAr/Xet7vDDh7O6P8feS1i6LUlJS0L5De++h2ppr2EK2nVbhJVRbCMUS4CwEog3RQYWJXqqSo5JRIboizMIMRZhhFgpMiuVagRmKUKAIBWYoUBTLfQEBRVgvUCCEYr2vWC+W28LaR30eLOHdlvsALMusEdsQludJALYnWTgFrtmfe82+oQ1ety+yjdfyGCpdNm9VllUJEbZQbefHS+8yX9Sa3V5gDbv3cpkydQomvDEhoJDTnzf/jKoZVbH88+Xea/Sx7YEqq88xootNamoqPv74Y5w+fRomkwmbN2/GSy+9hPvuuw+dO3dGv3798OSTT2LKlCk4ePAg8vLysH//fuzfvx+nTp3C8ePHMXbsWNx888248sorda3zjz/+cAjSnj17NoqLi3WNrVWrFo4cORKSUG0AOHPmjK5+kiRh1apVaNGiBQYMGOD3evr374/t27f7DAWUrD+eagAA9ePW4WKfwPXiDx+fA7aLm3VLkmS7+LNdXsspB4G6/hg5ciRatGihq29paSluueWWMFdEpJf719qs92fhscce8xmqrVeSLOP+2HjbW4enb2cCgCgtRWkAoY7hIMW5/72Jcvas33OV/P47cgYMgDh/3nGB0YjU92cgunWrQEr0S1FREU6cOKG7f6tOLfHJho+QkpZiPyGW9lhIPX6H4zGglsPvAlyWuVmpu35O9/V8Rtg+53koQFTuNGrUSFe/devWhbkSItI6duxYQOOEENixY0eIqyEiovHjx+vq98ILL4S3EPJp//79GDFihO7+S5cuRVRUVBgrIiIiIiIiIiIiIiIiItKPwdpERERERERERERERERERBQWERERQQdEL126FI8//rjbQNGEhAT07t1b1zx79uwJqg5/NG3aFL/99hsWLVqEO+64I6BAvaeeekp3QONlwfoQNmrUCE2aNHFZfHbPQq/DC7M34O+lbfHfGvf/ILjbfd0QGRXpdp1CE6xsbXAJ1XYI0nUTqq2N040wRMAoG73WezmrkVQTBkmGSVFgVkxQ1JBtRYHZFq5thmIN1zYr1vtqmDacA7UVKJqYNEVYng/12hJ2rgnXFvaUTYdwbeElXNspeN32fiXBIQDNZbynAGZ3gaP+XnwIOqQ5wOEBBUsLYbu4zUeVrBdNm3aM82XkE4/jk0WfwGAw+F1KUVERunbpinvvvhcmk8l541y21d32BhssTkSeybKMZs2a4YUXXsDixYuxYsUKzJs3D2+++SaGDx+OmjVruoxJT0/H//73P2zYsAH79+9Hhw4ddK2rXbt2mD9/PgDgzTff1DUmPj4e+/btQ3p6uv6N8qFhw4a6+vk8mYIHkiRh/fr1+PDDD32GajuM8xKu7Sm82lIo3CSP+nHRw2l+r/XA87b4crGFaqu+//57xMXF6ep74MABPProo2GuiMg3d9+t8vPz8dRTT4VsHdGShMnJqUh2ei90PYGOXfGBAyFbf1BMpW6bheLf50LJn9txqlcfKPkFjguMRlSY8R5i7rg90Ar9sn//fl2fabIsY8TLwzFm2guAJLmelMcbyelaQ7vuYL6f6/lczT2TG/D8RBReVatW1fU6njt3bhlUQ0SqQP+biizLaNy4cYirISK6vJ0+fRp//PGHz35xcXHo1q1bGVREnpjNZvTv3x/nzp3T1X/FihWoVq1amKsiIiIiIiIiIiIiIiIi0o/B2kREREREREREREREREREFDYJCQnIzs5GjRo1Ap5j6tSpmDJlittlffv21TXH2rVrA15/IKKiotC9e3d88803OHToEMaPH4/q1avrHn/gwAGcOHEijBVeRJyCrPoP6O/SpeDQVzAXuwZOleQeQPbXffDPF/eg+NQOt9PLsowHH3zQ7TKvodpq8LYakivsy9WFtlBtTdhWtCHa05YSAKNsRI3ELJiF2XJRzLYgbdttoVgCtaEN1baHa1seecUepC3s9wHY+igQ9vBs2J9r53BtW2qzp3BtSb1h31c8hWtr+3i6H24+w998hZP6GO5pe/zaTm0YtnNdkv15UJ8v54svXbt2wfqN6xETE6O/Jo0VK1agcnpl/Pjjj471AX4FbAeC4dpE4aU3JBsA+vfvj1dffRX79u3T1T8/Pz/QsjwKd6hxSUkJbrrpJrfvtWowqadlEPA8zimU1OWiWC+hfs9TP559BXzDEqgdaKj2xSw2NhYrVqzQHQw+ffp0rFu3LsxVEflv3dp1IXnflQB0iInB8orpuCkqyq+xRXv3Br3+UDCfPOW2XU5I0D1HybY/cKpHTyhOj6kUEYEKM99HTPt2QdXoj507d/rsE5cYh3dWvo2OvTpoToDk2MfhrnpgpzlZknqI7/JZpPOjwWGsm2MEPSf6OXPmjL6VEVGZk2VZ1wlzFixYUAbVEJGqpKQkoHFXXXUVoqP5e3siolB69tlndf1u79577y2DasibiRMn4qefftLV9+GHH0bnzp3DXBERERERERERERERERGRfxisTUREREREREREREREREREYVWlShVs2rQJLVq0CHiOUaNGYcOGDdi9ezdWrVqFBQsWYMmSJVAURdf4n3/+OeB1B6tGjRoYN24cDh48iDlz5iA1NVXXuGrVqoW5souAm8Cq3r17w2g0OrQJczHyD3xuu28uPoMTm57D34tuRMHfq7yuYvLkyWh6fVOXdq+h2pYFjoG5auCvtV0NW7YFckEg0hCpO6TwclYprjLiImKhCEt4tlkoUBQzBITltjU4WxGKJR7bGqptaRNQoEAIBYpivRaKNahT7a8NOrY8O4pQnyVtuDasz6nQhKaro1zDtZ33GW/h2s7KKlxbV6i21wm8LfIcIK1/+6yh5poQbVuQth/B2d6CXNXL9dc3xeF//kbTpq6vfz1yc3PR6pZWeGToI46fRR6eb4ZrE10c6tevj8zMTN39n3vuOV2vydGjRwdTlgv1vaxp06ZIS0sL6dxahw8fDmq8nnBqbci1S+C1gC1kW/2I0HORPP34CNPWW7PP7b7Iv++1adMGQ4YM0dVXCIHOnTvj/PnzYa6KyJGvV9me3Xvctj+VmISJKamYmVoBv1bOwMEqVbGlcgZeS05G6+hoVDYYUNVgQPvoGLyWnIxN6ZUxJTkVNZ2OQd1x/jQo+usvfRsTZqUegqiNmfp+51CyZQtO9ewJJS/PoV2KikKFOR8g5o7bg67RH9u2bfO6vHaj2pj74xzUqFPDfmwOOJwcS2U7CtScLEkP+wmaAqcnWPvs2bNBroWIwumGG27w2cdkMiE7O7sMqiEiAIiPjw9oXK9evUJcCRERLVy40GcfSZIwYcKEMqiGPNm8eTPGjBmjq2/dunX9OjElERERERERERERERERUVlhsDYREREREREREREREREREYVd1apVsWHDBixZsgQ9evRAdHS0X+NNJhNatmyJevXqoUOHDujbty+6d++O1q1b6xrvHMR8IRgMBgwcOBBffvmlz74ZGRkXfSBfuKSlpaFTp04u7Xm7P4FQSnHmz3dxaEFTnPlzBoRi8jjPtdddi7Vr1+KRRx+xNzonY0kOVw45Wy4xWkJYQrWFGvxojxMWEJAlCVGGKL2bedmrmXQFzMIMRZgtYdpCgVkxQYElZFttU8O3LeHaii1w22x7/IU9TFsTqK3Ygra1odpqMLY9YtseoA7bDmDv5xiu7fCSVUPbtOHaGqEMWdYr3KHa7tp0b5NQ01DVQiSoeeaWsh2TtrXLbC85zQWSpOuSnJKCHzf/iDcnvRnQ54QQAu+//z5qZtXEvr377Atsbxq+HxOGaxOVP6NGjQrpfLIsY+zYsQGN9XRyAK3JkyeHoky3iouLfRSobx5tuLXuMW6Ctj2FcLsN5fZTKAK11RovBdOnT0dWVpauvgUFBbjjjjvCWxCRn8xms0tb++gYPBIfjy4xMbg9OhoVZcuf0afKMu6LjcPslArYVKky1qVXxtSUVHSNiUOah/Bj4eG21rk//ghyK0JAUVC06hvXdqMREfXq+Rxe/OOPONmrD5T8Aod2KS4OFT9egOg2rUNUqH5btmxx2y5JwF0PdsbrS/4PEZGu3+0l7S1PT5rk9qanLkHRc/xxNpfB2kTl2X333aer36OPPhrmSohINWnSpIDGvfjiiwx2JSIKoeXLlyPP6eRM7tSrVw8ZGRllUBG5c/78eQwePBglJSU++0ZERODjjz9GbGxsGVRGRERERERERERERERE5B8GaxMRERERERERERERERERUZkwGAzo1q0bFi5ciKKiIvz555/o3r17maw7ISGhTNajx+rVq332OXbsWBlUcvEaMHCAS1vR8S04+u0DOLHpBZiLcz2OrVKlCj788EP8/PPPuLnlzfYFAo5hyJI9uFa978wWiCusMcya4GWH+FwhECkzVNsfKdGpSIpKglmxBGmbrMHZimKGGQqEUJzCtS1B2YqwLAOsgdsQUABr6LYlRNvS1/FZsmahW8e6CddWQ7mdwrVdedlnLmAOclmHautle1xt65fchsZasu80z5ljzrZ9rkAuEBg+Yjj27NuDK664IqDtyP43G1fXvxpz5851rN1LwLbz/UAeR4ZrE4XHiBEjULt27ZDNd+211yI+Pt7vcXpf47169cKNN97o9/y+VK5cGXXr1g35vLbg6QCSSd1+RgTD+lEfikDtS40sy1i/fr3uE09s2LAB77zzTpirItLPXci9a9R2eKjf687v2TAlQ+kAACAASURBVAPl3LmA5lBOnw5JLYUrVsJ06JBLe1SzZpDi4ryOPb9mLU717Q9RWOjQLiclIW3xQkQ1bxaSGv2hKAp++eUXl3ZjpBFPz3gK/Ub3he28POrnhfa4XuXubV/ytczz+EA+m4wRvt9f9QTREdGF061bN10nVVm5cqWusEIiCl7fvn1x6623+j3OZDLh6aefhiRJ/G8zREQhMG7cOF39XnjhhTBXQt6MGjUKO3bs0NX35ZdfRpMmTcJcEREREREREREREREREVFgGKxNREREREREREREREREREQXRMOGDbFo0SLMmTMn7Os6efJk2Neh13XXXaer35kzZ8JcycWrY8eOqFChgkt7waGvPI6JiYnB2LFjsXvPbvTr3w+S7BR8ow3V1lzDFrKt6aOG4Ar7cpUavqwN2ZYkGZGGyEA29bJWIzELilBgFmYoarC2UKAoii1cW1HDsoUZZmuotqWfgFDsQdtqqLbluVEAa7i2ot63XttjtjXhnbaQNIcn2iUM2dbNaR+y7UsSHLLY3AUpBxNS7UlZh2rrCYnWBmrbsqeF42OlDdLWPpaeLi7b5GdGarXMati1dxcef+JxXcFYzhRFwaAHBmH58uWuNXkL5vfR5gvDtYnCY82aNYjzETiq1/jx40MyjzdfffUVZDm0fw76/vvvh3Q+LQkSJHFhA7YlSJAkKaD3/MtFZmYmpk+frrv/yJEjcchNgC/RheDuPfG780VlWoMwmVCwZUtAY0/1G4Dc8f+DEkSwsvn4ceSOdR9mFtfD+0nOir5ehZyB90MUFzu0G9IqIu3TJYhs3DjguoLx22+/uYRNV8iogCnfv4XGt1zj52xujuVQdt+vIyN9/44gPz+/DCohokBFR0ejYcOGPvuZTCY8//zzZVAREQHAd999h5YtWwY8vmbNmti5c2cIKyIiurycOnUKf/75p89+cXFx6NWrVxlURO4sW7YM06ZN09X3hhtuwJNPPhnmioiIiIiIiIiIiIiIiIgCZwzlZFfWrQCI8vmPDFhbYFhbYFhb4MpzfawtMKwtMKwtMKwtMKwtMKwtMOW5NqB811eea4uMNFzoEoiIiIiIiIjoIjdw4EBkZWWhTZs2YVtHnTp1wja3v6699lpd/Z544okyCR2/GEVGRKJ3n954Z8o7uvr3698Pr7zyCqpWreq1n3MAsgTLr+XsgclOocHWfkJoAnGFvYcaCBxljPJzC11lZ2dj/fr12Lp1K3bv3o0jR47gzJkzKC0thdFoRFJSEjIzM9GgQQO0atUKt912G2JiYvxaR0lJCUpKSoKuVY/4+HiffVKjKyAuMg4FJQXWFs3vSBUAMiAUAJIAYLA2WvtJirVNQBIKBCRIkgJFADIMEJKAZJ3P/oxJkByijS1PsBq4aesjBKAJ4RTQzOW4SLOPWOdx+jWvdqy3tkAFFartY2igwdBCE0Yvqffh+HjCV7CdU0i5m0IC9vqE19G7T290aNcBOady/BorhEDf3n3xz9F/kJyUbKvdIbTVKaQfgMPzHcjzb9u/iChkqlatigMHDqBBgwY4depUwPMkJCSgU6dOfo/zN9QzMTERL774Il544QW/1+VO3bp1A6rbX5LlTArqHQv1K5XezxTA63tgqD5TL1eDBw/GokWL8MMPP/jsazab0bJlSxw+fDjkQe9E/sqqmeW2/fW8PDyVmFhmdeRt2IDEVq38H6iYUTBzFgqXLEX84EGI798Pcmqq7uHmEydwqk8/KG4+w4w1aiDm7rs8ji3euBE5Dw0FzGaHdkOVKkhbvBDGmjX1b0eIOb8XXdf2Wjz21qMwGNz/3Uo4TlwUKnqCtQsKCnz2IaILa9KkSbjtttt89psxYwbeeOONMqiIiGRZxrp16/Dnn3+iadOmKC0t9Wt8cXExunbtil27doWpQiKiS9uzzz6r63ebXbt2LYNqyJ0jR45g0KBBuvrGxsZiwYIFHo+7iYiIiIiIiIiIiIiIiMoDafx77W3/lTLrqgqoUr3s/liYiIiIiIiILn43Zo5FXETlC10GEREREREREV0Cbr75ZmzatCksc+/YsQNXX311WOYORPXq1fHPP/947ZOeno4jR44gKir4UOaLldsQLGvTb7/9hqZNm/qc45dffsF1Ta/zPK825NYa+Gv7B9+2+45jHUO07f3VOG1FvS8UQAAJ0YkBhTr+8ccf+Pjjj/HFF19g9+7dfo1NTEzEoEGD8MwzzyAtLU3XmKlTp2L48OF+1+mvpKQk5Obm6uqbXZCNnae2Q5YMkCUZsiTDoLmtthtlA2QYIMsyZFjaDept2TJGggxZkiBDhiRbxksAJMnSLkGGBAmSJEGWJKhRnJIkqbcAWIKzJUi2BG0JksPzK6mhz+pyyRIaagv9dMyRts3hLJggUEmSggvVBryGUzu/NiU3be6nsLfY65McX3fOy7V1BhD27Q/tY64oCgb0G4DFixb7PU/jxo3xy9ZfbM894D301Xnd7u7rwXBtotArKChAQkJCwOMHDBiADz/80O9x/gZrq0IRZhwdHY1NmzahcePGQc/lN+15CPx8DNy9B16IUO1L8b24pKQE6enpOHv2rK7+ge73RO64nHTFdmISbZvrmLy8PGRUykBxcbHDslhJwjfp6cg0GK1Hb5o5rN/TbYeDbtahjlFs9+3fQBXbMmG7H3XVVbh6zRrd26s60aEjSv7cbrsvRUUh5s7OiL37bkTd2AJSdLTbcUpuLgqXLEXe21OgnDnjtk/F+XMRfeutHtddMOdD5L4wxrHRaETSM0/DUKWK39viSXSrlpCTk/0a06pVK6xfvx6SJKHPc71wW8+2MKjHibIBBskIWTLAKBtggAEG2QijbIBRjoBBMsAoG21tBsloHWMZqx5PGiBDkiwXWT2GlGTLcSJkQLIeOUrujh/tx5DqXirLsm3fUnsJAA3rNcS+ffu8bm/nzp3x+fLPLXf8/HiRYKmbiMIvIyMD//33n89+Q4cOxbvvvlsGFRGRKjs7GzVq1IDZ6YQhesiyjKioKBQVFSExMRGpqano1asXXnzxRRiNxjBUS0R0aUhMTER+fr7XPpIk4dixY6hUqVIZVUUqk8mENm3aYOPGjbr6v/POO3j00UfDXBURERERERERERERERFR4P43owP4lxxERERERERERERERERERFQurF+/Hq1atdL9Dzn16ty5c7kK1QaA5ORkn8HaJ06cwOLFi9GvX78yquri0qRJEzRs2BDbt2/32Kdly1vQtGlTh7Bdl+Bdbai25tohVNsalGwL1Vbb1ABldV6hjVWz3IowRPgd6vjnn3/ioYcewubNm/0ap5WXl4dJkyZhzpw5mDlzJrp27RrwXBdSRlwGdp/aCUUomlbJ9ihLkCAkCWZFAWQACiDJludNUQDIgKQAiixBlgABGQoEDEJAWDtLQkBI2lkBRai52PZkPUmyJqE5PZ/2cD9Lu7COFULYAq4lSLb7tv0mjLmbZR2q7XO49fVkv+v0mhRulkm2Di7r91S+5NRPL8nNymRZwrwF89C3X1/06tEL586d0z3ftm3b8Pprr+PpZ562hWsL7X7khmW7JI/39bDtY0QUMvHx8fjrr78C/i756quv+tU/0EBtVc+ePbFw4ULd/bOyspCdnQ1JklC3bl107doVI0eORFxcXFB1BExzzgVPnwMeh/I9MGwiIyPxzTffoEWLFrr20blz56Jnz55o3759GVRH5F5iYqJLqDYAFAqBZYVFeCyIkyb4YglOtrxWivbuRfHffyMqKyuoOUVxMQqXforCpZ9CiohAxNX1YbziCsipqZAMBphPn4Fpz26U/LUT8BIcGT/oQa+h2h6ZTDj78itBbIGr9K++RKQfwdo5OTn48ccfERMfg6dmP4ka9WoAUM9pZP3gUA/ZBADZ+pmgPeGRKqDjsSBOfOPmxEoxMTE+x9uOQfjxRlSuPf300xg5cqTPfvPmzcPbb7+NyMjIMqiKiACgatWqGDduHMaOHev3WEVRUFRUBMDyu/a8vDy8+uqrePvtt7F48WJ06tQp1OUSEV30li1b5jNUGwDq1avHUO0L5JVXXtH9txgdO3bEI488EuaKiIiIiIiIiIiIiIiIiIInX+gCiIiIiIiIiIiIiIiIiIiIAECWZcybNw9VqlQJ6byjR48O6XyhMG3aNF39vv322zBXcpHR5PhJkoT+/ft77Z5aoYL3cF1bhrZjkK8tx9Geke04j2RZKDTtlqxkyz2huRVp8D8s55dffgkqVFvrzJkz6Natm+59rryRJRmV4zOgKGYoQrFezFCEGWbFel8xQ0CBoii2a0V9FoSAAgFFWG5bnmtNALqw9lQARSjWZw3W/9fest53CFh33LccAtydg9qcAtydg9Hc7af+BEM7jCvDUG21zTG83s2Emu23hdg7zSbUYHptkKomuF79kZzue/qB0zQOF2G/OM/vvK527e/AP8f+QctWLT0/MG6MGzMO+/fuc9kub8+P8+MbyD4QbCgvEbmqX78+2rRp4/e45s2bIyMjQ3f/ULx+33rrLUREROjq27dfXxw8eBDFxcU4f/48tm3bhjFjxiA+Pt5STwh//KZ90/YjTFT7OUOh1axZMzzxxBO6+3fp0gV5eXlhrIjIux3bd3hcdsxL8LRebr7quycETq9cGfT6HKYsLUXJtj9QuOwzFMyajfwZ76NwyRKU/Lnda6h2zJ13InnsmJDWUpaWLVuGKrUy8Ob3r6F6vUxIkuX3Ag4no1EPt9ycaEF7Eix7+rZjD70fWZb1BkdPsHZhYWGQayGisjBixAjdr+mkpKQyqOj/2bvzeKvmxf/j78/a+4yd6nQaKSrujTLdQlxxzXTvt0zfDDdTSIYrXBRNFJKZa7oJkRC3iIivaw6RkCgiP0Kj5vF0hr0+vz/W9FnT3mtP55xO72eP3Tl7rc9a+3PW2mftcwyvTUSqUaNG4bbbbsvZGzFt27YNffv2xfjx43OyPyKixmTMmDGRxmXyhgeUva+++gq33nprpLHt2rXDk08+CU1jgoCIiIiIiIiIiIiIiIgaPv5bLSIiIiIiIiIiIiIiIiIiajA6d+6M2bNn4+CDD87J/v7xj3/giCOOyMm+cinqnL755ps8z2THdvbZZyMWi4Wu/+LzL1z3fWFHb9zYCv5KJe7ranTZJW4zzusOLUtlE2MXAnEtntbXFJUQAi1atECLFi0i/U/NgwcPxjvvvJOXueTbrmXtkYCOhJ4wo9q6GcHWkTDvJ/QEdGsMzKC21JUzo0MNfNqhbTj5bOOc6naU03g6qLFs6ZxzaZ1/5zngUGLr6nPKKw/dz7qOasP1rBchm5vrpPm5EMoRUo6rQGhM23ks676wDn3Km7KpO9Jq3pJtZz1+aWkJ3nznTUx4YkLkiICu6zj22OOgm3FD9briO09S/ZRxbaKG6PXXX0e7du0ijy8sLMSrr74aeXzo962IcFO0bdsW06ZNS3qtEkLg9ttvx9OTng6eS6Yx7CSy2qf6UhN1E14H8+Luu+/GXnvtFWlsZWUljjvuuDzPKJpZs2Zh+PDhOO+883Dcccehe/fuGDlyJKqrq+t7apSFVN/lQ4cMDVy+ZzyOEc2bBV9asmwteje3LtPrXnop7X1pLVtmNxmPppcMQsuHHwSS/P7c0H236jsMn3I9CorNN69yPQmco6/+PC+sH/iV8WoSW6hjchTbjCpKhLeysrIOZkJE2dI0LeWb/1m2b9+O/v3753lGROQ1bNgwvPbaa9htt91ysj8pJQYPHoxVq1blZH9ERI3BmjVrIv177SZNmuDMM8+sgxmRqrq6Gueffz5qa2tTjhVCYPLkyWjTpk0dzIyIiIiIiIiIiIiIiIgoewxrExERERERERERERERERFRg9KxY0d88sknePzxx9G1a9ekY8vKynzLNE3Dsccei48++ggPPfQQRB3HkXJpR557zgWU09q1a4cTe58Yuslvv/2G9evXJ9+ttOta1gIjtqvEt6wYpO9sKNvYAWU7HClRECtM+tjpKCgoQJ8+ffDvf/8bCxYsQFVVFdatW4d169ahqqoKixYtwiOPPIJu3bqFfp2XXnpp0v9hury8HHvttVdOb126dMn6a29R3AJFWpEZztahQ4e04trmR+NmJrTt8LY0QtlmSNsKbhvnSlcSn7r9mXXu3GfTWWp/S6oxU1983QpGw3wuqfuOEJJWYqAyjT/ukLhHQHzVJ6uotmeMtxutfn/IgOOgbKN+DerRt4bYZ0i4FoQUtZUphkRoPTtW5uFvcZ93/rlYsnRJwA6CrVi+AhcPHARIaYfWrblL5brhi/x7vgDGtYnqX3FxMb755ht06NAh5dh4PI4PPvgArVq1irTvXH+/9u3bF++88w6aNm0aOLcZM2Zg6NDg4Gyug9pB+886sB11OK+DeTFr1iwUFkb7GXfu3LkYN25cnmcUbsOGDfjLX/6CI488EuPGjcPkyZPxzjvv4KuvvsLYsWPRpEkTdO7cGf/973/rbY6UH4lEAp999lnguscqWqJMZPafz2d6ValctAhbv/46rW1aTXoKLZ+ciJLeJ0JE/J4LUrDvvmg97T9ofuOoHTqqvXbTWuzVZ09ACOOfkyi/rwv1lzRhhLLVH6+t9d5/vuIaZa1Txgrzrn87/76DeFd5R5Y2KQ3d1lK5nWFtoh3F3XffnfTN/1RTpkzBOeeck+cZEZHX3/72N/z666/YvHkzSktTvw6nUltbi759++ZgZkREjcOwYcMi/fO4fv361cFsyGvs2LH4OuI/mxg2bFiDecM8IiIiIiIiIiIiIiIioijE6PG97X9b2Wmvlth192b1OR8iIiIiIiLawRy2241oUtCuvqdBRERERERERI2UlBIrV67E1q1bsWXLFrRq1coVNNR1HatWrcLPP/+MDRs2oLy8HN26dUN5eXk9zjrc22+/jXHjxuHdd9+NNP6KK67Agw8+mOdZNVzJQr2WadOm4Ywzzgjdx+o1q1FRUeHfl1m1UoO/VvjWFdaGJwJpxpulUt62ws3Gat1cr6NpYTPEtPTjZY8//jguvvhiAEDbtm3xz3/+ExdeeCFat26dctva2lrccMMNuOeeewLXv/LKKzjppJPSnlOmXnvtNV9gpHnz5tiwYUNa+1mw5hv8svFnaCIGDRo0TUNMxKBpMcSgIabFEBMxxLQYNBFDTGjmR+N+XNOgmcsENMQ0DQIaNCGgaRqEcQ8QApow7hkhNWOMlV0TEEbMDVZwzVkD4cTZ1L8tVgDOFXZzt6mdsSkr2I6gUIGmxgKzCGobq/0DnNB8SFTb8/2lBsbt5VYYO+BxQqOr6mIR/LWHUcdGedMC1/kxH8/y7YKFOLhHT+i6Humx33jzdRx73LH2eZWe/YfNx/s8SOd5YW/DN2ggyild13HNNdfgwQcfDLwGdOvWDf/3f/+H3XbbLel+Il2/kn37Rti8uroa1157LaZPn47ly5ejadOmmP3J7NA34Uh7fnkigl5bsthXXV8Hd4br7pQpU9C/f/9IYzVNwzfffBPpeZdL48aNw0033YSamppI44uKinDWWWfh8ccfRzwez/PsKB0SMvRnRqF85v1Z8pqrr8EDDzzg29+3u+yKEs/3qfd9WaxLoAwZ430vF/WtYIy38HGW6eaylmefjc533ZXqyw0kt27F9o9no+rjj1H9xZeoWbQIsjI8uBzv1AlFh/dC6Skno+jQQ/2F5xRqvvsOVZ/OyWiu6Sjt2wdaxDeh+HT5bHy16ktomvP7nPX7XQwatJjxO2BMxBATceNzLY6YiCGuxRDX4ohrBeb9uDkuZv8eqWnW75nm75IQxu+C5u+exu9XApowfk80Phpj1N8Jrd8UhdCcyLdQf3Nyxp7T/xxM/c/UpF/37h13x08//ZT6d7oAwpwvEdWdwYMH46GHHoo8/pxzzsHkyZPzOCMiCrNly5bAN6NKl6ZpqKmpgabxNZeIqHnz5ti0aVPSMUIIrFy5Em3atKmjWREAzJs3Dz179kz65suWww47DO+//z4KCgrqYGZERERERERERERERERE2Rvz6F8Z1iYiIiIiIqLsMKxNRERERERERJTaunXrMGrUKDzyyCNpbXfXXXfhuuuuy9OsGj4nZh0+ZnvVdrTftT3Wr1/vW9eqVSus+n2Ve1/q/pWotrkgNKrtNIAlpHS2kbquhNTMv6VRFm5e1DydL9f2+OOP49JLL8W1116LG2+8EU2aNElreyklzjzzTEyd6o90DRo0CI8++mhG80qXruvo0aMH5s+f71req1cvfPTRR2nt6/dtv2PO8tl27EwTRkxbU6PaalhbiyEunPVGKC1mBNhgRdjMMJqIQRMwYtpKKM0Ip1khNCWSZgbUzJa2Hdu2KNlt2B/UoLaaAAyLayvjU8kqrJ1mVFv4lrkjhoFRbXi+x8wdOav941yPan4/Be3Xui+syYV9HUm+Tlc/W3rXBZ0rCQiBW8fcgrG33Ba+Y0WTJk2wdMVSNGlSap9b57QrofWg+TGuTdQgbdmyBcOHD8fnn3+O8vJytG7dGpdddhkOPfTQSNunDFdnGdU2hjkDq6urAQCFhYXRtg26hmcok+uW9biZbhv02HV1LdxZrrknn3wyZsyYEWlsmzZtsGLFijqJzX3xxRc46KCDMt6+adOmmD17Nvbdd98czoqyES2s7Y1gS0x/aTpO73e6b39vt2mLPT3xdDWYrT5cWFgbcILZ1uOpYW0jqO0Oa6O0FH/64gvEm2f2O6J7whKJ1auhr1oFfdMmyJpaiKJCaC1aINa+A7SmZdk/RgOS0BOYvPBJbE9Umb/HGTfjTZS0gN8NjbB23A5rxxHT4oiLuPl5zI5uqwFue9/WGzCJmPn7oPnRCmkjKKxtXN+E+Tuk+sZLalhbQJi/MglcOuhSPDnxyaRfe7t27bB0+VL7frqviwxrE9UtXdfRsmXLtN5M7vzzz8dTTz2Vv0kRUajbbrsNI0aMyHo/7du3R79+/TBw4ED+HkFEO62ZM2eiT58+Kcfts88+WLBgQR3MiCzV1dU4+OCD8fXXX0cav2TJEnTs2DHPsyIiIiIiIiIiIiIiIiLKnTGP/hX8ryWJiIiIiIiIiIiIiIiIiIjyREqJxx57DF26dEk7qg0Al19+eR5mtYNJ0XIsKirCmWedGbhu3bp15i484V9VxC6VEVkzo9pGWdv46IryOuvjWjx8Zynst99+mDt3Lu644460o9qAEXS8/fbbA9d5I9f5NG3atMDHGzNmTNr7alnSEoCADh26rkOXOnQ9YUTspISUurFO6pBSh7TGQEKXErpu5u2kFUI3Q3cSxjKpnGMogWfznHpZgT87sm7vwD1K/ZCWqM/LpMXoFPtJM6rtX5Y6qu0caTjhevij2uo5Ub+frIi1c54lXH/sxzFPgXoD7G3cmUP3zT6GIefZ/9jGmpE3jkS3bt2SH0TT1q1bcdQRR9mNcCvWbx9TEX4uvech28AtEeVGWVkZHnjgAcyePRuvv/46Jk2alLuodtKNow5zDywsLIwc1U62n0y4XgvytW2E182sjjv5vPjii2jZsmWksb///jvOOuusnD7+pk2bMHLkSHTu3BkFBQXo2LEj9t13Xxx88MFZ7Xfz5s048MAD7d8jaMf13bffBS7vFIvV6Tysy5O+bRt+f/rpHO1UINamDQr22w9FvXqh+KgjUfTnP6Ng770bXVQbABat+w6VNZXKGx1ZwWrlc+UPAHuk+iZJ3tcKNXftE/YmCfZLiXDup3p5CVnftFnTFBsCNTU1KccQUcOhaRqeTvNaP2nSJEyZMiVPMyKiZIYPH46rrroq6/0sW7YM//rXv7Dffvth+PDhOZgZEdGOZ/To0ZHG3XDDDfmdCPmMHTs2clR74sSJjGoTERERERERERERERHRDolhbSIiIiIiIiIiIiIiIiIiojyZNm0aBg0ahLVr16a97ahRo1BaWpqHWTUeVmhxwPkDAtfruu5f6A3/2lFdK27r3r8awPXuA1K6AsLGcmNW2YS1DznkEHTv3j3j7QFgjz32QJcuXXzLf//996z2G1VtbS1uvPFG3/IjjzwSxxxzTNr7i4kYyovKzVi2EdTWraC2GdW248dKZBtmDBlSNwLbEuZ27uCycRZ1JZjtBJudMe7oNgB3g0353NdOE3A/V6xxUirPJ/cmqQKgKaPaWQiOmCYJPIdEtZ31/u8vazNpTtj7iE4s2x3Tdg8Mi2UbcXVfiNv7x3ou6Lp/H9YD2R/U7Yz7b77zf5FDtfPnz8cenfZAVVW1c3zU61Ae49qMyRI1HJG+H8Ou4RlGtZONS/Unl7J5nJTjoh4bXg9zJh6P491334WmRfvPkKdOnYqXXnop68d95plnUFFRgfLycowdOxZLlixBbW0tfv31VyxcuDAn57i6uhodOnTAsmXLst4X1Q8BgXnz5gWuWy8DfkcM3U/w51HGB1n52GPQKysjPz4Z1+15q76AXdE2Y9muKLb5e7gT0bb+tsbAt8z+TAg4v5FYD+GcSe8VRQhrGyiPra5P9kuhW7NmzZIPAMPaRDuivn37YuDAgWltc9lllwX/M0wiyrv7778f7777Ljp37pyT/Y0bNw733XdfTvZFRLSj2LJlC7788suU40pLS3HOOefUwYzIsmDBAowbNy7S2L/+9a8YMGBAfidERERERERERERERERElCcMaxMREREREREREREREREREeWBlDIwLBxFkyZNMHjw4BzPqPE66OCDQtdlFIX0xLEkYAaazSCjdELaUtnEigAD2YW1c2WXXXbxLaurUM8zzzyD77//3rd8zJgx7thYGipKKpwotq5DQkfCjmhLI7AtdSOPbY6zAtu6neTUAaneM2LbUupmLBlwnjXSPK9SCUI7IXYnwg070mw/N+Adn9GXHCqrqLZTsw5ZnSyqbeTmfG1rNaotlCMonRSqP6rtHG1vbDw0pm3F0O3ngPPlGM8BM7iu34d4TwAAIABJREFULJcyyc23va48pju4LZUNpPkYFS1b4tHHHw0/mB7Lli5D+3bt8fZb7xhfinXhUI8d49pEjVbK70O76Bm0cYqdi9Tx6XxGs7MVdV6R5p3idZDXw9zZf//90/p9p3///li3bl1GjzV37ly0bt0a5557LtavX5/381hZWYnddtsNkydPzuvjUH5MemoSpk+fHrjuve1VnuRysKB1UUPbYdvWrFmDlU8+mWRL8lq07jtsqtroj2VbEW0hYPzRrDXQhAbYy9XUtjrefNGV6n7tvXu2MZeH/B5rLReedxISwng8X3zbXNC8efOUXz/D2kQ7psceewx///vfI4/fuHEjXn755TzOiIiSOfroo/HTTz9h9erVmDhxIkaPHo1hw4Zh7NixGe1vxIgRqK2tzfEsiYgartGjR0f6d4+nnnpqHcyGLIlEAgMHDoz0e2WzZs0wYcKEjP/9LREREREREREREREREVF9Y1ibiIiIiIiIiIiIiIiIiIgoD84991wsWrQoo23vvvtutG7dOscz2gFFjP9qQuC0/z3NNyYsuG2H+ITyQW1gKXFk3/9CrGxj7UdJB9uN4ZiIhU++jlRWVvqWtW3bNu+PW11djTFjxviWH3vssTjyyCMz3m+L4goYqWzzbymNILauQ5pRbStwbYezzUgzoJ4v9fkjPUuk/zNhjjNLyO7tPZQnTNAY9TmTUsj/v55VVDsF77yEudR9T6obuKPa6vykNCJ0AUHt0Gi2dM5HYEzbPq9mVNsKqCtBbE9WO80/cOLtrscyH1/qvvmd8fczcELvEyIf402bNuFvvf+G0087HVVV1XZc276mMK5N1ChFimqHbpxi35Ap95/u9cKKgWZySzER57Uj5CaFhBQSIuSPPcewP9IJp4Y+hlFSzcsx2NncdNNNOOCAAyKNraqqSvtnQV3X0adPH/Ts2RNr1qzJZIoZk1LivPPOwyWXXFKnj0vJqdeBoCvbJ7M/wcCBAwO3jQP4U2FB0u0Bo9kcui7CHCXguWI5lj/8MBKbNkXYCyVkAnNXzIEQmnGDc/69rwgAXNdh53VAQGjuuLUayhZmo1uYK6y9+t5IyIxwS9/K9KibRglrJxKJzB+MiOrVc889hzPOOCPy+LA3hCCiutOqVStccMEFuOmmm3Dbbbdh+PDhKCkpSXs/lZWVKCoqwhVXXMHANhHtFCZNmhRp3B133JHnmZDqwQcfxJw5cyKNve+++9ChQ4c8z4iIiIiIiIiIiIiIiIgofxjWJiIiIiIiIiIiIiIiIiIiyrGqqio8++yzGW17//3349JLL83xjBq/u++6C7169cK9996LefPmobqmGp/O+TTpNr4QMOALIxtNXyW+KNWQtrOJ0QQ2lsW0+o9qJxIJ/PDDD77lBx98cN4f+/HHH8eSJUt8y2+++eas9lte1MKOaet2SNsIIVtZZV3q0KFD192hZQkjvi3V+LaUzvm0C2lqctu8b3WilWWAE3V2Bdpd23okC2Urzy/fOuXzrKLaztRDVvuj2s6yCFFtoay3A9HBj+EKanui2dJeZcWslcC1fd+dzPZ+kWGR7WQ3dT/etbp079N6HlpzfGHaC2henjqMp5oxYwbat2uPt996x45pM65N1DjlO6qdbJ3/OunZt/eWA0nD05p5k55bUEBbCWEHBqyTrBNQPoYFumXyuVJ077//PoqLiyONXbBgAfr06YMvvvgCQ4cOxb777ot9990XBxxwAA488ED8+c9/xmWXXYZRo0bhwQcfxP7774+ZM2fm+StIbsKECXj55ZfrdQ4UzW+//YbDDz8cuq4Hrr+2WXN0iRf4lovQO37qpVIEfO7d3Nv2r12/Hr/dd1/yByEAwFervsSW6s1GCNt8NyxNc+LXVmhbU679UNa5PwrfRyfUbda11UA3zOC25/VAuNaHPFnsUrd7O6/y5uUpj4Ea1g5OtRNRQ/bCCy+gX79+kcZ+8cUXeZ4NEWWid+/eGW2n6zoefvhhNG/eHI8++miOZ0VE1HB89NFHkd4I7Y9//CPat29fBzMiAPj5558xYsSISGN79+6NCy64IM8zIiIiIiIiIiIiIiIiIsqveH1PgIiIiIiIiIiIiIiIiIiIqLG5L4NQVpcuXXDnnXfi5JNPzsOMGi8rLdWpUyfM+nCWa11YBNjeUNof3OO8DyDd4WwBK7RrbiLNAcIoCWui/sPa77//PjZs2OBbfvrpp+f1cbdt24Zbb73Vt7x379447LDDstp3aUEpYiKGhExACM2OLQsBSF1AagJSCOi6gKZp0HUdQtMgoUOXGoQAdAlowgkp61IiJoTRE5USUggIO6gtIIWEgDCix0o4TcJ8N3vr+QEAQprPKW9IzXzyZREszSrKak0h6erMotr2vJTPJaT1reDbv2sfZpHeXqd+j5rHNDB+79mnGqP2jYl4zK1Ta4W91XMt7K/f2qf0nd7CwgK8/NrLOOaIY9IKV2/atAl/6/03nHTSSXh+6hTEY3EI4TzfXM87NWQO6Qrree+n4n0+E1H+ZP2GCElXJ49qp5TmZSAXYX772pPuYye5zqV7DXRty+thTpSXl+M///kPTjrppEjjZ86cmTSW/emnyd8cpz6MHj0ap5xySn1Pg5J4fsrzOPvss0PX/6tFBU4qKUm6D/t3wzQvd8ZvEO43XgrbjQCwYuJEtO3fHyV//GN6D7QT2VKzBZ+vnOsLYgPuiLZ1DRdmGFsTAprQ7M8FNPvNFjShmW+eoDm/ALjehMHYP6SEEJpxX8J4QwhzrJd3kRDC/88eQpS3SB3WDovEE9GOY+rUqZF+3ozF6v+fJRKR3+OPP47p06dnvP22bdtw6aWXYuPGjRg6dGgOZ0ZE1DBEjTdfe+21eZ4JWaSUGDRoELZt2xZp/IQJE/jPR4mIiIiIiIiIiIiIiGiHp9X3BIiIiIiIiIiIiIiIiIiIiBoTKSXuvffeyOMPP/xwPPXUU1iwYAGj2hFFikV6WUFaT6jXCvJ6I8BGpDH5Puy5GA0vc7lETKvf/xyjpqYGw4YN8y0/7LDD8Je//CWvj/3vf/8bK1as8C0fM2ZMTvZfVlhmB7V1qUNKHbqU0GHedOMc6FK30tlmLNn4HGZM27pZZxt2TBv2eKgfAWeMEokOjIwqT5yg52pQLFq6n4AuKWNqeYtqC3vnqSL19vzN6HRoVNupU8P+TlMX61bwXLfHuL8AazvjXErzPEpY8Xv3zd5KSt/NdQw8y53PzeeQ1F1zsT7TpXW1kDj44INw6eWXhB3mpGbMmIE9Ou2J1avX2OFu59rkxMtdc/act3Svi7kI5BJRuKBrjUsW127rupPuulSCrpX2Tfl5J61bksdIe34pvu5M8XqYG3379sXf//73+p5GUiNGjICUEgsXLkS3bt3S2nbBggV5mhXlwrvvvpc0qv1+m3Y4uaQkowS/972Zgj4PGx+6rKYGPw4dksFsdh4f/PoeEnqtEr4GNCuibcW1hTeubW1tbqMZCzQlm20luu2INsxfb+zVwr4j3Ts1IttCeZGzf5FR497OWNdH+5HtO2jRokXK48DXKKLGoXv37inHrF69ug5mQkTpqqioQFlZWdb7uf766/HMM8/kYEZERA1HdXU1Pv7445TjioqKcPHFF9fBjAgAnnrqKbz99tuRxo4fPx677bZbnmdERERERERERERERERElH8MaxMREREREREREREREREREeVQZWVl5BjK/fffj1mzZuH8889HQUFBnmfW2LlzZdnEt519ALCjvUY0ywpLSmUTI+LrxIM1xNJ/7BypqqrCeeedh7lz57qWl5aWYsKECe7YV45t3rwZt99+u29537590bNnz5w8RmlBEzvwKQHY+Wyp28tdy+xsthlwtgPJgDuUrMSzrT6aNyANK9YsoBbSpLIf4Sz05KAD4sjeUxEUIQ0JkzY6ngi2sUh6Vnnj1/YG9qiwIGzgQ4aOc6rcaqA7KIjunfNd996FQw7N7Lm+csVKdPlDF3zzzTcZbU9EDUfWEcwMN8/oZx/l3QgC29hmX9R+OQp6F4NkN98bJKgPnfpabX5hvq8z8I0rsoyKU/aeeeYZtGvXrr6nEWjlypW49dZbAQDdunXDwoULsfvuu0fePpFIYNmyZfmaHmVBAnhi4hOh659u2Qqd4nHf8kx/xI4S144yftOcOVj+RPi8d2Y/rFuEXzb+DAEBTQgIocHKY2vQIISAZq7TzPC2sVzzRbc1ocF6FVP/wHPPH9w215knTUAE/K6mRL0979Zlz8HT2lbj2q1bt450PGprayMeOSLakW3YsKG+p0BEITZu3IgnnngC8YCfKdNx4YUX4vfff8/RrIiI6t8dd9yBRCKRclzv3r2h1fMbEu8sfvjhB1x44YWRxv7lL39h8JyIiIiIiIiIiIiIiIgaDf4bSSIiIiIiIiIiIiIiIiIiohzSdT3y2KuvvhpHHXUUfvjhhzzOqPFSu1ZJQ4reVcL1IXxcyGOq8UVpRSOVYLUR76pbuq7jtddeQ48ePfD888+71sXjcUyZMgX77LNPXudw//33Y82aNb7lY8aMydljlMRLoEsJKXUzpq3bsWxdN0PauhnphBLthBPZ1u1qthng1q2x5vkU5nqzjeYEnt1hZQnXabfHOvsIEPJczFiq7VM8p73fNyJgmeu+Ehv3haalc8zUbd2hU2nG6p3jbu3DCZRb50b9WzfOO5Rzap1/ALo0QurqeU3vD5T9mM8W5bllPZ908/vdu1yNvL/13ls47X9PTX7gQ2zduhWHHHwoZsyY4VxrRHjwNem5ioAhWaLcS/l9leoNE9K8bqdaHjxYDV975iU8V9Go8evUD+q+BRyH0MexxqUR2M5ohrwmZk3TNHzwwQeIxervTWa8ysrKsHXrVrRt29a3bt68eejWrVvkfb355pu5nBplQXguIC+9+FLguFHNyvGXouKI+3Tfifp+REHhbOejmmn2rhf45bax2Pbjj9EeaCexpXozZv32AQBAaO7j5z4pagbbDGFLNZftxLCFMO8LJ5TtRLmN5ZCe8+V67XEex953sieISHrX3m95i/IUR8Owdu1a33OeiHYsu+66a8oxZWVldTATIsqEpmm48MILsXDhQrRv3z7j/dTU1ODYY4+NNLa6uhp33303DjnkELRr1w7t2rXDAw88kPFjExHlw/jx4yONu/POO/M8EwKM3x379OkTaWxRUREee+wxBs+JiIiIiIiIiIiIiIio0eC/+SIiIiIiIiIiIiIiIiIiIsqhJk2aoLw8WiAJAGbNmoVevXrhyy+/zOOsGo+MYokhIWCZJATsy1Z59uGMVZcbS/IZ1q6pqcHzzz+PKVOmYNKkSbjrrrswYMAA7L777ujbty++/fZb1/iWLVvi9ddfx0knnZS3OQHAunXrcPfdd/uWn3rqqejevXvOHqc4VgIINaxsZpelFQDVoduJY92OagPueLOuBJG9sU9XIBtSeb4YY4XwR7ZhRtuC+J5Pwv9cDNwuVcQ0r1Ft4R9jRrXteanHwTqydrQ8IHhqnSPzGAMwIuj2cbfOnHX8defc6tYu/HFzNcjt7N+KbrtvukxAlwnfcjWi7durJ7RtPTfUyLZzHABoApOem4QZr89A02ZNk5+EALW1teh32um455576yyuzZgsUW5Eimon3UGyVeER6ejf956otRrSjhjP9oa2o94CdmS+aASHtkMD20G7Yly7QenSpQvuuOOO+p4GhBA46KCDMGfOHJSWlgaOqaiowMKFC3H11VdH2ufHH3+cyylSDixfvhxXXXUVqqqqfOuaCIGLXJHSaGFie1SEy4E78yx864LeF0C9BOuVlfjukkugB8x/ZySlxH+XvInqRBWE0IxQttAAGBFsDQLC/mgFs4USztaMG4T9UYNmbCM0M4YtzH0CEEIZb6e4XWFua99GaVs9k9K3yNqHMsRZF/D8C7s2ea1bsy7SOCJquA466KCUYzZs2FAHMyGibHTp0gVLly7FhAkTMt7HggULMHz48MB1tbW1ePTRR/GnP/0JJSUlGDJkCD777DOsWrUKq1atwlVXXQUhBP7nf/6Hb9RKRPVuwYIFWL58ecpxu+++O7p06VIHM9q5VVVV4dRTT8XixYsjjR89ejTPCxERERERERERERERETUqDGsTERERERERERERERERERHlkBAi7YjxmjVrcMIJJ+C7777L06waO3ekKpv4trMPGMFHpYYmIV3j7FV25NcIBuczrF1VVYW///3v6N+/PwYMGIChQ4di0qRJWLZsmWtcUVERBg0ahAULFuD444/P23wsd911FzZt2uRbPmbMmJw+TlG8CLodOnbi2a5oMyR0qZvxY+ujnUC3b0ZA2x+HhutvK5itBNWludy+Hx4izTTPmc84q7HaGWDl36RVzk4R1bY2sj+3DqSyRzv06pTn7e8Pe7OAoLYVMrfOl5TWtk7UWofrTJvBbOOWMG92MlsqN915fF037tvrzPEJ6ezLWeoObdtRdmmF263ngDuwfdSxR+HXFb+g70l9U5ysgPMjJW4YegMGXXxJncS1iSh7+Y5qBy2L/L1uB6ytiQj7eui8ponAdc5rpbkHo2Qa7Ra6z/DQtvdnLd9rbFClNuR4MK5df6699loceuihdfJYkydPxoQJE1BRUQEhBOLxOE466ST89ttvmDt3Lrp165ZyH/fddx86deqUctyCBQtyMGPKlflfzccf//BHPPTgQ4HrTy1tEjGlnZoI+TzVePeVN3hM5Xff4ochQ7KYXePx8bIPsXLLciVmbcaxldcVO55tr9MgYN23XoKEE9M289oGY1/C/Bz2UjjxbGH9LgT7c3uM57XN+B3JuzcEvqaHvbIIkfoZtW49w9pEO7rOnTunHJNIJOpgJkSUC9m+geW4cePQs2dP1NbWYsWKFbj66qvRtWtXFBQU4NJLL8X8+fOh63ro9q+//jr22msvlJWV4YwzzsDs2bOzmg8RUSauv/76SOMGDx6c55mQlBIXXnghPvzww0jj//SnP+Haa6/N86yIiIiIiIiIiIiIiIiI6pbWUP8fgA1rK7F+bWV9TyNUQ50bj1tmeNwy09CPG8Bjl6mGOjcet8zwuGWGxy0zPG6Z4XHLTEM/bgCPHRERERERERHRzuyqq66KFEhSrV27Fscffzx++eWXPM2qcVGPbtJwoneV8G8fOM5arAQgrcCt0wqW7vg2AOHfc5278sorsXz5cjz66KNo165d3h9v5cqVeOCBB3zLzzjjDOy33345fawCrcApcwqoaWVPQNs5V1Yk3QgwSyeMDB1OZNt7Xu07UP/bGnds0xP6lFasW7r3EVYBDVHXUW3vMt99CfdjugLP7i3V5LXzAE5UG7DOixpDt8bo5rmRzjgluu0NaRsRbAld15Vj7r4Z8Wsryh1wM9dBudnJbt3Yf0INbUtd+SphBt7NZVLCG9iOxeN4buqzmPH6K2jarGnyExPgyYlP4qi/HA2p63mPazMkS5S5uo5qR2Vfb+3HF8FvBiE8129PN9TeV7o3zx9nn0KJdbvnY7xsZBfY9t7P5Bjympi9d955B02aNMnrY/Tq1QvnnHMOLr74Yqxduxa6rqOmpgavvPIK2rdvn9a+OnTokHLM0qVLM50q5VhNTQ0uuugibN++PXC9AHBmaWnK/aS6PIf9Sp8qtO0Oaosk4417q6ZOxW/j/51iNo3borXfYf7vXwEwj5mwIthGTFuDBk1o0JT1wjrCZkRbEzEzsm2usyLbMD6aKW5jf8r+YT2O+ejWWRPObMzfKT3nXjgjnIVO2Nt+jyZ7lXBvK6OFtdevX5/u4SSiBibKG3ik+8+Riaj+tG3bFl26dMlqH3PnzkVBQQF23XVX/Otf/8KiRYvS3sfWrVsxdepU9OrVC6WlpTjiiCMwadIk1NbWZjU3IqJUdF3HW2+9lXJcPB7H1VdfXQcz2rmNHz8ezz33XKSxsVgMTzzxBAoKCvI8KyIiIiIiIiIiIiIiIqK6pTXU/wHgp+/XYsmitfU9jVANdW48bpnhcctMQz9uAI9dphrq3HjcMsPjlhket8zwuGWGxy0zDf24ATx2REREREREREQ7sx49euD6669Pe7tly5Zh6NCheZgRBf73EQLuaDKcgLZ3nG9/SiBSmpUtI3xb//8dxgMPPIDu3btjyJAh+Omnn/L+eOPGjcO2bdtcy4QQuOmmm3L+WDEtBt0KKqtRZDhxTidsbN7sOLOTZ3a60J74thmRdmLPzmfGF2ZtZi1H4PMjqdCIuxINDXsa5TCq7V7m1FPDotr+sHNwyNneXgZEy61zoJwTK4jufC8a64WmoSBWiJJ4MZoUNEHTwqZoXtgczYvK0aK4AhXFFWhR3ALlxS3QvLA5ygqboqSgFIXxImiaBuURjFC2GcjW7VC2ss6+wZyLE/+2niO6bo7xRbZhx9p9gW1z+VHHHo0ly35G35P6Jj9BAT7++GN0+eNe2LxpE+PaRA1QXUe1o4Si1aC23Z9W3ijEG9K2X9OSRLJdX0+Gzb/g/QoltO08lhrYViPboYFt9XFCX+vSny9lrrS0FB988EHO32RF3f/tt9+es/1t3bo15ZiampqcPR5lZ/r06Zg3b17guhiA28pbYP+CwoC1yS9gQv2YxrXO2U7Yl0n1p2t4lgnADEQ7t59uvRW/z3wt+oM2Iss2L8X7v75rBrDNMLbQAGhOXNuOaTvhbCOmrTnHXcCMb5vrzLH2ODuEbf2tnHHhOXdWHBtw1lnbC+GLrhvr1HeEUNYleTLFYrGUx2fjho0pxxBRw7Zp06aUYzRNq4OZEFGufPLJJ2jZsmV9T8NWWVmJjz76CAMGDEBRURG6deuG8ePHQ9f1+p4aETVCDz30UKR/RnLUUUchHo/XwYx2XitWrMANN9wQefyQIUPQo0ePPM6IiIiIiIiIiIiIiIiIqH7wv74iIiIiIiIiIiIiIiIiIiLKg1tuuQX9+/dPe7tp06bhxx9/zMOMdnxRooi+MZ6GlRqPDNs+aJUae7R26xsnANFA/lOMX3/9FXfffTe6dOmC6667DlVVVXl7nPHjx/uW9+/fH926dcv542nCCo+50tlOBFkJG+uuqLM53oyge4PPkFa0UwmMqjlo+3ljbi+UkHRY4NPVVYvw3FWCp751SlQ0fAepVrufv8JeJgLHJI1qu45HcFRbQkLXje8nqTshdDWoLZWvOyZiKIoVoUlBGcqLW6BZYTM0KWiC4ngJCmOFiGsFiGlxxETMjuPFRAxxLY6CWCGKzQB3s8JmqChuidYlbVBe1AIl8VLERNzzfIE7tK3rSgxbWW7mua2YthPZ9iy3492eIyHsbDsKCgvx3NRncdPNN6Udk/hlyS/Yo9Oe+Pn//RQc1w54g4Cw+6kwJEsUXVZRbefyELI6szi0tF/PrJ9V3D/XeH+eCY1nZzjvyDyhbHdk21lmv14psXB1O9/c7E/9AXLGtevegQceiK+//hq//vorTjnlFBQUFPjGqFHZeDyOoqKilPs97rjjsHr1ahx++OE5m2uvXr1SjhHeki7Vm3Xr1gUu71NSijfbtEX/0ib2sqzOmvLjeciP+aHvN6DGtsPmYt3XBCATOr79xz+w7qOPspjwjuf3bavw+k+vQcoEhNCgCTOuDQHNrGU7UW0BTXOHsoUQiNmBbc2IlgsrqG1tC8Dch2YGsJ04t3WGhP1YalldDW27zrZ0j7EF/rOEcFHC2hs2bEg5hogats2bN6ccw7A20Y6loqICP/zwA/bcc88G93uCruv47rvvcNlll6GsrAwXXXRR6M/PRESZuP/++yONu/POO/M8E7rmmmsivYkLAJx44om4+eab8zwjIiIiIiIiIiIiIiIiovrB//qKiIiIiIiIiIiIiIiIiIgoD+LxOJ5++mnceeedkQJxFl3XA0PFFCYH4YqgwpkSprRLWEHBYyXCLJ1yc94UFxfjjTfewBtvvIHXX38d06dPx/jx43HNNdegZ8+evvGJRAL33HMPjjvuuMj/c3U6brnlFlRXV7uWaZqGG2+8MeePZZCQ0M3jLu3Qpm6FtOEOl0kzfgwA0vxorVHj2laY2/gIey/eJGforDzR9ZQ8Nb6s4qxA2lFtZ1kGUW0rLJ4iqu1eL90jpXFPg4aSgmI0K2yKssIyFMeLEdfSi06HEUKgMFaIpoVN0bKkJVqXtEJZQRNoQkCXCTuoreu6/TxRY65W9Fua8Wzjmafb4+zItvQHtp1ItxnbltY64Nrrr8Unn3+CJmVNks7fa+PGjdhv3/3xwfsf+M+J9w0EGNcmyrusr9vJ9u35nhXmUjXpGbx7CWH1QF2xan9o2g5TB+0w5EuTWfwJ2Jl/kR3ZBqwvxLqmCnWMJ7DtOVC+OSe7HwWvidnbbbfdMH36dGzbtg1r166FlBIbN27Exo0bUVtba5/7mpoabN++HVJKzJ8/H127dnXtp6SkBFOnTsVbb72F0tLSnM6xtrY25RgGLxuOyy+/3Ldsz3gcj7SoQJe4P+CeTKrLtRDBl8WwSHbwOhG4Xs0yawBkVRW+Pv88rP/0kxSzahxWb1uNV398BTWJakBo0CAgREwJXlvLnEi2caTMYDY0M5QNM8qtmd+nVlBbsz+aqW5znLI/Icx1gPWCKJT7AsL+9dB1DoUzwlxgtrmN+Vp9bnVPzlDjSSWEiPSGOxs3blRmk94fImoYooS1a2pq6mAmRJRLFRUV+PHHH7F9+3ZMnToVL774IjZv3oybbrqpvqdmq6ysxMSJE9G6dWtcd9119T0dImoEfv75Z/z8888px7Vr1w7du3evgxntvJ544gk8//zzkcbuv//++M9//hP4pndEREREREREREREREREjQH/K28iIiIiIiIiIiIiIiIiIqI8icViGDJkCJYsWYLrr78+8nbvvfdeHmfVuCQNJHpXhXWlwgKS0h9TtNPCYZHFPLer4vE4evfujd69e+Ovf/0rTjnlFFw9BgXYAAAgAElEQVRyySW45557MGfOHCxcuBDHH3+8b7uPPvoI/fv3z2kccvHixXjyySd9y88991x06dIlZ4+jUkPY7mCnslQqkWRzO13qgHQC6HZM1AwkCyhPAzvW6X5MdQ7OAnfsMyisHvYctc6FruuB6215iWq7dxw5qm2F5NOJakvlLJmh6XgsjrKCMpQVlqEwVgQh8v+fMMW0OMoKm6JNaVu0LGmJoliRGcw2Ytm61JHQjeB2QupOfFvqkLoVyJbOeCuybQW0dYmEEuG2ottqYNs68nt13Qvf/fgtdt1117S+hurqapx4/Il44vEnAoLnboxrE+VPPt8MITiq7d/cNUq6l6jzs14X1XWuoLaEa4fStcB9c/rb4WOibhMa3HbN0zwCwnk9cb3mCnVskn0xrt1gxONxVFRUAACaNWuGZs2ahY7df//98e233+LFF1/Ecccdh759+2LNmjXo169fXuaW8ucxACtXrkSzZs1w0UUXYdu2bXmZB6X25ZdfBi4/oqjY/jz5ZTjaWmH9FeHb3x3NFq7l3vcu8L5JguZ6TAF92zbMO/tsrP3g/dQPvANbuXUlZix+CVW12+3wNYSahDYC2FYwW8CIZmtCQ8yKaNvLY2Yo2ziGmqbBTmlrZlxb04zoNWAGt637Tv5ag4AmzIC11cG2tzEC2/Zy62/hhLJtYc+ZgOVRomZWWJuIdlxRf5bcvn17nmdCRPlQWFiIfv364bTTTkNZWRlGjx6Nvffeu76n5aLrOu655x4ccsghvjfJJCJKR9R/1z1w4MA8z2Tntm7dOgwZMiTS2F133RUzZ85M+s/hiIiIiIiIiIiIiIiIiHZ0DGsTERERERERERERERERERHlWbt27XD77bdj69atkcZXVVXleUY7tmzb1U6U0VmWKrIo4IRwnLGercygc33q1q0b3njjDZx33nm+dTNnzsSzzz6bs8caPXo0EomEa1ksFsONN96Ys8fwqpW1ztHXnfPgdJ2d0Lb0hkbNv53IszvvaY2xAp3CDG8LK9zpT5m6mQOtcLc7wO2ehX0vz3HW4Kh2ksCoGdVWw6tOsNQ5bur+o0W1jX0UxArQtLApSuOliGmxFF9c/hTFitGypBXalLZDUawEVg7bzGwbn5nfz97Qth13NyPb6t8wA9vWPqxjppvPHTu0DYnyFi2wcPECHHhQj7Tmrus6LrvkMtww9IbguHaS6xrj2kTZq8uotrVMXR40Iigw7c1W26+P6jssBFzPhed+0B94duG6Sefm3bf3cbyP5WO/Bpn78wS2vV8T49qN02mnnYa33noLM2bMQGlpad4ep7a2NtK4zZs3Y+LEiWjevDnOOussbNq0KW9zomA33hT8u8aJxSWh39mpLs1Rf78MCmSnsw93RNu/b+umb9uGL889B8tfejHizHYsSzb+jFcXT0e1Xu0EsjUrlG3GsIWVujYz20KY62EHuI1lSohb08xotjCi2fY4M7NthrqFcNLY9mdCc5YIK7ZtxbPV+0LZ3h3Uth5XDbJLa5w1RgjXx8LCwpTHa/Pmza59ENGOZ//99480bsqUKXmeCRHVlQ8//BDl5eX1PQ2fzz77DLvvvjtWrFhR31Mhoh2Qrut49dVXU46LxWIYMWJEHcxo5ySlxKBBg7B+/fpI4x999FF06NAhz7MiIiIiIiIiIiIiIiIiql8MaxMREREREREREREREREREdWR0tJSfPbZZynH/fjjj75g8c4ukwBi0tBiQJfKCj1G2odroAwO3NaTWCyG8ePHo1OnTr51N998M3Q9+/j3ggULAoM/F1xwAfbYY4+s9x+mJlFj1jWV0LMOM2ws7XVqINsbePZmPoW6N+v8Kecy7JRKJZbmJUKeX8oddwDV89EVPlW2d/2RviWhcVJ3VFu49qnOyfUcVj4XcB8H32NI9yMb89Pt8xLT4igrLENJvASaaDj/uVJBrACtSluhTWkbFIg4pNSR0HU7qK3bX4NufD32ejOyrRuxbF26A9uu5dIIbNtRbek8B2PxON77+H30O+N/0577vffciycef8J/7fE893IR166rG1FDV9dRbWcDI+QZvLm5TpqfC2uc9WYPzs8odv0aQUFr59pk7S8wnO3ejX+hUoZNtp33NTlwTv6XGl9g2/oaQ39ey+GbDQTunxqNdH/3qq2txQsvvIC2bdtGjnJTZgSE/T2+fft2/PfN//rG9Cwswp+LinL4mO47QT/bJ9vOSTC7bwhYppnjNeFeLmtq8PUV/8APd96R3RfTwHzy48d446fXUCsTZohaswPYdlQbgGaGsmNCM+LZmnGkjEi2GtA2otmaEMY2QrmZ9+3AtnlzAthWyFs59mas2zrxrqS2EL7ngrDHmgusH8mFO6jtoryUFBQWpDxmW7ZsiX6AiahBOvTQQxGLpX5zseeff74OZkNEdaFVq1b4/vvv8Yc//KG+p+KzatUq7LHHHpg1a1Z9T4WIdjCTJ0/G9u3bU4479NBDUVxcXAcz2jk99dRTePHFaG/ENXLkSPTp0yfPMyIiIiIiIiIiIiIiIiKqfw3n/1QjIiIiIiIiIiIiIiIiIiLaCZSUlKQcU1VVxbB2HvjixYFjzE+UBpY7vBgSWxbGXxKALrMPV2erpKQEV155pW/54sWLMWfOnKz3f+ONN/qOY0FBAUaOHJn1vpOpSmwHXOHNoFg2YJ8nzzIjuG2uNyOkrjioMMdJdQtjI2eZ8rd3XET5jrOq88k2qm1Es+HbznVsIO3euRWTlgA0oaEkXorSeGmDCmp7FcWK0K5sF7QoroAQMKPaCedrMQPbTmTbiGYnpA5dT8AVzrbGmcdAhzSvCdK+78SkjWvFxMlPYtjIYWnPe/A/BmPzpk2uuLZz3pxxuYjJEu3skl631WJq6A6SrUoV1Q64ZgfMzXrTBWuZGpx2WtX+kLX6yma9orpC3IFFbWV63mqs98vwbBvU4g56xfYdFzuerdyX5htkWG+k4b0W5vjNBgDGtRurgw8+OKPttm/fjoKCAnTv3h1z587N8azIa/Xq1YEh8zvLW/jel8Z7SRJJ7qlk0CgZsAzBwWwvkfQz931h/k5phKUFhJT4f/fdi8/OOQfVGzaEznlHsGXLFvTv3x8f/TbLjlcLTVOC2EY02/jaYxBmYNsIb8cgYEW2/fFsY4xmRraVmLawctpCCWA7kW3jcFtpcyuObZwNNbTtOrvSPcYW8NIgERzXFkqduyhCEJ5hbaIdn6Zp6NixY8pxX375ZR3MhojqSps2bbB48WJcddVViMfjaW3boUMHDBkyBGvXroWUEm+++SaOOeaYnIVqt2/fjqOOOgoPPvhgTvZHRDuHO+6I9sZPY8eOzfNMdl6LFy/G4MGDI43dY489MHz48DzPiIiIiIiIiIiIiIiIiKhhaLj/xxoREREREREREREREREREVEj9Omnn6Yc06pVKxQWFtbBbBqXjGKxgRHIgHilPU4JE3vDiub9hhDWBoATTzwxcPmsWbOy2u/nn3+O6dOn+5YPHDgwUigoG5W1lU6MUyoZTint+04Y25vUNjfyFNDsGKe13pXHc3/qOuNRQqoB6/Md1Q7aVcZRbc8eQ6Pa1nolIB3X4igtKEVcSy8cU5+aFjZF+7L2KIoXmyFtHQmZMAPaRkRb13UYf6yEtu4KcetmdFtaQW3zuWksM46PE+G2jhkwbNQwTJw8EZoW/T/nqq2txeWXXm5HZX2lRwXj2kSZcUWag0S5ZqcZ1XaWhUS17cC0E89Wx0QPanum6Atgh/yR7ptxfTRu3nVB28LzWK5DJMMfVz0sUjov2RLSfklWv/aw88a4NgW55JJLEIvFMt7+q6++wiGHHIILL7wQut4wfhdojCoqKgKXN0vj56cw3t8AhGelSHW9D9jOG90WSmbZCEir6wU0c5nm2gZY/fZbmHXM0Vj90UdRv5wGZc6cOejRowemPD8FzVo0M7LWZgQbSlTbiGzHIDTrWJjjhBHVFmqEG8Jep9lBbWF/7kS4hR3bjgnNCWorcW1h/rHC3s6ZEs5n5hPA/qieSQEz4i2su+FBbem+X1yUOo65ddvWjI47ETUsRx99dMoxGzdurIOZEFFdu//++7F+/XqMGDECu+22W+AYIQTatGmDm2++GZs3b8Zvv/2GO++80/7594QTTsA777yDyspKvP/++zj11FPRokWLrOYlpcSVV16JAQMGZLUfIto5rFq1CosWLUo5rqKiAkceeWQdzGjnU11djbPPPhtbt0b7HfHhhx+O9GbfRERERERERERERERERI0Bw9pERERERERERERERERERER16OOPP045pry8vA5mQoG8scrwITYjFOncbyhh7T/84Q+ByxcvXpzVfkeOHOlbVlhYiOHDh2e13yi21mw1Q50GaQc5/YFQK8LpOpcCSjjdc37teLZ1PmXQqFCux0g1xkvpsiWNdabR8YwU1fY+pjeq7Wq5hke1pe7EpAGgOF6MknhJYFCuoYtpcezSZBeUF7eArpvBWJmArv4xI9tSDWmbH3XpLJd2gttab8a2reOmxLWllOh3Rj+8M+ttFBUXRZ7vtGkvYv2G9a6grHSfOOVTxrWJ6lSKb7HgN0OQritnsqi2vVg612VIacRf1VK1vc+Ayrf1QmpOwBvAlnbBOvjmfc1So9quRLYnxO0KZttT8775RUgQXD0k0voSjH1b10J7G8a1KaJ4PI6DDjooq31IKfHkk0+iV69ejGvngwBKS0tRXOwPEa/XE6777rcncO0i9F7Q9q5RyuUq7L1M3J+HP5r6/jzCc1/d2go/awKoWr4cn55xOubfMBQ1mzeHzr0hqaysxNChQ3H44Ydj8eLFKG/V3IxhG7FrAYGYMKrlwoxfCyEQg2bf16wYtrWNZsauNc2MYQtXUFsIYd6c7Y0YtllHF0asW9ifO0FsmI9jp7PNZdY7OljLAXNXVm094OUg0iuENJ7TKY/jtsooeyOiBu6AAw5IOaampga1tbV1MBsiqmtlZWW49dZb8euvv2Lp0qUYNmwYrr32Wtxwww247bbbsGHDBqxatQqjRo1CWVlZ0n0deeSReOmll7Bu3Tr89NNPuOyyy9ChQ4eM5zZp0iT06NED27dvz3gfRNT4DRs2LNI/Czv33HPrYDY7p3HjxmHu3LmRxl566aXo3bt3nmdERERERERERERERERE1HDE63sCREREREREREREREREREREO5MoYe1jjjmmDmbSGLjKkZkNTaOJ6MSck8SRpURCJoLX17HCwkIUFxf7ohjr1q3LeJ8ffvgh3nzzTd/ySy65JKuAR1RbqjfDrGVDCiUQasaEpRUVFuYaMxJqx0Lt7ZRYqJBKJNoKqMEcY0TTpJROOM1eCbOr5uT1AsdZs5QyeWg6bJW1+6S97aA4a4qotrkqalTbva07qi2tcKsQKImXQhNa+GR3EC2KWqAoVoSVW1ZAlwkzVuuE9jQhkJBGtE/Y511AMwOvAhIaNOMwCwkBYxwgoEM3A34aIHVY4T4pgQMPPgjffPc1Dj3wz5G+VxOJBC6+aBCmvvgfCAj7OWidS+/z0XyWh94nIkfSWEyqb5s0o9r+ZSJlVNt7XTa7n56otvrGCPCNh3W9sIOx/jC/9G7sepOKcMYlTwQeC1dQ27VrNfTtBEut125hHhfvdct+vTbXWVlv63oY/NrM6yG5Pf3009hnn32yDlp++umnOPvsszFlypQczYwsQgi0atUKS5cudS1fr+vp/GYYvn+4w9mufQrlR/+Q7azPEXDf+7n1OO7HFIgJ6br+GoFtQApA6DqWPDUJy954A/uMGIWOZ5yR/hdZR6ZNm4YhQ4ZgyZIl9rKTLusDDcbvCZr5s7MVttaUyLUQmr3MFdU249maiEGDhpgWM8ea22rWemuZBpj7idlBb+O1RIPzc72xRAlqK/MyXiqtmLYzAtZrnIA9Xt2btMaZJ1iYr4eufUmgpKQk5bHctm1bVueCiBqGc889F1deeWXKcYsWLcK+++5bBzMiovrSvn173HbbbTnZV+fOnfHII4/gkUcewapVq3DTTTfh2WefxZYtW9Laz7x581BSUoJOnTrh2GOPRfv27aFpGmKxGAoKChCLxVy3eDzu+lwIAU3T0KpVKxx66KFo1qxZTr4+Imo4pk6dmnKMEAI333xzHcxm5zN//nzceuutkcbuvffeuOeee/I8IyIiIiIiIiIiIiIiIqKGhWFtIiIiIiIiIiIiIiIiIiKiOrJq1SosXrw45biBAwfWwWx2fEFRSmVl6uhlUqlKxgFBTHNZrZ5djC9XpJSoqanxLU8kMgt/SykxYsQI3/Li4mIMGzYso32ma1PVRjuUbU7KDGM70U1rrsYn5l/SG5BG8PNDeD4qrGintf+gSGcYKWXyp2MWgdaMotrmwKhRbfcDKpltaa2X0ISGkoLSRhUlLY2XYrdmu2Pp5t9Qk6g2E3yAkX41Q3vm8dGkEfTTlcB2QupGNFAKSGF+Due5pEEHoEFCQlPqi+123QWL/t932GuPvbF+/fqU83x1xqtYs3oNWrVu5YprW89763M7ysuYLFFKWUW1U+078KIuw8ekE9UO3KPwPaZU/gp7rKAXHzXCnfQ42C8p/tdLOzYaGPN2fv5y3rvCH9h2vjLlWqbEta3t1DcbyEdcO92fB6hh69KlC1566SWcfPLJya8BETz//PMYM2YMunTpkqPZEYDQ6846Xfct84ar1V3IkHtB27tGKUO9Me3gz93XX2Od87e1zPpcA6Db94X5U6JAwhxv3apX/Y4vrrwCP0wYj31uGIZdjzs+8GuoD++99x5GjBiBTz75xLW8ze5tcMRpR/iC2gJWEBv2z9rCjmAbP1/HhBHQNuLYMSO4rYzRrKC29bnQoGnG3jTNDGwLI1EuzIA3zI9GuBv2cjudLYyP1gus9SY6gNXTdl6bPHV09zMqxaWkSZMmKY+p942yiGjHVF5eDk3ToAe8Zqm++OILhrWJKCNt27bF+PHjMX78ePTt2xevvfZa2vtYsmQJnnjiiaznUlBQgPLycnTq1Aknnngi/vnPf6KioiLr/RJR/XjppZciBfu7d+/OsH4e1NTUYMCAAZHeCK6goADPPfccSktL62BmRERERERERERERERERA2HVt8TICIiIiIiIiIiIiIiIiIi2lnMnj070rjff/8965gb5Y5ASGAzJOzWUMLa69evD4xoZ/o/tv/3v//Fhx9+6Ft++eWXY5dddslon+moTlRjS80WwAwH25E6JfLpDY1Ks6AdFJW2NrUWWGOka1v/NilJT5haD4mlJol4ezZIsiosqu3esS+aipCotnfu9jFR1pu7kLqElDoAiZgWQ2lBk0YZZy7QCrB7091RGCtEQk8gIXXoMgFd6tCljoSuQ0odCZlAQiagm/d16JAwxugwl5k3I/oqoUsJCeMY6jAi8ca5kCguLcGS5T9HmqOu67j4okEArCiseU7V0+HpRvoju3zNIbJkFdW2LpKhq5NFtdVcv7JKjWoL5dqsvNGBP6rtXL/Vx5Tm65v6R41gm0V+SF13rvcAdPua5SyTMsnNt62uPJ6xf2uEVDaQUrr3bR0Ea27WXc8fKF+C/eYZVoTcDo+HxXOzux7yZ/bGpW/fvpgyZQoKCgqy3lfXrl3RtWtX7L333thrr72w11574bbbbsvBLHduGzZs8C2rkd6ffjPn/RFdeFaKoHgy/D92OdsL+76Rdvbv330T0IQzTgOMQDRgL7dumxYswMfnnI3/Hn8MlkybCj3gTZXqQiKRwIsvvohevXrhmGOO8UW1C4oKMPzp66EJzRXNNgLYmhG3hrlci5lfrxm+NqPamjDD2ULYYW1hhrRj5kc71G2ONT4K5yaEvcw61sLcnx3UtkLb1hijum2/iYLzxhDCfD6YI4Vz/qB8hLUPCWcf1pvegGFtop1NSUlJyjEPPfRQHcyEiBq7V199FW+++SYKCwvr5fFramqwevVqzJ07F7feeitatmyJXXbZBRdddBEWLVpUL3MioszdfPPNkcaNHj06vxPZSd1+++346quvIo0dN24cunfvnucZERERERERERERERERETU8DGsTERERERERERERERERERHVkbVr10Ya16dPH/Tq1Qtff/11nme048k2lmaHh5MEZjOi7LChhLXnz58fuLxjx45p70tKiZEjR/qWl5aW4vrrr097f5lYt93//SMh3eU6uEOjToBUGOdIqGOs9dGjmFINe0Yen0Teotoh4+xDERLVDtjOHdV2AqjWUY5pMZTES1N8ITu2mBbHbs06OnFt6yZ16DAj25DQdXdgW9edmLYujfvG0TTGQ0p7DGBEa9WPQtMw4ckJkeb4xhtvYMXylWaI1h3XtkK6jGsTpZZVVDvVvgOv29Jzz3/NVuelXrOF53va2j40mm2/hoXEtM0/RgTbuXa4otjKLb0/RmBb+h7HfGyp++Zmj7QWWbFs4Rwx32uV+mWZ473XwyjnhnHtnduZZ56JxYsX47jjjkPPnj1x9NFHZxTa1nUdixYtwvfff48ffvgBP/zwA0aMGIE2bdpg5syZeZj5zmHLli2+Zc214P8c3n2FdYgk94KXKMucH6OTxLSTv2RYGWdNGaverH04AWglzC2s7YQd2N7wzTeYc8XleKX7/vjy5tFYv3BhkkfPne+//x4jR45Ex44d0a9fv9A3ErvivsvRrKKpE9S2o9nWfWGHsoXQEBMxCAjERMwMags7nq2Zy2LmOA2aGePWENPM8Up8WxMahKZGtgEIzQliA8bRFE5I2whgO2fD+7dQ6urCU1o3Xn7Co9rqWAigrKws5XGurq5OOYaIdgzl5eUpx3z++ef45Zdf6mA2RNTYnXDCCVi0aBFatmxZ31MBAKxcuRITJ05E165d0bx5c/Tt2xdvvfVWfU+LiFJYt25dpH9X3bRpU/Tt27cOZrRz+frrr3HLLbdEGrvvvvvin//8Z55nRERERERERERERERERNQwMaxNRERERERERERERERERERUR1q0aBF57CeffIKePXvi4YcfZqyvAZFKSc1pW7rPT0ImzFBu/Xr55ZcDl/fo0SOjfX3++ee+5YMHD0abNm3S3l8m1mxbbUeDXWF06QmNeraz7wsR/r0kovVS02mq5jOqHbarpGFQJdBqbZR+VBt2ZBU7SVTbEhMxdGzeCYWxQugwYtgJPQFdTyCh69D1hL1c13XYf8xgrJGP1aHLBHTdWqbbsfKguLaExFn9z0Lbtm1Tzk/XdezZeU/7vn0OlQgtAN/zjnFtIoMdoA8T5Zqd5pshOMsiRLWF+5qs/hzifQxXUNsTzbYj1XbQWolc2/fd2Wz3I6jLo93UfXjX6tK9T6lGtq03cpAhcw+Ylet4mMdQMq5NGejYsSPeeustzJkzB++++y6qq6vx1FNPobi4OOt9r169Gn369MEhhxyC7du352C2O49p06YFLm8mnP8c3nu5Dotru4WvVX+EFuZfYW9o492jkm0OCG8L11h1GwEBTSifwx/ZVpfFzI/Va9bg+0cexsxjj8LLhx2Cz8fchGXvv4faysqkX31UCZnAiq3L8fnKuRjx8DB07doVY8eOxbJly0K3Oe2KU3DA4fubkeyYEdTWrHi2Gb/WYkY0WzOC2UIIxDRjvR3QNqPaxrERdmDbCnLHNCekrZmBbgHhfIQwg9qaHSYXEHaIG+ZY1/kS1s0b1TZOjhXNhjUOaqxb2U75KCBcTw6GtYl2Lu3atYs07vDDD4eu1/8/VySiHV/nzp2xdOlSHHDAAfU9FZdNmzbhtddewwknnIDi4mL8+c9/xmOPPYba2obxhqVE5Bg+fHikf+Z1+umn18Fsdi41NTUYMGAAampqUo5t2rQpZs6cCS3kjceIiIiIiIiIiIiIiIiIGjv+mzIiIiIiIiIiIiIiIiIiIqI6sssuu6Q1vqqqCldccQUuuOACxpQakqDumhq/BFCdyOx8bdq0KSdhxlWrVmHixIm+5QUFBTjmmGPS2lcikcCoUaN8y8vKynDddddlPMd0rdy20rfMfag8MWg458MbL41MOPsN2jzsVOUzqu2Nh7rDfsI1zrU/oYRjldBoUFTb9Rh2ZFXdmYQmtJ0mqm2JiRg6Ne+MmIijVq9FQiaQkAnUylojmC3NcDZ0I7YtE9CRcOLaZkDbuZkxWzhhWzWubcVk77r/rkjzq62txaiRo5TnpTuunZOYrMjjjaie5PuNEDKNanuv2fY4T1Tbk6ZWHiQoqG3s34laOx/Va70az5ZSh4Tuegzj+pX65mS6ddf1Lii2HRTZttcmCWyrx9R7DCLFtT3HMtm5S4Vx7cbt/PPPx+rVq3HBBRfkZH+fffYZOnbsiG3btuVkf43Z8uXL0aF9B5xx+hmB61t4wlG5eMMcEfLRXh/wxjzeH2mC7mue5d77zudWUNvZLmYtE+pyd1zbGAds+eknfPvvR/DamafjyLZt0L17d1x44YW455578Morr2DevHlYtmyZ7/mX0BOorK3E+u3rsHTzUny3ZiE+WfYxZv44A88tnIw3f3odC1bPx8+//hzpmnfcWceacWsNGoQRyUYMGpw4thAaYojZUWwrkB0zY9qapkEzv8KY9bmwwtgxM8btbCfM/cTMaLYGzdwHnMA2NCd0bR5HWOuVm1A+CighbTiRbGtE4NGQIZ+b95s1a5byGEaJqBHRjuG0006LNG7p0qU477zz8jwbItpZFBcX46uvvsLZZ59d31MJVFVVhU8//RSDBg1CUVERdtllF3Tv3h2PPPIIZs+ezd+XiOrZCy+8kHKM+P/snXmcFMXd/z9VPXuxCywgh6AoIirqzwSMJ+IRQSPyeGvQR18qkXjf9xFvJSgqjzlQ4x2NVwTEE9EYotGgxgtvEEVFkEvOZa/u+v3RVd3VPT07x+4su8vnzWuY7qpvVX/7oGZqgXcJgfHjx7dCNhsXEyZMwPvvv59T7G233Yb+/bToRs0AACAASURBVPsXOSNCCCGEEEIIIYQQQgghhBBC2i6pDZ0AIYQQQgghhBBCCCGEEEIIIYQQsrGw2267YY899sBbb72VV7uHHnoIa9euxZNPPgkpuYZ2PhRfcJjcf71bh/JUed693Xzzzfjiiy8wadIkbLHFFoVlpBROP/10rF27Nq3usMMOQ3V1dV79Pf744/jkk0/Sys8991xssskmBeVYCIvXLgp3miHhTRNvW30ppSCaKfhVxuKZiVwErRlikuSspknGOEsqahrZgta4VDvakaUoVdByVQUhBCpKNi6ptiElUxhQPQBf/PQlPM9FqDVUgPJ8sR8AIRSgfPmekgpCaakfBDwBvQ9ASHjK07JBwIMHKSQ85UsTlQIOPeJQ9OvXDwsXLsya360TbsV+v9wPv/zlL/Wz7D8A/rMdvsdRUIFYMGnfqqAEm3QoNpxUu+mFEOwGQY76Myou1Q7eTVsjj9YSatOf8mILKyQZPu0+YzLuxPNLuH72GBOtF8G+EGHOYXwoJQ1zhI4x2wJKmMS0BFUpKKHHW6G03NQfd8152ONf2ngYXzQj1/EwA5nGWdIxqKqqwv333w8hROIiNvmyZMkSDBw4EIsWLcoevBGilMJDDz2E888/HytXrkyM2bm0FP1TTf9zeDMU6m9sAdH9eG16+yDKCo1/HxcJbfxtERnvjRTbgwqE2ADg2dsCECoeFx7c7s2DggMBFypo/2OjiztWrsFCtxH44AN88MEHkfMqKSvBuGtPwT6HDQcU4MIDlOcvaWAWejFLJOjPFgkHANC5a+fEaxXnjL3OxgV/PA9D9x2ivyP7352lACCkFoMLSGm2hJZjC1/ArWOkNJJsLdoWUku6RSjeFjIQbUshQqG31D0LR/crfDG6kPrqCZ2TgAgyCgXn5nd/bBdJNze4x8Ed0Z9L5vPA7NsfJ0KInObmFGsT0nG46KKLcPXVV8N13ayxjz76KHr27Ik77rijFTIjhGwMPPLII9h5551x4YUXttlFoTzPw+LFi7F48WKceeaZQbnjOKiursbQoUNxzDHH4Pjjj0d5ef5/90IIyY9XX30141zcZvDgwejVq1crZLTxMGfOHFx//fU5xY4cORKnnHJKkTMihBBCCCGEEEIIIYQQQgghpG3D/21LCCGEEEIIIYQQQgghhBBCCCGEtBKO4+CBBx5ARUVF3m2ffvppXHfddUXIihSDOreu4LbTpk3Dtttui3POOQfffPNNXm1d18UFF1yAqVOnJtZfdtllefXX0NCAa665Jq28S5cuuOCCC/LqqzmsqF2BmsaavNq0SUFIMwWtSV0VItX2fcsqs5zV1Jv+Lak2AFSkOuUlGe1olDnl2LLLlvA8D41eIzzlwvU8eMqDq1y4ngvPc+EqD55y4XkelPLrPaXgeR48KL3vQikFBb9MKb8cUPCM0FAp3Pp/t+aUm1IKBx1wEP726N+s+6uCusjzEG8be5rSROvR7gjp+BRNqp0hxpZgKxV5D2TZsXHbWv4AerDWQm2r1Au0qFBmfAlL9O96fFKWQDXox/Tppb0QfFKEL1MXjHlBH2EbpcIcg/pIf4jUecoLcjIXIXKeym4Xvy7W+KfFtC02HmagTX4HIS3KZptt1mJ9LV68GCUlJYmL4mzsnH322Tj55JObFHld2qVr4nAdL4uLr5MRiXtGZW3vQ2T+Ph7vI2wnYvthmR0rYnVJLyn8/wQQvvxYR7//t64ev1ux0pdqJ9B7s974/RM345dH7BeIrB0hIWUKUko40oEU5uVLrJ1gW2L3X+2a82Irt581CTed/Hv8tGQVpHTgSFuAbY4VbvuvlI6TfhshdZmj2zpBnYAMhdnWlRPC7Gs5twhq9PG0fFtIX7RtWgsBIUUoxYYIpdoCYb8CQbvEex+Xatt1uk3Xrl2zXr/GxuR7SAhpf5SWlmLcuHE5x0+aNAljx46F53lFzIoQsjFx/vnn49VXX0VZWdmGTiUvXNfF8uXLMXPmTIwbNw6dOnVC7969ceihh+KCCy7A559/zrGSkCLwu9/9Lqe4Sy65pMiZbFw0NDTgpJNOymmRpc6dO+Pee+/lIn+EEEIIIYQQQgghhBBCCCFko4dibUIIIYQQQgghhBBCCCGEEEIIIaQV2XbbbfHiiy+iuro677Y33XQT5syZU4SsOi4b6j8TN3gNcJVbcPu6ujr84Q9/wMCBA3HIIYfgqaeewpo1azLGe56HV155BcOHD8ekSZMSY8aNG4ehQ4fmlceDDz6Ir776Kq38ggsuQPfu3fPqqzl8u/qbqIwsB19l8r1XEfGZHaOS2sSOE/dk5vV4taCgNSepdvyYlkBUxSIzS7VVRKqtoFCWKocU/CdHXUq7oHfVpr5IW7lwVSjY9vc9X7AdyGU9ePDrPITSWaW0UttrWq49avQo9N+if875nXziydh72N5YtnS5LqFcmxAbI3bOSFGl2iI9xloIwZZAmzhfdh0eOC6ORkSAHXqmwyUSwhZhD56WVlsLLejG4fWJSrBVHr8ikmydk5F2R8XhTUm2o9ruqGA7vNYK8D+Udb8C6dfIrxKtKtemYLvjcuWVVyKVSrVYf42NjejWrRvuuuuuFuuzIzBt2rQm6/+nogK7l2aWAmaSazcVk6k+Ltc2hUKk92HLs1Vs39TLWHl8P5BoC1MnIhJtIJRrO1a5AvDY2hrctnI11mcYg3bZ7xe4fdpEDNxhoC/MDkTWWnYNS2itX9IJpdpSSpSVl6Fbr25Zrl7IZ+98hrNHnIsXHnhBS7Kd4NhSynDbCLN1Do6Wekvh+GVSBkLuINaOESIok1qILYMrLAMJtxFlm2sZiLPNvi3otm5kUCJC+bkK4hH2lTR3TZjE5fJzIUoiCelYTJ48GVtvvXXO8Q888AC22morLFy4sIhZEUI2Jvbbbz8sWLAABx54IKRsnz/jVUphyZIlmD59Ou644w4MHjwYjuOgrKwMPXv2xC677IIzzjgDzz//POrr6zd0uoS0S2prazF79uyscRUVFTjxxBNbIaONh1tuuQXvvfdeTrETJ05E//65/70RIYQQQgghhBBCCCGEEEIIIR2V9vkvIAghhBBCCCGEEEIIIYQQQgghhJB2zD777IP33nsPu+66a17tXNfFLbfcUqSsSM5E/GQiUmaLmWsba5t9KM/z8Oyzz+KYY45B9+7dscsuu+DEE0/EZZddhuuuuw4XXXQRDj30UPTu3RsjR47EW2+9ldjP9ttvj9tvvz2vY9fW1uL6669PK6+ursZ5551X0PkUyjervk6TWPsibPOKa+j0lrDFaIWSf9tIrjGTXmIuTXk3RVTmmZNUO+JajYlDbYGq1S5Nqq0NqF4g1QZKZClKZEkTyW5c9K3qi6rSKl+irQXbHrRM2/MF2r5UOxRsG5G2ua4Z5dpAmlz7r48/nNdiAbNnz0b/zfrjumvNn2PKtQkBMj/7AS28EEIo1Q4/EDJJtU0je8yOf+8IhNGWDDsQals5GDl1IM+2xvtQbB38Fiyi4KVJtL3g5Sm/3kP05Y+Dnh0ZGQOj0dGcQnF3VOLtC79twXYsL1OnwnPyr0t4tdPl2mFfrSHXJh2X0tJSHHDAAS3aZ2NjI04//XQMGzasRfttzwwfPjxjXYkQOLdzl7z7TJNjp+2nfwikzzKsbZVeZ/bjL788/WiBKNt6CYQqaFuubcodsy1CwfYa5eGGn1Zh2rqahDP350YnnH88rrnnanTt1hUStqTayKxDmbZjl1uybT8mhRHH7J94nEwoT+HhWx7BX667P+xPOJYU2yrTsm8ZiLdNLkbAbfIxUm2hX36d0C9/24GUIriWQshQmA2/na6NqLX9a6bnlBlk2Zmk2sE81Hx3tyZx9vd5irUJ2Th54403UFpamnP8ggULMHDgQHz00UdFzIoQsjHRu3dvvPTSS1i+fDkmT56MQw45BFtuuSW6d++Obt26obq6Gl26dEHnzp1RVVWFyspKVFZWolOnTqioqEB5eTnKyspQVlaG0tJSlJS0jZ8X19fXY9myZXj33XcxefJkjB49GmVlZejcuTN23HFHnHjiiXjkkUewevXqDZ0qIW2e8ePH5zQXGT16dCtks/Hw0ksv4aqrrsopdsSIERg3blyRMyKEEEIIIYQQQgghhBBCCCGkfSCuvetXwT/z3HLbHujbP/9/ZFwMVq1YDyiBrj3KN3QqiaxaXtsmc+N1Kwxet8Jo69cN4LUrFF63wuB1Kwxet8LgdSsMXrfC4HUrnI3l2u25+dWoLOnTIn0RQgghhBBCCCGEbGy4rotHHnkE11xzDRYsWJBTm9LSUnz33Xfo1atXkbPb8NiSQyMytDVkWcXCxnltSRONRFEltEsUC+saX4Jrqn0RrhJGYunB86KiSE+5KJWl2KRTz7zO+bLLLsOECRPyapON/v37Y9asWdhyyy3zanfnnXfi3HPPTSu/8cYbceWVV7ZQdtlZ17AOj37yEIQQEdmaFL5gzZe+OZAihZR0AtlaSqaQkik4Qm8LBymnREvZ/PJAyoZQyiaEhIQIhGxS+Kq7cFsE+0Ig0K8JS6lmRN++hE2XARFVm0FApAnWhCVuUyJ/qbYjHX8zQart70fbRZ99FalX+tkXQqCqpDIt/42derceHy39EJ7XCCEdLeyTcISAgBM+txCQUu9DavGfhAikgn6ZEA6kgC/308+eFL5KUQqBW8ffipuuuznvPPts2gd/f/op7LrbrghFgenPnk26+DHDvW+hR6J5AnxCcqO1pdrRssxS7SA3Ef3+0eRCCEGMNW7rPoLx3Eo6+t3Gahs7ufTPhiynnnRNRfonVvBnXET3rU9PLcPWn6rCaqk/b1WknT9+pZULvWU+S0X8U9qMeyps21LjYQbyWRSBtB/mzp2LbbbZpih977fffnjppZfykm52RKZOnYojjjgisW5Wrz4YkErl1E98lMr8nTr7Xijut8r1wgZJ46QX2w7jVLCtgjplbfvv5uUvxAK4sThX9/ZJfQNuXrUKy91k8VnnrlW4/M7L8Yu9h+r5ajh/Dea3MAu6IJgDRJc1iF4Mz/Vw4i5jUVuT/4JSexywG6740+V6jqVH6eD7sD/nCr8j2+Jvf94mha8WD6XaZk7nQGhhuBBhvYi0F2nftYWeuwkt2QYQ+R4e+SwJpnhJny3Rz6O4yT3++fHef9/DLrvskvV6FSrX5ucPIW2XJ554AmPGjMmrTUVFBebOnYt+/foVKStCCGkeNTU1eOONNzBp0iR8+eWXWLBgARobGzd0WolUVFSgX79+2GmnnTB69GiccMIJSOU4vyBkY6Bv375YtGhR1rj58+djwIABrZBRx2f16tXYaaedcvr3Ap07d8acOXOwxRZbtEJmhBBCCCGEEEIIIYQQQgghhLRtrrv7IP0vP9sgXbtXtEkBnaGt5sbrVhi8boXR1q8bwGtXKG01N163wuB1Kwxet8LgdSsMXrfCaOvXDeC1I4QQQgghhBBCCCHZcRwHJ554Ir766iucf/75ObWpr6/H9OnTi5xZ2yWLzzLn9qIJuVVBxIRVQgjUuXVwlZtXN507d25+Lha77ror3nzzzbyl2uvWrcNNN92UVt6jRw+cc845LZRdbsz7aW5MIhpipNS29NNINoUuCL2coaw6kG4qI+YsUvJFEbRmjkkTtFrvcal2WvsmpNpKKVQ4FTmc0MZHqVOK/p37w1UeXM+Fq1x4ykWj5+ltz3/Bg+e5WopoBPzKF/NruaGR8nsKvuxQeVB6G/Bv78WXXYxhw4flnefiRYux157DMfak3yDQOaZJfIHo4xQXSmZ4YJs7MBPSSrSmVDtaFi6qkI9UO6lve8yOi7FtRauCXQ5/vFFWvR5zoq3N54AenxSgPCNaNWOSp9taL6j0l65TSoUv88tTemzTY6HpH54lbw3PzbT3rPzt8/KUF1yP8EyiN806eni9IaAQLrqSNh42cW8zjocZyPrskXbJoEGDcOGFFxal79deew2nnXZaUfpuTwwZMiRj3WeNDfjObczpT2N8eFcZyptqJax3Fds3ouWk/uwyrWiOLCsgInXRMrMtAb04C+AA/kIuulxC4IWa9bjkp5UZpdrb7DgI9zx/N3bbd1dI4cCR0n8JBw5ksOCQIxx/4SKzeJH0RdV+uV7MCI5e5MhBKpXClfdcXpC8+a2XZ+PhiX/VomsnPJ5wIGEvnmSJtaVfLtGEVNuScxthNiwht59ruFhSKNW270BsUaQEqXamnyGkSbUT6uz97t2753S9ChVrE0LaLr/+9a9x9NFH59Vm/fr12GuvvYqUESGENJ9OnTrhgAMOwAsvvIB58+ahrq4OTz31FH75y1+isrJyQ6cXYf369Zg3bx6mTJmCsWPHory8HD//+c/x5z//uc3KwAlpLT766KOcpNpbbrklpdothOd5OPHEE3NehHvixImUahNCCCGEEEIIIYQQQgghhBBi0WbF2oQQQgghhBBCCCGEEEIIIYQQQsjGguM4uP322zFp0qSc4vv06VPkjAhiSsZEWVgOFreahnV5HfWKK67Aa6+9hmOPPbZZsomuXbvi97//PV5//XX069cv7/Z/+MMfsGTJkrTySy65pMXl39n4YsVn2nwdis58Ibbwb4EQgRk7TVamd6PloV06SbAudEX8nhslql/dhDwuPGisbX4kSbXjPaWJPeNSbVvAGpNqR7SrCVJtu/dSpwSOdAo4i42DXpW9UVXaGa5q9OXanuuLtFUo2vaUB1fLtT3PEm4rBQU3kMMqLdcO1bK+XNt/9+/J1Oen5izhi/PIXx/B8D33huf60v80AbuxRWqiet70faui+S9CikhrSrWNCDWUaqfH2FVpUufgz2W0XdKYrXRfCioo91Q4iptxJehJC6VLnFKUp8pRWVKJzqVV6FLWFdVl3dCtvDu6V/RAj4oe6FHeA90quqO6rBu6lHVFZWkVylPlcGTK+kxUEeG2Uh6A8BWqtq0FBKw2gILywkUc/LEzbGNk4HHBtmlrZRGKw1W4r+zrGZdj5yLXLmSxgQxQrt0xmThxIv72t7+hpKQksV4IgUsvvRRXXnll3n0//PDDWLFiRXNTbNcsW7YsY91pK5Zj2I+LMWrpj5hVV5u1r1zk2ukfBbnJtU1hklw7XiYiZaEgG9Z7INOOv7Rc2yig6xUwcdVq3Ll6DdwMY8zoMQfjrmmT0W+LfqEcWzhwREoLtp1Anu1Lt1OWZNuItnW8LeXWEuwdd90R5044G1Lm/18S/n7PFPx31nsRabdjJNtm2xxXWKJtKZGypdu2VBsC/u9ami1DwbYv0BZ+rbA15v7dkNacMyrSTpdqq+Du6XsWF2nHH7AMku2ePXvmdK1WrlyZ17UlhLQPHn/88bx/ZvfNN9/gzjvvLFJGhBDSskgpcdRRR+HVV1/F2rVr8fbbb2PMmDHYZJNNNnRqabiuiw8//BBnnnlmINmeNWvWhk6LkA3C5ZdfnlPcWWedVeRMNh4mTpyIadOm5RQ7YsQIjBs3rsgZEUIIIYQQQgghhBBCCCGEENK+ENfe9avgn2puuW0P9O3fZUPmQwghhBBCCCGknbHn5lejsoQiJ0IIIYQQQgghhJDmsnTpUvTq1Sun2M8//xzbbrttkTPa8NgCwkyS4bjwNWM/cWFlAZJhLxBdGgGkZ2p0nRZYQsHzfDGklA42rdy0oPOvra3Fa6+9hpkzZ+KNN97AnDlzUFubWRpXUVGBvfbaC0ceeSSOO+64Zgmw77nnnkSR39lnn90s4Xe+/LhuMaZ++XdfkiYcOEJogZovUnOkEcBJOAglcCnpi+JSIgVHppDSr0DKJlNwYNrLoE9HSAjh69gcKYJtKUIRm9n3ZWyA0Ao8AQEphP/cSATxfh2CmNCkqsu0hC2IFSLy7NsO76irLfPz7ggn8jwHz7u2AAbPuzGy6nqlVPC8B0JSAFWlVWnSchJlXcM6vL/4XV/eB/85cmSo9vO3HUhdHz53/it49owcUAhI6UsAJSQghH4O/bKv5n2FPYbugYaGhoLy3WrgVnjv/f+ik/7zHIjlhfV8xm55mri+hZ+JJoX1hDSD1pZqh2UFSLWNLDoHqXZQruxvMUa4rSAEoDwFIQVSIoWULEFKpiBF/vLTpHNucBtQ79ahzq1Dg5dhLFKIfJAFn4eRP+8iEMaaeKGDA5mpHYMwxv5cNfUC4YIb5vNVWG0iC3VY6QWi1NjncpzmjoUc6zomq1evxkknnYQZM2agpqYGAFBZWYkXXngBe++9NwBgzJgxeOKJJ/Lqd9SoUXj++edbPN/2wnfffYftttsuuKZNsV9ZOW6qrsZmTqrJuPiQLhLK4hr9TH1YX6/DKJW8ZoiKtQtf4SIBXvDul9lLFdj1Sil857q46qef8FVjY+J5lpSU4JLxF+OQ40bD1QsS+AsveJE5q38cDzALFwi9UIH12RKZNyD87DLbQgjM/3Q+Lh1zBWprskvObfY7dD/87s4rg/E7kGAL/X1YGDF2uC/0PE5AxL5D63gICOFY8QJSOsGcTgoZzOvCOR703M/+vNF1sTld8Dmib37afA7BB0tww9MXbfL3Pc9DKtX0Mwv4PwPaZptt8rq2AD9zCGkPrFy5EoMHD8bixYtzbtOnTx8sWrSoiFkRQkjxWbhwIW677TZMnToVCxYsaJOLUQkhMH78eFx66aUbOhVCWg3P81BRUYH6+vom41KpFNavX5/TfIY0zdy5c7HjjjtmveYA0LlzZ8yZMwdbbLFFK2RGCCGEEEIIIYQQQgghhBBCSPvgursPolibEEIIIYQQQkjzoFibEEIIIYQQQgghpPksXboU++yzDz777LOssY7joKamBqWlpa2Q2YYlu1g7d9FwpD4H0XCSWNuIhpXZjou1lYIHIy3TLyj0rNgE5amKZl0LAHBdF9999x2+//57rFixArW1tXAcB127dsXmm2+OgQMHdrj/xP7KNzMwb+W8QIjmCMcSETtakOZLiQNxtnTgiBRSwbtfXuKUaHm2Ewi4Hen4EmMp4cCBsORtRrjmS5KTxdrSEnr6OepHyMhALQlbIOy0xNpx+ZoQInwORdz1Gt1Let7Nsx7KkbNI5E2JsqR+nheR6JU5ZShzynK/aRsxX/70BRavXRQRADrSEmhDS+FtubZ0fAmgdOBojbbQz7QRaxtRoJBG0+0/W5998hlG7DMS69auKyjfTXpugg8+/AC9evuLOmSTayfJY1tSrk3xHykGG0aqnTmmSal2IQt/qOiobsoAgRInhRJZipQs/neDRq8R6xvXo6axBq7XaC0eYd5FIJs1slJTL4JPz7hAOyrEtn+PSLJFWAerl+hxwnYw9ZRrkyKxZMkSzJkzB7vtthuqqqqCcs/zcM455+Cuu+6C67o59SWEwNy5czFw4MBipdvmmT59Og477LCcRHtdpMQd1d0xsry8ybiiy7WhF61JaJMs2M5Prv1GbS2uW7UK67QYO06ffn0w8b5bMPjng/W8NJyjKqhAsK2CzxB/gSgoX7KtVJiVP+/1Y6LXKf2arFuzDqf88lSsWrEqMa8kbvzL9Rh+4PBg3Lal17ZYG0aiDXueJiCFNYcLpNnWfE5/zxZA8P1cymSpNgAt5bbmeNIsomTIItUOFokIo22SPi8cx8n6fL/11lvYfffdc76uhJD2RWNjI4466ig888wzObe59tprcc011xQxK0IIaT1qamowefJkTJs2Dd9++y1++ukn1NTU5DxvKjZjxozBY489tqHTIKRV+POf/4wzzzwza9yIESMwc+bMVsioY6OUwqhRo/DSSy/lFH/XXXfh1FNPLXJWhBBCCCGEEEIIIYQQQgghhLQvKNYmhBBCCCGEENJsKNYmhBBCCCGEEEIIaR5KKYwePRovvPBCTvEDBw7EvHnzipxV22BDirVNvZGIwZKOhYIxoztTcJUHKM+Xnilfe2bk2qVOKXp16t28i7ERsrZ+DR795GEoAI40EjQZyrUhfTG2lmwbUXYo2E7BkQ5KZAkcOHAcv9yvl3BEKiI4drSUzbFkbIFY2xK9QWvYIIQv2G5KrK2laxGxtoqJ2JAs1radmxEhN7JLWo0u1Mjg4+2iklb7z5rSwj0/RgqBqpLOzbiLGxf1bj3+88ObAKCfF1+a7cu1HUuw7WiZuy/WNiLtUB4vrDJL/qefseA5FAINDQ04bezpmPL3KTkJJ+NUVVVh9juzMWibQaEIELnLZDOVFQJFs6SlKaZUO/6dQ0TKmx6vg7xEKCwV2RZByEGq7SkPUkiUOqUodUpbVHyfD7WNtVhTvwZ1bm0sh1CmHZaEAlMR+2yMqLSF+awVdmnYDtHP5DS5tvXZiPhnbyyvjHLtLIsNUK5NcsXzPJSXl6OhoSGn+N133x1vvfVWkbNq27z00kuYOHEiXn311Zzir+tajZMrq5qMaWm5dqQsGO+zy7W9oFxF6oxcO9wGGgH8Zc1a3L92Tcbz2mOfPTDhrvHo2r0aHlxfmu35Im0PCsrz4CEq0VZ6QSgzl/C0sFshnO/aC/Eg8jnmj58zn34V99/yAFYsWZExtzhCCPzj61dQ4pT433MFAqG20PM9f2EZI9oOZdvBwjMmzpJwCyPYTpBqCwFfxm0+TfSxgOhnjMnPns9ZnyRBfVNSbdMiadsmlUoF1zwTzz//PEaNGpXztSWEtE8eeeQRnHDCCTnFOo6DhQsXondv/ryRENJxqa2txZQpU/D666/j1Vdfxddff43GxsYNksvLL7+MkSNHbpBjE9KaDBo0KKe/g3733Xex8847t0JGHZtp06bh8MMPzyn2kEMOwbRp0/gzRUIIIYQQQgghhBBCCCGEEEJiXHf3QZAbOglCCCGEEEIIIYQQQgghhBBCCCFkY+bll1/OWaoNABdddFERs2nfFCSQTJJmWnLZRMNaEGZLtRAYGQP/om5X11iLOrcu/9w2ct5f8h48qECYKQSid9gSYAZSTiNCE0ZrbYIsDacxmadl9QAAIABJREFUX1s3WejO4/8h3cg1IUQoTNP78bgImWSsWRyvSXL4dBlf01LtQCSv9zMeIybVtsXxpr5UljWdMIlQ6pRi06q+cL1GX6zvNcKDB9fz4Ck3kO0reFDKgwsPnuf6MkMj5PdVh74EUel9I/+3pOeAf/tLSkpx/1/vwxuz30D//v3zznnt2rUY+vOh+Obrb5Kfmfxd3YS0CYop1c7UVSFSbdM+LtWO5hIdn+NSbQUFAaAiVYHOpZ1R5pRtMKk2AJSnytGzU0/06tQLpalSPa5Zv5QXCMWDcVGPkWbsC89MadmrB6hwXNSlQTyCdh6irbWSNlhEBcHFji82YUvLzeIU8XtmE79PmRZ4yYS5Bq31Im0HKSVWrFiBPn1yW7x63bp1Rc6o7XPggQdi5syZ+Pjjj3HppZdixIgRTcZfv2olPmqoz+sYMR8ykLaftLhIeo0wv2nhdFKfwmojg3IRqYvNbrDa83D+8hVNSrVPu+BU/OXJe9B9kx5wpFl8KIWU1AsJwV+IyBEpq95fkCglU0hJBw4kUjKlFzRKISVSfrxw9LZZwCgFqRw88+B0HD10DCZedFteUm0AqO5RjbJUmc5JBgsl+ceTcKRESueYkjpX4S9Y49iL1kgZLLwkbLl2olRbamF2C0i14+8FSLUBf0zIxsqVK3O4ooSQ9s7xxx+Pl19+OadY13XRp08f1NTUFDkrQgjZcJSXl+O4447D5MmT8eWXX6KhoQGzZs3CiSeeiAEDBqBTp045fZdqCXJd+ICQ9szChQtzkmr37NmTUu0WoKamBuedd15OsYMGDcLDDz9MqTYhhBBCCCGEEEIIIYQQQgghGaBYmxBCCCGEEEIIIYQQQgghhBBCCNmAfP/993nFn3baaUXKpOMTl18lx2Rup/eS4+LOxUCk5pesqqUIKx/WNazDp8s+DiRm/u8Jv0SoKJNSRGKjbfSesO9d7F4Gwm0jUctwr03rQOxt2qugXBgRd6xtU0I1W8iZKSpN2mlLta13BDJQK8YoRVVYH+nXEm8qKAghUeqUZsy3EOrr67FkyRJ8//33WLRoUauLIpVSWL16NZYtW4bVq1cXRTTav8sWUAJwPReu8sXZoVzbf7lGIKt8yawy28qD5/mCWaWMTBa6PhTCeiqUzBrZ9v/72Y74eO7HuOHm61FSUpJXznV1ddh7+N762LFnKba4QLL8ncJW0rYoplQ7tgRBs6XaZpGDeLvoIgj+WGDk0Aj00T5lThmqSju3+JjdXEqdMvSs6IVNKnrCESk9xpjxztWCbCPXVvA8FUq2gzHTjHOhYFt5oZRbmaUIjEDa0xdKXx9b0p2rXFupZLl2eM/Cc2yuXJtsvFRVVWHu3Lk5xe60005Fzqb9sP3222P8+PF4+eWXUVNTg9///veJcS6AS1f+1GRfttzakLjmUhN7dok9pchXrh2+R+XaUpd93tCA45ctw3/qkxdr6tylM+7+21248KoLUJLyJdkS0pJPO0jJkkCmnZJOIKd2tLDaj09pabaWaOu6lHCQMuUyBakkHvm/R3HoTodj8vV3YfVPqxPzysa2O2xjCbX9vP1tGUq8hZ+rhBFoW0JtI9qGhCO0VFtfxUxSbTMjaxGpthVfqFQbABzHyXqtKNYmZONh5MiROOigg3KOHzx4MGpra4uYESGEtC323ntvPPjgg5g/fz7WrVsH13WxePFiTJ8+HWPHjsX++++Pvn37IpVKtehxf/zxR9xwww0t2ichbY1LL700p7iTTjqpuIlsJIwfPx4LFizIKXbq1Kno2rVrkTMihBBCCCGEEEIIIYQQQgghpP1CsTYhhBBCCCGEEEIIIYQQQgghhBCyASkvL885dvny5UXMpG1jy6hyVhYaf2XMjKwydCIg0osz9GEcjaZlJNaSMhub2np3PWobKbrJlXcWzYanrdBR0ZkRnFllVr2QVo0Qofxa2PI6W8qdLkgLMKLtwG2a/OTFSzM9n5HmKipkyyTVzuVZjwiQzZuwjheIRKNxRhxqdkL1qC8Pba6gdd26dXjppZdwxRVXYOTIkdhss81QVlaG3r17Y/PNN0ffvn1RVVWF6upqDBs2DJdddhlmz57d4rLr999/HxdffDF22WUXVFZWomvXrujZsye6du2Kqqoq7LLLLrjkkkvwwQcftMjxypwy9O7Ux5fGKg8ufFm2L9d2Q7l2sK18AbcyillfE+spD9DS2FDoGt5HFbmr4d65F56Hr7+fj+222zavvBcvWoyzzjjL34kJ2+MuQMq1SVum2FLtpK4KlmrHeswo1bYj9LgBAI50UFlSiTKnLMtJbVgqUhXYtGpTVJd3DRcR0IsEeIE02x/vInVmoQGoNMG2pxcVsPsI5dvWAgRWTK5ybUNcrh2QZUzkeEhypbQ0t+9a++yzT5EzaZ+Ul5fjkksuwRdffJFY/0lDA+Y3NmbtJ9vHQnpM03JtsyZJPnLtqGQ7Ktd+pqYGJy5fjkWum5jbdjtsh2f/OR0jDhoZyKalkHAcJxRP63dHhrJqI9B2RCjMNvVGam3k2lKXoxH48/V34aDBB+PBOx5CzdqaHK5eZvb+1T5wZImfh5Z4O5bwWwbCbxnua6m2gPBl2vDLhJCQQvj10gm2bam2sOaWiVJts0CSJdW2l2kCWl6qDSAn6eOqVauyX1BCSIfhL3/5S5OLAtp8++232H777VFfX1/krAghpO3Su3dv/M///A/uu+8+vPLKK1i4cCEaGhowf/583H777TjkkEMwYMAAlJU17+cnN954I9auXdtCWRPS9pg2bVrWGCklrr766lbIpmPz6aef4sYbb8wp9ve//z122GGHImdECCGEEEIIIYQQQgghhBBCSPuGYm1CCCGEEEIIIYQQQgghhBBCCCFkA5KPWPuZZ54pYiYbHyKD/CpERbbiEi1/2/Qloh1C6Xj9UsCK2o1XjJ4Py9cvx2fLP/EFdFLrzASC62lLzEKBdlRAF2JJt2NqtOjL3Fv4om4R78U6fqQuJllLEB8JIA8bfNhIRXaj8u20/ixRa1aprNICbRUKRiPHUwpCAaUyf7F2XV0dHn/8cYwePRo9evTAQQcdhPHjxwdCkyRWrVqFN998ExMmTMDuu++OX/ziF5gxY0bex47zxRdf4KCDDsLQoUMxceJEvPvuu1i/fn0kpqamBu+++y5uvfVWDBkyBKNGjcK8efOafezNu/T3Zdlw4XkeXLjwPDcq14Yv1A5EsVoi60FBeUYe698npSWynpHsaqFsIINV/ss8fV2ru+Ldj97FtTdcm1fe9917H955+510iSyQ9sxRrk3aIsWUamfqqkmptg7MKNWODOtNSLX1WG1k0gIC5U4ZOqU6QYr28U9ABQS6llWjb+d+SDml/qIDyvVfnh4rPbPIgJZswwvF2SpcjCAcNz3/OikEbRCRcCOQa/sSbn/MbUqubTD3Ji7XVtGbZm1Srk3yJ9fvHC+++GKRM2n7NCUXHTRoEL777rvEuoVudrE20Epy7YRWTcm165XCtatW4ppVK9GQ4fPtiDFHYPqr0zBgqwFaoK1fvo46EFanAom2L9SWwkFK+OUpGUq2o9thWWNtIyZccitGbnsgnrz3SdTV1uVwxbJz8BGj/GOKFBxoEbgt1JaOLwiXKV8WDqkl3xKOcCAgIaV1zsE1MHO+UKpt5nFNSrXNTNGSaqfN94LylpFqA0BJSUnWmNWrV+fUFyGkY9CvXz8cfvjhOcd//fXX2GSTTSjXJoSQGAMGDMD555+PZ555BvPnz0dtbS2WLl2K++67D2PGjAHQ9FwjTn19PY477rhipUvIBuWpp57CunXrssbtvPPOqKqqaoWMOi6NjY04+eSTc4rdYYcdcMEFFxQ5I0IIIYQQQgghhBBCCCGEEELaP+3jf1UQQgghhBBCCCGEEEIIIYQQQgghHZSKioqcY8eOHYvXX3+9iNm0P5rUHmQRw+YdZwdklChbEmerHyEE6tw6rKmnECsb//r+n8G1C4XX/pYUocTMSNKELUkz20Ja4jThy9REKE0L75//niZLV8oPQQa5RqwoiCnAo2nLN0MJt8gYYx8/TaYdiD+tGKMPVdG2Qb9KRUWvAFJOKi+pCAB89NFH2GKLLXDsscfi+eefR11dYcK99957D7/61a8wbty4gqVQU6ZMwdChQ/HSSy/l1e7FF1/EkCFD8NxzzxV0XEOX0i7oXNrFl8TC03Jt/91T5t2FUr5c29NxSnlQVhulXC3YNjJ0T4u2EUh3Yb08S8SrlMJFl1yIvzzwF0iZ2z8RU0ph9MGj0djYmP5sGUMkIW2UYkq1LcV1pKsmpdrBsJybVDtyjJhU2wsk/P7nXqeSTihx8l/8oC1QIkvRt6ovOpd0DsZEN5Bpu1B6THQ9f7zzZdpGsK0igm1o/baCB+WpQMJtLr4t1zZjp1mcIJNc274PZtGCJLl20gIElGuTfNluu+1y+r41depUVFdX45ZbboHnea2QWdukqWvVt2/fxPJ8rlbR5dpWebxN/LXIdXH88mV4uqYmMY9USQrjb78Zf7jn/9CpUxUcKSGlAwHHF2xLW7LtBNuOcAIptXlJLdxOyZR+D+Xa61atw1WnXY39tx2BZx97Fg0NDTlcpewM2n4QHnruQXTrVu1LvgMBuC/8NkLwQLAN6W9LCX/250BC6H2/xJxjoNQWElIKv50wUW1Pqi2EyEmsvWrVqpz6I4R0HJ544gn07t075/g1a9Zgs802w4IFC4qYFSGEtH822WQTjB07Fo899hiUUlixYgWuvPLKnNs/99xzXPSEdEhuuummnOKuueaaImfS8bn99tvx9ttv5xT7pz/9Kac5IyGEEEIIIYQQQgghhBBCCCEbOxRrE0IIIYQQQgghhBBCCCGEEEIIIRuQffbZB/369cs5/rzzzitYNksykOQ9FEbQLGyDZroIzRJsidCKrH3NUSWXgMCK9cvhKrcIJ9Ex+Gz5p1i0ZmEguw6uoAjFZkaLFv6zl6jCTlhCNWG1E5E+oUVopkTpetOVX26kpnZb7fKMSL8jqPT3SEwGx5q0ZIFNyjgTZK12t5a3NdqPTl5Z5QKhWNRSMqPUKct8/Az88MMP+PHHH/Nul4l7770XRx11FBobG/NqN3XqVBx99NGoySAizMbatWtx+OGH5y3ljtOvcz8t0XYDmbarhbAujDBWS2SVGwi1femrfy88I28NRLFGAqvjPC3cRaCRjW0pHPe/x2L6i9Nzli/8tOInnHTCSf5OTOCeTSKbqYyQYlNsqXZSV01KtXVgrlLt6AHTpdrBogcyhcqSSn+xiHaMgEDPTj3Rs7KXr8VWLlw9Vrr6peDCU66u1wsOIBRse5ZgOxg9lQelr1kwNgaLR9ifck3Lte13UxWXawPWPW3ifnJMJE0hpUSnTp1yil21ahUuvfRS9OjRA7NmzSpyZm2XTHLtTEKqvo6TX/8ZylXGmOxy7UiFSCi3YgWAf9fV4ohlS/BpBon1pn03xfSXp2PsqWMhZQqOEBB6huRIX0BtBNrSfkG/W9JqR0u1w3dfrr1iyQqcd/z52H+HkZg5/RW4bvPnr0II/L+d/x+e/udTmDLraey821ArV5OvL/o2MmxbqO1oSXggDpeOPieh2/jzwECwra+LEWCbxZeA7FLt+F0qplQbAMrKss+91q5dm1OfhJCOQyqVwltvvYVUKpVzm6VLl2KbbbZp9s8zCCFkY6K6uho33ngj1qxZk9OYq5TC5MmTWyEzQlqPFStW4KOPPsoa17lzZxx88MGtkFHH5bPPPsPVV1+dU+xxxx2HffbZp8gZEUIIIYQQQgghhBBCCCGEENIxaN//w4IQQgghhBBCCCGEEEIIIYQQQghp51RWVuKee+7JOf69997D9ddfX8SM2geZNIUZJcem3sjYMkjZdCdpbQPJshWQ1kUgarZaCSMv9vtwlYelNUsyH3sjZl3DOrz5/esQEIEYDVqWZiTZfjkCCbYpk1qaJoUMy0Mtd/AeEaXF7lWoPxfBzRUAIERUpidEwr2PCtUjQnaE99/uIzxAnGhhkqw1emgVvov0mKC9UoFkNJSJhr0babiAQErmLm7KlbKyMuy4447Yf//9ccABB2DXXXdF9+7dm2zz7LPP4uabb875GPPmzcMJJ5wAz/PS6oQQ2HPPPXHWWWfhiiuuwNlnn4299torUdDY2NiIMWPG4Ntvv8352HH6VvaFArQk1oXS0mwPHpQKJdu+KFZrYZURZdu/fDmsL5eFL45FqM/276kXyGOVsfFqlFLYd999MevfuUs4n3zySbz2j9eSZcV0xJI2xoaRakc7jsQlLH4QCpiTpdpp4zTs3/yyUqcUFamKLCfTvuhS2gX9qjaDgAik2r4w203f9/yx0/xSSgVlytNSbTNmqnDEDX5XCsoLr2e+cm2zH5drAwi/6Flx8XaEZGLw4MF5xa9cuRL77bcf7r333iJl1PZJ+u42Z86cxNitU7ktLBLpP0NZulxbRfaS+kj7aq5lzElybQVg8trVGLdiOVYlfJcFgOH77IXX3voHdtn1FwDMfMeSScMIpY1sW1qCbS2i1vG+XFuGUm3h4Puvv8dvDhuHkTsdgNdfeUOPm81DCIFd99oVL7z9PB576W/YbofBcIQMhd5Sy7RlSsuzJVIiXagtzLxQx/hzRnNuoVQ7WCAL0cWW8pFqJ83biiXVBijWJoRkZsCAAXjiiScyLiyRRH19PUaNGoXrrruuiJkRQkjHo6qqKmfZ7fTp04ucDSGty1VXXZX9Z6wAjj766FbIpuPiui5OPvlk1NXVZY2tqqrCrbfe2gpZEUIIIYQQQgghhBBCCCGEENIxoFibEEIIIYQQQgghhBBCCCGEEEII2cCMGjUq5/+0DwATJ07E999/X8SM2ia5SqoS2yZJaFRUji1iEq0gyLgxRUyYpew+tEw5onFWQVnQrxCYdPskPProowWfS0fl1QUzUefWQciI/hrROxOWGqEalN63pOlGji2NkNvo06QMFGsSoQ8tTbiuAESOqH9vUsieINVLchEYf2qaqj293Jx9WheWsFUXaHlreAyjZU5rbbVRlkTUqEZTMn8BYSY233xzXHLJJfjXv/6F1atXY86cOXjllVcwY8YMzJ49G8uWLcOHH36IU089FVIm/zOmm2++GT/88EPWYymlcPrpp2PdunVpdcOGDcNnn32Gf//73/jDH/6Am266CXfeeSdef/11fPHFF9h7773T2qxatQpnn312/ietKXFK0aO8eyB5DQTbygtE2J7ytEgb8PS+0uJtpUWwRggLXRc+IV5M/mrv2XdUQQjgZz//Ge578L6c8z/y8CNRW1sb9mqeF2OWtJ5jk6tBFfiLkHzZcFLtDHFatJlRqp3QLirVNn/eERkfylJlKHOySzfbIxWpCmzepT+kkHA9NzjvQKrtefD0GJok2PaUXrJA6W3l+csRmMUG9LjpQQFCwVOFybWV0q+YXDttbNRQrk1y5a9//WteskzAf+5++9vf4k9/+lORsmr7BAvZaCorKxPjkvXUOfTfRFmo0xaRvUzxkfdwxaWIXHuV5+G0n5Zj0po1GUeLcy88B08/NwW9evWClFqkLYS/LSWEkHD0gkO+MDuUbfvibKljnVC2DQkHEl9+8iWOOWAMDtp1FN55852chGrZkFJi3wP3xaxP/4mHpj2ALbfa0hdpO5ZMWzhhHsI/h/BcokJtc84y2HcgpZFoG5E2/H7MjC9YjCk3qXb85wGtIdUGchNrJ81xCCEbB0cccQQefvjhvL4vKKVw7bXX4uCDD05ceIwQQkgyv/vd73KKW716dZEzIaR1eeyxx7LGCCEwfvz4Vsim43LHHXdg9uzZOcVOmDABffv2LXJGhBBCCCGEEEIIIYQQQgghhHQcKNYmhBBCCCGEEEIIIYQQQgghhBBC2gDXXnstLr744pxi6+rq8Mc//rHIGbUfmlTLJHiy8+kkLq4xcq7AqG3kWpGujCbNqhMCtbW1uPC3F2LC1bfgjDPOwNy5c5vKfKPi/R/fw/erv4UQEkIZ+Znw5WfCyPOMIM2XrRk7nX9P/Hh/S0vmtGzOiNSCfyYjhJZ3G/m2Xy7sl5GrBfffusmBQy8UrIn4cxAJz/BwGTG7OY6WdtrhEaldwrOrVII4O+EwRuhqhK3mwEGXSmlpqEKpU5qlx+wMGTIEU6ZMwddff40JEyZg+PDhKC1N71cIgZ122gl33XUXZsyYkSiVq6urw4MPPpj1mP/4xz/wyiuvpJXvu+++ePXVV7Htttsmths0aBBefvll7Lfffml106dPz1l0kESvyj5aCutCeVqUHQhiQ3m2r3z1tBzWj/E8Lc4OpLHQAm5o8Taselv+qoxnPUBpYe+Y48Zg+D7Dc8p97dq1OPKwI4P2WSl83QNCCqKYUu1MXTUpS46N34VJte16//fyVDlKZfPH5bZMqVOG/l22COXanhtKtuEFiw64Xky4rcdXM6Z6nqslul6wKIEfo+XaWqrtmeuN/OTaBnu8jd/zpLhM+4QAwHbbbYcRI0bk3U4phbPOOgu33XZbEbJqP5jv6jvvvHNi/epmyEQzfYxEddpxubZIi017t3YEgM8bG3D4sqV4rbY28XhVnavw18f/iutvvh6lJSWBSFrq+Y7Ux5V6nmTKgm0tqvb3HV9VreXT7/3nfYzaczQO3fswzHlvTp5XKBkn5eDgI0fhP/Pewl1/m4zevXv5eejjS+uXgzBHqWXaDhy/RqQLtYXO3c8fgO7HPz/oclGQVDt+/1pLqg0AFRUVWdvV1NTk1D8hpGNy/PHH45577sl7MY4XXngBRx99dJGyIoSQjskOO+yQNWb9+vWtkAkhrcPMmTOxcuXKrHGDBw9Gr169WiGjjsnnn3+Oq666KqfY/fbbD6eddlqRMyKEEEIIIYQQQgghhBBCCCGkY0GxNiGEEEIIIYQQQgghhBBCCCGEENIGEELglltuwY477phT/AMPPID6+voiZ9U+yVVqFSHJdajlWcJYllVynC3dEpaPywihAYHlS5ZhzMHHYtqT0wAAq1evxpFHHklBFoCFa77H7B/eDKXlwkjTfPG11sQFgjQpAIlQJCeFKbe2LU22EapZKjWEKjUtUxPWU6Ola8rEiSASxkYdEa1lkl+r9KKwSsULkoKi6ARVXPipxZ7RNPxfItY28L0rFe1HmAMKpGQqIZnc6Nq1K+6++268++67OPzww+E4Ts5tR4wYgVtvvTWxbsaMGVnbT5o0Ka2sqqoKjz76aKKw26asrAyPPPIIqqqq0uruuOOOrMfORO9OvUO5K7QkVkVlseHLV2sHkle97ZcDvvXVl8siEPCq6HMQ0cBGxbHmAZk6fSoqOmWX9wG+VGPK01PSZe8JvvkwB0KKTzGl2sr6c2V3pSJ7yVLtYGwV1sIHCVLtyDECOb7Z9QJ5flmqDCWyJMvJdAxKnVJs2XUAhJBw9Xjpei5cr1G/u3rcdOF6nlZn+2OnUp41frrwPFMWLmAQl2urPOXahvDRi38GJz9Uecm1RZFfpM3y+OOPo1u3bgW1veiii3DzzTfnFPv1118XdIy2jhACW2+9dWJdTTO/m2STa/vDf3yimINcWzN1fQ2OWrYU37mNicfZbvB2+Neb/8Khhx+KYG6jzNzELCJkLyjki6iFDMXUetkhOMHcycE/Z/4Lvxz6S/x61BjM/bxlFnsqKSnBr0/8Nd775r+4/S93oLq6OhBiG6F2INIWji/MllLnpWuFE8i0Q0m4JdSWTrROSAipBdzCQbgIk5kX5i7VjkiyW1GqDQCdOnXK2pbyRkLIKaecUtAii1OmTMHf//73ImRECCEdkyFDhmSNqaura4VMCGkdrr766pziLr/88iJn0nFxXRcnn3xyTmNHZWUl7rvvPkjJ//ZPCCGEEEIIIYQQQgghhBBCSD7wb9gIIYQQQgghhBBCCCGEEEIIIYSQNsT777+PvfbaK2vckiVL8Mwzz7RCRm0LW1qVsyZNBwaCLCO0MoKsJo4RdBAItqNKtDRtmnaqhUpnYN6X83DI/ofig/9+EImeM2cOTjjhhFzPokOypn41Znz9IjzlWeJsI9EORWqhWFsCukwbsRGK0IyI23+XEJC61gi3fQGdr902Ny/UbYvYto/v47NFawknIixBt0h/NtJEbZac2xB/FNOkrZHjJV3NdIwcVCkt/VSWBDQICuubI9X+2c9+hk8++QS//e1vC/5P/6eeeiq6d++eVv7ZZ5812W7JkiV48cUX08rPPPNM9O3bN6dj9+3bF2eeeWZa+dSpU7Fy5cqc+ojTqaQTKlKdfBms54tdXS3HVioUv3pGpOt5gSDWUwqe52kptm4D/755ysh3rXuMqGw9ySOpoFBRUYGHH30453MYc8wYLF+2PLdgiltJK1BsqXZSV1nHZ1usbG2rWI/piypYkm1Llq/gi6ZLZWmWk+lY+HLtLQElfKG2coNXsCiBGTc9fzz1Fy3Q46keYyMLFigvuKbNkWvbMvSiybW5NsFGS/fu3TF//nz07t27oPZXXnklysvLccstt+DGG2/E+PHj8cwzz6Cx0Zc1NzY2Yv/998dWW22FTp06YcSIEXjhhRda8hQ2OI7joLy8PK28RnnN7rspuTZgy7XNXszAbO2Z9walcPWqVbho5U+oyzB2HHXMUZj1xixss82gyEwFWhjtl8lAoG0k1IA9n3LCxYcg8ezTz2LXwbvh5KNPxoKvFxRwNdKpqKjAKWf9BnMWfoSbJt2IyspKS6AtQ1m2CEXajpBwApG248u1zXkFom1LqG1E3CJQigfXQMYk44Av0jZXu61LtQGKtQkhuXPGGWfgzjvvbHJMSeL+++8vUkaEENLx6Nq1a9aY2traVsiEkOJTU1ODt99+O2tcRUUFjj/++FbIqGMyadIk/Oc//8kpdsKECRgwYECRMyKEEEIIIYQQQgghhBBCCCGk40GxNiGEEELqDw+BAAAgAElEQVQIIYQQQgghhBBCCCGEENKGSKVSuPPOO3OKffzxx4ucTfuhSaVMgic7Um2ZznIRY9niZKW3hF0nrH0IXHbuZfhuwXeJfU2ZMgU3Pvhu1mN2ROrcOjw371nUNq7XErVQnB3I4ALZtl8faLW1ONsRtrRNC9iECN5Nv0D0voVyOluCLWC704W+j/Z++HiEfQayNYO1nfQ82UJNgZhkLRYeSuB1W6Ui7whkntH+FVT6kS1TuC199cv9rJoj1t50003Rr1+/gtsDQGlpKXbfffe08hUrVjTZ7tlnn4Xrumnlp5xySl7HT4qvr69vlnyyR0UPLYJ1tUBbBbJXD1qoHZNs+7JdL7hXfryRo/ti2PBJMvJtW+YLKyYq3QaAUaNHYdToUTmfw2677gbXC6+vkchaB4vWEbKhaIZUO1NXhUi1/WFVpY3NkfaBED/8zZdA+2NxmVOWe7IdiPJUBTbv2h8ePC3UNsJsF64XCrZdeP6258GFKU9YsAAI+lB67C1Urm1DuTZpaaqrq/HNN9/g5JNPRklJSd7t6+rqcOmll+J3v/sdrrjiChx22GGoqKjA3nvvjd69e+Mf//gHAF/O++qrr+Lggw9GeXk59t13X0ybNg2e13wB9YamsrIyray2hb6X5CLXjgqaM8u1F7suxixfhkfXrU3s03Ec3HLbLXjokYdQ1aVKz4/MvERqabS9Hc6ZgnmTFk+bOdJD9/4VO231M5w59iws/mFxYRchRucunXHBlefjo4Uf4vIbLkdJSUkowpb+vMyx5NqOcCDhwCx/JIUlyA7mciKsC4TaAlIGGvFAoi3tc43MG8Nr0h6k2kDysxuH8kZCiOHss8/GzJkzUVaW+3zhnXfeKWJGhBDSsejSpUvWmIaGhlbIhJDic8MNN+T084BDDjmkFbLpmHz55Ze46qqrcordd999cfrppxc5I0IIIYQQQgghhBBCCCGEEEI6JhRrE0IIIYQQQgghhBBCCCGEEEIIIW2MIUOG4OSTT84a99Zbb7VCNu2TXCVXEeLCbUBLskUoVdYWzFDEHJc2+3Jm/RsUFD6d82mTh71m3F7485Oz88+3HdPgNeC5edOxsna5Fqn5cjhfgIbIdfdfvkoNlihOCEuYpiXYRtAWiNOECORtpt7vQyIUZ9sCbVuuJoJjBPptZYnW0o3WaeSk8lO6b7uoEAlg7JE3QlBl+lOhSFtZTZQlZG6OWLul6N69e1qZlE3/E6eZM2emlQ0ePBhbb711Xsfeeuutsc0226SVz5gxI69+bLqXd9dSVxUIs71A/GpLtrXgVamwLhBjKy2I1ZJYGNG2B31rYWt7/fuq0sSv0AJZKODRxx9Fl67ZRTEA8O2Cb3H4IYcXfA0IaRWaKdWOL3qQ1CRNhiyi2/aiBdH1FjJJtc0f4FCqLYVERaoiy8l0bLqUdsGmlX3hei4aPReuaoTrhYJtz3PheY1634PnmfHUl2t7nqfHSb9MmbEXqtlybfvOUq5NWpry8nLcf//9WL16NU477bRm99fY2IjXX3894wIldXV1mDVrFg4//HAMHTq02cfb0CTJiWtacMGPbHJtwDiYM32KAG/W1WP00iX4oL4+sa/efXpjxiszcPY5Z1lSaP+zwZ6FSD0/ClXRwprf+MJpeAp3TrwT2/TdFpeffzmWL1tewFmn061HN1w/8TrM+fYjnHPxOSiRJXC0ONuXZ0tIOL4UWziQwhdsBzJs6UDKqEw7UGqbWGg5txSAVQd93tLM5+x5YbBIlplHhvttWaoNAFVVVVlj6urqcjoeIWTjYP/998dXX32FPn365BS/bNkyPPTQQ0XOihBCOgbV1dVZY+ozfJ8npL1x//335xQ3YcKEImfSMXFdF2PHjs1poaROnTrhvvvuy/p3YYQQQgghhBBCCCGEEEIIIYSQZFr0b9pWLl+Pn5avb8kuWwzmVhjMrTCYW+G05fyYW2Ewt8JgboXB3AqDuRUGcyuMtpwb0Lbza8u5eS7/dzchhBBCCCGEEEJIMTj66KOzxixatGijFCzZEqucfzqlA+MibBhhVsIx4vpDKN1OJAi1VEzMrOXbC7/7AatXr24yNa+xDmeN2QN//OMfcz2bdk2j14jnv3oWP65bBGiZmhGmGSmctKTagW5NCjhGsqblagJGMicgheNvC1/nli7ellrejUCoJrSkLhSrmW0fFZNex71owfMgEOSLWC9G4BZUKFvm7VcY4bXdr4g/Z8qWhYvgGkHp66aSFHHWcc3h0wShofLVkU7W+1dsVq5cmVa2+eabN9kmaZGBPffcs6DjDx8+PK3sjTfeKKgvwBdrm2tthNlKeVCeB6U8LdO1xa5Kx6ig3KC9/taWreuNbQkdp3wjoB0NAKWlpXhqypM5n8eLL76I66+/PntgAWsaENJsWluqbW/GZcoRqX0TUm1rwQMj1QaAThu5VNvQq7I3qsur4SrXevmCbVcLtV3P1TJtzxdoQ4u3YcZXN1isQHmUa5P2Q3l5OSZPnow1a9YkyqKLwccffwzP81rlWMUi6VotaGxs0WPkL9cOy+5euxYnLF+KFRmu87BhwzD7ndkYNnwY9OQC4eI/WiYtZGTWFCwSJKReYEjCc13c8LsbMKD3VrjpmpuyzkVzpU/fPph0zyR8+NX7OGncif7x4i+pZdnCzMHMgkbSl25HRNqhMFsK6Qu3jYDbX2nJl3SLcA4n9ZwvOP9AtC0i88JwLmbPj9qmVBsAOnfunDWG8kZCSJx+/frhu+++y2kMAYCTTjqpRRbuIISQjk7Soo9xXNdthUwIKS7vvPMOlixZkjVu4MCB2GKLLVoho47HH//4R/z73//OKXbChAnYaqutipwRIYQQQgghhBBCCCGEEEIIIR2XFhVrz/9iOb75fHlLdtliMLfCYG6FwdwKpy3nx9wKg7kVBnMrDOZWGMytMJhbYbTl3IC2nV9bzq2+nv9InBBCCCGEEEIIIaQYjBw5Mqe4l19+GQ0NDUXOpn3QpLYqXhkTFgbOKxETZVlC7rjo2CiRA7mystpoEZrjSKRKUllzV0rhnHPOwW233ZY1tj1T79bjuXnP4Ic13wdiOAgjydbvAoiItgMxtjGhGUmbL10z8jYBBP3YMbD7EFaf+p/NBEI6BI7syL4fZMvWQokbgOizlEmE2aQgU2R5eGNdKRV5D04iOJSWuipL1q3SZaBCh5h+HC2p25AopfDhhx+mlQ8bNixjm+XLl+Pbb79NK99pp50KyiGp3fz58xOF37nQuawLAIQSbS3S9pSCF4i0PV+67QUlod41aONpEa8le/Vtr7DVrGE7sx+W+XmoQPw6fO/hOO7443I+lxuvvxEzZswI+slkIM4klCWkKGwIqbZZUyNBqh0fjyPtY8J8I3A2vVekKvSCDwQAtug6ACUyBU95gVzbg5Zpey5ceIFU29Oy7UCkHYy1npZm+3JtGLk2kCbXTl9yIpSfU65NNgRVVVVYuXIltt1226Ify3VdTJs2rejHKSbdunVLK/uxCMK7UNecXm5QVsk65eG0FSswfvUqZFKXn33u2Zjxygxsuumm1pwHek4ZzjsEzCJPplzPgwRQV1ePC8+5CJttsjn+77Y7UVNT0/yTBbDlVlvigSfux7ufv42jxhwBKbXoOuHli6+tl9mPLHrky7IdW6YtQxG31IskSSGDObUUYTsjEo/MEQNddjiXM3M2KWWblmoDuYm1+TMfQkgSqVQKDz/8cM7xd999N+6///4iZkQIIe2fFStWZI2hWJt0BC6//PKc4i644IIiZ9Ix+eqrr3K+xnvssQfOOOOMImdECCGEEEIIIYQQQgghhBBCSMeG/wuDEEIIIYQQQgghhBBCCCGEEEIIaYOkUikMGDAga9whhxyCsrIyCCEwZMgQnHXWWXjzzTdbIcO2QybvYDbpVSC7EhELZrwTS5qtAvF2XMPpu7XD/oR+79evHyZNnoQem/TIfh5K4eKLL8Yll1ySNbY9UtOwDtO+fBqL1v0ArVfTUm0jWTNyNAcS0FI1X4AdSNaEo0VrRpwtA6mckGZbwJFawiZl0H8gWEMoYLN/IRCzAbD2g8i4LU9ZoaZ/EZYrxCRsIpS1BcI31YRQU3cSeY5F5C2aj00gfQ3Fnr5I2xIw+5XB8y/lhv9nRK+//jq+++67tPL//d//zdjms88+SywfOHBgQTlss802ieWffvppQf0JCFSVdPblrlqZ7QWS11CabaTanufp++bpOATvRufqBXJX+56GQu2gRMXlrYGb3n/2FHDPfXdjk56b5HQuSikccdgR+HZBusickA3ChpZqW+8IZMoZ2gdSbbs87L1EppCS2Rfi2JhwhIMB1QPher5I21MeXM9Do3KDxQiMUDvY1uVuINzWixdo4banoBcq8NLk2sHnImKLEihrrG2OXDuySbk2yY1UKoWPP/644AVD8uHee+8t+jGKyZAhQ9LKbl2zumjHyybXBoC5jY0YvXQpZtSuT+yjsrISjz72KG67/TaUlJToPuz5ChLl2rZMes3qNRh30m/Rr0c/3P+X+1FfV9/8kwOw7eBtMeWlp/Hmh//GgaMO1PMuac3BEl6xOimsF0KRNvS8L5Bph7M+a14WCrX9BZH0XEqPizJYKCmcS0ot+Db9h/PztivVBoAuXbpkjaFYmxCSiV122SWv+EmTJhUpE0II6RhUVlZmjUml+PMb0r5pbGzErFmzssaVlpbitNNOa4WMOhae5+E3v/kN1q9P/lmATXl5OR566KE28fdzhBBCCCGEEEIIIYQQQgghhLRn+DduhBBCCCGEEEIIIYQQQgghhBBCSBtl++23zynOSPs++OAD/OlPf8KwYcNw5JFHYsWKFcVMr/g04aPKLLVqWlIMWKIrFa0TMYFW4jGsPkIRlxEq2hJmEewffexReOujN3HuJefi18f/Gif99kQceewRySkqhVtvvRVHHXUUamtrM59LO2NpzRL8/fMnsHz9Ml98Jn0RthGlhVJtLUWToTBbSl+1be6IXyeDEikCdVsgbTMiN3MfQ72bf++kltMF9ymybavqLGG23gfs+58uZRci+flUWs6ZFxkEripB4Gokn2lHjvUR5KLT98sVpHDyTK5lWb9+Pc4999y08mHDhuGAAw7I2G7+/PmJ5X379i0oj8033zyxfO7cuQX1BwCVpVWBEFspT0uzPV+yDQXP8++BkW/7pUqLXH3pq1JKC2KN7tXY3UOZtrmXwTsQxthqbutZkFJi5mszcxbC1NfXY/fddkd9fX1GYSyQLvUmpMXJz1mZRpJUO95pmuw4PiZb0uxMY7KpT5JqG0m+AFCWKm/W+XRUupR2Qc9OveAqF42eC1c1wlMuXM+Fq/yXL9T25dvKjK3B4gShXNsfR10oBb3vBdtAuBiF0vuBbNuSZQdybRW7x7Duf9JnNhBZfANIaB/btypa5kXaLalUCu+//z5+8YtfFPU47X1xpmHDhqWVCQBfNzYW7ZhNybWfW1+DQ5YuyXj8QdsMwpv/eRPHHHOMnoumC5wzyrUFsGzpMhx71LHo32cLPPnYk2hsofP82dCf4ZU3Z2LWu//EHnvtqWXZwl/gSDqQwoEjZOJLCukvbCSjUm0hbZG2CMuNTFsLsYX054ESUaF2uAiTDPqJq7KDGZy96FHknrRNqTYAdOvWLWtMS91fQkjHo1+/fnktLPb9998XMRtCCGn/LFq0KGtMaWlpK2RCSPGYNGlSTnOMAw88kMLnArjrrrtyEpcDwE033YRBgwYVOSNCCCGEEEIIIYQQQv4/e2ceJ0Vx9/9PVc8uyy03oghKoigJqElUfNSoDwblJ/GOV4yixsTo44FXvEWTeMRbMfGId1BRoz4EjSDePoiogPFAPCCAILKw7LIXuzNdvz+6qru6p2end3ZmWeDz3tcw3dXfqv5Od0911wLvIoQQQgjZ/OHfbBJCCCGEEEIIIYQQQgghhBBCCCEdlN13373guv/4xz+w5557YtGiRUXMqONifIFR4ZUIm7Hy1s+JLTPTsi7t0QQscZct6BK6HiDQo2cP/P7Ki3HLPbfgupuvw61/vRUf/Wc+/mv/bAEcAKytX4MFK+ahId2QL7MOz8I1n+L5L55FXbrek2KbY2lJr70yLViLLEtI75gb4Rrgi9U8KZvjC9+M8FqIQKXtS7BFsB4SaHsnyrpWhJWjt+55qC35WgtCYVMUJ18Lida0jL2tcthofSP9VNAyTxWItJVVxQhEvToKUmy8f0ZUWVmJ8ePHY/78+aHyHj164KGHHmpRULds2bLY8v79+xeUS79+/Vq1nyR0K+vqS7IVoLXZ8EWvlkrbkmsHIt5A7OpbW/WfljzbeNsjQkAgEP/bF6uy2hu+00548NEHE3+e1atX48D9D/RWIn75nGWEFJMk11eL82zESbXD5bGCY+SRaougrj+Zgv+wIKx6KtROp1RFYmHnlsiQnkPhyJQn0na9lwtvggJPrG3k2i5c1xNsu2YCg1xybZjz5GpPtul7zWnTcm3/XEXk2rpLjZVrBzOuBL10Drm2HZNrnRDAmwhjzpw52GeffUq2j+rq6sTip47Iz372M1RUhCcpUADuqV1f0h422nZaKVxXvQ5nV61FQ46JRg4//HDMmfMuRozYBYDypc4tyrX1A9aypctw6MGHYofBO2D6tOnIZDJt/wxCYPQ+ozHno3fxytszMXLUyGDSIl+WrSc0EvaYK/KCCNUJxm+2SDuYXMnItM34zp4gyXxye39mDGhPgyUQTJC0KUq1AaBnz555Y4pxngkhmy8vvvgiHCfZZGlVVVUlzoYQQjZtVq1alTemc+fO7ZAJIaVj8uTJieJuuummEmey+TF37lycd955iWJHjx4dO9ksIYQQQgghhBBCCCGEEEIIIaT1UKxNCCGEEEIIIYQQQgghhBBCCCGEdFD22muvNtX/8ssvsd9++2HhwoVFyqhjkVtw1aJN06sbFWH7MrNw+7H7sNoIpFzBtrBs2wi/BGBkYPqnR8+eePS5R/DIcw/j9P85HWP+3xjsOGJHXPnny3HzgzfD6ZLCp6s/xnf1+WUOHZENmQ14ZfHLeG3pq8i4GV+QJrVgTZplaUTawhKqBVI2T6LmQELCERISgUjbixdeuZCBAA4CgXLNSLZhybQFoARgiduCc4Vg3b8+ANu0FpK36XNqHNk5hdqWU9O026I8U0XaEqG3UFw+PMenLf7UklDrgpcb4Z8RVVZW4uabb8bOO++MWbNmhbZ169YN//znP/H973+/xTZyyU569+5dUE69evWKLV+5cmVB7QFARaqzJXR1ofQLUHBdLXN1lS9sVUpliV5d5etZPRWsa2L1+RTeNiP4taMBWwYc7udM7NHHHI1zzjsn8WeaM2cOzj2H0geyESiZVDtBsy1JtXUjIdGyvlX430ktXPa/61BISQdlsizB3rdcHOFgaM+hcN20L9ROuxm40EJtI9J2tVxbRV/BlAZGlK2sSQwApftYXabcYNIC6HOqz5t/0djLiEjZtZw1er20JNeOQrk2iUNKibfeegtXXXUVUqlUSfYxceLEkrTbHvTp0wennnpqVvlT9XVY2NzcLnLt1ZkMjl1Tib/V1cbGSSlxw4034Olnn0aPnj0tmbaCfsuSa5ufTz/5FPvvsz92/v7OeO3V10PP9oUipcSYg8fg3198hGkz/hfDvj8s2KsIxkZ6KiT/x5dnR14iNK4K6vtjYCH1hFXe86gZ+xnRtj3+MhJtI9S2Z24J6ksIqfcZkWrb0R1Zqg3kHn/YuK5bcPuEkM2fHXfcEX/5y18Sx48dOxarVq1COp0uYVaEELJpUllZmTema9eu7ZAJIaVh8eLFWLJkSd64rbfeGsOHDy99QpsRjY2NOOWUU9Dc3Jw3tlOnTnjwwQcTT45CCCGEEEIIIYQQQgghhBBCCGmZ0vzLakIIIYQQQgghhBBCCCGEEEIIIYS0mf333x89e/ZEdXV1wW2sWrUKBxxwAF5//XXstNNORcyunUggHzQYH5aACFXx1i2ZYbRSpH7uxgWEAiB0a25Qx9ssgnVtVRReBc+/aGxpSvgyZgmBfQ7YB3v/dG9kVAaum0FGucioNOAquHCxeN3XWNNQiR22GoZOTkWyg7GRWVK9GG8ufR316TpfhBYI2oxMTWrJmtTCNSPAFoFQG1JLtYUfK6X0JdvCvIxQ2xewSQjhQEpdTwRCNQHTtvAFw9ISrNkSOaXd00HdoA6A2Ism7nLNEmSa1YjALRSnt/liTvvdFrkiELlmfV3MJWdLta29GMG2gtKC8dJxxRVXoKGhAc3NzaisrMRnn32Gjz76KFYSt+OOO2Lq1KkYNWpU3nbXrFmTVeY4DioqCvuulJWVoaKiAo2NjaHytWvXFtQeAFQ4Fb5k1RO3CijhiVyF8CSurr7eFVwoJaGEC0B6dULL5rLTcnRf2Aqvb1KemNFcu9670v2T8q4zpUJyeMONN9+Iue/Nxez/m53oc90z+R6MHj0ax59wfMHHhpCik/CZoSWpdqgvjvbzRnyqN0X74nBDgSw/iAik2oDy+geSl/5dBmD5+mWoa6qFEsqbCiKjIKUChAQUIKEAr7u07rMCUC4gAKm8lyukd8fV58UVClKZZzm/p4Trzz+hpbcAoLz+GxAQuqMNaij/eUH5dU0e8O/HQoiYZ4egbktlhADApEmTcOmll+L666/HCy+8gCVLlqC2thaZTKbNbX/44YeYMmUKTjjhhCJk2v5ceOGFuPfee7OOxe+rq/CPvv1D3UOxmdu0AWeuXYvVbvx56NevH6Y8MQUHHHhAUKgf1vw+xH92E34f9d6c93DWmWfho48+KlquqVQKhx5+KG6981Zs1WsrXaqfKYXu25SCkMK6z0VmZolBmM9kl5n7pgwLraMdoT35EIT0x2DKquXHKLskRpZttdrRpdpAMrF2MUTqhJDNm1//+te45557MH/+/LyxM2bMwMCBAyGlxB577IHf//73OOyww9ohS0II6fgk+R1wjx492iETQkrDpZdemijud7/7XYkz2fw455xz8OmnnyaKnTRpEsXlhBBCCCGEEEIIIYQQQgghhBSR0v6POEIIIYQQQgghhBBCCCGEEEIIIYQUTJcuXfDb3/62ze18++23OPbYY4siW+to5JZdtSCeMo7tHGItERFriYh81rQhjLDZF0db2+y6kT+lL5f2RNG2aNtrD75A2rS/rnEd5n37IZbVLIWrskXEHYWaDdX419fT8fLXL6IhUx+SXgshtSBbhqXaRoat4xzp+PJsKbVUWzpwhAPHlAu9zbQjtZQ7JOE27ctAZG6dL1jnxz879jYRnA8bv44IrgFzidgCbnNBBNdVWPwWvaiiQtZEIrc4qbcWb5sCBRWK8zcZUTcUlELJxdp33303br31Vtx111144oknMH/+/Cyp9tChQ3HLLbdgwYIFiaTaAFBbW5tV1qVLlzYJ7jp37pxV1pYJDsqdTnCVp9T25Npa6GqW9Y+rXCgVfg/QKl5lS3ltUbr9p7n+LKG60uX+uooV9M14dQb6D+if+LOdcvIp+PjjjxPHE1JS8jgns8TXMVVySbWDSQ3Ckxzk3EdEqh180+FvL5PlkMJpOWnis33PHbxJSPQEJBm4yLgZuLrM+8nAdb0lpbyXt6z7VihAR5q+VvfO3hblAvAmPtAmbAD6OjH9qoLfl8M6v/G0cL3QkUraQEVFBSZNmoT58+dj3bp1SKfTUEqhubkZRx55JHr16lXws9CECRPwzTffFDnj9mH77bfHSSedlFX+QVMTptTVAWhhIqUCUQDur63FsZWrc0q199hzD8z9YG5Yqm3wJ2cyYwUvx1dfmYUf7PID7Ptf+xZNql1eXo6TJpyEZd8txcN/fxi9e/fSYyAgPIINxmeOGcPpsZQUwhurWWNVsy6lDGLMuM+Mx6JjL/05TbwQ0t+/GSciu5afmz8eM+M2f90/sGFJdgeVagNA796988YopWInJCKEEJvWyhld18W7776Lww8/HH369MHKlStLlBkhhGw6JPkdcM+ePdshE0JKw7Rp0/LGOI6Diy++uB2y2Xy4//77cf/99yeK/clPfoILLrigxBkRQgghhBBCCCGEEEIIIYQQsmVBsTYhhBBCCCGEEEIIIYQQQgghhBDSgfnjH/+I6667DlK27a/4FyxYgEcffbRIWbUzrXBVGUdhVIQlwsasvPVz52JkXrodFfYYe5JlEZIn28JmT/qFYFkISC0EM+IxI4420jCpXy4UllQvxtxv52Bl7YoWJI7tT31zPd755i08tfAJ/KfmPxAyyFtosZrjfx6htzl+jON/Tn1MjDzb1PGPnfTlbeaYSSPTloHozROTRyTmdn0jc9MiN8CWsulTawTstsbNvnZU5B2R6yfm9ISqC2WVxxmysytmXbo5LgGlApmr91mCq8UInaONJZXHlYoTTjgBr7/+OiZOnIiKiorE9RoaGrLKysvL25RLp06dssoaGxsLbq/cKQOU6x93o3E14lfXElwH4mxof6u33Q0JtcOSbVPPWoHtzA4LtK1lEcQa2XfKSWH2e7Njj0EcmUwG++2zX6zgnJCOhH3PzD0lR6RTtaXa1rv/XbbF20bNrJDVxxoBc1iyDXRykn3PiEevit7o0amnlmm7cN20p9J2PUm2eSndt2bgwnUzIam2p9QO+jyvHzbrbnjiAl+O7olMXXMO/evBSk5Z14ApUuGFrOtIP0cGTcSJ3zvOsx7ZNEilUnj22Wexdu1aNDY24vnnn8eNN96IL7/8Eh9++GGiNpqamrDHHnsgnU6XONvScOONN6JXr15Z5ffWrfeXi/XUW6cUzqpag+tq1iHXFFZn/u5MvP766xi87eCc7QhLrv2PZ/+BHbYfhkMOHocvFn1RlDwrOlfgrHPOwoo1KzD5r3eja9eu/hhVCAmhAml29AdGsi18vbb/8sZzTlZ5VKYdbVEKAaFiZM0NskUAACAASURBVNqWYBswMm1rrGwG4f7YyJJnhyY6CkTb5vh6cw11PKk2APTp0ydRHJ+3CSH5OO644wrum9auXYtx48YVOSNCCNn0qKmpyRuTZGIUQjoiTz/9NOrr6/PG7bXXXm3+O5Ytiffeew9nn312otjy8nI89NBDSKVSJc6KEEIIIYQQQgghhBBCCCGEkC0LirUJIYQQQgghhBBCCCGEEEIIIYSQDozjOLjiiivw2muvYZtttmlTW6eeeipc1y1SZu1MC16Y3OKrFmSExmloSZX9dYWQQDkk7Iq0IXwBmECcjisk1TZ/ShlIyyzZsxACQgbLnmI7kEw7QsKRDprSG/D52oV495v/w7Kapci4uTRupWfdhnV4a/mbePKzv+OT1R8DUIEUXOfvGLGasOTh1ronuXY8IbbQYnHp6Bhbuq1F3NKLcaQTCLh9ibf0j6v0pW5hWZuRmktf2mbLz+Fv914A4s6qlnIbYZt99kNXgX89RSRueTBthIXI/sawNBmBQDsaF0VB+YY6pc3N3j6yRdvtzZQpUzB06FDsueeeeOSRRxLLHJubm7PKHMdpUy5x9Tds2FB4e8Lx5dhG/Apl1K5a3qqlr0aaDeXC9SWtypfAeqfNlm8rX+4bVvZaQtaoHNgqi2PQNoPwj+f/kVjIVVNTg9GjRye6tgkpGS3e8uOl2kku2ZAE2bzZ/XBUqOx/36z9KhX6NgMK5U6Zvg9tHqjaWjR/+ik2zJ6NDW+9hQ1z3kP666+hYvrotjCkx1C4yCDjZpBRLlzX1XLtjN+/ZlQGrsp4ExfA9ZeViVdatm36VeWG+lfXtSTbUdl25FybOvaFlSXXti+6SH8c7Ysp1ybFpLy8HIcddhguvvhiDBs2DLvtthtGjhyZqO6KFStw9NFHlzjD0tC/f3/ceOONWeVL0mmsscbCZqxWKF+m0xi/+jv8M2aSFwDo3LkzHnnkEdx9993+hCUtCZsf/NuDGDRoGxz7i+OwbOmyNmQW0K17N1x25WX4rmoVbvjzDVqM5quqER73WBJt2KJtZL9EjldMrN+OkXgLae0vmJjKl2GH6keE2tZ4y5+wSk9SYLYYQblfnms81kGk2gCw1VZbJYpbs2ZN0fZJCNk8Oeyww/Diiy8WLML88ssvi5wRIYRseiSRDq9ataodMiGk+PzpT39KFHfdddeVOJPNh8rKShx11FFoampKFH/VVVdhxIgRJc6KEEIIIYQQQgghhBBCCCGEkC0PTm1LCCGEEEIIIYQQQgghhBBCCCGEbALst99+mD9/Pm677TYsXrwYS5cuxdKlS7FixQpkMsnFyq+++irGjBlTwkw3PsaTJSC0jDAQcIXEl1GhlhCe6FBEzMVRhIBQAITSLkUBVyndpCdjVt4SAm+iaTdYFhCQyhNtw/VqSAAQ0hM8SgnhKv1ZlPdSAlI4AAQ2ZDbgi6pF+GrdF+jXZQAGddsGvSp6FfNQxpJ201hS/TU+X/s5Vtau8I+pJz2zFOK+hNRbl56NOhBfh6TiRrDtfT4J4Qu0jVRbCAFHSkhoCbeO8UTdnmTbEYGIPCQolxJCtyH9k+7l4J3SQMAd6NzCsuywF1MEUjZLamxfY3HSNt+NKYJlIURYmhmtA0uIHJF3BlVUfD2o0LUsALjRS1sAUDnk8RuB9957D++99x7uuOMOPPnkk9hxxx1bjI+Tj7dVdCdltuy2Nf1sFOHLc23ptS1kNXJXBVcoSKWghIk3YlYj3Pa2CVNXeheT33XpvidUpgAhvJWgb1LBcYqRvv73Qf+NSddeg6uuvDrRZ/zs089w4gkn4u9P/N0vC3IhpMQU4B2OVmmxHxb5++GgbiDM99sNibi973p5WafWJ90GNrzzDtz1taGysp12RGr77Qtus3nhQtQ/NRUNr76GdC4JXyqF8h/+EBVj/htdjzkaThsnienTuS+6lHVFXZP+LObGJgG4AKSRmUP3j+bpzAWEgNT9sKtcOACUkPoZTgHChdLPJUo/dykICP9hTgtbdf8MJfzzKxRCfWwWukP2+177Aoxcb3FtsD8lxeKBBx7AHnvskSj2hRdewLx587DbbruVOKvic+SRR+KMM87IKi+LibUeyxPzYmMDLqhai7ocY8YddtgBzz77LEaNGpUlx7fHC67r4vZbb8f111+PqqqqVmaRm959euPSKy7Fb8/8LaQMJuzxx7sIxi5mVikF5Y/flPUsnbPviZ0AKEdsZOxj3kVocBR0hf5Yyy4VQS523r5c2x6xbUJSbSB+7BHH2rVrsX0b7tuEkC2Dgw8+GF9++SWGDBkSP1lbC9TW1qK+vh5dunQpUXaEELJ5kHRCSEI6EjU1NViwYEHeuK222goHHHBAO2S0eTBx4kQsX748Uew+++yDiy++uMQZEUIIIYQQQgghhBBCCCGEELJlQrE2IYQQQgghhBBCCCGEEEIIIYQQsonQt29f/PGPfwyVpdNpfP755/jBD36QqI3HH3980xVrt2A9C0mzEZVrt9AeLKF21KlpiTCNZMsXGMMItYy8VmjJdiAHUwjWlS/p8vTZCq6vevQqSggoSEi4UJ5oWgFKiyAVpJeVVJ440s8ScJWLlbXfYPn6ZSh3OqFf537o16Uf+nTui5Qszj8NWd9UgxW132BZzVIsX78cGTfty7HNkTbH1Bx3W25mxwpfaC0hBbRUW+oY6a0LCccv01JtIX0RtyfL1jJtKT1Jt5AQcCCEhCOMkNvItT1pufD3L/18pIjo1Dw7eFiwbQnDrVOZ9Xn9Vix5myepi0rcRJZ3LiSCS0L0+yCgryUrv7g4hIWvyjc3l5bPP//c329TUxMqKyvx1VdfYfbs2Zg6dSq++eabUPy8efOw1157YdasWS0KHYsttgM8yWEUx3Ha0KKCgqsPsxbnC+XJXIULCSfiWDXSVwdKuYCQ4a1arm3E6Up40n1tdo34AmOM62aLJdeOi7j40osxZ857mP7P6Yk+5VNPPYXRo0fj7HPOThRPSHtgPxuI0JKKjbEDQzJtbyGQZOsmlBHmBw8eftP+d9Rv31typANHtKVPaR11j/8dVZf8Pqu855VXoPtvf9Pq9tJLl6H6mmvQ8PKMBMFpNM2bh6Z581Bz623oevxx6Pn7SyB7FT4RyLbdBuPTNZ94N2cXWqotLLm20A9xLrwbtZZju64fK6TSHm4FIbw+VyoHSiivnpDBRAQITriZmMAgZPj+DwTXk//s6E9yEEhtQxMcmGuG3mzSDvzkJz/Bz372M8yYkeD7C+AXv/gFvvjiixJnVXzWrVuXVSYAdMshME4q104DuKmmGn+tXZ8z5v8d+v/w6COPopfu56LjVABQrsI111yDO26/A7W1tXHNFMTAgQNx7Z+uxS9P+qW3Hz0K9YabocGt9fxvnh2DoxA6Hrar2h4ztPAMLkT2GNyMne1GQ6MwS4KtrJhAqK3F335/GT8hUkiqjch7B5RqG6SUsWMQmzVr1pRk34SQzY/Bgwdj3333xZtvvtnquiNGjMCwYcNw7LHHYsKECUil+F/OCCFbFn379sWqVatajMn33EZIOp1GfX09ysvLUV5enngynVJyzTXXJJp049hjj22HbDYP5syZg8ceeyxR7NZbb42nn34aZWVxU34RQgghhBBCCCGEEEIIIYQQQtrKxv9bWUIIIYQQQgghhBBCCCGEEEIIIYQUTCqVwogRI9DQ0JAo/v333y9xRhuP3DIslTsmJMnOFm/Fyo8FtCExXB5ItoK9BCJn4cufAVgiaCN+NrU8ybQRP0stnXaMdBqO3iYhheMJpKVelhJNmQ1Ytn4p3v92Ll7++kW8vvRVfLjqA3xRtQgra1egZkM1NmQ2ZEtEAWRUBvXNdahsWI3F1V9j/qoP8ep/XsHUhU/g2c+nYvY372DZ+mVQUJDS8UXYdq4OPFmoNC/pia8d4UBAC69lsM2LM59BC7X1Z/a3SyPKdoLtWrwtpRFx28fFO5reP4uR/nGFJeaOatiCMxWcv9Ca0nHCirSk2rE6ApVjGcgSGISuyywLXVzjMXF+29nt+0rXXOIEI2kuIQMGDMDAgQMxcOBAbLfddth9991xzDHH4NZbb8XixYtx0003Zcmrq6qqMH78eKxduzZnu3Eigkwm06Zc4+qXl5cX3J6rvKPrvYIfc2aUlmW7yoWt4HWVG4h7zXkVXg0oFSs9DPy/4TManjzAUv17DWflbGo/84+nMXTo0MSfdeLEiZj9f7MTxxPSZhJ2XXZX2mJ/Z32H7IrBdyaIC7WjJaXKKheA9W0PlsqdTsmSLgKNr76GqssuL1p7DdOnY9WYg5JJtaNkMqh7/O9YNeZnaFrwUcE5DOq2DaSQcN0MXLhwXRcZZLx15a27KgOlXK9fdV0vTrlQrjfRgR/jTXug+1k36DuV0teAOZt6UgPrfOqLwJKrR++9lrw9Ks6OyNuzH09z98uEtJXp06djwIABiWK//PLLxJKojkScWLu7lC3+o/l8uuRKN4MT16zOKdUWQuDaa6/FC8+/4Eu1g7a91puamnDuOeeie7fu+OMf/lg0qfaQIUMw9dmpWLx8MU761Un+GDNrYiAICKlHnmbMJKKdkz02Cn5MnSSv+PqwyiPjMBHOyR9zmwhfrq0nSwjlmz2W8sfyZnsHl2oDSCTao1ibENIa3njjDZx11lmtrrdkyRLMmjULZ5xxBioqKjBmzBg0NjaWIENCCOmY7LDDDnljohNEErJw4UKcf/75GD58OIQQKCsrQ8+ePdG5c2c4jvd3XKlUCltttRV23XVXnHLKKXjqqaeQTqfbLcckY3shBP7whz+0QzabPkopnHfeeYliy8rK8Mwzz2DgwIElzooQQgghhBBCCCGEEEIIIYSQLZfUxk6AEEIIIYQQQgghhBBCCCGEEEIIIW2noqICF110Ef785z+3GLdw4UI0NDSgc+fO7ZRZkQmZZFvGuLM88XFg0grWrfaEVSlSP9i1CEsNhYBQAIRuXQkoP0pACAWlYwJvooIUAkoLv4QQEEpCCTM7egZKCR0jIYQnwBVKbzcWMtc6Hi68jS5C3jQlXNQ212J9Uw0yyvWEkYCWTSpP1C0EXKWQcZu9GC2G9MWRWuQrhQOlVJZo3BwXYyEPy6ktXZqWpEkBQEhPdy2MdFwG70JoSbYp90TaApZ025doZ4u9PUm5sMrMslZsC5NLWHqerXgLy7Z9iVr0WvEdbZaYzZey55a0FyJlM5eqCl2jLX8ZBDypczg2UksZISjyGwVLRFlZGS666CJss802OPHEE0PbvvnmG1x55ZWYPHlybN2Kioqssubm5jbls2HDhqyytvSZaTcdqFldBSUBI8eG0BJsoVWtSnlfeI191sz5VyIQuQbXhbcupVdirjETk/PkmjgV7M2WGUopMfu92fje9t9DXV1d3s/qui5+dtDP8NXir9C/f/+ER4iQ0hDfR4YfJLJiooJj04casb3pK42AOzBxB/dNvzxo3euPvXplTvaEAKWg+ZNPsOa3ZwJtnGzAUDflCVRddHHO7aK8HM6gQRDlZXCrqpBZXRkbl/n2W6w+5hfoN/VJlO+6a6vzcKSDAV0G4Jvab6BceH2mfgbyH4SUeUDS93EXUNKbVsDrR4XfbwIuIBy/n4VyoYQEFODCDZ6B/A8qgstAmSc/AFZ/q4Syng2CJwXvWUr49UJsxPsw2bJIpVKYO3cuhg0bluiZ6eyzz8aJJ56YSPzbUaiqqsoq6yHy559rqPlBUxPOrFqDb3P0p71798bfp/wdY8eOjW2gtrYWZ//P2XhiyhNtfk61GT58OO68+w78dP+fArCmArAnhbDvWZHJIoQMxqVZov/YiVeSE9edmX5PITy+8vvDYFjpr/uTHFlybHv8Fe1Lc43FOrJUG0g2MVB1dXVJcyCEbH6cfvrpeOCBB2J/x5GETCaDWbNmYeDAgZg1axZ+9KMfFTlDQgjpeIwYMQLTpk1rMSZuIh+y5eG6Lm699Vbccsst+Pbbb1uMVUohk8mguroaCxYswIIFC/DII49ACIHBgwdjzJgxOPfcczFy5MiS5DpnzhxUVsb/ns5m+PDh6Nu3b0ly2Nx48skn8e677yaKvf3227H33nuXOCNCCCGEEEIIIYQQQgghhBBCtmw2nX/lTAghhBBCCCGEEEIIIYQQQgghhJAWmTRpUt6YTCaT9z95d3hacFpFxVgqVJ5DBWY8XiIs5xK+ADvcvr8PZdWzl7O1zCFlc7AkIWzpMwQEHC2tM5JpGRZOSwlHS6YFpPcjHL/Mj5EOJBwtovaE1I509LIDKT2BZMbNwFUZT3Yt9Tb/5a07ejklvfaiL7NfB06wrNuT0vFfjrS2mTiTkzTLjiXPtupIB45MeW1Zn0FCwhH6SBiptgxE244+dsKSd0uzrrf5Z1YICCn0+Q6uAXNOIeDLwL3l3CI2v92Yyy5L/hZtw1xeMTK7uN0F4uQEbYQCVSCKhScP3diccMIJOPzww7PKH3jgAaxevTq2Tvfu3bPKGhsb25RHQ0NDVlnPnj0Lbq/ZbQoE5ka263rKVyOz9zW8SgWyV19yb7YHPyJoyTb3WxLg+FxMeaxuOMf11bt3L7zy2iuJhZoNDQ3Y48d7wHXdSNb5fwhpFS1cMvb1JHKU56wbJxcV1vdKheX2Iaw6tmTbfI9TTlliiWdbyKxcicqTToZKIMRPwoa330bVJb+P3db50EPR79lnsM0Xn2PgO29hwGuvYuv587D1/HnY6g/XwRkwIKuOqqvDmgmnwl2zpqB8BnXbBq5y4SoXGeXChQsF/a6UnkREl+ntrlJwjQBd/5h7n6vviUp569ap9icmsXtj+O/WtWKJYP3PadlclRHCRia8MP2+1bH72xVU6F7e2j6V/SvJxeDBg3Hvvfcmiq2pqcHEiRNLnFFxiZsMZHkmnaiu/XVWAB6pq8Uxa1bnlGr/6Ec/wvsfvO9JtSMNVFZW4qijj0KvXr3w6COPFk2qvdtuu+Hd997Fgo8X4Kf77+/v0J7YCEZGbcaZIjImDY1bvclUzFgnKBWhH2lewo4IXv7ERpF63v6lHkAFEysJeOMvfzwOE2LlIawDKqIZWYJsM2kVBDY1qTaQY+wXoaampuR5EEI2H8477zzsvvvuBUu1baqrq7HHHntg3rx5RciMEEI6NkkmEWhsbITrbvzfpZONx5133omuXbvioosuatPftyqlsHTpUjz44IMYNWoUunbtirFjx2LRokVFzBa4/PLLE8VddNFFRd3v5kp9fT0uueSSRLEHHHAAzjzzzBJnRAghhBBCCCGEEEIIIYQQQgihWJsQQgghhBBCCCGEEEIIIYQQQgjZTEgqPU0at6mSS67dUozvRWyNXNuYv6ztRuSlInvxZWRaNiaEdw58ybOu50m2AzF0IIh2tMDMyLglUo4RWRsRtZZZa6G2EVUHAmsjvPZk2UZW7WhhtjRybukEomvH8QXVnrA6/HK0MNuRjt7uBEJtO8aSewf7lqHcgs8pLSF4KmhH5+iYfSAQiEupRePCCaTZnt4t0MBZkmzpy9lsJZutQdfvxoIpwufdxKnItWRL1kMXn4is57oOYwhEybllayq6H0TlsTlky1oibsShHYGzzjorq6ypqQkvvPBCbHzfvn2zyjZs2IB0Opk8MUpzc3OsmLtXr14FtQcAG9KNloY1qme1ladhCW9I3ar0dn1N+qfSlwWqLFlrWOxr/RmNS8Duu++OyX+ZnDh++fLlGHfwuMTxhJSKsFQ7TOg7EPN1UCpGnJ3VBrQEX3+3zHfVvh0oBaW87eVOeWvSLwh3fS0qTzoZmVWritKeamzE2okXAhFplCgvR58H7kefe/+CTnvtCaRSoe1Ov77oNuEUDHj9VXTae++sdjPfrUb19TcUlFOfLn1RJlNQvkhbC7b1y5S5yhP8u/6kBa4n3TYibUuoHZ7KwFu3J0Uw5xqhftVMcKA3BQvxAm6/e85/b/cpvc+VbKFMmDABo0ePThQ7efJkrF27tsQZFY/tttsutnx5Djl2HI1K4fyqtbiyeh3SOb6rp59+Ot566y0MHTo0VL5s2TIccsghGDhwIJ77x3PItGK/uRBCYO+998bHn3yMOe/Pwe4/2t3aaP6wXsLeFJFkiyAytGQJrYMJniSCWYUsIbc/UVHwCvbtvULb/X2LUL/mZ2yPt1oh1DZ5AznGZZuAVHvx4sWJ4gYNGlTiTAghmwNffPEFhgwZgjvuuCPZs2ZCXNfF2LFjKZIlhGz27LvvvoniPv300xJnQjoiruti3LhxOPfcc9s8uWcc9fX1mDFjBnbaaSeMHDkS7777bpvbdF0Xb775Zt64Tp064eSTT27z/rYEzjnnHCxbtixvXJcuXfDUU0+1y7iSEEIIIYQQQgghhBBCCCGEkC2dzft/yhJCCCGEEEIIIYQQQgghhBBCCCFbEPPnz08U16dPnxJn0g608v8hBwLkQCojokavqPRYBIKxFv2zIhCUmXZDsmYBQAZSZ7M76euZhS+thpBasG3LtaUv4HZEVKQdCLUd6cCBDKTYQmp5tS2k1mJrW5CNQHDtS7ZNuSXb9mJSoVdIsi2MQNvxX6lQvk7Qnl42Im1TZmTf0v4MwhJv+wJv6W/3RG3eutDycb9NKXQMLKGbdwakEAhKomptLZwzJzVGlp1Lqh26bszJ1hXi/gN9a+TGwc5iymxhUpZoW1hhkf3pdbeDiLX32WefWPl/LolE//79Y8tramoK2n9VVVVs+YABAwpqDwDq0w0A4AuyfaW2ke2aEmVLt8OC7PA5D4Sw/nY/INKvIdJ9CcRfP9GYGE497VScfEpyucYrr7yCq6+8OnE8Ia2iha6zLf1qVDyv9Pcv3MV6P1ldrP5+qZDU3nx/ve9pmSxrfW6tQKXTWPub36D5s8+K1mbdE08i8803WeW9/nwjOh9ycN76skcP9H3ob0htv312208/g8x3q1udk4BAvy794bpalO26/nH3hNoZuHDhKqPIduEio6XbnlQokGvruoAv2Q6LscPXRaDZVoF8O9pP+/1vzLUYEwcg3EbWrbp4UkRCbJ599tlEky6l02kcc8wx7ZBRcRg1alTss9trjQ2J6i9Jp3FY5Xf4R0N97PZOnTrh/vvvx3333YeKigr/O7to0SLst+9+GDpkKF5++eWiyEellDjooIPw9ZKv8ebbb2Kn4Tt5YxA9toiOVaMC6vBzYCC8tgXcYdG2Ha9DZLTVZD9xjYZE2hFhtl9ojWWyp0EKtxk3MdamJNUGgIcffjhR3MEH57/nEkK2bCZNmoThw4dj6dKlJWl/9erV+PWvf12StgkhpKMwYMCARGOkd955px2yIR2JdDqNPffcEy+99FK77O/f//43Ro8ejUMPPbRNEu/Jkyejubk5b9zYsWM3+0mZi8HChQvx2GOPJYqdPHky+vXrV+KMCCGEEEIIIYQQQgghhBBCCCEAxdqEEEIIIYQQQgghhBBCCCGEEELIZkPS/9DdrVu3EmdSJPI5BFvwXOWSZeWVayNepqwAiIiYy6+rN/pybWELmhFSgUktfjbCL6nfha4vIQIBtBZG21LtsFxbwoHUsmwtwTZCahgxdSDMltKqawm2A4F1KpBs63opKS3htvcywm1vPeW9pONJvKXMFmULb1u0HSPxdkQKKUukHRJ168+Q8gXcjp+fNEJtHR8ItfWxNOfE2wJpxGxGtG3OjhAQ0ov3BdvWdmjBtvCXETqr9jWTJWOPkb7lu0YLwhLC5pJvRvfmCUWD9UwHEWtXVFRg4MCBWeWLFy+OjR88eHBs+dq1awva/+rV8YLXbbfdtqD2AKCuuS4kwrbl2rDFraZMRc6lgGX1jc4AYErN+VRxUTkJ7SMB9z1wH0aOHJmwdeBPf/oTXpz+YuJ4QhJRgGM4WkVFb/I2Cb8P3ldOC/JV8N2F7Ti1tqdkqvWJtwalsO7Sy9D4xpuh4rJddoHs0aPgZuuemppVVvaDH6DLUUclbkN064ael1+WvSGdRuOMlwvKq3+XAb48OwM3EGor15Npa0m20mWmn/WWA7G26/fNri9N9yXbRpxt9dq+SNsW1urHS3+yBNPRh1Cht1bRPm5XsgWy9dZbY8KECYliX331VXzwwQclzqg4SClx4IEHZpXPbWrKW3dmYyPGVX6Hz3KIx4YMGYK3334bp512ml/2wQcf4Mc/+jGG7zQcb7/9dlFk+I7j4IgjjsCKb1fgpZdfwuBtvWdee7xhy6SjZEmubSwpd2hiIZjJhcKy7UK7oGyJdkxeZmNkXB4Vavui7pj8Q8fBdPabiFQbAF5+Of99sHv37ujbt287ZEMI2RRZuXIlhg8fjmuuuaYokzq0xHPPPVfS9gkhpCPQtWvXvDFJJ7klmweNjY0YPnw43n///Xbf9/Tp09GnTx/MnDmzoPp33nlnorjrr7++oPa3JFzXxRlnnIGmBL9b2H333fGrX/2qHbIihBBCCCGEEEIIIYQQQgghhABAif+nBiGEEEIIIYQQQgghhBBCCCGEEELai7feeitvzHbbbdcOmbQjYU92ZJMIiTONXysozy3LEkJAKeXH+usi8NsaKZcSWqYJI/NSvoVb+zV1BQWlhNYwBjkEIjAJAQWpAAjpJ+wqwBGAUeNk4M2kriDMgrdNCkAJKOVCSAGhjEhaQLkSAhkoISBcLZoUAkoo/Tld/VmEL5T0PqiRS1qHS9gH3BZRw/9E5k8ppH88TbkRWPsSbCMbh/DE3Fo8Ln1ZuBZmw4EQIiTSNrJxKR1IX6Dt1YPVps7GP9rSl5cHucL6MyTVtkRuwfUTc81EhW4x2+LWWiTX9d0KV5+vY84l+NPS5oxKJ2+0xHTp0iWrrLq6OjZ22LBhseUrVqzA9773vVbve/ny5bHlO+ywQ6vbMqxvqoExrioRyLQhtLhVRGS8Qn/zhBFmm3rma6m876EyAlgREv+bLsjrs7JFit4FGHypY+NCEWHeePsN7DBkO2FmRAAAIABJREFUB1RVVeX97EopHHXkUfhs4WcYuv3QvPGEtBX7vt+qvhZBP+n3l+Z7GXJwm29dpCs2BbZEX3+PvTKgzCntP9dcf/dk1E15IlTmDBiAvo8+jO8OGVdQm+76WjT/+99Z5Z0POTg840gCOh80BrJ7d7jr14fKmz6ch66//GWrc+vXpb/nrxYulAu4MrgPKyWgIOAKAaGfvZTrQknoPlfCdb3nJaUUXOHCgWMJtV0IIf1+0AizhX5O8p8PYQTr+v4fvt37ZPWnVh9t2gOs/jhGDJurryakrfz1r3/Fk08+ibq6uryxP/7xj1FdXY0ebZD1F4M1a9bg8ccfx9y5c7FkyRI0NDRgwIABGDRokP964oknsuqtcjM528wAuGV9De5aX5MzZuzYsXj88cfRp08fAMAbb7yB3/3ud/jss8/a/JkMZWVlOP6E43HXXXehazdL6BcMtvyxqVcsQv1DeGIWWP2V3m7uTX6zInQfzDlSCY0BkxOdyMofM2cHZsXHCcFh6qtwO6Ex2CYk1QaATz75JG/MiBEj2iETQsimyJ133okLLrgA6XT7/E6nqqoK6XQaqRT/KxohZPOlb9++WB/53UWUhQsXtlM2ZGPjui522203fPXVVxsth/r6eowdOxYXXnghbrrppsT1Vq5ciS+//DJv3IABA7DLLru0JcUtgvvuuy/R38MDwO233w4pZYkzIoQQQgghhBBCCCGEEEIIIYQY+K+ZCCGEEEIIIYQQQgghhBBCCCGEkM2EXOJZm+OPP74dMikiLfuvPdoo147G+HXzyrUtQZlQECoQnJl920JOL00FISSgXEgh4SpXS7RdCKEglYQrXF/mLLUQ2lXamw3A0W1nVEbLpk3rXs6uEl67AIRQEK6AK11f0ihkBkoJuFr065qcjMA3UGvrYxZIfYGwYFRYArRAGW6VabG29AXWWqQtvM/mibcD+bURaQt40m2pxdm+QBsCUjjeNmRLtX1JtxZ0SxHsU3oWukCaba4EYau1Lcl2C1LtkKDNSNxMUVToluQaDg52K0ywcbTwZQDCJ88v8srSLYgG25vGxsasslyCu1zCh6+++gr77bdfq/e9aNGi2PKdd9651W0ZajZUhySGyhdje4JXQyDz1X+osBzRyLezEJF3C8vzXzQpa5cuXfDO7Hcw8gcjE8m7mpubsdeee2Hp8qUoLy9v8/4JaT3hvjHunt/KJvwJKIyI2W83ct93re9xSpYVkHsy6p97HtU33BhOuWtX9H3sEThbb11wu+nFi2PLU0OHtr6xVAplOw/HhvfmhvexYmUBmQHlTjm6lndFbVOtPj9CH3NvohIIV5cFzwImRgnXk2VrAXfw7OMCwrEmGXGhhLR9th763HtibDPPiX4WBPw+XsCbxEREHwoK89MSUhJSqRRuvvlmnHnmmYnie/bsib///e844YQTSpxZPDfddBMmTZqE+vr6VtftLuKlVmtdF2dXrcVbG7KfQQ1XXXUVrrrqKkgp8cILL2DixIlYnKOPLISKigqcfvrp+PPNf856XvLvW9a9yBZp+8vWmNXuZ3IJpWMl28FKiIK82jETvMQ/yooW14PmzEPt5iPV/u6771BbW5s37uCDD26HbAghmxLr1q3DmDFj8MEHH7T7vhctWkT5JiFksyaJDHflysJ+l0E2PQ499NAOIVJXSuHPf/4zPvzwQ8yYMSPRdXrJJZckavvUU09ta3qbPcuXL0/8e5NjjjkG++67b4kzIoQQQgghhBBCCCGEEEIIIYTYcNpbQgghhBBCCCGEEEIIIYQQQgghZDPhP//5T96Ye+65B2eddRYuv/xy3Hffffj888/bIbM20kb5YFSipWLWskRbEWGZr1sWwhLVemazkHzZFzkH+zYiaUBowbS/RYujASG0GlpqQTSkL5X2BdPwBNNSvxzhSailcHS5o2XSMeuQcITj1YUDR6TgCCf0En5dBxIOpC5zhAPzI3UO5qVb0/sx+3DgSO/ll8HLyZH6XccJ81lC+QWf0WwLyq02pRNItf3jZKTbWp8tpHVOvOPvHWsRObf+WfTKRXDujFTbXBbCKjASt+h1YldobzmbQQAh0XtoQwxpN78guT1Ip9NYtWpVVnnv3r1j43v16oWhMYLX+fPnF7T/jz76KKts4MCBGDBgQEHtKaWwbkOVXrbEiJ7R1VsM2XqVPm9R4X9gyA5OaxCjQnUtEkvdVdi7HmkmJHQE8L3vfw9TnpySsHGgsrIS++3betE5ITYKqsVnAvs7I3KU56yrwte4uc373wvr+5v1tbLq2JJtrd32hcyOcPLmUQgb3p2DqvMnhgulRJ+/3oOyESPa1LaqyyH7LPDeJrp2zS5sbiqoLQDoXdEbSrlwVTA5iKtcuMhAKdcrM5OGKDOhSAaucs18I/42F96kJK6ZaCQS46GX/AkLgtJ899y461DF3QdysXEeJ8gWwm9/+1tst912ieNPPPFEnH/++SXMKJ6bbroJl1xySUFSbQDYq1OnrLKPmpswbvWqnFLtrbbaCtOmTcOkSZMwZcoUbLvttjjiiCOKJtXu1q0bLr/ictTU1ODOO+9Ep/LsHLOE10awHRVMIxibZI1BIhMi2cv2eNZ/xWTRqlfcfcJsiu43kktWNfN5lDVGM+XYdKXaAPDYY48liqPojhBi89hjj2HgwIEFS7UrKiowdepU/O///i923XVXjBw5EqNGjcLAgQMT1S8rK92EQYQQ0hHYdttt88Zs2LChHTIhG5vzzz8fL7300sZOI8SsWbMwYsSI2MlJozz//PN5Y6SUuOKKK4qR2maLUgqnnXZaotiuXbvi5ptvLnFGhBBCCCGEEEIIIYQQQgghhJAoqWI2Nmx4H0B1zH+9z9wKg7kVBnMrnI6cH3MrDOZWGMytMJhbYTC3wmBuhdGRcwM6dn4dObfy8tJIAAghhBBCCCGEEEJI61BKobq6Om/c+vXrcc8994TK9tprL1x00UU44ogjNpoEOC/GSpkLIxfLuTksqVWhMrNmxQi/WMu0lb/dXxeAUoFc22vXk98KBUB4olqjCjNqTSkAF/C3SUi4woVUAi4khHDhCImMCz9Wmj+VVwahdCOu9atDASUEhDJqSKUzc3W5ghIupJJwlWt9Hk84KZUEoOAqBSm8a0oJWzRqHT+lIteKsA5ZoEeTUkurhdFXB1JrI0KTWnQthQQg4AgBIT1ZtxACjrBF46aF4E/zCkvIBaR0ECizjWDb2j+MPC0i1Tbrvizb/ozCvzaypNp63ZbWBcuB0K0ldaYReVu7DF2OCoGjTlnXXcFYEtC0my5Om23ko48+QnNzc1b5sGHDctbZe++9sWTJklDZG2+8UdD+33nnndj2C+0b1zauhatcfX17eP0EwsJV/X0zwlZfxasUIO0Ysz3uexiP6a+KbWU9/IjDccGFF+CWm29JFP/+3Pdx1plnYfJfJhc1D0I2BRxZmr9PS3/1FdacehpUpN/c6o9/QMWBB7a5fZFDmpdJMJlLHKquLqtM5pg4IQm9OvXGEizWGnMXSgnv3RVQ0pNlSyGtPlbpSQ6gu1hV7K6RkE2Wp556CqNHj04cf/vtt2PkyJGYMGFCCbMKqKmpwbXXXltw/b5S4pjOXfx1BeCJ+jpcUb0OzXFifACjRo3C008/jX/961/o27cv1qxZU/D+o/Tq1QuXXXYZzj//fEgpQ9uiY9fYshi5tv1sGH1OjMr/syefyj0O8J9dW0lL44okYw4RDHyyxkn+2MtrLGfbHVmqDQDTpk3LG9O5c2cMHjy4HbIhhHR06uvrMW7cuIJ/3wEAo0ePxr/+9S/06NEDADB+/Hh/W2VlJfr165e3jT59+hS8f0II2RRI8uzV1FT4JGFk02DmzJm4/fbbW12vZ8+euPLKK3HkkUeioqIC1dXV+PDDD7FkyRLMnj0bL730kjfBm+sWnNvChQsxZMgQfPLJJ+jbt29szPTp07F+/fq8be22227o0qVL3rgtmfvuuw8zZsxIFPunP/2pVROXEUIIIYQQQgghhBBCCCGEEEKKQ1HF2j17dy5mc0WFuRUGcysM5lY4HTk/5lYYzK0wmFthMLfCYG6FwdwKoyPnBnTs/DpybtLh/zYnhBBCCCGEEEII6SgU+h+x3333XRx11FHYZ5998Mgjj2CHHXYocmZFogPKtaM79uv70mUFpbxSKTyhtYmCEL7XWEBACUAqwBUSSrlwpCXXVoAULiCkV0fLdoUScF1o27InlDT5CldpobbJ3YWCgBKeRFspF65QnmxS/wAK0sh9ffmk0vWD45YlL7Mk04G/V1g/gLDE2BACElK/e6ZgRwhAeALtkCAbUkuzrXIhffG21NtCkm4t1ZZayu152GSQi87Hz1LA2hJ3vQW68LxS7ZhrcGPLqu1r2lxzUbkeADRnmlHulLdjZtk8+eSTseV77bVXzjpjxozBlClTQmULFizAkiVLMHTo0MT7XrJkCT777LOs8oMOOihxG1FWN3znfY/0sVfGzW6JXeGLrwOCS0/kFr+K+OKYsJJxw403YO57c/Hmm28mir/33nsxeu/R+OVJvyxhVoTYhDvmqKg0iukbQ987qwkF8+VVIalp8CwRVHFV0J4jivpPNQEAbmUlKn95EtzIxCrdf3MGuv3qpKLswxk0KLa84eUZ6P4/ZyOr88pDetnyrLKynXcuKDcA6FmxlX6O8SYV8e7pEq5SEN5TjzeZiBAQroB0JIKnHtfri5U3MYl5HhL63HpS2uAZ0VvSz4JaWOutB1Os2BMZ2EfGxIXI8czgy3CDXWdvI6QE7LXXXthvv/0S39MB4IwzzsC4ceMwYMCAEmbmMXv2bNTFyPmT0E86uL93H/TUAutGpXBF9To8VZ+7vV/96lcYMmQIfvzjH6Ompqag/cYxYMAAXPeH63D66ad7BTluS7nk2l4Ve/KjoA17jGoLtu3xbC7sXivXfttKqyXXKrJulu1bbrizDcd2cKk24E0qlI8dd9yxHTIhhHR0pk2bhuOOOw719fUF1S8rK8PkyZPx61//OmfM448/nqitrbbaqqAcCCFkU6Fr1655Y+ImhiSbD67r4rjjjmtVnaFDh+Lzzz9HeXn471e23nprDB8+PKv9p556Co8//jjeeeedRJMmR/nuu+8wfPhwfP311/6EGTbXXHNNonauuOKKVu97S+Lrr7/GBRdckCh2zz33xFlnnVXijAghhBBCCCGEEEIIIYQQQgghcciNnQAhhBBCCCGEEEIIIYQQQgghhBBC2o4QAttuu22b2nj77bex++6748UXXyxSViWgZR9mqw2yRqcdrKmwgCtGemi2hwVcgeYsvF2EBIvSyJyF1kkLo3P2pNFGNC2F0KJorZaWElI4Yck0HO9dOnCEhCMcONJ7l3CQkl6cI1JwpANHppCSXhuOcHQ9BynpICUcONKUpZASKa+ecJASKaRkCo5+ecsOUno5Jb34lJPSOeg6IhWKMW1J4e1XCgkHOt5JQer8HLMdjp9nSkr/MxiRtpTmOATHJJdUW2qpt3/MW5BqC33sA2mxJdW2znusVDtyNUSXW6LkQrccYmYgEL82ZZoKavrrr7/GunXrCkwsYOXKlfjLX/6SVe44Dg4++OCc9caPHw/HcbLKH3744VbtPy5eCIHx48e3qh2bb+tWZpWFnYa+xt7aHi2LSN/zIYJ2g/Vc+287L898GQO3Hpg4/rRTT8OC+QuKmwQhFlGhcU6im0R2/ZbilCXONlJlE6q8jb542pHF/aeaqqEBlaecivTSZaHyzuMOQc8rLi/afpytt4YTI8xtmj8f9dP+2aq2Mt9+i8zK7D6x4sADC86vR3kPuMqFq1xffO0tu1CuC6WXXdf1trmud56UC1efL9eI0o1wW1madDPBCLwV73zr9azO1MjYRWhikuxLUIXeCOlIPP3007HPVLlIp9M48cQTS5hRwPr162PLx1RU4ILuPXB1z61wZrfuOLJzF/xXp074fqoMe5R3wsXde+Dl/v3xIy03W5ZJ44jK73JKtcvKyjBmzBg8/fTTuO6664om1d5uu+0wdepUrFy5MpBqAy0+4onIOMQujxR4KDO+iRdRe+MgkXfcIVr4yUehdf3ckJ2vvT3X43HW5+4oY7AWqK2tRVVVVd64tkzyQwjZ9GlqasLPf/5z/PznPy9Yqj1y5EgsX768Rak2ADz77LN523IcB7LIYxtCCOlodOvWLW9MOp1uh0zIxuLss8/G2rVrE8ffeOONWLx4cZZUOxdSShx//PGYPn061q1bh3feeQff+973Wp3nmjVrsMsuu2Rdj7W1tfjwww/z1u/WrRsOP/zwVu93S8F1XZxyyimJJvlKpVK4//77W/U7FUIIIYQQQgghhBBCCCGEEEJI8eC/aCKEEEIIIYQQQgghhBBCCCGEEEI2E8aOHdvmNqqrq3HYYYfh1VdfLUJGJaINcu04qVegxAxK4uTacaKubLm2CNVPJteWWXJtoWXRQkg4WhAthdCibAdSCDi+OFvLtS1ptiMdLbBO+bJtr54TiLG1ONuLCQTZjhFu27EykGb765HllEihzLSh65r2pCXk9sTderujRdoIcnSieevP4gu1hScS9z6rlmrrY59Lqu2rsy2pthRtkGrb57cEUm1VbPNxFvHtN7kbCmrtxRdfxIgRIzBlyhS4rltQG+l0Gqeccgpqa2uzth1++OHo379/zrp9+/bFoYcemlV+5513orKyMtH+Kysrceedd2aVjxkzBttss02iNuJYUbsiWGmDty9OvJ1rvb1JpVKYO3cuOnXqlCg+k8lg/5/uXzRRJSFAHoF2LiKTC4TeRdibrJXL2V/jSBt+LvrWYkTMUhRRqpLJYO3/nIOmefNCxeW77ored94BFFN0JwQ6/zx+coGqCy7EhjnvJW6qYXr2xC1lO++M8lEjC04vJVOoSFX4Qm1Xub40W+u14breOfCE20qXGoG2q7cFr5BIG0pfB5Zw25dr25MgBNdOVp9sXTRx12n0+osuR6ts7D6fbN70798f1157bavqvP766wWLPlvD3nvvHVveXUic170HTu/aDZf16Ik7evXGk3364dX+A/Bs3374n+490E96ffBrGxpxyOrv8HFzc2xbXbt2BQC88soraGhoKEreO+64I15++WUsWbIERx99tFcYN2FDnjFs3rLwcDZLrh2SVltlraUlcXbSsU+oPVuYnSO36Pbsjy5aXO+oPPHEE4niJkyYUOJMCCEdlTfeeAP9+/fHtGnTCqrvOA5uvPFGLFiwoMXfqRi++OKLvDGZTAY9evTArrvuimeeeaagvAghpKNjxgUtQbH25st//vMf3HvvvYnjf/Ob3+Diiy9u0z733ntvfPHFFwX9vew333yD448/PlQ2adKkRH9Pc+SRR7Z6f1sSd9xxB956661EsZdffjl++MMfljgjQgghhBBCCCGEEEIIIYQQQkguKNYmhBBCCCGEEEIIIYQQQgghhBBCNhOuvvpqdOvWrc3tpNNpnHnmmdiwoTDJbrvQBrm2tzkuIJlcO1auHGo5iVzbbIuXa3viMy2FFgKOFkIbMbQUDiREIJuGlmw7TiCeFtKXZHuia71NGnG1kWJrEbaw3rUM2xZkl8kypEQq9LLL/DqyDClZFoi4tUjbF3Y7DhxZZsm/nVCenlBb+iJwW6otILRo3CvzjoU+DtLxl22ptoDwjikiUm3/XGmRdkSqHZXDtZdUe2OyIbOhMDktgBUrVuDEE0/EqFGj8Nhjj7Wq/6irq8OJJ56IGTNmZG0TQuDKK6/M28Z5552XVVZVVYWTTz45r+jESL2rqqqytp177rl5952LmqYarG9qnTx6UxWmDtx6IF7814uJr+f169djzz32LFjETkgyohNpFC7fDtoAYAuWVSDStn2fSlnCZCh/Uo1isO66P6LhpX+FylKDt0Wfhx+C6Ny5aPsxdP/tbyBipFKqvh6Vxx6H2gf+BmQyLbahGhux/r77s8p7XDARaON9sEtZFy299s6Lr89Wrl8eKvNV2EqfJ0+urTO13q1I0zdr6Xros6lwTW+7Coeq8KOrfy2GHyHDxIl288h3CSkGl112GX75y18mjs9kMnj00UdLmJHHoEGDMH58tuj/pcYG1KqWnydcALevr8HJaypRnePZQwiBuro6NOeQbreWUaNGYfbs2Vi4cCEOOuig7ABlvfwkcrcXJ67OKrP7CKW3x0iq/XqRmEJl20mI7iMk+laI3b+dZ9znM/mH9tOKTnJjj8Oee+65vDHl5eXYZZdd2iEbQkhHwnVdnHTSSdh///1RXV1dUBvDhg3DV1991SrRZ9xEZ3GsX78eCxYswDHHHIMDDzywoPwIIaQj071797wxFGtvvowfPz7x76zPP/98/PWvfy3avg844AA0NzdjzJgxrar37LPP4oMPPvDXH3744UT1brjhhlbtZ0vis88+w6WXXpoodvfdd8fll19e4owIIYQQQgghhBBCCCGEEEIIIS1BsTYhhBBCCCGEEEIIIYQQQgghhBCymTBo0CBMnDixKG0tWrSoqP8hvBDyiq7aRa4d2WQ8iK2VaxtVswi2tyTXdrQ02si1hZCeSBvSF2qbNSPQ9tYcS1id0oLtoKxMy7IdKS3JtuPJtX3RtifhTgkHKSel23GC7b6oO2XJsFO+QDsldayT8qTc0ttuxN0mr0DindK5SL896UvAJRxIXxbuCMf73DIsFJdasK2PrC/VBgJpW1Sq7ZvZhCVts6Ta9rXQ3lLtjSV5U0qhKdPUpjY+/vhj/OpXv8K2226Lc845B7NmzUJ9fX1s7MqVK3HXXXdhl112wdSpU2NjzjnnHIwaNSrvfvfff/9YaeGLL76IcePGYenSpbH1li1bhvHjx2P69OlZ20aPHo1x48bl3XcultYsiZpUI2R3YvHnPtwX2TEqrk6k2airu1SX109/+lPccGNyGccXi77ACcedUJpkyBZL+C7ewoNCdJPIrh8bl2OfthTfW1ahL5sjnPwNJaD2wYdQe39YUC27d0efxx6D069vUfYRxRk4EL1yfLdVczPWXX0NVh08Dg3/ehmIEw8phXVXT0Jm+fJQceeDx6LzwWPbnF+F0xmuUlDK1TJt15dlu64WabtKS7a98+MtB5Jt1zOmw8i0XdfEwr/fK+h30w4Q/Omf//AFo4yUO1e/m+M6JGRj89hjjyUWcQHA/PnzS5eMxfXXX59V1qgUpjU05KxT7bqYsLYSt6yvabFLL8bkJkIIjB49Gp988gnmzZuHPffcM1lFW7BdwBg2qyxOQB3zAOiXqfBLRH9aKd225d0hOXZ0PznajZOIR27wOeslZWNLtQHg/fffzxuzww47tEMmhJCOxLx58zBw4EA8/vjjBdWXUuL3v/89vvzySwwZMqRVdSsqKlq9v9deew2nnHJKq+sRQkhHJsnktZk8E4yRTZOHHnoI//73vxPFdu3aFbfeemvRc0ilUpg5c2bsRKK5UErh8MMPBwDMmTMHlZWVeevsuOOO2HrrrQvOc3MmnU7j5JNPTjR5bHl5OR599FGUlZW1Q2aEEEIIIYQQQgghhBBCCCGEkFykNnYChBBCCCGEEEIIIYQQQgghhBBCCCkekyZNwvr163Hbbbe1ua0XXngB5557bhGyKhwhRMuSs4jcOLsBtCjFFBAx4s1wpdCaWRFBbqaNcK5Gre0JcZUAhBJayqgAJbQ0G3CV0hJtBRcSUC4UBBwh4eo2XD13utRrrhJwJLztSngCSSm17FHnJLwlqQClXJ2lCyEklHIhhVcOnYOC0rlpEaTQB1hosaTI8pmFjlHwubXSzJKIC7+uDORsMNI1GV6WEp4SWwayNS3MlgCElH4dTzoeCNuCdU+07Yvh4qTaIpJxB5Fql4zQZS5CZfa125BuQCenU5t3V1lZibvuugt33XUXHMfBsGHDsM0226Br166or6/H119/jSVLlrTYxh577IEbbkguap48eTJ222031NXVhcpnzpyJYcOG4YADDsCuu+6Knj17oqamBvPmzcNrr72GdDqd1VZFRQXuu+++Np2nxeu+jq8vPN+ut00EhWYpcs0VRuvrRuYHiLSWrL0LLrgAs/9vNp5//vlE8c888wxuu+U2nH/B+QmzJCSbFgXauTDdoFLZ7+a+Z7Xv38+jbaiIVNvKxhdsF4mGGTOx7uprwoWpFPr87X6Uff97RdtPHF2OOBzu2rVYd9XVsdubP/0Ua047HWXDd0L3M89E58N+DlFWBiiFmltvQ11EDFi2887odfttRTH9d3IqAGHLsiWUUPr5Sgu3hfcUoeBCKQklXAD6uUl458mLN89uSt/q9RlVQrcFQAgI5YnTlfKe/2CemWDKZM5u2Dyn+WhZt/1cSUhH4OSTT8ZJJ50Ex8k/MUC+Z7piMWLECBxyyCF46aWXQuVP19fh+C5ds+I/bm7GGWvXYFkm+1mvmAghcOCBB+Jvf/tbSGJasKzblmLHbhZ6s2qxLHTjisi1TW65nnVV+EYYNJlk8qtceeepG9v/xQxAYyXhm5hUu6mpKZHsbv/99y99MoSQDsM555yDu+++u+D7x6BBgzBz5kzssssuBdU/6KCD8OSTT7a63iOPPIL99tsPp556akH7JYSQjkaPHj3yxrhxE4uRTZrGxkacddZZiWI7d+6c6Hm+Ldx2220YPnw4zjzzzETPBsuXL8d1112HGTNmJGr/wgsvbGuKmy033HAD5s6dmyj2uuuuw4gRI0qcESGEEEIIIYQQQgghhBBCCCEkHxRrE0IIIYQQQgghhBBCCCGEEEIIIZsZt956K44//nhceumlmDVrVsHtfPTRR0XMqnA2llzbSDSzmkgi19Y2bUtd5su1AXgSR0uurZRuUgCw5NpSSLjK02q7QkII5Um14cJVniJSCYkgAxeurwD1BJBKmNwVoKWSrq/99lTdUugjYAkmFQKhdlisFjKrhY6jWRV6HqQeAAAgAElEQVT+n7Zo2xJq2zJtIfX2bKG21mdDCrPdiLq9ehJWud++9OXXJg7Ilmr7omxLqm1yDj5e66XaSQSv7S1z8/PyPKBQKvf3qrG5Aei0VVH3n8lksGjRIixatChxnR/+8IeYNm0aKioqEtf5/ve/j4cffhi/+MUvsj5bOp3GzJkzMXPmzERt/e1vf8MPfvCDxPuO0phuwLd1KwHAF8sHgnkbFXs9+N9ZpSBkDrtivr5PExZ4txEVWY5pdurTU7Hzzjvjqy+/StTkxRdfjB//5Mf46U9/WpQUCfEI3/wLlm9HvaL+PR7+RBR2nL/JiLq9u3kB+YdpWvAR1v7uLCAibup9803o9F//1eb2k9DttFPhDBqEqvMnwl2/PjameeHnWHvueXD+8Ad0OfpouGvWoG7q06GY8p/8BH0ffACye/ei5NUpVQ5XeZODCKWghAul9HOOCJ6JXOVCKgkX+l0p7/nCt8AGz00e9jk0mm1/3hDYnaD2bPt4z4bIEocn7LYJ6TBIKfOPxQAMHjy4nTICJkyYkCXWntvUhMXpNLZPBf8s/un6elxaXYUNhcqtE+A4Dg499FDcd9996N+/f9b2JMcuRMvzPWW3HzP2ELDGo6aNmPYjI9XstgsdryR9Nm3psETbKJJQO1cbG4Pnnnsu0bVx8v9n787jo6jv/4G/Pp9JQhKScAYQxVsBrQUUlOJZ+VXAA5GCYlWwKIJ8vVBbsYqK4oktVStiPRBPKh5crSCIIoiAUJCKCoiioGgIgUAScu78/pjrM7Ozu7Ob3U2A1zOPNbszn89n3jv7mdldhNcMG5aGaoiooW3atAm9e/fG1q1bE+ovhMB1112HyZMnQ8rEv3s89thjCQVrA8DYsWMZrE1EB4z8AH9ewWDtA88FF1yAffv2BWr7xBNPxPX/LRI1cuRI1NXVBQ78vv/++30vIurVpEkTXHPNNfUt74C0du1ajB8/PlDb3/zmN7jttttSXBERERERERERERERERERBVH/f7FBREREREREREREREREREREjU6PHj2wcOFCfPDBB3jooYdw33334cEHH8Ttt9+OQw89NNAYO3fujC8ILIViBmBZmYgRB4gxvk8DYQYo+g6hhmhGDV921lkPlahpqI/sGGorNNoMw5VCKiHTati0cbODqGGESktIaMJarxlLhAZNapBSQpOaecuAJiQ0oRnrhbSXS5EBTWjIkBo0aMiQxmNNmP2sm7ksQyjrhdU/wxxPQkqrnWZuz9iWNO9LoUEz65TSrB+a8XzsEG0jVlvaz83aT1IJ7bajt2OGatt7XoS9SgFe1/B5Ey3UzTWPEghzs/qLCNtOmKcWIQTq9DpU1lbGNczRRx+NvLy8+tdjGjBgAJYsWeIbUBjLoEGD8Prrr6NJkyYJbTsrKwsvv/wy/vCHPyTU3/LNrk0I6f4BKwLCdc4yQvWVM4OShQgleNAKprfWN5JcwDBSSqxYuSLwnNB1Hf369sMvv/yS4sroQOfODo1xQQ6fjmGHVIQhdN0JzhYw7uv2Ot0J37aGr+fBWrt1G3YOGwbdE+5TcMvNyB08uF5jxyunX1+0XbQQ2eeeG7Vd3Y5i7H1miitUW+TkoNkdf0bhW29CtmyZtJoyZab1ohgXA4GOkHWpEV03QrdNTuA5jIuJIISQ2cY4LYcA++IkyizSdScs27xvv8jq+PaTdVZZY4WtTCTsnagBBAno/PWvf52GSgz9+/dHS59zyG27SwAA1bqOv5Tuwq27S1IWqp2ZmYkrr7wSJSUlmDlzZtTPrNbFfxJinWqidPf9HiuE/3eFCGMJz49yvYHkUMazx4/EJ1Q70j7cX0O1AeDNN9+M2SYjIwM9e/ZMQzVE1JDuu+8+dOrUKeFQ7VatWuHTTz/FlClT6hWqDRgXyrj88ssT6ltZGd+fIxERNWbNmjWL2aax/H8zSo5ly5Zh0aJFgdp27twZI0aMSHFFjtGjR+OOO+4I1DZIqDYA9OnTp96fGw5EVVVVGDp0aKD9mJOTg2nTpkHTtDRURkRERERERERERERERESxZDR0AURERERERERERERERERERJQ65557Ls71hB9OnDgRq1evRvfu3aP2zcnJaVThU1YtUUMLPMHH7gGUNr6rRVgQpxXWpUO3c8hcuYjm9oQQZuCiMYb12GhjLjM76AIQupHmbAUzCntga0AjjFEKIKQDUkjoQrdDIKXZIaTr0BBCSDfXCzMcUtehCSMgMiTMZ6WHjDwzPWSMC2MDOpQAUt0Mk1SXCTOEMmqgm7rHhLPMCgJWQ4OFFRHuBKRZ4W9WaLiAE6DmDcqWwtmO3UNIZ5m5zVih2mqQqhNtDrse9fWvT6i2az8JETVHrv7c4Z72PPRvElF5TRmyM7IDb/X888/Htm3b8MYbb2D69OlYsmQJQiH/UOloTjjhBDzwwAO45JJL6nXuGTJkCE488USMHj0aS5cuDdyvV69emDx5Mrp06ZLwti1fl3xlz397fuhKoJ8QZjJ2ePCh3cS1XCjnG3Wp53jzhqVbG0b4Ot+NhvVNTPPmzbH448U4tcepqKuri9m+srIS3U/pji1btiAjg3+ljdLD9/OEcOUk2++Frvd/3wVmW1fWsu58FkhQaM8eFF91Fep2FLuW5w68BAW335b4wPVQs2Ej6n7cFne/zOOPQ5MzTodI8jEuhWZeyEBA6CHnrCikE5Cth6ALCSs0G3oIISEh7U88OuysbF2Hbn52svOw7c9LAOB83rM/w8GYT8b7vB74c4E5nP9iczy7TeP5SE4HkcrKykDv48cdd1xK69B1Hc8//zwWLVqEwsJCtGrVCiUlJa42a6qrsbSqCo/uLcXa6uqU1NGkSRMMHz4cf/vb35CdHfyzMhDwu6wfNVw7yvdYo2nk77KeFc7YUWr17RNUxCtUBViuXsAqQpv9OVQbAFasWBGzTYcOHdJQCRE1lB9//BHnnnsuNm7cmPAYl112GV5//fWkBmO++uqr+Oijj7B9+/a4+gW9iCMR0f6gefPmMdswWPvAEQqFcPHFFwdqK6XEv//97xRXFO6RRx7B8uXLsXjx4qSM9+ijjyZlnAPNuHHj8L///S9Q28ceeyzlfxZCRERERERERERERERERMHx0sJEREREREREREREREREREQHoR9++CFmm3379uH8889H586dceKJJ+KGG26IK6Q2VWKGYsXKNIgaEO2/0ghQ9OmuhJJFDGO2l6nh0u5gaSv0VqgtzZBcqQRMSyEghbSipyFhhU1L930pIYQ0H2vQYPQTMB5LIaGZv733pdCgSfNmrYM070e6acZNmmNLZwwpM8z1Vi1OjdLqDw0SVg3CXmc+K7s2Y2+Zy4WEEDCXxx+q7URppy9UO2b7VOe9+YUn2+HmsOfrvtpKM6Q0uGbNmmHUqFH46KOPsGPHDsyYMQM333wzzjrrLLRp08a3T05ODk455RSMGTMGH3/8Mb744gsMHDgwKcF3J510Ej7++GMsXboU119/PTp16hQWNiWlRMeOHTFq1Ci7bTJCtYsqirCjYoe5P4UVveoEZgt1Tjpc4YHmfe8yv9ObPYYZ5OveTqTGnjmvxz51RqOe7yxdunbBP//5z8Bj/Pjjj+jTp089qqCDUVhYaJA2nkPDCkOKFIpkhy77LndWrFvzOa6/djR6dT8dwy4fhnn/nofS3aVxh3/a49fUYOc1I1C76RvX8iY9T0OLvz7ue05PJb2qCrtuux3FV16Fmg1OAGBmp47IG3oVRNOmUftXf74ORRddjJKbbkZo9+6k1eWc66wLg1g33Uw4t8K1dYTgXEDEbm9f2MRsZz9hKxRdfZ11+79h80Yo613LEHY/yLz165dQf6J6yMrKCtTuqquuirjujTfewMknn4zc3FxomgZN09C+fXs8/vjjgS7EsnfvXlxxxRW47rrrMH36dDz11FPYtGlTWLtaAJfv3JGSUO2mTZti7NixKCsrw+TJk+MO1VYl9DnXSfaPPnaU77LCukiLN/Da/VUodg1Bb7GLjTw2Iu8n5Rt1YI0tVDsUCgUKrD3jjDPSUA0RNYQnn3wSRx55ZMKh2vn5+Xj//fcxffr0pIZqA8afkyxevBjt27ePq1/btm2TWgcRUUNq1qxZoHa1tbUproTSYeTIkSguLo7d0Gx71FFHpbgifzNnzkRmZma9xznssMPQqVOnJFR0YFm2bBkmTpwYqO1vf/tbjB49OsUVEREREREREREREREREVE8xH1T+tp/ffXIjq3Q/vCChqyHiIiIiIiI9jO9OtyDppntGroMIiIiIiIiIiKK0z/+8Q/ceOONCfUdMWIEnnnmGWialuSq4hMpANMWKz8rSvdIgYXWciWD2D2eUIIWveGKrlHMtUqAoxHmqJvLrHBIM8zRtSxkBz/qesjeTsgOjwwhpIREhnT3enX7djykPZ4dRek8B918YnZupZ125nnuxl5xR52pQdZquLW1TsLODRZWXLjTQgoJmOHidjy5kE6AthUxrgRpw+4bPVQbShV2tUkI1VZfb3u+CHdL3XU/wlzzzCMr4NN6OYwgZGvOWC2d8Fd7BunuuWTMGWMehcy5FbLnjXmDjmZZBShoEixEJIiqqiqUlJRg3759kFKioKAALVq0SGvQXU1NDYqKilBZWYns7GwUFhYGDoyMxwffL8CmXRsghAYJYYfKW0HyUmbY9zOs4HmpQRMZyLB/G8sztUwjkF4oYfcyw4iXl0YovRBCCcY3jg8jfF4NnDdC6yHsowYAlMB65TgRzhFiXVTAOnYQ6SICQNixYrUZNWoUnvvnc4H339ixY/Hwww8nuPfpQOac7zzLTOrZWV2elPOsZ739ng0dFeUVePCBh/DU35/yDYkdOvQqTJv2ctzPt+rTT7Fj0KWuZRlHH402c2ZBNm8e11jbu3ZD3Q53SFCzcXcjf9TIQP31sjIUDx2GqhUrXctzzvsdWj79D4jcXIT2lmHfzHdR9urrqPnii6jjae3bo/WLzyPzpJPieh5+NpVswIrtn0LCCOyVkOaFPoxzp3U+zZAZ5nnUuJ9hnoszRCY0qV5kJMM8vwrz3G2eQ82LfgDORU6c86z1ecb9SUZI5xzrPnfqzmcUY2H4Zw/EPr/GQ4rkhi7SwSMzMzNwYNxtt92Gyy+/HKeccgq+//57nHvuufj2228jts/Pz8fixYvRrVu3iG369++POXPmxF13MjRv3hxjx47Fn/70p6QHlwIBvs/WZ+wY730R+Z1a4ikz6KnJZ8xo3wsSvUhFYwvVBoB58+ahX79+Mdu999576Nu3bxoqIqJ0KSkpwe9+9zv897//TXiMPn36YPbs2Sn5swyvzz77DLfeemugiyxmZmaiOgUXtyAiagh79uwJFK69c+dOtGzZMg0VUaqsW7cOXbt2DfTdrGXLltixY0dKvhsGNWHCBIwbN65eY/ztb3/DmDFjklTRgWHPnj3o2rUrvvvuu5ht8/PzsW7dOhx55JGpL4yIiIiIiIiIiIiIiIiIAhn/bD8GaxMREREREVH9MFibiIiIiIiIiGj/dOedd+KRRx5JuP/gwYMxffr0Bv1H5MB+EK5th3DqnmZW6LHZSQg7pFMPecKvzSBkuO5bIcrGLWSP5/SxxldDQa3x7UBtd2SoHVrqhILDDqKOtK/9Qh+FvXeEEoJthVyrUZLqY2m/XHZwpXRCKIXS1lrvBFaLuEO1veFsyQjVhmc/6dBdIcXOcrjaRBsnnmDtsMBXO5DdCU5X51CdHgL0EEIAQuacscK1BQTa5x+acIjdwaqspgyvffEydIQgpWYHYBsBr1IJfDVCXK3AbCdg2wh+zZSZ0KBB05RAWLOPPa75WAgjvFt4g7XNY8Q+nsxjyH2s+ARrK8dKMoK1AaB79+5Y8981gfahEALvvPMOBgwYkPgLQQekoMHafpezUB7YDcPeo9XzrNJXPQ87F6EAautq8c5bb+OB+ybg282Rg2NPO+00LF++PNBzVPkFa+f064uMww+Pe6yyaS9Dr6x0LWvS8zRkdeniHr9/f2R1dS9DKITiYVejctGH7v5nnIHWr74MkZkZtr3qtZ9j75RnsW/uXPcOVYi8PBROfx1ZUQJ1g3j3vXcxY9Gb+FXPE3HUCUeZFyDQlHNsBjRoyNAynIsYWOdekWGsN8/RRjC3cyEEofw2zpdGiLZUzq/2pxzXhUCsi4E469RwV9fnImtBgufXoBisTYnq2LEjNm7cmLLxNU3DZ599FjFcu2XLlti1a1fKtu+nsLAQ999/P0aNGpXybTVEuHagbafyK4Bns7HCrw+kUG0AGDp0KF555ZWobaSUqKmpafA/byGi5HnllVcwYsQIVFVVJdQ/JycHL7/8MgYNGpTkymI7/fTTsWzZspjt2rZti6FDh+L666/HUUcdlYbKiIhSIxQKBbqo7Lfffsvz3X4sFAohNzc38Hvz/Pnzcd5556W4qtg6dOiAbdu2JdQ3Ozsb5eXl/J7hMWzYMLz8crCLIj7//PO45pprUlwREREREREREREREREREcVj/LP9kNHQRRAREREREREREREREREREVH6lZeX16v/jBkz0KdPnwb/B8TCDKSOyCeI0D0AIoZrG4Gy4Sut5br9WBlCCUbUdT3st3sMQAgdum6keNrhthKALqDrIaOVkBDQEdJ1CPu++bTM5yZhtLeCp3XrqQsdeigE3Q7H1aFLXalFmCGhxs7SrXBmGPXoyr6zn7FPcqkQauiu08gJjdTNMEpznSts21imhmEb/65fjds2+gphhVUqwZUCER/7BQWnMlTbK0iYW6R5FpVfc6GkwQoAocg1Wa+/8TTN+WeHchvtQnodyqr3Ij+rIL7aDnJrflmNEOrswGrr0LBngjK1hBLA6hwXyvxUjxMd1sFlD2Qdd9555pxfBFzB7j7tXGKdL+th6dKlOLzD4di5c2fMtrqu49JLL8VXX32FY445JjUF0QGnvlPXfu/0hGqrKisr8e+5/8GsmbOwbu06bNiwIdDY+/btq2d1yljvzUvaWFXLV6Bq+QrXsoxOncKCtcteeDEsVFu2aIFWTz/lG6oNAFldu6DVlMmo+WI0dt15F6r/+9+wNnpZGYqvHo62C+ZDa9Mm4efx7Zff4o3HpwMAmhc2R7ezuuKUs7uhW69uyG+Wb1xUQujmRUc0qG+irouVwHwfFM6FR+zPeNZ/pOvDjtlLwDeOSDnn2u+7zocRpYLGGfxKZLnjjjtS+p2vrq4OZ511Fnbs2IHs7Oyw9RUVFSnbttdhhx2Gxx9/HJdddlnathnz+2zMARD391l120CEgG31y24yWV9XAn5POhAtXbo0ZptDDjmEYXdEB4iKigr069cPH3/8ccJj9OrVC/Pnz0deXl4SKwvusMMOC9Tul19+wcSJEzFx4kSMGjUKzzzzTIorIyJKjaCfw3bv3p3iSiiVrr322sCh2r/73e8aRag2ALzzzjs49dRTE+o7ePBgfs/wePPNNwOHap9//vkYPnx4iisiIiIiIiIiIiIiIiIiokTw/4QSEREREREREREREREREREdhFq2bFnvMa699lrU1tYmoZr6iRnKFSunLEr3SGFe6vKwSEQlXNuuT/cPv3XSnp3wW2tsKaTyyAyeFlZP60faYdNSSEhrVCHNYF8BITVjnRmyKyEhhQYpNCOo21wnpYRm9tOEBrOl/aMJzbhZP8K5mS3scY0xjNqMsTVIKe26pDm6VbcmzCVSQkoBKOtgPm9ptjHCs83nvZ+HasczTrTx/Fa52wv/dp6sdCsr1HqOpVWl9Qv6O8iU1ZThy+Iv4ERpu2edfdQKZx46IfLq0a7Ga1uh8tZWPK+lbi2z5nqE19rqbWV2WwuUkHU7iNvTNxmhhtnZ2fh0+afIjBDC61VTU4NTTz0VlZWV9d42HbjivigBYM9v33Obz1Tfs2cP3pz+Jq68/EocdfjRuPLyKzHjXzMCh2pbY+yvQrt2ofTxv4YtL7h1DGTr1jH7Z/7qV2gz8x0U3H6b//jFxSh9YEK9aiwtLbXv796xGx++/REev2kShvUcjkdvehz/W/E/6HoIOoBQKAToZoy2rquR2sp9g3WREl25aIV1N9J7o7XcOzf9zsmuNp5xvb+d5Hd3/3h+iBI1fPjwlAd5lpWV4YYbbvBdl6zP1NEce+yxeO+997B169a0hmpbUvkcXRdtibJ9vxsA5WQY301E+lHHrkfNsaRj3iRq69atMducdtppaaiEiFJt1qxZKCwsTDhUOzMzE8899xw++eSTBgvVBoyw/3i98sorKaiEiCh9gnye3J//vOdgN2/ePEydOjVQ25ycHMycOTPFFQXXo0cPXHLJJXH3O+qoo/Diiy+moKL917Zt2zBy5MhAbVu0aIHnnnuuUX/XJCIiIiIiIiIiIiIiIjqYMVibiIiIiIiIiIiIiIiIiIjoINS1a9ekjPPqq68mZZz62h/Ctf2CxNTgZ5ihuEYwtrFeWsHXrjgyK/zMDMSGEpotpU/AtrJcaOZ94fS1Q7mNbQnzt7QDua02EW722Fb4tzOGZoZsO0HaTmC2VLZh1G6EAxvPx6oF5rY1TxgbzHBiqe5FJ1Tbs2/9QrXV1yJVodreORKIlaHpmdN6hEEERPjiCGO4QzmFu60SymwlbNfpddhTXQoKZuVPyxHSdecYVWamfWy7HptLpPfYNsazMq6tV8We/5557GIFbccKf43x2He57j+3gzrmmGPw5ptvBg6fKCkpQa9eveLeDlE8wgKMzfvLly/H1UOvxmHtDsOwK4fh7RlvY/eu3YHHbSGlfZQUFxcns+S0Kn/tdehlZa5lIjcXTYfEETyraSgYcwtaPPqI7+qKmbNQt317wjVG2r+1tbX45L1PcOcVd2FU39GYNW02yveWKzHagBVvrVtvsta50xpE182TsB52PtX1SEHa4XOKaH/36KOPpnwbL7zwAqZOnYqlS5di+/btRhA+kNKLbJx00kn45JNPsGnTJvTt2zdl2wki4XCugKca17fJoH0iBG4HuSUiGYHaVt2N1bJlywJdnGzQoEFpqIaIUqW6uhr9+/fHgAEDUFFRkdAYXbp0wU8//YRrr702ydXF74477oi7T3l5OTZt2pSCaoiI0kPK2P/klsHa+6eysjIMHDgwcPsXXngBubm5KawoftOnT8dhhx0WuH27du3w5ZdfIiMjI4VV7V90Xcd1112H3buD/Xnv008/jfbt26e4KiIiIiIiIiIiIiIiIiJKFIO1iYiIiIiIiIiIiIiIiIiIDkJ9+vRBQUFBvceZMmVKEqpJjkDh2tFCxGKEa/uFfEUNThYAdN03mDlyuDbswF07XNcOPLaWW0HacC+34reFgLDDro0blEBeASMMWwgnONsJ7LXCuoU7TFuaQdc+t7DQbTih3dY2re1oapi2dIK4rWBvKaQdQGyMJ+3gbWH/VsKK4QQPC2tfWPXGCNX2fU2SGKqdKiJCfQ7ddc8vCNmZasI9IHR7P1rhzLurdqNOr0tS9Qeu4n07sKHkK2POWYG6Au79aR9ncM1lNTzboEbFq8c4PDfnGIBPiKH3uHCvMe+FzQFvizgI78PwUfpf3B93jA0eyrVmzZpGESRG+y89aHqo6b+rV+Pcs8/F2WecjemvT0d1dXXgvodpGXihZWt8cUh7LGnbDnML22BkXj6OqalOKFBPZGRAtmiRlJvv+NnZYe1EVparTcXsOWH9ss84HSKBQKGmV16BnPN+F74iFMK++e/HPZ7l559/jtnmh2+24un7JuPS04Zg4tjHsWn9Jmdu2OHZ5kMzRNsJ17buhJ3kzP/onmVRNN6sV6KoRo8ejfPOOy/l2xk+fDjOPPNMtG/fHpqmQdO0pG9DCIHTTjsNn3/+OdatW9eoLuKRrkDoRhU8bX5HT0ag9v7glVdeidlGCIHf//73aaiGiFJh8eLFaNOmDebMCf8cHYSmaZg4cSLWrl2L1q1bJ7m6xBxyyCGYO3du3P2OP/74hIPFiYgaWpBg7dJSXpByf3TGGWdg3759gdr+5je/weWXX57iiuKXlZWF77//HkOHDo3aTkqJK664Aps3b0Z2dnaaqts/vPzyy3jvvfcCtb3iiisa5TwgIiIiIiIiIiIiIiIiIoe4b0pf+2/1H9mxFdofXv9/NEtEREREREQHj14d7kHTzHYNXQYRERERERERESVg3LhxmDBhQr3H2bp1Kw477LAkVJQ8uh4jSDNWbleU7n4hnVGDO61ahLDrstqrddrLlKBHI9wRdlvrx+nhrIcrCFJpq5tPR1d7G22FMMpzhtBdz8WuTwCRdqnwZkp6g5zNIGErs9oO+rXae9r5B2cb4b9SqMuNcHG7rbCWeQOk/UO1w5YlKVTbO/fU/emOsPZv4+qrh88J+7Uwd6r6OnvnhG4m1YV03Xmk69D1kLXGWKfrCMFYHrJu5uM6vQ55mXkozG0TaB8crN7eOAO/lG23Q+ilGVKvmQH2QkjjvpTIEBqk0KBJDRrM30KDJjOgSQ0ZIgMZ0rhJYa3ToAkJTWYYY0sJDZoRJG+H05uh+kqovRqYbx9jMIJhjFB9wO/48Ub/248CHj/eNl6/+93vsOiDRYH37wsvvIDhw4cHbk8HJudcpzw2JeP8unDhQgzof0lcYdoA0F7TcFFuLkY0zUeOcK7jYd1C0NFxyRLkHHNMXOMm0/au3VC3o9i1rNm4u5E/amTEPqG9ZfipU+ew5QV/uh0Ft9ycUB2Viz5E8VXhoT+5gwah5ROTEhrzkl49sXTlKhTXxXcRiBNPPhGD/zgIffufh5zsXPtcLKVmnmeN8651TrXOvdYFS6wLk0j7fCtdn0vsTzPSOdd6z7G+l1aIdp5FWPPANJH8gGI6+Fx00UUJBWs2BkIInHPOOXjuuedwTAOej4OI+V02mduK8wIUyZSqMO1GFRzu0blzZ3z99ddR2xQWFqKoqChNFRFRsoRCIQwbNgyvvvpqwuubqaYAACAASURBVGMce+yxWLRoETp06JDEypKnTZs22LFjR1x9+vfvj1mzZqWoIiKi1MnOzkZVVVXUNkOHDsW0adPSVBElw0MPPYS77rorUNusrCz88ssvaN68eYqrqp8FCxbgrrvuwoYNG1BXVwchBA4//HCcf/75GDduXFIusHyg+emnn3DiiSdi9+7dMdseccQR+Pzzz9GsWbM0VEZEREREREREREREREREiRj/bD/Evnw2ERERERERERERERERERERHZDGjRuH008/vd7jdOjQIa3hX0HEDNOKVW6U7n4BYFFDwaxadN0dlqjDEwLtF0gt7O5WWKM7ktoIzDXaGKGOdsAjIgXsWqG/EoBU+gBCWsGQVlikGTApzFBfn5sUZtCkGTZp3YyxzMBJJfzXqELZjhRGXzukUsJ6pkZfaY/jjcpubKHaaeU3h819LYzJYrfzVqbuB+OuE6CuBp9b9/ZW78G+2ooUPIkDwxfF6/BL2XbnWLN+zPBVWHPenP2AM5cNwj7mnHlsvkb2mNZ5Q7fPDYBurreGMZabGeuuvma2evh5xqJ7fnvbRJjeic77+fPnx3VBhhEjRmDNmjUJbYsONnHMSaXpt99+iz8M+UOgUO3uWU0wIi8PM1oV4r/t2uODNu1wc14BcqMcDzU//BC8rkaibst3vsu1dolfcDerR3f/bf34Y8Jj/r+dxbizZQH+0qoZBublomNWZqB+6/+7HvfdOB59u52Pv93/d2zdstX4PGudMM37YRfMcK54Ejam78dhv3aBKoygcX3kpoPMnDlzMHJk5ED+xkhKiYsuugjbt2/HokWLGn2oNpDe7xUiyk+qt3Ew+vbbb2O26d7d/72SiBqvNWvWoF27dgmHakspceedd2LTpk2NNlQbAGbPnh33e9ScOXOwbt26FFVERJQ6GRkZMdvMnz8/DZVQsqxduxbjxo0L3H7q1KmNPlQbMC5guXLlSpSWlqKsrAx79+7F+vXrMXHiRIZq+9B1Hddff32gUG0pJV599VWGahMRERERERERERERERHtB2Qj+3ettt0792HXzn0NXUZEjbU27rfEcL8lprHvN4D7LlGNtTbut8RwvyWG+y0x3G+J4X5LTGPfbwD3HRERERERERERNX5ZWVmYOXMmOnXqVO+x3nnnnSRUlFwNEa4dMSDMFa5tbNwKdI4arq3GR9sB1cIOqPbdshJGbQdsW8HW0gxSdoVsO6HXVuC2E5Ztbc8JbA67qf2lVIK51SBtaYdmW2HaAjDGhtPWeq7q9qxwbfV5WvujPqHadgB1GkO1I025iCHH3vGjbUcJ0lbH1T0NwobQYc4HpZeZy63btQkUlRehLlQXefsHqb3Ve/Dpj8vsOWgHZFth9WHHC5zj2A62l85y5ZhXA87tMG7Pa+WcI4T94ho5+8I1jYQdwK/Q3YHqrkB2qK+/M4b6uz6klFj52UpkZ2cHah8KhXDmmWcGCrygg5se7c09wqqSnSXoe14/7N5dGrHroZqGm/LzsaCwLV5v1Rq35zfDr7OyXGHaftu2llQFCNJsbEJlZb7LRYBwqUhkfj5Ebm7Ycr2iPKHxKnftwr5dJdABFGoazs7Nxg3N8/FoYQtckpeL1lKLOcbuklJMe3oa+vW4ANddOhIfvLcIdXUhp4Hw/FbrVv4CbmO7yAxRqkyZMgULFy7E0Ucf3dClRJWRkYEhQ4Zg586dmD17Ntq2bdvQJR2UDtYAbT9ffvlloAt4XHzxxWmohoiS5aabbsIpp5yCHTt2JNS/ffv2WL9+PR566KEkV5Z8PXv2xPjx45GTkxO4j67rGDhwYAqrIiJKjTZt2sRsU1RUhOLi4jRUQ/VVXV2N3r17IxQKxW4M4KKLLsIf/vCHFFdFDWH69OmYPXt2oLa33HILzjjjjBRXRERERERERERERERERETJIBvrX+b/dsNObPl6Z0OXEVFjrY37LTHcb4lp7PsN4L5LVGOtjfstMdxvieF+Swz3W2K43xLT2PcbwH1HRERERERERET7h9atW2P16tW45ZZb6hWW+vjjjyexquRJd7h2tOVGWrEapm2GbPuEa9sR0mZotJmGbQbjCk+crrXOCNAWTlauE/Jr/1jh2cII2QYgpDKSUMd297XDsz03K/TaG3wtrWBvIe0wYCGcMG0raBtKKLYVom0FDzvBwVD6SwhpbtMTqq22jhWqDR1pCdWuT5ic79i6OxzbP9Bdt+d2WHC7ro5h7Tt1/+j2MntcIbB582aMuHZEws/lQKRDx4It76OmrhqQzv5yjgMrJhtwz0wB6M6cN1Y44djSfF2s+HwhnaPRFanvDVzX4dqac26IdiILX+fbOs6/YhZk3rdt2xbz5s0L/N5TXl6O7t27Bw5AIQqivLwcgwYOwpYtW3zXj87Lw6dt2+GjNu1wY14BjjRDpeM9s+/7+uv6FdoQNP8A7dDevfUaVmjhYdeiSZOExire4L9f84VAn9xsTGjdHDc3K0DXJlmBXrOlH36C0Vf+H0Zcdh0AJyxdh3EtgrC/bxtwIrj6eoawA9mZPUv7kd69e2Pz5s3YsmULHnzwQZx11llo1apVxPd0TdNwwQUXoGnTpmmpr2/fvigtLcUbb7yB5s2bp2WbRLFMnTo1ULsrrrgixZUQUTJs3LgRhx9+OJ566qmELrAihMCoUaOwdevWpFzwMF3GjRuHiooKvPTSS4H7bN68GdOmTUtdUUREKXDWWWfFbKPrOsaOHZuGaqi+evfujZKSkkBtW7Zs2SgvJEz1V1RUhBtuuCFQ2y5duuCRRx5JcUVERERERERERERERERElCyyoQsgIiIiIiIiIiIiIiIiIiKihpWbm4tJkybh66+/xqRJk3D77bfjuuuuw1tvvYVVq1YFGmP58uXYsWNHiitNTKBw7WgZOMkM1zYKMoKN7ZBnhIVru8YR6njCFYhsBFF711vLnRBpK/xaWGHXMEKtpVCDto3IXimlHW4thHRuEX6kErpttVXHkkJAs4O4NTtM26pa2qHb4YHawtVGje2G8lzU2GLY/ZzdHSFUW7g6pSRUO2rfeFZGmp8RM9xF2GNhDaQEvLuHUoLMdbsjhBAo31OOwX0uxUsvvYTXXnstWuUHlZXbl2N72U/G/tWVOSms404AZoC8czw5Ifl2sLxxNJrzXyrHLAAoIfJmCD7McHoA6qtmjqm+/sqLLOAO3rbqU+eBq3mEyaWcLyMF1McTwn3mWWfir3/9a+D2mzdvxu9///vgG6CDQqJn4lkzZ6FFQQssXbo0bF2eEJhVWIhb85uhUIYHQcfi/Wix74svEqyy4WiFrX2X127enPCYek0NQmVl4dtq1y6h8X7537qo6yWAk7IzcXPzAvy1dQtc3DQXBTL2jFmyaAm+/N9XgWrQdT3eaw8QHTCOOOII/OUvf8HixYtRXFyMyspKvPvuuxg2bBj69OmDCy64AHfddRfKysowd+5cjB8/Pi11zZs3Dz169MCKFSvSsj2iIBYsWBCzTYsWLZCXl5eGaoioPu6991507twZW7duTah/q1atsGLFCjzzzDOQcv/8J13Dhg3Du+++G7j92rVrU1gNEVHyPfzww4H+7P9f//pXGqqh+pg0aZLvn/35EUJg4cKFyMjwv9gc7d/GjBkTKGBd0zRMnToVmZmZaaiKiIiIiIiIiIiIiIiIiJJh//xbWERERERERERERERERERERJR0xx9/PG655RZMnDgRzz77LH7/+9/j5JNPxoUXXhio/4cffpjiChMXKAA5zeHautLGDsSFOwjaDo62gno9wdJ+4dNOKLVUQqudIF2hLHMHWJvBv5BGELYdmi3s4G0jdNsM7zYfW+HZUjgh20aQsFSqU8OEYbe3A7/N7ahBw954bastzCBxe3+IBEO1I7xW6QjV9h0vkWhYvzlrBbdbOztCcLxrnikh49ZcUSvaU1qKkuIS6LqOkSNHYt266EGmB4Mtpd9h9fZVkHbQvXTmpXUMAJD2MmN2S+vYUoLkpb1enfVQjiFPeL7rnGAtNpbrVhs7eN54rIb3CwhAVyaFz/wIFBLr1yiBdNmbb7kZgwcPDtx+5syZeOyxx+LfEJHiH0/9A4MGDoq4/m8tWuBXmVmBxoqQT++y76uvoNfUBC+wEcjo0AEiOztseeWSpe5zSBxqv/7at29m584Jjbf9v6vtfe49ralbEQBaaxouy8vF5NatMKZZATrHeH2nPjPV1d9Pcj8JEO3/srKyMGDAALz00kuYN28e5s6diwkTJiDbPJeMGTMG7RIM0o/Xl19+iZ49e6JLly5Ys2ZNWrZJFM3GjRtjtjnppJPSUAkRJerHH39Ex44dcf/99yMUCiU0xpAhQ1BUVIQePXokubr0GzBgQOC2xx13XAorISJKvkMOOQSdA/xZRVlZGcO1G7HVq1fj9ttvD9z+rrvuQrdu3VJYETWU9957D6+//nqgtnfccQfnAREREREREREREREREdF+hsHaREREREREREREREREREREFJEQAq+99lqgto09sCzV4dp+wcjRwpKFEq5tB94KI/BWrdU1tlDbCzscW0gngFeaYbx2b/OxE7JtLtOVUF/Pj93PDgh2blJokEILW+4N0/aOKIWA0H3CtJWAbWs329HgZviwmp4dvj/sGGI7cNjZl40jVFsdN3AUqe7elr1N63lE2YY9gB2w7cwH579OTyuBVA1wtsPehUCT7CZ26/Lyclx88cXYsWNH0GdywCmpLMH7W+bB2HHSmceQdnC2E1QvXMeRfbwKo62ZkG3OXVcrSDs8Wzm2lONAjZ53v3pWwKwaMu/zRIQS0G3dV1e7+rvDuZPt9TdeR8eOHQO3Hzt2bKO+mAM1bu++8y5uHXNrxPV3FTRD7yY5Sd2mXl2N8s8/T+qYKZeRgSanhgf+1X7zDapWrExoyH3z3/dd3uTssxMab9vKFWHLYmX+ZwrgjOwmeKhlc/yjdUtckOv/Wn/4/ofQ/QLEhWdEz2nRtw8RAQCklPjqq6/QunXrtG1z3bp1OOWUUwKFGhOlytatW7Fv376Y7S666KI0VENEifj73/+OI488MuH3k/z8fCxcuBBvvPEGpDww/hnXnj17Are98cYbcffdd6ewGiKi5LvvvvsCtbv//vtTWwglpKKiAr179w58MYxu3brhgQceSHFV1BDKyspw/fXXB2rbuXNnjBs3LsUVEREREREREREREREREVGyHRh/I4uIiIiIiIiIiIiIiIiIiIhSpqCgAB06dIjZ7vvvv09DNfVjB8hGY4YM+w8QY3yfBkHCtXUddvKtE67tHsMOlPaEa7taCSdi1wrMdgoXTmSvEMq+cIdvS6HG9Co3EeHm09YexwrxNgOyXSHR1rZjBWrb653nBwE7CBpwAsrt5Z4QYL9QbW8YeqpCtaOOFc9Kz5xUs7KD1G7vC3soZXYIK9wZ9hp1FuTl5bnG2rJlCy688EJUVFTE3O6BprymHHO+mYnauhoIc55bwdj2/IQxf6WyTMIIk7QittUgfGm3l8oxYx2b6hz1hJ+b/1Wz0+1zgBowL9QRlPOgOqdcGbHB55MyrP+6gKSUWLlyJfLz8wO113Ud/fr1w/bt2+PeFh3ctm3bhmuGXxMx/HhsQTMM95zzkqVs2bKUjJtKOf37+y4vHT8eem1tXGOFSktR9tK0sOWZHY9H1q9Piru20m1bUbr1B2dBAm/PR2gZ+L+CfLTVtLB1vfv2Nj6nMSebKKmaN2+OTZs24YQTTkjbNnVdx4UXXpi27RF5vfjii4HaDR06NMWVEFG8SkpKcPLJJ2PMmDGojfPzr6Vfv34oLi5G7969k1zd/iMUCuHBBx/ExRdf3NClEBEFNnjw4LA/F/fz1Vdf8c8oG6Gzzz4bpaWlgdrm5ubio48+Sm1B1GDuueeewP//+sUXX0R2dnaKKyIiIiIiIiIiIiIiIiKiZGOwNhEREREREREREREREREREcU0ZMiQmG127tyZhkqSI1Dwa7Rw7SjdEwnXtrdnBm07wdDuzQK6EyANNWzaSrh2wnid4F7hKtmOTLZDp81u0knLdsKwlRskhC7Cbz5tjbRnJRRbCfB26gkQqC2cEGA7BtsVHOwOHI8nVDvo6+P7WqVI0DpcvIHbgCvo2U7SVoLIXfsG1jyC85oJ5TUDkJuTg2bNm7m2s3LlSlxyySWorq6Ov+b9VGVtJWZtehfl1WWucHoJJUge0jyUjGNACmnOazPUXjoh9tbxYN2skHRrHOMGe2wjsFvax6/3ODB4jheYx4Pz6sOVEutznguUIevXqJ7hswUFBVi2bBk0n4BbP1VVVTj55JMTDjejg9OWLVuwZ88e33VPtGiB61IUqg0Ae5YsSdnYqZI74GJoha3Dllev+x923/kXIBQKNlBdHXaNuRWhXbvCVhXcOsb9gSegLYs/iruPn+9qavFLXV3Y8gGX+oeKE1H9NW/eHOvXr8cPP/yA+fPn45///CfuueceLF68GF999RXuvPNOnHnmmSgsLAz8uSCWTZs24amnnkrKWETxmjdvXsw2eXl5aNOmTRqqIaKgpk2bhkMOOQRr1qxJqH9OTg7efvtt/Oc//0FWVlaSq2t4BQUFgQJnVbNnz0aHDh2wadMmXHPNNTj99NPRsWNH/OY3v8HVV1+Np556CmvXrkUo6PcMIqIUC/L/xXRdx5///Oc0VENBjRkzBqtWrQrUVgiB2bNno6CgIMVVUUP47LPP8MQTTwRqO2bMGPTs2TPFFRERERERERERERERERFRKjBYm4iIiIiIiIiIiIiIiIiIiGI69dRTY7bZn4K1gXqGawMJhWtHCk62AnqtAFxXuLbPCGqYtHAF6XpCkc0QX6eNE2JtRlnb65WWTmCwqw9cYcJO4DVc4b9qELb0DdL2hn4b7ZwgbiVQG2bWN+wCnLBgdX+qodrw/G4kodrqdgLnD+vubds1WM/LZxvuxbqzX5T67Vrs8HZzX+rq/HD2vRAS3XueEra9999/HwMHDjwowrUraysxc9M72F1ZosxvzZ6/6rEDIWH9uI8FaRxnZlC9NH9bx6K7vXUMWGHaAs7Lb4bXK2cEdYYZudnK6+2ZuvZ8UILrITyvvbXAau9zfMG9GWcse1V8PwDwq1/9ClOnTg38uvz888/o3bt34PZEnTt39l3+eqvWuCgnN6XbLlu5EnV796Z0G8kmcnJQ8Je/+K4rf/0N7Bx9A0KlpVHHCBUXo/iP12Df/PfD1mWf+1vkXHBBQrV9s8AzXoLh/h9VVoYta9uuDU49/TQAPm+53msTeC9wkeKLcBAdSDp06IDzzjsPI0aMwPjx43HWWWehU6dOeOihh/Dxxx+jqKgItbW1qKurw5o1a3DDDTfg6KOPTnh7f/rTn1BWVpbEZ0AUzPr162O2OeGEE9JQCREFUVFRgbPOOgtXX311wn/ecfrpp6OoqAgDBw5McnWNSzzf3y3btm3D8ccfjxdffBHLli3Dxo0bsXz5ckybNg033XQTunXrhszMTPTv3x9FRUUpqJqIKLhHH3000Pf8t99+mxcFaCQWLFgQOEgZAG6++Wb++fIBqrq6Gv379w90bB555JF44IEH0lAVEREREREREREREREREaUCg7WJiIiIiIiIiIiIiIiIiIgopt27d8dss3r16jRUklyBw7UjhTXGGa4dbblajx2QrAYi2+nSzmZd4bdWILYSTm2vkWZ4rxXI63reajCvN+jWDAEOcPPvD2W5Wr1Ti9oXylMVwgkAdwK11X2gPAcr9FdXQ6Gjh2q7a4wulSGZUUf2rgwL73TaefeHsd4v6NhoYIcr60of3+BygXfffBcfzFvkW+K///1vXHjhhSgvL4/2TPZr5TXleHfT2yjZV+yE2Atp7h0j9NoO1xYSmnUsSjMu2xVwbwZqCydcXlP6OseT2cYO2DbGlOor5AmfVx8bjdRjRdjjAXDPpUjnt1ghtVEC6+vjqquuwvXXXx+4/ccff4w//elPSds+HdhatWrlu3yBT7hysuk1NShduDDl20m2poMHIffi/r7r9s2Zg59PPxN7Hn0M1atXI1RaCr26GnVFO1C1dCl233sftp9+Jio/+CCsb8aRR6Llk0+Ep/8HUFtZie8+WhR27rHe9p3PHLF9Xl0TtuyXn4sgtWh/vTb+moXr85w6UpxjMbebDkJSSnTt2hVPPfUUNm/ejB9++AHnnHNO3J/Rq6qq8O6776aoSiJ/xcXF2Bvgwhp9+/ZNQzVEFMusWbNQWFiIJUuWJNQ/KysLL7zwApYuXYq8vLwkV9f4DBo0CD179kz6uKFQCHPmzMEhhxyCv/71r0kfn4goqJYtW6JLly4x2+3btw/Tpk1LQ0UUTSgUwpAhQ6Drwa6+9utf/xqTJk1KcVXUUMaPH4+ff/45UNspU6agadOmKa6IiIiIiIiIiIiIiIiIiFKFwdpEREREREREREREREREREQUU7t27QK1q6kJDyds7AIHsjVAuLZrmR0SLeBE5SrhkWGh1D7LAUgp3EHAduBu+JjxZjf69be24oR0e8K3rfqEWruwg56t/a4r+8S7/+xQbWvfBQjVDvycUhSqHXk6Rd+eE8wZHqStDKLsO90O3tZdDWCHNlsPhPLbWGe8Xl1P6QotQ4tY04IFC/DIE4+gJrT/Hf+xlFSW4O0Nb2J3ZYkdii2lBikEBKRxPAljpkshzb+MJcz71nw31ylz33isma+j9dg4XqQQTlth/fUu5ThyHT/uEHvY2zBbqtNJvUiAsNabB57PcQZ4jinrd4BckvoGbU+ePBmnnnpq4PaPP/443nrrrXptkw5u2+rqEu4rItz3UzJ7dsLbaTBCoMWkvyH7t+f4rg7t2oU9Tz6Fov4D8NMJv8KPRx2D7d1Oxo7LLkfZ8y9ALysL65Nx1FEofHM6ZIsWCZX0zYL5qK2oMMpzyvTd/95ldQA21dRgZkUF7t+9Gxt9PrtmZGYEOtcZ203SpQWCXPCAiAAAHTp0wIcffohNmzahV69ecfXNzs5OUVVE/l555ZVA7a6++urUFkJEUVVXV+Oiiy7CgAEDUGF+zoxXly5d8OOPP2L48OFJrq5x+/e//43MzMyUjB0KhXD77bfjoYceSsn4RERBTJgwIVC7hx9+OMWVUCwPPvggSkpKArVt2rRpwhfSoMZv+fLleOSRRwK1vfLKK9GnT58UV0REREREREREREREREREqcRgbSIiIiIiIiIiIiIiIiIiIoqpTZs2gdplZWWhvLw8xdUknxUsHVO0cO0I3Z2Y2/DlkcZXw7XtMOmwQFt3yLSw+gslfFcJy7ZCd9VQbindQddOaLcSAGzdIgRvWyHA0tPPDgU2EprdQd5SCdSGE/CshgWrDbzj2nvADgQX4cG/DRWqnUDQetQETc+c8AZvCs/zjDWvnLkF6LpTlbMP3aHMAgLHHHsM/jjyjxFLbNu+LfoN6YOvd36Fipr97/iP5PvSLXh3wwyU15QB5jEAIc39I+2Qeuu+tIO3pRFKDitg29i3Umh2wLZ102C2h7FePQ6kelOCsO3XyQ5GDz/W7cBs8zEAV1+bPTeizM8GCnhdsmQJWrduHbj95Zdfjo0bN6awImqs4pmiW7du9Q19Oy0ry30E1DMp2e9jgQBQ+uGHqN29u36DNwDRpAlavTQVeSOurfdY2f/v/6HN3NnQDj004TG+mPFm4LZ1OrC5ugZzy/fhkV17MLxoJ8aW7Ma0vWX4rKrat8+wkcNSdmENIkqeY445BkcddVTg9kIIXHTRRSmsKHns7zkJ3IJtIPbN59td3D8xt5OCfdDYzJkzJ2abnJycuOYyESXX4sWLUVhYiLlz5ybUX9M0TJw4EWvXro3rO+yBomXLlvjuu+9w+umnp2wbd911F+69996UjU9EFM0FF1yA5s2bx2y3adMmfP/992moiPxUV1cHvhCDlBILFy5EQUFBiquihlBRUYFhw4YhFArFbNu6dWtMmjQpDVURERERERERERERERERUSoxWJuIiIiIiIiIiIiIiIiIiIhi6tSpU+C2p512GjZs2JDCalIncLh2tIDtiKv8w7VdywXCg5SVvq76hPUfV/qZssoTki3U/DLlnhrkawYDCyFhB3FbNwgjLNhzc7Zt3Fzr7W0LeJ+mHaht74PggdrqvnCFZjd0qHacrGkU9ty8OytG/4iE89pb+1PXPeHLcO9Lde5A+e/dD/wFD016MGwT+QV5uGfiODTNa4qaUDW+LvkKRRVFsSpr1HTo+Gz7Cry3eQ6q9RojFNsMy5b2caKGaqtzXQnPtpZLIx7bCqA3Quad40SawdyAEdhtrLOOGwFYbWEdr1agunpcWOHawnnldOXcAWElqVtP0ud5RzhPqceCM2md9XEcV/HIysrCqlWrfEOQ/dTW1qJnz56oqKhIST10YPh48ceoqakJW943JyeucRLNm9erq7Hz7bcT7N2wREYGmt93L9rMmYUmCYTmZRx9NFpNmYzWL70IGSCQKpLyHUX45oMF4ZmsyotSoetYvK8Sk3bvwQ07SjBhVyneLCvHuupqVOqxX72eZ54GQD2HWh9zvO/Xyv0onxu8qxpf7CvR/mvGjBmB23bo0AHZ2dkprKZxCBRAHeSnHuHegbezHwVkJ+rzzz+P2ea4445LQyVE5BUKhXDllVfinHPOwZ49exIa49hjj8V3332H22+/PcnV7V8OPfRQLF26FMuXLw8UPpuI+++/H2PHjk3J2EREsVx11VWB2l144YUproQiGTp0KCorKwO1feihh9CzZ88UV0QN5c477wx8Ac5JkyYdlBdGISIiIiIiIiIiIiIiIjrQZDR0AURERERERERERERERERERNT4FRQUoEuXLoFCodavX4/u3btj6tSpGDRoUBqqSy4hBPQAoYveAGdnAERM3BQQ0H1WupZbY+pOSKOu62Yosu5apvZ3l6ZsQwlNtvsI3dXDVZGVa22FVMdLqd+7yMnMBraEJQAAIABJREFUVlN5hdNeCYB2uihp4Z7QcTvw0juGt693m7GeQgqD3CLNgcgTylllzU31N3QdQslMtp5n2DY8+86YU+Zi3dq9whwbEOZGdSEgAWRkZOLK4Vei/6D+eH7yC8jNy0WPXt1x/AnHQ5c6QnoddOioC4WwpfQ77K4swdHNj0GGDBaK3Fjsqd6DD7a8j5/Lf4aQRsw1hIQEYEe9mwHbgBOeLSGdQG3zvrCW+YVpu0K6JaQayG2OYWxdQNrHpAR0sx4l1N4bmO8EpgPqnBJOwrodZgjhjOKdld6g+qDnhGQGbR9xxBGYOXMmLrzwwkDn5V27dqFXr15Yu3Zt0mqg/UvkcywAARQXF/uuOlTTUrJt6zyrfjQoeuUVtL3mmnpvLx6tX3sVem2da5l2yCEJjZV18skofHM6ajZ9g31z5qBq2TLUfLEeob173Q0zMpB57DFocuqpyO7XD9lnnA5ImehTsH3+2qvQa2rcodYwTo/fVNdgeWU11lZVoSbB9HOpSfTo2d01NgDXe7Gxwu9CBH4jimjv8DEl/HmM6CAR6Hubady4cSmshChcWVkZSkpKYrbr3bt3GqohItXq1avRt2/fiN8PYpFS4s4778SECROSXNn+7bTTTsOuXbtw3nnnYcGCBUkf/9FHH0VlZSX+/ve/J31sIqJoJkyYgKeffhqhUChquy+++AJr165F165d01QZAcD3338f+KJL7du3xx133JHiiqihLFq0CE8++WSgthdeeCGuuOKKFFdEREREREREREREREREROnAYG0iIiIiIiIiIiIiIiIiIiIKZPTo0Rg5cmSgtmVlZRg8eDA2btyI4447LsWVJZ9feLUva7U3LdEnXNpZ5R98HBbIqaRxuoKUzb5+AeBRA7aVoG5vhjeE//OsT662KyDcu4M8dVjtowZqK/W72qmBk40lVDtKuLqXkycuPLvDJ2xd7eTpH3lwYby8whwt5A55FcIJ/DTmk4AQZqi2vc91QDcCm/ML8nHzHTciBB2hUAh1eh1CoTrokBAIQQoBHQK7q3Zh7S9rcESzI1GY2ybYzmhAOnT8r+hzrNy+ArWhGkgh7CBq+0cY4dZWuLZwoq+N4GwrEFs4y9SbsEOzhR2mLcwgbOEK3zaX2ceEuR0z5NyaolI5HowxrNcRSl/YtStPNmzSBJquMY6zVDn//PNxzz33YPz48YHaf/7557j66qvx0ksvpbYwaqSiz+aPF38ctmxQbq7rsXrRgVjiON3b9m3ciNIlS9DszDPj7Jm4zBNPTP6Yxx2LzFvHALeOAXQdobJy6HtKodfWQeTmQmvZAkhCYLkqVFuL1S+94Fq2NxTCqspqrKysRnFdXYSesR3T6Ric2utUnHnuGWian2eebNXPG7AfRz/zeS9oEKmVErhtTiTnwgieC4f4bDQd51+i/UHQz+7XX389rr322hRXQ+Q2ffr0QO2uvvrq1BZCRLZQKISbbroJkydPjuviDKr27dvjgw8+QKdOnZJc3YHj/fffx7Bhw/Dyyy8nfewnnngClZWVmDJlStLHJiKKpKCgAD169MCKFStitj3zzDOxdetWNG/ePA2VEQBceumlMUPPASArKwsbNmxIQ0XUEPbs2YM//vGPgdq2atUKzz33XEovsktERERERERERERERERE6SMbugAiIiIiIiIiIiIiIiIiIiLaP1x11VXo2LFjXH3+9a9/paia9Aj8j6ojZfFE6e4XiBgeQO2MrdYiIOwARr/QRVegrhpQrfQXRkqwGeoY4Ucg7hu845nbCGvkqde3Znievyeku1GGagfZTsSaooQ6eeaBvb+s/eJ9fSF8A7md0GYBVyW6E/At4Kyzg52F+qpKO2jbCoxW7xu/JWr1WmzctQH/2/E5ymrK4thD6fVj2Ta8tWE6Pv3pE9TpdRBSmsHZ0vgRElKavyGhmc/PCN+WkFKDlBKa0Mznr0EKo51x3/3YGN/ZZ9b+so4XI5xb3YaxHfUVgvrqCOWxEsqtsvsI5bwh1FHgmjPOvPIJd40iVUGv9913H/r06RO4/bRp0/Dss8+mpBbav+3evTts2ZEZmSnfrvetavvkySnfZloJAZmfB+3QQ5FxxOHQClsnPVQbANa/8xb2/vQTAOCbmlq8tKccE3aW4j/l++IO1T6287G47JpL8dgLj+HDLz/ErCXv4p7HxqH3+b2NBq5rnfic23Rnrf04VjZjYtmNRBRFRkZGoHbxfI4gSpaZM2fGbJOZmYlf//rXaaiGiDZu3IgjjjgCTz/9dEKh2kIIXH/99di6dStDtQOYNm0annzySWRmJv/71rPPPovhw4cnfVwiomgefvjhQO3KysrQvXv3QEHPVH8rVqzAypUrA7X985//jLy8vBRXRA1lzJgx+OGHHwK1feaZZ9CuXbsUV0RERERERERERERERERE6cJgbSIiIiIiIiIiIiIiIiIiIgokJycHb731FvLz8wP3GTduXAorSo+4wrX9cnkSCNd2LbfCtT1B2kIoYdRCCXX0jOP98dakhvR6U7IT+hHSE6LteT4+9fk+b6ud9Zx192vR6EO14xjOeRruTmHzIEb/yLU4QenWfNJ1Z0grZN3ZB+7AZmOuwbkvBKRwXjMjcFrYwdMww7etx6VVpVjz82p8WbweFTUVsXdImhRV/IL/fDsXc7+ZhZLKXXaQtbQDtYVzgxm0bYZua3ACtI317qBsI4jcWSftkG0JzS+w2xWy7Qk1t8YGlP2vHDd2e+N1hdLXft0tuuc3PPMn1mSKcKylw3/+8x8cfvjhgduPHj0an332WQorov2Bd54uXrw4rM0JAUJZRYT7sdp7f+vm/dKPP0bZ2rUBRiKbrmPpk5PwRVUNnt61F8/vLsOXVdUIElMlhMCxJx6D318zEBOeewD/+d8cvLLwZdw+4Tb8vwt6o2WrFnA+cKnvmc4FQbynRyHget/0TgzX5woGahOlzBlnnBGo3bXXXpviSojCrVq1Kmabo446Kg2VENG9996Lzp07Y9u2bQn1b9WqFVasWIHJkydDSv4zrKBuvPFG7NmzB6NGjUJubm7Edi1atIh77KlTp2LKlCn1KY+IKC6//e1v0apVq0BtN2/ejAEDBqS4IgKAoUOHBmrXvHlzjB8/PsXVUEOZO3cuXnzxxUBthwwZgsGDB6e4IiIiIiIiIiIiIiIiIiJKJ/6NLiIiIiIiIiIiIiIiIiIiIgrsV7/6FWbPnh01DMWrW7du2LFjRwqrSj3hCh2OwS9gO0a4dqTgaVd/T8C2q50eoUbhtPEGWNvLlFxtv+riuvntI2uVd7ueWsK6qYHa8AkUb8yh2k4RUVZFWhklfdMKTVZCle3Hunv3R9qv6lyxg7M9VblCta3/Siss2uqrOWMICSHNQG0hodmB1BKalNCEBgDYsa8IK7cvx7oda7GrsiTy80whHTq+37MFczfPxsxN7+DHvVvtAHA7PFupXwhlmdSsFmYItxGWbQXKG8HZmhmmrUGzQrOlZgdma0rAtrTDW41Rjd9KKLlSg3EQGcsB5bVRw9Dt1xWA36sqlONHqKN4ZoEnyN4VYh9FqoO2pZRYvXo1cnJyArUPhUL47W9/i5KShplr1Lh8//33OLnbyb7rCjUZdfb6rYsnaNt9ljV/6zq2TpwYoyepFr85HeOWr8Ybe8rxY21dzPZCCvQ4tztG3TsS//rvG5g892mMHnc9zupzBpq1aO6c/VwfX6zznvlQ979QQaTPDa73Z113LTfeLz3tU3zeJDoYTJo0KVC74uJizJs3L8XVEDmqq6tRVFQUs90555yT+mKIDmI//vgjOnbsiPvvvx+hUJBLsoQbMmQIioqK0KNHjyRXd3DIzs7GM888g/Lycqxfvx6PP/44nnzySaxatQp1dXXQdR0lJSWoq6tDt27d4hp7zJgxqKysTFHlRETh7r777sBt58yZgwceeCCF1dD777+PjRs3Bmo7ZcoUXhzjAFVSUoIRI0YEanvIIYfg6aefTnFFRERERERERERERERERJRu/L/BREREREREREREREREREREFJdzzjkHq1atChyuvXbtWnTp0gUfffRRagtLg7gCmP3CteMMWg5bpgY9KkHaati0KzRZDx8vWrh1WNB1nLnascbz3Yb3OUcI1LbWuQK1G3OodpycpyWgvnBhAeve19RJ+YwefmyHYjvj6jqcV0Y4wcve4Gah3hfCCJc2fwvlvias8G0zSNoKixYCmjRCpyGA4opirP5lFT7Z9jG+3b0ZFTUVie62wEoqS/DZ9pWY/uVrWPDdfPxctt2u0QoAl9IJArfWaUJCk5oRGA5hhGJbgdlmOLZmB2ob7SWkHaptjy+McZ1Abidw29mfRg1CCkDZd8Y+d6a7tI976Xp9lFfT/u0O/1WOJ935FS1UW21rzz/d5xgLELydDK1bt8aiRYsCh6CUl5eje/fuCQeoUeOmzsNoU3DmuzNx0oknYd3n68LWNRUCHbSMiP2jnVqDvHuofYXnd+lHH6H0k08CjELV1dX44513YWdd7EDtth3a4A+3Xo7nFj+Lu5+9CxcOvQD5BfkQMAL6obxtOh8llAtHwDo3+rz+utEWunm3Huc+77jei2YQUTAnnHACOnXqFKjtbbfdluJqiByzZs2Crsd+o7jqqqvSUA3Rwenvf/87jjzyyMCBm175+flYuHAh3njjDQZxJskJJ5yA2267DTfeeCNOOeUU136VUmLVqlXo2bNn4PEqKyvx6KOPpqJUIiJft9xyCzp27Bi4/T333IN77703hRUd3EaNGhWoXWFhIS677LIUV0MN5cYbb8TPP/8cqO3zzz+Pli1bprgiIiIiIiIiIiIiIiIiIko3/u0uIiIiIiIiIiIiIiIiIiIiilvnzp1RVlYWuP327dsxfvz4FFaUPvUK1wYSCtcOC1dWA249wdNWwHaQWqOFXEcKyI71E882XO3UMPAYz8s1lCfkN2ggpRpMnlJxvN56hOV+43kDkq27wjVVlP2uzAnhGkPYU0rA/dgdOSqVyszXwgx2lhBmyLMVGi2MQGnpBEtbyzU4wdT76irxze6NWLz1QyzZuhhf7fwSOyqKUBuqjfz8A6qqq8IPe77H8p+WYcaGf2Hmprfxvx1rsa+2wti+VAK1rQBsGHXbNbuCr6Udnm0HaJuh205wttHGWmbtA2v/WH2F1c+1bySEgLl1ASlgV2PsdXO/mq+ZFJ5ZbwejO5NEqEHpSii/1c57XKpB/fZcsfoqc8Z1bCphtOnSs2dPPPnkk4Hbf/fdd7j44otTWBE1ZjPfnYnBgwajosI/wP8PTfPQTAlzc83kGNPaLzRbve+5/kN4O13HlvvuAxj8HtOkSZPw3XffRVyf2SQTp1/UC/dMuxtPzJ+EgSMHoFXblsr7m8q+XITrt9rWe8kC53yqjmKdJ6N83rLSuz394hY2BsO3iVQzZswI9Fnkyy+/RNOmTXHLLbfwohuUcjNmzIjZRtM09OrVKw3VEB1cSkpK0K1bN4wZMwa1tYn9+cL555+P4uJi9O7dO8nVUTRSSnzyySc4++yzA/eZPn16CisiIgq3cuVK5OfnB27/wAMP4Pnnn09hRQenefPmRf2zItX8+fNTXA01lHfeeQevv/56oLbXXnstzj///BRXREREREREREREREREREQNIaOhCyAiIiIiIiIiIiIiIiIiIqL9kxACAwcOxDvvvBOo/caNG1NcUfoIIaDrfqnZPvzCoAX8Q7fhhCXqngYCwr1MDdc2w2+tmtT61JC5aDVHC2n01hJP36j91HBonzDwsPBov2BJT5B0XNttBMJeV5uZgOzXxg5HNl5n9Td0HeYv9zaE2UlZ4Z43zlas/SjN/OwQJHQ9BCkEQpAQesgI1NZ1ABJ1AAR0SGG0E0JCAsa2hIT1Auq6DjgP1QJRVlOGvaV78O3ub6DrOnIyc5GflY+8zDzkZOYiW8tGltYEGTID0hyzTg+hpq4aVXVVqKitwN6qvdhTVYpdVSXYW7XXdUxISGWu6EbYqRo2btyxn70ZX23uB2kHSls/Rmi4GccthTskGwJSaBBCQIMZ0A0zhFxo0Ky+UprtpNlfswPKhZDm62O2FUa4tifq1fXYqd78bSWtqyHawunpzDDfaRf+Onk6NGSw6//93//h008/xWuvvRao/dy5czFhwgTcfffdKa6MGgPr7XHnzp0YOXJk1Pe+/8vLizpGjLc/n37h53RrLL+3/or167F92ks45I/D49vQQWTbtm148MEHfdc1L2yOcy89B+ddeR7yC/KgSQlNaHbgvxr+L4T7nC7/P3t3HidFcbcB/Knq3uVGLkFUEEVQ0SCItyigxgPQBDwAjxA0RjTE14sYjyRe0ajE8xXBqKAiigdgFDVqQIR4BFDwVUBQuZVjuWGBZXf6/aOrqqvn2OmdnZm9nu9+2p2prq7+Tc9s9Yr4lJBm3rfSsxGsUhDMcgLwbx3Svl+ExTeZxUIqO1VmYwyiWu6oo45CkyZNsG3btrR9i4uL8dhjj2HSpEn44osv0LZt2zxUSHXRp59+mrZPu3btIK0FPoio8saNG4fhw4ejpKQko+MbNGiACRMmYODAgVmujKKSUuKjjz7C2Wefjffffz9t/yVLliAWi3E+JaK8adq0KWbPno1jjjkGZWVlaft7noerrroKy5cvx7333puHCuuGW2+9NVK/E088Ed27d89xNVQVNmzYgOHDh0fq26FDBzz88MM5roiIiIiIiIiIiIiIiIiIqoq4c8w55v/V6HBYS+zfvmlV1mNs3bQL8AT2aVm/qktJauvG3dWyNl63zPC6Zaa6XzeA1y5TvG6Z4XXLDK9bZnjdMsPrlhlet8zVlWt3crs/o1HBflkZi4iIiIiIiIiIap45c+bg+OOPj9x/+/btaJwixLKmihywDSQPRizn8GSBywlt9lORvB7P80LnrlDNOZAQmG232c/jXltof1xDRUJ+cxmsnTKEvALvswi1i+T9TE62F9rnJQnW9tRX0GC1eEDMi5kRPMRUu4eY7ufF1HcPMcQQi/nPy7yYv8+LocyLIeaVIebFUKa+x1RbmXkcQ1mszIxRhjLEYjHEUAbP81AWi8FDDDHP88eCBy8W87+HavD8Or3gNfuPPev1Wpc91efdBJHbodRW+LSQgAq1DoezqkBtSEgVqi2EFaytArQlhB+qrdodOCpMW8KRrh+mLVW7kCZo29Hh3NIfQ48t9GMr2NtULnT4ttWqA2IBEzCrXzYQPNf7/bxxEXpeXpB2toO1M/m5PPLII7Fw4cLI47/33ns466yzKnweqh48eAlzqT23iVA78PsRv8fo0aOTjtWzXj2MadECjYVMmiFvvsed0n4ci3scHBdUpdvVzIpYqM3fRJPG6P7RTNRjuGtS5513Ht5+++1QW+v2rdH3inNxynknobCwEI7Q86iaQ9UiBg5cONKBK104Qn2XDhzhwpUOHOnCgWMCuf3j1FhqjrYXRgjuB/78L6wFDxLCuwEkzMEJixsIk7hu5l/rGABJg7UzmX+lYNAg1W5Lly5F586dK3RM06ZNsXjxYoZrU9bFYjEUFBQgFouV2+/SSy/FhAkT8lQVUe22Y8cO9O3bF7Nmzcp4jJ49e+Ldd9+tdX9uWZPtt99+WLduXdp+3bp1wwcffIBWrVrloSoiIt+ECRNw+eWXV+iY448/HtOmTeN8VUlRf98WQmDhwoU4/PDD81QZ5Yvnebj44ovx+uuvR+o/Y8YM9O7dO7dFEREREREREREREREREVGVuGvsuai2f1N+nxYNqmUAnVZda+N1ywyvW2aq+3UDeO0yVV1r43XLDK9bZnjdMsPrlhlet8xU9+sG8NoREREREREREVHdcNxxx6F9+/aR+y9dujSH1VSNCoXBetZmBihn7Ljw26RtQXauH8xohf/aNZrj4vrE982m+HOYYEl1DZKd364z2evT9YfOU01Ctcs/cXm7wju9UHuqUGj1LUkQp+fp8ORgHHMOzzrOfhxENFuPTCSo9cgPkRaAFSfqh0kLoQOmHSts2gkCT/VmB0pLCamCpR3pmMdSOHAgVQCq2if8/o4KqdbjOlKqAGt702HW1hhJt+B8Ujom3Fpvrnot0qrBEa5fh5T+YzWOHlOHYzsqyNV/LXFjq8Buqa6dDuiW+j1QQdrBtdUB2/bPi2qXwoRl6/fThGqLuEBXkfrnJSFUu5zPaLZDtTP1+eefY5999onU1/M8nHfeeVizZk2Oq6KqYn9sFy5cmDJU+/mWrTChZSs0VkHDmX6aRYrHyfvGz6aBsu3bsfTGGzOsonZ74YUXQqHaBx3RHleP+i3++uZdOG1gTxQUFqh5Uc91MAsNBIHYMgi+BmC/Gwn3ORE8C94tvbACgqPi30RrbvZ/h7EC3/U+e4EThOfR0PxLRBnp1KlThcPptm3bhq5du+aoIqrLPvzww7QhfwAwaNCgPFRDVPtNnToVrVu3zjhUu7CwEM8++yxmzZrFUO1qZvny5ZH6zZ8/H+3atcOcOXNyWxARkeWyyy7DiBEjKnTMf//7X7Rt2xb33HNPjqqqG1555ZVIv2+ffvrpDNWupV599dXIodrXXHMNQ7WJiIiIiIiIiIiIiIiIarlqG6xNRERERERERERERERERERE1d/XX3+NtWvXRu6/YcOGHFZTdTIKp7YDttMcmizENqEtWQB1kppMmxfeRPxXBUO37fDuUDh2/HlSjJssRDz01Et+nWtEqHYEqcK1y+sTDsaOGK7tp4uq62ntE0INF5xFHyNVSKlQIbT6sVSBpVL4gds6zFoIAanCrP1A0yBQ25GOCtDW4dpBoLYjJBxHB1Y7QZC1CbSWQVC1dIKQbnWsH4ztBOcQOsw6ySatMO9Q8HdwHn9MHcytz6sDuV1znKPPI+0g8XC4dxCqHYRv+5u6lpCQUl9XHV7uX3eoa2iCXoX902LHoNuBripI23rfdb+kga72By5+XkoTsl2VGjdujE8++QSu60bqX1JSgh49eqCkpCTHlVG+xH8e9+7di4cffgQ/O+pnSfu/2ao1etWrl2bM8JOot45kQdvJgrRFwiawdeZHWPPss9FOVEcsX74c1113HQDg8OMPw/889XvcNvGPOPbMYyClE5oH9VWWaskHeOq5udHpudCfTYX+DkBIfZQwixuoQ0Lf/bkwmGvNMhTlfUDK+bXGSLF+Ruohq88cTFTdXH755RU+pqioCGPGjMlBNVSXTZw4MW0fKSX69euXh2qIaq+SkhL0798fAwYMwK5duzIa4+ijj8aaNWtwxRVXZLk6yob69eujUaNGkfru3r0bp5xyClasWJHjqoiIAk888QROPPHECh1TWlqKP//5z2jXrh2+/PLLHFVWu40dOzZSv2f5Z2210tq1a3HttddG6nvIIYfgoYceynFFRERERERERERERERERFTVGKxNREREREREREREREREREREGfE8D9dcc03kgNKDDjoIffr0yXFVVatSwc3J0jdDuxODpysSRm3XZrelDNBOEYaddNMh2snqLu8c5b2GKCHhNS1UO4Psdf81Bhc39JrDu/wmHbIdH5acUIsOUA/GDYU1CwBSv2dBdKk0MbB+CLTQwdAyCGSXUMHQKhDakX74tR1yrcOqHemawG2pArZNILYV1u3YQdU6pFvYIdo68NoK8baCuKV0w5sVsu3a9ejHOggbcYHYcOICsu1jXfMag3odOE5c7SpQ298cE6QNWMHkCH52gkhtdUwQ52p9JoL3MxSeb3+YQp8p6/PixX1u9JutDqgWPzvl6NKlC1544YXI/detW1fr70V11dw5c3Hcccfh5ptvTrr/woYNcXRhIaJOxqZXhODjcKh2svtV6uP0vuX33IPt//d/kWqr7fbu3YvBQwbjkGM74JYJN+P6MSPQ5aQj/DlRBHOdXoRA33P8i6l/N9Ex2fq+JMwcqxeKMH+FVggIqd4NdWx8+Lk/JlTSdniCjW+y752qS7Av1afBWnDF3MO98DAVDeEmqmtGjRqFZs2aVfi4O++8M/vFUJ02e/bstH32228/SMn/lYMoUzNmzMC+++6LadOmZXS867oYNWoU5s+fj1atWmW5OsqmLl26RO67d+9enHzyyYjFYjmsiIgobObMmdhvv/0qfNzq1avRo0cPXHTRRVwEsIK++OKLtH0OPPBAHHTQQXmohvLJ8zwMHz4cmzZtSttXCIHx48dHXqSDiIiIiIiIiIiIiIiIiGou/m1MIiIiIiIiIiIiIiIiIiIiysj9998fKTBKe/zxx1FQUJDDiqqHCofQenFbmsOTB3bGhSjbaZB2QHZcfHKy2lMFZ5f7VU7odmjsJF9Ja7auS7JA7vJeQ6rXlTfpQi/ThKenbi8nXBvJw5Q9ACLU1bpuaqcJ1xZ2QDOsnirEFNK8FzLJZ0OHQvtB1H4kqYSElOFwbTsg2wRgq3BsR/X3Q6qD0Gx9TBBgbYdpOyZkW6rNEQ5cFY7tH6NCtqE2YZ9DmrFMELYexz5e6jYnOF66cGUQtC2FDNem+vqv0Y0L1Q4Cu4W6dk7oZ0r6AdrqGsvQz4Fql367Cdi23kOI4GdO5cSG3lX7M5MQxm5/ZpL87FVHQ4YMwf/8z/9E7v/JJ5/g+uuvz2FFlG/jx43HSSedhK++Sh5M7QqBG5o0rfR5RIrHUfqnO97bswcLr7wSezdvzqi22uThfzyMs0eegaseuhIduhwEqABtKezga2tBB+Ev/CDV3Cmt+5V5HIrJRhDKDXuZAis8W82hnn6u+MeGY7ftG27ofU3yO0GkbOxknRiqTZSWlBLvvfceHMep0HHr1q3DTz/9lKOqqC5asWJF2j7HH398Hiohqn1isRguueQSnH766di2bVtGY3Tq1Ak//PADbrrppixXR7nwhz/8oUL9f/zxR1xwwQU5qoaIKFFhYSEWLVqEtm3bVvhYz/Pw+uuvo3nz5njxxRdzUF3tU1Iq8KhDAAAgAElEQVRSgh07dqTtd9555+WhGsq3CRMm4M0334zU9/rrr8epp56a44qIiIiIiIiIiIiIiIiIqDpgsDYRERERERERERERERERERFV2HfffYfbb789cv/bbrsN559/fg4rql6ShUFHpoNtKxjAbEJ0EzsnHSsh4NoO986GuEDvcsdNSBdNfQ0rGuyb11DtqCrw3nqh9vLfHBOQbIKWBTwvRbi2Gs6D/uzY19wOeA5GDGoLB0D7gaVByKkfGi1McLYO15ZSh0/LICzbUcHUkJAJwdlBQLUfPB2EW+sA7FAAt1QB3iZg2zWh245wIKXa7GOFGw7TtkO34/rZgdqOCgAXcWHgQVi4DNXqB72mCtW2wrSFVN+FCpKVwRVXYbJS2O9G8M9QqLb1Poffu+SfNxOqXc5nsbqGamuPPvooTjrppMj9H3vsMUyaNCmHFVG+fDHvC1x99dWIxWJJ9wsA9+7TDAc4bsox0n26U91KKhK0LUI/r0F/+2d5z6pV+PqKYYjt3ZtmtNpr7oo5aHxiA7Tp0MYKzrYXHQhCtnUbVBsgIKQ086leWUCo73pWtRcs8BeOkCpQ235v7PshzGMPUL/bBOLvv/pwc18V8Z+VuEUOvGr6+wpRDbNp0yasX78ew4YNq/CxixcvzkFFVBd9/vnnKC0tTduPoa9EFTdv3jy0adMGL7/8ckbHSylx++23Y8mSJWjXrl2Wq6NcufDCC3HIIYdU6JipU6fiueeey1FFRESJmjVrhh9++AGHHnpoRscXFxfjV7/6Fbp164ZVq1ZlubraZcGCBZH6XXXVVTmuhPJt7dq1uO666yL17dy5M+69994cV0RERERERERERERERERE1QWDtYmIiIiIiIiIiIiIiIiIiKhCFi5ciE6dOkXuf+utt9bZ/4E544DtIE059dhW1GOU9lCKZ7LxdMCkDqqECLdF2ZD82KR1xCeLWiHcqa5ZjQnVjhJOXslw7ZRByWnDtb240GV/v31uHa6tP03+ODrI1A8f1c+FAKRw1HcVoq0CTUPh2kLCgd6nA7P94GtXh2LbQdnwA7Ud4UDCDs+2ArClmxiyHb9Zxzkm1FtabYmbtMK0pRWYHYzh+CHfUtUOeyw3VKNUmw4HD4VqW9dI6M2PeAXUNdPXOiHcVdghvXpP6lBtL+4zkxCkHT/npAnZrq4++ugjtG7dOnL/yy67DAsXLsxhRZRrO3fuxKWXXpoywPLowkK80LIVhjRsFLen/M90KPS6Ah//8PIDQVt8kHayfbpt62efYdF1v49+0lpk2dYfMGfT58F9RgTB2TL+9xPohR38WG0ppQrODvrpe5BZAEIEC0IA9j0zvEBB6H2xf5exFqKA2Rd+DcE9VIm7x6YT+t0l6dhEFO+1117DEUccgZYtW+L888/HM888U+ExjjzyyBxURnXRiy++mLaPEAIXXnhhHqohqh1isRhGjBiB4447DkVFRRmNccABB+Cbb76ps38+WdNNmzYNUlbsf3+7+uqr8f333+eoIiKiRPXr18eiRYvQo0ePjMdYsGABOnTogBtvvDHlAnJ13Zw5c9L2kVKie/fueaiG8mnEiBHYsmVL2n5SSowfPx4NGzbMQ1VEREREREREREREREREVB0wWJuIiIiIiIiIiIiIiIiIiIgi+/rrr3HqqadG7t+6dWvcd999dT4IMONw7QgBzSkDlnWsZ/w48QmeUWqIuqUvNvXYSH2dUoaFl3eqqv7MRbke5UgVrm0/S7gmcdcxebi2H84dCl/WYaU6N1SHlqpwUGmuZRBUKoQO15aQAqHg0iA02grXlhJSBWabcGnYgdNuEJwNCSldOMKBq8KxXSvk2g+3DgKsXROG7YbaTRv841w9pvruQPWRDhzp+u3SNeHZUkjVpoOz/RrMa4kP0pZWGLgO1oZ6fXBC46qIVytsO3guRHDNg/Bt/R5J6721IrWFFaptHgcfC2E16FDt+M+JfUCV//xkqLCwEHPnzkVhYWGk/qWlpTj55JOxY8eOHFdGubB7924ccsghWLJkSdL9TzRvgTdbtcZp9eoDqFA+diI9v8aNE/842TlEkr5J9wn/L3QKCKyfOhWLb/1jJQqueVZvX4X3l70HeDE199mLOkCFWtsLd8BamEDdr6TuL8xcqjd7jhQmghtqnzRB3f58Gdwj9btkB22H3m0v3MdI8ntApF8NknWq5O8URLVVLBZD3759cfHFF2Px4sUZj9OoUaMKLcxBVJ4ZM2ak7dOyZUvUr18/D9UQ1XxLlizBQQcdhCeffBKeV/FfioQQuOaaa7By5UocfvjhOaiQ8uHwww/Hu+++i3333TfyMaWlpTjllFMYTEtEeeW6Lv773//iyiuvzPjPV2OxGB555BG0adMGM2fOzHKFNd/XX3+dtg/n/tpnypQpeOONNyL1vfnmm3HSSSfluCIiIiIiIiIiIiIiIiIiqk4YrE1ERERERERERERERERERESRbN68Gf369cOmTZsi9W/evDlWr16d46pqjiCoOAdjlxM8bc5ZXhC2SLJVrIBoW5JzBwGZiSfNJFBbj1ktpMt8SlNmsnDtoC1JuLZAZuHafoe4cG177CCk1IRrQ5pQU0BCSisUWodrwwrX1o9NkLY0wdOOCZa2nkNaAdVBKLVpk1a7CbNW48I+Rp8zGEs/9sOx/f7S+nJM2LYeU4dwq3PBD/Y2r8mPzzZh4aFQbalfh1Dhr0Hoqw4d96+ZHaot1TWXQaC2FaotrffBDnk1odqhj5YVDqsDs+1QbfsN171F/NHlf1Dtn+HKbNnSrl07vPXWW5HH3Lp1K0444YSsnZ/yY9u2bTjjjDOwYcOGpPs/br0fftGgYYXuIOn6qh+ftMclC97W07OZk5Ns8QHOP44fj8V/uiNq+TXamu2r8c73b6MsVgqohQaEcIKQbOg2Ye4zOgjbzMVqfhXW/UeYqHJpFoCwg7f9MaTJz44PzhbWOyYg/Pffi3uPExYpEMGiFdZCB/ZIQdcUc7Kqxz5Hsrm5Il9EubRs2TJce+216NmzJz755JO8nHPVqlUYMWIE3n333UqP1bVr1yxUROT7/vvv0/Y55phj8lAJUc33pz/9CUcccUTGf7bYqlUrzJkzB6NHj4aU/F+narqzzjoL69evx+WXXx75mHXr1uGvf/1rDqsiIkokpcQzzzyDr776Ch06dMh4nKKiIvTu3RtnnXUWFwW07Ny5s6pLoDzbsmULfve730Xq26VLF9x11105roiIiIiIiIiIiIiIiIiIqhv+7TAiIiIiIiIiIiIiIiIiIiJKy/M8XHPNNVi5cmXkY8aNG4eCgoIcVlUz5TL0ubxw7XLDa+ODtv3Bom9RxI2fLkw30xDIahOqrVXDcO34jqEwUOhwbb9VCmn6JwscBQA/kjQIgwasoGgdOC2DoFMdei11GDbsgGw/CNs8Vv2ldOBKF44IvvubCykcuGq/K104jv/ckWqf2uxzmONlcLwjJVzHMUHcJqBbWuMLF45048awjpFWSLiUocBX83qs1xkKIhfh6xcXn+1f61CItv1+hD4S1nsmTHvSAFcPKT+DNTmI9ayzzsLdd98duf/ChQtxySWX5LAiyqbNmzejT58++PTTT5Pun9CyFTq4LoB0U2y0vdZ6BGmFQ7VFwr5kodv6sYTJZDZ7Vz/zDL65+SZ4sVj6k9dQK7Yux7Tv/4nS2F4IFaptFnuACsUW/hXS86sQwsyxQgoza5qAbaHvYQKOHbitNv9eZ236ubqj+cfqxQb0ZyC4D3pIfK/MnGx/TlJ9Zirwu0FNnoupdps9ezYGDhyIFi1a4JBDDsFTTz2F//znPzjllFNw3nnnIZbDeatfv35o3749nnrqqUqPJYTAiy++mIWqiIDFixdjz549afv94he/yEM1RDXXmjVr0LlzZ9x7770Z30+GDBmCdevWoUePHlmujqraCy+8gNdeey1y/8ceeyyH1RARpXbUUUdh2bJleOCBByr138k++OADtGrVCk888UQWq6u52rZtG6nfTz/9lONKKF9uueWWSO+nEALjx49H/fr181AVEREREREREREREREREVUnDNYmIiIiIiIiIiIiIiIiIiKitF566SVMmjQpcv+rrrqKYVHlqHT4czmHpwtgrHDAdjZYQc9RArVrXYhkJcO1kw0XDtf2UoZrB01WmHJCqxe3P3m4thDShIr6vVTYqQiCtKUQcKQfXCqFUIHTfvipCZ22NkdKE0otoQO1/SBsP0y7wG+DY4VSqyBsFWqt2/TmCheOsEK41eaP5X83IdzCgev4/f3nrtnnSh3K7YdvOyoI3IEfyO06rgoBd1VwdziM29SpX59+3Srg1XwlC9VWz4P3QySGalsxvToYFlbQq/2ZCIVp6+9xodqh/hE/lNUuyN5yxx13oF+/fpH7v/zyy3jyySdzWBFlQ0lJCQYOHIgvv/wy6f4RTZri1Hr1U0676T6xUT/R8aHYqQKzkx8b/PSmWp/C3rfmpQn48sphKNu1K2J1NcfCom/w7g9vo8wrC0Kx1b1CwA/PFiZUO/gNQZqw7CB4254jpVq8QS8Y4T+HuleJYCx7XrWuulCLRcDaDyDUH+Z4NWdaHzoztnU/Dt+7y5mX06h1vyNRjXTYYYfh1FNPxZQpU7B58+aE/W+//TYcx0HTpk3RpUsXjB49utJB259//jn69+8PIQTeeeedSo1lu/vuu9GxY8esjUd12/jx4yP1u+yyy3JbCFEN9sgjj6BDhw5YunRpRsc3bdoU06dPx8SJEyEl/3ep2urCCy/Er371q0h9N27ciCVLluS4IiKi1P7whz9g/fr16NWrV8Zj7NmzB9dddx06depU5+e0vn37Rup37rnn5rgSyoeZM2fi6aefjtT36quvxnHHHZfjioiIiIiIiIiIiIiIiIioOhJ3jjnH/FX8Doe1xP7tm1ZlPURERERERFTDnNzuz2hUsF9Vl0FERERERERERDm0du1aHH744di6dWuk/l27dsUnn3yCRo0a5biyms/zMkyxThKcnHT8DFKyM64JlQvZzUZQZHUI+S33+qUrL82lT/5+2m0i3EcFJ9s16f3hOj3VLuL2e/C7+a0xL6b2xfw4b/0dMcQ8D57nqZFi8GIeYojB8zzE4AFeDDEv5u/1VH948HS7Z/X31BieZ44Jj2OqNPs8eFZ4qRe6Wp7nJb32JijV/qcIB6ia4FYvCIXXQa5+yHg4LFvokHHpBOGvOiDWDoo14dqAkI4ezYRqm3MIHRKbhVBtxIW31uJQbS0Wi6Fjx45Yvnx5pP5SSsyaNQsnn3xybgujjHieh9/+9rd45plnku6/oUlT/E+TpuYTbC8/EBqnnGep+odmTC+xn93HS3juhdo8wJ/PAMSszQNQpvqXebrdQ5n63uion6HHuPFocOCBiS++hvE8D5+smYUF6+dbizYEc14wVwISDoSUcMz8qBc5kJBSLVAgrcUPrEUYHLVIgwN/EQV/v7UYg178QThwhLTmdDW2XvBA1RgEesvQXGzP0xDWIiEiiOpOGqztpQjWTjE/J3seVU2Ys6lmePLJJzFixIgKH1evXj3ccsstuOuuuyp0XFFREc4++2x88cUXFT5neaSUeO655zB06NCsjkt12zHHHJNy8Q+tWbNmSQPpieq6TZs24YwzzsD8+fMzHqNv376YMmUKCgsLs1gZVVexWAyHHnooli1blrbvscceizlz5uShKiKi8r333nu45JJLKvX7oBACv/71r/H000/Ddd0sVlczxGIxFBQURFq86csvv0S3bt3yUBXlQnFxMbp06YIVK1ak7dupUycsWLAADRo0yENlRERERERERERERERERFSd3DX2XMiqLoKIiIiIiIiIiIiIiIiIiIiqtz/96U+RQ7W7d++O9957j6HaEWUcchgx+1pYX5GPscODK7hlwtRXSTUiMDLde5DmJSS/TnabF+6jAtjt9ycUrhwaWYSOFzrIWQRHSRP+aYWgwo+DdoSElMI8F1IFkQphQqf9sGk/wFQHlkrVLlXIqRASjpTmuSNd/7F04KrnrtocodqsgFR/cyGF1Ue6cEXcpvbpczgy3GYe6+9O0M9RAayO1V9Kv24d4qqDWnWwtmO/Vj+CFY4Q5YZqy/hQbREXqi0SQ7Xjf57qcqg24Idmzps3Dw0bNozUPxaL4cwzz0RRUVGOK6NMTJgwIWWo9l37NMMNVqg2kDSjOMnz1J9lL1kvL0kb9M9f4uNoZwofa49hj7X96//D7J+fiXUfflDOSNXfzr078c+lk/HVhgXqXiAg1Hep5j4TZK1Ctc1MJhxIIfwQbKkWIJD+4gbB8dJv10HZ8O9PgF4UQQb3RRE8N/OsnlDNWdUm4t4RL9zHSHKvjw/V1kJzaYRQbaKqVlJSgpEjR2Z07J49e3D33XejS5cu2L17d+TjTj755KyHap9yyin47rvvGKpNWfftt9+m7XPUUUfloRKimmXcuHFo27ZtxqHaDRo0wBtvvIFp06YxVLsOkVLi008/jdR37ty5KCkpyXFFRETpnXPOOSgqKsLw4cMhZWb/W6/neRg3bhxatWqFN998M8sVVn9SSnTq1ClS31NOOSXH1VAu3XXXXZFCtQHgH//4B0O1iYiIiIiIiIiIiIiIiOowBmsTERERERERERERERERERFRSps2bcILL7wQuf/MmTPRtm3bHFZU++QroLZaBeF6/lYbAyPTXue8hGvH7fLCtUUO19ZRzSLYnypc2w+GliYkVer4aBUo7YebBs8dWGHTcFSYtoQr7LBqHXIdBGfrkG0dbC3toG0ZBHAXODp4OxzEnRC0bQd067Ec1wR0B8Hdrn9O/dgEb0vV7pogbUc4QWi4cOCogFeproEfHu5HxuowbT902w6EVWHbobDXuFBtBAGwoX36Ha3jodpaixYt8NFHH0UOq9m1axd69OiBWCyW48qoIjZt2oSbbrop6b7bmu6DYY0aA0g7hUaSLOTa3hn1RyA+eFt/D35efdJql2qfFOE2f2YA9m7ejDmXX46vbrsNZbt2VeBVVQ/fbV6KVxdNxE/FP4UCsKV5lVBzp1Ch2kLtsRZjgF60QfcT6l4kg/lUB2pbc7Ef2C2CMfSyBnp+FQLw9L3OCvM275jVD4lzbHkLHsQz87H9PILa+HsT1SxXXHEFdlVy7lm0aBGOOuqoSPfZl19+GUuXLq3U+WxdunTB9OnTMXv2bBx88MFZG5cIANasWYPi4uK0/fr375+Haohqhh07duDUU0/FFVdckXHocc+ePbF+/XoMHDgwy9VRTdCmTRt07949Ut/f//73Oa6GiCgaKSWeeuopLFmyBEcccUTG42zduhW//OUvcdJJJ9W5RQLvu+++SP2Ki4szXhyKqtbnn3+OUaNGRep71VVXoVevXjmuiIiIiIiIiIiIiIiIiIiqMwZrExERERERERERERERERERUUqDBw+OFG5z6KGHYvPmzWjSpEkeqqp98haubWIhq47QIcE1LJy3Iqo+XDsxCLbi4dow4c0mHTRJuLYUIiFcW7/Hdqi2o/qZkFPp+L1FEKothes/llaYtg6zVqHaQci2G9pnQrRV6LXUfVTYtiMduI4dmu3AcXQfNy5E2w/PdtXYJpQ7FKbtBIHaMqjBkY4JyHZEEKhtP5bWY3VF/euor1voOjNUOxuOO+44jB49OnL/lStX4txzz81hRVRRt99+OzZs2JDQ/pvGTTC8cerfPfR0G//JLWfGTHp8qJcXfEsWnp34OEmwsvouk7SFv4d/uqUAhOdhxXPPYnrvXlj30Ucpa69Odu7diX8texcfLv8XSmIlar4LL8TgCAEhg0UZhBD+wgShUG1hQrVFKDRbmuBsu7/5nQP2wgUwv4cEC0noUG7rfiesZSb0TREC8DzTDsCMByDp/T3dLT/UKcUcTVQdfP/995g4cWLWxkp3n43FYvjd735X6XN1794dv/3tb/Hdd9/hm2++QZ8+fSo9JlEy48aNi9Tv17/+dW4LIaohpk6ditatW2P27NkZHV9YWIjnnnsOs2bNQuPGjbNcHdUk99xzT6R+zzzzDLZs2ZLjaoiIouvYsSMWLlyIMWPGoH79+hmP89lnn6Ft27a46667slhd9TZw4MDIiyX9/e9/x/z583NcEWXT7t27MWzYsEgLcrVt2xYPPvhgHqoiIiIiIiIiIiIiIiIiouqMwdpERERERERERERERERERESUVFFRET744INIfSdMmIBmzZrluKLaLZ+BtaKcr1yfo66oqnDtpCGw+km6cG0rPNu8W3Ehzna4tol7jg/XNoHRQj0XQBC57YehQviB1EJCxgds2yGq0gq0Fn64tgm/li5cqQK1rRBtv02FcEsXjvA3Ccdsus0P5NZ9gwBvcz7o9nCYth3Y7ehQVx2oDb+veX12uLj1GgWscHJ1HeEJQFQsVNuEveq3mqHaSV199dUYOnRo5P7vv/8+/vKXv+SwIopqzpw5GDt2bEJ7G8fBbU2aJrRn45OaPOQ6eGLyl8s5t0jxXCTZJxP6CEjhtwu1X6qfVqnOvWvFCnwyZBA+u3IYdixfXtGXmBdlsTJ8uW4eJi16Ccu3LvODs4U9D/pzoKPb1f1A2IsQSH8+NWHbar8TCtUOQraFDO5LwWIG+t4lTSh3sACEXuxDX3krUNvMw2oW9lO0w/Os5z+CFdit52d7JP2G6znZjBFxbq1Lv0NR9TRw4EB4XqSo+Ejef/99DB48OGVQ1mOPPYbNmzdX6hxNmzbFhAkTMHbsWHTs2LFSYxGl884776Tt06hRI7Rp0yYP1RBVXyUlJejfvz8GDBiAXbt2ZTRGt27dsGbNGgwbNizL1VFN1K9fPzRq1Chtv1gshubNm6OoqCgPVRERRXf11Vdj48aN6NevX8ZjlJaW4s4770S7du0wb968LFZXfb3wwguR+nmehz59+kRaQJiqh7vuuguLFi2K1PfJJ5/kf5smIiIiIiIiIiIiIiIiIgZrExERERERERERERERERERUXIjR46M3PeEE07IYSVU0zD80RcpXLu8fMIMwrVFZcK1TfiyHSmKcJiztScUQ2pCTHWYdhA0rcNMdUCqox/rkG0dpmoCtv2g1HBotQ7Ndq2Aaz8EW0rdVwVoq9BtByowW4Vku9I1m2kLBXb7x7s65NsKzvbHlaY2XZMd6KoDtU1gq/36hB+LK60wcimlCufVXzrotWKh2qGQbIZql2v8+PE4+uijI/e/5557MG3atBxWROmUlZXh2muvTQhzFQCea9ESboTPpj4yvqco51my40O9vCRt5T5OPl8DyUK1w4He+qdcJrQDwgN+nDYN75/aE3NvGYniNatTvo58inll+Kboa7y86EX8d+3nKPXKIIUwc70O1Nb3BrNHOqafuVeY+VSEQrelHsMsxqDuHXCCfXoxA3MuOyjbLAdhzdkwc7iZTc19UQCeZ9oBFbCuP4P6M2F9NkKf2gosqMHfo6i6mTx5Mr766qusjztp0iTsv//+WLFiRcK+wsLCSo09YMAAbNiwAV26dKnUOERRffPNN2n7HHHEEXmohKj6mjFjBvbdd9+M/x3LdV08/PDD+PLLL9GqVassV0c12c033xy5b9u2bXHPPffksBoioopr2LAh3n77bfznP/+p1EIsq1evxnHHHYehQ4emXMSotujZsydOPPHESH23bNlSqeByyp85c+bgwQcfjNT3ggsuwIABA3JcERERERERERERERERERHVBOLOMeeYv67f4bCW2L9906qsh4iIiIiIiGqYk9v9GY0K9qvqMoiIiIiIiIiIKMs+/vhj9OrVK1LfDz/8EGeccUaOK6ob4oNDq6SGtMmP6VVFIGR1D/5N+96mK7+cw1O9Zx48M2xCuKfOAVV16TE8zzMB3Pp4T+9VbcFr8R/r/cE+DzHPtASPvcTndj//3H5bMK4HmH4ItZkqrPHs12r1SH3xksRTCxHE2ppwayGt5zpwXKqwWxHaHwrPDoVkq++eSAh31cdXJFQ7iDa362aodjrFxcU48MADsXnz5kj9CwoK8O233+Lggw/OcWWUzAsvvIChQ4cmtP+qUWPcu0+zco9NFogdPxt45TxL1d9u87zy+3gJz71QWyyuLRa3efBQ5gExeKatTD/29HN/fxkAFLg44Lzz0fmKK9Hq2OMSXk+uFZcWY/HGhVhY9A12lRarVivEWgRzVzDPJQZeS7VYQ7AIgzALF+iFDPzQ7GCBA73oggnYFhJSuv6CCFALMJgFHNR3Heyt+6vFIOzz2m2ANU/rVyJkyjnaQ9y8q+ZlM1/redq/TEG/hNj3ys/DtW0up/yJxWJo2bIltmzZkrNzCCHw9ttvo2/fvqZty5YtaN68eYXH2mefffDGG2/w308przZt2oSWLVum7Xf77bfj3nvvzUNFRNVLLBbDZZddhpdffjnjMTp37ozp06fjgAMOyGJlVFvEYjE0b94c27Zti3zMgAEDMHny5BxWRUSUmVgshttvvx0PPfQQysrKMh6nefPmeOONN9CnT58sVle9rFmzBu3bt48cIn7LLbfgb3/7W46rokzt2rULnTt3xurV6RcObNmyJRYuXIjWrVvnoTIiIiIiIiIiIiIiIiIiqs7uGnsuZDYH3LJxFzZv3JXNIbOGtWWGtWWGtWWuOtfH2jLD2jLD2jLD2jLD2jLD2jJTnWsDqnd91bm2WFnVB/0QEREREREREVH2jR07NlK/Ll26oHfv3rkthqgWSBtome6PWss5PFXgpg71TDjcSphNGcYMK/zUBEnDhEObHlbQtAmOFjoU1d/j6FBSE5gahJQ6QkBKFZ4qBASk/yX87w7UPulAShV8iiAQVVqbIx2zmZBV6LDVNJt0VNhq8N2RSUJaQyGu6rl0VOirX5t+LVKHwgrpvy71XUgVIosUYa0RQrV1bKt5SxmqHVnDhg3x2WefwXXdSP337t2L448/HiUlJQmXgncAACAASURBVDmujOLt3bsXd955Z0J7SykxsknTCo2VdC5MeJ74eU/2E2DavOC5iNsvkjxOJphlg74ydJyAFOX3kWpzAGBvKVZNfgMf9O+Lt3udim+efAI7Vq4sp4LKK42V4oct3+ODZf/CKwtfwhdr52F32W4z7znSD8F2pD8fm3kbeg5VcyZ0GLYTzLt6DBWq7cSFaut7jB5X2PcF6ahxhTmfkGpTYd4Q0loQwb/ewYIK+n5nvxvhf5o50gs/1t/KC9W2+0ItaAEvyfzM/xRLVezmm2/Oaag24C+S0q9fPwwYMAClpaUAgGbNmlX495ALL7wQRUVFDNWmvJswYUKkfsOGDctxJUTV089//vOMQ7WllLjjjjvw7bffMlSbUpJS4oEHHqjQMVOmTMGIESNyVBERUeaklLj//vuxatUqHHPMMRmPs3nzZpx++uk4//zza+2fax5wwAG45557Ivd/4IEHMGrUqBxWRJVx2223RQrVBoAnn3ySodpEREREREREREREREREZGQ1WPuHbzdi+eKN2Rwya1hbZlhbZlhb5qpzfawtM6wtM6wtM6wtM6wtM6wtM9W5NqB611edayspKavqEoiIiIiIiIiIKMvKysrwr3/9K1LfUaNGwXGcHFdEVDtUZbh2XMZyMF6qcO2EUexw7bjA0bhwbRMV61mtcQHaUgdpS6mCUf2AaR3EqkNRhR2QrQO1dXi2Cr52rBBWHXjtqCBu6bhwpL/5fZzguXT9MXQQt7SCsxEOzjZjQ5hxpAhCwxMDtZ0gSNsOGhc6Tlu9fiEhhBWqHX8dU4RqJ4S1xr9/DNUuV+fOnTFp0qTI/YuKitCzZ88cVkTJjBs3DsuWLUto/13jpthHpv+rj/Gf4FTh2uUfFT7eDswOfibLn77DQdsi7nnysycL0PZnDpgQaCnsYG1/XEc9lgC2f7sYX9x9F245+ij0PaY7Ro4ciWnTpmHjxsr9N8eYF0PRrg34uugr/Gv5u3hp4Qv4aOW/sWr7CkBAhV7rOVXqGRIq4tqa48OLJQTB2CKuT9ziBnaotrTnWWshBOkEizSYMYW5NsJ+jGDRh2CBAxl+v4Te4kO11dxszbvCnrf1+6mPs77reV13C+6rsM4tavVcTNVfUVERnnjiiUh9f/azn8HzPEybNg333HMPZIR5Ot7UqVNRUFCAzp07o2HDhvC8aMnyzZo1w/Tp0/Haa69FXjiDKJvefPPNtH3q16+Pjh075qEaouqlpKQEM2fOzOjYAw88EIsWLapQYCbVXcOHD0ebNm0qdMzo0aPx73//O0cVERFVTtu2bTFv3jxMnDgRjRo1ynict956C/Xq1cM111yDHTt2ZLHC6uG2227DscceG7n/yJEjI/97LuXPjBkz8Oijj0bqO2DAAFx88cU5roiIiIiIiIiIiIiIiIiIahL+7WEiIiIiIiIiIiIiIiIiIiIKWbBgQaTQxWOPPRbnnntuHioiqj2EEOWHBCZNwLYHQMoEVz9EO3GnbtdDe+GdJlzb8zy/r+clqVOHiXrwdFy3FfbpebpHcBZPB4d6MfjRrx6k8PuGShD+qBIeIDx4nkDM89Q5pAoG98xrE55uASBUcLhAMLCAqd1uhs531N1C11kEjer1hwOudbhqfIi1DEJvhQyOUKGsOqRVHxOEZAtzuuBMIvScodq5NXDgQNx8880YNWpUpP5z5szBNddcg6eeeirHlRHgB/AlC9A71C3AsMaNI49TzpQZuY/eL+Kem/2qIXHGTAzztp9L9VwCKIs7j7DaAQFH+Ccog57KBMrgwRFAmaf7C8TgwQGwPebh/d278f7OXdgciwFfzse7X87HqFGjIIRA+/btceSRR6Jz585o37499ttvP+y3/37Y/6D90bxVc0gpUOqVoqSsBHvK9mDn3p3Yvmcbtu7ZjC27t6IMZaF7hBR6kRV1bzDzrF6UIWHpBQTznt6keh0SQpolC/xFGSBgL3xgwrKhgrbV4gaOCuMWkCaAWx8jRLD5c7MErAUQ9Pyog8vtau1IdNNTvXnx87Re0CJhFrUb4z9w5czbRFXpwgsvRGlpadp+QghMmTIFANC3b1/07dsXd9xxB4488kgsXLiwwuddunRp5L5CCGzcuDGjIG+ibFmwYEHaPoceemgeKiGqfh599FGUlZVV6BghBK699lo8/vjjnN+pQl599VX07t078uIcnufhzDPPRJMmTQAADRs2RO/evTF69Gi0aNEil6USEUU2ZMgQXHDBBRg6dCgmTZoUeY6LN2bMGDz99NM44YQT8Le//Q2nnXZaliutOjNmzECbNm1QXFwcqf91112HRo0a4YorrshxZRTFtm3b8Otf/zpS3xYtWmD06NF14r9fEBEREREREREREREREVF0/FtmREREREREREREREREREREFBKLxSL1mz59eo4rIaqd0v5P/1FSYFPuSr5Tt8eHvJonnhXSrEJR4+s0oaJCHeR5QcyoFAnB0tKMJ03AdHyIqjTH+I/90FMBRwhIHbQqdIiqClKVElI6kMKBEA4kVJiq2hz13LRJHbAafh4/rj7GEY4KY3VM7aaWIOpVfYeq21HBr7DCYYMAVin8I/3XL4PrwFDtKvXQQw9VKERmzJgxePHFF3NYEWmzZ8/G6tWrE9pvbNIUTpL+USWdAxOep/4ZSAjPtlK2gxj9xOfhx4njSz1XxPWVCP6Sp7D62Y+lCPqtLivFmG3bcU3RJkzavtMP1Y5/DZ6HFStW4J133sGjjz6K5155FvM3fYH1rX/CV7u/xIzV/8aHK9/HjJX/xn/WzMKcnz7HNxv+Dyu3LceWPVvgCU/NpY41h+rNn5Pj9zl+BHa4r3RC87PZLyUcqLldqvGEE5rDHSGDUG3h93NMQLYVrm2Cs8Nzvt9HzcoiWAxBX117zreXRzDvpRChAHH7w+HFvcfx91Qzx9pzdR2ad6nmmD17NmbOnBmp7+DBg9GxY8eE9nnz5qFNmzbZLi2kdevWDF2lKlVcXBxpYbIzzjgjD9UQVT8VXZioVatWmDNnDv73f/+X8ztV2GmnnYb777+/wsdt374d27dvx7p16zBp0iTsu+++uOaaa3JQIRFRZgoLC/Hyyy9j/vz5aN++fcbjxGIxfPrpp+jVqxf23XdfdOvWDfPnz89ipVWjcePGmDJlSoX+fOU3v/kNpk6dmsOqKKrrr78eK1eujNT3iSeewH777ZfjioiIiIiIiIiIiIiIiIiopuHfNCMiIiIiIiIiIiIiIiIiIqKQ0tLSSP2aNGmS40qIaq+qDNfWw1cmXDtIlNUhsP7jICjb3+OHk+oj9ZcONlXPQsHbap/0w6pNmLYORFVhqzqg2tFB2RBwpIRjArMdCPibFCm2+P06wFVKE6oaCoo1obAiCPg2gdoquFVXZ16DCEJchQjCWwUgIIPrwlDtKvPvf/8bbdu2jdx/2LBhtSJwprr74Ycfkrb3bdCgwmPFf6pThWuXd5QdkO3FPQ9+TsufuuPDteODt+1/6qDs4LEK7oeeKYN2AJhXUoI/b96C64o244Ndu1HilX8TcQtcnHHB6Xj0nw/j3gl346SzTkSBU2hCqx04apEBf17VixnYAdeOCr4OFiWI35xgDtUh2tZ8q/uYc0lrYQOpQrXVc1eEzyOFo87t+sfArlEtf6AXQ9DztbkDBQsb2PcgHb4thPX+CL1whDUTC2uuFtZcLVLPtfH31vDnItl9lqjqDR48OFK/Bg0aYPz48Un31a9fH0uWLEHPnj2zWFlY7969czY2URSTJk2K1G/o0KE5roSo+lm1ahWWL18euf+ll16KdevWoUePHrkrimq9W265BX/7298q9ecbsVgMY8aMwbXXXpvFyoiIKq9r165YsWIF7rvvPhQUFFRqrKKiIixYsADdu3dHQUEBDj74YAwePBiTJk1CSUlJlirOn7POOgsjRoyI3N/zPAwYMACTJ0/OYVWUzj//+U+MGzcuUt/zzz8fQ4YMyXFFRERERERERERERERERFQTMVibiIiIiIiIiIiIiIiIiIiIQlIFo9kOPfTQ3BdCVMvVhHBtHSJq12qHPus0UT+A1N+vQ6aD6GwroFQHmJrQbWE9t/YheCwQBFQ7UgRB29DnCUKtTTC3CAKyU212ELfQQd9Cn9sJBWkLEZxXCB0Qa4WxAiZQG7pvEOGqrpcfoO2/LmldSytUO+76MlQ791zXxbx581CvXr1I/cvKynDaaadh27ZtOa6sbisuLk7anulfeEwVrl1en1T748O1daMQiWPY4dle3HO93w7Qts8jrf56nnCEbhfY7Xl4q7gYV23YiL9s3oL5EUKPmrdqjsuvvwwvzH4eNz14Aw7tcqgJsA7CsB3VppcUcNQiBirMWgbh12bRA3uTOpA7HMStzyGt0G0d2m2fNxzKLU3odtJwb12jjOsfOq8K2rYWTTD3DHN/Eyak3ARnw55rg3uZfiPj52oBoXbFzdf2hy0+1T1NyDZRVRk1ahTWrFkTqe9DDz2EwsLClPubNm2KWbNm4aWXXspWeYbruhg9enTWxyWqiChBfAUFBejevXseqiGqXpYtWxa57/Tp0zFhwgRIyf/FiSrvlltuwfz589GiRYtKjfPUU0/h448/zlJVRETZc+utt2Lt2rU4+uijszJeaWkpli9fjkmTJmHw4MGoX78+WrZsid69e+P+++/HqlWrsnKeXHv88cfRq1evCh1zwQUX4L777stRRVSeZcuW4corr4zUd99998XTTz9dZ/8bBhERERERERERERERERGVj3/rjIiIiIiIiIiIiIiIiIiIiIxt27Zh7Nixafsx6IYoOyKFa5cXsJ0mXDtZSGd8uHbCeJ6XNJg5dbg2VLi2MOHaOkja9DQh1Ai3Iwi0DoK8ZeixDkb1z6+CrUUQmh2EYceFqOqwbhO5Hd7sCoK+OtAbQZC2Dtq2grrtoFU7UFsAcISMe1369cQHaKtN6NBtP/iVodr517ZtW7z77ruRr8P27dtx3HHHIRaL5bgyyqWEcOyE58nmz8Q95rGX/CiRZPPbE8fX4c7SPE88bl2sDE9t345BG4rwxLbtWFNWljBOvE5HHopbH/4DXv7kJfzq+svRsnWL0LzpJAmrdoQdpC1NKLa/zwqwlm54s+ZiVwVsOzq4WzpwzXgOJJKEZItgv1+DhCNcE7AdOreQcJz4UG1p5m9Hh2ibxRMcdc/w70emXb0jeuGDYJYP3lG/v7q3JQnLThWqbS9WEfqAeJx7qXoqLi7GHXfcEalv+/bt8bvf/S5S30suuQTfffcdmjZtWpnyQsaNG1fpwEyiypo7d27aPh06dMh9IUTV0GmnnQbXddP2O/3009GnT588VER1SdeuXbFx40Y0a9asUuP06tULBQUFqFevHg477DD85S9/we7du7NUJRFR5lq0aIH58+fjtddeQ8OGDbM6tud52LRpE2bOnInbbrsN7du3R8OGDXH88cfjwQcfxJYtW7J6vmyaPn06unbtWqFjbr/99sgBz5QdpaWluOiii1BUVBSp/9ixY9GmTZscV0VERERERERERERERERENRX/L1ciIiIiIiIiIiIiIiIiIiIynn/++Uj9fvGLX+S4EqK6Q4dKlytduHaagO0obVZBALwg9Nnqnyxc24yVJFxbhIqzWoQVtq3iqaUJokYQqh0XYe2HpcIPTpXxodcqgFuHZOs+IvlmHxPu75gxBQSEtMO048a3ArV1kKv9ZgjPv5w6rNW8Eh3abY4XodBVhmrnX58+ffDggw9G7r9kyRIMGjQohxXVba1bt05oa1rJRT1SfdIrGq6t2T9+Qv0jyjnCU3YwS+rNDte2278q2YM7Nm3B4PUb8OrOndiZJthdSIHefXvhyTf+F8+++wzOvfBc1KtfzwqsdkzotQwFYNth2o4J2ZZqnytV2LVUYdlCQkVkm9BrE4gtHWu+dKzgbPv8up//3FX7XRPqHYzhChdSjenqORzh1yGFMI+FCetW39UVl2ZBhuB+Y+49UCHaUi2aYN4DYd5kvfgD9BoSqeZr+3v8fB0390ads4ly7fLLL8eePXsi9X311VcrNHbHjh2xbNkydOnSJZPSDCEEHn/8cVx22WWVGoeoskpLS7Fu3bq0/U477bQ8VENUPR1yyCFp+8yfPz8PlVBdtWHDhkovxFFaWoqSkhIsWbIEd999N1q2bIkvv/wySxUSEVXOhRdeiI0bN6J///45Pc+uXbswZ84c3HLLLWjevDn23Xdf/PKXv8Rbb71VrRYflFJi3rx5OOKIIyp03HPPPYdTTjkFpaWlOaqMbH/4wx8wb968SH2HDh2KAQMG5LgiIiIiIiIiIiIiIiIiIqrJGKxNRERERERERERERERERERExrPPPhup37Bhw3JcSd2kA5Yz2aKdIP0msvCV9jw5uAa1QaXCtYEchGsD8LxwoLOXGK4dGis+XNv6TAVHqEBtHUaaELAtTWipDr8OQrbtgGodtB3/eQhCsk2Ya5LNjG/6CVOXqUeFsZrKdBi2eo1CCDhWYKwdnO0HtZqYVvPqEwJaIeKuqd1TX0eGaufDzTffXKGQjtdffx1///vfc1hR3dWjR4+Etp2xWNppMJ34T7yXor28o+ww7VTh2snGs9vs0Gw7XBum3X9W6nmYVrwLvyragOEbN+GjPbuRLqqoUZNGuGz4pZj66WQ88MzfcMyJx8CVfiB1ODg7CNSWQsJBEG6tQ7RDAdzSCsUWrgncdoTjh13HHydc89z/boVuCzusO66fHagNf44O+vtzsh3ELe3wbBWqbe4DUIspWPOynsf9+U+a2VYvzGDmePPuJJmzzePU823CfJ1kX6rnRFVl8eLFmDJlSqS+Z555Jk444YQKn6NFixb45ptvcNNNN1X4WAA47LDD8M477+D3v/99RscTZdM///lPeF76304uvfTSPFRDVD2dccYZafts2rQJW7ZsyUM1VBe5rosZM2ZAVnKhJltxcTGOP/54hsITUbVRv359vPXWW/jwww/RrFmzvJyzqKgIb775Js4//3wUFhaic+fOuP7667F06dK8nL88ruviq6++SrpwX3k++eQTdOzYkb+X5NiLL76IRx55JFLf9u3b47HHHstxRURERERERERERERERERU0zFYm4iIiIiIiIiIiIiIiIiIiAAAS5cuxYIFCyL1PeKII3JcDVVUpADqKF+VCPeOfJ5aHpBdGVURrp0y0DMUru2fXAeElhuubceQqvfVD62WoT6hM8cFUZvwbfN5sfsEAarBlzSbDI2jz51sC6K6/SBVfwsFaat9AlKdH8Hx5pzBtbBDvnWIq/1a9TVhqHb19frrr6NTp06R+48cORIff/xxDiuqm0pLSxPaygCURAivTCdKuHay2TLZs/hwbd2YLFw7vi283oT/k6v/QufmWAxPb9+Bc9dvwJ1bt+DbvYnXI167Du1w631/xIcL3sfNd92EAw9qB0c4cFUodigoW4VTu9KFhP/dDrR2hIRjtTkicbOPcaV/jCudJMe4cKWr+ruh0G3XDtqWVrg2VM3SgYP4UHDXWjRBmmOlCt8O7hH6fuHP9xDBnK3nfQlhFoSw3w0p9H0s+DJztnnsP/cQNwfHB2nHf8DShGwTVaWBAwdGCgl2XRevvfZapc41atQoLFmyBN27d4/Uv02bNvjhhx+wePFinHPOOZU6N1G2TJo0KW0fx3HQq1evPFRDVD1dddVVkfqNHz8+t4VQnda1a1c88cQTWQ3XLi0txc9//vOk/+5KRFRVzjjjDGzYsAFXX3016tWrl7fzlpWVYenSpXjsscfQuXNnNG3aFIMGDarSkG3XdbFq1SoccMABFTpu5cqVaN++PRYvXpyjyuq2uXPnRv79EPB/R9xnn31yWBERERERERERERERERER1QYM1iYiIiIiIiIiIiIiIiIiIiIAwDPPPBOp30svvZTjSojqtnyHa5fXDuGHjgZh2ipkO0m4dnz4KHQwqQjOYEeVQgebCgHhBaULO/DairjWgdYqY9scL+x2Nb40x8SPJRLO7wet+scGwdgqSFuqsFtph2n7Z4AViq1DtHUt4bhcqEBuCSH94+JDtcPhugzVrkpSSsydOxeNGzeO1N/zPJx99tlYt25djiurWx588MGEtgZCwMnSZzdVuHZ5fVLtt8O1hbUzXbi2iNsAYPHeUvxp6xb8fP06PLVjOzbFytJUAZzc6ySMmTgG7/33XVx+1WVo0qSJCsd2TOC0FFZwNiSkDrhGEGjtSBeucOHKIDTbhFyrMGzTZgK43XDQthWmrfuFArNV+HVwTgeO45gQb1e6kDpQW8QFeycEdktI+ONKSHUOFaqtFj5w9CIKIriPBIs4ILQIglnIQb075k4hgvBt/3E4I1tYDfGLT5g52TqA8y9VVxMnTsSiRYsi9R05ciSaNWtW6XN26tQJX3zxBbZv34527dol7dOoUSNMmzYNa9euxcEHH1zpcxJl02effZa2zwEHHJDVIFeimqZ79+4oLCxM22/y5Ml5qIbqsmuvvRaLFi3C/vvvn7Uxi4qKMGjQoKyNR0SUDa7rYsyYMSguLsZTTz2FQw45JO81bN++Ha+++io6d+6MAw44AH/84x9RXFyc9zoKCwuxcOFCtGzZskLHbd++HV27dsU777yTo8rqpnXr1mHAgAHYs2dPpP433HAD+vTpk+OqiIiIiIiIiIiIiIiIiKg24N/SJCIiIiIiIiIiIiIiIiIiIhQXF+PZZ59N2+/ggw/GJZdckoeKiOq2SOHa5QVsZzNc2y/IDwQ1Ac9IGRAaCtfWLSYIW4eYxu8XJtTaH1+FW5ugU6ECsIPQ1CBoWx0vJaSUJgQ1CPaW4bBuHbJqB6mK4FgBYcYOwrmlCdPWlQch34mB2iLUJwjyNq/NCtCOjycPLjlDtatK06ZNMWvWLDiOE6n/7t27ccwxx6C0tDTHldUNixcvxosvvpjQfkq9enCzeJ5k4drJgrBTHxEhXFskH9NuiwGYvnsXhm0qwoVF6/FmcTFKvfJXUCgsLMSgyy/Gu/95By9OfQFnnHM6XNeFlEG4tA6edsxzJyHUWkrXhGg7wvHnURWC7epgayv42gRow4ErraBsE5wdhF67OngbjqnHEXo8FaIdOkaNBzchQFuPL014tgrTluqeYAVkS/hzsiOs+d4K1ZZmntdzfjhU27/36EURwnN3+FMQLCZh7od2qLaea4XVO8mCFOURZrGHym9E5YnFYhg+fHikvi1btsS9996b1fM3btwYK1euxCuvvIKuXbvi7LPPxsMPP4wff/wRO3bsQN++fbN6PqJsiMViWL16ddp+J598ch6qIareOnXqlLbPggUL8lAJ1XWdO3fGqlWrMHHiRPTv3x8nnHACDjrooEqNOXnyZEydOjVLFRIRZY+UEsOHD8f333+P7777Dr/85S8jLXaRbT/++CMeeOAB7LPPPhgyZAi2bNmS1/M3bdoUP/zwQ8rFnFLZu3cv+vfvj0ceeSRHldUte/fuxUUXXRTp36EAf3GWv/71rzmuioiIiIiIiIiIiIiIiIhqCwZrExEREREREREREREREREREUaOHImNGzem7Rc1cI2IKi9SEGaew7U9q48OjA3CR4OgUBOuLRJDpZMFTweB1NIKrI4LFVVt4fBqFZwKaX2pGGwRt6ng7YR2oWNV1ZFWCLc5l3qtdnirrkGqYFYkHmXqg74eJrxVP7evPEO1q5Nu3brhH//4R+T+P/74I37+85/nsKK648Ybb0RZWVlie5OmWT9XLsK1Q7281OHaO70Yni/egbPXr8OIzZvw3z0laetts19rjPzTSMxZ/Dke+t+HcMSRR/gh09IP0Q4CtP3waT942lXB1DIIspZBaLWENG2ucOGq8GwppR+uDRWoLawQbkeFb1vB3K5U40rX3xwViu34+1zVLuGPJYVU57THcVVgt/VapF2zFeRtB4SLILxbSmlCwlOFagvo8GyJ0LytQrWDhR7i5mDrHTTzbqpQ7WQfJutooupkxIgR2L59e6S+zz//PKTMzV8/HzRoEBYsWID33nsPN9xwA9q2bZuT8xBlw4wZMxCLxdL2GzRoUB6qIarezjnnnLR9tm3bhvXr1+ehGqrrpJQYMmQI3nrrLXz22WdYvnw5BgwYUKkxhwwZgh07dmSpQiKi7OvYsSOmTJmCXbt2YcyYMTj11FPRokWLvNZQWlqKV155Ba1atcKAAQNQVFSUt3PrcO1jjz22Qsd5nocbb7wRv/nNb3JUWd1xww03YNasWZH6tmrVClOmTEGDBg1yXBURERERERERERERERER1RYM1iYiIiIiIiIiIiIiIiIiIqrjVq5cidGjR6ftV1BQgKFDh+ahIiLSch2unSzcs7zAT2GFa4cDRL1QraGxhd1fmHBsIYNAU6nCrM3R6nkQsq3avCAMO/4rCMGWJmw78maFacePKoWA8JKEaVsB2zBnV/HgQgahrCLVNdHXOgjaDq4nQ7Wrg2HDhuG3v/1t5P4fffQR/vjHP+awotrvlVdewbvvvpvQfkGDhvhZQWFeaqhsuHaoTaVt2+HaK0tL8ddtW3DqurW4f+tWrC4rTVtTt2O64clnn8TcRXNx4y03oNW++6oFA1RgNqQK0Q42R+9Tj/1wbDtUWwVaO37wtg7QljII2XaEDMKuQ+06rFv3V206eFs4cIQL1ynw++t26aBAuqYWs084QcC3CEK4g8d+fx0W7kgVoi2C7zpc2wRpI3WothCAFI61aIMIh2qbGd1aIEIEs33ShRDKCdXmnE3V2U8//YSxY8dG6nvMMcegX79+Oa6IqGZ46aWX0vYRQqB///55qIaoeov671Tjx4/PbSFEKUyePBknnXRSxsfv3r0bV1xxRRYrIiLKDSklrr76anz88cfYuHEjdu3ahYkTJ+Liiy/GQQcdBNd1c15DWVkZpk6dijZt2uD888/P28IErutizpw5ofRj0QAAIABJREFUGDx4cIWPffbZZ9GzZ0+Ulqb/MzxK9Pzzz+PJJ5+M1NdxHLz22ms46KCDclwVEREREREREREREREREdUmDNYmIiIiIiIiIiIiIiIiIiKqwzzPw+WXXx6p72WXXYY2bdrkuCIiiieESB+w6SF1wHaaQzMN1/Y8AAnh2uExTJh0XLh2qJcIIkyDQFNduB+CavqJYAw7fFtaYyRsIsWWpK8ZSwd5q4DsUGCqPn+6QG07glXVZ0J21R4dUh6E74rgO8CA1mpg7Nix6NGjR+T+DzzwACZPnpzDimqvrVu34oYbbkhobygEbm26T87OGz8rAcmn04qGa5sfXX96xGclezB88yacuWEdxu/ciZ1eeasi+GFHvxj4C7wzfRren/U+Lhp8EQoL60EIPzJaCAmp5kJHPY4PmXZ0kDbi2oQDV6qgaqg+jpsQnO3KAhWI7cIVrtrnh1wXSNcP5lbt9uMC6foh3jq8W42pA7NNcLb067ADtB3pxtWuArzVePZzab1eR0gIOJBSXRsVpi1lslBtGbz32QjV5kIIVIMNHDgQsVgsbT8pJaZOnZqHiohqhpdffjltnzZt2uQlnJCoujvkkEMi9du5c2eOKyFKbfbs2bjooosgZWb/m92UKVNQXFyc5aqIiHKrfv36GDJkCCZNmoTly5dj7969mDt3Lm644QZ0794djRo1ytm5Y7EY3nrrLbRq1QqPPPJIzs4T7+WXX8Y999xT4T97+c9//oNu3brlqKraa/369bjuuusi93/44YfRu3fv3BVERERERERERERERERERLUS/6YmERERERERERERERERERFRHTZ58mR8/PHHkfredNNNOa6GiMojhICXJog1PtAzONjan3S3gBe3M1lbQi0qXNvzPNOmMrbNaT14/ljCM+Pqevw2HSYdvAj7tZrwadXJQxDg7YmIgaXJrluq8Ax1Kv069XdhroWw/mkHhlutwgpatWo34dp2OCtDtau92bNn48ADD8TGjRsj9R80aBAWLlyITp065biy2uWGG27A2rVrE9qva9IUbRwn5+e3fvQj9kk8Qrfon7rdnoe3dxXjuZ07sXjv3kh17LPPPvj1lUPxm+FX4cB2B0DPhDHEEIt5ACQgY5CeRAwxSA/wVIh0LBaDFAIQMXieP/sCMUAKCC+GGPQc6sHzBIQAYl4ZJCRinj92TPgBuzFPAvAgPQlPfQGAZ9YC0JUl3jsSHpvFD4Saev1n0sx3/qIE5rkfGW7aBKTa5wdlm5hsfRz+n707j2+izv84/p5JKTfUAiqXF4fIIouKXAoP3VURL7wBxXvxQvnhjQqKC+risYgnoiIKHngB8sBV1F0QRRQQFbkERUFETstdSsn8/kgmmaRpM0kzaZO+nnlE25nPfOed0Q5Y6Tv28SX3hR/hUu3wGx6UUqptvxmEo1TbWbgdyEypNjLfp59+qnnz5rmaveKKK9S8eXOPEwGZYfv27dq7d2/cuU6dOqUhDVC5+f1+/fWvf3U1W7duXY/TAKUzTVNvvfWW/H6/Pv/8c7399tsqKCjQtm3bNH369LjHFxcX69RTT9UXX3yRhrQA4J3jjjsu4k0G169fr2effVbTpk3T8uXLtc/l97fc2rt3r2699VY9+eSTmjJlSlrKq4cOHaq2bduqT58+Ki4udn3ckiVL9L///U8nn3yyh+myy4gRI7R9+3ZXs5dffrluvvlmjxMBAAAAAAAAAAAAyEZmRQcAAAAAAAAAAAAAAAAVw7Is3X///a5mTz/9dP3lL3/xOBGAeFwVbpbVDFvG4bFKP0PFoqVkCZVBB2unw5+XXCGypNSIKDyVYb82Q4ajNNUwwlWm4VUcxamOylQ7T7iIVeGnYZR8BveZJbYHClnDaxgRryR0THBOhuNMhsJr2/3hwU/CddyllGor6u8UtFYaNWrU0Pz581WtWjVX88XFxercubMKCws9TpY9PvzwQ7388sslth+ek6MBteuEPvf632g36xtlfGZv2bh/v0bv2KETN/yhOwsKXJVqt27dWk88NVorVq/QiIdH6pBDmgcKp4OrmjJlmoF7kxm8+wXuVaYMI7DF/twnUz7DnvUFtps+5Zg++UyffIYpn5Ejn2Eqx8yRz/DJZ/hkmoHPTSM4a+TIZ/qUY+Yox5cjX+jvPuUEZ6qZOcoxAs9qZo5yQvsCcz4zJ3C8/bmRI5+Ro5zgOX1GTvBcPplyfG6agf0KZDaD2c3ga7NfR+D12aXawdccVb4deP2GTMMnUaoNhFx66aWu5mrXrq1x48Z5nAbIHKNHj47/hkeSLrzwwjSkASq3Xr16aenSpa5m27dv73EaID7TNNWjRw899dRTmjhxot5//33169fP1bFz587VDz/84HFCAEivxo0ba8SIEfr+++9VVFSk2bNn69JLL1WTJk1S+n2MX375Rccee6zOP//8tHxP9fzzz9fChQtVu3bthI4bNGiQR4myz8qVKzV27FhXsx07dtTYsWP53hgAAAAAAAAAAACApFCsDQAAAAAAAAAAAABAFTVnzhwtWbLE1eywYcM8TgPALdfl2qV1vSVYrl3Wdmceu1w70CjtKI52VEqH1jLCHxtRhaahPaYZ+LthBvc5Mzjrtks+7OPcPGOt4UjnqFM1IvI4j3X2ZBuGo4TVCK8WXsXxOuxSbYuC1sru8MMP17vvvuv6uv7555/q2rWrx6myx9NPP11imyHp33n5yo265pW5XHvxvn269c8/dcLGDXpqx3Zt9fvjrnXKaadoyvQpWvj9Qg24boDq1AkU+hh2wX9UubZ933SWavuCc+ESaV+wZDpQUG2GCqiDxdtG8ONAlXVwLlCC7TN8yjGCZdtmZPF2jl10beTINHNk2iXZweJs0wg+zZwYBdrhsu0c57lMX7jI2y7TNsKl3qbPkTX42uzP7Wtk2q/HMGQEPzbsmdCvM3bROKXagCSNGDFCGzZscDX7xBNPKCcnx+NEQOZ444034s6Ypum6iBXIVu+8845mzpzparZGjRo67bTTPE4EJGfSpEmuZ7t3786bbAHIaj169NCkSZO0bt067d69W2PHjlWPHj1SsrZlWZoyZYry8/P1wgsvpGTNsrRv316//PKLmjRp4vqYH374Qdu3b/cwVfa46667VFxcHHfuwAMP1HvvvaeaNWumIRUAAAAAAAAAAACAbESxNgAAAAAAAAAAAAAAVdTo0aNdzQ0cOFDdunXzOA2ARLgu4KyAcu2IbaGy0ch6UsO52f7cKGW7JNMMFJ2aRqgSNVCUapRcM7IC1Z1Yx9tnCpd0R5Vv2xkNZ377NRuha285rkv0NQyVatvXj4LWSu3ss8/Wvffe63r+22+/1TXXXONhouwxf/78EttOr1FTHXNzY85XVLm2FWOmWNKHhYW6cPNmnb1po97bs1vFVmk334CaNWtqwHUD9O3ibzV9xnT1PL2nTF+4rN9Z9mxEl2s77oMKzipcIR0slDZkmr5AEXWJgu1gubbpk8/nC8wFZwOF28GCazPHUX6dEyjbNnOUEyzGzgkVZPuCxda+UFG2XZLtLND2Gb5Ajbdj1j42sM8MFHYb4XyxCrV9wddj2q/H8AXLtc3gtuA1jPh1woy437ot1Y7+FYVSbWSLnTt3auTIka5mW7RooX/84x8eJwIyR1FRkVauXBl3rm3bthTSo8q76aabXM+eeuqpHiYBysc0TY0bN87VbEFBgU466SRvAwFAJVGjRg1dd911mj17tizL0ieffKIePXqU+/fBe/bs0bXXXqsjjzxSP/74Y4rSxtawYUP9+uuvOv74410f88svv3gXKEvMmTNHU6ZMcTU7efJkNW/e3ONEAAAAAAAAAAAAALIZxdoAAAAAAAAAAAAAAFRBGzdu1NSpU13NPv744x6nAZAMuzA0rrLKtUs5PFzaWnJ7aes7C0dLlI5GnNRZNK1wEbWzMNsxGd5nl2xHllyHS7sjH6b9LKV8O1DEasiMcaxhmMGm7Kgyb9NRqC17xFm27bioRslUoasQKns1KNXOMCNGjNApp5zien78+PF64YUXPEyU+ZYvX66NGzeW2H5XvfplHlcR5dqGwre07X6/Xty5QydtWK/rt27RgqK9cdds2qypHnz4Qf386896+pmn1OaoIyMLnYNnKXF3C5ZBm4Zdpm2GiqVDbzoQLJ/22R/bJdt2mXaoYNsXKq8OFF07irYN59MMF2IHj/MFi7IDn4cLsyOKtkPH54SOyzHDx4dLtcPr+8zIZ6hEO1Ta7SjUtku0ZRdrGzIMX4l7uGE6SrWdv74kUKodfd+2t4Y+556NDNWvXz8VFRXFnTMMQ++8804aEgGZ48UXX5Tf7487d9lll6UhDVB5LV++XBs2bHA1W61aNb366qseJwLKZ8CAAapfv+z/RrV99dVXGjJkiMeJAKDy+fvf/67Zs2drz549uvrqq9WoUaNyrffjjz+qTZs2uuyyy1RcXJyilCXl5OTo66+/Vv/+/V3N//bbb55lyQZ+v1+33Xabq9l//OMfvCEFAAAAAAAAAAAAgHKjWBsAAAAAAAAAAAAAgCpo9OjRrubuueceVa9e3eM0AMrDdbl2WQXbpe6KXa5tRDaJlijXdh4bkc+w/+J4Gs5dUSXZhrP/2/GRo8zaLog1gs9QGbf9tEtWo57h8weeEfsdJazRLzVUqO2svnVZqO28HiUKWylozRgfffSRmjVr5nr++uuv18KFCz1MlNkeffTREttyDUOH5eTEPbaM9wdIiVhr/1pcrPu2FajzhvUauX2bftu/P+46Xbp00etvvq4VK1fo9jtvV35+fvBL3gjdFp1F+7JLoEN3GXufESrXNoIf24Xbdsl0qHjbCLy9gLOE22faZdS+iO2BR7Bk2zETKtUOlWwHJw1fqKi7tKezoNs+xi7mdhZoRxR9G2Zo3gyWg/tCeY1QrsDrchSKGwqViAeKtCUz9PYKjjdscFmqHevNEIL/VMKfc89Ghvr+++81Y8YMV7NnnHGGOnTo4HEiILOMHz8+7oxhGLrpppvSkAaovJ5//nnXs88884zy8vI8TAOkxrBhw1zPPvroo1q7dq2HaQCg8srJydFLL72kjRs3auLEiWrcuHHSa1mWpUmTJumAAw7Q66+/nsKUJU2cONHVXLVq1TzNkeneeustzZ8/P+5cvXr19PDDD6chEQAAAAAAAAAAAIBsZwwfe3roR+YOO7KBmhxSL+nFtm3dI1mG6jeokZJwqUS25JAtOWRLXmXOR7bkkC05ZEsO2ZJDtuSQLTmVOZtUufNV5mxdmgxT3RrJ/6FnAAAAAAAApF9hYaFq1qzparaoqIgfEgcyhGWV1pwdpbQezzIOt0rZWWK7o2jUzmNZVoltsdYo9RxWeL8Rsd3xSfRrcnkpIthrOI6N7jyNLBQ3wvNGyf1GeGOJ4vESpeMUtGacjRs36rDDDtOePXtczdeuXVtr1qxRfn6+x8kyz7hx43TddddFbDu1Rg2Nz2+Y0DrJfNm75Zf0xd69emnXDv23sNDVMTk5Obrooot08//drOOPPz58rytxH7SCD0lW8LPQTOBje3/or/a24Jzf8kfOWf7gen5ZhuS3rMDHwfOHj7Xkd9yFZdlnUPAm6zhv8F5uWY7XELpvhm5yzpfluOcF90Vvc5ReOz8OlFybwTJs55sUGDINe9YuEreLxyNLs0MrJViq7ag7D74kSrWRXVq1aqVVq1bFncvNzdWWLVtUp06dNKQCMoPf71f16tVVXFxc5lyLFi1cfZ0B2eyss85y9UYOjz76qG6//fY0JAJSo23btlq2bJmr2Z49e+rDDz/0OBEAZIb33ntPF110kfx+f7nWOfroozV9+nQdeuihKUoWyc33axYtWsSbUJWisLBQbdq00a+//hp3dtSoUbrzzjvTkAoAAAAAAAAAAABANnvg+V7KSeWC9fPd/dBtRSBbcsiWHLIlrzLnI1tyyJYcsiWHbMkhW3LIlpzKnE2q3PkqczbTxw99AwAAAAAAVBa7du3SF198oS+//FL16tVT+/btdcIJJ6hGjcg3bMvLy3O13oABAyjVBjKIXfoQt2Db3h397d0YxdLhXcG1o3YaMiK32SXSRiCPZVnhXLJC22KtHY5nOT+JLJ92xjZKf53l6dV2XocSBalRWez5Mgu1rZLFrIGljJj/LChozQwHHnigPvnkE3Xv3t1VIcyuXbvUsWNHrVq1SqZppiFhZigsLNTnn39eYvsltRIvcnV02KfMxv37NXXPbj2xY4d2Wu6Kfxo0aKBrr71W1994vZo2aRoso7ZC98uS90HHHdYI3tpC93MF7jF267aM8G0j+EFgPFAg7bes4FnMQHm2YUqWJZ8h+WUG70fBYm0jUMDtk0Il25bheLMDw1G0bVmSGQhkBTupI8S6BRnRuwwZpl2uHdwTKtK2r0KwCNsuzy6lUNswJEPhouzIUm67kDtyv/0xpdqoysaPH++67Hfo0KGUagNR3n333bil2pJ00UUXpSENULnt2rXL1Ryl2sg0c+fOVbNmzVz9Oz5r1izvAwFAhjj//PO1f/9+DR06VKNGjXL1++pYFi9erCOOOEIDBgzQs88+m9Lvsxa6fDO9Bg0apOyc2eb//u//XJVqH3LIIRo0aFAaEgEAAAAAAAAAAACoCvgJHQAAAAAAAAAAAAAAMtzq1at1xhln6IADDlDPnj01fPhw3XrrrTrllFPUpEkT3X333Vq3bp38fr9uvfVW7d2719W6t9xyi8fJAXjBdWFnaQ20ZRweqzS0ZPl0eG1nFkNGqGQ6IqPh2C9H0WlUFiNYnCrDCPaalvEIjCX0VPSawfOUGIrKHDO3oq5BVEk3pdrZoVu3bho9erTr+dWrV+vcc8/1MFHm2b9/vyZOnFhiexOfL6n1yvvVUGhZ+rpor57duUPH/PG7Om1Yr5Hbt7kq1W77l7YaN26cflnzi0Y8OEJNmzYN3Q8jCpqtWF+34WrpUMW0YTjul86K6eCcESyZll0mbYSKo50P0zBlGKZMw5TPDH4uU6YM+YLb7RnDMGUG95nBY03DlGn6AttNX2ibLzQbXsN++Izw0zR8gafpC+Qxw8f7FLnf3mdErBt8XYYv9Lldnm0aZuh6Ba9AxK8xlGoDYcXFxa5Lqw466CANGzbM40RA5nnmmWdczd12220eJwEqvwMPPNDV3OTJkz1OAqRWXl6eZs6c6er39Xv37tXcuXPTkAoAMsfIkSO1fv16nXDCCUmv4ff79fzzzys/P19Tp05NWTa3Jd3btm1L2TmzyZIlSzRhwgRXsw8//HCJN4UGAAAAAAAAAAAAgGRRrA0AAAAAAAAAAAAAQAabOXOmjjnmGP3nP//Rvn37Suz/888/9a9//UtHHHGEfD6f6wLQmjVr6qijjkp1XABpklC5dqyC7STKtY3IttHQ2s6SU8MwIktK7QxR60Q/ojOFylEVuyU7qYdhRpVoR72mGBljvnZ7zn7dUSW6lGpnl0GDBqlv376u56dPn66HHnrIw0SZZcuWLTG313dZZBNLIl8VG/fv14w9ezRie4F6b96otn/8rgs3b9K/tm/TFr9f8eu0pTPPOlMff/yxvvv+O139j6tVs2bNyAzR5dox7guBseB9xwgeZFnhIm0zeI+yp4IF04r4OPymAEawdDtcPO0szzbkC5VVh0u3QyXWpl2g7QuUWcsMFXD75CzMNoOzjuODn0evGS7a9oWKtI2I0my7Fjtcqm3/ehEu1A7/GhIq0ZaCa5hR93Mj4ppQqg1I1113nXbt2uVq9rXXXvM4DZCZvvrqq7gzTZo0UcOGDdOQBqjcTj31VFdz/fv3V3FxscdpgNTq1q2b7r33XlezvXv39jgNAGSehg0b6vPPP9d//vMf5efnJ73Otm3bdN5556lTp07asGFDuXPl5ua6KtdetmxZuc+VbYqLi3X11VerqKgo7mzHjh0T+n46AAAAAAAAAAAAAMRDsTYAAAAAAAAAAAAAABlqxowZOvPMM7Vt27a4s25+mNlp1qxZSaYCUFk4C63jilWwHadcu7TS6Yjjowq2I+asUjIa4Zno8mpnGWroWUrChJ6xrlOog7VkyXeJ0m/nYc5CbcUoFadUO+u89tprCb0ZxdChQ/Xxxx97mChzfPnllyW2HeTzqYnPV651Y311FEtasm+fXtm1U4P+3KpuG/5Qxw3rdcOfW/TCzp1aVFSkYivWOw2UVLt2bd10801avmK53n//ff3t738LllgHRHUwJ1yuLbtcW/atKPCx6SjXll0YbdhH2g8zomjajCjeDu4zTUdhtREuwZYvWG4dKLv22WXZMuQLFWb7ZCjwNI1SntH7zcC6gRJuw1G8HdwuR7G3Xe7tyBco3rYLtwNvgmCadqF2OK8RvB6hknJFfk6pNqqqtWvXasKECa5mu3Tpor///e/eBgIy0OzZs1VYWBh37pxzzklDGqDy69u3r6vf/xQXF+vCCy9MQyIgtUaMGOFqbvPmzWrZsqV2797tcSIAyDynn366Nm3apMGDB8tXju8Fzp8/X02bNtUjjzxS7kx+f/y32Vu+fHm5z5NtRo8era+//trV7OOPP+6qwBwAAAAAAAAAAAAA3OL/QAIAAAAAAAAAAAAAkIEKCgrUp08fFRcXp3zts846S506dUr5ugAqRkJlnrHKteMUbMfdZn8aVaTtLJq2t4cKTKPWK6vYOtb+RDq1w4eUvl7Mc0S/7lIKte19EYXaFLRmFdM09fXXX6tevXqu5i3L0tlnn61169Z5nKzyi1WsfWy1XJdfCWXb6fdr9t5CPb5juy7ZsklHr1+nXps2aNi2Ak3ds1u/7U/891CHHXaYHnvsMa1du1ZjxoxRq1atIvY7v4bdlGvb94roNx4IvYGAAsX/hsL9/6YRLLiOuisZocJqu1A7sG74c8c+hT82ZAbnTPlMI1y0Lfs8ZrjY2j636SjBjvH0mWaoiNuwS74N+7y+iCJtwwif0zB8wbWdhdrB6uxgobYhyecs1A5dQwVfk+m8iqG/Rl9bSrVRlZx33nmuysF8Pp+mTp2ahkRA5nn88cddzd15550eJwEyQ506dVx/b3HatGl65ZVXPE4EpF67du1czf3000/q1q2bx2kAIDOZpqnRo0dr7dq1Ou6445JeZ//+/brrrrvUs2dPT/6/qdPevXs9XT/TrFixQsOGDXM127t3b/Xo0cPjRAAAAAAAAAAAAACqGoq1AQAAAAAAAAAAAADIQO+884527dqV8nVr166t0aNHp3xdABWrXOXaUlLl2kZkE2moVNZZLGtnswu23WSNW3Cd5CPR80Tkt8tX47y2iKUsClqzSZ06dfTFF1/I5/O5mt+7d6+OO+44z4teKruYxdq5uQmvY0n6pbhY7+zerbu3/alTNm7QX/74XZdt2awxO7br8717tcuKdXOLr1atWrq0/6X68MMPtXLlSt16663Ky8sr897hzBW1U7KsmF/7pZdrK1gobYTKtQP7jPBkqIhakdsVLrUOF3mbER+bhl2YbUgKllsb4eLscCF28BlcNeLjqKfz7OFZu8xb4SJtu2jbUdQdrsMuWagdmPE5XpMZ8drCddnBp30tDEOmaYauKaXaqEpmzJihhQsXupodMGCADjroII8TAZlp9uzZcWfy8/N1+OGHpyENkBkmT54s03T3I0tXXnmlpk2b5nEiILU6dOjgeva7775T//79PUwDAJmtcePGWrBggd59913Vr18/6XVmzpyp5s2ba+3atQkfu3LlSldzzZs3T3jtbLV//35dffXVrsrG69SpozFjxqQhFQAAAAAAAAAAAICqhmJtAAAAAAAAAAAAAAAy0KRJkzxZ94UXXlDLli09WRtAxUq4XDu6ETZOuXa8gtmINYKl0tEl1M5y6lBhdRkSLctO5Pgyj3MWuUZldu6PKNSOKmeNLtF1g4LWyq1du3Z69dVXXc9v2LBBJ510kneBKrk9e/bom2++KbHdTbH2XsvS/KIijd25Q//YukXH/vG7um/8Q7cUbNWkXbu0onhfzPcIcKNatWrq3LmzbrnlFr39ztv6Y8Mfmjhxok477bSYxemu7n0ROwPvMhAufi67XDu0VoxybSPi5uLYYjjKtoMV1WaojNq+BwW3hY60y60VKMI2o4uvA9Ohgm3TDBZbl3za8xFP0y7t9oVKrg3TWaYdtX6JQu1AntD1Cf4DDhxvhl+FPWsf7/y1hFJtVDF+v19XXHGFq9m6devqmWee8TgRkJl++OEHbd++Pe7cqaeemoY0QOY49NBDdckll7ieP/fcc3XGGWd4mAhIrVtvvTWh+ddee0133HGHR2kAIDucf/752rp1q6699lrXb9AR7Y8//lCLFi00derUhI5z+/9dL7jggmRiZaWnnnpKc+fOdTX76KOP6tBDD/U4EQAAAAAAAAAAAICqyBg+9vTQz48cdmQDNTmkXkXmAQAAAABkmG7N71PtagdXdAwAAAAAAIAqpbi4WNWqVUv5us8++6xuuOGGlK8LoPKxrAQqZ2P1gpZxuBVjZ4ltzk+N2Hksy4o4d0KZPRIqSbVibHN+HvX6IvZHbXBb0BrrXKicBg0apKeeesr1/ODBgzV69GgPE1VOc+fO1QknnBCxLUfS0sZNVTPq3/VN/v1aUFSkBUVFWli0V9/v26d9KbonNGzYUN26dVPXrl3V7YRu6tixo2rWrBl7uLz3voidwX2GEbq/2fc95/3OXiO0lmXJkhU8PPD34JaoM1sKL2PJspwrBfYZwXNZjnUjX2bkuUO3ZftWWOrLsyLul85bZ/ieF/VRxBstRBaHG45jDSN8bOAckVXZoW2hAnFnIbZz0j4XpdrIXkOHDtWDDz7oanbixInq37+/x4mAzHTZZZe5KtlbsGCBjjvuuDQkAjJHUVGR8vLytGfPHtfH5Ofn66WXXtK5557rYTIgNY466igtX748oWMuv/xyvfLKKx4lAoAapnvgAAAgAElEQVTs8euvv+rss8/W4sWLk17j5ptv1pNPPulqtk6dOtq1a1eZMzVr1tTu3buTzpNNVq1apfbt27v6fd7JJ5+sTz75JOmydAAAAAAAAAAAAAAozQPP96JYGwAAAABQPhRrAwAAAAAApN+0adNSXi4zYsQIDR06NKVrAqjckiqqdvaExjk8mYLt0nKFthmlbE+xmIWoZZRpSzHKVmNcqxIl3JRqZ62uXbtq3rx5rufffPNN9enTx8NElc+///1v3XbbbRHbjq6Wq+mNDtSKffu0sGhvqEx7zf7ilJ23bdu26tatW+jZqlWryK+veF9qCZZrl7Vdjntb4H5mxC/Xtuy/23PhCctyFmw7yrSDzdT2cc76bLuUu+Tt1AoXfru9ADFFF1s77n2OEmu7TDu831moHS7MDs85Zy1HiTal2oAkFRQU6MADD9S+ffvizrZp00bLli1LQyogMx144IHatGlTmTN16tTRjh070pQIyCzJfh/z0ksv1auvvkoBIyq17du3q23btlq3bl1Cx11zzTV68cUXPUoFANll0qRJuv766+OWXpfmmGOO0eeff65atWqVOvPjjz/qyCOPjLvWscceq4ULFyaVI5v4/X6dfPLJ+uyzz+LO1qpVS4sXL9YRRxyRhmQAAAAAAAAAAAAAqpoHnu8l/oQZAAAAAAAAAAAAAAAZZsaMGSld7/HHH6dUG6iCDMNIvPzTUrhTNc6hsQpIY5ZP25uCa8csrba3WZFPI9bDMBJ6bYZRco3o89i5Yq0bOib6ddms2NeaUu3sNnv2bB144IGu5/v376+lS5d6mKjyiVU8vnhfkdqtX6eemzbonm0Fem/P7nKVateqVUsnn3yy7r33Xs2YMUNbt27VkiVLNG7cOF155ZVq3bp1ya+veL3RZXw5lvZ1XerXu2GEyqUDOSwF/xZVCu24P9nF0o6iaWfVdPieZMgwTJmGIcPx3gSGYUbd8czAwzACs8FY9vGGc3t4WmaJdYwS5zZkhnKZoXuoKRmGDDMwaZqB9U2ZoTxylGKbRmQO5y8cdlbTMGWYgeOiS7UjK7gp1UbVcfHFF7sq1TYMQ1OmTElDIiAzrVu3Lm6ptiR17949DWmAzNS7d29dddVVCR/32muvqXXr1tq8ebMHqYDUqFevnn7++eeEy0Jfeukl3X333R6lAoDs0r9/fxUUFKh///5Jfd9l0aJFatKkib7//vtSZzp37uxqrYsvvjjh82ej5557zlWptiSNGjWKUm0AAAAAAAAAAAAAnqJYGwAAAAAAAAAAAACADPPxxx+7ni3rh8wNw9CoUaN0yy23pCIWgAxVrhJQZzF2zN0lS6cTKaKOKJZ1bCuzPLuUMuyYT7tEO1b2OOcp9XW4KQqnVDvr5ebmasGCBcrNzXU1X1xcrG7dumnnzp0eJ6s8YhVrS9JOK16zdemaN2+uPn366Mknn9SCBQtUUFCg//73vxo5cqTOOOMMHXDAAZJcfF0530QgllSWawcChd4swP60zPuH4VzPUa5tl2CX2G+Eiq0D6wcLrhW+FwZKsAOF2ZFF28HjzUC5dagMPFS87SjYDn4eKt0Onsc+1pARWjdczm2GyrTt1OGC75KF2kbETLjIO/S6HPfm6Gry8OWmVBvZbf78+a7/m/G8885TmzZtPE4EZK5Ro0a5mhs8eLDHSYDM9uKLLyZVqPjTTz+pefPmCX0vFEi33NxcrVy5UqeeempCx/3rX//SAw884FEqAMguOTk5mjhxopYuXaqGDRsmfPy2bdt0zDHHaOzYsSX2XX755SooKHC1znXXXZfwubPNpk2bXL85RI8ePXTjjTd6nAgAAAAAAAAAAABAVUexNgAAAAAAAAAAAAAAGaSoqEi//PKLq9njjjtOixYt0lVXXaVGjRqFttesWVMXX3yxvvrqK915552UAAJI/D5gRT3jHB6rlLREqbXheDrLsRVZlBore1nF2WU+yjg2Yv0Yj5i5HdcmViF3Wa+jtNeGzNW8eXNNnz7d9T/Hbdu2qUuXLh6nqhx+//13rV27tlxr+Hw+dezYUYMGDdKbb76pNWvWaM2aNXrzzTd1880367jjjlO1atVKPd7VP5c0l2tbcpY9O24vjiLo0H3ECN+fnMXSscqnw6XUpqO0Our+GdwWWWAdLMtWsGzbrsE2op5moDy7xHYjMG+XZztLuEPnCb7OUJG3Xfgtu9jbjHhNEemCswoWiYeuh0GpNqq2iy66yNVc9erVNXHiRI/TAJlt6tSpcWeqV6+u0047LQ1pgMxlmqbmzp2rmjVrJnxsYWGhevbsqSFDhniQDEgN0zQ1c+ZM9e7dO6Hjhg8frhdeeMGjVACQfdq0aaNNmzbp5ptvTvhYv9+vG264QRdccIH8fr8kadiwYa7/u/iQQw5RXl5ewufNNv/+97+1Y8eOuHM1a9bUSy+9JNPkR9gBAAAAAAAAAAAAeIv/KwkAAAAAAAAAAAAAQAYpLi5WjRo1XM0uXLhQn332mcaPH68NGzZo/fr12rx5s3bs2KHJkyfr+OOP9zgtgEwSqwjaNbuUNMGi2XApbInhmGuVKLd2lnunSlSpd0LFuqUUagdGE7u2lLRmh9NOO03//Oc/Xc8vWbJE/fv39zBR5VC3bl117do1oWPy8vJ0xhlnaOTIkfrf//6nbdu2af78+RozZoz69Omj5s2bJ5zD63LtUt9UoIw8drl2qADaMCTLiiz8d65tOOeNUDm2YZqhKTNYaB06Ovh5uGQ7uM0KF2KXfDOB4IwRqtd293SUaUevaBqGDCtGmbajYNu+zKFqcMMMvdbwJYi+HvZ1Dhdth68lpdrIbs8884x+/fVXV7MjR45UrVq1PE4EZK6CggL99ttvcec6duyYhjRA5jvooIP0zTffqG7dugkfa1mWRo0apcsvv9yDZEDqvPfeewl/z/3GG2/UunXrPEoEANnpySef1NSpU8t8U73SvPfee2rRooVGjRqlkSNHuj7uscceS/hc2Wbr1q16+umnXc0++OCDatmypceJAAAAAAAAAAAAAEAyho89PfRjH4cd2UBNDqlXkXkAAAAAABmmW/P7VLvawRUdAwAAAAAAoEp59dVXdcUVV7ie37Fjh+rUqeNhIgDZyLKSaKu2u0XjHGqVMlDa9oSLsxPtOHWzfmlrBo8tq1iVUm2cddZZmjFjhuv5p59+WgMHDvQwUcXbvn27evXqpblz58bc37p1a51wwgnq1q2bunXrpjZt2sg0Tc/yuLrnxbkPlLp2jIFS73fOLIak4MeWZUlG6NOINSxZoYJoy7JCs4HdJY+PPnfo8+hz2OuolOuTwPWIvK/ZxdaBWcuxP7LYWqFt4eMd+0PHBBezFCoWD60VPEeoVDuisDzyNVCqjUxXVFSkvLw87dmzJ+5skyZNKHAE4hg+fLgeeOCBuHMTJ06sEm+MAqTK9u3b1alTJ61YsSKp4x966CHdfffdKU4FpI7f71evXr00c+ZM18e0b99e3333nYepACA7rV27Vp07d9b69es9PU+HDh20aNEiT8+RCR544AENHz487lzXrl01Z84c+Xw+70MBAAAAAAAAAAAAqNIeeL4XxdoAAAAAgPKhWBsAAAAAAKBiDBo0SE899ZSr2b59++r111+n+A9AwpIq13a7tttS2ZIHpp8zR9zCWOdhid93uVdnJ7/frxYtWuiXX35xNW+apr744gt16dLF22AVbMeOHTr99NP1zTff6Pjjj1e3bt10wgknqGvXrmrYsGHa85SrXFsq8/5UnnJty7KCHdvR5dpWcA3DUY4dVbgdyhVdsG2Fdzk+skpsifPaYhZul3KRQmXf0UXalmMgTqG2Eb63GuHW7KhK7PAspdqoSvr376/XXnvN1eycOXN04oknepwIyGxHHnmkfvzxxzJncnJytHfvXk/f/APIRn6/X0OGDNETTzyhffv2JXSsYRiaPn26zjzzTI/SAalRu3Zt7d6929WsaZras2ePcnNzPU4FANmnuLhYZ511lj766CNP1jdNU2vWrFHTpk09WT9T7NixQ4ceeqj+/PPPuLOLFy9Wu3bt0pAKAAAAAAAAAAAAQFX3wPO9xJ/gBAAAAAAAAAAAAAAgAz3++OM6+uijXc2++eab6ty5s8eJAGQjwzA8Kw41nOWnMc4rKVB8Gv0MLxD7mVgId88Y57evTazrU9ZrKzMOJa1ZyzRNLVy4ULVq1XI17/f79be//U2bN2/2OFnFqlu3rj799FNt27ZNn332mf71r3/p7LPPrpBSbcnl12BZ3dtlHB7rnhDvPhgqhJYR6IEOfV5yhdBHRriQOmKbEZwyzdB2w7CPlWOV8H7HZCiPGXFM5L0w9AzuM0tsN2QapmMNI+JVhI4JzslwnCn4GgLnDF6D4CfhOu5SSrUV9XdKtZGFfvrpJ73++uuuZnv06EGpNhBHUVGRVq1aFXfuL3/5C6XaQBJM09Qjjzyi7du364ADDkjoWMuydN5552nlypUepQNSY8eOHTr44INdzfr9fr344oseJwKA7JSTk6MPP/xQo0aN8uT7Nffdd1+VL9WWpCeffNJVqfY111xDqTYAAAAAAAAAAACAtOJPcQIAAAAAAAAAAAAAkIGqVaummTNnup6fP3++DMPQ4MGDtXr1ag+TAchGXhaIxiuVLfXc0UXb4QXdP92IOke8svFkCrXtdZHd8vPzNWvWLNfli3v27NFxxx0nv9/vcbKKVaNGDeXm5lZ0jBDX5dqlFWwnWK5d1nZnHrtcO9Aq7SiPdtRKh9Yywh/bhdZybLcLtiVDhmEG9zkzOOu2Ix/2MW6esY+XY7szfTiL81hnT7ZhhAvAw4XazmvgeA12qbblKPCmVBtZ7Pzzz5dlldX8H+Dz+fTuu++mIRGQ2Z5//nlXvwe78sorvQ8DZLEaNWpo69atGj9+vHw+n+vj9u3bp1NOOcXDZED5maapZcuWuX6Drf/9738eJwKA7HbnnXdq7ty5ql27dsrW7NOnj+6///6UrZep/vjjDw0dOjTunM/n0913352GRAAAAAAAAAAAAAAQRrE2AAAAAAAAAAAAAAAZ6uCDD9Zrr72W0DFjxozRscceq+XLl3uUCkC2KneRaBJls85zJ1ywnQpW5PnjFWonW6qNquP444/Xs88+63p+zZo1OuOMMzxMhFhc3+8qoFw7YluoJNqQo3I6XFhdopQ6xnZJphm4f5mGGa7Atu97UWsmepeLdbx9lnBJd1T5tp3PcGa3X68Ruu6W45pEX79QqbZ97SjVRhZ777339P3337uaHTRokBo2bOhxIiDzvfzyy3FnDMPQ9ddfn4Y0QPa76qqrtHTpUjVo0MD1MWvWrNEHH3zgYSqg/PLy8rRt2zZXs9WqVfM4DQBkvy5duui3335TmzZtyr1W9+7d9eabb6YgVWazLMv1f/dccsklatGihceJAAAAAAAAAAAAACCSaXn1Q2XlVLBlj/7csqeiY5SqsmbjuiWH65acyn7dJK5dsiprNq5bcrhuyeG6JYfrlhyuW3Iq+3WTuHYAAAAAAABIj379+umss85K6JiCggKdeeaZ2rRpk0epAGQrLwtF3RRTOwuuS5RdW8k/jdIeccq03eaOh6LWquW6667TFVdc4Xr+o48+0v333+9hIsTi5utfUtnl2qUcXtp9I+a9xFHwH32s4SiZDp/UWTatcBm1877mmAzvs0u2I4uuw6Xd4YdpP0sp3jaNwD4z6jgjWKQdaMqOKvI2HYXaskecZduOC2qUvG+HrkCoENygVBtVgt/v1zXXXONqNi8vT4899pjHiYDM5/f7tXjx4rhzLVu2VI0aNdKQCKgaWrdurd9//10HHXSQ62NGjBjhYSIgNaZMmeJqjl9TACA18vLytGzZsoS+/xrtqKOO0qxZs1IXKoNNmjRJ06ZNiztnGIbuueeeNCQCAAAAAAAAAAAAgEimVUmbtX9esUW/LN9S0TFKVVmzcd2Sw3VLTmW/bhLXLlmVNRvXLTlct+Rw3ZLDdUsO1y05lf26SVw7AAAAAAAApIdhGHr11Vd18MEHJ3Tczz//rHPPPVdFRUUeJQOQrZIuFnX5x5QiilLdHlNK4bbbZzJSUahtZ0fVM2HCBLVv3971/IgRIzRjxgwPE6E0rsu1yyrYLnVX7HJtI7IBukS5tvPYiHyG/RfH03DuiirJNpz9346PHIXWpmEGCrANU6EibvsZLMqOfobPHXhG7HcUfEe/zFChtrPU22WhtvNaRBdtU6qNbHb77beroKDA1ewLL7wg0zQ9TgRkvsmTJ6u4uDjuXJ8+fdKQBqhacnNz9ccff6hLly6u5lesWOFxIqD83n33XVdzPXv29DgJAFQtEyZM0MSJE5WTk5PQcU2aNNG3337Lfz9LWrdunQYNGuRq9qKLLlKbNm08TgQAAAAAAAAAAAAAJfF/dwEAAAAAAAAAAAAAyHAHHHCAXnvtNVWrVi2h4+bOnavx48d7lApANktXwWilKzINluemolAb+PLLL3XAAQe4mrUsS+edd55Wr17tcSrE4vpelKJy7RLb7Q8tRbwhgP0GBKFtVuTxzkdENEfhtbOAO7JoOyq/IRlm9KruHrEWjSjSjirMDm20wsPOIu3QtXFeoqhS7YhrQqk2stTmzZv11FNPuZo9+uijdeGFF3qcCMgOzz33nKu52267zeMkQNU1Z84cV3MFBQWuivCBivT111+7mrvgggs8TgIAVU///v21dOlSNWjQwPUxS5YsUW5uroepMoNlWbr22mtdvZmXaZoaNmxYGlIBAAAAAAAAAAAAQEkUawMAAAAAAAAAAAAAkAX+9re/afTo0Qkf9+WXX3qQBkBVkLZybUeZakUyZEQU2gLlVatWLc2bN085OTmu5vft26dOnTqpqKjI42SIxfXXf7CAv+QCKrVgu7T7XIltRnjtUJG0YUSUSZe2dsxzOEq5jWDA0MNwll6XGT+ukiXaMXLZO6MKxaMLtUNF3THyR1wH+58DpdrIYhdeeKGrMlHDMDRlypQ0JAKyw/z58+PONGvWTHl5eWlIA1RN69evdzVXo0YNirVR6W3bts3VXOPGjeX3+z1OAwBVT6tWrfT7778rPz/f1Xy9evU8TpQZJkyYoA8++MDV7B133KF27dp5nAgAAAAAAAAAAAAAYqNYGwAAAAAAAAAAAACALDFw4EA9/vjjCR0zffp07d+/36NEALJdOgtHo0tYSy2K9eg8gBdat26tN954w/X85s2bVbt2bcq1K5Dr+16scm2pzHbqZMu1Q3OOouno85Uop47KYr95gAwj2EddysNZuO3yqej1gucoMRSVN2ZmRb1+K6ow2y7VjvH6yrrOsVCqjcrs888/1+zZs13N9u3bVy1atPA4EZAdPv30UxUWFsad6927dxrSAFXXxRdf7GruxRdfVI0aNTxOA5RPt27dXM1t3rxZ7dq1oyweADyQm5urL774wtXs3LlzPU5T+a1du1aDBw92Ndu2bVsNHz7c20AAAAAAAAAAAAAAUAaKtQEAAAAAAAAAAAAAyCK33nqrXnnlFR1xxBGu5v/8808tXbrU41QAkBko0EZFuPDCC3X77be7ni8uLlb16tV1ww03uCp+ROolVK4dq2A7iXJtQ1Hl08G1nUXahuEoo7YzWiXXifnGASVKqIPPqJbspB6GGVWiHfsNC6IzlfbGBqHXbEWVi1OqjSqkb9++ruZq1qypCRMmeBsGyCKjR492NXfXXXd5nASouubNm6d58+bFnevcubMuueSSNCQCymfEiBGuZ5ctW6ZevXp5mAYAqq42bdrINOP/OPUHH3yQhjSVl2VZGjBggLZv3x531ufzacKECbzRCQAAAAAAAAAAAIAKRbE2AAAAAAAAAAAAAABZ5vLLL9eKFStcF6j98MMP3gYCAABlevTRR9WjR4+Ejhk7dqzq1aunq6++Wrt37/YoGUrjLLSOK1bBdpxy7dKKpyOOjyrYjpizSslohGeiC6xD2xy92rHSJfSMdY3sXTEKvksUfjsPcxZqK0ahOKXaqCIKCwu1bt06V7OPPvqocnNzPU4EZI/PPvss7kzDhg3VvHnzNKQBqqZLL73U1Ry/Z0Om6NChQ0L/vf/JJ59o+vTpHiYCgKorPz8/7sxXX32VhiSV14QJE/TRRx+5mh0yZIiOP/54jxMBAAAAAAAAAAAAQNko1gYAAAAAAAAAAAAAIAvl5OToiiuucDW7ceNGj9MAAIB4Pv30UzVu3DihY/bt26eXX35Z9evX1yWXXKLt27d7lA6lSajQL1a5dpyC7bjb7E+jirSdZdP2druUOnq9ssqtSxRdJ9irHW+9mOeIfs2lFGrb+yIKtSnVRhXw448/upo75JBDNHDgQI/TANnj22+/1Y4dO+LO9ezZMw1pgKrp9ddf188//+xqdsiQIR6nAVJnxowZqlmzpuv5yy+/XH6/38NEAFA1tWzZMu7MihUr0pCkciooKNDtt9/uarZ9+/a67777PE4EAAAAAAAAAAAAAPFRrA0AAAAAAAAAAAAAQBVXrVq1io4AAECVl5OTo4ULF6p69eoJH1tcXKw33nhD+fn5uuiii7R161YPEqI05SrXlpIq1zYiG6QDT0uhIm1nNrtg203WskquSyvIjvdI5BwRc84y8DivK2Ipi1JtZDe3JV9vvfWWx0mA7PLYY4+5mnNbNAcgNr/fr9WrV+unn37SypUrtXLlSv34449avny5rrnmGldrHHnkkerdu7fHSYHUqVOnjl5++WXX8wUFBRo0aJCHiQCgaurYsWPcmar8ZsSPPfaYq+8r5+TkaMKECcrNzU1DKgAAAAAAAAAAAAAoG8XaAAAAAAAAAAAAAABkqV27drmaa9CggcdJAACAG40bN9Z//vOfpAt+9+/fr3feeUeNGjXSOeecU6WLYNIt4XLt6ILtOOXapRVUx1wjWCwdXUTtLKgOlVaXIZGy7FQdG8qmknmd+yMKtSM6xqNeN6XayEKrV692NbdkyRKPkwDZ5aOPPoo7U7duXXXo0CENaYDs9Pbbbys/P19HHHGEWrZsqdatW6t169Y68sgjddRRR6mwsNDVOm+88YbHSYHU69Onj+69917X888//7yKi4s9TAQAVc9pp50Wd2bfvn3asGFDGtJULhs2bNATTzzhanbo0KE65phjPE4EAAAAAAAAAAAAAO5QrA0AAAAAAAAAAAAAQJZ68803Xc0dddRRHicBAABunXzyyXrkkUfKtYbf79f06dPVuHFj9ezZU+vWrUtROpTFTVl1hFjl2nEKtuNuc35qqUS5dkRpdTKZHectT/F2ifWchdmlZIveX/KlG2V+DmSLc845x9XcmDFjPE4CZI+1a9dq8+bNced69OiRhjRA9vnpp5/Uvn17XXzxxdq2bVu51urevTtFjshYI0eO1IMPPuhqtri4WP369fM4EQBULaeeeqqruffff9/jJJXPgw8+6OoNmzt06KB77rknDYkAAAAAAAAAAAAAwB2KtQEAAAAAAAAAAAAAyFJvvfVW3JmmTZuqXbt2aUgDAADcuv322zVw4MByr+P3+zVz5kw1b95cJ598slavXp2CdIgn4XJtZ1m0FLdcO1aBdMQ2Z0G3Fdwfo6Q6dFzUTLJl225EnyOi6NtSzPM7c8Z6fXb+iPMkUKrt1WsFvNKmTRsddNBBced++OEH7d69Ow2JgMw3atQoV3O33HKLx0mA7LN06VK1bt1aixcvLvdapmlq8uTJKUgFVJx77rnHdTn8O++8oxtvvNHjRABQddSoUUO1atWKOzd79uw0pKk8Vq9erbFjx7qaHTt2rKpVq+ZxIgAAAAAAAAAAAABwj2JtAAAAAAAAAAAAAACy0Pr16/XJJ5/EnevXr59Mkz8+AABAZfP0009r4sSJqlu3brnXsixLs2bNUosWLXTiiSdq5cqVKUiIsiRVTu0s2I5zaKzi6BLbYhVQx8gU2mZFPo3oR4Kl287y7ohy7OjzlLJurBLxiE+t2NeZUm1UBf369Ys74/f79fDDD6chDZD5pk2bFnemRo0a+vvf/56GNEB2GT16tPx+f0rW6tOnjxo3bpyStYCKNG/ePNezzz33nK688krvwgBAFdOsWbO4M99++20aklQew4cP1759++LODRgwQJ07d05DIgAAAAAAAAAAAABwj5+MBQAAAAAAAAAAAAAgCy1YsMBVaY2bQjYAAFAx+vfvr4KCAj366KOqX79+udezLEtffPGFWrdurc6dO+uHH35IQUqUpVzFzc5i7Ji7SxZPJ1JG7czm3FZqgXYpZdgxn3aJdqzcZZ2jrNfgpiScUm1UEcOGDXP17/CECRO8DwNkuK1bt+q3336LO3f88cenIQ2QfWbNmpWSdXJzczV+/PiUrAVUtNzc3ITerOGVV17RG2+84WEiAKg62rVrF3dmzZo1aUhSOSxZskQTJ06MO1e9enXdd999aUgEAAAAAAAAAAAAAImhWBsAAAAAAAAAAAAAgCy0evVqV3PHHHOMx0kAAEB5mKap22+/XQUFBXryySeVn5+fknW//vprHX300TrmmGO0aNGilKyJ2BIucLainnEOj1UmXaLY2nA8nQXZjkdp2Usrzi7zUUbpdsTaMR4xMzuuS6xC7rJeQ2mvC8hk+fn5atWqVdy53377Tb/++msaEgGZa/To0a7mbrjhBo+TANln586dWrVqVUrWeuihh1SjRo2UrAVUBlOnTk3ov0soMwWA1OjevXvcmZ07d6q4uDgNaSre0KFDZVmlvDuew0033aRmzZqlIREAAAAAAAAAAAAAJIZibQAAAAAAAAAAAAAAstCSJUtczVEqCKC8yipP5Rn/CSTi5ptv1pYtWzRu3Dg1atQoJWt+++23OvbYY3X00Udr3rx5KVkTJZXra94u1y7j8Fil0nZxdYzhmGuVKLh2lnunQlShd5nrRucrpVDbzp0I7r3IFgMHDnQ1d1ZQC9EAACAASURBVP/993ucBMhskydPjjuTk5OjPn36pCENkD38fr86duyYkrX++te/6rbbbkvJWkBlUadOHfXt29f1/E8//aTNmzd7mAgAqobevXvHnbEsS3PmzElDmor11VdfaerUqXHn6tatqyFDhqQhEQAAAAAAAAAAAAAkjmJtAAAAAAAAAAAAAACy0F//+te4M6eddloakgCA96LLYJN9AJliwIAB2rhxo1599VUdfPDBKVnzhx9+UNeuXdWmTRvNnj07JWuipKQLtu0S6jjl2jELtku7x8Ur63a+EYD9SPQNBBT72Jg5nE/7NQdLuEu7ZpRqoyq78cYblZOTE3du2rRpaUgDZKbCwkKtWrUq7tzRRx8t0+RHL4BE9O3bVytWrCjXGjk5OfrHP/6hr7/+OkWpgMpl0qRJatKkiatZy7L06aefepwIALLf4YcfLp/PF3fuo48+SkOainXPPfe4mrvjjjvUsGFDj9MAAAAAAAAAAAAAQHL4050AAAAAAAAAAAAAAGShP/74I+7M8uXL9fnnn2v+/Pnatm1bGlIBAIBUuuyyy7R+/Xq9/fbbatasWUrWXLFihU466SS1bNlSH374YUrWRElJl2tbcadKLZsOFWxHrxNdaO0mg9tn/LClr63Sr1Myb4hAqTayTU5Ojjp16hR3rqCgQHPnzk1DIiDzjB07VpYV/xesq666Kg1pgOzx2GOP6e233076eNM01bt3b23atEkvvPCCcnNzU5gOqDxM09Q333yj5s2bu5r/8ccfPU4EAFWDm5LoefPmpSFJxfnkk0/03//+N+5co0aNNHjw4DQkAgAAAAAAAAAAAIDkUKwNAAAAAAAAAAAAAEAW2rdvX9yZNWvWqHv37urUqZPy8vLUrVs3vfXWW/L7/WlICAAAUuXCCy/U2rVr9f777+uwww5LyZo//fSTevXqpcMOO0zTpk1LyZqIZBiGZ2XPZRVPh85ZVhG2EeOZWAB3zxjntq9LrGuTTKG2vSaQje655x5Xc8OHD/c2CJChJkyYEHfGNE1dd9113ocBssT8+fN15513JnTMaaedJsuyQs/9+/dr6tSpysvL8yglUHkcdNBB+uWXX1zNjhs3ztswAFBFtGzZMu5MNr+ZgWVZrr+fcO+996pu3boeJwIAAAAAAAAAAACA5FGsDQAAAAAAAAAAAABAFmrWrFnCx3z55Zfq06ePjj32WC1atMiDVAAAwEtnn322Vq9erZkzZ7oqiHHj119/1bnnnqtmzZpp8uTJKVkTkbwsfS6rXLvMYu/oou3AYu6fbkStH69oPJlCbXtdIFudeeaZqlWrVty52bNn8wZKQBS/368lS5bEnWvZsqVyc3PTkAjIDvPmzZNlRf9GsmwzZ86kwB5VmmmaatWqVdy5DRs2pCENAGS/Tp06xZ3ZtGlTGpJUjClTpmj+/Plx55o2bcrv0QAAAAAAAAAAAABUeqZpVs4fGGjRpoGOaNOwomOUqrJm47olh+uWnMp+3SSuXbIqazauW3K4bsnhuiWH65YcrltyKvt1k7h2AAAAAAAAqFiNGjVK+tjvvvtO3bp105QpU1KYCAAApMupp56qlStXavbs2TrqqKNSsua6devUt29fHXzwwXrllVdSsibCyl3+XMbh8QqpEy7YTgUr8tzxCrWTLdUGqoKePXvGnSkqKtLrr7+ehjRA5nj99ddVXFwcd65fv35pSANkjzp16iR13Lhx43TTTTelOA2QOQ455JC4M7xRCgCkxumnnx53pri4WOvWrUtDmvTav3+/hg4d6mr2/vvvV40aNTxOBAAAAAAAAAAAAADlY1Z0gNLUz6+p+g0q7/90razZuG7J4bolp7JfN4lrl6zKmo3rlhyuW3K4bsnhuiWH65acyn7dJK4dAAAAAAAAKtbhhx9eruMLCwvVt29fzZ07N0WJAABAuvXo0UNLly7VvHnz1L59+5SsuWHDBl155ZVq1KiRnn/++ZSsiYByl2uXtbaLcmpnyXWJwmsruadR2iNOmbbbzPF4eU2BymLkyJGu5h5//HGPkwCZZezYsXFnDMPQ4MGD05AGyB7169dP+thnnnmGrzlUWeecc07cmf3796ugoCANaQAgu5100kmu5qZPn+5tkAowadIkLVu2LO5cq1atdNVVV6UhEQAAAAAAAAAAAACUT6Ut1gYAAAAAAAAAAAAAAMk79thj1apVq3KtUVRUpCuuuEL79u1LUSoAAFAROnfurO+++06LFi3Ssccem5I1N2/erOuvv175+fl64okn5Pf7U7JuVZd0EbTlcn3Hw/UxpRRuu3kmIxWF2nZuoCpo27atGjVqFHfu+++/V2FhYRoSAZlhwYIFcWeaNWumvLy8NKQBskd5irUlacyYMbrjjjtSlAbIHD169HA1V6dOHY+TAED2y83NdXU/nTVrlvdh0mjnzp265ZZbXM2OGDFCOTk5HicCAAAAAAAAAAAAgPKjWBsAAAAAAAAAAAAAgCzk8/l02223lXudVatWafLkyZKkgoICvf/++3rooYd0//3366GHHtK7776rDRs2JLyu3+/Xb7/9pt9++007duwod04AABBfhw4dtHDhQi1ZskRdunRJSfHwn3/+qVtuuUUHHHCARo0aRcF2CqSrELpSFU9bgWcqCrWBqqhPnz5xZ/x+v0aNGpWGNEDlN3PmTO3duzfu3LnnnpuGNEB2Ofnkk3XMMceUa43x48enKA2QOX7++ee4M4ZhUHIKACnSvHnzuDOLFy9OQ5L0GTJkiP7888+4cx06dNBFF12UhkQAAAAAAAAAAAAAUH4UawMAAAAAAAAAAAAAkKWuuuoqnX766eVeZ/To0brxxhvVpEkT9e7dW/fee6/++c9/6t5779WFF16opk2bqnfv3vrggw/ilml+9dVX6tevn/Ly8tS8eXM1b95c9evXl2EYMgxDN910k1555RVt3bq13LkBAEBsbdu21ZdffqkVK1aoe/fuKSlY3r59u4YMGaL69etr+PDhFGyXU9rKtYOPimTICP1eEEBy7r//fldfQ9OmTUtDGqDyGzNmjKu5u+66y+MkQPYxTVMLFixQx44dKzoKkFG2bNkSd8ayrDQkAYCqoU6dOnFnNm3alIYk6fHll1/queeeczX74IMPyjT50XMAAAAAAAAAAAAAmYH/uwkAAAAAAAAAAAAAQJbKzc3VjBkz9PTTT6tWrVpJr/PNN9/oueee0549e2Lu379/v95//32deeaZatOmjZ599tmI2T179uiNN96QYRjq0qWL3nzzTe3YsSO031kI8swzz+jKK69U06ZNdeutt2rnzp1J5wYAAGVr1aqVPvvsM61evVp/+9vfUlJsvHPnTj3wwAOqW7euhgwZouLi4hQkrZrSWTRtlPHw+hwAyq9hw4Zq1KhR3Lm1a9emIQ1Q+X322WdxZxo1aqSmTZumIQ2QfUzT1FdffaXOnTtXdBQgI/j9fr3zzjuuZgsLCz1OAwBVw2GHHRZ3Zv/+/d4HSYNdu3bp8ssvd/VGiCeeeKJ69eqVhlQAAAAAAAAAAAAAkBoUawMAAAAAAAAAAAAAkMVM09TAgQO1Zs0a3X333TrllFOUn5/v2flWrlypgQMHqlatWjr44IPl8/lUq1YtXXLJJQmtU1hYqNGjR6tTp07atGmTR2kBAIAkHXroofr000+1bt069erVS6ZZ/j9auHv3bo0aNUp169bV4MGDVVRUlIKkyFQUaAPeO/TQQ+POUMQISIsWLXL1Jl6nn356GtIA2cs0Tc2dO1ddu3ZN+Fg3pY9Atti8ebMOP/xwzZw509X8nDlzPE4EAFVDy5Yt485ky+9Jbr/9dq1atcrV7MMPP5zWN/sDAAAAAAAAAAAAgPKiWBsAAAAAAAAAAAAAgCqgQYMGeuihh/Txxx9ry5YtKi4ult/v97TkcsOGDeX+ofNly5bpggsuoIwTAIA0aNy4sT744AOtX79evXv3TknBdmFhocaMGaO6devqhhtuoNQVADxyxBFHxJ3Zt29fGpIAldsjjzziau7OO+/0OAmQ/UzT1Oeff65//vOfuummm3Tdddfp4IMPdnUcUBVs375dRx55pNasWeP6mNatW3uYCACqjtzc3LgzlmWlIYm3Zs2apbFjx7qaPfvss3XiiSd6nAgAAAAAAAAAAAAAUos/bQYAAAAAAAAAAAAAQBXk8/lkGIb2799f0VHimjNnjkaMGFHRMQAAqDIOPPBATZ06VVu2bNHFF18sn89X7jWLioo0duxY1atXT1dffbV2796dgqQAAJubUrBU3M+BTPfxxx/HnalXr57atWuXhjRA9jNNU8OGDdNTTz2lsWPH6sorr6zoSECl0bFjR23dutX1fM2aNXXooYd6mAgAqo6cnJy4M+V98+CKVlxcrJtuusnVbF5enp577jmPEwEAAAAAAAAAAABA6lGsDQAAAAAAAAAAAABAFVa9enXVq1evomPENXLkSC1ZsqSiYwAAUKXk5eVp8uTJ/8/evcfJXP///7/P7FhrLbsWq3XY5S2iWIcilJyiIoeSRKHoIIqUDrzT4d059XlTKUp6o1pJG7EScijn2hySsNY6r2Wttexae5j5/fG9vN+/97F5zey8XjOzc7v+F/fH83Xfeb8xuzPzeCk3N1f33HOPoYUz7pSUlOiTTz5RdHS0hg4dqvz8fB80BQDs3bvXbSYuLs6CJkDgyszM1JkzZ9zmunbtan4ZAEBImzNnjtLT0z2aadKkiUltACD0VKpUyW0m2Bdrf/rpp4ZfW33//fdVr149kxsBAAAAAAAAAAAAgO+xWBsAAAAAAAAAAAAAgBBms9nUqVMnf9cwpH///jp9+rS/awAAEHKqV6+u+fPn69y5cxo1apShxTPulJaWKjk5WbGxsRo0aJByc3N90BQAQldmZqbbzBVXXGFBEyBwvfnmm4Zyjz/+uMlNAPyRgoICf1cATDd58mSPZyZOnGhCEwAITeHh4W4zLpfLgibmcDqdevXVVw1l77zzTt11110mNwIAAAAAAAAAAAAAc7BYGwAAAAAAAAAAAACAEHf33Xf7u4IhGRkZ6t+/vy5duuTvKgAAhKTIyEjNnj1b+fn5Gjt2rCpXrlzuM8vKyrRo0SLVrl1b/fr106lTp3zQFABCz7lz59xm2rZta0ETIHB98803bjMRERHq0qWLBW2A0HT48GG3mYiICAuaAP6Tl5en7Oxsj2aGDBmiYcOGmdQIAEKPw+FwmwnmxdopKSlKT083lH3//fdls9lMbgQAAAAAAAAAAAAA5mCxNgAAAAAAAAAAAAAAIe6uu+7SgAED/F3DkM2bN+uRRx7xdw0AAEJaRESE3nvvPV24cEFPPPGETxbfOZ1OLV26VPHx8brpppt0/PhxHzQFgNBRVlbmNhMTE2NBEyAw5ebm6sSJE25z1157rQVtgNC0YsUKLViwwG3u3Llz+v777y1oBPjH7NmzDWcdDodmzpypzz//3MRGABB6fvvtN7eZYF6sbfRmDHPnzlXNmjVNbgMAAAAAAAAAAAAA5mGxNgAAAAAAAAAAAAAAIc7hcCglJUUzZsxQ5cqV/zAbERGhqVOnqqSkRGVlZfruu+901VVXeXzNli1basaMGcrNzdUPP/ygjh07Gp6dPXu2kpOTPb4mAADwLYfDobfeekvnz5/XpEmTFBkZWe4znU6nVq5cqQYNGqhbt27KzMz0QVMAqPjsdvdvC2/QoIEFTYDA9NZbbxnKjR071uQmQGjKzs7WgAEDDC+oHDNmjMmNAP/58ssvDeUSEhJ08OBBPfTQQyY3AoDQExUV5TYTFhZmQRPf++qrr1RUVGQoa3QBNwAAAAAAAAAAAAAEKhZrAwAAAAAAAAAAAAAA2Ww2jRkzRj/99JN69+6tjh07qkePHpKkmjVraty4cXriiSe0a9cuTZw4UQ6HQ3a7Xb169dLu3bu1Y8cODRs27A8/iB4VFaUePXooLS1NO3fu1JgxY1SjRg117txZmzZt0iOPPGK47+jRo3Xy5Mlyf90AAKD8HA6HXn31VZ0/f15/+ctfVK1atXKf6XK5tG7dOjVu3FjXX3+99u/f74OmAFBxGVmsfeHCBQuaAIFp4cKFbjMOh0MDBw60oA0Qeq6//npdunTJcH7EiBEmtgH8a9euXW4z0dHROnz4MDdGAQCTGPlZY3R0tAVNfOvSpUuGbxa0YMEC2Ww2kxsBAAAAAAAAAAAAgLkc/i4AAAAAAAAAAAAAAAACR8uWLZWamurxXKtWrTRv3jyVlJTo559/1qZNm/TLL7/I5XKpQYMGaty4sQYPHvyHH0KfOnWq5s+fr3Pnzrm9Xn5+vl5//XVNmzbN464AAMAcdrtdU6ZM0Z///Gf93//9n1555RXl5eWV60yXy6WNGzfqiiuuUPv27fXxxx+rRYsWPmoMABVHWFiY2wyLtRGqioqKdPDgQbe5Vq1aGVpSD8Azn3zyiQ4cOGA4f9VVV2ny5MkmNgL8Jz09XUVFRW5zY8aMsaANAISuI0eOuM1cdtllFjTxrZdfflnZ2dluc4mJidxUCAAAAAAAAAAAAECFwGJtAAAAAAAAAAAAAADgM5UqVVLHjh3VsWNHj2cjIiJ07NgxdenSRb/88ovb/Ny5c/X2228bWiAHAACsY7fbNXHiRE2cOFHvvvuuXnjhBeXm5pb73G3btqlly5Zq3bq15syZozZt2vigbWCz2Wz+riCb/N8BgHtGvi/Kz8+3oAkQeGbMmCGXy+U2N3LkSAvaAKFn0qRJhrP169fXtm3bTGwD+NeaNWsM5caOHWtyEwAIbSdPnnSbadiwoflFfGjTpk16+eWXDWUff/xxORx8vBwAAAAAAAAAAABA8LP7uwAAAAAAAAAAAAAAAMDfRUVFacGCBYqMjHSbzcvL06+//mpBKwAA4K1HH31UZ86c0YcffqjatWv75MwdO3aobdu2atmypbZs2eKTMwEg2BlZiFVQUGBBEyDwzJs3z23Gbrfr/vvvt6ANEFq+//57ZWdnG8qGhYUpIyPD0M8FgWBl9OfZ9erVM7kJAIS2c+fOuc1cccUVFjTxjfPnz2v48OGGso0aNdJDDz1kciMAAAAAAAAAAAAAsIZPF2vnnbmos2cu+vJIn6Gbd+jmHbp5L5D70c07dPMO3bxDN+/QzTt0804gd5MCu18gd3OWufxdAQAAAAAAABVMkyZNlJycbCi7a9cuk9sAAABfeOCBB3Tq1CnNnz9f8fHxPjlz9+7d6tixo5o1a6b169f75EwACFaVKlVymyksLLSgCRBYnE6nfvvtN7e5pk2bKjw83IJGQGh59913DeXi4uJUVFTEn0NUeOnp6W4ziYmJFjQBgNB26dIlt5lWrVpZ0MQ3pkyZooyMDEPZN998U5UrVza5EQAAAAAAAAAAAABYw6eLtQ/uO6NDe8/48kifoZt36OYdunkvkPvRzTt08w7dvEM379DNO3TzTiB3kwK7XyB3Ky4u83cFAAAAAAAAVED9+vUzlDt79qzJTQAAgC/dc889OnHihL788kvVr1/fJ2fu27dPXbt21eWXX64VK1b45EwACDYs1gb+u/nz56uszP17W4YOHWpBGyD07N6921Buw4YNcjgcJrcB/O/YsWNuM766GRUA4L87fPiwXC6X21z79u0taFN+W7du1fTp0w1lBwwYoIEDB5rcCAAAAAAAAAAAAACs49PF2gAAAAAAAAAAAAAAAFYqKSnxdwUAAOCFO+64Q0ePHtU333yjhg0b+uTMjIwM3XLLLUpMTNSSJUt8ciYABIuCggKfZICKZtasWW4zNptN48ePt6ANEHqys7PdZipXrqwmTZpY0Abwv1OnTrnNJCQkWNAEAELXtm3b3GZsNpsSExMtaFM+LpdLTz75pKFsTEyM3n//fdlsNpNbAQAAAAAAAAAAAIB1WKwNAAAAAAAAAAAAAAACzo8//mgoFxcXZ3ITAABgpr59+yozM1MrV6702TK9I0eOaMCAAapfv76++OILn5wJAIHsiy++0Llz59zmioqKLGgDBJa0tDS3mQYNGqh69eoWtAFCj5Gb4nXp0sWCJkBgMHKjkx07dljQBABC1/bt291mKleuLLs98D9+vWrVKsOvqU6bNk3x8fEmNwIAAAAAAAAAAAAAawX+K7sAAAAAAAAAAAAAACDkPPfcc4Zybdu2NbkJAACwQs+ePbV//36tX79ezZs398mZx48f11133aXLLrtMc+fO9cmZABBoXnrpJQ0ZMsRQtkaNGia3AQLL8uXLVVxc7DZ3++23W9AGCE2XLl1ym7niiissaAIEhqioKLeZjIwMC5oAQOjat2+f20x0dLQFTcrv448/NpTr2rWrhg8fbnIbAAAAAAAAAAAAALAei7UBAAAAAAAAAAAAAEBA+eWXX7Ru3Tq3uWbNmumqq64yvxAAALDMDTfcoD179mjLli1KSkryyZnZ2dm69957Vbt2bc2cOdMnZwJAILjnnnv03HPPyeVyGcp36NDB5EZAYHnnnXcM5Z566imTmwChx+l0qkePHoayR44cMbkNEDjq16/vNlNWVqa0tDQL2gBAaDp06JDbTFxcnPlFyun8+fP65ptv3OaioqI0d+5c2Ww2C1oBAAAAAAAAAAAAgLVYrA0AAAAAAAAAAAAAAALK6tWrDeUef/xxPgQOAEAFde2112rnzp3avn27rr76ap+cmZOTo4cfflixsbGaNm2anE6nT84FAKuVlpaqQ4cO+uyzzwzPOBwODR061MRWQODZsGGD20xcXJzi4+MtaAOEjuLiYrVs2VJr1qwxlK9Zs6bJjYDAMWzYMEO5r7/+2uQmABC6Tp486TaTkJBgQZPyWbJkiYqKitzmnn/++aD4egAAAAAAAAAAAADAGyzWBgAAAAAAAAAAAAAAAeWXX34xlLv33nvNLQIAAPyudevW+vnnn/X777+rQ4cOPrmpxtmzZzVhwgTVqFFDr732Ggu2AQSVvLw8NWrUSFu3bvVobvTo0apevbpJrYDAk5aWpoKCAre5W265xYI2QOjIzc1Vo0aNtGfPHsMzr776qomNgMAyfvx4Q7ldu3aZ3AQAQldeXp7bTJMmTSxoUj7JycmGckb/7QEAAAAAAAAAAACAYMRibQAAAAAAAAAAAAAAEFCKiorcZpKSklSpUiUL2gAAgEDQrFkzbd68Wfv27VPnzp19smA7Pz9fkydPVnR0tJ5//nkWbAMIePv371dCQoKOHTvm0VxUVJT++te/mtQKCExvvvmmodwzzzxjchMgdGRmZqpRo0Y6ceKE4ZmmTZuqTp06JrYCAovdbuyjfDk5OSY3AYDQdfHiRbeZpKQkC5p4LycnRytXrnSbe+qpp3g9FQAAAAAAAAAAAECFxmJtAAAAAAAAAAAAAAAQUBwOh9tMs2bNLGgCAAACTZMmTfTDDz8oMzNTPXr08MmC7QsXLugvf/mLoqKi9Mwzz6i0tNQHTQHAt1atWqUWLVro/PnzHs3FxMRo165dhr7PAiqS1atXu81ER0fz8wXAR7Zu3armzZsrPz/fo7kJEyaY1AgIXLVq1XKb2bdvnwVNACD0nDp1Si6Xy22uXbt2FrTx3qJFiwz9DHPo0KEWtAEAAAAAAAAAAAAA/2GxNgAAAAAAAAAAAAAACCgRERFuMwsXLrSgCQAACFSJiYlavXq1jh8/rt69e8tuL//bIS9evKg33nhD1apV02OPPabi4mIfNAWA8ps5c6ZuuukmlZSUeDTXqFEjHT58WI0aNTKpGRCYMjIylJub6zbXrVs3C9oAFd/SpUt13XXX6dKlSx7NdevWTQ8++KBJrYDAFR0d7TZj5N8xAIDntm7daih35ZVXmtykfD7//HO3mebNmyspKcmCNgAAAAAAAAAAAADgPyzWBgAAAAAAAAAAAAAAAWXx4sWGcj/99JPJTQAAQKCLj49XamqqsrKy1L9/f58s2C4qKtL06dNVrVo1jR49WkVFRT5oCgDemTBhgh5++GG5XC6P5m644QYdOHBA1atXN6kZELjefPNNQ7knnnjC5CZAxTdz5kz1799fZWVlHs0NHz5ca9as8cnzdyDYXHbZZW4zdrtdpaWlFrQBgNCyY8cOt5nw8PCAfo5y8uRJ/fjjj25zQ4cOlc1ms6ARAAAAAAAAAAAAAPhP4L66CwAAAAAAAAAAAAAAQtKAAQMM5UaNGqXi4mKT2wAAgGAQFxenxYsX68yZM7rzzjsVFhZW7jOLi4s1a9YsVa9eXSNHjlRhYaEPmgKAMU6nU3369NG0adM8nh01apTWr18f0IvAADMtXbrUbaZKlSq6/vrrLWgDVFyTJk3y6uYPf/7znzV37lyTWgGB76abbnKbcTqdGjVqlAVtACC05Obmus0E+muPq1atMpS76667TG4CAAAAAAAAAAAAAP7Hu6UBAAAAAAAAAAAAAEBAuf/++w3lfv31V61YscLkNgAAIJjExMToiy++UF5enoYNGyaHw1HuM0tKSvTJJ58oOjpaQ4cOVX5+vkfz33//vYYOHaqmTZsqMjJS4eHhioiIUGJiovr27au3335bmZmZhs5yOp3atGmTtm7dKqfT6c2XAyAIFBUVqWXLllq+fLlHczabTVOnTtXs2bNNagYEvpycHGVlZbnNdezY0YI2QMV1zz336PXXX/doxmazaebMmXr55ZdNagUEhwkTJshms7nNzZs3TytXrrSgEQCEjrKyMreZmjVrWtDEe6tXr3abiY2N1eWXX25BGwAAAAAAAAAAAADwLxZrAwAAAAAAAAAAAACAgHLttdcqNjbWUPbAgQMmtwEAAMEoKipK8+bN07lz5zRq1ChVqlSp3GeWlpYqOTlZsbGxGjhwoHJzc/8wv3v3bl111VW68cYblZycrPT0dF28eFElJSW6dOmSjhw5omXLlmnixIn605/+pPDwcCUkJKhPnz56++23dfjw4X9cd9SoUapdv+BkQgAAIABJREFUu7YcDoeuu+46dejQQQ6HQ1FRUWrcuLFuvvlmTZ48Wdu3by/31wnAv7KyspSQkKA9e/Z4NOdwOJSSkqKJEyea1AwIDm+99Zah3KOPPmpyE6Bicjqd6tq1qz777DOP5sLCwrR06VI99NBDJjUDgkdUVJQSExMNZW+66SZVrVpVN998swoLC01uBgAVX2lpqduM3R64H7t2uVxatWqV29zIkSMtaAMAAAAAAAAAAAAA/he4r/ACAAAAAAAAAAAAAICQVKVKFb355puGshcuXDC5DQAACGaRkZGaPXu2Lly4oLFjx6py5crlPrOsrEwpKSmqXbu2+vXrp1OnTv1H5vPPP1dSUpJHi3FLSkp09OhRLV++XBMnTlTDhg1ls9lUqVIlzZkzRzk5OXK5XP/Iu1wuFRQU6ODBg/ruu+/02muvqW3btoqNjdX7779f7q8TgPXS0tLUuHFjnT592qO5yMhI/fTTTxowYIBJzYDg8eWXX7rNVKpUSf369bOgDVCxFBUVqUWLFlq/fr1HcxEREdq6dav69OljUjMg+AwePNhwtrCwUN99953i4+O1a9cuE1sBQMXndDrdZmw2mwVNvLNnzx5lZWW5zQ0cONCCNgAAAAAAAAAAAADgfyzWBgAAAAAAAAAAAAAAAefXX381lPvTn/5kchMAAFARhIeH67333tOFCxf0xBNPKCIiotxnOp1OLV26VHXq1FGNGjU0dOhQpaSkaOnSpRo2bNi/LMG20tmzZzV27Fg1aNBAP/zwg186APDcokWLdO211+rixYsezcXFxengwYNq3bq1Sc2A4FFYWKjMzEy3udatW8tu56MUgCdyc3PVqFEj/f777x7NRUdHa+/evbr66qtNagYEp4kTJ3r8b1F+fr7atGmj5ORkk1oBQMVXVlbmNhPI3yusXr3abSY6OlrXXHONBW0AAAAAAAAAAAAAwP8C9xVeAAAAAAAAAAAAAAAQklwul5YvX+42FxYWpt69e1vQCAAAVBQOh0NvvfWWzp8/r0mTJikyMtIn5+bl5Sk5OVkDBw5Uv3795HQ6fXJueRw7dkxdunQJmD4A/rfXXntNd955p6EFX/+sRYsWOnz4sOrUqWNSMyC4vPfee4ZubDFq1CgL2gAVR0ZGhho2bKiTJ096NFe3bl0dOnRIiYmJJjUDgletWrU0ZMgQj+ecTqfuv/9+vscDAC8Z+b7bZrNZ0MQ7q1atcpvp1q2bHA6HBW0AAAAAAAAAAAAAwP9YrA0AAAAAAAAAAAAAAAJKenq60tPT3ea6dOmi2NhYCxoBAICKxuFw6NVXX9X58+f1l7/8RdWqVfN3JdMsXbpUV199tb9rAPgf7r33Xk2ePNnQMuB/1q9fP+3cuVMREREmNQOCz/z5891m7HY7i7UBD2zZskVXXXWVzp8/79FcixYtlJmZqZiYGJOaAcHvb3/7m+rXr+/xXGFhod544w0TGgFAxWdksbbdHpgfuy4uLta6devc5nr27Gl+GQAAAAAAAAAAAAAIEIH5Ci8AAAAAAAAAAAAAAAhZo0ePNpSbMmWKyU0AAEBFZ7fbNWXKFOXl5Wnq1KkVdvHfjh07NGjQIH/XAPBPnE6nrr/+es2dO9fj2YkTJ2rJkiUBu+wL8IfS0lL9/vvvbnPNmjWTw+GwoBEQ/BYvXqzrr79ely5d8mjuxhtv1M6dOxUeHm5SM6BicDgc2r59uyIjIz2enTx5sjp37qysrCwTmgFAxWVksbbNZrOgiee2bNmigoICtzkWawMAAAAAAAAAAAAIJbybGgAAAAAAAAAAAAAABIx169Zp7dq1hrJdu3Y1twwAAAgZdrtdEydO1NmzZ/Xcc8/5u44pFi1apPDwcI0YMUKffPKJ8vPz/V0JCFn5+flq3LixNm7c6NGc3W7XRx99pKlTp5rUDAhe8+bNM7Qk7+6777agDRD83n33Xd1+++2G/lz9s/vuu0+rVq3i5g+AQbVq1dK6deu8uunDhg0blJCQoL/+9a8mNAOAisnIc5tAfR6zevVqt5nExERdfvnlFrQBAAAAAAAAAAAAgMDg+btu/kDjZjUlV2DejZlu3qGbd+jmvUDuRzfv0M07dPMO3bxDN+/QzTuB3E0K7H6B3C08PMzfFQAAAAAAAFBBLFiwQEOGDDGUfeedd0xuAwAAQk1WVpaGDRumNWvW+LuKaUpKSjRv3jzNmzdPTzzxhA4ePKiYmBh/1wJCSkZGhq6++mqdO3fOo7nw8HCtWLFC3bp1M6kZENw++ugjtxmbzaZx48ZZ0AYIbk899ZRXN3F47rnn9OKLL5rQCKjY2rVrp0OHDqlXr17as2ePR7OlpaV6/PHHtX//fn3wwQcmNQSAiiOYF2uvWrXKbaZnz56y2QLzMwcAAAAAAAAAAAAAYAafLtaOjq3iy+N8im7eoZt36Oa9QO5HN+/QzTt08w7dvEM379DNO4HcTQrsfoHczR7Gm28BAAAAAABQfikpKbr77rsN51kmBwAAfCUnJ0f33XefUlNT5XK5TL/e4MGDJUm7d+9WZmamCgsLTb/mf3P27Fk1a9ZMBw8eVGRkpF86AKFm/fr16tWrl4qLiz2aq169un7++Wc1adLEpGZA8Pvll1/cZhITExUVFWVBGyB4DRkyRAsWLPBoxmaz6cMPP9T9999vUiug4qtXr55+++03JScn65lnntGRI0c8mp85c6aaN2/ODSQAwA0ji7UDcTF1Xl6etm3b5jZ34403WtAGAAAAAAAAAAAAAAJHYN46GQAAAAAAAAAAAAAAhIzs7GyNGjVKTqfTUL5Fixa66qqrTG4FAAAquvz8fA0aNEh16tTRsmXLTF+qHRMTozNnzmjBggVasGCBdu/erYKCAhUUFGjBggUaMWKErrzySlWtWvV/nmGz2TR48GAdOHBAH330kUaOHKnKlSt73Sk7O1vNmzf3eMkvAM/Nnj1b3bt39/jPW0JCgg4fPsxSbeAPpKamGvqzNXDgQAvaAMHJ6XSqc+fOHi/VdjgcWrZsGUu1AR8ZMmSIMjMzdfnll3s8+9hjj+mnn34yoRUAVBxGFmvb7YH3seu1a9e6fR3VZrOpR48eFjUCAAAAAAAAAAAAgMDg8HcBAAAAAAAAAAAAAAAQ2pKSkpSXl2c4P2XKFNlsNhMbAQCAiqywsFAPPfSQkpOTDS3T8YXIyEjt3r1bsbGx//X3Bg8erMGDB//j1y5cuKClS5dqxYoVOnjwoFq3bq1evXqpZ8+eioiIkCQ1btxY999/vz7++GPl5uaqZcuWOnHihMfdjhw5osaNG+vo0aPef4EA/tBTTz2lqVOnejzXqVMnrV+/Xg4Hb/kG/sj06dMN5Z588kmTmwDBqaioSK1atdL+/fs9mouIiNCmTZvUpk0bk5oBoclut2vz5s1KSEjQxYsXDc+5XC4NHDhQR44cMbEdAAQ3Izf5DcTF2qtXr3abadOmjWrVqmVBGwAAAAAAAAAAAAAIHIH3Ci8AAAAAAAAAAAAAAAgZS5Ys0alTpwzn+/fvr0GDBpnYCAAAVFRFRUV64IEHFBMTo08//dQnS7Xj4+PVo0cPJSQkKCws7F9+z2azqX79+ho9erQOHDigevXqGT43KipKQ4YM0dy5c/Xjjz/q3XffVd++ff+xVPvfxcbG6vjx47rvvvu8+jqOHTum7t27Kzs726t5AP+d0+nUgAEDvFqqPXz4cG3cuJGl2oABmzZtcpupU6eO6tSpY0EbILjk5OSoYcOGHi/VjomJ0d69e1mqDZikVq1aWrp0qcc3mDx69KjWr19vUisACH5Gfh4YiIu1V61a5TbTs2dPC5oAAAAAAAAAAAAAQGAJvFd4AQAAAAAAAAAAAABASEhLS9OAAQMM5zt37qz58+d7vEwEAACEttLSUo0bN07R0dGaPXu2SkpKyn1mq1attHPnTp04cUKrV6/W4cOHVVpaqs2bN2vs2LF66aWXlJeXp6NHj+qDDz5QfHy8D74S9+bMmaMuXbp4Nbt27Vo1aNBAmZmZPm4FhKbi4mK1adNGS5Ys8WjOZrPplVde0dy5c01qBlQsW7duVUFBgdtcnz59LGgDBJf09HQ1atTI45ur1K9fX5mZmUpMTDSpGQBJ6tGjh1asWKHGjRt7NPfkk0+a1AgAgl8wLtY+fPiw0tPT3eZYrA0AAAAAAAAAAAAgFDn8XQAAAAAAAAAAAAAAAISe3Nxc9e/f36OZlStXKiIiwqRGAACgonE6nfrzn/+sadOmqaioyCdnXnnllZozZ46uvfba//r7HTp0UIcOHXxyLW+tWbNGnTp10tatWz2eLSkpUfv27XX8+HGFh4eb0A4IDadOnVJSUpLHi0rDwsKUnJysQYMGmdQMqHjeeustQ7mnn37a5CZAcNm0aZO6deum4uJij+aSkpL0008/8VwRsEivXr104MABrV+/Xl27djU088svv8jpdAbcYlgACAROp9NtJtD+/ly1apXbTEREhK677joL2gAAAAAAAAAAAABAYAmsV3gBAAAAAAAAAAAAAEBImDBhgo4fP24473Q6WaoNAAAMcTqdeumll1StWjW9/vrrPlmqffnll2vdunX67bff/udS7UBht9u1ZcsWffPNN6pZs6bH8zk5OYYXtgH4Tzt27FCjRo08XqpdpUoVbd26laXagIe+//57t5mYmBg1bdrUgjZAcEhJSdENN9zg8VLtXr16afv27SzVBvygS5cucrlchrJlZWXatm2byY0AIDiVlZW5zQTaYu3Vq1e7zXTu3JnXUQEAAAAAAAAAAACEpMB6hRcAAAAAAAAAAAAAAFR4BQUF+vzzzw3nT58+LZvNZmIjAABQUbz99tuKiYnRc889p8LCwnKfl5iYqG+//Vbp6enq0qWLDxpap2/fvsrJydFvv/2mm266yaPZzZs3e7wUGIC0ZMkStWvXzuO/f2rVqqWMjAxdffXVJjUDKqb09HSdPXvWba579+4WtAGCwzvvvKM77rjD0FLJfzZq1Ch99913AbdoEgg1v//+u6HcihUrTG4CAMHJ6XS6zQTS8x2n02noZkI9e/a0oA0AAAAAAAAAAAAABJ7AeYUXAAAAAAAAAAAAAACEhPT0dJWWlhrKPv/886pVq5bJjQAAQLCbOXOmYmNjNXHiRJ0/f77c59WtW1dff/21Dh06pJtvvtkHDf3nyiuv1IoVK9StWzeP5mbOnGlSI6Bievvtt3XbbbcZ/l7n75o3b66jR48qPj7epGZAxfXGG28Yyj355JMmNwGCw8SJEzV+/Hi5XC6P5l544QXNnj3bpFYAPNGsWTNDuWPHjpncBACCk5GbiwTSYu0dO3YoJyfHbY7F2gAAAAAAAAAAAABCVeC8wgsAAAAAAAAAAAAAAELCoUOHDOX69OmjKVOmmFsGAAAEtfnz56t27dp6+OGHdfbs2XKfFxcXp88++0zHjx/XgAEDfNAwcCxfvlxVq1Y1nF+8eLGJbYCK5YEHHtDEiRM9XlTau3dv7d69WxERESY1Ayq21NRUt5nIyEh16NBBklRcXGx2JSBgDR48WG+//bZHMzabTR9//LGef/55k1oB8FRWVpahXJUqVUxuAgDByel0us2EhYVZ0MSY1atXu83Url1bSUlJFrQBAAAAAAAAAAAAgMDDYm0AAAAAAAAAAAAAAGCp7du3G8p98MEHAfXhdQAAEDgWLVqkunXravjw4crJySn3ebGxsfroo4+UnZ2toUOH+qBh4ImIiNCmTZvUvHlzQ/kdO3aoqKjI5FZAcHM6neratatmz57t8ez48eOVmpoqu523cwPeOHXqlE6ePOk2V1hYqKioKNntdlWpUkWjR4+2oB0QOJxOp6677jotXLjQozmHw6EVK1Zo5MiRJjUD4I2xY8caykVHR5vcBACCU1lZmdtMIH2fPmvWLLeZHj16BFRnAAAAAAAAAAAAALASr5YCAAAAAAAAAAAAAABLrVy50lCuatWqJjcBAADBZvny5UpMTNSgQYOUlZVV7vOio6M1ffp0nTlzRvfff78PGga2pKQk7dmzR4MGDTKUr1OnjvLz8yVJpaWluvXWW9W9e3ctWrRITqfTzKpAwLtw4YKaNGmi9evXezRns9k0Y8YMTZs2zaRmQGiYOnWq4WxBQYFcLpecTqdmzZolm82mKlWqqGbNmrryyiv12GOPKTs728S2gH8UFhaqWbNm2rRpk0dzVapU0U8//aRevXqZ1AyAt4zetLJjx44mNwGA4HTixAm3mUC56e/Zs2d15MgRt7mePXta0AYAAAAAAAAAAAAAAhOLtQEAAAAAAAAAAAAAgGUyMjK0ZcsWt7lu3bopNjbWgkYAACAYrF27Vpdffrn69OljaKGMO1FRUXr99deVm5urcePG+aBhcHnvvfcM5fLz81WnTh0tXbpUderUUWpqqtauXatBgwapcuXKatu2rd555x0VFRWZ3BgILJmZmUpISNDBgwc9mqtUqZK+++47jRkzxqRmQOhYs2ZNueaLioqUm5ur33//XdOnT9dll12mKlWqyGazqV69eoqPj1dcXJzi4uLUuHFjDRw4ULt37/ZRe8B8p06dUsOGDZWenu7RXI0aNbRv3z61bt3apGYAyiMvL89tplq1aurTp48FbQAg+Bi5qW/16tUtaOLe8uXLVVpa6jZ34403WtAGAAAAAAAAAAAAAAITi7UBAAAAAAAAAAAAAIBlFi5caCh39913m9wEAAAEgy1btqh58+bq3r27MjIyyn1elSpV9Nxzz+ncuXN6+umnZbeH5tso4+LiFBMTYyhbVFSkfv36KTc3919+vbS0VNu3b9f48eMVGRmpVq1amVEVCDgbNmxQ8+bNdfbsWY/mqlWrpl27dqlnz54mNQNCy9ChQ31+5t9vFHHixAmdPHlSp0+f1unTp3Xw4EGlpKSoZcuWat26tU6dOuXzawO+tH//fjVu3FinT5/2aC4hIUGHDh1SgwYNTGoGoLwuXbrkNnPx4kULmgBAcCooKHCbqVGjhgVN3Fu8eLHbTFJSkhISEixoAwAAAAAAAAAAAACBKTQ/EQIAAAAAAAAAAAAAAPxi+fLlhnJ33HGHyU0AAEAg27Fjh1q1aqWOHTtq79695T6vcuXKmjhxovLz8/Xiiy+G7ELtf3bLLbf47CyXy6Vdu3Zp5cqVPjsTCETz589Xly5dDC00/Gf169fXoUOH1KxZM5OaAaFn/PjxqlSpkuXX3blzp5KSkiy/LmDUhg0b1LJlS124cMGjudatWysjI0PVq1c3qRkAX4iLi3ObiYqKsqAJAASnwsJCt5lAWKxdVFSkb7/91m3utttus6ANAAAAAAAAAAAAAAQuPhkCAAAAAAAAAAAAAAAsUVJSom3btrnNDR06VNHR0RY0AgAAgWbv3r1q37692rRpo127dpX7vEqVKmns2LHKz8/X1KlT5XA4fNCyYpgzZ46qVKni0zPfeOMNn54HBJJnn31Ww4cPl9Pp9Giuffv2yszMVGxsrEnNgNDkcDjUtWtXv1w7Oztbzz77rF+uDfyRL7/8Ul26dFFxcbFHc71791ZaWhrPlYEgYOTmDufOnfP4OSsAhAojN8qqXbu2BU3+2Pfff6+CggK3uf79+1vQBgAAAAAAAAAAAAACF4u1AQAAAAAAAAAAAACAJUpLSw0t9pkyZYoFbQAAQCDJzMzU9ddfr+bNm+unn34q93kOh0MjR45Ufn6+3nvvPYWHh/ugZcUSERGhDz74QDabzWdnbty40WdnAYFk0KBBeuWVVzyeu+uuu7R161YWlQIm8ecNHd544w3l5OT47frAv/vrX/+qwYMHe7xM98EHH1Rqaqrsdj5eBASDFi1auM24XC7+jQKA/8HI65S1atWyoMkfW7x4sdtMQkKCWrdubUEbAAAAAAAAAAAAAAhcvPMNAAAAAAAAAAAAAABYolKlSoZy58+fN7kJAAAIFMePH1ePHj3UuHFjnyxlDgsL05AhQ3T27Fl9/PHHioiI8EHLimvEiBGaPXu2z5ZrX7p0SW+++aZPzgICQXFxsdq2batFixZ5PPvCCy8oOTnZhFYA/q5NmzaqX7++X65dWlqqRx991C/XBv7dhAkT9Pjjj8vlcnk099JLL2nWrFkmtQJghg0bNhjKBcJSWAAIRKWlpW4zZWVlFjT54+sb+TnEgAEDfHrDPAAAAAAAAAAAAAAIRnYP3zdnmbwzF3X2zEV/1/ifArUbj5t3eNy8E+iPm8Rj561A7cbj5h0eN+/wuHmHx807PG7eCfTHTeKxAwAAAAAAAP5dWFiYodz//d//mdwEAAD4W05Ojm699VY1aNBAa9as8XgJ4L+z2+267bbblJOTo88//1xRUVE+alrxjRw5UosWLZLdbvfJeU8//bRGjBghp9Ppk/MAf8nJyVHDhg21fft2j+bsdrs+++wzPf/88yY1A/DP0tPTdeedd/ploVxOTo7l1wT+3cCBAzVt2jSPZux2u/72t7/p2WefNakVADOUlpZq8+bNbnMxMTE++/4OACoaI983XLzo3/fZb968WXl5eW5zAwYMsKANAAAAAAAAAAAAAAQ2e3k/jGKWg/vO6NDeM/6u8T8FajceN+/wuHkn0B83icfOW4HajcfNOzxu3uFx8w6Pm3d43LwT6I+bxGMHAAAAAAAA/DubzaYePXq4zS1YsECXLl2yoBEAALBaXl6eBg4cqDp16ig1NbXcC7VtNpt69+6trKwspaSkKCYmxkdNQ8vtt9+ulStXyuFw+OS8efPmqWbNmlq5cqVPzgOstnv3bjVs2FBZWVkezUVERGjjxo0aOnSoSc0A/LuIiAh98cUX2rdvn5KSkiy9docOHSy9HvDPnE6nEhMTlZKS4tGcw+HQihUrNGLECJOaATDLBx98oNLSUre5m2++2YI2ABCcqlSp4jZz4sQJC5r8b19//bXbTI0aNdS5c2cL2gAAAAAAAAAAAABAYOP28wAAAAAAAAAAAAAAwDLdu3c3lHv33XdNbgIAAKx04cIF3XPPPapVq5ZSUlLkdDrLdZ7NZlO3bt109OhRpaamKi4uzkdNQ1ePHj3022+/qX79+j45Ly8vTzfddJN69eqlwsJCn5wJWGH58uVq06aNCgoKPJqLjY3V/v37WbQL+EmTJk20c+dOnTlzRtOnT1efPn3Uv39/zZs3Ty6XSy6XSxcvXtT27du1cOFC9e3bV7Vr11Z4eLjX1+zXr58PvwLgjxUVFenzzz/XwIEDlZCQoLCwMB05csSjM6pUqaK0tDT17NnTpJYAzPT5558byr388ssmNwGA4FWjRg23mfT0dAua/Hcul8vQjVNuvfVWn90gDwAAAAAAAAAAAACCGYu1AQAAAAAAAAAAAACAZYYMGWIo9+STT5Z74SYAAPC/oqIi3X///apRo4Y+++wzlZWVlfvMTp06KT09XWvWrFG9evV80BJ/17RpUx09elQzZsxQVFSUT85ctWqVatasqU8++cQn5wFmeuedd3TrrbeqtLTUo7kmTZro6NGjatCggUnNABgVGxurcePGadmyZVq8eLGGDRv2j9+LiIhQ69atNWjQIH3zzTc6deqUFi1a5NV1ateurXbt2vmqNvAfsrKy9Oabb6pr166qWbOmIiMjdffddyslJUVHjx71+LzY2Filp6crKSnJhLYArHDy5Em3GZvNpsaNG1vQBgCCU926dd1mvHmu5Ss///yzDh065DZ3++23m18GAAAAAAAAAAAAAIIAtyQGAAAAAAAAAAAAAACWadSokeFs3bp1lZqaqquvvtrERgAAwAylpaWaMGGCPvzwQxUXF/vkzGuuuUbz589Xs2bNfHIe/rcxY8Zo9OjReuWVV3T27FnVrVtXdevWVf369fXAAw9o//79Hp1XVFSkkSNHauTIkWrfvr1atGih1q1bq1OnTmrVqpUcDt7OCv8bM2aMPvjgA4/nevTooZUrV8put5vQCoBZsrKy1KlTJ0NL6/6bqVOn+rYQQl5aWpo+/fRTrV27Vunp6SosLPTZ2YmJidq9e7fPbpwCwD+M/L3gcrksaAIAwSsxMVFbtmz5w8zp06ctavOfZsyY4TZTpUoV9erVy4I2AAAAAAAAAAAAABD4+CQCAAAAAAAAAAAAAACw1Jo1a9S9e3e3uezsbLVr107PPPOMXnrpJYWFhVnQDgAAlIfT6dTkyZM1ffp0FRUV+eTMli1bau7cuWrTpo1PzoMxdrtdU6ZM+Y9fT0tLU3x8vC5cuODVudu2bdO2bdv+8d82m0316tXTU089pUcffdTrvoC3nE6nevXqpe+//97j2dGjR3u1jBuAf6Wlpen666/3+rlKu3btNGLECB+3QigpLS3VsmXLtHDhQm3ZskVHjx5VaWmpKddq27attm7dyo1MgAqgVq1aOnXq1B9mwsPDLWoDAMHJyA378vPzLWjyn4qLi7V8+XK3uVtuuUWRkZEWNAIAAAAAAAAAAACAwGf3dwEAAAAAAAAAAAAAABBaunbtajjrcrn02muvqU+fPl4vbwQAAOZzOp168cUXVa1aNb3xxhs+Wap9xRVXaOPGjdq1axdLtQNIVFSU1q1b57OFbS6XS8eOHdO4ceNUo0YNTZs2zSfnAkYUFhaqefPmHi/Vttlsmj59Oku1gSBUWFiobt26ef1cJTExUevWrfNtKVR4ubm5evfdd9WrVy/FxcUpPDxct912m5KTk5WZmWnaUu2+ffsqLS2NpdpABXHFFVe4zRQXF8vpdFrQBgCCU1JSktvMpUuX/PJ3aWpqqk6fPu02d9ttt1nQBgAAAAAAAAAAAACCA4u1AQAAAAAAAAAAAACApWw2m2655RaPZr777jsNGDBAly5dMqkVAADwhtPp1FtvvaXo6Gi98MILKiwsLPeZf/rTn7R69Wrt3btXnTp18kFL+NrVV1+t7Oxsn//vk5eXpwkTJqhBgwY6fPiwT88G/t3WrVvFnIiSAAAgAElEQVRVtWpV7d+/36M5h8OhpUuXaty4cSY1A2CmyZMn6/z5817Ndu7cWQcOHFBkZKSPW6Gi2bt3ryZNmqR27dqpWrVqqlmzpsaNG6dVq1bp9OnTcrlcpnd4+OGH9c0335h+HQDm27Bhg9q2bauvv/7aUN7IUlYACFXXXnutodyuXbtMbvKf5syZ4zZTtWpV9e/f34I2AAAAAAAAAAAAABAcWKwNAAAAAAAAAAAAAAAst3jxYrVo0cKjme+//14PPvigSY0AAICn3n//fdWsWVNPPvmkLly4UO7zGjRooGXLlikjI0M9evTwQUOYKSYmRhs3btSXX36pqlWr+vTsY8eOqXnz5n5ZYoTQMGHCBHXs2NHjuapVq2r79u3q06ePCa0AWCElJcXjmUqVKunDDz/UDz/8IIfDYUIrBDOn06kVK1Zo5MiRatq0qSpXrqzmzZvr9ddf188//+yT58mesNlsevXVV/X+++9bel0AvvfOO++oTp066ty5s7Zv3254rri42MRWABDc6tWrJ5vN5ja3bt0688v8kxMnTmj58uVuc3feeaeqVatmQSMAAAAAAAAAAAAACA4s1gYAAAAAAAAAAAAAAJYLDw/XJ598orCwMI/mUlJS5HK5TGoFAACMmDt3rmrXrq2xY8cqLy+v3OdddtllWrhwoY4cOcKy2iB0xx13KDc3V7fddptPz7148aKuueYarV+/3qfnIrQdP35cl19+uaZNm+bx9xXx8fE6dOiQxzcIAhA48vLydOzYMY9mkpKSdOzYMT3wwAMmtUKwuXDhgj766CP17dtX8fHxqlSpkm655RZ98sknSk9P9+tC24iICM2bN0+TJk3yWwcA3lu7dq1uuOEGRUZGymazafz48Tp16pRHZ1SuXFkNGjQwqSEAVAxGFlP/+OOPFjT5/82bN09Op9NtbuTIkRa0AQAAAAAAAAAAAIDgwWJtAAAAAAAAAAAAAADgF9dcc42eeuopj2YuXLig06dPm9QIAAD8kS+//FLx8fG69957lZOTU+7zatWqpTlz5igrK0uDBg3yQUP4S3h4uFJSUrRx40bVrl3bZ+eWlJSoe/fuWrRokc/OROiaNWuWGjZsqIyMDI9n27Rpo0OHDqlWrVomNANglSNHjhheqh8WFqapU6dq586diouLM7kZAllmZqZefPFFderUSTExMapWrZoefPBBLVu2TCdPnjS0ANFMNptNderU0SOPPKLz58/rnnvu8WsfAN7p06ePunfvrh9//FEXL170+pz+/fv7sBUAVExGbkCwe/duC5r8Py6XS3PmzHGba9q0qa677joLGgEAAAAAAAAAAABA8HD4uwAAAAAAAAAAAAAAAAhdzz33nEpKSjRjxgzDC0MyMjJYagUAgIVSU1P18MMP6+jRoz45LyYmRq+88orGjBnjk/MQODp16qSTJ09q/Pjxev/9932yaNLpdOrOO+/Ue++9V67/z+Tm5mrWrFlKSUnRvn37FB0drSZNmqh9+/a655571KJFi3J3RWAqKirSzTffrPXr13s1f/vtt+urr77ycSsA/lCjRg1DuS5duig5OVnx8fEmN0KgcTqd2rBhg5KTk/XDDz/o4MGDKioq8netf1GpUiUlJCSoY8eOuvPOO3XLLbfI4eCjQUAwe+ihh7R8+fJyn+NwOPTRRx/5oBEAVGxJSUn67bff/jBz/Phxi9pIGzZsUHp6utvcyJEjZbPZLGgEAAAAAAAAAAAAAMHD7u8CAAAAAAAAAAAAAAAgdEVERGjq1KkefUD94MGDJjYCAAB/t3btWjVu3Fi33nqrT5ZqV6tWTVOnTtWZM2dYql2B2e12vfvuu9q7d6/atm0ru738b1V1uVwaO3asXnjhBa/m33nnHdWqVUuTJ0/Wzz//rPPnz+vYsWNau3at3njjDSUlJemRRx4pd08EnrVr16p27dpeL9WeNGkSS7WBCsToYu1FixaxVDtEFBUV6dNPP9XAgQPVoEEDhYeHq0uXLpo5c6b27NkTEEu1IyMj1bp1az3xxBPavn27iouLdeDAAc2fP199+/ZlqTYQ5FJTU/Xhhx/65Kw5c+aoevXqPjkLACqyG264wW2moKBA+fn5FrT5f39/uxMWFqbhw4db0AYAAAAAAAAAAAAAggvvoAMAAAAAAAAAAAAAAH5XWFiosLAwlZWVuc0eOnTI/EIAAISwLVu26N5779W+fft8cl6VKlX09NNPa8qUKT5Zsozg0KRJE6WlpamwsFBffPGFfvnlF/3+++86fPiwsrKyVFBQ4PGZL774ok6ePKmZM2cannnkkUc0Y8aMP8y4XC7NmDFDS5cu1bp169SoUSOPuyHwTJkyRa+88opcLpfHs3a7XXPmzNGIESNMaAbAXyIjIw3l6tatq6+++kp9+/Y1uRGslpWVpXnz5unbb7/Vr7/+qtzcXH9X+hc2m02xsbFKSkpS7969NWzYMNWpU8fftQCY6Iknnij3GWFhYfroo480bNgwHzQCgIqvT58+hnJDhw7VsmXLTO1y/vx5LVy40G2ud+/e3PwHAAAAAAAAAAAAAP4LFmsDAAAAAAAAAAAAAAC/+/jjjw0t1Q4LC2OxFQAAJtm+fbtGjBihX3/91SfnVa5cWY899pheffVVFmqHsMjISN1333267777/uXXCwsLNWbMGM2dO9ej82bNmqWTJ09q8eLFbrODBg3SokWLDJ995MgRNWvWTFu2bFGbNm086oXAUVpaqp49e2rdunVezUdFRSk1NVU33HCDb4sB8Dujz0dKSkrUr18/Pfvss3rppZdMbgUzpaWlaf78+Vq3bp3279+vixcv+rvSvwgLC1O9evXUvn173X777brtttsUERHh71oALLJ79+5y39CqVq1a2rhxo5o2beqjVgBQ8TVo0EAOh0OlpaV/mPv222916tQpxcXFmdbliy++UGFhodvcyJEjTesAAAAAAAAAAAAAAMGMxdoAAAAAAAAAAAAAAMDvlixZYig3adIkJSUlmdwGAIDQsmfPHg0fPlxpaWk+OS88PFwPPvig3n77bYWHh/vkTFQ8kZGR+tvf/qannnpK7du3V0FBgeHZJUuWqFOnTtqwYcP/XJKanZ2tr776yuNexcXFuu6663Ty5ElVr17d43n419GjR9WuXTtlZ2d7NX/DDTfo22+/VWRkpI+bAQgUERERKioqMpR9+eWXdeLECX388ccmt4IvlJaW6ptvvtGiRYu0efNmHTt2zO2yRKtFREToT3/6/9i787gq6/T/4+9zWEREVCAVVxAX3CVccWtRcx3NXPqSZlpW6pRZ1mSZYmNpo42WjpoZpeaW5ZJiqeUerk1qbklIiisqiaIgy+H3x/dR3/E3Kvc5nPsckNfzPzjXdX3e3vOYI9J9rruG2rdvr+joaEVFRfEAGqAY++tf/+pwr5eXl/r3769PP/1Unp58PBAA7BUaGqqEhIS71thsNvXo0UO7d+82LUdsbGy+NeXLl1e3bt1MywAAAAAAAAAAAAAARRl34AEAAAAAAAAAAAAAALfKzs7WwYMHDdWOGzfO5DQAABQfiYmJat26terXr++Updqenp56+umnlZaWphkzZrBUG4bUq1dPiYmJCgwMtKtv586dql+/vrKysm77+vTp05WXl+dQpoyMDD300EMO9cJ94uLiVLNmTYeWant6emr27NnaunUrS7WBIuKnn35St27dVK1aNdWpU0fdu3fXsmXLZLPZ7tpXs2ZNu86JjY3Vyy+/XJCoMElqaqo+/PBDderUSeXLl5e3t7cee+wxLVmyRL/99luhWKpdpkwZRUVFKSYmRidOnFBGRoYOHz6sWbNmqU2bNizVBoqxq1evavv27Xb3+fj46LPPPtONGze0cOFClmoDgINeeuklQ3V79uxRXFycKRmOHj2qnTt35ls3cOBAeXl5mZIBAAAAAAAAAAAAAIo67sIDAAAAAAAAAAAAAABude7cOUPLjvbv388HxwEAcIIzZ87ooYceUq1atRQfH1/geR4eHnriiSf0+++/a968efLx8XFCShQnFSpU0G+//aZq1arZ1Xfs2DGFhobqypUr//Xa1q1bC5Tpxx9/VJMmTQo0A64zZswY9ejR446L1u8mLCxMv/32m55//nkTkgFwtoSEBFWqVEn333+/1q1bp+TkZB0/flxxcXF6/PHH5eHhoeDgYI0dO1aZmZn/1T9hwgS7z5w9e3a+C7thvmPHjmnMmDFq1qyZSpcurcDAQI0cOVIbN27UxYsXHX6ghrNYrVYFBwere/fu+vjjj3Xt2jVduXJFP/zwg8aPH6/Q0FC35gNQuCxZssTw3y2BgYEaNGiQrl27poyMDA0aNIiF2gBQQMOHD1dQUJCh2j59+tz2d08FFRsba6huyJAhTj8bAAAAAAAAAAAAAO4VLNYGAAAAAAAAAAAAAABulZuba6iuYcOGJicBAODelpKSoq5du6pq1aravHlzgZcPWq1W9e7dW5cuXdLnn38uPz8/JyVFceTn56eEhAQ1aNDArr6zZ8+qXLly6t+//y2L4n/55ZcCZzpw4ICaNGliyvIkOEdOTo7atm2ryZMn2/2eZrFYNHLkSP3666+qXLmySQkBOFuXLl107ty5u9acP39e77zzjsqXL69du3bd8lrv3r3tXqSfmZmpqVOn2p0VjrPZbPr22281ZMgQ1a5dWyVKlFDdunU1efJk7du3T+np6e6OKG9vb9WqVUuDBw/W+vXrlZ2drbNnz2rNmjV65pln+NkYwF199913hup++uknXbp0SZ999hnvKwDgZDNnzjRUl5mZqXbt2jn17OzsbC1YsCDfupYtW6pevXpOPRsAAAAAAAAAAAAA7iUs1gYAAAAAAAAAAAAAAG4VEBBgqO706dMmJwEA4N505coVPfroowoODtY333xT4IXaFotF3bp107lz5/TVV1+pbNmyTkqK4s7b21sHDhzQAw88YHfvF198odatW8tischisSg1NdUpmQ4cOKDg4GDFxcU5ZR6c5+TJk6pUqZJ27Nhhd2/ZsmW1c+dOTZ8+3YRkAMwSGxurxMREw/XXrl1TVFSUxo8ff8v3Z8+erQ4dOth19rRp0+yqh33S09P18ccfq0ePHgoODpaXl5e6dOmiTz/9VAkJCcrKynJ3RPn5+alp06Z6/fXXdfjwYd28eVPHjx9XbGysOnXqJKuVj+cAMO769euG6po0aWJyEgAovvr376+QkBBDtT///LPGjBnjtLPXrVunlJSUfOuGDBnitDMBAAAAAAAAAAAA4F5kiZnT+c9PyITUCVSlav7uzPOntNQMKc+iMoE+7o5yW2mXMwtlNq6bY7hujins103i2jmK6+YYrptjuG6O4bo5huvmGK6b44rLtYuqOk6lvCo6ZRYAAAAAAACKL4vFkm/N8uXL1adPHxekAQDg3pCenq6hQ4dq+fLlys3NLfA8i8WiBx98UAsWLFDlypWdkBC4s/79++uLL75wd4xbjB07Vn//+9/dHQOSVq9erb59+yo7O9vu3iZNmmj37t3y9vY2IRkAM/n7++vatWsO9+/cuVMtW7b88+s5c+Zo2LBhhnpLlSql9PR0h8/GrZKSkrRgwQKtX79eR44cUVpamrsj3cJisSgoKEhNmjRR9+7dFR0draCgIHfHAnAP6d27t1auXJlv3cWLF3n/AQATbd261a4HvK1cuVK9evUq8Lk9e/bU119/fdcaX19fnTt3Tv7+heMz3wAAAAAAAAAAAABQ2Ez4qIs83R3iTsoElHR3hLsqjMvxJK6bo7hujins103i2jmK6+YYrptjuG6O4bo5huvmGK6b47h2AAAAAAAAgHF169bV0aNH71pz8uRJF6UBAKBoy8zM1PDhw7Vw4ULl5OQ4ZWZUVJQ+//xzhYaGOmUekJ9ly5apQoUKmjFjhruj/GnixIkKDQ3VkCFD3B2lWHv11Vc1depUu/ssFotee+01TZ482YRUAMyWkpJSoKXaktSqVSuVLFlS5cqVU3Z2ti5evGi4t1y5cgU6uziz2WzatWuXPv/8c23dulUnTpxQZmamu2PdwtPTU1WqVFHLli3Vt29f/eUvf5GnZ6H9uA2Ae0Dp0qUN1Q0ZMiTfxasAAMe1b99ePXr00Jo1awzV9+nTRzt37lSzZs0cPvP06dOG3tv79u3LUm0AAAAAAAAAAAAAyAd3+gEAAAAAAAAAAAAAALczsqAqMTHRBUkAACi6srKy9NJLL2nevHnKzs52ysxmzZppwYIFCg8Pd8o8wB4ffvihgoOD9cYbbzh9toeHh1577TVNmjTJrr7hw4crOjpaPj6F80HL97KsrCw98MAD2rlzp9293t7eWrFihbp162ZCMgCu4Kz33YyMDGVkZNjdFxER4ZTzi4OsrCx99dVXWrlypXbv3q0zZ84oNzfX3bFuUbJkSdWqVUsPPvignnjiiQItRgQARwwbNkwLFizIt27r1q0uSAMAxduKFStUqVIlQw/eyc3NVbt27XTs2DFVr17dofM+++wzQ3U82A0AAAAAAAAAAAAA8sdibQAAAAAAAAAAAAAA4HZGPqz+ww8/uCAJAABFT05OjsaMGaMZM2bo5s2bTpnZuHFjffbZZ2rSpIlT5gGOGjNmjCpUqKBnnnlGeXl5Tps7duxYxcTEaNOmTdq9e7fhvps3b+rZZ581tAQPzpOUlKTmzZvr0qVLdvdWqFBBe/fuVdWqVU1IBsBV/P39ZbFYnPp3gT0mTJjglnOLggsXLmjhwoVat26dDh48qNTUVLf973Qn5cqVU8OGDdW5c2c9+eSTqly5srsjASjmWrZsqTJlyigtLe2udTdu3HBRIgAovjw9PbVlyxY1bNhQNpst3/rMzEw1adJEJ0+elL+/v11n5ebmau7cufnW1axZU23btrVrNgAAAAAAAAAAAAAUR1Z3BwAAAAAAAAAAAAAAAIiIiMi35uDBgzpy5IgL0gAAUDTYbDaNHz9e/v7+mjp1qlOWatetW1c7d+7U/v37WaqNQmPIkCFavXq1PDw8nDKvevXqiomJkSTFx8erXbt2dvUvWrRIKSkpTsmC/K1YsUJ16tRxaKn2Aw88oNOnT7NUG7hHlC9f3i3n1qtXz9DvLYqL/fv3a/To0YqIiJCfn58qVqyoV199VZs3b9bly5fdvlTbarWqSpUq6tWrlz777DNdv35dqamp2rp1q8aMGcNSbQCFhpFlrIGBgS5IAgCoV6+e/vGPfxiuv3Lliho2bKicnBy7zomLi1NycnK+dYMHD5bFYrFrNgAAAAAAAAAAAAAURyzWBgAAAAAAAAAAAAAAbte4cWNDdfZ8qB0AgHuVzWbTe++9pzJlyujtt99WRkZGgWeGhYVp06ZNOnLkiFq2bOmElIBz9ejRQzt27JC3t3eB5nh6emrdunV/fm21WrV161ZNmTJFVqux22ptNpsef/zxAuWAMaNGjdJjjz2m7Oxsu/osFovefPNNbd68WZ6enialA+BqnTp1cvmZXl5et/y9Udzk5ORozZo1GjhwoMLCwuTt7a2IiAi9//772r9/v65fv+7uiCpRooTCw8P17LPPasuWLcrOzlZycrJWrlypQYMGydfX190RAeC2jDzMypGHywAAHPPKK6+obdu2hutPnTqlVq1a2XXGrFmz8q3x8PDQU089ZddcAAAAAAAAAAAAACiuLDFzOuf98UVInUBVqpb/0+4BAAAAAPhDVNVxKuVV0d0xAAAAAAAAUMQlJycrNDRUubm5d60rWbKkzp49q7Jly7ooGQAAhcuMGTP01ltvKS0tzSnzqlWrptmzZ6tr165OmQeY7cqVKxo0aJDWrFmjvLy8/Bv+Q2RkpOLi4lShQoXbvn7s2DHVr19fNpst31kWi0Xp6eks6zRJVlaW2rVrp927d9vd6+3trdWrV6tz584mJAPgTj/++KOaNm3qsvM8PT313XffqX379i47092uXLmixYsX6+uvv9b+/fuVkpJi99+3ZvP391e9evXUqVMnDRgwQLVq1XJ3JABwSNOmTfXjjz/mW1fY3ocB4F6WlZWlGjVq6MyZM4Z7evbsqVWrVuVbl5iYqJo1a+Zb16dPHy1fvtzw+QAAAAAAAAAAAABQXE34qIus7g4BAAAAAAAAAAAAAABQtWpV9e3bN9+6jIwMLVq0yAWJAAAoXGJjYxUUFKQXX3zRKUu1g4ODtXz5cp08eZKl2ihSypYtq9WrVys9PV2ffPKJunTpovvuu08Wi+W29VarVbVr19bixYu1b9++Oy7VlqTw8HBlZ2cbypGXl6evvvrKoT8D7i4hIUGVKlVyaKl2cHCwTpw4wVJt4B4VGRnpsgcahIaG6vDhw/f8Uu3jx49r7NixatGihfz9/VWuXDmNGDFC69ev14ULF9y+zNVisahChQrq2rWr5syZo7S0NKWlpWnnzp2aMGECS7UBFGlGlmq3bNnSBUkAAH/w9vbWoUOHVKZMGcM9q1ev1qhRo/KtmzNnjqF5w4YNM3w2AAAAAAAAAAAAABR3nu4OAAAAAAAAAAAAAAAAIEmjRo3S0qVL863bs2ePRowY4YJEAAC435IlSzRq1ChduHDBKfPuu+8+vf/++xo4cKBT5gHu4uvrqyFDhmjIkCGSpMzMTK1bt06//PKLSpUqpeDgYAUHB6tp06by8fExPNdqtWrhwoWG/j+ydu1a/r/kZMuXL1d0dLRycnLs7u3QoYO++eYbeXpyezRwL/P29taNGzfuWlOmTBlVqVJFhw8ftnu+l5eX3njjDcXExDiYsPCy2WzavHmzlixZoh07digpKUlZWVnujnULLy8vVatWTa1bt1a/fv30yCOP8L4O4J6UmppqqO5uDwYCAJijbNmy+vHHH1W/fn3dvHnTUM/06dMVHBys11577bavZ2RkKDY2Nt85derU0YMPPmhXXgAAAAAAAAAAAAAozrjDEAAAAAAAAAAAAAAAFArNmzc3VHfo0CGTkwAA4H6rV6/WiBEjdObMGafMK1eunCZNmqTnnnvOKfOAwsbHx0e9e/d2yqwBAwYYWphd2JaRFnUvvPCCZs6caXefxWLR+PHjNX78eBNSAShsmjVrpo0bN961JiMjQ4cOHVJiYqJGjhyp9evX57uwv1SpUho6dKgmTZpk1wMZCrMbN25o2bJlWr16tfbu3avz58/LZrO5O9YtSpUqpTp16ujhhx/WgAED1KhRI3dHAgCXmDdvnqG68PBwk5MAAG4nLCxMW7ZsUZs2bZSbm2uo529/+5tu3rypt956679eW758uaGHKgwbNkwWi8XuvAAAAAAAAAAAAABQXLFYGwAAAAAAAAAAAAAAFBoTJ07U2LFj71pTr149F6UBAMD1Nm7cqGeffVa//fabU+aVLl1a48eP1yuvvOKUeUBxUaJECd28efOuNQEBAS5Kc2/LzMxU27ZttW/fPrt7S5QooTVr1qhjx44mJANQGLVo0SLfxdpZWVnKyspSWFiY1q5dq8zMTE2YMEFr167VyZMnZbPZ5OXlpYoVKyo8PFxPPPGEevfuLavV6qI/hTmSk5M1f/58rV+/XocOHdKVK1fcHekWFotF9913nxo3bqzu3bsrOjpaQUFB7o4FAG4RFxdnqG7YsGEmJwEA3EnLli21dOlS9evXT3l5eYZ6xo0bp3379mnlypW3/Pti9uzZ+faWLFlSgwYNcjgvAAAAAAAAAAAAABRHLNYGAAAAAAAAAAAAAACFxt69e/Otyc3NdUESAABca8eOHRoyZIgSEhKcMq9UqVJ6/fXX9cYbbxT5JZGAOxhZrP3tt9+6KM296/jx42rZsqV+//13u3srV66svXv3Kjg42IRkAAqr++67z1BdiRIldOHCBZUvX14+Pj6aNGmSJk2aZHI619q1a5cWLVqkLVu26Ndff1VmZqa7I93C09NT1apVU6tWrdS3b19169ZNnp58hAUAJOnatWuG6qpXr25yEgDA3fTp00dTpkzR6NGjDfd8/fXXCg8P1759++Tv76/t27dr165d+fZFR0erbNmyBYkLAAAAAAAAAAAAAMUOdyUCAAAAAAAAAAAAAIBCIzk5Od+akiVLuiAJAACukZOTo86dO+v77793yjwfHx+NGjVKEydOZKE2YLKzZ8/q4MGDatSokbujFEmLFy/WoEGDlJOTY3fvI488onXr1vE+BxRDPXr00MiRIw3VVqlSRTNmzNBzzz1ncirzZWVlafXq1fryyy+1a9cunTlzptA9eMzX11e1atXSQw89pIEDByoiIsLdkQCg0Lp69Wq+NbVr13ZBEgBAfl555RUlJSXpX//6l+GehIQElSlTRrGxsdq8ebOhnmHDhjkaEQAAAAAAAAAAAACKLRZrAwAAAAAAAAAAAACAQsPI0uydO3cqLy9PFovFBYkAADBPSkqKIiIidPbs2QLP8vb21vDhwzVlyhR5enJrIFBQDRo0UHx8fL51Xbp0UXJyMgue7TRs2DDNmTPH7j6LxaKJEyfqjTfeMCEVgKIgNDRUfn5+Sk9Pz7c2Oztbzz//vJYsWaJNmzYVqffqlJQULVq0SGvXrtXBgwd1+fJl5eXluTvWnywWi8qVK6dGjRqpW7duGjhwoCpUqODuWABQZCQmJuZbEx4e7oIkAAAjZs6cqZMnT2rt2rV29Q0ZMsRQXfPmzRUZGelINAAAAAAAAAAAAAAo1orOnaEAAAAAAAAAAAAAAOCel5ycnG/N0aNHFRAQoA8++KBQLZUCAMAeP/30k0JDQwu8VNvLy0vPPfecrl27pmnTprFUG3CS/v37G6o7e/asXnnlldu+ZrPZtHHjRvXv31/BwcHy9PSUt7e3fH19FRYWpvfff185OTl/1qempmratGl67LHHdOjQIaf8OQqbGzdu6P7773doqbaPj4++//57lmoD0DPPPGNX/datW9WgQYNb3nMLm4MHD+rVV1/V/fffLz8/P9AQ+IAAACAASURBVFWoUEEvv/yyNm3apEuXLrn99x8eHh6qWrWq+vTpo0WLFunGjRu6fPmyNm/erNGjR7NUGwDsYLPZDNX5+PiYnAQAYI/Vq1ercePGpsweNmyYKXMBAAAAAAAAAAAA4F5niZnT+c87LEPqBKpSNX935gEAAAAAFDFRVceplFdFd8cAAAAAAADAPSIkJEQnT540XB8VFaWZM2cqIiLCxFQAADjXkiVLNHDgQOXm5jo8w8PDQ0888YRmz54tX19fJ6YDIP3vAujAwEBlZmbmW2u1WnX48GGFh4dL+t8F2U8//bTi4uKUnZ19114PD487vhc0b95c33zzjQICAuz/AxRCR44cUevWrXXlyhW7e6tVq6a9e/eqfPnyJiQDUNTk5OQoICBA165ds6vPy8tLp0+fdvt7ic1m0zfffKNly5YpPj5ep06dyvfvC1fz8fFRjRo11L59e0VHRysqKkpWq9XdsQDgnrBu3Tp169Yt37q///3vGjt2rAsSAQCMysrKUt26dXXixAmnzQwKCtKpU6dUsmRJp80EAAAAAAAAAAAAgOJgwkddxJ2NAAAAAAAAAAAAAACg0IiKirKrPj4+Xq1bt1Z8fLxJiQAAcK6xY8cqOjra4aXaVqtVffv2VWpqqubPn89SbcAkvr6+mjNnjqFam82munXrymazadWqVQoODtaqVasMLUm923vBnj17VKNGDbsePFNYLVy4UI0aNXJoqXb37t2VlJTk9kW4AAoPT09PLV261O6+7OxsValSRcnJySakurOrV69qzpw56tatmypWrChPT091795dCxcuVGJiYqFYql2mTBlFRUUpJiZGJ06cUEZGhg4fPqxZs2apTZs2LNUGACdKSkoyVLdr1y6TkwAA7OXt7a1ffvlF7dq1c9rMESNGsFQbAAAAAAAAAAAAABxkiZnTOe+PL0LqBKpSNX935gEAAAAAFDFRVceplFdFd8cAAAAAAADAPWLRokUaMGCAQ72nTp1S1apVnZwIAADnsNls6tWrl9asWeNQv9VqVbdu3RQbG6ugoCAnpwNwJ61atTK80C4kJES//fab0zP4+Pjop59+Unh4uNNnu8IzzzyjTz75xO4+i8WiyZMn67XXXjMhFYB7wauvvqqpU6fa3efv76+kpCQFBASYkEpKSEjQggUL9N133+nIkSO6evWqKec4ymq1qkKFCoqMjFTPnj31+OOPy8/Pz92xAKDYOH78uOrUqZNvnYeHhxITE1W9enUXpAIA2Oull17SBx98UKAZJUqU0MmTJ1WhQgUnpQIAAAAAAAAAAACA4mPCR13k6cyBVy5nKE9SucDC93RksjmGbI4hm+MKcz6yOYZsjiGbY8jmGLI5hmyOKczZpMKdrzBns+XmSV7uTgEAAAAAAIB7Ra9evVS9enWdPHnS7t5q1arp7NmzCg4ONiEZAACOu3Hjhpo2baqjR4/a3WuxWNShQwfNnz+fv+MAN/jmm29UoUIFZWVl5VtrxlJtScrMzFSLFi104cIF+fj4mHKGGW7cuKFWrVrp4MGDdveWLFlSGzZsUJs2bUxIBuBeMWXKFPn7+ysmJkY2m81w39WrV9W/f39t3LixwBlsNpu2bt2qpUuXatu2bUpKStLNmzcLPNeZvL29FRISotatW+vxxx9Xhw4dZLVa3R0LAIqt2rVry8vLS9nZ2Xety83N1WOPPaZ9+/a5KBkAwB7Tp09XZGSkBg8erNzcXIdmDBgwgKXaAAAAAAAAAAAAAFAATr0b8sQvl/XbscvOHOk0ZHMM2RxDNscV5nxkcwzZHEM2x5DNMWRzDNkcU5izSYU7X2HOlpXl2I3AAAAAAAAAwO2UKlVKcXFxCg0Ndai/YcOGSkxMdHIqAAAcl5SUpKpVqzq0VLtly5ZKSkrShg0bWKoNuEnZsmU1c+ZMd8fQ1atX1atXL3fHMOzQoUOqVKmSQ0u1Q0JCdOrUKZZqAzDkrbfe0rFjx1StWjW7+r7//nsdO3bM7vNu3Lih+fPn69FHH1WVKlXk5eWlhx56SHPnztWxY8cKxVJtPz8/NW3aVK+//roOHz6smzdv6pdfflFsbKw6derEUm0AKATatm1rqO7AgQN2PTwCAOBaAwcO1O7du1W6dGmH+keNGuXkRAAAAAAAAAAAAABQvHBHJAAAAAAAAAAAAAAAKFTq16+vvXv36uGHH7a79/Lly3r11VdNSAUAgP02b96s8PBwpaam2tXn6empL774Qjt37lT16tVNSgfAqKFDhyoyMtLdMbR+/XqtWLHC3THyFRsbqyZNmigtLc3u3l69eikxMVFBQUEmJANwr6pVq5ZOnjypjh07Gu7Jy8vT448/nm/dmTNnNGnSJLVr104BAQEqVaqUnnrqKa1atUpnzpxx+7JTi8Wi++67Tx07dtSHH36oy5cv69q1a9q7d68mTZqkevXquTUfAOD2Pv/8c1kslnzrcnJy9N1337kgEQDAUZGRkbp06ZKefPJJu/oeeeQR1a9f36RUAAAAAAAAAAAAAFA8sFgbAAAAAAAAAAAAAAAUOoGBgdq4caMWLVqkhg0b2tX7/fffKycnx6RkAAAYM2vWLD388MPKysqyq6906dL6+eef1bdvX5OSAXDEt99+Ky8vL3fH0ODBg90d4a6eeuopPf3008rNzbWrz2q16p///KdWrlwpq5XbmwE4ZsOGDfrXv/5laFGpJB04cEDvvvvuLd/bvXu3XnzxRTVq1Ei+vr6qUqWK3njjDW3fvl2///67GbHt4unpqZCQEP3P//yPvvrqK2VlZSklJUUbNmzQCy+8oICAAHdHBAAYEBwcrJEjRxqqnTNnjslpAAAF5e3tra5duxqub9iwoWbNmmViIgAAAAAAAAAAAAAoHrjzHAAAAAAAAAAAAAAAFEoWi0XR0dH66aef7FoecvXqVR08eNDEZAAA3N2wYcM0YsQI5eXl2dUXEhKiU6dOKTw83KRkABwVFBSkpUuXGl7WaparV69qyZIlbs1wO+np6apfv77mz59vd6+vr69++OEHjRo1yoRkAIqb4cOH69NPPzVc/+abb6pt27YKDQ2Vl5eXWrZsqRkzZujnn39WRkaGiUmN8fX1VePGjfXSSy9p3759ys7OVlJSkhYvXqzevXvL09PT3REBAA6aNm2aobrt27ebnAQAUFA//vijXQ9D69q1q2rUqGFiIgAAAAAAAAAAAAAoHlisDQAAAAAAAAAAAAAACjUPDw8999xzOnHihOGe69evm5gIAIDby8nJUdu2be16IMQfHnzwQSUmJqps2bImJAPgDL1799a4ceMc7u/atat69eqlypUrFyjH3LlzC9TvbPv371elSpV05MgRu3vDwsKUnJysli1bmpAMQHE1aNAgzZw503D9jh079NtvvyknJ8fEVMYEBASoffv2mjx5ss6ePavr169r//79mjZtmiIjI90dDwDgZP369cu35tKlS0pNTXVBGgCAI86fP69evXoZfjBPx44dNXHiRJNTAQAAAAAAAAAAAEDxwGJtAAAAAAAAAAAAAABQJISGhurtt982VMtSUgCAq6WmpqpGjRrasWOH3b1//etftWnTJlmt3NIHFHYxMTHq2bOn3X2hoaGKi4vTypUrdfr0af3666966aWX1KZNG1WtWlX33XefqlSpYmjWli1bVKdOHQ0YMECLFy9Wenq63Xmc5eOPP1ZkZKSuXbtmd2/fvn11/PhxBQQEmJAMQHE3YsQINW7c2N0x7spqtapKlSrq3bu3Fi5cqIyMDF2+fFlbtmzR3/72NwUHB7s7IgDAZMOHDzdUl5KSYnISAIAjbt68qccee0ynT582VF+zZk0tW7ZMnp6eJicDAAAAAAAAAAAAgOKB//oKAAAAAAAAAAAAAACKjEqVKhmqq127tslJAAD4P4cOHVKrVq3sXm5rtVo1a9YsPffccyYlA2CGFStWyMPDw66ewYMH3/J1WFiYpk2b9l91ZcuWVVpaWr7zjh8/ruPHj2vRokWSpNKlS2vOnDmKjo62K1dBDBw4UJ9//rndfVarVdOnT9cLL7xgQioA+D9Lly5VvXr1lJeX5+4okqQSJUooLCxMbdu2VXR0tNq0acODVQCgmAsMDDRUFxQUZHISAIC98vLyNGzYMMXHxxuq9/f319dff61y5cqZnAwAAAAAAAAAAAAAig/uwgQAAAAAAAAAAAAAAEVGq1atDNWxmAoA4CqrVq1SRESE3Uu1S5Qooc2bN7NUGyiCrFarFi5caHi59uuvv6633nrLUO3SpUsdynTt2jU98cQTGjVqlEP99rh69arq1q3r0FLtUqVKadeuXSzVBuAS4eHh6tmzp9vOL1OmjFq1aqXx48fr119/VWZmpg4fPqw5c+aoXbt2/O4CAIo5m81m+PfdAQEBJqcBANjrww8/1Keffmqo1mKxaMmSJapbt67JqQAAAAAAAAAAAACgeOFOTAAAAAAAAAAAAAAAUGSEhYXJYrHkW7dr1y4XpAEAFHcTJ05U7969lZOTY1dfYGCgEhIS1K5dO5OSATDbgAEDdP78ebVv3/6udVOnTtWkSZMMz+3QoYOhn3fvZPr06WrXrp3d70tG/fjjj6pcubKOHTtmd2+tWrV0+vRpNWvWzIRkAPDfUlNT9csvv7jkLIvFoooVK6pbt26aO3eu0tLSdOXKFcXHxysmJkZhYWEuyQEAKDoqVapk+CFdPIwBAAqXjRs36uWXXzZc/95776lr164mJgIAAAAAAAAAAACA4om7agAAAAAAAAAAAAAAQJFRokQJBQUF5Vv37bffuiANAKA469evn9566y3l5eXZ1Ve/fn2dPn1aVatWNSkZAFcJCgrSli1b9MMPP6hKlSq3vObp6anY2Fi98sords309PRU6dKlC5Rr+/btiomJKdCM25k1a5aaN29uePnff3r88cd17NgxlS1b1um5AOB21q1bp8qVK+vo0aOmzPfy8lLNmjU1aNAgxcXFKScnR+fOndPatWs1dOhQ+fv7m3IuAKDos9lseuSRR3ThwgVD9Q8//LDJiQAA9khISFD//v1ls9kM1Q8YMECjR482ORUAAAAAAAAAAAAAFE+e7g4AAAAAAAAAAAAAAABgj4sXL+Zb8+677+qdd95xQRoAQHGTmZmpFi1a6ODBg3b3Pvroo/ryyy9ltVpNSAbAXaKiopScnKzY2FhlZ2erU6dOCg0NdXhevXr1tGvXrgJlmjt3riZOnFigGX+w2WyKjo7WsmXL7O61Wq2aMWOGhg8f7pQsAGDE0KFDNW/ePKfO9PPzU506ddShQwcNGDBADRo0cOp8AEDxkJWVpQYNGighIcFwz+zZs01MBACwR1pamnr27Knff//dUH3z5s318ccfy2KxmJwMAAAAAAAAAAAAAIonFmsDAAAAAAAAAAAAAIAi5cEHH9TmzZvzrcvKypK3t7cLEgEAioszZ84oIiLC0EMe/pPFYtG4ceMUExNjTjAAhcKQIUOcMmfr1q3q0aOHNmzY4PCMixcv6rHHHtNXX31VoCxXrlxR8+bN7Vr89wc/Pz9t27ZNERERBcoAAEZduHBBrVu3VmJiYoHmWCwWBQYGqkmTJurRo4eio6MVFBTkpJQAgOKsVatWdv1sXaNGDdWqVcvERAAAo3Jzc/XEE0/o6NGjhuqDg4O1cuVK+fj4mJwMAAAAAAAAAAAAAIovq7sDAAAAAAAAAAAAAAAA2OO9994zVDdr1iyTkwAAipP4+HjVrFnT7qXaHh4e+uKLL1iqDcAwb29vrV+/XnPmzJGnp6fDc1asWKFHH31UNpvNof7du3erSpUqDi3Vrlu37p8PIwAAV1i+fLmqVatW4KXa9erVU2Zmpi5evKiNGzfqxRdfZKk2AMAppk6dqn//+9929cyfP9+kNAAAe7355puKi4szVFuiRAmtWrVKlSpVMjkVAAAAAAAAAAAAABRvLNYGAAAAAAAAAAAAAABFSpMmTQzVnT171uQkAIDiIjY2Vm3btlVmZqZdfaVKldK+ffvUp08fk5IBuJc999xzOn78eIGWMK1atUqNGze2+/3rww8/VFRUlK5fv273mQMGDNCRI0fk7+9vdy8A2Mtmsyk6Olr9+vVTVlZWgee9//778vb2dkIyAAD+j81m05tvvmlXz+LFi9WmTRuTEgEA7LF48WLDD/6VpHnz5ql58+YmJgIAAAAAAAAAAAAASJKnuwMAAAAAAAAAAAAAAADYw8vLy1Ddnj17TE4CACgORo0apenTp9vdV6VKFf30008KCgoyIRWA4iI0NFTJycl69913JUmXL1/WqVOntGLFCsMzDh06pGrVqun8+fOyWq13rbXZbOrbt69d8//g4eGh2bNna+jQof/1Wk5Ojo4fP64DBw7o2LFjSkxM1KlTp/TQQw8pJibG7rMAQJKSk5MVFRWl06dPO2Wev7+/Onfu7JRZAAD8p9jYWLseANG/f3/9z//8j4mJAABG7d27V08//bTh+tdee00DBgwwMREAAAAAAAAAAAAA4A8s1gYAAAAAAAAAAAAAAEVOxYoVdf78+bvWXLlyxUVpAAD3IpvNpk6dOun777+3u7dVq1batm2bPD25RQ9AwVmtVo0dO/aW7yUlJalGjRqGZ1y8eFE7duxQu3bt7liTmpqqZs2a6cSJE3Zn9Pf31/bt29WoUaNbvn/kyBFFRETccYng9u3bdf36dU2ZMsXuMwEUb/Pnz9czzzyjnJwcp82cOXOm02YBAPCfYmNjDdd27dpVS5cuNTENAMCoc+fOqVevXsrMzDRU37Vr1z8fjgYAAAAAAAAAAAAAMJ/V3QEAAAAAAAAAAAAAAADs9f8v7LudAwcOuCAJAOBedPXqVdWqVcuhpdpPP/204uPjWaoNwFShoaGqXbu2XT3vvPPOHV+Lj49XlSpVHFqq3aBBA505c+a2P6N36dLljku1/zB16lS9+uqrdp8LoHiy2Wzq1auXnnrqKacu1ZakgQMHOnUeAAB/OHfunKG60aNHKy4uzuQ0AAAjMjMz9eijj+rs2bOG6sPDw7V48WJ5eHiYnAwAAAAAAAAAAAAA8AcWawMAAAAAAAAAAAAAgCLH6CKSfv366fz58yanAQDcS44fP65q1arZvVzWYrHogw8+0Lx580xKBgC3Wrp0qcqWLWu4fsOGDbpy5cp/ff/9999XmzZtlJGRYXeGwYMH6+eff5afn99/vTZ27FidOnXK0JypU6eqTZs2dp8PoHhJSEhQpUqVtHr1aqfPrl69utNnAgDwh7S0tHxrPD09NWXKFBekAQAYMXr0aO3evdtQbdmyZbV69WqVKVPG5FQAAAAAAAAAAAAAgP/EYm0AAAAAAAAAAAAAAFDkZGVlGapbvny5GjZsqO+//97kRACAe8G6devUoEEDQwuv/pO3t7fWr1+vF1980aRkAPDfIiIidPHiRXXv3t1wT61atZSamipJstls6tmzp0aPHq28vDy7zvbw8FBsbKxiY2Nv+3pycrImT55s18wffvhBpUuXVlJSkl19AIqHWbNmqW7durpw4YIp8+15LwUAwF43btzIt2bixIkuSAIAMOK7777Tv/71L0O1VqtVy5YtU+3atU1OBQAAAAAAAAAAAAD4/7FYGwAAAAAAAAAAAAAAFDnly5c3XHvp0iX16NFDe/bsMTERAKComzp1qrp3767s7Gy7+sqVK6cjR46oY8eOJiUDgDvz9PTUmjVr9Je//MVQ/aVLl1S7dm0dP35cNWrU0Ndff233mWXKlNHBgwc1ePDgO9Y88sgjys3NtXt2enq6wsLC9NBDD7FgG4Ck/32wVseOHTVixAiH3leMeuutt0ybDQDAzZs3862pU6eOC5IAAPKTlpamIUOGGK5///331alTJxMTAQAAAAAAAAAAAADuxNOZw8LCA6U8izNHOg3ZHEM2x5DNcYU5H9kcQzbHkM0xZHMM2RxDNscU5mxS4c5XmLN5e3u4OwIAAAAAAACKoZEjR2r79u2G6zMyMtSiRQulp6erVKlSJiYDABRFTz75pBYuXGh3X+3atfXjjz/Kz8/PhFQAYNySJUtUunRp2Wy2fGsvX77s8NK+xo0bKz4+Xr6+vnesmTZtmo4ePerQfEnKy8vT5s2bFRYWpubNm2vu3Llq1KiRw/MAFF0HDx7Ugw8+qNTUVFPPadeunSpUqGDqGQCA4mvDhg2G6urXr29yEgCAES+//LKSk5MN1Q4ePFgjR440OREAAAAAAAAAAAAA4E4sMXM65/3xRUidQFWq5u/OPAAAAACAIiaq6jiV8qro7hgAAAAAAAAohp555hl98skndvfNmzdP/fv3/3MJalpamtLS0mSz2eTh4SFvb2+VK1dO3t7ezo4MAChksrKy1Lp1a+3bt8/u3q5du2rNmjWyWq0mJAMA+z344IPasmWLafOfffZZffTRR3etuXTpkipVqqTs7GynnWuxWBQdHa0FCxbwngsUI//4xz80ZswYQw8MKIiSJUsqJSWFB6UAAEzzyCOPGFqunZuby8+7AOBmH3zwgV566SVDta1atdLmzZtVokQJk1MBAAAAAAAAAAAAAG5nwkddWKwNAAAAACgYFmsDAAAAAADAXdLT03X//fcrISHB6bOtVqtCQkJUv359RUVFqUuXLmrcuLHTzwEAuM+FCxfUpEkTnT9/3u7ev/3tb5o8ebIJqQDAcampqQoODlZWVpZT53p6eurTTz/VgAED8q1t3ry59u7d69Tz/9C+fXtTF4cDKBwyMzPVoUMH/fDDD6afVaJECa1Zs0YdO3Y0/SwAQPGQmZmpnTt3atu2bdq7d6+SkpJ05MiRfPsCAwN16dIlFyQEANzJsWPHVLduXcP1p0+fVuXKlU1MBAAAAAAAAAAAAAC4mwkfdRGPsQcAAAAAAAAAAAAAAEWSn5+fVqxYoZCQEKfPttlsOnHihNasWaMxY8aoSZMmatOmjTZt2uT0swAArrd3716FhobavVTbarVq4cKFLNUGUCgFBAToyy+/lNXqvNuDy5Urp59//tnQUu358+ebtlRbkrZu3aq33nrLtPkA3G/v3r2qUKGCS5ZqS9KpU6dYqg0AcIqUlBRVrVpVJUuW1EMPPaSYmBjFxcUZWqotSZ07dzY5IQDgbhISEuxaqr1mzRqWagMAAAAAAAAAAABAIcBibQAAAAAAAAAAAAAAUGQ1aNBAJ06c0FdffWX6WT/88IMefvhh9evXTydPnjT9PACAOT7//HO1atVKGRkZdvWVLFlSu3btMrRcFgDcpUePHvr666+dslw7MjJSZ8+eVXh4eL616enpev755wt8Zn4mT56srKws088B4Hrjx49XixYtdPXqVZec9+uvv6p8+fIuOQsAcG9LSUlReHi4Tp8+7fCMN954w4mJAAD2OHz4sFq1amW4fsiQIerevbuJiQAAAAAAAAAAAAAARrFYGwAAAAAAAAAAAAAAFGkWi0W9e/fWjRs3XHLe8uXLFRISoilTpignJ8clZ+bn5MmT+uSTT/Tss8/q+eef1z//+U/9/PPPysvLc3c0AChUXn/9dQ0cOFC5ubl29VWsWFFJSUlq1qyZSckAwHm6deumuLg4eXh4ODxjxIgR2rdvn3x8fAzV9+zZU5mZmYZqx44dq7ffftuh5d85OTl6++237e4DUHilp6eradOmevvtt132b9gyZcooLCzMJWcBAO59LVu21O+//+5wf7ly5VSvXj0nJgIAGLV582a1atVKly9fNlRfvXp1TZs2zeRUAAAAAAAAAAAAAACjPN0dAAAAAAAAAAAAAAAAwBlKliyp7du3q23bti4577XXXtPatWu1atUqlStXziVnSv+7TPDy5csKCgrSxYsX9de//lVfffXVbWsjIiLUunVrhYWF6fLlyzp06JBSUlKUkJCgSpUqqW/fvmrbtq3atGnj0GJDACgqbDabevTooXXr1tndGxkZqfj4eHl7e5uQDADM0blzZ61fv14dOnSwu3fp0qXq37+/4fo1a9Zo06ZNhmqrV6+uv//975Kk7t2769FHH9XJkyftzjdx4kS7egAUTlu3blW3bt10/fp1l57bsWNHl54HALh37d+/X0lJSQWa0alTJyelAQDY4+jRo/rLX/6i9PR0wz2fffaZ/P39TUwFAAAAAAAAAAAAALCHJWZO57w/vgipE6hK1fiPugAAAAAA46KqjlMpr4rujgEAAAAAAAD86e2339b48eNddl7v3r315ZdfymKxKCEhQdu2bdOWLVt09OhRXb16Vbm5uQoICFDNmjXVt29f9erVy6El1gcOHNCCBQu0aNEiXbhwwal/hlq1aunFF1/U8OHDWbAN4J6Tnp6uyMhIHT9+3O7eAQMGaOHChSakAgDXmDVrlkaMGGFXz+jRozVlyhRDtVlZWQoMDDS0hMpisejIkSMKDw+/5fvr1q3Tiy++qMTERENnlihRQpmZmYZqARReL7/8sqZPn668vLz8i52oZMmSSklJkZ+fn0vPBQDcm5588skC/97gwIEDatSokZMSAQCMyMnJUevWrbVnzx7DPWPGjNG7775rYioAAAAAAAAAAAAAgD0mfNSFxdoAAAAAgIJhsTYAAAAAAAAKo7i4OD311FO6dOmSu6PcVvXq1RUTE6OWLVvKarXq7Nmz8vb2VkBAgOrUqSOLxfJn7dWrV/Xoo49q06ZNpucaP368YmJiTD8HAFwlKSlJkZGR+v333+3qs1gsmjx5sl577TWTkgGA63Tu3Fnr16+3q+eFF17Qhx9+mG9d7969tXLlSkMzR4wYoZkzZ97x9R07dqht27aGZl2/fl2+vr6GagEULqmpqWrbtq2OHDnilvOXL1+uPn36uOVsAMC9p2HDhjp06JDD/W3atNH27dudmAgAYMR7772n119/3XB99+7dtWrVKnl4eJiYCgAAAAAAAAAAAABgDxZrAwAAAAAKjMXaAAAAzo65DQAAIABJREFUAAAAKKwyMjL05Zdfau7cudqxY4e74xjWsWNHjRw5UmfPntXu3bv1ySefuOxsi8Wi9evXq2PHji47EwDM8v3336tr167Kysqyq8/Ly0srV65Ut27dTEoGAK6Vk5Oj8PBwJSYmGu6xWCzasWOHoqKi7lizbds2tW/f3tC88uXL69y5c7JarXetS01NVWBgYL7zVq5cqV69ehk6G0DhsW7dOj322GPKzMx0+dleXl766KOPNHjwYJefDQC4d5UrV05XrlxxqNfHx0cXLlyQvz+f5QMAVzpy5IgiIiIM/964fv36io+P5/0aAAAAAAAAAAAAAAoZFmsDAAAAAAqMxdoAAAAAAAAoCg4fPqyPP/5YCxcuVGpq6h3r/Pz8lJ6e7sJkhU/btm21bds2d8cAgAKZMWOGRo4cqby8vPyL/4O/v7/27t2r2rVrm5QMANzj6tWrqlu3rs6ePWu4p3Llyjp9+vRtX7PZbLrvvvvu+rP1HywWi3bu3KkWLVoYOtfb21vZ2dl3rSlfvrwuXLhgaB6AwuG5557T3LlzXXZev379VLduXUVERKhly5aqUKGCy84GABQfZcuWVVpaml09fn5+evjhhzVt2jSFhoaalAwAcDs5OTlq3bq19uzZY6g+MjJSa9euVcWK3CsPAAAAAAAAAAAAAIXNhI+6yNPdIQAAAAAAAAAAAAAAAMxWv359TZ8+XVOnTtXBgwf173//Wzdu3FCJEiXUuHFjNW3aVJ6e/3sbRXZ2tv79739r4sSJWrt2rZuTu9727duVkZGhkiVLujsKADhk6NChmjdvnt19oaGh2r9/v/z9/U1IBQDu5e/vr8TERNWvX18nTpww1HPmzBkdP378tg8bGDp0qKGl2pLUv39/w0u1JSkwMFDnz5+/a01KSooSEhJUq1Ytw3MBuMeFCxfUunVrJSYmuuzMkJAQLVu2zGXnAQCKr5IlSxparF2nTh116tRJ/fr1U5s2bVyQDABwO++//77hpdohISHatm2bfH19TU4FAAAAAAAAAAAAAHCUJWZO57w/vgipE6hK1fhQEAAAAADAuKiq41TKq6K7YwAAAAAAAACmuHHjht58801Nnz7d3VFcbvz48ercubMiIyPl5eXl7jgAkK+cnBy1a9dOO3futLv34Ycf1oYNG2S1Wk1IBgCFR05Ojpo0aaLDhw8bqu/QoYM2btx4y/f279+v+++/X3l5eXfo+j9lypTRpUuX/nyIjREPPPCAtm7dmm9d2bJldebMGRZcAYXYl19+qSeeeEJZWVl291qtVlWvXl1JSUl29wYEBOjy5ct29wEAYK/OnTtr/fr1d62xWCxKT0/n51YAcLMjR44oIiLC0L9PSpUqpbS0NHl4eLggGQAAAAAAAAAAAADAERM+6iI+BQQAAAAAAAAAAAAAAHAHvr6+mjZtmv75z3+6O4rLTZgwQa1atVLFihX1zjvvKDc3192RAOCOLl26pNDQUIeWar/00kv67rvvWKoNoFjw9PTUwYMH1aJFC0P13333nRITE2/5Xrdu3Qwt1ZakL774wq6l2pI0bNgwQ3VXrlxRs2bNZLPZ7JoPwHw2m00DBgxQ3759HVqqXaZMGe3Zs0dBQUEOnV+mTBmH+gAAsNczzzyTb01eXp7mzZvngjQAgDvJycnRU089ZejfJ76+vjpw4ABLtQEAAAAAAAAAAACgCOCTQAAAAAAAAAAAAAAAAPkYNWqUxo0b5+4YbpGamqqxY8fqkUce0cWLF90dBwD+y/79+xUSEqLTp0/b1We1WvXJJ59o2rRpJiUDgMLJarUqPj7ecH2DBg107NgxSf+PvXuP77n+/z9+f793PrDZmKHNKVPSHGbRSM6HyClyKAmJ+DglfT8KIeWjSJSQyte59MkpIacsCzmE8ZHTMGLOZmZmtvf798fv8vl865Ps9X7v/drxdr1curDt8Xg8717ZvLe993hJI0eO1Pnz5w31tW7dWi1atHA4X9euXRUYGGio9vDhw4aWGQLIPWfPnlWFChW0ePFip/obNmyoCxcuKCoqyuHF/P82YsQIp/oAAHBUp06dDNXFxsaanAQAcD9Tp07V7t27DdX+4x//UOXKlU1OBAAAAAAAAAAAAABwBRZrAwAAAAAAAAAAAAAAGDBu3DhNnDhRnp6eeR3lTzw9PdWmTRv9+OOPstlsio2NVb9+/VStWjUFBgYqKChItWrVUufOnZ0+Y/PmzYqKilJmZqYLkwNAznz99deqU6eObt265VCft7e3tm3bpj59+piUDADyN6vVqq1btxqqTU9PV82aNRUXF6cPPvjAUI+vr6+WL1/udL7Ro0cbrl2wYIFSU1OdPguA68yfP1+VK1fW2bNnHe61Wq2aMmWKYmNj5e3tLUnq0KGDw3OGDRumQYMGZVuXkZHh8GwAAP6b1WrsR/OM3jgGAOB6hw8fNnzz3CeffNLQ5xMAAAAAAAAAAAAAgPzBMm52K/u/X6hQNVhlw4vnZR4AAAAAQAETEzZWfh6heR0DAAAAAAAAyDUJCQl69913tWrVKl29evVPbw8KClJkZKTq1KmjChUqaM+ePTp8+LB27drlsgz+/v768MMPVbVqVRUvXlxVqlSRj4+Pod5//etfql69eo7OHzRokP7+97/rgQceyNEcAMiJt956S2+//bbsdnv2xb9TqlQp7du3T+XKlTMpGQAUHAEBAUpJSXH53C+//FJdu3bN0YyKFSvq9OnThmoHDRqkjz/+OEfnAXCezWZTp06dtGrVKqf6g4OD9eOPP6patWp/eH1GRoZ8fHxks9kMzWnXrt19M5w6dUoTJ07U6tWrdeXKFfn5+Wnq1Knq37+/U7kBADh37pyhr5GOHDlS7733Xi4kAgD83u3bt+Xr62uo1tfXVwcPHlSlSpVMTgUAAAAAAAAAAAAAcIXxc1rLPa9DAAAAAAAAAAAAAAAAFCSVK1fW559/rk8//VRnzpzRpUuXdPfuXVmtVoWHh6tcuXKyWCx/6rt586Z++OEHffjhh9q+fbvu3Lnj8NmlSpXSSy+9pIEDBzq91PqRRx5Rr169NH/+fKf6JWnmzJmaN2+eZs6cqRdffNHpOQDgDJvNpmeeeUYrV650uLdGjRrauXOnvL29TUgGAAVPz549NXPmTJfOjImJyfFSbUn6+eefVaFCBd2+fTvb2q1bt+b4vN87fvy4Vq1apdjYWP32228aOXKkevTo4dIzgMLi+PHjeuKJJ3Tx4kWn+lu3bq3Vq1fL3f3PP9rg6empmJgYxcXFGZrVtm3be74+JSVFNWrU+NOy/lu3bmnAgAGaPHmytm3bxo1XAAAOu3z5sqG6Ro0amRsEAPAndrtd/fr1M1w/efJklmoDAAAAAAAAAAAAQAFjGTe7lf3fL1SoGqyy4cXzMg8AAAAAoICJCRsrP4/QvI4BAAAAAAAAFCipqam6efOmSpQoIW9vb3355ZcaM2aMTpw4cc/6r776ShUrVlRkZKS8vLxyfP7t27f1xBNPaO/evTmeVaNGDe3du1dubm45ngUA2UlLS1N0dLQOHz7scG+XLl20bNkyE1IBQMFls9lUqlQpXbt2zSXzPD09dfHiRQUGBrpk3s6dO/X4448bqrXb7dkX3UdKSooee+wxnThxQllZWX96e0BAgIYNG6bRo0ffcwEwUBR98sknGjJkyD3fZ7Lj7u6ujz/+WP37979vXVpamsqWLasbN25kO7NOnTravXv3n15foUIFJSYm3re3cuXKf/k5OQAAf2XVqlXq0KFDtnU5fawKAHDcyy+/rLlz5xqqffLJJ7VlyxZZrVaTUwEAAAAAAAAAAAAAXGX8nNay5tfn5SRfva3rV2/ndYy/lF+zcd2cw3VzTn6/bhLXzln5NRvXzTlcN+dw3ZzDdXMO1805+f26SVw7AAAAAAAAAH/N399fZcqUkbe3tySpW7duOnLkiNatW6epU6fqvffe06pVq3Tnzh3Z7XY9++yzio6OdslSbUny8fHR8uXL1bBhwxzPOnDggNzd3TVp0iSlpKS4IB0A3FtiYqLCw8MdXqptsVg0YcIElmoDwD1YrVZt2rRJnp6eLpk3ffp0ly3VlqR69eqpZcuWhmrXrl3r9DkpKSmKiIjQ0aNH/3JB8I0bNzR+/Hj5+fnp+eefd9kycqAgyszMVMuWLTVo0CCnlmqHhobqyJEj2S7VliRfX1/FxcUZmrtv3z7ZbLY/vC4+Pj7bpdqSlJCQYKgOAIDfW716dV5HAADcw6JFiwwv1fb19dUXX3zBUm0AAAAAAAAAAAAAKICs+fWO9yePXtXpI1fzOsZfyq/ZuG7O4bo5J79fN4lr56z8mo3r5hyum3O4bs7hujmH6+ac/H7dJK4dAAAAAAAAAMe4ubmpVatWevXVVzVy5Ei1a9fOZQsO7yU8PFyxsbE6fvy4IiIicjzvjTfe0IMPPqjly5e7IB0A/FFsbKyqVq2qq1cd+x6Hu7u7li9frjFjxpiUDAAKvlq1amn37t05nhMZGakBAwa4INEfff7554bqOnbs6NSNXlJTUxUREaGLFy8aqs/IyNDixYtVqlQpNWzYUPHx8Q6fCRRkhw4dUmhoqDZs2OBUf+fOnXXu3DlVrlzZcE/16tVVp06dbOuysrL0wgsvaO3atTp8+LDS0tLUq1cvw+fwmBEA4KgzZ84YqvvvGz8AAMyzatUqvfjii4brJ0+erEqVKpkXCAAAAAAAAAAAAABgGm6hDAAAAAAAAAAAAAAAUIQ9+OCDOnr0qJKTk/XJJ58oODjY6VmXL1/WM888ozfffFNZWVkuTAmgKJs9e7aaNGmiO3fuONTn7++vffv2qUOHDiYlA4DC4/r16/Ly8nK6383NTevXr3dhov9Trlw5QzecycjI0JNPPunw/Lp16xpeqv17NptN27ZtU40aNRQREaGVK1c6PAMoaKZMmaIaNWo4fLMTSfLw8NDChQv19ddfy2p1/McY1qxZY6hu8eLFatOmjR555BH5+flp//79hs/YunWrw7kAAEWbv7+/obrVq1ebnAQAIEmbN2/Ws88+a/h7VE2aNNHAgQNNTgUAAAAAAAAAAAAAMAuLtQEAAAAAAAAAAAAAAKCAgAC98sorunLliv7xj3/kaNa7776rp59+Wrdu3XJROgBF1d/+9je98sorstlsDvWFh4crMTFR1atXNykZABQe06ZNU+PGjR2+gcHvvfXWWypTpowLU/1RjRo1DNXt379fo0aNMjx34sSJOnz4sLOx/uP48ePq2LGjSpYsqXfffdfhf7eA/C49PV1PPPGERo4c6dTf7/DwcJ06dUrPP/+80xlKly6t0NBQp/uN4H0XAOAoo49TP/74Y5OTAAB27typ9u3bKyMjw1B9WFiYli5d6tSNfwAAAAAAAAAAAAAA+QPf8QUAAAAAAAAAAAAAAMAfvP7661q6dKkqVqzo9Ix169apXbt2un37tguTASgqbDabGjVqpJkzZzrc+8QTTyghIUFBQUEmJAOAwuXbb7/Vq6++Krvd7vSMSpUqacyYMS5M9WczZswwXDt58mQlJCRkW3f27FmNGzcuB6n+7OrVq3rzzTfl6+urPn36KDk52aXzgbywe/duhYaGKi4uzqn+F154QadOnVK5cuVynKV9+/Y5nnE/wcHBps4HABQua9eu1YQJEwzVJiYmmpwGAIq2+Ph4tW7d2vANX318fLRy5UqFhISYnAwAAAAAAAAAAAAAYCYWawMAAAAAAAAAAAAAAOAPLBaLunXrpl9//VUffvih03O2bNmiYcOGuTAZgKIgOTlZlSpVUmxsrMO9AwYM0I8//ih3d3cTkgFA4WKz2dS1a9cczbBarVq/fr2LEv21evXqqVmzZoZq7Xa7XnrppWzrGjdurKysrJxGu6c7d+5o3rx5Cg4OVpMmTXTkyBFTzgHMNm7cONWtW1c3btxwuNfLy0srVqzQ/PnzZbW65scWRo0aJYvF4pJZ91KrVq2/fFtqaqpp5wIACp74+Hi1b9/e8A1qypcvb3IiACi6Tpw4oRYtWjh0c6t58+apdu3aJqYCAAAAAAAAAAAAAOQGFmsDAAAAAAAAAAAAAADgnry8vDR06FDZ7XYtWbJEnp6eDs/49NNPNWnSJBPSASisatSoocTERId6rFarZs6cqVmzZpmUCgAKn5UrV+r27ds5mjFkyBBVqVLFRYnub926dQoODjZUu3379r98m81mU2hoqBISElwV7b5n/fDDD3r44YdVrVo1fffdd6afCbhCamqq6tSpo/HjxxteGPp7EREROnPmjDp06ODSXOXLl1fHjh1dOvP35s+fr8qVKys+Pv4/rzt06JCioqJUrFgxeXh4qF69etq7d69pGQAA+Z/NZlP9+vWVmZlpuKdevXomJgKAouvs2bNq1qyZLl68aLhnxowZOb7RGAAAAAAAAAAAAAAgf2CxNgAAAAAAAAAAAAAAALLVvXt37dq1SzExMQ73jhkzRvv27TMhFYDCJjY2VmfOnHGox9PTU1u2bNHAgQNNSgUAhdOHH36Yo/7Q0FBNnTrVRWmy5+7urq1bt8pqzf7pzxkZGdq5c+cfXpeWlqa+ffvKzc3NoYVbrvLrr7+qbdu2CgkJ0ZQpU2Sz2XI9A2DEjz/+qNDQUKeXRw8YMEBHjx5VSEiIi5P9f0uXLjW8ZN8ZJ0+eVM2aNdWtWzdFR0fr0Ucf1S+//CJJyszM1M8//6w6deqoZs2afJ4LAEXU6tWrlZqaarjearXqtddeMzERABRNly9fVvPmzR26SePbb7+twYMHm5gKAAAAAAAAAAAAAJCbWKwNAAAAAAAAAAAAAAAAQ2rUqKG4uDht3rzZob6srCzVrl1bixcvNikZgMJi+PDhDtUHBQXp2LFjevLJJ01KBACF16+//up0r8Vi0dq1aw0tuXal6tWra9KkSYZq586d+4fflyhRQl988YVD5w0ePFhvv/22S5f4Xr58WSNHjpS/v7/69+/v0FJGwGwjR45Uo0aNdOvWLYd7fXx89P3332vWrFkmJPs/np6eOnHihGmLuyXJbrfrq6++0p49e/6y5sCBA6pdu7Zq1qzp9BJyAEDB9NNPPzlUP2TIEAUGBpqUBgCKphs3bqhly5Y6evSo4Z5XX31Vb775pompAAAAAAAAAAAAAAC5jcXaAAAAAAAAAAAAAAAAMMxisahJkyay2+1aunSpPDw8DPc+//zzWrZsmex2u4kJARRUSUlJ2r9/v+H6atWq6ezZsypfvryJqQCg8MrJUuyePXuqVq1aLkxj3Ouvv26obsuWLZKkPn366OWXX1ZGRoZD5zz00EOaMWOGRo8erStXruibb75RlSpVHM77V27fvq1PP/1UAQEBatGihRISElw2G3BUcnKyIiMjNWXKFKc+X3v00Ud1/vx5tWjRwoR0fxYYGKiEhASFhYXlynn3c+DAAdWpU0fe3t5q2LChpkyZoitXruR1LACAiZKSkgzXRkVFadq0aSamAYCiJy0tTW3bttW+ffsM9/Tt21dTpkyRxWIxMRkAAAAAAAAAAAAAILexWBsAAAAAAAAAAAAAAABO6datm7777juHerp27Sqr1aoXX3xRW7duZck2gP84cOCA4Y8J7du318GDB+Xr62tyKgAovJy9MUGJEiU0b948F6dxTOvWrbOtOX36tNzc3JzK6u7urk2bNv3hdZ06ddKxY8d04MABNWjQwGXLuGw2mzZu3KgHH3xQjz76qDZu3OiSuYBRGzZsUNmyZXXw4EGHey0Wi1577TXFx8crMDDQhHR/zd/fX6dPn9bnn3+uRx55JM8X5N25c0fbtm3TyJEjFRISopYtW+rSpUt5mgkAYI6YmBjDtbt27TIxCQAUPXfv3tUzzzyjuLg4wz2dO3fWnDlz8vxzBgAAAAAAAAAAAACA67FYGwAAAAAAAAAAAAAAAE5r3ry5Fi1a5HDf/Pnz1bhxY9WtW1fnz583IRmAgqZEiRKG6kaPHq2VK1fKauXpbwDgrISEBO3Zs8ep3m+++SbPPwZ3797dUJ3NZnNq/jvvvKNy5crd822RkZHatm2bLl26pO7du8vT09OpM+7l0KFDatGihcqUKaMZM2Y4nR8wauDAgWrVqpVu377tcK+fn5+2bt2q999/34RkxlitVvXp00eHDh3StWvXtHLlSsXGxurjjz9Wy5YtFRoamicfr+x2uzZs2KDy5ctr586duX4+AMBcDz/8sKE6Dw+PPH/cDACFzcSJE7V+/XrD9S1bttSiRYvk5uZmYioAAAAAAAAAAAAAQF7h2TkAAAAAAAAAAAAAAADIkeeee07Dhg1zqnf37t2qXLmytm/f7uJUAAqaoKAgQ3Xjx483OQkAFG42m03169eX3W53uLddu3Zq3LixCakc07VrV9Nmt27dWq+//nq2dSVLltSSJUt069YtjR071vANIoy4cOGChg4dqmLFiulvf/ub0tLSXDYbkKQrV66oatWqmjVrllMfC6Kjo3XhwgU1bNjQhHTOCQwMVPv27dWwYUMNGjRI69evV1JSku7evauffvpJW7Zs0eXLl1W7du1cy5Senq769es7dTMqAED+ZfQmL4899pjJSQCgaNmyZYsmTJhguL5+/fr65ptv5OXlZWIqAAAAAAAAAAAAAEBeYrE2AAAAAAAAAAAAAAAAcmzq1Knq0aOHU73/Xja2ceNGF6cCUJAEBwcbqktNTTU5CQAUbr169dLFixcd7vPz89PXX39tQiLHeXp6ymp1/dOgu3XrprVr1zrU4+7urvHjx+vatWtasmSJKlas6LI8aWlpmjlzpooXL662bdsqMTHRZbNRdH377bd64IEHdOzYMYd7LRaLxo0bp127dsnf39+EdK5ntVoVExOjxo0bq2TJktq7d69mzpwpHx+fXDnfZrOpZ8+emjdvXq6cBwAw35UrVwzVeXt7m5wEAIqOS5cuqVevXobra9asqTVr1sjPz8/EVAAAAAAAAAAAAACAvMZibQAAAAAAAAAAAAAAAOSY1WrVvHnz1KpVK6dntGjRIsfLxm7duqUtW7ZowoQJGjlypJYuXarffvstRzMB5I7AwEBDddevXzc5CQAUXnFxcVq0aJFTvQsWLJCnp6eLEznPlYu1fXx8tHr1ai1dujRHc7p3766TJ09qz549qlevniwWi0vyZWVl6bvvvlOFChVUs2ZNxcbGumQuihabzaY+ffqoXbt2unPnjsP9AQEB+vnnn/XWW2+ZkC53DRw4UKmpqZo+fXqundmvXz+W4wNAIfHQQw8Zqtu8ebM2bNhgchoAKPzS0tL09NNPG/5eT0REhL7//nvDX28GAAAAAAAAAAAAABRcLNYGAAAAAAAAAAAAAACAS3h6emrFihXy8vJyekafPn00ceJEh/tOnz6tpk2bKjAwUE2bNtVbb72lKVOmqEePHgoLC1NMTIw++ugjXbhwwelsjkhJSVFCQoL27NmjDRs2aN26dbpy5UqunA0UVEYXpF67ds3kJABQeA0fPtypvoYNG6pTp04uTpMzoaGhLpnz3HPP6dKlS3r66addMk+SoqKitGPHDiUlJalLly7y8PBw2ewDBw6oUaNGKleunObMmSObzeay2Si8kpKSVLlyZadvZNSgQQNduHBB0dHRLk6Wd6xWq4YMGaKsrCxFRESYfl5WVpaaN29u+jkAAPMNHjzYcO3YsWNNTAIAhV9WVpZ69OihXbt2GaovVaqUNm7cqJCQEJOTAQAAAAAAAAAAAADyAxZrAwAAAAAAAAAAAAAAwGW8vb2Vnp6uBQsWOD1jzJgxWrRokeH69evXKyoqSlu2bFFmZuY9a3bs2KEhQ4aoXLlyatasmT7//HNdv37d6Yy/969//Uvjx49X8+bN9dBDD6lYsWIKCAjQgw8+qOjoaLVs2VJPPfWUSpUqpaCgIFWpUkVnzpxxydlAYWOxWLKtYbE2ADgnPT1de/bscbjP09NT3377rQmJcqZz58456m/QoIHsdrsWLVokf39/F6X6o9KlS2vZsmVKTU3V3//+dwUEBLhs9vnz5zVgwAAFBARo+PDhSk9Pd9lsFC5Lly5V+fLldfr0aYd7rVarpkyZom3btsnb29v14fIBq9Wqffv2qVSpUqafdfz4cSUkJJh+DgDAXP369ZO7u7uh2r1793IjFABwkt1u19ChQ7Vq1SrDPd98843Cw8NNTAUAAAAAAAAAAAAAyE9YrA0AAAAAAAAAAAAAAACX69mzp86fP69KlSo53b9ixYr71thsNk2YMEFPPfWU4UW7NptNmzdv1ksvvaTSpUurU6dO2rJli+x2u8MZDx48qM6dO6t69eoaN26cNm3apKNHjyo1NfUve65fv64TJ06oQoUKqlWrlg4dOuTwuUBhZrVm/5S29evX50ISACh8WrRo4VTfzJkzVbx4cRenyblRo0bJzc3N4T6r1aoZM2Zo27ZtJqS6N09PT02aNEnJycn64osvXLrkKzU1VR9++KGKFSumDh066Ny5cy6bjYLNZrOpa9eu6tGjh+7evetwf8mSJXXw4EGNGDHChHT5i6+vrw4ePKjQ0NBsa3v16qUDBw6oQYMG8vT0dPisqVOnOhMRAJCPWK3Wv7y533/LzMxUcnKyyYkAoHCaOnWqZs6cabh+0qRJeuKJJ0xMBAAAAAAAAAAAAADIb1isDQAAAAAAAAAAAAAAAFOUKVNGGzduVP/+/dWwYUOH+zt16qQHHnhAu3fv/tPbrly5oqeeekpvvfWWU0uxJenu3btasWKFmjZtqsjISM2dO1dpaWnZ9l24cEE9evRQZGSkvvnmG6fOttvt2r9/vyIjI1W3bl1dvXrVqTlAYWNkQerixYtzIQkAFD6//PKLwz21atXSSy+9ZEKanAsJCdHkyZMd6qlYsaL27dunwYMHm5Qqe71791ZiYqJ27Nih6OhoWSwWl8zNzMzUqlWrFBYWpjqKO6l4AAAgAElEQVR16mj79u0umYuCKTExUWFhYVq2bJlT/S1btlRSUpKqVavm4mT5V+nSpXXu3Dn17dtXHh4e96ypXbu2vvjiC0VGRmrbtm26c+eODh48qOeff97wObGxsa6KDADII2fPnjVc+8ADDygoKMjENABQOC1btkwjR440XN+hQweH6gEAAAAAAAAAAAAAhQOLtQEAAAAAAAAAAAAAAGCaSpUqafbs2YqNjVVycrLD/efOndNjjz2mZs2a6fjx45KkI0eOKCoqSt9//73Lch46dEgvv/yywsLC9Pe///0vF+R8//33qlatmpYuXeqSc+12u3bt2qXq1atrxYoVLpkJFGQlS5bMtiYpKUkJCQm5kAYACpeAgACH6t3d3bV+/XqT0rjGiBEjtG7dOvn6+t63Ljw8XGvWrNHJkycVGRmZS+nur169etq1a5fOnTunDh06yN3d3SVz7Xa79u7dq/r166t8+fKaN2+eS+ai4Pjss8/04IMP6vz58w73urm5aebMmVq/fr3L/k4WJFarVZ999pnS09P16aef6n/+53/0+eefa8eOHbp586b27t0rq/WPP4JRvXp1vfvuu4ZuECP9/xs8AQAKLpvNpvLlyxuuHz16tIlpAKBwOn36tHr27Gm4vm7dulq8eLHhx+QAAAAAAAAAAAAAgMLDMm52K/u/X6hQNVhlw4vnZZ7/uHHttmS3KCDYO6+j3NONq+n5MhvXzTlcN+fk9+smce2cxXVzDtfNOVw353DdnMN1cw7XzXlF5drFhI2Vn0eoS2YBAAAAAAAAKPxSU1PVpUsXp5Y0FitWTNOmTdPYsWOdWhLnCA8PDw0fPlxjx46Vn5+fJOnkyZOqXbu2bty4Ydq5o0aN0jvvvCOLxWLaGUB+1rVrVy1btizbuubNm2vDhg25kAgACo+aNWvqwIEDhusnT56s119/3cRErpOamqpevXpp69atSk5OloeHh3x9fRUSEqLJkyerffv2eR0xW+np6Ro9erTmzJmj1NRUl84uXry4+vfvr4kTJ8rT09Ols5F/ZGZmqmPHjlqzZo1T/aGhoYqLi1PlypVdnKzwi46O1p49ewzVdu/eXUuWLDE5EQDADMnJyapVq5ZOnz5tqN7Pz08pKSl/uikDAOCv2e12hz5uVq5cWTt27FCpUqVMTAUAAAAAAAAAAAAAyI/Gz2mdfxdrAwAAAAAKBhZrAwAAAAAAAHBUZmam2rRpUyCW4oaFhenLL79UVFSUYmJi9Msvv5h+5tChQzVt2jSWa6NIOnv2rMqXLy+73X7fOqvVquvXr6t4cZ7vBgBGtWnTRmvXrjVUW6FCBZ06dcrkRPgrc+fO1YQJE/Tbb7+5dK6Pj4/Wr1+vhg0bunQu8t6xY8fUoEEDXb582an+jh076p///CeLP52QmZkpLy8v2Wy2bGvd3Nx07do1HsMCQAGUmJioyMhIpaSkGO6ZNWuWBgwYYGIqACh8OnbsqJUrVxqqDQ4O1vbt2xUREWFyKgAAAAAAAAAAAABAfjR+TmvxzFcAAAAAAAAAAAAAAADkKnd3d33//ff629/+ltdRsnX27Fk1btxYQ4YMyZWl2pI0ffp0LViwIFfOAvKbsLAw1a5dO9s6m82mESNG5EIiACg8KlasaLg2NJSbK+elfv366ezZs4qNjVXNmjVddsOV27dvq1GjRlq4cKFL5iF/mDFjhqpVq+bUUm0PDw8tWLBAy5cvZ6m2kw4dOmRoqbYktW/fnqXaAFBA9e/f36Gl2q+99hpLtQHAQStXrjS8VNvDw0OrV69mqTYAAAAAAAAAAAAAFHE8+xUAAAAAAAAAAAAAAAB5Ytq0aWrWrFlex8hWRkaGPv3001w9c+TIkUpLS8vVM4H8YsaMGYbqFi1aZHiJIQBAqlq1quHanTt3mpgERjVs2FD79u3TqVOn1LZtW7m5ueV4pt1uV58+fXT8+HEXJEReysjIUNOmTTV06FBlZWU53B8WFqaEhAT17NnThHRFx759+wzVeXh4aO7cuSanAQCYITMzU1u2bDFc7+vrq/fff9/ERABQ+CxbtkwdO3Y0XL906VLFxMSYmAgAAAAAAAAAAAAAUBCwWBsAAAAAAAAAAAAAAAB5wt3dXV999ZXq1avn0rnFixfXihUrZLfblZiYqPfee0+1atVy6Rlmu3z5sr766qu8jgHkiZiYGIWHh2dbl56erilTpuRCIgAoHPr27asqVaoYri8IN0ApKsqXL69vv/1WKSkpGjx4sPz8/HI0LzMzU/Xr11dmZqaLEiK37d+/X6GhoQ4t+fy9559/XqdPn1ZYWJiLkxU9Xl5ehup27dqloKAgk9MAAMwwffp03b1713D98OHDTUwDAIXP/Pnz9dxzzxmuf/TRR/XMM8+YmAgAAAAAAAAAAAAAUFCwWBsAAAAAAAAAAAAAAAB5JigoSJs3b9bQoUPl5uaW43mVK1fW3r171aFDB0lSeHi4Ro4cqV9++UVHjhzR+PHjc3zG/TzzzDPau3evbt68Kbvd/p//Dhw4oNq1azs0a/369SalBPK/cePGGapjsTYAGOfr66sjR47ooYceMlS/efNmWSwWWSwWPf7442rYsKGGDRum+Ph4k5Pir/j6+mrGjBlKSUnRxx9/rDJlyjg96/Lly2rdurUL0yG3TJo0SVFRUbp+/brDvZ6envrmm2+0cOFCWa38KIErNG3a1FBdnz59TE4CADDLrFmzDNdOmDBBEydONDENABQeN2/eVIUKFfTiiy8avvFTZGSk9uzZY3IyAAAAAAAAAAAAAEBBYRk3u5X93y9UqBqssuHF8zIPAAAAAKCAiQkbKz+P0LyOAQAAAAAAAKAQOHnypKZPn64ZM2Y41R8YGKiTJ0+qRIkS963LysrSmjVrNGPGDG3ZssWps+7l8uXLKlmy5H1rzpw5o9GjR2vhwoXZzqtSpYqOHTvmqnhAgRMQEKCUlJRs60aMGMGCbQBwkMViyVF/aGioXnvtNY0YMcJFieCszZs3a/jw4Tp48KBT/U8++aS2bt3q2lAwRVpampo2baqdO3c61f/ggw/qp59+UkhIiIuTwcPDw/AiwIiICLVp00YTJ06Ur6+vyckAAK7g7u6urKysbOtmz56t/v3750IiACj4du/erS5duigxMdFwj5eXl/bs2aPq1aubmAwAAAAAAAAAAAAAUFCMn9Na1rwOAQAAAAAAAAAAAAAAAEhSpUqVNH36dF2/ft3h3qioKCUmJma7VFuS3Nzc1L59e23evFkHDx5Uv379nIn7B4MGDfrTUu2MjAz99ttvOnfunG7cuCGbzabw8HAtWLDA0Mw7d+7kOBdQkA0cONBQ3dSpU/Xuu++anAYACpemTZvmqP/ChQt67bXXVKZMGaeX/MI1mjZtqvj4eJ04cUItW7aUm5ubQ/2xsbF68cUXzQkHl9m5c6dCQ0Odfn/r37+/jh8/zlJtk1StWtVw7bFjxzRt2jSVLVtW586dMzEVAMAVrl27ZmipdrNmzViqDQAGrVmzRo0aNXJoqbYkzZkzh6XaAAAAAAAAAAAAAIA/YLE2AAAAAAAAAAAAAAAA8pXAwECdPn1aZcuWNVRftWpVrVu3TsWLF3f4rOrVq+vTTz9VQkKCw72/16VLF2VmZmrBggVq27atSpcuLS8vL4WFhemBBx5QYGCgvL29ZbFYZLFYDM105s8DFCbjx4+Xh4eHodo333xTXbt2NTkRABQec+bMccmcCxcu6PHHH1eXLl1ks9lcMhPOqVy5stavX6/k5GSHlzrOnz9fUVFRysjIMCkdcuKNN95QTEyMbt686XCvt7e31q1bp9mzZ5uQDP/26quvOtxz48YNVa1aNcefiwIAzLVr1y5DdatWrTI5CQAUDnPnzlX79u2VlpbmUN/EiRPVq1cvk1IBAAAAAAAAAAAAAAoqFmsDAAAAAAAAAAAAAAAg3ylfvrx27Nih6Ojo+9aFhYVp48aNKlWqVI7Oq1Spki5evOhUb0hIiEqWLKnatWurV69e+u6773Tp0qU/1d29e9ehuVWrVnUqD1BYeHp6qmPHjobrly1bpho1aig9Pd3EVABQOFSuXFmvvPKKy+b985//VHR0NMu18wF/f3/Nnj3b4ce2v/zyi7y8vLR06VKTksFRKSkpqlmzpiZNmiS73e5wf/Xq1ZWUlKRWrVqZkA6/9+KLL8rT09Phvlu3bqlevXomJAIAuMqhQ4cM1b333nsmJwGAgs1ut+utt97Syy+/7PDXDgYOHKg33njDpGQAAAAAAAAAAAAAgIKMxdoAAAAAAAAAAAAAAADIl8LDw7Vjxw4tWbJEDRs2lCT5+PioSZMmGj9+vH744QcdPXpUYWFhLjkvJCREL7zwgkM9Xl5eeu2119SyZUsdPHjQJTn+7amnnnLpPKAg+uijj2SxWAzXx8fHKywsTGfPnjUxFQAUDp988sl/HmO5wi+//KLOnTu7bB5yJiQkROvWrXPo31FJ6tGjh0JDQ7Vw4UKTksGIzZs3q0yZMjpw4IDDvRaLRSNGjNDBgwcVGBhoQjr8N6vVqkGDBjnVe+XKFcXFxbk4EQDAVUqXLm2obsKECTp8+LDJaQCgYLp796769u2rCRMmONz7+uuvO/w1YgAAAAAAAAAAAABA0cFibQAAAAAAAAAAAAAAAORbbm5u6t69u2JjY3X+/HklJydr8+bNGjt2rBo1aiQfHx+XnjdixAj5+fkZqg0PD1dcXJzWrFmjc+fOuTRHyZIl1bVrV5fOBAqikJAQPf300w71XLlyRREREbp48aJJqQCg8Pjhhx/0yCOPuGzeihUr9Pbbb7tsHnKmVatWGjJkiMN9Fy9e1AsvvKDSpUtr/vz5JiTD/QwePFjNmzdXWlqaw71+fn764YcfNGXKFBOS4X4++OADpz+ebtq0ycVpAACuUrduXUN1drtdPXr0MDkNABQ8qampateunebNm+dQn8Vi0fTp0zV58mRZrfwYNAAAAAAAAAAAAADg3izjZrey//uFClWDVTa8eF7mAQAAAAAUMDFhY+XnEZrXMQAAAAAAAADAZQ4dOqRx48Zp+fLlstvt96xp3ry5lixZotOnTys6OtrlGT777DP17dvX5XOBgigzM1PlypXTpUuXHOqrUKGCTp06ZVIqAChcXnzxRS1cuFA2my3Hs9zd3XX9+nX5+/u7IBlcoXbt2tq3b1+OZgQHB6tixYpq0KCBQkJCVLZsWaWkpMjf31/JyclKTk5WsWLF1KBBAz322GOFYvFZZmam5s2bp/j4eE2dOlXnzp3TypUrdfToUfn6+qpnz56qVauWy867cuWKGjRooKNHjzrVX6dOHf3www+87+WhlJQURUdH69ixYw71tW3bVt9++61JqQAAOVWsWDGlpqYaqu3QoYOaNGmi3r17828ygCLv4sWLatOmjfbu3etQX/HixTVv3jx16tTJpGQAAAAAAAAAAAAAgMJg/JzWLNYGAAAAAOQMi7UBAAAAAAAAFFYnTpzQpk2blJCQoNu3b6t48eIKCgpS2bJl1bVrV7m5uemdd97R6NGjXXpu79699cUXX7h0JlDQXblyRbVq1dJvv/3mUN8XX3yh3r17m5QKAAqXpKQk9e7dW1u3btWdO3dyNKtv37767LPPXJQMOZWZmak6derowIEDuXKe1WpVcHCwSpcurbS0NNWtW1cpKSm6efOmUlNTdevWLd2+fVu3b99WRkaGMjIylJmZqaysLLm7u8vf318lSpRQaGioHnzwQbVt21bt2rWTp6en6dmvXbumadOmadmyZTpx4kS2y+YDAwPVokULde/eXaGhoSpfvrzKlCnj8LmrVq1S165dnXrfs1gsGjNmjMaPH+9wL8wxYMAAzZkzx3B9t27dtHTpUhMTAQBy4rPPPlO/fv0c6rFYLIqMjNSyZcsUERFhUjIAyL8SExPVpEkTnTx50uHe8+fPO/V5FQAAAAAAAAAAAACgaGGxNgAAAAAgx1isDQAAAAAAAKAo69Onj+bNm+eyeaGhoTp37pysVqvLZgKFRWZmpho3bqy4uDjDPWXLltW5c+dMTAUAhdP+/fs1f/58xcfH69q1a9q/f79D/aGhoUpKSjIpHZzVo0ePAru812KxKDAwUA8//LCaNGmi5557Tg899JDL5h86dEjNmzfXhQsXcjyrbNmyWr58uerWrZttrc1mU58+fTR//nynzgoICNDGjRsVHR3tVD/MYbPZVLJkSV2/ft1Q/Zo1a9SmTRuTUwEAcqJ58+batGmTw31ubm46dOiQSx+3AEB+l5CQoCZNmujMmTMO9Y0fP15jxoyRxWIxKRkAAAAAAAAAAAAAoDBhsTYAAAAAIMdYrA0AAAAAAACgKHPlcsLBgwdr2rRpcnNzc8k8oLB65ZVXNHv2bMP169atU6tWrUxMBABFQ2pqqmrUqKGTJ09mW2u1WpWVlZULqeCoadOmacSIEbLb7dkXFxC+vr6y2Wyy2+3/+dXNzU3FihVTSEiIwsLCFBERoSeeeEJPP/20vL29/zTj8ccf186dO12aq1u3bvf9XOHcuXOqX7++EhMTnZrfoEEDbdy48Z5/HuQdm82mqKgowzck8PHxUVpamsmpAACu4Oyi16CgICUlJcnT09PFiQAg/zl69KiaNGmi8+fPG+5xc3PT3Llz1bt3bxOTAQAAAAAAAAAAAAAKm/FzWsua1yEAAAAAAAAAAAAAAACAgqpkyZI5ntG4cWNt2bJFM2bMYKk2YMCsWbMcWqw9bNgwE9MAQNHh7++vhIQEBQUF5XUU5MDw4cML3TLmtLQ0paen686dO7p7964yMzN1584dXblyRYcPH9b333+vjz76SM8++6x8fHwUFBSkiIgIRUdHa+TIkRo+fLjLl2pL0pdffqny5ctr48aNf3rbkiVLVLFiRaeWalutVk2ePFnbtm0rVP8fC4vnn3/e8FJtSRo3bpx5YQAALvXdd9851Xft2jU1a9bMxWkAIP/5+uuv9dBDDzm0VNvPz09r1qxhqTYAAAAAAAAAAAAAwCmWcbNb2f/9QoWqwSobXjwv8wAAAAAACpiYsLHy8wjN6xgAAAAAAAAAkCc+++wz9evXL9u6devWqVSpUjp58qRu3rz5n4V+derUUXBwcC4kBQqfjRs3qkWLFoZqT58+rfLly5ucCACKBovFkm2N1WpVVlZWLqSBs1JSUtSrVy+tXr1aNpstr+MUehEREZo3b57q1aunLl26aPny5U7NCQoKUmxsrKpXr+7ihHCF+Ph41ahRw3B9xYoVdfLkSRMTAQBcrWTJkrp69arDfRaLRWlpadwUA0ChZLfb9fHHH2vIkCEO9YWEhGjt2rWKiooyKRkAAAAAAAAAAAAAoDAbP6e1rK4cmHz1tq5fve3KkS5DNueQzTlkc15+zkc255DNOWRzDtmcQzbnkM05+TmblL/z5edstix79kUAAAAAAAAAUEi1bt3aUN20adMUFRWlLl26qE+fPurevbtatmzJUm0gB5o3b64mTZoYqv3nP/9pchoAKBpGjRplqC4oKMjkJMip4sWLa8WKFbp8+bI6deokq9WlTyvHfzl27Jjq168vNzc3p5dqN2/eXBcvXmSpdj42fPhww7VWq1Vr1qwxMQ0AwAzz5883dKOZ/2a327VkyRITEgFA3rLb7fqf//kfh5dqV6lSRTt27GCpNgAAAAAAAAAAAAAgR1z6DOiTR6/q9JGrrhzpMmRzDtmcQzbn5ed8ZHMO2ZxDNueQzTlkcw7ZnJOfs0n5O19+zpaRkZXXEQAAAAAAAAAgz5QrV87QYt/du3crIyMjFxIBRcuiRYsM1f30008mJwGAomH+/PmG6p544gmTk8BVgoKC9M033+jq1avq3Lmz3Nzc8joS/oubm5tmzpypDRs2yN3dPa/j4D4OHDhguHbmzJmqVq2aiWkAAGZo06aN5syZ41Tvxo0bXZwGAPLelClT9P777zvUU6xYMW3fvl2VKlUyKRUAAAAAAAAAAAAAoKhw6WJtAAAAAAAAAAAAAAAAoKhp3LhxtjXXr1/X3LlzcyENULSUKVPGUJ3FYjE5CQAUfhkZGbpw4YKh2sGDB5ucBq4WGBior7/+WleuXFG3bt3k7++f15EgqXTp0vr11181cODAvI4CA1JSUgzVTZs2TQMGDDA5DQDALP369dOsWbNUrFgxh/pOnz5tTiAAyCMLFy7U66+/7lBPgwYN9Ntvv6lkyZImpQIAAAAAAAAAAAAAFCUs1gYAAAAAAAAAAAAAAABy4LXXXlPx4sWzrVuwYEEupAGKnhIlSmRb4+iyKwDAny1dulR2uz3bugoVKqhx48a6du2apkyZolGjRikpKelPdTabTcnJyWZERQ4EBgZq6dKlunnzps6fP693331XjRs3VkREhMqWLasSJUrIx8dH7u7uslqt8vDwkI+PT17HLpQ6dOig8+fPq0qVKnkdBQZlZWVlW+Pm5qZhw4blQhoAgJkGDBiglJQU7dixw/DHdaM3qQGAguDDDz/UCy+84FBPkyZNtH79ekPfTwEAAAAAAAAAAAAAwAj3vA4AAAAAAAAAAAAAAAAAFGTe3t4qVqyYUlJS7lu3a9cuHTp0SNWrV8+lZEDRYLVas61hWQsA5NyJEycM1SUmJqpEiRJ/WJr9j3/8Q6VLl9agQYN048YNrVmzRgkJCcrMzNQrr7yiTz75xKzYyIEyZcpo1KhRGjVqlKF6m82mvXv3avny5frxxx91+vRpZWRkyMvLSz4+PvLz85Ofn5+KFSumgIAABQYGqkSJEipZsqSCg4OVlJQkLy8vHTlyRNu3b9eZM2eUnp6uzMxMk/+k99e6dWvVqFFDkhQTE6Pq1aurZ8+eSkhI0LVr15SRkeHS8zw8PPT555+rZ8+eLp0L8/n5+enmzZv3rbFYLEpPT5e3t3cupQIAmKlevXqqV6+e0tPTNXv27PvWnj59OndCAYCJsrKy9MYbb+i9995zqK9Vq1Zavnw5N2YCAAAAAAAAAAAAALgUi7UBAAAAAAAAAAAAAACAHPrss8/UunXrbOtmzJihTz/9NBcSAUXH3bt3s60JCAjIhSQAULjVr1/fUJ3dbv/DUu1/u3jxosaOHfun18+aNUuJiYn69ttvDd0sAfmX1WpVdHS0oqOjXTo3Pj5eS5cu1datW3XkyJF7/v0yg8Vi0aJFi9SjR48/vS0uLu4/v8/IyNDLL7+shQsXymaz5ejMsLAw/fTTTwoLC8vRHOSNRx55RDt37rxvTWZmpt544w198MEHuZQKAJAbqlWrZqhuyJAhmjFjhslpAMAcaWlpevbZZ/Xdd9851Pfss89qwYIF8vLyMikZAAAAAAAAAAAAAKCoYrE2AAAAAAAAAAAAAAAAkEPNmzdXeHi4zpw5c9+6lStXas6cObJYLLmUDCj8jCzWDgwMzIUkAFC4NWzYUFarNceLg+9l7dq1at++vb799luXz0bBFxkZqcjIyP+8nJ6errVr1+rw4cOyWq3y8vKSt7f3f349fvy4PDw8dPjwYZ06dUo///yz3NzclJmZafhMb29vffHFF+revXu2tZ6envrf//1fTZo0Sb169dKmTZtkt9sd/nM+99xzWrBgAQvmC7A33nhD7dq1y7bu888/Z7E2ABQytWrVMlT30Ucf6ZdfftGaNWv4WgWAAiU9PV0dOnTQxo0bHeqbMGGCRo8ezfdEAAAAAAAAAAAAAACmYLE2AAAAAAAAAAAAAAAAkENubm4aMWKEhg4det+6y5cv6/Dhw3rkkUdyKRlQ+BlZkhkQEJALSQCgcPP19VVMTIzi4uJMmb927VrZbDaWCiNb3t7e6tSpkzp16uRQX3x8vL788ktt3bpVSUlJun37tu7cuaOMjAzdvXtXXl5eKl++vLp27ao333zT4b+LZcqU0YYNG5SYmKhq1aopLS3NUJ+np6cWL16szp07O3Qe8p+nn35aISEhunTp0n3rbt68ycc7AChkHnvsMbm5uSkrKyvb2p9++kmlSpXS4MGDNWXKFP49AJDv3b17V926dXNoqbbFYtGiRYvUo0cPE5MBAAAAAAAAAAAAAIo6nnkDAAAAAAAAAAAAAAAAuEDfvn0N1R09etTkJEDRYmRpVVBQUC4kAYDCb+bMmbJYLKbMttlsWr9+vSmzAUmKjIzUu+++q+3bt+vUqVO6cOGCrl+/rlu3bikjI0M3b97UoUOHNGbMmBwtuCxfvrwqVKhgqDYgIEBnzpxhqXYh8vrrr2dbY7fbdfbs2VxIAwDILZ6enqpXr57h+szMTE2bNk1BQUGKjY01MRkA5IzNZlPv3r21atUqh/qmTZvGUm0AAAAAAAAAAAAAgOlYrA0AAAAAAAAAAAAAAADkooyMjLyOABQaGRkZstls2dYFBwfnQhoAKPwiIyM1ceJE0+bHxcWZNhvITefPnzdUl5ycrNKlS5ucBrlp7969huoSExNNTgIAyG3Tp093+CY0N27cUOPGjfXRRx+ZlAoAnGe32zVo0CAtXrzYob5Ro0Zp6NChJqUCAAAAAAAAAAAAAOD/sFgbAAAAAAAAAAAAAAAAcAF/f39DdWFhYSYnAYqORx991FAdi7UBwHXeeOMNPfDAA6bMvn37tilzgdzm5uaWbc2TTz6ZC0mQm5KSkvTVV19lW2exWBQTE5MLiQAAuSkqKkojRoxwuM9ut2vIkCEs1waQ77z55puaPXu24Xqr1aoPP/xQ77zzjompAAAAAAAAAAAAAAD4PyzWBgAAAAAAAAAAAAAAAHJo1qxZhmsfe+wxE5MARcuJEycM1ZUqVcrkJABQtBw/flxeXl4un7t69WqXzwTygoeHR7Y1VapUyYUkyE0jRoyQzWbLtq506dJyd3fPhUQAgNz2/vvvq1q1ak71Dhs2TPHx8S5OBADOWbJkiSZNmmS43tfXV+vXr9fQoUNlsVhMTAYAAAAAAAAAAAAAwP9hscq+CIYAACAASURBVDYAAAAAAAAAAAAAAACQA9u3b9fgwYMN1cbExBhasgfAGCMLCT08PFS6dOlcSAMARYe3t7c++OADubm5uXTuyZMnXToPyCsXLlzItiY9PT0XkiA3bdq0yVDdyy+/bHISAEBe+umnnxQaGupwn81mU8eOHU1IBACO+eCDD/Tcc8851LNq1So1b97cpEQAAAAAAAAAAAAAANwbi7UBAAAAAAAAAAAAAAAAJ6Wnp6t3797KysoyVD9t2jSTEwFFi5FF9Xfv3lX9+vV15MiRXEgEAEXHwIEDdf78eTVq1Oieb7dYLKpTp44aNGjg0I1FWCaIwsDPzy/bmpIlS+ZCEuSWtLQ0Xb58Odu6wMBAvfXWW7mQCACQVwIDA3Xq1CnVr1/f4d6TJ08qLi7OhFQAkL3k5GT16tVLI0aMMNwTHBysQ4cOqVmzZiYmAwAAAAAAAAAAAADg3lisDQAAAAAAAAAAAAAAADjpo48+0rFjxwzVPv3003rsscdMTgQULV5eXobqtm/frocfflh16tTR/v37TU4FAEVHSEiIfvjhB/3y/9i78zid6/3/48/rmsXs1kyMZcZOlnCUpoTsu7KXkOWgnBQnxaFCKdKiUgotREQM0TIyTJYIiTMxtoYwlhjb7Mt1/f44v/rWOWU+1+Xzmblmrsf9dju30zHP1/v99LkduXB5Xd9/r1q1aikoKEilS5dWv379dPbsWe3atUtbtmxRdna2hg0bZujMmJgYdevWTdnZ2Ra3B6yTkZGRb6ZBgwYF0AQFZfHixYZyY8aMkd3OX+MAgOIuICBAW7du1ebNm1WpUiWXZlu0aKE2bdpo8uTJOnHihEUNAeCPvv76azVo0ECLFi0yPBMaGqqvvvpKt9xyi4XNAAAAAAAAAAAAAAD4a7wjEwAAAAAAAAAAAAAAAHBDenq6Zs+ebSgbFBSkl19+2eJGgPcJCAhwKb9nzx41btxYDRs2VHp6ukWtAMD7NG7cWIcOHVJaWppSUlK0bNkylS9f/g+ZefPmyc/Pz9B569at00033aSNGzdaURewVEpKihwOR745PnSneNm0aZOh3PTp0y1uAgDwJC1bttTJkyf1+uuvuzQXFxen559/XpGRkSpbtqyee+45ixoC8HYZGRmqVauW2rVrp1OnThmeCwwM1Pr169W0aVML2wEAAAAAAAAAAAAAcH0s1gYAAAAAAAAAAAAAAADcsGzZMp0/f95QdsGCBapZs6bFjQDvExwc7Nbcv//9b3Xr1s3kNgCA6/H19VWHDh0M569evaq2bduqX79+hpYUA57iu+++M5SrV6+exU1QkC5evFjYFQAAHuwf//iHrl275tZsSkqKpkyZoooVKyoxMdHkZgC82f79+xUUFKQjR464PPv666+rRYsWFrQCAAAAAAAAAAAAAMA4FmsDAAAAAAAAAAAAAAAAbli9erWh3IMPPqgBAwZY3AbwTjeyvCUuLk4rVqwwsQ0AID8LFy6Ur6+vSzOffPKJ2rZta1EjwHx79+41lLPbeSt/cRIWFlbYFQAAHi4kJET79u1ze/7MmTOqW7euhg8f7tYSXAD4vR9//FGNGjVya/a5557T8OHDTW4EAAAAAAAAAAAAAIDreDcuAAAAAAAAAAAAAAAA4Ibvv//eUG7x4sVavny5xW0Az3HmzBl16NBBAQEBqly5srp166a5c+fqwoULpt+1cOFC/fOf/3R7fvDgwUpNTTWxEQDgesqXL6/nn3/e5blNmzbp0UcftaARYL6srCxDudjYWIuboCBVrlzZUO7cuXMWNwEAeLKGDRuqXr16N3TGwoULVatWLQUHB6tz587auXOnSe0AeIvk5GTVr1/frdl+/fpp4sSJJjcCAAAAAAAAAAAAAMA9LNYGAAAAAAAAAAAAAAAA3HDx4kXD2f79++vrr7+2sA1Q+E6fPq327dsrIiJCsbGxysrK0qlTp7Ru3TqNGTNGN910k4KDg7VhwwZT733ppZe0ZMkS+fj4uDybkZGhRx55xNQ+AIDrmzBhglsLvN566y2dP3/egkaAufr27Wso99JLL1ncBAWpffv2hnILFy60uAkAwNN98MEHstlsN3xOenq6vvjiC91xxx366KOPTGgGwFt069bN5Rmbzabx48dryZIlstv5a8kAAAAAAAAAAAAAAM/An2ADAAAAAAAAAAAAAAAAbihVqpRL+Y4dO+qTTz6xqA1QeH5dqF25cmVt2LBBTqfzL7Pp6enq1q2bTp48aWqH+++/XwkJCapRo4bLs9frCwCwxq5du1SlShWXZvLy8tSvXz+LGgHmqVevnqHcvn37LG6CgtSxY0dDuQMHDljcBADg6Zo1a6bHHnvMtPOcTqcGDRqkxYsXm3YmgOKrV69e+v77712aiYyM1KZNmzR79my3PtwQAAAAAAAAAAAAAACr+Jp5WPU6ZSWnzcwjTUM399DNPXRznyf3o5t76OYeurmHbu6hm3vo5h5P7iZ5dj9P7ubvzxukAQAAAAAAAHinRo0aKTY21nA+Ly9PM2bMUN++fS1sBRSckydPasiQIdq0aZNLy6mzsrLUtGlTnTp1Sv7+/qb1qVOnjo4cOaKNGzeqbdu2hmZsNptmz55tWgcAgDEBAQE6duyY+vXrp1WrVhme27t3r4WtgIJVtmzZwq4AE9ntdkO5vLw8i5sAAIqCV155RQ6HQ3PmzDHlPKfTqcGDBysgIEB9+vQx5UwAxc/8+fNd+jW4JI0YMUIvv/yyQkNDLWoFAAAAAAAAAAAAAID7bM/O6/jb32iKrF1WFauEFWYfAAAAAEARE135aQX73VzYNQAAAAAAAACgwC1cuFDDhw93ee748eOqWrWqBY2AgnHy5EkNHjxYmzdvdmmh9n+7/fbbtWPHDhOb/YfD4ZCfn58cDke+2XvuuUcbN240vQMAwLgNGzaoV69eunbtWr5ZPz8/ZWdnF0ArIH8Oh0P79+/X2bNnlZWVpezsbH399ddKS0vTkiVL8p0fPny45s+fXwBNUVDKlCmjS5cuXTczduxYvfbaawXUCADg6TZu3KhBgwYpOTnZlPOqV6+uo0ePmnIWgOIlMTFRdevWdWlm7dq16tatm0WNAAAAAAAAAAAAAAC4MVPf6STfwi4BAAAAAAAAAAAAAAAAFEX333+/ZsyYoZ9++smluRo1aigtLU3+/v4WNQOsceLECQ0ZMkTx8fE3tFD7Vzt37tSoUaM0b948E9r9n61btxpaqi1JCxYsMPVuAIDr2rVrpwsXLqhUqVLKyMi4bjYnJ0cOh0N2u72A2gH/Jzs7W6+++qqWLl2q48eP69q1azf0mqh///4mtoMnyG+ptiRVrFixAJoAAIqKNm3a6PTp0zpw4IBef/11JSYmKj4+3u3zjh07phdeeEETJ040sSWAou7y5csuL9U+fPiwatasaVEjAAAAAAAAAAAAAADMwbvKAQAAAAAAAAAAAAAAADcEBgZqw4YNLi9Gy83NVdeuXZWenm5RM8BcJ06cUOvWrRUVFaXNmzebslT7V++8847ee+89086TpIULFxrKDR48WFFRUabeDQBwj7+/v+655x5DWV5DoTDMnDlTYWFheuqpp7R//35dvXr1hl8TtW7d2qR28AQJCQmGcpUrV7a4CQCgKKpXr57mzZv32++7HD58WMHBwW6dNWnSJD7AA8BvcnNzVbp0aZdmPv/8c5ZqAwAAAAAAAAAAAACKBBZrAwAAAAAAAAAAAAAAAG6qVq2a4uLiFB0d7dLchg0b1Lt3b1MXFANmO3HihFq1amXJQu3fGzFihPbs2WPKWVevXtWiRYvyzfn4+OiDDz4w5U4AgDl27tyZb8ZutyskJKQA2gD/4XA41KpVKz311FPKysoy9eyTJ0+aeh4K18iRIw3ljH6IAADAu9WsWVPHjx9X27ZtZbPZXJ5fvny5br31VjkcDgvaASgqnE6n/Pz8XJqZMmWKOnXqZFEjAAAAAAAAAAAAAADMxWJtAAAAAAAAAAAAAAAA4AbUrl1b27Zt03fffaeSJUsanvviiy/02WefWdgMcE9SUpJatmypqKgoxcfHW74A3uFwqGXLlkpJSbnhs1q0aGEo16pVqxu+CwBgLn9//3wzDodDK1asKIA2KCoSExM1YsQINW3aVBEREQoODpa/v7+Cg4NVvnx51axZU3fccYf69u2rd955R9nZ2S6df8899yg+Pt6S7gcPHrTkXBQ8h8Oh7du355sLDQ1VeHh4ATQCABQH5cqV04YNG5SUlKTevXurdu3aLs3v27dPGzdutKgdgKLAbnftrw8HBgZq2rRpFrUBAAAAAAAAAAAAAMB8LNYGAAAAAAAAAAAAAAAATNCsWTMdOnRIJUqUMDwzYcIEORwOC1sBxiUlJenuu+9W9erV9c0331i+UPv30tLS1LRp0xv+8XDgwAFDuY4dO97QPQAA85UpU8ZQ7sEHH9Tly5ctbgNPdvXqVT3xxBOqUKGC6tatqwULFuj7779XcnKy0tPTlZOTo/T0dP3yyy86evSoduzYoRUrVmjUqFEKDAxUvXr1NGPGDKWmpv7lHQ6HQw0aNLBsqXZ4eLiaN29uydkoeNOnTzeUa9KkicVNAADFUdWqVbVixQolJiZqzpw5Ls26+qEiAIqPUqVKuTzzyy+/WNAEAAAAAAAAAAAAAADrsFgbAAAAAAAAAAAAAAAAMEl4eLjmzp1rOH/o0CEdPnzYwkZA/o4dO6YWLVqoevXq2rJliykLtatWrap169ZpxowZhmeOHz+uzp07u33njh07lJubayj7wAMPuH0PAMAa5cuXN5TLyspSp06dLG6DwnbkyBEtXrxYs2fP1po1a3T58mUtWLBA9evXV6lSpTR79mydPXvW5XMdDocOHjyof/3rXwoLC9Ott96qb7755g+ZY8eOKSIiQgkJCWZ9d/6gUqVKOnr0qFuL7uB5HA6HZs2aZSjbv39/i9sAAIq7hx9+WKGhoYbzPj4+FrYB4Klmz56tK1euuDSTmpqq4OBgixoBAAAAAAAAAAAAAGAN38IuAAAAAAAAAAAAAAAAABQnw4YN05UrVzR+/HhD+YSEBNWpU8fiVsD/OnbsmIYMGaJt27aZskxbkiIjI/Xmm2+qS5cukqQuXbrou+++U0xMjKH5r776SlFRUapfv74uXLigoKAgNWnSRA8++KAaNmx43dlFixYZ7lmhQgXDWQBAwRg9erTi4uIMZXft2qXc3Fz5+vJW6BvlcDh08uRJZWdnq2bNmoXWIzs7Wx999JEWL16s3bt3KzU11fI7nU6n9u3bp5YtW6py5cqaPn26Lly4oH/+85+W3VmtWjX9+OOPCggIsOwOFKxly5YpPT0935yfn5+GDx9eAI0AAMWZr6+vFi5cqL59+xrKP/jggzp37pzsdrvFzQB4im+//VZPPPGESzMHDx5kqTYAAAAAAAAAAAAAoEjiXTEAAAAAAAAAAAAAAACAycaNG6cFCxYYyiYnJ1vcBvijI0eO6K677lLNmjW1detWU5ZqR0ZGav369UpKSvptqfavPv30U5cWdR4/flzr1q3Tjh07FBcXp9mzZ6tRo0by9/dXgwYNtHz58j+di4+Pv6HvAwCgcPXu3dvwzxd5eXnavn27xY2Kp5SUFN16660KCgqSr6+vfHx8FBkZqVq1aqlu3bo6fPhwgXVJTEzU6NGjFRUVpYCAAA0bNkybN28ukKXa/+3kyZMaMmSIpUu169atq0OHDrFUu5h57bXXDOUeeughPgwAAGCKPn36yM/Pz1D2woULmjx5ssWNAHiKpKQkRUdHuzTz/fff88GfAAAAAAAAAAAAAIAii8XaAAAAAAAAAAAAAAAAgAWGDRumyMjIfHPLli2zvgyg/yzUvvPOO1W7dm1t27bNlIXaUVFR+uKLL5SUlKTOnTv/acZut2v37t0KDQ29obtycnKUkJCg/v37KyIiQitXrvzD1+vXr39D5wMACt/27dsVFBRkKPvzzz9b3Kb4Wb9+vSIiIrRv3z5lZGQoLy/vD19PTExUgwYNtGvXLss6JCYmqmfPngoJCVHdunU1b948HT9+3JTXJYXJx8dHvr6+8vPzU3BwsGw2m+x2u8qWLSs/Pz81adJECQkJLFYuZnJzcw39eLHb7XrjjTcKoBEAwBssXbpUOTk5hvOLFi2ysA0AT5GTk6Nq1aq5NPPAAw+ocePGFjUCAAAAAAAAAAAAAMB6LNYGAAAAAAAAAAAAAAAALHLPPffkm6ldu3YBNIE3O3z4sKKjo1W7dm1t377d1IXaP/30kzp27JhvPiwsTNu3b5ePj88N3y1JycnJ6tOnjypXrqyYmBhJ0vLlyzVz5kxTzgcAFI5y5cppz549hV2jWBoxYoS6du2qzMzM6+ays7MVHR2tY8eOmXZ3ZmampkyZooiICNWtW1dr1qxRWlqaaecXFl9fXx06dEhOp1O5ubnKyclRdna2UlNT5XA4lJeXpwsXLig7O1t79uyR3c5b94ub3r17G8rVq1dP/v7+FrcBAHiD06dPa+DAgS7N2Gw2i9oA8BS5ubkuv96MiorSRx99ZFEjAAAAAAAAAAAAAAAKhm9hFwAAAAAAAAAAAAAAAACKq5SUlHwzWVlZBdAE3ujw4cMaMmSIduzYYcoybUmqVq2a3n77bbVv397l2fr162vx4sW6//77TekiSadOndK9996rKlWq6K233tKECRP05JNPmnY+AKDgGXn9JElt2rSxuIn5Nm7cqHnz5mnChAlq1qxZgdx57tw5RUdH66effjI8k5ubqxo1aig2Nlbt2rXLN3/mzBnFxsbq3Llzv31bSkqKdu3apU2bNslms8nhcLjV31M1adKEJfBeLikpSZ999pmhbGxsrMVtAADe4qmnnnL593gCAgIsagPAE+Tl5cnPz8+lmb///e965513LGoEAAAAAAAAAAAAAEDBYbE2AAAAAAAAAAAAAAAAYJHo6GjFxMRcNxMUFFRAbeAtDh8+rMGDB2vHjh2mnVm9enW9/fbbhpZrXs+AAQO0a9cuvfrqqyY1+4+ff/5ZXbt2VdWqVU09FwBQ8I4fP24oV6FCBWuLmMThcGju3LmaMWOGzp49K0lauXKlwsPDNWrUKE2aNEn+/v6m37t161YNHDhQJ06ccPuM33+QRmBgoAIDA1WtWjV1795dgYGBWr9+vfbv35/vMnSzPuDDUzRv3lzbtm0r7BooZN27dze0ML5SpUpF5t9XAADPt3r1apdn+L1HoPhyOp3y9XX9rwizVBsAAAAAAAAAAAAAUFywWBsAAAAAAAAAAAAAAACwyP79+/PNhIaGFkATeIPExEQ99NBDHrlQ+/deeeUV7dmzR998841pZ/7KyPJQPz8/0+8FAJinVKlShV3BFOnp6ZowYYLef/99paen/8/Xz507p6lTp+q5557T3XffrZkzZ6pZs2Yu33P16lXt379fH330kc6dO6c9e/YoOTlZeXl5Znw3fpORkaGMjAylpKRo9+7dpp5tBj8/PzmdTg0dOlTp6emqUaOGTpw4oV27dikhIUE2m82UBd9vvvmmHnnkERMaoyhLT09XQkKCoezgwYMtbgMA8BYxMTFKS0tzeS45OVm5ubluLd8F4NmqV6/u8kxmZqYFTQAAAAAAAAAAAAAAKBy8IwYAAAAAAAAAAAAAAACwiL+/f76Z4rI8EoUnMTFRQ4YM0c6dO007s0aNGpo3b57atGlj2pm/t3HjRlWtWlXJycmWnH89Zi8aBQCY65ZbbjGUu3z5ske/jqpdu7ZOnTqVby4vL0+bNm3SbbfdJkny9fWVzWaTJNlstv/5Z5vN9tuibrOWRRdVNptN9erV02OPPaahQ4fKbrf/ZTY1NVVvvPGGnnnmGeXk5Lh8V8mSJbVv3z5VrVr1RiqjmFiyZImhXFBQkJ599llrywAAvEZSUpJbcxcuXFDZsmV15MgRlS9f3uRWAArL1KlTXf73wvnz51WiRAmLGgEAAAAAAAAAAAAAUPD++t3DAAAAAAAAAAAAAAAAAG7I999/n28mIiKiAJqgOEpMTFTz5s1Vt25d05Zq16xZU3FxcTpy5IhlS7Wl/ywN/f7779W8efPrLsG0QmBgYIHeBwBwTeXKlQ3lduzYYXET9x05csTQUu0/k5ubq5ycHOXk5Cg7O1tZWVnKyspSZmamMjIyfluqLclrl2pXqFBBTz75pC5fvqyEhAQNHz4839cTISEhmjhxorKzs/XTTz+pQ4cOhl6D2Gw2tWvXTmfPnmWpNn7zxRdfGMq99dZb8vX1tbgNAMBbNGvWzO3Zq1evqnHjxsrNzTWxEYDCcObMGdlsNpc/wGX16tW66aabrCkFAAAAAAAAAAAAAEAhYbE2AAAAAAAAAAAAAAAAYJFLly7lm6lSpUoBNEFxcuDAAd1+++2mLtSuVauW4uLidPjwYbVu3dqUM/MTHh6ub7/9VleuXNH48eNVpkwZ+fj4KCwsTOXLl5ckS5ZulypVyvQzAQDmsdvt8vHxyTc3duzYAmjjnsmTJxd2hSLLZrMpMjJSI0eO1I8//iin06mMjAxt27ZNx48fV15enpKTk/Xiiy8qLCzMrTuioqL05Zdf6tKlSxo6dKgCAgL+J+Pr66uWLVvq2LFjio2N/dMMvFfp0qUN5Tp27GhxEwCAN7nrrrtUoUIFt+eTk5PVu3dvExsBKGhXr1516wN/xowZo549e1rQCAAAAAAAAAAAAACAwsVibQAAAAAAAAAAAAAAAMACWVlZOnHiRL65yMhI68ug2OjVq5duueUWfffdd6acV6tWLW3evFmHDh0qsIXa/y0kJESzZ8/WxYsXlZubqytXrujcuXNyOp2/Lc/s0qWLaUu2b775ZlPOAQBYJzAwMN/M4cOHtWfPngJo47r169cXdoUipUSJEmrZsqUWLlyozMxMJSUlad68eapXr54kKSAgQNHR0apataqpH7oRFhamhQsXKiMjQ0ePHtW7776radOmKTY2VllZWdq8ebOioqJMuw/FR/v27Q3lnn/+eYubAAC8zY3+3LJ+/XplZmaa1AZAQUpLS1OXLl2Uk5Pj0ty0adP0xhtvWNQKAAAAAAAAAAAAAIDCZXc6C7vCn7t8MUOXLmYUdo2/5KndeG7u4bm5x9Ofm8Szc5enduO5uYfn5h6em3t4bu7hubnH05+bxLMDAAAAAAAAgOIuNzdXy5YtU69evVSlShWFhYWpXLlyuvXWW9WnTx+1bNky3zPsdjuLtWGIw+FQkyZNtGrVKlPO+/1CbSP/Xy1MFSpU0Lp163Tu3Dl169bthhdqVq1a1aRmAACr/LpQOT933HGHDhw4YHEb17z11ltKS0sr7Br58vPz06JFizR9+nRTl1Ub5evrq9atW2vbtm3KzMzU5s2bNXToUPn7+xd4F0mqXr26RowYoSlTpqhdu3aF8kxQdPTp00e+vr755ubNm1cAbQAA3uShhx66od9LzM3N1dNPP21eIQAFIiMjQ927d9fWrVtdmps9e7amTJliUSsAAAAAAAAAAAAAAAqf3emhm7V/OnRRxxMvFnaNv+Sp3Xhu7uG5ucfTn5vEs3OXp3bjubmH5+Yenpt7eG7u4bm5x9Ofm8SzAwAAAAAAAIDiLD4+XvXr19eAAQO0atUqnTx5UteuXdPFixe1b98+rVy5Ujt37sz3nKioqEJbHoiiZdCgQdq7d+8Nn1O7dm3Fx8cXiYXa/61cuXJau3atkpOT1alTJ9lsNrfOqV27tsnNAABmGzdunKFcTk6O7rrrLmVnZ1vcyLgxY8YUdoV8Va5cWceOHdODDz6oyZMn69///neBffBEVFSUXnnlFWVkZCguLk7R0dEFci9gJrvdrqZNm+aby8nJUXx8fAE0AgB4k4MHD6pmzZpuz7/33nsmtgFgtdzcXPXv319xcXEuzQ0aNEjjx4+3qBUAAAAAAAAAAAAAAJ7BXtgFAAAAAAAAAAAAAAAAgKLi4MGDstlsatWqlQ4dOnTD59WtW9eEVijutm7dqqVLl97QGXXq1NGWLVuUmJiou+++26RmhSM8PFyff/65Tp8+rdDQUJfnGzVqZEErAICZ+vXrp1KlShnKXrp0SR06dLC4kTHPPPOMnE5nYdf4S2FhYXr66ad1/PhxVa5c+bdvr1evno4fP66vv/5abdu2VdmyZd2+w263KygoSEFBQQoODtbNN9+sli1b6umnn9apU6f0008/6fHHH5evr68Z3yWg0IwdO9ZQ7uGHH7a4CQDA2wQEBCgxMVEjR46U3e76Xw28ePGiLl++bEEzAGZzOp0aOXKk1q5d69Lc/Pnz9eGHH1rUCgAAAAAAAAAAAAAAz8FibQAAAAAAAAAAAAAAACAfTqdTr7zyiukLedu2bWvqeSh+cnNz1b17d7eXdNatW1dbtmzRwYMHddddd5ncrnBVqFBBV69edfnHZfPmzS1qBAAw0yOPPGI4u3nzZr366qsWtsnf6dOn9fzzzxdqh/9ms9lUpkwZ3X333Vq9erWuXLmiqVOn/uUCxjZt2mjDhg26cOGC0tLSFBMTozlz5mjGjBm68847Va9ePfn5+clms0mS/P39FR4ers6dOys2NlZOp1N5eXlKS0tTWlqaUlNTdebMGW3evFlTp05VREREQX73AUv169dPfn5++eYOHDig9957rwAaAQC8id1u17x583TlyhWNHz9etWvXVlhYmOH5HTt2WNgOgFmeeeYZl19L3nbbbRo+fLhFjQAAAAAAAAAAAAAA8Cy+hV0AAAAAAAAAAAAAAAAA8GROp1OPP/645syZY/rZnTt3Nv1MFC8DBw7UpUuXXJ6rV6+e5s+fr+joaAtaeZatW7fq5ptvVlpaWr5ZHx8fVa1atQBaAQBu1LRp0/T+++8rOTnZUP6f//ynOnXqpDp16ljc7M916NBBeXl5hrLHjx9XWlqaJkyYoK+//lpZWVk3fL+vr68C5a/q9AAAIABJREFUAwNVvnx53Xbbbbr33nvVo0cP+fv7u3VeUFCQevTo8dv/njhx4g13BIoTu92u1q1bKzY2Nt/sqFGj1KZNG16HAgBMFxISotmzZ2v27NmSJIfDIR8fn3znzHj9CcBaW7Zs0fTp012aWb58ufr27WtRIwAAAAAAAAAAAAAAPA+LtQEAAAAAAAAAAAAAAIDrePLJJy1Zqh0dHa2aNWuafi6Kj/j4eC1fvtylmXr16mnhwoVq3ry5Ra08T0hIiD766CPde++9+WafffZZ6wsBAExht9u1detW1a9fX+np6fnmHQ6HunbtqqNHjxZAuz9666239OOPPxrKNm/e/LfluuvWrZMknT59Wj/88INycnKUm5v723//+p+cnBzl5eX94Z/9/f1Vq1YtNWzYUJUrV5bdbrfs+wfgz82bN0/Vq1eX0+m8bi4nJ0eRkZHavHmzWrZsWUDtAADe6PDhw4ZydevWtbgJgBvhdDo1fvx4w/nIyEht2rRJkZGR1pUCAAAAAAAAAAAAAMADsVgbAAAAAAAAAAAAAAAA+AsbNmzQSy+9ZPq5NptNs2bNMv1cFB+5ubnq2bOn4XxYWJi++uorr1qo/Xs9e/bU4MGDtWzZMmVlZf1p5pZbbtHkyZMLuBkA4EZERUUpISFB1apVM5Q/duyY5s2bp1GjRlnc7P9cvnxZjz/+uKGsr6+v1qxZ8z/fHhERoYiICLOrAbBYVFSUmjRpoj179hjKt2rVSq1atdKnn36qMmXKWNwOAOCNXn755XwzNptNtWrVKoA2ANw1cOBA7dq1y1C2QoUKiouLY6k2AAAAAAAAAAAAAMAr2Qu7AAAAAAAAAAAAAAAAAOCJkpKS1Lt3b0vOnjlzpu68805LzkbxMGDAAF2+fNlQtl69erpy5YrXLtX+1QcffKDMzEytW7dO7dq1U1BQ0G9f8/PzU1xcXCG2AwC4KyoqSnFxcbLZbIby48aNU3Z2tsWt/k/Xrl0N3/f888+rfPnyFjcCUJDefvttl/KbN29WtWrV5HA4LGoEAPBWDodDCxYsyDcXEhJSAG0AuGvFihVaunSpoWzp0qW1Zs0aRUVFWdwKAAAAAAAAAAAAAADPxGJtAAAAAAAAAAAAAAAA4E88+uijunr1qqlnBgYGau7cuXriiSdMPRfFy8aNG7Vy5UpD2eDgYO3Zs8fiRkVLly5dFBsbq7S0NG3btk0PPfSQEhISWGQKAEVY69atNXbsWEPZjIwMDRo0yOJG/7Fy5Upt27bNULZmzZqaMGGCxY0AFLRmzZqpXbt2Ls1cuXJFY8aM+cuvX716VVOmTFHHjh31t7/9TXfeeaf+8Y9/GP7gHQCAdxo6dKihXIUKFSxuAsBdn376qQYMGGA4v379ejVr1szCRgAAAAAAAAAAAAAAeDbfwi4AAAAAAAAAAAAAAAAAeJq1a9dq3bp1hvMVKlTQoEGDFBAQoKysLH377bfauXOn/P39Vbp0aUVERKhTp04aNWqUypUrZ2FzFHW5ubm67777DOc//vhjBQQEWNioaIuOjlZ0dHRh1wAAmODVV1/VBx98YGix7CeffKJnn31WderUsaxPZmamhgwZYihrt9v11VdfWdYFQOH6/PPPValSJZ07d87wzDvvvKN//etfioiI+O3bDh8+rH79+mnfvn1yOp1/yG/fvl0LFy5UTEyM2rdvb1p3AEDxsHfvXi1atMhQtkWLFha3AeCOVatWqX///srLyzOUHzRokO644w6LWwEAAAAAAAAAAAAA4NlYrA0AAAAAAAAAAAAAAACvd+HCBf3www/6+eefNX78eEMLG38VGBioQ4cOKTQ01MKG8BZ9+vTR1atXDWU7deqkbt26WdwIAADPkZCQoKpVq+a7aMzpdOree+/VwYMHLesycuRIpaWlGco+/vjjioqKsqwLgMLl6+urPXv2qHr16srKyjI043A4VKlSJQUGBiogIECXLl3KdyYjI0MdO3bUww8/rDfffPNGawMAigmHw6HOnTv/z4cy/Bmbzabnn3++AFoBcEVMTIz69eun3NxcQ/mGDRvq/ffft7gVAAAAAAAAAAAAAACez17YBQAAAAAAAAAAAAAAAIDC4HQ6tXbtWrVo0UI33XST2rVrp2HDhrm0VHvOnDlKT09nqTZMMX36dMXExBjKhoSEaNWqVRY3AgDAs0RERGj06NGGsomJifrwww8t6ZGZmaklS5YYylaoUEGzZs2ypAcAzxEREaHPPvtMNpvNpbmMjAxDS7V/5XQ6NXfuXD388MOuVgQAFFPTpk3T2bNnDWW7dOmi8PBwixsBcMXatWvVt29fw0u1bTab5syZI7udvxoMAAAAAAAAAAAAAAB/eg4AAAAAAAAAAAAAAACvk5aWpn79+qlHjx7aunWrW2fUr19fjz76qMnN4K0OHDigadOmGc4vX75cAQEBFjYCAMAzzZkzR6VKlTKUfeSRRwwvJzPK4XAoIiJCeXl5+WZtNpvWr1/PwjPAS7Rr105ffvml/P39Lb9r0aJFlt8BAPB82dnZmjlzpqFscHCwVqxYYXEjAK7YsGGDevfurZycHMMzL774olq1amVdKQAAAAAAAAAAAAAAihDepQ0AAAAAAAAAAAAAAACvkp2drc6dO9/QIpmIiAjt3r3bxFbwZikpKbr99tsNL/7s1q2bOnfubHErAAA8k91u18KFCw1l09LSNHz4cNPu/uGHH1SxYkWlpKQYyj/44INq3LixafcD8Hzt27fXuXPnFB4ebuk9aWlpOnDggKV3AAA836OPPqrMzExD2UWLFvEhbYAH+fnnn9WvXz+XlmpPnz5dEyZMsLAVAAAAAAAAAAAAAABFC4u1AQAAAAAAAAAAAAAA4FXmzp2rb7755obOeO2111SiRAmTGsGb5ebmqlGjRkpNTTWUDw0N1cqVKy1uBQCAZ7vvvvt06623GsouWbLElDvnzZunJk2a6Ny5c4Zn3n//fVPuBlC0lCpVSnPmzLH8ni1btlh+BwDAczkcDn3wwQeGsnfffbfuu+8+awsBMCwnJ0cDBgzQpUuXDM88++yzmjx5soWtAAAAAAAAAAAAAAAoelisDQAAAAAAAAAAAAAAAK9x9epVTZ069YbO6Nmzp3r16mVSI3i7Fi1a6NSpU4bzK1eulL+/v4WNAAAoGtauXSu7Pf+3Qufm5iohIeGG7vr44481evRoOZ1OwzOvvPKKoX4AiqcuXbrIz8/P0jsOHTpk6fkAAM+2dOlSZWVlGcp+9tlnFrcB4IpnnnlG27dvN5yfMmWKnnnmGQsbAQAAAAAAAAAAAABQNPFubQAAAAAAAAAAAAAAAHiNnTt36sqVK27PN2jQQO+//75sNpuJreCtBg0apB07dhjO9+jRQ+3bt7ewEQAARUflypU1dOhQQ9lPP/3U7XtOnjypwYMHuzQTEhKisWPHun0ngKIvJCREY8aMsfSOpKQkS88HAHi2l19+2VDu6aefVlhYmMVtABi1YcMGvfjii4bzkyZNuuEPCwUAAAAAAAAAAAAAoLhisTYAAAAAAAAAAAAAAAC8RmRkpNuzPXr0UHx8vEqVKmVeIXitmTNnavHixYbz4eHhWrlypYWNAAAoet5++21DuZ9++smt8x0Oh5o3b66cnByX5iZPniy7nbdpA95u9uzZCgkJsez8mJgYy84GAHg2h8Oh/fv3G8o+88wzFrcBYNTZs2c1cOBAOZ1OQ/knn3xSzz33HB/0CQAAAAAAAAAAAADAX+Ad2wAAAAAAAAAAAAAAAPAa1atXV2hoqEsz7du311dffaXVq1erdOnSFjWDN4mJidHEiRMN54OCgrRv3z75+vpa2AoAgKLH6M+N9erVc+v8++67T8nJyS7NdO3aVU8++aRb9wEoXux2u+bMmWPZIkR/f39LzgUAeL74+Hg5HI58cyNHjuQDXwAPkZWVpQoVKuj8+fOG8uHh4XrhhRdYqg0AAAAAAAAAAAAAwHXwzhgAAAAAAAAAAAAAAAB4DbvdrsaNGxvOt27dWl9++aXat2/PAguYYv/+/erTp4+cTqehvI+Pj7Zu3arw8HCLmwEAUDQZeY32zTffuHzuY489pjVr1rg00759e5dnABRvQ4cO1a5du3TvvfeqfPnystlsstls8vHxUXBwsMLDwzVo0CD1799f3bt318iRIxUTE6MZM2bke3Z2drbi4+ML4HsBAPA0O3bsMJSbNm2axU0AGJGWlqbOnTsbzkdHR+vkyZP8mQQAAAAAAAAAAAAAAPnwtds98w/Xq9cpKzk9s5skVatTrrAr/Cmem3t4bu7x9Ocm8ezcxXNzD8/NPTw39/Dc3MNzcw/PzX08OwAAAAAAAADwTK1btza8XHHTpk169913NXLkSItbwRucP39e0dHRys3NNZS32WxatmyZS8vgAQDwNkFBQUpLS7tuJi4uzqUzX3/9dc2ZM8dw3sfHR4sXL9aAAQNcugeAd2jatKlWrVrl0sydd96pSZMm5ZubP3++WrZs6W41AEARdfDgQUO58uXLW9wEQH4uXryoLl26aOfOnYbypUuX1scffyw/Pz+LmwEAAAAAAAAAAAAAUPT5FnaBv1KyTGBhV7iukmUDCrvCn+K5uYfn5h5Pf24Sz85dPDf38Nzcw3NzD8/NPTw39/Dc3MezAwAAAAAAAADPNHHiRG3evFnx8fGG8o8//rhatmypOnXqWNwMxVl2drYaNWqU7+LP33vuuefUu3dvC1sBAFD0VahQQUePHr1uJjMzU19++aU6duyY73lvvfWWxo4d61KHlJQUhYWFuTQDANdTrlw5Q7nk5GSLmwAAPFFSUlK+mdq1axdAEwDXc+rUKbVr106JiYmGZz744ANVqVLFwlYAAAAAAAAAAAAAABQf9sIuAAAAAAAAAAAAAAAAABSkEiVKaP369YbzGRkZqlu3ri5dumRhKxR30dHROnv2rOH8wIEDNWnSJAsbAQBQPEyYMMFQbu3atflm5s+frzFjxhi+29/fX6dOnWKpNgDTrVq1ylAuIyPD4iYAAE9k5IPbjhw5UgBNAPyVK1euqH379i4t1X7sscfUvXt3C1sBAAAAAAAAAAAAAFC8sFgbAAAAAAAAAAAAAAAAXic4OFiXL192aWbw4MFyOp0WNUJx1r9/f+3Zs8dw/rbbbtPixYstbAQAQPExYsQIQ7kDBw5c9+vbt2/XyJEjXXq99/HHHysiIsJwHgCMWLFihfr06WMoW6NGDYvbAAA8UUhISL6ZBg0aFEATAH8mLy9PDzzwgA4ePGh45m9/+5tmzpxpYSsAAAAAAAAAAAAAAIofFmsDAAAAAAAAAAAAAADAK5UsWVKnT59W1apVDeU/++wzzZ071+JWKG6mTp2q5cuXG85HRERo27ZtFjYCAKD4MbLc+sSJE9f9es+ePV1aqj18+HDdd999hvMAYMTy5cvVr18/ORwOQ/nWrVtb3AgA4InKlCmTb+batWsF0ATAn5k8ebLWr19vOF+mTBktW7ZM/v7+FrYCAAAAAAAAAAAAAKD4YbE2AAAAAAAAAAAAAAAAvFbFihW1evVqw/knn3xSSUlJFjZCcbJ8+XJNnTrVcD4kJET79++Xr6+vha0AACh+AgIC8s2kpaX95ddmzZqlX375xfB9jRs31vz58w3nAcCIpUuXasCAAYaX/Pv7++v++++3uBUAwBOVK1cu34wrr28BmGfp0qV68cUXDefLly+vDRs2qHr16ha2AgAAAAAAAAAAAACgeGKxNgAAAAAAAAAAAAAAALxa48aNNWfOHEPZ9PR0PfXUUxY3QnGwZ88ePfDAA4aX4vn6+urbb79VmTJlLG4GAEDx07x583wzFy5c+MuvzZo1y/BddevW1e7duw3nAcCIjz76SAMHDjT86wdJGjt2rKEPFgAAFD/ly5fPN3Pt2rUCaALg93bv3q1hw4YZzlerVk3btm1TkyZNLGwFAAAAAAAAAAAAAEDxxWJtAAAAAAAAAAAAAAAAeL0xY8aoXbt2hrKffPKJEhISLG6EouzMmTNq0aKF8vLyDOVtNptiYmJUv359i5sBAFA8paam5ptxOp0KDQ1VzZo1NXz4cJ05c0aSdPLkSV28eNHQPTVq1ND+/ftlt/MWbADm+fDDDzVo0CCXlmqHh4frxRdftLAVAMCTVa1a1VDu888/t7gJgF+dPXtWPXv2VGZmpqH8TTfdpG3btqlGjRoWNwMAAAAAAAAAAAAAoPjiXd0AAAAAAAAAAAAAAADwena7XR9++KHh/LJlyyxsg6IsMzNTjRo1UkZGhuGZl156SV26dLGwFQAAxVvFihUN5VJTU3X06FEtXLhQERER6tGjh1auXGlo1s/PTz/++KN8fX1vpCoA/MF7772nhx56yOWl2ocPH2bJPwB4sa5duxrKdevWzeImACQpKytL9913n06fPm0oX6pUKe3evVs333yzxc0AAAAAAAAAAAAAACjeeCclAAAAAAAAAAAAAAAAIKlChQpau3atoezOnTstboOiyOFwqGnTpvrll18MzwwbNkzjx4+3sBUAAMXfqFGjXJ5xOp1au3atxo0bZyh/9uxZ+fv7u3wPAPyV+fPna/jw4S4t1b755pt19OhRhYWFWdgMAODpIiIiVKZMmXxzDodD8fHxBdAI8F5Op1OjR4/Wt99+ayhfsmRJ7dixQ1WqVLG4GQAAAAAAAAAAAAAAxR+LtQEAAAAAAAAAAAAAAID/r1u3bipfvny+uZ9//rkA2qAocTgcCgoK0oEDBwzP3HXXXVqwYIGFrQAA8A4NGzZUYGCgZeeXLVvW0OJCADBqw4YNGjlypEtLtStWrKgjR44oJCTEwmYAgKKia9euhnK9evWSw+GwuA3gvV5//XW9//77hrJ2u13Lli1T7dq1LW4FAAAAAAAAAAAAAIB3YLE2AAAAAAAAAAAAAAAA8DtGFh3n5uYWQBMUFZcvX1bNmjWVlZVleCYyMlLx8fEWtgIAwLtMnjzZsrM7duxo2dkAvNPf//53l5ZqV6pUiaXaAIA/ePrppw3lLl68qCpVqljcBvBOX3/9tcaPH284P2vWLH59CQAAAAAAAAAAAACAiXwLuwAAAAAAAAAAAAAAAABQEK5du6ZPP/1UK1as0IEDB5Sdna3Q0FCVKVNGN998sypVqqTw8HC9+uqr+Z7l4+NTAI1RFOzfv1933nmnUlNTDc+EhYVp3759stvtFjYDAMC7TJo0Se+++65OnDhh+tn33HOP6WcC8F7r16/X8ePHDecrV66sxMREBQUFWVcKAFDkVK9eXZGRkYZ+Tjl9+rSee+45Sz+MBvA2R48eVd++fZWXl2coP2jQII0bN87iVgAAAAAAAAAAAAAAeBcWawMAAAAAAAAAAAAAAKDYi42N1UMPPaTk5GRTzgsODjblHBRtS5cu1aBBgwwvT5EkPz8/7d69W2FhYRY2AwDAO61bt04NGzaU0+k09dzu3bubeh4A7/bGG28YzlatWlWJiYkKCAiwsBEAoKh67733DH8IzJQpU1SxYkUNHTrU4lZA8XfmzBnVrFnTcP7222/XO++8I5vNZmErAAAAAAAAAAAAAAC8j72wCwAAAAAAAAAAAAAAAABWWrFihTp16mTaUm1Jql27tmlnoWgaN26cHnjgAZeWattsNn3xxRcuLV0BAADG1a9fX2vWrFGZMmVMO7NEiRIqV66caecBwOXLlw3lSpQowVJtAMB1tW7dWh06dDCcHzZsmF599VULGwHF37lz5wwvtJekihUratWqVbymAwAAAAAAAAAAAADAAizWBgAAAAAAAAAAAAAAQLF17tw5jRo1Sg6Hw9RzmzRpYup5KDpyc3PVqlUrt5YQvfnmm2rTpo0FrQAAwK+6deumX375RU899ZR8fX1v+LyqVaua0AoA/k+NGjUM5Ww2m/z9/S1uAwAo6lxd2Dtu3DgNGDDAwkZA8XXhwgW1bdtWiYmJhvIlSpRQTEyMKlasaHEzAAAAAAAAAAAAAAC8E4u1AQAAAAAAAAAAAAAAUGxNnTpVKSkppp/bvn1708+E5zt//rwiIyMVHx/v8uzYsWP18MMPW9AKAAD8N7vdrhdeeEG//PKLVq9erXfffVf169d366wOHTqY3A6At2vcuLGhXGZmplu/9gAAeJegoCDNnTvXpZlly5bplltuUWpqqkWtgOLn8uXLateunRISEgzPLFiwQM2aNbOwFQAAAAAAAAAAAAAA3o3F2gAAAAAAAAAAAAAAACiWcnNztXz5ctPPvfvuu3Xrrbeafi48286dOxUZGanTp0+7PPvEE0/otddes6AVAAC4nlKlSqlnz54aMWKE/v3vfys+Pl6+vr4unbF69WqL2gHwVqNHj5afn5+h7KpVqyxuAwAoDoYOHar+/fu7NHPgwAGFhoZq/fr1FrUCio/s7Gz16tVLP/zwg+GZCRMmaODAgRa2AgAAAAAAAAAAAAAApi7WvnwxQ5cuZph5pGno5h66uYdu7vPkfnRzD93cQzf30M09dHMP3dzjyd0kz+7nyd0cec7CrgAAAAAAAAAAf2rJkiVKSUkx9cyAgAC98cYbpp4Jzzd//nxFR0crI8O136v38fHRsmXLNGvWLIuaAQAAV9x9993avn27/P39Dc+cOnVKa9assbAVAG8TFBSkFStWGMru27dP2dnZOn/+vFJTUy1uBgAoyj7++GO1aNHC5bmuXbuqSZMmOnHihAWtgKLP6XRq9OjRiouLMzzTuXNnzZgxw8JWAAAAAAAAAAAAAABAMnmx9k+HLup44kUzjzQN3dxDN/fQzX2e3I9u7qGbe+jmHrq5h27uoZt7PLmb5Nn9PLlbdnZeYVcAAAAAAAAAgD+1d+9eU88rWbKkYmNj1bBhQ1PPhWebPXu2/v73v8vhcLg0Fxoaqh9++EH9+vWzqBkAAHBHs2bNtGvXLpUoUcLwzBdffGFhIwDeqEePHoZyW7ZsUYkSJRQeHq7Q0FCVKFFCjRo1UmxsrMUNAQBF0ebNm1WnTh2X5/bu3atq1appyJAhys3NtaAZUHS9+OKLeu+99wznmzVrpo8//lg+Pj4WtgIAAAAAAAAAAAAAAJLJi7UBAAAAAAAAAAAAAAAAT/Hzzz+bdlbfvn31448/qkWLFqadCc+XkpKiSZMmuTxXvXp1nTp1SvXr17egFQAAuFENGzbU/v37FRgYaCj/3XffWdwIgDcKCAhweSY7O1v79+9Xhw4dNGLECAtaAQCKMrvdrr1796pixYouzzocDn344YcqWbKk3nnnHQvaAUXP8uXLXfr94caNG+urr75SWFiYha0AAAAAAAAAAAAAAMCvfAu7AAAAAAAAAAAAAAAAAGCFc+fOGcqtWrVKW7ZsUWpqqo4dO6asrCyVLFlSlSpVUsOGDdW9e3dVrlzZ4rbwRD169FBOTo5LM127dtWaNWtkt9stagUAAMxQq1YtnTlzRqVKlco3m5SUVACNAHiTzMxMZWZm3tAZCxYsULVq1TRx4kSTWgEAioOAgAAdOXJE0dHR2rdvn8vz6enpGjVqlGbOnKlZs2apd+/eFrQEPN+3336rwYMHG843aNBAGzZsUOnSpS1sBQAAAAAAAAAAAAAAfo/F2gAAAAAAAAAAAAD+H3t3Hq/1gPeP/32dc9pTWpRKJSWhMXZJgwhlmSylIrKPdeTONpYxGDP2TGI0soWS5sYwZW4GWUqhMNY0FdqbFqX1OJ3r98fvMfc99/dmzuc6XZ9zTuc8n//h9X6fl8/Mg3Ny9f4AQLWU9Bj2iSeeGNOnT4/9998/5UZsTUpLS+Ptt99OnM9kMnH99dfHjTfemGIrACCfGjduHDfffHNcf/31/za3evXqKCkpiaIiH70G8uONN97Iy55rr7029t133zjiiCPysg+A6qF+/frxwQcfxJAhQ2LMmDHl2jFv3rzo379/7LbbbnH//ffHIYcckueWUHXNnTs3fvrTn8amTZsSz/z1r3+NZs2apdgKAAAAAAAAAPh/FVR2AQAAAAAAAAAASEP37t0TZ7t16xaXXHJJTocyqN6mTp0amzdvTpQtKiqKZ5991lFtANgKHX/88WVmstlsvPnmmxXQBqgpdt1117zsyWazcfXVV+dlFwDVz2OPPRb33XdfFBSU/7cQfvrpp3HooYfGTjvtFH/605/y2A6qplWrVsXRRx8dy5cvT5Rv2bJlzJs3L1q0aJFyMwAAAAAAAADg/+WwNgAAAAAAAAAA1VK/fv2iqKgoUTabzcbIkSPj6KOPjvXr16fcjK3Bk08+mSjXuHHj+OSTT6Jv374pNwIA0tC1a9coLCwsMzdx4sQKaAPUFG3bto1atWrlZdesWbPysgeA6unCCy+MKVOmRIMGDbZoz7x58+L444+PNm3axGOPPZandlC1lJSURL9+/RJ/f1WvXr14/vnnY8cdd0y3GAAAAAAAAADwvRzWBgAAAAAAAACgWmrdunWccsopOc28+uqr8etf/zqlRmxN3njjjUS5BQsWROfOnVNuAwCkqVmzZmVmHn744QpoAtQkLVu2zMseL4cCoCzdunWL5cuXx8CBAyOTyWzRrkWLFsUZZ5wRzZs3jxEjRkRpaWmeWkLlu/baa+PVV19NlM1kMvHkk0/G/vvvn3IrAAAAAAAAAOCHOKwNAAAAAAAAAEC1ddNNN0XDhg1zmrnzzjtj1qxZKTViazFnzpwyM0cccUTO//8CAKqeXXbZpczMqlWromvXrvHpp59WQCOgJhg6dGhlVwCgBqlbt26MGzcuZs2aFV27dt3ifStWrIhLL700mjdvHi+99FIeGkLleuGFF+L2229PnL/99tvjhBNOSLERAAAAAAAAAFAWh7UBAAAAAAAAAKi22rdvHw8//HBkMpnEM999911cc8018fLLL8ejjz4a9913n0PbNczs2bNj06ZNZeb69u1bAW0AgLR17949Ue6TTz6J3XffPfr37x/+xOvEAAAgAElEQVRjx46NGTNmxPr161NuB1RXw4YNi2HDhsX2229f2VUAqEF23nnn+Oijj+Kpp56Kxo0bb/G+VatWRe/eveO3v/1tHtpB5fjyyy9jyJAhifM/+9nPYtiwYSk2AgAAAAAAAACScFgbAAAAAAAAAIBqrX///vHII49EQUHyj8o888wzceSRR8aZZ54ZF198cXTp0iWOPPLIeOedd1JsSlUxZsyYRLlTTz015SYAQEU4/vjjc8r/8Y9/jFNPPTX23XffaNCgQU4H2AD+1Z133hmLFy+OJUuWxNChQ6Nt27b//WKonXbaKQYNGlTmjmw2m3ZNAKqhAQMGxMqVK+OSSy6JwsLCLdqVzWbjmmuuiQEDBuSpHVScTZs2Rf/+/WPVqlWJ8kcddVSMHDkyp5d5AgAAAAAAAADpcFgbAAAAAAAAAIBqb8iQIfHXv/412rdvX+4dL7/8chxwwAHRoEGDeOqpp6K0tDSPDalKXnrppTIzjRo1im233bYC2gAAaevWrVvUr1+/3PNjxoyJvffeOzZu3JjHVkBN0rJlyxg+fHh8/fXXUVxcHNlsNubMmRPXXHNNZVcDoBorKCiIESNGxKJFi6J79+5bvO/pp5+OPfbYw/fFbFUuv/zyeO+99xJlf/SjH8XTTz8dRUVFKbcCAAAAAAAAAJJwWBsAAAAAAAAAgBqhZ8+eMWvWrOjSpcsW7Vm/fn0MGjQo9ttvv/jb3/6Wp3ZUJZ999lmZmd12260CmgAAFWXIkCFbNP/+++9H27ZtY/78+XlqBNRU/3qosaDAb/kAIH0tWrSIKVOmxIcffhjdunWLTCZT7l0fffRR7LDDDr4vZqswfvz4GDlyZOL8U089FY0aNUqxEQAAAAAAAACQC5+yBAAAAAAAAACgxqhTp0588MEHedk1c+bM6N69e0yePDkv+6gaVq5cGd9++22ZuaOOOqoC2gAAFWXEiBFRr169LdqxfPny+NGPfpSnRgD/+8j2v1NcXJxyEwBqgj322CPefvvtmDNnThx22GHlPrC9YsWK2HnnneP111/Pc0PIn1mzZsU555yTOD9x4kQvWwQAAAAAAACAKsZhbQAAAAAAAAAAapQ6derkbde6deuib9++MWfOnLztpHI98cQTiXJDhgxJuQkAUJGKiopi5syZ0axZsy3as3r16vj000/z1Aqo6XbYYYdEOf/cASCfOnToEK+88kosXrw4+vbtG4WFhTnv2LRpUxx++OExffr0FBrCllm/fn30798/1q5dmyj/i1/8Io4++uiUWwEAAAAAAAAAuXJYGwAAAAAAAAAAtsCaNWviggsuqOwa5MkLL7xQZqZu3brRoUOHCmgDAFSkLl26xKJFi6Jnz55btGfMmDF5agTUdPXr14+CgrJ/24fD2gCkoWXLlvHcc8/FypUr47TTTst5fvPmzdGzZ89YunRpCu2g/C6++OL46KOPEmUPOeSQuOmmm1JuBAAAAAAAAACUh8PaAAAAAAAAAADUKNlsNu87X3755XjvvffyvpeK98EHH5SZ6dixYwU0AQAqQ+3atePVV1+NRx99tNw7Pvvss/wVAmq8OnXqlJmZNWtWBTQBoKZq1KhRjBkzJr799tvYfvvtc5rdsGFD7LnnnlFSUpJSO8jNVVddFY888kiibIsWLWLcuHFRVFSUcisAAAAAAAAAoDwc1gYAAAAAAAAAoEbZsGFDKnufeuqpVPZScYqLi2P58uVl5g499ND0ywAAlWrIkCGxdOnSOPjggyOTyeQ0m+T7CYCkkvwMu2TJkgpoAkBN17Bhw1i8eHGcffbZOc0tWbIkfvKTn6TUCpK777774vbbb0+UzWQyMW7cuGjVqlXKrQAAAAAAAACA8nJYGwAAAAAAAACAGqWkpCSVvR999FEqe6kYpaWl0aFDh0TZwYMHp9wGAKgKWrRoEa+//nosXrw4+vXrFx07dkw0t2rVqpSbATVJs2bNyszUq1evApoAwP9v9OjRMXLkyJxeQDNt2rRo1qxZlJaWptgMftioUaPi4osvTpy/8cYb47DDDkuxEQAAAAAAAACwpRzWBgAAAAAAAACgRmnUqFHstddeed+7bt26vO+kYpSWlsZBBx0UixYtKjNbVFQU3bp1q4BWAEBV0bJly5gwYUL8/e9/j4EDB5aZX716dQW0AmqKFStWlJlp0qRJBTQBgP9x0UUXxWuvvRZ16tRJPLNy5crYZZddYuXKlSk2g//rk08+iUsuuSRx/qijjoprr702xUYAAAAAAAAAQD44rA0AAAAAAAAAQI1z9NFHJ8527949rrrqqjJzU6ZM2ZJKVJKSkpLYa6+9Ytq0aYnyO+ywQ8qNAICqrFWrVmVmvHAFyJc5c+YkyjVv3jzlJgDwfx1yyCExe/bsnGb+/ve/R9u2bWPq1KkptYL/raSkJM4888z47rvvEuXbtGkTjz/+eBQU+K23AAAAAAAAAFDVFeVzWccuzSKymXyuzBvdyke38tGt/KpyP93KR7fy0a18dCsf3cpHt/Kpyt0iqna/qtytdu3Cyq4AAAAAAJCzU045JW6//fYyj2nUq1cv7rvvvthrr73K3JnkyCJVS3FxcXTt2jWnA0C9evVKsREAUNW1adOmzMzGjRsroAlQE+yzzz6Jcj/5yU9SbgIA369t27bxxRdfxO677574cPH69eujR48eceutt8aVV16ZckNqup/85Cfx7rvvJsoWFhbG+PHjY7vttku5FQAAAAAAAACQD3k9rN24ab18rssr3cpHt/LRrfyqcj/dyke38tGtfHQrH93KR7fyqcrdIqp2v6rcraCwah78BgAAAAD4d3bbbbd46aWX4oILLojPP//8ezNFRUXxyCOPJDqeGBHRv3//fFYkZevXr49dd901vv7668QzderUiXvvvTfFVgBAVde+ffsyM0kPCgL8OyNGjIjVq1eXmatbt27sscceFdAIAL7fzjvvHM8991wce+yxkc1mE81ks9m46qqr4vXXX48XXnghCgoKUm5JTTR+/PiYNm1a4vytt94aBx10UIqNAAAAAAAAAIB88okTAAAAAAAAAABqpEMPPTQ+/PDDuP3226NBgwb//ef33XffuO6662LGjBlx5JFHRosWLRLt23333dOqSp6tWbMmOnbsmNNR7YiIm266KerWrZtSKwBga9CxY8cyM6WlpVFaWloBbYDq6uOPP45LL700UXafffZJuQ0AlO3oo4+OW265Jee5SZMmRfv27WPx4sUptKIme/PNN+P0009PnL/88stj2LBhKTYCAAAAAAAAAPLNYW0AAAAAAAAAAGqs2rVrxxVXXBGrVq2KuXPnxtKlS+Pdd9+Nm2++OZo1axZNmzZNtCeTycSRRx6ZclvyZcCAAbFkyZKcZs4///y48sorU2oEAGwtkhzWjoiYP39+yk2A6qqkpCR69OiROH/RRRel2AYAkvvFL34RgwcPznluwYIF0aFDh3jppZdSaEVN9Nlnn0Xfvn2juLg4UX7fffeNO+64IzKZTMrNAAAAAAAAAIB8clgbAAAAAAAAAIAar1atWtGhQ4do0aJFRET87W9/iwMOOCDxfIcOHWLHHXdMqR35dPvtt8df/vKXnGauuOKK+P3vf59SIwBga9KoUaNEx9aef/75CmgDVEdnn312rF69OlG2adOmMWjQoJQbAUByjz/+eJx33nk5z23atCl69+4d1113XQqtqEmWLFkSffr0iVWrViXKH3rooTF9+vSUWwEAAAAAAAAAaXBYGwAAAAAAAAAA/sUf/vCH+PGPfxwLFy5MPDNy5MgUG5EvGzdujBtuuCGnmZtuuiluv/32lBoBAFujwsLCMjM///nPo6SkpALaANVJaWlpPP3004nzTz75ZIptAKB8Ro0aFY8//ngUFRXlNJfNZuOWW26JQw45xPfSlMvatWvjmGOOia+++ipRvkGDBjF69OgoKPDbbAEAAAAAAABga+S/+AMAAAAAAAAAQETMnDkzBg8eHD/72c9ymjv55JOjT58+KbUin84555zYuHFj4vzw4cPj+uuvT7ERALA1qlOnTpmZDh065HxIEODFF19M/DPLcccdF7179065EQCUz+DBg+Ojjz6KJk2a5Dz7xhtvROvWrWPevHkpNKO6KikpiQEDBsTMmTMT5TOZTDz22GPRsWPHlJsBAAAAAAAAAGlxWBsAAAAAAAAAgBpr7ty5cdlll0X37t1jn332iSeffDLnHffff38Kzci3+fPnx7hx4xLnM5lM/PznP0+xEQCwtdpjjz3KzMybNy+OOeaYKC0trYBGQHXxwgsvJMo1adIk/vjHP6bcBgC2TJcuXWLRokWx//775zz7j3/8I3bZZZd45plnUmhGdZPNZuOSSy6JSZMmJZ6566674qSTTkqxFQAAAAAAAACQNoe1AQAAAAAAAACoUTZs2BAPPvhg7LffftGxY8e455574u233855T+fOnWPJkiXRrFmzFFqSbyeddFJOhy2z2WzcdtttKTYCALZWv/vd7xLlJk2aFD/60Y9SbgNUJ4sWLUqUe//996N27doptwGALVe3bt2YPn16XHbZZTnPfvfdd3HSSSd5+R1levzxx+OBBx5InL/00kvL9f9JAAAAAAAAAKBqcVgbAAAAAAAAAIAaYc2aNXH22WdHp06d4rzzzov33nuv3Lt23XXXmDx5crRs2TKPDUnLK6+8Eu+++27Oc7fccktOx7gBgJphv/32i5122ilRdvbs2Sm3AaqTzZs3J8q1b98+5SYAkF933313PPvss1GrVq2cZ++9997Yd999Y+PGjSk0Y2v397//PS666KLE+RNOOCHuuuuuFBsBAAAAAAAAABXFYW0AAAAAAAAAAKq1zz77LM4///xo3bp1PPzww7Fo0aIt2nfQQQfFG2+8Ea1atcpTQ9J22mmnlWtu3bp1cd111+W5DQBQHUydOrWyKwDVUCaTSZQrKSlJuQkA5N/xxx8fs2fPLtfLCmfMmBGtWrWKTz/9NIVmbK2+++67OPXUU2Pt2rWJ8gceeGA8+eSTUVhYmHIzAAAAAAAAAKAiOKwNAAAAAAAAAEC1tGbNmjjzzDNjt912i1GjRsW6deu2eGezZs3ir3/9azRv3jwPDakId911VyxevLjc88OHD3e0DgD4P1q2bBm33XZbmblsNlsBbYDqYs8990yUu+yyy1JuAgDpaN++fSxYsCB69uyZ8+w333wTe+yxRzzyyCMpNGNrdOONN8Y777yTKNupU6d4/vnno169eim3AgAAAAAAAAAqisPaAAAAAAAAAABUO8uWLYtu3brFo48+mredp5xySixcuDDq1q2bt52kq7i4OK677rot2rFx48b4j//4jzw1AgCqk/bt21d2BaCaGThwYKLcyJEjY+XKlSm3AYB0FBUVxauvvho33HBDZDKZnGY3b94cZ511VgwZMiSldmwtXn/99fjNb36TKNu8efN48cUXvTATAAAAAAAAAKoZh7UBAAAAAAAAAKhWVq5cGb169YrPPvssL/uaNGkSjzzySDzxxBNRp06dvOykYpxzzjmxcePGLd4zatSovOwBAKqXgoKyP4qdzWYroAlQXXTt2jVat26dKNusWTPHtQHYqv3qV7+Kl19+uVwvMhwzZkzstttusWbNmhSaUdWtWrUqBg8enPjnrXvuuSc6deqUcisAAAAAAAAAoKI5rA0AAAAAAAAAQLVRXFwcxx13XHz00UdbvKtp06Zx8803x9y5c+OMM86ITCaTh4ZUlPnz58eTTz6Zl13FxcVx0UUX5WUXAFB9FBYWVnYFoBq6+OKLE2fbtWsXM2bMSLENAKTr8MMPjy+//DLatm2b8+xnn30WrVu3jnfffTeFZlRV2Ww2fvazn8WCBQsS5X/729/GqaeemnIrAAAAAAAAAKAyOKwNAAAAAAAAAEC1cc0118TUqVO3aEf37t3j/vvvjy+//DKuu+662HbbbfPUjorUv3//KC0tzdu+hx9+OGbPnp23fQDA1s9hbSANV1xxRdSqVStRdt26dXHAAQfEa6+9lnIrAEhPy5Yt48svv4zjjjsu59l169ZFt27dYsSIESk0oyp69NFHY8KECYmyhx56aFxxxRUpNwIAAAAAAAAAKovD2gAAAAAAAAAAVAuffPJJDB8+vFyzBQUFcccdd8ScOXNiypQpccEFF8Q222yT54ZUlNdeey2mT5+eKHvVVVcl/t+6V69eeT3WDQBs3YqKisrMZLPZCmgCVCdFRUXRt2/fxPnNmzdHnz59YuHChSm2AoB0FRQUxPPPPx933nlnFBTk9lseS0tL49JLL40TTjjBr91Vc7Nnz45LLrkkUbZJkybx+OOPeyESAAAAAAAAAFRjDmsDAAAAAAAAAFAt3HXXXTkfTjnmmGNi6tSpsXnz5rj88stjp512SqkdFWnw4MGJck2aNInf/OY3ceONNybKf/311zFw4MAtqQYAVCOZTKayKwDV1OOPPx7169dPnN+0aVPss88+UVJSkmIrAEjfsGHDYsqUKdGgQYOcZ5977rno2LFjLF++PIVmVLbi4uI45ZRTYt26dYnyo0ePjh122CHlVgAAAAAAAABAZXJYGwAAAAAAAACArd7KlStj7NixifNDhw6N2bNnx5///Oc48MADU2xGRRs+fHgsWrQoUXbUqFFRUFAQl112WTRt2jTRzIQJE2L06NFbUhEAqCaKiooquwJQTdWtWzcmT54chYWFiWeWLl0aPXv2TLEVAFSMbt26xYIFC2LnnXfOefbLL7+Mtm3bxuuvv55CMyrTDTfcEO+9916i7DnnnBMnnnhiyo0AAAAAAAAAgMpWkM1WdoXv982KDbFqxYbKrvGDqmo3z618PLfyqerPLcKzK6+q2s1zKx/PrXw8t/Lx3MrHcyufqv7cIjw7AAAAAICK9NZbb8WmTZsSZefNmxfDhw+PTp06pdyKilZcXBzXXnttomyXLl2if//+//3Ht912W+Kvc/7558cXX3yRcz8AoHrJ5eAtQK7222+/+NOf/hSZTCbxzFtvvRXbbbddlJaWptgMANK37bbbxueffx6DBg3KeXbjxo3Rs2fPuPnmm1NoRmV47bXXEv/6befOneOee+5JuREAAAAAAAAAUBUUZKvoZe25s1bEl5+vqOwaP6iqdvPcysdzK5+q/twiPLvyqqrdPLfy8dzKx3MrH8+tfDy38qnqzy3CswMAAAAAqEiffPJJoty7774bO+64Y7plqDTnnntubNhQ9sslM5lMTJgw4X/9uXPOOSfatWuX6Ots3rw5unfvHsXFxeXqCQBUDwUFBWVmqupntYGtwzHHHBPjxo3L6ZD/8uXLo0WLFjFt2rQUmwFA+goKCmLs2LHxhz/8IeeX2mSz2fjlL38ZvXr1ipKSkpQaUhFWrFgRp512WqKfrWrVqhVjx46NBg0aVEAzAAAAAAAAAKCylf1pbgAAAAAAAAAAqOI2bdqUKDd79uyUm1BZFi5cGE888USibJ8+faJr167/589Pnjw5ioqKEu1YsWJFHHXUUTl1BACql1yP+wGUx4ABA2LmzJk5zaxYsSK6d+8eQ4YMidLS0pSaAUDFOPfcc2PmzJnRuHHjnGdfeeWVaNu2bcyfPz+FZlSECy+8MBYuXJgoe8stt8Q+++yTciMAAAAAAAAAoKpwWBsAAAAAAAAAgK3ezjvvnCh3yimnxJ133plyGypDv379Eh2Mq1WrVowbN+57/1qHDh1izJgxib/m5MmT4ze/+U3iPABQvSR9IQfAltpjjz1i1qxZUbt27cQz2Ww2xowZEy1atIhp06al2A4A0rfHHnvEokWL4sc//nHOs0uWLIlOnTrFpEmTUmhGmiZPnhxPP/10ouzhhx8ew4YNS7kRAAAAAAAAAFCVOKwNAAAAAAAAAMBWb7/99kucveKKK+L5559PsQ0V7fXXX098KG7o0KHRqFGjH/zrgwYNitNPPz3x177uuuscqQOAGqqgwEexgYrTuXPn+NOf/hSZTCanuRUrVkT37t1jyJAhiV5GBABVVf369eODDz6In/3sZznPFhcXx7HHHhu/+MUvUmhGGkpLS6Nnz56Jss2aNYvHHnvMz2gAAAAAAAAAUMP4pAAAAAAAAAAAAFu9zp07x8EHH5w437dv31i1alWKjahIp556aqLctttuG7feemuZuUceeSQ6deqUaGc2m40jjjgi1q5dmygPAFQfhYWFZWay2WwFNAFqit69e8cvf/nLnOey2WyMGTMmWrZsGdOnT0+hGQBUnAceeCDGjh0bRUVFOc1ls9m49dZbo0ePHlFcXJxSO/LlnnvuSZx96KGHok2bNim2AQAAAAAAAACqIoe1AQAAAAAAAACoFn7729/mlG/atGl89913KbWhoowYMSIWLlyYKHv//fdHQUHZH5kqKCiIt99+O+rWrZto79q1a+PHP/5xouy/s2bNmhg7dmzcfPPNcc8998TEiRNjzpw5UVpausW7AYD8y/WQH0A+/OpXv4o+ffqUa3b58uVx4IEHxhlnnOHnDAC2aoMGDYpPP/00mjVrlvPslClTok2bNjFnzpwUmpEPEydOjGHDhiXKnnPOOdG3b9+UGwEAAAAAAAAAVZHD2gAAAAAAAAAAVAvdu3ePX/7ylznNDBw4MDZv3pxSI9JWXFwcV199daJs586dY9CgQYl3N2/ePP785z9HJpNJlJ87d260adMmNm7cmPhrlJSUxPjx4+O4446L7bbbLho3bhynnnpq/PKXv4zLLrssjj322OjUqVMUFRVFhw4dYsSIEYl3AwDpKywsrOwKQA01adKkOP7448s1m81m47HHHouWLVvG9OnT89wMACrOzjvvHIsWLYoDDzww59nly5dHly5dYsKECSk0Y0u8/vrr0b9//8T5u+++O8U2AAAAAAAAAEBV5rA2AAAAAAAAAADVxg033BBnnXVW4vwzzzwTv/rVr9IrRKrOP//82LBhQ5m5TCZTriM5hx9+eFx55ZWJ84sWLYo2bdrE559//oOZqVOnxhlnnBHt27ePOnXqxMCBA+PPf/5zLF++/AdnstlsfPnll3HppZdG69at45VXXsnp7wMASEdBgY9iA5Xn2Wefjaeeeirq1atXrvnly5fHgQceGGPHjs1zMwCoOLVr146pU6fGFVdckfgFef9UUlISJ598clx44YUptSNXU6ZMiWOOOSbRr/lGRNx1112xzTbbpNwKAAAAAAAAAKiqfJobAAAAAAAAAIBqo6CgIEaPHh3HHnts4plf//rX8Z//+Z8ptiINixcvjsceeyxRtnfv3rHHHnuU6+vceuutsd9++yXOr1y5MnbdddfIZDLRvHnzaNeuXTRp0iQymUzUqlUrDjrooHjsscfi66+/jtLS0pz7LF68OHr16hUHHnhgrF27Nud5ACB/ioqKKrsCUMMNGDAgli1bFoceemi55rPZbAwePDimT5+e32IAUMFuv/32eOGFF6J27do5z/7+97+PPffcM9avX59CM5KaPn169OnTJ9atW5cov9dee8XFF1+ccisAAAAAAAAAoCpzWBsAAAAAAAAAgGolk8nECy+8EPvss0/imX79+sWTTz6ZYivy7aSTTkp0mLqoqCjGjh27RV/rjTfeiMaNG+c8t2LFipg/f3588803ERFRUlKyRT3+1bRp06Jt27bx1Vdf5W0nAJCbwsLCyq4AEA0bNozXXnstnnrqqahXr17O89lsNvr06ZPXn1cAoDIcc8wxMXfu3Nh+++1znv3www+jdevW8be//S2FZpRlxowZcdRRR8W3336bKF+/fv0YN25cuQ6pAwAAAAAAAADVh8PaAAAAAAAAAABUSy+++GK0a9cucX7w4MGRyWRi3Lhx8V//9V8xefLkePvtt2Pu3LmJDjhTcd544414++23E2WHDh0a22677RZ9vbp168bkyZOjoKBqfdzqm2++iS5dusSMGTMquwoA1EhV7XsDoGYbMGBALFu2LA499NCcZ1etWhWDBw/OfykAqGBt2rSJ+fPnx+GHH57z7OrVq2PvvfeOBx98MIVm/JAPP/wwjjjiiFi9enXimREjRsQuu+ySYisAAAAAAAAAYGvg09wAAAAAAAAAAFRL2223XUyaNCmaNGmS09wpp5wSvXv3jp49e0b37t2jY8eO0bhx4zj11FNjypQpKbUlF6eeemqiXOPGjeO2227Ly9fcc88946677srLrnzauHFjHHDAATFx4sTKrgIANU5RUVFlVwD4Xxo2bBivvfZaPP3001GvXr2cZidMmBDr169PqRkAVJyioqL461//GjfddFNkMpmcZjdv3hznnXdenHLKKV62WAE+/vjj6NWrV6xatSrxzNChQ+Oss85KsRUAAAAAAAAAsLVwWBsAAAAAAAAAgGpr9913j5deemmL96xduzbGjh0bPXr0iFtvvTUPzSive++9NxYsWJAoe//990dBQf4+IlVVj7Zs3rw5jjvuuBg1alRlVwGAGiXpYW0H+YCK1r9//1i+fHn07Nkz8UxpaWmMHDkyxVYAULGuv/76eOWVV6Ju3bo5z44bNy66dOkS33zzTQrNiIj47LPP4vDDD4/ly5cnnrngggvi7rvvzvlgOgAAAAAAAABQPTmsDQAAAAAAAABAtbbvvvvGM888k7d9v/jFL+Luu+/O2z6SKy4ujquuuipRtnPnznHKKafkvcNDDz0UN998c5U73pLNZuP888+Pe+65p7KrAECNkfQFHg5rA5Whfv368eqrr8bTTz+deObRRx9NrxAAVIKePXvGV199Fe3bt895dvbs2dGmTZuYNm1aCs1qti+++CIOO+ywWLZsWeKZs88+O0aOHFnlfl0WAAAAAAAAAKg8DmsDAAAAAAAAAFDtnXDCCXHzzTfnbd8NN9wQa9asyds+krngggtiw4YNZeYymUyMHz8+tR7XXXddTJ48OerVq5fa18Dx00EAACAASURBVCivyy+/PObMmVPZNQCgRigsLEyUKykpSbkJwA/r379//OMf/0iUnTVrlpcBAFDttGjRIubOnRt9+/bNeXb9+vVx0EEHxZ133plCs5ppzpw5cdhhh8WSJUsSz5x++unxhz/8IfHLjQAAAAAAAACAmsEnCQAAAAAAAAAAqBGuvfbaOPfcc/Oya+3atfHUU0/lZRfJLF68OB599NFE2SOOOCL23HPPVPscfPDBsWDBgth55523eFdBQUG0a9cuhgwZEm+++WZks9nIZrOxevXqOProo3PatXnz5hg4cOAWdwIAylZUVJQo50gtUNmaN2+e6OeE0tLS+PjjjyugEQBUrIKCgnjuuedi+PDhOR9nLi0tjSuuuCKOPfZY39tvoa+++ioOO+ywWLhwYeKZQYMGxcMPP+yoNgAAAAAAAADwf/g0AQAAAAAAAAAANUImk4kHHnggWrVqlZd977//fl72kEy/fv0SHa4pKiqK8ePHV0CjiKZNm8bnn38ed9xxR7Rv3z6n2ebNm8dxxx0XTz/9dGzatCm++uqrePTRR6NHjx7/nWnUqFFMnDgxnnrqqahVq1bi3TNmzIhly5bl1AcAyF3Sw9olJSUpNwEo20MPPZQoN3/+/JSbAEDlGTp0aEydOjUaNGiQ8+zEiROjffv2sXjx4hSaVX9LliyJnj17xtdff5145qSTTooxY8ZEYWFhis0AAAAAAAAAgK1Vsk9zAwAAAAAAAABANVBQUBDz58+Pa6+9Nm677bYt2rVp06Y8taIsb731VkydOjVR9pJLLoltt9025Ub/o6CgIC6//PK4/PLLY/HixfHRRx/FggULYuHChbF06dL4xz/+EStWrIh169ZFixYt4vDDD48zzjgjGjVqlPhrDBgwIPbff//Yc889Y82aNWXms9ls/Md//Ec88cQTW/K3BgCUoaCgIFHOYW2gKqhfv36iXJIXGgHA1uyAAw6IBQsWRLdu3WLWrFk5zS5YsCA6dOgQzz//fBx55JEpNax+stlsXHjhhTFv3rzEMz/96U9j7NixiV9oBAAAAAAAAADUPD5VAAAAAAAAAABAjVJYWBi33nprHH300TFs2LB47733yrVn2bJleW7GDznllFMS5Ro1ahR33nlnym1+WKtWraJVq1ap7O7QoUPMmzcvunbtGosXLy4z/8orr6TSAwD4H0kPvDlSC2xN/DMLgJpg2223jc8//zxOO+20nF9Ot2nTpujdu3dce+21cfPNN6fUsHq5//7749lnn02c79OnTzz99NNRu3btFFsBAAAAAAAAAFu7ooKCTGV3+F4duzSLyFbNbhERO3VpXtkVvpfnVj6eW/lU9ecW4dmVl+dWPp5b+Xhu5eO5lY/nVj6eW/l5dgAAAAAAVdvBBx8c77zzTsycOTP+8pe/xLRp02Lx4sWRyWQSHds+6qijKqAl999/f8yfPz9R9r777ouCgoKUG1Wepk2bxty5c6NevXplZpcsWVIBjQCgZkt6WHvz5s0pNwEo28qVKxPl6tevn3ITAKg6Hn/88TjkkEPi/PPPz+n79mw2G7/+9a/jjTfeiFdeeSXxzwY1TWlpaQwfPjwuv/zyxDNHHHFEPPPMM1GnTp0UmwEAAAAAAAAA1UHmVw/0zv7zD3bcpVm0bteoMvsAAACwlene9pfRoNb2lV0DAAAAACCvioqKyjyk8txzz0Xfvn0rqFHNVFJSEo0bN47169eXme3UqVPMnj27AlpVvuuuuy5uueWWMnPffvttNGzYsAIaAUDNVFpaGoWFhWXmFixYEG3atKmARgA/7OGHH46zzz67zNyqVati2223rYBGAFB1fPzxx9GjR49YvXp1zrMtWrSId955J9q3b59Cs63Xxo0b48QTT4wXX3wx8cyhhx4aEydO9KIPAAAAAAAAAKBMN47qEwWVXQIAAAAAAAAAACrTt99+G++++24sXbo0stlsvP3222Ue1Y6I2HXXXSugXc12wQUXJDqqHRHx9NNPp9ym6jjwwAMT5Xr06JFyEwCo2QoKkn0Uu7S0NOUmAGWbOXNmopyj2gDURF27do1FixbFnnvumfPssmXLYuedd47nnnsuhWZbp9LS0hg4cGBOR7V33HHHeOGFFxzVBgAAAAAAAAASc1gbAAAAAAAAAIAaZ8GCBXH11VfHAQccEE2aNIn9998/tt9++ygoKIju3buXOV+nTp3YaaedKqBpzbV06dJ4+OGHE2V79eoVe+21V8qNqo699947Ue7DDz+MoUOHptwGAChLSUlJZVcAiA0bNiTKNW7cOOrWrRuFhYWRyWSioKAg6tatG9ttt13stttucdZZZ8Xs2bNTbgsAFa9+/frx/vvvx/nnn5/z7HfffRcnnHBCXH755Sk02/o8+uij8ac//SmnmZkzZ0bDhg1TagQAAAAAAAAAVEcOawMAAAAAAAAAUO0tX748+vfvH+3bt49ddtkl2rZtG7fddlu88847sXnz5pz37b333lFUVJRCU/6pX79+UVpaWmauqKgoxo8fXwGNqo5WrVrF9ttvnyg7YsSImDRpUsqNAIB/x2FtoCrYZpttEuXWrFkTmzZt+u+fx7LZbGzatCmWL18en332WTzyyCPRuXPnaN++feKXIQHA1uT3v/99PPXUU+X69d+77rorDjzwwCguLk6h2dZhxYoVceWVV+Y0M3LkyGjSpElKjQAAAAAAAACA6sphbQAAAAAAAAAAqrW333479tprr/jjH/8YX3/9dXzxxRdbvPPoo4/OQzN+yNSpU+Ott95KlL3ooouiadOmKTeqevr27Zsol81m48QTT4xly5al3AgA+CHZbLayKwBEw4YN87rv66+/jrPPPjs6d+4cs2fPzutuAKhsAwYMiM8//zyaN2+e8+y0adOiVatWefl16K3R1VdfHStWrEicHzhwYFx44YUpNgIAAAAAAAAAqiuHtQEAAAAAAAAAqLYefPDBOPjgg2PBggV521lUVBSnnXZa3vbxfw0aNChRbptttom777475TZV0z333BONGzdOlN20aVN069YtSktLU24FAHyfkpKSyq4AEMcdd1wqe2fPnh1dunSJl156KZX9AFBZOnbsGAsXLoyDDjoo59mVK1fG7rvvHk888UQKzaqut99+O0aPHp04/9Of/jRGjx4dmUwmxVYAAAAAAAAAQHXlsDYAAAAAAAAAANXS0qVL4+c//3neDxledNFF0b59+7zu5H+MGjUqvv7660TZe++9NwoKauZHoOrWrRuTJ09O/Pc/b968OP3001NuBQB8Hy+3AKqCAw44IJo3b57K7tLS0ujfv38UFxensh8AKkvt2rXjrbfeiquvvjrn488lJSVx2mmnxbnnnptSu6qlpKQkLrjggsT5P/zhD/Hcc89FgwYNUmwFAAAAAAAAAFRnNfN3lQEAAAAAAAAAUO099NBDsXHjxrzu3GWXXeKWW27J607+R0lJSQwbNixRtmPHjjFkyJCUG1Vte+65Z9x1112J808++WQ88cQTKTYCAL5Pvl/0AlBeZ555Zmq716xZEwMHDkxtPwBUpt/+9rcxadKkqFOnTs6zo0ePjq5du8batWtTaFZ1jBw5Mj788MNE2QkTJsS5556b87FyAAAAAAAAAIB/5bA2AAAAAAAAAADV0osvvpjXfe3atYvnn38+GjRokNe9/I+LLroo1q1blyg7fvz4lNtsHYYOHRpHHXVU4vx5550XpaWlKTYCgJolySG4zZs3V0ATgLLdeuut0alTp9T2P/vss/HVV1+lth8AKlPv3r1j3rx50aZNm5xnP/nkk2jdunW8//77KTSrfAsXLozrr78+UXbo0KHRr1+/lBsBAAAAAAAAADWBw9oAAAAAAAAAAFRLs2bNytuu448/PmbOnBmdO3fO207+t6VLl8ZDDz2UKHvYYYfFPvvsk3Kjrcef//znaNmyZaLshg0b4uGHH065EQDwr7zUAqgqCgoKYsaMGdGxY8fUvsbLL7+c2m4AqGytWrWKr7/+Ovr06ZPz7Lfffhv77rtv3HfffSk0q1yXXXZZrF27tsxcq1at4sYbb6yARgAAAAAAAABATeCwNgAAAAAAAAAA1dK6deu2aL5hw4YxYMCAmDFjRjz77LPRrFmzPDXj+/Tv3z82b95cZq6wsDDGjx9fAY22HkVFRTFlypQoKipKlD/33HNj48aNKbcCAP4pyfc4ABWlUaNG8fe//z1uu+22qFOnTt73b9q0Ke87AaAqKSgoiEmTJsWtt94amUwmp9nS0tK4+OKL4+STT642L+C5+uqrY8KECYmyw4cPj0aNGqXcCAAAAAAAAACoKTK/eqB39p9/sOMuzaJ1Ox9MAAAAILnubX8ZDWptX9k1AAAAAAD+j7Zt28aCBQsS5x988ME47LDDYtmyZbH99ttHu3btoqDAe+srwrRp0+LAAw9MlL344ovj3nvvTbnR1unxxx+P008/PXG+Xbt2sf/++8eAAQOiX79+KTYDgOqroKAgstnsv828+eab0aNHjwpqBJCbN954I5577rlYuHBhNGzYMFq2bBmtWrWKevXqxbnnnpvTrsLCwli/fn3Url07pbYAULW89dZbceSRR8aGDRtynu3YsWO888470bRp0xSaVYzHHnsszjjjjETZXr16xUsvvZTzMXIAAAAAAAAAgO9z46g+DmsDAACwZRzWBgAAAACqqhNPPDGeffbZxPlWrVrF7Nmzo0GDBim24vvsuOOO8dVXX5WZa9iwYaxevdrB83+jdevWsXjx4nLN/td//VcceeSReW4EANVbksPar7/+ehx88MEV1Ahgy61cuTJatGgRmzdvzmmuR48e8eabb6bUCgCqppUrV8b+++8fc+bMyXm2fv368fLLL0f37t1TaJau1atXx7bbbpsoW7t27fjoo4+ic+fOKbcCAAAAAAAAAGqKG0f1Cb/DDAAAAAAAAACAaunUU0/NKb948eL44IMPUmrDDxk1alSio9oREb/73e8c1S7DqFGjyj171FFHxYQJE/LYBgCqv0wmU2Ym18O0AJVp+fLl0blz55z/2ZXJZOKOO+5IqRUAVF1NmzaNL774Ik4++eScZ9evXx89evSI22+/PYVm6Up6VDsi4sorr3RUGwAAAAAAAADIO7/LDAAAAAAAAACAaun444+P3XffPaeZv/3tbym14fuUlJTEsGHDEmU7dOgQZ511VsqNtn4HHHDAFs2ffPLJ0atXryguLs5TIwCgtLS0sisAJFJSUhK77757rFixIvFMJpOJHXbYIUaPHh3dunVLsR0AVF0FBQUxfvz4uO+++3J+MWA2m42rrroqjjnmmK3mZ4djjz02cbZDhw5xzTXXpNgGAAAAAAAAAKipHNYGAAAAAAAAAKBaKiwsjHvvvTenmY8++iilNnyfSy65JNatW5coO378+JTbVA8tWrSIESNGRCaTKfeOV155JerUqRPvv/9+HpsBQM21efPmyq4AkMigQYNi2bJlifNHHHFEbNy4MebPn+9FSAAQERdeeGG89957sc022+Q8O2nSpGjfvn0sXbo0hWb589hjj8XEiRMT5x966KGoV69eio0AAAAAAAAAgJrKYW0AAAAAAAAAAKqtnj17xsiRIxPnV69enWIb/tWyZcviwQcfTJQ99NBDY7/99ku5UfVxySWXxEMPPbRFx7UjIvbee+945ZVX8tQKAKqnJP++LSkpqYAmAFtm2bJl8cwzzyTOb7fddvGXv/wlateunWIrANj67LXXXrFo0aLYfffdc55dsGBBtG/fPu6///4Umm25JUuWxBlnnJE436NHj+jZs2d6hQAAAAAAAACAGi2vh7W/WbEhVq3YkM+VeaNb+ehWPrqVX1Xup1v56FY+upWPbuWjW/noVj5VuVtE1e5XlbuVbs5WdgUAAAAAgH+rb9++ibMHHXRQik34VyeffHJs3ry5zFxhYWFMmDChAhpVL2eeeWaMGzdui/f06tUrMplMtGvXLr766qs8NAOAmieb9d/Vgarv7LPPjtLS0kTZgoKCeP7556OgIK+/JQUAqo2GDRvGxx9/HGeffXbOs5s2bYqLLrooTj755MT/bq4I2Ww2WrVqlThfVFQUr7/+eoqNAAAAAAAAAICaLq+fYpw7a0V8+fmKfK7MG93KR7fy0a38qnI/3cpHt/LRrXx0Kx/dyke38qnK3SKqdr+q3K24uOyjJwAAAAAAlWXKlCnRtWvXxPlevXql2IZ/mj59euKjKuedd140b9485UbV04ABA+K5557Ly6758+fHjjvuGHvvvXdMnTo1LzsBoKYoKSmp7AoA/9ayZcti0qRJibIFBQXxwgsvRLdu3VJuBQBbv9GjR8fjjz8eRUVFOc9OmDAhWrRoETNmzEihWe723nvvnPKfffaZl3AAAAAAAAAAAKnyyQQAAAAAAAAAAKqdb7/9Ns4555zo0aNHrF69OtHMwQcfHJ07d065GRERAwcOTJRr2LBhjBgxIuU21Vvfvn0jm81GNpuNCRMmRIcOHbZo3/vvvx8HHXRQ1K9f/7//XGlpaZSWlm5pVQDYKmUymTIzmzd7YTVQtV1++eWJv6efOHFiHH300Sk3AoDqY/DgwfHJJ59E06ZNc55dsWJF7LfffjF06NAUmiX3xRdfxAcffJA4/8ADD0SnTp1SbAQAAAAAAAAA4LA2AAAAAAAAAADVSHFxcdxzzz3RqFGjeOihhxLPFRQUxB133JFiM/5p9OjR8eWXXybKDh8+PIqKitItVIP069cv5s6dG6tWrYqrr756iw7ybNiwITKZTGQymSgsLIxatWrFDjvsECeeeGKMGzfOoW0A+Bf+vQhUdS+//HKi3NChQ6N3794ptwGA6qdz586xcOHCOOCAA3KezWaz8bvf/e7/Y+/Ow6Ku9/eP3zMgIqAiooiYO1pureCSVq6VS7kcxNwqlzT1aFYu2ak0S3NJM9dKLQPXcEnTUjMzl1wy0wJXXDJUDBcQRGGY+f3xvep3PKl8ZpgPg/p8XNe5zhXc79f7dvIAeuD1UaVKlXTs2DET2t1cdna2qlevbjg/fPhw9enTx8RGAAAAAAAAAAAAAAAA/4fF2gAAAAAAAAAAAAAAALgtfPfdd6pTp44GDx7s9NnXXntNkZGRJrTCf7Pb7Yb//VSsWFG9evUyudGdKTAwUGPHjtXkyZP1yCOPuGWm3W5XUlKSli9frs6dOysiIkI2m80tswEAKMgsFkuumZycnHxoAgCuS0lJyTUTHBysyZMn50MbAABuT76+vtq+fbtLf38tScePH1d4eLgmTpzo5mY358xSbUkaM2aMSU0AAAAAAAAAAAAAAACuxWJtAAAAAAAAAAAAAAAA3NIcDodGjx6tpk2b6uDBg06ff+yxxzRy5Ej3F8M/DBgwQOnp6YayixYtMrkNJGnt2rWGFoI66+eff1Z4eLjhf98AANzO7Ha7pysAwE0ZeShO3bp186EJAAC3v0mTJmn58uUqVKiQ02dzcnI0ZMgQ3X///Tp//rwJ7a61bt06HTt2zHD+1KlTpvxdIwAAAAAAAAAAAAAAwPWwWBsAAAAAAAAAAAAAAAC3LIfDoUGDBunNN9906Xz58uW1aNEieXt7u7kZ/tfZs2f18ccfG8o++uijLG3LJ76+vrLZbBoyZIjbZx8/flwVK1bMlyU/AAAUZDk5OZ6uAAA3NHDgQEO5iIgIk5sAAHDnaNu2rQ4fPqyQkBCXzv/yyy8qW7asFixY4OZm/9+5c+f0+OOPG86/++67Cg0NNa0PAAAAAAAAAAAAAADA/2KxNgAAAAAAAAAAAAAAAG5Zr776qqZOnerS2Ro1auj77793eXkJnBMdHW1oqaSXl5eWLFmSD43wF6vVqvHjxysnJ0fPP/+8W2efO3dOb731lltnAgBQkFgsllwzLNYGUFCtWbPG8J+pq1SpYnIbAADuLBUqVNAff/yhtm3bunT+6tWr6tKli5o3b64rV664uZ0UHBzsVH7EiBFu7wAAAAAAAAAAAAAAAHAzLNYGAAAAAAAAAAAAAADALcFut+vAgQNKSEhQfHy86tWrp0mTJrk0q2fPntq1a5cqVark5pa4nl27dun77783lO3du7dKly5tbiFcl9Vq1dy5c3XhwgW1adPGbXO/+OILt80CAKCgMbJY226350MTAHBOSkqKOnToYCjr4+Ojzp07m9wIAIA7j7e3t5YvX66VK1eqSJEiLs349ttvVbp0aW3YsMFtvd577z2n8llZWW67GwAAAAAAAAAAAAAAwCgWawMAAAAAAAAAAAAAAMAt7Ha7fvrpJ7399tvq3bu3XnvtNU2fPl0nTpzI01yHw6ElS5aoWrVquueee1SzZk3VqlVLO3bscHpWsWLFNH/+fM2ePVt+fn556gXjoqOjDeX8/f01depUk9sgN4GBgVq5cqWOHj3qlnnJyclKS0vL8xy73a4dO3Zo9OjRqlq1qoKCguTv76+ePXuysBQAUKDZbDZPVwCAf2jQoIGuXLliKFu/fn1Zrfz4CQAAZmnTpo3Onj2rhx9+2KXzly5dUrNmzdStW7c8/z3Zxo0b9dprrxnOz5s3T4UKFcrTnQAAAAAAAAAAAAAAAK7gOxsBAAAAAAAAAAAAAADgMofDoZMnT6p79+7y8vJSRESE3nrrLc2ePVvvvfeeBgwYoIoVK8pisWjo0KHav3+/U/NzcnLUv39/RUdHKzExMU9dO3XqpP3796tz5855mgPnzJ07V8eOHTOUnTx5sry9vU1uBKMqVaokh8OhnTt3qn79+rJYLC7NsVqtKlasmMs9bDabypcvL29vb9WrV09vvvmmEhMTdeHCBV2+fFlz586Vl5eX7r77brVo0UKrVq1y+S4AAJxl5PMjD4AAUNDUrFlThw8fNpwfPny4iW0AAIAkBQQEaMuWLZo1a5bLi6pjY2MVGhqqffv2uXQ+JydHTZo0MZx/7rnn1L17d5fuAgAAAAAAAAAAAAAAyCsWawMAAAAAAAAAAAAAAMBp58+fV79+/VSiRAmVL19eMTExuZ6ZMGGCatSooU6dOuno0aM3zJ06dUovvviiSpUqJW9vb82cOTNPXX19ffXzzz9r4cKFKlu2bJ5mwTl2u12DBg0ylK1QoYJ69+5tciO4IiIiQtu2bVNKSoq6d++upk2bqkaNGvLx8TF03m63a8eOHS7fHxUVpZMnT8rhcNw0d/DgQa1fv15RUVFKS0tz+T4AANwtt89hAJCf2rZtq4SEBMP5Nm3a6IknnjCxEQAA+G99+vTRyZMndffdd7t0/uzZs7rvvvs0dOhQp886+3C8OXPmOH0HAAAAAAAAAAAAAACAu7BYGwAAAAAAAAAAAAAAAE7Zv3+/atSooZkzZyo1NdXp84sXL1aVKlX01FNPKS4uTpcvX/77fStWrFB4eLhmzZqllJSUPHft3r27MjMzdf/99+d5Fpw3aNAgpaenG8ouWrTI5DbIq6CgIM2bN0/ffvut4uPjlZmZqYceesjQ2fr16ys6Olo2m82pO9etW6cVK1Y4debq1avq1KmTU2cAAHCVxWLJNZOTk5MPTQAgd61bt9aXX35pOF++fHmtXLnSxEYAAOB6QkJCtH//fr355puyWp3/EVCHw6EJEyaoatWqOnnypKEzb7755jV/V5+bQ4cOudQNAAAAAAAAAAAAAADAXfjOBQAAAAAAAAAAAAAAABhmt9vVu3dvJScn53nWqlWrFBUVJX9/f1ksFlksFrVr186p5R034uXlpaVLl2revHl5ngXXpKSkaObMmYayjRo1Ur169UxuBHezWq0qWbKkoazD4dCSJUtUokQJHTt2zNCZrKwsdejQwaVu33zzjex2u0tnAQBwNxZrAygIoqKitHr1asP50qVLKzEx0cRGAAAgN6NGjVJ8fLxCQ0NdOp+YmKjKlSvrww8/vGkuKSlJo0ePNjy3R48eCg8Pd6kTAAAAAAAAAAAAAACAu7BYGwAAAAAAAAAAAAAAAIbFxMRo69atnq5xU15eXpo/f77at2/v6Sp3tOjoaENLJL28vPTFF1/kQyOYISsry6l8enq6KleurEceeUS//fbbDXNJSUkqXbq00tPTXerlcDj09ddfu3QWAABnWCyWXDMs1gbgaUlJSVq6dKnhvJeXl7Zs2SJvb28TWwEAACPuvvtu/fHHH+rZs6ehP3/8L5vNpkGDBikyMlJpaWn/eL/D4VC5cuUMzytbtqzmzJnjdA8AAAAAAAAAAAAAAAB3Y7E2AAAAAAAAAAAAAAAADPv+++89XeGmAgICtHr1akVHR3u6yh1t9+7d+u677wxle/bsqZCQEJMbwSzjxo1z6dzmzZtVu3Zt3X333UpOTr7mfZ9++qnKlSun1NTUPHUbMGBAns4DAGAEi7UB3Ap69uwph8NhOD9z5kyFh4eb2AgAADjDarVq9uzZ+v7771W8eHGXZuzatUshISGKi4u75u0vvfSSU3OOHDni0v0AAAAAAAAAAAAAAADuxmJtAAAAAAAAAAAAAAAAGFaQFyBHRkZqx44devzxxz1d5Y5ndLG5v7+/pk+fbnIbmCkiIkLly5d3+fzBgwdVq1Yt2Ww22e12lS1bVj169HBLt+PHj7tlDgAAeWW32z1dAcAdbsOGDYazPXr0UO/evU1sAwAAXPXII4/o7NmzatmypUvnr1y5oqioKLVq1UpZWVnauHGjPvzwQ8Pnv/vuOxUpUsSluwEAAAAAAAAAAAAAANyNxdoAAAAAAAAAAAAAAAAwrGzZsp6ucI1SpUrpmWee0dq1a7V9+3bVqFHD05XuePPmzVNiYqKh7MSJE+Xt7W1yI5jt888/l7+/v8vnU1JSVKhQIXl5een06dNubCatWrXKrfMAAPhfFosl10xOTk4+NAGA68vKypLNZjOUff755zVnzhyTGwEAgLzw8fHR6tWrtWTJEvn6+ro0Y82aNQoODlaTJk0MlilO4wAAIABJREFUn2nZsqUaN27s0n0AAAAAAAAAAAAAAABmYLE2AAAAAAAAAAAAAAAADKtevbqnK8hqteqTTz7R5cuXlZycrAULFqhFixaGlhrCXHa7Xf/+978NZcuXL6++ffua3Aj54dFHH1VKSoqaN2/u6Sr/8NRTT3m6AgAALNYG4FFHjhwxlOvRo4fmzp1rchsAAOAuUVFROn36tCIiIlw6f+nSJafyq1evdukeAAAAAAAAAAAAAAAAs7BYGwAAAAAAAAAAAAAAAIY1b95ckZGRhvNr165Vo0aN5O3tnee7S5QooSFDhigxMVG9evVSkSJFWKZdwLz88suGF7IsXLjQ5DbIT76+vlq3bp2WLl2ab3c2bdrUUK5hw4YmNwEA3MmMfD3KYm0AnpSYmGgoN2fOHJObAAAAdwsMDNTOnTs1ZcoUt/wd/I2kpaWZNhsAAAAAAAAAAAAAAMBVLNYGAAAAAAAAAAAAAACAYVarVXPnzjWcf/zxxzV79mwdPHhQr776qsLCwpy+s0ePHjp8+LBOnTql8ePHq2LFik7PgPnOnz+v6dOnG8o+/PDDatCggcmN4Ant27eXw+HQPffcY+o90dHRWrdunaHs1q1bZbFYlJKSYmonAMCdychibYfDkQ9NAOD6WO4PAMDtb+DAgTp69KiqVKni9tlLly5V0aJF3T4XAAAAAAAAAAAAAAAgr9z6GPIqd5eUHLl/c7gn0M01dHMN3VxXkPvRzTV0cw3dXEM319DNNXRzTUHuJhXsfgW5m4+Pl6crAAAAAAAAAMhnNWvWVHR0tBYvXmwo36xZM/3++++aMGGCxo0bp++//16LFy/W0qVLde7cuRue69Onj1599VVVrVrVXdVhoo4dO8pms+Was1qtWrp0aT40giclJCRo3LhxeuONN5Sdne3W2bVr11ZsbKysVquOHz9ueNn+vffeq6SkJLd2AQDAyGJtltoC8JSsrCxNmTIl15yRj2UAAKBgu+uuu3TkyBENHTpUEydOdMsDfrp27ar27du7oR0AAAAAAAAAAAAAAID7WUbOeuLv75CoWL2kypYv5sk+AAAAAIBbTIO73pR/oTKergEAAAAAAAAgnzkcDlmtVsP5yZMna9CgQdcs68rJydGBAwe0Y8cO5eTkKD09XWXKlFHjxo0VEhLCYq9byJ49e/TAAw8Yyvbs2VOzZ882uREKirS0NLVv314bNmxwy7wpU6Zo4MCB17xt5MiRGjVqlKHzr7/+ut555x23dAEA4MqVKypSpEiuuSFDhmj8+PH50AgA/s+xY8c0aNAgff3114YegCTJLcs3AQBAwbBv3z41a9ZMf/75Z57m5OTkOPX/AwAAAAAAAAAAAAAAAOSXUR89yWJtAAAAAEDesFgbAAAAAAAAuHPt3LlTdevWNZwfPny4xo4da2IjeErVqlWVmJiYa87Pz0+pqany9vbOh1YoSE6fPq0xY8Zo2rRpLp0PCwvTL7/8ouDg4Ou+3+gifqvVqt27d+u+++5zqQcAAH+JiYlRnz59lJmZaSifnJys0qVLm9wKwJ1u9erVGjZsmOLj45065+3trezsbJNaAQAAT7Db7erevbvmz5/v0vlVq1apdevWbm4FAAAAAAAAAAAAAADgHqM+elI8LhwAAAAAAAAAAAAAAAAuiYyM1KxZswznx48fr59++snERvCEmJgYQ0u1pf/7PcBS7TtTaGiopk6dqunTp8vLy8vwubvvvltnzpzRH3/8ccOl2pLUpUsXQ/PsdrvatWtn+H4AAP5XcnKyHnjgAXXv3t3wUm1Jqly5shISEkxsBuBOZbPZNHLkSAUHB6t169ZOL9WWpPvvv9+EZgAAwJOsVqtiY2O1bt06BQQEOHU2LCyMpdoAAAAAAAAAAAAAAKDAY7E2AAAAAAAAAAAAAAAAXPbUU08Zztrtdr322mu55q5cuaItW7Zo586dysnJyUs9mMxut2vAgAGGsuXKlVP//v1NboSCrl+/fjp16pQaNGiQa7Zjx47av3+/QkJCcs2OHTvWcIe0tDTDWQAA/tvIkSNVrlw57dmzx+mzGRkZuu+++7RhwwYTmgG4E50+fVpRUVHy8/PTqFGjdO7cOZdn/fvf/3ZjMwAAUJA0b95c48ePd+rM77//blIbAAAAAAAAAAAAAAAA92GxNgAAAAAAAAAAAAAAAFwWGhqq9u3bG85/++23unLlyjVvS09P19mzZ/X++++rUaNGKl68uBo1aqS6deuqYsWKGjVqlDIzM91dHW7wyiuvGF5SPH/+fJPb4FZRunRpbd26Vd9+++3fS7MDAgLUpEkTxcTEKDs7Ww6HQ4sXLzY886677lKjRo3MqgwAuMPt27dP5cuX16hRo2Sz2Vyek52drRYtWmju3LlubAfgTrNp0yY98MADCgsLU1xcnLKzs/M0r2TJkurSpYub2gEAgIImIyND/fr1M5z/8ccfZbXyY6cAAAAAAAAAAAAAAKDgs4yc9YTjr3+oWL2kypYv5sk+AAAAAIBbTIO73pR/oTKergEAAAAAAADAgy5duqT69esrPj7eUD4tLU1Hjx7VzJkz9dVXXykpKSnXM/fff79Wr16t0NDQvNaFm5w/f14hISGGlkvWr19f27Zty4dWuBUlJSUpLCzMLbO2bNmS64LtGjVqGP54BQC4s9lsNvXs2VMxMTFyOBy5H3DC66+/rnfeecetMwHc3ubNm6fhw4frzJkzbptZqFAhHTx4UJUqVXLbTAAAULAEBgYqNTXVUDYgIECXLl0yuREAAAAAAAAAAAAAAEDejfroSXl7ugQAAAAAAAAAAAAAAABubUWLFtWKFSsUHh5uKF+smPMPft+zZ4+efPJJbd26Vf7+/k6fh/t16tTJ0FJtq9WqpUuX5kMj3KrctVRbkho2bJhr5ty5c267DwBw+1qzZo06d+5seAGds959910dPXpUCxYsMGU+gNtLYmKievToIbvd7raZQUFB2rRpE0u18Q82m00rV67U5s2bdeTIEZ08eVKXL19WkSJF5O/vrxIlSqhatWpq0KCBmjZtqqCgIE9XBgDcwJdffunUn2nM+vMPAAAAAAAAAAAAAACAGVisDQAAAAAAAAAAAAAAgDyrWrWqZsyYoX79+pl2x969ezVs2DBNmzbNtDtgzC+//KL169cbyj777LMKDQ01uRFgXHJysqcrAAAKsLS0NLVt21YbN240/a6FCxfqxIkT2rx5s6xWq+n3Abh1PfXUU25bqu3r66vOnTtr5syZ8vHxcctM3B6mTp2qWbNm6cCBA7n+fluzZo0++OADSZK3t7fq1q2ruXPnqlq1avlRFQBgwOXLl9W2bVvD+d9++40/lwAAAAAAAAAAAAAAgFsK3+kAAAAAAAAAAAAAAAAAtyhfvrzpd8yaNUsHDx40/R7cXMeOHQ3lihQpolmzZpncBrhWhQoVcs1069YtH5oAAG41M2bMUOnSpfNlqfZftm3bpmrVqik9PT3f7gRwa5k3b54SEhLyPKds2bKaMmWKMjIyNGfOHJZq42/bt29XmTJlNHDgQCUkJDi9xN1ms2nr1q2qXr26OnToYFJLAICz/P39DWdr1aqlmjVrmtgGAAAAAAAAAAAAAADA/VisDQAAAAAAAAAAAAAAALd46KGHTL8jJydHEyZMMP0e3FhsbKwOHz5sKPvee++xrA35bty4cblmYmNjlZSUlA9tAAC3ghMnTqhmzZrq37+/rl696tIMq9Wq/v37a9++ffLz83PqbGJioipUqMDnJgD/kJWVpX79+rl83mKx6KGHHtLmzZuVlJSkgQMHymrlx0jw/61fv14NGzZUcnKyW+YtW7ZMDz/8sNPLuQEA7nXixAmn8nv37jWpCQAAAAAAAAAAAAAAgHn4jkgAAAAAAAAAAAAAAAC4RUhISL7cs2TJEmVmZubLXbiW3W7XgAEDDGXDwsI0cOBAkxsB/9SuXTtDuddff93kJgCAgs5ut2vIkCGqXLmyEhISXJ4THh6uAwcOaNq0aapdu7aOHj2qUqVKOTXj/PnzCg8P1549e1zuAeD2Exsbq8uXLzt9zsfHR506ddLp06e1a9cuNWzY0IR2uNWdPXtWrVu3Vk5Ojlvnbtu2TbVr11ZWVpZb5wIAjHE4HGrevLnh/Jo1a3jwBgAAAAAAAAAAAAAAuCXxHQ8AAAAAAAAAAAAAAABwmw8//ND0Oy5duqSvvvrK9HvwT0OHDlVqaqqh7Pz5801uA1yfj4+PKlasmGvul19+Mb8MAKDA2rFjh8LCwjRx4kTZ7XaXZhQqVEgTJ07UoUOHFB4e/vfbQ0JCdPz4cVWrVs2peZmZmYqMjNSqVatc6gPg9uPskv5SpUrp3XffVUZGhhYuXJhvD8DCralt27amLb9OSEhQZGSkKbMBADf32Wef6fDhw4ay48aN05NPPmlyIwAAAAAAAAAAAAAAAHOwWBsAAAAAAAAAAAAAAABu07dvX1WvXt30e77++mvT78C1Ll68qClTphjK1qtXT48++qjJjYAb69ChQ66ZvXv3Kj09PR/aAAAKkqysLEVFRal+/fo6c+aMy3MaNGigM2fO6JVXXrnu+/38/LR//3499thjTs212Wx6+umnNX36dJe7Abh9VKhQwVCudu3aWrt2rc6ePasRI0bI29vb5Ga41X3zzTf68ccfTb1j7969evXVV029AwBwrczMTPXo0cNwfujQoSa2AQAAAAAAAAAAAAAAMBeLtQEAAAAAAAAAAAAAAOA2hQoV0oQJE0y/Z8+ePabfgWt16tRJNpst15zValVcXFw+NAJurFevXoZy5cqV0+XLl01uAwAoKOLi4hQUFKS4uDg5HA6XZgQEBGjp0qXaunWrgoKCbpq1Wq3auHGjnn/+eafucDgcGjBggF5++WWXOgK4fVSuXNlQ7uuvv1aLFi1MboPbyQsvvJAv90yaNEmHDx/Ol7sAAFKTJk0M5axWq3766SeT2wAAAAAAAAAAAAAAAJiLxdoAAAAAAAAAAAAAAABwq9atW6tx48aGsoUKFdLzzz+v06dPa/ny5Zo5c6ZCQkJyPXfq1Km81oQTfvnlF61bt85QtmvXrgoLCzO5EXBzd999t6Fcamqq+vTp4/b709PTlZaW5va5AADXnD9/XvXr11dUVJQyMjJcmmGxWNSxY0edO3dO7du3d+rs3Llz9fbbbzt95+TJk9WuXTunzwG4fQQEBMhiseSaS0xMzIc2uF0cOnRIJ0+ezJe7HA6HevTokS93AcCd7ssvv9T27dsNZbt27aoHH3zQ5EYAAAAAAAAAAAAAAADmYrE2AAAAAAAAAAAAAAAA3Mpisejjjz/W448/rtKlS//j/SVKlNDw4cO1aNEiHT16VHPnzlWZMmXUtm1b9e3bV4sWLcr1jqtXr5pRHTcQHR0th8ORa65IkSL65JNP8qERkLuRI0cayi1cuFB2uz3XnM1m07Jly7Rs2bKb5t9//30VK1ZMgYGBqlSpkoYOHWp4MT0AwP3Gjx+vMmXKGF4wdz1lypTRjh07tHjxYvn4+Lg044033lBMTIysVue+fXvFihV68MEHZbPZXLoXwK3Py8sr18zvv/+eD01wuxg3bpxT+YceekjFihVTkyZNVKxYMZUpU8ap89u2bePBQwBgsrNnzzr1IINZs2aZ2AYAAAAAAAAAAAAAACB/sFgbAAAAAAAAAAAAAAAAble1alV98803Sk5O1vnz57V9+3YlJibK4XDo/PnzGjt2rKKjo1WuXLl/nM3Jycl1fmpqqhm1cR0LFizQoUOHDGXHjBnj8rJJwN3eeOMNQ78fc3JytHnz5ptm5s2bp8DAQHXo0EEdOnSQl5eXSpYsqffff/+a3LZt2zRkyBA5HA45HA4dP35cEyZM0OOPPy6LxaKePXvqgw8+0OLFi5WVlZWnXx8A4OYOHTqkqlWratiwYcrOznZphtVq1bBhw3T69GlFRETkuVPXrl21ceNGp79e+vnnn1WpUiVdvHgxzx0A3HoKFSqUayYpKSkfmuB2ceDAAUO5devWyeFwaNeuXUpNTdWGDRuUmpqq06dPy+Fw6D//+Y+hOXa7XSNGjMhLZQBALl566SWdP3/eUDY2NlZFihQxuREAAAAAAAAAAAAAAID5LCNnPeH46x8qVi+psuWLebIPAAAAAOAW0+CuN+VfqIynawAAAAAAAAC4jWzcuFFNmjTJNedwOHLNIG/sdruCgoIMLTIvW7Ysy9xQ4LRv317Lly83lN28ebMaNmz49z/v2rVL/fr1008//XTTc0WLFtXFixd18eJFlStXTpmZmYbuCwsL05EjR+Tr62soDwAwxm63q3///vr4449lt9tdnlOrVi2tWbNGd911lxvb/Z9Dhw7poYce0qVLl5w6V7x4ce3Zs0eVKlVyeycABVdQUJAuXLhw08yAAQM0derUfGqEW1316tUNPUDLyN+7tGjRQuvXr881V7RoUaWlpRnqBwBwzocffqhBgwYZyrZr107Lli0zuREAAAAAAAAAAAAAAID5Rn30pKwF9ecLL57L1IVzxn7AyBMKajdeN9fwurmmoL9uEq+dqwpqN1431/C6uYbXzTW8bq7hdXNNQX/dJF47AAAAAAAAAHBVcHCwoZyRZc/Im2HDhhl+nWNjY01uAzhv8uTJhrONGjXSc889p6lTpyo4OFiRkZG5LtWWpEuXLqlcuXIqX7684aXakpSUlKTAwEBlZWUZPgMAuLlNmzapdOnSmjVrlstLtQsXLqxZs2bp119/NWWptiRVq1ZNx48fV9myZZ06l5qaqnvuuUfbtm0zpReAgsnf3z/XzLRp01SoUCEVKVJEoaGhioiI0MCBA3Xs2LF/ZLOysvL04AHc+oKCgnLNGP27mXXr1slqteaau3TpkhYsWGBoJgDAuEuXLmnChAmGssWLF9eHH35ociMAAAAAAAAAAAAAAID8Y3UU0M3aRw+e0/ED5zxd44YKajdeN9fwurmmoL9uEq+dqwpqN1431/C6uYbXzTW8bq7hdXNNQX/dJF47AAAAAAAAAHBV1apVZbFYcs21bds2H9rcuS5evKgPPvjAULZu3bpq3LixyY0A51WoUEHFihUznJ83b54GDhyoc+ec+/9STp8+rYyMDGfr6erVq6pZs6ZsNpvTZwEA/9/ly5fVqlUrPfbYY05/DP9vTZs2VUpKivr06ePGdtcXFBSkY8eOqU6dOk6du3r1qho1aqTFixeb1AxAQVO8eHFDOZvNpitXrujMmTP66aefNHXqVFWuXFkWi0UWi0U+Pj6yWq0qXLiwvLy85Ofnp3r16mny5MlKT083+VeBgqRChQq5Zpz5WaPPPvvMUK5Lly6Kjo7WQw89pOrVq99w+XtBkpWVpX379mn79u3atm2btmzZot9++40HJAEoMJ577jn98ccfhrIfffSRypUrZ3IjAAAAAAAAAAAAAACA/GP1dAEAAAAAAAAAAAAAAADgvxUpUkRVqlTJNffjjz/qxIkT+dDoztS5c2dDy36tVquWLl2aD40A16SmpqpZs2aernFDR44cMfQxDwBwffPmzVNwcLDWrFnj8ozAwEB9/fXX+vbbbxUQEODGdjfn4+OjPXv2qGXLlk6ds9vteuaZZzRu3DiTmgEoCL788ku1bt1a8fHxbpmXnZ19zbLkzMxM7dixQy+//LKKFi0qi8WikiVLqkaNGhoxYoTOnj3rlntR8Jw+fTrXjDMPDurWrZv8/f0NZZcsWaLdu3fr0KFDfy9/L1GihOEHe5ktKytL48aNU2RkpIoXL67ChQvr3nvvVf369fXwww+rUaNGql279t8L6osUKaLg4GBVqVJFkZGReuqpp9SvXz9Nnjy5wC8NB3DrW7ZsmZYtW2YoW7duXUVHR5vcCAAAAAAAAAAAAAAAIH+xWBsAAAAAAAAAAAAAAAAFTvPmzXPNXL16lWWCJtm3b5+++eYbQ9kuXbooLCzM5EZA3qxdu1bVqlXzdI0b+v333z1dAQBuOcnJyXrggQf03HPPKTMz0+U5Xbt21blz5/TEE0+4sZ1xVqtVq1evVv/+/Z0653A4NHz4cPXt29ekZgA8JSsrSy1atFDbtm21evXqfL37/Pnz2r9/v8aOHavQ0FD17dtXdrs9XzvAfD/88EOuGV9fX6dmdunSxdU6unjxogYPHqx33nnH5Rl5lZycrKioKAUEBGj48OHatWuX0tLSbnrGbrfrypUrOnfunI4ePapdu3Zp1apVmjlzpl5++WVVrlxZQUFB6t69O0u2AbjdmTNn1Lt3b8P5DRs2mNgGAAAAAAAAAAAAAADAM1isDQAAAAAAAAAAAAAAgALn2WefNZT79NNPdeXKFZPb3Hk6duwoh8ORa87X11ezZ8/Oh0ZA3litVu3du9fTNW5q27Ztnq4AALeMkSNHKiwsTHv27MnzrAULFujll192Q6u8mTZtmiZNmiSLxeLUuY8++kgtWrRg8S1wm/jtt98UGhqq9evXe7qK7Ha7PvroI5UoUUKLFy/2dJ3rSk9P14gRI9SoUSM99thj6tWrl+bOncvHxOs4ceKEhg4davjzTOnSpZ2aP27cOKc/h/2vt956S/v27cvTDCMOHz6sqVOnqlOnTqpVq5YCAgJUpkwZxcXFKTs72613XbhwQTExMapSpYqefvppZWVluXU+gDvXCy+8oPPnzxvKLlu2TP7+/iY3AgAAAAAAAAAAAAAAyH8s1gYAAAAAAAAAAAAAAECBExkZqcaNG+eau3LliqZPn54Pje4cixcv1sGDBw1lx4wZIx8fH5MbAe7h6+urp59+2tM1bujhhx9mASAA5GLfvn0qX768Ro0apZycHLfMtNvtmjJlip577jm3zMuLwYMHKy4uTl5eXk6dW79+vWrXrs0DZ4DbQLNmzQwvycwvaWlp6tSpk+rUqaNjx455vMuMGTP07LPPKjAwUEWLFtXYsWO1ZcsWbdq0SXPmzFHPnj1VrFgxbdq0yaNdC4rk5GTVrFlTFStW1IQJEwyfa9mypVP3BAYGKjIy0tl617Db7erYsWOeZtxo7ltvvaVSpUrJy8tL1apV08CBA7V48WLFx8crIyPD7Xf+L4fDoZUrVyokJEQ7duww/T4At7fY2FitWrXKUDYiIkLt2rUzuREAAAAAAAAAAAAAAIBnsFgbAAAAAAAAAAAAAAAABY7FYtG0adMMZX/44QeT29w57Ha7+vbtaygbGhqqwYMHm9wIcK8FCxbIYrF4usYN5XURHQDcrmw2m7p376777rtPJ0+eNOWOefPmqUePHqbMdkb79u31448/ytfX16lzCQkJqlixolJSUkxqBsBsb731lpKTkz1d44Z+/fVXVa5cWU888YROnz6dr3evWbNGZcqUUfHixdW/f399/vnnSk1NvWE+IyNDTZo00SeffJKPLQueTZs2qWLFikpISHD67EsvveT0mZkzZzp95n8dPHhQJ06cyPOcv8TFxalo0aJ6++23lZKS4vGHGV28eFH169fXO++849EeAG5dp0+fVrdu3QznV69ebWIbAAAAAAAAAAAAAAAAz2KxNgAAAAAAAAAAAAAAAAqkGjVqGMrFx8eb3OTOMWLECF28eNFQNiYmxuQ2gPv5+flp2LBhLp8vV66cU/mvvvpKDodD06dPN5TfvXs3C48A4H+sWbNGwcHBiomJkcPhMPWuefPmFYjF1BERETpw4IACAwOdOpecnKxKlSrpwIEDJjUDYJaLFy9q7Nixnq5hyNq1axUWFqbHHntMhw8fNvWuffv2qUiRImrVqpXTS8f/enCUK0ulbwdJSUlq1qyZrly54vTZ2rVrq0KFCk6fu//++/Wvf/3L6XP/q2LFiurZs6d27Nghu92uxYsXa/Dgweratau6du2q9evXG5oTExOjjh076vLly3nu5E4Oh0NvvPGGJk6c6OkqAG5BvXv3NpxdsWKFSpUqZWIbAAAAAAAAAAAAAAAAz2KxNgAAAAAAAAAAAAAAAAqs8PDwXDOnTp3Khya3v7S0NE2aNMlQNiIiQk2bNjW5EWCOsWPH6u2335bFYnHq3IoVK3Ty5EkdOXJEhQoVyjV/5swZtWrVSpLUr18/1a9f39A9I0aMcKoXANyu0tLS1LhxY7Vq1Uqpqan5cqfdbteLL76YL3flpkKFCjpx4oTKly/v1Ln09HTVqVNHGzduNKkZADO0b99e2dnZnq5hmMPh0KZNm1StWjVZLBZZrVYFBAT8/Z9ixYqpQoUKioqK0qFDhyRJNptNq1ev1ocffqipU6dq+/btysrKuu78GTNmKDw8XPfee69Li6H/Yrfb1bRpU9ntdpdn3KoeeeQR2Ww2p89ZLBYtWLDA5XsXLlyohx56yOXzf5k7d67q1asnLy8vderUSR988IHmz5+v+fPnq0WLFqpZs+bfv7eu56OPPtKzzz5r+kM58mLYsGHasWOHp2sAuIXMmjXL8APZGjRooKefftrkRgAAAAAAAAAAAAAAAJ7l7ekCAAAAAAAAAAAAAAAAwPVkZWUpJSUl11zp0qXzoc3tr3PnzoYWuVmtVi1dujQfGgHmeeONN/TKK69o6dKlWrFihZYtW/b3+6xWqwIDA3X16lVlZ2crODhYBw8eVEBAgCSpSpUqWrFihVq3bn3DJW0ZGRny8/O75m3ff/+9ChcunGu3X3/9VcnJyQoJCcnDrxAAbm0zZszQyy+/rKtXr+b73cuXL1d6evrfH/c9qVixYkpMTFTDhg2dWryZnZ2tZs2aafbs2Xr++edNbAjcWRISErRq1Sr9/PPPKlmypKpVq6aoqCiFhYXlae7u3btdXoZvsVhUunRp1alTR6GhofL391dMTIxycnKUmZmZp17OcDgcysjIuOZtly5d0u+//664uLibnvX29lbRokV18eJFU5YgnzlzRnXr1tWuXbvcPrug+ve//62jR4+6dLZr166qVauWy3d7e3tr165d6tS8DROdAAAgAElEQVSpk5YsWWLaYuuEhATdc889WrFihdq0aXPN+z744AMNHjzYlHvd6a/F76dOnVKxYsU8XQdAAXf16lXDDwEKCgrS+vXrTW4EAAAAAAAAAAAAAADgeSzWBgAAAAAAAAAAAAAAQIG0fv16XbhwIddcjRo18qHN7e23337TmjVrDGWfeeYZ3XXXXSY3Aszn5+enbt26qVu3bk6fbdmypcaOHasRI0bI29tbtWrVUseOHfXiiy/ecCGaj4+PXnnlFb3//vs3ne1wODR48GAtWLDA6V4AcKs7ceKEWrZsqYSEBI91yMnJ0aBBgzRnzhyPdfhv3t7e2r59uzp27KgvvvjC8Dm73a4ePXro+PHjGjVqlIkNgdtPenq6vvnmG23YsEG7d+/W0aNHdeHCBdnt9n9kBw8erHvuuUf9+/fXiy++KKvV6vR9znw9arVaVa5cOTVo0EDR0dFq3bq1vL2v/bGQGTNmSJK2b9+ub7/9VidPnlSpUqVUoUIFVaxYUYGBgVq+fLlWrlypgwcPymazOd3ZnWw2m6E/++fFTz/9pKJFi2r27NmqXbu2Nm7cqJ07d+rPP/9UUFCQIiMj1atXr388HOdWFBcXp2nTprl0tlatWvrss8/c0mPRokUaN26cRo8erY0bN+rPP/9UVlaWsrOzr/u/JVfY7Xa1a9dO3333nR555BFJ0pgxY/T666+7Zf7/slgsbl8UnpGRoQYNGui3335z61wAt58pU6YYzk6ePPm2+JwGAAAAAAAAAAAAAACQGxZrAwAAAAAAAAAAAAAAoEC6evWqodz69etNbnL7i4qKMrQcytfXV7Nnz86HRkDBN2zYMA0ZMsSp5YlGFmtL0sKFC9W7d281btw4LxUB4JZht9s1dOhQTZ482W3LNvMiNjZWM2fOlI+Pj6er/G3JkiUaOnSoJkyY4NS5t99+W0ePHlVMTIxJzYCCb9WqVZo0aZJycnLk4+OjwoUL//3fhQsX1uHDh5WamqorV67o1KlTunLlilPz9+/frwEDBmjAgAHy8vKSr6+vypYtqwceeEBPPvmk2rVrd8OHr6xfv1779+83dM8zzzyj2NhYw19/1qtXT/Xq1bvu+yIiIjRmzBjZ7XZt3rxZW7du1VdffaUff/zR0OxbUXp6ujp16nTd982fP18vvfSSwsLC1LVrV40aNapAfQ4wwm636/nnn9fnn3/u0vlGjRrp22+/dWk5/I1UqFDhun+HUKpUKaWkpLjljpycHDVr1kwHDx7U2bNn9Z///MctcyUpMDBQ1atXV0xMjMLDw/9+e1ZWlg4dOqT9+/fr8OHDOnHihP744w8lJyfr8OHDSktLc+qe+Ph49enTRx999JHbugO4vfz+++8aNmyYoWzHjh3VvXt3kxsBAAAAAAAAAAAAAAAUDCzWBgAAAAAAAAAAAAAAQIFUuXJlQzmbzaYNGzaoadOmJje6PS1evFgHDhwwlB09erR8fX1NbgTcOpxdOhcaGqpq1arp0KFDuWabNGmi4sWLq3379nr33XcVGhrqak0AKNB27Nihp59+WsnJyS7PKFSokCIjI7V161a3dMrKytKIESM0ceJEt8xzl/Hjx6ty5crq16+foYei/CU2NlbHjx/Xpk2b3LowFSjIbDabXnrpJcXGxio1NTXf7s3JyVFGRoYOHz6sw4cPa/HixXruuefk5+enihUrqm7dumrYsKFKlSqlvXv36o033jA0NywsTAsWLHB7X6vVqkcffVSPPvqoRowYoaysLPXs2VPz58936uPM7cDhcOiPP/7Qe++9p/fff19t27bVtGnTVLp0aU9Xu66kpCRNnjxZmzdv1pEjR3T+/HmX5oSEhGj06NHq3bu3mxve2JQpU9SlSxe3zcvOzlazZs10+fLlPP++9fLyUvXq1fXee++pTZs21834+PioVq1aqlWr1g3njBo1SqNGjTLc55NPPtELL7ygBx980KXeAG5vFSpUMJydOXOmiU0AAAAAAAAAAAAAAAAKFr4zGgAAAAAAAAAAAAAAAAVSlSpV5O1t7LnxzZo1u+OWfrmD3W5X3759DWXLlCmjV1991eRGwO3PmSWtqamp+vTTT1W2bFn16tXLxFYAkP+ysrLUoUMH1a9fP09LtR9++GElJSXp559/NpSvUaOGodyMGTNkt9td7mWWvn376quvvjL8dfJftmzZomrVquny5csmNQMKDrvdrvvuu0/Tp0/P16XaN3P58mUlJCTo008/Vc+ePfXUU08ZXqotSXFxcSa2+/98fHwUExOjgwcPGv54eTvKzs7WF198oTJlyqhp06ZKS0vzdKW/paSk6L777lO5cuX0/vvva+fOnS4t1Y6OjtaePXt05syZfF2qLUmdO3fW8OHD3Trz6NGjOnPmjFNn/P39dc899+hf//qXJk2apPj4eNlsNsXHx99wqbZRb731ltLT0w3nHQ6Hevbsmac7AdyeZs+ebTj78ccfKygoyMQ2AAAAAAAAAAAAAAAABQuLtQEAAAAAAAAAAAAAAFAgFS1aVC+88ILh/Icffmhim9vT66+/rosXLxrKfv755ya3Ae4Mbdq0UYkSJZw+N2fOHD377LMmNAKA/BcXF6egoCAtW7bM5YejBAQEaPny5dqyZYvGjRunzMzMXM/4+Pho9+7dCgwMzDWbmZmpMWPGuNTNbC1bttTu3bvl5+fn1LnExESVL19ep0+fNqkZ4Hl2u10RERGKj4/3dBW3qVu3rurVq5evd4aHhys+Pl6LFi1S2bJl8/VuZ5QoUUItWrTQM888Y8p8h8Oh7777TmXKlNGuXbtMucMZCQkJqlixovbu3ZunOTNnztSiRYt03333uamZ88aOHasXX3xRFosl3+8ODAxURkaG0tPTlZCQoC+++EKDBw92+zJ5Pz8/ZWRkqHjx4obye/fu1b59+9zaAcCtzW63G374gcVi4aFsAAAAAAAAAAAAAADgjsNibQAAAAAAAAAAAAAAABRY48ePV2hoqKHsK6+8oh9++MHkRrePtLQ0vf/++4ayDz74oJo3b25yI+DO0bNnT5fOff755+rWrZub2wBA/jl//rzq16+vqKgoZWRkuDTDYrEoOjpaFy5cUNu2bZWVlaVp06YZOtunTx/5+vpq+PDhhvITJ050qWN+qFOnjo4cOaLg4GCnzp07d05VqlTRL7/8YlIzwLNmzZqln3/+2dM13MZisWj+/Pkeuz86OlpJSUlauXKlqlSp4rEe/61s2bLauXOnHA6Hzp8/r7Vr12rBggVq3bq1aXdmZmaqfv36Wr9+vWl35ObixYt64IEHXP78+ZdHHnlEffv2dVOrvJkxY4YSExN1//3359uC7bvvvlt//vmn0w+ncJWfn59++OEHWa3GfnzL6AJdAHcGZx6wtnv3bo88rAAAAAAAAAAAAAAAAMCTWKwNAAAAAAAAAAAAAACAAsvf31+7d+82lM3JyVHHjh116tQpk1vdHrp06aLs7OxccxaLRUuXLs2HRsCdY/To0fLy8nLpbGxsrFJSUtzcCADMN378eJUpU0bbt293eUZoaKh27dqlRYsWydvbW5L00ksv6erVq7me9fX11aRJkyRJQ4YMMbRQMzU1VTNmzHC5r9lCQ0N14sQJhYeHO3UuMzNTERERWr16tUnNAM8ZN26cpyu4VZMmTQrEQus2bdroyJEj2rp1qx544AGXv5bNC6vVqnXr1ikpKUkRERH/eP+XX36pOnXqmHZ/Tk6OWrVqpeTkZNPuuJmnn37a0Oe7mylXrpxHl4NfT6VKlfTzzz/r9OnTev3119WwYUOVLFnStOWw8fHxf38NkV/q1KmjqVOnGsru2rVLhw8fNrkRgFtBZmamYmNjDWXDw8N1//33m9wIAAAAAAAAAAAAAACg4GGxNgAAAAAAAAAAAAAAAAq00NBQDRs2zFA2OTlZ0dHRhhZG38kSEhIML1KMjo5WhQoVTG4E3Fl8fX01Z84cl5fFhYWFyWazubkVAJjj0KFDqlq1qoYNG+by12heXl4aNmyYTp06pQcffPDvt1++fFmzZ882NGPQoEF/L9K0Wq3q37+/oXMjR450um9+8vPz04EDB/Too486dc5ms6lNmzYFenE44KxffvlFv//+u6druI3VatX8+fM9XeMaDRo00O7du5WVlaWvvvpK7du3V506dVSjRg3Vq1dP9evXV3R0tIoXL+6WxciBgYH617/+pSNHjignJ0fNmze/YdZqtWr37t1q0aJFnu+9kezsbJUpU0ajRo3SqFGjNGLECL366qsaOHCghg8frn379uU6Y+PGjYqIiJCXl5csFou8vLwUHBysqKgoHThw4LpnkpOTtXnz5jx1L1mypPbv3y8fH588zTFLSEiI3nnnHW3evFkpKSmy2Wxat26dpk+frq+//lpff/11nu94++23ZbV65seo+vXrp6JFi+aaczgc6tWrVz40AlDQdevWzXB2586dJjYBAAAAAAAAAAAAAAAouLw9XQAAAAAAAAAAAAAAAADIzWuvvabY2FglJSXlmt2yZYtGjx6tt99+Ox+a3ZqioqLkcDhyzRUuXFiffvppPjQC7jzPPvus/Pz81KlTJ9ntdqfOZmVlKTQ0VFu3blW1atVMaggAeXf58mXde++9unLlisszatWqpTVr1uiuu+76x/v69etnaFm3n5+fxowZc83bxowZoylTpigrK+umZ//8808tXrxY0dHRzhXPR1arVd9//72effZZff7554bPORwO9e/fX8eOHdOECRNMbAjkjyVLlni6gltNnjxZISEhnq5xXVarVa1atVKrVq1umDl79qw+/vhjnTx5UqdOnVLJkiXVrVs3NW7cWFarVenp6dq1a5d2796tX3/9VX/++afsdrsKFSqkmjVrqkePHk5/revt7a21a9fqiy++0GuvvabExMS8/lKv60YPXRg3bpx8fX3Vq1cvTZ48+e8HOkj/9zV8hw4d9NVXX11zxm6369y5c4qLi1NcXJzq1q2rhQsXqlKlSn9nPvjgA0N/hr+R4OBgxcfHKyAgwOUZ+c1qtap58+bXLFN/99139frrr7s8s2XLlu6o5rINGzYoMjIy19zmzZuVlJSksLCwfGgFoCD66aeftHTpUkPZNm3aKDAw0ORGAAAAAAAAAAAAAAAABZPV0wUAAAAAAAAAAAAAAACA3BQvXtypJWnvvfee4uPjTWx064qLi1NCQoKh7KhRo+Tr62tyI+DOFRUVpZUrV6pcuXJOn01JSVGNGjX0ySefmNAMANzjgw8+cHmpduHChTVr1iz9+uuv112qnZaWpvnz5xuaNXz4cFmt137btLe3t7p3727o/JAhQwzlPG3evHk3XPZ6MxMnTlT79u3dXwjIZ3/88Ydb5/n4+Oiuu+5S8+bN9eabb2r79u3KycmRw+HQhQsX9OKLLyokJEQWi8Wt90rSsGHDNHDgQLfPzU+lS5fWf/7zH3300UdatWqVPvvsMzVt2vTvj8cBAQFq3LixXn31Vc2bN09r1qzRN998o1WrVum9997L0wNkoqKidOTIER05ckTt2rVTiRIlrvn3ZLFYTPn3JklXrlzRtGnTVKxYMY0ZM0Z2u13r1q1TcHDwP5ZqX8+OHTtUpUoVde7c+f+xd+dxNhf8//+f58yKMTOMMSa7MWhSSERkqQhDlkyjomyVVErIkiwpSyFt9mSpK1vIVkRdJFnqkj1kX0ZjjDHGNJtzfn/0q099U/N+nznvOWfG4/5f5vl6vZ/XXNeN6XYdr/cfL+BZtWqVS11sNpvatm2rs2fPqnTp0i7t8CbDhg1TlSpVXJ6Pjo52Yxvz6tWrp5tvvjnXnNPpVK9evfKhEQBvVa9ePUO5kJAQrVixwuI2AAAAAAAAAAAAAAAA3ss2anor5+//UKl6mG6qEOzJPn+4nPyr5LQpJMw7/2Le5YsZXtmN75tr+L65xtu/bxLfO1fxfXMN3zfX8H1zDd831/B9cw3fN9fdKN+7u8qPUDG/Mm7ZBQAAAAAAAAC5mTRpkgYOHGgoe88992jDhg2WHcsqiBwOh8LDw5WcnJxrNiIiQufPn8+HVgAk6ejRo3r55Ze1aNEi07OffvopB1EBeJ0LFy4oKipKV65cMT173333afny5QoKCvrHTHx8vKEXrxQvXlwpKSl/O6wtSenp6QoJCVFOTk6ue9atW6eWLVvmmvMGCxYsUPfu3f84yGrUHXfcoe+++06+vr4WNQOssWrVKg0dOtTwy5ViYmKUk5Oj7Oxs5eTkKCcnRzabTeHh4br99tvVvHlztW7dWqVKlTLcITU1VQcPHtSKFSt0/Phx/e9//9Pp06dNv1wgPDxcS5cuVZMmTUzNwZikpCRJUsmSJf/4c8HhcGjs2LF69913lZiY6Ml6fxMeHq4NGzbojjvuUHZ2tqEZu92uEiVK6J577tG4ceMUFRVlccv8deTIEdWoUcP0n3FVqlTR0aNHLWpl3KZNm9SsWbNcc3a7Xb/88oup34cAFA5vv/22XnjhBUPZCRMm6KWXXrK4EQAAAAAAAAAAAAAAgHcaPaO19x7WBgAAAAAUDBzWBgAAAAAAAJDf+vbtq2nTphnKfvbZZ3rggQcsblRwDB8+XK+//rqh7Oeff65WrVpZ3AjA9Zh9IYCfn59OnjypyMhIixoBgHmPPPKIPvnkE1MzoaGhWrRoUa4HrJOSkhQREWHoqObEiRM1YMCAf/y60QPdd911l7799ttcc95i06ZNatGiheFDrL+rUKGC9u7dq+BgPlMO7zdmzBhNmTLF0IuDfnfTTTfp7NmzFrb6q19++UVLly7Vl19+qR9//FHnzp1TTk6OnE6n/P39Vbx4cYWFhalq1aoaOnSoGjdunG/d8HczZsxQnz59PF3DJeHh4fr8889Vp06d675MojB56aWX9Oabb5qamTx5svr3729RI3OqVq1q6Mh3x44dtWzZsnxoBMBbXLt2zdRLbpxOZ+4hAAAAAAAAAAAAAACAQorD2gAAAACAPOOwNgAAAAAAAID8lpmZqaZNm2r79u25ZqOjo3XgwAFTB0kKq7S0NJUsWdLQccU6derof//7Xz60AnA9ixYtUpcuXUzNdOrUSZ9++qlFjQDAvMDAQGVmZhrON27cWJs2bTJ0DPSBBx7QqlWrcs2VKFEi14O7ycnJCgsLy3VXlSpVDB3B9CaHDx9W3bp1lZaWZmouNDRU//vf/1S5cmWLmgF5c/r0aTVo0EDnzp0zPVuhQgWdPHnSglYoLHbt2qXbb7/d0zVMu3z58g31UoQuXbpo0aJFhrLR0dE6fPiwxY2MW7t2rWJjY3PN+fj4KDk5+Yb67xW40U2ZMsXwSwDWr1+vFi1aWNwIAAAAAAAAAAAAAADAe42e0Vq5f/IcAAAAAAAAAAAAAAAA8CIBAQGaP3++oeyRI0e0YMECixsVDI8++qiho9o2m43jvICHxcfHq1u3bqZmVq1apZycHIsaAYD1vv32W33wwQe55hISErRmzRpDO8eOHZtrpmTJkipevHiuuZSUFEPP9CbVqlXT8ePHFRkZaWouJSVFN998s7Zt22ZRM8B1+/btU/Xq1V06qi1JDz30kJsbobCpU6eOPvjgA9lsNk9XMSw8PPyGO768cOFCTZgw4V9fyGGz2dSyZUtt3bo1H5vlrk2bNipXrlyuuWvXrqlv37750AiAN0hISDB8VPuhhx7iqDYAAAAAAAAAAAAAAIDEYW0AAAAAAAAAAAAAAAAUPNWqVdPw4cMNZceMGWPooHRh9tNPP2nVqlWGsnFxcapcubLFjQDkZv78+Ro6dKjhg37Z2dkaMWKExa0AwDpOp1NPPvmkRo4c+a+5xx57TA6HI9d9pUqVUp8+fQw9+6abbso1Y+SZ3qhUqVI6ceKEatasaWouMzNTjRs31pIlSyxqBpg3ceJE3Xrrrfr1119dmq9QoYLefPNNN7dCYdSzZ0/NmDGjwBzXbtSokacreMRLL72kEydOqFevXgoLC/vj1+12u1q3bq2zZ89q3bp1KlWqlAdbXt/kyZMN5RYtWqT09HSL2wDwBo8++qjh7NSpUy1sAgAAAAAAAAAAAAAAUHBwWBsAAAAAAAAAAAAAAAAF0siRI3XLLbfkmjt+/Ljmz5+vjIwMnT59WsnJyfnQzrt07txZTqcz11xAQIDmzZuXD40AGDF27Fht3LhRvr6+hvLjxo1T+/btlZiYaHEzALDOq6++qu7du1/3a8ePH9fGjRsN7TF6sFKSTp8+nWsmJibG8D5v4+/vr927d6t169am5q5du6b4+HhNnDjRomZA7o4cOaKHH35YwcHBGjRokMt77Ha7NmzY4MZmKOyeeOIJLV++/C8Hm71Vz549PV3BY8qXL6/Zs2crKSlJTqdT165dU2ZmptauXavIyEhP1/tHcXFxioiIyDWXk5Oj/v3750MjAJ60dOlSff3114ayL774YoH4swkAAAAAAAAAAAAAACA/cFgbAAAAAAAAAAAAAAAABZKvr6/eeOMNQ9nevXsrJCREFSpUUFhYmKpUqaKJEycqPT3d4paet2LFCu3fv99QdsSIEQoMDLS4EQAzmjdvrl9++cVwfuXKlYqMjNTSpUstbAUAuTPyUo9/Mm/ePLVo0UIOh+Mvv/74448b2hsZGalu3boZetbp06cN/UzYtm1bQ/u8ld1u19q1a9WnTx9Tc06nU4MGDdLTTz9tUTPg+vbt26eyZcuqWrVqWrhwoa5cuZKnfYMHD1Z0dLSb2uFG0b59eyUlJWnixIm67bbbVKJECRUpUkTFihVT8eLFFRISIpvNlqdnBAQE5Gnex8dHsbGxedpRmNjtdsMvJvK0sWPHGsrNnTtXWVlZFrcB4ClOp1OPPfaY4fybb75pYRsAAAAAAAAAAAAAAICChcPaAAAAAAAAAAAAAAAAKLDatGmj5s2bG8r++QjR8ePHNWjQIN1xxx06ceKERe08z+FwqFevXoay4eHhGjZsmMWNALiiZMmSGjNmjOG8w+FQfHy8tmzZYmErALDWhg0bVLt27T9+hvvxxx/1zTffGJp97733DD9nzpw5hnI9e/Y0vNObTZs2TW+++abpQ7DTp09Xq1at/nbsHLDC+vXrVadOHZ07dy7Pu8qUKaM333zT8AFb4HoGDBig3bt3Kzk5Wenp6UpLS1NqaqpSUlLkcDh07do1DR48WP7+/oZ3durUSdnZ2crIyNDkyZPl4+PjUrcqVarIbuevBhVEPXv2VFhYWK65rKwstWvXLh8aAfCEpUuX6tdffzWU/e9//8vv+QAAAAAAAAAAAAAAAH/CJykAAAAAAAAAAAAAAABQoI0ePdrl2YMHD+r+++9XZmamGxt5j9GjRys5OdlQdu7cudaWAZAnQ4YMkZ+fn+G8w+HQPffco59++snCVgBgrb179yoqKkopKSl65JFHDM1UqFBBnTp1MvyMzz//PNdMUFCQIiIiDO/0dgMHDtTixYtNH3Fdt26dbrvttr+8sAZwt9mzZ+v+++9XTk6OyztsNpvuuOMO/fe//1VCQoIGDhzoxobA39ntdo0fP16XL19Wt27d5Ovr+4/ZKlWqaN26dfr000//yPXv31+JiYkuPXv8+PEuzcE7jBgxwlBu/fr1Onr0qMVtAOS3zMxMPfTQQ4ayJUqUUNOmTS1uBAAAAAAAAAAAAAAAULDYRk1v5fz9HypVD9NNFYI92QcAAAAAUMDcVX6EivmV8XQNAAAAAAAAADc4m82Wp/m33npLL7zwgpvaeIe0tDSFhYUZOnxYu3Zt7dq1Kx9aAciLBx98UMuWLTM1U6xYMR05ckSRkZEWtQKA6wsICHDbAeagoCClpaUZyq5Zs0Zt2rQxvLt48eK57r7zzju1bds2wzsLiu3bt6tp06amXzJTpkwZ7d27V6VKlbKoGW5UvXr10pw5c/K0IzY2VnPmzFHp0qXd1Aowz+Fw6OOPP9a6det0+fJlFS1aVA0aNFDnzp1Vvnz5f5w7evSoYmJiDP/5effdd2vz5s3uqg0PcDgcKlGihFJTU3PNlilTRmfPnpXdbs+HZgDyw3PPPaf33nvPUDY1NVXFixe3uBEAAAAAAAAAAAAAAEDBMXpGa/FpKgAAAAAAAAAAAAAAABR4s2fPztP8hAkT5HQ6cw8WIN26dTN0jMtms2np0qX50AhAXr3zzjumXyRw9epV1axZ09ChNgDwVkaPakdFRZk6qp2QkGBod+vWrQ3vLEjuvPNOHTp0SKGhoabmzp8/r8qVK+vw4cMWNcONxuFwqHHjxnk6ql20aFEdPHhQq1ev5qg2PM5ut6tbt2766KOPtGrVKi1atEj9+/f/16Pa0m9/ju3atUvBwcG5PqNMmTJavXq1uyrDQ+x2uwYPHmwoe/78efn7+8vhcFjcCkB+OHXqlOGj2kOHDuWoNgAAAAAAAAAAAAAAwHVwWBsAAAAAAAAAAAAAAAAF3kMPPZSn+fPnzyshIcFNbTzv8OHD+uyzzwxlO3furKioKIsbAXCHsmXLatmyZQoMDDQ1l5ycrJCQEJ09e9aiZgDgHcwe5f3www8N5Xr37u1KnQKhYsWKOnnypCpUqGBqLi0tTTVr1tTXX39tUTPcSNq1a6dvv/3W5fkSJUro559/Vo0aNdzYCvCMmJgYXbhwQX369FFQUNDfvl60aFENGDBAp0+fNnSAG95vyJAhKlasmKHstWvXVKlSJSUmJlrcCoDV3nnnHUO54OBgvfrqqxa3AQAAAAAAAAAAAAAAKJg4rA0AAAAAAAAAAAAAAIACr3jx4powYUKedly5csVNbTyvc+fOcjqdueYCAgI0d+5c6wsBcJsOHTrol19+Ub169UzPlitXTrVr19bWrVstaAYAf2XkZ5E6deq49ZlNmjQxlV+9enWumWLFiqls2bKuVioQgoODdfToUdN/tmRnZ+u+++7TvHnzLGqGG8GyZcu0du1al+dbtKFa/d8AACAASURBVGihEydOKDIy0o2tAM/y9/fXtGnTdOXKFZ04cUILFizQ9OnT9d///ldXrlzRxIkT5evr6+macBO73a4hQ4YYzp8+fVoRERF6+OGHlZaWZmEzAFbZv3+/Jk2aZCg7ZswYfs8HAAAAAAAAAAAAAAD4BxzWBgAAAAAAAAAAAAAAQKEwYMAANWjQwOX5sLAwN7bxnM8++0x79+41lB0+fLiKFi1qcSMA7hYcHKwdO3bo9ddfNz27e/duNW7cWG+88YYFzQDAnIEDB5o6JPlvHn74YdMz+/btyzVz8803u1KnwPH19dWOHTvUqVMnU3MOh0Pdu3fX6NGjLWqGwuzLL7/Ugw8+aHquePHiio+P16FDh7R+/XoFBwdb0A7wDhUrVlTXrl311FNPqWnTprLb+WtAhdHw4cNVrVo1UzMLFy5USEiIGjdurG3btlnUDIAVatasaShXu3Zt9evXz+I2AAAAAAAAAAAAAAAABRefqAMAAAAAAAAAAAAAAECh4OPjo5UrV+ruu+92ab4wHNZ2OBzq1auXoWx4eLiGDx9ucSMAVho2bJjOnTtn+kC+0+nU4MGDNWjQIIuaAYBx48aN0/vvvy+bzZanPffdd5+pfFJSkq5cuZJrrlWrVq5WKpA+/fRTDRw40PTcqFGj9Pjjj1vQCIXVK6+8ovvvv9/03Jo1a5SamqqFCxeaPkILAN7sm2++UUBAgKkZh8Ohb7/9Vg0bNlRkZKTGjh2rnJwcixoCcIfZs2cbzr722msWNgEAAAAAAAAAAAAAACj4OKwNAAAAAAAAAAAAAACAQiM8PFxff/215s2bp/r168tuN/bxmCpVquT5mKM3GDNmjC5evGgo++GHH1rcBkB+iIyM1A8//CA/Pz/Ts5MmTdLOnTstaAUA5vTt21fLly+Xj4+Pyztat25tKj937lxDud69e7vQpmB78803XTp2Pn/+fDVt2lQOh8OiZigsFi1apNdee01Op9PwTJEiRfTzzz+rTZs2FjYDAM8pXbq0Fi1a5PL8+fPn9fLLL6to0aJq166djhw54sZ2ANzB4XDoiSeeMJRt1qyZYmNjLW4EAAAAAAAAAAAAAABQsHFYGwAAAAAAAAAAAAAAAIWKj4+PHnvsMW3fvl2pqan65JNPcp05duxYPjSzVnp6usaOHWsoW6tWLQ6zAIVIjRo19NVXXxl+mcDvnE6n7r//fuXk5FjUDAD+3Z8PN7dv317ffvutAgICXNoVFhZmKr9y5cpcM0WKFFHFihVd6lPQ9e3bV6tWrZKvr6+puc2bN6tGjRpKT0+3qBkKuuTkZHXp0sXUTFBQkHbv3q2oqCiLWgGAd2jfvr369++fpx3Z2dlavXq1qlWrpqpVq2rOnDm89ALwEtOmTTOcnTlzpoVNAAAAAAAAAAAAAAAACgcOawMAAAAAAAAAAAAAAKDQKlasmMqUKWMo27hxYzmdTosbWadbt27KysrKNWez2bRkyZJ8aAQgPzVu3FhLliz5y5FaIy5duqQXXnjBolYAYM6dd96p/fv3q3jx4qZno6KilJKSYji/Z8+eXDPVq1c33aMwiY2N1c6dO1WkSBFTc0eOHFHFihWVkJBgUTMUROPGjVN0dLTpI/gVK1bUlStXFB0dbVEzAPAukydP1pAhQ0z/u931HD16VL169VLx4sX1+OOPKzEx0Q0NAbgiOztbzz77rKFss2bN+NkHAAAAAAAAAAAAAADAALce1k65+KsuXfzVnSvdhm6uoZtr6OY6b+5HN9fQzTV0cw3dXEM319DNNd7cTfLuft7czXGt4B6ZAQAAAAAAAHBjsNuNfUTm22+/1YIFCyxuY40jR45o+fLlhrIdO3bkMAtQSHXq1ElTp041fYBt2rRpFjUCgH93vZ/ToqKidOLECcMvR/ndmTNnVKlSJZ08eTLXbHJysi5fvpxr7v777zfVoTCqXbu2jh49avoYclJSkqpWrWrogDkKtz179qh8+fIaNmyYfv75Z1OzxYoV008//WRRMwDwXuPGjdOyZcvk5+fnln3p6emaP3++ypQpo9q1a2vt2rVu2QvAuBEjRhjOrlu3zsImAAAAAAAAAAAAAAAAhYdbD2sfO3RRJ3666M6VbkM319DNNXRznTf3o5tr6OYaurmGbq6hm2vo5hpv7iZ5dz9v7paVdc3TFQAAAAAAAADgX1WuXNlw9vnnn1dCQoKFbawRFxcnpzP3FyH6+/sX2OPhAIzp06ePdu7cqfDwcMMzDodDRYoU0dSpU116ZkZGhnbt2qWNGzcqOTnZpR0A8GclS5bU8ePHVaNGDVNzly9fVvXq1XX69Ol/zc2fP9/Qvp49e5p6fmEVGRmpU6dOqWrVqqbm0tPTVbduXY533sC2b9+uOnXq6MyZM6Zn/fz8tHXrVgUGBlrQDAC8X4cOHXTw4EHTL7f4N06nU7t371ZsbKxKliypgQMHKj093W37AVzf5cuXNX78eEPZt99+W/7+/hY3AgAAAAAAAAAAAAAAKBzcelgbAAAAAAAAAAAAAAAA8DblypUzfJQxJSVF06ZNs7iRe61Zs0a7d+82lB02bJiKFi1qcSMAnla3bl0lJiZq5cqVhmcyMjL0zDPPqGnTpsrKyjI088orryggIEBFihTR7bffrvvuu09hYWEKDAxU06ZN9dlnn7n6HwHADcJu/+ePMgcGBmr//v1q0qSJqZ2ZmZn66quv/jVj5PenwMBAVatWzdSzC7OiRYvq0KFDuvvuu03N5eTkqG3btpo+fbpFzeCNHA6H+vXrpwYNGsjhcJiet9vt2rdvn2677TYL2gFAwREVFaXExEQ9/fTTKlKkiFt3X7p0SZMmTVLx4sXVtGlT7dq1y637AfwfMy9+fOaZZyxsAgAAAAAAAAAAAAAAULhwWBsAAAAAAAAAAAAAAACFms1m0+zZs//1cOOf7dmzx+JG7tWjRw9DuVKlSumVV16xuA0Ab9KuXTtduXLF1MzmzZsVGRmpffv2XffrX375pW666SbZbDa99tpr1z3CnZmZqc2bN6tDhw6y2WwcaQNuUE6nM8877Ha7Nm3apNjYWFNzx48f/9evG3kpSXR0tKln3gjsdrs2b96srl27mppzOp16+umn9dJLL1nUDN7kjTfeUHBwsN59912Xd/z6668ctgeA/5/dbtfUqVOVlpammTNnqkqVKm7d73A4tHnzZt1+++3q2LGjSy9EAPDPTp48qUuXLhnKLlmyRD4+PhY3AgAAAAAAAAAAAAAAKDw4rA0AAAAAAAAAAAAAAIBCr1GjRho5cqShbFpamsVt3GfMmDG6cOGCoayZ4+IACo+goCBFRESYmklOTlatWrX0zjvv/PFrK1asUHh4uFq2bKmEhART+34/0maz2eTj46MtW7aYmgdQeNlsNkO51atXa8iQIYb3njlz5h+/lpqaauiw3X333Wf4efkhJydH69ev17hx47RmzRqPdlmwYIFGjBhheu7NN99UXFycBY3gSVlZWRo2bJhq1qwpm82mwYMH6+rVqy7vGzVqlPz9/d3YEAAKB7vdrieeeEJHjx7VoUOHFBsbKz8/P7c+Y8WKFapZs+Z1X6AEwDX33HOP4eyDDz5oYRMAAAAAAAAAAAAAAIDCh78pBwAAAAAAAAAAAAAAgELr2rVrWrx4sSZMmKDLly8bmjl16pTFrdwjPT1dr7/+uqHsrbfeqvbt21vcCIC3ev75503POBwOPf/887LZbAoMDFTHjh2VlJSU5y4Oh0N33323AgMD5XA48rwPwI1j3Lhxev/99w1lz58//49f++ijjwzt6Nmzp6Gc1dasWaM6derI399f999/v4YNG6a2bdsqMDBQ9957r1t+b3bF6NGjNXfuXNMvblm6dKnq16+vnJwci5ohP40ePVpBQUEaN26c9u/fn+d9Y8eONfxCJAC4kVWrVk2rV69Wenq6xowZozJlyrht98GDBxUdHa309HS37QRuVDt37tSxY8cMZbdt22b4xUMAAAAAAAAAAAAAAAD4DYe1AQAAAAAAAAAAAAAAUKB98803Gjt2rCZNmqTJkyfr4MGDys7OVlZWlh555BHFx8dryJAhmjx5sqF9R44csbixe3Tv3l2ZmZm55mw2m5YuXZoPjQB4q6FDhyo+Pt7leSO/17iy08fHR/369XP7bgCFV2xsrKFcYmLiP35t+fLluc77+/urZs2ahnu5W2pqqvr166cSJUqobdu2+vHHH+V0Ov+SyczM1FdffaWyZcvqk08+8UjPxx9/XBs2bJCfn5+puZ07dyoqKkqpqakWNUN+aNWqlUaNGqXs7Ow877Lb7Zo/f76GDh3qhmYAcOPw9fXV8OHDlZCQoO+++06NGjUy/dKL6zl16pQqV66s5ORkN7QEblzdunUznL3zzjstbAIAAAAAAAAAAAAAAFA4cVgbAAAAAAAAAAAAAAAABdKGDRvUpEkTNWnSRC+//LIGDhyoAQMGKCYmRsHBwQoICNDixYtN7w0ODragrXsdPXrU8LHs9u3bq1q1ahY3AuDtFi5cqCZNmni6xt+8++676tq1q6drAPAQs4cf586dayi3d+/ef/zarl27cp2vWrWq0UputWnTJjVs2FAlSpTQu+++q5SUlFxnfn+ZzAMPPKCcnJx8aPlXzZs31549exQUFGRq7tSpU6pYsaJOnjxpUTNYqV+/flq3bl2e95QpU0ZPPvmkDh48aOrwJADg7xo0aKAtW7bo8uXLev755xUaGpqnfYmJiYqKilJCQoKbGgI3lscff1yHDh0ylD116pTFbQAAAAAAAAAAAAAAAAonDmsDAAAAAAAAAAAAAACgwFm8eLFatGihb7755rpfz8jIcHl3RESEy7P5pXPnznI6nbnm/P39tWDBgnxoBKAg+Prrr3Xrrbd6usbffPzxx1qyZImnawAoAC5fvmwol5GRoejoaP34449/+fX09HRdvHgx1/l7773XpX6uyMjI0NChQxUeHq5mzZpp27ZtcjgcpvesWrVKZcqU+dt/5vxQo0YNHT9+XGXKlDE1l5KSoho1amj79u0WNYMVTp48qffeey/Pe/bu3auEhATNmDGDFwEBgBsFBQVpypQpunTpklasWKHbbrtNNpvNpV0pKSmKjo429LIPAP8nKytL8+fPN5SNjY1V+fLlLW4EAAAAAAAAAAAAAABQOHFYGwAAAAAAAAAAAAAAAAXKhQsX9PTTT1u2/8qVK5btdoe1a9caPpg4ZMgQBQUFWdwIQEFht9u1Z88efffddypZsqSn6/zFww8/rF27dnm6BoB8Zreb+yhzVlaW4ezPP/+s22+/XW3atFFqaqok6amnnjI027NnT1O9XLFz5041a9ZMQUFBGj9+vJKSkvK88+LFi6pbt65eeeUVNzQ0p1SpUjp+/LhiYmJMzWVkZKhRo0ZatmyZRc3gTg6HQ1FRUYZe8vNPwsPD9fPPP6tmzZpubAYAuJ727dtr9+7dSkhIUNeuXVWkSBHTO65evar77rvPgnZA4fXBBx8Yyvn6+mrevHkWtwEAAAAAAAAAAAAAACi8OKwNAAAAAAAAAAAAAACAAmXWrFlKTk62bP8tt9xi2W536NGjh6FcWFiYRo4caXEbAAVRgwYNdPHiRX311VcuHVazwrVr19S+fXtP1wDg5QYPHmzqGLfT6dTnn3+uUqVKqVSpUvroo49ynfHz81Pt2rXzUvMfZWVlacyYMYqMjFT9+vW1adMmXbt2za3PcDgceu2111SzZk23HOs2IzAwUHv37lXLli1NzV27dk2dO3fWpEmTLGoGM86ePastW7boiy+++OMovSRt27ZNRYsWdfl/s0WKFNGoUaN0/vx5RUVFuasuAMCAiIgILViwQGlpaZo5c6ZCQkJMzf/www/atGmTRe2AwsXhcKhv376GsmFhYQoLC7O4EQAAAAAAAAAAAAAAQOHFYW0AAAAAAAAAAAAAAAAUKKtXr7Z0f1xcnKX782LcuHFKTEw0lJ09e7apw5MAbjzNmzfXuXPn8vxCgXr16unMmTM6duyYevXqpfDwcJf2nD59Ok89ABQ8NpvNVL58+fLq1KmT6edkZ2fr4sWLhrJVqlQxvd+IFStWKCgoSCNGjND58+ctecaf7d+/X+XKldPSpUstf9af2e12rVu3Tk899ZSpOafTqYEDB+rZZ5+1qBn+zc6dO9W0aVMFBQWpXLlyuvvuu9W6dWuFhITIZrPJZrOpYcOGyszMNL3bz89Pzz//vFJTUzVy5Ej+HQUAPMhut+uJJ55QSkqKhg8fbmp24MCBFrUCCpdHHnnEcPbkyZMWNgEAAAAAAAAAAAAAACj8+FQqAAAAAAAAAAAAAAAACpRz585Ztrt06dKKj4+3bH9eZGRkaPTo0Yayt9xyizp06GBxIwCFQWhoqPbt2+fSIVN/f39999132rFjh8qWLavKlStr9uzZSkxM1LFjxzR06FCtXLlSHTt2NLxz1qxZpnsA8E5Op9OSvR9++KH8/Pws2S399tIBd/vPf/6jTp06KTs72+27/01mZqbi4uL04Ycf5utzJWn69OmaMGGC6ePp77//vtq0aSOHw2FRM/xZamqqGjVqpPr162vz5s26evWq23YHBQWpR48eSklJ0ZQpU+Tr6+u23QCAvBszZowWL15s+IUHP/zwg+GXvQE3qsuXL+vTTz81lH322WcVEBBgcSMAAAAAAAAAAAAAAIDCjcPaAAAAAAAAAAAAAAAAKFB8fHws2evv769PP/1UoaGhluzPqx49eigzMzPXnM1m09KlS/OhEYDC5N1339WaNWtUtGjRXLNhYWFasGCBMjMz1aBBg+tmKleurLFjx6pdu3ZatmyZnnzySUM9nnzySf3444+mugMouIwecvyzoKAgvfjiixa0+c1TTz3l1n2fffaZunbtatmhcSOeeuopjxzCfOmll/TJJ5+Y/u/5888/V+3atZWVlWVRM0jSvHnzVLp0aW3dutXtu8+dO6crV65ozpw5hn62AAB4RlxcnNasWWMo63Q6NWDAAIsbAQVbaGiocnJyDGXffvtti9sAAAAAAAAAAAAAAAAUfhzWBgAAAAAAAAAAAAAAQIFSpUoVt+8sWbKkvvzySzVu3Njtu93h5MmTWrRokaFsu3btVKNGDYsbASiM2rRpo6tXr2rHjh16+umnVb16dVWpUkUtW7bUkCFD9Pnnn+vq1atKSkpS165dTe2eMWOG4Wzjxo2VnJxstj6AG8j48eM1ffp0FStWzK17S5Qoodq1a7t1Z79+/dxyVLtIkSJ69NFH1b59e9Oz2dnZatmyZZ47uCI+Pl7ffvutAgICTM3t3btXlSpV4s8DCzgcDsXGxqp79+6GXtxj1ldffaXIyEi37wUAWKNVq1ZasmSJoezSpUvlcDgsbgQUTGfOnDGcHT9+vEsvGQIAAAAAAAAAAAAAAMBf8QkMAAAAAAAAAAAAAAAAFCj169d36764uDh9//33atKkiVv3utODDz5o6CCjn5+fPv7443xoBKAwq1evnqZOnaqffvpJR48e1bp16zRu3Di1atVKRYsWdXlvw4YNDeWuXr2q2NhYl58D4Mbw1FNPKSUlRb169XLbUbpLly7p/vvvd9vByC1btujUqVN52hEdHa05c+YoLS1NH330kVasWKE1a9aoSJEipvbs2bNHWVlZeeriqgYNGujgwYMKCQkxNZeQkKBKlSrp8OHDFjXzXgkJCXriiSfUsGFDlS9fXiVLllRYWJjCw8MVERGhyMhIlStXTlFRUbr33ns1ZcoUQ0fIU1JSFB0drbVr11rSu0+fPmrevLkluwEA1uncubOhl7RlZGTo7bffzodGQMFz7733GsrVrFlTgwYNsrgNAAAAAAAAAAAAAADAjYHD2gAAAAAAAAAAAAAAAChQOnXq5PLse++9p5EjR2rAgAGaNm2afvrpJy1evFiVK1d2Y0P3Wr9+vX744QdD2ZdeeklBQUEWNwIA18ycOdNwdtu2bTpw4ICFbQB4g7wexPb19dXs2bN16tQpNWjQwC2d1q9frzp16rjlCPWzzz7r0lxAQIA6deqkY8eO6fDhw+rRo8dfvldt2rTR+fPnVa9ePcM7nU6nli9f7lIfd6hcubJOnDih8uXLm5q7cuWKbr31Vm3atMmiZt4lMTFRt99+u8qWLavZs2dr27ZtOnPmjC5duqTk5GQlJSUpMTFR58+f19mzZ3Xs2DF99dVX6t+/v8LCwhQaGqq7775bb7zxhhITE/+ye9asWSpRooSOHTtmSfeOHTtq2rRpluwGAFhv3LhxhnJDhgyxuAlQ8Ozbt8/wy2DeeOMNt70YCAAAAAAAAAAAAAAA4EbHpzAAAAAAAAAAAAAAAABQoNx+++2qX7++S7MvvPCCLl++rDFjxqhPnz6qXr26m9u53+OPP24oV7JkSb366qsWtwEA19WsWVMtWrQwnO/bt6+FbQAUJmXLltV3332nDRs2qEyZMnnet2fPHkVFRSklJcXlHUePHtXu3btNzVSoUEFvv/220tPT9emnn/7ry1+Cg4O1detWFSlSxPD+Zs2amerjbqGhoTp27Jjq1q1rai4rK0v33HOPPvroI4uaeYcvvvhCFSpU0K5du+R0Ol3acfnyZW3ZskWDBw9WRESEgoODZbfbZbPZ9OSTT7q58W/8/Pw0Z84cLVu2zJL9AID80aFDB5UoUSLXXFZWlubNm5cPjYCC47bbbjOUs9lsat26tcVtAAAAAAAAAAAAAAAAbhwc1gYAAAAAAAAAAAAAAECBYrPZNGHCBJdmc3JyNGXKFHXq1Ek5OTlubuZ+b7zxhs6fP28oO2PGDNntfBwIgHf74osvVKlSJUPZb775RsnJydYWAuBRNpvNrfvuvfdeJSQkaPz48QoICMjTrjNnzqhy5co6ffq0S/NmXg7Qpk0b7d+/XydPnlS/fv0M/UyXnJysSpUq6ddffzX0jFKlSikiIsJwJ6v4+vrq+++/V4cOHUzNORwOdevWTWPGjLGomWcNHDhQbdq0UWZmplv3XrlyxeUj3UZUrVpVx48fV48ePSx7BgAg//Tu3dtQbtCgQRY3AQqOY8eOGf55a+PGjRa3AQAAAAAAAAAAAAAAuLHwN+kAAAAAAAAAAAAAAABQ4DRr1kwvv/yyy/NffPGF/Pz8NG3aNCUlJbmxmftkZGRo5MiRhrIxMTHq3LmzxY0AIO/sdrt27dplKOtwODRq1ChrCwEolAYPHqyUlBTFxcXl6Xh3SkqKqlWrZvj3rd+lpqZqw4YNhrKHDh3SmjVrFBMTY3j/vn37VLFiRZ09e9bwTPPmzQ1n88Py5cvVv39/03MjRoxQ9+7d3V/IQ3JyclSvXj1NmjTJ0gPY7lSsWDHVr19fn3/+uY4cOaKyZct6uhIAwE1effVV+fj45Jq7cOGCPvzww3xoBHi/tm3bGs5628/kAAAAAAAAAAAAAAAABR2HtQEAAAAAAAAAAAAAAFAgvfrqq+ratWuedvTt21dVq1bV/Pnz3dTKfXr37q2MjIxcczabTUuWLMmHRgDgHqGhoVq4cKGh7JkzZyxuA8CT7HbrPsocGBioxYsXKzk5WTNnzlSHDh1Uu3ZtBQQEmNqTkZGh+vXr64svvjA888ILL8jhcOSau+2221StWjVTfVatWqU6deooLS3N1Nyzzz5rKp8fJk+erPfee8/08fN58+apWbNmhr7H3iwnJ0cxMTH6/vvvPV3lL4KDg7VixQpduHBBH3zwgXr37q2nn35ar7/+us6cOaO0tDRt375drVq18nRVAICbBQYGqlOnToaygwcPtrgN4P327dungwcPGsomJCRY3AYAAAAAAAAAAAAAAODGw2FtAAAAAAAAAAAAAAAAFEh2u11z587N857Lly/r8ccf1wsvvKCcnJy8F3OD06dP65NPPjGUjY2NVUxMjMWNAMC94uPjDeVSUlIsbgLAKk6n09MVJP12zP+JJ57Q8uXLtWvXLmVkZCguLs7UjpycHLVp00Zz5swxlP3Pf/5jaO8777xjqsfEiRPVvn170z+zVqpUSU2aNDE1k1+eeeYZrVq1Sr6+vqbmNm3apJtvvlnp6ekWNbPW70e1jxw54ukqf1GvXj1dunRJ7du3V6lSpdSzZ0/NmjVLU6dO1bBhw1S2bFlPVwQAWGzmzJny8fHJNXfhwgV9+OGH+dAI8E5Op1O33nqroWx0dLTKlCljcSMAAAAAAAAAAAAAAIAbj7lPIOciqkaY5LS5c6Xb0M01dHMN3Vznzf3o5hq6uYZurqGba+jmGrq5xpu7Sd7dz5u7+fvn/pdoAAAAAAAAAMAqPj4+cjgceueddzRo0CBlZ2e7vOvtt99Wdna23n//fTc2dM2DDz4oh8ORa87Pz08ff/xxPjQCAPcyehS2oB5MBWCM3W73yHMXL16sF198UW+99ZbhGafTqV69eunUqVMaNWrUP+Zee+01ZWZm5rqvXLlyatq0qeHn9+zZ06XjlQ0bNtTmzZtNz+Wn2NhY7dixQ40aNdKvv/5qeO7w4cOqWLGi9u3bp4iICAsbupc3HtX28fHRggUL9PDDD3u6CgDAw0JDQ9WpUyctWbIk1+zgwYPVo0ePfGgFeJ9KlSoZzm7cuNG6IgAAAAAAAAAAAAAAADcwt34aPaRkEYWEBbpzpdvQzTV0cw3dXOfN/ejmGrq5hm6uoZtr6OYaurnGm7tJ3t3Pm7vZfbzz4DcAAAAAAACAG4fNZtPzzz+vXbt2qV27dnnaNXXqVNlsNr3++useO3S3ceNG7dy501B2wIABCg4OtrgRALjf3LlzDeVatGhhbREAN6zJkyfrrbfeks1m7v/zHj16tHr16vWPX3/77bcN7Xn11VcN5XJyctSoUSOXjmo/9thj2rp1q3x9fU3P5rc6deroyJEjCgsLMzWXlJSkKlWqaN++fRY1c7/OnTt71VHtoKAgff/99xzVBgD8EKnT3AAAIABJREFUYebMmfLx8ck1d+HCBc2ZMycfGgHeJSsrS6dOnTKUrV27tsqXL29xIwAAAAAAAAAAAAAAgBuTbdT0Vs7f/6FS9TDdVIG/aAcAAAAAMO6u8iNUzK+Mp2sAAAAAAAAAwB8OHz6smTNnatKkSXneNWzYML3++utuaGXcTTfdpISEhFxzJUqUUFJSkux2ez60AgD3atCggbZv3/6vGZvNpuTkZIWGhuZTKwDu5OPjI4fD8a+ZdevWqWXLlvnU6PqWLFmiLl265Nr1/9WiRQt98cUXf/lZbMGCBXrsscdynQ0JCVFKSkquuZSUFNWqVcvw0b7f2Ww2jRs3ToMHDzY15w3S0tJUu3ZtHT161NScr6+vVq1apVatWlnUzD327NmjWrVqmZ67+eab9cADDygnJ0eZmZnKzs7WmjVrJP121DQzM9P0TpvNplatWmnp0qUqWrSo6XkAQOEWHx+vxYsX55oLDw9XYmJiPjQCvIeZl/MkJiYqPDzcwjYAAAAAAAAAAAAAAAA3ptEzWou/VQcAAAAAAAAAAAAAAIBCpVq1apo4caIcDodGjRqVp11jx47VggUL3FPMgEmTJhk6qi1JM2bM4Kg2gALryJEjuWYqVqzIUW2gkDNzkM4qcXFx2rRpk/z9/U3Nffnll6pTp46ysrL++LXhw4cbmn3uuecM5Ro0aGD6qLavr6+WLVtWII9qS1JQUJAOHz6sRo0amZrLyclRmzZtNGPGDIuauUePHj1M5Vu2bKns7GwdOHBA48eP18SJE/Xuu+9q+vTpOn36tE6fPq2MjAzt379fAwcOVK1atRQYGJjr3jvuuEOHDh3S2rVrOaoNALiuWbNmycfHJ9fchQsXNHv27HxoBHgHp9NpONulSxeOagMAAAAAAAAAAAAAAFjINmp6qz8+zVGpephuqhDsyT4AAAAAgALmrvIjVMyvjKdrAAAAAAAAAMA/mjBhgoYNGyaHw+HSfGRkpM6cOWP5EeusrCyFhIQoIyMj1+zNN9+sAwcOWNoHAKxUpEiRXH+/a9iwobZu3ZpPjQC4m4+PT64/f61fv14tWrTIp0b/7vDhw6pbt67S0tJMzZUrV0579+7Vvn37dPfdd+ea9/f319WrV+Xr6/uvuYkTJ2rQoEGmuhQrVkxbt27VbbfdZmrOW3Xt2lUff/yx6bnBgwdr/PjxFjTKmz179qhWrVqG8/Hx8Vq4cKFLzzp69Kg++OADffXVV7pw4YJsNpvCw8N15513asCAASpfvrxLewEAN5YuXbpo0aJFueZKlSqlCxcu5EMjwPPMvBwoIyNDAQEBFrYBAAAAAAAAAAAAAAC4cY2e0VrW/m0/AAAAAAAAAAAAAAAAwMMGDx6sbdu2qXXr1i7NJyQkaOPGjW5u9Xe9e/c2dFTbZrNp6dKllvcBACsZedlBly5d8qEJAE+y+sUlZlSrVk1Hjx5VeHi4qbkzZ86ocuXK6t27t6F8ly5dcj2qLUmjRo0y1aNMmTI6duxYoTmqLUkfffSRhg8fbnpuwoQJio+Pt6BR3vTs2dNwdvr06S4f1ZakqKgojR07Vtu2bdPRo0f1888/67vvvtOUKVM4qg0AMGzmzJny8fHJNZeUlKTZs2fnQyPAs8y+uJGj2gAAAAAAAAAAAAAAANbynk+jAwAAAAAAAAAAAAAAABapV6+e1q5dq4yMDHXs2NH0fMuWLS1o9X9Onz6tjz/+2FC2TZs2iomJsbQPAFjNyDGqjRs3Kj09PR/aAMBvSpcurRMnTig6OtrUXEpKig4dOmQou2vXLvXq1Uvz5s1TYmLidTN79uzR1atXDT+/bt26OnnypEqXLm14pqAYM2aM5syZY/oI++LFi9WgQQPl5ORY1Mycffv26YcffjCUHTBggJ566imLGwEAkLvg4GDFxcUZyg4dOtTiNoDnGTk0/7tr165Z2AQAAAAAAAAAAAAAAAASh7UBAAAAAAAAAAAAAABwAwkICNCyZcv03HPPmZ51Op0WNPpNXFycoSOzfn5++s9//mNZDwDIL0Z+z1u5cqWKFy+u9u3bKykpKR9aAchvZo8l54eiRYvqp59+UqNGjSzZv3fvXs2ZM0fdu3dXRESE/P39FRkZqUaNGunZZ5/V0qVLNW7cOMP74uPj9f3338vf39+Svt6gR48eWr9+vfz8/EzNbd++XdHR0UpNTbWomXE9evQwlIuKitLEiRMtbgMAgHEzZswwdEw4KSlJs2bNyodGgGdcvnzZVN4b/10HAAAAAAAAAAAAAACgsOETGgAAAAAAAAAAAAAAACi0srOz9fPPP+vgwYNKSUmR9Nsx16pVq5redeTIEXfXkyR9/fXX2r59u6Hsiy++qODgYEt6AEB+MvqyAofDoZUrVyoiIkLt2rVTYmKixc0A4LcjeFu2bFFcXJzlz8rOztb58+e1detWvf/++4qLi9PChQsNzY4cOdJwtqC799579eOPP6pYsWKm5k6cOKFKlSrp9OnTFjXL3b59+/T9998byi5atMjiNgAAmBMcHKyHHnrIUHbYsGEWtwE8JzQ01HA2KyvLwiYAAAAAAAAAAAAAAAD4HYe1AQAAAAAAAAAAAAAAUOg4nU6tWLFC1apVU3R0tGJiYlSiRAmVKFFCPj4+ev75503v3LJliwVNpa5duxrKhYaGauzYsZZ0AID8ZvSw9u8cDodWr16tyMhIxcbG6pdffrGoGQD8n8WLF2vAgAGernFdFSpU0KhRozxdI1/FxMTo2LFjioiIMDV36dIlVatWTTt37rSo2b/r2bOnodytt96qunXrWtwGAADzZs6cKR8fn1xzSUlJmjVrVj40AvLXDz/8YCrv5+dnURMAAAAAAAAAAAAAAAD8GYe1AQAAAAAAAAAAAAAAUKicO3dOrVu3VseOHXXixIm/fC0lJcXlvVYc1p4yZYrOnTtnKDt9+nTZ7XzcB0DhUKFCBZfmHA6H1q5dq5tuukmtWrVSamqqm5sByE8F4WebZ555xtMVruudd97xdAWPKF26tE6cOKGYmBhTcxkZGWrYsKFWrFhhUbPrO3DggOGD3h988IHFbQAAcE1QUJC6dOliKDt06FCL2wD574477jCcvXbtmoVNAAAAAAAAAAAAAAAA8Gfe/2l0AAAAAAAAAAAAAAAAwISRI0dq3bp1bt9bqVIlt+7LysrSsGHDDGWrV6+u+Ph4tz4fADxpx44d8vf3d3ne4XBo3bp1atKkiRtbAcD/WbZsmerUqaMqVap4usrf+Pr6ql27dp6u4TGBgYHau3evWrRoYWru2rVr6tSpk9566y2Lmv1djx49DOVq1qypevXqWdwGAADXTZ8+Xb6+vrnmLl68qBkzZuRDIyB/JCYmGs76+voWiJcHAQAAAAAAAAAAAAAAFBZ8UgMAAAAAAAAAAAAAAACFRnZ2tpYtW+b2vbVq1dKQIUPcuvPJJ5/Ur7/+mmvOZrNp6dKlbn02AHhaRESEW35v2717t4YPH+6GRgA8wWazebrCHxwOhz777DO1atVKxYsX14MPPqgff/zR07Wu65ZbbrnhD/bZ7XatX79eTz75pKk5p9OpF198Uc8995xFzf7PgQMHtGPHDkPZ2bNnW9wGAIC8CQoKUpcuXQxlX375ZYvbAPknIiLCcDY7O9vCJgAAAAAAAAAAAAAAAPh/3difqAYAAAAAAAAAAAAAAECBdubMGc2ePVt9+/ZV8+bNFRYWpuTkZLc/Z+HChfL393fbvrNnz2rBggWGsq1atVLNmjXd9mwA8Bbt2rXTM888k+c9Y8eO1c6dO93QCMCN5sCBA+rXr5+qV6+ugIAAdejQQevWrVNaWpqnq/2rRx55xNMVvMaMGTM0duxY00fa33vvPbVt21YOh8OiZlLPnj0N5W655RbdeeedlvUAAMBdpk2bJl9f31xzFy9e1PTp0/OhEWCt/fv3G862bdvWwiYAAAAAAAAAAAAAAAC4Htuo6a2cv/9DpephuqlCsCf7AAAAAAAKmLvKj1AxvzKergEAAAAAAADgBvTee+9p0KBBysjIsPQ5W7ZsUaNGjdy6s2HDhtq2bVuuOV9fX124cEGhoaFufT4AeJMWLVpo8+bNysrKcnlH7dq1tWvXLje2ApBXdrtdTqfzXzObNm1SkyZN8qnRb1JTU9WnTx+tXLlSV69ezddnu0OHDh20fPlyT9fwOosWLdIjjzxi+lB2rVq1tGPHDre+REeSfvrpJ918882Gst99950aNGjg1ucDAGCVxx57zNDL4sLCwpSUlJQPjQDrmHl5S27/7gMAAAAAAAAAAAAAAAD3Gj2jteyeLgEAAAAAAAAAAAAAAACY9dprr+m5556z/Kj2mTNn3H5Ue/PmzYaOakvSCy+8wFFtAIXel19+qczMTO3fv19t27Z1aceJEyfcWwpAvrDb8/ejzN26dVNISIg++eQTjx7V9vHxcWmuf//+HNX+B/Hx8frmm28UEBBgam737t2qXLmykpOT3drnpZdeMpSLiYnhqDYAoECZOnWqfH19c81dvHhR06dPz4dGgDXOnj1rOPvhhx9a2AQAAAAAAAAAAAAAAAD/hMPaAAAAAAAAAAAAAAAAKFAOHDigV155xdJnREZG6sSJEypbtqzbdz/66KOGciEhIZowYYLbnw8A3iomJkarVq2S0+nUkiVLTP0enJKSounTp6t3796aPn26Tp48aWFTAAVNcnKyatWqpY8++sjTVSRJ165d0yuvvKI1a9Zo4MCBatasmcqVK/ePR6FtNpveeecdTZ48OZ+bFix33XWX9u/fr5CQEFNz586dU6VKlXTkyBG3ddm6dauh3KxZs9z2TAAA8kNQUJAeeeQRQ9mXX37Z4jaAdcqVK2c42717d+uKAAAA4P9j78/jrarL/vH/2pvD4QgIiCAmMQuikkJ4B0mlOIupaQoOqFhoIWH6MbvVbgfExCnKiZwicUgZcsYIxxRxSHJAFAUFRAEVFFAQD2f4/tGvft136Vl7n7322Ueez7/inNf1Xi9XiBsei2sBAAAAAAB8Lou1AQAAAAAAAABoVIqxUPChhx6KLl26FPzcq6++Ot55551E2YkTJ0Y26/EeYPN0xBFHxDvvvBN//OMfo2XLlolmRo0aFb/73e9i1KhR0bVr12jSpElsvfXW0bdv3/jhD38Y69atS7k1kKu0P+vcdNNN0bNnz2jXrl28/PLLBT9/5MiRUVtbGy1atMh5dty4cfGHP/whLr/88njsscdi2bJlsXHjxli7dm1MmzYtzj777DjrrLPi9ttvj1WrVsWYMWMK3v/LqEePHrFkyZKcFiFGRHz88cfRp0+feOKJJwrSI8l/c7bddtvYfffdC3I9ACim3/72t1FWVlZn7sMPP4yJEycWoREUVnV1deKsFyMCAAAAAAAAADSczAXXHVD7jx903WHr2K5zq4bsAwAAQCOze6fzokXTbRu6BgAAAACwmXj//fejQ4cOqZ1/6qmnxmWXXRbNmjUr+NmVlZXRpk2b+PTTT+vM9urVK15//fWCdwBojGpqaqJJkyb1Pqe8vDwmTJgQo0ePLkAroC7ZbDZqa2u/MPPUU0+ltli4pqYmmjVrFlVVVQU/u0OHDjFp0qQYMmTIP7/Ws2fPWLRoUc5nDRgwIJ555plC1iMiqqqq4hvf+Ea88MILOc1ls9m49dZb45hjjqnX9ZP8/J8wYUKcfvrp9boOADSUESNGxOTJk+vMde7cOZYuXVqERlA4mUwmcbauz3wAAAAAAAAAAKRj7PUHRrZUn91Ys/rT+Gh13X+JsKGUajf3LT/uW35K/b5FuHf5KtVu7lt+3Lf8uG/5cd/y477lp9TvW4R7BwAAAABQaBs2bIgDDjigXmcce+yxcdddd8Vdd90Vb7/9dvzhD3+IX/7yl3HrrbfG22+/HVdeeWUqS7UjIkaNGpVoqXYmk4kpU6ak0gGgMcpms9GpU6d6n1NZWRk/+clPol+/flFTU1OAZkApmzZtWsGXavfu3Tsef/zxWLly5f9aqh0RsXDhwthnn31yPvPZZ5+N7bbbrlAV+f8pKyuLv/3tb3HooYfmNFdTUxPHHntsjBs3Lu9rr1q1KtGCxfou7waAhjRx4sQoKyurM7dixYoitIHCyeXPC3bZZZcUmwAAAAAAAAAAUJdsqb4V/a3XV8eSBasbusbnKtVu7lt+3Lf8lPp9i3Dv8lWq3dy3/Lhv+XHf8uO+5cd9y0+p37cI9w4AAAAAoNB+9atfxQsvvJD3/OGHHx633XZbHHbYYXHYYYdFp06d4uijj45zzjknhg8fXpClrZ9nxYoVcfPNNyfK7rvvvtG3b9/UugA0RqeffnrBznrxxRdj1KhRBTsPyF82m03t7N/+9rcFOWfLLbeMAw88MJ5//vl47bXXYo899vjc7EMPPZTXry8rVqyI8vLyqK6urk9V/oN77rknTjvttJznzjvvvBgxYkRe11ywYEGiXPv27fM6HwBKQfPmzRO9JGLTpk3x/vvvF6ERFMawYcMSZ1988cUUmwAAAAAAAAAAUJf0nkYHAAAAAAAAAIAC+eyzz+Kqq67Ka3a77baLhx9+OP74xz8WuFVyRxxxRNTU1NSZKysriylTphShEUDjcvrpp8fWW29dsPNuvPHGeOaZZwp2HlB6nnvuubzmMplMbLvttnHCCSfEvHnzYt26dfHggw9G//79E81PnDgxrrzyypyvu2nTpigrK4tPP/0051m+2K9//eu46qqrIpPJ5DQ3efLk2HPPPRN9jv9XCxcurDNTVlaW6mJ5ACiGU089NVGuoqIi5SZQONOnT0+Ua9u2bc6fLwEAAAAAAAAAKCxP4wIAAAAAAAAAUPLuu+++WLVqVeL8YYcdFj//+c/jgQceiIULF8bee++dYrsvNnv27JgzZ06i7JgxY6JNmzYpNwJonPJ9wcJ/UltbG0OGDImqqqqCnQmUjtmzZ+e8oHrPPfeMG2+8MTZs2BArVqyIm2++Ofr06ZPX9U899dSYMWNGXrPNmzePd955J69ZPt+YMWPi7rvvjiZNmuQ095e//CV69+4dGzZsSDyzZMmSOjPNmjXLqQcAlKJFixbVmclms9GqVasitIH669ChQ+LsBx98kGITAAAAAAAAAACSsFgbAAAAAAAAAICSN3To0ES5Xr16xdq1a+Ouu+6KSy+9NA466KBo3rx5yu2+2DHHHJMo16pVq7jiiitSbgPQeB1zzDHRuXPngp330UcfxbBhwwp2HpC7TCaTyrkTJkxInP3BD34Q1dXV8dhjj8XIkSOjoqKiIB2GDBkS8+fPz2u2U6dO8eyzzxakRxoqKysb5YsJDj300PjrX/+a8//HCxcujC5dusR7772XKL9s2bI6My1btsypAwCUojfeeKPOTHl5eRGaQGG8//77ibPZrL+WCQAAAAAAAADQ0DzBAQAAAAAAAABAyRs8eHCi3NSpU6NVq1af+/1PP/00ZsyYEZdcckmMHTs2brnllnj77bf/+f1Vq1bF/fffH/fcc0+8/vrrUVtbW6/eEydOTLRYLyLi2muvtZAFoA433XRTQc+76667Yocddogrrrgi8a/XQOl77LHH6sy0bds2qqur43e/+11qn8F22mmnWLVqVV6zAwcOjLlz5xa4Uf1ddtll0bp166ioqIivfe1rMWfOnIaulJN+/frFokWLom3btjnNrVq1Krp37x4vv/xyndk77rijzkzr1q1zuj4AlKJFixbVmfEyCRqLkSNHJs5WVlam2AQAAAAAAAAAgKT8TTwAAAAAAAAAAEreihUrEuX69u0bmUwm7r///vjkk0/++fXa2tqYNm1abL/99vHd7343zj777LjgggvihBNOiC5dukQmk4lMJhMdOnSIQw45JA477LDo3bt3dOrUKa6++uqorq7OuXNVVVWceeaZibLbb799DB8+POdrAGxu9t1333j00Udj9OjR0a9fv9hyyy3rfeYbb7wRZ555ZnTp0iX233//WLNmTQGaAkmksdB64cKFif493nvvvYvyUpOtt94678V7AwcOjAcffLDAjfIza9as2HbbbeO///u/Y+PGjVFdXR2vvPJK7LfffrFhw4aGrpeTjh07xtKlS6Nbt245zW3YsCH69+8fM2fO/MLcFltsUedZuS72BoBS9Ic//KHOjP/m0Vj87ne/S5xt2rRpik0AAAAAAAAAAEjKYm0AAAAAAAAAAEpeixYtcsofcsgh0blz5xg+fHjcfPPNMWbMmBg6dGgsX778C+dqamr+14/ffffdOPXUU+Pggw/OeWHgqFGjEs9MnTo1p7MBNmeDBw+Oa665Jv72t7/FunXrYv369XHnnXfGcccdFzNmzIjq6up4/vnnc166XVtbG7NmzYr27dvXuTQVKF1XXHFFotwZZ5yRcpP/v6ZNm8amTZtynquqqorvfve7ceONN6bQKpnFixfH17/+9dh///3jvffe+7fvr1+/Pvbff/8GaFY/LVu2jEWLFsWgQYNymquqqoohQ4bEdddd9x+//+GHH8ZHH31U5zn9+vXL6boAUGrmzp0bVVVVdea22WabIrSB+pk+fXri7Nq1a1NsAgAAAAAAAABALizWBgAAAAAAAACg5G277bY5z3z00Udx++23x4knnhjXXnttva7/pz/9KbbbbrvYuHFjovx7770XkyZNSpTdZ599LNYDqIfmzZvHsGHD4pZbbokhQ4ZENpuN/v37x8qVK3N+MUPE35emHnjggfHCCy+k0BZI2+uvv54ol+vy/fq4+uqro3Xr1nnN1tbWxsknnxznn39+gVvVraamJnr27Fnnr4ezZ8+u9+fthpDNZmP27NkxfPjwnOZqa2tj1KhRcdZZZ/3b97p3757ojJNOOimnawJAKampqYkhQ4Ykynbt2jXdMlAARx55ZOJsq1atUmwCAAAAAAAAAEAuLNYGAAAAAAAAAKDkDRgwoKErxNq1a+PQQw+NDRs21Jk94ogjoqamps5cWVlZTJkypRD1APg/mjdvXq9fY7/+9a9Hnz594p577ilgK+BfZbOFf5R5v/32S5Tr06dPrFmzpuDX/1ePPPJIdOzYMU499dREnyG/yIUXXhg/+MEPCtQsmZkzZ0Z1dXWi7GmnnRZLly5NuVE6br311rwWl1966aUxdOjQiIiYNWtWZDKZWLt2bZ1z5eXlXqwDQKM2evToeP/99xNlTz311JTbQP3cfvvtibOrV69OsQkAAAAAAAAAALmyWBsAAAAAAAAAgJJ30kknRXl5eUPXiFmzZsXWW28dtbW1n5uZM2dOzJ49O9F5o0ePjrZt2xaqHgD/x0EHHRSHHXZY3vPz58+Pww47LHbaaadGuzAWNjfHHXdcolxtbW1stdVWiV6GkqvFixfHbrvtFvvss08sX768YOf+/ve/j3333TeVzv/J1KlTE2erqqrit7/9bYpt0nXBBRfEpEmTcl72Pm3atMhkMrH//vsnntlhhx1yrQcAJePll1+O66+/PlF2q622iv/6r/9KuRHUz/DhwxPlTjnlFH+OCwAAAAAAAABQYizWBgAAAAAAAACg5G277bZx8sknN3SNiIjYuHFjXHTRRZ/7/aOPPjrROVtuuWVMmDChULUA+BxTp06Nrbbaql5nvPbaa9G7d+949dVXC9QKiIiclxgn0alTp6ioqCj4uUls2LAhjjzyyOjRo0fMnTs3lWs8/PDDseuuu0ZlZWUq5/+rOXPm5JRvqPteKCeeeGLMmjUrmjZtmup16vPCBwBoSDU1NXHggQd+4Qvn/tUNN9yQciOonylTpiTOjh8/PsUmAAAAAAAAAADkw2JtAAAAAAAAAAAahd/85jdx7rnnNnSNiIgYN25cvPTSS//29euvvz7efvvtRGdcffXVqSyTBOB/Kysri2eeeSY6d+5cr3M2btwYu+22W3zyyScFagakZdCgQYmzrVq1imXLltXrejU1NXH++efHVlttFdOnT0+8bDJfr7zySnTv3j3WrFmT6nWWLl2aU7558+YpNSmevffeO15++eVo2bJlKue3aNGiZH5PAwC5+tnPfhbLly9PlN1jjz3iiCOOSLkR1M9RRx2VONuqVasUmwAAAAAAAAAAkA9/Mw8AAAAAAAAAgEahSZMmceGFF8bzzz8fJ510UrRv377BumzatCkGDRoU69ev/+fXqqqq4owzzkg036NHjzjhhBPSqgfA/9GrV69YunRpnH322fV6qcGnn34aRx99dAGbAWmYOXNmbLPNNomy69evj86dO8duu+0Wzz77bM7XmjZtWrRv3z4uvPDCqKyszHk+X++++2507do15+XXSb3xxhs5//NsscUWqXQptt69e8fixYujQ4cOBT/717/+dZSVlRX8XABI21133RW//vWvE2UrKirigQceSLkR1E8un6Nfe+21FJsAAAAAAAAAAJAvi7UBAAAAAAAAAGhU+vfvHzfccEO89957cdlll0WXLl0apMf69etjr732+uePf/KTn/yvRdtfZMqUKWnVAuALXHzxxfHxxx/H1KlTY+jQoXmdMWPGjPjwww8L3Aw2T5lMJpVzy8rKYv78+dGiRYvEM3Pnzo2BAwdGJpOJ7bbbLnr16hV9+/aNQYMGxQEHHBBDhw6Nk046KX7+85/H+PHj46yzzoott9wyhg4dWu9fEzp37hwPP/xw9OrVK6e5tWvXRu/evWPu3Ln1uv5/csstt+Q882VZrB0R0a5du1iyZEnstNNOBTvzjDPOiJNOOqlg5wFAsbzwwgsxbNiwxPnrrrsuWrZsmWIjqL+uXbsmzvbu3Tu9IgAAAAAAAAAA5K2soQsAAAAAAAAAAEA+MplMnHnmmXHGGWfE448/HjfeeGPceeedeZ11xBFHxKZNm2K77baLzp07x9lnn51o7rnnnosf/vCHMX78+LjpppsSzey1117Rv3//vHoCUH/NmzePI488Mo488si46KKLok+fPlFZWZmK/IC3AAAgAElEQVR4vra2Nq644oq4+OKLU2wJ1Fe7du1i9uzZ0a9fv5xnV6xYkUKjf9eyZcuYMGHCP5ctv/baa7HHHnvE7NmzE5+xcePGGDhwYNxzzz1x0EEHFazbww8/nPNM8+bNC3b9UlBRURHz5s2LAw44IB566KF6nfWzn/0sLr/88gI1A4DieeGFF2LgwIFRVVWVKD9gwIA44YQTUm4F9bNu3brE2b/97W8pNgEAAAAAAAAAoD6yDV0AAAAAAAAAAADqI5vNxl577RV33HFHVFZWxrBhwxLPNmvWLP7617/GtGnT4p577omJEyfGWWedFffee2/iMyZNmhS9e/eO6urqOrNNmjSJKVOmJD4bgHT17Nkz5s2bF506dcppbvz48TFu3LiUWsGXQ21tbUNXiL59+8YDDzzQ0DX+TVlZWfz0pz+NtWvX/nOpdsTfP9c++eSTOX2ejYioqqqKgw8+OG688caCdXzttddynmnRokXBrl8qstlszJo1K04++eS85jOZTJx33nmWagPQKM2dOzcGDBiQ+EVE5eXl8eCDD6bcCuqvdevWibP5vKgHAAAAAAAAAIDisFgbAAAAAAAAAIAvjaZNm8btt98eM2fOjGuuuSa++93vfmH+2muvjd122+3fvn7IIYfEueeem/i6H330UaLcqFGjol27donPBSB9vXr1irfffjvGjRsXX/3qVxPPnXfeedGhQ4d46KGHUmwHX27ZbPqPMh900EFx2mmnpX6dJDKZTBx44IHxwQcfxG9+85vP/ee/884742c/+1lOZ9fW1sbJJ58c559/fr17rlu3LtatW5fzXPPmzet97VJ1/fXXxyWXXBKZTCZRPpPJRJ8+feLFF1+MsWPHptwOAArvhRdeiG9+85uxadOmxDNXXnlltG3bNsVWUH+rV69OnJ00aVKKTQAAAAAAAAAAqC+LtQEAAAAAAAAA+FJp0qRJ7L///jF69Oi4//7748MPP4wTTzwxKioqIiKia9euMWbMmHj88cfjhz/84eeeM3bs2DjssMMK1qtly5Zx5ZVXFuw8AArrf/7nf2LZsmUxfPjwxDPvv/9+7LfffjFgwIB49913U2wH1Mevf/3rBl/yuPPOO8crr7wSDz74YLRp06bO/OWXXx5XXnll4kXO/3DhhRfGiBEj8mz5d1OmTMlrrkWLFvW6bqn77//+71i6dGnst99+0aRJk/+YKS8vjyOPPDKWLVsW8+bNi1122aXILQGg/pYtWxa77757Tku1d9111/jxj3+cYisojFxeenjiiSem2AQAAAAAAAAAgPqyWBsAAAAAAAAAgC+1rbbaKiZNmhQff/xxrFy5Mt5666246qqrYo899vjCuUwmE5MmTSpYj6uuuiqyWY/rAJS63/72tzkvsn3uueeic+fOMXLkyKiqqkqpGXz5FPOz0SWXXFK0a/2r9u3bxz333BOvvPJK7LTTTjnNnnrqqTF9+vTPXeL8eSZPnhz77LNP1NTU5DT3D/fdd19ec82bN89rrjHp1KlT/PnPf46qqqqYN29eXHrppTFy5Mi45JJL4oEHHohPP/00pk6dGh07dmzoqgCQl08++ST69u0bGzduTDzTsmXLePzxx9MrBQXy2WefJc6ecMIJKTYBAAAAAAAAAKAQMhdcd0DtP37QdYetY7vOrRqyzz+t/fDTiNpMtN66oqGr/EdrV28syW7uW37ct/yU+n2LcO/y5b7lx33Lj/uWH/ctP+5bfty3/G0u9273TudFi6bbFuQsAAAAAIBS9OSTT8Z3vvOdep3RvXv3ePPNNwvUCIC09enTJ+bPn5/X7LHHHhu33XZbgRtB45NkQf28efOiT58+RWjzd5MmTYrzzz8/3nnnndSv1axZszjvvPPinHPOqfdZc+bMicGDB0dlZWVOc3369Im5c+dGeXl5TnMdO3aM5cuX5zQTEbFo0aLo0aNHznMAQGmoqqqKnj17xpIlSxLPtGjRIubPnx9dunRJrxgUSC4v0aqtra07BAAAAAAAAABAgxl7/YGlu1gbAACAxsFibQAAAABgc3D44YfH3Xffnff8c889F//1X/9VwEYApOnDDz+Mr371q/Hpp5/mPNukSZNYtWpVtGnTJoVm0HiU4mLtf3jsscfitNNOi5dffrngZ2ez2TjmmGPixhtvjIqKwr2Me+HChdG/f//4+OOPc5rbbrvtYv78+Yl/TaqpqYmmTZtGTU1Nzh0/+OCDaNeuXc5zAEBpGDhwYDz77LOJ85Zq05jU1tZGNptNlD3ggAPiT3/6U8qNAAAAAAAAAACoj7HXHxjJngYBAAAAAAAAAIDN2F133RV9+/bNa3bw4MGWagM0Mm3bto1Zs2YlWgz8f1VXV8eIESMKXwq+hJIutiu0wYMHx0svvRRvvPFG7L333tGkSZOCnDtw4MB4++2349Zbby3oUu2IiJ49e8Zbb70VHTp0yGlu+fLl0bVr11i6dGmi/GOPPZbXUu2mTZtaqg0AjdhRRx1lqTZfarn83sNSbQAAAAAAAACAxqGsoQsAAAAAAAAAAEBj8NBDD0X79u1zmmnSpElMnTo1pUYApOlb3/pWPPLII3HMMcfEypUrc5q9//7747333st5AS5QXD179oyHH344ampqYubMmTFnzpz48MMPY926dbF27dpYt25drF+/PtavXx8bNmyIzz77LD777LOorKyMqqqqqK6ujq233jr69+8f55xzTnzrW99KtW+7du1iyZIlseuuu8Ybb7yReG7t2rXRu3fvmD17dvTv3/8Ls/l+du3UqVNecwBAw7vppptiypQpifOZTCbmzZtnqTaNRnV1dUNXAAAAAAAAAAAgBRZrAwAAAAAAAABAAu3atYunn346Bg0aFDU1NYlmTj311GjXrl3KzQBIy+DBg2PFihVx8cUXx9ixY6OysjLRXE1NTVx66aUxYcKElBtC45bNZhu6QkT8vceQIUNiyJAhDV2lThUVFfHaa6/FHnvsEbNnz048t3HjxhgwYEDce++9cdBBB31u7sknn8yr1y9+8Yu85gCAhrV48eIYNWpU4nx5eXnMmzcvunXrlmIrKKzdd989cTbpn/sCAAAAAAAAANDwSuNpdAAAAAAAAAAAaAQGDhwYEydOTJTt0KGDhaoAXxLnnHNOrF69Og455JDIZDKJZtq3b59yK2Bzlc1m48knn4xhw4blNFddXR0HH3xwXH/99Z+beeutt3Lus8UWW8SIESNyngMAGlZNTU3svvvuUVVVlSifzWbjoYceil69eqXcDArrueeeS5xN+nt+AAAAAAAAAAAansXaAAAAAAAAAACQgzZt2iTK3XHHHSk3AaCYWrZsGffee2+8/PLLifLdu3dPuRGwubvzzjvjzDPPzGmmtrY2fvzjH8e55577b99bvHhxfPbZZzn3+N73vhfZrMfSAaCxOeKII2LlypWJ87feemt85zvfSbERFF7SlyRGRGzcuDHFJgAAAAAAAAAAFJonmAEAAAAAAAAAIAf33XdfolyXLl1SbgJAQ+jdu3eiXK9evVJuAo2fZcz1d9lll8VVV10VmUwmp7mLLrooTjjhhP/1tdtuuy3n62cymfjVr36V8xwA0LAmT54cd999d+L8uHHj4phjjkmxEaRj9OjRibPNmjVLsQkAAAAAAAAAAIXmaXQAAAAAAAAAAMjB3Llz68wMGjQounfvXoQ2ABTbW2+9lSjXs2fPlJsA/N2YMWNi+vTp0aRJk5zmbrnllthnn32ipqYmIiL+/Oc/53ztHXfcMb7yla/kPAcANJxly5bFyJEjE+d33XXX+J//+Z8UG0E6FixYkDj7j8/EAAAAAAAAAAA0HhZrAwAAAAAAAABADtasWVNnxlJtgC+vjz76KFFu/fr1KTeBxi+TyTR0hS+Nww8/PGbPnh3l5eU5zT3yyCOxyy67RGVlZcyfPz/n61qyCQCNS01NTey+++5RVVWVKN+jR4948cUXU24F6TjqqKMSZ/3eBAAAAAAAAACg8bFYGwAAAAAAAAAAcpBkWeHKlSuL0ASAhrDjjjsmyl1zzTUpNwH43wYOHBivvPJKbLnlljnNzZ8/P7p06ZLoBTL/qkWLFnH00UfnNAMANKwrrrgi3nnnnUTZZs2axZw5c1JuBOmoqqqKl156KVE218/BAAAAAAAAAACUBou1AQAAAAAAAAAgB0kWqj700EPx9NNPF6ENAMXWqlWr2GKLLerM3XvvvUVoA/C/9ezZM956663o0KFDTnP5vBhm6NChOc8AAA3r8ssvT5ydMmVKbLPNNim2gfS0bt06lSwAAAAAAAAAAKXDYm0AAAAAAAAAAMjB3/72t0S53XffPcaMGRNVVVUpNwKg2HbZZZc6MwsWLChCE2jcslmPMqehXbt2sWTJkthhhx1Su0Ymk4lLLrkktfMBgMJbsGBBrFq1KlH2xBNPjEMPPTTlRpCO2tra2LBhQ6LsrbfemnIbAAAAAAAAAADS4ml0AAAAAAAAAADIwXXXXZc4e80118SPfvSjqK2tTbERAMV2xBFH1JnZtGlTzJkzpwhtAP5dRUVFvPrqq/Htb387lfO/9rWvxTbbbJPK2QBAOkaPHp0o161bt7jppptSbgPpOfnkkxNnhw8fnmITAAAAAAAAAADSZLE2AAAAAAAAAADk4Lvf/W5O+UmTJsWMGTNSagNAQ0i6pGvJkiXpFgH4AtlsNp544ok46qijCn722LFjC34mAJCedevWxeOPP54o+/TTT0c266+c0XglXQx/7rnnptwEAAAAAAAAAIA0ecoJAAAAAAAAAABy0KxZs7jiiitymjnzzDOjtrY2pUYAFNvq1asT5crLy1NuAo2bhY3Fcccdd8SZZ55ZsPNatWoV3/ve9wp2HgCQvjPOOCNqamrqzH3ta1+LDh06FKERpGPOnDmJsxdccEF6RQAAAAAAAAAASJ2n0QEAAAAAAAAAIEcjR47MKb9gwYJ45ZVXUmoDQLFNmDAhUW777bdPuQlAMpdddllcc801kclk6n3WMcccU4BGAEAxTZ8+PVHu97//fcpNIF2DBg1KnPWiHwAAAAAAAACAxs3THwAAAAAAAAAAkKPWrVvHSy+9lNPMa6+9llIbAIrt/vvvrzPTvHnz6Nu3bxHaQONlkV1xjR49Ou66665o0qRJ3mdkMpkYP358AVsBAGnbsGFDrFmzps5c165do3///kVoBOlYvnx54uwnn3ySYhMAAAAAAAAAAIqhoE+jr1n9aXy0+tNCHlkwuuVHt/zolr9S7qdbfnTLj2750S0/uuVHt/yUcreI0u5Xyt1qqmsbugIAAAAAQIOorKzMKd+6deuUmgBQTBs2bIi33367ztxuu+1WhDYAufne974Xs2fPjmbNmuU137dv32jTpk2BWwEAaXrqqacS5S688MKUm0C6dtlll8TZFi1apNgEAAAAAAAAAIBiKOhi7bdeXx1LFqwu5JEFo1t+dMuPbvkr5X665Ue3/OiWH93yo1t+dMtPKXeLKO1+pdytsrK6oSsAAAAAADSI8vLynPL77bdfSk0AKKZ77703amvrfvnsyJEji9AGIHcDBw6M+fPnx5Zbbpnz7MKFC2PNmjUptAIA0jJnzpxEueOOOy7lJpCe6urqWL062XO2Sf+dAAAAAAAAAACgtBV0sTYAAAAAAAAAAGwutt5665zymUwmpSYAFNOSJUsS5Y4++uh0i8CXQDbrUeaG0qNHj3jrrbdi2223zWnuk08+ia5du8bSpUtTagYAFNpLL71UZ6Zdu3ZFaALpOfDAAxNnv/nNb6bYBAAAAAAAAACAYvE0OgAAAAAAAAAA5KFjx45x4oknJs6vXbs2xTYAFEtlZWWiXFlZWcpNAOqnXbt2sXjx4thhhx1ymlu7dm307t075s6dm1IzAKCQFi1aVGemY8eORWgC6XnooYcS5SZNmpRyEwAAAAAAAAAAisVibQAAAAAAAAAAyNPVV1+dONumTZtYsWJFim0AKIbdd989UW7dunX//N+rVq1Kqw40atmsR5kbWkVFRbz66qvxne98J6e5jRs3xsCBA2PGjBkpNQMACmX58uV1Znr16lWEJpCO2bNnJ87m8qJEAAAAAAAAAABKm6fRAQAAAAAAAAAgTy1atMhp8dAee+wR77//foqNAEjbt7/97US5m2++OUaMGBHt27eP9u3bR7t27eKOO+5IuR1A7rLZbPzlL3+JY489Nqe5qqqqOPjgg+PGG29MqRkAUAhr166tM9O3b98iNIF0JP19+imnnJJyEwAAAAAAAAAAislibQAAAAAAAAAAqIfzzjsvcXbhwoVxxhlnpNgGgLRVVFREs2bN6sz99Kc/jcmTJ8eqVasiImL16tVxzDHHRNeuXeMvf/lL2jUBcnbbbbfFWWedldNMbW1tnHzyyXH++een1AoAqI9169ZFVVVVnblBgwYVoQ0U3po1axJnJ0yYkGITAAAAAAAAAACKzWJtAAAAAAAAAACoh0MOOSRatGiROH/bbbfFggULUmwEQNq23nrrvGeXLl0ae+65Z+y6667x6quvFrAVND7ZrEeZS8348ePj2muvjUwmk9PchRdeGCNGjEinFACQtyeffDJR7pvf/GbKTSAdw4YNS5T7yle+kuglWQAAAAAAAAAANB6eRgcAAAAAAAAAgHrYcsstY+LEiTnN3HLLLSm1AaAYunTpUu8zXn755dh3330L0AagsE455ZS4++67o0mTJjnNTZ48OfbZZ5+oqalJqRkAkKunnnqqzkx5eXmUl5cXoQ0U3qxZsxLlkvy7AAAAAAAAAABA42KxNgAAAAAAAAAA1NPxxx8fV111VeL8n//85xTbAJC2nXfeuSDnrFu3riDnABTaoYceGk899VQ0a9Ysp7lHHnkkdt1116isrEypGQCQi3nz5tWZ2WqrrYrQBArv2muvTZzt1q1bik0AAAAAAAAAAGgIFmsDAAAAAAAAAEABjBkzJv74xz8myr766qtRW1ubciMA0rL77rsX5JxcF9bCl00261HmUjZgwIB47bXXolWrVjnNvfLKK9GtW7dYs2ZNSs0AgKTefffdOjNr164tQhMovJ/85CeJck888UTKTQAAAAAAAAAAaAieRgcAAAAAAAAAgAI5/PDDY9q0aXXmNm7cGFVVVUVoBEAajj322GjatGm9z9liiy0K0AZKT01NTUNXoEC6desWixcvjq985Ss5zS1fvjy6du0aS5cuTakZAJBEJpOpM+P3JTRGs2fPTpz99re/nWITAAAAAAAAAAAaisXaAAAAAAAAAABQQNls3Y/klJeXF2QhKwANo7y8PIYOHVrvc/bcc8/6l4FGLMmiRxpe27ZtY8mSJbHTTjvlNLd27dro3bt3zJ07N6VmAEBdOnToUGembdu2RWgChZV0WfYee+yRchMAAAAAAAAAABqKxdoAAAAAAAAAAFBAS5YsqTNjYRFA43fddddFq1at8p7PZDJxxRVXFLARQHrKy8tj3rx5sddee+U0t3HjxhgwYEDMmDEjpWYAwBfp2LFjnZk1a9YUoQkUzvr16xNnZ86cmWITAAAAAAAAAAAaksXaAAAAAAAAAABQQCtWrKgzs3LlyiI0ASBNLVu2jL/+9a+x7bbb5jXfsWPH6NChQ4FbQWmoqalp6AqkIJvNxiOPPBLHH398TnPV1dVx8MEHx4033phSMwDg83Tr1q3OTC5LiqEU/PKXv0ycraioSLEJAAAAAAAAAAANyWJtAAAAAAAAAAAooDfeeKPOzP/7f/+vCE0ASFuvXr1ixYoV8fHHH8eECRNi4MCBiWffeeeduPjii1NsB6Uvm/Uoc2M0efLk+MUvfpHTTG1tbZx88slx7rnnptQKAPhPevbsWWemsrKyCE2gcMaPH58o9+ijj6bcBAAAAAAAAACAhuRpdAAAAAAAAAAAKKD77ruvzsw222xThCYAFEvLli3j9NNPj6effjqqq6ujadOmieZ+8YtfxMSJE1NuB8VXU1PT0BVI2UUXXRTXXXddZDKZnOdGjBiRTikA4N/suOOOdWZqampi48aNRWgD9Zfkz17/YfDgwSk2AQAAAAAAAACgoVmsDQAAAAAAAAAARfbee+81dAUAUpLNZmOnnXZKnP/JT34Sr776aoqNoHRlsx5lbsx+9KMfxf333x9NmjTJaW7y5Mmxzz77WMAOAEXQq1evRLkFCxak3AQKY+rUqYlyV199dcpNAAAAAAAAAABoaJ5GBwAAAAAAAACAAqmuro5MJlNn7qijjipCGwAayrBhwxJna2tr4wc/+EGKbQDSc9BBB8Wzzz4bFRUVOc098sgjscsuu0RlZWVKzQCAiIjy8vJELzN5/fXXi9AG6mfFihVx++23J8qOHj065TYAAAAAAAAAADQ0i7UBAAAAAAAAAKBAKisro7a2ts7c5ZdfHlVVVUVoBEBDGDVqVE755557znJZvlR8ztm89O/fP1599dVo3bp1TnPz58+Pbt26xZo1a1JqBgBERDRr1qzOzMKFC4vQBOpnu+22S5Q77rjjEr38EAAAAAAAAACAxs1ibQAAAAAAAAAAKJCKiopo2rRpnbnp06fHN77xjXjzzTeL0AqAYmvTpk0MHz48cb62tjbuuOOOFBtB8VRWVka/fv0SZbNZjzJ/WXTr1i2WLFmSeNnhPyxfvjy6du0aS5cuTakZANCiRYs6M0uWLEm/CBTJ9ddf39AVAAAAAAAAAAAogrJCHtaj99YRtaX5Nnfd8qNbfnTLXyn30y0/uuVHt/zolh/d8qNbfkq5W0Rp9yvlbuXlTRq6AgAAAABAychkMrFp06ZE2RdeeCH22muvmDdvXrRq1SrlZgAU26233hpHHHFEHHXUUbFx48Y68y+++GKccMIJRWgG6dmwYUPsvPPOFjNuptq0aROLFy+Or3/96zF//vzEc2vXro3evXvH7Nmzo3///ik2BIDNU+vWrWPVqlVfmHnnnXeK1Aby8/rrryfObrHFFik2AQAAAAAAAACgVGQLeVjrtltE660rCnlkweiWH93yo1v+SrmfbvnRLT+65Ue3/OiWH93yU8rdIkq7Xyl3yzYpzYXfAAAAAAANpXv37omzb7/9dpx99tkptgGgIR166KHx3nvvJcq+++67KbeBdK1bty569OiReKl2y5Yto02bNumWoujKy8vj5Zdfjn322SenuY0bN8aAAQPi/vvvT6kZAGy+2rVrV2cm6e9boKGMGjUqUe74449PuQkAAAAAAAAAAKWioIu1AQAAAAAAAABgc/fXv/41WrRokTh/0003xccff5xiIwAaUqtWraJPnz515lauXFmENpCO999/P7p3757Tz+MRI0akV4gGlc1m46GHHooTTjghp7nq6uo49NBD47rrrkupGQBsnrbddts6Mx9++GERmkB+ampq4rHHHkuUvfnmm9MtAwAAAAAAAABAybBYGwAAAAAAAAAACqht27bxox/9KHG+srIynnnmmRQbAdDQampq6sysXr26CE2g8JYtWxY9e/bM6edwNpuN8ePHp9iKUnDzzTfHeeedl9NMbW1tjBo1Ks4555yUWgHA5qdTp051ZtatW1eEJpCf++67L1Hu+9//fmQymZTbAAAAAAAAAABQKizWBgAAAAAAAACAArvoootizz33TJxfvHhxemUAaHALFy6sM7N+/foiNIHCeuONN6J37945L2L8+c9/Hi1btkypFaVk7NixccMNN+S84HD8+PFx3HHHpdQKADYv3bt3rzOzYcOGIjSB/PzqV79KlBs7dmzKTQAAAAAAAAAAKCUWawMAAAAAAAAAQIFtscUWcf/998cpp5ySKD9hwoSUGwHQkJo1a1ZnpnXr1kVoAoXz4osvxi677JLzEsZf/vKXMX78+JRaUYpOOumkeOCBB6KsrCynudtuuy0GDx4cNTU1KTUDgM1Dr1696sxs2rSpCE0gdx988EHMnj27ztzgwYNj5513LkIjAAAAAAAAAABKhcXaAAAAAAAAAACQgpYtW8a1114b++67b53Z119/PWpra4vQCoBiW7NmTXzyySd15vr161eENlAYc+bMiW984xvx2WefJZ7JZDJx1VVXxTnnnJNiM0rVkCFD4rnnnouKioqc5h5//PHo06dPbNy4MaVmAPDlt9NOO9WZqa2tjTVr1hShDeTmmmuuSZQ788wzU24CAAAAAAAAAECpsVgbAAAAAAAAAABS9IMf/CBRbvr06Sk3AaAh3HTTTYlyP/7xj1NuAoUxa9as+M53vhObNm1KPJPJZOL3v/99jBkzJsVmlLp+/frFggULok2bNjnNvfbaa9GtW7f48MMPU2oGAF9u7du3T5R79dVXU24CuamtrY1JkyYlyu6///4ptwEAAAAAAAAAoNRYrA0AAAAAAAAAACnabbfdEuWGDh0atbW1KbcBoNj++Mc/JsoNHDgw5SZQf9OnT48DDzwwqqurE89ks9m466674oQTTkixGY1Fly5dYvHixfGVr3wlp7mVK1dG165d480330ypGQB8eR111FGJcuvWrUu5CeTm6aefjnfeeafO3CmnnBLZrL8mCQAAAAAAAACwufHECAAAAAAAAAAApGj77bePvn37Jsqef/75//HrmzZtik2bNhWyFgBFkvSlCTU1NSk3gfqZNGlSDB06NKefq2VlZTFz5sz43ve+l2IzGps2bdrEW2+9FTvuuGNOcx9//HHsvPPO8cwzz6TUDAC+fObMmRMzZsyoM5fJZGKfffYpQiNIbvLkyYlyY8aMSbkJAAAAAAAAAAClyGJtAAAAAAAAAABI2U9/+tNEuXHjxsXEiRP/+eNNmzbFddddF126dIkWLVrE0KFD49FHH028pBWAhrfDDjskyp1zzjkpN4H8/eY3v4mRI0fm9BmkadOm8eSTT8a+++6bYjMaq4qKinjllVdi8ODBOc199tln8a1vfSvuueeelJoBwJdHTdejOREAACAASURBVE1NHH744Ymy7dq1i7KyspQbQXK1tbVxww031Jnbddddo3fv3kVoBAAAAAAAAABAqbFYGwAAAAAAAAAAUnbcccdF9+7dE2VHjx4dRx11VEyaNCl23HHHGDVqVKxYsSI2bdoU06ZNi7333jv22muvWLduXcqtASiE/v37J8rdfPPN6RaBPI0bNy5OP/30nJZqV1RUxPPPPx8DBw5MsRmNXTabjUcffTSOP/74nOaqq6vj8MMPj6uvvjqlZgDw5XDWWWfFe++9lyg7bNiwlNtAbh599NFEuVw/SwIAAAAAAAAA8OXRZM/vbn/BP37Qpl3z2LJ1s4ZrAwAAQKPTqfUeUd6kZUPXAAAAAAAoadlsNrbaaqu45557EuXnz58f9913X3z00Uf/8ftLliyJefPmxdFHHx2ZTKaQVQEosHbt2sVVV11VZ279+vWxZs2a6NmzZ7Rt27YIzaBuP/vZz+Liiy/OaaZFixYxb9682HHHHVNqxZfNYYcdFtXV1fHEE0/kNPenP/0p1q9fH/vtt19KzQCg8VqxYkUMHTo00ctR2rZtG48++qg/Y6Kk7Lvvvp/7Z6P/6p577ommTZsWoREAAAAAAAAAAKXkL3Nvj2xDlwAAAAAAAAAAgM3BscceW9DzZsyYEXfffXdBzwSg8Hr06BGHHnpoouyVV14Z22+/fbRs2TLnBbNQaCeddFL86le/ymmmdevW8frrr0ePHj1SasWX1bhx4+KGG27IeaHnFVdcEUcddVRKrQCg8TrooIOiuro6UXbq1KmRzforZpSO6urqeOutt+rM9e/fP7bYYosiNAIAAAAAAAAAoBR56gkAAAAAAAAAAIqgSZMmMXny5IKemeuySwAaxp133plTfv369bHXXnvFzJkzU2oEX2zYsGFx00035TTTrl27WLRoUXTs2DGlVnzZnXTSSfHAAw9EWVlZTnNTpkyJb33rW1FTU5NSMwBoXP7whz/ECy+8kCi71157xd57751yI8jN448/nij3/e9/P90iAAAAAAAAAACUNIu1AQAAAAAAAACgSI4//vj44Q9/WLDz5syZE3Pnzi3YeQCko6KiIrLZ3B7ZrK6ujgMPPDC23377ePbZZ1NqBv9uyJAhMXXq1JxmOnbsGG+++Wa0a9cupVZsLoYMGRLPPfdcVFRU5DT31FNPxY477hgbNmxIqRkANA6VlZVx8sknJ8qWl5fH3XffnXIjyN1Pf/rTRLlTTjkl5SYAAAAAAAAAAJQyi7UBAAAAAAAAAKCIrrnmmthjjz0Kdt4dd9xRsLMASE/nzp3zmnvzzTdj4MCBccEFFxS2EPwfNTU1MWjQoPjTn/6U01yPHj1i0aJF0apVq5Sasbnp169fLFiwINq0aZPT3BtvvBFdu3aN999/P6VmAFD6hg8fHuvXr0+UvfTSS32Go+RUVVXF/Pnz68yVl5dH69ati9AIAAAAAAAAAIBSZbE2AAAAAAAAAAAUUUVFRcyYMSO+//3vF+S8559/viDnAJCuhx9+OJo2bZr3/NixY2PQoEFRWVlZwFbwd1VVVfH1r3895syZk9Ncnz59YsGCBVFRUZFSMzZXXbp0icWLF8dXv/rVnOY++OCD6N69e7zxxhspNQOA0jVt2rSYNm1aomyPHj3itNNOS7kR5G7mzJmJcldffXXKTQAAAAAAAAAAKHUWawMAAAAAAAAAQJG1aNEipk2bFpdeemm9z1q2bFkBGgGQth49esSMGTMik8nkfcacOXNixIgRhSsFEVFZWRk777xzvPTSSznNDRw4MF566aUoKytLqRmbuzZt2sSbb74Zu+yyS05z69evj6997WvxxBNPpNQMAErPsmXLYujQoYmymUwmHnzwwZQbQX7Gjx+fKDd8+PCUmwAAAAAAAAAAUOqytbUNXeE/W7P60/ho9acNXeNzlWo39y0/7lt+Sv2+Rbh3+SrVbu5bfty3/Lhv+XHf8uO+5afU71uEewcAAAAAwBfLZDLx85//PObMmVOvcz755JMCNQL4/9i77+io6vz/46+ZhJCEkgYJkNBL6E1qaAtIEaWIYEFYQUSKsAsrTRQUWJSuwIqoVGm6KsgiFlBYWDrSA0rohmIICQESEpIw8/tjv/LTVZk7k7kzSXg+ztlzQub9fn9e3D2bCdmb94XZ2rVrp3nz5uVoxkcffaSLFy+61Guz2XJ0NvKf1NRUVapUSXFxcU71tWvXTrt27ZLVajUpGfBffn5+OnjwoDp06OBUX2Zmplq3bq2PPvrIpGQAAOQeV69eVc2aNQ3X9+3bV1WqVDExEeCajIwMQz8rffzxxxUYGOiBRAAAAAAAAAAAAAAAAMjNrPZculn7zIkknfshydsx/lBuzcZ1cw3XzTW5/bpJXDtX5dZsXDfXcN1cw3VzDdfNNVw31+T26yZx7QAAAAAAAAAAxjRt2lTXrl1Tr169XOq/cuWKmxMBAMz0wgsvaMSIEQoICHCp32azKSoqSuvXr3dYm5qaqrfeekvNmjVT4cKF5ePjo8KFC2vUqFEunY38JSUlRZUqVVJ8fLxTfd27d9fGjRtNSgX8ltVq1VdffaX+/fs71Wez2fTUU09p1qxZJiUDAMD7UlNTVa1aNd24ccNQfVBQkBYuXGhyKsA1GzZsMFTXsWNHk5MAAAAAAAAAAAAAAAAgL7B6OwAAAAAAAAAAAAAAAABwvwsODtbKlSu1fv16DRw4UG3btlWNGjVUoUIFh71Wq1V2u90DKQEA7jJ79mzdunVLP/74oyZNmiQ/Pz+nZ3Tp0kWxsbG/+1pcXJyWLVumoKAgjRgxQjt37lRaWpokKS0tTTNnzlSLFi2UnZ2do78H8q6EhARVqFBBCQkJTvX169dPn376qUmpgHtbuHChJk2a5FSP3W7XyJEjNXz4cJNSAQDgPZmZmapevbquXr1quGf58uWyWvl1MuROPXr0MFTXp08fk5MAAAAAAAAAAAAAAAAgL+BOKAAAAAAAAAAAAAAAACCXeOSRR7RgwQJ98803io2N1aZNmxz22Gw2FmsDQB5VunRpjR8/Xrdv39aECROc7m/SpMndJXo2m03Tpk1TeHi4oqOj1bdvX9lstj/s3b59u6KiohQfH+9yfuRNZ8+eVaVKlXTt2jWn+oYPH67FixeblAowZvz48Vq8eLHTC0HnzJmj7t27m5QKAADPs9lsql27tlPfz8fExKhz584mpgJcl5iYKF9fX4d1gwcPNlQHAAAAAAAAAAAAAACA/I/F2gAAAAAAAAAAAAAAAEAu9fOyVABA/jdx4kRNnTrVqZ60tDQVL15cffv2VWBgoMaOHavExETD/QkJCerWrZuzUZGH/fDDD6pRo4ZSU1Od6pswYYLefPNNk1IBzunXr5++/PJLpxcqrl27Vk2aNFF2drZJyQAA8AybzaYmTZroxIkThnsKFSqkL7/80sRUQM688cYbhr5Pa926tQfSAAAAAAAAAAAAAAAAIC9gsTYAAAAAAAAAAAAAAACQSxUuXNhQ3b59+0xOAgDwhDFjxujOnTsKCgpyqm/ZsmW6ffu2S2cePHhQFy9edKkXecv+/ftVp04dpaenO9U3e/ZsTZw40aRUgGvat2+v/fv3KyAgwKm+PXv2KDo6Wrdu3TIpGQAA5uvYsaNTPwvy8/PTd999p6JFi5qYCsiZ48ePO6wpUaKEunfv7oE0AAAAAAAAAAAAAAAAyAtYrA0AAAAAAAAAAAAAAADkUlWqVDG0LHD8+PEeSAMA8ASr1aotW7Z47Dy73a5hw4Z57Dx4x9atW9WkSRNlZmYa7rFYLHr//fc1YsQIE5MBrqtdu7ZOnjyp0NBQp/rOnDmjsmXLKiEhwaRkAACY54knntCmTZsM1/v6+mrbtm2qWrWqiamAnLl27Zq+/vprh3U3b96Uj4+PBxIBAAAAAAAAAAAAAAAgL2CxNgAAAAAAAAAAAAAAAJBL+fr6Kj093WFdXFycB9IAADylXr16atu2rcfOW79+vVMLl5G3bNiwQW3btlV2drbhHqvVqtWrV+u5554zMRmQc5GRkTp//rzKli3rVN/Vq1dVoUIFxcbGmpQMAAD3Gzx4sP75z38arrdarfriiy/UuHFjE1MBOfePf/zDUN22bdtMTgIAAAAAAAAAAAAAAIC8hMXaAAAAAAAAAAAAAAAAQC42ZswYhzXnz5+X3W73QBoAgKds3LhRw4YNk9Vq/q2e2dnZmjBhgunnwPNWr16tLl266M6dO4Z7fHx8tH79ej3xxBMmJgPcp3Dhwjp16pTq16/vVN+tW7dUv359bdmyxaRkAAC4zyuvvKIFCxYYrrdYLPrwww/Vrl07E1MB7vHVV18ZqqtXr57JSQAAAAAAAAAAAAAAAJCXsFgbAAAAAAAAAAAAAAAAyMUeeeQRQ3V79uwxOQkAwJOsVqvmzp2ruLg4FS1a1PTznFnSh7zh/fff19NPPy2bzWa4p0CBAtq8ebM6depkYjLA/Xx9fbV//3517tzZqb6srCw9+OCDWrFihUnJAADIuVmzZmnKlClO9bzzzjvq2bOnSYkA97l8+bJ27tzpsO7FF1+UxWLxQCIAAAAAAAAAAAAAAADkFSzWBgAAAAAAAAAAAAAAAHKxJk2aGKrbsWOHyUkAAN5QsWJFXb9+XUFBQaaec/36da1atcrUM+A5s2bN0vPPPy+73W64p2DBgtq1a5datmxpYjLAXP/61780ePBgp3psNpv69OmjN954w6RUAAC4bsmSJRo5cqRTPVOnTtXAgQNNSgS415w5cwzVde/e3eQkAAAAAAAAAAAAAAAAyGtYrA0AAAAAAAAAAAAAAAB4WHJysqZOnaqOHTuqQoUKKl26tBo1aqShQ4fqiy++kN1uV1ZWll5++WWFh4cbmnn16lWTUwMAvOnTTz91qc/Pz0+FChUyVDtx4kSXzkDu8uqrrzq9fDEgIECHDh3SAw88YFIqwHPmz5+v119/XRaLxam+cePGOb2UGwAAM3322Wfq37+/Uz0jR47UmDFjTEoEuN8777xjqK5p06YmJwEAAAAAAAAAAAAAAEBe4+vtAAAAAAAAAAAAAAAAAMD95JNPPtELL7ygK1eu/OrzFy5c0L59+/T222+7NNfo0lQAQN7Utm1brV27Vs8884xu3LjhsN5qtWr9+vXKyMhQ3759DZ2Rmpqaw5TwtuHDh2vOnDlO9RQpUkRHjx5V2bJlTUoFeN5LL72k0qVL65lnnpHNZjPct2DBAl24cEHr1q2T1Wo1MSEAAPe2fv16Pfroo071PPvss5oxY4ZJiQD327lzp6F/37722mtOPzQFAAAAAAAAAAAAAAAA+R93+wIAAAAAAAAAAAAAAAAesn79evXs2fM3S7XdoVSpUm6fCQDIXbp166akpCT169fvDxe+FilSRCNGjFBaWpqaN2+uHj166ObNm4bm+/v7uzMuPOzZZ591eql2aGioTp06xVJt5Eu9e/fWN998owIFCjjV9/nnn6thw4bKzs42KRkAAPe2cOFCde3a1amebt26adGiRSYlAsyxdOlSQ3WdOnUyNwgAAAAAAAAAAAAAAADyJBZrAwAAAAAAAAAAAAAAAB5w8+ZNdenSxbT5LVq0MG02ACD38PX11eLFi3Xz5k299tpraty4saKiolS+fHktXrxYN27c0OzZs+Xv769169bJbrcbnh0QEGBicpjpscce05IlS5zqiYiI0OnTpxUeHm5SKsD7WrdurUOHDikwMNCpvgMHDqhixYq6ceOGSckAAPh9kydP1oABA5z6Pr5Vq1Zau3atiakA97Pb7Xr//fcd1lWrVk0NGzb0QCIAAAAAAAAAAAAAAADkNSzWBgAAAAAAAAAAAAAAAEy2c+dOFS1a1LT59evXV+XKlU2bDwDIfQIDA/Xqq69q9+7dio+P15kzZ9SvX79f1ezZs8epmcHBwe6MCA9p37691qxZ41RPmTJldObMGf47x32hevXqOnPmjMLCwpzq+/HHH1WuXDldvHjRpGQAAPzakCFDNGHCBKd66tatq82bN5uUCDDP119/bajuf/+dCwAAAAAAAAAAAAAAAPzM19sBAAAAAAAAAAAAAAAAgPzAbrdr586dWrlypeLj43Xjxg1t27bNI2dPnz7dI+cAAPIWm83mVD3vJ3mLzWZTs2bNtHv3bqf6oqOjdeTIEfn5+ZmUDMh9IiIidO7cOdWuXVtnz5413Hft2jVVrlxZO3fuVN26dU1MCAC43z366KP67LPPnOqpVKmS9u3bJ6vValIqwDzLly83VMdibQAAAAAAAAAAAAAAAPwRFmsDAAAAAAAAAAAAAAAAObR582a98MIL+uGHHzx6rsVi0fz589W2bVuPngsAyBuMLtgLCwvTrFmzFBMTY3IiuEt2drbq16+vo0ePOtVXr149fffddyxfxH2pcOHCiouLU/PmzbVnzx7Dfenp6WrYsKE2bNig9u3bm5gQAHA/stlsat68uXbt2uVUX6lSpXT06FH5+vKrYch77Ha7Vq1a5bAuKipKxYoV80AiAAAAAAAAAAAAAAAA5EXcFQ8AAAAAAAAAAAAAAADkQFxcnLp06eLxpdoNGjTQt99+q0GDBnn0XABA3mF0efLVq1f1zDPPmJwG7pKRkaGqVas6vVS7RYsWLNXGfc/X11e7d+9Wt27dnOrLzs7WQw89pMWLF5uUDABwP8rIyFC1atWcXqodFham77//Xv7+/iYlA8x14MABQ3X83BMAAAAAAAAAAAAAAAD3wp3xAAAAAAAAAAAAAAAAgIuys7PVq1cvpaWleezMunXr6sSJE9q7d69at27tsXMBAHmPkQXKxYoV80ASuEtqaqoqV66s06dPO9X38MMPa9u2bSzVBv7P2rVrNWzYMKd6bDab+vfvr9dee82cUACA+0pycrIqVKiguLg4p/pKlSqlU6dOqWjRoiYlA8z39ttvG6obMmSIyUkAAAAAAAAAAAAAAACQl/larRZvZ/hdFauGSfbcmU2SKlTNnb9IwnVzDdfNNbn9uklcO1dx3VzDdXMN1801XDfXcN1cw3VzHdcOAAAAAAAAAPK/r7/+Wvv373fLrMKFCyswMFBXrlz51eeDg4PVokULPfbYY+revbuKFCnilvMAAPmfxeL4/xe02+0eSAJ3SE5OVtWqVZWYmOhU35NPPqnVq1eblArIu+bOnauyZctq1KhRTn0tnDhxouLj47Vo0SIT0wEA8rP4+HjVqlVL169fd6qvWrVqOnTokPz8/ExKBpjPbrdr1apVDuuaNm2qkJAQDyQCAAAAAAAAAAAAAABAXuXr7QB/JCg0wNsR7ikozN/bEX4X1801XDfX5PbrJnHtXMV1cw3XzTVcN9dw3VzDdXMN1811XDsAAAAAAAAAyP8+/fRTt8yZNm2aRo8eLUlKSUlRSkqKAgICVLx4cVmtVrecAQC4//j4+DisSU5O9kAS5NTly5dVvXp1paSkONU3cOBALViwwKRUQN734osvKioqSr169ZLNZjPct3jxYsXHx+urr77i+3UAgFMOHTqkmJgYpaenO9XXvHlzbd26lfcd5Hnbtm3T7du3Hda1aNHCA2kAAAAAAAAAAAAAAACQl3E3FQAAAAAAAAAAAAAAAOCizZs356i/ePHi+uCDD+4u1Zak4OBglStXThERESxLAgDkiMVicVhjt9v1ySefeCANXHX69GlVrlzZ6aXao0aNYqk2YMATTzyhLVu2qECBAk71bdq0SXXr1lVmZqZJyQAA+U1sbKwaNWrk9FLtHj166D//+Q8/J0K+sHTpUkN1w4cPNzcIAAAAAAAAAAAAAAAA8jzuqAIAAAAAAAAAAAAAAABcdP78eZf6ChcurJo1ayouLk59+vRxcyoAAP7LyGJtSRowYIBsNpvJaeCK2NhY1axZU2lpaU71TZkyRdOnTzcpFZD/tGzZUkeOHFGhQoWc6jt69KgqVKjg9OJ7AMD96aGHHlJWVpZTPUOHDtXHH39sUiLAs+x2uzZu3OiwrmnTpipZsqQHEgEAAAAAAAAAAAAAACAvY7E2AAAAAAAAAAAAAAAA4KLg4GDDtYGBgWrTpo1mzJihM2fO6OjRo071AwDgrA4dOhiqS0lJ0ejRo01OA2ft2bNHDzzwgDIyMgz3WCwWzZ07V+PGjTMxGZA/Va1aVWfOnFHx4sWd6rt48aJKlSqlvXv3mpQMAJAfTJ8+XRcuXHCqZ8qUKZo3b55JiQDPO3DggC5duuSw7qmnnvJAGgAAAAAAAAAAAAAAAOR1vt4OAAAAAAAAAAAAAAAAAORVERERSklJMVQbFRWlL774QgULFjQ5FQAA/9W2bVuVKlXK0OKy1atXq3v37vLx8ZGvr68KFCigmjVrymq1eiAp/teWLVvUvn17ZWdnG+6xWCxasmSJnnnmGROTAflbeHi4zp07pzp16ujUqVOG+9LT09W4cWMNGzZMb731Fl87AQC/8e677xqutVgsWrhwoZ599lkTEwGe98033xiqe+6550xOAgAAAAAAAAAAAAAAgPyAO3YBAAAAAAAAAAAAAAAAF7Vr185wbVxcnBo2bOjUgr5fstlsOnXqlA4cOKBjx44pIyPDpTkAgPvLxIkTDdVdunRJzZo1U5MmTdSgQQPVqVNHRYsW1fLly01OiP+1bt06Pfjgg04t1bZarfrkk09Yqg24QWBgoE6cOKFmzZo53Ttv3jwVK1ZMGzZsMCEZACCvunHjhs6ePWuo1sfHR+vXr2epNvKlsWPHOqzp1KmTAgICPJAGAAAAAAAAAAAAAAAAeR2LtQEAAAAAAAAAAAAAAAAXDRkyxKn6o0ePKiYmRqdPnzbcY7fb9cUXX6hu3bqqXLmyHnjgAdWsWVOFChVSq1attHTpUt25c8fZ6ACA+8Rzzz0nPz8/l3rT0tLUt29f7dy5082p8EdWrFihRx99VDabzXCPj4+PvvrqK3Xv3t3EZMD9xWq1avv27Xr88ced7r127ZoeeeQRNWnSRAkJCSakAwDkNbNnz5bdbjdUu2PHDj388MMmJwI879KlS4bqGjdubHISAAAAAAAAAAAAAAAA5BeW1xZ0vHtnVrnoMJUqU9SbeQAAAAAAeUxM6QkqVKCEt2MAAAAAAAAAgNcEBQXpxo0bTvV0795dn376qSQpPT1du3fv1vfff6+dO3cqMjJSgYGBKl++vJo0aaI5c+Zo/vz595zXvn17/fOf/1RQUJDLfw8AQP6VkpKikJAQl/v9/f117tw5RUREuDEV/teCBQs0ZMgQw0sXJalAgQL697//rZiYGBOTAfe3kSNHatasWS71+vj4aPjw4Zo+fbqsVqubkwEA8orQ0FBdu3bNYd3333+vqlWreiAR4HmjRo3SzJkzHdadOXNG5cuX90AiAAAAAAAAAAAAAAAA5GUT332IxdoAAAAAgJxhsTYAAAAAAACA+11ycrJq1Kihn376yam+DRs2aO/evZo9e7Zu3ryZ4xxlypTR4cOHFRwcnONZAID8p0iRIkpNTXW5Pzo6Wj/88IMbE+GXpk2bprFjxzrV4+/vr127dqlu3bompQLwswEDBmjhwoUu94eFhWnVqlVq3769G1MBAPKCixcvKioqymFdpUqVdPLkSQ8kAryjXLlyOn/+/D1rKlSooNOnT3soEQAAAAAAAAAAAAAAAPKyie8+JKu3QwAAAAAAAAAAAAAAAAB5WWhoqNauXauiRZ17oP3DDz+siRMnumWptiT9+OOPCgkJ0Z49e9wyDwCQv5QvXz5H/XFxccrMzHRTGvzSuHHjnF6qXahQIR05coSl2oCHfP311znqT0pKUocOHdSsWTNdvXrVTakAAHnByJEjDdW98MILJicBvMdmszlcqi1JZ86c8UAaAAAAAAAAAAAAAAAA5Bcs1gYAAAAAAAAAAAAAAAByqEmTJtqyZYuqV6/u7Shq2rSphg4dqvT0dG9HAQDkIg0bNsxRv91u1+rVq92UBj8bNmyY3njjDad6goKCdOLECVWuXNmkVAB+admyZYqPj3fLrJ07d6pkyZJ66aWXZLPZ3DITAJB72Ww2rVu3zmGd1WrVkCFDPJAI8I5NmzYZqnv77bdNTgIAAAAAAAAAAAAAAID8hMXaAAAAAAAAAAAAAAAAgBvUr19fhw4dUvPmzb2aw2636+2331b79u2Vlpbm1SwAgNzjlVdekdWas9tGly9f7qY0kKQ///nP+sc//uFUT1hYmE6dOqXIyEiTUgH4JZvNpuHDh7t1ZnZ2tqZOnaoSJUpoy5Ytbp0NAMhdli5daujBZ/Xr15efn58HEgHe0bFjR4c1fn5+6tevnwfSAAAAAAAAAAAAAAAAIL9gsTYAAAAAAAAAAAAAAADgJgUKFNB//vOfXLEgb/v27erbt6+3YwAAcony5ctr3LhxOZrx7bffKjIyUjExMVq8eLGbkt2funXr5vSi8lKlSunMmTMqVqyYSakA/K/JkycrJSXFlNmJiYlq06aNWrVqpeTkZFPOAAB419SpUw3VTZkyxeQkQO6XmZmpgIAAb8cAAAAAAAAAAAAAAABAHsJibQAAAAAAAAAAAAAAAMDNWrRo4e0IkqRPPvlE33zzjbdjAAByicmTJ6tixYo5mnHp0iXt2rVL/fv3V3BwMAu2nWSz2dSmTRutW7fOqb7y5cvr9OnTKlq0qEnJAPyvzMxMwwtRc2Lbtm2KiIjQq6++avpZAADPOX/+vE6ePOmwLiQkRO3bt/dAIsA7Tpw4Yaiue/fuJicBAAAAAAAAAAAAAABAfsNibQAAAAAAAAAAAAAAAMDN7ty54+0Id02ZMsXbEQAAuciRI0f04IMPyt/fX1Zrzm4jvX79uvr376/hw4e7KV3+ZrPZ1KRJE23ZssWpvurVqysuLk7+/v4mJQPwe4YMGaKMjAyHdVarVVu2bFGFChVcPis7O1uTJk1SyZIltW3bNpfnAAByjzFjxhiqe+aZZ0xOTwTldwAAIABJREFUAnjXm2++aajunXfeMTkJAAAAAAAAAAAAAAAA8hvLaws62n/+Q7noMJUqU9SbeQAAAAAAeUxM6QkqVKCEt2MAAAAAAAAAQK6SkJCgEiVyx89OCxYsqNTUVPn6+rrUf/bsWX366afy9/dXVFSUIiMjVatWLZZ7AkA+YbPZdPnyZWVnZ6tatWpKT093ac7WrVvVsmVLN6fLP7Kzs1WnTh0dP37cqb6GDRtq9+7dOV6CDsA5ycnJCg8PN/TAnD59+uiDDz6QJM2bN0+jR482tJD7Xtq0aaNPP/1UwcHBOZoDAPCeYsWKKSkp6Z41VqtV169fV+HChT2UCvA8i8ViqM5utzsuAgAAAAAAAAAAAAAAAP7PxHcfEnfZAwAAAAAAAAAAAAAAAG7m4+OTo36LxaKQkJDffO7555/X1atXFR8fr3bt2hmadfv2bSUkJDidISkpSc8995wqVaqkUaNGadiwYXr00UfVqFEjBQQEaObMmcrMzHR6LgAgd7FarYqMjFTZsmVVq1Ytl+f87W9/c2Oq/CUjI0NVqlRxeql2mzZtWKoNeMmf//xnQ0u1/fz89N57793987Bhw5SUlKSuXbsaXiL5ezZv3qzw8HD9/e9/d3kGAMB7UlJSHC7VlqRGjRqxVBv5ms1mM1T3xBNPmJwEAAAAAAAAAAAAAAAA+ZFb77RPSUrXtaR0d450G7K5hmyuIZvrcnM+srmGbK4hm2vI5hqyuYZsrsnN2aTcnS83Z7PdsXs7AgAAAAAAAADkOmFhYSpatKhTPQULFlRaWprsdrtsNpuSkpJ04cIFfffddzp48KCSk5P17rvvKiwsTFFRUdqwYYPh2WlpaU5l2bFjh2rXrq1Fixb94QKcUaNGqWbNmjpx4oRTswEAudeoUaNcXgR74MABXb582c2J8r4bN26oYsWKOnv2rFN9Xbt21bfffstSbcALTp8+rS+++MJQ7Ysvvih/f/9ffS4wMFCfffaZ9u/fr7Jly7qcIysrS+PHj1dkZKR2797t8hwAgOctWrTIUB0Pp0F+d+rUKUN1MTExJicBAAAAAAAAAAAAAABAfuTWu+3PnEjSuR+S3DnSbcjmGrK5hmyuy835yOYasrmGbK4hm2vI5hqyuSY3Z5Nyd77cnC0z8463IwAAAAAAAABArmOxWNS3b1/D9SVKlNDJkycVGBj4qxmRkZF64IEHVLduXQUHB/+qp127dobnh4eH3/04KytLmzdv1muvvaZOnTqpc+fO6t27t4YOHarx48fLYrGoefPmunTpksO5J0+eVLNmzfTTTz8ZzgIAyL169Oihjz76yKVlzna7XaNHjzYhVd519epVVaxY0dB76i/16dNHn332mUmpADjy1FNPyW53/JDxIkWK6O9///sfvl6vXj2dO3dOs2fPVsGCBV3Oc+nSJTVt2lQdO3ZUamqqy3MAAJ6zZs0ahzV+fn7q2bOnB9IA3vPAAw8Yqhs0aJDJSQAAAAAAAAAAAAAAAJAf+Xo7AAAAAAAAAAAAAAAAAJAfzZ49W4mJiVq9erXD2rVr16p06dKGZ1++fFlbt241VFunTp27S7kPHDig3r176/vvvzd8liNJSUmaP3++Jk2a5LaZAADv6dmzpyIjI9W6dWtlZmY61Xvt2jWTUuU9Fy9eVI0aNXT9+nWn+oYOHap58+aZlAqAI7t379a+ffsM1c6YMcPQgwhGjBihAQMG6Mknn9SGDRtczvb1118rLCxMkydP5kEGAJDLHT582GFNdHS0B5IA3mX0oSB+fn4mJwEAAAAAAAAAAAAAAEB+5PhOXgAAAAAAAAAAAAAAAABO8/Hx0bJly9S1a9c/rKlevbqOHDmiJk2aODV78ODBhmvHjBkjSdq1a5dat27t1qXaP5s/f75u3brl9rkAAO+IiYnR8ePHVaZMGfn6+hruK1KkiImp8o6TJ08qOjra6aXaL7/8Mku1AS/r3bu3obqSJUtq4MCBhucWLlxYn3/+ufbu3auoqChX4ykzM1NjxoxRmTJlDC8ABwB41vnz55WWluaw7uGHH/ZAGsB7bty4Yaju8ccfNzkJAAAAAAAAAAAAAAAA8isWawMAAAAAAAAAAAAAAAAmKVCggD766CO98cYbatasmYKCghQeHq46depozJgx+u6771SrVi2nZtrtdq1bt85Q7YMPPqjHH39cycnJ6tq1q+GFNs5KSkrSqlWrTJkNAPCOihUr6vz588rKylJiYqKhnqCgIJNT5X5HjhxR7dq1DS1T/KVp06bp73//u0mpABjx8ccf6/Tp04ZqFy5c6NIZDRs2VHx8vF5//XX5+fm5NEOS4uPj1ahRI3Xu3JkH3ABALrNgwQJDdYMGDTI5CeBdY8eONVQ3Z84ck5MAAAAAAAAAAAAAAAAgv2KxNgAAAAAAAAAAAAAAAGCiggULauzYsdq+fbtSUlKUkJCgQ4cOaerUqQoICHB63gcffGC49sMPP5SPj4/efPNNw0tRXbV8+XJT5wMAvGfSpEmG6kJCQkxOkrvt3LlTDRo0UEZGhuEei8Wid955R6NHjzYxGQAjhgwZYqiuWrVq6tSpU47Oeumll5SYmKj27dvnaM7nn3+u0NBQvfXWWzmaAwBwny+++MJhTaFChVS2bFkPpAG855133jFUV6JECZOTAAAAAAAAAAAAAAAAIL9isTYAAAAAAAAAAAAAAACQh3z++eeG6lauXKmwsDDZ7XYtWbLE5FRSxYoVTT8DAOB5V69e1fz58w3Vdu3a1eQ0udemTZvUsmVLZWVlGe6xWCxasWKFBg0aZGIyAEbMmjVLV69eNVS7atUqt5xZtGhRff3119qxY4dKlSrl8pzbt29rxIgRKl++vA4dOuSWbAAA1/3www8Oa2rXru2BJAAAAAAAAAAAAAAAAACQv7FYGwAAAAAAAAAAAAAAAMhDPvnkE0N1vXr1kiTFx8fr4sWLZkaSJGVmZpp+BgDA88aOHas7d+44rPP391eTJk08kCj3WbNmjTp27GjoOv3MarVq3bp1d9+vAXhPdna2Xn31VUO1zZs3V926dd16fkxMjC5evKhJkyapQIECLs85d+6c6tevr0cffVQZGRluTAgAMGr//v2Gfj7y2GOPeSAN4D0pKSmG6oYPH25yEgAAAAAAAAAAAAAAAORnLNYGAAAAAAAAAAAAAAAA8og7d+7IanV8y8/TTz999+Pz58+bGemunCwBBADkXuvXrzdUd78uiF62bJl69Oghm83mVN8333yjzp07m5QKgDNGjhyptLQ0h3VWq1UffvihaTnGjx+vK1euqE2bNi7PsNvt+uyzzxQSEqL58+e7MR0AwIj33nvPUF3//v1NTgJ41/vvv2+obvz48SYnAQAAAAAAAAAAAAAAQH7GYm0AAAAAAAAAAAAAAAAgj0hOTja0uPOJJ564+3FiYqLL51mtVvXq1UtVqlRxWBseHu7yOQCA3Mlms+nq1asO6woVKqR3333XA4lyl3nz5qlfv36y2+1O9z799NPaunWrCakAOCM1NdXwAupu3bopMjLS1DzBwcH69ttv9e9//1sREREuz8nIyNALL7ygSpUqKTY21o0JAQD38u233zqsCQ0NVXBwsAfSAN5j9N+HoaGhJicBAAAAAAAAAAAAAABAfsZibQAAAAAAAAAAAAAAACCPCAoKUkBAgMO6H3744e7HRhZxS9KECRM0fPhwDRw4UKNHj9bMmTN18uRJrVy5UmXKlHHYf/z4cUPnAADyjr179xp6H+nbt698fX1zfN7Fixe1Zs0aLVy40PD7l7e8/vrr+stf/uLSUm1Junz5sv70pz9p7NixunXrlpvTATCqX79+ysrKclhXoEABLVu2zAOJ/qtVq1b66aef9Morr+To6+vp06dVu3ZtPf7448rIyHBjQgDA/7LZbDp37pzDuoYNG5ofBvCy06dPO6yJjo72QBIAAAAAAAAAAAAAAADkZyzWBgAAAAAAAAAAAAAAAPIIPz8/paenO6w7efLk3Y+tVmO3CE2cOFFvvvmmFixYoGnTpunFF19UhQoV7p7ryFNPPWXoHABA3rFmzRpDdXPnznVp/sWLF1WlShUFBgbKarUqKipKjz32mAYMGKCgoCBNnz7dpblmGzt2rF5++WW3zJo2bZrKlCmj1NRUt8wDYNzPy/yNGDRokAoXLmxyot+aPHmyEhIS1KJFC5dn2O12ffzxxwoNDdX777/vxnQAgF/68ssvdefOHYd1Tz/9tAfSAN5j9CFJVapUMTkJAAAAAAAAAAAAAAAA8jsWawMAAAAAAAAAAAAAAAD5zC+XcxpZZhMdHX3P1wMDAx3OOHbsmONgXpaenq4PP/xQQ4cOVatWrVShQgWFh4crMjJS0dHR6tKli2bNmqVLly55OyoA5Arbt293WFOsWDHDD3H4pYMHD6py5co6efKk0tPTZbfbf/V6amqqxowZo4EDBzo920yDBw/WtGnT3DozKSlJtWrVUnZ2tlvnAri3J5980tD3yoGBgZo9e7YHEv2+0NBQbdu2Td98842KFSvm8pz09HQ9//zzio6O1g8//ODGhAAASVq9erXDGovFoieeeMIDaQDvWb9+vaE6dz2sCAAAAAAAAAAAAAAAAPcvFmsDAAAAAAAAAAAAAAAAeUivXr0c1vj5+d1dUPrTTz85rL9z5849Xw8KCnI4w+jSHG/ZtGmTatasqaeeekpvv/22tm3bprNnzyoxMVGXLl1SXFyc1q9fr5EjR6pcuXIaMWKE0tLSvB0bALzq6NGjDmuqVq3q0uyOHTsqPT3dYd17772nDRs2uHSGO9lsNtWqVUsLFiwwZf65c+ccPugCgPscOnTI0MMDJGnSpEny9fU1OZFjbdu2VUJCgsaMGZOjPHFxcapevbp69eqlzMxMNyYEgPvbrl27HNYULlxYfn5+HkgDeM+WLVsM1TVq1MjkJAAAAAAAAAAAAAAAAMjvWKwNAAAAAAAAAAAAAAAA5CHZ2dkOa5YtW6aIiAhZLBYNGzbMYX1oaOg9Xy9ZsqTDGUaWr3rLyy+/rPbt2+vMmTOG6rOysvTWW2+pWbNmunDhgqGepKQk/etf/9I777yjuXPn6vPPP9fVq1dzEhsAvOrixYtKTU11WNeqVSunZy9btkxXrlwxXN+jRw+vfk2dPn26fHx8FBsba+o5Z86c0apVq0w9A8B/Pf3004bqihUrphdffNHkNMZZrVZNnTpVFy9eVExMjMtz7Ha7Vq9erZCQEC1btsyNCQHg/vXjjz86rGnbtq0HkgDeZeR/C5JksVhMTgIAAAAAAAAAAAAAAID8jsXaAAAAAAAAAAAAAAAAQB5y69YtQ3WJiYmGZ+7du/eerxcvXtzQnNy4lO/DDz/U66+/7lLv4cOH1alTp3sulv3yyy/Vpk0bFStWTF27dtWQIUP017/+VZ07d1ZERIQ6deqkbdu2uRofALymQ4cOhup69Ojh9OwxY8Y4VZ+RkaGhQ4c6fU5OZGdn66WXXpLFYnE6b04MGjTIY2cB96uvvvpKx48fN1Q7f/58k9O4Jjw8XDt27NCXX37p8CE593Lr1i317dtXNWrU0OnTp92YEADuL4cOHTL0ILRu3bp5IA3gXWfPnnVY85e//MUDSQAAAAAAAAAAAAAAAJDfsVgbAAAAAAAAAAAAAAAAyEOCg4PdPrN///73fL1Tp06G5vTt21c2m80dkdzi+vXrGjZsWI5mHD16VO3bt//V5xITEzV69GhZLBZ16tRJW7Zs+d1em82mL7/8Uq1atdJzzz2n27dv5ygLAHjK8uXLdezYMYd1Pj4+qlu3rlOzs7OzlZCQ4HSmgwcPOt3jqnHjxsnf319Tp0712Jk/u3nzpqGljABc5+h7359VqFBBPXv2NDlNznTs2FGJiYkaMWKEfHx8XJ5z/PhxVa5cWX379uVrEAC4YMWKFYbqcvv7CuAOhw4dclgTFhbmgSQAAAAAAAAAAAAAAADI71isDQAAAAAAAAAAAAAAAOQhDRo0cPvMdu3a3fP1ihUrqmLFioZm9ejRwx2R3GLWrFm6evVqjufs2rVLFovl7n/Cw8M1Y8YMp2YsWrRInTt31p07d3KcBwDMNmrUKEN1Rt8bfuny5ctO90hSXFycMjIyXOp1RnZ2tt544w23fr0uUaKEAgICDNePHDnSbWcD+LV3331Xly5dMlS7fPlyk9O4h9Vq1ezZs3Xx4kU1btzY5Tl2u13Lli1TaGioVq9e7caEAJD/ffvttw5rQkJCFBgY6IE0gPcYfYgSS+YBAAAAAAAAAAAAAADgDizWBgAAAAAAAAAAAAAAAPKQp556Sn5+fm6bV7JkSXXt2vWeNRaLRQMHDjQ0b/PmzcrKynJHtByx2+1asmSJt2P8yqZNmzRt2jRvxwAAhzIzMw3VtWzZ0unZRYoUcbrnZ64s8nZWvXr13DrPx8dHBw4c0NmzZ1WtWjVDPe+9955bMwD4L5vNptGjRxuqbdCggWJiYkxO5F4RERHavXu3/vWvfyk4ONjlOTdv3lSvXr1Up04dnT9/3o0JASD/OnnypMOaGjVqeCAJ4F27du0yVFe5cmWTkwAAAAAAAAAAAAAAAOB+wGJtAAAAAAAAAAAAAAAAIA8JDw/XmDFj3DZv0qRJ8vf3d1g3ePBgQ/OuX7+uw4cP5zRWjh07dkwXLlzwdozfmDhxohITE70dAwDuyWo1dnvpwoUL9fjjj8tms92zLjU1VUeOHJHNZtPevXtdznXp0iXNnz/f5X5HHnnkEcXGxrp15uTJk1WyZElFRETo+PHjKl68uMMeo9cfgHNeeeUV3bhxw2GdxWLRhx9+6IFE5ujcubOSkpI0dOjQHH09OXLkiCpUqKCBAwc6/DoPAPezhIQEpaWlOazr0KGDB9IA3mVkybwk+fr6mpwEAAAAAAAAAAAAAAAA9wPuvAcAAAAAAAAAAAAAAADymPHjx+vBBx/M8ZwhQ4aof//+hmr9/PwUHBxsqHbPnj05ieUW8fHx3o7wuzIzM7Vq1SpvxwCAe7JYLIZrP/74Y3Xv3v3un6dPn67ChQsrJCREJUuWlL+/v4oUKaI6derIx8cnxwsFx44da9qC1w0bNrh13uTJk/XSSy/96nNVqlRx2Gdk+TYA52RmZmr27NmGah966CFVrFjR5ETmslqtmjdvnn788UfVr1/f5Tk2m03vvfeeQkJCtGbNGjcmBID8Y8WKFYbqnnnmGZOTAN43fvx4hzWFCxf2QBIAAAAAAAAAAAAAAADcD9z6ePeKVcMku/FfpvAksrmGbK4hm+tycz6yuYZsriGba8jmGrK5hmyuyc3ZpNydLzdn8/Pz8XYEAAAAAAAAALjvFChQQOvWrdPzzz+vlStXOt1vsVg0btw4TZo06Z7LU7OysrR9+3ZNnTpVGzduNDw/PT3d6UzuduvWLUN1O3fu1NatW3+z+NRMX331lf7617967DwAcJbVanWqfuPGjcrIyFBAQIBJif6/mzdvaurUqRo3bpxb5+7fv99ts8LDw7VkyRJ16tTpN6+dP3/eYX+5cuXclgXAfw0ZMkS3b992WOfj46Ply5d7IJFnREZGav/+/VqzZo2effZZXb9+3aU5N27c0GOPPaZ69epp/fr1ioyMdHNSAMi7tm7d6rDG399fpUuX9kAawLuMfL9l9MF9AAAAAAAAAAAAAAAAgCNuXawdFGr+L0S4imyuIZtryOa63JyPbK4hm2vI5hqyuYZsriGba3JzNil358vN2aw+uXPhNwAAAAAAAADkd4GBgVqxYoX69++vmTNnav/+/UpISHDY17JlS82aNUsNGjT4w5qsrCy9/fbbmj59ui5fvux0ttywLCo0NNRhTcGCBdWwYUM1bdpUzZo1U+vWrXXnzh3Tsx08eND0MwAgJ8qVK6crV64Yrk9PT/fIUu2f7dy5063zUlJS7vm++L9CQ0MVFRWlf/zjH1qxYoXS0tIUGhqq8PBwRUdHq2fPnn/Ym5SU5HB+zZo1DWcB4FhKSoqWLl1qqLZv376Gvo/Ma7p3765u3bpp8ODBWrhwoWw2m0tzDh48qDJlymjw4MGaO3eu0w9iAID86MSJEw5rPPm9MpDb1a9f39sRAAAAAAAAAAAAAAAAkE9YXlvQ0f7zH8pFh6lUmaLezAMAAAAAyGNiSk9QoQIlvB0DAAAAAAAAACDp9u3bSklJ0ZkzZ7Rnzx6dPn1aVqtVRYsWVenSpdWhQweVLVv2njMSExPVpUsX7d6926UMfn5++umnnxQSEuJSv7skJycrLCzMYd2+ffvuLlN9//33NXDgQNntdgddOWOxWJSZmSlfX19TzwEAV125ckVRUVHKysrydpQ/5K6v1RcvXlTNmjWVkpLisDYkJETJyckun2Wz2eTj4+OwbuXKlerVq5fL5wD4tS5dumj9+vUO6/z9/XX9+nX5+fl5IJX3xMfHq3Pnzjp8+HCO5gQHB2vp0qXq2rWrm5IBQN5UtGhR3bx58541Tz/9tFasWOGhRID3WCwWhzUzZszQyJEjPZAGAAAAAAAAAAAAAAAA+dnEdx8Sv5kFAAAAAAAAAAAAAAAA5BMFCxZURESEIiIi1LRpU6f7s7Ky1LFjRx04cMDlDD169PD6Um1JCg0NVYUKFXTmzJl71jVs2PDuctYBAwaoRIkSGjhwoC5fvuzUefXq1dPgwYPVp08fBQQE3LPWbrfr6tWrKlGCB1cCyJ3Cw8P1n//8R88++6yOHz/u7Ti/y2azyWq1OqyLi4vT2rVrdfbsWbVv316dOnWSv7+/JCk2NlaNGjVSenq6oTP//Oc/5yiz0feWtLS0HJ0D4P+Lj4/X559/bqh2zJgx+X6ptiSVLl1ahw4d0scff6z+/fs7XAb7R1JSUtStWzc1bNhQ69evV0REhJuTAkDuZ7PZlJqa6rCucePGHkgDeNetW7cM1dWrV8/kJAAAAAAAAAAAAAAAALhfOP6NAgAAAAAAAAAAAAAAAAD3hRkzZuRoqbYkzZ49201pcq5BgwaG6mJjY+9+3LlzZ8XFxWnOnDlq0qSJfH1979k7adIkHTx4UAcOHNCAAQPk7++v4sWLOzwzLi7unq8fPXpUL7/8slq0aKEqVaqoY8eOmjJlisNF4QDgLo0bN9axY8e0Y8cOb0f5XcuXL//D127cuKGWLVuqQIECio6O1tixY/Xuu+/qscceU0BAgIoWLaq6deuqVq1ahpdqS/9dOJ4TJUuWlMVicVj3/PPPKyEhIUdnAfivJ5988u5DVO4lODhYEyZM8ECi3KNnz55KTk5W//79DT2o4I/s27dPkZGR+tvf/iabzebGhACQ+8XGxhp6n+nQoYMH0gDetXHjRkN1zZs3NzkJAAAAAAAAAAAAAAAA7heW1xZ0vHsHV7noMJUqU9SbeQAAAAAAeUxM6QkqVKCEt2MAAAAAAAAAAHIoOztbERERSk5Odqm/SJEiWrp0qbp37+7mZK5788039be//c1hna+vr1JTU1WwYMHfvJaWlqa4uDglJiYqOTlZN27cUOnSpVWrVi1FRUX97ryaNWvq2LFjDs89cOCA6tWr96vPZWdn66WXXtKsWbP+cDlXt27dtGTJEgUHBzs8AwDcYevWrfrTn/7k7Ri/UqdOHR06dOg3n1+xYoUGDBigjIwMt55Xs2ZNHT16NMdzgoODdf36dYd1VqtV8+fP18CBA3N8JnC/OnjwoOrXr2+odtGiRXr22WdNTpR7nT17Vp07dzb0Pey9hIWFacWKFerYsaObkgFA7mbk5w5Wq1V37tzxUCLAe+rVq/e7/0b7X0aW0QMAAAAAAAAAAAAAAACOTHz3IVm9HQIAAAAAAAAAAAAAAACA91mtVl27ds2l3rJly2rXrl25aqm2JD366KOyWCwO67KzszVlypTffa1QoUKqV6+e2rdvryeffFLPP/+8HnrooT9cqi1JkZGRhvI98MADGjVqlDIzMyVJNptNvXv31syZM++5ZOizzz5Tw4YN3bLgFQCMaNWqlerUqePtGL8SGxv7qz/fuHFDLVq0UJ8+fdy+VDskJER79uxxy6xGjRoZqrPZbBo0aJBiYmKUmpoqSbp165ZOnjypbdu2acOGDXffPwD8vt69exuqK1Wq1H29VFuSypcvr9jYWC1fvlyFChVyeU5SUpIeeughNWvWTFeuXHFjQgDInYx8j1ikSBEPJAG8Lz093dsRAAAAAAAAAAAAAAAAcJ9hsTYAAAAAAAAAAAAAAAAAWa1WhYSEON0XExOjw4cPq0aNGiakyply5cqpS5cuhmrnzZuntLQ0t5zbsGFDQ3V2u10zZ85U8+bNdfr0aQ0ePFgfffSRod5Tp06pXbt2Sk5OzklUADBs27ZtKly4sFtn+vr6/uYBCIMHD1aHDh0c9t65c0e1atVSvXr1FBoaqqCgIG3fvt2t+X7OuGfPHgUGBrpl3rJly2S1Gr99d9euXSpSpIhCQkJUqFAhValSRa1atdIjjzyigIAAPfLIIyzYBn7Hxo0bdfz4cUO1ixYtMjlN3tG7d2+lpKSoT58+hh5Q80d27typyMhIjR07VjabzY0JASB3+f777x3WlCpVygNJAO+y2+06ceKEw7q5c+d6IA0AAAAAAAAAAAAAAADuFyzWBgAAAAAAAAAAAAAAACBJCg0Ndbpn586daty4sVasWKE7d+6YkCpnZsyYoYCAAId1KSkpWrlypVvO7Nmzp1P1+/btU6VKlfTee+851ZeQkKAXX3zRqR4AcFXRokW1bds2RUVFGe45duyYLl26pDlz5ujhhx9WTEyM5syZo5s3b8putysrK0s2m003b97Ud999p8OHD2v+/PmKjIw0ND82NlaHDh3StWvXXP1rOfTxxx+rcuXKbptXsmRJPfzww073paSk/OZzNptNGzZsUFhYmLZu3eqOeEC+0b9/f0N1VatWVceOHU1Ok7f4+vrqgw8+0IkTJ1SW1e02AAAgAElEQVS1alWX52RnZ2vatGmKiIjQpk2b3JgQAHKPCxcuOKyJjo72QBLAu+Li4gzV1axZ0+QkAAAAAAAAAAAAAAAAuJ+wWBsAAAAAAAAAAAAAAACAJKlMmTIu9Z04cUJ9+vRR9erVtXLlyly1YLty5cqGl0/v3bvXLWfWqVNHnTt3dsssR5YuXaodO3Z45CwA+H/s3XmczXX///HnObMwM4wxxowlZM2+ZF/Lmi2UCEWuQakIV1m6vhIpiULIEqYsUcpVIdlGl724CMm+TYgZTGMwxsw45/fHddOvBeczZ87nc86Yx/1269aY8/y83k/nxixuZ16fGjVq6PTp04qPj9eQIUPumh0+fLgqVqyowoUL66WXXtLKlSu1detWvfTSS8qTJ8+fsnny5FHNmjVVtWpVSVLNmjVN+z1kRqVKldSpUyePz/3444/l5+fnsXlXr15Vq1atdPbsWY/NBLKz+fPnG1p0KkmLFi0yuU32VbZsWR08eFDz5s1TcHCw23MuXryoVq1aqXHjxrp48aIHGwKA912+fNllpnbt2hY0Abzr4MGDhnIPPfSQyU0AAAAAAAAAAAAAAACQk7BYGwAAAAAAAAAAAAAAAIAk6e2331ZgYKDb1x85ckRPP/20/P39NWHCBMXHx3uwnfvGjBljKOfJvjNnzlT+/Pk9Nu9uBg0aJKfTaclZACBJkZGRmjRpkpxOp9LT05Wenq4NGzZoxIgRat68uQYNGqTx48e7Pb9bt24ebOue/Pnza8OGDabMDg8P15IlS2Sz2Tw2My0tTbVq1VJGRobHZgLZkcPhcLn4/5Z69er5zCJ/XxYdHa3ffvtN3bp1y9LHrS1btqhw4cIaOXKkHA6HBxsCgHecPn3a0I3FmjdvbkEbwLs2btxoKGe386OMAAAAAAAAAAAAAAAA8BxejQIAAAAAAAAAAAAAAABAklSnTh3NmzfPI0tuhg8frvvuu08DBgxQcnKyB9q574svvjCU8/f399iZRYsWVWxsrCIiIjw280527dqlH3/80fRzAOB2/P395e/vr6ZNm+rtt9/W+vXrNWXKlL/lHA6HMjIylJqaqpSUFF29elVJSUlKTExUQkKC4uPjde7cOZ0+fVpXrlxRrly5vPC7+Z+IiAgdO3ZMkZGRpp3RpUsXzZgxQ35+fh6bef78ebVq1cpj84Ds6J133tFvv/3mMmez2bR48WILGt0bAgMDtWTJEu3fv19lypRxe05GRobeeustFS5cWLGxsR5sCADWW7NmjcuMzWZT7dq1LWgDeFd4eLjLTL58+SxoAgAAAAAAAAAAAAAAgJzEcz8JBgAAAAAAAAAAAAAAACDbe/rpp1WyZEk1atQoy7MyMjL0wQcfaOXKlXrvvffUuXNnDzTMnJiYGPXp08dQtmTJkh49u0aNGtqyZYueeOIJ7d+/36Oz/2r58uV68MEHTT0D8GUzZszQ2rVr5XA45HQ65XQ65XA4fv/vj+/74///+rarx+70vj8+JulPb//xfXf676+P//HXRh+79fbd/u/qfXd6/HY5I+/PjgoVKqTDhw8rNDTU9LP69++vNm3aqGnTpjp58qRHZn733Xf6+uuv1bFjR4/MA7KTjIwMjR071lC2bdu2Hv/aLyeoWLGijh49qlmzZmnIkCFKTU11a05CQoJatGihJk2a6MsvvzS0jBMAfM327dtdZoKDgz1y8zLA16Wnp7vMdO/e3YImAAAAAAAAAAAAAAAAyElYrA0AAAAAAAAAAAAAAADgTxo2bKi0tDTNmDFD48eP1/nz57M0Ly4uTk888YS6d++uqVOnKiIiwkNN/7/ffvtNhw8fVqlSpRQZGSmHw6FXX31VEyZMMDyja9euHu/1wAMPaNeuXZo5c6YGDx7s8fm3zJ49W6NHjzZtPuCrkpOT1bJlS+3YscPbVeCjbDabnn32Wc2YMUNxcXH6/PPPFRsbq/379yshIUEOh0M2m00FChRQ1apV9fXXXys4ONiyfiVKlNCJEyf0yiuvaNKkSR5ZUv7SSy+xWBs50pAhQ3T9+nWXOT8/Py1YsMCCRveu/v37q3fv3nrqqaf05Zdfuv2xa9OmTYqKitK//vUvjRkzxsMtAcBchw4dcpmJioqyoAngfWlpaS4z/v78GCMAAAAAAAAAAAAAAAA8y+7tAgAAAAAAAAAAAAAAAAB8T0BAgAYNGqS4uDhNmjRJRYsWzfLMJUuWqFKlSlq9erUHGkonTpzQM888o7Jlyyo8PFz169dXVFSUbDab/Pz8MrVUu0qVKqpbt65Hev1VYGCgBg0apF9//VUVK1Y05YysLj8HsqMVK1aoUKFCLNXGHUVGRmrXrl2aNWuW7Ha7SpYsqWHDhmnNmjU6e/as0tPTdfPmTWVkZCg+Pl7r1q2zdKn2H7377rvavXu3ChYsmOVZv/zyy++fC0NDQ/X000/r9OnTHmgJ+K6rV69q9uzZhrJPP/20wsPDTW5078udO7eWLVumPXv2qFSpUm7PycjI0BtvvKFChQpp06ZNHmwIAOYycjMHvgZDTmFkabbdzo8xAgAAAAAAAAAAAAAAwLN4RQoAAAAAAAAAAAAAAACAOwoMDNSQIUMUFxenzz77TDVq1MjSvISEBLVr106ffPJJlubExsaqRo0aWrBggY4dO5alWX5+fpo1a5ZsNluW5rhSuHBh7du3T0OHDjV8zcCBA7Vu3TqXudy5c2elGpDtjBgxQh06dDC0zA45j5+fn/r27atz585l+fOWlapXr67z58/rqaee8sg8h8OhK1eu6JNPPlHx4sVVsmRJvfPOO0pLS/PIfMCXREdHKz093WUuV65cmjVrlgWNco6qVavq+PHjmjp1apa+Jo2Pj9dDDz2kFi1aKDk52YMNAcAcfn5+LjP169e3oAngfQ6HwyMZAAAAAAAAAAAAAAAAIDNYrA0AAAAAAAAAAAAAAADAJT8/P3Xt2lW7du3S559/nqXlUA6HQ71799bOnTvdun779u1q3769xxbujR07Vg0aNPDILFf8/Pw0YcIEffbZZypSpMgdc7ly5dKrr76qKVOm6L777nM5NzU11ZM1AZ83bdo0b1eAj6lVq5ZatWqlxYsXKy0tTXPmzJHdnv1eJmu327Vo0SKtX79eDRs2VLly5VSwYEEFBQUpV65cqlixotuzT506pREjRig4OFiNGjVSbGysB5sD3hMfH69ly5YZyg4ZMoQbkphk4MCBunTpkjp27JilG9bExsYqIiJC48aNu+3jZ8+e1dy5cxUdHa3atWurYMGCCggIkN1uV0hIiEqUKKHRo0ezvBOA6Yws1s7IyLCgCeB9TqfTZebAgQMWNAEAAAAAAAAAAAAAAEBOYhs9q/Xvr1y5/4ECKlI81Jt9AAAAAADZTINioxQSUMjbNQAAAAAAAAAAFnM6nVq3bp1Gjx6t7du3uzWjSpUq2rNnT6YWn165ckUVK1bUmTNn3Drzr/r166fZs2dnafmfu65du6ZPP/1Uq1at0s8//6zr168rIiJCDz30kF5++WUVLVpUknT48GGVL1/e5TwjS4yAe8E333yj9u3be7sGfEjfvn01Z84cb9ewTGBgoNLT0z0yKzQ0VNHR0Zo8ebJH5gHe0KxZM3333Xcuc3nz5lVSUlK2XLqf3fz44496/PHHderUqSzNsdvtatSoka5evaq4uDglJSXp5s2bhq7NnTu3+vbtq4kTJ7JMPYsuXryoYcOGacOGDbp8+bKuX7+usLAw1axZU5988onCwsK8XRHwigYNGrj895C6devq+++/t6gR4D09evTQkiVL7ppp3769VqxYYVEjAAAAAAAAAAAAAAAA3OvGzG4jXhUMAAAAAAAAAAAAAAAAINNsNptatWqlrVu3as2aNWrXrl2mZ/z000+GliD+0QcffOCxpdr//Oc/vbZUW5JCQkLUp08fLVu2TIcOHVJcXJx27dqlSZMm/b5UW5K+/PJLr/QDfNW4ceO8XQE+pE6dOjlqqbYk/etf//LYrOTkZE2ZMkUPPPCAEhMTPTYXsMqhQ4f0n//8x1D2rbfeYqm2RWrUqKGTJ09q8uTJypUrl9tzHA6HNm3apN27d+vSpUuGl2pLUmpqqqZPn67Q0FD17NlTycnJbvfIqWJjY1WrVi1FRkbqo48++n25+Y0bNxQfH69Vq1YpKioqx30eBm7x9/d3mcnMxy0gOytQoIDLTN68eS1oAgAAAAAAAAAAAAAAgJzE7nR6u8LtJV26rt8uXfd2jTvy1W48b+7heXOPrz9vEs+du3y1G8+be3je3MPz5h6eN/fwvLnH1583iecOAAAAAAAAAJAz3FqwvXLlSu3fv19lypTJ1PVr1qzJVP7zzz/PVP527Ha7pk+frvfee89rS7Uz49NPP3WZeeCBByxoAnhfRkaGduzY4e0a8BGVK1fW5s2bvV3Dci+88ILHZx45ckSlSpVSamqqx2cDZurWrZucBl4QHxkZqYEDB1rQCH80ePBgJSYmunUTHk9JT0/XokWLlD9/fj366KM6d+7cbXMOh0M//vijpk2bpujoaDVo0EDFihVTSEiIAgMDFRISovvuu0916tRRt27dNHbsWK1atUpJSUkW/47MlZaWptdee00FCxZUixYttGvXrrv+HUtLS9Ozzz6r9u3bW9gS8A1+fn4uMxkZGRY0AbzvjzeIu5OAgAALmgAAAAAAAAAAAAAAACAn8Xc6nT75w2EnDl+SzSnlb3ift6vc1qlDl3yyG8+be3je3OPrz5vEc+cunjf38Ly5h+fNPTxv7uF5cw/Pm/t47gAAAAAAAAAAOU2lSpV09OhRLV++XB07djR0zU8//WR4/vXr17V7925360mS8ubNq6VLl6p169ZZmmOVhIQE7d2712WuYcOGFrQBvG/27Nksp8vhSpYsqfbt26tp06Z67LHHvF3HKyIjI1WiRAnFxcV5dO7ly5fVtm1bbdiwwaNzAbNs2rTJ0NdJkjRz5kyT2+BOgoODtXLlSu3cuVOdO3fW6dOnvdLD4XBo5cqVKlKkiEJDQ1W3bl1dvnxZZ86cUWJiossbC6SnpyslJUVnz57Vzp07//SY3W5XSEiIChQooPvuu09ly5ZVlSpVVLt2bdWpU0eBgYFm/tY8YsuWLXrzzTcVGxvr1tda33zzjebPn69nnnnGhHaAb/L393eZuXnzpgVNAO+7fPmyy4wv/vwiAAAAAAAAAAAAAAAAsjfXr+ICAAAAAAAAAAAAAAAAgEzo0KGDLl++rHz58rnMrl69WhcuXFDBggVdZs+ePZulXhUqVNDSpUtVuXLlLM2x0oEDBwzlHn30UZObAL7hgw8+MJQrXry48ubNK5vNJpvNJrvdLkm/v33r/X/8taQ/PXant2/9+tb77nbNX6/z8/P702O3Hr/1/j++fbvsrf/+mv/j+279+naP/fFtf3//P2VuPfbH//8x5+/v/6fHbpe/lTH6vj8+duttGHPixAkNGzZM77//vkeXzX/33XeKiYlRdHS0x2YCZundu7ehXKlSpfT444+bWwYu1a5dW7/88osmTJig1157TWlpaV7rkpycrHXr1nlsnsPh0JUrV3TlyhWdOnVKW7Zs+dPjUVFR6tixo/71r3+pRIkSHjvXXampqXrttde0ZcsWnThxQomJiR75XPLcc8/pscceU2hoqAdaAr7Pz8/PZYbF2sgpjNw448KFCxY0AQAAAAAAAAAAAAAAQE7CYm0AAAAAAAAAAAAAAAAAHhcaGqpVq1apbdu2LrMNGzbU2rVrdf/99981d/nyZbe6VK9eXc8++6z69OmjwMBAt2Z4S2JioqFcx44dTW4CeF9SUpIOHTrkMnffffcpLi7OgkaA99jtdr377rsaOXKknnrqKX377bdyOp0emd2/f3+1a9dOUVFRHpkHmOHzzz/XyZMnDWXnz59vchtkxrBhw9S/f3916dJFa9eu9XYdS8THx+vDDz/Uhx9+qOLFi+uzzz5TvXr1LO/hcDj0j3/8Q4sXL/boTRluuXHjhtq1a6fNmzd7fDbgi/z9Xf9IFou1kVMEBAS4zOTOnduCJgAAAAAAAAAAAAAAAMhJ7N4uAAAAAAAAAAAAAAAAAODeVK5cOUO5o0ePqmTJktq2bdtdc2FhYYbmDRo0SHPmzNGqVat0/vx5/fjjj3r++eez3VJtSYY722w2k5sA3jdu3DhDi4OfeeYZC9oAviEsLEzffPON9u/fr0qVKqlMmTIaMGCAPvzwQzVs2FB+fn6Znpmenq4mTZqY0BbwnBdffNFQrkaNGmrUqJHJbZBZoaGhWrNmjbZv364iRYp4u46lfvnlF9WvX19Dhgyx9NyUlBSVL19eCxYsMGWp9i1btmzRkiVLTJsP+BIWawP/X1BQkMuMkeXbAAAAAAAAAAAAAAAAQGawWBsAAAAAAAAAAAAAAACAKUqVKqXSpUsbzrdp00aHDh264+PFihVTcHCwyzlRUVHq27ev2rRpo6ioKMPn+6KQkBBvVwB8xieffOIyY7PZNGLECAvaAL6lYsWK2r9/v44ePapp06apX79+2rJli1JSUjRu3DgVL148U/OOHDmiOXPmmNQWyJopU6bowoULLnM2m02ffvqpBY3grnr16uns2bMaO3Zsjlu2OWXKFMtuBhIfH68SJUro6NGjlpzXr18/ORwOS84CvMnIx61jx45Z0ATwvpkzZ7rMZPZ7EgAAAAAAAAAAAAAAAMAVFmsDAAAAAAAAAAAAAAAAMIXNZtMLL7xgOJ+cnKxOnTopPT39to8HBgYqT548LuccOHDA8Jm+LiIiwmXGz89PTqfTgjaA9xw/fly//vqry1zFihUNfZwAcorAwEC9+uqriouL04kTJ1SvXj3D144dO9bEZoB7HA6HRo4caSjbtGlTlStXzuRG8ISRI0cqISFBzZs3N3xNSEiISpcurbZt22rkyJF6/PHHs93XAAsWLNCsWbNMPWPfvn0qVaqULl68aOo5f3Tt2jWNHz/esvMAbzFyI6+8efNa0ATwrrVr1xrKZbfP0wAAAAAAAAAAAAAAAPB9LNYGAAAAAAAAAAAAAAAAYJr+/furfPnyhvOHDx/WZ599dsfHExISXM64fv264fN83YYNG1xmHA6HBU0A7xo9erSh3MCBA80tAmRjJUuW1Pbt2/X8888byp85c0apqakmtwIyZ8SIEbp27ZrLnN1u1+LFiy1oBE8JCwvT+vXrtXnzZnXp0kVly5ZVUFDQnxZov/7669q4caPS09N19epVHTt2TN98843Gjh2rZcuW6fLly3r//fcN3ZzGVwwaNEgpKSmmzF69erVq1qxp2vy7mTRpkuVnAlarUqWKy4yRz1lAdvfII48Yyj3wwAMmNwEAAAAAAAAAAAAAAEBOw2JtAAAAAAAAAAAAAAAAAKYJDg7WF198oaCgIMPXLFq06Lbvdzqdhq6PjIw0fJYvczgc+vDDD13mihYtKpvNZkEjwHtWrFjhMhMQEKB+/fpZ0AbI3mbMmKESJUq4zDmdTu3Zs8eCRoAxqampev/99w1lu3TpoqioKJMbwQyNGjXS0qVLdeTIEaWkpPxpgfbo0aPVpEkT+fv73/Zau92ul156SRcuXNDChQt13333Wdw+89LS0vT22297fO7s2bPVtm1bZWRkZHlWYGCgHn/8cZ06dUo7duww9L3HpUuX9O9//zvLZwO+rE6dOi4zDodDiYmJFrQBvGPnzp2Gcv7+/mrWrJnJbQAAAAAAAAAAAAAAAJDTsFgbAAAAAAAAAAAAAAAAgKkqVaqkbdu2Gc5v2LBBKSkpf3v/5s2bDV1fvXp1w2f5svfff18HDhxwmatdu7YFbQDv2bJliy5fvuwyV79+fdntvCwSMOKrr74ylOPGDfAlzz33nNLS0lzmAgICFBMTY0Ej+LKnn35ap0+f1po1a1SuXDnD1/n5+SksLEzlypXTI488ogEDBqhnz54aOHCg2rZtq4oVKyoiIkKBgYEe6/rxxx97ZE5qaqree+89BQQEqH///oZvTHQnRYoU0TvvvKPr169r2bJlKlGihGrXrq0WLVoYun748OFZOh/wdVWqVDGU27Fjh8lNAO8xsmBeklq3bq2CBQua3AYAAAAAAAAAAAAAAAA5jb+3CwAAAAAAAAAAAAAAAAC491WvXl2XL1/Wgw8+qOPHj981m56erv379/9tOc/06dMNndW4cWO3e/qSrVu3Gsp17drV5CaAd40ZM8ZQ7v/+7/9MbgLcO2JjYw3lYmJiVLduXZPbAK5dvHhRn3zyiaFs//79FRwcbHIjZBetWrXS4cOHtXPnTr3++us6cuSIEhISFBAQoEKFCql06dKqXLmy6tatq4YNGyoiIsLw7IyMDP3000/asWOH9u7dqyNHjuj06dO6cOGCfvvtN8Nzzpw5o5MnT6pkyZKZ/v2lpqZq6tSp+vjjj3X48GE5HI5Mz/ij4OBg1a5dW++8884dP/6vXLlSQUFBLs86duyY9uzZc8/c+Aj4K39/fwUEBCg9Pf2uua1bt6p169YWtQKsc+LECcPZ+fPnm9gEAAAAAAAAAAAAAAAAORWLtQEAAAAAAAAAAAAAAABYIjQ0VAcOHFCuXLlcZhMTE//06/T0dH377bcur3vwwQdVoUIFtzv6CqfTqQ0bNrjMlSlTRp07d7agEeAdDodDmzZtcpkLCQlRq1atLGgE3BvKlCljKDdnzhx169ZNTZs2NbkRcHe9evXSzZs3XeaCgoI0adIkCxohu6ldu7ZWrVrl0Zn+/v6qUaOGatSo8bfHHA6HvvrqK8Nfq9erV09xcXHKnTu34fOPHj2q6tWrKyUlxfA1t9OoUSONGjVKjRs3NnR+YGCgunbtqk8//dRldsCAAdqyZUuW+gG+LDQ0VJcuXbprZs2aNRo7dqxFjQDrlC5d2lDuscceU3h4uMltAAAAAAAAAAAAAAAAkBPZvV0AAAAAAAAAAAAAAAAAQM7gcDhUsWJFw9k/2r17t65everyupdfftmtbr7mzJkz+u2331zmkpOTFRAQYEEjwDsWL16stLQ0l7k2bdpY0Aa4dzz66KMKDAx0mXM6nWrWrJkuXrxoQSvg9o4fP67Vq1cbyr7++uvy9/c3uRHgmt1u1+OPP6709HRD+YSEBIWEhKhhw4bauHGjy/yRI0dUrVq1LC3VDggI0H/+8x9t3rxZLVu2zNRS72nTpslms7nMbdu2jc8huKdFRUW5zCQkJFjQBLCWq4Xyf7Rw4UITmwAAAAAAAAAAAAAAACAnY7E2AAAAAAAAAAAAAAAAANNdu3ZNfn5+On78uKH8unXrNH36dM2YMUMrVqzQsmXLDF3XtWvXrNT0GUlJSYZyCQkJatOmjU6dOmVuIcBLJk2aZCg3ZswYk5sA9xa73a7atWsbzhcsWFB2u10VKlRQ69atNWTIEC1cuFDHjx//280wAE/r0aOHnE6ny1x4eLiGDx9uQSPAOH9/fzVq1MhQ1uFwaNu2bXr44YdVoEABvfTSS0pOTv5b7ujRo6pWrZquX7/udq88efJo//79euihh9y6PiIiQg0aNHCZczqdGjhwoFtnANlBzZo1XWZ+/fVXC5oA1po6daqhXPPmzRUSEmJyGwAAAAAAAAAAAAAAAORULNYGAAAAAAAAAAAAAAAAYKobN26oXbt2mbpmypQpGjhwoF588UV16NBBEydOdHlNrVq15O/v725Nn1KgQAHZbDZD2dWrV6tmzZo6cuSIya0Aa6Wmpmrv3r0uc5GRkapYsaIFjYB7S2YXnTqdTh06dEhr1qzRlClT1KtXL5UpU0b+/v6KjIzU6NGjlZaWZlJb5FQ7d+7Ujh07DGWnTJlichvAPa+99lqmr0lMTNS0adMUFhamBx98UF9//fXvjw0YMECpqalu94mKitLJkydVrlw5t2dI0owZMwzlvvrqqyydA/iyDh06uMykp6fr6NGjFrQBrPPGG28Yys2ZM8fkJgAAAAAAAAAAAAAAAMjJWKwNAAAAAAAAAAAAAAAAwFRvvfWWNm7caPo5zZs3N/0MqxQpUkQdO3Y0nE9MTFTXrl2ztGAP8DXvvvuuHA6Hy9yTTz5pQRvg3tOlSxeFh4dneY7T6dSFCxc0ZswYhYeHa8uWLR5oB/zP008/bSh33333qWfPnia3AdzTqlUrhYSEuHWt0+nUjz/+qE6dOslms8lms2nt2rVud6lQoYJOnTqliIgIt2fcUrVqVZUpU8ZlLjU1Vbt27cryeYAvat++vaHcZ599ZnITwDrp6emGsyVLljSxCQAAAAAAAAAAAAAAAHI6FmsDAAAAAAAAAAAAAAAAMM2NGzc0a9YsS87KkyePJedY5eWXX85Ufu/evfroo49MagNYb968eS4zNptNo0aNsqANcO+x2+2Ki4vz6Mxr166pSZMmGjNmjEfnImf65ptvdOTIEUPZmJgYk9sAWfP44497u4JatWql/fv3K3fu3B6b+c477xjKbdq0yWNnAr4kd+7cypcvn8vchg0bLGgDWGPhwoWGcosWLTK5CQAAAAAAAAAAAAAAAHI6f28XAAAAAAAAAAAAAAAAAHDvWr58uS5cuGDJWfXq1bPkHKs0bNhQ1apV0969ew1fs2jRIj3//PMmtrKG0+nUmTNndOTIEd24cUOFChVShQoVFBQU5O1qsEh8fLxOnTrlMleqVClFRESYXwi4R+XJk0fx8fGKiory2Eyn06nRo0fr9OnTmjt3rsfmIufp16+foVzFihXVsmVLk9sAWfPxxx9r3759mfra3hNsNptKly6tGTNmmPL3xOjC8EOHDnn8bNwbUlJStGzZMsXGxurSpUsKCwvT/fffrzJlyqhixYqqUqWKR5fBm6FcuXLauXPnXTM///yzRW0A87344ouGct27dze5CQAAAAAAAAAAAAAAAHI6FmsDAAAAAAAAAAAAAAAAMM2JEycsO6tatWqWnWUFm82mHwSTc1UAACAASURBVH74QY0bN3a5pOuWH3/8UQ6HQ3a73eR25rh27ZpiYmI0efJknTx58k+P5cqVS40aNVLLli3Vrl07Va5c2UstYYXXX3/dUO7ZZ581uQlw74uMjFRMTIyio6M9OnfevHlKT0/XtGnTFBoa6tHZuPfNmTNH586dM5T95JNPTG4DZJ3dbtfu3btVtWpVSxbsli1bVk899ZRefvll5cmTx9Sz7r//fpc3RLHy+0L4tpMnT2rBggVat26dfv75ZyUlJbm8pmDBgurRo4dGjx6tsLAwC1pmTqNGjVx+z37hwoVs/b06cMuNGzeUmprqMteiRQv+vAMAAAAAAAAAAAAAAMB0vEIFAAAAAAAAAAAAAAAAgGkOHjxoyTlVq1ZVwYIFLTnLSrly5dK0adMM569fv66rV6+a2Mg4h8Ohffv26cMPP1R0dLSqVaumjh07asWKFXI6nX/LHz58WDVr1tRLL730t6Xa0v+WN8XGxmrEiBGqUqWK6tSpo379+un77783tNQJ2csXX3zhMuPn56fBgwdb0Aa49/3jH//QxIkTPT53wYIFCgsLU7ly5XT8+HGPz8e9yeFwaOjQoYayDRo0UPXq1U1uBHiG3W7Xnj171KFDBwUEBJh2Tt++fXXkyBG9/vrrpi/VlqRChQq5zJw9e9b0HvA9DodD69atU9++fVWhQgXlzp1bpUqV0ujRo7V161ZDS7Wl/y2lfv/99xUeHq5KlSopJibG5OaZ07lzZ5cZp9OpqVOnWtAGMJfRm2DVqVPH5CYAAAAAAAAAAAAAAACAZBs9q/XvP6F0/wMFVKR4qDf7/O5y4nXJaVO+Arm9XeW2Ll9K9cluPG/u4Xlzj68/bxLPnbt43tzD8+Yenjf38Ly5h+fNPTxv7sspz12DYqMUEuD6B+QAAAAAAAAAADnTmjVr1Lp1a9PPmT9/vnr16mX6OVbbs2ePatSoYThftGhRnTlzxsRGxiQkJKhHjx6KjY29Y2bRokXq2rWr/Pz8NHXqVA0ZMsTt82w2m8qXL6+goCANHDhQ1atXV+XKleXv7+/2THiP0T/3tWvX1o4dOyxoBOQcCxcu1LBhw3T+/HmPz65bt66+//57j8/FvWf06NEaM2aMy5zNZlNcXJyKFStmQSvAsxwOh6ZPn67Jkyfr1KlTHptrs9l07tw5RUVFeWymKwULFtTFixddZhISEixqBG9xOByaP3++li1bpl27dikhIUEOh8OUswoUKKBly5bpoYceMmW+UQ6HQ3Xq1NGuXbtcZu12u65cuaLg4GALmgGe53Q6ZbfbDWWTkpKUL18+kxsBAAAAAAAAAAAAAAAgJxszu43vLtYGAAAAAGQPLNYGAAAAAAAAANxNYmKiChUqpPT0dNPOaN++vZYvXy6bzWbaGd6waNEiPf/887p69arha7p166YlS5aY2Mq1M2fO6OGHH9bx48e92iNv3rxq2LChHn74YXXs2FHly5f3ah8Y17FjRy1fvtxlbunSperSpYsFjYCc56uvvtLQoUN1/PhxOZ1O1xcYtHv37kzdMAI5T1pamvLly6fU1FSX2Q4dOujrr7+2oBVgrpMnT2r48OFasWKFoT/7d+Ln56cFCxaoR48eHmznmpHvw6Kioky5aQN8Q0ZGhl555RXNnDlTaWlplp7dvXt3LVq0yPCyX09yOBx68MEHtXfvXsPXNG7cWJs2bTKxFWCesWPHatSoUS5znTt31hdffGFBIwAAAAAAAAAAAAAAAORkY2a3kfWvHAMAAAAAAAAAAAAAAACQY4SHh6t///6mzA4MDFS7du308ccf33NLtd9880317NkzU0u1bTabBg8ebGIr186dO6dmzZp5fam2JF25ckWrV6/WiBEjVKFCBXXq1Em//PKLt2vBgHXr1rnM5M6dm6XagIk6deqko0ePKjU1VRs3btTEiRPVs2dP1atXT8WKFVPu3Lndmvv00097uCnuNS+99JKhxcJ+fn6aP3++BY0A85UsWVJLly7VtWvXtGDBAlWsWDHT39+EhYVp3759li/VlqSIiAiXmQoVKljQBN4wYcIE5cuXT++//77lS7UlacmSJYqMjNQPP/xg6bkZGRmqWrVqppZqS9LmzZv1wQcfmNQKMM+KFSsMLdWWpEaNGpncBgAAAAAAAAAAAAAAAPgf2+hZrZ23fnH/AwVUpHioN/sAAAAAALKZBsVGKSSgkLdrAAAAAAAAAAB8WHJysmrVqqWjR48avmb8+PEaPny4pP8tSF67dq0+++wzJScnq1q1amrRooUaNmyo4OBgs2p7TWJiogoXLpzppWRDhw7VhAkTTGrl2o0bN9S4cWPt3LnTax2MeOONN/Taa695uwbu4Ouvv1anTp1c5tq2batvvvnGgkYA7iQtLU1hYWG6fv16pq5bv369mjdvblIrZGfJyckqUKCAMjIyXGb79OmjuXPnWtAK8I6EhAT961//0tKlS3XlypU75mw2m6pVq6atW7d67XujqlWr6qeffrpr5vnnn9eMGTMsagQr7Nu3T82aNdOlS5e8XUXS//4u9OnTR7Nnz5bdbjf1rNTUVEVGRt717+bd+Pv769ixYypRooSHmwGZd/nyZc2dO1eBgYF64IEHVLVqVRUq9P9fD5qRkaFevXppyZIlhuYFBgbq+vXrpv89BAAAAAAAAAAAAAAAAMbMbiN/b5cAAAAAAAAAAAAAAAAAcG8LDQ3Vpk2b1LlzZ23bts1lfvjw4Ro2bNjvv86bN686d+6szp07m1nTZ7z33nuZXqotSd9//73Wr1+vFi1amNDKtREjRvj8Um1JGjVqlOLj4zVlyhT5+/MSOl8zfvx4Q7nRo0ebWwSAS4GBgUpJSVGZMmV0/Phxw9f16dNHp06dMq8Ysq1nnnnG0FLtXLlysaAX97zIyEjNnTtXc+fO1bp16xQbG6tDhw4pb968KleunKpWrapatWqpaNGi3q6qIkWKuFys7XA4LGoDK8TGxqp169aGPmZbxel0au7cuVqxYoXWrl2rqlWrevwMh8OhkSNH6u23387SnIyMDDVp0kQnT55k+TC8aufOnerWrZtOnDjhsZldunThzzUAAAAAAAAAAAAAAAAsYxs9q7Xz1i/uf6CAihQP9WYfAAAAAEA206DYKIUEFPJ2DQAAAAAAAABANnDz5k3NmjVLo0eP1sWLF//2eGBgoN555x0NGjRINpvNCw19Q8WKFXXw4EG3r4+OjtaMGTOUK1cuD7a6uwMHDqhy5cpyOp2uwz7imWee0UcffZSj/6z5moyMDOXOnVs3b968ay5//vxKTEy0qBUAI+rXr6/vv//eUDY4OFjXrl0zuRGym7Nnz6p48eKGlu+OHDlSY8eOtaAVACNeeOEFzZw502Xu8uXLCg3l51Wyu6SkJBUqVEg3btzwdpU7stlsGjx4sCZNmuSReQ6HQxMnTtTYsWM9+jVM3759NWfOHI/NA4xyOByaPHmyRowY4fEF+WlpaQoICPDoTAAAAAAAAAAAAAAAAOB2xsxuI24BDwAAAAAAAAAAAAAAAMASfn5+evHFF/XLL79o6dKlGjBggB577DE9++yzmj17tg4ePKjBgwfn6EXHGRkZOnLkSJZmxMTE6LHHHrN00dl7772XrZZqS9L8+fMVExPj7Rr4g+nTp7tcqi1Jjz32mAVtAGTG5s2b1aRJE0PZsmXLmtwG2VH37t0NLdUODQ3VmDFjLGgEwKhatWoZyo0aNcrkJrBC27ZtTfle89a/AwQFBSkkJCRLs5xOpyZPnqzGjRsb+txyN7NmzVKBAgU0YsQIj98YZN68eYqNjfXoTMCVxMREPfroo3rllVc8vlR71qxZLNUGAAAAAAAAAAAAAACApWyjZ7X+/aeZ7n+ggIoUD/VmHwAAAABANtOg2CiFBBTydg0AAAAAAAAAAO4JN2/eVO7cuT2y3Gjw4MGaPHmyB1rdXUZGhgoUKKDk5GTTz/K0iIgInTx5Unny5PF2FUh64IEHDC2WP3PmjIoWLWpBIwCZFRQUpNTUVJe5efPmKTo62oJGyA727dunatWqGcrOnDlT/fv3N7kRgMwycnOk8PBwXbp0yYI2MMv8+fPVu3dvj8wKDQ1V+fLl1bx5c/Xq1Uvly5f/0+MOh0MLFy7UpEmTtG/fPrfPqVu3rrZt2ya73W74mqtXr+rFF1/UwoULTb+BVEhIiBISEhQcHGzqOcAt7777roYOHerxuY888ohWrVqVqb9rAAAAAAAAAAAAAAAAQFaMmd2GxdoAAAAAgKxhsTYAAAAAAAAAAJ5VqVIlHThwwCOzNm/erEaNGnlk1p3s3btX1atXN/UMM82ZM0d9+/b1do0cLykpSeHh4S4X1xUvXlxxcXEWtQKQWSEhIUpJSXGZs9vt2rZtm+rWrWtBK/i6KlWqaP/+/S5zhQoV0rlz5yxoBCCz8uXL5/JGOzabTRkZGSxdzabS0tKUL18+QzfQ+Cu73a7IyEjVrFlTjz76qLp3767QUOM/u5SYmKhGjRrp4MGDmT5bkh588EHt3Lnzrn/2kpOTNXHiRC1ZskQnTpzI8kLtXLly6caNG4ayDRs21JYtW7J0HmBUkyZNtHnzZo/PTUlJUVBQkMfnAgAAAAAAAAAAAAAAAHcyZnYb8YpEAAAAAAAAAAAAAAAAAPAhTz75pMdmjRgxwmOz7mT16tWGcvv379e8efMUEBBgcqPMWbdunbcrQNIbb7xhaHld7969zS8DwG3Fixc3lHM4HGratKni4+NNbgRfFxsba2iptiTNmjXL5DYA3FWvXj2XGafTqWPHjlnQBmYYNmxYppdqly9fXmvXrlV6errOnTunlStX6rnnnsvUUm1JCg8P14EDB7R8+XIFBwdn6lpJ2r17t/z8/LRt27Y/vT8xMVGvvvqqSpYsqbCwML355ps6fvx4lpdqT5o0SSdPnjT8ve/WrVs1bdq0LJ0JGHHx4kVt3brV43MTExNZqg0AAAAAAAAAAAAAAACvYLE2AAAAAAAAAAAAAAAAAPiQgQMHKioqyiOztm7dqj179nhk1u0kJycbWt5dvnx5VapUSdHR0UpLS1NSUpKmT59uWq/MSE5O9nYFSFqyZInLjN1u1/Dhwy1oA8BdzZs3N5y9fv26qlevroyMDBMbwddFR0cbypUpU0YdO3Y0uQ0Ad3377beGcitWrDC5CcyyePFiw9lBgwYpPT1dBw8eVMuWLWW3e+ZHlx599FFduHBBzZo1c+v6hg0bymazKVeuXAoICFBERITGjx+vU6dOZXmZtiTZbDZNnTpVQ4YMUeHChTV79mzD1w4ZMkQnT57McgfgblatWiWHw+GxedWqVdOFCxeUP39+j80EAAAAAAAAAAAAAAAAMoPF2gAAAAAAAAAAAAAAAADgQ/Lnz69169Z5bLn2mjVrPDLnr86fP6/GjRsbyj733HN/+vX27dv1zjvvmFEr02w2m7cr5HhHjhzR+fPnXeYqV66s4OBgCxoBcNezzz6bqfz58+f1/fffm9QGvm7RokX65ZdfDGUXLlxochsAWWG325UnTx6XuVdeeYUbKmRDcXFxunDhgqHs9u3bNWXKFPn7+5vSJTg4WLGxsVq8eLFy587t1oy0tDRlZGR4ZJn2LXnz5tXq1as1cODA39/3j3/8Qy1btjR0/c2bN/XQQw95dOkx8FfLly/32KwJEyZo586dioiI8NhMAAAAAAAAAAAAAAAAILNYrA0AAAAAAAAAAAAAAAAAPqZKlSrasmWLHnnkEdntWXuZ16effuqhVv9fXFycGjdurH379hnKN2jQ4Pe3x48frzZt2uj06dMe75VZdrtdAwYM8HaNHG/UqFGGcoMGDTK5CYCsqlq1aqZvnLBt2zaT2sDXDR482FCuVq1aqlevnsltAGRVwYIFDeVat25tchN42rhx4wzlnnzyScs+Xnfv3l3x8fFe//wQFBSkUaNGKSkpSa1atfrb4ytXrlRYWJihWadPn1a/fv08XRGQJKWmpmr16tVZmlG/fn3NmjVL169f19ChQxUQEOChdgAAAAAAAAAAAAAAAIB7/L1dAAAAAAAAAAAAAAAAAADwd2XKlNHq1at14cIF/ec//1FaWpoKFy6s8uXLq0iRIpIkm83mcs7x48c92uvChQtq3ry54blFihRRrVq1JElTp07Vq6++6tE+WfH++++rbdu23q6R461atcplJiAgQL179za/DIAsGzZsmC5evKiJEycayufOndvkRvBFEyZM0KVLl1zmbDabFi9ebEEjAFlVrlw5nTx50mVu165dFrSBJ3399deGclZ/vA4NDdX27dsVHR2tjz76yNKzAwMD9cILL2jixIny97/zj2YFBgZq9erVql+/vpxOp8u5MTEx6tatm1q2bOnJuoC+++47Xbt2zWXu888/V3h4uA4cOKBixYopLCxMpUqVUrFixSxoCQAAAAAAAAAAAAAAAGQOi7UBAAAAAAAAAAAAAAAAwIcVLFhQXbp0ue1jW7duVcOGDe96/ZUrV5SWlqbAwMAsd3E6nYqOjs7Usu5evXrJbrdr48aNGjx4cJY7eMqgQYM0YMAAb9fI8WJjY3XlyhWXuUaNGslut1vQCIAnTJgwQXPmzFFSUpLLbJMmTSxoBF+SkZGhMWPGGMq2aNFCZcuWNbkRAE94++23tWbNGpc5I1/7wXecPn1a8fHxLnONGzf22tfrMTExKlGihEaPHm36Wf7+/nrmmWc0ffp0wzcHqVu3rv75z3/qvffeM5R/7LHHlJCQoODg4KxUBf5k+fLlLjMlSpRQ586dZbPZ1KxZMwtaAQAAAAAAAAAAAAAAAFnDT5kAAAAAAAAAAAAAAAAAQDZVo0YNQzkji02NiI2N1cqVKw3ny5cvr1GjRsnpdGrAgAFyOp1un22z2VS/fn3NmzdPGRkZcjqd+uGHHww9B8WLF1dQUJACAwNVrlw5vfrqq4aXmsFcb775pqHca6+9ZnITAJ5WoUIFQ7mqVaua3AS+ZujQoUpJSXGZs9vtWrRokQWNAHhCjRo1VKxYMZe5mzdvasaMGRY0gie89dZbhnLevonS66+/rvHjx5s238/PT926ddNvv/2muXPnGl6qfcu7776rcuXKGcpeu3ZNLVq0cKcmcFtOp9PQYu2OHTvKZrNZ0AgAAAAAAAAAAAAAAADwDBZrAwAAAAAAAAAAAAAAAEA2FRgY6NGcK0aXIEtSnjx5tGDBAgUFBWnt2rXav39/ps/Lnz+/IiMjtXTpUl28eFHbtm1TdHS0/Pz8JEl16tTRf//7X33++edq3bq1wsLCJEn58uXTo48+qkWLFunmzZuKi4tTSkqKbty4ocOHD2vcuHG/z4D3OBwObd261WUub968atq0qQWNAHhSYmKioZzdzsuZc5KUlBR98MEHhrLdu3dXZGSkyY0AeNK8efMM5V588UX98MMPJreBJ3z11VcuM4GBgerUqZMFbe5u+PDh+uCDDzz2vZ7dblflypU1efJkpaSkaMmSJcqTJ4/b8zZt2qSAgABD2e3bt2vKlClunwX80c6dO/Xrr7+6zHXo0MGCNgAAAAAAAAAAAAAAAIDn8Ep0AAAAAAAAAAAAAAAAAMimLl265DJjs9mUN2/eOz7udDq1YsUKNW7cWKVLl1ajRo3UpUsXTZ48WTdv3vw99/nnn2vjxo2Gu+3YsUO1a9eWJH366aeGr7vlo48+Unx8vOLj49WlSxeFh4ffNme32/XEE0/o22+/VWJioq5evapLly5p+fLleuqpp1jY6sNiYmKUnp7uMteuXTsL2gDwtMKFCxvK2Ww22Ww2+fn5KSQkRAULFlSZMmXUu3dvORwOk1vCan369DH0sT8gIEAffvihBY0AeFLLli0VFBRkKNusWTNdvHjR5EbIitOnTys+Pt5lrk6dOj7zfdcLL7ygo0ePqkGDBm5d7+fnp2rVqmnq1Km6fv26fvrpJw0ePNgjN6uKiooyvHxekl555RUdP348y+cCRhbk58uXT02aNLGgDQAAAAAAAAAAAAAAAOA5Hn3lWtKl6/rt0nVPjvQYurmHbu6hm/t8uR/d3EM399DNPXRzD93cQzf3+HI3ybf7+XI3x02ntysAAAAAAAAAAJBjXb161WXG6XTKz8/vto8lJiaqVatW6tChg7Zs2aITJ05o69at+uKLL/TPf/5TPXr0UFpamjZv3qyuXbsa6lStWjUlJCSoQoUKv7/v0KFDhq4tUKCA/vvf/8rpdKp3794KCAgwdN0tNptNISEhd/z9wrdMnTrVUO6NN94wuQkAM5QqVSpTeYfDoZSUFF28eFHHjx/X/PnzVaxYMcXFxZnUEFZLSEjQ0qVLDWUHDBig4OBgkxsBMMNbb71lKJeSkvL7jXjgm8aNG2coN2jQIJObZE7JkiW1detWHTx4UHXq1HGZ9/PzU40aNTRz5kylpqZqz549GjhwoEeWaf9Vz5491bZtW0PZmzdv6uGHH+ZGI8gSp9OpZcuWucy1bt060/8GAwAAAAAAAAAAAAAAAHibvyeHnTh8STanlL/hfZ4c6xF0cw/d3EM39/lyP7q5h27uoZt76OYeurmHbu7x5W6Sb/fz5W5paTel3N5uAQAAAAAAAABAzmRkwVbBggVv+/7ExEQ9/PDD+umnn+547dKlS7VlyxYlJSUZ7rR+/XpFRET86X0JCQmGrr148eJdH3c6ndq+fbu2b9+uvXv36vLlyypSpIgqVaqkNm3aqHTp0oZ7wrtSUlK0f/9+l7lChQqpbNmyFjQC4Gl/vMGCu3799VeVKVNGs2fPVnR0tAdawZueeuopQ1+7hISE6N1337WgEQAzDBo0SMOHD1d6errL7KlTp5SUlKSwsDALmiGzVq9e7TITEBCgxx9/3II2mVe+fHn98MMPOnnypGbMmKHvvvtOV65cUWpqqvz8/HT//ferR48e6t27t/z9PfrjVXf19ddfKzIyUr/99pvL7JkzZ9S3b1/FxMRY0Az3op9//llHjhxxmevYsaMFbQAAAAAAAAAAAAAAAADPsu6VXwAAAAAAAAAAAAAAAAAAj7p586bLzIULF2573ZNPPnnXpdq3/Prrr4b7vPbaa39bqi39b7n3iRMnXF7fsGFDffPNN39brOd0OjVv3jx9/PHH2rp16x2vb9CggQYMGKAnn3xSdrvdcG9Y7+2335bT6XSZe+qppyxoA8AMHTp00LBhwwz9Xb+bjIwM9enTh8Xa2dyRI0cUGxtrKDtmzBg+jwPZmN1uV7NmzbRmzRpD+W3btqlt27Ymt4I7zp8/7zJTs2ZNn/+YXbJkSU2cONHbNX7n7++vdevWqXbt2oa+Tvroo4/0xBNP8PcEblm2bJnLTGBgoNq1a2dBGwAAAAAAAAAAAAAAAMCzfPvVawAAAAAAAAAAAAAAAACAO3J3gdlHH32k9evXe7RLvnz5NGLEiNs+VqNGDUMztm3bpvz58+vJJ59Uy5YtNWDAAPXs2VN2u139+vW761LtW9f36NFD9erV0969ezP9e4B15s+f7zJjs9k0cuRIC9oAMEO5cuXUvHlzb9eAj+jevbuh5aEFChTQyy+/bEEjAGaaMGGC4eyOHTtMbIKsSEtLc5mpXLmyBU3uPTVr1tSwYcMM57t06aKrV6+a2Aj3KiOLtVu1aqXQ0FAL2gAAAAAAAAAAAAAAAACexWJtAAAAAAAAAAAAAAAAAMimjC4+unnz5u9vJyYmql+/fh7vMnToUAUHB9/2sV69emVq1tKlS7V+/Xp98MEHWrRoUaa77Ny5U3Xq1HHrWpjv9OnTOn36tMtcuXLlFBYWZkEjAGb57LPP5Ofn5+0a8LJt27Zp9+7dhrLTpk0zuQ0AK1StWlWdOnUylB0zZowKFy6sli1baty4cSwP9hEZGRlyOBwucy+++KIFbe5N48ePV/ny5Q1lU1JS1KJFC5Mb4V5z9OhR/fTTTy5znTt3tqANAAAAAAAAAAAAAAAA4Hks1gYAAAAAAAAAAAAAAACAbMro0uHFixdLktavX68CBQp4vEf79u316quv3vHxevXqqWnTph4/927S0tLUs2dPTZgwwdJz4drrr79uKPfCCy+Y3ASA2cLDwzVx4kTZbLYsz4qKitKePXs80ApWM3qDjeLFi6t79+4mtwFglS+//FJVqlQxlD1//rzWr1+v//u//1OVKlWUkZFhcju4cuzYMUM5o4uhcXsbN25UYGCgoewPP/zAAmRkyrJly1xm/P391aFDBwvaAAAAAAAAAAAAAAAAAJ7HYm0AAAAAAAAAAAAAAAAAyKZy5cqlokWLusz16tVL3bt3V8uWLT3eITw8XIsWLZLdfueXo9lsNsXExChPnjweP9+V4cOHa9KkSZafizv76quvXGb8/f1ZrA3cI4YMGaLvvvtOQUFBWZqTkJCgmJgYD7WCVf7973/r+PHjhrIff/yxuWUAWK506dKZvubUqVNq1KiRCW2QGYcOHXKZsdvt+n/s3Xt8z/X///H7+733Zli2ZsxhNodiDskhzSHWgSIJTaEDKnSg0yenlHMlRKVEYT5RcybJsQ9lVAiRKOfjmGHMx2F2eL9/f3Sp70+feL/29n693ntvt+vlskuX7X1/Pp/3vS71nrfee7yCg4MtaFNwlS5dOk8//xYsWKC4uDilpaWZVwoFhpHB2nfddZfCw8MtaAMAAAAAAAAAAAAAAAB4H4O1AQAAAAAAAAAAAAAAAMCPNWrUyFBu1qxZppyflpam0NBQt7mKFStq4sSJpnRwp0+fPkpOTvbJ2bjShg0bdObMGbe5Bg0ayOFwWNAIgBXi4+N1+PBhtW7dWoGBgR7vs2rVKi+2ghWM3iThlltu0V133WVyGwBWq1mzpkfrNmzYoISEBC+3QV4YuSnC9fxMx//p3Lmz2rRpYzi/ceNGlS9fXoMGDTKxFfzdoUOHtGnTJrc5nmsBAAAAAAAAAAAAAADgzxisDQAAvn4MJwAAIABJREFUAAAAAAAAAAAAAAB+zJdDkP773/8qICDAcP7xxx/XqFGjTGz0z1wul1588UU5nU7Lz8aVhg0bZij32muvmdwEgNUiIiL09ddf6+LFi/r3v/+tvn37qmPHjmratKkaN25saJi+kSGfyD8mTJigEydOGMomJSWZ3AaAL7Rp00Y2m82jtQsWLFDfvn293AhGHTx40G2mWLFi5hcpJBYsWKDw8HDD+ZycHL355psqX768NmzYYGIz+Kv58+e7zdhsNrVr186CNgAAAAAAAAAAAAAAAIA5GKwNAAAAAAAAAAAAAAAAAH4sISFBVatWtfzcr7/+WiEhIXle169fP3322Wcerb0e27ZtU3JysqVn4kpOp1OrV692mytWrJjatGljQSMAvuBwONS1a1eNHj1as2bNUnJysr7//nuNHTvW7drLly9r586dFrTE9XI6nYZvktC0aVPVqlXL5EYAfCEuLk7jxo3zeP306dO92AZ5cfToUbeZG264wYImhYPD4dB//vOfPA+iP3bsmBo2bKi2bdsqMzPTpHbwR0YGazdt2lSRkZEWtAEAAAAAAAAAAAAAAADMwWBtAAAAAAAAAAAAAAAAAPBjgYGBGj16tKVnJiQk6P777/d4fZcuXbR792516dLFi63cS0pK8so+WVlZmjt3rlauXKnTp097Zc/CYO7cubp8+bLbXIsWLSxoAyC/MfozoUWLFlq6dKnJbXC93njjDf33v/91m7Pb7Zo5c6YFjQD4yssvv6w33njDo7Xnz5/3chsYlZqa6jYTHh5uQZPCo27duhowYIBHa7/66iuFh4drypQpXm4Ff3Ts2DH98MMPbnMJCQkWtAEAAAAAAAAAAAAAAADMw2BtAAAAAAAAAAAAAAAAAPBzDz74oO66667r2iMsLEzTpk1TRETENXO33XabEhMTZbPZruu8smXL6rPPPtPWrVvVvXt3hYaGul3jcDh03333aeHChcrOzpbL5VJubq7at29v6MzVq1dfV+ecnBx99NFHqlSpkh555BHdd999ioiIUMWKFdWmTRs9/vjjmjp1qkaOHKnBgwdr7NixGj9+vJYsWaLNmzfr0qVL13W+v3v33XcN5YYPH25yEwD5UVhYmKHcsWPH1Lp1a5UvX14zZswwuRU8kZmZqXHjxhnKtm3bVuXLlze5EQBfGzFihJ599tk8rzNyUxaYIz093W2mVKlSFjQpXN5++23VrFnTo7WXLl1Sjx49VLNmTR04cMDLzeBPFi5caCj30EMPmdwEAAAAAAAAAAAAAAAAMJfD1wUAAAAAAAAAAAAAAAAAANfHZrNpypQpuu2223TmzJk8r69evboWLlyoatWqqWHDhnrkkUe0ffv2/znj5Zdf1ltvvaWiRYt6q7puvfVWTZ48WR9//LGSk5P1n//8R9u2bVN6erqKFSumqKgoVa5cWY0aNVKTJk0UEhJyxXq73a4FCxboxhtv1NmzZ6951r59+3Tp0iWP+h8+fFiPPPKINmzY8D+PHTp0SIcOHZIkffHFF1fdw+FwqFWrVurRo4dat24tu92e5x7+KisrS1u2bHGbi4iIUO3atS1oBCA/KlOmjFJTUw1ljx07pi5duujIkSMaOHCgyc2QF88//7yhYbgOh0P//ve/zS8EIF+YOHGiqlSpovnz52vXrl2GXrfk5uYqKytLQUFBFjTE/8/daytJKleunAVNCp9NmzapZs2a2r9/v0frd+7cqZtuukk9e/bUhAkTCtXrTvxh/vz5bjMNGzZUVFSUBW0AAAAAAAAAAAAAAAAA8zBYGwAAAAAAAAAAAAAAAAAKgMqVK2vcuHF68skn87Tu2Wef1fjx4xUYGChJio2N1datW7Vu3TqtW7dOYWFhKlu2rOrWrauKFSua0PwPgYGBuueee3TPPfd4tD4lJUXFixd3mztz5kyeB2sfOnRITZo0UUpKikfd/pSTk6PFixdr8eLFqlOnjj755BPdfvvt17Wnv3jvvffkdDrd5jp06GBBGwD5lZHnib8bNGiQ7r//ftWpU8eERsir9PR0TZ8+3VD26aefVokSJUxuBCA/6dOnj/r06SNJOnfunEJDQ92u2bt3r2rUqGF2NfzNhQsX3GZiYmIsaFL4BAcHa9euXerSpYtmzZoll8uV5z2cTqcmTZqk2bNnKykpSS1btjShKfKjkydPas2aNW5zCQkJFrQBAAAAAAAAAAAAAAAAzGX3dQEAAAAAAAAAAAAAAAAAgHd069ZNc+fOVVBQkNts/fr1dezYMU2cOPGvodp/stvtatasmQYOHKjnn39e7du3N3WotjcsWLDAUM7Itfn/5eTkKCEh4bqHav/d1q1b1bhxY40aNcqjQbL+ZvLkyYZyw4YNM7kJgPzs4sWLeV7jdDr14IMPmtAGnujatatyc3Pd5oKDgzV+/HgLGgHIr0qUKCG73f2vtMydO9eCNvg7I4O18/trRH/mcDiUlJSkX3755bqu85kzZ9SqVSvFx8fr7Nmz3iuIfGvRokWG/o6BwdoAAAAAAAAAAAAAAAAoCBy+LgAAAAAAAAAAAAAAAAAA8J4OHTooMjJSzz33nHbs2PGPmSeffFITJ05UkSJFLG5nnnXr1rnNhIaG/jWg7Ndff9XZs2dVsWJF3Xvvvapdu/Y/DvZLTEzU5s2bzais3NxcDRgwQDt37tS0adMMDRb0R2lpadq3b5/bXKVKlVS6dGkLGgHIrxo1aqRvvvkmz+uOHz9uQhvk1aFDh7RkyRJD2QEDBuT5ZhcACp6goCBlZmZeM/Pee+9pyJAhFjWCJI0cOdJQrlq1aiY3Qa1atXTgwAG9++67GjhwoLKzsz3aJzk5WaVLl9awYcP02muvebll4eF0OpWWlqbDhw9f8ZGenq6iRYsqIiLiqh8hISGy2Wymd5w/f77bTN26dVWpUiXTuwAAAAAAAAAAAAAAAABmY7A2AAAAAAAAAAAAAAAAABQwTZs21fbt27Vx40atXr1aBw8eVEBAgKKjo9W4cWM1bdrUkoFOVlqzZo3bTEZGhkqXLv0/w8j69++v2NhYffTRR7rnnnv++rrL5dK4ceO83vXvpk+frgoVKujNN980/SxfGD58uKFcjx49TG4CIL9bvny5brnlFu3cuTNP63JycpSenq7w8HCTmsGITp06yeVyuc2FhoZq0KBBFjQCkN+Fhoa6HaydkZGh2bNnq2PHjha18l9ZWVlavXq1Vq1apdzcXJUqVUqRkZEqV66cypUrp6ioKIWFhf3jDX0uXryopUuXqkuXLrp06ZKh82JjY739LeAq+vTpo+7du+uhhx7St99+69Ee2dnZGjhwoCZNmqRFixapTp06Xm5ZcBw5ckRr1qzRnj17/hqefejQIR05ckRZWVke7RkUFKSSJUteMWz7z89LlSqliIgIlStXTnXr1lVoaKhHZ5w9e1arVq1ym0tISPBofwAAAAAAAAAAAAAAACC/YbA2AAAAAAAAAAAAAAAAABRANptNcXFxiouL83UVS6SmphrK/X2o9p9+//13NW/eXE888YQmTpyo4sWL6/fff9euXbu8WfOq3nnnHT366KOqUaOGJedZac6cOW4zdrtdr7zyigVtAORndrtdP//8sypXrqyUlJQ8rU1OTla7du1MagZ3fv75Z61fv95Q9t133/3Hoa4ACp9GjRrpyy+/dJvr1KmTgoOD1bZtWwta+Z/du3frmWeeUXJyspxOp9u83W5XQECAAgMDdfHiRQUGBl71ddLVFClShBtaWCwsLEyrV6/WN998o06dOik9Pd2jfQ4fPqx69erp4Ycf1owZMxQUFOTlpv4nMzNTa9eu1fLly7V8+fI83+TFiKysLB0/flzHjx+/Zi4gIEBNmjRRq1at1KpVK9WuXdvwjdEWL15s6L9lBmsDAAAAAAAAAAAAAACgoOAdyQAAAAAAAAAAAAAAAAAAv+etoW4zZsxQSEiIKlWqZOmQ69zcXH3wwQeWnWeVX3/9VSdPnnSbq1OnjoKDgy1oBCC/CwoK0uHDhzV58mRVrlzZ8LqtW7ea2AruPPbYY4Zy5cqVU/fu3U1uA8BfvPXWW4az7dq1U5s2bXTq1CkTG/mXb7/9VrfccouqVaum7777ztBQbUlyOp3Kzs7WxYsXJV395kPXUlhu4JQftWjRQidPnlTv3r09vlGFy+XSnDlzFB4erqSkJC839A+7du3SBx98oPvvv1/h4eG69957NW7cOFOGaudFbm6ukpOT9dprr6lOnTqKiorS008/rXnz5ikjI+Oaa+fPn+92/xo1aig2NtZbdQEAAAAAAAAAAAAAAACfYrA2AAAAAAAAAAAAAAAAAMDvNW/e3Kv7HTx40Kv7GfHVV1/J5XJZfq6ZBg8ebCjXp08fk5sA8Cd2u13du3fXvn37DN/koGvXria3wtUsX75cv/32m6Hsp59+anIbAP6kRo0aqlq1quH8119/rVKlSik4OFj33HOPBg4cqHXr1l0xUDorK0srV65Uv379dPfdd6tChQoKDg5WYGCgOnbsqHPnzpnxrVgqMTFRUVFRuvvuu/Xrr7/6pMPo0aN9ci7+YLfb9eGHH2r//v2qVauWx/tcuHBBjz32mOrUqaOUlBQvNsyf0tLSNG7cONWuXVuxsbF6+eWXtWzZMl26dMnX1a7q2LFjSkxM1MMPP6ySJUuqWbNmGjlypLZu3XrF3x+cP39eK1ascLtfQkKCmXUBAAAAAAAAAAAAAAAASzFYGwAAAAAAAAAAAAAAAADg97p16+azs+Pi4hQcHCxJio6OVrly5SRJDzzwgBwOh+F9UlNTDQ8m9RcrV650mylSpIg6duxoQRsA/shmsxnKVapUyeQmuJru3bsbylWtWlWtW7c2uQ0AfzNq1Kg8r7l8+bJWr16tkSNHqmnTpnI4HLLZbLLZbCpSpIjuu+8+jRkzRt9++62OHj2qy5cvKycnR3PmzFHJkiXVtWtXXbx40YTvxjxOp1ODBg1SWFiYnn76aZ8OQa5du7bi4uJ8dj7+T0xMjLZv367ExEQVLVrU4322bdummJgY9enT54pB9QVBdna2vvrqK7Vv317ly5fXq6++qu3bt/u6lkdyc3O1du1aDRw4UHXr1lX58uX11FNPac6cOUpKSlJmZqbbPRisDQAAAAAAAAAAAAAAgILENnRSy79uT1+xWkmViy7h8WYZ6Zckl02hJYO9Us6b6OYZunmGbp7Lz/3o5hm6eYZunqGbZ+jmGbp5Jj93k/J3v/zcrWG5QbohuKyvawAAAAAAAAAAAKh169ZaunSppWd27NhRs2bNUm5uriQpICDgfzJOp1MvvfSSPvroI7f7ffbZZ+rSpYvXe/rC0qVLDQ1Qve+++7R8+XILGgHwRzfffLP27t3rNte+fXvNmzdPdrvdglb407Rp0/TUU08Zym7cuFENGjQwuREAf9SgQQNt2rTJ0jMDAwP12WefqXPnzpae6wmn06natWtrx44dvq6isLAwpaSkqFixYr6ugr/JzMxU586dtWjRIrlcLvcLrqJUqVKaO3eu4uPjvdjOejt27NC0adP0+eef68SJE76uky9UqVJFe/bsMXzjGgAAAAAAAAAAAAAAACA/G/ZJK+8O1gYAAAAAFD6NKwxW8cAyvq4BAAAAAAAAAACg3bt3q06dOrp06ZJlZ/bt21ejR482lDUyvGrQoEEaPnz49dbKF+644w59//33bnM//vijGjZsaEEjAP4oL8NWK1SooC1btigiIsLkVpD+GPRasmRJnT171m02Li5O69evt6AVAH908eJFVapUSWlpaZaeGxERoZMnT1p6Zl45nU7Vq1dP27Zt83UVRURE6Pvvv1fVqlV9XQXX8NNPP6l9+/ZKSUm5rn1atGihBQsWKCQkxEvNrPHzzz/rtdde04oVK3xdJd/p16+fRo0a5esaAAAAAAAAAAAAAAAAgFcM+6SV7L4uAQAAAAAAAAAAAAAAAACAN1StWlXTp083NMDaGxwOhzp37nzVxy9duqRt27Zp69athod9WzkU3Ew5OTnasGGD21xYWBhDtQFc0wMPPGA4e+TIEZUqVUonTpwwsRH+9Pbbbxsaqm2z2TRz5kwLGgHwV8WKFdNvv/2m0NBQS889deqUPv/8c0vPzKsuXbr4fKi2zWZTz549deLECYZq+4EGDRro6NGjGjJkiBwOh8f7fPPNN4qIiND48eO92M48Bw4c0GOPPaZ69eoxVPsqEhISfF0BAAAAAAAAAAAAAAAA8Crb0EktXX9+UrFaSZWLLuHLPgAAAAAAP9O4wmAVDyzj6xoAAAAAAAAAAAB/mTdvnp555hmlp6ebes7w4cM1aNCg//n6gQMH9Pzzz2vlypVyOp152nPEiBF64403vFXRZyZMmKDevXu7zXXt2lX//ve/zS8EwG+dOHFCZcrk/f9JFy9eXLfeeqtatmypvn37Kjg42IR2hVdOTo5KlChh6IYQrVq10tKlSy1oBcDfHTlyRNWrV9eFCxcsO7NcuXJKSUmx7Ly8yMnJUbFixZSdne2zDuXLl9fSpUtVu3Ztn3WA506dOqUHH3xQP/7443XtExsbq++//17h4eFeauY9p06d0ltvvaWPP/5YWVlZlpxZtmxZRUdHKyYmRhUqVNDWrVvVuHFjnT9/XqdOnfrr4+TJkzp16pTOnz9vSa9rqVChgg4dOmTZjcgAAAAAAAAAAAAAAAAAsw37pBWDtQEAAAAA14fB2gAAAAAAAAAAID86c+aMxo4dq2XLlmnPnj3KzMxUyZIlVatWLbVs2VLdunXT+fPn1bx5c+3duzfP+zdq1EjJyclyOBxXfH3RokV6/PHHPR6ctXjxYj3wwAMerc1PatSood9++81t7uDBg4qJibGgEQB/VqZMGZ04ccLj9Xa7XQ0aNNCnn37KYFAv6d27tyZMmOA2FxAQoNTUVEVERFjQCkBBkJ6ermbNmmnHjh2Wnfnll1+qbdu2Xt93z5492rZtm44fP660tDRlZ2erevXqat++vUqUcP+7OyNGjNDgwYM9Pt9utysgIEC5ubmGb/gTGBio0NBQ3XzzzRo8eLBatmzp8fnIPxYtWqSuXbsqIyPD4z2KFi2qJUuW6K677vJiM89dvHhR77//vkaNGqVz5855ff8iRYqoevXqCgsLU7du3RQTE6Po6GiVL19eRYoUydNemZmZVwzc/nPodnp6uk6fPq2ffvpJ69ev9/r38P976aWX9P7775t6BgAAAAAAAAAAAAAAAGAlBmsDAAAAAK4bg7UBAAAAAAAAAIA/O3v2rIYOHaqPPvpIubm5bvNhYWF64YUXNGDAABUrVuyKxy5cuKDo6Gilp6d71KVEiRI6fvz4/+zrb86ePavw8HC5XK5r5qKionTkyBGLWgHwZ2fPnlX9+vW1f//+69onKChIGzZsUJ06dbzUrHA6f/68brzxRuXk5LjNdunSRZ999pkFrQAUNIsXL9Zzzz2nlJQU08+qWLGiDhw44JW9cnJy9MYbb2jatGlKS0v7x4zNZlP58uV1//3369VXX1XVqlX/MVeqVCmdOnXK8Nk2m03169fXRx99pLi4uCseczqdSk9P15EjR3T06FGlpqYqNTVVZ86cUWRkpG6//XbFxcX5/WsRXJ3T6VTPnj2VmJjo9rXa1dhsNr3++usaMWKEl9vlzerVq9WtWzevv56sWrWqWrZsqZYtWyo+Pt7y/x5SU1O1YsUKLVu2TCtXrtSZM2e8tndycrKaNm3qtf0AAAAAAAAAAAAAAAAAX2OwNgAAAADgujFYGwAAAAAAAAAAFAR79uzR4sWL9euvv+ry5cuKjIxUcHCwGjRooEuXLsnlcqlSpUqqX7++ihQp8o97TJw4Uc8//7zHHXr06KFPP/3U4/X5Rb9+/TRmzBi3uddff11vvvmmBY0AFAROp1MPPPCAli1bdl37BAUF6aefflLt2rW91KzwefjhhzVv3jy3uaCgIGVkZCg4ONiCVgAKqpkzZ+r111/XwYMHPR4GbMTq1at11113XdceOTk5qlChglJTU/O0LjQ0VC+//LKGDh3619eWLl2q1q1bG1ofEBCg++67T5MmTVKFChXydDYKnz179uiBBx7Q7t27Pd6jcePG+vbbbxUUFOTFZu5lZ2dryJAheuedd7zyfGCz2VS0aFGNGTNGLVu2VOXKlb3Q0jtycnK0ceNGLVu2TMuWLdPmzZs93qts2bI6cuSIAgICvNgQAAAAAAAAAAAAAAAA8C0GawMAAAAArhuDtQEAAAAAAAAAAP5Qu3Ztbd++3aO1drtdmzdvVp06dbzcynrly5fXsWPHrpmx2Ww6d+6cQkJCLGoFoKBo06aNvv766+vao2jRojp//rzsdruXWhUex48fV1RUlJxOp9ts3759NXr0aAtaASgMzp8/r+XLl2vVqlXasmWL9u/fr/T09Ks+HzkcDpUsWVInTpwwtH+1atX0+++/X1fHCRMmqHfv3h6vv/vuu7VixQo5HA7Dry2io6O1Y8cO/lyNPJswYYJeffVVXb582aP14eHh+v777xUbG+vlZv/swIEDevTRR7V+/frr3qty5crq1q2bunbtqujoaC+0M9+JEye0YsUKLVu2TCtWrNCZM2fcrnE4HOrRo4cGDRqksmXLWtASAAAAAAAAAAAAAAAAsA6DtQEAAAAA143B2gAAAAAAAAAAAH+IiIjQ6dOnPVo7YMAAjRw50suNrLdv3z7ddNNNbnO1atXyeAg5ACxZskRt27ZVbm6ux3tMnz5dTzzxhBdbFQ533nmn1qxZ4zYXEhKijIwMhpcDMN3vv/+uJUuWaO/evXI4HLrtttvUsmVLRUZGSvpjGG3ZsmXlcrnc7CStX79ecXFxHnepWbOmdu7c6fF6SYqKilJycrIqV67sNhsUFKQLFy7I4XBc15kovM6fP69HHnlEy5Yt82h9QECAJk2apO7du3u52ZVmz56tnj176ty5cx7vUaxYMXXo0EFPPfWUmjZt6td/RsnJydHGjRu1bNkyLVu2TJs3b/6fTKdOnTRixAhDr88BAAAAAAAAAAAAAAAAfzTsk1bi3XMAAAAAAAAAAAAAAAAAAHjBDTfc4NFg7YSEBA0bNsyERtYbMmSIodyLL75ochMABVnr1q2VkpKiMmU8vwm0pzdCKMx27typ5ORkQ9m33nrLrwdWAvAfsbGxio2NverjkZGRuvvuu7Vq1Sq3ezVt2lRZWVluc/v27dPs2bPVpEkTxcfHS/pjQPFvv/1mvPhVHD16VLfccouhbLt27RiqjesSEhKipUuXat26dUpISFBaWlqe1ufm5qpHjx765ptvNHPmTK//7L9w4YJefPFFJSYmerxHmTJl1KpVK73//vsqUaKEF9v5jsPhUOPGjdW4cWONGDFCaWlpWrFihZYtW6bz589r2LBhqlu3rq9rAgAAAAAAAAAAAAAAAKbj3coAAAAAAAAAAAAAAAAAAHiB0QF4/78XX3xRs2fPVlBQkAmNrLd48WK3mcDAQD399NMWtAFQkEVGRury5csery8ogxWt9Oijj8rlcrnNlSpVihsoAMhXpk6dKpvN5jaXnZ2t0NBQbd68+R8fP3LkiJo0aaKbbrpJr7/+uu68804lJCQoJydHY8aMMfQcacSFCxfcZmw2m8aPH++V84A77rhDx48fV//+/T1aP2fOHFWpUiXPg7mvZevWrapfv77HQ7VDQkI0fPhw7d27V4mJiQX6z36lS5fWE088oaSkJH311VcM1QYAAAAAAAAAAAAAAEChwWBtAAAAAAAAAAAAAAAAAAC8IDAw0FAuJCREjz76qDZs2KAPPvhAAQEBJjezRnJyss6dO+c217hxY9ntvH0RwPULCgpSRkaG2rRpo/Dw8DytDQsLM6lVwbRmzRpt27bNUHbChAkmtwGAvImJiVGjRo0MZc+dO6cGDRqodu3aevDBBxUZGalixYrJZrMpOjpaP/zwwxX5BQsWKDAwUMOHDzej+lXVrVtXkZGRlp6Jgs1ut+udd97R7t27FRERkef1Bw8eVHR0tFauXHldPVwul8aPH6+4uDjt2rUrz+sdDod69+6tffv2adCgQSpevPh19QEAAAAAAAAAAAAAAACQf/GbKQAAAAAAAAAAAAAAAAAAeEG9evXcZmJiYpSRkaEvvvhCt99+uwWtrGN0mODrr79uchMAhUmJEiX01Vdf6fTp00pNTTW8Li4uzsRWBU+3bt0M5SpWrKiHH37Y3DIA4IGpU6cazrpcLm3fvl2LFy9WWlqaLl26ZGIzz4wbN87XFVBA3XzzzUpJSVF8fHye116+fFktW7ZUv379PDr75MmTatOmjV566SVlZWXleX3Dhg21c+dOffjhhypdurRHHQAAAAAAAAAAAAAAAAD4DwZrAwAAAAAAAAAAAAAAAADgBZs2bXKbKVeunOz2gvfWPafTqbVr17rNhYSEqEWLFhY0AlAYRUZGqkSJEoayt912my5evGhyo4Jh9uzZOnjwoKHsZ599Zm4ZAPBQbGysoRvh+IMyZcp4NPQYMCooKEjfffedhg8fLpvNlqe1LpdLY8aM0e23367MzEzD61avXq1bb71VS5YsyWtdhYeH68svv9SPP/6om2++Oc/rAQAAAAAAAAAAAAAAAPingvfbOQAAAAAAAAAAAAAAAAAA+MCXX37pNlO6dGkLmlhvxowZysrKcpu7//77LWgDoDC7fPmyoVxqaqpq1qxp6LmrsOvdu7eh3K233qpmzZqZ3AYAPDdlyhRfV/CKPn36+LoCColBgwYpOTlZxYoVy/Pan376SWXKlNEvv/xyzVx2drYGDhyo5s2b6/jx43k+Jz4+Xtu2bVPbtm3zvBYAAAAAAAAAAAAAAACAf2OwNgAAAAAAAAAAAAAAAACg0MvIyNDatWs1b968vz7mz5+v1atXa9euXcrOzr7m+h07dhg6p379+t6om+9iQVGmAAAgAElEQVS89957hnIjRowwuQmAwq5MmTKGswcPHlTHjh1NbOP/3nvvPZ06dcptzmazKSkpyYJGAOC5unXrqnv37j7tYLfb9d1336lUqVIerQ8ODtYrr7zi5VbA1d1xxx1KSUlRbGxsntdmZGSobt26mjBhwj8+fuDAATVr1kwjR46Uy+XK0952u13Dhw/XqlWrFBUVleduAAAAAAAAAAAAAAAAAPyfw9cFAAAAAAAAAAAAAAAAAADwBZfLpfnz52v8+PFat27dNQd5ORwO5eTkqEmTJsrNzVWzZs0UFRWly5cva+HChfrhhx8MndmiRQtv1c83Ll68qO3bt7vNRUZGqmrVqhY0AlCYtWrVSpMmTTKc//LLL01s49+cTqcGDRpkKBsfH68aNWqY3AgArt/kyZN17NgxLV261Cfnf/zxx4qPj9fHH3+shx9+OM/rH374YdntdhOaAVcXFham3377TU8//bQSExPztNbpdKp379765ptvtGDBgr/+/Z09e7Z69uypc+fO5blPdHS0kpKS1KRJkzyvBQAAAAAAAAAAAAAAAFBwMFgbAAAAAAAAAAAAAAAAAFDonD17Vk899ZQWLlxoKJ+TkyNJ+v777yVJ69evz/OZ0dHRuv322/O8Lr8bM2aMnE6n21znzp0taAOgsJswYYJ++OEH/fLLL4bXREdH6+DBgwwq/Zv+/fvrwoULbnN2u11JSUkWNAIA71iyZInGjh2r1157TdnZ2Zad26tXLz3zzDOSpA4dOqhKlSrat2+f4fU2m03jxo0zqx7g1tSpU9W8eXN16dLlr9fIRi1atEgxMTHauHGjkpKS1KdPH486JCQkaPLkybrxxhs9Wg8AAAAAAAAAAAAAAACg4ODd3wAAAAAAAAAAAAAAAACAQiUzM1OtWrUyPFTbWzp37lwgh7ZOmzbNbcZms2nQoEEWtAFQ2Nntdv3888+qWbOm4TVHjhzRv/71LxNb+Z/MzEyNHz/eUDYhIUFly5Y1uREAeNerr76qtLQ0NWvWzJLz4uPj9dFHH13xtc8//zxPe8TFxSkiIsKbtYA869y5s3bv3q3SpUvnee3Ro0dVrlw5j4ZqBwcHa9KkSZo7dy5DtQEAAAAAAAAAAAAAAABIkuwul68r/LOzpy/pzOlLvq5xVfm1G9fNM1w3z+T36yZx7TyVX7tx3TzDdfMM180zXDfPcN08k9+vm8S1AwAAAAAAAAAAyK+GDh2q9evXW3pmaGio+vfvb+mZVjh+/LgOHTrkNnfzzTcrPDzcgkYA8Mdw7a1btyoyMtLwmo8++kinTp0ysZV/6dGjh7KystzmAgMDlZiYaEEjAPC+sLAwrVmzRl9//bVCQ0PztNbhcBjORkVFafXq1f/z9YYNG+r22283vM/7779vOAuYqVKlSkpJSVHz5s0tOa9WrVratGmTnnnmGdlsNkvOBAAAAAAAAAAAAAAAAJD/2V35dLL2/l2ndfD3076ucVX5tRvXzTNcN8/k9+smce08lV+7cd08w3XzDNfNM1w3z3DdPJPfr5vEtQMAAAAAAAAAAMiP9u7dq1GjRll+7gsvvKAbb7zR8nPNNnjwYEO5Z5991uQmAHAlh8Oh1NRUvfrqq4byubm5SkhIMLmVfzh16pSSkpIMZXv27KmQkBCTGwGAuVq3bq1Tp05p6NChqlKlyhVDs4sWLaoqVaqoY8eOuv/++zV48GCdPHlS2dnZcrlcevvtt6/IBwUFqVevXtq7d69cLpdcLpeOHDkiu93+j2fPmjVLAQEBbjvWqFFDcXFx1//NAl7icDj0zTff6J133jF12PVzzz2njRs3qmbNmqadAQAAAAAAAAAAAAAAAMA/OdxHAAAAAAAAAAAAAAAAAAAoGN5++23Lz7zpppvUr18/y8+1woIFC9xmAgIC9MILL1jQBgD+17vvvquFCxdq//79brPr1q2zoFH+9/jjj8vpdLrNFS1aVO+//74FjQDAfA6HQ0OGDNGQIUMkSU6nU06n84qh2f/ktdde++smDkFBQXk+t1KlStqyZYvuuOMO/fe///2fxytWrKi3335bnTt3zvPegBX69++v+Ph4NW/eXBcuXPDavjfeeKOmTp2q9u3be21PAAAAAAAAAAAAAAAAAAWL3dcFAAAAAAAAAAAAAAAAAACwgsvl0ooVKyw9s1y5cvr66691ww03WHquFTZv3qz09HS3uQYNGrgdSAgAZlq9erWhnJFh0gXdvn37tHLlSkPZN954g+d3AAWW3W43/BwXFBTk0VDtP9WuXVtHjx5V9erVJUk2m03169fXjz/+qAMHDjBUG/lew4YNdezYMdWsWdMr+zVt2lRbt25lqDYAAAAAAAAAAAAAAACAa2KwNgAAAAAAAAAAAAAAAACgUDh48KCOHTtm2Xm33nqrfvzxR1WrVs2yM600dOhQQ7n+/fubWwQA3IiJiflrWKk7u3fvNrlN/ta5c2e5XC63uRtvvFEDBgywoBEAFA4lSpTQzp07tX//fh04cECbNm1Sw4YNfV0LMKxEiRL69ddf9cwzz1zXPu3atdPq1asVHR3tpWYAAAAAAAAAAAAAAAAACioGawMAAAAAAAAAAAAAAAAACoXMzEzD2TvvvFN2+x9vsfvzn0ZFRUVp7Nix2rBhQ4EeBrZq1Sq3maJFi6pdu3YWtAGAa0tOTjaUa9y4sXJyckxukz9t2LBBP/30k6Hs2LFj8/zzEQDgXqVKlRQTE+PrGoDHJk2apLlz5yowMDDPa5944gktXLhQDofDhGYAAAAAAAAAAAAAAAAAChreaQQAAAAAAAAAAAAAAAAAKBTCwsIM5apUqaJly5YpODhYknT58mXt27dPW7du1aVLl5SSkqKTJ0/q5MmTSk9Pl9PpVKlSpVSrVi01adJETZs2VUBAgJnfis8tWLBAly5dcptr3ry5BW0AwL2wsDDZ7XY5nc5r5k6fPq22bdtqyZIlFjXLP7p06WIoFxUVpSeffNLkNgAAwF916NBBcXFxebrRVL169TRlyhQTWwEAAAAAAAAAAAAAAAAoaBisDQAAAAAAAAAAAAAAAAAoFCIjIxUdHa3Dhw9fM7dv3z5NnTpVvXr1kiQVKVJENWrUUI0aNayo6RdGjx5tKDds2DCTmwCAMQ6HQ7fccou2bdvmNrt06VJ98skneuaZZyxolj8sXrxYu3fvNpSdOnWqyW0AAIC/s9vtCg8PV3p6uttskSJFlJSUpKCgIAuaAQAAAAAAAAAAAAAAACgo7L4uAAAAAAAAAAAAAAAAAACAFex2u7p27WooO3PmTJPb+K+srCxt2rTJba5kyZKqW7euBY0AwJiXXnrJcLZfv34mNsl/evbsaShXvXp13XvvvSa3AQAA/szpdKpr166GhmpL0oABA1StWjWTWwEAAAAAAAAAAAAAAAAoaBisDQAAAAAAAAAAAAAAAAAoNHr16qWIiAi3udOnT1vQxj99+OGHys3NdZtLSEiwoA0AGPfkk0+qRo0ahrLnzp3T2bNnTW6UP3zyySdKTU01lP3iiy9MbgMAAPzd2LFjtWrVKkPZhx56SEOGDDG5EQAAAAAAAAAAAAAAAICCiMHaAAAAAAAAAAAAAAAAAIBCIzIyUkOHDnWbO3PmjPll/NQnn3xiKGfkOgOA1dauXWs4O2PGDBOb5A9Op1P9+/c3lG3UqJHq1q1rciMAAODPNm/erIEDBxrKli9fXpMnT5bNZjO5FQAAAAAAAAAAAAAAAICCiMHaAAAAAAAAAAAAAAAAAIBCZcuWLW4zJ06ckNPptKCNfzl16pT27t3rNlexYkWVLVvWgkYAYJzT6dRdd91lOL9ixQoT2+QPw4cPV0ZGhtuczWbTzJkzLWgEAAD81YULF/Too48qJyfHbdZms2nGjBkKDw+3oBkAAAAAAAAAAAAAAACAgojB2gAAAAAAAAAAAAAAAACAQiUxMdFt5pZbbpHdzlvs/u7NN9+Uy+Vym3vqqacsaAMAedO8eXP98ssvhvNRUVEmtvG9rKwsjRo1ylC2devWiomJMbkRAADwZy+//LJ2795tKNuvX7883fAEAAAAAAAAAAAAAAAAAP6O3/oBAAAAAAAAAAAAAAAAABQaZ8+elcPhcJvbvn27BW38z6xZs9xm7Ha7+vbta0EbADBu7ty5+vbbbw3nbTabevfubWIj33vhhReUmZnpNhcQEKAZM2ZY0AgAAPir+fPna8qUKYay9evX1/Dhw01uBAAAAAAAAAAAAAAAAKCgY7A2AAAAAAAAAAAAAAAAAKDQWL58uXJyctzmkpOTLWjjX37//XedOHHCba527doKDg62oBEAGJOVlaWnnnoqT2s6deqkWrVqmdTI986dO6fExERD2a5duyosLMzkRgAAwF8dOXJEPXr0MJQtXry4kpKSFBQUZHIrAAAAAAAAAAAAAAAAAAUdg7UBAAAAAAAAAAAAAAAAAIXGV199ZSjXsGFDk5v4n8GDBxvK/etf/zK5CQDkTZcuXXT+/HnD+ZCQEE2fPt3ERr7XtWtXQzeaKFKkiCZOnGhBIwAA4I9yc3PVpUsXnTlzxlB+/Pjxqlq1qsmtAAAAAAAAAAAAAAAAABQGDNYGAAAAAAAAAAAAAAAAABQK2dnZWrp0qdvc3XffrcDAQAsa+Rcj1y4oKEiPPfaYBW0AwJiff/5Zc+bMMZyPiIjQTz/9JIfDYWIr30pJSdGiRYsMZf/1r38pKCjI5EYAAMBfjR49Wt99952hbIcOHfTkk0+aWwgAAAAAAAAAAAAAAABAocFgbQAAAAAAAAAAAAAAAABAobB27VplZGS4zb3zzjsWtPEvK1eu1IULF9zmmjVrJrudtyYCyD/atWsnl8tlKNuiRQsdP35csbGxJrfyrU6dOhm6JjfccIPefPNNCxoBAAB/9O2332rw4MGGslFRUfr0009ls9lMbgUAAAAAAAAAAAAAAACgsHD4ugAAAAAAAAAAAAAAAAAAAFZYtWqV20zZsmVVv359C9r4l7feestQbsiQISY3AYC8SU1NNZS76aabtHLlSpPb+N4vv/yidevWGcq+88473CwBAAD8o9OnT6tTp07Kyclxm7XZbPr888914403WtAMAAAAAAAAAAAAAAAAQGHBO50BAAAAAAAAAAAAAAAAAIXCpk2b3GYefPBBhoj+jdPp1I8//ug2FxoaqjvuuMOCRgBgnJHn9KCgIP32228WtPG9xx57zFAuMjJSzz//vMltAACAP3I6nerSpYvS0tIM5QcMGKD4+HiTWwEAAAAAAAAAAAAAAAAobBx2u83XHf5RldiSkit/dpOkyrERvq7wj7hunuG6eSa/XzeJa+cprptnuG6e4bp5huvmGa6bZ7hunuPaAQAAAAAAAAAA5B8ul0ubN292m6tYsaL5ZfzM5MmTlZ2d7TbXpk0bC9oAQN4EBAS4zcTHx8vhcFjQxrdWrVqlX3/91VD2448/NrkNAADwVyNHjtTSpUsNZRs0aKBhw4aZ3AgAAAAAAAAAAAAAAABAYWQbOqml689PKlYrqXLRJXzZBwAAAADgZxpXGKzigWV8XQMAAAAAAAAAAOCajh07pvLly7vNHT58WBUqVLCgkf+oVauWduzY4Ta3f/9+VapUyYJGAGBcSEiILly4cM1MfHy8vvvuO2sK+VBMTIwOHz7sNlelShXt3bvXgkYAAMDfrFq1Svfee6+cTqfbbEhIiH7++WfddNNNFjQDAAAAAAAAAAAAAAAAUJgM+6SV7L4uAQAAAAAAAAAAAAAAAACA2Xbt2mUoFxUVZXIT/3L+/Hnt3LnTba5cuXIM1QaQL128eNFtZs2aNRY08a3PP//c0FBtSZo+fbrJbQAAgD9KSUlR586dDQ3VlqQPP/yQodoAAAAAAAAAAAAAAAAATMNgbQAAAAAAAAAAAAAAAABAgWdksHbTpk1ls9ksaOM/3n77bblcLre5J554woI2AJB3CQkJhnJpaWkmN/Gtl19+2VCuXr16aty4scltAACAv8nOzlbHjh118uRJQ/nHHntMXbt2NbkVAAAAAAAAAAAAAAAAgMKMwdoAAAAAAAAAAAAAAAAAgALvxIkTbjNr1661oIl/mTFjhtuMzWbTwIEDLWgDAHk3YMAAQ7lnn33W5Ca+M3r0aJ0+fdptzmazaebMmRY0AgAA/ua1117T999/byhbs2ZNffLJJ9y4CgAAAAAAAAAAAAAAAICpGKwNAAAAAAAAAAAAAAAAACjwAgMDfV3B7xw6dEhHjx51m6tevbpKlChhQSMAyLuYmBhDua+++krnz583uY31cnJyNGzYMEPZe+65R1WrVjW5EQAA8DcLFizQ2LFjDWVDQkI0b948FS9e3ORWAAAAAAAAAAAAAAAAAAo7BmsDAAAAAAAAAAAAAAAAAAq88PBwQ7ktW7aY3MR/DB482FCuV69eJjcBAM9FRESoUqVKbnO5ubn68ssvLWhkrb59++rixYtuc3a7XV988YUFjQAAgD/Zs2ePnnzyScP5KVOmKDY21sRGAAAAAAAAAAAAAAAAAPAHBmsDAAAAAAAAAAAAAAAAAAq8evXqGcrVr19fOTk5JrfxD4sWLXKbcTgcevbZZy1oAwCee++99wzljh07ZnITa128eFETJkwwlH3kkUdUunRpkxsBAAB/cvHiRXXo0EHnzp0zlH/hhRfUsWNHk1sBAAAAAAAAAAAAAAAAwB8YrA0AAAAAAAAAAAAAAAAAKPDq1atneGBoYGCgfv755zzt73K5lJycrF69eun555/Xnj17PKmZb/zwww/KyMhwm2vYsKHsdt6KCCB/a9u2raFcamqqyU2s9fTTTys7O9ttLjAwUFOnTrWgEQAA8Ce9e/fWL7/8YigbFxend9991+RGAAAAAAAAAAAAAAAAAPB/+G0WAAAAAAAAAAAAAAAAAECB53A49MorrxjO16tXTx06dNC6devkcrmumnO5XJo0aZJiY2MVHx+vjz/+WBMnTlSNGjX08ssv6/Tp096ob7lhw4YZyr3++usmNwGA67d8+XJDuYCAAJObWCctLU1z5swxlO3Vq5eKFStmciMAAOBPEhMTNW3aNEPZkiVLas6cOQoKCjK5FQAAAAAAAAAAAAAAAAD8HwZrAwAAAAAAAAAAAAAAAAAKheeff16lSpUynJ8/f76aNm2q22+/XQsXLpTT6bzicafTqVdeeUXPPfecdu/efcVjOTk5+uCDD1SlShXNnj3bK/2t4nQ6tWbNGre54sWLq2XLlhY0AoDrY3Sw9osvvmhyE+s89thj//Nz658UK1ZMY8aMsaARAADwF1u3blWvXr0MZW02m7744gtFR0eb3AoAAAAAAAAAAAAAAAAArsRgbQAAAAAAAAAAAAAAAABAoVCiRAmNHDkyz+s2bdqkhx56SLfeeqvmzZsnl8slSRowYIA++OCDa67NyMjQk08+qd9//92jzr4wa9YsXb582W3uvvvus6ANAFy/06dPG8pVqFDB5CbW2L17t1atWmUoO2TIEDkcDpMbAQAAf3H27Fl16NBBmZmZhvKDBw/mtSEAAAAAAAAAAAAAAAAAn7ANndTS9ecnFauVVLnoEr7sAwAAAADwM40rDFbxwDK+rgEAAAAAAAAAAGCI0+nUnXfeqbVr117XPs8995wmTpyYpzWXLl1SkSJFtH37di1dulTFixdXTEyMoqOjddNNNykkJOS6OnlL/fr1tWXLFre5HTt2qEaNGhY0AoDrEx8fr+TkZLe5P2+c4O+MPo+Hh4cbHjoOAAAKPpfLpZYtW2rlypWG8i1atNCyZcsUEBBgcjMAAAAAAAAAAAAAAAAAuNKwT1rJ4esSAAAAAAAAAAAAAAAAAABYxW636/PPP1edOnV05swZj/fJ61BtSSpatOhVHwsLC9OECRP06KOPetzJGzIzM7V161a3uVKlSjFUG4BfmD17tqGh2na73YI25vvhhx8MDdWWpA8++MDkNgAAwJ+8+eabhodqR0VF6YsvvmCoNgAAAAAAAAAAAAAAAACfKRjvAAcAAAAAAAAAAAAAAAAAwKDo6GjNmTNHxYoV83WVv5w9e1ZPPPGEvvvuO5/2GDdunJxOp9tcx44dLWgDAJ7bvXu36tevr06dOhnKlytXzuRG1ujSpYuhXHR0tB5//HGT2wAAAH8xe/ZsDR482FDW4XBozpw5KlWqlMmtAAAAAAAAAAAAAAAAAODqGKwNAAAAAAAAAAAAAAAAACh0mjdvru+++06VKlXydZW/OJ1OderUSceOHfNZhylTprjN2Gw2DRkyxII2AOCZp59+WrGxsdqyZYvhNXfeead5hSyyYMEC7du3z1A2MTHR5DYAAMBfbNiwQd26dTOcf/fdd9Wo0f9j797jtJ7T+PFf98x0PootCa1KhWJrK5WIIiEWLZXEOqddltXSYpVTqaxdrMOqRaIisuw6VPgibQ6ltCmnckoh6aDzYeb3x/exft9d7Nz3PfOZuaeez7/M3Nf1vl7z/mPUo8993Z2SCwQAAAAAAAAAAJAGi7UBAAAAAAAAAADYKbVv3z4WLVoUo0ePjjp16pR3nIiI+OKLL+Kqq64qt9kffvhhsXVNmjSJ3XbbrQwSAWRu+PDhce+990ZRUVFGfeedd15CicrOoEGD0qo74IADonv37gmnAQAqgo8//jhOOOGE2LRpU1r1p5xySlx88cUJpwIAAAAAAAAAACiexdoAAAAAAAAAAADstKpUqRKDBw+Ojz76KEaPHh177713eUeKJ598MrZt21bmc4cNG5ZW3cCBA5MNApCladOmxdVXX51xX9OmTeOwww5LIFHZufPOO+OLL75Iq3bChAkJpwEAKoK1a9fG8ccfH19++WVa9c2bN4+xY8dGKpVKOBkAAAAAAAAAAEDxSnWx9uqVG2PVyo2leWSpkS07smVHtuzlcj7ZsiNbdmTLjmzZkS07smUnl7NF5Ha+XM5WuL2ovCMAAAAAAACUWN26dWPw4MGxePHiGD9+fDRu3Ljcsnz99dfxyiuvlPncyZMnF1uTn58fF198cRmkAcjc6aefHkVFmf0b9i677BLz5s1LKFHZKCwsjCFDhqRV26VLlzjwwAMTTgQA5Lrt27dHv3794l//+lda9TVq1IhHH300ateunXAyAAAAAAAAAACA9JTqYu0l766Mj95ZWZpHlhrZsiNbdmTLXi7nky07smVHtuzIlh3ZsiNbdnI5W0Ru58vlbFu2bC/vCAAAAAAAAKWmoKAgTj/99Pjwww/jqaeeKrelYTNnzizTefPmzYuVK4v/96i2bdtG5cqVyyARQGa2bNkSK1asyKinSpUqMXfu3KhZs2ZCqcrGNddcE998802xdalUKiZNmlQGiQCAXHfZZZfF008/nVZtKpWKiRMnRuvWrRNOBQAAAAAAAAAAkL5SXawNAAAAAAAAAAAAO4JUKhXHHntsrFq1KsaPHx8tW7YstmfPPfeM999/PxYtWhStWrUq0fyrr746Ro0aFe+8804UFRWV6Kx0DBs2LK26yy+/PNkgAFnKdOl/9erVY8aMGdG4ceOEEpWNLVu2xM0335xW7QknnBCNGjVKOBEAkOvuuuuuuPXWW9Ouv/nmm+P4449PMBEAAAAAAAAAAEDmLNYGAAAAAAAAAACAH5CXlxenn356vP322zF16tQ49thjIy/vPx+922+//eKOO+6IhQsXRrNmzaJly5YxZ86cGDlyZFSvXj3r2VdccUXst99+0bx587jsssvizTffLOmP84OmTZtWbE3VqlXj5z//eWIZAEqqoKAgrbojjjgiPv3002jfvn3CiZJ34YUXxubNm4utKygoiAceeKAMEgEAuWzatGlx0UUXpV1//vnnx6WXXppgIgAAAAAAAAAAgOyk9/Q4AAAAAAAAAAAA7MTy8vKiR48e0aNHj1i3bl3MnTs3Vq5cGfXr149OnTpFKpX6j/rKlSvH5ZdfHmeeeWY899xz8dJLL8U777wTtWrVik8++SQWLFiQ9uwPPvggbrnllrjlllvimGOOiT/96U/RvHnzUvvZnnjiidi4cWOxdd26dSu1mQBJqFKlSmzbtq3YugsuuCDq1atXBomStXr16hg3blxatWeffXbUrl074UQAQC5buHBhnHLKKbF9+/a06rt16xZ//vOfv/P3XQAAAAAAAAAAgFxgsTYAAAAAAAAAAABkoGbNmnHooYemVdugQYPo379/9O/f/9vvbdy4MXbbbbfYsGFDxrOfeeaZeOmll2LixIlxwgknZNz/fUaOHJlW3bBhw0plHkBSunTpElOnTi227tJLL40+ffqUQaJknXHGGWktxqxatWrcfvvtZZAIAMhVK1asiF69esXatWvTqm/evHk8+uijUalSpYSTAQAAAAAAAAAAZCevvAMAAAAAAAAAAADAzqRatWrxy1/+Muv+DRs2RJ8+feKNN94ocZZt27aldc4uu+wS7du3L/E8gCSNGzcuUqlUsXXLly+PCRMmlEGi5Hz88cfxj3/8I63ayy+/PCpXrpxwIgAgV23evDlOOumk+PDDD9Oqr1evXjz11FOxyy67JJwMAAAAAAAAAAAgexZrAwAAAAAAAAAAQBm75pprYs8998y6f9OmTXH22WfHtm3bSpTjzjvvTOuMk08+uURzAMpCgwYN4rjjjkurdsCAAQmnSVa/fv2iqKio2Lo6derE0KFDyyARAJCLioqK4txzz42ZM2emVV+pUqWYMmVKNGvWLOFkAAAAAAAAAAAAJWOxNgAAAAAAAAAAAJSxmjVrxjPPPBP169fP+owFCxbEnXfeWaIc6fZfe+21JZoDUFbuu+++yMsr/hHpwsLCaNu2bRkkKn1z586NWbNmpVU7evTotO4DANgxDR8+PB588MG06//yl79E165dE0wEAAAAAAAAAABQOjwlDQAAAAAAAAAAAOWgVatWMXPmzOjQoUPWZ9x4441RWFiYVZKmQL8AACAASURBVO/q1avjvffeK7Zu7733jkaNGmU1A6Cs7bbbbvGzn/0srdq5c+fGcccdl3Ci0nf66aenVbf77rvHeeedl3AaACBXPfLII3H11VenXX/FFVfEWWedlWAiAAAAAAAAAACA0mOxNgAAAAAAAAAAAJSTZs2axcyZM2P8+PFx8MEHZ9z/5Zdfxvz587OafcMNN0RRUVGxdRarARXN2LFjIz8/P63ap59+OlKpVAwcODBeffXVhJOV3LPPPhsLFy5Mq/aee+5JOA0AkKseffTR6NOnT9r1J554YgwfPjzBRAAAAAAAAAAAAKXLYm0AAAAAAAAAAAAoRwUFBXH66afHq6++Gp999lncc889cfzxx6fd36ZNm6zmPvTQQ8XW5OXlxeWXX57V+QDlpV69etG7d++Mev7yl79Ep06dolq1anHvvfcmlKzkzjvvvLTqmjdvntH/SwCAHcfMmTMz+oCktm3bxoMPPhh5ed5mBgAAAAAAAAAAVByeeAIAAAAAAAAAAIAcsccee8R5550XTz75ZKxatSrtvrfffjujOe+99158/vnnxda1bt06qlevntHZALlgzJgxkZ+fn3Hfpk2b4pxzzonOnTvHunXrEkiWvXHjxsXSpUvTqn3ggQcSTgMA5KKXX345jj766LT/HLPHHnvEk08+GTVq1Eg4GQAAAAAAAAAAQOmyWBsAAAAAAAAAAAByUN26deP8889Pq3b48OEZnT106NC06n79619ndC5Arqhdu3bcdNNNWffPmjUrjjjiiFJMlJkPP/zwP74uLCyMSy+9NK3e9u3bx8EHH5xELAAgh7344otxzDHHxPr169Oqr169evz973+PRo0aJZwMAAAAAAAAAACg9FmsDQAAAAAAAAAAADlq0KBBadU9/fTTsXXr1rTPfeqpp4qtqVSpUpx55plpnwmQawYPHlyi32OzZ8+OGjVqxAknnBDnnXdeDB8+PNatW1eKCb/rb3/7W9SrVy+aNGkSjRs3jpdffjkiIm666aZYtWpVsf2pVComTpyYaEYAIPc8//zzceyxx8aGDRvS7nnwwQejbdu2CaYCAAAAAAAAAABIjsXaAAAAAAAAAAAAkKMOOuig6N69e7F1q1evjtdeey2tM//P//k/8c033xRbd+ihh0ZenscMgYrt/vvvj4EDB2bdv2HDhvj73/8eY8eOjauuuirq1KkTXbp0iQULFpRiyv9rwIABcdJJJ327QPuTTz6Jrl27Rrt27eLaa69N64wePXpE06ZNSz0bAJC7pk+fHr169YqNGzem3XPTTTfFSSedlGAqAAAAAAAAAACAZHnHCwAAAAAAAAAAAOSwW2+9Na26dJZlR0Rcf/31adVdc801adUB5Lq77rorLr300lI5q7CwMGbOnBk/+clP4uGHHy6VMyMiBg0aFA8++OD3vjZnzpzYsmVLsWfk5+f/4BkAwI7p2WefjeOPPz42bdqUds+5554bl19+eYKpAAAAAAAAAAAAkmexNgAAAAAAAAAAAOSwAw44IK26oqKiYmsKCwvjlVdeKbauVq1a0bVr17TmAlQEt9xyS1x11VWRSqVK5bzt27dH3759Y9iwYSU+a8SIEXHXXXeV+Jx+/frFbrvtVuJzAICK4emnn46f/exnsXnz5rR7fvGLX8Tdd99dan8mAgAAAAAAAAAAKC8WawMAAAAAAAAAAECO69KlS7E1v/3tb+Pzzz+Pm2++OQ455JDYddddo27dunHYYYfF4MGDY/HixXH//ffH1q1biz2rV69epREbIKfccMMNsXDhwmjdunWpnXnttddG7969s+4fP358XHnllSXOUbly5RgzZkyJzwEAKoZHHnkkjjvuuNiyZUvaPeecc0789a9/jfz8/ASTAQAAAAAAAAAAlI2C8g4AAAAAAAAAAAAA/G9VqlQptmbhwoXRsGHD73x/xowZMWPGjPjDH/6Q9rxrr702o3wAFUXLli1j/vz5sXbt2pgwYUJcfvnl8c0335TozClTpsRBBx0Ur732WlStWjXtvunTp8cvfvGLEs3+t4svvjij2QBAxfXXv/41zj///Ix6zj///LjrrrsiLy8voVQAAAAAAAAAAABly9NQAAAAAAAAAAAAkOPatm1bZrMaNmwY++67b5nNAygPtWvXjoEDB8batWujdevWJT5v/vz5sffee8fy5ctjw4YNsXz58mLrjz322CgsLCzx7Bo1asTIkSNLfA4AkPtGjx4d5557bkZ/hrjwwgst1QYAAAAAAAAAAHY4BaV5WNOWu0YUpUrzyFIjW3Zky45s2cvlfLJlR7bsyJYd2bIjW3Zky04uZ4vI7Xy5nK1y5fzyjgAAAAAAALDD69atW4wePbpMZvXv379M5gDkihdffDEOOuigWLp0aYnOWbFiReyxxx7ffv3jH/84HnnkkWjfvv1/1H322WfRsWPH2LZtW4nm/dv1119vUSYA7OCKiopiyJAhMWrUqIz6Lrroorj11lsjlcrN5w8BAAAAAAAAAACylRp2d8+if3/x4xa7xh571y7PPAAAAFQwnfe6JmpU2r28YwAAAAAAAOzQCgsLo02bNjF//vxE56RSqfj666+jbt26ic4ByEW33357DBkyJDZs2FCq53br1i0mT54c9erVi7Vr18aPf/zjWLVqVamcXalSpZg5c2a0aNEiatf2HDgA7Ii2b98eAwcOjLFjx2bUd8kll8Qtt9xiqTYAAAAAAAAAALDDufYvx0ReeYcAAAAAAAAAAAAA/re8vLy49957o6CgINE5LVq0sFQb2GlddNFFsWbNmhg2bFj07ds3unfvHvvvv3+Jz33hhReiQYMGMW/evGjVqlWpLdWOiNi6dWt06NAh6tSpE/Xr14+PP/641M4GAMrf5s2bo0+fPhkv1b7sssss1QYAAAAAAAAAAHZoFmsDAAAAAAAAAABABfDTn/40hg8fnuiMCy+8MNHzAXJdQUFBDB06NCZOnBjPPfdcvP3227F9+/Y47LDDSnTutm3bok2bNvHpp5+WUtLvWrFiRTRv3jymTZuW2AwAoOysW7cuevXqFY899lhGfZdffnmMHj3aUm0AAAAAAAAAAGCHZrE2AAAAAAAAAAAAVBCDBw+OgQMHJnb+r3/961i0aFFi5wNURHl5efHSSy/FBRdcUN5RirVly5bo2bNnjBw5sryjAAAlsHLlyujevXs899xzGfVdf/31cdNNN1mqDQAAAAAAAAAA7PDyD+/VbNi/v6i7W/WoVadK+aUBAACgwtmrTteonF+zvGMAAAAAAADsFFKpVBx33HFRp06dmDFjRmzdurXUZ9xzzz1RWFgYXbp0iby8vFI/H6Ci6tWrV+y6667x7LPPJjqnWrVqUaVKlRL9jn/uuediy5Yt0b1791JMBgCUhaVLl0a3bt3irbfeSrsnlUrFnXfeGZdddpml2gAAAAAAAAAAwA7vpTkPhXe8AAAAAAAAAAAAQAWSSqXi0ksvjcWLF8fVV18dBx544Hdq9tlnn9h///2jefPmUaVKlYzO37p1awwbNix69uwZa9euLa3YADuEiy66KKZOnRqVKlVK5PzKlSvHvHnzYsmSJVGjRo0SnTVixIi49957SykZAFAW3nvvvTjkkENi0aJFafcUFBTEhAkT4sILL0wwGQAAAAAAAAAAQG6xWBsAAAAAAAAAAAAqoN133z2uv/76eOutt2L9+vWxePHiWLx4cXz22WexePHiePvtt+Pdd9+NTz/9NO66665o2rRpRuc///zz0bVr1/j6668T+gkAKqajjjoq3n777ahTp06pnpuXlxfPP/98NG/ePOrXrx9LliyJunXrlujMc845J84555xSSggAJOnNN9+MLl26xCeffJJ2T/Xq1ePvf/979O3bN8FkAAAAAAAAAAAAucdibQAAAAAAAAAAAKjgqlevHk2aNIkmTZrEHnvsEalU6tvXfvSjH8XAgQPjmWeeiapVq2Z07rx58+KYY46JtWvXlnZkgApt3333jWXLlsVVV10VjRs3LvF5qVQqHn744ejSpcu336tfv368++67JV7gfe+998bvfve7kkYEABI0ceLE+OlPfxorVqxIu6du3boxffr06NmzZ4LJAAAAAAAAAAAAcpPF2gAAAAAAAAAAALAT2HfffePxxx+PSpUqZdT3+uuvR8eOHWPNmjUJJQOomKpXrx433HBDfPTRR7FixYqYOnVqtGjRIquz/vSnP8XPf/7z73z/38u1O3bs+B8fmpCpUaNGxcKFC7PuBwCSsW3bthgyZEicdtppGfU1bNgwXn755ejcuXNCyQAAAAAAAAAAAHKbxdoAAAAAAAAAAACwk+jZs2c8/vjjUa1atYz6Fi1aFEcddVSsXr06oWQAFdtuu+0WPXr0iJdeeilq1KiRUe/gwYPj4osv/sHXGzRoELNmzYrPPvssTjzxxGjcuHHUq1cvoxmFhYVx1llnZdQDACTrs88+i27dusXIkSMz6mvatGm88sor0bp164SSAQAAAAAAAAAA5D6LtQEAAAAAAAAAAGAnctxxx8XLL78cTZs2zajvjTfeiGOPPTbWr1+fUDKAiq9Bgwbx5ptvRpUqVYqtzc/Pj2HDhsXo0aPTOrthw4bx+OOPx0cffRQrV66MjRs3ZrTE+8svv0y7FgBI1vTp06NNmzYxY8aMjPoOPPDAeOWVV6JJkyYJJQMAAAAAAAAAAKgYLNYGAAAAAAAAAACAnUy7du1iwYIFccEFF2TUN2vWrOjdu3ds27YtoWQAFV/z5s3jk08+iYMPPvh7X69SpUp07do1Pvzwwxg6dGjWc6pWrRr//Oc/o1atWlmfAQCUre3bt8fQoUPj6KOPjhUrVmTUe8ghh8SLL74Yu+++e0LpAAAAAAAAAAAAKg6LtQEAAAAAAAAAAGAnVLVq1bj77rtj5syZGfVNnTo1Ro0alVAqgB1D/fr149VXX43t27fHokWL4qGHHoohQ4bEk08+GZs2bYoXX3wx9tprrxLPOfDAA2Pp0qVp1VauXLnE8wCA7H3xxRfRo0ePuO6666KoqCij3mOOOSamTZsWu+yyS0LpAAAAAAAAAAAAKpaC8g4AAAAAAAAAAAAAlJ/OnTvHsmXL4rDDDosPPvggrZ5hw4bFCSecEK1atUo4HUDFlpeXFy1btoyWLVuWd5Q49thjyzsCAOy0XnzxxejXr198/vnnGfeedtppcf/990elSpUSSAYAAAAAAAAAAFAx5ZV3AAAAAAAAAAAAAKB8NWzYMJ5//vnYZ5990qrfunVrdOzYMbZt25ZwMgCK88UXX6RVd/HFFyecBAD4b4WFhTF8+PDo3r17Vku1r7zyyhg/fryl2gAAAAAAAAAAAP/FYm0AAAAAAAAAAAAg9t5773jppZeibt26adWvX78+zj333CgqKko4GQD/S+XKldOqmzVrVsJJAID/11dffRXHHXdcXHXVVVFYWJhRb7169eLpp5+OG2+8MfLyvP0LAAAAAAAAAADgvxWUdwAAAAAAAAAAAAAgN+y1114xb968+MlPfhKrV68utn7cuHExbty42Lx5c1SuXDk+/fTTePzxx2P27Nnx+eefR40aNaJdu3bRtWvXOOSQQyIiYtmyZbFs2bIoLCyMevXqRePGjdNeCgvAdzVu3DituieffDJOO+20hNMAABER//znP6NPnz6xdOnSjHs7duwYDz/8cOy9994JJAMAAAAAAAAAANgxWKwNAAAAAAAAAAAAfKtx48YxefLkOOqoo9LuqVKlyg++9re//e1/9ubn50fHjh1jwIABMWDAgKhevXracwGIWL58eVp1BQUeHQeApBUVFcUtt9wSQ4YMiW3btmXcf8kll8TIkSN9+BAAAAAAAAAAAEAx8oqKyjvC91u9cmOsWrmxvGP8oFzN5t6y496yk+v3FuHuspWr2dxbdtxbdtxbdtxbdtxbdnL93iLcHQAAAAAAABXXkUceGTfeeGOZzNq+fXvMnDkzBg4cGPvss0/cfvvtsXXr1jKZDbAj6N27d1p1HTp0SDgJAOzcVq1aFSeddFIMHjw446XaderUiSlTpsQf//hHS7UBAAAAAAAAAADSkFeUo5u1l7y7Mj56Z2V5x/hBuZrNvWXHvWUn1+8twt1lK1ezubfsuLfsuLfsuLfsuLfs5Pq9Rbg7AAAAAAAAKrYrrriizJewfvnll3HxxRdHp06dYsmSJWU6G6Ai+vTTT2PWrFlp1Xbr1i3hNACw85o9e3a0bds2nnjiiYx727ZtG3PmzImTTjopgWQAAAAAAAAAAAA7przyDgAAAAAAAAAAAADknvz8/HjggQeidu3aZT57zpw50b179/jqq6/KfDZARfLkk0+mVVe7du3Yf//9E04DADufoqKiuOOOO+KQQw6Jjz76KOP+QYMGxcyZM6Np06alHw4AAAAAAAAAAGAHZrE2AAAAAAAAAAAA8L1atGgRTzzxRFSpUqXMZ3/00UfRv3//KCoqKvPZABXFjBkz0qobNGhQ5OV5dBwAStPatWujb9++8atf/Sq2bNmSUW/NmjVj4sSJcccdd0TVqlUTSggAAAAAAAAAALDj8nQ0AAAAAAAAAAAA8IMOP/zwmDRpUuTn55f57GnTpkWNGjXSXhwLsLP56KOP0qpbvHhxskEAYCfz1ltvRbt27eKRRx7JuLd169Yxe/bs6Nu3bwLJAAAAAAAAAAAAdg4WawMAAAAAAAAAAAD/04knnhhPPfVU1K5du8xnb9y4MQ477LA44ogjYtmyZWU+HyCXHXDAAWnVPffccwknAYCdQ1FRUYwZMyYOPvjgeP/99zPuP+ecc+K1116LFi1aJJAOAAAAAAAAAABg52GxNgAAAAAAAAAAAFCso48+Ol577bU49NBDy2X+iy++GEceeWSsXbu2XOYD5KIRI0ZEXl7xj4SvWrUq/vjHP5ZBIgDYca1fvz7OPPPMOP/882Pz5s0Z9VavXj3GjRsXY8eOjWrVqiWUEAAAAAAAAAAAYOdhsTYAAAAAAAAAAACQlpYtW8ZLL70U06dPj7POOivq1q37nZq8vLzo3LlzIvMXLVoUderUiTlz5kRRUVEiMwAqkvr160e/fv3Sqv3Nb34Td9xxR8KJAGDHtHDhwmjfvn2MHz8+49799tsvXn/99TjjjDMSSAYAAAAAAAAAALBzslgbAAAAAAAAAAAASFsqlYojjzwy7r333lixYkXMnz8/JkyYEBMmTIinnnoqVqxYETNnzoyioqIoLCyM999/Px599NEYM2ZMTJkyJd5+++3Ytm1bFBUVxaRJk7LK0K5du9h7773jyiuvjFWrVpXyTwhQsdxzzz1p1/7qV7+K6dOnJ5gGAHY848ePj/bt28eiRYsy7h0wYEC8/vrrccABBySQDAAAAAAAAAAAYOdVUN4BAAAAAAAAAAAAgIqpoKAgWrduHa1bt/7e11OpVDRr1iyaNWv2va/36dMnNm/eHGeeeWbGs5cuXRojRoyI++67LyZNmhRdu3bN+AyAHUH16tXjzDPPjHHjxqVV369fv/jqq68STgUAFd/GjRvj4osvjrFjx2bcW7Vq1bj99tvjnHPOiVQqlUA6AAAAAAAAAACAnVteeQcAAAAAAAAAAAAAdl4DBgyI448/Puv+zz//PHr06BEvvPBCKaYCqFj+/Oc/R35+flq1K1eujPnz5yecCAAqtvfeey86duyY1VLtfffdN1599dU499xzLdUGAAAAAAAAAABIiMXaAAAAAAAAAAAAQLlJpVJx9913R926dbM+Y8uWLXHKKafEypUrSzEZQMVRs2bNOProo9Ouv+OOOxJMAwAV2yOPPBLt2rXL6oMoTj311Jg9e3YcdNBBCSQDAAAAAAAAAADg3yzWBgAAAAAAAAAAAMrVHnvsEZMmTYq2bdtmfcbXX38dEyZMKMVUABXL3XffHalUKq3auXPnJpwGACqezZs3x69+9avo06dPfPPNNxn1Vq5cOe64446YNGlS1K5dO6GEAAAAAAAAAAAA/JvF2gAAAAAAAAAAAEDiioqKYvHixTFnzpx46623YtmyZVFYWPjt60cffXTMmTMn1q5dGzfeeGNWMx566KHSigtQ4cyYMSNq1KhR3jEAoEL68MMP45BDDok77rgj49599tknZs6cGYMGDUr7Qy4AAAAAAAAAAAAoGYu1AQAAAAAAAAAAgMQsX748rrjiimjZsmU0a9Ys2rVrFz/5yU+iUaNGUadOnTj11FNjwYIF39bXqlUrrrzyypg2bVrGC2I/+OCD0o4PkPPGjx8feXl50b9//1i3bl1aPZZ+AsD/74knnog2bdrEnDlzMu498cQT480334x27dolkAwAAAAAAAAAAIAfYrE2AAAAAAAAAAAAkIipU6dGq1atYtSoUfHee+995/V169bF5MmT48ADD4zBgwdHYWHht68dddRRcc8992Q0b5999ilxZoCK4tlnn40GDRrEGWecEUVFRRn1WqwNABFbt26Nyy67LE488cRYs2ZNRr0FBQVxyy23xJQpU6Ju3boJJQQAAAAAAAAAAOCHFJR3AAAAAAAAAAAAAGDHM2fOnDj55JNjw4YNxdYWFRXFH/7wh9iyZUvcdtttsWXLlrjxxhvjxhtvzGjmAQcckG1cgApl27Zt0bt377R+xwIA3/Xpp59Gnz59YtasWRn37rnnnvHII49Ep06dEkgGAAAAAAAAAABAOizWBgAAAAAAAAAAAErVxo0b48QTT8x44evtt98eH3zwQSxZsiTefffdjOf26tUr4x6Aimj06NElWqq9atWqGDJkSLzwwguxdOnSqFevXjRq1CiaNGkS++23Xxx00EHRpk2bqF27dimmBoDc8Mwzz8SAAQNi5cqVGfcec8wx8cADD8Ruu+2WQDIAAAAAAAAAAADSZbE2AAAAAAAAAAAAUKoefPDBWLp0aVa9zzzzTFZ9xx57bPTu3TurXoCKplKlSiXqf++992LkyJHffr18+fJ4++23v1OXl5cX1apVi/333z8uvfTS6NevX4nmAkB52rZtWwwdOjSGDx+ecW9eXl7ccMMNccUVV0ReXl4C6QAAAAAAAAAAAMiEJ7kAAAAAAAAAAACAUvXYY4+V6bzmzZvHAw88EKlUqkznApSX3XffvUzmFBYWxvr16+ONN96I0047LTp06FAmcwGgtC1fvjyOPPLIrJZqN2zYMF544YX43e9+Z6k2AAAAAAAAAABAjijIy8vNN5E0bblrRFFuZouIaNJyt/KO8L3cW3bcW3Zy/d4i3F223Ft23Ft23Ft23Ft23Ft23Fv23B0AAAAAAAA7o6Kiopg1a1aZzevatWtMnjw5dt111zKbCVDeGjVqVC5z33jjjejbt29MmjSpXOYDQDZeeOGF6NevX3z55ZcZ93bv3j0eeuihaNCgQQLJAAAAAAAAAAAAyFZBeQf4IXXqVSvvCP9TnV2rlneE7+XesuPespPr9xbh7rLl3rLj3rLj3rLj3rLj3rLj3rLn7gAAAAAAANgZbdiwIdauXZv4nFq1asWoUaPi/PPPj7y8vMTnAeSSPffcs9xmP/zww9G+ffu47LLLyi0DAKRj+/btceONN8awYcOiqKgoo95UKhXXXHNN/P73v4/8/PyEEgIAAAAAAAAAAJAt7yQBAAAAAAAAAAAASk0qlUp8RqdOnWLhwoUxcOBAS7WBndJee+0VBQUF5TZ/xIgR5TYbANLx5ZdfxjHHHBNDhw7NeKn2j370o5g6dWoMGzbMUm0AAAAAAAAAAIAc5d0kAAAAAAAAAAAAQKmpWrVqVKtWLZGz69SpEw888EDMnDkz9txzz0RmAFQEVatWjbvuuqvc5q9cuTLmz59fbvMB4H+ZMWNGtGnTJqZPn55x76GHHhrz5s2Lo446KoFkAAAAAAAAAAAAlBaLtQEAAAAAAAAAAIBSk5eXF61bt07k7AULFsSAAQMilUolcj5ARXLuuefGiSeeWG7zr7322nKbDQDfp7CwMEaOHBlHHHFELFu2LOP+IUOGxAsvvBB77LFHAukAAAAAAAAAAAAoTRZrAwAAAAAAAAAAAKWqd+/epXZWlSpV4swzz4wtW7bEnnvuWWrnAuwIHnvssXJb/rlkyZJymQsA32flypVxwgknxJAhQ2L79u0Z9e6yyy7xj3/8I0aMGBEFBQUJJQQAAAAAAAAAAKA0WawNAAAAAAAAAAAAlKr+/ftHfn5+WrUtWrSI2267LXr37h2NGjX69vu1atWKiy66KBYvXhz3339/VKpUKam4ABVWXl5e/POf/yzxEtBmzZrFPvvsE3Xq1MmoBwBywWuvvRZt27aNp556KuPegw8+OObOnRvHHXdcAskAAAAAAAAAAABIisXaAAAAAAAAAAAAQKlq1KhR9O3bN63ad999N3r27BmPPvpoLF26NLZu3RobNmyINWvWxG233fYfy7YB+K7GjRvHvffem3FfQUFBDB06NIqKiuL999+PJUuWxOrVq2OXXXZJq79Vq1YZzwSA0lRUVBS33nprHHroofHJJ59k3H/JJZfEyy+/HI0bN04gHQAAAAAAAAAAAEmyWBsAAAAAAAAAAAAodVdddVVUrlw5rdqpU6d++98FBQVRrVq1SKVSSUUD2OEMGDAgTjnllLTr27dvH5999lkMGzYs65mdOnXKuhcASmrNmjXx85//PC655JLYunVrRr116tSJxx57LP74xz+m/XcWAAAAAAAAAAAAcovF2gAAAAAAAAAAAECp22+//eLmm29Oq3bBggUJpwHY8U2aNCmaNm36P2tq1KgRkyZNitdffz3q16//vTXVq1dPa95hhx2WcUYAKA1vvvlmtG3bNqZMmZJxb9u2bWPOnDlx8sknJ5AMAAAAAAAAAACAsmKxNgAAAAAAAAAAAJCIiy66KK26b775JuEkADu+vLy8+OCDD2LFihVx//33xxlnnBGtW7eO2rVrnCJPvAAAIABJREFUR35+fpx66qnx9ddfR58+ff7nOTVr1kxr3qBBg0ojNgCkraioKO6+++7o3LlzLFmyJOP+Cy+8MGbOnFnsB1EAAAAAAAAAAACQ+yzWBgAAAAAAAAAAABKTznLtCRMmlEESgJ3DbrvtFmeeeWaMGzcu5s+fH2vWrIlt27bFww8/HJUrVy62v27dumnNGTduXHz88ccljQsAafnmm2+if//+ceGFF8bmzZsz6q1Zs2ZMnDgx7rzzzqhatWpCCQEAAAAAAAAAAChLFmsDAAAAAAAAAAAAialVq1ZadZ988knCSQBIR7qLtQsLC2Po0KEJpwGAiH/961/Rrl27mDhxYsa9rVu3jtmzZ0ffvn0TSAYAAAAAAAAAAEB5sVgbAAAAAAAAAAAASMz++++fVt2oUaMSTgJAOi655JLIy0vvMfOnn3464TQA7Ozuu+++OPjgg+O9997LuPfss8+OV199NVq0aJFAMgAAAAAAAAAAAMqTxdoAAAAAAAAAAABAYnr27BlVqlQptm7s2LHxxRdflEEiAP6Xnj17xrhx49KqXbFiRXz66acJJwJgZ7Rhw4Y466yz4uyzz46NGzdm1FutWrW477774q9//WtUr149oYQAAAAAAAAAAACUJ4u1AQAAAAAAAAAAgMTsuuuucfbZZxdbt3nz5hgzZkwZJAKgOKeffnr06dMnrdoRI0YknAaAnc0777wTBx98cNx///0Z97Zo0SJef/31+MUvflHquQAAAAAAAAAAAMgdFmsDAAAAAAAAAAAAibrqqqvSqhszZkwUFhYmnAaAdEyYMCFSqVSxdU888UQZpAFgZzFhwoRo165dLFiwIOPe0047LWbPnh2tWrVKIBkAAAAAAAAAAAC5xGJtAAAAAAAAAAAAIFGNGjWK3/zmN8XWffLJJ/Hyyy+XQSIAipOXlxcdO3Ystm7ZsmXx5ZdflkEiAHZkmzZtigsvvDD69+8f69evz6i3SpUqcffdd8eDDz4YNWvWTCghAAAAAAAAAAAAuaRUF2uvXrkxVq3cWJpHlhrZsiNbdmTLXi7nky07smVHtuzIlh3ZsiNbdnI5W0Ru58vlbIXbi8o7AgAAAAAAABXAoEGD0qp7/PHHE04CQLrS/d198803J5wEgB3Z4sWLo3PnznH33Xdn3Nu0adOYNWtWXHDBBZFKpRJIBwAAAAAAAAAAQC4q1cXaS95dGR+9s7I0jyw1smVHtuzIlr1czidbdmTLjmzZkS07smVHtuzkcraI3M6Xy9m2bNle3hEAAAAAAACoAJo2bRp77bVXsXUTJkwogzQApOO0005Lq+7rr79OOAkAO6opU6ZE27ZtY+7cuRn39u7dO+bMmRNt2rRJIBkAAAAAAAAAAAC5rFQXawMAAAAAAAAAAAD8kFNPPbXYmq+++ipWr15dBmkAKM5TTz2VVl3jxo0TTgLAjmbLli1xySWXRO/evWPt2rUZ9VaqVCluu+22mDx5ctSpUyehhAAAAAAAAAAAAOQyi7UBAAAAAAAAAACAMtG3b9+06lq1ahUbN25MOA0AxTn//PPTqmvWrFnCSQDYkXz88cdx6KGHxq233ppxb+PGjeOVV16Jiy66KFKpVALpAAAAAAAAAAAAqAgs1gYAAAAAAAAAAADKxAEHHBBVqlQptu6zzz6Lc845pwwSAfBD7rzzzvj888/Tqu3cuXPCaQDYUfzjH/+INm3axOuvv55xb69eveLNN9+MDh06JJAMAAAAAAAAAACAisRibQAAAAAAAAAAAKBMVKtWLXr16pVW7cSJE2PMmDEJJwLghzz22GNp106ZMiXWrVuXYBoAKrqPP/44UqlUHH/88bFq1aqMevPz82PUqFHxxBNPRL169RJKCAAAAAAAAAAAQEVisTYAAAAAAAAAAABQZn75y19mVDt79uwE0wDwQ/bff/+0a3/zm99ErVq14uijj44tW7YkmAqAiubVV1+NU089NZo2bZpV/x577BEvvvhi/Pa3v428PG+DAgAAAAAAAAAA4P/yRBkAAAAAAAAAAABQZg4//PA45phj0qrdunVrnH766bFp06aEUwHw3zp06JBxz7Rp06J+/frx6quvJpAIgIpi27ZtMXny5OjUqVN06tQpJk+eHNu3b8/4nB49esS8efOiS5cuCaQEAAAAAAAAAACgIrNYGwAAAAAAAAAAACgzqVQqxowZEw0bNkyr/t13340RI0YknAqA/3b44Ydn1bdmzZo4/PDDY+3ataUbCICct2bNmvjDH/4QzZo1i1NPPTXrD1rIy8uL6667Lp5++un40Y9+VMopAQAAAAAAAAAA2BFYrA0AAAAAAAAAAACUqUaNGsX06dPTrr/uuuti1qxZCSYC4L/ttddekZeX3ePmmzdvjjFjxpRyIgBy1ZIlS+KSSy6JPffcMwYPHhwff/xx1mc1aNAgpk+fHr///e8jPz+/FFMCAAAAAAAAAACwI7FYGwAAAAAAAAAAAChzBxxwQEydOjUKCgrSqu/cuXO88cYbCacC4P/VpEmTrHsff/zxUkwCQK4pKiqKV155JU4++eTYd99949Zbb41169aV6MzDDz885s6dG926dSullAAAAAAAAAAAAOyoLNYGAAAAAAAAAAAAykWPHj3i6quvTru+Q4cOkUqlombNmlGzZs1o2rRpnHrqqfHggw/Gpk2bEkwKsHOaO3du7L777ln1zp8/v5TTAJALtm7dGhMnTowOHTrEoYceGo8//ngUFhaW+Nyrr746pk+fHg0bNiyFlAAAAAAAAAAAAOzoLNYGAAAAAAAAAAAAys0111wTHTp0yKhn/fr1sX79+liyZElMnjw5BgwYEE2aNImxY8eWylI/gFz0zTffxNy5c+PRRx+NUaNGxQUXXBDXXXddfP7554nNrFmzZrz//vtx1FFHZdy7bdu2BBIBUF62bNkSt912WzRp0iROO+20mD17dqmcu+uuu8YzzzwT119/fRQUFJTKmQAAAAAAAAAAAOz4LNYGAAAAAAAAAAAAyk0qlYpJkyaV+Jzly5fHeeedFz179oyvv/66FJIB5I4XXnghGjVqFG3bto1TTjklrrjiirjnnnti6NChsc8++8TIkSMT+2CBatWqxcSJE2PKlClx1FFHRZ06ddLqS7cOgNxWVFQUjz76aOy///7x61//Ov4/9u47POdD///4684eRhBFBKH23iMoWtQoJbS1qkP1KHVUqFQpUoejNWq0SNtjnbbaWqHHOlaLRGs0DWqEqC1IrMgUuX9/nItffUvyue/cd+4kno/rcjW57/d4+Vya9o945/z58zaZ6+npqaFDh+rIkSPq1KmTTWYCAAAAAAAAAAAAAAAAAB4fHNYGAAAAAAAAAAAAAAAAAAAOVbFiRU2YMMEms7Zs2aJWrVrp0qVLNpkHAI527Ngx9ezZU4mJiQ99PzU1Ve+9954GDhxos+Pax48f19ChQ1W8eHG5uLjI19dXQUFBiomJUVBQkKEZ3t7eNskCAHCcyMhItWzZUi+88IJiY2NtMtPPz09Tp07VuXPn9Nlnn+mJJ56wyVwAAAAAAAAAAAAAAAAAwOPFxdEBAAAAAAAAAAAAAAAAAAAAxo0bpx07dmjXrl05nnX06FH5+flp5cqV6tWrl9Vz7t69q4ULF2r9+vUqWbKkypQpozJlyiggIEDdunWTk5NTjrMCQFbMZrPeeOMN3bp1K9var7/+WmXKlNH06dOt3nfkyBF99NFHWrZs2UPfP3PmjBYvXmxolq0OsAIAct/Jkyf13nvvadWqVTab2ahRI40cOVIvvPCC3NzcbDYXAAAAAAAAAAAAAAAAAPB44rA2AAAAAAAAAAAAAAAAAABwODc3N61bt05t2rTRwYMHbTKzd+/eMplMGjx4sF588UU1bdpUhQsXNtQbFxenfv36aceOHQ99/+mnn9aqVavk4+Njk6wA8DCzZs1SRESE4foZM2aoRo0aev311y3ak5qaqpCQEM2bN09ms9nSmI907NgxVa9e3WbzAAD2FR8fr8mTJ2v+/PnKyMjI8TyTyaQePXpo5MiRatWqlUwmkw1SAgAAAAAAAAAAAAAAAAAgOTk6AAAAAAAAAAAAAAAAAAAAgCT5+Pho8+bNqlOnjs1mms1mff7552rfvr2KFCkik8mk1q1ba8SIEdq9e/dDD8impKSoY8eOjzyqLUnbt29X165dlZycbLOsAPBnZrNZy5Yts7hv0KBB6tmzp44dO2aoPjY2VoGBgZo7d65Nj2pL0jPPPGPTeQAA+0hNTdXHH3+sypUra+7cuTk+ql2oUCGNGDFCJ0+e1OrVq9W6dWuOagMAAAAAAAAAAAAAAAAAbIrD2gAAAAAAAAAAAAAAAAAAIM8oXbq09uzZo7feestux/d2796tuXPnqnXr1mrbtq0OHz78wPuhoaE6dOhQtnMiIyM1efJku2QEgF9//VUHDx60qjc8PFy1a9fWuHHjsjyWffHiRbVr105RUVHWxsxSXFycYmJi7DIbAJBz8fHxeu2111StWjWFhITo5s2bOZpXoUIFzZw5U+fPn9fs2bNVqVIlGyUFAAAAAAAAAAAAAAAAAOBBHNYGAAAAAAAAAAAAAAAAAAB5ire3t+bPn68jR45o5MiRqlGjht127dy5U82aNdPmzZslSdHR0froo48M90+bNk0JCQn2igfgMbZ///4c9d+9e1dTp05VSEjIQ9/PzMxU7969de7cuRztyUpmZqb+/e9/220+AMA4s9msEydOaMmSJRo8eLBq1qypkiVLasmSJTp79myOZgcGBmrFihU6efKkgoODVbRoURulBgAAAAAAAAAAAAAAAADg4VwcHQAAAAAAAAAAAAAAAAAAAOBhqlevrlmzZmnWrFlKTk7W1atXJUkmk0kzZ87U3LlzbbInOTlZPXv21L///W/17t3b4n5fX1+ZzWabZAGAe37//XebzJk+fbo6dOigDh06PPD6999/rz179thkR1bWrVunyZMn230PAOBBaWlp+vXXXxUREaGIiAhFRkbqypUrNt1RqlQprV27Vs2aNbPpXAAAAAAAAAAAAAAAAAAAsmOatLDT/b/JEVCthPzKF7F62M1rKZLZpKIlPGwSzpbIZh2yWYds1svL+chmHbJZh2zWIZt1yGYdslknL2eT8na+vJytud8HKuxRxtExAAAAAAAAAAAA8Bg6d+6cWrdurTNnzjg6inbv3q2WLVs6OgaAAuTpp5/Wjh07bDKrUaNG2rdvn0wmkyTp9u3bKly4sE1mZ6dYsWK6du1aruwCgMdZQkKCIiMj7x/S3rdvn9LS0uyyq1GjRpoxY4batm1rl/kAAAAAAAAAAAAAAAAAAGQlNKyzbQ9rAwAAAAAeP4HlJsjbtbSjYwAAAAAAAAAAAOAxdenSJfXo0UN79+51aI5q1arp6NGj94/WAkBOpKeny93d3aYzf/31VzVo0ECS9Le//U2ff/65Tec/StmyZXX+/Plc2QUAjwuz2ayYmJj7R7QjIiJ0/Phxu+8tX768pk6dqr59+8rJycnu+wAAAAAAAAAAAAAAAAAAeJjQsM5ycXQIAAAAAAAAAAAAAAAAAAAAa5UpU0Y7d+7UnDlzNGXKFN26dcshOY4fP659+/apadOmDtkPoGDZtGmTzWdu2bJFDRo00O7duy06qh0aGqoBAwZo586d2r59u2JjY3X58mXFxsYa6g8ICLAyMQDgnrS0NO3fv//+Ee3IyEjFx8fn2v6iRYtq3LhxGj58uDw8PHJtLwAAAAAAAAAAAAAAAAAAj8JhbQAAAAAAAAAAAAAAAAAAkK+5u7trzJgxGjJkiL788kstW7ZM0dHRuZ4jNDRU69evz/W9AAqeqKgoQ3UvvfSSvvvuO0O1oaGhGjNmjD788EPDOc6ePaty5cpJkipVqqRXX31VknT69GlVrFjR0IzOnTsb3gcA9mA2m3XlyhVdvHhR8fHxunr16kP/ee/jlJQUFStWTOXLl1e5cuVUvnz5Bz4uV66cihUrJpPJZHWee78yMzMf+nl8fLx+++23+4e09+/fr/T0dBs/mey5uLho2LBhGj9+vHx9fXN9PwAAAAAAAAAAAAAAAAAAj8JhbQAAAAAAAAAAAAAAAAAAUCAUKVJEwcHBCg4O1sWLF/XTTz9pz549ioyM1G+//aa7d+/adf+GDRtkMpm0adMmdejQQU5OToZ7zWazJD30QKPZbNbZs2cVExOj+Ph4ubm5yd/fX/Xr15e7u7vN8gPIO2JjYw3Vffvttxo5cqSaN2+ebW1ycrLCw8O1ZcsWQ7N37Nhx/6j2/7V27VpDM6pXr67g4GBDtQBgC3fv3tXJkycVFRWlqKgo/fbbb4qKitLVq1ctmpOYmKizZ89mWePj4yNJDxzHNvJxftG7d2/985//VOXKlR0dBQAAAAAAAAAAAAAAAACAv+CwNgAAAAAAAAAAAAAAAAAAKHD8/PzUt29f9e3bV9L/DsrGxMSoQYMGdt/dqVMnSVL//v311FNPqXbt2mratKlcXP7/t21mZmZq586dWr16tbZu3ao//vhDGRkZ8vHx0RNPPKEyZcro7NmzOnHihEqWLPnQY5BeXl4KCgpSxYoV1alTJ5lMJjVp0uSBPbZ269YtpaSkyMfHh6PegB15enpmW9OtWzdJUrNmzXT06FHVqFEj256ePXsa2t+3b1+1bdv2ke8fOnTI0Jxly5YZ+r0AKFguXryo/fv369ChQ4qLi1N8fLxu3LghLy8vBQQEqGLFisrMzFSdOnXk5OQkk8kkk8n0wMfZ/br3A0yOHj2qxMTE+we0Dx48qKSkpFz5fd64cSNX9uS2Fi1aaMaMGQoMDHR0FAAAAAAAAAAAAAAAAAAAHonD2gAAAAAAAAAAAAAAAAAAoMDz8vJS/fr1lZGRoRdffFGrV6+2qH/t2rV6/vnnLer5+uuv9fXXX0uSvL29lZycrObNm2vPnj2P7ImPj1d8fLyOHDly/7WHHdWW/ncs/KuvvpIkTZ48WZJUoUIFjRo1SoMGDZKXl5dFeR9lz549mjVrliIiInTp0iVJkslkkr+/v5588klVqlRJVatWVatWrdSsWTO7HvYGHhc+Pj7Z1lSrVu2BjwMCAnT69Gmb7P/000+zfN/f39/QnOjoaDVp0sQWkQDkcVeuXNHcuXO1bNkynTt3ztFxYAE3Nzc1atRIgYGB6tmzpwIDA2UymRwdCwAAAAAAAAAAAAAAAACALPE3FwAAAAAAAAAAAAAAAAAAwGPD2dlZX3/9tbp06aIdO3ZkWx8QEKBNmzapSpUqKleunNWHIpOSkiQpy6PatnDmzBn9/e9/V2hoqMLCwtSrVy+rZ127dk39+vXT5s2b//Ke2WzWuXPndO7cOf3444/3X/f19dXrr7+uoUOHqkKFClbvBh53N2/etKjGZDKpR48emj17do53Dxo0SMWLF8+ypmnTpoZmDR48WM8++6zKlSuX41wA8qbMzEwtWrRIY8aM0fXr1x0dBwaUKFFCLVu2VMuWLRUYGKjGjRvLw8PD0bEAAAAAAAAAAAAAAAAAALCIk6MDAAAAAAAAAAAAAAAAAAAA5CYPDw+tX79eb7/9tgoXLvzImkmTJunIkSOqVq2anJycNHDgwFxOar2EhAT1799fv/76q9Uz5s+f/9Cj2lmJj4/Xxx9/rCpVqmjYsGG6evWq1fuBx1mxYsWyrTGbzQ98/sorr+R4772vfdlp3769SpcubWjmwIEDlZmZmcNkAPKi8+fP6+mnn9bgwYM5qp2HVa9eXYMGDdKiRYt07NgxXb16VWvXrtWYMWPUqlUrjmoDAAAAAAAAAAAAAAAAAPIlF0cHAAAAAAAAAAAAAAAAAAAAyG2enp6aN2+ePvroI61bt05RUVG6efOmPD09ValSJXXr1k0BAQEP9IwbN04bNmxQVFSUY0JbKC0tTW+++ab27dsnk8lkcf+aNWus3n3nzh3Nnz9fK1as0NKlS9W5c2erZwGPIzc3t2xrvL29H/i8fv366tGjh8LDw63e+95778nf399QvtGjR2v06NHZ1v74449auHChhg4danUuAHnPvn371L17d8XFxTk6Cv7Ew8NDTZo0UcuWLRUYGKjAwECVKFHC0bEAAAAAAAAAAAAAAAAAALA506SFncz3PgmoVkJ+5Ys4Mg8AAAAAIJ8JLDdB3q6lHR0DAAAAAAAAAAAAyBWXLl1Sp06ddPDgQUdHMWzjxo3q1KmTRT1nz55VhQoVbLLfzc1Ne/fuVb169WwyD3gcjB49WjNnzsyy5v3339eUKVMeeC0uLk7169fX5cuXLd753HPPKTw8XM7Ozobq09LS1KhRI/3+++/Z1hYrVkyxsbEqVqyYxbkA5D0rV67Uyy+/rNTUVEdHeeyVKlXq/hHtli1bqmHDhoZ+OAMAAAAAAAAAAAAAAAAAAPlZaFhnOTk6BAAAAAAAAAAAAAAAAAAAQH5RpkwZ7d69W6NGjXJ0FMMWLVpkcU94eLjN9qenp6t///5KSUmx2UygoEtKSsq2xtvb+y+vlS5dWqtXr37oe1lp2rSpvv76a8NHtSXJ3d1dYWFhhmqvX7+uqVOnWpQJQN4UGRmpvn37clTbAUwmk2rXrq0333xTS5cu1cmTJ3Xp0iWtWrVKo0aNUvPmzTmqDQAAAAAAAAAAAAAAAAB4bLg4OgAAAAAAAAAAAAAAAAAAAEB+UrhwYc2YMUMjRozQ0KFDtX37diUnJzs61iOtW7dOycnJ8vLyMtyza9cum2b4/fffNW/ePI0ZM8amc4GC6sqVK9nWPOp4dmBg4P3Dt0eOHMl2zoABA7RgwQIVKlTI4pwtW7bU+++/b+ho9owZMzRgwADVq1fP4j0A8oaUlBT16dNHGRkZjo5itTp16qhkyZLy9fW9/88/f1yiRAmlpaUpLS1NZ8+e1blz5/7yzxs3buRK1qJFi6pBgwZq2bKlWrZsqRYtWsjHxydXdgMAAAAAAAAAAAAAAAAAkNdxWBsAAAAAAAAAAAAAAAAAAMAK5cqV0w8//KDr16/riy++0MGDB7VhwwZdv37d0dEekJaWpqioKLVs2dJwT4MGDbRy5Uqb5ggJCdHAgQNVunRpm84FCqK7d+9mW1O4cOFHvle3bl399ttvWrRokRYuXKjffvvtL70dO3bUqFGj1KJFixxlnTRpkubMmaOkpKRsa+vXr6/09HS5urrmaOfj4ujRo/r2228VERGhy5cv6+bNm/Lz81OTJk3UrVs3dejQQSaTydEx8RgZPny4zp075+gYhgQEBKhBgwZq0KCB6tevrwYNGqhs2bI2+Xfm1q1bio+Pl9lslpOTk0wmk0wmk8UfZ/ceXysBAAAAAAAAAAAAAAAAAHg006SFncz3PgmoVkJ+5Ys4Mg8AAAAAIJ8JLDdB3q78xXcAAAAAAAAAAABA+t8x3IMHD2rnzp2KiIjQihUrsqx3cXFR9+7d1bZtW3Xv3l03b95UfHy84uLidOnSJSUnJ6tkyZJq2rSp6tWrJ2dnZ6WlpWnjxo3auHGjIiIi9Pvvv2eba8GCBRoyZIjh38cvv/yi5s2bG663xKRJkxQSEiIPDw+7zAcKAiOHX1euXKlevXoZmnf58mUdOXJEZrNZxYsXV+3ateXi4pLTmPdt375dzzzzjKHamTNnKjg42Ga7C6IDBw4oJCRE27Zty7IuMDBQH374oZ5++mkObMPuTpw4oapVq1rc17hxY7388svat2+fqlevrvPnz+uPP/5QQkKCMjMzZTabH/j1sNce9SszM1OS7n9du3dAu379+vLx8bH1IwAAAAAAAAAAAAAAAAAAAHlEaFhnDmsDAAAAAHKGw9oAAAAAAAAAAABA1i5cuKBDhw7p2LFjOnfunK5fvy5fX1/VqFFDXbt21RNPPJGj+dWqVVNMTEyWNcWLF1dCQkKWNRkZGdq2bZtWrlyp48ePa9euXTnKlZXatWtrzZo1qly5st12APnVyZMnVaVKlWzrtmzZovbt2+dCImOGDBmisLAwQ7UXLlyQn5+fnRPlP2azWTNnzlRISMj9g8FGdOjQQQsWLNCTTz5px3R4nF2/fl3NmzfP9v83/iw6Olp169a1YyoAAAAAAAAAAAAAAAAAAPC4Cg3rLCdHhwAAAAAAAAAAAAAAAAAAACjIypYtq06dOumdd97RzJkztWjRIn388cd67bXXcnxUW5L69euXbY27u7vu3r37yPcjIyNVs2ZNderUSV9++aXho9rDhg2T2WzWhQsXDOeVpMOHD6tZs2Y6cuSIRX1AQZWenq6lS5eqTp06ho5qS1Lp0nnrh2BPnDhRXl5ehmpfeeUVmc1mOyfKX9LS0vTaa6/p3XffteiotvS/I+t16tTRrFmzsvxaD1gjIyNDL774ouGj2s2bN1dqaipHtQEAAAAAAAAAAAAAAAAAgF1xWBsAAAAAAAAAAAAAAAAAACAfa9iwYbY1ly5dUnh4+EPfW716tdq2basTJ05YncHPz0+LFy+2qOfatWvq3r27kpKSrN4LFASnTp1S8+bN9eqrr+rw4cOGeooUKaIaNWrYOZllypQpo4kTJxqq3bp1K0d3/+TatWtq3769li5davWMlJQUjRo1Sk2aNNGWLVtsmA6Pu+DgYG3dutVwfWRkpNzd3e2YCAAAAAAAAAAAAAAAAAAAgMPaAAAAAAAAAAAAAAAAAAAA+dozzzwjb2/vbOt69+79l9fWr1+vPn366M6dO1btbtOmzf2PBwwYoHr16lnUHxsbq8mTJ1u1GygIduzYoUaNGikqKsqivj59+sjZ2dlOqawXHBxsuPbw4cP64IMPlJmZacdEed+1a9fUunVr7d692ybzoqKi1LFjR5lMJo0ZM0a7du1SYmKiTWbj8RMWFqZ58+YZrv/xxx9lMpnsmAgAAAAAAAAAAAAAAAAAAOB/nMxmR0d4uBsJKbqekOLoGI+UV7Px3KzDc7OSfyiqAAAgAElEQVROXn9uEs/OWnk1G8/NOjw36/DcrMNzsw7PzTp5/blJPDsAAAAAAAAAAAAAucPLy0vt27c3VNuwYUOdPHlSt2/fVs+ePfXcc89ZfVTbzc3tgb0uLi5avny5vLy8LJoTFham27dvW5UByM9OnDihnj176saNGxb3Dh482A6Jcs7FxUW7du0yXP+Pf/xD3bt317Vr1+yYKu8ym80aMGCAjhw5Ypf506dP11NPPSUfHx899dRTmj9/vpKSkuyyCwXPlClTNGTIEMP1I0aMeOAHbgAAAAAAAAAAAAAAAAAAANiTkzmPXtY+dTxBp48lODrGI+XVbDw36/DcrJPXn5vEs7NWXs3Gc7MOz806PDfr8Nysw3OzTl5/bhLPDgAAAAAAAAAAAEDuqVatmqG6qKgoValSRYULF1Z4eHiOdo4bN07FihV74LUaNWpo69at8vPzMzznxo0b+umnn3KUBcgLLl68qKlTp6pt27YqWbKkChUqpAoVKui5557T/PnzdeHChfu1ZrNZAwcO1M2bNy3e8+KLL6px48a2jG5TrVq10rBhwwzXr1+/Xk2bNtXp06ftFyqPWrhwoTZu3Gj3PZmZmdq1a5eGDRumKlWqaOnSpcrMzLT7XuRPZrNZs2bN0vjx4w33dOnSRTNmzLBjKgAAAAAAAAAAAAAAAAAAgAc5OToAAAAAAAAAAAAAAAAAAAAAcmbixIkqVKhQru2rUaOGQkJCHvpeixYt9Ouvv6pfv36G5x09etRW0YBcZzab9cknn6hKlSoaN26cfvrpJ8XHxyspKUlnz57V+vXrNWzYMJUrV04mk0mff/65pk6dqp9//tniXQEBAZo7d64dfhe2ZemB3djYWFWsWFGHDx+2U6K8JyYmRqNGjcr1vZcuXdKrr76qTp066fz587m+H3lbenq63nzzTYv+bFaqVEnLly+Xi4uLHZMBAAAAAAAAAAAAAAAAAAA8iMPaAAAAAAAAAAAAAAAAAAAA+ZyXl5eGDh2aK7vq1KmjrVu3yt3d/ZE1pUqV0tdff234SO7nn3+u9PR0W0UEck1ycrIaNGig4OBgJScnZ1lrNpslSX/72980fvx4i3f5+Pho/fr1KlWqlFVZc5OHh4cOHDhg8aHdNm3a6MCBA3ZKlbe8/fbbSklJMVzv4eGhoUOH2uyHKGzZskW1a9fWjz/+aJN5yP9u3bqlrl276ssvvzTc4+vrq23btqlIkSJ2TAYAAAAAAAAAAAAAAAAAAPBXHNYGAAAAAAAAAAAAAAAAAAAoAN5//335+vraZbaTk5O6dOmiVatWaf/+/fLz8zPUV6tWLVWtWjXbuhMnTqhGjRo6depUTqMCuebEiRMqVKiQoqOj7b6rT58+OnTokGrWrGn3XbbSsGFDTZ8+3aKea9euqXHjxgoPD7dTqrzht99+05YtWwzX79u3TykpKfrss88UHx+vSZMmydPTM8c5bt68qeeee0779u3L8SzkbxcvXlTr1q21detWwz2urq5avXq1AgIC7BcMAAAAAAAAAAAAAAAAAADgETisDQAAAAAAAAAAAAAAAAAAUAAULVpUs2bNstm8mjVrKiIiQjExMYqLi9P69esVFBQkNzc3m+34s1OnTqlNmzY6ceKEXeYDtnTkyBG1aNFCZrPZrnteffVV7dq1S8uXL5e/v79dd9nDiBEjNHnyZIv7goKCNGPGDLs/X0dZvny54drz58+rcePG9z93d3fXxIkTdejQIdWqVSvHWZKSkjRw4EClpqbmeBbyp3tfzw4ePGhR3/z589W6dWs7pQIAAAAAAAAAAAAAAAAAAMgah7UBAAAAAAAAAAAAAAAAAAAKiJdffllDhgzJ8Zzhw4fr8OHDCgwMVJUqVVSyZEmrZ3l4eBiuPX/+vNq2bavExESr9wH2ZjabNWDAACUkJNh1T1pamhYvXqxWrVrZdY89mUwmjR8/Xt988428vLwM95nNZr377rsaPXp0gTuubTab9f3332db5+bmpujoaJUtW/ah7z/55JOKjo7WzJkzVaRIkRxlOnbsmD777LMczUD+Yzab9dVXX6lWrVo6e/asRb2jRo3SG2+8YadkAAAAAAAAAAAAAAAAAAAA2eOwNgAAAAAAAAAAAAAAAAAAQAEyZ84cDRkyRCaTyeJek8mkDz/8UHPmzLGq/2G6detmUf3Fixf1+eef22Q3YA8bN25UVFSUXXcEBwfLzc3NrjtyU9++fbVv3z45OVn27euzZs3SoEGDdOfOHTsly31r167V6dOns61r2rSp6tatm2WNs7OzgoODdfbsWc2YMUP+/v5W51qwYEGBO2KOR4uLi1NQUJBefvlli3tDQ0M1ffp0O6QCAAAAAAAAAAAAAAAAAAAwjsPaAAAAAAAAAAAAAAAAAAAABYibm5sWLFig/fv3q1WrVob7AgICtHXrVn3wwQc2O6otScOGDZOrq6tFPaNHj1ZqaqrNMgC2tHjxYrvOL1SokEJDQ+26wxFq1qypCxcuqEWLFhb1LV68WKVKldLly5ftlCx39ezZ01Ddf/7zH8MzixYtqlGjRun06dOKjIzUjBkz1KtXL4tyxcbGGjr4jfxv586dqlOnjsLDwy3q8/T01Pfff68JEybY9P8TAAAAAAAAAAAAAAAAAAAArMFhbQAAAAAAAAAAAAAAAAAAgAKoYcOG2rVrl6KjozVhwgQ1b95c7u7u9993dXVV3bp11b9/f61Zs0YnT57U008/bfMcZcqU0YgRIyzumz9/vs2zALbg7e1t1/n9+vVToUKF7LrDUUqXLq1t27ZZ3Hf9+nU1atRIhw4dskOq3DNlyhRDdUFBQSpatKjF852dndWiRQuNGjVKK1eulNls1k8//WS4//z58xbvRP6yfft2derUSfHx8Rb37ty5Uy+88IIdUgEAAAAAAAAAAAAAAAAAAFjOxdEBAAAAAAAAAAAAAAAAAAAAYD9169ZV3bp1FRoaKkm6c+eOUlNT5e3tLScnp1zJMG3aNJUuXVoTJkxQcnKyoZ4pU6Zo8ODBKly4sE2zXL9+XZs3b1ZkZKTOnTunjIwMlS9fXh07dtTTTz9t830oeGrVqmVRvZOTkzIzMw3Venh4aMiQIdbEyjc8PT2VmpqqHj16aNOmTYb7Lly4oLp16+qrr75S//79bZopMTFRFy5cUEBAgDw8PGw6+541a9Zo/Pjxhmr79etnk52//PKLevfubbg+IyPDJnuRN+3atUvdunVTSkqKRX01atTQxo0bVaFCBTslAwAAAAAAAAAAAAAAAAAAsFzu/G0IAAAAAAAAAAAAAAAAAAAA5Amurq4qXLhwrh3VliRnZ2eNGjVKv//+u9566y1DPdeuXdNnn31m9c7bt2/rv//9r/71r3/pnXfe0TPPPKMyZcqoePHi6tu3r+bNm6fw8HD95z//0fz589WjRw8VKVJErVu31s8//2z1XhR8NWvWNFyblpam06dPKzQ0VJ07d86ytlevXjp69KgaNGiQ04h5nru7u9atW6e3337b4t4BAwZo9OjROT4CnZmZqSVLlujZZ5+Vr6+vatSoIV9fX/Xq1UurV6+W2WzO0fx77t69q1atWikoKMhQfdmyZdW9e/cc7bxw4YKef/55NW/eXFevXjXc5+fnl6O9yLtiYmLUtWtXwz/c4p6WLVtq9+7dHNUGAAAAAAAAAAAAAAAAAAB5Doe1AQAAAAAAAAAAAAAAAAAAkCsCAgI0f/587d2711D9jBkzdPv2bcPzr1+/roULF8pkMqlYsWJ69tln9cYbb2jOnDnavn274uLisp2xe/dutWjRQiaTScOHD9eXX36pffv2KTEx0XAOFGzt27c3XNu4cWOlpqZqwoQJ2rBhg8xms9avX68qVarcr6ldu7a2b9+ulStXKiAgwA6J8yZXV1fNmzdPn3zyicW9M2fOlKurq2bNmqU7d+5Y3B8TE6M2bdrotdde03//+1+lp6dLkpKSkrR69Wr16tVLffr0UWpqqsWz/2zXrl1q0aKFIiIiDPeMGDFCrq6uVu/csGGD6tatq3Xr1lnUV6dOHVWtWtXqvci7zGazXn31VYv/OxYUFKQtW7aoePHidkoGAAAAAAAAAAAAAAAAAABgPQ5rAwAAAAAAAAAAAAAAAAAAIFc1adJEzz//fLZ1CQkJGj169CPfN5vNOnbsmMLCwuTm5qbixYvrrbfekiRlZGTkOOenn36qwYMHq2nTpipSpIhKliypzp07a9u2bTmejfzL3d1doaGhhmoPHTqkBg0aKDw8/P5rXbp00eHDh/XFF1/oiy++UFRUlNq1a2evuHneO++8o61bt8rb29vi3lGjRsnf318jR440fGB71apVql+/vnbv3p1l3ffff6+ePXvq7t27Fufat2+fevXqpaeeekr79u0z3Fe+fHkNHTrU4n33rF27Vs8//7yuXbtmce/o0aNlMpms3o28a/Xq1dqzZ4/heicnJ40dO1bff/+9PD097ZgMAAAAAAAAAAAAAAAAAADAehzWBgAAAAAAAAAAAAAAAAAAQK4zepg4LCxMq1evfuC1lJQUzZkzR1WqVFGNGjU0ZMgQw0d1cyI+Pl6bNm1S+/bt1b59e50/f97uO5E3VaxY0XBtUlKShg8f/sCfUTc3N73xxht644035OLiYo+I+cozzzyjbdu2qXjx4hb3XrlyRbNnz5abm5v69++vb775Rjdv3nxo7bhx4/Tiiy8qJSXF0OxNmzapQ4cOhrOcO3dOffr0UdOmTf/ydSs7Tk5OWrZsmVUHxiVp//796t+/v1U/VKBWrVrq06ePVXuRt2VkZGjs2LGG66tXr66IiAhNnTpVzs7OdkwGAAAAAAAAAAAAAAAAAACQMxzWBgAAAAAAAAAAAAAAAAAAQK6rV6+e+vXrZ6i2V69eMplMaty4sUwmk7y8vPTOO+8oNjbWzikfbdu2beratatSU1MdlgGO06tXLxUrVsxw/fnz57Vp0yY7Jsr/mjVrpp9//ln+/v5Wz/jmm2/Uv39/+fn5afDgwfr5559lNpu1adMmmUwmTZ06VZmZmRbN3LFjh0wmkyZNmqRTp049tCYlJUWTJ09WtWrV9N1331mVfcKECWrTpo1Vvbdu3VKTJk2UlJRkcW+lSpX03//+V25ublbtRt62YcMGnThxwnB9VFSUmjdvbsdEAAAAAAAAAAAAAAAAAAAAtsFhbQAAAAAAAAAAAAAAAAAAADjEuHHjZDKZDNcfOHDAjmksd/DgQU2ZMsXRMeAAXl5eGjt2rEU9a9eutVOagqNKlSo6fPiwevfunaM5ycnJ+vLLL9WiRQs5OTmpc+fOOc4WGhqqJ598UiNHjnzgOPfGjRtVq1YtTZgwQSkpKVbNHjZsmCZMmGB1tnfeeceqvg4dOmjPnj3y8/OzejfythUrVhiqa9++ve7evSsPDw87JwIAAAAAAAAAAAAAAAAAALANDmsDAAAAAAAAAAAAAAAAAADAIWrWrKl+/fo5OkaO/OMf/9Dx48cdHQMOMGrUKIvqY2Ji7JSkYClatKi+++47TZ061dFRHmr27NkKCQnRhQsX9MILL6hLly76448/rJ43ZcoUzZs3z6IfMvBnMTExWrJkiUU9lSpV0qpVq7R582Y98cQTVu1F3peenq4ffvjBUO3GjRvl5MRfLwEAAAAAAAAAAAAAAAAAAPkH3/kIAAAAAAAAAAAAAAAAAAAAh5k2bZq8vLwcHSNHpk+f7ugIcAAnJyelp6frzJkzhurj4+PtnKjgcHJy0tixY7VlyxYVK1bM0XH+YsaMGfL399fKlSutnuHh4aGlS5fq/ffft/qotiT16NFDZrPZcP28efN05MgRBQUF5WivJGVkZGjLli167bXXVL9+fVWuXFkBAQF64YUXNHfuXEVHRyszMzNHO2C9nTt36ubNm9nWzZkzRy4uLrmQCAAAAAAAAAAAAAAAAAAAwHY4rA0AAAAAAAAAAAAAAAAAAACH8ff31z//+c9c3ens7KyGDRvK19fXJvOWLVumK1eu2GSWI2RmZmrFihWaPXu2Dhw4oIyMDEdHyjdcXV1Vvnx5vffee9nWlihRIhcSFSzt27fX/v371bhxY0dHsak2bdro4MGDGjhwYI7mxMXF6ejRo4brb9++rbffflvu7u452itJmzZtUu3atdWxY0ctWbJE0dHRio2N1ZkzZ7Ry5UqNGDFC9evXV/ny5TVmzBgdOnQoxzthmQMHDmRbU6pUKb399tu5kAYAAAAAAAAAAAAAAAAAAMC2XJycTI7O8FBPVi8hmfNmNkmqVN02f5HC1nhu1uG5WSevPzeJZ2ctnpt1eG7W4blZh+dmHZ6bdXhu1uPZAQAAAAAAAAAAAIAxw4cP165du7Ry5Uq7zO/ataueeuop1axZU5UrV1blypXl4uJy//3bt29r2rRpCg8P1++//27x/Dt37mjt2rUaPHiwLWPnil9++UV///vftXfv3vuvFSpUSIGBgWrdurU6d+6sRo0aOTBh/nDjxo1say5cuJALSQqeSpUqKTIyUvPmzdOkSZOUmJjo6EhWK1asmP75z39q8ODBcnJyyvG8iRMnGqrz8fFRfHy8nJ2dc7wzJSVF48aN0yeffGKo/sKFC5o+fbqmT5+uevXq6fXXX9fgwYPl6emZ4yzI2qlTp7KtSU1NtcmfRQAAAAAAAAAAAAAAAAAAgNxmmrSwk/neJwHVSsivfBFH5gEAAAAA5DOB5SbI27W0o2MAAAAAAAAAAAAAyOdSU1PVt29fhYeH53iWn5+fBg4cqJ49e6pp06YW9Z4+fVqRkZE6ceKEDhw4oB9++MFQX9++ffXNN99YE9chLl++rDFjxmjZsmVZ1nl4eGjjxo1q27Zt7gTLp9566y0tXLgwyxp3d3elpqbmUqKC6e7du/ruu+/Uv39/m810cnLSp59+qsTERIWEhNhs7v81ffp0DR48WEWLFrXJvPDwcPXs2dNQ7alTp1SxYsUc79y0aZM6d+6c4znlypXTv//9b7Vp0ybHs/BoHTp00NatW7Os+fjjj/Xuu+/mUiIAAAAAAAAAAAAAAAAAAADbCA3rLBdHhwAAAAAAAAAAAAAAAAAAAAA8PDy0atUqffTRR5o4caLu3Llj8YyZM2eqbdu2ql+/vpycnKzKERAQoICAgAdeM5lM2fbFxsZatc8RfvnlF/Xo0UNxcXHZ1qampqpdu3Y2O8xbUHl4eGRb4+bmlgtJCjZnZ2f169dPffv21dq1a7V48WJt2bJFKSkpVs2rUKGCli1bpqeeekqS9OSTT2r48OG6dOmSTfJ6enoqJCRE7777rry8vGwyU5KSk5M1duxYQ7Vvvvlmjv/dPXz4sEaPHq3NmzfnaM49586dU9u2bdW3b1/NnTtXvr6+NpmLB506dSrbmjp16uRCEgAAAAAAAAAAAAAAAAAAANuz7m8MAAAAAAAAAAAAAAAAAAAAADbm5OSksWPH6uDBg3rppZfk4uKSZb2Xl5eCgoJ04MABmc1mBQcHq2HDhlYf1X6UJUuWZFtz5swZm+60lytXrqhr166Gjmr/WaVKlXTgwAE7pcr/mjdvnm1NYmKirl69mgtpCj6TyaQePXpo7dq1SkhI0Jo1a9S6dWvD/Z6envr000919OjR+0e1JalXr16KiYnRvHnzcpyxY8eOOnbsmCZOnGjTo9qStHz5ch07dizbOg8PD40fP97qPVeuXNGQIUNUr149mx3V/rPly5erSpUqWrlypc1nP+4yMjIM/XepUqVKuZAGAAAAAAAAAAAAAAAAAADA9kyTFnYy3/skoFoJ+ZUv4sg8AAAAAIB8JrDcBHm7lnZ0DAAAAAAAAAAAAAAF0M2bN7V9+3YdPnxYiYmJcnV1lZ+fnwoVKqTatWurdu3acnd3t3uOixcvqmzZstnWpaSkyMPDw+55cuKll17S999/b1Wvl5eX/vOf/6hdu3Y2TpX/Xb9+XSVLltTdu3ezrNuxY4fatm2bO6EeQ4mJifrqq6+0YsUK7dmzR6mpqfff8/T0VNOmTTVixAg9//zzhg7wv/LKK1q2bJlFGSpXrqz58+erQ4cOFuc3qlWrVoqIiMi2LiQkRNOmTbN4fmZmpmbPnq3Q0FDdunXLmogWmzVrlkaOHJkrux4Hf/zxR7ZHs00mk1JSUnLlv6MAAAAAAAAAAAAAAAAAAAC2FBrWmcPaAAAAAICc4bA2AAAAAAAAAAAAgIIuMzNTzs7O2dadOnVKFStWzIVE1vnHP/6hDz74IEczChcurAMHDqhKlSo2SlVwmEymbGsWLlyov/3tb7mQBhkZGUpISNCNGzdkMplUqVIlubi4WDQjLS1NzZo1U3R0dLa17u7uGjt2rEJCQux6YP/27dsqXLhwtnXFixdXbGysfHx8LJqflpamAQMGaOXKldZGtNrEiRM1adKkXN9bEO3cuVNt2rTJssbLy0tJSUm5lAgAAAAAAAAAAAAAAAAAAMB2QsM6y8nRIQAAAAAAAAAAAAAAAAAAAIC8zMnJ2LfcZmRk2DmJ9X744QeFhobmeE5iYqKqVq2qxYsX66efftLly5dtkO7xcfr0aUdHeGy4uLioVKlSqlatmqpWrWrxUW3pf8eyd+/erdDQUBUqVOiRdd26ddPhw4c1ceJEux7VlqSEhARDdZMnT7b4qLbZbNaQIUMcclRbkkJDQ7VmzRqH7C5o0tPTs61JTk7OhSQAAAAAAAAAAAAAAAAAAAD2wWFtAAAAAAAAAAAAAAAAAAAAIBtFihTJtsbd3T0Xklju9OnTGjBggE0Pf7/++utq27at/P399dJLL2nHjh0ym802m19Q1a1b19ERYKFChQppwoQJio2N1d///nf5+/vLz89P7dq10wcffKCYmBitW7dOlStXzpU8JpPJUN0ff/xh8ewFCxZoyZIlFvfd07lzZ3322WdydXWVl5eXVTOGDRumtLQ0qzPgf4z+OQEAAAAAAAAAAAAAAAAAAMivTJMWdrr/HewB1UrIr3z23/QPAAAAAMA9geUmyNu1tKNjAAAAAAAAAAAAAIDdpKenGzqaHRcXp1KlSuVCIsv06NFDa9eutfueoKAgLV++XG5ubnbflRcZOWSbV/+MIP+4e/euvL29sz0+7ebmpsuXL8vHx8fQXLPZrCeffNKqg9wdOnTQokWL5O/vf/+127dva/Xq1XrllVcsnrds2TK9/PLLFvfh/9u7d6+aNWuWbV1mZiZHuAEAAAAAAAAAAAAAAAAAQL4TGtZZTo4OAQAAAAAAAAAAAAAAAAAAAORlq1evNlTn7e1t5ySWu337ttavX2+4vnz58lbvWr16tV544QXduXPH6hn5VWJioqE6jmojp5ydndWuXbts69LT0/XOO+8Ynnvw4EGLj2pXr15dP/zwgzZv3vzAUW1JKlSokAYOHCiz2axvvvlGxYsXNzz322+/tSgH/qpkyZKG6mJiYuycBAAAAAAAAAAAAAAAAAAAwD44rA0AAAAAAAAAAAAAAAAAAABkoW/fvtnW+Pn5qVChQrmQxjIHDhxQRkaGodpPP/1UR48ezdG+devWaezYsTmakR+tXbs225rKlSvnQhI8DgYPHmyobunSpQoODjZUu2bNGsP7ixcvrnnz5ungwYN67rnnZDKZsqzv27evYmJi1LBhQ0Pzf/rpJ6WnpxvOg78qX768ihYtmm3dli1bciENAAAAAAAAAAAAAAAAAACA7XFYGwAAAAAAAAAAAAAAAAAAAHiEY8eOGap79tln7ZzEOpcvXzZUN2TIEA0dOlReXl5KSUnJ0c5Zs2bpxIkTOZqR30RFRWVb4+3tnQtJ8Djo0aOHqlWrZqj2k08+0datW7Otu3jxouH9HTt2VMeOHeXq6mq4p0SJEjpw4ICho+BJSUnavn274dn4K2dnZ7Vr1y7bum3btuVCGgAAAAAAAAAAAAAAAAAAANvjsDYAAAAAAAAAAAAAAAAAAADwCEuWLDFU16dPH/sGsVJmZqahus8++0wmk0mS5OHhoXXr1lm902w2a+PGjVb350dnz57NtiY6OjoXkuBx4OTkpFmzZhmu79mzp37++ecsa3x9fQ3P+/bbb/Xiiy8qLS3NcM89n3/+uaG6TZs2WTy7oLh9+7aOHj2q2NhYXbx4UdeuXVNKSorMZrNFc9q3b59tDV+XAAAAAAAAAAAAAAAAAABAfsVhbQAAAAAAAAAAAAAAAAAAAOARwsPDDdUZOWDqCD4+PobqYmNjH/i8W7dumjFjhtV7t2/fbnVvfmM2m7Vy5cps63r16pULafC46NKli+GD/rdv31anTp2yPKLs7+9v0f7o6GhNnDjRop57hg4dmm3NnDlzDP9ggEuXLmnNmjX65JNP9PHHH+uLL77QqlWrdPHiRavyOcLRo0c1ceJEVa9eXYULF1bNmjVVuXJllS1bViVKlJCXl5ecnJzk5+enoKAgLVq0SHFxcVnOrFevXrZ7L1y4YPg5AwAAAAAAAAAAAAAAAAAA5CUc1gYAAAAAAAAAAAAAAAAAAAAeIjk5WcePHzdUGxYWJrPZbOdElqtVq5ahut27d//ltVGjRmnTpk2qUKGCxXsTEhIs7smP4uLi9Oyzzxqqbdy4sZ3T4HETFham8uXLG6q9efOmunfvrvj4+Ie+37NnTzk7O1u0/+OPP9auXbss6pGk7t27G6rbvHnzI98zm8365ptv1LRp0/vHpoODgxUSEqI333xTvXv3VtmyZdWyZUtt2rTJ4oy54fTp05o2bZrq16+vmjVr6sMPP8z2vzn3jogPGjRIZcqUUbNmzfTFF18oLS3tL7VGvnanp6c/tBcAAAAAAAAAAAAAAAAAACCvc3F0AAAAAAAAAAAAAAAAAAAAACAvunLliuHaoUOHKjU1VSNHjrRjIsv5+/sbqjt9+vRDX3/22Wd18uRJ/fjjj/rll180e/bsRx7m/bO8eGTc1vbv368ePXrowoWl8JcAABrSSURBVIULhupLlixp50R43BQpUkT/+te/1KFDB0P1Z8+e1YABA7Rx40aZTKYH3itTpoy6dOmiH374wfB+s9msgQMHKjo6WkWKFDHc17ZtW3l7eyspKSnLun/961/q3LnzX14/e/asBg0apK1bt2a7KzIy8v6MadOmqXTp0kpJSZGzs7NSU1OVlpammzdvas+ePfLx8dGZM2d048YN3b59WykpKXJ3d5eHh4e8vb1VpkwZlStXThUqVFCjRo3UqlUrFS9e3PDvW/rfIesVK1Zo/vz5ioyMtKj3Yfbu3au9e/dqwoQJqlq1qr744gtVrVpVd+7cMXR03dPTU56enjnOAQAAAAAAAAAAAAAAAAAAkNtMkxZ2uv9d6wHVSsivvPFvaAUAAAAAILDcBHm7lnZ0DAAAAAAAAAAAAACwObPZrMqVK+vUqVOG6t3d3XX8+HFVqFDBzsmMS0hIkK+vb7Z1Q4YM0YIFCwzN3LBhg7p27ZplTd26dRUdHW1oXn50+vRpNWzYUNevXzfc8/PPP6tZs2Z2TIXH1ZQpUzR+/HjD9WFhYXrzzTf/8vrRo0fVpEmTbA9e/1+TJk3SxIkTLerp06ePvvvuuyxr3NzcdPnyZfn4+Nx/7cqVKwoMDFRsbKxF++yldu3aeuaZZzRw4EA1bNjwkXVxcXEKCwvTwoULFRcXl4sJsxYYGKiIiAhHxwAAAAAAAAAAAAAAAAAAALBIaFhnOTk6BAAAAAAAAAAAAAAAAAAAAJAXmUwm9enTx3D9/2vvzoOrrM++gV8nCUGDgFBRgmyCiLKJuJBSFa2yirXUnUGhWkMVmWqtO4t1qRa0ylRoQdSqFXcHHBW1Y8UBVKBqcasKVi1SdZRAsYlAAuf9o295Hh/B3Dmcwzm0n88MM+Sc7+/6fXMP5J+Eiw0bNsSUKVNy2KhhlixZkmipdkRE586dE88tKSmpN/Paa68lnrez2bx5c5xyyikNWqq97777xkEHHZTDVvw3u+KKK+K8885LnL/ooovio48++trrBxxwQDz00EPRsmXLBt3fuHHjBuUjIkaOHFlvZuPGjXH33Xdv+biuri6GDRtWMEu1IyLeeOONmDp1ahx88MFRUVERY8aMicWLF8ezzz4bjz76aFx99dWRSqWivLw8rrrqqoJaqh0RMXDgwHxXAAAAAAAAAAAAAMhIVhdrr139ZaxZ/WU2R2aNbpnRLTO6Za6Q++mWGd0yo1tmdMuMbpnRLTOF3C2isPsVcrfNm9L5rgAAAAAAAACQM6effnqD8rNnz47169dHRERVVVWsWLEi3n777Xjrrbdi48aNWz2zYcOGePjhh6OysjKOPPLI6NevXwwfPjymTZu2ZVZD1NTUxAUXXBAVFRWJzxx99NGJs5s3b06U+/LLwvw+9/Z65plnYunSpQ06M3Xq1CgtLc1RI/7bpVKp+PWvfx2jR49OlP/nP/8ZXbt23ep7hxxySPzwhz9s0P1t2rRpUD4iYtCgQdG6det6cz/5yU8inf7Xz6bMnj27wX/3dqTFixfHzJkzo6KiIo499tg48cQTY9KkSfmu9Y2GDRuW7woAAAAAAAAAAAAAGcnqYu2/vrM6Pnh7dTZHZo1umdEtM7plrpD76ZYZ3TKjW2Z0y4xumdEtM4XcLaKw+xVyt40bN+W7AgAAAAAAAEDO9OjRI4477rjE+TVr1sScOXNi8uTJseeee0aXLl3igAMOiO7du0ebNm2iffv2MX78+Dj77LPj2muvjVQqFbvsskucfPLJcdttt8WCBQvixRdfjDlz5sT5558f++67b9x2221bFsvW56OPPop+/frF1KlTE5/p2rVr9OnTJ/HneNBBByXKPfXUU4ln7kxeeOGFBuWPP/74GDp0aI7awL8UFRXFrFmzomXLlonyNTU1cfvtt2/5uKqqKs4///xo37593HTTTQ26e//9929QPiKiUaNG0bZt20TZI488MiIifvWrXzX4HrZt6NChcfDBB+e7BgAAAAAAAAAAAEBGSvJdAAAAAAAAAAAAAAAK2dy5c+PGG2+Ma665Jqqrq+vNn3766Vt9ffXq1bF69eq47rrrEt+9atWqqKysjE8//TTGjx//jdnXX389hgwZEqtWrUo8PyLiyiuvjFQqlTi/5557Rnl5eXz88cffmJs/f34MHz68QV12BsuXL0+cPf3002PWrFk5bAP/o7i4OFauXBlNmjRJlD/33HOjR48eUVRUFMOHD2/w146IiD322CPj5cy33HJLHH744fXmFi5c2KCvUdSvWbNmDV6gDgAAAAAAAAAAAFBIivJdAAAAAAAAAAAAAAAKWXFxcVx66aUZLZ3NlgkTJsTTTz+9zff//Oc/x9FHH93gjkOHDo2RI0c26EwqlYqNGzfWm/vrX//aoLk7i/vvvz9R7tFHH4177703ysrKctwI/kdZWVksW7YsUba2tjaOOOKIOOKIIzL++jZ27NgoLi7O6Gzfvn1j7733zujsf4uysrKsLxUvKSmJhx56KPbff/+szgUAAAAAAAAAAADYkSzWBgAAAAAAAAAAAIAEmjdvHscee2ze7h88eHAsXrz4a6+/8sorccwxx8Tq1asbNK9jx45x5513ZrS0tU+fPvVmvvzyywbPLXSffPJJoty0adNi+PDhWV+IC0n06tUrjjnmmETZ2tra2LBhQ0b3tGnTJsaNG5fR2Yh/LXi+6KKLMj7/n6a4uDgGDhwYd955Z6xduzbS6XRUV1fHpk2bYv369bF06dK44YYbtuuOVCoVd955ZwwcODBLrQEAAAAAAAAAAADyw2JtAAAAAAAAAAAAAEhozZo1eb2/oqIiTj311HjzzTcjIuLpp5+O73znO1FVVdWgOR07doznnnsu9txzz4x6fPzxx/Vmdt1114xmF7Kbb745Ua5r1645bgLf7NFHH402bdrkbH7Tpk1j3rx58a1vfWu75px//vlx0EEHZaXTjBkzIp1OR01NTUyYMCEaNWqUlbk7wrRp0+Lvf/97PP300zF69Oho3rz5lvdSqVQ0btw4DjnkkLj00ksjnU7H0qVL48QTT4yiouT/JKRXr17x4osvxsiRI3PxKQAAAAAAAAAAAADsUCX5LgAAAAAAAAAAAAAAO4u//OUv+a4QDz74YDz44IMZnz/88MPjgQce2K6lu++//369mf+9GPY/wZo1a2Ly5Mn15srKyuLb3/72DmgE29asWbOYPXt2HHPMMbFp06aszu7cuXPcfffd0atXr+2e1ahRo7jjjjvi0EMPjbq6uu2ac8opp0TEv5b6X3311TFu3Lj4wx/+EM8880ysXr06UqnUll+lpaXRuHHjKC0t3fL78vLy6Ny5czRu3Dg6deq0ZW5VVVWsWbMmVq5cGY888khUV1fHokWLtvvzPuWUU2LcuHHRt2/fBp8/5JBD4uGHH45PPvkkHnvssZgzZ04sXLgwvvjii6/k2rVrF4MHD47BgwfH8ccfv1MtGwcAAAAAAAAAAAD4JhZrAwAAAAAAAAAAAEACtbW1UVNTk+8a22X69OkxZsyYKCoqynjG+++/H9XV1fXmunbtmvEdhWb9+vXRsmXLRNkzzjgjysrKctwI6te/f/+45ZZbYty4cVmZV1paGhdeeGFMmjQpdt1116zMjIjo3bt3TJ8+PSorKzOe8f3vfz923333r7zWqlWrGDFiRIwYMWJ7K27x745r166N++67L+64447405/+lPh8mzZtorKyMsaMGROtW7fe7j6tW7eOysrKqKysjM2bN8fatWvjs88+i5qammjdunW0bt06UqnUdt8DAAAAAAAAAAAAUGgs1gYAAAAAAAAAAACABIqLi/NdIWNdu3aNuXPnZmXZ9QsvvJAod+yxx273XYVg7dq1ceSRRybOjx8/PodtoGHGjh0bkyZNiqqqqoxnVFRUxA9+8IMYOXJklJeXZ7Hd/zjnnHOirq4uzjvvvIzOjxkzJsuNvtnuu+8e5557bvz4xz+OxYsXx5w5c2LJkiXx+eefx9q1a6OmpiZatmwZ3bp1ix49ekT37t2jZ8+e0a1bt+36jw2+SVFRUbRs2TLxfwIAAAAAAAAAAAAAsDOzWBsAAAAAAAAAAAAAEigqKoouXbrE8uXL812lQQ444IB49dVXo3HjxlmZ98c//jFRrm/fvlm5L58+/PDDGDp0aLz11luJ8scdd1y0bds2x60guVQqFS+99FJ07949amtrG3x+0aJF0a9fvxw0+7pzzz03mjdvHqNHj25Q11GjRsUxxxyTw2bblkqloqKiIioqKvJyPwAAAAAAAAAAAMB/q6J8FwAAAAAAAAAAAACAncXw4cMzPtu5c+cYNmxYHHjggdG1a9fo1KlTRERcdNFF8fDDD8f7778fa9eujf322y9bdePEE0+MZcuWZW2pdkREeXl5olxR0c79o8rV1dXRpUuXxEu1IyKuuOKKHDaCzHTp0iUuvPDCBp1p1qxZrFixYoct1f63ESNGxKJFi+Lggw9OlO/Zs2fceuutOW4FAAAAAAAAAAAAQKEpyXcBAAAAAAAAAAAAANhZnHHGGTFlypRIp9MNOte9e/dYtmxZFBcX15tdsGBBDBkyJF555ZVMa0ZERIcOHeK+++6LRo0abdec/2vmzJn1Zq666qqs3rmj/e1vf4sOHTo06MxJJ520w5cQQ1LXXHNNLFq0KBYtWlRvds8994zHH388OnfuvAOafd2hhx4aS5YsiQULFsQdd9wRjzzySFRXV38l061btxg6dGhMnDgxdtttt7z0BAAAAAAAAAAAACB/ivJdAAAAAAAAAAAAAAB2Fj169IiJEyc26ExJSUnceuutiZZqR/xrqe2CBQviF7/4RbRo0SKTmjF48OB4++23s75Ue9OmTfHZZ5/Vm6uqqsrqvTvSvHnzYp999mnQmU6dOsX06dNz1Ai2X2lpacybNy8uuOCCaNKkyVYzjRo1irPPPjveeOONOPTQQ3dww68qKiqK/v37x1133RVr1qyJV199NR566KG455574qOPPoo333wzpkyZEk2bNs1rTwAAAAAAAAAAAADyoyTfBQAAAAAAAAAAAABgZzJp0qSorq6OG2+8MVH+N7/5TRx11FENuqOsrCwuv/zyGDt2bEyfPj0uv/zyROdKSkriyiuvjPHjx0dJSfZ/VHjMmDGJckcffXTW794R1q5dG2eeeWZs3rw58ZlWrVrFvHnzolWrVjlsBtuvadOmcfPNN8fEiRPjtttui9deey2Ki4ujTZs20b179xg0aFBB/jlu1KhR9O7dO3r37p3vKgAAAAAAAAAAAAAUCIu1AQAAAAAAAAAAAKABUqlUTJkyJQYMGBAXX3xxvPbaa1vNHXjggTF58uQYOHBgxnc1a9YsLrvssjj33HNjwIABsXTp0m1mhw4dGtdff3306tUr4/u2pa6uLn72s5/F7bffnijft2/frHfItdra2mjRokWDzrRt2zaeeeaZ2G+//XLUCrKvRYsWcckll+S7BgAAAAAAAAAAAABkzGJtAAAAAAAAAAAAAMjAwIEDY8CAAfHGG2/Es88+G2+//XakUqkoLy+Po446Ko444ohIpVJZuat58+axZMmS+PTTT2Pu3Lkxb968eP3116NDhw5RUVERZ5xxRuy///5ZuWtrzj///JgxY0aibP/+/aO8vDxnXXKhqqoqo+e3aNGiaN++fQ4aAQAAAAAAAAAAAACwLRZrAwAAAAAAAAAAAECGUqlU9OzZM3r27LlD7ttrr72isrIyKisrd8h9ERGvvPJKzJw5M3H+sssuy2Gb7Kuuro7BgwfHZ5991qBzb775pqXaAAAAAAAAAAAAAAB5UJTvAgAAAAAAAAAAAABA4bryyisjnU4nylZUVMSgQYNy3Ci7rr322li6dGnifNOmTWPx4sXRrVu3HLYCAAAAAAAAAAAAAGBbLNYGAAAAAAAAAAAAALaqpqYmnnrqqcT5SZMmRSqVymGj7HryySfjhhtuaNCZefPmxWGHHZajRgAAAAAAAAAAAAAA1Kck3wUAAAAAAAAAAAAAgMJTU1MTu+22W+J8v379YvDgwTlslF3r1q2Ln/70pw06849//COaNWuWo0YAAAAAAAAAAAAAACRRlO8CAAAAAAAAAAAAAEBh2bRpU5x00kmRTqcT5SsqKuLxxx/PcavsSafTcc4558Q777yTKF9SUhLPPfecpdoAAAAAAAAAAAAAAAWgJJvDOu//rYh0Kpsjs0a3zOiWGd0yV8j9dMuMbpnRLTO6ZUa3zOiWmULuFlHY/Qq5W2lpcb4rAAAAAAAAAJBld9xxR8ybNy9x/oUXXohUqjC/r701jz32WDz44IOJ80888UQcddRRuSsEAAAAAAAAAAAAAEBiWV2s3bzlrtkcl1W6ZUa3zOiWuULup1tmdMuMbpnRLTO6ZUa3zBRyt4jC7lfI3YqKd55/GA0AAAAAAABA/dLpdEyePDlx/r777tuplmpHRCxevDhx9uWXX44+ffrksA0AAAAAAAAAAAAAAA1RlO8CAAAAAAAAAAAAAEDhWLZsWaxYsSJRtlu3bnHyySfnuFH2ffjhh4lyU6dOtVQbAAAAAAAAAAAAAKDAlOS7AAAAAAAAAAAAAABQOGbNmpUo16RJk7j//vujuLg4Jz3Wr18fq1atirq6umjbtm00adIka7OTLtbu379/1u4EAAAAAAAAAAAAACA7LNYGAAAAAAAAAAAAALaYNm1aotzzzz8fPXv23PLxihUrYu7cubFo0aL4/PPPo3fv3jFgwIAYMGBA7LLLLt84q66uLp577rl49tlnY8mSJbF8+fJYtWpVpNPpLZmePXvGiSeeGKNHj44OHTpk9sn9fytXrkyU+973vhdLliyJvfbaa7vuAwAAAAAAAAAAAAAge1JX/Xbwlp8279j1W9GmfbN89gEAAGAn06/dxGjSqHW+awAAAAAAAACQBTU1NdGkSZN6c6lUKjZv3hwREWvWrInx48fHjBkzYtOmTV/LduzYMWbMmBEDBw782nvpdDp+//vfx4QJE+LDDz9M1LGkpCRGjx4dP//5z6NNmzaJzvxfp512WjzwwAOJsn379o2FCxdGSUlJRncBAAAAAAAAAAAAAJA9P58xJIryXQIAAAAAAAAAAAAAKAzvvvtuolw6nY5UKhWpVCpatmwZ06dP3+pS7YiIDz74IAYNGhTHHXdcVFVVbXl948aNMXLkyDjzzDMTL9WOiKirq4tZs2bF3nvvHePHj//KzKTOOeecxNmXX345amtrG3wHAAAAAAAAAAAAAAC5YbE2AAAAAAAAAAAAABARES1atMjZ7CeffDK6dOkSd999d0RE/OhHP4rZs2dv18zrrrsu9tlnn5g5c2ak0+nE57773e/GhAkTEmUrKipi1113zbQiAAAAAAAAAAAAAABZZrE2AAAAAAAAAAAAABAREXvssUdO51dVVcWoUaNiyJAhcc8992Rl5rp162LMmDExbty4xMu1U6lUnHDCCYmyCxcujM8//3x7KgIAAAAAAAAAAAAAkEUWawMAAAAAAAAAAAAAERHRpEmTHXLPU089lfWZ06ZNi8mTJyfOf/DBB4mzF198cQaNAAAAAAAAAAAAAADIBYu1AQAAAAAAAAAAAIAtZs+ene8KGZswYUIsW7YsUbZv375RWlqaKHvXXXclngsAAAAAAAAAAAAAQG5ZrA0AAAAAAAAAAAAAbHHCCSdE586d810jI7W1tdG7d++oqampN9u2bdu4+OKLE81Np9Mxbdq07a0HAAAAAAAAAAAAAEAWWKwNAAAAAAAAAAAAAGxRVlYWCxYsiEMPPTTfVTJ2zjnnRDqdrjd3xRVXRMeOHRPNfP3117ezFQAAAAAAAAAAAAAA2WCxNgAAAAAAAAAAAADwFeXl5bFw4cK49dZbEy+ezoWPP/443nvvvejfv380atQo8bnZs2fHqFGj6s2VlZXF3XffnWjmpk2bEt8PAAAAAAAAAAAAAEDuWKwNAAAAAAAAAAAAAHxNaWlpjB07Nt5777343e9+F+Xl5dG4ceNt5svLy6OysjLefPPNqKqqijFjxmx3h5UrV0anTp1i/vz58e6778aIESMSn73nnnti4sSJUVdXt83MihUr4tRTT000r2XLlonvBgAAAAAAAAAAAAAgd0ryXQAAAAAAAAAAAAAAKFxFRUUxatSoGDVqVHzxxRfx0ksvxQcffBDr1q2L0tLSaNeuXfTp0yfat2//lXO//e1v49NPP405c+ZkfPf69eu3/L5jx45x7733xrp16+Lxxx9PdP6aa66J+fPnx7333hvt2rWLiIhVq1ZFq1atYt26dTFkyJD4+OOPE8065JBDGv4JAAAAAAAAAAAAAACQdRZrAwAAAAAAAAAAAACJNG3aNAYMGJA4/8gjj8Rpp50WDz30UEb37bPPPl97be7cudG/f/9YuHBhohkLFiyI9u3bxyWXXBIvv/xyPPvss9GsWbNYt25dg7qccMIJDcoDAAAAAAAAAAAAAJAbqat+Ozj97w9KGxdHefvm+ewDAADATmZ4xZRoXtYm3zUAAAAAAAAAKFAbN26Mxo0bN/jcQQcdFK+88spW31u5cmW0b99+e6sldtppp8V99923w+4DAAAAAAAAAAAAAGDrfj5jSJT87xc2btgUHy6vylcfAAAAdkK1fTZFlOW7BQAAAAAAAACFqrS0NGpra2PYsGHx9NNPJz531llnbfO9du3axYsvvhhHHnlk1NbWZqPmNjVv3jyuv/76nN4BAAAAAAAAAAAAAEByRel0vits3YYNdbFhfV2+a2xToXbz3DLjuWWm0J9bhGeXqULt5rllxnPLjOeWGc8tM55bZgr9uUV4dgAAAAAAAADwbyUlJfHEE0/E9ddfH02aNKk3f/HFF8fYsWO/MVNRURE33XRTtipuVXl5eTz//PPRsWPHnN4DAAAAAAAAAAAAAEByxUcf3/mqiFS+e3xNUVEqiouLIpUqvG4R/+pXiN08t8x4bpkp9OcW4dllynPLjOeWGc8tM55bZjy3zHhumftveXaH9Tg+ynZpnpVZAAAAAAAAAPznKioqisMPPzzOOuusKCsri3feeSeqq6u/kmnatGn88pe/jAkTJiT6vvZhhx0WqVQq5s+fn5POy5cvj3333TcnswEAAAAAAAAAAAAAaLjnX743/h/o5imR2VXJEw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Oval 11"/>
          <p:cNvSpPr/>
          <p:nvPr/>
        </p:nvSpPr>
        <p:spPr bwMode="auto">
          <a:xfrm>
            <a:off x="2878714" y="3682519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891788" y="4141932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891788" y="4806540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708212" y="3666906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708212" y="4108493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466193" y="5581816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571092" y="5581816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321787" y="4806540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208365" y="4108493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54292" y="3666906"/>
            <a:ext cx="576064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6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2766" y="391294"/>
            <a:ext cx="86409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Mel - apicultura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11760" y="6210153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100" dirty="0" smtClean="0"/>
          </a:p>
        </p:txBody>
      </p:sp>
      <p:sp>
        <p:nvSpPr>
          <p:cNvPr id="2" name="AutoShape 4" descr="data:image/png;base64,iVBORw0KGgoAAAANSUhEUgAAFtYAABAlCAYAAAAfeIXfAAAABHNCSVQICAgIfAhkiAAAAAlwSFlzAABMvQAATL0B53GtUwAAIABJREFUeJzs3XuY13PeP/DXzDSdE9ukRNR2PgiRUjpRynKrHArZZbFyWuRutT8rd9nde91Li5tW5XTbTTZWkUWFdEArOda0FbuxuqNIhc7NfH9/7MVv+y2a+cz3O9+Z5vG4rrmYb+/36/2cl+vyVz3LGTtxQCoiJyqa4uJURETk5la8bBH/yFcRs9lbMvaWTEXfW4TdJWVvydhbMvaWjL0lY2/J2FtyVWV3VwybHAX7N03LLAAAAACg8kilUtG2bdtYtWrVXs82adIk5s2bF61atSqHZCW3devWuPbaa2PSpEkZf+u4446L2267Lbp27ZrxtwAAAAAAAAAAAAAAAABgXzVu0smRW1yc7Rhfb8P6LfHp+q3ZjvGNKmo2e0vG3pKp6HuLsLukKmo2e0vG3pKxt2TsLRl7S6ai7y3C7gAAAACAfdtLL71UolLtiIgXXnihwpVqR0TUrl07Jk6cGDNmzIgePXpETk7m/rLERYsWRbdu3eLEE0+MhQsXRiqVythbAAAAAAAAAAAAAAAAALAvq5btAAAAAAAAAAAAVD7Tpk0r0bm5c+dG69atM5ymbAYPHhyDBw+Ojz/+OGbPnh3btm2LWrVqRc2aNaNmzZpf/fuqVavipptuivfeey/xW3Pnzo25c+dGvXr14sgjj4xOnTp99dW+ffuoWbNm7Nq1K3bv3v21//zy3+vUqROHHXZY5Ofnp28RAAAAAAAAAAAAAAAAAFAJ7FGsXaNWtTjo0PrZyrKHXbuLIycV0axNg2xH+Vq7dxVXyGz2loy9JVPR9xZhd0nZWzL2loy9JWNvydhbMvaWXFXZXX71vLTMAQAAAAAql8LCwr2eOe6446Jv377lkCY9GjZsGOedd943/nqPHj3iggsuiKeeeipGjRoVK1euTPzW559/HgsXLoyFCxcmnlGtWrVo3bp1tG/ffo+v1q1bR40aNRLPBQAAAAAAAAAAAAAAAICKbI9i7YMOrR9NDt0vW1n28NGazyInFRUmz/9v3QefVchs9paMvSVT0fcWYXdJ2Vsy9paMvSVjb8nYWzL2llxV2V21/Ny0zAEAAAAAKpcPP/xwr2e6detWDknKV05OTpx66qkxYMCAmDhxYowdOzY+/fTTrGTZvXt3LF++PJYvX77H57m5udGiRYt/Kdxu27Zt1K5dOytZAQAAAAAAAAAAAAAAACBdqu39CAAAAAAAAAAA7Gm//fb+l/cdf/zx5ZAkO/Lz8+PHP/5xnHfeefGLX/wi7rzzzti1a1e2Y0VERHFxcbzzzjvxzjvvxBNPPPHV5zk5OdGsWbN/Kdxu165d1KtXL4uJAQAAAAAAAAAAAAAAAKDkFGsDAAAAAAAAAFBqBxxwwF7PbN26tRySZNcBBxwQ48ePj0svvTRGjx4dM2bMyHakb5RKpWL16tWxevXqeOqpp/b4taZNm/5L2Xb79u1L9N8ZAAAAAAAAAAAAAAAAAMqTYm0AAAAAAAAAAEpt//333+uZTZs2lUOSiqFVq1Yxffr0mD9/flx77bXx+uuvZztSqXzwwQfxwQcfxOzZs/f4vH379vGDH/wgrrjiiqhbt26W0gEAAAAAAAAAAAAAAADA/5Ob7QAAAAAAAAAAAFQ+irW/Xu/evePVV1+NBx98MJo0aZLtOGW2fPny+OlPfxpt2rSJqVOnRiqVynYkAAAAAAAAAAAAAAAAAKo4xdoAAAAAAAAAAJTaAQccsNczmzdvLockFU9ubm784Ac/iFWrVsXYsWOjdu3a2Y5UZmvXro3hw4dHz54944033sh2HAAAAAAAAAAAAAAAAACqsLy+/9Zq7Jff7F9QO+rVr5HFOP9P7Tr5cUBBnahZu1q2o3yt2nWqV8hs9paMvSVT0fcWYXdJ2Vsy9paMvSVjb8nYWzL2llxV2V3T+r2jel7dtMwCAAAAACqPZ555JhYtWvStZ9q3bx+nnXZaOSWqeKpXrx59+vSJiy66KA466KAoKiqKLVu2xJYtW7IdLbEPPvggJk+eHGvXro1u3bpFnTp1sh0JAAAAAAAAAAAAAAAAgCpk/msPRc7YiQNTX37QrE2DaHLoftnMBAAAQCXTvemNUSe/cbZjAAAAAADlaOfOnVGjxt7/8vYzzzwzHn300XJIVLmsW7culi5dGkuXLo233347li5dGoWFhbF9+/Y9zuXl5UV+fv4eX9WqVYv//d//zVLyPe2///4xbty4uOyyyyI/Pz/bcQAAAAAAAAAAAAAAAACoAsZNOjmqZTsEAAAAAAAAAACVw65du+Kpp56KIUOGlOh83bp1M5yocmrUqFE0atQo+vXr99VnqVQqvvjii8jNzf2qQDs3N/cbZ+zcuTPeeeedWL58+R5fK1eujF27dpXHjxGbNm2Kq6++OiZNmhR33HHHHj8PAAAAAAAAAAAAAAAAAGSKYm0AAAAAAAAAAL7VqlWr4r777osHH3ww1q1bV+J7nTp1ymCqfUtOTk7Uq1evxOerV68eHTp0iA4dOuzx+a5du+Jvf/tbFBYW7lG4vWLFitixY0e6Y0dExPLly6N///4xZMiQGD9+fDRv3jwj7wAAAAAAAAAAAAAAAABAhGJtAAAAAAAAAAC+wZw5c+IXv/hFLFy4MNH9/v37pzkRe5Ofnx9t2rSJNm3axOmnn/7V50VFRbF69eo9yraXL18ef/nLX2Lr1q1peXvGjBnx9NNPx3XXXRejR4+OOnXqpGUuAAAAAAAAAAAAAAAAAPwzxdoAAAAAAAAAAOxh165dcfnll8e9996beMbw4cOjY8eOaUxFWeTl5UXLli2jZcuWcdppp331eXFxcbz//vt7lG3/z//8T+J3duzYET//+c/jgQceiFtvvTWGDh0aOTk5afgJAAAAAAAAAAAAAAAAAOAfcrMdAAAAAAAAAACAimPnzp0xbNiwMpVqN2/ePG6//fY0piJTcnNzo3nz5nHKKafET37yk3jggQcilUrFiy++GJ07d048d82aNXH22WdHt27d4o9//GOkUqk0pgYAAAAAAAAAAAAAAACgKlOsDQAAAAAAAABARPyjVHvo0KExY8aMxDMaNWoUc+bMiYKCgjQmo7z16NEjFi9eHPfcc0+Z/lsuXrw4zjrrrCgoKIhhw4bFhAkTYunSpVFcXJzGtKTTJ598EuvXr4+ioqJsRwEAAAAAAAAAAAAAAAD4Woq1AQAAAAAAAACIHTt2xBlnnBFPPPFE4hn169ePWbNmRcuWLdOYjGzJy8uLiy++ON5555245pprIi8vL/GsTz/9NB555JG48soro1OnTlFQUBCDBg2KW2+9NRYvXhy7du1KY3JKY8uWLfHEE0/ERRddFIceemg0bNgwGjVqFNWrV4927drFzTffHOvWrct2TAAAAAAAAAAAAAAAAICv5IydODD15TfN2jSIJoful808AAAAVDLdm94YdfIbZzsGAAAAAFAG27dvjzPOOCOefvrpxDPatGkTjz32WHTo0CGNyahIli9fHldffXU899xzaZ9dp06d6N69e/Tq1St69eoVxx57bNSsWTPt7/APqVQqnnnmmZg4cWLMmTMnduzY8a3nGzRoEH/4wx+iX79+5ZQQAAAAAAAAAAAAAAAA4OuNm3Ry5GY7BAAAAAAAAAAA2bN9+/YYMmRI4lLtFi1axG233RZvvfWWUu19XPv27WPOnDkxY8aMaN68eVpnb9myJZ599tkYM2ZM9O7dO+rXrx+9evWKn/3sZzF79uz4/PPP0/peVZVKpeLpp5+Orl27ximnnBJPPvnkXku1IyI2bNgQAwYMiMmTJ5dDSgAAAAAAAAAAAAAAAIBvlzN24sDUl980a9Mgmhy6XzbzAAAAUMl0b3pj1MlvnO0YAAAAAEAC27Zti0GDBsWzzz5bqns1a9aMM888My6++OLo1atX5OTkZCghFdX27dtj/Pjx8Z//+Z+xdevWjL+Xl5cXRx11VPTq1St69eoVxx9/fDRo0CDj7+4rUqlUzJo1K8aOHRuLFy9OPCc/Pz9effXVOOKII9KYDgAAAAAAAAAAAAAAAKDkxk06WbE2AAAAZaNYGwAAAAAqrzPPPDMee+yxUt0ZMWJE3HzzzbH//vtnKBWVyZo1a+K6666Lhx9+uNzf7tixY/Ts2fOrsu0mTZqUe4aKLpVKxezZs2Ps2LHxyiuvpGVmx44d49VXX42aNWumZR4AAAAAAAAAAAAAAABAaYybdHLkZjsEAAAAAAAAAADl75lnnilVqXbDhg1j6dKlMXHiRKXafOWQQw6JqVOnxoIFC+LII48s17eXLVsWd999d5xzzjlx8MEHxzHHHBN33313bN68uVxzVERfFmp37949Tj755LSVakf8Y+833HBD2uYBAAAAAAAAAAAAAAAAlJZibQAAAAAAAACAKmjMmDElPtuoUaOYN29edOzYMYOJqMx69uwZS5YsiYkTJ0aDBg2ykuG1116Lyy+/PJo0aRIXXnhhLFq0KFKpVFayZEsqlYo5c+ZEjx49YuDAgfHnP/85I++MHz8+rWXdAAAAAAAAAAAAAAAAAKWhWBsAAAAAAAAAoIr56KOP4rXXXivR2UaNGsULL7wQ7du3z3AqKru8vLwYMWJErF69OiZPnhyDBw+O73znO+WeY+vWrfHAAw9E9+7d4/DDD48JEybE9u3byz1HeUqlUvHss8/G8ccfHwMGDIhFixZl/M2bbrop428AAAAAAAAAAAAAAAAAfB3F2gAAAAAAAAAAVcwrr7xSonONGzeOefPmRbt27TKciH1JvXr14kc/+lHMmDEjPv7441i2bFn89re/jbPPPjuaNGlSrlkKCwvjyiuvjE6dOsX8+fPL9e3ykEql4rnnnouePXvGSSedFC+//HK5vf3000/HsmXLyu09AAAAAAAAAAAAAAAAgC8p1gYAAAAAAAAAqGLWrFlTonMvvPBCtG3bNsNp2Jfl5uZGhw4d4rLLLouHH3441qxZE++++27cf//9ccEFF0SLFi3KJcc777wTffr0iREjRsTmzZvL5c1MSqVS8fzzz0evXr2if//+8dJLL6Vl7qhRo2L+/Plx1FFHlej8rbfempZ3AQAAAAAAAAAAAAAAAEojrcXamzZsi40btqVzZNrIloxsyciWXEXOJ1sysiUjWzKyJSNbMrIlU5GzRVTsfBU5W3FRKtsRAAAAAIBS2r59+17P5OTkKNUm7XJycqJFixbxwx/+MB544IF49913Y82aNfHwww/HZZddFh06dMjo+5MnT4727dvHzJkzM/pOpqRSqZg7d2707t07+vXrFy+++GKZZ7Zv3z6mTZsWRUVFccstt0SvXr1i1qxZJbr70EMPlbioHwAAAAAAAAAAAAAAACBd0lqs/beVG+K9FRvSOTJtZEtGtmRkS64i55MtGdmSkS0Z2ZKRLRnZkqnI2SIqdr6KnG3nzqJsRwAAAAAASqkkxdpXXHFFOSSBiIMPPjjOPvvs+O1vfxvLli2Ljz/+OGbMmBEjR46Mo48+OnJz0/pbnGLt2rUxaNCgGDZsWKxbty6tszPphRdeiD59+sSJJ54YCxcuLPO8du3axR/+8Id4++23Y+jQoXvs+cADD4z/83/+z15n7N69O26//fYyZwEAAAAAAAAAAAAAAAAojfT+qTMAAAAAAAAAACq8khRr16xZsxySwL8qKCiIwYMHx29+85tYsmRJbNy4MZ555pm4/vrr4/jjj4/q1aun5Z1HHnkk2rVrF6NHj46ioor7l0jOmzcv+vTpEyeccEIsWLCgzPPatm0bDz/8cCxdujSGDRsWeXl5X3vuZz/7WXznO9/Z67xJkybFpk2bypwLAAAAAAAAAAAAAAAAoKQUawMAAAAAAAAAVDGKtalM9ttvvxg4cGD88pe/jIULF8amTZti3rx5cdNNN5V59saNG+PXv/51tGnTJiZMmBBbtmxJQ+L0mD9/fvTt2zf69u0b8+fPL/O8tm3bxtSpU2PZsmVx9tlnf2Oh9pfq1KkTV1555V7nfvHFFzFx4sQy5wMAAAAAAAAAAAAAAAAoKcXaAAAAAAAAAABVzLZt2/Z6RrE2FVWtWrWid+/eMWbMmEilUrFixYoYNWpUFBQUJJ7517/+Na688sqoW7duDBs2LBYsWBBFRUVpTF1yCxYsiBNOOCH69OkT8+bNK/O8Nm3axEMPPRTLli2Lc845Z6+F2v/syiuvLNH/C+64444SFfYDAAAAAAAAAAAAAAAApINibQAAAAAAAACAKqYkZb21atXKfBBIgzZt2sQtt9wSa9asiWnTppV53iOPPBK9e/eOpk2bxo9//ONYuHBhFBcXpyHpN0ulUvH73/8+TjzxxOjdu3e88MILZZ7ZunXrmDJlShQWFsa5555bqkLtLzVs2DAuvPDCvZ776KOPYsqUKUliAgAAAAAAAAAAAAAAAJSaYm0AAAAAAAAAgCqmsLBwr2dq1qxZDkkgfWrUqBFDhw6NVCoVjz/+eDRp0qRM8z788MO46667olevXnHIIYfEVVddFQsXLozdu3enJW8qlYrXX389Ro8eHd/97nfjBz/4QcydO7fMc1u1ahW///3vo7CwMIYPH56oUPufXXvttZGbu/ffZnbrrbdmvIAcAAAAAAAAAAAAAAAAIEKxNgAAAAAAAABAlfL++++X6NyBBx6Y4SSQOYMGDYrCwsL40Y9+lJZ5H374Ydx5553Rq1evyM/Pj5NOOiluuOGGmDlzZnz00UelmrVs2bIYM2ZMtGnTJo4++uj49a9/He+9916ZM7Zs2TJ+97vfxfLly+O8886LatWqlXlmRESLFi3izDPP3Ou5lStXxpNPPpmWNwEAAAAAAAAAAAAAAAC+TXr+9BQAAAAAAAAAAJXCQw89VKJzRx99dIaTQGbtv//+MXny5DjnnHPikksuiXfffTdts5999tl49tlnv/q+adOmceyxx371dfTRR0eNGjVizZo18d5778V7770XP/3pT7/6LJ1atmwZY8aMiXPPPTdtZdr/v5/85CfxyCOP7PXc4MGDo7i4OHJycjKSAwAAAAAAAAAAAAAAACBCsTYAAAAAAAAAQJUyderUvZ455phjonnz5uWQBjKvb9++8fbbb8fYsWNj/PjxUVRUlPY3Pvjgg/jggw/iscceS/vsb9KiRYsYM2ZMDB8+PGOF2l865phj4oQTToi5c+fu9eyIESNi8uTJGc0DAAAAAAAAAAAAAAAAVG252Q4AAAAAAAAAAED52LBhQxQWFu713Pe///1ySAPlp1atWvFf//VfsXjx4ujatWu245TJd7/73XjggQdixYoVcf7552e8VPtL1113XYnO3XPPPXHHHXdkOA0AAAAAAAAAAAAAAABQlSnWBgAAAAAAAACoIlavXl2ic507d85wEsiOzp07x6JFi+L555+P733ve9mOUyrNmzeP+++/P1asWBEXXHBBuRVqf+mkk06KTp06lejsNddcE/fff3+GEwEAAAAAAAAAAAAAAABVlWJtAAAAAAAAAIAqYtOmTSU617Nnz+jfv39Mnz49du/eneFUUL5ycnLihBNOiKeeeioKCwvj4osvjnr16mU71jdq3rx53HfffbFy5cr44Q9/GPn5+VnJkZOTE9ddd12Jz1900UUxcODAKC4uzmAqAAAAAAAAAAAAAAAAoCpSrA0AAAAAAAAAUEXs2LGjxGefe+65OOOMM+Kwww6LsWPHxqeffprBZJAd7du3j3vuuSfWr18fjz/+eAwfPjzq1q2b7VgREdGsWbO49957Y+XKlXHhhRdmrVD7nw0dOjTatGlT4vOzZ8+O4447LpYsWZLBVAAAAAAAAAAAAAAAAEBVo1gbAAAAAAAAAKCK6NOnT+y3336lurN27doYN25cdO7cOV577bUMJYPsqlmzZgwaNCimTJkSH3/8cTz++ONx7rnnlnvJdq1ateKss86Kxx57LFatWhUXXXRRhSjU/lJ+fn48+OCDUb169RLfWbx4cRx77LFxySWXxCeffJLBdAAAAAAAAAAAAAAAAEBVoVgbAAAAAAAAAKCKqFOnTpx33nmJ7r7//vvRo0ePeOmll9KcCiqWL0u2H3rooVi/fn3MmDEjhg8fHgcddFBG3svPz4/TTjstpk6dGuvXr49HHnkkTj/99ApVqP3PunbtGtOmTYu8vLwS30mlUnHPPfdE69at4+67746ioqIMJgQAAAAAAAAAAAAAAAD2dYq1AQAAAAAAAACqkEsuuSTx3R07dsS5554bGzduTGMiqLhq1aoVgwcPjilTpsTatWtjzZo1MX369PjpT38aJ5xwQtSrVy/R3Ly8vBgwYEDcf//9sW7dunjiiSfinHPOibp166b5J8iMwYMHx4MPPhg5OTmlurdx48a4/PLL45hjjomXX345Q+kAAAAAAAAAAAAAAACAfV21bAcAAAAAAAAAAKD8HHHEEXHNNdfE7bffnuj+3//+9xgxYkQ88sgjaU4GFd/BBx8cQ4YMiSFDhkRERHFxcaxcuTJeeeWVWLx4cSxevDjeeuut2L17d0T8o0D70EMPjWbNmn311bZt2+jbt280bNgwmz9KmQ0fPjy2bNkSI0aMKPXdN998M3r06BHnn39+3HzzzdG4ceMMJAQAAAAAAAAAAAAAAAD2VYq1AQAAAAAAAACqmN/85jfRtGnTuP7662PHjh2lvv/oo4/G+vXr48ADD8xAOqg8cnNzo127dtGuXbu44IILIiJi+/btsWHDhkilUtG4ceOoVm3f/S1al1xySXz++ecxatSoRPcffPDBmDFjRowbNy6uuOKKyM/PT3NCAAAAAAAAAAAAAAAAYF+Um+0AAAAAAAAAAACUr5ycnLj22mtj6dKlMWLEiKhTp06pZ7z22msZSAaVX82aNePggw+OQw45ZJ8u1f7Sv//7v8cdd9wReXl5ie5/9tlnMXLkyDjqqKNi3rx56Q0HAAAAAAAAAAAAAAAA7JMUawMAAAAAAAAAVFGtWrWKiRMnxtq1a2PChAnRoUOHEt9VrA186aqrropXX301unfvnnhGYWFh9O3bN84555xYs2ZNGtMBAAAAAAAAAAAAAAAA+5qcsRMHpr78plmbBtHk0P0SD9v86baIVE7Ub1AzLeHSSbZkZEtGtuQqcj7ZkpEtGdmSkS0Z2ZKRLZmKnC2iYueryNm6NRkT9WoelO0YAAAAAEAapFKpePHFF6NXr157PTt06NCYNm1aOaQCKotUKhW///3v47rrrot169YlnlOnTp0YM2ZMXHPNNVGjRo00JgQAAAAAAAAAAAAAAAAqu3GTTk5vsTYAAABVT/emN0ad/MbZjgEAAAAApFHLli3jr3/967ee+dnPfha/+MUvyikRUJls3rw5xo4dG3feeWcUFRUlntO6dev47//+7xgwYEAa0wEAAAAAAAAAAAAAAACV2bhJJ0dutkMAAAAAAAAAAFBxbNy4Mf72t7/t9Vzv3r3LIQ1QGdWvXz9uu+22ePPNN6NPnz6J56xatSoGDhwYZ5xxRqxfvz59AQEAAAAAAAAAAAAAAIBKTbE2AAAAAAAAAABfWbhwYaRSqW89U61atejevXs5JQIqq44dO8bcuXPjD3/4Qxx88MGJ50yfPj06deoUs2fPTmM6AAAAAAAAAAAAAAAAoLJSrA0AAAAAAAAAwFfmz5+/1zPHHHNM1KlTpxzSAJVdTk5ODBs2LFasWBGjR4+O/Pz8RHPWrVsXAwcOjJEjR8aOHTvSnBIAAAAAAAAAAAAAAACoTBRrAwAAAAAAAADwlZIUa/fu3bsckgD7krp168bNN98cS5cujZNOOinxnNtvvz26du0ay5cvT2M6AAAAAAAAAAAAAAAAoDJRrA0AAAAAAAAAQEREfPbZZ/HGG2/s9ZxibSCpNm3axKxZs2L69Olx2GGHJZrx1ltvxdFHHx133313pFKpNCcEAAAAAAAAAAAAAAAAKjrF2gAAAAAAAAAARETESy+9FMXFxd96Jjc3N3r06FFOiYB9UU5OTgwZMiSWL18eN954Y9SoUaPUM7Zv3x6XX355DB48OD755JMMpAQAAAAAAAAAAAAAAAAqKsXaAAAAAAAAAABERMT8+fP3eqZz586x3377lUMaYF9Xu3btGDduXBQWFsa//du/JZoxc+bM6NSpUzz33HNpTgcAAAAAAAAAAAAAAABUVIq1AQAAAAAAAACIiJIVa/fu3bsckgBVSYsWLWLmzJnxpz/9KdH9Dz/8MPr37x+jRo2KHTt2pDkdAAAAAAAAAAAAAAAAUNEo1gYAAAAAAAAAILZs2RJLlizZ6znF2kCmnHLKKfHZZ5/FFVdckej++PHj47jjjosVK1akORkAAAAAAAAAAAAAAABQkSjWBgAAAAAAAAAgFi1aFLt37/7WMzk5OdGzZ89ySgRURfXq1Yu77rornnzyySgoKCj1/TfeeCM6d+4ckydPjlQqlYGEAAAAAAAAAAAAAAAAQLYp1gYAAAAAAAAAIObPn7/XM0ceeWTsv//+5ZAGqOpOPfXUWLp0aQwYMKDUd7dt2xYjRoyIM844IzZs2JCBdAAAAAAAAAAAAAAAAEA2KdYGAAAAAAAAAKBExdq9e/cuhyQA/9C4ceN4+umn47bbbovq1auX+v6MGTOiU6dOMXfu3AykAwAAAAAAAAAAAAAAALJFsTYAAAAAAAAAQBW3bdu2eOWVV/Z6TrE2UN5yc3PjmmuuicWLF0f79u1LfX/t2rXRr1+/GD16dOzatSsDCQEAAAAAAAAAAAAAAIDyplgbAAAAAAAAAKCKe+WVV2Lnzp17PdezZ89ySAPwr4444oh49dVX4/LLLy/13VQqFb/+9a/jlFNOiW3btmUgHQAAAAAAAAAAAAAAAFCeFGsDAAAAAAAAAFRxb7311l7PdOzYMRo0aFAOaQC+Xu3atWPChAnxxBNPREFBQanvP/vsszFkyJDYsWNHBtIBAAAAAAAAAABf5R2rAAAgAElEQVQAAAAA5UWxNgAAAAAAAABAFffpp5/u9cyyZcvKIQnA3p122mnx9ttvR//+/Ut9d/bs2TF06NDYtWtXBpIBAAAAAAAAAAAAAAAA5UGxNgAAAAAAAABAFVejRo0SnduwYUOGkwCUzEEHHRSzZs2K8ePHR/Xq1Ut1d+bMmTF8+PDYvXt3htIBAAAAAAAAAAAAAAAAmZSbSmU7wtfbtGFbbNywLdsxvlFFzWZvydhbMhV9bxF2l1RFzWZvydhbMvaWjL0lY2/JVPS9RdgdAAAAAFB5NGzYsETnrrrqqgwnASi53NzcuPbaa+OVV16Jtm3bluruo48+Gj/84Q+jqKgoQ+kAAAAAAAAAAAAAAACATMlNVdBm7b+t3BDvrdiQ7RjfqKJms7dk7C2Zir63CLtLqqJms7dk7C0Ze0vG3pKxt2Qq+t4i7A4AAAAAqDwGDhxYonNTp06NlStXZjgNQOkceeSR8dprr8Wll15aqntTpkyJSy+9NIqLizOUDAAAAAAAAAAAAAAAAMiE3GwHAAAAAAAAAAAgu5o2bRrHHntsic7Wrl07w2kASq927dpx9913x+OPP16qe/fee29cffXVkUqlMpQMAAAAAAAAAAAAAAAASDfF2gAAAAAAAAAAVdiKFStizJgxsXjx4hKdb9CgQYYTASQ3aNCgWLx4cRx44IElvnPXXXfFddddp1wbAAAAAAAAAAAAAAAAKolq2Q4AAAAAAAAAAED5+vzzz+P++++PKVOmxJIlS0p8r1atWlG7du0MJgMouy5dusTzzz8fffr0iQ0bNpTozq233hq1atWKm266KcPpAAAAAAAAAAAAAAAAgLLKzXYAAAAAAAAAAADKzx//+Mf47ne/G9dcc02pSrUjIho0aJChVADp1bFjx5gzZ07Ur1+/xHd+/vOfR6NGjWLbtm0ZTAYAAAAAAAAAAAAAAACUlWJtAAAAAAAAAIAqYNu2bXHppZfGWWedFZ988kmiGQUFBWlOBZA5nTt3jlmzZkXdunVLfGf9+vXRvHnzmDBhQuzYsSOD6QAAAAAAAAAAAAAAAICkFGsDAAAAAAAAAOzjCgsLo0uXLjFp0qTEM6pXrx633HJLGlMBZF63bt3i6aefjtq1a5f4zrp16+LKK6+MVq1axaRJk2Lnzp0ZTAgAAAAAAAAAAAAAAACUlmJtAAAAAAAAAIBK4N13341f/vKX0bt376hXr14cddRRcf7558f48eNj5cqV33hv4cKF0aVLlygsLEz8dk5OTkyZMiX69euXeAZAtvTs2TNmzpwZNWrUKNW9Dz74IC699NJo3bp13HfffbFr164MJQQAAAAAAAAAAAAAAABKQ7E2AAAAAAAAAEAFlUqlYv78+TFo0KBo3bp13HDDDbFgwYL44osv4s0334zf/e53MWrUqDjyyCPj7rvvjlQqtcf9d999N0477bTYtm1bmXJMmDAhzjrrrDLNAMimE088MaZPnx75+fmlvvv+++/HxRdfHO3atYvf/e53sXv37gwkBAAAAAAAAAAAAAAAAEpKsTYAAAAAAAAAQAWzc+fOmDJlShxzzDHRp0+fmDlz5r+UZv+z7du3x+WXXx4XX3zxHudGjhwZmzZtSpyjVatWsWDBgrjssssSzwCoKL73ve/FtGnTIi8vL9H9v/71r3H++edHhw4dYurUqVFUVJTmhAAAAAAAAAAAAAAAAEBJKNYGAAAAAAAAAKggPv300/jVr34VzZs3j+9///vx+uuvl+r+/fffH5MmTYqIiDlz5sSf/vSnUmeoUaNGnHnmmfH444/HsmXLomfPnqWeAVBRDRkyJKZMmRK5ucl/69yqVati+PDhcfjhh8cjjzwSxcXFaUwIAAAAAAAAAAAAAAAA7I1ibQAAAAAAAACALCsqKor/+I//iKZNm8b1118fa9euTTzr6quvjnfffTeuvfbaUt076KCD4r777ot169bFo48+GoMGDYrq1asnzgFQUZ199tkxZcqUqFWrVpnm/OUvf4lhw4bFEUccEdOnT1ewDQAAAAAAAAAAAAAAAOVEsTYAAAAAAAAAQBZ9/vnnMXDgwLjpppti69atZZ63c+fO6NevXxQWFpbofJMmTeLxxx+PtWvXxoUXXhj169cvcwaAiu6cc86J1157LU499dQyz1q2bFmcccYZ0aVLl3j11VfTkA4AAAAAAAAAAAAAAAD4Noq1AQAAAAAAAACy5Isvvoj99tsvnnvuubTOff/990t89s0334xBgwal9X2AyqBdu3bx5JNPxiuvvBIDBw4s87zXX389unXrFqNGjYotW7akISEAAAAAAAAAAAAAAADwdRRrAwAAAAAAAACUs23btsXtt98e9erVy2qO7du3R8OGDbOaASDbjj322HjmmWfipZdein79+pVpVnFxcYwfPz4OP/zweP7559OUEAAAAAAAAAAAAAAAAPhnirUBAAAAAAAAAMrJ9u3b484774wWLVrEyJEjs5pl5syZUaNGjaxmAKhIunfvHs8++2zMnz8/+vTpU6ZZq1evjn79+sWFF14YGzduTE9AAAAAAAAAAAAAAAAAICIUawMAAAAAAAAAlIulS5dGmzZt4qqrrooPP/ww8ZwDDjggLXlOPfXUtMwB2Nf06tUrXnjhhZg7d24cf/zxZZr1wAMPRLt27eKxxx5LUzoAAAAAAAAAAAAAAABAsTYAAAAAAAAAQIYtWrQoevXqFX//+98Tz+jatWtMmzYt1q9fH/n5+WXKU7du3cjJySnTDIB9Xd++fWPBggUxZ86c6NatW+I569atizPPPDNOP/30WLt2bRoTAgAAAAAAAAAAAAAAQNWkWBsAAAAAAAAAIIM2b94cZ5xxRmzatCnR/TPPPDNefvnl+POf/xxDhw6NatWqRUFBQZky1apVq0z3AaqKnJyc6N+/f7z88svxzDPPRJcuXRLPmjFjRrRv3z7uvffeSKVSaUwJAAAAAAAAAAAAAAAAVUu13NycbGf4Wi3aNohIVcxsERHfbVu2P6CaKfaWjL0lU9H3FmF3SdlbMvaWjL0lY2/J2Fsy9pac3QEAAAAAERE33HBDfPjhh4nuPvPMMzFw4MB/+bygoCDxzIiI6tWrJ74LUBXl5OTEwIEDY8CAAfHUU0/FjTfeGG+88Uap52zevDl+9KMfxdSpU2Py5MnRsmXLDKQFAAAAAAAAAAAAAACAfVvO2IkDU19+06xNg2hy6H7ZzAMAAEAl073pjVEnv3G2YwAAAABAhbRkyZI49thjI5VK7f3wPykoKIjp06dHz549v/bXTzjhhHjhhRcS52rWrFmsXr068X2Aqq64uDjuvPPO+PnPfx4bNmxINKNmzZoxbty4uPbaa6NatWppTggAAAAAAAAAAAAAAAD7pnGTTo7cbIcAAAAAAAAAANhX3XjjjaUu1T799NNjyZIl31iqHRHRoEGDMuXKz88v032Aqi43Nzeuvvrq+Mtf/hLnnHNOohnbt2+P0aNHR9euXePNN99Mc0IAAAAAAAAAAAAAAADYdynWBgAAAAAAAADIgC1btsTcuXNLfH7QoEHxxhtvxGOPPRaHHXbYt54tKCgoU7bq1auX6T4A/9CwYcOYOnVq/OlPf4qmTZsmmvH666/HMcccE9dff31s3749zQkBAAAAAAAAAAAAAABg36NYGwAAAAAAAAAgA1566aXYsWNHic4uWbIkHn/88TjyyCNLdL5BgwZliZa4/BWAr3fKKadEYWFhXHHFFYnuFxUVxa9+9ato1apVTJs2Lc3pAAAAAAAAAAAAAAAAYN+iWBsAAAAAAAAAIAM+++yzEp3bsGFDHH300aWa3bhx4ySRvtKzZ88y3QfgX9WrVy/uuuuuePHFF6Nt27aJZqxZsybOPvvsOO2002LVqlVpTggAAAAAAAAAAAAAAAD7BsXaAAAAAAAAAAAZUFRUVKJz3/nOd0o9e9iwYVG7du1S3/tS//79E98F4Nv16NEj3njjjRgzZkxUq1Yt0Ywnn3wyOnToECNHjoyNGzemOSEAAAAAAAAAAAAAAABUboq1AQAAAAAAAAAyoH79+iU6t3jx4lLPbtiwYVx22WWlvhcRcfjhh0fnzp0T3QWgZGrWrBk33XRTvP7669GlS5dEM3bv3h233357tGzZMu68887YtWtXmlMCAAAAAAAAAAAAAABA5aRYGwAAAAAAAAAgAzp06FCic2eddVZs3bq11PNHjRoV+++/f6nuFBQUxMyZMyMvL6/U7wFQeocffngsWrQofvOb30Tt2rUTzfj000/jqquuik6dOsWcOXPSnBAAAAAAAAAAAAAAAAAqH8XaAAAAAAAAAAAZ0LRp0zjkkEP2eu7vf/971KlTJz755JNSzW/cuHEsWLAgDjrooBKdz8/Pj+nTp0ezZs1K9Q4AZZOXlxcjR46MZcuWRb9+/RLPWbFiRQwYMCCuu+66KCoqSmNCAAAAAAAAAAAAAAAAqFwUawMAAAAAAAAAZMj5559f4rMdO3aMJ554olTzDz/88FiyZEmMHj06CgoKvvFc9+7dY9asWdGzZ89SzQcgfZo3bx5z5syJBx54IA444IDEc2655ZY47bTTYvPmzWlMBwAAAAAAAAAAAAAAAJVHztiJA1NfftOsTYNocuh+2cwDAABAJdO96Y1RJ79xtmMAAAAAQIX00UcfRdu2bUtVfvr9738/7rjjjlKXru7YsSOeeuqp+PDDD2PLli2xbdu2aNmyZXTp0iVatWoVOTk5pY0PQIasW7cufvzjH8f/Ze/Og6wgz4Rv36e7wWYTEWRTMUQQWkFFEUfAuLMY0bihxg3FPS4jpDQ6USCOCzAaTXANIgpqQNFRQYIrsqioL0RaRMUFFTWGTVDpprE53x9vxe/NTLRPH87W9HVVUQa4n+f88lSqSCXN3Y888kjad3Tt2jWefPLJ6Ny5cwbLAAAAAAAAAAAAAAAAoLCNunugxdoAAABsGYu1AQAAAODHTZo0Kc4444xanenVq1fMnj07GjVqlKUqAArB9OnT4/LLL4/3338/rfMtWrSIqVOnxuGHH57hMgAAAAAAAAAAAAAAAChMo+4eGEX5jgAAAAAAAAAA2Jqddtppcfzxx9fqzGuvvRZnn312JJPJmocBqLOOOuqoWLJkSdx8883RvHnzWp9fu3ZtDBgwIMaNG+fPDAAAAAAAAAAAAAAAAOoNi7UBAAAAAAAAALIokUjE3XffHe3atavVuT//+c8xf/78LFUBUCgaNmwYw4YNi2XLlsVFF10URUW1+7K+6urquOSSS+KCCy6IqqqqLFUCAAAAAAAAAAAAAABA4bBYGwAAAAAAAAAgy1q2bBnTpk2LZs2a1ercmDFjslQEQKHZYYcd4vbbb48333wzjjjiiFqfv+eee6Jfv36xatWqLNQBAAAAAAAAAAAAAABA4bBYGwAAAAAAAAAgBw444IB44YUXolOnTimfeeqpp2Lp0qVZrAKg0HTr1i1mzZoVv/71r2t99qWXXopevXrFW2+9lYUyAAAAAAAAAAAAAAAAKAwWawMAAAAAAAAA5EjPnj3jzTffjEsvvTTlM/Pnz89iEQCFKJFIxNixY+Pdd9+NLl261OrsRx99FAcccEA8+eSTWaoDAAAAAAAAAAAAAACA/MroYu2vVlfE2tUVmbwyY7SlR1t6tKWvkPu0pUdberSlR1t6tKVHW3oKuS2isPsKuW1zdTLfCQAAAABQpzRu3Dhuu+22mDhxYkrz69aty24QAAVrt912iwULFsTAgQNrde6bb76JX/ziF3HjjTdGMun/ywEAAAAAAAAAAAAAAGDrktHF2h++uzqWv7M6k1dmjLb0aEuPtvQVcp+29GhLj7b0aEuPtvRoS08ht0UUdl8ht1VVVec7AQAAAADqnAceeCAuvfTSlGYt1gao35o3bx5PPfVU/PrXv67VuWQyGVdffXWcfvrpUVVVlaU6AAAAAAAAAAAAAAAAyL2MLtYGAAAAAAAAAODHlZeXx5lnnhnr169Pab558+ZZLgKg0BUXF8fYsWNj4sSJ0bBhw1qdffDBB+O0006LZDKZpToAAAAAAAAAAAAAAADILYu1AQAAAAAAAAByaMSIEbWa/8UvfpGlEgDqmjPPPDNefPHFaN26da3OPfLIIzF27NgsVQEAAAAAAAAAAAAAAEBuWawNAAAAAAAAAJAjCxcujMcffzzl+UMPPTR23XXXLBYBUNf07t07Xn/99dh7771rde6qq66KF198MUtVAAAAAAAAAAAAAAAAkDsWawMAAAAAAAAA5Mh1112X8myrVq3i/vvvz2INAHVVhw4dYt68eXH88cenfGbz5s0xdOjQqKqqymIZAAAAAAAAAAAAAAAAZJ/F2gAAAAAAAAAAOfLxxx+nNNegQYOYNGlS7LTTTlkuAqCuatKkSUydOjVGjBiR8pmPPvooHn744SxWAQAAAAAAAAAAAAAAQPZZrA0AAAAAAAAAkCOlpaUpzb3xxhsxYMCALNcAUNcVFRXFyJEjY+rUqSmfmTJlShaLAAAAAAAAAAAAAAAAIPss1gYAAAAAAAAAyJFUFmtPmTIl9txzzxzUALC1OPHEE2Py5MkpzT733HOxdu3aLBcBAAAAAAAAAAAAAABA9lisDQAAAAAAAACQI6ks1q6urs5BCQBbm1NPPTVuuummGuc2bdoUTz31VA6KAAAAAAAAAAAAAAAAIDss1gYAAAAAAAAAyJFGjRrVOFNZWZmDEgC2RldeeWVKc9OmTctyCQAAAAAAAAAAAAAAAGSPxdoAAAAAAAAAADlSWlpa40xFRUUOSgDYWl1zzTU1zsyaNSvWr1+fgxoAAAAAAAAAAAAAAADIPIu1AQAAAAAAAAByJJXF2pWVlTkoAWBrdcIJJ9Q4s3HjxpgxY0YOagAAAAAAAAAAAAAAACDzLNYGAAAAAAAAAMgRi7UByLbu3btHp06dapx79NFHc1ADAAAAAAAAAAAAAAAAmWexNgAAAAAAAABAjjRq1KjGGYu1AdgSiUQiTjjhhBrnZs6cGclkMgdFAAAAAAAAAAAAAAAAkFkWawMAAAAAAAAA5EhpaWmNMxUVFTkoAWBrlspi7YqKilizZk0OagAAAAAAAAAAAAAAACCzLNYGAAAAAAAAAMiRVBZrV1ZW5qAEgK3ZXnvtldLc119/nbHPrKioiGQymbH7AAAAAAAAAAAAAAAA4IeU5DsAAAAAAAAAAKC+aNSoUY0zFmsDsKX+9re/1TiTSCSiffv2aX/GN998E/fdd188+uij8fbbb8eqVauiSZMmseOOO37/o3379t//686dO0f37t0jkUik/ZkAAAAAAAAAAAAAAAAQYbE2AAAAAAAAAEDOlJaW1jhjsTYAW+qTTz6pcSaZTEbDhg1rffeKFSti3Lhxcffdd8dXX331T7/37bffxnvvvRfvvffevzzbvXv3OP/88+P888+PkhJfvggAAAAAAAAAAAAAAEB6ivIdAAAAAAAAAABQX6SyWLuioiIHJQBszf7nwutMWLRoUZx++unRsWPHGD16dFqfUV5eHhdffHEcccQR8eWXX2a8EQAAAAAAAAAAAAAAgPrBYm0AAAAAAAAAgBxJZbF2ZWVlDkoA2Jq1bNkypbmalltv3rw5pk+fHoceemjss88+MXny5Pjuu++2uG/27NnRo0ePmD9//hbfBQAAAAAAAAAAAAAAQP1TksnLdu3aMiKZyOSVGaMtPdrSoy19hdynLT3a0qMtPdrSoy092tJTyG0Rhd1XyG0NGxbnOwEAAAAA6oy///3vNc5UVFTkoASArVnXrl2juLg4qqurf3TuxBNPjDlz5vyvX6+oqIgHHnggfv/738e7776blcYvvvgiDjnkkJg7d27sv//+WfkMAAAAAAAAAAAAAAAAtk4ZXazdfPtGmbwuo7SlR1t6tKWvkPu0pUdberSlR1t6tKVHW3oKuS2isPsKua2ouDAXfgMAAABAISourvkb1aUyAwA/pnnz5tG7d++YO3fuj87NnTs3li5dGmVlZRER8eWXX8btt98ed955Z6xatSrrnZs2bYqTTjopFi1aFC1atMj65wEAAAAAAAAAAAAAALB1KMp3AAAAAAAAAABAffHtt9/WONO2bdsclACwtRs4cGBKc6ecckosXLgwhg4dGh06dIjrrrsuJ0u1/+Hjjz+OMWPG5OzzAAAAAAAAAAAAAAAAqPss1gYAAAAAAAAAyJHPP/+8xpl27drloASArd1RRx2V0tybb74Z++67b0yYMCGqqqqyXPWvTZo0Kaqrq/Py2QAAAAAAAAAAAAAAANQ9FmsDAAAAAAAAAOTIF198UeNM+/btc1ACwNaue/fucfDBB+c7IyWfffZZPP/88/nOAAAAAAAAAAAAAAAAoI4oyXcAAAAAAAAAAEB9YbE2ALl0yy23xP777x+bNm3K2meUlpbGGWecEWeffXZsu+228fnnn8fnn38en332WcybNy9mzJiR0j0TJ06Mfv36Za0TAAAAAAAAAAAAAACArYfF2gAAAAAAAAAAOZLKYu127drloASA+qBHjx5x0003xfDhwzN+d+vWreNXv/pVXHjhhbHDDjt8/+tlZWX/NFdZWRmNGjWq8b7HH3881q1bF82bN894KwAAAAAAAAAAAAAAAFuXonwHAAAAAAAAAADUB8lk0mJtAHLu3//936N///4Zu2/33XeP8ePHx8cffxzXXnvtPy3V/ldKS0vjL3/5S433VlZWxtSpUzOVCQAAAAAAAAAAAAAAwFbMYm0AAAAAAAAAgBxYv359VFZW1jhnsTYAmVRUVBQTJ06M1q1bb9E9hx9+eMycOTPeeuutGDp0aJSWltbqbPv27Wucmzhx4hYUAgAAAAAAAAAAAAAAUF9YrA0AAAAAAAAAkANffPFFjTPNmzePxo0b56AGgPqkbdu2aS2tbtCgQZx55pnx5ptvxrPPPhsDBgyIRCJR63uKi4vjjDPOqHHu5ZdfjmXLltX6fgAAAAAAAAAAAAAAAOoXi7UBAAAAAAAAAHJg3rx5Nc60a9cuByUA1EcDBw6Me+65J1q3bl3jbIsWLeLqq6+O5cuXx8SJE2PPPffc4s8/88wzU5o78MADt/izAAAAAAAAAAAAAAAA2LpZrA0AAAAAAAAAkAOLFi2qcaZ9+/Y5KAGgvjr33HPjww8/jNGjR0fLli3/1+/vvvvuMW7cuPj000/j+uuvz+ifS127do3999+/xrkvv/wyhg4dGhUVFRn7bAAAAAAAAAAAAAAAALYuJfkOAAAAAAAAAACoDxYuXFjjzE9+8pPshwBQrzVp0iSuuOKKuPDCC2PhwoWRSCSiuLg4ysrKYvvtt8/qZw8ZMiQWLFhQ49yECRNi0aJFMW3atOjYsWNWmwAAAAAAAAAAAAAAAKh7ivIdAAAAAAAAAACwtVu5cmVKi0QPPPDAHNQAQESzZs3ioIMOip/97GfRp0+frC/Vjog46aSTYptttklpdtGiRbHvvvvGzJkzs1wFAAAAAAAAAAAAAABAXWOxNgAAAAAAAABAls2cOTOSyeSPziQSiTjyyCNzVAQAudeiRYs45phjUp5fu3Zt/PznP4+RI0fG5s2bs1gGAAAAAAAAAAAAAABAXWKxNgAAAAAAAABAlk2fPr3Gmf333z9at26dgxoAyJ8RI0ZEo0aNUp5PJpMxatSoOOqoo2LNmjVZLAMAAAAAAAAAAAAAAKCusFgbAAAAAAAAACCLNm3aFLNmzapxbtCgQTmoAYD82n333eOPf/xjrc/NnDkz9t1331i4cGEWqgAAAAAAAAAAAAAAAKhLLNYGAAAAAAAAAMiiefPmxfr162ucO+qoo3JQAwD5d/bZZ8cf/vCHKCkpqdW55cuXR+/evWPChAlZKgMAAAAAAAAAAAAAAKAusFgbAAAAAAAAACCL5s6dW+PMzjvvHN27d89BDQDkXyKRiEsuuSReeumlaN++fa3Obty4MYYOHRpPP/10luoAAAAAAAAAAAAAAAAodEXJZL4T/rWvVlfE2tUV+c74QYXa5t3S493SU+jvFuHt0lWobd4tPd4tPd4tPd4tPd4tPYX+bhHeDgAAAAD4v5YvX17jzPbbbx+JRCL7MQBQQHr37h0LFy6Mgw8+uNZnL7744tiwYUPmowAAAAAAAAAAAAAAACh4RckC3az94burY/k7q/Od8YMKtc27pce7pafQ3y3C26WrUNu8W3q8W3q8W3q8W3q8W3oK/d0ivB0AAAAA8H9VVlbWONOjR48clABA4WnTpk08++yzccUVV9Tq3EcffRRjx47NUhUAAAAAAAAAAAAAAACFrCjfAQAAAAAAAAAAW7ONGzfWONOiRYsclABAYSopKYnRo0fHY489Fs2aNUv53NNPP53FKgAAAAAAAAAAAAAAAAqVxdoAAAAAAAAAAFmUymLt3//+97Fu3boc1ABA4Tr22GPjjTfeiG7duqU0/+abb0ZVVVWWqwAAAAAAAAAAAAAAACg0FmsDAAAAAAAAAGRRmzZtUpo766yzIplMZrkGAArbbrvtFq+++moMGjSoxtmNGzfGW2+9lYMqAAAAAAAAAAAAAAAAConF2gAAAAAAAAAAWXT88cenNPf444/H2LFjs1wDAIWvSZMm8cQTT6Q0+8Ybb2S5BgAAAAAAAAAAAAAAgEJjsTYAAAAAAAAAQBYddthh0bx585Rmr7rqqnjhhReyXAQAhS+RSMTpp59e49zrr7+egxoAAAAAAAAAAAAAAAAKicXaAAAAAAAAAABZtM0228Q111yT0uzmzZvj5JNPjhUrVmS5CgAKX8+ePWucWbBgQQ5KAAAAAAAAAAAAAAAAKCQWawMAAAAAAAAAZNmwYcPi+OOPT2l25cqVceKJJ0ZVVVWWqwCgsKWyWLu8vNw3pAAAAAAAAAAAAAAAAKhnLNYGAAAAAAAAAMiyRCIREyZMiC5duqQ0/76qisEAACAASURBVOqrr8aIESOyXAUAhW3vvfeOoqKav8zxrrvuykENAAAAAAAAAAAAAAAAhcJibQAAAAAAAACAHNh2221j2rRp0aRJk5Tmb7nllvj000+zXAUAhatx48bRrVu3Gueuv/76+Pjjj3NQBAAAAAAAAAAAAAAAQCGwWBsAAAAAAAAAIEf22GOPuPfee1OaraqqismTJ2e5CAAK26BBg1Ka69OnT1RVVWW5BgAAAAAAAAAAAAAAgEJgsTYAAAAAAAAAQA6ddNJJcdlll6U0O3ny5Egmk1kuAoDCdeGFF0aDBg1qnPvss8/inHPO8ecmAAAAAAAAAAAAAABAPWCxNgAAAAAAAABAjo0dOzbatm1b49zbb78db775Zg6KAKAw7bjjjjFkyJCUZidNmhQjRozIbhAAAAAAAAAAAAAAAAB5Z7E2AAAAAAAAAECONWjQIGbOnJnS7IMPPpjlGgAobFdeeWUUFaX25Y7XXXdd3HvvvVkuAgAAAAAAAAAAAAAAIJ8s1gYAAAAAAAAAyIO99947BgwYUOPcww8/HNXV1TkoAoDCtOuuu8Z5552X8vz5558fs2bNymIRAAAAAAAAAAAAAAAA+WSxNgAAAAAAAABAnpx22mk1znz22WcxZ86cHNQAQOEaPXp07LHHHinNVldXx4ABA+L555/PchUAAAAAAAAAAAAAAAD5YLE2AAAAAAAAAECeHHPMMdG4ceMa5yZPnpyDGgAoXNtuu23MmDEj2rZtm/KZo48+OmbNmpXFKgAAAAAAAAAAAAAAAPLBYm0AAAAAAAAAgDxp2rRpHHvssTXOPfroo1FZWZmDIgAoXLvsskvMmDEjmjRpktL8hg0bYtCgQTFlypQslwEAAAAAAAAAAAAAAJBLFmsDAAAAAAAAAOTRqaeeWuPM+vXrY8aMGTmoAYDCts8++8TUqVOjuLg4pflNmzbFKaecEnfeeWeWywAAAAAAAAAAAAAAAMiV4kMGdR75j59s16pxNGu+TR5z/n+NmzSIFq2aRGnjknyn/EuNmzQsyDbvlh7vlp5Cf7cIb5cu75Ye75Ye75Ye75Ye75Ye75a++vJ2Ozc/KBoWN83IXQAAAABQH3Xs2DHuuuuu2LBhw4/Obdq0KU466aQcVQFA4ercuXO0adMmpk+fnvKZGTNmRElJSRx44IGRSCSyWAcAAAAAAAAAAAAAAEA2vfR/Hozig4/qNPIfv1BIi7VLGzUoyAV0/1Cobd4tPd4tPYX+bhHeLl2F2ubd0uPd0uPd0uPd0uPd0lPo7xZRf97OYm0AAAAA2DJFRUXx6aefxmuvvfajc++8805ceuml0ahRoxyVAUDh6tmzZ2zcuDHmzZuX8pkXX3wx1q1bF/369bNcGwAAAAAAAAAAAAAAoI566f88GEX5jgAAAAAAAAAAqO9OPfXUlOZatmwZmzdvznINANQN119/fZx22mm1OnPrrbfGkCFDYtOmTVmqAgAAAAAAAAAAAAAAINss1gYAAAAAAAAAyLNevXpFp06dUpodMmRIfPfdd1kuAoDCV1RUFBMnTozzzjuvVucmTZoUxx9/fFRUVGSpDAAAAAAAAAAAAAAAgGyyWBsAAAAAAAAAIM8SiUSceuqpKc1OmjQpTjvttNi0aVOWqwCg8BUXF8ddd90VV199da3OPfXUU9G/f/9Yt25dlsoAAAAAAAAAAAAAAADIFou1AQAAAAAAAAAKQKqLtSMipkyZEhdddFEWawCg7kgkEnH99dfHzTffXKtzc+fOjT322CPeeuutLJUBAAAAAAAAAAAAAACQDRZrAwAAAAAAAAAUgM6dO8fPf/7zlOfHjx8fJ5xwQiSTySxWAUDdMWzYsLjvvvuiuLg45TOfffZZdO/ePW6//faorq7OYh0AAAAAAAAAAAAAAACZYrE2AAAAAAAAAECBuOOOO6Jp06Ypz0+bNi2OPvro+PLLL7NYBQB1x5AhQ2LatGmxzTbb1OrcxRdfHD179oyXX345S2UAAAAAAAAAAAAAAABkisXaAAAAAAAAAAAFokOHDvHUU09FkyZNUj4zffr06N69ezz55JNZLAOAuuOYY46JWbNmRbNmzWp17q9//Wv06dMnhgwZ4ptWAAAAAAAAAAAAAAAAFDCLtQEAAAAAAAAACsjBBx9c62WgK1eujGOOOSbOPffc+Oabb7JYBwB1w0EHHRSzZ8+OHXbYodZn77///ujSpUv84Q9/iO+++y4LdQAAAAAAAAAAAAAAAGwJi7UBAAAAAAAAAApMnz594rnnnqv1ufHjx8fee+8dr7zyShaqAKBu2WeffWLevHnRoUOHWp9dt25dXHbZZbHvvvvG3Llzs1AHAAAAAAAAAAAAAABAuizWBgAAAAAAAAAoQL169YrRo0fX+twHH3wQffv2jWuvvTY2bdqUhTIAqDt22223mD9/fuy+++5pnV+8eHH87Gc/i9NPPz2++OKLDNcBAAAAAAAAAAAAAACQDou1AQAAAAAAAAAK1BVXXBG/+93van1u8+bNcd1110WfPn3i3XffzUIZANQdO+20U8yZMyf233//tO+YPHlydOnSJW655RbfuAIAAAAAAAAAAAAAACDPLNYGAAAAAAAAAChgv/3tb+Pmm2+OBg0a1Prs66+/Hl27do0xY8bEd999l4U6AKgbWrZsGbNnz44rrrgiSkpK0rrj66+/juHDh0ePHj3ipZdeynAhAAAAAAAAAAAAAAAAqbJYGwAAAAAAAACggCUSiRg2bFi8/vrrsccee6R1x5VXXhm9evWKhQsXZrgOAOqO0tLSGD16dCxevDgOO+ywtO9ZsmRJHHzwwTFy5MjYvHlzBgsBAAAAAAAAAAAAAABIhcXaAAAAAAAAAAB1wF577RVvvPFGDBs2LK3zixYtil69esWVV14ZGzZsyHAdANQdZWVl8eyzz8bUqVNjp512SvueUaNGxYknnhjffPNNBusAAAAAAAAAAAAAAACoicXaAAAAAAAAAAB1RGlpadx8883x/PPPp7UItLq6OsaMGRN77rlnvPDCC1koBIC6IZFIxIknnhhLly6N3/zmN9GgQYO07nnssceiT58+sXz58swGAgAAAAAAAAAAAAAA8IMs1gYAAAAAAAAAqGMOPfTQWLx4cZxyyilpnf/ggw/isMMOi6FDh8batWszXAcAdUfTpk3jxhtvjPLy8ujXr19adyxevDj222+/WLx4cYbrAAAAAAAAAAAAAAAA+Fcyulj7q9UVsXZ1RSavzBht6dGWHm3pK+Q+benRlh5t6dGWHm3p0ZaeQm6LKOy+Qm7bXJ3MdwIAAAAA1EstWrSIhx56KB566KFo3rx5WndMmDAhysrK4v77749k0v/WB0D91aVLl/jLX/4S06ZNiw4dOtT6/KpVq2LAgAGxcuXKLNQBAAAAAAAAAAAAAADw/8roYu0P310dy99ZnckrM0ZberSlR1v6CrlPW3q0pUdberSlR1t6tKWnkNsiCruvkNuqqqrznQAAAAAA9dopp5wS5eXlccghh6R1/ssvv4whQ4ZEq1atYvz48bFhw4YMFwJA3ZBIJOK4446LpUuXxn/8x39Ew4YNa3X+iy++iKFDh/pmFQAAAAAAAAAAAAAAAFmW0cXaAAAAAAAAAADk3s477xzPPfdc3HLLLdGoUaO07lizZk2ce+65seOOO8bll18ey5Yty3AlANQNjRs3jv/8z/+Mt956KwYOHFirs0899VTceeedWSoDAAAAAAAAAAAAAAAgwmJtAAAAAAAAAICtQlFRUVx++eVRXl4ehx56aNr3fPXVV3HrrbfGbrvtFv37948nn3wyqqurM1gKAHVD586dY8aMGXHZZZdFUVHqX245fPjwWLJkSRbLAAAAAAAAAAAAAAAA6jeLtQEAAAAAAAAAtiK77rprPPfcczFhwoTYbrvttuiuZ555Jo455pjYddddY+zYsbFp06YMVQJA3ZBIJOLWW2+N8vLy6NSpU0pnKisr45RTTomqqqos1wEAAAAAAAAAAAAAANRPFmsDAAAAAAAAAGxlEolEnHXWWbF06dIYPHjwFt/38ccfxxVXXBEHHXRQfPLJJxkoBIC6Zffdd48FCxakPF9eXh733HNPFosAAAAAAAAAAAAAAADqL4u1AQAAAAAAAAC2Um3bto0pU6bEE088ETvuuOMW3/fKK6/EQQcdFKtXr85AHQDULdtvv318/fXX0bJly5Tmb7311ti8eXOWqwAAAAAAAAAAAAAAAOofi7UBAAAAAAAAALZyRx99dCxZsiQuvPDCLb5r+fLl8ctf/jKqq6szUAYAdUvTpk1j9uzZsc0229Q4+8EHH8SsWbNyUAUAAAAAAAAAAAAAAFC/lOQ7AAAAAAAAAACA7GvevHnccccd8ctf/jLOO++8WLp0adp3PfPMM3HNNdfEDTfckMFCAKgbunXrFv/1X/8Vl1xySY2z48aNi4EDB+agauu3YsWKWLp0aaxfvz6Ki4t/9EfTpk2jU6dO0aRJk3xnAwAAAAAAAAAAAAAAWWCxNgAAAAAAAABAPdK3b99YvHhxPPbYY3H77bfHnDlz0rrnxhtvjJ49e8Zxxx2X4UIAKHy/+tWvUlqsPXPmzHj//fejU6dOOajaulRUVMRLL70Us2bNilmzZtX6m4IUFRVFt27dolevXt//2GOPPaKkxJfOAgAAAAAAAAAAAABAXedvBwAAAAAAAAAA1DMlJSUxePDgGDx4cJSXl8edd94ZDzzwQHz77be1uufMM8+MsrKyKCsry1IpABSmRCIRs2bNiv79+//oXDKZjD/96U8xevToHJXVXclkMt5+++3vF2m/9NJLsXHjxrTv27x5cyxevDgWL14c48ePj4iIxo0bx7777vtPy7Z32WWXSCQSmfq3AQAAAAAAAAAAAAAA5EBRvgMAAAAAAAAAAMif7t27xx133BGff/55/PGPf6zVkuxvvvkmrrvuuizWAUDhOvzww6NLly41zs2YMSMHNXXT2rVr45FHHolzzjknOnToEN26dYvhw4fHM888s0VLtX/Ihg0bYu7cuXHzzTfHSSedFB07dow2bdrEUUcdFTfddFN88MEHGf9MAAAAAAAAAAAAAAAg8yzWBgAAAAAAAAAgtt1227j44otjyZIl8eSTT6Z8btq0abF69eoslgFAYSoqKoqLL764xrklS5bE2rVrc1BU+Kqrq+OVV16JkSNHxgEHHBCtWrWKwYMHx7333hsrVqzIS9PKlStjxowZcdVVV0Xnzp1j0KBB8dxzz0UymcxLDwAAAAAAAAAAAAAAUDOLtQEAAAAAAAAA+F4ikYhBgwbFsmXLYrvttqtxvqqqKmbMmJGDMgAoPCeffHJKc6+88kqWSwrXihUr4t57743BgwfHDjvsEL17945Ro0bFq6++Gps3b8533j9JJpMxffr0OOKII6J79+5xzz33xIYNG/KdBQAAAAAAAAAAAAAA/A8WawMAAAAAAAAA8L906tQpHnzwwZRm//73v2e5BgAKU6tWraJXr141zs2fPz8HNYWhsrIynnnmmRg+fHh069Ytdt555zjnnHPikUceibVr1+Y7L2VLliyJ888/P3beeec48cQT47nnniu4ReAAAAAAAAAAAAAAAFBfleQ7AAAAAAAAAACAwnTkkUemNLdmzZoslwBA4erbt2+89tprPzqzNS/WTiaT8c4778SsWbNi1qxZMXv27KisrMx3VsasWbMmHn300Xj00Udju+22i969e0ffvn2jb9++sd9++0VpaWm+EwEAAAAAAAAAAAAAoN6xWBsAAAAAAAAAgB80atSoGDFixI/OzJkzJ0c1AFB4+vbtG7fccsuPzixYsCCqqqqiYcOGOarKvvXr18e4cePi3nvvjQ8//DDfOTnx1VdfxdNPPx1PP/10REQ0bNgwevbs+f2i7d69e0fLli3zXAkAAAAAAAAAAAAAAFs/i7UBAAAAAAAAAPhBrVq1qnFm/vz50a9fvxgwYEAMGDAgysrKIpFI5KAOAPKvT58+Nc5UVlbGokWLYv/9989BUXZ98803MW7cuBg7dmysWbMmLw3/9m//Fg0bNozq6ur47rvv/umf5eXlOeuoqqqKl19+OV5++eUYM2ZMRETsvvvu0bdv3+jTp0/07ds3Onbs6L8XAQAAAAAAAAAAAABAhlmsDQAAAAAAAADAD9p+++1Tmnv22Wfj2WefjeHDh8dOO+30/ZLtww47LLbbbrssVwJA/rRu3To6d+4cy5Yt+9G5+fPn1+nF2hUVFXHnnXfGTTfdFCtXrszZ53bu3Dn69+8f/fv3j4MPPjiaNm1a45kNGzbEX//611iwYEG89tpr8dprr8WHH36Yg9qIt99+O95+++245557vv+1Fi1aRJs2baK4uDiKior+6Z//6tf+5+81aNAg2rVrF127do2ysrIoKyuL9u3bW9gNAAAAAAAAAAAAAEC9ZbE2AAAAAAAAAAA/qH379rU+s2LFihg/fnyMHz8+iouL44ADDvh+0XaPHj2iqKgoC6UAkD99+/ZNabH2sGHDclSUOZWVlfGnP/0pbrjhhvjb3/6W9c9r1qxZHHrood8v0/7pT39a6zsaN24cvXv3jt69e3//a6tWrYrXX3/9+0XbCxYsiNWrV2cy/QetXbs21q5dm9E7t912239atF1WVhZdu3aNn/70p1FS4suDAQAAAAAAAAAAAADYuvnKeQAAAAAAAAAAflDfvn2ja9eu8c4776R1vrq6OubNmxfz5s2L3/72t9GuXbu44IIL4vLLL49mzZpluBYA8qNv375x3333/ejM/PnzI5lMRiKRyFHVlqmqqooJEybE9ddfHytWrMjqZ+2zzz4xYMCA6N+/fxxwwAHRoEGDjH9Gq1atYuDAgTFw4MCIiEgmk/HWW2/FbbfdFrNnz44PPvgg45+ZTevXr/9+Sfj/q1GjRnHEEUfERRddFP369asz/3kDAAAAAAAAAAAAAIDaSIy8a0DyHz/5SZeW0b7Dtmlftm5NRUQyEc1blmYkLpO0pUdberSlr5D7tKVHW3q0pUdberSlR1t6CrktorD7Crnt39pfE81K2+U7AwAAAADIookTJ8ZZZ52V0TvbtGkTDz/8cBxyyCEZvRcA8uG9996LLl261Di3bNmy6NSpUw6K0rdp06a4//7747rrrotPPvkkK5/RunXr6N+/f/Tv3z+OOOKIaN26dVY+J1XV1dXx9NNPx6233hovvPBCXlsyaa+99oorrrgiBg8eHCUlJfnOAQAAAAAAAAAAAACAjBh198DMLtYGAACg/um987XRpEHbfGcAAAAAAFlUVVUVPXv2jPLy8ozeu99++8WCBQsikUhk9F4AyLVkMhlt2rSJlStX/ujcxIkT48wzz8xRVe189913MXny5Pjd734XH330UUbvLikpib59+36/THuvvfaKoqKijH5GppSXl8dtt90WkydPjo0bN+Y7JyN22WWXGD58eJx99tnRpEmTfOcAAAAAAAAAAAAAAMAWGXX3wCjMv5UAAAAAAAAAAEDBaNiwYTz//POx1157ZfTe119/PebMmZPROwEgHxKJRPTp06fGuXnz5uWgpnaqq6tj8uTJUVZWFmeddVbGlmrvuuuucdFFF8UTTzwRa9asiRdffDF+85vfRI8ePQp2qXZERPfu3WP8+PGxYsWKuOuuu+Lkk0+OHXfcMd9ZW+Tjjz+OSy+9NHbZZZcYOXJkrFq1Kt9JAAAAAAAAAAAAAACwRQr3byYAAAAAAAAAAFAwdthhh3j55Zfj0ksvjZKSkozdO2bMmIzdBQD5lMpi7fnz5+egJDWbN2+OqVOnRvfu3eP000+P999/PyP3jhs3LpYtWxbvv/9+3H777XH00UdHs2bNMnJ3LrVq1SrOP//8ePjhh+PTTz+N5cuXx+TJk+OCCy6Ibt265TsvLatXr45Ro0ZFhw4d4tJLL43ly5fnOwkAAAAAAAAAAAAAANKSGHnXgOQ/fvKTLi2jfYdt89kDAABAHdN752ujSYO2+c4AAAAAAHLoo48+irvvvjuefPLJWLp06Rbft3jx4ujevXsGygAgf1599dU44IADapxbtWpVtGzZMgdF/1oymYz//u//jhEjRkR5eXlG7hw8eHCMHDkyysrKMnJfXbB27dp45ZVXYt68eTFv3rx47bXXYuPGjfnOqpXi4uI46aST4qqrrqqzy8IBAAAAAAAAAAAAAKh/Rt09MIryHQEAAAAAAAAAQN3SsWPHuOmmm+Ltt9+O5cuXx9133x3HHntsNGvWLK37/vznP2e4EAByb5999onS0tIa515++eUc1PxvyWQypk+fHvvuu28cd9xxGVmqfdxxx8XixYtjypQp9WqpdkREixYt4sgjj4wbbrgh5syZE+vWrYv58+fH6NGjY9CgQdGiRYt8J9aouro6Hnroodhrr71i2LBh8e233+Y7CQAAAAAAAAAAAAAAUpIYedeA5D9+8pMuLaN9h23z2QMAAEAd03vna6NJg7b5zgAAAAD+P/buPe7r+X78+PNzdVCKpBw2oSIhSiJ0sCmasESxDg7TDNu0sFrMROZQMqK+X8u+k0O6zPQt6awkZaGitCKlo0NS0pQOV12f3x+/m/1+W3Rd16fP4eq67vfbzY14vl7vx17/zB+XZwClQEFBQcyePTsmTZoUkyZNinfeeadY555++um48sorM1wHAJl39tlnx8yZM/c489vf/jYGDhyYpaL/u1B78uTJ0a9fv5gzZ05a7rzooovi7rvvjqZNm6blvrKosLAwVq9eHZ9//nkUFhbGrl27YteuXf/66//883f9sy+++CIWLlwYFStWjPfffz/ee++9WLt2bUaa69atG8OGDYt27dpl5H4AAAAAAAAAAAAAAEiH/sPaW6wNAADA3rFYGwAAAAD4Lm+++WaceeaZRc598MEH0aBBgywUAUBm/e53v4v7779/jzMnnnhiLFq0KOMtyWQyXnnllejXr1/8/e9/T8ud7dq1i7vvvjvOOOOMtNxHajZu3PivJdvf/DF+/Pi03X/VVVfFQw89FLVq1UrbnQAAAAAAAAAAAAAAkC79h7WPvFxHAAAAAAAAAABQNq1cubLImYMPPjiOPfbYzMcAQBa0bNmyyJnFixcX6/8j98bMmTPjnHPOiXPPPTctS7XbtGkTM2fOjMmTJ1uqXQrUrFkzzjrrrOjRo0cMGjQoxo0bF7t27YoXX3wxWrRosdf3P/3003HCCSdEfn5+JJPJNBQDAAAAAAAAAAAAAEB6WawNAAAAAAAAAEBGvPnmm0XOfPHFF/HFF19koQYAMq+4S43vueeejHx/9uzZcd5558XZZ58dM2bM2Ov7WrVqFdOnT49p06ZFq1at0lBIpuTl5UWHDh3i9ddfj5kzZ8ZFF120V/d9/vnn0a1bt/jxj38cq1evTlMlAAAAAAAAAAAAAACkh8XaAAAAAAAAAABkxPr164s1V7t27WjUqFFcf/31MWLEiFi5cmUkk8kM1wFA+tWsWTMaNWpU5Nxf/vKXmDNnTtq+O3fu3LjggguiRYsWMXXq1L2+74wzzogpU6bEa6+9Fj/84Q/3PpCsatWqVbz00kuxcOHCuOqqq6JixYop3zV+/Pho1KhRDB06NAoLC9NYCQAAAAAAAAAAAAAAqbNYGwAAAAAAAACAjLjggguKPbt48eJ4/PHH48orr4x69erFkUceGT179owPPvggg4UAkH4dO3Ys1lzz5s1j8+bNe/Wt+fPnx8UXXxynn356TJw4ca/uiog47bTTYsKECTF79uw477zzIpFI7PWd5M5JJ50UTz31VHz44Ydx0003RbVq1VK6Z/PmzdGzZ89o3bp1LF68OM2VAAAAAAAAAAAAAABQchZrAwAAAAAAAACQEe3bt49KlSqldPbjjz+OoUOHRqNGjaJ3796xadOmNNcBQGbccMMNUaVKlWLNdujQIbZu3VribyxatCg6d+4cTZs2jbFjx5b4/H9q0qRJvPjii/HWW29F+/btLdQuY4466qh4+OGHY/Xq1dG/f/+U7/n73/8eTZs2jbvvvjt27NiRxkIAAAAAAAAAAAAAACgZi7UBAAAAAAAAAMiIGjVqRJs2bfbqjp07d8Yf//jHOO6442L48OFRWFiYpjoAyIw6depEr169ijU7ffr06NChQ2zbtq1Y80uWLImuXbvGySefHKNGjdqbzIiIaNSoUbzwwgvx9ttvR4cOHSzULuMOPvjg6NevX6xbty66deuW0h07duyIO++8M0499dSYPXt2mgsBAAAAAAAAAAAAAKB4LNYGAAAAAAAAACBjfv7zn6flnnXr1kWPHj3izDPPjDfeeCMtdwJAptx6661Rs2bNYs1OnTo1qlatGg8++GCsWrVqt3++YsWKGDZsWCQSiTj++OPjueeei2QyuVd9DRs2jPz8/FiwYEF06tQp8vL8OGl5csghh8Szzz4b48ePjyOPPDKlOxYtWhQtW7aMX//61/HVV1+luRAAAAAAAAAAAAAAAPbMfwkBAAAAAAAAAEDGdOrUKZ588sm0LeycM2dOnHXWWXH11VfHp59+mpY7ASDdDjrooLj99ttLdKZPnz5Rt27daNCgQTRr1ixatWoVDRo0iPr168cNN9yQlq5jjjkmnn766fjHP/4RXbp0iQoVKqTlXvZNF1xwQSxatCh69uwZiUSixOeTyWQMGTIkTjrppJg4cWIGCgEAAAAAAAAAAAAA4Nsl7vrT+clvflG3Ya34/lEH5rIHAACAfUyLI/tFtUqH5zoDAAAAACjlXnjhhejWrVsUFBSk9d5jjjkmunfvHvvvv3/sv//+Ua1atX/78zd/XbNmzahTp05KSyMBIBXbt2+Pli1bxrx583KdEnXr1o077rgjrrzyyqhUqVKucyiFZs+eHddee20sXrw45Tu6desWgwcPjkMOOSSNZQAAAAAAAAAAAAAAXY47vAAAIABJREFU8O/6D2tvsTYAAAB7x2JtAAAAAKC45syZE7fcckvMmjUrJ9+vVatWXHzxxXHFFVfED37wg8jLy8tJBwDlx5o1a+Lss8+OlStX5uT7derUid///vdxzTXXROXKlXPSwL5j+/btMWDAgLj33ntT/s1QatWqFYMHD47u3bv7DU0AAAAAAAAAAAAAAMiI/sPah/86EAAAAAAAAACArDj99NPjtddei6lTp8att94aLVu2zOqSzw0bNsQTTzwRbdq0iaOPPjr69u0bCxcuzNr3ASh/jjzyyHjllVeiTp06Wf3u9773vRgyZEgsW7Ysrr/+eku1KZb99tsv7rzzzpg/f36cddZZKd2xYcOGuPLKK6N9+/axatWqNBcCAAAAAAAAAAAAAMD/lZdM5jrh2325YWts3LA11xnfqbS2ebfUeLfUlPZ3i/B2qSqtbd4tNd4tNd4tNd4tNd4tNaX93SK8HQAAAADAt0kkEtG2bdu4//77Y9asWbFp06aYOXNm3HfffdGkSZOsdXz00UfxwAMPROPGjaNJkybxwAMPxJo1a7L2fQDKj3r16sUrr7wShx9+eMa/deihh8bDDz8cH374Ydx4442x3377ZfyblD0nnnhizJo1K4YOHRrVq1dP6Y7JkydHo0aN4pFHHoldu3aluRAAAAAAAAAAAAAAgPIuL1lKN2svX7IhVr6/IdcZ36m0tnm31Hi31JT2d4vwdqkqrW3eLTXeLTXeLTXeLTXeLTWl/d0ivB0AAAAAQHFUqVIlWrVqFbfddlvMnz8/Pvvss7juuusikUhkreHdd9+Nvn37xtFHHx3dunWL7du3Z+3bAJQPDRo0iGnTpkXt2rUzcn+tWrVi4MCBsXz58rjpppuiatWqGfkO5UdeXl786le/ikWLFsUFF1yQ0h1btmyJm266KVq2bBn/+Mc/0lwIAAAAAAAAAAAAAEB5lpfrAAAAAAAAAAAA+Mahhx4aw4YNi3nz5kWrVq2y+u1kMhn5+fnRsWPH2Lp1a1a/DUDZd+KJJ8Yrr7wSjRs3TtudNWvWjHvvvTdWrFgRv/3tb6NatWppuxsiIo466qgYN25c5OfnxyGHHJLSHW+++WacfPLJceihh8acOXMimUymuRIAAAAAAAAAAAAAgPLGYm0AAAAAAAAAAEqdpk2bxmuvvRYjR46MI444IqvfnjRpUlx44YWWawOQdieffHLMmzcvBg8evFcLto866qjo379/rFixIn73u9/FAQcckMZK+HeJRCK6dOkS7733Xlx11VUp3/P5559H8+bNo0mTJjF48OD4/PPP01gJAAAAAAAAAAAAAEB5YrE2AAAAAAAAAAClUiKRiK5du8aSJUti//33z+q3p0+fHs8++2xWvwlA+VCxYsXo1atXLFiwIJYvXx6DBw+Oc845JypUqPCdZ6pWrRrt27ePhx9+OBYtWhQrV66Mfv36RY0aNbJYTnlXq1ateOqpp2Ly5MlRt27dlO9ZuHBh3HzzzXHEEUdE586dY+LEibFr1670hQIAAAAAAAAAAAAAUOZVzHUAAAAAAAAAAADsSbVq1WLLli0xc+bM+OMf/xhjx46NZDKZ8e/++c9/jmuvvTbj3wGg/KpXr1706tUrevXqFV988UVMnDgxpk2bFlu2bImCgoJo0KBBtGvXLlq2bBlVqlTJdS5ERES7du1i4cKF0a9fv3jkkUeisLAwpXsKCgpi1KhRMWrUqDjiiCPi6quvjmuuuSaOPfbYNBcDAAAAAAAAAAAAAFDWWKwNAAAAAAAAAMA+oXXr1tG6dev44IMPYuLEibFly5b4+uuvd/vz///Xixcvjm3btqX0vbfeeisWLFgQTZo0SfP/EgDY3cEHHxzdu3eP7t275zoFilS9evV46KGHokuXLnHttdfGwoUL9+q+jz/+OO67776477774gc/+EH06NEjOnXqFNWqVUtTMQAAAAAAAAAAAAAAZYnF2gAAAAAAAAAA7FOOO+64OO6444o9X1BQEFOmTIlnn302xowZE1u3bi322T//+c8xdOjQVDIBAMq85s2bx9y5c2PQoEFx9913x44dO/b6zhkzZsSMGTPil7/8ZVxxxRVxzTXXRPPmzSORSKShGAAAAAAAAAAAAACAsiAv1wEAAAAAAAAAAJBJlSpVigsvvDBGjhwZn332WTz11FPRrl27Yp0dMWJEWhZEAgCUVZUrV47bb789FixYEK1bt07bvVu2bIlhw4bFmWeeGSeddFI8+OCDsXbt2rTdDwAAAAAAAAAAAADAvstibQAAAAAAAAAAyo0DDjggrrrqqpg8eXIMGDCgyPlNmzbFmjVrslAGALBvO/744+PVV1+Nxx57LA444IC03r148eLo06dP1KlTJzp37hxLlixJ6/0AAAAAAAAAAAAAAOxbLNYGAAAAAAAAAKBc6tmzZ7HmPvroowyXAACUDXl5eXHDDTfE+++/H7169YqaNWum9f5du3bFqFGjokmTJjF06NBIJpNpvR8AAAAAAAAAAAAAgH2DxdoAAAAAAAAAAJRL+++/f7Hm3nnnnQyXAACULd///vdj8ODB8cknn0R+fn6cd955kUgk0nb/9u3bo2fPnnHxxRfH+vXr03YvAAAAAAAAAAAAAAD7Bou1AQAAAAAAAAAot+rVq1fkzIMPPhg7duzIQg0AQNlSpUqV6NKlS0yZMiVWrFgRd911Vxx99NFpu/+ll16Kxo0bx7Rp09J2JwAAAAAAAAAAAAAApZ/F2gAAAAAAAAAAlFtnnHFGkTMff/xxDBw4MAs1AABl19FHHx133nlnLF++PF5++eXo2rVr7Lfffnt976effhrnnXde3HrrrVFQUJCGUgAAAAAAAAAAAAAASjuLtQEAAAAAAAAAKLeaN29erLk//OEPsWbNmgzXAACUfXl5eXHuuefGyJEj49NPP42hQ4fGqaeeuld3JpPJGDhwYLRs2TI+/PDDNJUCAAAAAAAAAAAAAFBaWawNAAAAAAAAAEC5dfnllxdrrqCgIKpWrZrhGgCA8qVmzZrxq1/9KubNmxfvvPNO9OzZMw4++OCU75szZ040b948Zs2alcZKAAAAAAAAAAAAAABKG4u1AQAAAAAAAAAotzZu3FisuVq1akXt2rUzXAMAUH6dcsop8eijj8Ynn3wSzz//fLRv3z7y8kr+o85ffPFFtG3bNvLz8zNQCQAAAAAAAAAAAABAaWCxNgAAAAAAAAAA5dKECRPizDPPLNbs8ccfn+EaAAAiIvbbb7+47LLLYsKECbF69eo47rjjSnzHjh07olu3bnHfffdFMpnMQCUAAAAAAAAAAAAAALlUMdcBAAAAAAAAAADwbQoLC2PevHnxyiuvxLJly2L9+vWxYcOGf/2xZcuWqFmzZhx11FH/9kfTpk3jzDPPjEQi8Z13f/XVV9GjR4/YsmVLsVos1gYAyL4jjjgilixZEu+++2507do1Fi9eXKLzt99+e3z44Yfxpz/9KSpVqpShSgAAAAAAAAAAAAAAss1ibQAAAAAAAAAASo2tW7fGtGnTYuzYsTFu3Lj49NNP9zi/efPmWLNmTbz++uv/9vdPP/306NOnT3Tu3PlbF2wPGjQoPvvss2J3WawNAJA7jRs3jjlz5sRvfvOb+NOf/lSis0888USsXr06XnjhhahRo0aGCgEAAAAAAAAAAAAAyKbEXX86P/nNL+o2rBXfP+rAXPb8y6YvtkYkE1GjVpVcp3yrTRu2lco275Ya75aa0v5uEd4uVd4tNd4tNd4tNd4tNd4tNd4tdeXl7Voc2S+qVTo8LXcBAAAAAOXT2rVrY/z48TF27Nh4+eWXY+vWrWm7+5e//GU8+uijUaFChX/9vfXr18dRRx1V7O/k5eXFq6++Gq1bt05bFwAAqRk9enT87Gc/i40bN5boXKNGjWL8+PFx9NFHZ6gMAAAAAAAAAAAAAIBs6D+sfeldrA0AAMC+wWJtAAAAACAVO3fujEcffTSef/75ePPNNzP6rS5dusTIkSMjkUhERMS0adPi3HPPLdbZmjVrxl//+tc477zzMpkIAEAJrFmzJlq3bh2rVq0q0bnDDz88xo0bF82aNctQGQAAAAAAAAAAAAAAmdZ/WPvIy3UEAAAAAAAAAADly/r16+P888+P3/zmNxlfqh0R8dxzz8VTTz31r18vX768WOdOOumkmDt3rqXaAAClzJFHHhlLly6NG2+8sUTn1q5dG2effXa89NJLGSoDAAAAAAAAAAAAACAbLNYGAAAAAAAAACBrlixZEs2aNYtp06Zl9bs333xzbN26NSKKv1h79uzZUb9+/UxmAQCQokqVKsWQIUNi8ODBkUgkin3u66+/jo4dO8aQIUMyWAcAAAAAAAAAAAAAQCZZrA0AAAAAAAAAQFYkk8n4xS9+EatXr876t7/88ssYO3ZsRESsWLGiyPk//OEPUb169UxnAQCwl3r16hX/+7//G1WrVi32mcLCwvj1r38dN910U+zatSuDdQAAAAAAAAAAAAAAZILF2gAAAAAAAAAAZMXYsWNj+vTpOfv+U089FRERK1euLHK2Xr16Ga4BACBdOnbsGDNmzIjDDjusROceeeSR6NSpU2zZsiVDZQAAAAAAAAAAAAAAZILF2gAAAAAAAAAAZNz27dvjN7/5TU4bJk+eHGvXro0VK1YUOWuxNgDAvuX000+PN954I0488cQSnXvxxRfjhz/8YaxduzZDZQAAAAAAAAAAAAAApFvFXAcAAAAAAAAAAFD2DR06ND788MOUztaoUSNOPfXUqFmzZlx55ZVRu3btOPjgg2PHjh3x9ddfx+rVq+OWW26JTz/9dI/3FBYWxtNPPx3r1q0r8ptHH310Sq0AAORO3bp14/XXX4/OnTvHtGnTin1u7ty5ceaZZ8b48eOjUaNGGSwEAAAAAAAAAAAAACAdLNYGAAAAAAAAACCjZs6cGb179y7RmWOOOSY6dOgQP/7xj6NVq1ZRqVKl75xt0aJF/OQnP4l69erFqlWr9njv008/Xazv79ixo0S9AACUDgcddFBMmDAhbrjhhhg+fHixz61atSpatmwZo0aNirZt22awEAAAAAAAAAAAAACAvZWX6wAAAAAAAAAAAMqeZDIZL7/8clxwwQVx9tlnF/vcfffdF4sXL46lS5fGQw89FOecc84el2p/I5FIxPXXX1/k3KJFi4rVsXz58mLNAQBQ+lSuXDn+8pe/xD333FOic5s2bYrzzz8/nnzyycyEAQAAAAAAAAAAAACQFhZrAwAAAAAAAACQNtu2bYvhw4dHkyZNol27djFx4sRin506dWrcdtttccIJJ0QikSjxt6+44oqUzn2bZcuWpeUeAAByI5FIxO233x7PPvtsVK5cudjndu7cGddcc03ccccdkUwmM1gIAAAAAAAAAAAAAECqLNYGAAAAAAAAAGCvFRYWxoABA+Loo4+OHj16xMKFC0t0vkOHDtG2bdu9ajjyyCOjTZs2e3XHNyzWBgAoG7p16xZTp06Ngw8+uETn7rnnnrjiiiti+/btGSoDAAAAAAAAAAAAACBVFmsDAAAAAAAAALBXCgoK4oorrojbbrst1q1bV+LzlSpVigcffDAtLVdddVVa7lm6dGla7gEAIPdat24ds2fPjmOOOaZE50aOHBnt27ePHTt2ZKgMAAAAAAAAAAAAAIBUWKwNAAAAAAAAAEDKCgsL49JLL438/PyU7+jZs2c0aNAgLT2XXnppVKtWba/vWb58eRpqAAAoLY477riYPXt2tGjRokTnpk+fHrfeemuGqgAAAAAAAAAAAAAASIXF2gAAAAAAAAAApOyFF16IcePGpXy+YcOGcccdd6Stp3r16tG1a9e9vueSSy5JQw0AAKXJIYccEtOmTYvLL7+8ROcefvjheO+99zJUBQAAAAAAAAAAAABASVmsDQAAAAAAAABASgoKCuL3v/99yufPOOOMmDVrVhx00EFprIq48847o1q1aimfP+yww6JPnz5pLAIAoLSoUqVK5Ofnx6233lqic4MGDcpQEQAAAAAAAAAAAAAAJWWxNgAAAAAAAAAAJZZMJuNHP/pRLF26tMRna9SoEX369Ilp06ZF7dq1095Wp06deOKJJ1I+379//6hevXoaiwAAKE3y8vLi/vvvj8cffzwqVKhQrDMjRoyIjz76KMNlAAAAAAAAAAAAAAAUh8XaAAAAAAAAAACUyPvvvx9t27aN6dOnl+jcMcccE0OGDImPPvooHnjggahWrVqGCiMuv/zyuPnmm0t87oQTToif/exnGSgCAKC0+fnPfx7jx48v1mxBQUEMHjw4w0UAAAAAAAAAAAAAABRHWhdrf7lha2zcsDWdV6aNttRoS4221JXmPm2p0ZYabanRlhptqdGWmtLcFlG6+0pzW+GuZK4TAAAAAIAs2bJlS9x2223RuHHjEi3VPvvss2PMmDGxZMmSuPHGG6N69eoZrPx/Bg4cGN27dy/2/OGHHx5DhgyJihUrZrAKAIDS5Ec/+lG8/vrrxZodNmxYbNy4McNFAAAAAAAAAAAAAAAUJa2LtZcv2RAr39+QzivTRltqtKVGW+pKc5+21GhLjbbUaEuNttRoS01pboso3X2luW3Hjl25TgAAAAAAsuCTTz6Jpk2bxoABA6KgoKDY5wYNGhQzZsyIiy++OCpUqJDBwt1VqlQpnnnmmXjooYfiwAMP/M65k046KYYPHx4rV66Mtm3bZrEQAIDSoEWLFnHDDTcUObd58+Z47LHHslAEAAAAAAAAAAAAAMCeVMx1AAAAAAAAAAAApdv69eujbdu2sXTp0hKda9euXfTu3TtDVcWTSCTi5ptvjp/+9Kfx8ssvx6JFi2Lp0qVRu3btqF+/frRu3TpOPfXUSCQSOe0EACC37rrrrhg+fHhs3759j3OPPPJI3HzzzVG1atUslQEAAAAAAAAAAAAA8J8s1gYAAAAAAAAAYI/69u0b77//fonP3X///RmoSU3NmjXj8ssvz3UGAACl1GGHHRY9evSIxx57bI9z69ati6eeeipuuOGGLJUBAAAAAAAAAAAAAPCf8nIdAAAAAAAAAABA6bVgwYIYPnx4ic8NGjQoTj311AwUAQBAZvTu3Tvy8or+8epBgwbFzp07s1AEAAAAAAAAAAAAAMC3sVgbAAAAAAAAAIBvlUwmo3fv3pFMJkt07s4774zevXtnqAoAADKjfv36cdlllxU5t3z58hg1alQWigAAAAAAAAAAAAAA+DYWawMAAAAAAAAA8K0mTZoUU6dOLfZ8kyZNYtasWXHXXXdlLgoAADKob9++xZobOHBgiX8DGgAAAAAAAAAAAAAA0sNibQAAAAAAAAAAdrNz587o06dPsecfeeSRmDt3brRs2TKDVQAAkFlNmzaN8847r8i5d955p0S/CQ0AAAAAAAAAAAAAAOljsTYAAAAAAAAAAP9m165dcfbZZ8eiRYuKNf/BBx/Er3/966hYsWKGywAAIPP69u1brLmBAwdmuAQAAAAAAAAAAAAAgG9jsTYAAAAAAAAAAP/y6quvRrNmzWL27NnFmn/ssceiQYMGGa4CAIDsadOmTTRr1qzIuWnTpsW8efOyUAQAAAAAAAAAAAAAwP/PYm0AAAAAAAAAAGLZsmVxySWXxDnnnBMLFiwo1pkTTzwxrr322gyXAQBAdiUSiejbt2+xZgcOHJjhGgAAAAAAAAAAAAAA/pPF2gAAAAAAAAAA5dy4ceOiSZMmMWbMmBKdGzRoUFSsWDFDVQAAkDuXXnppHHvssUXOjRo1KpYtW5aFIgAAAAAAAAAAAAAAvmGxNgAAAAAAAABAOTZlypS4+OKL4+uvvy7RubZt20b79u0zVAUAALlVoUKF6N27d5FzhYWF8eCDD2ahCAAAAAAAAAAAAACAb1isDQAAAAAAAABQTn388cfRvXv3KCwsLNG5RCIRDz74YCQSiQyVAQBAbhUWFkb9+vWLNfvkk0/G2rVrM1wEAAAAAAAAAAAAAMA3LNYGAAAAAAAAACiHdu7cGd26dYv169eX+OwDDzwQp5xySgaqAAAgN/75z3/Gn//85+jQoUMcccQRUalSpWjXrl2xzm7fvj1uuummDBcCAAAAAAAAAAAAAPCNirkOAAAAAAAAAAAg++6+++547bXXSnxuwIAB0bt37wwUAQBA9rz77rsxcuTIeOWVV+L999+Pr776aq/uGz16dHz22Wdx2GGHpakQAAAAAAAAAAAAAIDvYrE2AAAAAAAAAEA5s3z58hgwYECJzrRo0SIefvjhaN68eYaqAAAgM3bs2BGjR4+O0aNHx1tvvRUfffRRFBQUpP0b/fv3j//+7/9O670AAAAAAAAAAAAAAOzOYm0AAAAAAAAAgHLmscceK/Yiwdq1a8d//dd/xWWXXRaJRCLDZQAAsPdWrVoVzzzzTEyZMiUWLVoUGzdujGQymfHvPv7449GrV69o2LBhxr8FAAAAAAAAAAAAAFCeWawNAAAAAAAAAFCO7Ny5M5555pliz69ZsyaqVKmSwSIAAEhdYWFhTJ06NZ5//vl4/fXXY8WKFbF9+/actOzatStuvfXWGD16dE6+DwAAAAAAAAAAAABQXlisDQAAAAAAAABQjkyaNCk+++yzIudOO+20eP3116Ny5cpZqAIAgOJZv3595Ofnx/jx42P+/Pmxbt26SCaTuc76lzFjxsSsWbOiVatWuU4BAAAAAAAAAAAAACizLNYGAAAAAAAAAChHnnzyyWLNPfHEE5ZqAwCQc2+++Wbk5+fHjBkzYunSpbFly5ZcJxWpT58+8fe//z0SiUSuUwAAAAAAAAAAAAAAyiSLtQEAAAAAAAAAyon169fH2LFji5zr2rVrnHzyyVkoAgCA/+frr7+Ov/3tb/Hiiy/G3Llz45NPPoldu3blOqvE3njjjRg1alR07tw51ykAAAAAAAAAAAAAAGVSWhdrH3N8rYhkIp1Xpo221GhLjbbUleY+banRlhptqdGWGm2p0Zaa0twWUbr7SnNb5coVcp0AAAAAABRTfn5+FBQUFDl33XXXZaEGAIDy7oMPPohnnnkmpk6dGu+9915s2rQp10m7SSQSceihh0aTJk3iwgsvjM8//zzuueeeIs/ddttt0aFDh6hcuXIWKgEAAAAAAAAAAAAAypfEXX86P/nNL+o2rBXfP+rAXPYAAACwj2lxZL+oVunwXGcAAAAAAMXQrFmzePvtt/c4U69evVi2bFnk5eVlqQoAgPJg586dMX78+Bg1alTMnj07Vq9eHTt27Mh11m7222+/qFu3brRs2TIuu+yyaNeu3b/9u/H27dvj+OOPj5UrVxZ516OPPho9e/bMYC0AAAAAAAAAAAAAQPnTf1j7qJjrCAAAAAAAAAAAMu/dd98tcql2RMTVV19tqTYAAHvt008/jWeeeSYmT54c7777bmzYsCGSyWSus3ZTs2bNaNSoUbRr1y6uuOKKqFev3h7n99tvv7j33nuje/fuRd599913x1VXXRU1atRIVy4AAAAAAAAAAAAAABEWawMAAAAAAAAAlAfDhw8v1tzVV1+d4RIAAMqawsLCmDlzZjz33HMxc+bMWL58eWzdujXXWbupWLFi1KlTJ5o3bx4dO3aMSy65JKpUqVLie7p06RJ//OMfi/yNa9avXx8PPPBA3HvvvakmAwAAAAAAAAAAAADwLSzWBgAAAAAAAAAo43bs2BEjRowocu6cc86JunXrZj4IAIB92pdffhl//etfY9y4cfH222/H2rVro7CwMNdZuznggAOiYcOGcc4550S3bt3ilFNOScu9eXl5MWjQoGjbtm2Rsw899FD84he/iDp16qTl2wAAAAAAAAAAAAAAWKwNAAAAAAAAAFDmTZgwIdavX1/k3DXXXJOFGgAA9jXz58+PkSNHxvTp02PJkiXx1Vdf5TppN3l5eXH44YfHqaeeGhdddFH85Cc/iYMOOihj32vTpk1ccMEFMWHChD3Obdu2Lfr16xdPPPFExloAAAAAAAAAAAAAAMobi7UBAAAAAAAAAMq44cOHFzlzwAEHxKWXXpqFGgAASrNt27bF6NGj48UXX4w333wzPvroo9i5c2eus3ZTtWrVqF+/frRu3Tq6dOkSrVu3jry8vKw2DBw4MCZNmhSFhYV7nHvyySfjpptuisaNG2epDAAAAAAAAAAAAACgbLNYGwAAAAAAAACgDPvss89i/PjxRc5dfvnlUa1atSwUAQBQmqxYsSJGjBgRU6ZMiUWLFsXGjRtznbSbRCIRtWrVipNPPjnOP//86N69exxxxBG5zoqTTjopfvrTn8YTTzyxx7lkMhl9+/aNiRMnZqkMAAAAAAAAAAAAAKBss1gbAAAAAAAAAKAMe/7552PXrl1Fzl1zzTVZqAEAIJcKCwtjypQp8be//S1ef/31WLlyZWzfvj3XWbupXLlyHHXUUXHWWWdFp06d4sILL4yKFUvnjz33798/8vPzY+vWrXucmzRpUkydOjXOPffcLJUBAAAAAAAAAAAAAJRdpfMnzAEAAAAAAAAASIt58+YVOdOgQYNo0aJFFmoAAMim9evXx8iRI2P8+PGxYMGCWLduXSSTyVxn7aZGjRpxwgknxLnnnhvdu3eP448/PtdJxVanTp24+eab47777ity9re//W3MnTs38vLyslAGAAAAAAAAAAAAAFB2WawNAAAAAAAAAFCGrVmzpsiZgw8+OBKJRBZqAADIpDfffDPy8/Pj1VdfjWXLlsWWLVtynbSbChUqxPe///047bTT4uKLL45OnTpF9erVc521V/r27RuPP/54rF+/fo9z77zzTowcOTKuuOKKLJUBAAAAAAAAAAAAAJRNFmsDAAAAAAAAAJRhlSpVKnLmsssuy0IJAADptHnz5vjb3/4WY8eOjblz58ann34au3btynXWbqpVqxbHHnts/PCHP4yuXbvGGWcF0+wPAAAgAElEQVSckeuktDvwwAPjzjvvjJ49exY5e/vtt0fnzp2jSpUqWSgDAAAAAAAAAAAAACibLNYGAAAAAAAAACjDirOw75BDDslCCQAAe+P999+PESNGxLRp0+K9996LTZs25TppN4lEIg499NA45ZRT4sILL4yuXbtG7dq1c52VFdddd1088sgjsWzZsj3OrV69OoYMGRJ9+vTJUhkAAAAAAAAAAAAAQNljsTYAAAAAAAAAQBn2ySefFDmzbdu2LJQAAFBcO3fujHHjxsWoUaNi9uzZsXr16igoKMh11m7222+/qFevXrRs2TIuv/zyOPfccyMvLy/XWTlRuXLluP/+++Oyyy4rcvbee++NHj16RK1atbJQBgAAAAAAAAAAAABQ9lisDQAAAAAAAABQhs2ZM6fIme3bt2ehBACA7/Lxxx/Hs88+G5MmTYqFCxfGhg0bIplM5jrr3yQSiahZs2Y0atQo2rVrF927d4969erlOqtU6dSpU5x55pnxxhtv7HFu06ZNce+998ZDDz2UpTIAAAAAAAAAAAAAgLLFYm0AAAAAAAAAgDJq/vz5xZqrWNGPkAAAZEthYWHMnDkznnvuuZg5c2YsX748tm7dmuus3VSsWDHq1KkTZ5xxRlxyySVx8cUXR5UqVXKdVaolEokYNGhQtG7dusjZoUOHxo033hj169fPQhkAAAAAAAAAAAAAQNniv4oEAAAAAAAAACijfve73xVrrnnz5hkuAQAov7788st47rnnYty4cfH222/HZ599FoWFhbnO2s0BBxwQxx9/fLRp0ya6desWjRs3znXSPqlVq1bRsWPHGDNmzB7nCgoK4vbbb4/8/PwslQEAAAAAAAAAAAAAlB0WawMAAAAAAAAAlEEzZsyIiRMnFjl34IEHWpoIAJBG8+fPj2effTamT58eS5Ysic2bN+c6aTd5eXlx+OGHR7NmzeLHP/5x/OQnP4kDDzww11llxoABA+Kll16KXbt27XHuueeei1tuuSVOP/30LJUBAAAAAAAAAAAAAJQNFmsDAAAAAAAAAJQxyWQybrvttmLN9u7dOypVqpThIgCAsmnbtm0xevToGDNmTLz11lvx0Ucfxc6dO3OdtZuqVavGMcccE61bt44uXbpEq1atIi8vL9dZZVbDhg3juuuui8cee6zI2T59+sT06dMjkUhkoQwAAAAAAAAAAAAAoGyomExGlMafw/5yw9ZIRkTNWlVznfKtNm7YWirbvFtqvFtqSvu7RXi7VHm31Hi31Hi31Hi31Hi31Hi31Hk7AAAAACBXXnrppZg9e3aRc4cddljcfPPNWSgCACgbVqxYESNGjIgpU6bEokWLYuPGjblO2k0ikYhatWpF48aNo3379tG9e/f43ve+l+uscufOO++MZ555JjZv3rzHuRkzZsT48ePjoosuylIZAAAAAAAAAAAAAMC+Ly+ZTOa64VstX7IhVr6/IdcZ36m0tnm31Hi31JT2d4vwdqkqrW3eLTXeLTXeLTXeLTXeLTWl/d0ivB0AAAAAkDu///3vizV3xx13RPXq1TNcAwCwbyosLIwJEyZEjx49omHDhlGlSpWoX79+9OvXL2bNmlVqlmpXrlw5GjRoEFdddVWMGTMmduzYEZ9//nlMmzYtevfubal2jhx22GHRp0+fYs327ds3du7cmeEiAAAAAAAAAAAAAICyo2KuAwAAAAAAAAAASK/iLuX72c9+luESAIB9x7p162LkyJExYcKEWLBgQXz++eeRTCZznbWbgw46KE444YQ477zzonv37nHcccflOonvcMstt8Rjjz0Wa9eu3ePc4sWLY/jw4fHzn/88S2UAAAAAAAAAAAAAAPs2i7UBAAAAAAAAAMqY008/Pd57770i5zp06BD5+flRq1atLFQBAJQehYWF8dZbb8XIkSPjtddei6VLl8bXX3+d66zdVKhQIY444og47bTTomPHjtGpU6fYf//9c51FMVWvXj369+8f119/fZGz/fr1i27dukW1atWyUAYAAAAAAAAAAAAAsG/Ly3UAAAAAAAAAAADp1bx582LNvfzyy3HPPfdkuAYAIPc2b94cw4cPj0suuSSOPPLIqFy5cpx11lkxZMiQWLBgQalZql2tWrU45ZRT4qabboo33ngjdu7cGatWrYpRo0bFlVdeaan2PqhHjx5xwgknFDm3du3aeOihh7JQBAAAAAAAAAAAAACw76uY6wAAAAAAAAAAANKrYsXi/0jI/PnzM1gCAJAbixcvjhEjRsQrr7wS7733Xvzzn//MddJu8vLy4tBDD42mTZtG+/bto2vXrlG7du1cZ5FmFStWjIEDB0aHDh2KnH3ggQfiuuuui8MOOywLZQAAAAAAAAAAAAAA+y6LtQEAAAAAAAAAyoBNmzbFyJEj43/+53/i7bffLva5+fP/D3t3Hlx1fS5+/DkhhD0ioggKKImCggsugKIoLqCigIqIAe1evda1VltRFL1aW+29VK0bvVZbA6K2XBFlaRURxK0q4q4QFndc2NckJL8/nN57/aX1hOQsWV6vGcdBn+/n+/Yz45xh5uThtaisrIxEIpHGOgCA9CktLY3HH388pk6dGi+88EJ88MEHUVZWlu2sKpo3bx577rln9O/fP0aOHBnHHnts5OTkZDuLDDj55JNjwIABMW/evG+d27BhQ1x33XVx5513ZqgMAAAAAAAAAAAAAKB+slgbAAAAAAAAAKAe27hxY9xwww1x6623xubNm7f7+TVr1sSKFStijz32SH0cAEAafPzxx1FcXByzZs2KN954I1atWhWVlZXZzvqGRCIRO+64Y/Tq1SsGDx4co0ePjq5du2Y7iyxJJBJxyy23RN++fZPOTpw4MS666KLo0aNHBsoAAAAAAAAAAAAAAOoni7UBAAAAAAAAAOqpxYsXx6mnnhpvvfVWrc5ZuHChxdoAQJ1UUVERzzzzTDz00EMxf/78WLp0aWzZsiXbWVU0bdo0dt999+jbt2+cdtppMWzYsMjLy8t2FnVInz594swzz4yHHnroW+e2bdsWV155Zfz3f/93hsoAAAAAAAAAAAAAAOofi7UBAAAAAAAAAOqh6dOnx5gxY2LdunW1PmvRokVx6qmnpqAKAKB2Vq1aFVOmTIknnngiXn311fj888+joqIi21lV5OfnR/fu3eOYY46JoqKi2H///bOdRD1w4403xtSpU6OsrOxb5x599NF47rnn4vDDD89QGQAAAAAAAAAAAABA/WKxNgAAAAAAAABAPVJRURHXXXddXH/99Sk788QTT0zZWQAA22PhwoUxadKkePrpp+P999+PDRs2ZDupipycnOjYsWMcfPDBccopp8TIkSMjPz8/21nUQwUFBXH++efHrbfemnT2iiuuiPnz50cikchAGQAAAAAAAAAAAABA/WKxNgAAAAAAAABAPbF69eoYM2ZMzJgxI2Vnfve7342+ffum7DwAgH9ly5Yt8ec//zkee+yxeOmll+Ljjz+O8vLybGdV0aJFiygsLIwBAwbEqFGj4vDDD4+cnJxsZ9FAXH311XHffffFunXrvnVuwYIFMW3atBg+fHiGygAAAAAAAAAAAAAA6g+LtQEAAAAAAAAAMmzbtm2xcuXK2LZtW+y6667RtGnTpM889dRTcdxxx6WsIZFIxJgxY+KWW25J2ZkAAP9XSUlJPPDAA/G3v/0t3n777VizZk22k6pIJBLRvn372H///ePEE0+MMWPGRIcOHbKdRQPWvn37uPLKK+PKK69MOnvqqadGaWlptX6/AAAAAAAAAAAAAADQmFisDQAAAAAAAACQIeXl5fGf//mfcf3118fGjRsjIiInJye6dOkS3bp1+8ZfBQUF0a1btygvL4/LLrssiouLU9ZxxhlnxPjx42PfffdN2ZkAQONWXl4es2fPjkceeSSef/75WL58eZSWlmY7q4q8vLzo2rVrHHbYYTFixIg48cQTIzfX12nJrIsvvjjuuOOO+Oijj5LO5uXlxfr166N169YZKAMAAAAAAAAAAAAAqB/8JAAAAAAAAAAAQAa8+uqr8cMf/jAWLlz4jX9eUVERy5cvj+XLl8ecOXNS+s4+ffpE3759o3///rFu3br4/PPP46STTorevXun9D0AQOOzcuXKmDx5csyYMSMWLVoUX375ZVRWVmY7q4q2bdvGvvvuG8cff3yMHj069tprr2wnQbRo0SJuuOGG+O53v1ut+cLCwrj33ntjyJAh6Q0DAAAAAAAAAAAAAKgnLNYGAAAAAAAAAEizZcuWxdFHHx3r16/P2Dv//ve/xyGHHJKx9wEADVdFRUU899xzMWXKlJg3b14sWbIkNm/enO2sKnJzc6NTp07Rp0+fGDZsWJx22mnRsmXLbGfBPzVmzJiYMGFCLFq0KOnsypUr4+STT47vfe97MW7cuNhzzz0zUAgAAAAAAAAAAAAAUHdZrA0AAAAAAAAAkEbl5eVx9tlnZ2yp9tVXXx3jx4+PJk2aZOR9AEDDs27dunj44Ydj+vTp8corr8Snn34aFRUV2c6qolWrVrH33nvH0UcfHWeddVYceuih2U6CamvSpEnccsstMWjQoGo/c99998UDDzwQ3//+9+Pqq6+Ozp07p7EQAAAAAAAAAAAAAKDuslgbAAAAAAAAACCNfvWrX8WCBQvS/p78/Pz405/+FMOGDUv7uwCAhuXNN9+M4uLimDNnTrz33nuxbt26bCdVkZOTE7vsskv07t07hgwZEmeddVa0a9cu21lQK8cff3wMGjQo/vrXv1b7mfLy8pg4cWLcf//98aMf/SjGjh0bnTp1SmMlAAAAAAAAAAAAAEDdY7E2AAAAAAAAAECavPTSSzF+/Pi0v2ffffeNqVOnRvfu3dP+LgCgfistLY1p06bF1KlT48UXX4yPPvooysrKsp1VRfPmzaNbt25x+OGHx8iRI+PYY4+NnJycbGdByt12223Rp0+f7V5oX1paGnfccUfce++9cd5558UvfvGL6NChQ5oqAQAAAAAAAAAAAADqFou1AQAAAAAAAADSYMOGDTF69OjYtm1bWt9z5plnxu9///to06ZNWt8DANRPK1asiEmTJsXs2bPjzTffjNWrV0dlZWW2s74hkUhEu3btolevXjF48OAYM2ZMdO7cOdtZkBHdu3ePRx55JIYNGxZbtmzZ7ue3bNkSv/3tb2PixIlxwQUXxOWXXx7t27dPQykAAAAAAAAAAAAAQN2Rm5OTyHbDP1XQY6eIyrrZFhHRrUfd/MK5e6sZ91Yzdf3eItxdTbm3mnFvNePeasa91Yx7qxn3VnPuDgAAAAAat0svvTSWLFmStvN33333uP3222P48OFpewcAUL9UVFTEk08+GQ8//HAsWLAgli9fXqNFvenWtGnT6Ny5c/Tt2zdOO+20GDp0aOTl5WU7C7Jm0KBB8fzzz8fpp58eS5curdEZmzZtiptvvjnuvPPOuPjii+Oyyy6LHXfcMcWlAAAAAAAAAAAAAAB1Q2L83SdU/uMXe3TfKTp1yc9mDwAAAPXM4Z2viVZNd812BgAAAADUKdOnT4+hQ4em5ewmTZrExRdfHNddd120bt06Le8AAOqHL7/8Mh588MF44okn4rXXXosvvvgiKioqsp1VRX5+fuyzzz5xzDHHxJgxY2LffffNdhLUSatXr46zzz47nnjiiVqflZ+fHz/96U/jkksuiR122CEFdQAAAAAAAAAAAAAAdcN195xosTYAAAC1Y7E2AAAAAHxTZWVl9O7dOxYtWpR0tmXLlvH444/Htm3bYunSpVFSUvI/fy8pKYl169b9z+zuu+8ehx12WIwdOzYOPPDAdP4nAAB11N///veYPHlyzJ07NxYvXhwbN27MdlIVOTk50alTpzj44INj6NChMXLkSH8YCGyHioqKuP3222P8+PGxZs2aWp+34447xuWXXx4XXnih/xcBAAAAAAAAAAAAgAbBYm0AAABqzWJtAAAAAPimV155JQ455JBqzRYXF8fo0aP/6b+rrKyMVatWxbJly6JTp07RqVOnVGYCAHXcpk2b4pFHHolp06bFyy+/HJ988kls27Yt21lVtGzZMgoLC2PAgAFx1llnRb9+/SInJyfbWVDvrVmzJiZMmBATJkyI9evX1/q89u3bx89//vM4//zzo2XLlikoBAAAAAAAAAAAAADIDou1AQAAqDWLtQEAAADgm6ZNmxbDhw9POjdq1Kh48MEHM1AEANQH7777bhQXF8dTTz0V77zzTqxduzbbSVUkEonYeeed44ADDoiTTjopioqKYpdddsl2FjRoq1atit/85jdx2223xcaNG2t9XocOHeLKK6+Mc889N5o3b56CQgAAAAAAAAAAAACAzLrunhMjN9sRAAAAAAAAAAANyZ577lmtuf79+6e5BACoq8rLy+Pxxx+Pv/zlL/H888/HBx98EGVlZdnOqqJZs2bRtWvX6N+/f4wYMSIGDRoUubm+egqZ1K5du/jlL38Zl1xySdx8881xxx13xJYtW2p83sqVK+OSSy6JW265Ja666qr4wQ9+EHl5eSksBgAAAAAAAAAAAABIv8T4u0+o/Mcv9ui+U3Tqkp/NHgAAAOqZwztfE62a7prtDAAAAACoM9avXx/5+cm/fzF48OCYNWtWBooAgGz7+OOPo7i4OGbNmhVvvvlmfPXVV1FZWZn8wQzbcccdo2fPnnHcccfFmDFjoqCgINtJwP/n008/jZtuuinuueeeKC0trfV5Xbt2jXHjxsU555wTTZs2TUEhAAAAAAAAAAAAAEB6XXfPiRZrAwAAUDsWawMAAABAVd27d4/333//W2c6deoUH3/8cYaKAIBMqaioiGeeeSYeeuihmD9/fixdujS2bNmS7awqcnNzY/fdd48+ffrE8OHD49RTT43mzZtnOwuopo8++ihuvPHGuPfee6OsrKzW5xUUFMS1114bRUVF0aRJkxQUAgAAAAAAAAAAAACkh8XaAAAA1JrF2gAAAABQ1UMPPRSjRo1KOvfVV19Fu3btMlAEAKTLmjVrYsqUKfH444/Hq6++GitXroyKiopsZ1XRunXr6N69ewwcODCKioqid+/e2U4CUmD58uVxww03xP333x/btm2r9Xndu3eP8ePHx8iRIyMnJycFhQAAAAAAAAAAAAAAqWWxNgAAALVmsTYAAAAAVLVs2bLo1q1b0rn169dH69atM1AEAKTKwoULY9KkSfH000/H+++/Hxs2bMh2UhU5OTmx6667xkEHHRRDhgyJUaNGRdu2bbOdBaTRkiVL4vrrr49JkyalZLl/r1694rrrrotTTz01EolECgoBAAAAAAAAAAAAAFLjuntOjNxsRwAAAAAAAAAANDTvvPNO0pnOnTtbqg0AddyWLVti6tSp8eijj8ZLL70UH3/8cZSXl2c7q4oWLVpEt27d4sgjj4xRo0bFkUceGTk5OdnOAjKosLAw/vSnP8XYsWNj/Pjx8fDDD0dlZWWNz3vzzTfj9NNPj+HDh8d9991nOT8AAAAAAAAAAAAAUKdYrA0AAAAAAAAAkGJnnHFG0pl99tknAyUAwPYoKSmJBx54IP72t7/F22+/HWvWrMl2UhWJRCJ22mmn2G+//eKEE06I0aNHx2677ZbtLKCO6NGjR0yZMiWuuuqqGD9+fEydOrVW5z366KPx6aefxlNPPRWtWrVKUSUAAAAAAAAAAAAAQO1YrA0AAAAAAAAAkEJ33nlnbNq0KemcxdoAkF3l5eUxe/bseOSRR+L555+P5cuXR2lpabazqsjLy4suXbrEYYcdFqeffnoMGTIkcnN9/RP4dvvtt1/85S9/iYULF8a1114b06dPr/FZL774Ypx++unx2GOPRV5eXgorAQAAAAAAAAAAAABqxk9WAAAAAAAAAACkyNSpU+OCCy6o1qzF2gCQWStXrozi4uKYOXNmvP766/Hll19GZWVltrOqaNu2beyzzz5x7LHHxujRo6NHjx7ZTgLqsd69e8djjz0WL730UlxzzTUxe/bsGp0ze/bs+N73vhcPPPBA5OTkpLgSAAAAAAAAAAAAAGD7WKwNAAAAAAAAAJACr7zyShQVFVVrQWdOTk4ce+yxGagCgMapoqIinnvuuZgyZUrMmzcvlixZEps3b852VhVNmjSJ3XbbLQ455JAYPnx4nH766dGyZctsZwENUJ8+fWLWrFmxYMGCuOaaa2LOnDnbfcbkyZNj5513jgkTJkQikUhDJQAAAAAAAAAAAABA9VisDQAAAAAAAACQAr/85S9j69at1ZodMWJEFBYWprkIABqPdevWxcMPPxzTp0+PV155JT799NOoqKjIdlYVrVq1ir333juOOuqoGDVqVPTt2zfbSUAj079//3jqqadi7ty5MW7cuHj22We36/lbb701OnToEFdeeWWaCgEAAAAAAAAAAAAAkrNYGwAAAAAAAACglj744IN49NFHqzXbokWLGDduXJqLAKBhe/3112Py5MkxZ86cePfdd2P9+vXZTqoiJycndtlll+jdu3cMGTIkzjzzzGjfvn22swAiIuLoo4+OefPmxZNPPhnjxo2LF198sdrPjh07Nnbeeef44Q9/mMZCAAAAAAAAAAAAAIB/zWJtAAAAAAAAAIBamjp1alRUVCSda9KkSTzyyCPRq1evDFQBQMNQWloa06ZNi6lTp8aLL74YH330UZSVlWU7q4rmzZvHnnvuGf3794+RI0fGscceGzk5OdnOAviXEolEHH/88XHcccfFH/7wh+1alH3uuedG+/btY/jw4WksBAAAAAAAAAAAAAD451K6WHvNV5ujMiJ23KlFKo9NCW01o61mtNVcXe7TVjPaakZbzWirGW01o61m6nJbRN3uq8ttFdsqI5pmuwIAAAAAsuvzzz+v1tzvf//7GDJkSJprAKB+W7FiRTzwwAPx17/+Nd56661YvXp1VFZWZjvrGxKJRLRr1y569eoVgwcPjjFjxkTnzp2znQVQI4lEIn7wgx/EgAED4ogjjqjW728qKipi1KhRMXv27DjqqKMyUAkAAAAAAAAAAAAA8L9Sulh76XtfRaIyYsf+u6fy2JTQVjPaakZbzdXlPm01o61mtNWMtprRVjPaaqYut0XU7b663FZaui2iebYrAAAAACC7vvrqq2rNfe9730tzCQDULxUVFfHkk0/Gww8/HAsWLIhly5bF1q1bs51VRdOmTaNz587Rt2/fOO2002Lo0KGRl5eX7SyAlNprr71i5syZcfTRR8f69euTzm/dujWGDh0aTz/9dBx00EEZKAQAAAAAAAAAAAAA+FpKF2sDAAAAAAAAADRGmzdvTjqzww47ZKAEAOq2L7/8MiZPnhxPPPFELFq0KD7//POorKzMdlYV+fn5sc8++8QxxxwTY8aMiX333TfbSQAZcdBBB8W0adPihBNOiNLS0qTz69ati4MPPjgmTpwYP/zhDyORSGSgEgAAAAAAAAAAAABo7CzWBgAAAAAAAACopY4dOyad6dKlSwZKAKBuefHFF+PBBx+MuXPnxpIlS2Ljxo3ZTqoiJycnOnXqFAcffHAMHTo0Ro4cGa1bt852FkDWDBw4MB588ME444wzoqKiolrP/PjHP46HH344br/99ujRo0eaCwEAAAAAAAAAAACAxs5ibQAAAAAAAACAWjr00EOTzrzxxhvx4YcfRufOnTNQBACZt2nTpnjkkUdi2rRp8fLLL8cnn3wS27Zty3ZWFS1btozCwsIYMGBAnHXWWdGvX7/IycnJdhZAnXLaaafFXXfdFeeee261n3nyySdj//33j8suuyyuvvrqaNWqVRoLAQAAAAAAAAAAAIDGzGJtAAAAAAAAAIBaOv744yM3NzfKy8u/dW7GjBnbtZgOAOqyxYsXR3Fxcfztb3+Lt99+O9auXZvtpCoSiUTsvPPOccABB8RJJ50URUVFscsuu2Q7C6Be+PGPfxxffPFFXH311dV+pqysLH71q1/FpEmTYsKECXHaaadFIpFIYyUAAAAAAAAAAAAA0BhZrA0AAAAAAAAAUEs77LBDHHHEETF37txvnbNYG4D6qry8PGbOnBl//vOf4/nnn48VK1ZEaWlptrOqaNasWXTt2jX69+8fI0aMiEGDBkVurq9KAtTU2LFj4/PPP4/bbrttu5778MMPY8SIETF48OC4/fbbY6+99kpTIQAAAAAAAAAAAADQGPlpEQAAAAAAAACAFBgyZEjSxdpPPvlkbN26NZo1a5aZKACooZUrV0ZxcXHMnDkzXn/99fjyyy+jsrIy21lV7LjjjtGzZ88YNGhQFBUVRUFBQbaTABqURCIREyZMiC+++CIefPDB7X5+9uzZ0atXr7j88stj7Nix0bJlyzRUAgAAAAAAAAAAAACNjcXaAAAAAAAAAAApMGTIkLj88su/dWbTpk3xzDPPxKBBgzJUBQDV8+KLL0ZxcXHMmzcvFi9eHJs3b852UhW5ubmx++67R58+fWL48OFx6qmnRvPmzbOdBdDg5eTkxP333x+rV6+OWbNmbffzpaWlceONN0ZxcXH89re/jWHDhkUikUhDKQAAAAAAAAAAAADQWFisDQAAAAAAAACQAj169Ig99tgjli9f/q1zM2bMsFgbgDpl1KhR8dBDD2U7o4o2bdpE9+7dY+DAgVFUVBQHHnhgtpMAGq28vLyYNm1aXHrppXHnnXfW6IwVK1bEqaeeGieddFLcdtttUVBQkOJKAAAAAAAAAAAAAKCxyMl2AAAAAAAAAABAQ5BIJGLIkCFJ52bMmJGBGgBIbsOGDdGzZ886sVQ7JycnOnXqFCeffHLcfffdsXr16li3bl38/e9/j5tvvtlSbYA6IC8vL+64445YsGBBHHDAATU+Z8aMGdGzZ8+49tprY/PmzSksBAAAAAAAAAAAAAAaC4u1AQAAAAAAAABSpDqLtRcvXhyLFy/OQA0A/GsVFRXRtaSRiq4AACAASURBVGvXePvtt7Py/hYtWkSvXr3ivPPOi7lz50ZZWVl8/PHHMX369Dj33HOjbdu2WekCILnDDz88Xn755bj99ttjhx12qNEZW7dujeuvvz569uwZjz/+eIoLAQAAAAAAAAAAAICGzmJtAAAAAAAAAIAUOfroo6NFixZJ52bMmJGBGgD4137961/HqlWrMvKuRCIR7du3j2OOOSZuueWW+OSTT2LTpk3xxhtvxF133RVHHXVU5OT4OiNAfZKbmxsXXHBBvPfee/Gd73ynxucsW7YsTjnllBg6dGgsW7YshYUAAAAAAAAAAAAAQEPmJ1EAAAAAAAAAAFKkRYsWccwxxySdmzNnTgZqAOBfmzBhQtrOzsvLi4KCgjj77LPj0UcfjdLS0vjiiy/iqaeeip/97GfRsWPHtL0bgMzq0KFD3H///TF//vzYf//9a3zO9OnTY//9949HH300hXUAAAAAAAAAAAAAQENlsTYAAAAAAAAAQAp17tw56cxnn32WgRIA+OdmzZoVX3zxRcrO22GHHaJfv35x5ZVXxjvvvBNbt26NJUuWxJ/+9KcYNmxY5ObmpuxdANRNRxxxRLzyyitx6623Rn5+fo3O2LBhQ5x++unxhz/8IcV1AAAAAAAAAAAAAEBD46dVAAAAAAAAAABSqLCwMOlMaWlpBkoA4J+7/PLLa/xskyZNomPHjnHIIYfE0KFD44wzzojWrVunsA6A+io3NzcuuuiiOOOMM+KKK66I4uLi7T6joqIifvCDH8RXX31Vq88rAAAAAAAAAAAAAKBhs1gbAAAAAAAAACCFysvLk87sueeeGSgBgKpWrFgRb775ZrXnW7ZsGXvttVcMGDAgioqKok+fPpGTk5PGQgDqu44dO8YDDzwQP/rRj+InP/nJdn3u/MMVV1wRX375ZfzqV7+KRCKRhkoAAAAAAAAAAAAAoD6zWBsAAAAAAAAAIIWWLFmSdKawsDADJQBQ1YUXXlituU6dOsWrr74aHTp0SHMRAA3VgAED4tVXX43f/e53ce2118b69eu36/mbb745vvrqq7j77rsjN9fX3gEAAAAAAAAAAACA/5WT7QAAAAAAAAAAgIakpKQk6UxBQUEGSgDgm7Zs2RIzZ85MOpdIJOLll1+2VBuAWmvatGlceuml8e6770ZRUdF2P3/vvffGmWeeGVu2bElDHQAAAAAAAAAAAABQX1msDQAAAAAAAACQQkuWLEk6U1hYmIESAPima665JsrLy5PO9e7dOzp27JiBIgAai06dOsWkSZPi6aefjn333Xe7np06dWoMGTIk1q9fn6Y6AAAAAAAAAAAAAKC+sVgbAAAAAAAAACBFtmzZEh999FHSuYKCggzUAMA3TZw4sVpzEyZMSHMJAI3V0UcfHa+99lp06dJlu56bM2dO5Ofnx2uvvZamMgAAAAAAAAAAAACgPslN5WEFPXaKqEyk8siU0VYz2mpGW83V5T5tNaOtZrTVjLaa0VYz2mqmLrdF1O2+utyWl9ck2wkAAAAAUGcsW7YsKisrv3WmadOm0blz5wwVAcDXJk+eHGvXrk0616lTpxgwYEAGigBorJo2bRorVqyIiRMnxnnnnZf091D/V+/eveOyyy6LK6+8Mnbaaac0VgIAAAAAAAAAAAAAdVli/N0n/M83kffovlN06pKfzR4AAADqmcM7XxOtmu6a7QwAAAAAqBMef/zxOOWUU751pnv37vHuu+9mqAgAvlZYWBglJSVJ52699da46KKLMlAEABF//vOfo6ioKMrKyrbrufz8/Lj88svjkksuidatW6epDgAAAAAAAAAAAACoi66758TIyXYEAAAAAAAAAEBDsWTJkqQzBQUFGSgBgP/15ptvVmupdosWLeKCCy7IQBEAfG3EiBHxxBNPRKtWrbbruXXr1sW4ceOioKAgbr/99ti6dWuaCgEAAAAAAAAAAACAushibQAAAAAAAACAFKnO0tLCwsIMlADA/7rwwgurNVdUVBQ5Ob5WCEBmHX/88TFnzpxo167ddj/7+eefx0UXXRQ9evSIBx54ILZt25aGQgAAAAAAAAAAAACgrvETMAAAAAAAAAAAKbJkyZKkMwUFBRkoAYCvVVRUxLPPPpt0LicnJ37zm99koAgAqurTp0/Mnz8/dttttxo9v3z58jjnnHPigAMOiMceeywqKytTXAgAAAAAAAAAAAAA1CUWawMAAAAAAAAApEhJSUnSmcLCwgyUAMDXXnjhhSgvL086d8QRR0Tbtm0zUAQA/9y+++4bCxYsiL333rvGZ7z11lsxbNiw6N+/f8ybNy+FdQAAAAAAAAAAAABAXWKxNgAAAAAAAABACpSXl8eyZcuSzhUUFGSgBgC+9sgjj1Rr7vbbb09zCQAk17Vr15g/f34ccsghtTrn+eefj6OOOipOOumkeO2111JUBwAAAAAAAAAAAADUFRZrAwAAAAAAAACkwIcffhjl5eXfOpOTkxN77LFHZoIAICLmzZtXrbn9998/zSUAUD277LJLPPvss3HVVVdFixYtanXWzJkzo3fv3nHWWWfFkiVLUlQIAAAAAAAAAAAAAGSbxdoAAAAAAAAAAClQnSVtnTt3jmbNmmWgBgC+tnjx4qQzxxxzTAZKAKD6mjVrFjfccEOUlJTEv/3bv0Vubm6tzpsyZUrss88+cd5558Unn3ySokoAAAAAAAAAAAAAIFss1gYAAAAAAAAASIGSkpKkM4WFhRkoAYCvbdq0KdavX5907rjjjstADQBsv44dO8add94Z77zzTpx11lm1Oqu8vDzuueeeKCwsjF/84hexevXqFFUCAAAAAAAAAAAAAJlmsTYAAAAAAAAAQAqsXbs26cxTTz2VgRIA+NrUqVOrNVdUVJTmEgConcLCwpg8eXIsXLgwTjrppFqdtXnz5vj1r38de+65Z9x0002xcePGFFUCAAAAAAAAAAAAAJlisTYAAAAAAAAAQAq0bt066UxtF8ABwPaYNWtW0pm8vLzo2rVrBmoAoPYOPPDAeOKJJ2LevHnRv3//Wp21du3aGDt2bBQWFsZdd90VZWVlKaoEAAAAAAAAAAAAANLNYm0AAAAAAAAAgBTo0KFD0pm1a9dmoAQAvrZ8+fKkMzk5vkYIQP1z5JFHxvz582P69Omx33771eqszz77LM4///zYZ599YvLkyVFRUZGiSgAAAAAAAAAAAAAgXfxEDAAAAAAAAABAClRnsfbKlSszUAIAX9uwYUPSmV122SUDJQCQeolEIk4++eRYuHBhFBcXx5577lmr80pKSmL06NFx0EEHxYwZM6KysjJFpQAAAAAAAAAAAABAqlmsDQAAAAAAAACQAhZrA1DXbNq0KelM7969M1ACAOnTpEmTGD16dLz77rvxu9/9rlq/N/s2ixYtiiFDhsSAAQPi2WefTVElAAAAAAAAAAAAAJBKFmsDAAAAAAAAAKRAdZa3rV+/PjZv3pyBGgCIan3m7LDDDhkoAYD0y8vLi5/85CdRUlISN954Y+Tn59fqvGeffTaOPPLIOOWUU+L1119PUSUAAAAAAAAAAAAAkAoWawMAAAAAAAAApEB+fn40a9Ys6dzKlSszUAMAEVu2bEk6Y7E2AA1Nq1atYuzYsbFs2bK44ooronnz5rU67/HHH48DDzwwxowZE0uXLk1RJQAAAAAAAAAAAABQGxZrAwAAAAAAAACkQCKRiA4dOiSds1gbgEzZunVr0pl27dploAQAMq9du3bx61//OpYsWRI//vGPo0mTJjU+q7KyMiZNmhTdu3eP888/Pz799NMUlgIAAAAAAAAAAAAA28tibQAAAAAAAACAFLFYG4C6pKysLOmMxdoANHS77bZb3HPPPfH222/HmWeeWauzysvL46677oqCgoL4+c9/HqtWrUpRJQAAAAAAAAAAAACwPXIqK7Od8M+t+WpzrP5qc7Yz/qW62ubeasa91Uxdv7cId1dTdbXNvdWMe6sZ91Yz7q1m3FvN1PV7i3B3AAAAANAYWawNQF1SXl6edKZ9+/YZKAGA7Nt7771jypQp8corr8TgwYNrddbmzZvj5ptvjm7dusVNN90UGzduTFElAAAAAAAAAAAAAFAdOZV1dLP20ve+iuXvfpXtjH+prra5t5pxbzVT1+8twt3VVF1tc281495qxr3VjHurGfdWM3X93iLcHQAAAAA0RhZrA1CXVFRUJJ2xWBuAxuaggw6KWbNmxdNPPx39+vWr1Vlr166NsWPHRmFhYdx1111RVlaWokoAAAAAAAAAAAAA4NvkZDsAAAAAAAAAAKCh2HXXXZPOWKwNQKZUZ7H2LrvskoESAKh7jj766Hjuuefi0UcfjZ49e9bqrM8++yzOP//82GeffWLy5MnV+gwGAAAAAAAAAAAAAGrOYm0AAAAAAAAAgBTp0KFD0pnPPvssAyUANHabNm2q1lx1PrsAoKFKJBIxbNiwWLRoUfzxj3+Mrl271uq8kpKSGD16dBx00EExY8aMqKysTFEpAAAAAAAAAAAAAPB/WawNAAAAAAAAAJAi1VlOunLlygyUANDYVffzZuedd05zCQDUfU2aNIlzzjkn3nvvvbjttttq/fm4aNGiGDJkSBx11FGxYMGCFFUCAAAAAAAAAAAAAP9gsTYAAAAAAAAAQIrsuuuuSWfmz5+fgRIAGrvqLNZOJBKRm5ubgRoAqB+aNWsWF154YZSUlMT1118f+fn5tTpv/vz5ccQRR8TQoUPjjTfeSFElAAAAAAAAAAAAAGCxNgAAAAAAAABAinTo0KFacy+99FKaSwBo7Kq7WBsAqKpNmzYxbty4WLp0afzsZz+LZs2a1eq86dOnxwEHHBBnn312LF26NEWVAAAAAAAAAAAAANB4WawNAAAAAAAAAJAinTp1qtbcTTfdlOYSABq7J598MulMkyZNMlACAPXXTjvtFLfcckssWbIkfvSjH9Xqs7OysjKKi4ujR48eceGFF1brD8EAAAAAAAAAAAAAAP45i7UBAAAAAAAAAFKkTZs2ceihhyadmzNnTmzbti0DRQA0ViUlJUlnmjZtmoESAKj/dt9995g4cWK8/fbbMXLkyFqdVVZWFr/73e+ioKAgrr766li7dm2KKgEAAAAAAAAAAACg8bBYGwAAAAAAAAAghYqKipLOrFu3Lt55550M1ADQWFXnc2annXbKQAkANBx77713PPTQQ/Hyyy/HoEGDanXWxo0b48Ybb4xu3brFb37zm9i6dWuKKgEAAAAAAAAAAACg4bNYGwAAAAAAAAAghc4999xqzZWWlqa5BIDG7MMPP0w6c+ihh2agBAAanoMPPjhmz54dc+fOjcMOO6xWZ61atSouv/zy6Nu3b6xYsSJFhQAAAAAAAAAAAADQsFmsDQAAAAAAAACQQi1atKjWXCKRSHMJAI3Vc889F9u2bUs6N2LEiAzUAEDDddRRR8WCBQti2rRp0bNnz1qdtWjRoujXr1+8+uqrKaoDAAAAAAAAAAAAgIbLYm0AAAAAAAAAgBTr0qVL0pm1a9dmoASAxqi4uDjpTCKRiNNPPz0DNQDQsCUSiRg6dGgsWrQo/vjHP0bXrl1rfNZnn30WAwYMiBkzZqSwEAAAAAAAAAAAAAAaHou1AQAAAAAAAABSrKKiIunMwIED48MPP8xADQCNzTPPPJN0Zqeddoq8vLwM1ABA49CkSZM455xz4r333ovbbrstdt555xqds3Hjxhg6dGhMnDgxxYUAAAAAAAAAAAAA0HBYrA0AAAAAAAAAkGKJRKJac/369YvXX389zTUANDYlJSVJZw488MAMlABA49OsWbO48MILo6SkJK6//vpo06bNdp+xbdu2OPfcc+Oqq66KysrKNFQCAAAAAAAAAAAAQP1msTYAAAAAAAAAQIqdcsop1Zr75JNP4sgjj4w5c+akuQiAxmLx4sWxdevWpHNDhw7NQA0ANF5t2rSJcePGxdKlS+OnP/1pNGvWbLvP+OUvfxlnn312tT7bAQAAAAAAAAAAAKAxsVgbAAAAAAAAACDFLr744mrPrlu3Lk444YR48MEH01gEQGNx3333VWvu7LPPTnMJABAR0b59+/iP//iPeP/99+P73/9+5ORs31f4J02aFCeccEKsWbMmTYUAAAAAAAAAAAAAUP9YrA0AAAAAAAAAkGJ77713nHLKKdWeLysri6KiIsu1Aai1J598MulMmzZtom3bthmoAQD+oUuXLnHvvffGa6+9tt3Pzp07N/r37x8rVqxIQxkAAAAAAAAAAAAA1D8WawMAAAAAAAAApMHNN98cu+2223Y9M3bs2CgrK0tTEQCNwTvvvJN0pmfPnhkoAQD+mf322y+2bt0a3/nOd7brubfffjv69esXr776aprKAAAAAAAAAAAAAKD+sFgbAAAAAAAAACANevToES+88EL06tWr2s8sX748Jk+enMYqABqyzz//PDZs2JB0bvDgwRmoAQD+lby8vLjvvvvimmuu2a7nPvvssxgwYEDMnDkzTWUAAAAAAAAAAAAAUD80GXjKXuP/8Yu27VtGmx2aZTHnf7Vs1TR2bN8qmrfMzXbKP9WyVV6dbHNvNePeaqau31uEu6sp91Yz7q1m3FvNuLeacW81495qrrHcXecdjoq8Jq1TchYAAAAANDT5+flRVFQUL7zwQqxYsaJazyxbtizOO++8NJcB0BDdfffd8de//jXp3B//+Mdo27ZtBooAgH8lkUjEwIEDo0uXLvHEE09EZWVltZ4rKyuLKVOmRMeOHePggw9OcyUAAAAAAAAAAAAA1D3PvDIpEuPvPuF/voG7R/edolOX/Gw2AQAAUM8c3vmaaNV012xnAAAAAECdtnXr1jjnnHPi4YcfTjrbtm3bWL16dQaqAGhoBg4cGHPnzv3WmebNm8fmzZszEwQAVMvs2bNjxIgRsWHDhu167qqrrop///d/j0QikaYyAAAAAAAAAAAAAKh7rrvnxMjJdgQAAAAAAAAAQEPXrFmzePDBB+Occ85JOrt27dqoqKjIQBUADc3rr7+edKawsDADJQDA9hg8eHDMnz8/OnXqtF3P3XjjjXHOOedEaWlpmsoAAAAAAAAAAAAAoG6yWBsAAAAAAAAAIANycnLiv/7rv5LOVVZWxoYNGzJQBEBDsmXLlli1alXSuYEDB2agBgDYXgceeGC88MIL0atXr+16rri4OE444YRYs2ZNmsoAAAAAAAAAAAAAoO6xWBsAAAAAAAAAIENWrFhRrTkL0QDYXg899FC15r7zne+kuQQAqKnOnTvH/Pnz45hjjtmu555++uk44ogj4oMPPkhTGQAAAAAAAAAAAADULRZrAwAAAAAAAABkyKWXXpp0JpFIRJs2bTJQA0BDMnXq1KQzubm5cfDBB2egBgCoqbZt28bMmTPj7LPP3q7n3nrrrejXr18sXLgwTWUAAAAAAAAA8P/Yu/Moqwv6/+PvO8AMArJvsiSIgqCSsqTOKKaZYooLlqm5S2mmqLmbpqX5FZfELe0LqaBpGS4IKaZlAgOoVF8x2SQRRZFlGPZZgJnfH98jP/26zJ1hPvfOMI/HOXOEmde999nNczIP8x4AAIC6w2FtAAAAAAAAAIAMmDx5ckyePLnK3T777BNt2rTJQBEAO5I33nijys3Xvva1DJQAANsrNzc3xo0bF9ddd121Hrds2bIYMmRIvPDCCwmVAQAAAAAAAAAAAEDd4LA2AAAAAAAAAEDCSktL4+KLL05re9hhhyVcA8COpqKiIpYvX17lrqCgIAM1AEBtSKVScdNNN8WYMWOiUaNGaT9uw4YNMWzYsBg7dmyCdQAAAAAAAAAAAACQXQ5rAwAAAAAAAAAk7I477oh33323yl2LFi3iiiuuyEARADuSKVOmREVFRZW7k08+OQM1AEBtGjFiREyePDlatGiR9mO2bt0aP/zhD+P666+PysrKBOsAAAAAAAAAAAAAIDsc1gYAAAAAAAAASNjDDz+c1u7GG2+MLl26JFwDwI7mD3/4Q5WbnJycGDp0aAZqAIDaNnTo0Jg6dWp07ty5Wo+7+eab48wzz4zy8vKEygAAAAAAAAAAAAAgOxzWBgAAAAAAAABI2Jo1a6rc9O3bN0aOHJmBGgB2NIWFhVVuOnfuHDk5/sggANRX++23X8yaNSv69etXrcc9+uij0bt371i8eHFCZQAAAAAAAAAAAACQeb5LBgAAAAAAAAAgQZWVlbFu3boqdzfeeGM0adIkA0UA7Gjef//9KjeDBg3KQAkAkKRdd901CgsL45vf/Ga1HrdkyZIYMGBAPPvss8mEAQAAAAAAAAAAAECGOawNAAAAAAAAAJCgkpKS2LJlS5W7MWPGZKAGgB3NP/7xj7T+d2b48OEZqAEAkta6deuYMmVK/OAHP6jW49asWRMnnHBC/OAHP4iioqKE6gAAAAAAAAAAAAAgMxzWBgAAAAAAAABIUKNGjaJ169ZV7qZOnRqLFi3KQBEAO5Jx48altfv+97+fcAkAkCl5eXnx6KOPxrXXXlvtxz7++OOx1157xbPPPptAGQAAAAAAAAAAAABkhsPaAAAAAAAAAAAJysvLi/POO6/KXXl5eVx66aUZKAJgR/LKK69UuWnbtm00bdo0AzUAQKakUqn41a9+Fb/97W+jUaNG1Xrs8uXL44QTTohTTz01ioqKEioEAAAAAAAAAAAAgOQ4rA0AAAAAAAAAkLALL7wwGjduXOVu8uTJ8cILL2SgCIAdxaJFi6rcfP3rX89ACQCQDT/60Y/iueeei+bNm1f7sU888UT069cvnnnmmQTKAAAAAAAAAAAAACA5DmsDAAAAAAAAACSsW7duceaZZ6a1vfjii6O8vDzhIgB2BIsXL47S0tIqd0cffXQGagCAbPnOd74TU6dOjc6dO1f7sStWrIjhw4dHKpWKl156KbZu3ZpAIQAAAAAAAAAAAADULoe1AQAAAAAAAAAy4Oabb46dd965yt0777wTo0ePzkARAPXduHHj0tql+8MdAID6a8CAATFz5szo169fjZ/jiCOOiB49esQ111wT8+bNq8U6AAAAAAAAAAAAAKhdtXpYe01RSRQXldTmU9YabTWjrWa01Vxd7tNWM9pqRlvNaKsZbTWjrWbqcltE3e6ry20VWyuznQAAAAAA9ULnzp3jhhtuSGt70003xUcffZRwEQD13YsvvljlpkWLFtG+ffsM1AAA2dajR494/fXX46KLLqrxcyxdujRuvfXW6NevXwwePDjuvffeWLlyZS1WAgAAAAAAAAAAAMD2q9XD2u8uKIr35hfV5lPWGm01o61mtNVcXe7TVjPaakZbzWirGW01o61m6nJbRN3uq8tt5eVbs50AAAAAAPXGRRddFH369Klyt2HDhrjqqqsyUARAfTZr1qwqN3379s1ACQBQVzRv3jzuueee+Pvf/x677bbbdj3X7NmzY+TIkdGlS5c4/vjj4+mnn46ysrJaKgUAAAAAAAAAAACAmqvVw9oAAAAAAAAAAHy53NzcuPvuu9PaPvbYYzFz5syEiwCor9544420docffnjCJQBAXXTIIYfEnDlzYuTIkdv9XFu2bImJEyfGiSeeGLvsskv8+Mc/jrvvvjuKi4troRQAAAAAAAAAAAAAqs9hbQAAAAAAAACADDryyCPjuOOOS2v7X//1XwnXAFBf3XzzzWntzjrrrGRDAIA6q3nz5nH33XfHq6++Gr169aqV5ywuLo4HH3wwLrnkkmjbtm106dIlvv3tb8cll1wSY8aMiRkzZsTatWtr5bUAAAAAAAAAAAAA4Ms0znYAAAAAAAAAAEBD8+tf/zqmTJkSZWVlX7l74YUXori4ONq0aZOhMgDqi7/+9a9Vbpo3bx69e/fOQA0AUJcNGTIk5syZE9dee23cc889UVlZWWvPvWzZsli2bFm8/PLLn/l8t27dYq+99oq99torNm/eHEOGDIn27dtH+/bto127dtGuXbvIzc2ttQ4AAAAAAAAAAAAAGhaHtQEAAAAAAAAAMmy33XaLK664Im6++eav3G3ZsiUmTZoUZ5xxRobKAKgPXn311di4cWOVu8MPPzwDNQBAfdCsWbMYPXp0nHjiiXHOOefEokWLEn29pUuXxtKlS+PFF1+MiIh77733c5uWLVtGu3btth3c/uTo9pf92jFuAAAAAAAAAAAAAD7hsDYAAAAAAAAAQBZcffXVVR7Wjoh46qmnHNYG4DNuueWWtHbXX399wiUAQH1z8MEHx5tvvhl33XVX3HffffHxxx9nrWXdunWxbt26WLx4cdqP+apj3N26dYuePXtGz549o0uXLtGoUaME6wEAAAAAAAAAAADIJoe1AQAAAAAAAACyoHnz5jFixIgYO3bsV+5efPHFWL9+fey8884ZKgOgrps2bVqVm1atWsXAgQMzUAMA1DfNmjWLn/3sZ3HVVVfFyy+/HOPHj49nnnkmSktLs51WpXSPcTdp0iR23XXX6NmzZ/To0WPbwe1PPjp06BCpVCpD1QAAAAAAAAAAAADUNoe1AQAAAAAAAACy5MILL6zysHZZWVnMnj07Dj300AxVAVCXPf/881FSUlLlbujQoRmoAQDqs8aNG8fQoUNj6NChsXbt2pgwYUKMHz8+pk6dmu207bZ58+ZYtGhRLFq06Au/3qxZs88d3P7071u3bp3hYgAAAAAAAAAAAACqw2FtAAAAAAAAAIAs6d+/f1q7JUuWJFwCQH1x++23p7X7+c9/nnAJALAjadWqVZx77rlx7rnnxuLFi+Oxxx6L8ePHf+lh6vpu06ZNMXfu3Jg7d+4Xfr1169afO7b96QPczZo1y3AxAAAAAAAAAAAAAJ/msDYAAAAAAAAAQJakUqm0do0aNUq4BID6oKKiImbMmFHlrm3bttGvX78MFAEAO6KePXvG9ddfH9ddd13MnDkzxo8fH3/84x9jzZo12U7LmDVrc75zEAAAIABJREFU1sS//vWv+Ne//vWFX+/YseMXHtzu2bNnfO1rX4vc3NwMFwMAAAAAAAAAAAA0LA5rAwAAAAAAAABkUf/+/WPOnDlfuenQoUOGagCoy5566qkoLy+vcjds2LAM1AAAO7pUKhX5+fmRn58fo0ePjsmTJ8dLL70Ub731Vvz73/+O9evXZzsxa1asWBErVqyI11577XNfy8nJia5du37m2PanP7p06eIHaAEAAAAAAAAAAABsJ4e1AQAAAAAAAACyaMWKFVVuOnbsmIESAOq6H/3oR2ntrr/++oRLAICGpmnTpvHd7343vvvd70ZERGVlZSxdujTefvvtz3zMnTs3NmzYkOXa7KqoqIgPPvggPvjgg5g6dernvt6kSZP42te+9plj258c4N5tt92iQ4cOkUqlslAOAAAAAAAAAAAAUH84rA0AAAAAAAAAkCUVFRWxcuXKKncOawOwePHiWLNmTZW7jh07Rq9evTJQBAA0ZKlUKrp37x7du3ePoUOHbvt8RUVFvP/++9sObb/zzjuxatWqKCoqilWrVm37dUVFRRbrs2vz5s3xn//8J/7zn/984dc7d+4cBQUFkZ+fH/n5+TFgwIDIzc3NcCUAAAAAAAAAAABA3eawNgAAAAAAAABAlhQXF8fWrVur3HXo0CEDNQDUZT/+8Y/T2g0fPjzhEgCAL5eTkxM9evSIHj16xNFHH/2Fm4qKili7du1nDm2n8+uGcoz7448/jqeeeiqeeuqpiIjIy8uLwYMHR0FBQRQUFMSBBx4Y7du3z3IlAAAAAAAAAAAAQHY5rA0AAAAAAAAAkCUrVqyoctOqVavIy8vLQA0AddW6devipZdeSmt73XXXJVwDALB9cnJyok2bNtGmTZvYY4890nrMVx3jXrp0abzzzjuxcePGWLx4cSxdunSHOsJdVlYW06dPj+nTp2/7XJ8+faKgoCDy8/OjoKAg+vTpE6lUKouVAAAAAAAAAAAAAJnlsDYAAAAAAAAAQJakc1i7Y8eOGSgBoC776U9/mtZxyP79+0fXrl0zUAQAkFnVOcZdXl4eH3zwQbz33nuxePHiz30sX748Q9XJWbBgQSxYsCAeeuihiIho27bttiPbBQUFMXjw4GjatGmWKwEAAAAAAAAAAACS47A2AAAAAAAAAECWOKwNQFUqKiriscceS2s7evTohGsAAOq+3Nzc6NWrV/Tq1esLv75p06ZYsmTJZ45tf/oId3FxcYaLt9/q1atj8uTJMXny5IiIaNKkSQwcODCWLFkSF198cbRt2zbatGnzmb+2bds2WrRoEalUKsv1tWPz5s2xcuXKWLZsWaxYsSK2bNkSLVq0+MKPJk2aZDsXAAAAAAAAAAAA2E4OawMAAAAAAAAAZInD2gBU5ZZbbomysrIqd926dYtDDz00A0UAAPVbs2bNom/fvtG3b98v/PratWs/d2z70x+bNm3KcHH1bd68OWbNmhUREVdfffWX7ho3bhxt2rT5zLHt/3uA+8u+lpubm/h/jsrKylizZk0sW7YsPv7446/8WLVqVVRWVqb1vLm5uV96dHvnnXf+0q991UdeXt4Oc6QcAAAAAAAAAAAA6gOHtQEAAAAAAAAAsmTKlClVbhzWBmjY7rrrrrR2v/jFLxIuAQBoGFq1ahX77rtv7Lvvvp/7WmVlZaxateozh7Y/fYB7yZIlUV5enoXqmtmyZUusXLkyVq5cWe3HNm/evFqHuD/53M477xxlZWWxfPnytA5mJ/F+lpeXx+rVq2P16tW19pyNGjWK1q1bxx577BH77LNP9O/fP/bZZ5/YZ599om3btrX2OgAAAAAAAAAAAMD/clgbAAAAAAAAACBLli5dWuWmQ4cOGSgBoC764x//mNaxv1atWsU555yTgSIAgIYtlUpFhw4dokOHDvGNb3zjc1+vqKiIjz766HMHtz/5WLp0aVRUVGShvPZt3LgxNm7cGB988EG2U+qErVu3RlFRURQVFcWsWbM+87UuXbpsO7K9//77x9ChQ6NFixZZKgUAAAAAAAAAAIAdQ60e1u61Z7uIylRtPmWt0VYz2mpGW83V5T5tNaOtZrTVjLaa0VYz2mqmLrdF1O2+utyWm9so2wkAAAAAUC9VVlbGsmXLqtz16tUrAzUA1EXXXHNNWrsLL7ww4RIAANKRk5MT3bp1i27dusXBBx/8ua9v3rw5Pvjgg22Htj99fHvmzJlZKCYTPvroo/joo4/ixRdfjIiIZs2axQknnBCnn356fOtb34rGjWv1W3sAAAAAAAAAAACgQUjd+ODQyk9+06NPu+jytZbZ7AEAAKCeye/+82jepHO2MwAAAACg3nn33XfTOpo9b9682HPPPTNQBEBd8tprr8UBBxxQ5S43Nzc2btzoGB8AQD1XWVkZ77zzTkyfPj2mT58ehYWFsXDhwmxnkbDOnTvHKaecEqeddlrst99+kUqlsp0EAAAAAAAAAAAAdd4vfntU5GQ7AgAAAAAAAACgIZoxY0aVm3bt2kWfPn0yUANAXXPRRReltTvppJMc1QYA2AGkUqno3bt3nHPOOfHQQw/FggULYsWKFTFx4sS48sor46CDDoq8vLxsZ1LLPv7447jrrrti4MCBceqpp2Y7BwAAAAAAAAAAAOoN300DAAAAAAAAAJAFhYWFVW7y8/MjlUploAaAumT58uUxe/bsKnc5OTlx9913Z6AIAIBs6NChQxx77LFx7LHHRkREWVlZ/Otf/4rCwsKYMWNGFBYWxvLly7NcSW2ZMGFC3HvvvdG+fftspwAAAAAAAAAAAECd57A2AAAAAAAAAEAWzJgxo8pNQUFBBkoAqGsefPDBqKysrHJ3yCGHRNu2bTNQBABAXZCXlxcHHHBAHHDAAXHZZZdFZWVlLF68eNuh7RkzZsRbb72V1j9LUvds2bIl+vfvH8ccc0wUFBREQUFB9OrVyw9dAwAAAAAAAAAAgC/gsDYAAAAAAAAAQIatW7cu3nrrrSp3+fn5GagBoK75+9//ntbuwQcfTDYEAIA6LZVKxW677Ra77bZbnH766RERsXbt2pg1a1bMmTMnVqxYEcXFxbF69epYvXr1tl8XFxfHxo0bs1xf+3JycqJTp06xbt262LhxYwwYMCA2bNjwmY+KiopsZ36lZcuWxZgxY2LMmDEREdGpU6fIz8/fdmh7wIABkZubm+VKAAAAAAAAAAAAyD6HtQEAAAAAAAAAMuy1116LysrKKneDBg3KQA0Adc3atWvT2vXu3TvhEgAA6ptWrVrFkUceGUceeeRX7srKyqK4uPgzx7Y//dev+tzWrVsz9J/mf7Vu3To6d+78mY9ddtnlc59r165dNGrU6Eufp7KyMkpLS2P9+vWfO7i9YcOGL/x8Otskj3UvX748nnnmmXjmmWciIqJp06YxePDgbYe28/Pzo23btom9PgAAAAAAAAAAANRVDmsDAAAAAAAAAGRYSUlJWrumTZsmXAJAXbRx48YqN1//+tczUAIAwI4qLy9v20Hq6qisrIz169dX6xD3J39dv379F77+Vx3M7tSpU639+5FUKhU77bRT7LTTTtGxY8daec5PjnV/9NFH8dFHH8Vbb70Vc+bMiTlz5sRbb70VGzZsqJXX+URpaWlMmzYtpk2btu1zffv23XZou6CgIHbfffdIpVK1+roAAAAAAAAAAABQ1zisDQAAAAAAAACQYekerZo6dWoccsghCdcAUNeUlpZWuenbt28GSgAA4LNSqVS0bNkyWrZsGbvuumu1Hrt58+ZYu3ZtNG7cOFq1arVDHH/+5Fh3r169olevXnHwwQdv+1pFRUUsWbIkZs6cGbfddlu8+eabiTTMmzcv5s2bF2PHjo2IiI4dO0Z+fv62Q9sDBgyIvLy8RF4bAAAAAAAAAAAAssVhbQAAAAAAAACADOvatWtau7vuusthbYAGqKSkpMpN69atM1ACAAC1p0mTJtG+fftsZ2RMTk5O9OzZM3r27BmdOnWKww8/PCOvu2LFinj22Wfj2WefjYiIvLy8GDx48LZD2/n5+dGuXbuMtAAAAAAAAAAAAEBSHNYGAAAAAAAAAMiwrl27xkEHHRTTp0//yt3EiRNjypQpMXTo0AyVAVAXlJeXV7lp06ZNBkoAAIDtVVFRESeffHLWXr+srCymT5/+mX8Pteeee247tF1QUBB77LFHpFKprDUCAAAAAAAAAABAdTmsDQAAAAAAAACQBZdeemmVh7UjIk4++eT48MMPo3nz5hmoAqAuSOewdrt27TJQAgAAbK/LL788Vq1ale2Mz5g/f37Mnz8/fve730VERIcOHSI/P3/boe2BAwdGXl5elisBAAAAAAAAAADgyzmsDQAAAAAAAACQBccdd1z06NEj3nvvva/crV27Ns4///wYP358pFKpzMQBkFVbtmypctO+ffsMlAAAANvjww8/jHvuuSfbGVVauXJlTJw4MSZOnBgREXl5eTF48OBth7bz8/P9cB8AAAAAAAAAAADqFIe1AQAAAAAAAACyoFGjRnHRRRfFZZddVuX2scceiwMOOCB+8pOfZKAMgGzbunVrlZucnJwMlAAAANvjmGOOSeuf7yMi7rvvvli3bl0UFhbGjBkzori4OOG6L1dWVhbTp0+P6dOnb/vcnnvuue3Q9kEHHRS77767HwIHAAAAAAAAAABA1qRufHBo5Se/6dGnXXT5Wsts9gAAAFDP5Hf/eTRv0jnbGQAAAABQL61duza6d+8e69evr3LbuHHjePXVVyM/Pz8DZQBkU6NGjaKiouIrN6effnqMHz8+Q0UAAEB1PfHEE3HqqaemtT3++OPjmWee2fb7ioqKmD9/fhQWFm77WLRoUVKpNdKhQ4dth7YLCgpiwIABkZeXl+0sAAAAAAAAAAAAGoBf/PYoh7UBAADYPg5rAwAAAMD2ufPOO+Pyyy9Pa9ulS5f45z//GZ06dUq4CoBsatGiRWzcuPErN717944FCxZkqAgAAKiOLVu2RJs2bWLDhg1VbnfaaadYvXp1NG3a9Ct3y5cvjxkzZsSMGTOisLAwZs+eHZs3b66t5O2Wl5cXgwcPjoKCgjjooIMiPz8/2rZtm+0sAAAAAAAAAAAAdkAOawMAALDdHNYGAAAAgO2zdevWOOaYY2LKlClp7b/5zW/GSy+9FI0bN064DIBs2X///eP111+vcrdy5cpo3759BooAAIDqOO200+L3v/99WtsxY8bEiBEjqv0apaWlMXv27CgsLIzCwsKYMWNGFBUVVft5ktS3b98oKCjY9rH77rtHKpXKdhYAAAAAAAAAAAD1nMPaAAAAbDeHtQEAAABg+xUVFcXAgQNjyZIlae2vuOKKuO222xKuAiBb7r///rjwwgur3A0cODBmz56dgSIAACBdc+fOjb333jsqKyur3Pbt2zfmzp1bK69bWVkZCxYs2HZou7CwMBYuXFgrz11bOnbsGPn5+VFQUBAHHXRQDBgwIHJzc7OdBQAAAAAAAAAAQD3jsDYAAADbzWFtAAAAAKgd//jHP6KgoCDKysrS2k+YMCFOPPHEhKsAyIbS0tJo1qxZWof4xo8fH6effnoGqgAAgHT06tUr3n333Sp3OTk5sXDhwujVq1diLStXrowZM2ZsO7Q9e/bsKC8vT+z1qqtp06YxePDgbYe2hwwZEjvvvHO2swAAAAAAAAAAAKjjfvHboyInje+7yYo1RSVRXFSS7YwvVVfbvG81432rmbr+vkV472qqrrZ532rG+1Yz3rea8b7VjPetZur6+xbhvQMAAAAAqmfgwIFx//33p70/++yzY/Xq1QkWAZAtTZs2jV133TWt7Y9+9KPYsGFDwkUAAEA6Ro8endZR7YiIESNGJHpUOyKiQ4cOcdxxx8Vtt90WhYWFsXbt2pg+fXqMGjUqjj322GjXrl2ir1+V0tLSmDZtWtx6661xzDHHRLt27eLwww+PX//617FgwYK0ftgQAAAAAAAAAAAADVNOXf1DZu8uKIr35hdlO+NL1dU271vNeN9qpq6/bxHeu5qqq23et5rxvtWM961mvG81432rmbr+vkV47wAAAACA6jv33HPj3HPPTWu7fv36ah3iBqB+ueqqq9LalZaWxjHHHJNwDQAAUJUNGzbE1Vdfnda2devW8cADDyRc9HlNmzaNgoKCuPLKK2PixImxcuXKmD9/fvzud7+Lc845J/r06ZPxpk/bvHlz/PWvf43LLrss9txzz9h9993joosuiilTpkRJSUlW2wAAAAAAAAAAAKhbcrIdAAAAAAAAAADA/3fffffFwIED09o+9thjCdcAkC3nn39+dO3aNa3tq6++GhMmTEi4CAAA+ConnnhilJWVpbUdP3585ORk/1t6UqlU9OnTJ84555z43e9+F/Pnz4+VK1fGxIkT48orr4yCgoLIy8vLWt+7774b9913Xxx11FHRrl27GDZsWDzwwAOxZMmSrDUBAAAAAAAAAABQN2T/T+EBAAAAAAAAALBN06ZNY8KECdG2bdsqtwsXLoyioqIMVAGQDc8//3ykUqm0ttddd13CNQAAwJeZOnVq/OUvf0lre8ABB8SwYcMSLqq59u3bx7HHHhujRo2K6dOnx9q1a6OwsDBuu+22OO6446J9+/ZZ6SopKYnJkyfHBRdcED169Ii99947rrzyynj99dejsrIyK00AAAAAAAAAAABkj8PaAAAAAAAAAAB1TI8ePeKRRx5Ja/vaa68lGwNA1vTv3z/OO++8tLbvvPNOlJeXJ1wEAAD8XxUVFfG9730vrW3jxo1j0qRJCRfVrry8vMjPz48rrrginn322VixYkUsWLAgHnrooTj33HNjzz33zErX22+/Hbfffnvsv//+se+++8b9998fa9asyUoLAAAAAAAAAAAAmeewNgAAAAAAAABAHdS9e/e0dhs2bEi4BIBsuv/++6NTp05V7ioqKuLll1/OQBEAAPBp1157baxYsSLtbfv27RMuSlYqlYrevXvH2WefHWPHjo158+bFqlWr4rnnnourrroqDjrooMjLy8to05w5c+LCCy+MLl26xNlnnx0zZ86MysrKjDYAAAAAAAAAAACQWQ5rAwAAAAAAAADUQWPHjk1rN3jw4IRLAMimnJyc+POf/5zWdu3atQnXAAAAn7Z8+fK444470trusssu8Ytf/CLhouxo165dDBs2LG699daYNm1arF27NmbMmBG33357HH/88dGhQ4eMdJSUlMQjjzwS+fn5sc8++8Q999wTxcXFGXltAAAAAAAAAAAAMsthbQAAAAAAAACAOujtt9+uctOuXbvo0aNH8jEAZNXAgQPT2m3YsCHhEgAA4NOGDRsWW7duTWv79NNPJ1xTd+Tl5cWBBx4Yl19+eTzzzDOxfPnyWLhwYTz88MMxYsSI6Nu3b+INb7/9dlx88cXRpUuXOOOMM2L69OlRWVmZ+OsCAAAAAAAAAACQGQ5rAwAAAAAAAADUQXPnzq1yU1FREalUKgM1AGTbTjvtVOVm48aNGSgBAAAi/vdQ9htvvJHW9uijj44DDjgg4aK6K5VKxR577BFnnXVWjBkzJubOnRurVq2KSZMmxXe/+93YZ599Envt0tLSePTRR+Pggw+OvfbaK0aPHh1FRUWJvR4AAAAAAAAAAACZ4bA2AAAAAAAAAEAdU1RUFCtWrKhyV1xcHFOnTs1AEQDZ1qhRoyo3mzZtykAJAACwZcuWOOuss9LaNm3aNJ588slkg+qhdu3axTHHHBN/+tOfYs6cOfH+++/Hgw8+GMOGDYtmzZol8prz5s2LSy+9NLp27RqnnXZaTJ06NSorKxN5LQAAAAAAAAAAAJLlsDYAAAAAAAAAQB2z8847R8uWLdPaHnXUUfH3v/892SAAsq5x48ZVbjZs2JCBEgAAYMSIEbF+/fq0tnfddVdih6J3JN27d4/zzjsvnnvuuSgqKoopU6bERRddFLvttlutv1ZZWVn8/ve/j0MOOST69u0bv/71r2PVqlW1/joAAAAAAAAAAAAkx2FtAAAAAAAAAIA6Jjc3N4466qi0tps2bYrvfOc78be//S3hKgCyKZ3D2iUlJRkoAQCAhm3hwoUxfvz4tLa9e/eO888/P+GiHU/Tpk3jyCOPjHvuuScWLVoU8+bNizvvvDMOO+ywtP6/UXUsWLAgLrvssujatWuccsop8corr0RlZWWtvgYAAAAAAAAAAAC1z2FtAAAAAAAAAIA66PLLL097W1JSEuedd56jPwA7sIqKiio3mzZtykAJAAA0bMOGDUvr38GkUqmYNGlSBop2bKlUKvbcc8/46U9/Gn/961+jqKgoRo0aFYceemitvk55eXn84Q9/iMMOOyy+/vWv+yF2AAAAAAAAAAAAdZzD2gAAAAAAAAAAddCgQYPixz/+cdr7RYsWxeuvv55gEQDZtHr16io3JSUlGSgBAICG6ze/+U0sXLgwre0ZZ5wRvXv3Trio4WnZsmVceeWV8be//S0WLFgQV1xxRXTo0KFWX+Ott96Kb33rW3HmmWfGqlWravW5AQAAAAAAAAAAqB0OawMAAAAAAAAA1FH33ntvnHnmmWnvH3vssQRrAMiWdA+5pVKphEsAAKDh2rRpU1x22WVpbVu2bBljx45NuIjevXvHbbfdFkuXLo0nn3wyDj/88Fp9/vHjx8eee+4ZjzzySFRWVtbqcwMAAAAAAAAAALB9HNYGAAAAAAAAAKijGjVqFA899FCcc845ae3/9Kc/JVwEQDZceeWVae0OPPDAhEsAAKDhOumkk6K0tDSt7cMPPxyNGzdOuIhP5Obmxve+97146aWXYtGiRXHNNddEp06dauW5i4qK4uyzz45vfetbsXDhwlp5TgAAAAAAAAAAALafw9oAAAAAAAAAAHVYTk5OjBkzJvr371/ldvny5VFeXp6BKgAy6cknn6xyk0qlYvjw4RmoAQCAhmfWrFnx5z//Oa3t4MGD/bN5FvXq1StuueWW+OCDD+Kpp56KoUOHRiqV2u7nfeWVV2KfffaJX/7yl1FWVlYLpQAAAAAAAAAAAGwPh7UBAAAAAAAAAOq4nJyc+NnPfpbWdujQoVFcXJxwEQCZMm7cuNi4cWOVu379+kXHjh0zUAQAAA1PuoeyGzVqFJMmTUq4hnQ0adIkhg8fHi+88EK8++67cd1110WXLl226znLy8vjhhtuiP322y+mTZtWS6UAAAAAAAAAAADUhMPaAAAAAAAAAAD1QNeuXdPavfLKKzFq1KiEawDIlF/96ldp7X75y18mXAIAAA3T9ddfH8uWLUtre/nll0enTp0SLqK6evToETfddFMsWbIkJk6cGEcffXTk5NT8W6rmzZsXQ4YMiR/+8IexevXqWiwFAAAAAAAAAAAgXQ5rAwAAAAAAAADUA/n5+dG3b9+0thMmTIjKysqEiwBI2uLFi+Odd96pcteyZcsYPnx4BooAAKBhWbFiRdx6661pbTt16hS33HJLwkVsj8aNG8exxx4bkydPjvfeey9uvPHG6NatW42fb+zYsdG3b994/PHH/bs4AAAAAAAAAACADGt06LA9bvzkN63bN4udW+VlMef/a9a8SbRp3zyaNmuc7ZQv1Kx5bp1s877VjPetZur6+xbhvasp71vNeN9qxvtWM963mvG+1Yz3reYaynvXvdUhkduoRa08FwAAAADw5VKpVJSXl8eLL75Y5ba4uDhOOOGE6Ny5cwbKAEjKOeecE/Pnz69yN2LEiPjOd76TgSIAAGhYDj/88Hj//ffT2k6ZMiV23XXXhIuoLa1atYpvfvObcfHFF8e6deviww8/jHXr1lX7eTZu3BhPP/10zJw5MwoKCqJNmzYJ1AIAAAAAAAAAAPBpr/7j95G68cGhlZ98okefdtHlay2z2QQAAEA9k9/959G8ieM8AAAAAJAJRUVF0aVLlygvL69ye91118VNN92UgSoAklBeXh55eXlV7nJycqK4uDhatvRn/wAAoDZNmjQpjj322LS2RxxxRFo/DI26a+PGjXHjjTfGXXfdFVu3bq3Rc+y0005xww03xE9/+tNo0qRJLRcCAAAAAAAAAADwiV/89qjIyXYEAAAAAAAAAADpadeuXfzmN79Jazt9+vSEawBI0gUXXJDW7hvf+Iaj2gAAUMsqKiri9NNPT2ubl5cXTz31VMJFJK158+Zx++23x+zZs2PQoEE1eo6SkpK4+uqrY+DAgTFr1qxaLgQAAAAAAAAAAODTHNYGAAAAAAAAAKgnXnvttbj22mvT2u61114J1wCQlGXLlsXDDz+c1nbUqFEJ1wAAQMNz3nnnxdq1a9Pa3nrrrdGiRYuEi8iUfffdN2bNmhV33313jf97feuttyI/Pz8uuOCCtP8+AgAAAAAAAAAAoHoc1gYAAAAAAAAAqCduuOGGWLFiRVrbgw46KOEaAJIyfPjwqKioqHLXoUOHGDJkSAaKAACg4fjPf/4TDz30UFrbXr16xSWXXJJwEZnWqFGjGDlyZMydOzeOO+64Gj1HZWVlPPDAA9GvX7/4y1/+UsuFAAAAAAAAAAAAOKwNAAAAAAAAAFAPbNq0KV588cW09w5rA9RPr7zySsyaNSut7U9+8pOEawAAoOEZNmxYWj/oJpVKxXPPPZeBIrKle/fu8eyzz8bTTz8dXbt2rdFzfPTRRzF06NC49dZbo7KyspYLAQAAAAAAAAAAGi6HtQEAAAAAAAAA6oEVK1akvT3llFOiW7duCdYAkJRTTz01rV3Lli3j+uuvT7gGAAAalrFjx8a8efPS2p566qnRr1+/hIuoC0444YSYO3duXHjhhZFKpar9+MrKyrjmmmvi5JNPjo0bNyZQCAAAAAAAAAAA0PA4rA0AAAAAAAAAUA+sXLkyrd2NN94Yv//97xOuASAJo0aNio8//jit7f333x85Of4IIAAA1JbS0tIYOXJkWtsWLVrEI488kmwQdUreerhpAAAgAElEQVTLli3j3nvvjZkzZ0b//v1r9BxPPvlkFBQUxHvvvVe7cQAAAAAAAAAAAA2Q76oBAAAAAAAAAKgHWrVqldbu+OOPj1QqlXANALWttLQ0brjhhrS2vXv3jtNOOy3hIgAAaFhOPvnkKCkpSWs7duzYaNy4ccJF1EX7779/zJ49O0aNGhU77bRTtR//5ptvxqBBg+Jvf/tbAnUAAAAAAAAAAAANh8PaAAAAAAAAAAD1QNeuXdParVy5MuESAJJwxhlnRFlZWZW7VCoVTz31VAaKAACg4XjjjTfiueeeS2u73377xfe///2Ei6jLmjRpEldeeWW8/fbbMXTo0Go/vqioKI444ogYPXp0VFZWJlAIAAAAAAAAAACw43NYGwAAAAAAAACgHpg6dWpau2OPPTb++c9/JlwDQG165513YsKECWltjz766Nh7770TLgIAgIZl+PDhaR04btSoUfz5z3/OQBH1Qc+ePeP555+PJ554Ijp27Fitx27dujUuvfTSOPvss6O0tDShQgAAAAAAAAAAgB2Xw9oAAAAAAAAAAPXAtGnT0tqVlJREQUFBFBYWJlwEQG1J94hfkyZN4oknnshAEQAANBw333xzLF26NK3tyJEjY5dddkm4iPoklUrFySefHPPnz49TTjml2o8fN25cDBkyJO2/BwEAAAAAAAAAAPhfDmsDAAAAAAAAANQDjRs3TntbWloaI0eOjIqKigSLAKgNTz/9dPz73/9Oa3vNNddEixYtEi4CAICGY/Xq1fHLX/4yrW379u3jjjvuSLiI+qpNmzbx+OOPx4QJE6J58+bVeuwbb7wRgwYN8oPyAAAAAAAAAAAAqsFhbQAAAAAAAACAeuCqq66KPn36pL3/5z//GePGjUuwCIDtVVFRESNGjEhr2759+7jhhhsSLgIAgIbluOOOi82bN6e1ffLJJyMnx7fh8NVOPPHEmDVrVuy2227Vetzy5cvj0EMPjd/+9rcJlQEAAAAAAAAAAOxY/Ik+AAAAAAAAAIB6oHnz5vHEE09Ebm5u2o+59tprY/369QlWAbA9rr322iguLk5r+8gjjzjiBwAAtWjKlCkxffr0tLaHHXZYHHrooQkXsaPYe++944033ohvf/vb1Xrc5s2b4/zzz4/zzjsvysvLE6oDAAAAAAAAAADYMfguGwAAAAAAAACAemK//faLW2+9Ne39xx9/XK09AJmzZs2auPPOO9Pa7rvvvnH00UcnXAQAAA1HRUVFnHrqqWltc3Nz45lnnkm4iB1N27Zt4/nnn4/LLrus2o/97//+7zjssMPi448/TqAMAAAAAAAAAABgx+CwNgAAAAAAAABAPXLxxRfHUUcdlfZ+9OjRsWHDhgSLAKiJk046KbZs2VLlLpVKxdNPP52BIgAAaDhGjhwZxcXFaW1/9atfRcuWLRMuYkfUuHHjuOOOO+Kxxx6Lpk2bVuuxhYWFMWjQoHjjjTcSqgMAAAAAAAAAAKjfHNYGAAAAAAAAAKhHcnJyYtKkSTFjxoy09ps2bYpJkyYlXAVAdfzjH/+Il156Ka3tySefHD179ky4CAAAGo4lS5bEAw88kNZ21113jcsvvzzhInZ0P/jBD6KwsDC6d+9ercd9+OGHcfDBB8e4ceMSKgMAAAAAAAAAAKi/avWw9pqikiguKqnNp6w12mpGW81oq7m63KetZrTVjLaa0VYz2mpGW83U5baIut1Xl9sqtlZmOwEAAAAAGpxGjRrFgQceGLNnz45UKlXlftSoUTF79uz48MMPM1AHQFVOOumktHZNmzaNRx55JNkYAABoYI455pioqKiocpdKpeK5557LQBENwYABA2L27NkxZMiQaj2urKwszjrrrLjkkkti8+bNCdUBAAAAAAAAAADUP7V6WPvdBUXx3vyi2nzKWqOtZrTVjLaaq8t92mpGW81oqxltNaOtZrTVTF1ui6jbfXW5rbx8a7YTAAAAAKDBGjhwYFRWVv3D7958880YPHhwdOvWLYYMGRJ33nlnLFq0KAOFAPxfY8eOjXfffTet7S233BK5ubkJFwEAQMMxbty4+Pe//53W9nvf+170798/4SIako4dO8bLL78cP/nJT6r92LvvvjuOPPLIWLVqVQJlAAAAAAAAAAAA9U+tHtYGAAAAAAAAACCzHnrooWrtp02bFpdffnnsscce8e1vfztKSkoSKgPg/9qwYUP88Ic/TGvbtWvXuPTSSxMuAgCAhqO8vDwuuOCCtLbNmzePRx99NOEiGqImTZrEfffdF2PGjIkmTZpU67GvvPJKDBo0KP7nf/4noToAAAAAAAAAAID6w2FtAAAAAAAAAIB67IgjjqjxY19++eVo1qxZ/OUvf4mysrJarALg/1q1alV06tQp7f3jjz+eYA0AADQ8p512WmzatCmt7QMPPBC5ubkJF9GQjRgx4v+xd6dRUpbnwrav6m7aZhAREFBARIKKwTGiImIURAyiOKFxCgqiOGyN43aKE4mKxnmriaJEEJxwAIEoahhEBZHggAYnVMQBlEERkAaqvh/73X5v9mvS1U091dXdx7GWP8Drvp9zPWuZRVhVV8e0adOiVatWlTr36aefxj777BN/+tOfEioDAAAAAAAAAACoGSzWBgAAAAAAAACowbbaaqto2rTpRt3Ru3fvKCsri1QqFalUKs4666z45JNPchMIQHz88cfRoUOHrJf4devWLfbbb7+EqwAAoO544403YuzYsVnN7rTTTnHSSSclXAQRXbt2jddffz323HPPSp1bs2ZNnHHGGbH33nvH66+/nlAdAAAAAAAAAABAYbNYGwAAAAAAAACgBkulUrHvvvvm9M6777472rdvHwMGDIj58+fn9G6AumTJkiVxyCGHxLbbbhvfffddVmeKi4vjiSeeSLgMAADqln79+kUmk6lwrqioKCZOnJiHIvhvrVu3jmnTpsUpp5xS6bOzZs2KLl26xBFHHBEvvPBCAnUAAAAAAAAAAACFy2JtAAAAAAAAAIAabtSoUdG9e/ec3zty5MjYcccdo3///vHll1/m/H6A2iidTsfw4cOjU6dO0apVq5g0aVKlzg8ePDhatmyZUB0AANQ9w4YNi4ULF2Y1e+aZZ0bbtm0TLoJ/VlZWFvfff3/ceeedUVxcXOnzTz/9dPTq1Su23377uPjii+Pll1+ODRs2JFAKAAAAAAAAAABQOCzWBgAAAAAAAACo4Ro3bhzPPvtsHHzwwTm/O5PJxNixY+Paa6/N+d0Atcnq1avjiCOOiPr168fgwYNj/vz5kclkKnVHo0aN4s4770yoEAAA6p4VK1bE7373u6xmmzZtGrfffnvCRfDTUqlUnH322fHCCy9E8+bNq3TH+++/HzfddFPsu+++sdVWW8WgQYNi/PjxsXr16hzXAgAAAAAAAAAAVD+LtQEAAAAAAAAAaoEGDRrEuHHj4uijj07k/vvvvz8WLlyYyN0ANd2zzz4bW2yxRTz99NNRXl5epTtSqVQ8/fTTUVJSkuM6AACou4488shYt25dVrMPP/xwFBX5mg3Va//994/XX389dt111426Z8mSJfHAAw9Ev379onnz5nH44YfHiBEj4uuvv85RKQAAAAAAAAAAQPXyiT8AAAAAAAAAgFqitLQ0Hn744Rg9enRce+21MXDgwOjRo0dO7l63bl1cf/31ObkLoDaZMWNGHHLIIbF69eoq31FUVBQjRoyInj175rAMAADqthdffDGmTJmS1Wz37t3joIMOSrgIstOuXbt4+eWX49e//nVO7luzZk2MGzcuBg4cGK1atYru3bvHH//4x5g7d25kMpmcPAMAAAAAAAAAACDfSqo7AAAAAAAAAACA3CkpKYnjjz/+//n9119/Pfbff/9YtWpVle++//7749JLL42tt956YxIBao3PPvssevbsGel0usp3FBcXx/jx46NPnz45LAMAgLotnU7Hsccem9VsvXr14umnn064CCqnQYMGMWbMmNhtt93ikksuydkC7HQ6HTNmzIgZM2ZERESLFi1ir732ir333jv23nvv6NKlS2y66aY5eRYAAAAAAAAAAECSiqo7AAAAAAAAAACA5O2xxx4xYcKE2H///aOoqGofGVm3bl3ccMMNOS4DqLlOPvnkKC8vr/L5TTbZJF599VVLtQEAIMcuuOCCWLp0aVazV199dTRt2jThIqi8VCoVF198cUyePDm22WabRJ6xZMmSeOaZZ+Lyyy+Pnj17xmabbRY77bRTDB48OO6///6YN29ebNiwIZFnAwAAAAAAAAAAbAyLtQEAAAAAAAAA6oj9998/pkyZEl988UXcc8890aBBg0rfMXz48Pjss88SqAOoWZYsWRJTpkyp8vkmTZrE22+/HV26dMlhFQAA8Pnnn8cdd9yR1WybNm3isssuS7gINs6BBx4Y8+fPj7vuuiu23HLLRJ+VyWRi3rx5MXz48Dj11FNjp512is033zwOPPDAuPzyy+OZZ56JJUuWJNoAAAAAAAAAAACQDYu1AQAAAAAAAADqmJYtW8aQIUNi1apVkclkYunSpfH4449ndXbdunVx/fXXJ1wIUPjuuOOOyGQylT5Xv379OP3002Pp0qXRsWPHBMoAAKBu69u3b6TT6QrnUqlUPP3003kogo23ySabxJlnnhkfffRR3HLLLdGiRYu8PXvlypXx4osvxnXXXReHHXZYtGzZMrbddts4/vjj44477ojXXnst1q5dm7ceAAAAAAAAAACACIu1AQAAAAAAAADqvKZNm8bRRx8dS5YsiQYNGlQ4P3z48Pjss8/yUAZQuN58882sZ1OpVOyyyy4xZsyYWL16dfzpT3+KoiIf3wMAgFwbM2ZMvPHGG1nN9uvXL37xi18kXAS5Vb9+/TjvvPPi448/jvvvvz/69OkTm2yySd47Pv7443j44Yfj3HPPjb322isaN24cXbt2jfPOOy8eeeSR+OSTT6r0w6gAAAAAAAAAAACy5Zs5AAAAAAAAAABERMQWW2wRZ511VoVz69atixtuuCEPRQCF68svv8xqbsiQIbFixYp444034rjjjku4CgAA6q7y8vI47bTTspqtX79+PPzwwwkXQXIaNGgQAwcOjIkTJ8Y333wTY8eOjZNOOimaNm1aLT3l5eUxc+bMuO222+K4446L9u3bx5Zbbhn9+vWL66+/PqZMmRIrV66sljYAAAAAAAAAAKB2slgbAAAAAAAAAIAfXXjhhdGgQYMK54YPHx6LFi3KQxFAYSorK8tq7p577onGjRsnXAMAAJx88smxatWqrGb/67/+K+s/00Oha9SoURx11FExcuTIWLx4cUyZMiV++9vfRvv27au1a/HixTF+/Pi47LLLokePHtGkSZPYeeed47TTTosHHngg5s+fH5lMplobAQAAAAAAAACAmstibQAAAAAAAAAAftSiRYs466yzKpwrLy+PG264IQ9FAIWpU6dOFc4UFRVFOp3OQw0AANRt8+bNi0ceeSSr2R133DEGDhyYcBFUj5KSkth///3j1ltvjY8++ijeeuut+P3vfx9dunSp7rRIp9Px9ttvx3333ReDBg2KTp06Rdu2bePkk0+O0aNHx+LFi6s7EQAAAAAAAAAAqEEs1gYAAAAAAAAA4J9ceOGF0aBBgwrn7rvvvli0aFEeigAKT//+/SucSafTMWPGjDzUAABA3davX7/IZDIVzhUVFcWECRPyUATVL5VKxU477RSXX355vPbaa7Fo0aK455574tBDD43mzZtXd15ERHz++efx4IMPxoknnhitWrWKXXbZJS644IJ49tlnY/Xq1dWdBwAAAAAAAAAAFDCLtQEAAAAAAAAA+CctWrSIM844o8K58vLyGD9+fB6KAArPgQceGKlUqsK5xx57LA81AABQd916662xYMGCrGYHDx4c7du3T7gIClPr1q1jyJAhMX78+FiyZEl89NFHMXr06PiP//iP2HPPPaNevXrVnRhvvfVW3HLLLfGrX/0qNt988+jRo0dcd911MXv27NiwYUN15wEAAAAAAAAAAAWkpLoDAAAAAAAAAAAoPBdddFHcfPPNFc698847eagBKDxFRUXRokWLWLx48b+de/XVV/NUBAAAdc/3338fl1xySVazTZo0ibvvvjvhIqgZUqlUbLvttrHtttvG8ccfHxERP/zwQ8ydOzdmzpwZs2bNipkzZ8ann35abY3l5eUxZcqUmDJlSlx++eU/Lto+8MADo1evXtGhQ4dqawMAAAAAAAAAAKpfThdrd9ihWUQmlcsrc0Zb1WirGm1VV8h92qpGW9VoqxptVaOtarRVTSG3RRR2XyG3lZYWV3cCAAAAAJCAli1bRuvWrePzzz//t3Pvv/9+nooACs/WW29d4WLthQsX5qkGAADqniOPPDLKy8uzmn3ooYeiqKgo4SKoucrKyqJr167RtWvXH3/vq6+++nHJ9syZM2P27NmxatWqaulbvnx5PPHEE/HEE09ERET79u1/XLLdo0ePaNasWbV0AQAAAAAAAAAA1SN19Z8OzvzPL7bZvllstXXj6uwBAACghtmn7ZXRsF6r6s4AAAAAABJw4YUXxs033/xvZ/r37x+PPfZYnooACssll1wSw4YN+7czxcXFsX79+jwVAQBA3TF9+vT45S9/mdVs165d45VXXkm4CGq/9evXx7vvvvvjou1Zs2bFu+++W91ZkUqlYvfdd/9x0Xa3bt2irKysurMAAAAAAAAAAICEXPPnX0VJdUcAAAAAAAAAAFCY1q1bV+FMmzZt8lACUJgOO+ywChdrb9iwIT799NNo165dnqoAAKD2S6fTcfTRR2c1W1JSEuPHj0+4COqGkpKS2HnnnWPnnXeO0047LSIiVqxYEbNnz45Zs2b9uHB76dKlee3KZDIxZ86cmDNnTgwbNizKysqie/fu0atXrzjwwANjl112iaKiorw2AQAAAAAAAAAAybJYGwAAAAAAAACAn/TZZ59VONO2bds8lAAUpr333jtSqVRkMpl/O/fss8/G6aefnqcqAACo/S655JL4+uuvs5q9/PLLo3nz5gkXQd3VpEmT6NWrV/Tq1Ssi/nvJ9YIFC35csj1z5sx44403Yv369Xlr+uGHH+L555+P559/PiIimjdvHj179vyxc+utt85bCwAAAAAAAAAAkAyLtQEAAAAAAAAA+EnZLNZ+/fXX81ACUJiKioqiYcOG8f333//buVdffdVibQAAyJHFixfHLbfcktXsVlttFVdffXWyQcA/SaVS0aFDh+jQoUOccMIJERGxZs2amDt3bsycOTNGjx4dH330UXz77bd5a/rmm2/i0UcfjUcffTQiIjp27Pjjku0DDjggNttss7y1AAAAAAAAAAAAuVFU3QEAAAAAAAAAABSmoqKKP1oyZsyY+PDDD/NQA1CYKlqqHRGxdOnSPJQAAEDd0Ldv39iwYUNWs08++WTCNUA26tevH/vss0+cf/75MWfOnPjmm2/i1VdfjWuvvTa6d+8eJSUlee354IMP4u67744jjjgimjZtGl27do0rr7wyXnnllchkMnltAQAAAAAAAAAAqsZibQAAAAAAAAAAftLWW2+d1Vzv3r1j8eLFCdcAFKa2bdtWONOwYcM8lAAAQO03duzYeP3117Oa7du3b+y1114JFwFVUVJSEnvvvXf87ne/i+nTp8eyZcvimWeeiXPOOSd23HHHvLak0+mYOXNmDB06NLp16xa77LJLPP/883ltAAAAAAAAAAAAKs9ibQAAAAAAAAAAflL37t2zmluwYEEcdNBB8dVXXyVcBFB41q5dW+HM5ptvnocSAACo3davXx8DBw7MarasrCweffTRhIuAXNl0002jb9++cfvtt8c777wTixYtigcffDBOPPHEaNWqVV5b3n777TjooINiwIABsXTp0rw+GwAAAAAAAAAAyJ7F2gAAAAAAAAAA/KTjjz8+GjdunNXsW2+9Fb169Yrly5cnXAVQWLJZrN2sWbM8lAAAQO02aNCgWLlyZVazt956azRo0CDhIiAprVu3jt/85jcxatSo+OKLL+Ltt9+OW265Jfr06RMNGzbMS8PIkSOjU6dO8fDDD0cmk8nLMwEAAAAAAAAAgOxZrA0AAAAAAAAAwE9q3rx5/P73v896ft68edGpU6d45513EqwCKCzZLNZu3rx5HkoAAKD2ev/992PUqFFZzW633XYxZMiQhIuAfEmlUtG5c+c477zzYuLEibFs2bKYNm1aXHHFFbH33ntHUVFyX4/7+uuv4/jjj4++ffvGwoULE3sOAAAAAAAAAABQeRZrAwAAAAAAAADwL5199tkxYMCArOcXL14cnTt3jnvvvTfS6XSCZQCFYf369RXOtGzZMg8lAABQe/Xt2zcymUyFc6lUKiZMmJCHIqC6lJaWxn777RdDhw6NV199NZYuXRpPPfVUnHnmmbHddtsl8sxJkybFjjvuGHfeeWds2LAhkWcAAAAAAAAAAACVY7E2AAAAAAAAAAD/UiqVivvuuy9+9atfVerc6aefHl27do2///3vCZUBFIZsFmq1atUqDyUAAFA73XXXXfHBBx9kNXvyySdHx44dEy4CCkmTJk3i8MMPj7vuuivee++9+OSTT2L48OHx61//Opo3b56z56xatSrOOeec6NatW8ybNy9n9wIAAAAAAAAAAFVjsTYAAAAAAAAAAP9WvXr14vHHH48uXbpU6txrr70WXbp0iXPOOSe+/fbbhOoAqk86nY5MJlPh3JZbbpmHGgAAqH1Wr14dF1xwQVazjRs3jnvvvTfhIqDQtWvXLgYNGhQPP/xwLF68OObOnRs33nhj9OrVK8rKyjb6/lmzZsXuu+8eV155ZaxduzYHxQAAAAAAAAAAQFVYrA0AAAAAAAAAQIUaNmwYEydOjI4dO1bqXDqdjjvvvDN22GGHmDx5ckJ1ANVj2bJlWc1ttdVWCZcAAEDt1L9//6wX144YMSJKSkoSLgJqkqKioth1113joosuismTJ8fy5cvjxRdfjEsvvTT22GOPSKVSVbp33bp1MXTo0Nh1111jxowZOa4GAAAAAAAAAACyYbE2AAAAAAAAAABZ2WKLLeL555+PbbfdttJnv/rqq+jdu3dsttlm8fjjj8fChQsjk8kkUAmQP4sWLcpqrnHjxgmXAABA7fPKK6/EpEmTsprdc88948gjj0y4CKjpysrKokePHnHdddfF7Nmz45tvvolTTz21yvfNnz8/unfvHmeeeWasXr06h6UAAAAAAAAAAEBFLNYGAAAAAAAAACBr7dq1i+nTp8eOO+5YpfPfffddHHPMMdGuXbvYaqut4vDDD4/rr78+/va3v8XKlStzXAuQrK+++qrCmaIiH9MDAICqOOqoo7KaKy4ujvHjxydcA9RGTZs2jfvuuy9WrlwZ5557bqRSqSrdc88998QBBxwQ33zzTY4LAQAAAAAAAACAf8U3dgAAAAAAAAAAqJTWrVvHtGnTYo899tioe7766qsYN25cXHbZZdGzZ89o3rx5nHPOOVktqgUoBF9++WWFM8XFxXkoAQCA2uWKK67I+u8HLrroomjZsmXCRUBt1qhRo7jtttvi1Vdfjc6dO1fpjtdeey323Xff+PTTT3NcBwAAAAAAAAAA/BSLtQEAAAAAAAAAqLTmzZvH9OnT4/zzz8/Z0tjy8vK4884742c/+1k8//zzObkTIElff/11hTMlJSV5KAEAgNpjyZIlMWzYsKxmW7ZsGX/4wx8SLgLqir322ivmzJkTQ4cOjdLS0kqff++992KfffaJefPmJVAHAAAAAAAAAAD83yzWBgAAAAAAAACgSurXrx8333xzzJkzJ/bZZ5+c3btq1aro27dvPP300zm7EyAJ2SzW3mSTTfJQAgAAtUe/fv1i/fr1Wc2OHTs2iop8NQbIndLS0rjiiivizTffjO7du1f6/BdffBHdu3ePGTNmJFAHAAAAAAAAAAD8j6JMproTftqKpWti+dI11Z3xLxVqm/dWNd5b1RT6e4vw7qqqUNu8t6rx3qrGe6sa761qvLeqKfT3FuHdAQAAAAB1xy677BIvvfRS3H///dGsWbOc3FleXh5HH310jB49Oif3ASRh2bJlFc5YrA0AANkbN25czJw5M6vZ3r17x7777ptwEVBX7bDDDjF16tS45557YtNNN63U2RUrVkSvXr3imWeeSagOAAAAAAAAAAAoyhToZu0F7y2NT+Yvre6Mf6lQ27y3qvHeqqbQ31uEd1dVhdrmvVWN91Y13lvVeG9V471VTaG/twjvDgAAAACoW4qKimLgwIHx3nvvxR577JGTOzds2BADBgyIKVOm5OQ+gFxbvnx5hTMNGjTIQwkAANR86XQ6BgwYkNXsJptsEmPHjk24CKjrioqKYsiQIfGPf/wj+vXrV6mzP/zwQxxxxBHxwAMPJFQHAAAAAAAAAAB1W1F1BwAAAAAAAAAAUHs0a9YsZs+eHQ888ECUlJRs9H3/s1z7u+++y0EdQG6tWLGiwpmGDRvmoQQAAGq+008/Pb799tusZm+88cZo1KhRwkUA/61169bx1FNPVXqh/4YNG2LQoEFx/fXXRyaTSagOAAAAAAAAAADqJou1AQAAAAAAAADIuVNOOSXmzZsXJ554YhQVbdxHVD777LO44IILclQGkDvvvvtuhTOW/QEAQMU++OCDeOCBB7Ka7dChQ5xzzjkJFwH8s1QqFUcddVQsWLAgdtttt0qdveyyy+K8886LdDqdUB0AAAAAAAAAANQ9FmsDAAAAAAAAAJCI7bffPkaNGhXffPNNPPvss3HNNddEnz59olmzZpW+a/jw4fHcc88lUAlQdYsXL65wpnHjxnkoAQCAmu2www7LauFsKpWKCRMm5KEI4Ke1b98+pk6dGj169KjUudtvvz1OOumkKC8vT6gMAAAAAAAAAADqFou1AQAAAAAAAE0T9F0AACAASURBVABI1Oabbx69e/eOK6+8MiZOnBhff/11fPDBBzFq1KhK3XPqqafGt99+m1AlQOWcfvrpWc21atUq4RIAAKjZ7rvvvpg/f35WsyeccELssMMOCRcB/HuNGzeOSZMmxdFHH12pc2PGjIlDDz00vv/++4TKAAAAAAAAAACg7rBYGwAAAAAAAACAvEqlUvGzn/0sTjzxxEin03HxxRdndW7RokXRpEmTSKfTCRcC/GsfffRRdOjQIe69996s5vv06ZNwEQAA1Fw//PBDnHvuuVnNNmrUKEaMGJFwEUB2Ntlkk3jkkUfijDPOqNS5yZMnR48ePeLrr79OqAwAAAAAAAAAAOoGi7UBAAAAAAAAAKg2qVQqhg0bFt26dcv6TJcuXeLzzz9PsArgp1188cWx3XbbxYIFC7Kar1evXvTv3z/hKgAAqLl+/etfx5o1a7KaHT58eJSUlCRcBJC94uLiuOuuu+Lqq6+u1LnZs2fHvvvuG5988kkiXQAAAAAAAAAAUBdYrA0AAAAAAAAAQLWbOHFitG3bNqvZv//977HTTjvF2LFjE64C+G/z5s2Ltm3bxk033RTpdDrrc927d4+iIh/TAwCAnzJ79uwYP358VrO77757HHvssQkXAVReKpWKq666Ku65555IpVJZn3v//fejW7du8fbbbydYBwAAAAAAAAAAtZdv7AAAAAAAAAAAUO0222yzuO+++7KeX758efTv3z8GDRoU5eXlCZYBdd2oUaNi5513jkWLFlX67DXXXJNAEQAA1A5HHHFEZDKZCueKi4tjwoQJeSgCqLohQ4bE448/HqWlpVmf+eKLL6J79+7x0ksvJVgGAAAAAAAAAAC1k8XaAAAAAAAAAAAUhN69e8epp55aqTMPPPBA9O/fPzZs2JBQFVCXjRs3LgYMGJDVsr//rXv37rHvvvsmUAUAADXf0KFD4/PPP89q9re//W1sueWWCRcBbLyjjjoqnn322dh0002zPvPtt9/GQQcdFOPGjUuwDAAAAAAAAAAAah+LtQEAAAAAAAAAKBh//OMfo02bNpU6M378+LjmmmsSKgLqqh9++CFOOOGEKi3V3mKLLeKFF15IoAoAAGq+ZcuWxdChQ7Oabd68edx4440JFwHkzgEHHBDTpk2Lli1bZn3mhx9+iCOPPDKGDx+eYBkAAAAAAAAAANQuFmsDAAAAAAAAAFAwNttss3jwwQejXr16lTo3dOjQmDBhQkJVQF10zDHHxKpVqyp9rmPHjjF37twoLS1NoAoAAGq+fv36xbp167Kafeyxx6KoyFdfgJplt912i5dffjk6dOiQ9Zl0Oh2DBw+O6667rko/5AsAAAAAAAAAAOoany4EAAAAAAAAAKCg9OjRIx577LGoX79+pc6deOKJ8eGHHyZUBdQlc+bMiWeeeaZSZ0pKSuK6666L999/P1q3bp1QGQAA1GyTJk2KGTNmZDXbs2fPOOCAAxIuAkhGhw4d4uWXX47ddtutUucuv/zyOO+88yzXBgAAAAAAAACAClisDQAAAAAAAABAwTn88MPj73//e+y+++5Zn/n222/jqKOOitWrVydYBtQFQ4cOrdR8586dY+HChXHppZcmVAQAADVfOp2OE088MavZ0tLSePLJJxMuAkhWy5YtY+rUqZX+IQG33357nHHGGZFOpxMqAwAAAAAAAACAms9ibQAAAAAAAAAACtIOO+wQr776avznf/5n1mfeeuutGDJkSGQymQTLgNpu6tSpWc/efvvt8fbbb8eWW26ZXBAAANQCZ599dixfvjyr2euuuy4aN26ccBFA8ho3bhyTJk2Ko48+ulLn/vznP8epp54aGzZsSKgMAAAAAAAAAABqNou1AQAAAAAAAAAoWKWlpXHDDTfE/fffn/WZUaNGxc9//vNYu3ZtgmVAbfb9999nNbd48eI455xzEq4BAICa79NPP40///nPWc1us802ccEFFyRcBJA/ZWVl8cgjj8QZZ5xRqXMjRoyIAQMGxPr16xMqAwAAAAAAAACAmstibQAAAAAAAAAACt7AgQNj3LhxWc//4x//iO233z6GDh0aq1atSrAMqI3S6XSFM8OGDYsWLVrkoQYAAGq+vn37ZvXn7FQqVan//w9QUxQXF8ddd90VV199daXOjR49Ok444YRYt25dMmEAAAAAAAAAAFBDWawNAAAAAAAAAECNcNhhh8Wll16a9fynn34aV155ZTRq1Cg6d+4cJ5xwQtx0000xderUKC8vT7AUqMnS6XRkMpkK5w4//PA81AAAQM03YsSImDdvXlazxxxzTOy8884JFwFUj1QqFVdddVXcc889kUqlsj732GOPxbHHHuvvNAEAAAAAAAAA4P9isTYAAAAAAAAAADXG0KFD48ADD6z0uXfeeSfGjBkTF198cRxwwAGx1VZbxRVXXBFffPFFApVATbZs2bKs5lq0aJFwCQAA1Hzl5eVx9tlnZzXbsGHDGDlyZMJFANVvyJAh8fjjj1fqzFNPPRVHHnlk/PDDDwlVAQAAAAAAAABAzVJUVJT9T7fPpw47NIttd2he3Rn/UqG2eW9V471VTaG/twjvrqoKtc17qxrvrWq8t6rx3qrGe6uaQn9vEd4dAAAAAEASiouL4+GHH46tt956o+5ZunRp/OEPf4htttkmTjrppJgzZ06OCoGabsmSJVnNNW7cOOESAACo+U444YRYvXp1VrN/+tOforS0NOEigMJw1FFHxfjx46NBgwZZn5k4cWL069cv1qxZk2AZAAAAAAAAAADUDKmr/3Rw5n9+sc32zWKrrX3ZBwAAgOzt0/bKaFivVXVnAAAAAAB1zOuvvx7dunWL8vLynN257777xm9/+9vo169flJSU5OxeoGaZNm1a7L///v92JpVKRTqdzk8QAADUUHPnzo1f/OIXkclkKpzdeeed480338xDFUBheemll6JPnz7x/fffZ33mgAMOiGeeeSYaNmyYYBkAAAAAAAAAABSua/78qyiq7ggAAAAAAAAAAKisPfbYI+6+++6c3jljxow4+uij42c/+1ncfPPN8e233+b0fqBmWLJkSYUzRUU+egcAABU5/PDDs1qqXVRUFBMmTMhDEUDh6d69e0yePDkaN26c9ZkpU6bEr371q1i5cmWCZQAAAAAAAAAAUNh8uwcAAAAAAAAAgBpp0KBBMWLEiKhXr15O7/3000/jwgsvjDZt2sR5550Xy5cvz+n9QGFbunRphTPFxcV5KAEAgJpr2LBhsXDhwqxmzzrrrGjbtm3CRQCFq2vXrvHiiy9GkyZNsj7z0ksvxUEHHRQrVqxIsAwAAAAAAAAAAAqXxdoAAAAAAAAAANRYJ598csyZMyf69u2b87u///77uO222+LnP/95zJo1K+f3A4Vp2bJlFc7keqE/AADUJitWrIjf/e53Wc02bdo0brvttoSLAArfHnvsEVOmTIlmzZplfWbmzJlxyCGHxOrVqxMsAwAAAAAAAACAwmSxNgAAAAAAAAAANdpOO+0UzzzzTMyYMSP23XffnN//5Zdfxi9/+csYPXp0zu8GCs/y5csrnCktLc1DCQAA1ExHHHFErFu3LqvZhx9+OIqKfLUFICJi1113jalTp0aLFi2yPvPKK69E//79s/7fXQAAAAAAAAAAqC18+hAAAAAAAAAAgFqhW7duMX369JgyZUoMHjw4OnfuHMXFxTm5e+3atXHiiSfGZZddFul0Oid3AoXJYm0AAKi6559/PqZOnZrV7H777RcHHXRQskEANUznzp1j6tSpseWWW2Z9ZtKkSTFw4EB/bwkAAAAAAAAAQJ1isTYAAAAAAAAAALVGKpWK/fffP+699954++234/vvv4/XX389br755ojY+GW4119/fRQXF8dLL70UmUwmF8lAgfnuu+8qnCkrK8tDCQAA1CzpdDqOO+64rGbr1asX48aNS7gIoGbq1KlTTJs2Ldq0aZP1mYceeiguvPBCf2cJAAAAAAAAAECdYbE2AAAAAAAAAAC1VllZWfziF7+I888/PzKZTHz66adx1VVXxRZbbLFR9+63337RpUuXGDVqVJSXl+eoFigE2SzWbtCgQR5KAACgZjn//PNj6dKlWc1effXV0aRJk4SLAGqujh07xvTp06Ndu3ZZn7n11ltj2LBhCVYBAAAAAAAAAEDhsFgbAAAAAAAAAIA6o1WrVnH11VfHwoULY8SIEbHLLrtU+a45c+bEb37zm2jXrl0MHTo0lixZksNSoLqsXLmywhmLtQEA4J99/vnnceedd2Y127Zt27jssssSLgKo+dq3bx/Tpk2L9u3bZ33m0ksvjeHDhydYBQAAAAAAAAAAhcFibQAAAAAAAAAA6pyysrI4+eSTY+7cuTFlypTo169fpFKpKt311VdfxZVXXhlbb711DBo0KN56660c1wL5tGrVqgpnGjZsmIcSAACoOQ455JBIp9MVzqVSqRg3blweigBqh3bt2sX48eOjRYsWWZ85/fTT46mnnkqwCgAAAAAAAAAAqp/F2gAAAAAAAAAA1FmpVCr233//ePrpp+O9997bqLvWrl0bDzzwQOyyyy7Rs2fPeOaZZ7JaKgYUljVr1lQ4s+mmm+ahBAAAaoYxY8bEm2++mdXs4YcfHrvttlvCRQC1S+fOnWP69OnRvHnzrObT6XQcd9xxMXXq1GTDAAAAAAAAAACgGlmsDQAAAAAAAAAAEdGxY8dIp9Nx2223RVHRxn2s5m9/+1scdthhsf3228edd94ZK1euzFElkLT333+/wpnGjRvnoQQAAApfeXl5nHbaaVnN1q9fP8aMGZNwEUDttP3228df//rXaNSoUVbza9eujcMOOyzmzp2bcBkAAAAAAAAAAFQPi7UBAAAAAAAAAOD/SKVSce6558bEiRNzsjj3ww8/jHPOOSfatGkTF1xwQXzyyScbHwkkKpVKVTjTtGnTPJQAAEDhGzBgQKxatSqr2bvuuivKysoSLgKovfbYY494+umno7S0NKv5lStXxsEHHxwffvhhwmUAAAAAAAAAAJB/FmsDAAAAAAAAAMD/cvDBB8fMmTNj++23z8l93333Xdxyyy3RoUOHOOqoo+Kll17Kyb1Abr311luRyWQqnNtnn33yUAMAAIVt3rx58eijj2Y1u+OOO8Ypp5yScBFA7dezZ8946KGHsvrBYBERS5YsiYMOOii+/PLLhMsAAAAAAAAAACC/LNYGAAAAAAAAAICf0KlTp3jjjTfixhtvjDZt2uTkznQ6HU8++WTst99+0adPn1i0aFFO7gVyY9SoUVnNHXnkkQmXAABA4TvssMOy+sE0RUVFMWHChDwUAdQN/fv3j7vvvjvr+Y8//jh69+4dK1asSLAKAAAAAAAAAADyy2JtAAAAAAAAAAD4F8rKyuKiiy6KBQsWxKOPPhpdu3bN2d1//etfY6eddopHHnkkZ3cCG+dvf/tbhTNNmzaNsrKyPNQAAEDhuvXWW+Pjjz/Oanbw4MHRvn37hIsA6pYhQ4bEtddem/X822+/HYceemisXr06wSoAAAAAAAAAAMgfi7UBAAAAAAAAAKAC9erVi2OOOSZeeeWVmDVrVhx//PFRUlKy0feuWLEijjvuuCguLo4pU6ZYbAPV7L333qtwpnPnznkoAQCAwvXdd9/FJZdcktVskyZN4u677064CKBuuuKKK+Lss8/Oen7GjBlx7LHHxrp16xKsAgAAAAAAAACA/MjpYu0VS9fE8qVrcnllzmirGm1Vo63qCrlPW9VoqxptVaOtarRVjbaqKeS2iMLuK+S29IZMdScAAAAAAOTVnnvuGaNHj45PPvkkLrvssmjatOlG35lOp6NHjx7RqFGj2HbbbaNv375x8cUXx1/+8peYNWtWfPfddzkoB/6dJUuWxKpVqyqc69OnTx5qAACgcB111FFRXl6e1ezo0aOjqCinX10B4P9IpVJx++23x3HHHZf1mQkTJsTgwYMjk/HZTwAAAAAAAAAAaraSXF624L2lkcpEbN6tTS6vzQltVaOtarRVXSH3aasabVWjrWq0VY22qtFWNYXcFlHYfYXcVl6+IaKsuisAAAAAAPKvdevW8Yc//CEuv/zyGD16dNx2223x7rvvbtSdmUwmPv744/j4449j4sSJ//Tv2rRpEzvuuOOP/3Tq1Cl+/vOfx+abb75RzwT+2+jRo7Oa+81vfpNwCQAAFK5p06bFCy+8kNXsPvvs4wfTACSsqKgo/vKXv8SyZcviueeey+rMgw8+GFtssUXcdNNNCdcBAAAAAAAAAEByiqo7AAAAAAAAAAAAarIGDRrE4MGDY968eTF58uTEloYtWrQoJk+eHLfddlucdtpp0b1792jWrFkccMAB8dRTT0Umk0nkuVBX/O9l9j+lfv36seWWW+ahBgAACk86nY7+/ftnNVtSUhLjxo1LuAiAiIjS0tJ44oknYq+99sr6zB//+EeLtQEAAAAAAAAAqNEs1gYAAAAAAAAAgBxIpVLRq1evmDhxYsyfPz/OPPPMaNCgQaLPzGQyMXXq1DjyyCOjZ8+e8eabbyb6PKjNsvnvp2PHjnkoAQCAwnTJJZfE119/ndXs5ZdfHs2bN0+4CID/0bBhw5g4cWJ06tQp6zMXX3xxjBgxIsEqAAAAAAAAAABIjsXaAAAAAAAAAACQY9tvv33cddddsWjRorjxxhvz8swpU6ZEjx49sl5yBvz/ysvLY+nSpRXO/fKXv8xDDQAAFJ4vv/wybrnllqxmt9pqq7j66quTDQLg/9GsWbN47rnnom3btlmfOfXUU2P8+PEJVgEAAAAAAAAAQDIs1gYAAAAAAAAAgIRsvvnmcdFFF8Xq1avjnHPOiaKiZD+us2zZsjj//PMTfQbURuPHj49MJlPh3AknnJCHGgAAKDyHHnpobNiwIavZJ598MuEaAP6Vtm3bxuTJk6NZs2ZZzafT6TjmmGNi+vTpCZcBAAAAAAAAAEBuWawNAAAAAAAAAAAJq1+/ftx+++0xffr0aN++faLPeuihh+L5559P9BlQ24wdO7bCmZKSkthrr73yUAMAAIVl7NixMWfOnKxmDz30UH9uBqhmO+ywQ0yaNCkaNmyY1fzatWvj0EMPjTfffDPhMgAAAAAAAAAAyB2LtQEAAAAAAAAAIE+6desWb775ZgwePDiKi4sTe865556b2N1QG82aNavCmdatW+ehBAAACsv69etj4MCBWc2WlZXFI488knARANnYc88946mnnop69eplNf/dd99F7969Y8GCBQmXAQAAAAAAAABAblisDQAAAAAAAAAAebTpppvGvffeG5999lkMGzYsjjnmmNhpp52itLQ0Z8/44IMPIpPJ5Ow+qO0WLVpU4cxee+2VhxIAACgsgwYNipUrV2Y1e+utt0aDBg0SLgIgW7169YpRo0ZFKpXKan7x4sXRq1ev+OqrrxIuAwAAAAAAAACAjVdS3QEAAAAAAAAAAFAXbbnllnHxxRf/+Ov169fHggUL4h//+Ee8++67P/4zf/78WL16daXuXr9+faxatSoaNWqU62yodWbPnh3r16+vcO7oo4/OQw0AABSO2bNnx8iRI7Oa3W677WLIkCEJFwFQWccee2wsXbo0zjrrrKzmFyxYEAcffHBMmzYtNttss4TrAAAAAAAAAACg6izWBgAAAAAAAACAAlBSUhLbbbddbLfddtGvX78ffz+dTsfChQt/XLT9/PPPx+TJkyu8b8WKFRZrQxZGjx5d4Uwqlfqn/y4BAKAuyPaHy6RSqZgwYULCNQBU1ZlnnhlLliyJa665Jqv5N998Mw477LB49tlno379+gnXAQAAAAAAAABA1RRVdwAAAAAAAAAAAPCvFRUVxTbbbBN9+vSJCy+8MJ577rlo2bJlheeWL1+ehzqo+aZMmVLhTNOmTaO0tDQPNQAAUBguu+yyWLhwYVazp5xySnTs2DHhIgA2xlVXXRVnnnlm1vPTp0+P4447LtavX59gFQAAAAAAAAAAVJ3F2gAAAAAAAAAAUMM0b968wpkVK1bkoQRqvg8++KDCmZ133jkPJQAAUBg+/vjjGDZsWFazjRs3jj//+c8JFwGwsVKpVNxxxx1x7LHHZn1m3Lhxseeee0Ymk0mwDAAAAAAAAAAAqsZibQAAAAAAAAAAqGFKS0srnFm+fHkeSqBm+/LLL2PNmjUVzh1yyCF5qAEAgMLQu3fvSKfTWc0++OCDUVJSknARALlQXFwcI0eOjF69emV9Zu7cuVFUVBQjR46MtWvXJlgHAAAAAAAAAACVY7E2AAAAAAAAAADUMHPnzq1wZsWKFXkogZpt5MiRWc2ddNJJCZcAAEBhuP766+ODDz7IanbPPfeMww8/POEiAHKptLQ0nnzyyejSpUulzg0YMCDatWsX1157bSxZsiShOgAAAAAAAAAAyJ7F2gAAAAAAAAAAUIN8//33Wc1t2LAh4RKo+f76179WONOgQYNo0aJFHmoAAKB6ffnll3HllVdmNVuvXr2YOHFiwkUAJKFRo0YxadKk+P/Yu9MgKwsz/9/36YVNAiKgKCIoOiQuAbe48jOICqKikXYb0BgjiUtM3LcgYNQYHY1IQHFMdDSKaICoCAqOuIwLLijiEtMogUSjsZFFEKGX0/8XUzp/ZzTn6WM/p7tPX9ebFNT3Of2ppyqlZXXf3a9fvwY9949//CPGjRsX22yzTZxyyimxePHilAoBAAAAAAAAACA3h7UBAAAAAAAAAKAFueuuuxLtdtxxx5RLoOV77bXXcm7+5V/+pQAlAADQ9IYMGRK1tbWJttddd11069Yt5SIA0tKtW7eYN29e9OzZs8HPbty4MW6//fbo379/DB48OGbNmhXZbDaFSgAAAAAAAAAA+GoOawMAAAAAAAAAQAtRX18fkyZNyrnbZJNNYueddy5AEbRcGzZsiJUrV+bcDRo0qAA1AADQtCZPnpzoF89E/PcvcvrpT3+achEAadtmm21i3rx5sdlmm+X9GfPnz4/hw4dHv379YtKkSbFu3bpGLAQAAAAAAAAAgK/msDYAAAAAAAAAALQQTzzxRLzxxhs5dyeddFJssskmBSiClmvmzJmJdieeeGLKJQAA0LRWrlwZ55xzTqJtaWlpzJs3L+UiAAplxx13jNmzZ0eHDh2+1ue8/fbbcdZZZ8XWW28d559/fixbtqxxAgEAAAAAAAAA4Cs4rA0AAAAAAAAAAC3EDTfckGj3k5/8JOUSaPlmzJiRc1NWVha77rprAWoAAKDpDBs2LGpqahJtx48fHz179ky5CIBC2nvvvWPmzJnRpk2br/1Za9asieuvvz769u0bFRUV8fTTT0d9fX0jVAIAAAAAAAAAwBc5rA0AAAAAAAAAAC3A/fffH7Nmzcq5Gzx4cOy4444FKIKW7cUXX8y56dWrVwFKAACg6dxxxx3x/PPPJ9r27ds3xowZk3IRAE1hyJAh8cILL8TOO+/cKJ+XzWZjxowZMXDgwCgtLY1x48bF66+/7sg2AAAAAAAAAACNJjN+ytDPvxulT7+usdU2nfL+sDUrP42oz0Tnru0aJa4xacuPtvxoy19z7tOWH2350ZYfbfnRlh9t+WnObRHNu685t+291WXxjXZbNnUGAAAAAEBRW7BgQeyzzz6Jtvfff38ceeSRKRdBy5bNZqNNmzZRV1f3T3cnnHBCTJ06tUBVAABQWOvWrYvu3bvHhg0bcm5LSkqisrIy+vbtW4AyAJpKXV1dPPjggzFhwoR46qmnGv3z+/XrFxUVFVFRURH9+/ePTCbT6F8DAAAAAAAAAIDid/kthzbuYW0AAABan317jY1Nyns0dQYAAAAAQFGqqqqKa6+9Nq677rpE+969e8c777wTpaWlKZdBy/b000/HwIEDc+7++Mc/xlFHHVWAIgAAKLxBgwbFE088kWh7wQUXxLXXXptuEADNysKFC+PGG2+MadOmRU1NTaN/ft++faOsrCwuv/zyGDBgQGy//fb+uyYAAAAAAAAAAIlcfsuhUdbUEQAAAAAAAAAAwBd99NFHcf3118fEiRPjk08+SfzcGWec4fgMJDB16tScm0wmE4cffngBagAAoPBmzpyZ+Kj21ltv7ag2QCu0++67x5133hnXXHNN3HzzzXHzzTfHihUrGu3z33nnnYiIOP744yMiokOHDrHLLrvEgAEDon///jFgwIDYZZddomPHjo32NQEAAAAAAAAAKB6Z8VOG1n/2hz79usZW23Rqyh4AAABamH17jY1Nyns0dQYAAAAAQFFYvXp13HDDDXHDDTfE2rVrG/TsJptsEsuXL4+uXbumVAfFY6eddoo333zzn266d+8eH374YYGKAACgcDZs2BDdunVL9IucMplMLF68OHbeeecClAHQnH366acxderUmDBhQrz++usF+ZqZTCa23377zw9tf/a/PXv2jEwmU5AGAAAAAAAAAACan8tvOTTKmjoCAAAAAAAAAABau7Vr18aECRPi+uuvjzVr1uT1GVdddZWj2pDQ0qVLc24GDBhQgBIAACi8ioqKREe1IyJ+/OMfO6oNQEREtG/fPn74wx/GKaecEvPnz48bbrghZs+enerXrK+vjyVLlsSSJUti+vTpn//9Zptt9oVD2/37949vfetb0aZNm1R7AAAAAAAAAABoPhzWBgAAAAAAAACAJrR+/foYOnRoPPvss3l/xsiRI+Oss85qxCooXsuXL48NGzbk3B1++OEFqAEAgMKaN29e4iOo3bt3j8mTJ6dcBEBLk8lkYvDgwTF48OCorKyMiRMnxu233x7r168vWMPKlStj/vz5MX/+/M//rry8PHbccccYMGDA58e2+/fvH5tttlnBugAAAAAAAAAAKJzM+ClD6z/7Q59+XWOrbTo1ZQ8AAAAtzL69xsYm5T2aOgMAAAAAoEWqra2No48+OmbNmpX3Zxx00EExe/bsaNOmsv05RgAAIABJREFUTSOWQfG64oorYuzYsTl3VVVV0a1btwIUAQBAYdTW1kbXrl3j448/zrnNZDLx/PPPx5577lmAMgBaulWrVsVvf/vb+M1vfhN/+9vfmjrnC7beeusYMGBA7LHHHjFo0KDYa6+9om3btk2dBQAAAAAAAADA13D5LYdGSVNHAAAAAAAAAABAa3Xttdd+raPa++23X8yYMcNRbWiAuXPn5tx07NjRUW0AAIrOyJEjEx3V/mzrqDYASXXp0iUuuOCCWLp0adx3330xbNiwKC8vb+qsiIh4991346GHHorx48fHAQccEF26dIlDDjkkrr766nj++eejtra2qRMBAAAAAAAAAMhDZvyUofWf/aFPv66x1TadmrIHAACAFmbfXmNjk/IeTZ0BAAAAANDi1NXVxbbbbht/+9vfGvxsmzZt4mc/+1lceeWVjmpDA3Xp0iVWr179Tze77757vPTSSwUqAgCA9D399NMxcODARNsuXbrEihUroqSkJOUqAIrZqlWr4sEHH4wZM2bE3Llzo7q6uqmTvtQ3vvGNOOCAA+LII4+MI488Mrp3797USQAAAAAAAAAA5HD5LYeG73IEAAAAAAAAAIAmMHfu3AYf1S4vL4/TTz893nnnnbj22msd1YYGWrduXc6j2hERBx54YAFqAACgMLLZbBx11FGJ9zNmzHBUG4CvrUuXLvH9738/Hnzwwaiqqoq77rorjjrqqGjbtm1Tp33B2rVr46GHHorRo0dHjx49YvDgwXHTTTfF+++/39RpAAAAAAAAAAD8E77TEQAAAAAAAAAAmsCtt96aeFtaWhqnnnpqVFZWxk033RRbb711imVQvK655ppEu5NOOinlEgAAKJzRo0fHRx99lGh71FFHxaBBg1IuAqC16dSpU4wcOTL++Mc/RlVVVdx///0xduzYGD58ePTu3bup8z6XzWZj/vz5ceaZZ0bPnj3j//2//xc33nhjg39BIgAAAAAAAAAA6cuMnzK0/rM/9OnXNbbaplNT9gAAANDC7NtrbGxS3qOpMwAAAAAAWpT3338/evXqFXV1dTm3J598cowZMyb69u1bgDIobrvttlu88sor/3RTXl4e1dXVBSoCAIB0vfLKK7H77rtHfX19zu03vvGNWLFiRbRp06YAZQDwP1atWhWLFy+OV199NV599dVYtGhRvPHGG7Fx48amTvvc3nvvHSNGjIgRI0bEtttu29Q5AAAAAAAAAACt2uW3HBplTR0BAAAAAAAAAACtze23357oqPbkyZPjjDPOKEARFL9sNhuLFy/Ouevdu3cBagAAIH3ZbDaGDRuW6Kh2RMQ999zjqDYATaJLly5xwAEHxAEHHPD539XU1ERlZWUsWrToCwe3P/zwwyZpXLBgQSxYsCAuuOCC2H333WPEiBFx8sknx5ZbbtkkPQAAAAAAAAAArZ3D2gAAAAAAAAAAUGB33HFHzs12220Xp512WgFqoHW44447Eh20HzFiRAFqAAAgfeeee2588MEHibYHH3xwHHbYYSkXAUBy5eXlsdNOO8VOO+0UI0eO/PzvP/jgg8+PbH92cPutt96KbDZbsLaFCxfGwoUL46qrroqxY8fG+eefHyUlJQX7+gAAAAAAAAAAOKwNAAAAAAAAAAAFtWrVqqisrMy5Gz16tGMs0IhuueWWRLvzzz8/5RIAAEjfW2+9Fb/5zW8Sbdu3bx/3339/ykUA0Dh69OgRPXr0iCFDhnz+d59++mm88cYb/+fg9scff5xqyyeffBIXXXRRLF68OG677bZo06ZNql8PAAAAAAAAAID/4bA2AAAAAAAAAAAU0PLlyxPtTj755HRDoBXJZrPx8ssv59xtvfXW0a1btwIUAQBAuoYOHRrZbDbR9vbbb48OHTqkXAQA6Wnfvn3ssccesccee3z+d/X19bFs2bKYM2dOvP766zF//vxEv/AwH3fffXesWLEipk+fHh07dkzlawAAAAAAAAAA8EUOawMAAAAAAAAAQDPUo0ePpk6AovGHP/whampqcu5GjBhRgBoAAEjXmDFjEv9Sp/322y+OO+64lIsAoPAymUxsu+22ceaZZ37+d++++248/vjj8fjjj8djjz0Wf/3rXxvt682dOzcGDx4cs2fP9ovbAAAAAAAAAAAKoKSpAwAAAAAAAAAAoDXJZDI5N3369Ek/BFqRSZMmJdpddNFFKZcAAEC6li9fHldffXWibdu2bWPOnDkpFwFA87H11lvHiSeeGLfddlssW7YsFi9eHFdccUX079+/UT7/hRdeiP333z/xL7gAAAAAAAAAACB/DmsDAAAAAAAAAEAzU19f39QJUFRefPHFnJsePXrElltuWYAaAABIzyGHHBLZbDbRdtKkSdGpU6eUiwCgecpkMrHLLrvEmDFjYtGiRbFkyZL41a9+FXvuuefX+tw///nPsd9++8Xrr7/eSKUAAAAAAAAAAHyZkub6M3irP/o0Vn30aVNnfKXm2ua95cd7y09zf28R3l2+mmub95Yf7y0/3lt+vLf8eG/5ae7vLcK7AwAAAADgy2UymZwbh7Wh8cyaNSs2btyYc3fkkUcWoAYAANJzzTXXRGVlZaLtbrvtFqeeemrKRQDQcmy//fZx0UUXxQsvvBB/+ctf4vrrr4999903r8967733YuDAgfH00083ciUAAAAAAAAAAJ8paa4/hLf0zx/Fsrc+auqMr9Rc27y3/Hhv+Wnu7y3Cu8tXc23z3vLjveXHe8uP95Yf7y0/zf29RXh3AAAAAAB8ubq6upyb5vo9PdASTZgwIdHukksuSbkEAADS849//CPGjBmTaFteXh5z585NuQgAWq4+ffrEueeeG88880y8++67MXHixOjbt2+DPmP16tVx8MEHx6xZs1KqBAAAAAAAAABo3UqaOgAAAAAAAAAAAFqTJ554Iucmm82mHwKtxHPPPZdz07179+jdu3cBagAAIB1DhgyJ2traRNtrrrkmunXrlnIRABSHnj17xllnnRVvv/12zJ49u0HPbtiwIb73ve/F7bffnlIdAAAAAAAAAEDr5bA2AAAAAAAAAAAU0GuvvZZzs/nmmxegBIrfY489Fp9++mnO3eGHH16AGgAASMdNN90Ur776aqLtjjvuGOecc07KRQBQnIYNGxaVlZWx7bbbJn6mrq4uTjnllPjVr34V9fX1KdYBAAAAAAAAALQuDmsDAAAAAAAAAECBbNy4Mf74xz/m3O26664FqIHid/311yfaXXLJJSmXAABAOlauXJn4UHZpaWnMmzcv5SIAKG477LBDPPPMM9G/f/8GPXfJJZfEueeeG9lsNqUyAAAAAAAAAIDWxWFtAAAAAAAAAAAokLlz58bq1atz7kaMGFGAGih+Tz31VM7NZpttFjvssEMBagAAoPEddthhUV1dnWh72WWXRc+ePVMuAoDit+WWW8aTTz4ZBxxwQIOemzBhQpx44omJ/9kNAAAAAAAAAMBXc1gbAAAAAAAAAAAK5J577sm56dq1axx88MEFqIHi9uyzz8Ynn3ySczdkyJAC1AAAQOP7/e9/HwsWLEi03W677WLcuHEpFwFA69G5c+d45JFH4uijj27Qc1OnTo3hw4fHunXrUioDAAAAAAAAAGgdHNYGAAAAAAAAAIAC+OSTT+LBBx/MuauoqIjy8vICFEFx+/73v59od/HFF6dcAgAAjW/dunXxox/9KNG2pKQkHnnkkZSLAKD1adeuXdx3332J/5n8mblz58aBBx4YVVVVKZUBAAAAAAAAABQ/h7UBAAAAAAAAAKAAZs2aFevXr8+5O+GEEwpQA8Wturo6li1blnPXuXPn+Pa3v51+EAAANLLhw4fHhg0bEm3PPffc2GGHHVIuAoDWqbS0NKZMmRKXXXZZg5578cUXY//994/ly5enVAYAAAAAAAAAUNwc1gYAAAAAAAAAgAKYNm1azk3Pnj1j4MCBBaiB4jZ+/Piora3NuRs8eHABagAAoHHdf//98fjjjyfa9uzZM/7t3/4t5SIAaN0ymUz84he/iEmTJkUmk0n8XGVlZey7777x+uuvp1gHAAAAAAAAAFCcHNYGAAAAAAAAAICUrV69Oh5++OGcu+OOOy5KSnxLD3xdU6ZMSbS7+OKLUy4BAIDGtWHDhhg1alSibSaTiTlz5qRcBAB85swzz4xp06ZFeXl54mf+/ve/x8CBA+Ppp59OsQwAAAAAAAAAoPj4KTwAAAAAAAAAAEjZzJkzo7q6OufuhBNOKEANFLcHHnggVq1alXPXo0eP2HPPPQtQBAAAjeeYY46JTz75JNF29OjR8e1vfzvlIgDg/+/YY4+Nhx9+ODp27Jj4mdWrV8fBBx8cDz74YIplAAAAAAAAAADFxWFtAAAAAAAAAABI2cyZM3Nutt9++9h9990LUAPF7dJLL020O//881MuAQCAxvXoo4/GQw89lGjbvXv3uPnmm1MuAgC+zODBg+PJJ5+MzTffPPEzGzZsiKOPPjpuu+22FMsAAAAAAAAAAIqHw9oAAAAAAAAAAJCyhQsX5tyccMIJkclkClADxesvf/lLvPnmmzl3bdu2jXPOOacARQAA0Dhqa2vjmGOOSbTNZDIxa9asKCnxIyMA0FR22223eOaZZ2K77bZL/ExdXV388Ic/jKuvvjrq6+tTrAMAAAAAAAAAaPl8lyQAAAAAAAAAAKSsqqoq52bIkCEFKIHidvbZZyfaVVRUODIIAECLMmrUqFizZk2i7fHHHx977bVXykUAQC7bb799PPPMM9G/f/8GPXfppZfGOeecE9lsNqUyAAAAAAAAAICWz08GAQAAAAAAAABAimpqaqKuri7nbtdddy1ADRSv6urqePjhh3PuMplM/PrXvy5AEQAANI5nn3027rvvvkTbTTfdNO68886UiwCApHr06BFPPvlkHHDAAQ167sYbb4xRo0ZFdXV1SmUAAAAAAAAAAC2bw9oAAAAAAAAAAJCi9evXJ9q1a9cu5RIobldccUXU1NTk3O2xxx6x+eabF6AIAAC+vmw2G8OHD4/6+vpE+5kzZ0ZZWVnKVQBAQ3Tu3DkeeeSROProoxv03D333BNHHHFErFu3LqUyAAAAAAAAAICWy2FtAAAAAAAAAABIUZLD2u3atYuSEt/KA1/HzTffnGj361//OuUSAABoPD/60Y/io48+SrQdPnx4DBo0KOUiACAf7dq1i/vuuy9+/OMfN+i5efPmxYEHHhhVVVUplQEAAAAAAAAAtEx+Gg8AAAAAAAAAAFL06aef5tx06NChACVQ3FauXJlz06NHj9h///0LUAMAAF/fokWL4rbbbku07dixY/zhD39IuQgA+DpKS0vj5ptvjrFjxzbouRdffDH233//WLZsWTphAAAAAAAAAAAtkMPaAAAAAAAAAACQovXr1+fcJDkIDHy16urqqK+vz7k755xzClADAABfXzabjWHDhiX699yIiKlTp0abNm1SrgIAvq5MJhOXX355TJ48OTKZTOLnKisrY7/99ovXXnstxToAAAAAAAAAgJajrKQk+TdfFFLfb3aNqG+ebRER232zW1MnfCnvLT/eW36a+3uL8O7y5b3lx3vLj/eWH+8tP95bfry3/Hl3AAAAAABERNTV1SXabdy4Mdq2bZtyDRSn9957L9Fuyy23TLkEAAAax3nnnRfvv/9+ou3gwYPjiCOOSLkIAGhMZ5xxRnTv3j1GjRoV1dXViZ75+9//HgMHDoxZs2bFwIEDUy4EAAAAAAAAAGjeMuOnDK3/7A99+nWNrbbp1JQ9AAAAtDD79hobm5T3aOoMAAAAAIBma8WKFdG9e/ecu6uuuiouvfTSAhRB8amtrY22bdtGNpv9p7uDDjooHn300QJVAQBAfiorK+Nb3/pWzn+/jYho3759rFixIjp06FCAMgCgsc2fPz+OOuqoWLt2beJn2rVrF/fee28MHz48xTIAAAAAAAAAgObr8lsOjZKmjgAAAAAAAAAAgGLWrVu36Nu3b87dz3/+8/j4448LUATFp6ysLLbZZpucu//8z/+MysrKAhQBAED+hgwZkuiodkTE7373O0e1AaAFO/DAA+OJJ56IzTffPPEzGzZsiO9973vxu9/9LsUyAAAAAAAAAIDmzWFtAAAAAAAAAABI2cEHH5xod9ZZZ6VcAsVryJAhiXb9+vWLdu3axY477hinn356rFixIuUyAABIbty4cbFs2bJE23322SdOOOGEdIMAgNTttttu8cwzz8R2222X+JlsNhunnnpqXH311VFfX59iHQAAAAAAAABA8+SwNgAAAAAAAAAApCzpYe0777wzpk2blnINFKef/OQnibcbN26MP/3pTzFlypTo3bt3LFy4MMUyAABIZvny5XHVVVcl2rZp0ybmzJmTchEAUCjbb799PPPMMzFgwIAGPXfppZfG2WefHdlsNqUyAAAAAAAAAIDmyWFtAAAAAAAAAABI2eGHHx69evVKtD3ttNNi+fLlKRdB8dl5552jQ4cODX5u/fr18Z3vfCduv/32FKoAACC5IUOGRF1dXaLtpEmTYtNNN025CAAopB49esQTTzwR3/3udxv03MSJE2PkyJFRXV2dThgAAAAAAAAAQDPksDYAAAAAAAAAAKSsTZs2cc011yTarlmzJkaNGhW1tbUpV0HxGTBgQF7PZbPZOOWUU2L69OmNXAQAAMlcd9118ec//znRdsCAATF69OiUiwCAptC5c+d4+OGHY8SIEQ16btq0aXH44YfH2rVrUyoDAAAAAAAAAGheHNYGAAAAAAAAAIACOOGEE2LkyJGJtk8//XRcffXVKRdB8Tn55JO/1vMXXXRR44QAAEADfPjhh3HJJZck2paVlcXcuXNTLgIAmlK7du3i3nvvjdNOO61Bzz366KNx4IEHRlVVVUplAAAAAAAAAADNh8PaAAAAAAAAAABQIJMnT44+ffok2l5++eWxYMGCdIOgyIwePTqOPfbYvJ9funRpLFy4sBGLAAAgt0GDBkVtbW2i7a9+9avYfPPNUy4CAJpaaWlp3HTTTTFu3LgGPffSSy/FfvvtF8uWLUsnDAAAAAAAAACgmXBYGwAAAAAAAAAACqRz585x1113RUlJ7m/bqauri5EjR8bHH39cgDIoHvfee2/84Ac/yPv5888/vxFrAADgn5s4cWK8+eabibbf/OY347zzzku5CABoLjKZTIwfPz5uuummyGQyiZ9bsmRJ7LvvvrF48eIU6wAAAAAAAAAAmpbD2gAAAAAAAAAAUED77bdfjBkzJtF26dKlMXHixJSLoPjcdttt8ZOf/CSvZ5ctW9a4MQAA8BU+/PDDxL/YpbS0NObNm5dyEQDQHJ1++ulx3333RZs2bRI/8/7778d3v/vdePnll1MsAwAAAAAAAABoOg5rAwAAAAAAAABAgV122WWx9957J9rOnTs35RooTr/5zW9i2bJlMX78+Nhnn32iU6dOiZ5bu3ZtymUAAPDfDjnkkKipqUm0HTNmTPTq1SvlIgCguaqoqIhHHnkkvvGNbyR+ZtWqVXHQQQc5rg0AAAAAAAAAFCWHtQEAAAAAAAAAoMDKysri7rvvTnQE5bnnnouPP/64AFVQfHr37h3jxo2LZ599NtasWZPomerq6pSrAAAgYvLkyfHqq68m2vbp0yfGjx+fbhAA0OwNGjQonnzyydhiiy0SP+O4NgAAAAAAAABQrBzWBgAAAAAAAACAJrDddtvF5MmTc+7q6upiyZIlBSiC4rVhw4bYc889E2379u2bcg0AAK3dihUr4pxzzkm0LSkpiXnz5qVcBAC0FLvuums888wzsd122yV+xnFtAAAAAAAAAKAYOawNAAAAAAAAAABNZNSoUYl2m2++ecolULwWL14cPXr0iJdeeinR/rDDDku5CACA1m7YsGFRU1OTaHvRRRfFDjvskHIRANCS9O3bN5599tkYMGBA4mc+O6791ltvpVgGAAAAAAAAAFA4DmsDAAAAAAAAAEATWbVqVaKdw9qQnylTpsSuu+4aa9asSfzMj3/84xSLAABo7W677bZ48cUXE2379OkTv/zlL1MuAgBaoi222CKefPLJGDRoUOJnVq1aFRUVFbF+/foUywAAAAAAAAAACsNhbQAAAAAAAAAAaCIffPBBzk2XLl2ibdu2BaiB4jJnzpw444wzIpvNJn6mS5cu0atXrxSrAABozT7++OM444wzEm1LSkpi3rx5KRcBAC1Zp06dYs6cObHTTjslfuaNN96Is88+O8UqAAAAAAAAAIDCcFgbAAAAAAAAAACaSJLD2j169ChACRSXdevWxdFHHx319fUNeu6OO+5IqQgAACIOPfTQ2LhxY6LteeedFzvssEPKRQBAS9euXbtYtGhRHHPMMYmfufXWW+Pee+9NsQoAAAAAAAAAIH2Nelh79UefxqqPPm3Mj2w02vKjLT/a8tec+7TlR1t+tOVHW3605UdbfppzW0Tz7mvObdm6hh2kAAAAAADgfzisDem44IILEh8s/MxBBx0URxxxREpFAAC0dlOnTo1nn3020XbrrbeOa6+9NuUiAKBYlJWVxd133x0VFRWJnxk9enS88847KVYBAAAAAAAAAKSrUQ9rL/3zR7HsrY8a8yMbjbb8aMuPtvw15z5t+dGWH2350ZYfbfnRlp/m3BbRvPuac1t1dV1TJwAAAAAAtFj/+Mc/cm4c1oaGyWazceeddzbomQMPPDAefvjhlIoAAGjt1q1bFz/84Q8TbUtKSuLRRx9NuQgAKDbl5eUxderUGDFiRKL92rVr4/jjj4/q6uqUywAAAAAAAAAA0tGoh7UBAAAAAAAAAIDkXnjhhZybLbbYogAlUDwmT54c69evT7TNZDJx1VVXxWOPPRZlZWUplwEA0FoNHz48NmzYkGh75plnxje/+c2UiwCAYlReXh733HNP4v1LL70UF198cYpFAAAAAAAAAADpcVgbAAAAAAAAAACayFNPPZVz06NHjwKUQPH45S9/mWiXyWTiqaeeiksvvTTlIgAAWrOZM2fG448/nmi75ZZbxoQJE1IuAgCKWXl5eVRVVcVWW22VaH/DDTfEQw89lHIVAAAAAAAAAEDjc1gbAAAAAAAAAACaQH19fdTU1OTc9e7duwA1UBwee+yx+OCDDxJtV65cGfvvv3/KRQAAtGYbNmyIE088MdE2k8nEnDlzoqTEj3kAAF9Pt27dYurUqYn/veL73/9+vPvuuylXAQAAAAAAAAA0Lt9xCQAAAAAAAAAATWDp0qVRVVWVc/ed73ynADVQHM4777xEu7PPPjs23XTTlGsAAGjtjjrqqFi/fn2i7ejRo2PAgAEpFwEArcUBBxwQ48aNS7RduXJl/Ou//mvU1tamXAUAAAAAAAAA0Hgc1gYAAAAAAAAAgCbw7LPP5txsvvnmse222xagBlq+9evXx+LFi3PuysrK4uqrry5AEQAArdns2bNj7ty5ibbdu3ePm2++OeUiAKC1+fnPfx6DBg1KtP2v//qv+MUvfpFyEQAAAAAAAABA43FYGwAAAAAAAAAAmsBPf/rTnJt99903MplMAWqg5Zs6dWrU19fn3A0bNizatWtXgCIAAFqr6urqOP744xNtM5lMzJ49O0pK/HgHANC4SktL46677oru3bsn2l955ZUxf/78lKsAAAAAAAAAABqH77wEAAAAAAAAAIACW7lyZaxevTrnbp999ilADRSHl19+OdHupptuSrkEAIDW7thjj41169Yl2o4aNSr23HPPlIsAgNZqq622ijvvvDPRtr6+PkaOHBkffvhhylUAAAAAAAAAAF+fw9oAAAAAAAAAAFBg11xzTaKdw9qQ3JIlSxLtevbsmXIJAACt2WOPPRYPPPBAou1mm20W//Ef/5FuEADQ6g0dOjQuuOCCRNsPPvggTjrppMhmsylXAQAAAAAAAAB8PQ5rAwAAAAAAAABAAb333nsxceLEnLsOHTrEHnvsUYAiKA5//etfc2723XffApQAANBa1dbWxogRIxLvH3jggSgp8WMdAED6rrrqqthrr70SbefOnRvXXXddykUAAAAAAAAAAF+P78AEAAAAAAAAAIACuuKKK2LDhg05dyNGjIj27dsXoAiKw4oVK3Ju+vbtW4ASAABaq5EjR8aaNWsSbY899tjYf//9Uy4CAPhv5eXlMW3atOjcuXOi/c9//vNYsGBBylUAAAAAAAAAAPlzWBsAAAAAAAAAAApkyZIl8dvf/jbnrrS0NC677LICFEHxWLt2bc7NTjvtVIASAABao6eeeiruu+++RNvOnTvH3XffnXIRAMAX9enTJ373u98l2tbW1sbxxx8fq1atSrkKAAAAAAAAACA/DmsDAAAAAAAAAECBjB07Nurq6nLuTj311Nhhhx0KUATFobq6OmpqanLudttttwLUAADQ2mSz2fje976XeD9jxowoKytLsQgA4MuNGDEizjjjjETb5cuXx6mnnhr19fUpVwEAAAAAAAAANJzD2gAAAAAAAAAAUACLFi2KadOm5dy1b98+xo4dW4AiKB6vvvpqot1ee+2VcgkAAK3RySefHCtXrky0HT58eAwePDjlIgCAr3b99ddH//79E21nzpwZN998c8pFAAAAAAAAAAAN57A2AAAAAAAAAAAUwKWXXppo97Of/Sy22mqrlGuguLz44os5N6WlpdGpU6cC1AAA0Jo8//zzcddddyXaduzYMf7whz+kXAQA8M+1a9cu7r333thkk00S7c8999xYtGhRylUAAAAAAAAAAA3jsDYAAAAAAAAAAKTsySefjIcffjjnbtNNN40LL7ywAEVQXF577bWcm6SHggAAIKlsNhtHHHFE1NfXJ9pPmzYt2rRpk3IVAEBu/fr1i5tuuinRduPGjXHcccfF+vXrU64CAAAAAAAAAEjOYW0AAAAAAAAAAEhRfX19XHLJJYm2F198cXTp0iVcP2FSAAAgAElEQVTlIig+lZWVOTebbbZZAUoAAGhNTj/99Kiqqkq0PeSQQ+Kwww5LuQgAILmTTjopTjrppETbysrKmDRpUspFAAAAAAAAAADJOawNAAAAAAAAAAApmjVrVjz33HM5d1tttVWcddZZBSiC4vPuu+/m3PTs2bMAJQAAtBaLFi2KW2+9NdG2Q4cO8cADD6RcBADQcJMnT45+/fol2k6cODGy2WzKRQAAAAAAAAAAyTisDQAAAAAAAAAAKdm4cWMceeSRibZjx46NDh06pFwExamqqirnpm/fvgUoAQCgNchms3HooYdGfX19ov0dd9wR7dq1S7kKAKDhOnbsGPfee2+0bds25/a9996LF154oQBVAAAAAAAAAAC5OawNAAAAAAAAAAApGTt2bKLd9ttvH6ecckrKNVC81q1bl3Ozyy67FKAEAIDW4Oyzz44PPvgg0fa73/1uVFRUpFwEAJC//v37xw033JBoO3369JRrAAAAAAAAAACSyYyfMrT+sz/06dc1ttqmU94ftmblpxH1mejctV2jxDUmbfnRlh9t+WvOfdryoy0/2vKjLT/a8qMtP825LaJ59zXntr23uiy+0W7Lps4AAAAAAGh25s+fHwcddFDU19fn3E6dOjVOOOGEAlRBccpkMjk38+bNi4MPPrgANQAAFLO33nordtppp8hmszm37dq1i6qqqujYsWMBygAA8ldfXx8lJSU5d3369ImlS5cm+u9xAAAAAAAAAABpufyWQ6OsMT+w82btG/PjGpW2/GjLj7b8Nec+bfnRlh9t+dGWH2350Zaf5twW0bz7mnNbSalvjAcAAAAA+N+qqqpi1KhRiY5q9+/fP4477rgCVEHr1rt376ZOAACgCBxyyCGJjmpHRNx6662OagMALUImk4l77rkn5y+AXLZsWbz88sux++67F6gMAAAAAAAAAODL5f4V4gAAAAAAAAAAQGL19fXxgx/8IN5///1E+1/+8pdRUuLbeCBt5eXlTZ0AAEALd+GFF8bf/va3RNt99tknRo0alXIRAEDjOfzww6N9+/Y5d9OnTy9ADQAAAAAAAADAP+cn8gAAAAAAAAAAoBHdeOONMXv27ETbAw88MA499NCUi4CIiJqamqZOAACgBVuyZElcf/31ibZt27aNOXPmpFwEANC4OnbsmOi/V0+fPj3q6+sLUAQAAAAAAAAA8NUc1gYAAAAAAAAAgEaycOHCuPDCCxNtN91007jtttsik8mkXAVERFRXVzd1AgAALdjQoUMjm80m2k6aNCk23XTTlIsAABpfRUVFzs3bb78dr732WgFqAAAAAAAAAAC+msPaAAAAAAAAAADQCNauXRvHH3981NTUJNr/9re/jd69e6dcBXwm6f83AQDgfxs/fnwsXbo00XaPPfaIU089NeUiAIB0HHbYYdG2bducu+nTpxegBgAAAAAAAADgqzmsDQAAAAAAAAAAjeDMM8+Mt99+O9H2tNNOixEjRqRcBK1HJpPJuamtrS1ACQAAxWb58uVx5ZVXJtqWl5fHww8/nHIRAEB6OnXqFIccckjOncPaAAAAAAAAAEBTc1gbAAAAAAAAAAC+pt///vfx+9//PtF25513jl//+tcpFwH/W01NTVMnAADQAh1yyCFRV1eXaHvDDTdEt27dUi4CAEhXRUVFzs2f/vSnePPNNwtQAwAAAAAAAADw5RzWBgAAAAAAAACAr6GysjJOP/30RNv27dvHtGnTon379ilXQetSX1+fc+OwNgAADXXNNddEZWVlou23v/3tOPPMM1MuAgBI3xFHHBHl5eU5dzNmzChADQAAAAAAAADAl3NYGwAAAAAAAAAA8rRx48Y4/vjj45NPPkm0v/HGG2OnnXZKuQpal9ra2kS76urqlEsAACgm77//fowZMybRtqysLObNm5dyEQBAYXTp0iUOOuignLvp06cXoAYAAAAAAAAA4Ms5rA0AAAAAAAAAAHm6+OKL45VXXkm0PeaYY+LUU09NuQhan6uuuirRrn379imXAABQTA4++ODEv8Tl6quvji222CLlIgCAwqmoqMi5Wbx4cSxZsqQANQAAAAAAAAAA/5fD2gAAAAAAAAAAkIfZs2fHhAkTEm179+4d//7v/x6ZTCblKmh9Jk+enHOTyWRi7733LkANAADFYMKECfHGG28k2n7rW9+K888/P+UiAIDCOvLII6O0tDTnbsaMGQWoAQAAAAAAAAD4vxzWBgAAAAAAAACABnrvvffi5JNPTrQtLS2Ne+65JzbddNN0o6AVevTRR6OqqirnbosttoiysrICFAEA0NJ9+OGHceGFFybalpaWxty5c1MuAgAovK5du8agQYNy7qZPn16AGgAAAAAAAACA/8thbQAAAAAAAAAAaKAxY8bEihUrEm2vvPLK2GeffVIugtbpoosuSrT76U9/mnIJAADFYujQoVFTU5NoO27cuOjVq1fKRQAATaOioiLnZuHChfGXv/ylADUAAAAAAAAAAF/ksDYAAAAAAAAAADTABx98EHfffXei7UEHHRQXXnhhykXQOmWz2Vi8eHHOXZs2beKCCy4oQBEAAC3dlClT4pVXXkm07du3b1x22WUpFwEANJ2jjjoqSkpy/wjqzJkzC1ADAAAAAAAAAPBFDmsDAAAAAAAAAEADPP7441FTU5Nz171797jzzjsTHR4BGu7FF1+Murq6nLvDDz88ysrKClAEAEBLtnLlyvjZz36WaFtSUhJz585NuQgAoGltscUWMXDgwJy76dOnF6AGAAAAAAAAAOCL/NQeAAAAAAAAAAA0wIIFCxLt7rzzzthyyy1TroHWa8aMGYl2EydOTLkEAIBiMGzYsKiurk60veiii6Jv374pFwEANL2KioqcmwULFsS7775bgBoAAAAAAAAAgP/hsDYAAAAAAAAAADTAc889l2g3dOjQlEugdXv66adzbsrLy6Nnz54FqAEAoCW744474vnnn///2LvzOKsLev/jn3Ng2BkQuOACWC64oYSICppRESiKkiBEqZh6gdQs09xwI0zLxK0rahqakqmA+wJyuS6XRE1E+WkJBrihssi+M5z5/dG1m17gfOcw3zMzzPP5ePCI5X0OL76Ph48H6cxnEm3bt28f11xzTcpFAADVw4knnpho9/DDD6dcAgAAAAAAAADwRQ5rAwAAAAAAAABAQuvWrYuZM2fm3T311FNFqIHabc6cOXk3hx9+eBFKAACoyVauXBnDhg1LtM1mszFlypSUiwAAqo9dd901jjjiiLy7CRMmFKEGAAAAAAAAAOB/ZcvLqzphy5Z/ti6WfbauqjO2qrq2eW6F8dwKU92fW4RnV6jq2ua5FcZzK4znVhjPrTCeW2Gq+3OL8OwAAAAAAHZEr7/+epSVlW1zk8lk4sgjjyxSEdRea9asybtp1qxZEUoAAKjJjjvuuNiwYUOi7bnnnhsdOnRIuQgAoHoZMGBA3s20adPik08+KUINAAAAAAAAAMA/ZMur6WXtebM/i/fe+ayqM7aqurZ5boXx3ApT3Z9bhGdXqOra5rkVxnMrjOdWGM+tMJ5bYar7c4vw7AAAAAAAdkQvv/xy3s0BBxwQpaWlRaiB2i2TyeTd7LvvvkUoAQCgpnrwwQfjv//7vxNtd9111xg9enTKRQAA1c+JJ56Yd1NeXh6PPPJIEWoAAAAAAAAAAP4hW9UBAAAAAAAAAABQU0yfPj3vplu3bkUoAUpKSvJu6tevX4QSAABqorVr18YPf/jDRNtMJhPPPPNMZLM+BQMAqH3at28fhx56aN7dxIkTi1ADAAAAAAAAAPAPPqoTAAAAAAAAAAASevnll/NuHNaG4qhXr17ezfLly4tQAgBATXT88cfHunXrEm2HDRsWBx10UMpFAADV14ABA/Junn/++Vi8eHERagAAAAAAAAAAHNYGAAAAAAAAAIBEPvzww1iwYEHencPaUBwNGjTIu1mxYkURSgAAqGkee+yxmDp1aqJt69at49Zbb025CACgeuvfv3/eTS6Xi0cffbQINQAAAAAAAAAADmsDAAAAAAAAAEAiL7/8ct5N8+bNo0OHDkWoAZIc1l65cmURSgAAqEnWr18fP/jBDxJtM5lMPP3005HN+tQLAKB222OPPaJz5855dxMnTixCDQAAAAAAAACAw9oAAAAAAAAAAJDI9OnT824OP/xwB9egSBo1apR3s2rVqiKUAABQkwwcODDWrFmTaHvqqadGly5dUi4CAKgZBgwYkHczderUWLp0aRFqAAAAAAAAAIDazmfxAQAAAAAAAABAAkkOa3fr1q0IJUBEssPaSQ8mAgBQO0yZMiWeeOKJRNuWLVvG2LFjUy4CAKg5khzWLisri8cff7wINQAAAAAAAABAbeewNgAAAAAAAAAA5LFhw4Z4/fXX8+4OP/zwItQAERFNmjTJu3FYGwCAz5WVlcVJJ52UaJvJZOLxxx+PbNanXAAAfK5Dhw5x4IEH5t1NnDixCDUAAAAAAAAAQG3nozwBAAAAAAAAACCP119/PTZu3LjNTSaTicMOO6xIRUDTpk3zbtatW1eEEgAAaoKTTz45VqxYkWg7aNCg6N69e8pFAAA1z4ABA/Junn322cR/7wIAAAAAAAAAKJTD2gAAAAAAAAAAkMf06dPzbvbff/9o1qxZEWqAiIjS0tK8m/Xr1xehBACA6m7atGnx4IMPJto2b9487rvvvpSLAABqpv79++fdbNy4MZ588ski1AAAAAAAAAAAtZnD2gAAAAAAAAAAkEeSw9rdunUrQgnwuebNm+fdbNiwoQglAABUZ7lcLvr165d4P2HChKhbt26KRQAANdf+++8f++67b97dhAkTilADAAAAAAAAANRmDmsDAAAAAAAAAEAeSQ5rH3744UUoAT6X5LD2Z599VoQSAACqszPPPDPx3wv79esX3/72t1MuAgCouTKZTAwYMCDvbtKkSbF69eoiFAEAAAAAAAAAtZXD2gAAAAAAAAAAsA0ffvhhLFiwIO+uW7duRagBPteyZctEOwd8AABqrxkzZsQ999yTaNu0adN48MEH0w0CANgBJDmsvX79+rjqqqvSjwEAAAAAAAAAai2HtQEAAAAAAAAAYBveeuutvJtmzZrFvvvuW4Qa4HOHHnpoot29996bcgkAANVRLpeLY489NsrLyxPt//SnP0W9evVSrgIAqPkOOuig2GuvvfLuxo4dG7lcrghFAAAAAAAAAEBt5LA2AAAAAAAAAABsw5IlS/JuVqxYEdmsD8WBYuratWvUrVs37278+PFFqAEAoLo599xzY+HChYm2vXr1imOPPTblIgCAHUMmk4n+/fvn3S1btiweeuihIhQBAAAAAAAAALWRz+YDAAAAAAAAAIBtWLFiRd7NoEGDilAC/KtsNht77LFH3t3MmTOLUAMAQHXy1ltvxZgxYxJtGzVqFI888kjKRQAAO5YBAwYk2l122WWxadOmlGsAAAAAAAAAgNrIYW0AAAAAAAAAANiG5cuX5900a9asCCXAlx155JF5NytWrIhFixYVoQYAgOrimGOOifLy8kTbe+65Jxo1apRyEQDAjqVLly5x0EEH5d3NnTs3fv/73xehCAAAAAAAAACobRzWBgAAAAAAAACAbVixYkXejcPaUDVmzJiRaJfN+lA5AIDa4uc//3l89NFHibZHHXVUnHTSSSkXAQDseDKZTIwcOTLRduTIkbF27dqUiwAAAAAAAACA2sZnCwEAAAAAAAAAwDY4rA3VU1lZWbz99tt5d40bN45WrVoVoQgAgKr27rvvxg033JBo26BBg3jqqadSLgIA2HGdcMIJcdhhh+Xdffrpp3HLLbcUoQgAAAAAAAAAqE3qZrOZqm7Yoj33bRlRXj3bIiL22Ld6fqKV51YYz60w1f25RXh2hfLcCuO5FcZzK4znVhjPrTCeW+E8OwAAAACAHUOSw9rNmzcvQgnwr0aPHh1lZWV5dx06dChCDQAA1cHRRx8duVwu0fb222+PJk2apFwEALDjymQy8atf/Sq++c1v5t3++te/jmHDhsVOO+1UhDIAAAAAAAAAoDaoW9UBW9OsRcOqTtimZi0bVHXCFnluhfHcClPdn1uEZ1coz60wnlthPLfCeG6F8dwK47kVzrMDAAAAANgxLF++PO+mWbNmRSgB/tWrr76aaNejR490QwAAqBauuuqqmDdvXqLtYYcdFkOGDEm5CABgx9ejR4/o3bt3TJ48eZu75cuXR+fOneO9994rThgAAAAAAAAAsMPLVnUAAAAAAAAAAABUZytWrMi7cVgbii/JP5sREZdeemnKJQAAVLUPP/wwrr766kTbevXqxdNPP51yEQBA7XHNNdck2r3//vvxwgsvpFwDAAAAAAAAANQWDmsDAAAAAAAAAMA2OKwN1dOqVavybvbee+9o1apVEWoAAKhKvXv3js2bNyfa3nzzzdGiRYuUiwAAao+DDz44Bg0alGh7yimnxLJly1IuAgAAAAAAAABqA4e1AQAAAAAAAABgGxzWhupp9erVeTdf/epXi1ACAEBVuv766+Nvf/tbom2nTp1i+PDhKRcBANQ+o0aNijp16uTdffjhhzF8+PAoLy8vQhUAAAAAAAAAsCNzWBsAAAAAAAAAALbBYW2ontasWZN3459NAIAd28KFC+OSSy5JtK1bt248++yzKRcBANROe++9d5x55pmJtg899FDcd999KRcBAAAAAAAAADs6h7UBAAAAAAAAAGArNm3aFGvXrs27c7wXim/9+vV5N2VlZUUoAQCgqvTu3Tvx3/muvfbaaN26dcpFAAC118iRI6Nly5aJtmeffXbMnTs35SIAAAAAAAAAYEfmsDYAAAAAAAAAAGzFypUrE+1KS0tTLgG+bNOmTXk3M2bMKEIJAABVYcyYMfHmm28m2u63335xwQUXpFwEAFC7tWnTJn7/+98n2q5evTpOPvlkXxgPAAAAAAAAACiYw9oAAAAAAAAAALAVK1asyLtp0qRJ1KlTpwg1wL9q0qRJ3k3Tpk2LUAIAQLEtXbo0zjvvvETbOnXqxOTJk1MuAgAgIuKEE06IYcOGJdq+/PLLcfXVV6dcBAAAAAAAAADsqBzWBgAAAAAAAACArUhyWLtZs2ZFKAG+rGPHjnk38+bNK0IJAADF1qdPn9i4cWOi7eWXXx7t2rVLuQgAgM+NHj069tlnn0TbUaNGxUsvvZRyEQAAAAAAAACwI3JYGwAAAAAAAAAAtsJhbai++vTpk3ezbt26WLhwYRFqAAAolj/84Q/xyiuvJNruueeeceWVV6ZcBADAv2rcuHHcf//9UVJSkneby+XiiCOOiI8++qgIZQAAAAAAAADAjsRhbQAAAAAAAAAA2AqHtaH6Gjx4cKLd/fffn3IJAADFsnLlyhg2bFiibTabjcmTJ6dcBADAlhx88MExatSoxPvBgwfHunXrUiwCAAAAAAAAAHY0DmsDAAAAAAAAAMBWPPbYY3k3DmtD1WjRokU0btw4727SpElFqAEAoBj69u0bGzZsSLQ9//zzY88990y5CACArbngggviG9/4RqLttGnTYtCgQVFWVpZyFQAAAAAAAACwo3BYGwAAAAAAAAAAtqJevXp5N61bty5CCbAle+21V97Nm2++WYQSAADSNn78+HjxxRcTbdu2bRvXXXddykUAAGxLnTp14t577038xSmfeOKJOPPMMyOXy6VcBgAAAAAAAADsCBzWBgAAAAAAAACArZgxY0beTadOnYpQAmzJ17/+9bybxYsXO8YDAFDDrV27NoYMGZJom8lk4plnnkm5CACAJNq3bx+333574v0f/vCHuPDCC6O8vDzFKgAAAAAAAABgR+CwNgAAAAAAAAAAbMHGjRtj1qxZeXddunQpQg2wJSeddFLeTS6Xi+eee64INQAApOW73/1urFu3LtH2rLPOio4dO6ZcBABAUt/73vfi5JNPTrwfPXp0XHfddSkWAQAAAAAAAAA7Aoe1AQAAAAAAAABgC956663YuHHjNjeZTCY6d+5cpCLgy4488sjIZvN/GNz48eOLUAMAQBqeeuqpePbZZxNt27RpE7fcckvKRQAAVNStt94aBxxwQOL9xRdfHHfddVeKRQAAAAAAAABATeewNgAAAAAAAAAAbMHFF1+cd9OhQ4coLS0tQg2wJdlsNtq0aZN3N23atCLUAABQ2TZu3Bjf+973Em0zmUw89dRTib7wCgAAxVVaWhqTJk2K9u3bJ37NsGHD4uGHH06xCgAAAAAAAACoySr1I0aXf7Yuln22rjLfstJoK4y2wmgrXHXu01YYbYXRVhhthdFWGG2Fqc5tEdW7rzq35TaXV3UCAAAAAEClW7FiRUyZMiXv7pBDDilCDbAtnTt3zruZN29eEUoAAKhsAwcOjNWrVyfannbaadGlS5eUiwAAKFTbtm1jypQp0apVq0T7XC4XgwcPjueeey7lMgAAAAAAAACgJqrUw9rzZn8W773zWWW+ZaXRVhhthdFWuOrcp60w2gqjrTDaCqOtMNoKU53bIqp3X3Vu27hxc1UnAAAAAABUuhEjRiTaOdoGVa9Pnz55N+vWrYtFixYVoQYAgMoyderUeOyxxxJtW7ZsGXfddVfKRQAAbK8OHTrEpEmTokmTJon2GzdujBNOOCFef/31lMsAAAAAAAAAgJqmUg9rAwAAAAAAAABATffKK6/EmDFjEm2/+c1vplwD5DN48OBEu/vvvz/lEgAAKktZWVkMGDAg0TaTycTjjz8e2axPjwAAqAm6dOkSjz32WNSrVy/RftWqVXH00UfHnDlzUi4DAAAAAAAAAGoSHzkKAAAAAAAAAAD/Y9OmTTF06NAoLy/Puz3ssMPia1/7WhGqgG1p0aJFNG7cOO/umWeeKUINAACV4dRTT43ly5cn2g4cODC6d++echEAAJXpW9/6Vtx///2RyWQS7RcvXhy9evWKBQsWpFwGAAAAAAAAANQUDmsDAAAAAAAAAMD/uPnmm2PWrFmJtjfccEPKNUBSe+65Z97Nm2++WYQSAAC218svvxwPPPBAom2zZs1i3LhxKRcBAJCG/v37x+233554//7770fbtm1jxowZKVYBAAAAAAAAADWFw9oAAAAAAAAAABD/OMpx5ZVXJtoOGzYsunfvnnIRkNTXv/71vJvFixdHLpcrQg0AAIXK5XLRt2/fKC8vT7SfOHFi1K1bN+UqAADSMnTo0Lj66qsr9JrDDjssbr31Vv+uDwAAAAAAAABqOYe1AQAAAAAAAACo9crLy+Pss8+OtWvX5t22adMmrr322iJUAUkNHDgw7yaXy8ULL7xQhBoAAAo1dOjQWLJkSaLt8ccfH9/+9rdTLgIAIG2XXnpp/OQnP0m837x5c5xzzjnRs2fPmD9/foplAAAAAAAAAEB15rA2AAAAAAAAAAC13sMPPxxPPfVUou1NN90UO+20U8pFQEUceeSRkc3m/3C4hx56qAg1AAAUYubMmTF27NhE2yZNmsT48eNTLgIAoBgymUzccMMNcfLJJ1fodc8991wceOCBMWbMmMjlcinVAQAAAAAAAADVlcPaAAAAAAAAAADUaitWrIgf//jHiba9e/eOQYMGpVwEVFQ2m402bdrk3U2bNq0INQAAVFQul4s+ffpEeXl5ov39998f9erVS7kKAIBiyWazMXbs2OjTp0+FXrdmzZo4++yzo2fPnvHee++lEwcAAAAAAAAAVEsOawMAAAAAAAAAUKtddtll8cknn+TdNWjQIMaMGROZTKYIVUBFde7cOe9m7ty5RSgBAKCifvrTn8ann36aaPud73wn+vbtm3IRAADFVlJSEuPHj4/u3btX+LXPPfdcdOzYMa655prYvHlzCnUAAAAAAAAAQHXjsDYAAAAAAAAAALXWq6++Grfeemui7ZVXXhl77LFHykVAofr06ZN3s27duli0aFERagAASOqdd95J/P/LGjZsGI8++mjKRQAAVJVGjRrFE088EQcccECFX7tmzZoYMWJEtGrVKu68885Yv359CoUAAAAAAAAAQHXhsDYAAAAAAAAAALXWL37xiygvL8+769ixY5x//vlFKAIKNWjQoES7+++/P+USAAAqonfv3pHL5RJt77777mjUqFHKRQAAVKUWLVrEf/3Xf8WRRx5Z0OuXL18eQ4cOjd133z1GjRoVS5YsqeRCAAAAAAAAAKA6cFgbAAAAAAAAAIBaacmSJfH0008n2t5xxx1RUlKSchGwPVq1apXoyOKUKVOKUAMAQBIXX3xxfPDBB4m2Rx55ZOIvpgIAQM3WunXreP755+O6666L+vXrF/QeixYtiiuuuCLat28fZ599dvz973+v5EoAAAAAAAAAoCrVreoAAAAAAAAAAACoCi+++GKUl5fn3Q0bNiy6d+9ehCJge+Vyubybjz76qAglAADkM3fu3PjNb36TaFu/fv146qmnUi4CAKA6qVOnTvz85z+P4447Lk477bR49dVXC3qfdevWxZgxY+K2226Lfv36xQUXXLDD/Dv/zZs3x6pVq2LlypX//LalH69duzbKy8u/8N9EPv9+0p9L+zWZTCaaNGkSpaWl0axZs2jWrNkXvv+vPy702DoAAAAAAAAAOxaHtQEAAAAAAAAAqJVeeOGFRLtrr7025RKgsrRq1Srv4ewkB/UBAEhf7969E31hlIiIMWPGRGlpacpFAABUR/vtt1/8+c9/jtGjR8cVV1wRGzduLOh9ysvL45FHHolHHnkkDjnkkDj44IPjmmuuiZYtW1Zycf6OtWvX5j2GneTHa9euLWp7dVG/fv2tHt3e1kHuz7/fsmXLaNiwYVX/MQAAAAAAAADYTg5rAwAAAAAAAABQKz3//PN5N127do2ddtop/RigUuyzzz55D2tns9ki1QAAsDWjRo2KuXPnJtp27do1Tj/99JSLAACozurWrRsXXXRRHHfcce9e3IIAACAASURBVHHaaafFa6+9tl3v99prr8Vrr70Wd955Z3Tt2jV69+4dvXv3jsMOOyzq1t3yp91u2LDhCweuCz2GvWrVqsRfYIYt27BhQyxevDgWL15c8Hvstttu0aFDh9hnn32iQ4cO//z2la98JUpKSiqxFgAAAAAAAIC0OKwNAAAAAAAAAECts3Tp0vh//+//5d1de+21RagBKsu7776bd7O1wzgAABTHggULYuTIkYm2JSUlMWnSpJSLAACoKQ444ICYPn16XHfddXHVVVfFpk2btuv9ysvL49VXX41XX301Ro0aFQ0aNIjmzZtH27Zto6ys7AuHsTdu3FhJfwqqgwULFsSCBQviueee+8LP161bN/bYY48tHt3eZZddIpPJVFExAAAAAAAAAF/mM4QAAAAAAAAAAKh1XnzxxSgvL9/mpqSkJLp161akIqAyfPDBB3k3derUKUIJAABb06tXr9i8eXOi7Y033hgtWrRIuQgAgJqkbt26cemll8bxxx8fZ555ZrzyyiuV9t7r16+PTz/9ND799NNKe09qlrKyspgzZ07MmTMnnnzyyS/8WuPGjb9waPvzw9t77713NG/evIqKAQAAAAAAAGovh7UBAAAAAAAAAKh1nn/++bybQw89NBo1apR+DFApVq9eHZlMJu/R/H/7t38rUhEAAF82evTo+Otf/5poe9BBB8XZZ5+dchEAADVVx44dY/r06TF58uS4/vrrY+rUqVWdxA5uzZo1MXPmzJg5c+b/+bXWrVtv8ej2nnvuGfXr16+CWgAAAAAAAIAdn8PaAAAAAAAAAADUOkkOa/fo0SP1DqDyjB49Ou9R7YiIo446qgg1AAB82aJFi+Liiy9OtK1bt248++yzKRcBAFDTZTKZOProo+Poo4+OmTNnxujRo+OBBx6IzZs3V3UatcyiRYti0aJFMW3atC/8fDabja985Svxne98J84444zo2rVrFRUCAAAAAAAA7HiyVR0AAAAAAAAAAADF9Mknn8Sbb76Zd+ewNtQst99+e95NJpOJc845pwg1AAB8We/evaOsrCzR9pe//GW0adMm5SIAAHYknTt3jnHjxsW8efPi/PPPj6ZNm1Z1EkQul4t58+bFHXfcEYceemj069cvZs2aVdVZAAAAAAAAADuEzFW3H13++Q++sk/L2LV9acFvtmLpuojyTDRr2aBS4iqTtsJoK4y2wlXnPm2F0VYYbYXRVhhthdFWmOrcFlG9+6pz2+G7Xh5NG+xS1RkAAAAAAIkNHDgwxo8fv81NSUlJLFu2LBo3blykKmB7TJ06NXr27Jl3t//++8fbb79dhCIAAP7VHXfcEcOHD0+03WeffeKdd95JuQgAgB3dihUr4s4774ybbropFixYUNU58E+ZTCYGDRoUI0eOjA4dOlR1DgAAAAAAAECNNPKOYyr3sDYAAAC1T/d2V0Tjkp2rOgMAAAAAIJGFCxfG3nvvHatWrdrm7ogjjohp06YVqQrYHi+99FIcccQRibY33nhj/PSnP025CACAf7V8+fJo06ZNbNy4Me+2Tp06MX/+/GjXrl0RygAAqA02bdoUDz30UFx//fXxxhtvVHVOKho3bhylpaXRtGnTL/zv599fvnx57LHHHhHxj6POn/v8+0l/Ls3XzJ8/P5o3bx4rVqzY4reVK1fGihUrYvPmzRV/QNVUnTp1YsiQIXHFFVfE7rvvXtU5AAAAAAAAADXKyDuOibpVHQEAAAAAAAAAAMVy6aWX5j2qHRHxjW98owg1wPZ68cUX49vf/naibTabjbPOOivlIgAAvuyYY45JdFQ7ImLEiBGOagMAUKlKSkriBz/4QXz/+9+P1157LZ5++umYPHlyTJ8+vUq76tev/4Xj14V+v0mTJlGnTp0q/bMUS3l5eaxdu3arR7e3dZD782+LFy+u6j/GP23evDnGjh0b9913XwwdOjRGjBgRu+yyS1VnAQAAAAAAANQYmatuP7r88x98ZZ+WsWv70qrsAQAAoIbp3u6KaFyyc1VnAAAAAADkNWHChDjppJMSbWfNmhUHHnhgykXA9pg6dWr07t07Nm/enGjfqVOneOONN1KuAgDgX913331x6qmnJtp+9atfjXnz5qVcBAAA/3DqqafGfffdV6HX1KlT558HrbfnIHbTpk2jXr16Kf3J2JZcLhcLFiyI2bNnx5w5c77wbf78+ZHL5aqsrUGDBnHOOefERRddFK1ataqyDgAAAAAAAICaYOQdx0Tdqo4AAAAAAAAAAIC0LV68OPFR7eOOO85RbajmJk2aFMcdd1zio9oRERdddFGKRQAAfNnq1atj6NChibbZbDYmT56cchEAAPyv2bNn5900adIkZs6c+c+D2A0aNIhMJlOEOtKSzWajXbt20a5du+jZs+cXfm3jxo0xb968mDNnzv85vP3pp5+m3rZ+/fq4/vrr44477ojzzjsvfvazn0WzZs1S/30BAAAAAAAAaiqHtQEAAAAAAAAA2KGtX78++vXrl2hbr169uPHGG1MuArbHE088Ef369YtcLpf4NQcccEAMHjw4xSoAAL6sb9++sX79+kTbn/3sZ7H33nunXAQAAP9r7ty5eTeHH3547LXXXkWooTqoV69e7LvvvrHvvvv+n19buXJlvPvuu184tv358e1Vq1ZVaseqVaviF7/4Rfz2t7+NCy+8MH784x9H48aNK/X3AAAAAAAAANgROKwNAAAAAAAAAMAOK5fLxZAhQ+Kll15KtD/vvPMcyYBq7KyzzorbbrutQq9p3LhxTJ48OaUiAAC2ZMKECfH8888n2rZt2zZ+85vfpBsEAABfsmzZsrybww8/vAgl1ASlpaXRpUuX6NKlyxd+vry8PBYuXPiFg9uff/vb3/62Xb/nsmXL4pJLLombbropLr300hg6dGg0aNBgu94TAAAAAAAAYEfisDYAAAAAAAAAADusESNGxEMPPZRo26ZNm7j00ktTLgIK8f7778fxxx8fs2bNqtDrmjZtGm+//XbstttuKZUBAPBl69evjyFDhiTaZjKZeOaZZ1IuAgCAL/rrX/8auVwu7+7YY48tQg01WSaTiZ133jl23nnnOOqoo77wa6tXr44bb7wxbrnllliyZEnBv8fChQvjJz/5SVx//fVx+eWXx2mnnRYlJSXbmw4AAAAAAABQ42WrOgAAAAAAAAAAANJw1113xa9+9avE+1/96ldRWlqaYhFQUWVlZXH66afHHnvsUeGj2qWlpTF79uxo165dSnUAAGxJ//79Y+3atYm2w4YNi44dO6ZcBAAAX/Tkk0/m3WQymTj00EOLUMOOqkmTJnH55ZfHvHnzYtSoUdGsWbPter8PP/wwhg4dGvvvv3/88Y9/jM2bN1dSKQAAAAAAAEDN5LA2AAAAAAAAAAA7nClTpsTw4cMT7/v16xdDhgxJsQioqHHjxsVOO+0Ud999d+RyuQq9tnnz5vHuu+/GLrvsklIdAABbMmnSpHj66acTbVu3bh233nprykUAAPB/TZs2Le+mtLQ0slmfgsv2a9q0aVx22WUxf/78uPTSS6Nx48bb9X5///vf4+STT45OnTrFU089VUmVAAAAAAAAADWP/6oPAAAAAAAAAMAO5a233ooBAwbE5s2bE+0PPvjguO+++yKTyaRcBiQxd+7cOOCAA+KUU06J1atXV/j1LVq0iHfffTdat26dQh0AAFuzcePGGDhwYKJtJpOJJ5980qFCAACqxF//+te8m913370IJdQmO+20U/zyl7+MefPmxXnnnRf169ffrvd7++2347jjjouhQ4fG+vXrK6kSAAAAAAAAoObwUagAAAAAAAAAAOwwPvnkkzj22GNj5cqVifbt2rWLJ598Mpo0aZJyGZDPxo0b45RTTom999470WGbLWnVqlW8++670apVq0quAwAgn8GDB8eqVasSbU855ZTo2rVrykUAALBlH3/8cd7N1772tSKUUBu1bt06brjhhpg7d24MHz486tatu13vd+edd0b37t1j7ty5lVQIAAAAAAAAUDM4rA0AAAAAAAAAwA5h7dq10bdv3/jggw8S7Zs2bRpPPfVU7LLLLimXAfmMHTs2WrRoEePGjYvy8vKC3qNNmzYxd+7caNGiRSXXAQCQzwsvvBAPP/xwom2LFi3i7rvvTrkIAAC2bO3atbFu3bq8ux49eqQfQ6222267xW233RazZ8+OIUOGRDZb+Kd8z5w5M7p06RKPPPJIJRYCAAAAAAAAVG8OawMAAAAAAAAAsEO47LLLYsaMGYm2derUiQkTJsSBBx6YchWwLe+8807ss88+ccYZZ8SaNWsKfp/27dvH3//+9ygtLa3EOgAAksjlcvHd73438f6RRx7ZroNxAACwPR544IFEu2OPPTblEviHPfbYI+6555546623YuDAgQW/z4oVK+LEE0+M888/PzZt2lSJhQAAAAAAAADVk49GBQAAAAAAAACgxps9e3b89re/Tby/7bbbolevXikWAdtSVlYWgwcPjv333z/mzJlT8Ptks9n44Q9/GPPnz48mTZpUYiEAAEmddtppsWzZskTbAQMGxFFHHZVyEQAAbFkul4szzjgj765evXrRunXrIhTB/9pvv/3iwQcfjJkzZ8Zxxx1X8PvccMMN0aNHj/joo48qsQ4AAAAAAACg+nFYGwAAAAAAAACAGu/CCy+MsrKyRNuLLroo/v3f/z3lImBr3njjjdh5553jgQceiPLy8oLf58ADD4w5c+bE2LFjI5v1oXAAAFXhlVdeiXHjxiXalpaWxp/+9KeUiwAAYOv69++faOeoNlXpa1/7WjzxxBMxffr06NmzZ0Hv8dJLL0Xnzp3j2WefreQ6AAAAAAAAgOrDZxMBAAAAAAAAAFCjPffcc/H4448n2p500klxzTXXpFwEbM3ll18eXbp0ic8++6zg92jatGncf//9MWvWrNhzzz0rsQ4AgIrI5XLRt2/fxF8sZfz48VG3bt2UqwAAYMtuueWWePTRRxNt991335RrIL/DDz88pkyZEs8991x07969wq9fsmRJHH300XHVVVfF5s2bUygEAAAAAAAAqFoOawMAAAAAAAAAUGPlcrk4//zzE207duwYf/jDHyKb9SEzUGxLliyJjh07xtVXXx25XK6g98hms3HmmWfG0qVLY/DgwZVcCABARZ111lmxePHiRNtjjz02evXqlXIRAABs2YwZM+K8885LvB85cmSKNVAxPXr0iGnTpsXVV19d4deWl5fHyJEj4+ijj45FixalUAcAAAAAAABQdXyWIAAAAAAAAAAANdZ9990XM2fOTLSdOHFiNGzYMOUi4MvGjx8fbdu2jbfffrvg9+jUqVPMmzcv7rzzzqhbt24l1gEAUIhZs2bF7373u0Tbxo0bx4QJE1IuAgCALVu5cmX06NEj8Rf8++pXvxrdu3dPuQoqJpPJxIgRI2LhwoXRs2fPCr/+P//zP6Nz584xbdq0FOoAAAAAAAAAqka2vLyqE7Zs+WfrYtln66o6Y6uqa5vnVhjPrTDV/blFeHaFqq5tnlthPLfCeG6F8dwK47kVpro/twjPDgAAAAAgbWvXro0RI0Yk2t50003RoUOHlIuAf5XL5eKkk06KgQMHxoYNGwp6j9LS0hg/fny88cYbsfvuu1dyIQAAhTrmmGOiPOEnI/zxj3+MBg0apFwEAABb1rNnz1i9enWibd26dWPKlCkpF0HhWrduHZMmTYorr7wyMplMhV778ccfR48ePWL06NGJ//8cAAAAAAAAQHWWra7/8XPe7M/ivXc+q+qMraqubZ5bYTy3wlT35xbh2RWqurZ5boXx3ArjuRXGcyuM51aY6v7cIjw7AAAAAIC03XzzzbFgwYK8u7322it+9KMfFaEI+NzSpUtjr732igkTJhT0+mw2G8OHD49ly5bFgAEDKrkOAIDtccEFF8THH3+caNuzZ8844YQTUi4CAIAte/HFF+Mvf/lL4v24ceNizz33TLEItl+dOnXiqquuikmTJkXLli0r9NrNmzfHBRdcECeeeGIsX748pUIAAAAAAACA4shWdQAAAAAAAAAAAFRUeXl53HXXXYm21113XdSrVy/lIuBzL730UrRt2zbmz59f0OsPPvjg+OCDD+K2226LbNaHuAEAVCdz5syJG2+8MdG2YcOG8dhjj6VcBAAAWzdixIjE2+HDh8egQYNSrIHK1atXr5g5c2Z069atwq999NFHo0uXLvH666+nUAYAAAAAAABQHHWrOgAAAAAAAAAAACpq7ty5MW/evLy7r3/969GvX78iFEHN8dZbb8Wf//znWLp0aaxYsSKWL18e5eXl0aFDhxgwYEDsvvvuBb/3kCFDYty4cZHL5Sr82vr168eIESPi8ssvL/j3BwAgXb179078d7277747GjVqlHIRAABsWVlZWbz88suJtp06dYrbbrst5SKofO3atYsXXnghLrroosRfBOlz8+bNi+7du8fNN98cQ4cOjUwmk1IlAAAAAAAAQDoc1gYAAAAAAAAAoMZ58803E+1Gjx7tEAD8j1wuF6effnrce++9UV5evsXNBRdcECUlJbHbbrtF586do3fv3tG/f/9o1arVNt/7rrvuihEjRsSiRYsKajvkkENi6tSpUVpaWtDrAQBI3+WXXx7vvfdeou0RRxwRgwYNSjcIAAC24T/+4z+irKws766kpCSmTZtWhCJIR0lJSdxwww1xxBFHxOmnnx4rV65M/NoNGzbE8OHDY9q0aXH77bdH48aNUywFAAAAAAAAqFwOawMAAAAAAAAAUOO8++67iXZdu3ZNuQRqhlmzZkWvXr1i4cKFebebNm2K9957L95777145JFHYvjw4dGwYcNo37597L777tGwYcPYdddd46OPPorp06fHkiVLCu7KZrNxzTXXxEUXXVTwewAAkL73338/rr322kTb+vXrx9NPP51yEQAAbNutt96aaPfoo49GkyZNUq6B9PXv3z86deoUAwYMSPwFaj83bty4mDFjRkycODH222+/lAoBAAAAAAAAKpfD2gAAAAAAAAAA1Djr16+v6gSoMe6+++4444wzory8vOD3WLduXcyePTtmz55daV0777xzvPDCC9GhQ4dKe08AANLRq1ev2Lx5c6LtmDFjorS0NOUiAADYulwuF3Pnzs27a9euXfTp06cIRVAce+21V0yfPj3OPffcuOuuuyr02r/97W/RtWvX+N3vfhff//73UyoEAAAAAAAAqDzZqg4AAAAAAAAAAICK2mmnnfJufNI//MNFF120XUe109C3b99YsGCBo9oAADXAr3/965gzZ06i7SGHHBKnn356ykUAALBtM2fOTPTvRM8444wi1EBxNWzYMO6888645557omHDhhV67Zo1a+IHP/hB/OhHP/JFbgEAAAAAAIBqz2FtAAAAAAAAAABqnCSHtZcvX16EEqjenn322Vi8eHFVZ/xTnTp14t57743HH388slkfvgYAUN0tXLgwLrvsskTbkpKSeOaZZ1IuAgCA/ObPn59od9FFF6VcAlVnyJAh8corrxT0BS5vv/32OOKIIxL/swQAAAAAAABQFXxmEgAAAAAAAAAANU7z5s3zbhzWhoif//znVZ3wT82aNYtZs2bFKaecUtUpAAAk1KtXrygrK0u0HT16dLRq1SrlIgAAyG/hwoV5N5lMJho0aFCEGqg6Bx54YLz22msxcODACr/29ddfj4MPPjgef/zxFMoAAAAAAAAAtp/D2gAAAAAAAAAA1DgOa0N+77//fsyaNauqMyIiolOnTvHxxx/H/vvvX9UpAAAkdOuttyb++2THjh3jxz/+ccpFAACQzKeffpp307Rp0yKUQNVr2rRpPPDAA/Hb3/42SkpKKvTa5cuXxwknnBAXXnhhbNq0KaVCAAAAAAAAgMI4rA0AAAAAAAAAQI2T5LD2smXLilAC1de5555b1QmRzWbjJz/5SbzxxhvRqFGjqs4BACChJUuWxHnnnZdoW7du3Xj22WdTLgIAgOSWLFmSd1O/fv0ilED1kMlk4pxzzolp06ZF+/btK/z63/zmN/Gtb30rPv744xTqAAAAAAAAAArjsDYAAAAAAAAAADVOksPay5cvL0IJVE8bN26Mp59+usp+/zp16sSJJ54YCxcujJtuuqnKOgAAKEyfPn1i06ZNiba/+MUvYpdddkm5CAAAkvvss8/ybho3blyEEqheDj300Hj99dejT58+FX7ttGnTonPnzjF16tQUygAAAAAAAAAqzmFtAAAAAAAAAABqnCSHtdetWxcbNmwoQg1UP1dccUWUlZXl3XXu3DnKy8ujvLw81qxZEw888ECccsopse+++0bDhg0r/PuWlJTEKaecEkuXLo2JEydGq1atCskHAKAKjR07Nv7yl78k2nbo0CEuueSSlIsAAKBili5dmnfjsDa1VcuWLeOJJ56Ia665JrLZin2a+aJFi+I73/lOjBo1KnK5XEqFAAAAAAAAAMnUreoAAAAAAAAAAACoqCZNmkQ2m837SfsvvfRSfPOb3yxSFVQfd9xxR6LdjTfe+M/vN2rUKAYNGhSDBg36588tWbIkJk6cGJMnT46ZM2fG4sWLY/PmzdGwYcMoLS2Nli1bxi677BJt27aNvn37xjHHHFPhQxwAAFQfK1eujLPOOivRNpvNxrPPPptyEQAAVNzKlSvzbkpLS4tQAtVTNpuNSy65JLp16xbf+973YuHChYlfW15eHldccUX8+c9/jnHjxvkCmwAAAAAAAECVcVgbAAAAAAAAAIAaJ5vNRrNmzWLZsmXb3J133nkxc+bMyGQyRSqDqvfggw/G8uXL8+523nnn+MY3vrHNTatWrWLYsGExbNiwysoDAKAaO/bYY2PDhg2JtpdccknsvvvuKRcBAEDFJTms3bx58yKUQPXWo0ePmDlzZgwePDheeOGFCr128uTJ0blz53jooYeiW7duKRUCAAAAAAAAbF22qgMAAAAAAAAAAKAQHTt2zLt5880342c/+1niw3CwI7jssssS7S688MKUSwAAqEkefPD/s3efYVaV9/6Hf3uaI11AgQg2PLYkamJXxByMgNhFbBGMClGIUewlsRAjMSrFCipq7GAUG1iwRbFGI7bYOyKglAEHGIeZPf8X559zck5i9prtrD3tvq8rlyT5PiufayUvMOx59rR45plnEm3XX3/9+N3vfpdyEQAA5GfFihU5N507dy5ACTR9PXr0iMceeyzOOuusep/9/PPPo2/fvjFx4sSoq6tLoQ4AAAAAAADg27lYGwAAAAAAAACAZmn//fdPtJs4cWKUl5fHLrvsEqeddlpMnz49FixYkHIdNI633norPvjgg5y78vLyOPHEEwtQBABAc7By5co46qijEm2Liopi1qxZKRcBAED+Vq1alXPjYm34HyUlJTF27NiYMWNGrLXWWvU6W1NTEyeddFIMGTIkli1bllIhAAAAAAAAwD9zsTYAAAAAAAAAAM3S0KFDo1OnTon3zz33XFx66aUxePDg6NGjR2y00UZxxBFHxFVXXRVz5syJmpqaFGuhMI4//vhEu0MOOSSKinx8DACA/7L//vsnunwwIuKEE06ITTbZJOUiAADIX1VVVc7NOuusU4ASaF722muvmDNnTmy33Xb1Pnv33XfHtttuG6+++moKZQAAAAAAAAD/zE9GAQAAAAAAAADQLK299tpx4YUX5n3+448/jttuuy2OP/74+PGPfxydOnWKfv36xW9+85t48MEHo7a2tgFrIX2VlZXx1FNP5dxlMpkYP358AYoAAGgOHnjggXj00UcTbb/3ve/FuHHjUi4CAIDvZvXq1Tk33bt3L0AJND/rr79+zJ49O/EXef6jDz74IHbccce4/vrro66uLoU6AAAAAAAAgP+ROX/ywP/+k8kNNu0S31uvQ2P2/LdlS1ZF1GWiY5fyxk75l5YtrmqSbd5bfry3/DT19xbh3eXLe8uP95Yf7y0/3lt+vLf8eG/5ay3vbude50bbUh8sBwAAAAAaR21tbWy33XYxZ86cBn/2dtttF1OmTIktt9yywZ8Nadhss83i3Xffzbnbeeed49lnny1AEQAATV11dXV06dIlKisrc24zmUy88sorsfXWWxegDAAA8ldcXBzZbPbfbmbMmBF77bVXgYqgeZo2bVoMHz480d8z/l9HHnlkXH311dGmTZsUygAAAAAAAIDWbsw1e0ZRY0d8m46d12ySF9D9XVNt897y473lp6m/twjvLl9Ntc17y4/3lh/vLT/eW368t/w09fcW4d0BAAAAABRCcXFxXH311ak8+6WXXoptttkmJkyYkMrzoaEsX748tt9++0SXakdEXH755SkXAQDQXAwZMiTxBWkjRoxwqTYAAM1Crku1IyLWXXfdApRA83bIIYfEyy+/HD/4wQ/qffamm26KHXbYIfGfXQAAAAAAAADUV5O9WBsAAAAAAAAAAJLYcccd45hjjknl2TU1NXHKKafEY489lsrz4buaPn16dOvWLV566aVE+/XWWy+22WablKsAAGgOHn300bj//vsTbddee+2YNGlSykUAAPDdVVRUJNr17Nkz5RJoGTbddNN48cUX48gjj6z32TfffDO23XbbuPPOO1MoAwAAAAAAAFo7F2sDAAAAAAAAANDsTZgwIX72s5+l8uy6urr42c9+FpWVlak8H/JRU1MT++23XwwePDiqqqoSnzvnnHNSrAIAoLmoqamJIUOGJNpmMpl44IEHoqjIjx8AAND0ff7554l2nTt3TrkEWo42bdrEjTfeGFOmTIny8vJ6na2srIxDDjkkLrnkkpTqAAAAAAAAgNbKJ1sBAAAAAAAAAGj22rdvH7fcckvcdNNN0bZt2wZ//pdffhl33HFHgz8X8vHiiy/GOuusE/fff3+9zrVt2zaGDx+eUhUAAM3J0KFDY9myZYm2hx9+0bu31gAAIABJREFUeOywww4pFwEAQMNIcrF2UVGRL46BespkMnHMMcfECy+8EBtvvHG9z59++ulxxhlnRF1dXQp1AAAAAAAAQGvkT/4BAAAAAAAAAGgRMplMDBs2LN5+++24/vrr45hjjonNN9+8wZ5//fXXN9izIF8nnHBC7LTTTrF06dK8zgIAwHPPPRfTpk1LtF1rrbXij3/8Y7pBAADQgObPn59zU1xcXIASaJm22mqrePnll2Pw4MH1PnvxxRfH8OHDo6amJoUyAAAAAAAAoLVxsTYAAAAAAAAAAC1Kr1694uijj44pU6bEW2+9FUuWLIkHH3wwzjnnnNh9992jXbt2eT33jTfeiLq6ugauhWQ+/fTT2HDDDeOKK67I63+HO+ywQ4wdOzaFMgAAmpNsNhv77rtv4t9T3n333VFSUpJyFQAANJwFCxbk3JSWlhagBFqujh07xp/+9KeYOHFivf+e8YYbboghQ4ZEVVVVSnUAAAAAAABAa+FibQAAAAAAAAAAWrS11lor9txzz/jtb38bjz32WFRUVMSrr74aV199dRxxxBHRu3fvRM9ZuXJlLFq0KOVa+GcTJkyI3r17xyeffJLX+U033TSefvrpho0CAKBZGjFiRCxevDjR9oADDoj//M//TLkIAAAa1pdffplzU15eXoASaNkymUyceOKJ8fTTT0fPnj3rdfbee++NPffcM5YvX55SHQAAAAAAANAauFgbAAAAAAAAAIBWpbi4OLbaaqsYOXJk3HLLLfHBBx/EggULEp3N92JjyEdlZWVst912cfLJJ0dtbW29z2cymTjttNPinXfeibKyshQKAQBoTubMmRM33nhjom379u1j6tSpKRcBAEDDS/JFMi7Whoaz0047xZw5c2LAgAH1OvfnP/85fvKTnyS6DB8AAAAAAADgX3GxNgAAAAAAAAAArV63bt1im222yblzsTaFsnz58thwww3j5Zdfzut8165d45VXXomLL764gcsAAGiOstls7LnnnlFXV5doP3XqVF/OAgBAs7RkyZKcm3bt2hWgBFqPrl27xoMPPhhnnHFGvc7NmTMn+vTp48/fAAAAAAAAgLy4WBsAAAAAAAAAACJiww03zLnxg/0UQk1NTfzwhz+MRYsW5XX+kEMOiYULF8bWW2/dwGUAADRXJ554YixcuDDRdsCAATFo0KCUiwAAIB0VFRU5Ny7WhoZXVFQUF110Udxxxx1RUlKS+Nz7778fu+yyS7z55psp1gEAAAAAAAAtkYu1AQAAAAAAAAAgIjbYYIOcm48//jj9EFq9nXbaKT777LN6n2vTpk3MnDkzpk6dGkVFPhoGAMB/eeedd+Lqq69OtG3Tpk3ce++9KRcBAEB6li9fnnPTsWPHApRA63TooYfGjBkzok2bNonPfPHFF9G3b994/vnnUywDAAAAAAAAWho/PQUAAAAAAAAAAJHsYu1JkyZFXV1d+jG0WgcccEC8/PLL9T7Xp0+f+Oqrr2LQoEEpVAEA0JwNGDAgstlsou1NN90U5eXlKRcBAEB6Kisrc246depUgBJovQYMGBCPP/54dO7cOfGZpUuXxk9/+tN4+OGHUywDAAAAAAAAWhIXawMAAAAAAAAAQCS7WDsi4ogjjojVq1enG0OrdPLJJ8e9995brzOlpaUxefLkmD17drRp0yalMgAAmqszzzwzPvvss0Tb3XbbLQ466KCUiwAAIF0rV67MuenSpUsBSqB123HHHWP27Nmx7rrrJj6zcuXK2GeffeKOO+5IsQwAAAAAAABoKVysDQAAAAAAAAAAkfxi7dtvvz2OPfbYqKurSzeIVuXyyy+PCRMm1OvMJptsEp9++mkce+yxKVUBANCcffjhh3HJJZck2paXl8eMGTNSLgIAgPStWrUq56Zr164FKAG22GKLePbZZ2OTTTZJfKampiZ+9rOfxZVXXpliGQAAAAAAANASuFgbAAAAAAAAAAAiYv3110+8vfHGG+P8889PL4ZW5b777ovRo0fX68yZZ54Z7777bvTo0SOlKgAAmrsBAwZENptNtJ08eXK0a9cu5SIAAEhfdXV1zk23bt0KUAJE/Nefvz3zzDOxzTbbJD5TV1cXv/rVr+K8887zRbcAAAAAAADAt3KxNgAAAAAAAAAARES7du1ijz32SLz/7W9/G9dee22KRbQGL730UgwePDjxxRCZTCauuuqq+P3vf59yGQAAzdkFF1wQH374YaLtDjvsEEceeWTKRQAAUBirV6/OufGFhVBYa6+9djzxxBPRr1+/ep377W9/G8cff3ziL40CAAAAAAAAWhcXawMAAAAAAAAAwP93ww03RKdOnRLvR44cGTNmzEixiJZs7ty50bdv36itrU185uKLL45Ro0alWAUAQHM3b968GDNmTKJtWVlZPPjggykXAQBA4SS5gNfF2lB4HTp0iJkzZ8aBBx5Yr3NXX311HH744VFdXZ1SGQAAAAAAANBcNejF2hWLV8XSxasa8pENRlt+tOVHW/6acp+2/GjLj7b8aMuPtvxoy09Tboto2n1NuS1bW9fYCQAAAAAADaZnz55xzTXXJN5ns9k4+OCD48UXX0yxipZo+fLlsdVWW0VVVVXiM7/85S/j1FNPTbEKAICWoH///om/vOWyyy6Lzp07p1wEAACFUV1dHXV1uT/b3KtXrwLUAP9XeXl53HnnnTF8+PB6nZs2bVrss88+sWLFipTKAAAAAAAAgOaoQS/W/ujdxfHJO4sb8pENRlt+tOVHW/6acp+2/GjLj7b8aMuPtvxoy09Tboto2n1Nua26OtkPYgIAAAAANBcHH3xwjB49OvF+1apVsffee8f777+fYhUtyauvvhodO3aMpUuXJj6z1157xZVXXpliFQAALcGECRPirbfeSrTdaqut4rjjjku5CAAACmf+/PmJduuuu27KJcC3KS4ujmuvvTbOOuusep2bNWtW7L777rF4cdP8uQoAAAAAAACg8Br0Ym0AAAAAAAAAAGgJJkyYEFOmTEm8X7RoUQwcODC++uqrFKto7mbOnBmbbrpp/OhHP6rXua222iruv//+lKoAAGgpvvzyyzjjjDMSbUtKSmLWrFkpFwEAQGHNnTs35yaTyURZWVkBaoBvk8lkYuzYsTFu3Lh6nXvxxRdj1113jc8//zylMgAAAAAAAKA5cbE2AAAAAAAAAAD8C8ccc0zMmDEjiouLE+0/+uijGDVqVMpVNDfZbDYuv/zy6N69e+y9997x3nvv1ev8uuuuG3/5y1+iqMhHvQAA+PcGDhwYq1evTrT9/e9/H+uss07KRQAAUFjz5s3LufH/tULTcfLJJ8dNN92U+M/iIiLefvvt2GWXXeLdd99NsQwAAAAAAABoDnwCAAAAAAAAAAAAvsVee+0VkydPTry/66674i9/+UuKRTQXVVVVMXr06OjQoUOceOKJsXDhwno/o0OHDvHmm29GWVlZCoUAALQk11xzTcyZMyfRdrPNNotTTz015SIAACi8JP8/bGlpaQFKgKSGDRsW99xzT5SXlyc+89lnn0WfPn3ir3/9a4plAAAAAAAAQFPnYm0AAAAAAAAAAPg3hg8fHuedd17i/YUXXphiDU3dwoULY/DgwdG+ffu47LLLYsWKFXk9Z4011ohXXnklOnXq1MCFAAC0NBUVFXHCCSck2hYXF8esWbNSLgIAgMaxYMGCnBtfZAhNzz777BOzZs2Kjh07Jj6zaNGi+MlPfhJPPvlkimUAAAAAAABAU+ZibQAAAAAAAAAAyOG8886LY445JtH2/vvvj9deey3lIpqampqaGDJkSPTo0SOmT58eNTU1eT+rqKgonnjiiejdu3cDFgIA0FLtueeeUV1dnWj7m9/8Jnr16pVyEQAANI7Fixfn3JSXlxegBKivXXfdNZ566qno1q1b4jOVlZUxcODAmD59eoplAAAAAAAAQFPlYm0AAAAAAAAAAMghk8nE5MmTY7vttku0v/DCC1MuoimprKyM9ddfP+66666oq6v7Ts/KZDIxderU2HnnnRuoDgCAluzWW2+NF154IdF2o402ivPPPz/dIAAAaESLFi3KuWnTpk0BSoB8bLXVVvHss8/GRhttlPhMdXV1DBkyJKZMmZJiGQAAAAAAANAUuVgbAAAAAAAAAAASKCkpiYceeijR9q677oq333475SKaguXLl8fGG28cX3zxxXd+VnFxcVx99dUxZMiQBigDAKClq6ysjBEjRiTaFhUVxaxZs1IuAgCAxlVRUZFz065duwKUAPnq3bt3PPPMM7HlllsmPpPNZmPEiBFx0UUXfecvQAUAAAAAAACaDxdrAwAAAAAAAABAQl26dInx48fn3NXV1cXYsWMLUERjqqioiI033jgWLlz4nZ+1+eabx5tvvhnHHXdcA5QBANAa7LvvvlFVVZVoe8opp0Tv3r1TLgIAgMa1bNmynJv27dsXoAT4Lnr06BFPPfVU9OnTp17nzjrrrDj11FMjm82mVAYAAAAAAAA0JS7WBgAAAAAAAACAevjFL34RXbt2zbm7/fbb4+OPPy5AEY1hyZIl8R//8R/x1Vdf5f2MTCYTu+66a/ztb3+Lt956KzbbbLMGLAQAoCWbPn16PPnkk4m2PXv2jIsvvjjlIgAAaHxff/11zs1aa61VgBLgu+rUqVM88sgjsffee9fr3Pjx4+Poo4+OmpqalMoAAAAAAACApsLF2gAAAAAAAAAAUA9t27aNU045Jecum83G5MmTC1BEoS1atCg22WSTWLRoUV7nS0tL4+CDD44FCxbE008/HVtssUUDFwIA0JJVVVXFsGHDEm0zmUw89NBDKRcBAEDTsGLFipwbF2tD89GmTZuYPn164r8H/rubbropDjzwwFi1alVKZQAAAAAAAEBT4GJtAAAAAAAAAACop1GjRkWnTp1y7m644Yb45ptvClBEofz9Uu3FixfX+2y7du3i1FNPjcrKypg2bVqss846KRQCANDSDR48ONGFgRERxx13XPzgBz9IuQgAAJqGJJfodu3atQAlQEMpLS2NG2+8MU466aR6nXvggQdiwIABsWzZspTKAAAAAAAAgMbmYm0AAAAAAAAAAKinDh06xIknnphzt2jRorjrrrsKUEQhLF++PDbZZJNYunRpvc517949rrrqqli2bFlccsklUVZWllIhAAAt3cMPPxwPPvhgom23bt3iyiuvTLkIAACajiRfdOlibWh+ioqKYty4cTF27Nh6nZs9e3bstttusWDBgpTKAAAAAAAAgMbkYm0AAAAAAAAAAMjD8OHDE+0mTZqUcgmF0rdv33pfqn3qqafG/PnzY9SoUVFU5ONaAADkr7q6Og4++OBE20wmEzNnzvR7UAAAWpXq6uqcm+7duxegBGhomUwmzjrrrLj22mvr9fe6r732WvTp0yc++uijFOsAAAAAAACAxuBTsgAAAAAAAAAAkIeePXvG0UcfnXP37LPPxhtvvFGAItJ0zjnnxGuvvZZ4X1RUFPfff39ccsklKVYBANCaHHbYYfH1118n2g4bNiy22WablIsAAKBpqa2tzbnp0aNHAUqAtIwYMSLuvPPOKCsrS3zmww8/jF122SVef/31FMsAAAAAAACAQnOxNgAAAAAAAAAA5GnkyJGJdpMmTUq5hDTNmTMnLrzwwsT7oqKieOCBB2KfffZJsQoAgNbk6aefjunTpyfadu7cOW644YaUiwAAoGnJZrORzWZz7tZdd90C1ABpGjx4cDz00EPRrl27xGcWLFgQffv2jWeeeSbFMgAAAAAAAKCQXKwNAAAAAAAAAAB52nbbbWPbbbfNubvlllvi66+/LkARDa26ujp23333qKurS7QvKiqKmTNnxqBBg1IuAwCgtchms7H//vsn3t9zzz1RVORHBQAAaF2WLFmSaLfeeuulXAIUQr9+/eLJJ5+Mrl27Jj6zbNmy6N+/f8ycOTPFMgAAAAAAAKBQfFoWAAAAAAAAAAC+g5EjR+bcVFZWxm233VaAGhravvvuG0uXLk20LS4ujocffjgGDhyYchUAAK3Jz3/+88S/Jx0yZEj07ds35SIAAGh6Pv/880S7Tp06pVwCFMq2224bzzzzTL0uzF+1alXst99+ceutt6ZYBgAAAAAAABSCi7UBAAAAAAAAAOA7OPTQQxNdxDFp0qSoq6srQBEN5YYbbohHHnkk8X7GjBmxxx57pFgEAEBr8+KLLya+7KtDhw5x++23p1wEAABN07x583JuioqKoqjIj9VCS7LpppvGs88+G5tvvnniM7W1tTF06NC4/PLLUywDAAAAAAAA0uYTAAAAAAAAAAAA8B20adMmjjzyyJy7119/PZ5//vkCFNEQ5s6dG8cee2zi/UUXXRQDBw5MsQgAgNYmm83GPvvsk/gLev70pz9FSUlJylUAANA0zZ8/P+emuLi4ACVAofXs2TNmz54dO+ywQ73OnXjiiXHVVVelVAUAAAAAAACkrUE/Ndt7sy4RdZmGfGSD0ZYfbfnRlr+m3KctP9ryoy0/2vKjLT/a8tOU2yKadl9Tbisr8wFzAAAAAIDjjjsuLrvsspy7SZMmxc4771yAIr6LbDYbu+66a9TU1CTab7/99nHGGWekXAUAQGszatSo+OqrrxJt99577+jfv3/KRQAA0HQtWLAg56asrKwAJUBj6NKlSzz22GMxePDgmDVrVuJzxx9/fKyxxhoxfPjwFOsAAAAAAACANGTOnzyw7u//ZINNu8T31uvQmD0AAAA0Mzv3OjfalnZv7AwAAAAAgEbXr1+/ePLJJ//tpqysLObNmxddu3YtUBX5GDFiREyZMiXRtm3btrFgwYJo165dylUAALQmr7/+emy99dZRV1eXc9u2bdtYsmSJSwIBAGjVRo8enfMLMDt37hyLFy8uUBHQGKqrq2PYsGExbdq0xGcymUzcdNNNMXTo0BTLAAAAAAAAgIY05po9o6ixIwAAAAAAAAAAoCUYOXJkzk11dXXceOONBaghX++9915cf/31ibaZTCbuu+8+l2oDANDgBg0alOhS7YiI2267zaXaAAC0eosWLcq5WXPNNQtQAjSmsrKyuO2222LUqFGJz9TV1cXPf/7zuPPOO1MsAwAAAAAAABqai7UBAAAAAAAAAKAB7L///tG9e/ecu2uuuSay2WwBisjHMccck/gCw1/84hex++67p1wEAEBrc+qpp8a8efMSbfv16xf77bdfykUAAND0LVmyJOembdu2BSgBGltxcXFceeWVcd555yU+k81m4/DDD4977703xTIAAAAAAACgIblYGwAAAAAAAAAAGkBpaWkMHz485+7DDz+MRx99tABF1Fc2m40XX3wx0XbDDTeMyZMnp1wEAEBr895778WECRMSbddcc8144IEHUi4CAIDmoaKiIuemffv2BSgBmoJMJhPnn39+XHHFFYnP1NbWxsEHHxwPPfRQimUAAAAAAABAQ3GxNgAAAAAAAAAANJBf/OIXUVSU+yM5kyZNKkAN9XX//ffH6tWrc+5KS0tj9uzZBSgCAKC1GTBgQGSz2UTbKVOmRJs2bVIuAgCA5mH58uU5Nx06dChACdCUHH/88TFu3LjE+9WrV8eBBx4Yjz/+eIpVAAAAAAAAQENwsTYAAAAAAAAAADSQXr16xd57751z98ADD8TcuXMLUER9DB06NNFu4sSJse6666ZcAwBAa3POOefEJ598kmi78847x+GHH55uEAAANCMrVqzIuVlrrbUKUAI0NSeffHJcffXVifdVVVWx7777+pJVAAAAAAAAaOJcrA0AAAAAAAAAAA1o5MiROTfZbDauu+66AtSQ1Pnnnx+VlZU5d5lMJkaNGlWAIgAAWpNPP/00fv/73yfarrHGGjFz5syUiwAAoHlJcrF2586dC1ACNEUjR46M8ePHJ96vXLkyBg0aFC+88EKKVQAAAAAAAMB34WJtAAAAAAAAAABoQP3794+NNtoo527KlCmxevXqAhSRy6WXXhpjxoxJtB02bFjKNQAAtEb9+/eP2traRNsrrrgiOnXqlHIRAAA0L998803Ozdprr12AEqCpOumkk2Ls2LGJ95WVlTFw4MB45ZVXUqwCAAAAAAAA8uVibQAAAAAAAAAAaEBFRUVx7LHH5tzNnz8/7rvvvgIUkUvSS7UjIs4+++wUSwAAaI3+8Ic/xHvvvZdo++Mf/zhGjBiRchEAADQ/SS7WXmeddQpQAjRlZ511Vpx77rmJ98uWLYs99tgj3njjjRSrAAAAAAAAgHy4WBsAAAAAAAAAABrYUUcdFWVlZTl3kyZNKkAN/84dd9wRlZWVibZdunSJTTbZJOUiAABak4ULF8ZvfvObRNvS0tJ45JFHUi4CAIDmqaamJuemR48eBSgBmrrzzz8/Tj/99MT7JUuWxO677x5vv/12ilUAAAAAAABAfblYGwAAAAAAAAAAGtjaa68dQ4YMybl74okn4t133y1AEd/mggsuSLy94oorUiwBAKA16t+/f6ILACMiLr744ujatWvKRQAA0Dxls9mcGxdrAxERmUwmLrroojjhhBMSn/nqq69i9913jw8++CDFMgAAAAAAAKA+XKwNAAAAAAAAAAApGDlyZKLd5MmTUy7h35k3b16iXZ8+feKwww5LuQYAgNbkqquuitdffz3R9vvf/36MHj065SIAAGieqqqqoq6uLueuV69eBagBmoNMJhMTJ06MY489NvGZ+fPnR79+/eKTTz5JLwwAAAAAAABIzMXaAAAAAAAAAACQgp133jl++MMf5tz98Y9/jJUrVxagiHytscYa8dRTTzV2BgAALciiRYvipJNOSrQtKSmJRx99NOUiAABovpJ+geK6666bcgnQnGQymbj66qvjyCOPTHxm7ty50a9fv/j8889TLAMAAAAAAACScLE2AAAAAAAAAACkIJPJxMiRI3PuKioqYtq0aQUo4l/JZDI5N6eddloUFfmoFQAADWfQoEGxevXqRNsxY8ZEjx49Ui4CAIDmK8kFt5lMJsrKygpQAzQnRUVFcf3118ehhx6a+MzHH38c/fr1i/nz56dYBgAAAAAAAOTip70AAAAAAAAAACAlRxxxRLRr1y7nbtKkSQWo4V9JcrF2XV1dAUoAAGgtbrjhhnjppZcSbTfeeOM4++yzUy4CAIDm7Ysvvsi58eWJwLcpLi6Om2++OQ444IDEZ95///346U9/Gl999VWKZQAAAAAAAMC/45MAAAAAAAAAAACQkvbt28cRRxyRc/fSSy/FX//61wIUkY9sNtvYCQAAtBDLly+PUaNGJdoWFRXFrFmzUi4CAIDmb8GCBTk3paWlBSgBmqvS0tKYOnVq7LXXXonPvPXWW7HHHnvEkiVLUiwDAAAAAAAAvo2LtQEAAAAAAAAAIEUjR45MtJs0aVLKJfwrmUwm58bF2gAANJS99947vvnmm0TbM844IzbccMOUiwAAoPlbuHBhzk1ZWVkBSoDmrKysLO6666746U9/mvjMa6+9FgMGDIhly5alWAYAAAAAAAD8Ky7WBgAAAAAAAACAFG255Zax884759zdfvvtUVFRUYAi/lGSi7Vra2sLUAIAQEs3bdq0mD17dqLteuutF2PHjk25CAAAWoZFixbl3JSXlxegBGjuysvL47777ou+ffsmPvPyyy/HoEGDorKyMsUyAAAAAAAA4P9ysTYAAAAAAAAAAKRs5MiROTerVq2Km2++uQA11JeLtQEA+K5WrlwZRx11VKJtUVFRPPLIIykXAQBAy7F48eKcmzZt2hSgBGgJ2rRpEzNmzIgdd9wx8Znnnnsu9tlnn1i5cmWKZQAAAAAAAMA/Kqqra+yEf61i8apYunhVY2d8q6ba5r3lx3vLT1N/bxHeXb6aapv3lh/vLT/eW368t/x4b/lp6u8twrsDAAAAAOB/HHTQQdGlS5ecu8mTJ0ddU/1ATwuVyWRybvx3AgDAd7X//vvHqlXJPq/xq1/9KjbbbLOUiwAAoOWoqKjIuWnXrl0BSoCWon379vHQQw/FNttsk/jMn//85zjggAOiqqoqxTIAAAAAAADg74qa6g99ffTu4vjkndzfEt5Ymmqb95Yf7y0/Tf29RXh3+Wqqbd5bfry3/Hhv+fHe8uO95aepv7cI7w4AAAAAgP9RXl4eRx99dM7d22+/HU899VQBivi7JBdr19bWFqAEAICW6oEHHohHH3000bZ79+4xfvz4lIsAAKBlWbZsWc5Nhw4dClACtCSdOnWKRx55JLbccsvEZ2bNmhVDhgyJ6urqFMsAAAAAAACAiIiixg4AAAAAAAAAAIDW4Nhjj020O/fcc1Mu4R9VVFTk3GSz2QKUAADQElVXV8fhhx+eaJvJZOLBBx+MoiIf8wcAgPqorKzMuenUqVMBSoCWpkuXLvHoo4/G5ptvnvjMjBkz4rDDDouampoUywAAAAAAAACfuAUAAAAAAAAAgALo3bt3DBgwIOfu2WefjY8++qgARUSESw0AAEjVkCFDEl3yFxFx9NFHx49+9KOUiwAAoOVZsWJFzk3nzp0LUAK0ROuss048/vjjsfHGGyc+M3369Bg2bFjU1tamWAYAAAAAAACtm4u1AQAAAAAAAACgQEaOHJlzk81mY+LEiQWo4csvv0y0W2+99VIuAQCgJXr88cfj/vvvT7Tt2rVrXHvttSkXAQBAy7Rq1aqcmy5duhSgBGipevToEU888URssMEGic/ccccdMXz48Mhms+mFAQAAAAAAQCvmYm0AAAAAAAAAACiQvfbaK3r16pVzd8MNN8TSpUsLUNS63XLLLYl2gwcPTrkEAICWpqamJg466KBE20wmEw888EAUFfl4PwAA5OObb77JuVlnnXUKUAK0ZL169YonnngievbsmfjMH//4xxg1alTU1dWlWAYAAAAAAACtk0/eAgAAAAAAAABAgZSUlMSJJ56Yc7dixYq45prfN/mdAAAgAElEQVRrClDUus2YMSPnpry8PHr37l2AGgAAWpKhQ4dGRUVFou2hhx4aO+64Y8pFAADQcq1evTrnxsXaQEPYcMMN4/HHH4/u3bsnPnPNNdfESSed5HJtAAAAAAAAaGAu1gYAAAAAAAAAgAIaPnx4tG/fPufuiiuuiOrq6gIUtV6vv/56zs3GG29cgBIAAFqS5557LqZNm5Zo26lTp7j55ptTLgIAgJatpqYm5+Z73/teAUqA1mCTTTaJxx9/PLp27Zr4zGWXXRZnnnmmy7UBAAAAAACgAblYGwAAAAAAAAAACqhjx44xfPjwnLsvvvgipk6dWoCi1mnlypWxZMmSnLvdd9+9ADUAALQU2Ww29t1338QXZd11111RUlKSchUAALRc2Ww20e+/XawNNKQtttgiHnvssVhrrbUSn7n44ovj9NNPT7EKAAAAAAAAWhcXawMAAAAAAAAAQIGdeOKJUVxcnHM3bty4xBfyUT/jxo1LtDvyyCNTLgEAoCUZMWJELF68ONF2v/3280UuAADwHS1atCjRbr311ku5BGhtttpqq3jkkUeiQ4cOic9ceumlcfLJJ0c2m02xDAAAAAAAAFoHF2sDAAAAAAAAAECBrb/++nHQQQfl3L3++uvx+OOPF6CodampqYlzzz035660tDR+9KMfFaAIAICWYM6cOXHjjTcm2rZr1y7uvPPOlIsAAKDlmzt3bqJdp06dUi4BWqPtttsuHnrooWjbtm3iMxMmTIjDDjssvvnmmxTLAAAAAAAAoOVzsTYAAAAAAAAAADSCk08+OdFu3LhxKZe0PgcccECi3YYbbphyCQAALUU2m41BgwZFXV1dov3UqVOjrKws5SoAAGj5Pv/885yboqKiKCry47RAOnbeeeeYOXNmrLnmmonP3HnnnTFgwIBYunRpimUAAAAAAADQsvkkAAAAAAAAAAAANILtt98++vTpk3P38MMPx9/+9rcCFLUO1113XcyYMSPRtm/fvinXAADQUowePToWLFiQaNu/f//Ya6+9Ui4CAIDWIcnvw4uLiwtQArRmu+22W9x3332xxhprJD7z1FNPxa677hpz585NsQwAAAAAAABaLhdrAwAAAAAAAABAIznllFMS7caPH59ySevw4YcfxsiRIxPvzzzzzBRrAABoKd5555246qqrEm3XXHPNuOeee1IuAgCA1iPJxdplZWUFKAFauz322CPuuuuuKCkpSXzmb3/7W+y0007xxhtvpFgGAAAAAAAALZOLtQEAAAAAAAAAoJHss88+sfHGG+fc3XrrrYkuB+HbVVVVxSabbBK1tbWJ9jvssEP07t075SoAAFqCAQMGRDabTbS98cYbo02bNikXAQBA67Fo0aKcmzXWWKMAJQARe++9d0ydOjWKi4sTn5k3b1706dMnnnzyyRTLAAAAAAAAoOVxsTYAAAAAAAAAADSS4uLiGD16dM5ddXV1XHXVVQUoapm+/PLL6NatW+LLDsvLy+PBBx9MuQoAgJbgzDPPjM8++yzRdtddd41DDjkk5SIAAGhdklysveaaaxagBOC/DB48OO64444oLS1NfGb58uUxYMCAmDp1aoplAAAAAAAA0LK4WBsAAAAAAAAAABrRz3/+81hrrbVy7n73u9/FsmXLClDUssyZMyc23HDDWL58eaJ9JpOJe+65Jzp37pxyGQAAzd2HH34Yl1xySaLtGmusETNmzEi5CAAAWpaamppYuXJlLF++PBYtWhQLFy6MuXPnxocffhjvvfdevPnmm/H222/nfE7btm0LUAvwP4YMGRIPP/xwdOjQIfGZ1atXx2GHHRaXXnpp1NXVpVgHAAAAAAAALUNJYwcAAAAAAAAAAEBr1rZt2xg5cmSMHTs253bs2LHxhz/8oQBVLcOf/vSnOOyww6K2tjbxmVGjRsXAgQNTrAIAoKUYMGBAZLPZRNtJkybV6zItAABoDEuWLIlhw4bFG2+8Edls9r//UVdX909//b+//nf/iIh/+vU//vX//rqhtW/fPrVnA3ybfv36xezZs2PQoEExb968xOdOO+20mDt3bowfPz6Ki4tTLAQAAAAAAIDmraixAwAAAAAAAAAAoLU7/vjjo6ysLOdu4sSJ8eGHHxagqPk7//zz45BDDqnXpdqbbbZZXHnllSlWAQDQUlxwwQWJf2++/fbbx1FHHZVyEQAA5K+6ujqOPvroWGeddWLmzJnx2Wefxeeffx5ffPFFLFiwIBYuXBhfffVVLFq0KJYsWRJLly6NioqKWL58eXz99ddRWVkZK1asiJUrV8aqVauiqqoqvvnmm6iuro7Vq1fH6tWro6amJmpra6O2tvZ/Xdj9jxdup6Vjx46pPh/g22y55Zbx/PPPx/e///16nbv88svjkEMOiaqqqpTKAAAAAAAAoPlzsTYAAAAAAAAAADSyHj16xOGHH55zV11dHaeffnoBipq3IUOGxJgxY+p1GUt5eXk8++yzKVYBANBSzJs3L8aMGZNoW1paGg899FDKRQAAkL/3338/OnbsGDfeeGO9vqiwOenUqVNjJwCtWK9evWL27Nmx22671evc3XffHf37948lS5akVAYAAAAAAADNW0lRUaaxG/6l3pt1iahrmm0RERtt1rWxE/4l7y0/3lt+mvp7i/Du8uW95cd7y4/3lh/vLT/eW368t/x5dwAAAAAA1Mepp54aN998c2Sz2X+7mz59ejz99NPRt2/fApU1H9XV1bH99tvHa6+9Vq9zmUwm7rnnnujcuXNKZQAAtCT9+/dPfOHghAkT/D4TAIAmrX///lFVVdXYGanq2rVpfq4baD3WWmuteOSRR2LYsGFx5513Jj43e/bs6NOnTzz00EOx/vrrp1gIAAAAAAAAzU9RYwd8m46d14yOXcobO+NbNdU27y0/3lt+mvp7i/Du8tVU27y3/Hhv+fHe8uO95cd7y09Tf28R3h0AAAAAAPXz/e9/P4455phE25NPPjnnBdytzfz586NXr155Xao9ceLEGDhwYEplAAC0JBMmTIi33nor0XbLLbeMX/7ylykXAQBA/s4888z45JNPGjsjdZtttlljJwDEGmusEXfccUecdNJJ9Tr39ttvx0477VTvPwMDAAAAAACAlq7JXqwNAAAAAAAAAACtzQUXXBDt27fPufvrX/8at956awGKmoeXXnopevfuHV9++WW9zpWUlMR9990XJ5xwQkplAAC0JF9++WWcccYZibYlJSUxa9aslIsAACB/7733XlxyySWNnZG6Aw88sN6X2AKkpaioKMaPHx/jx4+v17n58+fHrrvuGo899lhKZQAAAAAAAND8uFgbAAAAAAAAAACaiG7dusXZZ5+daHv22WfHihUrUi5q+m699dbYcccdY9WqVfU6165du5gzZ07ss88+KZUBANDSDBw4MFavXp1oe+GFF0a3bt1SLgIAoDWaMGFCbL755rHmmmtGJpOJkpKSWG+99eLUU0+N6urqxM/ZY489IpvNplja+I466qi4++67GzsD4J+cdNJJMXXq1CgrK0t85uuvv44999zTl+8CAAAAAADA/+dibQAAAAAAAAAAaEJGjx4d66+/fs7dvHnzom/fvgUoarrGjBkTQ4cOrfflL7169YpPP/00fvCDH6RUBgBAS3PNNdfEnDlzEm033XTTOP3001MuAgCgtbnjjjuia9eucfLJJ8c777wTVVVVERFRW1sbc+fOjXHjxkX79u1jxIgRsXLlyn/7rNNPPz0+++yzQmQ3ml/96ldxww03NHYGwLc65JBD4pFHHomOHTsmPlNTUxNDhw6NyZMnp1gGAAAAAAAAzYOLtQEAAAAAAAAAoAkpLy+PP/zhD4m2c+bMiSeeeCLloqbplltuifPPP7/e53bZZZf46KOPonPnzg0fBQBAi1RRUREnnHBCom1xcXE8+uijKRcBANCaPP7447H++uvH4YcfHosXL/632+rq6pgyZUp07NgxDj300KioqPinzXvvvRfjxo1LK7fRZDKZyGQyUVRUFL/+9a/j8ssvb+wkgJx+8pOfxDPPPBM9e/as17mRI0fGxIkTU6oCAAAAAACA5iFz/uSBdX//Jxts2iW+t16HxuwBAACgmdm517nRtrR7Y2cAAAAAALQodXV1scsuu8Tzzz+fc9u9e/d49dVXo1u3bgUoaxoqKiqie/fu8c0339Tr3PDhw+O6665LqQoAgJZqp512ihdeeCHR9txzz40xY8akXAQAQGtQUVERu+22W7z++ut5P6OoqCj23HPPuO6666JHjx4REbHFFlvE22+/neh87969Y7fddouSkpIoLi6O4uLi//51SUnJv/x1aWnp//r1P/5rJSUlUVpa+r/+9b//e//417KysiguLo6ysrJ/+vXfnwPQknz++ecxaNCgeOONN+p17sILL4yzzz47pSoAAAAAAABousZcs2f49AAAAAAAAAAAADQxmUwmxo8fHzvttFPO7YIFC2Lo0KHx8MMPR1FRUQHqGt+gQYPqdan239/n6NGjU6wCAKAluummmxJfqr3BBhu4VBsAgAYxb968+OEPfxhLly79Ts/JZrMxc+bMWHfddWP//feP3/3ud4kv1d56661jzpw53+k/H4BkevbsGbNnz44DDjggnnzyycTnfv3rX0dVVVWMGTMmMplMioUAAAAAAADQ9LSOn6QDAAAAAAAAAIBmZscdd4zDDjss0fbRRx+NSy65JOWipuHWW2+N559/PvG+tLQ0Hn74YZdqAwBQb8uXL49jjz020baoqChmzZqVchEAAK1BNpuNrbfe+jtfqv2P6urq4p577on/x96dR0Vdt/8ff80AgriLooa45hLulbfmAioEoqXint5mizuZG26ZqWUuuC+ZqKWVa5pii5obiPu+5FKaC4l3gjsqgsLM74/7V9/qVhmGGQbl+TiHo8B1Xe/XfI7nOIcZrk+VKlUsqndxcdGmTZtsdj4AIH0FChTQ+vXr1bFjxwz1ffTRRxoyZIjMZrOdkgEAAAAAAAAAAADZE4u1AQAAAAAAAAAAAAAAgGwqPDxcBQoUsKj2/fff1/fff2/nRI51584dde/e3eL6AgUK6Pjx4woMDLRjKgAAADytXn31VaWkpFhUO2DAAFWoUMHOiQAAAJAT9OvXT1evXnVohunTp6tIkSIOzQAAOZGrq6uWLFmiwYMHZ6hv8uTJevfdd2UymeyUDAAAAAAAAAAAAMh+WKwNAAAAAAAAAAAAAAAAZFMlS5bUZ599ZlFtamqqXn31VR09etTOqRwnJCREycnJFtUWLlxYv/32mypWrGjnVAAAAHgarVy5UjExMRbVenl5afLkyXZOBAAAgJzg/PnzmjNnjkMzGAwG9enTx6EZACAnMxqNCg8P17BhwzLUN3v2bPXs2VNpaWl2SgYAAAAAAAAAAABkLyzWBgAAAAAAAAAAAAAAALKxNm3aZGiJSePGjXXgwAE7JnKM33//XVu2bLG4/sqVK8qXL59iY2P17bff6qOPPlKbNm1UsWJFFSxYUJ6enqpUqZLq1q2rzp07P5XXDAAAANZJSkpS165dLao1GAxat26dnRMBAAAgp3jllVdkMpkcmiE6Otqh5wMA/mv8+PGKiIiQwWCwuGfBggV64403lJqaasdkAAAAAAAAAAAAQPbg7OgAAAAAAAAAAAAAAAAAAB5vypQp2rlzp44ePZpu7Y0bN+Tv769169apfv36WZDOfu7fv6+oqCidPHlS7733nsxms0V9r776qpo0aaKjR4/q5s2bj6y7cuWKJGnv3r1aunSpAgMDNW7cOL3wwgs2yQ8AAIAnU0hIiO7du2dR7RtvvKHq1avbOREAAABygoiICJ08edLieqPRqHz58slsNisxMdEmGYoVKyZfX1+bzAIAZF6PHj3k6uqqt956y+IbLyxevFgpKSlasmSJXFxc7JwQAAAAAAAAAAAAcByjowMAAAAAAAAAAAAAAAAAeDw3NzetWLFCefLksag+MTFRgYGB2rp1q52T2cft27f13nvvqWjRomratKkGDhyo5ORki/u/++47bdu27bFLtR9m48aNaty4sQ4cOJDRyAAAAHhK/PDDD9q4caNFtUWLFtWCBQvsnAgAAAA5gclk0oABAyyub9y4sX7//XfdvHlTt27d0ty5c1W0aNFM5+jZs2emZwAAbKtr165asmSJnJycLO5ZuXKl2rZtq5SUFDsmAwAAAAAAAAAAAByLxdoAAAAAAAAAAAAAAADAE6BSpUqaM2eOxfVJSUlq3ry51q9fb8dUtpWWlqbPPvtMFSpU0Pjx45WYmJjlGW7fvq2mTZvq1KlTWX42AAAAHOv+/ft67bXXLKo1GAz67rvvZDTylnwAAABk3ueff6579+5ZVDt69Ght3bpVnp6ef36tZ8+eSkhI0PLly+Xl5WVVBicnJw0fPtyqXgCAfXXs2FErV66Ui4uLxT3ffvutWrRooaSkJDsmAwAAAAAAAAAAAByHd/ECAAAAAAAAAAAAAAAAT4jXX39db7zxhsX1ycnJatmypdasWWO/UDYSHR2tF198Ud26dVN8fLxDs1y7dk2BgYH6z3/+49AcAAAAyFodOnTQ7du3Lart3Lmz6tSpY+dEAAAAyCkWLlxoUV2VKlU0atSoR36/Q4cOiouLU7du3TKcoWHDhnJzc8twHwAga4SEhCgyMlKurq4W92zcuFHNmzfXnTt37JgMAAAAAAAAAAAAcAwWawMAAAAAAAAAAAAAAABPkLlz5yo4ONji+gcPHqhdu3Zavny5HVNZ7+zZs2rdurUaN26sI0eOODrOn+Li4tS1a1eZzWZHRwEAAEAWiIqKUmRkpEW1hQoV0hdffGHnRAAAAMhJzp8/b1Hd+vXrLaqbP39+hpdrT5gwIUP1AICs16xZM33//ffKnTu3xT3R0dEKCgrSrVu37JgMAAAAAAAAAAAAyHos1gYAAAAAAAAAAAAAAACeIK6urlqzZo1CQkIs7klLS9Nrr72moKCgbLMo+tatWxoyZIh8fHy0Zs0aR8d5qM2bN2vp0qWOjgEAAAA7S01NVZs2bSyuX7NmjYxG3ooPAAAA27l27Vq6Nd7e3vL29rZ45vz58+Xv759unYuLi7p27ao6depYPBsA4DgBAQH68ccflTdvXot7du3apYCAAF2/ft2OyQAAAAAAAAAAAICsZdN38968dk83rt2z5UibIZt1yGYdslkvO+cjm3XIZh2yWYds1iGbdchmneycTcre+bJzNlNa9ljAAgAAAAAAAAA5iaurq77++mt16tQpQ30bN25Us2bNdOnSJTslS19aWpoiIiJUoUIFTZo0Sffv33dYFksMHDhQN27ccHQMAAAA2FGHDh0sfs4XEhIiPz8/OycCAABATnLnzh2Lfk46a9asDM/evHmzJk2aJCcnp//5XsGCBTVixAjduXNHixYtyvBsAIDjNGzYUJs3b1bBggUt7jlw4ICaNGmiK1eu2DEZAAAAAAAAAAAAkHVsulj73C/XdOHn9O+M7ghksw7ZrEM262XnfGSzDtmsQzbrkM06ZLMO2ayTnbNJ2Ttfds52/36aoyMAAAAAAAAAQI7k7OysL7/8Um+//XaG+jZs2KBq1app2bJlMpuz9uaJW7ZsUa1atdSrV68n5pf2ExISNGzYMEfHAAAAgJ2sXLlSq1evtqg2X758Wr58uZ0TAQAAIKeJioqyqM7f39+q+WFhYUpMTNSIESP0zDPPqGzZslqyZIlu3LihsWPHKleuXFbNBQA4Vp06dbR161Z5eHhY3HP06FH5+fnp999/t2MyAAAAAAAAAAAAIGvYdLE2AAAAAAAAAAAAAAAAgKzj5OSkefPm6Z133slQ340bN9SpUyd16NBBV69etVO6/3P69Gm1aNFCAQEB+umnn+x+3j95enrq5Zdf1uDBg7V48WJt3bpVBw8eVKFChSzqnzdvnnbu3GnnlAAAAMgqBw8eVFhYmIoUKaL27dtb3Ld8+XKWDgIAAMDmdu3aZVFd3rx5rT7D3d1dY8eO1aVLl3Tu3Dl16tTJ6lkAgOyjVq1aio6OVrFixSzuOXXqlHx9fXXx4kU7JgMAAAAAAAAAAADsz9nRAQAAAAAAAAAAAAAAAABYz2g0aubMmXJ3d1d4eHiGeleuXKmVK1cqNDRUw4cPl5eXl02zHT16VL1799b+/fuVmpqa6XkDBgxQtWrVlC9fPt27d0/Ozs66fPny3z5SU1NVrFgx1ahRQzVr1lSNGjVUvHjxh86LjY1V/vz5LTq7V69eOnTokFxcXDL9OAAAAJD11q1bp/Hjx2vv3r168OBBhvuDgoLUrFkzOyQDAABATufm5mZR3fXr11W4cGE7pwEAPGmqVq2qbdu2yd/fX5cuXbKo59dff5Wvr6+2bt2qsmXL2jkhAAAAAAAAAAAAYB8s1gYAAAAAAAAAAAAAAACecAaDQRMmTJC7u7tGjx6d4f5PPvlEn376qYKCgtSyZUu1atVKnp6eMhgMGZpjNpt18uRJrV69WmvWrNHhw4cznOWf/Pz8NH36dNWsWTPTs/4pX7582r17t+rVqyez2fzY2uPHj2vKlCkaNmyYzXMAAADA9pKSkvTVV19pxYoVioqKytQsd3d3RUZG2igZAAAA8HeVK1e2qO6DDz7Q7Nmz7ZwGAPAkqlSpkmJiYuTv768LFy5Y1HPhwgX5+vpqy5Ytqlixon0DAgAAAAAAAAAAAHbAYm0AAAAAAAAAAAAAAADgKWAwGDRq1Cjlzp1bQ4cOzXC/yWTS+vXrtX79evXq1Uu5cuVSsWLFVKxYMRUvXvxvfyYkJKh48eJKTk5WQkKCEhISdOjQIR07dsxmj6dcuXKaPHmyWrVqleEF3xlRt25d9e7dW3PmzEm39sMPP1SHDh1UtmxZu+UBAACA9Y4fP64xY8YoJiZGV65cSffmKZb64osv5ObmZpNZAAAAwD+9/PLLMhgM6T5/Xbp0KYu1AQCPVK5cOcXExKhJkyb69ddfLeqJi4uTn5+ftmzZIh8fHzsnBAAAAAAAAAAAAGyLxdoAAAAAAAAAAAAAAADAU2TIkCEqWLCg3nnnHT148MDqOffv39fFixd18eJFG6ZLX758+TRy5Ei9++67cnV1zZIzx40bp9WrV+vy5cuPrbt375769OmjdevW2XXZNwAAACxnMpk0adIkTZ06VQkJCTafHxQUpLZt29p8LgAAAPCHwoUL67nnntPJkycfW3fjxg1t27ZNfn5+WZQMAPCk8fb2VkxMjPz9/XXq1CmLei5fviw/Pz9t2rRJNWvWtHNCAAAAAAAAAAAAwHaMjg4AAAAAAAAAAAAAAAAAwLZ69Oih/fv3q3r16o6OYjGDwaAePXrozJkzGjx4cJYt1ZakAgUKaMaMGRbVbtiwQStXrrRzIgAAgKdLUlKSpkyZIn9/f5UtW1YlSpRQ2bJlFRgYqJEjRyomJkYmkynDcw8ePCgvLy8NGzbMLku1S5UqpXXr1tl8LgAAAPBPw4YNs6ju/ffft3MSAMCTrkSJEoqOjlaNGjUs7rl69aoaN26s/fv32zEZAAAAAAAAAAAAYFss1gYAAAAAAAAAAAAAAACeQjVq1NC+ffs0fPhwGY3Z+21CjRo10uHDhxUREaFixYo5JEO7du0UHBxsUW2/fv1069YtOycCAAB48v38888KDAxU/vz5FRYWpq1bt+rChQu6fPmyLly4oE2bNmns2LHy8/NTrly5VLNmTUVERCg1NfWxc1NTU9WlSxfVrl1bly9ftkv2PHny6PDhw9n+uTQAAACeDp07d5abm1u6dbt379b9+/ezIBEA4Enm6emprVu3qnbt2hb33Lx5U/7+/tq5c6cdkwEAAAAAAAAAAAC2w7t8AQAAAAAAAAAAAAAAgKeUq6urxo0bpx07dujZZ591dJz/Ub58ea1Zs0Zbt25VjRo1HJrFYDDok08+Ue7cudOtvXz5sl5//fUsSAUAAPBkWrFihSpWrKjnnntOmzZtUlpaWro9aWlpOnr0qHr16iU3NzcVKFBA9erV07vvvqv+/ftr4sSJWrt2rdatW6eiRYtq8eLFMpvNdsnv7e2tQ4cOqXDhwnaZDwAAAPyT0WhUs2bN0q1LS0vTxIkTsyARAOBJV7hwYW3atEn169e3uOf27dsKCgpSVFSUHZMBAAAAAAAAAAAAtsFibQAAAAAAAAAAAAAAAOAp99JLL+nIkSMKDQ11dBRJUv78+TVp0iSdOHFCrVq1ksFgcHQkSVLZsmU1atQoi2q//fZbde7c2W7LHAEAAJ4058+fV4MGDZQ7d2517NhRZ86csXpWWlqaEhMTtXv3bs2aNUszZszQsGHD1KpVKzVv3lw3b960YfL/U6BAAQ0dOlS//fabKlasaJczAAAAgEeZMGGCRXXz5s2zcxIAwNOiQIEC2rBhgxo3bmxxz927dxUQEKCPP/7YjskAAAAAAAAAAACAzGOxNgAAAAAAAAAAAAAAAJAD5MmTR7Nnz9aePXvUokULOTk5ZXkGZ2dn9ejRQ2fOnFFYWJhcXV2zPEN6Bg4cqKpVq1pUu3TpUhmNRu3YsYMF2wAAIEfau3ev2rdvLw8PD5UrV047d+5UcnKyo2NlSI0aNdSvXz+dO3dON2/etHiZIQAAAGBrFSpUUKlSpdKti4uL088//5wFiQAAT4O8efPqhx9+UNOmTS3uMZlMev/99zVmzBiZTCY7pgMAAAAAAAAAAACsx2JtAAAAAAAAAAAAAAAAIAepU6eO1q5dq7i4OE2aNEnPPfecXc8zGo1q1KiRpk+frtjYWEVERMjT09OuZ2aGi4uL5s2bl6Gehg0bqmTJknrzzTe1fPlyXbt2zU7pAAAAHM9kMmnatGny8PBQ3bp1tXLlSl2/ft3RsSxWsGBBdenSRefOnZPZbNaRI0c0ffp0lS1b1tHRAAAAAIWGhlpUN2zYMDsnAQA8TedJESsAACAASURBVHLnzq3IyEi1bNkyQ32jR49Wq1atdOvWLTslw5Pk/v37SkhI0NWrV3Xr1i0lJSXp/v373IAYAAAAAAAAAAA4jLOjAwAAAAAAAAAAAAAAAADIesWLF1dYWJgGDRqkffv2afHixYqJiVFsbGymfznezc1NgYGBCgkJ0SuvvKIiRYrYKHXWeOmll9SzZ09FRERY3POf//xHixYt0qJFi2QwGFS7dm0FBQUpKChIderUkbPzw9+qZTKZlJaWprS0NKWmpv759z8+N5vN8vT0fGQ/AABAVjp27JgCAgJ05coVR0exmLOzs8qXL6/AwED16tVLPj4+jo4EAAAAPNLAgQM1YsQIpaamPrZuw4YNMplMMhqNWZQMAPCkc3V11cqVK9WlSxetWLHC4r7vvvtO//rXv7RmzRp+rpKDXL58WUeOHNHRo0d19OhRHTlyRL/88otMJtND652cnOTs7CwXF5c/P/LmzavatWsrODhYr732mnLlypXFjwIAAAAAAAAAADzt+G0rAAAAAAAAAAAAAAAAIAczGAyqU6eO6tSp8+fXkpOTFR8f/+fH5cuX//bn1atXlStXLnl6eqpo0aJ/+7NEiRKqWrWq3NzcHPioMm/8+PGKjIxUfHx8hnvNZrP27dunffv26aOPPvrz6/nz5/+fBdpmszndea6urnrhhRfUqVMndejQ4YlbVA4AAJ4Oy5YtU5cuXZSWluboKBbx9/dXp06d9NZbbzk6CgAAAGAxZ2dnNWzYUFFRUY+tS0lJ0aJFi3i+CwDIEBcXFy1ZskRubm764osvLO47ffq06tSpoy+++EKtW7e2Y0JktdTUVP38889/W6B99OhRJSQkZGjOH699pqSk/Pm1hIQEnTt3TitWrNCIESM0aNAgde/eXXnz5rX1wwAAAAAAAAAAADkUi7UBAAAAAAAAAAAAAAAA/I2bm5tKly6t0qVLOzqKwxQqVEizZs1S+/btbTYzMTHRqr6UlBTt2rVLu3btUv/+/RUcHKx///vfevXVV5U7d26b5QMAAHiUIUOGaNKkSY6OYRFfX1999913yp8/v6OjAAAAAFYZN26cXnrppXTrpkyZwmJtAECGOTk56fPPP5ebm5siIiIs7rtz547atGmj9957Tx9++KGcnJzsmBL2dPv2bW3YsEFr1qzRunXrdOvWLbufeenSJQ0cOFAfffSR+vbtq759+3IzYQAAAAAAAAAAkGlGRwcAAAAAAAAAAAAAAAAAgOyoXbt2Gjt2rKNj/E1qaqq+++47dejQQcWKFdNbb72lqKgomUwmR0cDAABPIZPJJF9fX5sv1TYajfLx8ZGLi4vNZubJk0crV67Utm3bWKoNAACAJ1rdunUtWjT5888/KzU1NQsSAQCeNkajUZ9++qn69euX4d5x48bplVde0Y0bN+yQDPYSHx+v+fPnq3nz5ipSpIjat2+vZcuWZclS7b+6ceOGPvzwQ5UuXVr9+/fXb7/9lqXnAwAAAAAAAACApwuLtQEAAAAAAAAAAAAAAADgEUaMGKEvvvhCuXPndnSU/3H79m0tXLhQTZo0UenSpTV06FD99NNPjo4FAACeEitWrJCzs7O2b9+e6VkGg0EvvfSS9uzZI7PZrLS0NJ04cUL379/XjRs3NHToUJUqVcrq+a+88oquXr2qtm3bZjorAAAAkB106dIl3RqTyaQlS5ZkQRoAwNPIYDBo2rRpGj16dIZ7N2zYoNq1a+v48eO2Dwab+fXXXzV58mQ1aNBAJUqUUI8ePbRu3Trdv3/f0dGUlJSkGTNmqHz58nrzzTd18eJFR0cCAAAAAAAAAABPIGdHBwAAAAAAAAAAAAAAAACA7Oz1119XrVq11KZNG505c8bRcR4qLi5O4eHhCg8PlyQ1atRIb775pqpUqaLSpUtr27ZtWrdunX799VfduXNHHh4e8vDwUJEiReTh4SFXV1cdO3ZM5cqVU3x8vHLlyqUyZcqofPnyevbZZ1W+fHnlzZvXwY8SAADYW2Jiorp3764ffvhBd+/ezfQ8Nzc3dejQQVOnTlXhwoUfWlOwYEFNmDBBEyZMUEJCgsaPH6+oqCj95z//+bPmypUrD+2tUaOGIiIiVKdOnUxnBQAAALKT0aNHa9q0aenWzZ8/X127ds2CRACAp5HBYNCoUaNUrVo1de3aVXfu3LG49+zZs6pbt64WLlyodu3a2TElLGU2m3Xw4EFFRkYqMjJSJ06ccHSkdKWmpmrRokVasWKFhg8frrCwsGx5w2MAAAAAAAAAAJA9sVgbAAAAAAAAAAAAAAAAANJRrVo1HThwQCNHjlRERIRSUlIcHemxoqOjFR0dbdOZnp6eKl++/J/LtitWrKhGjRqpRIkSNj0HAABkrfPnz2vEiBHasmWLEhISMj0vd+7c+te//qXQ0FC1adNGRqPR4l5PT89HLg9MTU3Vzp075eHhoeLFi6tw4cIZmg0AAAA8SfLnz69SpUrpt99+e2zdwYMHsygRAOBp1rp1a1WuXFkhISE6ffq0xX13795V+/btNWTIEH388cdydmZ1QVZ78OCBYmJi/lymHRcX5+hIVrl3754++OADff7555oyZYpCQkJkMBgcHQsAAAAAAAAAAGRzvJMYAAAAAAAAAAAAAAAAACyQP39+zZgxQ7Gxsfrss8/Uvn17FSpUyNGxskxCQoJ2796txYsXa/To0erUqZO8vLwUHBystWvXKjU1NdNnxMXFaezYsQoICFCZMmXk4eGhXLlyqVixYnr55Zc1c+ZM3b592waPBgAAXL16VQEBASpfvryWLVuW6aXaZcqU0fbt25WUlKTo6Gi1a9fOpouvnZ2d5efnp6pVq6pIkSIs1QYAAMBTr2XLlunWJCcnKyYmJgvSAACedj4+Ptq3b59effXVDPeGh4crODhY165ds0MyPExCQoJGjhypZ555RgEBAZo9e/YTu1T7ry5cuKA2bdooICBAx48fd3QcAAAAAAAAAACQzRlGz21q/uOTMpU89Eyp/FYPu3X9nmQ2qICHm03C2RLZrEM265DNetk5H9msQzbrkM06ZLMO2axDNutk52xS9s6XnbPVfWak8rmVcHQMAAAAAAAAAAAcIi0tTfv379eGDRv0448/at++fTKZTI6O5RBeXl7q3r27unXrJi8vL4v7zGazoqOj9cknnygyMlJpaWmPrc+fP7+6deumvn37qkyZMplMDQBAzrRx40a1aNFCKSkpmZ5VsmRJHTx4UJ6enjZIBgAAAOAPsbGxFv38KyQkRKtXr7Z/IABAjmAymTR27FiNGjUqw71lypTR6tWrVatWLTskgySdOXNGU6ZM0aJFi2zys73szMnJSX369NGYMWNy1M2OAQAAAAAAAACAZcZEBNt2sTYAAAAAIOep5/2B8rgUd3QMAAAAAAAAAACyhevXr2vz5s368ccf9eOPP+rSpUsZnmEwGOTk5KTU1FQ7JLQ/JycnPf/886pfv7569+6t8uXLy8nJ6X/qbt++rcWLF2v27Nk6efJkhs8xGo0KCQlR//79Vb9+fRkMBlvEBwDgqbdjxw75+fnZ5GYggYGBWr9+vYxGow2SAQAAAPgnDw8PXb9+/bE1hQoVSrcGAICM+v7779W5c2clJiZmqM/NzU0LFixQ586d7ZQsZ9q7d6/Cw8O1Zs0amc3m9BtsoHDhwqpRo8bfPnx8fOTq6irpvzcgfvDggR48eKDU1NS//X379u1auHChtm7dmukcHh4e+vjjj9WtW7eHvuYIAAAAAAAAAAByJhZrAwAAAAAyjcXaAAAAAAAAAAA8nNls1s2bN3X9+nU5OTn9z4ezs/NDv/7XBdHnz5/XkiVL9NVXX+n06dMOfDTWc3d3V9WqVVW9enXVqFFDrq6u2r59uyIjI3X79m2bnPHiiy+qf//+ateunXLlymWTmQAAPI3Onj0rHx8f3b9/P9Ozhg0bpvHjx9sgFQAAAIBHadeunVatWpVu3blz51S2bNksSAQAyElOnz6tkJAQq26Q2r9/f4WHh8vFxcUOyXIGk8mkdevWKTw8XNu3b7f7eUFBQfLz8/tzifYzzzyT6Rvbnjx5UhMnTtTSpUszfVPhmjVraubMmWrYsGGm5gAAAAAAAAAAgKcDi7UBAAAAAJnGYm0AAAAAAAAAAOzPbDbr4MGD+uqrr7Rs2TJduXLF0ZGypWeeeUahoaHq0aOHihQp4ug4AABkK4mJiSpVqpRu3bqVqTlubm766quv1LZtWxslAwAAAPAou3btUv369dOtCw0N1ezZs7MgEQAgp7l9+7beeusti2708E+NGjXSihUr5OnpaYdkT6+UlBQtXbpUkyZN0qlTp+x2TqVKlRQSEqJWrVqpdu3aMhqNdjsrNjZWU6dO1fz583Xv3r1MzerYsaPCw8Pl7e1to3QAAAAAAAAAAOBJxGJtAAAAAECmsVgbAAAAAAAAAICs9eDBA23atEmLFy9WZGRkpn/5/Gnk5uamLl26qF+/fqpSpYqj4wAAkC1UrFhRZ86csbrfaDSqU6dO+uyzz5QrVy4bJgMAAADwOO7u7un+DNDb21u//fZbFiUCAOQ0ZrNZ4eHheu+992QymTLU6+3trdWrV+vFF1+0U7qnx61btxQREaHp06fr999/t8sZderUUatWrdSqVStVrlzZLmc8zpUrV9S+fXvt3r1bKSkpVs9xd3fX8OHDNWjQIOXOnduGCQEAAAAAAAAAwJNiTESw7HfbUAAAAAAAAAAAAAAAAACAzbm4uKhZs2ZaunSp4uPjtWjRIgUEBMhgMDg6WraRnJys+fPnq2rVqnJzc9PSpUt1+/ZtR8cCAMBh3nvvPauXajs5OenVV19VXFycvvrqK5ZqAwAAAFnMkkWkcXFxunPnThakAQDkRAaDQUOHDtX69etVqFChDPVevHhRDRo00KJFi+wT7ilw6dIlDR48WN7e3ho6dKhNl2o7OzsrMDBQc+bMUVxcnPbs2aNhw4Y5ZKm2JBUtWlRRUVH6+eef1bZtW6vnJCUlaeTIkfLx8dHq1atlNpttmBIAAAAAAAAAADwpDKPnNv3zVYIylTz0TKn8jswDAAAAAHjC1PP+QHlcijs6BgAAAAAAAAAAOd6VK1e0e/dunThxQidPntSJEyd06tQpJScny2g0ytvbWzVr1lT16tVVoUIFXb9+XdeuXdPVq1d17do1JScnq2jRotq7d68qVqwos9msX3/9VWfPnlVSUpKjH16mubq6Kjg4WJ06dVKbNm1kNBodHQkAgCxx9epVFStWTCaTyeIeFxcX+fj4qG3btho4cKDc3d3tmBAAAADA4yxevFhdunRJt27cuHEaPnx4FiQCAORkZ8+eVUhIiH766acM94aGhmrq1KncuO3/O378uCZPnqylS5fqwYMHNpubN29eBQcHq1WrVmrWrJkKFixos9m2FhUVpXfffVfHjx/P1Bx/f3/NmDFDVapUsVEyAAAAAAAAAACQ3Y2JCGaxNgAAAAAgc1isDQAAAAAAAABA9pWWlqbExEQVKFDA6kXSZrNZ8fHxOnv2rM6ePauPP/5Yp0+ftnHSrNWgQQMtWLBAlSpVcnQUAADsbtiwYZo4caLF9R9++KFGjhxpx0QAAAAAMsJkMilXrlxKS0t7bF21atV07NixLEoFAMjJ7t69q27dumn58uVW9e/fv18vvviijVM9Gcxms2JiYjRp0iT98MMPNpvr4uIiFxcXff311/L395ebm5vNZttbamqqIiIiNHLkSN24ccPqOU5OTgoNDdXo0aNVqFAhGyYEAAAAAAAAAADZ0ZiIYFn3m1IAAAAAAAAAAAAAAAAAgGzPyclJhQoVsnqptiQZDAYVL15c9evX1+uvv65ffvlFJpNJ0dHR6tixo1xcXGyY+L9KlSql0NBQ7dy5U1u3btUbb7yh3Llz22z+jh07VK9ePRYNAQByhFWrVllU5+bmpt9++42l2gAAAEA2YzQaVbly5XTrTp48KZPJlAWJAAA5XZ48ebR06VJNnjzZqteg/vWvf6l79+5KSEiwQ7rsKS0tTd98843q1q2rRo0a2Wypdr58+RQWFqZz587p7t27at68+RO1VFuSnJ2dFRoaqtOnT6t3795Wv66ZlpammTNnqkKFCoqIiEj3piQAAAAAAAAAAODJx2JtAAAAAAAAAAAAAAAAAECGGAwG+fn5admyZYqLi9PEiRNVvnz5TM8NCAhQZGSkzp07p9mzZ6tevXpq3LixFi5cqIsXL2r8+PHy8vKywSOQrl+/roCAAJ06dcom8wAAyK4uX75sUV10dLS8vb3tnAYAAACANTp27JhuTVpamlasWJEFaQAA+O9rRYMGDdLGjRvl4eGRoV6z2awFCxaoYsWKmjFjhh48eGCnlI537949zZ07V5UrV1bbtm21b98+m8x95plnNHHiRF28eFGTJk1SyZIlbTLXkYoUKaI5c+bo0KFD8vX1tXrOtWvX1KtXL7344ovasWOHDRMCAAAAAAAAAIDsxjB6blPzH5+UqeShZ0rld2QeAAAAAMATpp73B8rjUtzRMQAAAAAAAAAAgIOZTCZt375dmzdv1tGjR3Xs2DHFxsam25cvXz698cYb6tOnjypXrpxu/YMHD/TNN99o2rRpNlk+UKJECcXExOjZZ5/N9CwAALIjd3d33bt377E1JUuW1MWLF7MoEQAAAICMSkxMVMGCBWU2mx9b16hRI0VFRWVRKgAA/is2NlYhISE6fPiwVf0+Pj6aMWOGAgICbJzMca5du6Y5c+Zo1qxZunLlis3m+vj4KCwsTJ06dZKrq6vN5mY3ZrNZX3/9tQYPHpzpn1u+9tprCg8PfyqWjwMAAAAAAAAAgP8zJiKYxdoAAAAAgMxhsTYAAAAAAAAAAHiUmzdv6qeffvpz0fbRo0cVGxurEiVKyMvLS82bN9e///1v5cuXL8OzzWaz9uzZo2nTpumbb76RyWSyOqe3t7diYmJUpkwZq2cAAJBdFSxYULdu3XpszeDBgxUeHp5FiQAAAABYw9vbW3FxcY+tyZ07t5KSkrIoEQAA/+fevXvq1auXvvzyS6tntG7dWlOmTHmiX685f/68pk2bps8++8ym/yf7+vpq8ODBatasmYxGo83mZndJSUmaOHGiwsPDlZycbPUcd3d3DR8+XGFhYXJzc7NhQgAAAAAAAAAA4Cgs1gYAAAAAZBqLtQEAAAAAAAAAgKPFxsbqk08+0bx589JdHPoo5cqVU0xMjLy8vGycDgAAxypQoIASExMfW/Paa69p6dKlWZQIAAAAgDV69eqliIiIdOv27NmjOnXqZEEiAAD+zmw2a/bs2Ro4cKBSU1OtmuHm5qYhQ4Zo6NChcnd3t3FC+zl06JAmTZqkr7/+OlM3g/0rg8Gg1q1ba/DgwTn+//YLFy4oLCxM33zzTabmlC1bVlOmTFGrVq1kMBhslA4AAAAAAAAAADjCmIhg5ZzbkQIAAAAAAAAAAAAAAAAAnkqlS5dWeHi44uLiNHv2bFWuXDnDM86dO6cmTZro8uXLdkgIAIDjpLdUW5Li4+OzIAkAAACAzBg8eLBFdVOnTrVzEgAAHs5gMKhv377asmWLPD09rZqRnJysDz/8UJUrV9bKlStlNpttnNJ2zGazNm7cqICAAL3wwgtavny5TZZqu7q6qlevXvrll1+0atWqHL9UW5LKlCmjVatWacuWLapSpYrVc86fP6/WrVsrMDBQJ0+etGFCAAAAAAAAAADgCCzWBgAAAAAAAAAAAAAAAAA8FfLmzavQ0FCdPHlShw4d0tChQzPUf/r0aQUEBOjq1at2SggAQNYxmUx69tlnLap1d3e3cxoAAAAAmVW+fHkVLFgw3botW7ZkQRoAAB7N19dXBw8eVMOGDa2ecfHiRbVv315NmjTRTz/9ZMN0mXfr1i0NGDBA1atXV1BQkM3+7y1UqJDef/99xcbG6tNPP1WFChVsMvdp0qRJEx05ckSzZs2y6HnRo2zevFnVq1dX//79dfPmTRsmBAAAAAAAAAAAWYnF2gAAAAAAAAAAAAAAAACAp4rBYFCtWrU0YcIEpaSkqFKlShb3njhxQoGBgbpx44YdEwIAYF/Jycny8fHR2bNnLap//vnn7ZwIAAAAfxUbG6t27dopKChIvXv31qxZs3T48GFHx8ITwM/PL92aa9eu6dKlS1mQBgCARytZsqSio6O1cOFCFStWzOo50dHRql69unLlyqWYmBiZzWYbprRccnKyVq9erbZt26pYsWKaPn26jh8/bpPZpUuX1syZM3Xx4kV99NFHmbpeOYGzs7PeeecdnTlzRr169ZLBYLBqTlpammbMmKEKFSpo3rx5SktLs3FSAAAAAAAAAABgb4bRc5v++epRmUoeeqZUfkfmAQAAAAA8Yep5f6A8LsUdHQMAAAAAAAAAAOCRkpOT1aJFC23atMningoVKmjv3r0qVKiQHZMBAGB7V69eVdWqVRUfH29xzy+//KKKFSvaMRUAAAD+8Pvvv6tChQq6e/fu/3yvRo0a+u677+Tt7e2AZHgSREVFqUmTJunW9e/fX9OmTcuCRAAApC8xMVEfffSRpk+frtTU1EzNKl++vN588029/vrrdn/OlJaWpqioKC1dulTffPONEhMTbTq/Vq1aGjJkiNq2bStnZ2ebzs5Jjhw5onfffVfbt2/P1JxatWpp5syZatCggY2SAQAAAAAAAAAAexoTESyjo0MAAAAAAAAAAAAAAAAAAGBPbm5uioyMlK+vr8U9Z86cUeHChfXll19meskDAABZ5fTp0ypbtmyGlmpXrlyZpdoAAABZ5ObNm6pSpcpDl2pL0tGjR1WmTBkNHDgwi5PhSdG4cWO5urqmWxcZGZkFaQAAsEz+/Pk1adIk/fTTTwoKCsrUrLNnz+r9999X6dKlFRQUpBUrVig5OdlGSSWz2ax9+/apf//+8vLy0ssvv6yFCxfadKl2YGCgNm3apIMHD6pjx44s1c6kmjVratu2bVq+fLlKlixp9ZzDhw+rYcOG6tSpk+Li4myYEAAAAAAAAAAA2Ith9Nym5j8+KVPJQ8+Uyu/IPAAAAACAJ0w97w+Ux6W4o2MAAAAAAAAAAACk6/bt2woMDNSePXsy1FeuXDmNGDFCXbp0kYuLi53SAQCQOcePH9eLL76olJQUi3sMBoOOHz8uHx8fOyYDAACAJCUnJ6ts2bK6fPmyRfUhISFavXq1nVPBWiaTSdevX9fly5cVHx+vhIQEXblyRbly5VLt2rVVq1YtGY1Gu5xdr1497d69+7E1BoNBd+7ckbu7u10yAABgLbPZrO+//14DBgzQ2bNnbTKzUKFCeu211/TWW2/p+eefl8FgyPCMU6dOadmyZVq6dKnNcv2Vk5OTOnbsqLCwMNWsWdPm8/Ffd+/e1cSJExUeHp6hn5P+U548efT555+rffv2NkwHAAAAAAAAAABsaUxEsAyjPm1q/uO1oey0WPvmtXsySyrkkdvRUR7qxrV72TIb1806XDfrZPfrJnHtrMV1sw7XzTpcN+tw3azDdbMO1816OeXasVgbAAAAAAAAAAA8SW7evCl/f38dOnQow71FihRRrVq1NH/+fJUuXdoO6QAAsM7p06dVo0YNJScnZ6hv9uzZCg0NtVMqAAAA/NXo0aM1ZsyYDPWMGDFCY8eOtVMiWOPw4cPq0qWLTpw48dg6o9GoIkWKqHLlygoICFDfvn1VsGBBm2RYsGCBunfvnm7d1KlTNWDAAJucCQCAraWkpGjatGkaO3as7t69a9PZtWvXVsGCBf/8KFCgwEP/vH37trZt26aNGzfqyJEjNs3whzx58qh79+7q378/ry1lofPnzyssLCzTN6pZsGCB3n77bRulAgAAAAAAAAAAtjQmIliGD+YEmY3G/27Wzk6LtQ/tipPBLNWqX9LRUR7q8M64bJmN62Ydrpt1svt1k7h21uK6WYfrZh2um3W4btbhulmH62a9nHLtWKwNAAAAAAAAAACeNNeuXVOjRo10/Phxq2fUqlVLISEhatWqlapWrSqDwWDDhAAAWO769evy9vZWUlJShvr69u2rmTNn2ikVAAAA/ql27do6cOBAhnqMRqNOnTqlihUr2ikVLBUfH68WLVpo3759VvUbDAbVq1dPc+fOVdWqVTOVJTU1Va6urjKZTI+tq1mzpg4fPpypswAAsLdLly5p6NChWrJkiaOj2JSnp6f69eunXr16qXDhwo6Ok2Nt2bJF/fr1S/emKI8zb948i25qAgAAAAAAAAAAstaYiGAZHR0CAAAAAAAAAAAAAAAAAICs5OHhoc2bN6tSpUpWzzh8+LA++OADVa9eXc8++6wGDRqk7du3Ky0tzYZJAQBIX3BwcIaXao8aNYql2gAAAFnMmht8mUwmBQQE2CENMsJkMumFF16weqm2JJnNZu3cuVPVqlXTs88+q+HDh6e7GPtRnJ2dVaFChXTrjh8/bvUZAABkFS8vLy1evFjbt29XrVq1HB0n0ypWrKh58+YpNjZW7733Hku1Hczf319HjhzRzJkzVbBgQatm9OjRQ/PmzbNxMgAAAAAAAAAAYAss1gYAAAAAAAAAAAAAAAAA5DjFihXTli1bVK5cuUzPOnfunKZOnSpfX1+VKFFCb7/9tn788UeZzWYbJAUA4NEWL16coeV+BoNBn332mUaPHm2/UAAAAPgfc+bMUXJyslW9Fy9eVP/+/W2cCBnRsmVLXbp0yWbzzp49qwkTJsjFxUUlS5ZUu3bttGrVKqWmplo8o0OHDunWpKamKjIyMjNRAQDIMg0aNND+/fs1b948FSlSxNFxMuyll17SmjVrdOrUKXXv3l1ubm6OjoT/z9nZWX379tXp06fVs2dPGQyGDM/o2bOn5s6da4d0AAAAAAAAAAAgM1isDQAAAAAAAAAAAAAAAADIkby8vLR161aVKlXKZjOvXLmizz//HmtDhwAAIABJREFUXE2bNtXzzz+vAwcO2Gw2AAB/df/+fXXt2tXiemdnZ23YsEFvvfWWHVMBAADgr1JTU9WqVSuFhoZmas7MmTN15MgRG6VCRkyfPl3ff/+9XWabTCZdunRJq1atUrt27ZQrVy6VKFFCHTp00OnTpx/b269fP4vO+PTTT20RFQCALOHk5KTu3bvr9OnTGj58uIoWLeroSI9VunRpDR8+XMeOHdOuXbvUqlUrGY2sb8iuihYtqrlz5+rgwYNq0KBBhvt79+7NcysAAAAAAAAAALIZXpkBAAAAAAAAAAAAAAAAAORYpUuX1r59+9S0aVObzz5y5Ijq1KmjoUOH6t69ezafDwDI2YKCgmQymSyu379/vwIDA+2YCAAAAH+1Y8cOFS1aVGvXrs30LLPZrKZNm2bo+R8y7+DBgxo0aFCWnWc2m3X58mV9/fXXqlSpkurXr6+LFy8+tLZw4cIqUaJEujN3795t65gAANhdoUKFNG7cOMXFxWnNmjVq0aKFnJycHB1L0n+XM4eGhmrnzp06f/68xo0bp2rVqjk6FjKgVq1aiomJ0bJly+Tl5ZWh3j59+uiTTz6xUzIAAAAAAAAAAJBRLNYGAAAAAAAAAAAAAAAAAORoxYoV07p167R582Y1bNjQprNNJpPCw8NVs2ZN7dixw6azAQA515QpUxQdHW1x/S+//KKaNWvaLxAAAAD+ZuzYsfL19dXNmzdtNjM+Pl7du3e32Tw83p07d9S4cWOHLjPftWuXSpcurZYtWz7031JwcHC6M+7evavDhw/bIx4AAHaXK1cutWrVSmvXrlVcXJwmTZokHx+fLM+RN29edenSRevXr9elS5c0e/Zs1atXTwaDIcuzwDYMBoM6duyoX375RSVLlsxQ7zvvvKPZs2fbKRkAAAAAAAAAAMgIFmsDAAAAAAAAAAAAAAAAAHI8g8Egf39/xcTEKCoqSo0aNbLp/NOnT8vX11d9+/bVnTt3bDobAJCzHDt2TEOGDLG4/ptvvlHFihXtmAgAAAB/9dVXX2nkyJEym802n71w4ULt2rXL5nPxvxo0aKDbt287OobMZrO+/fZbFS1aVN27d9f9+/f//N6gQYMsmjF16lR7xQMAIMsUL15cYWFhOn78uPbs2aOePXsqf/78djvPxcVFLVu21IoVKxQfH68vv/xSTZs2lYuLi93ORNbLkyePLl68qFmzZmWor2/fvhnuAQAAAAAAAAAAtsdibQAAAAAAAAAAAAAAAAAA/qJRo0aKiorStm3bFBAQYLO5ZrNZs2fPVrVq1bR582abzQUA5CyBgYEymUwW1TZq1EitW7e2cyIAAAD8ISkpSW+//XaG+yxdCmk2m1W/fn3dvHkzw2fAcn379tXRo0cz1OPk5GSnNP+VmpqqBQsWqECBAho1apRMJpN8fHws+rezadMmu2YDACArGQwG1alTR3PnztXvv/+uxYsXy9/f3yYLrw0Ggxo3bqz58+crPj5ekZGRat++vdzd3W2QHNnZO++8o9mzZ2eo591339WMGTPslAgAAAAAAAAAAFjC2dEBAAAAAAAAAAAAAAAAAADIjnx9fbVp0yZduHBBa9euVWRkpGJiYixeZvooFy5c0MsvvyxJOnXqlCpXrmyLuACAHKBdu3aKj4+3qNbd3V1r1661cyIAAAD8Vbdu3fTgwYMM9bi5uSk2NlbNmjXT7t27LeopXry4Dhw4oKpVq1oTE48RGRmZoaWKPXr0UERExJ+fm0wmbd++XXPmzNHXX39t83zJycn68MMPNX36dIWHh+uFF15QVFTUY3uuX79u8xwAAGQH7u7u6ty5szp37qyUlBSdO3dON2/e/PPj1q1bf/v8YV93dXVVhQoVFBwcrA4dOsjLy8vRDwsOEhoaKqPRqD59+ljc079/f5nNZvXv39+OyQAAAAAAAAAAwKOwWBsAAAAAAAAAAAAAAAAAgMcoU6aM+vXrp379+unatWv6/vvvFRkZqR9//FH37t3L1OznnntOkhQWFqbGjRurYcOGypcvny1iAwCeMgMGDNCqVassqjUYDFq3bp3y589v51QAAAD4Q2pqaoYXKRcuXFgbNmxQwYIFtWHDBhUrVkzJycnp9qWkpKhmzZpatGiR/v3vf1sbGf8QHx+v9u3bW1xfpUqVvy3VliSj0Sg/Pz/5+flpxYoVOnz4sPr06aO9e/fKbDbbLGtiYqJ69eplUW1qaqrNzgUAILtydXX98zUXwFq9e/eWwWBQ7969Le4ZMGCAPDw81KVLFzsmAwAAAAAAAAAAD2N0dAAAAAAAAAAAAAAAAAAAAJ4UHh4e6tq1q9asWaOrV68qMjJSb775ZqbnTp48Wc2bN1ehQoX00ksvacSIEdq8ebOSkpJskBoA8CS7dOmSqlSpounTp1vcM2jQIPn5+dkxFQAAwNMpKipKL7/8sho2bKg6deqoZs2aqlu3rnbt2pVu75dffqm0tDSLz2rXrp3i4+NVu3ZtSVL+/Pm1aNEii/vT0tLUpUsXLVu2zOIePF7v3v+PvXuP77n+/z9+f7+3vTczM9ucyWFCcj6EEaEph4oi55RT+iQffaIiia9QIR+kiByHKCShHHMKOeY8Qsyw2MyMbe9t7/fvj8+lfp8+4f3a9j7scLteLl0+n+19fz4fd+/PLts+2h7vV5SWlmYoGxAQYOjjok6dOtq9e7eio6P1wgsvqEyZMjKb3ftrnV5eXm6dBwAAkJsNHDjwby+e4siAAQN08OBBFzUCAAAAAAAAAAD3wmJtAAAAAAAAAAAAAAAAAACywN/fX88884zmzp2rtLQ0vfHGGwoKCsrWnRkZGdqzZ4/Gjx+viIgIFSlSRM2bN9eYMWO0fft2paamOqk9ACAnO3DggAYOHKjQ0FCVKVNGJ06cMHy2Zs2amjhxogvbAQAA5D0pKSlq3ry5WrZsqU2bNmnnzp36+eef9csvv2jv3r1q0qSJatasqcOHD9/zjrVr1xqet379ei1fvlze3t5/eX+XLl3UsmXLTHV/9dVXZbPZMnUGf5eenq7vvvvOUNZsNmvTpk0KDAw0fH/p0qW1YMECRUdHKy0tTWvXrlXPnj1Vvnx5ly++/t+PMwAAANzfgAED9PnnnxvOp6SkqGPHjrp+/boLWwEAAAAAAAAAgP/FYm0AAAAAAAAAAAAAAAAAALLJ29tbkyZN0okTJ9SxY0en3Wu1WrV9+3aNHj1azZs3V5EiRRQREaEJEyZoz549Sk9Pd9osAIDnnD9/XoMGDVLVqlVlsVhUv359zZo1S3FxcZm+a+PGjS5oCAAAkLe1aNFC27dvv2/m6NGjatCggc6cOXPXx69evWpoVnJysp588sl7Pr5mzRoVLFjQ0F2SdOPGDY0aNcpwHnf3888/Ky0tzVD2ww8/VMOGDbM8y2w2q23btlq0aJHOnz8vq9WqGTNmqFixYlm+8358fX1dci8AAEBe1r9/f82ZM0cmk8lQ/uLFi+ratSv/7g4AAAAAAAAAADdisTYAAAAAAAAAAAAAAAAAAE5SsmRJrVixQsuXL1fRokWdfn9ycrI2bdqkESNGqHHjxgoODla7du00adIkRUVFOX0eAMB1Tp8+rRdffFFFixZVxYoVNWPGDEVFRRle5nc348ePd9kyPgAAgLxq+PDh2rNnj6Fsenq6wsPDZbVa//bY9evXDd2RkpJy38f9/f319ddfG17gJ0mffvqp4Szu7vDhw4ZyERERGjp0qFNnm81m/eMf/1BsbKzWrl2rUqVKOfV+Pz8/p94HAACQX/Tt2zdTy7U3b96sESNGuLgVAAAAAAAAAAD4A4u1AQAAAAAAAAAAAAAAAABwIpPJpM6dO+vEiRPq0aOHS2fdunVL69at07Bhw1S1alU9+uijWrhwoZKTk106FwCQdcuWLVPJkiVVpUoVLViwwPACRkcefPBBDR8+3Cl3AQAA5BexsbH68MMPM3Xm+vXrevzxx//2/vLlyxs637p1a4eZJ598UgsWLJDZbOzX/xITEw3lcG/Vq1c3lKtfv75Le7Rt21YxMTGaPXu2Chcu7JQ7a9Wq5ZR7AAAA8qM+ffroiy++MJyfOHGili9f7sJGAAAAAAAAAADgDyzWBgAAAAAAAAAAAAAAAADABUJDQxUZGak1a9aoVKlSbpm5c+dO9e7dW6VKldJrr72mo0ePumUuAMCxrVu3qkKFCuratauuXr3q1LuLFy+ugwcPOvVOAACA/GDKlCmy2+2ZPrdjxw7duXPnL+/r3r27obP79u3TtGnTHOZ69eql/fv3G1qunZGRofj4eEPzcXePPPKIodzMmTNd3OQ/+vXrp/j4eI0ePVp+fn5ZvqdAgQJatWqVE5sBAADkPy+99JKGDh1qON+nTx8dO3bMhY0AAAAAAAAAAIDEYm0AAAAAAAAAAAAAAAAAAFyqffv2On78uIYMGSJ/f3+3zExISNAnn3yimjVrqlGjRpo7d65u377tltkAAOnYsWMaP3682rZtq3Llysnb21stW7bUb7/95vRZ4eHhunjxogICApx+NwAAQF63YsWKLJ9dtmzZX97u1q2bTCaTobNvvPGGYmJiHObq1Kmj2NhYQ3fu2rXLUA535+fnp2LFijnM3bhxQ19//bUbGklms1nvvfeebt68qZdfflne3t6ZvmPOnDlu+/soAACAvOyjjz5Sjx49DGVv376tDh066MaNGy5uBQAAAAAAAABA/sZibQAAAAAAAAAAAAAAAAAAXCwoKEhTpkzRlStX9Nlnn6lJkyby8vJyy+y9e/eqb9++KlmypF555RUdPHjQLXMBIL85c+aMWrVqJR8fH9WoUUPvvPOO1q9fr4sXLyojI8Pp88xms0aOHKldu3bJYrE4/X4AAIC8zmq16ty5c1k+v3Llyr+8bbFY1LNnT0Nn09PT1bJlS0PZ0NBQQ7n9+/cbyuHe3njjDUO5d955x8VN/spisWjmzJmKi4tThw4dDC9wDw8PV/fu3V3cDgAAIH8wmUz6/PPPVbt2bUP5s2fPqmfPnrLZbC5uBgAAAAAAAABA/sVibQAAAAAAAAAAAAAAAAAA3CQwMFADBw7Uzp07dePGDa1du1ZvvPGG6tata3gpUlbdunVLM2fOVL169VS/fn3NmjVLiYmJLp0JAPnF22+/rapVq2rLli1KT093+bwqVaro3LlzGjt2rMtnIXeyWq0aM2aMGjZsqBIlSig0NFTBwcEKCgpSYGCgAgIC5O/vrwIFCsjPz08Wi0U+Pj7y9vaWl5eXvL29FRgYqEqVKqlly5YaNGiQ5s6dqzNnzrAMCACQZyxYsCBbX9futsh6/vz5Kl68uKHzRr+uRkdHG7rP39/fUA73NnToUPn6+jrMnT59WqdOnXJDo78KDAzUqlWrFBMTo759+6pMmTJ37VuwYEG9/PLL2rx5s9s7AgAA5GX+/v5auXKlgoODDeXXrVuncePGubgVAAAAAAAAAAD5l2n0zCftf7xRvkqISj0Q6Mk+f7oZnyzZTSoc4ufpKnd1My4lR3bjecsanresyenPm8Rzl1U8b1nD85Y1PG9Zw/OWNTxvWcPzlnX55bkLLztKBX1KOOUuAAAAAAAAAACA/Cw+Pl7btm3Tli1btHXrVh0/ftzlM0NCQjR58mS98MILLl/sDQB5VatWrbRlyxa3zCpTpoxGjRql/v37u2Uecp/09HR16dJFq1evVkZGhktmmEwmFShQQCEhISpbtqyqVKmi2rVrKzQ0VGFhYfL29v5zSfcf/2mxWP7y9h/LvAEA8KTGjRtrz549WT5vMplktVrl7e39l/cfOXJEtWvXlt1uv8fJ/2///v2qV6/efTP16tXTwYMHHd711VdfqVOnTg5zuL8XXnhBixYtcphr1aqVNm3a5IZGjt25c0dbt25VSEiI6tev/7ePSQAAADjXhg0b1KZNG0MvlOPr66uoqCiVK1fODc0AAAAAAAAAAMg/xsxqk3MXawMAAAAAcgcWawMAAAAAAAAAALjG1atX9eOPP2rr1q3asmWLfv31V5fNGjJkiCZPniyz2eyyGQCQFz322GPatm2by+4PDQ1VvXr11KlTJ3Xv3l3+/v4um4Xc7+zZs2rYsKHi4uI8XcUQk8mkwMBA1apVSx07dtSLL76ooKAgT9cCAOQjfn5+Sk1NzdYdK1as0LPPPvu39w8bNkyTJk1yeH7s2LEaOXLkPR//+uuv1blzZ4f3mM1mpaamslDZCeLj4xUaGupwMbrZbNbNmzcVEBDgpmYAAADIST744AMNHz7cUHb48OEaP368ixsBAAAAAAAAAJC/jJnVRvwGDAAAAAAAAAAAAAAAAAAAOVCJEiXUtWtXzZo1S2fOnNGFCxc0f/589e7dW2XLlnXqrH//+9/q16+f0tPTnXovAORlFovF6Uu1fX19FRYWps8//1y3b9/WtWvX9P3336tfv34s1cZ9JSQkqG7durlmqbYk2e123bx5U9u3b9frr7+uIkWKKDg4WC1bttSMGTOUlJTk6YoAgDxs27Zt2V6qLUnLly//y9s//fSTnn/+eUNLtSUpKirqno8ZXaotSRUqVMiVS7WPHDmimTNn6tSpU56u8qfg4GA1btzYYc5ms2nYsGFuaAQAAICc6K233lKnTp0MZZcsWSKbzebiRgAAAAAAAAAA5D8s1gYAAAAAAAAAAAAAAAAAIBd44IEH1Lt3b82fP18XLlzQmTNn1KtXLzVs2NAp98+bN09dunRxymIxAMjrTp06pbS0NKfdFxISom+//VYpKSn69ddf1b9/fxZpw7D09HTVqlVLiYmJnq6SbTdu3NDWrVs1aNAgFSpUSCEhIYqIiNCsWbN0584dT9cDAOQhU6dOdco9y5YtU3BwsEwmk0wmk5o0aaKvvvrK8Plnnnnmru///vvvDS/VlqTRo0cbzrrSmTNnNGLECNWvX18BAQEqUKCAmjdvriNHjvyZWbZsmerWrasCBQqoVq1aeuWVV/TQQw/Jy8tLVapU0aJFizz4J/iPadOmGcotWrSIBYkAAAD5lMlk0ty5c/Xggw86zF64cEG7du1yQysAAAAAAAAAAPIX0+iZT9r/eKN8lRCVeiDQk30AAAAAALlMeNlRKuhTwtM1AAAAAAAAAAAA8rUjR45o9uzZWrRokW7evJmtuyIiIrRq1SoVLFjQSe0AIO+pWrWqoqKisn1Po0aNtHz5cpUtW9YJrZBfNWnSRD/99JOna7hFaGio6tWrp+eff17du3eXn5+fpysBAHKpkJAQxcfHe7SD2WxWamqqvL29//ZYmTJlFBMTY+ieypUrO+V70+y4cuWKatSoobi4uLs+3qVLF7Vr104vv/yykpOTHd5XoUIFLV261GkvJpYV5cuX14ULFxzmPvvsMw0cONANjQAAAJAT7d+/Xw0aNHCYe/nllzVz5kw3NAIAAAAAAAAAIH8YM6uNzJ4uAQAAAAAAAAAAAAAAAAAAsqdmzZqaPn26Ll++rAULFqhJkyZZvmvjxo2KiIjQjRs3nNgQAPKOefPmZWtxYYECBdSsWTPt2rVLu3fvZqk2smXkyJH5Zqm2JF2/fl0//PCD+vbtK39/fxUrVkxPPfWUFi1aJKvV6ul6AIBcIjo62tBS7WrVqrm0x8MPP3zXpdpz5swxvFTbZDJpzZo1zq6WKVeuXFHVqlXvuVRbkpYtW6YXXnjB0FJtSTp//rwaNWqkpk2b6sqVK86qmimjRo0ylBs3bpyLmwAAACAnq1+/vp544gmHueXLl/P3VwAAAAAAAAAAOJlp9Mwn7X+8Ub5KiEo9EOjJPgAAAACAXCa87CgV9Cnh6RoAAAAAAAAAAAD4HydOnNDs2bO1cOFCQwvD/lfNmjX1ww8/qEQJ/l0QAPy3wMBA3bp1y3C+bt26ql+/viIiItS2bVv5+/u7sB3yk5SUFBUqVEjp6emerpIjmEwmFStWTI0aNVKXLl3UuXPnuy4rBQBgyJAhmjp1qsPctm3b9Nhjj8lutzvMZpbJZNKpU6dUuXLlv7zfZrMpODhYN2/eNHRPr169tHDhQqf3Myo2NlaVK1dWYmKiy2aYzWb17NlTs2fPlsVicdmcuylUqJCSkpIc5uLi4hQcHOyGRgAAAMiJVq9erQ4dOjjMffPNN3rmmWfc0AgAAAAAAAAAgLxvzKw2Mnu6BAAAAAAAAAAAAAAAAAAAcL5q1appypQpiomJ0eLFi/XQQw9l6vyRI0f06KOP6sKFCy5qCAC50507dwzlevToIbvdrgMHDmjWrFnq1KkTS7XhVKNGjWKp9n+x2+2KjY3V6tWr1b17d1ksFpUqVUrPPfecVq5cyXMFAPiTkaXafn5+atasmSpWrOiSDgMGDPjbUm1JunDhguGl2gEBAZo7d66zqxlmtVpVtWpVly7Vlv6zbHzhwoUqXLiwPvroI5fO+l89evQwlAsICHBxEwAAAORkbdq0MfRCK4sXL3ZDGwAAAAAAAAAA8g9vTxcAAAAAAAAAAAAAAAAAAACu4+fnp+7du6t79+6aMWOGBg0aZPjsr7/+qqZNm2rjxo2qWrWqC1sCQO7h7e2tjIyM+2Zq166tyMhINzVCfvXFF18YzpYoUUK9e/eWn5+fLBbLXf/x8/OTr6+vYmNjdfPmTZ08eVJRUVG6ePGi4uLidOfOHdntdhf+iZzLbrfrypUrWrlypVauXCmz2aySJUuqSZMm6tmzp9q1ayez2ezpmgAANxs9erShXN26dSX9Z/Fdo0aNnNqhX79+mjlz5l0fK1y4sKE7vLy8tGnTJnl7e+7XA1955RUlJCS4bV5KSoreeustTZ48WfPmzVPbtm1dPtNisTg1BwAAgLzJYrGoc+fOmjVr1n1za9asUWJiogIDA93UDAAAAAAAAACAvM00euaTf/5ka/kqISr1AH8JDwAAAAAwLrzsKBX0KeHpGgAAAAAAAAAAADBo9+7datu2baaWXxUtWlQHDhxQ2bJlXdgMAHKHQoUKKSkp6b6ZUaNGacyYMW5qhPzo+++/V5s2bQxlly9frs6dOztl7tmzZ7Vz504dOHBAJ06c0IULF3Tt2jUlJSXJZrP9mcsNC7jNZrNKly6tpk2b6oUXXlDr1q1ZtA0AeVx0dLQqVKjg8EVSJGn27Nnq16+fJKldu3Zat25dtuebzWa9+eabmjBhwj0zNptNXl5eDu9asWKFnn322Wx3yqqkpCQVLlz4L1//3clkMmn79u1q2rSpS+eEhYXp3Llz982YzWZDH1MAAADI23bu3KlHH33UYW7evHl68cUXXV8IAAAAAAAAAIA8bsysNuKnPgEAAAAAAAAAAAAAAAAAyEcaN26s7du3q0QJ4y+eeu3aNfXo0SNXLMkEAFfz9fV1mImLi3NDE+RnH3/8saFceHi405ZqS/9ZLtm7d29NmzZNmzZt0pkzZ5SQkKD09HTZbLY//7Hb7X/7JyMjQ6mpqbp165Z27dqlIUOGqFq1arJYLE7rlxk2m03R0dFaunSp2rRpIx8fH5UvX14vvPCCNm/e7LFFoQAA14mIiDC8AHn+/PkqV66cAgICtH79+mzN9fX1VbNmzXTx4sX7LtWWZPhFHs6fP5+tTtkVGRnp0a+VdrtdTz75pBITE10658qVKw4zRhahAwAAIO8LDw9XuXLlHOYiIyPd0AYAAAAAAAAAgPyBxdoAAAAAAAAAAAAAAAAAAOQzNWrU0M6dO1WhQgXDZ3bs2KE1a9a4sBUA5A5+fn4OMwkJCW5ogvzs2LFjDjO+vr7asWOHG9oYYzabZbFYFBAQoPDwcE2ZMkXHjx9XamqqDh48qEGDBqlq1ary8fHxSD+bzaYLFy5o0aJFevzxx2WxWFSxYkX16dNH27dvZ9E2AORykydPVlRUlOH8rl27dPHiRd2+fTtLLzIVHBysjh07asuWLUpJSdG2bdtUunRpQ2eNLGpevnx5pjs504oVKzw6X5Ju376tRx991KUzrFarw8wTTzzh0g4AAADIHcxms7p37+4wt2XLFl2+fNkNjQAAAAAAAAAAyPtYrA0AAAAAAAAAAAAAAAAAQD4UFhamHTt2qFq1aobPvPvuuyyVBJDvmUwmhxkWa8PVbt686TBTpEgRmc2541cG6tSpo+nTp+vkyZOyWq36+eefNXDgQFWuXFne3t4e6ZSRkaHz589r3rx5at68uXx9fVWpUiX1799fe/bs8UgnAEDW/fvf/3bZ3T4+Pqpbt64iIiI0dOhQXbp0SXFxcVq5cqVatGiR6fuCg4MdZn7++WdDS59d5eDBg065JygoSOPGjVPTpk2zdP7IkSO6c+eOU7r8r/T0dGVkZDjMjR492iXzAQAAkPv07NnTYcZut+vLL790QxsAAAAAAAAAAPK+3PFTsgAAAAAAAAAAAAAAAAAAwOlKly6t7du3q0GDBobyR44c0fLly13cCgBytrS0NIcZXoQArpaSkuIwM3ToUDc0cY0GDRros88+U1RUlNLS0rRr1y717dtXYWFhHlu0nZ6errNnz2rOnDlq3LixfHx8VKVKFb3yyivat2+fRzoBAIxJTExUTEyMy+632+3asWOHNmzYoIkTJ6p06dLZuq9t27aGcr6+vnr88cf17rvvuvWFXZKSkhQfH5+tO0qUKKEffvhBN27c0IgRI7Rjxw79/PPPCgsLy/RdixcvzlaXe7lw4YKhXJUqVVwyHwAAALlPtWrVVLt2bYe5yMhIN7QBAAAAAAAAACDvY7E2AAAAAAAAAAAAAAAAAAD5WEhIiDZv3qwaNWoYyo8aNUrp6ekubgUAOVdwcLDDjMlkckMT5FcJCQmGlrdHRES4oY17hIeHa86cOfr111+VmpqqH3/8Ub1791aFChXk5eXlkU7p6ek6ffq0Zs6cqUceeUQWi0UPPfSQBg0apMOHD3ukEwDg7jZs2CC73e6y+9PT0zVo0CCn3Tdu3DjD2c2bN+v9999XcHCwatasqegK/MJwAAAgAElEQVToaKf1uBejSwBr1aqlypUrq3DhwjKbzSpatKhmz54tu92uK1euqHXr1n/JN2jQQL/++qsWL16soKAgw32++uqrTPU36tSpUw4zJpNJAQEBLpkPAACA3KlHjx4OM4cOHdLJkyfd0AYAAAAAAAAAgLyNxdoAAAAAAAAAAAAAAAAAAORzhQoV0p49ewxlz5w5owULFri4EQDkXJcuXXKYYbE2XOnAgQOGctWqVXNxE88wm81q3ry55s+fr3PnzslqtWrDhg3q2bOnypUrJ7PZM78mkZaWplOnTmnGjBmqU6eOfH199fDDD2vIkCE6duyYRzoBAP7j9u3bLp8RGRmpO3fuOOWu0qVLq3z58pk6Y7fbdfToUVWoUEHvv/++U3rcy4oVKxxmLBaLDh8+rKioKCUkJCgjI0O///67+vXr5/Bs9+7dFRcXp3feecdQH6PfG2XW2bNnHWZ8fHxcMhsAAAC5V7du3Qz9/fDixYvd0AYAAAAAAAAAgLyNxdoAAAAAAAAAAAAAAAAAAED+/v769ttvDWVHjx6tlJQUFzcCgJypSJEiDjO+vr5uaIL86vDhww4zPj4+8vb2dkMbzzObzYqIiNCiRYv022+/KS0tTWvXrlXXrl1VtmxZjy3atlqtOnHihKZOnaoaNWrIz89PNWvW1NChQ3X69GmPdAKA/Mpqtbp8RlpamhYuXOi0+wYMGJClcxkZGXr33Xc1YsQIp3X5XwcPHnSYCQsLy9YMs9ms999/39DzEB8fr8TExGzNu5vz5887zNhsNqfPBQAAQO5WunRptWjRwmFu8eLFstvtbmgEAAAAAAAAAEDexWJtAAAAAAAAAAAAAAAAAAAgSWrfvr0aNWrkMHfp0iXNnDnTDY0AIOdJSkpymClevLgbmiC/OnXqlMNMwYIF3dAkZzKbzWrbtq2WLl2qixcvKi0tTd988406d+6s0qVLy2QyeaRXamqqjh49qsmTJ6tKlSoqUKCAateurbfffltnz571SCcAyGnS09Ndcm/Hjh1dcu//atq0qdPueuONN+Tj45Pl8xMmTNCSJUuc1ucPSUlJio+Pd5hr1aqVU+a98sorhnKRkZFOmfffrl275jDjqo9ZAAAA5G49e/Z0mPntt9/0008/uaENAAAAAAAAAAB5l1MXayfEJetGXLIzr3QaumUN3bKGblmXk/vRLWvoljV0yxq6ZQ3dsoZuWZOTu0k5u19O7mbLsHu6AgAAAAAAAAAAAJzEZDJp3LhxhrLjx4/XrVu3XNwIAHKe5GTH//6+VKlSbmiC/Or8+fMOM0WKFHFDk9zBbDbrmWee0fLly3Xp0iVZrVZ99dVX6tixo0qWLOmxRdspKSn65Zdf9OGHH6pSpUry9/dX3bp1NXLkSF24cMEjnQDAHRITE7V69Wq9+eabat26tSpVqqSAgACZzWb5+PjIZDLJbDbLy8tLFotFfn5+KlasmHr27Kljx45laWZoaKgqVKjg5D/JX5nNZlWvXt1p91kslmy/oNWrr74qm83mpEb/sXjxYkO5Pn36OGVe7dq1ZbFYHOZGjx7tlHn/rVixYoZyKSkpTp8NAACA3O3ZZ5+Vr6+vw5zR768BAAAAAAAAAMDdOXWx9rmoOP12Ks6ZVzoN3bKGbllDt6zLyf3oljV0yxq6ZQ3dsoZuWUO3rMnJ3aSc3S8nd7NaMzxdAQAAAAAAAAAAAE7UsmVLtWrVymHu2rVrmjp1qhsaAUDOkpaW5jBTtmxZNzRBfnX58mWHmRIlSrihSe7k7e2tTp06aeXKlbp8+bJSUlK0ZMkSPf300ypevLjHFm0nJyfr0KFDGjdunMqXL6+CBQuqQYMGGj16tGJiYjzSCQCc6ezZswoPD1fhwoXVoUMHTZw4URs3btTZs2d1+/Zt2e32P7N2u102m01paWlKTU3VtWvXtHjxYtWoUUNPP/10lhYZ9+/fP0u9H3vsMUNfV4OCgrJ0//306dNHXbp0yfL5hIQEjR8/3omNpBUrVjjM+Pj4qE6dOk6bWalSJYeZa9euKSkpyWkzJal58+aGcvPnz3fqXAAAAOR+hQsX1lNPPeUwt3z5clmtVjc0AgAAAAAAAAAgb3LqYm0AAAAAAAAAAAAAAAAAAJD7jRs3zlBu4sSJio+Pd3EbAMhZMjIcvwB1+fLlXV8E+dbJkycdZsqVK+eGJnmDxWJRt27dtHr1al29elUpKSlauHCh2rdvr6JFi3ps0fadO3e0f/9+jRkzRmXKlFFAQIAaNWqk999/X1euXPFIJwDIqpEjR+rBBx/U7t27s33XmjVrFBwcrLlz52bq3FtvvaVatWo5zJlMJjVq1Ej79++X3W7X1q1b5ePj4/BchQoVMtXHqC+//FLjx4+X2Zy1XwMcP3680tPTndZn69atDjNhYWFOmydJrVu3NpTL6vL0e3nqqafk5eXlMLd06VKnzgUAAEDe0LNnT4eZuLg4/fDDD25oAwAAAAAAAABA3sRibQAAAAAAAAAAAAAAAAAA8BcNGzbUM8884zCXmJioDz/80A2NACBnSEpKkt1ud5irWLGiG9ogP/r+++8N5SpXruziJnmXxWJRr169tGbNGv3++++6c+eO5s6dqzZt2ig0NNRjvW7fvq29e/fq3XffValSpVSoUCGFh4drwoQJ+v333z3WCwAcGTFihMaNG2foeyijkpOT1bdvX9WoUUOJiYmGzpjNZh0+fFgrVqy469dJb29vdejQQTExMdq9e7fq1av352OxsbEO769Tp47xP0AmDR8+XCdPnszS1/fk5GQNHjzYKT3WrFljaEl3q1atnDLvD0YXZi9fvlzXr1932lyz2SxfX1+HuZiYGKfNBAAAQN7Rpk0bFSlSxGFu8eLFbmgDAAAAAAAAAEDexGJtAAAAAAAAAAAAAAAAAADwN2PHjpXJZHKYmz59ui5fvuyGRgDgeXFxcYZyJUuWdHET5Efp6enq1q2boWz16tVd3Cb/8PPz00svvaR169bp2rVrun37tj7//HNFREQoJCTEY72SkpK0e/dujRgxQsWLF1fhwoXVtGlTTZo0yalLRQEgO0aMGKEJEya47P5jx46pSpUqSkpKMnzm2WefVVRUlI4ePaoBAwZoyJAh2rBhg1JTU7Vq1aq/fR8XHR0tq9Xq8N6WLVtmun9mVK5cWVFRUbp69aoGDRqk+vXrGz47e/ZswwvI72X48OF6+umnDWVfeumlbM36X9WqVTP04hY2m83psy0Wi8NMcnKyU2cCAAAgb7BYLHr++ecd5lavXp3t79cBAAAAAAAAAMivWKwNAAAAAAAAAAAAAAAAAAD+pkaNGoaWdyYnJ2vcuHFuaAQAnle0aFFDuWvXrrm4CfKjvn37KiEhwWHOZDKpTZs2bmiUP/n7+6t///7asGGDrl+/rlu3bumzzz5Tq1atFBwc7LFeiYmJ2rVrl4YNG6aiRYsqKChIzZs315QpUwx93ABAVlitVp04cULffPONJk+erMGDB6tz58569NFH5eXl5dKl2n+4evWqmjRpkulz1atX16xZszRlyhRFRETIbL77r9l9+umnhu5z19fe4sWLa/r06dq3b5/hhc7p6el68cUXszRv5syZKl68uD744ANDeR8fH9WrVy9Ls+5n7NixhnJr165VTEyM0+Y+8MADDjOefKENAAAA5Gw9evRwmElJSdGqVavc0AYAAAAAAAAAgLyHxdoAAAAAAAAAAAAAAAAAAOCuxowZIy8vL4e5zz//XOfOnXNDIwDwLH9/f0O5S5cuubgJ8psjR45o0aJFhrIPP/ywAgICXNwIfwgICNDAgQO1adMmxcXF6ebNm5o2bZpatGihoKAgj/W6efOmtm/frn/9618qUqSIihQpohYtWmj69OlKTEz0WC8AecfAgQPl6+urhx9+WB07dtTQoUM1ffp0ff3119q5c6dsNpvbuhw5ckTffPONS+5es2aNw4y/v79HPuf7+fnpnXfeMZT95ptvFB0dbShrs9n0/vvvKygoSK+88op+//13w50qVapkOJsZAwcONPQiN3a7XT179nTa3FOnTjnMlC9f3mnzAAAAkLc0adLE0Iu1LF682A1tAAAAAAAAAADIe1isDQAAAAAAAAAAAAAAAAAA7qpSpUrq27evw1x6erpGjx7t+kIAkAOYzY5/BDsmJsYNTZCftG/fXna73WHOZDJpzpw5bmiEewkMDNRrr72mLVu26MaNG7px44amTJmiZs2aqXDhwh7rlZCQoB9//FGDBw9W4cKFFRwcrMcff1yffvqpkpKSPNYLQO4THx+vqlWratasWZ6u8hf9+vVz+jJvm82m48ePO8zVqlXLqXMz4//+7/8UGBjoMGe329W9e/f7ZqxWq/71r38pICBA7777rm7evJnpPpMmTcr0GaOmTp1qKLdt2zadPn062/NGjBghq9XqMFetWrVszwIAAEDeZDab1aNHD4e5zZs36+rVq25oBAAAAAAAAABA3sJibQAAAAAAAAAAAAAAAAAAcE/vvvuufH19HeaWLl3KL/0DyBd8fHwcZvh8CGd67733FB0dbSj73HPPqWHDhi5uhMwICgrSkCFDtG3bNiUkJOjatWuaOHGimjZtamgRqqvcuHFDmzdv1quvvqpChQopJCRErVu31uzZs3Xnzh2P9QKQs23cuFGlS5dWVFSUp6v8TVxcnL799lun3jljxgxDueeff96pczPDbDbrtddeM5Q9cODAXd+flJSkPn36qFChQpoyZYqSk5Oz1KV69epq27Ztls4a0a1bN5UpU8Zhzm63q2fPnlmek56erpYtW2rChAmG8nXq1MnyLAAAAOR9RhZr22w2ffnll25oAwAAAAAAAABA3sJibQAAAAAAAAAAAAAAAAAAcE9lypTRP/7xD4e59PR0rVu3zg2NAMCzjCzWjo2NdUMT5BeTJk0ylCtYsKAWL17s4jbIrtDQUA0dOlQ7duzQzZs3FRsbqw8++ECNGzdWQECAx3rFx8dr48aNGjBggAoWLKiiRYuqbdu2mjt3rlJSUjzWC0DO0qVLF6d/TnjkkUfUp08fzZ49W/v379fJkye1a9cufffddxoyZIhMJpPhu06fPu3Ubh999JHDjMlkUr9+/Zw6NzP69++v8ePHG8qmp6f/5e3ff/9dzz77rIKCgjRv3jxZrdYs9wgJCdG2bduyfN6oWbNmGcrt27dPhw4dyvT9sbGxKleunLZu3Wr4THh4eKbnAAAAIP94+OGHVbt2bYe5yMhIN7QBAAAAAAAAACBvYbE2AAAAAAAAAAAAAAAAAAC4r+HDhxta9LhhwwY3tAEAz0pKSnKYiYuLc0MT5BdGF5jOnz9fFovFxW3gbMWKFdNbb72ln376Sbdu3dLVq1c1duxYNWrUSAULFvRYr+vXr2v9+vXq27ev/P39VaxYMbVv316LFi1i0TaQT+3cuVM3btxw2n2NGzdWRkaG9u7dqy+++EL9+vVTvXr1VLVqVYWHh6tdu3aaMmWK0tPT1aVLF0N3Xr582Wn99u7dq0uXLjnMFS9e3CMvjGC1WlW/fn3NmTNHdrvd0JmMjAxJ0vnz5/X444+rZMmSWrVq1Z/vz6oiRYro1KlTCg4OztY9RrRt21ZhYWGGsr169crU3du2bVP58uUz9XFUpEgRlS1bNlNzAAAAkP/06NHDYebAgQM6deqUG9oAAAAAAAAAAJB3sFgbAAAAAAAAAAAAAAAAAADcV9GiReXv7+8wt2nTJtlsNjc0AgDPMPo5zs/Pz8VNkF/ExMQY+rhr1KiROnXq5IZGcLXixYtr5MiR2r17t5KSknTp0iWNHj1aDRo08NiibbvdrmvXrmnt2rV64YUX5O/vrxIlSujpp5/WkiVLZLVaPdILgHuNGjXKaXc1atRIO3fulNns+FfbzGazPvnkE0P3XrlyJbvV/vT6668byvXs2dNpM436/fffVa5cOR04cCBT52w2mxo1aqSwsDBt3rzZKf//PSQkRKdOnVJoaGi27zJq7ty5hnLHjx/Xtm3bDGUnTZqkFi1aZPrFIz777LNM5QEAAJA/devWTSaTyWFu0aJFbmgDAAAAAAAAAEDewWJtAAAAAAAAAAAAAAAAAADg0Pr16x1m4uLidOjQITe0AQDPmDlzpqFcjRo1XNwE+cG8efNUtmxZQ9nIyEgXt4GnlC5dWu+9955+/vlnJSUl6bffftPIkSNVr149FShQwCOd7Ha7YmNjtWbNGvXo0UN+fn4qWbKkOnbsqGXLlik9Pd0jvQC4VmxsrFPuadSokXbt2mVoqfYfjC71Ll269J///c6dO1q2bJkGDx6sefPmKT4+3vC8hIQE7d2712HOy8tLY8eONXyvMxw6dEgVKlTQ1atXs3R+7969stvt2e5hNpvVoUMHXb16VcWKFcv2fZnRrFkzVa9e3VC2b9++933cZrPp2Wef1bBhwzL9vFSqVEldunTJ1BkAAADkT6VLl1aLFi0c5pYsWeKU79cBAAAAAAAAAMgvWKwNAAAAAAAAAAAAAAAAAAAcql27tqFlWRs2bHBDGwDwjMmTJxvKPfbYY0pPT5fNZnOYtdls2r59u65cuZLdeshDXnzxRfXp08fwIp2wsDAXN0JOUa5cOY0dO1b79+/XnTt39Ouvv2r48OGqXbu2/Pz8PNLJbrfr6tWr+uabb9S1a1dZLBaVLl1azz33nFauXMmibSCPKFWqVLbPf/HFF9q9e3emlmpL0pdffukwYzKZNHr0aI0dO1YBAQEqWLCgunbtqunTp6tPnz4KCQmRv7+/unbt6nBJ+NChQw19H/f444+79XPv1q1b1aBBA925c8dtM/+Xl5eXOnXqpNjYWK1atUre3t4e6bFw4UJDubNnz2rNmjV3fSwhIUGVK1fWqlWrMj2/VKlS2r59e6bPAQAAIP/q0aOHw8xvv/2mn376yQ1tAAAAAAAAAADIG1isDQAAAAAAAAAAAAAAAAAAHDKbzYqIiHCYY7E2kDt9//336tWrlypWrCgfHx8VKVJEzz//vA4cOODpajmG1WrV+fPnDWUfeOAB+fj4yNvbWyEhIerQoYM2btwoSYqPj9eMGTPUtm1blSxZUj4+PmrevLlKlSr15zLawYMHG1rmiLxp5syZWrBggeF8p06dXNgGOV1YWJjGjx+vQ4cOKTk5WadPn9awYcNUs2ZNjy7avnz5slauXKnnnntOvr6+KlOmjLp06aLVq1fz+Q3IpSpWrGg4GxYWplatWqlnz556++23tWXLFsXExKhPnz6Znrt9+3bduHHDYa5ChQqqX7++Ro0apdu3b981k5ycrGXLlqlMmTKaNm3aXTM2m01ffPGFoW73usMVrFarnnnmGWVkZLht5n+zWCzq27evEhIS9NVXXyk0NNQjPf5Qp04dPfLII4ayTz/99N9e5OHQoUMqU6aMzp49m+nZLVq00IULF1SyZMlMnwUAAED+9eyzz8pisTjMRUZGuqENAAAAAAAAAAB5A4u1AQAAAAAAAAAAAAAAAACAIa1bt3aY2bVr1z2XmAHIWVJSUjRo0CD5+/urTZs2ioyM1Pnz55Wenv7nwrz69esrMDBQ7777rqfrety3334ru92eqTN2u13x8fFavXq1WrduLZPJpJCQEA0aNEjr16/X1atX/7JgNi0tTZcvX9b06dNVqlQpHTlyxNl/DORwCQkJevXVVzN15vXXX3dRG+RGDz74oD766CP98ssvSk5O1vHjx/X666+revXq8vX19Ugnm82mmJgYLV++XB06dJCPj48eeOABdevWTevWrWPRNpBLVK1a1XD27Nmzqly5shYsWKAJEyaoRYsWWZ47e/ZsQ7lz587pzJkzhrLp6en65z//qUceeUSJiYl/vv/69evy9/c3dMeDDz6oypUrG8o6Q48ePXTr1i23zfuDv7+/hg0bptu3b2vOnDkKCAhwe4d7iYyMlMlkMpQtU6aMEhISJP3nY6p+/fqZ/rsLk8n056J4b2/vTPcFAABA/hYUFKT27ds7zC1btkxWq9UNjQAAAAAAAAAAyP1YrA0AAAAAAAAAAAAAAAAAAAyJiIhwmElLS9O2bdvc0AZAViUlJal3794KDAzUjBkzlJycfN/8rVu39P777+vTTz91U8Oc6euvv3brvNjYWNWvX1/bt29361x41ttvv52pJcMFChRQeHi4Cxsht6tWrZo+/vhjHT16VCkpKfrll1/0z3/+U9WqVZPFYvFIJ5vNpujoaH355Zdq166dfHx8VK5cOfXq1UsbNmxg0TaQQ/Xq1Us+Pj6G85999pkKFCigxx57TKtXr87y3OPHj2f5rCP79u1T4cKF1axZM/Xp00dFixZVamqqobNjxoxxWa+7+e6779w6r0iRIvrggw9069YtffTRRzlykfSDDz6oZs2aGcrGxsbqgQceUKVKlTRgwIBMf63x8fHRqlWrNGHChKxUBQAAACT95wVzHLlx44bWr1/vhjYAAAAAAAAAAOR+LNYGAAAAAAAAAAAAAAAAAACGlCxZUtWrV3eY27BhgxvaAMiKJUuWKDQ0VAsXLlRaWlqmzg4aNEibN292UbOcb8+ePW6fmZaWpieeeELXr193+2y4xtq1a9WwYUOVK1dOQUFBCggIUJ06dTR8+HCdPXtWS5YsydR9Rl70AvhvNWvW1L///W8dP35cqampOnjwoF599VVVqVIlUwtznclms+nixYuKjIzUE088IYvFogoVKqh3797aunUri7aBHCI0NFTTpk3L1Bmr1apt27apQ4cO8vPzU4sWLbR27dpM3+FqO3bs0Lx58wznAwMD1a1bNxc2+qs1a9YoJSXFLbNKlCih2bNnKz4+Xm+99ZbM5pz964eLFy+WyWQylL1165bOnj2b6RkhISE6efKknnnmmUyfBQAAAP5bu3btFBQU5DD3/PPPu6ENAAAAAAAAAAC5X87+yRYAAAAAAAAAAAAAAAAAAJCjtG7d2mGGxdpAzvTyyy+rR48eSk1NzdJ5u92utm3bZmkZXW6XkpKiCxcueGx206ZNPTIbzmO1WtW4cWO1b99eP//8sy5evKibN2/q9u3bOnz4sD744ANVqlRJt27dMnSf2WzWsGHDtHr1ahc3R15Xp04dffLJJzp16pSsVqv27Nmjl19+WZUrV5a3t7dHOmVkZOi3337TwoUL1bJlS1ksFoWFhalPnz7avn27RzoB+I+BAweqbt26WTqbmpqqH3/8Ue3bt1eZMmUUHR1t6FyBAgWyNM+V+vTp49Z5Fy9edPmMChUqaNWqVbpy5Yr69evn8nnOUrp0abVt29Zl99evX1+XLl1SWFiYy2YAAAAg//D19VXnzp0d5sxmsxITE93QCAAAAAAAAACA3I3F2gAAAAAAAAAAAAAAAAAAwDAji7VPnjypS5cuuaENAKM6dOigzz//PNv3WK1W1a9fX0lJSU5olXvUqlXLo/OjoqI0aNAgj3ZA1lmtVpUvX1579uxxyn3e3t46evSoPvroI6fcB/y3hg0baubMmYqKilJaWpp27dqlfv36KSwszKOLts+dO6d58+apefPm8vHxUaVKldS/f3/99NNPHukE5Gc//PCDfHx8snVHTEyMwsLC9NVXXznM+vn5ZWuWs3l5eWncuHFunVmkSBGX3f3www9r27ZtOnfunDp06OCyOa40f/58eXl5Of3egQMHat++fTnuYxAAAAC5W8+ePR1mUlJStGrVKje0AQAAAAAAAAAgd2OxNgAAAAAAAAAAAAAAAAAAMOzRRx+Vr6+vw9yGDRvc0AaAEU8++aRWr17ttPsSEhJUu3Zt2Ww2p92Zkw0aNEinT5/2dA3NmDFDEyZM8HQNZEHr1q115coVp92XmpqqatWqOe0+4H7Cw8M1e/Zs/frrr0pNTdW2bdv00ksvqUKFCi5ZYmpEenq6zp49qzlz5qhJkyby8fFRlSpV/lyACsC1QkND9eWXX8pkMmXrnrS0NHXr1k3R0dH3zfn7+2drjrNNmzbN7Z2CgoKcep/JZFLDhg31yy+/6NixY2rWrJlT73e30NBQp7yI0B+8vLy0cOFCffbZZ067EwAAAPhD06ZNDeXWrFnj4iYAAAAAAAAAAOR+ptEzn7T/8Ub5KiEq9UBgli+7GZ8s2U0qHJLzXoWdbllDt6yhW9bl5H50yxq6ZQ3dsoZuWUO3rKFb1uTkblLO7peTuzUq9a4K+ZX0dA0AAAAAAAAAAAC4UUREhDZt2nTfTNeuXbV06VI3NQJwNzabTa1atdKPP/7okvtbtWrl8HNBbrd161a1atVKdrvdcdhNihcvrtOnTyswMOs/9w33OXXqlB566CGn3de3b1/NmTPHafcB2WGz2bR161YtWLBAO3bs0MWLF3PEiy74+PioYsWKevzxx9W3b1/VqVPH05WAPOnrr79W9+7dlZaWlq17KleurKioqHs+3qVLFy1fvjxbM5yld+/emj9/vtvnXr9+XcWKFcv296Rms1ktWrTQ7NmzVaFCBSe1yzk++ugjvf3229l6ngoVKqSdO3eqZs2aTmwGAAAA/NXw4cP1wQcf3DcTGBio69evy8fHx02tAAAAAAAAAADIXcbMauPcxdoAAAAAgPwnvOwoFfQp4ekaAAAAAAAAAAAAcKOJEyfqzTffvG8mJCREsbGx8vLyclMrAP/NZrOpadOm2r17t0vnDBo0SNOnT3fpDE9JSkpSiRIldPv2bU9X+RsvLy917NhRs2bNUnBwsKfr4D6efvpprVmzxil3mUwmXb9+nf/NkWPZbDZt2LBBkZGR2rFjhy5dupQjFm1bLBZVqlRJrVq1Ur9+/ViWCjhRdHS0wsPDdenSpWzdc/LkSVWtWvWujyUlJal27do6e/Zspu+tXLmyNm3apIkTJ+qTTz7J8sJlLy8vTZ06Va+++mqWzjtDkyZN9NNPP2XprJeXl55++mnNnDlTxYoVc3KznOWbb+OYu8oAACAASURBVL5R586dlZ6enumzVatW1d69e3kBGwAAALjc9u3b1bx5c4e5H3/80VAOAAAAAAAAAID8aMysNjJ7ugQAAAAAAAAAAAAAAAAAAMhdWrdu7TATFxenQ4cOuaENgP9ls9lUsWJFly/VlqRPPvlES5cudfkcT2jRokWml2pbLBaVKlVKmzZt0rfffqtu3brdc3mhn5+fqlWrpgEDBmjq1KmZmpORkaGvv/5aRYsWVYcOHXT9+vVMnb8fm82m77//XrNmzdLvv//utHvzq507dzrtrjp16rBUGzma2WzWk08+qcjISF24cEFpaWn67rvv1KVLF5UpU0Zms2d+hcVqterEiROaPn26atWqJT8/P9WoUUP/+te/dOrUKY90AvKKsmXL6sKFC+rWrZtMJlOW7/nkk0/u+VhAQIBOnz6t8PBww/d5eXlp7NixioqKUtmyZTVt2jQdPHhQRYsWzXS3EiVK6OTJkx5dqi1Js2bNUoECBTJ1xmKxqE+fPkpISNDKlSvz/FJtSerQoYP27dsnf3//TJ3r2rWrjh8/zlJtAAAAuMWjjz6q0qVLO8ytX7/eDW0AAAAAAAAAAMi9WKwNAAAAAAAAAAAAAAAAAAAypUaNGipevLjD3IYNG9zQBsAfkpKS9Nprr8nLy0sXLlzI9PmPP/5YGRkZunTpkvz8/Ayf69+/v2w2W6bn5WRjxozR/v37Dee9vb01bNgw3b59WzExMWrVqpWeeuopLVmyRLGxsbp27Zrmzp2rqVOnaurUqbp48aKSk5N1/PhxzZo1S4MHD9aMGTMy3dNms2n16tUqXry42rdvr6SkpEzfkZ6ersmTJ6tVq1YqVqyYvL291aZNGw0cOFDFixdXgQIF9NBDD2nfvn2Zvjs3SklJ0Zo1a7Ru3Trt2bMn2x/bWfnf5G58fX316aefOuUuwF3MZrPatWunL7/8UtHR0UpNTdWqVavUqVMnlSpVKltLeLMjNTVVx44d05QpU/TQQw+pQIECqlWrlt58802dOXPGI52A3MxsNmvJkiWKjo5Wnz59srS8euPGjQ5n7Nq1S127dnV4V+XKlXX+/HmNHDnyL++vXbu2rl69qh49ehhe9P/8888rJiZGDz74oKG8K1WvXl3Xr1839EJXBQoU0BtvvKFbt27piy++UEBAgBsa5hy1a9fW+fPnVaJECYdZX19fTZs2TUuXLvXYC0AAAAAg/zGZTGrbtq3D3Lp169zQBgAAAAAAAACA3Ms0euaT9j/eKF8lRKUe4FXVAQAAAADGhZcdpYI+jn/5AAAAAAAAAAAAAHlLr169FBkZed9M8+bN9eOPP7qnEJCPHTt2TIMHD9a2bduytAT44Ycf1pEjR/6ySG7v3r0KDw83fN+4ceM0YsSITM/OiWw2mywWizIyMgzla9SoocOHDztlEd8TTzyRrRcl8Pf31+bNm9WoUSND+UmTJum9997TnTt3HGZNJpOGDBmijz/+OMv9cqLr169r7ty5WrdunY4ePar4+Pi/PO7l5aUqVaqoW7duGjx4sAID//rz9jabTYmJibL9P/buPb7n+v//+P393nvvzTazGNvMLJbTnFMfZKjE19kSQujDx6GIVDpQ+nwqH+lIoUSKFB/klFNF5JARRTk2Lcexg8PMzNv23vv9++Nzye9Tsfdh7/d7G7frP9X79Xg+Hve9wo4eL5tN5cuX/8s1Pz+/ImeMi4vTtm3bVKlSpSL3AkoSq9WqZcuWacGCBUpKSlJ6errsdrvjg14WGBio2rVrq0OHDhoyZIiqVatW3JGAUiclJUUTJ07UypUrlZmZ6bC+WrVq+u2335zqPW7cOL366qtX/9toNMpsNqtx48YaM2aMunfv7rBHVlaWXnzxRW3YsEFHjhyRxWKR9N/3+yEhIerUqZP+9a9/KS4uzqlMvrZmzRr16dNH2dnZV18zGAyqVKmSRo0apeeee44l0ZLy8vLUp08f7dy5U+np6crLy7t6LTIyUg899JAmTJjg0kOFAAAAAE9Zvny57r//fod1J06cUJUqVXyQCAAAAAAAAACA0uWlDzqwWBsAAAAAUDQs1gYAAAAAAAAAALg5zZs3TwMGDCi0xt/fX9nZ2SypArzk888/13PPPaeUlBS3ezzyyCN6//33r3nt008/Vf/+/Z3qExYWprNnz2rSpEn66KOPdPLkSV25ckVGo1Emk0llypTRs88+q7Fjx7qd1VdWr16tzp07O1V73333ad26dR6bbbVaFRUVpTNnzrjdw9/fX1u2bFHTpk0LrWvTpo02bNjgcv+4uDht2rRJ0dHR7kYsEWw2m8aNG6c333zT6SXqv/Pz85PNZvvLAuDo6GiNGDFCTz/9tEwmkw4dOqQ6deo47BcUFHTd5eYDBw7Uhx9+yHJM3BTy8vK0ZMkS/ec//9GOHTuUkZFRIhZtlylTRvHx8erQoYOGDh2qmJiY4o4ElBgpKSmaPXu2Nm7cqMjISLVu3Vr333+/YmNjr9bUq1dP+/fvL7RP7dq1dfDgQafnJicnKyAgQDExMTft+0ir1ap9+/bJbrfLYDCoQYMGN+29cFZGRoZWr16tFi1aqGbNmsUdBwAAADe5nJwclS9fXvn5+YXWzZw5U0OGDPFRKgAAAAAAAAAASg8WawMAAAAAiozF2gAAAAAAAAAAADen06dPq3Llyg7rdu3apSZNmvggEeAdKSkpmjZtmnJychQWFqa4uDgNHjxYJpOp2DLl5eXp3nvv1XfffVekPiNHjtS7775baM24ceP06quvOtXP39/f4RKQ+Ph4rV+/XlFRUU7n9LV+/frps88+c1h3yy23KC0tTWaz2aPz09PTVadOHZ0/f97tHv7+/kpKSrrun7/33XefvvnmG7f7m0wmvfPOOxo+fLjbPYpTTk6OateurdTUVK/0N5lMmj9/vvLz8/XQQw8VWms0GlVQUKCMjAx99tlnOnLkiOx2u+rWratWrVopPj7eKxmB0iAvL08LFy7UwoUL9f333+vMmTMlYtF2cHCw4uPj1alTJw0dOrREv08DvGXq1Kl64YUXlJ2dfc3roaGhWr58ue655x7dc889+vbbbwvt16hRI+3evdsLSQEAAACg5Grbtq3Wr19faE3fvn2d+no1AAAAAAAAAAA3GxZrAwAAAACKjMXaAAAAAAAAAAAANy+DweCw5sMPP9Q//vEPH6QBPOvLL7/UiBEj9Ntvv/3lWocOHbRmzZpiSCVZLBbFx8fryJEjReozZswYvfHGG07VxsTE6OTJk0Wa979K+lLmGjVq6Ndff3VY9+OPP6px48ZeyWCxWNS5c+ciLb/29/fXjh07/pLRmWUtzrrrrru0adOmYl0074569epp//79Xp1hNBp17733OrzXQUFBunTpklezADcKi8Wi+fPn6/PPP9fOnTt15syZ4o4k6b+LtuvXr68uXbroH//4hyIiIoo7EuA1OTk5ql+/vo4ePeqw1mAwaNCgQdq3b5927NhRaG2zZs2UlJTkoZQAAAAAUDqMHj1a77zzTqE1TZs21fbt232UCAAAAAAAAACA0uOlDzrIWNwhAAAAAAAAAAAAAAAAAABA6dS3b1+HNXv27PFBEsBzVqxYodjYWHXo0OGaS7Ulae3atZoxY4bPMtlsNm3atEmjR49WmTJlirxU+4UXXnB6qbakIs/7M6vVqlGjRiknJ8ejfT0lJCTEYY3RaPTaUm1JCgwM1Pr167VkyRKFh4e71SM/P1/NmjX7w5/DnlyqLUnbtm1TYmKix/r5Qvfu3b2+VFv67+9bZ+51aGio17MAN4rAwEANGjRIa9asUWZmpi5duqSZM2eqbdu2Kl++fLHlunTpkrZv367nn39ekZGRCg0NVYsWLfTaa6+VmOXfgCdYrVbVqFHDqaXakmS32zV79myHS7Wl/z5oAgAAAABuNvHx8Q5r8vLyfJAEAAAAAAAAAIDSicXaAAAAAAAAAAAAAAAAAADALY0aNXJY89NPP/kgCVB0ixcvVkxMjBITE3X8+HGH9Y899pgOHz7stTyHDx/WXXfdpVtuuUUmk0l333233nnnnSL3feWVV/TKK6+4dMZkMslgMBR59v8qKCjQqFGjPNrTU+rXr++wxlfLH7t3767MzEzNmTNHERERLp/Py8tT48aNNWXKFMXExHh0qfbvVq9erfnz5ztVm5ubq6ysLI9ncMa6detUtmxZLVu2rFjmX0/FihWLOwJQagUFBWnIkCH6+uuvdfbsWV28eFHTp09XmzZtdMsttxRbrosXL2rbtm167rnnVLFiRZUrV04tW7bUu+++K5vNVmy5gKIaOXKk0tLSvNKbxdoAAAAAbkY1a9Z0WMPXEgAAAAAAAAAAuD4WawMAAAAAAAAAAAAAAAAAALc4s1h7z549stvtPkgDuGf+/PmKiopSr169dPLkSafPFRQUKCEhweNLLaxWqwYMGKBatWopKSlJWVlZHvk9ZDab9dFHH+mFF15w63y1atWKnOHPPv30U1ksFo/3Lao6deo4rLl06ZJPF5o8/PDDSktL03/+8x9FR0e7fP6JJ55w6de3qx599NGr/26z2bRv3z5NnTpVDz/8sP72t78pKipKAQEBCg4OVnR0tE6cOOG1LP/LarVq/Pjxqlixotq1a6ecnByfzHVF5cqVizsCcMMICQnR8OHDtX79ep07d04XLlzQu+++q7vvvlthYWHFlis7O1tbt27V448/rpCQEE2cOLHYsgDuysrK0qxZs7zWPzg42Gu9AQAAAKCk8vPzc1jDYm0AAAAAAAAAAK6PxdoAAAAAAAAAAAAAAAAAAMAtDRs2dFhz8eJFHT161PthADc8+eSTeuihh5SWlubW+YyMDI8uCLbZbIqPj9e8efM8tpA+KChIgwcPVmZmpgYOHOh2n4CAAI/k+V/5+fleWdjtruTkZP3tb3/TuHHjHNba7Xbt3LnTB6n+6MEHH9TJkyc1c+ZMn88uTHZ2tpKTkyVJzz77rOrXr69Ro0bpk08+0c6dO5WWlqa8vDxJUm5urqpWrXq13lt27NihiIgITZgwQWfOnPHqrKJ48sknizsCcMMKDQ3VyJEjtXHjRp0/f17nz5/X5MmT1apVK5UrV65YMl2+fFnPP/+8WrduLavVWiwZAHfMnDlTBQUFXuvPYm0AAAAANyNnFmt783MxAAAAAAAAAABKOxZrAwAAAAAAAAAAAAAAAAAAt1SqVEmVK1d2WPfTTz/5IA3gmuHDh2vy5MlF7pOamuqBNP/13HPP6fDhwx7pVbVqVc2YMUMXL17UrFmzFBoaWqR+MTExHsn1Z2lpaTIajXryySe1Z88er8xwRu/evVW7dm2XlmW7u5DdE4YMGaKTJ08qJCTE470rV66sLVu2aPr06TKZTE6f69u3r9q0aaM333zTqfpatWqpefPmOnfunLtRr2vz5s1q0aKFV3p7UlxcnNq1a1fcMYCbRlhYmEaPHq1NmzYpKytLmZmZevPNN5WQkFDk95Ou2rx5s6pUqaJjx475dC7grhUrVni1/4MPPujV/gAAAABQEhmNjtd92Gw2HyQBAAAAAAAAAKB0YrE2AAAAAAAAAAAAAAAAAABwm9lsdliTkpLigySA8z744AO9//77Hul16tQpj/SRpG+++abIPSpWrKhdu3bp2LFjGjZsmFOLOZyxcOFCBQQEeKTXn9ntdk2ePFmNGzdW2bJltXLlSq/MuZ5hw4Zp4cKFstvtLp3r0KGDlxI5Jzo6WgcOHFBwcLDHeo4ePVqpqalKSEjQ8OHD9dtvvykuLs6psz/88IM2bNjg0rzt27erQYMGslqt7sS9rgEDBqigoMCts40aNdLu3bt18eJFTZw4UfXq1ZOfn59H8/3u9ddf90pfAM4JDw/XU089pS1btujChQtKT0/XpEmTdNddd6ls2bJen5+enq4aNWp4fWEx4AlHjx71Wu/w8HAeNAEAAADgppGTk6PJkyerefPmat68ucN6FmsDAAAAAAAAAHB9LNYGAAAAAAAAAAAAAAAAAABuy87OdliTn5/vgySAY5s3b1atWrX0yCOPeKznyy+/LKvVqtTU1CIvuDh27JjbZw0Gg95//31lZGSoSZMmRcpxLWFhYfr444+drg8ICFDlypVdnpOTk6OuXbvqgQce8Piy5WuZMGGCZs6c6fK5cuXKOfVgAW+LiYnR/v37PbJce/To0Zo8efJf+v/6668KDAwscv/rSU1NdWqBjLN++OEHt38vPfTQQ9q9e7caNWqkkJAQjR07Vnv37lVeXp527dqlWbNmad68efriiy+0adMm7d69W/v371f58uXdmnfu3Dm3zgHwjkqVKunZZ5/Vd999p+zsbKWlpenf//63mjVrppCQEK/MzM/PV2JiosaMGeOV/oCnxMfHe633iBEjvNYbAAAAAIqbzWbTunXr1KtXL0VGRqps2bJ68skntX37dqfPAwAAAAAAAACAa2OxNgAAAAAAAAAAAAAAAAAAcFu3bt0c1nhzISvgDJvNpo4dO6p169ZKTk72aO+9e/fK399fVapUkclkUrly5fTAAw/ozJkzLvc6e/asWxkMBoPmzp3r0YXh19KnTx+1bdu20Jrg4GC9+OKLys3N1YkTJxQaGurWrKVLl6pr165unXXWvHnzNH78eLfONm3a1MNp3BcbG6u9e/cqKCjI7R6PP/74X5Zq/6/Zs2e73dsZu3bt0pAhQzzSa/To0W6dq1u3rj799NNrXjMajWrSpIkGDx6sfv36qUuXLmrVqpUaNWqk+Ph4paSkKDw83OWZ69evdysrAN+IiIjQuHHjlJSUpIsXL+rUqVN6+eWX1bRpU4880OB/vfXWW2revLny8vI82hfwlPbt23ulb/369fXiiy96pTcAAAAAFJfU1FSNHTtWdevWVUBAgNq1a6fFixcrPT3d5V4FBQVeSAgAAAAAAAAAwI3B8K8Z7e2//8ettSqoclX3fngdAAAAAHBzuivmRQX7RxZ3DAAAAAAAAAAAABSTvn37asGCBYXWvPfee3r00Ud9lAj4I5vNprp16+rQoUM+nWs0GvWvf/3L6cXNAwYM0Lx581yec/vtt2vevHmKj493+aw7LBaLmjRpogMHDlx9zWAwqFy5cnruuef09NNPy2g0Xr02a9YsDR061O15q1atUqdOnYqU+VqeeOIJTZkyxa2zZrNZmZmZbi8N95aUlBTdfvvtys7Odunc448/7vBeWK1WBQQEyGazFSWiQ7feeqsuXLggk8mkkJAQhYaG6pZbblF4eLgqVqyoqKgoRUdHKyYmRrGxsapatepfHt4QHR2tU6dOuTS3W7duWrp06R9+7brq3LlzqlGjhs6dO+f0mX79+rn1+x5AyXDixAnNnj1bq1ev1oEDB5Sbm1vknhUqVFBSUpJq1KjhgYSA56Snpysy0rM/J1izZk3t379fJpPJo30BAK6bMmWKNmzYoHr16slisejChQsqW7asqlSpos6dO6t27drFHREAgBLNarVq0aJFmjt3rnbs2KELFy54rHdYWJjOnz/vsX4AAAAAAAAAANwoXvqgA4u1AQAAAABFw2JtAAAAAAAAAACAm9sDDzygpUuXFlrz0UcfaeDAgT5KhJLKYrHonXfe0UcffaQjR46oQoUKatiwodq3b68BAwaofPnyXpnrzPJ3b3rxxRf10ksv/eG1jIwMvfHGG0pKSlJycrIyMzOd7ufv76/mzZurRYsW6tevn88Wav+Z1Wp1eglily5dtGrVKrfmhISE6OzZszKbzde8/s0332jq1Kk6c+aMzp8/r+zsbF26dEnnz59XYGCgQkNDZbVaZbfbVatWLVWtWlXffvutMjIy3MpjNBr14Ycfltg/0ywWi3r06KE1a9bIbrcXWhsYGKhXXnlFY8aMcap3zZo1dfjwYU/E9CiDwSA/Pz+ZzWYFBAS4tGQmPj5ekyZNUpcuXTyS5cyZM6pZs6ZTGQwGgzIyMhQeHu6R2QCK37Fjx/Thhx9qzZo1OnjwoC5fvuxWH5PJpE8//VQPPvighxMCRePOwyuuxc/PT02bNtXGjRuv+zEeAMA3cnNz1aZNG23fvr3QutDQUA0aNEhvvfVWkR5IBADAjeTAgQOaNm2avvzySx07dsxrDyWMjIzU6dOnvdIbAAAAAAAAAIDSjMXaAAAAAIAiY7E2AAAAAAAAAADAza1Tp05as2ZNoTXz589Xnz59fJQIvpSbm6v33ntPc+fO1S+//KKwsDA1bNhQTzzxhDp27ChJSk5OVvfu3XXw4MHrLpYwGAxKSEjQ4sWLFRER4bF8mzdvVuvWrd06m5mZqbS0NDVo0MDhgmJH3n//fT3yyCOSpJycHN166606e/asy338/f1lsVhK5RKr9u3b66uvvnLrbKdOna65mHvdunVq37691xaW/FndunW1cuVKVatWzSfziiI1NVX9+/fX1q1blZ+ff/V1Pz8/ValSRe3bt9eUKVMUGBjodM/FixerV69e3ojrc+Hh4dqzZ4+io6M93jsjI0M1a9bUhQsXCq1LSEjQli1bPD4fQMmRkpKijh07Kjk52a3zI0aM0LRp0zycCnBfamqq4uLidOXKFbfON2jQQMOGDdPQoUOdfkALAMB7vvnmG3Xr1k2XLl1y+kxkZKQ2btyo2rVrezEZAAAlU25urmbPnq0FCxbop59+Um5urk/mVq5cWampqT6ZBQAAAAAAAABAafLSBx1kLOLP+XtN1tnLOn/2cnHHuK6Smo375h7um3tK+n2TuHfuKqnZuG/u4b65h/vmHu6be7hv7inp903i3gEAAAAAAAAAAODmYLFYHNYEBAT4IAl8KT09XbVq1VJISIiefvpp7du3T/n5+crMzNT69evVqVMn1a1bVz/88IP+9re/af/+/YUuP7bb7dqyZYuqVq2qzz///A/XLBaLkpOT9c033+jMmTMu5Vy2bJnLb1uZMmV0/PhxhYeHq169enrwwQdd7vFno0aNkiRZrVbVq1fPraXakhQfH18ql2pL0pdffqnExES3zq5evfovC/w3btyoDh06+GSpdvXq1TV79mzt27evVCzVlqTo6Ght2LBBeXl5ys/P1+7du5WUlKS8vDwdPXpUM2bMcGmptiT17NlT9erV81Ji3xo/frxXlmpLUqVKlXTw4EGVLVv26muBgYGqXr26OnfurEmTJmnv3r0s1QZuAnFxcfrll1/01VdfufXx8PTp09WkSROnPt4GfCE6OlqrV6+WwWBw6/yXX36p4cOHs1QbAIqZzWbTsGHD1LZtW5eWaktSWlqa6tSpo+3bt3spHQAAJcumTZvUp08fRUVFKSQkRKNGjVJSUpLPlmpLUkFBgc9mAQAAAAAAAABQ2hjtJXSz9m+/nNXRQ+79pQFfKKnZuG/u4b65p6TfN4l7566Smo375h7um3u4b+7hvrmH++aekn7fJO4dAAAAAAAAAAAAbg5XrlxxWOPq8laUbDabTQ0bNlRycrIK+znUAwcO6I477tCFCxec7p2Xl6eePXvKYDDIZDLJaDSqTJkyqlWrlu677z5VqlRJ8fHx+vjjj6+7UPl/X9+3b5/zb5ik4OBg7d27VzExMVdfmzt3roKDg13q82f5+fkqW7asmjRpomPHjrndp0+fPkXKUdyWLVum9evXq0qVKi6fffDBB5WXlydJ2rx5s9q2bev1hSLNmzeX3W5XSkqKBg0a5NVZ3mQymdSoUSM1a9asyIvZt2zZovDwcKfrg4OD1aZNG124cMGlc94WFRXl9f4HDx7U4sWLdfHiRV2+fFkpKSlauXKlnn322RtmQTkA57Rr105HjhxR5cqVXT77448/KioqSgcOHPBCMsB1bdq00TvvvOPWxxQ//fSTFxIBAFxVv359zZw5s9Cv6TjSvHlzTZ482YOpAAAoGdLT0zV+/Hg1aNBAZrNZd999t/7zn/8oLS2tSO87i8IXD5cEAAAAAAAAAKC0KtpPRgMAAAAAAAAAAAAAAAAAgJuaxWJxWBMQEOCDJPCVd955R+np6V6fU1BQ8JdFFXa7XQcPHtSgQYNUvnx5paamXr22YsUKBQUFyc/PT2azWZGRkVq/fr1TswwGgxISEvTLL78oLi7uD9fMZrO2b9/+l9ddlZOTo59//tnt80ajUY8++miRMpQEbdq00YkTJ3Tq1Cm99tprTi9lzMnJ0QMPPKCtW7eqTZs2Xl+qHRcXp61bt3p1RmkUFhamw4cPq3v37oqMjJTBYPjDdYPBoNjYWA0bNkz79+9XTk6O1q9fr9DQUI0fP76YUv9RxYoV9cADD3h9TnR0tHr06KGQkBCvzwJQ8kVFRenEiRNq166dy2ezsrLUoEEDzZs3zwvJANcNGTLE5felZrPZrV//AADP++WXXzzS58knn9Tf//53j/QCAKC42Gw2LVy4UB07dlT58uUVGRmpCRMmaO/evcrPzy/ueJLk9a+FAwAAAAAAAABQmrFYGwAAAAAAAAAAAAAAAAAAuI3F2jefCRMmFHcESdKFCxcUHx+vjIwMSdLrr7+uy5cvS5Ly8/NdWv59+PBhbdmyRdHR0de8Xq9ePf366696//33VaZMmaKHd1HZsmX1/fffKzQ01OezvSUqKkrPPPOMrly5orCwMKfOrFq1Si1btpTVavVqtvDwcP38889OL/2+2YSFhWnJkiU6ffq0cnJyNHPmTHXv3l0zZ86UxWLR0aNHNWPGDMXHx//h3ODBg/+yiLs4fPHFF/y/BVAsjEajvvrqK73yyisu/3lYUFCgAQMGaPDgwV5KBziWkpKijh07KiQkRIsXL3bpbIsWLXj/CwAlhNls9livuXPnymAw6NVXX1V2drbH+gIA4E2HDh3SY489pri4OPn7+6t3795au3atzp8/79Mc/v7+io2NdVjHYm0AAAAAAAAAAK6Pn0gCAAAAAAAAAAAAAAAAAABu279/v8OawMBAHySBL2Rl9GoZ+gAAIABJREFUZencuXPFHeOq7Oxs1a5dW+fOndOuXbvc7pOZmelU3SOPPKJz586pd+/eKl++vNvzXNG4cWOlpaWpSZMmPpnnayaTSUuXLi3uGFdFRkZq3759CgoKKu4opUJQUJCGDBmiJUuWaMiQIYUuaAsKClKXLl18mO6vevTooWbNmhVrBgB44YUXtHHjRrc+Rp49e7bq16+vnJwcLyQDrm3FihWKj4/XbbfdprVr17q11G3s2LFeSAYAcEdMTIzHe44bN07lypVTZGSkRo4cKZvN5vEZAAC4Kzc3V1OnTlWLFi0UHBysOnXqaPr06frtt998/j4rIiJCvXr10vr165WXl6etW7c6PMP7VQAAAAAAAAAAro/F2gAAAAAAAAAAAAAAAAAAwC3Hjx93qi4gIMDLSeAra9euLe4If3H+/HlVqFBBeXl5bvcYP36807WBgYFasGCBzp49q8uXL2v9+vVKSkpye/b1GAwGPf744/rxxx9v+CXP99xzj7p3716sGfz8/NSvXz+dOHFCERERxZrlRrZixQrt2rVLtWrV8vnsW2+9VZ999pnP5wLAtbRu3VrHjh1T1apVXT67b98+RUdHa8+ePV5IBvyX1WrVP//5T1WoUEGJiYk6ePCg271CQkLUtm1bD6YDABRF165dvdY7PT1d06ZNU1xcnDIyMrw2BwAARzZv3qy+ffuqcuXKCgkJ0ahRo7Rt2zbl5ub6NEeZMmXUrFkzTZ48WRcvXlRaWpoWLlyoNm3aSPrv16UdcefhRgAAAAAAAAAA3CxYrA0AAAAAAAAAAAAAAAAAAFxmt9v1yCOPOFVbpkwZL6fBn9lsNr311luqV6+eqlWrppEjR+r06dNF7jtjxgwPpCt5Tpw44da5wMBAtWnTRs2aNdPjjz/ukSyhoaFKTExUamqqpkyZ4pGepcHChQtVrlw5n881GAzq2LGj0tLSNG/ePJlMJp9nuNk0adJEhw4d0hdffKHIyMg/XKtQoYLCw8PVtm1bJSYmqmXLlqpfv75iY2MVHh6u4OBg+fv7y2AwOD0vMjJSn3zyiY4cOSKz2ezpNwcA3FapUiUdOXLEreWW2dnZatKkiWbNmuWFZLiZpaenq2fPngoKCtLLL7+sc+fOFalfaGioduzY4aF0AABP+Pe//63g4GCvzjh69KiqVq2q3bt3e3UOAAC/S09P1z//+U81bNhQZrNZrVu31oIFC3T69GnZ7Xaf5TAajbr11ls1bNgw/fTTT8rNzVVSUpJGjx6tkJCQa9Y7wmJtAAAAAAAAAACuj5/8BgAAAAAAAAAAAAAAAAAALps/f77Wrl3rsC4qKkrVq1f3QSL8bvr06RozZowsFsvV16ZNm6Zp06apcuXKeuWVVzRo0KCr1/bt26epU6fq/Pnzkv675PGJJ55QXFycpP8uPH7jjTe0d+9e5eXl+faN8ZGyZcsWuceUKVO0fft2txcHVq9eXb/88stNu9jZZDJp8eLFateuXZF7NW3aVKmpqcrMzFSZMmUUEhIis9ms1NRU5eXlKSAgQGXLllWdOnU0Z84cVatWzQNvAVzVpUsXnT59WtOnT9fhw4f11FNPKSYmxunzeXl5OnHihI4eParjx48rNTVV6enpunTpkiIiIlS9enV169ZNlSpV8uJbAQBFYzQatWLFCr311lt65plnZLPZnD5rs9k0dOhQbdq0SZ988olTy7iAwnz44Yd69NFHZbVaPdKvRo0a2rVrl0JDQz3SDwDgGWazWcuWLdP//d//eXXR6JUrV5SYmKhjx455bQYA4OZls9m0ZMkSzZkzR0lJSVe/v1EcQkNDdeedd+rhhx9Wnz59XPoav5+fn8MaV75WAAAAAAAAAADAzebm/Ml7AAAAAAAAAAAAAAAAAADgtosXL+rxxx93qrZbt24s+fMRm82mHj16aNmyZdetOXXqlAYPHiyLxaLvv/9ey5YtU3Z29l/qpk+fruDgYF26dMkrWUeMGKF3331XvXv31uLFi70ywxWeWva3bds29ezZU0uXLnXpnNls1u7du2/apdq/a9u2rRITE7V8+XK3zpcrV07JycksUi5lRowY4dY5s9msuLi4qw8BAIDS7KmnnlLz5s3Vtm1b5ebmunT2s88+086dO7Vjxw6FhYV5KSFudK+99pqee+45j/Xr1q2bli5dyueCAFBCtW3bVgsXLlTv3r29uqzz+PHjMhgMevHFFzV27FgFBgZ6bRYA4MZ36NAhTZs2TV9++aWOHDlSbAunTSaTatasqS5dumjEiBEuPSzwz5z5nKmgoMDt/gAAAAAAAAAA3Oj46SQAAAAAAAAAAAAAAAAAAOCSOXPm6OzZsw7rzGazRo0a5ZUMNptNhw8f1ueff641a9bo559/1rlz54ptkUJxy8jIUFxcXKFLtX9nt9s1YsQIzZ0795pLtX/nraXaLVu21LRp02Q0GrVo0SLNnz9fsbGxMhgMXpnnjCpVqnikj9Fo1JIlSzRr1iz5+/s7fe61117z2HLv0m7JkiWqXr26y+dCQ0P1yy+/sFQbAFBq3XXXXTpx4oRbDwxITk5WlSpVtHPnTi8kw40uJydHL7zwgkd6mUwmvfbaa1q+fDlLtQGghOvZs6d27dqliIgIr896+eWXVbZsWXXt2lUnTpzw+jwAwI0hNzdX06dPV0JCgoKDg1WnTh1Nnz5dKSkpPv9eUMWKFdW9e3etXbtWV65c0f79+zVp0qQiLdWWJD8/P4c1NptNdru9SHMAAAAAAAAAALhRmYo7AAAAAAAAAAAAAAAAAAAAKF2WLFniVN348eNVp04dj89/+umn9c477yg/P/+a141Go/z8/OTv76+AgACVKVNGQUFBKlu2rEJDQxUWFqYqVaqoY8eOat++vVcXvp0+fVpnz56V2WyWv7//1X+WL19eJpNnfoxz48aN6tixoywWi0f6FVVYWJiysrL+8rqfn58efvhhffDBB394vU+fPurTp48sFos++ugjHT16VFFRUYqMjFRMTIxiY2P122+/qU2bNiooKPB4XqPRqDfeeMOjPQcPHqwBAwbo5Zdf1rx585SWlqa8vLy/1Pn5+WnAgAEaPXq0R+eXZkajUQcPHtSdd96pn3/+2akzFStW1E8//eSTZWAAAHhT+fLllZycrN69e2vx4sUunb106ZKaNWumKVOmaOTIkV5KiBvRI488IqvVWqQegYGB6tOnj95++22FhYV5KBkAwNsaN26sU6dOae7cuXrqqad0/vx5r82yWq1auXKlVq1apX79+mnOnDk8hAEA8BebN2/WjBkz9O233yotLa3YFkoHBgaqQYMG6tmzp4YOHeq1B2M6+77QbrcX68NJAQAAAAAAAAAoqVisDQAAAAAAAAAAAAAAAAAAnHb+/Hlt3brVYV2DBg30zDPPeHR2bm6uWrdurV27dhVaZ7PZZLPZlJ+fr9zc3OsuBZo+fbrMZrP+9re/adSoUerZs2eR8tlsNn3zzTf65JNPtHnzZp08eVI2m+269WXKlFGtWrXUvn17DRo0SDVq1Ci0/+nTp/Xtt9/qxx9/VPny5VWvXj0dOHBAY8eOLbblEn9WqVIlnT59WmfOnNErr7yixYsXKzc3VwkJCfr0009Vvnz5654NDAzU8OHDr3ktJiZGa9euVfv27Qu9p64KCAjQ66+/rkqVKnms5+/MZrMmTJigCRMmSJIyMjK0atUqbdu2TXXq1FGnTp1Uu3Ztj8+9EZjNZu3evVs9e/bUmjVrrrs0Pjg4WOPHj9ezzz7r44QAAHiP0WjUokWLNH36dI0aNcqlj31sNptGjRqlb7/9VosXL2ZZJZyydu1at89GRUXpmWee0ahRo/j1BgCllNFo1MCBAxUVFaUOHTp4fZ7dbte8efP05Zdfavfu3YqOjvb6TABAyZWRkaH33ntPy5cv18GDB6/5gEpfMBgMiomJUdu2bTVixAg1btzYJ3Od/TyqoKCAz7kAAAAAAAAAALgGFmsDAAAAAAAAAAAAAAAAAACnrV27VgUFBQ7rXn31VZnNZod1ubm5ev3117Vq1SqdPXtWFy5cUG5uroxGo0JDQ9WsWTP9/e9/V9euXVW3bl0dPXrUA2/F/5eXl6etW7dq69atioiI0GeffaY2bdr84fpbb72llStX6tixY7LZbDIajfLz87v6T4vFolOnTsnPz8+pe/O7y5cva8+ePdqzZ48mTZqkwMBA1ahRQ6GhoapSpYrOnTunI0eOKCMjQzk5OR5dKO0NwcHB2rt3r4xGoypVqqSpU6dq6tSpHuvftm1bffHFF+ratWuR74XBYNCDDz6ojz/+WIGBgR5KWLhKlSpp0KBBGjRokE/mlXZGo1FLliyRJO3Zs0czZszQli1bFBsbq7Zt26pXr14s3wIA3NBGjBihZs2a6e6771ZOTo5LZ5cuXaoaNWpo586dhT7YBJCkCxcuuFRvMBh0++236+2331arVq28lAoA4Gvt27dXaGiosrOzfTIvMzNTVapU0a+//qq4uDifzAQAFD+bzaYlS5Zozpw5SkpKuu6DUX0hNDRUd955p/r3768+ffo49T0tT/Pz83OqrqR/fwgAAAAAAAAAgOLCYm0AAAAAAAAAAAAAAAAAAOC0lStXOqyJiIhQx44dC62xWq3q37+/Fi1adN2FAJcvX9aKFSu0YsUKt7K6Kj09XW3bttXUqVPVuHFjjRs3Tt99952sVqtT511Zqn0tFotFe/fuLVKP4uLv769du3apUqVKXp3TqVMnLV68WD169JDdbi+01mg0asaMGbrlllv08ccf6/Tp07p48aIqVqyoBQsWKDY21qtZ4TmNGjXSjBkzijsGAAA+16RJE6Wmpqpp06Y6dOiQS2d/++03ValSRV9//bUSEhK8lBA3AqPR6NTnMmazWYmJiXr33XcVERHhg2QAAF976KGH9P777/t05m233aYePXpo9uzZCg0N9elsAIBvJCcna+rUqVq7dq2OHDlSbEuiTSaTatSooc6dO2vEiBEl4nsERqPRqbqifv8JAAAAAAAAAIAbFYu1AQAAAAAAAAAAAAAAAACA05KSkhzWDB06tNDrW7duVdeuXXX+/HlPxfIYu92uxx57rLhjlCoBAQH6+uuvVbt2bZ/M6969u44dO6b33ntPK1euVHJysvLz8yVJISEhuv3229W3b189/PDDCgwMlCT16NHDJ9kAAAA8LTQ0VAcPHlT//v316aefunT28uXLatWqlV5//XWNGTPGSwlR2pnN5qsfTxfm0qVLMpn4q2gAcCObOHGiPv74Y1ksFp/O/fzzz7VixQpt2LCBB4IAwA0gNzdXH3/8sRYsWKA9e/bo0qVLxZalYsWKSkhI0NChQ9WuXTunF1n7ip+fn1N1LNYGAAAAAAAAAODaStZX/gEAAAAAAAAAAAAAAAAAQIl28uRJhzX33nvvNV+32Wzq27evWrVqVSKXasN5QUFB6tGjh9avXy+LxaJWrVr5dH5MTIxeffVV7du3T3l5efr222/166+/6uLFi9q0aZOGDRt2dak2AADAjWDevHmaOXOm00u3fme32/X000+rS5custlsXkqH0qx+/fpO1WVmZno5CQCguIWFhWnHjh0KDQ31+ez8/Hzdc8892rhxo89nAwCKbuvWrerXr5+io6MVEhKixx57TN99953Pl2oHBgbqzjvv1Guvvabz588rIyNDS5cuVfv27UvcUm1JTmfi83kAAAAAAAAAAK6t5H31HwAAAAAAAAAAAAAAAAAAlFgGg8FhTYcOHVS2bFk1bNhQY8eO1ZEjR7Rt2zZVrFhRCxYskN1u90FSSJKfn5/MZrNHey5atEiXLl3S4sWL1aZNG4/2dlfr1q0VFxdX3DEAAAC8asiQIfrxxx/dWna5atUqVatWTRkZGV5IhtJs5MiRTtW9/vrrXk4CACgJGjRooAsXLmj58uW6/fbbXT5frlw5t2dbrVa1a9dOWVlZbvcAAPhGRkaG/vWvf6lRo0YKCAhQy5Yt9dlnn+nUqVM+/R6QwWBQ1apV9Y9//EM//vijLl++rO+//17PPPOMwsLCfJbDXQaDwanvuxUUFPggDQAAAAAAAAAApQ+LtQEAAAAAAAAAAAAAAAAAgNOcWdJssViUk5Ojn3/+WZMmTVL16tXVokULnTt3zgcJ8b8OHjyoCxcuKCYmptA6f3//qwsvNm3apMTERIWFhclkMql27dp6+umndfz4cdntdvXs2dNH6QEAAPBnDRo0UGpqqurXr+/y2ePHjys2NlbffPONF5KhtOrdu7f8/f0d1q1du9YHaQAAJUW3bt30ww8/KDw83Kl6g8GgRYsWKSsrS0ePHtXdd9+tihUrujzXarVq2LBhLp8DAHiXzWbT559/rs6dO6tChQqKiIjQSy+9pJ9++kl5eXk+zRIaGqp7771XH330kSwWi44dO6YPP/xQjRs39mkOT3FmETmLtQEAAAAAAAAAuDZTcQcAAAAAAAAAAAAAAAAAAAClh9lsVm5ubnHHgBMuX76swMBASdKhQ4fUvn17ZWdny9/fXyaTSWazWf7+/jKbzZo0aZKioqIkSa1atVKrVq2KMzoAAAAKERISop9//lmDBw/W7NmzXTprsVjUtm1bvfTSSxo/fryXEqI0MRqNiouL06FDhwqtS0lJ8VEiAEBJYrPZnKqbPXv21YexxcbGauPGjZKkJ598UpMnT3Zp5pIlS5Sdna3Q0FDXwgIAPOrw4cOaOnWq1qxZoyNHjjj9PsHTTCaTbrvtNnXp0kUjRoxQbGxsseTwhgsXLjhV58zybQAAAAAAAAAAbkYs1gYAAAAAAAAAAAAAAAAAAE4zm83FHeEvatasqV9++UVZWVk6efKkTp06pdTUVGVkZCgzM1NnzpzR+fPnlZWVpQMHDujMmTPFHdmrjEaj3n333atLtSUpKChImzdvLsZUAAAA8LQPP/xQrVu31sCBA1VQUOD0ObvdrhdffFGbN2/W2rVrZTLx14tudoMHD9aYMWMKrbFardq0aZNat27to1QAgJLgf7++VJgHHnjgmq+//fbbio6O1rPPPuv0xysFBQVasWKF+vfv73ROAEDRWSwWffTRR1qwYIF2796tS5cuFVuWihUrKiEhQYMHD1b79u1lNBqLLYs3bdu2zWGNn5+fypcv74M0AAAAAAAAAACUPiaj0VDcGa4prnYFyV4ys0lS9drhxR3hmrhv7uG+uaek3zeJe+cu7pt7uG/u4b65h/vmHu6be7hv7uPeAQAAAAAAAAAA4EZU0hZr+/n5ac2aNZKksLAwhYWFqV69eg7PpaSk6LbbbvNKJoPBoIiICDVr1kx9+/bV/ffff3VZoc1m04kTJzRv3jytXr1a+/btU05OjkfmRkZGauDAgRo3bpxCQkI80hMAAAAlW//+/XXnnXeqefPmysrKcuns+vXrVbVqVe3cuVPR0dFeSojS4NFHH9XTTz8tu91eaN3s2bNZrA0AN5nq1avr1KlTDuvuvfde7dq165rXnnrqKfXo0UNt2rRRSkqKU3P379/vUk4AgHu2bt2qGTNmaOPGjTp9+rTDzwm8JTAwUPXq1VOPHj00bNgwhYWFFUsOX9uyZYvDmkaNGvFALAAAAAAAAAAArsPwrxntr35349ZaFVS5amhx5gEAAAAAlDJ3xbyoYP/I4o4BAAAAAAAAAAAAH4mIiFBGRobX+jdr1ky33XabUlJSdPz4cZ06deqaixxuueUWPfTQQ3rllVfcXrBgs9mUkJCgpKQkp+pNJpNuvfVWtWrVSgUFBbJarcrPz5fVapXValV4eLjuuece9erVy6UF5Onp6ZozZ46++OILHTx4UBaLRQaDQRUqVFDVqlVVu3Zt3XHHHUpISFB8fLyMRqNOnDih559/Xl999ZWaN2+uiRMnKj4+3q37AAAAgNLPYrEoISFBP/zwg8tnzWazVqxYofbt23shGUoLZz7Xq1q1qo4dO+ajRACAkmDGjBl69NFHnap94403NGbMmEJrRo4cqWnTpjnsZTAYZLPZnJoLAHDNrFmzNH36dB08eFB5eXnFksFgMCgmJkb33Xefhg8friZNmhRLjuKWkJCg7777rtCaJ554Qm+//baPEgEAAAAAAAAAUHq89EEHFmsDAAAAAIqGxdoAAAAAAAAAAAA3l+joaJ06dcrjfe+77z6tWLFCQUFBf3g9Ly9PCxYs0Pz58/XDDz+oZs2a+ve//6177rnHY7Pvv/9+rVmz5poLJAICAtSxY0e99tprqlGjhsdmAgAAAN7w2GOPafr06S6fMxgMeu655zRx4kQvpEJpkJiYqBUrVhRaYzQadeXKFZlMJh+lAgAUN5vNpuDgYFksFoe1fn5+slgsDt9PBAUF6fLlyw77DRgwQHPnznU6KwCgcDt37lSXLl2Unp5eLPPLli2rO+64Q/3799dDDz3k0gNKb0SXL19WWFiYw+XmS5cu1f333++jVAAAAAAAAAAAlB4vfdBBxuIOAQAAAAAAAAAAAAAAAAAASo+KFSt6tF9QUJCWLVumdevW/WWptiSZzWY9/PDD+uqrr3TmzBlt27bNo0u1JWnZsmW6cuWK0tLSNGPGDPXq1UtNmzbV7NmzlZubq6VLl7JUGwAAAKXCtGnTtGjRIpcXH9vtdr366qtq1aqVrFarl9KhJOvXr5/DGpvNpuXLl/sgDQCgpDAajXr00Uedqi0oKFBcXJzDuujoaKf6ffLJJ3r33XedqgUAFG7u3Llq1qyZT5dqm0wm1a5dW2PGjNHRo0eVnZ2tDRs2aODAgTf9Um1J+v777x0u1ZakhIQEH6QBAAAAAAAAAKB0YrE2AAAAAAAAAAAAAAAAAABwWkBAgMd63XfffcrMzFRiYqLHehZFRESEhg0bpoULF2r79u0aNGiQjEZ+1BIAAAClS8+ePXXo0CFVqFDB5bNbtmxRdHS0jh075oVkKMliYmKcqlu0aJGXkwAASpo333zT6Y8rjh8/rrFjxxZa07hxY6dnP//8807XAgCu7YknntDf//532Ww2r88KDw9XYmKiVq1apStXrujgwYN64403FBsb6/XZpc2WLVsc1tSpU8fjD7wFAAAAAAAAAOBGwt/2AAAAAAAAAAAAAAAAAAAATjObzQ5rgoOD1bBhQwUHB1/z+i233KJly5Zp3bp1CgoK8nREAAAA4KYXFxenU6dOqXnz5i6fzcjIUI0aNbRixQovJENJ9NZbbzn9a8Vut3s5DQCgpDEajVq/fr0MBoNT9ZMmTdK6deuue/3VV191enZOTo5Wr17tdD0A4P+z2Wxq06aNpkyZ4rUZgYGBuuOOOzRp0iSdP39emZmZWrZsmTp16sSDSx1wZrF2y5YtfZAEAAAAAAAAAIDSi+9GAAAAAAAAAAAAAAAAAAAApwUEBDismTNnjvbs2aOcnBwdP35czz//vF544QVt2rRJ+fn5OnfunBITE32QFgAAALh5mc1mbdu2TWPGjHH5bH5+vhITE906i5IvPT1dEydOVIsWLWQwGDRmzBinF2aHhoZ6OR0AoCRq1KiRGjdu7HR9v379rnstLi5O/fv3d7rXvHnznK4FAPxXVlaW4uLitGHDBo/2NRgMiomJ0cCBA/X999/r8uXL2rlzp5599lmFhYV5dNaNzGq1atu2bQ7rWrVq5YM0AAAAAAAAAACUXqbiDgAAAAAAAAAAAAAAAAAAAEoPs9nssCYvL+/qv8fExGjChAnejAQAAACgEG+88YYSEhLUs2dP5efnu3T2rbfe0nfffadNmzY59bkASgaLxaKXXnpJWVlZV1/bsGGD8vLylJmZqUuXLrndOz4+3hMRAQCl0M6dOxUSEqLLly87rM3IyNDcuXP18MMPX/P6nDlztGPHDiUnJzvstW/fPpezAsDN7Oeff1aLFi2Uk5PjkX5ly5bVHXfcoX79+qlfv358bugBvz+c1pGWLVv6IA0AAAAAAAAAAKUXi7UBAAAAAAAAAAAAAAAAAIDTAgICHNZcuXLFB0kAAAAAOKtbt246fPiwmjZtqvT0dJfObt++XZUrV1ZSUpJq1KjhpYTwlIkTJ+rll1/2yudlYWFhevzxxz3eFwBQOhiNRn3wwQcaMGCAU/XPPPPMdRdrG41G7d+/X/7+/g77nD592qWcAHAz+/zzz9WnTx9ZrVa3e/j5+em2225T586dNWLECFWrVs2DCSFJW7ZscVhTtWpVVa1a1QdpAAAAAAAAAAAovYzFHQAAAAAAAAAAAAAAAAAAAJQezizWzsvL80ESAAAAAK6IjY3VyZMn1bp1a5fPnj17VvHx8Vq4cKEXksET1q1bp0qVKun555/3ylJtg8GgL7/8UiaTyeO9AQClR//+/TVs2DCnajMyMrRu3brrXjeZTGrRooXDPufOnXP5wSAAcDMaP368evXq5dZS7fDwcHXr1k2rVq1SXl6eDh06pDfffJOl2l6yefNmhzWtWrXyQRIAAAAAAAAAAEo3FmsDAAAAAAAAAAAAAAAAAACnmc1mhzUs1gYAAABKJpPJpG+//VbPP/+8DAaDS2etVqt69+6t4cOHeykd3JWTk6POnTsrMzPTK/39/Pz06aefqmnTpl7pDwAoXWbMmCE/Pz+namfOnFno9TvuuMOpPjExMZo1a5ZTtQBws7HZbOratasmTJggu93u0ll/f38dP35cmZmZWr58uTp16iSjkRUU3mS327V161aHdS1btvRBGgAAAAAAAAAASje+qwEAAAAAAAAAAAAAAAAAAJwWEBDgsObKlSs+SAIAAADAXRMmTNCaNWuc+vj+z95//33dfvvtys3N9UIyuKNPnz5ee8BRaGio9uzZo759+3qlPwCgdDpz5oxTdQcPHiz0es2aNZ3qk5+fr6FDh6pFixbKyclx6gwA3AxycnJUp04drVy50uWznTp1ksViUUxMjBeS4XoOHTrk1PtRFmsDAAAAAAAAAOAUnU9mAAAgAElEQVQYi7UBAAAAAAAAAAAAAAAAAIDTnFm8562FbgAAAAA8p3379jpy5IgqV67s8tndu3crOjpaBw4c8EIyuGrNmjVe6VunTh2lpqaqXr16XukPACi9wsLCnKrLzs4u9HqvXr1cmrtt2zZVrlxZKSkpLp0DgBvR4cOHFRMTo+TkZJfPPv/881q1apWMRtZN+NrmzZsd1oSHh6t27do+SAMAAAAAAAAAQOnGdzoAAAAAAAAAAAAAAAAAAIDTzGazw5qvv/7aB0kAAAAAFFVUVJROnDihdu3auXw2KytLDRo00Ny5c72QDK6w2+0e7/nggw9q3759CgkJ8XhvAEDpZ7PZnKpz9LXE8PBw3XHHHS7Nvnjxoho2bKjU1FSXzgHAjWTNmjWqW7eusrKyXDrn5+enRYsWacKECV5KBke2bNnisKZly5YyGAw+SAMAAAAAAAAAQOnGYm0AAAAAAAAAAAAAAAAAAOC0oKAghzXVq1f3QRIAAP4fe3ceF3W9f3H8zMgmKBqa4gpucQNzX7HUsrzWtauZllbumVmY5bWr17pZ2q80vdk1tdSrt9RKu24ttpvhToJLqRlqiEsoKRECss78/lBRFJj5DrMAvp40D3Pm/fl8znzFAI0zAABnMJvN+vLLLzVt2jTDxV35+fkaNmyYRo4c6aJ0sIezirV9fX3VqVMn7d+/XytWrJDZzLeeAQCKNmPGDLvmwsPDbc68//77hj/mZGRkKDw8XCkpKYbWAUBF8Nprr6l3797Kzc01tC4gIEC7du3SgAEDXJQM9ti0aZPNma5du7ohCQAAAAAAAAAA5R//dxMAAAAAAAAAAAAAAAAAALBbw4YNbc4cPnzYDUkAAAAAONPzzz+vDRs2yM/Pz/DaJUuW6JZbblF6eroLksFVKleurNatW2vixIn6+eeflZWVpe3bt9tVggoAuL7961//smvOnvLWZs2aacmSJYYzpKWlKTIy0vA6ACjPBg0apIkTJxp+cZ2GDRvq2LFjatGihYuSwR6JiYk6fvy4zbnbbrvNDWkAAAAAAAAAACj/KNYGAAAAAAAAAAAAAAAAAAB2a9asmc0ZirUBAACA8un2229XYmKiXS+oc7V9+/apXr162rNnjwuSwRnq1aunTp06acqUKTp69KgyMzO1a9cuTZ8+XTfddJOn4wEAyok9e/bo7NmzNucCAwM1ePBgu/YcOnSolixZokqVKhnK8vPPP+uf//ynoTUAUB5lZWWpVatWWrFiheG13bt3V0JCgoKCglyQDEZs3rzZ5kyVKlXUsmVLN6QBAAAAAAAAAKD8o1gbAAAAAAAAAAAAAAAAAADYzZ5i7aSkJKWnp7shDQAAAABnq1WrlhISEnTvvfcaXpuWlqa2bdtq0aJFLkh2fUhOTtajjz6qFi1aqGPHjurevbseffRRnTx5stg19nydJkmffvqptm/frhdffFEhISHOigwAuM4sXbrUrrknnnjC0L7Dhw/XoUOHDL/Ax6xZs2SxWAytAYDy5Pjx42rQoIH27t1reO3YsWO1ceNGmc3USpQFmzZtsjnTpUsXeXl5uSENAAAAAAAAAADln1P/BiT17Hn9fva8M7d0GrI5hmyOIZvjynI+sjmGbI4hm2PI5hiyOYZsjinL2aSyna8sZ7PkWz0dAQAAAAAAAAAAAG5Ut25dVa5c2ebc4cOH3ZAGAAAAgCuYzWZ9/PHHmjlzpkwmk6G1FotFjz32mB566CFKLg3YsGGDmjdvruDgYC1evFg//vijvv/+e0VHR2vx4sWqX7++GjVqpJ07d16z9r333rPrDEeK+AAAuNq2bdvsmnvppZcM792oUSMlJiYqKirK7jVZWVl69913DZ8FAOVBdHS0mjVrpjNnzhhaZzabtXjxYs2ZM8dFyeCIzZs325y57bbb3JAEAAAAAAAAAICKwanF2r/8fFZHD5515pZOQzbHkM0xZHNcWc5HNseQzTFkcwzZHEM2x5DNMWU5m1S285XlbDk5+Z6OAAAAAAAAAAAAADcym81q2rSpzTmKtQEAAIDyb8KECdqyZYtdL65ztQ8++EA333yzUlNTXZCsYlm3bp169uyp/fv3y2q1Fjt39OhRderUSW+++Wah+3ft2mXXOaGhoaWJCQCAJCk+Pt7mTPXq1eXj4+PwGW+++aaWLFli9/zy5csdPgsAyqp58+bpjjvuUHZ2tqF1lStX1tatWzVixAgXJYMjkpOTdfDgQZtzFGsDAAAAAAAAAGA/pxZrAwAAAAAAAAAAAAAAAACAis+eYu1Dhw65IQkAAAAAV4uMjNSJEyfUpEkTw2vj4+NVv359xcTEuCBZxbB+/Xrdf//9slgsds1bLBY99dRTeuKJJyRJcXFxBf9uiz1fywEAUJK8vDy7XjRj/PjxpT5r+PDh2rp1q12z3377rU6ePFnqMwGgrBg1apSioqLs/jrhkuDgYCUkJKhTp04uSgZHbdmyxeaMj4+POnTo4IY0AAAAAAAAAABUDBRrAwAAAAAAAAAAAAAAAAAAQ5o1a2Zz5vDhw25IAgAAAMAdgoKCFB8fr/79+xtem5GRocjISM2ZM8cFycq3kydPqk+fPobL8iTprbfe0rx589StWze71leqVEl16tRxJCYAAAW+//57Wa1Wm3P333+/U86LjIy0++PXzTffrKSkJKecCwCekpeXp86dO+s///mP4bUdOnRQYmKiateu7YJkKC17XiyiQ4cO8vPzc0MaAAAAAAAAAAAqBoq1AQAAAAAAAAAAAAAAAACAIfYUax86dMgNSQAAAAC4i9ls1v/+9z/NmTNHZrOxb0myWCwaN26c7r//fodKpCuqBx98UPn5+Q6vj4qKUkZGhl2zt956q+FfNwAArhYTE2PXXHh4uNPOHD16tF1z586dc+hFQACgrEhOTlZISIh27NhheO3w4cMVExMjHx8fFySDM9jzgrSNGjVyQxIAAAAAAAAAACoO/m8oAAAAAAAAAAAAAAAAAABgCMXaAAAAwPVr7Nix2rFjhwICAgyvXbNmjZo2baozZ864IFn5kpiYqK1bt7rtvBkzZrjtLABAxZKTk6NZs2apefPmGj9+vM35ypUrO/X8IUOG2D37008/OfVsAHCXnTt3KjQ0VL/++quhdSaTSf/+97+1ZMkSFyWDs+Tk5NicCQwMdEMSAAAAAAAAAAAqDoq1AQAAAAAAAAAAAAAAAACAIfYUa586dUrp6eluSAMAAADA3dq3b69ff/1VYWFhhtcmJCSoYcOG2rJliwuSlR9Lly5121mDBw9Wx44d3XYeAKBisFgsGj16tPz9/fXss89q//79dq1z5MU3StKoUSM1aNDArtns7Gynng0A7vDuu++qU6dOOn/+vKF1Pj4+2rBhg5566ikXJYMzmc22qz06d+7shiQAAAAAAAAAAFQcFGsDAAAAAAAAAAAAAAAAAABD6tSpY1dBzuHDh92QBgAAAIAnBAYG6uDBg3rkkUcMrz1//ry6du2q1157zQXJyoevv/7aLeeEh4e7tcQbAFAxpKSkKCQkRAsXLlR+fr6htW3atHF6noULF9o1l5mZqXr16qlXr15atWqVLBaL07MAgDONHz9ew4YNM/zfqxo1aig+Pl633367i5LB2ewp1ubjFgAAAAAAAAAAxlCsDQAAAAAAAAAAAAAAAAAADDGZTGratKnNuUOHDrkhDQAAAABPWrZsmRYuXGhXSdiVrFarJk6cqN69e1+X5WGnT592+RmBgYGKiYlx+TkAgIrFYrGodevWOnHihEPrJ0yY4OREUq9eveTl5WXX7K+//qovv/xSAwYMUGBgoEaMGKG8vDynZwKA0rBYLOrRo4dmz55teG3z5s114sQJhYSEuCAZXKVSpUo2Z6xWqxuSAAAAAAAAAABQcVCsDQAAAAAAAAAAAAAAAAAADLOnWPvw4cNuSAIAAADA00aNGqW4uDgFBgYaXrt+/XqFhoYqOTnZBcnKLl9fX5efsXXrVlWpUsXl5wAAKpZHHnlEx44dc2htw4YNdddddzk50QVGX8RDkjIyMvTf//5X3t7eatq0qcaPH6+0tDQXpAMA+6WmpqpJkyb69ttvDa8dMGCAfvzxR/n5+bkgGVzJno9j1+OLTgEAAAAAAAAAUBoUawMAAAAAAAAAAAAAAAAAAMOaNWtmc+bQoUNuSAIAAACgLGjVqpVOnjypW265xfDa48ePKyQkRBs2bHBBsrKpdu3aNmdMJpOioqIc2r9du3Zq3ry5Q2sBANevzMxMrVy50uH1CxYscGKawkpbNnrkyBHNnj1b1apVk8lkUqtWrTRlyhRlZmY6KeG1kpOTNXjwYDVu3FiBgYEymUwymUzy8/NT1apVFRYWpkGDBmn8+PHauHGj4uPjXZoHl23atEkjR47Uli1bPB0F15l9+/apQYMGOnr0qKF1JpNJ//d//6cPP/zQNcHgchRrAwAAAAAAAADgfBRrAwAAAAAAAAAAAAAAAAAAwyjWBgAAAHC1KlWq6IcfftDIkSMNr83KytJdd92ladOmuSBZ2TN8+HCbM1arVY0bN5avr6+hvU0mk9avX+9oNADAdeyTTz5xuNTz4YcfVq9evZyc6LKbbrrJqfvt3btXU6dOVUBAgEwmk6pWrVpwa9q0qYYMGaKTJ086vP/YsWNVp04dLV++XAkJCTp37lzBY9nZ2UpPT1d8fLxWrFih2bNn64477lBYWJgCAgLk5+enyMhIRUdHO+OpVjilKZ61WCwaPHiwunfvriVLlui2226Tt7e3wsLCNHbsWP3www9OTAoUtmrVKrVu3Vrp6emG1nl7e+ujjz7S5MmTXZQM7uCMYm2r1VqqGwAAAAAAAAAAFQ3F2gAAAAAAAAAAAAAAAAAAwDB7irUPHz7shiQAAAAAypr//Oc/Wrp0qSpVqmRondVq1QsvvKA777xTeXl5LkrnfOnp6XrppZfUs2dPNW7cWHXq1FHLli01YMAAHThwoMg1AwcOtKtYbcWKFXr++ecN5WnRooVq1aplaA0AAJL01VdfGV5jMpn0wAMPaPny5S5IdNmgQYNcun96enrB7ciRI1q2bJkaNGigLl26FPp4vm3bNkVFRalTp05q06aNunbtqnvvvVfjx4/XunXrtHHjRnl7e2vu3LkOF0BnZ2dr+/bt6t69uwICAtSnT59iP6eoyHbv3q2mTZvKy8tLQUFB6ty5sx566CFVqlRJLVq00Lx58wx9zrhz507Vrl1by5cvL1Qwm5eXp/j4eM2dO1ctW7aUn5+fWrVqpX/84x9KSEhwxVPDdeif//ynHnjgAcNf51SrVk379u3Tvffe66JkcBd7vv47e/ZssY85oxibcm0AAAAAAAAAQEXj5ekAAAAAAAAAAAAAAAAAAACg/LGnWPvUqVP67bffdOONN7ohEQAAAICyZPDgwWrbtq26dOmi1NRUQ2s3bNighg0baufOnapXr56LEpZeWlqa+vbtq+++++6agrJTp07phx9+0KpVq9SwYUM9/fTTGjduXEGZmtlsVtOmTRUfH1/iGXv37lVMTIw2btyob7/91mamGjVquLzYFABQcWVnZ9s9azKZ1LFjRy1fvlxNmjRxYaoLnnrqKU2ZMsXhsmpHWK1Wbdu2TREREQoMDFR2dnaJ12j27NlOz5CZmamPP/5YH3/8sSpVqqSaNWsqLCxMkZGRioyMVLdu3RQYGOj0cz3BYrFo48aNGjhwoDIzM5WZmVnw2O+//64dO3Zox44dkqQff/xRUVFRioqKUuPGjdW9e3eNHDlSkZGRRe47ZswYLVq0yK5S2ezsbO3du1d79+7V9OnTFRAQoObNm+uvf/2rHn30UV7ABIZYLBb17dtXn3zyieG1TZo00a5duyrM7/Hrnb0vrDRx4kSX5rBarTKZTC49AwAAAAAAAAAAd7H9p+8AAAAAAAAAAAAAAAAAAABXqV27tqpUqWJzbs+ePW5IAwAAAKAsCg8PV1JSktq0aWN4bVJSkho3bqzPPvvMBclKb968ebrxxhu1ceNGmwWNx44d0/jx4+Xl5SU/Pz/dd999ioqKUk5Ojs1zsrOztW3bNm3YsEEDBgwocfaBBx5QcnKymjdvbui5AABwSUREhN2zWVlZ2r59u1tKtSUpMDBQixYtkp+fn1vOu1paWpqh4nFXyM/P1+nTp7Vp0yZNnz5df/3rX1WtWjWZTCZ5e3srJCREkydPVlZWlkdzGrVt2za1b99evr6+uvPOO3XmzJlCpdq2/PLLL1qyZIm6dOkib29vhYWF6YknntDu3bslSffcc48WLlxoV6l2UTIyMhQTE6PnnntOtWvXVvXq1dW9e3fNmzdP6enpDu2J60N6erpuvvlmh0q177nnHsXHx1OqXYHUrFnT5oy7XqjW0f8eAgAAAAAAAABQ1lCsDQAAAAAAAAAAAAAAAAAADDOZTAoPD7c5t23bNjekAQAAAFBW+fn5KS4uTk8++aThtTk5Oerdu7cmT57sgmSOSUxMVHh4uN3F2FeyWq3Kzs7WunXrNG/ePB09etSudb///rsk6cMPP9Tu3bvVp08f+fv7FzweEBCgzz//XCtXrpTZzLeLAQAc98gjj9g96+vrK5PJpD59+mjKlCk6cOCAC5NdMGLECJ07d05/+9vf5Ovr6/LzypO8vDwdO3ZMr776qkJCQgx/nuIJSUlJ6tGjh7p06aLY2Fjl5eWVes+8vDzFx8frrbfeUps2beTr66svv/zSCWkv++OPPxQdHa2oqChVrVpVNWvW1F/+8hctW7asXFx3uMehQ4fUoEEDxcfHG147adIkrV+/ns/tK5jWrVvbnNm8ebPOnz9f6D6r1eqSImzKtQEAAAAAAAAAFQF/mwIAAAAAAAAAAAAAAAAAABzSuXNnmzNbt251QxIAAAAAZd3cuXO1YsUKeXl5GVpntVr16quvqmvXrk4pW3SUxWLR+PHj1bhxY/30009uPbtu3boF/96qVSutW7dOGRkZ+v3335Wbm6v09HT16tXLrZkAABVTgwYNFBgYaGjNxx9/rKlTpyoiIkJBQUEaPXq00tPTXZRQ8vLy0qxZs5Senq7o6GitXbtWixcv1sSJEw1/nlFRJScnq2vXrobWWCwWF6W5VkpKinr37q26devq22+/delZ7ii6Pnv2rD777DMNGTJEfn5+qlu3rgYMGKCPPvrIrdcVZcdnn32miIgIpaamGlpXqVIlvf/++3r11VddlAyedNddd9mcycrK0ubNmwvKtF1dfn3lORRtAwAAAAAAAADKI4q1AQAAAAAAAAAAAAAAAACAQyIjI23O7NixQ/n5+W5IAwAAAKCse/DBB3XgwAHVqFHD8NrNmzerbt26SkxMdEGyksXExKhu3bqaPXu2R8oR69WrV+T91atXp0AUAOB0Dz/8sMNrf//9dy1cuFBBQUF67bXXnJjqWl5eXuratav69u2rESNGaPr06crNzVV2drYmTZqk0NBQmc3X77dRx8TEaPTo0XbNde7cWd7e3vL29ladOnV066236umnn9a2bducnutf//qXgoODtX79eqfvXRZYrVYlJSVp1apV6tu3r7y9vRUaGqqhQ4dq06ZNno4HN3jttdfUu3dv5ebmGloXEBCg2NhYDRo0yEXJ4Gn169fXzTffbHPum2++sb2ZyeDNTpRrAwAAAAAAAADKm+v3b4QBAAAAAAAAAAAAAAAAAECp2FOsfe7cOe3bt88NaQAAAACUB82aNdOvv/6qTp06GV7722+/qVmzZlq3bp0Lkl0rJydH999/vzp37qzTp0+75cyr1ahRQ7Vq1fLI2QCA69OsWbPk4+NTqj1yc3M1ceJEtW/fXjk5OU5KZh8fHx+9+uqrSkhI0Pnz5/XII4+oVq1a12XJ9sKFCxUXF3fN/RaLRfPnz1eDBg3UqVMn7dixQxaLRXl5eTp16pS2bt2qf//73+rSpYtTCtItFotmzJihatWqacKECYYLh8szi8WixMRELV26VN26dZO3t7fCwsIUFRWlPXv2eDoenOyhhx7SxIkTDZcTN2jQQEePHlWrVq1clAxlgdVq1V133WVz7uuvvy7+QYNF2Y6so1wbAAAAAAAAAFCeXH9/CwwAAAAAAAAAAAAAAAAAAJyifv36atiwoc257du3uyENAAAAgPLCx8dH27dv1zPPPGN4bW5uru677z6NHz/eBcku+9///qegoCCtWbPGo8Vijz32mMfOBgBcn/z9/fWf//zHKXvFxsaqffv2slgsTtnPKB8fHy1btkynT59Wbm6u1q9fr06dOqlu3boeydOgQQNNnz5dffv21YABA9S0aVMFBATIy8vLZWeuWrWq4N8tFoumTZumqlWr6sknn9SJEydsrp84caImTZrk0NlnzpzR4MGD5e/vr0mTJiktLc2hfSqSvLw8xcfHa968eWrdurX8/PzUsmVLTZo0SUeOHPF0PDgoKytLrVq10gcffGB4bdeuXfXLL7+oZs2aLkiGsuLS15R33nmnzdk9e/bY/8JOVjtuVzJQrk3BNgAAAAAAAACgPKBYGwAAAAAAAAAAAAAAAAAAOCwyMtLmzLZt29yQBAAAAEB58/rrr2vt2rXy9vY2vHb27Nnq1KmTcnJynJopNTVVnTt31gMPPKCMjAyn7m1UcHCwpk6d6tEMAIDr0+DBgzVlyhSn7PXDDz9o8uTJTtmrNMxms+655x5t375dJ0+e1Llz5/Tee+9pxowZmj59ul555RUNGDBAvr6+Tj+7bt26+v7773Xs2DFNnDhRa9eu1YcffqhDhw4pPT1dubm5slqt2rFjh1q2bCmz2Xnf/r1161Y9/fTT6tGjhypXrqwXXnhBmZmZhvaYMWOGRo0aZfd8TEyMOnfurFq1amn58uXKzs42GtvtgoKCPHJudna2fvjhB82YMaOgaL1jx456+eWXlZyc7JFMMOb48eNq2LCh9u7da3jtk08+qejoaJeW66Ns6d69u11f/27YsOHaO68uxba399rBcm1JlGsDAAAAAAAAAMo804tv9yr40+zQsBqq2zDQ4c3+SDkvWU2qVsPPKeGciWyOIZtjyOa4spyPbI4hm2PI5hiyOYZsjiGbY8pyNqls5yvL2TrV/aeq+tXxdAwAAAAAAAAAAAB4yJtvvqmnnnqqxJkmTZro8OHDbkoEAAAAoLxJTExU+/bt9dtvvxleW6NGDW3fvl3NmjUrdY6kpCSFh4crNTW11HuVlp+fn3755RfVqcP/nwcA8JxZs2bp2WefLfU+N9xwg1JSUpyQyD12796t0aNHKzY21mapaGBgYEFRdV5eXsH9fn5+CgsL03PPPacBAwYYOj89PV3Tp0/X+vXrlZCQoLS0tDJRbtqvXz+tXr26yMcSEhI0Z84cvfHGGy45u1OnTho7dqwOHDig9957T4mJiU67JjfeeKOSk5OVmpqqd955R2vWrNGePXt07tw5p+xfGoGBgWrVqpX69++voUOHKjDQ8R4AON+mTZvUs2dPw+XxZrNZb7/9tqHCepRfV/+3qnv37tq0aVOJa4YNG6YlS5YUvvNSIbYHPhyYTAbauAEAAAAAAAAAcJOXFtzt3GJtAAAAAMD1J7LBCwrwDvZ0DAAAAAAAAAAAAHhIXFyc2rVrZ3Pu1KlTql27thsSAQAAACiP8vLy1KNHD5sFY0Xx8vLS8uXL9eCDDzp8vsViUd26dXX69GmH1pvNZj3zzDN67bXXZDablZOTo//7v//TggULDO9Zv359ffnllwoPD3coCwAAzvS///1Pw4cPV0ZGRqn2+fzzz9WrVy8npXKPI0eO6Omnn9amTZuUnp6uypUrKygoSF26dNG8efMUFBR0zZq8vDyZzWaZzWan5cjLy1N0dLTWr1+v7du36/Dhw/r999+Vn5/vtDPs5e/vrz//+c/KysrS+fPn9d1338nLy6tQqbgzeHl5qXfv3ho9enSR7zdZWVn64IMPtHLlSsXGxurs2bMOnxUeHq79+/dfc39SUpIWLlyoTz/9VPv379f58+cdPsNZatSooQ4dOujBBx/UoEGD5OPj4+lI1xWLxaLDhw9r06ZNmj17tg4cOGB4Dz8/P23YsEGRkZEuSIiypqgXAHj55Zf1wgsvlLiuXr16OnbsWJkqtC5LWQAAAAAAAAAAkCjWBgAAAAA4AcXaAAAAAAAAAAAA17fc3FxVr15dmZmZJc6tXbtWffv2dVMqAAAAAOXV5MmTNX369CILyGwZM2aM5s+f79C5/fr109q1ax1aGx4ers8++0whISFFPr5jxw698cYb2rNnjzIzM5WXl6e8vDzl5+cX3Hx8fNSpUyeNHDlS/fr1cygHAACukpOToxdffFHLli3TiRMnHNqjNB+nUbTbb79d3333nadjOFXdunW1cuVK3XrrrYbWpaena+nSpVq9erV27dql1NRUu9f26NFD33zzjc25Q4cOaeHChfriiy8UHx+vnJwcQxmdzWQyqXbt2oqMjNTgwYP117/+1amF7terK8uzY2NjdeDAAR07dkxnzpxRZmamQ1+nXFK7dm3t3r1bderUcWJilFXFva/ExMSoc+fONtfv27evzL3YEuXaAAAAAAAAAICyhGJtAAAAAECpUawNAAAAAAAAAAAAewpcJkyYoJkzZ7onEAAAAIBy7bPPPtN9993nUFlh69attWXLFvn7+9u9Zvny5Ro8eLDhs3x9ffX666/riSeeMLwWAIDy6KuvvlLfvn11/vx5w2tHjBihxYsXuyDV9euVV17Rc8895+kYTvPOO+9o6NChTtkrJSVFQ4YM0fr1623OPvPMM3r99dcNnxEXF6dFixZpw4YNSkhIUH5+viNRncZsNqt+/frq1q2bRo4cqdtuu42i7WJcKs+Ojo5WXFycU8uzi9OuXTtt3bpVPj4+Tt8bZYut95/8/HzdeOONNl8AYPbs2Ro3bpwzo9lmkmTj3Z9ybQAAAAAAAL5WcXgAACAASURBVABAWUGxNgAAAACg1CjWBgAAAAAAAAAAwHPPPadXXnmlxJnOnTtr27ZtbkoEAAAAoLw7efKk2rdvr6SkJMNrq1evrq1btyo8PNzmbFJSkkJCQpSbm2vojNtvv13r1q1TYCDfiwUAuD7ExcWpQ4cOslgsDq1fvXq1+vXr5+RU17f09HRVq1bN4V+TssBsNmvcuHEOFVvbIyIiQjk5OapevbqCgoJUq1YtBQcHq169emrYsKFCQkIUEREhPz+/Up1jsVi0ceNGvfPOO4qOjtbJkyc9/uvi5eWlRo0a6c4779SoUaPUunVrj+ZxN0+UZxdnyJAhevfdd912HjzD5vvUFX3UA/oP0OrVq0scv+cv9+jTTz4t+UxbLdjFRimhHJtybQAAAAAAAABAOUGxNgAAAACg1CjWBgAAAAAAAAAAwPr169W7d2+bc6mpqapWrZobEgEAAACoCPLy8nT33Xfrm2++Mby2UqVKWrx4sYYOHVriXJMmTfTLL7/YvW+1atX03nvv6S9/+YvhTAAAlFdZWVkKDg7WH3/84dB6k8mknJwceXl5OTkZbrvtNm3ZsqXU+1SqVEn5+flOSGQfLy8v3XPPPZo/f77q1avntnPdJS8vTx9//LGWLVum7du3Kzk52a1FzkXx8fFRWFiYevXqpdGjR6tJkyYezeMMRZVnJyYm6uzZs24vzy6KyWTS66+/rqefftqjOeB6Rkq1JWnBggUa8/iYEpcEBATo7Nmz8vHxKXyWg2Xa10YqXTk25doAAAAAAAAAAE97acHdMns6BAAAAAAAAAAAAAAAAAAAKN8iIyPtmlu9erWLkwAAAACoSLy8vPT1119r6tSphku78vPzNWzYMI0cObLYmdGjRxsq1R48eLDOnDlDqTYA4Lpz7733OlyqLUlt2rShVNtFZs2aVar1ZrNZ3bt3V1pamqxWq/r37++kZEWrXr26Jk2apIyMDH300UcVslRbuvB5bL9+/bR27VqdOnVKmZmZWrx4sXr27KmgoCCPZMrJydGPP/6omTNnqmnTpgoICFCHDh00bdo0nT592iOZ7GGxWBQfH69Fixbp8ccfV9euXRUSEqIqVarIy8tLYWFheuyxx7RgwQJt3rxZx44dU0ZGhsdLtX18fPT1119Tqo0i3XXXXTZnMjIytH379oKfWy++OYtde5XwZbinf48BAAAAAAAAACBJphff7lXwJ9ahYTVUt2GgJ/MAAAAAAMqZyAYvKMA72NMxAAAAAAAAAAAA4GG33HKL9u3bV+JMt27d9N1337knEAAAAIAKZcOGDerdu7eysrIMr23evLm2b9+uKlWqFNz31Vdf6c9//rPde8ycOVMTJkwwfDYAABWBn5+fsrOzHVobGhqqbdu2qU6dOk5OhUtatWqlvXv3GlpjNps1YMAALVmyRP7+/oUea9iwoY4fP+7MiLrpppv08ssva8CAAU7dt7xKTU3VO++8o9WrV2vv3r06d+6cpyMpMDBQLVu2VP/+/TVs2DAFBrqvc8Bisejw4cOKjo5WbGysfvrpJyUmJurs2bPKzMwsdwW+QUFBio2NVaNGjTwdBS5k9/tlMeXUzZo205EjR0pcOnnyZE17eZp9eYopyjaV1I5tz5xJKqmD2+iLYAEAAAAAAAAA4CwvLbibYm0AAAAAQOlQrA0AAAAAAAAAAADpwjf3v/rqqzbnEhISFBoa6vpAAAAAACqc5ORktW/fXseOHTO8NjAwUNHR0WrVqpXS0tIUHBys8+fP27X24Ycf1vLlyw2fCQBARZCTkyNfX1/D60wmk/72t79p5syZLkiFq02bNk1Tp05VXl5esTM33HCDHnvsMVWpUkVDhw5VgwYNip3905/+pJ9//rlUmSpVqqTu3btr7ty5+tOf/lSqvSq6pKQkLVy4UJ9++qn2799v9+eprhQUFKT27dvrwQcf1KBBg+Tn51eq/SwWi+Lj47V58+YKUZ5dnObNmysmJuaawnpUPKUq1rZKY54YowVvLyhxafsO7bVjx47iM5TUeF1snOKLsCnXBgAAAAAAAACUJxRrAwAAAABKjWJtAAAAAAAAAAAASNJPP/2k8PBwm3PTpk3T888/74ZEAAAAACoii8WiPn366NNPPzW81mw26+2339a8efO0d+9eu9bUr19fiYmJMpvNhs8DAKAiOH78uBo2bGj3fOPGjRUaGqrZs2erRYsWLkyGq505c0b33ntvoRLWunXraty4cRo/fry8vLzs3is1NVW9evXSrl27lJuba/e6gIAAtW7dWg8//LBGjBghHx8fQ88BF8THx2vRokX6/PPPdejQIeXk5Hg0j8lkUu3atdW5c2c98sgj6tu3b5GfHxdXnn3mzBmdP3++wpRnF8XHx0cjRozQW2+95ekocAO73peL65q+uHTNmjXq379/iVuYzWadTj6toKCgq7Yo/e8lwwXblGsDAAAAAAAAAMoYirUBAAAAAKVGsTYAAAAAAAAAAAAu6dChg3bu3FniTLNmzfTzzz/zDfYAAAAASmXWrFn6+9//7tJyPi8vLx0+fFghISEuOwMAgLIuLy9P3t7eNudatGhh9wtXwLU++eQT/fTTT3r44YdVr169Uu1lsVi0Zs0azZ07VzExMcrKylKlSpUUFhYmX19f+fr6KiAgQLfccotGjRpl14svwri4uDgtWrRIGzZsUEJCgvLz8z2ax2w2KygoSGazWbVq1VJaWtp1UZ59idlslr+/v2rVqqWQkBDdeeed+vvf/26ovB7lj6H37aL+Cuyq5ampqapZs6YsFkuJW326/lP1uruXfecWFdGOv44rqkibcm0AAAAAAAAAQFlHsTYAAAAAoNQo1gYAAAAAAAAAAMAlc+fO1dixY23O7dixQx07dnRDIgAAAAAV2bZt23TXXXcpMzPTJfsvXLhQo0aNcsneAACUJwEBATY/3gYHByspKclNiYDrl8Vi0caNG/XOO+8oOjpaJ0+etFnMC+NMJpMCAgIKyrMjIiLUrl07de3aVY0aNfJ0PHiAzWJtW53SRSz39/dXVlZWicumTp2qyc9PtrF56VGuDQAAAAAAAAAob15acLd42VMAAAAAAAAAAAAAAAAAAOAUAwcO1DPPPKO8vLwS55YuXUqxNgAAAIBSi4yM1PHjx9WhQwcdOXLEqXv37NmTUm0AwHUvOTlZ//jHP+x6EYvTp0/LYrHIbDa7IRlw/TKbzerRo4d69OghScrLy9O6dev03nvvafv27UpOTrZdAAxJl8uzb7zxRoWGhlKejWKV+vdUMcvHPDFGs1+fXeLS2NjYa/dyQXe1VdZrirSLuq/g/GKek9VqpVwbAAAAAAAAAOA2FGsDAAAAAAAAAAAAAAAAAACnqFmzpu655x59/PHHJc6tWLFCr7/+unx9fd2UDAAAAEBFFRQUpPj4eA0aNEgffvih0/Zcv369U/YCAKC8sVgsWrZsmWbMmKGDBw/aXSZqtVqVlJSkevXquTghgCt5eXmpf//+6t+/vyQpKytL77//vlauXKnY2FilpKR4OKFnXV2eHR4ervbt21OeDbvYXahdXI+0jeXt2razuXVcXNzlvUwlnKWi85ZYcn1VSbf1YuAry7Qp1wYAAAAAAAAAlGUUawMAAAAAAAAAAAAAAAAAAKcZMmSIzWLtlJQUffbZZ7rvvvvclAoAAABARWY2m7Vy5Up169ZNY8eOlcViKdV+KSkp+tOf/qS7775bY8eO1U033eSkpAAAlG1vvPGGnnvuOWVmZjq0/o8//qBYG/AwPz8/jRgxQiNGjJAkpaam6r///a/WrFmjvXv36ty5cx5O6HxXlmeHhIQoIiJCbdu2Vffu3SnPhsPsKtUuqTvaxnKrrGrTto3NI06ePKlTp04pODjYeL5i5gpKry/lL6Jgm3JtAAAAAAAAAEB5YHrx7V4Ff1QdGlZDdRsGejIPAAAAAKCciWzwggK8g20PAgAAAAAAAAAA4LqQnZ2t4OBgpaamljjXt29frV271k2pAAAAAFwvdu/erW7dujm1MDAgIEBt2rTRww8/rKFDh8rPz89pewMAUBZkZmbqjjvuUExMjMN7mM1mnT17VtWrV3diMgDOlpSUpIULF+rTTz/V/v37df78eU9Hssul8uyaNWsqNDS0oDy7a9euatKkiafjoYJxR6m2JFksFtUIqqG0tLQS5z/65CP95S9/uVBWXUKeq3NfWWxtLSKXreLrq8u0rynXvnhuSc+Xcm0AAAAAAAAAgKu8tOBumT0dAgAAAAAAAAAAAAAAAAAAVBy+vr4aOHCgzbn169fr7NmzbkgEAAAA4HrSunVrnThxQuHh4U7bMyMjQ5s3b9bjjz8uf39/NWjQQMOGDdPOnTuddgYAAJ6ye/duBQcHl6pUW5JuvfVWSrWBcqBOnTqaMmWKdu7cqczMTP3888+aMGGCIiIi5OPj49Fsl8qzQ0ND1b17d40ZM0ZLlizR4cOHZbFYdO7cOSUkJGjjxo2aO3euhg8fTqk2nM5dpdrShRelaNO2jc3j4mLjri3VNl3Yq+CtiNxWq7XgJqu10NlXPl5c/mvmi3pyVpV4Pey6ngAAAAAAAAAAOIhibQAAAAAAAAAAAAAAAAAA4FSDBw+2OZObm6uVK1e6IQ0AAACA8s5isejRRx9V5cqV1bZtW7355pvKysoqdj4wMFD79+9XZGSk07NYrVadOHFC7777rjp06KDKlSurQ4cO+uKLL5x+FgAArhYXF6eOHTvq3Llzpd5r3rx5TkgEwN1uuukmzZw5U/v27VN2dra+//57jR49Wk2bNlWlSpWcft6V5dndunW7pjw7PT29oDx7/vz5lGfDrWyWQJvkcKn2pQLsq7Vt09ZmrrjYuIKz7S3SLqo021QoibXguRSaM4lybQAAAAAAAABAuWF68e1eBX8KHRpWQ3UbBnoyDwAAAACgnIls8IICvIM9HQMAAAAAAAAAAABliNVqVbNmzXTkyJES5zp27KgdO3a4KRUAAACA8ujgwYPq0aOHfv3110L3m0wmNW7cWP3799fkyZMVGFj4e6IsFouqV6/ulKJQe4WHhys6Olo1a9Z025kAADhqz5496tChg3Jzc0u9V0REhPbt2+eEVADKEovFoo0bN+q///2v3nvvPbvXmUwm+fv768Ybb1RISIjCw8PVrl07devWjZJslFl2lWqXuEFJDxX9oFVWfbjyQz006KEStw6uE6wTJ4/r6ojXFGLbzGeVyWQqlMZkMhXKbjKZLs9fsafpqgOu/nlBhhKuQ8HeAAAAAAAAAAA4wUsL7pa5rL64Y+rZ8/r97HlPxyhWWc3GdXMM180xZf26SVw7R5XVbFw3x3DdHMN1cwzXzTFcN8eU9esmce0AAAAAAAAAAABw/TKZTBoyZIjNuZiYGP38889uSAQAAACgPJoyZYoiIiKuKdWWLhSIHTlyRDNmzFCtWrX09ttvF3p85syZbi3VlqQDBw4oJCREMTExbj0XAACj9u3bp44dO5a6VNtkMql79+6KjY11UjIAZYnZbFaPHj00adIku+affvppxcfHy2KxKD09XQkJCfruu+80f/58jRgxglJtlFk2S7VtblDSQ8WXaktSu3btbG5/KumUfj15+eti68U3mXT5pgvPo6ibdGnOdPFca0EtttV6xV5S4fkSnkeRz+uqMu5rHi6r5SYAAAAAAAAAgHLLXFb/8PmXn8/q6MGzno5RrLKajevmGK6bY8r6dZO4do4qq9m4bo7hujmG6+YYrptjuG6OKevXTeLaAQAAAAAAAAAA4Pr2yCOP2DW3bNkyFycBAAAAUN6cPn1aN998s6ZOnSqLxWJzPjs7W2PGjCn0Aj/z5893ZcRiZWZmKjIyUgsWLPDI+QAA2JKWlqZOnTopJyfH4T2aNm2qgQMHKikpSRs3btQff/yhOXPmaPDgwZo2bZoOHDjgxMQAPG3dunU2Z0wmk2bOnKlmzZq5IRHgPCX2bVxVXF30BiU9dO2DBaXYFzVq3EjVq1e3mTM2LrbQ2mILtIvKUWjuimzWizddUbCt4q8J5doAAAAAAAAAgLLG7OkAAAAAAAAAAAAAAAAAAACg4mncuLFuu+02m3PLli2zqygPAAAAwPXjz3/+sw4ePGh43bJly/Tss8/KYrHo2LFjLkhmH4vFoscff1zDhg3zWAYAAIrTrVs3ZWRkGFpjMpnUsmVLrV69WlarVYcOHdIHH3ygVatWqUqVKgoODta4ceO0fPlyvfDCC4qIiFDTpk310UcfuehZAHCnzZs325ypVq2avLy83JAGcJ5SlzwbLNUuislkUps2bWzO7YrbfWFfGyXa9ijo075UGm61FnRhW2WVTMWfQ7k2AAAAAAAAAKAsoVgbAAAAAAAAAAAAAAAAAAC4xODBg23OHDt2zK5SDgAAAADXjz/++MPhtbNmzVJUVJRds927d9f+/fv1+OOPKzQ0VGazc7/V6t1331WrVq2UmZnp1H0BAHDUkiVLtGfPHkNrQkNDlZKSoj179qhfv34F91/6mFtcSfeRI0fUt29fTZo0qVSZAXjegQMHbM40atTIDUkA57FZ7lxCMfSFDUp6qOgHrbIWdFlfqV27tjYOk+Ji4y5nLiabtYS3IuevKNi2ylpQsG21WgvOKK5c+8o9KdcGAAAAAAAAAHgKxdoAAAAAAAAAAAAAAAAAAMAlBgwYIF9fX5tzS5cudUMaAAAAAOXF+fPnS7X+rbfesmvuk08+UXh4uN566y0lJCQoOztbS5cuVY8ePRQYGFiqDJfs3btX9evX16FDh5yyHwAApfHcc88Zmt+xY4cSEhJUvXr1Qvd/8cUXevbZZ+3aY9asWUpNTTV0LoCy5fTp0zZn2rdv74YkgHO4u1T7wn3Wgm0LTVitamtHsXZsXOzl3NaiS7QvnVVUmXZJJduFCrbtLNcu+jlecyfl2gAAAAAAAAAAl6JYGwAAAAAAAAAAAAAAAAAAuET16tXVp08fm3NLlizR2bNn3ZAIAAAAQHmQnZ3tlnOqVq2q2bNna968eVqwYIGWLVsmk8mk0aNH691339WiRYt07733qlatWqU65/fff1dERITWrVvnpOQAABgXHR2tU6dO2TXr7++vX375RR07dizy8WHDhtl9bn5+vkaPHm33PICy5fjx48rNzbU5d/fdd7shDVB6nijVNhX6+VU/MZnUpq3tYu3fkn/TyZMnryrHtl5zM0kFt6Lqt6+895qsBsu1iyrvLmKIcm0AAAAAAAAAgMt4eToAAAAAAAAAAAAAAAAAAACouIYMGaIPP/zQ5tyMGTP02muvuSERAAAAgLLOnuI+Zxk/frzhNSaTyXD5V25urvr166eJEyfq1VdfNXwmAACl9be//c3u2fnz56tOnTpFPvavf/1Lp0+fNnT26tWrlZaWpsDAQEPrAHje2rVr7Zrr1auXi5MApeeJUu1il19ROB0SEqKgoCClpKSUeHxcXJzq1a9XsO+F8ms7cl9xptV0bU7TFRtcvkTWS/8UzFitVplMhQ+7UBxuKvbnl7a6ELaYWEXsCwAAAAAAAACAPcyeDgAAAAAAAAAAAAAAAAAAACqunj17qlatWjbn5syZo2PHjrkhEQAAAICyLjg42NMRSmS1WhUSEiKz2di3ZlmtVk2fPl133HGH8vLyXJQOAIBrpaWladeuXXbPDxs2TP7+/rrlllu0Z8+eQvtMmDDB8Pn5+fmKiYkxvA6A523cuNHmTEBAgPz8/NyQBnBciaXaJpVcTm1VKUu1TcWWal8qlW7btm0JAS7YFberUBCrdLmwutib9fLtiudouiKj9eJboYgFZdiXZy7lLfm5Fn09rnzORTH64lUAAAAAAAAAAEgUawMAAAAAAAAAAAAAAAAAABfy9vbWQw89ZHMuOztb//znP92QCAAAAEBZd+utt3o6gk2JiYnq37+/IiIiDK/duHGjQkNDlZyc7IJkAABca+HChYYLK61Wq/bt26fWrVsrKipKktSxY0eHM6SkpDi8FoDn/PDDDzZnQkJC3JAEcIzVarVdql3iBrYeLr5o+lJfd6GZiwXTV+ayyqo2bdvYCHKhWLtgJ+uVBdslvanQv0kXSravXl3Uc6FcGwAAAAAAAABQ1lGsDQAAAAAAAAAAAAAAAAAAXCoqKkpeXl4255YtW6Y9e/a4IREAAACAsmz8+PGejmCXb7/9Vvv27dOgQYMMrz158qRCQkK0ZcsWFyQDAKCwtWvXlmr9vHnzZDKZdPDgQYf3WLVqVakyAPCMX3/91eZMmza2C4GBMslWqbYNtkq1L/y80IOFzzRdnm/btq3N8+Li4mS1WApOuVTObbWWXK19YVaFZq8u2C48fUVkyrUBAAAAAAAAAGUYxdoAAAAAAAAAAAAAAAAAAMClmjRposcee8zmnNVq1cSJE92QCAAAAEBZ1qJFC/Xs2dPTMWw6c+aMjh8/rvfff19z5syR2WzsW7WysrLUrVs3zZkzx0UJAQC44MSJE56OoK+++srTEQAYlJKSoqysLJtzd955pxvSAMZcKpEulq1S7Yvd08U/XHSxtEkll2oX5DJdLpG2Wq1q3ba1jUDS2TNndez48Qsl2ZfeLj3H4vJecf+FdbpctH1p4Io9iirYplwbAAAAAAAAAFBWUawNAAAAAAAAAAAAAAAAAABc7oUXXlCVKlVszn311Vf6+uuv3ZAIAAAAQFm2cuVKeXl5eTqGTTNmzJAkjR07VtHR0apcubKh9RaLRePGjdOgQYNcEQ8AAEkXPt54Wlpamnbu3OnpGAAM+Oijj+ya69Onj4uTAMbYLGa2p1S7xIeLL9UucosrSrWvznjpxwYNGqhGzRo2gkm7YnddOL+gMNta6Ga1WArdrn788g/WiyXfl7axFlyXguJsyrUBAAAAAAAAAGUcxdoAAAAAAAAAAAAAAAAAAMDlateurWeffdau2b///e9louwHAAAAgOdUr15dzzzzjKdj2HRl2eCtt96qo0ePqn79+ob3WbFihSIiIpSenu7MeAAASJJuuOEGT0eQJL388suejgDAgA0bNtic8fPzU/Xq1d2QBrCPJ0q1ZUep9pXnF1VKbTJJbdu2tRFOWrZ02cVy64tF2larLr1ZrBZZr3qzWC2X77daZbVeLNu+oiD7wh669v6LbwW5XVGuXQLKtQEAAAAAAAAAtlCsDQAAAAAAAAAAAAAAAAAA3GL8+PGqXbu2zbk9e/bo/fffd0MiAAAAAO4SHx+vgQMHqlq1aqpUqZJMJpNMJpNuuOEG9erVSytXrrxmzfTp0z2Q1Jiri7Br1aqlxMRE9ejRw/BeBw4cUP369XXgwAFnxQMAQJI0atQoT0eQJG3ZssXTEQAYsGvXLpsz9erVc0MSwD6eKtW+8oDiSrUvZbv6x0uD+RaLsrOzbQSUPl//ufLy8goVaVusF26X67avvV1+3FpQpq2CHy8VbF98jhfvM10xf+m5OL1c2wbKtQEAAAAAAAAAJaFYGwAAAAAAAAAAAAAAAAAAuEWVKlX00ksv2TX7/PPPKysry8WJAAAAALhScnKyoqKiVLt2bYWFhWnlypVKS0uTxWIpmElNTdWXX36pgQMHqn79+oqJiSl4zGw2q3Pnzk7PZTabFRAQIH9/f1WuXFl+fn7y9fWVj4+PvL295eXlpUqVKtm1V+/evYvc/5tvvtE//vEPmUy2mtsK++OPP9SyZcsii8YBAHDUk08+qRo1arj0DF9fX5szKSkpOn36tEtzAHCeY8eO2Zxp0aKFG5IAtrm7VNt0zSJT4ZmCIurC5dVXZs3Ly9N/Fi1Sl063qlpANUV/F20j5AVvvP7viyXYV8curlb78nO4XLJ9qTD74oz1ynJtSReLuJ1Rrm29KkORSvj1oVwbAAAAAAAAAFAcirUBAAAAAAAAAAAAAAAAAIDbjBw5UmFhYTbnEhMTNW/ePDckAgAAAOBMmZmZeumll9SoUSPVrl1b8+bNU3Jysl1rT548qc6dO2vBggUF991zzz1Oz3ip2Hv06NFKTU3V+fPnlZWVpezsbOXk5Cg3N1enTp2ya6/x48cX+9grr7yiNWvWyNvb21C+vLw8DRw4sMS9AQAwwmw26+DBg6pZs6ZL9n/ssce0fPlyu2bnzp3rkgwAnCszM1MZGRk2526//XY3pAFK5u5S7WvvK75U++r5c+fO6dVXXlXL5i1V1b+qnhwTpdjYWOXm5toIednCtxYqKztLl4qzrVbLhVuxbxce1xUl11cXbFutlkJF2VeWaxeUbjtYrn319SqyXPvSfsWgXBsAAAAAAAAAUBSKtQEAAAAAAAAAAAAAAAAAgNt4eXlp+vTpds2+/PLLSklJcXEiAAAAAM6Ql5enQYMGqWrVqnrxxRd19OhRh/axWq0aM2aMVq1aJUkaPny4E1NelpGRodmzZ6tKlSoaNGjQNV97BAUF2bVPTk5OiY/37dtX+/fv1w033GA44+zZs3XbbbcpLy/P8FoAAK5Ws2ZNJSQkqHXr1kU+XrVqVT3zzDN6/PHHDe377LPPasGCBerfv798fX1tzq9du9bQ/gA844svvrBrrl+/fi5OApTM3aXapmsW2SjVNkmnT5/Ws3979v/Zu+/AqKq0j+O/OymEECCB0KuUgFQLFhRhQZriAq5U14oiwgorq2uvrC7YWcu+oCgqusDqqqiggqjYFtZFBBSRIoSydIiYUELmnvePuTOZ1CmZmSTk+8EwM+c+55xnzlBMgN+oTas2Sk9L1wP3PaD169f73vQpVDt37tQrs1/xRGY74dfGmNI/5AnS9gZxe59DgYBt53p+kLY8wdmWk6HtH66t0MO1/ZUYrl3aHMK1AQAAAAAAAACFEKwNAAAAAAAAAAAAAAAAAABiasiQITrvvPMC1mVlZWnq1Kkx6AgAAABAWaxbt04NGzbUvHnzwg4G82eM0ciRI7VkyRI1adJEycnJEeiyeCdOBeiIdwAAIABJREFUnNC8efNUv359zZ492zfucrkUFxcXcP7mzZsD1rRt21b/+9//1LVr15D7+/LLL9WsWTPt2rUr5LkAABSWkpKib7/9Vjk5Ofrkk0/08MMP6y9/+YtWr16trKwsde7cWcYYNW3aNOBalmXpySef1KOPPuob69ixY8B5GzZsKNNzABAbH3zwQcCahIQENWnSJAbdAMWLZqi2yY+WLrBc/pilIqHazrAxRhs3bNTY68aqSaMmatq4qf42/W/alrmt1J6TkpJ0+eWXa968edq4caOys7OVnZ2tTZs2af78+briiitUvXp1SdJjf31MOTlH5A3KNlbx4doFg7ftAiHbhQO2859zoXBtX8h2oXOxQgvXLnxWxYZre4+2BIRrAwAAAAAAAAD8EawNAAAAAAAAAAAAAAAAAABiyrIsPfbYY0HVPvPMM9q2bVuUOwIAAAAQrmeeeUZdunTRgQMHIrqubdu6+OKL9c033ygjIyNgfbVq1eRyhf9Ppdxut8aMGaM777yzwJqBbN26Naj1k5KS9N133+naa68Nubfdu3frlFNO0aeffhryXAAAipOcnKzevXvrrrvuUteuXXXttdeqWrVqGjNmjGbOnKkdO3aUOj8jI0MbN27U5MmTC4yvXbs2mm0DiKFvvvkmYE2DBg1i0AlQvGiHahe3XKBg6K+//lrDfjdM9erWU4dTO+jll1/W3j17AzQixcfHa+LEicrMzNTrr7+ukSNHqk2bNqpRo4Zq1Kih1q1ba8SIEZozZ44yMzP1xz/+UQcOHNALM17wBWX7bgt98wRv5z/yD9Qu6bFtbM+Y7Q3odg7Mcwj5aztPP6hwbW9tocDy4gLMS3ttvOvG4gMAAAAAAAAAUPERrA0AAAAAAAAAAAAAAAAAAGLuvPPO06WXXhqw7vjx43rqqadi0BEAAACAUNi2rQEDBmjSpElyu91R2SMvL08XXHCBOnXqFLD2+PHjevTRR8u85yOPPKLFixdL8oSOBrJ9+/aQ1n/ppZc0Y8aMkEPAjx8/rgsvvDAizxEAAEnasGGD2rVrp8GDB+vbb79VXl5eSHMzMjLUrFkz9e7dW2PHjpVlWTpx4kTAuSkpKWVpG0CMbNmyJWBNly5dYtAJUFT5hWpbvg8jI9u29e6Cd9W/b3/VSqmlnj166p133lFWVlaABvK1bNlSX3zxhZ5++mnVr18/YH29evU0ffp0ffXVV3r7n28r65dfnO5sGdmyTdEP7zX5ore9Qdx+j53v5VflH8xt2/kB3AXCtb3nFihc21KBcw8UUg4AAAAAAAAAQDCsB2YM9H2FuWW7umrcvFZ59uPzy8GjkrFUu25SebdSrF8OHKuQvXFu4eHcwlPRz03i7MLFuYWHcwsP5xYezi08nFt4OLfwVZWzO6/ZfaqR0DAiawEAAAAAAAAAAKBq+emnn9SxY8eAIXw1a9bUjh07VKtWxfg7jgAAAACknj176osvvojJXnFxcUGFd//vf//TwoULNW7cONm2HfZ+SUlJ2rlzp7p16xYwUHDIkCF65513Qt5jxYoV6tOnj44cORLy3N/97nd64403Qg7nBgDA68Ybb9Tzzz8fOJg0Clq3bq1NmzbFfF8AwcvLy1NCQkLAumnTpun222+PQUdAvvIN1fb8/Hh59st68aUXterbVUG9qURJzj77bC1cuFDp6elhzT948KDm/vMfGnn1KE+vli/XuiAn1Nry3VqyfCHh3seeQkuSZbl80yxZsiz/WuXPde5bfofu3cNzR75rlvPY7ygLXC/pcXny9QwAAAAAAAAAqJAenHmRKuzfnqpdp3qFDKDzqqi9cW7h4dzCU9HPTeLswlVRe+PcwsO5hYdzCw/nFh7OLTwV/dwkzg4AAAAAAAAAAAAIpF27dho7dmzAul9//VWzZ8+OQUcAAAAAgnH//ffHLFRbUlCh2pJ06NAhXX/99frxxx/Vs2fPsEOwjh07ph49eig1NTVg7d69e8Pa45xzzlFmZqZatGgR8ty33npLp556qg4fPhzW3gCAqsu2bXXr1k0zZ84sl1BtSerbt2+57AsgeJ988klQdZdeemmUOwEKimWotjdK2sgoOztb06ZOU+dOnVU9qbrGjRun/6z4T5lCtc877zwtXbo07FBtSapTp46uvWqMjvyaI2Ns2bYtY4r5sG3PM7E9z9I2RrZsGTnjxsg2xlMryciWcU7EONe952O8wdhOgLaRKXB2vuvOa5U/z6kp9BoVPvfiws0BAAAAAAAAAChJhQ3WBgAAAAAAAAAAAAAAAAAAJ7/7778/qLqnn3466DA9AAAAANFz+PBhTZ06Nez51apVU9++ffX0009HsCuPrKwsSVJGRoaWLVumvXv3asSIEUpISAh5rR9//FGrVq0KWHfw4MGQ1/ZKT0/Xzz//rIsuuijkuRs2bFDTpk21Zs2asPcHAFQteXl56ty5s1auXFluPSQnJ+vZZ58tt/0BBGfRokUBa+Li4pSRkRGDbgCPWIdq7927V3/+821q3aqNUmun6e6779a6detk23ZQ/ZamQ4cOWrhwoVJSUsq8VnJysurXaqA4V5wTcW0X+nBGjfPIeMO0PWfqH7AtecaMbZzH+eHanqBsT43tvR5uuLZU4PUgXBsAAAAAAAAAEC6CtQEAAAAAAAAAAAAAAAAAQLlp2LChJkyYELDu559/1vvvvx+DjgAAAACU5sorr9SJEydCmhMXF6ezzjpL8+bN05EjR7RkyRJNnDhROTk5qlevXsR6y8vLK/A4PT1d8+fPV3Z2tiZPnqwaNWpEbK+S9gyVy+XSokWLdP/998uyAiXBFfTrr7/qjDPO0Jw5c8rUAwCg/Ni2rQULFuiyyy7TwIED1a9fP914441at25dxPfq2rVrVNYNxdSpUxUfH1+uPQAIbMWKFQFrIvn/8UAgsQrV3rhxo8aOHavGjZuoYcNGeuKJJ7R169bA+4cgLS1N7733nlJTUyO2ZlJSklLiakqyZBtP8LVtTP6tMb7wbFtGtrF9H8bIqckP4TaWE7BdKFzbRDJcu9BrRrg2AAAAAAAAACAcBGsDAAAAAAAAAAAAAAAAAIByNWnSpKDqpk+fHuVOAAAAAJTGtm19+OGHIc256qqrdOTIEf3nP//RyJEj5XLl/3Om5ORkrVu3TrVr145If2effXax44mJiXryySd1+PBhPfXUUxHZy6tdu3YRWeeBBx7Qe++9p4SEhJDmud1uXXXVVbrpppsi0gcAIHYWLlyo9PR0DR06VG+99ZY++ugjffzxx5o5c6Y6duyoWrVqady4ccrOzo7IXuUdqn3uuecG/XVAAOVr48aNAWvat28fg06A6Idq/2fFfzRixAil101X+3bt9dKLL2n37t0h9xkMy7L0/PPPq1WrVhFfOzEhUbUSa8kYt4xs2bbtidE2btnGLdv2Bml7A7A9Qdq2sSXjHfHOccK4ndtSw7VNGcK1pQKvD+HaAAAAAAAAAIBQEawNAAAAAAAAAAAAAAAAAADKVbt27TRo0KCAdZ999pm+++67GHQEAAAAoDjLly9Xbm5uULUdOnTQoUOH9MorrygxMbHEuvT0dK1du1bJycll6q127dpKSkoqtcblcunmm2/WiRMnSu0pFH369InIOpI0aNAg/fTTT0pPTw957nPPPadzzz036NcHAFC+br31Vl1yySU6dOhQiTW//vqrnn/+eaWmpurKK69UXl5e2PtNnjw57LmRcOqpp+qrr74q1x4ABMe27VJ/bfLq0aNHDLpBVReNUG3btvXee++pX79+qplSU927d9e/3vxXUD/uy2r06N9r2LBhUVs/KT5JSfHVPaHY8oRi297QbGOcYG1vyHZ+wLYtW8bYMra33paUH6pdXLi2N/TaNkbG9tSHFa7thHL76gnXBgAAAAAAAACEgGBtAAAAAAAAAAAAAAAAAABQ7m6++eag6v72t79FuRMAAAAAJVmzZk1QdRkZGfrhhx+UmpoaVH2zZs20cuXKMoVdX3TRRUHXxsfHa+3atYqLiwt7P0lKTEzUH//4xzKtUdgpp5yi7du3q1u3biHPXbFihZo2barMzMyI9gQAiKyVK1fqiSeeCLre7XbrtddeU6NGjbRhw4aQ99u+fbs2btwY8rxI6d69u9asWSOXi3/SDFQGK1eulG3bAeuGDh0ag25QlZUaqm0ppFDtvLw8vfTSSzrvvPOUnJysIUOGaOnSpTpy5EgkWi2VKz5ZyU17qeOI+Xp25itR3692tVR5wrDdng/Zfre2L2zbE66dH7BtPPHaki+Q2xOWbYyRcer8w7XlPJb3e+9rUjhc2yohXNsqFK7tJ6RwbSuKHwAAAAAAAACACo8/hQYAAAAAAAAAAAAAAAAAAOXuwgsvVMeOHQPW/eMf/9CePXti0BEAAACAwtLT04OqW7BgQchrt2/fXp9//rni4+NDnitJ9957b0j1GRkZevbZZ8Pay2vkyJFh91uapKQkffPNN7rhhhtCnrtv3z5lZGRo8eLFEe8LABAZt99+e1jz9u/fr3bt2smyLNWpU0dNmjRRx44ddeWVV2r58uUlzlu7dm3Qe3jfHMMYo6NHj2rx4sV6+eWX9a9//Ut33323MjIyZFnBJU3Wq1dPL7zwgr7++uuo/H4JIDrefffdgDUul0unn356DLpBVRUwVDvgAtKRI0f06KOPqkuXLqpevbquv/56LV++XLm5uRHrsyRx1Wor5ZRL1PzShWpz/SY1veQfumP8IKWlRD/ew2W5VKtaaqEAbU84tic82++bE6DtqZHkhG97auVEbTth2MWEaxuTH6Bt207QduFwbeelLBKubQqFa0sFwtCDDtcu5YcKAAAAAAAAAODkZz0wY6DvS8Ut29VV4+a1yrMfAAAAAEAlc16z+1QjoWF5twEAAAAAAAAAAICTwKxZszR27NiAdQ888IDuv//+GHQEAAAAwN/333+vzp07B6y78sor9eqrr4a1x+LFi3XRRRfJtu2g59SvXz/sN+AZNGiQFi1aFPI8l8ulAwcOKDU1Nax9gzV79mxdf/31IZ2HJFmWpSlTpuiee+6JUmcAgHDk5eWpevXqysvLi/jaSUlJ6tq1q37/+9/rD3/4g1wuT3jnjBkzNH78+IDzg/39Ozs7W0899ZRef/117d69W8eOHVNSUpJq166t+vXrq127drrxxhvVo0ePMj8nALHXu3dvffbZZ6XWpKena9++fbFpCFVOqaHaUqnB2vv379fjjz+uN994U1u2bAm8VgTFJ9dTcvO+qnP6RCXWPkX5ic9GLerF64MH6isu+rnaPtt/3a4T7lxZluU7Ms89yzdmWS5n3CWX5XnsueZ8s1yyLMkll7yrWJZLLsvyX8150w3PdZfLue8EaXvX8rKc4G05b9SRv65TY1TgNbYKveCFHzuDUVHsXgAAAAAAAACACuPBmRcRrA0AAAAAKBuCtQEAAAAAAAAAABApR48eVbNmzXTgwIFS6+rXr69t27apWrVqMeoMAAAAgFdKSopycnJKrSlr0N78+fM1evTooELQEhIS9N1336lDhw5h7ZWXl6cmTZpo7969Ic0bPny4/vnPf4a1Z6hWrVqlCy64IOC5F2fQoEF69913feGqAIDy9dJLL+m6666L+j716tXTRx99pNNPP1133XWXpk6dGnBOLMNHAVRcjRo10u7du0ut6d69u77++usYdYSqpsTfj0rION68ebMemfaIFi5cqF27dkWvsWIaSqjZVCmtfqu00yYovnq6/MO0/W8fvzZVvz07OYa9Sdm52dqds6tAsHbRUG1LLue+5btmOeHZkuSSK4xwbcvKv1KZw7UJ1gYAAAAAAACAiu3BmReJvxEFAAAAAAAAAAAAAAAAAAAqhOrVq+vGG28MWLd3717NmzcvBh0BAAAAKOz8888PWLN//35t2bIl7D1Gjhypv//97wHrXC6XPv7447BDtSUpPj5eX375peLi4oKe07Rp05h+TnL66adrx44dat26dchzFy5cqDZt2ujgwYNR6AwAEKpjx47FZJ99+/bpzDPP1IwZM7Ry5cqA9Q0aNIhBVwAqg2DeIOfcc8+NQSeAn0L5xt98841GjhipunXqqm2btpo1a1ZsQrUtl6rVaae659yjNtdv0im//0b1ut9Xaqh2i/Q4DTortqHakpSSmKJ4V7zcxlaeseU2tmzjlu3cdxtbxridcVu2nFtjnDpJzpixjWzZMs5zMk6dnBEj4wSie6/nX5Fz3yg/MN14g7OdEPX8dZ0aS/IrLzC3uMfOIAAAAAAAAACgCiJYGwAAAAAAAAAAAAAAAAAAVBgTJkxQfHx8wLrp06fn/wN7AAAAADFzyy23BFU3bdq0Mu1z44036rnnnlPHjh1Vo0aNItcbNGigd955Rz179izTPpLUtm1bLV26VLVr1w5Y26ZNG61du1YuV2z/WVZqaqo2bNigwYMHhzx3y5Ytat68eVDBqgCA6IrE71vBMsZo/PjxWrx4ccDalJSUGHQEoKJbv3693G53wLqBAwfGoBvA4YRqL1q0SAMHDFTNlJo65+xz9MYbb+jQoUPR396VoKQGZ6h+ryeVMXa7Woz4XHVPv0mueP/fO43fh/+w0TV9a8hVKBg8VtKS0mTbeb5AbdvYctvOfe+tnCBt25YnPtuW8YVrG8kbqW0bTxh3gHBtE2K4tgkzXLtY/LEhAAAAAAAAAFQ5BGsDAAAAAAAAAAAAAAAAAIAKo3Hjxho5cmTAuu+++06ff/55DDoCAAAA4K9///5KSkoKWPfuu++Wea8JEybo+++/V3Z2tnJycvTGG2/ouuuu0zvvvKPdu3frt7/9bZn38OrVq5f27t2rwYMHKy4ursA1y7JUt25dXX311frpp5+UmpoasX1D4XK5tGDBAj388MOyrNCS2XJycnT22Wdr1qxZUeoOABCMjIyM8m6hWGlpaeXdAoAK4O233w5YY1mW+vTpE4NuUNXZtq1XXn1F5593vpKqJemSQZdo8eLFysnJifrervjqSm7aU40HvKq2N2xX80s/UOqpv5dc8fKkN/unPhcO1PaGSRvVSrZ0afeibxQVK7USa0uWJbftzg/U9oZsy5bbCdh2O49t2/YEZnvDtW27QLi2jPHGbHueaTHh2ioUri1LvuMqLlzbCjNcu/BafhcI2AYAAAAAAACAKiS+vBsAAAAAAAAAAAAAAAAAAADwd/PNN+v1118PWDd9+nT16tUrBh0BAAAA8HfOOedo2bJlpdbs3r1be/bsUYMGDSKyZ3JysoYNG6Zhw4ZFZL3iJCYmasGCBbJtWwsXLtSyZcs0aNAg9erVSy6XK2r7huquu+7SWWedpUsuuUS5ublBz7NtW2PHjtXy5csJ2AaAchLJN4WIpO7du5d3CwAqgC+++CJgTc2aNRUfT0QBouPIkSN67rnnNGfOHK1bt05utztme7sSayu5SQ+ldZ2g6g3PckYLJzQXF6pd+Lp84dJDzq2h6omhvSlSJFmWpdRqqdp3ZJ8sWbIlWbLkkpFlXLIsy/NhPD0ayyWXcctSnGTZcskl27Yll0suy8iW5LIl2+W5ZslygrhdclmScc7G8h6TLNm2kcslJ0FbMpbnjCw5ezrh2t47RsZZ13jeUMp73M4xeq97ecO1/cecCxE4wAisAQAAAAAAAACIqorzN7oAAAAAAAAAAAAAAAAAAAAkdevWTeeff37AugULFujnn3+OQUcAAAAA/E2aNCmoumnTpkW5k+hwuVz67W9/q8cff1y9e/euUKHaXv369dOmTZtUv379kOe++OKLOuOMM3Ts2LEodAYAKMn8+fO1ePHi8m6jWDfddFN5twCgAvj+++8D1pxyyikx6ARVyd69e3XHHXeodevWSklJ0W233aa1a9fGJFQ7vno91W5/uVqO/FptxmxS4wEvhxGqXejWCdWWjIafXyN6zQcpLamObOP2fNi2bGPLbdtymzzfmJEtt7Fl227ZxsgYz60tW0bGN0/eEeO75+xiZBvPc/Z+b3zn4MnM9gRne6uN31znujdcW/Kb59T4H7vfdX/FjQEAAAAAAAAATn4V7291AQAAAAAAAAAAAAAAAACAKm/y5MkBa4wxeuaZZ2LQDQAAAAB/Q4cOVUJCQsC6f/3rXzHopupq1qyZtm/frnPPPTfkuatWrVLTpk21efPmKHQGACgsOztbV199dUhzXnzxRT322GNq2bJldJpydOzYURkZGVHdA0DlsHv37oA13bp1i0EnONnt3LlTY8eOVaNGjdSgQQM98sgj+vnnn/ODlKPGUkLN5krrOkGtrlqnVlevU4Pf/E2JaW2d6yXtXzhU23/cufWGRzuP2zdNULsmgT9vjrZqcdWUFJ8kt3HLljs/ZNs4IdvecG3jhGgbu9hwbWNs2UaSnFoj2cb2hWhLxi9W2/neLyjbSH7nI9+4775zxIZwbQAAAAAAAABACAjWBgAAAAAAAAAAAAAAAAAAFc6QIUPUokWLgHUvvviiDh8+HIOOAAAAAHi5XC6deeaZAeu2b9+u3NzcGHRUdSUmJurf//63brrpppDnHjhwQKeeeqree++9KHQGAPD39ttv6/jx40HXp6Sk6JprrtGtt96qLVu2aN++ffrss8/06quv6q9//avGjRun5ORk1alTp8y9zZgxo8xrAKj8du7cqRMnTgSsGzhwYAy6wcnswQcfVIsWLTRr1qygwtzLzHIpMa2d0s+5W23HblWrK75Vve4PKj65XimTTKH7hUO1jYqEanuDoGVLMrrkrOSIPYWySq2WJrex5bY9Qdpu2b5g7fxwbbcTvm17grflhGvbhcO25QvaNsY/TtsTgu0LxFZ+xLZM0XDt/LqC4dqW5de45R03BR776gnXBgAAAAAAAIAqj2BtAAAAAAAAAAAAAAAAAABQ4cTHx2vixIkB63799VfNnj07Bh0BAAAA8DdhwoSg6rZu3RrdRiBJeuaZZzRnzhzFxcWFNO/EiRMaMmSI7r333ih1BgCQFPIbwz355JNyufL/CXB6erp69eqlK6+8UnfeeadmzJihnJwcHThwQBs2bAi7ryuuuEI9evQIez6Ak8c777wTVN3FF18c5U5wMuvTp48eeOABud3uqO5juRKUVP80Nej1hNqN3alTRn6lumdMliu+Rn5IcxGm0K1vNQUbqu29Zkm66MyKE6ydllTHE44tt+fWG7Bt3PkB2/KMe+4b362R2wnFNk6otu17LMt4ArdlO6HannBsY2xJxYRre4O3TdFQbS/jXUROoHbhcO1CUwjXBgAAAAAAAICqLaLB2lkHjurQgaORXDJi6C089BYeegtfRe6P3sJDb+Ght/DQW3joLTz0Fp6K3JtUsfuryL3Zbv6yEQAAAAAAAAAAAKLjuuuuU40aNQLWvfLKKzHoBgAAAIC/0aNHB1WXmZkpSVq5cqV++9vfqn379qpTp44aN26sc845R1dddZWmT5+uNWvWRLPdKuGKK67Qd999p5o1a4Y0zxijhx56SP3795dt21HqDgCqtpSUlJDq+/btG3Rt27ZttXXrVtWuXTvkPebMmRPSHAAnr6VLlwasqVGjhpKTK05YMCqXG2+8UZ9++mnU1rfik5TcpIcaD3hZGeN2qsVlHyu1w9WSK8FXE3qodnGP/cf8Q7e9odFS20YJapYeH+YzibzEuERVj0/yC872C9T2C9c2vnBt47l17hu/68YY34ftSdH23DqB2d6Abe+5eGvzHys/XNt4T63QOVsqNlzbd60QwrUBAAAAAAAAoOqKaLD2zz8d0Nb1ByK5ZMTQW3joLTz0Fr6K3B+9hYfewkNv4aG38NBbeOgtPBW5N6li91eRe8vNdZd3CwAAAAAAAAAAADhJpaam6tprrw1Yt2rVKv30008x6AgAAACA1+rVq4Oq27x5s1q1aqVu3brp/fff108//aRDhw5p165d+s9//qM5c+Zo8uTJ6tq1q+rVq6e//OUvhDuXQadOnbRjxw5lZGSEPHfJkiU65ZRTtH///ih0BgBV26BBg2RZxSRBluCyyy4Laf0WLVpox44d6tChQ1D1/fv315IlS0LaA8DJLZg3umnevHkMOsHJ6O9//7tmzpwZ8XVdibWUcsrFaj74PWWM3aFmg99RzVaXyBej4c1WLvW34NLCtgsGZ5c81xsO7Xncu0v1YJ9CzKQmpck2ttzGnR+wbZwQbee+2/aGZ7udIG3PN7cvUNvvVkaS7Quwtn33PR/Gd+s88oaaW77vJMt7wgXDtY3v6P3Ctf1uPQ+idVIAAAAAAAAAgMokosHaAAAAAAAAAAAAAAAAAAAAkTRp0qSg6ubOnRvlTgAAAAD4+/rrr4OqGz9+vLZs2RJU7f79+3Xfffepffv2ysrKKkt7VVqtWrX0448/atiwYSHP3bZtm5o3b67ly5dHoTMAqLrS09N13XXXBV2/atUq7dy5M6Q9UlJStHbtWs2YMUOdO3eWy1XwnxDHxcWpf//++umnn/TRRx+FtDaAk18wv+acdtppMegEJ5tPP/1UN910U8TWi6teT7XbjdIpo75S2+u2qMnAOarepHvRwkKh2gVCmYtV+LpVzJhfyLYx+cHPfqHaklHPTklBPJPYSq2W5gnV9oVou2Xbbtlyy+08NsoP3DYm/76MkS1btuSMSZKRbbyh2bbnSPyjtU1+WLZ/xHZ+nef8/E+42HBtr8KvY6GwdFPktSp+DAAAAAAAAABwciFYGwAAAAAAAAAAAAAAAAAAVFht27YNKqxj7ty5QYQiAAAAAIgUt9sdtbU3btwY9JvsoHgul0tvvPGGHnvsMVmWFXiCn6NHj+r888/Xc889F6XuAKBqmjlzpho0aBB0/R133BHyHi6XS+PGjdOaNWuUk5Oj5cuXa+3atdq6dauOHDmijz76SBkZGSGvC+DklpWVpWPHjgWs69evXwy6wckkMzNTAwcOLOOf31iKT2mqtC5N7jE3AAAgAElEQVQ3qvXVP6jNNevVsM9zSkxr71wPvHbJ+5tCt4XH/R/7j/mHbpsCJdWrSae3qhawp1irmZgil+WSbdtyG7eMjNzGlm3bMjKyZZzQbOdWnnBt4wvaNpKxnUhsT51knABtzxl7x2SccSeA28sXtu3NJc+/o8IR2/5z/G8LMIUf8ueEAAAAAAAAAFDVEKwNAAAAAAAAAAAAAAAAAAAqtJtuuilgzYYNG7Rq1aoYdAMAAABAkoYPHx7V9T/44IOorl9V3Hrrrfr0009VrVpowW62beumm27SVVddFaXOAKDqcblc+uyzz5SQkBBU/dtvv12m/ZKSknTOOeeoU6dOatGihRITE8u0HoCT14IFC4KqGzJkSJQ7wcnkyJEjOuOMM5Sbmxv6ZMulxNQ2Sj/7TrW9botaX7la9c9/WPHJDQvWlRSY7R0u9T2GSgvbLiY4u9h9naBov9ozWiUpPi60NzeKDUs1q9XyBWZ7w7NtY8u23TKyPUHbxu2Eazsf8maGe8K3veHYnuBs23nmti/U2vaFb0ve88k/JZP/klgFWvMxvvN3jrmYOl/IdhDHTNg2AAAAAAAAAJzcCNYGAAAAAAAAAAAAAAAAAAAV2u9+97ugAofmzZsXg24AAAAASFKTJk1CDmsOxf79+5WZmRm19auSXr16acuWLWrUqFHIc+fMmaMuXbroyJEjUegMAKqe9u3bB/1rak5Ojt56660odwQA0scffxywJikpSXXq1IlBNzgZ2LatM888UwcPHgxpXlK9rmpwwSNqd8NOnTJ6heqeeatciTVLnlBssLJV4MaUFL7tU/i6VcyYX8i2MQWvG+M89IyflRG9z5PLqnZibdnGG6BtO8HZnvuekOz8MV+UtnE7tfk1xnhCtm0jX7i2KfK9E6tt5Asi96/wHqXxnWnBeb4zNt518kO9Jb/XtfDLofzg7yJjIX4DAAAAAAAAAFR88eXdAAAAAAAAAAAAAAAAAAAAQGnS0tJ00UUX6d133y21bt68eZo2bZpcLleMOgMAAACqtj59+uiDDz6I2vpTp07VjBkzorZ+VdKoUSNt27ZNF154oT7//POQ5q5du1ZNmjTRihUrlJGREaUOAaDqiI+P1xtvvKHhw4cHrJ0yZYp+97vfxaArAFXZt99+G7CmcePGMegEJ4uhQ4dq/fr1Qdcn1m6tUy5fIcmloqHWJSmhLmCQtv/c4gK0rWLqvCzJyg/SNjJFcrhPb5VU4q7Lli3Tvn37guivbFq1aqUzzjijyHiyK9kJwracp2Ik4/Icuy3FWZJxWTK2ZLvyz8GSS8Yyso3xzbNkZCxbxrhkjJFlWbKNkcuyZORcN5Ysy/NIMrJkFQi8tlxFk9GNU1dCanrBWmdfX7i2/5TA0wEAAAAAAAAAJwGCtQEAAAAAAAAAAAAAAAAAQIU3atSogMHa27dv19dff60ePXrEqCsAAACgavvnP/+punXrKjc3NyrrL1y4MCrrVlXx8fFatmyZbr31Vj3xxBMhzc3KylLHjh01d+5cDRs2LEodAkDVMWzYMNWuXVu//PJLqXWrV6/W+vXr1b59+xh1BqAqyszMDFjTpUuXGHSCk8Fdd92l9957L+j6anVOVcuRX8iT7lxG3sxmJ1TZBBWy7a9QSnaBRfMDtQtc840ZWZbUuWViiavff//9WrZsWYg9hW7cuHHFvklVzcRanjBwSbZty2W5ZFu2ZCv/+I0Tui1LMpYsS7KNLctYMpaRjC1jSbYsuWQ5z9zIG58tJ1DbWE6Qtrzh10ayPPWWN/Tae3yWkVXggvzWs3xH7g3Szg/fLp0veBsAAAAAAAAAcNKKwJ8uAAAAAAAAAAAAAAAAAAAARNfgwYOVnJwcsG7u3Lkx6AYAAACAJKWkpGjatGlRW79hw4ZRW7sqe/zxxzVv3jzFx8eHNC8vL0/Dhw/XXXfdFaXOAKBqGTlyZFB1AwcOjHInAKqyY8eOKScnJ2Bd7969Y9ANKru5c+dq6tSpQdfHJdVR88uWKvTYi1ADs4ubW1KAdkmPLeVnORtfQLV/bfN6CUpJqrgRHtUSq2nv5r0yxpYtW7axZYwTi208H7axZSTZtpGRLdu2ZWT7wrNtY2RL8qRiO9ds44SYe657rjqR20aS8T1yxoxnzBgVycc2KvZsS8rRLrBGWX5YAAAAAAAAAAAqpYr7VXkAAAAAAAAAAAAAAAAAAABHjRo1NHjw4IB1b7zxhvLy8mLQEQAAAABJmjx5ssaNGxeVtUeNGhWVdeEJc127dq1SU1NDnjt16lRdeOGFsm07Cp0BQNXx8MMPy7JKSIn0k5mZqXvuuScGHQGoij788MOg6i699NIod4LKbuXKlbryyiuDrrfiEtVy+DK54pMi04A3VNn5rdWYUFOWLZUcru0Jgpb/msY4l42v8tRmCSHuGXurP/1eeW53gXBt362xZRsjY9yeUG3jDdSWJ2DbCeGWsWWcAG7fhzF+J2Gc4/EP2ZZzfpbnkSXfkftqCwVtFwjY9i1hil4riRXOjwMAAAAAAAAAQGVCsDYAAAAAAAAAAAAAAAAAAKgURo8eHbBm3759Wrp0aQy6AQAAwMng888/15AhQ1S3bl3VqVNHbdu21QsvvFDebVU6M2bM0MKFC5WUFKFANEmWZUUtsBse7du3186dO9WxY8eQ537yySdq0aKF9u7dG4XOAKBqSE9P16mnnhpU7cMPP8zXvABExQcffBCwJiEhQc2aNYtBN6is9u7dq549e8rtdgc3wXKp2SVvKT6lSRi7lSUo2RS6LWnNwo8tv8BnJ1y6mPfGaN+04gdr161VV58s+ES2bQqGa/vCsm25bW/AtjzXbM+4N1jbNka2nNBqY8s/TNtz64Rfm4LjsvzCtk1+XXFnWWxwdgnvR2L8A7nJ0QYAAAAAAACAKiW+vBsAAAAAAAAAAAAAAAAAAAAIxoABA5SamqqsrKxS6+bOnasBAwbEqCsAAKLn4MGDmjJlijIzM3Xw4EH98ssvys7OVkpKijp16qSLL75YQ4cOVXJycnm3ClQ633zzjfr166dffvmlwPihQ4d0ww036E9/+pP++te/auLEieXUYeVz8cUXa9++fZo5c6befvttbd26VTt37gx7vUaNGiklJSWCHaI4ycnJ+v7773X55Zdr7ty5Ic3dsWOHWrRooSVLlqhHjx5R6hAATm6PPvqoLrnkkqBq+/Xrp5UrV+r000+PclcAqpJvvvkmYE2DBg1i0Akqq7y8PJ122mk6cuRI0HMa9HpS1RufF8EuLMkv7NoX2BzS/ML8QriN/2NJBdb3RUWrTaPEUncZOXKkunXrFmJvpVu9erU+/vjjoOs7duyoK6+dqvP6d1f15GS5XJ6wbGMZ2TKSMbIseUK2LcuJzHY5t7aMsSTL88jz3C3ZMrJkScaWsVySJMsYZ77nmuc1sWRZcuZazqtmZBnPPrKM8zJ6g8z907ItQrMBAAAAAAAAAEUQrA0AAAAAAAAAAAAAAAAAACqFatWq6bLLLtOLL75Yat3bb7+tGTNmKCkpKUadAQAQWVu2bNHYsWP16aefyrbtYmtWr16t119/XZIn4GrSpEm66667YtkmUGnNnDlTEyZMKPHnlyRlZ2dr0qRJ2rNnjx566KEYdle5paSk6JZbblHnzp112WWXlWmt++67L0JdIRj/+Mc/1L17d918882l/two7NixY+rVq5eeeuopTZo0KYodAkDFd+zYMc2YMUOvvfaa1q9fr+PHj0vyvIlB69atNW3aNPXv37/AnEGDBunMM8/UypUrA65vjNEZZ5yhJ598UpMnT47KcwBQ9fz8888Bazp06BCDTlBZ9ejRQ7t27Qq6PrXTWKWeelVkmwg5SLvAZPmCuYtV8JrxBngXCNv23LZumFDqTuPHjy9Dn0UZY9S9e/eQ5rRv314H9x7SvP/7p6655SrZzlPwPCXLE55tWbIlWcblGbc8gdq2LLksT5C4MUa2ZeSSZMnI+AK5JcupcXKyPeNOnZx95Ltn5Tfg5Xff+Nc41zx7WQWuGeNXZ/zW8KsHAAAAAAAAAJx8XOXdAAAAAAAAAAAAAAAAAAAAQLBGjx4dsObw4cNatGhRDLoBACDyli5dqjZt2mjp0qVBB5vu2bNHd999txo3bhxUIB9QlV1zzTW68cYbg/759fDDD+utt96KclcnD9u2NWrUKA0YMEDZ2dlhr9O6dWuNGzcugp0hGBMnTtSyZctUvXr1kObZtq0//vGPQX2+BgAnI9u2NXHiRNWqVUuTJ0/WypUrlZOTo7y8POXl5enw4cNatWqVBgwYoMaNG2vjxo0F5n/44YdKSCg9iNPfn/70JzVp0kRff/11pJ8KgCrG+2tUIL169YpBN6iMrrnmGq1YsSLo+uQmPdTggkfKsGPgAG1TYsi2KXRb2h6Faiz/a/6XjXPXEzjdrF7wv59HwsKFC4s9/6FDh5Y4p2XLlkpISNBbs97Wru27ZRvbE5ItI1u259Z4grKN8Yx67kuS/7jz3I3n6yu+x875+Y7I8o7Jb53CY0Zyrvkftd8qBe6XiOxsAAAAAAAAAKhyCNYGAAAAAAAAAAAAAAAAAACVxm9+8xs1bNgwYN3cuXNj0A0AAJFl27YGDx4cdOBvYbt27dJZZ52lK664Qnl5eRHuDqj8evbsqVdeeSXkeZMmTYpCNyefjRs3qkGDBpo/f36Z1klNTdVXX30Voa4Qqh49emjr1q1q0qRJyHPnzZunjh07lilUHQAqm9zcXLVr107PPvusTpw4EbB+165d6tChg5YvX+4bS09P1+OPPx7Svv/73//Uo0cPPfTQQyH3DABey5YtKyWEOF9pIb2oup566qmQPsdOqNlczQa/E/lGvD+Eww5VtlRy2LYn8FkFfp4UF9BtVD81XonxsUt2tm1b99xzT5Hx7t27a8CAASXOc7lcat68uU7kntCL016SNxLbG7Atb3C2ccbyK2QbJ3RbToC5L2DbO1YoYNvKH5Pke428v+4YSZblHbecMSdo2+8ojUzRbHNjCtwGEmwdAAAAAAAAAKByIVgbAAAAAAAAAAAAAAAAAABUGnFxcRoxYkTAuvfff1+//vprDDoCACBynn32WR05cqRMaxhj9Prrr6thw4Y6fPhwhDoDKr/rr79eX3zxRVhzd+7cqTfeeCPCHXmsWbNG48eP15gxY3TNNdfo6quv1vTp08MO2C9PU6ZM0f79+8u0Rt26dX0B3Sg/9evX17Zt23ThhReGPHfdunVq2rSp1q1bF4XOAKDiOe2007Rp06aQ5uTl5WnQoEEF3gxn0qRJ6tixY0jrGGN07733atasWSHNAwCvhQsXBqyJi4tThw4dYtANKpPFixfrlltuCbrelZCiliM+V5niLcoUjFxKcHapLPknOptS1mlaNy6szsL15ptvavXq1UXGp0yZIssqPeC7RYsWkqSvPvxa3/17jS9U2xhbtmwZ50OSjO12rjkf8tRJckK3JWOb/EfG5AdsGyeW23frmWVZ+WHb3nUlBR+ObhV/3xfIXTgr3VIZgtcBAAAAAAAAABUZwdoAAAAAAAAAAAAAAAAAAKBSGTVqVMCaY8eOacGCBTHoBgCAyJk6dWrE1jpw4IC6detWKcN5gUhbunSpXnrppTKtMXv27Ah143HXXXepXr166tq1q2bMmKHZs2frlVde0auvvqrJkycrPT29zD3H2pdfflmm+Q0aNNCmTZuUnp4eoY5QFi6XSx9//LHuvPPOgKFshf3yyy/q2rWr5s+fH6XuAKBimDVrln788cew5h48eFDXXnttgbFPPvlE1atXD3mtcePGlfn3YQBV07///e+ANfz/OQrbuHGjLrnkkvww5AAsV7xaXLZYrsRaZdu42E9LCg4G7qnw9cKLmqI1hdc0+Xf8rzRMiw+wd+Tk5eXpvvvuKzJ+wQUXBPUGSc2bN/fdf+GhF5SXlydjPHHaxhuMbYxs2bKdMG1b3q8xegOxbecj/8zyo8eN9z/Pd4XCrz1HWjD92viFcvvqTcFXo+RgcwAAAAAAAABAVUWwNgAAAAAAAAAAAAAAAAAAqFTOPfdctWzZMmDd3Llzo98MAAARtGfPnoiut3HjRo0ZMyaiawKVTXZ2toYMGRJ04FdJMjMzI9JPbm6uunXrpqlTp2r//v0l1h06dEjXXXedGjdurM2bN0dk72iybVvbt28Pe367du20adMmpaamRrArRMJf//pXvfXWW0pISAhpXl5enkaNGqXJkydHqTMAKH8ff/xxmea/9tpruvzyy/Wb3/xG3bt31y233KJ77rkn5HBt27bVt29fZWVllakfAFXPpk2bAta0a9cuBp2gssjOztbZZ5+tEydOBDnDUpOBryoxrX10GvJ+rh/aewEVXiTw+kVqTZGx+rXjytJESF577TX99NNPRcb/8pe/BPXGSI0bN/bd37J+qz6c/5EnFNsYGWPLNnZ+yLZlZBtvXLYnaNsTtu2NITf5c+UNzjbOa+K5NaZoKLbxrSkVabnAGsUoFNZdttcfAAAAAAAAAFCZEawNAAAAAAAAAAAAAAAAAAAqFcuyNGrUqIB1ixcv1oEDB2LQEQAAZZeXl1fm4N/izJ8/X7ZtR3xdoLLo37+/cnJyyrxOcYFVodq1a5eaN2+ulStXhjSnb9++Zd472j799FO53e6Q5rhcLnXu3FnLli3T+vXrlZKSEqXuUFZDhw7VDz/8oDp16oQ8d/r06erRo4fy8vKi0BkAlK8NGzaUeY25c+dq2bJlWr58uV577TXdfffdys3NDXmd48eP64orrihzPwCqDtu2dfDgwYB15513Xgy6QWVg27ZOP/30kN7IIf2ce1WjxcAodlUWQXwdzi+wuXAwdMF1jOrFKFg7NzdXDz74YJHxPn36qFevXkGt0bBhwwKP/37f/2nX9l1OOLZfXLYnEVsytozxBmz7orR9870h2/nfG18muWcNv7PzC9z2zfddt0oMyTYyRS75wrmj8DVVAAAAAAAAAEDlQLA2AAAAAAAAAAAAAAAAAACodEaPHh2wJi8vT2+++WYMugEAoKjs7Gy98MIL+vLLL4Oqz8zMjEofx44dI1gbVdYzzzyjf//73xFZy+1264knnijxenZ2trKyspSVlaXDhw/7PrKzs5Wdna2lS5eqZcuW2rNnT8h7b926VbfddltZ2o+6OXPmBF377LPPKicnR263W2vWrFHPnj2j2BkipW3bttq5c6dOO+20kOd+9dVXatq0qXbu3BmFzgCg/ETr17VQ36zC64MPPggrlBtA1bR69eqgvl4wZMiQGHSDyuDiiy/Wpk2bgq6v1eZ3qnvGzRHavSzByabQbTh7mEIlRWvr1IwPra0wzZo1S1u3bi0yXlzYdknq1atXZOy634zVwX0HZWRkO6Hanvu2L2q7wFma/PBtU2jMM+AXv21ZTvh1fuC2r8z70JgSA7KJzQYAAAAAAAAAlIRgbQAAAAAAAAAAAAAAAAAAUOl07txZHTp0CFg3d+7cGHQDAIDH/Pnz1bdvX9WtW1c1a9bUDTfcoAsuuEBJSUk666yztG7duhLn/vzzz0HtkZCQoJo1awbdU0JCguLjYxPsA1QkmZmZmjx5ckTXvPXWWzV27NgCY+vWrVOnTp1Us2ZNpaWlKS0tTbVr1/Z91KxZUzVr1lTfvn3LFHT5xBNPaP369WV9ClGzatWqoOo6d+6sP/zhD0pOTo5yR4iGpKQkrVq1SmPGjAl57p49e9S6dWstXbo0Cp0BQPlITEws7xYKsG1bL730Unm3AaCS2LBhQ1B1Z599dpQ7QWXw5z//WR999FHQ9dXSO6tRv1lR7EiSrAI3JYUyB5xfQKE1SlnT+H0vGaUmRz+64+jRo3rooYeKjPfv3189evQIep26desWO/7nkbdr9469vpBrb3C2bWxfTLZtPOHYxvOdvIHa8gVsK/9ofcdjioRo+z3Kv2s5tUa+vUtetHgF1iaRGwAAAAAAAABOehH96nzr9nXVqn16JJeMGHoLD72Fh97CV5H7o7fw0Ft46C089BYeegsPvYWnIvcmVez+KnJviYlx5d0CAAAAAAAAAAAAqiDLsjR69OiAdZ9//rl27twZg44AAFXdrbfeqlGjRmnp0qU6ePBggWvHjx/Xf//7X5155pnavHlzsfMzMzMD7hEfH6/c3FwdPnxYLVq0CKqvUEK4gZOFbdvq2bOn3G53UPXBvGGL16xZs/Sb3/xGWVlZGjRokDp16qQffvgh3FaDZtu2+vXrF/V9wnX77bcHVbd27VrddtttUe4G0fbiiy/q+eefl8sV2j9NO378uPr166dHHnkkSp0BQGz17t27vFsookmTJuXdAoBKIiUlJai6UP+fDyefOXPm6PHHHw+6Pq56PbW8bEkUO6qYasUgWPvvf/+7du3aVWR8ypQpIa2Tmppa7Pj/Mv+nW0bcqu2bt0vyhFt7FQy5BgAAAAAAAACgYojoV+dr16mu2nWTIrlkxNBbeOgtPPQWvorcH72Fh97CQ2/hobfw0Ft46C08Fbk3qWL3V5F7c8VZ5d0CAAAAAAAAAAAAqqhRo0YFrDHGaP78+THoBgBQlU2YMEFPPPFEwLpjx46pa9euxQbgBBPMW61aNUnSe++9F1QQtySlp1fMN3MHomnChAnatm1bULVpaWlavXq16tWrF/T6y5YtU1pamhYtWuQJloqRHTt2VNhw7csvv1xNmzYNqvaxxx7TpEmTotwRom3s2LFavny5atSoEdI8Y4zuuOMODR06VLZtR6k7AIiNG264obxbKMCyLF100UXl3QaASqJZs2ZB1fH/bFXbihUrdM011wRdb8UlqeWIZZIrMXpNeUXk8/FS1iiyvil0W1BK9egGa//666+aNm1akfFBgwbpnHPOCWmt2rVrl3ht/679mjz8Fm34foNkjIwxBZ65kS3jRG7nfzjfnOxt48yT5cyyvPMLnp33ayphvZJhTCq8PwAAAAAAAACg8uMtYgEAAAAAAAAAAAAAAAAAQKXUpk0bnXXWWQHr5s6dG4NuIiM3N1fr1q0r7zYAoFI6fPiwHnroIXXp0kUNGzZUamqqmjdvrgsvvFB33HGHFi9erNzc3IjvO2bMGP3f//1f0PU5OTnq0KGDDh48KEn68MMP1bdvX02fPj3g3OrVq0sKLcDvwgsvDLoWOBls375dzz//fFC1lmVpyZIlio+P13PPPRflziLj448/Vu3atTV79uzybqWIF154IejaZ555RgMHDiSkr5I766yztG3bNrVs2TLkuQsWLFBGRoaysrIi3xgAxEiPHj2UmBiD4NAgGWP03//+t7zbAFBJBPv/cHv27IluI6iw9uzZo969ewf/eZvlUvMh7yk+uWF0G4uI0AKWSw5kzo+Wrp4Y3eiO6dOna//+/UXGH3zwwZDXSk5OLvX64UOHdevo27T6P2slGRljOwHbxskbN37fPIyUH6TtrXAuGmMKBpUXCtz21he8XvR+kdehhLpiHwMAAAAAAAAATkoEawMAAAAAAAAAAAAAAAAAgEpr9OjRAWv++9//atOmTTHopmzmzJmjtLQ0derUSXfccUd5twMAlcL27ds1ceJEtWjRQqmpqbr33nu1du1a7dmzR7/88ou2b9+uTz75RI888ogGDBigatWqKTk5Wa1atdL9999f5v1Hjx4dVrhtVlaWRowYoXr16umiiy7S0qVLg5qXkpKimTNnavfu3UHvtXjxYkJLUaVMnDjRE9gUhNtuu01nnnmmJGn48OFq1apVNFuLmMOHD2vMmDFKS0vTm2++Wd7t+AwcOFAZGRlB13/00Ufq1KkT4dqVXJ06dbR582YNGjQo5LmbN29Ws2bN9N1330WhMwCIjfbt25d3CwV06tSpvFsAUEnUqlUrqLrMzMwod4KKKDc3V127dtXRo0eDntOo97NKanBmFLoJLQS7+LmB1ijmulXSteLWspSUGL0k54MHD+rxxx8vMj5kyBDf1zVCEShYW5Jyfs3R7VfeoeWfrZDkhGM7IeLe6Gw5Y97QbfkFaHtPwxeGbeWv4f9lG/+wbP+v55CLDQAAAAAAAAAIBsHaAAAAAAAAAAAAAAAAAACg0hoxYoQsK/A/r583b14MuglPZmamOnfurKuuukpHjhyRMUaPPPKIunbtShAqAJRg165datiwoZo3b65nn31W27ZtCzpI9+jRo9qyZYumTJmiNm3ahB0QNXTo0DL9/rJ06VLt378/pDldunTRyy+/HNKczZs369JLLw1pDlDe8vLywp63aNGioGrbtWunadOmFRhbsWKFGjVqFNbeZZGQkKAPPvhAp512WkjzsrKydO2111aoYOpXXnklpPoff/yxyOuAysflcun999/XlClTgvr8zF92dra6desW8o8dAKgohg0bVt4tFJCSklLeLQCoROLi4gLWbN++PQadoKLp3r279uzZE3R9Wtc/qFa7UVHsqATOpx/Bfl2wyMQCCq1ReE1TYqVkjBLjoxcF/dhjj+nw4cNFxh944IGw1qtWrVpQdcePHdddY+7RJ+9/KlM4QNvLG7htPCHZ3uhtb/i2MU4ctzFFj93k3/EFcRtT9OxVMIC7wLhTG/qPAQAAAAAAAADAyYBgbQAAAAAAAAAAAAAAAAAAUGk1adJEPXv2DFg3d+7cCveP6m3b1vjx49WqVSt9//33Ra6vWbNGjRs31pIlS8qhOwCouHJzc3XaaaeFFO5Tks2bN6t169aaM2dOSPMGDhyoBQsWlHn/UI0fP16DBw8Oed7nn3+u7OzsKHQERM7GjRs1fPhwJScnKyEhQdWqVVP9+vXVtWtX3XbbbUGtMW3aNJ04cSJgXWJioj7//PMi4+np6dq6datOP/30kPsPV2pqqn744QcNHDhQS5YsUUJCQkjzs7Ozdfvtt0epu9Cde+656tOnT0hzHnvssSh1g1i79957tWjRIiUmJoY0zx/debgAACAASURBVO1265prrtH48eOj1BkARM+dd96pGjVqlHcbPhXpDTcAVHzBfP6xY8eOGHSCiuTyyy/Xt99+G3R9jWZ9VP+8v0Sxo+JEL8RaUjGh2sX9+ZIpcBvnik5Pu3fv1tNPP11k/LLLLgv5Dbq8EhKC/5wtLy9P9//hAb079z0nVLu4AG0PXzi297bQuRXM4y7pz+wsX60xxgnaLlxTsf68DwAAAAAAAABQfgjWBgAAAAAAAAAAAAAAAAAAldro0aMD1qxbt05r166NQTfBWbhwoerWrasZM2aUGnh09OhRDRgwQDfddFMMuwOAiq179+7au3dvxNZzu90aO3asjhw5ElT9HXfcoY8++ihi+werbt26GjhwoO68804NHz48pLm2bevcc8+NUmdA2cyYMUNNmzZVRkaG3nzzTR09elTS/7N334E13f0fwN/n3Js9RJakRAQRm6hdo3Zpq5paVZoWLUq1WjWqlNYsbanYo61ZtNTjVyVGao9SYkYIMoiQRCSR7ZzfHxmy77kzEe/X83hy7zmf7+f7ubmRcfN4n+wQ/QcPHuDChQuYP38+atWqhejo6FJ7BQQEKNrz66+/hqura7HnzM3N8d9//6Fv377aPRAd1KlTB5GRkfD29gaQHexdXFiWJosWLVL8OcwU9u7di2rVqimuT0hIwIoVK4w4EZnSK6+8gtDQULi4uGi9dvny5WjZsiUyMjKMMBkRkXGo1Wr8+OOPWq/z8fFBmzZt8Pfff+eFRq5bt06vWURRhCjynw0TkXIWFhYaazT9HEYVy5w5c7B582bF9eaVvFDtta1GnKgEBrmQqrIeMuTsrGeh9DWCkbK+586dW+RnfkEQMH36dJ17iioVLFzrKK6XJRlzv5iHjcs3FQjNzn0anoZsy3mB2XnB2bnvNyG3Vkb+92P+Hk/ri7mdW5//OchdW2jPAqHdBbd7OqeC/xARERERERERERFR+cffkBMRERERERERERERERERERERERHRM61v375Qq9Ua67QJgzA2Pz8/JCQkKKqVZRlLliyBIAjo0aMHVqxYgfj4eCNPSERUPr377rv477//DN43PT0d/fv311iXnJyMH374weD7KzFt2rS821u3bkXLli21Wn/58mUMHTrU0GMR6Sw2Nhbe3t4YNWoU7ty5o7H+5s2b8PT0xKZNm4o9f/jwYcTExGjs4+TkhC+//FJj3bZt2zBlyhSNddoSRREtWrTAtm3bcO3aNdja2hY4P3LkSDRv3lyrnpmZmRg+fLghx9SLWq1GWFgYGjdurHjNhg0bjDgRmZqnpyeioqLQqlUrrdf++++/qFq1Km7dumWEyYiIjOODDz7A6NGjtVrTsmVLHD9+HK+88kresSFDhiAmJgZVqlTRaQ57e3ud1hHR88va2lpjjZKfs6hi2LVrl1Y/B4vm9vDsfxjPXmSFjoHJxS6TSzphEJGRkVi2bFmR4wMGDEDDhg117isDcOw4FpYvNNJq3U/fLMayecsgyRKKRFTLOe8JATlp2Tnh1AXSt/O9r4RC94EiYdZ6Z5UbKeyciIiIiIiIiIiIiMqPZ+23FEREREREREREREREREREREREREREBTg5OaF79+4a63777TfIsvECDrRRuXJlndYFBgZi5MiRcHJygq2tLZo0aYJRo0bhwIEDkCTJwFMSEZUvkiQZNXj1r7/+wr///ltqzSeffILMzEyjzVCS2bNnY+zYsQWOHTt2DNWrV9eqz88//wxPT08cOHDAkOMRae348eOoXr06bty4odW6zMxMvPPOO/Dz8yvyvc+ECRMU9fjkk08U7zdz5kysW7cOoqj8n980bNgQDx8+LPFPeno6Tp8+jb59+5bYIygoCHXq1FG8JwBs375dq3pjMzc3x7lz59CnTx9F9RkZGUaeiEzN3NwcJ0+exKhRo7ReGxsbCx8fH+zevdsIkxERGUdAQABee+01xfXr169HWFhYkeOurq64ceMG3NzctJ5hzpw5Wq8houdb4Qv9FCcuLs4Ek1BZCwkJgZ+fn+LfoQiiGTz7HoSotjHyZPr8Tkfp2mLqhFLOlbBOMsLvn7799tsiPy+Looivv/5ar76yJAMqNSq3Gwmr6i20Wrtm4VrM+3I+pCfZ4drZ4dgChNz3Wfbdgvvle1/J8tMg7tw6jR93DMgmIiIiIiIiIiIiohIwWJuIiIiIiIiIiIiIiIiIiIiIiIiInnlvv/22xprbt2/j5MmTJphGMy8vL717PH78GBcuXMDy5cvRtWtXmJmZoUOHDggNDTXAhERE5c+NGzeMfoEEPz+/Us8fOnTIqPsXJggCVq1ahcmTJxc5p1arcfHiRfTv3x9mZmaKe0ZERKBr165o0KABzp07Z8hxiRRZuHAh2rdvj9TUVJ177NixAy+88ALi4+MBANHR0Th16pTGdWZmZsX+fSrNkCFDcOjQIVhYWGistbGxwZ49e+Dg4FDiH7VarbGPra0trl69it69e0MQlKVH2dgYO8xMe6IoYseOHbCystJYm56eboKJqCwsXboU69atg0ql0mpdZmYmXnvtNUyfPt04gxERGcHOnTvh6+uruL527drYsmVLkeO2trYICwtD1apVFffy8PDAyJEjFdcTEQGAvb29xhoGa1d8CQkJaNmyJbKyshSuEFC15yaYV6pp1LkMx5CvJ5bUS8aTJwbcBtmvha5du7bI8UGDBqFu3bp69c7MCcUWRBUqtxkG69odtVq/Ze0WfDV2GrKych+0nB2YnfPabYmv4Rb3EodQ8Licm7hd7MshGl4jKdKHiIiIiIiIiIiIiCo6BmsTERERERERERERERERERERERER0TPvjTfegKWlpca6zZs3m2AazZo0aWLwnpIk4ciRI6hbty78/f0N3p+IqKzt2rXL6HtERUVhzpw5JZ6PjIxU1GfIkCE4duyYznM4OjpiyJAhCAkJwfDhw0uss7e3x5YtW5CRkaF1qO6VK1fQrFkztGnTBrdu3dJ5ViKlJElC//79MW7cOEiSpHe/mJiYvPDIRo0aKVrTs2dPRcHWhbVr1w7Xrl3DCy+8UGJNjRo1EBERoVUAZmlEUcTOnTsVf94x1L7G0KlTJ401mZmZJpiEysqQIUPw33//wc7OTqt1sixjxowZeOWVVwzyeYOISBfnz59Hv379UKNGDXTq1AmTJk1CUFBQseGjoiji9OnTqF69uuL+AwcOxOzZs4sct7a2RmhoqKLXkARBwKZNmxTvSUSUq3LlyhprEhMTTTAJlRVJkuDr64ukpCTFa1zbfgub6l2MOJV2DBOgrKGHXOzNAgcysgwb5Dx9+nQ8KZTWrVKpMG3aNL17p2fm9hUAQYRDi8GwrddTqx7/t+3/8Nmwz5GWng7kPgcCIEOGgOx3i1zi+03ZRcQMwoRbEREREREREREREZHpCdcj/s17DdrKxgwWltr/HwSJiIiIiIjo+VXZqjZUgkVZj0FERERERERERERERESE/v37Y9u2baXWVKlSBVFRUToFKhrSpk2b8M477xh1D0EQ0LdvX3zzzTeoW7euUfciIjI2SZKgUqkU1apUKtjb28PR0RGVK1dGZGQk4uLiig2+K46ZmRliY2Nhb29f4HhYWBhq166tcX2TJk1w/vx5AECbNm1w8uRJRfsCgKWlJc6dO6fT5+3vvvsOEydO1HodkB0A+P333+PTTz/VaT2RJpIkoVGjRrhy5YpB+6pUKnz44YdYtmyZovqbN2/Cy8tLrz3nzJmDX375BWlpacjKyoIgCOjduzcCAgIgiqJevUvi6OiIhw8fllrTr18/bN261Sj768vPzw87duwotaZWrVq4ceOGiSaispKYmIgWLVogNDRU67Wenp44c+YMnJ2djTAZET2vJElCeHg4XFxcYGtrW+Dc+fPn0bt37xIvciGKIn766SeMHj26yLnExERUqlRJ8RyiKCIuLg4ODg7Fnt+9ezfGjBmD8PDwAhcasLS0RLVq1fDrr7+ibdu2ivcjIso1cOBAbNmypdQaDw8PREREmGgiMrXOnTsjKChIcX0ln7fh1nmJEScCCkYwlxBWLSMvMLnkYG250NvCi/OfL1QjS3nnZMj5EqKlnMrcNVLOORmB39aAVxXzEmbRzqVLl9C4ceMij+3999/H2rVr9e5/Ny4ZzcesByBCgAgIAgARyVf/RuL537Xq1bp9KyzbuBS2trYQBRGioMp5K0IQRKgEEYCQfR/IOy5AgCgIAAQIAiDk/CfvlijkPMUCBOFpOnZuRd4HQM5TmVsj5EvSzlsn51usBZWg7PVoIiIiIiIiIiIiIiobM1b0hCAb5hKcRERERERERERERERERERERERERERlaseOHfDz89NYt2bNGgwdOtQEE5UsNjYWLi4uJtvPxcUFAwYMwNSpU+Hq6mqyfYmIDKV79+7Yt2+fxjq1Wo3U1NRiL6Dw+++/o1+/for269KlC/bv31/g2MyZMzF16lSNa5OSkvJC+RITE+Hj44N79+6VukalUmHJkiUYMWKEovlK0qxZM5w7d07n9bNnz8bkyZP1moGeXRkZGQgODoaFhQUaN25s0N6vvfYa/vrrL4P21JaPjw9CQkLKdAZdqdVqPHnypNSaefPmYcKECSaaSDuDBg3C5s2bS62pXr06wsPDTTQRlSVJktCvXz9s375d67XW1tY4ePAgWrVqZYTJiOh5ERISgm7duuHevXsFLr5TvXp1zJ07F2+//Ta+++47TJo0qZSgzqc++eQTLFy4sMjxX3/9Fe+9957iucaMGYPFixeXWiNJEvbs2YOYmBi88cYbcHR0VNyfiKg4Y8eO1fi5x9HREXFxcSaaiExJyfOfn6VrM3i+tV9zod7KMlhbzrn59L4sS/nWlhys/edX1dGgumUJs2inuAtUqdVqXLt2DTVr1tS7f2jUQ7z8xW/IjqEWgZzwa0BEyvV/kHBmnVb9mrzYBKu3rYJj5coFgrVz/+QP1s4ftp17v9hgbSE3GJvB2kRERERERERERERUvBkrekIs6yGIiIiIiIiIiIiIiIiIiIiIiIiIiAyhZ8+esLe311g3bNgwRcFIxuTs7AwzMzOT7ffgwQMEBASgSpUqqFmzJmbPno20tDST7U9EpI/p06crCtUGgA4dOhQbqg0Affv2RceOHRX1OXDgAA4fPlzkmCZ2dnZ5odoAYG9vj+vXr6Nnz54wNzcvdk316tVx4cIFvUO1AeD06dPw8vLSef2UKVOwadMmveegZ4MkSZg5cyZcXV1hbm4OCwsLtGzZEk2aNIG5uTnq1auH77//Xq89YmNj4e/vX+ah2gAwY8aMsh5BJ3fu3NEYqg0AnTp1MsE0urGystJYkz/YlCo2URTxxx9/YP78+QXC0ZRISUlB27ZtsXz5ciNNR0QV3blz59C0aVNERUUV+doTERGBQYMGQRRFTJw4UfFrR4sWLcL48eOLHPf390f16tUVz/bnn39qrBFFEb169cL777/PUG0iMgg3NzeNNXwduWJatWqVVqHaams3eL65x4gTaUHv3+/kD9VWWJ69cSnnZSSnSsWf19LZs2eLhGoDwPvvv2+QUG0ASErNQIHHk++mTZ0uqNxmZE7YtjLBZ4Mx+LXBeBATCzl/9Lgs6/X7OLmUjHVZm+eQiIiIiIiIiIiIiCosBmsTERERERERERERERERERERERERUYVgaWkJPz8/RbW//fabkafRrKwCkG7duoUpU6bAxsYGvr6++PXXXyFJhgl8ICIytMDAQHzzzTeK6+fOnVvq+e3btyu+sEHXrl0L3L906ZLGNd7e3kWO2draYvfu3UhNTcWaNWvg6+uLxo0bo1+/frh27RrCw8NRv359RTNpolarcenSJdSoUUOn9bIsY8iQIQgKCjLIPFR+rV+/Ho6Ojpg6dSoePHiAzMzMAuczMzMREhKC8ePHw9fXFwkJCYp7r1q1Cm3atIG9vT1cXFywbt06reerWbMmbGxstF5XkipVqmDAgAEG62dKBw8eVFT34osvGnmS7KD0zZs3Y8yYMWjfvj08PDxQo0YNtGzZEmPHji3x48Ta2lpj78Ifg1TxjR8/HgcOHICFhYVW6yRJwqhRo+Dv72+kyYioooqPj0erVq2Qnp5eap0u4Y/ff/89du7cWeT4+vXrFV9EQJvvt4iIDMXd3V1jTUZGhgkmIVM6evQoRo4cqbheVFvBs/9hQCz+Ynamp90Feowu51uHxBTNF8VS4quvvipyzMzMDFOmTDFIfwB49LhQYH6+d6kMwNrrJTh1GAdBVH6B2GtXQtG/5wBERdzRWJv9/RaDsYmIiIiIiIiIiIhIfwzWJiIiIiIiIiIiIiIiIiIiIiIiIqIKY+DAgYrqPvvsMzx69MjI05TOy8urTPeXJAnnz5/He++9BysrK3Tu3JlBqkRUrty5cwe9e/dWHGzn6emJFi1alFrj6OioOIQmMzMTgiBgxYoVSEtLQ2xsrMY17du3L/GcKIoYOnQo/vvvPwQHB2Pr1q2oU6eOolm0YW1tjbCwMPj7+0MUtf8nA5IkoXPnzvjyyy+RlZVl8Pmo7G3YsAH+/v6Kvxc6f/483N3dsWvXrlLrJElCnz598OGHH+LkyZNISkrSerZKlSohODgYYWFhSExMRPXq1bXuUZgoisUGXT4rjh8/rrHG2to67++7JEk4evQofvzxRwwfPhydOnWCj48PnJyc4ObmhoYNG2LSpEmKwzszMjLw6quvwszMDC4uLhg0aBCWLFmCo0ePIioqCuHh4fj333+xePFiODo6omnTpvjzzz8L9FDyueTJE8MEkNGzpVOnTrh16xbc3Ny0Xrtu3To0adIEKSkpRpiMiCqiJUuWGPVCDkOHDkVMTAzi4+PzjnXo0AE7duxQtF6lUhlrNCKiEin5mYvfq1cskZGR6Nq1q/KLbQoiPPr8BbWVs3EHK6fk3PBnBVneD5P1/7ty9OhR7Nmzp8jxDz74AJ6ennr3z/UwKa1grnUxQdeWVZvBufMkCGrlF0OKuBWBAT0H4E5kVMETAgr2L2fZ6ERERERERERERET07GKwNhERERERERERERERERERERERERFVGF26dIG7u7vGunv37mHatGkmmKhkTZo00VhjaWmJP//8E++//z7q1q0LS0tLo8ySkZGBoKAgdO7cGXZ2dujfvz9CQkKMshcRPR8SEhKwdu1a9OvXD4MHD8bhw4e1Wp+VlYUWLVogPT1dUb2ZmRkOHDigqPbrr79W9LUi18iRI2FlZaWotm/fvor7GpMoivjll18QHR2NHj16QBC0T6uZM2cOLCws4OPjg6+++kpRsDiVf4cOHYK/v7/iwPpcaWlp6N27NwYOHFhs+FZKSgoaNmyoV4B1o0aNcPfuXTRu3BhA9sfxiBEjdO6Xa/bs2WjVqpXefcrKxYsXNda4urri7NmzaNOmDczNzdG+fXt89tlnWLNmDf755x+EhoYiPj4eMTExuHz5MubNmwdHR0d4eXlh6tSpSExMLLbvoUOH4OLigt27dysKx5ZlGcHBwXjzzTdhZ2cHf39/xMTEYPPmzRrXMsj/+eXu7o7IyEh06NBB67UXLlxAtWrVcP36dSNMRkQVTWBgoFH7x8fHw83NDU5OTlCpVHB1dcWAAQNw5coVResdHR2NOh8RUXGUBGvLsoyMjAwTTEPGlpaWhmbNmil+vQ0A3Lssh6VLUyNOZWqaXg/RPfE5Lkm/YG1Zlou9IKCFhQUmT56sV+/C4pJS88Ku5VLeJxZVGsK163SI5raKe0fficbQAcPxOClZ8ZoiL1MJ+c/JWr+ORURERERERERERETPDwZrExEREREREREREREREREREREREVGFoVar8eWXXyqqDQgIwPnz5408UcnatWunsSYtLQ09e/bE2rVrcfXqVaSmpuLu3bv44Ycf0L17d6PMlZycjG3btqFevXpwdXXFmDFjGKZKRIpNmDABtra2qFy5MoYNG4bff/8dGzduRMeOHWFhYYHBgwcjJSVFY58ePXogOjpa8b5bt25FrVq1FNf//vvvimuVEkURbdu2NXhffbi6umLPnj0ICwtD69attV4vSRJCQ0Mxa9YsuLi4wN3dHUOHDlUcDkjlz9ixY4sNxlZqy5YtUKlUeP311wuE2Tdu3BhXr17Vue+bb76JCxcuwNrausDxd955R+eeANC5c2dMnDhRrx5lLTw8XGPN7du30bx5c5w8eRJPnigL8pJlGbdv38bMmTPh4OCABg0aIDQ0NO/8999/j06dOpUYuq1JcnIy1q1bBzc3Nzx69EhjfeHnnp4varUahw4dwueff6712ocPH6J+/frYvn27ESYjoork5s2bJttLkiQ8ePAAW7duVfw61RtvvGHkqYiIivL09FRUFxkZaeRJyBRatmyp1Wv9Ts3Gwd67fFxErszJxd2RCyRCxz7S74JR+/btK/bihCNGjEC1atX06l3Y/YTiXp/NTbPO/2BlmDt7w7XHLKisHBT3D7kcgjFDPy76GoWG3HLGZxMRERERERERERGRtgSZl2ckIiIiIiIiIiIiIiIiIiIiIiIiogokKysLLVu2xLlz5zTWtm7dGseOHYMoiiaYrKDY2Fi4uLhorNu/fz+6dOlS4vnJkydj/vz5ikMUdSEIAlq1aoWFCxeiVatWRtuHiJ5t3bp1w/79+zXWWVtbY+vWrXj11VeLPT916lTMnDlT8b7jx4/H/PnzFdfn6tGjBwIDA7VeVxI3NzetwsDLwrlz59CsWTOD9LKzs0O7du3w+eefl/p1isqPlJQU2NnZ6RWsXZilpSUsLCwUBSeXpEqVKrh3716J5ytVqqRTuLOLiwvu3r0LtVqt82zlgbu7e6nvH0MSRRFfffUVJk6ciMqVKyMjI8Mk+wJAz549sXv3bpPtR+XXtm3bMGjQIGRlaR9KN3HiRMydO9cIUxFRReDo6IiHDx+W9RglyszMfOa/byGiZ5MoitAUN3Dw4EF06tTJRBORMfTr10+rC83ZePZAtV6bjThRaeQSbhc6lBPSXPLHr1zobe5toZhj+e7LT+/LkLJvy0/r5LxaCZClvNs9fG0RMKpqCbOUTpZltGzZEmfOnClw3NLSEjdv3oS7u7tOfUsyenEgdhy7AQgCABECREAQgZy3AlTZxwUVBEENQMSTxw9wf980ZCXHKN7ng9HDMWPuDAiiCBECBEGAABGiICDvP0L27+dEQQDyjgk5T2/O/+bU5/wXAoScZ1LIezoFIXfF0/Tu3GOFP2aUUgkq7RYQERERERERERERkUnNWNETpv9XIERERERERERERERERERERERERERERqRWq7Fs2bKn/2C+FCdPnsTatWtNMFVRzs7OMDMz01h34MCBUs/PmTMHd+/exTvvvINKlSoZarwCZFnGyZMn0bp1a3h6emL16tVG2YeInl3Dhg1TFKoNZIf7vvbaa/Dz8ysSmilJEr777jvF+7700ks6hWoDwB9//AFzc3Od1hbH19fXYL2MxdfXF0+ePEGtWrX07pWUlIS///4bXbt2RdOmTREeHm6ACUmJn376Ke/7CBsbGzg7O6N27drYvLn0wKs5c+YYNFQbANLS0vQK1Var1RovhjJw4ECd+h47dqxChFPa2NiYbC9JkvDNN9+gRo0aJg3VBoDhw4ebdD8qv/r164eLFy/CwcFB67Xz5s1Dp06ddArlJqKKTZKkch2qLYpihfi+hYieTSqV5uDYiIgIE0xCxjJu3DitQrXNHWqjWq+NRpyoAsn9NZQMRD/M1LnNzp07i4RqA8BHH31k8FBtALgTl1T0oJw/YLxouLnK1h1VXlkAM4fqivdZtWQ11q/dkNObiIiIiIiIiIiIiMjwGKxNRERERERERERERERERERERERERBVOq1at8MEHHyiqnThxImJjY408UfEcHR011pw9e1ZjjaurKzZs2ICEhAQcO3YM3bt3h4WFhSFGLCIiIgIffPABbG1t8fHHHyMlJcUo+xDRs+P8+fM6XaRgx44dcHV1xcmTJ/OO/fLLL4rDXF1dXXHw4EGt981la2urcyh3cX744QeD9TImURRx4cIFuLi4GKxncHAw6tSpg/PnzxusJxWVkZGBLl264JNPPkFcXByysrKQkpKCuLg4hIWFYdCgQahXrx6Sk5OLXZ//71p5ULlyZQQHB2sMiFq2bJnWH6+rV6+Gt7e3PuOVG82bNzf5ng8ePDDpftWqVYOfn59J96TyrW7durhz5w4aNmyo9dp//vkHnp6eiImJMcJkRPSsMsT36nZ2dgaYpHh///230XoTEWmi5KJjd+/eNcEkZAwjRozAwoULFderLBzg2e8fMIZCk6JB0XdidQvWliQJU6dOLXLc2toaEydO1KmnJlEPignWVkBl7YgqPRbAwqmO4jVffvYlDgcd0Wk/IiIiIiIiIiIiIiJN+BsNIiIiIiIiIiIiIiIiIiIiIiIiIqqQZs+eDWdnZ4118fHxmDRpkgkmKsrLy0tjTWhoqFY927Zti7179yIlJQW//fYbmjdvDpVKpeuIJXr8+DECAgJgb2+P7t27az0nEVUM169fh6+vr87rHz58iLZt22LEiBGQJAlLlixRtM7c3BynT59WFP5UmrFjx2Lo0KF69QCAl156CXXr1tW7j6lYW1vj4sWLsLGxMVjPjIwMtGrViuHaRvTiiy9qDJMPCQmBl5dXsRcNMWYYpLZatmyJu3fvon79+hprRVFEYGCg4vkHDhwIf39/fUcsN4YNG1bWIxjdihUrynoEKodyv1a98847Wq+9e/cuatSogcOHDxthMiJ6Fn3//fc6rxUEAYMHD0ZCQgJ8fHwMOFU2R0dHdO/e3eB9iYiUsrS01FgTHR1tgknIkOLj4+Hj44OVK1cqXiOI5vDsGwRRbW3EySqu+OQneJwmab1uy5YtuHTpUpHjH3/8MVxdXQ0xWgEZmU9wL/6xzutVlpXg2mOBimAtmAAAIABJREFU4vonT57gg3c+wPVr13Xek4iIiIiIiIiIiIioJAzWJiIiIiIiIiIiIiIiIiIiIiIiIqIKycnJCd99952i2jVr1uD48eNGnqioxo0ba6yJiYnRqbcoihgwYAD+/fdfpKSkYP78+fD29oYgCDr1K8mTJ0+wb98++Pj4oF69eti5c6dB+xNR+TVhwgSDhEnLsoyVK1fCw8MDt2/fVrRm+/bt8PT01HtvIPtrwOzZs3X+/Ojo6Ij9+/cbZBZTqlKlCk6fPg0rKyuD9czIyECHDh2QlpZmsJ6UbdKkScWGLBUnNjYWXbt2LXLcwcFB41pLS0s4OTlpPZ8mKpUKjRs3xrhx4xAcHIxTp04pCm/L1bRpU8THx2PYsGEQxeL/KUzt2rWxceNGbN682VBjlwtdunRBq1atynoMo6lduzZ69epV1mNQObZhwwYEBASU+He/JGlpaXj55Zfx448/GmkyInpWxMfH4969e1qvs7KywuDBg3Hv3j2sX78eoiji0qVLqFWrlkHnGzt2rEH7ERFpy9pac4jygwcPTDAJGcqePXtQtWpV7S6GKQio+uoWmNkb5vW2iq/o64iyDITfz9CqS1ZWFr7++usix21tbTF+/HidpyvN7ZhHkGRZx9XZj1s0s4bH2zthZu+haFViYiLeeWsw4uLiddyXiIiIiIiIiIiIiKh4DNYmIiIiIiIiIiIiIiIiIiIiIiIiogrL398fbdu2VVQ7atQoZGVlGXmigtq3b6+xJjU1FRkZ2oUxFGZubo7x48cjNDQUsbGxGDduHNzc3PTqWZyQkBD06dMHTk5O6NGjB+7fv2/wPYio7F25cgUeHh6YP38+JEkyWN+7d+8iPl5zuIq7uzteffVVg+0LAJMnT8aJEyfg7e2t1TozMzOcPn1aq4Dg8qR+/fqIjY1Ft27dDNYzKSkJQ4YMMVg/Ak6dOqX4YiG5goODsXTp0gLHlASe29jY4N69e+jdu7dW+5WmWrVqyMrKQnBwMH744QdFFxYpjlqtxurVq3Hjxg34+fmhRYsWqF69Orp27YrLly/j+vXrGDRokMHmLi9EUcTx48fRokWLsh6lAA8PD7i4uOh10RY7Ozvs2rXLgFNRRTV69GgcOXJE64tByLKMzz77DAMGDDDo9yxE9GyZP3++oro2bdogMDAQP/zwAy5fvoyUlBSsX78erq6ueTVqtRpXrlyBl5eXQWbz9fUtNkyTiMiU7OzsNNbExcWZYBIyhI8//hi9evXS+qJnVdrNg021jkaaqgIrlE8ddk+73+X8+uuvuH79epHjn3zyCZydnfWZrETX7zws/oQg4GlgeP6f9Yv/uV+0sIdr13kQzTV/DgGA8FvheG/Ae8hITy+xxrCXhSUiIiIiIiIiIiKi5wGDtYmIiIiIiIiIiIiIiIiIiIiIiIiowhJFEcuWLYNKpdJYe+HCBQQEBJhgqqdeeeUVRXVHjhwx2J6Ojo744YcfEB0djdDQULz99tuwt7c3WH8AiI+PR2BgIKpUqQIHBwd06tQJS5YsQXJyskH3ISLT++mnn9CoUSNERUWV2Qx+fn5G6duqVSuEhobi4sWLGDlyJLy8vCCKxf9f7s3MzNCqVSvs378ftWrVMso8pmJtbY3AwEBERUXh888/h5eXl15BuQCwffv2UkPSGW6qnQ8//BCyLGsuLKRwSGNgYKDGNZmZmVCr1di5cyd+++03WFhYaL1vYYsXL9a7R35eXl74448/cPr0aYSHh2Pfvn2oX7++Qfcob0RRxMmTJ9G8eXOt19aqVQsvvfQSvL29YWVlVeLnNW3873//Q0REBO7fvw9JknDv3j34+/vD1tZWcQ9vb29ERUWhbt26es9Dz4e2bdvi9u3b8PDw0Hrt1q1b0aBBA/48QvQcun//PubOnauodvfu3ejWrRvGjRtX6vcW5ubmCAkJwWuvvQYHBwedZ6tatSqOHz+u83oiIkOpVKmSxpqHD0sI4qVyIyEhAQ0aNEBAQIDWryE41PeHQ8PhRprsOZHzUlronZJDowtLT0/HN998U+S4vb09PvvsM0NNVkTonfjsPHADpFib2VeDa+dZEETNv4MDgFPHT2HBnAWaC7V/GYyIiIiIiIiIiIiInlMM1iYiIiIiIiIiIiIiIiIiIiIiIiKiCq1x48YYO3asotpp06bh7t27Rp7oKWdnZ6jVao11QUFBRtnf29sbmzZtwqNHj3DkyBF069bNIAGa+T169Aj//PMPxowZAzs7O7i4uMDPzw/Xr1836D5EZHy//vorPv300zIPRbaysjJq/4YNG2LZsmW4efMm0tPTsWnTJvTo0QNubm7o1q0b/u///g9paWk4efIkOnToYNRZTKlq1apYsGABbt68iZSUFPz4449o1qwZzMzMtO4lSRLef/99REdHY/r06XjjjTdQr149ODg4QKVSwdLSEuPGjUNWVpYRHknFkpWVhcuXL+u0NjY2FufOnQOQ/Zw8evRI4xpHR8e82wMGDEBsbCzeffdd2NnZab2/KIqYMmUK+vTpo/VaKkoURZw6dQqTJ09G/fr1S/weUhRFdO7cGVevXoUsy7hx4waOHj2K0NBQpKSkIDU1FYsWLdJ5jkaNGuH1118vcKxKlSr45ZdfkJSUhB07dsDX17fEgH4nJycMHz4cISEhBr+4C1V8rq6uuH37Nrp166b12pCQEFStWhWXLl0ywmREVB6FhYWhZs2aimqbNGmiVUi2ubk5du3ahYcPH+LJkye4ffs2YmJikJqaivHjxxf5Oti9e/e8Y4IgoHPnzrhx4wYsLS2VPyAiIiPJ/3NgSRITE00wCelq3759eOGFF3DlyhWt11q5tUSVjj8aYarySlOadAmJzkJxdwSg0Nf8a1FpiidZuXIlIiIiihz/7LPPFP291NXViNgSzpSeZi1AKFojCLBybw7ntpMU779k0VLci45RXC8Igt4XASQiIiIiIiIiIiKiikuQtb3kKBERERERERERERERERERERERERHRMyYxMRH16tVTFJo9cOBAbN682QRTZXNzc0NMTOkhAt27d8fevXtNMo8kSZg1axY2btyIa9euGXWvtm3bYt26dahVq5ZR9yEi/SUkJMDV1RWZmZlarRMEAe3atcORI0cMNsu0adMwY8YMg/Wj0kmShF27dmHJkiU4ceIEkpOTFa+1tLREWlrJgUJWVlb4+++/0bFjR0OMWiFt2LABQ4YM0Xn9xIkTMXfuXCxduhSjR4/WWN+rVy/89ddfxZ67cOEC5s+fj7179+LBgwel9vHy8sK+ffv4Nd7IgoKCsGbNGqSnp8PNzQ0eHh748MMPFQWDSpKEBg0aICQkRPF+giAgJCQEderU0VibmJiItWvX4v79+3j48CHc3NwwevRoODs7K96PqDRTp07FrFmzoO0/jVOpVFi3bh0GDRpkpMmIqDzIyMiAu7s74uPjFdXPmzcPEyZMMOgMv//+O77//nu0aNECP/30Ezp06AA7OzsEBATAy8vLoHsREenj3Xffxfr160utcXd3N+kFKUm5cePGYdGiRVp/X5zLrvYbeKHbWmgOnDYluYTbhQ7ljFzyY5cLvS1tj3y18tPzMqSn5+TsOrnAGinnuATIElwd1Dg237uEeZ56/PgxatWqVeR3Qw4ODrh9+zYqVaqksYeu2nyyHuExicgOBhchQMTTkHAVIKhyjokQBDUEQZVzXA1ByD4GqLLfCiIEqAGIiD+7BI8ulP65JNfoT0bj27nfQICQ0zM7uDs7vDvnloDs27nB2nLOmDkVcs7b3LzvvIuY5PtYzgvkzlmrLZWg0n4REREREREREREREZnMjBU9GaxNRERERERERERERERERERERERERM+HrVu3YsCAAYpq9+3bh65duxp5omytW7fGqVOnSq2pUaMGbt26ZZJ58gsNDcWYMWNw8OBBPHnyxCh7CIKADh064Ndff4Wnp6dR9iAi/fXo0QOBgYFar/vll1/g7++P3bt3o3///nj8+LHes+T2pLKxc+dO9OnTx2D9zM3NcenSJXh7aw4deh7Nnj0bU6ZM0Xl969atceLECdSuXRthYWEa60+cOIHWrVtrrLtz5w7mz5+Pv//+G/fu3YMkSVCpVFCpVBg1ahRmzpyp88xkOhkZGfD29kZERISi+lGjRmHp0qVGnopIuV27duGtt97S+sIfAPDxxx/jp59+MsJURFQeDB48GBs3blRUK4oiHj16BFtbWyNPRURUPn3xxRdYsGBBqTUODg54+PChiSYiJRITE9GuXTtcvHhR717OLafA6cXPDTCVoWgK1s6XsAzjBmtnB2lL+Y6VHqwNATixwBvO9uqSHx6A5ORk3Lhxo8jxSpUqGfUCHI8ep6Pe8FWAnBukLeaEU6uQ/Q4V84K1hdzbQnZwtiCaITtQWwUgJ3A7X7A2ANw/OBmPw4M0zmFlbYWLoRfg5ORUIFj7abx2drB2djC28DQgG0+DtfM+ADQFaxcKYtcGg7WJiIiIiIiIiIiIyrcZK3rmvEJNRERERERERERERERERERERERERFTB9evXD926dVNUO3r0aKSnpxt5omxNmjTRWBMTE2OCSYqqU6cOAgMDkZCQgNGjR8PGxsbge8iyjEOHDsHLywvdunVDdHS0wfcgIv38+++/Wodqm5mZYdmyZXkB2L169cL9+/fx8ssv6zVLs2bNGKpdxt544w2NgVvayMjIQPPmzZGYmGiwnhWJWl16EJMmJ0+exMsvv6woVNvV1VVRqDYAVK1aFQsXLsS1a9fw6NEjJCUlISEhAXFxcQzVfoaYm5vj6tWrqF+/fql1lSpVQmBgIEO1qdx5/fXXcfXqVTg5OWm9dvHixWjTpg0yMjKMMBkRlbXt27crrn355ZcZqk1EzzU3NzeNNWlpaSaYhJQKCgqCu7u7QUK1ASD29Cw8ClF2QYqKoaQgbh3LcwObBQGyDATfStXY0tbWFk2bNi3yx5ih2gBw7kZMdg54gZRpocBjLJg/LRRTIxRzHoCggkvHb6Gy0vzzWWpKKpYFLC+lQovnSEMOOxERERERERERERFVbAzWJiIiIiIiIiIiIiIiIiIiIiIiIqLngiAICAgIgLm5ucba0NBQg4aGlqZ9+/Yaa1JTU8s08M3W1hYBAQFITEzEypUr4eHhYfA9ZFnG/v37UbVqVbz66qu4f/++Xv0SExPx888/Y9y4cZg0aRLWrl3LABgiHSQkJKBly5ZarWnSpAmioqIwcuTIAsetra0RFBSEdevWKfpcXFilSpVw5MgRrdeR4X3++eeoWrWqwfolJibiyy+/NFi/isTMzEzvHocOHVJUN2zYML33omePtbU1Ll++jG3btsHV1RWCkB2KJYoirKys8PbbbyM2NlbxBWqITK1WrVqIiopCs2bNtF578uRJeHh4IDIy0giTEVFZkSRJ8c//5ubm2LBhg5EnIiIq36pVq6axJjMz0wSTkBJffPEFunTpgpSUFK3Xuri4oH///sWeuxf0MWJPzwFkSd8RjU8QNNdobmK4NblB1TmhzmdvaP/cmMq/obkXNpVRMBQ7f5WQ90cQCteUEKqdc1s0s4Rb98WKZlm5ZCUelXahPYM8z0RERERERERERERU0TFYm4iIiIiIiIiIiIiIiIiIiIiIiIieG3Xq1MHEiRMV1c6cOROXLl0y8kRA9+7dFdUdO3bMyJNoJooiPvjgA0RERODkyZNo3bp1wWAFA5BlGbt374a7uzvefPNNxMfHa7V+8eLFcHZ2RqVKlTB06FAsXLgQ8+bNw7Bhw2BtbY0qVarg008/hSQ9AwEhRGUsLCwMnp6eiusFQcCSJUtw/vx5uLq6llg3ZMgQREdHo2nTpop7i6KIw4cPw9raWvEaMq6AgACD9tu8ebNB+xmTJEmIjY3FpUuXdAqy0oZKpTJq/1yiKGLatGkm2YvKp759+yImJgaSJEGWZTx58gQpKSnYtGkT1Gp1WY9HVCpLS0ucPXtWpwsE3L9/H7Vr18a+ffuMMBkRlYUbN25AlmVFtT/99BPc3d2NPBERUfmm5CKKT548McEkVJrExEQ0bdoUCxYsUPx1Lr+ePXvi7t272LhxI3r37l1sTdzZ+Yj4sxdSo08UOSelP8Lj8EA8vLQKidd/R2rMGTxJfYC8NOkKQyga6Kzl70BOh5bfYO2TV+9CKPAYc0K0c8PB8x8vpkZA/mPFs3CuB/v6AzXOkpSUhNXLV+dr9bSnIAjFfmhp80wY+ndXRERERERERERERFQ+CbIuvzkhIiIiIiIiIiIiIiIiIiIiIiIiInpGpaamokGDBrh165bG2po1ayI0NNTooZZmZmbIysoqtWbKlCmYOXOmUefQxf379/Hpp5/ijz/+QEZGhsH7q1QqvPXWW1i1ahXs7e1LncPX1xd3795V1NfGxgYbN27EG2+8YahRicq9hIQE2NvbQxRFjbVHjx5Fly5dtPp7/eDBAzg7O2s10/fff4+JEyeWGtAkCAKWLl2KkSNHatWbjM/T0xMREREG63fs2DG0bdvWYP0MKTY2FqNHj8aOHTuQmZmZd1wQBLi6uqJr165YuXKlwcPfly5ditGjRxu0Z3FeeuklHD161Oj7EBEZ2+rVqzFixAitL6QjCAJmzZqFyZMnG2kyIjKV7du346233lJUW69ePVy5csXIExERlW937txBtWrVNNYlJSXB1tbWBBNRYYcPH0avXr3w+PFjrdeqVCosWrSowGsLKSkp6NatG44fP17iOkE0g7VHJ6gsHZEeexHpcVdQXNKxaGYNM/saMLPzzH5r7wlLl6awdPWFIJppPW82uYTbxRwWUErQuFzobf7jQqHzxdTI2cflvNsAIOWrlHLqCr5VqYD/FvnA2kLza7CmlJ75BHWHrkR6ppyTUC3mBGWLOSHaKkAQIUAEoIIgiBAEFQA1IKggCCoIObcBNQRBzKlXAYI6u5+Q3S/r8X1Ebu0FWSo9lN/R0RGXblyEjY1Nzr7Z4d2ikBPmLWTfF/Ju5xLyhXznHMkJ484N1M4L1s73saItlWCaC94RERERERERERERkW5mrOjJYG0iIiIiIiIiIiIiIiIiIiIiIiIiev789ddfeO211xTVzpgxA9OmTTPqPG5uboiJiSm1pnv37ti7d69R59BHVlYWFi1ahA0bNiAkJARpaWkG7a9WqzF//nx8+umnRc6FhISgefPmWgeLCIKAdevWYfDgwYYak6hcOX/+PCZMmICjR48iLS0NsixDEATY2dmhevXqaNSoETp06ICmTZsiKioKly5dwrVr17B//37ExsZqtdeRI0fQrl07neaMjIzE5MmTcenSJURERODRo0ewtraGr68vBg4ciPfee8/gYcVkGLt378arr75qsH6dOnXCwYMHDdbPUAYNGoQtW7ZoDGm1srLC6tWrMWjQIL33lCQJc+fOxbx585CYmKh3P00OHTqEDh06GH0fIiJTOHv2LDp27KhT8GDv3r2xY8cORRciIaLyKTk5GZUqVVIcsL9//3506dLFyFMREZVfkiQpurDkxYsX0bBhQxNMRPktX74cH330USnh0SVzcnLC0aNHUbdu3SLn4uPj0b59e6NdYEI0s4GVe1s4Nh0D66rttVytXbA2UFK4tjbB2sXsmz9YG3LOaSlfZU6gNqS8WsgSZMhYOcYDnZvYlfD4ysahCxF4e/au7Ds5AdhPg7XFvLcCVNnncsK0swO3VRAEdU6Idm6wdnb4NnLqs2ty+6rw4MjXSAzdoXGuWfNm4eNPxwAQIAhCvsjs4oO1BQg5z6CQ9zTmhWmjmFDtQoHahQO5SyMK/LmQiIiIiIiIiIiIqDxjsDYRERERERERERERERERERERERERPbfefPNN/PnnnxrrRFHE4cOH8dJLLxltltatW+PUqVOl1nh5eeHmzZtGm8HQLl26hNWrV2Pv3r0ICwtDZmamQfq2bNkS+/btg729PYDsINBu3brp3F8QBAQEBOCjjz4yyHxE5UFGRga6dOmCo0ePmmS/du3a4ciRIybZi8qfmjVr4tatWwbpZWlpidTUVIP0MpSZM2di6tSpWq/76quv8OGHH8LDw0OrdZIk4aOPPsIvv/yC9PR0rffVRbVq1RAZGWmSvYiITCUhIQEvvviiTj9DVatWDcHBwXB0dDTCZERkCoMHD8bGjRsV1b744os4c+aMkSciIirfVCqVxgsS/PXXX+jVq5eJJiIAmD59OmbMmKHT2i5dumDPnj1Qq9Ul1jx48ABDhw7F//3f/+k6ogICXNrMgGPTMVqsMXSwdnG3dQ3WLnQsL1gbyA3YliHjnZcrYcY7L5T8EMvAtHVHsHr3xew7RYK1c9+qICA7ZFvICdPOPq7OF7StBqDKd1/MCdsWc4K2RQgQkZkUgYhtvQG59M8tbm5uuHDtAiwtLbMjtIXc8OunIdmFg7XznngGaxMRERERERERERE91xisTURERERERERERERERERERERERETPrfDwcNSvXx8pKSkaaz09PXH+/Hk4ODgYZZYRI0Zg5cqVpdZYWVkpmrW8WrFiBebPn4+wsDC9e1lZWWHLli24ffs2xo4da4DpsoMWRowYATMzMyQkJODRo0dITExEcnIyHj9+jJSUFKSnp8PS0hI1atRAq1at8NVXX8HW1tYg+xMZSnR0NBo2bIj4+HiT7KdWqxEVFYUqVaqYZD8qf44fP47OnTsbJARarVYb7EIMhlK5cmUkJCTovN7S0hINGjTAtm3b4OXlVWqtJElo2bIlzp49q/N+2hJFERcvXkT9+vVNticRkalIkoQ+ffpg165dWq+1trbG3r170a5dOyNMRkTGlpaWBjc3Nzx69EhjrYODAx4+fGiCqYiIyi8LCwtkZGSUWrN8+XKMGDHCRBPRqFGjsHz5cq3XiaKIBQsWYNy4cYrqZVnGmjVrMG7cOCQnJ2u9nyKCiBp9D8LCubHCBYXjL4qJw1AUrJ2/sLRg7dxj+e7LT+/LkFB8sDaQHaadExwtS3nn3B1FHJnnU8JMZaPtpxtwOyYx5+GLOQHaOSHVQs5tQQUBqpwg69xg7Zy3eUHaqqd1effFfD1z3goi7v8zEUk3/tI4229/bEav116FkBubLQg54djC05BsFB+sXSBMO+dpYbA2ERERERERERER0fNhxoqe4Cu5RERERERERERERERERERERERERPRc8vT0xLRp0xTVhoeHY+TIkaWEM+hHSVhbamqqxnCT8mzEiBG4ceMGjhw5gjp16ujVKzU1Fb179zZYqDaQHbyxfPlyLF68GOvXr8f//vc//PPPPzhz5gyuXr2K8PBw3Lt3D7dv38Y///yDefPmoXLlyvD390daWprB5iDShyRJaNu2rclCtQVBwKZNmxiq/Zxr27Yt7t69i8aNlYYjlcwYX2fDw8OxadMmfPbZZ+jVqxfq168PV1dXVKlSBQ0aNECfPn3w9ddfIygoqMjaFStW6BWqDWSHOp49exa1a9fGF198UeT877//jmbNmsHR0REqlUqnUG1ra2usWrUKKpVKq3WCIGDFihUM1SaiCksURfzvf//DrFmzCoSxKZGSkoIOHTpg9uzZRpqOiIzJ0tISly9fVlRb3GstGRkZmD59Otzd3SGKYt6fqlWrYunSpZAkydAjExGVKXNzc4010dHRJpiEAOCtt97SKVS7cuXKCA4OVhyqDWS/NjB8+HBcvnwZI0eOLPVjwcrKCgDg4+Oj3QUnZQkPThv6+2p9XkMqHKqtS2/h6VtByHcoe210fBYu3k7VeUJDuxoRh9v3ci44UvhnI+FpuLaQL2hbKCVUOjt4O/tW4TPIF3zt0ORDRfMdCjpc5JimqPQid4zz6zsiIiIiIiIiIiIiKucE2Vj/woOIiIiIiIiIiIiIiIiIiIiIiIiIqJzLyspChw4dcOLECUX1v/zyC/z9/Q0+x/379xUF0x48eBCdOnUy+P5l4cCBA/jwww9x8+bNsh5Fb+7u7ggJCYG9vX1Zj0LPueHDh2PNmjUm2UulUmHr1q3w8/MzyX70bPj2228xa9YspKenA8gOZ6pXrx5GjBiBBQsWIDIystT1arUamZmZOu+flZWFRYsW4eeff8atW7eQmpqqVVi3l5cX9uzZgzp16uDOnTuoVq2azrOUpHfv3ti5cyeCgoLQp08fJCYm6t2zW7duCAwMREhICNq1a4e4uDiNa+rXr48VK1YourgHEVFFEBgYiNdff12nixV17twZe/fuhVqtNsJkRGRMSkL1zczMCnxuWLVqFT766CNkZWWVuMbGxgbffvutVsGlRETlmYuLC2JjY0utGTFihE5hz6ScJEl4+eWXceTIEa3XduzYEYGBgYpC0ksTHR2N3377DcHBwQgPD0flypXRpk0btG/fHs2aNcvrL8sy4uLicPPmzbw/V69exfbt25GSklKkryCaofb71yGaK3kNvfBrOSW8tiMjL9e55Nd/5EJvS9sjX61ccK0sSwXq5AJrJEB++lbOOfZhDydM6OtWwlymNX/rKfy4/WxeiHZ2gLb4NFQbIiCoIEAEkB2qLQgqANl/BFEFQJ13TBDUOUHcqqdrBSGnPjeUOzuoO3xbL2Q+ul3qfO07tsdfgX/lTSaI2aHeAoS87+eefleXW5VzL+980WP5P0byr1ZKLCVcnIiIiIiIiIiIiIjK3owVPRmsTURERERERERERERERERERERERETPt1u3bqFJkyZISkrSWGtjY4Nz587B29vb4HOYmZmVGtoEAFOmTMHMmTMNvndZ2r17N0aNGoWIiIiyHkUvzs7OuHbtGhwdHct6FHpO7d69G6+++qpJ9rK0tMThw4fRokULk+xHz56srCwEBwejXr16sLa2VnwBiUaNGuHChQta73f+/HlMnDgRQUFBegVzA4Aoihg9ejR27NiBqKgovXqV5KWXXsLx48e1Cv0uzZEjR/ICsiVJwp9//ondcCOzAAAgAElEQVSff/4ZJ06cQGJiIuzs7ODs7AwPDw94e3tj3LhxqFOnjkH2JiJ6lkRGRqJ58+a4f/++1murVKmCU6dOwdPT0wiTEZGhZWVloUmTJrhy5YrGWmdnZzx48AAAMGPGDEyfPl3xPm5ubmjfvj1mzpzJ76+I6Jnm5eWF27dvl1rj5+eHP/74wzQDPYcyMjLQrFkzXL58Wat1oihizpw5mDBhgpEm097FixfRuHHjIsc9ev8J66odFHTQIlgbAARdg7WFQucL1eQL05Yh54RnA4BUQrC2DMhSTrC2jBccVTg8z6eEuUyr7acbcTsmEdmPOS++OidYW8w+JuQPxVY9DdYWsm8LyA7TzgvYzgvWVuUL1s4N1BZzzguIP78S8WcWljqfg4MDwu+FQyWqkBejLegZrK1nqDbAYG0iIiIiIiIiIiKi8m7Gip7gK7lERERERERERERERERERERERERE9Fzz8vLC8uXLFdU+fvwYgwYNQkZGhsHnUBLIfObMGYPvW9Z69eqF8PBw/PHHH3jhhRfKehydxcbGonbt2oiJiSnrUeg5lJCQgLfeesskezk6OiI0NJSh2lQqtVqNF198EdbW1gCAOXPmKFr37rvvarXPvHnz8MILL8DX1xeBgYF6h2oD2cHUixcvNlqoNgAcO3bMYKHaVatWzQvVBrIDtfz8/LBr1y7ExsYiIyMDcXFxuHbtGvbv349ly5Yx9JGInlseHh6IjIxE69attV4bExMDb29v/P7770aYjIgMrWbNmopCtQGga9euAIAxY8ZoFaoNAPfu3cO2bdvg4+MDb29vbN++XdtRiYjKBTs7O401cXFxJpjk+ZScnAxvb2+tQ7UdHBxw5syZchWqDWRfOK04mUmRRtszN1xZzy6Fm5Z4Wih8IveA8DS6+W5cJk6EJBtgLv38ey06X6h2vv8VcsK1IeQEZue/LyDfgyp6W8gXzl0c4elO9j6aX7dOSEjA3Tt3UWyIer5DQslPwtPDBvlYICIiIiIiIiIiIqJnBYO1iYiIiIiIiIiIiIiIiIiIiIiIiOi5N2jQIAwZMkRR7ZkzZzBt2jSDz+Dl5aWxJjQ01OD7lhd+fn64c+cONm7cCHt7e4P0tLKyQnBwMB4/foxKlSoZpGdpHj58CG9vb0RGGi8ghKg4HTt2RFpamtH3qVWrFsLDw+Hh4WH0vahiSUpKUlQ3bdo0BAUFKar18/PDpEmTEB0drc9ozzRHR0f8+++/ZT0GEdEzxdzcHCdOnMCYMWO0XpuZmYl+/fph1KhRRpiMiAxl4cKFWv1cPnHiRCxfvhxLlizRa98bN27grbfewpYtW/TqQ0RUFhwcHDTWJCQkmGCS58/9+/dRo0YNREREaLXO1dUVd+7cga+vr5Em04+Tk1ORY6LaSrdmBrk2maaw5cLn5Xz7Fj5XUi8hZ01u+DSw9fBDraY0hk1BIXgapy2iaGB20T/5A6yFfGHaBR97/uMouDbfc6a2dobKSvOFZS8GXyx4oITnXdD4XBIRERERERERERHR84TB2kREREREREREREREREREREREREREAAICAlCzZk1Ftd999x0OHDhg0P0bNWqksebevXsG3bM8GjRoEB49eoRPPvkEgqB7QIKjoyPCwsLQuHFjWFtb4/79+/Dx8THgpMVLSkpC3bp1cf36daPvRQQAkydPxoULF4y6h42NDT799FOEhobC1tbWqHtRxTR+/HhFdampqejSpQsmTJhQat2AAQOwY8cOQ4ymF1EU9fpapStbW1vMnz8fDx48gLu7u8n3JyKqCBYvXoz169dDpVJpvXb58uVo3LgxkpOTjTAZEelrxowZimt9fHxQu3ZtncL2S/LDDz8YrBcRkak4OmoOvVV60SxS7vr166hVqxbi4uK0WteuXTtER0fD2traSJPpR5L+n737jnOqzNs/fp1kGm2kz0NRBFSKCiiyIFJkRRERBRbQ3Uf0J4riqiiuqysCCq7dFR8bYgHXggo2pIgNBKUIIh0pDkVpQ2eYGaZkcn5/pJ1kksnJTDK0z5tXTM453/u+vznROTHAFbdyc3NL7E8+zd7vv5QQ8bMXO4nbpYRglzuxOzSQ2ndn+o9/9cth7T/iKuc6ZXcop0DTFmV6u7EEYFvDsI3QsGrf83FIhqPEKTSCgrStDy3nIqjGoZSa0X9vZvWq1Z5TZxgyDM86huHrzyP0FfP1ciw+nwMAAAAAAAAAHB8I1gYAAAAAAAAAAAAAAAAAAJCUnp6uyZMnKykpKWqtaZoaNGiQ9u3bF7f1u3TpErXm6NGjKiwsjNuax7MXXnhBy5YtU61atWIe26hRI23bti0obDQlJUVr1qzRZZddFs82w8rLy1OrVq20bt26hK+FU9vixYv19NNP266/+eab9dxzz6lv374655xzVKVKlaDwkdTUVNWpU0ctWrTQZZddpltvvVXvvPOOsrOzNW7cODkc/PFzlE3z5s2Vnp5uq9Y0TT377LNq37693G53ieMjR47UlClT4t1imaxfv16//PKLzjrrrISv1aRJE40dO1ZTpkzR4cOHdf/99/PfJACU0w033KAVK1aoevXqMY9dvXq16tevr2XLliWgMwBl9cILL+jQoUO26zdv3qxq1aqpuLg4bj2sXLkybnMBQEWpU6dO1Bq+VCS+li1bpvPPPz/m89qnTx/98MMPx/VnAvn5+crPzy+x/0jmtPguFJcwZXtzGDIsqc6ljTGCjhe6pHfnxBacHk/vfbdO+YXF3uDscDcpEDniCA7fliTTU2fIEWGs77iFN2Tbui+tVsuova5etdr/WbWtyHMzwuMIDJuvNQAAAAAAAADgxGKYplner9IEAAAAAAAAAAAAAAAAAAA4aTz55JMaMWKErdrU1FQdOXJEycnJ5V53z549ysjIiFo3Z84cdevWrdzrnShcLpcGDhyozz77zFZ9hw4d9MMPP5QakD5z5kwNGzZMmzdvjlebYaWkpGjlypVq3rx5QtfBqamwsFB16tRRdna2rfrevXvriy++CHvM5XLZ+lIBoDx69eqlWbNmxTTmuuuu04cffhi0r1atWjpw4EA8WyuTunXrKisry7+9ceNGvfbaa5o3b55++eWXuK1jGIZeffVVDR06NG5zAgCC5efnq0uXLlq6dGnMYx0Oh8aNG6dhw4YloDMAserevbu+++67Y92Gvv/+e3Xt2vVYtwEAto0cOVKPP/54qTXVqlWz/TkUSvf111+rV69ecrlcMY27/fbb9dprryWoq/hq2LChduzYUWK/s1IdVa5/iZyVaimpUm1VP/cWOSvVDqkKF38RIRLDt9vwfFlb6UWhx03PwKDjYWpMz37T/1iS3N6jZmCc6Q56bHrvq1d16IdnmqtSSsWGoRcUFavDsMnac+iogoKwvcHX8oZlG4bTv20YDslweoO0HZKRJMNwypBTMpySkrw1Du++JO84Q5LTO59DktO7jGeeI79NU9bcf5ba71lnnaWV61b4ezS8v3wtGzK8r5jhf9n8XxqpwJdHSgq8tBZlCdZ2GMdvgD0AAAAAAAAAQBozoaf4JBcAAAAAAAAAAAAAAAAAAMDigQce0KWXXmqrtqCgQLfddlspgQ321a1b11aw7fEQEFWRkpKS9Omnn+rzzz/XRRddpLS0tBI1ycnJ6tq1q5YvX65FixZFPY+9evVSZmamvv/+e1122WWqV6+e0tLSVLVqVdWsWVP169dX06ZNdf7556tDhw66/PLL1b9//5iDhwsLC/WnP/1Jhw4dimkcYMfQoUNthxnVqVNHn376acTjhGqjItx5550xj/noo480bdo0//by5cuPi1BtSapevXrQ9jnnnKPnn39ey5Ytk2maOuecc8o1f3Jysvr3769du3YRqg0ACZaWlqYlS5boH//4RyCIzSa326177rlH11xzjdxud4I6BGBXYWHhsW5Bkk6Y0FMA8KlXr17UmoKCggro5OQ3efJk9ezZM+ZQ7dGjR59Q15fbbrst7P7io3t1JPNzHVrzlvYtfVqb379ARzZPjz6hjd+Cif5e3s5xa41pWdcImSLMXL7AausYQzqUU6x35+yLsnb8vfvtr9pzKF+B3kNCtQ3DG3wtBcKxHd4Aal94tmWs5bE/eNvPEnBd4rUylVKzZdR+MzMzlZOT658n9PX0h2r7NqwHrI/D5aeX/7fwAAAAAAAAAADHKcOMx9/kAAAAAAAAAAAAAAAAAAAAOIls375drVq10sGDB23Vjx49WmPGjCn3uhkZGdqzZ0+pNT169NDs2bPLvdaJbM2aNcrNzVXTpk1Vu3btCl37m2++Uc+ePVVcXGx7TKNGjbR582Y5HI7oxYANLpdLlStXVlFRUdRah8Oh1atXq2XL6OElQCK53W5dffXV+vLLL2Ma17x5c/3666+SPAGFd9xxR8xrG4ahSpUqqWbNmmrYsKGOHDki0zS1bt26mOfyad26tVasWBHxeHZ2turXr6/c3Fzbc1auXFkvv/yymjVrposuukgpKSll7g8AUDYzZ85Uv379yhTO27BhQy1ZssRWMCWAxHjyySc1YsSIY92Gxo0bp3vvvTeha5wsfzU41i80AJAY06ZNU58+fUqtcTgcMX0mipJeeOEF3XfffTH9DDcMQy+99FKZvrDsWCooKNAll1yiZcuW2aqvdlY/1Wk/UsnpZypyCnKY/aYnbtmftxzx3Joh95HmNINrzeCxpukOqjODxri9Y9yS6fYec0umqdOqSvOebKGqlZwR+ouvvAKXOt7zofYezg/stIZqS97gbId/n2E4vPdOT43h9D52+vcZRpJ3XJJ84duebe9xX2C3L6Db8Mxvmi5tnthaprv0z7Pn/DBH7Tu0DwrWDrxTMALB2vK+hzCD30tYj/sfmmV/v+Ew+D0dAAAAAAAAADiejZnQU3ySCwAAAAAAAAAAAAAAAAAAEKJhw4Z68803bdePHTtWb731VrnXbdy4cdSajRs3lnudE915552n9u3bV3iotiRdfvnl+v7775WcnGx7zLZt29StW7cEdoVTzejRo22FakvSM888Q6g2jgsOh0OzZs3Syy+/LKfTfojQ+vXrdeDAAUmKKeS0Xr166tevnzZs2CC3263c3Fz98ccfWrRokdasWaO1a9fqt99+K/OXHnTu3LnU4+np6Zo9e7at4B7DMPTggw8qNzdXN998szp27EioNgAcI7169dLWrVvVoEGDmMdu375djRs31qxZsxLQGQA7HnzwQaWmph7THho2bFjuUG3TNKPeThYn2/MBTlRnnHFG1Bq32y232x21DuGNGDFCw4cPj+lnnsPh0EcffXTChWpLUmpqqr744gvbgcZHfvtUWz7qqCO/fRbbQr75y3UpidSjEZg/dL2wYwxvH4YCEc+e0O9DOW69PDOrPE3G5KXPV3hCtQ1fO74H1lDtwD7De9zw1/kYltfQF8JtPQeGSp4R7z7fOEMyHClKrnFO1L5Xr1wd2LC8pkbE18hSY32t+N4OAAAAAAAAADhlEKwNAAAAAAAAAAAAAAAAAAAQRr9+/XTbbbfZrr/99tv15ZdflmvN888/P2pNVlbFhS8gvE6dOmnRokUxhZ7Onz9fd9xxRwK7wqnklVdesVXXuXNn/eMf/0hwN0Bs7rzzTq1atUq1atWyPWb58uWSZDtQ/tlnn9XOnTv1ySef6JxzIof2NG3aVMOHD7fdh9X/+3//L2pNp06d9M4775QaUJaWlqYZM2boqaeeKlMfAID4q1evnn7//XddffXVMY8tKCjQ1VdfrX/+858J6AxANA6HQwMGDDhm6xuGoc8//9x2fVxDsw2bt+MU4drAsdWoUSNbdfv27UtwJyenW265RU8++WRMY5KSkvTtt98e0+taedWvX18LFixQenq6rXrTla+d39yi/cueVdikbBuXiuhB3nYuhtYa0x8QbZY4HCbu2fD+I0wA99vf7tVvu/JtrF8+W3Zna8KsNZYw7dJCtYNDsv3h2YZThuEIc9wIjA0N6/aGiJc4x96w8bTaLaL2vnrV6nKGpIfg7QUAAAAAAAAAnPQI1gYAAAAAAAAAAAAAAAAAAIjg+eefV4sW0f+yvyQVFxdrwIABWrZsWZnX69KlS9SavLw8uVyuMq+B+Gjbtq2WL1+utLQ022Nee+0124HIQCQjRoxQdna2rdqvv/46wd0AZdOyZUvt3LlTHTp0sFW/fv16SVKfPn1s1X/zzTe2e3nmmWdsfbGFVbNmzdS2bVtbtTfccIO2bdumtWvX6qqrrlJycrKcTqfq1q2r0aNH68iRI7rqqqtiWh8AkHgOh0PTp0/X888/L4cjtr+CZ5qmnnvuObVv3175+YkPzgMQbNy4cTH/dxsPSUlJ+uCDD2y/T4xrkLSdjFBTFRsuWYYQ73IFiwMol5o1a9qq27ZtW4I7Ofn07t1bEydOjGlMWlqali5dqm7duiWoq4pz8cUX6+eff9bNN9+sGjVqKDU1NWr49b4lT2nXt7fLLC4IPhBxnJ1rR6SxRsj4MHWm70hpc1hvof14wqiLXNJDb/+uRF7qTFP65xsLVFBkKhB67QvLNkJCtT37fQHaJYO0HTIs4w3DF5xtqTMUNFe4IG7f65Zas1nU/letXCXDCKzli/I2vff+ZQ3Dm3luBG0HegrUWf99M2L8BQAAAAAAAAA4/hGsDQAAAAAAAAAAAAAAAAAAEEGVKlU0Y8YM1a1b11Z9bm6uevXqpS1btpRpvSuuuMJW3Q8//FCm+RFfLVu21Jo1a2Iac/fdd+u7775LUEc42R04cEBPPvmkrdrHHnsspuB3oKKlpKTY/nlYVFQkSWratKmt+r1799ruw+FwaMWKFerRo4et+qSkJM2dO9f2/D4tW7bUzJkzVVhYKJfLpaysLI0ZM0ZJSUkxzwUAqDjDhw/X4sWLVbVq1ZjHLlmyRPXr19e6desS0BmASGrXrq3t27dX2HqGYejSSy/Vjh07dN1111XYujE5FlnVYcItbQ8lYBs4Jux8KQHB2va53W5dfPHFmjFjRkzj0tPTtW7dOrVp0yZBnVW8s88+WxMnTtSBAweUn58vt9utAwcO6IEHHog4JnvTJ/pj2rUqPmrjMx5fcHK5Lh2lhGaHBDMHh0eHmydwM0L2/ZKZp/Gzdpen0VKNn7FGi9ZnBffnDdQOBGVbQ7W9fRrWYGxHIFS61OBsR5jwae8ewxsw7h8vpdRqGbX/NWvWyO12R34to73G1lBtgrEBAAAAAAAA4JRAsDYAAAAAAAAAAAAAAAAAAEApmjRpohkzZqhy5cq26rOystSzZ0/t378/5rUyMjJsBWzOmTMn5rmRGE2bNtXKlSvldDpt1Zumqe7du6tNmza69tprddNNN2n48OF64okn9MYbb+jHH3/0BEcAIdxuty688EJbtWlpaRoxYkSCOwLKb/r06bbq+vbt639sGNFDcY4ePRpTHw6HQ7Nnz9Ynn3yiM844I2KdYRj6v//7P9WrVy+m+QEAJ7Z27dppx44dOu+882Iee/DgQbVq1UpvvvlmAjoDEEm9evV05plnJnwdp9OpXbt2ae7cuba/lE1SfEOjo709Ptb51NaA7RjzLQnYBipWcnJy1JqdO3dWQCcnvsLCQrVs2VKLFy+OaVydOnWUmZmpxo0bJ6iz40eNGjX09NNPa9myZRGv2UezlmrbJ1eoKHtrYGfEy0LgQPTPjsIdN0OOGyHHQsK0jUBtidn8YdKWMUag8oVpu7Vo/ZEoPcbupw179MzUFZIcniBt380bgB0I+XZY+jaC9nkadXiDsa37PDd/MLdhPR+G5SxYz4Y1ZFxKrdUi6nPIy83Tpo2bgvaZCnuWg19n3i4AAAAAAAAAwCmLYG0AAAAAAAAAAAAAAAAAAIAo2rVrpylTpsjhsPdHLzds2KBrr7025mBPSapZs2bUmqVLl8Y8LxKnVatW+vDDD22FvfqsXLlSX3zxhd555x298MILevjhh3Xbbbepc+fOSk1N1cUXX6z169cnsGucaK666ipt27bNVu1NN91k++cVcCzNmjUrak1ycrIaNWrk37bz73atWrXK1E+/fv20bds2ffnll2rVqpXOPfdcde7cWX379tXQoUO1aNEi/f3vfy/T3ACAE1t6erpWr16t2267LeaxxcXFGjJkiP7617/yJTpABfrpp590zjnnJGz+e+65Ry6XSxkZGQlbI6rjPVTbqpwB2wASLzU1NWrNrl27KqCTE9uhQ4fUuHFjbdiwIaZxjRs31tatW1W7du0EdXZ8uvDCC7V27Vr95S9/CXu86Mjv2j5joIqP7vPsiPQZvK3P5iPVhAuFLm0Ww3KNDR1rudAZ4fY7VOyW7hq/WZt359taz46tWUd02wvz5So2vTHXDsvNF5IdCMr2tOYJ3jYM32dtnlBtw1djGJZ639jAczJCA8SN0OcafJ6cqTWUVLV+1OfywD8e8GWRRw7UNkO2bQg3FwAAAAAAAADgxMeflgYAAAAAAAAAAAAAAAAAALChV69eGj9+vO36BQsWaNCgQTEHp5155plRazZt2hTTnEi8/v3765FHHonLXC6XS4sXL1aLFi3UoUMHArahUaNG6auvvrJV63Q69dxzzyW4IyA+fv7556g19esHAnfmzZun4uLiqGOuuuqqcvV15ZVXauXKlVqzZo3mz5+vTz/9VOPHj1f79u3LNS8A4MQ3YcIEffjhh0pOTo557IcffqhzzjlHBw4cSEBnAELVrVtXGzZs0N133x0xcDGWL8gK9frrr2vNmjUxjTFNM74h0WaU2/HG2leMAduEawOJV7ly5ag1WVlZFdDJiWvXrl1q0qSJdu7cGdO41q1ba+PGjbZeg5NR5cqVNWXKFI0YMSLs8cLDmdrx5Q0y3UXRJ/NeLspzjQ+wBEUb8gdHm/I+NkIrQ+plSIYRcszjUG6xBv1no37fW1DuLrfvy9Vfn5yj/dmFsoZnl7x5jhmGEQjVth4zPEHcMqwh3L5tI1BrGJbjvqfs2VfiuVpeB1NSas0WUZ/PyhUr/V9aG9PVP+j1MEIOEaoNAAAAAAAAACcrgrUBAAAAAAAAAAAAAAAAAABsuu222zRy5Ejb9Z988on+8Y9/xLRGq1atotbs3r07pjlRMR555BENGDAgrnP+9NNPatGihdq3b69169bFdW4ce+vXr9ejjz6qwYMHa/DgwZo/f36JmmnTpunxxx+3PWffvn1VtWrVeLYJJMzWrVuj1rRu3VqSNGvWLF166aW25r3pppvK0RUAAKW77rrrtGHDBtWpUyfmsZmZmWrYsKHmzZuXgM4AhPPiiy/qu+++U5UqVfz7UlNTdfvtt+u+++4r87xHjx7Vn/70Jx06dMhW/fEWDG3G8VcZFg/cYgzXPt7OI3Aysf6cjGTfvn0V0MmJaf369Tr77LN18ODBmMZddtll+uWXX5SUlJSgzk4MDodDjz/+uN5+++2wx49mLdXh9e97tyJdPOxcI4yQe+t+M0xdyekNX8i0GVprvQ8zv2EJp5ahXQeLNPDJX7Vma66NvsNbu+2Q+j76rbbvzbOEWjvC3LwrG4HAbCOo1tqzN3zbut9QcK1/2/CEcUcIFQ+aU1JqnfOiPqc9e/bojfGv+7cN/5zewHQzEJzu2wYAAAAAAAAAnLoI1gYAAAAAAAAAAAAAAAAAAIjB2LFjdeONN9quf+GFFzRu3Djb9Z06dYpak5eXJ5fLZXtOVJwpU6b4Q2DjacmSJTr33HNlGIbS0tKUlpamSpUqqUqVKmrQoIH69u2r2bNny+12x31txN/GjRt18cUXq0WLFhozZowmTZqkSZMmqWvXrkpJSdFll12mvLw8bdq0SQMGDLAdHHbaaafp/fffj14IHAfy8/OVl5cXta579+5av369rr32WlvzVqpUSQ0aNChvewAAlKpx48bauXOnunXrFvPYo0ePqlu3bhozZkwCOgMQTrdu3bR79249+uijevvtt5WTk6PXXntNf/zxR7nmPXr0qK666qqodRH/n86wcYuzModhJ2pO37AYA7YBxN9pp50WtWb//v0V0MmJZ/HixWrdurVyc2MLSL7++uv17bffyuEg8sHnpptu0nvvvyen01ni2MGVr0pmKZ9/e8OWy3eZi3RB8oY7e9cwretZIq1LhmsbkuGwHAvcDBnac9ilgU+t0/tzs2LudPLczeo7Zo52H8r39GI4ZBgOGYYRvJJheAK1vaHahuH0Bmz7bvL26Ajc+wO0HZYwbt9z9oVyW5+v9zn6wrQN67HAOa125pW2nttTTz2t7MNHAjuivaaG9WEC3kABAAAAAAAAAI5b/C4LAAAAAAAAAAAAAAAAAABADAzD0BtvvKHLL7/c9pj77rtPL774oq3aK6+0FyywYMEC2+ujYi1evFh16tRJ2PwFBQUqKCjwh9Lu3LlTn3/+uXr27Km0tDS1atVKY8aM0b59++RyubRlyxbNnTuX4O3jxIgRI9S8eXMtXrw47PGioiLNmTNHderUUcuWLVVUVGRr3qSkJC1evFgpKSnxbBdIGLs/j1588UX16NHD9hdKnH322eVpCwAA25KSkjRnzhyNHTtWhhFbeJtpmnr00Ud16aWX8qVJQAWpWrWqHnnkEd10001KSkqSJKWmppZ73kWLFmnmzJkRjx9PIdDxDtQON3+5A7btlh9H5xU4WVSvXj1qzeHDhyugkxPLzJkz1alTJxUWFsY07t5779UHH3yQoK5ObH/729906623lthfeChTOdu+9m5Fev8duD5Efo9eMvA5sG2GbIfUmL4jnl+Bw6FzGpbgbQXtCwrgNgzlF0mj3t2i/o+v1sJfD0XoOWDRr/vU77H5+tfE5covMr1h2k5/cLa8Adn+mwL7jZBtTw9O+UK0PWNlOe7r1hnYNuR/bMih4vyD2jt/pDb/t522fXSF3AXZIecu8JxTarVUpQbRv1z24IGDGvf8uKCQbMMwJAhsYc8AACAASURBVDPwuvq2oyFoGwAAAAAAAABObobJ7x4DAAAAAAAAAAAAAAAAAADELDs7W127dtWKFStsjxk9erRGjRrlD3CKJDk5OWq42siRI/XYY4/ZXhsVa9euXWrSpIny8/OPdStBHA6HGjdurCFDhujBBx881u2cciZNmqTBgwcnZO4pU6ZowIABCZkbSAS32y2n0xn3ed96662E/XcGAEAk8+bNU8+ePXX06NGYx9apU0eLFi1S06ZNE9AZgNLceuuteuutt+IyV1FRkf/zHlt/bbe0jEebf+s30UHZiRDvcMtYv9gAQGQDBw7U1KlTS60544wztG3btgrq6Pi3fv16tWzZMuaw/yeeeEIPPfRQgro68Zky5Xa71eycZsrMzAw6Vr3ljcroOs5fGX4CU4EA6EjXZTPkPnR/pDrTv4bnOmx61zP9x/z7ZUpyB46bbs8x0y1Tbs8xuWWa3sdmsaRiNc5IVfcLaur8RlVVt0aKDElZh/K1euthfb1slzJ3HZFMt2UNM6g/038OPNdJ79lQIOzaEnrtDdU2/Pe+4G2HZDhlyBnYZzglOb3XXodyNs/WoRVvqvDg5qDz5kiqpNP/MkPJp50pXwS5Zy1PkHfBnlX6/bPeYV6TYFWqVNGvG39VRkaG/7mEDda2vBUI9z6jPO89eJ8BAAAAAAAAAMe3MRN6+r5GEgAAAAAAAAAAAAAAAAAAALFIT0/XzJkzdcYZZ9geM3bsWHXt2lWbN28uta5GjRpR51q6dKntdVHx6tWrp7lz5yYkNLY83G63MjMz9a9//UvnnXee9u3bd6xbOmX8+OOPuvXWWxMy9/3330+oNk44DodDVapUieuczZo1I1QbAHBMdO3aVdu3by9TOPbevXvVvHlzffDBBwnoDEBpWrVqFbe5mjdvrsLCQnvFx1GotlnOX+VZLy79m2bMgbYAwqtbt27Umtzc3Aro5MSxfv36mH4GGYahN954g1BtGxwOh+rUqVNif1HODstWeUKPjZD7SHOGWcP0HbGERlvDqsPus8xn+MYZ/u1ArUObswr0+pc7dNf4dRr4xC8a8MRS3fXKKr02c4s27z4qQw5vSLXDP8b62JBDhhEIxDaCahyWda1h2oZnXv/N6V3HsKxhyF1wWHvmjdLW/3bUnrkPqfBgpkLfvLhdR/XHp73lduUFnwvTc59at42qNr6q5HkNkZubq6eefMoz2hqm7bu39T0mBGMDAAAAAAAAwMmOYG0AAAAAAAAAAAAAAAAAAIAyql+/vr788ktVr17d9piFCxeqdevWeu+99yLWNG7cOOo8mzZtsr0mjo0OHTpoz5496tu3rxyO4++P7a5du1YNGzbURx99dEzWz8/P144dO/THH39o27Zt2rJlizIzM7Vp0yZt3LhRGzdutBVK5na7tXDhQk2dOlUvvfSSRo0apVGjRikvL68CnoU927ZtU/fu3eV2u+M+d5cuXfTss8/GfV6gIrRr1y5ucyUlJWn69Olxmw8AgFjVrFlTGzdu1P/+7//GPNblculvf/ubhgwZkoDOAEQydOjQuP3/emZmpvr371++kOdjEKodjznKOo/tsTYyMQnXBsovIyMjak1+fn4FdHLiiOXzR6fTqWnTpiXsi/dORvfce0+JfcVHQ74oMtyPf8PwHPAFYBvxCFe2BEQbvjV8WdGG5Vrli3K21vuCrH3vOSzh1rKGbDsC24av3rvfcHiDr33B3L7Qa6dlrtDwbN+9M2TNwHyG4TlmGI6Q9Xy9OSzbDh1aOUk5v82S23W01LPlLsrTzlnWL78LnA9DUu0//dNyPiJ7Y8Ib2rp1q2fD+lr7HlteWkK0AQAAAAAAAODUdPz9CX0AAAAAAAAAAAAAAAAAAIATSMuWLTVt2jSlpKTYHpOTk6NBgwbpqaeeCnu8VatWUefYvXu37fVw7NSsWVOffvqp9u7dq9tvv11XXXWVLrnkErVu3VpnnXWW6tevr5o1ax6z/goKCnT99dfrmmuukcvlSvh6q1at0jXXXKNq1aqpUqVKatiwoc444wydeeaZatKkic466yydc845atasmZo1a6a0tDTVrVtX9913X9j+Fi5cqIyMDF1yySUaOHCghg0bpn//+9/697//rdNOO0033nhjQsKsY5Gfn68LLrhABQUFcZ+7fv36+u677+I+L1BRJk+eLKfTGZe5Vq5cqbPPPjsucwEAUFYOh0Pvvfee3nrrrTJd4958802dd955ys7OTkB3AEKlpKTo/PPPj9t8M2bM0PLly0svipT5GOdQbdPGr3gqzzpR6+yeG8K1gXJp0KBB1Bo7X4J3KsnNzbVVl5KSovnz56t3794J7ujkUrdu3RL7XHl7gndECs32hWuXygi5D90faVuS95rjD8U2fXWhcxpBN3/4s+F7HAjL9oVXBwVsW4Oy/eHa3mBsw+kd51RweHbout5tw+kJs/bNY/jWsYZuOwP7fIHg3jUNQyo8+Fsp5zNY/u6lOrLhY4WGkUuGUqqfrfRzBkado6ioSGMfHSuZgYD0wDn0FpnBodqG5RcAAAAAAAAA4ORHsDYAAAAAAAAAAAAAAAAAAEA5denSRe+++27M4x566CG98sorJfZ36tQp6ti8vLwKCUJGfNSsWVOvvfaaZs6cqR9//FErVqzQpk2btGPHDu3fv1+maWrx4sU677zzjkl/06dPV0ZGRvQAsDL67rvvVK9ePbVu3VrTp09XTk6OrXGmaWrv3r0aN26cqlatqr///e/Kz8+Xy+XSwIEDdckll2jfvn1hx7pcLr377ru68cYb4/lUYta/f38dPHgw7vOmpaXpl19+UVJSUtznBipKvXr1NGzYsHLPs3HjRrVs2TIOHQEAEB+DBw/WqlWrVKNGjZjHrl27Vg0aNNDSpUsT0BmAUJ999lnc/r/KNM3I72+t2ZYlBkaZ2IgePp3I0OzystuXrb6jZGQSrg2UXcOGDaPW8Hl0MLvB2suXL1fHjh0T3M3Jp3bt2iX2FR/dp5IXzlIuDt5SI1IAd8Rw7XB11pDq4CBnT8C1b0FfpLOvxhLpYfiOOSx1jhIh2r5ga8NwqES4tmGpM5yeCGlvYLbn5gzc5Hvsq/cFcvvCsn0B295gbsOQ4XB6+wzs8wVsF2Vvj3KegmXN+6dytnzpDx63nuVaF90nwxH9C2snvz9Z69at856+MKHaEV9bAAAAAAAAAMCpgGBtAAAAAAAAAAAAAAAAAACAOBg4cKD+85//xDzurrvu0n//+9+gfVdeeaWtsQsWLIh5PRy/2rdvr9WrV2vJkiU6//zzK3z9AwcOqG3btnrooYfiOu+QIUPUvXt37d69u1zzFBQUaPz48apUqZKSk5M1depUW+MmT56sH3/8sVxrl9WePXs0a9asuM9rGIa++uorZWRkxH1uoKI9//zzGjRoUJnH33777Tr77LPj2BEAAPHRsmVL7dy5Ux06dIh5bE5Ojjp06FCm/8cEEJvGjRtr+vTpcjqdcZlv5cqVJXeWlvcYJQfalBk1LPq4CdI2Ze/52AgIL3UNwrWBhDjjjDOi1pimSbi2xfDhw6PW3HjjjXwZWBktXry4xD7TXSTTbfPfQcOQZNoI1w47OMp+X5i2NZg7+Fs0DOu24QjUGg7LvTcwWw5vfrWhQLi2MyRc2xt0LYeMoOBrhzdw2+m9OWTIezMc/jBtw3Ba1nN6z0dgfXnH+df2h2o7vLWG3PkHYjiHHru+uUO75wyTIbflfBhKrtZQp537/6KON01Tox4e5ekh5BIf+poa0d4kAAAAAAAAAABOOgRrAwAAAAAAAAAAAAAAAAAAxMnw4cPLFEo8ePBgffLJJ/7tjIwMJSUlRR337bffxrwWjn/t2rXTqlWr9PPPP6t169ZyOCruj/yapqmnnnpKLVu21J49e8o93+DBg/Xmm2/GobOyM01TnTt3ltvtrvC177///oQEej3//PPq0qVL3OcFjpV33nlHY8eOjTHgSKpcubJefvnlBHUFAED5paWladGiRfrnP/8Z83XO7Xbr/vvv19VXX31M3ssCp5Irr7xSv/zyi2rVqhX2eMOGDTVu3Dhbc+Xl5QXvKGeodmnHSg2hNsPcEs2XH2pj3Wj9R31uURCuDcTuzDPPtFW3Y8eOxDZSigMHDuiZZ55Rx44dVbNmTTVr1kyPPvrocf1eqVq1ase6hRNSdna2/v3Yv0vsT6pST4YjOcyICBfckHDtCEUR5oi2Lcl7vfGHaBuhAdvWMb4g6+B6w7/fEQjrNpzeKl9otiUA2xeybQQCtj1B2EagxrDc5AgaZxi+oGynZS7LWv6wbckf+O3t2110tLQTGdGR36Yp850Llb9vleUcSbUuvFuO5CpRx0+fPl0LFy4MnEapZMg2odoAAAAAAAAAcEoyTH53GAAAAAAAAAAAAAAAAAAAIK7++9//6q677lJOTo7tMcnJyZo+fbp69OghSapbt6727t1b6piePXtq1qxZ5eoVxz+326158+bpt99+k9vtVnFxsUzT1Jo1a7R8+XJt3bpVWVlZcV83JSVF48eP1+DBg8s0fvDgwZo0aVKcuyq7OnXqxCUs3C63260qVaooPz8/am316tXVpk0bff/996XWJScna/To0Ro5cmScugSOLx988IFuuOEGW4FYlSpV0qeffqorr7yyAjoDAKD8Zs2apX79+qmgoCDmsfXr19eSJUvUoEGDBHQGwCovL0+LFi3SwoULtWrVKtWqVUs333yzunTposLCQltzuN3u0gO1pXKHasdbPP6qcaxfIBA0tpQTVp6gzPL0BJyKHA5H1J8H8+bNq/AvfMvLy1Pbtm21fv36sMcrVaqkcePG6fbbb6+wnjIzM3XWWWdFrRs5cqQee+yxCujo5GHK1B1D79CECRNKHKvR6nbVveSJUkeX3OXd570mRP533Ay5jzSnGVxrmc+U27Lttox0B+5Nt3ec23tNNyWz2PvYLdN0W+rc3nks9b7xpXyLhvUpBl8KfV/iGRzm7QvuNvwB3N5wb29wt2TIdWiLfv+kb9gzF4uqTa7W//z5RTmS0iRJ+39+Xvt/fi7quM6dO2vO93M813az5DU+EcHavI8AAAAAAAAAgOPbmAk9CdYGAAAAAAAAAAAAAAAAAABIhM2bN2vQoEFauHCh7TGVKlXSV199pc6dO6t9+/ZasmRJqfVNmjRRZmZmeVvFSSA7O1uvvfaaPvroI61Zs8Z22Jddbdq0UadOndSvXz917dpVDoej1PrjLVTb58iRI6patWqFrPXqq6/qzjvvtFW7detWNWrUSBMnTtQTTzyh33//XUVFRf7jTqdTl156qT7++GNVr149US0Dx4XFixfrz3/+s44ePRqxpn379vr666+Vnp5egZ0BAFB+WVlZateunf7444+Yx6akpOjjjz9W7969E9AZgNJcdNFFWrZsma3aKlWq6EjOkdKLSvlbvYkK1C71rxKXNTOytCnLGEQZKRSTcG2gYiQnJ8vlcpVa8+677+qGG25IeC+vvPKKHn74YWVnZ9sO/x89erTGjBmT4M48/v73v2v8+PFR637++We1bdu2Ajo6eeTk5iijboby8vKC9idVztCZA+fLWal2lBniHa4drjZKuLZ/n+nd53vsDuz3BmQHwrLd3rGWAG1/uLZpCe02veHbkYO1A49Dr4EOy703UNswPI9lSN4QbRkOyXB4g7Y9IdzZv07RvoWPRzhvsTGS0lSn4xhVb3mj3EW52vL+n1ScfyDquJmzZqpHjx4VEqot8R4CAAAAAAAAAI53Yyb0VOl/oh0AAAAAAAAAAAAAAAAAAABl0qRJE82bN0+333677TFHjx5Vr1699PPPP+v888+PWr979+7ytIiTSHp6uh544AEtW7ZMBQUF2rt3r77//nutXbtWR48e1W+//aYGDRqUef4VK1bo5Zdf1p///GclJSWpbt26+utf/xo2wPt4DdWWpFGjRpVrvMvl0pgxY9SnTx+NHDmy1ADzZ5991taco0ePVqNGjSR5zt1vv/2mwsJCrV27VuPHj9eGDRvkcrn07bffEqqNU0KHDh2Uk5OjGTNmqHfv3qpRo4aSkpJUq1YttWnTRq+88ooWL15MqDYA4ISUkZGhrVu36tprr415bGFhoa655hrdd999CegMQCSZmZm2Q7Ul6cYbbyy9oIzZ2GUK1TZN/80TmRlyM7w377a13tatRIindWkz6FbKEyvxPMM910j77bAbyAvAE6wdzc6dO+O23k8//aRzzz1X1atXV+/evbVu3TodOnRILVq00F133aXDhw/H9N/wY489FtMXXZbHjBkzotZUrlyZUO0y+OP3P0qEaktSve4TbIRqK/ylyReQ7P33KbbA5Ei1RuA+aD7Dss8I3ieHN7TaG17tr3V4jnlvhiXcWoZTklOGnJ4gbG8gtmE4LWOc3lukbUdg23B6QrMdTskwZMgXoB05VNuQQ4V718RwzkpnuvK1Z/6D2vphJ6nYpZoX3mtr3IgRI0r8TEhUqDYAAAAAAAAA4MRgmPyOMAAAAAAAAAAAAAAAAAAAQEJNnDhRt9xyi+36WrVq6c4779TYsWOj1hYVFSkpKak87eEU4Xa7deutt8Y19Do9PV1Tp07VFVdcIUm65ZZbNHHixLjNH281a9bU/v37Yx63bds23XPPPZo1a5aKior8+1NTU3XHHXfo2WefLfHfYXJyslwuV6nznnbaaTp06FDM/QAAAODE9+KLL2r48OFyu90xj73ooov0ww8/KC0tLQGdAbDq3r27vvvuO1u1TqdTh7MPq3LlyuELovxt3kjB0TEFSof7K8OG9XAF/JVif3hppMNhAjBNhc0tDReWWdYAzdhCVIFTU82aNXXw4MFSa+69916NGzeuTPO7XC5NmTJFubm5uuiii9ShQ4dSv7iuLOrVqxfX8O9wcnJylJ6eHvVn6qWXXqq5c+cmtJeT0bJly3TRRReV2N/4r0uUUr2pvUlMM3wetu81M4xSXj8z5D50v3XbLLlt+q7dJb+Iwr9fpiS3ZLq9bbm926ZMeR/L7e3RbZnHu98/t0rObfr2GYF7Q/JcQY2Q7UB4diBU2ygRqi3Doe3TrlfB3tURzlnZOZKrqtF187T982tUlLMjav3kyZN13fXXyfcMEon3DgAAAAAAAABwfBszoaccx7oJAAAAAAAAAAAAAAAAAACAk93gwYP1f//3f7br9+/fr+eff95W7YIFC8raFk4xDodDEydO1Ndff60qVarEZc7s7Gz16NFDTz755HEfqi1JBw4c0Pr162Ma88wzz+jMM8/UtGnTgkK1JamgoEAvvPCC6tatGxSQvWfPnqih2pLnZwMAAABOTcOGDdOSJUtUrVq1mMf+/PPPqlevntasWZOAzgBYzZ8/33btxEkTyxSqbXp/2d0feQFviKjlZsqUaQZupc5gmmW6hZkoOEjU10/IOkF82Z9hzoGdfXZUSKg4cIKL+DPMYu/evTHP+/HHH6t169ZKS0vT//7v/+q2227ThRdeGPdQbUnatWuXli9fHvd5rV599VVbP1OGDBmS0D5OVmeccUbYQOM/vrhGhQc32JvEMMJfe/1f/mCWEppshNyH7rduG2G3AwHWRkidddvhvfmOWkOtPTfDcHjDrh2W+iQZcsowrMcNz7Z3jGE4g+8tAdmeNZwy5AzMaTgkwykjQqi2ZMiVsyvC+Sofd1GOfp/6Z6W3GGSrftSoUSoqKkp4qDYAAAAAAAAA4MRAsDYAAAAAAAAAAAAAAAAAAEAFGDZsmP7973/brs/JybFVN2fOnLK2hFPU5Zdfrj179ujiiy+O25wjRoyIOVTb6XRqwYIFKioqUnFxcVAoV3FxsZ544gmlp6fHrUefc889V4MHD7YVfP3jjz/qX//6V9S6gwcPqlatWvr666+VnZ1tu5fhw4fbrgUAAMDJp23bttq5c6dat24d89hDhw6pTZs2mjBhQgI6A+DjdDpt1RmGoUGDIgRCRgnVDrfPdni0P8Ba8gV1+nKtPZmvwUnb1mOm6Y++9sxgGPZvEeeMHLRt+kK2/btDArZ9x0KmCHc+CNcGEqNq1apRa/bt2xfTnHfffbcGDBigVatWqbi4uKytxSTRXz7y4IMPRq1xOp26/vrrE9rHyap27drq1q1bif2u3N3a8mFHbZ16qbI3fSxXbpSg50jB2YkO1zYih2sbQWN8xzzh1aHh2r6AayMoYNtpCdlOkif82hm4+Y6H3IIDti2B2vLOKYe37cAxa6i2IUPugsMRzlVA+mll+zy/uOCw9i99ylZtZmamJk2cVKZ1AAAAAAAAAAAnH4K1AQAAAAAAAAAAAAAAAAAAKsiIESP0wAMPxHXOpUuXxnU+nBoqV66shQsXaty4cbZDwuKpf//+crlc6tixo5KSkuRwBP+xZofDoYceekgHDx7UuHHjVLt27YhzGYahAQMG6IcffrC1ttvt1qRJk1S9enW9+eabEesOHDigK664wnboltvtVo8ePXTaaaepXr16tsbs2LHDVh0AAABOXlWrVtWKFSs0dOjQmMcWFxdr6NChGjhwoNxudwK6A9C7d29bdaZpavbs2WEOlDKmjOHQvvWCg6qNkkHVnt3+YGp/vfUmBX3Rle1byK/AnIYlrDu4H8OzWLkCtkO3y3IOCdcGIqtevXrUmoMHD9qe75VXXtHLL79cnpbK5NChQwmbe+7cubbqmjVrVuIzT9j39NNPKzk5Oeyxgn2rtevb25X5znnaMrmddn9/rwoPbowwkxH+WhwUrh2pC7vh2qH7rOHa1u1w4dqOiOHaQeHXcsgwDG8QeCAMOxCEbQ3Edpa4BWqcgfGGJTjb8B0PDvI2fKHaxUUy3UWRTpTfm5Pe0Acff6BKldKi1pbH2LFjlZeXF/G471yV9wYAAAAAAAAAOP7xuzEAAAAAAAAAAAAAAAAAAAAVxDAMPfXUU2UKTItkw4YNcZsLp557771XGzZsUMOGDStszf79+2vq1Km2ah0Oh+69917t3btXv//+u8aPH6+bbrpJHTt21K233qoZM2aosLBQU6ZMUatWrZSUlGS7j9zcXA0ZMkRnnXWWVq1aFXTM7XarXbt2Onr0aEzPzTreji1btpRpfgAAAJx8xo8fr6lTp0YMECzN1KlTdeGFFyagK+DUZpqmXnrpJdvBis//5/mQCUqZO8xBO0HR1kBtf/60aQmLDgnS9u0vLSTbzxK2Havw8xqWoO3AWtaAbWvIdsSAbes6Ec5bWfoFUJKdYO3Dhw/bmis7O1v33ntveVsqE7s9xsrtduu6666zVTtw4MCE9HCqaNu2rT799FOlpqaWWld4eLMO//qutk7prMMbPghb48rdqbwdCyWzOPiAP1xb5QzXDlcTCNOOHK7tG+OL/AiEWfsfGw4Z/nBtTzC2YXhCtj3B2M5ASHZQ4HbIzVpn+IK6AzdfH561DPlCtn1952cti3SCgnTu3FnXXHONtmzfqvYd2tsaUxa7du3Ss88+G/YYgdgAAAAAAAAAcGohWBsAAAAAAAAAAAAAAAAAAKACGYahV155RTfccENc5tu9e3dc5sGpq2nTptq2bZsGDx6c8LX69etnO1Q71Omnn66hQ4fq7bff1oIFC/TGG2+oV69e/jDt9PR03XLLLTHPm5mZqTZt2qh3797KycmRJF1//fXavHlzmfqMxe+//57wNQAAAHDi6N+/vzZt2qSMjIyYx65atUoulysBXQGnJl/wct26ddWzZ09bY37++WfvYJUpVNtWT96sSEO+IOrgOayB0RHDsyM3VmrftoUEZQeHbAf2+eJFrWHh1nElevM/LBlATrg2EB916tSJWnPkyBFbc915553H7L1Jr169EjLv6NGjtXfvXlu199xzT0J6OJX06tVL06dPV6VKlaLWmm6Xds8dpuxNn/j3FR35Qzu/vlmZ712gP764RpnvXajc378LHlgR4dpGpHBtyxjD6T3m8Nb7jju9YdvWgG3Pfl/AdlDItjeQO1yQtu8WCNMOBHYbcnrm9441JE+Nt6f83dGDtZOTk5V+2mmS4fms/vsfvtfHn3+s6jWiB/aXxWOPPaY//vgjaB+h2gAAAAAAAABw6iFYGwAAAAAAAAAAAAAAAAAAoII5HA5NmjRJffr0KfdceXl5hKeh3BwOh9566y2tXr1al156qVJSUuK+Rr9+/fTJJ59ELyyHF198UWlpaTGPM01TM2bMULVq1WQYRpnDv2OVl5dXIesAAADgxNGoUSNt375d3bt3j2mcaZr69ttvE9QVcGoJDVz+4osvbI07dOiQsrKySp87JADa8O4NxGxGyr42PdmcngYtYdUlg6b9wdThJoyQJW2W41eYyUru8odsS74n4gvZNqw1IQHbISeqRM+lbdtBuDYQzE6w9tGjR23NNXv27PK2UyY1atTQBRdcEPd5Dxw4oKefftpWbYsWLVS9emLChE813bt3108//aQePXpELzbd2vXdHTqS+YVkurVt6qXex8WSJFfODm2f9VflbvsmeFyiw7X9QdrW9azh2r5bIMjaF4jtGeMLyg4N2LYGYwcCs62B257HzqBjklPBgdre9b1h2/41/feGCvavi3Ri/E7zhmr7Q8EN6eqre2ln1g7dfc/dUcfHyu12a8iQIf5rOaHaAAAAAAAAAHBqIlgbAAAAAAAAAAAAAAAAAADgGEhKStKHH36oyy+/vNxzLViwIA4dAdJ5552nuXPnqqCgQFu3btVTTz2l7t27KyMjo1zz9u3bN+Gh2pKUkpKihx9+OOHrxMuNN954rFsAAADAcSgpKUnffPONHn/88ZgC4j777LMEdgWcGsIFLTscDs2dO9fW+Ouvuz7y3GFDtUNrQnKpzeA91v58wdTWY0GB2qaCJjSDdgTfAvnbkWvsjokYuB3Up/cMeAO2FRKwbQ3XLi38mnBtIL7+53/+J2pNfn5+1BqXy6X9+/fHoyVJoSL0GgAAIABJREFUnp/DN998s63a3r17x21dq759+9r+gst33303IT2cKkLf/5533nn68ssvtWHDBr300kv6y1/+olq1aoUfbBZr59c3a8NrdVRccCjMcbd2zxsus7ggdFHPFcQbrh3+LXgs4doh9YY1SFsh4drWWoflmGc7MKPDEn4dLmDbG8otZ8gtOITbM94a6u2b1xeIXTLgu/DwtnAnJEiDhg2CQrV9z8vhcOq5/zynjz/5WA5HfONNvv76a73++uuEagMAAAAAAADAKYxgbQAAAAAAAAAAAAAAAAAAgGMkNTVVn332mTp27FiueebMmROnjoCARo0a6cEHH9Q333yj3bt3a+/evWWap2/fvvr000/j3F1kI0aM0IABA477MI1q1aqpadOmx7oNAAAAHMdGjBih+fPnq3LlyrbqFy5cmOCOgJNbaQHLXbt2VWpqatQ55s2bp2uuvUZutzt47jCBz6EB1OEqwgVMh8ZWm6Z3jxEYZg3T9v0yQrbD/VLIFEE3M3ALnTt0ndC1SjACAdumqRIB26HPiXBtoGI0bNgwak1RUVHUmvz8/Lj9d2UYht5++239+uuvtuqLiopshX/HYu7cuZo/f76t2l69eqlt27ZxXf9UFO6z3bPPPlt33nmnpk6dqqysLM393t6XXoRy5e5W9oYpYdf0hWt7tsN2ZrkvLVDb9w0X4cK1HYEF/PukQPSHN9jaCNwb3jBszzxOf+C1YQRCtksGbQffDP8vy37fPDJk+AO1fes4/I+L86L/3kCz5s1CQrV9z9yz1fva3vrks0/i/rn9/fffr82bN8d1TgAAAAAAAADAiYNgbQAAAAAAAAAAAAAAAAAAgGOoSpUqmjlzpi644IIyz7F06dI4dgSEV7t2bU2cODGmMRUdqi1JDodDU6ZM0bp169SiRYsKXTsWl1122bFuAQAAACeATp06af369bZqCZQDyi5qAKwhtWzZ0tZcM6bPUIMGDbRjxw7P3GGDnn37PIGV4Vf3HjO9j32Bn96ASn/Yti+7M0zgdWAt37ZnvrDB2cHTlNxpydosbVxg7UAPJXoKecLhArZ9zzFiuLZpfUi4NhAPdoK1i4uLSz0+YcIENWvWLC79pKena/r06Ro0aJDS09Ntjfnggw/UoEEDFRYWxqUHSbr++utt1aWmpurDDz+M27qnutICmB0Oh7p26ardWbvL9Bnw7nnD5crNCrum/XDtaI99F2jLPu+ERlDMR4RwbfmCrX0B24Y3QNtXHRyOLZUM2vbfDIclkNtQUKC2P0RblvksF30ZchflhDsRQS648AJLqLavy8A5MQxDV199tSa+PVEOR/xiTnJzc9WjR4+oP5sAAAAAAAAAACcngrUBAAAAAAAAAAAAAAAAAACOserVq+urr75S8+bNyzR+48aNce4ICO/mm29Wr169bNX26dOnwkO1rZo3b65169bp/fffV7Vq1eI694033qjatWuXeXz16tX10UcfxbEjAAAAnMzuu+8+W3WlhQ8CiKzUQGVfpqSkPn372J4zKytLQ24bYiNUOyQEukTgtCWY2hI2bQ2cDg3UDn5s+kt8UddBQdxhE7Ut7Vlv4Z5GyNhwWdzWWO3QPoPWkj9P29uj6b0z/X37n7tlTKAdwrWB8mrcuHHUGtM0lZeXV2J/dna22rZtq6FDh2rnzp0xrWsYhh577DGZpqmvvvpKV1xxhe6//37t37/f/1nkhRdeaHu+AwcO6PLLL4+ph0hGjRqlPXv22Kp9/PHHVbVq1bisC49o72/r1qmrb7/7tkxh7n98cY1cubvDrmnKe00ySwvXNiyPFeFx6EU0sO0LvbbuD4Rre+uCQq4todiyhGL7j4UEbRvWkGxH0C0oUNuIsJZ37uLcLMl0l34yJXXt2iUoSjw0VNu3PWjQIP26/le1aBm/L8X87bff1K1bN8K1AQAAAAAAAOAUZJj8Li8AnFQuuOAC7dq1K2rdtGnT1L59+wroCAAAAAAAAAAAAAAAAIBdO3bsUOfOnbVly5aYxlWuXFm5ubkJ6goI5na7dcUVV+i7776LWNOnTx999tlnFdhV6dxut+666y5NmDBBbnf0EJDS3HLLLXrzzTclSc8995xef/117du3Tzk5OSoqKoo63uFwaNmyZWrTpk25+gAAAMCpISsrS/Xr17f1Pvbxxx/XiBEjKqAr4OQQ9a/XhgRp7tmzR/X+p57t8OWkpCQdyTmilJSUwJoy/XGavm3LQUvAdCA82rqeP1A7aJgZ9nEQ627DfoC0tc5OeL9hGCXWCurBsB4ySj62PDfDCD5mhswfqR8j5IUL3baDLyrAqcrlcik5OTlq3a+//hr0JZEbN27UhRdeGPNn1O3atVNubq5efvlldevWrdTa2bNnq2fPnjHN36pVKzmdTlWpUkX16tXTFVdcocGDB8vhcEQdO3fuXP3jH//Q8uXLba11+umn6/fff4+pP9gX7bp18NBB3TjoRs2cOTNof1pamu6++25NnjxZO3bsKDEuOb2xTr/2cyVXbRBxTcP7j/AtmDE8tl68zaD9pj+42v81GP7HAW5LE95jvmurZb5wbVqvuMFJ4YZlnxG8z3sFPbLpM+2eW/oX/RiGodyCHDkcTu8M4UO1g94nGNKuXbu0ft16ud1unXveufpq9ld6+OGHtXt3ycBzO6677jq9++67tn6OAQAAAAAAAABOfGMm9CRYGwBONg0bNgz7m7uhfvjhB3Xq1KkCOgIAAAAAAAAAAAAAAAAQi82bN6tTp07atWtXTOOKioqUlJSUoK6AkmbPnq077rhD27ZtU7Vq1dSqVSv16dNHN998s2rWrHms2wtr165d6tevnxYvXlym8eeee67WrFkT8XhhYaH+/ve/a/LkyTp69Kh/f1JSkk4//XRdcskluuOOO9SxY8cyrQ8AAIBTz+WXX65vv/02al316tW1f/9+W0GRADxiDdaWpFtvuVUTJ060vcao0aP06KOPevOigxOno4ZqW8cEBW1bBwXXBT0j0ztpmHl9276w0HBKOz1B+dlm6LHgME3PcTMkyNNSHy5gO2Qtz3DDksVpCeiMMmekeaMhXBunKofDEfXn45dffqkrr7xSknTgwAE1bNgw6LMwO2rVqqV9+/bZrs/Pz1elSpViWiOcJk2aaOHChcrIyAh73O12629/+5s++uijmOZdsmSJ2rVrV+7+EFm0fy9NmVq4cKF+/PFHuVwuNWzYUFdeeaUyMjI0Z84c9biih4qLi0uMS652hk6/dpqSq51e6ppGxHBtz+rB96H7fY/th2sHRlu/YMcXqG2WqA3MaViu7aYlyDpMoLZ/f+gt8M89C0bp8Np3Q59wkMqVK+tA9gHvCHuh2qG11u2PP/5Y999/f5nC6q+++mpNnTpVaWlpMY8FAAAAAAAAAJxYCNYGgJMQwdoAAAAAAAAAAAAAAADAiW/FihW64IILYhozb948denSJUEdASeXb775RoMGDVJWVpbtMXXr1lVmZqaqVq0atdbtdmvkyJHKzs7WoEGD1L59+/K0CwAAgFNUZmamzj777Ojhv5Jef/11DRkypAK6Ak4Opf53Zcl4zM/P14MPPKh58+YpMzNTubm5Ma1Tp04d7c7areBgzeih2mZoSGaJMM/guhKB2t7E7LAh3SUGBLVWeqJ2UK0Rfh7f+TNDQ7ZVMtzT8tz9wZuRwrW9xwJTGCXWCG6jfOHaBGvjVJWSkqKioqJSa9544w3deuutkqQ2bdpo5cqVMa8zYMAATZkyJaYxV111lb788suY1wqVmpqqtWvXqmnTpkH7XS6XWrdurXXr1sXc18yZM8vdF+wpyxdjSNInn3yiv17/V7lcrhLHkqo20BnXTlNytTNLjA9az3ot8xxV0IUv6F5htoPDtP1fPiHfddoXmm0q5MptGWuZw3fNt8xTcv3QQG1ZwrQVch/8dReSoT++GKD83UtUmjManaGNmRvjEqptNXv2bA0bNky//fZbqeuHuuyyy/T555/b+iwfAAAAAAAAAHDiOuGDtdevX2/7Q/Bu3bqpSpUqCe4IAI49grUBAAAAAAAAAAAAAACAk8Mrr7yiu+66y3b96NGjNWbMmAR2BJx8xowZo6eeekr5+fkRa2rUqKFHH31Uw4YNq8DOAAAAAKlDhw766aefotZlZGRo9+7dFdARcHKwG6otSU0aN9HWrVvLvJbT6VRhUUHw+qEbMYdqB9eUiN0sLUzbn/1Z8hyUCA6NxFoWEj5tKnx4pudhII3UXxNDwLZhzS01goM6CdcG4qdq1apRv0Rg7NixGjVqlJ544gk9/PDDMa/hcDi0d+9e1axZM6ZxbrdbTZs2LdfPZZ+WLVtq7dq1QfsGDRqk9957L6Z5UlJStH//fgJ8K1hZw7W/+OILDeg/IGx4fFKVejr9mmlKOa1JBYdrh163g8O1g2cIGRu6L8z1N+hLLUzTEqodHKgdPMzhH7Pl/Yvlyin976136dJF38z5xr8dj1Btq+3bt2vgwIFavHhxqXVWHTp00KxZs1SjRg3bYwAAAAAAAAAAJ5YxE3oq6Vg3UR7vvfeeHn/8cVu1mzZt0llnnZXgjgAAAAAAAAAAAAAAAAAAAOJj6NChmjRpkpYtW2ar3k7YGoBgjzzyiB555BEtXLhQb775pvbs2aPk5GQlJycrJSVFnTp10tChQ491mwAAADgFLV++3Pb/57366qsJ7ub/s3fn8U3U+f/AXzO9S+lBoVzFSgsFOUWwciOwgnKowPpVsAiCC64cooCi7q6oCyiCICjioghyH4r4s8ihoNynIocgh+UoR2kppZTemc/vj2SSSZo0kzZJW3w9a0xm5v35fN6ZhqYPQl4hunO4Eqo9ccLEMoe31qpVy2pyR0HXwhygLay2zXXQDrMTwA04COY2rSEsgZvCHKppPc5mEV2EKfhT0gRkC2HZNt4NzX23CSOVIDTbxuBNIVkvbh5v2i2p90eSzGtp17S+G8IqrNN2W8/9Y7g2/dUEBQU5Dda+cuUKTp06hX//+98uz+/r64sPP/zQ5VBtwBjIffbsWTz77LP48ssvXR6v9fvvv+PAgQNo3bo1li1bhtGjRyMrK8vleV588UWGapcD9We/Q9qsa41HH30U675ZhwH9ByA/3/qDL4puX8HF9X1Q7/Ek+IfWt/5wCPPzmtA8t5qP2ixarMBm26Ze8zwtGZ8ZNSWaD6UwPYsVX0Mzt2TnnEiaCSXZ5oBtoLZksyXBkJdefE4bTZs3tYxxc6g2ANSrVw+LFy9GmzZtcOvWLaf1ALB3715069YNmzdvRo0aNXSNISIiIiIiIiIiIqLKp1IHaxMRERERERERERERERERERERERER3al8fHzwySef4IEHHig5IMLk+PHjXuiK6M7Uvn17tG/fvrzbICIiIiIyS0xM1FV39913o3///h7uhujO4Eqo9unTpzFr1qwyrzlgwADz5CWGamv7EwKSZAmStgyxCc62Dc12tF9oxgrTQTsh3NpToDNX21IvhPV4NZDatLYleNvmXAg1eBPmsGy1FzUEu1g4trDUSwzXJnK74OBgpzVpaWlo3Lixrr+31rrrrruwfft2xMTElLY9yLKMxYsXY+TIkejQoUOp5wGAyZMn49ChQ0hNTS31HNOnTy9TD1R6pQ3X7tWrF9Z/ux6PP/Y48vLyrI4V5VxD2p7/oO7DS9VPh7C/pjYs2ipgW/uc7Eq4tnpMQBKSZpT1nVCPWJ517YVsl0SyuraNuDb2oR6TAMUAUWQdQG5Pu7btjGM8EKqtPgfHx8fj22+/RZ8+fZyG/6sOHz6MLl26YMuWLahbt66uMURERERERERERERUucjOS4iIiIiIiIiIiIiIiIiIiIiIiIiIqDzcf//9GDlypK7alJQUD3dDRERERERE3rBt2zb8/vvvumoXLlzo4W6IKj8hhEuh2gDw0dyPoChKmdaNjo7GtHenGXsoKVRb0gZNC23utWaIJghbaCYSAuYv8yHTftMxRSjmcyBMc6hf1ito9+u7aOewPaoI6zmNPSjm/oxXDnq305XV+TDngwtThrgwb9tTbLyL0eGuhgcTVWZVq1Z1WrN27VqX/1w8//zzSE5OLlOotlb79u3h6+tbpjk2bNhQqlBtWZZx991347XXXivT+lR2Tj/4QH1SstGjRw98l/QdgoKCih3LTv4ehvwbxpBpO2Ot1ix23F7gtb3j6m3728Z4ahmQZGMf6gUy1DhqbbVlvGyusVzkYvutx0o2YywVeelHi58AO7p26+rRUG3Vgw8+iM2bNyMsLExXXwBw4sQJdO7cGefOndM9hoiIiIiIiIiIiIgqDwZrExERERERERERERERERERERERERFVYFOnTtVdy2AAIiIiIiKiym/YsGG66po2bYquXbt6uBuiys1p8KuDTMdqkdXKtG6XLl2QfC4ZgYGBdkO1zWHfmjBogeKh2jbR1Jae7QZqG+e3hFpbrrW5otrwbCEUCChWayhC38US060Yw7vthGCXFLJtPlpCwLb57to5B7rCtW3OpRbDtYnsCw8Pd+t8a9asgRACn3zyCWTZvdEGISEhbp1Pj02bNqGwsBDJycku/d09eY7TcG0HunXrhg3fb7B7rOD6CXVy5+HagM3vE7bh2sVG29y22dbMbf+eaYOwLVHZkt15JX17JJjX1cZu51zZZ7cDLR8fH9SsVdPjodqq9u3bY+vWrS79rPrzzz/RqVMnnDp1SvcYIiIiIiIiIiIiIqocGKxNRERERERERERERERERERERERERFSBRUREYNasWbpqv/rqKw93Q0RERERERJ60du1a3R+atHTpUs82Q1TJlTZUGwA6d+5cprV//vln1IyqiRUrVmgaQrHsTHOP5nBobbkmcNuciq2GWVsHagtFDcVWzDXWYZ6WEGyYgq3NodvC+mIeYQr/1l60bPdbbhvXEUKx6sNuyLZtwDbUOU2jTD2qx2zPhzFcW3Icrm3zPWa4NpFz1aqV7YMFtN5++238/e9/d9t8tp5//nmPzW1P27Zt0aNHD7cHhFPZOQ3Xtn1aNOnSpQuioqKK7c/POKGdHMJQgNyrh5Bx+COk7/sv8lJ/gWTngzM0g2yui3Vsc1sbea0N15ZgCc027Ze042SrsVIJF8stGdpgbuOVuopmPyTkpR1x0L9FaGio10K1Vffddx/27NmDunXrOp1LlZKSglatWmHDBvth6kRERERERERERERUOfFVGyIiIiIiIiIiIiIiIiIiIiIiIiKiCm7s2LG6Ak3Wrl3rhW6IiIiIiIjIU0aPHq2rrm3btrj33ns93A3RHcxJpmOH9h3KvERGRgYSn05E+3btkXM7x7ymNojadMMUBm0Zq4meNu+BsIRR2wZqG8OyjUHWimUP1JBrxSpIW63XBlwrxS6WFFLLRT2mCO2c1kHa5sBtaEK07YRsq8cUoVgCttVzo72fQjvO9rxowrThIFzbBsO1iRwrKCjQ/QEfzrRo0QL//ve/3TKXI9OmTcOiRYvg6+vr0XUAoEmTJtizZ4/H16HScxquDdgN1+7bt2+xfbnXDiEn5WekH3gXF799HKcXxuLCup5I2zMZ13+ZjfNf98CfyxNQdPuy9dxlCte2uZa0+4yh144DtrWB2drgbNttNe3acm01r3pMkgFJQmHmWQe9W9SqXcs0zDuh2qrGjRtjx44dqF+/vq56AMjJyUHv3r0xatQopKSk6B5HRERERERERERERBUXg7WJiIiIiIiIiIiIiIiIiIiIiIiIiCo4WZYxefJkp3V79+7FxYsXPd8QERERERERud38+fORmprqtE6SJCxfvtwLHRFVTmqws0PO8hoF4O/vj5iYGLf0s3/ffvTs2dPSl2QJczbHYgvTwkCx4GhYBWBbcqbV4GztCMsMiim0WlgCu02DLefHOgRbuPBlFZJt6kkN7bYODi8pZNs6tts6YBvmeyIAY8inaV7JzjkyHpK8Gq7NgG26UxQUFGD27Nlo3rw5goKCcPTo0TLPGRAQgG3btrmhO+eGDBmCkydPombNmh5bIyQkhKHalYQkSc6DmW1+fDdr3qxYSdYfq3Dx//XH9YPvI+fSDoiivGI1hVnncGXLP6zXK/bUYB2O7aBrmxptuLZsCrq27LMbsG13esn6pvli3C9J2kBtbeC2ZZxVcLgD8Q3jvR6qrapfvz62b9+ORo0auTRu3rx5iIuLw+jRo3Hp0iWXxhIRERERERERERFRxcJgbSIiIiIiIiIiIiIiIiIiIiIiIiKiSqB///666r7++msPd0JERERERETupigKJk2apKv2b3/7G+rXr+/hjogqJ6dhxzpCtVVr1651OeDRkX1796GgoMA67FkImwBOyRIYrQnDNgdqm1u0hFObw7O1odzmYGvz/yCEJmgblmBqYwC38aII43EF1heDUGAQirbS+CUUKMJgU23dkyW42zrE2xj4rQ3YtulLPSYs98l4Xox19sO1LXN5I1ybqDLLy8vDzJkz0axZMwQFBeGll17CsWPHoCiKW+ZfvHgxqlWr5pa59IiLi0NKSgqWLFmCl156CYmJiW6bOzIyEgcOHEBoaKjb5iTP0xWubfqx37x581Kvk3/9GADhZD3JwW11W/v8oz7L2Y7Rhmsb96kB2xJk6xp7F9NxyxhHgdrW/SkFt0q6+wCAVve1KpdQbVV0dDS2b9+Oli1bujSuoKAAH3/8MeLi4vDMM89g7969pVqfiIiIiIiIiIiIiMoXg7WJiIiIiIiIiIiIiIiIiIiIiIiIiCqBunXrol27dk7rvvrqKy90Q0RERERERO40depU3Lx502mdLMtYunSpFzoiqnzcGaoNAK1bt8aIkSPK1JNKURRMGD9B06OwidEU1kHRkmavmsOtaMOltYHaali1Yg6uFqbgakUbcq0J0la/1LBrqxqhuSiKKQDceFsoirqpCdHWzKPOaxO0LUwB34qw3LbcBwXamGxtL7Dqx/QtMt1HCO0o0zkSxpPnrXBtp485ogokLy8PM2bMQNOmTVGlShVMmDABx48fd1uYNmAMxn333Xfx5JNPum1OvXx9fZGYmIgPPvgAkydPLvN8wcHBWLRoEdLT09G4ceOyN0hepyuoWQDNmjUr9RpKYQ6U/Czzeo7XdBaurb1d0nNL8YBt2IZr677AOlDbqi0JSsEtCKWohF6MOnXuZHU3tCHalhDvkpX1g0yioqKwbds2tG3b1uWx+fn5WLJkCdq1a4fmzZtj0qRJ2LFjB4qKnN93IiIiIiIiIiIiIip/DNYmIiIiIiIiIiIiIiIiIiIiIiIiIqok/v73vzut2bNnD3Jzc73QDREREREREblDUVERpk6dqqt2wIABiIqK8nBHRJWPu0O1VZ/M+wSbNm1CWFhYqfqynWvwoMHIy7P+exs1zNkc6iw0gdJWNZZAast+WIVVG8cpmtBtaMZoQrSFJajbGIxtuSjaiyYi23wxHbMK4Fa/FOPcimkdtV4N2YamD0sAuLFW7V97vxShmM+H5Z5Ac++Lh5IbzwXDtYkAY5j29OnT0aRJE1SpUgUTJ07E77//7tYwbZWfnx/Wr1+PV1991e1zu2rr1q2lHivLMr7//nvcvn0bQ4YMcWNXVB70BDZH1YhC165dSze/TwCEsP7zVHK4tqS5XdIxyX6NpAnEtimRdHxpmrRe2uqG8fr2pd0O7oe1dm3bOQzV1qOsodqqiIgIbN68udTfSwA4duwY3nvvPXTu3BlRUVEYNGgQli1bhuvXr7ulRyIiIiIiIiIiIiJyPwZrExERERERERERERERERERERERERFVEgMGDHBaU1RUhEOHDnmhGyIiIiIiInKHiRMn6vqAJF9fXyxcuNALHRFVLp4K1Vb97aG/4VraNdSsWdOlvuxZtWoV6sfEwmBQTEsXD9U2Bk+b2hKmY0INwbbEU6vh1uqdUAOlfWU/BPgGINivCkL8Q1DVPxRhAeEID4hAtcBqpksEwgMjEOofhqr+VRHsFwx/H3/IkgxLwLWwCtw2BodaLpaobTVs27RlrhUQimIO0FagWIVsq2HgtgHb6lhYurAEhwvLtjCdL6vzp54NPeHaVjcZrk13jpycHEybNg2NGzdGcHAwXn31VZw4ccIjYdqqyMhInDhxAn379vXYGq5IS0sr1bjAwECcPHkSDz/8sJs7ovKkJ7h5y5Yt+PDDDxEcHGzeFxAQgE6dOmHSpEl4efzLdsdFtBgBn4AI7WdD6FjTUbi27T4J9kO27e03hW47Wtd8zDZc297cxuu8qwdKuA9GAQEB8A/wN40ov1BtVdWqVZGUlITevXuXea4bN25gxYoVSExMRFRUFDp27Ihp06bhyJEjfN4nIiIiIiIiIiIiqkB8y7sBIiIiIiIiIiIiIiIiIiIiIiIiIiLSJyYmRlfd3r170bFjRw93Q0RERERERGWVl5eHefPm6aodNmwYQkJCPNwRUeXi6VBtNWDZ19cXTw18Ch/O/lB/cw5cT7+OhZ8vxPB/DLdaQxuqbYqPtuxTK03B0pIxLRqSLMFX8oWv7Adf2dcUjF0y9ZTIDs6NIhQUGApQYMhHviEfBmEwH7M63QKmUE5hmtd00BSSqYZbS0IY9ymmY0JASMIUuikBQu3JOJcwzSlZzSrMFWpgtrq+eX7TeVLDPIUwnidjuLZk2rZc2z421DpH286Y5yUqBzk5OZg9ezYWL16M06dPey30VZIkdO3aFUlJSQgMDPTKmnoUFha6PKZx48b46aef3PIhClTxqD//HZFlGWPGjEHv3r2xes1qtG/fHgkJCQgMDIQQAmGhYcXH+IeiWqsXLWHW6qdiSHrWVJ8/1ecNYecYUPwXGds6bYl5YesnbEmzhgQA9n5XKB72XZBxwkHvFpGRkaZR5R+qrQoKCsLXX3+NwYMHY/Xq1W6ZU1EU7Nq1C7t27cLrr7+OevXqoXfv3ujduze6detmFchORERERETSv6lnAAAgAElEQVRERERERN7l/BVyIiIiIiIiIiIiIiIiIiIiIiIiIiKqMEaOHOm0Zs+ePV7ohIiIiIiIiMpq5MiRKCgocFoXEBCAuXPneqEjosrDW6Ha6lTRdaN19aXHu9PetV7DKlQbdkK1YQ6YliDBT/ZDFf8qCPUPQ7BfFfj7+OsK1dZDlmQE+gYiNCAMNYKjUC0wEkG+QQCModuKYrwIKBDCAEABhAJFKBAQUITxYuxcQMB4TIGAMNUIYfz+mUaYxwnNxTiHYj5LxnkVCEUxB4YKYTo/wrKa9vumPZ+SqR6S48eOdqy9bWe8FWZMBADZ2dl455130KhRI4SEhOCNN97AqVOnPP449PPzQ2xsLJ5++mmcP38eP/74Y4UK1QaAV199FaGhobpqGzZsiO+++w4nTpxgqPYdTk+Qc2xsLCa9OgmdO3c2P6537dqF7OzsYrXV7h0Nn4AI7QLGa6tM65LWlBzctret7pMc1Eo6Sp2Nte6nMCvZftsa9e6qV6FCtVX+/v5YsWIF3n//fVSpUsXt81+8eBHz589H3759ERkZiV69emHevHk4f/6829ciIiIiIiIiIiIiopIxWJuIiIiIiIiIiIiIiIiIiIiIiIiIqBJp166d05o9e/YwyIeIiIiIiKiCy8jIwLJly3TVjhs3Dv7+/h7uiKjy8GSotm04szrVhg0bdPWmx8ULF2FQDKYFjesZDArOnDmDrKysYqHailAgQUKAbyCqBlRFkG8wfGU/t/VTEn8ff4QFhKNmlVoICwiHj+wDBYo5QNugKDAIYQ6+VoTBeFFMgdrCdE7NwduK+SIU4zwGoZgDtoWdgG1LrDjMNZZ9lnBty7bl7OkK17a6yXBtqriys7Px1ltvoWHDhggNDcV//vMfj4dpS5KEBg0a4PHHH8cff/yBgoICnD17FkuXLkW9evU8tm5ZBAYGYvPmzU7De2fNmoVTp06hd+/eXuqMypskSfpCnS1PM7h06VKxwz4B4Yho8by9BYqNL3lNR8HW9ra19fZCsh3V6Vm3eMh3UU5aCfMbNW3SVDOqYoRqq2RZxoQJE5CcnIyJEyciODjYI+vk5eXh+++/x6hRo3D33XejWbNmePXVV7Fjxw4UFRV5ZE0iIiIiIiIiIiIismCwNhERERERERERERERERERERERERFRJdK2bVunNVeuXMGFCxe80A0RERERERGV1tChQ2EwGJzWValSBVOnTvVCR0SVgydDtR1NJSBw6NAh/QN1eKz3Y4AQ2LdvHzo80BGhQaFo2aQl6kbVxRP9/w9Xr141h0EH+Qahqn9VBPgE6A6udDcJEqr4VUHNKrUQGRRpCdjWfglFE4itbhuM1zCGZAtLPLYxSlsogBrMDU3ANiyh2sZx6n5t+Lkw/Vc8XNvq2lm4ts0pdUe4tjcvdGfLysrC5MmT0aBBA4SGhmLy5Mk4c+aMx8O0GzZsiLfffhtZWVk4ffo01q1bh/j4eI+t6W4PPPAA3njjDbshvq1bt8apU6cwbty4cuiMKgK94c5CEXht0mvF9gfX6wbZr4qjya0DtnWtWVK4tr2AbNuA7ZKCtEuqdRzmrRTmlNCv0f33328aVbFCtbVq1KiB6dOnIzk5GePHj0dQUJBH1zt+/DimT5+Ozp07IyoqCgMHDsTSpUuRnp7u0XWJiIiIiIiIiIiI/qp8y7sBIiIiIiIiIiIiIiIiIiIiIiIiIiLSLz4+HtWqVUNGRkaJdXv27EFMTIyXuiIiIiIiIiJXXLp0Cd99952u2smTJ0OWZQ93RFQ5eDJU2zY8WZ3KoBhw/NjvyMrKctqfK37Y8gPCqoSjoKDAar+iKPg+6Xu0abEbH8/7GIMGDiqXIMqSBPkGI8g3GNkF2cjMz4RBMVhniEoSJEgQQhjDNgUgSWqotWS6PxIk4wEIAJIQgJCMgdcQkMxzwDyxJKs3jXPLkun7JCQISRjnFOqcwrSCsJ5HEpbeJMn8mJIkY58w3w9hFRRqu03kSVlZWXj//fexfPlyJCcneyVAXQ3THjx4MMaNG4eQkBCPr+lp77zzDt58803s2rULGzduREpKCkaOHImOHTuWd2tUAajPrSX9+ZIkCZGRkTh37pzVfv+wWD0LGD/Zwfz8A6vnHTsDYPVEVOyXFsnBPj2c1VkfL8g8a2et4rp261qhQ7W1oqKiMGPGDEycOBHTp0/HvHnzkJeX59E1b9y4gZUrV2LlypWQZRlt27ZFkyZN0KFDB7Rt2xbR0dF3xM9aIiIiIiIiIiIiovLEYG0iIiIiIiIiIiIiIiIiIiIiIiIiokpEkiS0bdsWGzZsKLFuz549eOqpp7zUFREREREREbli0KBBukIyq1WrhgkTJnihI6KKz9uh2nl5eXjllVexcOFC5OTk6OrRVbah2qr+/ftj7ty5qFOnjkfWdZcQ/xAE+wXjRl4GbhVkmcI1jd8IyRSOrQ22VsM3JSGMQdySbNpvHbAtSbIplFtANqVpCwCyUCNHjTWKtkZHuLbK0pOwBGoDxR5DDNcmb8rMzMSMGTOwfPlynDt3zqth2kOGDMG4ceMQHBzs8TW9zdfXF126dEGXLl3KuxWqoEoOuwaaN2+OQ4cOWe3LSz+id3KYP9nBlJldcqC3NjzbWZB2SQHdetmvzbm0y/lISUJ8w3h9q1SgDwipWbMmZs6ciUmTJmHZsmX47rvvsH37dhQWFnp0XUVRsHv3buzevRufffaZeX94eDiio6NRr149REdH273N8G0iIiIiIiIiIiIixxisTURERERERERERERERERERERERERUyegN1iYiIiIiIqKK5+TJk9ixY4eu2hkzZni4G6LKwZOh2vamWrFiJYYMGYKioiL9A90gIiIC8+bNq1QfliZLMiKDqiPYrwrSctNQpBRBEsbzKAk1aFuCZAoTNQZdG49JUEyxoRIkyJaAbaGYtiQokgLJ9KWYQ7hlQCjGAG4AilBrZIfh2irT7mLh2uaQbcAcfmq8yXBt8pzMzEy89957WLlyJc6fP++1MO34+HgMGTIEL7744h0Zpk3kqpLCtXv27IlFixZZ7Su4ccqVya3DtQFzwLbjcG21uKQgbcnBfqcNOT2Wn/ar01n0hj1XpFBtrRo1amDcuHEYN24cbt26hS1btiApKQkbNmzA1atXvdZHZmYmMjMzcezYMYc1YWFhDsO34+LiEBsbW2HPMxEREREREREREZGnMVj7DqQoCo4ePYoDBw7gyJEjOHPmDC5fvozr16/j9u3bUBQFPj4+CA4ORrVq1VCnTh3ExcWhWbNmSEhIQMuWLeHj41Ped8Oh3Nxc7Nq1C7t378aRI0eQnJyMq1evIicnB0II+Pn5oWrVqoiKikJMTAwaN26MNm3aoFOnTggPDy/v9ktNCIGTJ09i3759+O2333DmzBlcunQJ6enpuH37NgwGA2RZRnBwMCIiIlC7dm3ExcWhSZMmuP/++9G6dWv4+fmV990otdOnT2Pbtm3Yv38//vjjD6SkpODmzZtQFAV+fn6oVq0a6tWrh3vuuQcJCQno3r076tSpU95tl8hgMODgwYPYsWMHfv31V/Of1ezsbAgh4Ovri5CQEFSvXh3R0dGIj4/Hvffei06dOqFevXrl3b4u6enpOH36NJKTk5GSkoKrV6/i+vXruHXrFnJycsz/sEyWZQQGBiI4OBjh4eGoXr066tSpg5iYGMTHxyM2NrZC/1wiIiIiIiIiIiIiIiIiIiIiIvK2du3aOa359ddfkZubi6CgIC90RERERERERHoNGjRIV3BmnTp18Oyzz3qhI6KKzZOh2sLmoARg27afkJiYWKaAW9knEIohz6UxCQkJWL16NWJiYkq9bnkK8g1CdEg0Um9fRU5hDoz5jpIpTBuAkCBMQduyJvBaDamWYTAHbMsSoKgB1ooEIRkDtWVJBmAM3lbDtU3ppACEMWzbQbi2yhimrW4UD9cGioeAMlyb3CkjIwPTp0/HypUrceHCBa+EacuyjEaNGmHIkCEYM2YMw7SJ7HAUdN20adNi+wqzzkMU5UHyDdQ7uSVcGzBnZpcU6A3TR0843tbutyVKOOZoLcvt/Bt/OB1Rq1Yt57NWkrDnqlWron///ujfvz8URcGvv/6KpKQkJCUl4cCBA175OV2Smzdv4ubNmzh+/Ljd43Xr1kWvXr3Qu3dvdO/eXXfoOREREREREREREdGdQBLl/be4ZfCvf/0LU6ZM0VV7+vRpNGjQwMMdlZ+ioiJs3rwZq1atQlJSEq5fv17quSIiItC7d28kJibioYcegizLbuy0dBRFwcaNG7Fo0SIkJSUhJyfH5Tl8fHzw4IMPIjExEU888QSqVKlidfz8+fM4ceKE03k6depUbKynKIqCbdu2YeXKlfjuu+/K9OmmVatWxcMPP4xBgwahd+/eHgnZLiwsxI8//qirtnv37k57SEtLw+eff44lS5bg999/d7mfDh064Pnnn8eTTz5ZoULFf/31VyxYsABr1qxBenp6qeZo3rw5nnzySTzzzDPFQrajo6Nx6dIlp3Ps2LEDHTt2LNX6toQQOHPmDA4ePIhDhw7h8OHDOHLkCNLS0twyf3BwMNq0aYNu3brhscceQ8uWLSvNi6lERERERERERERERERERERERJ6QlZWF8PBwp2/md+e/EyIiIiIiIqKy27t3r64PSwKAb7/9Fn379vVwR0QVm7dDtQHg7rvr48KFC057K4lvSG0E1kxA9tn1uuqHDx+OTz75pEK9D64sruddR0buddM5NQZpG8+wBFkyhltDko17TMdMW5AkmAO0JUl7RDZtS5Ak2RzJLUnGYG3ztuk41FrAFLwNcxi2NhRbnVOocwl1v2QOPjXX2jzgKkq4Nt9rV/Glp6dj+vTpWLVqFS5evOi1MO3GjRvj2WefxejRoxEYqDMAmIis/ozm5+ejSpUqUBTFqubu//sZAZHNSjO59bZUfE0HAx3cLgvb5w/j9p9fNkdRTsm5Bj169sDG7zc6nvkOeW66du0avv/+eyQlJWHTpk3Iysoq75ZK5O/vjy5duqB3797o1asXGjZsWN4tEREREREREREREXnMW58+wmDtyi47Oxvz58/HnDlzcPHiRbfP36BBA7z++usYPHgwfH193T6/M0VFRVi6dCmmTZuGU6dOuW3esLAwPPfcc3j55ZdRp04dAMCYMWPw0UcfOR3rjcdSXl4eFi5ciFmzZuHMmTNunz86OhqvvPIKRowYgYCAALfNm5mZiYiICF21N27cQHh4uN1j165dw9SpU/Hpp58iLy+vzH3FxcVh9uzZ6NOnT5nnKoudO3fizTffxNatW902pyzLePzxxzFhwgTzP6r0RrB2UVERDhw4gJ9++gk7d+7E3r17kZGRUaq5SqN58+YYPXo0hgwZ4tbHMBERERERERERERERERERERFRZdK8eXMcO3asxJr3338fEyZM8FJHRERERERE5EyjRo10vU8qLi7OI+8rIqpsvB2s/c0369G/f39dvZWkatxjqP3Qp7i04WncvvCjwzpZlvHuu+9i4sSJZV6zorlVkIWrt69ACBQL1jaGZqth2KbbkmwJxoZkCteG5pglSNscvG2cETCFcUuavZJsCdtmsDaVh/T0dLz77rtYvXq1R94Dbo8apj1s2DCMGjWKYdpEZaD9HaRRo0Y4ffq01fE6D32Gqg36lXZy6+1ShWvb23aF5OA2cHpBXQhDQYmjX3nlFbz77rv2Z75Dn5cKCwuxc+dOJCUlISkpCSdPnizvlpxq2LChOWS7c+fOfF8+ERERERERERER3VHe+vQRyOXdBJWOoihYsGAB4uLiMHHiRI+9oHrmzBkMGzYM999/Pw4dOuSRNRzZvn07WrVqhWeffdatodoAcPPmTcycOROxsbEYP348MjIysHv3breuURpCCKxcuRLx8fEYNWqUx/7xW0pKCsaOHYsWLVrg559/9sgapVFUVIRZs2ahYcOG+PDDD90Sqg0AZ8+eRd++fTF8+HDk5ua6ZU5XXLp0CU888QQ6derk1lBtwPiz4Ouvv0b79u3Ro0cPHDhwwK3zO7J27Vq0b98er7/+OjZs2ODVUG0AOHr0KEaOHIn4+HisWrXKK5/OTkRERERERERERERERERERERU0bRr185pzZ49e7zQCREREREREemxYcMG3e+TWrRokWebIaoEvB2qDQBz5sxx2pczVWIeQu2HPgUA1O21FH5V69mt8/X1xaJFi+7IUG0AqOofiroh0QCAIkWBIgymi2K8KMZrg3nbdAwCAsb9AgLCdFyYtwUUoUD9LgooAGA6btkrFGGsNx401sD6WiUgIMH0mLPNGRXWdbbjiLSuXbuGl19+GfXq1UONGjUwc+ZMj4dqy7KMpk2b4oMPPkBubi6OHz+O8ePHM1SbqIy04dD33HNPseP5N04X2+fC5OYPfQAA01OXjkBq2+OS5uJ0UQf1NmOVAqeh2gDQoUMH+6vcoaHaAODn54euXbtixowZOHHiBM6ePYs5c+agZ8+e8Pf3L+/27Dp9+jRmz56NHj16IDIyEv369cOCBQtw6dKl8m6NiIiIiIiIiIiIyC0YrF0J/fnnn+jcuTNGjBiBa9eueWXNw4cPo23btpgxY4bHA2zz8/Px8ssvo0uXLjh27JjH1/rggw/QsGFD/Pbbbx5dy5krV66gV69eGDhwoNc+efrUqVPo2rUr3njjDRgMBq+s6cixY8eQkJCAl19+GVlZWR5ZY+HChejevTtu3LjhkfntWblyJZo2bYq1a9d6fK0tW7YgISEBV65c8fhaFcWFCxfw1FNPoV+/frh+/Xp5t0NERERERERERERERERERERE5FV6g7X5wfVEREREREQVw8iRI3XVtWzZEh07dvRwN0QVW3mEagsAZ86ccdZaiUJieqLuI0s0MwrUH7gDPgFhVnV+fn5YsWIFBg8eXKb1KrpgvyqIDq1nDMpWDFAUgyVkG6bAbBhDtbUB2wZT6LYiDDAIAaGYQrXVLyFgUBRLmLbttQvh2kKYLjbh2kIIS9A2w7WpBKmpqRg3bhzq1auHmjVrYtasWUhJSfHomrIso1mzZpg1axZyc3Nx7NgxvPTSSxU22JWospIkCZIkoXHjxsWOFdz4wx0LWG8LQDJ9lTAI9sO0bYOzHQVplzQHkHt1v67Wu3TpUryzOzhU257Y2FiMGTMGGzduREZGBtavX48RI0agbt265d2aXbdv38Y333yDESNGIDo6GnFxcXjjjTewe/fucs+aICIiIiIiIiIiIiotBmtXMt988w1atWqFXbt2eX3toqIiTJw4EcOHD0dRUZFH1khNTcWDDz6IWbNmeWR+RzIyMsr1L/u3bt2Kli1bYuPGjV5fWwiBqVOnYsCAAcjNzS2X9efOnYvWrVvj119/9fh6e/bsQY8ePZCdne3RdQwGA15++WUMHDgQN2/e9OhathRF8ep6FcH69evRpk0b/PGHG16EJiIiIiIiIiIiIiIiIiIiIiKqJNq2beu05sqVK7hw4YIXuiEiIiIiIqKSLF26VHfI5tKlSz3cDVHF5slQbUdTqeHI6enp+gfbCLn7EdR5ZLGmCVMjsh+iH10DSMa39MqyjEWLFuHvf/97qdeqTIJ9g3FXaAwEAANMYdmKzQWWUG0FphBtoUARwhi8bT5uuoZpvxDFQrWVUoRrqyxh28L6cVYs95Th2n91qampGDt2LOrWrYtatWrhww8/9EqYdvPmzfHhhx8iNzcXR48exbhx4ximTeQF99xzT7F9BZmn3TO5JBUP2AachGtbqhwFZJdc71julb1OZ/Hz80NoaKj1zH+xUG1bVapUwaOPPopPP/0UFy9exOHDh/Hf//4X7dq1q7Dn5s8//8TUqVPRoUMH1KxZE4mJiVixYgUyMjLKuzUiIiIiIiIiIiIi3RisXYnMnDkT/fr1Q1ZWVrn28cUXXyAxMdHtQdTJyclo37499u51/mLLnWTRokXo0aMH0tLSyrWP9evX49FHH0VeXp7X1rx9+zYGDhyIsWPHoqCgwGvrHjx4EM8884zzf2BVSoWFhRg4cKDXA+L/6s6dO4cuXbrgzJkz5d0KEREREREREREREREREREREZFXNGrUSFfdnj17PNwJEREREREROTNu3DhddR06dECzZs083A1RxeXJUG1NvLLVVEKz5ePj42QBI9k3GD4BYfAJqg7fkDoIjX8SdR7+ApZAbetGAqo1QeT9EyDJPpg9ezYGDRqka507RRW/KogOrQdFUWBQimAQCgyiCAZhMAZlC1PgNozh2QZhgAHaYwKKqVYIYb4Wagy3JlwbcC1cW2V56FmHazt6TLoUri15+EJeceXKFYwePdocpj137lxcvnzZo2vKsoyWLVvio48+Qm5uLo4cOYKxY8cyTJvIy+zlKigFbs58KHW4tqW6rE8YEiTkpR1xWhceHm49roIGR5cXSZLQsmVLvPHGG9i9ezeuXbuGJUuW4Pnnn0fPnj3RpEkTVK1atbzbtHL9+nUsW7YMgwYNQo0aNdCzZ0+cPHmyvNsiIiIiIiIiIiIicsq3vBsgfd588028/fbb5d2G2apVqxAVFYU5c+a4Zb6UlBR07doV58+fd8t8lcW8efMwatSo8m7D7IcffsDQoUOxYsUKj7+AlZKSgsTERPz2228eXceRdevWYcGCBRgxYoRb5zUYDEhMTMSaNWvcOi/pk5qaij59+uDAgQMV7gVFIiIiIiIiIiIiIiIiIiIiIiJ30/vvvPLz8z3cCREREREREZVk9uzZuH79utM6SZKwbNkyL3REVDF5OlTb3lS2Q4KCgnD79u0Sl/ENronYZ46YRkt2ZhHW18IY7lyt1WiMn/AqxjxRrcT571Sh/qGoXbU2Um5dhCQUyJBNZ0+BJGTIkmwMEJUASUiQhAQhA7IAZAAKJMiSAoMAfCBDkYzHAMV4DAAkGRAKJEmGIhTIkgxAGNdRAFMRJCEASbIJWpdg2g31eyuEgCRZrm0JCKvQU9ttzQEGYFdSly5dwpQpU7Bu3TpcvXrVK2v6+PigWbNmGDFiBEaMGAFfX8YBEJW3yMjIYvtkvxD3L6Q+1wjr5ydViR/iUJZlNWsUZiU7rY+OjvZIH3eq6tWrIzExEYmJiVb7s7KycPHiRaSkpNi9vnjxIrKzs73er6Io2Lx5M1q2bIkpU6ZgwoQJXu+BiIiIiIiIiIiISC++klYJzJw5s1Sh2pIkoVmzZrj33ntRv359VK9eHYGBgRBC4Pbt20hNTcWZM2dw6NAhnDt3zuX5586di9atW2PIkCEuj9XKyspCr169/nKh2kuWLCl1qHbjxo3RqlUrxMXFoUaNGggKCgIA5OTk4Nq1azh79ix++eUXnD592uW5V61ahdatW2PixIml6k2vrl27Ij093aNrOPPKK6+gX79+qFGjhtvmnDRpElavXu22+ch1f/zxB8aPH4///e9/5d0KEREREREREREREREREREREZFHbdmyRVcdAw6IiIiIiIjKj6Io+Pe//62r9pFHHkFMTIyHOyKqpMoQqu1oquJx2AJt2rTBxo0bSxxflHMNSlE2ZN8Qm1lE8VlNodoCAp2aBODVv/81Q7VV1YNqIKcwB+k5aVAkAVkSkIQEWTIGbMtChpAEZEmCBBmSIgBJhoABMmQIIUGWAYMAZEimsG0ZAIxB2kCpwrWtQksZrv2Xd/HiRUyZMgXr16/3aph28+bNMXLkSDz33HMM0yaqYG7dulVsn+xftWyTVpDnBdvnrKLbzn/uNW7c2DJe54fAUnGhoaFo2rQpmjZtave4EMJh+PYXX3zh8f4KCgowceJEBAQEYMyYMR5fj4iIiIiIiIiIiKg0+KpaBffVV1+5/AmOTZo0wZgxYzBgwADdgcFnz57F8uXL8fHHHyM1NVX3WqNGjULnzp1Rv359l3pUCSEwdOhQHD16tFTja9eujR49euD+++9HgwYNULNmTQQEBMBgMCA7Oxupqak4d+4cjh8/jgMHDuC3335z/qn1XvDTTz9h2LBhLo2JjY3F6NGj8eSTT6JOnTq6xly4cAGrVq3CRx99hAsXLuhe6/XXX0ePHj3QsmVLl3p0hauh2rIso0GDBrjrrrsQHBwMg8FgfiGoNMHwAHDz5k1MmzYNH3zwQanG21qxYgVmzJhR6vH33HMP2rVrh8aNG6NOnToIDg4GAOTl5eHGjRu4dOkS/vzzTxw9ehS///57hXgs6xUdHY0WLVqgUaNGqF+/PqKjoxEZGWkOhS8oKEB2djbS09Nx5coVJCcn48SJE9i/fz9u377t8noLFizAiBEj0KZNG3ffFSIiIiIiIiIiIiIiIiIiIiKiCmPKlCm66urVq+fhToiIiIiIiMiR//znP8jOznZaJ8syFi9e7IWOiMrH0qVLsWTJEtSoUQO1atVC7dq1cdddd6Ffv37OA2TLGKotNAUlhWoDwD9G/MNpsDYgcHHdo4h5YgtMKc0oHqotrEK161bzwQfPVYfM7EnUq3oXbhdm43ZhDoQxGtsYRi0kCAmQICCEBEkyhmcDgCxJMAjAR5KgCPX7aAzVVhQFslz2cG3THgAM1/4rOn/+PKZOnYr169e79D7rsvDx8UGLFi0wcuRIDB8+nGHaRBWY3WBtvxA4/s1Ch5KeD7TPNUL7e4z95yDXli35ichQkOV0DvX92wzV9ixJkhAWFoawsDA0a9bM6tjChQtRWFiIXbt2ISkpCUlJSThx4oRH+hg3bhxiY2PRu3dvj8xPREREREREREREVBaSqEzJrDb+9a9/6X5TyOnTp9GgQQMPd+Ref/zxB1q3bq07VLZWrVqYOXMmnnrqKfM/AnDV7du3MXXqVLz77rtQFEXXmF69eiEpKalU633yySd44YUXXB7Xq1cvjB8/Hg8++KBL9/XGjRv44Ycf8NVXX2H9+vXIy8tzee2yPpYuX76Me++9F2lpabrqIyIiMGpo914AACAASURBVG3atDK9KJ6fn49Zs2bhzTffREFBga4xCQkJ2LNnj0vnNzMzExEREaXq0Z6IiAg8+eSTeOyxx9CxY0eEhITYrbt58yZ+/PFHLFiwQMc/WrIWHByMS5cuITw8vEy9Jicno0WLFrr+oaNWREQERo0ahWeffRaxsbG6x2VmZmLbtm345ptvsG7dOrsvyDqzY8cOdOzY0eVxALBy5UoMHDjQ7jFJknDfffehe/fu6NSpExISEhAVFVWqdQoKCrB582bMnTsXmzdvdmls79698d1335VqXSIiIiIiIiIiIiIiIiIiIiKiim7nzp3o1KmT07pWrVrh0KFDDDcgIiIiIiIqBwUFBQgLC9P1HqaBAwdi+fLlXuiKyLu2bduGoUOH4sKFC3aP16hRAzt37kR8fDzsvt3Vi6HaAKAYFAQHBaOoqMjJwoDsG4TwFs+jesIE60Y1gdqAgI8ssGx8TdwXF+B0zr+KfEMejqUdNZ0jCbJkDMmW4QMJxg8bkCAb95mOSZAhycYKSVKPq8ck0xjjMdlcA+O1JBmPAeYaSDDvUwNMLVVGlr9SMx2XJEA4DhK1DSt1GF7q5r+qcxaSSvYlJydjypQp+H//7//h2rVrXlnTx8cHLVu2xPPPP49nn32WYdpElcR7772HSZMmFdvf6J8ZpltljOxQh5f041xHLIizkO0Sny8kCUU5V3F2cVOn6xw8eBCtW7d2WkfelZycbA7ZdjVzwZmQkBDs3LkTLVu2dOu85a0Sx+1Y4evARERERERERET0V/XWp4+gdOnL5HGFhYUYNGiQ7lDtfv364fjx4xg0aFCpQ7UBoEqVKpgyZQp++OEHhIWF6RqzYcMG/PDDDy6vdf78eUycONGlMbGxsdi6dSuSkpLQrVs3l+9rREQEnnjiCaxcuRJXr17FRx99hMaNG7s0R1kIITB06FDdodpdu3bF8ePHMXLkyDK9OB4QEIBJkyZh165dugOO9+/fj5UrV5Z6zbK46667MH/+fFy6dAmffPIJHn74YYeh2gAQFhaG/v374/vvv8emTZtQo0YN3Wvl5OSU+R8dCiEwfPhwl0K1JUnCiy++iOTkZLzzzjsuhWoDQHh4OPr164fFixfj6tWr+OKLL3Dfffe52rrb+Pn5oW/fvvjiiy+QmpqKgwcP4r333kOfPn1KHaoNAP7+/ujTpw82bdqEDRs2uDRXUlISkpOTS702EREREREREREREREREREREVFFNnfuXF11r7/+Ot9MTUREREREVE5efPFFXaHafn5++Oyzz7zQEZF3/eMf/0C3bt0chmoDQFpaGpo0aYI5c+YUP+jlUG0IQPaREd8o3snCRkpRLjJ+mYUznzXE7Qs/GicwhWpbVhMY2TOModo2AnwCcVdoDAyKAYpigCIUGBQFBlEEBcbbilBgEAYoigKDUKBAgaIYjLeFAUIoUISAIhRjjLkwhZkLAQUCQijG74BQzMfUyHPj98oSf66GlVqqjCxZi6bjQgCS4xBG20BThwGnd0aGY6V09uxZDB8+HFFRUYiNjcXnn3/u8VBtX19ftG7dGgsWLEBeXh4OHTqEf/zjHwzVJqpEIiMj7e7PubTDdEuCIT8TuVf24ubJZUjb+xaubhuL9P1TcevstyjKdZItIJkuws7FXCNpP/HBwTQlf9kfZJk3J2VnyX3C+B75Vq1aOa0j76tfvz5Gjx6Nv/3tb26fOzs7G3369MHly5fdPrenCCGcXu4Ud9r9ISIiIiIiIiIicgWDtSuoDz74AL/88ouu2kmTJmHt2rWoVq2a29bv2rUrNm3ahKCgIF31kydPdnmNl156SXdwOAD06tULv/zyC7p27eryWvaEhYVh1KhROH78OL799lu3zOnMF198gS1btuiqHT58ODZt2oTatWu7bf02bdpg27ZtCA8P11X/1ltvwWAwuG19Z8LCwjBr1iycOnUKI0eO1P340+rRowd27tyJ6tWr6x6zYsUKl9fRWrZsGbZt26a7Pjw8HBs3bsTs2bN1B9iXJDg4GEOHDsXBgwfx448/lhhC7m4JCQmYP38+UlNT8e2332Lo0KEuBZu74pFHHsHevXsRHR2te0x5hcMTEREREREREREREREREREREXmSwWDA5s2bndbFx8ejX79+XuiIiIiIiIiIbGVnZ+sOyx4xYgSCg4M93BGRdz3++OO6/wwYDAa8+OKLGD9+vGVnOYRqq4UDBgxwsrg1pSgHl74fglvJG82rCCiAEIiv7YfRfUJdmu+vokZwFKr6V4VBGGBQDMZr020FxrBtRSgwQDGFaBsDtI1h2gKKeb8w15qDtk01arg2ICAUNXwbUIQCc7i2cEO4ttVNhmtXNKdPnza/97FBgwZYuHAh0tKchNyWka+vL+6//358/vnnyM/Px8GDB/Hcc88xTJuoknrooYcgy8WjOS5++xj++KQazq15EGcWxuHCN71xddtYZPw6BzdPLsP1QzNxefOz+PPLZri8eThyr+5DiU8AasC2VrGgbXtFpWAb1C2A3NQDTocFBQXZPRdUMezduxevvPKKR+ZOSUlB3759XcoI8Qa3hmZLOi8VFMO1iYiIiIiIiIjor4h/Y10BXb58GW+//bau2kmTJmHatGkeefHhgQcewMcff6yrdteuXdi/f7/uubdv345169bprh8wYAC++eYbt4QQ25JlGX379oWPj4/b59a6efMmJk2apKt22LBhWLBgAfz8/NzeR5MmTfDll1/qqj116hQ2bNjg9h7sGThwIE6dOoVx48YhICCgTHPFx8dj6dKluut37dqFjIyMUq2Vm5uL1157TXd9ZGQktm/fjh49epRqvZJIkoRu3bp55M+JrU6dOuG3337Dvn37MHLkSERERHh8TcD4SblfffWV7p95SUlJHu6IiIiIiIiIiIiIiIiIiIiIiMj70tLSkJmZ6bRu0qRJHv+3cURERERERGTfc889h6KiIqd1gYGBmD17thc6IvIORVHQvXt3rF+/3uWxs2fPxs6dO8scVmcvVNt20mJhx6bDQgi8MOqFUiyq4Mrm55B/4w+Y0pohS8DbidXg61OB0/fKWWx4AwgIFAkDDEqRMRwbCgyKAoM5XNsAg1CgKAYYFAUCmjBt2AZqK1DM0djGcG1orgE74dqwCdcWJYRrC024tuYaEoqFa1uNt9nWHHDPhYo5deoUhgwZgurVqyM+Ph6LFy9Genq6R9f09fVFQkICFi1ahPz8fOzfvx/Dhg1jAC3RHSAmJgb9+/d3eDw//UiJ44VShFtnv8GFdb1wbk033Dy5DMKQ73iArl8dbIKxXWE7zvRckp9xwunQGjVqlG5N8riMjAx0794diqLoHlOtWjWX1vjll1/w9NNPw2AwuNqeR7g1SFrPHydv/+5Vij/iZQoWJyIiIiIiIiIiqoT4SlwF9NZbbyEnJ8dpXf/+/TF16lSP9jJ06FB07dpVV+2CBQt0z/vmm2/qrm3bti2WLl3qkZBpb5o+fbquT7Du0qUL5s+fD6m0L2Tp0LdvXzz11FO6av/3v/95rA/AGDT99ddfY/ny5YiKinLbvD179kSfPn101Qoh8PPPP5dqnfnz5yMlJUVXbUBAADZs2IDmzZuXaq2KpG7dumjRokW5rJ2QkIDnnntOV+3+/fuRn1/CC8tERERERERERERERERERERERJXQ1atXddU9/fTTHu6EiIiIiIiI7Ll27RrWrFmjq/aVV16Br6+vhzsi8g5FUdCuXTts3bq1VOOFEHj88cd1FJZ0yF6oNoqFHDtaHwAiq0eib9++zvsoPgGu/jDKPP+jD1TBfXEBrs/zFxLoG4i6VaM1gdoGKMJgfdsUrm2MzLYO1xZqWLYpTlsRxlBzdRuwBGgrUEMGTaHYgPW2Gq5tCsm2G64tqTcsjyNH4draGkfb5F4nT57E4MGDERkZiUaNGuHLL7/E9evXPbqmn58f2rZtiy+//BL5+fnYt28fhgwZwjBtojvQjBkzEBkZWeZ58tOP4Oq2sTj7ZXOk7/svirIv2S/UG/Ir6QzYNtdJDj+goejWBafT1K9fX0dj5G2KouCBBx7QlVMCGD8M4syZM0hLS8O+ffvQsGFD3WutX78er776amlbrbzK49c4dU0GbBMRERERERERETnEV+UqmJSUFCxcuNBpXe3atfHZZ595NHwZACRJ0h3evWbNGhQUFDit279/P3766Sddc4aHh2PNmjUIDAzUVV9RZWZmYs6cOU7rQkNDvRYi/t///lfXC/MbN25ERkaGR3ro2LEjfvvtN/Tr188j87/wwgu6a/ft2+fy/AUFBXj//fd118+ePRsJCQkur0PFjR07VlddYWEhjh8/7uFuiIiIiIiIiIiIiIiIiIiIiIi8KzU11WlNbGws/P39vdANERERERER2XrmmWegKIrTuqpVq+LNN9/0QkdEnldUVIQWLVpg//79ZZonIyMDBw4ccFxQqlBt54RNWPKar1ajYbz+gEFVfsZJ5F7ejSB/CRP6hbs8/q+oXtW74Cv7QFGM4dlFimK8LRQYTBdFcxGmsG1juLYxkFsIxfRzV60REKYaISwB2eYobqFYttXQQfVBo70N2A3Xtn28lBSubYvh2u71+++/IzExEZGRkbjnnnuwdOlSj70nVqWGaS9btgx5eXnYs2cPBg8ezDBtojtcTEwMfv75Z9SqVcst8xnyruP6L7NwdmkrXN48HIX2Qq0lOxdb5nBse8Wai02Itr11DLnpTvtu1qyZ0xryvqeffhpnzpzRXb98+XLExcVBlmUkJCTg1KlTmDx5su7xM2fOxKefflqKTt3HraHRzmJbyvvXN23AtosRMwzYJiIiIiIiIiKiOx1foatgPv74YxQVFTmtmz17NiIiIrzQEdC2bVs88MADTutu3ryJHTt2OK2bO3eu7rWnT5+O6Oho3fUV1eeff47s7GyndVOmTPHa/Y2Li0Pfvn2d1hUVFWHjxo1uX/+f//wntm7dirp167p9blX37t0REhKiq/bo0aMuz7969WpcuXJFdy8jR450eQ2yr2nTprj77rt11Z46dcqzzRAREREREREREREREREREREReZmeYO24uDgvdEJERERERES2kpOTsXnzZl21U6ZMYQgn3THef/99HD9+3C1zvffue/YP6MyDKylU2yrU2PagZLmSZRl79+9FRDXX38d5/dAcDO4agqhwH5fH/hXJkoyY0LthgAKDKVzbIAxQhMEcmm0Vrg1jaLYxQFuzDwKKKURbDRBUv9+KOWgblms1ZFtNGhWWfbANzrYJ15a0DzJJ3S+sts31dh64DNcum2PHjmHgwIGoVq0amjZtimXLlnklTLt9+/ZYvny5OUx70KBBfB4n+otp2rQpduzYgUaNGjmsadOmDQYNGoSaNWsiMDDQ+aTCgFtnv8G5VR1x8+RyN3ark/l5S4FSlOe0vF27dh5th1z36aefYuXKlbrr//nPf+KJJ54otv8///kPBg0apHueMWPG4PDhw7rrK6yKHqqtVcaAbSIiIiIiIiIiojsRX62rQAoLC7Fw4UKndffee6/dv6j2pKefflpX3Q8//FDi8czMTKxZs0bXXPfccw+GDRumq7YiE0Lgf//7n9O6mJgYrwcvu+v7WhpTp06Fn5+f2+fV8vf3R/v27XXVliZ8ef78+brqJEnCrFmzIEkuvjpBJWrTpo2uuosXL3q4EyIiIiIiIiIiIiIiIiIiIiIi79ITrF2zZk0vdEJERERERES2nn76aV2BVdWrV8eYMWO80BGRd+h5D51eP/74Y/GdTv5Y2Q8vLqFGwDoQWbKEzanbISEhSLmcgomvTkRQUJDu/gMN1/BczzDd9QTUDqmDANkfilBgUIosQdqKAQZTuLZiCs5WhAEGNVQbiilEW43WFqY6xRy0rUAbsm2JyoY5fNsmXFutFcVDta1ZP17sHCI3OnLkCJ566ilERESgefPmWLlyJW7cuOHRNf39/dGhQwesXr0aeXl52LVrFwYOHMgwbaK/uAYNGuDYsWNYuXIlXnzxRSQmJuJf//oXduzYgYKCAhw4cADLli3D1atXkZubi2vXrmHq1KmIjo4ucV6l8DaubhuDnEs7Sm7AnW9X18yVl3YEep7Aunfv7sYGqKwOHz6MF154QXf9vffei3nz5tk9JkkSPv/8c3To0EHXXIWFhRg2bBgKCwt1r+8O6geouG9CJ5eKRtuXiwHbDNcmIiIiIiIiIqI7EV+5q0C2bNmCa9euOa0bN26c1wN6+/Tpo6tuz549JR7/6quvkJ+fr2uuSZMmwcen8n8i+4EDB3SFNo8ePdrjQdO2evbsqesc79271wvdeMZ9992nq+7ixYsuvRDw559/YteuXbpqH3/8cTRv3lz33KRPTEyMrrr09HQPd0JERERERERERERERERERERE5F16grVr1arlhU6IiIiIiIhI6/Dhw07fX6WaM2eOh7sh8p4rV67g3Llzbpvv5s2b2LJli+56bfCxo3deFgtH1oZqa65hDtk21vj6+uKdKe/g2o1rmDBxvK5+nntmAMKr3Dlv3xVCIDMzEykpKUhNTfVIeKIECfVCY2AQBmOgtvlagaIoMMAYsq1AMYVlm66tbluHbCtCDc9WAFO4tiIUS6C2sKQSCtP9NIdpax8uAubQbss5sb5R7HEkwSqI0X7wO4MNnTl8+DD+7//+D+Hh4WjZsiVWrVqFzMxMj67p7++PTp06Yc2aNcjNzcXOnTvxxBNPMEybiKz4+vriySefxOzZs7FkyRK888476Nixo92sgBo1auC1115DcnIy1qxZg86dO5c4d+qOV5w3INlcXOFgXO7l3U6H+vj48INdK5Ds7Gx07twZiqLoqg8PD3eajxAYGIh169YhNjZW15y//vorZsyYoavWHSpaMLRw41cpFrdcXAzXrmjnkYiIiIiIiIiIqCx8y7uB/8/encdFVe5/AP88wyagLAoCCigqaGluubeYu7ln+7X8ZWZpWV1T07hlaaZl5u1qudxSy8wWSy1TS0uva6KZS+aO+wICAir7zHl+f8zCDAzMGZgzLH7evkaYc77neb7DjPqAcz6HCn333XcOa/z8/PDQQw+5oRtbDRs2RL169XD58uVS6/bv3w8pZYnB399//72q+YKDg/Hoo4863WdlpOZ5FULgiSeecEM3tgICAtCyZUvs37+/1Lpjx44hOzsbfn5+burMdWJjY1XV5eXl4fr16wgMDFRV/+2336ru4aWXXlJdS+rVrl1bVd3Nmzc17oSIiIiIiIiIiIiIiIiIiIiIyL3UBGsz2ICIiIiIiMj9nnzySVV1UVFRePzxxzXuhqh88vPzcerUKRw7dgynT5/G2bNnERcXh7FjxxYLmH377bdVj+sf1R1ZFzY7rOvTuw+upV9DUFAQSsuZKylUW01UXNEQZAFACuvQ5MKwPE9PT7w9czouX7mCFctXlDiml5cXXn5Zu/PJfv31V5w6dcpyPzo6Gv369XP5PCkpKfjqq6+wbt067NmzxybMWKfTITY2Fvfeey8efvhh9OjRwyWhw/Vq1kdixknoFYNpi9UzqgDQAVIBICSEFFCEYnreBKQwPk8GKPCQOkhICKFAkYAOHpBCGutgfs2Yk6+NH437pGlWYQxXByCkBKzOl5WmWsCUwW79ojMNaTnHtshpttbHlrbtVrd//37MmDEDmzZtQmZmplvm9PHxQceOHTFu3DgMGjSIIdpEpAlPT0889NBDeOihh3Dw4EHMmzcPixcvLlaXn34ChpxUePiGqB/cBf+U5KYccFgTEBBQ/onIZbp06YIbN26oqvXw8MD27dtV5UWEhoZi3bp16NSpk6p/i6dOnYoHHngAzZo1U9VLWZUYBq3m9e/iHGktLpBisxZ1/mCYDlb9WEvLhSEiIiIiIiIiIqpK+D97lYSiKFi3bp3Duh49esDf398NHdkSQqB169YO665fv15i+HZOTg42b3b8hhcAePDBB+Hj4+NUj5XVTz/95LCmffv2CA8Pd0M3xal5XqWUOH78uBu6cb2oqCjVtenp6apr165dq6ouOjra4ZWDqWzsXbXZnry8PI07ISIiIiIiIiIiIiIiIiIiIiJyr+XLlzusYbA2ERERERGRe23duhWHDx9WVfvpp59q3A1R+XzxxRcICAhA8+bN8eCDD2LixIn4+OOP8fLLL6NWrVp46aWXkJuba6kvKChQNW7tNi8jcsB30Hk6DvQDgNrBtTFmzBj89ttvUBRFdf9Fs+Rsgu+K7hSFIX0lhvVZjpUOwwsHDx6M+vXrqWu0DGbMmIExY8ZYbvPnz3fp+CkpKXjhhRcQFRWFl19+GRs3brQJ1QaM58MeP34cn3zyCXr37o0WLVqoOo/SEZ3QIcK/PhRpgCIVKNIAg9XnimKAhIQCCUUaIKUCad5n+hxSsYShK+ZgdKlAkcbjpJSm14PpVSGlJUldAqZgRmkJyJaw3l/C68P69VM0m1AWvVt8DC2CGauaffv2YejQoQgMDETbtm3x3XffaR6q7ePjg65du2LNmjXIzc3F1q1bMWTIEIZqE5FbtGrVCp9++mmJ5+/npux3c0dAXvpJhzURERFu6ITUGDVqFP766y/V9Z988glatGihur5Zs2ZYtWoVPD09Hdbm5eVh5MiRMBgMDmvLyuE63Y20XruZ17JlPNi58kr0dSUiIiIiIiIiIior/u9eJXHkyBFcvXrVYV3Xrl3d0I19TZs2VVV35swZu9t3796tOuB24MCBqvuqzK5cuYKjR486rKvI5zUuLk5V3enTpzXuRBvOnByWnZ2tqu7mzZtISEhQVTt48GC+kUIjvAIqEREREREREREREREREREREd2KsrKyVNUxWJuIiIiIiMi9RowYoaquadOm6N27t8bdaEtRFFy5cgXbtm3D0qVL8dZbb2HUqFGYM2cODh06hPz8/Ipukcrhk08+wfDhw0s8FzA7Oxvz5s1DrVq1MHToUCQnJ6s+9zC005sAAN96nVX3s2jhIvTq1QthYWHFzumyDpwTdj4rWmO92xwid/jwYQweMBjBAcEYOuRBpKdnFNaYQ+1k4bHnz54vtd9nn31W5SNzXl5eHv744w/Nxt+wYQNuv/12zJ8/X/W5oABw9OhRDBw4EKNGjSr3n//IgCgoijSFaRtvBtNNkQoUxWC13WAMzJbm8GxTgLZUTKHYiiWIG6Ya2IRrwxJbqEhjcLuU0nIzvg6Kv56sX1NSwm44uyWkUMDpgMNbRUJCAh544AEEBASgXbt2WL16Na5fv67pnDVq1EC3bt3w448/Ijc3F//73/8wePBgTeckIipNbGwsevToUWx7TrL7g7X1WZcc1qjNJSBtLV++3KmLNQ0fPlz196vWunfvjscff1xV7a5du1x+wRebdVlJSosbkFa3Usuc++Uu7uqB4dpERERERERERFTVOb48ILnFjh07VNW1a9dO405KFhkZqaru0iX7/2mye/duVcfrdLoKDZp2pZ07d6qqq8jnNSoqSlVdSc9rZVenTh3VtQUFBarqEhISVF8xtVevXqrnJyMpJa5fv47k5GQkJycjJSUFqampSEtLQ1paGjIyMpCZmYnDhw9XdKtERERERERERERERERERERERG63adMmVXVqA62IiIiIiIio/FatWoUzZ86oqv3iiy807sZ5+fn5OHXqFBITE3HmzBlcuHABly5dQnJysuVcjps3byI7Oxv5+fkOz6vR6XTo0qULFi9ezPC9Kmb//v0YPXq0qlq9Xo/Vq1djzZo1qFevnsoZFAA61G7zErLO/+ZUb2lpaXjggQdw+fLlYvus8/RKDZozhSDn5eXh/VnvY9GiRbhy+Ypl908//YSwkDDUrFkTj/3jMQx5YAi69egGnU5nDGYGkJSUVOLw0dHR6Nmzp1OPyxlfffUVbty4ocnYn332GUaOHAlFUco8xqeffopLly5hzZo18Pb2LtMYfp5+CPINQkZOOqCz3iMhICCgQEjjKwkQEDD/fSQgRGEAoQIFOqmDFIAwbRMQkFJCCAFFkdAJBRA6CNMLQ5pfIJDG15QUkML4ehISgBBW3RjHAwrDtS1MYdrmuYoGPlofW9q26mj37t2YOXMmNm/ejJs3b7plzho1aqBLly4YP348+vXr55Y5iYic0bFjR/z2m+26KPfqPrf3oeQ5vrhB27Zt3dAJlebYsWNOhWTfdttt+Pzzz8s83+eff46rV6/il19+cVj72muvYeDAgWjYsGGZ53OKo1BtFVwVUl3ecZxdB9peYKj8a0hzuLYQ1X89SkRERERERERE1Q+DtSsJtVcJb9asmcadlCwkJERV3dWrV+1u379f3ZVRb7/9dgQGBqruqzJT+7zedtttGndSstDQUFV1JT2vlV1wcLDqWrVX09y3T/1/Rt59992qa28VUkpcvXoVR48eRWJiIs6ePYtz585Z3nR56dIlZGdnV3SbRERERERERERERERERERERESV0g8//OCwJjY2FtHR0W7ohoiIiIiIiADghRdeUFV35513on379hp3A6SmpuLUqVM4deoUzp49i0uXLuHKlStISUnBtWvXkJmZiaysLOTm5qKgoED1OTVqKYqCHTt2oGnTpmjTpg0WLVrklsdN5ffQQw85HawspcSlS5dU1eZfPwfvgBj41bsHPrWbIe/aMafmSkpKwvLly/HEE0+UEF5nSjQ291a0RgAPDH4A69evLzUg/ubNm/j0v5/i0/9+CiEEIiMjsWbdGjRr1gyZ1zNLPO7xxx/XLIzu8OHDGD9+vCZjr1+/vsRQbW9vb/Tq1Qtt27ZFcHAwsrKycPDgQfz88892g5E3bNiAF198EYsWLSpzPxH+9ZCWkwapANCZArGFhCINxmxrBYBOwBwjKKADhAJFGrOvpVUgtpQKpNBBkdIYoC3MIdamnHUpTXHvJkIUxmtL09zGkUyRhcaxCwMMpaUPc5C2xmliVgAAIABJREFU+TgbRcO3byG7du3Cu+++iy1btrgtTNvX1xd33XUXxo8fj759+7plTiKisrK3Ts46/ysgjReAcAcl/wakUuCw7t5773VDN1SS3NxcdOnSBXq9XlV9zZo1sXv37nLNKYTAokWL0Lx5c2RlZZVam5WVhVGjRmHjxo3lXhOX63vUKhaqbT1GWUKyVR9r+62S/bHMF4YhIiIiIiIiIiKqQhisXUkcPnzYYY2Pjw/q1q3rhm7sUxt2nZlp/40hR44cUXV8q1atVPdU2al5XgGgQYMGGndSsvI+r5Wdr6+v5c0orvL333+rqmvcuLFTwd7VlV6vx549e7Blyxbs2rUL+/btQ3JyckW3RURERERERERERERERERERERU5ej1eqxdu9Zh3eDBg3nSMxERERERkZt88sknSEpKclgnhMCKFSucHl+v1+PMmTNITEzE6dOnceHCBVy6dAlJSUlIS0tDeno6bty4gezsbOTn56sOWXOX/fv3o0OHDmjatCk+/vhj9OjRo6JbIgC7d+9GWFgYGjRoAJ3OGNh48uRJnD59WtN581IOwjsgBgBQ//6vcOarjpBKvlNjPPvssxj2xDDLfeufgDgKtTt06JCqn61Yk1LiwoULaN+6PWbMmoG83LwSax955BGnxlYz99GjR7Fs2TLMmzcP2dnZLh0fMIaVP/nkk3ZDtYcPH45Zs2YhLCys2L6MjAzEx8djwYIFxfb997//xYABAzBw4MAy9RThH4HDqYcgIaFICQgDoEhABwgpAGH8KITOWAMDhDQGbCtSQggJKSUUoUAnjTVCKDDGXQtTsLYxMLvwc0uctlUNjNusX2RWn5uPBQBpOtwSrm0ex3ReoxCiMMhQWL1WJSw/xytPKGNZQhi1tG3bNsyaNQv/+9//HIZwuoqvry/uvvtuTJw4Eb169XLLnERErtCxY0e723NTDqJG3TZu6SHnyk5VdZ07d9a4EypN165dkZ6erqpWp9Nh8+bNCAgIKPe8DRo0wLvvvosXX3zRYe2vv/6K999/H6+++mqZ51OVC1HS0sfFodquCt9Wq7T5HK33HAZsq/3aMFybiIiIiIiIiIiqGAZrVxInTpxwWJOXl4fQ0FA3dGNffr66N6jY+09uKSUSExNVHR8XF+dUX5WZmucVAGJiYirsh8tq3yznriuBu5oQAjVq1EBOTo7LxlT7vN5+++0um7OqycvLw/r16/Htt99iw4YNVTaYnYiIiIiIiIiIiIiIiIiIiIioMtm1axfS0tIc1g0ZMsQN3RAREREREZGiKKoDw7p27Yq4uDhcv34dJ0+exKlTp3D27FlcvHgRly9fRkpKCtLS0pCZmYmsrCzk5OSgoKDAbthtVXT8+HH07NkTANCpUyf07t0bw4cPR+PGjcs8pqIoOHjwIK5fv45GjRohKirKVe1WW3q9Ht26dcOOHTss2zw8PFCjRg33hN8KD8unXgENEDX4R5xf0x+QBtVD5ObmIi42Dof/Pgwfb2/L9qI5cTahdKbQ4y6dupSxcePrbfKEySXuj4qKQtu2bcs8PgBcunQJ8fHxyMrKQlJSEo4fP47U1NRyjenIxIkTce3atWLbp06diilTppR4XFBQEObPn4/Y2Fi88sorxfb/85//RJ8+feBt9Ryp5eXhjSCfYKTnmvpSAKEDIAVgFY4tpQEKACHMgdoKhAQUc42QlnBuIYTxIyQgAAUSOmkc0hKDbQ5xFMIqZltCSON9CAlh/ARS2AngNmdlm8O11YQSVqPMwq1bt2LWrFnYunWr28K0/fz8cM8992DixIm8cAMRVVnh4eFo2rQpjh8/brP95pl1bgzW3uuwxsfHp0z/rpNrjBs3Dnv27FFd/+GHH6J9+/Yum//555/H119/jZ07HYewT5o0CS1atEC/fv2cnsdhqHZpaydHwdHC8fjuDtJ2hnVvpYVsW1/8pUTGhW7JYzBcm4iIiIiIiIiIqhAGa1cCmZmZqq8MqeaEmIpmL4A7LS0Nubm5qo6Pjo52dUsVQlEUnD17VlWtvTeeVDZqg9UrIy8vL5cGa6t9Xhs1auSyOauKCxcuYN68eViyZEmV+PuKiIiIiIiIiIiIiIiIiIiIiKgq+eGHHxzWhIaGolOnTm7ohoiIiIiIiN577z1kZGSoqt22bRt0Op3joLBbwO7du7F7925MmzYNPj4+CA0NhV6vR//+/eHt7Q0fH59iN19fX+zYsQOenp44cOAAzp07hxs3bth8PYUQ8PHxQWBgIMLCwhAdHY3WrVtj9OjRqF+/fgU+4srh6tWraNu2LS5dumSz3WAwuC0Et0ZIS5v7vuEdUK/PZ7j883A4TsIrlJiYiFYtW+HYsaPqDhDAP1/6p+pzHMvi/vvvL/cY6enpWLZsmQu6UefYsWP48ssvi20fPHgw3njjDVVjjBs3DqdOncL8+fNttp8+fRorVqzAU089VabeQv3qIi0nFeb0RCEFzJHZCoQx6E8KU9i1AiEAKc37pCl4W8KYhC1N4YCKKUBbmLYbA7MtQdhWcdrmrEEhTR91VsGCpk/thhZahxRa7bKEE0pYgt6L7auCtmzZgvfeew/bt29Hdna2W+b08/ND165dMXHiRHTr1s0tcxIRaa1///7FgrVvnFmHkI6vu2X+3LTDDmvq1Knjhk7InjVr1uDDDz9UXT906FC8+OKLLu1Bp9Nh8eLFaNWqFfLy8hzWDx48GJ988olTa0EtQ7UlpLqaysDOWrJ4iTSV2C9ytN9q2VvyHFV4jUpERERERERERLcWBmtXApcvX67oFlzKYCh+dfirV6+qPj48PNyV7VSYtLQ0FBQUVHQbLmPvea0qPD1d91edwWBQ/XqOiopy2byV3eXLlzF16lQsWbIEer2+otshIiIiIiIiIiIiIiIiIiIiIqp2DAYD5syZ47Bu0KBB8PDwcENHREREREREtzZFUTB9+nSn6qm4vLw8XLx4EQCwePHico0lpURubi5yc3ORnJyMQ4cO4aeffsL06dMRGxuLd955Bw8//LDT4yYnJ+PVV1/Fzp07ERcXhy5dumDAgAFo2bIldDpduXp2l7179+K+++5zW/CtPcLDB14BDYptrxXTH2H3zELy9olOjXfixAm8MWUK3p42rVgenE0ongSmTZ2Gjz76qAxdq9erVy9Nx9fCggULigUYCiEwe/Zsp0L03n33XaxcuRIpKSk22+fPn1+uYO0jaYeN4dkwBmsbs/90UIRiui8gFQGpMwVqQxpDtaViui+gCAkdTEHbEFCkNMVpA1JIY3C2MEZsG0O3TfHaQleYf20KHZTGRoyZ3BBFwg5N1WXJY6xieYW//fYbZs2ahe3btyMnJ8ctc/r7++O+++7Dq6++invvvdctcxIRuUtGRobd//+Revf8HQsABZlnHNZER0e7oRMq6ty5c3jkkUdU18fExGDlypWa9NK0aVO8+eabiI+Pd1ir1+sxYsQInD9/Hm+88YbDtaXmodpl2Ffi2Fqv3czjF53bzrzW/dsL0S41YFvFupXh2kREREREREREVBVUjXdtVHNF3yxQHV27dk11bVBQkIaduM+t8LxWFa78YX1GRobqNzKGhoa6bN7KSlEUzJ07F02bNsV///tfhmoTEREREREREREREREREREREWnkiy++UFU3ePBgjTshIiIiIiIiAHj11VcrNKSYnHPy5Ek88sgjCA4ORnx8PPLz8x0e880336B58+aIiIjAsmXLkJiYiA0bNuCNN95AmzZt4OXlheeff94N3ZfPF198gU6dOlX46zWgydAS9wW1GInIfl+jRlh7p8acOWMmTpw4UWrNRx99hGnTpjk1rrOEEFUu7FdRFHz77bfFtnfv3h1NmjRxaqxatWrZ/bOwd+9enDx5skz9BfkEwVN4QkIxBmVLBYqUUGCAlIrpJk3bFattCqQ0hgBKSFON8aMxsFFaAgYtH2VhmKPtvsIxANiGGVp9XiyTUBQfzziPLDEo0WGYZAXbuHEjevXqBT8/P/Ts2RMbN27UPFTb398fAwYMwPbt23Hz5k389NNPVe7PGRGRGu+++67d7R5+dd3Wgz7nqsOa5s2bu6ETsqbX69G+fXsUFBSoqvf19cWePXs0vfjPhAkT0KZNG9X1b775JkaNGlXqYyh1HSRQcaHa1vNb30qbz2rdWdZbiXM7UO7HWspjIiIiIiIiIiIiqsw8K7oBAjIzMyu6Bc1lZWWprvX399ewE/e5FZ7XW1FGRobq2uoSEl+S9PR0PP744/jll18quhUiIiIiIiIiIiIiIiIiIiIiomotJycHb7zxhsM6c7ANERERERERae/PP/+s6BaoDDIyMjBz5kzMnDkTOp0OvXr1QpMmTXDbbbehVatWiIqKwptvvonvvvvO4TlxiqJgwYIFuHLlClavXu2mR+C8yZMnQ1EUl4zl6RsKfU6K08d5+AQhvPu8Umv8G/SGf4NegKLH8UVhqsZVFAWvjB+PtWvXWrYVDY176823nO7XWY0aNULduuUPv2zcuDH2799f4v5JkyZh48aN5Z4HAI4ePYqkpKRi2/v06VOm8YYPH46pU6cW2/7TTz9h3LhxZRozqEYwUrJTIIQpIBsKhBQQkKabARCATuoghYQCCSElBBQIwFglBQQUSCHMMdlQpPF4AJBCmmqt8gql8VUkhLFKB+PrSkjTUUICEhAQpuOt07KFw4DHquLnn3/G7NmzsXPnTuTm5rplzpo1a6J79+6YNGkSunTp4pY5iYgqUkZGBubNs79GCm4x0m19SL3jv+dDQ0Pd0AlZ69mzJ1JS1K29hRD4+eefERISomlPXl5eWLx4Mdq3bw+DwaDqmMWLF2P79u3Ytm0bwsIK1/nmwOa8vDxs3rwZ58+fx8WLF5GRkYHOnTujZ6+epa+xS1lzVUjItMoA7OKDljyHEM4NaH5swk4jEtLudlXjSul0L0RERERERERERO7CYO1KoKKv9O4Oaq+CCQCentXjZXkrPK+3ImfeAOLn56dhJxXr4sWL6NmzJ44fP675XLVr10ZERITlFh4ejrCwMCQkJGDlypWaz09EREREREREREREREREREREVNE+/PBDXLx40WFdnz594Ovr64aOiIiIiIiIaM2aNahbty7y8vIquhUqI0VR8Msvv+CXX34p1zhr1qxB586dsXPnTuh0Ohd15zo3b950yTh17pyAkA7xyDr3M67ufAP5mYmqjhMePoga/COM8cSlMQXI6TxRp90EpP0xW9X4h/86XOK+c+fOISMjQ9U45dGuXTuXjOPr64vWrVuXuD84ONgl8wAoMcC7VatWZRqvUaNGiI2NxcmTJ222b9u2rezB2j5BSM5KNob4SQU6ISAVBVJnjM4WQkAnAQUKdNAZA7GFAgkBCB2kBCCkKYbbFKQNwByxjcJ4bVPIoClu0JQZKCUghCmgUNoJNrS6ay+o0BxAqCrEsJLkFK5btw4ffPABfv/9d7eFadeqVQvdu3fH5MmT0alTJ7fMSURUWSQlJSEnJ6fY9uCWYxAQ94jb+pDScUBy165d3dAJmb3xxhvYunWr6vp33nkH9957r4YdFWrTpg1ef/11uxdVKcmJEycQHh6OKVOmYOzYsQgJCYHBYMCKFSswZcoUnDt3zqb+448/BgD069cP78x4p/gatYzZ2GUK1bYOura3v8jGUsO3S2UnDLvIWCWGW9tcJabkgO3SgrcdYbg2ERERERERERFVVtUjwbiKcyZ0mqoOPq/VkzPPq4eHh4adVJzU1FR079692Jucyio0NBTNmzdHXFwcGjVqhOjoaNSvX99yq1Gjht3jZs+ezWBtIiIiIiIiIiIiIiIiIiIiIqr2UlJS8O6776qqHTlypMbdEBERERERkVlAQAAWLFiAp59+uqJbcRkhBLy8vFCjRg34+/sjMDAQtWvXRmhoKCIiIlC/fn2Eh4dj1KhRFd1qpbN79240a9YMhw4dKvFcmIoSEBCA69evl2sM7+BYhHSIBwD4N+iLmAZ9kZd2GMnbJiIneS8gFbvH+dRpgcj+38DTP8Kp+ULaT0L6of9CyXfcd1JSkuXzokF5//n3f1TP6R/VDT6hrXHtz3+rb9SktDDsyurMmTN2t0dFRZV5zA4dOhQ756ykAG81An2CAEhIqUAKQJHClHStQAgdpJRQYIAQAoqiQOgEhNRBAlCkhIACRQjoICGlhDliG8IcDCgBq4BtcwC2bSC2Vey2lKbQbdsoQnOdDQG7gY+WQMLCqYvvc7O1a9dizpw5+P333912sYiAgAD06NEDr732Gtq3b++WOYmIKqOSLpYa0uE1OL4oiQupCAIODQ11QyMEABs3bsQ777yjur5Pnz547bXXNOyoOHMY9meffebUcdOmTcOsWbMQFhaGlJQUZGdnl1q/fv16/Pzzz5j9wWy8/PLLheuoUpQUnu1UqLa9PxNF1m1WA7tIkYEsV3uxP6/NutH8qRMB2wzXJiIiIiIiIiKi6oLB2lWITqfDbbfdVtFtOBQeHl5smzMBw3q93pXtVAnNmzev6BYcioyMrOgWqBIwGAx49NFHyxWqfdttt6Fv376499570aFDB9SrV8+FHRIRERERERERERERERERERERVS/Tp09XFX511113oV+/fm7oiIiIiIiIiMxGjBiBhQsXYs+ePRXdil0eHh7w9vaGn58fatWqhcDAQISEhCA8PBwRERGIjo5Gw4YNERsbi4YNG6oKhJ4xY4aqucPDw5GcnGwbOFbNnTx5Eg0bNsThw4cREhJS0e1YjB07FpMnTy7z8TrvWmgw9Ndi233qtED0AxsAJR83Tq9F9pUE5Kcfh86rJjxrRiKw2eOoEVrWwGkdGv/f3zj5ieOQ5/z8fPx9+G80b1F4jp6iKNi4cSPmzp2rajb/qG6o3/8rABLpBz+GNOQ71W2LFi2cqq8M0tPT7W6vWbNmmcds1qxZsW3nzp1DdnY2/Pz8nB4vwCcQijm0XQgIqZjCFAWkVKBAQCcEFKlAQAchJXRQIIWANMZpG/8OEubYbFPAtlVIoRTG9EEBCSkBIUwxg8Y7Vt2Y7wtjzqKQxk0QsM0kNKUZVuK/+hRFwY8//oh///vfSEhIcGuYds+ePREfH48777zTLXMSEVV2UVFR8PHxKfZ3cX5GImqEtnJPE4oeav7hqlu3rva9EK5cuYJBgwap/j6qfv36WL9+vcZdFafT6bBkyRJERERg5syZTh2bm5uLc+fOqa5XFAWvjHsFO7bvwLRp03Dz5k2kp6cjPT0dGRkZSE9PR+b1TAQFBqFZs2a4r9t9CAwMtBzvVKC2ubZIdrSUUvX6rqzfAxcLrC46TpGgbfM8xQK2i4RrGw8pHqTNcG0iIiIiIiIiIqouGKxdCagNnQ4KCsLhw4c17kYbPj4+qmtzc3M17MR9nAkT/+uvv/jD4ypCp1N/dV+DwaBhJxXjo48+wubNm50+zt/fHyNHjsSzzz5bJYLkiYiIiIiIiIiIiIiIiIiIiIgqg1OnTmH+/Pmqat9//32+D42IiIiIiKgCbNiwAREREcjPdy6I11lCCHh5ecHHxwf+/v4ICAhA7dq1ERoaioiICERGRiI6OhqNGzdGbGwsQkNDnToPRq0vv/zSYY1Op8OFCxdw5coVjB49Gps3b64254w5kpycjMaNG+PAgQOIiYmp6HYAAI899ljZgrWFgG94B0QO+A46T/+S63TeqNXkQdRq8mDZm7Q3rKcfhM4bUnH8Z6tly5YAgHu73ovz588j6UqSU685c6g2AHj6R6DguvqgPwCIjY11qr4yUBTF5WNGRdkPQr948SLi4uKcHq+mV01ASkghIRUFUicgpYQiJASMN0UaP0qhGAO3hc4Yni0VSFPotSKNwdqANAVnw3iMMVnbuE0CEMIUFGjOIxSmwEEYjygpvNDEbmChKXjQOoBQSqu6IsGHWgUVKoqCNWvW4MMPP0RCQoLm/2aZBQYGonfv3njttdfQpk0bt8xJRFSVeHh4IDY2tliGRMrutxA1cLVbetDnZaiqCwsL07gTUhQFHTp0UH3RCx8fH+zdu1eT7/vUEEJgxowZiIqKwtixYzVZX1pbtWoVVq1a5bDOw8MDnbt0Rt8+fdGnbx+0at3K8ddISqs1WeGarVDxNZ4N693OrOWshrEd0s6a0FRgXLaKkgO2hWWIYmtV425hs43h2kREREREREREVNUxWLsS8PX1VVVXld885O9fyhtnirh+/bqGnbiP2ucVMD63ztRTxfH29lZdW5X/zNqTmpqKKVOmOHWMEALPPfccpk2bhtDQUI06IyIiIiIiIiIiIiIiIiIiIiKqnuLj46HX6x3WPfTQQ+jcubMbOiIiIiIiIqKiateujblz52L06NFOHefh4QFvb2/4+vqiZs2aCA4ORu3atREWFoaIiAhER0cjJiYGjRs3RpMmTVCjRg2NHoF6+fn5OHbsmMO6Zs2awdPTE1FRUVi3bh0A4OTJk1i2bBl+/fVXHDlypNqcQ2bP9evXcdttt2Hnzp248847K7odDBs2TGWlgF/kvRAePgiMexi1Gg0GdBV7CqqUjn8uYm3b1m1Oz6HzrmU9I3xC7nAqWFsIgYYNK0eIujNK+julPH8269SpY3d7UlJSmYK1dUIHHy9f5OlzIQWgQEJIBRACQhHQeQgoUkBnCtNWhIQOElIYcwelMAZsC2EOUpQ2H6UpnFtKczihBHRFQxNhFbRt/k1CSlFYaszntsowNAUUCqspi+YOWgceFt3mIoqi4Pvvv8d//vMf7N27121h2kFBQZYw7datW7tlTiKiqqxp06bFgrWzL27F+dX3I/C2J1Cr8RDovNRnNTjLkH1VVZ0z59hT2QwcOBAXL15UVSuEwJo1axAREaFxV46NGTMG9evXx2OPPYacnJyKbgcGgwE7tu/Aju078Prrr6Nu3bp4YOgDmPLmlGIB8dIUqC2sQrWLhWYbN9tut7Nus3uckwrDqoXVMlECsnCfcTkqyxWwXTRc21ju3GKU4dpERERERERERFRZMFi7EggICFBVl52djYKCAnh5eWnckesFBgaqrk1JSdGwE/dR+7wCQGZmJoO1qwhnQuJv3LihYSfuN3fuXKfeGBUWFoavvvoK3bp107ArIiIiIiIiIiIiIiIiIiIiIqLqKSEhAStXrnRY5+npiZkzZ7qhIyIiIiIiIirJc889h+XLl+PAgQPw9/dHYGAggoODERoairCwMERGRiI6OhqNGzdGXFwcwsLCoNPpHA9cySxZsgSKojisGz58eLFtsbGxePvtt/H2228DADIyMvD1119j7dq1OHXqFHJzc6HX62EwGCw3RVEsHxVFgZQSnp6eCA8PR/PmzXHXXXdh0KBBiIuLw7lz57Bnzx789ddfOH78OL777juXP35n5OXloVOnTkhLS3PqPDNX0+v1SEhIUFUbfMezqHt3JfoZg6IHpOPXW3npPG0Dpuv1/AjnVp1FXurhEo4o5OFbB61HbYePT9ULmgwNDbW7/ezZs2jevHmZxizp3LuMjIwyjQcANTxqILsgG0IISAWQOmMAthQSiiKh0wGKVKCDKVxbSuikAikETDHblhhtmO4pioTQFYYQQmfKGzQHJlpCC40phIWhgbaphLJIyGExRbMVhZ1tLqYoClauXIm5c+di7969KCgo0HZCk+DgYPTu3Rvx8fFo2bKlW+YkIqou7r33Xnz//ffFtuckJSAnKQFXd0xGrSYPILDZE/ANbw9XX4lBn3XJYU1V/N6lqnnvvfewfv161fXx8fHo27evhh05Z9CgQdiyZQsGDBiA1NTUim7HxtWrV7Fo4SJ8/dXX+GDOB3hqxFOWQG1YXxxFApbFWtEg7SLh1aWydwEVleyNL4SxScua1rT+tA7YttTJUgK2recpEq5d0jY1/TJcm4iIiIiIiIiIKhqDtSuBkJAQ1bWpqamV4qqRzirpTRb2XL58WcNO3MeZ5zUlJQXh4eEadkOu4swb2a5du6ZhJ+5VUFCARYsWqa5v3LgxfvvtNzRo0EDDroiIiIiIiIiIiIiIiIiIiIiIqicpJSZOnKiq9vnnn0eTJk007oiIiIiIiIgc2b59e0W3oLlPP/3UYY0QAi+++KLDuqCgIIwePRqjR492RWuIiYlBTEwMHn30Ucu21NRUvPLKK/j222+Rl5fnknmcodfrMW7cOCxevNjtc5t99NFH0Ov1qmprNhqgcTfOyb9+1i3z6HyCYZN6p/NGg4c24spvL+HGqVUlhnvXjLkf4T0+RN3avm7p09Xi4uLsbk9ISED//v3LNKa3t/2A8ezs7DKNBxiDtQHjz8ukMAZnC0gIIY1B2lAgpIAUCiR0gFQgpQ4QElIqheHaojBaW5jCtoU5dlsK03gAhIAwhWtbggKNqYUoDNnWlZhpWiyQUBQGDkrpfFihGoqi4Otvvsa8efOwb98+t4Zp9+3bF/Hx8WjRooVb5iQiqo5GjRqF2bNn48KFC3b3KwVZyDy6HJlHl8M7OA6BzZ5AQNNH4emrPr+hNIacNIc1Hh4eLpmL7NuxYwdee+011fX33HMPpk+frmFHZdOxY0f8/vvv6Nu3LxITEyu6nWIyMzPxzMhnkJuXi+dGPwfAdN0Taf/iKZb79sK0S7tgiqsupGKaw3r+wpDtwh7NwdY2gdr2ArbNvQnzp6b9RR47w7WJiIiIiIiIiKiq4aUhKwFngrLPnz+vYSfaqV27Nnx8fFTVnjlzRuNu3KNu3bqqr75aVZ/XW1FAQAA8PdVdkyApKUnjbtxny5YtuHr1qqraoKAgbNq0iaHaRERERERERERERERERERERERltHXrVlWBbAEBAXj99dfd0BERERERERHd6hRFwcGDBx3WxcTEwM/Pzw0dORYSEoJly5YhOzsb77//PsLCwso0TmBgIEaPHo20tDRMmzbNqWNXrFgBRbEfzOwO69atU1coBPzqdda2GSfpPNQeHvh5AAAgAElEQVSdj1heflHdTJ/ZJuBFdP8QTZ76G4G3PwHPmhHw8AmET8gdqN16DBo8ugXhvT4GdJ4I8q+ap+m2b9/e7vavv/66zK/Zko7Lz88v03gA4O3hDQkFijQGaRvTr42fSyiANIZjK6Ztivm+6emUljhtY3B24bNcuN281bJP2NxD0SzFwj6KbC/zo3Seoij4cvmX6NKlC/x8/TBs2DDs3r1b81Dt2rVrY9iwYfj7779x7do1rFixgqHaRETl5Ovri19//RX169d3WJuffgIpv0/B6WXNcXxBbVz86UGk7pmJtH2zce3APKQfWoiMv5cg89iXuH7iW9xIXIObZ9Yj6/yvyL64FTlXdiM/46TNhUP02Y7PH/fy8irXY6SSXbt2Db1797Yf3mxHaGgoNm/erHFXZdekSRMkJCTg8ccfr+hWSjT2+bFYuniJcR1pDtUWlhWjpU6a9wsU3iw77Y8ty/HLzmDFN5l6Ml8QxtK3lJb2pGk9bAnQtn5t2cm/Ljq33V4cUPv6JSIiIiIiIiIi0oK6dFjSVEhICPz8/FRddfvEiRPo2LGjG7pyLSEEoqOjcfLkSYe1R48edUNH2vP09ERkZKSq0OwTJ06U+Sru5F5CCISFheHSpUsOay9evOiGjtzjl19+UV373nvvISYmRsNuiIiIiIiIiIiIiIiIiIiIiIiqtxUrVqiqmzx5MkJDQzXuhoiIiIiIiAhYuXIl9Hq9w7qHH37YDd04R6fTYcKECZgwYQISExOxbNkyHD16FOfOnUNSUhIyMjKQnZ1t8/g8PT1xxx13YOrUqRg4cKBl+xtvvIH69evjmWeeURUelpubi7lz5+Kf//ynJo/NEbUhiDqvAACVKyDas1YUvGpFo+CG4/PzykroPBHS4dXiO0zPrc67FureMwOWVDtzqLPxDgCgZg076XRVQHh4OO68807s27fPZvvJkyexdOlSjBw50ukxb9686ar2LDx1XsZAbCEhhTFAW0CBkAJS6KBICZ0oDBCUQlrqFSkhhLSEDUJYh2xLSCFMGdrGbTohTJ8DQpj+PEhpDC2E8RkXgFVIIYxjSkCYAhkL0wol7CYXloOiKFj+xXLMXzAf+//cr+rvZFeoU6cO+vXrh/j4eDRr1swtcxIR3Wri4uJw8OBBTJ8+HcuWLcO1a9dKrZeK8d+ArAtbkHVhi9PzefgEw7deF9RqNBCGnGSH9T4+7rngya1GURS0b98eOTk5quq9vLyQkJAAT8/KHRNTp04dfPnll5g0aRLmzJmDFStWuG3dotZzz46Gp5cXnnzyCePq3upbO8v3edbLOisSssRVnrCqUUuUMJEstr9IH6Y+hRCAac0LabwvTfuFEIAsUmtvLEibeYreV8MyHxERERERERERkZtVrnc63KKEEIiNjVVVu3//fo270U6TJk1U1e3fv7/aXJEwLi5OVV1Vfl5vRVFRUarqEhMTNe7EfXbu3KmqLjQ0FE899ZS2zRARERERERERERERERERERERVWOKomDt2rUO6+rXr4+XX37ZDR0RERERERERAfPnz1dVN2HCBI07KZ/GjRtj6tSp+Pbbb5GQkIBz584hMzMTBQUFyMvLw8GDB3Hjxg0UFBTgzz//tAnVNnv66aexevVq1XNW5DlGakP3dN5+MOSmadyN8yIHrIR3sLpz9JzlVSsKMY//Dp2nf/Gd9vLgip3yaAxp9vGquuFxTz/9tN3tL730EhISEpwaKzc3Fz/++KPdfd7e3k73Zuah00FKxXSTAJTCEG1TQLYCBYBV5Lml1hSgLc1Z6dISom0MGzSHY5vCB63HMH9mCdGWNnOoVkK5zTm0pQypKAqWLlmKjh07wreGL0aMGIG9e/ZqHk4ZEhKC4cOH4/jx40hNTcWyZcsYqk1EpLE6derg3//+Ny5fvoxvvvkGvXv31iyk1pCXjptn1uHKb6ORfniJw/oaNWpo0set7rHHHsPp06dV13/99deIiYnRsCPXMK9zWrZsic8++wynT5/GhAkTUKtWrRKPuf322/HDjz/AoBiwa9cu1K1bV/Men3n6GXz99Tc226TxiimmDSi8vo7VL1Hkvr1fKDKEzU1arUNLGUsAxeYqxnyBGcu61rRelaY+izym0nJcio7v9LrXwfhERERERERERERaYbB2JdG8eXNVdbt27dK4E+20aNFCVd21a9dw4sQJjbtxj1vheb0Vqf0Pp7///rta/PBfSonDhw+rqh0yZEi53uhERERERERERERERERERERERHSr27t3L5KSkhzWjR07Fn5+fm7oiIiIiIiIiAjYs2ePw5p69eohJCTEDd1ow9vbGy1btkTNmjUd1k6dOlX1uIGBgeVpq1y8vLxU1elvXkHy9kkad+M876DGiHlsFyJ6LIDOy04AdpkIBLUcjZhhe+FZKwo2iXnFSJsP9uo8dVU3WHvEiBGIjIwstj07Oxs9evTA559/DkVRSh0jOTkZs2fPRmxsLBYuXGi3xt+/7M+dgM4qCNs23s8cng0poUgFEsaPhRHZRT9aP5XmgEFpdQ6gtPxuCdI27xNW+222odjnToUQ2nn5GBQDFn+6GO3bt4dvDV8888wz+GPvH24J0x4xYgROnDiBlJQUfP7554iL0ybYnoiISubj44NHHnkEv/zyC86cOYOpU6eiQYMGms0nDXkOa8rzbznZ9/HHH2PlypWq61988UUMHTpUw45cw162QmRkJGbNmoXz589j1vuz0L9/fzz44IMYNmwYRo4cicVLFuPgoYMYOHAgBAQ6deqEhIQEtGzZUtNeFUXBU8Ofwvcrvzf2bUyxthumbd5SuLYUxjBrlH6zOqzwJgpvpR1ndTkYSw/Feiry5bYXsG3cXkq4ts31XhiuTUREREREREREVY+6y42T5tq1a4cVK1Y4rPvjjz+Qnp6O4OBgN3TlWm3atFFdu2nTJjRt2lTDbtyjXbt2quoSExORmJiIxo0ba9wRuYLa1+a1a9dw/vx5Tf+z0h1SUlKQlZWlqrZTp04ad0NEREREREREREREREREREREVL398MMPqurGjRuncSdERERERERERps2bUJubq7DukGDBrmhm4q3d+9e7N+/X1WtTqfDq6++qnFHJfP29lZdm5f6l4adlE9A3MMIaPIAkrZNwI3EH6Dz9IM+O1n18cLDG96BjSA8ayCs6xz41GmOksO0YQmgs7vL6veyRc1VHr6+vli4cCEGDBhQbF9WVhaeeuopTJ8+Hffffz9uv/12hIaGwsPDA2lpaTh27Bh27tyJhIQEh+Hb5TkftjAQUEIKY1CfAgkBBQI6KEJCV+QYRUpjHLdVgKAlhlAC0hySbdovpYQQpoBEFGYdFiYf2ulLSgghSthbRNEAbjsvGr1ej8+Xfo6Fixbi0MFDMBgMakYut9DQUAwcOBDx8fE8v5WIqBJq0KABpkyZgtdffx2bN2/GkiVLsGrVKuTlOQ7DdiU1F54h9fbt24eXXnpJdX27du0wd+5cDTtyjVIDlQUQGBSICRMmYMKECSUMUPhpgwYN8Mcff2Dbtm1Y+d1KrF61GmlpaQgKCjLegoMQFBhkWWd+9913qFmzJm7evOlUzwaDAU8+8STuaH0HYpvEmtoobMT8ubDct2q2hHWdzQFFP7en6BjC7iabzgSEVW/CttC8zDUvak3rVvPzU/Tzov1JSJsxi95Xw7xWJiIiIiIiIiIicgcGa1cSd911l6o6g8GAH374AU899ZS2DWnAmcDd1atXY+zYsRp24x5qn1cA+P777yv0TVKknjNXN925c2eVD9ZOTlb/JrOYmBgNOyEiIiIiIiIiIiIiIiIiIiIiqv7WrFnjsGbYsGHw8fFxQzdEREREREREwIcffqiq7lY5N+qFF15QXduxY0cEBARo2E2h/fv349ChQ0hKSkJycjLS0tLw3XffqT7ekJOiYXcuoPNE+H0fIryr6fUoAH1OKtL+mI2s85ug5N+E1OdASgM8fALhFdQEddpNgF89e+f4OROqLYt8tKU3VOVobaB///5455138K9//cvu/lOnTmHevHnlmiM8PLzMx0qpwBSrDXM4Nmx+BxRFgc5DZ7XXGOYnhTFIG8L6OSxMGpTm4GxhnssUACiNId7mAEFj8KBAsWxAaYoZtNpu3GLvcRQGGprH1ev1+GzpZ1i4YCH++usvt4Vp161bF4MGDUJ8fDzPByQiqiJ0Oh169uyJnj17Ij09HVu2bMHff/+NixcvIj8/X/Xt1KlTZZrfXevZW8H169dx3333ObwwiVlwcDC2b9+ucVflU2qgNuB8sLSJp6cnunfvjm7du+Gjjz4yXtREFEZMC6vBzevCK1euYNPGTXh6xNOq+9fr9fjPv/+DeR8XrnmLXj5HFvsEpgDsEpovstn6a+QwcFqaaqzGkMJ2vxT25xXmQlH4bY0QtuHYhWvekgOwGa5NRERERERERERVCYO1K4m2bdsiMDAQmZmZDmuXLFlSJYO1GzZsiAYNGuDcuXMOa7ds2YKzZ8+iYcOG2jemoYYNGyImJgZnzpxxWLt06VJMnDiRPxyuAtq1a6e69tdff8U//vEPDbvR3o0bN1TX8orDRERERERERERERERERERERERld/LkSRw9etRh3ZAhQ9zQDREREREREZHRtm3bHNbUqVPnlghoVRQFf/zxh+r6OXPmaNiNkV6vx9ChQ7F27dpyjePhW8dFHbmPp28I6t49E8BMO3vtBWKbgpRVKjEozzyWlMgrqNrB2gAQHx8PX19fTJw4sczhzr6+vujYsSP+97//2WwXQiAyMrLMvekVvSkwW0KREjphjs4GAAkpFUCYQrWlNIVoS+uKwkhuSwihtIQxSlj9pjNtEdYBjQI6e41ZnQdqDkoUViHd5tmLvt70ej2WLlmKTxZ94tYw7bCwMAwePBjx8fFo0KCBW+YkIiJtBAcHY+jQoRg6dGiZjr9y5Qo++eQTbNq0CTt27FB1TI0aNco0FxXXuXNn3Lx5U1Wth4cHdu3aVb2//g6W0uZVnU5nXJEJFL+QifWaPSI8AsP/bziG/99wfPjvDzFh/ARVbXzx+Rd48603ERJq53siaXUxFmEVkm3+IE39lPBtRtHccduQbfuh3UVDqQVE4Zq1SB6J+fELiMLPpfVa1TyItIR2W69ftQ7XNj5OZqgQEREREREREZF27P5/Lrmfp6cn+vbtq6p2+/btTr35prIQQqh+jFJKzJ07V+OOtCeEwIABA1TVHjt2DOvXr9e4I3KFyMhI1W/mWbt2LfR6vcYdaUvtFW8BuO2NPERERERERERERERERERERERE1VFCQoKquj59+mjcCREREREREZHRvn37VAW/9e7d2w3dVLzU1FSbILTSzJgxA506dSrTPHq9Hm+++SbCwsJQs2ZNBAUFoXPnzlixYoXNuT5HjhxBREREuUO1AaBO2/HlHsO1yhNYrfZYO3WilH1FjxPAzdzqcT7VuHHjsGPHDrRq1cqp44QQGDZsGI4ePWr3/NHo6OhyhUHmK/lWz4QxHFuRpkBtmJ8JY8i5tNpurjWHaJvjtIVlr+kmC59LaRWOaI95e9HAdXs5gdY1BfkF+Pijj9GqRSvU9K2JF8a8gAMHDmh+Ll54eDhGjx6N8+fPIykpCYsWLWKoNhERISIiAlOmTMH27dtx6NAh+Pv7qzqGyu/pp5/GkSNHVNcvXboUzZo107Cj8iv1eyNTEHXJBzsY206B7TZhe9/qmiZSSrz8z5fx3vvvlT6JSW5uLn7/fZdljWgaBOYga/NFXKSUsPllWR8ayy03Uw9SWladdm9FQ7qLPtbi85qKzRNZPXbbCjtfO9PXx3ZNLG3Dwu30UNp9IiIiIiIiIiKiyoDB2pXII488orr2X//6l+o34FQmzlz5dMGCBTh//ryG3RQ6ffq0U+HBznDmeX399dcZTFwFCCHQvXt3VbWpqanYsGGDxh1py8vLS3VtWlqahp0QEREREREREREREREREREREVVvnp6equrOnTuncSdERERERERERu+//76quldffVXjTioHtd+Tz549G6+99prT4yuKgsceewx+fn6YNm0arl69iqysLGRmZmL37t0YNmwYgoKCsGXLFixcuBB33HEHUlNTnZ7HnlqxD7lknMpFzTmYDhP9Sq6TQMbN6nM+YKdOnbBv3z6sXr0aDzzwAIKDg0usbdasGSZPnoyTJ09i+fLlaNCggd0/H82bNy9XT3n6PFjCA62i/Arv2QYIWrZbhR7CEmooioclCtORRc7XNWYV2gsmNG1zcH7vH3v3oWe3XggOCEZN35p45Z+v4OjRo5qdx2oWHh6OMWPG4OLFi7hy5QoWLFiAqKgoTeckIqKq64477lB1AYygoCA3dFO9ff7551i6dKnq+qeffhpPPvmkhh2Vn8NQ7fKMbXeNXkrIc5FQbfP+ca+Mw9vvvK1qzpQU2++rCsOybcO0bduwF5atQCpK8RDuor/MgdmKUnwM8ySWD9bH2V46pnBNC5uAbeugbUu3VuOZ70ipfbh2VczGISIiIiIiIiKiqoPB2pVI//79Ubt2bVW1GzduxKpVqzTuyPW6d++OsLAwVbW5ubkYO3as5j8k/eGHH9CuXTvN5unSpQsaNWqkqvbAgQNYuHChJn2Qa91///2qaz/66CMNO9FeSEiI6toTJ05o2AkRERERERERERERERERERERUfXWunVrVXXTp0/XuBMiIiIiIiIio02bNjmsqVWrlurvaasyRVHQt29fVbXjx48v0xzdunXDN998g4KCghJrbty4gR49emDMmDEuC+n18A2B0Km74FelUCQ0z6VKGbNopBwApFzXu76HCuTh4YEhQ4Zg1apVSEtLw4ULF7B7925s3LgRmzZtwr59+5Ceno6jR49i5syZaNy4seXYo0ePFhvvzjvvLFc/2fosWCK0JVAYgm0VSIjCgD/bCEHTM2YJGrQ9xrqkWPqjMP8mi2wrhQD27d2Hdq3b4+7Od2P79u3Izs526vGWRb169TB27FhLmPb8+fNRv359zeclIqLqIT8/32ENg7XL58iRIxg5cqTq+ubNm2Px4sUadlR+5QrVtrnSib3dpYVqC5gvlmKzy/r7A2G1NpQSr05WdxGoVFOwtiXw2l6YtiwMs5aKYhOHrUgJxbI2tQ7mLuFW7FjF9sIwVoHb0uoAy/rXahzrC9FY7pYQsG0+zrjUZbg2ERERERERERFVfQzWrkR8fHzwzDPPqK5/7rnncOHCBQ07Ui83NxfPP/+8w6tkenp64umnn1Y97tq1azFr1qzytmdXamoq/u///g9DhgxBenq6JnMAgE6nw/PPP6+6fuLEifj7778168cZer0e//rXvzBnzpyKbqXSuf/+++Ht7a2qduPGjdi9e7fGHRmtXbsWV69edemYkZGR0OnU/XOxY8cOl85dkuPHjzOEnoiIiIiIiIiIiIiIiIiIiIiqndjYWNStW9dh3bfffotjx465oSMiIiIiIiK6lSUmJuLatWsO6+677z7tm6lgiqKgS5cuqr4ePj4+ZZpj6NCh2LZtm6pal4eS3TIhZ6Wl/EmVXwfbmuvZBuQWVM+vnxACkZGR6NixI3r16oWePXuibdu2dsM1DQYD9u3bV2x7ly5dytVDVsFNU2CgnV9FMw5RmC5o82fEvK/o028OYLQK67aUq2AwGLD6+1V49KHH0Or2VvD19MXdne/G4cOHy/ho1QsLC8PYsWNx4dIFXLh4AfPmzWOYNhERlUlpF3Qxq127ths6qZ5yc3Nx1113wWAwqKqvVauW23IJyqpcodqOxi6yEhOmrbb3iqzzilx0x9KflBCm66RMnDTR4dypKSlW4dQlhGmbfhlDsAtDuG1Csa1uzv0yBmzLYvOY5pZKsd6KrYvNYdmi8CtmfQEam6+1Vbi2MH/dGK5NRERERERERERVEIO1K5mXX35ZdVhvWloaBg0ahMzMTI27Kt2ff/6JDh06YMGCBap6eeGFF+Dl5aV6/MmTJ2PWrFku+yFpVlYWZs2ahdjYWCxbtswlYzoyatQo1VdizcnJwaBBg5CUlKRxV6U7fvw47rnnHsyYMUPVG75uNYGBgejfv7/q+pdeekn1f3iVhcFgwFtvvYXBgwer+g9MZ/j4+CAuLk5V7YYNGzT/O2ndunXo2LEjEhMTNZ2HiIiIiIiIiIiIiIiIiIiIiMjdPDw8MH78eId1UkosWLDADR0RERERERHRrezdd99VVafme9mqbsGCBUhISFBVGxwc7PT4Y8eOxerVq50+zlWEh/rz/SpWOZP6AKiPTbauLfkYKYFLqfnl6qg62Lt3L27cuGGzzdvbG/fcc0+ZxzRIA7ILcixBg7AODLSwDSOEMIX8WQUsWocrWgcjwnofCusttUVYb5r34TyEh0TgicefxNof1uLkyZNlfpxlkZycjEWLFqH9ne3RpUsXjBkzBl999RXPBSUiIqfp9XqHNQzWLru7774bGRkZqmp1Oh22bt2KmjVratxV2Ug7aycbjpbqhdcxKWF38VDtwm0qQrWF1X5LSLTxrpoLG6ekpha5eEvhetEScm25X2wVavUorLeru1mPUXSvIm3HlNYh21YXlbHbu52ubL7mpq+hZLg2ERERERERERFVYQzWrmTq1auHMWPGqK4/cOAA7r//fqSnp2vYlX2ZmZkYP348OnTogL/++kv1cfXr18eoUaOcmmvSpEl48MEHcfHiRWfbtDh37hxef/11NGzYEJMmTVL9HxCuEBAQgIkTHV/F0uz06dPo0aMHLl26pGFX9mVnZ2Pq1Klo1apVpb+aaUUbMWKE6tq9e/di2rRpmvRx+vRp3HfffZg6dapm/5HQuXNnVXU5OTmYO3euJj3k5+dj0qRJGDBgQIVfUICIiIiIiIiIiIiIiIiIiIiISCvPP/886tSp47Buw4YNbuiGiIiIiIiIbmU//fSTwxpfX1907drVDd1UrOXLl6uudTZoPDExEfPnz3e2JZfyCW5WofOrpmkIm5Oh3ZYAZuB0EoO1v//++2Lb7rvvPvj7+5d5zOt5mcbQQPPX2pj2B3PKtvlcOlmYIGjKy5ZWoYey9KdWFPloxfpcPfPnFy9cxJ133In4SfHIzsou82NzhYKCAiQlJSFhdwIWLlyIf/zjH6hTpw68vb0RERGBu+66C2PHjsXKlSvdej4tERFVLYqiOKwJCQlxQyfVz4svvoh9+/aprp83bx7atGmjYUdl5zDDQE2odqm7yxaqbQn7tgqDNq//rFtW8xq+evVq4QzSOtS68KN1Nrh1eLaUCiQUmwBrRaq7FcZ0K8bwbjsh2KWFbFv2lhKwbf01tRnb/HVyFK5t8ynDtYmIiIiIiIiIqHJhsHYlNGXKFFUnxZj9/vvv6Ny5M44ePaphV4Wys7PxwQcfoHHjxpgzZw4MBoPTY0yZMgUBAQFOHbN69Wo0adIEo0aNwrZt21BQUFBqvcFgwIEDB/DBBx/gnnvuQcOGDfHOO+8gNTXV6X5dYdy4cWjYsKHq+iNHjqBTp07Ys2ePdk1Zyc/Px6JFixAbG4u33noLeXl5bpm3KuvXrx9iYmJU10+bNg2ffvqpy+bPzc3FjBkz0KJFC+zYscNl49rTp08f1bXvvPMODh486NL59+3bhw4dOmDWrFkuHZeIiIiIiIiIiIiIiIiIiIiIqLKpWbMmxo0b57Du5MmTSE5OdkNHREREREREdCu6evUqkpKSHNZ17Pj/7N13YBTV/jbw58ymJySQQpAQekdpioCgIkhXUKygKBb0Z1fQq7x6URQLqIio2NBrwatXsIFSQhOQLkWkQ2ghICSUhPRk57x/TNnZTdlNsrtJyPNR3N2ZU74zs+BJyD7T3Q/VVL1t27Z51C4kJATjxo0r19jt27ev8mCx4LhOVTp/dWQNm3Nn//HaHaydm5uLL774otj22267rVLjns07q59/PQbQEpZoBgBa2jsCtp0vmpmBbv4+cw5nlHAEcjtxufavv/IaLmnTEfv37a/UcfmaEbi9du1afPDBB7j11ltRr149BAUFoWHDhujduzcee+wxzJ07F5mZmVVdLhERVTFPgrXj4uL8UMmFZe7cuXj//fc9bn/rrbfi4Ycf9mFFFVd1odoCZYVqWztIx4LPvBeLdfzYOPfB2ulp6ZCqEYpt3NzFGqUN87WECmN9aoZuS+dfZg/rTV+kLHY+Xbc7nmvzSKk61VFiyLZrwDaMMY170kjj3jSWNbDzzWkgRInh2o6wbscvVaplvvbkl6qWv09lfxERERERERER0YUpoKoLoOKio6Pxzjvv4K677vK4z969e3HppZfilVdeweOPP47AwECv13XmzBl89NFHePfdd3Hq1KlKjRUfH48pU6bgoYceKle//Px8zJo1C7NmzUJ4eDg6duyIZs2aITo6GoGBgcjNzUV6ejoOHTqEPXv2IDs7u1J1elNoaCg+/PBDDB482OM+x44dQ69evTBhwgRMmDABoaGhXq8rKysLn332Gd5++22kpKR4ffwLmc1mwzPPPFOuv6QaO3YsDh06hJdeeqnCv0/z8/Px5ZdfYvLkyX67ZkOHDkV4eLhHv6fy8/MxZMgQJCUloUOHDpWa9/Tp03jppZcwc+ZMj/5iloiIiIiIiIiIiIiIiIiIiIjoQvDggw/ihRdecNtu7dq1uPHGG/1QEREREREREdU2b775pkftHnvsMR9XUvU2bNiAvLw8j9pOnToViqJ41DY9PR1XX301Cgp8E8ocExODevXqoU6dOoiKikK9evVQUFCA3377rVjbkFoRrO2awFfZsRx2Hc310rg100cffYT09HSnbZGRkbj11lsrNe7pXH1Mp8vmlFJo7pNGkKBwtLEGMBp520ZEoRYW6P79IKXEgl8X4s5b76zwcVQXhYWFOHHiBE6cOIE1a9aYYZ9BQUGIjY1FixYt0LVrV1x11VUYMGAAIiIiqk/im4wAACAASURBVLhiIiLyNU/XuPXr1/dxJReW5ORkjBo1yuP2LVq0wLfffuvDinzIZ6HapbSxLOmtQdT6Ez0M2rmvhERsrGfB2tabuTiSDVxu7mIWaszvqAkehjc7bhjjIIx1rASEEJah9MBrfU5hrmGFHujtCMMWEHo7Y78eni0EhKV4M1xb72M+F45tqjGXXk+xY4Cjb0mvPT0PJY3tK8Z59+ecRERERERERETke7UmWHv8+PGoU6dOVZcBAIiIiMBHH31UZps777wT8+fPx5w5czweNzc3F08//TQ++ugjPPvssxg1ahTCwsIqVWtRURFWrlyJ2bNn43//+x9yc733Ax4PPvgg5s+fjwULFlSof3Z2NtatW4d169Z5rSZfGzRoEB555BF88MEHHvcpKirCK6+8gs8//xz/+te/MGbMGERGRlaqDlVVsXbtWnzzzTf473//y7uKV8K9996LKVOm4MiRIx73ee211/DLL7/g5ZdfxrBhwxAQ4NkfxXv37sXXX3+NWbNm4eTJkxUtuUIiIiIwatQofPrppx61P378OLp3747XXnsN//d//4egoKByzXfy5El8+OGHePfdd3Hu3LmKlExEREREREREREREREREREREVGPFxsaiZ8+ebn8+bs2aNQzWJiIiIiIiIp+YO3eu2zaBgYG44YYb/FBN1dq4caNH7V588UWPg8aLioqQkJDgs1DtTp06Ydu2bU7bDh06hM6dOxdrK5QghDbs5ZM6LgjS9UXxsLy/D3sWSnkhOnbsGCZNmlRs+4MPPljpYOZTOSchpTQDESFKCCq0hGsXJ0rNU7dm6ZXW/Zv/zMbrL7+OkydPla/wGqagoADHjx/H8ePHsXr1arz77rsAtMDtuLg4M3C7T58+6NevHwO3iYguIGlpaR61i4+P93ElF46CggL06NEDhYWFHrUPCwvDxo0bPb45jz9JdyHRPg3VFsXb6Os6sy5hDaiWjjZ6Q3MNCSA2LsZNsdqNj1SpWhaK0hJAbS3cJdDbdb+7Ay+RKHEOLWDbCLw22rmGbAs4d1UtAdvasajmNgGo2jGa+duAJVxbn1MPyTaCr4sFYFtublNmuLYHp6Iqwq79HehNRERERERERES+VWuCtefNm1fVJZhiYmLcBmsLITBr1izs2LEDu3fvLtf4Bw4cwNixYzF+/HgMHz4cgwcPxpVXXomEhAS339wrKirC7t27sW7dOqxYsQJJSUk4c+ZMueb3lBACX331FS6//HIcPHjQJ3NUR2+//TY2b96M9evXl6tfamoqnnjiCUyYMAHXXXcdhgwZgiuvvBLNmjVze13tdjv27duH9evXY8WKFVi8eDFOnbqwf5jDX4KDg/HWW2/hlltuKVe/nTt34qabbkKDBg0wdOhQ9OzZE61atUJcXByCg4ORl5eHU6dOYf/+/diyZQtWrFiBvXv3+ugoPDNu3DjMmjXL/V+C6bKzs/HEE09gypQpuPPOOzFo0CB07doVUVFRxdrm5eVh9+7dWLt2LX777TcsWbIERUVF3j4EIiIiIiIiIiIiIiIiIiIiIqIaIzc3122blJQUP1RCREREREREtU1WVhaOHDnitl2XLl2qZQCct40YMQKPP/6423YxMe7D2s6cOYOXX37ZDK71heDgYCQlJTltKywsxMiRI5GZmVmsfb2ODyIgNM5n9Vyw9DA7ADhxthAnzxUhvm6t+cguAO0zYbfffjsyMjKcttepUwfPPPNMpcaWUiItp/hnIKUlSFvPFgSkhBTSab/5CTgB96GPVgLYsf1v3D58JNJOeRY2eqEqKChAamoqUlNTsWrVKkyfPh2A9meMNXD7mmuuQb9+/RAWFlbFFRMRUXl5mjcQFBTk40ouHP369UN6erpHbYUQWLJkCaKjo31cVfn5M1RbOG0TJbYpK1QbxWq1hGrr/WJjY90UDOTn5+N8Vhbq1Kmj99XXlRKW565B2y7B3tZ9LueoeIC0dHpwzgxxBF1b2zilYRvB17AGbLt0sBQjhTSDx4UEpBmurddlzqkHeZcWru16XCWFa0s/h1Y7nRfPVEWgNxERERERERER+Ubt+lv6GiYyMhILFizAFVdcgRMnTpS7f2ZmJr7++mt8/fXXAIDo6Gi0aNECDRs2RFRUFIKDg6GqKrKzs5Geno5jx44hOTnZ47tfekNMTAwWLlyIK6+8ssqCnsPDwzF79mzcfPPNsNvtPp8vODgYv/zyC3r16oUDBw6Uu39OTg6+//57fP/99wCAqKgotGjRAgkJCahbty5CQkKgqipycnJw+vRppKamIjk5GXl5tfeu975200034frrr8f8+fPL3feff/7BZ599hs8++8wHlXlX27Ztcdddd+HLL78sV7/jx49j6tSpmDp1KgDt931MTAxCQkJQUFCAc+fO4eTJkx4HdhMRERERERERERERERERERER1QaugUQlCQ4O9kMlREREREREVNvMmDHDo8953H///X6opuolJCQgKCgIBQUFZbZ7/PHHERISgrFjxxbbt2zZMjz22GPYs2dPhT5D88033+Cee+5xW4OiKJg3bx7q16/vtP3f//43NmzYUKx9SP0uiO3+fLnrqd78/xklKYENe7MxrHuU3+euKtnZ2bj11luxZs2aYvsmT56MuLjKhbWn5Z5CoVoIRejh/S55d4f3HMbqeWtw+TXd0LlHp7IHs4YiFgs4dN6WtCAJY267B6qqVqp+TzRt1hSnTp5CTk6Oz+fypvz8fBw7dgzHjh3DypUr8c477wDQvldZv359tGzZEpdeeimuueYa9OnTh4HbRETVWFqa+5tI1IYb6XjLhAkT8Mcff3jc/o033sAVV1zhw4oqpupCtUtuA9c1nDVU26Wn8crcKrRXwSHBiKgTgazzWWXWlp6WjvCIcMuAElJKI4/a+E/xeZwfir+wnFNHOLhzwLYWkq2HWwvnsGvrnWUEAFV/FPoNZaQEhNCDsPX22niO3k6XVQBCSkh9ANf5tPFE6eHaLpzCtWXxsG1PlDa2Z50dx8WAbSIiIiIiIiKi2ofB2tVc06ZNsWzZMvTr169C4dpWZ86cwZkzZ7xUmfe0bt0ay5cvR//+/St9jOXVpk0b/PDDD+jQoYPHfbzxDdH69etj2bJl6Nu3L5KTkys1VkZGBrZs2YItW7ZUui6qGCEEPv30U3Tu3Bn//PNPldZi3PHX3Q/JVdQbb7yBX375BefOnavwGKdPn8bp06crVYfNZkOnTp34viciIiIiIiIiIiIiIiIiIiKiC5KU0qPwnvj4eD9UQ0RERERERLXN7Nmz3bZRFAX33HOPH6qpHho1aoSDBw+6bffAAw/gs88+w6JFi1C3bl0UFRVh6NChSEpKqvDcEydOxKhRozBgwAD06dMHO3fuLLFdbGwsVq5cifbt2zttT01NxZQpU4q1F0oQGvafBaEEVbg2clizq/YEa2/YsAH33nsvdu3aVWzftddei0ceeaTScxw7n1Lqvr1b9+Hl0ZNht9sx7/P5sNlsaNi0Ie564k70G9avwnP+8sM8PHLvI34J1e7bty8WL1kMACgsLMSaNWuwYtkKbNq0Cfv278Opk6eQm5vr8zq8KT8/HykpKUhJScGKFSvw1ltvAQBCQkKcArf79u2LPn36ICQkpIorJiKi9PR0t20YrO2ZBQsWlLjmLs3QoUPxr3/9y4cVVYw/Q7Wdt4mS21h2SfNmKdKys/jYjrBrR3sJIC42zm2wdtqpU2jSrLE5nzGiNbFZCAFIS+i0qkIKWezcuc13NgKdrduMFyoAPdham1Nrr2WdCMf4Ut8pLZUKx2CqOYcedC2MV9oxOUYScA48t4RpW8O1FTfh2tL5Ovo1XFub1DgA59cezg0wYJuIiIiIiIiIqCZisHYN0K5dO/zxxx8YMmQI9u7dW9Xl+ESHDh2wfv163HjjjX4Lyn3ggQcwbdo0hIeHu29sERgY6JX5GzdujD/++APXXXcdNm/e7JUxqerEx8dj7ty56Nu3r89Crd2Ji4vDTz/9hNtuuw2pqak+maNBgwb45JNPcOutt/pkfE80bNgQ33//PdatW8dgbSIiIiIiIiIiIiIiIiIiIiK6IO3btw9Hjhxx227gwIF+qIaIiIiIiIhqk4KCAo8+w9auXTsEBNSejyd27drVo2BtQAsdbtCgAZ5//nnMmDHDo8DC0jzzzDOYNGkSAC04e8eOHfj666+RkpJiBn4pioLQ0FA8/PDDJV6T0j4PJ9UCpC68AyH1uyIkrgtC6ndFcEx7PYBOQNiCK1x31XKE3vnTqp1lh/RVd0OGDMGIESMwYMAAJCYmFguUO3v2LJYtW4YvvvgCv/32W4ljtGrVCt999x1sNlul6zmSedh5g55nuG/bfky+63XY7XZzl91uR0pyCl59/HVMmzAd/1n8GRKbNnb01Y/FekjSsksC+P7r7/D0o8+4D5Msg6IoeHv623jumeeQn59fZts2bduYz4OCgnBNn2twTZ9r9KK0h4KCAqxauQorlq/An3/+iQMHDuDkyZPIy8urcI1VIS8vD0ePHsXRo0exfPlyvPnmmwC0wO34+Hi0atXKKXA7KIhh/0RE/nLmzBm3bWrTmr+iUlNTceONN3q8jkhMTMS8efN8XFX5+TNUWzhtq0CotvnauZ81VFtC6gHY2lixcbE4dOhQmTWmp6cDElAUGwJsAVCEApuwQREKFFF6yLyEhCpV2FU77LIIhWoRitRCFKlFjvotSlqXQg+vNg5aWIKepSrNAG0pJCDhCNmWxldALgHblpRpc6s0QrqFOY45lyVE26zNGq4tLGHb1gBsS+54sf5GMHg5ArYrHa5tramCAdsM1yYiIiIiIiIiqln4Xewaonnz5tiwYQPGjBmDn3/+uarL8YnGjRtj7dq1+Pe//41p06Y5/WCDN7Vr1w7vv/8++vbtW6H+wcHe+4GgBg0aYNWqVXjkkUfwxRdfeG1cqhq9evXCf//7X9x2220+e/+WpkuXLvjpp5/QpEkTn891yy23YMKECXj99dd9Pperq6++Gv/73/8QHx+PdevW+X1+IiIiIiIiIiIiIiIiIiIiIiJ/WLhwods24eHhuPLKK/1QDREREREREdUms2bNgqqqbtvdddddfqim+hgxYgTmzp3rcfv8/HxMnDixUnO+9NJLePHFF4ttHz16dLnGqVevXqn78s/sQf6ZPcjY81+n7UpAKMKbDkJst/+HoLotyjVfrSEBa4h3WkYRtibnoEuLsAoPuWPHDnTu3LnU/SV9Zu23334rM/AyPT0ddevWdTv3qlWrzO9J1a9fH02bNkV4eDhyc3ORmpqKlJSUMvs3a9YMS5YsQUxMjNu53MkpzEFa9qligXb7th3Aa3e/UeZn93KzczHyyjvQuUcnvPzeJNRvUB/79x5AysEUZJ7NROa5TJzPyEJW5nlkn89G1vlsbN20FZmZmRWut127dpi/aD4SEhIAAOOeGOe2T5euXUreYTnkoKAgXNv/Wlzb/1qnJnl5eVi9arVT4PapU6dqZOD2kSNHcOTIESxduhRTpkwBAISGhpqB25dddhn69euHK6+8koHbREQ+4Emwdmk3aSFNUVERLr/8chQUFHjUPiQkBJs2bYKilB7SXBVqVKg2PAvVltLYKgEpYbcXlXxoQqBLly4YPnw4+vS+BlEh7tfOxcaAgE3Y9BvMBCFU365KFQX2AuTb85Fvz4MqVaNEl2N1fF1hBmLra2EjbNsIv4YKp5BtAeeAbS2gW4UUwpItbQnXdtomzfnN8c0r45hf6OdfwBKurbqEa5uHI4sFaZe0rSxeC9cGKhSwzXBtIiIiIiIiIqKahcHaNUhUVBR+/PFHfP7553j66adx7ty5qi7JVL9+fYwZMwY33XRTpcYJDg7G1KlTMXr0aDz//POYP3++lyrUgruff/553HPPPZX6C5yIiAiv1QQAYWFh+M9//oOhQ4fi0UcfxcmTJ706fmXUrVsXo0ePxpgxY6q6lBrjpptuwpw5czBq1Ci//SDKPffcgw8++AChoaHuG3vJq6++itzcXEyfPt1vcz799NN47bXX+BewRERERERERERERERERERERHTB8yRYu2/fvggODvZDNURERERERFSbfP75527bCCHw6KOP+qGa6mPkyJF46aWXsG/fPr/Md+ONN5YYql0RgYGBuOiii3DixAmP+6hFuTh/4CdkpyxHwoAvENboaq/UUiM5Mu7gLpFtwZ8ZlQrWBkoOz/ZFn7KcOnUKp06d8rh9z5498eOPP6JBgwZemf/guWQ9fE+BEAJCAPZCu9tQbYOUElvXbcP1lw33Sj2lCQgIwKTJk/DkuCfN4L1jKcfcB1MCuKLnFRWeNyQkBP0H9Ef/Af0BaKGHilCQl5eH5cuXY8WKFdi8ebMZuJ2fn1/huapCbm4uDh8+jMOHD2PJkiV4/fXXATgCt1u3bo1u3bqZgdtlBcsTEVHZPAnW5o0NyjZ06FAcP37co7ZCCPz666+Ij4/3cVXlUzWh2s4Dexyqbb4uZQ6nUG2YodoSEls2b3Xqk5CQgHvuuQd33XUXWrVq5eYgK0YRCkICQhASEAIgCnlFecgpykF+UZ55TEamthBaOLaWmy3MYxDC+JJEQkotJdoMwZb6HmFEZwuoqnS6ZFputh6KbQRjQ0JIoa9hhX6etXGlU8i3Ea6tTweXcO1SAqhdg7T1q+KVcO3yjKFPbu1crnBtAAzYJiIiIiIiIiKqAarXbQzJLSEE7rvvPuzbtw8PPfRQlf+F77XXXos5c+YgJSUFU6ZMQWJiolfGveSSSzBv3jzs2rUL48ePR+PGjSs0Tnh4OEaMGIEffvgBBw4cwAMPPFBqKK+qqm7HCwwMRFhY5X6wpTQ333wz9u7di3/9618ICQnxyRye6t27N7766iscP34cM2bMQMuWLau0nprmxhtvxOrVq9G0aVOfzhMdHY3Zs2fj888/92uoNqD9WTRt2jRMmzZNv3Oq77Rs2RLLly/Hm2++yVBtIiIiIiIiIiIiIiIiIiIiIrrgZWdn4/fff3fbbvDgwb4vhoiIiIiIiGoVVVXx119/uW3XvHlzn33GqjpbunSpzz9HAwC33347fvzxR6+O+euvv6Ju3brl7qfmZyDl15txbteXXq2nangzEM11LC2Q7teNGbCrHia1XQCCgoIwceJErFy50muh2gCw7+xe5w0S2PL7Nq8HiFeUoijo178f9h/ehyfHPeG0b+2atW77CyHQqrX3wxtDQkIwZMgQvPnmm1i+fDmOHj2KvLw8ZGdn49dff8X48ePRp08fNGrUqEbesM8I3E5KSsKrr76Kvn37IjAwEOHh4WjRogWGDBmCF198EatWrUJRUVFVl0tEVCNkZGS4bVMT/5/hL6+99hqSkpI8bj9x4kT069fPhxWVny9DtY0wZdehpEunkkK1pZROodpanVpLa2i2CtWjUO0iyzqyS5cu+O6773DkyBG88sorPgvVLklIQAiiQ6JRPzwe4UERgABUKaFKCbuqwq4/V6UKVdq1X6qqvzbCtbVj1rZpv6SqQpUSRaodUj8nxnmT+jlQIQGhn1MBSKFfH2ObcSb1Eygt/1g26wHZJYSeazstT537G9vKo6T3p+uY5RtQfyzHl4ae3DSHiIiIiIiIiIiqFm/DW0PFxcVh5syZePbZZzF9+nT85z//8egvLryhRYsWuOOOO3D33XejefPmPp2rXbt2eOutt/Dmm29i3759WLduHXbu3IlDhw4hLS0NWVlZUFUVQUFBiIiIQGxsLBo3boxWrVqha9eu6NSpk0dBvEVFRR59Q7N+/fo+vaNgVFQUpkyZgqeeegrvv/8+PvnkE6SlpflsPqtGjRph1KhRGDNmDNq1a+eXOS9kl112Gf766y8899xz+Pjjjz0KbvdUQEAAHnjgAbz00kuIi4vz2rjlJYTAU089hSuuuAL33nsvdu3a5dXx4+LiMGHCBDz88MP8S1ciIiIiIiIiIiIiIiIiIiIiqjVWrFiBgoICt+0YrE1ERERERETeNmfOHI/CSG+55RY/VFP9JCYmYsaMGXjssce8+lkhgxACU6dOxdNPP+31sbt27YqlS5di8uTJWLRoEfLy8jzvLO04ufIpnN8/F42umwthK+tzPhJFOWmQ9jxAKBC2YASERANCCyQvyk1D1sFfkZ++HRAKAiObIjCyKYKimiEwsgmUwIjKHWilOH++UEDoYXyej5CWUYTf/z6Pfp0ivVxb9RIaGoo77rgDEyZM8PpnTM/mncGpnH8ghKJ9llMPV5z59Idenaeiht0wDNM/mI642Dgzj8/6kdOtW7a6HSMkJASKovimwBKEhYVh6NChGDp0qNP2rKwsLFu2DL///ju2bNmC5ORkpKWlefS9yeokJycHBw8exMGDB7Fw4UK8/PLLALTjvuiii9CmTRt069YN1157LXr06IGAAH60nojIkJmZ6bZNaGioHyqpeVauXIkXXnjB4/Z9+vTBSy+95LuCKsCXodqlDSWNxZ3Ta8t41qBmy3MtyBkl9wMcodrW/ZZta/9Yi06dOmHy5Mm47rrrPC/cR2zChqjgKNQJqoPzBedxvjBTP1bt3GhZ19pzLchae2U8k1Jbg2rb9EuhqhAQUAEIIfUe+hgSUASgSm0fzH2O8wspIPV9Qp/AmNt81Od1vJYQwvFofc84h6o7X3Pra3dKe59Ks/YK5L+U8t4tLUvGPD4iIiIiIiIiIqqWavTf/sXGxqJNmzZVXUa5VeTO7qVp0qQJ3nnnHbz22muYN28efvjhByQlJXk1ZDsgIACXX345BgwYgGHDhqFz585+/6afEAJt2rTx2fX29Hw1bNjQJ/O7atCgASZPnoyJEydi4cKFmDt3LhYuXIjTp097bQ5FUdC1a1f0798f119/Pbp3717pH8ZQFMXja+TPH/xo2bIlYmNj3bbzdnhzZGQkZs6ciUceeQSTJ0/GnDlzYLfczbS86tSpgzFjxmDcuHFo2rRpqe1atGiBiAj3P0Tmrb/I7N69O7Zt24ZPPvkEr7/+OlJTUys1XosWLfD444/jvvvuQ3h4eKntoqOjPXq/NWjQoFL1EBERERERERERERERERERERH508KFC922adu2bZk/Q0RERERERERUER988IFH7caPH+/jSqqvhx9+GH369MGAAQMq/RkaQ1BQEPr06YM33ngDXbp08cqYJbn00kvx008/ISsrC8eOHcP58+exefNmbNq0CZs2bcLOnTvLDAzPOb4G+z65CEF1WyKobisEx3ZEQGgM7AWZyEldDakWIj99B9QC54BGJTAcYQlXouDsfhRkJJdZY3BMB4Q37ovwxH4IvehyCCXIuYEQzol6VcmoxSXl77uVZyocrN2sWTOsWLHCSwVqPPmcGQDcd999WL16NZKTk51CNhVFQVxcHFq0aIHOnTvjmmuuwcCBA1GnTh2v1mnYmf43IKEH9AFQBHas3QmpVu11DwwMxPa925GQ0BDOKZPCKR5yz+49bseqW8/xGWMzPLwKREREYPjw4Rg+fLjT9qysLCxdutQpcDs9Pb1GBm4nJycjOTkZCxYswKRJkwAA4eHhToHb/fv3R48ePfz6mVciouri/PnzbtswWLu49PR0DB482H0wtS4+Ph5LlizxcVXl48tQbdfQ68qGamsB2cXHN7caAdrSul9ChWOsRhc1wtatW6tdOLIiFEQFRyEiKAJn884iuyDbvGmLBAAhHAHWEPo6Wepfgpi3edFisoW+LpUSkFrItYSEUBxh3MbAQl/2SKmNrQj34doqVKdxjPBu1RKuDcDp5jgwp3QO0y5vuHZZioWsW3hrDoDh2kRERERERERE1ZmQnn63lmqMoqIibNmyBevXr8fWrVuxe/duHDx4EGlpaW77CiGQmJiIjh07olu3bujZsyeuuOKKMsNtLwR79+5F27Zt3ba7+eabMWfOHD9UVJyqqti+fTvWrVuHLVu2YNeuXTh48CD++ecfj/onJCTgkksuwWWXXYaePXuiV69eiIqK8nHVZHXixAl8++23+OWXX7Bu3ToUFha67VOvXj3069cPN9xwA2644YZq/3uxsLAQv/76K7799ttyhfw3atQIQ4YMwe23346rr76aP4RCRERERERERERERERERERERLWSlBLNmzfH4cOHy2w3btw4vP322/4pioiIiIiIiGqN0NBQ5OXlldmmYcOGXguUrslUVcWTTz6J999/3+NAPVd16tTBe++9h9GjR1eLz9Lk5OQgPT0dhw4dwp133oljx45VaT1KYBjCGl2DmEufQkhcZ8cOS0hb6edeujy6drbutzyXzn0lpCU024jmM/qo+j4VkPo+aYdNAZImt0KT+sHlOt7qpLCwELm5uVAUBWFhYX57f2bnZOO7A7ORl58PRVEQGBgIRSh4YfiLOHHohF9qKElCowRs2r4J4eFhENDOhYCAIgQAof8rIIRAl4u7YM+essO1L7vsMqzbsM4RzOcSPGiMXx6K8P01yszMRFJSElauXImtW7fi4MGDOH36dI0L3C6JEAJhYWFo2LAh2rZti8svvxz9+/dHt27dqsWfz0REvtKzZ0+sX7++zDbdu3d326Y2UVUVLVq0cPt3eYbAwEAkJycjMTHRt4WVQ40K1bYEZlv7FQvVNuuSUKUZqY0AJQAhASFeDVj2pbyiPJzOTUORWgRtkekIzQYca0R9KyAlhACEUBxb9TWqACAUY+1qrBe1/ooQgDTal9DGWN9Cy+guPjfMAHBh3GhGGMHfnp/r8l6XylxHT/p6WjsDtomIiIiIiIiIqo9JHw9msHZtkpeXh7S0NGRkZCAnJweFhYUQQiAoKAihoaGoW7cu6tevj8DAwKou1e8WL16MQYMGuW33/PPPY/LkyX6oyHMFBQVIS0vDuXPnkJOTg4KCAgghEBgY6HRdg4KCqrpUssjLy8POnTtx4MABnDhxAufPKZqnMAAAIABJREFUn4eqqggODka9evXMH8Bo0aJFjf3BC7vdjj179mD37t04duwYMjMzIaVEYGAgIiIiEB0djYSEBLRp0wYNGzas6nKJiIiIiIiIiIiIiIiIiIiIiKrcnj170K5dO7ftlixZgmuvvdYPFREREREREVFtsWTJEgwYMMBtu4ceeggzZ870Q0U1w/bt2zFw4ED8888/HvcJDQ3Fjz/+6NHn2arKmTNnEBMTU9VlaIQNcT1fRHSnh6CFx8FHwdrGJtXcV3KwtvbcOVjbiPPTno/qUxcv39moXIdJwNtvv40XXnwBedllB/z7U7PmzbBh63oEBQVbQgtLCdaGQMP4hjh75myZY95+++34+puva1ywdmnOnTuHJUuWFAvcLiwsrLKavEUIgfDwcPPznt27d0f//v1x6aWX1tjPfRIRWXXs2BF///13mW369u2LZcuW+ami6m/EiBH46aefPG7/888/Y/jw4T6sqHx8Gaqt7XY08ChU27WuSoRqS0hIPVRbQCAkIBgBSs3LTpFS4nTeaWQWZBrx2Y4gbQh9TSrMa2Hc4MWMvRaKI2BbCChGP8WxZrWGaruGawt9DOOSCcBM0Tb769yGaxvXTzium+s6tyJh2b4K2NbOGdy+z822RERERERERERU5RisTaSbMWMGnnjiCbft/vvf/2LkyJF+qIiIiIiIiIiIiIiIiIiIiIiIiIhqm3feeQfjxo0rs014eDhOnz6N4OBgP1VFREREREREtcHQoUOxYMECt+0OHz6MJk2a+KGimkNVVTz88MP45JNP3AbVXXzxxVi9ejXq1q3rp+oqLi0tDcOGDcP69euruhQAQN2L70P8lVOcwtmA0sIBKxGsbYZpFw/Wdoyo6u0cj9LyOihQYsXrbRFft+YF+VWV/Px8NG/eHMePH6/qUkxt27fFqg2rEBgQaIYVGqGDih5CaLwRtf0CdULroKioqMxxJ786Gc8+9+wFE6xdmjNnzmDx4sVYtWoVtm3bhsOHD19QgdsRERFo2LAh2rVrhx49euDaa69Fly5dGLhNRDVKy5YtkZycXGab4cOH4+eff/ZTRdXbe++9h8cff9zj9uPHj8dbb73lw4rKx5eh2q5h2R6Fauu7PA3Vdu7rHKqt6utwCW1dFBYQaq7baqqsgiyk5ZyChAoj8lrRb+iinRvjRi+OtajRRgvSVhz7jUBsISCksZY1+jrWteaaV2/ruIEMnMK1rY/aC1ksXNuoqyTeCNcujadjldSuvGHZDNcmIiIiIiIiIqp6kz4ejJr9nUAiL/nzzz89atelSxcfV0JERERERERERERERERERERERES11cKFC9226du3L0O1iYiIiIiIyOtWrVrltk1sbCxDtUugKAo++ugjbN68GT169CgWqiqEQHx8PJ599ln8/fffNSJUGwDi4uKwevVqfPXVV+jcubPXx+/duzeGDh2Ktm3betT+3I7PkJ2yopyzeBJ05qaNKPakxK7WsLn8QokPfzvpwdxkmDlzZqVCtUPDQ71WS0REBMY+NBarN61CQECAuV1YwwQtSY9CaCGEObk5bkO1AaB7j+5eq7U6i46OxsiRI/Hhhx9i3bp1OHHiBAoKCpCWloZvvvkGDz74IHr06IH4+Hin81wTSClx/vx57N27Fz///DOee+45XHbZZQgICEBkZCTatWuHESNGYOrUqdi2bRtUVa3qkomISpSXl+e2TWRkpB8qqf42bdqEJ5980uP23bt3Z6h2WaHaekNPQ7WdJyw9VDtQCUR4YHiND9UGgIigCCTUaQRF2KBKu/5LRZFqh12qkNC3QUKVKhz/SH2b1l6V0twuVRVSP2eqVLXbDEmpn3sJKfS+UCGlqt1DyDzX2nUwzr4+ovaP3k7o41lvgmRe1zKuabFrXAnS8o+7dm65+X3h9vcVERERERERERH5hZD8Tg3VclJKJCYmIjU1tcx20dHRSEtL492iiYiIiIiIiIiIiIiIiIiIiIiIyOuys7MRHR2NgoKCMtvNnDkTDz30kJ+qIiIiIiIiotpg8+bNuOyyy9y2u+OOOzB79mw/VFSzFRUVYf369VixYgUuueQSXHfddTUuNLYkOTk5+P3337F8+XJs2LABqqoiKioKUVFRqFu3Lpo2bYouXbqgU6dOqF+/Pux2O44fP45Fixbhxx9/RFZWFpo2bYrRo0dj4MCBTmMXFhZiw8YNWLRoEZIWJ2HTpk0l1hDW8AokDpunvbCEtZVMujwaz0UJ26wpb47XElpIn5naZwa06b+kHpYrVUAPloPUougCAySSXmmLxnG8QZo7mZmZaNmyJdLS0irUPyAgAAsP/IY/V/yJ6S+8i1PH00p8XwQFBSEgIACBQYEICg5CSHAwgkNDEBoaivDwcIRHhOPGW27EbSNvBYSAAgEhFAhowdmKENBitQUEjKBtYQZrr1yxEoP6D3Jbb8b5DISFhZlB3S6Zk4A+S3koF0B45KlTp7B48WKsWrUK27dvx6FDh3D27FmPwsqrOyEE6tSpg4SEBLRr1w49e/bEgAEDcPHFF/Mzy0RUpWJjY3H69Oky2zz66KN47733/FRR9ZSZmYmEhARkZWV51D46OhqpqakICQnxcWWeqZpQ7TLa6WufEkO1pXRZqUvn/lKaq3JjjW4ERAfbghFkC3JzMDWPXdqRmnkMefY8SAko2h19HGtToa9NoUAowlyjKsa6VQhzBWt9Dn19K6CtRYxbyCiKsebVV75CAYSxCgakfpGF2UN/tGyX0NfKxiUuZd3ruuYt1xrYeKN40MXduI5jKOVmSu5+C5XUj4iIiIiIiIiI/GLSx4MZrE20du1a9OrVy227ESNG4IcffvBDRURERERERERERERERERERERERFTbzJ8/H8OGDXPb7tChQ2jatKnvCyIiIiIiIqJa47bbbsP333/vtt1ff/2Fjh07+qEiqo0c4XjA/v370aZNmxLbNb5hIUIbdKtgsLbrPuO5pa2E02sJ1SVY29JH2vVmRrA29G0SEnYM6BqFDx9uVkp9ZHjmmWfw1ltvVbh/s7bN8Omij2ATAQhQAqBIBXu378PubbvRvHVzdO7aCXXr1oUiFP2XDTahQJivtV9GcKBiBmk7tgEoHqytGCGEWvs333gTE1+YWGatAQEByM3P1fqVEsBX3lBtrbYLN5z55MmTWLRoEVavXo3t27fj8OHDF1TgdmRkJBISEtChQwf07NkTAwcORPv27au6NCKqJSIjI3H+/Pky27zwwgt45ZVX/FRR9dS+fXvs3r3bo7YBAQHYuXMnWrdu7eOqPHOhhWonHzyI35f/jv379+P8+fO4d+y96NipI0ICQhCoBLo5mJpLShUpGSnILszSb/wCQChQhB6hLYygbMdrR4i2YkZna2tdva/lBjHQ9xvrXce6V9/jEq5tpGibgdTS8UYSejspXAK1YQnb9la4tmVsywBlKmv8yqypGa5NRERERERERFQ1Jn08GDX/NudEleTpHVIHDx7s40qIiIiIiIiIiIiIiIiIiIiIiIiotlq4cKHbNm3btmWoNhEREREREXnd0qVL3baJjIxkqDb5TatWrZCZmYmoqKhiYYD//P4Ymt2+Du5TAEtjJLm5CRm0NgdK7iMEIGUpwwks2XoOq3Zk4qqLIytY64Vv9+7dmDFjRoX722w2PDDhfkeAIARsNhsuufRidO7WGTY9RBt62KCWCOgSFAgAEhCKc1CgleumkkIBd+zY4bbeyEiX94LLGFRcfHw87r77btx9991O20+cOIGFCxfijz/+wPbt23HkyBGcPXsWdru9iiotPyklMjIykJGRgV27dmHOnDkAAEVRUKdOHTRq1MgM3B40aBDatm1bxRUT0YWmsLDQbZuYmBg/VFJ9jRkzxuNQbQD48ssva0WodmlDSZfFTUmh2tZO5QnVHjJwCFYs/91p3q/+8xV+W/AbBvQf4HmxNZJAo6hEHM04guzCbCj6FyBSCghFaoHXUmivBaAAEFK/SQwkpBGyLSWg2KBAhQoFigRUqZo3lVEloAhAlfqXOjDWyioEFEihbRFSayAh9RBt6VhdC8f7wLi+5trZ2G95bxpjlPa61DMiHPOVR1njezp3iX2lZLg2EREREREREVEVuXBvQUzkgS1btuB///uf23YBAQG44YYb/FARERERERERERERERERERERERER1TZSSo+CtQcPHuyHaoiIiIiIiKg22b9/P86cOeO2XZ8+fXxfDJFFREQE/j3x38W2F5w7gPPJv5Yr6M9zwhLAbGwSri1QPL1NWLYJ85eUAhNnH0VugeqLYms8KSXGjh2LgoKCCvUPCgnCu79Mx2VXXwpAi8p2hNkJy1XRA9D1/ebVE0bUIJyvszSC+oSjr4RjNJe2xuPBAwfd1lw/vn7xMahCLrroItx77734/PPP8eeffyItLQ1FRUU4duwYPv30U9x9993o2rUrYmJiYLPZqrrcclFVFRkZGdi5cye+//57PPXUU2jXrh1sNhvq1auHjh07YuTIkZgxYwb27dtX1eUSUQ3myc0IanOw9ty5c/Hll1963P6BBx7AqFGjfFiR53wZqi31f1yHki4DlxSqLaXUatOfa6HNxUO1nebQ9zdxufmwEAKffvrpBR2qbZ4vaKvbxpFNEBIQiiJph13aYYcddrUIdrsdqlShQoUq7bCr2nMpVahSao/GWZV2qKrU2sGub5NQpQpAau2hQpWqeRW0Niog4bgy0iX83KzZqFs161dVbSzj0fIlk/ZeELLM166B7EZ4t/k+cW3r5pcUstQ5XI+nvNeLiIiIiIiIiIj8T0h+Z4Zqqby8PPTo0QN//fWX27bDhg3DL7/84oeqiIiIiIiIiIiIiIiIiIiIiIiIqLbZs2cP2rVr57ZdUlIS+vfv74eKiIiIiIiIqLYYO3YsZs2a5bbdypUrcdVVV/mhIqqtJGSxAL/00+lo1bIVMjIynLYH1klEs9vWQQQEAUIpJcBMlvFcWLa5PurPpSNGDmZtZqycYztUPVROAnr4nPaoavtgx+hr4vDSHY09PRW1xvTp0/HUU09VqG9kvUh8sOB9xMXHwqbYECACYBM22JQABBiPig2KsMEmbFCEApuiPwoFAjYoigIFChQhoCgKBAQUKIAQUIT2ygjrVvSgbWEEdhuvhSPMu3lic5w4caLMugcNGoT5v813BGsbb0cL4brBA4pQyt2ntjly5AgWLVqENWvW4O+//8bRo0eRkZHhUahsdacoCqKiopCYmIgOHTqgV69eGDRoEFq0aFHVpVEttGHDBrzzzjsYNmwYbr75ZgQFBVV1SVQGm80GVS37BiC//fYbhgwZ4qeKqo+TJ0+icePGHt8ApGPHjh7lVviDr0O1SxrKtUtpodpGJ0eNElIW72c8znx/JpIWJ+HwwcM4lnoM2VnZZts33ngDzz77rJuDqblKu46qtOPA2QPIK8qDENDXsYq+RlWgCEVbv0rFXKsq0J/D8Vq7p5DWT+ujOK1zFet617xpjYAQel9j1aqva4V5eY2b0VirFvp8wryJTUnH57oOLnldLNy+h0u9iU0Ja2+nmj2a3z3eRIeIiIiIiIiIyH8mfTyYwdpUtRYuXIjz589j+PDhCA4O9tu8BQUFuP322/HTTz951H7RokUYOHCgj6siIiIiIiIiIiIiIiIiIiIiIiKi2mjatGkYP358mW3CwsJw5swZv/6sHREREREREV34LrroIvzzzz9ltgkNDUVOTo6fKqLaqqRgbQB49913ywxfDoxohMjWN6NelyegBEYUG9Xx6Jqi5hq2bWkrHfu1gGx9nzSCtS19pB7KK7Ugba2r3RKsrUIIic+faImrLo4q9Thqm917duPSrpciNzfXo/ZCALaAAISEhSChWUO8+vUrCAsLh00osCkBTuHaAfpr47kCR6i2ImxakLawQZgh28IME1T0sEDFDB7UAqtLDNa2hBMCQHSdaLfH89S4pzD1zamlBmtXNLyPwdoVd+jQISxevNgM3E5JScG5c+fcBs3WBIqioG7dukhMTMTFF1+MK664AoMHD0azZs2qujS6AGVlZeG2227DggULzG1CCMTExKBLly644YYbcOeddyIyMrIKqyRXnoS/bty4Ed26dfNDNdVLy5YtkZyc7FHbyMhIpKamIiLCdS1aNcqMkKlEqLa229GgMqHaQq9TltDPeMzLzUVMVGyJ/0++//778emnn7o5mJrLXQxQoVqAvWf2wq4WQgib5WYwRlC2TV/j6jeLUYxbxtigaItZpzWwEcptrHO1taUH4doSzuHalrWxfiSW50bgtiNcuyQeh1sbm63r6pKalTRPKQHbCoqvqRmuTURERERERERUvTFYm6rcc889hylTpiAmJgajRo3CnXfeiW7duvn0m4THjx/HyJEjsWrVKo/ad+rUCVu3buU3LomIiIiIiIiIiIiIiIiIiIiIiMgn+vfvj6VLl5bZ5vrrr8e8efP8VBERERERERHVBidPnkSDBg3ctrvmmmuwfPlyP1REtVlpwdoFhQXo2qUrdu3a5XaM0AaXI7LN7QiISERgnUYoPH8UWQfnIevwIthzzyAwMhFhja5CVLs7ERLXBcWDt42XzkHbWm3Ga9U5WBuqvk8FpCNYW+tnhG2riKljw68vtkd83aBynpkLT5FahP/t/hafvPwp1vy4FvYiu7lPURQktGyIm5+4CdHx0SjIyUeDxhchNj5GC8eGHqQttOBsa4C2Ga6t2KAY2/TgbUUoUKBAUWywQQ/ONoO1FSiKYoYEamGEihkMKISAkMISQKhFCmr/av+oUkVEcITbEMSvZn+FUaNGOd5eLrmDFf0cK4O1vS85ORmLFi3CmjVrsHPnTqSkpCAjI+OCCtxu3LgxLrnkEvTq1QuDBg1CkyZNqro0qqGmT5+O5557Dvn5+WW2i4mJwalTp6Ao/DOrOigoKPDoZq6HDx+udX8+3H///fjss888aqsoCrZu3YqOHTv6uCrPlboe8XeotmtN1oBtSFjLdA3VhpSYOuVNvPjCi8XG6tWrF1asWIHAwMCyC66h3EYA6Sc/qzAL+8/shRGALaA4grWhWAKyFf3GMsYNY/R1rqLo7fQ1raKPYQnpLj1cG45wbSN6Wgg9NN3c4ijZfOkI15aqrFC4tlOfkrqXErRdbK4SwrVLqr2kejzFjBoiIiIiIiIiIt9jsDZVOSNY26pJkya4/vrrMXjwYFx99dUIDw/3ylzZ2dn46KOP8MorryAjI8Pjfr/++iuGDh3qlRqIiIiIiIiIiIiIiIiIiIiIiIiIrLKyshATE4OCgoIy282cORMPPfSQn6oiIiIiIiKi2uDpp5/G22+/7bbdTz/9hBtuuMEPFVFtVlqwtoTE0iVLMXDgQK/OF1K/M+J6TkLoRd3hHLDtmNkI2HYN1na0VPV2jkdpeW0EawN2SCnRtXkovnuuPQJstTtgbfHBBUg+d0ALmpNA+rHTOJF8ApHRUWjVuaUWjK3YYBNaOKAiFNiEFpat6GHYWqC2JUxb2PTAbS1IO0AP3Fb08G1F6IHaiqKPIyyBgzY9jFALEBR6MKEZrA09OBAwgwatoYACAvv27kWnizu7PfZDhw8hMTHRscEllZLB2tXf/v37sWjRIqxdu9YM3M7MzLwgArdtNptT4Hbv3r0xaNAg5/cskcX27dsxfPhwHD582OM+jzzyCN5//33fFUUeO3HiBBo2bOi2XXZ2NsLCwvxQUfUwf/58DBs2zOP2n3zyCcaOHevDisqvxAgZf4dqW0KLi4VqS+my6i4eqi0BdGzXEQcOHHCaIy4uDlu3bkVCQoKbA6qZPA3VNpzM/gcp51McwdqwBGwLfUUrjNewhGUrzkHbxtrYXbg24FgfQ4EQCiSMMG2YodZGQLX1eBxLaMc6uqwbyziFWcvSwq0lhFJyf2mZw2ncMgK2nQK8ywj3Lg+GaxMRERERERER+RaDtanKlRSsbRUYGIhu3bqhV69e6NmzJ7p164aEhASPv3mYl5eHtWvX4ueff8bs2bNx9uzZctV3/fXXY968eeXqQ0REREREREREREREREREREREROQpTz+gf+jQITRt2tT3BREREREREVGt0axZM7dBiIGBgcjLy4OiMLSVfKu0YG1j36233oof5v7g9XkjmgxAbI8XEFSvFZwCtiXM19IM0Da26WHbxi+pB+pKLUjbCNd2BGurWqicLMJNvWLw5n0tvX4cNcWfJzZiw4n1ELCE+AlFC/BTFCgwwrT1wGtzm00P0zYCsxXHa6dwbf25EqDvV8xAbiOUWxE2LWAQxjyK/loAegChESKo1WcECTrCBKEHahufdf3is//goQcfLvPYhRAoKCpwDuVjsPYFY8+ePVi0aBHWrVuHnTt3IjU19YIK3K5Xrx6aNGmCiy++GL1798bgwYMv2FBTci8vLw+jR4/GDz/84D4E1oWiKNi3bx9atGjho+rIU1u3bkXXrl3dtqtNcSTp6elITExEXl6eR+2vuuoqrFy50sdVlV+xa1bNQrW11879nEO1JTIzzuOiuItcgpkF5s2bh+uuu87NAdVM5Q3VNuw7sxeZBRmAFOba1ojYFvpa2gjVNtbAQhGwQTHXtMb6W1uTC8AI54YZpw1Fsa6LFUBKc82s/StgzbF2rJ4th2C+FyoQrm15Xay9AIyv11z3lSdg23VbSWHaFQnYZrg2EREREREREZHvTPp4MAKqugiishQWFmLt2rVYu3atuS02NhYdOnRAs2bNEB8fj8jISAQHBwMAcnJycPbsWRw7dgz79+/Hzp07UVhYWKG5o6OjMXPmTK8cBxEREREREREREREREREREREREVFJFixY4LZN27ZtGapNREREREREXpWVlYUjR464bdelSxeGalO1MGvWLJw7dw7Lli7z6rhZR5KQdSQJABAc0x5BMR0Q1fomhDXspSW/QQtPKx50Zw1HFlqotoAe2GbppwfRaUltCn5Yk4aE2CA8ObyxV4+jJth3Zg82ntigh1NrodpCKACMID9HWLWAvt8M+lMswdbQAwMtwYHC0s68btp/jSsgnP4LMyTbDLoTluBsc5/zMQgh4HTt9VzArVu3uT3+sLAw51C/Esemmqpt27Zo27YtnnzySaftu3btwuLFi4sFbtekoFq73Y709HSkp6dj8+bN+PLLLwE4ArebNm2Kjh07onfv3hgyZAji4+OruGLypVmzZuHxxx9Hbm5uhfqrqorrrrsOu3fv9nJlVF5paWlu29S2/zf17t3b41DtRo0aYcWKFT6uyAuqOlQbpYdqF+uvh2pLCUx7e1qx/1fed999DNUuQbO6zfHXP9ugSjugKJASUIWETSgQKszQa0gVQgGkABTVEoYNBdrNgBQIoQLSBiFUqCogFO0rGkVo45r3GRL6tRVSu6BSQEKa63XjVkTCaUWuvwWMEGyh9xHa11rmnzfW95BlDOvrYudLarXCXGo7QraFPrG5BNfX48YYjq8Fip9b1/lL2+aO0/EREREREREREZHXMVibapz09HSsXLnSp3fvVBQF33zzDRo1auSzOYiIiIiIiIiIiIiIiIiIiIiIiKh2k1Ji4cKFbtsNHjzYD9UQERERERFRbTJ9+nSPQj3Hjh3rh2qI3IuMjMTixYuRcvQo1q1bD0VRkJGRgfc/eB9/b//bK3Pkn96F/NO7cH7fHATVa43E4T/CFlxX2yn0iDipPZoZ2tpOOJLYjD3CaZ8QgJQCgIL35h1DvfAA3H1tQ6/UXRMcyjiIZUeWQugB44rQw7UhoOhp2Y5QbQFFcQ7KFkLAZgZsKxCAuc8M5RYA9DEUIcznMPro7WA+au2N/zpCtS3XU8ISsG4hnTfs27vP7TmIjokuObyy5uQrUwW0b98e7du3x1NPPWVuU1UVO3bsQFJSEtatW4fdu3cjNTUV58+fr7GB23/++Sc+//xzAEBAQIBT4PaVV16JoUOHIjY2toorpsrYv38/rr/+euzdu7fSY+3ZswczZ87Eww8/7IXKqKLS09PdtrHZbH6opHp49NFHPX5/BwQE4I8//qj+NyCqZI5vSaHaljvJFGtjbWiGaltCs11DtfUYbXO/EaoNAN99853TsAkJCZg2bVrFD6Yaq0yoNiQQKALRJKoJDpzdD1WVUIQKBQogJYTQzqsCRVsDq4CiAKpQAKm3EypUqYVrK1Cgwg5F2gChAlLRbxakBW+rUnsFqIAQsKsSivm1jiNA2lg9S0Wab5di4dqqJVwblnBtly+njPeI2d/ltdFeqpb3qzDmssxv3Wa8dg3YtqbHlzK/sY3h2kRERERERERE1QeDtYlKMHPmTAwaNKiqyyAiIiIiIiIiIiIiIiIiIiIiIqIL2J49e3DkyBG37RisTURERERERN72zTffuG2jKArGjBnj+2KI3NDi27QgssZNmqBJkyYAtLyzMfeMwZKkJVi/YT0OHzqMQ4cP4cjhI0hNTYWUEh0u7oDbbrsNjRIbIflAMl6d/KpHcxac3YcTSx5Co6GzAWGDJRHODNd2Tl4zdurVCpfkQEtCnJQCL397EDYbcOc1F3649pGMw1h8aCGkVCGEoofvGaHaAgLGNkdINqBAO5f6fiPcWg/X1oIsjUBtxXzUR9XbGeMBRo62NTjbmMl4LgEII+hPJ4Sjhb7B0cMSuH30yFG35yEhIcEycPE5HLsYuHehUxQFHTt2RMeOHZ22q6qK7du3IykpCevXrzcDt7OysmpU4HZRURHS0tKQlpaGTZs24bPPPgMAhIeHo0OHDhg8eDDuu+8+JCYmVnGl5ImioiLcd999+Prrr736Phw3bhzuuusuREREeG1MKp/Tp0+7bRMQUDviSJYsWYKZM2d63H7WrFnmerTa8mQ5UcZv6ZJDtZ23FwvVNraXFapthCAbodpSL8Syxk4/nY6jR53XVu+88w7q1KnjwUHVLJUK1baIC6uPk9n/IKMgE1IKSCEXveDrAAAgAElEQVQBRVvbatdBAlAghARULXAbQguGVyAAIaFKG8xwbWGHAhuEVKFCQEgFiiIBIY3LCSElhFBglyoUKSC0u+Xo8+k3vVH14xTO4dSqlPp9izwL1wYcYdbWgG0BUeL72HpehX6DJOP9JoS27i8pYNtcl5dw3l3DtBmuTURERERERERUfdSO72QTeUhRFHz88ce4//77q7oUIiIiIiIiIiIiIiIiIiIiIiIiusAtWLDAbZuwsDBcddVVfqiGiIiIiIiIaouCggLs27fPbbv27dvXmjA9qpkEtMDHwUMGY/CQwU7hfgUFBZBSIjg42Cncb/wz4zHxhYn44P0P3AbZ5aSuxvlDi1Cn+VAzeNkpEdBaiRGkbe5yBDBLIyhaSD0wUIGUKiZ+nYzcfDvGDrpww2Xnzp2L9OYnocJuBl9DCDj+0QKwjcBsAS00WxEKbEaItrndZgZlCwitnRGlrejh2ooCYbTR+xkh2Npz7coowgjH1q+U2Ue7zopwXEF9tyO4z5qnrj9PP53u9ly0btUaliH1pwzWIwdFUdC5c2d07tzZabuqqti6dSuSkpKwYcMG7N69GydOnKhxgdvZ2dnYuHEjNm7ciEmTJiE0NBRt27bFwIEDce+996JVq1ZVXSK5+Pbbb/HAAw8gKyvL62Pn5+djxIgRSEpK8vrY5JkzZ864bVMbvhY4d+4chg8f7vGfp8OHD8fdd9/t46oqyWeh2h4MW1aotj6IGaptmUAaAdACePP1qU5j9u3bF7fccosHs9cslQ7VdunevG4LbPnnT6iKop1nFbApEkIq2glWACGF+WUJLIHb2ppahRQKVEgoEpDSDqkoZoy1KgGhxWwDUouVVqCawdhGiLYWsA39pjrOB+EIx9anFtIMm3YXrm2N1LaOZ/26q8TTZA3QFiUHbFvDtc22JZ5yhmsTEREREREREVVHSlUXQFRdxMbGYuHChQzVJiIiIiIiIiIiIiIiIiIiIiIiIr/YsGGD2zaXXHIJgoOD/VANERERERER1RazZs2Cqqpu240ePdoP1RCVX2kRdNZQs6CgoGLfUxFCICIiAtOmT8Oa9WswctRIRMdElzlXwdm9znMKxxPnODQzoRkQegCdUPQO1iRl47kCCYHX/ncQk787gBqUjeuxGTNm4Pbbb8eBvw44ArIVIyhbD8MWWtC4GbMthL4fZgC3ts0SxK0oemi2HphtttNjtvWgbiOwzuhpXAsB/boIAWtEn3B6LZz6W990xrzWfPXsrGy356Njp45u2zBom0qiKAouvfRSTJgwAT///DP27t2LzMxMFBUVYePGjXj11VcxbNgwtG7dGhERETUmrDE3Nxdbt27FG2+8gdatWyM0NBQdO3bEuHHjsGPHjqour1ZLSUlB586dMWrUKJ+EahuWLFmCZcuW+Wx8Ktu5c+fctgkKCvJDJVXrqquuQm5urkdtGzRogB9//NHHFfmBh+vOskK1reHbxXYKpwenda50bSylFqqtJWsDUuKHOY5zrCgK3n77bc8KrkG8HaoNAGGB4agf0QCqaodd2qFKFXa7Haq0Q4Ud/5+9+46Tqjr4P/4958622QIsuxQBFVAU9BFEsSCCNRYsCBrUCIoVLEjUJ+pjNCYxRo2KJf6UWKLBR5OoWLBEBRUjCTHwWECUFqRIXZa+fc75/XHObVN2Zjvl++Y1mZk75557ZmbBOxo+E9N15rZSUDCPK62goBHTCjFh7uuYGaO1tmM0lKlOexfzPUIaSpswthtG17D72cq21spcYLYFrzXMfrZpbS72tvLm9H9+Evb1Au3anpYHtyW+nt46bYtb2+ck7Pvhht3TvT/x8yc9Xhq70xejEBERERERERHtDvb8r4gkysB5552HJ554Al27dm3rpRAREREREREREREREREREREREdFeora2Nu2YvSFaQERERERERK3r2WefTTtGCIHrr7++FVZDZAgIaKFThv4ERIpomS2jJWMfEkL4sT7ryCOOwAtTn0ddXQzffvstli1dhh+f/+OEKeoqNnnHB5JF0ETcbZ3wmFm7CTprKBPc9uYReOZvq/H9up14dPwhyM/d/f/ab21tLW644QZMmTIFAPDdvxbhwMMP9ALYXlQbgISJbTtuEFua6LWJZAcD2iaaLYWAhPRC3e44aUPa5lUWfqo7sE3YnwUBcy1tSBvCS2l7j8V3iYU31m7wfraAzeVbEIvF0r4uxxx7TDO9wkSGlBKDBg3CoEGDQtuVUvj888/x4Ycf4vPPP8d3332HtWvXoqKiYpcOOVZVVWH+/PmYP38+Jk+ejOzsbPTu3RsnnXQSxo0bhyOOOKKtl7jHU0rhuuuuwx/+8IeMvoQlFe+fuxkYPXo0NmzYACllo49HjbN169a0Y/b0L3695ZZbMH/+/IzGOo6Dzz77bPf/WU3zWzPZ+XbaqHYwRiz882X3fkJL291gA83eeGisWbMGa9eu9cZecMEFGDBgQP2L3s20RFTbtV/R/li3Y40Xs9bCgVYKkO4Xy2hoxCCVA0gNYePZQggILextB0JoxKAgtYSEBoSC0vasWmgILaC1gHTfXyHcKwAK0AIK2vvngfulOdp+Kkr6pLQd65a2ZeChel6q4M+j+XEMf26M/5IcwP8oJrzAtl1f4Pje7fDk9mb4eaR+XqklzE9ERERERERERI22m/9bW6KmOeaYYzBjxgxMmzaNUW0iIiIiIiIiIiIiIiIiIiIiIiJqVZn85fs9PVpARERERERErUspha+//jrtuF69eiEajbbCiogax89Sh2Nkofv1dMrc/R3HwaGHHopzR5yLMZeOSRjn5LRzC3FmH+HGld1odvjo4Qvirt1gs5txlt7jM74sw1l3/wvfrtyeetG7gZWrVmHYsGFeVBsAVnyzIhDENtFsE9V2IGxgWwhpIn6QcERcODsY2baXUExbeOnsQAA7GNR2X3ubzo57/9yYduh90+ExniRVv3/84x8ZvTYDDx8Ymqyh8T2iTEkpccwxx+DOO+/E9OnTsWTJEuzYsQM1NTWYPXs27r77bgwfPhy9e/dGfn5+Wy83pZqaGnz77bd44okncOSRRyI7Oxt9+vTBVVddhc8++6xJ4WdKNH36dHTs2BFPPfVUk17bY445BuvWrcPNN9+c0fhNmzZh4sSJjT4eNV4mYe3c3NxWWEnbmDVrFh5++OGMxz/xxBPo3bt3C66o7YVjxOnHBAeGYtrmho1sB8bYX7amHTqI2a5x32/u87ZJKXHXXXc1/gntguqNagc/QqScoL6HNLKdbHQu6IqYikFpBaVqoaAQUyagHdNmu4aCUjHUIQalYtBaQykT444hhpg275VSdh+loYWG0jEo+5j7fDQApWPm3dUaWge3a7debS7KPhb40iP/JbHHdKPgXv0a/v52bu+2N60OdK+19yt4L+G1Dh5bmDvCe05+JD60jrjXu777mdiVv/CEiIiIiIiIiGh3svt/dTXt1u644w4vbj1r1iwsWLCgxY9ZUFCA8847D+PHj8exxx7Lb/EjIiIiIiIiIiIiIiIiIiIiIiKiNjFw4EBMmzat3jHLli1rpdUQERERERHR3uAvf/kL6urq0o778Y9/3AqrIWoYAZEiWBYo9qV4SAgBrXXoGlpDCD+oNvWFqQm7O3nFXvRNBFJt7pbkx3bD2RpaSHsAdx8JQNkxEhAKAhJaA8vXVWHEr/+FW0b2xpWn98Tu9lcfp322EDf+7A6s/uc/Q9srt1cBsDFtYQPYkBDSTYvbWLYwUW0RjHBDeI9JL6gtvNt+hFt4sW1HSJvZBtx3zbzfJq7thr1hV+Je+4HtwHUwjC4CI4X/Ls/999y0r012djays7PrHcPQNrW0SCSCwYMHY/DgwaHtdXV1+Mc//oGZM2di7ty5WLRoEdauXYuKioo2WmlytbW1WLJkCZYsWYJnnnkGjuNg3333xfHHH49LLrkEJ598ckZfZklh69evx7nnnot//etfTZqnQ4cOmDp1KoYPHw4AeOCBBzB16lRs2LAh7b5PPvkkbr75ZvTs2bNJa6CG2bZtW9oxeXl5rbCS1rdjxw4MHz4846jtGWecgWuuuaaFV9UK0kSZXSK0PYNp4wLIAoAOnGObAHIgbmzHaR04ro0ZT39jujfvueeei379+mWwgl2f1hpq82bULV2K2KZyIFYHkZMDp3NnRA44ACKa5vdamjci+P7tV7Qf1mxfjTpVB0dIQElAKmil4UjHW48jJaQ2n0ygACFNCFtoaT6yaGm+BMd9I5X9khutoTQghYIWAkLHIETwM4425932hNl954Ub2Q6sWWj7+Uq7T9I+LgCtzHHdL9KJf77CTB7+jBYcpwEtkr9w7nER+DkVIjCvfY2EjYJ7t5O87sFz+Pj7mUg1NxERERERERERZY5hbWpThYWFGDFiBEaMGAEA2Lx5M+bOnYt58+bh66+/xoIFC7BkyRJUVVU1+hi5ubkYMGAABg8ejFNOOQUnnnjiHv3tqERERERERERERERERERERERERLR7OPHEE9OOWb58OZYvX86gBBERERERETWLJ598MqNxt9xySwuvhCgFt1WdATe9ZhLWwSkCAe74RpkO33Qf/v7775Mew8krsYOEDf4FF2muQ0sWEtDKltn8cWZNEkAsMJ8JTGu4wW+B6lqF3/xlMd6btw73jTsUfboVZvZitKG1m7bjtmc/xPtzl6IaievdsmELHCEAYZPawuS0HTer7UWzhRfVFtImrGUgnB0IaruBvWB02wTpzHEgbPhP2Ii3jXS7r73Z7t421+577M0DO5X7U5Kkoa4BLPxmYdrXqKioKLQvI9q0K4lEIhg6dCiGDh0a2l5XV4fZs2djxowZ+Pe//43Fixdj3bp1qKysbKOVhsViMe/fn//pT3+ClBLdu3fH4MGDceGFF+Lss89maLseSinceuutmDx5MmKxWKPnkVLi2muvxaOPPhp6vaWUeO2113D88cdntJbhw4dj4cL0f55S89mxY0faMfn5+a2wktY3bNgw7Ny5M6OxJSUleOutt1p4Ra0gw/Pr+nbRqU6kAXsaZR7XWqf8zhs7ABqB8bbG/Z9ly7Fx40Zv2E033dTwRTfBzr++gtjataFt2QMGIHfY0BR7pKc2bcKOqS+i4q23ULtocfJBkQhyBh2J6PmjEB01EiIrK/x4A6LaAJDr5KIkrxTrd6410WwRg1YKUjqAArTwb8OeowMaUDFI6UBqZaLnAhBKA0JC2/A5hIKGDEWoNQSEVtDazKUFICXgTWLD1FoAUmtAiriAtVm3WYaJYwej1mZMOMruPm/hnd/7hPsZLEmM20zhf1b0AtuBdUBou7vwjisgmj2uHQz7785x7d113URERERERES0Z2FYm3YpHTp0wKmnnopTTz3V26a1xtq1a7Fy5UqsWbMGGzZsQHl5ObZt24bKykrU1tZCa42srCxEo1G0b98enTp1Qvfu3dGrVy/07NkTjuO04bMiIiIiIiIiIiIiIiIiIiIiIiIiSjRo0CDk5+en/cv7H330Ea644opWWhURERERERHtyT7//PO0Y7p164bi4uJWWA1Rw4Wi2SFJqsdxD7lxNHcOE2vTEAK451f3JN01r+tR/hzwg8jaBtfCke0UqxXSltriI9vewmy5zh83b8lWnHHnZ7j0lH1x47l90C4/K8n8bauqpg5PTv83Hn/jX6isroOARFaH7gnjNq0tx86tlShsX+AFsAWEDV/7UW0pTTRbSgkpHDihaLbZJoSNbcNuh3nMDXQ7boQb5pV2Y91+gj0Q1PYC22abG4XzrmFjfqau7Y1HYDYNYPl/lqd9rbp06VLv4wxt064oEolg2LBhGDZsWGh7TU0N/v73v2PmzJmYO3culixZgvXr17d5cFsphZUrV2LlypX485//DCklunTpgmOOOQYXXnghzjvvPEQiTCsAwMyZM3HhhReirKysSfMMGDAAb731Fnr06JH08SFDhuCss87C22+/nXaub7/9Fk899RTGjx/fpDVR5ioqKtKOKSgoaIWVtK6f//zn+L//+7+MxkopMWvWrD3+z47gubUI3dJJxwQHhmLa5ob7XSXeFNr+CnwrTiiODBttvu8393nT9+/fH0OGDGmW55eJHX98Hlt+fmfC9oIrr2hcWFsp7Hj2WWx94EGodL/X6upQ/c85qP7nHGx/7HF0ePAB5AwebB5rYFTb3da9qAfW7PjBRLFVDFpKQAlooc3nEO2+EcpEzgUALYFYDHAktALMCbUDoTWk0FBaQWoJLZTtX0tImJ2VcMPQGkILP8Ttnj8Lc1sHnpPWyjsXN/ftxyKtw5/bgtFplRjS1v4PU4hwf+YAP7Kt7ec4+J8r48/DvXV44XAEvggps7i20mqvOb/34uMMbBMRERERERFRG9qz/w0u7RGEENhnn32wzz77tPVSiIiIiIiIiIiIiIiIiIiIiIiIiJpNVlYWhg4divfee6/ecQxrExERERERUXP44IMPUF1dnXbcOeec0wqrIapHuONXL7/PJ0K7hALc9TS+TNxNJ41+FvQ+F1kFNhRtY3Am/BdcpA3IBZcsJKCVfcgfFwxqCy9qp71hQuvQ43Ux4Nn3l+Ovn67ENWf0wrgf9UJBXtsHtmvrYnjpo/l4ZNo/sa58J/xCooCT3xEiKwe6NvxnzSd/+QTnTjjXBq9N/BpeBNsE96SNZLu/hL1IIbwgtxROIL4tIaXwotxCSBvNkzbabY4hvGPA2+6lswX89XuhPDewHQheB+KQwU0AsGbtmrSvWc+ePb3be0tkj/Zc2dnZOPnkk3HyySeHttfU1GDWrFn46KOPvOD2ihUr2miVJrS9Zs0aTJs2DdOmTYMQAp06dcJRRx2FUaNGYfTo0cjNzW2z9bWF8vJynHfeefj000+bNE9hYSGefvppjB49Ou3Yv/zlLygpKckovD5p0iRccskle2TMeVeUSVi7sLCwFVbSeubMmYN777034/GTJ09Gv379WnBFrSTD8+rgGUryL7IJzCcCMW17juSeKrmb3ah26AD2XDp4Rq3svb+98zdv6JVXXpnZoptB5QcfYstdv2i2+XRNDcqvn4jKd97J9KX31K1YiY2jL0b73/waBWPH1H+clF82BLTPaY/8rHzsrN0JKR1AmaC0Y1LYEDEBW8U295WJY0NIIAZICcSUaW07woFyP6VoDQVzTg17W0JDa/NJR3lfXmTeWykEtBvxtkFrKB0IXWv/C48QCLK7zA9IIGhtYtnueGVD3n6cW0MLG8RW/mGE+1STBLb9Q/kHDsa13f1CwW/hHy/4foTmSBLtrk/wdUgzcJeUKjpORERERERERNQaZFsvgIiIiIiIiIiIiIiIiIiIiIiIiIhob3XSSSelHfPRRx+F/mIuERERERERUWM88sgjGY279dZbW3glRBmop8mVOlCWJgAIP8LmpZWFQGVFJTaXb07YpcN/XR43hxsAFHFrEInXXsXNjhQycFQJL+YsZGA9bhjajUMLAA62V8Twu9cW4ehJ7+M3L8/Hqo07Uz/PFlS2tQKPvDYHg657Grc9MxPryivsc5H+2oWDrPbdE/ad9sQbeOm+l7Fl4zZIIUxA241oSwlHOBBCwhHSxLOF3S4lJMx9Rzh+ZBvCi3Cba+Ff3PkRDGi7+9n7bmjbjjERbhH++dDmlnk77Ujhh9zdcdu2bkv72s1fMD/lYwxt054iOzsbp556Kn7729/iww8/xPfffw+tNf7zn//g5z//OQYNGoT8/Pw2W5/WGuvXr8f06dNx2WWXIRqNorS0FKeffjqmTJmCHTt2tNnaWsMvf/lLdOnSpUlRbSEExo0bh/Ly8oyi2gAQjUbx+9//PqOx1dXVGDVqVKPXRw1TVVWVdkxRUVErrKR1VFRU4Ec/+lHG/73txBNPxMSJE1t4VW0veZxZ1D8m7tTFfU211omnxcH93ai21l50W9tHF36zEJs3m/PxnJwc/OQnP2nU82momq++Rvm11wFKNc+EWmPzpJ82KqrtUQpbbr8DFa+/mfow9US13bPVrgXdEdMKMRVDTNVBaYWYVlBKISZiUFojpjWUUlA6Zq8VFMy1hjahaq2h7X3zqIbSMbNdacR0DBoaMRUzr6NW3mq00tBKee+5Utredn8GzEVpbY5tjxdT5nZMKS+87l3sWBO9NhetFbyfKKW9l8INvWtvk70TGKDjfnmvpjvUBuEB/2fcfV3SvS/1BuqDvM54ms+zrfl/F2jER5RUrwsRERERERERUUsTmv9WgoiIiIiIiIiIiIiIiIiIiIiIiIioTXzxxRcYOHBg2nF/+9vfcNppp7XCioiIiIiIiGhPVVhYmDYaWVJSgo0bN7bSiojCEsJj9XbFwg+K0HaRfJx9yPtrtYEoWlF+Eaqrq0Nzdj/7FUS7DQksxC2yudE1HdqWsB3KD7d58TcFDQVAQSNmwnM6fN+E4WJ2f7sdClqZayk0jjukBCOP2xc/OqIbCvOyUr9QTVRdW4ePvvger/79W3w4bzlq62I2Lgf7MrshcHgx8R3z38OOhX9LOeeQs47DpbePQfvi9l7wWkob2Xaj2vbiSBvVhoSUwcC2A0cGbgv7ONw4t4RwQ9w2Ui7tfQEb2RbCpriFvQ0IGzqXcCPbNoUuZSDObp63G8TOy86DyiDG+M033+DgvgeHN2o/9t4UzTEHUWtZu3Ytnn32Wbz77rtYsGABtm/f3tZL8hQXF2PAgAE499xzMXbsWLRv376tl9Rkc+bMwahRo7BmzZomzdO3b1+8+eabOPDAAxu1/2GHHYb581N/yUDQRx99hBNPPLFRx6HMlZaWoqysrN4x1113XcZh9F3dscceizlz5mQ0tkOHDli3bh2ys7NbeFUtI+H8N4NxIrS9nvncbXHn0/CCw+H9NLR36uiFte35sxtr1gAu/cmleP3V1wEA55xzDt58M3VUurnUrVqNjWefjdjG1L8PCq68Au1/eXfGc+588X+x+dbbkr7sWX0ORN5ZZyHr4IMg8vKgtm1DzZdfoeL1N6CS/F4UeXnoPOMDRPbbL7Q92ecgf5vwxlTVVeHjFTMBwH5hjWPOqYVjz6HtObbjQGphz7X982zpnVML8yU47hfYwN8uIaABSGG/GAj2LFnac2VbpvbOq0Wgve6dv4a/+CjwpBK+FMnbL/B0vUc0IN0vLXLn1gh84ZE/pxDhx9y7jnAS1+IOs/tqO79WOuU5eML+6SrVcQ8nzNuWVSjvN3AjduVnFCIiIiIiIiJqBb+ccgbD2kREREREREREREREREREREREREREbUUphZKSEmzevLnecVdffTWmTJnSSqsiIiIiIiKiPc28efNw5JFHph13ySWXYOrUqa2wIqJEyaJ9jYtrp5kTfgzQfXy/Hvth7Zq1CeMOuHwRZHZheEGhfXWgIKjsbMq7bx5zA9k6ENHWAGL+NhvTNnFtDa1tWBsxcyQd8yPbdg5AIeJoHH1QCYYd1hWD+3ZCv/2KEXEaHzDTGli0ehPmfPsDZn21Ap/OX4WK6hr7aLJ5gzU7E8zTNZXY+O6voKpTh/zbdSzCdfdei0EnHBmIXstwVFv4oW3HjWbLwDbh+DFtG92WNsDtCGnj2O42aUN7NqoN2Gsb1RZuKFt4j/nxP/uYQGCE/1ocftjhWLhwYdrXdtSoUfjrK3+1r1TzRuYYraPdWVlZGZ5//nlMnz4dX3/9NbZs2dLWS/K0a9cOhx12GM466yxcdtll6NSpU1svKWM7duzA+eefj/fff79J80SjUfz+97/HuHHjmjTPqlWrsP/++2f0RQQdO3bEhg0bzJcaUItp164dtm3bVu+YO+64A/fcc08rrajl3HvvvbjjjjsyGiulxLx58zBgwIAWXlXLaWhYO+OoduD7a4Ln0sK9nyKsbXcwZ87eAPOYsve7lXTzvmhh6tSpuOSSS9I9zSZR27Zhwznnom7J0nrHNSSsrcrLsXbwEKj4L4wQAu3u/DkKr7wCcBL/XNM7d2Lzbf+DimmvJzyWe8rJKHn+j/7YDKPartmr/o6ttVvtF9iYc2IHJqztBM6RHeFAuMFtKez5dwRCC0jH7APAnqebc3dAm3Nm7Z8/awS+oMb7khptz6UFhLbn1CJ4Tq3rPTd2Q9pSSi9qDWWvhXnGwTi3n+sW/v6B16e+wLYX5g7N5K7D309p7a2ryXHtVJuDcfBdQbIP25nuys8qRERERERERNSCGNYmIiIiIiIiIiIiIiIiIiIiIiIiImpjo0aNwrRp09KOW7t2Lbp06dIKKyIiIiIiIqI9zejRo/HXv/417bj58+fj0EMPbYUVESVqaFg7fh8R2iaSjkkIAgpzfcaPzsDMmTMT5i/qMxpdTnoksBBtb7oxQRW3zT2aDYfqGNz4tg6EtjX8OLYOhLW9x7Td7m5zY9rxce3AfQ0gN1ugT/ci9OnWDj07F6JbST5K2uWifX4OcrMjiDgCMaVQWV2H7RU12Li1AuvKd2D5+q1YtLoc364sw47KmvQvvPeKe8m60Gtet+UHbJr1OFTV9uS7WmdcfBouv30c8qJRP/gXF9WW9nYkIaotIWEj2va2uTaxPy+qLWxMWwhISEAIL7rthrWlcJ9LIK8tBZJFtTXCYbw/vfAnXHXFVWlfrcMHHo65c+c2e1QbYKyO9ixbtmzB1KlT8eabb+KLL75AeXl5Wy/JU1hYiEMOOQRnnnkmLr/8cnTr1q2tl5TU5MmTcdttt6Gmpib94BSEELjgggswdepUZGdnN8u6brrpJkyePDmjsddffz0ef/zxZjkuJReNRlFZWVnvmAcffBA333xzK62oZXzxxRc48sgjM4q6A8B9992HW2+9tYVX1bL8mHUGY9CAsLa7Le4LalBPVNvtFpsvivH30Up52e0v/u8LDDt2GAAgEolgw4YN6NChQ7qn2Wi6thZlF1+C6n/8I+3YhoS1t97/ALY9lvjnVvtf3IWCq65MGTHpP2kAACAASURBVFAGACiFTVdehcr3P0x4qNM7byO7/2ENjmpDA0u2LMaism/9L6qx8WwhBCJCQggJR2TZwLbwzrMdETFjpAMBAUdIwH6BjdD++bOwX1rjBrUh7Jmu98U1dm1ae+ffWmj/fDt4DquDnysCV8KPZnvP3UatAUBIP0DtntsHXyN332SBbT++DRvvdryfWX81IhDjhndcL/IdjGuHP4amj2unOYVvic8NTVLfHxbpduXnFSIiIiIiIiJqIQxrExERERERERERERERERERERERERG1sT/84Q+45ppr0o679NJL8fzzz7f8gqjNKaXw9NNPY/ny5Rg9ejQOP/zwtl4SERERERHt5oqLi7F58+Z6xxQVFWHr1q2ttCKiREnD2uaBjPdpSFw7GAV87dXXcNHoi5Ie44DLF0FmFwUW4kcEtY1pu/Fs/2iB7TaAHRqvY/Z2IJRtY9nmvg4HtOPj2jrmbQ/Gud05vTVo5a/BrhnecRFYYziMiED4MJ4I5OYQCtQFI3YSsYot2PbFX1G5al7SeVzdenbDHU/cjl4H94Ij3Ri2jWpLCQf+bQnHjBE2qB0IcDtSQnj7moi2if6ZQJ4U9nEpYNPaZtXCRP4A2OCf/1yEEAgF9yAQH/VTMYXc7Nx6nyMA5Obm4oUXXkB1dTWOOuoo9OnTJ+0+mWKojvZkO3bswMsvv4zXX38dc+fORVlZGXaVPEJ+fj769u2L0047DVdccQV69uzZpuv58ssvMWLECKxYsaJJ8/Tu3RtvvPFGs3/ZilIKXbp0wcaNG9OOlVJi6dKlbf6a7smys7NRW1tb75jnnnsO48aNa6UVNb+amhp07twZW7ZsyWj8cccdh88++6yFV9XytPelL2nGWP75c+oxqb6cxm5IGdZ2H9dAXJBbQ9n7Yy8eizdeewMAMHjwYMyePTuj59koWqN80k9R8eproc3ZA/pD7dyJuiVLQ9szDWur2lqsPfIoqLKy8LyDBqHTtFcBmeZcTQOqrAxrjzseeufO0EPR80ehwyMPh7b5Ue36P+9sq96KT1Z+FPpyGgcCUjreebT5whpzzuzICCTcL7kRcJwIhLbn5NqB+e4ZaYPajn8ubRdlItsC0lSnIaWE1iakDe1/cY0bqXa/0saNXCcmsf2b3qcOG+2GgjtJ6HEppPmRTBHYducIfXaxYx1hvoTH+6gTjGvD/AybmLa5ThrXjpM2rp3GLnme38jA9i75XIiIiIiIiIhot/fLKWdAtvUiiIiIiIiIiIiIiIiIiIiIiIiIiIj2ZhdccAGi0WjacS+88ALuueeeVlgRtbRZs2bhiiuuwNFHH40uXbqguLgYJ510Eh544AFcfPHFKCgowPjx43H//fdj4MCBKCkpwUMPPdTWyyYiIiIiot3UkiVL0ka1AeCEE05o+cUQNUY9/a34MJkObU9R+XLja8IPpY0cNRITb5yYdPiy5/8LOlYdnsCGAL0YXOiCuGsBwETagnk3/+jSPm6uBRwzVjiAcMxjXmrOjBPedruPHevNZZJ5dru5764BQnpjBRxzPO9xe9seQwiZcHH399fmzhWYT0g4+R3RYcgEdDzpZ8hq3z35ewHgh+U/4O4rf4WKbRWQcCBlIJ7tRbUd+5gb3rbHE9KL+8GktCG9MJ+wwUARWL//SgohIKQI/Rx4kT0RiGqLYPgvkeM4KZ9bUFVVFUaPHo2xY8fi4IMPRk5ODk466SQsW7Yso/2J9lYFBQW46qqr8O6772LDhg2oqKjAn/70J5xzzjno0qVLm0Yad+7ciblz5+I3v/kNevXqhWg0igEDBuC///u/8d1337XaOqqqqjBy5EgMHDiwSVHtnJwcPPbYY1i6dGmzR7UBE8ueNm1aRmOVUhg+fHizr4F8sVgs7ZiSkpJWWEnL+dGPfpRxVLuoqAgzZsxo4RXtGpJFtdMKRrWRWVQ7YW6v4K1Dke2PZ3zsDTn55JMzXVGjbHt4ckJU2+neHR2ffx4yL6/R81Z/+veEqDYAFF03IaOoNgDIkhLkX5z4RT8V774HXVnp3fej2sEpkkfQC7OLkCWzobWCVgpKxxCDuVbafDlPDDEo+54oFYNGzD5u/pzQMI/FEDNj7H3zRT/mvVbQUBp2HgUFBaU1YlpBaXNbe/tpQHh7QQvl3Vbwb3uP2S8P8r5CSGvElIIS2ntecOcGEPPuh7e7Xy3kr8P9AiL424DAFxH5P8vu4+Zh+zNvf8YTQvMJb28971UG6pu3uX41WPC7mRpwGqYDv/eJiIiIiIiIiJoTw9pERERERERERERERERERERERERERG2oQ4cOGDt2bEZj77zzTlx44YVYunRpC6+KWsK2bdtwwgkn4IQTTsBzzz2Hzz//HOvXr8fmzZvx8ccf49Zbb8XLL7+MysBfkAeATZs24ZZbbsGAAQNQXl7eRqsnIiIiIqLd1f3335/RuJtvvrmFV0LUMlLFtesb4w5yg6xSSDz48IPo0rVLwr5a1WDVG+eidtuqwISJiezEo7l/hVd62004W3gRbTe8bdYhA2MchGLaNnotRCDCHQxm24i2kI65Duwn4PiRbhEJzOdfzD7uRXoXxF38x8PX/jqCz81sz+lyCDqd+Rt0OuM3yGrXLcm7A2xYswEjB5wPAQEHNqpto9lSunFtCUeY8LaAMJFtISGEue1AeK+PiW77oWzpZszdcHYga+5nuOHF4bwtwnuH7EOB910IQAMVFRVJn1M6tbW1+OSTT9CnTx9cddVVUEo1ah6ivU1ubi7GjBmDN998E2vXrkVNTQ1eeeUVnH/++ejWrRukbLt8QmVlJb766is8+OCD6Nu3L3Jzc3HooYdi4sSJ+PLLL1vkmE8//TSKi4vx+uuvNzpWKYTA2WefjfLyctxwww3NvMKwIUOGZBzM/vbbb/HUU0+16Hr2Zpn8c6dTp06tsJKW8dBDD2HWrFkZjRVCYMaMGcjNzW3hVe3K4s+nG/HnSbLTbTdqrDWg7bzCP1//9puF2Lp1q7fP8ccf3/DjZqjilVew7eHJoW2ysBAlU/8Ep7RxEXk3FFz5YWKUXRYXI/fEE9JMEL6bP/K8hId1RQWqP5sNID6qLeyYxKi2H7AGOuQWI6YVYlBe6DqmtQlUww1f24s7BjCha60RUzHElBvi1tAq5kWwY1CIKRPfhlZQStn32/yPtn/OeKHsQHRbKe0d1wS7vey1l9HW2g0/60Dw2r94t7zgtx/i1vY5upFt93WKD2wDGlDBkDbMZz3vi5Rg1hh4nc1DAlpoMxQakP7Pd/x3LjVHXDsYo2/U78/65m/KnOEfx8x2YVybiIiIiIiIiJoZw9pERERERERERERERERERERERERERG2sIbGKv/zlLzjwwAPRqVMn3HLLLXj99dexadOmFlwdNVVNTQ3uvPNOdOzYMeOQQzJfffUVunbtihdffLEZV0dERERERHu6d955J+2YvLw8DB06tBVWQ9RIDQh1AW5TTiBYqwsFsMMPmU1C4NHHHk06X9XGr7D67R8jVu2G/4SNa4vwfe8Q7tHsBuFGp4FggDoYrzbTSW+sgBu9jg9o+7FsIUxwOxS/Fn6EW4hgFNsez41sh6LZNogt3GsHgAOBSOiSLMrtXwLz2tvCe44Osjrsj05n3IuCg89M+b79ZOgYfDN3ISQkHGli2hImoO3YYLiAgCMd7xkJN5ztRrYhzNMQ7qPmfZBCBPbw09rmvbehbCHCPxfav0oW1RZCYMGCBSmfTya01nj22WfRvXv3Js9FtDeKRCI4//zz8corr2D16tWora3FW2+9hYsuugj77rtvm4a2q6ur8c033+Dxxx/H4YcfjuzsbBx88MEYP3485syZ06S5Fy9ejIMOOghXX311whc1NkT37t3xr3/9C2+99Rai0WiT1pSpv/71rxkHjCdNmoQdO3a08Ir2PnV1dRmN213D2gsWLMDPfvazjMffddddGDRoUAuuqJXV06zVoXPj5NtT7uvGcEXgyu8P++HsuLnj9wkGgh/+nR+6llLi6KOPTruOxqj+7DOU3xL3MxGJoOMzf0BWnwMbNWcwDlw9e3bC47nDhgKRSD0TJG7KOvRQyJKShIerP/ssENX2z2RTRbUB/3aH3A4maO2Gsb10dQxKx7xosxu+1kpD6ZgXk/Z+aY0YTETbi3R7IW3tx6fdYwib09bKi1mb4ym4GW2zLXCtNepUDDGlvPtKm3i3iX7HbJjbPh9vlkBoWwDKC7q7z9mNUycGtv1oto2/a22fl3kuSmvvtQ/Htf2fY+/nWiBlNLqpce3G7tPQ+Zsc2M50OOPaRERERERERNSMGNYmIiIiIiIiIiIiIiIiIiIiIiIiImpj/fr1w7hx4xq0z8aNG/HQQw9h5MiR6NGjByZNmoSNGze20AqpIdavX48f//jHyMnJgRACOTk5uOeeezKOVdSnpqYGY8aMwSmnnIKqqqqE45aXlzfLcYiIiIiIaM+wfv16rFu3Lu24Y489thVWQ5RGurZWPXFtkeLBtHFt2EiyPf6I80Zg1KhRSeeq3bYCm798Krwg4V65gbtgbDtuuxu5Do0P3nYC+/sxbC+uHYxhCwEBxz4WH8p2o9tmWziw7XiBbSEifgxbOHZ9jjfOD2a70fD4KHdcnNuuRQjHhL8DY4S7DicXHY68DEX/dX7S13jtyrWYMPI6DO4+BH985AWs/s8PkNKPapvAtjSRbGGC29LGu80qzGPm2ry25vnDD2oLQEhhXxP3FffeSAhhR7rt9ECeO/jz4l737Nkz6XNpqHXr1mHAgAF46aWXmmU+or2VlBJnn302XnrpJaxYsQK1tbWYMWMGLr30UvTq1QuR+iKnLay2thaLFi3ClClTcOyxxyIrKwsHHHAALr/8cnz88cdQSqWdo66uDmPGjMHBBx+MxYsXN3otWVlZuPfee7Fq1apWDwpHo1E8/vjjGY2trq5O+c9larxMv6y1tLS0hVfS/Orq6nDCCSdk9PsJAAYNGoS77767ZRe1ywufR6cL63pB4WAYNzCFiTDDFLeFtzEh2isAzHh/hnf/gAMOQFFRUWOeQL1qv1uETVdeBcT9t7MO99+HnCFDGjVn8LmrrVtR95//JIzJHnh4PROk2C4EcgYOCD0sANTMnVt/mNntbQd2ctfYIbc9NJTdQyGmTKDaj1crKMRMtForE65WJihtwtThwLaykW13PnhxawRHQGvlvVZuwBow0WqlFCDcmLX24t5K+79v/eB3IN6O8M+fuzIvhO2uwluf+1L79xFYafhe4JbW3msAu4aEn2EvKi8S49pKI3Dw5O8ZYPPiDfjVSjHq+tbQrMdhXJuIiIiIiIiImgnD2kREREREREREREREREREREREREREu4CHH34Y3bp1a9S+lZWVePTRR3HEEUfg3//+dzOvjBriggsuQNeuXfHKK6+gpqamxY4zc+ZM5OXlobS0FMXFxcjLy0OXLl3QsWNHZGVlISsrC8OGDcPMmTNbbA1ERERERLTr+93vfpfRuBtuuKGFV0LUTBoQ19ah7fVHu9xIshQSL7z4AibeODHpuC3fPAtVvS1uQXGBbBEf2A7GvN1otl2tF6l2Y832tvCD1V5cOxDO9kLWbrjaDWmnDGw7XmDbD167kW3HvwgHEJG4iLYTOKYb4Y54xwvGtINjvbntXMG1tOt/MfJ7Dq33PXnqgSkYdfz52LB6fTiqLd2QtpfS9kLbInBt1mBeZxPfFt7rK7z3LC6qjUBU23+XEnj7C4FOpZ3Qs1fzxLWVUhgzZgwee+yxZpmPiExo++STT8bzzz+PZcuWoba2FrNnz8bVV1+NPn36ICsrq83WVldXh2XLluGPf/wjTjrpJGRnZ6Nnz5645JJL8O677yaEgV988UW0b98eL774YpNilCeffDLKyspw++23N/UpNNqVV16JQw89NKOxH3zwAT7++OMWXtHeZf369RmNKygoaOGVNL8zzzwz43B4QUEBPvnkk5Zd0C4qeIZTbyw3/iERuko7znSJtbfJDSUDwNIlS1FeXu7t0r9//7TrbqjYhg0oG3sp1PYdoe2FE29A/oWjGzVn/J+/tQsXJh2XdVCfFBPUP3/koIMTttV8+x0QU3Bf2FRRbS/s7K1RoyinHZRWiGmFOhUz4WsvmK2g4Qa1NWLKjVXHzHYbxNaBixfIdi/aBJcjTgS5kVzkRaIoyC5AfnYhCrLykZ+dj2gkDzlODqTMsp/MTAw7pkzUW+mYmTv0K7BWmOOatdg1eVFu8xIorRFzx8APbbtBag0EAt5+hNt9Cd3IOHRwe/CVDmwTgTC3Nm+AF9dW8e9B/Nuvk15nKn7eBoW5myGU3dyRbfc9ISIiIiIiIiJqCoa1iYiIiIiIiIiIiIiIiIiIiIiIiIh2Ae3bt8czzzzTpDlWrVqF448/Hs8991wzrYoa4qyzzsKrr77aqn8BuKysDJs3b0ZVVVVoe11dHT799FOccsopKCoqwsUXX4xly5a12rqIiIiIiGjX8Oqrr6Ydk5WVhXPOOacVVkOUgUw+Ujcxrp0ylmzj2jnZOXjw4Qdx6223JoxRNTuwecHzKRfhRZoDC7XJbnixbeFepI1ri0A0W6SIaztmnLChakTgxbXdwLaQgbi2G9h2o9oORCiGHYxsu+MiSBXbDsazhR0DuDHtCFLFtOOD2l70WzgoHnwjovsfn/R1dGmlkZcXTYxq2/WboLb7WrohbfMaSvta+++JG093k9n+r1RRbe29p4GfkeDPqL19zdXX1Ps8GkJrjZ/+9KeYNWtWs81JRGGDBw/GlClTsGjRItTU1GDu3Lm4/vrr0a9fP2RnZ7fZumKxGL7//nv87//+L4YPH46srCz06NEDp5xyCtq3b48xY8Zg586djZ6/c+fOmDVrFmbMmIGioqJmXHnjvPvuu5Ays9zFBRdckBAap8bbuHFj2jHuedHu5IknnsCHH36Y0VghBN577z1Eo9EWXtWuo1Eh3GCwOf5a2AZxYH43LlzfHO7Yhx+cHBrWr1+/hq+vHnrnTpSNvQyxH34IbY+eew7a/fctjZszyX//q1u6NOlYp8e+SSZIMz80nJ7mC1vcs1cNQNfUom7VKm9MaL5UUW17nSWzke1kQ6kYIDRi2g9pK6UQ0zC3YyaYrWMxE5lWGkqZsTGlEIPZRwiBaFYUJXml6F7YA7069MaBHQ7C/u16olthd3Qp6IrSaCeURktREi1FabQTOkU7o2vBPuhe2B37tt8f+xR2Q2m0E4py2iHHyQE0vFC2iWUr79oLequYF+R249heSFsraGX3sa9FnV27G9nWWnuvXjCwrW0o3H053Xi3XVQozO2+pvG/l7y4ttZeQD4hrh24qRD+51lj49rNEbduSiQ7430z+McJ49pERERERERE1BQMaxMRERERERERERERERERERERERER7SJOP/10TJgwoUlzVFdX44orrsCECRNQU1PTTCuj+iilUFxcjHfeeaetl5LU9u3b8fLLL+OAAw5A9+7dce+99zJCQkRERES0F9i2bRtWrlyZdtzAgQMzjhoStYomNrVSxbWD9xLi2naQG5EUEPj1b36N0047LWH+LfOnQNVWIhTQDsQnhRfFBsJ/jTcQ1w5c3PHp49rSHkfax91YdcSParshbOl4YWuE4tnSBrYj9vGIH9n24tTBtQSP44TWIuwx/f39Y7rHCEXAERfbdnJR2Pe8hNc3XvsO7eAIx8S0ISHt8R0h/MA23Mi2hBA2pS2Evw3C2x5IaNsot/Aed6Pa7o+ECGxwo9rBnxH37Z84aSKKi4vTPpdMaa1x4oknYsWKFc02JxGldsQRR+Dxxx/HN998g+rqanzzzTe4+eabcdhhhyE3N7fN1qWUwurVqzFz5kxs3bq10fNEIhHccccdWLduHYYOHdqMK2yaHj16YOLEiRmN3bRpE2688cYWXtHeo6ysLO0Yx3FaYSXNZ/HixQ36GfnZz36GIUOGtOCKdhfx582Nj2/7cyAUOPaiyYHvJxEA3n/n/dB+Bx54YMOPnUpdHTZNuA618+eHNmcPGoQOkx8GGvH5N1X4t27lqqTbnc6d4iZIM78d4HTuHDof9Y6zYlXmUW339bZ38yIF0MLGsrV7sQFtXYdYLAatFWKqDjEbqjbRahNOdqRESW5H9G7fG4d0PBT7t+uFTtFOKMwuRJbMqv+JJZElsxDNiqJDbgd0zu+KHkX7oiSvFNFI1Itbq8AaFDSUBpTS0MLmnG1IG0J78WwzTtlwtf8zaDPiocC296oLb6QX0PaD0X7A2otrB/cNvB9a+WOTxrWFv1fw2n87E+/X90vp5v3vvPUdK9N96xmQ2RoY1yYiIiIiIiKiRuL/24WIiIiIiIiIiIiIiIiIiIiIiIiIaBfy+OOP45prrmnyPE899RT69++P1atXN8OqKJm6ujrcdtttyM7OxubNm9t6ORn54YcfcMcdd6C0tBRffvllWy+HiIiIiIha0KOPPppRmOjqq69uhdUQNVC6H12R7uHEuLaIS9SFxgj/mMFw8u133J4wd6xqM3au+hh+HNtOkBDXdu/LwJGCwWz/uv64tmPHORBwvO1ChIPZsI8JBALbNnINN6QdHAs3jJ3lRbnd2LYXvw5Gt+MD2gnH8S/B47hBbSEi3vorV83F+r/9DOvfu6ne9zEvmofsrGwvkC1hwtmOF9EOR7WljWRLL7AdjmoLGzz3otpuatt7z4PvoPB+LhKi2u57a69ysnOw4JsF6Nu3b73Pp6F69uyJzp07Y8KECfj888/N80hyIaLm1a9fPzz44IP46quvUFlZiaVLl+L222/HwIEDEY1G23p5DTJ48GCsXbsW99xzT1svJamHHnoIpaWlGY39f//v/2H58uUtvKK9w54W1q6rq8Pxxx+PWCyW0fj+/fvjvvvua+FV7bqCZw4NiuGGT39Sj0txzOBn01WrVmPjxo2hMfvvv3/6iTKhNbbc9QtUzZwZ2hzZbz+UPPcMRE5OI6ZM/SRj69cnbBPRaPg4GUa1ASBS3CHpLnVrfgjPlyqqba+DS87LyjVRbcTs0WLQWiOmY3A70156WmvETN4a7XPb4cDigzCg80Ds225/FGYXtci5pxAC0awoSqKlJrIdLUW2k+MFtpVS0DpmLyb8HXzMjYVrrQAvsu2P0cpExU2oO2bD1DaWbS8xZV4B990wc6pAwDuQ0o4PcIdf+sS4dopIdSjMDTcAnlnMGqj/57I5ZRrZzmjdaX58GNcmIiIiIiIiosZgWJuIiIiIiIiIiIiIiIiIiIiIiIiIaBfiOA6efPJJvPDCC+jWrVuT5vruu+/Qo0cPZGVlYcyYMbjvvvswc+ZM/qXUZjBt2jQUFhbi/vvvzzjWsCspLy/H4YcfDiklCgoKkJ2djXbt2uGQQw7Bb3/7W1RUVLT1EomIiIiIqIleeumltGMcx8HYsWNbYTVEjbALxLWPO+64pHNXbfgysFOquLY090X8kURgbOA6Ia7thq/h3fe3R8xYG78Ohq7hBbEdCATGITAuFL+WACJxcexI4DrVbTfyLf1jh9bprsXGtoVE3Y6N2PDBHdj48d2o3vBNinfO17G0GFI4kELCERJSSjjCgZSpo9oCbjxbunnsUFRbejHqQCQ79LMm/HcrVVQ7EDN0de7cGQu+WYAHHngA++67L7KzsyGEgJR23Y0MlG7cuBFTpkzBMcccAyEE9ttvP0yZMiWjKCoRNY/evXvj3nvvxbx587Bz506sXLkSd999N44++mgUFBS09fKSKi4uxnvvvYfZs2ejpKSkrZeTkpQSr776akZjlVIYPnx4C69o71BeXp52TCQSaYWVNI+RI0diw4YNGY2NRqP49NNPW3hFu55MQ70hwXBz/LUIh5vd6G7C6XncHO7Yhx94OOFwXbt2bfgak9j+h6ex44U/hbbJ9u1R8uKfIIuLGzxfuv+mqpKck8nCwsAE9cwdFysWAES7dgm7aACqbJN/x4a0g1Ftrd3UczjwrKCQ50RNUNrGomPKhqWhoWIKCjEoFYNWClpodMnvjCO6HIV+JYeiOLc44XNVSxIQyM8qQJeCruhW2A3RrKgJZAsTxo5phTptEtTK3o9pBaViNrTtR7PdV9hNbbtB7Jj2MuLmNVHKj2zbZLb7UvvvkbvNj2ubq3B0Oj6urbR/HE+S3zvB+w3RrP/N33+a9QypP7CdNsCd5HNUwhD+/xiIiIiIiIiIqIEY1iYiIiIiIiIiIiIiIiIiIiIiIiIi2sUIITB27FgsXrwYv/rVr5Cfn9+k+erq6vDiiy/i9ttvxymnnIKhQ4di7ty5zbTavc/kyZNx/vnno6qqqlnmc3KLIWQkdD+/x0mQ2YX17NU8tNbYuXMnamtrsW3bNixcuBD/8z//g4KCAhx00EG45557sGPHjhZfBxERERERNa+amhosXrw47bh+/frtVtE82gs1Ma6dbLpwXFunjGu7fn7nzxPmqSlfGJqx3rh2IJ4tvIMIwA1vQ9qgtg06CxON9vaFY2LOwoxzA9YCfrDai1cj7uJFtR3AjWFLE9k2ce4k+yA+lu0AiCQZk+x4wfi2u74IBCKo3bISa6dfi6p1X6V9n445/mjc98Rv8fbfp0MK6cW1vZA2Uke1hQCkMK+ZCWqLcFQ78H4J977wtoQT6MGYtnsdF4MLJ9MFbrnlFnz//feoqqpCLBZDXV0d6urqUFtbC6UUpkyZguzs7LSvQSorV67E+PHjUVpairy8PBx00EG46KKL8MILL2Dbtm2NnpeIMtejRw/84he/wJw5c7B9+3asW7cO9913H4477jgUFRW16docx8GNN96IjRs34vTTT2/TtWRq6NChOPPMMzMa++2332LKlCktvKI93+bNm9OOycnJaYWVNN0zzzyD6dOnZzRWCIG33nqrzX+f7jriv4Sm8fFtfw6YsnDgdFtDx507Ae9Ofzdhqs6dOzf8+HEq33kHW3/16/ASpC8ImwAAIABJREFUs7LQ8blnEenVq8HzpX1FBKC2bEnc7P533Qa8pN6nify8pGtQW7eGotruTu5tgcTYuSsnkg0tAsFpbXPTSkMjBq0VtAa6FHTFcd2PR9+OhyCaFc188S0k28lBp/zO6F7UA3mRPBPODl7gBrLNxX/MjWwr+5zd8eY2tHktFMzYYBpbazc6boPYIi6urQNxbeXHtkPX9qVXUPZ90YnvW9yvIG2Pk3BJwYuCN/Xi/lJxl8CY4Brri2jXG9jO4PcF49pERERERERE1BAMaxMRERERERERERERERERERERERER7aKi0SjuvPNOLFmyBHfddRf69u3bLPN+9tlnGDRoEO6///5mmW9v8uKLL+Kmm25q+l/oFRLFh9+IgyaU44BxS9Hnmg3Yd8S76PmTeThg3FJ0P+tVHHjFcrTrOwYNroQ1A601Fi9ejDvvvBNFRUU44IAD8PXXX7f6OoiIiIiIqHGefvppKKXSjhs7dmwrrIaoiZoQ1xZxoWR/OhHakiyu7caUDx94eMK81WVfhwdnEtdGfXFtG8721uvY237o2sShpY1hxwW23Ti3DAa2I/44L9btQCAC2Ki2EBFvH2Hvw73AMcdKuEQCAe1ASFtGbEg7LrANCUCj7JN7oOsqU75Xubm5uPiKi/HBvPfxwhsvYNRFI1FYWAgpHDh27VJKG9I2MW0pk0W1pf8KN0dUOzA+XVQ7E1dffTW+//77jMamU1VVhcWLF+PPf/4zLrvsMrRr1w75+fk45JBDcO2112b0BQtE1HSdO3fGrbfeis8++wxbt27Fpk2bMHnyZJxwwgno0KFDq63jiCOOwKpVq/DII49Ayt0rI/HKK68gNzc3o7GTJk1CRUVFC69oz7Z169a0Y5ryJRCtZfny5ZgwYULG4ydOnIiTTz65BVe06wufAddX6k2+Y8LZTqpuro4PPvtHW79+A9auXRsan52d3eQvGa6ZNw/lN9yYsL3Dww8h5+ijGjxfJlFtAFA7E/88Erm59YeQ46LDIrBd5OQGxvnU9h0po9rQ4XczPvScJbO890QphZgboVYxxDRQmN0Og3sMQf/OhyMvEg577wqynWx0ye+KrgX7ICKzoLSyMXAFrZSNYcPNa3txbPc5Kq1sNNvs4wa2Vcwda+Pcocg0AGGK1m5wOxTXdsfo5HFtE/S27ynCcW2l7b+rSRFCBwAtdPAjZNr/VNwcYW1PA46bbO2ZPpZ2Xsa1iYiIiIiIiChDu9d/ESEiIiIiIiIiIiIiIiIiIiIiIiIi2gt17doVv/zlL7Fw4UJs2rQJr732WrPMe9ttt+Hll19ulrn2dNOnT0ffvn0xZsyYJs3j5HRAYe9z0fuSr1B6zC9Cj+V1PQbZRT0DWyS6nPAo9h3xDmR2uyYdtym01li2bBl+8pOftNkaiIiIiIioYZ599tm0Y4QQuPbaa1thNUTNoAlxbfNwsgGZxbX79++fsGddxUZU/DA7PLjeuLZ7P4O4tpDmceEAXhjajWs7JvAspR3rR7aFvZiItmP2ExGYwHY4lO2FtL3QthvMduJC2ckuTiigDZEFIbLMXIG5TSjczFm1fiFqt/2Q9L0pLinGDbdej4++nolf/O4u7N9zfxvONs/BsVFwR0p4v4Q0kW0kRrUFhB/bThbVFolR7fgAe0tFtd15u3btisrKSuTk5GS0X0NUVFRg4cKFePLJJ3HQQQehtLQUU6ZMafbjEFFqxcXFmDRpEj7++GOUl5dj+/btePLJJ3HqqaeiY8eOzX68oqIivPbaa5g7dy66du3a7PO3hmg0isceeyyjsVVVVRg5cmQLr2jPtm3btrRjMg2dtxWlFIYMGYK6urqMxvfr1w+PPPJIC69qz5M0bCu8lrAZk+Rra5JvMGMfeTDxfSgoKGj8IgHUff89yi67HLq6OrS96L9vQXTkeQ2eL9OoNoCEYwKAyHLqmTs8uwhtF4A9P9Txe1VXJ49qx80YH3iG1ojIiAlJ65gJNtvAtBQSh5YeimH7nYgOua33RRCNFc2KokdRD3TIbW8S2lohppWJWEMBSvtRbftLw4aztQlsK61NUFzFTIjbRrfdOTQ0tLDpczuX+2oqN66tbVzbfZUDcW1t495BblxbaWVef1fc75GEuHbgfr1RbCSJcGdyiZM0sp2h+Fh8fc+rQfMyrk1EREREREREGWBYm4iIiIiIiIiIiIiIiIiIiIiIiIhoN1JcXIyRI0dCKYUnnngCkUikSfNddtll+Pvf/95Mq9uzVFVV4ac//SlKSkpwzjnn4LvvvmvUPIW9zsaBV63BQRPKccDly7DPj/6ISEG3jPfP63oMDhy3BAX7nx6KcrW2BQsWYM6cOW12fCIiIiIiyoxSCvPnz087rlevXohGo62wIqLMiHSfeVslrh33kAb2228/tGuX+IVX6z+5EbHqzeHBKePabsi5vrh2ILANG9d2g9r2Erov3P1s5BrmYgLXERvYlhDSDV3HRba90LYMBLEjfnA7FN+Oux8IbAsRjHwH5vZuR7Bz+UdJ35MLxpyPj76aietvvR4lJSWQMCFtRzpwhISEAymEDWZLczsQ1DYBbgkpBaRwzOuaLqqNxKh28OegpaPartzcXMyaNQtStuxf9S4rK8P48eMZoSVqQwUFBRg/fjw++OADlJWVobKyEs899xyGDx+OTp06pf/nXwpSSlx55ZXYvHnzHvF7/KqrrsIhhxyS0dj3338fs2bNauEV7bkyCWvv6p8TRo8ejTVr1mQ0Njc3d6/+72CZRG0TxsQHf91wcIrIrYkQp9ruPyAAvPX6mwnjmvJlI2rzZpRdMhaqvDy0PXrBBSi6cWKD52tIVBsAkCzuLlOHtZNNpQMnm0LKhLwyAOjaam+nUFQ7SeQ8GNXW0JAiAuVGp5UJUhdmFeGUXj/CQR0Pzvh8dlcgINAxrwTdCrtDyogNa8egEDPX2jw/aO3dVm5sW2sT1NbKBqT98Da0hlLaxrhVKKrtXgMwY7SCLWsnjWsHue+PgjKfGLWOew8R+qEL7W/XCK2Tt7Htx0vv04zWDbtAhw8eWnc43p2Sjr+bPLBdX3g7Hca1iYiIiIiIiCgdhrWJiIiIiIiIiIiIiIiIiIiIiIiIiHZDQghce+21mDVrFrp27droeWpqajBixAgsWrSoGVe361u/fj3+9re/4aGHHsL48eNx+umno3///ujWrRsKCgoQiUSQl5eHRx55BJs2bWr0cdod/BPsc9oLkJHcpi1YRtDtjJdw4JUr0fGIm5Fb2h9ZRfvDyS2Gk9sR2R36oP2hV2Hfc99GUZ8LILMKmna8FMaNG9ci8xIRERERUfP585//jLpkca84F154YSushqhh2j6uHXfPhphHjBiRsFft9tVYN2MCoGOBPXXgtjtBXFw7ENMOx7XdULawoWo/IO0HsP24NmCi1n5g217g2LkdCEQg4O9rItvShreThLa94HbgsfixIn58/DyRUHgbOoaK5Z8kvH6jL/0x7nn0HkTzol5QW0rHhLJh1mui2nabEBD2tnDHeCFtOxa7R1TbdfTRR+ONN96A42QWX2yK119/HTfccEOLH4eI0svNzcW4cePw9ttvY/369aiqqsJLL72EESNGoGvXrhmFtg855BAsXboUTz/9dIsH+lvTO++8k/HzOf/886GUauEV7Zl27NiRdsyuHNZ+8cUX8eqrr2Y8/rXXXkNxcXELrmh31Awh5fgpTDU4WItOGFdevhmrV/+QMFVjz4V0TQ02XX4F6pYvD23PGTwYHX53f4O/rLbBUe0GzR0OCyeLagOAFuG9PCo+yJwY1Q4dQ4ePqHXMRJKhsX+7Xjit95lol9O+8U+ojeVG8rBv0b6IZuWZeLZSJrINBR2KbGuYXLZCTMfMrbjotnb3E35QW8PEs3Ugrq3tP3M0kDSurbX7ePi9MMcw2+Pj2jr4ewYIxbS9TUJ7HxeDc2ccv05Lhy/hj0h2WSmOE//73bubOrDdqBUyrk1ERERERERE9Yi09QKIiIiIiIiIiIiIiIiIiIiIiIiIiKjxBg8ejHnz5uGCCy7A7NmzGzVHeXk5zjzzTMyZMwelpaXNvMK2sWLFCjzzzDNYsmQJVq1ahfXr12Pz5s3YuXMnampqWvwv4AonB52OfwDt+45p1nllJB8lR92BkqPuSDkmb5/BAICdq2dh07wHUbmmcT8XyXz33XeYNWsWhg0b1mxzEhERERFR83ryySczGnfTTTe18EqIGkcIUf/n9rjQceIEqLeKJyCSBL2EFzpLmEIAd/3iLrz99tsJX761c9Un2Piv36L0mDvjFqYDswg/NAgB02oWgFYwAWwVODJgotkqsJ+7OglAmz6gBgDlhfiE0Oa+FoDQ/nHt6yiC6xLaPlc/yufywm7p/r2JDU6H4692vV4u3BTZKlfPhqrdmTDF+JsmQNogNoSEBCBgQuFCuAlsCSngBcRDv4Qf1RaB9WQa1Y4vxrV2VNt19tlnY9GiRTjppJOwcuXKjOZsrCeeeAKTJk1C7969W/Q4RNQw2dnZuOiii3DRRRcBAOrq6vD222/j5Zdfxj//+U+sWbMGkUgEJSUl2H///XHNNddgzJjm/ffOu4r99tsPN9xwAx599NG0Y8vKyjBp0iQ89thjrbCyPcvOnYn/XI6Xn5/fCitpuB9++AGXX355xuOvueYanHnmmS24ot1TvXHb+HPtVOfWKabQOjGC6957fPJjSc/zG/vf7GJr1qD683+HtkUOOAAdn/kDRFZWg+ZqdFQ7gy8DiH+9U0a1oQHvCwPiVhRx6o1qhw8YyBprQCuTmxZaY2CXI/FfpYelXfPuwBEOuhf2wIaKDSiv2gShAaHslxd5nxU0pBZQSkAK8wlIC2U+CWgJgRikkPadUObzh7Ydc6EhhfSb08J8hhN2vNLK7KtN/FpAQGgNCP/zpvncZd5j83HQ3Ndae583zG2Efu+5+2ntx7vTff5o7O+jhM8rCfFsb1Gh44T2i1u/N1WSdWfyXJLxXjMiIiIiIiIiojhC82u5iIiIiIiIiIiIiIiIiIiIiIiIiIh2ezU1Nbjlllvw+9//vknR6E2bNqG4uLgZV9a63nzzTUyYMAFr165tszUUH34jSo+6A5CRNltDkKrZhhWvnoiarcubZT4pJWKxWLPMRUREREREzS83NxfV1dX1junevTtWrVrVSisiapyM/v1GfV2tNLsnCwoG49rxU3z00Uc447Qzkn4mLtjvdHQ59SnISG7c3sHiXfC+Td39f/buPECOsk4f+PO+3XPPJCH3ScgJQhBIlJyQBHUFAoRDcDkCggSQa5cFfqKIiKC7KEiCgAIBLwgghyKHLCjXknAbwmUgBAIkQu47mcxMve/vj7reOrq7+pwjz2doprvqfd/6Vnd1d1VP+ilvHZVRkzHN7eP1dav25/l93IvyQvQC040gPrOOQD1xa25ODuSGh0OmRaiRPW3tC9dgy9JHYTpw0pdxz+P3AFrYwdluoDacEG03OBvCuY3gbS8o22yLvEK1AyHZ7RSqHXb99dfjZz/7GVavXp1Xv3xMnjwZL7zwQtnGJyIqllIK/fr1w9q1a3O2lVLigw8+wLBhwypQWdcxevRoLF26NGubI444Ao888kiFKkpGKYVhw4YlPhHFyJEjc65nVxQNtXZPtGJOQ2wbb6abo+ucdEVr7Zx7JbzHqIP9nflmALTSytuL3W+v/bD8o+WRmvv27YtVq1YlXkdX2/Ll+HzyQYFpVfvsg1T//nmNowG0vPIy1JatgenpIYORHr1nYFr9MTNRf8zR3u3PJ01B28fBbbJ6v33R97HHnLEzhWqHa3Duy+ZmrBy5J8LqvnkCdrvuWu8+jvQLPwZ2GjMAjU82fYwFKxdg+tBDMLxH1zzByobm9fh86+f2/r57bOAcK7h771IIwD2xDwAIp4UTwp0SqeBJfpzjDqkljCOKwMl8ACd82zjucM74Yy8C4eMMeLfNww37uEF4IdquyHFH9PxQhcl4rJw5vFrDft8N940Gc8fXFV6XQsK1Y5dHRGXRVSLp+JpBRERERNT1XXXrYegY/1qfiIiIiIiIiIiIiIiIiIiIiIiIiIiKUl1djRtvvBHnn38+5syZgyeeeAIffZR/kHKvXr1wzDHHYMaMGZg2bRpGjOgcX7B+/fXXcdJJJ+H9999v1zpGzV4Bma5v1xrCZHU3DDvpdaz6v0uwecm9UG3bixpPKVWiyoiIiIiIqNSefPLJnKHaADBz5swKVENUHDf8JmuYT4bQLnsAo03sbBETdOcs0wnYFkb3Qw45BD+/7uf4r4v+KzLW1o+fwIe/2wdNo45Fr7EXId04MFqAG9bsFC0AaDuhEIAEoLyANSe2DBDuMbiAHaYNp2oJCDsyTwRCt/2x3b5au+lt4ZBulxu2mCFYO+7+jQQTiWBD4d9721e+HOk+fvJ4J8QuGqgNOGHbTkCdFIAXgKedUDwY4XZ5hmqLUK0dJVQbAC6++GJcfPHF2Lx5M+bPn4/bbrsNixYtynucbBYuXIj3338fo0ePLum4RESlIqXEgw8+iKlTp+Zsq5TC8OHDYVmWHfZJiezYsSNnm6ampgpUkp/TTjstcah2TU0NFixYUOaKOr64E8nkZIZqx80LTXb3m3VMO3OMbVu34ePlH8cucvv24v5uZWp95x20vvNO4vbZ7qG2T1eg7dMVgWnV++0buC3qahGmW9ucsfML1QYAvbMltkZRV5cwVFt759NRWgHQsLTC14cfhsFNgyNjdxW71faEFBIrN62AcsO1hXucIyCFgNICAsrZYiUkBJQboq2Fd9wgIZ1tWAFaQkE5+/bSOc6xT2bkPqJKKztcWwtod5naDte2nx/Gb/ehcsa0z1dkT9daRY5FtNDBDUZEj0dKEX7rH7uYR4XayQh3j5fgbYNencbyhZ8a7nU3S3XvA/O23Ty/4yatM4d/E1EyXSU0O4nIaxQREREREXVJ/OsAEREREREREREREREREREREREREVEXMnr0aNxyyy348MMPsWXLFrzyyivYf//98xrjT3/6E84880yMHDkSvXr1wgknnICXXw6GIG3evBlLly7FG2+80a5By59++ikmT56ML33pS+0aqi2rGrDHNxdUOFRb53Xpd9DPMWr2p9jjhOfQfa+T0TDkEHTf80T03P8C1A86COnG5F+of/3110u9MkREREREVAJz5sxJ1O673/1umSshKp2c4Te58oCydM8U4iWMQDGzxQUXXoBZs2bF9lGt27Dp3T/go3smYs1L10Dt3ITMgdPuUoQ9zQmP9qZ5X/+VwevCvi3MdsINeJMQXnt3jJQfXi2E3VamAJEGRMrpm3LGSRnLSxmXbNOc6d4YwXFa138Ea/uayH113EnfgBQpSCkhhYQUKTvCTtihd0KknOlOtJ0bsi0FpPDXP99Q7fDj0ZFCtU3dunXDOeecg3/84x/QWuPRRx/FySefjNGjR6Ourq6osbXWOO2004oag4io3A4++GAcdthhidv369cPK1euLGNFXUuSE/H06NGjApUk98ADD+Cuu+5K3P7ee+9F3759y1jRrsMNpMwWwqljdpzDEdA333hzxjG2bdsGy7KKrDR/RceKakA0dYtObo4+x/ys4eBSA7c1oJt3hObbZLemvEK1tXfiHWBIt927dKi2q3tNDwzqNhhKKyhtwVL2xb6unOkKljNfwbKvu/Pgt1FaQzvXtdb2bdjXNewwbQ3nREbGbe0+DoD3xDAfK3e+k1INAFBK+4+jsMO0vR9t/HYubk3uxRM69MyHOZ4/rnDCwf3a3cV425u3LoivJ7ycmGddIScA2JVCgYmKEffcLvj5IxJeOii+bhARERERdW0M1iYiIiIiIiIiIiIiIiIiIiIiIiIi6qIaGxvx5S9/GYsWLcKFF15Y0Bjr16/H/fffjwkTJkAIASntMKbu3btj9OjROOCAA1BVVYUhQ4bg2muvLfEaZLZ161Ycf/zx2GOPPbBw4cKKLTdOdY+RGHHKW6jp+YUKLrXwL/7V9BqD/tNvxOAj7kf/Q25Gn4lXYchRD2PErDcxeMb9icboaKEaRERERERke/7553O26d27N4YMGVKBaohKpz3Dtc2cZSEEbvn1LRj3pXGZS7F2YsMbN+Gj+eOxYfFt0FZLsAA34Npbih8E7SYR2a2ld9sOwRahizRauyHZdri2iIRfOyHbsAOsA0HbcMK2vWBsaYRuu9fjbhvTIQHphH4L4YR5S2z/V/BEbQCw+x67Y/iIYXZwthMGHgjUlkaQtjOOcOe7oeLmtDxCtQMh2R00VDvOjBkzcNddd+G9997D9u3bsW7dOtx22234xje+gREjRqCmpiav8V566SV89NFHJa+TiKiUHnjgAdTW1iZqu3btWgwbNgz33HNPmavqGlpaWnK26Uh/A1i1ahVOPvnkxO1PPfVUHH300WWsqGspJNQ2drfIDKyMBG0L3Df/vsw1aI1169blX0cRShGqDQCpnrtFZqltWwP3qwh08e+8cKg2BGBt2hKeZDOek0bssjNBe8ct9k1lXwDUpevQrSYa/t1Vda/tgUFNg9GmLFi6DZYXsN3mhGkr77elNTQsL1BbO4HaSmloy7J/O4HbMMK1lXPfauc2ACjYgdd2Ojr8R8cI19ZaBzYGM+BWaw0tdOBk1oEgXCN42x0vwjx4LebiHIYGtjMhACkCId9u82BYeEzAtlubd1VH6me4NlHplfQ5kuRjDvONqBIK+OilqGBxIiIiIiLq0NLtXQAREREREREREREREREREREREREREZXfL37xCyxfvhx/+ctfihon7otmSimsWLECl112Ga6//nrcfvvtmDlzZlHLyUQphUsuuQQ33XQTWltby7KMZATq+n8Zfaf8D2r77N+OdRQrmBjVsPv0RL2GDh1apnqIiIiIiKhQr776KrZt25az3WGHHVaBaohKTwiRPQAnFIocHQAZQ37sEO3oTHe6O7QGUFdXhwcfehAzj5qJxW8szrg4a+dGrHnxh9j49u3odeD30W3kUXYgmTe4hBu85pUmtHvFWbIZw+e0h3KqUV5At9D2NA1hjwENASe82wxiC6UcCi8AzQ5Lc9vZAWnCbOp1DeZGC+O3E7hmTNuxMnoytGlfmWoHagsv0toOyoYbSu3EY7vrBsCLEBd+vLU0ltWVQ7Xj9OzZE7Nnz8bs2bO9aZ999hl+9rOfYc6cOYnGuPrqq3HnnXeWq0QioqLV19fjxhtvxFlnnZWofWtrK0466SQ8/PDDmD9/PqSUuTvtopIEa/fs2bMClSQzefLkRDUDwB577IHf/OY3Za6IIpxdQTuwMjq7ubkZyz5YlnWIzz//HH379s1vsbW1qJk4Ia8+QPwhQcubb0GHjqdT/fsjPWyP4LQhQwIDyD7BmjUAtWWrX2OGZcaFamutoTdvDLR3c0pTffpE+wHevr72Ovm3a9O1SMtdL1aoZ11PtKidWLllpX0cIe2kaK00hFD2SaQBCO0fAKSEgNISAgoK2j5hkVb2CX80oISC0AKWFpBSAFoCQkBoDS0s79hLO320FtDCHl+4gdpG8LQ7QUi7j5NkDSEElFLOSZCMlXLCuoUWxiTtHafEbU9JRY514jK7vSe2c4ImdytzatZGG/fYSmvtHx/F1GPWH3c7icAyiKj9tEdWtfnxVp7LD7xeERERERFRl7DrfQJGRERERERERERERERERERERERERLQLSqVSmD9/PqZOnYrXX3+9bMtZs2YNjj76aOy9997485//jFGjRsW2+/vf/465c+di9erV2LFjB5qbm7Fz5060tLSgtbUVqVQK/fv3x1577YXx48dj+vTpeP755/H9738/UVBcuQhZjaYRR6LvlGuRqu04wRLFMb9hnSxsJJ3mP0MmIiIiIupofv7znydq9//+3/8rcyVE5dPe4druEIMHD8bCFxfi3vn34u6778bTTz+dcZGtWz7F53//Dja++Wv0nvAD1A+aHCwoa03a+7+3cm4gNyS85MK4gG23j9BOaJx/50SDtv1AbW/ZIlRUbKB2+LYRjNbWjObPF0XWadrXpjkB2Wagtt3XC8T2wrXD0wSEQMbbu0KodiYDBgzADTfcgOOOOw4HHXRQzvYLF0ZDz4mIOprZs2djzpw5ePfddxP3ue+++7BgwQIsXLgQQ4YMKWN1nVdbW1vONh0lWHv27NlYtix7ILOrqqoKCxcuZKh6TnkkUGZqmkeApQZw269uy74PD+CTTz7BF7/4xeQDww6+7vPA/Xn1AeJPIrz68BloefOtwLS6I2agx1VXhjoHb6YHDYqOv3079I4dkHV1cV0yhmoDgLVmbeCkPm7L1MABXj+vv9Z+G+d/SitoAFWpKlTJqkhtu4r+DQOwvXUH1u9YawdqQ0AL++Q+dsC2hhQCGtI52pIALKQgoSEBOOHWyjkm0RJC2uMoJSGlgtASWgj7mEwoCEgo+OHa0ALaHsA+95EQUFoFwrC1co+F7FB6rTWEtI95zRBttz0yhFGLQBskCtc2ewWXE54fFAikFfEB22a4ttc2biyGaxOVRa733Lzkenq1R6h23PIznckiW1cGbBMRERERdRn8F+1ERERERERERERERERERERERERERLuIhoYGPProo5gwYQI+/vjjsi7r3XffxZgxY/DMM89g0qRJ3vRf/vKXuOyyy7B9+/acY6xatQqLFy/GfffdV85ScxMppBsGoMfes9DrgIsA2d7/BLcc305M8A1rIiIiIiLq0P72t7/lbNO9e3eMGTOmAtUQlU97hmubw9fU1OC000/Daaefhn+++0/86Mof4cEHH8y42OY1i7HikePRf/qN6LbnN0IFhcuKWwmzhXNdOFF63mQ3YNuero3AaS+aT+tQiJoZ3p2/aPCZvbwdqxZBWy2BOal0ClOmToEUKS8424zJdlLlIEU4YNtZL4Zq5zRlypRE7datW1fmSoiISuPY5NyhAAAgAElEQVTxxx/H8OHDoZRK3GfFihUYMWIE7rjjDsyaNauM1XVOlmXlbNOrV68KVJLdI488gnnz5iVu/7vf/Q4DBgwoY0VdQ9y+rjGzyD8Vxe9o3/37u3P2/PDDD4tZcGXE3HXp4cNiZ6vPP4ccNix7qDYQOrMN0LZihTeWeQqc1NChwf5eqLZ7LOCHaqdkCrWp2jxWrGsa1n0Ytrduw/bWbZBSQkBBKmkHbBsnKpLOsYaEhAUFKTSUlpAQUAJ2qLawILSEFACgoJQEpOXMs8O1tROurQEorSCdYx3thGYLre1wbdjt3GMNpbR9GCdgh3Er7R/zBo5TnDDuBGHUXti6CE90xhKZXwvM4O/wNLMY85jcG88N2DbDat3AcIZrE3U+HT1U2+S+5hUYsM3XECIiIiKizo2nWiQiIiIiIiIiIiIiIiIiIiIiIiIi2oX0798fjz32GHr27Fn2ZbW0tGDq1Kn4+OOPsX37dkyePBkXXnhholDtShGyCqmaHqjqNhS1/b6EpuFHoef+F6D/tF9i6HF/x6jZ/8Ke56zBiFlvote4SysUqq1zXMq3XNW2I2er+vr6MtZARERERESFWLp0KTZs2JCz3bRp08pfDFEF5Ay8yXX4nKV7phCvYNhXcIgv7P0F3PfH+/DCwhdyBhuveu6/0Lr1XzH1uGHR0g6SFn4iUDBmWhqdpH3x2juJbM51v5/RV4QuzjQhpBPw5vbL8BNoZ9QpJCBS3pg7ViyMrPuBEw5E927d7eBsYS9HOmNC2BWmRKgGYQdo22Hb0r+fvHUy76NdO1QbQF7Bs0REncHQoUPxwx/+MO9+ra2tOPXUU3HcccfxtTEk6wlKHH369KlAJZmtXbsWJ5xwQuL23/zmN3HiiSeWsSLKl4C9rbW0tOC9Je/lbL9m6dLyF1WMDE+bqj33jMwWANo+/Ch7qLZ51QlQ1lqjddlHgdkagOzeA6k+vaKh2lo759jxQ7UhgLp0XSFr2OUIITCq52hIIWFpBUtZsGBBaQvKua20si+B6woKCkpraK1gacu7rrQbbW1Bu9c1oADntv1+Y4drOydmUs5feL3AaeE/Zu5jr+ClYXvzhHbaa286IJzlucHqzrJCt/0ijIn+gWHWv0Brb1nub3+avw0G72ttn7/JGdu9gUA4eOS9J/B00KFZ+f89PMl7G1FXp7Uu7XOhvf7ZSqHMusyQ7SRd+RpCRERERNSpVeJf9hMRERERERERERERERERERERERERUQeyzz774J133sG5556LP/3pT2VdVltbG6ZMmYItW7Zg06ZNZV1WNvWDp6GqaTCquo9Abc89UdNrX6QbB8APo2pvHeOLemsWXp6zzdixYytQCRERERER5ePaa69N1O6SSy4pcyVElSO8YLIMzDCd2AGQ8XDcDVUOB3oJJwTNHN4cb8L48Xjm2Wfw6GOP4vvf+z7++e4/o2WpNmx441foO+Uao1ABCA1o4d82aw8sTMP+PCOckKbtMQB7HKERWEmtY4YTfh/AuJ7lzvGTq0O3zVBqYNuKBZGe0786HX4cthsA7qyBcGO24YRsuwHY4QBtvz284G0/JHtXDtUGgIceeihRu4EDB5a5EiKi0rnyyiuxZs0a3HzzzXn3feihhzB48GAsWLAAw4YNK0N1nYtSqlMEax900EFobm5O1HbQoEGYP39+mSvq3IrdY3H3DM1NJ2nw7e/u/G2icPse77djsHauOyjLqqaHDQMaG4GtWwND7Vz8Jmq+cogxRChU2wwbFn6gZ9tbbwcXq4Hq/cbYhwl2By/M2R1Xu6HaAOpSdYn3ZXcFNakaDO0xDEs3vA8JYYdcCw3pHFO5AfCAhAULUton8pEaUALQ2j6u0AJQWiIFBe0ch9iPj4YWFoR2TjikAQgF4SxBaWX3dwLQBQSglHuQ4xzC2Y+X0to9PPKC06UQTmC1cSTn9PPG8+bo4PGJuRnEbRLh7VrEToK59ZrHw4HtzK1JG+eH0jpwzB6+Hq4pdn3y3Ja11h3yGI2oEjpaMHQhAfmZ5P2+Fj7bRcJSAq9RRERERETUqXSUbwIQEREREREREREREREREREREREREVEF9e/fHw8++CBeeOEFHH744WVd1ooVK9olVLtuwHiMOPUd7Pmd9Rhy5EPoP+1G9DrgP9Aw9FCkGweh/f8prTYuHcPGd3+fs83JJ59cgUqIiIiIiCgfjz76aM42dXV1mDJlSgWqIaocL1Q5m2yH3X5ec4bZ0ZlZA32EgBDAkUccgUVvLMKtt98a22zTP+9C2/Y1oQKC4WJ+mLQx35hiz5eh+c40IYK33RBrIQAhIYR0oqf9H7+te0lluMjAJTyOEBJt21ahdeOyyHp/5d8OgRQSUkgnPBuQQkAKCWF8TuPme0snbNsNyvbauv3Nx5+h2gCA3/8+92c7AHD66aeXuRIiotK66aabMH/+fFRVVeXd97PPPsPo0aNx5513lqGyzmXt2rWJ2vXr16/MlWR2wQUXYMmSJYnaptNpLFiwwAnDpY7od3f+LmcbAWDSh9F9x4ooIlQbAHRKoubALwWG0gB2vvCCMUSWUG3z95YtaHnn7eBfDgVQ9eUvux0iodrm6FUyjbRM51ihXU+fuj7YrWY3WMqCpZ2LstCm7N9KK1hQUFpBKfu3pZXTXkHDnq6h0Kbd63ZotoKC0hoaClr5j4/W9kkMNAAFBScJ2+7rhE674dgKynsUlfMYw7wtAK104M/KzpK8vt5td7nORSlnnazgdK01Ij/+hmUsx9gWjeWGf4zkbWf9nevQ3pGmGyIPIGMAcDiIt5Bg3o4WLkxUCRm3e5HgUupa3NeFjjJmrpPuxXXh6wgRERERUafDT4eJiIiIiIiIiIiIiIiIiIiIiIiIiHZRQghMnjwZc+bMae9SSqq6x0gM/cbT2P3ovyLdMKC9y8mgg34ZL8GXBM8444wKFEJEREREREmtWrUKq1atytlu0qRJFaiGqH0UFa4NlDxcGwDSqRS+/e1v47V/vBYtx9qJlY+eAD9ZzwzXDoc8G/NFMEw7GrBthmunAGGGbMtgOyNoG17QthO6HRO8HYjgdkOt4ff3xgOwfcWCyDr37t0bY764r9NMICUkpEhBhoKz7eXb18NR2d79IZxpgfvKbOneXbtWqDYArFmzJlG7c889t8yVEBGV3oknnoiPPvoIu+++e95929ra8O1vfxszZ86EUqoM1XUOq1evTtSuW7duZa4k3lNPPYWbb745cft58+Zh6NChZayIitHW1oZ33n43Z7uBqRRqt21D89KlFajKUOQunRvyWTt1WmSona+9Dmv1mmgQaDhU252vNXY8+xx0W1ugh9ZAzdSDMoZqK2eCAFCTri1uhbqwET1GQkgBS7XZgdlOoLbSln+BgqUtKK2921orWNqJx3bCtZUbWK3t69AaSmn77EDePPfxUXbQtFKAVhBOSLYGAK2cv8vaEdnuQav3p1ql7DBrJ5BaaT9E25vuhnp7/f3b4WBYrbR3gRmwbUwPB3A7yeCAih5Qm0G3kYBt+AHbbmi3G67t9WG4NlFJdKTtvdSB2nHjFx2wnbR5B7pfiYiIiIgoNwZrExERERERERERERERERERERERERHt4kaMGNFuIQmllK7vi8GHz8ewE19BbZ/927ucTsdqXo8k3yhcvnx52WshIiIiIqLkrr322kTtLrjggjJXQtS+2iNcO2MQs/AS87D//vvh+OOPjzTZuX4JNi25z1i4CF43QqGFG14dbhMoPRi6HRnLC792w7bDQdsy1FVkuIT6mGHezmX7ymiw9vSvTkM6ZQdpC8jAfSfdoG7hh2ub97Ab5s1Q7cyUUrj55pvx0ksv5WwrpUR1dXUFqiIiKr1Bgwbho48+wimnnFJQ/7/85S8YOHAgli1bVuLKOockJ2Bor/e6jRs3YubMmYmDDGfOnInTTjutzFXtmkoVJnnP3ffAsqyc7f6ttg4AsPXVV0uy3EQSbeaZ7wcz2LP+8EO9fXdvqlLYes+98X1jQrUhgG1/mB9YtNZAauAAVO+7j1OvMPrpwDg16drE+7O7oupUNYZ228MOw3ZCse0QbQVLKzto2wnbbtNtfjsnXLvNCbWGdqOrVSjc3Imz1nbAtYaG5V7XClrY7bzHTCtACGhhT3OisOHMtNtJYffV2gvVjoRrww+wVtqpyA3GNsK2wxfvOR6zibvj++P48dnewvzGkYDtyHjOMZiG9rZQDXubL2e4NlFXFgjAzyTbW4L5kpC1WX4/lVKpGhiuTURERETUeTBYm4iIiIiIiIiIiIiIiIiIiIiIiIhoFyelxNixY3O2axhyCHaf+SiG/ftLGHX6hxg1+1M0DjuiAhVmJ6sa0G/K/2DEaUvQMPTQ9i4ngQ74BTwN7Fz/TqKm55xzDpRSZS6IiIiIiIiSeuihh3K2qa6uxpFHHlmBaojaV6XDtbNN94KoNfC9y78XW9vaF6+E2rnJWLjw+xrh2n5pZjB2MEhbBK6FQrMD182wbWNZZj8hYQZlRy4iHMptjqWwY+XCyLoe8tVDIJw+7n3hhmi7gdrhtRACkEJCSGdZoVBts/WuGqr92Wef4dhjj0VtbS3OP//8RH34uQ4RdXZSSvzhD3/AH//4x4JOFLBq1SrsueeeuPXWW8tQXce2du3anG2kbJ8YkoMPPhg7duxI1LZfv36JjoOofd1x+52J2p3W2AgA2LIgenKWsihyl84M7hQAUgMGoHbawZFDja233gpr9epg3wyh2jueeQ47X3zRnqr9w5aGfz8eSEk7z9gJI4YXeGxPS8sUqmRVcSu1CxjYOAj16TpY2nJCtS07UNsN2IYduK20hqUt6FC4tvLm2xfttIVwQq+dtsoJ03ZDtSE0lBtA7T7+wg7Chravu9xYWK0BpbQTyK2CfZ0gbwg35Fp7y9JKGWHYfgB44MfdflQ0eNvfLs163H5miLb2tl23fbZwW22MB3M9yhiuzUBc2qXlCtVOoFQh1fmGcxcblF3qkO2cAeZERERERNQhMFibiIiIiIiIiIiIiIiIiIiIiIiIiIgwbty4nG1EuhZ1AyeherfRkLU9INMNGHTo77H70Y9XoMKYemQVdtvvXIw682P02Pesdqkhf0V86c78bnOpCaB+wEGJmj7zzDPo06cPHnjggTIUQkRERERE+di8eTM++eSTnO3Gjh3bbgF5RJWWKFw727F1KcO17YLwxX33xfe+d1lklrVzE5bfdxCg3aBjI1zbve2tjzDio4PT4wO2w/NiArTNoGw3CNwM9Tbvy0zzQyHczavfhuWFhfsO+dpX7CUL4YRmRwO13fWz27i3/HDs0D0QuF/8MneNUO0lS5Zg4sSJGDRoEP70pz+htbU1cd+ZM2eWsTIioso5/vjjsXz5cuyxxx5597UsC+eccw5mzJiBtra20hfXQa1bty5nm3Q6XYFKgi699FK89dZbidqmUiksWLCAxzdlVIr9HqUUFi9anLNd/1QK3aW9vM3/939FL7eSzHup8ZxzAvM0ALV5C9addS701m2xHd3+rR98gA3/eYkXqu3Nr61Fwykn2YHGTggztB8X6v6/JlVb2hXrogQEhvcY5YRqKydgW0Epyw7EdkK27cBswIJ93Q7V1s50ywlZtYOvAbut0naMtfsgusHn7jx7qhv4ardzQ7jdoGk7rDsUhq2cwy8zQFspZ3l+QLd7W7lbhfYvyqnXu8C/2H395SEUuK2NDl6YuzGOF7BtBHJnCsV1+8FbH4ZrExWiqO26HUK1SzFGoeMk7ptgt4evJ0REREREHRs/KSYiIiIiIiIiIiIiIiIiIiIiIiIiokTB2s1r3oidXjdgAnpPuLLgZYt0LRr3OBRNI49B971ORt2A8ajt92VU77YnZHV3J6DJaw1Z3YSm4Udh5Lc/RN9J16Dz/JPYIr9sZ+ZflUMe465fvx7HH388rryy8MediIiIiIiKN3fu3ETBHmed1VlORkRUGonCACscrn3FlT+MndW2fTU+vHsctLXTWLj5AYARZG0sSUD4gdheOz9EOzhKOFgbwbHjwra90O2Ufck0PzTujpXRQMR999sX/fr1hRASbhC2HZ7t3w7Ha7tt7f+EF6zt/GfcF7tWqLZSCmeffTb23ntvvPTSS3mHOwkhcOutt5apOiKiyhswYACWLVuG0047raD+jz/+OAYOHIglS5aUuLKOaf369TnbVDpY+/nnn8f111+fuP1NN92EESNGlLEiKoUH7n8wUWj9V2rqvOtta9di26JF5SyraHEBnRpAzaSJqJ0+1bvtanntVaw68ig0P/MsdFtbIERYbd+ObXfPx5ojj4O13gm9F17mMBq/Mxuidy+vfSSqWGukRRVSIlX6Fe2ietX1QveaHrBUG5Syg7ItrWC54dpeeLYdXm3BCbHWCpZWTsa0sgOohYal/CBqOxRbQykFCHe6+3j6j55yw7WVE1atFeCO4YVzux2dsGunl6UsaOH2014YtxuybsZ3J/9xw7eNGp2wbbj1eenaTmnujzvJDcs2QuPdLTUSjm2Ea9u/GK5NlFSi7TnTxxclDtVO9upSOsUsJ2e7pPcNX0+IiIiIiDqsyp8qkoiIiIiIiIiIiIiIiIiIiIiIiIiIOpwkwdptW/8Fa8capOr6ROb1OuA/sPm9e9Gy4b28lttn0o/Rc7/zc7Zr2fwR1I71qO13ADpPkLar83zBTqSqoa2WxO1//OMfAwCuuuqqcpVERERERERZ3H333TnbpFIpzJo1qwLVEHUsQojcoTeh0OXgAMh4SO8GMoeDeQRExrCeqqoqLHxpISZNmBSZ17b1Myy/7yD0nnAlmoYfbizc+S3MhDLntgYENAAJLdwQNbNmfwWEN9Gt213pUnxmYd5RAts+fSHS4itf+4oXjm2vlQj0BvzwbG+qu+pmeLbww7e9cby7SPi/0TVDtVeuXImxY8di9erVBY8xffp09OvXr4RVERG1Pyklfvvb3+Koo47CiSeeiJaW5J9xA8CaNWswZswYzJ07F+edd16ZquwYNmzYkLNNdXV1BSqxbd26FYcffnjioMKvf/3rOOecc8pcFZXCbb9KdiKPM5oaA7c3/PWvaDjggHKUVDRzPz+yhygEdvvvn+LzfzsUevOWwKy2pR9g7azTIHv0QHrUKIiGeqgNm9C65J9QO3f6Df3cYqTH7I2m888xZrkBy2bINlCTqindCu4ihnUfjtd3vAYNC/49CShl2X+C1oAQGkKnoCAAWABSkNBQUNBaAlJBIgVoBS0lLK0ghQSUBSEllHsc4xy7Ka0ghISChlSAFs482NcBP1DdTtz2j2WU0vbhoNbQQkBrZR8PaW0fq3jz7N4aOnKsEzfNnm4e24bmaR3soe3avOMs99hXAO7ChbMRe+sUeM74o3mHtM46hH9H6wzWn2l9Msk0LlFnknNfKdsmnms3K0u4vT9Ex/03L5lea+La5XztyPJZIMDXEyIiIiKijqqzfauAiIiIiIiIiIiIiIiIiIiIiIiIiIjKYOTIkWhqasrZrnnN4ozzhhz1JwiZTrzMphEzE4VqA0B1t2Go7TcOneufvxqhVhVZnC7sYugz4Yd5L/bHP/4xrrjiilKtBRERERERJdTS0oKlS5fmbLfPPvsgnU5+rEbUlQghcgfeZDt8z5m3E22QLaTnwAMPxEX/dVHsvNbNn+CzJ7+NlY/PgmrdBjdCOlhEeJowpjrThTCCuN22MtBPGH1EYMxCLsY4bc3YuebNyLpNnTbVq0XE1CCFdB6n0JjCae2FbNs3dsVQ7c8++wx77bVXUaHaQgjMmzevhFUREXUsxx57LD755BOMGDEi776WZeH888/H1772NbS1tZWhuo6howVrT5s2Ddu2bUvUtnfv3nj00UfLXFHXVOxfqrxTqGTYtwpTSuH11/6Rc9w+qRR6Sf/vfgLAhr/8pcAqyytTqLZ536YGD0av234NUV0VMxdQGzdi56uvYuezz6Fl8RteqLZ2/ue2Tg0YgN7zfgVUVfvLdUK1tVeLRlqmkZKpkq3jrqJXXS801TRBaQVLK++3pRWUsqBgwVL2bWgFrRWUtqCc64DTx7KghYal7HZKW14Qtlba7ue0VdDQUACcDGqtoIXzmGrtbQPuL6U1FDSUM09pBIKz3RMrKWVBwxjL6WOvlw5cwtP8rcmuURs/Lm3UE/jR2p+r4ayDtv/07PbU7kmeEB1bOLPdcG04ob7hcN/A1eDzKd+Q36QncCDqiMoZqu0/p7O36RAS/POb8OtYvvPDnyXFNuHrCRERERFRh8N/DUNERERERERERERERERERERERERERJBSYuzYsXjuueeytmte8wYadv9q7Lx0fX8MmvFHrHj0G4BWWcdJNwzAwK/eXnC9HV+FvkwX/tJeIV+a1NpLQ9jti9/Bxnd/h5YNucP5TNdccw201rjmmmtytl21ahUeeeQRPP/88/jggw+glMKQIUPwxS9+EePHj8fBBx+M2travJZPRERERLQruvXWW6FU9mMvADj11FMrUA1RxyaEyB18kyk8RxjzY2eLSChP3DTXtT+7FqtXrcbdd98dO3/bJ3/Dqmf+EwP+7bZQAU4RXmi2O8kv3I2c1l477YVPQ4hA22C9pfgcQ2Dn2rehVWtgalVVFSZNmRQI1LZ/m6Hn/jr57bzUbD9c2wjm3pVCtQFg+vTp2Lp1a1FjHHjggRg2bFiJKiLq2IoNO+torwGUXL9+/fDBBx/gzDPPxB133JF3/7/97W/o378/nn/+eey9995lqLB9bd68OWebSn0+f8UVV+D1119P1FZKieeee44nDOrw7Nfexx97HC0tLTlbT6+Jbms7P/kEW155BU0HHljy6rLL/30j3ENDo2bKZPSefzfWnf0dqHVrY9vrmGnuvm3VvmPQ6/abIQcO9N7LNNzAYbeTHYJaU8EQfGiNTT++Gi1vvRWYXL3//uj+g8uzdm154w1suuYn5azO0+s3d0ImOJH00G5DsXj1GzAfDaWlfVvBOZZSgACklvYxiVJQKQAQEFohJQGlACkElBKQUkJBO4ct9jGZHRuvIZSElk6AtDAStJ1jNK00hLT/vO7vgkQj3LXTQCnt76uYG5bRRWkVPfYxjreC+0r+8bJ9OKUDx1jmEaMbhO0u02uihb1u2q9daA3tHJ9pob3jZKHdGvxj9bjf4fI1dGCdwrdz8cYl6kTKHapdyLyMY5f76ZXp87mY5QZPiBFt4M6PfQ1JsEvA1xMiIiIioo6FnxoTEREREREREREREREREREREREREREAYNy4cYmCtbNpGDwNQ499Cp/97Uy0bPooNFegptfe6DXuUjSNOKrIandxcV+gzPW9vWxBYEa49pAZ92PZ3WNzhqOH/eQnP4FSCj/96U8j88444ww88cQTWLt2LVpbWyPzX375ZTzwwAMA7MCt7373u7jqqqsgpcyrBiIiIiKiXclvfvObnG2EEDjvvPMqUA1Rx1dUuDbgB1THzooP17aHDE6XUmLenfMghMBdd90VO96WDx9Bw9KH0W3U0cbCzSKNaWbAthsyHWppT/DnR9cnbvxconfUjlXRcMz9DtgP9XV1dg8jBNuNMHJ/uUHabh64H6Ttt4sN1Qa6fKj2DTfcgPfee6+oMRoaGnDbbbflbkhE1EXMmzcPRx55JL75zW9i586defVdt24d9t13X1x33XW46KKLylRh+0gSrF1fX1/2Ol5++WX85CfJg3avv/76Lhl03h6ynQCmVIGYN//y5kTtzmxsgLnr51a15p572iFYO7NgOKd5Tce2qZlwIPo//SQ2X3cDtt13H3RLS0wId/CG6NUL3c4+Ew1nfguiKu39GdAOONbG+NrJYxZIy6pSrF4im+fMxZbboidMFjU1OfuqDRux88WXylFWVMzfIOP0bxiAd8TbaNNtcB9VpdsApJzbdki0VgCkcBO0AaWhhQUpJLQCUgKAlpASdti11JBCQGsLQgjY0dYSAgpaC0BoO4AaAkJrQGlACv8cSIBxnKS856vW9gw7fFvZYysjhNpdMYWsz2Ot3RMx+YR7rOiFXHtznOBYAIEAWbu/u1z7t/CP49zXGCc4XHgDCsQF3brLcEOyI+Ha4XVguDbtQrJ+hpVrMy5nqHaS5YfHLPLER4DxWU2+y87yOpHva0igL19PiIiIiIg6DKFLcdRBRERERERERERERERERERERERERESd3j333IOTTjopa5t040CMmPV2ovFaNizBxn/ejR2fLURtn/3Q58AfQtb2KEWpHVQZ/1lurn/yG/q+XqZ/Ihz4Yl+WIde+fDXWLZqbsLigt956C2PGjAEAKKUwefJkvPRS/l+Y79WrF5566ikccMABBdVBRERERNSVKaVQU1ODtra2rO1GjhyJpUuXVqgqos4h8ddqM2XjZOmeKXwo0/QnnngCF//XxXhvSTQ0OVXTHcNOegWypnuGAjLE82kdyPnTce3dNuEhC+WkqP3riTOx7eOnArPOu/A8/M/P/8cPvw6mXnt5334otjBnGdHawQfEDOk2b3e1UO21a9di4MCBsScqy0VKiXHjxuGKK67AkUceWYbqiDqmUsUndLTXAyrM6tWrMWXKlIL3ic8880zcfns0TLazmjJlChYsWJC1zbhx4/Daa6+VrYbt27ejf//+2LJlS6L206ZNwzPPPFO2eroa8zUwPhA6uOuXcf/VGUeH9jG1kYKtnR+7ifYCgHt164Xm5uasdfaUEs/26w8NQDnLUM4FdXXY/x//QLp7eD+4NCLrrAHd0hL9W1wqBZFOe+2z7T4HxnTuI6011MaN2PHU37DzpZdhLfsI1prVUC2tEHV1kP36omrvvVAzZRKqD54CUV3thGgjcL8qrfxp0NBaoyZVi9p0bQnujdy2P/AA1v9H/EkGaqdNRe+7408W5Gp+5lmsPWVWOUqLGPjWYsiePRO1fXft21i+cTlSUkIIibRMISVSkEhBSJdiykUAACAASURBVImUkEjJFKSWSKXSdkS2O00ISEgIKSCRghQSAgIpIe0waSG89l4ctZDQGpDCDu4GAKE1hJT2800YRyzC3YjMv+s6z0EY26Jx4qRMuy1xx0H+tNAxljesMM/J7M2R0jwGCx9ruQHbxjznBErCTQ4XbktnujmG8Mdww+PN471c61VIMC739aijynk8U0SodtGB2pn6FhMCnnHQLEMW+PzN9FpRaLh2MbUQEREREVFpXHXrYUi3dxFERERERERERERERERERERERERERNQxjBs3Lmebtq3/grVjDVJ1fXK2rd5tL/SddHUpSiNThu/lJQmMCbeJfMnPmd17/BVoXvc2dvzrRai27XmVd8opp+CNN95Ac3Mz9ttvP7z//vt59XetW7cOBx98MFauXIlu3boVNAYRERERUVd177335gzVBoB///d/r0A1RJ2LHRKWICwoFNLsD4CM4T52CFh0Zqbphx56KL7yla9g98G7Y82aNYF51s5N2LbiBTSNmJG71nB95k0vbM2owfs8QEf76Jhp3rzwsoKNmldFQzgnTp4YDE0zwrTd28JLiPOT4hiqbZsxY0beodrpdBqXXXYZvve976G+vr5MlRF1fVrrDvm6QPnp27cv3n//fZx99tm47bbb8u4/b948HHPMMTj88MPLUF3lbdu2LWebhoaGstbw1a9+NXGo9m677Yb//d//LWs9VDpCCPz9qb/nDNUGgINrawK33d1MAUDt2IHVd92FgeedV/oiMxDV1bHT40NGgwcEkTbGW4fs0QP1xx+H+uOPyx5ODvih2oFQcx28b7Q9vzoVX2+p7VywABsuvrQiy6q0wU1D8OHGZYDSkBJQWgJQ0AKQWtsPoyWAlIC22pCWKWgpoJQFyBQABaFSEMJ+DIUQXki8VACkfVI0CA2BFKQTlq6c8Gh3O9FKeTVp2GHbkPYxq3DG9Y5fnWMm7W1L2tvctA4cDPmcvsI4BvSOvxA+BhJml+ATU7vTg7UFjjONbdk+RhPQwg+JFxrQXri2G1jvLlM7h4NOuLb21z1uf8xtl+k2UWdV9EmCCuxeUKi2UWvssy/hyeFzi3kNyPXvXryGwe7h155c05PgcSMRERERUfuT7V0AERERERERERERERERERERERERERF1DCNHjkRTU1POds1rFlegms6myC84Zh3a/nK0d4nM1gV/CTHS11jG4MPvw6gzP8Hwk/8BIasSj7l48WJ8/PHHGD58eMGh2q6tW7eiR48e2L49v3BvIiIiIqKu7pZbbknU7uKLLy5zJUSdkxAiWehNpsPtDMfo9iwRG8QTG86jgaqqKnyy4pPYsVo2fRCzIBH6HS7KKC4mZNv8cdsGfoS0L5DRMYUxX8hAv9aNy2E1b4isw4QJEyCkCJQkRLAWiGDNoYqC9bv9doFQ7aeeegqvvPJK4vY1NTV47LHH0Nraiquvvpqh2kQlUHSwHXUYt956Kx599FHU1tbm3feEE06ww1G7gCSftSf5O1GhfvrTn+LFF19M1FZKiaeffhrVGQKPqTQKCqKNzZq298nm3DAn0RCzG7o5y0fgtzv06nnzoPM8uUhBsrzMmyGjIsP0jH3DJ6sxQ7Wd5bqh2pFHwOhjhmy7QdspmYYU5Y8Lan1/KdZ9ezZ0gpN6dUbdarqjIV0PBQtKKSgoWNqC0ha01lBKQUNBawUNbc+3LChob5odk628H0srQCs7TNrppTWgtYKllNPXGU1ruCNrAShnTO0EZtvjaiit4f8oaG1BCQWllbeNKK2htPLHUO7FqV8rKMtybsNZtrnOdl/L+VHexfnRyqvZ3iadapw6zS3UrBfu+mpt3w+AFyAfCZaHEdztPC/MAPE44edivsHA3M+jjibnNpnlsyh7gBzjZ2iQ13NHa/8Srkv4z2sdeP4X/u9Z3AoDl5j7IeNywjsY3k0du94FBYyDrydERERERO0t3d4FEBERERERERERERERERERERERERFRxyClxNixY/Hcc89lbde85g007P7VClXVkZX5y3HhL917k0u/XHNMIZywK2dSVdPuGH32v/Dxg19H8+p/JBrvP//zP/HZZ5+VrLaGhgYccsghmDt3LsaMGZNX/+bmZrzyyit4/fXX8fbbb2Pp0qVYuXIlamtrcfnll+Okk04qSZ1ERERERJX02muv5WwzePBg9OjRowLVEHVeQojcx9nu7LjwIuP4OTpLRAJ53OBCb7rTv6qqCnt9YS8s+eeSQHtZ3QS/Ya5iQvNE3Dw4oYc6UE8m+QQt7lgVfV0aOnQoBgwY4I8izDGDnz+Y82KDyUV0XlcO1QaASy+9NHHbX/ziF7jooovKWA1R51Cuz0476usE5WfGjBn49NNPMWXKFLz33nuJ+23btg0PPvggjj/++DJWVxnNzc0525QrWHvRokW44oorEre/5pprsP/++5elFkrO3V8WIrpv67fxd+kWLliYc8zuUmJoOgU3rt7cb3ZfbVtWrcLqu+9Gv299q6j6SyEYqh0UuE9C+6WA8x4S0y84BrywYf99LBzE7c+vTpc/bN5avQZrZ50KtWVL0WPVTJyA/i8lC9RPSm/cgNVHHQ3d0lLUOP0bB+GDDe9DCwVLWZDeyYOUfVIhKEABqRSgNCCFsIOqhX0bkIDQkE5Qtf18sacpbW8QQgtooSCdJFg7YNo+UZCChtCA0MoLkNbh7Uho7+RC7vag7XRsJ8AbzrZnHGvGHTa65zrSOjLLu6Hscbzno51u7ewHGc9Ud3le8Lu3eHsd4W772jmRkjvduU/8XoHnkL2O/utN4HaG/TG3XabbuXA/jzqKRKHaWQfINqsEgdrm51jmVK2zv8mF2xYg8hyNhGc7883XyHA/9804PFTMa0a+ryN+WXw9ISIiIiJqLwzWJiIiIiIiIiIiIiIiIiIiIiIiIiIiz7hx4xIEay+uUDW7uJjv3CX6QmWS7yOG87hCywiHa0MLDD3ufxOHaz/yyCMJisjP008/jX333Rd77LEHrr76apxyyilZ2y9atAgXXnghFi5cCKVUbJuTTz4ZZ511Fk444QT87Gc/Q+/evUteNxERERFRqT3xxBPYuXNnznZHH310Baoh6vwShWsDsQE89gDIK1w7Mt0Zs3ev6DFpqiocbBlemHmAnyV8OzbXJyaAu5CQIyc0aMdnr0ZmTZw8ESIQpo1g4JGdzxYfhm2sajhUW4THCPcNXc9efscMPdq+fTvefPPNRG0vu+wyhmrTLqMcwdmFLLejvnZQbr1798aSJUtw7rnn4le/+lXifnPnzt1lgrW7d+9e8uW2tLTgkEMOyfhZfdjEiRPxve99r+R17GrMfc5Mu7IRTsPwPrIXpptlGQsXLMSO7TtyLmJyTU1wXG+s4O1/3Xgj+px4IqTRvqQKCCHNyt1F9cKGtX9bBHe1tfPjrXMo8FMrbTx22plvT6mSVfnXlge9fTvWfetbsFasCM5IpQDLyns8UVuL9JDBJarOtukPf4iEaouaGoja2rzG6dfQH++tX2KEOQMa0gnJBiyl7exsJbzjFiXsVO2UALRQ0NqeJp2HyYJCSgFauEckCkIDChqAdI5TNIS2YB7DSS2RSlUhJVNICYm0TEOKVOBYyL3m/lJKQUHB0haUstCq2tCmWu3AbW1vR+EnvvACuL0pzjbrjG4E0tr97Y3XHdMN2fY2S2PjdqOy3TbeVO2GdAtvHG9ZRoi2K1G4tvl8Ybg2dXKVDtXO6z1Om68jzutHoN5QKHUk9Nq8nsfzzHzP1MEZmYK27ZB//2wfkYDtuI/Q4N8fxbyO+KXw9YSIiIiIqD3I9i6AiIiIiIiIiIiIiIiIiIiIiIiIiIg6jnHjxuVs07zmjQpU0tGVMcBF68j4WuvkIV+JlpG9rbcs57vR9kQ7XDsJq4Av1ie1fPlyzJo1CxMnTsT27dtj2/zgBz/AuHHj8MILL+QM6ti2bRt+85vfYNSoUYlCRYiIiIiI2tucOXMStbvsssvKXEnH5B4/dfYLVZYQIlnwTabjafP4OTJLxIbxhKdt2rwp0ka1NccMHLcwc1q2+W6StchacyGaV70WmTZhwnh7PYVzCYV9m/eNd90IOnIfl0A7NySpC4dqA8C9996b6LVg9913x3//939XoCKi9lPU+6PI85JHTdS53XLLLfjrX/+K2oQhrK+88kriUOiOLMkJenr06FHy5X7961/Hxo0bE7Xt1q0bnn766ZLXQKUhMux/AcAffn9XojHOamxy+sfvtbpaPv8cn91+e/5FJlHAy3i4SyCYNDwz4XuKHViuobXz3uL+FsaQxnwpJKQoY1SQZWH9eeejZXHwBC81Eyei/sgjyrfcPFir12DrHXdGpjeedipEfX1eY/Ws64mUTDnh1ApKaTukGgqWUtDQUFrZF+dHKwWttX1LKyitATjTnP0V97dWdn9LayhoaK2gtGWPoRSqZBq16Vo0VjehqaYb6qvqUZuqRZWshhTS3owi26r2fkkhUSWrUJuqRUNVI3rU9EDvuj7oWdsTDVWNqEpVeSHuGnYNyqlPKQ2l4d3WWtkXt61WXs0a2gl7h7fuzho5+0TemZqhhfvc8INu3TH9ac79AxiJuX6YPBAMqBcwnhfm37AD94rOejsX7ttRe6l0qHZS9nM0GKode0wm/Oe41z50fFXQZ6OhH39M9yQI/muJUYpzEorgSQUidZsB21nuL/+1Kz98PSEiIiIiqjwGaxMRERERERERERERERERERERERERkSdJsHbb1pWwdqytQDUdUY5E6qKH19EvAhf8xTsdc8mnFB39crIW6Db6hALrKa2XXnoJX/jCF9DS0uJNa2lpwaRJk/CTn/wk7/tt48aNGDNmTKnLJCIiIiIquRdeeCFnmz59+mDQoEEVqIaoa0kctJzpkDNL91zh2qlUKjLf2vZZloGTBmxn6xsXuJ3nBYDVvAEtGz+ILGXi5Enh9EVvvSOB2i73owgnQDsQmO2Gaofukq4Wqg0ADz30UKJ2f/7zn8tcCVH7KPpkE4WePCCPfgxM6/wOPfRQrFy5MtF7QmtrKx588MEKVFVera2tOdv07NmzpMu84YYb8OyzzyZqK4TAk08+mTjwnAqTdYsPz0y636uB9997P9HyR6XTsUPF1bXyl79Ey+rVicYtFTNEM/FbiREeav52/+5nvmW4QZ2Rsb2/xfnvf344qF1VlUyHe5XUxqt+jB1PPhWYlh45Er3uuB2oqi7rspPactNN0KET5Yq6OjSee25B4/Wq6wWl7aBrJZywbC9U27KDpZUClIZS9nw7Ad0PorbbKy9k2h1Pw2kLeKHpaSdMu6m2G+qq6lCVqoYQMhjeam4c0UOlwLzAtuJIiTQaqhvQs7YX+tT1RWNVE6SQdsi3ZRn1WgAU4ISHayN42w3C1m6AuBmyrd2AbTeu2wgTN8PFnfXXcAO8nfvSeJ544fKIhth6T6NM4dohDNemzqbSodpJgqLNQG3jbSnw70YCkdfm8znXyQOLOMFb/LjCCNr2l2UGbJsh2xkDts3lZLjfCqmXiIiIiIgqh8HaRERERERERERERERERERERERERETkGTVqFJqamnK2a16zuALVdDRl/vJbklDtjF80TBqinX/Ydjhcu2Hw9Jx9EhHSvhThk08+wX777QelFJYsWYIBAwbgxRdfLHi8ZcuWQUqJRYsWFVUXEREREVG5vPzyy9i2bVvOdocddlgFqqm8bCEtRYVvdkBdbX06k7zCteMeogLCtQUEDtj/gMi89W/8EsGowUwh2XHTkoZsZ+qX/LLj89ciIzU2NWKfMfsYI/s/5u1IBUL4odrGY7ErhWoDwGuvRe/TMCEEDjggut0QdXZlef+L+1g028ekeYRr8/26c+vZsyc+/fTTRG3nzJlT5mrKr62tLWebUgZrv/vuu7jkkksSt7/88ssxfvz4ki2fyijmpa9lZ0t0Yoh5KplsL7Xunqa1ZQuW/+hH+dVWFsFqCwnZjPwNEPADhbW2g5edAFBzt9cMNE2VMVh767w7sPWOOwPTZK9e6P3730F271625ebDWrkS237/h8j0xtO/hVSf3gWN2buutxMc7YRhazt02tIWLCdw2nIuTsw02nQb2rSyw6OdsG1L2cHalvv5hBM5bSk7oDsl06irrkd9VT2qU9VO0LZbhR/ErqG9eV5QrA5vczrwK5uUSKGxuhF96/uhZ20vVKWqoaC8AG1LKVhae8HXSlv2xVkv5dXhBmgr72Kvu3buG+XVGw7YdgsNht/6geDuc8G/7Yf/JgrXDgXXmxiuTR1VUaHaOf6ZR6Hh0O7zy128/TwOjmHWnTE8u8C6EwsFZQdDtv1p7r6EGRZu9ovU5l2NBpAzXJuIiIiIqGNjsDYREREREREREREREREREREREREREXmklIkCeZrX7GrBw+X+0luOUG3hNwvWlE+IdpZl51g/M1y7cY9Ds7ZNQsgq7HnOWvvynfXoN/UXBY+1ZMkSpFIpjBkzBuvXry+6Nq01xo4di6lTp2Lr1q1Fj0dEREREVErXXXddonbf/e53y1xJeZU0NDtpNnAHxRCW9uGFOyeRZyBrpkDpqVOnRodWrWjZuDQ0YJIg7UzzSv1EcIO1X4/MGT9+PNKpdGyYds5Abfj3vxBO+10oVLulpQWrV6/O2e6MM86oQDVEnVD4aZ70rbTAcG2A79ed3aBBg9C/f/+c7V599VUopSpQUflYlpWzTe/ehYXThrW1teHggw9OfJ+NGzcOV199dUmWTfEyvVJF9qPC53x195+y7UcJoLW1NWcNX66pzlqDuWfqxGRi7cMPY8Pf/55z7MQShpGKDNMz9g2dqFY4//PeIoxw5Mg9GQoydZepvShie0q6TMHaO/76BDb+6KpgSTU16P3bO5EeuntZllmIzXPmQoe2M9HQgKbvnFPwmD1re3tBrEprKKFhKQtaK8ANkPbm2+HZyn10tAUnktuZbgFaQcOCpS0orZBOpdBQ3YDadA1SIuXHtQrAT9cWgUc6wthgYgNzjW0mm9p0Lfo09EHf+r5+wLb546yfu672bcu7D5Q2t0nnftAKcO87GAHb8EO17X4Kwd7OgbQb3G2vSGA9EodrR17Cig/XrtSFdk1FhWrnGju0vQtnau5PfzSEcF+azLDqaNC0t/3GDZhh1XQRPzGDRSd5zyvAXRH3tVuYbRAM2A7dUZGas91Ogs9zIiIiIqLKYLA2EREREREREREREREREREREREREREFjBs3Lmeb5jWLK1BJR1HmL7vFfJku8gW7SJO4mnIFaYfnh9tkD9h2a5I1TZBV9RnbJVG9256B2z32/hZ22/fsosZMEgiSj+effx6DBg3CsmXLSjouEREREVEx/p4gTKx79+7Ye++9K1BNeZQ0cCRJEE3ucw2VVgHhOAxcaj95hTDHBbLmCNg2zTx6JpqamiLtNr55W8yA2QbPFZKdLVQ7nxBuv0/zqlcjS5k4aWIgSDtT8HWmQG13nne/hlarq4ZqA8DDDz+c6Dk/a9asClRDVFklfb8r5D0+6bkK47ryvbpTO+aYY3K2aW1txf3331+BasonSch1qYK1Z8yYgXXr1iVq29DQgGeffbYky6WgpPtJsX3j9p10MF/b3M9LEqxdZQRou7/DS4nM0xofXHoJ2jZvTl58SQUrzBWs6YUcZwjstIM+Yf990Ev7jAaXCqeJO46AQEqkCl2JjFoWLcL68y+I/L2y5y/nonrs2JIvr1BtH32Ebff9MTK96dtnQPbsWfC4u9X28IOkYUFZlh0KrRQsJ0RbaQULltPGDtzWyg+bhhMc7c5XGpAyjbp0HWrTtZBCeI+sFy3thUX704BQYC0SBLxneIrr0PZlqpLV6FvfF73rekOKFJRS0Nq+KCcsXMMN19ZQSvsh20p507UbuA3nujICyKGc9XQuyt/B0kAgpDtpuLbW8eHa2rwzM9xXhQTiEpVD0aHaCU8OkWmoyGGODk4x63ODqc15gUDt0HGTDkwIXvz3+8xtkvbJGLgdqNO5B5yAbYQCts1w7WyPCcO1iYiIiIg6BwZrExERERERERERERERERERERERERFRQLJg7TcqUElHUMYvublfUhThyc4yY3Owwl91LDDlJWv/3OHa3fc6ucDl2RqHHRaZ1nfKf2PgoX+ATBcX2l1Kmzdvxj777INXX40GhBERERERVdr777+PDRs25Gw3ffr0ClTTRbRHrokZEpxvVwZst4uiwrWBxOHa3bp1w+mnnx5ps+n9e2E1bwj0Cl4vNGA7U/v8Llq1oHn1oshoEyZOyL40I1DbDmgMBmoLiPjni+7aodoA8NhjjyVqd9BBB5W5EqLKKtl7XKVPmmEumu/Tndbll1+eqN3cuXPLXEn52MGpubfRvn37Fr2sW265BU8++WSitkIIPP7442hsbCx6uZRc1j2j8MxMm02oXVtbW87lVon4/bdcp4Vp+fxzfHDpJTnHL5WcYcb+zNiOsX/ei2kXDM52jvncLm6SsLMfK2XpI4LaPv4Ea087Hbq5OTC9+w8uR92MGSVfXjE2X/8LIHSSXdnUiMazzypq3JRMo6GqAUq4wdjaC8jWcMKmndBsO3janaNgAdBawXIuygnMrk5Voy5dCylSxmPqB2r7YdHhwFZn03ACa9229rYQrjwaJp2vunQ9BjYORLeaJn/dtHYubmi28kPD3XnKDtl2g8XNgG27HwJj+OHbfnsYbZKGa/trHgzX9oT/5s5wbepgKhmq7U4zp8e1iAuYDsdWazcI3wzrN8K03R8Ruh33g9AQgYv2L+Gxw8sJLyvCC953xgsFbIfXieHaRERERESdG4O1iYiIiIiIiIiIiIiIiIiIiIiIiIgo4Etf+lLONm1bV8LasbYC1bSnModqx3wxMvKFOp3xhsMMsyq6qND1+PXXWqPvpKsgUjUFL6nHPmfETm8aNgOjZn+CflN/gaqmIQWPX0o7d+7ExIkTE4daEREREVHH5waFFHppL9dee22idpdeemmZKymfkt6/RYTRVIQZGJznIV17b4u7orzDtTME58WO7fwAwAUXXhBZlm5rxqZ//j5mwCwJYrFtyxMsvXPN29DWzuAShcD48eOjlThh2l5otjYCto35mZ4fAiIYwN0FQ7UBoKWlJVG7coQrErWXvN/XyvvSVhS+R3dOgwYNwoABA3K2e+2116CUqkBFpbdx48ZE7YoN1l66dCkuvPDCxO0vvvhiHHzwwUUtk4qXdL8qIPRylyRYOx3aLwsvNdMeroDAukcewb9++9t8KsxLQaG7oUDOwG/hh4O647uBoNnG8Gpx3ue0c6JeKVL515eF2rgRa2edCrVuXWB6wymnoOmcs0u6rGK1LnkP2//8cGR64+zZkD16FD1+Y00TlLKDo50IaCcA2vnthkLD/WxIOQGtbuC2HfgtIVFXVYe0TDvbkx+mDfiPpffbngozxtYL0g4zNpzYAN3QNhi+Hu7iB7oL7FbbE/0bB0LKNCwoKG3ZF2VBKQVLqUDYuB00rr11d0O3vYBtrQAn0NbtA5gh3PDCte0Qbju0HFnCtf26/fvADNfOtK4M16aOotKh2uEPVuK7O/O0c1247exivM8fnbD/uDBtf1nubQH3XADZLkY3/2Ic42Xr5y879Npp1hR5zYsGbLvrmDFcu8SvJTxOJCIiIiIqH/7FlIiIiIiIiIiIiIiIiIiIiIiIiIiIAkaNGoWmpqac7ZrXLK5ANe2lnUO13S8nxtYTTujKHIJdQHExY8e0ElUYfMR9gMj/nyPXDzoI6fq+GccGJHrs/S0MP2Ux9jjheaQbcoeZ5COVyj94wLIsHHHEETjxxBNLWgsRERERVV4pAiwqGYKhlMK7776LX//617jzzjtztq+vr8ekSZMqUFkH19FDtU1FBmxT5ZgB0InEhWvnCNgePnw4Zs6cGZm38e150Ko1tld0AUlDtsOXwuz4/NXItDFjxqBbt27+Us3AbB2aZrQJfCwRKikc9lhQ+GMnUVVVlahdZw12JTIlPllE3EtWKT8WzVeOlyC+R3dOxx57bM42ra2tuO+++ypQTemtXr06UTvzPTxfSikcdNBBsCwrUft9990XP//5zwteHiVj7jclfnUy9tnM3zBPghJaRpJg7aosL6Bundn2VJf98IfY9OorOZdTOqGT3hTyxhNaZTc02A4X1l6YMERwV9gOAfUDQ2UBf5PLRLe0YN2Zs9G2bFlgeu30adjtJ1fbj3MHsvm664Ip5QBkt25onH1mScZvrGp04ljV/2fvzOOkKA7+/a2e2XuX24Xl0ACKdyKiKIr3kXgmIigk4JUENMmbCMYEjyTGN2I0Rox5VcybRAU1ogmJifEXjIryoqKRcJgooniEQ2E5d9llr+n6/dFd3dXHTPfMzgy78H3208x0dXVVdU93dVU39bQl0DatuZQtk07JlC28NmEiZUmlzRRSpunIpJNGEuVJ9VJiXfRqf5NKGI3gMaGkttrx5Yq5tejS/xRXnahaYJitPkZYWaIMg6oHoTJZaUvGTWf7JVLWttuSbWlLtZVQ2xJmu4JtQDpCbWlKR8Lt7BdNrq32i9q/6nzwy7V1Ya4S5IbJtWXIc3jKtcmeJmPfIM4tmU5JtX1xAsJp7TzTZNOec8kn1PZ+l04UdS57RNyhRm2teJluS4WsG+bi1msJfzk9eUG7lNgXWlWHONdhvX9agLqE/URCCCGEEEIKA8XahBBCCCGEEEIIIYQQQgghhBBCCCGEEEIIIcSDYRgYOXJkZLyW+hVFKM2eoJCD2UIG84YNzpNafGemkEJtP/58g1TUnYjB5z2JRMV+sVI0Sqow8OzfYMiFf/Llk56yvkdg+GX/xn7H/ShWHukQQuCWW26BlBIdHR0YP358Tuk88cQTqK6uxte//nVs27atU2UihBBCCCHdm3xKMEzTxL/+9S/MmTMHX/va1zB27Fjsv//+qKqqQjKZxOGHH45rBIcXnAAAIABJREFUrrkmVlrHH3983spVTGJLNWMnGDF1Nfwy4WzczRSyFJ2s5dr+4y5Crj19+vRAeEfTp9i19i9p1woeOLkIszNJt9NPLSFi7RNOPMERZwtlCJSuTNsj1IYWRy8G4K7XCal2Vr9XF+Hcc8+NFe/5558vcEkIKRyR1/44krVs8svxL0OClGvvhdx0002x4t17770FLklh2LRpU2QcIQQMI3cNyUUXXRQrHwCoqKjA4sWLc86LdJ6M1Zh/od9PKdx4qm0WR6hepvzcWovOX92na9kCANrb8e+rrkLLunWReeWKnnfktSBkxcB+jfn+CP26IaXTgHbCEiL7F8eGIiW2X/ddtL621BNccsgh6PPAA0AymZ988kTbylXY/f/+FgivvnoajE68CECnsqRKk0TbQmhYwmxTWse1lCmYsOKkTFMthQmJUqMMJYkSr9LVkadDE9Qqcat7bLmyaFdOq3dhVNwwYbQbyTefYxfIEAYGVA1An4q+llRbppAyU45kOyUtybYpU9YessXbar9YkyvYVlpuS6ANR8YtobcFdT1vZrm2/qnvG12ure9Lfb9Qrk32BLH6PBkTQNZSbTcsjVRbO08cKb3nvIor1PYVMSDATvMnvZNpms7kXxa2Lnx5eXaRTJ+vvluUnF9tu2pnhNYjEfuccm1CCCGEEEK6BhRrE0IIIYQQQgghhBBCCCGEEEIIIYQQQgghhJAAo0aNiozTUr+yCCUpNgUcxBY1QE74s/dLtGNlkuUUlX46qbdF5eBTcOAV72C/MbcgWVUHYYQNtheoGXYhDrrqfdQM/1KGPMLZvfFV7Hj7oYxxMlFZWYnFixfjRz9y5dxPPfUUvv/97+ck12pqasKvf/1r9OvXD6NGjcLLL7+cc9kIIYQQQkj3JhsJhmmaWLVqFe677z589atfxYknnoghQ4agsrISyWQSRx55JK655hr85je/wSuvvIJ169ahubk5a9HGiy++iBNOOAHPPfdctpuzx+hqMpFcxZtZyTjTZ+5OWcq1u9p+3Nvxy6Fj4Reop2Hs2LGh92W2r3oA0fcHwhIupFhaYvem1wOhY8aMySjTtkql6xRDiirD9/PeLtUGgIsvvjhW2Z988skilIaQ/BN5zYojmIuTT2euyVoanSkHr8/di7q6OtTV1UXGW7ZsGUzTLEKJ8kt9fX1knM5ItR966CH8+c9/jhVXCIGnn34avXr1yjk/kn+yaWc5aNVcR6ojMnpJSBtH+D79y/yS7fYtW7Fy0kS05/EFqDldK3zyTc+n8D4WVNejwDaGCDz1K5cuHjZEfhRBDT+7C80L/ugJS/Tvj37zHoFRU52XPPJJw513BsKMXr1Q89Wr8pZHRbLC3ddKCK0k29K6p5OyxdHSlABMR/panqyAYSQ8YmwljtY7+R5BtiaIlbaRVmhyW/d4EGnbRYHjSQSPxVzpXd4bdVV1kJCOVNsSZqeC86YJqQm2lShXShPStETZ1p6yl6nv6l9nn0o4R3sWcm19XwTk475n7/kQ4hJSNCIOT//xqzTaaV8O4ZNqO8GOrNqyTQvPeSO1NEP+v4j0CavVn14X+epCb73oOyc1qbanN+cTcQf6edIui/8F91qcgGDb3WQnD1WPBOviYLqZ5uPAfiIhhBBCCCH5hWJtQgghhBBCCCGEEEIIIYQQQgghhBBCCCGEEBIgjli7tX5FEUpSTAo5eC04kA+AM0BP+Ab2Zi/VDhdfx19PIH0amcsipUTvz30Twy97CyOmforhU95C/5PuRM3wL6K8diQOGLcQAz//EGCURpTDF5JqRf2rP8B/nr4A7Y3/yWqrFIcccgg2bNiAsWPHBpb99Kc/xdq1a3H88cfnlLaUEv/85z9x6qmn4oILLuiWIhVCCCGEkH2NQggr9DRN08Ty5cvxy1/+EldddRXGjBnjyLMTiQQ+97nP4Vvf+hZ++9vf4tVXX8X69euxe/fuvJfrtddew+c//3n07NkTl19+OTZs2JDX9PNJ2m0XMaZ8l8WjL+sCacYQMAdWoZSl6HRK3JzmWBZC4Nprrw2Et9SvQMsn/4iRZ9iJUpgTqb3hP+hoDko6TzzxxLTy8bRCbRWkCbnD1o1Ld5VqA8DWrVtjnc8ff/xxEUpDSBcjjsw6z9f0WGllqHJ4fe5eXHzxxZFx2tvb8cQTTxShNPll69atkXESiUROaX/88ceYOnVq7Pjf/OY3cdZZZ+WUF8kNvR0Vu1ayI6p2ldO+sgzAAVKpVGSSpb4WnS7Vllo5/S1WYS8Ttmd499q1WDFpIjoaGuJuTQ54K/fOyLfdNOCVf9pCTz2es0iTCUsJNDU2ZZ+/j6Yn5qPhF/d6i1hZiX5zH0Zi4MBOp59vWl9/Ay0vBV9wW/ONayCq8ycBL0+UuxJpJc2WSuhqQsKEKU2YKRMpWy4NSJQny+1jVklilXDbK4F2ldvqXyXM1uW2drgzn/4FWsVoWVSX1mBQ9RAAQMq0ttkj1TYt+bg+rwu2TSnd/Salvcyy2Ep7GWDJtSEsaXkucm1djKvLtZ39R7k22UNk7ANE3ZLJUqodDBPe+RCptldMbZ83cE41pxC6wtpd5Ny4caTUTp2p/vSXDUj9XNXrtxjS7ZB9ERBu6/WsI/N2N8Mv2A6kZ+8f/YUF6tpcSLk2IYQQQgghJH9QrE0IIYQQQgghhBBCCCGEEEIIIYQQQgghhBBCAsQRa7fvWo/U7i1FKE0xKLBU2x9iD+gTgD0gL1P8dKMq9cGFmfKOI932G9v88WOKvgWQrKpDr8OvwsCzf4sDLn4e5f2jjyV/uu271uPj35+ObSvvy5xfBq666iq888476NWrV9o4Q4cOxWuvvYZ58+bllIfimWeewVFHHYWOjo5OpUMIIYQQQjqHI9NIM+UD0zSxbNky3HvvvbjiiitwwgknYPDgwaioqEAikcDRRx+Nb3/723jooYewdOlSR569J2hoaMDcuXMxePBgDB8+HLNnz+5SbdauJJkstPwkL4LtuNG70H7dV8ha4Oz3BYWsPmHCBAwMEdttf+sBy10UWzAdJdGOY7FPP7VsDr50rf+A/jjgMwdYYu2Qv7RF04Ta/n0aKuPOtNXdWKq9adMmHHTQQbHi5io/JWRPELtNFnUrNHSR9y+yLGn+4q6TtnyUa+8V3HjjjbHi/fKXvyxwSfLPtm3bIuOUlJRkna5pmjjhhBNi9zUOPvjgbrn/9lYytpr8C31VmdPkElZ7LZZYW2un+dt3Ya+GCVumJNuNq1bhnxMvRUfDzsh846LnmfHakOZRXmB/prtsSPfaoGTA0lkmvfJtAH//29/R2NCYsexRtCz+P2z//kxvoGGg75z7UXLEEZ1KuyBIiYY77ggEG337ovqKy/OaVWmi1BXBSglLAW1Cmq4YGhIwbRm0tU65R/zsFWjLNL+ru20e76unnaB9F25ct3z6Ql/8PFNZUokhPYZAQiJlmjDNlCvZtqXZEiZSpk+4bVrfU7aM25JqA7D3rJTSjmPLtW3BrqkJcrORaytc2bZMX5lkWI+QfBEp1e5M2qHHa4ZjOo1U212uBNLBFNVVKux/jqjrmKefFPg/L35ZtlWvBiTc/j/VdzTNYBoqE+dDX0+/B+u7lkoE8vGUVkvPqWs0UX8Yna1L2EckhBBCCCEkf1CsTQghhBBCCCGEEEIIIYQQQgghhBBCCCGEEEICjBgxAtXV1ZHxWupXFqE0haaAA9ZCBsNJJdQGQgcpBtUB0YMj3TD/lM1yPU7YiM7Mcm1n4J8zODGX/SohzQ5seHYiWre9ExrDMAx873vfw6RJk1BWVhZYPmLECDzzzDP4zW9+EzvXyZMn46OPPkLPnj1zKLPFW2+9hREjRqCtrS3nNAghhBBCSPZ0SpydxhXbkerAP978B2bfMxuXX345xowZg8GDB6OyshLJZBLHHnssrr32WsydOxdLly7Fhg0b0NLSktftyjcffPABZsyYgYqKCpx22mlYsmTJHilHrN8rk2AmU3fGEy27v2JRrDJQzFJ8wmTQsVHdcG310tJSfPOb3wxEbfzwWbQ3/MfKM0vZdLDC6zyplqCgc9Onm2AII/N5GiJpTLcPs9vG7i3VfvnllzFgwAA0NsaTJtbW1ha4RIR0EfJwWYtzzY17bU67jHLtvYK6urrQl1v4WbZsGUzTLEKJ8sf27dsj4+Qi1p40aRI2btwYK255efke64sQL+lqpKi2l9PW0ttcdmJxxdpRrTV/K1d4PoWTtQDQuHw53hh3EVo3b47MuxCE1u2+Z3/quhHY7pAdISGd5rqVhsSCp/6IyydejsrKypzL2b56NbZNnQr4BPi9/vtWlJ9xRs7pFpKWlxej9fU3AuE13/wGRFVVXvNKGklb/mxCCnXfwoSEtBTbpiuRlpAoTZRBCHV7whZH2/c6TMCWc7syaGm3EVylrU9uG5DeIvsuW1qJu4yMk4mKZCX273EAJIAUUkhJS66dMjvsz5Qt2U7B1KTkpr0PTdjCbJmCaUp3P8PeXz65tivcjSfXdrfTu5F5FeJ27n1UmSey19EpqXbEPc/w41SFWQdVwG2t1y/CK6B3zrWAVFuvrdyFzn1dvc8knYVQMmtpms6mSMCqG6T0hKl3SIROgXVNLT+vcFtqK6iXGejpOIJtVdAMgm21nnqpgWe/Ua5NCCGEEEJIl4ZibUIIIYQQQgghhBBCCCGEEEIIIYQQQgghhBASwDAMjBw5MjJeS/2KIpSmkBRyoJoMDI70DIwLlWpr63o+9fBMYWHy7LhTpjSjwu2QPMi1G9//A1q3vh26bNiwYVi8eDHuuOMOPP7442hpacHWrVsxd+5c/OIXv8AHH3yAd999F+edd17W+R5wwAH44IMPMGDAgKzXVXz44YcoKyvD/Pnzc06DEEIIIYRE0ymZNuDIs19//XX8/Oc/x2VTLsNxo4/DoIGDUFlRidKSUhw3+jhcN+M6zJs3D6+//jo2btzY5eXZcejo6MBLL72Ek046CX369ME111yDLVu27OliuURJtWOQL0l1tnLuzoqy8y3Z7tQ5QnImZ8G27kGymTZtWlCeJ01s/9evvHkiV6l35y1gsiNGvZhOHmbfYshU/n1Jqn3HHXfg1FNPzWqd6dOnF6YwhOSZWNejdHLBiFWjrpudubZmWjftMk1eF7oer83dgnHjxkXGaW9vx+OPP16E0uSPnTt3RsYJe5llJn73u9/hySefjB3/ySefRL9+/bLKg2RJhjoofdsqo8XTWle1s3yPjDx+bTO6jivTpNiqTOmai4Y9pW+NWus2/fttLD3/XOxasyYy/zDiXCcCcdI8/8sk3gxbpOTCerJ6vHtn/xLTrpiG9rZ2lJaWRpYzjNSmTdgy5XKYjbs84dVf/xqqr7g8pzQLjpRouPPOQHCidj9UXzYl79kZIgFTagJXW5Rt2pZVS7KdggRQlihzJKuWPlv9ZlYHR0A7TaR6Vuz+zu6xpIWp9X3SW4cw0zziHbuhaWS5flVJFQbXDELKNGGatlxbpmyZdgqmNO0pBdM0kbL3lyPXVtJtJ573Dkhn5Np6m6xgcm0230hMOiXVjkrbdyAKO9Q7J/UVgtJ+VT4preu3r7iBe5tOdaXLqX3hsOtJ+8+SYLv3JT1SbG3K9i6renmBNx+3jvaXzYmpgtQFVmuHOHWHvy6Qbnyh9hvl2oQQQgghhHRpKNYmhBBCCCGEEEIIIYQQQgghhBBCCCGEEEIIIaGMGjUqMk5L/coilKRQFHKAWgbpNAAIkaNU2z/vn7IdkZlZlJ0+zULJtSW2Lb83dMm0adOwcuVKnHjiiZ7wPn36YMqUKfj2t7+NoUOHZpFXkD59+uDDDz/EiBEjOpXOxIkTceCBB+L111/vVDqEEEIIISRINqKJjo4OvPrqq7jrrrswZcoUjB49GgMHDkRFeQVKS0ox5vgxuP671+PRRx/FP/7xD3zyySd7hTw7Ltu3b8ecOXNQW1uLQw45BA8++CBM0yxYfp2ShOwBqXY+0iiEyNNDjC4g5Sx7hpzl2trP1adPH1x2+WWBaNtXzUHb9vcC6wpHLVg8kpX7hYb/481/WF/04vhvYSD9fsplW7qzVHvmzJmYOXNmVuuMGjUq1kvxCNlTZPUilHS3HzN6XsOvlbFfdBF2azUir3T5haZNuXa35sYbb4wV77777itwSfJLvsXaGzZswOWXx5fyfvWrX8UFF1wQOz4pPK6O01tpeeYz1We++Tj9yTIYad+lkKk1J0I+9all3Tq8dv65+PRvf4ssQzzy0Lb0J+GTemo/QICOVDt++fC9uOWmW5z9ahi5KYK2XnkVUhs3esIqPn82ev3g5pzSKwa7Fz6HtpWrAuE13/oWREVF3vMTQkDCFrOa6psthTVNW+IqUZootZ/x6u0Cb0NCStNeDlf66sheJQD/uZO+XeCXrkdvSJrveaBHWU/UVdchBSXVtgTaHsE2TKRgOrLtFFKupNz+U6JsXbTdWbm2DuXaZE8Q2e+JOh9j9Ef8yblhMaTamrQfzjkRnodHqK3VYR5JtQqXmuTamU/Xf/L30+JNehr+pV5Jv+p/mk75rI80ZQ8plWd/2PtQUq5NCCGEEEJIt4BibUIIIYQQQgghhBBCCCGEEEIIIYQQQgghhBASShyxdmv9iiKUJN9EjEzMS/q+EHsgnAAg0g64yyS5TjcfFS9d+cLWS2eRSZdmujJo25elXHv3pmVo3fZOIHzSpEmYM2cOqqurY6XTGcrLy/HOO+9g6tSpOUsKAGDt2rU4/vjjceKJJ2LDhg15LCEhhBBCCNFpa2vDkiVLcOedd+LLX/4yjj32WEueXVGB0tJSjB07Ft/73vfw2GOP4c0338Snn36K1tbWPV3sLoWUEu+++y6uvvpqVFRU4Atf+AKWL1+e9zwiSSeZidl9iyss8Qs3w/7ySWfyiSUFjVMGyln2CEKITsuev/Pt74SGfzj/BHQ0bwrPt4hy7YpBp0AYpYHwG75/gytj8t1qUPslbN/kKgfvzlLtZcuW4c4778x6vUcffbQApSGkiOg21DyR1TXcb2SNWQ7KtfcN6urqMHDgwMh4b775ZkFfTJNvGhoaIuNUxBTWmqaJE044Ae3t7bHiDxs2DL/61a9ixSWFJX1bK7rfodpcnk9pPfcCgFQqFZl/WRpnd1CYLTzL1GTYywwRrMZTjY3451VX4u1bb4Xs6IgsSyay6odluUulDF4HnCduUmJn6w48896fUTWyAt+ccw16D+gNIJ64PIz2d1Z75ks/91n0+Z9fAolETukVnFQKDT/7WSA40b8/qiZ/pSBZKhmrVFJtacI0pSuIliZKEqUwhOEqYZWs1dSkrY443RK3WvJbG0dyq+XpK4MbILVHrDL0OWu6Y1QdW4Voa+xXWYteZX2QMi25dkp2WPvHtCXbqZRnn0kprU+kLEG5LdK2pNopu6uYH7m2R75LuTYpIpHnWhypdsbFuUm1Hdm3duxLBKXaofcq7RdBBIXagLrVY9p1mPr0/k8X7cyVJqSS6kOJuONN7tmv6ongPdVMkm1naQbBtr5P/fsgllzbty8z/XZRsI9ICCGEEEJI7lCsTQghhBBCCCGEEEIIIYQQQgghhBBCCCGEEEJCOeaYYyLjtO9aj1TL1iKUpruQQaptj+yPHg+XSWydSYDtZBgSz7eO9KcVlX5x5NoN784PDZ87d27kuvnEMAw8+OCD2Lp1K66++mrU1NTknNarr76K/fffHxMnTkRzc3MeS0kIIYQQsu/Q1taGxYsX46c//SkmTZqEY445BnV1dSgvL0d5eTlOPvlkzJw5E0888QSWLVu2V8qzDcNAjx49cOCBB+LII49Ejx49OvUimHS0tbVh4cKFOProo1FbW4sZM2bEEvBlIpZgJleptoiWTxdSmt1Z4pYrVrkjRD2Us+w5OiN9Pvjgg3HuueeGLJHYsPAySLMtPE/tr5Akq/qj95FfC4S/9NJLWPraUm+ZIkTjuZa1O0u1TdPEOeeck9X5KYTAf//3f+OQQw4pYMkI6RydvuZkdJkGr5tpr6UFuvRRrr1vcPHFF0fG6ejowGOPPVaE0uSHxsbGyDiVlZWx0rryyivxn//8J1bc0tJSvPrqqwXpv5A0ZNE8ctWc3pU88/70wn2Sseq1Ujsxr1Q7UxsxmL3wfAoYAAw7FSFNfHj/fVh8zjlofPfdyPKEpZsrYY/DovpyjqjTjvv2ln/j6dULsK11KwwhMOxzQ3H9vOkY9fmRebvP0favf2Pj4Udiw9DhWU3Nf/hDIK2WlxcH4m1L83KguDT/+S9oXx387Wq+822IsrJOpZ2OlOzQpKumK9q2Rc9JI2FJtaWSm7vCZq9IFo60VW+fSBVXSltELx0hvaukTYMdUYm7vQJuRfHaFAf02B/lyXJbpq0LtlMwYSJlpmx5tj1B+4R0vksJS64tKdcm3Zc9J9V2r45hUm19BaeMjhw6mL6EVq9I52zzCLXVSwRMafr+P4qeuSXBVueuI92W3slZw67T9Mmz/b5w97uVj6qjnfPcnjySbb9gW9UrattUPS7D94cl1xbp5dq+35hybUIIIYQQQvYMvPNMCCGEEEIIIYQQQgghhBBCCCGEEEIIIYQQQkIZMWIEqqurI+O11K8sQmnyQcTA5Lyk7wuxB9g5g6NDs9fLFSa5TjcfkoYaPOiMSvRNenjGQXnpBkOmixu+PBu5tky1ovH9PwbCf/jDHyKZTGYoa+Ho1asXHnjgATQ0NOCpp56KLRXxY5om5s+fj969e+PGG2+EaZrRKxFCCCGE7GO0tLTg5Zdfxu23345LL70URx99NPr374+ysjKUlZXhlFNOwQ033ID58+fjn//8JzZt2oS2tnChbHdFybMPOuggnHXWWbj22mvx+OOPY/369UilUti5cyfee+89rFq1Cjt37kRrayvuvvtuDBs2rCDlqa+vx+zZs9GrVy989rOfxaOPPpp1W7ZTgpkYcpmo9LuMSDtGdzSuIDxjHpRrd1k6I3/+0Y9+hJKSkkB4y6ZlWPOrgZEvPCu0YLv30dNDw5//+/OOTDtKqF1oAXhX5corr0R9fX1W6zz99NO4+eabC1QiQjpHmAwtlEwv1Mh4qQu5/xi2ggqKkFpnkrilTVPLN5Y0LeL6zGtz1+Wmm26KFe++++4rcEnyR1NTU2ScOM+EFixYkNXLMB977DH0798/dnxSeNK3vSL6G3DbtSoNIQQgredgcfqL5Yabt1+aLbTJ8C0XgUnAEN54+nqNb63CS2edibfvvAOpDELqnPqMzjO/kHVDdq2EDAb70tjRsg1/fe/PWLrhVaSQAmDYfwIVNRWY/OMvA8EuQW6kUpBtbVlPCPt9pQzGa2/PuWiyowMNd/08EJ4YOBBVkybmnG4U7al2WxhrtwtM07nSSyGQNJJQR4tpmraIVTqfmvbZ+bMEuHDiAfDIWNM1ARwHbsiysG5VQKoLPQ/vp1Yoz/rZ/AlhYGiv4ZDCEuymTFeeraTaKZmCaUu3lWBbqk/Y0nJYIm1py7VhS3ItKa5Xrq23vBwRuRLkajuNcm3SpSiYVDtNHK3fETj3nWPfu673nNHqNP2lAaZ29qlz03c+WnJ8XaSt4uuCazMwBf4vixbPqjukJsl213H6cNAk2iGSbbXMtF+YoP8fGc92Sn09/37R6g6kkWtH/HaUaxNCCCGEEFJ4KNYmhBBCCCGEEEIIIYQQQgghhBBCCCGEEEIIIaEYhoGRI0dGxmupX1GE0nSWQg8+C5dKC0AbwBi1XhyJtQiJpwuzA4XwTumWI81ybfBh5nLJtMvjyrWb/vN3pFq3B8InT57cJQYPjh8/Hk1NTfjRj36UcxptbW24/fbb0adPHzzyyCN5LB0hhBBCSPegpaUFixYtwqxZs3DJJZdg5MiRqK2tRVlZGSoqKnDqqafixhtvxJNPPonly5dj8+bNe6U8u2fPnjjooINw9tlnY/r06XjiiSewceNGR569Zs0aPPfcc5g9ezYmTZqEQYMGhaaVTCYxffp0rF27FuvXr8dll12GmpqavJdZSom33noLU6ZMQVVVFb70pS9h9erVsdbLSCel2pmWZZRQB50thUdZ3mLkG1X+yG2LoCv0r/ZVcpVrH3vssXj4kYfTLv9o/lg0rXs+3LKm55/mrzMICCTLeqO098GBZW+++Was8nQq/04Iy/c0S5Yswbx582LHNwwDL774Ii644IICloqQ3Ikt1M7B5WotDrnvmG4lXx5xJdoZ4zn3NjOXIbRMmuQuXb6k69G/f38MHDgwMt6yZcu6zYsUm5ubI+NE9Sc2b96MSZMmxc7zK1/5CsaPHx87PskjWTSTVC3kb5t55jPVY+ozRn1WriXklWqHZSCcf8Mk23oMA4DhyL7t7ldbG9bcfTf+PvYErPtT8MWu+SIgMA2N4ymwFQaJlo5WvLbxFfxpzQJsbt4MIQwYQsAQdmtZCBjCgGEYQMnef71ofvIpdHz0USC8x3e+DVFaWrB8W1Ot9uNStz+upK6lSctoLrV/TU/PXIlk7eXSuvB7nM7Cjif1Nez8pAykH4jXxahIVmBw1WCkTEue7XzCdETapjRhmvYEEyk7LKVLtqUJpek1pRLdBuXaUnvOrct8rd2dB7m2TzasQ7k2CSPyxTwFlWqLYBy7nnHKJdzljhZb1VEInid63ef57yPaTUypzVnzpl1XSvc8s1d2949Xgi2z+NNvnjr/3QXefe8VeIdJtr23Yb2CbXdfS8BqPNjpCgT3kbVIoJhybfYTCSGEEEIIiQ/F2oQQQgghhBBCCCGEEEIIIYQQQgghhBBCCCEkLaNGjYqM01q/sggl6QyFHnAWJkuJI9VOl0bYd795TQ34k77E9cGN7rBubRg4JMxgelJ60wyUzZ93pm0IkdzEkGvvfHd+IGzMmDE48MADvWnsYW655RY88MADnZJ37dy5E1dccQU+85nPYMmSJXksHSGEEEKosnr9AAAgAElEQVTInqe5uRkvvPACfvKTn2DChAk46qijUFtbi9LSUlRUVOD000/HTTfdhKeeegorVqxAfX39XivPHjFiBM4++2xcd911+N3vfodPPvkEHR0d2L59O9asWYOFCxfi7rvvxqWXXoq6urpO5Tlo0CA88sgjaGhowMKFCzFmzBgkEok8bZFLS0sLnn76aRx66KEYOHAgbr755lBBX6RcpoBS7UhEyJQpvxDJZrZT2rwj6PS2ZtgmsmfItS85aeIkzJ07N3RZx+56rP/rRDT9ZxGyOsBUmTrxp+h37A2BdJctWxZ6rOVDqA10b6l2R0cHLrzwwtjnYjKZxJ///GecdtppBS4ZIbkRW6qdNoGI9MPuN0as5AgY7fu0nkmoTN1JCDiTR3qaTrCdoSyUa+89TJgwITJOR0cHHnvssSKUpvPs3r07Mk6UWPvEE0+M3X8bMmRI2vYLKRIZ6p307bEM9ZF61COUzlq48xKxJPMVwpuzV5ItPPW1ocXR4+rxDeHGU3JtA3DCDQC7163DG1dPw3Nnnob1f30mzkM732bnUEeH7V4t35b2Fiz79B94cvXvsHrLO1b5hdoDhvVnGBDCgBACAgaa26Pl+N0Z2daGhtn3BMKT+w9B5cRLC5r37g6rfpSQtgja+p40EhAwHMmrI3HV1LLWF+n7zZXoVX8O69XB6189R1ic7lwX6AoNqK5DZUkVUrLDkmo7gm01r4TaKZim9XxaybRTtvjWlXBLe7krxZXS3b9Wk07JcuHKtp3lmlxbphPiul8CMnzfe60D6/vmtQWdnjpzb4fsGTr1IkEgq76P+54+Cb1ySCfVVis535WNWkvROZ6188IRamtlUHJqR56t1XvuOeT8Y0vxVVz3vFH/P0Wd46bUQ6wpZUv3tZjWnzRhypQvtrdMrrhb/67qCV2w7SuXWibdbbL2i7u3g3WJm1Yx5NqEEEIIIYSQ+CT3dAEIIYQQQgghhBBCCCGEEEIIIYQQQgghhBBCSNcljli7pX5FEUqSK4UenBY2iFaXSIsMgyvDRNT+uGokry+OZ4C2f/A2IgdsWoP8rLTdqMInE1B5Z/oM26bw5VJKS67gbJIqA5Bq2Yamj/8eSG3KlCnhaexhrr76atTV1WHixIloaWnJOZ2PP/4YJ510EkaPHo17770Xxx13XB5LSQghhBBSOJqbm/HKK69g6dKlWLFiBdauXYsNGzZg586daG9v39PFKwqJRALV1dXo378/PjP0MzjiiCNw3OjjcPLJJ6N///4BKY+fQrZtzz77bJx99tloa2vDnXfeiV/96ldYt25d3vP55JNPcNttt+H222/HyJEjcfPNN+OLX/xi5pU6IZfZI5Lp7PzEWqLp88j2d1fbFia+s0QuuR1HXaV/tS8iRKZ7BemZPHkyVq1ahbvuuit0+acvfQvDvrISwlBDhyMqojxSXjsyWJ5PP8XGjRsxaNCggIRxX+fqq6/G9u3bY8f/6KOPrP1ISBekq0q1PVn6ZWeht3T90jPvtVct99Rj2i1Q/zU59Bqt3zpNV27Wk12KG264Ab/4xS8i4/3P//xP4F52V6S1tTUyTs+ePdMumzZtGt5///1YeZWUlOC1116DYRjRkUmXwFV2Ck3gqc8j9PGP07aN2cYtN9zaUU8q3ZoGBExIGABMLb6aV2moeH4JtwHrSZiERMO//o1Xv3olKocNw4FXfhVDJ1yCkp49IsucF+x9t7V5C97e8jbW7ngfHWaHXTq15614lthTOOUHrGdrzR25ibVrrv0O0NHR6U3Y/beFaH/7bU9Y8oADUHnxOE9YySEH55R+07xHkdq4MRBec+21EMnC6pGa2psgpQkhDKVLBaRhv7BMPYdVky1i1cXZlmHVPkB9R7PWVoAUgLCO2hiPc6319Oer2eJ7WUi+2xnDew3HivrlSJkmpJAwhIQ6atVeE8Kw9o1pPRaWABIAUsJAQomyAUAaMAx1tluhpjRgCNNOU+1I63cyIWE4j5rdekion09476W4j8bt+so+9wLPrz1NvRjtO7JPUWyptj8sMO+vSDz9Hu+agRcCCDUnnf8iIk3p1GduuFYHSu0FGprEGp54If93Bb5N9xQsKK6GEJ6IVv/OPpd957b+hgIBQG2Cqm+sU94+3+34en9RVQsOAhBSQtoJhNclwTokXR3b2XqEfURCCCGEEELiISRfX0oIIYQQQgghhBBCCCGEEEIIIYQQQgghhBBC0vDOO+/gsMMOi4x34JXvIVHetwglyoauKtVOJ9L2f/dLtdWoQ++89KwD38i/EHR5izYILzD4UI02FL7RmKGfYZmkXy5U2nY+O/71G2z6v+954pSWlmLjxo3o06dP+PpdgJaWFkydOhWPPfYYTNOMXiGCQw45BLfccgsuvfTSPJSOEEIIIaRz7Nq1C6+++ipee+01rFy5EmvXrsXGjRv3OXl2TU0NamtrMWzYMBx++OE47rjjcNLJJ6G2thZAuOw4G4rVtl27di1uvPFGPPPMM2huzk3GFYeqqiqcf/75mDVrFoYOHRqMkGexZqbwzIllJ8LJfRhm9O+b9hhIY9lKd8zleix2lf7Vvkgux5WUEnfddRduvvnm0Lr4gHF/R3nt0W6A4yIq/D2Sd+fsFwh97rnncOaZZxYkx+567HZ0dKCysjLWtbSsrAybN29Gjx5FEj4SkiWFFMvlct2X2r1ZEVG+sGXhIjRtWdhLAvyCWd9Gh16fI9570F3rt72VwYMHY8OGDRnjJJNJtLa2dnmJdO/evbFjx46Mca6//nrceeedgfBnn30W5513Xuy85s2bh8mTJ2ddRtJ5QuvJLOrbMNF12jpZeuWZZcmyyGvD7/vth8+VlHqefgGuJFulJ+0wd5l01jF9k4RESgImpBOWUt8lkHLiWmEddlqivBwDzz4bgy/4EmpPOxVVVVXOXtC3OeP26xJTZx6edRvaGvDxjg+xdsf72Lp7qyX/FK4s07nWSFe4LCEgpGk/prMuHKMHjsExdcdm3L+FZNu1M9D81FOesPJTT0G/xx7tdNqyuRmfnnAiUvVbPOHJAw7AgMUvAQUWay9Ztxj/3vIWBAQMJGAkDJQnK1CaLEECCSSMJBIigaSRRMKwP+159V3NGzCQMBIwhGFPCRgwYBiGlbphSaINYVjydGFACMPKW9iSdaHaEML+A4RhuLp7z/NdN66OiqO3RTzPZxFYJRLDLqfO2h3vY+OuDUiIBISwtishEhAwIIRAQiRg2OHWfkhACAMJe7sTwoAhrD2v9plQ8xCAEM5yS5ZruPtJ/9dw9xV82+7dB64Y1xNH7dOItl26sJwReU6PFIxiSrVVctJ3QKaTageuR46Q2rueK7t24ysntiX/94Xb6wTTdVN0S2p/lxJmSD5Z7ArPPnC+e85Rf70m7XrD/T8qTl0gXQG/XrfqeQinXhXOOSncykJP0VdnuMJu4eQV775ttuc9+4iEEEIIIYSk58cPnoPC3jkihBBCCCGEEEIIIYQQQgghhBBCCCGEEEIIId2aESNGoKqqCk1NTRnjtdSvRNWQ04tUqjh0Z6m2SsQn1Zbe+FLlKRBYFq/o3tH9UliDHUUgniqPP1CVMWwQn8y4XMkCrE2U2LlmfiDO+eefHyrV9qy/hykvL8fcuXPxs5/9DJdccgkWL17cqfRWr16NiRMn4utf/zq+8pWv4Pbbb0evXr3yVFpCCCGEkGgWLVqESy65ZJ+UZ/fv3x9Dhw3FEUccgdHHjvbIszMhbYFGRjLIE4vVth0+fDjmz7fa3QsWLMBtt92GFStW5OUFMTpNTU2YP38+5s+fj/333x9Tp07Fd7/7XZSWlWZesRhS7bA+mu7F9NrP8oQvIV0CE5Kv51jQu2Eef6e0F3uPm1jHYlgJu0j/al9EiHT3DjKvc/311+Oss87C0UcfHVjetOElr1jbXTF9onmRbguU9h6Btu1rPKHbtm3LQ9p7F7fffnvsa+y8efMo1SZdklh1156Qags3a6uIwrtcL1sGibayy+nXR/1+pkpLCBG4Beq/Hoden/Vbp2m2hdfmrsP48ePxi1/8ImOcjo4OzJs3D5dffnmRSpUbca4/vXv3DoRt27YNF198cex8xo0bR6l2N8ISQqZ7niXC49iLVHtWfca5PlQ6gko3qbB5FeZ/2uRfrrSWhpCAFHa9C1vBGxRdA0ACAilIyJYWrPvzn/HyHxZgVnMLThx7Ik479TSMGTMGR486Orwdlu6xmMautkbU767HpqZPsbFpA3a27HSuLYZhOBshhH090a5ZEhKGsLYJwoAhlbBUoLG1IXPG3ZhdDz0ckGoDQI8Z0wsu1QaAnS07IKUJIRL281JYAmzrsHJwJer2P1q7wJHHhh0fwvepoXlbu2Ub4IAen8GnTZ8gJVMwYDjniGFICKlk4PaLJwQAEzAMS3ZvwBboSwOGMGECTnwhTJi2XNvaL6pVJWFqolz7bLHOf/Ws296p7hpue0zf33CTcPd9oNkWbMvlev+FdF+KKdUWnrAcpNq+lzyESbUl1DUT0KXalkTbXc+73dZxbxgJ52UCXhl+8DyRUsKUJlIyhQ6zAymzA+1mO1Iy5cbz7Vv/O4zUXpFSa5do/TGpKgQprTrAkVsL1QywagnnZSCAcPp6wtk7UHWDqktU1e6rT/RyC72e0dpDYaL+WP3EDHTH6wMhhBBCCCHFRMjcX5VOCCGEEEIIIYQQQgghhBBCCCGEEEIIIYQQQvYBTjrpJCxZsiRjnH7H3Yy+R88oUomi6O5SbRWmBm5LHDggic/UJlFZLtDUYuLDzR1Y+0kbUqbUVpdp0sqEbyS3YydQgx9VuPY9bL20g/7SL1cD/9q2f4APnxgdWP7HP/4RX/ziFzOXvosNHly+fDkmTpyINWvWREeOgWEYGD16NB5//HEMHTo0L2kSQgghhKRj8+bNOOCAA9DS0rKni5J3dHn2sGHDcPjhh+P444/HiWNPDMiz0wkb44ou0sbLIE8E9kzbtrm5GT/5yU/w0EMP4dNPPy1YPolEAqNHj8YtP74FZ511VjBCnsWacTPIZmhlrsMwI3/XENF26Hpp5G1hx1uucqeu1r/aV+jMEN9rrrkGDz74oCesctDJGHLBH92AOD9rPoYZC4H1z4xH07pFnuD7778fV199defTD82yex6zxxxzDJYtWxYZ78wzz8Tf//73IpSIkOyIXW9lOkULKNWWUjoa2IzppdkOb93ivsxC+uPIsPhaHN8OCL0+d8H2IQmyadMmDBgwIDLescceizfeeKMIJcqdsrIytLW1ZYwzZ84cTJs2zRN2+OGH4+23346VR11dHdavX2/Jg8keIW19mUXdm43UUzqiSonSRMQLlQC8WNsfQxKuKFl/siVhSXZ1Baj0hEtPHP3TtGW7KfXd/pQAUlLFscJS9veUvfy1llb8cmejdx8IgWffewZVpVUoT5ajLFGGkkQpEiIBYRiQ0kQqlUK7bMfu9mbs7tiNxtad2Nm6E22pdkihyUmleqGV+5ok64vp7mEh7PjSeTpnqo23f4L+1QPwpRHjIvdxodh27Qw0P/WUJ6z81FPQ77FHO5Wu2diIT48bA3PnTk94cvhwDFj0ApBIdCr9ODz61sNobG+EQAKGEKgoqURpImmJY40kEkYCSWHNJ40EEiKJpAo3ktYyw0DCKEECBgyRQMKwPoUQ1nEjLEm0JaG1ZbSA9l0485bf2ToS3HB7Xgi3LSLgxLKV0k77QrUj9DaI3oaxF2aFKqefjxs+woc7P0BCGBD29htC2NJde1/AcCS81n614iac/WGvA0vSq+YFhLVP7PwB4Qm3yuV9ru3sP20fePeDdweo/RImw/Xvw0xhOSHymBYpCN1Kqq2uoBFSbc9yFaZCpHa1kkAykUTSKEHSSNrnYOcxpYm2VCta7cmUaV78aP+/FYXzP098dnynjnT+nwucc8utS7X1hCfUSdsRhGt1gXDSE07MsPrEqYf99YmPWP3EDLCPSAghhBBCSJAfP3gOCv9aNkIIIYQQQgghhBBCCCGEEEIIIYQQQgghhBDSrRk1alSkWLu1fmWRShNFAaXamqAlEA44o+Y6J9V2Bz0O6ZfA5adX4YLRFehVFRykuH2Xib+80YSHX2jA+i3taVPMhIA+yFIA0jtA0xlG6Gy70OK7qaS1vDnhweVSSggh0PDe/MBaffv2xTnnnONNPix1O42uwsiRI/Huu+9iwYIFmDZtGrZs2dKp9EzTxNKlS3HwwQfj8ccfx/jx4/NUUkIIIYQQL6Zp4phjjunWUu1EIoEePXqgtrYWw4YPw5FHHonRx47GSSefhH79+mVcN46kOSgaC2+HWu3okGV60zhsvT3Qtq2srMSsWbMwa9YsvP3227jhhhvw3HPP5f04SKVSeO211/D5sz+PHj164KKLLsKs22ehrq4ua7FmVkJtTx8urL8W7KN48DhasvhtdNeN9C4ICrOVtsYruFJlcYUvWtpaEq6Wzd+Xy/5Y6mr9KxLNBRdcEBBr7/70dciOFohkedHLY5T1CoRt27at6OXo6qxevTpWvL/85S8FLgkh2dNpqRyQ12u/I9QWcK6pImSdzrxMw7o8S7fcwn2pooBIe/30X49Dr89dsH1IgvTv3x+DBg3Chg0bMsZbvnw5TNPs0kLpVCoVGadv376e+WuvvTa2VDuZTOKVV17p0vtgnyZDfWPJIN2Fqnpyw9O8HABWn0VKCWnGq2vLMkg5Xb2lt8ASgAHAtMMEvJvj6IeFhOEphkAKEoZn2/VttZZvNYNCz6NPHolWswW7m5thwoQpLU23NCVMYRmvU6ZpWUdNCRMSLc0tKKsohWEYXkkpDOebcDbIeianrg9qX0vhXi8SSpYqBIQEduzeHr2DuyG7HvxVQKoNAD2um1EUqXa72Y6drQ0wrB0OAwkYhvAfkNZxLuzfVbUP1DNUQ4+jlse/llvxgHiNqa7H4Joh+M/Oj5EyU9ahDQlA/XbCMtk7plsJyBRgWqeBCUuMLWUKUiRgQsKQAlKYzrkjpIQU7vmizgtIE0IYMKUVU8lv1WIAgASk8N47cZbbX6wXs2jtOt+j7bB2XK73Xkj3IVYfoiBSbW/CsaXaznyaPCKl2u5VN2kkUZooRdJIFuQ4N4SB8mQFypMVAICWVAt2tzejpaPF0/cS9rmo7pmaUO0Od7nq/0m78hVO/WAvEer/xIjAf/ex7sfa57+qAyAhpHBeZuBeh616yP2FvPWJXj+ptlHO/cQMsI9ICCGEEEJIOLwjTQghhBBCCCGEEEIIIYQQQgghhBBCCCGEEEIyMmrUqMg4LfUrilCSKAoo1UaUVFvNZpJqS3jLGCbVligrAa4f1wMLf1yLKadVhUq1AaB3tYHLTq/Bc7cOxHUX9UZpiXAGO7qTGTK55dAHSrrxrUGUkBJSmpCeMNM3GlPfJv/2hW2/b4mZQsOaJwPhl068FKWlpelW86YhZVGmbBg3bhzq6+sxa9YslJd3XmbW3t6OCRMm4E9/+lOn0yKEEEIICePCCy/EunXr9nQxIkkmk+jduzcOO+wwnH/++Zh5w0z88Y9/xJYtW9De3o6tW7finXfewV+f+St+evtPcdG4izJKtaWvRZwNmdZNuyzd+2jU4izbnfnksMMOw9NPP42mpibMnTsXRxxxREEkHQ0NDXjkkUcwaOAgHHTgQbjnnnvQ0dERiJfr7wLYfQRPH06Et+uF+1s58fUJOfY3fH9umkLrrXnLY8nV/OVGsNxh7zoK2V+5Htt78hgk2XPyyScjmUx6wmSqFbs+XrhHypMIE2tvp1jbT1NTU2ScESNG5OV+AiH5JC/XiCyl2pnTcsWq+v1KXQCby329kGys5DWBt3s5dmV2YfmEXZ9DInXZ9iFxmTBhQmScjo4OPPLII0UoTe6YIfJgP7W1tc73F154Affee2/s9B944AEMHTo0p7KRPU9QGhsdxxVfCjQ3N8fKp9qXhO4ulr55PY7+aYSEq8mwy6m+J9R34S43IOxP6/vWVPDc6D+oPwwYSBgJGMJAwkjCEAkYhoGEMKxlwkrpnTfexd3fuAdXj/kmnn3obzCEYa1jr58QBhJC2J/2+r5JCGGnnXC+Cwgk7XQMYcCUJna27Ii1n7sL5rZtaPzV/wbCSw4egcrzzytKGeqbNkPCdPrzyWRSXfLdJoZ2/Ve4txxE+uu1iKfKLoQiVTY3o/2d1Wh56WXsfvZZ7H72/6Hl5cVoX/MeZHt7dAJZkBAJDKwZBFOmkDJTMKWJlLSE9KZ051MyBdNMwZTSXQ4J0zRhSmlfp0z397D3q2k/pzZNdUcF9jNst33luQ9ii839Fl3PU3F/G8z/rD9Q3UW39cjeQ6Gl2v77dp7+hS+eJz297+Hph6jzwl3POrviSbVVOqVGKapLa1BVUoUSo6Ro8vjyRDl6l/dB/6r+qC6tsX38dr0grRdZpOzvbr2SsusOE6ZU91qtbTad+seEVPWLvVfUPVn/vVz3/8/o9219/6dGeusbp/7R9quw96dHeg54jodY/cQMsI9ICCGEEEJIkGR0FEIIIYQQQgghhBBCCCGEEEIIIYQQQgghhBCyL3PMMcdExmlvXIdUyzYkyvsUoURhFHDwmG/QrSdcGxGdWaodFW7ND+6XwP1X98bBg0piFy+ZEJj2hZ44+fAKXPPAp9iwVZfSZdovunDG2gjhCfcO4XRjSE34IkLjB3eY1OK6y1o+eR3tjUGB42VTLstQ7u7DDTfcgOuuuw7f+MY38PDDDyOVSnUqvYkTJ2L9+vUZ5ZCEEEIIIdlyxx134K9//eueLoZDMplEjx49MGDAABx44IE48sgjMfq40TjppJPQq5ctbY16+UqaCLElFeEGscg0gyIyGS4e05vR/vSkLIjQOi6GYWDKlCmYMmUKduzYgR//+Md49NFHsWXLlrzntXbtWsyYMQPf+973MPaksbj1x7di7NixOcuKlLREF1dZ3TRNrBQiNMlKlpND1zMsfSGEK3qy+1hCCE2wrcWTbhrOsRFyiIQdb6HHYIzy7sljkMSnuroaJ5xwAhYvXuwJ3/XRX1Ez/ItFL8+Ofz8UCIsrWNxXWLp0aax406dPL3BJCMmOYojl0oWHXoK1+7V62Vyxme+lFKE+6/QFCrt2Oo5FoUR01nXZuW7K8Guoykel2R3bh8S6z3vPPfdExrv//vtx5ZVXFqFE2WOaZqxzWYm1GxoacOGFF8YW95133nn42te+1qkykiKQoa4Jw6qehO8pkXDrUO2xT3NTvHZfmTACxQh9BKfl5t0E4VwflGDbdL4LmELCkPZ3SCc8BQnD7oNJqRceqA95djNgyAAkjARM+5pj2mJlaecvhUSqPYWbL/0hPnr7I2e9J2f/Hj369MApF50M05CAEHYdrl157GuJEEbaZ4tCGDCF6fYTTWu9+t316FkefKFNd6XxvvshQ1480+O6GUAiUZQyfNK00Xm3cMIQMIyET7rsilSdECVN9TwjzeJabXX+kdqyHS1/eBqGvb5hP3utmjQeyd7ZPXM3d+xE68v/h7ZXXkHr628i9eEHblb+7EtKUHr00ag4/3xUjh8Ho6Y6q7zCGFKzPz7a+SEkUtoJrh/f7n0NIU1IIazzS5rWeWJLak1TwjAsqa1pH/jq3BVCwJQmDGFYLSqtgWYtt/ORdj0lACHV8jT3R6R05OiqTecpsk/MnY/7LqRrU+i+T7qkpO+ASyfVVis59wrh9lUC6wEegbazXHsxICBQlihFaaJsj/c5DJFAj9IeqCmpwa72RjS0NcCU6uUXdjtEBvtW6vosINQp7VzlJWDVFVIAhl4XaK/nsO/FCqF+A7eNYFUrAtJeJlSdYafjfEq3r2jNS29/MUTWL3y/dzZ1STHl2nv6uCCEEEIIISQOFGsTQgghhBBCCCGEEEIIIYQQQgghhBBCCCGEkIyMGDECVVVVaAoZ2KzTUr8SVUNOK1KpdLqDVDvdd3f+4EFJPPSdPuhbYyAXDh1SiqdmDsIVszdgzYa2DAM6w3QF1va4gm1nmKE1yNAZBKjWsQcfOoMLc5Nr73xvfqB0Bx98MI459pi9ZiByaWkpfv3rX+OnP/0pJk6ciBdffDHngY6tra046aST8M477+S5lIQQQgjZl7ntttuKnmdJSQl69OiBuro6HHjggfjsZz+L0aNHY+zYsejRo0dWLqK4xJZqAznnH1uw003kib169cLs2bMxe/ZsLFu2DDfeeCMWLVqE9vb2vObT0dGBlxa9hJMXnYzevXvjkksvwa233uq8UCYrqTaUUCZERiN98f1kkszlq9upulNa/q5k2y2j+v09Qu0wwbYqm+qbavo5dzHl2nsz48aNCxFr/z+YHbthJCuKVo7m9S+Hhvfps6dewNY1ueOOO2LF+/znP1/gkhASnz0h1Vb3IaOl2lbmutQyUF6ZWdyt8F87w8LdPG1pml+WlkauHb593bN9uK9SW1uLwYMHY/369RnjrVixAqZpwjByu8dfSBoaGmLFU2Ltk08+OfYLMvbbbz/86U9/yrlsJM+EPZ7RyVDXeKTZoeFp5NoAmnfHO15K0mTvf9LkXgNcubaEJdA2fcJLK0ytJ2AIadf/VjxDy0ECnloeALakTPgZMHgADBj2czArJdNOwZL/mljx0kqPVFvx6x/8FmO+cDzKKsogBQAjAc/VRerP3BwTp/sdJqQUSAhLLC2FHSyAzU2bcGDvg0L2YPcjtWkTdj30cCC85NBDUXHOOUUrx8bGDVD61UQydw1TmHhbn/dfxmXzbmz/+n+h4623nWNenWEVZ58BxBBry7Y27H72b9j9+wVoWfIaYKZ0VWz69drb0fr662h9/Q00/Oxn6HHddai+8jKgE9ev0kQpaiv745Omjb7cbek1BKQwYZoCwoDz/FmYgDQEHHWuAKRUknwBCRNS2GexlJA+oa06t5XI1snVCMrOAy88Uaef3qaDT4QbVaeSvQO00sIAACAASURBVIpi9306K9XWX86nr+eEKoG2dJdLaTrrJI0SlCXKYIiu1XYVQqCmtAeqSqqxo3UHdrXtgpSmU49a3UDhnq/WjVUIYV/5pXqphSvmlwCEab24Ql3NrT6cvu3ClmvbV367Ls9Grm0lE5Rrq+3y38ft7D1cQgghhBBCiEXX6tUQQgghhBBCCCGEEEIIIYQQQgghhBBCCCGEkC5HIpHAyJEjI+O11K8oQmn8FFCqjUxSbcSUanuH6KeTag8fkMDc6blLtRX79Uhg3oxBGNq/xCqnNH2TtMuvfXompQVQJdPi2gMvPdumBvqHbmsYblzZ0YLG958OxJg8ebIrkSvo71tc+vXrh+effx6rVq3CYYcdlnM6q1evxrXXXpvHkhFCCCFkX6e8vLwg6ZaUlKBfv3747Gc/i4suugi33HILFi5ciIaGBrS2tqK+vh6rVq3CggULcMstt+Dcc8+1pNpRRMhJ/G3IsLCodDpDOjlkaP4ZPBm5voylUIwaNQoLFy7E7t27cf/992PEiBEFkTtu374dD855EAP6D8Dhhx2OX//vryFN0yeZ8mMJqizJiXSl2iL4+0u1PCzBdCLLTvyFJBYMsstkFVsrt5RO8aTqj4X1Q0N2Sth5kC1d7Rgk4UyYMCFwLprtzWj6eGHRyrDjnblY95dxoctGHzu6aOXoDrz44ouRcXr27ImhQ4cWoTSERLMnpdqhq6trpSYtc+Rx+jVeS8vNI3gv1NscCL+Op7umq+aGul7reYftt1jX5m7WPtzXmDBhQmScjo4OPPzww4UvTA5s3rw5VrxevXph5syZWLlyZaz4iUQCS5YsQbITMlqyB8hQ1wRfFqWHp6+Hol7Oq+edrm8nfN910bASaEP71NNR3w0oubb13dDWdb47y6x16lOpQFnqhtQhYSSsSSRgCAMJIwFDWFPCSGDRgvCXywDAndN+bq2jJtiTHmaoNAWEMCBEAgYMGCLp5JcwDCSE9WmIBDY3xzuXuwON9/4SsrU1EN7j+u92SvCcDRISGxrXO0d20oiuy/JyPU6lsH3GjWh76+1OJbP92zOw/b9moGXxEiDkOI6D2dCIHT+6BVuu+BpkzBcqpGNwzWCYpglTpmBK055SMM0UUtKEaZqQsD+lNZn+eXsCrLjq/gjsOQDOvNNak26LzXmWLbV2nEzfDpP+9pe/PRd4F0rM+36k29HtpNq+FNNKtdVy+xyTAAxhoCJZgYpkRZeTausYwkCf8j4YUDUApYmkVrdIe7LqCNOuLzzLTKseUWGqRlDrSACmlG49o/7s9eGJ469X4NQrgf1uo/q1/j5qVJ3C+oQQQgghhJDc6Lo9G0IIIYQQQgghhBBCCCGEEEIIIYQQQgghhBDSZRg1alRknNaii7ULOKgs3cBJR9Bm61YySrWjwq35vjUCv/6vPuhVlZ//2tunJoHffHsgelXZkgNdrA39e4h42xZr64Jtdx62pE7FsZellWunE21bYbs+ehZm+67A0i9P/rIv9t41ePCII47Av//9b7z00ksYPXp0TjLCe++9Fy+/nF7YQAghhBCSDT179sx53ZKSEuy333743Oc+h/Hjx+PWW2/F888/j6amJrS1taG+vh4rV67EggUL8MMf/hBnnXUWqqurMyearnkU8R6XrITWmfKBLjp2p4xI/2y44Dt0vW4kT5RSwjAMXH311Vi9ejU++eQTTJ06Fb169SpIXqtXr8a0adNQVVmNc845F8uXL/fuRek9KPT95YqX3GUeobbu1YQmXgqZdOFm3CndOmmF255yAroYHD7Bti55ynSMUK69b1BXV4dTTjklEN7w/oLCZy5NbP3nz7Hp5etCFx966KE4//zzC1+ObsKqVavQ0NAQGe/0008vQmkIiWZPSbXTrq61m6RfYqaXVZcowvddZr6C+zOPemmGm56EerlHaJnSbl/3bx/uS8ycOTNWvPvvv7/AJcmNOGJtIQReffVV3HnnnbHTnT17NkaMGNGZopFCEKeq6KRc2x+nZXdL/CzTyLXDRNn+eOq74Si3XUG2dxJICPe7AJAAkFDfbbl2o0xhd0jdWje4zpZoK/m1gQTUvIGmnc1Yvnh52m1995/vYsVLK20pdwKGYU9KzC2UsDuJhBJp25P1PeGsmxAJCPuzub0Zm7d3f7l2x7r1aHr0sUB4yZFHouLss4pWjk92bURreysgAcNIANJ/VAaPjfDnet4Xg+hxZMg6DbNmo+X5l9LmEvfJoWwJislzpeXFF7HlqqmQHR05p9G7vA/Kk+VImSZSZsqWatviW1uImzJTMKGWm4601pSW3ta022Cm0xZz5wFpy4F9bS7nxdLaU2q7oWYtkk7Dza8iBuDKb5GmrcXm115Pofs+6ZLKKNW2I6aVanu6QN7+kUeqLeGRSZcYJagqqYz1IoGuQmmiFHXVg9CzvDdMACkogb8l7jdNEynTJ9mGiZSSb2tCbkCFmU4fTq2jS7XVJwBH4m1XItq+9e13G/0lULpc299vdb92/h4uIYQQQggh+zoUaxNCCCGEEEIIIYQQQgghhBBCCCGEEEIIIYSQSOKItVuKKtYu5GAyGT4w0pFqq9mwMkjtMzgw1zsvkTAkZn+tNwb2SXSuyD6G7FeCu79WB8MRZNvlceTaaoCxhCvTVoOKtXnPsD3TLX1suXY6JBrWPBUIPfmUk3HAAQfsE4MHTznlFLz++uvYsmULpk6dGi2Y1JBS4rzzzsOuXUExOSGEEEJItvTt2zdWvKOOOgqXXHIJbrvtNrz44ovYvXs32trasHnzZqxYsQJPPfUUfvCDH+CMM85AZWWlZ93YcpJMUu0MxJZqq3z0eDEl2hnjuTaUjGXozvLEsHLU1tZizpw52LZtGxa9tAinnHIKksn8S1na2trw3MLncMyoY1HXvw7fnfFdNDTsDBVM+5WXjmxJ/400uYn6E775TCLNUBmn1+OUNg3X651Bsi3UNrndUF2w7d8myrXJpEmTAmG7Pvwr2hvXFSxPs60BGxZehi1v3I6wSnr//ffHM888A8PgMGbFz3/+81jxvv/97xe4JIREk7HuD7OcBhJAxvZbdNtNeGNo7aVQqbbQo+rLvdfvwMs1Ml3QtTSFL91QcZpQX3xli9j27tw+3Neora3F4MGDI+OtWLECpmlGxis2W7ZsiYwjhMA555wT+xg744wz8F//9V+dLRopFJ2sKtLJtfU5Pc7u3btjput+iZJr6/GVHFufDDvM0CavaFs4Am2hxdXl2v/X0hYoY2lZKfr164uEkUDSSMKA9ZkwErZkO4HFT/8fUqlUxm1dMOdP9jqWnDshDCQ98wlbpG2lnzSSMIykFa5k3rZQO2nn/dbiVXj0oUdj7euuTOPs2aEC557XX+e83LgYfLB9re3SlkgmtPsZ9juWLSG2rnu3vwklds++rE2P/A5NjzyeU3lF2MmRZj5RNxAV53wB1VO/jpprv4PqaVNRfuZZMGpq0iQAtC5Zgsa7f5FT2RQDqwc6Em3TFtaaMgUpTTvMnmCJa5XU1nlODdOWZ9vPuG2Rtv+5tWm/DFqF6ks97cDwnxC60Ni59xLSlnPammH3k/wveMvhr7N1Nek8xXihkN7mjyXVVsdaTKm2Jw9Nqi1NTQgNoDxZjvJkeYwN6pr0LuuNuqoBMCBgmlZdkoISY7uSbVMJ+J06xyvYVnvIqodMSGnXKfb/h1F1jqpnAPt/1UTItfXfwfX5B+Xa/j6sWj/TPCGEEEIIISQzfCJNCCGEEEIIIYQQQgghhBBCCCGEEEIIIYQQQiKJI9Zub1yHVMu2IpSmgIPI0g2czFqqHRYenL/qzGocN6I0+3LG4KTDq3DFWX20ocTaIEp7qCCkkmzb39WoYCXgtid3rLA78DJUri31feD/7m53R3M9mtYtCpR5ypQpzvd9ZfBgnz598OCDD6KxsRHz5s2LvV5TUxPOOOOMApaMEEIIIfsKtbW1kXGGDx+O5cuXY/78+bjxxhtx2mmnoby8PFb6nZaTRKweLWZMUybpioo9k1CZupNwhEresqYVbGcoS3eUJ0bmL6wXxyx6aRGadzfjZ3f9DEOHDi1IWerr63HPPfegb+9+GHnU0Xj88d/BNCUglIBTSZEi5Ee+/oqS2Ujp//WDk7aaO2kHUab1/L2y0DL5dneYYFttY9o+qk+w412U/fG0p49Bkplx48aFSu23vHFrQfJr3bYaH//hLOz66G+hywcPHowXXnihYPVAd2Xp0qWRcaqqqnDccccVoTSEhJPpJSMA4vnXOtF2019A4UlPeMsWkGprF2ihfbrBcaWH3ms17Ouuf+2w7aBce99gwoQJkXFSqRR++9vfFqE02VFfXx8ZxzTN2C9z7NOnD5599tlYcbdt24Z58+bhjjvuwIUXXohvfOMbuOeee/DCCy9g27ZiPFPah4mqKiLq9TC5thsmPXGam5sjixN4N4Pqa0fEM9IsU/JsFZ5Jrp2AX8QtkJLA/zY0Bsp56FGHIJGwBddIuBJsI4mkSCIhDPzxoT9Fbu/7b72PnZsbNDl20vluiCSE0CTbRhKGSCABV6adUDLvRAKGkcB7y9fg59Pvwe9///vIvLsyHWvXoump4DaUHnUUyk8/vahleX/7e9ZxYljS87Dj0bovFBZq/yv15en75gCw+4XFaJh1dyCtfClukwd8Bj2+9130f+l5DHh9Cfo8+AB6/uAm9LhuOnrefCP6Pfxr1C1fhl63/QRGTVVoGo3334+OdetzLsOAqjqo59CmJrVN2fOukFraYmxLgJtSsm24d2pMW0qrXjBmSsBpj0m99Qbt5on3Hoy6jSLdL772nPdejNTvuUTRPd3ERKMYUu2wpDJKte2IcaXa3gy9Um11jAshUFlShRKjJGJjuj7lyQoMqRmC0mSZVW+YHU5dY9UjlszfhDVv10YewbaaLLW2LR+X0l6ecusduy+YjVxb/1SL/HJtQPtN83wPlxBCCCGEkH0VirUJIYQQQgghhBBCCCGEEEIIIYQQQgghhBBCSCQHH3wwqqrCB9jqtNSvLHBJCjh4TBvIFgjPu1RbYviAJL5zQXWOhY3HdRfV4jO1STjibCXMlkqYrWtj9DhqcLEavmx9usOR1aBin1zbCtTmw7e/8b0FgEx5lpSXl+Pi8Rfv04MHJ0+ejPfffx+JRCJW/DfeeAOzZs0qcKkIIYQQsrdTV1cXGWfnzp05pd1VpdqeLIVPsBgmP5SuTMMV9wSXpyt7d5YnRso1fWVOJpO47rrrsPaDtfj4Px9j8pTJqKmpKUi53lr1Fi6bfBl61vTE+IvG493V73qF2oDmRwqKrDUNlqtiEp4A76TjO26CBQxO/iAl/gwvmzcva5u1eekKWVS5Pceh73ehXHvvpm/fvjjnnHMC4Q3vLcDmV2/KWz4dzZuw8bkr8NGTY9G2c21onEMOOQSLFi3C8OHD85bv3sKaNWsi45SVlRWhJITkSB7EgVFSbWves9Cbr3Djh0m1vYJs2BdPJUOTME3TuXZmlGtLwDRdiaO6VypDc9KKq8pLufZey8yZM2PFmzNnToFLkj35FFgbhoFFixahtDT9S0M3bdqEGTNmYP/990ffvn1x2WWXYebMmfjLX/6CBx54ANOnT8eZZ56Jvn37wjAMVFRUoLa2FoceeihOP/10XHXVVZg1axaefvpprFu3DqZp5q38+xxRVUWe5NotLS2RRdGrbSdVGV+urUu01aTC9Xh+uTYgYAhYE4QT57eN4SL58ZeNt8XWltA6qQTXIgHDMLB5XT3qN0bL6gFg+6btmkw74UqzhUBSJJAQSSRgwBACCWFYky3STjrrGFi3eh1uv+ZOtLe2Y+nSpfjoo49i5d8Vabjr50DIOd3j+u+qt50VhU1Nm7CjZTskgIThfS4n9Ldm2R9CCPdY0x8pC+HEs+K4y/XNaX/r39g54yatc58/ksOGo++v5mDAy8+j5lvfQHLYsLT7UpSVofqyKdjv6adh9OoZWC47Umh6eG7OZelR1hOliXKYpibWhmnNe2Tblkg7ZX8HJKRpPaeW0rTvwWltN0fGrbfJ3PaQV7Otybf9z//VPZawyjEkHlQe6dzpbI91W+K8SLAwUm19zhfP+e8W7v09V8AcLtX+/+ydd2AWRd7HvzP7PGmkEAIJoUVAUSkKguUVRBSPs4vY8MB+lrPcWRGVJirqgXcWFMWCgv3E8xDFLhYUUaRKERFBqoSEBNLz7Lx/7Mzu7PPsU9KehOT30fBsmZmdLc9O2Wc+K6CtV0nY/whwxpHibwXOmo9mzuA+dErrhFb+VLdUWwRC580ATCXnV/cgU0AIeV8S1m9hTAgp+7fn7HuP9Vd7ubaaD5ZrAwhq07a838cQBEEQBEEQRH3RfFo8BEEQBEEQBEEQBEEQBEEQBEEQBEEQBEEQBEEQBEEQRINhGAb69u0bNVz57uUNmIuGHDQmvAdG1rtU2/pjDJh4cTr8voYdIJ7gY5g0qgPATAgoqXZAfloDktVfiGAbclC7Pe0MR9ZHk3vKtd1DmrUcWSMDizf8JySv55xzDtLT0+smgGMN+BcnunfvjunTp8ccfvz48Vi+vCG/dwRBEARBNHdikXiWlpbWON06y0miiElqKtV2CZd1KXIUkbaXNDtEiOzVXqiNFKMJyRM9ZeE6MYhlOnfqjNkvzUZRURHmz5+P4447DpzX/5DG8vJy/O9//0OfXn2Q1zkPEydMRGlJqcxGeGm1SzbjEmaF+U+7Hmwxpzav/sIKO4VwbcvVWhLht2sHYrIZJ68TJWQJlrKEO2/1IWYhYVT9wxirl7/77rsPPp8vJP3CFU9j5+c3QQQqEbbBy7z+gMri31C0/jXsXPgP/Prq0dg4uxf2/To/7L6cd955WLJkCQ4++OB6269IfwcSixcvjincpZde2sA5IQhv6lzuA6HdgCGrvetuepVQuFe6XxyhSeUcuZyzYU2BrZXpsuwMrjuqsji4vhe0D8KVBlQke6WrvFZxVH2O5NrNkuzsbHTq1ClquOXLl6O6ujoOOYqdwsLCekvrwQcfxBFHHBGyfNu2bbjxxhvRsWNHtG/fHv/+97/x+++/R01PCIHy8nLs3r0b69atw+eff45Zs2bhnnvuwfDhw9GlSxcYhoHExES0adMGBx98MAYOHIiRI0di3LhxePXVV7F69eomd8ybFNFuFTWsWlm3Jv3uLVBeFoNYmzHXppj6R8Qm12au7YYu51p4Xa5taOutP4YvyyvwtkdfR6e8jvjT2afYIm2DGeDgtmjbx3zolNcRvfr3jLq/ABCoDNhibh83YHAOg/usP8NK0zAsibZPLueCw8d84IzD4AZ2bf4Dk/96H0r2lQCwvjOzZ9defNyYVK1Zg9J574YsTzj6aCSdODiueVmbv9oSZTPAp8TaQrvGVNvIpW53VgHB4nldsK0vZQj8vh2F194GUV7hSif57NAXJIXFow3EE/xIv+NW5Hz8HpJPHQbUoM/F3+NgtJ7ygOe6sgXvx54vD7JT2rkk2gEzAAHVj+IItoX2/FmJtp2lQqpt4fTJBPXwOC+/c8S2QlbG7NuevMeoOqFWsdMQro8acWA1TQlJTP3WUROJtMqrLzk0SkgbRRdpB0u1PeLZSzUBvTCF/H4JGNxAir9VyD2sOcDA0CG1AzISWyNgBlzS/oAwYZoBiDCCbQHTmRZyufq9jDDlbULdkQSE/SyhdnJtod2D9H5c1/OKmj5HIAiCIAiCIAjCRehTcoIgCIIgCIIgCIIgCIIgCIIgCIIgCIIgCIIgCIIgCILwoH///li0aFHEMBUNJtZuyMFiYdKud6m2wylHJuLYHtEFhvXBoJ6pOPmIVHy6oljmwhm6yex5aWhjzFlqD9qUA8GZCUs5YMV0hiQzCGGCMaUpEIBgABNwjwK0piv2rEVF/qqQfI6+dDSEEI4cS5PGCLlFRfC8tqJZDGC+7rrr8NZbb+HTTz+NGtY0TQwdOhS7du3ylKgRBEEQBEFE47nnnosaprKyskZp1llOUkMpY6Tldn5s6ZFyXDD3ej1vHrIi4ZoQLqmrXY8VTlpMWcFqWq8NrkZ77EuTF8p65P3000/H6aefjvLycjz88MN4/vnnsXXr1nrf9M4dO/HQlIfwz4f+iX79+uGue8bizLPP9Mij1t5ziWq0c2j/ExQtCvr1FnIsguRa6noKvubU9Wy1vOS00K85lYiQ0ZmWbxb2Oom5bRVl/5r8NdgCOfLIIzFmzBhMmTIlZF3RuldRXbITHU97Bczw6otggDBRUbAGpTu+Rdn2b1G241tUl+6Kaducczz00EO4/fbb6doIw4QJE2IKN3LkyAbOCUGE0tBSOWu1t1SaueaDZpg7byFSbS1WkA8b6sUUrhdUBG0lkujavpeZkP2lev+m7DdlzqtWVHmtylR7td3fKsKWzy2mftiMuOiii/DII49EDBMIBDBr1ixcffXVccpVdPbu3Vsv6QwaNAhjxoyx5zdt2oQpU6bg3Xffxa5dsdUdaktlZSUqKytRWFiIjRs3eobx+XxISUlB69atkZ2djY4dO6Jbt244/PDD0adPHxxxxBFISUlp0Hw2WaI9P4lwn7Hvb/p9NChSWVlZ1Cwo5a+KZd/eNLl28K07OMuO1NvKDYf9mlj7jhz80gb1dEvAena1pTqAaUVFnnm86e6bkOBPkMJNBs4ETDD7JUqccwTA8Nfbr8ItF98WdZ/bd8oFt6XNwt5Xde9mHBCmtVyVGM5bGoA9f+RjwhWTsHePO7+zZs3C+PHj43r/93XrioSjj3Yt8/foUaM0yj7+JCQNAMi4c4xnX0xDUW1WY+2eNfI8cHBm2JJtQNUFmP6Y2FluG93l+qBlwV8js3gfCq+9FeaeQicYgNRRFyHlvHNQMW+BK3yoOh5On1NQfjIf/xdYUlJM7XqVhk7Kmaej+J95qP5ts2t59ZatCPzxB4zs7KjpetE2uR1+K9oktwsIwWAKAQbTOmyCQYBLyTaz/wMTEKYJcCbvEQwCJsA4lDSYMVX/Y04fX1C/my2vtRa6zxHgmg65NTLn++mu3zl9f8GRqC52YBGP9o9XciLowvGSauuRai7V1tdbUu1kX/Ov8+S0ag8BgYKyAtmtL5wXsgkGMA5mCggmf98iGAAOzpx7DxOm+2WQwoQpb7icmYDg6mYGMBMMHEquzRkHBIOQv41hwW1Aj/Ye9Lahu6npClfXPlyCIAiCIAiCaEkwQa8hJQiCIAiCIAiCIAiCIAiCIAiCIAiCIAiCIAiCIAiCIGJg9uzZuOyyyyKG8ad1QbfR9S3XPhCl2sxjvfVpcIH547PRrX38JMgbtpfhjElrETABbXS39qmG4WlaA8aVKsaet0aU86A4jqLAkWurNEK3s/vbyShc8ZQrf9k52fhty2/w+/wyHXsEdKh4DuHnXbtVz8R7oGJlZSXat2+PwsLCmMIPGzYMH374YQPniiAIgiCI5sb999+P8ePHRw3Xrl07/PHHHzGlGdNwtUhVqwaUaguhv1wmQnph9sEtydHFx0FhhFd4LUys9doIx6IhhT0Rz2G0zdZArLlhwwaMGzcO77/3PkpLS2PPYA1p1SoFp595BibfPxkHHZRnt1Ncss5gmU1IxkUt2hoR2ivCfQ6Zfr492kNO6ys0TaaFcZJgIdtwZyOGazACJIxqmlRUVOCUU07B119/7bm+VZeh6Hjqy2BGIoRZifI/lqNsx7eWTHvHYpiVxTXeZtu2bfHGG2/g5JNPrmv2my2maSI5OTnqSyqSk5Mb9F5IEF40llQ7OJKXVBtw6nHhpNq2lExZWGVYW6YonNTtNGLsa7bLXrvMc8st7bJbL89tKSRcglgVJjTN0O2Fm48pz1Q+x4X8/Hy0a9cuarijjjoKS5cujUOOYuPiiy/G66+/Xqc0MjIysHPnTmzZsgVTpkzBe++9h/z8/HrKYfzgnCM5ORnp6elo164dcnNz0bVrVxx66KHo1asX+vXrh7Zt2zZ2NmtNQ77oylrtfV+f8dTTuPHGGyPGTWQM63M7uJ6auZ6o2fdy7ydv6s8RaQvXcmudFVOFMYOmq4TA5fn5+LW6OiR/5196PiZMHQcBAVNYqQWEkPJfK2UhTJjChCkE7rx8LL759BvPfc3KycIjr01Fx66dAG2PrTTgtN7kzusvTxLCEg8XFRXj9pG3Y8uG30PST+UMyxcsQPdhf/bcPhGZufPm4q77xoJzhjYdsvDXe68AZwY44zAYB+c+e9rHfTCYAYMbMJgPPvvTWu43/ODM0MJwGNwHDg5WHUDRX29H1fc/ggP2X9KQQWj79KOoWrsBe879i/2kVT19bf/JfPgO7g4A4PrzWibrG3bdwukLcNdBwtQ9QizSQNGkydj/3Ashx6jd3LeQeKxbgs4ZDwnnRUWgHO/98q48LhwGN6xpLo+TnObgzjJ5XK3jboBzDg4DBufy3DD7kwVJcTnnYLCOE5fPs7mUo3MwQIa1joU6MtrxtHPuru/px9Be5iXBjdD/Eg39fBINT0O3f4LLSK0bMHw4rR2jIqk+bOEh1XbHVeWggDDtqRYj1dbZvn8bCssLoL7V9j2AMTB5H2XgYJzLX7twW8BthefyfsFD7h/qvmOFle1B+bsa+74TfE/R7iHu+4g9JefrqQ+3AW8jJPQmCIIgCIIgmjr3PnMa4vdrfIIgCIIgCIIgCIIgCIIgCIIgCIIgCIIgCIIgCIIgCOKApn///lHDVO3bgkB5AYykNnHIUV1pKKl25M/T+yfHVaoNAId0SMZp/Vvj3SWF0PPMmDNM2xqeGZAD4zggAhDMGRAImIDgAAIAMwAAwq1ugxCmJtcWgGAA07QIIoB9v8wNyd/FF4+Ez+eT0htLcMeYMwDcPhdyvSJ4Xi5s0IGD8SIhIQGffvopBgwYANM0o4b/6KOP8Mwzz+Daa6+NQ+4IgiAIgmgObNu2DZMmTYop7LHHHhtTuDoJmYEaS7VjGCqcSQAAIABJREFUEmo7VkVZvRSh4WIkOKzlvdCMX8yRNbvqtR75jrleG7bZ4p12XanzOYyUdtDOHHLIIXjjDUvuN/etuZjy4INYuWJlTPXfmlBSUor/vPEf/OeN/6Bz58646pqrcPOtN8Of4FcZs9CuFTvP+ryXPCmYEDOoI0ZRojh1rl3Sd1MXZMMt6hSAYMFiHu36EUHXInOuvTpdg5F2s4GuP6JuJCYmYv78+TjttNPw7bffhqwv2fIpfp6Zi+T2x6I8fwVEdXmdtterVy8sWLAAnTt3rlM6zZ25c+dGlWoD1guzCCKeNA2pNvOUyun5Cy/V1uILeH/CKW/t+Rh2S21Byews4aHKntqmVVFjsuzV65lMMFsMy1T9grHQvs+Q7dW+bFb7SuVzw9O2bVt07twZv/8eKrrVWbFiBaqrq+HzNQ2lx759++qcRv/+/dGxY0cUFBTUQ44aD9M0UVJSgpKSEuzYsQMrV64MCcMYQ2JiItLS0pCVlYX27dsjLy8PBx98MHr37o1+/fqhc+fO4Dw2yWw8YYxFvsdHe4YSoR1qrQ66d8ulZWVlUfOmvdrVlQ27+aukwNpyPVt6OiZUu0hv71tTJgS4nFfbVNMfl5V5SrV79u2Je6bcDYMZMCHAmIAQHIwJmKIaHFzKtjkCLAADwLSXpmLThl/x+ftfYOnXP2Dj2l9RvLcY2R3a4bE3HkVul9wgCar+PE2VGVZ7T9gCTgHBBEpKyjDhygmeUu1ExjAmIwO/zXyGxNq1ZPL4ydiw8hcAwP+dlWUV2IzZz011ybW6QDU1s/W/lLE6XULMiQMAQqB43EOo/P5HOz0A8B1+KDIfewjQyocal971+CzU162753Jz795ap5loJCHFn4KyqjIIxmAKYX0zhfU82mQMzGRgXNWgBIQQMGHKcyBt88yUon1LdiuE9e1mzKkLMiUhZlbtyakLMldfSUgdSZv1qnfZ/Sqx1Mmo+nVAcCBJtVU4rxaQs0ArYYQTgzPe4qTaANAhtSOqAlUoqiiS311157VqBFzeE5gpG2kMMASDAAeHgClDcQRgWqFhMkvCbf18SP5WhjH7/sTAIQCYwrTk2oLJPlwGprUBFVZbUHX5WuHqrQ+3mfxGhiAIgiAIgiBqS9PohScIgiAIgiAIgiAIgiAIgiAIgiAIgiAIgiAIgiAIgiCaPIcddhhSUlJQWloaMVx5/kq06jQkPpmqNQ0p1Q4XzhrOe+2pqTXMa/1w/RntMX9JvhxEKHMknKHc1kA9LnNrysHilppAMC4H/wFKug3GZfjY5dol275GdcmukLyNvvSS8IKZFizX7tevHyZMmBCz8PLGG2/EsGHD0LVr14bNGEEQBEEQzYI//elPCAQCMYW94oorooapiaDaO4FIq2qYtnBqvXq+hFZRrHN+4TiYmbMxKe6Q9VRdtF0beWKc5dp1kmrXSazJcN7552PE+edh//79mHL/FLz00kvYtSu07VBXfv/9d0waPwn3TboPRx9zNO6ZcDdOHnqylRvTfULDHY9o1477PArnPAl7iX2dwAwVbzvpCG2eyeaVt2DbdS2qthXJtVskGRkZWLhwIQYPHozvvvvOM0zZTu/lsZCVlYVBgwZh+PDhGDVqFPx+f63Taim8/vrrMYW7//77GzgnBOFQZ6lcDNUoL7Gce5m3VDu07hacX6WPc+ILVfsSWhihhdPTVPXEMPuoymO7rJbpMynY1rpM7R1jwhKi1odc20qSOdv1ymgc64eENxdddBGmTZsWMUwgEMCsWbNw9dVXxylXkakPsfZnn31WDzk5MBBCoLy8HOXl5di9ezfWrVvnGS4hIQGtWrVCZmYmfD4fDjnkEGRlZSEnJwe5ubno1KkTDjroIHTt2hVt2rSJm4i7MeTaFRUVUfOl7319y7VVfC6XmVpsJdk2AfyntCQkX36/H0/OegLJycmAMK29E0KmYYIzP0y1nFnPz0whwLnAwT0OQbce3XDVzVfANE0U7ikEOEdmZoYlAWaqLJP7IIXAQgjrGV1QG09AoKqyEpOvnYx1K9aH5NVgDLe3zkCPBB92L/oae5b9iKx+R3keb8Kb999/3yXUzzu8i0t8DcelrYm2ZQgp07bLZ12mLaB1EAH7n5yF8nc/AtfSNnLaoc2zj4K3auVsw9ksgr+Y8Xj+yZOTvFfU8aVnrRMzUVpVKr871neSmRyMm4CUanNwBEwTzOBafU5IuT3kEsCu58m6oupXUc+hBXPqTaouZAoTBlPPsVUdCfDotQk9pGHuga7+naBzQXWwA5w6SrXDJVcbqba6Xr2k2vZSIZzvh4CUzlvXYLK/5Um1FV3S87Bh788oqyoFEPx7FSnYZhxCSPE1l7+BAQeDCc4AUzBwmFZ4YcpfzVj3q7rItb1ekqguApJrEwRBEARBEETdIbE2QRAEQRDNlpKSEtxyyy0wozy46devH2644YY45YogCIIgCIIgCIIgCIIgCIIgCIIgCIIgCOLAxTAM9OvXD4sWLYoYrvyPZU1crB3OOgIoqXZ44UAkqTYLWh8URggM7JmEQzo0jnTq0E4pGNgzFV//VARnqLYaCA4IwQEWkIPwuBxGbA0TBEwIcDBhanJt0xHOITa5dvH6/4Tkq3fv3ujTp48zWLQWcm1PmsnAwYkTJ+Ldd9/F0qVLo4atrq5Gt27dsHPnTuTk5MQhdwRBEARBHKhMmzYNa9eujSlsr169MGLEiIhhGlLOGE6qrYtvXCHsF8LEIGYMJ8qJkCGveqguNRYQjoxRE+7UWp4YJ7l2naTa0dIOyrxbrMlcYVJTUzHlwSmY8tAUrFy5EuPvGY9PPvkkJklbTQgEAlj87WKcddrZSEtPw/Bzh2Pi5AnIad8eQtRNHuV1/diCdW0+5FybsIXYYKrJxVwyTpWG3WYKJ2YJErKQXLtlkZCQgMWLF2PSpEm4995765RWp06dMHjwYJxwwgkYPHgwDjvssLgJIZsLb7/9dkzhevfu3cA5IQiLxpBqhy6ri1TbHd9ar6TawilH7axqemyZlhnDIVj05SJc+9frkJ+fDwBok9kGM2fNxAmDB2llpcoHs+XaVldo7eXaai+bQv2QCM+dd94ZVawNADNmzGgyYu2SklCZMFF3KisrUVlZicLCQgDAzz//HDG8YRjw+/1ITExEq1atkJqaitatWyMrKwtt27ZFTk4OOnbsiE6dOiEvLw/du3dHmzZtapW3eMu1KypjEWsHS4PDZEM5i5U/NHSVTA92uRCcWevJlrWcAQgAeGV/CdZVVYfk6+IrR6JTXmdLVCpFl47kV+aaMSnF5hDClNu2xNkG4zBNE4bB0a5dO3ncGUxmOn0XMl31bgbBBJhgTvtTSjrNQDUe+PuDWLroR4/jB9yckY4jE/xgEDAFsOaRR3DCy6+EhCXCM3nyZNd8l8O6wFFnM9c0oJriqj3ufDJ9julObYay/36Akhkvuq55lpKCrGcfg9E+R0s3PPZqWX+wpdAeEWvSjg/G3Lffe/utWtU6TQDISMzA1v2/yz4y60iYMMEELLEtBEwzAMYZTNME4xyMCVmnMiEEg5D3GZNZU0xJaFXdjwn7O2YdJllz0l44BshjLSXpKh6EPG6uQ6cqpXXadeJAox6k2np5GJNUO3i7WltIBIUML9UWLqk2ACT7Uup0PzjQYYyha0Y3rMtfg2qz2pFoS6k2ExxgQt6TGGACnDEEABhgCAiAcwYIS7TNwCxZNqQ4u45ybUB7DkBybYIgCIIgCIKoV0isTRAEQRBEs+XZZ5/Fs88+GzFMq1atMGbMmDjliCAIgiAIgiAIgiAIgiAIgiAIgiAIgiAI4sCnf//+UcXaFbuXxyk3tSGSVBsNJNUWtmnvkpPqNgi5rlw6tD2+/qkQjlQb1qfQB+FxMBaANUSfQ8CUgwy95NoBgBkyXmS5tllZhpJN74fkadQlo+QgQTX+sOZy7eCBiNrO2Lt4ILNw4ULk5OSgtLQ0pvBdunTBa6+9FlWASRAEQRBEy6S8vBx33313TGF9Ph8+/vjjiGHiLdVWwpzoUm1r48JVRw1++U14ibZbiMKiLne2GVSvjSLX9t6/+MkTG1quWROptp2e3GafPn3wzrvvIBAI4JWXX8EjUx/B2rVro+e5huwr3oc5L83BnJfmoGu3rrjm+mtw7d+uhc8wQvY/1m1bbRoVCfb5EdoOOvIn55w74iwnjC3YVsIcFnrcvOTawdcgybVbHpMmTQKAGsm1e/To4RJp5+Xl0fmtIykpKVHb8+3atYtTboiWTmNItVnIsihS7SCpnFfKulSbMwYGA4xb9S0TJgJmACYCTmihpaTE28JJ4+f1P2PZ0uUoLi5CaWkZHrzvQVRWVLr2o7SkFGf++UyMnzQOt95xKwxuSFl2qDRN32emyvQayrWDj2nYfs9wcah8blDatm2LLl26YMuWLRHDrVy5EtXV1fD5Gl/rQWLtpkEgEEAgEEB5eTmKiopijqeE3ElJSUhJSUFqaioyMzPRpk0bTyF3165d0bZt29jk2kD4+38N5NplZWXR98NjO/qjH1fTV85Ek2vrS/UXcAHWU64qMMzZvx/P7t+HEo9j0b5De4y7b5wlx5ayayYETGbaL89SbTYlwQ4IBnAl2baeCXLOIWQfg2CWPptrx0e9AMJ2NMvyiIHbL3wQQmDqXVPxxYIvPffw+vQ0DExMRECWCwaAXZ9+gj3ff4+so4/2jEO4mTdvHr777jvXsg7dcmGdDE2ubT/fZPKFV5pwWytf1eNL54krQ9XipSieOBWu1xEZBlo//iB8h/WQ17Yjbw7nQA1eHlM4rf8h1nZ99e+/ey43crJjih+OtMR0CNOE4BymMKHc1gLWPEwmvzcCgglLDiwYBGPOd4vJZ+7CUg0LCAiu6kVKsg2nfiWEfWidl5FZq4UU3rrqR9qkV33Lqz/F9aK0oJNC9a8DkMaQauu/dwhqm0B4t4BCpNr2C4NMuVYgyZdsS6BbMn7ux0Gtu+HngnX295pDSMG2VXYzIeSxEgA4GLPKds4ETGEACICBg8sXZ6gXzJFcmyAIgiAIgiCaLo3fA08QBEEQBNEAVFRUYOrUqVHDPfXUU+jRo0ccckQQBEEQBEEQBEEQBEEQBEEQBEEQBEEQBNE86N+/f9Qw5btXxCEntSG6VDt63Fik2kHr5cDG3DYcJ/ZOii2rDcTJR7ZBTmsfdhZWqlF6YHDk1468jckBgNZgQgEEybWtAYKWlkB9Qulg5Nbccu39m96DWe0WK3DOMfLikfZ8VMFMBLm2mre2XDPRTCwIVjO5XH2SmpqKefPm4U9/+lNMIr/Kykqcd955uOSSS/Diiy/agz0JgiAIgiAAYNy4caiqqoop7OTJk5Gbmxt2fWNJtT2jKzGRli9dumjnxxYXiaDIboJUOiEhdIGYl2C7JnLtmKQYDSDXbqpS7WCxJuccoy8djUsuHY3Cwr2YPGkyXnvtNRTsKYiSwZqz6ddNuOv2uzB+7HgcP/B4jJt0D475v2M9ds5j57XjH3xs1bx1joQtu9IFobpk205KE2yraSXYDhZ3WuuYPG4xyLWjtK1Irt08iCbX7tu3ry3SPuGEE5CTkxPH3LUMysvLo4Y555xz4pAToqUT73JfJRmx7JeLw0q1HRu2JZDT4vqYAcPweZdXhhW2KlCJ8kCFS1inZK1LFi/Bi8+9iC8+W4gdO3ZG3jmJaZq4d8JkfLtoMWbOegZZWVnW9oUsfwFYfm9Z72NaXVErn2ORa8dcNtdz/ZCInQsvvBDTpk2LGCYQCOC5557DddddF6dchScW6THRdNGF3Hv37o05nhJyJyYmIiUlBWlpaWjdujUyMzPRrl07tG/fHrm5uejUqRO65HWxhdyuZwrhLKH2aut+VllZ6R1Ag9sJerUVgz61GS+5tp41fYmm2kWxaeKvBflYW1UdNk+XXX0ZEhISrLYnAMZMmMxqfympNpiACQEwJfu1MuUIT60XO4Cp8BymaX0qITCkONMui5jKr4CPA8I08fiUpzDv9fme+bwyNRWnJCdbeylfvGTKba++716cOM87HuEQCARw5513upYlpyYjrU0aHD22UmsDjDP5Ag9mC7QVSrQtNdz2Z2DDbyi6eSJYIODaTuuJdyBp8PEh5bKKHYJL3s1c807cWsCCZxmqVoS+MJv5fPB1Pag2W7BJS0izvjciYN0nGGCaAoybzjUs5LSwjrUQXEq2hRVeybUFpBDXqkYJJrR6lta5EdyVpvpGoNVLhfXsm2v3NqGdX7vOpd+qgg+2132xtlUuqqo1HnVs/1hB9D4572g1kWp79V27pdrC7pJ0pNqAj/vh5/7oGW4hpCWkoX1qLrbv325/9znj0tUvwLh6MYb1Oxjr1ywMYBxcBCCYAQhTltccwjQBrn4Po/plNbk2AMCRa9vPMEiuTRAEQRAEQRBxg8TaBEEQBEE0S2bPno3t27dHDDN69GhceumlccoRQRAEQRAEQRAEQRAEQRAEQRAEQRAEQRBE8yAWsXbVvi0IlBfASGoThxzFSji7iPzUBzCGDRQ6DNJbqh0aXkDgnGNTvMY9xxXOgOH/1w5Pv/+7tBIwCASkkE0JtqGt42DMtBYhSK4NAFADBqPLtYt+fiskPycPPRntO7R3Dfirq1w73LIDnaFDh+L666/Hk08+GXOcOXPm4IsvvsA333yDjh07NmDuCIIgCII4kJg7d25M4Xr06IG77ror7PrGkGqHjR4sJdHCu/Ip3Ok4Igvp1Ym1CqmJEnVcUguhB9abHnWQJwY3QYKzVQN5YuNJtZl3mODjHySWYVJG2bp1a/zr0X/hkUcfwZIlSzBp/CR89eVXMcviY6W6uhpffvElhp30JTIzMzHighG4a8JdyMrKCh/JdUzlteWSWDNHsA1oohS3ZFvJ1pQ225KyM+14ScG2EBBK2M5US0yACb1tFSpkcbWtXDkmuXZzZdKkSTjjjDOwYMECfPPNNzjiiCMwZMgQDBw4EBkZGY2dPQLA4MGDGzsLRDOn8aXa4cMFi7SVYA7CHUut55zDz/1RyygGhgQjEX4jAeXV5SivdiT3T09/GnffcXfknYrARx9+hEHHnIAXX3kRxx53jHKlAoxZwkj1gj5bpIag8tmZ8JRry3pRiHQtaN4OG4FYXtJXH7TEOsCdd94ZVawNAM8880yTEGvH8qKHeMEYw/r169G9e3ds3LgRK1aswE8//YRffvkFW7Zswc6dO7Fnzx7s378flZWVcbuOmyO6kLuoqAg7duyIKR7nHH6/H0lJSUhOTkZ6ejoyMjLQOrO1I+Rubwm58/Ly0LVrV5SXRb/GDPv+FaofDSvXliuD5dpBj4qCYFhVWYlb9xZieyC8VPvwXofh2huuBmcGBDPlvdiw2qAwISCkZBuyvWdJfpmh2nZK9Cvg3MJNVSTYZYBLisqCNaxWufHCk3PwytOveObzwpQUjGiVAlM24wKwygIuj0HB99/j97fnovOI88LuKwFMnz4d69atcy1r2zEL3FZjWzDu0mtby+xpZv/nLLemzPwC7L3+LmB/KQzmSLNTrxqFlIvOlfUFAcZlajHIsr1ejFVrPNIwCwpQsXRZSFB/v75gCQl12lwrf6qsw1nfAUuibT1HFoJBMA4luhZMwBQAZ069z1LH67prIetPwqpjmVKOy5z+E6G+fHCE204dyzkAStwNEaEOE1z0ROiPIw5AmoJUW/tUUu3gKk84qbb+2iEGhiRf477cvSnSMbUTCssLUVq5H4KrstrqS+Wm893nQgBczpuQbTSAy1KWw4TJuBWOWcJ/Ls8VV3JtAAADY+q+A6u+ADh9uqyOcu0Iv48huTZBEARBEARBAExQLzJBEARBEM2M6upqHHbYYdi4cWPYMN27d8eyZcuQlpYWx5wRBEEQBEEQBEEQBEEQBEEQBEEQBEEQBEEc+AQCAaSnp6O0tDRiuE5nvY1WnYbU01br+HNXJWMJl2xMUm2v6eARtEKbV+Y8a5AjYwIfTGqPrjn+mue/nvl5WwmG3bME9mBwJgeDM2vQH4Mh13FrBB9TQ8o5AG4N1WdMTqt4zF6mDzdXsu1AyS78+sqxCD6XL7z0PC4e9RePAeiwxXmMudeFG0TuNViwXuXarJ7TqyU9evTAhg0bahTH7/fjpZdewsUXX9xAuSIIgiAI4kDBNE34/X6YphkxHOccv/76K/Ly8jzXRxyS1gBiRreohCGqlASanESrttvLIbx9OBHzpq3UpDuOmkdf5j4Ijr8nTN1WDxsc1+uARpH5xCI2jOc5dIs1WWiYCOfQSywjlFBJYgYCmPnMTDz5+FP45ZdfomS+9jDGcHCPg3HD32/A6MtHg3MePZIeX0vHfT04y/U2kFrnvl6Yff4Z064O5r7+gttWarnQth/uOonpGoy0ny1QrEkQkUhISIgq/3/++edx5ZVXxilHREujcaXazDucEkervMlp68USwT2uTrnv4z74mC9Khr2pClRif9V+CAiceOwQrF65ulbp6HDO0a9/P8yYOQM9ehwCv98Pp89Vk3CyMOVzpPphlL7PptBPqdNSy/+8vDxs2bIlYhjDMFBeXg6fr3bXbn3w5Zdf4sQTT2y07Qdzyimn4OOPP445/K5du7Bs2TKsXr0a69evx+bNm7F9+3bk5+dj3759KC8vj9rGJZoG7Q0Di3PayzlvDakI86lmBILLCfe8CeDlkv14uLgI4ZXaQGpqKt79dB4OPfxQmFKqbcuy5WfAfs5nOgpT4ZRNQkgpMAATpi3fFoC8JjmUEVyFZdzq0zAF7LTmzpmLB+54wDOfp6Uk44b0NFk+Ou1p/fgIAInZ2Rj85ddIoRfneLJt2zb07NkTxcXFruV9BvXGrU/dDM44OGMwmA+ccxjMAGccBjdgwIDBfTCYAR/3weAGfMwHg/vg49Y6XlqJoivvgLl2AzgYDGY9RU0edhKyHnsAnBtgjMvtWM9SORgCq9chf/hIp19AlvA5n7wH/8HdtXa/U09gdt1Ca+cH9RWotFQcAJ6C1f0zn0fR5PtCjlfGXWORdsPfQpZzVrN+kP+sfQMmAtaxZM5xVPM+7gNn3DquzIDPsD7tsLDOAbePnT6tHUtuvRCaMQ5DPqtW88xVD2NWHHX8GNeOl3MO7LlaHNPa9KE0tXpdc0Vve0QPHG11qFQbQX3WXu0kPR8x9316SLWFkOWSEEjxp8DHG6+e2ZQpqyrFyt0rICDsewaDdb+37ifMXmZwA4wxcLmeMS6nrfuEE1+ts34fYzDn9QxWOHV31l+ioN/DgfpqI+phws3XBy21rUcQBEEQBEEcONz7zGmgVhFBEARBEM2ON998M6JU2+fz4fXXXyepNkEQBEEQBEEQBEEQBEEQRDNi7ty5+Pe//x12/ezZs9GtW7c45qh5cvnll9e7kGLWrFk45JBD6jVNgmjKDBo0qF7TMwwDX3zxRb2mSRAEQRDRMAwDffv2xTfffBMxXMXu5fUo1q4jXuO8YpJqe0VQ06GKl3BSbUDg0I7+JiHVBoAeHVuhR8ck/LzNkqML4QwwBhgEC4CBw9oPa4C0AAdjppwGmHBkAJqlUFumDrolDij+5b8IHoGa0ioFZ59zjowqoASJKieWUE6LIA+5EMIavBd0XvW4kZYd6Hz99dfo3LkzKisrY45TVVWFv/zlL3jnnXfw2muv1VgASBAEQRBE8+Hdd9+NSTg2ePBgT6l2Y4gZ1TLmFSZYyqitD5ZqKwVViFRbq3iGE54E7wDTZgVz5yy4XuvahJyw67+qbhu0v664XnVaryaJvtojXX1dRBpJqh0s1nSFE07AYKm2EpNd+7drcc1112LXH7swecJk/Pft/6Job1GUnakZQghsWL8BN99wM+645Q6ceNJg3DPxHvTp2yf0eKvdYfq5tBugsvlkB7KbkQzq2mW2IEtds1DXkQn7OlLSFthx9O+M3rYKve7CXScxXYNRjlPwvhNES8bn80UVa+fn58cpN0RLo0lKtWUgL6l2JKGcn/thMCNKhsPjNxLgK/Nh+ozpNZJqJ+ceCzCOsu3fhqwzTRNLv1+KY/odg8SkRPTu3Qt9jjgCRxx5BI4acBSOPnqAJW8UDIJ5lc/OREj90JaqOceiLuUz0TBcdNFFmDp1asQwgUAAzz33HK677ro45crCNE3MnDkT999/P7Zt2xbXbUeCc45XXnmlRnFycnJw6qmn4tRTTw0bpri4GCtXrsTKlSuxbt06/Pbbb9i6dSt2796NoqIilJaWIhAI1DX7RB2xXuuq2jJ6O9EtKBUen2qlegwV/DRKzXMAr5eWRpRqj7hoBCbePwE5uTkABITgYExIOTaTTTQTnAEQJgQMCGEtE0y2TIWA4AIwVanHrXu9sETcjFttOhNOeadyKoSw0mbAB+98iCljpnjm88SkJNyUnm4fA27vp5Rza8dn+oZf8eYtt+CFF16IsOctl+uuuy5Eqg0A6W3S4Ciq1QuIHaGp/h/XRaeaHJVVB1A05kFUS6m2wn9kL7T+5wSAG3ZqrhdsMebRg6Imnf4DaYa2UgjpQ3JLVG0BtHqhVwRERQX2P/ts6ArOkTJieOTIMZLoT0RJVQmYEBBMyYAZBGPW9wnWvClMcMatT3CnfsgAUwjVbWLXDJVQWDDh9InI8ye4kPcJ7+fN6kUukP0i1iSDVu0imjMNJtV2L6+VVFv9FkJd6ao/lAHC1NN1UvdxH0m1I5DsT0H71Fxs3fe7fc/gHFb7DIC6b6j+Vku8LwAY4DBhynPCrTkrBuNgsgzmAjCZsF89DzCYsozXHknIe5Bs66nfaQjUuY1oJUPtRIIgCIIgCIIA0PLE2uXl5SgoKEBZWRmEEDAMAykpKcjIyEBSUlJjZ48gCIIgiDpimiYefPDBiGEefPBBDBgwIE45IgiCIAiCIAiCIAiCIAiCIOLBjh07sGjRorDrS0tL45ib5svy5cuxYsWKek2zpKSkXtMTQmC/QrwcAAAgAElEQVT37t3YunUr9uzZg9LSUggh4PP5kJqainbt2qFz585IT0+v1+3WleLiYmzZsgX5+fnYt28fAoEAOOdISUlBmzZt0LFjR2RnZ5OEIk4EAgHk5+ejsLAQ5eXlAAC/34+0tDS0a9cOycnJtU470r2qNhhG7QePEwRBEERd6N+/f1Sxdvnu5XHKTTQ8Bi2qkYlRpdpB4mib2KTa+rphfWtfh2gIThuQjZ+3bYRLcCNgDQQXTIoBbGuLNWATHAyahFEAghlwhn3rx8WU4a3p4vVvheRhxIgRSGmVHDIwUMcaSyrswc1qILg+HWngYLhlBzLZ2dl47bXXcP7558cghHfz5ptvYuXKlVi1ahV8vhb3U3KCIAiCIGC9iDIWPvzww5onXscqV2xSbddK9zZ1IbOHVNsWbtuLpJhETutyxygZlfVRLbiALdh2y1Wallw7nnJN5loWRqyp2hoeUm2E5FWTajsGamuJFjQ7OxvTZzyBJ2Y8ji8XfokH7puCJYuXoLo6klat5lRVVuGTDz/FJx9+irZt2+LCURfi9rtuR1p6mjugEjZBF02ra0VJU+T5FVKLZkuhlCxbE2zLsNZ1J4+JvB6ZvA695dpKRBUfuTZBEA4JCQkoKyuLGIbE2kRD0JDlfjihttc6zzqeLpTT6lYNJdVWpKWmY/DxJyI5OTnM95IhtdupYL5EGAkZaJU3FMkdjgUYQ9Gq2cj/7iEI07tOUVFegaU//IilP/xoLxt0wiDMfGEmunbtWntxmgaVz02PsWPHRhVrA8DTTz8dN7F2aWkpxo4dixdeeKHef5MTTHJyMgYOHIgbb7wRF154YUwvg7zggguQnZ1d73lJT0/HoEGDIr7svLKyEmvWrMGKFSuwbt06bNy4Eb///jt27dqFwsJClJSURH0ZBlE3tgUCWFNVhcP9fq3dEtq4ratcOyXM76vOPvdsvPDK8/KFDlYMEwIGU2WOalgJ+VJaATDDLpOEapsJTRDOYQuAhWkCnKl3zspmXVBfg2zHggGLPluEu26427PMPjohAXdmZMDneaSs1qT0gCIgBD4vL0PZiy/i3HPPxVlnnRXtVLQovl3/DfLO6IS//fkamKYJMyAgTOsvt0suOLNOG2OOuJozDsa4LbPWhdXq2DMATAjs++czqPzqOymOt/58nXKR+eRD4MpjZIuynWkVNioe17NnvBqaofc/8xwCO3aGLE85+0wYubmxJxSBBO5HiZJqw9ZoW8+iwa15IQCm+ncETCZgChOMcfvKD3rFGtS33epPsStU8rG8PLJaHUvFkG5bGRfy+26tZFw/IzU8mMSBQYNKtWNIOpJUWybiutpd16qML9zfhiQfudKi0TmtC3bt34EqUW0dY1NAcANcHU8uwAXs8tx6DUgASq4t7JcbyvIeJkzGYN2hrMLekmtzQJguUb/9ek8Bu32ny/0VertO3bbsvluvNmKUWxS1EwmCIAiCIIiWSLP+NXRBQQE++ugjfPXVV1i2bBl+/vln7NmzJ2z41NRUdOjQAV27dsWhhx6KI444AgMGDEDv3r1pECJBEARxwPHII49E/PHLoYce2iwfjM2fPx+rV4d/Y/yf//xn3HrrrXHMUcPwxBNPoKKiIuz6bt26YcSIEXHMEUEQBEEQBEEQhJvKysqoP442DKNOMrraUFVVFbE9BQBJSUkkEyEIgiAIgjiA2LJlCxYuXIjFixfjxx9/xJo1a7Bv376o8dq3b4/+/ftjyJAhGD58OA4++OA45NZi7969+PLLL/HNN99g6dKlWLVqFXbt2hU1XlpaGo488kiccMIJOPPMM3HccceBcx6HHMfOF1984fmM6ogjjkCbNm0aIUfRqaqqwuLFi7Fw4UJ8//33+Omnn7B582YEAoGwcbKzs9GnTx+ceOKJGD9+fBxzSxAEQRBNh/79+0cNU767fl/KUjvC/X5Gl9uFCyOCPvXlwcMkg8RwelyZ/tAjm5ZY+5R+7fDYO79I+4C2T3IgMwMgmCbSlsEE42BM1weYEEIKtJkJCFlHZc7Q/ordq1G5d0NIHkaOHmkPWrYkCCxELiNnHLmMLtRW64JoCXLtESNG4OWXX8Zll11WY0HgunXrcMopp2DhwoUNkzmCIAiCIJo00V6QAwAdOnRAQkKCa1k8hcz6srCCkghCZkfM7MRyKUdUXDkdsm07unt5aB3TPcGUwEe9DIaJkLiNKdduPKm2d5iQppV+PoNiOlJ0XSzjlmo7MnVHQXPCkBOwYMj7qKqqxpOPP4nnn3keWzZvibKjNSc/Px9PPfYUZjw+Az1798RNt92E8y4418m/OgemI3tigN22UcIVtVfMll47R0AXbEPKppiUcFvXEKQDTljb065B9/UXet01lFw7XLoE0dJISkpCUVFRxDAFBQVxyg3RUmhcqTaLGNb1MhM1GUGq7eO+epFqKwYOHIgXX3wRI0eODDlO7QZOREbPkdoSKVgUQEafy5CYfSR2fvJ3VJfsiGlbX3/1Nc4YdgY+/fIT5OZ2iFA+OxOe9UO9+7aO5TNRv7Rp0wZ5eXnYvHlzxHCrV69GdXV1g/4+ubS0FH/729/w6quv1vtLZXRatWqFwYMH47bbbsPQoUMBAJdffnlMUm2/348XXnihwfIWjYSEBPTt2xd9+/YNG8Y0TWzatAnLli3D2rVrsWHDBmzevBk7d+5EQUEB9u3bh8rKyhq/9JJwOH33LpyVnIJ/ZbaBX8mpw5QtwuPTK4yaVqLpZO59X3xv3nuYcNdEjLl7DFqlpkCAgYNBCBMCllxZvdSJyT9Tbl2lDSgXpgjphxDOozbnns619aptJwSWf78C/7j8FlRXhX5feyX4MTEzE36tPaXrfk1tzzmANZXVKJXbuOqqq7BixQrk1pMY+UCnsLwQP+xfgm5HdbMk2UKAMetZJgNDkj9JTilhNrPkqIDdx2OHt0XbXLbHOcpe/h9K35gvBegWRnoa2jwzDUZWG7kd7Y+pz/CybPuTqZdqwX0BMBWOeXxz4PqihHumWv3Lr9j32OOhefD5kH7rLV6p1gqD+2AKASZl2Vz2Y1jXsQkuOASzvmdc9euou4IQMJkJJgAmRfeCCfl95faLxZwYzJbRyjePOT7zIEGtF559GDH0t4X0bxEHLjUo2iNJtaP1f0LYHyFtIHdCznfBmXdaSgk8AZw1rd8PN0U448hr3RXr96yDkAJsEQDAubsiYQKccwSEJdW2f/vCTEAIMCGXwYAhTJjg4EwAwgQDl+08zYbO9Pu0/G2NYHY4Ftz+0+5P2jsBLJSfO8YXMIVbRhAEQRAEQRDNGSaaWY+taZqYP38+nn76aXz00UcRBznGSnp6OoYMGYLTTjsN55xzDnUgEgRBEAcEPp8vYjl40UUX4fXXX49jjhoeIQSOO+44LFmyxHN9Tk4OVqxYgZycnDjnrP5p3bp1xB/VnXHGGZg/f34cc0QQBEEQBEEQBOFm48aN6NWrV0SJdWZmJtavX4927drFJU9CCJx++un44IMPwobp0KED1qxZg4yMjLjkiSAIgiCI+mP69Om46aabwq5ftWoVevfuHcccNU/69u2LFSvqV464bNmyiAPWgjFNE1999RXeeecdvPfee9iwIVTOVxsGDhyIW2+9FcOHD28QWfW6deswd+5czJ8/H0uWLIFpmtEjRaFr16648cYbcc011yA1NbUeclk3iouLw9alFyxYgFNPPTXOOQqPEAJLlizBc889h7lz56KwsLBOadWE+paIGIbRoINiCYIgCCIcq1evRp8+faKGO/jKjTASM+thi7X4uas9+DZMUtpA2sjbC57WR9cFf8ppYUkAhJzOaW3gq4c71nAHGp4Bf/8Uu4sqwSAHDYLLPwaAy4HiasC4/GPWH4NhrYMhR/VxWdeR8bXp/G/vw95Vs1zb7tixI9ZuWAPD77MHq0MOgFaKAn2gH7NXWMvUunCDlr0GCdZ54CCrhzTqmU2bNmHgwIHYsSM2mY/OnDlzMHr06AbIFUEQBEEQTZXS0lK0atUqargLL7wQb7zxhj3f5KXaWhruvAr7X30bLqFVSMLuMF6466AsZLmq29rL4a7D2qsj1W/17QUdYM86aQS5dkzU8zlk9rIwYk2XZ0SESLWt5e54dnwtvJDBVdtL6KFFcL4s6dn2bTvwn9f+g907dyM7OxvZ2dnIzMxEcnIyDMOAaZooKyvD3r178ccff2Dr1q3YuHEj1qxZgx07dsTcJ5yUlIST/nQSxt17Dw4+9BBNkKUMWMw+DsGSbWjXjH6t2Eu1a43Z88xuszBlJw2+vlzXmZK2BG87lJiuwQiQXJto6cTyHRgxYgTmzp0bh9wQLYEDQaqt193CSrWFJTZL4Akh6dQHN998Mx577DF7nhkJyD3tOaS0HwC7f9O1S1Z5G6gowq7Pb0fp71/EvK2ePXvio88+RFbbtlr5X8P+zyDqWj7XNy25vL/rrrvw0EMPRQ335JNP4vrrr6/37f/vf//DlClTwo6rrQ9SU1Nx0kknYcyYMRg0aJBrXUFBAbKzs2Pyetx00014/PFQkeuByK5du7Bs2TL89NNP+Pnnn7Fp0yYUFBSgqKgI+/fvR1lZGcrLy1FVVVUvvxFqjqQyhkcz2+BPScmeZYaO3loU2sJwT/OuKczH5+XhxzF06JCLB6Y+gDPPOdO+z5tQwl7IlpLVrjRl6kK1OYVqeTq5FtKOakl/VfsUdrssuF27dPEPuPj0UZ556+b34dHMNkjVfr8mgo6QypMJK/tPF5fgv6Ul9voTTjgBn332WYPK/A8Eqs1qvPrTHOSX7dbKXeu5p1JrJ/mTkORPAgcH5wYMxmEwA1x+GsyAwdWnz3rhBzdgMB8Cny3GvjsegiGfmnIAhs+HrOf/jeRj+4Mzbv2pbco/gMlphqpVa7DnnJGAnTuL9p++D3/3bu4+AvliLdWPoPcdKILb9yEvMgYgKquw+5xzUbVqdcgxS//7TUgfc3vYY1pTie9nmz/B9n3bYBgGDBiuY2xwHwzG4eM+cG7Ax6yXqaiXqhjcB84MGcZwjidzphnj8DHDPqZW/4pcp44p41JobveigDPmqnMx13Tw2fA+npHE2jWpl9nnlWhwIpY1MXT3eb9UMMI2IvV/2vPuuHr/py7VFloZpdpQqQlpdO3UgCU7vkN5dalzPwaHwd33FA4DnKt1BhhjTlh5z+HaPYZzDgbrfg55b2HydzP2vca+FzHXvcW+1+j3n+D2oVwDePTfxuP3MXZe6DojCIIgCIIgmjb3PnMamlUv2HvvvYcxY8ZgzZo19ZpucXEx5s2bh3nz5uH666/HkCFDcMUVV+D8889HcnJyvW6LIAiCIIja89lnn0V8+D979uxmIdUmCIIgCIIgCII4EOjevTvGjRuH8ePHhw1TWFiIsWPH4vnnn49Lnt56662IUm3A+tE6SbUJgiAIgiCaJtu2bcMzzzyDWbNmYevWrfWe/qJFi7Bo0SIMGDAAM2bMwIABA+qcZmlpKV5++WXMnDkTS5curYdcutm0aRNuu+02TJ06FVOnTsWoUaMa9QfM9f17jYbis88+w4QJE7Bo0aLGzgpBEARBHNAcdthhSElJQWlpacRw5btXoFWnIfHJVDBeVaOYpNpeEfREQ4dH2p/K6gZnUD0ADOyZGEuO484JvbLw9qJtEEwAQsmtBayh30KO9+cQMJ3DKeQxYAEABgATEFLMLYSMD9gqPbMK+36ZF7LtCy++ENzg1mGTcaxsuOU7arCf5oTTk5cDR1nI+dbjRlp2oNO1a1ds3boVF1xwAd5+++0axb366qtx9tlnIz09vYFyRxAEQRBEU6Nnz54xhbviiivs6caQalvC3zBJBMtqNCFJsFRbyR1tgbYtY5bp2/X3UMljxDwLp16pqS6c7TOpK5ZiRLd0hdnSFGbXoZldV7Xrt0F7otdjPeu1kbwwMl9h+4/r8RzGJNasgVTGS6otICBMJ75baGa1Y+w0GcBhCZiUAKt190xMHDcxyk5788cff2Dx4sX48ssv8dFHH2H16tVhvyPl5eVY8O4CLHh3Adrn5uDiSy7GzWNuRlJyksqgpVIRDIIxCNO0rh15DSjptbUbDPZVorW51D7Dvp6YbN/JEEHXl30K5DaCrzvX9aefp1iuwQh4XdcEQbhpiBf/Ei2TJinV1stmbV1EqTasuouf+6NkuPZMnToVn3/+OVauXAkjJRu5w55AYtvernqHVWfU+x4FjMQMdPjzM9i/6WPs3/QeKvLXoar4t4jbWrNmDYafdS7e/+A9pKWnOWU2HNlZTPXDeiyfifrjzjvvxMMPPxz1+zdz5sx6E2tXV1fj3nvvxRNPPIGioqJ6STOY9PR0DB06FHfeeSeOPfbYsOEuvfTSmKTaycnJ+Ne//lWfWWxUcnJycOqpp8b0knnTNFFQUICNGzdiy5Yt2Lp1K7Zt24Zdu3Zh9+7dtpB73759KC0tbTFC7v1C4K8FezAgIRHPt8lCBg9/D7PfPSDnhVyoNX9cT/BuSc3AXnMvllVWeqa3ffsOXDHqSgDA1TdcjeMHHo//G3gcMtu2kfd++YyPCTCh2mLy5bDMdNqiJqx30tqNMOv+LeT93ITperjFwDD/7fm4429jPPPV0WdgWutMpMu6odpnAV3ObT+ds+XQP1SWu9L56quv8M/bbsXdjzUPkX1t+fDX95Fflm+JlYXV/gZ3SkslMeVwRNeWWJk7f1xNO9cAA0P1qvXYd88j9uuKVYoZ941B4jH97PRhx9CnLVR7PxjXEk/5sx42SPSsS1fDUHT/FFSuWh2yZf/hhyPt5r9HjFtTmOyAM4UAYyYYGOx/hQnGGALCBBMcJkxwxrV6pFOumqreCCUYtr5nTH7PGFfPs2W7yn4Bt/exEHbfi/c6K+9yrcfzaaLl4dX/GSmMHjCk71rv/1S/eVDtINVfzQBhau0noX8zBBJ5ItX9a8hBGQdh9e5VMDisg8+hF6YAYLdPTWatM7ghy3WBAATkHEwh71dCgDEBUwDcbsM5zyKs5fJph7q3qA3p50//zUy49qEIah8GVY5ayu9jCIIgCIIgCCIczeJJ6549e3DBBRfgzDPPbPBBmkIIfP7557j00kvRuXNnTJxYux/RNGW2bt3qdOp5/N1///2NnUWCIAiiEZg2bVrE8uG3335r7CxiypQpYdeNGTMGw4YNi2NuCIIgCKLxeOihh5p8ud0S2Lt3b8TzMHbs2MbOIkG0KAYNGhT2+9i7d+/Gzl6z5Y477sChhx4aMcwLL7wQF5ldcXEx/vGPf0QMc+6552L48OENnheCIAjiwOfRRx+NWN//5ZdfGjuLBNHseOutt9C1a1fcd999DSLV1vnhhx9w3HHH4ZFHHolBshie3377DQcddBCuvfbaBpFq6+zcuROXXHIJRo4cGVVs2ZAsXLiw0bYdC1u3bsXw4cMxdOhQkmoTBEEQRD3g8/nQt2/fqOEqdi+PQ268iE2GFzlu8Hqv+SBBjGveGfj4f4clRc1PYzCwVxYETFhWOiGnBawRhAJAAEJYy4Qy16khy3LfhL4McGQDQgDCROnWLxEo2xOy7YtHjYSdggruTAQNPHWmvaWJIcGctFsAnHPMnTsXs2fPht8fu2yovLwcp59+egPmjCAIgiCIpsQTTzyBzZs3Rw1nGIb9u+vGkmrrGxDBq8IISUKl2iq+U7+0xVdChXeWOf8hpj9Tk2jYadm1Y+Gu38J+7YwjSHHJU0Ilk9GOVax1XT0tz/PZlKTaShoj3PFCpNqu9cIdUjjCkCRfItIS0pCWmIZkfwoSjARwVrfhlNnZ2Tj77LMxbdo0rFy5Eps2bcK0adOito937tiFf//zUXTN7oY/Dz4VH773AYS8ikyY1nUER5JjCnltQbXV5LUqrzfTbqMJ+3q0rkXVflPXNpwDql2j1mLn+DJ4nA+PlxdFmo9GXZ65EMSBzPLlsfWNxfryC4KIRDyl2roGLGLZLwPXVKoNAD7ua1AJmN/vx0uvvYt2x9yMTsPfQGJWT1j9os6f0MphvSYIxpDa7c9of8rjyBv5CbpdsQKdzn4T2QPvhT+1k+f2fvj+B4y98y4nLRG6z1Hrh0Eyx7qWz0T90Lp1a+Tl5UUNt2rVKlRXV9dpW8XFxbjyyivRqlUr3H///fUu1W7dujUuvPBC/PjjjygqKsLbb78dUaq9efNmvP/++zGlPW7cOPh8vvrK6gEF5xxt27bFscceiwsuuAC33HILpk2bhjlz5uCDDz7AkiVLsH79emzfvh179+5FeXk5AoEAAoEAdu3ahcWLF+P111/HtGnTcNttt2H06NEYNmwYjj76aPTo0QO5ubnIyMhAYmLiAfmyjh8qKzBg1w7M3L8/YjimfdrlkPRKBnuED/f78XpWOzzQujUyohyTZ598Flf85Qoclnc4hhwzBPfcfg/en/c+8v/IBweHwbgjXZYbteYNGNxZL/XMloRZThvcBw4GgxlgguGZR2fi5qtuQVVlVUg+sgwD/87MRDvDgCH3z9D2WQmc1a6qreysDuD36lC5fcFLL2HT889F3PfmzDdbv8b6PesAwH4nsHqJlXUuuT1vXUhqHbeON2OOaBsMnBmOdBsMVZ98A2jnkQFIu/4ypJxzqkufbWuxmXOd2oJu7bplwZ/MEWXbCD189DoS89hA6Vtzsf+FWSGxWWoqsp5+EiwhIWq6NcEUVu8HZC+I6rtw+jmc/jkVRvWVuPrbmNPf5uyPcL4UcoUJ2V+i+2qFQEg1WcYJXu7Vb6JPU99GM6UW/Z8xRLPCBPWzqbJL7w51tQnsflMVTvUXOt8HBoYEX9N8sXtTJjslB0n+ZATMAALChGkGYMJEwDRhigBMYSIgTAREQN6nnOVCmBCm1YdrCqHdw6x5ADIMZJ8u5PLg5w7CJcK2+25djm2P9qEi6NlItP7bcMsIgiAIgiAIojlywPc8r1y5EmeddRa2bNkS923v2bMHkydPxr333hv3bRMEQRAE4Wbx4sX47LPPPNcdc8wx9GIIgiAIgiAIgiCIRiAxMREzZszAySefHDHc9ddfj6VLlzboj6XHjx+PHTt2hF2fnp6OJ554osG2TxAEQRAE0RL45JNPcOKJJ9Y4nmEYUcP89ttvqKoKHVDUUAQCAdx+++3YtWsXHn74YfcgkxjZu3cvdu/e3QC5C8+bb76J7du3Y8GCBUhNTY3rtk3TxJw5c+K6zZrw5ptv4uqrr0ZxcXFjZ6VW13J+fj5yc3MbIDcEQRAEUTf69++Pb775JmKY8sYQawcNPHOWy8+I1btwg8pso0mUcNY61+BKJnBsj6Yp1j7usCxAmBCMWYPKmSUuZIIDLABryH7AOqTMgEDAHqesBnwyxiDAwWDCGtav1luB9v38Tsh2+x7VF4f1PNwa+Cm36zUg0EpK2IPDPQcOCiXiYVHObWh6zY1LLrkEQ4YMwfHHHx/zS4kWLVqEq666Cs8//3wD544gCIIgiMYkPz8ft9xyS0xhDzroIHDO4y7VZiHLmHtel4kEpREq1Rau+La2QmhhhBYuSJSjBCdhd8uuBztbZELWMxms99ZoRiQmhFXn1vLMBNPq1LAnVH3VruN6HDO7fhyubqvVk0Pyr6fbIFJtd8IxS7XteXe8iFJtW4oO+3z6uR+JRgIMHp9hk3l5ebjttttw22234ccff8T06dPx6quvoqKiwjO8aZpYvnQ5Lr3wMqSkpGDY6cMwbvLd6JTX2W5fQTj6LSHbVpbUi0Ndr8y+xq1/GeP2EYO6ptS1zZh9DSL4GpJhg687r+vPSt19zdW0fRUuXYJoznz33XcxhbvyyisbOCdEcydi3S2WW2+E6F71Nve6CFJtLW8CAmVlZfhi4Rf4YuFC/PWav6Jb9+5umZxMjjNLQtrQ9O3ZBdfddDteWbgH1ksHHQEm7LJTlZtcrYFd4AoOwAT3pyCpfX8ktR+A9F6XomTTB9jxyQ2yYugw+8XZmHz/ZLTJyrRlmYJp5XO4+qFePnvI02Iun6kYbjBGjRqFBx54IGIY0zQxY8YM3HTTTTVOf/Pmzbj22mvx8ccfwzTN6BFqyKhRozB27Fj07t27RvFGjhwZk2Q0MzMTY8eOrW32Wiycc2RnZyM7Ozui4DwY0zRRUFCAjRs3YsuWLdi6dSu2b9+OnTt3Yvfu3SgsLMTevXuxf/9+lJSUoKKiAlVVVQgEQuXM8aJKCEwpLsIrpSWY1aYtuvm8ywD9zmx/yhl121ZXJAdwYXIrnJKYjKn7ivBWaWnUfKz9aS3W/rQWz814DowxZGRk4K4JY3H5NZdD9TNYt2/T3rZqyzEuxb7CBFeZ4YBpAtVVAYy7fTxee+k1z+2mc45HMzPR0fDZ+TfkPiotuLW/el+Edc9f5SHpBoC23MCaCROQmJ2NDmedHXXfmxMr/1iO77Z9a50XXZ4NZ9r2MjMGzpU8Xcq2pTybQSrSuRXeUMuZk4YtPfcZqF67AYU33gODMXBIObcMz9XW9WkAoqgYWu3DPud7x00GT20ll1ti7sxpD4O3zoDMenSCAlUu/RGFd9wZGo4xZD3xGHzdu8d8jGMlIKz7il2/0fPGrKvYFAKc6S9NExDMkmxzmBCyv0IwTU+rfg8g+4OYrDNxWZ8yhSmPtQFvtb5WdxLuupieSbuvhmi+1NI5HBwtXB8oAFcfqOoTDZ+w09epx7WWWdOJvoS4/t5hxYoV+P77713LMjIycMEFF0SMt3fvXrz11lsNmTWbc889F1lZWVHDdUnrgnV71lgzDLB/4qL91MVV+IKBwYTJrBdaWP3TAQgY1n1KMOs+xQCAgzGrNWbVE7jdl81Dfv8CQMjnFwzab3XCtOVU21C1Cd2PQ8L+vibSMoIgCIIgCIJobhzQYu2vvvoKZ5xxBvbt29fYWSEIgiAIopGZMmWK5/K0tDS89tpr8Pv9cc4RQRAEQRAEQRAEAQAnnXQSRo8ejZdffjlsmOX6FK0AACAASURBVJUrV2L69Om4+eabGyQPS5cuxfTp0yOGeeihh9CxY8cG2T5BEARBEERLwTCMBn1ZSmMwdepU5ObmxiycaQp8/fXXGDlyJObNmwfOvYeFNARz5szBmjVr4ra9WDFNE3fffTcefvjhxs6KTW2+J83tu0UQBEE0H/r37x81TPnuFXHISRCe48HUqHprLrroIXg981imDV0Xzrw9mFfOdWjjQ/vM2pXnQgisXr0aixYtwvr16/HHH3+goqIChmEgKysL3bp1w1FHHYXjjz8eSUk1l3d3apuCnMwE7Cosl7nnYMy0BtYJA2D6SEIpimFqWh1Pfd6lwYZZuQ8lmz8J2e7Iv4y0BW+QQwutgYOwpHFBAwftwYXQZDPa6XCJB4W9UObCNu/ZA5+9BD+xoOSHTZnOnTtj8+bNOP/88/Hf//43pjgvvPACunTpgokTJzZw7giCIAiCaCxuueWWmAVZl1xySdyl2qHL6iLVdse31ishs3CEznBq8HZcoSRYkfPP/p+9846vomjf/jW7Jyc9JCH03uUBlN4VFJDyoxcBRZCm0kEE4QEEREBpyoN0bGBFqtJNpGpogtQXqQm9pVdycnbeP7af3hICzJdPOOfMzs7Mtpl77tm5Rk5Xsj9VkW0qiR6rqtqy2KQibKwVT/RAXFs+Sofi2tSxzUspBeGcXEQPxDUdCmtaXkNZFIbKomRqnqpctlJg2BfVFsP9eD/48/6S+PTjoW7duvjqq68we/ZszJ8/HytWrEBWVpbd+JmZmdiyYQu2bNiCUmVKof/g/hg+ehj8/P2gE82mBBQEZojibGIfSbpPKAUIJ4p2SsJeFBScIlilvwfl+0tGvM9cENfWXFomrs1guEemCwKOgCjUz2B4yuMQ1VbDXRPVvnz5Mt4b+x727t2L7OxsAMCqlasxZdoUjBw9ErwsoCrZRAbO6ELBfcN7XYvh1yOJSMuShB9lX7DorFRlM4kgbec0Ry37RqHxpQLBFdqh2Euf4N7+ibq8cnNzcfrMaWnRcgGEcNb2IWzYh75qny1F/hg+4/3338ecOXOc9qXWrFnjlrD2kSNHMGLECJw4ccIlAWt3eP7557Fo0SK0atXKo/1PnjyJw4cPuxR34cKF+foOy7MOx3GIiopCVFSUW4LcABRB7ri4ONy8eRN37tzBvXv38ODBAyQmJiI5ORlpaWnIzMxEdna2zwW543Nz0er+XfQOCsac8HCbgrjuiGsDQCTHYU6hCHQPDMaM1GRcNNkWoraEUork5GR88N4k1Hi+Jho0aQCidGk5zRiWVAhp7Equr8GJHf7MjEwM6z8c+2L228ynOM9jUUQEKhgMNlpSojtOQGx5tOfB3tmfnJSEF7P88f7w4eAIh44dO7p03E865x+ewx/XYqQusiqsTcABUjsqt+28qHCtae2JJLBNJJFtDoTjQCB+l9NTZbehWgW5AnL2/gVOEl+VkhYFtiHLekMuCaAJ1zbO8recvw5bNdnhc0xKGlJPXx0C1/ioAFiNmebGx+PhwMGAKVeXLgFQaNpUBLZp481pt0uu2ST5cQTpQRU/VJ+OPL6sLrKifBKqLDgGyRekmkHivgIRRejlp8SWTSSfVcWesohDOFjZwzrfm6C3w6zsMu1rBJbj066guW6MgoX9BYb0745YXW+Ld1JsLiyotFf6BYZAxHtOSZdSXU4AhZH39/7gXOTixYt45ZVXkJiYqAuvVq2aU2Htu3fvYujQoXlZPIX69eu7JKxdIqQk/k38FwLM1qLa8mKZHCAufCj5WykRBww4QYrLi7UNpQARQCkn1QdUjKbUM/orJyLfANAsmmQtgi2G6vuGuroHNuogVo0wGAwGg8FgMJ5xnthZdydOnECHDh2Qnp7u1n5GoxFly5ZFVFQU/P39kZubi7S0NNy+fRsPHz7Mo9IyGAwGg8HIS06fPo3ffvvN5raVK1eiYsWK+VwiBoPBYDAYDAaDwWBoWbBgAbZt24bk5GS7caZNm4ZevXr5XNzabDbj3XffhSAIduM0a9YM77zzjk/zZTAYDAaDwWA8XsLCwlClShUUL14c/v7+MJvNSExMRFxcHG7cuOFWWhMmTECLFi1Qt27dPCqtiNFoROXKlVG6dGmEhISAUorU1FTcvHkTV65cQW5urstpbd++HYsXL843QfDY2FiMGDEiX/JyB7PZjEGDBmHt2rVu71usWDGULFkSISEhIIQgIyMDd+7cwe3bt/OgpAwGg8FgPLm4IqxtSo2H+VESeP+IfCgRYFcFxiXBCWrxqQ0nNuLJEGWyvK19X6jg/sTG9PR0LF26FKtWrcLVq1edxg8ODkaPHj0wYcIE1KxZ06286laKwM7jdwAI0sRMcTo4JQREI6QtTwZUJwFSAIIUn2pE3RTZNqRf2QlqztHlx/M8evbuoZ+QrJ08aIEaz/lMQJ24tuVle4YmEnIch02bNqFu3bo4efKkS/vMmDED58+fx88//5zHpWMwGAwGg/E42LJli0vxgoODMXXqVMeRfCyqTazCnIhqa77r91N/WYpqE3DgOdGmFKgg/inSU6IIhpKSInBi+0BE8QqL8stqKIoQhiymBYASSShRFTbWHrNd8URYCGQ4wEo0yAVhdIfpuqH9442otrw/1UW1VDLSy2yLwkmCfIVh4B6/oLYlJUqUwKJFi/D+++9jypQpWLt2rcP3VgDg1o1bmDtjLubNmoe6Depi4tQJaN7yRbEnRMQ+F6EEgkYETBSDIqI4lXzuJUEwQeqfcYSzeQ/qFzFyQVzb4lbxhbh2fsIEqhiPk6ioqMddBMZTjtd1qsei2rbFv2yVjYJi2dJl2Llzp257WloaJk2chEkTJ6FcuXIICAhArRdqoXmz5hgzeozbh+Ip4SEGDGkbhUWbbysLU4iI9iOVJSwpAIj+UrENttBBsxDXDq3Wy0pYGwDOnDqDFi1aSDaQILahSnttLaCmE9d2IKDmbfvM8I7w8HCUL18e165dcxjv7NmzyMnJgdHoWDx+w4YNmDhxotP03IXnebRt2xZffPEFKlSo4FVa/fr1cyleqVKlMHDgQK/yYuQfkZGRiIyMRIMGDdxadCsxMRHXrl1DfHw8bt68ie+/+x7Hjh3zqAwUwE+ZGdiZnYWlEYXR3N/6ebErrg19tayN38BoxJaoolibkY5V6WlIdNJP0zJy6EjsPfwHgkOCQSBrb8q5y+2dLJEsjRsCuH37Ngb0HIDzZ8/bTLe6nx8WRkYgQtOn5TRSnNpjkXt+PFRxbQqgTaA/VqVzSLdxPAezH+HgzVvw79kTP//8M7p06eLyMT+JnHtwFr9f2y2efyLLXwNym85JC1JxnKxeK4ljE04R0palrznCSQLZRBLaJuAUgW0O2vXKiOZPi+UwpTaOvW3OPECuBFkWQkhIwMN+A0ATk6w2hwwZhNChQ5wk4jk55hzRtyONMYv+CtGWokTr85H8czqRbembAFBO9WdQaZEx2dYR5KePQvFlAEQR4RYgQJZDVwS4bS1W4sguZouEPZ144AMVd3PYibLyg8r9BgqNH5RapCPZ/VSzj/wMQPkf4DlDvvlBHzx4gPbt21uJaj/J8IRHieDiuJF2w7aoNqAYFAQABALCEXEhToGAcBRUECBwAIi4UILsrxZApDU1xDpH9seKaVKlr6laDVTfD6QANPWM/n0aWDccFC77bu2FMRgMBoPBYDAYTxMF540RN3jw4AG6dOnisqh248aNsWjRIpw5cwaZmZm4dOkSYmNjsW/fPhw6dAinTp3CgwcPkJSUhL1792LWrFlo1qwZc2owGAwGg/GE8Mknn9gMHzhwIPr27ZvPpWEwGAwGg8FgMBgMhiXFihWz23eTSU9Px/jx432e94oVK3D8+HG72/38/LBq1Spw3BPpLmcwGAwGg8FgSAQFBaF79+5YvXo1Ll26hOTkZBw/fhzbtm3Dxo0bsWXLFhw4cADXr19HQkIC1q9fj1dffdWltM1mM0aPHu1zkQdCCF588UV8+umnOHbsGNLT03Hu3Dns3r0bGzduxKZNmxAdHY0LFy4gLS0Ne/fuxdChQ+Hv75oo44cffogHDx74tMyWJCUlYebMmWjZsiUyMjLyNC93oZRi2LBhLotqFylSBKNGjcKOHTuQkJCAu3fv4sSJEzhw4AD279+P48eP49atW0hJScGePXvwwQcfsMVdGQwGg8EA8NxzzyEwMNBpvEcPTudDaRxgMfvcfdvO1kxa7YxHqsyAVKc0qnFqlnMskGHJtm3bULVqVUyaNMklUW0AyMjIwNq1a/H8889j9OjRyMrKcjm/FyqGQ5wpKP1RQToOARRm6dgEAGZlErP4WzpOSQAG0nRo7fGnXrYWcGzdtjWiikSJom1UMxVUnVOoyUdFd27lD5uCivbJb/G2x83x48dRpEgRl+OvX78etWvXRk5OjvPIDAaDwWAwnhiys7NdnoP1ww8/OB4/90JUWy+PrCanhsnChRaJOBLVVtWwFbtSEawGgZHzQ6AhCAGGABh5fxh5IwIMAQjyC0KIMQQBvD9kMR0oAhgUgpKH9Z9ARREgReBZEeWWBICoak0LVBDjCGK4QDWi0NTinBCNQIaFnWvLjrU8T3bjOlB1smkfu3ENvRXVVsRiLI8B2u0U0uVRzydE0atAQxACDYEFSlRbS8mSJfH1118jNjYWtWvXdmkfs9mMY4ePoVfH11C1RFWMHTYOd+/ckcTg5fNB9fcXxPtNuR8196UcR73fYH1/KfeO2h9TBOPlfptyzdSy2rsHGQyGnmLFirkULzU1NY9LwnjmcK7M6LTdt0xODXdPVDs7Oxvr1q1zWJT4+Hj8+++/2LxxM9q1beek4L5nYOuiCA/m9G0plX2mZkBpic0AVX2pok0qqGE63ylFeI3+VnmdPnUa0La/sqVpaR/CBfvQwnXtUvvMmuw844033nAaRxAErFy50u62BQsWICoqCr169fKpqHZwcDBGjRqF1NRUbN++3WtR7T179uD8edtCwZasWbPGq7wYjw+neiuaYZvIyEjUq1cP3bt3x+jRo3Hk6BE8THiIZs2aeZx/iiCgX8IDvJHwEJk2RKMtBYplYV35u63S+wEYFByCcaFhbpUl7locft8RrQgw8+DASYseyYLMHOGUfDlC8P/O/j90eqWTXVHtFwMCsLJwYUQRXhFwNkiSl5z0p6QHUVCbWIQREAQRgh6BQQ7L/+jRI/Tq1QvffPONW8f9JPH33eOIvrYHhACE48ATTlyYivCiUDaF9Fs+c0QSI5UEuOVrSzhFgJtwnLTYFafEl4W2iSy6Dc11IdCFAZaiTqqkqXqPuqZrpBf11aakPqu6T7kbn56Oh/0HIfdanFWawd27IvzDD3VCrr4m25ytrSoUW0f1SUD0/8i+OUvfEKGQlGs1jguq+i6UnIg+bdnPprWriLVvUt0Ip5fiWRtnftax7+dy0heyFDiW7Xiqvg+h88/q/KBSPKp9VqQdpHvfyLv37omnZGVloXPnzi6/r/IkUSq0NAQqwCwIEKgZgiDATKXvEGAWzBAolcIECIIZFAIoNUu+WEG6ToLip9WNDwDKWIB4MeVxAzGOjOJzVao2xTlrcV8pd4H+frKEVVEMBoPBYDAYjGccw+MugCcMHz4cN2/edBqvadOmWLhwIRo3buxSuuHh4WjZsiVatmyJqVOn4ubNm/j222+xbNky3L5929tiMxgMBoORryxdutShg75SpUr5WJq8w2QyoXr16pg+fbounOM4vPfee4+pVHnPokWLHE5gK1u2bD6WhsFgMBgMBoPBYDCcM3ToUHzzzTc4fPiw3Tg///wzBg8ejDZt2vgkzzt37uC///2vwziTJ0/Gf/7zH5/kx2AwGAwGg8HIf5o2bYp33nkH3bt3R0hIiEv7REZGolevXujVqxf27duHAQMG4Pr16w73+fPPPxEbG4umTZt6Xeby5cvjnXfewZtvvolSpUq5tE9AQIDyPsOUKVMwaNAg/PHHHw73SU9Px/Lly/Hhhx96XWZAfBH74cOHuHz5Mk6cOIHo6Gjs2rUL2dnZPknf1yxcuBCrV692Gq9s2bKYMWMGXn/9dZdEy8PCwtCmTRu0adMGc+bMQXR0tC+Ky2AwGAzGE4vBYEDt2rURGxvrMF72g38QVLpFPpTIm5li1OJTG245VVkLESf0aifBKd/F6W41yro2uZFSijlz5mDq1KnuFNwqjSVLluDIkSPYsWMHChcu7HSfWhUiIIq9yFO7BekYxOOmRJAmZ0siMYRIk5Xl3wAFJ/6WJ3USAabUW8i++7dVfq/1fU16r0lMU/6fSJMMrYQaqDjRWZ0gLu1rS+9cOgfKhHEXJkE/zXAch+3bt6NRo0YuT/Y+deoU/P39cfz4cdSrVy+PS8hgMBgMBiM/2L17t0vx+vTpg06dOtmP4ENhRjk5V4T/LIW0FRESqt9LEdomgIEYYOAcT5sjIPDjjfDjjXhkfoQsU5ZW1kIVMrHcT7JXqeYICKWSCBGR7GIxB6qJKRm7koCGZGNTAkokYQwqpSsnJX0RbW+i2rlKWur5km1lgQq630pc9aCt0B2jG9dQvgSquCa1jieXU5DKrhXVtpIHsdifasVjIAlbir/9OD8EGALsF7aA0bBhQxw7dgxz5szBxx9/DJPJ5NJ+aWlp+GndT/hp3U8oX7E8hgwbjEHvDALPG8R7DhwoKDipz0bFkw2ASAsZQb6ZxHBKpG4fUe5Z5f4C1d03VvedelvrsLcfg8FQcVW4dOHChZg5c2Yel4bxzOBKVexmu6+GuyeqDQCbN25GclKyC4UCunTpgmrVqrkU15cEB/B48+UiWPLbLWgV78Qj4ABiVqROKcR2VRTmFCxaPwGgHEBEf6t/4epWeZ07d05qY6U8RINSshk19iFctA9lU0wxFV1on59xv2leMWHCBMyePdupL3b16tUYNWqU8js7OxsTJ07EmjVr3Fo00xUiIyMxatQofPjhh44XUXKTwYMHuxSvWrVqaNcu/8XyGQWDyMhIHDx4EFu3bkX//v2RlpbmUTp/PnqE2vfu4sOwQugXHOx1uSanJGJjpvvPWrHiRaBIIVuKowqi+C/hOQgCxb6YvRjy+lBkZGTYTKt3UDDeKxQGHrL4rx5t1W4pHAwb4W+FhqAoz2FpWhoy7dRBJpMJgwYNwtWrV/HRRx+5etgFHkop9sX/gVMP/xFFtRVZayqKZQNKe0nAAYQoouSEcACl4DhOks6GKKQtiWxzhGj+eFFMm+PAgYOhRFH413pOEdLmNKLbvJQ+J+UFQJbmVn8Tqa3PyoLp38u6ZpkA8KteDSQgQKfDy/n56TxP+hMB6z77o0d4OORd5Jw6ZRU9oHVrRCxaBPiwbbBFpikTgHisgkDBESoKXHOaBerEyyBuhwCBE8BRTucjglZV3tKGkYW2OfXJceSf0NlSnHsGkc4/Z+M34wnCg/6QrW0297dcBEdZvE7NW/Z8Wr3yIPlStaFaH6kf7+c0f28RBAFvvvmmw/l/TzKF/MMRaAhEVq7GFpC6VRAICEcgCGYQTvTsCwCIQABO9KkSyS8vgErtiSyoLQCEV1prAgKBCtKikAT6JUXFK8/J9YdlIyChrcvkV2zkekdblwGw8uGqdah2TMPzd6qYz5fBYDAYDAaDUdB54oS1Y2JisGHDBqfxPv74Y0yePNkrB3/p0qUxZcoUTJgwAd999x1mzZqFuLg4j9NjMBgMBiM/eeeddx53EfIFPz8/TJs27XEXI98ZNGjQ4y4Cg8FgMBgMBoPBYLgFx3FYsWIF6tWrB7PZbDfeiBEjcObMGZcE7Zwxbtw4pKam2t1erVo1p8LbDAaDwWAwGIyCSatWrfDRRx95LXTdsmVLxMbGonnz5rh27ZrDuN9//71X+VWuXBkzZsxA7969YTB4/rpGuXLlsHv3bvTu3RubNm1yGPf777/3Slh7y5YtGDNmDLKyspCcnOyy2MfjJjY2FpMmTXIab/To0Zg7dy6CgoI8yofjOLz66qse7ctgMBgMxtNEvXr1XBLWfmxYiH+5Ki6sYku9WTfjUfktCvlZTLIkFP8p45q/c+7cuXZFtaOiotC+fXtUr14dISEhyMzMxL///os9e/bg1q1bVvGPHj2KDh06YP/+/QgIcCw4V71sIXHyHQSAqOLaFLIwoCyWTcVwKoURUbBNPhXqb3FGX9qlX63yCgsLQ7v/a6dMaSaScIw8+VCZ0CeLyShCcHI2mknQylxq/cRBh2gmGj4rNGjQAIMGDcKXX37p9n7vvvsuvvjiC58KrjAYDAaDwch/5s6d61K8H374wf7GPBPVJrbjaUQiNDtIdqve7KaafQkhMHJGt+09f94fBs6A9Jw0mKlZEe+2dVhE6gfIQhXihyTGIwWIu0sHQbT7SinkgXii/vTZsI29uIbW50CTr71rKEXUXkOdqLZFeXX7a0S1qaB8AwgQyAc6FU0viBgMBnz44Ydo27Ytevfujfj4eLf2j7sah6kTpmHGf2eicdPGmPThJDRo3ACcJExFiNxP4wDlHtWLaxNIutt2xLVldH00zX1nS9xd/MrEtRkMR1SpUgU8zzt8Zw4AvvvuOyaszfANeSaqrf5yJMZlKapNBQED+g9woVAi48ePdzmur3mzVTGs2HkTplxBCuEsbCwLgW1KFYFOKsUVm0pJXBtmED/rseikhCRRhE0xF123D22JqLkirm0TJq7tc8LCwlChQgVcvXrVYbxz584hJycHycnJGDZsGH799Vfk5ub6tCxFihTBtGnTdALevmLdunW4efOmS3G///57n+fPyF/kvoBDHNUnRFw0ISEhAW8NfAs//vCjB2N1QA6lmJqSjK8z0vFNZGGUkd69sspW6QdJw1qaIgLAzNRkj0S1AaBU6dIgSh5SHwxSm8HJPX7gu6/XYeLYiTbtPwLgvbAw9NUIhCvrIUm/pV6drg0mFtvkEPE3BQ/g/4KCUM/fH30ePLB7DJRS7J43D22vx6Phki/gFxrq1jkoaGTmZmLnlW24lXZTFK5W+saywLYsoE1AKCeJMosC2CDqGCiBhZg2iPgdvCK0TYgYRqR9g97oBr5fT/CEA8/x4AgPjnDgpfi8TqBbFFWV01f+EQ45p88ioUtvUKhLIANA5NLPYahUyeKY5PvB+oHT+cIoQHNzkTh8JB4dOiSdB5WAF5uj8MplIF68w+gKGaZ0CDCDkxYGAxEF6KUhaPFeJhDtHkKV50g+CAoKSgUIVBS65SgPKj3jlFBFb1t9WGQ/h+p71J4vxd8Gja2kDVRydmwiORxrZvbVU4XlpbR+a8Tan63bLvuyHeQhvm6iX+SREEDQhYnvoRh4v3zxuX3wwQfYuHGj1+lERUVh+vTpPiiRnuXLl+P+/ftepVE8uASuplwWRf0JEZ2mFJJ4NgdCpPpHqoMFUHGheCLVSZD6bFSU1xYIBSgBTzRLYVIKaiWATXRVnTwOQai0aIL8joyUvrogohhm9Y6MK+++sDqJwWAwGAwGg/GM8MS9ReLKynerV6/GkCFDfJan0WjEoEGD8MYbb2Dx4sX46KOP7K4MyGAwGAwGg8FgMBgMBoPBYDAYDNu88MILGDNmDBYtWmQ3zqVLlzB//ny74jGusnv3bvz8888O46xevdonAt4MBoPBYDAYjPyjZMmS+OKLL9C1a1efCeGVLFkSGzZsQMOGDR1OaP/99989St/f3x/Tpk3D+++/7zP702Aw4Ntvv8XJkycdCoJfvHgR169fR9myZT3KJz09HdevX/e0mI+FzMxM9O/f3+G1NBqNWLt2LXr37p2PJWMwGAwG4+mlXr16TuNkPziVDyVxfxK+9b62BLSJjXgy0qx8amubOGGuSBiPQsHORYmjo6MxZcoUq/Dg4GDMmzcPQ4YMgdFotNpuNpuxbt06jB07FikpKbptR48exdSpU7FgwQKHeUeFBSAyxA+J6SYQKotrE4CaAcKLkwEJ0Yhcy9KFknAgFaQ5fJw0rY+CUAFpl7dZ5dWlZxcEBIh2MZUmKoumvSS1LU8W5aztfXXCoAY7M1GVCYQU1pfxGWTVqlWIiYlBXFycy/tQSrF8+XIsX74cb775JqZNm4YqVarkXSEZDAaDwWDkCe+++y6OHDniNF7JkiXtb8xvUW0pkqUgsyJ2bSHILO/LEQ5+nOfiIjzhEWYshJScZORSs2RLWpdflkNRikdVUWOdwLZcDnnxGEk8kUiKP74U11bsaItzqvz24TV0SVTboly675pzJ++n39e2qDZHOAQagp74RXIaNWqEEydOoE+fPh6NO+SacnFo/yF0bNURERER6NKzMyZP/y8iIsJBwIGDuOARJRDFOmVcENdWosr3JyDdo3pxbTE5S9EpJq7NYDiiRo0aOH36tMM4T9qYHKOAkqei2rbj6Pa3FNWmFFu2bLUZ17/wf0AFE3KSLilhderU8XpxbW+ICvNDu3oR+PXIA6kdU2UZQVX7i4IDIWYAPCgEEHkbCCjlVHFtcPALKWWVj6xRIItrU0txbcmv6UtxbY28m74wSpvv/fljiPTr18+pHoYgCChSpAjS0tI8Ehi2R0BAAKpWrYpNmzahUqVKPkvXkrFjx7oUr1GjRi6NITEKPr4Q1zYYDPhu3Xd4f/z76NKlC27cuOFRWa7k5qLF/XsYEByCaYUKKULEuirQQlxbDj+Xm4PvHOjEFOI4fBMZhVCOQ+v7d622lypVUrfIFgAIVD1owSxgzkdz8fn8z22m708I5oSH42VpQVxHZ1TbBqtC26qUt/5TbBM4ACV4Hv+LjMToxESb6dY1+mNieBju79qJP1q3QoMVKxBZp66DkhRcrqfGY8+13cg0ZUjtojiWSSTVZiKdPQJRsFT2x6jbiS6WKnjNSX/i+eWk3rYi0K2JQQhRhbel34AYps0Lmm/Kb+kmEtNUUeIRS6Fw9ai0KOOhRPPblIvEUWORtcfa7+DftCkKBylPfgAAIABJREFUf7UGnL/jhZl9wYOkB3rbRJAGbgkFOAoq2UuUiouSUEEA5aTRZo14tuzDkP2D4na9SLfuJMpj9xqfHKWCJHCujWbHPnKBZ20h56cON/3ZLiHf5zb6REq7pMlDfveByvtq/anayNK+FBR+nJ9nZXODZcuWOX2/xFWioqIwY8YMn6Qlc+TIEZuLkrn7PBYLLo5LSReVBpVwEEWwKYUAs1orUPEdGCILalOAgIMg9QMFQsEpi9gTsT4DD0IE6f0Zub+m9N50XlhAs9i8ZWMAOz5W7TsyFiLd9t6RYXUWg8FgMBgMBuNZwPmb+gWI8+fP48CBAw7jvPvuuz4V1dbi7++PiRMn4ty5c2jRokWe5MFgMBgMBoPBYDAYDAaDwWAwGE8zM2bMQOnSpR3GmT17tkNxQGdkZWVhxIgRDuO8/fbbePHFFz3Og8FgMBgMBoORvwQGBmLo0KE4f/48unXr5vMXfOvWrYv+/fs7jHPp0iWkp6e7nCbP82jRogVOnTqFKVOm+HxRl5CQEMyePdtpvJMnT/o034LO7NmzcfnyZbvbDQYDtmzZwkS1GQwGg8HwIa6IIphS42B+lJQPpbFELyLnvkCFLbtTI8KtmdRIoZ3gqH5WKeF8cqPZbMbIkSOtwsPCwnDgwAEMHz7cpqg2INqdb731Fg4dOoTw8HCr7YsXL0Z8fLzTMlQuGSoKaINCnIovSIcgh2mPTRum3QbluyntFkyp1vm+1qeXMlFUnNNMNZNLVcED5fTKE6OVLCzkfHynOfJUw3EcTp065fGiO+vWrUPVqlURFhaG1q1b47vvvkNubq6PS8lgMBgMBsPXjBo1CitXrnQp7nPPPWd7g48FmYmNcFtiJVoBElk0h2gFI+RtsgAOITB6IaqtlJEQFDKGgyMcBCpAALX+o4JUJkESgQYEKoVDUI5IkGxlKm2DFCYoNrZq80oKjbpjkrdDFtfWnCvbgtV2zm1+i2pblsuJqLY+Q21fQT03Bs6AIL/gp0b8IzIyErt27cLw4cO9SicpKQnfrP4Wz5V5Ds3rvYh136xDrjkXgnQfineaoNyD0h0p/i/o+2WA5v6yuAcVoR9KrfvXDq6nx0JEDMZTSNeuXZ3GcbRoLIPhEvkgqu0waRv2SlZWJt4f/75VXN6/EMp224byvfej8qB/UbrzLyjSbCZGT13uYm55R5+Xiok+USpbf2YAZgACQM0QV6iQ7EEpXPQNi+2vvE1EAAzW7wk8fPgQOTmPpBiyX1m1DyHbcHbsQ+LEPnTWPttsoy3dvZ78MQAA48ePd8luTU1N9Zmodnh4OD766CNkZGTg1KlTeSqqPW/ePCTaEezVQgjBjz/+mGflYOQ/hBDn97aj+kDatXbt2oiPj8f06dNhMBg8KosA4OuMdNS/ewdHcnIssxD9D+qaB4o/YkyS7bHKKI7Hd4WjcLRYCVT388N9G3ZZREQEAoOCwBFOcy4IOMKDgMCUY8K7g961K6odwXFYE1kYrwQE6HSACQBQgCN6jWD5SLT/1DAROT6v+c4BeN5oRKsAa9Hk541GTI0Ig7+0T2Z8HPZ17Iizn8yFYMqxil9QMQkm7L++F1svbkZWbiY4Tjw/PIh6fQAQwonbOE4Rv+YIB44Q5VMWxBYXSSPgOPF6ynHE7WKanLQ/0fxxmmuj5qv5JPorp2yDOqys7G95oHaaa+cnKBeJ48Yja5u6ALKctn/Tpoj69iuQwEBXUvKaQzF/Iis9SxpSl/0IWptHa8uIv6B8WIzJE2u7RhAkm0yg+jbVTlVlzw4SNOPVVq4qKBfKOj0fLo7ByEc8vGyWu1ktMqjFRRem+r4EdO9EKEsNyu+jSD7ovBbW3r59O0aNGqULMxqNaNWqVZ7m6w5Tp061CqtevTpq1qzpVjoRARHw4w3KGIBZEMTv1Cx9iv08uV+o/obmu1yrCHJPEIJUfymXkyreWIg/9f5xGbFPqRkv0L0jo8bSfrjF0+FWZzAYDAaDwWAwHPJECWtv3LjR4XZXJ416S7ly5RATE4PJkyfneV4MBoPBYDAYDAaDwWAwGAwGg/E0ERoaiv/9738O42RnZ2PUqFEev2g2d+5cXLlyxe724sWL49NPP/UobQaDwWAwGAzG42HEiBFYtWoVChUqlGd5vPnmm07jXL9+3eX0atWqhX379qFatWreFMsh3bt3R3BwsMM4rogoPi3Ex8dj4cKFDuOsWbMG7du3z6cSMRgMBoPxbFC9enUEujD59tGD017k4unsRm8ms1KLT0u0M8/sT6MsX8z55Mbt27fj33//tQr/7LPPULduXaf7A0DNmjWxfLm18Exubi6+/PJLp/tXLBkKWVCbUgGquLYs7CKLyGjCqDhJUPtb3s+cnWAznwZNGshznwFohdvkX5qJy9pTrPnuSLRPLzJjZzKrhfjgs0JYWBiuXLmC5s2be5xGWloaYmJi8OabbyIsLAx79+71YQkZDAaDwWD4kpiYGHzxxRcux2/SpIl1YJ4KMhOb8QDYtAcJ0Zv3OlFtEBg5owsFdg1CCML9C4EjEIUzZFFFWURREk+UJTNsCmxLYcp2QP1UvqvCQZ6KazsVN7YhOqTDo2uo/WVbRMamqLaFaIiViLMiMgJJEEk8R368HwIM+SP4lJ9wHIelS5dizpw5XguGU0px8cJFvDfiPZSJKos+3fri9D+nod5Z6j1INaGuimvLvy3FtQG4JN7JYDCA2NhYp3GeRV8Fw4fkk6i2vXrdlqg2IcBniz7Hjes3rOJH1BkDYggAQMEZQxBUogmK1RmM7u0auHAgeUuT6uEoVdgIKotoK/ag7BsVw2SfKJV9qqDQi2uL9iAfYL0YIgD079sfOq8opZrzB0VAUtnuon0IwGn7bC+M4RvCwsJQoUKFfMmrTJkyWLt2LZKSkjBt2jRwXN5Kh+Tm5mLmzJkuxW3Xrl2+nQdG/uJS/8XR0Jq0+/Tp03Hz5k3Ur1/f47IkCgJ6P3yAQYkJyJay1YprK58E2JGdhTg7C4auj4pCQ6O/Urx7grWwdsnSJRUJZfkUECL+JSUlo0fHHtj8y2ab6Zc3GPBdVBRqGf0sulNEEXG2/U89ZVrRbd5GGKeT3gYmFCqE2kYjivIcmvj7o19IMGZGhCNATlsWHjfn4sLnn2H3yy/j3sEDjk53geBK0mX8cG4dzjw4JZ1/Ak76pxXPVj4hC2Nz4Dk5nJcEriWRbY6DAIDneDE24SSBbU4V04Yqsq1cL1mYm6hXS42nCSOcRjpbDpP/9MenFVaXjw+KOLycClEiEUIAqnkuzWYkjBqLzC1brM5dwEsvKqLa3i5M5yp/H/0b38/5UbJRJE8aoYptQ2VfEKUQoBGq1fqQlAW+pMXsZEFbzTYxgvWrAVTxfViHW+KpbcT6cU8X2vvArafEYiE6nZC8Hb+2VfqyH9VCJF5+eniOz9NFB//++2/07t0bgiDowr/99ls0btw4z/J1h3379iE6OtoqfMaMGeB53u30CgcUkeoJVTxbsBgPEKigivjrtqkLcAoUSj2n1lOAfLVBNfeG8r/ay7P059v6blXTOHpHxk6HntVXDAaDwWAwGIynnSdKWHv//v0Ot/fq1QuRkZH5Uhae5zFnzhwcOnQoX/JjMBgMBoPBYDAYDAaDwWAwGIynha5du6Jjx44O42zfvh2//vqr22lfuHABn3zyicM4S5YsQXi47ckKDAaDwWAwGIxnl0aNGjmNk5SUlA8lcR1/f3/UqVPHYZyCVua8ZNasWXj06JHd7QMHDsSAAQPysUQMBoPBYDwbGAwG1K5d22m87Af/5GEpnE8Asz9JjFp8OsrDetqtJgOb6ZQr6lxYe9OmTVZhRYoUcWnxFy29e/dGlSpVrMJ3797tdN/yRUM0YmpawTv5t1awTxSH0aOf8ifkpFnlUbFyRVHYw1LcTyMIqJxFWbhbFpGRNuomBboywTl/5oU/MRgMBhw8eBBDhgzxOq2srCy0atUKEydO9EHJGAwGg8Fg+JLc3Fx0797d5fgcx+Htt9/WB+apqLbteIBeDEIVjrYWZJYFKQDAj/PzuSAQR3iEGcNFyR9JPEMU1qCSWAZVt8n/ZGENKstvC8pRUqoV35BFuL0T19YJa1scPgW1EN6wccF8La4pldGuqLaN/fSi2tLxaI7fyBvhzwfYL+hTwOTJk/G///3PZ8I4OY9yEL07Gi2bvIxqZath2qRpSElNVUW1PRDXljV9LMW1lXuQiWszGE45fvy40zjOFtNlMLwiL9p9+autRVEgth1fffmVVX7G8EqIeH4QZLtHtgNa1PRHWFDBkD3o3LgIRHFss7oIoSygJgtsWwhv68S1NaJqhsAoGCOfs8pjx7ad+GrN19C0ynpbD7BSh7RlH9oSNQfAxLUfM/369cvT9OWF3q9fv+72OII3TJgwAZmZmU7j8TyPtWvX5kOJGI8Lr8S1AaXNKFq0KI4ePYrvv//eK1voj+xs1L5zG5uyMnWeB22bNjUl2Wo/HsCOokVRmjfoinbPbC2sXap0KWk7UcWaQRB/JR7tWrZD7CHbC6nUNxrxXeEoKQ9L2Wx9ORWxa6ii2drvvPKdKEJBnCYNWWybBxBECD6LjMRPRYpidkQEBoSEIBgEHAE4KR+OiPE5ABmXL2Hfaz1xsH8/pPx7weaxPE7uZdzFlksbsevadqSb0hXhbFFQWxSplgWwAQ68LIItCWXzHAGoJGJOCIj8XRLCplRQvnOceG05ThXo5okYn1MEucW0tXlzkhC2KqKtvRcJOE4VS1eba308K2ybXzafL2oyIfHdEcja9psuRQIgoHVrFP76SxAXFsv2JSdOnMCRHcfw12+HpWeTSCagrAwOKA4lC+FxQDxPgkAtTSJxV2URaAsfGFXtIaL8B2uBWQvfmxzmCUys9llA/5R6dK9Y+W+h+Exln6j8HoX6qgZV4hg4A/KK69evo2PHjsjIyNCFz549G3369MmzfN2BUoopU6ZYhdeqVQs9e/b0KM3CgYVhlv37klC26O+n+t/aP1DpstgR29Z6Vqnmu/Qp+1b17+NArc80flitr1xzJnQfDAaDwWAwGAwGQyXvek15wKlTpxxub9GiRT6VRKVZs2Z5mn5CQgKuX7+OhIQEZGdngxCCoKAgFClSBOXLl0dISEie5l9QSUlJQVxcHBISEpCVlQUAynkpV64cQkNDH3MJCw5msxk3b97E7du3kZKSgtzcXPA8j7CwMJQoUQJly5aFwfB4qwKz2YyUlBSkp6dDEAT4+fkhLCwMISEhebpiWkGEUorU1FRkZ2cDAAIDAxEaGvrYzkNmZibi4+Nx//59ZGRkQBAEGI1GREZGokyZMihatGiBvUaUUty6dQtxcXFITU0FpRShoaEoU6YMypUrl+crLzvCbDYjOTkZ6enpoJTCz88PhQoVQnBwcIE9nwUZQRCQmpqK9PR05EqrBfM8j+DgYISFhT32Ou5pJjMzE9euXcODBw+QkZEBSikCAwNRuHBhlC1bNt8WPHEFSinS09ORmpoKk8kEjuMQHByM8PBwj1agZLiGyWTCtWvXcOvWLWRkZIAQgpCQEBQtWhTly5dHYD4PwjLyh/v37yMuLg6JiYnIzc1FYGAgihcvjooVKxaIa56dnY24uDjcu3dPsW8CAgIU+yYqKoq1x08R2dnZSE1NRVZWlvKCQkBAAEJCQp5p24tSiqysLF3fgxCCgIAAhIaGIjAw8Ik4N+np6bh48SLu37+P3NxcBAUFoUyZMqhYsaLP2ne5X3H16lWkpqaC4zhERkaiYsWKKFq0qE/y8Jbk5GTEx8fj4cOHyM7OBqUUQUFBiIqKQrly5VCoUKHHXUS7mM1mXLt2DTdu3EBGRgY4jkNERATKly+P4sWLPxH3oS/JyclBfHw87t69i/T0dJjNZvj7+yM8PBylS5d+6s4JIQRLlixBTEyM4t+zxejRo9G6dWuXX5SllGL48OEwmUx243Tq1Ak9evRwu8wFFbPZjLi4ONy8eRPp6ekAwHzIzwCJiYm4evUqEhISYDKZEBAQgCJFiqBy5coFYpLds1aneYLsq8jMzFR8KqGhoY/FbykIgm4cwWQywWAwoFChQihRogTKlCnzRPhPKKW4d+8erl69iuTkZAiCgJCQEJQqVcqnNiLDMVlZWTqfoSAICAwMRGRkJMqWLYvChQs/7iLmOZRSJCQk4MaNG2yM9wkkKCgI4eHhSE62nkglIwiW4oGPn+LFizvc7k2ZK1as6LIQ9ZkzZ3DixAmP8/KWW7du4dtvv7W7vUiRIli0aFE+lojBYDAYjGeLevXqITbW9oRxmbwV1raBPJHMYzeEhfKIZeKWoiRW0UU5lNKFnb+7YktcqUmTJvDzcy7KrYUQgrZt2+LSpUu68HPnzoFS6tAnU6ZoCETxF046ZYI0d5ODKKJNpDB5sj8FhQBCCUDk7ZAmfAoQTNbC2qFh8rud4kRBQkRZNrlYahmpqB6gmVRtWX5pTzVPzf7OjlVJw8V4TyOrV69GrVq1MHbsWK8me1NKMX/+fJQpUwajRo3yYQkZDAaDwWB4Q69evZCamupy/GHDhqFMmTJqQH6LajsQBSREryeoE70hgIEYwJG8GWMz8kYE+wUjLSdNZ2uqcj/iP0oJQGTxRAIKARwloAAECKLdSjhQUHCSqSsKIRIIVJDKT6TjFI8ZlIASWQRIFRMikvqS2t2xsH81WkQ6mxm2bWhXcOcaaneyFNUmFvtZi2pLoiJSX8qPN8LI+7te0CeYkSNHwmw2Y9y4cT4VY3rw4CGWLl6KZf9bhhq1amDs+DHo2bsXqHLfSWIuAiQ1NiIKUxGi3C+27iNo7zs7fW+H9x+D8Yxx8uRJlxbCLVeuXD6UhvFU4oXtZi8pp6LalnnaaPtTUlJw4/oNqzwKN5wEwvnJSnJK29+hXpDrBc1jOjUqimXbrgGKHSbLmAIAASVmyW9KIcqXqmPyon9VEF3IRPS1RrwwBPf2vm+Vz7iR41Cjxn/QsEkjyA5mIu4o2YKO22bFPpSRXKtKO+2kfbYXxvCe8ePHY9asWT617TiOQ4sWLbBixQpUrVrVZ+m6SmZmJpYuXepS3L59+yIqKiqPS8R43Mh9ZIc4GqvTjKv17dsXPXr0QJ++fbB1y1aPnp1sSjE+KQmr09PxTeEoFNO8j7s0PQ0pNt6f6hscjCq8n1W7d1ewFtYuXbq0WGhFFZni+NG/0btbbyQkJNgsU8fAQHxUKBx+hOiaT1sjkHIYZ7HNch9bp1Tdl0ijeyI8ALM2vuRvIEQe7aPgNIUhFLizZzdux0Sj1P91RPWRo1D4+RdsHlt+cSf9Nk7cO474lHhl3FL0s6hnlCj9W1XomsgatZIYNuQ4kkg25cU4hONAqOi/EQW4RbFunuPFTyIJd3OimLacnpgPp/iGZLlzOYyTtxN53FUjsU1k8Wg5XI2hv65EueXEq6VaI5COTRxSJaCPHiHx7eHI/iPG6hwGdemMiMWfgUh6C/nV7pvNZvz9998AgB/m/ojKtSuhZDlpDgGloFpfIFEXXKOEqv4yAtHY4dT7nxJJbFZ6xEVtbnE/ohHqVsS1OaKJCFCBqmGw7b8Qo7t3np7lcecnChf92pZX0hUhbcsFbqQqV/VtU+39ZVEUpZJXIyv3vBTTQPJGMyUlJQUdOnTA3bt3deGDBw/G5MmT8yRPT9i5cyf++usvq/CZM2d6PAcnMjASlApSb46o/n+qePVBwCn1jlw/KTU/4RRPt0DFvhyR40IACC/14OR6XPom11UU0riB+NtmvaMJstmfk8ctXOnXsSqKwWAwGAwGg/GU88QoTWZlZeHhw4cO45QvXz5/CpOH3Lp1C5s2bcLvv/+Oo0eP4t69ew7jly9fHk2bNkX79u3RpUsXtwWlzWazlXCN5QpSljx69EgRaHEHo9EIo9Ho9n4AkJSUhK1bt2LXrl3466+/cOOG9WCqlgoVKqBZs2Zo3749OnXq5HOh7czMTLuTjzmOQ1CQ6wO4lFJkZ2fDbDYjICDAawFYSikOHz6MrVu3Yv/+/fjnn38UoTRbGI1G1KpVCy1atEDXrl3RvHnzPHXYUUpx8uRJ7Nq1C7GxsTh37hyuX78Os42VOwMDA1GuXDlUq1YNL7zwAho1aoTmzZsjLCwsz8qXn5jNZhw9ehQxMTE4duyYci4shZ/8/f1Rvnx5VK9eHQ0aNMDLL7+Mhg0b5okISGZmJnbs2IEdO3bgzz//xKVLlxwOPkVERKBBgwZo06YNevbs6ZN6ODc31+E96+g5MZlM+O233/DLL78gJiYGDx48sBkvNDQUL730El577TX06tUrT0U+BUHAsWPHsHv3bhw+fBjnz5/HjRs3bNYhwcHByj1fu3ZtNG7cGE2bNvVYYCMnJwc5OTl2twcFBdl1Ej569MjqXnz06JHD/DIyMjxqHxyVQ8vdu3fx999/4/Tp0zh37hwuXbqE69ev4/79+w4FIQoXLowyZcqgWrVqqFu3Llq0aIEGDRr4TKRIEASHq2y72/4JgoCsrCwQQhyKWppMJofXJDAw0Of1hFxHbN++XakjHFGiRAk0adIEbdu2RdeuXfNVfPLOnTvYsWMHDhw4gH/++QdXrlyxaePwPI+SJUuicuXKqFWrFurXr4+XXnrJpy8kyqLjjuB5vkAIDvuC+Ph4/PTTT9ixYweOHj1qt04nhOC5557DK6+8gp49e+Kll17SPZe26iEZg8GAgIAAl8rj6Py7e961dpujZyw7O1sR+reFr4WTfGGbUkod9gP8/Pzg7297coLJZMKOHTuwYcMG/PHHH7h9+7bNeDzPo06dOujcuTPeeust/SScPCQnJwe7d+/G9u3bcfDgQVy4cMFhu1GkSBE0btwYr776Krp164ZSpUrlSzm9wdY9l5/ttq/bJNkeNBgM8Pf3d9o/MZlMOHfuHP755x+cPn0a//77L65cuYLbt28jLc16sr6M0WhEiRIlULFiRdSoUQONGzdG69atUaxYMZfLqsVW/9rZOc7JycnT/nVWVhZOnz6tnJuLFy/i2rVruHPnjkP7JTAwUNc+NmnSBK1atfKpQHNWVpbNfiAgthH2BEETExPx1Vdf4ZdffsHx48ft2tUtW7ZE79698dprr9mtv+xBKUVsbCy+/vpr7Nixw269Vrp0abRr1w4DBgxAs2bN8u3ll/v372Pz5s3Ys2cPDh8+bLd82nI2adIE7dq1Q7du3RAREeF1GRy10wAcCtenpKTg559/xsaNG/Hnn3/abX+KFy+O1q1bo1+/fmjTpo3b9rstG8DePSdv8+R5dNcPZJnnvn378Ouvv2L//v04d+6cQxsiPDwcDRs2ROvWrdGjRw9UrFjRo3wLEuXLl8f06dMxadIku3GuX7+Ojz/+GHPnznUpze+//x579+61uz0kJARLly594l9Yu3fvHn7++Wds27YNf/31l0NbrnLlymjRogV69OiBNm3a6PwqjnwH7tjLjup1T54T2b5x5Afypi7yBE/bLksc1TWO+jpmsxkxMTH45ZdfEB0djbi4OLtlqVmzJjp27Ii33nor3yZP5ObmYu/evfjtt99w4MABl+u0Nm3aoHv37k9FneYISilOnTqF6OhoHDlyBGfPnsW1a9es7GiDwYCyZcuievXqqFevHlq0aIHmzZt7PLbiqDynT5/G5s2b8ccff+DEiRMO65GAgADUrl0bL7/8Mrp06YKGDRv69PmyZUtr8ff3tysiZjabsWfPHvz000+Ijo62axsFBgaiWbNm6NWrF/r27ev2uNHj9pc+7n6XI7Kzs7Fz505s374dhw4dwsWLFx36wooXL67rdzsTA35SuHnzpm6M9/79+w7jV6hQAU2bNkWHDh3QuXNnJrRdwHDW/yiICxjlZZmbNm2Kpk2buhT3k08+eazC2kuXLnVog8yYMQPh4eH5WCIGg8FgMJ4t6tWr5zRO9oNTeZM5pV5MAHMgnO0wUWnCNtWkoSSln1ZZMtL5O4G3bt2yCvNUdKJChQpWYRkZGcjOznbo8ytVWPbjqaLX4hdpyiaVxLMVwUABoBwgTXQWBV/k+IDwyHqsLiwsTDplkhiMRihRFXqxM9nZGdrZp9rJhbZEBi3iuMWT7V7WMXr0aDz33HPo0qWLw3f2XGHChAkYOHAg6+MyGAwGg1EA2LNnD7Zs2eJy/MjISCxevFgN8EKY0SNRbSmi26LaEMUoDFzeTo0LMYYiw5QJEzUBlGrli3RiFYQSnU0ry2uIx8GBgwBQAoEAnE4hSxTXloWXZHvZkbi2KrqhEVh0UTyRgoqL49jB/jXU/rItrqkVj6HSuZKFyLX76fdVRWLUxCgMvB/8nxFRbZkxY8YgqnhhDB30NrIy7Y+fegKlFGdPn8WQAUMx8t1RaP1qa8z4eIb0ToFzcW01HVm8U+23OVrcyC1x7aeor8VgWLJ27VqX4vXr1y+PS8J4JnGqd2otHufqYhra90O0otqyn86WzxMAQiu00/tVQWE0AC1rFZx5VdXLhKJc0QDE388ELNpCEAJCCSgRRdZAzQDhQamg6q2Clyw7sfULrdgB6Ve2I+O6/v1WSinmzZ2HDVs3SG2vvAdEW1BS5CMWtp8+DdEyhbZNptB9dyrG5ooIG8MtwsLCULFiRVy5csXrtPz8/NCjRw8sWbLksYpVv/322w7f25UxGo1YvXp1PpSIURBwSVwbsD/sphnbMRqN2LRxE44cOYJu3bpZCXy6ygWTCc3u3sHbIaGYGBaGRwCW2phfFkI4jAoN0xVLPpJ7Nt4ZL1myJDhOXBSLIwRbNm/FkLeG4FG27Xc7h4WGYnhIqG5YyvJM2RzaknwhVLNdG4fY2FsW49Ysg6uEycvnyqLbHBF/81IaWpFXsxzPbMaNX7ci/rdfcfuF2ijRrz969OiRb3Og09LS8NNPP2H1mtUo2ag42g16VVwWmKhC04DsR9EKanOgVFziQh5fJET3xHy3AAAgAElEQVQUvKaAKogNSSybABw4gBN9M6KoNg+O48CBgONkkWweBKKwNqd8Emmb+JtX0oYq7i0dDwEBx6kS3KqQtvaXiNWjIvtcNPHl44Isqp2ZiYeD30HOoYNKjjIhb7yOiDkfA/I7xs6GwH3IyZMnlffTH2U9wpTO07Dsz/8hJMz1sUQqidhTgYJyEO0tzqCzm6ggABwPVWBbOkRCdGkofgsbx+8r+4iJaz+N6L2j4jfH7Z7i59a+x6Kp8Kns25VsfSpo/OKKP5yIzjqNb9XA+V5fKCcnBz169MC5c+d04a1bt8by5csLzP1MKcXUqVOtwuvUqYOuXbt6nG4hY7hqyxCxPhE4AggCwMn1vACBivW9uACAACoL/0u/ibLwp3htRSFucSELMVRdup5A3ibfElRpDSzfkdG3D9S6RrJlXMCiL2jZH2T1FIPBYDAYDAbjKYZQXy51mYfcu3fP6cTqv/76C02aNMmnEvmWgwcPYt68edi+fbvHq48GBwdjyJAhmDRpksuT0A8dOoQXX3zRo/zc5bPPPsPYsWPd2ufChQv49NNP8eOPPzoVKLBHUFAQ+vfvj4kTJ9qcMOIJzZs3x59//mlz2wsvvIB//vnH4f7nz5/H+vXrER0djTNnziA1NVXZVrJkSRw7dgwlS5Z0q0yPHj3CV199hcWLF+Pff/91a18tVatWxcSJEzFgwACvRb61pKenY/Xq1Vi2bBkuX77scTo8z6Np06bo2rUr+vTp4/Z5KghcvXoVK1aswLp16zwe1ImKikK3bt3w+uuvWwmResLNmzexYMECfP3117r70V06dOiA6dOno2HDhh6nsWvXLrRv397u9s2bN1s5t3JycrBy5Up8+umndl+4sEfx4sUxa9YsDB482KcOoJSUFCxfvhwrVqxAfHy8x+n4+fmhefPm6N69O1577TW3hIk/+eQTh6sAXrt2za4Y+siRI11ePdpb7ty5Y7PdOnPmDGJiYnDo0CHExsY6FQx0h1KlSmHIkCEYOXKk1y8T3L17FyVKlLC7ffr06ZgxY4bd7WazGdHR0di8eTMOHjyIS5cuKS8Y+Pn5oUOHDjZfbl+xYgWGDRtmN92TJ0+idu3arh+IA27fvo0FCxbgyy+/9LiOMBgM6N69OyZPnuyzcllCKcWuXbvw+eef4/fff/dqRffKlSujc+fO6N27Nxo0aOBV/VC8eHGni6W0atUK0dHRHudREDh58iRmzZqFLVu2eHTuK1WqhDFjxmDw4MEICgpCjx49sGnTJptx33nnHaxYscKldCtXrmz3JSRn511eEOSXX37B3r17cfbsWWUglxCC0qVL49KlS1aCrX369MHPP/9sM81ChQohOTnZpbK7Su3atXHqlO0J6I0aNcLhw4edppGcnOxQaHXKlCn4+OOPdWHZ2dlYuXIl5s+f73b7y/M83nrrLcyePdtjEWNnJCQk4PPPP8eKFSucLtJkD47j0LFjR0yaNKlA9zXfffddrFy5Ml/ystVur1mzBkOHDrW7j7M2KSUlBZs2bcL27dtx9OhR3UJKISEhmDt3LkaOHKmEZWRkICYmBgcOHMBff/2FEydOeNxftIQQglatWmHMmDH4v//7P7fq/3/++Qd16tTxSTmcYc++SExMxO+//44DBw4gNjYWp0+fdigk7A5GoxGdO3fG+PHj0bhxY6/T69q1K7Zu3WpzW6lSpXDz5k1dWHZ2NhYsWIBPP/3ULXHCUqVKYe7cuejXr59L1/PkyZMYN24c9u/f73IegNimrFixApUrV3ZrP3f4+++/MW/ePGzatMmhSJgjAgIC8Oabb2Lq1KkoW7asx2WZOnUqZs+ebXf7gwcPrOzshIQEfPrpp1i2bJnTRd0sef755/H555/j5Zdfdnmf0qVLu90+eUK9evVw/Phxt/ZJT0/HsmXLsGTJEqt73R1eeeUVTJw4Ea+++uoT/UKDyWRCnTp1rF7C0WIwGHDq1Cn85z//cZhWUlISqlWrZnehLQBYsmSJrl150rh48SJmz56NH3/80aWX0y0pVaoURo4ciWHDhqFQoUIYMWIEli1bZjNuly5dXJ5s3bJlS7t1Z40aNXD27FmH+1+4cEHxl54+fRopKSnKthIlSuDw4cNW9dbYsWP1k7styMrKcnlBHlfo2LEjtm/fbnNbuXLl7ApdWxIQEGDXdhkwYAC++eYbXVhubi6+/fZbzJ0716MJFj179sS8efN85hu3JC0tDUuXLsUXX3zhVb37yiuv4IMPPkCbNm2e6DrNkrt372LVqlX49ttvcfXqVY/SCA0NRadOndC3b1+0a9fOK7+92WzG+vXrsWDBAq9ET6tXr45x48ZhwIABPhH9dmZLr169GkOGDNGFmc1mrF27FrNnz3b72YiIiMDUqVMxevRol8+nszrHl9y4cQOlS5fWhX3zzTcYOHCg3X1iY2Md2umpqalKv+vIkSO4efOm4r8JCQnBrFmz3B7Du3//PhYtWoRVq1YhKSnJrX1leJ5H165dMWnSJNSvX9+jNCz54osvMGrUKLvbz5w5g5o1a/okLwA4cOAA5s2bhx07dnjsjwwJCcHQoUMxadKkfF2c0Bsc+aP27t2Lli1b5m+BfEhubi78/f0dLsyWkpJS4BYCbt26NWJiYuxu37RpE7p165bn5XA2NrVz5060a9cuT/LOzc1FmTJl7I6/Fi9eHHFxcW4vwFWQePjwIYoUKWJzG8/zHvsLGAwGg8HwFWfOnMHzzz/vNF7lQVfB+3uy2IUjm9vWNo0Cn1bgze6+rmzXi79pt1Eq6OJRzffY+eUQFeZ4kmNISIiV/7xXr15Yv369w/1ssWjRIowfP94qPCcnx+7iVQBwJzEDDUZthDjFXpwOLk5QFyeLA5z4nfAAeGlyIA8QAwjhQcBLccS4Ked+QOKRRbo8OnTpgK9/+Eqa4M6JE9g1/0AIOCLKAiiT4AHIs+Q5wikT/+RYykRyadKg7F+ymlwO2Jws7u6EaEKI2/sUdFJTU9G+fXv89ddfXqXTtm1b7Nq1y0elYjAYDAaD4SmFCxdGYmKiS3FLly6NI0eOiO9Cu2Li5IWoNjRiI7IlrRXVluw8RZBZSY7CyPmLNmIe88j8CPcyVN+jaF7KFqnGppTsWZ1UkiS2JH4nUnmJFCYLP4mx5W1yHnLqIIqFrJwDIotmEDVtUNhdmEYpI7X4rUEWb1H30e2ijwfNRm2fS9f/orDVFVP2pxqZbSqKI1FQ8ByPQINnC90/DVxPjcemLZuw5vMvcf7UeUVcJy8oUaIEBg4diMlTJql3s1bsy6J/RTT3J6QQ8TfR9ccssbzfHoe49tPWj2M8WXTq1Anbtm1zGs9kMvl0Pifj2cGhsJuL9puloKOztHWi2pq2XeuWPXfuHOq+UFe3H2cIROXBlzW5iL7VF2sE4MvRBeudiY9++H/4avd1WZlR+pP9pLL/lJN8p7y4nXAAIYqvlCj+UgJqfoTrGzojN+2GLp/AoEDcuH8DRj8/aO1LQuQ87duGMnZtQwfv4tlqG71tL5+md/98wfTp0/HRRx95vH9wcDCGDRuG2bNn++Q9PW94+PAhihUr5vB9Gpnx48djwYIF+VAqRkHDpffnHFUTmt0FQcB/p/wXCxcs9GpeVBGeRw0/P+yzsbjoxLAwvB0SqhE6VemT8AB/5+To4q9YvQJvDHgDoBTLlizHpAmTbB6zAcDMQuHoFhRs1Y5qRx2JxW8ljkZFWxbYtoQqf1TzXY1r1oSDAGYKCESML1BRWJuCQgAgyJ9SuPbPDIp/TSZ8lCi+L9epUyd07doVr776qs/fn0tMTMTOnTuxefNm7Ny5E5mZmcq2eq3roO+k3ggtHApVlBq6do9QedxQ8s1IK0PJ449yy0mIOgbKUYBwYjtNQBAeWAj+fAB4woHjeHDgwHO8RjzbIH3yajg4cJwYRgiRhLcJCBG3y/4eWdCbI3J5INkQQO6Zc3jYqafV41F87274Va6k2gAS2rFQIS0NCf0HIef4MX0cAKHvvoNCUyar58FHuNreL1iwABMmTNCFFS9XDDN+/BChYaHgOB484WAgBvF8Ew5+nB8MnAE84cVPzgAD4cETHhxvAE8JOJ4HBx68dN45acyZAwdCOPDKNZWuBUdAKKfYV5wkwk4g3Tecen45jhMXpNOMRcv3h/zQ2h2L1jysLi8cLccHyRcfJ8NxW6VdaEANsx9PiSC7XZX+kLrgoLZ/JO+r941qhbgFTb0uCsqDUAhSeuEB9jUAPIFSisGDB+Prr7/WhdeoUQN//vknChUqpITZmktarVo1XLhwwadlssfGjRvRs2dPq/Bff/0VnTp18irt6Lg9SM1Jlep3qY5X6nmxnuKlekn51ISJdRAvtR2cUj/JdZC6SIM0LiAv8ACpTdK8EyMvIqH3wap1kG4swk67oAujVlGd9hPt8TS+J8NgMBgMBoPBeLqYubI9npietSuOVG/EYB8XcXFx6NSpE1566SVs27bNKwHIjIwMLF68GFWrVsXKlSu9Sutxk56ejjFjxqBmzZr45ptvvBJJy8zMxIoVK1CtWjX897//RbYNx3d+sW/fPrzyyiuoUaMGZs6ciT///NPqvr19+zZyLBztzti6dSuqVauG4cOHeyWqDYjiPEOGDEH9+vVx+vRpr9ICxGf3+++/R+XKlfHee+95JaoNiGIZBw8exPjx41GmTBl07drVrsh5QePWrVt46623UKVKFcyfP99jUW1AHIRcvXo1Xn75ZVStWhULFy7UCQ65SnZ2NqZNm4bKlStj8eLFXtejO3bsQKNGjTBkyBCk2Vi9NS+Ijo5GzZo1MXr0aI/Ee+7evYuhQ4eiU6dOHp1DSyilWL16NSpWrIjJkyd7JaoNiC9F7d27F6NGjUKpUqXw2muvuS3a9qTSrVs3jBs3Dhs3bvSpqDYgPo8zZ85ExYoV8dlnn/lMcNIdTCYTli9fjkqVKqFdu3ZYuXIlzp8/rxNGM5lMXgnt+aKMc+bMQeXKlfHZZ595VUfk5uZi/fr1qFOnDgYOHOjyC/uucvbsWbz00kvo0KED9uzZ47UddPnyZSxatAiNGjXC888/jzVr1rjdPj8rpKSk4O2330bdunWxefNmj8/9lStXMHr0aFSqVAmrVq3CoUOHfFxS16GUYseOHWjSpAnq1auHTz75BEeOHNFNYqaU4saNG0+0ze0NW7duRfXq1TF27FiP2l+z2Ywvv/wSNWrUwM6dO31aNkEQsHTpUlSqVAkff/yxx6Laclq//vormjZtil69euHOnTs+LCnj7t27GDNmDEqWLIlBgwZh48aNOlFtQOwbWl7D33//HV26dMHChQsRGxvrM1FtQHy2o6Oj0alTJzRv3typCGhBY9WqVejTpw+WLVuGkydP+tTGycnJwYYNG9CkSRN07949X22Uv//+G3Xr1sW0adPcEtUGRLuvf//+eP311x3eKyaTCVOnTkX9+vXdFtUGgJiYGNStWxe7d+92e19n3Lt3D6+//jrq16+P9evXeyWSlZ2djdWrV6NatWqYP3++Sy+2eosgCIro+Pz5890W1QaA06dP45VXXsHkyZPzpcx5BaUUP/74I6pUqYIPPvjA6+fojz/+QLt27fDqq6967W95nPj5+WH58uUO4+Tm5mLEiBFOba/Jkyc7FNVu1KiRwwWKCjJZWVmYMGECatSogbVr13okqg2I9eLkyZNRvnx5LFiwwKM6z5ccOHAArVu3RvXq1TF9+nQcPHjQyj9z586dZ7Y/tnfvXrzwwgsYMmSIR6LaALBhwwbUrFkT69at82nZZL9vlSpVMHnyZK8XM/jjjz/Qtm1btG3b1uNjLUgkJSVh3LhxKF++PKZPn+6xqDYgipf/8MMP6PT/2Tvr+KjNBo7/krteS0uhxbXIcFZkUIoOl+HuMCg+3BmMFTpci2342PBC8UKxjaJDxlscihWtoC2lfnnePyKXs1zuejWWL59yd8mTJ88lueTR79OuHTw8PODr62txAi9TXLlyBTVr1kTv3r3TJNUGgHv37mHo0KHw9PTEX3/9laa4bOHy5cuoWbMmfHx8bLpePnz4gIkTJ6JJkyY2HcvsRHR0NCZOnIgiRYpg4MCB2Lt3r1F9hqlylxRarRZLly7FV199hYULF9os1ebjCgwMhJeXF/r27Sv5HM9qhIeHo23btmjYsGGaJk4G2HOwfPlylC1bFhs2bPjP1jdlFcLCwiTLHeXLl89yUm1CCO7evSsZxl7y+qzMqVOnJNtfhw4dmq2l2goKCgoKCtmBihUrIkeOHBbDJb0xPUmL3RFJ3dIQicxQxMR+2OGOKpogj6u0VBuAyXzmv//+a1MZwVQ5r3DhwpJSbQAo4ObMDcwjYIfRc0PuxRJxwn8W55vFy4hw7Jkk4/5j2tRU0UBTAkJEA/v5pSIJnxjx4FOTGEqzlTF9ssmVKxcuXLiATZs2pUnQcvz4cRQqVAizZ89OU1u9goKCgoKCgu3cvn1bdh9dmqYRHh6etaXa3H71hCNsxpATFWXMsDhHlSOc1E7QEi0YwoAhBAzDgOE+a4mWzUETBgzDQMswYAQRCgOGy18TQsAQNt/M8IoUossX89uwx4E/JsRYLA6xdFx33EAbjL8zkLYYfTaFQVHKMJQcqTbFJdBQGqO3vbgsQHTiGIqi4aS2XLb8kimeywOt236Hrcf+wMXHFzB0whDkL2R60sW0EhERgXl+8+Dz/SCdtocRC88NzhuH7tyKrj8KZsuwxjI56etPQeFLQ25fZ0WqrWB3ZObfLInjjLYV171SojgMpHGm6iMJYUQ71OXxGn6d9Z7/javkB4GWTbNQ/8n9EX45ryPVQlc/CuEzARsGIKBVjijcYqXRfhLiE/Ap7hMYwiv0IOQdAYjE3hBkanr5Y5jJGwJm84YKGcPEiRNtktYVLFgQK1euRGxsLBYvXpzpUm0A6NOnj6x+/C4uLli0aFEGpEghKyLrejdsFNKLQPeWpmksmL8A4eHhsib2NccbrdakVLuISoXvXXKa3DcFINLEeKyixYqCAvDxw0fMmDbDZPnHhaKxLk8+dHJ2MZkeQxWm4RFjJczchApckxg3ra3w2KX0tudkwNAvx7OyTlE4ip8eggJN8eH5aXW5V5Gwk1+mBoVCNJtHjY2Nxfbt29GtWzfkzZsXf7Zsjsuzfsbj/fvw/v49MCny+/unJiXhzZ3buLtnN/6a8SO2NmuMmeW/wvB+/RAYGKgn1QaAf0/9D75d/HDl6DWd7JpWCUJTFSc1pWlWZsqKrFXCMl6MTYslzLwAlZtgWEXT0DIMty3N7YcWCVNVuu0okW6ZorjpikX/uDDssdeJu8XaU71PJpo/KdFWJn8y3MJPK1dzUm19ck+ZnC5SbWs4ceKE0bLIZ1GYN3AhPr77KORn+H8URel91oMXxIpEsWyzNS8mhnChE649m/Ngs1k3UwcZMLlMdh2GBEo/4OyHLecZgL5U2/DVjFTb6LIzV6cmWk7T9q8Hnzt3rpFUu1ChQggKCtKTamc2Wq0WM2fONFpes2ZNtG3bNs3xu2pcQbjyHTsBBVufr6vj19VdE4Yt4+nq9LkyIH92+TIdES0X7lm69gBxbbm4XKxXDhQjumgk21jEE2BJlAWVe5SCgoKCgoKCgsKXSrYRa7u4mK48FBMWFpYBKbEfO3fuhKenp6zZpq3h06dPGD58OPr27WtXwVhGERoaimrVqmHlypV2lYClpKRg/vz58PLywsOHD+0Wrxxev36Nrl27onHjxvj777/tFm98fDx8fHzQsWPHNMt7Dblx4wa8vb2xe/dum+OIj49Hnz590Ldv33SRUzAMg4MHD6J+/fpZWjRMCMGmTZtQoUIF/PHHH3aXgD1+/BiTJk2Ch4cHQkNDZW93//59eHl5Yc6cOXa/V2zatAm1atVKkzDGEvHx8RgxYgSaN29ul990UFAQmjRpgo8fP9ocR2xsLDp27IihQ4faXRoMsCKxPXv2ZMp97Evl06dPmDBhApo3b453795l2H7PnDmDKlWq4IcffrD7/dtePH/+HPXr18eMGTOQkJBg17i3bNkCT09Pu02MsGnTJtSsWTPdRMy3b9/GkCFD8PPPP6dL/NmZ0NBQfPPNN9iwYYPd4oyMjMSwYcMQHR1ttzit4fHjx/juu+/Qpk0bXL58OVPSkJV5//49evTogY4dOyI8PDzN8b179w5t2rTB+vXr0544AG/evEGrVq0watQou0yYIWbv3r3w9PREcHCwXeP9L6LVagVh2MqVK406u2QVLl68iJo1axo1DisA+/fvR5UqVdJFIm3I+vXrUadOHdy7dy9N8ezatQu9evUyWR6Ljo5G06ZNMXfu3DSV1z59+oR27drZVS557NgxVK5cGTt37rRbnAAr2J4yZQrat29vtazcGl6+fIlmzZphxIgRaSpr8SxYsACDBg3KlnLtuLg49O7dG717907TRFumOHXqFKpWrYrt27fbNd6MpEGDBhg4cKBkmDNnzmDHjh1m11+6dAnr1q0zu16tVmPDhg1QqSwLbLIajx8/Ru3atbFkyZI0yfXFfPz4EZMnT8adO3fsEp+1REREoHv37mjYsCFOnz6dKWnIynz+/BnDhw9HkyZNLEoy5RAfH4/+/ftj1qxZdukA9enTJ/To0SNd6n1PnjyJqlWrSv7eszqHDx9GhQoV4O/vb/d614iICPj5+aFEiRKyJykihGD+/PmoW7euVfXHcggLC0PTpk0xZcoUu92fpEhJScH06dPt9l3OnTuHBg0afJGTKDEMg9WrV6Ns2bJYtmyZTZObmCIiIgKNGzfGpEmT7J6P3L59Ozw9PXHmzBm7xpse7NixA56enggKCrJrvLGxsRg6dCi+//77/+ykElkBU4M5xNijE7a9uXPnjuS9zNPTE8WLF8/AFGUOe/fulVzfv3//DEqJgoKCgoLCfxe1Wo2qVataDJeYUWLtNCGjDkUkf9HfRH8Ym3tOGrSMscrlypUzWvbkyROb6s/u379vtKxu3boWt1PRFHI7O4i+AT9ojx/0x0pjxOvZkcjiwX5i+6FxfUHe/PmELfm6KuHwmLAIEN4IY+YYmhp4alIaoyALHx8fREREoHnz5jYPzo2KisKsWbOQP39+FCtWTGljV1BQUFBQyGCWLVsmK5yrqyvi4+PlP/NlShkBO0u1YSwNBCFgCIEDnbFyOXenPCAMAUO00HJ/vFSbEAKGYeUbDCdXZPj3XHqFfxbk2jrpBszLtXWHQidQpEzkhQWDEITtxejFJXovS6otDsi9F59PcUjzUm3ue4mE4jnUOTJN+JRVoEChlNtXoCkaDk4OGD51GE7cCMaBi/vRpHXjdJlEcs+uPZg5/WfhejMn1za6/rg17GdiXgQEK8RUSlFO4QukVKlSssIp4xcU7IoN91PJZ7/hSu6eL1UXd/HiReN9MCkm6xPrV3KyPsHpjHeFPHByoMDWiWo5SSMv0SYQT04oCNUIX4cK6NersiG1JiYjdHZxhqurK/SFambygcR0PgsQ5Q15DCR/hlksk/lz5UFsV3LlyoXevXvLnjihZMmSOHToECIjIzF69Oh0ESjawuPHj3Hy5ElZYWfPnp1l0q2QOciWyZu73RhsXrRoUYSGhmLjxo1wcrLfs2JKrlxw4tMqeqEo9i4fZUasDVAIPnrcZJ/ZwioVduXLh3qOjoLomhYkyubE2Hw4/XW86Jo2CAeDz/w+iOF2FAWaiIXa+nHxn8VxsFJvSi/tNIA8Khoag/OampqKc5f/wd21v+HMiKEIbNQAmzyKYVs1T+xt2RRHenbD8cEDcWLEMBwfPhRHBw3AgR5dsat5Y2yoUglrShbDtiYNcXzUDwjduB5vbt1EaZrGSPdcyGtmvMfnmHhsmvE7hnwzHA+uPmAF4IIwm9YTYuuk2ZRIqK0SRNo0rYaKC09RNNQqCjRopDKpnKhbpYuPF2nz7zlxNiUIurmjRXFKcpHIWjj/wiQZhmptfr0ZeTbAnVvd8ac4sbTwW0vhr0VdGJVrTiRdvoy3ffvjbZ9+eNu3L972Mfjr28+qP2JlP+S4uDicPXvW5LrnD57Dr88cvHkRLbpnsPke4ZqlKGEZV3kESxlcwk/yRtFsXlXYTrdenD8yzL9SonuCfj0ZZV0eyTAPppCNMX6m2ZRfNsqHQ1c/ylYAC9edrrpNl/cnYCeZtCfbtm0zklU7Ozvj8OHDKFGihF33lVZ27Nhhcmyxn5+fTZPYGJJT46or1XF1ouL6fFa0zU20yUu1+X9Edz/h6/5Ftf66WnG+HGdYZgN/mxJX5IvKguLgRP8uKFwtJsqAep/lLFNQUFBQUFBQUFD4Qsg2NdM5c+ZEjhzSM87aU1icnhBCMHPmTPTu3Ttd5UU7duxAx44ds5VcOzg4GPXq1cPjx4/TbR+3b9+Gt7e3yUbZ9GDPnj2oXLkyAgMD7Rrvmzdv0KhRo3SVvCUmJqJXr17YsmWL1dt++vQJLVq0sLv8yxwZIe2wheTkZPj4+GDw4MHp+nsHWOHC27dvZYX966+/4O3tjdu3b6dbeu7fv4/69evj0aNHdo+bF0qtXbvWrvFev34dPXr0sEnq/+7dOzRq1AiHDh2ya5rMYc+JBxTYPESjRo3SRYguJjExEePHj0fjxo1NDmLMKoSGhqJWrVq4cuVKuu3j9evXaNy4MQICAtIUz5w5czB48OAMye9k1WdNZvHXX3+hfv366TqJQkZCCMHGjRszTBSbHbl27RqqV6+e5t+tIYQQDBs2LM3iPD5/ILezli3wInApaaeCNOHh4WjYsCEmTJiQ7vlje5CUlAQfHx+sWrUqs5OS5fjw4QPatm2Lw4cPp0v8DMNgwoQJGDZsGFJSUuwS5/79+7FkyRK9ZQ8fPkTt2rVx7tw5u+wjJSUF3bp1w6tXr9Ic14oVK9CmTZt0nQAmKCgILVq0SJff4+nTp1GtWjW719dt2SqQswsAACAASURBVLIFfn5+do0zvYmKisK3336LXbt2pds+4uPj0bdvX7tJczODRYsWIU+ePJJhJk6caHLyjNTUVAwfPlxy2ylTpsDT0zNNacwMQkNDUadOHdy8eTOzk2I39u3bh8qVK2PPnj2ZnZQsSVhYGGrVqpUuec7Zs2cbPQutJTIyEg0aNEjX8/f582f06dMHs2fPzlb3NEIIfvrpJ7Rv3z7dJ4tKSkqSld9ISUlB//79MX369HStT1y8eDE6depk98nZxLx+/RqNGjXC/Pnz7TrJxsOHD9GuXTskJibaLc7M5sWLF2jSpAlGjx6N2NhYu8V779491KpVy255Z1NERUWhefPm2Lp1a7rtIy3wv/M+ffqka5l269at6Ny5syLXzgQYhsGmTZskwwwePDiDUiMfSxMfDhkyJINSknkwDCM5oXm1atXw1VdfZWCKFBQUFBQU/rvUqFHDYpjEN/ad+Cltxi1i8GrFPvRMf+bjyZNT3mR/TZo0Mbl8+PDhVvVnSU1NRUhIiNHybt26ydo+j6sjxLIXANyATf0heuAEgSyisPx6bhChIRQoYfAguPeEF+kIEh5+Pb97/UHP4r0o2J88efLgxIkTSEhIwObNm9GwYUO4uLjYFNerV6/w3XffoW3bttly4lQFBQUFBYXsiNzJ63/77TdoNBp5EgWJjFdmSbXVtNou0gxrcKAd4KJxYUUaDCvN1jLsey20YMBAS3i5BivbIIRdxgu3GU4gbUmuzVgr16YhHDjx8QTAngZRVsyU3NhIqk2MT7s5saaRTJkQo3Oot72BNEY4JgAc1U6gqWwz1DFdcaAdUCp3aWihhZbRQssw8PiqOJb+vgSXwy9hwdr5KFe5nF1/B/5L/TF5whQT1xv0ri9Frq2gYD0dOnSQFW7OnDnpnBIFBRZTE2pIhREHNCnSFu7/unAxMTEYP2a8Ubxql4L62xGggBuN0oUcrPwW6Y9GTaN6mdzcFxNPOiiqPyXs5CpsHkfLLifsn2gqEUEGmfzOOL9eqXIl0DStk0Ea1I3qJiMRCSKJ4TkyqE+FmecxMfyoPHTTm23btiEhIQErVqxAmTJlTObfatasiStXruDp06do165dJqRSml69esnqy5k3b15MnDgxA1KkkNWhKEpeWUXnjDSIAEYPKB8fH7x9+xbftf4uzelzpijUdXQy3hX35gNhYGokcdGiRUFTNK5du2Yy3oC8+VFWrXueGUqrDSXafOnX8DMPw5fNKd2hEv+J4eXNFACK8J8pPYG2SvijQFO6tPH7VXHvaYoNx6ufVQAK0sbtnc9StHpxUIRBQmQE3ofewKu//8KTw4fwaN9ePNofiKdHDuPVmb/x9uZNJEZFgWIYIW3iv4JqGmPcc6K41IQEBFg8eBlmd5+Df4IuA1qAplRQ8eJrWsWKsaETZPN//GchLKWCimK/JUXT0BK2AoWPh4ZKT9bNirP1Rd4UaNA0xYm+wS0TlNmCcJvmfhc6ybb4t6I/xZhwvZj5GfG/L1O/MwoA8ykOiSFnkRhyFkkhZ5F45qzwWfg7E2LVH7GyH/rRo0clx/1HvYzGz31n49m9Z1w9ka6OQZDa8jJtip/ERAfRmwxa/wDweSpCAIq72PnfhZC3kiG/NqrD0K/wkkV2GguhwCL+VVnMK5u6GRvEYTKcybhE+Xl+z6L4aEpevxM5nDlzBj4+PnrLKIrCjh07ULNmTbvtxx6kpKRg1qxZRsvr1KmDVq1a2WUfzg7Ogjybv7cQbvJMIqrP100Nxb+K2gFEV4twT+NfBam/rtxsWGeuayvRv/fzYcUTAxhh5jpUUFBQUFBQUFBQ+C+SbXqbUBSFcuXKSYYJCgpCZGRkBqXINgghmDhxotWN3DRNQ6PRWN3hJTg4GEOHDs0WFS4nTpxAhw4dEB8fn+77+vDhA1q2bJmuwtDk5GSMHDkS3bt3x8ePH+0ad3R0NBo2bIirV69atZ2DgwMcHKxrYCaEYNCgQThx4oTsbVJTU9G1a1dcuHDBqn19aSQnJ6NLly42icnTk+PHj6N169ZWCzU0Gg1UZmb5NEdERARatmxpV1nxuXPnUKtWLdy6dctucYo5ceIE/P39rdomKSkJ7dq1w//+9790SZNCxnD79m306dMn3QZxhYeHo169elZfXxnNrVu30KRJE0RFRaX7vlJSUtCrVy+bZVxr1641mg1TIWO4ePEi2rZti89WzjKcVeGlbUOGDMmQvGh25PTp02jQoAGeP3+ebvvw8fFBaKhtg+ifPXuGhg0bZojonWEYDB8+HOvXr0/3fX1pHDlyBNWrV8+W5YSxY8emq7Q9u5KamoqePXvafcIQrVaLAQMGYPny5XaNFwB8fX3x7NkzAMCdO3dQv359PH361K77eP/+PcaMGZOmOBYuXIhx48ZZVZ9D0zQcHR1B09ZV9126dAk9e/a0az547dq1aNmyZbpJwf38/DJswrS08u7dOzRt2jTDyouzZ8822WEkO5AvXz4sXrxYMkxUVJTJMsDKlSslxdNly5bNlmWH+/fvo2nTpnjz5k1mJ8UupKSkYMyYMejSpQs+fPiQ2cnJkty4cQPe3t64e/duuu1j6tSpNudr3r59i8aNG+PGjRt2TpVpZs2alW3uaYQQjBgxAnPnzs3spAhotVr069cP27Zty5D9HTlyBJ06dUoXEXBoaCi8vLzS7fn/77//ZsvnhCmCg4NRrVo1kwK1tBAWFoZGjRrh5cuXdo3XFKmpqfj++++xffv2dN+XNRBCMGHCBKt/57a28QYFBWHEiBHZoo33S2L9+vWSk9L26NEDFSpUyMAUWebOnTv47bffzK4vUqQIBg0alIEpyhzu3Lkj2a7RsmXLDEyNgoKCgoLCf5vMEWubQn/EovV5a1N5eANRjCS6Ye25nOXV2w8YMMBk377Hjx+jadOmePHihax4Dh48aNRXy8PDA506dZK1vVtOBz3pizAsUJDHEFYMA4CXyQCCQg36o/aM2x4oWmxK5Ec0A6KTJYQV3olWCYMGDVdaGI1qy0Dn/zoajQYDBw7EmTNnEBcXhzt37tgcV1BQELy9vZVJ7RUUFBQUFDIAuf0/xo8fj8NHDuPatWt49eqV+ee0RN4ps6TaAKCmJQRL6Yi7Ux5oCQMt0YLh/8DJtRkGDNFy6xkwjFaQa+vk0QScepuTBNlBri2WWJqSawvrdN9DT4wsiksvd20mvPj0mpJqi4tTpqXaxOD8s/+raTUc6Kwn1MxMcjnmRgHngtx1xQq2GcKA0AStOrXEnr8CcPbuGRT1KGq3fW5ctxFaRlQmFK436F1filxbQcE6WrduDWdnZ4vhTp8+nQGpUfhPYEUeTsYm0D3KdfkP/kXIP4iq/FK1qejXp5/J8Tk5S7QCDJ4lXmUdpfaeqXiXzwPCy7N5ubZItK2rLyWiPw4hU8WFJQxSPhr3W79z6w70c0760jZD4avhe3H+Wyw3F4czPHdSKLJt+6NWqzFmzBg8fPgQkZGRGDZsGPLkyYNKlSrh2rVruHr1Kry8vDI7mSa5fPmybJfBypUr0zk1CtkN2X3mzN12DDZ3dnZG0JEg/P3338iXL5/N6YonBHUjI7Em7pOwC/EzLYGYrltxdXUFAHxT/RujdTlpGvmscDCI92t46wa/jIJeeZ4y+OOF2RTFyq1BOLk2ZfCMNtgf+6oTarPvdSpoWoiTFWzToFBAbfzdXqemCkJsFaumFsTclPgz9OXhFGC0XLwsF01jnHtOtHLJAZXEJfT8wXOs+3EDJracgqObg5EQl8QKszkJtopmxdk0peLe04JsW8VLtWn+VSUsT9WmcFJtGjRNQwUVaFrFibPZZfzRogVxNvePYgXaoNj3FK07rqxkG+JPuge36HsK547iq1l0KymK0v+9GLWX6pOZbtWAgACLYWLexMC3/2zc//e+IB0nejZhfpJm7qPQtkyEa18/5wSj+4kg7OYPnXgCEnN9CczViZn4LAelH3DWx+b8r8E1RAyuL1N13Ua/S6M6NGIcH4jdJiO8d+8eOnXqhJSUFL3ly5cvlz0pWEayefNmk94APz8/u0046Kx2ZuvkuTpRhn8lvORfPGEmw9XfMyCMrgzH32x0dd/65US9vi5655jdnr+fscv464EyeyM3upYo4+tQQUFBQUFBQUFB4b9I5vQkshEvLy9JYUNycjKmTZuW5SS2YhYuXChLDOXl5YWePXuiXr16KFeuHNzc3EBRFBiGwbt373D//n2cPXsWO3futNhZ/c8//8S3336bpQfM3rx5E507d5YlXHB1dUXLli1Ru3ZtlC5dGrlz5wYhBB8+fMDDhw9x4cIFnDp1SnIGOwCIi4tD27Ztce3aNXh4eNjrqwAA3rx5g86dO+P8+fN2jRcA4uPj0bZtW9y7ZzwzsRiNRoPOnTujXbt2qFGjBkqUKAEnJ3b2zOTkZLx8+RI3btzA8ePHsXPnTknJMsMw6N27N27evIkiRYpYTOPChQtlibg1Gg0aNWqEOnXq4KuvvoK7uztUKhU+f/6MiIgIhIWF4d9//8XVq1ez3YAKQgiGDBmCI0eOyN6mePHi8Pb2RqlSpeDq6orU1FRER0fj3r17uHr1ql1En//++y86d+5s8fdRuHBh9O3bF02bNsXXX3+NQoUKCVLtT58+4cmTJ7hy5Qr27duH48ePS1auPHnyBAMHDsSBAwfsUjm1bNky2WFdXFxA0zQ+f/5slSRu1qxZ6N+/P/Lnzy8r/E8//YRLly5ZDOfk5IQmTZoI9y83NzfQNI24uDi8fv0aDx48wLVr13D9+nVorZy587+Kg4MDypQpg5IlS6JAgQJwdnYGRVFISEjAhw8f8Pr1azx8+FC2sCs4OBhbtmwxmmUxrYSEhKBLly7pJha0FxEREfjuu+9kHS+NRoOmTZuifv36KFu2LPLkyQOKohAbG4snT57g8uXLCA4OtijxZxgGffv2RfHixVG7dm3Zab1586ZsYWWVKlXQuHFjVKpUCQULFoRGo0FycjLevn2Lp0+fIjQ0FBcvXlTEbjJ59uwZ2rdvj4SEBFnhXVxc4OXlhTJlysDd3R0A+yyJiIjAgwcP8ODBg0ytpH/+/Dnat2+fYWK47Mo///wjO6yjoyMcHR2RkJBg1LgmRVJSEvr164d///0XGo1G9nYxMTFo1aoVXr16ZTGsWq1Go0aN0KBBA5QvXx558+aFSqXCp0+fEB4ejqtXr+LYsWOy7tcjRoyAh4eH3Wa1/ZIhhGDevHn46aefMvT3ni9fPpQtWxZFixaFu7s7NBoNUlNTERcXhzdv3uDZs2d4/PixrLIGP+HQ/fv3ZXVsz+oULVoUpUuXRpEiReDm5ga1Wo2UlBTExsYiOjoaT58+RXh4uKzzFR8fj0GDBuH8+fN2a4yOjIzE1q1bLYZzcHBAjhw58PnzZ9n558TERMybNw8TJkxAkyZNEB0dbXGbnDlzghBi1YQS+/btw5UrV1CrVi3Z2/Bs2bIF06ZNsxiuSpUq6NWrFxo0aIAKFSoI+TFCCN6/f48HDx7gwoUL2LVrF65fvy4ZV1BQEBYvXoypU6danV5TWCOmdHV1BcMwVh1fQgjGjh2LK1eu2O26Sw+Sk5PRoUMHWaIJiqJQt25dNGrUCJUqVUL+/PmhVqvx+fNnvHjxAteuXUNwcDBev35tMS4/Pz+UKlUKAwYMsMO3yFgGDBiA33//XbJObc2aNRgwYAC++YbtkPrixQv8/PPPkvGuW7dOqBfLLrx//x5t2rSRPVmZo6MjatSoIeRx+PqGyMhIPHz4EHfv3s3Uuoa3b9+iS5cuOHv2bKalITtgzUQzGo0GOXLkQGJiosW6PjGEEAwYMAB3795F7ty5ZW+XmJiIdu3ayZpQg6Io1KtXD40aNULFihVN3tOOHTuGiIgIi3Fll3uar68v1q1bJzt8gQIFULt2bZQpU0Zo43jz5g3CwsJw9epVu0zWOXnyZOzevVtW2IoVK6J58+aoWrUqChcuDCcnJyQlJSEyMhI3btzAyZMnZT3Pjh8/jhEjRmDjxo12fUavWbNGdlhnZ2eoVCrEx8dbdd/z9/fH0KFDUbZsWVuSmOkQQoT8nL3LXW/fvkWrVq1k5Z0dHBzQpEkT1K9fH+XKlUPevHlBURQ+ffqEp0+fCnWGlq5x/l5VvHhxfPvtt/b6Kmli4cKFsiZN9Pb2Ro8ePVCvXj2ULVtWr4337du3Qhvvjh07LLb1bd68Gd9++y2+//57e30NBQnOnz+P8ePHm12fO3duLFmyJANTZJno6Gh07txZsg5u9erVX0RdhiXOnDkjub5hw4YZkxAFBQUFBQUFWWLtlNhwaJM+QuXoln4JsUvZSF4cBEQ0qN14G1eZYm0PDw9MnToVc+bMMVoXGhqKKlWqYOHChfDx8YFabbrrb3x8PKZPn260fP78+bLbYHO7aCAM/KN4EYzYwsfrXLiBegRsOGHwMTH404cf8MluT+kG+FHsfnQiHsK2e/Dh5GLDqbd6H/9RKlWqhHPnzqFBgwY2bX/t2jVUqFABN2/ezBbllLi4OEyePBnbt29HQkICCCFwcHBAy5YtsXjx4mxbj6SgoKCg8OVTvnx5XLlyxWK4N2/eoEN7nSiDpml07twZvrN8UblyZXahFUJG/elOKJNhhG0N5M+QkmoL2VGdVJumaLuJRKxFo9LAWe2MuJRPXB6SAkU4IRJvvOKdSBQNMAQUTbMqKcJw0iUaoBgwhGaFQNx3YsAKpHTeDAoMYVgREyhOAsQfMwqEIpxbQydRpCiDvDThXnmrlsimJX0OdR8IpXdizApj+DKBsYtIt14sQxJEJFw4J3X26teRUXi4euBDwjskapPAKaTAEPbcrprrj50bdtl18uPU1FRs/3M7+g3oB4Yw7G+Nu45AUaC4C00nY9e//viLRLgOuVfoVnFv9cthZstlpgxzCgrZlKZNm+Lw4cOSYRISEhAUFIQ2bdpkUKoU/utQeu90D3GjfJzBvdgoH2AwiceG9RtwPPi40f5Ujm7IW2MsdBP5sXurWcb6fEBCQgKuXr2K69evIywsDK9evRLGsDk7O6Nw4cIoX7486tWrB29vb2FsrLV4lcsDVopNCV+RoggIoSHuHkUIK9AkYDhRJnRCTIrmn5AAbZyOhIQExMfHw9nZhTs2FBuWl0kKdbFcGijCVafq6k91YjVKl4cTnRNK9HzWfREu7UJ+TSfBtVUuqNSzWqZAgQJYu3Yt1q5dm9lJkUX//v1lhfPw8EDv3r3TOTUK2RG+XGARg3uTLgLA8JbUsGFDREZGYuy4sfjt19+s8gfwpIJgWWwsdn7+jM1586Kc2kHYXbKJ5Do7O4MCW05v0NC4nSSOYfBKm4riKl0bnjga/l5t6quJvzINQGsYhgJocRWJaGMKAEO4MKDAgLB1C1w8rOCagOE2YURxUFy8jCh1Ki4OcOsZbh9F1Cr8a9Bd/b2WEeTc/HQTfBpUFN9SSHH7gGgf+q2OpuojVBSF1i5OqObkgJ2x8XiWYn7s34foD9i1bDcObzyMMUtGo2r9Kmw9DMVWo1AUzdU98XUyvAwbnAybE15TNECAJG0yXLm6JxWlAq/GVtEqsDU8FGia5qTabDgKNBcPGyst1BrxJ0sk0+ZjFNXpmHzsCuVs7lqgKL1ntZFkG/rXUmYSGxuLoKAgWWHjPyXAz+cXTF/7I2o0+Ib7XibqEihKd+2L4WW0FK17z68S1VPwQdg4id69id0X4fJtlJHLVnYdhgR69SMK2QTjB5BNeWSDaNhuJVw9KiMqT4EvInH3ZCKaeIcQVtqfRqKiotC6dWujfvyjR4/G2LFj0xy/vUlMTMQvv/xitLxBgwZo2rSp3fbjqHIEAwIKbBsEW97jSmLce0IRoa6UIQxoQoPQvEgbQji+/p7vUUOgK7FB+J+/yeiegkR0f2c/i+9P+ijVpQoKCgoKCgoKCgrmyVZi7VatWmHjxo2SYf744w9Uq1YN48aNy6BUySc4ONjkoAUx1apVw4oVK8wOEqdpGvnz50f+/PnRoEEDTJ8+HQcOHMCoUaMkxToTJkxAmzZtUKhQIb3lnp6e+Pvvv/WWvXnzBt27dzcbl4+PD/r16yf5PUxRpkwZk8vj4uLQpUsXiwKlggUL4ueff8aAAQMsdqr/8OED1qxZgwULFkjG++bNG/Ts2RPnzp2zuWHUVJze3t54+vSpXeIzZMSIERZndx0yZAj8/PyMzjePRqNB6dKlUbp0aXTq1AmLFi3C3LlzsWTJErONB+/evcPYsWOxZ88eyX2/ePHCZOWEmFy5cuHHH3/EsGHDBMGmFJ8+fcLx48exbds2HDlyJFsIh9esWYM///zTYji1Wo2BAwfihx9+QNWqVc1WiCYnJ+PcuXPYu3cvdu3aZZNY5d27d+jYsaOkoNvNzQ3z5s3DoEGDzA6mcnV1RdWqVVG1alUMGTIEd+/exciRIyUHrB86dAgBAQHo0aOH1em2hnLlyqF3795o1qwZqlatipw5cwIAtFotnj17hvPnz2Pjxo04d+6cZDxxcXFYuXKlxWsZYGflsyT7zpMnD2bOnAkfHx/kypXLYpwfP37E0aNHsW3bNhw/ftymRr20MnbsWHTt2lVv2e7duyUb7Hfu3Gn2viNFnjx5ZIctXLgwmjZtigYNGsDb2xuVKlWCg4OD5DaEEDx8+BB79uzBihUr8ObNG8nwvr6+6Nu3r1VSVymOHTuGefPmWSWXzQy0Wi169eplUUzr4uKCKVOmYNSoURbPXUJCAv744w/MmjULUVFRZsMlJyeje/fuuHnzJtzcLA+cJYRg9OjRFo9p7969MX36dF0Hfwm0Wi0uX76MgIAAbNu2LctL0DOL1NRU9OrVS9bx+fbbbzFx4kS0atVK8vcUGxuLkJAQ7N+/H4GBgRZl7PYkPDwc3t7eiIyMzLB9fol4enqia9euaNiwITw9PeHu7i40LEdGRuLSpUvYtWsXAgMDLT7Tbt++jRUrVmDy5Mmy9k0IweDBgy3K/RwdHTFu3DiMHz8eBQsWlAybnJyM3bt3Y+bMmXj27JnZcAzDoE+fPrh165asyWfSkwkTJqBnz556y3bs2IENGzaY3SYjnts8Y8aMSZdJh8TQNI1atWqhcePGqFOnDry8vGR9v4SEBISEhGD9+vXYv3+/ZNgXL15g3bp1ZiVbZcqUMSpfx8XFoV27dmbj7NWrF4YOHWoxnYaULFlSdlhHR0dBbFm7dm3UrFlTVjksJiYGx48fx+rVqy3mny9evIigoCC0bdtWdrpsxdvbGwMGDEDz5s1RqlQp0DQNhmHw8uVLhISEYNWqVRbLzH/++SeCg4PNigFz5MiB3r17o2vXrqhTp44gHU1MTMSdO3dw4MABrFy50uIza/ny5di5c6dV3+/q1asWr4ly5crB398frVq1MlmGpCgKefPmRd26dVG3bl1MmjQJJ0+exIgRI0zO0M3j6+uLLl26mK2/sRf16tVDjx490LBhQ1SoUEHIJyQlJSEsLAynT5/G6tWr8fjxY8l4rl27hhMnTqBly5Ym1+/Zs8dINDt69Gjcvn3bZPiSJUvi999/t/r7uLq6ml03depUXLhwQXJ7mqYxdOhQTJ061eJvW6vV4vDhw5gxYwbu3r0rGXbEiBGoVasWKlWqJBkuq0HTNH777TdUr17d7MQHDMNgxIgRuHTpEmiaxpgxYyTr/3x8fNC4ceP0SnK6wE/oIPWb5fnmm28wadIkdOjQQbLO9PPnz7hw4QIOHDiAgICADC3zvHv3DrVr17b4u1aQpkyZMujWrRsaN26MatWqIV++fEK+++3bt7h8+TL27t2LnTt3Whw0+/r1a8yaNUvWJKA8kydPtjjhDk3TGD58OKZMmYISJUpIhtVqtTh06BB++umnbH9PO3z4sKx6RADo1q0bxowZg7p164KmTQ/212q1uHLlCgIDA7F9+3abyqyBgYGyzm/Lli0xe/ZseHt7Wwx79epV+Pr64tixY5LhNm/ejIYNG8oeUJNWPDw80KdPH7Ro0QLVq1cX8m58HvGff/7B77//juDgYMl4UlNTsWjRIrPlqFGjRqFjx456y/bu3Ssp/d62bRuKFi1q5TeC7AkfxUyZMiVdyl2EEPTv399im1eOHDkwadIkjBkzBvny5ZMMm5iYiO3bt+Pnn3+WbNtMTU1Fz549cevWLeTNm9em9NsLOW281atXx4oVK8zKxWiaRoECBVCgQAF8++23mDFjBvbt24dRo0ZJ/s7HjRuH1q1b23RdKMhn586dGDx4MBITE82G+f3331GsWLEMTJU0N27cQJcuXSTzWCNHjkSnTp0yMFWZh6V8ipeXl+T69+/f4+HDh4iKihLaUjUaDdzd3VGsWDGUKFHCbu1GCgoKCgoKXzqVKlWCk5OTZN4KAJLe3IBzsYYZlCprsWYYGtF7MXgLgMBFI1/45+vri+vXr+Po0aNG6z5+/Ihhw4Zh6dKlmDFjBnr16qXXZ4ZhGAwePBhhYWF62/Xo0QO9evWSnQYXJwfwQ935oX6siYUdSkjxI45FgwIhhGEHFFLgRvcTE+3DYtkMF49eewdlIhwRiQBNxmMweNkwHJH4rGAV9evXR+vWrU1eo3J4/PgxSpcujbt379rU9myOmzdv4uLFi3jw4AGKFSuGESNGpEne3bNnT+zZs8eoj4NWq8XBgwdx8OBBVKhQAVevXhX6KGZl9u7dC39/fzx9+hTdunXDggULst2EpAoKCgoK8lm9ejV27Nhh9ZgLhmGwd+9enDhxAsHHg1Hbu7bZsHKEzHKl2kSOVBs6qTYBgQMt3Xc8vXF3ckdMUgwn5+H1Sqw2ic0zExBCsXIpigbFMKApgAENmpNZ8XJtgAaBSMoBY7k2CMPGA06uLZImmpMbG05Uo5enFnxCum05fRAMy0LCeQDEHiiTcnSYO4/cel4SqdtOd5U4qZ0UCaMZaIpGabevcPvtLRBCPS+jHwAAIABJREFUg6YIggOPY9G0xUiIT0iXfa7yX4W+3/cV5O6syJ4TTvFybVCCdN1Irs3Lt4n56w+A8fVr8FnAXmU45RJTyGR8fX0tirUBdtJnRaytkCYk7pt6okEzy81ua+b5z78Vx/Xn76bH1RZqthqqHHkN9kdQtZSjxf0DwMuXL7F3714cPnwY58+flz25RKFChTBs2DCMHz9e6Fskl2ql3dm8HCFcvgwAYfNyrEybrz+iuM8EBFr2eaY3eSGrOtXkLW9yPxPHTMKvG9YAoLk42Acn/yzloWhTYjW+ftTyw05Prm2Y/VOelQoGBAUFGbU5mGPz5s3pnBqF7Iwg7bdVsG2ibYemaaxauQrjxo5D27Zt8eDBA5vSFqHVonV0NEbkdMWkXLlAAKSYSKfGUSOUcUqUKIFixYvh5YuXemGuJifBI4fa7FPVlFybh4CtDxDqBQxWUpwkmr91a800Z4oPFR8PL7Pmpdo6GTYlyLX51PFybP49H2FhEx6WGEYn1uaDMlxMDJdwFcBJvyFMTMZAVC8Ew0eS/pcqplJjgnsuhMQn4ujnBCRKXEOfY+OxZPQyzNnhh9KVSrHlV7DCbEGeTSiAZqc9o0A4wTYN/giwDm4GDNHCgXYABYoTbBuKtClQlIrbngLNibn5OhaAEuLmZbh6/wtSbU7iTOmOIWV8GPRl2vyrwTVgwjedadx9cwdOro4W+wzwJCelYOHoxVi+fyk8ShcHaFqYUI6tw2K/r3D2+R8KwP4+wNdDMaBoWlcfBnZiMiEevt6CqxfjBeiE+wGyc0mbFmBLybVNSc5Noci1sz5WlZFM5aWF69EgnKnNif4HkUabm2BRf1sqjRNNxsfHo127dggPD9db3q5dO6vGFWUkv/32m0nviZ+fn11/S45qRwhnXJBoE1AUA4pQYCiaqw8FJ9nmXgkASlcLLn4FRM85otNr8zcdwr+H4b1BdGHphSXc9UUZPCgUzbaCgoKCgoKCgoKCGIrIqoHMGiQkJKBo0aL48OGDxbDjx4/H/Pnz4egor0EtvXn37h0qVapkVtoEsDK0BQsWWBSEmiIqKgqtWrVCaGio2TAjR47E6tWrLcb18uVLFC9e3Oz6X375BT/99JPVaTTH6NGjLaardevW2Lp1q9Ud6cPDw9G5c2f873//kwy3bNkys3I0U9SvX9+iGMkSBQoUQPHixeHi4gKAFQm8efMG4eHhePLkiUmZ0u7du42EeWLc3Nywa9cus1IpSwQFBaFLly5G4ikxly5dQu3a5jtJjh8/Hv7+/mbXV65cGUePHoWHh4dNaXz16hX8/f2xZs0aJCToOoFZSldGEhYWhqpVq1qs7K1Rowa2bt2KihUrWhX/58+fsXnzZsydO9dIVHvy5Ek0a9bM5HbdunXD3r17zcZbp04d7NmzxybRh1arxdixYyUlIiVLlkRYWJjFe1xwcDC+++47q/Zfo0YN+Pn54bvvvrNYCUYIwe+//45hw4aZlXQBrMD5xYsXFqX7AwcOxJYtW8yu9/LywuHDhy1KPM0RHh6OpUuXYv369XqdPe7du4cKFSpIbrtgwQL8+OOPZtc/ffrUKinjkiVLJEWn1sZniTJlyuDx48coWbIkevXqhS5duuCbb75JU0Xnx48fMXjwYAQGBkqGCwwMROfOnWXFGRkZicKFC9ucJoBtxC1RogQKFSoEjUYDhmEQFxeHly9fwsPDA9euXTPaZu3atRgxYoTZOP/3v/+hWrVqstOwatUqjBkzRjJM9erVERgYiFKlSsmOF2CFFP3797c4w+zQoUOxbt06i/FduHAB9evXN7ve0dERAQEBaN++vVXp5OHlPvPmzdMT2U2cOBFLliyxOr5ChQpJisUBoGnTpjh16pTVcWc0y5Ytw8SJEyXD5M6dG+vXr0e3bt2s/r3Gx8dj586dWL58Oe7cuWM23LBhwyRF/2L4e0laKFy4MIoVKwZnZ2cQQpCQkIDo6Gg8e/YMCQkJRoMNe/bsid27d5uMK3fu3DZNkCFFtWrVcOPGDZPrvL29LUplAPb+KEe0K6ZZs2b4+eefUb9+fVnn+tatW+jbty9u3rwpGc7d3R3h4eGyJqOwlD8GWAHt/v37rZbwxcXFYejQoRaluB06dMCBAwesijsjsHc+QIqNGzdiyJAhaYojR44cKFWqFPLmzQuappGSkoKYmBg8ffoUkydPxqxZs4SwBw4cQKdOnaBSqdCiRQt0794d7du3T/PA61OnTqFHjx54//692TBlypRBWFiY7Pubpd/W1KlTsWDBAqvTag7+vDs5OaF9+/bo3r07WrVqJZQ7bYEQgj///BNDhw6V7HzcqlUri5JFMR07dsTBgwdlh//666+xbNkyNGvWTPL4MwyDadOmYfHixbLj5lGpVBg5ciR++ukni9K6Z8+eoWXLlpKd7xwdHREdHS3rfgawz8GqVavi0aNHZsP4+Phg9erVyJEjh6w4xXz8+BHt27eXFKX36NEDu3btshjXTz/9hLlz51q1/44dO8LX11dWHjU5ORkTJ060WF/UpUsXyXKuIVL1OZUrVzYr3baF8+fPm5Uq8hQpUgR79+5FnTp1rIo7OTkZU6ZMwYoVKyTDeXt74+LFi2bFrVmZadOmYeHChZJh1q1bh0KFCqFDhw5mwxQoUAD37t2zq5wjI9i1a5dF0Y2TkxP8/f0xZMgQq89xcnKyIN2VmozAmnxOo0aNEBISYlU6DMmfPz88PDz06kvfvn2Lp0+fIiwszEj8P27cOMnfgam8elpo27at2XJtiRIljDqYmcPJyUmy/tWQ2rVrw9fXFy1btpSVB3ny5AkGDBhgcWIMjUaDR48eSbYF8Jw5c8aioL5o0aIIDAyUJWgWk93vae/evUPFihUtTuT21VdfYevWrTbd83ft2gU/Pz+jsu2GDRswePBgo23evn2LChUqSAr0NRoNfvvtNwwcONCqsjshBFu2bMHw4cMl84a5c+fG/fv3ZU/mExoaiurVq8tOBwBUrFgRs2bNQpcuXWRNnLp//3706dNHr13BEGdnZ0RFRcmWIfn7+0u2LT18+NBuk5Zs2bIFAwcOTFMcTk5OQrlLpVIhJSUFsbGxePr0KcaNG4c5c+YYbbNp0yaT15kYT09P7Nu3z+rvGhMTgwEDBlh81vTr10/WRKY8q1evxujRo82uv3XrFr7++mvZ8clp450yZQrmzJljUxtvREQEWrZsiVu3bpkNM3bsWMm2t8xAqj7q77//RqNGjTI2QTZy69YtzJgxw+IA9pUrV0peVxlJdHQ0Fi9ejBUrVkhOPtmpUycEBARArc7YudYt1UkdO3YMrVq1svt+K1asaHbyvcKFCxuJ/FNSUhAcHIx9+/bhr7/+wvPnzyXjV6vV+Prrr9GsWTP07t3b6ueWvXj79q3ZOguVSiXZ9qmgoKCgoJCR1KlTx2IbZf7as5CnunQfBWNMdXU1NwqRezWQvpkOZLjOcJSiqXCEG+nIy+F0w771h4Ez6FbPFfP6y+83lJiYiH79+lms//bw8MDo0aMxYMAA5MqVC4MHD8bWrVv1wjRt2hSHDx+2ql1h/NqzCDj7EPwIY4pSgR2ZTHMDxFVgh9/ToGj2PUWpuVcVQKlAcevfX12FmNvb9eIfMOR7zF8+H+AGovMD2mlhgDnFDXDXDSgXRIU0rTcYnXsHXjAjHmBoaiCzUA9iYmyhNRI/Pp3/VeLj41GkSBHExMTYHEeuXLlw8+ZNixP0ScEwDJYvX44lS5YYTVpFURRKliyJ0aNHW9U3GGDbPY8fPy4rbMGCBREWFia7PTAzWLRoEaZOnaq3TK1Wo3PnzlizZo3FSdIUFBQUFLInvXv3tnoyeEN+/fVXDB061Kh9To5U21Q4wFjGKCnV1m0kyER4wYSzg+0TaNiL++/uIUWbzAmv+bwmBRVFCSIlWu89J17i876gQNMqNowgZuLFTlwumNJNbEMLeWBOUkxzMhUub6vLNbNQgs1KnG82kJnpSZu45TK+u6RUmytK6cnRoVuvO7eEE4oAKloFZ3Xmn9Oszv139/A44jEm95uCe6H30nVfFEXhWWQ43NzYvo/i649fL5Z4mbz+CMxef3LKZOlR5lLkVQpZgTx58lgcG+3g4IDExMQs10dGIWujn3+SF05WPk48IYLwzLcs1s7nng9xn+L04s1VvicKNVrCaTp1+QQHNXBjpQfUKvP36StXrmDmzJk4efKkPCmrGQoWLIgtW7ZY3WbdeMoJPI6Ig2BlpGhQoAGKrzdlX3V1pNx6qAzCqEBS4vF8V0tok2ON9rPYfxEGDRvM1o1SNCiiE+jRlK6uFBAJOQ2ft6L/eShTz2RT4lqAk7fa/syk0yj8U8haFC1a1Ki/hSns3Q9f4cvGqvu4qduRmc3XrFmDiRMnyp50wdSu9ufLjyoaDW4kJ6PTW/1+wQUKFsCzF8+EzwMHDMSuHfpjbzo7u2ChmxsAgJH5PGY/6/5o0S2aCP+x8fF+YGMZNd8qKRYM6y/ny+mMsIwS1jHcc5kRwuq24Zf9m5SM2R/0x8TSALYXzC8Sieq2F38Gtw/DtAO6PISotsDE8WJJJASXEpJwKj4RHxkTk/tyNGhbH+OXjAUoSiS15utbuFZFXojNCUopihY9QwlcNDmR29FNJ9Wm2Wc7DfY9zQmzKW49BT4MJcSlE3Dz7Z60sAd+AiuhTK1lQJIShToawr1SOXIANK3XNmn4HCfJyaBS9PuMpUuZ2tlZl++wkFfYducPPHn6BGtGrkX0c/N9bw0pUdYD/vuWwTlnTqgoGg60A1SUCipKDRVNs+9pNXteaBVosHVr/PlR0bp6OPErRdFQgQZ4wTp0+StemE64c0GL8l7ic8FfwPx6/hgLeR8r2p9NHb//evtzRmLqOaSb7E28zMS2JspKQnzce+E+TExtJ5I3858IQAgj3KcFETNhuPcMGBC4ObpBTdvWH1ir1aJr165Gffa/+eYbhISEyBo7YWosafny5c32200rcXFxKF26tNE4ncaNG+Ovv/6y675SmBTsub8TNKUS7i8q8PcZNVS0CmpaBZpSQU2roaJUcKDVoLn37L2Jhgoq0DT7Wfes4P7454ip9gCD+xLfH0Y8WYNeHazwnkdcL6tf9hOWmSj/WXvPUe5TCgoKCgoKCgoKWZ3Z675DtmqhyJEjh6RAUszy5cvh6emJnTt3Sg4ozSimTZsmOeB6yZIlWLp0qU0DrgG2QS84OBhFihQxG2bjxo2SacgMbt++jV9//VUyTM+ePXHw4EGbBDglS5ZESEiIReHyrFmz8PbtW6vjtwaVSoUOHTpg+/bteP36NaKionDt2jWEhIQgJCQEly9fxpMnT/Dx40cUK1bMaPuYmBhJ4WnevHlx7tw5m6XaANCmTRv88ccfkmHmz59vdp1Wq8X27dvNrndxcUFQUJDNUm2AbYhbvHgxHj16hL59+9ocT3pBCMHo0aMtSrU7d+6M8+fPWy3VBtjjOHr0aDx69AjTpk2TNSA+KChIcrBV8+bNcfr0aZuk2gB7fa9atQrdunUzGyY8PFyWoM0a8ufPjz///BNXrlxB69atZTXaUxQFHx8frFq1SjJcRESExUF+CQkJ2LNnj9n1efLkwZEjR2yWagPsfWzVqlV48OCBbNHzl0LPnj1x+vRpPH78GPPmzUONGjXS3JnRzc0Nu3fvttgBZv/+/Wnajxzy5MmDUaNG4eTJk4iNjcWTJ09w8eJFnDlzBmfPnsX169cRFRWFkydPpnta3r17h5kzZ0qGqVOnDkJCQqyWagPsdz1w4AB69OghGW7Dhg1mZSxiLIl0VqxYYbNUG2AlQ4MGDcK9e/ewbNky2TKlL53o6Gg9sa0pihQpgn/++Qfdu3e36ffq7OyMQYMGWRQvpzcajQbdu3dHQEAAoqOj8fr1a1y5cgVnzpxBSEgIrly5gvDwcHz48CHLTOSTkZQrVw7BwcE4efIkGjRoIPtce3p64vz58xZFch8+fMCGDRssxhcfH49JkyZJhvn6669x8eJFq6XaAJAzZ05s377dYhn04MGD2UKMnxWpVKkS5s+fj9DQUHz69Al37tzB2bNncebMGVy4cAG3b99GTEwMJkyYoLddsWLFMGfOHLx48QJHjx7FgAED7CJMbdasGYKDgyXL5Y8ePZKUnWU2lStXxqpVqxAREYHdu3ejS5cuaZJqA2z++fvvvzcSMRhy6tSpNA2eN4darcacOXNw/fp1NG/e3OI9h6ZpLFy4EG3btrVqP56enrh27RpWrFhhUaoNsALVI0eOSD4HkpKScPr0adlpmDt3rqRUe9q0adi4caNNUm2AzQsfPnwY5cuXNxsmICBAMg22UKVKFZw7dw779++XPfGLRqPBypUr0a9fP8lwQUFBknLMzIJhGIvSveLFi+PChQtWC1YB9vj4+/ublF+KuXz5MrZt22Z1/FmBmTNnWpRpTJs2zeJxXrFiRbaTasvJ4+TOnRt///03hg0bZtMAKo1Gg169euHy5cuy7nnphUqlQvv27bF161a8evUK0dHRRvWljx8/RkxMjF0n8souFCtWDHv27MHFixfRqlUr2fnu0qVL49SpUxbLxcnJyRZl1gBb52tpIi7+nmatVBuw7p4mVfecWUyfPt2iVLtevXq4evWqzff8/v374+7du1i0aJGsvN2sWbMsSrWPHDkCHx8fq8vuFEVh4MCBOHz4sGS+OSYmxq4TtIrJlSsXVq9ejZs3b6J79+6ypNoAK5i19FyMj4+XLU3KLpQvX17IT3/69Al3797FuXPnhHLXrVu3EBMTgylTphhtGxsbi2nTpknGX7NmTZw7d84mgXju3Lmxd+9e9O/fXzLc1q1bcfnyZavjtxeW2nj9/f2xcOFCm9t4CxcujOPHj0tO3rhu3bp0b8f8rxATE4OLFy9i8eLFqFu3LqpUqSIp1Var1diwYUOmSrWTkpJw69YtbNy4EZ07d0bx4sWxZMkSyT4QAwYMwO7duzNcqp1ZJCYmIiwszOx6cTn448eP+OWXX1C8eHG0b98eW7ZssSjVBoDU1FSEhoZiyZIl+Oabb9CoUSNcunTJLulXUFBQUFD4EqlRo4bFMIlvQtM/IWLhiy0b6qEv9tMfBSkdv6ODdXV4Tk5OCAgIwNKlSyXbIZ4/f47JkyejSJEiqFChglFbzg8//ICgoCCr2xWcNCqIh7QT0Xv9YfCEO7b6Q/LFmBr8rh+nKITBYTftQidGy83ug5f9pUG0o2AaZ2dnvH792qb6QJ7Y2FiUKlUKP/74I3x9fTF48GBMmjRJtnwlPj4elStXxqRJk4yk2gB73p8+fYoJEyZgzZo1stPVoUMHq+qHoqKi4OXlJTt8RjNp0iQjqTbAlnECAgJQsGBBi5OqKSgoKChkT6yZYNIcP/zwA5o2a6o3+WumSbW58ATEZnmIvXFzcgMDLRiSCoYwYBgtGKKFljDQMlowhIGWMOw6QrhXRhChsHIVnTAFhIAhrLKKzynz4hSAFVDxxwD8cRPLLA2OHRFsWsbHnY8DRHwOjc+anPOoJ9VmV+inhbNWCVJtLk1EJI9xUtlvwuwvmUIOhdG7Xp90l2oD7Hme/8t84foj/PVHxBcN0SvH6V1/BmIh8fUHQGeCk0qDpQAKCtkUOeNcUlJSsHnz5gxIjcIXiUyJp+weQwZ1rIZSbcOq0pTUFATsDjCSagNAnuo/6BIomEIJvirsICnVBoB9+/bhxIkTaa7ri4qKQuvWra3+jX1dMjf0dKOEgU41yvCZM7C5NobLjPFh9fWitIMz8jcy3Vdu+pQZiI6KEvJ6uhpU7jls+DzmIYbPTtEz1wT6z3SrDoXCf4iNGzfKkmoDyLb91RUyB6v6rZq6R5nZfOTIkYiOjkbjxo1tShcBMPD9OxAAKSZ2bNhmV79+faMwV5OShNs+p002+UdDb7pY0XLuESt+dHAuTIrSFfP5sOIWSArstLi6z7pIaBCDNFB6+1aBlQ3TonhV3Db8+yIm+uoyABIZAhWnA+X/xOnT/VGiPzatKgAqipWJ0xT7HWmKYj+L00KxfzlpGi1ccmBuPjcMyu2C4mb6xl0/9z9WhkrRrHgZrPCU4j6raRXUFCtKZcWmak58qoKKYuXNSalJAGAk1RZPoEaJJlHjJ6Pi/4mFzoB4AgxhOmF9SapaBdrFBbRLToB7pVxcBKm2qcc8fxIpBw0oFxfhj9/W3n+Q+dt9HvsM7+Lfwb2QOyZsHguPSvK9Ms8ePseqmWsAEFCE4vI4PBT39bk6Cka/DZsS8l2648TneXjRMcSbQFR/wV3v7DI+nyvVzm3+s0L2Q+45NApn1L9Bun+CoWybW6irN+MjNQxE6b3YxKRJk4yk2sWLF8eRI0eyrENjxYoVJsfp+Pn52X1fakolTOzJ32MYAAzR1dQb1nMyfPlMWC8+l0R0HehfF4YTT7LruHCUiXpUQP/km6mPtYiJC0i5fykoKCgoKCgoKHyJZCuxNsAW2PLlyycr7MOHD9G7d294eHhgzJgxOHbsGOLijBvk0pvbt29j06ZNZtePGjUKEydOTPN+ChYsKCmpTkpKwpYtW9K8H3vi6+sLRmJGwJo1a2LLli1pGvTr6uqKQ4cOSQ5Ij42NxbJly2zehxRqtRojR47EkydPcODAAfTu3VsyLbly5TL5fRctWmR24L5arcaBAwfs0gGyR48e6Nq1q9n1hw8fxosXL0yuu3HjhqRExMfHx6IUSS5FihTB1q1bceTIERQoUMAucdqD06dP48SJE5JhWrZsiV27dsHJKW0dAHPmzIn58+fj2rVrqFy5stlwWq0WkydPNru+YsWKCAwMtFnOxkNRFNauXSsprPrtt9/StA8xXbt2xd27d9GvXz+bJFLDhg1DzZo1JcNYkuBdunQJnz9/Nrt+5MiRdrs+S5YsicDAQAQEBMCNm7H2S2fOnDlo0qSJTedXCpVKhXXr1kmKTs6cOWPXfYopWLAgVq1ahRcvXmDVqlVo1qyZWSkSRVFwd3dPt7TwLFmyRFKEWaRIERw8eBCurq4270OtVuOPP/6QHEBLCMHs2bMtxiUlGy9WrJjdBnxpNBqMHz8et2/fxrfffmuXOLMzCxYswKdPn8yud3FxQXBwMCpUqJDmfdn7dy8XR0dHTJ48Gc+ePcPu3bvRrVs3SdGgm5tbmoX/2Y3Jkyfjxo0bNk/m4urqiv3791sUOK5du9Zip8d169bh5cuXZte7u7vjyJEjyJs3r01pBdj78KpVq9C0aVPJcL6+vjbv479I7dq1ceLECdy+fRvTpk1D1apVzcrw1Go1cuXKpbesZs2amDFjhmS5yla8vLwwduxYyTDpmU9IK+3atcOoUaPSJb/YvXt3yQ79qampuHjxol33WaxYMZw7dw4zZsywSlJHURTmzZsnO/zgwYNx+fJl2dJnnjJlymDQoEGSYc6dOycrrpcvX2Lp0qVm1/fs2RPz5s1L83Mnd+7ckp3BCSFYv359mvbBQ9M0Zs6ciWvXrpnsNGgJiqLg7+8vmQdNTEzMkiKzwMBAhIaal8JoNBocPHgwzaLg6dOnW5x0zM/PD1qtNk37yQxcXFywevVqyTAfPnyQFOC1bt3a4uQ+WZFff/0Vr169MrtepVLhwIEDFicSlANFUZmS91apVBg+fDgeP36MgwcPom/fvpITRrq6uv5npJA8gwYNwp07d9C1a1eb7v0ajQY7duxAuXLlJMNt3rwZSUlJkmECAgIkJxbh72lprffNjve0+/fvY+PGjZJhqlatimPHjqW5fkej0WDy5Mm4efMm6tWrZzbc8+fPsW7dOsm4Vq9ejebNm6cpPS1atLB4n96yZQuePn2apv0Y0rx5c9y5cwcjR4606b7QuXNntGnTRjKMNROjZGVq1qyJo0eP4t69e5gxYwaqV69u9pipVCqjchfAdkiVkjkXKFAAhw4dQu7cuW1Op0qlwsaNGy2K5y1N9pZeWGrjHTdunMUypBwKFy4sKflKTEy0ONmggjEtWrRAyZIlUaJECRQtWhSurq5wc3NDvXr1MGXKFItlia+++gohISEZKhjz8/NDyZIlUbJkSRQvXhx58uSBk5MTqlSpgiFDhmD//v1ITk42u72LiwvWrl2LzZs32yx7z448evRIss9BqVKlkJKSgqVLl6JUqVL4+eefERUVlaZ9hoSEoG7duhg6dGim9EFRUFBQUFDI6sgTa1uedNt2Mq4N1/RAM9Fod0LgIG9OKD0oisKECRNw5MgRi3V4KSkpemXw/Pnz4+zZs1izZo1NE0U7qGgDUYHYkGc4ANBgFDcRLzdcz0FRxm3BBp9NtxVTeutZkYxhGGXgX0bh7OyMf/75B35+frL7dBtCCMGCBQvg5+eHTZs2YenSpfD09ISTkxNGjRpldruIiAiUKFEC9+/fl7Uff39/WeG6dOmCQ4cOyQorJqtOhuXj4yPZ/giwk8Vu2rQJ//zzTwalSkFBQUEhI3j//r3sevV8tApqifbIkDMhqFKlCpYvX45UbareOllSbcG7aCz2EzmfjbdjN9LJRgQpRdYRa7s75WEl2oSBlmg5yTYn0oZOok046SKrzNaXa7NCboYTdbD5bYbwwm0Ir4J8Q5wn551KhnlpkXHIktyYEsmNCfTPAdHbp8GXN5C5WDyPvMiIQCQbYcM60A6gqWw3tDFTcMvlhhEjRmTY/gJ27hHOk+76IMLvUXz96V0vHIQYOLcMJ78ylA+ZKM8pcheFLxE542UAYMiQIUpZTSFDkJOXk8PT8KcYNmQYihQsgv59TE+wTquchPyMmIrFM7ZtmxCCwYMHWxwDLKZi8VzcsREJs0G4SSgMJdv8xBQwCKt7oroUbwT3akON9pOSnIL9ew9w2+tn6gigM6Jyh1E4nubkagb5cVnPVgmRpMJ/B4ZhJMeki6lbt67V4zAUFKyWa5splxqSK1cunD59GsHBwTaNq/rAMPCLiUESMd6O6eSbAAAgAElEQVSBRqPR+1y/gfEYmRfaVEQxWhBDk7YZhK/FSaX5V/H2/P1fkFVTOr0wDV6arWuXY5fp5Nn87mnuf7HUWwWxCJsVWuuWUcJ7GhQKq2iTYqKwlBROlE0Jgm01DCXdumUqLqwgoOa248Pw61WU7k8s5KYBaCgKtZ2c4Js3NzrkNHZjJMYlgmJ12lDRrFRbRamgolSgVSrQlAo0za9TQc3JtGlOtK2i2NdEbaJOqs0JtFUUK80GxaeeEgTaNChQlE6hzR99Wk+6zV3/vFRbeK+7JijRAl6qzf9mBCW6aIOsNr7534irggje1T0nxq8djQq1ysve/q8DfyNoWxD3m+Cl8IZTwlGCgJbweSOwnyk+L0NTwvETtqb0byYURQlZU34SE+F9Osq1lbxWdsBOvyvDaEQzJJgVJwMQT7KjuzZtS9PKlSuN2stdXV0RFBSULuOz7cGHDx+wePFio+UtWrSwaYyqJdhJEHQZDnHZjQE38aVYui2eMNMgo6KbnJ4/f+I6dnFtv7CF2XSJrxFZZ9+MgFtBQUFBQUFBQUHhv0S2633i7u4uKY82RWRkJFatWoXWrVvD3d0d9erVw/Tp0xEcHIzY2Nh0SqmOBQsWmK3cqFixIpYsWWK3fbVv3x5eXl5m1+/8P3vnHR9F0fDx3+xeCgkJNQQIBBDpIFUEpIko1ccKvlJUsGChigWlqHQURB6qNBuKDygiRakiIEGqRJDeQodQkkBCyt3O+8fWu9vd2+RKLsl8+RxJdmZn5m73dmdmZ76zdKnP8vKW06dP4+effzYMlwWceZnc4UpMTIzH82bevHm4e/eu13lpad68ORITEzFr1izEx1tfTc+V1NRUzJw50zD8gw8+8GkHwLhx4wzDKKVYtmyZbpiZNAqARyFhXujWrRv++ecf1K1b1+dp54Xx4/VXi5aJj4/H0qVLfTqZvWHDhti9ezf69eun+335+eefceTIEd19eZ7Hd99955UsV0vp0qXx1ltvGYbv3LkTZ8+e9SqPkJAQzJkzB8uWLcvzpBxA7OweMGCAaZxdu3aZhufHOd+jRw8cOnTIq2sKQ/wumokhL1y4gJs3b/o839dffx3Hjx/HwIEDERER4fP080JGRoZH4dK8efM8SnCtEBYWhq+++spQngoAK1euNJUupaammoa3b9/eNP28UKVKFWzevBlvvPGGT9MtSKSkpHiUbM6cORMNGjQIUIl8T4cOHXDkyBF88sknKF++fH4XJ+goVaoU1q1bh08++cTrxUFiY2MxefJk0zgnT57Enj17DMMdDgf++9//mqYxbdo0nyzqwvM8Fi1aZLoISUJCAnbv3u11XoWd6OhoLFq0CAkJCXjkkUeCbuCGjKfrvac6YGHG02eTmOg7CUaLFi2wd+/ePItjGzRoYLoAESC2CaZPn44FCxbkeaGh5557zjT8n3/+sZTOtGnTDMWmlSpVwhdffOGz70yrVq3QtWtXw/AffvjB60E6sbGx2LJlC8aOHetV+7d06dLo0aOHaRxP7bb8YPr06abho0aNQuPGjb3OR14AwmxBp1OnTmH16tVe55UfdO/eHU8++WSe9o2MjMScOXOC9l5jRHZ2tsfz56OPPkL79u0DUyA/0KxZMxw4cABz58712QJ8hYlixYrhu+++w8KFC3Ult7khMjLStE8ZEAecrVu3zjROMF3TTp48iTVr1nidl6+YPHmyqcQzOjoaP//8s8/6XgHgnnvuwR9//IH33ntPt29p1qxZsNvtOnuKdOrUyWeC2FdeeQUdO3Y0DHc4HB7PQatwHIcJEyZg3bp1qFSpkldpvfbaa6bhwVi3yA3FixfHF198gV27dqFLly55vhdmZ2ebip4B8XzzxYDakJAQfPnll6b1xnXr1hk+5/AnkyZNMqwb169fH1OmTPFZXk888QSaNGliGP7999/7LK+iwqVLl5CUlIRz587h0qVLluXH5cuXxyeffIKDBw+iVatWfi6lMzdv3kRSUhKSkpJw4cIF3Lp1y9J+4eHhGDBgAI4dO4YBAwYUuHqwt5w6dco0/ObNm2jWrBnefvttpKSk+DTvBQsWoGnTpjh8+LBP02UwGAwGo6BjRaydk3YGQpbxAuBe4ZOJqFbScJWByfs42wL5PIzSzc7OxpgxY9CtWzfT/gc9kpOT8d577+VZvsTzGrueRpoGnUmBxlCnH1q01VWq+QypRrCnhGuFLx4mAZoKY1x+KnFcBICW/7HJzgqjR49GcnIybty4gYkTJ/pkkcSsrCzMnj0brVu3djv/N2zYgLi4uFzJrE+dOuUx/rfffosVK1bkqbzBQEpKitN73LJlC7788kvL+7ds2RKHDh3yR9EYDAaDkQ9069YNOTk5luJOLlkSpyvEYW1MORQ3kBvfvXsXw4cPR5s2bZS+estSbZc6HFVNNc71Po1oQg2nStVeoKKQkCN80EiYw/gwhPHFJJm2Aw5BUH4XBAECHKp0W/4paKTbguBUxxQVHVR579pPRdDUlT3KjanzcXCVG1PiUjcmzsfRrVZOXfbRirpdJI7aNOTMqSYv6po6pQjjvZ8vVpR49913vR5LYJUbN27g6JGjkGXubueffK56FHWanC+sacUoglSpUgUVK1a0FLdly5Zo27at1wvGMooQJtdV7XXa8tNkl0URnETPRO2GPXXqFB5u/zC++vIrpKXqz9cPK10HtuKu83TEFGtWDNXbxRItWrTAmDFjsGHDBpw5cwY3b97E5cuXsWPHDowbN85w/iWlFC+++CJu375tKZ+alaIB6pA+C41AmwqqdE2zICGVw2SxNnWucQEUpZvoj8s/fvy4lIYUl2hqhtqFDz31kcoYHHCnezO7JzNcmDhxoqXxFYQQ/PDDDwEoEaMwQgjJvWDbKQEYXuMeffRRXL9+Hf3798/1OKo/szKRo3NhDAsNcypzzVo1EVPOfc71nuws1ZuqfXTo9nKxKcvxNZdnWSRNNGkQiCJtziVpTjcbrVybSPsQRXCt3U8WaBOizVeVWYcQghidedsn7XaNgBuSXFuVZWvz4aGVa7vKt9X9OLcwVbrNuaT1UDH3ea4OhwPUTmHjePDgwBMbOMIhhLdJgm0OPOHAgQPPiWEc4aX8eYCI6u+72emgVNWR80QUaBNpX075WxVmE3mbi2TbSaqtyLhVBTc08SA9qnWTasvnMtHEJq57m5/vahm9exlxJf0yktKSIJ6p4vcgLDIcb854A007Go+PdWXOx/NwJPGY5BIW5dny9wPQyOTlqpkkw6eUaKpdch1MfW4ti7idFzCRfxAQTn1OrtSVDOpJTK5duPF4PPXuSVbiyZup69864xm0yXoxJNh1Hj7P8/jxxx+D2gcxdepUpKa6jyeyulhZXhCkfni5L15dOJNKzyecj4/cV6pKuGWBPzR94lT5W21fQ0nLbWyM5vpFnLa7n0hG56jRucRgMBgMBoPBYBQVgmNEUS7p0aOH5ZUuXbHb7UhISMCkSZPQpUsXlCpVCk2aNMHQoUPx888/+1yiefXqVfzvf/8zDJ86dapPxNEynkSxBw4cwOXLl32WnzcsXrzYtDHWr18/n8qSH3/8cbRs2dIw/NatW6ai79wyfPhw7Nixwyfv4euvvzZ8SFuxYkWMGDHC6zy01K5d21TQ89tvv+luv3Dhgmm6ZlIUb4iNjQ3Y4DAzDh48iK1bt5rGmTt3LkqVKuXzvCMiIrB48WK0adPGLcxMOtm/f3+fiG9c0zTrFPck6/HE7Nmz8frrr/tECmAmkwPgUdSRX+d8XFxc0EiZCzKeRGRm8ubcEh0djVWrVmHOnDlBcb3SsmLFClM5R5s2bdC9e3ef5Ve/fn08//zzhuGUUtOJXRcvXjRN31/fO5vNhnvuuSdP+44cORKTJk0yfb300ks+LrFv+eabb5Cenm4Y3qpVK7z44ouBK5APIYRgwoQJ2LhxI6pVq5bfxQlaXn/9dXTq1Mln6T3//PMeF4n45ZdfDMM2b95sulhHvXr18MILL+S1eG5UqVIFAwcONI2zaNEin+VXGGnUqBEOHDiQp0FJgaZatWqmok9f1hEKGm3atDE9ft4uoiNTunRpbN68GbGxsV6l42kBqsmTJ2Po0KFe5dG8eXNTAeDp06c9pnHnzh3Ta8iECRN8Xod89dVXDcPOnz+Pf//916v0t2zZgrZt23qVhkznzp1Nw/NDsGjG4cOHsXPnTsPw2NhYDB8+3Gf5lSxZEiNHjjSNU5DvUTNmzEBkZGSu9xs/fnyBlDb/8ssvuHTpkmH4vffei3fffTeAJfItQ4cORUJCAurXr5/fRQlaevTogV69evksvUceeQTNmzc3jWNW7/7nn39MF7wpyte05ORkjwuZTpo0yS/tTJvNhsmTJ7udKzk5Ofjqq69M950yZYrP6uOEEHzyySemcb755hvL4gYzxo8fjw8++AAc5/1jzYcffhihocYT8o4ePVpgBxI2aNAABw4cwKuvvur1Z7VmzRrTybnNmzfHM88841UeWmrVquVR+r548WKf5WeFK1euGC40C4iL45idS7mFEGJaT9+3bx+uXbvms/wY7vTt2xdr1qzBuXPn8M477+R5AaZA0qpVKyxevBiXLl3CvHnzEBcXl99FyhfOnz9vGv7LL79YXvgqLxw/fhytWrXKs7iSwWAwGIzCSN26dS0t1pt53XcLdvqOPLQJqe6vUCbz5pJr166hffv2GDduHLKzs5XtzzzzDE6cOIGJEyd67P/cuXMnWrZsiaFDhxou7GkEUQpNNS91i+s29X3KE5hV5Z84k9klfSJPaNaKZlwmiMrGAW0umr+97t0I7seVBZLSpUvj/fffR05ODqZOneqTPqgdO3agR48eWLJkCdq3b4+wsDB06tQp1303lFKPk2ynTZuW53KmpKRg3rx5+PjjjzF48GD06dPH52N6Xbl+/Tp69eqFWrVqISIiAqVKlUJMTAw4ThQ4dOjQIddpNmrUCAsXLvRDaRkMBoMRSL7//nvL/VQ1Q0LwaLjYD9ogJBTrypXD/Sb93rv+2oUmjZtg0sRJyMnJMZfHULiLGDVSbc8yZlWqrdX58py7wCk/KRlWEoJgF4XakATbVJJqK6JtAQ5BlDCKcagSn1I1jqhclGXbqkxcoJp6dh7lxlQyGSmiD9nRpH7IalxVASIiHSs3eYhWqElc9qVwO85U8x7kv0P40KARpRcUSpcu7XEhYSM4AJGEQ0WeR3mLK0DNn/OFKoGBRgrjJJ6SoO7nj+oXdb4OOAlBXc4/V3IrpmIwCgK5GRu0fft2VKxYEa+88orpQusMRt5wrpTl6ZpLgJ5P98TFC+ZzvUo3GSR1IWr7HsWf1SsYj8PWo0yZMvj4449x7tw57Ny5Ex9//DEeeeQRVK1aFaVKlUL58uXRqlUrjBo1CsePHzcc33b58mXMmjXLUp41KpYAqCjUVu+NmpdUd1Ok2079ompfqSzaFsVqPEo3edMtr9MnTynHQhRpa9ORb59yXVAjc1Piudiy2a2UkUvsdjsmTpxoKW737t1RuXJlP5eIUdjJtVzb9TGVwe4cx2HhwoU4ePAgqlatajmLyw4HsnWeQ4SGhjqJjjmO03U67JGe7Un+ZDfhtbbYsshafkH+qYmryq8pCKVOPm49qbZ2u/jinATbsjBbux/vlJYk1yaqbFuWWcfx7ournsuxO8mytdJs3kWUTXTiaV82zU/X313zkP+OMOhXuH3zNnjOBp7jxRfhwRHNT46HjbOBUFGUzRNOjMfz4DgCnnAAIbhrTwfHceAJryvV5oj4aXKKYNtZqk2k8onH2OUscDrNNFJsaiDVps67u+4dDCRc+FP8RVN/oaAICePx6uSXULlGJUvp2O12fPzaWKTeSnWuCxH1WbTcP0GIpj8KGtmtINa+xI1qP5VSl9L8VHKQP2MqSm0F7SJz2uMhJcbk2oULX3yLVBmyus2zpFvTRiLqOawNVvqAfUB8fDyWLVuGl19+OVevNWvWuKV1+fJlt3iTJ0/2qnzXrl3DjBkz3LZ37doVLVq08CptIwQquDyf0IkjtQXVsTDa/npA6Rl1WiTTuT+USvdxgCr3e20KuhB54QA1Dffo7FrCYDAYDAaDwWDIFNgRKFOmTMGbb7o/NMotgiDg77//xowZM/DUU0+hbNmyaNasGUaNGoWdO3dCENwH9ueGpUuXGj60rl+/Prp06eJV+no89thjpuEJCQk+zzO3UEpNJ6MDwLBhw3yaJyHEozDLU5mswHEcFixYgKlTp8Jmc+8gzgvffPONYdigQYP8MrH78ccfNwz766+/4HA43LZnZGSYpmkm5CwMmIlgAaBdu3YeRc6+5syZM9i+fbtheF4XKTCjQoUKpsKeHTt2eJV+TIz7Cq55pWLFiqhYsaJh+Llz50zvA0X9nC/o3HvvvabhvpKUVKxYEQkJCR7vz/mFp3vfW2+95XMBqjf344L4vRs0aBBGjBhh+nruuefyu5imfPvtt6bho0ePDnpRrh4hISFYvny5z+RchRlfH1+bzeZRKL9p0ybDME/XrqFDh/r8mA4aNMj0c/jpp59068gMoEuXLvjzzz8LlLzerJ5QlEVmERERpvXn5ORkn+RTrFgxnywkU6dOHdNwXyzIERoaiurVqxuGW1ncbOXKlYaLacXFxflUsCrz6KOPmi70FkzttmbNmpmG+0ro7is83aNee+01ny+U1L9/fxQvXtwwfP369UhJSfFpnoGicuXKGDt2bK72adasGQYNGuSnEvkXsz5AAHj//fd9KvAMFIQQzJs3D9OnTzddjIDh+3q3J0krIC5aY0QwXtPWrVuHtLQ0n+aZF5YuXeoktnKlevXqHj97X7N161bT+tjDDz+Mhg0b+jTPxo0bmy6mcePGDfz+++9e5+PLukWxYsVMBf8ZGRk+q9cGko4dO2LHjh2mddPcYOUZnq+vWUOGDDENX7ZsWUAHkX///feGz3gbNWqERx55xOd5/uc//zEN97aezjDn0qVL+Pfff3Hq1Kn8Loplbt26hWPHjuHgwYNFul/KbHGaQJGamoouXbrg8OHD+V0UBoPBYDCCApvNZqkNmpnsrVjbmzaC1X114nlsDuW9XMnJyWjbtq3bAo4DBw7EsmXLcO+99+L999/HqVOn8Ouvv+LJJ58EzxvLBWfMmIEOHTqYLrjuXnpJAKORp6liGDWWYm5xEqe5vHe9j4/jNJJFQP5DnggoT0BUZhKaTiK0+q4YgWT48OH4+uuvffLMfsWKFejbty+2bt1q2h/nidWrVxuGZWZm4uDBg3lOWxAEvP766/joo48wc+ZMfPfdd5gyZQoeffRRr8eg67F582ZUrlwZS5cuxfHjx3H37l0lzJu+E4fDgVdeeQXPP/+8L4rJYDAYjHwgMzPT4yKWMjyAb0qXcdoWz9uwvGw5fFyiJCIMngFkZ2dj1KhRaNGiBVb+rC7g66aacJVqu0hsXMUirjJmJ6m2IrKgsHG+mZ/jK0qFl4KDCqJMmzpUSbYi1XZAoBQUklxboBAEeRtVfopCDEEjRlR/B5zryoBWyKEJBwUEqis3BgBKqOaDVWVCmiq5c3wneQtV05Cja4+ja56a+r6bMB2q/DGM99/4B3tSErIT/1Fe9qQkv+VlBXrnDoS0NKcXzeMCxUOGDLE0dqQCz6N/VHFMKV0aq8uVw+/ly+O38uWwrFwMfiwXC95Cg2rHnwlOxw1wP9YUcDqnANfzB+72OGjqri7FYHJtRlFg5MiRuXreLggCFi5ciBIlSmD27Nl+LBmjQGPxUqk980yvr65BLpJP+TJ++PBhHDp0yDCZkOJxqPDIfERVd51Tp+ZerZy1MYU2mw0jRozAmTNnMGbMGEsy37CwMEydOtVwHtvChQst9adUiomEzcZBkWsr8mwKUPVvqqkgUSr3scrxoITJL8K7j+W+cvmqph6txqdOv0no3GPhGkcKc6ubw6UvierHZxQ9hg4d6tTnaATP8x7HPTMYViGE5H48otZDabJr3bp1cfr0aUyYMMFSshmUIkPnEijPvyGc2qB+sM2DbvF2Z2W7ibTN3plWiKwvypbuGVIEIj1C0xN1u8u1icvfcJJca6XanFO4qIfmiSri5kAQZ3N/7nPF4VBE19qXsyxbFGzbpHQ4OIu0XcujL+lWy6ZNqxghCNE5d04fOSNJtW2iTJvjJSG2KNTmCA+OcLDxHGwcL8qzOVGUzYMXfweHjKwMUApwHDGUahNJ2eQqMZel2nI8+egQ+W9Fkq49Ui4ybfmnS9va+byx9t3x9/zvc2lJSEpLEr3UyomqvneO4zDmh5Go36qepfSuXb6G8YMnQHCoX3SqvORNWn0toDy/poBak5I+e0XKrRVjA9TVdy4VnUpybXmROqO6kVt/GOT+M2ufN6tz5S957nNy7d/SCXPNx22zhTq30yKJPuofO3PmDBYtWpTrV2Ki+/ietLQ0t3h6Au7cMHnyZF1XiKeFtL3BLtiV/mu5jac8spDbdsrvVO2fl6416jqE6jga9Xir42qc2mUGh1NnLUwFvcu403mhdMVT3Z/SiQTnXaz/YzAYDAaDwWAwCgIF1h5HCMHMmTPx6aefmk4MyC2UUuzbtw8TJkxAq1atUKVKFYwcORLnz5/PU3o//fSTYVjfvn390gFVrlw51KhRwzD877//9nmeueX48eM4ceKEYXiTJk08CrDywn/+8x9TKcemTZuQk8fBSTL169e3PCDRCklJSdi3b59heN++fX2Wl5ZWrVoZhqWnp+seP09inMI8kZhSiuXLl5vGMVrd2p+sWLHCMKxly5am1wpvaN26tWFYMFyDtJh9Bg6HAzdv3jQML8rnfGGgZMmSpuF37tzxST4vv/wy6tWz9qAn0GRmZmLjxo2G4aVKlfLLggD33XefqcDo2LFjOHPmjG4Y+94FnnPnzmHv3r2G4VWrVsWjjz4awBL5jjZt2uDpp5/O72IUWXr06GEavn//fmRmZrptp5Ri7dq1hvuFhIR4TDsvVK5cGe3atTMMv3HjBvbs2ePzfAsDEyZMQGRkZH4XI1eY1RN8VUcoqBSkz6ZSJfOV7H0lGjbLJzMzE1lZWab7m/Ud9erVy2eLdmkpVqwYmjRpYhgeTO22+Ph40zpgsMnuPQ0A6d27t8/zLF68OJ544gnD8JycHFNxbrAzePBgyyJYnuexcOFCn/YXB4o7d+5gw4YNhuHR0dFBvyCPEXXq1MGAAQPyuxhFlieffNJUYHPu3DlDGaWna1qfPn28KpseBeWa5qkveMiQIX65h5uRH/cgwPN58Ntvv/klX2/w1C8ebPULK4wdOxZRUVE+Sctut2PdunWG4ZGRkaaLs+aVWrVqmS6qcu7cuYD2/eXHM94KFSqYLkoVTPX0wsjmzZvx3nvvoU6dOmjatCkWLVrksT2X3xw5cgRTpkxBu3btUKVKFXz44YcF8hrmLXldEKFChQro2bMnxo0bh2+//RZr1qzBr7/+ihUrVuCLL77Au+++i44dOyI8PNxSeikpKXjqqac8LhDKYDAYDEZRoWnTph7jZF4LhjpuHiZ/6c5wM07HIVjLQxAEPPvsszh27JjT9u7du2PGjBlO7RCe59GlSxesWLECJ0+eRL9+/QzbKQkJCejUqZPleord4Topjjq/tPY8RQij1bpoZ+G5S4UN21N6m10Fa65CNtOd9YPZ5OTA0LdvX6xduzbgfWRGmJVj1qxZfhFgb9y4Ea1atfI6bbvdjpkzZ6J9+/bgeR4dO3bUHUvhK7799lvT8Z8MBoPBCF6efvppS/IzAHizeBQq8u73Rw5Av8ji2FQuFm3CjPvF/v77AJ5++mm0a9cOy/63zHCcHwBnCaORVFsTT67zUSrLbiSBFOHAk+AaCxAREoEQLgQCdcAhaATbkmxRoFT8W5D/dkjiDVG8TSFJuEHFOFTQfCJUkXI7qys0cmPZ2CEai8RCaUQrunJjjUxDEYAocQzEilK6biIOI1zkIlSWhmjCbYQH58fjeevtd3GtazfllTphot/y8kTmH1txsW59XKpTz+l1d5Xx4i9mVKxY0XDscxgh6BtVHKtiy2FRTBn0jIxAk9AQRHBEPM+oegYJFtrDN6/flJp8aluQAtL3VTq+8vdUR9bphPb8cW3CUdc/3dNg8hZGYaJkyZKoXbt2rvfLyMjAwIEDUblyZWzbts0PJWMUVqxcQz0ulGJwHf/5p5910wsrXQvl2kxC1f/bhqh7usqJKbnJ8BxBpbKe+4+aNGmCvXv3YtKkSXkaHzNhwgSUL1/ebfvp06dx8uRJj/uL5SymuS/KCxG69pEKbmHUKZ62rxW4e2mna1bivAv5XgvpXqtWpDTbpPqy9pBQ52Np6f7JFi9kaLhz5w7mz59vKe7zzz/vcX4ug5FbvBqT52qaduH99983XQxCy7857gt9hoWHKXkQThSBt23b1i3eKXsObug8F3AVXDu/3AtOpPsFp9mXkxOgqlxTX66tkTgDku5ZFQvJcTgpjpyH3ErnNPtxRBVc6/UlpQgOMY78grMQm4OzQJuHKseWf2pfSr4GcWwAQqR0QqS0a9jc5xuNeeVDSajNged42IgNNp6HjePBEw4cESXbPJHl2xx4iAJuUaot/g5CkJadCgJO+jzcpdqEABzhJWG2LIr3UqqtiQ+X56PBKNWmlOKPJHF8PyXS+5bEsoSo/QmE5/Da5FdQpkIZ48Q07Nm2F4s/Wyx+GwgFJdInRsTPlIIo9SJZfAulbuTcbyH2jUlfIKlyxRFNuKaPUts/aSjX1v7q0leW2z4M9vy64GOl31QJkr+Omu+20lJy3V8TXhTOkwsXLmDOnDlu2x9//HHTOQbeku3I0va6qy05Kii/a9t3gpNoW91LXSCTqP330u+A5jyRj7jcroPaZ6sbj8FgMBgMBoPBYFimwIq1AbED5+2338auXbssTcTICxcuXMDEiRNxzz334NVXX8Xly5cy4aYAACAASURBVJct75uWloaEhATD8M6dO/uiiLqYCTxdJ17kB3/88YdpeLdu3fySb3h4ODp27GgYnp6ejv3793uVh687FtevX28Y1qBBA8TFxfk0P5m6deuahuudR+XKlTPdZ+nSpYW2w+bff//FhQsXDMPLlCmDLl26BLBEImbnjz+vQWbC3BMnTvhlIkpeqVChgmn47du3DcOsnPOM4MXTxC2Hw+GTfPz9wMkbdu3aZTrR6tFHH0VoaKhf8u7evbtpuNFAP0/fux07duDs2bN5LRZDh02bNpmGP/PMM6aStmAmmL+fRYHatWub1mXtdjv+/fdft+3Hjh3DlStXDPdr3bo1SpQo4ZMyuuLp2rV161a/5FvQKYjfNbN6gq/qCAWVgvTZlC5d2jTc6mRCf+Zjt9tN77WdOnXKc7k8Eex9RzI8z+sOZpcxa7MFmtTUVNN+pRo1avhtgavCfI+y2WyYN2+epbjPPvusZQl3sLF9+3ZkZ7sPwpXp1q0bihUrFsAS+Y6CWBcoTJQuXdrjIDI9UevNmzeRmJhouE+tWrVw7733el0+PfLaZxAoUlNTTZ/98DyfLyJ8T89d/LF4GlAw70He9AkHK7681h44cACpqamG4R06dPDbPSlYzqeUlBTs3Ok+eVEmv+rpx48f91u+DGf279+Pl19+GXXq1DF91hZMXLx4EWPHjsU999yDadOmBV0b3Z/cunXLctxSpUph2LBh2Lt3Ly5evIj//e9/GDVqFPr06YNu3bqhS5cuePLJJ/Hqq69iypQp2LhxI65evYopU6aYLuAtc+zYMXz00UdevBsGg8FgMAoPlsTaycZ9D77CN2PVTNLwmD5FjsNaGRYsWIAtW7Y4bYuOjsbChQtNn8lXrVoVixcvxl9//WU45m/Pnj149913LZXD7nDAeRq+dgofJCGeKsFRJxFq42ulMc6IE8CpMiHZed8A9iWybku/07lzZyQkJCAsLCy/i4JTp04Zjv/2Z1/Qrl270KBBA9jt9lzvKwgChg4dimLFimHw4MHYunVrwMZd7tixAzNnzgxIXgwGg8HwDZs3b8avv/5qKW5Fnsfb0ebj6yrxNiwpUxZTS5ZCtEld9M/tf+K5555DTJkY9Pq/Xu7P8XItY5YFgYCzxALgEVxSbZkSYSVEObYs1RbEn7Jk2yEIECCHq3EoleXaophR0XXI4m0niYarbFsj95AlQcrvrsvkaJTcGvGWxuCkipFdbFyq/EN7HAUnwZBTHq5yGLnkGkGI/F5CeT/WEe125FiUpfmbnMOHcWPAa4CP++xff/11p78JgCZhoVhSriyeiogAAAgUEAA4QKHqPVW5dvUQzxJTeWFL+SxSpDGKtEo+b5wbWEZid105q7x74ZxqxmAY8vXXX+d53wsXLqBdu3Zo0aIFLl686MNSMYoSppdd10CTfrSdCe5jK8JjGqFKz99Rsu7zINI9362uIW0tX4oDz3nuqOvZs6dXY0MjIiLQp08f3TCri5xXjikOQHCp38h3WUGSOTqLtJWFUABodHnS/xRUyHHLp1J8JUXOBsBdcg6pTqe5Byv1Npd6mFa47ZSGxX7zwjoXnGFM//79kZPjfl66EhYWpis9ZDB8Qa7HQlKXl8nudevWRUiIu4TZlcM6Y/pDQ0JBNP9AxLF+eoL5PdnZipxaX3ztvl2WX0uqYB0Rtubt6cq1ZV02ccuHk9LXXtXVtIkmDb2folybI0Cczb2PKJ1CkV5z0Bdsa6XaqiRb3W6DKt+2KTJtdV+bU1ru0u2G4frHdOemv2DjbLBJAm2OyOJscZuNE8XbhEgpcZJsG6p4mwNBRlYGchzZ4jZOT6rNqZ+3kVSbuEu11aMlfdYFVKoNAPuv7kXy3evi+5KqP6L0GgBVheMAQWTJ4hj02ZuwWeiXAICv//sNEjbuEI3dVAAl8kImgPIBEQJKZB29XF8TvyMEFKCSgFuQ+9HUvUFd6khKoJQupSByn4ZWrk2cP1vX5+JMrl14cO3nsozeV0+vPk5cfnE9F6S/BZ1FzQsb48ePR1ZWltt2f4/JzXSIeVLI1y9NG0u7UKV80YD2vNC0+ZwaYGoPvnPXp9NFXYnttM3TZZuNdWEwGAwGg8FgMAwpmAY8F5o2bYrdu3dj+fLluP/++/2Sh91ux4IFC1C7dm0sXrzYUsdEQkKC4SDmiIgI04nR3hIfH28Ydv78eb/la5Vdu3aZhrdp08ZveXtKe8+ePX7LOy+YSUIeeOABv+VbvHhxUzmY3nlUp04d0zT/+usvfP75516XLRj5888/TcO7du3qUeLra+x2u6ngxZ/nT5UqVQzDsrOzce3aNb/lnVtiYmJMw82kVp7O+XXr1uHLL7/MU7kY3kMpxfXr13Ho0CFs3rwZP/zwA2bNmoWxY8di2LBhGD9+fH4XMd/xdD/WWzHZV+T1fly+fHnT1cwFQUD//v1NheGM3GF2LwGARx55JEAlYRQ2CCFo2bKlaZyjR4+6bWNtCYYvyMrKwtmzZ7Fr1y6sXr0aixcvxqeffooPPvgAb7zxhsfzrDCTnp6OU6dOISEhAStXrsSCBQswZcoUjBgxAq+99hrOnTuX30W0THR0tGm4ryRjnvIxmyh/4MAB3LlzxzDcX/1cQPD3HWkxa7eZtdkCzd69e037DPPzHrV7926/5R0IzL4nWlatWmW68Fkww+rdDH/SokUL03C9erenum0w9hkEip07d5oKbFq1aoWyZcsGsERARkYGDh48aBhes2ZNxMbG+iXvChUqmErWDx486LMFTXyFN33CRYFgbncHqk6zY8cOw3pd8eLFPT4b8AazenpBrefkF/feey/q1aunvGrXro3KlSvnSuh25swZdO7cGSNHjgyIvKx8+fJOZa5bty6qVavmsd2pJT09HW+//Ta6dOmSK+F0QcaKBK9MmTKYOnUqzp07h88++wxNmza1PGkoOjoa7777Lg4cOIDatWt7jD9jxowC1X/CYDAYDIa/sCLWzkk7AyHLeGEfr/DXRDILIm3XuFk5nseaZmVl6U4GHDx4sOU2ffPmzbFnzx48+eSTuuFz587FyZMnPaaTmW2HOtHPFXkmtDbc9af8q34aRDvLXyOD0UP349bZqDuR1eo5wOYo+5X7778fBw8etLRQjb+pX78+0tLS3LabjXX0BYcPH0aNGjWQkZFheZ+///4bcXFxmDFjRp6k3L5g+PDhup8Xg8FgMIIPQRDQo0cPS3EJgK/LWH+O1SMiEr/HxOLRcPMFN+/evYtly5ahQ/sO6Nu7L1JSUgBoBCGKeAb6MmZtONT6nVLTpBQ2LkjF2uElJXG2A5RSOCCIMm3BIWl8BAiUSi9BlRsrgmNZeqz+lAUdlAqq9BpQRR7U/fNRqurqLy71ZFWsKKep+yxEU413FW6r+6txnfKQ6vhaESSR35PyU5QRhfCeRWZ5JXPLFghBUI9xXLmC631fALU45iU3tGnTBjVq1AAAlOU4TC1TGu+VFJ8lCFBF2rJEW5ZrK4JtKgr0rZCdleX0jdQeT9lGpRW7a9GTayu4SEJd23B67bw8SYwYjCDl/vvvx5tvvulVGrt27UJ8fDz69u1b5Mc5MIzRXjstd5m6XqO1m4nz5X7jho1uu0dUbg/tIh5q5cK9VBVKBW6+7YMPPqi73eqY6bgycp1Yvu8JGrGaS78pVZe1EBGUOOI+4t/ZKWfd8omKjhLzkBdYkfIgmgUPlQUuAOsHVuc+LKflZGzVxmHCtiLF1atX8dNPP1mKO2zYMISHh/u5RIyijCgnzuNFSG57GOxu5bnbeYd7v7zrmDMCApvNhgdbu99f9khSUKM1hIyewukVWSu61pVrK6VR09bG127jJPm1LP1W5d+qjJvTvAhEmbWkkNZtR9qp2N50lV4rgm1Jyi3LsTlQ2ECVuJyqqFak2zad3+Wfctm0wu224WHgdc6Xae9PQ0ZqBgjhwUvSbFGmzSuCbFG4LS70wcEGDhwIx4NwvPgZcDbwHMHNzFsgnFatrkq1AaJIsw2l2nCXamuPeEGWaqdmpWDHhR1iiTR9RgQUhBBNFYkqce6pVxUvfNDXch4fDR6LS+cuKmnLmloxWSp9murZLy42JvXFSXUqAgoQIi5mJ3eOKPUs8cBQoumHk/+T6mCcLNnmiOH4YibXZphi0M7SiaL2pWriCjRv82Dj4+NRvXp1r196bg+bzeYWLy4uzmlRPquvU6dOYdGiRW55PP3002jYsKHzQn8+5q49w6kfXrt4pdxf79wX71IO+eLmoWzOYm5r5Lrdp8W13cdgMBgMBoPBYBQBAmt59SMcx+GZZ57B008/jX379mHJkiVYsWKFz0VAaWlpeOmll7Bz507MnTvXVJS7b98+w7CaNWuC5/03sMtM2iCvGJ+fmAkeAGsTa/JK48aNTcM9lS3QmJ1HVibuekPZsmVx8+ZN3TC986hFixYIDQ01HYzx1ltv4fjx4xg/fjzKlCnjs7LmN55Wpm7fvn1gCqLh2LFjSE9PNwz35/njSRyTnJyM8uXL+y3/3FCiRAnTcG+laP3798ehQ4cwZswYj3kx8saFCxewf/9+HDp0CMePH8fZs2eRlJSES5cuscFhHiiI92NCCNq1a4dffvnFcN8tW7agdevWmD9/Ppo0aeJVORmi8NMMfy7UwCj8NGjQAD/++KNh+JkzZ9y25ee1q0GDBuA4zlCkFGxtiaJOdnY2Dh48iAMHDuDIkSM4ffo0zpw5g/Pnz+PGjRv5Xbx8JT09HQcOHEBiYiKOHj2K06dPIykpCefPn0dqqp8EFvlAZGRk0Odj1uavUKFCruRpuSXY+460mC2sEkwP9vPzHlWxYkWUK1fOcCGrQ4cOiYO4AjAwztdkZGRgwIABluLeuXMHQ4cONa1fBCuJiYmm4azezfCG+vXrm4YHW73b0zXt4MGD+XpNC8a+4MOHD5sKX/15vACxn8dIzOVwOHD06FGPfUGBxJs+4aJAQewz9DVm9fQaNWqA4/y3dnVBqqcHOytXrtTdTinF1atXcfjwYWzfvh3Lly/Hv//+a5rWxIkTce3aNcyfP9+v958RI0ZgxIgRumFpaWk4evQodu3ahVWrVmHz5s2m16uNGzeiffv22LJli+liyoUBTws4PPbYY/jmm29M25ZWqF69OrZt24bWrVvj+PHjhvGys7Px+eef47PPPvMqPwaDwWAwCjp169ZFWFgYsqSJ40ZkXk9ERJz/FvDyLVYnwmqnwxPczfK8SMuqVatw5coVt+0vvPBCrkoYERGB//3vf3jooYewY8cOpzBBELB48WJMnDjRNI2MrBzpN2niH3Ge9i/OHzZ57xTijHZAd+IgMZIZSBORtX/DoP5tEsQIQmrUqIGTJ0+iUaNGuud5oLh58yYaNGiAU6dOOY39DoQ8+uzZs5g/fz6GDh3qMe7SpUvRu3fvfO+jysnJwfz58/H222/nazkYDAaD4Zn33nvP8iJ7PSMiUcvmWWisvQvF8DwWlC6DtXfvYkzqLVz3sAjh0qVLsXTpUlSMq4iaNWqiZs0auLdmDdSsWROt27RGVFSUKuEFFBGU6uBWFczaWjfPBef0txJhJSFQQRIeOUDAQSCcKFMUAHA8IElPCOEhUPHzIwIB5QQIAgAOIOAh6rY5ECIJFImoSRIoBQcBIBxUqxIFARFF1VJcXWkxZMG1uEFOVxtPFnMT1zQk5HqJLF1UntUqjkxn4YgS3+UYiu8FCOX8J9UWbt5Eyocf+y19y+W4fQfX+74Ahx/rv71798b+T6egR/FI8FBbohSiPEo8q6AIzlStp3juVLPZ8IeFfCqWjsOxpKMoU7as0tQDIeqZSOVzEZDVVgABJdRF7UbU+LKMyvWEc5GGMRiFnVmzZiEuLg6jRo3K8yK/giBgyZIl+OmnnzB//nz06dPHx6VkFE5c+/s8yb+c6wIyRnXQ8HINVcG0moiSm5byARRrx8XF6W43m3+rpXzpCEgVPKifofzdVZcTIYrlVI6r2a68pPocH+qWT7sObZ37WCEfA1kyq94w5bogBQFR+mQBqqnWUejccxkMHXr16mXpfhQVFYUJEyYEoEQMhioFznV/uVau7bJrrdq1cOHCBdPdb+h8F0JDQ3XTa92mNdauWeu0bU92llMxrJVebb+73pudr/6a9phO4rqP4Fz2FzQ7qfcLNWc5WblNKceJM/DqHM/JQf2QUFGkrOSnPk3kQCFIiSjpUSrdJeV7mnGT0EgaTqU/KvI8ekYWw9I7zgucXr92A7PGzcaoz0aKaUj9KoRKtm+Xx6Da9MXy8OJdnHCwC3ak3E1B2YiykkBb1oGjSEu1AWDd6d+QY89SxtUS9Z2Iz3/lOgxR6yWEEDz0THucSDyFbSu3eczjTtodjHj1fSz+ZRGKRRSTPh9VTitQCo4AhIr9Z4TIqm3xpwABHCUgRKooAcrZTjiiPHx2CRH/otL3UurncOrX0PmMKSg4TUUut3Ux+XpXEOd+FR6sX7lNo1tMwqm9ZZA+pYCDmtfTjPbfvHmztYJ4YPTo0W51wOrVq+PIkSM+Sf/jjz92W3CaEIIPP/zQLa6vvyd3su9AfkihCvalvnBIVwUKUKKVXGv6wJ2uSZKIWzpuVO7rh9otL4930b2OUG36aj1I/3rjRVcq64dlMBgMBoPBYBRSgnNkkRcQQtCsWTM0a9YM06dPx+HDh/H7779jy5Yt2LZtm8/kWQsXLkR6ejqWLFliOHnarAGYmpqKUaNG+aQsevz111+GYbdv3/ZbvlY5ceKEYVhMTIxfJ/d6kgmblS3Q5OTkmJZn27ZtlgdB5oWUlBTDML3zqHjx4ujatavhRHWZefPmYcmSJXjhhRfQu3dvPPDAA36VEASCo0ePmob7W1yih6dOqDlz5iAkxD+DEo2E7DLBcB2SiYiIyPO+sbGxaN++Pf744w/TeJ999hkWL16Mfv36oVevXmjatCnr0PaCu3fvYt26dVizZg02bdqEc+fO5XeRCiye7nn+FPCXL18e0dHRhpPTzMrWs2dPU7E2IMpvmjZtis6dO6Nfv37o2rUrihcv7lWZiyKUUhw7dswwPC4uji0awPCKe++91zT88uXLbtuMZG0y/rx2FStWDFWrVsXp06d1w0+fPg2Hw+HXRZQY5pw8eRIrVqzA+vXrkZCQgMzMzPwuUlBAKUViYiJ+/vlnbNiwAXv37nV70FwYCQ11H2wcbPmYtdscDodf+47MJL63b98OKglzoCTp3pKf9yg5fSMJbXp6Oi5fvoyKFSv6tQz+YOzYsYb3Xj1++uknrF27Ft26dfNjqXyPWb3bZrOhRo0aASwNo7BR0OrdcvpG17S0tDQkJyejXLlyfi2DEcHYFxwMx8uMEydOBJVY25s+4aJAfp5PpUqVMhXrB+oZnlk9PSUlxa/19ISEBMOwYHq2UpAhhKB8+fIoX748OnTogDFjxmDDhg0YMmSIaZ1s4cKFqFatGj744IMAllYlOjoazZs3R/PmzTFo0CAcO3YMw4cPx9q1aw33+eeff9CjRw9s2LChUPdX5eTkmIZ37drVa6m2TExMDFauXIkmTZqY9jt98803mDJlit+exTIYDAaDURAICQlBw4YNsXv3btN4mck+FmtTb2d/+WiSpCYsPctzeqtXr3bbFh8f77FfR4+QkBBMmzYNLVq0cAvbsGGDR7H2nQzX+pV2Cj112a73O9SZgDofjjgZXJLJePEcwknmp/VxM1FMUBIbG4vLly9j69atmDRpErZt24bMzEzwPB/Q55bnzp1Ds2bNsH//fnAch86dO2P9+vUBybtUqVIe46SkpKBfv375LtWWsRlIMhgMBoMRXCxcuNBSvJIchyklPd+PXJFrVt2LFcODYWGYd+c2lmakI8WDcO3SxUu4dPGS0zj7yMhIjPhgBAYPHYzQMGm8jVQ3VG5/klBCFDQDAAUHAo7kcb6J3Y6s/X8je88e2E+ehOP6DdDsbBAbD65UKdji4xFy330Ia9USXHR0rpMP48MQxoch034XlIjaHA6AINVVCQUESUXFKTINSTBFAUqI9P4laQelouyHiPtQSdIkVnvl2q4k8pA/MFlXRSVpFZEEi0T+SLV1c6JKMTVibK0YSHSIUMVUJYq35ciqzEP+pyYlHTcilY8KcFaki9tDdASS3kLtdmSuX4/UCRNhT8rfuQXUbsfN115DzuHDfs1nUK9eWD13FigAh5o71CNOIYCI56AkYyFQZdsPhofhyzt3POYjCAIa1mqE337/Dfc1bAA3sTsAxQ4mY9BGk5vsioRKc+4BGnmYlIYqbdcI9XLTZneBtRUZwcj777+P/v37o0ePHti+fXue07l79y769u2LJUuWYN26dT4sIaMwYnotde1eNen//P677903Eh7hsU3c83NLR6wblI0O3Jxio/4Wq890Y0sVgyrIlutpVOoKlftOKUDlxVIASPU8tRtUrhmJ91C+WGnY71xyyifpzDlFnue8UIX2Hir6QF3eoHj4jPpcc3FsGUWPo0ePYsuWLZbiTpgwocD7ABgFD1limysMoj/44IPYvMlcMpqpk1dYWJhUGM1GAWjTto1b3CM5OUgVBEQromH3p2xmBTWWaxOntGSxtJyMUT6cZpvcalQX4lJvEWIbUgzhpeYZp0kzghCU4jjccukTOpJtR4OQUABEXXsXFALkNNS7mbg8BZX6RrR3RafmoFIy5236v1MQPBsZiZ2Z2Tjr8sxp1Q+r0enJTmjZvoX0RlXZM1Xd18p7lVF6MwgR104jwM6EHahTpR5q1qwJAlHeTKgkkrYo1Va14FL5C7hUe/elv3AhNUl8/5QChNMUX+rNolK/l/SZyecGR4F+o15E0tEkJB1N8pjXsYPHMXvyHAwfO1zpN5QXNKFSvxgIgUABXu6Ug0YXL/dHAFKYtACK9EUiAgXlnM9htT9DlWlLNUBwHAcqUPeF6vTqcLDw/JpJboMGj31PXh8r44q43q1Ovv85BIfT3z7B6vug3vXJeeLw4cNYsmSJ2/aePXuifv36xsXy0dzXO9m3lX5sTeJQOvgh36+oEkSVaw9VhNvU6OQgcL38O2WjCreDZy4vg8FgMBgMBoNRUCnUI14JIahXrx7q1auHQYMGQRAEHDlyBNu3b8eOHTuwfft2JCV57mQxYunSpahTpw5Gjx6tG37q1CnDfc+cOZNvK3Lmt1js9u3bSE1NNQyvXLmyX/OPjY1FaGgosrOzdcM9rTIZSM6dOweHw2EYvmrVKqxatSqAJVIxOo+GDh3qUawNAHfu3MHs2bMxe/ZslClTBu3atUObNm3QokULNGrUCOHh4b4usl/xdC2pWbNmgEqiYnYNAoBPPvkkQCVxJ7+vQ1q8ndA+dOhQj2JtQJz0Mn36dEyfPh2xsbFo164dWrdujRYtWqBhw4YBk/4VZI4dO4YZM2ZgyZIlTCDiI86fP28YFh0d7VdhMiEE8fHxOHTokG74lStXYLfbdSdoPf3003jvvfcs3bPXrVuHdevWITQ0FC1atECbNm3QsmVLNG/eHDExMV6/j8JOSkoK7pgMmq5WrVoAS8MojMTFxZmGX79+3W2b2bUL8H97Ij4+3lDuabfbcfXq1QIpLS3I5OTkYPny5Zg1axZ27tyZ38UJKtLT0/HVV19hzpw5OOzniTrBSKAmenuTj1m77dq1a/nWd0QpRU5OTtC0U4KlHJ4IhnuUGRcuXChw96jExERMnTo11/u9+eabeOihhwqMOJVSanr+VKpUiQn5GF7hj3q3p2uOt1i5puWXWNtTX3CtWrUCVBKVgnAPCibYNdUcs/PJZrOhfPnyfs0/Pj7eUKx9+/ZtpKWlIToPYovcwJ7xFi0IIejUqRP279+PPn364OeffzaMO2bMGHTt2hWNGjUKYAn1qVWrFlavXo1p06bhnXfeMYz3+++/Y+bMmRg6dGgASxdYPE0U8PU1o06dOnjnnXcwbtw4wzg3btzA1q1b0bFjR5/mzWAwGAxGQaNZs2YWxNoHfJxrfk0yM6qTUNy+azz+T2bv3r1u2+rWrZvn0jRv3hxxcXG4ePGi0/Z///3X42S8tLtZ0J3eK4v1dNHM2lcmC1LdmZ9meSt1O8J0Z4WVdu3aoV27dk7bBEFAbGysbj+lFRo2bIgrV67g6tWrluInJiaia9eu6Nq1a8Ck2jzPo3fv3h7jPfzww8jKyvJLGRo3boz//ve/eOmll3D8+HFL+/Tv398vZWEwGIyiyNGjRzFgwAB06tTJp4v3JSUlISUlxVLceaXKwIr6TFuDc3HCoCTHYUR0CQyJisYvdzOwJD0dB3P05+XokZ6ejtEjR2P0yNH4dNqn6PdyP0RGRIg5EQoqaPVPVBEK2rjcLxwo3LqF2/MXIP37pRCs1DNsNhTr+DCi3nwDoU2aeI6vISo0Chn2DHCgEKgolyKUiLZDQVBkVA5KACIAVFRYEUm+IUq1BVBKIBAKjhJQCCCEE2vmlCiiDkVCTLRKLbUurV/fluvoxK3l4qQLkQQpisRJ/hsaWZee3EUsgCQ1cj9+0IQTENg478Z0OZKv4+7q1aDp6XAkJ8N+6hSy9+2DcNuzJNrvUIqUD0Yi84+tfs+qdI0aiK5eHbel51qq1kw9L1ylaoIUxoHiXlsISnKcR0k+AGRkZKDDgx2w8JsFePKpJ8WNktRTVp0RF7E7QBSRlJOAW3Zla6RUHoUxrIHIKOTExsZi27Zt2LVrF/7v//4PZ8+ezXNa69evR+fOnZlcm+GGt5dS5Z6iuY4v+GKBW7zIKo/AViwGUkUC6oVfjuEsKysTFbgFoo3GopQuXdrS/mWiwhVpGtH2fxIBan+oABCtglTvJUORlew+py4lJUUjfZSOnCTp1hi6NfdQYniA9SSOTvdgdpNlSPTq1cuSpDEmJgaDBg0KQIkYDHeUxXa8FIo+1v0xjP14rGkcvRzCwsLEhpdL27hxo8aIjIxEenq60/57s3PQkjZnYQAAIABJREFUITzMQ2n0tNFy69ldrq2GOv/U/qFtBxI4F9d5X1VczUF8a/JCYZwmZ+3+BEBlG49b2c7tyNN2u6bvA0ps+S7vLgknBndGs7K6f1La8nEgGFIyGsOv34RrK/fNZwdi3b7fUL5SrLJAhSjFllqrnLrgG4HcN6OWmxCCwwcO4c1nB6NkqZLYtmsrysbEiFJtkjupttN7KeBS7Yu3L2D7uW1K/UTuQeJA1ONGiVg3ImKvlLwWCYG4W3hYCN6eMQwjnh6J9DvpJrmJfD9/Kdo+0hYPtG0OEF5MV3q7AgBQATwn69sBAgEAD4CCUrGfgpNKC1AIFOCoJN0mEM8J5TjI2nf52iOfu1Jfh6DTr+HUzZYHubYGJtgtImjvaS4Xd9euWDu1B16q7T+XthNjPhzj9t44jsOHH37ocV/zfnFrpGSpz1jk/nrI4myX+7G8AJKSN1G3w6Cuoiy2pLcAvWW5uXQV0Q7N0eyrXGOMve0MBoPBYDAYDEaRoEgtCclxHOrVq4fXXnsN3377Lc6ePYszZ85g4cKF6NGjR57kkR9//DESExN1w65cueJtkf2CYGHQiz8xegApExsb69f8OY5D2bJlDcM9lS+QBOs5BBifR+3atcMTTzyRq7Ru3LiBFStWYNiwYWjZsiWioqLQrFkzDBo0CD/88AMuX77siyL7DUqp6bEqW7YsihUrFsASiRTE8yc/4HnvBmD85z//wUMPPZSrfa5evYply5Zh8ODBaN68OaKiovDAAw9g2LBh+PHHH4PqOhQMXLhwAb1790adOnUwd+5cJtX2EZRSJCcnG4b7+34MwFSARSk1nDAXFhaWa7lednY2tm3bhgkTJqB79+4oV64cqlWrhl69emH27Nn4559/guraFCzkd72NUfgxq5cD0L3mm52XUVFRfq93eZL3sft44KCUYvny5ahVqxZ69+7NpNoa7HY7Zs6ciapVq2LgwIFFUqoNiO3/YM+Htdus4W27LVDkd92psN2jHA4HXnnlFdNF54xISkrC2LHmA16DiYyMDNy9e9cwnNW7Gd7i63o3ULSvaZ7u3/6WWOvBjlfuKCh1i/zC7HjFxMT4vZ4dDOdTsD6XCqY6emEkIiICP/zwA1q3bm0Yx+Fw4K233gpgqcwhhODtt9/2KOL58MMPcfPmzQCVKvjwx4IKQ4YMESfMmbBp0yaf58tgMBgMRkGjadOmHuNkJeuPvQx29CayG5Ga7rkur7coValSpXJVJi2EENSvX99te2ZmpsdxN7du6y3qI08IdJ3irgl3KoD0U7C7xeR453al22fJ5gcXOTiOw4YNG3I12TU0NBSNGjXCpk2bcODAASQmJiIyMtLy/uvXr8eQIUMsx4+NjfVq4Zz777/f42K9J06cwP79+/Ochx4cx6FLly44ffo09u/fj1atWuHkyZOW9i1TpozfFzdjMBiMosDmzZtRv3591KlTB9u2bcPIkSMxbdo0n6U/d+5cS/E6hoejlYf+LDNca4DhhODZiEisjimH7bHlUT8k9wumvzP8HdwTfw86PvQIfl37q7hIhiyahiSioKKskCO5e7aT8fNKXHmwDW7/d6Y1qTYA2O24u249rj32OG4OGZYrSXNUaDQoFeCgDghUgEAFScAhQIAAhyTMoMp2CgrB6W/pN1AqQP4UqOtvVN4CKLoiqsbTSjwECM5iFmVPZ7mlLPlw3l+zTf6byIdDDVNlyVDr8ZI/ilKqkzb1WqoNAI7z55AyegxSJ0/BnUWLkfnH1uCQagO4PXsO0r/73mkb78dntXGPPiqdO86tNXmbAAoBgEBFwZSr1vOxXIy3dTgc6N/nJUyaMFk95+TzUz7e2iq94pTSaUPqxAOcZTSuu/lUHMRgBCkPPPAAzpw5g0WLFiEqKirP6axfvx7Tp0/3YckYBZXc9GEquNYHqHN9QCYhIQFHjhxx271k3b5yApqCaBWZzpQqHrgxPEbj6atVq2Zp/9JRYYB035OXtKDK3+pLuTNTzd1Zs4+0I6iQo5tPlWpVxL0kUaNYD9Tsp4mrrXO5wu6cDKskJCTg77//thR39uzZfi4Ng+EZb0WzjRs3ztMYyLNnz6riYw0hISFo0bKFW/zd2VlQRcriT05RLbs0op1QjZiK0BdqtkTvp9xm13iZXd8hoVCkxpwsN6bEaRtHAZuynYCT9uGk9AiAON69XX/RblfeJ0+gvOR9eBDw0vuXPwMeou6Y07x4TVybFFfcTw3X+11Ot44tBM9ERriVDwBeeeoVXDp3GRw48IQHBw6EcOCImAsHThRjEwKecOCIeK5xhICCYHDvobh79y4uX7qMF3v1g8PuyJVU2/m4F3yp9p3sO1h94heAiM+iOMLBxtlg40LAczx4wkOWt8uPmKn0l3yeUgJQQlCucjkMnPKG5bw/HjoW6bfTIVCq9MEBskoboAKVJNvil0KQ62SaTix5X1nwLYq1nWpZikRb6dei6v7KQnRKn5lRfUyvb846rC8kcPjim6N0abkI1r1Bm5ZdsHudXu4yD0w2+/fvx4qfVrht79WrF2rXrm05HbO2kSdSMl3GV2tv96595cpPSG02dR9ZnK30j8P5GJqVnbXgGAwGg8FgMBgM31CkxNp6VK1aFS+99BKWLVuG5ORkbN68GX369PE4gFnG4XDgvffe0w0rypNTzUhNTTUNz4vgPLeY5ZGWlhY0nUwF9Rz64osvEB8fn+f97XY79u3bh1mzZuG5555DxYoVUadOHYwYMSIohXCZmZnIysoyDPckrvEXBfX8CTTePiQghOCrr77yKPswIzs7G7t378bnn3+OHj16IDY2Fg0aNMDo0aNx4sQJr8pX0FmyZAnq1KmD77//PmiuzYWFu3fvIidHfxAOkP/3Y8C8ztCzZ0+8+OKLXuV/9uxZLF26FAMHDkTDhg1Rrlw59O3bF2vXrs2TvK8wkpaWZhruzYBNBgPwfA5lZrpP2ja7NgT7tYvhO27evIknnngCPXv2xJkzZ/K7OEHFmTNn8OCDD2Lw4MGGi1QwggfWbrNGoAZ3eYvZPYAQ4ve6U2G7R82aNQt79uzJ8/7Tpk3DoUOHfFgi/8Hq3Qx/U7x4cdPw3Na7bTYbIiL0Bx77imC+pt26dcswLDw8PFcCH1+R389dSpYsaRoebPegglK3yA8opab3paLS7mb19KJLaGgoFi9ebDpWYMuWLfjrr78CWCrPfPTRR6YDyNPS0jBnzpwAliiweBJn++O6X6ZMGXTu3Nk0zq5du3yeL4PBYDAYBQ0rYu3s1NMQss37xwKHp3EpeatX3LrjefxBdna22zZvF9cxEnPb7e6yay237mTBWbVmhkG4yRifkFxKF53GCxGTMEaBpnHjxhg6dKiluAMHDkRWVhb+/vtvPPzwwwBE8fXevXv9srAOALRt2xYbN27E8uXL0b59+1z12xNCMHHiRI/xvHnuXatWLfTv3x/16tVD8+bN0a1bNwwfPhypqan49ddfFUHU5s2bLV9bmjdvjj179mDXrl04fPgw7tzRl1Vu3boVAwYMQIsWLbBhw4Y8vwcGg8EobCxevBiVKlVCx44d8e+//zqFvf322z6Tka1evdpSvLmlrc1n0NaurNZ+K/M81sTEYFapMmgUGgpbLvrj0lLTsOPPHXjmiWdwT6V70Or+Vpj939m4dvWqk1jasoyZUqSOG4+bAwdB8OJ5QsaPPyL58cfhsLjYZ1RYtCjyEURhtiLXdttGIQii6phSCoHKkm3pJxXv04L8t6AVNqqqRkCUBFGqlRtDlRu7fS6q4lHZABdhkJP7kqqzDT1UudV8pf3kny7yETk8hPNPfS0YyPhlFVInTXbaRiIjUfbbr/2WZ8W27eGAqOnUvqjeTyr/rZ41faKiEJqL7yylFFPGT8GLvV6QzjWiHmdJMqWcl5TqnD/U6UeuYI94GUWI/v37IyUlBUOGDLE8x9mVDz74QHc8EIPhekHNq3z76y/d728hUZUQWbmtBXOY2vdYMjJwioOtW7fqbm/cuLGl/UtESmJtCFqVmo5M0UWwrUi4pf8ladrNvz7Tzad9h3ZSMs5Hxz0PKPkr9S2pHul8g3aJr4NT2qzLtcjx/PPPW4pXtWpV9OjRw8+lYTCs4c1YIEKIxzGvely+fFnc30WQDABt2rRxi78rO8ugGUMt3H8J1Lu0e37av1zbZLKqW6vsluXbhKjbOCXMXfMtC6tBCIhGkM0BqMS7L4pxTXAoaRLNP04SbMtp8E5l04qz5RfAgboIs6GRcMtSbud9eUgibwI8H1UccTb3Mp5PuoCu93fDxtWbJGE2Bw48OMKBJwQcJwm3CSdKyAkPnhN/37RqE1Jupihp7di+A28NesuyVNtVoF7Qpdp2wY5fT6+BAw5EhEagmK0YIsIiUSw0ApGhxRARGoniYcURFR6FqPBoRIZFICI0AmF8GGwcp8islfOFEtzf4X48/epTlvK/fPEyPhk1VbbaAtKCdYJGaCvXt7R9aQJV62EgsrRerjvJfW9qH5yrTFeGUgpCOFWurZHoAprjKcdncm2GJdzbFq7HnlIKu87C5nnC0+UigKfdqNGj3LbxPI/Ro0frrz/hAVmwbfW7k+3IRlrWbUWCLX7/pbQAp/urFo2r3/R7baX4rNuTwWAwGAwGg8HwHUVerK0lJCQEHTp0wLfffotjx455nAgps379ehw8eNBtu9Eg4qLO3bt3TcPDw8P9XoZixYoZhlFKg2bgQEE9h8qVK4eNGzeiSpUqPkvz6NGjmDJlCurVq4fOnTtj3759PkvbWzydL/khUgEK7vlTEImPj8fGjRtRvnx5n6V56NAhjB8/HjVr1sTjjz/uNqi6sEMpxQcffIC+ffv65FwuUaIEateujQ4dOqBXr14YNmwY3nzzTR+UtOAS7PdjAMjIyDAMI4Rg/vz5ePbZZ31Wnhs3bmDJkiXo3r07atasia+++srriaoFHbOFIwBRNMNgeENYWJhpuN530Oz6FezXLoZvOHv2LB544AGsWrXK67R4nkfFihXRrFkzPPbYY3jllVcwatQoNGzY0AclDTy7d+/G/fffj927d3udVmhoKOLj49GiRQs8+eSTeO211/DRRx+hQoUKPigpQ4a12woXZveosLAwvw9UK0z3qHPnzmHkyJGG4XJ7gOOMu7ftdjtee+21AlGnZ/Vuhr/xJJNh9e7cYdYfnF99wfndzxPMx4uRO7Kzs03vnUXh+y8IAjtnizg1atTAc889Zxrnyy+/DFBprBESEoL333/fNM6XX35ZaCdZeLo2+atN0KFDB9PwovZsj8FgMBgMPerWrevxeSAAZCYnBqA0vkXp7TXyjWjkJbfu2CF4qIrpLYwmT9DPK3qybk+LQNodAlLvuPRXymVX6pPEabMyqdjlPVJQUMF9wffQUIO+Kg9d6HmS/DAKFJ999hm++uorwzF48fHxSExMxMyZM3XDa9eujU2bNpk+O8gLISEhWLhwIQDgmWeewZYtW5CWloZKlSpZ2n/kyJF46KGHPMbr0KFDrp8lVahQATNmzMDRo0exaNEiHDp0CLt27cKaNWswdepUt2vLd999Zznt3377Dc2bN0eLFi1Qr149REdHo1GjRrgmCUbtdju6deuG9u3bY/78+di1axc6deqE7t27B80YbAaDwcgPpk6dipIlS+Kll17CxYsXDeMNGjQICxYs8Dq/EydOeIzTKDQU3vTuu9bCXFUwMt2LhWNl2RgcqVAR22Jj8VWZMhhTogT6RpovAqzln8R/MOKd91GrWm289PxL2L9vPygAnrgLkfRInTwFt+d9oRvGx8Wh+PN9UXLcWJT6bBpKThiP4i/1h01agMKVnGPHcf253qDp6R7zjQqNEqXZsjxbEmk7xN8kibYk1JZEP6LsR5JvSxIfWaitahc1gkRZBaQRA0EW+CiiD6qIPOT9CHW2fjjVq+X9qHY/F3GLHKZpDghSmd1qLoq3UZOOYh0Rc7YsSS9gZO3eg1tDXBaK4TiUmTcHIfXq+S3f8g+0ABcSIgqkIB5SB1x1nqrWU/sCgFAAH5XM/cK6K1f8gtdfft0pB+Wc0Z4YTueeC1pRkCaUas9Z13ZmIX3OwWDowXEcPv/8c1y9ehWPPvportuLmZmZeOedd/xUOkZBxrSPzTXI6LSjwL+H3J+FhpauA7jU29S6gF4GQPHwwCgObt68iU2bNrltb9CgAWJiYiylUSIyFJrOUshLWoiLo2iWt6CCW2epiyIbOalncfuk+yI5jZo0RHy1eGjNbXoyR7kEuSYPO7F+2cLNypUrcerUKUtxv/7afwvGMBh5IS9zM+RraPXq1XO97+3bt13WNSAgRHy1bdvWLf7h7Gykuy6SAFmVrY+LfhkEVFnOiGiez1GXfQBJUuySMAFAZI+wZkc5nnNe7vJungKEipJgTnpV0ln45bZAXaTZzpJtDkSUV0uibZskwSaQhNhQRdq8IthWhdsEWvG2+n7lfWWpNkeBcHB4t0S0oUTprZeG463+b+HW9VvgJME2IbJUmwcPAp7jwXM8COXAEQ7rfl7nls43X36DTyZ+Ykmq7STJLuBSbUop1p/5DdczronHhACEiEeJk4zZ2u8Gz3GwcaEItYUhIiwCUeHRKFWsFCJDiyOEF+tWYv8V0GvIs6jduJalcqz6YRX+WL8F0nJ2Yv+XWELxH1H7twhUUy6V+qgU6bZLvxugWfAO0NTpXJasE9T+DAIdEbLL4WBybUae0fS3AkCOw30MSJ7TNCKAp9uOHTuw7jf3a2yfvn1Qo0YNtSx5EGwD1r47yRnXdL+Trt9rp/5PNZKmgC5lJHDf5hRG3eO6JstgMBgMBoPBYDByDRNrG3DPPffg119/xYgRIyzF//bbb922FQRpS37gqfHJ66xU6Gs8rdYdLMfO4XDkdxHyTM2aNbFnzx48/vjjPk97/fr1uP/++/Hee+/BbvfRqmpe4Ok45XV1eG8pyOdPQeS+++7D3r170bFjR5+nvWrVKjRq1Ajjxo0LmuuTv5kwYQImTZqUq32ioqLQoUMHDBs2DPPnz8fmzZtx4sQJZGRkICUlBUeOHMHmzZvx3Xff4bPPPsOLL77on8IXEArD/TgkJATff/89PvnkE0uTcXPD6dOn0a9fP7Rv3x7nz5/3adoMBkPF00N7PQGg2fWrIFy7GN5x/fp1dOzYESdPnszVfjVq1MD//d//YcKECVi+fDn27NmDy5cvIzs7GxcvXsSePXuwatUqzJ8/H+PGjUPt2rX99A78x9GjR9GpUyfcuHHD8j6EEDRo0AAvvPACPv30U6xcuRJ///03kpOTkZmZiaSkJOzcuRMrVqzA3Llz8eGHH6JcuXJ+fBdFD9ZuK1ywe5RvoJTijTfeQLrJ5NQ33ngDr7zyCgYNGmSa1o4dO4JOeshg5Afy4FQjWL07d5jdv/OrLzi/+3mC+Xgxckd+n0tA/p9P7HxlAPAo1l67dm3QTVZ46qmnTBdkOX36NI4dOxbAEgWO6Oho03A9oaQvaNSokWl4cnIyE/UzGAwGo8gTEhJiaTHTzOQDAShN/uEQgBtp5mPcqlat6rYtMTHRq+cISUlJbtsqV65sughbcmoGBJq3dpFe7xN1uL9vT4vAMYo2L7zwAi5fvozly5cjPj4eISEhiIqKwsSJE5GUlIT77rvPdP+2bdvi+++/95lAgBCCBQsW6LY7zJ5jaLH6fNVms6F06dKW4jZv3hz79+/HpUuXMHjwYEv7AMCff/5pOa4rlFIkJiaiSpUqmDNnDmJjY/Hrr7+6xVu7di3Kli2LFStW5DkvBoPBKMhMnz4dqampHuNRSjFgwADdeUhWOXr0KHJy3BcyceWx8AhL6elJmXILBWADUJm3oV1YOF6MLI6PS5TAqYpxWFymDKpafJbmcDjw07Kf0OHBDnjxuRct3dszN27E7Vn/z955B0hNNHz4N9nrtOPoICJFqihFlCqg8FFEUEGxU3wBwYoIitJEmoJKUbEgIFWxIFIFEbBgQekgXSkH1znu4Ppmvj9SNj27t/1uHlxvNzOZmU2ymckk88z7uuVcuXJImPsOavz2K+JnzkDZoUNQZuCDKDt4EOKnvo7qP+9CpUWfgKtcWbdu4bFjuDJ9hm3ekVwkohxRgsyH50X5DgXlJZG2+JcXhdqiZJsXBdRyfFHKLUm2Baj0n/xXKfWggErEIaVnZL1WCYBkm5bxdzKUG+ukQBAk2lJ8qpR7u1ahVAjniCCk8paI669Hxdlvmb4imzb1Og9PKDp9GulDhoJqfo/x06chxmaCRm+JiItDfOMmOoE2r/srhPHU9ZkX1+kQHYP/lSvr8e9+9YrVWPvVWgAuBxiVjldJTKU8LmSo6g+DwbAmISEB33//Pfbu3YuGDRt6tO7nn3/up1Ixwg1ve0k0LjcAMLw3HV1Z22+jP+drlYJxARJrL1q0yPC+8QMPPOB2GmVjpH5NHqC8G1WZUrYt1dIU1JmPlB3jwRfq7yU/9uTjrklTKFVvdKnNZzZpiunkFpqSmsQz/Mwo8Tz11FNuxbvlllsMxcEMRrDx5F6A8lmvW2+91eO8Ll26hIsXL2oSFdO77VZd3VgEYH9BvsoFShT/OKhF1EbzC7m02tIVH1FFkiXWSnk2XPJtVQ2grBtMKjHOpYhW+UBdim+C6wyeIS0Q+wY4iDJuTZbK788pt4FCrq19cYTCQajis0vK7SCCHFxKQynhdhCgeWQ0XrKQa29dvw192t+DzWu3iOs5hGftQQCOAwgnyMQJQDgH7n3I2JUyfep0fPj+RygtUm0A+OHsVvx35V9Zng3CyXJxQjhh/4rjFjhx63IcgQOc3C/EcRyiI6JRLro8EuIqoVx0eTgcEeAcEXhx9mhUqGj9LKDE6y++gYxUYQylOH2dazI7nsJJKXjqdPWPSH0UYj8cCAUhgOiOF8J5of1FxH40ub9DfENB5e2tWiaWiXBEPtcQzT/tMt1nm90Yas+rMvy9TxT9uIpJDAt8IdamNq8AQSnFhAkTdMsjIiIwccJERURFuYoh2LbbT0k5ignvvTidqrIxypP9hhkMBoPBYDAYjIBQMqd69xGEEMyYMQOJiYm2D6xt3rwZb731lttpt2nTBlOnTvW2iMUiEIPerbDrnAuEVMpOxsxx4eGcf/nll9GlS5eg5F27dm3bOFWqVMHatWuxefNmTJkyBXv27PFZ/pRSvPXWWzhy5Ai+/vprnwtVPcHueAlVUdqGDRuCdj6wG2gertSqVQtbt27F119/jalTp+LQoUM+S7uoqAiTJk3C0aNHsXz58qBJegLBjh07MHHiRPuIACpVqoTBgwdjwIABaNOmTdDruHCipNTHHMdh7Nix6N+/P6ZMmYLVq1f7dNKFn3/+Gbfddht++OEHNGvWzGfphgt25xp/CUkYpQe7Y6hMmTK6ZVbnr3A5dzGKB6UUQ4YMwenTp92K36lTJwwaNAi9e/dGjRo1/Fy64FJQUIAHH3wQmZmZtnEJIejTpw8effRR9OjRA/Hx8QEoIaM4NGjQAAsWLAha/kxs4TmsjvINX375JTZu3GgaXr16dUyfPh0AMHXqVKxZswaXLl0yjT9u3Dj07dsXVapU8XlZfQVrdzP8TVFRkeUDYazd7RlWeQerLzjY/TyhvL8YnhHsYwkI/eMpmPd4S/J9gVCjY8eOluGJiYlITEzEddddF6AS2VO2bFm0atUKv//+u2mc33//PSwnE7OjYsWKluHZ2dl+ybdOnTq2cZKTk1G3bl2/5M9gMBgMRrjQunVr/Pnnn5ZxSqRYWzCKCVCKpMtFqFLBvE1/66234u+//1Ytu3LlCnbs2IFu3bp5nH12djYOHjyoW96uXTvL9RLTrlqGC+ODRaGLdjS8UXyqFz1GRkUpBiHTgA72ZoQPAwYMwIABA4q17sCBA3Hp0iWMHj3aqzJwHIfPP//cVLDUsmVL/Pjjj7bpPPfcc4iJicGwYcNs4950003YtWuXbbzIyEi0bNnSNp4/yMvLw9NPP20Z59q1a+jfvz86d+6MrVu3Wk4ExWAwGCWN+Ph4vWTJBEopBg0ahKioKAwcONDjvNydvCHah80tb9QPnaNjsKVKNH7Iz8OKa9fwe36+W+vlXsu1L1dRETInTdYt5ypUQJVvvkZk40bmKxOC2F49EdmkMVL63Qc+LU0VfHX5CpQdPgwRBpPhKCkTWQb5RXkA4cBTHgQATziA5wGOgFAKQnhZRCUpkHlQEMqDEuK6hICowRZF2xxxuLTYkrWHCH+JKK8i4voEVLBLSTItQtXiEZWqi6h2KhXFQdL1DIEoF3JZk2Uxo/KSR7mAAOAl8bfCyEIBRHK+ec6fq1wZZR4xnyAz74cfUHj0qE/ysoNPT0fa40+A1zy3V27EcJR94vGAlKFyq9ZIO3hQFnc5IAijRM2TrGtSHl9U83lQ2bKoHxGB1y5nwpOploYPGYZ2HdqhRo0aslRbd42nEXtqxWDSdaFRmA52+cgoxbRo0QLHjx/H6tWrMWLECLfuf6WlpeH8+fNujQFllDx0MmV3kFydikk85L+ayr9BwwbYvXu3anW+MNuVji574/LERvn/5H7lyhXMmTNHtzwyMhJDhw51O52YqAixX1TaULz4noqibQ6ESG0fHgSc2ORSK1Kzjn6BgoxTuvRb39YaAx95QIzlapcJdSUFpcSVtaLeVPaxsqqS4QkffPABkpOT3Yq7atUqP5eGwSg+hBBbaaY2vHv37li4cKHHef215y/07ddXl3ZMTAxuve1W7P5FXTf+UVCADtExuokl5LJDfW2mjwGFspdCusajhMq36qRrd1CTNKQwzSZSdRVocjBqSUhPbdY2eIaRAjhfVIQ6jghQIsR1SYfV+SivOZXXq4quB0tvqraZIdWHHFzbgQDoHRuHSg4HplzORK7B8ZF5ORMvDh+DTes2Y+qcKahUpYpQ38K1rSiE/pi7et+JZi2a4cg4wiagAAAgAElEQVT+I+rvTSnGvjgWhCMYOWpkiZZqU1Bs/28bTmQcV8izJZE2J0vZAU6WlEuCbdd2EWJxsmSbwMFxiHJEomxUGfCUIrZuHJ6b8RzeGDnNtkyX0y9j6tg38O6SuSAcBSf2iVGpLUYFIztPKRyEh3iUCMc4TwFO6Dcj8n4gct8bIRSg4m9N7H9zpS32jRGiahoq732r7oEr9rO278OtvhDlfmD31ksd2vrLJ2JtH1Osa08A27dvN7wvPnjIYNSrV88oIxeG15zmyMJ7g9/Pxavu3c/RpsVgMBgMBoPBYDBCEzb61gZCCObOnYvvvvsOV65cMY135MgRXL16FWXLlpWXRUVFmUpP4uPj0bNnT5+XNxyIi4uzDM/NtX/wzVus8iCEBFXSrMSuHE2bNg3544gQgt69e6NXr174888/sXLlSqxbtw7nzp3zSfobN27EsGHD8NlnnwWtIzAmJsYyPCdHP3t0ILA7frp27Wr7e2R4DiEEAwYMQP/+/fHLL79g5cqVWL9+vdsPSdvx+eefo0qVKpg/f75P0gs1ioqKMGrUKNt4sbGxmDBhAp5//nlD+RPDnlCvjwH7MiqpV68eli1bhlmzZmHlypX46quvsGfPHp90UCclJaFHjx7Yu3ev2wMRSgp2vy9/CUkYpQe7Y6hChQq6ZXFxccjKyjKMH27nLoZnrF+/Hhs2bLCN16ZNG8ydOxft27cPQKlCgwULFrg1qUuvXr3w9ttvo0mTJgEoFcMdrK7bYmNjQ/6an6HGqg7Iy8sDz/N+FUGWhDrq8uXLeO655yzjzJ07V24jlC9fHu+88w4efth8wGRGRgbGjh2LpUuX+rKoPoW1uxn+prjtbjNyc3P9/mBmKJ/TYmJiTLdpsPqCg93PE8r7i+EZUVFR4DgOPG88ZL40XHc7HA7LbVCa7/GWJsqVK4eaNWta3ts5ceJESIm1AaBhw4aWYu0TJ04EsDSBw67f/vLly37Jt3LlyrZxWFuewWAwGAxBrG1HfuqBAJQkUBg/o3ApoxDNbzB/xqxXr1746KOPdMtnzZqFu+66y+N+mNWrV6OwUC+1vvfeey3XS0z3tP0ijSynhiPcqVNfhqgoNrEnw/+88MILXou1T506ZTlRztixY90SawPA8OHDceLECcyePdsy3ieffIKGDRvapnfkyBHbOEY8/PDDmDbNXkbgK3bt2oV169aZyskZDAajJJKQkOBRfEopHn74YURHR9u21YzyckceNS87C0+UKWsZR4lWqGSOcahSiCTHEgUyESDoGR2LHtGxOFVUiO/ycnGgoAC7LSTb7tSNed9vRdG587rl8W9MtZZqK4i44QYkzHkLaYM1ckWex7XPv0CFV162XL9MZBmk5aaBAw9QAicABxGEVFQUZ/MACOUEtTYVFduifFGwNvEuiRXhFHIdjc6aEnAaIY8s4xYWCtcQ8s4kqh3Lg1dLe4hCnKkwcfE8b3gtQgl1eSQVO5yq9rwk2XalzRHfiLVDBZqXh7TBQ1F0Vj02KrZ3L1SY8FrAylH55pvl97x4PHAQZGWCMkp4SbJttZJNVH9Sgk4xMVhWpTKGp6Ujx83n7wsKCtHohkY4ff4UqlStqpBIAVoNGFXo4GRMJDjy8whKu5o2jMEopTz88MMYOHAgqlWrhjTNZBBGfPHFF3jppZcCUDJGOFJs+TYFGt6ob6MVZJwQ2zSqmTssCkARHen/c/rEiRORmpqqWz5kyBDUqlXL7XQiIzhwRBKCKvWfyhaZkdJU0d4jQM4FtXRV4oMl74OLcAjpUSLKQSkIp9lGct2okWsDLrOjHNWg/gXU0kem4y6V8DyP8ePHuxX3jjvuQNOmTf1cIgbDO8z6R8z6THr06FGsfP7e9zf69esn16FyXUqBjLQMXfx/CgtNpdoSBGrZtJFoWzj3uwzZ8rxZ0iU8NVlPkYk07xZxLZLzJdCWQ+5hUF1DAkAFwiGOcMih6ucr113LwfPly8tlkfORNhFRX6cq85WuYSlcAm/9dnNNIqFNQynjVl5mto+KxkeVKmH6lUwcLywy2jL4YeMP2PPLHkx6cyLueeAeCNeyPAAHKOHFyasceGH8sxg28Cnd+pRSvDnrTdRrXA897+pZIqXaTurEtn+/x5nMUy6pNgg4sWNIkmsLyyCKs8VlRJJoO+R1CMeJ4m1OWFuMF8U5EBsZi7v79sbVlGzMnTLftt9zx6ad2LBmPfoO7CvIrzlA+mXyhMJBARAKJwUchIJSXuxzAxzgxJgEEJdLW19qQxExDiGc2C7j5PaT3AIU5dquzxQc4Vz9F7qmnPdy7UDB+l+scadv3huM0nZSJ4poESI4G1Wcj4tVXHm2aXqU4jWD/tPIyEi89qob/araSsCDfJXHdRFfiOSrSep0bQ57498FVV+KKc7z8qSVygi6/k51MPvpMRgMBoPBYDAYxcd/JpcSREJCAgYPHmwZh1KKkydPqpYZySgkrCTdJR2r7QIEZttkZmaahpUrV86vkiNPCIVt5SsIIbj99tsxf/58/Pfffzhx4gQ+/vhjDBo0CI0aufewohnLly/Ht99+66OSek5sbCwiDGbYlEhPTw9gaVyUpOMnHCGEoFOnTvjwww9x4cIFHD16FB988AEee+wxNGjQwKu0FyxYgB07dviopKHF2rVrcezYMcs4DRs2xN69e/Hqq68yqbYXxMTEIDLSfLBiIM4RdjKL8uXLe5xmzZo1MXbsWPzxxx9IS0vD2rVrMWbMGLRv3952IgQrEhMT8cILLxR7/XAlPj7eMjwlJSVAJWGUVOwe6K1WrZpuWbCvs6yuJYDinbsY7jF9+nTbOOPGjcPu3btLlVQ7Pz8fb731lmUch8OB999/Hxs3bmRS7RAj2Oc0hm+xuw73t1CtJNRR48aNQ3Jysml4jx498OCDD6qWDRw4EHfddZdlup999hl27tzpiyL6hfLly1s+dMba3QxvsWt3G8korc5pTqfT7wJpf/QZ+AqrvHNycgIiHtYS7L7gUN5fDM8ghAS9jRrsNk0obANGaGAna05KSrIMDwbhWGZfYCc499f3dueeg5HMksFgMBiM0oY7Yu2CK2fAFxhPrFtSOJ9m3S7o2bOnYXtu+/btWLx4sUd5ZWRk4PXXX9ctr1mzJu677z7Ldc+l+Hg/8PpB6pFMrM0IABkZeoGFJ1SpUsVSqg0Iv9sbb7zR7TTnzJmDvn37mk7mBQB//fWXW2kV9xmoMWPGWD7r6g/WrVsX0PwYDAYj2FSvXt3jdSil6N+/PzZt2uTxulYTukuk8jxyLOofwD33hF0cS4ET9E7FBhGRGF22PJYkVMaRGrXwcUIl9IqN1a1Xv35927Llfv+9bhlXuTLi+vW1XVdJTLduhiLu/F27bNeNjYwDpTx46pJbUypIrCkAnlJxGQ8q66IoKKXgKeT1JDUXL4qoKKUKcYn4l2hkJpQqxNiuZcJyIU8pULmeUqItQ1R/9AYtzXKqEGdLUmW5tFQSSAqRI7gSJNbmeWQ89zwK9u5VLY5q0QIJ8+cBARyTltCoMXjlMaNQnPMQZNtU+ZeqlysVoHUjIvFN1aqo5vCs/M0b34wjhw4LKYmGNyoeb5QaHGcK+RyDwfAcjuMsn7FTcvjwYT+XhhFe+M7O1aChfmxkzoWd4Auuyp+N5Wvq2idCK432MTt37sR7772nW16hQgVMnTrV4/QcDqW5TfsNFd+NKmtlyOtQUFBngS7dRk0bokbtmkIcTcNZ+dFc3EfkuJTa1L8MBoDJkycjK8v+fgDHcVi1alUASsRgeI8nAtiYmJhijU2X+vBlQbLin9Fz1WVVZTI+D2sdntJ7DoKUWnJxEgoQqpAvU3WtSgxeKogiLUUeSjgpXwCc/M1cMmvp1TBSf32/t7AAHACHIg1Jqi2JTzkKVXrKchJxXaP8hHSpHK4tqypP4vqOBEDdiAh8nFAJI8qWhcPkGLly5QrGPPUSnnp0JNKSUsHBAY4ADkJE8TNBxzvvwM5DO7Hw8w8wf9k8LFgxHwtWzceKrcvx3Z51qNm8Gs5fOYeSJtXOK8rDdye/xZnMU7IAmxBOdPEQOAgHyKJtQaItfgJHhHBxK4LjOEnDDY4oXlCvH+WIwuCnBmPl5mVo2NT+Ptw7U95FztUcUFDwvFPsm5L02FTu/6K82A9CeYAI7SXKi7JtRQeYuj9O6ESRW3XKiemUf8Xmn5yzOKEKVfTZqbrydK1I1k5jqJGb/fJ51PWbzysK7FgVfxyfG9ZvwJ4/9+iWP/m/J1GnTh33EypG0ZTXVBeyL4CH8b0TYRIB5fmW6M+9is+uc4q7L3gQVzqXKD5DE+ZpejDLg8FgMBgMBoPBCG9Cwx4cBtx99922cS5evKj6bDVwVRu3NFGlShXLcH8P6OV53lIkYjfgOJDYlSVcjyNCCG688UYMGzYMS5cuxbFjx5CZmYmtW7diypQp6Nq1q1sPeSqZOHFi0C7UCSGoXLmyaXhKSgry8/MDWCKBknr8hCOEEDRp0gQjR47E8uXLcfLkSaSnp2Pz5s2YMGECOnXqZCk4NmLChAl+Km1w+fTTTy3Db7zxRvzyyy9o3LhxgEpUciGEWNbJgRBsWMnh7M6t7pCQkIB7770Xc+bMwa+//oqsrCz8/fffWLBgAR588EHbNomW1atX4+jRo16VKdywq0suXLgQoJIwSiqJiYmW4bVr19Yts/rtXr16FdeuXfO6XFbYiS1D6XqiJHH48GH8+eeflnGmTZuGN998M+ADgYPNhg0bbI/LlStXYtSoUWym8BDE6pyRlJRkObCeEXoEu88r3OuoXbt2YdGiRabh0dHReP/993XnMkII3n//fdvr6pEjRwalf8YdHA4HKlWqZBqemJjIzgfFgD3U48LX7W6gdJ/T7LZNMK6V2f5i+BKr4yklJQVOp9Ov+YfC8cTu8TIAe0mZOwMMA004ltkX2Mnuzp49G6CS6ImKigpa3gwGg8FghArNmjVz6zmwvNQDAShNIDC+F3MuVS9LURIdHY2XX37ZMOypp57C2rVr3co9Ozsb999/v+G1y/Tp0233xdlkTycTkqx7RKXnk9/xeqG4p89IMRjFYdu2bV6tX7FiRbfirVy50qN0169fD4fDgW+++UYXtnv3bjz22GNupWPUp+sO8fHxWL16dUDvG9vd52cwGIySRo0aNYq1Hs/zuOeeezyuw/r16+dWvORi3G+2vtvq3r1YORYxWKYgAsAd0TF4Oz4Bv1SrgZFlyyFeFBPb9f8BQMHBg7plUS1aAJ4+R0YIYjp31i0uPHFSbwbXEBcRp9D18MI/yotya15eJgkreCp+olQWbcthGuGkJKtWihllkQYgb19eEmgr5MYQ/0hCH7hScEUxkW4I66nXkdeD4p480XyWSkYUeYOCIyVHrH1l2nTkblTL8CNqX4dKS5eAGAji/Ul8gwYuobYozdYKs3nNXwnlUc2LAqjyHIevq1ZDCw/6t3Ou5eCOdp1x4MBBYwmL5tjTIovhlceQ+uAzjM9glGY4NwX+/r6/zwgvLIVoJpNomMVr2KihYXDSrhfVEeV0lGZNF/6ciyItLQ2PPfaYYb0xZ84cVKtWzeM0I+TJJ4pfF0VW1E8cc0urW4RUVe0rV/uNqmp2VxvNqL1ttO/Uk7JIaVDDv3Icg3agu/8YoU1BQQHmzJnjVtx+/fqhVq1afi4Rg+EfLK8bCHDdddd5nObev/ZqJsASSEpKMnxWu6N8X87gOkizVDmvlTyNA3FFdMUn8nuj6lopqjaSayv/KtPQlseVhvBPGd4+Wv+M2pnCIvBw3S9UibO1gnBN+ZRSbeV6rpck+KayUBvQpyOnQZVCbiCCEAwqWw5LK1VCY4v7lD9u+RH33Xk/CgoKBHm0KJF2iJLoajWqovNdd6Brz67o3L0zOt3VCc1uborICAcIdSA9Nw0nMo6jSJx4ONyl2um56fj6+BdIunpRFGYLeXNE2OqSVJuDtK2ILN0mnLBcKK8UTxJpSwJuhahbSh9SOgQ3t26BtTvW4sWJL1o+g5eRnoGVi1bK/WnCP6cwAZ4suRX65IT+OAjLpX46ZZ+cor+NF3/rROo7E/tdIPWZmbR5pL4zbV+cdvcyuTZDDZHFzPISo986AXKL8oyT0HYImhDstj3P85g4aaJueXR0NMaPHx+QMkhthH+vnAGgmJBBmnyCqCLDaFfI12jU6vztXtkJMay1iwc1ec9gMBgMBoPBYJQSmFjbTW6++WbbOFevXlV9vv76603jJiYmGs48WBooV64c4uPjTcPPnj3r14dcLl68iMJC/YANieJ0hPsLq2MIAE6ePBmgkvifChUqoHv37pg8eTJ+/PFHpKenY82aNejRo4db6x85ciSoD+BbHTeUUpw+fTqApREoTcdPOJKQkICePXvijTfewE8//YS0tDSsXLkSXbp0cWv93bt34/jx4/4tZIDJzc3Fjh07LON89tlnHsuQGeZYnSeuXr2K9PR0v+VNKbWUWVSrVs3ngykjIyPRqlUrPPPMM/jiiy+QlJSE3377DaNGjXJ7huklS5b4tEyhTnR0tOXDYmfPnkVubmBnNw13ioqKgl2EkOLEiROW4TfeqJ9V2q6N429Rzn///Wca5nA4ivWAJcOeTZs2WYZ37NgRr776aoBKE1ps3LjRMnzo0KEYOHBggErD8BSrc1pBQQHOnTsXwNIwvCWU6yggtPq8tOTl5WHEiBGWcSZMmID69fUDCgCgUaNGGDt2rOX6x44dc/tB8GBgdz6w278MPazt7cKuH7A47W5/H5OhfE6zyzsY/a6sDmL4Eqvjied5W1m/t1gdT2XLlkX58uX9mj/A7vEyBOzaEqE48Uk4ltkXNGrUyDLcX/fT3DkXBOKcxWAwGAxGqBMZGenWs5fhJta2fbpRE+HfJGuxNgA8++yzaNWqlW55UVER+vfvj9GjRyMjI8M4O0qxefNmtG7dGrt27dKF9+vXD4MGDbItw6mLmZbh0vBv1chBq43h1LdRI4s5+Yi7g8kZDABeT8htd50h0aZNG3Tq1Mnj9Pv374/KlStj9uzZAIT+uzvvvNPt6zZ3n6s1YsCAAZg0aVKx1/cUdr+TwWCUNurUqVPsdXmeR69evQzbc2a88MILbsVL582lmkYSp+KilDFpMzBK28jxkMBxeKZcOWyrWg0TylfAjW5sUz4pWbeMsxizZIXDQBpH8/JAbSbyjo2IFQU7vCg6dAl5eAiCbVC1rEcWbksiYirJOBSCa2nLUEHeI/h7qPzXJdmGy1YlxaEUWuuHqYjERPRDKXVZrVQCRwoqSbOpS6StVGZSqhA1gsJBHD7zgwSTq0s/Q/ZHH6uWceXLo9Ly5XBUqRzw8kTHV0Rk+fIqdw4vSaDkl0vOzkOQaEMRX6uoiQDwUaVKKO+B7bSwsBDdOnfDpYuX5GNR5ZCi2t+8wclBe3wYOWV86JkJFEbi+nB8MUIPd9odbN8xvMU1oYZrGQVFkyZN0KRJE138q2c2oignRRnZ6K3uk68pKirCI488YviMy3333Ycnn3yyWOlyrkYOhMpNqm2VNarCgKqrbSmiK+u32/69B+Q0Kahrg0vyRgmi+Qx9+87rajLM6lmG5zz77LPIyzMRMiqIiIjA0qVL/V8gBsMP2Em1AeCWW27xON20tDScO39OJztdvWq1bkKTGELQIzYOZlJtq2WqKkRxra2Vawvv9GkoLuFVYapai6jXUadvdClG5Ht1nQ3E2k4AP+blgVNpsF2ybA4uqbbyvVawDYNl6hc1FHE7FHE4IryI6h9wY0QkPqlUGSPLlUOEiZw6JTkF337+rbiPBaG2/B6CONrBceAcHBycQ5BIU4eYL4er+VdxJPUIrhZelbcbEH5S7WPpR7H2+JfIKsgG4QTZNcc5ZCG2gwhbnlNsI3ELgSOc8J4j4IiwjoO4JNqCnJuT48nvOYdCpC6kFhHhwMjRI/DtjrW4sbF+vIPE0vc+Q3ZmlqI/TeoL4V19V4q2FoEo1ybiZHcUslRb+ksIAc9TcSI7CkEwL7a8FP1dSqgo2JXycE1cZ9wo1q3PLLhBwxdbXj5/mvzOi4PqJ0+Ec0CBswBOqunvd/ML+PoYc0/Nrf63Zs0aHDp4SJfW8BHDTcecKNf3FU6+CP9mnjH7Yqp7HbzyPKL8yyv658VzPBErbkLE+ifMrq9YPyCDwWAwGAwGI9xhYm03qVKlim1Hk3amZ6sHqymlOHAgvAaD+BIjUYfE5cuXkZysf7DNVxw7dswyvEGDBn7L21MSEhJQubL5g1X79u0LYGkCS5kyZfDAAw9gy5Yt+P333w1vtGv5/vvvA1AyY6yOaSA4+8pucEdJPn7CkfLly+ORRx7Bjh07sHPnTtStW9d2nWAe8/5g7969KCgwH0jYoUMHtGvXLoAlKvnYnbuOHj3qt7wvXLhgOYgtEPUxx3Fo27Yt3n//ffz777947LHHbNcpab87d7A6Tniex/79+wNYmvAn32ZwRWnD7vhp3ry5blkwz105OTmWgz7r1q2LiIgIv+Vfmvntt98sw8eMGROwh0NCDbttYyeaZQQXdt1WsghmHUUptezziouLQ40aNfyWv7fMmDHDUnbXuHFj2/PZa6+9ZjtYaNq0aUGZ/Mwd7I6fvXv3BqgkJQfW9nYRbu1uu3Na2bJlUbVqVb/lb0co9gUHc38B4XXfhWFPMI+ntLQ0y8n+GjRoEJBrP3aPlwEAmZnWQsHY2NgAlcR9wrHMvuCGG25AuXLlTMNPnjypmyTdF6SlpdnGCWabhcFgMBiMUOLWW2+1jZOXWoLvOxOCU5fs+6oiIyPx1VdfGU7kSynF3LlzUatWLdxzzz2YPHky5s2bh1mzZuF///sf6tevj969extO+HXrrbdi+fLlbl1PnUzMgC/NKZQaiLUjI12D4S0E3YZD9dj4PYabeCOedjgcWLRokdvxt2zZgooVK3qcT3p6OsaNG4dy5crhhhtucLtPOzo6GpMnT/Y4PyVTpkzBvHnzLK+lfEV+fj7Onz/v93wYDAYjVHDn+W8rnE4nunXrht27d9vGLSgocPu56mteihDs1qaav7pwqg/TCaPk98KnWEIwsEwZNKpd2758Tr04nF7Ntl3PODGTb2HzXGBsZJwgyAYgy7IVYkRBsK2U1PIqcbYk6OBBwVOtllEjaZRQ2bOovugEsuhblo4o94VyuSI93RWBG4ePLAuSiyOWVWzzc6RkDF/M27YNmRPVk5SQiAhU+vQTRN4YvHuicTVqinI06hKwQ33E8JplauG2+ncsxd1WrRqqOBxulyMvNw8dbuugmjCGSnIZs0tNg+M2nChNQuqS9n1KAu709ZTUiXcZ1ijrd7dPq5Jc0+h3bpQIAe69/17DpKz7egNzHnnllVewbds23fIbb7wRS5YsKfazJ0W8VEsCrpaa8J5SdUPLsJalQEQZ/T3kC/9d0G1n5X6U2o1UIeS0PSeHWZ3KCAxZWVlYvHixW3GffPJJNpk4IyxxR6oNAJ27dC5W+n/t+UtISq5LKFasXKGL1yMmFmUMzsVaSbbR9RtRCLWV13hKiEaurb2m0+alhYj/M5JZW0FAUC8iErUc+n6StbnXVLJrTqPElt9RxfeU3qvWE14O1WciL+dAXbJuTdllkTZ16WyV0u1IAIPKlMWySpXRLCrS8DuuWLxSUkYLImmOg4MjIJwgkeaIQ9Q+A4QKfx2cAxwccBAORbQQx1KP4nzWOVBKw0qqnVuUi+/PbMKOsz/CiSJBmi3KsqVty6nk2IJsnINrmUuu7RD3myjKlkXais9SutIyzpWWdMQQcGjcrDHW7/wO/R+637Dc2VnZWPLBUrlvhKe82OfhmvSOl/rreOE9BQ/KU7EPTxJsu+TalAq/JKHPjpd/jJS45Nou2baij49C7ovTyrWN+keYXLs0ouyPFQ4I1bUE1cXSkVOo8HMESapdHIqKijBlyhTd8piYGLz88stupeGRYNvitPnflf9QwBfIv2VAEGVL7Qhe0d+uPU8bPe/ieiue9xUVFOGIPPOD/F4KE9fRpqf/Lvowf9YKrA+QwWAwGAwGgxGulIwnUwKAMIua9ebSPhhtN1Phjh07vC5XMPDFBdDNN99sGb5nzx6v8zDDTmpx0003+S3v4mB1HJ05c8ZS7FdSuP322/Hrr7+iXr16lvGCKRwzks8o2bVrV4BK4sLudxau56DSQOfOnbF7925Ur17dMl6oSfa8feDqn3/+sQz3ZsATwxhWH7uoUqUKli1bhuHDh1vGO3LkSKmTs9m1aYNRx4UzRUVFlpMIlCZ4nsevv/5qGl6jRg3UrFlTtzyY564DBw5YXg+F2rWEFeF2Y8uqnUAIQffu3QNYGt/h7X4oKioyFCRIXH/99WjcuLFXeTD8i109u3PnzsAUhBH2/V0XLlywlFA2a9bMtm8zWBw5cgSzZs2yjLNw4UJER0dbxomLi8OCBQss4+Tl5WHUqFEhWQ/aHT+s3e05/pAnhitW7e6oqCjDvs1gntPOnz+PjIwM0/CbbropqJOqhGJfcJMmTeCwGNDsz/0FWMv/OY5za+LMkki4DlAN5T5Du9+fr2DtdAbP87hw4YJlnCpVqgSoNO5jJyoLxTL7Ao7jLGWdPM/bTkxWHM6ePWsZXrNmzRIrM2cwGAwGw1Nat25tGyc/NRQmsLHrb7CWyqjWJkS1IC2rCJlX9bI/LXXr1sWuXbtMhYx5eXnYsGEDpk6dihdeeAHjx4/Hp59+in///dcw/l133YVt27a5Jc9NvZKDjOw86L6nmVVPHq1PlH/kFQgIKF+oyycyKlKdA9W89aD7trROvMuwp1atWpb9ZVYMGTLEo0ly4uLicOTIEVSuXLlY+Xnalz1q1CifTPj93HPPITMzE1OnTkVcXJzX6VmxevVqv6bPYDAYoUTDhg29TqOoqAhdunTB33//bRqH53m0bNnSrfQiQNApOsajMlg3ydxrsCnijZEAACAASURBVMmxzOdSMU1V9ipFRCCiUiXbvDiD9m7BgYPmkmwLeINnLxzVq4PY1L/RjmhRZOUSZkvvZcm2KOXhwYMShW5RIfABdam0pfdQyGxd0hAxPWiUjtQVrkQp8lEtlJZTTRqcevNJ30jXAjcQOyrVJrJguwSYHQsOHkL6yKcBzT3AinPeQnT79kEqlUCcOEGTkZTNJdSmchwlys88VR5jAosTEuDwYP+lpqbixedfhMrQpstTcywR1zEUis/0AOYC7WJB3HyFKKG6j0ojTKzN8Cd25+XNGzfjnTnvmK2sXWCWC5x+OEQXL16Mt99+W7c8Pj4e69evR4UKFYqdtpN3Qq83NWzJuv5KnZ5ik6go+5I+XafT/PxqIjZXtbMl47bhacHmXKFLh1GSGTRoEIqK9BNiaomJicH8+fMDUCIGw7e4K9UGgH79+hUrj30H9snJEQIcPHAQBw8c1MXrb9DvriwdMVquqTrsIeKkSa71tHkoayWjPKnBekbpKMXXBEDn2ChdaQ4XFIJTrKtfz/XPIUuaBcG2VDYzubZ2fcCl6lamKd0Z4oj40pRBSrdBRAQ+TqiMBpF6uXZkZCQIpeDElQRBqiB4lhYKt4JFAbRCOk2IKJLmCC5mJ2J/6l5cybsSFlLt4xnH8MU/K/HvlTPgOGFrueTXgkpckGoDBA5jqTZxrSOHEw4OziUq54hDFmcr46uWiX+l700AxMbGYu7HczF51mTDe4ArP16FjPR0yIJsyoOnvCzaphTgwQNEnGhMFmQDPC/EEfonhPSo8odIiBAOVx8adUUylPwaybUBxXlK0++mWjcEBMilGdvfpQ9+jjnXcvDDDz/gw/c/xNtvvY05M2dj5rSZmPb6NEyZOAUTXpmA8S+NxxuTpmHVstW4cP688DyGePxck8TaPpZqU4t/vjgsVyxbgZMn9GOhR44cieo1qqvzc7OsNpFMOZb+jxhOwIv948L5TXr+hYjnIFedQ8TzP+CqlyBPBCAspVKgpmIlcnmouC9NjjWieyNP0ODNLiAc8TgBNskeg8FgMBgMBiMcCU2bSgiSlZUFp9N6YEOdOnVUn9u1a2cZf+3atV6XKxi4c9PEjrZt21qG+3NA+k8//WQZ3qZNG7/lXRxK6nHkKRUrVsS0adMs49gNXvYnt912m2X4pk2bAv4wSsWKFS0lenv27LEdYM8IHtWrV8fEiRMt4wTzmDfC2/rh0iX9gyFKfPGwOUONXX3sTwG/nWQqGPUxIQRvvvmm5WAxnueRmJgYwFIFH7s67rvvvgtQScIHuwGMly9fDlBJQpu///4bKSkppuF33HGH4U1/di3hG3xxXRdIrNoJtWrVQpkyZQJYGt/h7X5ITU217Ktg7afQx+6ctm7dOjawIUD44rx46623Wsqrd+3a5bcHCsK1juJ5HsOHD0dhoV6uIjFo0CB06dLFrfTuuece9O3b1zLO1q1bsWbNGk+KGRDs2t3r169n5wMNdu1uKzFzaeLChQs4cMBcTHX77bcbiuvbtGlj+RDujh07/HZOC8U+AyV2v9effvoJWVlZASqNQGxsLFq0aGEafu7cOVPBlrecO3cO//33n2l4s2bN/C7mCVXC7bpLgl1329+b+/bbbwNSDkbwOHHiBPLy8izjmIkOgwWlFPv377eME2pl9iV33HGHZfimTZt8nueRI0csw+0k/QwGg8FglCbcEWsXXDkNviCw19OBhFLgnwvWbUyJRo0a4e+//8bjjz9e7PxiYmIwbdo0bNmyBfHx8W6tc/ScUiBoZPJSGxGFriPrUaPUqe/7jYrSD7S3wu8DxUNYVsbwDrt+PCMqVKiAhQsXerxejRo1cP78eTRt2tTjdT2hY8eOeOcdE2lVMeA4DhMnTkR2djamTJmC3r17o0WLFqhduzbatGmDbt26+SSf22+/3SfpMBgMRjjQtGlTn0x6XVhYiPbt25v2+XXr1g1Hjx51K61boiLdGjjmbbNIWl91B9FtsYcxjoQE5QwupkQ0aKBb5rx0CXk//uheARQUHj+uWxbl5v2JSEeUS6otCntcKhBefEF0ZbtE29JypTQbVNZuGwuuxHu1Os+GSowoLpDEPQaSHu3W1Uk0NRFkaZBih1NQVTw5SCEXclcUFao4L1xA+qBBoLm5quXlR7+AuAceCFKpXMRUTFDI0NSidMjLJcm2oHHnVQInQw0oAKB6RARmxcd7tAc/W/wZcq7lGIhVfeLgCTg+fTbCnQ2p/dH7m2L8PJlYJzRw5zkQtp8YZngj6/v6q6/xYP8HkZ+frwuLTmiEMtffKWZikYcYVljk22N027ZtGDFihG55VFQU1q5di0aNGhU7bUqBIicP6xOnjXSbUuSc0z8b16hZI9m9RjV1tIsAtqfCu+nGMCExMdHtMYDjxo3zuC+fwQgmtu1Tg/NajRo1EGkgVbbj4sWL4jlbyG/5yhW6ONUcDrTVPJutLZ3u+ks0X1NqXpMol7lqHGJY+0jCbeVX5xVh8jrEtY5SiK1dR7keAHSOjNWVK59SHCwoVN1hVP41rF6oGEKV2my1MJsDEXswiCotAioLs5V5Sf1gHFXLwJVxKAgiQHC9Q99rdt3114EQTs6TE+XRHCfKvglAFOXlRLG2wyFIoyURNeE45Bbk4VDqAfyTdhR5RXkhKdVOvpaEtSe/ws5z25HvLADHOVxibIVQm+OEZcJ3dEm1OU4UZxMODpUoW/zMcbKEnONcEm5XemI6Um6izFaQlKvXJyAY/vQwfLpyEWJi1BMJ5ubkYvG8xXDyTsgT31EIvSBEOIIpD6EvjufFcwYPXu63gyzPdk2QJ/TdAdJvwCXXlpZp5dpm/W+GE94xuXaI4ql92GS5ZgKbP377AzOmzUD3rv+HmlVrol/vfnhp9EuYMvF1vPH6NLw5/U28/ebbmPf2fCycvxCffPAJ5r89H6NHjcatTdqgY4tOmPDSRGzbvA2ZVzKRV2jz/Amxl0/r5NkWjB4zGqfOnFK9tv2wzboMGnr36a1L49SZU5g6bapl2axw+7ei2B/ZBdk4f/WsfO/B5Sx31UDiBnTVIQSqM7hSuK3MgIgRifRSr6hK17yoGqm2TVzq+qBaR/VXiqSsOKGetMLsX8D7KhkMBoPBYDAYDC8IG7H2+vXrsW/fvqDlf/jwYcvwuLg41KtXT7WsYcOGqF27tuk6f/31l+3g1lDESnTjLnYynPXr1/vlxv21a9ewfft20/DY2Fi3BvIEku7du1uGL1q0qNQ85NCnTx/LC/8rV64EsDRq2rVrZyigkUhMTPSroNYMu+NnyZIlASoJozjce++9luHBPOaNsJNM2JGTk2MZXloFPP6kTZs2ltt1+/btuHr1qs/zpZTaPohhJ8HwF/Hx8ejcubNlnFD77fmbO++80zL8t99+c3uARmmhXLlyluHJyckBKklos3LlSsvwnj17Gi6vX78+atWqZbrenj17bCdrKC525y6780coYfQgayhj1U4I5zaCt/uBtZ/Cn8qVK6Nly5am4WfPnsWPxRjkx/AcX5wXy5Ytayl7TExMxN69e73Ox4hwraM++ugj7N692zQ8ISEBs2fP9ijNefPmITZW/6CmkhdeeCHk2vXt27e37Fs6e/ZsUPqWQhm7dndSUlKAShLarFq1yjLcrN1doUIFtGrVynS9Cxcu+O2eTaj2GUjUq1cP119/vWl4fn4+vvzyywCWSMDuvou/JsYK1zooEHjbXxosmjdvjooVK5qG//zzz36bNCxUjqemTZuiZs2apuF//vmn7b1jRnizdetWy/Do6GjceOONASqNe/zzzz+2k0LefPPNASpN4OnRo4dl+Jo1a2wnUvcUq2sZQGjjMxgMBoPBEGjWrJll35dEXqr55GDuE5jn6IojhTty1v3rxIoVK2LZsmX466+/8Mgjj9j2eUrEx8fjueeew4kTJ/Daa6/ZTk6n5OAZcVJk+fk85bbUDHuXv77W8kJU4kPK6yed0koKlM8DygOl3SivvJ4mstv7pnQ8clmq+fLLLz2a8KZly5Y4d+6cR78bJTExMTh06BB69+5drPXtqFevnu2khMWF4zhMnjwZGzduxL59+3Du3Dn8+eef2LZtm9fXkpUrVy7VfYQMBqP0wXGcz/oOCwoK0LZtW93zmY8//rhH945HljW/r+qLJpGRiFcVbiCJMBP4aolISHCrDDGdOhouv/zKq3CmprmVBgDQwkLk//a7bnlc33vcWj+SiwBPKXhKZRkPlYQ8gkcRPHhxuUvSI+uQqVqORRXLIMl8hJJCFmdRaV2V0Ud8Ky43khtrFxk3r013kJCspPCComxw5akRdIQrfFYW0h5/As6UVNXyuP73o/yYF4NUKjVRFSqojh1e8dL+3vSyNaXC3Thu19gYzEtIgMPN/VhYWIhnnn5GSIcqj0UphqGKnwEEZ5MY2fPcXZUJtoNKhQoVbOO4O+Eag+EWBFi+bDkef+Rxw8nmI+KqoHq3hSCcmaRU3wLMK+R9Vrx9+/bh/vvv15WNEIJly5bZPltlR35hkdyGE6CalxKpDab+zoWZZ5F78S9d2g88NkBXTcrNO6PzLHW90U5qoo9qsNzdcz47xZcoHnnkEfC8/W+ufPnymDx5cgBKxGD4Btv2qMU5r2rVqh7nl5ycLJ9bi4qcWL1ytS7OvbFxcCjLaPVXrC6Ea3zpit+4mW5U80hX5sprQWW40XWhNi257jGIa7T5KIBboqNRzmByuc9zs+X3xODFad5zABzKMKr+3tJfhyIup3pR+b0yTQKAqm9bglNIQqU4qbz++Klbvy4IRwTpsyTQ5qT1HGJKLtGzIImOACDIpoWXECtCFE6n5aRiz6U/cCz9H51g2wp/SrVTc1Kw5cwmfHvyG6TmpCpk2pJQ2yXIFpY7FJ9dEm0iCbilz5Ck2+L2UEi1OXBwEIeUuizohviXcOJ64jqAeLxI5RJF3L3u6YUv1n2OsmXLqr7T50u+QPKlJFCeyn10PO8UPkMQaDup2BNCefAU4qR3VOx7AyihsgRb9r4r5drUJdeWW4aUinJbV5+cuFjuF1HKteVraT/ItV1C8PB+lSR2/rgTd7S7A106dcEbr0/Dr7/8Wixn1+mTp7H4oyUYOnAomte5GZMmTTSN6+p3NsfT46tixYq44YYbVC+rcf5GVK1aVZfGDXVuQGyM9fMw7grCbRKRK5VDqQdAeWn6BFFMTZQ1j/os7XqGhYjnKyKfo1y5Sss1earS0SyT6zxNRWyHNz8RZQPDwyqmJP4+GQwGg8FgMBglj7ARa//666/o3LkzNm/eHJT8N23aZBneoUMHOBwO1TJCiK0UdcaMGV6XzdfYza547do1r/No0KABGjdubBp+8uRJ/Pbbb17no+XLL79Ebm6uaXjXrl3dGsQTSNq3b48qVaqYhh8+fBjr168PYImCR7ly5VCtWrVgF8OQuLg4dOvWzTLOvHnzAlQaF3bnoAULFiA7O9syDiN41KhRQzdjZjAJRP1ghdX5m1E8oqOj8X//93+m4bm5uVizZo3P8/39999x6tQp0/B69eqhfv36Ps/XXYKZdyhy3XXX2Q40nDlzpk/zLCgo8Gl6gcaq7QYIbd3STlZWFj777DPT8MjISPTt29cwjBCCe+4xH6hCKcXy5cu9LqOWkydPWspy4uPjcdttt/k83+JiV2/7Y+KEYBHKbYRg74dQ3jYMF+70HbGbzr7B6jfpq99jnz59LMOt6r/icvnyZUsJpcPhwF133eXzfL0lMTERr7zyimWct956y7ZtpeWGG27AxInmDwgBgnD5tdde8yhdfxMXF2c7qc3MmTN9ej5wOp2GA1zCBbuHma2uO0sLhYWFWLhwoWWcAQMGmIZZtbsBYOnSpcUpliUZGRnYsGGDaXgonNPsrkkAYP78+QGvv+3K9Nlnn/mlTHZ1m53oNJwJdn+pv3A4HJYCqMLCQqxerR8M4i379+/HwYMHTcNr1qyJm266yef5GkEIQb9+/SzjhOI9XoZvoJTi008/tYzTtm1bREVFBahE7rFo0SLL8MjIyJDqu/I1t99+O2rUqGEafvHiRdtnPjyhsLAQW7ZssYxjNwEyg8FgMBilicjISLfErL4Ra3uLh9fO8oh3+xFnB//zfAKm1q1bY+XKlUhLS8PWrVsxffp0DBkyBH369EG3bt1w9913Y8iQIZg5cyZ27NiB5ORkzJs3D7Vr1/Y4r32nkoUBe+IIevVQQaoeeS5D9G+Vg3+d+gGhkVFW19N229+D/WMwIJFRuqhVqxb279+Pv/76C82bNzeNd/3112PhwoXYu3cvypcv71WeHMdh48aNeOGFF7xKR0vFihVx4MABcAaSCn+zfft2TJo0CXfeeSdq1KjhsXh82LBhfioZg8FghC7jxo3zWVr5+flo3bq1/Mzh+PHjsWLFCrfXv87hQA8bKYUdvmhKue+DoHJcCoBzUwYaN/BBEIM+W+fFi0gd8ACK/v3XrXRyN2wEn5WlWhZRpw5i/8+9vr5ILgoAFYQ8CqG2IPLhwYOXRdjSe/k7K0TbklAbkLYbdYku5Pt9VCGv1tgXodjeiiAjubFL7K2AqJIShUFiUlQdTwtVlJWK10uUUuPLiTCAFhYi/X/DUXhC/dxvdNvbUXHObJPrpMATERurEaC5jhNJrqa9RDIXsinEUIrwDtHR+LxKZbfL9NUXXyEnx83nF01OEKr720G6rvPpPXa7wyXY165MrBNW8DyPK1eu2MazGr/LYHjK+nXr8b+h/zMU80aUrYnr+n2D6IoNAVhJ2tSNidx835w7Tp48iZ49exo+C/zee+9h4MCBXueRmy89a6mpPbXtM00cZa2afXytLt2y5crivoH3y5/NBKZ2Am0x0OZbMEorhw8fxk8//eRW3Lfeeiso/ZAMRnHwRqoNAI0aN/I4z9SUVEiN5m1btyE5OVkX5764OFcZNcUR+gDUtxi1V+ZG30oryNZDZDmo/hrPDCG2cC2vvqKkmnDlZQKBILjuFK3vi/kjvxBW02tpJdvK5ZQCHAEcVL3coYpPDITdVJefXF4qa7BV5ecA5FOKIwbjmDt26SAKojkQByekQQg44hDF3ZwsiZZk0hwBIqRwQmSBNCEOcITAwTkACly6egm/XvgZB1L2ISM3w2QrieX0Q58DT3mcyTyNDafWYe3Jr3E++6xOpu0gLuE1J4qsiUKC7ZD05MRhsB2kbSNuL6WEW9xuBET8y7m2j5yPJDJXxCcOlVhbOhLbdWyHNd+tUcm1CwsK8ck7nwoSbUrBwwme8iiiPHjeKS+nlBel2+IEeIpeSeqUPol9d1S85iW83NyT+9Pk/jbI7TCtXFvCJdum6nOT5h67lVy7NAmpQ+n7SMelp/BOHrNmzkKvHr3w11/6yXW8wVnkxLuz5+L48eO6MHcE1KZxzDoN/Ync722fr1353fl+Bc4C/JN+RJZlE6LuCpP7t+GS+ssFJa4aTqqNiGJt9dzwooRbTsf1vZQyb+UkAtq+Zt1x58v94WU/IIPBYDAYDAaDEaqEVc92dnY27r77brzxxhtwOp0By/fatWu2g2fNpG+PPfaY5XpffvklduzYUeyy+QO72apTU1N9ks+DDz5oGT579myf5CPB8zzmzp1rGceuTMEgIiICDz30kGWcMWPGICcnJ0AlMseo89/XaAX2SipVquT3/K14+OGHLcPXr19vKWP0Fip24Crp3LkzrrvuOtN10tLSMGXKFL+VqaTj72OeEBJSx7xd/ZCWluZV+vE2Dz+fOXPGq/S1sE47Abu67+233/Z5u+vdd9+1DH/wwQdNb/plZGQUayZOT7D63QFAQkKCR+l98MEHmDNnjuXLHwJzX2JXx61YsQK7du3ySV7//fcfOnfu7JO0gsUNN9xgGe7LCWTy8vLceig21Jg9ezYyMzNNw/v27Wv5W7M7d82fPx95eZ4PTLfC7lrivvvus5WqBZJAXdcFCqt2wsWLF32+v33VToiLi7McWOztfgh0+wlgbSh/8Oijj1qG79ixA19//XWASlOysTo3Xr582SeCYbs6asmSJV5fO2n58MMPLc+D3bp1C3qfiRHPPvsssjQDUpV06NABQ4YMKVbaY8aMsR0U9MEHH2DPnj3FSt9f2LW7t2/fji+//NIneaWmpqJPnz5IT0/3SXrBwK7d/ccff/gsL6fT6fPfbiBYtGgR/vvvP9Pwdu3aoWHDhqbhoXhO6969OypWrOjTPIuD3e/14MGD+Pzzz/2Wv1FfcMeOHS2Fovv27cOPP/7o03L88ssvlg96xsfHl2ipqL/7S4OJ3e//3Xff9fnkDHZ9hg888EBAB23Z3eNdvXq12wPOGOHFN998Yyl5B+wn1Ak0Fy9exEcffWQZ584770SZMmUCVKLAw3Gc7T312bNn+6xf47vvvkNGhvngptq1a6NNmzY+yYvBYDAYjJJC69atbePkpe73PiOfDDD2NA2T+Jqmx/4zxZ8QNS4uDt27d8err76KxYsXY/369di2bRs2bNiAxYsX45VXXkGXLl28mgBm78lkQDFI0IV2eLpyudF7yPuB8vprx8ioSGHgoHZfEaLaZlaDxUPEXccIE1q3bo2DBw/it99+Q4cOHdCnTx+88sorWLt2LVJTU3H27Fk89dRTPs3z3XffxZw5c3ySVnR0NPbt26cSAwSSypUr4/XXX8f27dtx8eJFFBYWGg7SNmPSpEl+LB2DwWCEJoMHD0ZMTIzP0svLy8Mtt9yCpUuXYtasWW6v5wDwaYL7ElwJ6x409/rXtFJnIzTTuBiGOcqVcys/R9WqKD/aeGKLolOnkPx/PZH90cegBrIkCT77KrLefFO3vMJrrwJuTiwR6YgUZTwK9RTRK4qlTzwVpcfUpdyBem1AksgoZDLUZeAQJUG8WsCljad5L62rRBJum/WhKmXfSlyycFeyunhK+Xc4QSkuvzQO+b/+qlocUb8+Kn26yFDmHiy4yEhbeRoFBIEUjH/J8jrUeDkA1I+IwMYq1pOgSzidTrz79juml45Wkh8dZhL3cCLUpdpKmFgnLPjmm2/citeqVSs/l4QRLlieN80aYwqKiorw/HPPG64eVaEuat/7LaLK17NNRx1GcS1fL+n2lPPnz6N79+5ISUnRhc2YMQOjRo3yOg8AyM4tgGpjqbabWMMSzbmQuiLyeZnI+kcv1h7w6ADElYl1peKlRJBqGwCqj+w8XVqxG68gUb16dYwYMcLPpWEwAoQbbfAOHTp4nGxKsqu++WzZZ7rwZpFRuFHsR9CedeXrMVEgKrl4zQTYwnWc8Fct/VSHKaXbgqxT/U/Z10BUfwVkZSgBCKGKFFx5G6XVKUo/mdsVnkca74Sk4lYqR40uD43k2oAg19aGuf7q5doAVaRJXDJtQlTbTZJqEwBZPA+jlkjrNreKa4vxCQEoAaFEljzrJdKckD7HCfJpzgFCODFuhCCTloXVBCk5Kdhz6XfsOrcDJzKOIStfPa7Gl1JtCopLVy9hd+IvWHV0OX48+wOSriXJsmsHccDBiZJsThJkO8ARhyjUdi13iGEOTpRmQxlf2OoOONRSbc4VzoGA4xxCvoptRyAJtqVtKmwDIdx1JAnbUTy2CIfb2rbBqq9XITomWv6+a1d/i/Nnz8NJncLkdxAk2U5xIjwKUaotvBP65ZxSfx4FFQ9EV++asEwQYlMQQsT+PF44RiiRBflauba8D+SPYjjVtxuV+5ynPJSybOmzIXrTvN5g787LaN0QIFz7GbKzs/HQgw9h8sTJfvsOTqcTM2bOUC2zk2rb4uFx4I7s3W0ZvIfHn933MQs/mLIfBc4CVfmNvlexoDavUENZLg9/9+H622QwGAwGg8FglHzCSqwNCI3rSZMmoWvXrjh58qT9Cj5gypQplvLUiIgI0wHmbdq0sR0w+cQTTwRESHzs2DG0atUKFy5csIwXExNjKeeyG0jsLkOHDrUcAP/tt9/i559/9kleALBy5UocOHDANLx8+fLo37+/z/LzJXY3b0+dOoVnn33W7xeflFIsWbIE999/v2H4Y489hrFjx6LA4oFDb+B53lL206BBA7/k6y7333+/rWx1+PDhyM0t/iApM7KystC7d2+dGMXhcNgO+nj33XexefNmn5dJy9WrVzFkyBB88sknfs8rUNxzzz2YOnWq3yZ7yMnJwbVr10zDA33MW4l5AODQoUNepV+3bl3LcF9KSpKSkvDss8/6LL1w5r777rOU7B09ehSLFy/2WX5//PGHrQjOSp63Zs0adOnSBefOnfNZmbRYSU6joqJQq1Ytj9KbOnUqxo4da/n6+OOPvS22Xxk8eLDtANyHHnrIK4FrYWEh5s+fj+bNm+P3338vdjqhQJMmTSzD161b55N2W2JiIrp27WopygtFDh06hLfeessyzjPPPGMZ3rlzZ8t6MDEx0VbI5QnHjx+3bcM8+eSTPsvPF/i73g40Vu0Ep9Pp0wlsVqxYgW+//dYnaRFCUL16ddPww4cPe5V+QkICylkMIDt9+jTOnz/vVR4SlFJMnz7dZ30CDBf169dHz549LeOMGDEC//77r9/LcvbsWXTs2NGy/yScsTo38jyPo0ePep1Hw4YNcccdd5iGX716FZMnT/Y6H4mUlBTbejXU6igAWLt2Ldau1Q8QkIiIiMCHH35YbHlmVFQU3n//fcs4lFKMGDHC51JQbxgwYIBt39KwYcOwf3/xBUM8z2PZsmVo2rQptmzZUux0QgG7dveWLVuQn5/vdT6XL19G3759fSrqDgTnz5/H+PHjLeM8/fTTluFNmjSxfGjc1+e05OTksDmntW/fHk2bNrWMM3r0aL9MaFNQUIChQ4fq+mscDgeGDh1que64ceN8dt7jeR7jxo2zjPPYY48hOjraMk44U9Kuu5T06tULNWvWNA0/deoUFi5c6LP89u/fjxUrVljGsTu+fU27du3QsmVLyziPP/54QCauOnr0KFq0FFu0bQAAIABJREFUaIGkpCS/5xWqJCYmokmTJti5c6df88nMzMTo0aMt47gjcJbo0KED3n//fd1kCL6EUopnn33WdhJmdwdJhjPDhg2zDP/555+xYcMGr/PheR4zZsywjDNkyJCATgbAYDAYDEY44I5YOz811PumieaTZ6NJL2YU4lKGfycSLy7nUrKQnHkN+iHt6mHqrndm353IMgCAAE79942KjHKZAohVatREoK1f6Mme8OVAdEZ40bZtW/zyyy9Yv349Zs6ciXvvvReVK3suG3UXX/TBcxyHnTt3ok6dOj4oke+oV6+efSQAderU8alYlsFgMMIFjuPQq1cvn6aZm5vr0cTUBMDHCZXQNDLS7fjeoBQUyVB1mBYzaZRyGefBZIHlnnkasSaTItKcHFyZ+gaS2nXA1SVLQbXjOYqKcPn551F0Xj3WqszABxF7d2+3y+AgDilHUCqKeWQRDg/Rj62Q4Sgk2lQh8JEEjFSUVhG9e0OSLqpQNd9FrRQ12BFWcmNlPG0XJwexHa8ohHYdKUghElKuEk7k/fADcr76SrWMS0hA5eWfgbMYcxcUCNF5WngqyNUkwZoSpQ5Nvdxa6EYB1Ixw4Ik49yZ9Wfu18BymW/vfYu6mYOCt1FSfoM0r1GBinZDHnfFQhBB06tQpAKVhhAfenVz3/LkHiRcSdcujExrhun7fILKs1Tgrg/OCuCg7x7sxmUlJSejevTvOnj2rC5s4caLt83OekJWjeRZR1aaS3pi1rSgu71tkmO6jT7p3L9/VfmQwPGPXrl1ujwHx5fNgDIY/sW2vuzmxzd297/Y475SUFFBKkXE5A+u/W68L7x8X57pVBpOmP7U+o5tdKijT5DVx5D4FUNU9TLPLD7O0pFt8BK6Jbo3KSgC0i4lGhMF9t+XXrmrSVttSjSTb2s/aPhBt3krVsqBlJqJDWHs/V/xLhEnolKEniix8KFS4T0kohByoq9OFEEGyzREOHCUAJ5iJOYckqnYJpyOIJIwWRNuynBocOM6B3KJcnLp8Cj9d2IFt/36Pfcl7cT77HLILss3LZgNPeaTnpuFY+lHsOLcdq44ux+Z/N+BY+j8ocBbIAm1CpL+SiFzakoIAnCMEHCeIt6XvQ6AQi4OIwm2XRFsp4XZ9V4dKyi2tJ4jHOVneTWS7s7A9hXu64nvxs3Sfl1McBR3v6IhPln4Ch0Pol3MWOfHxnI/BUyd4sX9OKaqWPvM8Lz7XKUi2KXWC5yX5ttgvRwUpt7Au5M/SscBT8ddDXX0tSrm2S0ivbCaay7Xl5dD32ZlKhK1OJu5cAgS6iVmMyxKf99H4AenYJITg5ImT6NiuI9Z9u87v+a5etRrHjx9XHWtarMLssJRii/3WHr8s8vC4fDbfTRuW78zHgZR9AIj4m1TWKMqaRTr/S/tWmqhBGUOMTyCHScsgvVNVpGIc+Vgx+S7yRJ3iEumcRFzbW5rMU3WO0Xz2CGUjwMM+wFD/bTIYDAaDwWAwSh9hO5Lv559/RvPmzTFhwgRkZxe/Y8iOlStXYs6cOZZxHn74YVStajzjOiEEr732muX6Fy5cQO/evXH58uVil9OKgoICzJo1Cy1btsS+ffvcWsdKUnfkyBGfyJzq1KljK7IeMmQIrly54nVe58+ftx0EPWzYMJQt697DPYGmcePGGDBggGWcxYsXY8qUKX678Dx79iz69euHoUOHIisryzAOpRRz5sxBx44dceLECZ+X4cCBA8jLyzMNb9eunc/z9ITY2FhbGc2RI0cwfPhwn+6nQ4cO4fbbbzcdiPH0009byvIppRg4cKBfJaZbtmxB8+bNsXTpUr9JqIMBz/OYPHkyunXr5hfJr52wKdDHvJ3Ie/16/U1AT7CTlGzdutUn8tiff/4ZrVu3Djshlr+IiYmxncBh7NixXgmTJSTBvhV33303GjZsaBln9+7daNGiBb744guf13uUUsvzYZs2bRAhzhhdmqhWrRoGDx5sGScpKQnt27fHDz/84FHa165dwyeffIImTZrg+eefx9WrV70oaWjQokULRFoMSDl16pTXAyjXrl2LW265Jewk5CkpKbj//vstJ2Jp164dOnfubJkOx3G27fvXX3/dJ2LYgoICDB48GIWF5oPcb731VrRv397rvHyJXb29cePGAJXEN9i1E3wxQUF+fj6ef/55PP744z6dLMhqX5w7d84ruTYhBK1atbKM44ttk5mZiQceeAATJkzwOi2GMXbbNiMjAz179sSlS5f8kn9RURHee+89NG/eHL/++muJvakdqHPjiy++aBm+cOFCj9tMRlBKMXz4cGRmZprGuf7663Hvvfd6nZcvycrKsp1EY8yYMbjpppu8yufOO+/EI488Yhln3759tgLuQBIbG4vnnnvOMk5WVha6dOmCr7/+2qPfakFBAVatWoWWLVti0KBBSEtL87a4QadOnTqm/fKAcO5ctWqVV3ns3LkTt9xyCzZt2uRVOoEmOzsb9913n2Xfer169UwnDFUSyHPaiBEjLMtcp06dkDmnEUIwZswYyzjJycl46KGHfNq2PHfuHLp27YqlS5caho8aNcpSZL13715bEai7vP322/jtt99MwwkhJX5iO3/3lwaTyMhI2zpp/PjxOH78uNd55ebmYvDgwZbi4TvvvBM333yz13l5gjv3eM+dO4e7777bsj3mDfn5+Zg5cyZatWpVYie/cRdKKY4dO4auXbvi0Ucf9ctEczzPY/DgwbYTVN1///247rrr3EozPT0dzzzzDNq2bevTCaWVvPfee/jmm28s41SrVg0PPPCAX/IPJZo0aYIePXpYxhk5cqTXQvwFCxZg7969puHR0dEYOXKkV3kwGAwGg1EScUesXXDlNPgC4+fSPMZf3dy2UmbFiECDuH8cv+aPUnnNb/8kKoaxK2x8uq8gfS8j6bZ+PUoNxNpRinvpxdxPVPfGq+QYDJ9z+PBhbN++3et0VqxYgbZt2/qgRL7F3YmE0tPT/VwSBoPBCF3efPPNoOY/o0JF/F9MrGUcX7SdzAS8cngxfC9KuLg49wvDcUh4fwHKPGjeF+pMSkLmhIm4dHs7ZM15G86LF0Hz8pA+chRyv9+qihvTrRvi35zlfv4AHFyEKOjhNQILlQpDXiKIMagijsus5XJZSHIehc+aKlOWFqglFi7Jj0vIQ1QrKbCzn2sXUwPpjyYvfVLh11rnc3J1y8oOegJFZ/5F3o6dHr2MKDx6VBePL+azHLxmcmWjrc0rwuQX1fqTqHw8aEVmSkZXKIdINyYtOnniJHinU3cuMBX9SPKoID+7Fuz8tVAf/itG5kysE4KkpKQgJSXFNl7VqlXZRLAMn2F2jV+rz+eIiKumWubJ+SbzWvHHmaampuKuu+4yfHbl1Vdfxeuvv17stI24nJ2nsXzqLYQ6AarQWENB2nFcPaEfQ9S52x2o2+AGMa5mbaJJMQQmnmCEJ3bjASXq168fMs9nMhhW2LYz3ZRqA8L9S08nZC0oKEDmlUx8/eXXyM9XT7oQAaBvbKxh81krijbrU9EKsKVlvOKv0RpE7m+Q1lVPwMQrXk5NmkbxKFEv08ajAMoQgjZRUboS/ZSXL5bAtR3Ukz4RUI0YWy0rFfXOVBI+u+Ip3yu3oet7U1XeHCALsqlieR6lmJ2ldxRFx0QjOjpKkEODg4NziFJnQfrMEYCjkhCagONEUbS4PIIThNMgBA5RGM2JUmhOFlI74ODE9SW5NSUocObhQvY57E3+C9v+/R7rTn6Drf9twe7EX7A3+W8cSTuMExnHcTrzFA6ePYB1m9dh0ZJFmDFjBl6d9Co2H9uEdSfXYtXRZdhw6jv8cel3nL1yFoXOIlmMzcnSbwc4WaLtcAmxOZcYWxKAy+XUSrM5hywSl6TZDs4lFXfopNsOxXJFHkSzfaT34ITtKotrObHbQiFoF3+/ffvdg4lTJ8r7cePXm3Dm1Bnw4OGkTlmyrX1PwcPJC/14Tp6XZcEUonwbPHjeJdMW+lLUn+3k2krclWu7Ymnbml52tvpqPW+Q8gwRwbZ2IgL3CyOur6lDNm7chHa3t8exY8e8L5wbFBUVYfyr5pMJFa8viMovQze2+MiIfI5XxHfrpavllFmr5d0WX0z3Pd0Ri/+dtAcFfKHw3Yi63gFRSLLFL0nFL8pxnBjFJVBXPhJE5PfK52moS96tPE6kZWJx9fcSDL+i6Z6kmg+EkOLtd22CHvYDMhgMBoPBYDAYoUJY3xnNz8/H9OnTUa9ePcycOdOnYmpKKebOnYsnnnjCMl5ERISt/Khv377o0qWLZZy9e/eiQ4cOPpURO51OfP7552jWrBnGjx9vKSTWYictmzdvnrfFAwBMnjzZ8gb96dOnMWDAAI/KriU9PR19+vSxfEC7TJkyeOmll4qdRyCYOXOmpRADAKZOnYqRI0d6tb20pKenY/z48WjcuLHbEog9e/bg5ptvxvjx430mE+B5HlOmTLGM06dPH5/k5Q2jR49GQkKCZZwVK1bgqaeeQpHm4TVPkc6Bbdq0sexci4+Px+TJky3Tys7Oxl133YWvvvrKqzJp2bdvH/r06YNevXr5RXIQKuzcuRNNmjTB1KlTfTbZQ1FREaZOnWoa7nA40LNnT5/k5S5169ZFhQoVTMN///13rwSvDRo0wPXXX28a7nQ68dRTTxVbzp6bm4uXX34ZXbp0wcWLF4tbzBLJ6NGjLQX8V65cQZ8+fbySTeTn52PgwIH4559/LOPZna8kLl++jIceegi9e/fGoUOHil0uLcuXL7eUiIdCXRMsJk2ahDJlyljGSU5ORvfu3dGnTx98++23pufEpKQkrFmzBoMGDULNmjUxfPhwnD592h/FDgr/z955x0VtNnD89+SOqYiKEwdqnVARFdyiaN0VK0UcuOoWR/XVOtFaqdbdWifuvbdi3YoL0SqKe9eJiiKiAgKXvH8kucvt3ELQfPkcd5c8K7nMJ8/zfZycnNCgQQODYf73v/+ZJRF//PgxgoODERQUlK0dEO/fv2/xNeZ///2HgIAA3Lt3z2C4GTNmiGqU0rt3b3h4eOid/+nTJwQGBlo0+IVCoUCvXr2Mnt8mTZpkckMaW1O+fHmDAwedPXsWFy5cyMYSWUbTpk0Nzt+8eTMOHjxodvoXL15ErVq18Pfff5udhj6M3V//9ddfFqXfrFkzg/NnzZplkbz70KFD8Pb2xvbt281OQ8I49evXNzr42J07d1C3bl3Rg6aJgWEY7NmzB9WrV8eQIUNsOnhdTsDY/rh48WKr1KkEBgbC19dX73yGYRASEmLRdSzDMBg1ahR27zY8gn14eLjBAT8+B2PHjjV4T+bh4YEJEybonW8Ks2bNQr58+QyGCQ8Px7Nnz6ySnzUYPnw4ihYtajDMu3fvEBwcjICAAGzatElvvfibN2+we/du9O/fH+7u7ggNDUV8fLwtiv1ZIISgefPmBsOMGzdOVEcyTRITE9G3b18EBAQYlWtakydPnlh8LE5MTESLFi1w8eJFg+GmTp0q6vjwww8/GDx+8oP2WXK9YcoxLScNdtWtWzejg4MdO3YMHTp0QGpqqkV5KRQKREZGwtvbG2fPntUbzt3d3ajIc9KkSdi4caNF5dmxYwfGjBljMExoaKjR9ZPbKV26tMHnAf/++y9Onz6djSWyLoMGDTI4gMHHjx/x/fffWzT4S2ZmJkJDQ41Ko409H7IVQUFBRut4Lly4gIYNG+Lu3btWy1ehUGDDhg3w8vLCuHHjtDrgfO1s2LABFStWRL9+/ay23j99+oSePXsaPRcRQsy6Vr1w4QL8/f3RrFkzHDt2zGqNiCMjI/Hzzz8bDTd27Fg4OjpaJc+czsSJEw3Of/bsGQIDA82+5jp8+DB++eUXg2HCwsJQrFgxs9KXkJCQkJD4kvHy8oK9jo7VmqS/tm79lXWe4RlIQ5RoWxUu5lbOFGufuvZU8E1Hpz7lf77XuUqirRJyC2GnMQo9Ym2+M6IQhv+9iPK7Wv664qjlSIRflHF0vav1nFdbEpF/OezZsETOo2PHjhbf+02ePBmdO3e2UomsCy9WMMaHDx/w8OHDbCiRhISERM6jQoUKBttEC5HJZFbNe6hLPnQ10tZTLNaoydQlg9L9WTs3YqT/jFZ4uRwF5sxGgenTQAxIuek3b5Dy519IqFUHL+rWQ9r+fwSJELiEDUSh5UtBTGxvISOU2nIwDM1KeATia4YTZShFPUoRN5SX26p5/PpjpSP8dMFUrsxqb7qF5gyjNV1znStlV7RK7mNMwkGgEmeowgo+Maqyfwmk/PkXXnftZvJLF+8XR2qFy7h82axyZXHtndQla+q/hz45G781Kecx6uH06W4aORrfP7OysjB75hw2HX470NoUcta2oXdb1WkS0nhZuywGpECfJU1JrJNj6Nevn8GBq3l8fHyyoTQSXwMMA5QoUULnvNRnZ7hP5h0Ik96b10fw5cuXaNKkCW7cuKE1Lzw8HL///rvV6/DevE9Xyq7FHUsZpWgu6dx8aJ7zKBmFX35jnz2bU1KtQ6ywWvcLuv6SsIzNmzeL7te9Zs0a2xZGQsIKGDu2EYoonyfpfEH9u0wmQ4ECBUwux+vE11izVnufaezoBDeKAgWovQgAiuE+sx5dyPjpgjCA9i2GrsM99xROa65K5anSS/PPzzRvX/hHZdCKo54vL0/lIwoF3QwAfx11NwmKLHziZMN8HvwTBeFthfC+U7NsyqtdRhVeOIkGtJZNBuG6UU8bRD3PWe+T8Vyh7flo2KgBHOztue2FAkOrnkDKCAUw6hJoEMKKsTlJNLiXjMg4+TYfnp0mU8qpVZ8JCGQyuTIdwom3FYwCKZ/e4en7J7ibdBvxr+Kw/98oNPJtjGplfPBD6x/Qt1dfTP59MlxruiBJ8RofMt4DICoBNkUJhNVCuTZRloOXXrN/Qgm2jJVnUxQoSsaWH+xysGJujfi8tJviBdsygUBb9Zlw02VCkTaEUm12XbL7qWr9sUJfTq1OwE1T/Q7/GzkcP3Zg++UxNIPImUug4OvmaBoMFKBpBWiaFkxn2Onc9sqKuNnwtFKyTYOh2blsXRm4uhPxcm31+kL1jVso19Z1jDNbrm3sAvNzXyoKDwYmXgznxGtdmqbxe8Tv+CHwB6SkWGkweZHs3rUb0SeitaabVP+jJr7mEByY1YZtEyu/Np6p+kvHtqA3Hz0nSUODyyV/SsbVV1fAgAGhKNW5QW1gefalFGcL8hAWjwul9g7lZ+E1h6CNis72Lowyf/V5qs+85FsTMbuN1rrQiEQMpWLiT5vT9kkJCQkJCQkJCYmvl1wt1uZ5/fo1xo0bh5IlS6J3796Ijo42W7oJALGxsWjSpAmGDx9u9CHz8OHDjYoBCCFYvHix0c6qN2/eRPXq1TF9+nSkpWmPbC+WDx8+IDIyEp6enujcubNRcZ0umjRpYnD+/PnzERUVJTq9jx8/6pRxenl5ISwszGDcI0eO4LvvvjNLgnrr1i00bNjQqDAmPDw8x3duLV++vCjZaGRkJGrWrIkjR45YdPN59+5dDBs2DB4eHpg2bZrJYqlPnz5h2rRp8PDwwLhx4/D06VPjkfSQmZmJgQMHYs+ePXrDNGnSBGXLljU7D2tRoEAB/PHHH0bDLVmyBE2bNjVLIpqVlYW1a9fC09MT4eHhooQKgwcPhp+fn8Ewqamp6NChA0JDQy0SUNI0jUOHDqF169aoUaOGSceK3Exqaip+/fVXlClTBr/99htevnxpdlrp6eno3r07Tpw4oTdMu3btULhwYbPzMAeKoowOFNGzZ0+Tlv3Zs2fIzGQ70RFC0LFjR4PhDx48iK5du+LjR/EdDWmaxtatW+Hp6YkZM2aIakD2tVGgQAH8/vvvBsPcvHkT9evXN0uU9eLFC7Ro0QL79+83GK5Hjx5Gj1WaHDhwAN7e3vjxxx9x5swZi859O3fuRL9+/fTOt7OzQ7duuhs3fw2UKFECU6ZMERU2KioK7du3h6urK8qWLYs6derA398fPj4+KFSoEIoXL46OHTtizZo12f6QKLsICQkxOP/WrVto164dkpKSRKX37NkzjBgxAhUrVvwscttNmzYpz3GmXtdlZWVh2bJlqF69us6Gi0J++ukno8IqHgcHB8yePdtgmMePH6N+/fo4f/686PLyvH37Fu3bt8f69esNhmvZsiVat25tcvq2RiaToVGjRgbD9OjRwyTR5NOnT5Xn7eymTZs2BkXhABAcHGz0XKPJq1evEBYWhlq1atlMNGrs/nrFihXYunWr6PTS0tLw4sUL5Xdj10/p6elo3rw5/v33X9F5AKxQv0OHDmjRokW2CkW/ZubOnWtwsBMAePToEWrXro3w8HCLzqFpaWlYvXo1fHx80K5dO4tkqLmJOnXqGKyfe/z4MQYPHiy6XpFhGJ2NjQkhRqX5b9++RaNGjcwaFCA1NRV9+vTBrFmzDIarXr06evXqZXL6tuTs2bNYtGiRwTALFiwwOqCLWIoXL270XufDhw+iZITZRb58+TB//nxRYaOjo9G5c2cULFgQpUuXRu3ateHv748aNWqgWLFiKFSoEH744QcsWbIkWwdlyU6MXXe/ePECLVu2FC1Pf/36NX799Vd88803WLZsmTWKaBLHjh1D6dKlMWrUKJPr9RmGwdatW+Ht7Y2YmBiDYZs3b2503fFQFGV08JGkpCQ0atQIhw8fFl1entTUVPTu3dvoMa1GjRr46aefTE7fltjZ2YkamGXPnj2oW7cuLpvRCZqmaezduxe+vr4YMGAA3r17ZzTOhAkTDNYbMgyDrl27Yvbs2SbXkzEMg7///hshISEG4+bNm1dUPXluhxCCgIAAg2F69eqldv1ujGfPniEjI8PSolmFvHnzYtq0aQbD3Lt3D/Xr1zdr+05MTESbNm2wc+dOg+FCQkLQsGFDk9O3BoQQREZGGh349tq1a/Dx8cGMGTMsesb7/v17LFq0CJUrV0ZoaOgXNRCdtcnMzMTSpUtRsWJFfP/999i3b5/ZdRaxsbGoW7cu1q5dazRs37594e3tbVY+APvcu2nTpvDx8UFkZKSo47ounj17hi5dumDAgAFG68QrVapkdNCFL4l69eohODjYYJhz586Z1f5g06ZNaNu2rcFtrXDhwlYbKEhCQkJCQuJLw97eXtS1VHqi4YF3rI8ZyhKdQhbN7twa87h+gKdu5FCxdvxTqC+D0MynbQpT66auEUbZ+Y5RAIx2/YGdPSsnFPq52Y7RwlC6OgcyOj+qx5KE1xKfn7179xptG6GLvHnzwtvbG/369cOhQ4dy/L1Fy5YtRYUbP368jUsiISEhkXMZNGiQqHB+fn5WGxgvxNkZv7gYHnw62zDj0kxT/kvszBh0lxDk6RoKt6VLAGMDQTAMFK9U/ZwoNzcUidoH1/HjADMG/CWg1FTGKikVLxQWCHNUc9SmCWOxaQo/aEtEGI1rbt11xkRtPsOLftTC6jBVCZZFazJ/2a9PaqKRJv3ZbT1fNp8+vNdawzSglLPz8FsZ/1l9OtSm61OG8tOmuOYXtZtHLowEoPtWWi0H7iOjtp8ItjEdpjfGhD8x5CQBjLWF2rrSt1iwLTZ4DlqvXwIpKSnYu3evqLCjR4+2cWkkviaq+VTTOT31uXY7NeUhX191nuC48DpFW2hpjOfPn6NRo0Y62z5PnToVERERNhkY701Kqo6puoxuQpkng0+vruPTmztaMUN7h6JiFcNuArUs9CAdZSUMMWTIEFHhatSogXr16tm4NBISlmH0utJMiWy5cuVMLsvZM2cRc1b7HPijs5P+vIn6PZq+ezLNaer3a+p3OZSTE+zKlIZjdR84N2wI5++aIE+zpnBp3AjOvr6wr1AeVD4XMIQCDUDBvbghv6AAA5p7Cf+E8xVgwBD1cgjHsa3voF2nxQCY+yFFWWb+Py8S59GUiAunC1Yb7ytWXkKoCcs14vDTebk2gUoCzsqYgeMZadiRqrud59+RfwOgQBj+uSefLgEYVqjN/lEAlx5hCCvSplSiZ17eTlHsPIpipdO8gJuAgKJ4OTU7jSJy7p3LgZNzy4gcYIDVU9fjf61G4tl99X4RvSf2hEfF0mx6GgJtGSjIKFZ6re+lDC8QaKuk3BTkRCDcptj0KMKlS8nU5dqUnBN3s8ssI6rwKmE3ty4gA6fUBkVxInJu3YEXaIMXaXPrk3uGrC7CBSju+8LIhahYsQIA4OjeY7h19TZoKECDgYLhxdmsYJthGNBQKAe9o7kB8VRSbX4a95lm31XbI/cd1pVr68JkuXZOl2oLsVCwbSuMFkUQICUlBR2COmDypMk2K48hGIbB4CGDkZXF3luZVuejIbUWirRFyrM1RdtiXzoS4nYO3aJtvYJtvbuDcJ9jcPLxCWTRWUJltbKFCyVonkIo7vwiPCbRDAjDnmEoQkGp0OaOVcIzD0P48gvr//nlprnpjO6NTFN8LTzhWoDy9zSzzlR0PlIdoISEhISEhISERA7gixBr86SmpmLFihVo3Lgx3N3d0aNHD6xcuRLXr1832LkxJSUFp0+fxpQpU1CjRg3UqVPHoMyUp2rVqvjtt99Ela1SpUpYuHChqGUYM2YMPDw8MGbMGFy4cEGUzOf58+dYv349OnfujGLFimHAgAG4c0f7YZtYWrVqZbBxnkKhQGBgIIYMGYLr16/rvMFJS0vDwYMH0adPH7i7u+sV0k2dOtVopfOZM2fg5eWFWbNmiRJHJSYmYsKECahevTpu3rxpMGzNmjUxYsQIo2nmBEaNGoVmzZoZDXfjxg00a9YMderUQWRkpCj5oUKhQFxcHGbMmIF69eqhYsWKmDt3rknyWl2kpKTgjz/+gIeHB77//nts3LhRtPwrPT0dO3bsgJ+fH5YsWWIw7MSJEy0qpzXp06cPWrRoYTTcyZMn4enpiQEDBuDff/81WFFA0zQuX76MiRMnomzZsujevTsePHh4tgSkAAAgAElEQVQgukxyuRwbN24UNXLqhg0bUL58eXTp0gX79u0TtQ18+PABhw4dwvDhw1GmTBm0aNEC//zzj+jyfUkkJSVh0qRJKFmyJIKCgrBt2zZ8+PBBVNzU1FRs2rQJ1atXx8aNG/WGI4QgPDzcWkU2iaCgIIPzb9++jerVq2PRokV4/fq1zjAJCQlYvnw5mjVrhlKlSqnJvQYOHAiZTGYwj02bNsHT0xPz5s3TK6VhGAZ3797FnDlz8O233yIkJET06NpfKwMHDjQqTr979y5q1qyJ0aNHixICffjwAXPnzoWXlxeio6MNhi1evLhRQa4hduzYgQYNGqBq1aqYPn26aAEZwzCIi4tDjx49EBQUZHCwgr59+6JEiRJml/FLYMiQIWjTpo3o8LxsMjY2FqdOncKVK1e+WKGfJl26dIGLi4vBMMeOHUPlypUxadIkxMbGql0jZWVl4c6dO1i1ahXatWuHMmXKYM6cOaIG1LAVL1++xKRJk1C6dGk0btwYM2bMwOnTp/H69Wut65iPHz/i3Llz+O2331CpUiX07dsXycnJBtMvW7Ys/vzzT5PKFBQUZFQI+PTpU9SrVw+DBw8WNXhIeno6li1bBk9PT6MNj11dXREZGWmThpfWwNh5++bNm0qRk7598/nz51i2bBmaNm2qdd7OTvLkyWNUDvvhwwe0adMGwcHBOHbsmN56gLS0NBw+fBi9e/eGh4cHFi1aZNOBN5o2bYp8+fR3WGMYBiEhIejfvz/i4+N13hekp6fj6NGjGDBgAEqUKIHFixcr55UvXx6tWrUyWIaEhATUqVMH/fr1w/nz5/Uub0pKCnbu3Ing4GBUqlQJ27ZtE7mUEtagRIkSWL16tdFwmZmZmDJlCjw8PDBs2DCcPXtW2fjBEImJidiyZQt69OiB4sWLo2fPnjYTyudUnJ2dje4vy5cvR6NGjfDPP//oPO/SNI2rV69i8uTJqFKlil5hW/369Y3Kmt++fYuWLVuiW7duuH37ttHyZ2ZmYvPmzfD29saKFSsMhrW3t8eKFSuM3l9lJxkZGejXr5/B+o+goCCTrjfFMHDgQFSvXt1gmO3bt+eogcGCg4MNDvqjiydPnuD8+fM4deoU4uLiLBrwKzfRqlUrlCpVymCYuLg4eHp6YsyYMTh9+jTevn2r3A5pmsbDhw+xYcMGdOrUCSVLlsTkyZPx/v377Ci+TpKTkzFz5kxUqFABderUQUREBI4dO4aXL19q7T/p6em4ePEipk+fjqpVqyIkJMTo/XrBggWxfPlyk65hGzRogKFDhxoMk5SUhObNm6N79+6ink0Ij2krV640GNbe3h7Lly/PUcc0nhYtWojaX+Pj41GzZk2EhoYaHRyWYRjcunUL06dPh6enJwIDA02SFhcsWFDtelEXNE1j5MiR8Pf3x/Hjx0U1eDxz5gyaNGmCn3/+2ehzq9mzZ6NkyZKiy5ybMXbfdffuXfj4+GDhwoV660tfvHiBFStWoHnz5ihVqpRJAyDZmp49exp93vHw4UP4+flhxIgRoiS1qampWLhwITw9PY0K+QsXLixKYG9L+LpoY6SmpmL06NEoU6YMxo4di4sXL4p+xrtu3Tp06tQJxYoVQ1hYmFmDJn/NREVFoW3btihevDh++uknrF+/Hg8fPtTfyYBhcP/+fSxZsgQBAQGoU6cO4uLijObj4eGBGTNmWKXM8fHxGDBgAIoUKYK2bdtiwYIFuHLlisE2Da9fv8b27dsRGhqKcuXKGXyOxCOXy7Fq1SrY29tbVF5+kC8xL2PXUUlJSaLSseR6VszAVefPn0e1atWwYsUKo1L227dvIyQkBJ07dzZaPxsZGSnqeayEhISEhMTXSs2aNY2G+ZRoysA9ljyjExtXp/lL+KY/jo4Ar5KzcONxusi8s4f4B4lIfJemJsgWdv5jEXwngmlEM5wKRs/zKDs7e2UneGU6Rl0I6mH4ztOGfka+/iunPsuV+HLp06ePqHClS5eGQqHAoUOH8P79e7x//x5XrlxBZGSkqHbCnxuxAyFu3LgRmzdvtukzeQkJCYmcyv/+9z/IRciZL126hIsXLxod5NEYdoRgdv6CFqVh5ImRFdIwHl7t6s2M54NMejqSf52E1926Ayaef+g3b/B2xEh8OnXK5HwB/tpTt5SCUc5RfVdNFwqqGO0YOqQhypQIBFIMwXyBuEfXGDpCaE7OzQgMX5pSY5rWlhurBM0q7RatKeggjFJQxAs8JKxPWlISAF3SNW1Bm65tEBrhNdE1zYFQKCRiH01ISMCWTZuNhvtciJIEGbqt1LWSdQYz7S+7yK4ySPu+9Zg4caKo+6uSJUsaHShcQsIUKIrS2Q4z60OCRekmvjNNrP3o0SP4+/vrbHP7999/Y+zYsRaVxxAJSR/NEpp9eq27Ld2QMYMF11MSEtbn77//RmJiotFwhBBRbVAkJD4ntpJqA0BNX+PPLzX566+/tKa5UhSaCCTTytsEhn2cpjnwkVY4wXcaKhk0j7x0Kbj+GIRiEZNRZvs2VLpyGVXu3UXFM2dRbt9elNm0AWVWr0aZVatQZv06fLN7JyqeOAbPm9fhdfMaKuyPQuk5s1GoRw84eXqByGR6V5vm0z9evk1z9/k0dwZjCFBEJkNlHQOj7UlNg8ZQYHrvNPi8KI13vgqCAushpYh2FQcjeIfgOzufUUsbAJ4rsvBb8judy71171a4FSrEq5zZNHghNlhJNuHk2CCMUvxMUSrpM8WJsVkptUwZnmIoEIpiBdycoJpwsmo7IhfIrWVKYTUhBDJC4caFG+jbYAAOrj8IhlZfgw2+r4/GPzSGjLDybGF8pdCbyLRfQjk20SHkJpRAsC0TCLe5eII4/GcZJ+KmeJk3J8ymoFo2VTiubFwc9tmvKj5FeEE5lOJalQJXpTxXbafs/zx5nbFqnaq95JKZkVDQCtBMFmhGwX3mtmdOrq2gafadUYAGDYahwRBWqg2aFtTQ0UqZNvvO778qubZyKmOaXJthGPY+z1pybWOvnIawXCYKtj93fcOtW7dQt05d7Nmzx6z4hQoVAgAMHDwQQ4YNwfCRwzFyzEiMmTAGbm5uKF+xPBwcjT83uHH9BqZPmy6+PofRXum815pdpeqmbeE8/nymTIEQ8S+9aeooNzdTs35bqx6Pn6crCe7vztvbeJLyiD3WCP84STYEx3DVdFW6/He+7Qkv1xa2mVGeOQTrT621DfePcAJuNl1VPOFPol7vzv0xGu+aYYjus6yx9jLWrgsUI2OXkJCQkJCQkJCQsCXGW2nlUl69eoU1a9ZgzZo1AACZTIYSJUrAzc0Njo6OUCgUeP/+PV69emWWGKxIkSLYtWsXnJz0jByog59++gl37tzBtGnTjIZNTEzE9OnTMX36dLi4uKBq1aooW7Ys3Nzc4ODggMzMTCQnJ+PJkye4desWnj17ZjRNU3B1dUVoaCiWL1+uNwxN05g/fz7mz5+PAgUKoEyZMnB1dYVCocDLly/x4MEDUWInFxcXbN26FfXr10d6uv5OI8nJyfjll18wceJENGvWDHXr1kX58uWRP39+MAyDpKQk3LlzB6dPn8bx48eNdoAFWMHEli1bYGdnZzRsTkAmk2Hz5s3w9/fXOaKyJufPn8f58+cBsI3wq1SpgpIlS8LV1RUymQxpaWlITEzEw4cPcf36dYsl2oagaRpRUVGIioqCnZ0dateuDT8/P1SoUAFFixaFo6Ojsjx3797FlStXEBMTg9RUXSM5q9O9e3c0atTIZmU3FYqisG7dOtSuXduo/DojIwORkZGIjIxE4cKFUbNmTXh4eMDFxQU0TSMpKQn//fcf4uPjkcQ1djOXb775Bjt27EDLli2NdvrOzMzExo0bsXHjRsjlcnh6eqJ8+fIoWrQo8uTJA4Zh8P79eyQkJODevXu4ffu21PFBg6ysLOzcuRM7d+6Evb096tWrB19fX5QvXx5FihSBg4MDUlNT8erVK9y5cweXL19GbGysweMgz5AhQ4xKwWxFcHAwRowYoVcCA7CNH8PCwhAWFobSpUvD3d0dTk5OSE1NxZMnTwzKVcqWLYuffvoJy5YtM1iOx48fY+jQoRg6dCg8PDzg4eGBfPnyQaFQ4M2bN7h3757F+8zXBkVRWL9+PWrWrGlQwpWRkYEZM2Zg9uzZaNy4MRo0aIBKlSqhUKFCoCgKycnJuH//PmJiYnD48GFR5xY7Ozts2bIFbm5uFi/H9evXMWbMGIwZMwYVK1ZE/fr14enpiZIlS8LFxQVZWVl4+/YtHj16hGvXriEmJkbUdVTx4sURERFhcflyOxRFYcOGDWjSpAkuXrxokzwIIYiIiPhsAwhYi3z58mHo0KGYMmWKwXCJiYn47bfflAP22Nvbw8HBAR8/fsyx51aGYRAdHa0mzLe3t0e+fPlgZ2eHtLQ0oxJtTfLkyYPt27fD1dXVpHiEECxZsgRxcXG4e/eu3nAKhQILFizAwoUL0aBBA/j7+6NKlSooXLgwZDIZUlJS8PDhQ8TGxuLgwYN49053AwnNvNeuXYvSpUubVObspGPHjvjll18MnhMTEhIwYMAADBgwAB4eHnB3d4ejo6Oo83Z2M2rUKCxbtszoPcL27duxfft2ODo6olKlSihatKhyv3r+/Dnu3bsn6l7VWjg5OeGnn37C3LlzDYZbsmQJlixZAldXV5QtWxb58+eHQqFAYmIi7t+/b/Aed9KkSUYHtlEoFFi6dCmWLl0KFxcX5flbLpfj/fv3ePLkiUHxmET2EBgYiFmzZmHkyJFGwyYnJ2Pu3LmYO3cunJ2dUbVqVZQrVw6FChWCo6MjsrKy8O7dOzx9+hS3b9/Go0ePsmEJcj5hYWHYuXOnwTBnzpxB69atYW9vj3LlyinPF8nJyXjw4IHaYBiGRDDTpk3D2bNnceHCBYP5rVu3DuvWrYOfnx8CAgLg5eWFIkWKwN7eHu/fv8ejR4/w77//4sCBA6IaOAPAvHnz4OPjIypsdjFjxgxcv35d7/y8efMaPVaag1wux6JFi1C3bl2Dx7jBgwcjICAAzs7OVi+DOcybNw///fcfDh06ZLM8hg0bhnXr1hm8x8/pyOVyjBkzBoMGDTIYLiUlRVnfzsfj6yrESE8/F7GxsYiNjVV+l8vlcHV1hb29PT59+mRy3YdMJsPGjRvNEh5Pnz4dMTExRo9pa9euxdq1a1GrVi00btwYXl5eKFq0KOzs7L6oY5qQuXPn4sqVK2q/lS5omsaGDRuwYcMG5M+fHzVr1kTZsmWV90HJycl4/Pgxrl69KmpAM0MEBQVh6NChRoXEvCy7XLlyaNGiBapVq4aSJUvCyckJ6enpePbsGeLj43Ho0CHRg7l27doVffv2taj8uYmgoCAULVrUoAD25cuXGDRoEAYNGqRWX5qWloYnT55Y/RmfNSGEYM2aNahZs6bBQVyzsrIwZ84czJ07F/7+/mjYsCEqV64MNzc3yGQyvHv3Dg8ePMC5c+eUsihj8MesokWLWnORzKJv3764c+cOZs2aZTTsq1evMG3aNEybNg358uVD1apVUaZMGbVnvG/fvsXTp09x8+bNHHXfndt58+YNVq1ahVWrVgFg65v463lnZ2dkZmbizZs3uH//Pt6+fWtS2o6Ojti2bZvJdVfGyMjIwL59+7Bv3z4A7Lm+bNmyKFasmHLQvnfv3uHRo0eiBlLWZPbs2ahTp47F5dy+fTu6detmcToAEBoaKiqcq6uryXWMPO7u7li+fDl+/PFHg+Fev36N3r17Y+zYsWjdujV8fX3h7u4OOzs7JCUl4fbt2zh27BjOnTsnKt/hw4ejffv2ZpVZQkJCQkLia8HX1xeRkZEGw6SbJNbWh7DLtKkIu17rS1t/FLXYnFSPLQ7XYx4ER6+kwLO0o3Y6n4mD//Lt2wjXkY//LAhkZHWq+uLxsQloWvezLTuuIzPfSZCHAdspXpiXKVJstajCL9KjL4lsZNasWaIHTVu7di0oisoVEm1dBAUFQSaTiapj79SpE8LCwrBq1Sq0bds2G0onISEhkTOQy+Vo1KgRjh49ajBcRkYGTp48iXPnzqF27drIyMgwOS87QnCjWHFzi2oRAs+yCpGX5CZeeRtFkZCA1917IvPGDbXpzh06wHXcGKTt/wcf165D5q1betPIvHkTiZ26IE/HEOT/PQLEhDYEhCs5w7ByJRBO/kGEah11GQYfHpyAmiFcGAZsPC6+8l5D7cKZDSe8bia8hUMwjWZoUIQIyih6YdRhWIkJI5RsKwumuhsSts3gP9JMzn0u/yWQ+vq11m4nlIrpErWxWxrR2l+FYjJj1LW3x560NKPhfh4yDO1/bA97ewfzb9c/F8ak2iKwmpjGwnSIiStfmJ+pcXWmxx0QpAGwLGPzZnGi+j///NPGJZH4GtE5YLU553jlBSSDF2/Ft+m/d+8emjZtisePH6tNpygKy5YtEz0ImLk8f/NBeyJ3Hcd9Ec5QfqI/pUCTkh4l4eLqokxCVZcpuI7TuKaTkDAFmqYxfvx4UWGbNGmCihUr2rhEEhLmY0upNgC0aN4CkYsNP7/U5OrVq1rTvndyhj3hawaE9/Cqe2NNAbTmmUNtmkwG5zq14NK6NVyaNoEd339R56NKZY2E1nQGDGQuLnCu5g3nat4oGBICECArORkp0dF4989BvDt6BAqNvnr86YnWKLdSGkoYZbhGDo64lal+nsxkGAxKeoPFBd007jHZbwxUAm3NPDUXURlfkJCaoBi672X5tUJx+SkYBuOTk/FOR5/dsJ/D0KhJIxCGKLc5ivvtGArcdFqZLiEUGIYGRQAaFAhoMKBAgWHfGQYgNLuU/MIygAIMKIYNBYqAogGa0GBogBBVuWgAmWnpmBr2B+JO6X5+7la0IPpP6gsZJWdl0IK7fXB1TPz60befKB3Ggue2RPC8WKl85aSzhKiLZ3m5Nj+dF2OzInIZKBClSJuAk2qDk2rzf1w4iisDKzAngjQFZSEQ5K+S2aqWhaCajw/GjB+Dyb9OxpkjZ3Fs33E0+b4JaEYBOZGBBg2KAWiKAmFoyCjCTgMFBc1ARrGSa4oCaMhAMTQYgWSXZhhQhGY3DH49cXV1DLdvsNsru/+BEBDuuo7/jZT7rPJAAS4+A0JU78ofULDdqz9fV/8umGF2/Ys1B9oyuS5BmLWxZhvCaFasbzC06vhjKk/KuxQ0+64ZEp6bPthQh44dMPPPmShUuBAYmpcaq/TGDM1g1NhfwIBBelo6zp6NwfFjxxF9JBrXr+rulzdlyhS0DWyLqt5V9S8fV78rbN+h8zxLNM6/ujYzK/RBVv1mRP2oLqjzZvcnhmt2Q1Tyac3fXbN9CLcMqZkfcfrJKeVxgwiOIYSLr/YSHAG5IRBUx0KGvf/k5wuV2vzxlHDHLKgdo1THUmVRCVHb3tiB5TW2QP6ekEBw3BPMhvp+RrjjjHA9mYLmMUovIvZPteOYhISEhISEhISERDbyxYq1NVEoFHj8+LHWQzNzKFKkCA4fPoxy5cqZHHfq1KnIysoS1fGa5/379zh79izOnj1rcn6WEB4ejvXr14uSvL59+9bkDshCatSogQ0bNiA4ONioQDAtLQ179uwxe9QuHmdnZ+zdu9es3/FzUqBAARw5cgTNmzdHfHy86HjW2v6tQWZmJk6fPo3Tp09bnJa3tzfmz59vhVJZl0KFCuHw4cNo1KiR6I7uiYmJOHDggE3L1bhxY+zevRtBQUGipOUAK8SIj483aXuTUCcjIwMnTpzAiRMnLE6rbt26SgnU58DZ2RkTJkzAzz//LCq8OceeqVOnYvfu3aLlSo8ePTJZEiiTydC1a1esXr3apHhfOu7u7ti7dy+aNGliVG6jUChw9OhRow3+jUEIwerVq9GgQQOL0tHFnTt3REufDGFvb48tW7agYMGCVihV7idfvnw4fPgwAgMDrXIuF1KoUCGsWbMGrVq1MijW5h885HRGjx6NNWvW4MmTJ6LjZGRkmNQxplevXoiJicHNmzfNKaLVyMjIMFvIaGdnh23btpk9aISrqyuioqLQoEEDox1UGYbBqVOncOrUKbPyEjJv3rwc3+EzT548GD9+PEaMGCEqvDnn1OykRIkSiIiIEL086enpuHLlisn5eHl5IW/evEbFiKYwevRorFixQpQ87t27d7h82TRpRK1atdC/f3+jMgqe9+/f499//zUpDwAICAjAw4cP8d9//5kcV0I8I0aMQGZmJsaOHSs6TmpqqpZ8VUI3TZs2RUBAAI4fP240bEZGBm7duoVbBjpUGsLR0RG7d+9GgwYNjA68BQAXLlwwKqwVw5gxY9CvXz+L07Emt2/fNjpQTUREhFmyXzHUrl0bffr0wdKlS/WG+e+//xAREYE//vjDJmUwFXt7e+zatQudOnWyuB5Uk7x582Lx4sUIDQ3Fxo0b9YbLLdfdffv2RWRkpEl1V1lZWaLOyzxt27ZFSkqK2uAyn4OsrCyzBgrlWb58OZo3b25WXFOPacJBHy1h7NixOe6YpomjoyOioqLQpEkT0dthcnKyxXUqxpg9ezYePnyIvXv3Gg374MEDLFq0yOI8v/vuOyxbtuyragTn6OiIiRMnGhX88+SkZzViKVKkCKKiouDv7290ICqFQoHjx4+LutYyxrJly9C0aVOL07EWM2bMQFZWFv766y/RcVJSUnDmzBmcOXPGhiWT0MfHjx91dmIyFZlMhk2bNsHX19cKpTJMVlYW7t69a3AAObEMHz4cQ4YMsUKpcidBQUGIiIjAhAkTjIZ99eqVmpTdHDp27IiZM2eaHV9CQkJCQuJrwdBAhTwZyfdBZ6SAss9nfkZmdhIzORu+46SwZ7xmxjqcKgcvpWBI2yK2L6BIos4LxNpq7wBACTpS8+8U94KOeKrOgIxCtxTH3sFe2wcj6LQIwbtOiMGvEhKfjYyMDEycOFFUWD8/P/j7+9u4RLaFoig0adIEhw8fFhU+KSkJgYGBqFu3Lk6fPp1rnkFISEhIWMoff/yBWrVqGQ03Z84c3LlzB2fPnkXdunWRmal7kBJ99MyTF45E/LFV01FiC/R5NYxdqquJmkxA8eoVEtsHIeuJet8Nl0FhcB07BiAEeXv2QN4e3ZERF4ePa9chddduMHraa37cvAUZ166j8IZ1oAoVElUGhmE4uQ7DCo0Iq1UiQpkRL9rmxdncUvPiHYaThLCyDB6BWETNs0hUccFw8Vm5E5+uQXOSKfdNgvIbCqIuBRMIJRnD/cRyIo6NG6HoIev073nZvKXWtHyjR8GpaRO1aTJelGYi75+rBvLlRWzc1gFNfZnWZ41NRN8vLBS88WkPzOsiSqyd8i4F7du2R9TB/UbDKlFzyNhGxGKRACiXSbWFaZgjyZbEOjmDhw8fihqovVixYggODs6GEknkJq5fu449e/bgxcsXKONRBiGdQuDu7i46/qP/dPcxsC9YyYRSaB8gnr0Rd91748YNfPfdd0hIUJfWyeVyrF+/HiEhISaUwzyevRbf3lAI80lbyF3ArYClxZGQMMi4cePw4YMOGbwGFEVh/fr12VAiCQnzsLVUmwGDZs2tM/hlsJOTMkvh/RbDqBeDl1Xrk2rbeZRGgdBQuAYHQ15Mx/NEA9fcmtJXfhqbh7rdW54/Pwq2a4cCgYGgU1PxNioKiWvX40PcJWWljnBZhPea/HrnBaLt8jhj7cePSNX4vS5lZKDWiwTYEQJnQlBGLsPgvK6oZm/HpakuFeXz0VxcGoxSWKo2BgVfBi4sJYgjXE2s8hqY9+E94nTUA31b9VuE/zaek55y65Eb+YIXJrOZsDJtXohNKKIcY4MCBRAGNAAZl6fSqM1JtRmGLQdDMaBoVvdNUwxAE4AioBkChmHz2r/xH0ROXoKMT/r7Gff/tR9c8rlwdUpEKeRV1hHx65T/XXRUuvFiWZWclXCDs7GBKMFzYn46K88mIBTFzReItUFBRsnAi7dlAvm2jJNrK6XaSrm2Ki5F2OfQRPAHLozwmTU0yiT8DwL8MvoX7Nq+C/Hx8fj7t3nw8/dFXpe8UHC/j4JbaAKA0ASEYrctGQFohrBSdZoBTXECbZqGjJdygwINgCI0CEOBAbjvfLMBNnFersswArk2iLI+ULWdQW2gPKVcm5fjqn4g7mfk4jDq+7bW/bqJ1Qi66h3Ywf7Mv3+3pB5CoxJKXBQz6xt0HTvFMOnXSSZLtcuXL48tOzajcpXK4AdX5GXqfGn4Ewc7HXBwckTjJo3gH9AQdASDVy9f4eTxaJw4Go2Tx04i8SXrY/n06RO6du2K2POxcHRUH+idF2oL65zVxO5E45yrIa82iDJBk1aF3vT57V55PGNUxypesK0Mx+gXbPPTjz46gk9ZaSAUpdwWBUc23lstWBBO4M9wRyGKb8vCbcsMA0KxxwmVnBsAYYeLYMXdgtSIYF9lGDBcnT5/BuQO4eCGQNRGxzatM5zGCdXQNq06vurG6L5r431SQkJCQkJCQkJCwhJyTavUunXrokiRz9+ZwMfHB7GxsfD29jYrPiEEM2fOxPz582FnZ2fl0lmXMmXKYPbs2dmWX/v27bFx48ZsWS/58+fHwYMHUa9ePZvnZQuKFi2KkydP4vvvv//cRfmsfPvttzh48CBcXFw+d1F0Uq5cOZw5cwZVq+of1e1z0KJFC0RHR6NUqVKfuygSJlKrVi3s27dPqzIzuxk0aBAaN25ss/QLFy6M9evXQyaT2ST9YsWK4fjx4xg8eLBN0s/t+Pr64uDBgyhQwPaNdOzs7LB+/Xp07tzZ5nmZi5OTE3bu3GkT8Xduhh/oY+jQoVZL88cff8TVq1fRqlUro2Fz+nU0j4uLC9atWwe53PrjGcnlcvz1119YtmwZ7O3trZ5+duHs7Izdu3ejZUvtTgOmUKFCBRw7dgzFixe3Usn0QwjBggULREvTPjdDhw5Fw4YNP3cxrMawYcNseh/Upe1/lmcAACAASURBVEsXxMbGokyZMlZNt3jx4jYfEGj27Nnw8fGxWfqjRo3CoUOH4OrqarM8JFSMGTMGa9euhRPXuE7CehBCsHTp0mzblosXL47jx4+jYsWK2ZJfeHg4pk6dmi15iYWmafTv39/g4CE+Pj42v0f7448/4ObmZjDMrFmzcO3aNZuWwxScnJywY8cOTJo0yWr3yE2bNsWVK1cQGhpqNGxuue7m7y3z5Mljk/THjx+PXbt2IW/evDZJPzuQy+VYvXo1evToYVE62X1MmzBhAqZMmZIteVmKm5sbTpw4YdM6M1ORy+XYsmULAgMDsyW/Vq1aYffu3XBwcMiW/HIS/fv3z1ECaFvg7e2NI0eOoJBIcYQlyGQyrFy5Ej179rR5XqZACMGcOXPw119/2aSuRyJn4uDggK1bt6Jdu3afuygmMXLkSMyePfurb5A8fvx4jBs3zub5dOvWDevWrbPZcy0JCQkJCYkvCS8vL1HPNtNfix9AzSAWOaf0XUsRjW9E53T1btzqH28/+4T7Lz5ZUjircfPxG9x5+lbZGU/V4VhYfsFnQjQ67ml8VvUOBMPoEWvL7aDsHWigu57m5SwhGuvUXHS4BS3pECwhwRMWFoY0EVJBQgi2bt2aDSWyPQcOmC6ajImJQZcuXWxQGgkJCYmciZ+fHwoXLmw03P379wGwg9GcOHHC5Hrow+lp0H31ZTt0jCGjheZVlqmX6EyWyKXKysKbPv20pNpObdoopdqqQhHY16iBAn/OQbHYc8jb6ydAz/rOvH4diZ26gBEhpAMAGjQn92DVE6y8g/9Ms/IldslUIg3uXTlNIIdi46lEFnplGFqXs0RrGqPPsa2vHlmHbEmfSEVL1KQ1n/2jGYXuvHIolKsr7Ly8rPLShbxECa1wlBl9o7I+fULq69eq7Q7a+5pwHjTeVX4t1VShc8vQfusul8NTZNuS48dOIORHlfTUolt2K7iqTRIDmZm/WCkTI+LPmliSj9FwJoh1JEwnIiJCVLhOnTrZuCQSuYW7d+9i5cpVqFGjBry9vREeHo758+Zj5MiR+KbsN2jfrj3WrF6D5ORkrbg0TSMuLg4LFy7CjOkz8EPgDzrzyFumuUVlTP6owMd0wwNw3LhxA40aNdKSajs4OGD37t3ZItUGgMevUsyLqGNwsauXrkKRlbuujSRyD+np6fjzzz9FhQ0ODkbRokVtXCIJCfOwpVRbeF3r7OwMZ2dn0wqnQVm5HN729qp7KO5WX1OqratYvJTX0acaSi5bivJnTsNtUBjkRYvoXwYDy67vmRfR9dySk5XK8uSBW4cOqLxnFyrv3QPX1q2hoCilAFwB9ftIWuOVn6LQ20A7+0yGwTuaxpWMTPRNeo1aLxLQ5NVL/JD4Cr+lvEUm1O8/VU8EGS3RKMUVggJAqTyxgqeaqjsWiptOAdiRlopVOup3HB0dsXjVYtjbO6hVkVCElUUTXiLNO7IJAWhGKVhlwxClpJkNLQNFCCjCv7MyV4pQoCgCCjLIKTknnJaDkrECakIIXj9PRL/mAzBv/HyDUu3aTWuhXrO6kBE5ZBQrs2ZfFJevHDIiY0XXRMZ+prgX9105ncghI3JuOh9eEE/jXZkXkYECn45cOY8VZHOflfEobam2QLpNlIJu1XyinA6AEPZ34NalcrpSD8tJYrnfRS6T4+8Ff4OiKLxKeIXZ4+ewg9kxDBQMDQY0aEYBmqGhgAI0rQDD0KDBDpZH0wwY0GBoGjRDg2HAvTOsNJ0bXE9Y20IL6vdYYbJqHi/X5iXRbD2Z6hpYWW+nlNoL4vE7hcbxQPPe3JK6A2vXO+hK3+w8TBWEW7G+wdBp5uaNmyb3FW7VuhVOnTuFyp5VtPPixfF89bAeoTgBULhIIbQPaY9pc/9A7fq11eZfv3YdPw/5WW2aUqrNJ8uo6v4ACLZXVXj+pZaxPoxVIIpFIMRW5c+2T+HLyDDCgRY06tMFZebfL738F09SHrPrl1GtZ0LACrMpAnDHJ9UxnwIryGfzJkJhtvI7BCJt1VlIKOFW1dGrhj7kDwOqtt0a65hRrQjh+UWJWnAD9fr8oYOPryndZhhR+6Wo/dbI9ZhUByghISEhISEhIZHd5Bqxdrt27fDo0SMsW7YM1apVy/b8CSEYNmwYYmJirCLYGjRoEGJiYrJVuFu4cGGMGjXKqEBGyMCBAzFq1CgblkqdkJAQHD161KZCPC8vL5w7dy7XCzJdXV2xe/duzJs3L1ulLn5+fhgwYIDOeZ06dRLV8NMaBAcH4/Tp0yhWrFi25GcupUuXRkxMDPr162fzvCpXrozSpUuLCuvr64vLly+LkihZCzs7O4SEhOQouYyldO3aNVvkwwDQo0cPHD9+HAULFsyW/Awhk8mwfft2m4obmzVrhrVr11pdUOLv74+LFy9+UYJRW1C3bl3ExMTAS09DXmtQvHhxHD161GSpdt26deHr62ujUqlTrlw5nD59Gq1bt86W/HIbDg4OmDt3LmJiYtCoUSOz02nQoAGOHTuGbdu2iT6v20qYZwv8/f2xcuVKUDoaw5lL2bJlcfLkSfz888/ZJsexhdi1bNmyOHXqlCiZuhi8vLwQGxuLWrVqWSU9XRQoUAD79u1DWFiYzfKwNnK5HDt27Mhxg72YC0VR2LRpEwICAqyarr29PebOnYt169bZ7BjTvXt3TJ482SZpA+yx8Z9//oGnp6dV082fPz+2b9+O6dOnS/K4bKZr1664ePEi6tSpk2155s+fH0OHDrW6XD6n8c0332DPnj3ZVp9SunRpnD17Fi1atLBZHk5OTli9ejUiIiJynDxv5cqViI6O1jufEILIyEibH2Pc3NwwY8YMg2GysrIwcOBA0LThjhrZiUwmw6+//oq4uDiL7k18fHywa9cuHD58GOXKlRMVJzddd3/77bfYtm2bVYW+RYoUwf79+/H7779b9XreELa47i5SpAgOHjyI7t27WyU9/pjWvLllnaIM4ezsjLVr12Ly5Mk57phmiAIFCuDw4cMIDw+3uVizVKlSqFJFu1GlJo6Ojti+fTtGjhxp0/KMGDECe/bssbhzQW5FJpNh69atqFGjxucuik3x9fXFuXPnbPqctkiRIjh06FCOk2rzEELw888/4+zZszatO9WkSJEiGD16NPLnz59teeY08uTJI/oaxlqUKVMGp06dQvv27c1Ow9zBus3FyckJy5cvx8yZM3PVOdRWEEIwZcoULF682CaDE1IUhalTp2L16tVSnYmEhISEhIRI7O3tRV0jpSdesWq+1rk2UhfxaWSgIywjmEfUwjEMsDtGW1bzOdhx5o4OiTY0Pqt3SVf9p1Qibh1hGUWmVn4URUEmlws6AKpsbWribKVpQEeHQmhP0ikD0EC6RpawJa9fv8aqVatEhW3fvj08PDxsW6BsgqIos+qKN2/ejHnz5tmgRCwJCQlYtmwZunfvDh8fHxQvXhzu7u6oUaMGevbsiZUrV+Lly5dISEjAjBkzEBAQgEKFCoGiKNjb28PNzQ1Vq1bF3r17bVZGCQmJr4tevXoZDUPTtHIQ6Hr16uHIkSMmPW/6LysLzV69sKpc2xq6A0NpqPsgtEMyYESLtT+sXoOMixfVplH58qHAtKn6xdEAZEUKI3/EZBQ9dBD21XTfq2TevInkXyeJKoeCVhjMjxdp8NfCSu22MIqabBuCS2LOfsGLT/i01BOHKmU9WPzDaku71dPXtPyoZCZZtCSPtAXJDx+ApmmtVc+ja7qm78aSzeJXV/HPr/bt2YcF8xZYkJt1ECXoM1eqTYwLo2wpzbYUseWSxDqfhydPnogKN3v2bBuXRCKnc/v2bbRp0waVK1VG7969cfmydn1rZmYm9u7di14/9UIht0Lw8/VDdZ/qaN+uPUJ+DIF7UXfU9q2NYUOHYcL4Cbhx44bOvJzd65pQMu0DA8MAjxP1SyMB4OTJk3j9+rXaNJlMhgULFqBixYq4d++eVV7p6el6y5D6KROvkj+asKwq7AtX1jn926JV8fTRU4OXjxIS5hAWFoaMDMP7FcD2916+fHk2lEhCwnRsKdXWlVTJkiXFR9BBkJOz6umghrxSs1hCeTQDwK5KFZRasxplovbBpVVL7XoFfcJSA/ctSsmwjulaaQjlmwDyVKuG8pGL8e3BA3D97jsw/PNNqKTawqLx8u3gPM4oIxdfl/WBpvFMkYV9qWlo9DIB97IylWnyqRt6gqkSEauvUwCglKVlQMBgb3o6fkt+p7McM/6cgUqelcBQDAjDC1FZmSmn1Gb/KAKKZiWrMl6qyoCVr/KyVkF8MBRXfgpgGNW6ZwhkyvRlynxACI7tPoau/t3x6O4jg+vOzt4OAyf0h4ySQ0bxkm4NwTUnxpZzYdhw7HQ5pS7HFoZVT4uVYsuFIm5Kh2RbU8LNi75BKecrpxNtqTbFrQtWOs4Jb8FOZ//4dal6Ss2uZ0r1nRscmpdugwB16tZGpy7soEOHdh7GkX1HoWAUoEFDQStAM6zcmqZpsEptdlA8mhdvK++N+Xmq7zS31SlDMeyeIKjtU5cVE05kS9Nq04X31sqqPxiQa/M7nL46IEFcU/6yi+wqgy3rG/jt8PChwyb1OxsXPg7bdm2Da35XLiHB9gro/l0JUW37nJWZAbu9Jyclo753A+zbsU8rr+XLl2P50mXgE+ZlzlCTVWvXXynF1JpNQPjy6cDUbc3gb65rklKyDaWVmt+HiDAMVHXsbD0pgycpj3H+eSwormmKmpifopTHFoqfRgg3IAM7h+KF/oDyeMQPlKA89it/ISJYZaojFj8IACFQ/uYMF0Yp+ebjKNvMcLHV7ediVpc2/DHDQESx9ZgGAkh1gBISEhISEhISEjmKXCPWBlgBQO/evREXF4dz585hwIAB2SIYDQgIwIULF/Dnn3/C0dHRaunWrFkTly5dwuLFi1GqVCmrpSuEEILmzZtj69atePr0KaZPn26SnIMQgmnTpmHRokU2kXroomHDhrh69Sp69Ohh1XTt7OwwduxYXLhwAZUqVbJq2p8LiqIwePBg3LlzBwMGDLBJh2CAlXiHhYUhLi4O58+fR3BwsM5wffr0waNHj7B06VL4+fnZpCzFixfHhg0bsGXLFri6utokD2uTJ08eREZG4uTJk6hdu7bxCCbStGlT7Nu3D9evX0fFihVFxytYsCDWrVuHU6dOwd/f3+rl4qlUqRJmzpyJZ8+eYfPmzahcWXdjgNzIsGHD8PjxYyxYsMBmMhEPDw/s2rULq1atylFimoIFCyI6OhodO3a0WR6dO3fGoUOHrDLqtaurK/78808cO3YM7u7uVijdl0+lSpVw4cIFjB49GnZ2dlZNu2fPnrh69apZgvNq1arh/PnzOH78OEJCQmxy7pPL5Rg+fDiuXLnyxQuRrEGdOnVw4sQJXLp0CSNHjoS3t7dB6Zy9vT38/PwwevRoXLp0CadOndIS5CoUhhvP54RBBkyha9eu2LlzJ/Lly2dROvy135UrV1C3rikNEC1n+PDh2LRpk0nXGvqQyWQYMmSITfaxUqVK4fTp0/j999+tfv8SHByM69ev50rZfqFChXDq1Cm91/G5DV4grW/AH1Np2LAh/v33XwwdOtTmHeonTJiAVatW2UzmW6xYMZw5cwaBgYFWSS84OBhXr15FUFCQVdKTMJ0qVargzJkzWLNmDcqXL2+zfPz9/bF27Vo8f/4cc+fO/SqEff7+/jhz5ky23aO6ublh//79WLhwodXXb9OmTREfH281aa41efHihVGZ68CBA206MIaQnj17ol69egbDnD59GitXrsyW8phC1apVERUVhZs3byI8PBy+vr4G5X1yuRzVqlXDzz//jFOnTuHSpUto166d1rnO0LV3brvubtmyJQ4fPmyVeoQuXbrg2rVrVhsERiwhISH4559/UL16dauk161bN1y9ehVNmjSxSno8bm5u+Oeff7BgwQKr19F+9913uHLlCrp27WrVdLMLuVyOiIgIxMXF2UQ+7ufnhw0bNuD+/fuoX7++6DLNnDkTR44cQYUKFaxangoVKuDo0aOYNWvWVy8ULVCgAKKjo00eRC638c033yA2Nhbh4eFWr5cLDQ3FtWvXrH7MsgV+fn6Ii4vDwoULUaJECZvkQQhBixYtsG3bNjx9+hTTpk2z6nPq3EaBAgVw584d7NixAy1atLDpoBd2dnYYPnw44uPjLX7euWXLFly4cAG9evWy+cA+rVu3Rnx8vChJz9dG//79ERsba9W6yG+//RanT5/G2LFjJUGjhISEhISEidSsWdNomE+Jl8UnaJX+V8bO55rzVT3DGIPhNOYxqo50O88lg/7MfccUNINtp+5BvWek9ku9w7rGfKIZVrAOGG0Jop2dHdvBnVF5AdhOiqowRJmuYJrwu571pksQICGRXXTq1MloWxeA3QdWr16dDSXKPsaPH29WvKFDhyIwMFCU5AeAwXA0TWPevHkoX7487Ozs4O7ujr59+2Lt2rW4cuUKXrx4gYSEBMTFxWH16tXo1asXihUrBnd3d4wePRonTpzAmzdvwDAMMjMzkZSUhGvXriEwMBDlypXD0aNHlfnEx8dj4cKF6NOnD+rXrw8vLy98+PDBrHUgISHx9TBx4kRR4aKiopSfGzVqhD179piUz72sLLRKfImcM4w0i9jLXl2SX8aA3BCCMCl/zdWanrdvH1Ain3nbVaqIwrt3wflH3W2kPm7ajMy794ymo2AUrCSCkzoppR5KubRqGhtMMJ1fasEANLwkRDnmjFCkoxTw6Eanq0LHRJ1SDJGX1oTRI8XQEz+Ltqb6XYLnze3bys+a+xG/7TCa03Sgc5PRiKcrTBU7O/iZ8Nxw5PCRGDd6nEY+gm3bxlgk6DMSVU2aZSBMjsDQxqAMIol1chpi23JZu0+uRO7iyZMnaN6sOQ78c8CkeHGX4nA1/ir27duHnTt3IikpyWgc+/zloVOWbSyiRoAHL8TVDQhRKBTo06cPKlSoYLXX5cv666UfJCTrvr4yOmgh4OzREJS97r5Ebep+j8NRR0xefrUiWBRb4ksjKSkJa9asERW2f//+Nm/LIiFhDraUamtew/JJiRkY2BDtnZ1Vt/MCF6bOezQ+WP78KDp9Gr45cgh5m4poM6lvuQysD1Pl2kKcK1dGhRXLUXHjBjh8U17NzSm8R6S5l4wQ/FGgAAqbMFAcTwbDoNeb10jhpMOsxlgdRuOd/0IIWz+hmkeUtyI0gL/ff0D427c68+3aPRShPUPZdUIDNGE4aSr31JNw7xQFwrBTZSAAxclVlZJWSk3CTSnlqzJWzEpk7ODDnNyaggysOJqCHDJQhMLM0bMQMXSKqGdNgd3aooRHCcgoGSemZuXXQtk1JXxXyrY50bZAws2HUxdmU2oSbRklg0wmkHQTGSilpFuu/MynQxG58jsFtnwqiTb3mVtjrKyW4qTalEpoTgCl3pYAFGHl47wAl9/wNb+rpLQsEb9HKNvdzh47By9fvgKj4ATaoEETTqTNcCptpVSb/8zV4dEqgTbNAGC4+TSUwmPVw2+V6BvKN5UYWSUC13gHL/8V/Ni8c5kflFpj99V1T05bqXbYEmGyOXUf1pZsKyXRIhEeG8XEio2NFZVu3rx5sWXrFkycNBEURUH7uKzULKv9xML2Efx2CK69yT97DqDOt3Xx6sUrvfkOGTIUJ8+cV6UhWBea9VdaQm2NikBGbYL6S7X36Q8jNo7ReihesA2VYBu6BNsAktPf4sDD/aAZGuBE/Ww0Tu7PH+kFx3ECCoRhj+0g3DR+ukCCTYhwEAB1Mbe2lVzQjoZhX4RbZIYGhDu1zmbIgmOE8nghnK0WX13OLche+2fQtX6N/AYGfx8RO41UByghISEhISEhIZFd5CqxNg8hBLVr18aiRYuQkJCA/fv3o0+fPihevLjV8nB0dESnTp1w5swZHDt2TFSHDnOQy+Xo378/7t+/jy1btqBNmzYWd0SXyWRo0KABZs2ahcePH+PgwYMIDg42O11CCAYMGIAbN26gZ8+eZqVTsmRJlC1bVnR4Nzc3rFq1CpcuXUKHDh0sEjI4Ozujf//+uH37NqZOnZptgvDspHjx4li0aBEeP36MqVOnomrVqhanmT9/fnTq1Albt25FQkICFixYAB8fH6PxnJyc0KdPH5w/fx43btzAhAkT4OnpaXF5KlasiLlz5+LevXvo3Llzruyg3LBhQ8TExODEiRPo0qWLRQ8dq1SpgrFjx+LmzZs4cuQI2rRpY7ZEoEGDBoiOjsaFCxfQv39/FC5c2Oxy8VSoUAEjRoxAbGwsbt68iZEjR1ol3ZxI3rx5ERYWhsuXL+Py5csYM2aMVQQ1Xl5eWLx4MW7fvo127dpZoaTWJ1++fNi0aRP279+POnXqmByfEIIaNWoYlIEEBATg+vXrGDhwoFnngoIFCyI8PBwPHjzAsGHDIDPjodzXjJOTE6ZNm4Zbt26hX79+Fp1D5XI5OnTogLi4OKxcuRJubm5mp0UIQePGjbF582YkJCRgyZIlaNasmcUCp3z58mHQoEG4c+cO5syZIzUOMZHq1atj5syZuHLlCj5+/IgbN27gxIkTOHDgAI4cOYLY2Fj8999/+PjxI86fP49p06bplcWlpaUZzMsaorzsJjAwEFevXkWHDh3Mit+qVStcvHgR8+bNg4uLi5VLZxxCCDp27IgbN25g+/btaNasmcnXHnny5EHfvn1x/fp1/P333zZbDjs7O4wfPx737t3DsGHDLBKaUxSFtm3b4uzZs9i6datV7zmzG1dXV2zZsgX79u0za7AXiqJQs2bNHCPxcnBwwKJFi3Do0CGz738aNGiAqKgoREdHW+UeSiw9evTAzZs30a9fP7PWZ7FixQxeb+bPnx+7du3CunXrULp0aZPTJ4QgMDAQsbGx2Lp1K0qWLGlyGhLWhaIodOvWDbdu3cKePXsQFBRkcd0GIQR+fn6YMmUK7t27h+joaHTt2vWLrDMxhLe3Ny5fvozZs2ebJUR0dnaGr6+v6PAURWHgwIG4f/8+JkyYYPF9ckBAAA4cOIDDhw/bVLxuCcOGDUNycrLe+cWKFcPUqVOzrTwURWHRokVG7w1HjRqFxMTEbCqVaVSuXBkRERG4cOECPn78iNu3byM6Olq5LcTExODBgwdITU3F5cuX8ddff6FBgwZ669IMXXvnxutuftDGPn36mFUHUL9+fZw8eRLr16//bHVZLVu2xMWLF3HgwAG0a9fO5MGuHBwc0KVLF1y6dAlr1qxBkSJFbFJOiqIQFhaG+/fvIzw8HIUKFbIovYCAABw8eBCHDh3Kscc0U6hatSoOHjyIixcvom/fvihQoIDZaXl4eGDo0KG4cOECzp8/j86dO5s1CFrTpk1x7do1LFmyxOKBJSpXrowlS5bkGglydpE3b15s2LABBw4cMDqQgy4IIahevXqOvyZzcHBAREQE7t69i7CwMOTJk8fstGQyGYKCgnDhwgWsW7cuVz1HsLOzw8CBA/Hw4UNs2rQJrVu3tniAQv4Z7+zZs/H48WMcOHAAP/74o9UHPsytyGQytG/fHgcOHMCzZ8+waNEitG7d2mr7jKurK4YOHaqsH7ZW3ZWvry+WL1+Oly9fYtu2bejevbvVrrNkMhl++OEHnD59GlFRUV/EOdRW+Pj44Pz581i7di28vLzMTqdSpUpYvnw54uLisn3wQwkJCQkJiS8FMe0w000Ra+ttQyamU5a+uHp6kItMSr27rqBnG1FNS3iTiRNXU0zLw8ocufQIL99+5ErEdiJUfuELTShArfOfoBOg8k1dHMN1JwSj0C3WJnzHPz4tRs0dqETV8VllgVPG1eg0qPlrKePmwjaGErmP+Ph4pXjZGP/73/++uPZI/v7+Zg/AuHfvXuTLlw+jRo0CTat39KdpGvv370e7du1QsGBBODg4QCaToWDBgvDx8VHKruLi4lCiRAkMHToU9+/fR1aWdYWdDx8+xHfffQdCCGQyGapVq4ZBgwZh+fLlOHv2LG7cuIG2bdtaNU8JCYkvD2dnZ1HHyjNnzqh9b926NbZv325SXrcyM9EmJ8i1zbwMU/c6ENCpqUbjpB04CFqH+DFPiGltNYmdHQr+OQcOega3/T975x0nRZHo8V9Vz8xGYHcJCwuSVkEkSxBBUQyYA+h55sCdGc9w4empzzOcnHd6KiaU45QTPTyfiIdiAAUEJCkgyJLzIpvYvLO7E7reH93VXd3TPWEzUF8+w850V1dXp+qq6q5v+efOjRlHWA0JAg+my7RMSbZVdyNIP/SphsDENZFwns8YKLH+dsNtFnGY31iRjV2WEVKDjYpP4kzRlp+0L8I5YBeNRUxzCodI0Vu8vJGVhdQE6l8vvvAifnnVNRFlwOamuaXa0ebFlM/EIbhpUqRY56gk3ufpc+bMwcMPP9zMqZG0RcrKynDRRRchPz+/2ddFPMnoeu4rjYxEy3h3Ha5vghQ1LzvyS8EdbolCFB86DLnecV5dXR0e+NUDyNuUpwcWG5q5STHOFcnsVAKtr0o8UtaUlBS8+OKLLZAiiSQxmluq7RQVA8NZZ50VM21unJ6UhG6KkpBUO/2yS9F3+TJk3nSjLu+M8wbjVm6PsribXNsynQBMZYaQU3zOljFuHAYv+gLdH7gf8HoNwbY9KQxAd48Hb3XMwvikxPvK1TKGG48UG3GKT2vtilLjL3+EKATmClM/GB4qq8BMl4ExBw8djL+89BwYVECFLsomUMF0maq+p3jchIAq+hNVRgBdFE0IgQJd+qxLcwkjulCbAEyTRhOYMm6qUCi6ULvOX4cbz7sZ/31/QVz7KSUtBTdNvdGQaBuya2oVX3uoBwo0kbchyhbl27pA28PF23p6uCxbUcw4qbEsFZbThNoUNgm3KNGGKNTWpNpcnE2JKbLVJLeCVJvqsm0iSLVhSrWJ8Zc/CxaeC1uuD4IePXrgjrvu8f+5iAAAIABJREFUAABUVVRh2oPTEFRDUJkKFWGEVRWM6DJ3Xa6tqro0mzFBtA1tGQZdyq3nKURbjkE1BsdjtgffRpugyhAxCJ9rpmVrK7RfbK5LNU2BsCniaYwkO+5l48g6G9vm4LaKtevWusyxsuK75bh80uX6uw0usRnvQgg5nC3dfLDyD+b8B1OunxJz0N9AIIAb7noCW7fvs7RPW04lfj6KL10Y9zDzH7H9jiZSd1RpM/Njj9u+Hvu6IiCmYJvx+y7MFTDGUBOswad7/otgOCi8W6L/pXxzqSUfIQAoM6XZVMxz9AESCOFDJxAjvxIOH8S7qzk4gP6XmK/eECr85sedmHEY0wAz32DM8l3bZBb1Y8H22k+sckesds6GItsAJRKJRCKRSCQtAWHHUMmTMYYdO3Zg9erV+PHHH7Ft2zbs3bsXhw8fRkVFhetyHo8HOTk56NevH4YPH44zzzwTEyZMaLWXl6urq7F8+XKsXr0aGzduxM6dO5Gfn4+qqqqIsB6PBz169MCAAQMwYsQIjB07FuPGjWuUPC4WpaWlWLhwIZYvX46ffvoJhw4dMtKWnp6OLl26oGfPnujfvz+GDRuGUaNGoXfv3o3qpFBUVIT58+dj0aJFWL16dcyHu7m5uRg3bhwuvPBCXHbZZU1+LP1+v+sLPJRSpKamNun6GsL+/fuxbNkyrF27Fj/99JNxLQSDkS+jpaeno0+fPhg8eDBGjx6NM844A8OGDWtSAe3evXuxZMkSrF69Gps3b8auXbtQUlLiGNbr9aJnz54YOHAgTjvtNFxwwQU49dRTj7mOLnV1dVixYgVWrFhhXOuHDh2KyK86dOiA3r1749RTT8W4ceNw3nnnoVevXs2WrnA4jPXr12PFihX44YcfsG3bNhw4cAAlJSWOjRVdunTBSSedhGHDhmHMmDEYP358gwR+nFAohLq6Otf5ycnJjZbnigQCAQQC7iObp6amNkhavnPnTixZsgRr1qzB5s2bsXv3btfR2n0+H3r37o2BAwdizJgxuPDCCzF48OBGn/PNtW1ubN26FQsXLsTq1auxa9cuFBYWora2Fl6vFx06dEBOTg769OmDU045BaeeeipGjRqVUKea/Px8vP3225g/fz42bNjg2njWrl07nHXWWbjmmmtw1VVXuebJ4XA4qkAsKSkpLmGJqqrwR3lx2+fzNXrQDCeCwSDq691fHkpJSWlykXhVVRUWLFiAL774At999x12794dNXz37t1x+umnY+LEibjyyiubXYxTUVGBZcuWYeXKldi4cSO2b9+O/Px81xdCsrOzcfLJJ+PUU0/FOeecg3PPPbdZxEU1NTUxG3sVRWnz0qSWZP/+/ejdu7fr/KVLl8b9wkK0/d9a+3379u2YM2cOPv/8c2zcuNHxHCWEYNCgQbj44otx0003RZW9NEXZtLy8PKro7dFHH8UzzzxjmVZUVGRI07du3Yr8/HyUlZWhrq4OHo8HmZmZ6NWrF4YOHYqzzjoL5557bquUk/1+PxYuXIgvvvgCK1euxI4dO6K+jJ+dnY0xY8bg/PPPx6RJk5CTk9OCqW058vLysHDhQqxZswY7d+5EUVGRcd/OyMhAt27d4r5vt8Y9SURVVXz11VeYM2cOvvzyS9d6BqAN2HPJJZfg5ptvjjpwUF1dnWuHW0JIo8RxIhUVFfj888+xbNky/PTTT0bdX1VVo359wgknoH///hg6dChGjRqF3NzcuMuJgUAA8+bNw9y5c/HNN984tivwbRoyZAiuuOIK3HzzzcjNzXWNM1qek0i+Wltb63qPbqp93FLltPr6ese6NictLa3J67O1tbVYuXIlVq1ahQ0bNmDHjh3Iz893bP9SFAU5OTlGuWfs2LE444wzkJWV1eD1t/Q2R7smATRJu08oFMLy5cuxaNEirF+/Hvv27UNpaSmCwSCSk5PRsWNH9OjRA7m5uRgyZAhGjBiBoUOHNkpyGAgEsGjRIixcuBArVqxAXl5e1O3MysrC6NGjcd5552HSpEno27dvg9fdUsR6Wcfj8bTKoA3xlNGbuv2hLVJXVxc13547dy5++ctfxhVXtHy9tdpLDxw4gDlz5uDTTz/F999/75pv9evXDxdddBFuvPHGqLL8prp3JScnu5adbrnlFrzzzjuWaWVlZfj666+xevVqbNmyBQcPHkRZWRlqa2tBKUWHDh3Qs2dPDB48GOPHj8fEiROb9fmAG2Ketnz5cuTl5UXtoCHmaZMnT05oYM6jkVAohNWrV+Pbb7817t0HDx5EeXm5JT9KT09Hz549MWzYMIwdOxbnnnsu+vfv3+RlCcYY1q1bh08++QTLli3Dhg0bopabUlJSMHz4cEyYMAFXXHEFRo4c2aRpaqp2unhpqTrMtm3bjPbSnTt3Gu2lHo/Htd6VkZHRqmluCNXV1fjss8+MeveuXbui3mdzcnIs9e6mHsghVrt4c+6rqqoqrFixAqtWrbI893Gqi3m9XnTv3t14xjtu3DiMHTu2VfLwhjBs2DD8+OOPjvOWLFmCs88+u8XSUl9fj3Xr1uG7777D999/j59++gl79uyJes0AWp1w4MCBGDt2LC688EKcd955LVY2ZYxhy5YtWLlyJdauXYtNmzZhx44dqKyMLlYkhKBv37447bTTcP755+PSSy9t9OAW8RArD2oumut9DcYYVq9ejXnz5uGbb77Bpk2bXOtiiqJg4MCBOOecczB58uSog9a0BCUlJa7PWhRFaXKBnEQikUgkzcH69evjkmuf9Kv9oD77YCfRO5Y6TubuEdd6ipsyjC8szhe+Cx1iGVShY6PeMVbsKshUy3ctZBhnnpKOtx/s7ZKu5ueXz36K5Zvz9e58/P0hovfy06fpHZq1joUUhCgAFH2eAkIUECgAUQB4QKiih/cgULoThz65ybLOzKxMbDmw2egMDd6JHHqHdfDO+npnc7Hzof6OkxlG7MhqFQBYpNy2aeJ5YQ8TL6YYXCIBTjnlFGzdujVmuA4dOqC0tLRJ39drK2zcuBGnn3561Pc+Y5GamoqZM2fi+uuvR3l5OQYPHhz1XXFFUfDuu+/i0Ucfxd69exu83qbi448/xpVXXtnayZBIJG2YnJwcHD58OGqYoUOHGgMHiLz22muYOnVqQusb5vPhk05djFKeU2mX4zZYCYvyyy28VcwRGc4uklKN75YStPFpd/556Dt7dsS6RUqn3gf/x/Mt0zw9T0DXVd9FXc6N4ObNKLzw4ojp3oEDkf3VF1GXXXLga/xcfcgQBnFpkkU+RD2mpIhq8iIP1T6G2EgPwwVFlCpQQECporsvTCkRA0BBoHB5k2nHMMrUAC9HA2CaqINSqkmzKADGQEGgchuJIY2ybSBjACGGvEOrDalGLQi6jEWLh0HlEiL9u4d40Cm1s14XaD6OTPkVar/8yjIt5ZKL0fGtN5t1vdHI735CxLSs6S8j9arJjY77P9dchQNLl4AAUAivwRk1N+3cIYDHqK1p0xTxL4HxW1yG1wh5rZH/5UeQmmccfggEcNuRkoTVKpOvmowpv5qCc887F1ShhsgNcKjTOWVe8cLgfu41Qs6nzW4e2YxrnE3QFbgxzzqi1YcbU1c+1voMNgdz5szBTTfdFDugzsMPP4xp06Y1Y4okbYnt27fj5JNPbrH1dZv4D7TrK5aZzPKBtW0U4KU+xzZTpuL84el4/Z4eruuaMWMG7r777ubZEIFVq1ZhzJgxjvOmzV2F6fN/ACHmHZHoEk1A0dtRtbsvIQoI8ejfvca80jWvo2r7fx3j735CdyxYtgCdOnXSYubiTUMeycuW5m8Axm+jHdWQgGofpjKjeEdA9CKeWd6L1Y5qlbzFBy8HS1qe/fv3o0+fPnGVFZ5++mk89thjLZAqiSR+mlOqrc0W1ZfiNIKDBw+id6/eMVbgzN8yMjA5Jc3iQXVrCyHt2qHLtGfRYfIk93QmUt6PqLdHD+5UP2GwCTiNxApp0b9Xb9qEHffch/r9+xxXz+uHKoCCcAjbAkEQEPwUCGJ+rR8hxmIOBjcyyYfXM7MsT/6c/hLzdmZNCwFK1TDuPlKGbS59B3J65uDTLz9Fz9499bomA1TtWSTfRxQUYLo0makwDdsMTIXWHkK05cK6fFkTyGptISpTjfaQMFNBCNMkzlARZgxhFsIHb/8H0x5OrLx+w93X4c5H7rTqaFWjZQaAKaUFNPms9XwXdhSEzSJmicLQzurlDS6aJYQaz0gNsSyXY+uibEqI8dtoHyNUWF6fZ4izibNUW0+HQk2ptvH8mEtwjXKZ8OzWKLqYZ1BRYRH6ndjPeE/9vien4hdTrgZlFIriMYTiCvEYaVaIYgi/+Xwj/eL2UUXbNspT7fSsW9vHRG+v4xJf8HYOYn3+bT8uxrKI/rw7cvAA50wzoXYK0rh6fuzo44u7KdIg7l+3fNbpPqFNt1JcXIyu2V1jrnPZt0sxZtyYiIEMTVk1AJUL2XlebF7bYabXo/T8hIHh3+/OxW/u/E3MdXO65XTD0mVL0aev2VdHzNthS5sVa54Rc1BIp8X4emLgdDuzH3fXc5oxY0yiumAdPtk1H2V1R/Q6Ec+fCBSiWK5hQhRQfbpiDASg/fVY2vPNAQuMwQn0dn1KhQEHFI+xvDHwgpHvWd+PocK1LdbtxHqdfeAAex5n3yeEEO1e5lDHA4+PCWHjxL4O4rDuRJFtgBKJRCKRSCSS5uLJNy86tsTa0QiFQqisrERNTY3Rmdrr9aJdu3bo0KHDUfGicjAYRHV1NQKBACilSElJaRY509FAZWWlIfr1+/2GuKRz587o1atXmxBbt0UYY6itrYXf70c4HIbX60VaWhqSkpJaJT2BQABlZWWGmM3n8xnX5PF4XnPC4TDq6upACEFSUlKryTDsqKqK6upqo/NDUlIS0tPT20z6jgbq6+tRXl5uOefbt2+P9u3bH9fnfEOorq42JKChUAg+n8+Qd+fk5BwV9/VjAb/fj/3796O4uNgQ06WmpqJjx47o1atXm5DAqKqK8vJyowzl8XiQlpaGzMzMY16SdzSzbNmyqPKdw4cPo2vX2A+ejgZqa2uxZ88eFBQUoK6uDsnJyejcuTNyc3ObTNwbDw0Rax+t1NXV4cCBAygqKkJ1dTVUVUVKSgqysrLQs2fPqPtB0vZhjOHgwYPYv38/KisrDZEnvze1a2cXMBw/hMNh7N27F/n5+aipqYGiKJZ6tBzg4dggGAyipqYG9fX1oJQiOTkZaWlpsnx8lBAMBnHgwAEUFBSguroaoVAIycnJyMrKwgknnICOHTvKuqOkSYnVmWbDhg1RB6I4mqivrzcGHvT7/UhKSkLHjh2Rm5vb4nXXRMXaRyuBQAAHDx6UeVoMVFU12lt9Pl+rtVWoqoqff/4ZP//8MyoqKhAIBGR7m6TB1NbWGm2G1dXVYIwhJSXFqJclMtjisUIgEDCeUR8rz3jbkljbCVVVUVRUhMLCQpSXlxsDZPC8rVu3bsjJyWlTz7gYYygvL0dBQQGOHDkCv9+PYDAIj8djGXyrNQamOdYJBoPYv38/CgoKUFVVBcYY0tLS0LVrV/Tu3bvVnqU7IcXaEolEIjkWCAQCaNeuXdQBcQDghCsWIDVnnG1qA8TagLXjt2ugRMTafJKgARS+m10O+TTVItfW0qKCgOGzP52Ift1bvoy39cARnP/w/4ExszMel+8Z3d6JAlO6zTs7c7G2JtXmcm1jGjX1bIHirTj06W2W9Xbp2gU/7toA8M7SgC6FsYq1xQ6EXBjDewkassAEhDBunYzFMIkgxdoSzvz58zFpkrsAQ+Sdd97BLbfc0swpaj0OHjyIm2++GcuWLWuU6O+mm27CggULUF5e3oSpa37S0tJQUlIi6+0SicSVAQMGYNu2bVHDnHjiidi5c6fjvNmzZ+O2225LKI8d5UvCvE5aW9LRKNZWwZA2ejROmm+VZtspGH82Qrt3W6YlnzMBnd79V9TlXGEMh087HeFDhyyTideL7nt3A1Ha9r/a+zmK/cWg1BQCcSGHIoi1qS7W1uTagmibKPAQLxRqyripIfGgUcXaduliq4i19fqORawNU0LFGEPXtG5QaPO2zR9XYm3G8PJJfRCsrASBs1ibgujibF5b0yTbTS3WJgCerqzABzU1DdqU1NRUvPDiC5jyqylNKtbm+SYX3UcQK54o2W5zCbWj5vUNrYpGi7KBzyzd6sVSrNO8dOzYEaWlpXGHf+SRR/Dss882Y4okbYF//etf+PWvf42gizwSADIH34GMQbfDl9EHwepDqMibDf/P36H28OqocXtSuyBUewTtel8EptaDhQNI7TURmYOnIKKk10Cxdo9OHiyZdqJrGtqCWPvG5xbgmw0HoJWVhDukIdbmd1EKQjxmmynx6O2qmmi7YuMclP8423Ed484ehznz3oXX441LrE3EtlJBwAaQiPbQeNtRgci21ETzZinWbj3Gjh2LVatWxQyXkZGBI0eOyPcBJW2K5pRqR8pmxelmxMlJyVHvpU6kEILVXbshTYhHXJsokfYOOBnd/zETvj59EItGybXtiYiYZWvxYSyy/iLaqm3PWcPV1djx4EMo+/xzSwKckkFs32tUFQVhFYXhMN6rqcamgPP+vj4tDQ+2byfIO81PhEhb+E4AhAGcUVAAv8s+HDlyJN798F106dZF2y4Ven7ITJExXxEDQDQ5tVZ20dakigJcwqCqqjYNfIBlhnA4rJWKiC7IDYewYukKzP/gE/ywej0O/3wYajiWZtyKL8mHeWs+QmanDO2YMUDVy1R8vUYbDdNLZaJAFzDu7/w7H4zDWmagYmuSEYYfD7GcIkpiLYJtaGUVShSLmFsciE4LBzO8m1SbEIA1TKrN59937314c8abxn5867M3kdu/rzmgnSjTNQa609rntPRqbXvi9ilUMeS5xNheM82GFFd3ERtpJkIKifmbp9xMN7R2PEQR4grXp1P5y0m4nRDEOd7mINZ6YqZDzCDcguj7Lloe6zwIg5XPF36OSy+9NOq60tLSUFxWDIVSW61JuFo1o7Z+rWrz+TVtqLRVBhBm5DFlpWU4pffAhN4T7XFCDyz+erEp17btK3Gb+Xe3bXfdx7bDI+7jiPqEUxwR73BYg1quDcs9lxmB6sN1WLDrExzxlxj5Fm9Pp3xQSr2NnhAKRWhjp9Da541rW8gbFKqJtxWqfXg+wQfJFPMQhXoMoTYX75t5JgXh+S6fDljqdjDmEaMdXhTvR63XifU7Qh1vmG6S7Ijj4zDZPgCAU5yJINsAJRKJRCKRSCTNwZNvXoTjxibo8XiQlZWFrKys1k5Kg/F6vVLyptO+fXsMGjSotZNx1EEIQWpqapsRj/t8PmRnZ7d2MtocXHDX1qCUGhJoScNISkqS53wTkZ6ejuHDh7d2Mo57UlNTMWDAAAwYMKC1k+IKpfSoLwMej2zevNl1XufOnY+pvDQlJQUDBw7EwIEDWzspxw3Jycno168f+vXr19pJkTQDhBD07NkTPXv2bO2ktDkURcGJJ56IE090f/FYcvTj9XqRkZHR2smQNBCv14vc3Fzk5ua2dlIkxwnRyt0ejyeqdPtoIykpCSeffPIxtU1tHZ/PJ/O0OOADwbQ2lFL06NEDPXr0aO2kSI4BUlJSZJ5rw+fzwefztXYyjisopejatetRNTgfIQSZmZnyfYBWwOv1yjYTiUQikUhaEJ/Ph8GDB+OHH36IGq6++EcHsbYLLh27RAiXv7mHQPSelvaue6Z4m2kr0M2BbvFwGQnTQ2idWN9YWIQXb2/551rT528EY1yaYd95RJjGu+ZxdZoojIH5G1yEbS7L1MjO8D6fD4wBmq+DGVJto2OxZd0OqWMAocTW0VPorGe3Nrr2+IRjR8K4ieOckxwf3HHHHXGF69279zEt1QaAE044AUuWLEFhYSGmTZuGV199FeFwOOF43n333WZIXfNTU1ODq6++Gp9++mlrJ0UikbRRRowYEVOsXVtb6zrvlltuQSAQwJ133hm3XGldoB5/KC/DXzOO3jbHcBwDLYQLCiKm0cb0dyAE3n4nRYi1WTAItboGtF2666J14TrrMvw/wn1MVlmVIThyskGJ343qBLMIJ+wSsETKqI0ZCKMxBNQAUmhKq6z7WKTwp82or6xEUygR7dUp8Xu8p9b/tu+AHwIB7EpQRgcAfr8fd995N6a/NB0/bPyhSQalbvR53sDFGyStEoVDTvOjCIoSIzJ2e1yuYhvbyWDKlogtmLvUKxb2fE4SyTvvvIPLL7887vDTpk0DACnXPoZZuHAhbrvtNqiqg5iRUHS/YDbS+1wktF0C3vTu6DjqEXSE1obnz1+Omv2fI1RTAKJ4oSR3RHLX0UjtfiY8qV2ECN3uFrbVJijwO3QkiAp/GB1SnQff6N+/f4u0q7gNcAwAm/YUa1+MLIoBgtCRQ/g8/S8XXWtQZAy/DcndT0PBwnsi1rFy6Uo89+Rf8djTj0bECIhtqFbs92riVrZEAnmz2P4q8+ajgo0bN8Yl1QaAF154QUq1JW2KtiDVZmDo3Lkzfv755xgrs3JBcgrSCXEcXEy8M6ddeCG6vfYKaEp89eHYzzUFnCptUR57ivdpu5DX2F+252tiepT0dAyY+RYOvPgS9r/wdxDGQIm5vVbhqfnkjwFIoxR9KUWu14NxyUmYVVWNt6urI9L4fk0N+nm9uCQl2RCIinGJcYvzVACPlVe4SrWv/sXVeHnmy0hKSoKqqsbgS/xeRyiPUNtHjDIQRkAIAxg19hCXkTLGwFhYE0KrAFQKEBVMF6aqUKGGw/jd1D/gvx9+gnCCIm07F0yaiM5dOgNME3irYPqga0J7Exdq8z1DbKeC2IxEzC+mjNUUPG9auwkLP/wcdqXt439/FJpI2pTDUhAQLq41RLJWgTbVByfRhLH6MkSTVt909U2oqa4x1n/nvXfisisuA0+No1RbF9HaB2SOLD8B999/P2a+NROqqiJQH8Az9z+DGZ+8gaSkJBCVgCkEjBGEoYIwAqY/+lfBB+lStXOcKaBgANUFyPoAZ4Qw4/m/dm7wvWVeoNo8GOcXTzOE5Szo0mVDrmsbcMyeRzjFoUJtUN28yYnjuXystoSYbQ3RXtXgQRpYrrW/crB23dqYy4waNQqKomjvhwivkhAm5O8OeazlO3S3OjMF0hmZGThzwplYsmhJ3OnPP5iPCWdPwGdffIaBpww01usk1DZ/279Az09cdnC0czOaZFtY3nL/INZ5jESul0unAaAmVIPPdi1AWe0RXdKv50kE0NX+Qt5BoMAcNICL9LX06XJ8So28jYKAUq79p4AwYDwXYWtxAYBqDChg5KbaZWz+hV6V1FZobIcltxBvbrB9d9nvjjPEfB7ueYhd2O+0zmjtgLINUCKRSCQSiUTSljhuxNoSiUQikUgkEonk6GDp0qWu88aMGSMbyyUSiUQikUgkkiZg2bJlrvOGDx+O5OTkFkyNRCKRSCQSiUQikUgkEonkeGHEiBExxdp1xRvjj5C49ZCMR//ltmyMXpeWkKIohglTiPEbhOlfhV6TAD5bV4F7L63Did1ari1u28EyfLp6r20jRGMfMToDGvuPiOIWMQyE5cTOysRFrO01OlnzntxM3z3WjtxifOYqiJgel+3jnYrjea9AvnsgaQzPPfcciouL4wr73nvvNXNq2g7Z2dl46aWX8NJLL6F///7YsWNHayepxfjss8/w1VdfYeLEia2dFIlE0gaJZ5D0+vr6qPNvv/12BAIBTJ06Ne71zvXX4O70dujdBILaaDD7jyYqZoVKS2MHchD4skaKilzF3OFQ1OXqw/UwZNkgoHHJYsz/ARii7aYQX1vkFHY3D2uY8KKx1IfqkeKRYu2mYt9y9/c+nGgJnfq8Tl1wRXEh9oaiXy9ubN26FRPGT8Dy75Y3Kh3NKefTZjsHSEiq7ZRGUVgjzm+yg2eLiOcRUqxz1HDZZZdh6tSpePXVV+NeZtq0aRg5ciQmT57cjCmTtAZ5eXm47rrrnKXaALLHP69JtaNAqBdpPc9BWs9z9CnM9hcuv+OA8f8c2loJLKLAzXtrccZA5wFMJkyYgAkTJiS+/iYiv6QKxRV+TaJmQCz5oTXXIg5hzBDJ2YPR7ZIZKPh8KphqvV/OeHkGJl0zCYOHDHJISayCdgIFcWb7HmMxmTe3fW644Ya4wuXk5GDKlCnNnBqJJH5aR6ptjZiH69+/f8Ji7UmpKY5SbfF7h19NQfZTTwrP4uIjYbk2YN1fUR51cim043Rd+GuJQxSe6m0WPR94AMm9emH7Q79FWG+bIeCCYVhqA/bk8Whva5eO/aEQvqmzDlQGAE+Vl6OPpyMGeL1G2nhcTlUTBmBJfS0W1vodt/mR/30Yv334Ib4BhlQbVBPdapHoKRMErgwMCihAGRijYCwMCl28DAbCKMBUUErAiCZDVVUVjBBsWLsBt10zBeVxDBwXE0Jw/d13wEMUMF2mTQ3Zrqrvc1OwzQjfz8zYDkt0lqe8xFgH0X/v37Uff7jtYVRVVEUk5cmXntCX02W1FqG2NhizJqvVv0MXbEeE1aTbZUdKsfiLxZZ1XDHpCv180lS2jZFqExCc1O8knHPOOVi8WFvPri278faL7+COP9wBUBVEJdy3i7CxqwgIuMQcejpUgChQGQMlBIypYKCa5NzY7/o+18u6PC4I4mR94yzbbKlbW14tYEZ+YFy7fFMdynEx2yXcXo1oTuyZQZT1iul3alOIKtiOI8tMpM3VrZi8Zs2amMuOGj1K+yK+y8JgTSOvJ3D5NgCmmkM/MACUaGch1d+rYIxg0lVXJiTWBoDDPx/GhPET8J8PP8DZE842Vu94vhgWcJ48M/2i9DuyvTl2OiyDTEY5H0wJNHO8VkwZNUNp7RF8vucz+IM1Rp6hif61fIoagwdo3/kYCoqm1NbfX9EV2sTMZ0w5t55vUU2erX2IELe4Q6xRPKvGAAAgAElEQVTvqhiDAhht9ES7Pwp1ZcvmiTdM4RpnYFpGZFQxzXeU7PmDXcLveHBsom1R7G45Hi55jGwDlEgkEolEIpG0ZaRYWyKRSCQSiUQikbQZysvLsXDhQtf5rflCnEQikUgkEolEcqwQDAbx0Ucfuc6X5W6JRCKRSCQSiUQikUgkEklzMXLkSLz11ltRw9QVb2j8iozeh2hEZ1C3XufW6WbHNXG62NPMKR4CVWV4fl4BZtzbu6EJTJhpc9dCZTx9sHboFbodG995B2XLfP07AQBxvrkcU8MR6/Z6fcb6iL5urd+w8Nd2rEyht45FWEMcj07E8k5CAYmkEQQCAfzpT3+KK+yYMWMwduzY5k1QG2XNmjXo2bMnqqoixQvHKtdccw1KSkrgaWaBrUQiOfrIzMyMGSaWWBsA7r33XgSDQTz44INxrZcBeKayHP/I6hRX+JYkWimbzwuXlYGFwyCK4hoPSU8Hswm41cKCxqUtEIicSClourPsEdDkEfXhekuR0yx2uxRIjSoEM90W3LOTSNk1RlgnsYWjYKMFqAtFyrIkDWf34kUJhY92qhCH7wwwFKLxnpYeAP/tnI1JJUXY5SC+j4c1a9agW3Y35B/Kb1C5qiXlfLGmR11BhICIxX1dNlS+HyGrcRDraNOt65FinbbFK6+8gi1btmDJkvhFWrfccguuvPJKUEpjB5YcFRw4cAAXXHABKisrHed3GfdnZJxyszmhSe79bm2lDViGF5T0fGb9Hnexdmvz/Q5ethTvjLDlg0LbacSgBJF32eQuQ9BxzEMo+e6vEev76N8fYcjQwZZplhii5Y/6vObIR2Xe3HZZtGgR8vLy4go7c+bMZk6NRBI/rSfVdg43duzYhMpXfT0ejPElR8RrDHdBCLJ++xA6PRRfG44TRMjX48JeTnfZcFOMShz2lW2a/VbOzDBdJk2C0qED8m6/HWp9gDdxAACoIdi2CnAJuKRY+zyS0R6HjoSx3VZ/VAH8tqwcC7t01pc2axfi01dxMxf4ndscbplyCx78n4fAGKAo+rNFVZeQCo9xuVScr48/uzSEpYSBQgFjqvlElQBgFFBVgBKAacLoooIC/PKyaxGod2hjShBCPTjj3ndxysk9waAaUlmmtzmpjGtiuXCWbxPTPryax6ui4nkhPCfmz2tLi0vx4I0POUq1AUCBAhBNos2fG1Ndps2F2gAFpfo8cCmtLsmGIOAGsHTx0shtJmgyqTb//evbf22ItQHg/Tf+jTHnnIaho4YirIdUmbiceIZpem1CCAhjIESXmTOqn5kqGKGASsAo08ePIYYwGcYzbQaijzhtSHEtxwGWwfAi2giJ2XZgCLoFVKix6+UJFueaYvA/t4H/Yq47SptCQ9sbYi3rlC+KS6oqw7q162KuY9Rpo8TFtOqYaq6Dp8MSu1De5gM3MhYW0kUAouKXN/0Sl0y+FFUVlaip9cNfU4Mafw38fj/8fj9q9L9+vx+1/HuNH7X+Wnyw8AN07tkJp+QO5EkTE6BfUMTSRuW0P5i4sCjLjgfxXRXLZEFALkAgtJcJaWOEYW/5Xiw98DVC4aCWZxACOEi1iZ4nUZ4jCfJsquc1Wp7FBwbgEm4zvwKgh9XjNdJn5HLGuvh0LuEWRjvQL3eqX8PEONba5mnhmPib53VEfD9GvKaJbZ8SW3OfQz2O8RzJ+pwgoh3Qcr+IPFbidSTbACUSiUQikUgkbQX51qZEIpFIJBKJRCJpM7z88suora11nX/55Ze3YGokEolEIpFIJJJjk9mzZ+Pw4cOu86+44ooWTI1EIpFIJBKJRCKRSCQSieR4YsSIETHDBMp3Qw1UgfraxRdpHIYvYnRKcw2B2GIYIQyXojC92xjhIhi3eOydb7XfizdWYtW2Kpx+cpzb2giWbsrH1xsOWjrnWtNF9XkU1h3q1D1dmEbs8wCEIwVqXp83MlZDnC3sP1G+zWmUIN1GKwgEJccWd999N+rqYkshKaX4z3/+0wIpaptkZGRg3759GDVqFPbs2dPayWkRKisrcfjwYZxwwgmtnRSJRNLGyMrKihkmGKeA9oEHHkB9fT0efvjhuMKvjEPY3VZh4TBCJSXwZme7hvH0PAEBm1g7sCUPLBQCaeBAB6GD+ZHr6dEdiBJfbagWKmNQDOlFg1atIQqP+HdDp9GGcSpnM2sNKagGEVJD8NCGd2cMbtuOst/93nV+aPfuiGn1K1ai6FL39487z/s/EJ+vwWlqDarKyzBv6bcY7qFIihLOft60xHnkAfBJpy64pqQIWxoo1z5ScgS9e/XG6tWr0eOEHtaZUTaipaXaCQm1LaIhUZTknLiIbbFUqBM4kkI0Uqxz7LB48WKcffbZWL58eVzhq6ur8dZbb+Guu+5q5pRJmoPCwkJs2rQJmzdvxqZNm7Bp0yZs2OA+MGGvq79BcuchLZhCwN4mGl1IF8n3O937ELU267Yf1sWNtnZRLkEUpzuEIU5tpwDa9Z/sKNbelrcVYh7tlBcyQy5n7ndCCJjK7zXmMonkpLHyXfu9SebTbYNf/epXcYXr168fLr744mZOjUQSH81ZbneLitkKr5b7FAMuvvRi/PnPf44rznOTU/C3jAwotqSI3zv+/nfo+MD98Sc0CrGfcbokwv5oEg55uV3wSpynGYhiWAJ0OvdcDHz7n9h82xSo9XzAMWK0B2hfDUUoVD06VV9DEiH4S2YGbj9SipKwddDeknAY6wMBnOrz6Ztg13Sbm+tnqmsb2J9f+LMxuO/P+T/j3Xfew6VXXoKBAweCqAChmhvb2ERVkyFrImdNYM2Yuc0EFCoLG8JkDQrCGMKEgIVVXDzhkiaRaqf2PBOdz34UF56dAYVSMFAwpgIEUJmmLqdEr8cxZhwzXkxgRFCwGm1MOsKx1uYT1Plr8eBNv8XPB937mVCq6DJarbwTIdQm0KXZpmiW8t+6sJYvEwqE8OqLr0WsQ9fbIh6ptvU5tlk+EaXaYMDlV1yOjIwMlJeXa/tBZXj2gb9g1hcz0a5dO4QBmKZ1FVxkrOpCbX4uM6hQmaJ51MGn6RcZUxFWiS7ZpWYNmTAj/VaxvXZEeIqt9WfzfGd6e4Io3TZg5nFuCFHzFtLA8p4tSnEdicbn1M4gzmuwXDvONgfLnYMBu3fvRqmtLdqJ0aNGO8fhhCBhZ4CeQRItx+T5v27m5udKWmoaUlJTADCoYRUqUxFGGIypUBlDmIW0aSyMcDiMsP49xIKoZbXYU7YbPTN6QyHmgJZM+C9Ccq2diNZ9I/4Ww7nBIn8YInH9P1Mqb7ahMVWoZulSbRUM6w6twabCDQDV3nEhVLt+Kc+X+D9GQRU9D2IEhCiCSFv/RymIINPW8i1Fz8uoJR+DnteBr4MAMK56M28iBAAjMM9RM7/U3jHS/lJLnsWF6szxxOG5QtRBMfitm1rrpsbdQaijEn2fNqYd0N4GaG5L/Mg2QIlEIpFIJBJJUyKHGJZIJBKJRCKRSCRtgq1bt+Ivf/mL6/zTTz8dubm5LZgiiUQikUgkEonk2KOgoACPPPKI6/y+ffvi9NNPb8EUSSQSiUQikUgkEolEIpFIjicGDRoEXxzCsrqSTfFH6trJKp5OpG7LWmUwjuHs0RNzotAVDWbPXhYhV2EMeGLOIQRDzWt7rg+G8ejbq/WuuU4fs/MfT5/eVRmEd1bm3wm1CLFNsYz+IQSMhSLSoIm1zWXMzpl8lSSis7P+w+xkSMy1Gt2JeX8+vbOfRTrj0ImTCOsxtzT+fw3snys5RigqKsI777wTV9irr776uBcsZ2VlYffu3Zg+fTrat2/f2slxJC0tDUOHDsXNN9+Mk08+uVEdd2+99dbj/phLJBJnOnXqFDNMKBRZfnLjf/7nf/DUU0/FFbY2XvFSG4QBCEYZMBoAfEOHRi5XU4P6pUsbtE61qgrBbdsi1xNjgCB/sMZxuiEY0WVHFuGI/ZZDIr9r0kRzGf4tbqFWC0HMBNvEUpHUhhonzmT+GgQ2bHD9qJWVEcuoFRVRl7GLYY4GPpz3MT4qq8ATxWX4uNoftZ4SrXRDYsyPB6c4KIB5nbrgF6mpDY63sKAQQwYPQUlJSVzhW1qqHS+G3MxYvybIcRJnM+FfRLWdx5Xox/bPjJPoEjB9vaLoSluZLd2ITLco1omyv4x1J0hby+vaEpRSLF26FGeeeWbcy7z66qvNmCJJU1JVVYVnn30W559/PrKzs9G1a1dMnDgRv/3tbzF79mxXqbaSlIm+N3wfXardnJdVzPq0LVMT2LC7FqFw27zmV+UdgtjOK2TncL+T6u2ldtG2JQhF9jmRYu2N3/9oytCE6WLeHg0W8UWLiNnvK9E+cSLz6dZnzpw5OHjwYNxhJZK2QHOX28Vyp7W4Gil+NGYSoGNWxxgr1rgiJRUzMrPQnlBLUlQhaZn33NNkUm2O/dlWXPACP6DdC6Lse6fnX04CX8u9Qo+/41lnY8Abb4B5PAhDE56GwRACg8pgfoQ9Lx6DjgrFtMwMx3Qt9NdBhbl/+RHmH56UZfX1CDps344D2/Hxhx/j6ouuRt/sXAw6cQiee+Y5nDlyPE45aSBefnE6gsGguUmMGXJW6MJQsZnDlDXrcmjox4Zq9avtW7ejd3YfFPxc4Lyj44VQdDxtKjpPeAKUejBhRDoUokAhFArxgBIFHqpAoR7tQxR4qAce4oVCPfBQxfJRqAJKtI9CxOnUiIeoBI/d8zjyfsyLmjSF8LgoFKqliYL/pto8UG061danCWu1eYQSEEJRVVGF22++A3k/Oa2PIF6ptnieukm1QQCfz4crr7zSspbDBw/jladegcr/MRUMKhhjlt9G7sIYVH72CWG1j3mGCzVwyy9+DkcrIvIl+Aw+8B6/fo1Y+XoJs1zrTEirGJ/lH1ONj7mw8CHah/AmAcYS+1gyH9u22dosXHFoZ3Ab8KyhbTZu63eUeOth161dGzPenO45yOmeYz0fRTk0hHMZkfckPhCAhiZsNuT++ofwa4ARaDZ7gIBy77RxfRjXEqHGgAEEFEfqSrG5aBMqA5WR7Uc8Ep4gMDBVP9f1KarwXfyojLl/YF+G6deYee7wc5KBaYMGMTMVqsrAGFBWV4aPt/8ffizaCFCeD1NY2qfBZf9a/kwYAWUU1JBnU13ybwqxtfdgiCV/p8bAATwPo3x3m3kaXxPlb7FQgGnrNOqFMPT72rE0Bsxg+qab14M5Fr1+36fm+zF2LO/D8N/8yDm0EZrpIZZ8QmwHFNsCXdsBBdyuy0SRdUuJRCKRSCQSSVMhxdoSiUQikUgkEokkbqZMmYIPPvgAdXV1TRrvrl27cPHFF0eNd+rUqU26TolEIpFIJBKJpK1y//3345133kF1dXWTxnv48GFceOGFUTsd3nPPPXK0d4lEIpFIJBKJRCKRSCQSSbPh8/kwePDgmOHqi39s/MqI2XmuEZHEnG50fGR8OrGFsVpJxBgJgN0Fdfj7/J8bk8iYTPvgB+wrrLKlhXfmU2BKtSl4B027QNvsoWmKtvl3c1m9I54ajEiDz+sD7zQIsbM5bJ4ZQAtHxH0J9+MY6/jaOqlKJI3h2muvhaqqMcP5fD68/fbbLZCio4P77rsPZWVlePrpp1v9GUTfvn2xcuVKrF27FsXFxaiursbGjRsxe/ZsbN26FTt37sTYsWMTTmf79u3x1ltvNVOqJRLJ0U7nzp1jhgmHwwnF+fjjj2PMmDExw3H50NGAU7EucOhQ1GWSzz3HcXrl9FeBOO7Zdvwf/h/gIDlPueiiqMvVBBJ8tm+IMppGGNHYWAzPVhOWnSPupboUptZFQi5JjH//+98AgDCA72rr8b/F5dgR0Oph4p63y8ZE7NOcarON5ZkOmXg9Kwu+BpYBq6qqcM4E5+tcpKWl2vGIm0ShtilpE9JKbHIrIV9w+1i2p4EHKZpYxxDVSbHOUQGXa59xxhlxhc/Ly2vyd9EkTc+XX36Jk046CY8++igWL16MoqKiuJYj1IOcC9+Bt32f+MI3Sd08RhzR1sHn6X9qAyrW7/I3QZqaluIKP7bnl8L5RmFv5eV/naabvw0hHmPwdewfEWtlZSW+X/u95mtkmlCOMWYRxXFZHCAI15zgzbrWBlJjOae/YDCbfS2pdhmEkEXOl7QcDzzwQFzhRo8ejVGjRjVzaiSS6MQzOEBTltuNMni0cHpReN26dRg6JHLgLic26xJmMV7xe7tfXI3Oj/0xrrgaQkPv4Yyx6PUIAsd83PoM1BpejLvLBRNx0rS/IEwIVGh1VQYu09bUxGGm7f8wGMIgUEEMYXZ/r8cxWT8EAxGKXrtcGwAeLyuPWHb8hPEY0m8o7rvjPixbtgyVtoG4CvIL8ORjT6J7xx74xWXXYMe27cJ9Uau/qWDg0lRehzO33dxjZSWlmHTRJJw9+mwEA5HPSBOBelOQc+mbaDfgahAoOKVvMjq19xqSaoX/1UXbHqIYsm2F6rJryn97jLAW0baxPA+n4IUnXsCSL5bGTJ9CFXgoBaUeTSzL5dqiUJtowlpNVkugEIpwMIQDew/gq88W4Y8PPYIRA0Zi4YKFjuswpbbuUm37+RpNqs256qqrItb1+Qdf4tsvvtVEwYYgW5Bsg8uCTQGwNp/X+6HPgzDfJsCGtWhstBcYPmH+RVhOOMPF9gLL32iZov1at4ivhTC8aGprn4h3UJfo2LTLDnmQ63pcMvFogu2EENo3YsEl0gDw+uuvxww/etRonighfc7w84C/q0GJHpoBRoHcOE5Ek53zlyv4uQ79mmEMlBJQfuLz64YQECMv08TQlBCE1HpsLf4Je8p3I6QGnWXaln/auc6vBad/sbCHNq4vYarKVFgF7QwsrEJlYawv+B4fbf8QR/wluihcF1/r+0/RBzoAAEINfbYm1gY1JNnaPtHnU12uTYied+l5j76PNYG2XuciBIQoupBb2Pf8nRf9qJn3aqEupx8/ME0Srh078ThZdpR4KKKeQ7YdDOOkML4Sy/ke2RZoTuPbYB8k0PEatZzfkcdftgFKJBKJRCKRSFoL5xYmiUQikUgkEolEInFg4cKFePvtt5GZmYnJkydj0qRJmDBhAlJTUxsUXygUwqxZs/CHP/wh4uG0SL9+/XDNNdc0NNkSiUQikUgkEslRxbJlyzB9+nRMnToVV1xxBSZPnozzzjsPHTp0aFB8qqriww8/xP3334/CwkLXcJ07d8Ydd9zR0GRLJBKJRCKRSCQSiUQikUgkcTFixAj88MMPUcPUFW9MLFI3U5gwgxASozOWvSs8bL9tPTgJAKYtw7QV6J38nOIRl9c6LzJC9fAUs74qxhmntMO4U9pHSV/D+GbjIcz6YhssvVVtnS1FKTbv2AdChWXMroBEjIeHNTp2ap3+mBopI/T5fFr8FlmLpceu0avY0nGfQesAGeE6iDzgFqGA7HcnaWI2btyIJUuWxBX297//fYPfpTlWoZTisccewx//+Eekp6ejtra2VdKxd+9enHrqqUhOTnacn5ubi5UrVyIQCGDlypWYNWsW3nvvvZjx5ubmwuORXTMkEokz2dnZMcM0RBpw5ZVXYvXq1VHDCCW1o5L6/fujzk866ywo2dkI256DB374AdWzZiH99tvjXle4uASVL70cMV3p3h3JE8+Pumx1sHGi0nA4jLz1edj24zZs27QNJUUl0BwiuihH1fUUKtPlG5p6SmUMPp8Pp44Yjmuu+yUGDxnUqHTEhlm+OdaxYpzKQTWIQDgAn+Jr+uQdJxw8eDCiXOpnDG+UV+Eknwd3tm+HVGrW96LpPaNNF2p9Uf1rsWI/LykFS7sk4f6yUnwfqE+4qrY1byvem/MebrjhBsf5jZLzxVi0obImQ1oHU0gjJsQQJ4nh7bg1LSDK9ETR1yGun+iDaolp5HVtQ7itC8osv8W0cfEOBFEQzGmJSlcZY2gaCfCxB6UUy5YtQ2pqKurr66OGZYxhzZo1OPfcc1sodZJEOHjwIG688UZ8++23DViaIHv8C0jNiU+yHm+cDcpsjPZRt7jsba1mW+q3edUY3T8t8XU2I8s2HQRjTnfEaHdXYv1L7GHM9llPejdQbzpUW1ny4Qf/iC+WfQGv12sRZxN9OQsM0AxtRPgduS0WKWq8hzbO08DxfiBpdp5//nkcOXIkZjhCCN5///0WSJFE0khiZSEJ3JZcfKzWsryeXy5btgwXnH8BQg6DbDmxJxS0xCs4L5E85jR0ff75+BPaQGI/77TCVAdhrdPjT+MnidhXvAwv1nWMeoMepsd116Jm9y7smzHDeAJJjDqBJuwMM/5UkkElWt2At1tdlpKKBbXWgTZqVRZxayO2e9/yunrHQeW2/LQFdXV1DnOsBINBLF60GIuHLUbOCTm45JJL8Kc/P4G01DSt3kP49jMwYtZPtH1BsHvnbkwYNwE11Y0fSMzXaQC6XfAyiDcVQBiMAGcMSgPVVbkgevsQ4fU1UeKstyGBGY+rrSLwSPhxnTNzDt6bGd+9gupCWf7Ml4t7qf7cl0/ThLQE/5zxTzz92DMx6ytO64EonTW+a+sWNyweqTYBwTnnnoPU1FT4/dbz7PmHX8Appw5El+zO+nLUeA1AZaq2bYyAQYWqJ0KBCoBCZWHt+KgMhGoydgqinycMjNivKO1cIsJzccssmPVmy3UoXLeMCO1zvL7MTwGxes6YuQp7EZJZ2yWi0VDZbUTZMEKeLZRfhfVYlhOrDGJUDm0LDWlv4Ou1p5WAaIJngVmz/olVq6K3xQPAyNEjtTxCNY8j0etJ9uoSATGOJwF0lTtACNW2iKk8FJiq5/9aovW4zDyYUAKowjsd+nZRUDDCQJgKSgAV5jUKAhTUHEZxbRFOaNcT2anZ1nPPcppYGrKcz6k4MLaBp5u3OQkHmun3DH6e7qvYi3UFa1BVrw0kT6g+QDzTRNpcfK3ryYX8CNpvqmiSfyh6fqWAEn0gACiguoSbDxJAKKCAgFIuPFdAoYm7KaCFo1ywre9NRkCoYpzXxvss+r2CvwtDCD/y1t0qHhOe3/H9AH4e8fOFmWUBQsxzzBwoz6HOCFjmRbQFwhT+82Pk1A5oXCsOl5r9GpRtgBKJRCKRSCSS1kC+vSmRSCQSiUQikUgSpqysDLNmzcKsWbPg8/kwduxYjBs3DqeffjpGjhwZtSNIOBzG5s2b8dlnn2HWrFnYu3dvzPW99NJLsvOZRCKRSCQSieS4o6amBu+//z7ef/99KIqC0aNH48wzz8SYMWMwatQodO/e3fWlEVVVsX37dnz++ef45z//iS1btsRc37Rp09CuXbum3gyJRCKRSCQSiUQikUgkEonEwogRI2KGiRRrx7B4EJf5vJNaVNzitspdosdg69xqdpN0iEOYpveeDKvAAzP34eNH+6NHp6RYCY6b/YVV+M0bK6DqnYCtaeb/22UvemdLAKZwWxBqGzIYqndQtMYIEDA1HJEWLtaG3nfQ6GRoEW2LHf2EjoPM+AmzG76wLbYO0iSu4+7QqVAiicK1114bV7iMjAw89dRTzZyaoxdKKaqrqzFs2DBs3ry5SeJMRCTCGMOsWbNw7733Rg23efNmvPLKK1i0aFFc8W7YsAEzZszAXXfdFVd4iURyfNG1a9e4wvn9/oQGZog1WA2gFYlmVFfhrvS2/xzYqdQdS6xNPB60u/83KP/joxHzyp96BjQzE6lXXx1z3WpZGY7ceitUBzFdh0f/COL1Rl2+sr4yevwqAyWifIogHA7jp+9/wqpv1uDLj77EkaLYUjw3Vq9YjddffgODhw7Cbx68H5N+MQkKdVCqN3fxN8IOw6UxRBPB6GX2mmA1fEpWg1ahdO+ODo8/1jTp5clUlCaNz45Ter2DBzc4vpkzZyIcjqxzAcDOQAgPHynDFWmpmJiabHE0iTU/8VSIdlo0xTwCoDOleL9jJ1QwFR/7/ZheXYUq1Ul95swbr7/hKNZulFQ7BnaBNlfM2KOMTIEprmLMVEuDRKbX+E0si7tF7JiuRIgm1olIE6RY52iBUorZs2fHVWeNp01O0jwcOXIEzz33HJYvX47Dhw9j//79OP/888EYw+LFixsYK0FK9kh0HP0I0nqcZZmekH3UFmd8y7qEY5Y/7ss55HVLN1Xjd5NiD0jTkixev1/YVEFAB8B+t4tU8fGwTvmj/oNSpJ94CSq3fmBZesumLXjjpTdw/+9/E19ChaZmTSBHIvNjSxFNaI+NtM5G3sgTkS7KrLpFUFUVf/rTn+IKO3HiROTm5jZvgiSSxhIr74iRD9mVtU6LRJSj9YDXXXtd3FJtzrpgPUZ5kwyPLQAoOTnoPvMtEG/L9H+1D37jhuN8ntdHyeMJnNvcRQFqhPQXQL9H/4jKLXk4svxbI3IK8cmf+cyUMIAShrA+/2SfFwts43GWq2GE9WWMVg6jOMFQpTI8XVkRkU5KKY4UJ97O8vPBnzFzxkz8481/oEvXLhg3dhym3DkFZ4w/Q38+qep1OxUEFKu+W4UrL74SgUAg4XXxjVFSspDUeRCyTr0D3qxcQFUBXdoMMIw+ORUKpTAE2vq2m3VMXfitVc706XwesdRPAfEYav99vfBr/OXR5yypSkpKwrW3/hKz3/xXRIqpKJLVnz0TXUQtCrW5cDsYCCYs1bYLZu1SbcvT6Til2gCQnJyM8WeNxxeff2FZX0VpJf72h7/hL29PA6F6Gxah+l8ClTEA2ncCBjAVjFCEVQZKYOx/xggI0Y4DI5oA17yWCOxVWsa4eBkA0WXbvP3AaH/QN4Yf93gxymVmedR6TRNbcOc8UvueQAHP5l4WZ7iJtjXfsFkujRBsixm7EEWjB/MS8kB7m4O4P+rr6/HAAw9g5lsz44p29GmjXatK5qY4tDkRgDDefmRew9C3iVFdms+l2ioBIbrcnRKEw/q+IASUn0HMKr9njA9noAKMgoCBgiEUCmN32S4crDiInu17oVNap4j9auwnYx+57ADHweUveAMAACAASURBVOOc9634m7dBie1P+RUHsaHgBxTXFen7SZBmMwJCYQxERPT3WwjV5isAKBTw+hFhAKiWh2kfLs0moIyAKlSPn+r3LU22rTn+mSbSBtXyPcKvLG0vUb4OMGN9lIuvQQCq7wLG8wm+vTwvFS8c7bDzcyHibIn2yhTMZYzfwvJu14blGBDndkDHQfec4pJtgBKJRCKRSCSSVkaa6SQSiUQikUgkEkmjCAQCWLp0KZYuXWpM69KlC3r37o2srCwkJyeDMYbq6moUFhZi9+7dqK2tdY/Qxu23346LLrqoGVIukUgkEolEIpEcPYTDYaxatQqrVq0ypmVlZaFPnz7o1KkTUlJSAGgy7qKiIuzZswdVVVVxx3/JJZdgypQpTZ5uiUQikUgkxxeTJ0/WZXmJsXjxYgwaNKgZUiSRtE3ilSmJqAlIRiQSiUQiaevEI/EJlO+GGqwG9aY3zUoNuUj88lV3eC9LrWOZ2XlN76gW0SlVMJsw6MuY07UudgSlVSHc+uIufPhIf2SmN/713pLKOtz4129QXh106KxmF8DwzsYUXJgtSrW13n1U72gpSGEIsf7WP0wNRqTH6/MaHZ452u5gRsdBLQ1Cpz67yAUJaoEcOk27/ZZIojFv3jxs3749rrDTp08HdRJZSgwopVi/fj2GDBmCrVu3uobLyMhAeXl5zPi+/fZbzJ07F6+99lpc63cTUQLAnDlzcM899yT0jIXz0EMPYcqUKQ1qG5FIJMc2nTt3jivc4cOHExKexSvtebayAv/212BJl65oy3cop3Je/e7dMZdLv/EG+Od9jMD331tnqCpK738Q9avXoP3vfwcl20HUGA6jduFClD/5NMKHD0fMTr3icqReflnMNDxyw6M4XHUYnbplgRCKUDAEj8eDokPFKD5UjPLicqSmp6JXv17Yun4r+g/tj33b96G+LjGxUCw2//gTbr/1drz4wou4+pqrce999yApOdl9AbfCtb2oHFXYwV2TxFGcYgxCJMyqCfrRISkDlCR+RirZ2Wh3150JL9eaNGV6A4EAZs6MLvIJMeCjaj+W19bjkawOyKBWDSjHOs2sG4reItG3RqyhXNdPXL4DQAdCcVtaOqakpeP3FWWY5/dH3RbOpk2bHM/LqPW6WFW+KOe1k+Ao5uI2majY9mC/BiKE2rbInATe9rQkItQiLitqMrEOgxTrtDJz586NGYZSioyMjBZIjUQkGAxixowZeOKJJ1BWVmaZF+9ATgBAfe2R1GkQkrMGIqmj9vFlDQD18kFZ4skTHBra4kawzkWN330xSwy83MAH4QCw/VA98ksC6NGpbdSpg6Ewlmzcr/2w5z2E/2coHGG9U0ZiSs6sYTJH3I2avYsQriu1TP/7X/+Om399M7KysoxdZcTlshrHI8xs061GP/eIGojMq1uG3/3ud6ipqYkZjlKKOXPmtECKJJJG0IhyuzbbDOCWvVnKzkI+uGjRIhQVFsWRSCsvV1Xh3awkI1bm9SBnxutQOnZMOK7G4ibYjvtZqNstXqhvudU97IMOMzCAEgx941WsOPd81BcWWpSe/CmjRYbLiwMAhidFDmqmAviurh5nJCcjrEVvebI521+NEof2/sa+Y8UYQ+HhQsz7aB7mfTQPXq8Xuf1ycdlll2HKnbchu2s2Pv7oY/z6ll83aF3J2aei/YCr0K7veQDxAGBgLKzdtwnV5KsAMttRnNg9yUgTIEi0ATAucebzKbTfbo0ANjZt2ITf3fG7iPPl+TefhxoOO4u1+cDLernGEF+DgPJphOrPe/lz5bbDORPOiRBrA8Dqb9ZgxrQ3ce+jd0NlBCrTjqsp9ib6vlah6ue+wo8DVDCmq4yJWd/VykXGLz2sFivEMpOtIUVcwrL3iFnWEuvUlrq5ykyJL3hTnXM53XLcHQ5T49+pENsIxIGzzbYFY9X6edxQwbaTBDquNgchDzT2LTOXP5h/EL/4xS+wbu26uLd3xPARxndTns6PEbO8X8KvHhWqZQON8ACgaqJ2IuwjVW+DIiqDAoIwU7UMUmUgjGqSbuiydq1JB6AULKyCK6MZ0STPlBBNBB8G6lgtth3ZAm+FDzlpOeia3g1e6uWnrLGfeL0m7nPEEs52XLWNMuIKqyHsqdiNvKI8lNWVCu+O6Ops/b5BCHTJNgXRtwOU6rmO9r+WV1EQBhCq3YXE/EmhiibWJoqm0abaOhSiaIMIEH0wAaLnZZZ3ZrQslxLzXRotH6SaGJ2I1yGDypg+EKaZfxqbz/cKEa5rwowaJz8jjXY8QvRmSP0vv/6j3K/Nve9yfdjyBJ6XGe2A/JxzGmTPfrhlG6BEIpFIJBKJpBWRYm2JRCKRSCQSiUTS5BQVFaGoKPEXC+yMGzcO06dPb4IUSSQSiUQikUgkxx6lpaUoLS2NHTAGAwYMwLvvvitfPJFIJBKJRNJo7J2B4yUUCjVxSiSStk1hYWFrJ0EikUgkklZl0KBB8Hq9CAYj5csmDPXFm5CSMzaBmKP0/o7ZUYvA1m3NJU6ndWjT7B3IxTkRcRvSOVG6QrGnsA7X/20b3v1tf3RqH9mBPF6Kymtx3bQl2FtQI8QPWzrM6VrfPSepttbjz9CwEejzhA6EPKyxiwkQjizje70ecIEMj493RDY7zhJL0gjEeSaGiEboKGiEEzrcSiRNxZ13xidD7NOnD2666aZmTs2xgcfjQV5eHjZs2IAnn3wSixYtgl8XK3bq1AmPP/44kpKScNddd8WMa+HChXj99dfjXvcll1ziOH3Dhg249dZbo4q3o1FbW4vXXnsNDz74YIOWl0gkxy4eT3xdtwoLCxMSa59yyin45JNP4gq7NxTCQ+WleCkjK+74WxsCoHbHjtgBFQUd35qBosuvRDg/P2J2zb/nouY/HyJp9Gj4Bg8CycwEamsR2rcP9atWIVxc4hht0uhRyHzhedOAEYW8vDwUFxcjWmr91X5sXa8NKLH9x/gG7GgoeZvz8NTmp/DS317C5F9MxvU3Xo/TTh/d6HcCIgYqYhFfIuYxpuo6GP5bk8VUBarQIalDo9JzPDJnzhwUFBTEFbYoHMbDJWV4PKsDeno8Rp3KXkMErPWtluJvGZnIohT/qK6OGdZvE3BzMZErsTYoSp3RSUJjn+YUgq8zQqgtimS4fIhXyy2Xk1UIGK842zGU6MYi7nE5ifIaJNaBFOu0NgsWLIgZRg7g2vJ8+eWXePDBB6MOKBWLrKH3ImPInfCmd0ejc+sWbDOzDqzh1ObKMecxBny5vhK/mtipZRIZg2Wb81FVG4Q5sCBgbcuF0Z6qfeftmGI7KnH4wIiLAFCSOqDTuEdR+PVvLeuvq63Df977D+6+7y5TvBYt/7PPY40+YxqMzKubF7/fj1dffTWusNdddx06dWob15RE4kgjyu3abGsZ2mkRN6k2YwyvvPxKHImM5If6AMLQHcYAOj7wAFJGjmxQXE1FQgMLu+0s1+AOAm1hHgBTQkwAX2YmBk9/GeuuvR5MVQGi7aswl8WC6ApZBhUEVJekdlEUx/UfCIUtbQr8MNYxYL6/NjK9TTLIspVgMIhtW7Zh25Zt+Ntf/taouLqe/zLSek0AmApNHS7Ilo3HrRSAiiF9U6AQCtX2HJpwyTYA8IGPCLQdRAUhMQSfre245+8/iDuuvRN1dXWW9D381P/gkisvxqcffeqYfkqpcdz5c1zjF6FaiYfw58BAVlYmTux3YkQ8fJndu3Y711X4c2LLfiEQ65CW58v8t+21AEt4EIwfP95xuwBg7owP8PX8r3HXI3fhnEsmIDU1FQSaKFdlDMSoyKva9U8AlSmghFfxNVExKANXXzMwUPBzUhfq8ncEdAk6YcSQ6hoiZlGwy6XL0doyhAG8jEPNtP+0wbLg2KYX7Vox9l2CeYZjusR4eXp4pHr7AtETLcqDeTuD8VtMj7geh/aFhrY5cJYuXYprr70WxcXFcS9/+tjT0b5D+8jzUM+XjLHX+XQAakQjDjNfJVGhv6thlWpr+wqaEJufW4B+DYZMoTaIfrpRkHAYij7Ioaqq+j7nInwVhFJQBqiEoT5Yj93lu7C7bBcyk7OgljD079MfySnJgHE+m2/BNARL+5kaRkFNAfZV7MP+in0IhrQBRSl/D4QK75VAOBcYBSUERBdWK9oVa+ZNRPuuEKrNJVQf5IFCofogAdAE2gohoFBAqQJTwK0toxA+oAABpTxnUgBDlE2NAU0ZY6CU6nUiau5nwBgwiV/ZEKbz4wVdms3PITMUzHdiVPM6MvYhP6GM15FMOb/ZjmfGF3Evtx1II0sR2gG5AN21DVAsZ8k2QIlEIpFIJBJJK5H40O4SiUQikUgkEolE0gKMHz8en332GZKTk1s7KRKJRCKRSCQSyTHL4MGD8fXXXyMzM7O1kyKRSCQSiUQikUgkEolEIjlOSEpKwuDBg2OGqyv+sWlWSMyOZo2IxH06cQpnF67wsOb0yP+1Tmvb8+sx+Zk8bDlQ06CUbt5bhsv/dxF25FeYHY6Nj1WGbXZI1mXZljDmdBCti6FlnqXzsijlJoAaKU33+nwRnR2J4YMxe+QSIu472I6b23QHXDpNSySJ8uyzz6KkxFm4aef9999v5tQcewwfPhzz589HTU0Nvv/+exQWFqK4uBi/+c1vsGrVqrjimDZtWtyijMzMTEdpbSgUwplnntlgqTbnn//8Z6OWl0gkxy6Uxu6+VVRUlFCcEyZMSCj8f/21aI4hDh2Lw4ksE2VeqKQEoSNHYsanZGejy0cfwtvvJOcA4TDqV61C1VszUfncX1E5/RX4/7vAVaqdfP756DTnXZCUlJjrLi4uTkiw0pJUVlbinVnvYOKEiTgldyAuOu9CzH1vLr78/Ets2bIFO7ftxL49+3Eo/2eUFJWgsrJSu6c63VbFAW2iWFMsA96YKhxrIAZU1Vc2uejqWEdVVfz1r39NaJl6xvBEaQXy6s06mlNd1P7daZrjaRFj+Vg80q4DbkxLjyvs/ffdr6Uj1nkTKyEJSrWt5zFxVVSDy4q4BEdIDGPMlGoLQm0m/DPXxX8TQxoX7SMsZn6EZoBoy5nrNtMQkSYHsY7hAAP/AXP7+HenXYjIfRyvQNyaBpl3iNTV1cVVj0lKSmqB1EgAYO/evbj00ktx4YUXNliqndbzPPS98Ud0Hvs0vOk90LBc1oVmaSONnGe2x9mXibx78Dzz03UVjUlck/LJdzv1b7wdlJo/He6jlszXkElG2wdmG2ha7/Mc07Dg4/9GTiTCF6JL5rjNsbHYBIDaWhp27sm8uvm48847YwxaquH1evHWW2+1QIokkgbSiHK7NlsUQjovEk2qDQCLFi2KlUpHQmD4t78aDEDS8GHodP9vGhRPU/P/7J13vBXF2cd/M3vOuZd7L70XQYqKCjYs+OoLJip2omIDsaCGaDTGvJIoJpYooEaJGmtiCxJiQSOiWEEhosaGIjaaCkqTdu/lwq1n5/1j6u7Zc87eBkaeL5/L2Z2dmZ0tMzvz7D6/0ePxnG1wnPMekZwFnmvhJEIKm6r0QgAdDjsMPc8fAx9QE2wFRx96Vz6kZLAvgLQAEhECmm08Dl+VyTcHwfBaVSXKIwSZf8jPoNYDz0fxrkfKvgLn6j0sIM+GnbBDqEmQB/QplIKtzJOCrkyKyHLOwbmnwj0pEss4OOPw1LJel3HVslovLyvHBWdchE0bNgXKN2rMKPziV79Q+UbbMq0srSMYyzyVP0wYV/+ffd7ZeHfhf/Dewnfx/sL38P7C9/HBJx/gg0Uf4MNFH6BNmzaZO2HOPcdsz6uxotqAfCeVy199/doNuOnXE3Di/sNxy1W34rMFn6LOT8MXPnzhQ/jqbhYCvla/FfJOFkKYbYHxsjomWRnUeB85xsfOMfjIfo+buuSMxxm0DcKeS10mN72xU9gTlJ0s7UK9cdpgu39tQ7FhupdszmMoXUbZzKLIfk7rUS7f93HHHXdg2LBh9bL5cs5x5513BvJkzncqbttnzasCusboMph0Qvb1ZbhKFGGk0ULJ1uikfn018Q9j4ErkWUCKu3PGwAQzE6kzXZ+Z+hqESWFpHwIbKtdjfYu1OOei0Tj95DNwz11344P3P0B1dbW6br6aWDHmn4q/uWoTlmz8Ev9e8Qae/vJJvP7NbHy1eSnq0jV2jMOYEdXWZ4mp71Y442BKHJsLfUxWVNu0iVwJajOGhBLb1m2inkzegxXZ5pD56nZVilA77a9Q7RuTRjv77JOi22Dyepnnor4hGCCYevLp+8EMC+19oqs8A+Q1cnPhzKQTEKa9dS+/aTtNvbVjVNtEBm1/UXXH1gtnXdVPt24G6mXGKwCyARIEQRAEQRDbn8SOLgBBEARBEARBEESYyy67DLfffjt9wEkQBEEQBEEQzcioUaPwwAMPoGXLlju6KARBEARBEARBEARBEMROxqBBg7BgwYKccarWf9SAnLMpvFk3McZYFgeskLNh1jyjXPRlHAamnJ2F2ay3BNWthHSWFr761flxgKXx3cYanDbxc1w+vCt+fmx3JLz8Aia1dT7un7UEf5nxGapr08oZ27pSIuAcGxaw4SrIFc5WYtrMOtvZuDpcC29rr2aZXqQzhT1SqZTatSssY50Bwy752unRnGpmw+1hKKdSV7wvln9s/vP5Y3HSYyz/sRLZqampwU033RQr7qGHHorBgwc3c4l+3AwaNCiw3qFDhybfxzXXXBMZvmjRImzd2rAJDVw+//xz1NXVIZEgNw2CIIJ4ngc/QuzHJe5EDpqjjz4abdu2xebNm2PFr4PA41u3YnRxcb32s6PZ9tlnaDVkSN54Xo8e6PTC8yibOAkVU/8B5DnfUbCSErT+7TiUXDBGChzFYOHCJpoQSHFSkRTz3jOZBAfgGTEiQGlz6GltsC6dxie1NZhbVZU331WrVmHVqlV46823c8br0KkD9ttnPwzcbyAG7jsQ++67L/rt1hfc8wLxGHfHVWrUw4LDDqMUo0VhlHAQYwJpP40tNeVoVdA6/0khAADTpk3D4sWL650uLQRuLS3Dxa1LcIQSjwrrtmiiRg/M+WU54oXj5truBgwtSOEfMbph9957L7799ls88+wzMTOPIMcwL7+odnZhPiAkbCWCYcYkoMOdfPRypqVBZDdxuAnCy1GE84gYOoePUNZXW3cDEZU+mDETCBGwtYSXo4R13DzD63EQQtB4V3HOOefEinfBBRc0c0kIAHj//fdx7LHHYtOmTfkjh+CJFmjZ7xS03vMctOhyMOI1bA0nu420XrmoX93ehToDGZ0DBqkUxuw2BihNMnz6TSWWr61G3y471o9oW3UtXv7ga2ixS2b+j/6Lbo9CT1Bm7aGZCHQ4/HpsmP/HQOj7736AF56bheEnnxTM2d2fCD2QZHYBW6q5AlmeKw1uT3M9p0BtdXOwYcOG2BP7XXbZZSgqKmrmEhFEA2lk0xAlqh1ulLILRMrwhx9+OJZIfTambt2Kka3boOvkybHtB81NVH88QH3HDRmb3bG9Hf+YJ54j2imEQP/xV2H1qy+j6rvvwIS0ZQgmf30IY+uQy8Bm4aMuoty7eJ6RFtZpAYaJZT+cCTniUNTrp+g4+LcAdPdI94n0e2IfwYc4wx49CpRwKgB4SsQW0DKoYEydV6GVXHX3ynTBwo/imppqXHLOL/HV0q8C4UccfQQm3D4BnrL/ZHuEc+b2f9wJle2bX52YM/d9MIxYtxwmZusX6XfGciwZ9Ra5oaLagJx4YuDAgXj//fejD1CxdctWPDt1Bp6dOgN99+iDn408GcNPPwkdO3VQQtb6XlW1QACCCzO+tV8cCFljBHNaKWGOy9RVnml3EfAzzpLI6H8JpbesctZCutyxSYhQuxDIMPQboiFCuJqMcX5EVm5bpSfp03YV3aaExaYDfcyIW6ghNge9j61bt+IXF/8CTzz+RN7jC3PZ5Zdh/wP2dwuihgEMvvDNNeBqHCTrbXg8pf7zBRgHfF9/fyJMv58J395PjIOrVhFCTT3AGOAzcAb4vhTQ9sGhJ0FI+7beMCUS7TMpmi/PrQ8GAS4YfMhvXxjzMOba83D9eTdi9tWzAQCJZAJ9+/XFbrvvhl69e6FLly5o274tWrZsiVRBCgUtCtB7wK4QCR9VddWoqqtERe1WbKkqQ3l1GdKqvHKfsMdna7Y5lVr02/3OhDEpgy1jciUULgWw5Xb1Kzi4pyYFUJMOaFFx3b4yxsHhSWFsMDMRAQQD9+TEAUwwOekAV2Lkjui2EUoXzBHUdmuv/A5ItwwCAkxwNR7m6gGpYjLbPvgQtqlR58pt6/y0VeHO1g5KsXqnPoTqv2DRdZzpiM6QXj6ubH6mLobrZWAXZAMkCIIgCIIgti/0xSZBEARBEARBED8YBg0ahMmTJ2Po0KE7uigEQRAEQRAE8aNljz32wJ/+9CcMHz58RxeFIAiCIAiCIAiCIAiC2Ek58MAD8eCDD+aMU7X+46bboRZqEcw4ljWNcIz2iLTCWda7zPVsdeMy4/Vq/7eO6PKXo7o2jdue+Rb/nLsWY47uiuGDO6JDq1RGKTaUVePZt7/DI68sw6qN29ThSkc96USp1LuMr1lQ1IXp8wP3j0vPOCWezQKC29ZhMZiPzU/4dRnlTKVSwZjGr9o6FEqHauYGmVMWEIHJRxbHac2PRTQ7DgFnY6LejB07FlUxhCo555g+ffp2KNHORVMLlXfs2BHjxo2L3Pbee+81yT4SiQQJaxMEEUkymcwr2LRx48Z653vdddfhN7/5Tez4c6sr//uEtRctiiWsDQCsuBhtJk1E8ZgxqHjoIVTOfB5+eXnedF6njig66yy0vPAC8HpO7PDhhx/WK36Yrp6HQwoLcExhIfomE0pI2+mFMwYPyOiR63WgBGkh8EJlJf5WsQWr0+lGlWfD9xswe/ZszJ4924T1260fXv/3HLRr386KA0eNq1zhYFe8B8jslTOgrKoUJamWUqiEyEltbS0m3TqpwekFgPvLKrAhLXBWcVBgMSzcFJSnytBkibWvsEZTrvS9EsnYec+cORPjrxqPm2+9ObghXwFjCsSFw1whn2yi2q4wlVsfhFEzs/uPEtTOKGJIfzariFUoOFOMKgfCEdzRQY0R1mEkrLMjWbJkSax4v/zlL5u5JMSbb76JE044AVu2bMkaJ9mqN1rtNgLJlrsEwr0WHVDU7XDwVMumKUx9G+9IMlT7Ymx3JQTj5BW0owowPD1/M646rUuDS90UzHxnObZW6T6V86R02xzTf1EWT2Z7Zwxu34aFllkwH5kaLfsciw3zb0T4PI0ZNQZXX3s1rrjy1yhQE2SYdIIFs89y3U373EBhxKztc9gEHhWF2uomZfTo0XknbAKA4uJi3H777duhRATRAOI0CbnaFWcjyxKerb3TfeYvv/wSF4+9OEZBsvNNXR1aXHgRCvrv0ah8morwe6+M8Xp9x0yh9j3zyc6M6G9UFgwMieIiDLjpj3h3zIUmO25f1QIQSktUrn1anWk3YwD6JFNmWKWkqPHstsZPkrm9YIlCdD7iVpT0HqZClNCykQnX73Dluu4fMZbG7t0LzftXMDVmYlJcW4CZbhTTIr3Q4zNYoVrnIgkh8LtfXoV3578bKOOeA/rjvr/fh2QyAS2MzRFtq2HMc4SxAcB5Q2wEr6FsPc70ys773kzLQ9SO3Fg2XmNEtTX77LNPXmFtl+WLv8Kfb/gz7ppwF35yzBE4ZdSpOOKooUglOHwmlP1OCeYKoe5xVWuEFEVmQn0H4PSLpNQunO2Q11mLY7vXTh+kEcLW1zY0Dtdxw2K8NmqmPcHUwkwa0o9kWXYkMraHyhGYoCtaYNu1NZi4UXnVw+ag7TfLly3HaaedhkWLFsU7UIfzx5yPSRMnwZ14QDd8xr7iVEc/xzmXNwYDE/K+EgxAWmbI4CuhayXWrhoBX54oKZINJaDt2KU4YxBKKJszQDAGX9hhCYeMzxgD8z0lyi1kPfYFBGMoaFGI3959Ja4+/ffY/P1m1NXWYfEXi7H4i+yTAO55yJ64/J5fgnkcwjc3b7AuuJMy6knVzXngRljaFerX1cMKbXOzXYtua/Fszhm44OBcCWQzFZcxaYfnnhLuluLajKsJCwTgeVI8mws98by8DlJoGzJv5zDcNoszhK6xfAAK6IkJ9LcxAHxbx5hqGAR0XRFqcjtm7XnOudI70fUjXP9VkZxF3Y44N4BzZXQcWx6nHplK7NRNd0JNsgESBEEQBEEQPwDoi02CIAiCIAiCIGLz2GOP4cUXX8S8efPwySefxPogJx8FBQU4/vjjcfHFF+Poo48m4zZBEARBEASx03PPPfdg5syZmDdvHhYsWIC6ukwRmvqSSCRw1FFHYezYsRg+fDg8z2uCkhIEQRAEsTOyyy67oKKioknzTKUyxQEJ4sdM3759mzQ/6t8TBEEQ/40MGjQob5ya0uXwayvAkyX1zD2f6EuctOE88q3bMAYGYRwAdZj934qxCCnAInz1CxgXWpaWcQTHqo01uOmJrzHxieXo27UQvbsUoqSQY0tlLb5auwXLV1cg7aed8nBnv2Gn2rB/HIv+Y1y9u1dyfmoZ8JTToF7njpeg3i+H8DOd31PJlHFu1H+OO7V1nVNO1dYxWmKdB1U012lQ/+YQFrPZN/CbBBb6zUZDb71mhpwN68+6deswderUWHHPOOMMdO/evZlLtPPx05/+tMny8jwvIBAapiGO8lFceeWVKAwJXREEQQBSWDsfDRHWvuKKK9CzZ0+MHDkSNTU1eeN/3QTvnrcHbs9528f1n3AnuVs/tL31FrSZOAG1Cxei5uOFqPvmG/gbN0JUV4OlUuAdOiDRpw9SBxyA1MABAG+YuHOvLz7FJW1KsDktsNn3Ueb78AXQ3uPoyDk6eh6KOEOND6xN16FUCLRnHL2THnonkmjJODwAiYiumhXkyE2CMZxaVIThLVrghcpKzKjchgUxzTCIaAAAIABJREFU7oe4LFu6DGeceiZeeOV5FBQUmHAp1KREM1zBDcCIhISFvLQwCgNDWqTxzHPP4PSTT2+ysv5Y+XTTIvzqsUvAOUe6Jo2HrnoUH89dWO98pldsxYZ0Gle0ahU5GkSW5ewCS1Y0xg2LWjZhoeF030QCHpRGUAz+/Oc/4xcX/wK9e/eOlyDPGC1a+jUocJRXVNtdNmJAjuBMoG5EFMioockfV5he5+0M7aOTB9YdsUF3qBwS1nLHiCSs899Lly5d8Mknn+SNt9dee22H0uy8zJkzByeddBIqKysjtydb9kTHQ29Ey74nId7TvZGEG1tDSHUwOnGWtA20uTrJMm2kwjSYetszb23G/53cGcmoztF2Yursz82yK/4okfbQ8PMPZt15ihqxOHe7XtRSijINT5WguOdQbF05N6M8t9x0C5556hn87e9/w/4H7CcDrS6dFN7TpQ3ZVMOifblsqdnI2T7HyIPa6qZh+fLlePXVV2PFveGGG8AbOL4hiGYjbjOQo13JLqodI1vVP33ppZcw/MThMQuTnc5duqDzlfEnOmtOsk0ma/rljXyvFS2o60ysE47jdDe6DjsGnYYOxffz5kKASdlo59WlD4BDIA2GhTXRwtqeylKLaq9P+7g/x0Qm+fAK24LxJOq2fd/gPOLS7uBxaLffzyFL7jtjP2bFk8EhhA99IWQwQ+viJNqWeEqkWY8mlZgugxqdyZMpgMCEG1ZIOdh/u23iZMyYPiNQxs5dO+Oxpx9D61atbNcMumyZcPNMjxbUZkyK3DK1fyuAHexXxbU1NLWoNgDssUfDBPHTdWnMnjUHs2fNQafOHVFTW4ubJt+IvQbuhd59eoMlVHmNuLa6bj6kEDLsNNL6vbcPHxAs0FeyYusSP6MvJmx63zdpfeHDTPAinHwYjO0umIM+T9nqeSaRsVzTH8ueV5RId8Y1cm0ibn5hW0Oeybz0fvLZHHR+L774Is4951yUlpZG5pWNZDKJv/zlL7jo5xdakWQ3f2bLq6+BDx+McVV2wHfsJxAqjTo2MED4+hhl/VenyRyPr1ph6DZFqDpp4nJApGUdFDKVYAxMcHCmRP4F9LzwKEwVIOUVIuklkeAJeIybK5ZuW4d/vvgPPHr7FKz8ZiW++eYbrFu3Lutz6It3v8DTdzyLM8adZtsqPQ5Ux2/2ra+NO5wCoJWr5fcjeiymJ3Ln4MK2RZzJb1s4OBiHXGKe2eYxbsS1PcbAmRbb9qC/T+HMA8CQ4Fy10BwcTM5Jr+uwABhXrbDg8LhuB62gtq6lnEkxbfPgE7Zl84Uw8zUFJk3SQvuhZ7gV5GYZxkDd9ritp7kPjYERoTTChul6pO9BWDtgZr2xdVO3alosvTltgARBEARBEAQRBxLWJgiCIAiCIAgiNsOGDcOwYXJ25IqKCnz88cdYuHAhPvvsMyxfvhwrVqzAmjVrUF5eHpm+RYsW6NGjB3bbbTfst99+OOywwzBkyBCUlNTXEZpoSpLJJEaMGJF1+957770dS0MQBEEQBEEcfvjhOPzwwwEAlZWVWLhwoel3L1u2DCtWrMDq1auzfrhVUFCA7t27o1+/fth3331x6KGH4ic/+QnatGmzPQ+DiOCUU05BbW3mh78AcOCBB27n0hAEQRBEw3j++ed3dBEI4r+eZcuW7egiEARBEMQOZ8CAAUgmk1ltJRKB6vWfoEW3/6n/DqI0YrSDmXJKyxB5axDaIZkpMRTHYc34KouIuNqZ0RHdDjg4MunE6ByILxiWrK7EklUVkJJjQjla62MBYNLo/flwT0SmqHbolwWFtIOi2sqp1zhBy/gynnGdlvH9TEm0VCppHZ3NXqOdqaFPm1nN4lTnxhHBqGEH4UYRJ5vG3kr1xdxf8Qk4GxN5OfPMM2NNOJ9KpfDoo49uhxLtfLRr1w4HH3ww3nvvvUblk0wm8eyzz2KfffbJGmfJkiWN2gcAtGrVChMmTGh0PgRB/DhxxYizsXnz5gblfeqpp2LixIn47W9/mzfuXlkEvnN3LeJ1POrbPYkbv+LDD+uRa2gfiQRSgwYhFWNin4ay5aMF2COVMr1ZNf2MWU9ACh55YNgbSSRgpqxBeLo823/N3l/LGOY4yynGcGpRMUYUFWNVug4zK7dhZmUlVjaBoPp/3vkPbplwK66/6bosMaSihhAiJKYtxaIYYxB+8IoLAZxz1jnYb9F+2G233Rpdxh8r22q34v2175r7I1mQwi/vvBgrPl2Be//vAZR+Xz/Rnzcqq/BGZRVOKSrCvgUpDEolUaTEXzL0P5EpdsVijrTqM+rYM5nCp7XxxOB938eIESOwYMGC/DtpgEBcMIwF150xqL7Pg9uFNQsIN5GNF9ijFsjR9gmjcxPap/4JFi1DRCcKaaJgkeeChHV+HPTs2TNWvNmzZxs/EKJpWblyJUaMGJFVVLvDIX9Au30vBfPy9webnXqIKefIBPH6hsyI4OVPZ9vbTVvSeP69Upz6P20bW9AG8fHy7/HR8u9VqZxeXYZd1bGHml6gspdmTC6o80EonRMEhvaDf4fKdQvgV2f6Yy1dvBQjThiB19+ag969+9ikqm0Nm8PtsySLvTXGfVDv9jnHZhLXbjw33XRT7PcZ5557bjOXhiCaiZjPqGB7F84iuv8OADfdeBNuuvGmBhYuyA033IDC4uImyasx5GsXGM/zLjTbpqixCVyx0GCIEcz1BcCD5drr2j9g3fw34afT0G8fAcBXwyH5alSgLqIwWm5awL4BnVxehsoGvt9NlHRB75GvA+Co2vAZNrx7O6rWvAch4k71FA+vsDV6nvYSEi06Qoss28Gkfe8k1ADSCg7r/pKPHh0KwRgHCzzTGRizZ0QwYSdVVuO1wDOX2WvxxNQncdef/hIoZ1FREaZOfwzdu3dX74BlIgaAR4gE6616ImXnzbcS1A5aEPSrc85sOAMLvheO7B7o/N133Da9WQ/V8Tii2gCaxAb1/br1AIBfjbkcAFBYWIjd+u+GPffeE3sO2BN7DdgTe+29Fzp36gwRKorQdjL4zrW3k6GYcyMAn9lw0x8zotJQL9l1PWf2mruVBjq7zBbT/h8hxJ/tFIazYdk3uVHc/Qs44wX3uEMZuBrxZmzh2hhERD/Ttd1E2Bxs3gK+72PihIm48cYb6/3dSPfu3fHUU09h8OBDMo5DyeCb8sjLxIz4ubaV+MK3E7MJe5/78KWgtC/Fp7W4ti9EYC/6SxAGDs7S8H17/bXEvWA+fChRbsbBhJD1mwFJnkRJqiWKky1RkipBUbIoa93XDOy0L459/HizXlpaik8++QTvvfce5s+fj3nz5gX83Ob883X06NcNh598mDkrsu2X37foozDzAOjmS5XRytHbdkb/cjVZvP6n1zkYGPOUnZ6DM5WGM3WuZFz9x8DAuRTcZoLB85T4NjxZHM7ABQf3GJhgpk1jus4xLb9tv/vRzzp9BwYnqFPTHzGoySbkgs5V3idaXBuZE2WEh3qBT4KEKZeJqvcBBPKRov9OVrpNUcvaDqgJ1CXHBhiul81lA6QxJUEQBEEQBBEHEtYmCIIgCIIgCKJBlJSUBAT/XGpra1FRUYGqqir4vo9kMomWLVuiRYsWO6CkRD6Ki4vx9NNP7+hiEARBEARBEBG0aNECgwcPxuDBgzO21dXVmX53XV0dkskkSkpKUFRURB+M/EB5/PHHd3QRCIIgCIIgCIIgCIIgfhAUFBRg4MCBUggrB1XrFzZMWNt43kWEC8cjLzoxrNdepnN49nUY704G11Fde626ebqOxRzS2w3KkdJXYWlVXuWEx9JgQgtuA0AajHHHodQH4Mn0AirPsONj1LFznYF0UIRyazdOkxyZ8oCOGAyDsy5/RTpTEC2VSsE6GDIEHKCN46+OoZets2SG87TjXMoCZUHAORChtI0lMq9GCxI1ANdhsp77J4Ht/Hz00UeYN29erLhXX301CgsLm7lEOy9TpkzBnnvu2eD0nHMsXboUvXr1yhmvoWK2LpMnTwbnuR3OCYLYeYnzrCgrK2tw/k899VSseCe3KGrwPmLTxH2j2rVrUb1yJQpiCoduT8pXrsDWtWtNrzvcu9JdNbcnHd7uhsc9dSxiySJ7z929BH5Z0gq/LGmFj2tq8H5tNRbX1mJJbR2+99NIC4FaAHVCIP9UIpLvvvvOijcyYYY5+jjdfqad6MYZC6k+vlBCIjdc9UdUV1fj4osvxpw5c2KWYufj39/OQ126VglqaYErhj779MGdcyZjxr0zMeOB5+qd77PbtuHZbdvMeiFj8MCQYIAHYFCqANe0boUSzs197BK8+8KjthyEhsYMwGPt2+PUDevxTUwR+E8WfoIVK1fk7ePlLkZUjRPZ47jCTPlEtSNzZBn7FM5/2QUAM8vpinDnPOk6ToTwjLliRufJ3b8daJKwzg+ffv36xYr36KOPkrB2M3HppZdG9uO8Fh3R44QnUdhxvx1QqjzkM482GPOwV2uZbV/QPuokE0qEDMAjr27YYcLaD7ywUEufOX+qkHrywcA2VzQbpu2LnjDFFSsM9w4ZUq16oevR92DNq5fCr9mSUbZNmzZh4o2T8NCjD8kUUW2z83x1RejCNkR9XaSoo3DSZb8xMoQPMyMEBRzDm3fy9rqxnH322ZgyZUqsuF27dsXw4cPx6KOPok2bNs1cMoJoIvIMiKMnxckRJ9R/nzZtGm78442NKqKmT58+uOiii5okr8aQVwRWvzrLNtFwg8558D1p+JwzLgVB3fit9+yPbiedhG9nzEACQJ3q7+snqBByDNrNi7at10AgoQ5mflUV/lNdnbvgWWA8iV1O+KcaswgUdtgbPU54BCJdi02fPIqKpc+ipvxboJEi28mWPbDLabPAk8WAesYyISCY0zdw+kt24uW06WMIAF3berLXwRnMo1qYJ7gZ0zEtqG2PVJ4t203AvDnz8Ltf/S5QTs45Hpz6N+yz/z7qnauNn6s/oN8fa3FsbnodcMpky6FFuHWIjc2y90dDfZKmFNUGgAH7Dci5vSFUVVVh0ceLsOjjRYHwzl0646jjjsLIs8/C4EMPVfN/y3rCmbyO3Bn/C+HcH6FupGtANONs58qbeu6a4+D0+5w6m2mLdAx8UbAsy1FEdP+jRgRuixIsG8PatWuxZs0a1NbWokf3HujStQs8j5tz47Zr4eVw+SLFtYUUhD7vvPMw64VZeQ4okyFDh+Dxxx9H586dzX0vwjelPjZ1XgWz262otjIkhW1OTP8yMCEADvh+aHzFIAdRPgODDyG0WLv8zoTBtjtSTNqH7wNFySK0LmiN1gVtUJho/PvtNm3aYMiQIRgyZAjGjRsH3/cxf/58/Otf/8JTTz2FNWvW4B+THkfnXl3Qb/++wTMkhPNNSvDaMW5aFDk5JeNw2wAurKA2Y1x+zcL0ZPFcPWNkC+UxDgZPil8zfT4SSnDbg8e5yYtr8W0wMA69pOxbSlSb6XZWi3yHrre+oFpMW9cBIcCZvmdh6jIA2RAwwBd2sjp9rPrzJte+5tbzzDGWCIjPqxDVZgDwbRprm9RFdWyOquDCPGdsHVWHY49Z3a9kAyQIgiAIgiB2NPTlJkEQBEEQBEEQTU4ymUTbtm3RtWtXdO/eHZ06dSJRbYIgCIIgCIJoYhKJBNq0aYMuXbqgR48e6Ny5M4qLi+lDEYIgCIIgCIIgCIIgCOK/gkGDBuWNU7X+40bsIYedzDh55fDYzZeH2e46QrvefsF15vwfSGucg3lAdEU6EXJA/WoXcxPurDPmAfBUeq72zQHmmfTQ+zD70tulw6DNN7is47NAOSLKZY6fQfi1GWcqlSpQjo0scC6sUzWCwmABLZiQ87TjIGjSZnoANw31dQ7e3rjnrJ6mYSFEfuGFnZSzzjorVry2bdvi+uuvb+bS7Nz0798/cvLRuNxxxx2xBBfPPvvsBu8DAHr06PGDEFMhCOKHS1FRfkHr8vLyBue/aNGivHE4gJ8Wbt/vOON2T1joT6M1Rba8804Tl6xp+PattzKOMXgsLGs3LTDiCHVpw9tzpXeJ6tkxAPunUvhFcUv8uU07vNCxE97r3AULunTFp1264suu3fBlt25Y1LUrXu/cCX9t1w6/btkqIidgS3l5SGjDinwEhDTc/TMYYRDGtcANw2MPTcFjDz4GAHj99dfx17/+NXKfOzvLSpfiq9JlUtiFMWdcpiReGMNpl52CW5+bhIIWBY3aV5UQ2Cp8lPk+Nvk+XquqxFHr1uEPm0uxzfdzjpL1vR6WEApKrmUkMrTlHG906owDU/GP4d577s2+0RGQit4ctTE4uBLhTWGBIxVDCCmKLWDrQXg/NobNw6YTRtRJbYRS1oHwfXMoAlJcx1dCauZP5PjLSOs7+5P56xjCSSCECOatT4Ium14N/YNzCGZOMy1C7gpDxbgm0dcoOzvz2LZ///6x4v373/9u5pLsnHz66ad44YUXMsJ5sgQ9T561Y0W1Y1SL/N8ZxrWNRqv+CbmT7HlpoUXhbGcMX35XhdkfN7xv3FCWrS7Fi+99g4xpUZh7jG5PD0ZMzdp63ePkTtzwedK2URa4Vi26HoSepz2Pkt7HRJbxmSefQVlZmUpnE2q7q0vAruq2226bGXpm6u36OZWNrNui9QTt5p24vW4sRx99NAoK4vWVfN/HjBkz0KFDB4waNQoVFRXNXDqCaF6Cwv7547gRhRCoqqrC2IvG1mufffr0ybrtmmuuged59cqvqYkrqm1Ww8/8PMnD59N5spuQKCFzPcmWK/grILDHby4HOEMd5LTAPgTSelkAaQHsnkxFluX7ujR8ALUAHqnInHgiLp2PmASvpDMgfPWcU5MeJ5Jof8DF6Hnmq+j388/QbdgDKO55NLzC+k/yUdhxb/Q643XwRLE9XVz1BbQYKA/1M4yqqZ1cmQHo2DphexFMiVUz/V6YgzMu7QTmn3xnyxlX72Llv8Wff4mLzr4I6XRQMHzS5Ek46tijoEVp9btnLSLLs/QTOZPbuNqf+w6Xa5FZ5towdEncd8Lu+/FMmlNUGwC6d++Oiyf8HMmCZN64jWXd2nWY9ug0nHjUSThon4Nw28234duVK+2EVIDT77J9yXD9EkyoIbbqy3EYEXsTFnpX7o7VM8btcG49kZkm458I/vm+b/7C26LSIrSvQBdUABVbK/DySy9j3P+Nw74D9kWvHr0w+KDB+N//+V/07tUbrYpbYY9+/THsyGNw0YU/x41/vBFT/j4Fc9+Yi+XLlqOmtsaciygCx+4LvPbaa+jQvkODRLV//Ztf45VXXkHnzp0D4doy5ooPm0uiDMBGzNgppxDqsws4osF6sy+gxfdl1bEixAIAMxOjyQw449KipeyvAgJMyHahXUE79Gu7O3Zvtwc6F3dpElHtKDjnGDJkCO6880589913mDVrFo479jj87XcPYvPazartUkLYnKkymy9QwMHgcQ4uZHvEGQPjShCbMXDmwVPfs+i2xsZhKm/563EPHvfUtzByHx5TYZBpZHsm85Xl8YzllSnbK1eC2p4551Di3c4YjAl7ZXQcrh4BqrLpSQeEr+LrxwADhPDhi1B91e2EGZZGtH9Om2Hru2MLdOqiL3zHtqf+/GA75PvCDs+ddkXf3UCwPgFBG6Bup8gGSBAEQRAEQewoEju6AARBEARBEARBEARBEARBEARBEARBEARBEARBEARBEMTOxaBBg/Dggw/mjNM4Ye0sMCU6IpTTLmP1cL4ynm9ZwpnjNMYc1zU3HQfgOwJTqhxCQBi3YjeO3QdjHAK+zFto0WsphKUPSzrtBRVRRGjduHIapztufgNCMEpAm7m/riAMgxPXCsoIvy7jDKVSKaM1bhwOkelAbR2jnXKGz7Yrqh3WSghdzzgO1FnJl/SH5LOnb7OQ03SspNpJlwAAPP3001iyZEmsuPfeey845/kjEo1iypQp6N+/f70dZQsKCjB2bG7BlE8//RRHH3001q5d2+DyMcbwyCOPNDg9QRA7B8XFxXnjbNnScHGg2trMiU3C+JA9uTitabZeb1Ph5i/7zeG9yRg63pb589HhzDObsUQN49v5b5rul9ubCuhbZHZZnW4by0iQrTuXrbcWJzxnT48BXAApxtDDS6CHl8BPCoH3aqrxTnV1IGp5+RaVmTAF5IzD99OmLy+EDwgpGiIEA2dS2M/cewx44K4HMPEPEwN5jxs3DkceeST69euXq7Q7FVtrt2LeyrkAAMadMRRghJagQnfZbRfc9eod+N3Prkb5pqYTIk0DeKWqEu/WVOOlzp3hSu5k3McRhLewPI3L0x064IC1a7DJ9/OW7a4778KfbvtT3nhhogTihNMiZcRx6qfuj1pRKGcsHrEPk48jMGMDIsJFUFhLqdBklCnc3tQHIUQwvSPaJOCMDUXoXBjhIFVeZq++tGYw82vztvH1WN39zShbOH1oPdax7YRj28MOOyxWvDVr1qCurg6JBLmUNyXZBMu7HzsVqTY7+JmWtdENKXFFJ86Stn69xGA/Tzghri3VtoG2B8hw13PrcNR+0ZN9NBeTn/4QafcRFLZ9Mp533chGBiZgdPOJytftUTIkiruiy9F3o/zzJ/D9/OsCZfR9H0sWL8HBBx+skoTaX9fkqzDifqEJC3PhCrTJbKPb7chtYXN4ON1O2l43BYMGDcLbb78dO346ncbjjz+O6dOn47zzzsM999yDwsLmEVEkiEaR49HSmH6w7rdfesmlqKmpiV2couIivP3+2+jVrReqQ+Pi7t2749xzz42dVy7S369H7ZdfIr3iG6Q3bgKqq4FEArx1a3g9eyI1YG943bplpKuvqLYJ1u/PYp5vN7ucYyYVbMrF9LhDi7oytO67OzofMwyrX3pZvX3Ub1E5OhxyMHqccAIG7Lc/RnXrhkQigQ0bNmDhwoV4+aWX0PGtt4CqKrxSWYmVdUFx6LiU9DsBxb2PgR2LScOFfYbq8noo6vVTFO16JACBdPUWlH0xHdu+mYXqjUsg0tXRO2AMJT2PRJdj/qby981umHrdCp8Bvq8ElVU/InAtXbFThjYlUvhVPrulWK5gznhR2V0Yc2xoQve35HVas2YNRp1ydsYEC5dcfjHGjB3jvGd1+gpyCdluJHeyEKYGxFy962UM5sq6FgMZriaGNq/GMycFyTytOg93f8Gi1VdUGwAKk4UYeuoROOiog/DWrHcw95m5+Orzr2OlbQxfL/8aN994C26+8Rb879DDMeqcs/Gzk09CcUmxMbVZUXprM1SfNFg7ARCwS0CnM5vtFYgUrHW+TwjUXZOlsN3VCDJsIO57eQa7RxGME7jeAvhk4SeY89pszH5tDt6a/1bOdrq2thZff/01vv46+joxxtC1W1f06tkLu+66KwYdOAgnnnRiwM4oIPDdt9/hqquuwpNPPJl1X9koKirCX//6V4waNcrkFzzU8LhH1+iMm1aNfZR9hDP4qm0w10O1HT4D4FubqnMLgPm2DfPhOxHk5AUQQIIl0bqoFVoXtgFn2/99Nuccxx9/PI4//ngsXrwYD055EK2Gt0KiMAE94bwQwpRN1wGoXzNhu/6uBxxMjWfk6eJGmFvK/cNOPsBhJgpgRjxbiXWDg3P57Y3HPEDZsDnzZL56QgRwMMHkZJGycFLAWwl+AxwQ8jpwxmQxBQfX1Vf4EMyTx+ULW78ZwIRelhfZ3A9ARhsnhC/T+mGbZvC9Cmc8YIsMjunssm5PTNuqM3BsgcLX51modshKx7v7N0nVoYRtf2QDJAiCIAiCILY39BaUIAiCIAiCIAiCIAiCIAiCIAiCIAiCIAiCIAiCIAiC2K4MGjQob5ya0mXwayvAkyUN3EsWBY+QuHbutOE88q27W1hAKMa6tmmPR9dh2YYxwZXzmGccJQNeqNqB2oRJmUSjfyVc52vtVBYus+sc7Tg0Q3t4MwRFtZkJs4IvHrRToUnLeBZh7SSMM7dxdtRp9Ba97DpeO6VmrvC245mrj9sXWZ2pG0R9Fcp2NO75YKGwfEnJ+RCAFCe6+OKLY8Xt27cvRo4c2cwlIgBg9913x+DBg/HOO+/UK9348eNzigX5vo8hQ4Zg8+bNDS7bgw8+iNGjR5MoEUEQeYkjrL1169YG5x9n8oFCxlAH2YMz6ZCjO5yD7D3gpk2jKc8iWrmj+Xbu62Y5l/RQeFtYtCLcDcsuX2S3S/mpqG0sECd3DqECAlidrsO1peUZotoAULltmyqvFHwxydX4yoqBQKlpmAhgQgpk3HTNBNz/l/sz8q6oqMCN55yLv/97HngymbXkOwsCAq99/Qqqa7eBcU+KxnA5FuNKDIaZX3kN2nZog/tfvxfjfvY7rFmxpknLU+r7uGDDBjzeoWPEvWlbklz1IBDV0XAKb/6wS1f0Xr0qb5nS6TTOPP1MPDndEUPK08g0WlQ7IDil16P3IYwqlspIONvC4eG8zaFEHVCkLFZerKxTZq5hsW1tp7Djbiv8YwS2HWGdcKlIWGf70qFDB1x44YV4+OGHc8YTQtDEUM1AXV2mDQwAinoM3c4lqQe6bje0IygzQfZGN7jNWkTdcOdhYIyfsGEM+PzbSsx8dzOGH9K2oYWsFwu/2oAX/vM1gieFZfy5Vs1gHL2qJyd0bJihuEGrLGyYjitX0GqvURnC2oC877S9V7h9LnNKBVxLdDaYOf8ImsIjyNbO620krr19GDt2bL2EtTV1dXV4+OGHMXXqVFxyySW4/fbbaaIF4odDAzq3Gf3ZLH14ACgtK8W0adNi551KpTD7jdlo2bIljvjpEXjlpVcC2y+99FIkGzhmFRUVqHrjDVS9/gaq3nob6VX5xz2Jvn1RdNoIlJwzGrxt2waLattCZAneuhXfjxwVCGs9fjwKDz0k43kS9XwxkxCFxjjuu83dLxqL7156WdoHmED3oT/F/r//A9rus09Gfl27dsXAgQMxevRo1GzejCV3342nbrk5z8FFk2zTvlNrAAAgAElEQVTZA52H3IhAB4gJIO0DjMkxjX5vKVxxYoCnWqLtvheg7b4XAWCoWv85tnw5DZWr5gHMQ1HnQ1DU5wQU9fxfAJ56vgHuwct3lwyMCyDNAOHLp7Qay8vhl2/GWnpylNbFnppw2YqkBsbe5v2yHWNqcWUBoKJiC84eMRqrV60OnI8Thp+A6yfeEOwHOLYFCP0+NhvqXJl+C88Q1DY9J52f018Ki2Vn3UsziWrrfJPcQ3HrYhw7ahhOGH0cVnyxEq//6w3MfW4eKsoq8uTSeN6cNx9vzpuPK399JU459WSMOmcUDvvfw8GFEkhmQs7Brcfcpkqp7TqQq3vW/Y4Arm3CQWcSEtnPaEMRuL0kDJkGkAg2by7D/DfnY+OGjdi8eTPKyspQVlqG0tJS+bdZ/i1evDjWeYqLEAKrV63G6lWr8c477+Dxxx/HuCvHYcDAATjl5FNw3PHHYc7sObj55puxTdk360Pfvn3x9NNPY+DAgSYs3N/Wt6eV1M7s9bsT3ggltOxr0WTYCym/A1E5Md2uavuKbKvABHzH9CT0P8bgwUOrFi3RqqD1DhHUjmKPPfbAbRNvw7erv8XS6sVYUf61uoXtNyGMA3CEtgEtl62WmZ74XUlmMw4GPVmDFM6W9lIlwM3lNg8MnHvgcgmMW5FtuV+m5LYZuBHO5upTIv0NixTshgA4Z3JCSS7PPGfcTDAJ+BDCA5gSPfdd4XAGwfRYDWroq+IJAfUFkHqGMsC3YyYm4DYEpq2G01amRWiiQnVizbdCwnnuAKrt1nZBfW6BwGR7ITugfl5mjA+Ze4/msAG6tlayARIEQRAEQRDNAFm9CYIgCIIgCIIgCIIgCIIgCIIgCIIgCIIgCIIgCIIgiO3KwIEDkUwmUVtbmyOWQPWGRWjR9dBG7CmX0IuSltIOpFnThvOIWrf5BZxLXScxKEfIDIdKDjBfic1xAGkwcAikpdO0UwT5k1a74Y5jq+O8xqRTrRXYji5vprALt7/K8VC7IsptdrsWiLGi2tw6ukUKa6dcd2/lnGfPDeNBZzp1ZZxjynSYdrIzzqc/FBomdRZNvQXCc92quZIJ68y7szJp0iRs3LgxVtzHH3+8mUtDuLzwwgsYOHAgVq9enT8ygHbt2uHaa6/NGYdzjpqamgaXiTGGiy66qMHpCYLYuWjVqlXeOI0R1i4oKEBlZWXOOFVC4Lelm3BHm3ZN2FOJRot8ZIQjd9ck2/ba9eux9eOPUbzffk1TwCZg3ccfoXLDhkBYuHdtf6MEFIOw0DYtSpQv/2yEu87uuY1KmwYwtWIr7txSjsosQjkjzjjNXFwj+OJHRgXjzBHlEKitrcOVl47Dk9OejIy/WzKBUd8sx9JrrsEet92W5+h+/Pxn1TtYveVbOS4TgJ7siBvBFCUeo/+UeExhiyTufeUvuPac6/HZ+583aZm+qK3FgppqHJgqCN1b0XdjDm3OvPHjDmPmzJkTzCBn/sEIQREYlhlHj03N2D4oFhdu5wKC2oGdCLvNPUilR2PyjKh37tRcAeFUvT1mY26H3kKJ3GSKj+msokS2XWGdbALbJKyzY+nfv3+seBs2bECnTp2auTQ7F/tECEEynoJfVwmeaLEDShQiRmOc3S5qYiBeq+zEY+o/oVoF02hG5GVsfsLZJGv9rU+vwVH7tUZRQfOLwV075R34qj1zCmf/lGibu67tytpuyrTom8mCO0cTzlMts0ACiS6HSEeWta62zoqqmfh6UcRvMaM6lzEudVS7TOLa24ezzz4bF154IdLp6HsjHzU1Nbjrrrvw17/+Fb/5zW8wYcIEmnSB+EET7Fu6SyIyjhtRP9suGnNR7DpTWFiIt959C/337A8Bgev+eG1AWLugoKD+9mAhUP3226h47B+oevVViHrao+uWL0f5rX9CxX33oeX48Sg5Z3ToWeUQx1CQhZply1Hz0cfB6GVlEKHORL4xE4QdU4hQ1A6HHISWe+6JrStW4NCJt6BfSMg7G6m2bTHguuvw8imnYOTIkfjss89ipZNl8tDtxEcgn8kCAr5958mZEScFE+YZavtGHErZGBByguPCjnujsONEnTmCJzX84Au+CxZCiWsLLvNTAqhasNXXfSHBAZZGUcozIt123CTUOXffuMLcE3pMVldXh7HnjsWihYsCp+OAAw/AA4/cj4TnBcJVh82M4ZguVwTcTNIMc74C6+bo7WTLeqN5N+y8Ts9Fc4lqy+NIwPfrwJiADx+99+qFn+91Acb87nx88PoHePXp2Vjw5oJYkxk2hm1bt2Ha1H9i2tR/olevXhg5+iyMGj0Ku/bpHWjPMiZN8fW9EMzPN/0rlmFHcL8pyD4hQYRtwhHhznaqP/v0M9xw7R8x+9XZeb792L58uuhTfLroU9x0000NzuP4E47HY1MeQ5s2bQAE+7AMDL5jHNUth2xa1MTo0Gdc2EiQtlPfl21SQDxbtVSAc911NRI2NwhZx3wjpiwzLkoUoW1hW3g8VM93MLou7dJtF+yCXbBu61r857u3salys2w7uP5OwU5SBNWGcGWHYkZCG6YPy5mnBK6lrVRPQsjhyREa42Bc2k+lMDcHF7LdlXvyVJ6eM5khBxPKDiv3At3SeGrCA+6McRlnSvhaTtYg4MMT3D4VRFoJdfumnYUQyuar6i0YfG0HZAxaQz9Q/50xm52YIfwcQsjWZsf7DK5tzslDRdb7AvRke267o54PQoq3y1vQlo1pMW6dbzYbYMaQkWyABEEQBEEQRNNC1m6CIAiCIAiCIAiCIAiCIAiCIAiCIAiCIAiCIAiCIAhiu1JQUIABAwbkjVf1/cd54+QnwpnKdUIGcjhcsdBvrn0EnfzkEnPWXUdnbsOZTSMXHYFr5fynxa6lA6YHZsSvOcA8WOFr+ydF1jwwFhJdU+t2H576YwDzjDCbcaLWebIowW3HvVo76qYzhQFSqYLA8QccrbVDtM7C7BeB7cZJNeRAHSWqbZwS8/01MQHH2B9CnnkcnSOTNLOT+A+VqqoqTJgwIVbcww47DAcddFAzl4hwadeuHb7++mvsv//+seLfd999sYSBTj755AaXSQiBl19+ucHpCYLYuWjdunXeOPmEsXMxePDgWPFmbNuGKpFFCbkRsKwrMdMowl0X97f01VcbULLm46uXXjTL4e6l25MGMo8nKl1UN1UgXrfV3Z5NPzNXD29xbS3OXL8BN5eXZRXV7tqtKy76hRQQMxP46D46Cx5huDxV26owZuQFWUW1ByaTuKtdexQzjjX/+AdWTfl7jtL++Fm6aQkWrH1fCbyocSJjYEILxCghbaj7jOm7TS5zz8Mt/7wZP/nZEU1etsnl5WbZvc5R93h4OaDRxILbwvft6UXFscpTWloK3/fzioBmF9W2JcsuKgUjZCO3RYnECftrFaphRnNusC/DfOGbOJlibEIJMElRG18J0woR/DMphMj4Cxx/KNwuy/0I4QfKoZd8oUejNr6u+zrMHJsWzxXR50M4Yj5ayCdwXiOEdXKt52NnG9fusssuseI999xzzVySnY9DDjkEqVQqECb8GlSte38HlShEVntnnDqSy1YaTh8RNzKKFfTK/fSQ7fPazXWY/Gy8CbYawz9eX4wPl6537LehPyOqbZ6+spSu6JvpE3G4zxe7zB07MA/tA8F1Jaq9bu5VkeX1074SVmMquvyVwmayhErizaTJal/Vu3bihSdgiPoXtS2SbJ1TvXkna68bSyKRwPHHH9/ofKqqqnDzzTejVatWmDRpkuxPEcSOIGYTEBxj5khk+p5yYe3atXj++edj7SORSOCTLz5B/73660ywz777oH379ibOSSedhI4dO8YrtC5STQ3Wn3EWKl94od6i2i7pLRUoveb32PR/44C6zMlt8xoOcp42garXX8/ILqeotooUnojI9PND+eu0e1x0IY6f+WJsUW2XgQMH4t1338Vxxx0XO03b/cfAa9FWjnv0GAs+ACVszQA7uYctp9RLTcMMxNSRZI7dwhYQo7PqxA2Pi/QOgumM6LTqKxSk7ARbMklQ7JWzqOez/Lv6yvGY/YozERWAnr164p9PT0NRUTGYmhDE/DGekVe29+amTIF3zW5PRgnZ6n4Vs+mYXTFxs9GcotqAFAgXwjfj1rQv75JkKoHDjz8cEx+9EdPemooLxo1Bt17dYu2jsaxYsQK3TLwV++y5L4498lhMeWQKysvLVZ2yY3N9p4a7Ue5YXDBHLlfVTR++rY8h2wWEgPB9c5drm4CxR8BWB/dv29ZKXHvNdTjs4MPx0qyXflCi2k3B9ddfjxnPzjCi2prAxGuB+9FtJaLGTcE8TJ13vpPwhR7GaYnt8D0uINQ9wbSNBQIeS6JDUQd0KOrwgxPVjqJzcRcM3/1k7N/1ACQ81QYJDgjbHplp34UHJrhqCwU8LtsYj3myvQGDB67WPSmqzXVbycHNtzVSpFvGkWM0I8LNGMxoSggplg015mPqyxgmRdC5EqY2ot/6oqn2iqsJKWVu8rmY1g0Zg7HDyToGa0vTzwpfQE/4YOo/s88ot03QmHYBtu76EGZf1nyvxorqOeWGgzE5j55jxGXueNPY/lwbosgsi7DljrQBhiAbIEEQBEEQBNGUkLA2QRAEQRAEQRAEQRAEQRAEQRAEQRAEQRAEQRAEQRAEsd0ZNGhQ3jhV65tCWBvRfouxxbWjyCUuo37D4toAgp/uqnDjoabdiLVgi3YX9JTDmhW3hnYAhBXMzhTYjhbczr7dCnbL/TvbTZgrEOOG2T/hZzrNplIpJfgGcNfRWovAGd/qLI7aUaIvcJxOA2e1Ptex6WhqQe2o/BstsB03+k7ogDh27FhUV1fnjcc5x/Tp07dDiYgwqVQKCxYswPjx49GtW7SQQZcuXfDqq6/izDPPjJXnrbfe2qgyHXfccTjwwAMblQdBEDsHYfGNKOI8h7Jxzz33xOrLpgFcX1YWuS136u3fv2Kh382zZm33MuRi2SwpzuX29Fl4nSHUU0ZGGrse7tNGxUFGnOBvZh5Ry7JsMmTK1q04Zf16LKrNLvA16MBBmDFrBlq0aJG1n2j661DDG1Wa8tJynDH8TLz20muR6QanCnBX+/Zoxbk5xiV/+AM2zJkTGf/HzpqKNXh9xWvQQlVwxbK0uDYYONfiV2qdcROPg4Fzhqvu+B1GXTayScu3uFYKuAUlg4JLUfdqRPScrcrENm1QHHN8Pvm2yTm3ZxfVzhLHEexyhajVghKCCaYNjtWUIJURvFKhvpW4MQI6NgRa4C0gXKXFrwMC137GnyNxZf70Nl+4eQaFtI3gNhwR7QiRbb3NF74jrO8I6JCwzg7n6KOPjhWvU6dOzVySnY8WLVrgkEMOyQjftuqtHVCaemBsoo3KJNY2I6IodHhmD8b+WslmHT719Y14b0lFYwqak5Xrt2DCtPdhbJ1632aCQVdUW9lBAwLaQZHswJEzJaadZbuJB6h4QgUzlH85HVuWzsgob8tWLdFz154BG2lAHFET49oK93klIvLISBBezbRVRrbVYd3RiHIQ8Zk5cybmzp2Lvn37NjqvrVu34ve//z3atWuHu+++uwlKRxBNR3Tfj+WOE2prLjj/gtjC8aVbS9G9e3cjbqlbuLG/HGvinH/++bHyamrco9w2fTpKr7s+GCHf0ClHMysg4G/ahIopU0xWLCJJ1PUQ4TGBEOZx5qYzYtVg2POs0WgfY9LlbBQXF2PmzJn42c9+ljduqsPeaLPvL+zIRggIkbbjIgjAFc/2VRwm7xktOmqPxx1zubh9Gb3dviO274JVLua5GAzXaRkDmBDg3O0/6ImY7Z/ua2j7gRbgfuCeB/D3h/4eKGGrVq3w5LNPoFPnTkb7NWyvku9vrWh21htL7zvUa8sQ1DbbmXk/rE+R3pLt1mxuUW0bpgSn9RgZwfrfoWsHjP7V2Zg2byrunn4XjjvtOBQUFsTaZ2N5e/7buOziy9C7e2/06dEH111zHebPfROrV62Gn1btmunSW9HdDNHs0CRZJlzXCV0jhG/sEPqc2DPh2Bqcf6++8goO2u8g3HH7HaiLEvz/L6Z169aYMXMGrr3uWnCPR1YHtw/rTjMjlNVDh0gxf+d+ZU7/PWQnE0Lem0LoO5LZ9Pr5xBhkkDBDrAKvEB2LO6Iw0aLpTkITETUBnIYxjv267I/j+p2IVgWtpcg1hzNpvKdEsWWYFsnW38cYoWx44Jwb+6jHmBTPZp7Mg+ltnmmPmFrn4Kq9BTyVJ2Oy1YUS8ObQ9wAzotpS8FvbDQE9lynXxwz5PBHGjijgizT8tLb5yfy0Br60kYnQBBVCCt4zH3qCCGk7TMMXaWhbovmLsBOaJUdoW08qoCfzM3ZE+8S0Mvy6vfBdex+gZqCQ1xG2dbDXXW7ZnjZAGlcSBEEQBEEQAAlrEwRBEARBEARBEARBEARBEARBEARBEARBEARBEARBEDuA7SqsHRJkDoQDxvErS+LQbzg8x7orrs30Z7takMUVanGWTbh2unSFW7QINlNhnkknhdU8SMHsKFHtLGHKqZBxz+aj4zIPmaLaSvSb2XK6yyKd6TybTCYd+RimogZFta0TtuMUzRznbHUNXdGXTPFA65SalWy+7xnR6vdve7G9yrAzOR+uWbMG06ZNixV35MiR6Nq1azOXiMjFpEmTsGrVKnzzzTeYNGkSpk2bhgULFqCyshJr1qyJLSoHAN27d0e/fv0aVZ4PP/wwtpA3QRA7L23bts0bpzHC2nvttRdGjBgRK+4zldsQT1aq/pgumAj85I/vrIfDdB5VS5di2xdfNKJ0TceGzz7F5qVLAUQLESHi1yUqvrs1TtrcHd7g/iPzE8Cr1VWYWFaGbNI3xcXFuO3Pt2Hu/LkYsPcAI4ShxymccSOKBKGHBFqACVi3bh2GDxuOd99+NzL/YwtbYHK7tmjBnGNmAOrSWDT25yh9//2cx/hjY0PlBsxa9hzSIm2EsqQwFjfCVno8JYWpzBIALQijhKzUmPOCcefjtn/cijbt84v7x6EOAu40StnuwrgjiWzDsgSAG9vkbzcBYPz48aioiBZcDY+RWCCMZcZRokZGjIXZ7UZOSuiIEYKiAQFsR6sqIGgjnOO2gm6+ENYsIbTomxWwcUWws40HffUvOEZ09q3K5IplAQjuA1Ei28FhdFBg255rEtbZcVx66aWx4mWboIhoHEOHDs0I27Z6/g4oSRayVgFHCC7vZAZR28MZh3o2Rj0Rtn3IlheL6LGo/kHaB37z4NfYXNH0Yn11aR+X3P0mtlSlnfKH7a/WHirLpYUt7cSB1m4K57hVvIzeGFdLUefDlqFu65rIMj8942n06dM7EBa+fiIqzGnzhRAQfpZ213n+ZLShOstQ0lhtdUg4MGq/RHyGDh2KZcuWYdasWejZs2ej8ysrK8Pll1+ODh064JFHHmmCEhJEDHJUe7cdYVnCs6bV7QmTdts43PfAveCc236p0yZd/Yer0bVrV7Rv3x7HHHNMrPzi4vXogeIzTkebG65H+wfuQ/sH/4a2f7oVJeeeA69LF3k8EekqHpuKypdeliv5HuF5znPdt99hw7nnwd+4KaKZjxgz6TjOeTaxWeDUBcYCDAwpLwXuJfIUOD+JRAJPPfUUhgwZkjUO4x46H30bgLRSO7VjG1mytF1nUsxUbvIB3yk3k/GdwZrz564Hz54rXCrxncEYpOA7d/K1yqfyj9kBJTOnWovBahuAKh+372kZ43hz7psZ52vqE4+hf//+crIu/cd4xp9555vjxoolqK3fATPHamHEbO3R5BLGbk5RbUBeA98XZiIqH0GxWTNOhgDjDPsduj+u/8sf8PInL+JPD9+KC399IYYOG4puuzTvGKu6uhrr163HHbffgeOGnYA9+vRH57adcfB+B2PkiJEYf9V4PPzgw3h99utY+c1KpNPq3g7bJwAbHpo8K8rWYAm/hxZYu2YNxow+HyOGn4YVK1Y06/HvCAYMGIB3338XJ55wYnCDcyvZcysCm4Rz04Z7yFDfNZj2k8Ppk8vrFBbf1vkxIa0+AJNpVDTBBEpSLdGuRTs1sfkPi7x9fHUcHYo64sTdhmOXVr0AIdsizmybp4Wxje1TyW1zqHBu2xQbX4ltg4FxBo8BHFy2f5zBUxMoedxT6TiY0F/kcAhlXdV5ArL98n1mBLUBd6wrAOHDt402IJgSrtaRGQTz1fWU9UnLYlsbpLTH+XryPWbbKSEA31f2Q8FkGxZox+Rf2ky05wPM2h5dC6Wd1M+3bYAQkQLbvrDp5a0s4Pt6ggp712faAK31c3vYAAmCIAiCIAgCkN8ZEARBEARBEARBEARBEARBEARBEARBEARBEARBEARBEMR25cADD8wbp6Z0GfzaCvBkceN3qL26wz60OlwIMMayOHNpxTj9Gw531+GE2e0MTLuNmTVh4nOA+Vr5RPpMQzryM+HLZQAMPoRxjJQOelIE24dgysmaebACV67rmy1jUIxPO0oDzBHthuNEHS2qrUVjdHz5K3xXak2SKkhZJ2lXAI5Zx2t9VkwpI0S1M05xlEN1Ll/qmP53TeWo19h84jqGR+2vvmkj89MOwXkFlv67OfPMM6WQQR4KCgrw0EMPbYcSEXHo1asXxo8f3+h8rrzySlxyySWNyuOpp57CAQccgKuuuqrR5SEI4sdJ+/bt88aprc3sQ9WHadOm4ZlnnskrWFEjBO6rKMdlJa1yxgv3chtCFu29jPyZkV5wt9n/dR4bn3kGRX/4QyNL1Xi+fOZpAEZeEUBYEtEVGbI9ZrcHjYi+a9T5ytcLC0oy5lEsdPjeT+P3paVZtw8bNgx33XMnevXeFYAUHGKMZYjrQMi+opDqGKosDMuXLceIE0dg5YqVkfmPLCrGFa1bgQGOsLe95v62bfho9Nk44Ikn0Xr//WMd038zmyo3YuaSZ1GTrlHiU1q6xU7KZMVhoERgPCUoI8VimHO3GUEYcBw05CC8sHAmln+6HM/983ks+2wpVn+7BqWbSlFXV3+R0s9ranFAKmnWw7KgGcNtHeYMqd3RdVQaADi1RRGu3LwpVplGnT0Kzz/3fCBMjraDgl8iVEcC97Pa5ArEmeWMdpVZsRhjJrCCVXoXWmBGi+NYUW4W3KYF1Jx92l1aERoZ7uzAFXUSoboJM8wPNCp2bMeC+8k0YchyCiEtGUokzZ4ze27keJ1Jm4Q6RiYAwYKtOzP7FGruMysqpW0xUWNP91pGrRPAiy++GCtejx49mrkkOydDhw7FhAkTAmGVa96BX7MFPNVyB5XKgQUqdjA8b2cvW48w3JLnzogh3Idw7aKOvVWJj9kwDsDH2s1pXHrfV3jsyt2Q8Jqu/o9/5F0sXL4Brm0U5qjME8yGZIhqOwLcTIfrOMx5ALr563QIhak/dejpyo0Z5R2wzwAM/p/Btk1mqj10nq/axgqo9hbWrqp3p9va8LjBbYMFZH/DjWe2R1yCWG11lGnd3ZzlOUBk5/jjj8eKFSswffp0XH755Vi7dm2j8tu4cSMuvPBCXHPNNbjrrrtoIjlih+O2COGmI6ovH9guBEpzjHk1nTt3xvkXjnHaOldsUr5zmzN/Nu78011IJBovzcPbtEHxWWei6LQRSPbvH3j+uLS+6UZUPDYVZRMmQkRMxFY2YSJaHHM04HnZdxY+aXV18MvKkF61CtWff4GqN95A1SuvQtTVZX2i5xLV1uMh078XwXTueCnpJZtU9DWVSuFf//oXDjjgAKxcmWl3aLPPeUgUtlZHJCCEfkKqZzUDpFwoV+9ZZZ9Dvhf1pQ63et7a+Zn1w1T3WXR+QN6HXLjPAwbh6+x8M2IC44CfBhhDnR8UdNX52HepIpCzWQmRTCVx9birs57LbHakstKyyPBD9j8ksF7SsgRz35xrstJlY+4hB0bndi3nsC7bO+DQci5y9Svq/DpYiVk9vtX7FBBKzJY7Y2BfAMUti3HkiUdi2AnD4HEOj3nYumUbln+5HEu+WIolXyzBks+X4L2334tVxoZQVVWFL774Al9ETECYSqWwa+9d0advH/Tt2xd9+vVB77690bdvX/To2QMJJW4fZT8W7j1l7nenfyeA5/71HH518a9QXl7eHIe2wxk5ciTu/9v9KCkqiY7AIs6dOVeAFGQO2nHcsY4QvuyvM2FEhq0hKbNvrid7MFfGNeIwhjaptkh5qcYedrMQV1Rbk/RS+MmuR+KjtQvw+YbPjMg1hBxLcT3RI7cTGDE1ObwU2w5OUiirMlOi29yMl7gW0gZXzy4hRbjVM4IJBubZCecZAwQHEkZsW8aTzzi5bwgpwK/noGNcAD6Dz5SdGwDXotoA0jJnGHF2Yxu0zxylo67M7yIwps4YX1tTpg1Skxv4vnnYhMaGLHCvMmObczJV59zEUuLwJlyPQ4WAUPkKFrYB2n1tDxsgjSkJgiAIgiAIEtYmCIIgCIIgCIIgCIIgCIIgCIIgCIIgCIIgCIIgCIIgtjsDBw5EMpnMIyIoUL1hEVp0Hdw0O80pJiOMKFSziWszDiF8J2aUuDazTmi5xLW1o6aQnnVMO4hrTzvl/JvbdSws9acct82ycjbUzoNhUW3miMGoeCIdIaydksLa4FrujdkimrPqOEVrcZ/QqRR2IeAUF8uhLq9YUGgfjaQp8gkLkDVL2ly+/jqvH7ET4ocffog333wzVtzx48ejsLCwmUtEbG/Gjh2LX//616ipqWlUPuPHj8eYMWPQqVOnJioZQRA/JuIIazdE4NYllUrhiiuuwB133JE37vRt24ywdoT+VCzydSHCoko6jd5nQ9j4zDPoMX48WC7hqGbGr6vD4ulPZohqM2cZcIQLoXvSwfPMsqVD5vUIp3Olm4JxMq9k1LX1AVxdWoqyiIlFSkpKcPf9d+OMM04H40oAIyTeYcQ6mN0u9yVLt/CjhTht+OlYv359xN6By1q2wnklxaYsUcfOwFBXXo4PzvZFA+4AACAASURBVDoT+z/2GNod0kTjwR8g67etxwtLZ6CqrlJNLsQDIjCccTPpkBV+sbLbZtmIbCtBGf2nUu0+cA+Mv3UvcOYhwRPwGMfWLZX48O0P8P2a77F1y1bcduPtectb5qchkMy4d8PLucjfBsichhW2wKtVlXljvzTrJSxZsgS77767yt/uwbY7wb3mFOILCCWF5eRDAkladAvCtHnCt+JIQUFtJdnl2AQgpDCNjWLzd8V1AlpLet9+7jNpDiGgrKOSOkJnWqBVb2cqaym4o8sMMKbbApmpFmzVuwi0+SSss91YsWJFLFEzz/PQuXPn7VCinY9DDz0UiUQioy+39OFe6HrkAyjZ9bgfhsB2NrQYVlZ7aH1x7KdGcF+FRzUWtgDKJioCyXSMd5dswf899DXuGtsnmwZpvZj8zCd4fO5XgJnEArYsgfKp1sZMQOiKasv1QDsKBsAzaQO9G5aZt13Wi3K5rjJzcomzRp5lxT0hIjvy5uklQjZhlvvZp9viwHq47Y2agM/Jh8S1dxynn346Tj/9dDz66KP47W9/i40bM4XZ68O6detw1llnYdy4cXjggQdwwgknNFFJCUKR43HToPcquh1yBJ/Ly8tjTaZ5xZVXmDy0gKmbrxBA125dMfHmifUvl1vEwkK0vOxStBz7c7Di/BMJs0QCJWPOR3L33bB+1GggnQ5sr1uxAlXz5qHwpz+Ntf/Sa69FxaNT7HOivgfQCOT4s+ntOO3bt8cTTzyBIUOGBPphXlEntNnvfPnuVD7EYR8+vnoXzNWrWB8Al5NV6PGYHsP4vpzIWNt3WKZdJBP3IcdMVBbeFBHPrHO5/23VPhjnVgA1MDB00+Uei1duq8QXn3+ZI0b9+OLzoJhzq9atzOHoMaScKIXZ7p9TykDfIKdh0V1kkcu5yNWfEEKgVglrC61wLmSxjSi8GeeLwCRSAnLML5iN1bJ1CQ445AAcOPhAeEy+R0/XpjH31bl46vHpmPPyHKTr0lnL05TU1NRgyeIlWLJ4Sca2RCKBnr16ok9fLbbdBz858ifYfc/dra3DuSbcZxk31/333L/dRbWbbpySnV1774rJkydj+M+GA8hucxD6RndNQpATMuh7joHBh2v3AcCYtQW5gx3HHmTamOBjCL7KQiaXdx1jHK1TrZDgP0zJuPqKarvs3+UAlCRLsGDNByauEcpmHBBKPNsR0ebQ9lNpF5VtkdzCtf1UMMCDsaHKb1agJjgUKqbcB1PXjDO5rnSy4elrCQEOD1wJpHPGkBayDPoZ4x5jgnvwvASSLAGPJVQZ1f2i7m8BAV/48EUadX4adaIOdX6dOV3u8ydg9wxNjqRPmjQfqtZXJ2XM2CzZ/7N35nF2FOXe/z11ltmX7CtZgASEEC5GIAqKLCKugKAsykV9QTAKChL1CqIIKK73KogsChIgAiKgAgEFwQ0SUMgCGAKBhISQjZlkJpNZT9X7R63dp88yW5IJzzefk9NdXV1VXd1d9dRzpn6llL4+9+xZP58ZCaowVYIfhJv+0nRsdhHDsMeLLwTvfH7sA2QYhmEYhmF2AAO3rBvDMAzDMAzDMAzDMAzDMAzDMAzDMAzDMAzDMAzDMAzDlElFRQVmzJhRMl7HpsUDnDMlT9Z1yiSqiEBLguBJ4n4QFhFXsRPc/IdcXCPKEgi16GPCbFvRlqjANUgAlAqOpWIfEeRlpw+mQEiDYM9L5eftRLWFOy8iqu3KA3OeqT6ZL06bzWSBQAzOTqa29RQX1SYYgTjyx0LBvoKi2gXuWyS9Ih89L7DIcXuNZfwbSPqTT8l4ZRZ1sCct7yxOPfXUsuINHz4c3/zmNwe5NMzOQAiBY489tt/pKKUwf/78ASgRwzC7I6NGjSoZJ5frv8DKT37yE9TVlRZufK2nB/2T8c4nLtzXm3MSTfOE7+4NG7DlT3/qQ+kGjlcfWoD2jRtdmULBbG9xa4pN2qNiHyNMEY4iKHZusXSLWW0CwHXbWvCPzo7E40tfWIpTTjtFizfBCoslFd6OdYwYB7TY7t//+g986NgPJ4pqCwCXNjTi/9XWIBULjydvv3NGXHv9gw8Wuaqhy5qW13DfirvRnutAVDTbisBoURgttm0+IBMGLfLihLjhBWTMOf58KzZDSNmxHgk0NNbjmA8egzPO+hTO/uJZZZV5dCrlnnX7vIXPZFwuNXIgGIoXGlmHvK/MRW2UUph/x3yTTf4boFwpKT9OKAjqhKyT5ebyRLWVkdFSPkUrrRUfiSlooSWlguNKQpq8BAmkRQppkUFaZJAVWWRTFciILDJGdMefYz5QwSf+LzimlMtbKmmEmrRIji1XzqSpz4iJiJm6USYduGv050slXX3AnR1WcnRc6+obfrmx/PpPuo+F90uxu45pn3/++bLinXvuuRCCp5MPBjU1NTjkkEMSj73x6LlYeesMNC+9DlA7RkwvmUKtbTnvRTFfqH/vC+eTIKIYO+L34tuh/1Hg/qea8aUbVqIn17/3+Ud3L8NP730uknbUsvPb2l8Y+mqj/lB3dRSk42y5uBh30INSuG2uOfAh5zqa88o9cvRIJ/oY+jBDP6uz3YIsI4LZdsUE+LY9/IT4XtO03WF/GUaKdKtltNVx4yF+eDdtr3cEn/nMZ7B582b87Gc/Q0NDQ7/TW7t2LT784Q9jr732wmOPPTYAJWQYlP17RLFT8uz5ENO+1NfXl2X7ZDKZyLjXSepakW1jD48YVnrBtEJUHvEejPnLo6i/4MtliWoDvi2sOOww1H32M4lx2h9+pEgCeQkWPFTIN5NUz6F4ud2PL6wW2vxCCGREpnA5+8k73/lOfO1rXwtCCKOPvhxaQDv85KCc0K3SdpkTUleAkubajIQt2euT5tqNmK3dDMZ9Lk33KWAjhWMp5euv0IB6W3vOnqmtD+EX1XK/trrfUUOfUplOuQHEuonIDvpDewPeDozbg4XKWkhIeyBEtS1dOf1bth8X+/FwZNzqxsXmnwzH9Mo/RrqAkOa8TDaDYz/8fvx6/q+weMUz+M73v4MZM/cvq/yDRU9PD15Z+Qoe+dMjuPEXN+LrF/0PDj1oNo5+9zF4euHTzl8RuV4l3aenpxtLFi8Z1DLus+8+mHPeHNzzh99hY/MGbOtsRVPrm3juxWV44E8P4Lobr8M3vvkNnHHmGTjivUdg6tSpyGT63sZUVlbiW9/+FpYsW4KPHP+RyKtb1K6l/LYzbB/ds2p9YXalNLetzALrPj1nAwcu17iYsoL2HzVUNOyWoto6AWDa8Ol458TDnDg2mfGWMP5N6w/VA6NglKUIpHx8N5ZTCiIlkKKUX8BQwaXpFpEj4Za5t2LTujvQaSvyeSgo5Fz7ocsgZQ6CCFlRgbpsPUZVj8L4ugkYUzMWIytHoqGiEbXZWlRnqlGVqUJVpgqV6UpUZapQnalGbbYW9RUNGF41HKOrR2Nc7TiMrBqJumw9sqkKQFGkt7Ftl/tIGbzHof/Q+AlNO2dtGylj4bAC3zEPKEX9gLZdNA9m0E7C92/x96ccH2Bvx5XFHiMeUzIMwzAMw7xl4V9CGYZhGIZhGIZhGIZhGIZhGIZhGIZhGIZhGIZhGIZhmJ3CrFmzSsbp2DQIkzSDSb154YCeN11wYl8xQZkCcSLi2lakORRUCc8pIK4dClxbcWwn7hIKbHuR7bjYdkRE234oFT3XicTYeEYwxolqm+shLyITEYbJdefVWLYi60WyKaypZFFtux2fvJo36drVb6z6k+IUgqIT/ZMYTNHs/lJuucoqd4mq2t0mId555514+eWXy4p77bXXsgjZbsztt9+OG2+8EZVlijcWYsGCBQNUIoZhdjfGjBlTMs5A9bMnn3xyyTgSwF862vPCi5sCZYrX2I0yL6eIGZdobW/41a/KS3iQWPqrG11Zwg8QLa8T4YjFE4hO5gssbJdCUrrxeoofi4fF41kWdnXip62teddVWVmJZ5Y+g7HjxhqNJy0WFI6J3CI5iIkUmXv9x9//ESd95CRsa92Wl36GCD8cNhwnVVe7U+JlFzYPil6z7OjAs587Cy///Jq8dIcyz21aivtf/j26ct36WkUKQliRLC1AZsWwtWC2qX0hnLCM0IMZI7qdcndIkBaaseIwTpRbGJFt+GN2TLnqldfKKvde6TSiIzr/nfQ+UxCphI5mHidX12B8KlU6IoDLL7sc119/fSRfgh0H+VzLFtV2QmfR80JRbS0c43XVnGB1IEKjrECNSYgISFMaFalK1GRr0VDRgMbKYWioaEBdth512TrUZetQa77rs/VoqGzEsMrhGFk9CiOqRqKxohG1mRpUpLJGjEYmiKPKyAfw205UJzweCGjHRbadKI85bgW2dbosrLOz6ehIXighzr333ouurvyF0JiB4aKLLip4THa1YuM/v4HVvzsW3a1rdmCpyiDwg/YzocLhlBSvmAUT+Erz/KnA/U814/Qf/Acbt/b+ed7e2YMv/nwhfnrf81BuAYr4ooehUGW4AGEoqk3Gjwrvl3Xnm0UO475fiuYRvUZ7mf5ac+2b88o/atQo27l5wjYyMLDIiTz6/AKNWCPOTYC9TrPtRNpUfpsZin9GhLhjZWJx7Z3Peeedh6amJlx11VWoKVPEtxivvPIKjjrqKOy3335YtGjRAJSQYZIJ24uyxw2hPR98QylIKQuc5Fm6ZKm3P2MLB1gbNy3SKPk7U6HiVVRg5PzbkZ48qexz4m1g7efOTozXtaTAb6dFmtD4ISoQnpdEYKOXK6oNYFBFtS2XXnoppk2bBgComfJuVAzfW49zYMcsOegBit22z4UV2za9Hymj0WrOM31lnrh25KL9mMiT38npclBiHBWJTlqhFUBzq/Q2iluQA85f4BYpjtkwOwNXjtB2Ix9OsbKFCysXK/NAi2pb+6Ur1wWpcsGzHB/TmvvixsLmufaD/1g5dbi+z3DHrYk0YvQInP2Fs/Hok4/i8YWP4fPnf76sRRh3FM88/QyOO/ID+OqXvoqtW1sAO5YP/BoKCi++uALt2/P9yf2hsbERJ5x0Aq657mo8//LzeHrJU7jqR1fhmPe/D5XVVVAA0pk0pkyZgve+9wicceYZuPibF+O6X16HBX9egBdeegHNrU1Yufpl/PGBP+DTn/00jjr6KKTK8CWdeOKJWPr8Ulz8zYtRVVXl/TpA3t8nxLGme/x4xP+jYmOhsOlQUW+VQtQX4vxZipzQuW1/6isakKLyfGU7moEQ1bZMapiM2RPeBXIeY7h2Q5AACfILDZrxl24blW8ZlfGRps1YLrwnBAgFKNu+EunDwRiR7LushB1RRYa4RACUPrc6U4VR1aMxvnYiRtWMQn1FPSpSFf1qlwmEbCqL2mwtRlSNwNjasRhWOQwV6Qrj38s5QW0powsDRN5h6yc0fj7nE3R+TL9oXiiw7f2LUT+gArwgt/UpBvkFD3rkHYmKzyf4AGNVxT5AhmEYhmEYpi/smksQMQzDMAzDMAzDMAzDMAzDMAzDMAzDMAzDMAzDMAzDMLs9s2bNwi9/+cuicTo2LR6czO3k5zzlL3KzaOOTwoNI8BOfVUJ4QhwnFK3D4mlrKSkBPRFbBOkIfYzMMWX2odx5IHuuzS4UDDBliFxrvpCNF3iJCWWDYMWzdZRADjAuqg2CUj15tVWRNRMHycdWPkWTfz9EtQtQarKinwhdIs6uQPhYFYySXFflHk98pONRlCo6MX2oIKXEnDlzyoq7995745RTThnkEjE7k/r6epx11lk466yzcO211+J73/se1q5d2+t0lhQSM2EY5i3P2LFjy4q3bds21NbW9iuva665BjfffHPJeIs6u3BsZVW/8iqHMswLANY+iYmRuGM+rZYnn0TbsmWoOeCAgSxmWWxauhTrnnwikCyKW9Va6iNupuZLHBEKLddBse/4MSp4tPh5CsCrPT34QnNT4nlXXnUl9n3bvgBCMQurUFYoYdICI6Rw8y9/jS9/8cuJwmU1RPjpsBE4pCIbWKMq8mwQ9P1210hGgMYIbchcD5Zf8R3c+eRCnP+LX6Curq5gHezq5GQOf13zGP7z5guwgliAGdcZmXVBThI7ENW221pQm4QJEwJQ0KLcEOZcKxYqnFC3k9K2QlfkcgABeHlF6QVnBIBKKjzKKqaRqRIOJMelyNZ9o8bgkPXrSpYNAObMmYMHFjyA++65FyRE8JTZ8kUU39yhfDFnux89L0lU24nE2DAb0wgyEem7mkllkRFppET/pvMKEsimssimsi6sR/ago6cDHT3t6Jb5C10RyIi1mQs2ovlkr9kIqUIpP143DgtlBImMYlTQBikjPqRcmL12G8N6OWDyJpMX3J0hU51GkA/KlFWPOd3YM0FYh2L3tTdCRbvLmNZyQJn94bp163D++efjuuuuG+QSvTU54YQTcOGFF+InP/lJwTgdm57F6w+dgcknPgRK929Rp75RyCLzDaJ99wqfm+QHRZlhyrcvgT/OtyRBw0wq6DjI+RFh/Kb/erkNH/jmUnz943vg5MPHFFkc0fOXJevxrXmLsXrjNmhRbOXLUbBv0z7RvKVSSPttiVK6fE5EUpgo1ir0PtVgCZFYPQFRYW5drJ62/L5vxMjhvlguX3sZyvXtfjEH4d3CUCBB+f1fAoKEM8hCX6IKzrG+23611SUGCrtbe72jEULga1/7GubOnYtLL70UP/7xj8tejKEQ//nPfzB79mwceOCBmDdvHmbOnDlApWWYYkQbinJ/ryl3QRGZk8FPaEHqyotNpsSOEzBNaptT48Yhvdde6Fm5MhKeW5OwYEeB6kmNn4DMzBmJPbbskeh+4YWiSRQV1XZdeyA+TLreBBXyfgwc2WwW//d//4ePHH8SRh7+VUD1wP3GSiJYaELbEZG+mBSgctALDQNADsoJ1hr/BgkoJU3frgCSpu+zfW58JEz+XADJdlJ039an3tF97Jtbcwh/V9UpkTdHgt9Rw/7y8PccjobGhjJqLl6SaNlWr1qNJ594Mi/eqaefGtmvrq5GZDFr8mklWVi2rKXGcIMhqm3Z3t0G2HE8mXtIfkQbeAb8f1JBicCAdTG9+LT/jdskTxIKKWjhXS26/LYD3obLrroM3/zON/HXRx/H/Ft/g4cffHinL4KklMKvbrgJD/zxQXz/f6/CBz76AWcF2qp79t/P9jrdc887F8OGNaKhoRENDfVoHNaIhsZGNDY2YNjw4Rgzdoyxa3VeUikQlLOvVfRuaL8FEaBI3zsFiJTAuHHjMG78eBxz7DFQALY0bcGDDzyI39/3e/z5T39GR0cHhBAYN34c9tpzL3z94q/jmGOOCSog3DT30rzaMtJuxEY7CX/P4A4GbaPtY0hfAqJS+4H4MEE/a2TTtiMlbcvXZ94aotqWSQ2TkVM9eOaNfwPBPVH2T2kAP+5SBAWpx2j2vgg78BFmaKaf55QdrwmCUOT8ZSkTVcD4vHUiWoHb5AEoSFIQEEhTBvWV9ajN1u6Q/o6IUJWpQlWmCrJSoq17G7Z1taJHmr/NIeH6Yf+3OEGbrMhri5OCNKLgUL7VVsbXL4KFopR5L63vT7ixoqkj6+6zY1HjA3Rj/6AM1jVY0AcYg32ADMMwDMMwTG9hYW2GYRiGYRiGYRiGYRiGYRiGYRiGYRiGYRiGYRiGYRhmpzBr1qyScbqaX4LsboPI1Ax8AXaGuLab8WfFtQMBGwTi2pTS35BmAhz0MTPJlyIT2a2YlZ0ALAIBgKAoiG6T+z/+sRMRgYiADNnJ50CiADcISuZP/q3IVsQmf8cmRe8sUe0+HDMRkjIcXCIzdYvnG5Y/qR6KCmyXoUuxO0xCvPzyy9HUlCwsGeeOO+4Y5NIwuxJz5szBnDlz8PTTT+O73/0utm/fjlWrVmHFihUlz920aROklE4gk2EYxjJq1Kiy4m3YsKHfwtrV1dVlxVve4222uASQJW7l9vp4QoSoPVhAsMnFpTy7jJTCup/9DNNuvLFIzoPDv//vxyCl3DWE32H9hbKJ8WPheYKiYYXuQbht5DwSjhW3zZqVxNlNb6I1Qfj62GOPxblzzgURQeakERkxIhVSxfSRovkopfDD7/8I37n0O4n5DhcCvxg+Evtl0rERU764dnhMGFEZu9wQgdChJK6cPx83L1yIW2+9Fe985zuLXvOuyOb2zfjzqw+huaMJVhAz/BZ2m7RINoiQMmPIiKg2WRFte47QIiiCdBwSTmRbkIAQqWDkptMQ7m7q7Y1vbCxZfmni2//D5zbpOTeaKk5srVDcYowWAnUk0Kryn90kHvjjA5gx4wAse25ZxCYrW1Tb7UfTTRbVNuERUW2ffMYIYA+26FFapFGbrUVtthY9shtt3duxvbsNUtk75u8ZlH+nKFA718JV2rOgr8m0YcoI5ZAR3SYCKRG5hwoAGQFuBS+4Q1agByysM5hMmzYN2Wy2LCG22267jYW1Bwkiwo9//GNMnz4dc+fORWtra2K8zs1L0bLyXjTsc9oOLmERnA+UjOuvkLh2rxOGaxGN6J0LV3ELwPpNBbS4ZeAnNUJfTgyTAKUIzdty+NrNr+C6BWvxyfeOxftnjcCEEVHB8qbWLjy6eAPm/2UV/v3yZpdXpPVzjWNwzbbvdWWL+0Ot39T0wTAfs7hF3M/qFzO0/lXTjpJTg3PXDADIdUD1dObVqF6sJ4hnhPq0rnUgqA3vL7ZX7Pu5aNUn+g1j99+2z/52hXn1s60uNijA7tVe7yyEELjiiivw7W9/G3PnzsW1117bb/HOJUuW4MADD8Shhx6KW2+9FdOmTRug0jK7NSV/cgl/00gOL3iuWxxK57Npw0bsMXFSWcWaPHWyTSSSowryfnn5y5g5Y/CF5Iv1v+mJE/KEtWVLSyyBwmnXzjkXtXPOjfQV+hQF1bYdr++7f0ISKlKuRFFtEy0yIiIASiFDmcIFGmA++MEP4vgv/hT/bjKLX0BB/7bq1D71FSjzuysBpARAOSgzQjYDG0QXP7a/uUKLa5PwvymruN0U79SSvG1a+NVXoK9xV1ShfTHrmrthF83wp6vY+xFJGgDw5a98uazf+fIw9oQ99+67fpsorH3zLTeZ+HZQHTvf7ZIvl300YqLa5fTxAy2qDQDbure5Jzbv2bVhRnQ7vJvuqBXhN/Gl0mK+KjgOitlBSprnxfgLshkc+8Fj8b4PHItlS5biyHceVdZ1Djbr31iPM0/9NADg+luux0dP+AjSGf0uL36mvIXQD5p1EObfcztGjhoZfQ4QWtjRJ1maerE+SP0+WD+DPsMKU9vkvBtHGV+FHTsAjcMb8ckzPolPnfEptG1vQ9ObTRg/YTzS6ZRP0z6bCe9L6Jtw+8FiPPF3L/KMKTjRb0A/m9Y/Y5827xUN7Xd9UYq8z8meQSDUZup26EIPvWEwRLUtUxr3xPaeDry4+YXo/Ycyiwoq9+zALvijAKSivjC7fr0ggvNgKb3wkx7BCSgQhFKQkM4HC0goZbyoBEgoVKSyaKwYjtps/37H6Q+CBOqy9ajL1qOtuw0tnVvRrXrccfvmaMHxqGffeKPhxuZ65UzY/0mRfieFcnGtv1AA5n21nZapcNfdeo+/XWAv/ncrZfkAQ99tOePKIvCYkmEYhmEY5q0F/8UmwzAMwzAMwzAMwzAMwzAMwzAMwzAMwzAMwzAMwzAMs1M44IADkE6nS8RS6Ny8bPAKESrFxcL1JEYzDy9xvhXFvuPhBbbJy+ERhdJ4dhpYGKaFWewEanJh+pvspO/IJ+XCrTBb5AMBQgpwH3seBekRQCk/sc7ma8tHfuqdPw6oXHdeLWWzGTdV1p9jrrAvoto+u0QGVVQbiGjhlCoLoCfs9fdTMO8S9Ptai1zTUKWjowPf+973yor77ne/u6wFAJjdj4MPPhj33nsvHn74Ybz44ot45JFHSp4jpcSjjz66A0rHMMxQo7S9q9mwYcOA5Dd79uyScdbmcgOSVwgV3CnznFhY3OSx200LFmD7Cy/0qYx9ZfOypVi14MGCVr+zaAO9mPgnX2YxIZxsaskjjWLVmhRfAehUCl9oehNrcj155+y51564ad5NEEJASRWxx+358QysEIXMSXz9ov8pKKo9IZXGbSNGYT8jwBNKZyZdi3BhXlQmrKO/dXShXSmsXLkS73nPezB37ly0t7cn5r2rkVM5PLVuIe7+z51o7mg2gtdG5prcyA0khBaFMePEFFlpFy2QrcelBEEpL7RNqSA9E9sc86LdAkLYNHQ+IJMXEUACjcMayroWFdwfS7HnsnejBkrYAr5QV9erVF588UXMnTs3KEPsoSY/RotsW1mjYEwqIf35ZYlqK1SkKlBbUYeqdNWgi2rHSYsMGioaMLZ2HBoqGiEoBWn+5ZS9GgWpFHLKhMkcpJKQUof7ulAmvjTXCUilIFXOC40FHxkIw7kUImHKCUX5fV97Yb1qkSx/fxyRzbjsX++etqE8po1z2mnliTS3tbVh/vz5g1yatzbnnHMO1qxZg3nz5hWMs+3VB3dgieL0R0yqUA+eFFY4jvbrUSwsOIesT9KGxX2J9rj+fnV9By6/4xUcftFTmHX+P/Chby3CRy9biNkXPI63n/cILrpxCf69cgvg2uOoD9UtbeH6xRQi/lf3MecStC+XtP81tFYI3n/r/LmBteevIayfwBI0guM92zcjiZGjR5mqsQsXKHe2WxQFXmTO4oTEynJ55t87pVzRbGYulkK8L42dW05bnaQ7Gsl/92mvdybpdBr/+7//i61bt+Jzn/tc2WPUYixatAj77LMPjjjiCKxZs2YASskwcaKNQzF7r6urC9/4+jew55Q9MWH8RMiERaWS+PgpH/dtmc1TWTsf+NfT/0J9bX2fr6AcCrWhEdIJItXhj5ZFTo8IWpIeg5IRH7Vjwnw/jBeh9HH1vhCmbw7SscdtWmmR2eEilt/84idAbsSTgyKpBWrJiIaSNB8/joOE1gNVOYQKuyrSOVl1XBEZINEDkgAAIABJREFUG/rFmcN48Rvh01Gx/bz0Yfo8E2Xt5hzswha+br1dpO0B+A/K/tkwkdAv5RcFSYoYy4V8iRCULry8sPxJvwcXLlN5V9MbUW0AaO1q8cLF5DwBsGLndixqy69vi/cH2DYDKvkS9HFfT3GfhN2XUuLXv/w13vfuY8u6zoEkm81i7NixmDZtGvbff3/MmDED06dPx/jx41FZqRerOefMc7DPHvviiEOOwPHvPx6/v+f3ZaW98qWVqK+vNwLk5p/UdSeN70BCQSrpvA6uhpX1y8T9DP4N0mlId7/gzrYEYaRQXVONPSbtgVRK2+4Rn4Oh0CIx0QBfhrx4zk5Gos9JmL4l/3HUrRYALQwepK+kdGlXZaqRFv233QaDwRTVtuw3cj9MqJvoBiV6qGMXKSIoEdx1pfRQTCpoUWkCkQKUcPdJQB+TChBk759fxJ6cf0r/R9IInAvC6OrRmFg3aaeKasepydRgXO14DK8YZro4iZyU2tdnPzBePrOvj2t/oDL+QP1Oel9gJFzpDlP7DWXEd6gA1/vahjHJBxj5LuUDjD03A+ED3FEfhmEYhmEYZufCwtoMwzAMwzAMwzAMwzAMwzAMwzAMwzAMwzAMwzAMwzDMTqGyshIzZswoGa9j02L0T/ylBAUm8FIgrm2jJcQKvgvJi8VmVAIoT1zbzmD2IiyR407IxQtsJ4lsR7dTQVqBgEwoqG3Szs+HtBANhYIw/rqJBJTsyquhbLYiqAlfL0mi2naibTyu2y/xGBSbaB2VPCv/WCmKTqALJ9T25lMkj16Xr8R195WhOjnwrLPOQmdnZ8l4Qgj89re/3QElYoYCRx55JIQoPf3i7rvv3gGlYRhmKFJOG7Jx48YByWuvvfYqGWdzLllkqripVaagjd1Qka+yUo2bRCohHkmJNVdeWVZZBoqFV3wHkDLRbBPWKqZ82cTQgo9+Ry17Z08jag7mm4f5glfRo/n19/Wtzfh3V76N3jisEff98T4MHzEcShr72wplmfGJE9IKHl8CoburG2d/5mz8/OqfJ9bX9HQGt48YiUmBYF+SqRu/FgmFDTmJxZ1deLC9HTe3bsN3t7TiS2824+qtLe68np4e/OhHP8Ip/30KNm0fmPdmsFi9dRXu/M9v8O/1/4IiBWHGd1782gpeC9h/XtzMCGeLlH6+AiHtVERU24ts6yEkBcLbPi0t0W3FvOFGggRgn/32Ket6nujsjI9s81oG9/wFEeNxezO6/1xtHap7Kcp24w03AsgXsEJMpMVuaxGXMGq+gFI4qtICZ9GwbCqLumwdKlIVRcelOwICoTZbi7G1Y9FY0QgBcuI5WlDHCljpjxfbsSLb0onluPjKC2znAgEsBS92JZUKwsOxKAvrDOb4+brrrkNVVVVZcf/+978PWjkYTUNDA84444yCgp7bXn1gB5coRtKjaESavf9zoNqwoNW3xpLbL2YV+G9y5fO+US/2GPhLifBmaw+eX92Gpa+2Yn1zJ5SyC0mYuJTKPy/yHd8ORK/doocmnFJBOYS7Nu+XRUJZyRtV7tv+ZwQYVQ5bnrspryZHjBiBbCbrA6T3Nyb1X0opZ99FjOqEdjTpXxJWQxTk+8Gwrbb55p0XSzMx/dCwSMx7aPogd0UqKytx/fXXY+vWrfjUpz5lRCb7jlIKf/vb3zB58mQcd9xxAzamZd66hE1BUdsuODRv3jyMHD4SP/zBD7F2zdqy82oc1ohp06YZsdNAiDVok35y1Y8xZcqUstMccExbL1ta8g6JWiPqWbSaogcpEk5BvOhZYVjYt1BCvxMdc+kxQTq14wVgD9qrEYfvNxKwgp9KAioH7WkwItXIQUGHwY5pVA6klAlTgPTHYMcy7mPrw45xlOvCYY7m3xCV8B33/ASxTQVv3tKN9k4tDg4Xk5xdo+x+0j9javXmg1h6RYnFj2+Hl2t/+43/Nlxq6DZYotoAsKVji7Fngrvifp+GH4OqMI1omSPi2yYBgjbRrIGmx8pWANpkZkzA7s4unPShk3HR+Rehpyd/IbyBorq6GkcccQTmzp2LW2+9FU899RQ2bdqEzs5OvPHGG1ixYgWee+45LFu2DC+++CJef/11tLe3o7m5GYsXL8aNN96Ij53wMdTX1KO7K39h7SRaWlrwqY+f4a7fCmmrQJxXi0brepTGJ+F8CU6w14/ZrX8ibJ/CuM7fYO+h9SXEWzfTwCsoI0DsfQ7uWQr8Ev7vFTQy9kzl9VOh+5/gxoT5ba5vTwjky22vRZmFAaCQFRWoSFVgV2QwRbXj/cs7xh+M+soGvWiCUqYVBJSUepEE0yYrIu/ndvfDDIik0k09AJhFF6QK2xFlxpAEKaV/dQloqGjA5PopqKsY3MU2+kNttg4T6iaiNlsL7+vLOWFspbw3UPd/+h21i+45v14osK30u2rF8O3TK+375t7NQPQ+fCeBoj5ApZJ9gCpsN4HIeYX2GYZhGIZhGAYAds0liRiGYRiGYRiGYRiGYRiGYRiGYRiGYRiGYRiGYRiGYZi3BLNmzcLixYuLxunYtMRshUogA4ydEU7xYD2hkcycx/jE8fxyFdsGIuUnATu5jEjoCWBm0i1BQkEAkEGZbPxgwiBIT/6Dn91HQT52UmaYs5fzi12DFdBz+1ZMJjxOLoVw8jfZYzJ/Ym22Igs7rdrlVkBUO5yQHS1d6UnUfRUv69PEu+AhSMw1LlTTZwGY/NTjaRWcOB4TpfETgGMT9QuEl0NksvEQ4I033sBvfvObsuJ+8pOfxJgxYwa5RMxQQQiB0aNHY/369UXj/eMf/9hBJWIYZqiRSqUKCixaNm3aNCB5lcoH0FJCITGzwVHK+rbHC52PILy0tUyBwEI0LF6OLY8/juZHH8Wwo48uUrqBYfWfHsLaxx9z++F15gtl+09MS8V9U0I4CsQtFC9uzSVZchLAhVuasKC9PS+PdDqNO+66A3tP29vbcwVutCKTnzne1taG0z5+Gh758yOJ8d+ezeLaYSNQLwRyQYnt3W2VEmtyOazpyeH1XA9ez/VgTU5vv5GTyPXCbp511Nvx3OZlqM3UYa9he2N45fCyzx1sNrStx6I3FmJt6xpdf0RGSFujJa0RiGhrgSwBI4ptxmNW5EpYkW1QIKRNEVFtLbidAsGIZwsRiHDr9EmYhZms0Kj53n/G/mVd17+6OvGeikq3X+i97/3ohxK2NALAmTW1+MW21rJT2759OxYvXowD/+tAXyAKxlLhtoqOCONCL05AW4XHtcAMAKRFGpXpyj6PRwcTLbBdh+pMDbZ2bkFrZyucjJQy/g3ol5ygQIrccajouB3QAkWkdJgWH1Iujnt1lRcvUkYgSrh2hIwwHGnxOrJtfPDtOgAvMGX9MkAgwuY0r1Sk7uP7bwUqKyvx2GOPYfbs2SXjlhrPMAMHEeFzn/scbrjhhkh4xYjy2ttBw4poJ4WHSqLJJ8O/gPE04mEJcdxiBhT4toyvM0yXBKCkbaSCFMlYhQIgqb+VPSsHgohYkkRSC6MBIEgA5Bd9MHJgvqwFrtf5Sm1DphcuJFd2v+Ch95vaRQqtRUjOFoj6R218BSV7sO2lP6Dp2evR3fJqXknGjB1t2mrSbmDh21VXveG1BAJxum0PfN7BsbDNjLelYb2HuK6UEGmjXZpl+AoT2+pCj5bLd2j5IHd1qqurceutt+Lqq6/GZz/7Wfz+978vaxxZCKUUHn74YYwbNw4f/ehHcfPNN6OxsXEAS8zszvTp9xnTHHz7W9/GFZdf0ad8L/jKBcm/2wRjheqqmj6lPSC4dluh59X8viE1blxJUdLE5GIenPhoKCmNXolqi/ROs8c//+E98bfnNhpbwvTdMuijXN+cM/2o7lAlpNZYdX09ACVNEil4u0H35b4fkzofJUDC94OFUC6NJK8YvPio0jFfWdeFA6ZW++NBtZJz1kTD9bFSNZVA3qInBaLF4hS616FIcdh/R/xP/XxM+iKqDQBNHU1RB52xrZy5535u98+4taXCdLXpbH6vJ63ZK4Ii5dk7ZrO1pRXv+q93YeOG3i1GMey/5mDE27+IrtbX0L11FbpaXkP31lfR3fIaerauQve2dQAUpk+fjo997GP44Ac/iNmzZyOTyfQqHwBobGxEY2MjDjzwQHziE58w16vwzDPPYMGCBbj33nvx7LPPFqznxx55DL/9zd046dSTYP+eARS+I94noF8L3cAosnVGzs539rIZx9iwiN3vwszfWYggfdfqBbYq/P2J27P5C82oID9E4sWimM3os6KkdNeu//ojFNuGG4NJI05sRY0VgBSlUZ0J2oBdiMEW1Y4nlaIUDplwKB5f9ZgTdbZjQuWeH4KQEqCUCwtFs90LTilIAGkz1lNK6meBCEQKyjyTghTSqSzG1Y5HVbq8xcx2NoIERlSORE26FhvbN6BH9gDWxwft0wPM+yDslq5vvy6TXVBKLxCplNQL9pnn1/oB9VpPfvyu/9YJkKY+CaKkD9ASfx8L9RPsA2QYhmEYhmFKwcLaDMMwDMMwDMMwDMMwDMMwDMMwDMMwDMMwDMMwDMMwzE5j1qxZ+NWvflU0TsemUHi7iMJGfwkn10WCjeCLmXNXWFzbnltoYnQ4sSs/jGD0UOykUiioiMCMmXRNZlv5yW52KqkT2VY2ajR9vxHOuI4LqFB0EnUgqO1jBee544DK9cQrBtlMNjKprU+i2iXmxJWaNFdInKFXog0FRBb84dgk2gEhllAwGT0p38hE8vgj6Xa9kFE0p75NPhxKwjYf//jHyxKJqaysxC9/+csdUCJmKHHQQQdhwYIFReO88MILO6g0DMMMNTKZDLq78xcgCWlqahqQvMoR6C6hW9drQstSBYHOtE2IH7eWk6QYk751mgqrLrkEDYcdBlFZicGip70d//zG/+RZSNYqdhYy+bCo5eykFqPhFI9jxXei1lhSvnFsOawOEAD0KIWvb21OFNUGgGt+cQ2OOPIISCmdPW5zFkJASSNmIYx9qBSEILy5+U2c+NGP4emnnk5M94jKSvywYRg2S4ml3V1Y09OD12QOa3t68Houh7W5HLb1Q7AvZNjIRrzn/e+GgEBrVwv+vf5p1GfrMblhKsbUjNlpohqvtazGko3PYm3rWgAwQtl+BAV48WwAEEbYS5AeV2lRbC2IDSO07YSzQRAiZYSyvZi2/aRIwP4jm5MZq5E7Tk7iU7hnmCBSIu9akritrQ0X1jVE3vmQyJjTjkljx3p7ZwjARfUNuKltGzp7Ibx+++23a2Ft83IkimrnySWpaKiKSyopI3KkxWoqUhVIi11/iq4ggWGVw1GTqcWm9o3oznXpd9yIsZEVfDK+APtcaMEp/0+LonkxbQRC3MIKEgEQziWhQCQgzeJgwgjcsbDOwHPooYeWFW+gFvFgymPPPffMD6Ty2tvBpYgVaNvuQNA++dxyLMmYYyo0DJ1/y4vhRZdSsRaS1K2DFdsOrDAVWFNOCA0EpVK+BFZc2wrxmaJouUojlOkuJ+ZAs0LYFJZHBKKbAqCU7lnJWoHCZoA3/3kVZOcWVE85CjWTj4bI1AbXFvj3iLBuwVlof/2JgjU5c+aBXpjSrdMYrf/QP+f8dLbPI7hrpUBcPSgJkryk4cI3SQLbeeLawvt5477CstrqEo/WUPJBDhUaGxtxzz33YOPGjfj0pz+Nhx56qB8LROpFnu677z6sW7cOixYtGsCSMm89oo1B0u84DzzwQJ9FtWvranHhRRe6dtKlrhTswjsKCtOnTe9T+v0maOp61qyF3Lw5L0pm38JlKyyq7ffy61Ql7xUT1Q76UGki7Mzx0WH7j8I+E2vw4tpW6EEgmW7ZjntS0IsZWztCgcwiHFqEVQb9vN6Pimt7lBnr6IpRgNR9NBkRUk1Y89YGCuoNwW+7scGOUhIvvNaJmXvWmNBYv2rVsxO7xV72lQnRi/W3xcZaeYLaFISHzr9+dud9FdUGgM0dm/19g3L+AgVTrwqIq5N7X0dyvs5n6S5fQfib7Bx2Midx9GFH91pUO1VRj5GHXABAoGLYdGSHTUMNFOyqMfXVAscfUoWPvbMaM6bW9yrtciEizJo1C7NmzcIll1yCl156CbfccgtuvvlmrFu3Li/+BXMuwJHHHIFhI4ab98KmY1t4pX0SgW/AXo9+74xXQUUfF20+Wx+C9VvohcLIrE6nTHqkvCA3AOfXMCZ4ns/B2c2x10vG7FapZORZd7fanB8u5Gb3rRh3KK4dLuRmw8O2uSazExd3KMJgimoXSkpBoTZbjxljZmLxG8+axQkBYfx0+r6TecCifbluzhVIZPRaCDIHkUrrheCE7uByIKSgdD9gXtiabD3G1Y53/q6hRGW6EnvUTsLG9o1o6Wxx7ZP1RxPIrTMlTJ9IkIFvzoYIEClYqey4H1CZvhLheN2+c6YuC/kALX7hv2Sxex0JQb/JPkCGYRiGYRimMEPPemcYhmEYhmEYhmEYhmEYhmEYhmEYhmEYhmEYhmEYhmF2G97xjneUjNPV/BJkd1sQMtiTo/LTtxO3lPmvtIYHldjOF2pxn2CfXFzSk9LcMRHsC0TEroywC5AycWIfpODEYCLnURDHTj4sX1QbRFAyXzAym81G6nFHimrHZdBKhRdKBWbiZfjRk139p2gKSvXpk5BQdMK3vxWRfCIUEKQpVC99oT+CKzuKp59+Gv/85z/LinvxxRdHnluGAYAPfOADZcU777zzBrkkDMMMRcrpV958880Byau6urpknEyC/VSetk15driLpSJfReNTbDtm5kTSJQAdq1dj9eWXl1WevrLo25di25rXnCi2FiW2HytI4Y/Fy55g2bryews8bmEnp0F550ex+9uVwrnNTbi/gKj2V+Z+BWd++kwnnh1JILxRwo+BiATWvrYWx7z3fQVFtQHgua5uHLrhDXxw0wZ8rulNXN6yFbds24ZHOzqwvLt7wES1RUrg81//PDKZDLSMpf63tWsrFm98Bo+/9he82LQcbd3bBiS/UrR2teKZ9f/Cb164DQtW3o91ra9DKNJC1iIQwRZaCFsLaAMpI4ydIoKAF8kmocd5KYhAOJsghHCi2lo0W+dh0yEK46f8M2sEt+34zqYHEpHx2dhxY0peayhsnTTMUOFG7PEC8p/beGihFiYN4G9jxmL/TKZkGS1t29pcogVFtWPicOF3RFTbCJhKI6qdERlUZ6qHhKh2SDaVxfjaCaivaEBOSeRUDtJ8ckpCKgkpJZTdVgoS5ltJSJWDUgpSmn0jYKQUkFMSWqhWi+pZAXIrKqegxaeUkq4+dd3G6t3gdKis5F1coMomCiSf38ex7VBly5YtZcVrL9A3MIPD2rVr88IqRuy/E0pSJk4Ay+721v9aKH7QC7jFJuKWj0VE92M+04h4tTXErC8Uvm9zwtew/a4/DtILTujwVOAH9X0lGcFsn1Z83/pVQ1Ft71tt/tfP0fLi77Bt1aPY+PjFeO03x6L5mWsB1WMuz5e/q2llUVHtkSNH4sofXRnzf0Y72siieyAnIOfbW2/pB17FhP1oFirhXySKsuca8Trl4yT5Cstqq2M2RN7hIeCDHIqMHj0aDz74IFavXo33vve9/RYwf+qpp1hYm+k10VauyLtuDv33p/67z3l945JvQAiBcEDgWjD3WxUwecrkPufRZ2KvX8fDDyVGq5g9OzG8uKh2cpx4L+BGTM4Gj54bEdWGF9V2i0TtRD511BSY0Ru0OHIOVuBTQUIhZ8Yo0sdTEmTHLUoCKgenOOrGOYDvMU3vZ8RcXZhOMljEolA9h+H5dpJd7GPpqg5zJBwze1uKQFpMWIW/8yLfqVTqE6YX8T7lU+gYEUUWbgv7kbxFkvrXxfRLVHtLZzO6cp3xk4Jtv69iY9VI0kEZXLC9fRRLzy6KooAv/L8vYPUrq4uWMYkxR//MZWDlgqEUJoxI4dLTRuIfP5iCS08fO2ii2klMmzYNV1xxBVavXo3bb78dM2fOjBzv7urGicedFPEnSJWDlNbfYH9nl87fYj9KWn+Egv0/7zf04B2z9mg0LN/nELVV4cKtz0GRcmK+pnkL3tr48xC2g8HzEvicwvYzfJ7sIoZWVNula8SgpVKoSlft9PY0icEU1Y6PNygIt3tTGqZidM1oq8GOnIrWnSLdFisJU/k53UeRMD49CUUEJc0CTsrKnJtn0mQ1rm4cJtRN3CXvQbkQEcZUj8Ho6lHuHXO+P5VDTuWgYMLsO2jl3eN+QOsftO+sOR76/pSyfaMXNS/mAwzvt/3zlyQfYPh3RJa3ug+QYRiGYRiGKczQteAZhmEYhmEYhmEYhmEYhmEYhmEYhmEYhmEYhmEYhmGYIc8BBxyAdLqUGJVC5+ZlsbB+zrwtSX76obi2UpF5s7HzkoRhCknlucTh5fLiojGxcwoKbBvxl0gqSf+ClAPRGC+iDbNdpqi2OT9JVBsAspmsq78dLaqdFFb25DonYK1zAshP7FM+LOmYF5YxKTjVxTI+BdNMEpuxk0WjkwrzBLaT1BMK1MfuKq592mmnlRVvxIgRuOSSSwa5NMxQpNxn6JprrsFXv/rVQS4NwzBDjXKEtZubmwckr+eee65knHGp8qeUlbK6Sx6nfN2cwhZzvjBNaIWG3wLA+l//Gk1//lOJEvSN1Q8+gP/c8mtnPQdL2CRY9VF5yJjcYuQ8QeF50WtK0hdKiuOPRWOv6unB29evwz86OxKv6cSTTsTlV3wnz25zokRGlISEVYXRXy+veBmHv+vdWL58eWK6ljdlbtBlLIaPGo5r77oWHzn1IxCpFIQQIKHFo1NGnLqzpxMrt7yMx1Y/isdfewz/2fw8NrdvhlQDI+wtlcTGtg14Zv2/cO+KuzH/+Xl4+o1FaO1qARkBbJEyotVKPwUCWuxKwAtgkxH21KLbJp7QcVNkhbNTXpjbXJ+Nl7KioEQ+DgmkREpLjZuxoRXl1gLbZsxIwjyTZOIITJ46peS15wC80N2VNKIF7H5woNC7Hj9aqI0IhzFjRAoPjBqD20eMKllOAMjlcvrcMkW1I2OjmKh2KBZTma5EZbqy6Fh0V4ZAGF45AmNqxgIApAyEdYzQnBOzghHZ9vI5EWEdFZwHpZxAlpP6ignssLDO4HHRRReVFe/tb3/7IJeECVm2LO7LBFKVw3dCSZIo0IbFxLWLn1vMcimRD6wdQ5E9d07E12mOGVEza5GR84laqysFa3WRXXDQLi4YCmknhZMX4CYKfa0puOVTyFt4oJTOw4lqC5dey/N3YMuyeZFrzXW1oOmZa/HKrw9G68v3A4HgYsvy+QXraNKkSbjp1psweuRoba/pxhBOPBu+bbR+VwUtBmiFzWzFWpE466wkRVHnpXV4209w6/Rp0bY6xKedIDgYg8W1d2322GMPPPbYY3jxxRcxu4Bob7lceOGFfK+YkvTJXiPg6p9dja1bt/YpzwMOOABfuvBLsefT/54Sip/u+7Z9+5RHn4m3fVJi2+2/yY8nBCqPfX9ecDmi2qVwIyalQORFYW36Lg/T7of1tissPHTiYXugIg14ZVX7nQNUDk5gW+XMxUkoMuLZKhTQNirZZl9Zge7oL386HSIf3/azROY35HjtqwLf+R3fMy+3F+w38wSwg/69L594Mcsd74aC2va6I8dAyZeoys8jnl8hyhH8faPtjbywsEzlEhFP1gH56YS2F4D5t8zHvb+9t/xMDHXTP46aiYebJBWgJMY0pHDFGaPx6JWTcMaRDajK7jz/RDqdxumnn44lS5bgnnvuwX777eeOrVi+Aj+44gfex6BUsJ0zfgezOJf3GHjxXmmlta0wfiCfrex5JpzCNkoV9DlEvu3ts3lbG9iIa8f/EMRKMFviNm/oU0LstbL+FKWUvi6lFy0LBYql+eOCFAlUpCr6d2MGgcEW1U5KKhTVtvv/NfYgpIiQgwJIQkkvmq7MMwGyi8TB1a0iCaV0x6ZIIacCYXNFIFIQIoXJDVMxbJcZt/efhopGTKibCCiCzPVo353x3+UC0fucEb73fkBdnzkTpqRy76x9b734PVx8dy9Q2gcYfttDcR8gEDx7MZsk5K3kA2QYhmEYhmEKs/M9UwzDMAzDMAzDMAzDMAzDMAzDMAzDMAzDMAzDMAzDMMxblsrKSsyYMQOLFy8uGq9j02JUjYuLOfRlWnhvoHwhESdMEhMkcdhACrbDCOF+rPwEQJH9ipxGJi3lzhdehEXZfZOWVTMrMFnZhyXL81mhGnsd/qiwleDFb5wQNKByBYS1s9ldQlS7XLwgjc8pcbJoRJgNieUdCPEQP1GcwqmFkUnq+tab6aXk773NPyKWaE6PzrlXkfoMJ+f3BmUnG+9izJ8/HytXriwr7nXXXTfIpWGGKiNHjkRNTQ3a2tpKxv3hD3+Ijo4O/OxnP9sBJWMYZihQWVlZMk5fRaHirFu3rmScGUboO8+UNRQK781RZ9MaillFSVZ93JoOv10JlMJL552Pmfffj6q99y6SQ+/Y8tIK/PVLXwQZIamk8oYykOFyNClEzUIr/UhBHCu/CIRC3flL7CRBQXwE8e7e3oYrWwo/Q5/670/i2uuu1eMZU5PObrSmYmBH2nEPEaGzqxMb1m8omPZAM3LMSEyatAcmTt4DEydPwIQpEzB+0gSMGjcSD/zuQfzzkX/g8gsvx+urXwcA3PXEHRg9YTQUFFIqpSvVDJG2dbVga+cWrGhaDoJAXWU9GioaUZ+tR022FjXpalSkK5FNZfNs365cJ9p7OtDWvQ0tnS1o7mjCm+1vYnP7JnTLbqcfKSjlzqHgYdYinTbMPClmmEMktICVuQ9eINsLXdtjwghxC/Ki3KlASNuGp0hEBbrNcZePTQ92vGUFRPWxDx3/ISx6YlHJ+/O9lhbcPmJkXrgbYppnqq+jgvh58bbj8IryxIW6u7vLFtWOZpgvqm1uKKrTVUgF93soU5OpwcT6PbBu2zp054xYurLPqHlit5kfAAAgAElEQVQuFfRzqyQEQY8azfOSU1K3bSS0SI4TTTPH7AJebkwKN8rU41kJgoAi0x6Z1cvs2DQco2rfiwm3Y06FyLZ9cJLGtkNVBL03/OEPfygr3oknnjjIJWFCurvz/WSyc2DsvYGhmE3nbYVk31bcv1nI92n3fZquAwV8x+maayejFZxnBbUlFOk2yfsshT7VnKLtz5zzmSklommRTsf5MuOiiKEP2PlaQwvOWnYCSaLa3c2v4M1FP0moL5NLrgsbHpuLluW/xZgjf4R07QRsf+NfiXF/8tOf4Mz/dyaymSxImPugm1tI+DbRtttwbaW+nogtLhVICHOklK/St9Z2VwUGjnky8ttbZVzK8fY8wVdYVlud6HcPDu+iPsjdhWnTpuHJJ5/Ec889hzPOOKPkbzdJPPHEE7jrrrtwyimnDEIJmd2b6Muf1G5d/p3L+5TyXnvthcf/+XjUfjQdCVlBSJurUjhk9iF9yqdPJDRp7QsWoOell/PCK486EqnR0QWHyhXVLtYPhL1iUVFtIDJusv1pSuz8sVJ9dQbHHDQG9z+1Fm7JMwK8o0C5C1ToAak0QBK2ByXT7+nxidTnOZFcCb1IR8x+MONFvRkV/9T2SCjGS4CzRQp6uwAAazd3Y0NzD8YOy+T1k7bv7M/vpIm/y5YBhfabioXFj+uE8/PpQxdeqN8v63dYc+q6bWuTj8d+M42EF8Q4noodMum+uPxFfO1LXytdzgASGYx+7/dRv/dH9b1UChUZgbPfPxznfGAYKjO7nh104okn4vjjj8d1112HSy65BM3NzbjmR9fgwyd+CPvut49+t6x9aOxXIiuia/yUION/MNUnlVnoW7c42gcQrXcStuUm974SACjyPgeZ7HNwQr7OpjbxVPAGKZh08u1WKWXga4VvLyL9jGktraPJGOq6NTCLkwViwzWZugG8KwPDzhHVjiZs41VlqjF9+L54YdMLkKT080ICZPslIkhIpCgFM4QCKAchU0BKy0CnTIpSAcL4/9Mii72G7YWKVOnfcYYa1elqTG6YjNe2rkaP0gsRCiiQXoIRUHox0Jx5voXS/mJp3lmprJ+QIG3vQwJk6leQDtXb7jXyY/te+AB1cfJ9gACiXSby38e3ig+QYRiGYRiGKQwLazMMwzAMwzAMwzAMwzAMwzAMwzAMwzAMwzAMwzAMwzA7lVmzZpUhrL2kyNFiQjD9hPwkTB8UiMrkiXwkTYIuJjATF5dRZk4lmYmbMognzZnk9t05ZlKtLq9Vk0mol0RlQJuePea/ye2Ti5skqg0AShYQ1q7wInU7S1S7HKFtV6Yge2UnuepMoxNHVXBeKQqpGJRBUvqkZ/g6kQcYwSAyhVZhPOXTyBPYDvNJmGzYlwmIu6KwzVe+8pWy4k2fPh0nn3zyIJeGGcrMnDkTTz75ZFlxr776anR2duL6668f5FIxDDMUqK6uLhlnIIS1m5qa0NHRUTLeuyuSBSIK6ciUa20nnh/TKUxKJ2od+z1vVXuZRcBbpwQg19KC5z95Og74/R9QMXZsGaUsTtsb6/DIaacg19oa0XrMt5SBwDIGwcvp6G1yItvuOPnzImlRVIonySoP60iXx8oaAr/d3oZLt24peE0Xzr0Ql1/phcdsfcKVw+wnDRUUYf8Z++O4447DQw89VDCP3lBdU41JUyZh8uTJmDxlEiZNnYQ9puyBiZMnYsLE8aioroRUCkpJSJVDj8xBQmLh3xfiF9//RV56XzjpPPxu0W8BKOQgIZRZhEjpMQuRQE5qsZrmjmY0tb8JqSQUlM4H0oj6aDGRnMohp3oAGNkepSKiYQQy4izKr0kU1pkZo9mnw4rz+Psu3HhPiJjoNaWMWDFBWNFrI5rtxLNjotopK6BtBD6duLYTztZCoE6E26QrbNnMRXzmrE/jsm9chlwuV/T+PdPVCQnASqZF3vtYIxB/lvOPFB/6xdsLG7eSCB0lxmFuQYNwHKeiI8NANi9y3A8D9R6RQFW6CiLphg9hsiKLPer2wNqWNejMdQBQ7kklI1RFVtAa5vmyo0QywjpKQZCANONA3Z4ZMR3zvwIgTMWSYGGdgWbjxo3YtGlTyXh1dXU47rjjdkCJGMuMGTPwxBNPRMJkd+mFmnYsBXyHyvsZi4trA8m+zxJxCYCy73p4um0hBLSKNCL+ToIVTbO5SSPYJVzyOk4OujUyFmRE0NJi/VfGZnDFjFt+oaWn+2XvH/Wi2iCBTONUiIpGyM7CdhkAtL/xFNb+/hOY+JE7UTvlfWh684W8OJlMBpl0JlK15LQ980W1dT0oc7/g6w4Agnto29CivtLQHxpUixXYVpFjQXvr3NGx9pzFtYcsM2bMwLPPPovzzz8fV199da/PnzNnDgtrM2URvsml2qdH//IompqaepV+NpvFRV+9CJd865LY2MCPB5IW0k2ndp4cj2pvx9bLr0w8VnfuudG4sTor5H+JCmMj/zev4PyyFiMyvz0pKKRFepexuU941x64/6nX9CU6QVs7ftf9t1I5EKWgkANJAQi7bIUEJGl3go0OwAr5KlKR3sv+b300eb/L2n43sphH3MMTflu7A1BK4on/bMNJhw2PRnFnFB/n9Od+FDo3Mg6z+0WOx5MZ6GekV7/PAni9NSasHf+pvsi5kWCKOz/ImZSkEOqxo6OzEyccc2JJX0tItmEyJnz4DqRrRsF6KQ6eVoXvnTkGk0dnyk5nZyCEwJw5c3DyySfjvPPOw1133YVTP3Ia/rXiKQihPaVk3y/vEdN7SkEI7WvQfizjlbGLdxm7UpBfKMe5FwC3IJiOY23YYIHBBJ9DlHDxGmtjU15bGdq4gF6QzXluKWg/lelf7ODF+ixMOAggaT1POiybyu4SixSE7DxR7QLxFLD38Gl4tfkVdOY6oABIBSOwntNi2RB60Teht5VKQQllfLkKEgIpBYAkJASqKIu9h01DNpUtcTFDl2yqApMbp2LVllfRLbsA4wfX/mRp/gpJ++8kSbNQo/EDkoAwzy0pghApc44Otz5B7R/U76L97q0P0D1usQX2In/r8hb2ATIMwzAMwzDFYWFthmEYhmEYhmEYhmEYhmEYhmEYhmEYhmEYhmEYhmEYZqcya9Ys/OpXvyoap2NTceHt0gIu/aCAuDZgJhPmTbhPEpaJly/cTxaX0fkII65tZuLqKaEmtoimYVVO7IReFaSHIAt3TeY7Ihajv/0pwfEiotoAQeV6kERFtsKcbiYW90dU205iLXg4/xnolag2bPVHJ0UrOys3jB+n2CM4UI+mnXsY5O9Ftn0ZI88nYnWPWB3GJh/qbPo3AXFXE7Zpb28vK94dd9wxyCVhhjq33HIL9tlnn/IEGwDccMMN6OjowC233DLIJWN2N5577jnMnz8fS5cuxcsvv4z169dj2LBhOPvss3HRRRchm919J/jvrtTU1JSMs23btn7nc/rpp5cV732BsPZAWNGhxZuXZmDeJmnrqNg5SRZzMYuaAHSuWYNlJ52EA+66CxUTJvT5OratWYNHTjkZbWvXOlmXuKB3aClR8BHBt4jE8eLb8XMIUSsrKU48HLFzV/X04LsthUXZr/r+93D+hed7EUYj8iNIGJvNiOdatZogI2tDEghfmfuVsoW1hRCYOHEiJk+djMlTJmPKlCmYstcUTJ48GZOmTsKIkSNgpGUgldIi10pCEZDL5aBUDiAgJwFAQAiFNavW4oLPXJiY36Y3NmHdqnUYN3kcRPBgKaEFagAtpKIkIIxgiiCCkhJECtKK2JCENOMCYYWzoSAB2MWM7FDLiX+oBFs5Ir4T3H/yd9yKZgPQgjnKC2mnrPg1CEIIJ7SdsoLaQiAFAaJUotC2ABkBbYIgnwZMqqGYtz5HH6usqsLhRxyOv/7lr0Xvbw7AP7s68J5spXsvyT43djwSVkeRtOLHkoau8WPKlKEUCxcudOJHZMb0YZrJotrKCbhIMw4nEqjOVPd6TDRUSFEKe9RPwtqW19DW3QYyzw6REcpW5L/d6NAKbAsjlqMFa4WR1JZOcAdQyGlhHbCwzmBx5513lhXvggsugBC7lzj8rs6hhx6KG264IRJW2r+5E4jpAgLwvtCS4tqFKGRhBladMRCduLbzfYaLDAbfZDpzs62FMo0dAwlFUXFtQGrxS2UF7pLKpIITQkMotMQCQW1bDgB6iQkjqm0tM5FFw36noPnZ0gts9bStx+sLzkTlqAMSj7+04iVnnylS7pYAgV9QQbeLVijbimpb17Apme/rjCUbd0mH1WE3w+fC9e/WD+7LZbFtLItr714sX74cH/7wh7Fy5cqdXRSGgZQSS5YswYnHn1j2OYcccgi+cP4XcPInTtZjQCChTfGDmHARAt3c7YD2pUAWW6/6AXrWrM0Lr3zfMaiYfWjJ5PJ7vLCRz89XFdwuPm6yor9psetIFx154DhUZwW2d4b9PDkxbT2iTAEqZ/oqLSAKkt4DpOxvrYC3F6yXKKw+ApSEIm/R6OBIx+18An4pp/BBtGOj+LmEvy3djpMPG5H82x6Q7JPoJ/Y3x0QK/EbryhCzMVa8uALLli2Lxgno7OzMC1u8eDHuvvvu/DIBGD58OI466iidVS9FtTe0rUd7T0d0wSwFQJBbJMoughbm6USfKThJJdeRtcdCZ8nHP/DxXi2mWL/f6Rhz2GVQpNPLpIELjx+J//e+YRhKJs/o0aNx55134sQTT8TnP/95fPGz5+Pqm3+mxXcVuXfNbhHpRbmUEi5Mwi4UZ4R7zT/twzPPviJ7G52/ASATX0GYNAr5HBzOftYbEZ8DeZ+D3XdtonuVVeQ11iFhmwDdfqrw2fWL+NkoVemqAboDA8NgimoXSireyib1XwIC+4+egX+98RQIQAoEJXPIUQpE0jxTKSgFSFIgpcXY3QKKMocctF+0Mp3BtJH77Nai2paMyGBKw1Ss3LoSOdmjl8JT+v0TioKxrvFH2zfFtWnaHygVACVAJCGtv1vpRS3j4toUOo37sMBe+D4WGse+lXyADMMwDMMwTHF2He8UwzAMwzAMwzAMwzAMwzAMwzAMwzAMwzAMwzAMwzAM85Zk1qxZJeN0Na+A7G6DyBQTJSyistFfEsS1dTB5ce28IoQ7SSog8YnTYTy4Y1ocJZxYraeT6pCkSWFWcCahLig8HosfmWIWCsgApUS1AYKSXQllAdLp9MCIaqO4kEFcQNtOcS+iEeNCbLJWMAGmLPEJo26fIqcXSjixXL0hUUwmnn5cZNtOw1X22QGSBLZdXRaY/L07iWun06X/bD6dTuOggw7aAaVhhjLTpk3D8ccfj/vuu6/sc+bNm4d58+Zh3333RUNDA4YPH46jjz4a55xzDmprawextMxQ5bLLLsNll12W1wdt3boVF198MS699FK84x3vwP/8z//g+OOP30mlZHpLOe97W1tbv/K47bbb8PDDD5eMV0mE+iLCmoH2SxErpvDR0JoNtUVKnxkTJnLiTfnmSri8jI5N6Hz1FTz7oQ/hbTfegIaDDylY8kJsXLQQfz3rs+jYtCliCatYqcJtux+KalOwLcJj5GQZXRwbHoaJWNqh+HaSZfWNrc3oSBA5aWhswM9/cQ1OOvkko+XkVK+idRrY5goqvHC/gItUOPzdh+PgQw7G0089DQAYNqwRU6fuicl7TsaUqVMwdcpULaC95xRMnDgemWzGCFhqUQ0JaUQ2FGSgNENQEETIKQKUDLYVSBCEVGh6cyvO+cQ5aN3amlADmmuv/AWu/OUVWtzIXoLU9qiUfhxjZTokJFRKaHHtlIAulRbesWVURryTyIjjkNIfV0GAUP451XHtu+Wkl4yYixEhAYEiwtb6rpMAUkKAlBfUtvLFgrSYJxnh7BQEhEiZY1FR7ZTbJoRC20Sk3xtl8jMi3mTGdsKU9ns/+i7e9fbDCtaz5d9dXXh3ttI/q/aVpfDZLUTykWIjh+gIGaghwpYS4j7NW5oD4dHeiWpbsbPdXVTbIkhgj/rJWN2yCm3dbUY8hwBlnlEljDhVTFgHMPddH88pHUeLa1sxbmJhnUHm+eefLyveZZddNsglYeIk2X+yq3BfttMo4POMi2sXSQCl/Z4F9glw4tpOOFu3I84GIyO2bftRmwoJkJKIiGtDBNnoFkiRNKJftu03lqSzj5RO31mYoaUW9O2mz6TQ8qNQdFt/GmeeWZawNgB0b12F7q2rEo/V1tVG+9YE/6MVgFR2x/Zj5G2tyEJ8sQSUjPlS4/fZ2FU+PVMnwTOR1FazuPbQp6enB2eddRbmzZvXS1H9KOUsMMW8dSnnd5O27W2Y+5W5uOeee7B58+ZePY9NLU2oqq4K2pBwTByO4whu4QaLaXNkTgI7YV2Sjscex7Zf5i9GTDU1GHb5dyJhYT1SJCxuP7sdd0jFxrOFKDVuUsAuJaydzaTw3gPH4oGn1kLfXztuFa7suttIOdtDIReIa2uxUAVta+j+Xpm45GwCTXTMaX+j8/1mWPdBh6wU8mPk34l/PL8N7Z0SVRV6cbS4kHbU84Dwtpf1voTjqYg4doFT4/1t4vgqCLr/j/fjq1/9aslyhNx000246aabEo8deuihWLhwYa9FtQHg1S2vmGB7DxGxnzTJg0v/DkjoxVVsaHD3lASplD+d9D14aflLpctqqN/vDIw57BKX7vhhKVx9znjMnFpZ4sxdl1NPPRWHHnooTjrpJDyy4BEcfdzRUNauJoCU9kpZn6AWwLdeM/23EDJYnE5B26JklvsiMttK/9YvlfY1knnfrT8CKl9c2/kqYWxq6zMNFvQKX1KC9unZdzE85vcp+h7G2oioPyp4gpRCRboyKvy+kxlMUe2kv+nwpxTvv2y5JtRPxPLNy7GtuxUSOcAsAgci5JQECEgRQEjpd11KSKFvmjDPSFqkMH3Evm8JUW1LJpXB1IapeGXLy+iRPdrnrBQkCEIo7wcwY1/tU1aQyvj7zNtn3x/tVVbu2ZUq6gP0CzaV5wO0+CFn1AdYaOzXKx8gDx0ZhmEYhmF2W3Yd7xTDMAzDMAzDMAzDMAzDMAzDMAzDMAzDMAzDMAzDMAzzlmTmzJlIp9Po6ekpEkuhc/MyVI2bXSK1Iiob/aWUuDaSso6LyxQTlQmmDbqJ2cpM+g4lohWs2AsFs+CjWfs4CReSV7b4VGgXJxTUtnUQie33Va47L6dsNgshhL6M/opqF4lQaAJmNE48IHovwwmioehM5FhsrnwYv1DpomIG5UEFMlJ5x2PlCAW0KVlgOyJybuMmpdWbCYgF2FWEbcoR1u7p6cHy5cux77777oASMUOZ3/3ud5g9ezaefvrpXp23fPlyt71gwQLMnTsXRx99NG6//XaMHj16oIvJDEE6Ojpw5JFHYuHChUXj5XI5LFq0CCeccAJqamrwzDPPYPr06TuolExfqaurKxmnv8Lac+fOLSve2FQqL6wcC7pUnNDazYsfCALGLWHEzovr94QWq4KWQpRBuN1XALo3bMCSj52ECXM+jylfvgCpqqoSVwX0bN+O5378I/zn+l8g19PjrNtSVrT9tnInXhCbItuUED88BrdfOi8fV5/7984OPNuVvLjN0888jQkTJhibL8zNjl8AIawIjTBjDvI2q1auCYYBhFvm3YKW1hZMmTIFjQ0NWiDboIJ/XvNCQRrRJ4IWllZkha1tHD3GEkSQSkAip8cP5qa2dbTj86efi1UrVyVep+VvD/8dSxctw8xDD4ATORJATuYghK41JXXtC5UDQUAqXQ6lACgt6GNHUALQAp+Avk7ydnXkAQxvnHL/6To3drAWIBFmbGXrU7h7mSJ7TEAIK1wsAoHslBPB1mLaWlQ7JYSPJwRSSJn45MS2Q0FuIn2cFKCzFMGToc/b921vK1rPlkc7OjAtncFwITAllcKEVDpSF/HnNv9I4eFf/N1LGhltkTHhuwTa29v1bVLKiDbZdKLiV17cyO5K9168FUS1LUSESfWT8eqWV7C9ZzvsEyoVQUACQpj3QLdkAgRBSgtcKSunI/XroawYvK5HEYhZsbDOwHPbbbeVjLMrjMvfiqxYsSIvjHYh0ckIZYhrR/yf+QmgtN/T7gNhf+nl04KFBZ1VYuMLgKz4tQQpYxUSouLaJKGUFdf26WqRTLOvTKtv2hLlev54Kck2OPC2VLAEihHTJrLhul/NdSaLp0/fdzpWLM9/JpLIZDL45H9/0hdBxcwM+KIpW2Bjnzh7zB0I6je4x0n3Mr4wHxAuYEDeX2rsObsdCgRaH++giGsXYVfxQe4O3HPPPfjMZz6DlpaWfqdVzjiYYaL4duuG62/AeeedV+J3w2T23HNPVFdXwy0eZdq/yIIC8S4qED1Vpu/r7u5GRaaiH9fTe3Jr16Lp/C8nHmu87NtITZzo9pNEteN7eb9LxfqB+PFIldh+0nZCBKdBrsOtqHa+n2lnc8xB4/HAU6th+/jgEnS/ZMf38H2eohx8pyoAlYOitBmbhHaO9mqQW04t366JhBF8xUX6ypjtREEFmyPtXQp/WdqCDx3cGOnnomMk64uhyA0s2S/GHXAhJU4tJahdqt/uD30R1QaA39z+Gyx/bjmaNmxBy6YtaG3ahu7Obux78L444eyPYtLee4RrtTlflt3WC8CJMAKsXaiUcr+FW1PRiqCnEvywSdTufTxGH3aJs6oO3rsSP//8BAyr3fXer94yder/Z+/M462q6v7/+a597ghc7gUuEJMIRijlhKiYieVAomI9aj6R5IBZaVrg4y9zyJ5URK2kzEoEB7SwNM0B0hAtMwNnzccEIjRRhssgw+WOZ63fH2vYaw/n3HPuwPj98Dqcs9de057W+q7vvuu99sULL7yACy+8EIcdNQY9qrrrs6us38yzv+2Z9xbrIgfwDReIU0qa5XgAQtbAs02B5lnS+N8Q9OvDtaGks1EFor4HZXya9rd7rx57zpztbLM06ciUE28/XTpSgAx9U3YxhPLMrgNQ33lQ7Rzx3DkO/dZKKbSuyOLtun/igEP31+dVSAip9CKKCma5JqXB26QR0NJcUyKBj/ceifJM2+8P9jSVBWUYUjUUKz5aDml85wQBJRWkWawR1odsxumC4J5JGL8pKd0TggSkeeb0iL39PkArC7vvEh9g3KfPYrFYLBaLxdpjtIu+gWOxWCwWi8VisVgsFovFYrFYLBaLxWKxWCwWi8VisVgsFovFYu0tKi8vx6hRo/DGG2/kjddY93oBYG0gOSO+E1UIXDtRhVxwmbTIKYAZs9vON7PTLPUMX5vWombI4VJSKgK/4pSIlzgoJFGAfpzYtkwCDkpLS3VVdyBUOy0sLUYcIBCmi05IR/Q0p5ZBOeqRXt/8gUS583KTemMTC2ORIsfk8lPR+9QHbO/pcO2SkpKC4p100klYuXJlF9eGtbtLCIHFixdj3LhxeP7559udj1IKTz/9NIYPH46tW9PBW6y9R1JK7L///nj33XeLSldfX49TTz0VS5cu7ZqKsTpNPXv2bDNOQ0NDu/N/8MEHsWbNmoLifrKAftHjwCQsybgFlC99JFbIvYC3mVC4n5xlq6BRRVkvXnwJGQ1XUVCtrXj/Zz/D6gcewMDzzkP//zodFUOGJMqpf+89vPfQg1h+z11orKsDoHHMca5QmhVDOT9kkc6wgG0BDZAIcYthfEEWF2O2EeIa3THlqAcBuLd+W0rtgGUrl2HQoEEa+gO7FA+l2pgWhmHHHQ5jqUIb3dqQw4cPd3lIJd3QCObYHGhbwY2bLIuRpM1fueGUCksDwSAxiZA1dmu2JYvvXDAVr738eupxxnXZ2ZfhFw/fjv0+9XEIAwMJSEASAZIAIaGUhDRAcUhpag4oA9xUFqZGUg+3lDLwTuW2LXtTkbGppblrghCw5D8/DsZEhIA8SBAMKAga5hIYMKcQAgFpaDYZmIlwcGx9ZwUkQng2fKi2MPBtA90OMd3m3rKQc9KcZFN2WCugslslttdvz3uul7a0YOqmjW5bAOgtAny+ogLfq+qBcpNnVPGxaHJP/A5NC5+b476Pa9vWbbCYojCfWAn22rpCzBYRKjIVRY99dncJEhjac18s37QMTdkmffcIAQWClBqAr6nsClAifHYdTIeQBQzAXUFQACgJaeDaWSURCAbrdLYqKyvbXJzjwAMP3EG1YflKBWsHOxbOWZQswTktfEfBtUlARYCSKXBtpdsiB9Qm5IBrS0AFsMRpslYeKa9dMYsWxt2ykT7Lt86EbgcBXQe3z1h5JLBt5cLUs/O3V57HM089gy+fMQmyjQUi7phzB4bsM0SfGdtYxn2H1s8HBZJRuLXmgepItm2U5rwWwqK0IMiQ/ueVaW1KZaw5Y/f5vlFrR3Y6XLuQejNcu91at24dJk6ciCVLlnRantXV1Z2WF2vvkG1HLr74Yvzql79qdz6PLXgsmXdiKKAi31au9SMg2MHAaNXQgPUXfB1y48bEvsozz0C3s74Uxo15Z8LwAsqJLSQbf/2lTJzIwlsqtN+VGQNbFHlAux626NiDBkAjdwHPCaHNCAPz1d2lfVEozPhQmr5K+5g0fNeO9bPQwG0dpqwd4SShEETDzCJdzjliz7Tye9p8dhPw2AubccphNcYcSPHr2EW9ih3MxF8tFtCHpr2PjMjeMjuzP04p+q9//Stu++7tqdH/9vgL+NvjL6C0vBTnX3UuTvzSien198Oc2asiUG2f1e58gEFh56L/uOnml8IpY3rglvM/hkyBaXcHlZeXY+7cufj5L27DCWed4ADZep1o612wQG2AlHCLzJEikBIQpMyzKdxCX/r5Fhrk6xx2sM5IPb5AFK4tyYC67fjG2J0yhz2aWLTa+k+VWRbILUKmy5WQCee6Ut7zq5QGb5swpRTKMmUdfm6UUli5ciVefvllvPPOO3jvvfewceNGtLS0IAgCVFdXY9CgQRg1ahSOOeYY7Ttuj/JUc+vWrXh64dNYvGQxli9fjg3rN6C5uRXVqZ4AACAASURBVBklJSXo3ac39ttvPxw2+jAcd/xx6N27d05/YCFQbQJwwueOx7dHfht99u2Nyf9zNgbsM0D7Z7MKENKMg1pBlNHXWiqQUMgqYET1cPQo3XsXgelW0g2DegzBu5tXQknr3zOAbbNIIZFyvmXAvs8QkEpAQOpFKZXUac14XWI3WWBvN/UBslgsFovFYrHya9fzULFYLBaLxWKxWCwWi8VisVgsFovFYrFYLBaLxWKxWCwWi8VisfY6jR49ugCwdv79UeWAwXSGfIKcP4/Wh8skODK54DLx/bFMbRoLIUHaZGuKpKdE/vlmhVH020xoSyL8KDpp2JUZbqtscyL30tLSHQ7Vjp/H9DhmnwrPrwpn9EXBApG5m8mpneH/FDnWvMpzifLjiVQkXhyQSDHQDuDdqnbSvZnEH58IHJl86E0m3BPANqNHj8aqVavajPfuu+9i+vTpuPLKK3dArVi7s4QQ+Otf/4rjjjsOzzzzTIfy2rZtG+69916cc845LkxKifnz5+O2227D4sWLAQDdu3dHTU0Nxo8fj5tvvhmZDE8H2ZN0zjnnFA3Vtlq2bBlmz56NCy64oHMrxepUFQIUa2xsbHf+P/nJTwqOe363dGBE3EptD1sgbvHGzWFr0saRQfHy0kwlC6Wx2EQZCQ+3Leahed06rLjpJiy/+SaUDxyIsmHDEXTvjpZt27DlX/9C/YcfOIgyIQrq9usRD/PPifDCfKi2j1kkCmHZ5MWlSNrk8eYq06ZtBfByc9L+Pvf8cx1U2x5DCL8gV6AGxxiIlIO7hBCYuAQJB1mUkB7AIoTDuEVgCOG5teBpofdJGeK0YcAzZGAd1h4XALJK4ZrLv4+n//h0si4A0nCUjY1NuPmKH2H2/FmQIARBgKwEyIPnKGOTKqncEEezQvVxAYB0QE6zzwE4lTt/yruRbZ7+tSQh3P3uQ6408DoEatsrKogghEGVkL6TiASIoCHbHlxb2G1zpwUUhABuCAgRmP0WNmTL8tKbbbfH1Uu0CftMkwRQJ7O4r34b7qvfhn0zGZxYXoGLundHlRCRuLnu97jS2gMJYPqWzQXVqWd1zwg8LwIcBQw0zWObQUEqjYevzFToe2YvVCAC7Fs9DEs3voOszIKk0vh50pgcqTRIW0XgOko/uQZ0K2EgV9K2HRIQGnGVle2HazNYJ10bNmxoM86IESN2QE1YcbW0tCTCynofsBNqUozMg5lorF2HGXGLpqZP9X+m+UNNWAQ0af2rfqw4XBuwQMsoXDv0kJEB1UU7E9u/SWuxhJ/I8aZZYs6AcnXwl0axUG1AoHVr0v908KEHQZDA8Z8/Drf96me4+MJvpZ08AMBLb7yEkfuPROgHjPr6bBNHROa4PbsKMFBrBSWla1/j9rd3UsK8Esdv0toydbamfGvY63NCpmK+77K9cG2dO7nt1LY67XayeTBcu1265pprMGPGDLS2JhfO7Ih69+7dqfmx9kzFn9j777u/Q1Dtfv37Yb/99ssfyXU0Khz3+e9ezHaQ2YFgbSmx8TuXoeUf/0jsKj30ENTMuDHsBHIo+fZKRXfGmnsHF0/Lw49rFyRSYSxvlIyM2PX81LU9K/CJQT3xzvubw37BjB/C3kVAQZp+yo5HdByQ1ABfAw4llTV9ve2bc70LVBHLRefnlR+5SHbhD+9aOVPKALyh8Le367F6Uws+1qsk0i/a/tQVRcW/u0upPgCgvKwc/fr1yx83XpTn/7CqrKxsO58i1KtXr+LqZDRn9pw2825ubMavrpmFO669E0d9fiwmnn0KDj7yYJOtXRTNRDbOSGWdkvYyWDeCfbZIIQgKa0fef2IyBk/8Dc4+thrXTuq8c7ar6VsXXYK/vfg8eg/rpe1HRQ6yLQAH1IbGZoeAbffsCghkIY2X2I0NIKDIeIeVsAYotO0fh2sj4XOwUG0H2XYv15Wzty2YOXykSfs7KIfPQTtInZ/UhtsmBATtM1UK5Zn2LcDU2NiIBQsW4PHHH8fChQvxwQcfFJz28MMPx8UXX4xJkyYV/r4xxzO2YsUKTL9hOubNm1fQO44gCDDh5Am46sqrMObwMZF9ib/FyNl36Wt38SUXY9p3puHlZ1/B+EnjcdY3z0TP3lUQ1t9LBgKdJSghISUwqGowaiv7FnbMe7B6lfdCffM2rNu+FiQMuF5pwLZBZUMpCUGBe4+gt/W5FYBbTE+ShJACEJ0D19axzLiQfYAsFovFYrFYrAK1d77dZ7FYLBaLxWKxWCwWi8VisVgsFovFYrFYLBaLxWKxWCwWi8Vi7VIaPXp0m3Ea614vMtcunAlFlsIWD/bKTEzGioNZEpnmiWvhLfq3hZ4lYddAGrov+RGxeGEe5Mcj/9svJ1mukknwRmlpaWSCaeRoDQAmnzoVqh2L7k+8dL+VisKxLXPNYQLiyAAfw6PCSe9pn+iBRT9phxFLGw8KjzCtbrGy4LEiDMyG7PG6SbzheYjXKZ5n+rnPL3+C/47WAw88gIqKioLiXnvttVi3bl0X14i1p2jRokWYMGFCh/O57rrrAACtra2YMmUKKisrMXHiRCxcuBBbt27F1q1bsXr1arz99tu49dZbceKJJ3a4TNauow8++AD3339/h/K49NJL0ZwC2GXtOqqpqWkzTkeuYV1dXUHxBgQBDistLSrvuKlCefe2kYdnauTG9/n7KRI3rS5xuLUFWbuPAhpWrcLG5/6CtfPnY/1f/oKmDz6AUGF6jWUht+1byfFtPwzudxKqLWCGDF54JA+KWt5xyzxtqRv/uKVSaE6xry6/4nLPVkteH4qNYcJFWELCk8gx5ZBicFsLviQKoWSu1ub4lCWe690O6O2OUCmQsCCdEDp9280/x7x75qXW4//17Il7+vRBjUjW850338ELC19AYCDVgRAIRICAhLtWQgkIQRAigICBUAsNpBZCI3oEhIun8xAQFBh4tU6ntwOT1kKrdVgAHS+gjA4z8cmDYuswk7fQgGxhQNgZESAgQkAZEOl9AXllUgAShIzJ08Kzfai2/t9As0UI1HZgb0PKjN6ZQEV5YXZzPq1sbcUd27bi8LVr8KfGRqTdi4iFqpTw+B2+SUo0FjiumDjxVC/vGKzMQbVDcJqFapdnyhHQDgTo7YIqC8owtGoopJLIylZkkYVUWUiZRVbpj1RZZGUWUkn9gdThkDquGWtmDQxOx9FnPSttmLkKyh9lKw2mUnBh8Mfu3l3hg/30dji2TVPB49qdN3RtlwqB4Y8aNWoH1IQVV1VVVSKstGbkTqhJkUrxd7pwwPTneTOIfcfDU+JQzAoiv28KlwjR8qwmb7EI/Tu0xMgsPAESsU8GofUVeB+R+5sEQIHJF8byM9vw9gHY8s5DiTPS0NAIQIFI4CtfnYT7f5sc/5WVlWHhnxcWANW2xw7dVioFWJC46dNcm6oiW3qfkvpjw8n3Lioo6P1eKwwNIvTiKBlrm+H6Vvhl2kOwjkwfgofC2uvUtroNANrO9EHublq8eDEGDBiA66+/vtOh2gDQty8DC1npymWHvf/++x1eOO7y/3e5KyPRVOSxFV3djE1ZmLej87T5ppvR8MQTifDM4EHoPWcOqCyErvrnL1c9c78nirXBKXBt17/YzoRctEjfYLWrLkp01AH9AJg+S2mAp+nVoCABlQWU7fek2S+dz0IbPTqdPy7Ri3XY0Us2sg0zlglly9Zb1o9i38fpD8L3gFKDTfW3rkdWAr99bkPCPrOgX/fxx/vFfJBM+4UvfAEffPhB+FmtPzH3gTtsmzaub170Taxevbqoz5o1axIfu2/+/Pm5L3iOh2HDhg343e9+lztdTEoq/G3BC/jupCtxyidOw4xpN8d8FBS2JQTYxUUsd12Z50abK6JgsHbT2ldx5sh39miottWnDz8alapb6F+QxudgfAvaz5BFVkpkzTMq7fMC/VvK0J619qmUytis0i34Z9MA+vplVRawdipC+9XbcgvvWSnj95Rm4ZqwH9E+TWvr+vWxNrFtSlz+/rt4aOh2JtC+w2JUV1eHqVOnon///jj99NNxzz33FAXVBoAXX3wR55xzDg477DC88UYBi9unPGNSSkyfPh2jDhiFu+++u+CFQ7PZLB5/7HEceeSR+MbXv4GGhgYAsb4r4r+O+Xts2wlg8lcno1u3bshms1hw3wJcNP5iPDLnUTQ2NulrphRUVul7S0p0L+mG4dVtLMCxF2lQ1WCUZyq0z09mQx+gkp7fLwzTz1r4rCplv/U5VtI8p+ZqShX1AUZHqLbvZB8gi8VisVgsFqtztGt6qFgsFovFYrFYLBaLxWKxWCwWi8VisVgsFovFYrFYLBaLxWKxWHuVCgFrN3+0HLJle5E55yIXd5IKgWsn6tNWveJx0tI4dGAUsE1paXPk54JJT/wlC5+JQW0KgGoDgMomYZClBtyYCtXOJ5VME92dnOUWBwgmJl964AA32S4yIU8lCG75oNUer8bbiMNo/Em90Y+U0n3i+9LSIlaWV2QEWhP/558Wyw+wx26vpn/sHZ6AmEc7C2xTXl6OWbNmFRS3tbUVJ598chfXiLUnaf78+fjCF77QoTxWrFiBW2+9Fb169cJdd92FpqamvPGfffZZPPfccx0qk7VztG7dOkyePBknnngifvaznwEArrjiig7n29DQgMmTJ3c4H1bXqXfv3m3GaWlpaXf+27cXZiMvqM0PZ4lbXypHeL5UvuWpYts+nCpuFfjhcSvW3y/ML89qTVi+GngYgrLttyALtA6B2IDGIhIsGjFEN4qUD8Xi+hZ0HKotvHL8MoU5GXks9dRvH7a9RaWDVCsrK1xceN8AQEKPXSz0yu5TNorUzCi7z/9n7U1rx4dwbcPZIn2E2sYMa0rC23LDDGuvh1ApmHNJJPDAfQ/gluk/Sj2+r/XogfEVFRiSyeDHvXqlxrnzR3MAacDZpBHXGp6d0TBrEUBQRoOzDfSaECBQgYNhB0FGw64RgJSGVAcOiA0N2yYNq84YkHZgIdsG5ikMsDtAoEHZwgC3bXhgod8ZD7qtAdqBAXEHpOMIsnFNmAF8kyAIIlN2AJC5Jw1sW1AAHxyvy/CAWTbM2+7Zs2fqeW2PmpTC1zduwBUfbYJ3CyTktwe52ggFoJfIhX1P6tFHH0Nzc3NkPKd/hHAle19bqHZGZFAiSgosYc9WVVlP9OvWH1kD0gnhOtLAdaQH1/EgOjLrgbA0YCdrAKw+XDsO1mG4dvFqbm5u27didMIJJ3RxbVhpSgNrb1n2wE6oSTtUIFw79y0Yt2Ti4SlxCoJrm16AAkMv9C0kMmG+Rab7eGunOGvOpqcwHpAJ40RA3DouGd+pD9Qml4euQ2vDhtSFB394ww/cQhiAwCmnnYwVq/6FZ/66CAufW4gnn3kSL7z8Ao486kjvnMZ9qf65ggE3KliotvbvWQC2rxBeJr0+ML7IYNQvCa99trBQuPDQV5kCQSNbvahfsli4dvQIUuK0kYzh2vm1fft2TJw4EWPHjsXq1au7rJz+/ft3Wd6sPU9SShw+5vAO+UYGDxmMSy69xG1HFhsFou+JXJz4C75wv0LbC5h0hrbNvQ9bf/6LRLioqUGf++9DUNvHheWyX/O2eq4tdgN+/ys8F+Y/l5d7Z+Slt4u1mnY+Q5l8Je9UHTGyn1tQIgRsm98Orm2Bu8o4RMziEga+G0I/Y9/+mCRl9Br2nLGTbZWwobRzRVs0sREyAb99bhOasrItB13Y9xbzaUt+mSlpc41JfN9QoUrLq80+Pe5AjOlXv/pVwbDfuFpaWvD0I0/jth/eHqsUADKLxNl3rub6OcMMenG6QnzCAHDBBRdg+rTT2lXP3VFDavdB34q+2r8As4iXzCKbbQ1hvmbhrqySkIjBt6H9EkpKZ59KKKAAuLZUUj9n1ifknu0Un4HpBlSkrUAY3/pEnU3stbNKubq5ZH4LSrrdKcuUF33+Fi1ahJkzZ2Lz5s1Fp43rjTfewNixY/Hkk0/mjpTyjDU2NuLMM87E1Vdd3aEFQ++880589rOfxcZNG8NAv79OgWr79elR1QNfPP2Lbrt+63bce/NcfPPz38Kfn3gOLa1mwTiZBUA4oPaTBftS9gYRCMOrh0NBOdB9Vkm3qJ40fj39Ny1Z9/w5kLaSEb+gfvYAwC7oFIVru3EkwpFq6rgS7ANksVgsFovFYhWvXddLxWKxWCwWi8VisVgsFovFYrFYLBaLxWKxWCwWi8VisVgsFovF2mt04IEHIpPJoLU1CR9xUhJNG/6Biv5HtKMEi/brAjmanB9EeSb7+nWJ1yu+7c0chPIgM3aSZwj+A1E4oRPwZ5chVrlIPVP3q1iYi5MGwNG/lUwCD0pKSxITp9ucSK2Qd0JjfNKbnYhKueLEJ18i9tt828sYJgrzTlbCZGpOSQR8DW8CdY7DiN8afr0i7CIVjeOfFws4DO8LL66rP4W/VRgnBEood75tHQiUKMvP179+8e1ClCvvrtbZZ5+NmTNn4pVXXmkz7ssvv4z7778fZ5999g6oGWtP0COPPIIvf/nLeOCB9kPSpk2bVlT8L33pS1izZk27y2PteEkpMXbsWPz73/8GACxcuBC33347Vq5c2Sn5z58/v1PyYXWNCoGo5LWD21BZWVmbccaUlqGXaBtJm88azRUnVx65enyy5mwsjS/POnJQIZuntXGsdSqg0UcCgAIZvHMYT4AgoUIgLwFSWTSjjaOl80naVnGbxwd723x8+HYSxB0eJaXuC/MjL56Pk/TP1/MpUKCysjL06qXvNUVR+89Cta0dJkjEFlcxYY6ORBFbUhm7EWSBMd41cXkpXTCULptCIIbOS0NoSCkIImSl3iNII62UAh78zYOYdtFliWMDgC9WVmJyt24ObbZPJoOLq3rg9i1bI/GWv70cf3nyORx70jgQCEIIA7BRUEJXU0LfAAoAGYCvJAllbGGlFKQ5+QGEhu4oBWXg0wrmwkkLzDFXUZH7qUHVAm4dJEWgwGKu4QCdwmCv9T9hQNkWdm32C2H2mQ80PJtcav9/OEi5hmubfSJw95KGgepvKBgAur6WnzroU3j33XdTr0F79dvt9egfBJjaQ0Nm41wuqxTeXWK7O4mcYHlf69auw/jjx+PZvz4bjukcDNTmqxzkRZBAeTtgRnuyBvYYhI+aPkJ9yzbdskoFMrA5QmCeb/38CwKUUBo+rySUa2fJa3MFQBLS3LdSSQgSel8EcGjaEeg2RRlSGWliVWS8C1iQlU0djmc7PK7N15HtZG3ZsgWjRo0qOP7IkSO7sDasXBo2bFgijETpTqhJO5Xi74yEq+hmSgYIH6Rcvs9YHOv3VBIAmbx9/6e12ozl5559afxkEoqMRah0uC4pcO2XlbJ+tVyGLsUtNyCyxIsH/rZtyEdvzkmchZKSEhz1maPMwia2fSPU9qlFbd++IK8e8eP1z7E9egvug1IQghBQCTIi4/p7AGYBhFa0yBa0yBZzfXz4mLFnYhdO23X2goaWt/Zz2jbVt8ztJfDaamulK2M/mlDY20kX7NrzXH7IgtvqPAOTneWD3NV155134tJLL203ZBQAgiBANpttM96AAQPaXQZr71JjYyNqa/uivr6+3XkM2WcI/vLXvyR3pEEXXdthnROJFzYAgKyUej2FLlTDE0/go6uuSYRTt27oc9+9yAwfnjMtRX55777iDWOsKfQXV4h1OdGsYuMnex5NNwRAIRO0fYLk1m1oef21NuO1R8HHPobMfvul7hv98b6wdoKyvgrrtyDS4SDtEwCsI8Xry3w7SEKpAETaRtHx43ZS5ESF/SqgB0RkjQuv47f52HSk70eicBEMKGDT1iween4jvjKuj4sK8q619feolOufSyk2UM5xUTxqnv612HeG+fIsCKqdR42Njfj5bT9vV318PTTn93j4nkdwwmkn4Mxzz8Ahhx+M1uZW3Hbzz/Hg3Aexbcs2AHqx6UH7DMJhRx6GU08/FUd9Zizuf/Q+fPpTR6OxIXe/O3HiRNxxxx0drufuptpufdGiWlC3vQ4CZHxu2q9LIJAS5r5QICWgyOxTZsEaArKKIJCFNB4xaRbE0ya1hHYEmmeSsiZ3OH8ElIj4HFTsngoXBATgt4dhjMizI5X1fVqT3UugVOTPC6RpekqDnT9GbGhowH/9139hyZIl+NSnPhXdmfKcSSlx9lfOxiOPPJKa35gxY3DShJMw4uMjUFFRga1bt+Ltf76Nxx97HP/85z8T8V968SV84bQvYOHTC1FaUuo1syryHfbp0fSTvjIJ98+9PxJW92EdfjTtx/jD3Y/igu+dhwPHHIT9en0clSXd2j4he5nKMxUY2H0Q3tv8LpTQfb/1g7v3JgTdl0q4v2URxv8viCCV7lf1mDkLvciVNCNpAQkJQYHuUqQCSIJIQBqfohtXGr9Ah3yAkSH17u8DZLFYLBaLxWIVLgZrs1gsFovFYrFYLBaLxWKxWCwWi8VisVgsFovFYrFYLBaLxWKxdroqKiowatQovPHGG3njNda93k6wNpCXtNFR+RQZskF2gldamWkQmUL2xfKwMBKHegknmMVhy8nUidmhIUyA0vBmlBIW/lYyCYMsKy3zYlHbE9IU8k7ITpsQrmLnri2odnS/NwFT+YnCeJES7UR5C6J2c9ZjZdqvxGVt+/7Tl5NSL7uKZO5nrbxbJpw06ANs0iYK2smHDmRjyugUCNkuqAULFmDgwIEFgUsvvPBCnHHGGSgvZ7geqzDNmzcPFRUVuPvuu3dIeWvXrsU111yD6667boeUx+q4vvrVrzqottWyZcs6Lf+amppOy4vV+Xr//ffbjFMImCyXCoHg1sn25w/kt1jz2azK20uA5S63kSpqNtq0FqPo5xfJ230TBKlY5mSQSSEa0e6WCLHPPno8RApaWztpBVuUos2XKArVDmL7Aw+24sO5/bzjoG3E4hCAp5oaEufsxPEnoKQkE9bKPykI7WwLW3JjB/fbtxttmQRpIZQmP6LwOjqMuQ81Ud54wpSvTDhBQpmxkwbqSlfq7Dvm4Kr/uSpxXAAwrqwc06qqXL2ypjqnVFTiwfp6rMtGQct3/mg2xn1+HIQIoJQEESAhIUEQFICUdODILGCIN8KAdvRHGJiHg46TxYRb2IeCZWS6c2dZWRZabSLr60EIzLkXQrjrJAzkWn9rOBCR0HGhIdsgoWHbSiCgAGTh2xaaTQQBHS5MuDAgbh+qbWHcmj9kgd72WDQQ7de/vR/jj/s8/v63v6dei/bqp1u34MjSMhzlLQSQNuqMtwkqtlUbCGxpbRusDQB///vf8fprr+OgQw5KQOEsRN7mXx6U7zbjmh2p4dX74Y11r0GqLJQwT7wSEGRA2YAbv5K0kFsyzw0AEhBSQgrTRkgBEtLAtEUUrg2b3BubAgzWSdGBBx6IVatWFRS3qqoKvXr16uIasdJ07LHHJsJatv4HrdvXIVPZtxNL2gH+zoRR4i3Q5p6/NLdX3FKLh+f4TQIhXFtAqRBiGYVr+9aTtSm0LQgfyu8Btq2FR7byiXNn/ZdRKy203sx5sZBtA/KGArb9a0H8BODTn/k0evTo4Y7NLqUBYb5dO6OgVGhLRN27nl/PhJdlypARJYnyAN2+iqAUJUEpsiqLhuYGtKgWOMinyz7Fzxpxm4ZAbbv4SOo2CKQIytwuwhrFvm9SxdrrfHBtZz/G2vrYdo5DiB1PFz0bKdrVId4rVqzAqaeemgozLEZjxozB448/jgEDBkDK/DbZ4MGDO1QWa+/Q4sVLcOqpp3YIqn3+lPNx+y9vhwhEaneTry2wbaK1P/24soAFfTqixuf+io0XXxrSVW2dysrQ5567UHrwwZFw/z0U5QjPpcT7sTQ4adyNYksiBSX9PjNMK6htsHbrv/+Nuv+e1Ga89qj7ueeg+obrU/f179UN/WvKsWZTI8j4NZQSGo7t4NoGIGoh26Zng3ERWJ8HmaXcot6bcLAQHU+YcNuh2/7BmRYUu0/jFyK0GfSmgFJZ3PnHOnzp6N4oCeLp/bwLPnWFKf4ustj3zgWqXX1oAUnu+NUdWLt2bfF5p0hmJZ56+Ck89fBTOeM0NTVhxbIVWLFsBX4797cF5XvIIYdg3rx5xk+092lA94FobG3ElqbNbuk462MTUCAS2p9Ixp4kvXwilP4mA/QVzqsrjZ+X3OJeGp5thwcava2g23i7EJ6Fa8dtVCBsP8kSu5Xxi5r41peqoAxgOFxmMOyHvAV+7OKEUCjp5IWX+vbti5NOOgnHHHMM9t9/f/Tt2xdEhE2bNmHp0qV45pln8MADD6T2uQ0NDZgyZQqWLFkSBuZ4zn7605/i4YcfToQPGzYMd911F4455hgAyX7rxunT8dBDv8c3vvENbNq0KZL2b8//DTOmz8D3f/B9nbaAfsue93GfHYd+/fqlPu//+se/cMWkq3DuN8/FXbdPSD8gFgZ0H4i6hjrUN2+DJIWAJOzqItZG0jB65dYckW7cLiAoC6kCwODtJbIGpK3H4/o5NLB755zz4Nrwxr52MSjzN1CRBZuQMqZUsTFl7J1IQeNKe6Ad1a49JGSxWCwWi8Xa47V3jqxZLBaLxWKxWCwWi8VisVgsFovFYrFYLBaLxWKxWCwWi8VisVi7nEaPHt1mnMa6/ODtttWFs5l8+EckOFeZ+WY7x/dRLA4lNsOfhf1L1DuST7xeOQrz9qtsc+IIS0pLXJ0KOfXFQrWTmDUV3eXAPiplfwo4ACFEAWbybmKfATH4/6IRVeKjlISSMpEu8U+Zj5TJPNzE0fBYw3ThtpmhG5nbHy8nUlsvP7uh3LlJn0GYyKPImYY7Emrjq2/fvrj22msLitvQ0IAzzzyzi2vE2tN011134amnnsKoUaN2SHlz587dIeXsLmptbcXy5cuxaNEiNDcn+ySrJ598EpWVlaioqMCAAQMwZswYTJo0CTfffDOee+65vGnbq/vvvx+//vWvf0kH2gAAIABJREFUOz1fX3V1dV2aP6tjuuWWW3Z2FYqaRBa3yFSO8HypfCtSxbZzmYYpFq/5pkQcgzKMQKwpvk0WxGLDvd9kPpF95OLE80uGUSS/IKV8YWru4lN4ND48W3jb9riiIwGKbL/R3Iw/NzYlzt8XT/9iEgghYCDPJl8f4OQTxIwUPFguFJTB0bjzH7ERY9fc5m1tbAuK8aNTeCRk0iilcOMPZ+DKy65MtRMPKi3BD6ur4eO67DkuJcJXunVPpFm5bCVuuGy6vgaCIISGTAsRXhULsg4ogEAQgqoNfFqnCRAIE0+YuA5aHYBEADLphR8HgfktkKFAf4Qw5WRgUiBDGQQiQGDKEaY+gQhA0N+CApRQAIJAEGjMUEAmroFnCwogBLm66eMwIKEUqLZw+839QQJKaQBQIAI8/ezTGH/S+MR57ajO3bge2ww0Ls4BQ8p22qhhVElx0KEjxxyJypJKDOw/CBd//Vv48MMP3bhJmvutRJQgEG0D4fZGlWfKMajHYGTRiqzMIiuzGlKvssiqLKTKQiqJLCQUJKSSBiJlf0u9R+r9WSWhpBkjKwmlQmChG2ubbaks2DAcpyoXEYnxbQj398a13rdr82y0ePqU8bLZ0TmfDmr79u2YNm0aiAjvvfdewelOPPHEjhfOapdGjhyZGi6bt3RBaV3s70y5h3X/YXxnKoyau265LD1/n2c1UmgtEYlIvNAKJFOosajMYhSh71MYgzBcjCK0xAjagot/hPuOWodhXs7KI7tqgMDmpQ+htSE5JjvvgvNMnh5U29pmlrfn+S8FyDuf+tjsIngAkKEAlSWVOaHacQUUoHtZd1RmKk2egIq02dGP3Rf6I0M/KGL/w4vlh0lp2/I87bUFobn88rfXvor1Q+7tklLiG9/4BkaMGNEhqHaPHj3w4IMP4sUXX0RtbW2bUG0A2GeffdpdHmvv0A3X34CjjjoKGzZsKCpdZWUlDjroIHz3iu9i2b+W4lezfqmhtAU2Dwk7MS7TFGfRsQXK8qnpxZew4fwpULFFQKmkBL3nzEbZ2LEF5ZN8h6Vy78xhLqgc+x1o3I7zXb8Aa7zv8uOoT+3bB1AKSmahOyXbdtnfEnrpLgVI+45MmXCYbdsvmnvGpYMXX4X5hi8mY9fD84/EL07k/bLrKF1cAmHNxix++9z65EG614Kd3D969oj95FLivXNXq4Cittdvx4wZM7q+Lh1QbW0tHn30UVRWVu7squxU7dNzKEqDMrTKVmSRRVa1QsosskpqH4T3LaX2JWSNTyErpfFRKM+e1f+ksu/lZcSfoMzzK2H9EfrZlHYxnhw+ByntQoS536X7T69UMnymKVzqR7dJOl1p0Dlg7dNOOw1/+tOf8OGHH+Kee+7B+eefj7Fjx2L48OEYNmwYRo8ejUmTJmH27Nn497//jQkT0gHTL730EhYtWqQ3cjxnGzZswLXfvzYR/olPfAKLFy/OCdUGdHtyxpln4M9//jOqqqoSedxyyy2oq6vLD9V2zWX4NxqCCKdMPCXn+RFC4BvnfGOXXwhnZ2tYz+HG16efMfvbPYP2ebT+QGm8gcYXqO9yPaLUZoL0niPl/IXub2IAhOPKpA8QHiS7o2NKP06ubRaLxWKxWCzW7i8Ga7NYLBaLxWKxWCwWi8VisVgsFovFYrFYLBaLxWKxWCwWi8VisXYJFQTWXvdaJ5TUxbAZIAFOyj9RLw1eHd9nf/sQGvObfJAMYr9z1JH8fOBtp6MMc9cn/FYyBaxdUoKCoNoqCkxM7k6b2GbDLGQmtsuD0thJ/3Y7AgBIKSc5OU956WIwbTvJzwCx/Wn0eiKvioQZ3kD6J5HWm3AYA24rL4GdfOjnY+vkKupNOkybfJiYgLiHwrWvvvpqDB06tKC4TzzxBP7yl790bYVYe5xOPPFEvPXWW1i6dCmmT5+Ob3/7211WlhA8JWTx4sUYOnQogiBASUkJRowYgeOPPx6VlZU47rjj8P7770fiT58+HRMmTEBDQwMaGxuxevVqvPzyy5g3bx6++93vYty4cRg3blyn1nHFihWYPHlyu9NnMhn06dOnzXhNTU245JJL2l0Oq+t0xx134KOPPmozXu/evYvKV0qJ2bNnY8SIEQXFHxAUBzuKW2ZpPXdbJp5vLXrmmQukFDMxbpXGW7qoNUqRNML7dghECsHUHgYxAsoOEMKtBUIgkMj78cuCgRVHodoRwDbF4sfq4B8PYuFWLUrh4e31OGtDEtpYVlaGk0852ZxnC6TMMw4xF4WUhjH7UiZCaN9ZEKSx+YgAZWGaNrYmj5GIjTEMQIaUPR4DxLSgstYspn1rGn5y009Sqzk0k8GPq3uhlEKQpn8eBYCTKipS7+8FDy7AXT+9ByQJpAwkmzIIKEDGAKuFMpBNA50OTJwMBQgMLFsYOLbBWBtItoZhh9DsjMk748rwPxqYnTGgbAGiDAKR0TBt6LoQCV0voUsKhKmDgWxnTH1FoCHbFhSuj0uAYPMWcOhQoVHtcai2O5cUwkqFu176Sj3y2CM440tnpN8/7VSTUjh87eoIns6/Q/12Itnm6JCba2rQt8j2TCmFjRs24u677saIfUdgxg0zIqCVskxZUfntbRrQYyAqMhUGVqWh2vZ31kC2pdTQHbffg2srg4+ygBwLq1IWt6MQgnVgx80WdJUDrr0XgXXeeecdnHDCCaiqqsKtt95aVFohxC4Pk9uTtWzZshx7usov2cX+zhyPRnFw7bZ+xx5SEs5nSd7v6BIrFInnANjOevEsBxKA6XMJgWfxxa0/szSLzTcG1CYbpnQdVWszNr36y8RRj9x/JCZ+cSJCW0objP5iJHrREsOKI0Ldujo8u+hZNDY2Qp9W5eKXiBKUZcojNmOhKsuUoUdZlfM5Rtpc76PBaMq18z74zKWzv5Xfdsfba4QldEJ7vau31buqFixYgN69e+OOO+4oCISdJiLC5MmTsXHjRpxxhrYNV69eXVDaQn2wrL1Pq1evxgH7H4Dvf//7RaUTQqCppQmbt23GS6++hOtuuK7A+yzPu6eU5sS2RVnZNWDt5ldfxfrJX4VqaIiEU0kJes+ehfJjk77JNEBpm/LfkXnfqYvOKhcczcC+IwpXsXEtuiDRrj5pR+pT+/aGBWPbRR8cZNuFSXNuootLQNntXP2O7fcoFsfrWR2Y24RbQ4nCPNxPIiDm76fYr9ufqEN9k3QLaUWA12kdewGfnMsztwHT1rXqOFC7aNBtIdEVcPMtN2Pt2rXtqtOOkBAC9913HwYPHryzq7LTFVCAYdXDABCyUgN8s/AW8vLgvjbMLdwF7X+wwF8Fu7BXCNd2Nq17lx7CtbVtHF8Qxu5B9D09NFzbtYs2L9LlhM+yua8JUKTc3xgAGt6tIypAEUqCwhbLyaVjjjkGr732Gv7whz/ghBNOQFCAv6xv3774wx/+gKOPPjp1/0MPPZT3OZszZw62bduWCJ87d657j5Wrz7Khn/zUJ1MXIm1oaMAD8x6I5hHvs+JjCzPkO2nCSTnrPGnSJBxxxBG5D4oFAOhR2gO1lX0hVat7dlpldFE9B9o2cHsfrp01/aqSMgTbm480fWJ8FCqVHU36Y0pE7Q/vJkobU8ZB7Pl8gHHxuJLFYrFYLBZrzxL/FSWLxWKxWCwWi8VisVgsFovFYrFYLBaLxWKxWCwWi8VisVgsFmuXUCFg7eaPlkO2bO+E0roYNuNPZHbB+cok7zsNL4jY/rQ4FvRitknE4sfSEjzoTK4y2gLfeNizbEviqMpKywo61fnOTXxCm52iHt2KkFbyAgMoB0grJzRbeRP8/HBvAqCdnOsm5Mah2N6nuH8GdpMox5StZKJuLqYNspAa77KH04JjUBoPakP2vHkTEtu6NsVOPtxZcO358+cXPFn/9NNPbzd4hrV3a8SIEfje976HmTNnYsiQIV1Sxt4M1l6/fj0++9nPYuzYsXjvvfcSz2k2m8UzzzyDoUOH4sorr4SUEqeddhquuuqqNtuexYsX47XXOmMhD6C1tRX77bdfh/I455xzMHz48ILi3n777WhuTi50wdp5am1txWWXXVZQ3IMPPriovA855BB87Wtfw/LlywuKf1H3qqLyB5JmnEoJS0CXcuz3TTCPH5QTrh3/jqMRKbE/us+igx30Gulw7YAsfDsEbAdIwrbTPoEti/xwjWm09QhApvywXFt2g1L4MJvFP1ta8WJTM55uaMTD27fjnm3bMHPLFvxwy0f4n4824Wsb12P/1R/goDUf4srN6ZD2k0+ZgB5VVSHQyEJcVAhz8SGO1oS0NlEIKfftax/hFGs7jY3oQEteXlbKGJekAJAGxgBwAM7Gxgac95XzcN/d96Ue08iSEtzRqw+qDBzavw98ZYgwuVv31Dxm3TILYwd/Gq/9/TU4XKYBT1swdSACZCw8mwiBgWdqQLUBcBNBWNg16bBAaDCnhlsTApOXEDpMw68DB+bOWNC2CAHbGrZt6iAyDpSt92motoBAYM5zIDQE1OavYeC2LGGuB8yx6Xpr4FYI1SaQDkcUqm3vTgvwJBDu+819uOhbF2GfffZBv/79UF1TjW7duqGsrAyZTCb1nLeleqUw7MNVOGTNh/j2po34SIYwo3yjQqtyAH/p1x+fLCltV/lKKUy/bjq2bauHgkJ5UJZyV7F8EQj79hzugNpZmTUQ7Syk/Q0L1/ahVhpWpb9DEJaKwFhDkE4Ib5VuxKr/90BUzgWx54N1Ghsb8bGPfQz7778/nn76aWSzxYMdL7/88oLtSFbna+bMmYkwUdINJVX7dGGpXezvzJG/7duVsy9y1S1u5aX9zu2nJOv7NOH6V9qSJRaKDfjg7IglZ2HZBratP7FwZ/GFC3FE/K3GB7z57fvRWp8EDZ8z5Rxj65r4wtTDdXrK+f3sAhcXf/1iTJwwEbU9azHm4MNxy4234M033kSpKEFp0L6+zyojMqgqrQJBL9KjVMpHWuho6JeUHmg0AtV2ELQoCC1sd017atrdCAAPUT8kkKO99tRRP+TepI0bN+Izn/kMTj755IIWecql4cOH46233sLcuXMjtt/KlSsLSl9VVfwYdGfJB//tzp/dQa+88gqGDxuOpUuXFpWupKQEK99b2XF/qH+eYt1SvPtqla0dKytFza++ivWTvgIVg5I6qPZxxxWcV/yKR9rFYm8H+07Nfcw9ZW1r29ZbM1wpCFHcgkc7QyMH18CHZesxhYJSWYTAawAk3TPk3rsp7wPpPkoPNrxSVDSviCj6bNr8pP1N/kn3XupZu8W9lAQAbNraip8/nrQ5iMgtdGb9NIV+2qPOAGrbuhZZcNtSwKoPPsSPb/1ZLG0AKilHUFmNTM8BxZXbBZo2bRrGjx+/s6uxy6g8U4HBVYMdRDvr/Ava1yARArbDRb20lapk1rRPMvQ1eHDt0EYN4dr6Kffg2vDg2iaOs1EpxYZ1KcN36VLZd/fGZ2qef50+TGzt/0yQafdz1LdvX8yaNQt//vOfi36nAOg+9bbbbkvd9/LLL+dN+9ijjyXCjjjiCIwZMyYR7h9dvFv66rlfRW1tbSLN0wufTvTLkWY0npM55+OOHYeSkiSovKysDNdff33KkbDSNLTnvmYcmPWex2zM76eftSzCcaQ0/rys/TsWvVSTN260Pr8QWB9CtUMvoB1ZhuNHJMeLsecx0pXE/kaorTFlrjAWi8VisVgs1u6p9v31AovFYrFYLBaLxWKxWCwWi8VisVgsFovFYrFYLBaLxWKxWCwWi9XJOvDAAxEEQX5YkJJo2vAPVPQ/ohNKLICm1KHsyRJEwgmAFJtEnbM+8bqlbVvlCjd1SN2fNlEzH9QmLV40byWTIM+S0uQExohSAHzR3dFzRZEwSsbxznUCCu2208tQ8K9VOGHPJo2EpwCnlfd//qMoTLpIcr8j+5SKXhU9qzCEJRognj5hFpJo6k7J8+ZP3LUTEC0oMf6ddnSR9LHtNo8zR75dqQMOOABTpkzB7Nmz24y7YcMGXHzxxfjlL3+5A2rG2lM1YsQI/Oc//+n0fHf0s7Or6Mknn8TEiRPR0pJc0CEuKSVuvPFG3HjjjUWVMXPmTNx7773traLT5Zdf3qH0RITrrrsO06ZNw5IlS9qMr5TC7NmzcdFFF3WoXFbn6corr0R9fX2b8YgIP/7xjwvO9xe/+AXefPPNoupydFlZUfFzyfHvvLDodmE2tjNTPMaBn0pAQ05seGjRKBdff+swGz+ZByGAQpYAofz0ZPGAIbdIhRwjB+7w6huvv22GLdYrcLXUHx+q3aKAJU2NeKelFStamvGv1lasbgckNU09qnrgB9f9b1hxr7IOnO3sxPCg4v2IgHDAGf9IyQvTW/BsTRNLULjIgXfylLVqFaCvhtBYDSlxzpfPxcInF6Ye0+FlpfhRdS9UGFCnAJB1h0cWZeWqcHxlBR5qqMeKlnTw2UVnfguHHX0YLrtuKoaOGAqlCFASijSoSkNvpDs+UtIwrjyIjgV1WDgOQrsZFkhFACQM0MpYxWSRngY+RRqQJUx8C9ImpY80IIIii80WIKGB2RqKDQQGFhqQAJSGhEOIEBtq6uLg2RAAKQjSKHgLzU6DasPCP82xCxBunfkT3DrzVv+WcPeClBLXXn0t5j0wD/95rzhbZ5OUeLRhOx5v2I7/7tYNN/SsSTx3aVuAhms/UVuL72/ejLn12xL725KUEtf94Drc/OObUCI6BindW1RTXoPqshpsatwEIQSUhIHL2vE2AAEIBMiqrAbUKgm/NRdmXKmf3xD+KElB2OE42RGlgnRwHP2k6yE5meeS9DNDhDBFOBZNBetYuFXKig5p49hix7adrXvuuQdr1qxpd/rx48djxowZnVgjVjHatGlT6nii58izQaKrp/Z3sb8zR/7Wd6T70dAtWlg+ab99Q4OiRUZsSAXnJXPtEgEqC5g+ENDBUW9q28+3s+ziDYqCXlkFQLZxM9YvuTmRtqamBlMuPN/2zgmotj4/5GxKpYDVH3yIBQv+6PL459tv44fX/hD9+vTD2NFj26xvIcqIDKrKeuKjxk1QCQho2IYCADmfoPHIknLH486fVOHxWLvcGdNk8pLa7vBsq0R7HW/TfX+h7+/toB9yb9D06dPxgx/8oCCfSS6VlpZixowZmDp1aur+QnxcQbDrAHd3F+B0Z8ge667qM3z++edx3HHHtev+vOvuuzBw4MDI9bTdQV7gZpHy85JmMRk9luq4ml58CevPngwV8xNRWRl6z5mN8mPHpdcp5nEpSP57Mj+PtPdkKrVn1/Gk9ZKYiCatgkLQwfNS8fnxEDU1HcqjtI0Fm0cM6qXHJWQG6yA99idh+hqpnVP2XaqUpo9X7qOcZ8n0OUpqm8NSxr3BR7Jf8gYmni9GpZ70eDobZsdD2g9x36L1+OJRvfGJgRVRB1ZXK4cvaYepkGJNHa/5zWJ0H///UNnUACggKO+pMzALqZD53bJ+JTa/8lu0bv4QqgtA+rn0yU9+EjfccMMOK293UW1lX2xo2IDNjR+BhH6alFLaZyAVhPVjKWXWySGQ1M+IdknosYCAhCQBYaDWpIR7rBVJQFlPLoGMf0GZQYzzP9txDbxH1dnGJjUB2sNhhhxEus30/YMIWxKTNWD8IiWijb+hyKPPfe5z+NznPtfu9IBe5HP48OFYsWJFJHzVqlU500gpUxelPfyIw93vdHBxfFuhpKQExx57LB588MHIvneWvuMtdKBiFyFWhrKLPihUdqvEoYcdiiV/j75HO//887HPPvvkPCZWVOVBOfp3+xg+3LoKgoxPHIHuQgUAFUB76Y3HjwAyf4siAQQkDKg+gICGZ+u+NoAg5fpQ5fVr8MaM9nlxPkDTH7pnLOf4zz7L/t/LRHaxWCwWi8VisfYCMVibxWKxWCwWi8VisVgsFovFYrFYLBaLxWKxWCwWi8VisVgsFou1S6iiogKjRo1qExLYWPd6J4G1gQj1rSvkw7VNcXbScTrQwa9PfKZg2ravXMfQ1kyxOG0qX1ryvmPlySQMobQ0D6RM5Z+A3V6otjuv3m8FlQD6RIDakUJCcKDyJ9opC2nwJnPmqDPZ/XFYV4G3WTjP3gL8wozisO00yLaL7k04jAO2QRQ7pyZvCjkAeeHanQi12Rlw7TvuuAMPP/wwNm7c2GbcWbNmYerUqRgxYsQOqBlrT9SECRPw9NNPd3q+hdy/e5oWLVqECRMmdDkU6U9/+lOH87j99tsxc+bMDuVRWVmJQYMGhbDaAnTvvfcyWHsXUqGA9uOPPx4HHnhgwfleffXV7a1S0UpDJ6ZZqvlSpeARw3ADRshlGWswSgjZjueikSkhaNmiURRC3oNFIEkDMNT7rS2o0wqTtY+MSkAXvG3ydllosvDCBcgxIOdvb8CsbVuxIVv4s1yoysvL8ftHfo/99tsvYn9ZeLL9HTGjFRK2WprtFh0pxU9EVM5e9OBQli8VlmDBGgpz58zNCdU+saIMP6zqhVIig3tU7vrbMyjcNVfuvF9XXYPvbdqE91rTYUgvP/8yJp94Ds6feh4mXzQZIqNB1VJJnbMQ2laWCqAAPlDc3jHk3SPufiO9w5n/HlRbkAVZw9jfZlsRhNA5OAC2hWOLQMOySUOK7bUUigxk28CClIFnk0Zw6/JE5NqH28KV2xZUm9xvhPvsVYwBTIIgwPXTr8f1N16P7du3o1fPXvkXykqRBPCb+nq80NSEx/r0RZUQ3t7cMB4F4H979mwXWBsAfj331/jpzJ+2K+3eqqE9h2FD44tQUmkYDuyyBggfUAPXliTN8wVzPwWQSpr70bQEUgN3QNI9yVJJCBKQyuPZUQiyNySsvQKsc+mll7Y77fnnn485c+Z0Ym1YxeqPf/wjGhoaYqGEmgO/voNqkN9S66r8fbi29U8lh265fJ/xcHjbcJ1wWskhXNs2RgoOeGnzJs/Ks74zlaMsW15kn+0vldsnm+uxcu7hSNPse+9EWWmZ7nNNHxsemoJS+lwJD873s5/elsjn5JNPxje/+c3UMtqrElGC7qU9sLlpM0IoKNzhkgFoS8As/GEsAkXadrdtrgGfCSBst61t7fyTnQDXjvtXO+iH3FP12muv4bTTTsP777/foXyOP/54/P73v0dVVVXOOPmAi1Z53wt0kTrVV1ToLdW17ql2a2f429vSwoULMWHChKLHC4C2i7486cudXKOU90gp91BLtgVlmY6DtZteeAHrzzkPavv2SDh164Y+996FsiOLXUAh2iO2CyhO3nfYRYb5ee/cnF9ASViQqYXctldV06aiZNSoDuXRlvbt3xOZgJCVnldBGS8TAUoJDfw03iNlfBdaKuwn7bbtu+I9j1Kwi3mYEYiL6zo6Yxj55okzmvyL4MYtps42rTmG1qzClfe8hwevHGnX+ehyWT/BTlMRZT+++B08+dIygAREWXdzPbXdEs+wtM/HUTv+GkAEaF7zT9QvfxYN77/cqVWPKwgCzJkzZ6f0k7uDhlUPx2vrXkVWtkKRMIu+AaE3Ttv5SgKBCLRdqYSBaZsoxmsIWHtTQkIggAX/wrVjEnBwbbsCZGjD+gMa8tpZMu0HnPNTec+oktr3oYzDW7stNNRfKuXGKJlg5yPfhg0blgBr51v8YsuWLSnjXKC6uhpA/G8O0uXHGTRoUGL/po2bTEQVO8+AWxDSDTjh9V8Kn/70URGwdklJCa644oqcx8NK1z5V++CDrauQVVkDrDfXU0IP+mzfqUJvfYDwfQzZ4TgCs5geQdk3MKQXytM9r16EU5nn2vadbqEYIDkuL2Q8qVLGk363nDJ+5DEli8VisVgs1p6hjnmqWCwWi8VisVgsFovFYrFYLBaLxWKxWCwWi8VisVgsFovFYrFYrE7U6NGj24zTWPdGF5TchROl7KRnIMZnyVcmxb798FxhaZ+0fAuNn2s7ibAhEJRsTpS2vm59Sh1gADa5jz83VDusZxpU20/gIAgGPJ0Tqu1IARYMpiIsdCV1mDTAgHDyrl+4gjLgHqUUpJmQa+fHevNkTVEq8Ykcfyw8/K3LUUpG6mF/SWWnlIbx7axdG+aOzQMdpZ0PPVHVTj6EA4X74PJInWPXrFiQQ1dDcuMSQuB3v/tdQXGllJgwYUIX14i1J2vq1KkYPnx4p+e7adMmnH766WhuTra/e6LWrl2LU045ZYe0F9u2tQ/SaTV//nxccsklHa5HfX19UVBtAHj99dc7XC6rc9Ta2oq6uro24wVBgAceeKDgfNeuXYtNmzYVVZc+omNTyNKsthTzK2+qfNat5fPks3yjZRGSlmwYJhL74NBIGkocbusPIYBGE4dhmhORd9ul88skB9Ve0tiEc+vW48bNm7sEqt29R3f8et79OPozR0cgRw6ODCRBsikKF24JoRT2fPvQGBWJg/AmiMEp4AfZRYUozOnDD1bjmquuSa3LWd0qcWPP3igjW54GVvn5hhgrVxMQgP6BwM9798Ix5WU5j7W1pRWzbr4TU06eguVvLQcpDfYNSCCAgJACAQUaSC0EBGnwtUAAQQGIBIQQCMxHiEB/KEBgvgUFyNj9Jr6No79NGAVhHBImfw3VFkI4qLYAmbQC+l8GRIRACF0fG0cEDrRt89S3hQjvA0LBUG0NMvGuKdnQ2L1lLk9lZSVWr1md89y3pXdbW3H42tVY0tyUM078VlZADMRduIYPH46M2PkQo91JPUp7oKasF6SSyKospMya3xJSSUjobwUJKXW4UtKMkTVASjq8vn66JaQZoyodF9741I2rdfsp7bjYjZO9yvmAJRukoj8SwMSYayNtDNsuQGEH9eabb6JXr155YVb5dPbZZzNUexdQ2kI9oqQbSqqG7sBa5PINdnL+scfE9/cluNU61EuPlAhxCzNmYLj+Km7p+VaB7d88n6yzEgU0WJG8b/sR4SdiWdowuO3mDcvxn9+dmHpmPjPuMzjuhONcnxuHaus+NgrV3rQMdJOSAAAgAElEQVRxE+6efXcknwEDBmDu3LldAsetyFSgPChzbbb2N2YhVRZSmvbcLT4orUfStdU2BDB+UNPOuzY74ps0vlEpXdub2mZ7Dly/Lwgj+T875ofck9Tc3IwzzzwTo0eP7hBUu0+fPnjmmWewcOHCvFBtAFi9um2br7y8vN11aY92OFQ7/oqgq9WOZiDtvcPO0oMPPoiTTjqpaKg2EeGWW27BT279SRfVLK1Q823OXXPKgrLFqvHZP2P92V9NQLVFVRVqH/hNwVBt/zbI2+7Fd1Hky7OTC2g/vci25bZpgg6CtXeEMoHAoD7dEeI+DVDbHbc078nsOzeYY5ZhGt2JAd4ZSG0EfBBo7KFVNh+rNBMnYRu5kTlCx5n+/se72zHrj2u0VaSiGXXkuacc/3aqCi1eAes3b8f3Zv/J2X/xxcLsgmcwC5TpU6ttu7J+n0Tvo7+NgWfdDcpUdPJBhLrwwgtx+OHpC7OwgNKgFIN7DDY+BBn6H4zvwf6WkMjKLGRWavvV2qMI7VgbVwNztS0LpZA1lqx9hqX/9wHuXbpd6k/p+8bcRvY9vLNnFbwFe2x8hO/Wvbh2LGA9H7uCTyqtX+7du3fu+K3p/fhHH30U6U+i/VVupb37Ki0rtcO+RH/lyjAFWH+S3TjsiDGRvM466ywMGTIkTw3ar8bGRrzzzjuRT2e8q21tbe2yT6EqC8rRt1tf82zJqO9PZs3z5z2PSnm+QeVGivpva+xY0/9bl/B5Sdtytoa9zjZOZLGLqA2T8D24e6Swv2vJFcZisVgsFovF2r2063uqWCwWi8VisVgsFovFYrFYLBaLxWKxWCwWi8VisVgsFovFYrFYe40KAWs31XUVMLKLgTM+XNvO4SoYrp0PMoNYvHyftHi58slVl/geE5YyAbS2tjaZvcp/3Lmh2jnieBPlEqAsB4OOpo3CW/REWjdZ1oZKb+qemTQfTrW1/xs4mAN+2fj+BFyZ+EQn3odlKDdRWCGEZIdpHHAbHkQ7BbJt99nJw/YY3fE7qLafLn5eEMK0kQOu3ca1K3YC4o4GfRx33HE46aSTCoq7YsUK3HTTTV1cI9aerBdeeAEHH3xwQXGHDBmCQw89tKC4Dz/8MHr37o3HH3+8I9Xb5SWlxGGHHYbGxsYdUp7oIIR4xowZHW7TMpn2gRWam5t32Hli5ddTTz1V0H0wZcoU9OrVq+B833rrraLr8steuYEYhSrNesvBK8gZkhefSLmt0FzWqx8mvDAAEdh1+JtigGy9HSAJyw5B29GPvy+aLsxvvZSYtmEjLt+0CSuLgFYUIiEEjhx7JK75/tV48603cNLJExCBalvYcQ7Ok7PFHViLTHDcBicTFj3ryvvhhjdKAULbz7oO0bxhAYqkgTP/8+3/wbYtyQUMPlNehu/1qEaQUm0PAQYgRG2Tq6v+XUmEa6qr8e0eVajO05Yv+7/lmHLqBfjj75+EBWsSEUgIgAiCyAC3AwjKGJA2abC1AWyTgW8TzD1lYNeBBWBbmLb55wDe5EG6QQ60HXjAbRs/BHzru1cYqJWgAGTuRUCnI4RQbQ39sXe8gWMZ6LaCKgiq7e4NpdqEagMAKUKvXr2wZu2adgNAG5XCf6+vw81bNiMXese/EwBgWDv7yyuuuKJd6fZ27dNzX2RVqwZnIwm6sr8Vsh7UKmvGrRayndXfbowrI2NUKUNwawK27Y9ZzW24p4B1Vq9ejc9//vM4+OCDi15Aw6q2thb33ntvJ9eMVayUUqlg7dqxP9jxlQHQpb5OQHf8Kh4UeShjVTCGgfuNeAQkH1wvnmdnUAKA7S+84VmCpm+Es4E8C5Gi1lz04wwsD7xIaKp7G6se/2+0bk8uoiOEwI23TIcQga5upM/UP+JQbSLCrF/OQn19feQc3nnnnUWNE4pVz7JqEITxIYb+TamsT9FCtpUBDkrnb9TttW73nafUa7uBEK4dtuHQcG14MMK0NjsXXNu/dZBsn/dGENp9992HmpoaPPTQQ+32QQghMHXqVKxduxaf/exnC0qzdu3aNuN069atXfXZLbQzbrV4s1lM0p0M2L7iiitw1llnFb1wXHl5ORY9swhTL5vqwrr2ONLzbs52DJLZ8ORT2HDueVBN0QWERJ8+qH34IZQeckgbtWr7mBNxcrwvUzG72aVPLSLaftv+y48sRNBm3XYFDenXA/47Mv+dnBlQIARppztSEuc4vsqP+yYvrpeXF58AkO5wvZC0i0AmP39bfxMRfvbYh3hjZX1KuvZppwO001RIlbzTfOntT2DD1u0IfRp53osrCh1YXhzKVKDfyTehpOcgt0hKZ6l379644YYbOjXPPVEf6z4AFZlyZFXW+BrCb2lhvtLAtQ1U24dr+++7rc8hXBoGxh9h7doswmc8/F959qhSKlwgBnDvze1+3b15bab3jt7GJ68J0ovlZXaJZ27lypWJsAMPPDA9sgKqqqpS3529uOTFXEli2xFjHuvWrUuk2Xfovm339/7fZZhxBQg49Igjkanq56Jdeuml+fPpgJ5//nnsv//+kc9//vOfDud78MEHo6SkpNM/1dXVRdVjcI99DCzb+vuyoe9PZsNwhM+dtGNE6GdG/5VL9Jnw/74l4u9TCfeeeyJ1F26esdhYMaF8Nk+8K9+JPkAWi8VisVgsVtdo5y9fxGKxWCwWi8VisVgsFovFYrFYLBaLxWKxWCwWi8VisVgsFovFYhkVBNbetAyyZTtESWUX1SLXJObOyNqjPBtYiIXNpE8SjMNmVGyfVa76FjMpM1dcf+JxErhnJTLJ67F169ZogEJeyFp+qHYK9M+cQx+wouIT6lQYMQ5ssUBt8zNWDx/c5e9Jxo9M0osGeRUtVpRaBhEZuJ0NCrfhoHeEaFJpgEPQk8XdMZIB/CgN30N43kKQnikTSkMLTRk+YC96pCpyX8S325LyjnNH6KGHHkKfPn3Q0NDQZtxrrrkGU6ZMQZ8+fXZAzVh7mvr27YvXXnsNv/nNb3DhhRdGgFlWFRUVuPLKK3H11Vfja1/7Gl599dWC8t62bRsmTpyI8ePH48knn+zsqu8SOvXUU7Fq1aodVl4QdAwMU1eXBKwVo6qqKrz00ksYOXJk0dCgnj17ory8vEPlszpHjz32WEHxbr311qLybWlpKSr+8eXlOKK0rKg0uZRmJSvkt1jjIZSSxoUb0AhS9qXVxi7+YRWAkIWCgEYiWWSidCm0jSOhEJDBJikKoSmx4/K/U7is5neI6iEA9Uph2saNeK8IoHZVVRWqa6r1p2e1+11TXY3qmhpUV1ejuroatbW1OHT0IaipqYmU7uw38uDIPmDbA1BGQMgp45AQWqxAECFvyNh0pOkxUMKce6UAYWxDQRoMJezZiFrRUMBjjzyGBY8vSJyD0aVl+Fm1BsBLJM+7BqQQSocMRun+n0DJx4ehZPAgBP37IehVDereDSgtAwQgZSv2q2/ARVu2YNWadfj7u+9h5YqVWPbOMrz1xlvYtEEDa7MtWVz3nevx/or38bXLL3C8TeWVHI4pzN1jDkufa2VutCBkdJrzLUiE8exvABq/DpDQ0GudqwApDfPWgE9y15IcSlvnKQzQk5SGmBFpoLeCOe2KTJgwv429DwUi3bcJZ2ebewXefWPvE+9Gsba/MECpXFBtq9o+tejXrx/WrFmTuM6FSAH4xbatuK++HrN69cbYslIX7n/b3zOqa3B63TrUF9FfDhkyBKeffnq76leIPvrB/6LpuefcdtmnP43q637YZeX52nzTzWh86im3XXrQQai59Sedln91WTW6l1RhW8sW72KktZ5A2DIqEKR5wCQECd1mQEKRgFRKP08koSC88adpeUL6lL71LJxWmfbP9h3euDUhM+Z149h4lcnfTOZR7Li2WC1YsAAnn3xyh/LIZDKYN29ehxeIYXVczz33HFavXp0I7zb4czuhNlZd6OsEQn9nLjsjYfyFPXwb1mF6fOMD0+UIB+8P4drWpyfS83AGp4ruckUQEjtMZ9+07h/44I/nQDbHfJ5G55z3VRx40EGuj7Xtj/NN+lBtE6dhewN+cfsvIvmcddZZmDBhQmoZnSUiQs/ynlhvAeGufdS2hltQw11b3b4IUpCeFZxVUls1JABlrXAJIgEJBeHa2fDK2LZYkeeHjJwuFbbrfvsda4qL8kPuGFfjDtH777+PU045BW+++WaH8jnooIMwf/58DBw4sKh069evbzNOjx492lutotWpsOW27pOdzdpLaxYLTbqD/e7btm3DuHHjCvZv+ho5ciQWPbsI/fr1aztyF6sl29xuW3D7o49h4yWXAtlsJDwYOBC1v52HzL4FwENTlDdFzLYtxgRIi+aDYm1WpqvoUvu4MzWoTw/9jsyMR4zTBPpIpB5XUGB6KQmlhBm/WDsiPniwXiR/mS/7FX9Iw+/opfEvTIoHzNaVojHD34TWrMJ3Zq3AH64+AFXdo77sXO/v9jh5p+6nj/wdz77xb4TjUO9jHD5kfyvvPBu7J7wvgEz3Aeh3ym0gQWhc9Tq2/etJNK17G7JpS4eqe/XVV3s+PVYuEQhDq4fhH3XaztEQXmgb3jfvpe7TsioLIABIAkqYb+V+EwJASUgIEEmQ0v42bYdax6f3Dt6USmTHMeaNugrted8fa21Y/W3zgV40zOWpQkNXKQS7wMIES5cuTQVrT5w4MWeakpISfPzjH8fSpUsj4UuWLMErL7+C0YeNztHOeT5Wb/f/vf1/iTI+ffRRkXOqXcoWqgzf1RTma/7eY0C/PqjAdmwFcOihh2LMmDF5z0FH9Morr3RZ3ruCqkqr0KOkCltbtiBuWOjLQFAkISXp7lKSdmsrQEmCNC9ltIs6gPH4GaC28X8rpd8HefeGtONBdxPAGwcmfXVAaI+Ej5g3hkRsLBm3k1gsFovFYrFYe5QYrM1isVgsFovFYrFYLBaLxWKxWCwWi8VisVgsFovFYrFYLBaLxdpldNBBByEIAmRjE80jUhJNG95CRf/Du7AmXQicicO1TXF2gld6XWzkXMSEdpAUIuny7UvPOzJpnigVdP7CCy9gy5YtqKqqcmC5XPInVFIkjFLj2F1pUG0kziMlJ12aSZbKKyKc2OpN1LXgG3+fgvdbxYpUYV42JD6X3oXHYRbR+yJ6vsJJgX6c6K36/9k77zirirOP/2bu3d27FXZpIiAiFsCCBrG8iYpiSZQiloiJQcWCqK9d38CbGAuxoyK2BFBRASuBCKKiINjwRZQmQRRQQYVlKbts33tn3j+mnDnltt29y6Lz8yP33jlzZubMmTPzzHN2vqMWCZqAbc8JGiRGxKJheY2EAzwuXFuCvOFegJgpuHZLKi8vD0899RQuueSSpHEbGhowaNAgLFmyJPMFs/rZ6g9/+AOGDx+OFStWYMGCBVizZg369euHc8891wWLmTBhAqZOnZoWQPftt9/GAw88gNtuuy0TRd9juv/++/Hmm34IaybVVLD2rl27Gn3uAQccgC+++AJFRUXIy8sLhLDHEyEEU6dObXTeVs2rnJzUYNb9+/fHqlWrUgZhHnXUUSmXIUIInixp3g0hgqxk7gn3x3GHkIBzdDhBs8K1AQeuHYJCLkoQMYQ9xzh0KgqRpKwovzUmvhHjNzUYSrMqq5JCta++4Wr0O/pXOPSwQ9GjxwHIys4S+GQFYZZl1IgmE5jtKoMKI0apEAiN9dps2s6TdaA+dBiIPofpmtSVAwICxpkDPlQHqbKV4bvBNVU1uOWGW3z1kU0I/tqmDQhg5gQOjnCXzig4ZQByT/gvRI7uh3C7YnBtxxufnIMZIBXOOXI4Q68jDsUhXM8EwDnDhvUb8emHS7D4vcVYvOADPDdxKjZ9uxl/efQvyMnJkoAlZftTXTkU0ABxrkgd0n7WdU5lzRIHhg1OQCnkvRXnUKIQ29S5j4RoKCUBEaAfSkEBEOoAtsWGOc5vAAhBArepahmybLp8FBwcIXkeIOYC1MxftgxXKyNO2+Kcg1Iqr93flszvCxcuRP/+/VFZWem736lqN2e4cPs2/D4vH/e2bQuzhzSb90GhMD7stA/OLtuWMtB+1KhRGYUP1y1ejIav1unf4f33z1hevrw/+tiVNy0pafY8uhV2w+qyVU7nB8CYVBtwfQdaRzgHGJMdMgGholemXMCqGGegPCTnqIK846DqnA5FtUWdK3W3WVGEvQusM2vWLAwbNqxJafTt2xdvv/12q4BPWgFvvPGGLyy7zQHIKtq/5QvjUgZ9nYDj7yTeYOLAtX3FMH/EtQ6N72Y86GNiGJZjNldxme45AgprfPgBb+6LcPJr2PUtfpx3aVyo4vkXnIf7xt/v2GdcFk5ZlyZUG04/NWP6DOzYvkOnk5+fj/Hjxwfm0dzKDechJxRBTbRGd5gEyjeqLA+AcOLYhJwqDiW4hGoLjpoDNxfV6odri/7XOQYOB66tNgNUMDXPpgguP6THn5uSH/JnAFFjjOGmm27CxIkTwRhLfkIc5efn4+mnn8ZFF13UqPN37NiRNE6bNm0alfYeVbL2kcEuNG2p9ux5rZDSqS0A3F2yZAlOO+20Rs0Hxo0bhzFjx7jfBUnFf4eWOXFw1EfrkBNOfxO78rvu9kG1wz17osNL0xHad9+U8lZK+Y6pvtFTT8rf4t9gNo6FoN6BqR/yXHUO3Ys61C7tC/V44/b8CE8B4XL8IsoPoGYgTjxRF2qeYtwPGV8nSxyPkm8sEi/hdFRQIp0gAXdA2zNGgH637MTfXFaH6//xDabceAj0FHfvuTVNk1FlC5dvwIMvL4a7Y5TflS9G/S+hys681TlH3DVZkYQDCCG3a3/kdjsWQAisbjd2r52Nmu8/BIvWItLhcFRueAfe+1fS/7+R27k/opWloOEcgGaj6z7tcM21TZv3/ZJUEmmHouwiVNSXg0K9q6G+qQFhFJRS4aPkBIwwaYoShOQcgYMhxigoYbo9qL8BEPBsCmj/F9dTGiY3rVY8fj3VIY5drHzMWvI5Z4zpR9X0vXLpNG0NYO277vJvANe1a1f8/ve/90c2LvK000/zgbUBYMSIEfjoow81PD5oHDfT27J1C1atXOU7dMHw4a7hx5WOnCOoHlwFMThhBx18ED7/7HOMHDkyfv5NFOccM2bMyFj6rUVdCrtgTdkuEK8LlXPE5BhGKAGTn5wBjAIEwn/MCdeb6ekN96CGS7HZHph4bqncEJIYDzmXsYkYxI15I3RaIoYz5pp/9yOT0c9eKhs1xQuzsrKysrKysrLaO2TB2lZWVlZWVlZWVlZWVlZWVlZWVlZWVlZWVlZWVlZWVlZWVlZWVlZWVlZWrUa5ubk49NBDsXLlyoTxarctzzBYG8gocMaEawMOoC4hGMALkwmKF7TIywugSVq4gO/eRfgmSU18D+V2CEzt5AEn47PPPksILosP1Q6O4wOhEBMU4D6T62V3mloDtWBec7gZNxZjmkBtxQ8wYYIK4qeiuNPX+bg//D+M++zAwd31rYBfgAGZcS0Kh2IaQF2CYvqpBcEKyKgAPubZrqZGAMI5uEzAm59IzwECZBqu3RKAD6WLL74YEyZMwBdffJE07qeffooZM2bgwgsvbIGSWf1cRSnFUUcdlRCOm5eXh6uvvhoTJkxIK+3bb78d1157LfLyxGYHjLGMgiMzrcWLF2PMmDEtnm9+fn6Tzk8XHEQIQdu2bTFw4EC8/PLL+p61b98+LbD2P/7xDwwdOjStvK0yp6uuugoTJ05MGm/NmjUYMmQI5syZk1K6nTp1QkFBQUrtbL9QCOmjn5IryBL1/vbHcYeYHFODlaFhT02Ba1MQAfCT5xuIP1eYspMocXJhUAAG4rLndPrEi91RwQQNnOPV6urAUu7bdV/87x1jce4F5yJEQxKiLMAt8aDaGtosM1XfOeCyqxR4W9tPnimDA3Z0yhpQja7KNu0wB2zrPUVtXhNwv1XeBsT2xRdeQOnWUl86owoLcEA4rBlUtKQEbc4ejIKzhyBy5OGOjQ4DmsKNjIgJs2G6/IyrEjL9HYSiZ88D0LPnARg+4kLU19fh/XcX4V8vzcQNF96Aeyb9HSUlxaIsGqBN9XxBg6YJEVxtw9bWv2UciboGJQLkpKAfVN9Jou+dCXcSYRSEOsepjh8CJQqsDfnd+U1kProtEaelUjMvokug25YK8bYBH7DdnAqqtmXEA4CDDz4YmzZtwoV/uBBvv/V2k+B3r1RXoT2luK2oSLYBIT0VI0AhKOZ36IRrd+7AO7U1CdMLh8MpbarTWEW/3+QCW7ekWFkZ6pcvz3g+nQv2xX+2rwFjMU/nKp8TrtqOwNoSRsBkPMrFM8sl6Ior4CrEvJvLfpHIOTchBl5btz/RwYip/d4N1iktLcX555/f6PPbtWuHcePG4aqrrmrGUlk1RbW1tXjuued84fn7n9HyhQlUBn2dgOPvJN5gw9/py95rFXrL6PWHykT0GMfkGGpahI7VR+B0AF5Po2PRJbM4CWq3LMPmfwdA5qTuHHcnbrjlBjF+Q9WDc00+qLbsr2IshscnPO5K64YbbsC+KQBXm0ttI8Wo3F0pbAquQGeOxUsJZA8o/mOid5d2CwcDBeXS5ibJ4dqiPpxj8f2QzpdkmyLsTZv8NVbvvfceLrjgAmzfvr3RaRBCcP755+OFF15AdnZ2o9MpLy9PGqddu3aNTj9VNTtgOYPdY0Zkdo3Br3Hin5pB3/vs2bNxzjnnpA1/z8rKwuLFi3HMsZl+7xdPykBUP4l+gVITq20UWDtIrHQrSs88S/9OdMuCwdru+XlW/2PR7p9Pxk+Dc9R/8QUavt4AOJcE/Y6srjbQv1P3ySdguyvA9LswNdvmoF06I/+/jk94na1J+5TkQ99b4p1VeiDalAMKtA3AfLi8Uwr3BFnaHnoAM+PIdIxJiRjiuJGEx5bR7U+k6xwjTnpSH60px7jpG3D7RQekWzU/C63bXIbRE/6NGFf2n4JjK1iy8q95vXnSD0MIACpsEg3hhkzDrG+CUKQYxUeNRPFRV8i0Kaq+fQ+cuTf52v31XBQfcSl4ewK1Ydt1f+yCrPDe+55mT2j/Nj3wxdbPBY+eqJfhcB5PiE0TOQeYPBaiISiQdQwcIe1RZOAIAXpzL+dRJXCeRf3nAkaH6fgaDN+BtF+ZPM4BcCY3qeZMpsX1vED3NvK8EPYsWPvRRx/F9OnTfeGPP/44IpFIoB9YafRVo/HkE0/6xvm1a9fi5JNPxqxZs7D//j1gjnC+9AgwZfIUny03cOBA9D3yCO8eAs75qi7Vpucub7E4pfv+3bF65eqMvsefMGECVqxYkbH0W4s6F+yLNdtXI8YYOAXUDRF+95h4HNQzqfeooGK+SJxN77l8/sSmmAQUEqoNZdUQ+bc4zthLiDGPV88iTNi2PJuY8z4ONaP0bq7nkn9At7KysrKysrKy+pnIgrWtrKysrKysrKysrKysrKysrKysrKysrKysrKysrKysrKysrKysrKysrFqV+vXrlxJYu2WUJpEgraQV+cMNllFAg2AwhHthWGplS3VlmDdecPpBUG0AiLTvG5jq8uXLMX36dFx00UWBx4MWZ3qXqMeDanMJ6zGh2kFpmwsuVXzuiuPEcy2p96TrnOes6NQACu4ADThjnnIFlS5AemGgIfWDQYBk9KJFyAXAzkJwrovmLPjV631lYuq6iALMKKCNsdhQQ39c4AYDpo2fH1x73rx56Nq1K6LRaNK4l19+OYYNG4ZIJBOoUisrRw899BAmTZqE6jiQ1iDV1dUhPz8f4XBYt+fi4mIcdthhOOusszBixAh06NAB4XDrX05SVlaG3/72t80PSkpBJ510UpPOr62tTTluQUEBtm/fHgi16t69O7777ruU07rpppvwyiuvYMiQIfjTn/6Etm3bpnyuVfOrT58+iEQiKbWHuXPn4qabbsLDDz+cUtq/+93v8OqrryaN9000im2MoUMGAPupYBlFHNOuc58VD6NIgLhwbXWeN8REKRIAIRDEZJjivqr/GYCQ8d20gKiEr8TJyJOre8uT92pqsSMAHnba707DpBcmIS83FwpImApUW+Xh4bY4uRIYYGaxcQNnXB8Tl2JcBIfLtvJBuohiQFFfHGX7ee1wx8wW8BjGjfOIY89FGxrw5GNPBdbjpXkFYAByevVCyZWXoXDoIJDsbGl7c4PP6bQSrq5bQjcEfJeDg4JzgeugmlsVAlUIME5AZdwQIYhEIjjjzNNx+pmno6ysDP9+bTYOP+5QdO3ZVV4bMTaYkXWl7oc0tKlR3yAAlccFkJKCEwXAVveDgHIJ3DZB2lCoJuKEcTjfCQGh8nxXbPMbNBA8RB0IlIJqc11++ZtwF+hbt4c4UG1OzDZDAr8rFRUVYc6cOdixYwfuuecevPrKq/jhhx8C20AyPVNViRuLivyLYZ1pDwiAJ4pLsDEaxcf1dSimFNfv3OFL69RTT80orLRi/PiMpZ0070ceBWKxjOdDCUWn/E7YvHuzfAS5Abci+tkxe1jCAE4JGGdG/8ZlH+HMP8WcVgJ2OMDAQEnItUkUiIPJ1aBVAHsjWOfLL79MaQ7qVe/evbFmzZoMlMiqqXrssccCobdte4/YA6WJp1SsuKYkrwwKb7BnM0FXMbzWoC9RI9zrrySG3QOnG5LQLudco49wpROUF5z4nGHbp/dj18opgbHbtm2LN976N/oedaQ8WxtU+priQbU5OObMnoN1xoYMbdu2xa233hqnbJlRdigbeVn5qGqodI3ugIBqM04gNgnhjp0iYeaUU4AwMBnGQJPCtYnyRapjIHBtlKAsP12NXPtEmwzX3gshahUVFRg2bBgWLFjQpHT2228/zJ49G0ceeWSTy5TKJk/t27dvcj6JtCd8RYmUCECZrtKGwptZp9HFa0hhM/rfP/74Y5x77rlpQ7WLi4vx5Zov0alTp2YrS3LJylLzPb1Rlb8CaxtqgJzm8bGx3VyOM40AACAASURBVJXAbucZSnS7vLc2KH7IBN17+zh5idWvz0LV1Od1FDONePteVD77og5Xd1PZ6zm/Ow0F//XrBCVvXerYNg9qwqLnH5wB2vchaoVzBsJlGJdXTk2PEoz4Io7wXRnjPnEeQmcUcjxHbg8ZASeeNLUcv5Cm9urU1NyegEtb58UFpdinJBtXntm1UXW010lW14/bd+OP976K8upaKCCrH4itPpXvQwG3HfC2uGuGX4Q4cFdnMxcY34UHkQCgue0Rq9riKl7Drg2o3vwRcruI56R9URi/PyHzG05kWrFYDBs3bsSGDRuwbds21NTUgBCCgoICdO7cGQcffDA6derUbONKcaQEhTmF2F23WwR4AL6AuG8c0s9r+CWpnBRwKqxNYdMyuRkjkbY5AzgFIwxUIrip6dLg8qk1bHfojfuccpq+b9UdMMNZxZnsPY3+YU9thvvDDz9gzJgxeOGFF3zHbr/99uBNWz3dU+/evXHjTTdi/EN+/9fKlavQt++RuOuuuzDqqlHIyckJLMd3332Hhx58yBUWCoVw34P3OcMwV+MO95s3eorn/GWH+nuPbvt1xcCBA1FSUhKYd1O0efNm3H///Xj88ceTR25GtWnTpsm2tdqMOR1l0Sy0i7THtppSgAEkJHzxqidkalzi4t2GgMkz6RIQm09yzsEIl3NJJsc9Kp8ascGes7WEsbmeLoW42dQh4cN1SCpoc72gv2sBHD+3SsP5OyL3XL2x+rlt8GRlZWVlZWVltTep9f8lpJWVlZWVlZWVlZWVlZWVlZWVlZWVlZWVlZWVlZWVlZWVlZWVlZWVlZXVL0r9+vXDs88+mzBOXYuBtZUyCJ3xLtaXi718wJm45Ym3pD6tQsT5zj2xjGPEtVoNJBQfMjxp0qRAsLYP5gf3AlRvHBcsxQvV1r/d55lQbbXolcu0xG8H2Kfiu+tdLLYL0TBCJIQQDYESCkpowoVxjDMwHkOUxxBjUTSwKKKsQYDEAN+99VSnrhXOnYsmxoI/zrhuO5xwY7Ef0TAhblSIRPnoOA5kSK3lJTodnZex2FCXLRW4drpQmwRqKbh2p06d8Je//AV33HFH0rjV1dUYPnw4Zs2alfFyWf2yFQ6H8dJLL+GCCy5ATU1NWueagL6dO3figw8+wAcffIA///nPAER/UVhYiH322Qf/8z//g5EjRzZr2Zsqxhj69++f8nWHw2GsWbMG5513XtLNOVLRDTfckFI8xhhef/11jBo1Ch06dMCAAQPQuXNnxNKAWubk5ARCtQEBZl68eHHKaVVWVuLdd9/Fu+++i+uuuw5FRUW47LLLUoY1V1dXY+vWrdi1axeKiorQs2fPlPO2Ctahhx6KZcuWpRT3kUcewcCBA3HWWWcljfvPf/4zJbA2A3DTzh14oV1moGaJLGRlDpjQ6qCzvBhF11ECGBxfXzx/aUQsxVgJgSicsoQ9CCksEuAAth3L2rRb/PJazaYlPqPaD5jr+6u+eOGV50GpQmZLiHbaUG0jTNWNAdVWQAhlpwl70F1LREFlCPeEq2vgIJQ6jCiPHU4I0basssM1UBvmlMbYroYAYBzz5s7DhvUbfPUzsbgEeYcfjg4334D8U08R50owir5uCmGrcibhNRQEXMA69Hd5HfJiKCQghyhAkmw3hIMzBgXeIeDgVFxHxw7tcfnoy1BTW4dNP3yPgk4FAghHZHlUe9T1Q4y7YkCv9L0Txyl3WgqhEuIkzxcYEaqvy7H7ASoh2oSo8xREW91zSKiIc4TKY5QKWKUGenNZPmKWz4uDksfiQLXNeRglmmAU17ZXbaCkpATjH3oID0vg9JAhQzF37ty0YIi1nOOBigqMKSpS2aqpjK8f6hEOY/9wGBzAIVlZ+KqhwZXWhRdemHK+6YjX1KD8vvtR/drrGUk/Yd719dj9yKOofG5qi+XZuWBffF/xvfjBAFACwhUelYAhJu4NITKMAVzBqzggYTocDmSHcoBL+Kp5b7mG3jmhDnQHMDpKqJ9KrQ2ss3z5clxyySXYvXs3OOfYscMPf0+mNm3a4PPPP290Oawyp2g0iieeeMIXntv5OGQXH7IHSpRIGfRzAm5fp8uVaPg6gwy/wJ7de9yTqHakQj/oTkwzvhNKfOl7xzLneNmnD8SFamdnZ+PlmS87UG0NFXeuJRFUGwAefegRV5rXXHMN2rRpE5hfJlUcKUZFfQUA08ZV2/IR1zcKAk4oKAdiEIBCsWkMAM7AOBEc0lTh2kRBzC1c26vx48dj7NixqK+vb3QaWVlZuOOOOzB27NhmK1cqG8Dts88+zZafV3HtyFTuazN3fc0J1Pam2Sgon9ntpVi05vK/r1u3DieffHJaPjFAQNjXrv0PihsBwNSX6xp2SJPui/d1HSEEMcZQF6tDTigYEJppNfXumH4LrRT7wuCabLkNUZtD7Ypy5eWKjX+UH0MEijD/piDqTaXpBOBupwAA/0AkjxMvVFt95VA0bQ7D6cXVPMf5VzoxXGUSDVSWWf1PCMApxr++GfmREP54SufGVtXeIVll28qr8Pu7Z2BzWTkgYdrEVS9Uf0rvDDRUm1CAE+d9KaGGT4Z4zoNIm5jeRKfu2x93M7a+598U5ae3/xsHXPYFAI4/DmiH7HBmnpkff/wR1113nSvsnnvuwcEHH9zktGOxGJYsWYK3334bixYtwtKlS5O+r+nWrRsGDx6MK664olk28+hW2B2ra1eIHwQ+uDYBVY4tOJFiAKHS28bBeQyMh0ApF3aqhvsSuVEfAScMBBSMcelvdWx5x5Es0zPeyZsbPepHl3Ntu4rNxYxwCB9kiISaXDfxxDnH+vXrwTlHfX09tm3bhjVr1mD+/PmYO3cuGjx+MkIIxo0bhzFjxqScxz1/vwdffvkl3pr3lu/Y7t27ceONN2L8+PG49dZbcelllzpQZw6UV5Tj3HPOxe7du13njbtnHPr2PSJofwvpB5TobJO8bY7Z8vg+nTvjsF6Hp3wt8fTOO+/g22+/xY4dO/Dtt99i2bJlWLZs2R7Z3OXyyy/HQw89lDxiBtQpfx+UVm8FJwwsRuRzR8T4KftRzjk4YXLEJGAKQM+Y2CRSHmc8JCH3kM+heLgIF5touv10AoivpP4uiKi/8yFcDqHO5nouPyF3zku0SbxLe49pY2VlZWVlZWVlFUcWrG1lZWVlZWVlZWVlZWVlZWVlZWVlZWVlZWVlZWVlZWVlZWVlZWVlZWVl1arUr1+/pHHqdq4Da6gGzcprgRIpZRA6o4HEBlwGHuBM0vJ4oTIJM0whnHuOuEg4/mgEiHQ6GrVbP/Ol+tlnnyEajSIcDhunOekTVxgJjONem64WSwYvnowH1eZchXInTMXkBrSCA+FQGGGahTANO+C4NKTg22FkCWKjVJRFURerQ12sFvUxB4riYXkbEB4D+KPgOwoUpOgyDJr4oBYPqkWDzuJ9sShRLct3UuU6hloUrPLX6es74+RPiAOn8S1K9PFq9g649t/+9jc888wz+P7775PGnT17Nj788EP85je/yXi5rH7ZGjx4MMrKynDeeedh3rx5zZYu5xwVFRWoqKjAZZddhjvuuAOLFi1Cjx49mi2Ppuicc87Bt99+m3L8F198EQcddBBmzpyJgw8+WIBQG6mjjz4aRx11VMI477zzDm677TasWLFCh+3cuRPr1q1LO7+srKy4x37729/i6aefTjtNpYqKCjzyyCNYtWoV3n77bVAaPJ5VVFTg4osvxuzZs112R3Z2Ng488EA8+eSTOOmkkxpdjl+yXn75ZfTp0ydlENrFF1+MsrKyhHFWrlyJ3/72tymXYUVDfSat2Lhpe9BCnnj+X0o+nKLkDJnh3rTNcxVGy2CsgEkbR4UR49NE4sD47S2HmRcJCPu8rh7fNETh1dXXjUaIhiBgEB6IdspQbThhqk4CoNpOffntJpftZVSeaYersrjtbCc+59L2I85GNASKPyXhMoZtqaAn9dF6XHj+H3xlOn7/7rjgofFoc/ZgV1bihnvtVgFzZlzdTQHXEDa+eXUK7AEB51Wb6xAqy8oAGhLADmXjciKBOiIkNzcXB/c8GHX1dahl1ahsqBLtxZyqEQfXBFUHRNnoBFwdJ0TnLexmEY+AOlBsCePRnxpazUFDBmwbEpyt2ojRdgQMSBSSgmqotqhDBY4CNBqTcOc8OOCSZFBtdUzffx4fWme2BSjICoBZs2dh7dq1OPGEE9OCCr9QVYkxRUWuvkFNXbxTKaVX2ndE/y0/ol6WNysrC0OGDEk5z0AxBl5dDVZdDVZaiob1G1D3yRLUzJkDtnNn09JOJe+aGrCqarCybYhu2IC6T/8PNW+8gdi2xGNHc6tdbntk0TCiPArODei+bmUEDAyEqzYnAdqcCUi/bPtOf8IAEjJ6EQYOqrsD3UodMq3RT/O9AqxTW1uLAQMGoLy8vNFpEEIwf/58RCLxNzaz2nOaPHlyoD+hbZ+L90BpUlEmLUS4fZ0ul2JzwrU9lqEyTNRIpjcc8Z5jghG9UmkS1PzwEXaunBwYKysrCzPnzMTxvzleg/W88GckgGoTELw7/10sXer4USORiA+M2FLKCeUgLxxBZUOVskoh+k1hcxFOpZ1ChO3FOSA3jmHcsFWkfcIYAyEclMhtbDjghWsr2yRVuHa8zf5cTQEp+h2DJhOtSKtXr8aQIUOwcePGJqVzwgknYNasWShpBLA4kerq6pLG2XfffZs1T6U9ATOMp0xAtYPSbxJgO9XoTfS/l5aWol+/fmlD4Pfdd1+sWfMlikw7PyMyUjfJ2dx9OFEZquqrkJPbcmDtRtWH+f7M/Iw3Z+P+EdecXyUqQ2Peme0pFRfkwnnHpQYA4RVy3pLJ7bc4h4ZtE7Mm5P/KP2KM9W74tXLkeDetVRMbl/dCxHPZKWZS8eyeIK8UwDnBXdM2AuD44ymZ6YNbi7burMR5d83A+p92wA3VdmDaALTvRoC0IY8R4164tw9R9au/EzhpusKd+5HX/UTQrFywBj9wuvq7RSg6YAAuPKldxupi5cqVeP119wZft9xyS5PS3LBhA5544glMmzYNW7duTevcTZs24cknn8STTz6JYcOGYcKECejWrVujy9IprxPW0ixEeYMPqg0GsWGd3JCPgMn7G5LkXiYeZxpCCNL3QBg4F/5F4WcU/jPdB0i5+j/xBwQCEAzA8USIY1w1B270t9p2BZgEbSufhZiNZM4QjcViOOigg1KK27dvX0yYMCH+u584A0FWVhZef/11jBw5Ei+/9HJgnM2bN+P666/H3XffjSuvvBIjLx+JSCSCoUOGYvkXy11xb7jxetx0842uv5VQnlvdE3ptfub6Kw89F2zXrh0G/XZQStefSA888ADee++9Jqezt6tjXifEOJPTaOLMfZl4JpTfj3DlnxbPktrwkkNsjgkChMABrsD2VPvJ3fM7/ctoftLHzaF93K5DiDMH9A6jUtruVcN70DErKysrKysrK6u9UhasbWVlZWVlZWVlZWVlZWVlZWVlZWVlZWVlZWVlZWVlZWVlZWVlZWVlZWXVqtS3b1+EQiHEYrH4kThD3fbVyN3nmJYrGABnZVWGlvmbi/plNhoiEhcoY0QODE+aaUAY98RwEXDiZherCYZ51dTU4Msvv0Tfvn3lqe6lcE5yTj4pQ7X1b+8VOMcdqDY0UIcbOahll2EaRnYoG2EabhywIgWFaRhhGkZ+Vj5iPIaahhpUR6sQZVFdp2pNtlrUJ7jZJojHWbbL1UJFTZmRR4gDCfAwjESohozJhYoQMDIiF5NzmR7hDpAbCIDaeGA28RYc7i1w7blz5+KII45ICdIybNgwbN26NS6o1sqquZSXl4c333wTF1xwAV555ZWM5LFp0yYcffTR2LRpE/LyWnLTCr8eeeQRzJ49O+X411xzDS644AIAQM+ePfGXv/wFd911V6PyJoTEreNoNIp7770XEydOxLZt2xqVfpASgbWHDh2Kzz//HOeffz7Wr1/f6Dzeffdd9OrVC59//jkKCgp0OGMM11xzDSZPnoxo1A8Erq+vx5o1azBgwAAcccQRWLp0KbKzsxtdjl+ievbsibfeegunnnpqSsD37du3480338SZZ54ZeHzy5Mm48sor04KJ1XCO5fX1aEsp8ihBNeMoZTFsisVQQimOyc5BXhPH2GToQz92hASeZdqFrqOSZ2SGe+MqLJII88O1OYjEtLoVDxplYhfNY15ug/r9WlWV7/q7dOuCwcMGA3Cg2hrFkzJU2whTdZEAqq3nD4a9HDifMNhPLqi2imdAYVy2t3ljePAMxdmshmP9hg04+6xhruOhUAjXXHsN7ht3N8J5uTIpT1kdmq60cyFh0VSU15W3uhgJ3eBUwHoBbZ+6AdsivgI9wwCFcwWKJgS5ObmIIIIslo0qVKMuWutUtc6SGKU2AFmcg1AKDQImwu4WYEoCg2EuAOBEfTfSoqKMFBJSKfOiHCBUtSVxLiWyFBISTmWFEUr15kKUUAE5oWb7Nud56sPTtlxRiHF/4/cbrvleQP/Sq1cvfL/pewwcOBCfLvk0bjqm6jzzZF8/4cpfKAfAvW2KcfMuAfD+zW9+g7Zt26aUXzw1/Oc/2Hp66psbNKeiP/yILccdv0fy9oqAoH1uB/xY+YPRR0tgDphoNgQSxMpBJFCbg4AxDkJFTE4IOBgIQhq0Kn5TA4ztzAe5cef1eKDaA/W359YE1jnllFMaDdUmhGC//fbD3Xffjf79+zepHFaZ0e7du/G3v/3NF55V2A2FPc/eAyVKVRn2cwKOr9PlWvTAtX1l8lp7yeIA/nOM0dkEbGvbyftMuzuGWH05trx/c+AlRXIjmPTsJJw44ERhxVEBdjOh2jwJVJtzjnvvvteV7vDhw9GxY8fAPFtCbXNKUF5XoSxT7SNUhinlADgFJcImY0yCCEUFaDtDw1Y5wIljjYsqdsO1ubRhNFxb3p/mhGvHhRMHGfh7WD/88ANOOukkbNiwoUkA6eLiYrz44otx55VNVUNDQ9I4Xbt2bbb8UqqLRPcxxarMNCi7sUpUruZ8h9FYe6e6uhqHHXYYKisr0zrvpAEn4a233kKO9DN5EYouZfA59b6SE2Gqf5H9O4CaWDU4L06rjkLduoHkJIZxx7u7Qe/Q4KkjDiC0T6ek5aAlJQjv193n+3CApE64GcK9/3MOBiDUvl2ztr1Mq01+jqxELiYP4iqMGFwfc8F1GZfRvO+1DBHzuHagyHz8dokD4hbx/P2bx4umv3I951I5cqgNL5Q/R2x6dOeLG1FRFcXVg7unWkV7jziwcctOXHjPy/hu6y64odqe/7XvjEJAl0PCeSI3H1PHOKGACYqXv4kGagu/jfteUxdPvdNpD+OnN0f7irvjs8cx9OzB6NAmvv+/qZo/f36zpldRUYGDDjqoSRuXKv3rX//C+++/j5kzZ2LAgAGNSoMQgn0LumBj+QYfVBtEPhPceS7ACAglYJyCMA5OOThjiBKOEBy/Irj0PBCAMyb8Z+q5JYDYIEekqnpEIjfwEfG4Zu9zrv4RpzLtb5Q2DOe6zNr/uYc3Jxg+fDhGjRqFk046Kf64lsQsikQimDZtGk74zQm47bbbUF1dHRivrKwM99xzD+655x4UFBS47IX8/Hw89PBDGDnyUtffQfiKIevUtWGEOX4bx7t264rOnTsnLrxVyoqEIyjILkRV/W6AEd2WCYXwwYOBEQewzRkBp0SGcYAx4a+TQG0ux1/GAare1kj/P/fM8wACb/OMt7mee3BW43EjLnjvMW+srKysrKysrKwCZMHaVlZWVlZWVlZWVlZWVlZWVlZWVlZWVlZWVlZWVlZWVlZWVlZWVlZWVlatSrm5uejTpw9WrVqVMF7ttuV7AKytFA/h1RxJGwusXTkmAAvoMimlUrZ4K8PMBfteABXxRnHDpqLBiyYBYMGCBTii7xGBJXDgWOZvozjEWSypvmuwgVEeNy4bSAbVVoC97FA2ckI5DvilhRQiIRRkF6AguwC10Vrsrt+NulitA6njJgjIuC8GAJsQBwykFxnKOJwQCeGOs4CQeFMXkBuiFwvL9DQM0N02UoJrx4HaBP1OppaAax922GG45JJL8OyzzyaNW1ZWhuuvvx4TJ07MaJmsrJQ++uijjKa/Y8cO9O/fH6tWrdpjwPitW7filltuSTl+v3798Pjjj7vC7rzzTkyfPh3ffPNN2vlzzrFr1y5X2A8//IAbbrgBs2fPTgkela6OPvrohMePOuoofPPNN3jmmWdw2WWXNTqfr7/+GoMHD8bChQt12OjRo/HPf/4zpfNXrlyJq6++GpMnT250GX6p+vWvf40HH3wQN98cDObz6vbbb48LQLv77rvTBqzVcY7BZaVxjxdSivNz8/DfhUVo14RnPx760Msvddu0fps6HuLQe0yFK5aK97tCrlIjbggEDMIGMcPjMFYD8/aWjwAoZwwL6mrhVdduXZGdlS0QPwqqbXyKMjvAH5EecRgucOpMZZYSVFsFGce98wjFlOIQ8GXnmr1EMb8d7mTn1JzvPM6xY+dOnHnqWdi8ebMO7nFAD0x9fiqOP96BAwuwNzHSlhBERaghRDKpuORyErWXjOQaqVYlEVcqHEYktWGMzJHJuYQqNqFqMxo1f5DncYKC/EIUoBClO0tRF6p1IN2KlaVsZipLT0S4AO5wSRohjjlOFPKJqsuT16EQ8BK8zokDCubSbqYERKLY1QWIOYyCR6l/RTjnAKWizYjznViq1lR+rtseB6qtvyeAavvS0ffZrZxIDj786EP8ZexfcP/996eUnk5D3jsOd7rmb/X9d7m5uLOCooIxnHHGGSnlY5WaOuR1xObKTaJ9c0G10n2lfuYYOFebRQmwFaEMYrMDZyMn8fwzgIScWT3nAq7NoTeOUrB6LtPTzdRoE60RrPP3cX/HJ5980ujzmwNqZpVZPfDAAygt9dtb7Y+9HSSUGKjZOpRBPyeApHDthOXxls372xywlFNLdQqmXw2Ob0tHj5M/ISj79D5Eq7YGHl62chm67ddNja4ymRSh2nKM/fCDD3ybS4we7QcytqQKsgsQpmE0xBpEF8qFvWJuFGL2t5QAnAuLhhEqPgVtG8qEYYxBmJrx4dqqI+fGMXDEhWtrP6jHH+kyoBHshzTTMw40jxoxVixduhTTpk3D+++/j3Xr1qGmpqZJRaCUYtSoUXj88ccz5tdhjKU0LnXv3j0j+QcqUd2neH+bC6rd1HTShRV7/fVNlQP8TC2taDSKww8/PK0N6CiluO+++3DzLV4fSRp1l8rwkSCe+Q6DxaF4Ov27DOIcVQ2VKMguTLmYHWfNTBon3lgYf3Pa4Dje+ZtZF0U3Xo+im6737OlrvEvzAEvFnJnpMC5B0UzOcRlnPtBlY1Tz5jzUvrcArKICXPpcSVYWaJs2CHXeB+EDD0RWnz4gTdzkrzAvx9M01PtFaSuYdFwNxFaxjQ0iguwPOV4RtVsWANPZwLW14JV6d2f6yDiUl4jr3+qX8C2I+ROV8y94yirKycHw8Mzv8OOOGtz5p0MQos1ws1qJln71Ay596HVsr6iBuF7pH1H/azsQ8lOBt53NyoS5qI4B0PdIAbVVWhyCrB7SqYlw1R6kx44DuZ36I6ddL9RtX+sqb335Rpz7X8UZqg1g27ZtKb3LTEepjvOpaufOnTjzzDOxaNGiRm8S1Tl/X6zf9Y2GaetPCL+AeEydA4QBISoeaS79CeAUnDBwTsAIly2HO3Y8F31cSNmhXFqSRGxwLcYE5Xk0bHvI81U/II+oZ1PNPRjjOo2W2EQ6mebNm4fa2lr89NNPGDZsGCKRSFrna7uaEFx99WhEIhFcfvnlSc8zodo9DuiB+e/Ox377dROPZsAY5Zul6i7RGcOcDSJFSK8+h6R1LVbJ1T7SDrvryrWbjXNhPxEw6QcXW5z6INtyQ3ixMYeai4nzoOfIgNoOlcgNLx23tDMaqptvvifRMr57zSHRttybMwHGs8j9J7WW59TKysrKysrKyip9WbC2lZWVlZWVlZWVlZWVlZWVlZWVlZWVlZWVlZWVlZWVlZWVlZWVlZWVlVWrU79+/ZKCteu2rWih0sRTC0FnXDkmg2s7MRunBCCGJFBtsHpEq+NDG5d8uiSwhI2BaqvzvYss3Zfixmy7odoiPDuUhZxQpFUsjouEI4iEI6iL1aG8bhfqYnXyiFyWyw2QjLEcX33z8G1E1akVw9RcLGgsKtdAMmcRuLk8EZxIiI0brm1C+JLCtX2smqbDtTOtSZMm4V//+pcPrhukJ598Etdddx0OOuigjJfLyurHH3/MeB5r1qzBpEmTMGrUKN8xxhimTp2KV199FdnZ2cjLy0O7du3w5z//GV26dGmW/C+++OKUwQ3FxcX48MMPA4+tWrUKV155JebMmYPDDz8cq1evxo4dO1JK9+ijj8ayZctw5JFH4oorrsCUKVMy2ve89tprKcUbOXIkRowYgezs7EaXZ+XKlfr7woULMWnSpLTOf+6553Dfffehffv2jcr/l6IZM2Zg1qxZWLlyJTZt2oSqqioAQFZWVkpw9s8//xwVFRUoKipyhUejUReguLm0mzE8U1WJObU1mFrSHodmZTUpvSAL2WWfwLRpvcAid3wXPMqI5oVKmYgjE67tTdudvwgx0zJRRomuz8ttmFCxOzDurWNv1dBjAgRCtR1AsoylzSeiy6oySgeqbaYHuG0o0w5X4EKQAHta2d6+NJyNawgImKxxDVXhAAPHn28Z42qz5557LiY/MxmFBQXyZGkzKtsyAK6t0w2Aa4tj6l8jhDh3WQFyCLgA6UDYx1TOtTgxMS1cArYluFvnLnLZp2QfVFZVYldsF6KswWmXTlSRBiHGrVH3T1rtnAhWExHIkJC0yQUgCxLQJOx4QgV8RMC1ZUoM4FReAzgIDbnatQJzESKugRrth3OuQe5u6Je3rHAe7w+lYwAAIABJREFUFu91eL4HyYTrpGLlj7tnHNq0bYOxY8amEFuULbjnCIwKAHiwbTFG7diOU045JbU8rFJSh7wOElLPwBnAqNM/cS5ROYSAMAJCOThj4FT0vFzPzZkAa8t5oYKscglW1feaqz7LOyfVj55//tlKwDq1tbW444470j5P6ZBDLBSqtauhoQEPP/ywL5xmF6HowGF7oESNVQv6OdWQQ5xnL3F5vGVLdMyThnYgOhaWtnn0M+1+4GNVW7H7K/88reeBPfHR/32E/IJ8wOiDCAAmx3pwJIVqg3M8N2WqK+1DDz0UxxyzpzaQdNQ2py22VP0EwpXdCt3HCtgZBygF4WLjBCqvzw3XjgGU6g0MGeegxASTEoD74draz6jtOcOu0P20KpPHT5kiXDteWEuovr4e//73v/H6669jyZIl2Lx5M6LRaLOl36dPH8yZMwc9evRotjSDVFZWllK85ipHk/wxKZ7aWqDaZhqNaaMpn5tCd5+q3TNo0CBs2LAhxRIKLV26FEcedWRa5zRVvs0cuO+LHiV8VSM3cgIHdtfvTgus3Rxqam+lZ7sB79LiNQVz7u/1B3D1TqkZ+tGKRyckjUNychA55WQUXDYSOcYGXekoRAmywhT1DVzPM8TEUl2fujY4sG0xKQFnAKES8mnWi6/mzMFHGQHeDQ6IcJgQY7DSA5s3SSMOAeDb3Mp4S0eg4aWm5+ulhVuw4acaTLz6ULQrahqcvDVo2rsrMPbZd1Df4PKC6O8OVJsIH4sEZYt6UcdlmARug1DZHtS5Jlxb3j/dFzrpq82JVRrOcbeK2xbh5CPaNn9lACgtLcWwYcOwc+fOjKQfpJycHBxzzDE46qij0KVLF2RlZaGqqgrfffcdPv3007h/11FTU4MLL7wQq1evThvgDACFOYUozC7E7nrD/yofDcIAQgkYi4nbDbGpImFEbE6nNtaD3GQPHCAMnAsIMEhIwLNloowz3a44Z9LelBkaPgnA/SiLHLjeAFsGaH+F/iAZnXGlrPLycsyaNQuzZs1C586dcf/99+Oiiy5K2+exZcsWXHXVVXjj32+4wkOhEGKxWMJzN27YiGFDh+HhR8bjpJNPEoGegUnUn3vzBwXSNqeWjDvH27frkNY1xNO1116Ls88+O7jsGzcG+gB+rirJbYdvdn4tNr2Tvm2974TYSQ8gMXDCEYbcMJISgMm+lzvPBKEcQEj4AzkFJTHZF3OI2aHwDhJIeDeh+hkW7zG4Lod4prg0VyTgXvfFapxt4cqysrKysrKysrLao7JgbSsrKysrKysrKysrKysrKysrKysrKysrKysrKysrKysrKysrKysrKyurVqd+/frhueeeSxindtvylilMQpmLszKRvGchNgyQSLPnmQC8kAyqDaBq0/sJU1/0/iINZHBqzQ2uSRWqrRZRes/ToQrSxZ3jnDN9ToiGEQlFNOClNSknlIOOeZ1Q3VCNnXU7EY1F3dVPFEjbAfYQImE+nMhFrwTUZIExrmEBDsjHvHYi4doO5IwSxRRIDa4tkvHDtUWRSUKozZ4C2sQTpRQvv/wyzjjjjKRxGWM466yzsG7duhYomdUvXZFIBDU1NRnP58UXX3SBtdevX4/rrrsO7733Hurq6nzxn3jiCZx44olYsGABKG18v8oYw4IFC1KKGwqF8PHHH8cFMUQiETz//PP696BBgzB37tyUyzF69GhUVlZi9erVKZ3TWA0dOjStOguHw9i0aRO6d++eFEwQpB07duCMM87AEUccgccffzxtQFUsFsMFF1yA9957L+28fykaOXIknn322cBjqUC1AWHvLF26FAMHDnSFv/766ymD5xuj0lgM55eV4h8l7XBCTvqQE1NBcCYNc9K/Tbh2/DRMC8FkBBETSgK3VW7Ctc00zDJIHIr8zTUehyOxhU8832s48Gatv2/ev0d3nHDiCVDWNQGV8AgHqg0IyIuCPygojPMv0Rk1CqoNA5ilIdbQ4cSwhU2AdkI73LCxzfS9dvg7b83HtBemARB99r333oubbrnJOFHAqpxyBdiQcNudPri2AZdy0F5EAnG4to39gG1uNAKi4YycqE1nIM/h8v44c7LC/CLkxnKxvW47qusrZTmIUwJlK5t9uwnYARDigL4TVE31xAVReV84oQ78WhVKwZu45DZJmAjR0CcHLiWqSYBOiLy/CvJJjDJ5gTmqbZkgEi9UO5V5qB/E4+4VvGls+WlL8jQ9SXl7D/O3+zkHfpOTg44FBfjVr36VNJ+k5cjLQ3b//nGPR7/5BixDYCuSk504740bwVKEXTaHIuFc5IZzUROtkf2XaGOMUyhYFZiA6VCFxeFUzE+phORI0C4hXPYB4s5ppD1n4nmAZ0zg5jOnUK28VYJ1du7c2aTx+7rrrmvG0lhlQllZWdhvv/2wdu1aVzirr0DZ0ntR8qubQMO5e6h06SrIimvO5CUBzWPk+YCnrvIA7l493jEYv+Vxwt3RtWljxDeBllJV3y8EZ37g8ZSpk5FfkCftEWKaEyDc2QLPC9XW37nIL8qimPfmPFfaI0aMCLj+lldxpAQ/Vv4AgMuNSBgIHFuDgAKMC58qATinepMVE66tNlAQt4FL7hqT9ov4VDUo+m95J6myY9z3xb0JgmpKng0XWhlcu7S0FNOmTcPcuXOxYsUKbN++PSObdkUiETz22GO44oormj3tIG3cuDGleCUlJU3OK6X6incbU6zqVN+xNP+7mMbnl/JGN/HipVo3SeDaixcvxttvv51aYgAKCwvx9ddfo2PHjqnNKVKce7gUOJQoe1OONQniiK/SnvScwwFEWRTVDdXIy8pLr1xpqlHtTU9buf8zYHhXfhBvGpy5I/qeQ51Wy7zP4XV1qJn3FmrmvYXIaaeh+P57EerUKe10Itlh1DfUA4TKa3e8GWLMYXDZFhwAYnC/R1PHuJxSmJvZUuN84rEtjHA9v4f0WTh+BKdulR8kCNjMjf+NY4Q5Pg59lOP/1pVj8B1L8eiVh+K43on7ZdPv1JpUVVuPsVPewSuLvoTyebjqnQAw60pBtUFkfVCAUv+5GrDthWxT7YPR25WZ0G6VD6TfBUDlt/NRt/0/vrKfPfxKhEPNU6ecc2zZsgXLly/H3Llz8fzzz2P37uCN/ppTlFIMHToUF198MU477TTk5cXv/z777DNce+21+PTTT33H1q9fjylTpuCaa65pVDkidbmoIOXC5yBtVEi3HeFU+hSY2NwLYtMuIn19zIBrc7FjHRjhACcIGVBtEd/xzHL5qGk/Gpc2rvJ/6H1juONLc/lQoe1/4YcVfSxNMLY2hyil+Nvf/qZ/19XVobS0FN988w2WLVumNwFV+umnnzBixAgsWrQITz/9NMLhcEJbQdXYss+WYciQIdiyxfHpEUJw11134dr/vhbTp03HU08/hdWr4r9jW7VqFU479XSMuupKPPDQg4hEIoYd4ymG8olCbNzjlIUbpeLIDTftvYZSPKg2ACxZsuSXBdaOlMDZHo/JvpWBMwJOFQabgBIq/h6HUA2y5xJk78zN1FTNGcucWaFp/xH93MqJok6TkpC/kOYUP2j+F7C5Xly1vqHQysrKysrKysoqRVmwtpWVlZWVlZWVlZWVlZWVlZWVlZWVlZWVlZWVlZWVlZWVlZWVlZWVlZVVq1O/fv2Sxqnb+RVYtKaVwGmaATzj5cC0qBLAFlKAagNA1aaFCXMoLS3F2rVr0ad3b5mc+4JThmp7sAJxodrqOGf6NyEEOaEcZNGshGVtDcrLykNuVi521e5EeV05nKW8YnGhGxzj3DvCOSglYFws8taAbc7kYl0FzjZBAXDWJULA+ZzFiRSpwLWdZDwwG8/6fm+8eL/3tE477TScdtppmD9/ftK4X3/9NcaPH4+bb765BUpm9UvW3LlzMXDgwIyAmEyZ8KPvvvsOhx9+eEKgN+ccixYtwqmnnpoyGDtITzzxRMrg4eeeew69evVKOe38/Py0yrJkyZK04jdW7dq1S/ucLl264IYbbsD48eMblec777yDd955p1HnAsCCBQuwcuVKHHHEEY1O4+eq6dOnx4Vqp6vvvvvOF7Z169ZmSTuRKjnHxdvL8GBxCc7NbRooKsg6NsPiIDIC47s+jR+J4NoKd8OMUHe4icNxA7bhSS+RltXVIxrQLz85+SlkZ2VpYA8hCvKsMD6kxaDaSlRCwXxQbRgVKSso0A4nXEBjvOfJPJXdXV5egetGCxBsfn4+pk2fhkGDB7krSIM1HeiMhmwngmsb9jBM2A2ca/PVgK4/BcdSm8oQCdOWORiQbWXvAtBcbdXgsmk2Omd1xlffrUOo0LlnTsU4QBeFodS3U10rOEKUgjPBd1JtQ50Z0uWGhvOASOiWsv8JQEAd8KTMiBMOCirrUZSbynOoAmdzLjZ24HBgeeaDJstB4bQTfQ+SwHWIcV/M8ET66OOPEh4HgAJZXvWsBKXo72Og54L3nHgiQqEA8EqaCvfogY6zZsY9vmP01aj+9xtNzidIoY4dE+a985ZbUTXjpYzkHU/FkWJU764S0BzGQSjAOBNNkgGcCnAdYxw0BHCBtwLjAiQvGqTYBIvLZ58RDspFXAG+AxRcTs8cVTuVzV+1TR/8sRWAdTp37ozc3NxGbZCTlZWFq666qnEZW7WoBgwY4ANrA8D2ZeOxa81UFB8+Cm0PvQShSPr2f8urGXycCZNXNoCRHZAArm2WKZmF6R59XAMwuEHII873gGe78tvg+dLR/Y8WySpnG7i2TcXmd86I5+qP9CAv4H6rV36JivIK5zAhGD58eJxrb1llh7KRm5WHqvoqWVUElHAJjqTSGqDSlhA2SgghCVgDKBdwbWjYNtX9OgMkvFBYFUybc8qaQ8o+SB8PXZl6JlzbUEvAtVeuXIkXXngBCxYswFdffeWDFmZCQ4YMwcsvvxx307FM6Pvvv08apzlsrqS+r0S3LlkXRpKn39Ig7XTknYclipeSfZPIvk8A104H5p6bm4s1a9agY8eOKZ+TTK75Y5yLMKfPIgA6QI8s3vHHc1zZmGIDF47yul0ZB2unokbDt81L1RcIB6htTp1V7+t9XpJA1zOl2vnzsfXzz9H+uWeQneamSTlZCurpfrvo+q6Py3Dn5ZqejztQXeO8IHtCD1Re20Qdo879cHaMMOKbZfP6fJRvzLGPxOmOl0vkLebzpbvqcdGDy3DJqV1xy3kHI5Ld9D66pfTJmu9x41Pz8N3WciiHFXFBzAE3CNs4TsTGTo4nUHlojLi6HTswbsc2caDbRP/25guwaD3KPrgjsPzn/uHKJtfBVVddhZkzZ6K8vBz19fVNTi8djRgxAnfccQd69OiRUvyjjz4aixYtwuDBgwPfrU6dOrXRYO3CWBF+oj+KW6D2alE+BMScOyM3+iKEgXG5QR+IsEnlc0WFV0LYmYwBNARCGDio4RdUXgiuxwLDYWb4TwHTMOXGYdO3qvf7IdLHl0FRSnHHHXcEHqutrcXrr7+Ov/71r77NUqZMmYLs7Gw8+eSTSfNY/sVyDBw40Ad3nzJlCi6+5GJwcIwaPQpXXnUlPl3yKSZPmowZM2YEbtwLAP94+p9YsXwlZr0xC22L2xr+RzWHgxybjD4asjlwp64JCLJC2UnLb5We8rLyEaZhxFhMvlMh4ITovyVR2+MxLhHbnEn7jMqpPwPnBFyPVQxASPjlufLTez1/6pi64+q9DQFjDJRQEBrsg/ZZKHHsXdffsphDsHnMysrKysrKyspqr1KrBWtXV1dj7Nix2LVr154uilUrVocOHTBu3Djk5OTs6aJYWVlZWVlZWVlZWVlZWVlZWVlZWVlZWVlZWVlZWVlZWVlZWVlZWVk1o/r27QtKKRhj8SNxhrqyVcjd55iWK1hCBSyQbuzpvmOulVwyuv+EdBfTO/i2OJmnCNUGgJrS5UnzW/T+IvTp3RsJodoyj7hQbRfjgLvPN6HaXAC91NEQCSE3nLtXLYIjICiOlCAvKw+l1dvQwBpA5BpSwp3F35SakBmAq4XDAJhc7E0J5AJH4sQjcokipwYXiACcgUiAmV4ECRoXbKNkQs1MuLZr8aFx61s7XHvWrFlo164damtrk8YdM2YMLr30UheQ2MqquXXyySdj/PjxuOmmmzKaT8+ePQGIDRGSQbVNLVy4EKNHj8ZTTz3VqHwfe+yxlOJddtlluOiii9JKW11Ta1NjwNoA8MADD2Dnzp1YuHAhNm3ahGg02swlS6x58+ZZsHaAHnzwwWZLq6yszBd21lln4cYbb0xsH6eo7OzsuDCWKIAbd+7AT7EYrikoDByZKxjDe3W1+DYaRT4h6BgKoRMNic9QCAUu4LFb/rDEJC/TWtWfnkAzBa9FTnwpSR5iYNmIEcMP5/IDrIH/q/fbCX0O64Pj/+s4YUMRB9ZDdBqkxaHaOpaRni8e94SZdrgCRWrIlt8OBwhisRh6dOmB+vp6FBcXY+7cuTj2uGOD5ykGGdexGZVN6YZr6yJKsKPiRREF4PC0AAVIUxAw3RYIhWtCoSA50sjmgj7tcLEUUAeAt9X06n4IFr6/EPv26YxwVhhOuxHpUACcMDAQUE6da6MinRjnGnau4SCEAJwIACU4uLwGKkHoXN4ACiLIMSHRmhX4SUG1jSakWz417HNvmyKyPer5gVMzev6QioLnWu5nPKgtfLX2q6RpHxIWmyPpJmkc4wG/vT3Lmf37J83DKn0VR4qxefdmDdNmXLQXxgRwlYGBMCL8Ozwm2hURd4yrOaoByeGAnG8qiI1Dt5Fnueea+qmQ3g2Znrd33NNgnUMPOxSfLf0srXMIIZg4caKA4Fu1eg0YMABPP/104LFYTRnK/u/v2L7sIRQddB7a9PoDcjsfh8SOwD2txPZZ05N3bADzOUsdrg1P+RJZg3CHE+N30GVyjmjlZl/uN91ykziHqpSN/ghqkHd6H43h03lwCQ4Duu/fHe3bt9c2/zHHHIP99tsvznW3vNrmtMXu+gp5XfJ/3fcJ7KTqvKmEahNQgCgfogATMt2PMzBQUELAuICgMWFySbtSpgcBUAN36k64IoM3QBBVLn2URt/t6sfNPjwojUb6IqPRKObNm4dXXn0FSz5Zgu+//z7ljcKaQ/vuuy9mzpyJY489tsXyVEoFrJ2V1bRNLTMJ1U62UYyO0xoU1K35osR/V5TK8UDD2RslwP5ZtmwZ1q1bF/8kQ1lZWfjkk0/QpUsXHWagSr2PaoKCQM+RzTbC9T9umXmYkQPHGt9YAF1zDvBY/KxnDahqqEJ+Vnqb+DVdGRibVT/sqw5/PsoWz/SGj8nEtm/HtuF/QMeZryHrsMNSPi8UChmNzTuDBAxnhxx81HFnphJ/vPC/+3JkBsafLxMu5/vE6aPUyCh+SF8GEeOkc7Z6Eyg3tSCAAAszmZ44j3GOZ+Zvwvzlpbjrot446Yjmg9xnQjt31+Dv0xdj+oIVYNLfRPTGX/LTgGlD+y2ouGYAhIeg/W8aik11HLHhnAPhFumFXPFEFioPgNWVI5RbLPKT72i3fXAHWNQPCy7uPQwn9eve5LooKyvDtm3bmpxOOjrwwAMxZcoUnHjiiWmfm5OTg6lTp6Jnz56+90rLli1DdXU18vLS35zgkIMPwb+nzULvY3uJe8KYY0xCtgAiN/0jRG7gIqC+DMImFX2bsFO5fErACUJQvkVI/6fztDMm/Wiex5dDbTyjug3lm3DGNh2Xe77vwX40Eongj3/8IwYPHozBgwdj8eLFruNPPfUUhgwZgjPOOCNuGrt27cKwYcN8UO2xY8fi4ksudoURQnDcccfhuOOPw7h7xuHee+7F0089jVgs5kt3yZIlGDZkGN569y1k52S7xijHRyz8SLqHlps2qrHa+k8yp6LsImyv2Q5C5AjDBcCeMwJOCdRMkBDhB2ecS5w9EZvxaX+dgnBzhIjj6zP+ykVCuD0buUsJH7d81hhk/y3GTvWeBa7YxP1AWllZWVlZWVlZ/azVKsHa1dXVGDx4MBYsWLCni2K1F2jt2rV47bXXLFzbysrKysrKysrKysrKysrKysrKysrKysrKysrKysrKysrKysrKyupnpLy8PBx66KFYtWpVwni125a3IrB2MyoRNMFcyO89BHNhWeJVYg5UO04eqZTFONBQsSFhfgDw/qL3cdXoUa7EfDA/YsAzzO/wQ7Xd5zohnOlv4ODICUWQHcpOWr7WqpxQBF0KuqC0aiuqGqocUJgENDJGjN8EYmGwWkrOZAjVCw+dRb4UHByUCACOgvqJxfYMekE5OMBlnAC4tpJY4Kh++OHagB+215rh2nl5eXjiiSdw2WWXJY3b0NCAQYMG4eOPP26Bkln9knXjjTdi6dKlmDFjRsJ4vXr1wp/+9Cfs2rUL7777LtauXZsyILt3796IRqPo06ePb3F8Mj399NMYNmwYTj/99MDjq1evxrp167B582Zs3rwZO3fuxK233orCwkJ88803KeUxefLktMoEAOPGjcPkyZNbHEKRSIQQ/PnPf27UuZRSTJkyRf/+9NNPcfzxx7cY3KY1Qd9ai2pra7Fy5cpmS2/IkCG+sJ49e+Luu+/G//7v/zYp7Ugkgq+//hpdu3bFK6+8gmuvvTbw2XigohzTqyrxZodOCBPgx1gMy+vr8VZtDd6vq0M0QXvLIwSnRHJxXUEhemVlBeKKALisiESEAxOjqD/ljyDT2GtJOBgjJ2cVFpS2RPTFtUnM0BeqqnzHD+h5gAT0iNheqDbRUG1opqPzrwN9bG6oNlfpABI2naIdzt0pcgmr8G5uU1VZjZGXjER9fT3atWuH+fPno++RfXXZ4s5P5E3UIGeimCh+4JmC8hIFXARx4NpEVQ13gIwww510oe1UeUDXM3euUUEaqWHjmnXOOU4ZcAo++vhjtD+kHRRviRAiOU4EXAEeJUiTEoAzBk7ERjiC7UEFKFvfe6d+KREgLC5tbwEtoQ4zhAGg4jqpt3zy+rkEHZvQbA2ngYTOMLhAoRTpg2iIMTdwlyLB2MSBHTt3oLKyMmn6J0ZyEnYV+h47SbvyjvTukzQPq/RVlN0GjAsgEiEEREKsBKQqBsIAUCrA25yCEAnfAQflYt7KZRtnhCOkIVQOnE7PQaVPQACxnDmpI/VbPrOtCKxzzdXX4NJLL005PiEE//jHP3DFFVdksFRWzanzzz8f5eXluPXWW1FRUREYh8fqUL52GsrXTkN2m54oPPAcFB44DDklvVq4tKkqsX3WPFnIQd9gTqYG1w4qX9BvpaBwZfN4z6PgMT8g+YCeB+hTuWm3OIaZTtsF1WaA3iVPAvvatG2DO/9+J64ZdQ0AYOjQoXGud8+oOFKCb3dtlBBBIv2E4jrdUEvpO1S/OAWhDOAUlIi+nnEGihCUrxKgArNNQtK+cjZEELaa8Vv25UTaapwoO8O4twQapucCaqtjHjUWrr1r1y5MmzYNb8x5AyuWr0BpaekegcuGw2GMHTsWd955Z4vnrfTTTz8ljROJRBqdfsah2o04FjftTLuw/RPnuPl6ffTxjge29RSashdqmGobpJS22OZsbv510PyTB0R2TnL6bsfuNKNDzqvAOXbV7kBeVl7SvqM5lWxe5SpKvCE8lW7LBS3nuprUsOadZ6UqkpuLrEMOQVavQxA+8ECEu3dHqFNH0DZtgOwc4VeorkLspy1oWLsWtYs/QN2HHwa+C+VVVdh+5Sh0enc+SIqA3hBV/b0ukRp55MW58+FqCqHaPeMAdW8KZFa8eywx5ynuI2qMk7tuwQRpu9qlzsMprzPucmVWyH+kr8nlH1Npq3Yu0vx+aw0ufXgpTjqiPcZc0AsHdSly1cieVkM0hilvfY5HZ36CXZV1EE+d41+TzjIYhiPENmLuY8QEZiMEECohyAKozUkIJmxbQbaFT4gaYUC0shS7lj6NaPVW1G37D2hWLsKFXRAu6ArOG1Cz6SPfdYRy22HABX9FQW4oY3WVKbVp0wZr1qxp0iYZnTt3xtChQ/HSSy+5whlj+Pbbb9GnT+P8M+s/3ohexx4i/GpUbOwFKJ+X8H8xEBAmfK9cQn0JEf4zAf/lGspLiHj2OWcAQoavQR1XD7zz1AOOxW9+gMPfMxp9MZf+QGL6W/egioqK8Nprr6F3797Yvn2769iYMWNw+umnB24qxsHx17/+1bfRSq9evXD7324Pzkwm06lTJzw64VGMvHwkLh1xaeC7lE8++QR333k3xt1zt7s+lR/TM0aZ8zOAg5K975nbW5SfXYiymjK5iTuTfj8IPzWEr0/4v7mY73HxNyVyyyUoX7z0BCJEFE6bO88P5Z6NN03gthp1pb3G3b4Dol4ASAVvzOTfEF5vlOVk4ItvZWVlZWVlZWW196jVgbWrq6sxaNAgLFy4cE8XxWov0Zw5c3DOOedg5syZFq5tZWVlZWVlZWVlZWVlZWVlZWVlZWVlZWVlZWVlZWVlZWVlZWVlZfUzUr9+/ZKCteu2rWih0qSreNSDZjhdEduAwEXlTrRkC70Czg0CapvlSaBY7c6kcRa9v0ixTmQWnjKYC0pdi0v9UG2X4kC1ASAvKx+hn8FCSkoo9inojB21O7C9pkwuE6cOsoeIxb5Ewm6oBNsRCXyQy4nFfxo2xkDVwkfEQIlcSK4XIapaVCtW48O13UAhtV7fDddWi171YmSjHbRWuPbIkSPx2GOPYcWK5H3NJ598gtdeew3nnXdeC5TM6pes6dOnY+3atfjiiy9c4Tk5ORgyZAjGjx+Pbt26+c5LZQEwIQSnnnoqZsyY4VtQn6omTpyI008/HevXr8ff//53fPTRR/jhhx9QFQCfBQQoO9XFyWPGjGlUmSilmDhxIoYPH96o8zOhvn37oqSkpFnSOvbYY3HWWWdhzpw5zZJeMh1wwAEtks/epIcffhiMsWZJKycnB716BQMWx44di5kzZ2LZsmWNTr+2thaHHHII9t9/f2ystFtlAAAgAElEQVTcuBGRSAT5+fmBz+jmWAxHbPkx7TyqOcecmmosqK3BpJJ2OCEnEtes5a5fQDz7WcV1ffoZJr7U/Pm4Q7z8Ke/voHIofVBbFxhn8NDBbig2JOaFUANIJWAPJoylOaDa8corgDDUfcAxtX0V5rLDjUPql4JrKzt886Yf8Ptzf48Vy1egTZs2eOuttzRU2yxjIri2C1JJgo/pcihINHfupABjOFgr9dupOgXhVpEM4IYM49yFx9ETF+qZp5jHfvPrX2Pdt+vAC5lMioMwgacmhEGAsVW5XbUoq55JrjUB4VQcIwLoxLiAjxAScmxvzgWYW6YFrqCXYj4gmFMiZS7TNW6CLIi6fNm2XE3DsetNWHsi+9yEaqclAkyfNj2lqGfn5ur7m4wRF/Q958AD0y+fVVIVZhdB4/UkVJvJuaOA6AAxzgS8jDP5jFGAMDCJcBfPpEiDcdHeAciWqNq4iudA8U2gjnpyAzd0agVgnREXj8CUKVPw4YcfphT/+uuvt1DtvUyUUlx55ZU466yzMHr0aLzxxhsJ49eXr8f2ZQ9i+7IHkVPSC4UHDkNhz3OQ3bZnC5U4VTXRv5lSFtIPZdg65rOYuEzeUSHotyk1IHPPIeI6HKv1z4W3btmq42jfmmtcIg7cyzwQ5MLlHH/80x/wzORnsGzpMgwaNCjgOvecckI5iGRFUNNQ4/bryX5bWjyABGZD9sOECO4oIQBjACgB5QAHM/yH6l9jVw8oWJoBSYM434QWiirl+gxAAdecL9qeNPvqZAZ+gNauXYvnX3ge7737HtauXZv2pmOZ0HHHHYfZs2ejY8eOe7QcW7duTRonL0XQrVcJQZONeNXhPhw/Qkp2bJptqDmgmboNp5t3Atu9KX539VxFo9Gk45zSpEmTMHDgwJTrI56trw+6CpRiIkmy9nBTjWREQqqLMeM3sAZU1JWjTU7bxInvYamqSPhuLa787+k4b9SsD1l9eqPL2jVAODneKKt3b0ROORmFV49Gw1frsPO2/0H9Z5/54kW/+x67n3gSRbfeklIZuNqdTc491DtEtTEQ8V6ZMUdx7UQlz3OOG8HE9dJL/EOoOgjf5NvnqXI253JCdCsUaf0/e+cd50Vx///XzOd6geM47uAAEVBA+CHoCYpGbGgwdlEwCojGEmNC8o3fxERNTNAIsQRj+doQCzZAKRZErCggigWQroC0O9pxvd9n5vfHzOzOlk+7+1wB58njuM9nd3Z2dnd29z2zt89R6+XEuRwAa9ALQgAuRKfcSit7pqR8+JM1B7B0zT5cMLwbbr34WPTv2TGq/dhS1NY34tWPv8NjC75EYXGFKCv0fUfgFWoTO51bqK3SEwqHVBvO32KfBOQ0W7QNcNTs+RKVm99C9S7nYLqsoQb1h35A/aHQg4Rmn3AThg/Ki8u+yczMROfOnX3nBYNBlJaWxmU9CkJIs6TaiiFDhnjE2gCiGlgtFMMLhmPejPm4/IbLZL0WT7cJoXIAL/kdxH42TigIBxiBJv5ljgG+iOpZ0Lr9lNQXsK+hdj+c+M4JZN2CFcOK6XY8auG4PMjBZ/R+2jagS5cumDx5Mu6++27H9NWrV+Pbb7/FiSee6Flm165dePqppz3T77zzTqveRLpTDB48GJ+t+AyTJlyL+fMXeOY/8vAjuPV3v0HXrl3lPUzrRSVwHCfGnfPbep8eyWQkZsg+aaXK5vIYaBJtWa85bLm2Ombi+Kn7KqzfSq9NIE5Ua2ALCsdt0h4s0z6Z9P5ANTCouJfqvQYy9tXjQ3dM6dft0bRw2WAwGAwGg8HQxrS7FsGGDRuMVNsQM4sWLcL27dvbuhgGg8FgMBgMBoPBYDAYDAaDwWAwGAwGg8FgMBgMBoPBYDAY4khBQUHENLUHVrdCSZoD0X6asbgO136anLfbEqBeSvafHb6AQHXhcoBHlknu378fmzZtkqtwvVAKTTihi+u4v1SbQ5uvsrD+E5KHI0WqrZOdko289K7gnCPIgghyBsaDYJyBcWZ/Z0EwKTpkEPMYEy8MM8bAuBACMMiXiK1vTC4jpIOcif2p/uecyfeG5RHgzuPhfmFWvdRoCwwlLsGF33LthXfffReBQHT1aNKkSaivr2/hEhkMwDfffIOSkhLMnTsXS5cuRXFxMWprazFnzhxfqXa09XLUqFHo3bs3ZsyY0eSyffDBBzjttNNw7LHH4rnnnsOWLVtCSrUV0Qh2KKW46667Yi4PYwwTJ05sEal2UlISxo4di8LCQnDOsWTJElAa3as6U6dOjWtZhgwZEjlRHCCEYPDgwa2yrsMJFd/Eg2MiyF8/+uijmIWebqqrq7FhwwbU1NSgpKQk4jna5PVwjmuKD2Jc8QE8UFGOJysrcE95KX5fcghPVFZgR2NjTJEsCfFbuRH8nAgk5GdbG6z/UNfvcD8zqso9ZQwEAjjjrDOsvCkIKKEuqbZdZvt/TRrYRKm2PdSMc/9wwCHVtoSE2mAnnNvCaSEkhG8c7lyH+PT119/gjNPOwJrVa5CcnIx58+ahoKDAU07HdvogRJTy2BB9+50SW134LPajPXAMkTuXUGofA0K19UqpDsRANESug0jREiVquvOftRwRsiX9h5IABvQ+DjmpOQjyIBhETN7IgwiyoNxjQfHDmRD38KCQeTFuSWKseNv6rbfPmH1ECQGT8i91nNXgQlyKgmw9pWYSAbHrn4azzoQ+PqHicyH1Rogf5zxOuCfNoncWhVynIpkQ5AcSZDm8njzu+uzXhE7qfXTE9RhiJy0xDQRUtjlFO5IxZomiZItTtEMh6z8YmDT82W1WLqbBVus4zgjV3+CR4dpSJc0/J5fRknJ3vdFMTI7lXN+jmRYlH3/8Mfr16xdV2g0bNjRtJYY2p3v37li4cCHeeOMNXxGZH3WHNuHgl1Ox/dVh2P3W5ag98G3khVqdFrZK6f2SXJ8cbr2eiFD7Hmqa/CHEm86KtwgCqV554ZsL37QjA2KL8vQB5Jzxi52xJdqzOy9BKMVbi9/C6/Pntsv2VcfkLKuvkam+RBZEEKofUl7n9c+yL5Fx+9rP5TQA1n0CKu7UehPV/cC++nOt/5Fb/b8K/Rt33/xVVXIPiuKzLCD6DJYsWYLrf3U9BgwYgJSUFAwcOBDTpk7DqlWr2lyq3aFDB8yfPx+ff/55m0u1AeDAgQMR02RkZMSUp9UWCUWkS1CYRd1tpGjnRUKV2fdHBd2x/oRZR8zli7DdTYVzjt/+9rdRpe3SpQuuv/76Jq+ryfhtHpEDk7ralZ40cLZHxWRizVPLERCU1JagkTW2QPG9bfqIuK97PvNCrUNPF4sAPRZIYmJUUm03if37ocvrc5B6wQW+8ytnPgdeWxtVXowHAbirh9bZoh5vOjpB5F2JEADMeiar+nQATccddqf4mDqJXaMcwmirDe+a5k6r6qRLKC2y9RFNEyqmg1oiac4p3vqiCOff+TGumbYMi1btRmMwPoMGRsv2vaW49+VPceItT+OOZz9CYXEl7G2XZSYUjthNbgvhqq/Nb1sJgABAAnDItElA2xfQ8tZ+g2H/B3/F/g/+6pFqR0vpxtcxtGd8nnE+99xzOHjwoO/PqlWr4rKOliA5Odl3enp6epPzPOWUU/DKf19DfX29Fm/K/gb5o+7D6reaDjDHdK7Ho9x+Tq49/bavlWoAOxl0qn48hSPmdFwLuPOaAoAxFRcHm7wf4smll17qO/3DDz/0nf7iCy+isdF570tNTcVll1/mvwL3aSD3T1pqKma9PMv3b4Hq6+sx+9XZnukEfvuda9dTHLFi7dLSUnz11VdYsmQJ5s2bh9dffx3z58/H+++/j7Vr1zZLWB8tqQmpos2m2nvyB7IfkKm/H+HMTqd6/NTfoXDuOM+Y1S+u/x2Jamfb/cjWUtbfpDgOuyXutuJwP0LURYPBYDAYDAbDkcWR2SIwGAwGg8FgMBgMBoPBYDAYDAaDwWAwGAwGg8FgMBgMBoPBYDAc9kQj1q4r2QzWWNMKpWljIr7cRZxvkIXF9eaYezn3O94hs7VnlK571jM3IbULEjOP8kxf+slS50ttmsxPZeuQajuK5nqZVX8BltniFkIo0hLTj9gXKDskdUB+Zg9AybUZsyXbTAj7/ATbXMrOxD6T03XZDVdSP/kiJDhAuJRwa3KbKOXanNsvM1ovvBKnuNFZFdxag/i8eN5cunXrhr/+9a9Rpa2qqsIvf/nLFi6RwSDIysrCFVdcgZEjRyI7Ozts2j179kSV54IFCwA0TxJcW1uLFStWNEn8E46CggKkpaXFtMyePXvQu3dvzJo1K65lSUpKwn333YeqqirMnj0b3bp1AwCce+65mDlzZkhxBAAkJCTgvvvuw+jRo+Napp/97GdxzS8UvXr1ivk4/BQYMGBA3PIaNWpU2PkdOnTA/v3747Y+nWgHkoiVz+vq8FhFOaaWl2FGZSUW1FRjWnkZzty/Fy9VVbnCzfDWUh+tkPUhlEZRl2Trn8V8tz7ZP637+67GIL6pb/CU75qJVyM/P98l5JLyReWHsKRc6n8lVkKzpNp++4mrfKzvzjicUOJYiGtxneaD9F7TZUy5YP4CnHf2edi7dy8IIZgxYwbOOussT/n8yuyHkmtzzZBhy7WdeVhHjTj3tSMVsY8r1fatOpK2fEoXrTnl25R46waRxdN/cjPy0DG1gyXPhoylg6zREodwIuTXYhsZGOFWembtdQ5iBdJSJEmIPZczEFWn5HQQDh5U0TqRcnQi1ueIu9U+hRXPq+OuH5dQ9cpTz/wkqGHSuzIDAKxZsyZ0GslRESRs7hqlqzoBgKamIiFCrGRoOimJKVIOxS2pjt3GtGU64EplJc4Fu21qWezsVqc6Z+SpBGJXYVtED/t/6xrlrbOeQZ6cCZy0oFgnISEBc+fOjSptNOeFof1CCMHll1+Or776CkuXLsWll14a9aAoVbs/wY7Xz0HhkkmoL/0hruViDdVorN4v+1Gb0lYLH6PFBf2+oroJo5Zr+0WBkdL7/QApecM8S65ZvQbffiOk5+qaQyBiKc60mIq4rkkEMt6Q9yZt16elp+H8C34RZvvaDiHWFoOEKGl2UMrT7CH51KAKTJNrM1h3Aqs/kkuhIRyybXuaFvfA3kVqf6m+RfnBFV94pYa+fRHapMrKSsx4ZgYuvvhi9OjeA8lJyRg9ejSef+55bNmypV0MmJeamorjjz8eTzzxBEpKSkJKD9uCkpKSiGmysrKizq/ZfUdNXLxJ/c5aXQ3bPoDyAvLYfvSLn2fV3PETZsM82+m3reHE2+EoLS3Fs896nwX58fzzz0edb6iSeNqOnkdb6tob5l6hN47Vd26FmM58VEKtPWqVxGpPiiUZ59hf3TJ9M80l7PVQ4tljfpdO9/KO5l/rPLshiYnI/u90JPTyPmtk5eWoW7YsqnwaG8TdSaA1MqwVafdx38qibbx42OVMY33WC+/+4OnJkktSgKjYgrjSOfuPnDGPEknrPVZUdTzBIaaG/kO06QScU6xYfxC3PPIFCn73Nu547it8+t3eFpNs7zpQjmcWfYuL/zYbp/3+OTy+8GuUVNTZ5SQBWAJsnx81yBmoFGwjAIKAY5uAAEBlOm5LtQlx7hci09r9SQTla+egtvCbZm1jQ8n3GJjfPp5vthX79u3zTAsEAujdu3eT8zzuuOOQlJCEp/7xNAAOzmSMypRYWz0HZ9Z9TsWegLqmue61XMWtsOZxfabrl+qDAyDWz5hvs8OZi1rSnhZsJ2Lt4447zre9tXHTRs80Do5F73oHxxs+fDhSU1P9V6Auna77EuccSclJ+MeUf/gu9vFHn4TMQ5XFuqJze//SI1Sj9+yzz2LYsGH4+c9/jjFjxuDKK6/E5ZdfjvPOOw9DhgxBZmYm+vfvj8mTJ2Pt2rUtUobUhFS7T06T2Nt9e3a7UPXrQcWuADjstp+zT8/+0QXZkH/7o1KBiGcDzvMZkA1uB/rzDccs4q2LBoPBYDAYDIYji9iHdWsj/pTZoa2LYGhHPFBR3tZFMBgMBoPBYDAYDAaDwWAwGAwGg8FgMBgMBoPBYDAYDAaDwdDCDBkyBJRS8VJiKDhDXfE6pPoIT9of+gvWLbC44+XuUAktK439NbS1IEJhbKoLV3hSpB91DkAoyja94pi+dOlS3HzLzVqZndnGLtXW53NQQpGamOaVLhxhpCemo0eHnthRvkPK9SjAhTCQQ7wQTjgBJwQEHODihXElFBTzGQghtoCcM0CJ+OR0xgFKAMZVtVEyAbFOTsRBJJrYT6zRKefj8mCrvEO5BvyWaw/H8p577sHzzz+P3bt3R0w7b948rFy5EqecckorlMxgiI5oxdqDBg3C1q1bUVPT/gat+Nvf/hbzMuPHj8fOnTvjWo7zzz8fixZ5BQKKa6+9FhMmTMCTTz6JBx98ENu3bwcAJCcn49prr8X06dNbREw9evRoTJgwAS+//HL42KmZTJ48Gffeey+OPfZYXHTRRUayLRk6dGjc8po4cWLENDk5Odi3bx969+6N6urquK07GAxi7NixmDt3bkS5QHJyMurq6nDqqaeioaEBRUVF2Lt3LxobG6NeHwNwZ1kJZldX4bnOndGZ6mLv0MGvX2TAZVxJnG4UzzLu8FNP541dQikZCd6s8d/v0+6fBmrFOrbwSAmeW0Kq7S2ftq1hpNp67E0oAWNM+qFCxOGWoFlMeejB/+Dvf/27le5Pf/4TrrnmGp/yEOe6Q0yz5hFbRA5ix49cyrW18Xjs2FOXUKmmDlEbqTvR7Lzs3aB2sIxhreXtfRcyHnWdJz3Tj0Jdw/eoaawWy/CA2FJZbh4kIBQIgIBJ3YuS8hDGwImYwsBBRXAvwnjOwAhFAByEBKySM84QoFTuN0ixp713wIldf6ztkXWL2PE5JdTaz+5tDRWfe+qW38kVDgI0NjbiwIEDEZMOT0qGz7g82vrDfw7k5sZQMEOspATSUIkqoVLlBIQIOTwnAOPMql8MDJRTIdJmFKCipgOa4IoI0WqABFQLUtYvka+S7lvtT9W+FPZK2G1OGrI+etqY8lpoXWdasP05bty4qNJFK2E2tG8IIRg5ciRGjhyJrVu34umnn8bs2bOxY8eOiMtWbH0TFdveQccBVyN7yK1I6tQv6vVy1oD60q2oP7QBdcUbUCd/N1Ro7SISQEJKNgJpuUhI7YJAWh4S0rogkJorfqflyem5SEjJFnJDe2E0q38zEvrNXsV38pzwj0/dQku/CFBm5iva9/ZRdRpyC8o3z/as6dWXXsUJJ55g979xLu69Km7T+zVVUbgddxAlCoPdj5lA26fqoWNyRzApImOcgUBeW1kQAcoRBMR+oABnBIwyEC6Dcc7ACQGDmMYIB+UiwiGEan2HEPcEGf+onWb1K6q+blffsUK/nqu2gCMdF8fjxx9/xKwXZuG9Je9h08ZNKCsra8E91zSys7MxePBgnH/++Zg4caI1eFd7pLS0NGKaTp06RZVXRKFdpNthhMVDtTdiEkr7lVGvh/r8uF0aXRn5DGajr9cRN4Ro+Nrt2/CxfiSuu+66qNr8WVlZ+MUvwg8cEK5NGAm9TWfB4WovyuuDu4XA3csT13TIvgW9V0C2E7nexgeqG6pRVleGjskdm7QdTaWp+82Rh6ojPrdRx1fPfub6r1aBpKYi89ZbUfLn2z3z6r76GikRBqgDgPrGBmidBS4XO3f9wOezvI/J53B2Bna/A3fcsrw3L+c6XecdIbJ+cTgScz29fmQIAGbdOe2Tnsg+Ent5Aia/B+SBo9a5QohT/1tS0YBZH23HrA9/QFoyxfD+OTh5QC6G9u2MgUd1QnZmCmKhMcjwQ2EJvtu+H19tKcLy9buxrahEqz/Ub1eJD0TfVtXfQ7RparA0lZ6I/LgYLE0JtEU2ATmQmy0WJ3KfEPkdoOD11Shd/VxM2+hHVlYWjurZo9n5HM4s85Hen3rqqc16lkAIwaBBg/DhGx9jwv+OR1Z2Fqh1PtqDuRBCxW+u6joD4xTUGkha9jXI7wE1yJ/VS6iuc86LorMfTNQaPQmx8ne3SZxtGw4gyIJAy4xvGROJiYnIzMxEebnT4eU3qCfnHGtWewcB69+/v50mxvvTWWefhdTUVM/zyE0bN2ntKdV3CvtYqFmaQJlzHLEDrkfDli1bsGXLFjz66KMYM2YMpk+fjp49e8Yt/+SEZDAeFG03TkCJNpASES1HDiol9+LvT8R5KNOKMxSq304MPKkdP+vcU/+rPm07qBX3We08VOezTx8aUwPhmP41g8FgMBgMhp8U7fNpi4scGsBkI9Y2aDxeWYFqM/qPwWAwGAwGg8FgMBgMBoPBYDAYDAaDwWAwGAwGg8FgMBgMRzRpaWkYOHAg1q1bFzZd7YHVh4lYG/DaIGL8e8hIi/NQCdVMr4Qh4joizGT15QjWeGVo6UeNAmuo9oi1V6xY4SiOLpzh8iU3P5mfUwSo9DNqefFDCPlJSLUVaYnp6Jl5FHaU/wjwRoiXEQmIFNVQSkE4QDgFJ0S+NEwtEZ6Qa1NL4keJJtPgEOIzTa5tv7uo3hQOL9dWyMlQB90pR/Qeq5jk2q14qN955x0MHTo0svQFwCWXXIKioiJQ+tN9idfQvujVq1dU6X788Uf07t27RcXMTSEjIwMXXXRRzMvt3bs37mUJJ9VWUErxm9/8Br/5zW+wf/9+pKSkoEOHln8v5sUXX8TDDz+MG2+8EZ999hlKSkpikhxHw2233ea4DmZkZKBPnz6YOnVqRGnSkczw4cPjkk9SUhJOPPHEqNLm5uZi+fLlGDFiBGpra+OyfgAoKyvDF198gf/93//FsmXLHNeDjh074owzzsCVV16Jiy66SNRr7V7MGMPXX3+NX5z/CxQXF0e9zrUN9Thl3150phSTMzognRKkEIJTk5KRSUPf7HV1ELRYhXB7Onelh7ZMCM2JTBt6vQzwFWvf+Osb5blObNErV7JFKyCyShIvqbYeJzu2MZRUW08oP9vxGfPE4Y7lmRBfPD/zeYdU+6yzzsJ9993n2Sd6ef3k2r5l08quJLccuvRW7R59LyjBBpdSRyuRmAYhSCNWUAtNziG+WNIOhz7Nub88YjFXLEsIwdEde2PzoY1gjIMRIRIBAwiRMkkWBCciPhdCkYAlIeYECHKOAJVybS5TUFUyJSGhVsyvJMKW1IdxIefhBFSrchxCoO0UfnERz+uD3/hUfT8RsS+O5Z1nmN9xLioqiiq2ztCase5z1v3d77xOyOkccR2GppMcSAKgpNdKrCPlbVzUc8blwE1Srs2IVMtzUdcJkb810ZQls5J6Hvs8Vf9pch3uPB3VtcJ9joao4q3Chg0bsGnTpqjSmkGajjz69u2Lf//735g2bRq++OILzJ49G3PmzEFhYWHohXgQZRtnoWzjLKTl/wyZx16OzD4XIZDSGayhEo1VRWisLERjVRFqD36HYM1B1B3agPqS78FZffgC8SAaaw6gseYA6iIVnlAkpHTWJNy5SEjLRUJaHhIyeyIxowcSM3sgkJqDuJ1hbrk2YMVLoeXaKrH+2ZWGhJiuRG0Q14+kTsciufNA1BVvcKRc9M4i3P+f+0U5GBdxBZxxi716bk/TVmV9lX2b7VWsHSABpCWko6qhAgABlQOCMCIG8qMIglmxrogohDgNYh8wAkqFRFuItqmUm4l9pIZWUFd3S6Sm3IVSkKgGCxTTbNm2c2A/QN08gjyI5Z8tx2uvvoZly5Zh+7btqKuLWMtblUAggPz8fAwbNgxjxozB5ZdfjpSU2ESlbUllZWXENF26dImYpiWl2nERaqu0rnJYAwBFk0MTXRie/nJ3Pi7hrq9U0NFY1rLy6WePVq69Y8cOvPnmmxHTAcDNN98cVTo/3PG8Z6ZOqIRhM5FJHG1OOJzGdjbqWiQGHlXLERm3UkJQXHMAqQmpSAokhV9hW+O3T+R9y32vcqezb13h23ctScp55wE+Yu3GrVujWr6mQfWP6q1I6yQS9xjokzksZzPs54/QBgGzwxW/nidY+xd6NurEtBow7pOVWH1a+nSRSt45rVG1tL4jCMm0HTYFYW+RWg6w5dpExlUBezsIB6w+F47qOoaP1+zFx2uK5BSG7IwkHJWbgW7ZKeicmYKM1ESkJCWAEo6GIENVbT1KK+twoLQauw+WY9f+MtQHmWsfUThGxXPsN7vHzt3fo0u1ierVc4i2qdwuXZ6tBiKjWpqAPP/VfDmPUJSvn4to6dmrJwafMBibN2zG1i3OenjcccdFnc+RyOrVq7F8+XLP9FtuuaXZeQ8cOBBffPEFHvzDf3DPi/+0BL5gBKBEDuwlYk/OGHhAPDfn8jxXI9JxcDDGEKBEDl6t7gnq3LYH91Oxrt5HofonfJ9zy9Pae30A1KDhDSy+z2ziTX29tz1ZVlbmOyBvx44hBpdwxyFas0vtlcTERPTt29fzt0AHiw+Ky60lQheiZMf9yGcEPiNRFrzxxhv44IMP8Morr8TtmV0iTbL/fkf2WxMw2edOrH5sMf6E6CPkVsjKxQDusv8P1nCTqg3tfA6g+uy51YZ3zSNa5o60XNYxtZw9UGfb9QYaDAaDwWAwGFqT9vm0xWAwGAwGg8FgMBgMBoPBYDAYDAaDwWAwGAwGg8FgMBgMBoPBYABQUFAQUaxdd2BNK5WmJYjiDf9mE0P+TXinrGTdTJ98KNJ6nAlWV+aZtXv3buzauQs9j+rpkWqL0nql2g64ptnm2hKEIDXhpyPVVmQkZaBHZg/sKNshBY7iJXLKhdCMQrwELN5TpwABKAcIAuI1ewIEuXjlnskXyG1/pZDiNFWubedCWk6u3YpmtOOPPx7jx4/HrFmzIqbdv38/brvtNkyfPr0VSmYwRKZnz57IyMiISoC0c+fOVihRbFx66aVNWq5v375RCwyj4bHHHot5mdzc3LitPxqys7PxxhtvWN+LioqwePFivPXWW5g/f/5oAOwAACAASURBVL4nfVJSkq8oIRRuMVRlZSXWrl2LCy+8EP/973/xu9/9DkVFRZgyZQrq6+vxzDPP/CQGGcjJyQGltNlS+j59+sSUfujQoSguLsZVV12FpUuXWsenoqKiyWV47733sHjxYixduhSlpaUoKytDRkYGMjMzkZiY6F1AuxdTSjFs2DCsW78O548+H6tXr456vQ2cY28wiDvKSqxppyYn48XsHCSEuNerVTvCEwivgu7oCaFPtD7refhFzu5w4+u6OuwJBj3prplwDSzBD5GfpL+IEyVDcv4WHqBWlGprG6Pkj9Z5zZ17wSPVlvKMd956B7fefKuVZZcuXfDSyy/Z53qI5oefXDvcdMjt0OXatkROyVNs0RlXeRFu5es82PaOJdQZjyoJh5oPzydnmcKRnJCCnh2OxraSrSIW5xSgQVCIawQhRIoomSgLCQJKVskZAiQAxjko4VIULo4Rp0IaLkThQshtS7VdcklGIJ3FQlMiK7oee3MpgrPFXt40OuoYWcv7xOdauB9etCbT9OzZE4FAAEGf80nnhaoqTM7MRDK89xO1Bboazb1u2iGE5McQF5ICiVKawyBrtRDHcw5GOKheJ7iUqXLIeg7YR1AcOQpY1xtOZC2T/QBUmq3EdU5dczQJD1z3A0sQ5xTrwJm6VXjxxRejSkcpxTPPPNPCpTG0FYQQnHLKKTjllFPw0EMPYdmyZXjhhRcwc6ZP35pGdeEyVBcuw76lf2ylkmpwFpWEmySkCMl2Rg8h3M7sicTMHkjI6IHEzJ5ISO8GQmUsyYNorClGQ+kPqD2wBrUH1yBYcwCB1FwkdjgaKblDkZpbgECKNjCCPGVDy7UBb5Tn7GG0p/tMds3LPf1+7FpwoSPp9m3bcejAIXTOyQao6usS91AObsUgIiddBq0GL9FiK3lJoiQ+bSXGmGeQk8suuwyDBg1qcp4dkzugor4cBAAjDOAiYgnKQT4gr/qqfxAEIEzEv1wbaAEIiLiBcNHPyAMgRA3IoEmyreu5HWP4CoMlHBw11TWY9/o8vLnwTXz99dcoKixqdwOFpaSkoG/fvhg5ciSuvvpqnHrqqYd1G7m62jvAkJuuXbuGnd/aUu2YBMAOEa6zHvoVzrMtDoFkDHGG3mTjzhmhRNtWu89qrrnOlxAhjxXXR9P3rnH11VdHNyhORkbYQZdiJVx7MSR+yQmxB3EJJUgn8vmGuOGIeFS2j4h89qHanepCzhhDUeUeHNWhlx2fHg6oy7frmIY6xu5j0Npi7UCXHNBOncBKShzTg/v2R1y2IcjQ0CjvXdbzK8iapeS5RMo+1Q9xXQ+0Zocl19ZWQvSvRPvNXd/hXMidObfPT/tMFx1LdoufQ9xs5b2XA5xQgAflcgRAACBqm1VJgrKgASghKSHMlmtrLWuHhFS2xQiAksp6HKosxuqtSpbNZZntFrmej+jzoFqnm7Z/PWj7yVq/nZYoAbZVQOePJcnm4vwl8rNDnq2k2oSCICCnUwRrDuHAR39DffEPPuXyZ9eOXairrcMzrzyNwScMxpyX5uIvk/8CADjmmGOizudIo7y8HJMmTfJMHz58OMaNG9fs/NW+Xfv5d9i2cTv6DOgtBm8hcig6KdomjIFQAsrF82td9Mu5jNs5IPTAAXU1EOeZCOLtAWM0rPhfq5vWmcnt/kmoy4Q8R61hDGWCRtbQ7H0RDxoaGnyfI6Snp3umhRrAtaEh/Lb43lfsy52vmJureN7dpIPdlhJ5yymO65ABECL0iy++GG+88QYuueSSZueXQAOyTStl9VKtLc4vAecMnKvBE0QbkXEKqgntxfkn0jJCxRVcxVfW7cKOt6wYVXueoe6R0YbajgElw80HWrur0GAwGAwGg8EQZ4xY22AwGAwGg8FgMBgMBoPBYDAYDAaDwWAwGAwGg8FgMBgMBoPB0G4pKCjACy+8EDZN7YHohX3tE5+3AlthUd+8mpCgYusCz7TUvJMQSM5CIKUjEtJy0VjtfLl9xYoVGNtzrJWt9bIp95dqu2V+1kupmpQmNSE1bjKaw42OyVnIy6jD3spCIQAAASgFmHzdkArBtnCKcflSOWArIAgACiJfOGYytRL8NEeu7RB0WL4z+VrkYSjXnjlzJt58802UlXml8W4eeeQRTJ48Gb17926FkhkMkTnhhBPw2WeftXUxYoYQ0mQhz/HHH4933nknLuWglOLaa6+NS16tSbdu3XDdddfhuuuuQ319Pe644w706NEDI0aMQEFBARISEpCVlRXVdS0cnHNMnjwZ06ZNQ2FhoTV9/vz5mDt3Ls455xxr2o4dOzBr1iwMGDAAF154IVJSUpq17vZCSkpKVJKxcJx55pkxL5OWloY333zTMz0QCDRZKvfWW2/hoosuQlZWFrKysgBEkJ+5PIV5eXn44ssvMG/ePLzz9js4cOAAqqurkdMlB8nJyXjt1deiKseKujrcWVaKaVmdLKWQjjsU1rUmXLmG/IsYquie9O5lCIAP62o8ZenXvx9OOukkEErkeu14S+XY7qXaap1EDK7iWF6KlJ5+8hnc9ofb7PUSgiefehLdunVz7qQQ1SUucm1tmn2w4akjXPfJaWVyTAekZFvLU5/pU++jaX51SumEzqmdcajmgBRLirJTQkFBwXnQHtQGFIwwIeCGLdOWRm37mDEp12YAowTgDJQIqYkaQEdtKCUAbIeWFBXDIR3XB7+xNzd8fO4+ts2Nzznn6NSpEw4ePBg2XS3nuOnQIbyQnRM+P5/PHEAgLS1yYQxNJkASbDEVUSo1bk1T7UnOORiYbLeLlr2QcRMQxsVABFI3xaUozXIeUqLp2fTrAdF8+7L+hqqXoWglsc57770XVborrrgCOTnh67rhyIBSipEjR2LkyJF44IEHcP/99+O///0vamtr27poTYI31qK+9AfUl4YQEkoBJE1MB2uoiirPpI59kJJXgNS8k5CSexKSOw8EoYnaIBF+J7AjKtI++xVaLSLSBeur0Fi9H6xqLxqq9vousmvPLiHWhk/spj5yeS3kWoyjyeNU/2YCDYTfATGwa9cu/O1vf3NMO+aYY5ol1s5M6gB5lQZhdsCglNqif5GJazUnUqzGwFRcJXVrFAxcitRUMGFHJHI/EVtmaMd5Iq0+KMjuPbvx6kuv4L3FS7BhwwaUlpQ2eftaiqysLAwaNAijR4/GhAkT0KtXr7YuUlyJ5hqVn58fcl5rS7WjRbUt7BA4hMSfuLbBLxSOQj4dCTsW11s53GqvWau2Bhyxr0exCLb92pd+cdTXX3+Nzz//PKqyT5s2LWp5vN7Gizrckgn1dot1zfDZ9962pr1/mCZBdQ/coByd8koEFXdagx1xS+uIOtaAospC5Gf2iGq7Y4WH2zvuWaHa4zFWy3BjWHD5bK618RNr8yj64Sqr65zHFvZzMgu136j9Xe/FsX85TyjLr8tVW17lq/dQ6YT6zlVFtCsf1Hd3ej34EI1/Ai7l2vagF2I4XfVVftdXb0m8hViYEPm8lds7QqyegXBxR1dnFKzzhcESqEKtx26NW090rUua3lJ34+6Z069GRNuv2rYTAoCCqAPHqViKqGlqGQpOqLwuSqm2fJ5cuupJlG9aEKbSh2b/vv248oKxmP7kf3DVxHGWWPvoo4+OOa8jgQ0bNuCaa67BmjXOAdE7d+6MV155JS4Di+j79qH/mY7H3v2v+FsBImW/su9ByX7tWigkwOr5tx2VQhNuAwAHlQ/CxVcCEGcfhFvsq4X4AFGxLTzVXK9iDe1ErP3999/7xi3du3d3fOfgyMjI8M1jz549VhoHrsudNcC6a9ACv9iyU6dsx7r1nUcAMHeRVf+wK+/DmdzcXBx33HE49thjcdRRR6Fz587IyMgAIQT19fXYt28fNm/ejOXLl2Pr1q2+eQSDQVx99dX45ptv0L9//2aVhxJq9cupO4JCnHOiI1oI7rn4JIJVeS5x+34h5dri9sTAqRj+nXECSojMn2ptRVhtRvfATJ541/XZN20o/M7bWPsYDQaDwWAwGAxtihFrGwwGg8FgMBgMBoPBYDAYDAaDwWAwGAwGg8FgMBgMBoPBYDAY2i0FBQUR09Qd2gTWWAOakNoKJWqHuN/liuXd32a/B8ZRf2iTZ2r6UaOsl8xTuw5Hxba3HfM/X/E5xo4b6xBRcLj1Btzx25Zqc/nOHYMSdqUkpCJA4iejORzJS8tDdX0VSutKhASCyRf9pGBbCIy4fPGRgHKAEwqKoHiJHEEQQkE4BUEQlAQAMCnTbp5cW6SyJTiHs1w7ISEBr732Gs4///yIaRljGD16NDZv3tzyBTMYouDpp5/GoEGDmizabStuvPFG9OzZs0nL/vznP8fUqVPjUo6HHnoopDzgcCEpKQkPPvigZ3p2dnazxdoKXaoNACUlJRg1ahQGDRqE9PR0rF+/HlVVtkgvKSkJjzzyCG6++ea4rL8tycrKarZYe9KkSfEpDIRYfvXqpg1AM2LECM80t2TKF+1+nJiYiHHjxmHcuHHO+QCem/kcbv/L7Xj8sccRDAbDZjm7ugrDkpJwRVo6/AJdt+9AVxeFkmurdO6iu/MNxT6fMldWVNqSbMJlmESschA1+Im2glik2u74p9lSbe23ko44/HAqjpOGmSAL4h9//yceuv8hRznGjRuHyy67zLM/fHe6a1vcwhVfubZbmqYt662TSh6lBBsqZtVUWNZEKUez3BsyZqXUI9zSN8fxWWvLOLZDrq9Xx14oqytFQ7BBSEEoESIfKehK0GQjAQCcCrkX40wKnjgoZ0LATZgQcMtgmspDA01CKRYjluCKqjqly0dgy0fsjVT7IUx8zkXeqv2lL6+Emx70OhdGrtO3b9+IYm0AWF5XhwsP7scr2TnIlDImZ/sxtEMOSUkR8zc0HUoCUsZPQJXASom2lTDH0u4o6TYD59RK46gjREyh8jPAtfqo6jGEtE2vqz71OJJYJyriJNbp1KlTVOlefvnlmPI1HBlkZ2dj2rRpmDx5Mu655x7MmDEDjY2NbV2s+CIFnNFKtQGgvmwb6su2oXzLXAAASUhBSpehQrSdd5IY2C8tN8TS9snLg/VorNqHxuq9aKzai8aqIgSr96Gxer82bR9YfXnEMh3Yt1/cE7VmtRD3cRXVQV2LHLJNrZ9TfQqQ+GkePv3007jlpeiQ3FGKU0V8wVRcxiHkhYyBUViDsgjNNkT/oLx2C6m4/ZkQBsaEWJ5I8aBbjmbHdMCXX3yF2a/OxrJPl2Hb1m3tTjxPKUW3bt1QUFCASy+9FOPGjUPaET6gR0NDZBFkjx7+cuHWlmpHI9q25I5a2KDEmqpMjnJzbblIhGkTRVUud3YytlHXEHDVpoT17MRKx+08dOHg+++/j1deegXr1q9DfX096uvrkZiQiG753ZCRnoGrrroKnTp1QqdOnZCTk4POnTsjLS0Nw4YNi6rceXl5uPXWW2PfYPe2Isxui9CYt7zEsh0erh7YbUpi3aes9qS6iHPRjtNaldCHK1U/5fUVSKzejy4h70vNoW2Ejn7VXNUrFgeBfGtRWqXuHfL+rM9Up4dl7lTTrA4UyJGv5Dz1gIu7+iu0ZZoEsX9rfVkiW3XiKxE81RKocqv+JyoH+JDppWwYlhTb59wigFOuDeiBjugfEs8NwZkd8cj9ZEtvOUCU2NsurzayCOz2nLs/yGc/OBKo71KWbfWnUWs6UfM1gbboGCRyPgEQAAEFCEFN4bco/mwaWF3k+C8c9bX1uHXSb7H1zm3o3iMfe3YXhh1g4kijvLwcK1aswEsvvYTXXnvN08/bpUsXvPfee+jbt29c1qcLn3dv3Y3Pl6zEqeeNkAMlqH40Igf3Uv0OTA4CI/vGuOqnUHGAeMat6pkVB8i+NLfYl8jYwIpdlfSduM4uPYZwDcrREGywnru3JYsXL/adfvzg4z3TUlJS0K1bNxQVFTmmf/XVVx5ZdrRwcGz/cbtnep++fVQCgV+/jP73JbLNJa5khzczZsxAnz59kJsbXTzBOceXX36J22+/HUuXLvXMr66uxi233IIPP/wwslg6LMTuz4MclFO7bxJOEASz2oIMDEEExQCTsveYWtds1W8I6x6iBi2B1X9tx/JcLh1q+x2DzoTBGkjHfiDQpDjdYDAYDAaDwdB+MWJtg8FgMBgMBoPBYDAYDAaDwWAwGAwGg8FgMBgMBoPBYDAYDAZDu2Xo0KGglIaXgHKGuuJ1SM2L7uX+9kkc39xqkXfs/TLlqC5cAc68Mo30o0aJFJwjtevJHrH2Sy+9hOmPTHe8UOqUonHHb8cLroCUdgkhS2IgCYk0sRnbduTQq+PRqDpYhbpgnXgB0SHY5uKlQ85BCBXvl3MOgIKQIMApqBT9UU7BEARFACBGru1m9OjROPvss/HRRx9FTLtlyxY8/PDD+MMf/tDyBTMYIjBgwADcdttteOCBB9q6KFFz4okn4oknnmjy8meccQaOO+44bNy4sVnlGDt27BF9Ht9///248sorW3Qd69ev951eX1+PX//613jiiSfw0UcfITs7u0XL0ZI0V7yekJCAk08+OU6lAd5++2306tUrorjaj5ycHN/pscq1vRmI+cnJyXh4+sO46cabcNv/3ob3Fr8XNstyrls01Eo82Tq+68Vxu01CpfWb70eqT7xy3Q3XwXa4KsmPr7bJEi+FlGq7lolGqg0Q6MUKJTLWpSNyghS9OJe14zegpq4Wt9z0G8x+dbYjy6ysLEyfPt1Tds96Q+xQP5G2R7pt70RH/dNlZ1adFBYp10q4Nssl2dAqBdf3pHY8HKJyH0lMOCFJgCagV8ejseXQZnBQUK5kIkJ21YggAlxJfSjAxPSAlGBxQoSymjMQLjRXCUTtHbtdFCABcBmfW+I3IufRgJxkx+d2vA5LaGLF5yp+1wRBhBAh7NbObU987/putw9C7h6VEf7vyf/DSSeeFJWccFNDA07dvxer8roiOQr5kFU1aduKio509NOAcS7EU+qfqJLiN6Q0R5fnaCj9tu2t47JNqUQ5tlxH6dHC3XSs+hvVRrg+t4BYZ9WqVVGl+8c//oF77703/gUwHBbk5+fjiSeewG233YapU6di7ty5qKioiDkfSimOOeYYDB482PGTn5+PqqoqFBcX49ChQ9i3bx/27t2Lffv2+X6uqalpga1sOryxFjVFK1FTtNKalpDRHYnpXZGU3R+cNSIxPV/KsouETLtqH4J1JXErw6HikjCxD4El0ebaPVKPtbQBTgI0Pto3xhj+7//+Ly556aQlpoGAgvEgCCgIETFJkDD78ssAEiBSPEjlJVTIs9WgHEpwp+vHHfGJvF80NNTjrQVv4Z0338bXX36DwsLCJrVlWpLk5GT07t0bp59+Oq666iqMPGMkqIwz2lqM2FpEc0yOOuooz7RmSbUjNkG9CWKSakP5aZ1xhTXQkJ7eTbi4IV7xhAqttfXbkm27jMQSgnL7u1xu0aJF+NV1vwo5oM2GDRsAAAsXLmxWUZ988slmLR8K30GYIuHTJOaE2LGmCFBhtdyJLUglVhtTxp5c7W8xjwNi8CRORLzJxfcD1QcQoAnITjk8+7YcdVxri/vtesZbf+BGXuEVINPMyH1xJRU1sM9tfcP0dq6r00gNEhSyf0udmKL9TQhx7aYoOsfCfSd2/eTWfKqlc+etfSdESuXtum035qk4m9Q9i9vLCoFwQNsWIuMZ5hgMg8jrjl0SDjHoF7Q+GW7/EH2fI+xu1TpsvBPldjiV9lTOUuJwKgYbVsfWEm2LAYcJKFhdFQ4snYK6fetClUKujyKj30VIyT0ewepiBKuLUfnDW2AN/oMq/udf/7E+RyvEPRy54YYbsHLlSjQ2NqK0tBT79u0LmXbUqFGYOXNmkwdN9cO9b5/421MYce4pAJyDfNnPsxmoHNRL9FEQK509lpyIUbnromf16arrgeqF0M4b8V3rl1Ro3WLENU21B+qCdUhtw0Hj6+vr8fjjj/vOGzVqlO/0YcOH4c2Fbzqmbd++Hd9+8y1OKDjBnui+BIa4l2zcuBGHig95po84dYQn7rKbUyE7mhFkwcP+b0ZOOeWUmNITQnDyySfjo48+wp/+9Cf85z//8aT5+OOPsWLFCpx22mlNLpf62xyF/Msd63/1jzEGGqBWSsc5qNrKVORgDZgHWV2s5xewBPaW8B5icErxtytiiv13J/Ygp3q901qfzm1hDFQOrhnroHkGg8FgMBgMhvaNEWsbDAaDwdAEqqurQ76oRyk94keVbg2CwWDc//jGHJv2Q1VVVXSjcsdAWlqa9YcoBoPBYDAYDAaDwWAwGAwGg8FgMBgMBoPBYDAYjhzS0tIwcOBArFsX/gXX2gOrD3OxNtBi9qYWQZSzdN2znjkJqV2QkvP/rL8PSfE5LqWlpdizew/yu+dDyfzUpvtLtbkloLGl2gAlAaQEUuK5YYc1lFD0yeqL9cXrwTkDkS8qUiJEfSAcnBBQzsGZnA4OCgpGIF+qZ/LddwrOgwACIITJl+a9cm1AHTpxEIklE5CvHB+hcu2FCxciJycHdXV1EdPefvvtmDRpErKyslq+YAZDBO6//36sXr0a77//fquul1KKCy64AMXFxVixYkVUywwcOBCrVq1q9t8GLly4EAMGDAg/SEcYRowYgVdffbVZZWjvXHHFFTjttNOwfPnyNivDmjVrcNZZZ2HNmjVtVobmsHTpUmzZsqVZeRx99NHxKYyke/fumDJlCu68886YlktJCR9bRS3XBvzvyVrcN3DgQLy76F18+OGHeP2N17Fnzx68/dbbnkUqPeevN252T+HuGcon5J7vU9RwUTkBkOZzXaquqpayFaLFtUr5o0nApHAprFRbk0NHJ9WGRxrhR1iptiV8UTJIkbK0rAxjx4zFZ0s/8+R39913Iy8vT19xxGPuneUvSHPvM5W/LovTxc/69qnlHduur8MSbOtSbqdow1Eiy+FEQleMEHROzUHH5L0orS8TMbLMXTl5gkQIQQg4GCDi9ICQaIMxUAoQErCKwTizBr+hJABwAgYhA2EAAlwIf4iUZHHGIT6qfUUd54QeU3vk2u542+c4+omRI0rvXPVk8PGD8fPRP8fidxdHtU9rOcfvS0vwZKfOjiz1355VNjEGMEQH50qOwywhoSXJhmg/KnGl0sIzLiSrdp3m9jUJyrHDrXalLdeR57yUc+sSHcA5wABUHq7pocQ6jjZpnBuVmzZtQmVlZVRp//Wvf2Hw4MEYN25cXMtgOLw45phj8Oyzz+Kxxx7DokWL8Nprr+Htt99GbW2tlYZSim7duqF79+7o3r07evfubQm0Bw4ciNRUf0lbenp6VLI/zjkqKyst0bYu3t62bRsOHTqEHTt2YMeOHVHX75agsXIPGiv3oGbf1y2+rjPPPBNjrrxcG2hOXtdcfVnWIBZSnOfo6yRqGpBAm695YIzhjjvuwMqVKyMnjhECgrTENJTXlYNwFW8wiN5DJdokYDLe4JyJ7kfIfaD6dMHlclReu8W0g/sO4vVXX8cHiz/AxvWbUFJSEvf3DZtLx44dMeC4ATjv3PMwYeIE9O3bt62L1KYcOuQVH/rRu3dvx/dmSbUj4B2ox/9e7y2BJtS0Bv0ksn3kinH9hJkRAtCYJdAanjjEJyuPZFtrxylBoUozdsxYLFiwoMnliZZjjz0Wl1xySczL6e2HqLv2VYhInM8VpIUx7DrsDMTyTBvIixDZhiLEMyCCuroRAiktVvEnATgFCAclBHsrCkFBkJXSKcY90TK4B9Hy0rTnkq0t1uaVlQge8IrhA926RVz2UEUYV4G7M0iXUIOqifDt6FJ9BFwt55c98S6j8nasS1sHca7TKde2hhnT0jJZVibF7+K5n1iCajmpu3QABEFbrg3IiiIHSeJUFpOpriHY10wqey8sr6ndzwGrU0E7o7meSJbZfQF1HwT3TqSqB83xQ+Q8cR5SSMM5lGxbDCosxNriEFGUr52DsrUvg7NG73o0MvtdiuxhvwFNzpJ9fRSEE3QZ8RfUFm/Evvd/j8bqAyGX79SpfZz/LcGPP/4YcgBNAMjMzMT555+PG2+8Eeecc07YAemagvs5a3lJOeY+9QbG/voKMSgdodbgCNagXlyJ4e2hBB0yba0vQsXuRPVDqBjB3SchvtkF0dLa7QCVSp2FzmttU8XaDz30ECoqKvCXv/wlYj9+OO677z5s27bNM/3kk09Gnz59fJe58IILPWJtALj3X/fijXlvRFyntSfkrpg5Y6Zvuksvv9SxjLpX2/cx1x1NHreGYD1SEn6afzdCKcWDDz6I7du3Y/78+Z75L730UrPE2kEetNp2nDFwKoZOsv7ORz+7ONeu9c6wWbWfLdm9PBMZOMQA7gSUippi9flbdz3v35uIL3bftiqPdQ47SmFPCPX3KAaDwWAwGAyGwxsj1jYYDAaDoQmMHDkSX3/t/8cWBQUF+Oqrr1q5REceGzduxODBg+Oa55AhQ7B69eq45mloGn379g07CmlTKCoqQteuXeOap8FgMBgMBoPBYDAYDAaDwWAwGAwGg8FgMBgMhvZBQUFBRLF23YHDU8J4eGK/CFdd6JWjpvca5VBXJHcZgkByJwTrShzp3n33XfzqV9fbMj/HGmzZny7Vtl93FS+8pSbG/sLpkU5aYhq6Z+RjV9lOECpfR+QcjAiBtjTYaEdIiDYoF7MCIPZr+ISCgoFxCkrEC40euTZkXkrYoY6+kkuQZsq1XbKi9iLXzsjIwKOPPoqbbropYtr6+npceOGFWLZsWcsWymCIkiVLluCGG27As896B0eIhVmzZuGmm25CTU1oOcnAgQPxzDPP4NRTT7Wm5ebm4sCB0OIJAOjTpw/WrFnTbKk2IMQ+kyZNwsyZ/i/ph+L444/H008/jZNPPrnZZTgcePvtt5GXl4f6+vo2K8PatWuxaNEi/OIXv2izMjSFjz/+GOecc06zNqx9rAAAIABJREFU8xk5cmQcSuPkjjvuQHV1NR566CGHiDEctbW1mDx5Mh555JGQaaKSawOh78kub9M555xj7cPExEQEg0FH8nRCfFRP/lP01Vq/dd8QPIv5Ei6UyPCRLnz0wUf2CjTZqxWrEFjxjUeqrXsgmiTVjhz4hJVqixmWzEKtoKamBr847xf49ptvPfn169cPv731Vp8V+RUQzoPjmWVLMtzTnUJs+ArU1LJ+9TKsYJvDGXPqxSb+laQperw+WX3w9b6vwYhUUDEKAgJCCQgX0TiT0iogAMKYEIgQKSIBA5PbTaXQScXahHApktL0WoSCMyZ+K5kPYN9TlWBb2yfu+Nzat25xkHJ2+bmutPyiCcYZY3j8scfxwAMPoKiwKKZ9+nFtLdY31GNQYpJDzqLW7xS2AKyh7e5tPwUadbmOtddd2hxuS1XVNMY5KHGod+z0sBqL0GVukHIdEP26QeAbMWrXRnVtiCTWaSlCCY5DMWnSJCPWNgAQdWfMmDEYM2YMKioqsGHDBhBC0KNHD+Tl5SEQCLTYugkhyMzMRGZmJo455piQ6TjnKCkpwc6dOy3R9o4dOxzf9+/f77tsamoqhgwZghNPPBHbtm1Dx44dUV5ejpUrV6KkpMR3mbbi2P7H4tXZryAxKdEWazM47pcqsHLEXVq8JaRwYj4lVA541zQOHjyIxYsX49FHH8WXX37Z5HwikZ6YjrLaUqs/UFyFA0KEJvsbCcSAfAxCWimv8lKRBnB5lf5u9XdYMGchPv/sc2z/YXvYvoS2gFKK3NxcFBQU4OKLL8bYcWPRoUOHti5Wu2L79u1RpcvJybE+N1uqHWZxP6l2xMUt+Z/6qkv/nPJXj1Db5xlGqOI7Y+PoICFWxD3zXeVQcQ4hljQUHNizew8KCk7CoeLohOjN5cUXX7TKEw9RobfF75qp40po+bUJNAm2nU5vO6p2uTqeXF+xCjvlRPt/WANmEW5rfgmEYHt3+S5wcHRKyW7q5rcJ9qZr54X1cM5+Tge0vli77utvfKcnDhgQcdl9Ja4BQOwHU9A7GkTd1dPoFUu1YwBHhZMyXUDVFW0WVaZevYdKL4d7kmu+JoonhIJr+1yvkXb+Kq5gAAmI53mqdhICztVAW7LvQcm1rTKLuzYhDGpgMCHql/nrl0RNZi8G23W2xIl7XxHuqVuOCqUdD3ur9O1TP6pNJ78TCltebgu1LRk3oQAoGop/wIFPpiBYXYxwJHXuh86n3I6UvP8H0QPjXBc4R0rOQHS/5BUULfk96os3+OaTkZERdj1HMt27d0dBQQF69erVItJav9hszuNzcfn1l4AmBSyhrzWoi3yuzVUfBDi4VcdFvVbybWLdOFS4oOq1Nvicq5/MOsVjQVb92sZaIDn2fVBRUYF//vOfeP755/H3v/8d48ePR1JSUkx5zJkzB1OmTPGd96c//clVXPtcvfLKK/DHP/7RM7DSwgUL8dKslzB+wngxQdtPHuSpvXbtWjz1xFOe2aeediqGDB1ipfPk4bjWKokzUNsgnn1k4qcbvxNC8MADD2DBggWe/fbxxx83K++GYD04hxwADwC4HGBJtYFhXesteTa3+/hsmba711CeZfL044Rbf4fCuc8AenJd1gDvnn2gf4EW4zmfAbgHqXH0fXNteTQ1njcYDAaDwWAwtAVGrG0wHMZwzrF//35s27YNRUVFOHToEOrq6sA5R0JCAtLT09G5c2d0794dffr0QWZmZlsX2WAwGAzthLq6OqxZswabNm3Cnj17UFZWhsbGRiQmJqJTp07o0aMHBg0ahEGDBiEhwYSMBoPBYDAYDAaDwWAwGAwGg8FgMBgMBoPBYDAY2paCggK88MILYdPUHjADrrcO9otjrL4cwRqvGDW95yjHd0ITkN5rFMq3zHVMv/eee/GrG653vDvtkPn5SLU5Z+JlO86RnJDcLAHNkUx+RnccrDmAqvoqcCnUI3L/gQbAudIAcAABIc8mQq4dJBQBzjRfHgUlSq4N+dK9ypPI48MBCHmfeDFZvbiovVwvX0hWL1x65NpKvs1Vvq4XGF0vL7oFjJ4XFaN/xzEkahtDceONN+KRRx6JKP4HgOXLl2PBggW49NJLm18wgyEOzJgxA+eccw4mTpyIxsbGmJfv06cPxo8fj5NOOgkTJ07EmjVrhFBG/vTu3dsj1Fbcdddd+P3vfx8y7x49emD9+vVx/fvFp556Ct9++y2+/dYrh3VTUFCAGTNmYOjQoXFb/+FAVlYWlixZgiuvvDKi+LwlmTdv3mEn1v7rX/8anWQ6AhMnToxDabzce++9mDJlCnr06IGioujktY899hh+97vf4dhjjw2ZJt5ybcXRRx+NrVu3OqaVMBZiEf9M3Gohl2/DITtqypHL95FY6mJLh1TbcsAS57wYpdo6Tu+SM51bHO1IrMoiZ7njcGdGHPfdM9VXqg0AM+67D4Fw1+kYj7uYRTzliEaubaXTRdu6BI/b+ThiSOJcj0OOE2r/hxBuhyM1MQ1dUrtgf80+EAAMBOAMlAGUBMAQBCEJUjDCwEBAOAMjBFTF5URtAwVjQi6ii35EhM5AaACcCWmQZSQBF0JuruJbasfecp/4ybUtAZIusrFdVvZ+VPsPzumh9yHQ2NiInt174uDBgzHvT5E/8LuSEnyYmxcxLQHAqqubtB5DdDSwBluIw6UkhwDqZBcCbSlbYxycqvOPa+IdW64DTbwDJbiSdc8jf3dhy62cddBXxBNCrKMLdeIl1unVqxcGDhyIDRv8xWtuamtrsWrVKgwbNizqdRiOfDIzM9vloD+EEGRnZyM7O9u3DcU5R01NDXbt2oXi4mJkZGSgQ4cO6NixIzp06OA7mBJjDN//8D0+//xzrFy5Eis/X4l169aBsZaXeFJKkZeXh7yuecjvlo/8/Hx0ze+K8eOvQVZ2lh0/+Qw0IdWSgHV/FNdAMUVTiBECGqNocObMmZgzZw7Kysqwc+dOFBYWNnkbYyE9MQNMRCAAJwgCzniMAYwCBFRen4VQuyHI8OF7H+H9t97Ht6tWY2/hXgQbg+FX1sokJSWh19G9cNqpp+HKsVfi3PPOBSW0RSSQRwo7duyImIZSap3XrSnV9pvml8JP9OgeGMYR9+rmP9c6SIhy+Jc3/ETRPPTPy28gIk+sTZzb9Pe7/oYH7n+wVa6bAHDyySc77lHNkWuHbkp624uO+ZroN2SDXz6zgIwvOQAwV/+BFKUSazAqFQuKbSLcLomoJhSEcKs9L1ZBsLN8JxpZI7qk5TZpP7QLwrTfV3/7Lc4acXarFaVm4ULf6cmnjoi47M7vVQxOHG1/T0UjIb+4ptn9DsTVULFEu4Br3xFYjRrHDL/vamF3O8TZdhH1kEKItKl4dkcICBfTOKHQxtoCIcwl16YiD8IhZNSAbaSXg2mobeQMXJ1b3M5PDtELe6ABec2Rz3JtdNm2vql+ZzzRrnGWyl5uvxxYTPvsEWpbImwCHqzHwc/uR82uLxCyMgOgiWnIOuFGdBg4FoQmyH2jCqnKozpLKAJpeeh+0QvYv/QOVG1/35NfcnITbMlHCJs2bcLtt9+O22+/HWeeeSbuuece/OxnP4tb/ikpKZ5pDXUNePzuJ/E/U38PJfCFdl+1hNrqn9U/Bti9EYCqj9Zzaqv+ca0vAnKQO/tO4Ljn+fTDyhw85a4P1lkC4aawY8cO/OpXv8Kdd96Jm266CRMmTAg7IBIgBuf517/+hYcffth3/s9+9jNcfvnlIZfv2LEj/njbHzHln14p94033CgGhrpijGeeNfCQPDZbtmzGZZdc5hnklRCCafdPtfp1nPtN5eHKnADgBHvKd6F7h54hy/5ToW/fvhg+fDi++OILx/QtW7agtrbW9xyKhrpgnXamuAc1tP+3jpN+BDmXY5Rwa4Ama2ki/tZEnAbc0a8n5PeiNWrFZ9p5p/oTAwgx4Jge4IUgXgPCGAwGg8FgMBjaB8aSaDAcRnDO8d133+Gdd97Bp59+ilWrVqG4OPyoeDq9evXCCSecgBEjRuDMM89EQUFBi45IbTAYDIc7b775pqdDtrW59NJL4/ZiSFVVFWbPno3XXnsNn376Kerq6iIuk5mZiXPPPRfXXHMNLr74YiPZNhgMBoPBYDAYDAaDwWAwGAwGg8FgMBgMBoPB0CYUFBRETFN3aDN4Yy1IQtNeBjNEg/Ots5qiz31TpfY4wzMt/ahzPWLtPbv3YPPmzejXv798F1u9ICfXReS73XC/kCderEwO/HRfTI6GPh2Pwdr9qxEEA+ccVNmuGUCpkJoR9cI5p9Y76bpcG5CvwXMKSpl8SV9MFaJt9eK8eqFfyrXBQZXDArbQwnrvPpJcG+Hl2oBX1hdW3teCLF68GL169UIwGFkONGHCBBQXFyMpKakVSmYwROaXv/wlhg8fjhEjRsQsUn7yyScBAAMGDMCXX34Z07K//e1vsWTJEnz44YfIyMhAVlYWcnNz0b17d/Tq1Qt33313k1/uDkVCQgK++eYb/M///I+vNIAQglNOOQUzZ87EgAED4rruw4kzzjgDe/fuxV133YUHHnigSdL15rJq1apWX2dzUOLL5hIIBHD66afHoUT+UEqxYcMG5OTkRHXP4pzjoosuwqZNm8Km80iMQ2aoFnBn4JoPIDU11bP4Y5UVuD4jA51pwGcRn0zgDB8cDgXlwtEThSiir4MLwKBE7738u+++Q31dPZKTk50xCbcFX5Zc2zJ4aXlHkGr7CsSilGpbQhmXxMSdpT7AzZq1azH9oenedQL45/CT8bMwkhVHGQD/4x6iyoSSazvKpy2v10HrM2whrp5VqFjRV7Ktl1UvS3TePNdCBL2yemNf9T4EOQclbsFUAIQFARIQG0ak2Y1BWkUIAur4EQaQgGgdcQ5CtShYCUpAhOSHKzEclbEyB+HU2l7h3fYKiEWR7TPHFmk5dpq/ZyxKfn3zr5ss1Vbs1a5l4Q4LBxAsK2vWugzhqW+sg6hwSmoj6ieDFGpryh1NZWULddRnKNE2pARLCg2p1F1ZbUyBGuRJiSh1+ZpHbtUOWLx4MY455pio31N6+eWXjVjbcERACEFaWhr69esX9TKUUvTv1x/9+/XHpGsnAQSoKK/AqlWrsHLlSny+8nN8sfKLmO4lhBDk5uaiW35XdM3rhvz8fOR3z0e3bt3QtVtXdMvvhm7duiE3NxcJiQl23KTFRyAQ7krZV6X3ZYpp3LpHijjEpZTksPrIAjS2d7s3bNiA9957L6Zl4kF6Yjo4Z2BSnB2A3A4IOZrqGSw5VIIPFnyA5e8vx5b136P0UGlcBh+KJ5mZmejfvz/OGXUOJkycgAH9Zds/XAPA4GD37t0R0yQmJgKIoo0Y6RYdToDnO9PZ+PBPo7dfidZGcrVrXe0Vb166NpDY7atIhGpg+szSk+jrF6V1tpkI7FidMYbR547G0qVLoyhQfCCE4JVXXvFM9xWNxtAOtBcIsXPVYfRp+4HbAlSVv5jsaQS7+jXsh1JqsATruYWSrFICygi4altZ+csBB6WsmHCC3RW7UResQ4/MI0T0Kc+N+XPn4+7b78bevXsjLsJKS0Gzspq12sYdO1E9b75neiAvD0knnBBx+a3ffgqgj7MmEW7VE0/nEAHsgarcllyf+qjay/alJURVJ67f+nTuk05+lpXZGsDDSq7EwG65NgAuVdBh5doisBEfmexX4EImL9dNiBhYgxO5diXYtq6dHACVkm2xjFgXlZ9ccZQVX4XeO7aAXKUkIMQt0Sb2j+w3ISCQD0IBTlD5/bsoWfUUeDB8+yu99znIHv4HJKR1kXnZ5zSIzJcTrTEqtpsEUtD1rAdxKOtxlHz7tCPPI9nh069fP5SWlgIQg6YVFxejsLDQdyCHTz75BKeffjpuv/123Hfffb4D6sRKqH378fxPcO1tE5CT28UWaXMOBiGudgxyI+Hc/i76I1Q8rzrN3Heh0MGJkHELiGtB7ZSVE+QUDlQ3VCMjKSOGPeBl7969mDJlCqZMmYLjjjsOp59+OgYNGoT8/HykpqaisrISW7duxbJly/Dhhx+G7JPo2LEjnn/++YiDad7+5z9j7py52Lhxo2N6Q0MDxo0dhxtuuAF3/f0u9OjRw7NsZWUlZsx4FlP+MQWVlZWe+XfcdQeGnTwMXD9U7k59+MSZnGNX+S5kpWaHLPdPiZNOOskj1uaco6ioCL17925SnjWNNbDOIeuWKfvzZP+e6ttz9wPKAkB7/GH1+1lhNOPiGmzdl/V0oo+RqAmu26jvwI8RYk/H8u2s/9BgMBgMBoPB0HSMGdFgOAwoKSnBs88+ixkzZmDz5s1NzmfHjh3YsWMHFixYAADIycnBxRdfjGuuuQZnnnlmXDqiDAaD4Uji+uuvj2kAg5agoqICGRnN6xBvaGjAo48+iqlTp8b8x6cVFRWYN28e5s2bhz59+uDee+/FVVddZToHDQaDwWAwGAwGg8FgMBgMBoPBYDAYDAaDwWAwtCpDhw4FpdT3pUwLHkRt8Tqk5p3UegX7SeF964wkZvqmDNYeQiC5o2PZ9F4/B03KBKuvcKR96omn8dD0h2wRDWC96GZ5DLj+Ip54OS4tIa25G3TEk5GUgS5pXbCveh9AKDjjAA1YbghO7FfQQTgCABgDOBWSnCChCICDgMkXG20JH0BAOBfyHCXX5uKFR6IkZtqLlYRqB5XoryDb8jM1S728GI1c201byLW7d++OP//5z5g6dWrEtJWVlRg/fjzmzJnTCiUzGKKjb9++KCwsxLnnnotPPvkkYnpCCK688kqce+65TV4npRRvv/12k5dvDtOnT8eYMWPw73//G8FgELm5uejRoweuu+469O3bt03K1N6glOK+++7DH//4R0ycOBHr169HaWkpqqurwTmPSsrcHLZv396i+cebadOmhY9Ro6Rnz54t/k5HVlYWxo8fjxdeeCGq9Js3b8aTTz6JX//61xHTRhJuWIS6l2sOodHnj8a6des8SSYWH8TCLnnWy3BeUVHoKe5Vck2sQGKQLCgGSlmcTkNDAzas34ATTzzRWQYpWPKValuCFbuEkaTalqSFEEeRPYIwK/xyCUcsyTasHeQe4CbIgrj15lt9z/dbMjLx+7/+JXqpusjSWXj1OYxUzW+bHLI113HT66AjhnSXUa5XX4d7n/Ow9uwYY02ZPDUhFblpudhXtU8OesMdR93+RMCZkJEwVVzCwZiUaMvjRYmS/gCEimPHOcAIA6UBa5upJRvX/iPEGZZzOAa+Ifp8NfAN12Jz3RSm6pnfflTxPDgaGxvx8qyX8d6S97Bx40as+857jsdKMIaTtrGN3ws50qmVch0lxBEyNi5+Qwl27HNaU2sj1HXbXUc9Yh3o01zGqnC04aswPXv2xNtvv43Ro0dHFTvMnj3bd0AYg+FwJep40Q8upMhnn302zj77bDGJc/yw9Qes/HwlVq9djdKSUus9vPz8fOR3y7dk2V27dUXXvDwkJibaTjYra+5YT8h4RYs5/LbNMUCAtrz1XcUpRIlaD4/3uVMT0+R2MVBQMDEEH37c8iM+mPcRVq9YjZ1bd6K2uraNS+qEEIIuuV0wdMhQXHDRBRh31Thkd8oOO9CNwojVQlNYWBgxTXJycvhzPZpdG2bxmKXarvPaIc3nzml2IOJdly3scxeRh23beK4p4XDn4VNN3Vuot5FKDpXg5GEnY+eOnRFWFF/+/e9/h5Q0NvV8UofNEglLfNuEYZYPCSHSmyxzY3buqv0j0th7movGmVLqgkBsmxrGSOl4OQgIJ3Iewf6qfahuqEafrL5IoIer3kfsB8YY7v37vfj/7J13gBbF3ce/M8/1O+6OXgQEEUXpoqAGFWJBRIqKgApoosYWDM1eYlesEbDELgoGgvoSRBNFEQQUBWlSBOnt4I47rj9Xnp33j53Znd1nn3aNQ36fRO55dmdnZtvszOwzn5n+0nQIIZCfn4+MjIywWx4cMBCpw69C2q23gjeIfay8qKxE3sSJEBUVQetSR18HRCEw3rltKwq2rUTGWdfIJUy7SLzKC9fDPxrUdS6vHVPk6xkQUVyhcJY2qg0urOvP/MDVNwTLtbldCQkp11YvYWUfiZRoM6bqMyptQ8uNuk+UgFvAWfnh1no7/1KmKoT5UlLo/SHBlS9HnwQE7DeZet2JQwm4mWDm/kqxfUXBPmR/83dUFOwLe4Tj01uj0dmTkXzC2bJpqQm6oeKT50LV26zJAlQZwtHojHFIyGiHg98+AHWU69vkIjXJq6++GrSsrKwMq1evxieffILXX38dhYXO3wJMmTIFubm5+Oc//1ntOlaoYysMgWcnvIBnPnzKvP+0SS/kVejspwBsJ75cbj13Xa+0haODQuWBWeUFcyyHVh7YbSCvtpAQAiWV1Rdr62zatClIeB0NCQkJmDt3blTvyJKTk/Hpp5/gvPPO95yw96233sLbb7+N3n16o2uXrkjPSEdRURG2btmKH374AaWlpZ7xjh47Gvc/eJ/ZhxSyz9hZMqv2V6VRiX2F+3BSQ3rHBwAtWrTwXF5QUFDlOIsriqEmyDOEAWYwCCmtF8Kprrf7tg0wzpzibaEU2fL5zWDfcw6xPQt6QgAh+qDVPcaq8DsR1zsUagcSBEEQBEEc2xyrPW8EcVxQUFCAKVOmYOrUqZ6zbVWXnJwcvPPOO3jnnXdw0kkn4fbbb8fNN9+M9PT0Gk+LqDrLli0L6jxUZGRk4JxzzqnjHBEEcSyxefNmjBo1CmvXrq12XNu3b8e1116LDz/8EO+//z6aNGlSAzkkCIIgCIIgCIIgCIIgCIIgCIIgCIIgCIKITEpKCk477TRs2LAhbLiy7DUk1q5DUlqebQ/S1ijd/x0SMpwiBR6fjIxTRiHvlzcdy2e8PwOPPvEoUlNT7YVq8J0m/9PFWz7mO4YFBHXLiRntcbDkIAJGwJR1GgCYAHMMagfMAekBcwijMIPJYfiA4ODMsMR+AAdjBkydjhoQbGvzDGt8sTXEHxBMyvqkjEIXZ2sDIF1jk60Rsg65tkY4gV9d8tRTT+H999+PSi4zd+5crFixAn369KmDnBFEdMTFxWHRokV4/fXXce+99yI/P98z3LnnnosPP/wwpCznWKFv377o27fv0c5GvadJkyb4/PPPg5Y//vjjePjhh2st3eTk5FqLuzaYMWNGjcRTV9fk66+/jlmzZqHCQ0jkxfPPPx+VWBuwpQMR5TFO55kWgblu9HWjMW3qNJSVlTlW/1JRgU9KijEiJdW9SXAkriUqWeb6q69koTaSHBYG1pSXY0tFOd4rLvbctZ9X/WyJtZlboiKlW24jBNNsaVWVaofCLYiTHjBN8Aitlm2He3X6a1i1clVQfEOSkzHxtNORMXiwnadYJJleskq1XFI6fz6MQnsMVXzXLojv2kXbhDmOiS6/069B/bOx/wAq9+yxvjsz5Mqie18cEr7gXYrvdCp4w8zgFY4ozEjaprdDVtEBQAp+AhByb0yhiDmdTQCcKeGIAUMAHBxKVCzkX4MJcAEIZkAYUvjE1Pk1JVr23SDApe7Nyo+6FN0VcNf+VrdunnUwC7fdehs+X/B5jU/MIADkGwYyuFLYueU6NhWHDtVo2oSTkspiU/rO9La7LZhVkxko6bY0xDvvZTNE8DKmrRGqLest1/FCCGFP9BQLLgFnTYl1Lr74YqxevRrdu3ePGDYrK6tG0iSI+gQLEtJVJRL1h+Hkk0/GyR1OxmiMdgQRrvJEv4OjEf4KYdsnlV5RcGddQMWvppizIlDmStckgcq9Z0hRJcexIdZOiUuGYRj4efHPWPrFcmxatRnZ+7NRWVl5tLPmID4+Hm3atMHZ556N4cOvwoBLL0VcXJxdD3aV446yXX+okEctLNE8m1JSwkyIGen4RmxKetTfLaElCw6jnVu9baSXA5Z4U5kAXXG40xRBH2ScoTLvWqynHbF+oa5dfZeYc72aICf/SD5OO/U0HMk7Ej7OGoQxhnvuvQeTJ08OG06Xm4aNz93Ws2NAyAiU29QlLlUTHjCt/RtqAid3W9LKiVCfZBoOqTGTbWwp0gY366kCYEzIZwODIcMWlOfjl+x16NCwIxokeE9YW985sP8A/vKnW7D8u+XWsm3btgVNLhZEmR8F/3gZRe+8i9TrxyL12msR17ZNVGmKkhLk3vk3lP2wImgdz8hA2o1/jiqe7du3o3TnDiS1OwuJTU+Rl5Or4GfMowEcLnNwxQOtUWoWKIxxu+7geb97NLgdCXDneqtvR5V8KozhDKfFa/d/6XJtJuXaajsfAEPrKzDU2z5Z6DArJqb6BaC3kQyYYm9ViBqufZEtOGbdjK79DO4gDD5cMg9Kps0YdOE2YwwwDBxe/gKKtn0dlL4jJl8CMruNRXrXMWC+RJmWD3atj1l9KpDHzhS9avnTpPuAQNrJQxCXdgJyfngOZTm/IMCOrf7t6pKYmIizzz4bZ599NsaPH4/hw4fj+++/d4R588030bdvX4wdO7Zaabn7i3U2rNiA7Ru34eTOHcHVZNHyP3vCL8BqLQi71WBW383r2hDmFc193HqWqK3CIm8QYbUFXHe5qw7CGIO/ohSGMMCP4qQ7mZmZmDt3Li688MKotznllFPx7eJvMfjywdi+fXvQeiEEVvywAis8ym8v/jbhb3jymSfBOfc8zlZXdoi23J7C3agwKpBf5v1u83gj3mNSUADV6pstKC+AIcw+Pc6kKFsWxQJanyCTkylwWGGE1q+tnpOGYcgGMuwJZx39BfY949WWMx9Z9l3mnrjdCovgp0wogtKKZWOCIAiCIAiiXkC/KCeIeogQAh999BEmTJiAQ3X0w53t27dj8uTJeOyxxzBu3DhMnDgRjRo1qpO0ifDccccdIYW4ffr0wQ8//FDHOSKIo09CQgLOO++8mLeLZpbE3xPffvsthg4dWq3ZA734/PPP0bt3b3z11VdVPqbSirpEAAAgAElEQVTnnXce8vLyYt7um2+++V3P1EoQBEEQBEEQBEEQBEEQBEEQBEEQBEEQRGh69eoVUaztz67+5OOEFx6jxgQAcCSkn4jy/B2OVQWbZyHjtLF6QAACGV1uCBJrFxQU4JI/XoKlK5bKYE6pti7UFnKgXVJcUk3t2O+eBF8CWqWdgD2FuyCtfBDCHCJujvf2AVCDKDnADPik+MyQ4yENOaicQ8AQpg4C8JmDJqW0Tw36NQTA1Uh9KXw0xx+akVoiIWt9KAm2lKUJTUDpXFXv+Oyzz9CrV6+Iv28SQmDYsGHYt2+fPVCUIOoJt956K2699VYsWrQIU6dOhWEYaNWqFdq2bYuhQ4fi9NNPP9pZJOoBEyZMwNNPP43S0tJaib9r1661Em9tUVMi8Lra76SkJPzrX//CVVddFVX4cLKSUEQtWvZ256Bb926YO3cuBmvyZsWC0lKHWBtaFE51YnD6VhXFKyvuhZrr57dABaYXFmFBaQkM94YulJzCLdW2lgX5YpmWVnQVHC+pdih5nNoJq24dSWgmBHbu2oVHHn4kaFUm57gnPROZY0cDPl9wnqoq15Z5VBX+3LvugSiyxdrpE8Y7xNpmcJcQzXUR6PlhjKH0//6D/GemOLLgzlLIvEag8btvIumiP0YOCCAtIQ3piRmW5MWc2sbSWkGJsgKGAR8HVMXZCAQADnDOIIQBwUzriACHYUjRMHdOfMPlpWXK35QcK3zdPOS1oSbG0aWD+jFy+EYEGDg2bdyIW2+7Fd8v+75Wf///H38JRqekWVnxQsAUslXm5SGuYcNay8vxTGFFsdVuh3LkuGRpetvekk9qokvruxLIW/EJl7RNE90E2d89F3mHc2cxFqrZJu3WrRv+9Kc/4d13340Y9oMPPsCYMWOqnhhB/B6J4rESWs7qFDUaIkTtzu1c9ahDqTSEKhOs+kywdI8zBkNAE1giZnnegw8+iPHjx3uuq6ysrLUJsBJ8ibi25xiUlJTUSvxVJSU1Baeccgr69e+Ha0dfa7anmDoV0U1CQ8ROTk5OxDANGlRRGhzhpLnvK6mudNyaEaXa+mervWB9tDKh4g7OhIxU3vN2XHbcbs9u0OaO77pcUzsEwhlGrwfZbUi7frN3zx50bH+Kd6K1RHx8PGbPno1hw4ZFFd4xOU+MTUf3Pe0o40O05fXtQ0fOZFtISVBVhLaYURfoCsbAhK005pybUkhoem0GCKGkvALcejAIVBgV2Jj9C1o0aIm2DdqCHUWJaqzMmTUH9066D0eOOMXtgdToJ1kwCgpQOG06CqdNR8JZZyFl0EAk9e+PuA4dgurqxpEjKP3sMxRMewWBvXs948t4+CHwjIyI6ZaXl2P37t0AgLwlb6DJxRMRl3GC97WjiZOdfz0u2lBifMbs+5S55Np2oBC5dXXmaHeB9Vl+ZAAEU7N+cDBLbm3AmhBZSn6ZMOTlzaXb2gxrli3mlF96AWT2IThl3UIogbc58RezpNvy3rAiMPNjq4rVYv17qEKAWcfQeeyV8NrcBxWWgUMVusW7luLwshcgKsP3V6e0PhuNzp6EuAZtZFLcOsZ2fFxLT+aFM+1Y29OWmUHMEiCpxRloPewjVBTuRkVC87D5+D3TqlUrfPHFF+jZsyd27NjhWHf33Xfj6quvrlZ/eqQ66bN/ex5vLPwnLHG2el6r8h7qcW6Xz/btLGT/Aax+MAbm3c8A2OuhNtH7I+3LXli3rushBbM9UlRehPTE9KiPwaRJk5CRkYE33ngDmzdvjno7LwYPHoxp06bhxBNPjGk7AYFOnTph5aqVuOeee/D2W2/LZ2JstG7TGv+Y+g8MGjxIRqyOZpjKgkc/49bcrWCMIa80dnfJ75EirW9dxzHRfYwUluXL55o8Q4YAuAAM+bwxGMDlc0kI+bsU87MKK+RvTNzPQXWvMuvehGu99Uhz9BE6JpHUw4dYHg3qviYIgiAIgiCOTUisTRD1jIKCAtx8882YM2fOUUv/ySefxLRp0/D000/j9ttvPyr5IAiCCEfTpk2xcOHCo52Nes13332HgQMHwu/310r8O3bsQP/+/bF8+XK0bt065u3//e9/VyndpKSkKv1AnyAIgiAIgiAIgiAIgiAIgiAIgiAIgiCIY59evXphxowZYcP4s1fXUW6OJ8JbDlLa9AsSa/tzfoFRUQQerwbnmXEkZJ6MlNbno2TvEkf4VatW4V8zP8Koa0eZQgpDigrkAFZ7qLVAPIuDjztFfkR42qafiL2FexAQBoQBcCYFHwbkYHAOxgwIwWDAACAAw1xlBmEQIgDBfOZwe8EgmBqkb8r6hCbJFmp0ozDAGIchzJDm+HbXAGQBCOYc3GgPjhSugcsu+YYSoyB4gGNoYXft0bNnT1x77bWYOXNmxLBZWVm4++678fzzz9dBzggidvr374/+/fsf7WwQ9ZS0tDT88MMPOPPMM1FRUeEZhjGGefPm4eOPP8aMGTNikqpecsklNZXVOqFjx47YuHFjteMZMmRIDeQmOn799deow4Y6x5GISa4NBDmFBl0+CFcNvwofz/3YsfzbMj92VlaiXVzwkDincsNbfuTU8nh/VgG3VFZgemEhPi8tjcr7dfLJJ+PPN/7ZEmireoslenAJGfW6Sqh6i3DtEbPkQsIzjL6TDpm2+UHK3+woLHWtXCYgcOcdd6KkOFhSc296BhomxiNz1CjPvMYs19byqj5XbNrskGrbq5yyDH25Y5kmtLRk0kpoEyJZt2xN6IHCVScj7Gqoc3pCgzbI8+dpuRcwIMy6M5eiNi6dJOYFZHqjhDDln1KqzQwGzk2ptsEMcOEzBdtCAIw76sOmNMicCMch7+P2ToYSklhVe1kXj1Q3X7L4O4y7cxw2/lL9cjEavvT7LbG2nn/7u035zp0k1q4FiiuKEQhUmIJYq4hSokNhlX1OoSVsyZUUaYfF7bXTEFoD0y2erM+MGTMmKrH2uHHjcN1119GkTMTvEkcdqTbi96g/BNUl9DLDXSlg3nnznODDNVGgvb2MWrifTyJmsXZmZiYyMzM911VWRi82rQotW7bEtm3bajWNcDDG0KhRI3Tr0Q0DBg7ANdddgyaNGwNQonQWut7mcV6jqtwTnhw+fDhimAwv0W2kx3OEc+IluXYuc7UL9L5jbQJPe73WNhL6RnY4R4ouyaZa6SXIFO6N9bpRGMx2GvM8FsIRuR61wPKly3FR/4sjxh+KtLQ0VFRUID4+HhUVFQgEAjAMw6qnuWnSpAnGjh2Lvz/ydzRIq6JEPQyhJ0Zw38zBqxztFSVdlMJUq3qqynCP+qc9QZb1pkOeeluaasq41XsLMzhnDAbMthyT4mLOTOmwqR+WyyHAuIH9hfuQU5KNDpknIzOpfrVP3Edl22/bcNf4yfhm4aKgsJM+mIDKGMTaOuU//YTyn34CHnkMPD0dcSe1NyXZQiCQlYWK37aZjeIQpAy/CqkjR0SV1pYtW6xJ0GAEkPPVS2g28H7wtGawJM26yFl9FvqzxX3t6Q0Ur+vSenllSki5z+N+YtqLslA9Fmq5qjOoix2y38N8Nxdarq0ufFMiLwC5XJWasv2v3vdZ5ZXqF+AQLCDjBgAuJwlR+TDDMruTycwlM+DU4VsdNd7lJ+CcjE4924OOC9Pqbub3QGkesr9+CGWHtyIcvpSmaNRnIlLbXWDuD2PyuDJr39S5V/1J1nG38sa1Il321zh3AgAQ36ANCktjFwz/nsjIyMDTTz+NUa4+xIMHD2LOnDm4/vrrqxy3W/DvZt/O/Vj6xVJccNn5Zp+bMOBjPuuKV30QVv+ouhu0/jRo/V5W/5qs76sJD9U1rvokvN5LM/0S1heqZ5O8TAorCmISazdo0AATJkzA+PHjsX79evznP//BwoULsWLFiqi8Ig0bNsSQIUNw2223oU+fPlGn60VGRgZef/11TJgwAdOnTcecOXOimoilW7duuOkvN2Hs9WORlJwU4tlvniLDqx6lHdvi8kLsL9gLgOFwaeS0jwd27drlubxVq1ZVjjPXn2v6suUkj6q/2JwoT+uHV8vV/eWqwlkTL6h+bsZkvUzWAQWDMGT80PqfocXjGSfM36xYbcTgfkLrPo3QJjyW+hcJgiAIgiAIJyTWJoh6xI4dO3DZZZdVe1awmqCgoABz5swhsTZBEMQxyO7du3HFFVfUmlRbsWfPHgwbNgzLli1DYmJiraZFEARBEARBEARBEARBEARBEARBEARBEATRq1eviGHKcn+FqPSDxSXVQY6OB0KMKNPGMTfsfgeO/OKUQYlAGYp2foH0jsODNs3s/KcgsTYA3PTnm9G0WTP88aI/mgPuDHNQnRpcp5JMjKPfqcRKHI9Dy7RW2FOgD6KUgwENQI2zFxzwCQ5DLQDMAY2GHIRvGPBxJebj1mBGU7YNGALwcXNIojkYkkMNqncI+pjyCdgCNEAbzAhb4OfIrtAGMrrGMtYXufZ7772H+fPno6CgIGLYl156CePGjcOJJ55YBzkjCIKoWbp164b9+/fjv//9L5YtW4Z169Zh586dyMnJQUZGBt58800MHjwYgwcPxt///nfk5+fj22+/xYQJEyLGfc0119TBHtQcPXr0wLx586odT10JMysrK/Hwww/HFL6qxCxadj2233zzTcz7v3lBeRiXl4u5TZoi0UNuEK0nz63m0T9vrqjAtMJCfOEvjS7vkudeeA4J8QmagMdLDKQ+2pKlaOorTMUFb6mchTyOwraGOdxF1ukQrnikGejfs+fiq/99FRTtuYmJGJycgrQ/Xoi4Jk1C5zNWQabrvBfP+ihscC/JWki5toxfl2DoR9p9WqzvYU6Hl3TbrJpGX+dskdoCm3I2wBABWJolAXCfWa9mhmF5s5jgpjhbGGBS2KQEdwY3wKQ2y2dVlpnp/hIChgDiuDrEmpxEhmWADG+LR8LVzb3cXpYsngGrV63GiBEjsGunt7iltvixrAx9Dx5AKudIZRy3pKbhomTv/gD/b78hpWfPOs3f8cCK71bg4Vsew4CxF+O8YeeBc9XmE8rv5lSqaXI3HcedbRvdLZ+dKsMsqY4iytvPTFbY5bJLwBONWKcmueCCC+Dz+WzJXwjy8/MxZcoU3HfffXWTMYI4CjhEV7Ug2VYqyLB1qDBYRYNgWr0hRFxa3cvQ62OAJeODFPfFKtY+mrRo0aJOxdpxcXFodUIrnNn7TAy9YigGXj4QiYkJYNbZlBWQEM8Az35C1yQhRNXIz8+PGKaheyKTah7u0JLlEGG053xEqbZnjMFtDqH9Eyotr0qELuEOexys9kuwxM9Mwm5X6un/sHwFBlx0acxlJ2MMf7nlL5j2ylQtEWatU+0owzBQUlKCvLw8NGjQAJmZmY77J9b+96DJeaLZBpZO17GJox0Yrg0XfjWUcBhKsqqEubCFqoCUaUO97bBbWJxxcwIkuRzCnLAU4DCYDGO942Jm640B/kAZ1mevQ8PkhmiffhJSrElq6wf+yjKszvoZz015FksWO9/n+Xw+dLuwK07o2BK5/siy/UgYBQUoX7M26vDJAy5Bw+efC9941wiaDM+oRPb/pqDZoEfBkuVEABHu5VA4Jc+wP1tybrVIeAt2HduG66nyaJTr/T2yT8cp11ZtKvkSkBnmRF7Q3t1ZdRMGxgwwJiD0F4Yw7FSZYbfFZFrCumnU+0TzO9PzL7TbCkKGUXvjKiCZ83gw5g6jdcYAyFv5Bgo2fgLLTux5eDnSO49AZo+bwePNSbnsSeuURNuaGhjMqp9pnT5CL4Xs5Y59sCyuZl7yisK3844Hhg0bhtTUVBQXFzuWz58/v1pi7WikzdMfehXnDzwf6vxYEwta/8F1z8tyWghzsmlrtXoe2PV2+chwX44W1vNK3SvuMOq+1cqD8kA5/JV+JMX4+xbGGLp164Zu3brhwQcfREVFBTZv3owtW7Zg7969OHz4MPx+P3w+HzIyMtC6dWt06dIFXbt2hc8X+yTm4UrdU049BVOnT8VLL7+EtWvX4udVP2Pnjp3Izc1FWVkZkpKT0Lx5M5x6aif0Obs32rRtKw9H9dt/m3I2m12pDCgoK0BZZdlx/3uSlStXBi074YQT0KBB1SZFqTDKUVheAAb9XpD/k+8iDCmMN4QwJxiBkJMxcAjDgGDc6mMW6kaAMH+Hwrn1DHHfW+pZYz6DAP0Z6L4oa/L3IiTXJgiCIAiCODYhsTZB1BM2btyICy+8EFlZWTFtl5iYiN69e6Nbt25o27YtMjIywDmH3+9HXl4e9uzZg02bNmH16tUoKSmppdwTBEEQ9QXDMDB27NioZv/u2rUrRo4ciXPOOQdt2rRBUlISSkpKsHPnTixduhQfffRRxB+9rFq1Cg899BCeffbZmtoFgiAIgiAIgiAIgiAIgiAIgiAIgiAIgiAIT3r06AHOOQwjzABZEYD/8C9Ibn5m3WXseMM1zjm+wYnwJTdGoNT5e5WibfOkWNs5IDKt3aVIbdMfxXsWOZYHAgHcctMtWL1+NVLTUqXcQtjyLCHg4z74eO39/HnSpEmO391cffXVGDRoUK2lp/PAAw9g37591vdBgwbh6quvrrH42zRoi10FOwGhD+aW58YATDM2AAb4AAjGTAGQMOQAcXPAomEIcC5lfnIDrrxkjMEQBjjj5hBFTZhmuzmk8E8OjGRCrQ8xqFEK1azBiw4jG7xlaAi/rDaJi4vDrFmzcPnll0cMaxgGBg4cGCx2IAiCOEZo0qQJRo8ejdGjR4cN1759ewDAo48+GlW8bdq0iSpcQUEBZs2ahZycHHTt2hVDhw6Narua5g9/+EONxLNw4UKccsopNRJXOF577bVqybJjJSbRsquemZmZicGDB+PTTz91BFtXUY7Rh3Pwr8ZNEMcY3DHbwsPgb6HCMQAbKiowtbAQX8Yg1I6Pj8eAAQMwctRIDBo0yClxjiTVdn12o4tFnLIm4RnGnQ6gieSUyEXtrFvKJgQChoEnH3syKB+JjOHRjEwAAhlXXhkyv45sxCpVB+D/6isUvT8jctyWukiEXqafXA+HjR5EBfMKE3RteZ6u2OqaPu5D87Tm2FewD4ABLiM1DMOUj3AzTgbAgAEuBU6CGRBCXu9SxG+KIc26ueBKQGweBQ5ZNwe35tJRO2FdBkosaUkmIdPS69CWys+6jtxCyilPT8HDDz1cKzLUaMgxDOTIfoLJ+XlYlNgCmTy4bCjdvLnuM3ccsH79euz7bR/eefg9fPDkTHTs0RH5OflIb5SOxs0aoVnrZmjVtiV6nX8mWrRqDvumDBZdKlWOZZmKUmAjZNhjSXfDOUe/fv3w9ddfRwy7c+fO2s8QQfzO8BK0edUhXAHM9Xr9CbZQK1jCK+xqlbt+JQMrKWvQI5LhmJJ0NQkzsUpNkJycjJNObo8/nN8XV19zNXqc0QMcTE4swsCkhI0xu9Zm1V08JcREbRHNZIKO6yXSyYhQfQwv1fa4p7ULQK+76t+90hUe9RJrm1BpCOumt+oi7u08sx0BJQ+0ygjhFPuZu2F+vvqKq2Nu33fo0AHzFsxDx5M7WrvAtLqXLqHnnCMtLQ1paWnabjjbArUh1/aaUEmlFvKikqt0gb4uAbZcwAj/PLCPu9ozS60t33HIb+p4ybQ5YzBg6v8DwpQWc8YgBJN/OZRkW8jlYBx5pbnILspG09RmODG9HdIS0oLyVF3c+x683/Z3f6UfG3LWYWPORpQHynH5uEEYeOul+PSlefAX+3HOkD7ocMZJMFueBg4XRxbcsoxMIDtyuIhwjgZ/vQMZkycBMQhh169fH7RMVJbh4Lx7kXxiH6S064PEVt30HMs/eicKC16vZgByL4e+GZMnQIvG87rX0gol63aUfSosbEmvVS4pubbaDynZFgDkVQq1nhlgQn33wSx7BITgWnmpJuJVd4GAkMJU+07i9kUGAUu0DQEw4TxMEQtDr/3WjwlH6YFVyFn8BIyy8JM9JDXvisZn34P4Rh3l4TK3t0sBBiXVtr4DZhjHedCl2kyLS+5/UJ2O4VB+3fW91lcSExPRvXt3LF++3LF8zZo11Yp3//79EcMUHinER69+hNF/vQ6Q/WbOS0+oB2pI1ORc6l/vLkHVXya3MYTl1XcEC+qFVG0I+9rLLzuCpLgWEfctHPHx8ejatSu6du1arXiqg8/nwxk9z8AZZ5wBwN2XCOu3H1VB7/dVx7wiUIHNOZvkSTLv1YPFWWibcWJ1d+WYZcuWLdi0aVPQ8r59+1Y5zuzibO03IuYzx6zZMGtSPes6Z+of+UzjZtkr5IlTt6OaPA/cecswJdJWj0Tr8SLrZExPB0E3qGOyd20ZybUJgiAIgiCOD0isTRD1gO3bt8ck1eacY+jQobjhhhtw8cUXIzk5OeI25eXl+P777/HJJ5/go48+QnZ2dnWzTRAEcVyTmJhYrQ7EaIl1xscZM2Zg8eLFYcM0btwYr732GoYPH+7ZmXfqqadiwIABeOSRR/DWW29hwoQJKC0N/QPxF198EWPHjkWXLl1iyitBEARBEARBEARBEARBEARBEARBEARBEEQspKamolOnThEltGXZa0isXSN4DWt0jvpWgoi0dpcif9NMR8ji3YtglOWDJ6a7ouBoefEb2Dt/OPzZax2r9u3bhycefwJPTXnKGhxn50UgwZdQnR0KS1lZGaZOneoQUXTq1KlOxNqGYWDatGkoLCy0lrVo0aJGxdpJcUloktQU2aWH4B6YLsfTg0n5nAFYUgBmAIIzaxi8KWFgMJgAF6Y8QTBT08eElEK4lBNQ3zWhCOPBI4vdAx2Vj0SXeah4HPKNejaecdCgQejXrx++/fbbiGE3bdqEadOmYdy4cbWfMYIgiKPMunXrogq3bds2dOjQIeT6r776Cvfffz9WrVrleLY0atQI48aNw4MPPoi4uLobLlVTYu1Fixbh9ttvr5G4wvHKK6/EFP7uu++ukXSrIloGA1548QV88803yM93ynJ+LC/DHXm5eLVRY6n+cRIAUC4EEpkuxxHWujIhUCIMHAgE8GN5Bf5RWIDCcBP4aDRv0RxjxoxB9+7dccmAS9CwYUNvobbT9yY/auFE6EqMXhPmjHkuD7mtbcyyLRWacARSWuGQQQK47S+3YcuWLUHxjWvQACf44sBSkpF28UUR01dEJVU3DJSvXYvimbNQPHuOlsko4vcQggUtC1NPZImJSBo82Poeu9TF3MLXMrT0JmhiGLlZy5RW2FuwBwIMAWFAXQpmeEPeL6Y9xJDfIcy945xZ58+S0yhhIBOyDs2tHIasm8vzz5jbXqJnVTjq5rYIx67zXzPyGnw89+OYj164YzZ/wXz0v7A/li5ZigEXD4hp+woh8OfcHHzSpGnQupIon0NEbKxatcr6XFFWgY0rzD6bfdv2OcL5fD78/Y2Hcc4f+7hiYKHbdczzY6ggxxxffvllVGOGoh1zShC/B2KqM8YeO6A92wyEr/t5irdcQkxLuKdLvWQ4XcFoVsk0Qa9gVRJ7HS0aN25cY3ExxpDRMAOdOndC/4v74+prrkLzFi3AGQcDA2emnNPsmpRTg2jSYuuRwexVYEKeBuZcGaHj0CFKq4d9jPWRkpKSiGGaN29ufqjm8Qyu6+vLWHAY7Ry6BflusbI7DXvCIZWQLoj1WC60be2KclCegjWa0WNPfKN9l+0LAYHXXnndMUloNIyfOB7PPPuMR1pKXKj1w+uTXbrDu+SEVZZrRxseutrWPtGO9p/HuwLrmeJ18nUYkxOAyokQhB27o+yR59qUOnIIYZiuSMatdhsHh5ASYgEGzjmEIeTkpAaEDCHdxlJgLnCo5BAOFO9Hw8SGOKFBazRLaWa16+qCQ8UHsTl3E3bkbUOlMN+RcTmpRHx8HEbcfZV5HGQb1HxP40NBxRFUGpWICzMhbvMv/4vS+Z+heO7HKFu+HAgEQoYNRdIf+yPj3nsQ37lzzNuuXr065LrSXStQumsFmC8BCc1PQ+YZ1yE+ozWian1otk9bwex1zszjyIS9mfDsD9IvYkeFIjhtLUUVnAFSrg0ouTYAOAXb5hJI0bsAlxljlsjUzKP5ptAp2FbrtfudGfL+VxlQ5aAu83aVpxFLQ23f9J0Dg6goxqFvHoT/QHgxM0/MQOPe45Da4XKAcxkjt+K0+gmZ+q7XH5h2rOAMrzZTbVjzYLmyb647kFsRYT+PD1q2bBm0TJ9kuirsyz4SVbiPps/GiJtHIC45Duo6sp9X9jNbSYLNv8K6P/VLX9VBnP2/gJATVlufAfu54wjoFALrz1lVjSiuKEZFoALxvviqHprjA1d77NfDm1FhlFu3LeMMB4r2H9di7RdeeMFz+ZAhQ6ocZ1bJAbueDXsCdp92TZsT5QkYQkAwYU74KLgl5AbURATCLuKZmrJBtZPttrU18YvjWajq3vLZpeKBtcgO51FflVvFtO8k1yYIgiAIgji2ILE2QRxl8vLyMHDgwKh/4DBixAg88cQT6NixY0zpJCQk4IILLsAFF1yA5557Dh9//DGeffbZas/oRhAEcbzSokULLFy48Ghnw4Hf78cDDzwQNkzbtm2xaNEinHTSSRHj8/l8uOWWW9CzZ09cdNFFjoF7OoFAAPfddx/mz59fpXwTBEEQBEEQBEEQBEEQBEEQBEEQBEEQBEFEy5lnnhlRrO2WNRM1iC7p02h8xuQgsbYwylG48wtknDpSLYEa7cgTGuCEQbOw7b3gQfBTX5qKgZddir7n94XSUEiPQa2KtZcsWeKQatclP/30U8jf5tQkrdNb42BxFoJ9DHKwvAGo8e6WZJuZ/zBuhjLHBTP4mBrkyOWAQkgthBJuaAo/h/FGDuMXDEKaBMxx+94iDuEaBKkGzDrk2o49CZZ4xCr2qAnmzZuHZs2aoaysLGLYyZMn4/rrr0d6enrEsARBEMcy5557LrZv3x4x3GWXXYZff/3Vc93EiRPx0ksvea7Lzc3Fo48+imeeebmyXn0AACAASURBVAaLFy9Gnz5OcadhGNiyZQsWL16MDRs24LHHHkNmZmbsO+IiJSUFcXFx1a5H1NXYjp07d0YddvLkyTUm1gY0qVW0CKDdie3wxptvYOSIkUGrv/CX4p2iQtyc1gD7ApX4v9JS/Fxejp2VldgVqESFFJElM4YSIZDKGMqEQFXOVGJiIm66+SZMnjwZJ7Q+IaRMwSFSdrt1tAXR1k2cUm0noSRy1iLhFGd7YTqOBGa8/wE+eP+DoPVxjGFMShoEBFLPPx88KSmqfOvo573sx59QMns2jKIiBA5koXLrFhiFRREiCLcqWKjntcwrEp7eAI3/8ULEazLk+kin0HZSBdE4pQk44zCMAJR3i5kVaoAzcCknYYKBMQZDCClsEzCMgHlMmYDgUq4NA2A+GMKAj8VZwjYm5UCWBttqz5l1fa4mxRFysh0mpOzLjF8XcEMTRwkhEAgE0OfMPvjll18iHIjoSUpKwvMvPo8LL74QAHBev/OQlJQEv98fUzxbKirwT1k2APa1ULJ2LWAYAK87Qd3xwIoVK6IKFwgE8MTtT2LB5v/YUni1MpRXLhRmo9IO5FX+/Y6kN7HeAwRxrOO+f2tKtO01IYe2Mqj/yTNd9yKrn8oOz+Vz1tDFvraRz9rsWKJhw4ZV3pb7OJq3bIZuvbrjkssvxoDBA5CclAwODs7M/yxBOVfCWnNbt/rMkhDG2tdXhUvoaPQnHgtE80xq0aJFdHXlsKvd96u+zKO+r93DVj1Dk2qDBXuVHVJta3sh/y+sTR3L3XFbu+K1Q9FMi+S1ld6mca2TbTzDMPDo3x+NKd73P3wPI0aN9Gw7mXEr92cdy7VDNreckyapU6EmLQixkflHtUHdl4h2HTjajcK5nS0+VWHt0kho3011sRmegZntKsZlu4ubMm0h5HOBgQtTYiwEB2OmvJhzAWFI1aPwIa8sD4dLD8PH49A8pRmapzZH4+QmMk81WybllGRjV/5O7MjfgQJ/vnU8fLJcZmAQXJ1bqNtAHkt1/gSySw6hZVqrkOmwxESkDL8KKcOvglFQgLJly1H+448o37ARlb/9hsChQ0E3KM/IQPzppyPxvL5IGXw54qIYDx+KlStXRgwjAuUo278WB/evRXxmWzTqeycSMtvDarBDP/7aZ+3dF3OvVy/VIK8tPQbu8e5LrbDigPZZ791x9/Q4+5qENXGIaW/X3spZy1QUdkzM7A/Qy0UwD8G2vAJ0qamVF2Fe31ZqegL6vazfmNpn5twPN/nrZ+LI6ncgjPC9eg1OGYxGZ/4VLKmhjMf+zxRo699F8DFnzPGdOdbpKQnHe08rgNynPdnlYfN5vBAfHyyJ9vv9MAwDvIp9M1mspbNAD0FFeQVeuv8fuP/F++wJ6Sz5r3OiBh1zYujgNglgPyvtvk4tjEddX937dgRqPbOeP3qYPH8emqU2i3AEjh1qb8Ikk4BRiXUH17ruVoZ9hXtrNd3a4plnnkEgEMDEiRORnJxcpTiWLVuGt956K2h5w4YNccUVV1Q5b/sK91vy7OrO+6HazoYhwLg1fSQEuPX7FPv+0DZirraiS1jvVU2qqd+N/N76GQmCIAiCIH7PkFibII4iQgiMHTsWW7ZsiRi2WbNmeP/993HppZdWO92EhARcc801GDVqFObMmYO77roLe/bsqXa8BEEQxNHlvffew/79+0OuT0pKwoIFC6KSauv07t0bs2bNwuDBg0OG+eyzz7B27Vp07949prgJgiAIgiAIgiAIgiAIgiAIgiAIgiAIgiBioVevXpgxY0bYMP7supES1h71YVCW54hu2AOFnYMh4xq0RlxyU1SWZju2KNo2TxNrO+PzJTVCm6GfYs+84EF8N15/ExYv/xbNW7YAhIH8/Hz4C0uR0aH68ksvhBB44YUXaiXuaKirtJskN0VCXDzKKysgOKAPZmdgCADKvCelfnINE6YMiKlBjAKGADgT1uBGQzDzuzDgEPEJe8g+NHmAudwepq+Gu6rtAJU/ZodXYgv3tek99vmokp6ejhdffBF33HFHxLDl5eUYPHgwFi9eXAc5IwiCOHo8++yzmDlzZkShwpYtW7BkyRKcf/751jLDMDBkyBAsWLAgYjplZWXo378/du7ciWbNmiE3Nxd33nknPv74Y4cE7O2338YXX3zhSEfh9/tx//33Y8GCBSgqKkJpaSmaNm2Kfv36YcyYMejbt68jfE1MzrF3b90IH+Li4qKa+OGxxx7DQw89VOPp24Kq6MUaVw+/GivvWonnnnsuaN3jBfl4vCA/5LYCQIlMq7gKMo/k5GT85Za/YPLkyWjRsoVnmCApo7nQsYwxWwrGEFoeZgaX4WKRNbjq6LYILlgip1QVyveyevUa3HnHnZ7R3tcgHfEy7w0u/GP0+XFnT9bjKn/7DcWz58S2sVWBDBO/S7pmLRNCOxeukyI9UG4ZnFfeq0SYzRgYGiU3QXbJQRhCgMGAYTBTHiIMU4PFAA4fBIOUUxkwDIAxbgq1mTqTBhh8EACKCwrx71kf49uvFmH50u/hL/UjMSkRSYlJSE5JRlpaKtIzMpCZmYlGjRth1DUjcenAS81DzF0yIIQQjchzcUHfC2pMqs0Yw+WXX473P3wPySkpjnWdTuuENatjb+O/UliIS5KS0TbOHj4bKCpCycaNSOnSpdp5JkwOHjyIrVu3Rh2+vKwcUyY+h7uenYy4RPfQZk225mrjeUrnjnH8fj/Gjx8fVdjHHnuslnNDEPWbmCdn0betbtqQVQZXXUpf54WjTmbV0+QSIcCrayOrY2KZDC4xKREnnHgCep3bE5ddNQg9zuoOH4+Dj/ng4z741Kx+0AStqnaqiX3NPkkZqfsvNLmZ2z2q1rvrMe5wbidp7Xr/fjeUl0cWhbZu0zp8gAjHuqpSbaucYM570O3edAi1HYkIrR0F+5pRTQddlh8iz6ofO6j7OsrrS5fKC+Fsi+iy7aefeAZFkSYo0nh3xrsYMWqEJSV0HlMZN7OFoWHl2tqxqRG5dpjwXu08dyaCwshVnvkXwdcDg5oA1Llen2RIn3KIyYKKCfVdl/2byxljpr5YMFney2tHTmTkM1daQl+DCXAhrElPwYGAqMTewr3YXbALDBwNkzORmdQQmYkNkZ6YgaS4MJNeeRyy/Px8+ONKcbj0MA6VZOFA8QH4K/2AvNY4M8XJpsjSPA4QQsrDlYjYnFBVrrSWHSo+GFasrcPT05E88FIkD9R8KZWVMAoKIEpLAc7B0hqAN0iLKr5I7Nq1CwcPHoxpm4oju3Hws7uQ3nU4MnqMdq509y949RcocbPrOaOuEfWqzemV1wsd/fgaHsv1jKhyT0UmzD4DYcC6mLSnrbmZtHozAQgDjhJBxiOnCJF3gC3YhqOfRQq8Lcm2TN+x4wJKtu08ckL/4j6A2iczb1lf3YPSvcu9AlskNOqIJufeg6Tm3eU9zq24zH+5fW6suBVKHG6vV6WAtYzpZ0DdB9q+uPK+PYvE2gBQVBT8rPL5fNUS1G7LLkFSm57w7/45Ythv5i3CrffdiqbNmziuQ/M5L69GQ+iXi+PZoYcDYN3LQV0U1q0pHyLC9URUzxeZtiWv5wLCkBEwhqKKQmQGMpDgS4z1sByXbMheD39lKcxyypzgAmDYX3gAARGAj/mOdhZj4siRI5gyZQqmT5+OSZMm4cYbb4xpgqN169bhyiuvhGEYQesmTJhQZVm3IQwcKArtr/Eipn487d5T8m4ws8w2J4S0w9l1bX0iFI93Ka76qrl51eusKh2SaxMEQRAEQdR/SKxNEEeRV199FZ999lnEcD179sRnn32GVq2i61SOFsYYRo4ciUGDBuHBBx/Eyy+/XKPxEwRBEHWHEALTp08PG+aRRx5Blyr+CPTyyy/HmDFj8MEHH4QMM23aNM9ZDAmCIAiCIAiCIAiCIAiCIAiCIAiCIAiCIGqKXr16RQxTlrsZotIPFm5gORGGEJaHCPaHtJMuw5EN7zuWlexdjEBZHnyJmXAO+jb/Jrfsg/RTRqBgi1Out3//fpx71h9wx/g78M2XX2P5su+xZMkSoEMVdicCgUAA999/P/73v//VfOQRMAwDTz31FP7973/XWZotUlpiZ8EOhzgbzBxDb43T57DkEAwCBjPALbOGIQf9MkAO0BfgcmA9rGGIhhDgMKQcwpYs6EIKeyC/JIT8Rg2+tAYzq3j0gZLaoEprcLQmH/EWcESGCRb9wE8Xt99+O1555RVs3LgxYtglS5Zg3rx5GDp0aNUSIwiCOAZo2bIlOOcIBAIRwy5dutQhvL7++uujkmorSktL0bFjR8yYMQOjRo1yCLUVJSUl6NevHx544AE8/vjj1vJdu3bhzDPPRE5OjiN8Xl4etmzZgjfeeANxcXFo06YN+vbti7POOivqfIXD7/fjyJEjyMysnYlEFHFxkYeStW7dulak2jqxChKfeeYZFBUV4bXXXqvFXNmkpKTgtttvw8SJE9GsebPgAC7JmQXzCOPwr7CQ1W1HNK643Zt4icMceYgiDQGgqLAI1428zlO2fkZCAkakpEIpkFLPOy9ypGFgjFVdPuES23nG7yFdC52edx3PLdRwXKM14c3Qomua3BQHiw6AMwaDcUAY4MKUlikRmxBm3dsAwAQH52bF3TAMU8INgfVrfsFLT/8Da35ag/wjwZL5Mn8ZyvxlyM8PXjd39lwAQEpqCh58+EH8+cY/IT0jXQpL3MdIVcqB8X8bj5UrV1brUHTr3g3Dhw/HBf0uQK+zeiE+Lk7KU5zcdsdtuOWmW2KO3wBwY+5h/K9Zc8fywqVLSaxdgyxatChm2e3CT7/Guh/X48NFHyA15fgc3rxv3z6cfvrpKCgoiCr8aaedVss5Ioj6Tyx1xyr1AWkyr6C/HnUru2/LGYfZX+UUmQVlmwXXOeo7qampIdelZaSh3SntcFa/s3DplZeg5QktwJkPcTwOcVyW80q6KQChfINMgHkIiB3yT22SGOYQWNoSNcaOtaN5bBNNe75t27ahV0a4PUNLtZl3GI+2kFVWeEiUHVJtq8taWH3KugRQGMKKzyGCde2MLuMWzlXB++dRjultFud6vf/bznMgEMBLL7zknYAHL059ESNGjbCOAxMCQvanW5NjQkgZpX2/hZRru264asu1YwhvK26Z47pwtAV1J7HayLW9IqgNyZh8TyJjF0qeKmy5I2TbjXEYslBjjAOQ7TnGwASX+QyAQa6XkyqYx5qDy3PKwcDBoc05oGdQvrIxcLg0F9kl2TCEObkp4xwpcSn48IlZMMoMpKenIzExEYwzlJeXo6ioCIdzDiMrKws7d+3EgBsvxoXX9ochr2vDEODwATAg9Pcy1j0kzMmXhACXx1TId0aOg8wEsoqz0D2qMxiCuDjwRo2qE0NIli8PL2MOjUDB+n+j7OBGNL/kKYDHwywQgu8Bs/UOS8xs9ftYh4lpYc3vllyba2WUI17mtRDuK9i5SvU3ueXaqt6h1V6Yvr1ZtliaeGadcPPat3qF5Ds+JpcJfb8NKyqpDoa2AEGy7bA496t073KU7vshZGgen4KGZ9yC9NNGgvnioR87+z2kWsbt2JVkmwH2TcCs7Zn+nTlLOf1YO/Ksncz9h8tR7DeQmnRsTaZS0+zcuTNoWbNmzaolp928JwcZva+Bf+86wAg/2aUwBB6/4zG8PHcqzOcq7NMszEnrLIm2qjME3VrBfYXORc6N9MkVrWVgpqpe3l+O7kZNaC8EkFOag1ZpJ0R1LOo71ZkgKRJllX6sO7jGOj/m8xYAAyqNSuwr2Iu2GSfWStq1TVZWFu666y48/PDDuPLKK3H11VfjoosuCtkmKywsxOuvv45HHnkEJSUlQevbt2+PiRMnVjk/+4r2osKogE9NDiXrkOZHc9JHAQ57Mk+7jWc/RbQJIqXwXG/eCQZwfRurQ1yW4Vodn2sbmo9ZWa/VxdceRYxXm4Lk2gRBEARBEL8/js83zwRRD9i9ezfuvvvuiOH69OmD//3vf8jIyKi1vKSlpeEf//gHLrvsMlx77bU4fPhwraVFEARB1A6rVq3Chg0bQq5v0aIF/va3v1UrjcceewyzZs0K+QOIf/3rX3j55ZfD/liGIAiCIAiCIAiCIAiCIAiCIAiCIAiCIAiiOvTo0QOccxiGETqQCKDs8AYkNY8s4SaiJGhscPAgyEY9JwSJtYVRCX/WKqSeeJEWiTPSpuc+hJJ9S1BZnOVYm52djUceeASAKXc855xzqrkTNuXl5di8eTO+/vprvPnmm9i0aVONxR2JiooKbNmyBYsWLcLbb7+NNWvW1FnaANA8rSW2528HmGGN/7Zk2sIUZAs5ql8IA4IxCMEQgGGNcFRD8A0BcBleMAFDMPM7TCmA6RiQwxItcwezhi0qYYfp7ROWwM8h9FApWj4Ul8gjHPVgXON///tftGvXLnyZJRkzZgxyc3OjEp4SBEEci2zevDkqCRcADBw40Pq8a9cuzJo1K+b0CgoKMGzYsLBhhBB44okn8PXXX+Obb77BypUrceGFF6K8vDzsdpWVldixYwd27NiBDz74IOa8heKbb77BlVdeWWPxeREfHx8xzN69e1FQUID09PRazUsscg3GGKZPn46tW7di4cKFtZantLQ0/PWvf8Xfxv8NTZs2DZOhCN8d8j8VJHLlREBoQpAocdXRdZGcEhHq8as6lgDw3rvvYceOHUFRJjGGfzZqDJ+UwcS3aoWEcIK8GPDwm0WHQ34TKm6lvAsW8nluFiEzEeXp0eB041k0SWkqRdKmPBvcFLNxS1JlmJLtAAP3QcrdAhBS5LX4q8V4+oFnsGv7rhgzFExJcQnuv+d+PHDvA+h5Rk98MGsGTupgz2qka0eem/IcXn/19Sqlc3LHk/H8C8/jskGXmfFa12joq2HM9WPw1ZdfYe6cuTGndygQwK8V5ThVK/fyv/0WzW+9NfbME55UdYKqQ/sO4brzr8PHP8xFXIJq/+giKjguPOUts0Lo0kvAnijK2r4eNAYlfr8fBw8eRPahbBzOOYxff/0VDz30EIqLi6OO47TTTsOOHTuQkJBQizkliOOLKsu39XqVEiqq5ZpgzL2J/qxzSqKPDVJSUgAAjDM0atYQJ3fpgHMGnIM/XPoHpCQnw8d88HEfOPdJrRpkPUfYz3voUjV1KPVPwhIKqgn/LLuaRKi+TNdCoUR6apGtDnUF1foV60PH4TFGtBNCtG/f3ntFhNsutFQ7RBi9PhBDW8gRgZBxCk0DaygZoLDiM/RtVFz6OxMrfWhtjOjKGSvv2jLG7PwxKeFVid07+T6U+YMnRvLiq2+/wrnnnmPlGfr9JePTj4k90aWwZN5qgstwffK1Kdd2y6/tZqFTru3ayPyj3e+qrW3tm3pdobchXZeHNWmnXM6ZOaGo0g0rCTEXMIXajEvFckBmgsu6qinVNlPhVgICPgAMPi7ADNgPDfWXw2z/CfUSB2AwYDDAEAZ27dmFD9/9MGK/SnxiPC4a9UdT8M0NGbdZTlqXu5Yr+BiE4S5vBQz5vgdMvUcyD86hokNh0z+aLFu2rFrblx3agL3/HoMWl72M+PS22sGyRa4WArAs5Org8RDXtXxPZgUV7gYPtC9eHVCul7bqu0uurfoW7C3VE1K/2Jh8oWe+KLRitF4eqjJDL0MNu5yCAOAz11lZs5/vqjyOtkx07qPAoW8flnkLJq39hWh81iT40lpo27mF2vJmUmv0ZdYh5q5wwhWfdpzdMzYEdSyZ3w0BbNxTirM6Hr++hcOHD3tOPHzqqadWPc6CUmQdLgLj8Ug77SIUbfhvxG3W/fQLtqz7Faf36CzrpK76hlt+7/lo8eivDfEIckVu12+dK6zrzCnZBkoqSlBcUYTU+LQIkR+nyOP144EVKDcqANjn0Jxwx/y8/ci2aou1J02ahFWrVnmuC1Uvvu6665CcnOy57oYbbsANN9wQdfqlpaWYOXMmZs6ciYSEBPTu3RudO3dGs2bNkJiYiNzcXPzyyy9YsmSJ58SygPkuaObMmdVyv+w4sg1ML9dVvY3JUlJNvML09pqQnXW2iJ4B1gQmOsF1dBvz8WHebCodVbey62nCJddWWyLiPRqxzuqxiuTaBEEQBEEQ9Rv61S1BHCXuuusuz9medDp27IjPP/+8VqXaOpdccgl++uknDB48OKyclSAIgqh/zJ49O+z6W265BUlJSdVKo127dhg6dCg++eQTz/XFxcVYsGABRowYUa10CIIgCIIgCIIgCIIgCIIgCIIgCIIgCIIgQpGamopOnTp5DsTU8WevIbF2laiCVEYSl9bKc3lliXtQvTMNX1JjtBrwDvbMuwIi4C2EGDx4cJXzpZg9ezYefPBBFBQUICcnJyrRcU3x+eefY/z48SgsLER2dnbUUtHaoFFSI8TzOFQYlQBgChs4AxMMBgL2MHEhB5gLc+A8ZwzCMACuhk6ag+oFOISUa1syBcYc4iDGdMmFLXJkyuWhywUsOZrHQEYvXwCcAybdA5mP9uDGNm3aYNKkSXjuuecihi0sLMSYMWPw0Ucf1UHOCIIg6p49e/ZEHfbuu+/GE088gT59+mDkyJG1/tz+/vvv0bZtWwQCgYhS7drk8OHDtZ7GKaecgpycnIjh3n//fYwbN67W86MLEKIJ+95776Fr167Iy8urkfR9Ph86ndYJPbr3wNlnn40Ro0agcePG5spQWQpXtRCaTMKxCQspiIiM0+JYIyJIABAC33z9jWfwhc2aI5VxS2uRfOaZsafpQfKASxDfubOdD9d5P3zjTQhkZbk3s4ly10Mdb4fuyMuDFE0aVW8yOUhPSIeP+xAQBhgEDGGACcCAKSkzhWcM3MchICXbguP/PvoUr015FYeysmsmIxpCCPy86md0PrULAKBly5YoKS1BaUlptcrGXmf1wiuvvIIzep1RpeM3Y+YM9P9jf9x5x50xtaXiGMNp8QlQCjAAKPzhBwSKiuBLq7qgyMjNRemCBSHXV+7cGbxs9x4Uh5mIIWXkSLAopMmiqAgln34acn3F1t+ClgWyDoZP+8orwaog2DEMA59//nnM2ymys3Lw0sMv495n7olOSBVE7O08xrzFOjHLVaMIfv+99+O5556LegKJcOzfvx9PPvkkHn300WrHRRDHMrFMyuKxNWrsIe6KUgg4+7/cvkUNq35yjHm42ndqh4fffxCdzzwd3MfBmQ+cc/ikNNaSoanJ+tT/5GR8tjbYFrLZ7mFbQOruxxNewjQHzrDmEnddvEoPGcKFEMJzQh4vWrZs6RFBhPjdkkvHMhYcRp5Wq0zQPlvhhB0wSNgn7O9u+TZgx+NshQWHt4Xawr1Iy2jo/Q1VBxHC0cFthmUMJcUlePetdz23cXPTLTfh7HP62IJBoR9HKSeU959+vG25NqxyrU7k2tp+ugkl1w4XRgWKSa4tZ2tR0kfTB6zHa08HagqmTeGwkOJdpmYbBQczW3DwMfO7kvbaZZ7PzirjZhA1Aaphb2K2BG29r2BmuxCoxKdv/F9Uz8XOZ3dGXFy8dXyFIUxRMhPgshy3nl1KgCzls4KpiQsYuBBS9q3OLYPgAuVGOfL8uWiY1ChiXuqaE/7QEuw1c5+rilFWgAPzbkLjc+9C6skDtDXqzKiv1sstTdgs//G4aNU1qOaR8D6VekShOjFcYmdNrm3e61zKte33c1CfLKE0C4rKDC1F8MzMqC1W5a47UsWrRKpyiRnUfiHo2Cbc/pqfCzd/DKPC28fTcsB0JLc+V95zTpm2HTuXOZHnitlhgo+hXmLZx8V69wjY59j1fLKPvToc5rbrdhzfYu333nvPs0///PPPr3Kcq387YJVVaV0GomTrEhjl4Z1NAPDYuCfwr+/UxJ0e/QIMwcv0dUKW7x63vYD5Dh2AVdVljusQ1rNWbWPJ4lUfsmPSBoZDxYdwYkaKnJSBUKin8MGiLGw9/KvzuOpPSwas37Ue57ftV61juHbtWixevDimbX788ceQ6/r161flvJSXl2Pp0qVYunRp1Nv4fD58+OGH1Z68ftuR7QDM65oxmPUdAEEvGxisMlgVhdZES6ouzez6tvof1yZ00duLDtzFL5d1TXW/ueqR4X4foiZ+t75X4bckR/v3JwRBEARBEERoSKxNEEeBn376CXPmzAkbJikpCZ988gkaNarbTuT27dtj2bJluOqqq1BZWVmnaRMEQRBVZ/78+WHXjx49ukbSGTNmTEixNgDMmzePxNoEQRAEQRAEQRAEQRAEQRAEQRAEQRAEQdQqvXr1ikqsTdQQrvHB4Qbqx6W2QGWxU4QX8B9G8AA4p8QiqWk3NDrjThz+yVs+PHDgwNjy7EFeXh5++y1YMlYXFBQUYOvWrUclbS+aJDfFvqK99gKhhpsyCBgwmCnWZtbgclP0Zw5QVYINIbXa9qBISzyh9BzWOGMplxByOeP2UH0lIYK5AVMWBy8BTlXcB/VgTOOzzz6LDz/8EAcOHIgYdvbs2Zg8eTJ69aKJAQiC+P2RmZkZddiFCxdi4cKF6NChA3Z6CEprg+zsmpfUKlq0aIGscLJgSbt27WotD4qRI0di+fLl9SIvOtGKElu1aoX58+fjhhtuCKrbZWRkoOcZPXH18KvRu3dvNGrUCIwxFBcXw+/3IykpCYlJiUhKSnL8x3kIwUYs9QjLX+QtAdPDhI7CFjIw1/KIyWtCOUuApIuZhC5Ks7OyYf2GoLhGp6aiEfc5liV37x4xD9HAGzdGghKXe+SfJSbWSDqAJkfzOH7W8Q13aL3Ofyz10Siun4ykTBwuyYFhmBI2wQQMwwD3MfMESklIoNLA+6/OwIevz0JhfmEMmage0dRfI7F5y2a079C+2vH8+aY/46zeZ2LY5VcgKysrqgkXKj3KFFFejvyFC9Fo2LAq5yVw4ADy7r0/pm0qNm0Ku03y0KFRibUDeUdiTrtyx46w2yRddBF8VRBrL126FIcOSflphgAAIABJREFUuSfSio1PZ3yKa2++Bid1bA/PfgMva6IHjLGaafq5XW9ViNQwDEyeOBlTp06tiRxZlJREloURxPFAVeXaYetT7vvd7a7Uw0WAATAcgl1hiWutilkNCPfrmlPPOBVHWuS6K6nyu1OB5qXNNPsN5fGwttGn4YOUENpxWrJtSzFox2XJfvW6t0eZ7RD7Ctf2XpJgdz94DJW/GnoS1UvUPbdr166IYTnnwe2rKNpBCuZYxjzDWF3FHlLt4PtLk2pr0mCzPxvOc63LhDUprWOdsgRqadpJCjsuqPXB8k5nGaYkgI6vcpnT8ikEMP6v41FRUYFIJCYl4tkXn7VypCIwBbHM7MeX+2j24YeSa9uiw1qXa4cqe0PgehNh5dsxgYGrfHfkPVxZzILl2laqlmycA8IAZxwGzEmRzPceBnzgCMC63MCZgAAHA+DjMNt6CACCm2mAmxeBGSUYZ2AiAKnrhmFNKiogDAYwA4zF4bRep+OLmf+NeKzWfbcO65f9gu59u5l7wQBwdQ/Yd5f9zFJlsH5FqH0wIDiXx9EUNjPGsL9wf70TaxdXFKFxp8b40+PX450H36va+yWJMALIWfoMKvP3ILPXrQCc5b41qYOUPDsecFI0GlTfEOa7MlXEQAULyqdLfi1TdOIqRDS5NmPy+hIGTKG7/rRmME3u6rMqs8wwpnhUliSMObZlwv4sHDtr9z2peNzZtSYP8Mi2vk/5G2bBixNHfQlfajMZSsu3az905a5VyWB6Xu1tbA2yS6ptdbS5C2r9u3Pf1eeVW0tw4yWeu1Bv2b59O5YtW4bRo0dXSxp76NAhPPXUU57rrrzyyirHu2KT9m4bDOm9RuDI9+9F3G7fzn34+j/fYMAweUKUJBuAQ5ptxaw+hDkGXjJ97at19VntF6EFYHLyaSmld7RxGCqNSuSU5qBZSrOI+1aXVLGbxLE94CzrYp2MMiACWLJnidxWxSDrMQGBJXO+w7JPluPQnmyc9mVnXHTRRdXI8bFL48aNMWvWLFxySfUKoX2Fe1FcXmROwA77dtFKenuZXo+V95Q9wZ0m3Ib53FCTtQtLRC+se0JoS5j+XJU4npuyPqvuI8aZfLa66quuun91JoQx80BybYIgCIIgiPoIibUJ4ijw+OOPRwzz6KOPokuXLnWQm2AyMjKwYMECrFy5skbiE0Jg9+7dWLt2LbZt24ZDhw6huLgYhmEgKSkJjRo1Qtu2bdG5c2d06dIF8fHxNZJubVBUVIQff/wRv/zyC/bu3YuSkhL4fD40bNgQJ510Enr27InOnTuH/mElUW3Ky8uxfv16bNy4Ebt370ZeXh78fj8450hLS0OzZs3QoUMH9OjRA23atDna2a01cnNzsWbNGmzZsgX79+9HQUEBKisr4fP5kJGRgZYtW6Jjx47o0aMHmjRpcrSzS9Qye/fuxa+//hpyfadOnXDyySfXSFoXX3wxEhISUF5e7rn+yy+/NH/MS+UgQRAEQRAEQRAEQRAEQRAEQRAEQRAEQRC1RK9evfDBBx+EDUNi7apQHamLuS1PSAeCxNq54dOQY40bnzEORTu/RFn2WsfquLg49OvXrxp5I9w0SWmKvUV7IIQhB0FyGBBgMMCYOdhRwJQiGNaAVGZKFgwD4Mwe9AgDYBxKrs2YPZBeiSPcgxTtQZGQ49GdA5a9BiDr6xwCHYfkg9kjMl2ykqM9sHH+/Pk466yzIsqfhBAYMmQI9u3bV0c5IwiCqDsyMjJi3mbbtm21kJO6Z9KkSbjrrrsihjvnnHNqPS+lpaVRhevUqVMt5yQY/Xkd7pl57rnnYs2aNfjkk0+wfv16cM7Ro0cPDBkyBMkpyTKC0OmEk3VELWq05A3BojSdWIQM3vUVp10skmjElrtp4iItCksoB4GCwkLs3r07KI5rUtKssCq1pC6do92NKlFVSWZUcYc4B0yTe3im7XYluT/XAJkJmcgpyTbr5YxBMA7BBAIBA6V+P3Zs2oHn734Bh/Znh/z9fn3l5ptvxiuvvWLJCQFZLw9xEKOR63Tt2hW/7foNQgj0P68/flzxY0x5UmKj3E8/rZZYmzCZPXt2jcRz3YWj8d22xfAl+OQ5ku06fuzJaV5/9XXcc889KC4urvG4r7jiihqPkyCI8Fj6SK2aEIv0TWgiSSXTc9TRjiEc6kglXYWw/qf2Tcl67X3Xxa2agFvJBS1Bm9anKFR9QEktZR6YtlLlR+vzq/ZhdVa7CYleT96zZ0/E8HFxLnVJhGMaWqrtHcbDharl0bmlLuSzE9Ck2gCEIa9VXbZtbQcIoU3mIuR1bgXRFICaeNvZJy4TMiK141wHQd8Uptz6SO4RfDzn47DxKMaNH4e4OB+UdNqsh9tJOJo/zBTkCtm3LphSJdqyRL0vvspyba99dKP1/Qev8hZvRpRrQ2tvui8lV9tD5VetVHJtc4Wm3WVqEgU9TVPHCzAYDFKjbUp8DYODM/u64DD3k3MABuDjws4IV3Gbx005gKViG8JnSA8yw3kD++KlSS9FbEsbhoHnbn0Bw24ZghF3DofBDQDcKpUtrTIDDEOmLdPVeyNMYSUz5ZpMXQ9mzvYX7UPnpkfHixKKPQV7wACce9nZaHZCM8x86iPs2RK5HAvHkfUzEagsQZM+qo9PlzVrqManPWMEICXa7nvAMfeGIYMFnVL1kHI/rPTv+tNaT1ueK1fE9p0iRdKM2/EIQ+6Xff3b2lO1P+q6Fdou6T1JXvnVsubePReB0jxU5Af3WWV0vhZxqc2dGzkqC+p+1vvrtH3T11nHB87ljMv9dcbrzLDXsYe2nOGnLcXuqku959ChQxg7dizeeecdTJkyBb179445jvLyclx77bXIzc0NWte3b190r8bkfcs3Ou/h5LZnonD9ZwgU5UTc9sUHXsIlQy42/fKh8Lpk1XtsoQdzn1QBSGE8Y65IVLWX289O5njwq2XqqjMrE0f8eUiLT0VKfOwToR37OJ4+jn7jn/b/iHx/nvmcZgzCAH6YtwIrPvsRezftQyAQsLZ99913jymx9n333YemTZvi7bffxqZNm6oUB+ccY8eOxdNPP40WLVpUO0+bDm+UZRizrnHISUCsyhRjVj+7/iixi2bVKIZ2aqUAW0MA8EFNPgkrsF23FHbEVjtbf9wJMDn5h0rXqgO7f4viiNf7ezTUh9+gEARBEARBEE5IrE0QdczWrVsxf/78sGE6duyI8ePH11GOvElMTMQf/vCH/2fvvOOkJho+/pvJXr8DDo4qAoJ4IEgRFZDi82AHpakoh70iCA92xIaKDVBfFFCwIoqCCBxNBUEUFEWKNEHpvd3BVa5u5v0jmWSSze5m9/YODubL59jdZDIzSSbJZJL5TtjLM8bw66+/4ssvv8SCBQtcPTADgPj4eHTr1g233HILbr75ZsTHx4edBzt//fUXtm/f7nd+nz59oCi+LWFerxfz58/HRx99hEWLFgV9Ga1evXoYMGAAhg4divr164eUx/T0dJ/RYrOysvyGz8zMxMyZM0NKAwBq1qyJK664wmf6L7/8gqNHjzouk5SUhGuvvdZV/Lm5udi8eTMOHz6M0tJSxMXFoX79+mjRooXvg1EX5OXlYcaMGZg5cyaWLVvm+mXeRo0aoUePHrj99tvRvn37St8osW3bNnz++edIT0/Hxo0bXS/XsmVL9OnTB3fffTcaN25cjjmUnCpWrFgRcH4kOxYmJCSgffv2WL58ueP8jIwMbNmyBS1alO/L0xKJRCKRSCQSiUQikUgkEolEIpFIJBKJRCKRSM5e2rVrFzRM0fGtYKWFIJ7YCsjRmYzRax+AH+GcgBKb7DNNLbJ3nBU7k5o96BiAWh2ew/H1k1CSuw+leXuhlhSgVatWSEpKCnsNjLwpCmJiYvzOLyoqKnMa/qCUnrK0nagRlwKVqbocgkFlWidT3nGXgIEQXdBAda02ISCMAoRpHX71TvOEMKgMoMTQ6EBlxPhNYOuIqMtHCDFlEwzM6DAMXcCjdfQXOzDqsVVSwU27du3Qr18/V/K5gwcPYvjw4XjjjTcqIGcSiURScVSrVu1UZ+GU0Lt3b8yePTtoOI/Hg8TExHLPz8SJE12FO++888o5J2UjPj4et99+u+8MF3UFf0IuAHAr97aHdUrDLYbcGVxgZhJQ3uggleNVd2YPB99wf2/+2yfKaELQwKHPR2xqqv98RIgy9/cIIEMMFnPIgu1IwIAj/xxFbmwuqlSrChUMVK+j397lTmQezoxwghXHf/7zH02qXS5oO6T5hc1dibWzVRVVKLVOW7YMJZmZiKpRo1xyeDZQUlKCGTNmRCSu4uJiDLjmDsxcOkPwnZkCM34+5V46+7nCchoMdF52cN1FkpW/rcQjjzwS4Vg1KKXo0KFDucQtkZxpOEl6gxKo3dOhfuFYP3PZdmrGUbnQfLTMMH6qXLipyygZMQMyQbrNfxvfwSzyM6M6G2Bncem2thy/UDiYSTmVuwvxaYW9PB86dCjoMpY28CAF3elYYrZ960+qbYqsRYGrb9zG8kJ4ZgljhhNjssfLlyMAFKL41CuYEUbV/jGvTUpsDy1CfGYZbepcdg2CRx4cYpFF+iMhIQEjXngGKmNCPgWJPW+rJ3y6tmb8rlTU7UKfYx/oMhy5tmuIf0mh/V6e7xO7XNsxWkOuSIxty/Rt5CPXNgYJ4MuZdUlD+g99IgNAKChUqPocCkBl5oClVBcqM8LAmCa0VqgCVfNbg3kVgKh89UGgggB6jNpUnmeVEW3gU8YQExONainVcOLYiaCblTGG2R+koyCvEHePuNNYR4CZglcGUAWW7SRubUIJmGoOmkoYwKj261j+MZSqpfDQ00dftCd7j16OCC5o0xSvfDsSx/Zl4Oux07Hh140oKSoJGocTuVtmA6UlSOn8vDbBuAaKomdxBgCoYMX5YNQDShRAiQKI6TThz8sAXt6IUdZskcK8aRKn2xsuRAOwVsi1Z27iLE3WroUWRdEEhhnVLtiGLpzn50Yipmc+2zOxnYtDYH96mnU99PSTL7rbzJ8+zf4/4+JVyzoB1m1nysKN7UaIMJ1Y5/ltHLJvf/PJaFa+Fxv3nESrRpHz5VQUy5YtQ/v27XHllVdiyJAh6NGjhytHzL59+3DnnXdi2bJljvPL8twzO78QG3YegX0fJHe8FxmLRwddPicrBx+/8wkeeuJB63VcaHdgwvFhYBQHBkKojyyd8MYKy2HHr996/ISB+RwGwlWNCXEBIEwrs4fyDqFR1fOg0EA28FNDoPb18qqP78vZi81HN0ItZfhzwSr8nr4KB7cdgrfUuX40a9YsHD9+HNWrVw8rvTvvvBOdO3cuS5YtBPO9VK1aFY8//jgee+wxbN68Gd999x2WLVuG1atX+3VAcZo3b44+ffrgvvvui5hPqMhbhG3H/9F/6bUCXaTN9Jc8tPJrlgPVq4LqcmvrwJ9m3c4YnskYkYYvTfT6iXbMED4ICCHGMjwvRDhvG2OTiPJ6CPVJ5r9u6SPTDvB8wR9Sri2RSCQSiURyenH6tExJJGcJkydPDhpm5MiRiI6OroDcRB7GGObOnYuXXnoJ69atC3n5kydPYv78+Zg/fz6GDRuG//3vf3j88ccj8oLoZ599hnHjxvmdX1BQYBFrM8aQnp6OESNGhDSi18GDBzFmzBi8++67eOaZZzBixAhERUW5Wvauu+5Cdna267S2b9+OW265xXV4zhVXXOHYIPnyyy9jyZIljsukpqZi69atfuM8ceIEpk6diunTp+P333+Hqqo+YbZs2YJmzZq5zmdOTg7GjBmD9957L6Ttwtm9ezcmTJiACRMm4NJLL8VLL72E66+/PuR4TjWrV6/GyJEjsWDBgrCW37RpEzZt2oRRo0bh1ltvxWuvvXbav+gsCY0//vgj4PxwRgQNRCCxNgCsXLlSirUlEolEIpFIJBKJRCKRSCQSiUQikUgkEolEIpGUG23atBE6FfuBeVGUuRmxtYNLuCUwxBKO04MvbHxTi7J85qpFuf4XNTqnaXHE1r0M9epeBkAFA4O38Dh6XtfARR6C88ADD+CBBx7wO79Ro0bYs2dPRNKy069fP/Tr18/v/JYtW2Lz5s3lkrYTCVEJiKIxKFGLtU66TOtAz5im1VAJAVEJCOUKD61zowpV7xjI9DKj6mIdraM9YyoYqNZBGABA9D77ugBH/w3A6HjMeGf7AJYzn06NMDspOs3z4TTpy/jFF19g4cKFyM0NcEzojBkzBoMHD8a5555bATmTSCSSiiFcgUFlJj4+HtOnT0cNF/LWSAwk4objx+2DnjjjRpZSngQUHUcifpgih2B5CCfeUAlHMmSRytk/ibUqz+UTohtiXvo8nyjP93hgV7WQxER4atUKPX9hUJ7VNge9lG8YP/ucMb9WvODp+itHBEhQEvFkn+F48t3HccFFTcEIw5S3p1ZuqfZ//4NFixeZE2wuMFf1dxd06twJUz6dEjTcgoIC9E9IsExjJSXImDEDdR9+OKy0SUwMolIvCGtZ/5Ha5Wh+gkV5Ip+2Evr5ftasWcjIyEAsIRiZUg0nvF4sLSgEA0FtheKkl2FZQaHrw2b7lu149N7H8d7nQr8/oewQ2zTjuHISLjoWL2IviiFBbJIsJ0aMGBFm7MGpXr06KHVXRiQSSdmx16mccPJtOdVbfSYRAGr51G/LE1OSLZ5PmfHH9EH4DLkwMT+darpaOP2cbbcTijhNtk1jzN9lNIgVTayfSBmaD07l2Y1YOz5el4cGKeZOEvywpdq2+x8nqbZWhonxKMIue+fhxfWmhEAhHijUA4UoulDbXTlhYPCqXpSqpShRS1DiLUaJ6k/ia91YxLIuWnqHDhzGDwt/cJX2iBdHgOhCQx67NpAmAa8TGQJc/dmAKVmGPqimb7u7K7m2uJ/sy/PfbiplBH6PSzdybX+yz+BybTPPjOiDgQrzuSRbZaom+meqkAerjJfoolbKKLxQzWWhQoECL/OCUgVMBSjVyicAPaQmrSQM+kCo+iCkjIFAsaxf87bN8dui34JsUJPvv/gBzds1Q8frOxhlQSgV5jMboqXi1beXkSLlOmYGyghUxkCJ9kTvYO4BNKja0HVeypNStRQHc/drGmVCjAFk65xbG4+NHwYKCoVQbPh1E0bd/1rI8edum4+Ymi1QpXk/aAWWmOWaEBRn7UL+zu+Rf/APlGRth7fwhOPzVuKJQUKDq1Dvyv8DUWIgntZ8L2O6xdQRu9xZXIYYs4meP8ZUIT6xDNjiFwe04AMlE15eRTE1f07I0+TL8OTF+6lA12YtXO6OufDmH/aZHX9OeyiJ9SxrbXwjPH0izLFP43/87CpMs9x78u1JrCdln5YlIRxg7jhevwGwdH1umcXamzdvxrFjxxznHThwwHH62rVrUVhY6DjvnHPOQdOmTV2lvWTJEixZsgS1atVCr1690K1bN7Rp0wYNGjRAfHw8vF4v9u/fjz///BPz5s3D9OnT/Q4mPWjQIHTq1MlVuo55WbcTpV7fi0hUjYaIrtkExcd2BI1j6vgvcPcjd0GJU7QiSg3FL8zWUyZcQ/l9gV4OVPN8qaFLs1UY+WIqM4qVpY6hL8ivGaolHfEeBEaxKvWW4kDu/tPm3GolhHsaf0Ht57kAUeYV5WLkay/i51nLcWzvMVfPDAoLC/HRRx/hqaeecp9XgTvvvDOs5coKIQQtW7ZEy5Yt8eSTTwIAMjIysHv3bhw5cgR5eXnwer2Ii4tD3bp1kZqaiuTk5IjnY3PGJpSwUlBQ7RSrb3NCtPc+ABj1cP4+CKXEPAszTXrNVAZtjBF+pGkDPTAwMFUFFPPuEtDrVPolymmgFsu5n9dfBcE2H8SdCu+TUVC9ziJcE4nlxG8Rf/sO6hek8irGJ5FIJBKJRCI5pUixtkRSgaiqimnTpgUM06BBg4CdJ05n9u3bhwceeAA//ODu4UwwTpw4gZEjR+LDDz/EpEmT0KNHj4jE64Y9e/bgoYceKtO6FBUVYeTIkVi6dCnmzJlTLo0RpwN5eXl48803MW7cOFedPdwye/ZsPPzwwzhy5EhE4vvzzz/RvXt39OzZE5MmTUKdOnUiEm95kpOTgyeeeAIffvhhROJjjOHrr79Geno63nrrLQwcOFA20JwhBBvIoFWrVhFNL1h8a9aswf333x/RNCUSiUQikUgkEolEIpFIJBKJRCKRSCQSiUQikUg4iYmJaNasGbZs2RIwXOGxv6RY2y1+xFNmT2tnmYYVBhrrK40kUQnGfEuPSOb0G5ZpSmx1tGwYGyRdSThUi6mKoyePaEIcpoIRAlVlIFQFdKk2BYVXVUEUanYqZgwqGO/fbnS35/3FmS4kMQXcZudIi3ADXOxI9D7mTHfoWLsm8nAW/HhxDNmG0OnYZ94pxOPxYOrUqejdu3fQsKqq4vrrr8emTZsqIGcSiURSMXg8Hng8HpSWlp7qrFQYkyZNwrfffou8vLygYZs3b14BOQKSk5Nd5eeJJ57A2LFjKyBHgRGv3+Uh2XYj2A4lnpCXC1g/sVZ6wpZvi1VuQBfIAT8t/cknePOoKCMtXqWKPrd+6OmWgSAKRP+4XMjUK7mUuqH8xBiNzmuEzEOZeH7Ai3jopQdxcdeL8e2kWeWSVkWQ2iwVC79bANPSB+t+cdqMbuQ6DoWidt3arvK0v7TUsUwdnToVdQcO9C/yDIDn/PNRe+mSkJeLBEqdOqcsbZEJEyagZWw0bk+KBwVQU1GQlpQICm13KQBSo6PwQbb7fmbLvl+Go4ePom69eppEh/Azq6DMIebvwHtOXMZ/SIv+0CbWsX86JcpzWFxcjOW/LA+Yo7LQokWLcotbIjkbKWu9DxCEl36vV+aAJmIdtpzGjCl3tm3YDpbidEk2ZWRcrg2IEkJTuMYl24JaUPvfaEJkYIzokjaLnrb8VsxO2BXRMwt/913+pJ4iR44cwcIFC9G9e3f/8Vt0lOI0X3Ge/sP6jIKIeeS/rcvZpdpcmmwRavOQzAzvIQqilCh4aBSoy4FPnCAg8FAPPNSDWMQaeS/yFqGwtBCF3kJdbOu7nHZ+0VdY1drMB907yNX9cHJyMh4eMlCXR2sxApoUXxTJilpQcxq3fRJDrm3uGWKsAxcvO8q1bYdrmeTaRnq+Af3JtcVfPnJt7rsNKNcWn1ho5yUzv8yQaxvL6gJdygCVAJRRqETV65RUVxZrg5GqejgAFrm2QhTwQUy55FjPhibZJioII1CZCiAKRFdvcxn6tTddHZJYGwDee3ICUtukIqVuDb5BwaCCy70tonVhmxkTdVkloAnGiR5+f+6+00b+ujd7D1TVqw1OQyko0e8vCDH2IQhB285tMPufb/HVuK/xzfszQ2p3ylg5BnH12iMq8Rxkb5+Hgn0rUJjxD9SCo2Cq11UcrLQIeTsXYPvepaj9n9FIOr+3cO0ktusS/2GvgIjzAecDjBiiUUArn0arj3ExVo1ndo7x85smY+AR6/FlT9EUbfPlmWWuMwSleftx7JcXHOcmNbuVP1GEYXI1MwdLgoSvh/hnE7IaeRGPfX5jSIVwtu1uDLxkrwT6brdFa3MwrJe79gt/vPjii/j2229DWmbw4MEB540fPz6k+I4ePYoPP/zQ4jwJpZ2/c+fOeOutt0JK087CVdu1LwR6eTK3dXKn+3EkfUTQynZxcTFefeI1vDphlO9MXrZ59VYc0EuIlg9U4Xt1YuZxa7nuitct/jAd+nHD67zmdcmeXn5JPg7lHULdxLoB1+1Mwj7gZmFBEbr/tzv+Wrs+5Ljee+89PProo4jS27wrKykpKUhJSamw9FSm4q/Da4VTG+GVAqO+QBgx3stgqibbFo8MTcCtX2H0gTgAfpgJNTfG9LqHdj/IiFHTBPhgl1Q/OIV6u78B2I3B3YV6JD+2/NUt/dZZJRKJRCKRSCSVDjlMsURSgaxcuRIHDx4MGOa+++6Dx1P5nPeLFy9GmzZtIibVFjlw4ABuuOEGPP300/B63TUkl4Vp06ahVatWEVuXX375BVdffbWrl08rG/Pnz0fz5s0xatSoiEm1S0tLMXToUPTt2zdiUm2RuXPnonXr1lixYkXE444kGzZswMUXXxwxqbZIQUEBBg0ahIEDB1bIMSUpfzZv3hxw/gUXXBDR9FJTUwPOl525JBKJRCKRSCQSiUQikUgkEolEIpFIJBKJRCKRlDeXXHJJ0DCFx/6qgJycwYRhemElvu/J0ajEYEvpndnM3xpap9Nm9aNDzockOFVjq4KBQWUqVDCojOmSB1Nwo6pe/VOFqgu1GQ/HVO27MJ3vOy4rMRUl5nytr7m9bPH9T8zleEdJezjhozLSq1cvdOnSxVXYzZs344MPPijnHEkkEknFkp6eXm6C2vLuh8EFPG5p27Ytbr/9dowa5SDqcODJJ58MN2shcc4557gK99Zbb2HevHnlnJvTB0OsFOayYS3nKAgzCSh99ONP8onRTxRbt27FurXrfKZfEWMd1IYAiKpT8eKWitBWsMJCnPzyS+SMew/Zr76OrBdfQtbIl5H95hjkffgRChZ+j9IdOwDVV3gXKerUqQOPx4OS4hKMf2YCHu35WET7eFzQ7AIMGjYIDw99GLek3YIrr7kSCQkJwRcMg7YXt8X6jX9VyLm4pKQEvbr3chW+Q0yMdXn9s2j3bpxYtCjCuTs7WLNmDVasWIHjpV4cLPU6KdtAALSOicKoGtVcH8+MMbz0+CvwdwZwPNdaJHMw5FSBE3KZoRC47777Ih+pTrNmzTBnzpxyi18ikbjE6dQktm+xAOGMIIIE1kGoezqzbcM2vD3k/wBmthuKbYh84BZmn2+p3DLLpyg+tvswmS2siGOTtVM4pxO+64uSy3BnIIGkspmZma7iuOGGG9C2bVts27bNN35h44pK07Ck2rws2bLsLNWGUFbNFDRPH0GsJxZJ0UlIiE5EtBJTJqm2P4ieTrXYaqje/KpdAAAgAElEQVSdUBvVYpMRRaO09nnbH2NeMNULlXmxbdt2rFyx0lUaL70+El6mQmV6u77efm+04+tt+3wrqUx7PsBUVdieZhu+eERzxO1J4LBfbNiPRXP/BNtgPD3ngD4SRcs05htG8N0aA6hw0S4hhoRRFOway3MZs/6TElPMzEW8VP9NCTUGiCGEAqBQiDaIKSEUVP8jhEAhCiilUKgCCgpKFG0+FCg8LCgUokChivZp+97lui7oP6h/SO1VpaWleOH2F7V09T+FRoFSBYTq8QtpaHnQ/4zwFB7Fo6+DBx7FgyP5h1Gqnh6D6e04sV2TahNt3/B9Jm4lbZ9o+/WOR2/Hq1NGITomhOeRTMWB9AHYOaUjMlaMQv6eZfDmH3It1RZRSwtw6Mch2De7DwgrhXFXxSW9BoHk2fYwvAwKF1mhnJgSaT6NWqZq/1MhjP6d2KdRbRoXrhIeD7HEToR/xnK2v6KMzdgz/VrHbRh/bhcknXe1mQcjHzxfQvqEwpp3c43EddXCK/oxK07zJ9X23cb+tq82hWLbwSJsP1josz5nAm6l2l26dMH8+fMRGxv6QNr8+pVfWIwl63bAuOm3XRqU2GTENWzvKs4f5izC0UNHtaLLrweUgFIKy+Xf7pbnsmyX51vLYJGwyoT5uccIC1iOEOt34HhBBjILMlyle6oIq33c6RIvisWJJmy+7677wpJqA8D+/fvx+eefh7Xs2czWzC3ILc4xT63GswdzYANVf1cE+gAN2hHCB1QS3xrRf6hcNq8dx1w3b9abYCyhvXtCoEIFdEE3xIFcmDgsqO/9g73+D5ShzuqS8hgUViKRSCQSiUQSOlKsLZFUIAsXLgwaZsCAARWQk8gybdo0XH/99Th+/Hi5pjN69GgMGDAAJSUl5RJ/SUkJhg4digEDBiAnJyeica9Zswb33HPPGXMzXFBQgIcffhg33ngj9u/fH7F4i4qK0LdvX7z33nsRi9OJo0eP4sorr0R6enq5phMuP/30Ezp16oQdO3aUazqTJ0/Ggw8+eMaUy7OV48ePIyPDf2N4cnIykpKSIppmo0aNAs7funVrRNOTSCQSiUQikUgkEolEIpFIJBKJRCKRSCQSiUQisdOuXbugYQqPhdfB7uyjLO8PMcunWuwg1o6p4pyGvX+lj4uGgRKgSV0p1i4PkqKr6KIOrXuiyrxQoUJVddm2qhpCHE1Aosu0YU43OzDzMHYtCYQ4rHIdgHdIFIQd9nfZhDLi1HmRiR0hbdOELDjPO4XMnTsX0dHuyvWwYcMi/k6rRCKRnEq6d++OWbNmITk5OeJxjxo1Cj179kRcXFzE477wwguhqioKCwvx9ttvBw2fmJiI7777DocOHcKWLVuChq9SpQp69+4diawGpXXr1q7D3nzzzQHfU65oykvKbknDR7UUOFwkpNqhShr0DGjL2upDpiDCDMpFaGJO58+d7xhtR5tYmwHw1EwJPX8RoLz3tpqbhxPDRyB3zFjkvf8B8j7+BHkffYzc98Yj66VXkPngQzh8RTccancJsl58CaX7Itd3hkMpRY0aNYzf2ZnZYcdFCEGLVhdi/GfjsTtrF/Zm78FPfy7F86OewwuvvYDxH47HV7OnYfex3ThekInjBcfx6FOPRmI10O+2fvj191/9HqORlutcd9V1rqIgADoFEDcdHD8+9HxJ8Oabb4IxhoOlXow/kYvFJwsc9zABUEtRMKpGNdedmFcsXQFRr6m5DU2Dj8+YAkQ8n9qlc7brRjneDn4789uIxhcVFYULLrgAS5cuxZYtW1CtWrWIxi+RSCKAUBeztzcFP92Q8Op/p5CCggKsWboWz9z0HEqLS4X2QrEuqtdDBdmhIfR1tVX8IVZs/cdzmjT7VWqCtZ26FWgCwPr169GsWTP06dsHeXl5PnJmUw0bQGCne/uM40z8zluWBWmeagwaiaBSbcY0cXKcJw6J0UmIKSeZtj942inxNVEroTbiPPH6wJbaPy/ja8Mw+N7Brtq169Stg9vuuM0QYnuNtnyrXNs8JoX2e5jbFfw3YIoIhX/CZOM+01FUaLsnFTmd5dr2gKJcG+AiVFN8CkJAqSDXBjHl2YAud6agolwbVBBw6wJtqujyal2uTTyGRJsSCgVceE2hUG2eh0bBQz146On78fqnryEqKirIBjU5euAY0j+eCw9R4CEKFFBEUQ88PC3igUfR06YKPFTR0oWCKOoxJOCKokCbSsEYcCBnn+s8lBeFpYU4mL/f2Gfa7uSD5WntOMbxzsx2nbadWuOL5VNR+9zartNSSwqACA6WUXBkNXZMvRTek4eN/MJSLsVP8biwX0Xt4mfi8F243zKk0Kao2qqjtkmqiSDTtoQRRdvmH7FNJw7/Co9twIG5/R23i5JQB7X/MxogCnyk2cb9ojjdml/fdYFlirFNiH1bMUtY/999azG8XDEGzF55wnG9TkeaNm2Ku+++GzG2QcrCgVKKxx9/HD/++COqVq0a8vLiuX/+7/+gsIjXQ5xrjVUvvR2EBh/sjakMwweOMH4T0+arVWeJWR7s7VxEy5hlOXPgBSIMzEn0qjEXBhPjeDOWosQyHZb4zAEceLyHcg8iqzDrtHnWHSrG9grQvu8069GhjyJ9TtmcQK+++mq5OarORFSmYtXBlQAICCOGy14UX/O6tHh+ZSDadZURMKZ91yzb2h8jxKiTa/Fos/gAL/z4IowI9Ut9UHbjFpPpgm0tL4Txcy0f2IkZx6Fxr0D0eEGkXFsikUgkEonkLECKtSWSCuSnn34KOL9ly5Zo0qRJBeUmMsyePRt33HEHvN7QRk9UFMV1pwCR6dOn47777iuXG8pevXqVq9B55syZmD59ernFX1Hs2bMHl19+OT744IOIxuv1etG/f3/Mmzcv5GWjo6OhKEpIyxQXF+OWW27B4sWLQ06vPFm+fDm6d++OvDzfDmZOnHfeebjiiitw44034sYbb0S3bt1w/vnnaw/bXPDJJ59g9OjRZcmy5BSzc+fOgPPr1q0b8TRr1qwZ8CFrRkYGsrPDf6lXIpFIJBKJRCKRSCQSiUQikUgkEolEIpFIJBKJJBhuxNrFJ7aCeYsqIDdnIsTy4fadPbX0pM80Gl1F/2aToAhSBtNYIH4y1KqmIDaqvJV6ZyeJUYl6J0NNps07F6owpR0q01UeXMJhEWhDl30wqMyUbZjqbKuMA4BPX2dTwCHO14QnRlBmicHswOivHzv/7WaaG8qh+FWrVg1jx451FbaoqKjCRKsSiURSUfTu3RsZGRl44403kJKSAo8nuPDCDdWrV0d6ejpOnjyJY8eO4YcffsCcOXMwf/58rF27Nux4q1atirlz5wLQ3lt/9NFH4fV60bdvXyiKgpSUFLRv3x6DBw/G7NmzkZ+fj9zcXNSuXRuPPfaYq3pUWlpa2PkLlbFjx7qWLRUXF+ORRx4p5xyFBhcjEAe5SUTTCfIv7Hhd59suCAtfvm3GAfCK1sL5Cx0XSdAFF2KtXCkHEb5bKvJOgPj5U49lIu/jT3CkyxXIfmM0WHFxGdLw/ZeSUjZxOVUoul33X/yy6WfMWTYH1/e6zqyXG1IRwDATwhzg5oWXnkdWYRa+mfMNatWqFVK6iqKgYcOGWP7bckyZOsV1HxYnQpHrtGnZFr+v/N1VvHUVBR44lyMCIG/NGmT/8ktomT3L+fvvvzFr1izjtwpgUX4hlhQU+t3OdTwKhlZNchW/t9SLrMws60RmqtBMYZX/8mKRJArXYOP8a1usLOd0ACgsLERRUdnbnlq3bo2NGzciOzsbxcXF+Oeff/Df//63zPFKJJLTk8om3MrNzQUA7Nm6B0OuHoa87PxTnCNJpAlaJgnw5ug3Q44zfU46atSogWeeeQaqqvKotPlC/dT8bfywSu+E77obz3k5LWHbPY0o1dZke/FR8UiMTkQUdS8iLi+iaBSqx1VH3cS6iPPEGQNcqkzFujXrsGHdBlfxvPHOG3p7vjZIJhgzZN2GYFsQi/MBN812faGFX2jvtzzHET+DybV97kfLLtd286fq5kXtt6pvC2F5MDDVugyfz9PhCfO7J1G+Db0+Sgg1aqiAKdcmwtJctU1BdKE2LHJtTZytSYcVQk1ZNaWGnFshiiHY5mH4cooR3oPLr+yIr379EjVqmQM3BWPa/32t5YMq8CgeUErhoR4oChd6K/BQDzxEAaUeIy1KqCbjph54iEcXfmsi7r25p16svf3Ev1o5AAGl1CKp1ba9Yt6R6/cIXPWcXLMqpv38BVIvuuCU5d9bkIld0y7HyYP+B6+yPvASBdD2MA7hCYEpxTa3g2+c/qTUYlhRoK1LgAlsYazpmb/Nv8LMrTg473Yw1ddXQ6iCOleNgxJb3boORjyKLV9m24Rj3vV8GuJie5x+t7O/bepzg2luAs3SjNm/ZcGrhl/3o1ST2EfqL1D7TY0aNfDpp5/i4MGD+PDDD9GjRw8kJCSElN+oqCikpaVhw4YNGDt2bFhOITtf/bRR/+Z/f1FPNJJa9HAV3/pV67FxzSZzAvfjG3Jt81NLyrk9mMt7xdqNcfXwOX6JRdytyYeFawvE9jFqhOXnLhCCvTm7kVOU4zxYdTkirrvrVG0DWVgmO0RCQHwmP/PkM/ho8kduU/TLrl27MHny5DLHc7aw6dhGZBVlA2CaF1svuwzmICTGMxLjvM+F1nrdkPDFNNk1eH0RTBdsc1m2/s6J8G4Jr5sRMOPY1N5VYaZgW78hYPyUADMunzon0/3eurybqQyEEkMObkfKtSUSiUQikUgqN5F5+0wikQSlqKgIq1evDhjmuuuuq6DcRIa1a9ciLS3NeJgViA4dOqBfv37o3LkzUlNTkZSUBEIIioqKsHv3bqxatQrp6elIT08POmrt1KlT0bx5czzzzDORWhUAwcXnAFC/fn00a9YMycnJUFUVmZmZ2Lp1Kw4fPuwqjeHDh6Nv375+GwBjYmJ8RvAL9nJNOCP+hdsAuWLFCvTp0wcZGRlhLR+Ip59+GrNnzw4aLi4uDjfffDN69OiBSy65BOeeey6io6PBGENWVha2bt2KZcuW4auvvsLGjRsDxlVSUoKbb74Zq1evRtOmTSO1KmHz77//omfPnigsLAwYrmPHjhg0aBC6d++O6tWrO4bJzc3F4sWLMWnSJCxatChgfM8++yy6deuGSy+9NOy8S04d+/YFftBYu7b70XHdQghBrVq1cODAAb9h9u7di4suuijiaUskEolEIpFIJBKJRCKRSCQSiUQikUgkEolEIpEAQJs2bbTOigE6JjG1FEWZmxFb6+IKzNkZQpgdvpjX990nGp0YaAntw+j3bUoLAIb6NeSrzuVFQlQCVDAQxsCILtjWOwkzRsAINaUjRJNnUyJKNlRYNSi6IJ1ovRO1TpNUF2vo3RkZwC1oRLejMMb0TrUOIhXm2+FWCGDFnzvgNGXIkCGYOHEitm7dGjTsTz/9hAULFqBHD3cdwiUSiaQyQCnF008/jaeffhoAkJGRgdmzZ2PgwIGu+ic4IUphU1JScM011xi/T570HfzDDZ07d8aSJUt83r+nlOLbb78NuKyqqpgzZ07QNAgheP3118PKXzgkJibi+eefxwsvvOAqvJt3/E8lwe4JKhNirSegsMFabTLqQT7VIT9RlJZ6HcXEaX5EOTTRnRD3TIeVliJ3/AQUrfgVKVM+Aa3hXlgGwFHUAQBVqlRxnB6MqKgo9Li5O555dTiSkpJACTV3Oa+X60ISIlqBjDq5YajD1dddje37tmHlr79j7uy5+H3l7yCEoHad2qhfvz4andcITZo0QUZGBjyKB1dedSXOOaceuDHKkNABftbShh7QfvwGkuscPXoMqU1SUVBQ4Hobja1WXUiOK1as7HvzTVTt2tV1nGc7zz33HLxeX9nZd3kFaBoVhSZRHkf1WNvYGFxbUoofTgbff/2vT8PiP38wxFWalEeL59+t/+K9seOxcsVvuKxje7w7aRwS4hJcFjxfLGVWFFyFEOHYMe4GTQKACy+8ENHR0Th58qQh5C4uLkbr1q3x3XffITY21n3mJRKJa+zyXttMx3qVY7iQIJrM1W9+Khc5OTnG9xNHT2BwtyF4Y+ZrOLfJuYKMV29SNqoYzLJtrevNhbpaHYUxTbAGxkVs4Z3YjXZG23412yclTriRagPAFVdcgVatWmHDBneiZ05JSQlGvzkakydNxoQJE9C//20+x6VbqTaYvSRZZc+GQFuQPjOmGvXBGE8MomnZBZ/lgYd6UCMuBYnRSThekIlibzEeHfiYq2UbntcQ1/S4Wq9Pa+ceRigINwkS4dhiolCVgBC+DQn4QEyaH5GAEX3L8WNVP5aMT+NxDv/NLHV8+/FoPxaN38FuJAK0/Zv6a9t9hWUhM9/iLEte+XoR60WB30WI87XNwQBQfXsT8zaLUQAqQDSNr8ooQFRQEKgUoEwFQMEIdOk3Baj2/EV8PkaM5y/6/uSCVz0fqp4eMaSUDLXr1MbMVTNwVZNrHOvsdoqLijHjg2+R9shtWl74edhn5FN931LFvGcjZqa4QJMxIKcwC9lF2agaUzVo+uXFP5n/ANBk5xSaoJbvVqoXcHPANoDosnOiS86pQvHhgsm486q7sfvf3ZHLGKGIq3c5arYfAU9cdeTsmIsT6yfBW5DpE5R5i7F/7q2o2fFFJLd+0CJ8t0UqfDodJOJ083me8ZvvR660JQRcfWpvYCI+3+xpCvFzqTQ/r4jzhcXUklwcXjIMJ/ctd8i7RkqHEYir3VZYUIjHJ2371d5+dyqG4vHwPFJYtxWD0/bTNpm1Bc8SN5/HD1owHM0qxeJ1ObiuXXjHxYwZM8JarixUr14d999/P+6//34UFxdj7dq1+PPPP/H3339j165dyMjIQF5eHlRVRWJiIurWrYvU1FRcfvnluOqqq1CtWrUypS/WTf7Zl4E/tu4DoFjCEMt/2nZPvKgn8v75EWpx8EFgRgx6FgtWLdDi4n5gQm0NtMS8LoK3GWjPv818EPN1B0q187JwbQGs9Vtx3YiRfwZQoh8+2nmV6scj9xZTEKgg2J29Gw2rNkTVmKrW620lwzj0YK6zyBOPPoGJ4ydGJCFPlXp4Z95m3HFPMarEn571wNOFYm8xVh74FWI5Z2D6ACLauZLoBwUjfAeaJR2A43dzmjlsKS+2ess1VAYoBADh9XmtHkSJAn2yLtLW5hlxMmjHDzHLEa+7GVcmxsucWVcVPy0Qc3lAqCMGrKxacYxXIpFIJBKJRFIhyLfNJZIK4u+//0ZJSUnAMF26dKmg3JSd/Px83HrrrUEFwG3atMG7777rd91iYmKQmpqK1NRU3HHHHdi7dy+efvppfP311wHjfe6559CtWze0b98+7HVwy3nnnYeHHnoIt9xyCxo3buwznzGGTZs24a233sKUKVMCxrVnzx7MnDkTaWlpjvOPHDniM61NmzZYv369Y/j27dvj9999X2gsD/bv348rr7wSxcXFEY974cKFeOutt4KGGzx4MF588UXUrFnTZx4hBMnJyejYsSM6duyI4cOHY+HChRg6dCh27tzpN86cnBykpaVh5cqV8HhO3WWxoKAAN910E7KysvyGqVu3Lt5//3307NkzaENKUlIS+vbti759+2Lx4sW46667cOjQIcewXq8XDz30EFavXh1wlEnJ6Ym//crxJ18vKykpKQHF2gcOHJBibYlEIpFIJBKJRCKRSCQSiUQikUgkEolEIpFIJOVGYmIimjVrhi1btgQMV3h0nRRrB6QsIhdm+wS8hb7vPynRDiI+e39rQRog/l+zqrWTrCRyxHriNC0DU0EIgapqHX4ZgybcVlVQSuGFCsIoGFQwUF1Eoou3GYMp09YF3fqnKdMmWidHvccif0PN6FAodLDXptk6LQv4dFq0d4AMoUPj6cD333+Pxo0buxLIpqWlITMz85S+5yiRSCTlSUpKCh544AE88MADeOWVVzBy5MiQBdt16tTxOy8+Ph5RUVFB+3SIdO3aFT///HNIeRD5+OOPg/a3AIB27dqVWTYSKs8//zzmz5+PVatWBQ1bXFyMdevWoW3bthWQs/CoLHLtSMsUHNdZdBbBlIuJ1e9pX0xzjO/iKKtYhIensTFly+gZRvFff+HYbQNQa/ZMkMRAgwi545JqVbAyhPCKoiDtwf4YNHwQYmNioVBFr4PDrJODGdNMtZUuL+FiQmL+BrRpHTt1RMdOHUEJNZVRRFCecO+UgxfTjkUgEkyUZ0OU62zbtg1DBw3FLz//EtJx3iUmBq2io8BsWRS1WgRA3rp1yJg7Fyk9e7rP4FnKvlV/4PAP3znOYwBm5Z7EE9WrGNuXCgIoAmBAUoIrsfbuHbuRnZWDZKEvzMcTPsL/vTEO2dnZxrQ5M+dgwdwFeOzJR/HUiKdAFT/3Sg7n3rDOxj6eHW3Ct7MCD7TBoZTijz/+QGIEzhsSiSRUTmF7kf3apf8OdzChU8Xx48ctvwtPFuKJnk/huY9GoPXlrWH4BEUPJ5cH8omE6Ndlw3gMuOzKyvR2xcrV8lc5cCvV5kz7ahouanlRWPdfWVlZGDBgAEaOfBHTp89A6zattTzAcgNjtPny9M20XEq1+XymGr891INYJbZSCO5ilBjUTayHzds2Y/+e/a6WeWviW1CZCnOYS03MrB16mmCb6O35lIgDZsLiI2R6Gz01mu2Dy7XNaKxybR+Xry2cz+8yyLW12b5STutC/uXaAIznC6Y8W5Rcw7rejnJtCIZIU65NhN+UEKiMghIVjFGoBNo+YwAlmjxSW4LHx6Cq0AdRUo1NxKCCEgpV1eMkqr4PVSgKxbJdS3FTh1tw9ODRABtUY/Yns3HnkAGAPlAT49tG32aimB26qJ1Rw04JIaSxznuydqNV7dZB0y4P9ufuQ25Jji7VJlr5B6AQCkABgT5d/0b1aYQQTYjM738JwVdLv0TH+p0ilzmmouDACuydfQOqpN6C2l1eR9Vmt2Ff+s0oPvGv0wI4tnIkcv6ZjnP7LgBRhEF4LMcD/2E9SMzznTjdbCHw/a3duZmhiWW6OVXc7xYDsS1OInzYjk0C5O1ahCNLhoKppQ7rrpHSfjiqtrzLz1xrOsRnnv0GzlC5mvnhg44R+7LiCclpm9lk2iDCEvqRJF5vCPDpj8fCFmufaqKjo9GhQwd06NDhlKT/4cLVfNwHmPvW/CPivmIE1S67G8dXTAga777d+7Bw5kLceMsN2gTbdYjvQvOaZkp2fRua9FKgV4iJfr1k0NrQxLi0adqgMkR/hs7b2RjMuAwtMKH6DG2QBi9U7M7aifpVzkWNuBRtuVMk8Q14abZnx19AWySlJaUY+OBAfDn1yzLlTYmvhrhG7ZHQ/GpQJRYFIBgzYxVeubtzmeI90/ntwK/IL8mHotcLxOOLGpUnfYpwemRC3Y/pdUp+D2hcOXQxPSMqVKa1GYqKen6DaBmsyaiD8HoXAwE1BwFhxCz72ijxRr3NjJkYz0x4uzj1J9fWxj/RV8tPndUlUq4tkUgkEolEcmqQb9ZKJBVEsM47AHDppZdWQE4iw8iRI7F9+/aAYe699168//77iI52P2pXgwYN8NVXX+Hqq6/Ggw8+6HdETFVV8eCDD2LNmjXl1kmgfv36ePnll3HHHXcETIMQgosuugifffYZrr/+eqSlpQV8sD1lyhS/Yu3Tmfz84CPztWzZEm3btkWDBg2QkJAAACgsLERGRgY2btzoWBby8vLw4IMPBow3ISEBM2bMQPfu3V3nlxCCHj16oEuXLujfvz8WLlzoN+zq1asxfvx4DBs2zHX8kebFF1/Epk2b/M7v1KkTZs+e7SgVD8bVV1+NlStXomvXrti7d69jmHXr1mHmzJno169fyPGfrZw8eRJTp07F4cOHceLECeTm5qKwsBCMMSiKgtjYWFSpUgU1a9ZE/fr10bRpU6SmpoZ0TnTD0aOBH26W14v2weI9fPhwuaQrkUgkEolEIpFIJBKJRCKRSCQSiUQikUgkEolEwmnXrl1wsfaxvyooN2cS1k5xbiUZpSed32NRYqvD0iOSMYffIsz4S0mSYu3yJJpGo0gtNqR7XJoNo8OvLtFmqi7S1uTa0DsdMgKojIH3leSdhBn4fN5h0DTlMKOrPRdWWPuXawIL+MjPQnTxVQoaNmyI//3vf3jnnXeChs3JycE999yDqVOnVkDOJBKJ5NTy/PPP47bbbkO3bt2wf787iRSgvf8fiClTpmDIkCHIzMwMGK5KlSpYsGABOncum2RhypQprsK9+uqrZUonHP7++29XfVw4c+fOPa3F2pUZX/GXizB2MZlen2amZcZ3eb0ydfJkAUY+P9InTC1FQbfYOOcM+JPVVjJojRqIatYMUakXwNO4MTz1zwFNSQGtUgXwRAFMhZqVDe++vShevwEFixejdPsOx7hKtmzBiWdfQPVxb5c5X92qJCIjKQFf5+X73ho50OqyizD4uUHwEA8AU6Bt2Hps5cAUC5ryEFFM6X/AG5tcyhJncJEIEb/YnaLEtrzDemdmZKBv75uw6o/gAwDYiSYEb1czpcx2DZY9n3tGjUL1a64BjY11CCEBADCGRc8Oxw0JsegYG423j+f4BNlXWop1hcW4LDbaQWoGKACqU4rjLmSyV11yNfrd3g/3Db4Pc2ek49XnX3MMV1JcgjdfHY2/N/2NqdO/8HFoGwKsst5MBoijS5cu2LB+Q9AoVFXFjz/+iN69e5cxMxKJ5HTG38AnPtdC/RpeWURbTvdQpaWleOneVzDolYG4tt812rqLomy9bRCA8zmUtz3btJzmPOHkWzk2U6UjVKk2AFx44YXo1q0blixZEna627Ztx8UXX4xuV3bD19O/RnVhMA3e7uzzXZcPw/xl+bRItZk2mCQvQ7FKDKKUqLDze6po0bQFVq9ejf79+2Pjxo1+w6VeeAEuu/xSqMIGIoaOk0CTHWtt/BQEKtoXsHUAACAASURBVAMI5TJrCi7V1l2EAIjW5g8GSigCybU5xr0GrHJt8TxnSg2Zf1Fhhci1nX3E9sE7g8q1uUjXItcWHnYIMm2mC7IBFZRCk2pDBWVUGxhJX5wQAkJU/ZaOAvCCUKKXZwoGasgoAaYNlAqvJmZlDCAUXnhBPQomp09C70v7BNiYGrkncrFy0R/ofG0nLf+UgKm8DYFpqm9jn+jPf7jLEqomt4Q+qBMjUBnB0fyjKCwtRKyn4u+vNmVs0AeK0mXZ4NJyqgtBiTafmJ9El3ASAnMeKAihGDXxFTw36PnIZpKpyNk6HXnb5yKl00g06vcjjq+fhIzfX4NTAS86vgXbP26K+HM6IaXjy4ipnmorxPxTPIACHQfiQcbLrD5flwdrx6t+hTZ3uE9cBAwFh9fg+Nr3UJK9W5+tx0cIPEnnIL52O8Sf+1/E1GoBgEItLcLRnx5F3q5FjusLAIR6UOfq95HQ8EoYonnLujqdKkyJq+F3Ndo/rMuaARzisGxDoR5imF6dty0R4+bLC7e+a7efxNod+bi4SYLjOks07HWTo1n5+Gb5JjjXCYl1AtN+x53bHlFJs1CSeyhoeq8+8ypuuKk7oChGW5lRYniSjJ/vxfKjnXMBfu0RBcQwigkRywPEJjtzoAazNkNACQMYgQpduA2iibkBY6AAAu06sSd7NwpLC3FOUn1j21WWewsLwi4/cfwE0m5Nw7KfloUVlRKXhOi6FyLpwutB46sD/Myvy8k/+2ETbu6aitaNQ/f1nA0cyT+Cv46sFepuMOqDWv0NoNQ8Dpg4oqMOPxaIINXm1wTwd0D0OoZRpyCqeV7WC7xxZPAB3Hn8KgOhKgzhvHG/oOdZZWCUgKgAo8K5mQn58yfVBhzWR8q1JRKJRCKRSCobZ8abLRJJJSCYhDo5ORl16tSpoNyUjZ07d2LcuHEBw9xzzz346KOPwr7Ju/feexEbG4sBAwb4DbNhwwZMmTIF9913X1hp+ENRFDz55JN4/vnnER8fH9Kyt956K3bs2IFnn33Wb5ilS5ciNzcXSUlJZc3qaUGLFi3w8MMP4+abb0bt2rVDXv6tt97CgQMH/M6Pjo7GwoUL0bVr17DyV6VKFcyePRu9evXC999/7zfcSy+9hLvvvrvcJMSB2LJlC95+2/8LlZ06dcIPP/xgyMrDoWHDhpg7dy4uu+wyFBcXO4YZPXq0FGuHwLFjx3DnnXeGtExsbCw6dOiA3r17Iy0tLSxRuh03L/eXB1WrBh4ZNVi+JBKJRCKRSCQSiUQikUgkEolEIpFIJBKJRCKRSMpKu3bt8MUXXwQMU3hsfQXl5gzCpUjbTtbGD32mEepBbC1/EkZddWH0Q/ZNt0o89ZkmiRzRShSK1CK9M6Qu0SbMEGdwyQ/TpRiaXEObT4mp0TakJQam3JEYHfO5jEHo6CxYtY0uj8IsTQxoSjccO7RXcsaOHYtp06bhyJEjQcN++eWXePzxx9GmTZsKyJlEIpGcWpo2bYo9e/bgkUcewQcffBBU+HXRRRfhnHPOCRimf//+6N+/P7744guMGDEC+/bts8ynlKJbt25YsGABoqOjy7wOgd6RF7nmmmvKnFYozJs3D3379kVpaanrZdLS0soxR5HBKr06/Qgtf0FsYeFEoUuA3v2/cTh0yFcs87/EJMQag6vA8hfu/cHpROID9yNp8CDRCOZMQwCtWyHuhhtQdcQzKPhhEbJGjEDp0WM+QU9++y0Sb09D9KWXlClvKmNoHxeDGpRifHZu0PB//bEeudm5qFatmqUWbt13zBCeEC6uozbRlmHzcd4mXPzhqtZNbN/LWGQ+mvwxhg0dFtJ5Skx+YnINxFNirG0gpRgAFO/fj31vv42GI0aEneczndWffozD6/8CAVBToXisehVHufZnOXloHZOMOIuEB8b36xLiMC03P2h6WcezMPndyZj87mRX+ZuXPh8n808iISHeOM4tfRrFwmD4uIiTG86Cm36Rb7/9NmZMn4Fjx3zPE3bGjRsnxdoSSQRw22fZdcuR/TomYDRlwZ9EyzyBuBkwRURlKhRSOQYVzMjIcJzOVIYJz76Pw3sO456n7tEnCm2+dnknjCBlatqzCMrs+4yFJjs7WwlHqs35YdEPeOGFFzBm9BiUlJSEnYelS5aibu26eOihh/B/4/4PVKGupdqW402QajPVrBUTQhDnidfk0JWUFi1aYNWqVRg4cKDfwbve/uBtffBLTXPM1Z6EUZiCbe27ygWzqiYppETV6kR6M73KNIEiIZpwW2VqQLk2h8eh/fCVawPmuZtPO3VybdsvoY4oyrW58NRZrg1DJM2MdRbk2oYRUpNrAwSUEjCmlXEV2nbVnsqooIxAJRQEKsAUMEIs4m0zH0xwHGv7nDE9t0SLjTACFQz5OXnweDyu7qkmv/Eh/nN9V+2441tPT1MB9GPM3Fb8WRKhipYvw8dMNJE4Y9idvQvNajQPmnYkOZx/GMfyj8GQahNNT06Ioj9jIrpiFaBQDLk2BQWhmkibcJGtHsd1va/Da0++jpP5JyOeX7W0AEd/fhpZ6yejQd/5iEm+AId+HAS1xOF+iXlxcv8v2PvNfxCVVB/JbYai6oW3w//NOHE4Tvw9X2MAVBQcWoOS3D2IrdUK0dUugKEJ1suFJhFmAGNQSwuQ8ccbyNs5H94C/y6BkuxdKNi/AplrAntpLLmkHtS5arwu1Sbgo3Y4nxaI7ROWzUCM8799OxHt+SMAyzazQGHZiISaFRi9jc1PonrDjHk9g35OfG/eEXw6rLHjmkic6yYT039HcYkm8Tdv5vk+5KGIcB7Xfid3Goyj3z8XNM3c7Fy8N3o8Hn3mMds9hv7s2ij/TnV9c+Bp/Rf4OR9UrPfarys8++aVkBllSm+pYKaum1ICphpnJhBG9eVVHMo7iJMl+Whc7Xwo/JwM9/dL4eLvUu1zDbYFNK5nRDhmdDas34Bbb74Vu3btCi0z1IOEC7oi4YJuoLGJAFH0Q5To28H8UxnBYx/8jO9f64soT+WtH5YHKlOxaNd3YEy1bDemH19afZqAj8NI9IHX+Tsc/H0QSghfCto1Q9XqQ4zxo8M8uzIVoPp+0OsSKgMUCj0fiuUYEwd7B78f5AOOGnnh1y4GfpQxwLj+GwiXAsa0dnN/95FSri2RSCQSiURSuZA1fYmkgti7d2/A+eeff36luRl64403Aj7satu2Ld5///0yr09aWhqGDRsWMMxrr70Gr9dbpnREmjRpgt9++w2vv/56yFJtzuOPPx5QMF1aWorffvst3CyeNjRt2hSzZs3Cxo0bMXjw4LCk2jk5OQGF0oDWaSRcqTYnOjoa06ZNQ/369f2GycrKwoQJE8qUTrg8++yzfstxvXr1MHv27DJJtTmtW7fGY4895nf+mjVr8Ndff5U5HYl/CgsLsWzZMgwbNgznnnsuBg0ahMOHD5cpzqysrIDzwz2XBSNYmQyWL4lEIpFIJBKJRCKRSCQSiUQikUgkEolEIpFIJJKy0q5du6Bhik9sBfMWVUBuzjZ8O7fm7VrgMy2u3uWg0UnWifZXC5njVwAMibHyVefyRCEeqEzTIDDCBSSa/EETaWt7RIVqiBsAGPMMYR9jpsCEqYbEj2PKGGBIMwwRA8zO0qEKiPwFt3S+Ps09kJRSpKenu3rnljGGG264oQJyJZFIJKcHlFJMnDgR27Ztw6WXXmqZRwhBvXr10L9/f/z4448hvQN9++23Y+/evfj555/x5ZdfYt26dSgoKIDX68XixYsjItUGgNzc4IJcAEH7TESSN998E7169QpJVtukSRM0bdq0HHMVOSpLn5xgBKwTOfnB3IQDcOToUYwd85bP9NSoKPSMt74bblEseUOXG59ukJgY04rpeiGCuOuuRa358+BpeK5jkNwPJpU5b6p+PF4QE4VGUZ6g4ZnKMO6ld426uFHb5hI0ixOKmf4Yo84NQaqtx8msskJhhs90f+WT18FVx4jgKxyxBSOEYNu/29Cx/eV4ZNAjYUm1AWBQUhIuj4nxO9+fO/XApA+Qt2lTWGme6WTv34+fRr0kqIiA2oqCtrHO18tv8go0UQ6BZRkCoGd8XLnls16Nergr7S5s/3e7Vt6EssjFepZyD2u5FGWPoeDxeLBkyRJXYZctW4Zrr702pPglEknlwaqotEmkjeu2icoi1y+6vHEamEXk28mz8caQN23ryIwPPtlvncMfQU7JIbclSgCUTaoNaGK9Ua+MQmZmJnr26lmm+zCv14uJEyeienJ1fPjhh0b6gaTaFvxItRWqID4qoVJLtTmxsbH47LPP8M4770BRrDL+Npe2QbNWzaHCC8ZUqKqqt8+rMP4xBpV5jTZ9baoux1UZVKZa2vk1H6wKgAsOdVk0E9r5be359nOeIZ8W7juMfcrM+pbvcJ1mmIAEKXLOskNiiZbA9sNw4hJLHFaJvyA21acZv4gm8SVcOqnXP4mmbQYBn6fJnDWJMwElCiihUAjVvlNN9KwQBR6qGOJnSmx/esyUeKBQCoUqUIiCmZ/NwrUtr8OAK+9wfU+1b+c+7PlnDwgUKMQDhXqggKevaGkQLU+UUG0+UeAhipYuVaBQCg/RpitEwZG8wygsLXCVfqT468haYxsbumVdqm3Ksqm+/fX7A+OWmSvoFXM+AEoIBj01sFzzXZy1Azu/uAxxddujQd8FiKrSKGD4ktz9OLr8KWybVA97ZnTB0V8eQ96OuVCL82DIgEsLUJT5D/J2LULW5k+R8cerOPLzozjw/R3YO+dG7J5xBXZ+cTF2fHYhtn10Pv6d1AD75vbB4Z+GYff0bvh3Un38O6k+tn/aHP9OOhc7Pm2B7R81wbZJDbBtckPs+ORCZG+eElCqHQ5KbHXUvWoiEhtdaxxn/E+Dy5UpTFWWxdoL6PvZZ2lDxmw/P/im4qvh4iZX33MLsadvPEolPsGXb87Fmu15Tqt+1uNUNzl0PBdTfuRt/tb9JNzJax9GA4T2GV2jMWJqX+gq7U/e/RRFBQVmfZXY82MrH8J1zBrGvlLmLEPQLcbBiHCtIOaaEWJZU8LMcxbRBwigBNo1gFJkFWVjw7H1yC02Bz8rj8EnyzJwjWNdkZmH4/sT30fXTl1Dl2oDiDuvPZJa9QKNTYKpT+ZbkOqCfWpM27ovG6NnrA5vRc5gft3/C46ePKr94HUipgm0AV6mtHo5Y6Y6m9cR+XWTD51inAIF0TYh2nVVu/bq1ytVHMBAi0+bRsw2ZmEgd36K5XVUni/rvbieLhfNG/li5i2qfp6211ntx46RT391VpcY79NIJBKJRCKRSMqdyt8aLJFUEoKJUxs0aFBBOSkbJ06cwNSpUwOGmTx5MmICvIQUCqNGjcI555zjd/7OnTvx3XffRSStnj17Ys2aNbjsssvKFE9MTAz69esXMMzatWvLlMap5oknnsCGDRvQp0+fMj30/Pzzz5GTk+N3/qWXXorBgweHHb9IcnIyxo0LPKLlxIkTw375Llz+/fdfzJ492+/8SZMmoWbNmhFL7/HHHw94fH7zzTcRS0sSmKKiIrz//vtITU3F5MmTw24My8sL/BAlLq58XjyMjY0NON9tZwCJRCKRSCQSiUQikUgkEolEIpFIJBKJRCKRSCSScGnbtm3Q95eYWoqizM0VlKPKRvD3VYK/06LPV0tRnO3b2TGhwVW+6VhMGKYgw4noqDNDjni6QqliiDa4GENlpixDE2lwiYb2W2Wqvt9M0QbvUmg34xh7V5TniPP5DGKGtk6Dz/eQOio69tM9/Tottm/fHjfddJOrsAcOHMCIESPKOUcSiURyetGkSROsWrUKy5cvR69evfDZZ5+hsLAQBw4cwLRp03DllVeC0tC7R3Xt2hVpaWlo06ZN0Pdiw6FatWquwo0bNw7Tp0+PePp2hgwZguHDh4f8zvLw4cPLKUcSkbLWeg2VRQDp3Ksvv4r8vHyfZZ9OqgLFZyqPA1CLzu6BipR69VBj0iTA4TxTuGQp2MmTZYp/UeYJbC8pAQNwW1JC0PAAsGjOYk2aB3PoG15HN3R3gnxEHMiGC+DEAW8cy59wr20OpmMPxAUlZZPrHDxwEFd1uwqtWrTCurXrwo6rY0w0HkmsYsbt82nV64jzWUkp/h06BGpxcdjpn5Ewhnn/G4wSvd+KKZ0D+iUlwOOw638rKMSawhI9PDG0Z4CmOLopIb7csjtnVjouaX0JVv8pSJJseXQsrSHeJtrL/HmNz3O97KJFi3D8+PHQEpRIJJUTu6PRhlcX157uqKoaVKwNACu++xVDev0PXq+5XoFqCHygPknFUlaptnjNTExMxJzZc7Blyxa0atWqTPnKy8vDww89jMbnNcbK31byzDre35jyZWbWh43/GDw0CnGe+DLVUU9Hhg0bhm+//dboL0wIwdgPxkBVvVBVFV6mwsu8UJlXGxRTEGwzxkzptsrM6ZpiW/9uHUizLHJt/tsu19YyDvdy7UDFNQy5tqZ29BNFMLm2ceNkzvORawOmuBmmXBvQtdpcvG35bczVhamaKFWTZ2uSasX4rcm3PZSCKpqEW6FUl1lT5GXnY/Szo3Ei80TgjePA28/9Hzy6nFsh1Pju0QXfComCwvOj/1HigQKPLgZXQKgCShVQRQEIwa6snSHnI1z25uxG5sljoJSAEm3bKqJUm1BQos8DBaVEk9pSQVQLUXCr7QsAuGPgnUhtmVqu+VeLc7Hnm6sQndwEDfouQPw5XVwtV3xiG7K3TMOhHx/Ejk/Px7ZJdbBtUl1s/7gx9sz8Dw4uugtHV4zA8b/GI3vr18jf8yMKj6xB8YltKM0/DG9RNpi3MGC++CfzivfKkb9+V2l2KxrdugwJja6B9a7dj0ibiN+5jNhBx03s30XE+MVp9jBiy4mZvtjGYMRtkfGLGmgCxoA3vglepzrb8Fc3GTN9OQqLvfDd5+afZX8TCvHsX6PTMId97ktJSQmGD33GUlRAifUdFCbuZ2KLlgjfiCb55mF48WH8GsSE7AutVbb4KOXro2cHQvnWz2PQrymUEJSoxfj72Cbsyd6lX7PLR67tRMAtbJ9py9LePXvR/druGDZ0GAoL/Z+LPFEeNL7oPNRuWMt3XtXaMPY/oQAUGEJtUapNTcn2pAV/Y9mGAy7W7uxgb/Zu/Hl4lXYmFCTZGrw882souL9eb44mmjieGPpss65ItHkqIeagLlDBhPdCtCoWb7vmCmxre7dWF9XqpoTw9mlhUHcCMFWoqxqDxTDw4DxmsZ5pSL0JtHAqA6hw7NhfcSqjXFsikUgkEolEUjFIsbZEUkGcOBG4EbpWLd+b+NORGTNmBGyU6N27Ny655JKIpZeQkBD0RcwpU6ZEJK2vvvoKVatWjUhc//3vfwPO/+effyKSTkWTlJSEefPmYcyYMRF5eTjYvnv55ZfDesnZH3369EGbNm38zj948CCWLFkSsfTc8MEHH/id16VLF/To0SOi6aWkpKB79+5+5y9evDii6UmCk5OTg4ceegi33XYbTobxUm2wZSI10EGo8RYUVOxowhKJRCKRSCQSiUQikUgkEolEIpFIJBKJRCKRSM4+EhMTkZoavDNz4bG/KiA3ZwrWDr9uydk2C3CQwSQ2uto6wZWoW/9jTOt7Kik3uLoC0OQYYldFlYsxDIkeM+aL4XhYi8aPmXINU5xhF6r7Lwu8w6Kr3W+XclRSvvzySyQmJroKO3r0aBw4IDv8SiSSs4/OnTtjzpw5uOuuuxAdHX2qsxOUyy+/3HXY++67rxxzAkyYMAHjx48Pebm4uDjce++95ZAjCRCmfEGv7zjKURzqQlxm9s+Wrfjko0985neOiUHHGN++ITx2AsCbmxt6Ps8wolq2QNy11/hMZ6WlKF6/oUxx/3osE+NP5OLxY8fxTW4+YlxIf4qLijFt0lcQB7vR6uFC3sR6uT6FT/cHY85hnLJkCSMMpCN+GhkSRELGIoQh83gm+vTsg8aNGmP5z8vLJP25JDoGn1SvaebZdkCIfiS7TI//FWzdil0vvxx2Hs5EVk54F3uX/wLAUBEB+mcUgB7xzpLsL/LykK/aypH+l5aYUK63bqqq4rqrrsPhI0dgOTEK2fEr2hTKqSFQtNvnHYppfHw8ateu7TqP77zzjuuwEonkDIOYpxEv857SrLjl4MGDKC0tdRV2+6btuL3LncjLzTMn2tvuCHzqrfYqgPRtlw+RlGqLXHDBBVj31zqkp6ejZs2azoFcsm/vPnTt3BVdO3W1CN2dpdp6fVdlRtt2lBKNWE/kB846XejVqxe+++47JCUloWPXDqjfqD5UqPBChcq8YGC6YFu1CLZVXaSt6gNnqkw1B9phKhjjzwd0wTaXHCI8uTb35tvl2kx8XsDFjYQEFhUGk2sHKLf+5Nqa9NGMwhKfS7k2g6l05YJdIkhSfeTaXPpLNHG2IdHWhc8KVUCJosmf9emEUF34rIusuWCbKOY0QkF1CfYL/3sRqhreoA0NmzaEhyhQQPV4tTQoVaBQXe5NFSjUI8i+CRRFgYd6tDCE6p8KPJQg42QGsgqzwspPKJSqpVh3ZB0I5dtM20Y+Um39n7YvTaE20be19keEfWnK0L9ZPB1tLmldrutRkrsf++feCiU2GfVv+Aq1rxiLmOrNyjXN04Hoak3R6LblqN11NGhMVdjFyY4PAbmxmItzdZm6JbyPUDtYhYTBV79FbJ/CHCbMswmYjRODz3IEa3fkY96q0OX3ZxrmIA7OJ/n1Ow9jxi8bAZjnbe2HuE/EdxrE7a19V+KrIfG8rq7y80P6Ihzef8SMTrvwcWe7tV2MX8NsxYVw27C4Ssa1TryuiCJhQfRLtDmUn6PA09aF4VykTTXtPyXQzmnQBwKgBAfyDmDtkdU4XpCpJX8KKtVuBjYpLi7G6NFj0PqiNn7dPjFxMbiwQ3MMeW8QJqx6D8M/fwr5Ob5OlajEuiDQhNpEl/AToou0DSk/BRGE2yojGDJhBQ5k+A5Aebbx/+ydd5yUxf3HPzPPXj/g6CCggIiYiAaxgDW2oBGNmmgUe+wFlSQaRRMlmqhYfxrFqKiJvUSwgC1GrChFQJSmwNGOdsfBHVf2bnfm98fMPM88u8+Wu9s97uD75nXs7jPzzDNPm5mnzHuqG6rwzvK34Q1oYym1mRlwQrfjmNfi040fdYxKc2yrUA6mRNXmPJJ2KHTbUy1PMH0OMG/AF+j2KQNUS1RKGDG9EFLnw7sHLaRuwdoDw5v09fzaxQ2fXBvmlRUW32YVwedOS+XaO+KcJAiCIAiC2NUgsTZBtBLVKV4kKykpaaWctIzXX389afjVV1+d8WWef/757giqQUyfPj2p7DtdMilwTiZvBoA1a9ZkbFmtRXFxMT755BOMHj06I+mtWrUKc+bMSRg+cOBAjBo1KiPLMjDGcMUVVySN88Ybb2R0mckQQuDll19OGH7ttdf6RzPMECeccELCsHnz5iEcDmd8mURqXn31VYwaNSplfRFLQ0ND0vBQKNSSbCUkJycnaXgmymWCIAiCIAiCIAiCIAiCIAiCIAiCIAiCIIhUDB8+PGUcEms3gWZ25qqYc0/ctNySQcjp2D/xoiCRtG8lQxO7ohFNRehOha6Mz+18KPR34U73K7WlFm9Ldz/6RH6m17Hpx+wKNvR3u4+5lMGHXcD0RJ0T4wR+7ZDc3Fz861//SituNBrFiSeemOUcEQRBEC3l2WefxZAh6Qlwsvn+9tdff41rr722yfMxxnDrrbdmtJ8FkXnSaQdJCdx5x98QjfrljRzAjR06pVxGtJKEPwBQ8IvjA6c3/vBji9KtqFCym4gEljdGEE6zTfvcpOd1e1nGtKmNucQSlphPIzKJaWv729nZa1sbuY4QAtdfcz369uqLadOmtWhZDMClxcV4oWu3hB1lY4XawXorRdnTT2Pz2283Oz87E2u+/goz7vobAJ9Wx/3OAfy8KB/9c+L7rNQKiY9q62GrzRg8ndE+OdkdICNcH8bI4SNVf5uAwyutIy7wOjVx9COPTE/YBQAPPPAA3nzzTcybNw9btmxJez6CIHYuoqJ9iLVXr1ndpPjl68tx9qHnYG3punZ9r25nI1tSbZvRJ4/Gho0bcOeddyIvLy/tvAXx1VdfYcAeA3HxRRcj3BDWWYiVasOarqTaeU7LltseOOqoo/Duu+9i4hMTERVRCBFVEm14wmwhozGCbQEhhC+e+lPybG8+9dt+XtBcubbBFh8G+XEBtEyuHZNWfFBwIEsm19bLTCjXdqcZdTNSy7X1J9dzKHE2tChbi4Hh/WZgWlQdcmXcnHkybSW6NqpoB9XbtmPG+zNSbKhgijsW45Z7btFib8ddjpJoqyWEtFzbTA85VriWfSs5uMo3gwOHhbCi8kd93GSPbzctQF2k1pJim+3O/VJtLc42MnPOOZjZhmY9oMJUPCPeZgiFcvDK+6/gockPot8e/bLifgCA2rIvsXXxCwBz0Gmfc7DHmR+j36+mosOgU8F48j79OxKeUwieU4SS/S5B1wN/j64HjkN+r4NR0OdwOAVdA+cJFe+GLsOuQb/TpiCn0+6JE/eZjf0CbfufG1fahYv7H2ImJpkeFM9vVub23QezDKn/3HjSWr6XXwC469W12F7XPtqBOwIpgZufeh9RAfjvKPjLZAAx073fDAyQHJ1HXA3mpL7/IITANRdf4+4lpgpkMDBP2OsatyWilhTcrv/sf3ptPNm2VQ0ybqTE3nFm6gkdVR32+lhjWlTMTTnHlUSacbsOUd/DkTC+K1+IBZvno7qhKqnAvKnY2z7tFK0BK6SUePmll7HvT/bFreNvRU2NX2xd1KkIB/5iOMY//yc88uWDuH7SWAw9YigcxlFXXYftldvjkg916gUwT6KtNqkDJdK2zl/GwJg3bUt1GL+7fwbqwukNILQzEhERTF36BuoaaiClN7CEOsb0QCBgUNuTAcKcW4DXHtRtPGnd5m8zJAAAIABJREFUf3aLYu/c8N2LdQcgkICQkJJB+N5XsQTY9kDwZnb3vrY6W5g+aSUAodutDPb56ZXL5jgEi2mjIkCuneC8Ibk2QRAEQRBE24bebiKIViKVYLSoqKiVctJ8amtr8emnnyYM7969O44++uiML7djx45JOwDU1tbiiy++yPhyW0K/fv2SvkBaXl7eirnJDH369MGwYcMylt57772XNPyMM87IyoOFX//610n3zQcffJDxZSZi1qxZvlGTbQoLC3HSSSdlZbmHHHJIwrBIJIKlS5dmZblEaj7//HOcccYZcS8tJyPViO+O47Q0W81KN92R6AmCIAiCIAiCIAiCIAiCIAiCIAiCIAiCIFrCgQcemDJO/eYFrZCTXZdIXQUaq9fFTS/aI1g8p5C+D6/LmX5nTHfAi0SpY1k2ETJqdfC1/tzOiHClB3bnQju2J+6zRNuu1cTfsdjtXy69pQa+JWi9O+h2+I07FHa+Y+P000/HoYcemlbchQsX4vHHH89yjgiCIIiWwDnHvHnzkJubnrwjG2zZsgXHHHNMk9Pv378/vv32W4wfPz4r+SLSp6liBgBxDayVK1fijdffiIt2emEhBud4YqagZUkAjZs2NT0POyGhwXsHThcbNzY7zWg02uz+RZXllZj58ZfwmXlgt+ql6+5RxBwYDJaEJDhKHGkK65IdteXl5fjpPj/FpEmTmtRvIoiunOPfXbrhBksQH5RFv1A7XsFk/2KQWDpuHGoWL25R3to7VWVl+M/FF0A2NrrTjBjb1lZxAGNLigPT+Kyu3r3mM9vepPProoLsZV6zefNmXHjehUoKxLS0ygq3jwQjSWxJP7axY8emHbe2thannnoqDjjgAHTt2hWjR49u9nIJgmi/REX76HvXeUAJijsHl/WJqKmuwQXHXoT5X9GAl22BbEq1/fJIldT48TdjS+UWnHXWWS0aqEkIgeefex49u/bEQw88pBdo3ZuWElKLnnOcnF1Cqm047LDDsP+An0EyiYiMIirMXwRRnzw76g2kCS3S1kJtISWkiEIIPQ0CyJBc2+Ab/AfJRYVNlmvHulZjR3Sx/kxbMGi6z4VrWx/1xVSgXDsmI365dowolXEtZ1bCZiX2VKJKzhwd1xI/QwudmaOElq7gWUlDGTMqbUd9cvV37233Nfve0t8euQM5Tg4cFkKIhxByQlquzcFZSAuzHbVMzuEwBg5H5ULHc7T4W+XbQYiFwDlDvWhA6bbSZuUrHTbUbMCPW5eBmW1otpHe7g7zxNlmurk+UIcN98Tn7oFhtrXeX/Dijz59ND5dMAOlW1di3vJvMH/5fCwrW4p129ZiY80GbK7dhPLazaioK8cjjz+CHj16NHmdymf+1frFUNB7BHof9zgGnPsNuh10E0LFu2Vm47UYhvwew9DjiL9j4HnfYNDvlqLHyNvRdfjv0XX4H9DvV/9B39EvYc/z52HgeXPR56Tn0fv4x7H76e9g0O8WY8A5X6HrwTeC53aELb61BdrmXHH3EOOAkb/alRezTl4GtQ9dAbeX3yBJs1d4xMYzYXYQgyvlt/LqhbsG4fg0mblDw7BxawR3vxb/XH1XIVW75MnpszFv+QYE38HxRMkscJ+aba33HctBx/1+m1a+FsxegAWzF3jL1QJedUhxvfdUfpRw2Pc4G0zqcF2/mLrHlXJrsb9b2pjy3xp8QR23cOsLVRFJd1AAr86x5+NwuKk7vIECttVXYu6GOfh20wJsDVdmVeabtCnJgMbGRjz37+ew/3774/xzz0fpylI3uHOPTjjqN0fgb9P+igc+uQ+XTbwY/X/aX5cBzB304JX7X4tPOpQLp7ALjETblUDblTrjWqjNvWNDlxHfr67ElQ9/pgcT37WQkHjnx7dQUVeOnFAe8nPyUZBXgKLcIhTlFaM4twiFOcUozitGx/xidMjrgI4FHdExrwOK8jqgKLcIBTn5yHVy4DiOV49KgEnvrR/TBINS1HtvpVhtekjVBmVMAnrQd9PKNG1YacpXnwwbEACkENZ0vSzLha8G5Alus5o2mzpP/XJtxpn/vPF9Jbk2QRAEQRBEWyV+OGiCILJCqpvR2RKfZpJZs2apkdoTcPzxx2dtPU488US88Ub8i3yGzz//HMcee2xWlt0cQqEQevTogQ0bNgSG19bWtnKO2h6fffZZ0vBRo0ZlZbndunXDQQcdhK+//jowvLS0FOvWrUOfPn2ysnyb//73vwnDRo4ciYKC7LwotvfewS90GpYvX4799tsvK8tuzxQUFGCfffbB3nvvjYEDB6Jfv37o1asXunTpguLiYoRCqllVV1eHiooKrFmzBosWLcJXX32F2bNnp/1Q8v3338edd96J2267La34qW6cZWvk21QvNbT0JVeCIAiCIAiCIAiCIAiCIAiCIAiCIAiCIIh0GD58eMo4DVsWQ0bDYLuQWCE1Lems5Z93w0eXB6bXce+AjqosMGp82jpeXUN2JJOEolFEXKm226GQWYpsKQDGISDAwV0htuqNqOdhJi7cnrNuB0VmuhirQNUZMfh9JimlK8/wC84C4tpxZMz8MZ++Y87KX9q0UK7WVKZNm4YePXqg0RLYJeK6667DmDFj0LFjx1bIGUEQBNEc8vPzMWXKFJx00klJ42WrI/2xxx7bpL4L+fn5+PLLLzFs2LCs5IfYMTz80MOB77JfXRzfhogZbgUA0Lh+fTaz127gnUsCp8sW9A8qKytr0Xv3/3fHIzji2MPd9nlCdDuecU/klA5GItJk7Fm0mAQAli1bhkMOOgQ1NTVNT9OinxPCDR074sR81ecmyLHnCY+CRSexzjz7d7SmBgvPPw8HTJuO3GaI0No7jbW1ePW8s1GzaZO7XTx9k/fbHBq5jOPk4gK8vb3Ol06lEGiQArmMx6muDsnLw9CcXCxsTNxPMRNs375dfbEOe1eElgQj2tYzxIcFcNjhh+HPf/4z7rjjjibnc9q0aRg/fjz+/ve/N3legiDaLxHZtDZATU0N6urqAsMikWBJd1VVVcJBPHJyctCpU6fAMJswq8eDH9yHP59xOzaUBveXDqKxsRHX/PZa3HL/eJx61q/Sno/IHGldZ6Zq6qWQagclJaGuLV948QXcfc/dOOOMMzB71uzUeUlAXV0dbrrxJjx4/4OY/OxTOPq4Y9yBISUkHB5CnpPf7PTbK8U5xehT3Aertq0CZ0zfMWfg1jfVppHuVM4khORgWlMIxsGkULJOCQgmwCRTcVgUHI5qy0sJMKHTUXJtrgW3SnTIlEQxRo7NwKzLAf2MIPb+vYU73Tow454F2Ada7PGb5PkTQ7y4255ukpP+QPf5gMmXnX9/RPsJiLSErKrtyaHkj5wBQqh9wiAhwOFwtU3V9pUQkOBMPXPhzHG3g2PWQT+bUWlzSAlUbasKXvEU7H/g/jj2l8dZU9TzH8lh/One1mFKVAkuXVGsgJa96mdFrjiTczDJwKTA5poN6JTbEV0LuzUrj4moi9Rh1vqvPJGtux+YJ0Q3UnJ9TWJkvEo864BBy7e15FxJzI2wlmtRravSdQXdjDF0697NJ7GNFf6ee8E5OPeCc/HqS6/gj9ffgOqq6rTWSzRUo3rFNHQY6L+XGCrsgS7Dx6HLAdeifvNC1G+cg/pNc1G3cS4aq1YFpsWcPDj5ndVfnvrk+Z3h5HYGzy+Bk99FTy8ByynE1m8no37zN5CNtRDReuSVDEZOl32Q13UIGip/AOMOpBTI7/oTFO1+NJyCbp5BP+YE8s5jhlBhT4QKe/ryluh8dNOKCzNf7Od+3v0GNS2oUmMxn4GpwrtaNfni8JcIEkxa4UZ6LL1seMOb+e+9eKpWb3kvfboZo4Z3whE/Td0W25lI1TZZvn4L7n7lU/3LugPhG/3Anq7jWcJqSOY50RlDp6FnonrRmxDh1OXkdZdej08XfOI+C2e6fmRmOWDgnOln4iy+zmH+Y4RJgOnyHIAWOHvP1N1BqaV3rHDGIHTdwxmDlFyV+5C65jA1CAeXEpIJMOGA6+qacwkpTMYEtoQrsHnDJhTpdkPvDrshh+cgm5i69ccffsSzzzyLZ555BhvNwIQM6N6vOw4edSCOO+cYFHUuVtvYzKnXlzN3J+L7mYvx1dvxbqBQx97wpNpQ7RqfVJtZ+5B58WDKEYb/zl+PP/7zKzxwxcisbpO2xv9K/4uy7WuRl5PnCsxdYbtbByJmkAk9WAV3wBlHiDnu4BtMSkSlGtglKoR7akqpDm8pmVtsu9Mh1BnA1UAnQkp96gpAt29MMxRGus3U+yqOSYQBgjFwI+aGueenhoWxS2FIqHdX3Map9LU7VRsPgW0+950Ti9h3WpK9BxNEUFuYIAiCIAiCaDkk1iaINkJ7GFFo9uzkD64OO+ywrC17xIgRScPnzp2btWU3l65duyYUa6fT4WFnJ9nxxDnHIYcckrVljxgxIqFYG1DHU2uItb/44ouEYel0+Gsu+fn56NatW8KXIsrKyrK27PbGuHHjMGTIEOy///4YOHBgs0fI3rRpE55++mncd999qKioSBn/zjvvxJlnnol99tmnWctrDVKJwulGHkEQBEEQBEEQBEEQBEEQBEEQBEEQBEEQrcGwYcMCOrH7kSKCcMX3yO9xQCvmbFdAQtRvQ+26L+NCCvscibwueyOuR6m9n9zvifdddR2JtbNJQ1RJzFSnRtUpVwkcVCdk0/HQFW8zM0W6nRhtIbeRLnjzentXWgIKgLl93f2dDP1yjV2RkpISTJw4EePGjUsZt6GhAaeccgpmzJiR/YwRBEEQzWbgwIEp42SjP8lzzz2H+fPnpx2/b9++WLBgAbp06ZLxvBBNIYkJLN2o1rSK8gr865l/xUU5o7AQuzmO8f8kpWHt2vTykyUYY81uG2ZEJggoIVgCNQazBF5NXc7K0pWp50vC8iXLsaZ0HfoP2CPeFeWK3CzRlCu7C15ty4GddGL6am6PxYsW45CDD0F9fX0T5/Tzf527YHR+ge/YZTHfgfjj2tNaeUK92Pls9VX92rWYP2YMDpgyBaEOHVqU5/aEaGzE6xedj00Lv7VVVb7jn1m/zd9RBflxYm0AqBdAB0eLuK34AHBv1xLMCjfgmertWBWJIBtX/5ddcVnctLRK2BRlayJun3A7Jk+e3Kx+WXfffTdOPvnklH0o2yq76jU8QdgkKyZkQKSoHvAuXfnWbbfdhvvvv79Jebr88stx+eWXB4addNJJeOedd1KmsS28FbkFeZj41t9xz2X34/uvvk97+VJI3Dnub9iwaj2uufka+G4YZqDYaIq4jAgg1eZrwmVqojZY3359MfOrmfj0k09x3nnnYd3adU3IoJ+NGzdi9IknY/+f7Y8XXnkBe/TfHZxxFIQKmp1me6ckrzPqi+qxoWY9mFRSROMe5ExLYLkSSqqe0UoU6zCuRJ0Qqg4X+rpLcqgu1AKQHALNl2v7RIPtSK4dl4T+ETSop329aQTaSqCqfjHGINy4XrqcmWcsRgSq953UMm0o5bYSWUowOFqELiGEen6jtjlHFOqaz3Gc4JVOghNy8Njz//DkpVJva+ZtC0+sDUjpgHFzLSUh9HFmng8JV0QpILSw0mEOhARWbl2BvFAeinMzc20VERF8ue5zNETDrjzbYI4pDg4j2WYAGPck2O4/ruMohagWZxuxqKlntEzUyLrhfbqCVvPdEvAaietvx/wWZ551Ji698DK8/urraa3f+g8uQc5p05HfM+C5Ngshv8cw5PcYBshLAAAyGoaor0SkbjMYc8DzlDib5xQg/iTxP72r2zgXmz75PcJbliH25KmtmwmsnwkWykdx/xPQ8/C7wPNjRNAs5rs9Cq97riaRaCeDWee9JSv2LLz2FSa8k8y38MA7OSZjsZlHvFA7Pr+MqThSmWGT1KeqnI0vXVS+b3y6FNMn/BSdi3cN7Veqe3SNQuDqR95CXbgRqiS0iZfaqkSZtVn1HQxXrMz1fuPoMnIsymf8LWUe16xag6kvv4nTzz7VdbibAedcZ7bZhVLJ1E1Zwez8ADBWX1MGGVm2qg+kl38dmTFAqTuYJwhmHFxG9XKYrjfUM3wGqco1/YyfSQ7GpC7N1MDZpo6XTGJ7uBpPTnkS7736Hvp274fRvxyNE044oclOHbsuDTr8F8xfgOnTp2PK1Cn4Zu43SoLsOOg7pC8OP/lQHHHG4cjJy/FKTsncchOQ7uAF0NupbOVGPHDVA0HFCAoHHg4oxTJkjFSbWQMeMM70ttaFtNX2YGB49bNS5OeF8PeLDmrStmivfLJ6BpZWLAbjXg3o/9R1GFM1qakvOZj76TBzfqn4IScHuYzD0QNVRKIRNIpGY9BWRwzXMmlu3idR+0TqMl668moB3dqBo49vc5wISF1KS3itUrU/1cAkXt1t0oVOjTEOKdR5oy30brlk2g5qUBOvdpdSugPQJLrvFVufkVybIAiCIAhix7JrXGETRBsgJyf5qF3tQbS8ePHipOH7779/1pY9ZMgQ5ObmoqEheCT6RYsWZW3ZzaVjx447OgttloaGBvz4448JwwcPHozCwsKsLT/Vsbpo0SKccsopWVu+IdmLyoMGDcrqsjt37pxQrJ2O+HlX4ZZbbslIOj169MBNN92ESy+9FJdccgmmTp2aNH4kEsH48eMxZcqUlGmneuCZrYEbUom1QyFqZhIEQRAEQRAEQRAEQRAEQRAEQRAEQRAEkX2Ki4ux9957Y8mSJUnj1W+eT2LtdDH9lNN472TDjGsBGY2bXrLv7+IjN+U9Fh23sjo+bSJz1EfqvA7d0utTKpmRJdgdw41CwfQa1n9WXz9vqnS7nntdDy2Mh4MFdLBPxC7Up/D666/HpEmTsGzZspRxP/nkE0ybNg0nnXRSK+SMIAiCaA6dO3dOK159fT3y8/Mzssz6+npcccUVaccfNGgQFi9eTO//tgGCJF9WYJPbRE898RTq6vyyWwbg4qL0ZFYSErK2Fo0bNiCnV6+mLbwNkDExBQOwvTpw8/OOnZq9nB+W/dCibAHAPbfcg0kvPYbAg4PF/NnECLMzIfLwy++8RS78diEOHXEowuFws9M+LC8PT3TpgnzGAy8tY/159u/4MC1uCQxXAiMmGWq+/w7zzzkHw15+GU4W+zi1FUQkgv9c+jus+PijmEOHxf+2LuM4gB8bInHpMQDF3JbNeWkZ7d3IvDwcnpcHDoblkUa8X1uPV2trMrZO5ZvL3ePa5N0I1s2Od4VNJp7+bWXbm+5bv+DzhXMeOD0VUkrccMMN+Oyzz5o1P0EQbRBzoywGu96JiAhyePK+5zuayvBWVU5yjpufuhFPT3gW/3vt4yal8dRDT2Nt6TpMfGKiO41ZUrvYJoj7O6b9G9gczpCke5cj1TZLcStf+lpPwbPYcY486kisWr0Kjz36GG76002ora1NO6uxLJi/AEOHDMUFF12AyU9ObnY6Owu9inqjprEW28KVSoqshdemzSOF9ASdADjjiEoBziSEVHJEwaCk2kxASCXr5AwtlmsDXpupvci17SSbK9cG8x62cD2wUeDFitkv0msrc2YkvBzMHdSUgUNoB6QD6AGU1HMYlVhzxNqXjr0Y3bp399abeduYm+dE7vMhBkBAMCM3BhzpPkVSay7NyjE4kJAsBAkB81xp6Zal2KfrT1CY07Jrq6iMYmbZl6gKbwNnjtmMvmOJm+GBuNKEGnm5qw1lHIwzOODgzHGF2upPDQvkCkbNvIy5ql8OL645/OzrJMA75jnjgMPw9L+fxlFHH4WxV45Naz1XT/kl8rvvh97HP4WcjrsHRzLr6+SDF/VGqKi33gXxA1JH6spR/uUtqFn7OUR4K6RI320jI/Wo/nEqqpe/hU5DxqDnUXfDu6qLf/4XmM+WuA6MdNc9xpJGdI/Z+IG5AzOXMpwFBduC5aB5GQekAJguEqxrYlM6btwawbgnluOZcXvHD3K2k5HynQMGTPjXR1iwfAO8Ybn0EF0+UTaHkkrrOFqm7QqVmf1cmum4DEW7H4FtnfqhcdualHm97cbbcNpZp+pBDsx9DEs2bO6R6OOSxT7vNvcXTCRp3X/S5b30amnvm07H21ZM1wMmXTNQgDquuV4/KYUWAesn80ICjgNIgXB9GG+9+DamvTINyxevQDSq3ruYg7mY+sZUMMYwaNAgHHbYYRg+fDiGDh2KwYMHo3fv3im3UyQSQWlpKZYuWYpvv/0Ws+fMxpdffInNmzcDAHLycjDogEE4+owjcfCog9SutNfYHqxAnyeMO2r76XN42+atuP+KBwOLj7ye+6Bo4BFakuztG98f44C031jg7jmoBqnQO0wCz320Ao1RiYkXH7xTn48fr/oIi8u/V2UkvIEjGPQn8453Dqg6kcUc/1pazt0BK/S9PmYGqXCQm5uHEHMQEVGEI/WIyIjaFwwQQrUzhQQYhBJqSwYpAMnNeQtIKSAZh4RQ7RIwMMkhOYOAUEe8tO7xSkByCQEObrV9zQHktYetNiuYO7A8oNoPpv42bc/ANqvvlE/SZk0DkmsTBEEQBEFkFnrjiSBaiVSS4O3bt7dSTprP8uXLk4YPHjw4a8sOhUIYMGAAli5dGhheWlqKaDTarBv/2SKbYuj2zqpVq5JKebN5LAHAXnvtlTR8xYoVWV0+AGzbtg0bNmxIGH7XXXfhn//8Z9aWv2ZN4hu/NTWZewmN8NO1a1f85z//wbhx4/Dwww8njTt16lSsWLECAwcOTBov1cANkUj8C4qZwNw8T0Rubm5WlksQBEEQBEEQBEEQBEEQBEEQBEEQBEEQBBHL8OHD0xJrE5klUrMB21e9Hzc9r9tQFPf/RczUdDpM28JmRfm27Lz7QihxT6NoUJIN5gmzvU/Vz1DqvupS7xq7cyGgA2KnxYRLSDDu2iLSyp+UZp4m4hMXtN+OiNOnT8fgwYOTvmtpGDNmDCoqKkiGShAE0UZJV6xdWVmZlrQiHcaMGZO2qGzw4MEJ+2nYLFu2DNu2bUOXLl0wYMCAZotDidblg/c/iJt2dH4+BiRpNwQ5yOqWLGmXYu1MElm1OnC6s9tuzU5z0aJFzZ7XMHPGV6irrUdRUZElqjJmD+kKxiQC2sZpNpWltpP4hMMmzMhCEsjrVq9a3SKp9t45OXioc2fsHcqJF9IlwM6KLciLdWDZ0ywFkfubAdg2exbmnn0WDnjhRYSKi5u1Du0B0diINy65CMvenebTEHEjjLL/mB2uPr9viJeySQAFRq5jxTVONPe7/tw7JwdDOuViXKeOWBeJ4PHqanzf2IitQrhxTy4oxHUdOmDkxsT9sWzGXTsOp552Krp07RIfmOpYYvbX9K8r99xzT6xduzbt+DZff/01hBDtso6VrqiofV6DE0QibA9ksIw1uDDx1T8M6gZbgOSyMdrYpsXaURlFVbgK9j29SyZcjN3698YL972U1sCMhvemvo91a8rw4rTn4Whpnu8+nv3T7yYES/+WYmB7hYgh1bbMsFTb3p9XXnUlLr38Uoy9eiyeefqZlH1UE8E5x3nnnNcu68xs0L9Tfywq344G0QijFzSCbYDr6wK/ABiSgXEAkitpMwClExQA41qarcIlE1qGyEiuHZtf99IrZl2NXJtBbQ8OQDAvbSNkhYSUzF02Y1w9pZFSz8709RyHYFpgresVlUcBCYZQKD2/xnEnHodOnTqiV9/e+P0t1+u0Pcyy4eYR+hCSAHNghN7mmDLXmmCAw9SzDMGVDJNJQIDBgYCUEkJKLKlYhL26DEaH3I5p5TeWhmgDvl4/E1vqypUMFOapotTHu5bgMmg5KNfXL+rKxmGeSJu7Yl4lDmXMk2nb4mxbum0LRc2VEtPXPEb+64Ywv2ibMYYLL7oAv7/292hsTE9qXb/5W6x88WCEivtg91PfQai4T3BEu8GiD15zrG5d+CSqlr2C+s0L0eIKUgpsW/w86tbPRP8zZwA8FJBmgkqm2ZcJLOCr/6o/vQUFTWcxn/Hrwuzppk1nSgpmP/eMEXhLu2ByCxBruor/6fdVuH/KGvzx9H4J8t3+SUeq/dqn3+Hp9+fCbDP3TgSzP02wNU0yqMrKKrCY1TYwD7cZ0P3IW1H29uUp81tVVYX7/nofbppwM8x+Uu1R5i4m9v6SVwZosT8zdZaazqSXXSaZqlOF1HlVYmEOQEiuG74CUovZTb3KGYeQEkxLg6P6OOPM0fWrAAdHVXUVXnjiBXzw5n+xZuUaSJF4+0sp8cMPP+CHH37As88+607Py8tDz5490bVrVxQXFyMnNwdCKFF3dXU1ysvLsXnz5rh2XEFxPvY/an+MOvd4DDl4iBdg6n4JJTdmzD273DIUqqzWBSjqa+pw35UPomJDRVy+Qx17osthV4LxXLV9uBmkwjs2GGOQcPRu4f5luuckAMnBuKrXXp6xCtu2N+CRq0ciL6fteKsyQVRE8WHpe1ixdQXcWtHUb6auZAwMDhjgyrbVoB9GoO1ocbYZrMIMQMHBuP7NmQ5X+6AgJx9FuUUQMoqahhpERES3JFSbQcLR75+o01VIAQeAgG6VSu8Ud1ssQoCBQXDVvuLw2kxCSDhctTk84T1zRdncXCua5jG8NqvbFgOz2qz6MIlts8ZUKZmQa7cWdN+OIAiCIIidHXp7liBaiZKSkqThFRXxF/RtjXXr1iUMy83NRbdu3bK6/L59+yZ8YTMajWLTpk0Ze5E0E6SS3e7KJDuWAKBPnwQ39jNE3759k4anyl8mKC0tTRq+cuVKrFy5Muv5CKKhoWGHLHdXgXOOBx98EKWlpXjrrbeSxn3xxRdx6623Jo2Tn5+fNDxbYu1UL7amyhdBEARBEARBEARBEARBEARBEARBEARBEESmGD58OF544YWkceo3L2il3LRnkpgGAtjwv6sscZtHt4Nv1h1Bk3TUdDsrJsuKRFklibWzxfbG7UaB4IkazH6Blu8x02FY+jos2gpuaNm2iW+ED0p6YfVb3LzFAAAgAElEQVQ6dGUawd3X7Q6KySY2waMTsJCWzNy67Lnnnhg3bhzuv//+lHGrqqpw4YUX4vnnn2+FnBEEQRBNpb6+Pq1427Zty0h/iHnz5mHq1Klpxe3UqRPmzZuXMHzu3Lm4+eab8eWXX6Kmpsad3qFDB9x999246qqrWpxfouXNE9Ostpvmpt325RdfxsU/IDc3rXTtpnrtd9+h489/3uw87gw0zJ4dOD1nn32anWay8y9dRFSgdHkpfrrfT9zrKDCZoIHtx5WosaaoPtInKgR+/vOjmyXV3j0Uwr0lJRiem5cwTpBKSwaEJZvfnid+PqVUqZo1C7NPPw3DX3wJuVnuO7cjaKipwesXnofSTz42CqKEf1zLnhj8ouxE2zosgULmqYvseT1pN/PJahiAfqEQ7urc2bcMW/LdiXNsS2MQooaGBvxz0j9x8y0362taT40GeDIZ32cat0VizxhbgPPwww9jxIgRqKurS51QDJFIBJdddhmemvxU6shtVBrbnge4IohWhwERkZ5Yc0dRWV8JQMaVl6N/dxJ69euFB65/KK1B4QwL5y7ELw48Ae98/hY6dlRS1ea0QrJezuzMxViqdcuiVFvqQV8cx8Fjjz+GCRNux5izz8Enn3ySRsb93HjjjTjmmGOaPN/OisMcDCjZE4srFrltMyMOVHWzel7D9T18JSRn4FK7niUHg4BkSurJZRTgjt6XAlJywJZrA1DKZO4+K1DOzB0g11aJN0uubdILmm4n70/PEy+a+GYQo0C5tloR5Unlyhxp5pFSAGDgXM+rratSCi23lFb+9NaWUmnQmVTbWEtIHZ5aG9SrTy88+dITAAAhhNUG94vGGZR03fP/emtrngFBOyUFk94zIq7SCQEQjEEKJdeWTKnbjcB9acUS9OnQF72LmzZI1Zb6Lfhmw1zURbaDMUdtZ339a7TxatAn5rbrjdhTSbiZlmprSSgYOFeCbQ4vLncFoTpci0dd2TZgfZrrGe+3kbqCmWPB1KEAYxzv/vddHHfUcU1a98j2dVjx/AHI6/ZTdD/0ThTudqi3v8w1jCttFtj63b+wddG/0VC5DDILbY2Grcux6j+jsMcZH0Jd3RmSVSLNrVyD0gw62a2vMlncIOxCxPtkdmLM+i51+aRFwXDPEOjS0JZom6tQU1Laf4pJ08owqHc+Th3ZPY28ti+SymL1Jpi9dC1uePw9fV8z4E6EK63330kwYWY4L2aHSSPD5268nK6DkN/7Z6hfn3ow9n/+4wlc96frUFhU6J7bbn3kfucwUn/zTNwtsbWEWw104dUT7uHEGaTwygzGGKTwBk+QUkv8pYDDmSqz9THEIVVdzczz+ig2rd+Epx5+Ch+/NwOb1m9qsaQ3HA5j9erVWL06eJBBmw5dOmC/w/fFSRf9En0G9fGdgv5cmLrDuiej/2dgAGd6nRiiDRE8fP0/sHrZmrjl8dxCdDlyHHh+B72fuU6aQ5rjwQy0YGzmptLSx5GU0l2udAcLUdv/vTnrccadM/DUuEPRo6Sg6RuvDVLbWIN3l0/DxpoNqr7iul6zpNpKlK32gRlogjNTT3qDRnDuCbdVfOaefV4aum41v8GQ4+ShoLAADZEGVDVuhxBRhKAE24JJcDhuq0dIgEkJySUYopDSgYDQtbUA41yJt6WAFNxtm3BuzkfAFbnrKkpCn2PcarOa8tlqs8bKtQGoNhf8bVbArn/NMlom1yYIgiAIgiAyAw3DSBCtRPfuyW9krV+/vpVy0nzKy8sThnXr1i3rDyNTibuT5W9HQCPdJibVvkp1vrSUtnAsbdq0KevLaC6tOaLZrgrnHJMmTUJBQfIbqu+//37KtAoLC5OGZ0uUnuol/w4dOmRluQRBEARBEARBEARBEARBEARBEARBEARBELEMHz48ZZyGLYsho02Xee1SNOG9oYaty1G7Ll7SV9B7BIp2PzpgjmTvFwYsV09aW56dd18IoLqhClJa74uZnq5uR2+F2w1YWh1h9TxGoBC4f4P7h5sEYn7SO2tBTJw4Eb169Uor7osvvpgRMSNBEASReS677LK04u22W9OEQom47rrr0q5bp0+fnvBd5Ntvvx0HHXQQPvzwQ59UGwCqq6tx9dVXIz8/H6+88kqL80xkh5kzZwZOPynfe4c93VZY7YJdfKCiSAS170yLm8w7dEDuT5on1pZSYu7cuS3NGQ4/7nAM2XdI0jiJrsaa0wvMSISShmvGXj0Wa9esbVL6PRwHT3bpiv/16OlKtX2LM06ltPLq5SlAzeT74755jK7JS6Nq4bf48qQTUb1sWZPWp61TVVaGf598Iko/+RiAty1ilFSWpgq+eCbspzk5gek/sHUbhJS++JzFb3tLg+emb3+P/dw/N3h5QcyfN0/JCRMduC28HI2tc/fdd18sXrwYJSUlzUrvlVdeSS6p9V+yZ59mFBRSSrrOJ9oYrXc8BvaxTrL4hmj6sss//OEPWLhwYcb+Hn300ZTLrKjb7K2bsvy5AsBDfnEw7nr1b8jJS79MBoD1a9fj5/sdg7Wr1qbYNZZ0L81BQNztHxM5baHZzl50pdoM2ZZqW5+QEt17dscHH32AmbNmYuDAgSky57HffvthwoQJacffVSjOKUavwl6IiiiiMup9QkBI/We+C/UZ1d+jUiixodCfkBAiCqEH41TzK/mhqeddaSHU7X4zhCekNYCP2e8+QbT9eMD/nMHXfnBdtvHXH7Ey7AQGT50A0r5+STbNC/TUue6gA6Y1a9UBzPpn5vMPKMPArRY3Y0pgCcDSVepYOozriyFbWKn+gFAotVhbCAHOHDBwODwELjkc5uh2vvrnwAFnDuwrApU3B5xzOOAIMRNHz8dVnhzu+CSanHFw7rjyTs4cXZ4zrK1ei+82L8S28NaU+a6L1GFh+bf4umwmGkQ9OHPg6PVmjMFhjptHZraJ1IJP/dsx66DXR4k/HU/8qbeL2c4MDI7Ou31FaeZVEliz/9QedfexNYd9PJjjc+ShI5GT4PopORLh8u+w9q1Tsfo/xwOiwUx22br4X/jhmb2w8bM/IVzxfVak2oZwxSKsefM0JL/STvSQMF1akLY0+yw2PPZqM3h+3x5k9pWw/zw30ufAtE0YgxUeW2YwSMnwp2eW44tFqc+H9kLKa0K9TX5YV4EL7/kPwpEIvNJP35Fh3j72trWe2d22HO4WdQd6hjefMgar9CTQ7cjbrf2ZmMaGRoy7YhyYtO5YMC/jnKtBDbgeuIJx5vrtzWFgyjt1KJoyQG8XV86u0nTHYXDzDTBp/zbpe+XQ0oVL8cdL/ojD9z4Cx/3seLz89CvYWLYx69fijAHdenfDiReMwj8+fhiPf/YYrrrrSuy+1+66rOVWnaJqOocxOMzUH6YOc6zyXJfT4HAkw+TbnsF3X30fv2yeg65HXY+cjr1VTaPrIlj1litiZ9adPWaOK+scZFwHmXm9u1Tzl2/Bibd+iK+XtF0fULqs316GVxe/jI21G8E599VjumXhE2IzW4pt4prjzo1n/ry6V+0PT65tT1NtObVtC3IL0auoBzrmdYCAaWcqmbaEuhcmIQCmBiARAIQUkEJAyCgAQAgTJiGkaqcqIbf5rtPV55uQ0h20xMTRjVcl5QbiBk6JbWuaoRG8d2M0KdqocW1WgiAIgiAIIuuQ9ZUgWolULzmWlpa2TkaaiZQS1dXVCcNbQ6CaahnJ8rcjoNHVE5NqX2X7eCoqKkoa3hrHUmVlZdaXQbRtdtttN1xwwQVJ48yePRuNjckfXHXq1ClpeF1dXZPzlg6p0jWjxhMEQRAEQRAEQRAEQRAEQRAEQRAEQRAEQWSbYcOGpXxfS4oIwhWLWilHOz+bvrgZQZaCbgffjBYbOizqwgLrt2Sv4/euzLb6rXpXMdOXF+YjSGzhdiSMdVbI2C/M9zth5+l0fTa2/DvOl2FJwXdCOOd466230nofVUqJ0aNHt0KuCIIgiKYghMAbb7yRMl5ubm7G3r39+uuv04p32WWX4dBDDw0MGz9+PCZMmJBSxBEOh3HWWWeBc47u3bvjlFNOwXfffdfkPBOZR0qJm2+4OW56R87Ry0kt3PKlBaBmzpwM5ax1kY2NkBl4n752yhREy8ripuePGgWkITALYkt9Be7/7B786dkbsN8RQ1HUKXk/lyAKCgtw7+R7goUeidxSsY3qWAFIhgQ8n3/2OSY/NblJ85xcUIiZPXvhmPx8Lz9WOAuYGLvqqfRYLMk3T6Hj+ZjMbw6G8OrVmPnLE7Fh+vQ016hts3rml3jm+KOx6buF/nW3dELedE8CaEvHjeJqeEEuQgHXLd82NOK2ym0Q2jtjvIj2MmAtG4jfj4AlHtO/7+7UBR15el2j33rzbXTp2BVPPPGkm46N73or5rLWXnZT6NevH5YvX94suXZNTQ1ee+214MAd4eMJ2CZpz0qCbaI9krFD1jXC+icbCav+bBTpDyrYu3dv7Lvvvhn722OPPVIuc3OtEmu75bErBVQMGjoIj3/0GDqUNK0/cHVVNUYdciLmzMxEG7MJO00m+L4r0ML7p0FS7dhEE7UzXam2ewPaSJTVzwMOOACLli3C5Gcno2On5NfFjuNg8uTJzZTS7vz07dAPuU4eoiKipNquYNv8VnLtqIwqibb+LaVAVIuzjXRbGrm20M8GjJgQSkZoRIWuNtu9j28/U4AnLkwk146RrscNBGpg/mMsNj2fXDvoL0kYk8z3W8kTk5w0rrxV+uXa0t+29NqwzJ3PJ9dmpl3stXo5Z66E0khZYwXbnkBWC0vhwHGcxPk1qy8lHCh5qcM96bQnntbfOUOIcYQ48+Jy5kpMGWfgDHC4FmdDC6t12kzLUjk3QlVHSarB4MCIwRnqI3VYWrEE8zfOw6ptq7ClrgI1jdtR01iDyvpKrKlejW82zsUXaz9D2fZ17jKU7FPLvLWs25W3atk145aQ3EizzXRwV5rtbQMtCYUShKrtY4nDjVgU8D71vrV/uyJf5glx3X1tCZgn3Dkh5f5KRv3mBVj+3M8Qra8AANSVzcTyf/8UGz+9AaKh9XwrdetnYd30c6wpsVeSQVfpmfiD9WkTGycozBB7PRl/7qofVjzzMFWfxNKbwU3Pd+VqCZ7dabYc2vwxhsYIcPkjSzD3x6qAvLcv0r0GXL1pK357x8vYsr0O1lBc0CeQ/9M94xy3/AMzMmR9l0JadzUY10Jt85xZpRMqKEGHQSeklb9pU6dj3Zp13rmuUgMzCeo/7rbvoWXYXjz3OxjAdWnOdX1h6g2dR7VaTJfzXJWhnKs0dVn2+f8+x0Vn/g779dsfJx91CqZNmYbKiuw7axhn6LtnX/z2ujPxzNdP47GPHsGFf7oA3Xp2teoOI8v2pNmxf+4wDrpOYGZdrbrutUfewKdvfRaUC5QcegVyuw/x73dzLDBzTIS0VFvLtDnXx40RcavvKq4Wc4PpaY7+ybF5axi//dtHuOeZDxCNJhn8rI0ipcTssq/x5rIpqIvUagm8qe+MPJupYwy2VJu5+4ZbbQMOT37uE2mD+YXq7nezZb2BOvQpCc4cdMrrjJ5FveA4ObodGVXtUiEghERUWHJsq62p2qhRr51pabSZBKRkZogY99yC207V+5ExlY4UVhvVjey2L92z3n1NxS/XDhoQxp4/0W+CIAiCIAgiu5BYmyBaiQEDBiQNX7FiBSKRSCvlpulEo9Gko53n5uZmPQ95eXlJw+vr67OeByIzhMPhpOHZPp4YY0mPp9Y4lrIlOybaF7/5zW+ShofDYaxcuTJpnM6dOycNr62tbXK+0qGqKvnDmVT5IgiCIAiCIAiCIAiCIAiCIAiCIAiCIAiCyBQdOnTA4MGDU8ar3zy/FXKza1C3/qu4aUX9fo6C3oe0PPGYDrfLypK/b0Y0j8p63dHW5xCzpRUxIgsrPNah7ev5Cxm3D4Mwgi3qSpicgw46KOV7ZoaysjLcfHO8QJMgCILYcfzlL39BY2PqQULSkdqlw6JFi9DQkFrOV1JSgkmTJgWGffrpp7j77rubtFwpJcrLy/H2229j6NChGDx4MH744YcmpZEpfAKqNvSXSdIR1Lz26mv46qv4NvtvCguRSrcVlHrjxo2oT/Fee1sksnwFNhxxFGrffAtI0icqGdGyMmz9652BYcXnn9vsvJXVrAMA7DVsT1z/6LV49POH8eSsx1HcqTjtNP7yf39Bbl5evITOYkdIbcP1YZz2q9PSXnYuY/h31+54yOqDEKvK8p1FzHJRpYAFfPdJ0BKEQwtfYgXQ0ZrtmHPx7/Ddn2+FSKO8bYtIIfDFg/fjxV//CjWbN7nrl0yqzZkXxxZrm7AQgBMK8wOXt7SxEb/ZtBmLGxsC9wF3RVnx+yvoOGAAOnGO/3XvmfY619fX44bf3+CbFiuHTbesto+aZMd4SUkJ1q9fjxEjRqSdT8PTk5+On7ijL57t+wBNrNZIsE3saJLLUdNOpOnLTVCu2LfTpJRojLbd+qRci7VtjEDUuA679eyKZz57CrvtsVuT0m5oaMDZo8dgyqtTLVlp/Hbz1Q1JyuoMN7l3LtLZNkmK6WCpdrzkOHDeZFJt5s0rITHmnDFYv6kM4/5wPUIJBq+5/PLLceCBB6ZcnV0VxhgGlgyEkAJRIRAVUQgZhZBCT4sqWbYUiEJPFwJR6ZdrG2m2utuvf/vk2p6t2ifXhqnzresTM7JKIrm2/SwCMdc1DHHttaSywlTNjaTVQXygX3odG2gOYKm/Srd9mVSu7baCvaksJpy5Am2/YFvpKR1XTM05MwUnQmkMoMWkFmUaaTR3ACM41UJNpkWjjGsZqSvedpRgWgtKOXOUhFoaWbbjiahtSTX3ZKpKuh1SslimlwmGcLQe67evw9ItizBvwzeYu3E2vt00D8srf8TW+q1QKl2VT8cIW+GoPDGm86b/YOSuKq8OC3miTx3OmdGG6u1sCbYZN3JuT+Bttj1jnvoVnPv2mStNDziajDzXnAsMDOP+MA4XXXxRyn2WjGhdOda+dRoq5kzE6rd+hUjtphal11xqVn+EH58agIZtye4ZxV5lpvuXDgHx42ZNdKUZlBqH3mH+xoV7PeQ/v9X+DbxzEdM4ib8ajs1XbVjiwge+a9dy7ZTXfXq1Szduxem3vYj1W6rh3Y0wUm3vDoUe5gtg/uG9vMS494tZ4YxBSqY1uP55uo68AcxJ7i0y63LZ+ZfpHyYtbzmqLIVvAAereaOXZkoGCTPiGINeHe7VAtZdBkhp1ppBCIH/vPwGfnX8qdiz+54497TzMOODGaipqUmZ/5YSCoUweL+9cOWEy/H6d6/g4WkP4bdXnoEOHYtVeWoNzKBLV10uO149wJR02dVm69/uH9TAC1zXFR++/BHe+OeUwPx0Gn4OinY/WMmxWQiAkWSHdLmsBnpwNy5CumwOwQi31UZneh4H5rhjRqqta5yGihXYOvcZrHn9Stz0u1E4+OCDMH9++3nPqLyuHK8veQVz1s8CGNx6jzOjMYdb9xnZuSfVtgbegP1pxPCOJ9l22w3W4B8mXTPABmMwA4moEtZIu4G8UB56F/VCYahAtS9NO5MJAHoQGCH0YDA63G6nCtPGNS1WJdSWQoULKeC1SYU6VaUKlwAkk65cGyam1Sa1262uSz9Arm2+25BcmyAIgiAIYsdBYm2CaCVSddoJh8NYvHhxK+Um82T6Rb8geIqR5JOJv4n2xY4+nlrjWKIXgggAGDFiRMrjffXq1UnDe/TokTR8+/btTc5XOmzbti1peLdu3bKyXIIgCIIgCIIgCIIgCIIgCIIgCIIgCIIgiCCGDx+eMg6JtTNDbdnnkJH6uOnFg05vWkJp+g6+XxW/LKLlbK7bbPUCtGQXgK8DYOzbTaZfshsvBYnejiLXTfo8//zzKC5OT7B47733Yt26dVnOEUEQBJEOtbW1uPfee9OKO2rUqIws89lnn007XtD79EIIjB49usXvuv/www8YMmQIXnzxxRalQzSP2tpajP/T+LjpnTnH1UUdmp1u1SeftCRbO4zo+vXYctXV2HDMsah57jnIJrxfHyktxebfng2xZUtcWP5RRyI3jevQRKyrXhufZmEeJn32D+w78qcp5//ZiJ/h2NHHNHv5LSZJg/6sM89CVVV6Iqg8xjCte08clpdYamSXSCxmYry0KNH3JJJOeMomMz1W2aS0PErzxKVE6ZNPYsbxx6FyQfu6z7Bl+Y947uQT8clddwKRiCXKZkZXFb/O1rUh94Uz6zfDmcVF2D83N+Gy79q6DduEjJkv/i92X8TKzRUSdU1c9/r6+uT9xeIGkIo/bppKbm4uvvjiC0SjUdTV1eH6669Pa764fkRtqQtaCwXbBLHTYJyvAYOoMH+UpDDGEG6jYu26SB2qGqosqShg1s6VBOp1zy/Ix5P/fRz7HTK0ScsQQmDcZb/Hg3c9pCZY21V/iZlDxk+y8pV8SmJaoz/zDiHdsrpZUu00kk0m1daJ+ETLDOAOx9/u/jvWblyLE355gm/fdO3aFXfeGTzgDeHRKa8EnfO7ICojSqAto1qwreTaEWkLtZV4W0m1Y+XaKr50RdpKVwj3m5YRuvvQ+98WY0vz/MHnp42Xa8ceL8nk2rFkU66dbLqRWnsybelKVmPl2l65Cbf8ZIyBcU+kza04to7V1DWceS3jWJFlQ2PqAWqllO583ryeONNIMrkr2nT0vSMt4mYcTHrXDjCiba7mCWmRpsOU3FStE7RU04vHtWzTYQyO48DRMmwGJd124IDzkL4WMWJxLRNnjtKe6k8lcOVa3mmWoQStjiXHdrQw1NHxGTMCbm8b2qJQzj2xuSsBtfaFWxuagSHcg8urJ91whrhBfSCBx/75GI486siU+y0Z4S1LUD7nXuzoCwYRqUPpSyPx49N7Ye3bv0ZD5dIsLzFWlpwA6e2HVPGNbN2b4Cu04A4S4C6e6SBmxQ34NMtm9nEC3zHkXQUD2+sFzr9vIT5dGH8fqq2TllQbwKJVm3DqX57HuooqBA/xZeTHpkzkenY9HUqCzMD1oc+0GFnNIxnX1Y53h4cxa1/wXJQccHFa6zRvzjzMnjnbd/RIPTiOFNIdKEcFqHNd6HrPyH+Z9Jf/ErpclFKXNfCtb31tHSY9/Dh+fsjR2L3zHrj2smsx96u5aAhn/5ohryAPww77GW574i+YuvgNPDjlfvxyzC+RG8p1y0yHGbGy44m0uQOHh5Qk25Sllmzb/eMht9xW3704sz6Yhcl3BAwyBqB4n9HoMOQEuIJ1yaCk2swVbTN4cmxowTZDyB00Au6xFLLKBMedL1qzCVXfvY6yt67BxndvRPWSdyHqlUvlm2++wUEHHYTrrrsOW7duzfp+aC7haBhfrP0Ubyx5FRV1FWB6EAhblM2sut4dbML9rutnrn/bn0xL0MG8wSqMTJsbIbcZwMLSaLvybU+67d1JVPV4j6JeKMnvrFqXenAY3RpVbVGoNqkJl5BKig3AjSklhFRtVGFapPpaQwg10Iu0LkLs1quRa7tXJVLqczXmWgbBcm3AXw7AWooNybUJgiAIgiBaBxJrE0QrMXRo6geCX375ZSvkpHmkklpHIpGs56GxsTFpeE5OTtbzQGQGx3GShu/o46k1jqVU59Srr77qjlDW2n8PPfRQ1tefUBQVFaFXr15J42zalHyU2FTzZ+sG7ZaAl4NtevfunZXlEgRBEARBEARBEARBEARBEARBEARBEARBBHHggQemjFO/eUEr5GTnp3L+Y3HTnIJu6DT4N5lZgN0zFcCClSTWzjQREUFlfcD7P9LuGOiJttVnjNACgNUT3P3p+4xNPrbDYEw8kmwFk5ubi+eeey6tuNFoFCeeeGKWc0QQBEGkw4UXXoiGhtTCC845JkyYkJFlfvjhh2nFu+222wIHYvjJT36C6urqjORFCIFzzz0Xb775ZkbSIzySif+klPj1qb/G2rXx0ubrO3RExxT9GJKx7X//a/a8bYHIDz+i8qbxKPvZAdhy5VWonfpmoDAbACJr1qLq3vuw8bhfILJiRVw4y8tDyR1/bXZeojKKddXBg6E4DsetT4/Hjf/4I3rtHtxXIDc3F/f+y4j7pXtM+GRdlpjS18qOdc7FNtFbKJYsW1eG9959L+34r3XrjoGhUGBYIjWV+cFY8KVH7CVK0O/Yv+D5maV6sfKhl7t96VJ8etIv8e2fb0VjhsrObBFtCOPz+yZi8s8Px7rZs1xtl5H3xW4PI48zhwMH4LhhnnCbMaUhMmF/6twReyXok7VVSDywTQnX7e3q/fbwbe+4aWrOEs5TadTiWLxksUrBJ0BM/7g3OTb9r5pCbm4uHnjggbTiLl26VI9mhR3tyAvGzlcaPjvfrHTdT7RXgg5du+xgSeK5UWJOFj1/ONo2731u2L4eXq51nWCVm5beFYCSq9770kSccGbTBw168K4Hcd2levAB3UBpahkv474E/iRiSXMD2fsjdpakUmPmn1/6osbuLOnKKjt06IDXp7yGWfNmYcg+QwAA48ePR+fOndPL8C7OgE4DIQEtzlYywqiIQsD8jirxoFD6QSPXFjBybaUphCvXFhASgP6u/IPSa6648m3TTNAhMZJCAFY8v6SQxTYGESPXRny4TdxxmOzYTlLANFmuDcCVa5sSkyFOru1Lh9npmTa3J2k2MmkYIbWvLGZwYlrxQgAv/fvlJCuskEK6skv7E77fWjWqRdRMMleiyXRZb2TaDpgrWjWyblM/OFpUzbXs1GFGam1EmkqGyhkHd0IAHC3vdrSsk6lPvWwjb2VgCBkZq5mfcS3RVgJtI9420k9HC3g5d1xJt6PTdcWiUPFd6bgrBtX7gHk1nvrU1yLSEn8b6bben2qje/Wk2e/eMQC8/+F7uPGmG7Fbn91S7r/2gGioRu26L1D6ylFYO+0sQETRpIuFQJJdwSdKO41Cw5oe30bj8I3mFVzoBMwrYR8ncctm+iStZ0wAACAASURBVLhhsUNNmXjq+KsNC/zuoYV45dOyBPlue6Qr1f7k21KcdtsL2FhZg5ghzFQkxt0Z/EN5OXDF2FBSahhhNfTNCXBIV2JtSbjdNLzfnfY9Hzy/JK11u+riq3USzPpkSlrMORg3gmctCedq2dzdz1AiaKnvzwl/e4iBobJiC+645Q4ctO9B6N9jAG67+TYs/m4xotFoWnlsCR06dcCRJx6Jf0x5BNMXvYN7n5+Iw39xGHJCOeDQMmXuibEd5iDE1XSHO37BtivRDiGkRdsOcxBiITeOoyXcIe7F+f7rRfi/Gx4JzF/h7oeiZNjZAFRdAYQA7qhtzxyoY8gBmKP3QUifa0x/6jtajAPMSLW1bDvaiO0rP8amD29B2RuXYNv85xGpCr5fG4lE8PDDD2PPPffExIkTUVtbm5X90RwiIoL5G+fhxe+fx8LNC5W8ndv1nKnLmSfSdj9NPDOIhxFwM/eTxdSJXAu7ObNk2lynz3U9ym3BduKBKkw7pEt+Z/Qs6qWE2VIiIrz2qZHUq3ZsFEIISLcNq9upwrRRpTuPEW5LV9Ot/3fv6XmtxyC5NhDcbjW/GfxybQDqO8m1CYIgCIIgdigk1iaIVqJ3794pJaPpvsS4I+Cco6CgIGF4a1z419TUJA0vKirKeh6IzJBqX2X7eGpoaEgq726NYynZ+QQAdXV1Wc8D0Tbo1q1b0vDt27cnDe/bt2/S8PLy8ibnKR1SCb9T5YsgCIIgCIIgCIIgCIIgCIIgCIIgCIIgCCKTDB8+PGWccPm3EA1tW3bV9pGoWz8zbmrxgJMA5rQ47SDmrWg7HRN3FjbVboSQwpvQgn7troA7oNM0CbMyx6mnnorDDjssrbgLFy7Ek08+meUcEQRBEMlYtWoVXn/99bTinn322ejSpUtGlpuuFHvBggXo378/7rnnHgDA3LlzMWDAACXyzCBSSowZMwb19W1TFrgz8ug/HsX/AgTYe+fk4MzC9PpJJNIPVX/2GUSKfj2pqHnpZazdvX/Cv8iqVXHzVD34UML4G444qsl5kHV1qH3rbWy5+hqUDd0f6w8egU2nno7yc8/D5t+cifWHjMSGESNR9dD/QSbo11Fy198R2nPPJi/bsKZqNSKiEYFbW4tKDj7+IEz67z8w6YNHccJZozBo3z3Ru18v9NljN9xwzx9RVFxorVT6y26uONudL0YWEiugunbstWlfBzzQuQv2zcn1J5gAGRRLBkxL+t2fPov531I5uX9GLOeFGwGM7pgbieLHJ5/A+yMPwY/PTIZobEy4DjsEKfH966/hnyMPxucT74IIh9318GulvHV0mJJmm+0Ru124tSXNd3v73dGlE/YMBcu1Z4fD2BwVMdvXL/a2iZWa65UCAOQAOClF36xY5syakzyC7TxLcDy29Do33Tp/7LVj04onM/ivydjy7yYULc0RkxNEJkkqR00/EYV9KMugCP661xsDw5sWjqYejGdHsL6mLMYdbjLPgtseWo52w8Q/4tI/XdLkNscbr7yBXx1/KoSUcQOF2IJSW3BphGyJYP6C3Z0n6NMty2LWOd1/7ZIURXFQ3ZBSqm02p5bM+e4dB3pJjbhUuoJmM11CYu999sbX877GlHem4Jprrkm9TgQAoCBUgJ6FPZVMW0QRlVFEpUA0qoSEUS3MFtKTa0sjJoQAIFUY1L4QUkKIqPsbTE3zhIXGP2jJsm25thFvx0gK40lyvDRnQKBWlmv7lLrWdYRb3thlBoNVfnhiXVukbdUervzSpMe1oJczhvPPOj/Jino4IS2vNkJMLcXmzAGTlmSaecJMzjmY40k4XfGmjudfCyX9dgXVTIk2He5JsTkYQlCya627hhFxh7ij5odJn4HzEEK2QJuH3GU7jKt5mBKsmuW64m29DkoKa9bNUTJwHVetowp3RaNcX90YubgrE/X2g9rHKq5XC3j72dvfFka2bkk3Gee44847sHLVSkx7dxr2+ck+ae3LbMA5x8GHHIzvF32PSDSCSDSC0047rdnp1a6ZgRUvHgxRvxX+q+ym/qVLzDxGwixj6vu4uWKm2+0CGXsfxDtX1aK49Ts2vyxJmL1kZg1ewtz4UcFw0zNL8NcXlyISbdvXTulKtR9/ZxbOvetVVNWa+2ExdwPM9jQyZMb8333xdFxuhNZKqm2E2vadCiO8dufRZWn3w25Na/3Wrl6Ll557GRAAk0ytrwSkMBJfr65zPwFEpXTb/hLCbbcyR+VxxY8rcf1V4zBkwD7Yq99gPPzAwyhdsapVrpW79uiKX405Ba9+9jLe+246/vbEHRh6wFCvvJSqnA45IYQcByHHk2pzn1Q75Iq1Q0wNhuCGce7Jtd34uvyXWsTNQ1i1eDXuvnoiIo3x7p+8nj9B50OvBlgIqlx2dD3pCbUZc3S4t79VHaQGdnDv5Ol6CIwjvGkxtsx8GGtfG4OKz+9H/fr5aW037nDs+bM9sSW3HB+XfoSlW5YgHA1ncM80jfpIHb7ZMAcvfv8cZpXNRGM07NaXzK1PPZk2c+tGPYCFK802g0/oupLrQSn0gBeO2wZw3DaEw1WN7YWZbe8NOMEQM82ci8xrQ5iykDGG4txi7FbUB4wxV5htZNgCUXXOSSCqfwshAUuYbbdNhRZnm0/VtlRtUWG1Zb0Wq3Tl2gCSyrWlbtLGyrXde11WPW/Pl+g3QRAEQRAEkVmCh/MmCCLjMMZw+OGH47XXXksY57333kNtbS0KCwsTxtmRdO7cOaHsd8uWLVlffkVFRdJwGmm2/ZBqX2X7eGoLx1KqZVRWVmY9D0TbID8/P2l4Y4oXKwcMGJA0fOPGjU3OUypqampQVVWVMNxxHBJrEwRBEARBEARBEARBEARBEARBEARBEATRqgwbNgyMsZSdDauXT0Wnfc5rpVztfNRtnAPRGC/T6zBwdNaWuaU6imXrwhjcJy9ry9jVKNu+rknxSXjVNnjnnXfQo0ePlO+UAcDYsWNx9tlno7i4uBVyRhAEQcRy9tlnp1V/5uXl4amnnsrYcgcOHIjly5enFTcSieCmm27CTTfdlLHlB1FbW4tx48Zh0qRJWV0OAbw7/V3c8IcbAsPGd+wU2IkwxvOQFBEOo/KDD9C1BWIlZb+IZm6epqYVlMS6dYiuS7993OnPt6Lot2e2aJkrtv3oypqYkaPFSZaUkKfPgN1wzZ1XI8RDrpAmxEKAlK54JEhxmA6uIKwlK2MWL9X5/u70d9Oa7fC8fJxakLr/HAv4tB2bSmASv8Z2PDOvJ7qTcfFityKzpnEAAgxMC1Ogp0kAjo7dUF6O+TffjKWPPYq9rx6LAWePgZO3465hZTSKxVOnYOZD96N86RKdZ1v35v90lVa2ABCeesp8uiJtBi3Ci5dvO2CY2LUEj1RVY0Zd/MAKKyON6OPkxy3ffLcUWQFx/JLB+0u6YGnjRvwQiRcwBVFWVqbOGSO1A9zfqWBIcs8pnZNIzyqESB5P8+g/HsUf//BH7LHHHgmSy/x1ukmzWaWCfcKlmTUpZbNl/wSRDk10vru495gD69g05vNNc31cbqZMPJW8koaFo2HkOW3r3ue66nVxNYepJ7z/vC3sKgwZw3lXn4N+e/TF7WP/ChFNr9wDgDlfz8GIoSPwyawZKC4uVstjVm0QV2bYJmcE7vB2K73ewciY9lKqOHbEuIEYXdkc3HrCHdTByJgZIIUlrZNe6hISvzzhROQ69oAsRCr26Ngf67eXISqFartKCXAHEFCjmwDeuSwlgCggVJDgcNt8Eg4EJDiYFhxy/Vs5Z5nZjwwQUs0v4RV+ahExUlkJSOZvd3jFrvoipXTbXz4ZsXvKy7hyVwkOY47YZJVBkmLezVdMBHVVEDwTs/JtBIteme/l1U3bbAPJrDxKSMnc8k8KT/gILaaErkMEGEYecCiWLF6SYAX9DBw0EBxq57pySObVR+7FFdRhoiLofc8ETCaFvhaVkHCY2uqS6RxKiSikFngqwaRgElwqyaZgKi6TQvlvhYDDGKTkECyqvKlSXXdEwcEhIRgDdBtaSgnJpbv/IaB+m21rxLXmCoeZ+kmLRbkn3HbFo5zDgZbJGmk4NwMqGdE5twZzMDJS7xrFVJDcnsqsqxfzXXrRvZpTcdzxx2HBwgWYOmUqxl4zFhs3ZN4NYOjfvz/OPPNM7LHHHqisrMRxxx2HYcOHwXH8Ayi/9vprmHD7BNxxxx3NWk5k+zqseOEA7H76e8jtPDgTWY/BvnKPnQ4kKwD8ZYUxnds/dbrMmyPuroE7my4XrCjqq11wJboSN3cXhC50mU4PkJLj6Q/+n73zjtOiuP/45zv73HFwx3F0kCZqVATBjhqMJfaKWLEkSOwVTSyxRmM0kl9MLFGERLFjbIkVNcQSFVFELCjS5ej9uH73PDu/P6buPvs8zz7XRJkPr4fb3ak7OzvznXmeec8yfL6oAvddNBTbdM3Oo/g+FAeqXVFdh99MeB2vzJgHa/YB+v4JMNBra/surqDYoVkJLo6Fmyf7HHlNx0lWOOh3V18jQocBB6KgbCAaNy3OeZ83XX0TTj/zVBBLiBi5HSd0u8Nlf6nuXfVtnIu68OmMWbj/r/fjnXfeQcXGipzptpSICH0H9MWhx/0cZ11wJsq6lmkIsc99kE8gJntRnwHMR0r2BD4ngDiIOMAkjJhzMRdHXPdlAAfjLLA5RmDMr19H0m6rl67Cref+HrXV6Qyrgs4D0O1n14C8dqoZBSxIuui77NmjhHyFmGlvTYOL1KZyVC1+G1WLpiFVtTKv8ttp2E44dOShOOiYA9GpS0dwcCR5CvM3zMeCjfPRs7gX+nXsjx7FPdLtkBYWB8fyymWYt+FbLKlYjBQXc+PEFMDa9D1mj0TTjwGQm2SI/hC6P4TuGxVcW2x8YaDZor9Um1NYG3WQmCH0rI03RBrQ/ayIg6y3EsGNKuQ71KGgA7bp2Aflm5fClzYQMS78yneKkaiXBF8YLKTsVlGH1aaBPid4sl6Dc/gpX28w4vuWzUrWIMX3QcyT9ZpAyi6VNmbY1lT2ma7r4cloy184nBunOjk5OTk5OTm1jhxY28mpDXXIIYdkBWtXV1fjpZdewumnn96GuYqvnj17YsWKFZFumzdvRnV1NYqLi1st/VWrVmV179mzZ6ul7dSyyvWsMtWzltKWUJd69eqV1b28vLzV8+C0ZSjXIqfwF1Fh9e3bF+3atUN9ffSOhsvz+JFvXOWqnwMHDkQi4cxMJycnJycnJycnJycnJycnJycnJycnJycnJycnJycnp7ZTx44dseOOO+Lbb7/N6m/jFxPQadBZyLyS3imbKuZMTrvmFXVG+232bdV03/+6yoG1W1DLKpcGLwTWlqcvgs4MujILYvViQWudOBGlR22vnw2taXdArewqKyvD+PHjceWVV+b0W19fj5EjR+I///lPG+TMycnJySmsWbNmxfJ3ww03oKio5aAoQ4YMwVtvvdVi8bWUnnzySQfWzqKmQh/t8C+/9DJOGnVypPtZxcXYvzB/WzoCGYT1zz/fPLB2G4vaF4EKCsBjbEySS6xTJ3T+vz+h/dFHNSuepJ/EYhvaY1UAG7QlYHPyumUnK+hGJJiGQ0LyDDimLTX5kclIxgAcewD+0bWbPg/WtXQoVtSdaF9R/KvQedgtHI8Boxigs6+PSYLgzDUOEjBBEvBAhW8COGrKl+HT667Bl3f9EQPPOBPbn3kWOm63XcayaGlVrliBL59+Ep8//igq5dqsTEBtdcwkgUYhoewPCxyTZjAqqLZy8yw/6u8VpaV4t7Yurdwfq6zC/u2KkCAL1B1KS+QtCNEO513p2a7dsdvqeFCkiy+5OADVBhAJhE4bm/KWA1k/+uijOOGEE2L57dq1a+T11oBqR8XfLMB2XO8Oru3UwsoGPM0oex4rDAeMiCoyDd2WUJCkzSPi4KG/AOqStVsUWHt97TrUpWpB1j+QdSwlAGZkGOTMtN4/P/5Q9OnfFxefdEnGdY9RKv+uHHvstCfe/ui/6Ne/X0Z/AbtJ5yN7e5Lvpgo/amW5/0xQ7ThFpt8hWScIwqblVr3XUG3Ln4JuC7i2cpeoOiIUtBBUO7V6NRq/mYvkd9/BX7cOvL4e5HmgTp2Q6NcXBYMHIzFgQKvY0qk1a9E4dy5SS79Dau068FoBkaSSEnjduiExcCAKdx0CaqGNEosSRejWoTvWVK8C5xyMMcAntWuMNnw5B8A4AA8gX7ZbBEYcgnXuw4N6jkzazVyMVXyCTz4YMQ06DNv16r3TYGhN0Ia+ngbXDkYRhGtb4nb8CugeBSrMADm008ikqDY/DlxbVl4JwTYbKphXxCoD4hquzdUgR20GI0HTnJsy5ATU1dXh+KOOjw3VBoATTzpRF7ANAQ8AgWUmmT4NDk5J8ic5CRAm97moN1AoYAYPKQhMsIjfk3kWXFlfQ1cJBGJigwme4EAKclhL8OHD01BugJiCtfpiDEbQkG2ChHXLfoFC/ZUAeRKIeWLcYUG1Pc+TEFCFHbWOydNxMQJELMHRlTqPGreEodqkj01phesOgXDiiSdi1KhReOutt3DhBRfiuyXfxX7G2dSjRw8cdPBBuP33t2P77bcHkD6uSKvbBNzyu1uwceNG3H///U1K12+sxnfPHoxtjngExQMOb3L+dYbycVf9fcjWixzn6Loeji6qkVDGh+1fvcDh2YjwrJ8sZdIvhbhGCr4sR8cksdzcx6cLKnDkjR/g5jN3wskj+uYog7ZRrA2ZCXjn88W4asLrWLm+Cqb222hdwICw1XvLYAOUNSSbG7i96BOCsxdETNur1iwGgluBcd1WAYSeB9+FZS+ehlxWTmVlJX5/0x9wyx9uFu99uApZdczeSYRzjqmvvIFJD0zCxx9/jJqamtzl1kJiHsOOO/8Ex51yHEaPPR0FRe0A+PB9H75upQHItpi4bLU1iJi0/eDDF3NgvvjLSYUVgG2f+wCXtoF+Bbg1waP6cNMhp/wUbjn3Nmxavykt74mS7uh+yM1g7Uqt5yzbVfu5EyFVtRrJmvXgyVr4DTXgjXXwk9XwG2rhN1Shft1cNKyN31cq9e7XG4efeCgOG3kY+m7fH76fAoiD+z6SPAUGT/RW3MfKqhVYXrkMCVaAnh16oldJL3Tv0KPFxncbNm7Auoa1WN2wCks3f4e6pLQhSYCvIUtH/bH7IJLvi9nY0UCsieSmEyADzya1yYQn/srrngRuUwC8zeAx5U/2+Cq8jku99eb9ZhEbVajMEwm4dv/S/li2uRw+fPHOcjUjK8YLIm4OswGMD86ZsFmZ2ATEIx++z0DMom9D1FePPGVVSfvT9Nmc+yCwjHBtJWO3yphCG6qElRdcu+WHIk5OTk5OTk5OW40c8dDJqQ11zDHH5PQzYcKELRasPXDgQHz22WcZ3RcuXIihQ4e2StqccyxatCije+fOnVHSQl8WObW+Bg4cmNV94cKFrZp+troEAP3792/V9AFg2223zer+zTfftHoenLYMbd68Oat7p06dsrp7nodBgwZh9uzZke4VFRVYv359xh/UNUULFizI6r7zzju3WFpOTk5OTk5OTk5OTk5OTk5OTk5OTk5OTk5OTk5OTk5OTnF1yCGH5ARr12/4BpUL/o2OO4xso1z9uFS/7su0a15RFxAraIHYQ4uWLcrA219UYuxhzfv9y5o1a7B06dKM7lGAl2XLlmHmzJmR/ouKijBkyJBYaW/YsCHr79ZqJUTD1sqVKzOmXVBQgGHDhsVKOy2tZC3W1KxNW6jHAb3gOApEkwbwswPGXNzXVFiWDhdeE5/vqsIfwSLEcePG4cEHH8S8efNy+p02bRqmTp2KI488sg1y5uTk5OSktHz58ljguK5du+KGG25o0bRHjRqFv/zlLy0aZ0uosrISzz33HE4+ORr87NR0cc5x7z334prfXBPpPqJdEW4sLcsvzixum997Dw2rVqGwV6+84vy+lBgwAL0+noHqKVNQ++KLaJw3P+84qF07FJ8xGqVXjgNrgd/kL9w0H41+g4B0aSAMIv9qqIfKi4IAhW11BYAK29sWNC3NFlfjLcpg56dHY+Uj7EEk//prr2eMw9avSzuhENnqWhS4SiiMpuJkWFbZ6i4Fwpn4FU4pFYo3fI8K30LgGr4NmT4LJUwgNGzcgLl/uw9fP3A/uuy+B/ofdzz6Hn4ESiXArCVVuXw5Fr45Fd++8jLKP/wASKV0noP5Mn81koiC/pj1N4SokjAcg6aSaCt4Ol6FrCJ9/ScFBZgXAtvPSyYxtbYGx3coTitr+zw9v8Fz9SlmDFeXluJPOdbmAEBhYWH05lAq7qjxbi5lG2dGhD/uuOOi4b0hlZSUoLikOCO0sS2ULe0mQbczpePg2k5tojwmsEIKg1DT340McFXLr4IlGqCjmosTuapL1qJTu/xsttbU0s1LLSCbxcIjA2ATQDSFSGMgu0OR/ofsMRjPv/8szjjsLGzelLudVtq0aROGD9sXL73xEvbeZ6/sbXUWBZ56mHW5NasJ959e63nQMdRZa8ixDVWMjFgitC0gN9fXxHG7RLsm9zu8qgp1b7+N2mlvo/6DD5CSG49kU6JfX3Q48UQUn3MOvB7dm5QuAPiVVah/523U/fdt1H04Hally3IH8jy022cfFJ9+GtqPPAGUaB4KZkDptlhZtQKMuIFp+9zAtYlLfiuByAfnYlMZcF+879wHJyaDcHDiAp5J0h4kjdkWbZ58jMx6XGoDG3ADcCYJcM4IFFQAQ2Uj2BUwVN9UHLZ9lTleRNfHHG1Dc+HaQdCi3aeYvAp4o2x3ZX64IlhDtcPmHvcYvAeWL18eneEIdenSBeecN0ZgoFU5MBWfeTYmr8GRKGfyvecAMW7GkgwQIHZxSVQzD5x8MAm7BDh88gDum34FTIIqVdFzgHEQTyAFX+BKyQ+2EYzMk+XCvypmi9VqwUND4E4NDxXQbMYEHNSzoKFkgUXtzSUUKFQ8C2Zg3fJcP7vA/6auhDfG4mE/EWOTww49DAsXLUSnjp1QXV0d+1nb8jwP+++/P5577jl069YtzT1j3Q4AcYG/3vtXbNy4EU8++WST8sH9JJa//gt0G34juux+WZPiCCr8Imd7iU3BZgZqS8tMga61t/DcBGW4pt5jFU/QRb44sm0177WsHTDbfPk6DZOKmI3YXJvCryd9hX9PX4HbfzkYA3oUZyib1lccqPb6yhrc9vg7ePa9r2Sbp2YMAD3zEAZjA6Kc5IwDWcBt6PeIaag2wTNx6YfmBeIIzq2RFZ/4v7DLDmjfZzhql3+U854m/m0ifvPbX0umkYrPJK9s/FQyhSceexJPPPwEvvjiCzS2wGZ/cVVYWIghuw/BGWPOwPGnHgciARj2JVCbcwbGBChY1T0GDl+2c5z7AlbMGVJIgRM3MHqCgGxzs+2cwHP7YBJCrPt87SqOzNZ1pu//4LUPsGJJul3Gijqh289/B6+DmoNlOv1k5WrUr1+IxvUL0LB+Pho2LITfUNli5VdSUoKDjz0Yx55yDHbdawhAAj/ucx+ex+D7PlIk4M3KbrKbhFQqiWWbl2JpxXfg5KO4oCPKijqjrF0pOhaWorigGO0LOqDQK0xrj3zfx4YNG7By5UosXrwY3377Lb78+lssriYc+4uB6NG/B2QhgjE1Exe2d1SfJT1CzfuZd8hAtZk0BVSfZvWFINlHEhjz5JygB6YA28TA4MFjMqx0M6Bue9ZQPT/TB6tr5k2kwDkBKC4oRu+SPijfvFTUHgZZXyHrG8kNYFIgLs49AnzOwLgPn3O5oYYP8lU/roqNJCxe2Lge2f2easczw7Xt0o6Ea7MWgGs3ffrCycnJycnJyWmrlwNrOzm1ofr164fhw4djxowZGf28++67+OSTT7D33nu3Yc7iaaeddsrq/uWXX7YaWHvlypXYtCl9tzGlHXfcsVXSdWodde7cGd27d8fatWsj3efMmYNUKgXP8yLdm6s5c+ZkdW+L+lRSUoK+fftiWYYvQ2fOnOl+GLQVyPd9rMjxZXyvGD863m233TKCtQHRPh900EH5Zi+jcr1DrdUXODk5OTk5OTk5OTk5OTk5OTk5OTk5OTk5OTk5OTk5OTll05gxY/Dggw/m9Lfy7UtQ1GN3FJQOaINc/bjUWJW+UL/ToF80LTJroWF4GXJYH8+rwaaqFMpKmv6bshdeeAEXXXRRXmH+9re/4W9/+1uk2+DBg/HVV1/FiufNN9/E6NGj80r7sccew2OPPRbp1qdPn4y/Pcul7yoWg3MORsxQcYhCi/Z4xgV7YsE0l8Ginlw8MoteuNmUm0jLVOj4R/6zu6lTp2KHHXaA7/s5/Z5++ulYt24dEs2EsDg5OTk5xdf7778fy9+ECRPAWBh72jyNGDEC++67Lz76KDcMpCm6+uqr0bNnT0ycOBFLlixBQ0ND7LC33HKLA2vHUDY4V9jGSSaTGHf5ODw04aFI7zskCnB/585IoOnsQAM8kXEkk1j75JPo8+tfNym+okMORvcpTzUxNxH5KyrK6cfr0R2ll1+G0ssvQ3JpOeo/+AANs2ah8euvkVy8BH5FRXqYXr1QOGwoig4+CO2POw6srOVAl3PWfWWsYBvWJDkzRMZWNq6kbe/whjdpAK6oY0UaYwpkE63o5SsU28Ret3ZdDF/ARSUdI1LJDca285GGsgryq7QfWP6iUFsqHgaCb9V1c12OfohLgLaBABE4giNUO1eEFDgY59gw61Osm/UpZt56Czr064de+/8U3fbcC1133RVlO+6EguL4QKxkXR02zJ+HtV99iZWzPkX5hx9gw4IFms4X9Zw0Qooo7ZpSJqC2wtuEodrKnwdz3RxLdwJu7twJZ69Zl/ZsJ1VW4aj2HZCQ0Ds7XUAhdYJ5tN+K8H3uWVgYXWAhffj+hzjs8MPESdRQ1oo4a3tsPGVWRNCamhpcdPFFsUBkO/xkh5x+gsk1jxKb7+g8DBNqFqGOKgAAIABJREFUrlSZuHV0Tq0lkv1ZBsegmgldNnBX+abYFFXrnIjAfdF5JXkSDakGFHrx2rPW1tLNS/S7zUiC0ChonUCfh1pvMu0CgdC7X2+88dnrOOWg07Dsu/jzmQ31DTj6kKMxafJEnHjKqOztA2U9dcpDwfbdPuKRfmyPAZi2OJCgSRMFl/90v0sQ74GKl/NASgBv0ntRP/0jVE1+FHVvvgmex7gVAJLly7D53vtQOenvKL3manQ891fajo6jhs+/QNWkSah97XXwGJtuBZRKoX76dNRPn47EX+9B57vuRLuf/jS/OCx1LOyI0sJOqKjfJGjXGq5NYoMaEDj3YeOO1f/cJ/iS80oM4PDgcw5GIgwHg/gfMq7gk4OKye7jyaRh/FpAaRhecwBGDQtQGB4YWIqzeUnWwU2WQUkmALF9D+G8iPvhOmza5gpWDCpTnDiIB++TEwd8Nf4DJk34e15QbcYYHp/yOJjnmUegs0xpZQ1wPTa0x1KkgJIcYBIayYlBw9WJwwOXrz6DTwLILuoNh88JHmPCr+/DJ5JjLFWCHrispD4BjJMYpUkgsQ/TxnDGA/nTJar7CtJ5FrmR20AoaDYJYKhng7St6wr+aUO2TTw2EtTqK2GApmmjGfksFew0CqqdaYx/1VVX4fe//33s561UVFSE8vJydOnaJfgwQ4qs26r+WtcfffxR1NXV4fnnn887LyoD62b8Hg0bv0WvQ+5vYhxA3r08kXin9DOw2olwRc+aJo/+q3b6Uv649fDSwpj8E7gAcXNr5E0QrSrnEIBoGVp9L0sc7321Hode9y7OOXxbXHr8T1DaoSU2vo6vXG1sQ2MKf5/6Ke59cToqqhustwbQHb+9iZwF2Q3OOgj7U/z1xIYM8AxcW89ACKC5AffCxCPDJ2s2on7lLNStnIWGTQvB/ZTOA7EEEh37QoPPs6ixsRGXnncZHp3ysFUg4iFVV1bhofsm4rl/Pof58+bH+v62pVRcXIy9998b5178K4w45ADdXoqNSrjeXEPAfgVwmMt23ueqzRfgYAEr5qZecw5fwbVJwoh9Zmw2+XsDBdXW74I0mwwrh+uyUm3ON5/Njbyf7ofcjMLSfmisXImG9QuQXL8A9RsWo37DAvCGqhYvPyLCPj/bGyecejwOPOogFBW1EzBynpRFkEKCmIRoEzh8AZDmDElKwuOyR+AEn/ngKQ6PCVh5dWMVqho2o5xzATYHl8/Gh8dUHeZ4+PZHMe2ZaWn1JlGYwHWP3oLe2/aW5hTXr07gHlQ7E/jthTnSfZQF1mZyUwhGApxtNk8KAbZJbEJhoNoKsK38e3LDCuXXOiaCpzZmkmVtxpRWXxvqU9Vxp3ad0FjcC6tqVoj9NMCgR9k+F++4ug9ZNMQA8gGQB189K7lxgc8ZCNKWBcHnCq7N9QYhAUMpC1w7AMfmqjsR/oIbqqQ/MAfXdnJycnJycnJqXblfyDo5tbHOPvvsrGBtALjpppswderUNspRfO2+++5Z3T/66COceeaZrZL2zJkzs7oPGzasVdLd0tWWk2otrd133x1vvvlmpFtNTQ2++uqrVnuun3zySVb3tqpPe+yxR8bFTWvWrGlVWL3TlqHFixejrq4uq5/tttsuZzx77bUXJk+enNH9448/blGw9qxZs7K6b4mbQzg5OTk5OTk5OTk5OTk5OTk5OTk5OTk5OTk5OTk5OTn9+LXPPvvEAgnyZC2W/vs4DDhxKhIl27RR7n4c8hsr064Vlu2AFl3VFYLNEICUD0ydVYHTf9al5dLZSrVg4/zgBWtRnl60J9e3Aggs+AtD/GAvMOQQcA5DB3BqJQ0cOBCXXXYZ7rnnnpx+Kyoq8Ktf/QqPPvpoG+TMycnJyQkAtt1221j+Ro0a1SrpT5s2Df3798f69etbNN799tsP48ePBwD8WkKV6+rqMGnSJFx++eU5w3/zzTdYuXIlevfu3aL5+vEpHslx8+bNGH3a6IxrMroxD5O6dkEJ5QbAZWGHRWrNE09gm8svBxXkD+/xevWC16tX3uFaSon+/ZDofzqKR5+ur/H6evgVm4GGeqCgAKysDNSuXaukv6ZmNVbXrJZgLhgOkw3fsshlmj0HgxYJHpHlKAIEICW2La/hXLls9VCYjL4oMBwAgJramhxxA708DwpYHa57wXNzFs5FGmDbCmjjq8LnQbd0xKqGyFn+VV596Z9gINSAhGcHIrbvQrpbadSUl2PhM1Mw/5mn4cvU2nfvjg59+qB9t+4oLOsEr30HUMKDn/KRrK1BXUUFatatQ9XKFahetUrCeIxYhudKoeOwD/taOtjaQluRco+AZ8MgrRgsBJYM040xHNW+PV6rrQ2kvdH38UZtLU7s0CGQpp2f8D1E3ZPS7gXx3tmjjzoan3z6iVgjGQZph8owDvw6oyKCzpgxAz/72c+QTCZjRfHT/eNDNJsL1bbjaAokO3bYGB1OJvCQk9MWKc1kFHXWwIRNdU+DvFr9le4tiMA5oSZZs0WAtdfXrkNVQ6UGs9lvt43e1dcsQJvZSM+cA4QOxcV47eNXMOaEsZj1UfZ1ibZ838e5vzwPixcvwW+u/U1ad6fib7YioGUttB3glqeYXYZ991n7GQX+5cHKreq4rv48FA/BQLQtz9zg8sABJFhCg//y0bozzswbqB0Wr61Fxa23oeHTWehy/72xxz9rR57Y7LQBILl4MdaeNhplt9yMkvPObXI8fTr2wca6DRIyCAHXloORFJGGbYrLwkL2CQIkyDk4CTAygYPIl49KwpEV9NgnCTpW3xsoMLOyuEV4cJJwQghIqvVS21BBHn4nFd/QhmtbssOqdjcjpFAEMPGGleXVz7TxSrYNWQJwcHBzz1y9KOL7MHVIsMoIFBiUcM7h+xy33nJr5kxG6M/3/hk//ZmwLbmErep3NcLANszhYAkKmKgETHKAkQK3ivrAwcVmUfLdZhKAzXwfnICE58H3BfCVMQJ4CgJZKeCXAqtNAPkgn8BJQN+5JFYSAdz3JcBV5EjDvtOem4Fc2/BQAjTM1IZqa5AoDExbgHltCGmwbwsDTEWZqf7D1Eez6YRVyOHchqHalm6+5WY8+OCDWLcu3kZWAHDFFVfg7rvvVg/OdNxZ4NrZrqsSf+bZZ/D0U0/j4osuRmVl+vfFcbR53j/RsGke+o98HWAtjbsKzypEzQgoRzJOdlgKF5Q9Q5CeRjB1krBsbl8xswwK3kzWl7CyFokQcjcDvcWXmoVQHzGX1JBK4aHXFuGptxfj3CO3xzmHb4dOxa1vQ2YbI9c3JvHUf7/E/f/+GCvXV0Lclz2yJ6QDtdUbxKzzEFSbK1i28sMAawaCq5kLkrMR8t31Gzaj6usXUbPsQzRsWJz1vurXzoldBq+9/Bq+W7IMA7btj9WrV+O+u+/HKy++guXLlzdvDiFPdenSBQf+/EBcNO4iDB46WACwOQfIR4qLreOIMfjcFzBgpjbFAACuN2wgEqhnu64yEhBoIoJPXG6QIJhGDAzc4+A+hw9fPCJh5Om2WPcxQGjORVxQ7fbmDZsj763i08mo37AQvDH3HGNz1Hfbvjjh5ONx3OnHoXffXqJsOJebhqQASsDnPhIQMG0fAsgMLoDMPnwk4Jn5Qibab/IIPlKA3DgGDEilfDDmSTC5sJ1S3AfnPsA5WAFFcqN+ecPZ2GlIP2vwlamOqR5G9Tf2vDBZmz9AbxZhxm9yQwmrPxRwbBuwLaHazAMLHTMJrlbhiDEN1WZWPwvpV6TLdJ+q8i/su3CfSuhR3AN1yVpsqN8ATuKtJzCkOIktXlIcxOQ1+PA46WfocwbGSdu1hBQ8SojnyUVZCNuSy/P84Nq6zOHg2k5OTk5OTk5OW5Lyn0l2cnJqls4880x06NAhq5833ngDr776ahvlKL7222+/rO7/+c9/Wi3tXHEPHz681dLektXY2Ph9Z6HJ+r7qU0NDA959992M7kVFRW0Gsx4xYkRW92effbZN8uH0/emDDz7I6l5WVob+/fvnjOenOXadzlbn8xXnHP/73/+alR8nJycnJycnJycnJycnJycnJycnJycnJycnJycnJycnp9bSFVdcEctfsmoZyl8+AcmaNa2cox+ZItbrUaIoz4BNW/31r+mbmhTOyaimsQYrq1dIGADMY1EAFOWRLDiAuiQXEIYX/5GKKJ1so93TFgyG4enZgH3hoFnub2vS3XffjR49esTy+/jjj+OLL75o5Rw5OTk5OSlt3Lgxlr+4YM181aFDByxYsAB9+vRpsTh32WUXvPfee2nXi4qKcNlll+Gcc87JGQfnHFOmTGmxPG3N2rRpEw4+8OCMUO0dEwV4sXt39G8CoMjG9Qhx/b+61rh6NdY9/3zecW+ponbt4PXoDq9vX3g9e7YaVBsAZq+eBU0JhIFpKzacDaJUBrqCmWk4igJ18ZD9blvK4XFblL3NEbT5db6yKId7XV1djgiAvQoLA1Flt+8p8iwKawUy59mySYGPjTwzC22Z9Qn4p2A4BZImy68CUKvwnuXuWfF6UDBqjrq1a7D+s89Q/tabmP/sPzH3scn4+uF/4JtHH8G8fz6D796YirWfzkTNihWA71tpy7hIxB3+RN0HC4cN+SWZNwHREffswcCz7Xsh63oUVFvFdUWn0shn8VR1leY6qvQBhQqz820D68LPMPjs4mjfffbF7NmzA9fS4DVxeFiZKm+GsM89/1xeff8pp5wio8v9ryXVnHRy+ouZ1bYEkjltvWoRaLLqHOxOjYc9yKPAPJnypgCDQjUN1c3PUwtoUcVCbVsoIJv9j5Hq7SyrxQaPqvu27xkAYx6efPUJnHDaCXnlh3OO22+5HRede5G2oaRLhGdzGHjGGR63A/kHFd2GU3Y/4S5UtuGZoIo6vATvcm5gjKYXkXPHnKNgC4DN177yCjb++jeB+ew2E+fY9LtbUf3Ppq817128DYiAFPeR4in4PAWf++Dg8P0UfPhI+eJaSrlxaD/mn4AQqmFDGIPuc64BkZxzWVymzLi8Dq4erzoI1ytdC4L1Ka1sMt9z7Hc7O58yg1O0Y7Z+RfcB4X4hAG8kEA/Zuao5hRyLEPDg/Q+gYlNF5gyGdMEl52PsuWMQgA2rNpvJdpsJgLQAYJrzcDOqWnjikJBOAcwkRhK0KUY/xJjuGzwZvydHTgq4KUccAs5JDJ4chTD5P2MivgR54ph5YFz89VgCHvOQYAl40p+AeIq/HnlIMM+4wdN+PAnr1+cZoNoEBo+pXs36J4GgepxOAElwtx63Q43dg1BtgwsN1gN9PWxTSL+MMbz00kux6rXneZg8ebKBaivFGe+H8ha+ruYhRo8ejY0VG/HCiy9g7332zh1phOrWzMaSf2ZnbDRZCgwfqMDSSOPimBiLLhNKO7DOo67Jv4HvU+3zcEdouQU2RDNAaSJY4QVMWtQxOfImM3rfXOvj7he+xfArpuL6R2bhm6Wt9z16pjHa0jUVuPPp97HnRRNxw8P/xcr1VUibgSAWLBOyZhAsNwrco2pjxMwCyJP+PVkeAqotwlvhOFA1/w2seGEsNn3xZE6odlPKYa/Be2Gn/jtj8MAhmHDfBCxbtqxNxrDb9NkGY88/B7O+nomvl36NBx9+EEOH7arbJkYM4KLtUmBjD6p9J91Oeky0f+Qx3R56pNrMhGxDrfYVDAlKyM0JSLefCSbDSbcEk2G9BBIU+kg39S+BAsz836eR91m3+stWg2p36doFZ5x/Bqa8/jSmfvwaLr7mIvQd0Ff0H7K9ZURgLAFS98gYiDzRt5HV76lyhqfLXwCnGTwk4BFDghjIlxBqxkRfKeP2SPaN5CHVmErL64En/gyHnHwIGBPPzCOmn134I54Vk/mXaYX8elafZ8KZeO24xbECZ0u3KKg2E/03Y7Jfl3VDvaPBMaR4981oUbWDwd4xcCYp13079Uc7r0hszsF9pLgPnyeR4ilpz/qWbSug5z6XH2HBCjS6D/g8Jc1PX24OAgmOl3B6qE1DjJ0r7Ftj+6oxQXgOzDQDwfFQpvYhPK7KOJ/mpsicnJycnJycnPKSA2s7ObWxysrKMHbs2Jz+Lr74YlRUxJ/Ybmn997//xZgxYwLX+vbti5122iljmLlz52LOnPg7ssWV7/v417/+ldXPwQcf3OLpbinKNtEd50dnW6oOPfTQrO4vvPBCq6Q7bdq0rLtg7r///mjXij+EtHXkkUdmdX/44YdRX1/fJnlx+n7073//O6v7/vvvH+vLrqFDh6Jr164Z3d9++23U1LTMJPJXX32FlStXZnTfdddd0b179xZJy8nJycnJycnJycnJycnJycnJycnJycnJycnJycnJyckpX5100kmxIYINmxZi2csnIlW3vpVz9QNRjN+pUAScj/vNhUJGpKvXGBu3TxfWYNEq93uq5mju+q/hSxAb52rRv4Fs63N7YT8UGJsHF/irv+nMi+AxtxJDZiZFdPWjZq0VTMvfj0iMsZy/P1PinOPYY49t5Rw5OTk5OSnFaZ+JCIWFrQcIKysrw6JFi3D11VejW7duTY4nkUjgrrvuwpw5c5BIZIY0X3bZZbHiGzRoUJPzsrUqDDVKJpMYfdrojJtm/KxdEZ7r3g3beF4onvzTCsIsglpx332A78eI1UlpU91GLNy0wGIoBeEhwvY1JLUAlEvDuNRVGz5ibF57GKUhX/Kq5EdBbZYTtL8p7SEH1jHEtKnjrHGa3dCYNdpcddXGUtlwbXWR0m8lgLPiofNwvBbeRZ7bOCgBmzY4UQWmlsBQmbYCUTMrnIpDAaklIkri40RYRgZqbSGoYn0o4pPJrw3TpsBfA9RW96kh21ZYG5qdCaptQ8ULAJxZXIywliZT+LCuLvA8wrDz8PPLOJ4EUBAToJhKpXDj9TcGK4WtXPU9qgLFCHvYoYfFyp/S/iP2b3FodnMVF7IdK985HpeDazu1lGLXpDArWLUpGeaW0sGT3GxakbYpXbpXsubJVMvnw0dtsnUgcnGV4iksqVhsbAwyPaOZIzQQbdKQ7eC9KJifBqcpiCsR/vTgeFx5/bi88/b0E0/jqEOPhi9t0Di2SosA1H9Myrr3gQXdzXA9Y1geMkY1RM6kq/qPtCeiYHNWu2/3NAVeQc7081GiX18Un3Yqym67FV0nTUS3yQ+j81/uRsl55yLRr2/GcDXPv4CaZm4u5PXsiQ4njULZ725G14kT0G3yw+g64QF0uvEGtD/mGFD79hnDbrr+BqRWrGhausxD9/Y9NFBbAwb9lDiyAIQCLsjlsQ+u4Nqcw1cUWu0mQdnWEwtaCkHLgYOb9jCDgcctC1+yFA1c24IUanC7BcbVaUn/Cgydc4sSnn4t46BBZ5ki25fINke9HhRoTc218IYMPDQO1wM5Ee6D9z+MzlSEDjzkQIz/859ggNWQgGtr3CDHMExtgqDHNqQB2gqNqfDRxMyISMFIiUmwq4xfwLBVOAZiZmShIK8Keh2AfHoJCfr0NBy0gBUIgKdnQKEapg3hT8FgFeBV4ksNzFSBY8mCjloA0DBUmxEAqHMbps10Walz9azUxhMg6zlbY3seqiO5oNp23Ri+73BMnjwZBQWZ28SSkhJMnz4dZ599duw6EqVM9VvnU+bt+OOPx/Tp05FMJfGnP/0p73QaNi1E5aJXmpPV9PzJ5xiZf8aMXRcF1CZ1kB5r+gxE1IyC2hQgfUQbnGWw3VWdCY7M7XMD3LasLQWolVDqmnofT/x3CY688T846sa3MOGVb7BkdWaWSr4Kj81WbazCY299gZNufRb7X/4I7vvXJ9hQWQ8N/SZPfljkR88yaPiunF0guyzUc0zIMARIsDMHQUG1SUP+PTRuWIjVU3+NDdPvht+wucXuP6o81q9r/d+WMMawww474JobrsbCFQvw+fzP8ce770Lf/v1ESyurHSNTRxXgmKm2ipn2lay/HjENRmaeAjcndBspwMqyXZWQ7YSELRMnCcpWmxwImLbHEgKqLT8K1pzwBFg7QQXan0dei286ut1PtsOue+6K/Q7aD4cedyhOPH0kzjr/LFz8m4tx5wN34Jm3nsE7X72NG/9wA4buPVRsBmFtMMHkXLoAaAMFTPUNnt4gwrP6D4+JPowkgFxsTOHp+BSM2vMSsr8jeEz4U5BxBag+8fwTsM9hZqOCbQZug1/ddI5IUwGvdb8V/Bh3qz/VvaCHhO5jTR+p+1lY4eT9eVb/6CmAtg5v+df3Lesc82T/SLKOGVC5GgfaI0vbvoB13Yw7TZ/DwDCwbDtwEjZqyveRkrao2hxG2bYaqm3bseDgvg+Q2tgnJYceyk86XNvGZqv/zZgGDq7t5OTk5OTk5LQFK/+t552cnJqta665BhMnTkRDQ0NGP0uXLsXYsWPx7LPPgrG2ZeA//fTTGDNmDPbbb780txNOOAHjx4/PGHbixIm45557WjQ///nPf1BeXp7RfdCgQRg4cGCLprklKRvkORsgekvXfvvth+7du2Pt2rWR7h9++CHmzJmDwYMHt2i6//jHP7K6H3PMMS2aXjYNGTIEO+64I+bNmxfpvmLFCkycODH2D42dflhavnw5Xnrppax+jjjiiFhxMcZw1FFH4Yknnoh0r62txcsvv4zTTjst73yG9dxzz2V1zwWMd3JycnJycnJycnJycnJycnJycnJycnJycnJycnJycnJqTRUUFOCSSy7B9ddfH8t//YZvUP7ySeh//L/B2nVq5dxt6cq9IosS7cEtEBoAJKvVJu1qUXGMeEDZIUlc+AoANTjw9LsbcMNpvXPGH6Vzzz0XY8aMaVLYKAXgLTl0yimnYOTIkVn95AuNCvuPk5+v13+taT4kF4kbgIIF5SMDVADMcsbgEVmOFADkkEnA5I0Hr0UrFCajL9K1TVW5AOw7HJ7Sw8dVPs+5rbXvvvvixBNPxIsvvpjTb3l5OW655RbceuutbZAzJycnp61b7733Xk4/zYFdx1VhYSHGjx+P8ePH4/3338cvfvELLF68OHb4vfbaC6+++ip69OiR0+/tt98eK8499tgjdvpO0frNVb/BW2+9Fel2ZnExbulUhgSCFnnYQrfP41nv6apbvBhrn3sO3U89tQmht059snIGgBCkylC2AwAo20aH/kvBsCBj01PgqrG71eY5QCBcJtmwt8DmOESRdnHYrs4G+VJqF4omahQZPE+vpWGkVcAXjw4VddcGexWOXwKJAPgQSKcUTDky4uAckFsWgSAg0pKCZ+UjCNfyZZzK2df3QfKYg8vwDATfBrZY92PnNuqafb9RuK/wX13n5EUb32XOgxBvA9s20G0bqm3DwQmEX3XsiGdqapAMjWPfr6vHQUVFpmxz5DvKTakTMazjqQyuQaVS0p81lgTEODvreDHb8DBHY3rwIQeDKMdciNR+++/X5utJAwpD/SK92OC4/N3jTCFxzrfoMbnTlivRskdVrnDvERE2w3tK1jRl5vij8+JzrroIcNlvc5+bV4AAktFV1leifaJDrLhbQ0sqFqMx1Zhmh9i2BLPsDpCyExTcMdiuqk0+AvYNgEuvuRTbDtwWV15wlQZlx9GH73+I3QfvjumfTEdJSbGew1T2kMwSgAhbIdNGgU4B2WUWLqZAvY94nUQ/mr14FYiOAxYAWcCczTUB2k54BXnN42YS69QJxaefhg6nnIyCnXfOPEd9042ofv4FbLrpZvCqqjTnij/cifbHHQfKsuY/LGrfHh1OOgnFp5+Kwt12yzo/7m/ahIo7/4jqJ55Mc+O1tah84EGU3f772Gnb6lncGyurVkCAtMUAgRgB3BdjEU4SMu1Le5Tgc2knc1++NxycfPjcA9N2q8KlcxDn4ETyimpLSQKK5X1IuKBIDwBx2f4ROHHdvuq3mZtwqn3OaRuEvwuIY39ls32yVOqo/kDVWX3dGrzYedH3auePAPDwDXDLiVBbU5v9XqQOOOgAvPTqSzo/Oq8EMHg6f3bZqLwwYlAg9ADEHARPPhZO5rrYZMG37t+DDx8gBjAf8GUaTKTs++KGfPgiHh/wyYfHEuC+r9nHKg7OOcgDGIdVR037EWxPgn2BqINiwwcoiKccdzPZfzEN+zZQbSIPBqCtYOTWqNqGYuv7lu+W8knhPsnuHynYjobrYGicQiCcffbZOOmkk3DppZfiX//6F2pqalBSUoIuXbpgv/32w4QJE1BUVBSnesRSJnsnPH4CgCuvuhKH/PwQHDDiANTUxN8kZO0H16Pjds3fFDa9rwi9uGQVLKfg+5j23kfNOETEGX542r6wzsGtIHZ4NVq2ZxVUmqL+cGKW8ekDnMko5IyBtE1Jtsey68Sc7yrw1ZKNuGPKbAzoWYIRg3tin526Y+h2XbFdr9LcX9NaUs932bpKfLFoDT6euxwfzCnHN0vXS/isvJfI72PVC0D6opmvMh89C0DBGQg906DeNQ3Vtq8DgAfeWIuKz5/E5rn/Dvyu4IeoRCKBIUOG4IxfnoFfjP0FCgoLdL3iZsdssYm2rMscXMwhEQPXfTYATmDw4YOBSODIffhgHKK8CQD34as+Vvfg0jbnBM7kthqcyfaZiXYbHKqKcm7biOnvlH6bmDnxfR+77L4LPn7347zLqFefXhg8dBcMGjYIuwzdBYOHDkb3nt0gxgPQ5SNg0Gr8JUwe82ZzgKnZP9G3EABiCQFYli9YkgAGDgIDZwwpntQbVHCfASwFcMAniL6M+wCDtWkHA7P6qxTn8AAI3LN4howIXbp3xRV3X4Z1K9bjgesfxJhrfon27duLstb9QaY2Czr+tH5I/S/Da/C17AuDIGwmx3Rk4NzWhhOeDe2WG1yQ5Uds1KeOVd8p2jrR96q0wnPbpPtn3VZQer/aIdEBfUq2QXlFOYg44Is6LDbTEMBtks9eNCuyveG+yD/E82EAfJL2CBdzvMIeZsKdGHxu5j9BwmbV9ilX9hSB5DsZnv8yU+pcP7c0O9bqZtSbpxQ+txwgwaSLAAAgAElEQVQyPn8nJycnJycnJycjB9Z2cvoe1K9fP1x22WX485//nNXfCy+8gN/+9re466672iRfqVQKN998M+64446Mfs4888ysYO2///3v+O1vf4tevXq1SJ4457jzzjuz+hk9enSLpLWlqkuXLhnd1qxZg2QyiUTih9ece56H008/Hffdd19GP3fccQeefDL9S8Cmau7cuVkXkBARTm3DH3YSEX75y1/ihhtuyOjnpptuwsiRI9GvX79Wzw/nHPPmzcNOO+3U6mk5ifqdbTdFIsKoUaNixzdq1KiMYG0AmDRpUrPB2slkEo888kjOfDg5OTk5OTk5OTk5OTk5OTk5OTk5OTk5OTk5OTk5OTk5fZ86//zzcdttt6Guri6W//p1X2DZq6eg73EvgBWUtHLufthihR3hN2wOXEtWr4oRMgt9IOAHlr/wAmXCc+9vxLgTeqK4KH/AVCKR+N5+a+d5HjzPy+ieL1Q7UxzZoBKLNi1EZf1mMObBLKkkvSjZLLCUCxU5QMxadknWQkZu8R0CCyARRa2JyKyI21oxKP1mu8Ec7luppkyZgi5duqC6ujqn3z/84Q+48MIL0bt30+D0Tk5OTk655fs+vv7665z+hg0b1ga5MRoxYgQWLVqE0aNHY8qUKVn9br/99vjHP/6BAw88MHb806ZNy+mHiGJBurcm2ZCiOKbOQw8+hPvvvz/S7cbSThhbkj6WsSGQwbSzW+caLBLhXx2X/9//oevIkWCFhTly7rS2Zi0WblygAULpQC55rFyJSaiQBIDp66T5Q8rM1pd0PAa6QkSBukWW/c0JgtHWFBvbsKj0ORGhX99+WFa+LGvQjRngmVGIKp7RNZAV7Uow9xXlO1yPzQjUwLUFosoGaZtrvj4nDcbx5bEPA9fmgcSCqfjy2B71irAiLgVr4YCEEJKEFJnr9sg5zuOj0LE9frNBhwpfRfJYXWMwZaFA2vZxFFSbIYjD8ggoIcKmUIO0OJVMg2kz6ziI2wk+N4Su79OuEK/VxgMNlpWVibBtBNXm4EgkEigrK8PGjRtz5u+zWZ9lj7u1x8bh6Zks6dqwvajyywrYjjEV4uDaTi0p09pHOgaVyWO4S8rgz4BSue6PA0aZBHEpyLZSfaoejakGFHjfj301b8O3QViohIkyBRUlJjh0zADUtG9lfyAITAv+VUYM4YRTjkf/bfvhtGNHo6G+IXYeFy9ajEE7DML0mdPRr3+/eP1hFLw0i1oC5rzFKct9xwXFB6TMSq5sKG7OQ2MQhRYMmEfymXBFZLTiVYDGApZ705asWSwsRMeLL0LJhReCdYzxvY/nofjUU1Cw40+w9sSTwBuC9TK1Zg1qX5+KDiNPiBVXydhzUHr5ZWBZGAG2WFkZOt/1R7CSElROeCjNveall1F2261AEzbf6FncQ9idGhYJAeSE9U2BBGyL+X4uR6u+AAgSFxBVEshkSAtYgDYFXFNsIqOggRqvnWbTizEIBV/cDGBBK1jAH2DZCGrgGuWmgsXc3CRjg5JlAJ0RPmxft9oflS9le9p51Xnk5jsZkzXhVhvD3i0sLMRrb7wWzD8AxoPwR/Eo0stb5w0GtqoHRICoHxT8Jo+BmfcfAt4tIJcCri3GaCIuj0jAKxnT8FOVHieBMBXQdVE+XNYnBbJUQF+CgpciUFaKZ6xhnRIUar79YiAmwZ8aCipGOB4Tf+1+z/SDpMfZAWAp1BjeGu0HHl/wOzQdnhDc7IGM78D9WCcdOnTAww8/jIcffjhrHchLTajf2t2qu8OGDcOChQuw5x57YuXKlRnD2EpWr0Tdiuko2ma/fHOdu682g+pAKHtCg1jMtiFHTnTjISdZ0uckVB8oXyQigKfkX3v0y6xwKShyMcEDp5TclMB816znQGQOdJMj3+Mlq6uxeNUCPD5tPgCOdoWEgT1LMKBHCXqUtUeXju1QUlSAwgIB6m5IplBd14gNlbVYu7EG5WsrsHDlRlTWNiB4R6E2XOdGZcKeebBG8RZUO2wX2jMPetbBAvOSxBsLqLa8Tgw1i9/Fpk//jlRt9nF2aVkp9v/Z/ujTvw+G7b4r2rUvQrIhiVkzPsPGjRvw0f9mYMXyFVnjaC21b98ee+61J351wVicMOoEUS8BOb1ncNea1S43QPBlHy3qAQfzIdtQAVtnRBIcLOqc2uyNk4B0e+q7fgLAfd32+mAA9wFGUFtdpLgPzkQG1LhGvWK6LyC7V0C07S3bjEQCuO/RezBu7FWY/t/pGctmm369MWjoLhg8TAC0B++2C8q6lOk+TLXdRKJ/UO0rY0y/IB6p/kzUTZ9zMCL9VpLue4RB4clZKh9cNCFclFeKpcC46rc8+J4P5nvmHkWnAeIEXzwdMLmBBPkkMPrkiwlHmZrqY1M8BUYeuvfuhtse+x0KvAJjJ8syFn2aZW+ra6Zw7dYoos8SfbXoF2VvqODa1iYTRAQPDIx5ZuMJ5klwtth0Ig2qzSRwG2aTCtUfqn5VQfTNWJHpfJi2wm49VF9q+szexdtgQ80GVDZWArIt5BzgTM2sEhiDGF8TA3mkIdkpYvC4ei7yfSAfPmfyOUv7Vm30ohtVYcv4nOv5T0BBzsWYHiBd//XsPFf2iDhIs/vsh6VrhBU+dK7V3C4L0Pfo5OTk5OTk5PRj1Q+PxOrk9CPRTTfdhKeeeirnxOD48eORSCRw++23t+qPABYtWoQxY8bgf//7X1Z/Q4cOxb777ouPPvoo0r2mpgbXXnstHn300RbJ14svvoh33nkno3sikcDYsWNbJK0tVX379s3o1tjYiNmzZ2OvvfZqwxy1nC644IKsYO2nnnoKF110EUaMGNHstDjnGDduXNYdrI899tis5d0aOv/88/GHP/wh4w6cFRUVOOWUU/D222+jffv2rZaPdevW4cILL0RVVRWmTp3aaun8EPTYY4/hmWeewf3334+BAwe2ShofffQRJkyYkNXP0UcfnVd9PProo9G5c+eMP7KbNm0aZsyYgeHDh+eVV1tPPvkkysvLM7pvv/32zYrfycnJycnJycnJycnJycnJycnJycnJycnJycnJycnJyakl1LVrV5x99tmYNGlS7DC1q2di2Wuno+8xz4IlWu93Oj8IqfW/EbCBRPtuSFYtD1xLxQJrQ63kjePR+A0t6K6s9fHUu+tx3hHd46W5lSkbcOqz1Z9CcgTkAkSzWNssgub6UC9atBYu6sXONoybW8Gh4rfSgb1+nWsQgVH6AuzAPcSlxW2lKiwsxCOPPIJTTz01p99UKoWjjjoKs2fPboOcOTk5OW2d2nPPPWP5O+aYY1o5J9F6+umncc455+C6667D7NmzA7begAEDMGHCBBx55JF5xxtng4cOHTpg/vz56N27N0oiANBO2fXO2+/g8ssvj3S7sbQTfmWVqX6qMW2oKIYSz+BmR9mwbBlWPPQQ+l52WbyEtmK9v+w9AblhzNjTRAJoAokQIgMwgQTmhCx2eZz+z9jt1l9pU5s4LUkIN1l/IxVxPaq+KI04YASmT88MxAGiwdoG+pKNDxJ0tfkjaX8NayYtPjsW++4UOk7x4jRkRborqLY+J4Bx5Wbg2uFwdsoKKGkfqzz7VtwC6yMgKj5gQevk9dBN2YD+8H2FQSm6LsnLBmJNsAHXLPQX8t48HYeBZzMyfqOg2qqWH1nUAVNqqgL5WZZK6bjteq7ybtXutHuz72dJKhkbqg0AnTt3DpRNVqh2rrY0xzSHej7z58+PBdUGgPr6+vjph9NrgY27dJuQb9rIXI7Z3HLG6+DaTluSol4xIr1ZBQe3wKNhjhxZ7Y1BZal5Ni7BihUNm9GtfbdWvIloraxagYr6TZHAUJF/CdK27Q1ts5ABbdtwbWLa7ghaMeJ8z+F74Z2Z7+CoEUehoqIidl43btyI3QYPw5v/fQt77i3HYNYcooLtyZPI56bbla1h7rEJXUP6+IAHHYOddqw0bBCj3V+pzUMUjF75SbCmY1DaHXAAym69BYmB+a8PLtxtN3S8/DJs/r8/p7nVvflmTrB24Z57oOy2W1Gwyy55pw0Apdddi9pXX0UytGGNv349kt9916R7SrACdGpXhk11G6QhC8F2ZQL0ysmHz+X7yUV7xCEgkAQOcF8CgH1wYhJSKMCdHByckwBWcg6uAJZQ3y9R2rCCQ0KTAQiAMpD+PYFuWPNXxDudBq/OpCij2j6Pak+gvgfhadcD16wBgO4TpLGvIdZBKn2aDVRfV49c2n2P3SU0NJRZgix3C0wdDsyD/RWHBJCq7+sACXJVIGwx9uLqnnwJVudijCvuywOHr2HDnBEoJU485gk4tvz4JFsELmGnzIcP6S5zy8iAXcHM+Mi2GcX+VMGNqjTAkyTy0wZuWwBfpsfJrQjVlsfh+pY+fsvdQcWu201UpvodlYeePXtiyXdL8NOf/hQzP5kZK/66tZ9HgrWbBf1UtkrkTnPqerb4g7MFwevZzqHTNLYIh2h0FR5ehiEJL5Z2JCcG8JQMJ+oV574VlhmItlVv1Hul5kJUdsR7nNJgVw6O+gYfc8sr8E35JgmRNf2uuQ/1rvn6XG2sYhLPVH7WyJ1C51CzDqqy26N9AojJvkCBs+W7Sx5Ej2PBtomhsWI5Nn08AXWrvojIh9GwvYbhlLNOxkmjT4KXsEH6HhgjHDvqWBAXYPEvZ3+JqS9NxQN/fRDJZDJrvM1VaadSjDhgBC4ddyn2/em+pj3QfaLoT9UmGLrdlg9atM0Srg1Zhxhkn23mdxhj4L4I7xHgy00QxIYFPgie7ql8+diIq3oq0dA8pdtqVU90iywCmGpESOvH7Kpi2j8BFL9v8j248ldX4X9vvY++A/pil2GDsMuuu2CXYYOxy7BBGqItwoi+yJM0bwENB4hJKLa8byJmMiP7AsEWF/4SJOwcJrPHSbx3Pnwxz0cMKe6L4NwDSGCyPQVdZkxsVMIBn3w5t8sB8kA8BS633VMblnCfI8WS8LgH5hO4x4CUDy43mRCbRgiQN4ihKNFOl5l4/Nzqg5kqSBhys7mk55St8lbz0AZibfoyAcQ2fSCT7xeTc9YCmu2BQPAUXFtvPpEO1dbxMAPZDverVq5gjyVNfuXdRPSrBMK2ZdvhyzWfyw1fUmK/GZ8MkN43v0UhX468mcBup4ghwUXd9yEcGAvO/grQtmp71YOQcG1wMF3sFlxbtr054dqWfRwF11bvVmC+Ek2fS3NycnJycnJy2lqV/5aETk5OLaJOnTrFXrRzxx134IwzzkBlZWWL56O+vh533nknhgwZkhOqrXTttddmdX/sscfw1FNPNTtv3333HS644IKsfs444wz06dOn2Wltydppp52yuj/77LNtlJOW1+DBg3P+KPjss8/G+vXrm53WPffcgzfeeCOrn6uvvrrZ6eSrbt264bIcPySdMWMGRo4cGesHx/nK931MnjwZgwYNwvPPP9/i8f8Q1dDQgNdeew2DBg3CVVddhVWrYi78i6nly5fj1FNPzQp5B/Kvj+3atcOYMWOy+rn00kvR2NiYV7xKmzZtwvXXX5/VzwUXXOB+rObk5OTk5OTk5OTk5OTk5OTk5OTk5OTk5OTk5OTk5OS0RSgTdC6bald8iBWvnwmeyr0wfWtVorh32rVk7eosIUK/JbF/WxIAO8cIK8//8eZa1Ddm/+3N1qyoxfPLKsuxpnq1tSDRLLA0a5tDWD4LxGfcrKWYKgwFrprnyu0l0bmetZUegovdNQgwXJXcIkKtU045Bfvuu28sv59//jkefvjhVs6Rk5OT09ap5557LvbmBWeddVYr5yazDj/8cMyaNQurVq3CzTffjAkTJqCyshJLlixpElQbEJs35FJ1dTV23HFHdOzYEb169cLKlSublNbWoLCVU11djbHnjI0s5zOLizE2AlSu44jJVcqOE6I0P+p4+b33on7FiniJbKWat/FbrKhaDljlaJcoKWAQBcuagQVAXrZNzixgpZYNsbTihyYxBy3zsNLZ25S9/kS4HT/y+CwBTLDPGhrS8hENhU7LZeRZBIfEgq6kx0Ch47A/dW5vCWRg0caNyL4uoDweDCTaIwGd9qzryo8HMv5g+7E/AnEkPtZ1Cn48IvGRfhlIXwv71WEQ8m/Fn54fkwfS59Iv2eEioNpyiEgA+iailzLbNTZ9DBl8XlHP8t6qzfj5mmzzEulSaxEVwC/jm5Fr2JnlHeEGNYXzzjsPg3YeFDt/nHNs2LAho1vGT3AgHv+TJY18Zd93lFtT1VqgQKetQ5lqT9q7H+aPash8dJ+oIF+BCBQENTTvGbWHnJkLM7YBEVDTWI1Gv2nr/5qjOeu/VLkAQLo919BRmUsWgq2R/MibgpkvZPo+iRiIhe5Xlmv/Af3w8dcz0Ld/37zyW1dXj4MPOBj/ev5faesZOazny0MO9nH4uUZd+5HLbptjz7aqopVts26jJfQvyFPkGiMajoNzHvRM6hFweORpIG5T1O2xyU0CUCuVnDMGSKSDvRtijPm7P/dsk6HaAEAFBWg/cmSkWxi2nY+6degGn/vweQpcghx9LtCCPvf1Nc596U9d8zWUVfgHzJPyLZtBAZFhndt+Oeyr4mYReZz2GpJV3yzXIOw5GCST7RB7/XPmziOjomzKtGtq8BLKC8kXIHJjJCueurq6bLkGABS1L5L2OAOF/oFUGqIZ1va6+sjmnDE53iHT9utYyIB/SUai+wsm/mqIJtQYVm20IACwjHnwmAfiJCGeDMQYPCbzTQRiGuEJjxiYbBc88mQb4RnwJzEB/ZTHIoxnwjIPRHY8nvZn4KEK/mn6sKZCte2718+wFaHa4eO8FHveyKpHWcIkEgnMmDEDZ5xxRqx46zfMSaunTf7+TwO1Ta6j/dlBovzYA6WokWgWv+mTK1nCixG2ftpkzzqo70ZtP+IlFXBaOSqXNhdIjsh1HAxEciRvgeP1bABZo36yPrrdsEf4xk3484Jhoj6B2QSm8xF2F/fjgbi8JyuvQai2TDfZgIpZj2P1K5dnhWp36tIJt9/zezz56hM45ayTwRLWrI6Ca3NZdkzUg2G7D8O1t1yH1//3WsZ4m6MePXrgjDNHY/qs6fhu9Xd48tknNVRbj+fVphMA1JZrul+QEHXV5gCmjYaGcDPddivANEnwMXR7KTfEIU+216JN9GBgyEy2p6KEPOuap8Pqttdua2HaaA+eOdbttglDILQrKsJ9j96H6fM/xBszp+IvD/8F5195PkYcvD+6dO0STINIbLrCRf+R8JjuJxLkwWMMpPoBz4xRGMjAoeU7oSDQjADGEiAiGYdnykD2GbqPku+O7mdUn8IYGEvIObhgWXnwQIzAKCHuwZPl6Ul3Ssh4EmDkoaiwCAmvQPdxomw9JFhClKcsZ0/2eeo4kVbO4l70R15LyPMES4g4rXTUuf4wVR4MCWb1t7KMPeYZqDaZvpwpqDWMPQBd3vacttn4wupF9W9C9Ly3NeTmAEoKStCzuCdSPCksUT+lbVnf95H0U2KjDu4j5ae0PZtSf7VF6gfsWD2TxYW9y2HsYmPPSotW2b46Y9YxwrYqIu1YbadadmEmNWcuzcnJycnJyclpa5QDazs5fY865phjMG7cuFh+p0yZgqFDh+KVV15pkR8C1NXVYdKkSdh5551x/fXXozaPXdlPOOEEDB8+PKufsWPHYurUqU3O37Jly3DEEUdg3bp1Gf0UFBTg5ptvbnIaPxTts88+Wd0feughrFmzpo1y0/K6/fbbs07WL1myBEcffTQ2btzY5DSeeOIJXHXVVVn9HHHEETjggAOanEZzdP3116N37/QFZ7befPNNjBgxAnPnzm2RNH3fx4svvog99tgD55xzTtZ3bWtVfX09/vKXv2DbbbfF2LFjMXPmzGa3v3PnzsWBBx6I8vLyrP4OP/xwHHjggXnHf8UVVyAR8YW90syZMzFu3Li87yOZTOKss87Ciiw/eu7YsSPOO++8vOJ1cnJycnJycnJycnJycnJycnJycnJycnJycnJycnJycmotDRkyBD//+c/zDle97B2sePMccL+hFXK1Jalpi5ILOvZLu5aszgRFjKIzxUwosOjZXuEMrK1I4rH//nh+79QacKhwnB+v+AhmQbfBllnLswOL/QOLttV1y8nmCmlAjkhZArUVXMHIhtlw+bfJ9xc6CeRzK9Wrr76KgoKCWH4vueQS1NTUtHKOnJycnLYuNTQ04Be/+EUsv6WlpejWrVsr5yi3evTogVtvvRUXXHABSiLAzPmIsfyWp61evRrbbbcdPvzww2alu7Xott/dhqVLl6Zd369dO9xa2im2BRTHH6VZhIBtfYXxP6nqaiz67XUxc7D1qS5Zhw+W/U9DxdIRW8aCtTe2CcKxJCgpBPIKWvGkoYRBpJMhpIkoLT9kPWVu0XmsvMAECRjhtm1vV4q99t4rVntwT+VmnQ9bUUOEXPXWRl0ZfLi5GBpRar/huiz+ptd/iVkKXLMwVSG4tnFXUG4NwoYN1zaA7QQM2Dr8YYG/FPEJwrg1yNvKk2eFTchPOKwX8BsN1I4696zy9UChspGQPn3PwDM11WnPr12ofDM9p0xuj9VU4Z7KyrR4s6m0tBTXXHtN88fiEcF938eZZ52JTp06oVfPXth1yK4Y0H8AHnn4kbyj/+Lzz620uP6k11H9mpsys/zH+mQhyYbh3XHLIxNgOxt4O5ccXNspH2WeI8pdj3Q/mAbajhN/ejwE1U3bIE57jk5Ebvc9FXWbcsbfklpRtRzrazfITT2suUNtgzB9Hm61DYLUAqmFgKqBUGSuqbnKjqUdMeOLj7DnPnvmle9UKoWzRp+FP4//s+73o6RghHGgo00Gk/6oFCyDJrXboWJUoDoOBdQWfgK9guyXOACPefmn2YJiZWUoHDI47Xpy2XLAb/1NPwt22CHyOo8BVc6kbu27SfCg6tcNQFsAs7k+tv/5CjCorkvYts+NBSGuq7pi/hftH7f46QbCbiDcBlIIHq5vPPCnpZQXXDvPQUpU/5AGClaDlxBIOw28HMoDgWKBtdt3aA/zHQ+zjEUbW8wijhTsUgBaDVRVjkkZ0+12GIQJghVG+GMa7S1zL/PAGNMbMAgop7juMTHiYICGXDMmwabwNDxUQ00VuJRY8MM8eCwh3JkFPyVPhiGTvsoPQmVDTYdqq8dmP/PWhmpnu9YaipPO4088Hstfxbx/tkSWIDuVdIWvqQGU/rIyzv3EKVdr9Bp6TzTwW//PrOsI+lfvkIZJK39qdK/ebTXy9kwYDddOQI/MJbgalNB2nh7hkwRsByDbgA3AVnBuA8iOnsGwAdr23yCY286zJ+NOABoIrWDaCQ0P51Y51JfPwKqXL8XmOc+B+8mMT+Lks0/Cqx+9gpPOOgmJhIfwnBqBzHQW5yC9UYgIP2TXITjw5/kzPsIiIvQf0B+XXH4Jvl48B3OXfoP7/34/dt55Jz0OV/0kyfrLta1EslwAEAfZdqzMvKo1qk1TbTy4bLM5F+0Yh2yTVRsvgdqMYG/oJ9pm8dFPW7a1Hjwk9AYGAmLteZ4OI44VtNkLgJ4T8poAUIs4QIDnCf+FhYUo69xJbnbgheDNVpqUMOG58JtQ/YyVnoLRMwIYJ11Guk8jAdpmAIgESDshgdoED5yJdBPwBJRcjoU8YmCcgThZMHGRg4SEaIt+RuVHlh15KGAJmYcCWb6qXzIQ7wJWgCKvSPZjBnxtyjyhIdnKTQOyZb+n4OUBsDnzkPAMYFvDt5n0ZwG1VX+p0lTPWj8XUuVk/teWAjFdF5ns31V7xVQ91XVQzB0zq+1TY0h9bo2l5Yug+9p+pQPgMU+AsyGA2imegsJmi01ktCUL35ebxNj2r2+OOReAbSIOTtY4XvYXutvWE3DqD+lrOv/6NQ3CtQPdjPJjw7UtZZpLc3JycnJycnJyiicH1nZy+p41fvx4HHbYYbH8LlmyBMcddxxGjBiB559/Hg0N+S3c4Zxj5syZuPLKK9GvXz+cf/75WLJkSd55JiI88MAD8LzMX0zV19fj2GOPxZ/+9Cckk5knpqI0bdo0DB8+HN9++21Wf9deey223377vOL+IWr48OEoLS3N6F5RUYHjjz8eq1evjhXfvHnz8M9/ttQkc/O122674dJLL83q5+OPP8bw4cPxySef5BV3fX09rrvuOpx99tlZfzzTrl073HPPPXnF3ZIqLS3FxIkTc/qbPXs2hg0bhmuvvbbJMPV169bh3nvvxS677IJRo0bhc/uHVk6Rqq+vxyOPPIK9994bQ4cOxR//+EfMnz8/rziqq6sxfvx47Lnnnli4cGFWv4WFhfjrX//apLwOGDAA5557blY/DzzwAC688ELU19fHinPz5s04+eST8eqrr2b19+tf/xplZWWx8+rk5OTk5OTk5OTk5OTk5OTk5OTk5OTk5OTk5OTk5OTk1NoaN25ck8JVLZmKlf+5IOuizK1VhZ0Gpl1LVq+SR7kWFgcxy+EggdChRczhpXMTXluNippUjvS2DIUhVLGhVC2U7oKN87GqeqVcyGkWXIfxNgYQwEDMdkWUT3uZIwILw/Ui7yAUQstaXGgWSUbIWnyoLzWlINLiaBuwQFurS5cuuOOOO2L5raurw8iRI1s5R05OTk5bl373u9+htrY2lt9TTz21lXPT9tpmm23yDlNXV4cDDjgADz30UCvk6IepKMvwi8+/yPjb8gc6d0GCmmbdRLAcYvpOd9nw1ltY/eyzTcjFj1/vlb+DusZaQEJDmG1zQ8FGDFxEQciUHc2IadvdBnEZqzYIHyHYsDTlE6FwlF7XbJgbCBb5ztj0VjUIQMIsuI/neejSpUvOcvnMWg8Xrl084lrU6DDqClnhyXKMGFrYIxkAwUW2lPax0VMGBSXRTzBwbfkcYWDYGiNFEnoNg52yAdth9JRASQXB2TYsm4XC2PDsMPYqDOAOQrdNWmH4d0bANhlYOIXuk6z70sC1jBYAACAASURBVOUDoDyZxLJk+hi+b4IFyt+ur+FnFKzTwA2bN+HWioq0OHPplVde0ZsSBd8WS1bCBiobgnGFrtXW1mLYsGGY8vQUVFVVYd26dfjmm2+wfPnyvPMIAD169LTA16F8kQFUKxBly8wz8OAn8DJJH5nSUf7yAGw3KYcOru3UTGW1nJo6ZWRBGcObU+i2K22u00KEWfN1quOqbqxGfSre2r/minOOz9fMDrbl0gZhCjyq7BYLmKbBdMoWscNa92P/b88jBq4QIVGQwGtvv4ZRp47KO/83Xn8jLjr/IgA5nrFU4Hn8P3vnHadFcf/xz8w+V+Du6CAKiCg9KiCCosaK5qeBqGBB0UTURFGaisaGJjEJEhtqwBJRMcSOiigRjIpRQKVYQkcERKWXoxxceXZ+f8x8Z2b32adcgzuYD6+He3Z2ZnZ2dsp3Zp95z4E5VSiVfN8EdTp6A51M2ugwCI6p/3QzbQGSE7JY9xnGM/UWFCbGY2nTUN3yWh2e6BiPQ+yLDQuT8Bt4QUGFo2yY20g/F1/48BVs0ICyfQMh9OV33+C1LbC2BG3LyHxzzoJv07M1e/eQGws85wQFmtAI+0HHm4E9kKZuR767SKaoupSyO4m2MQNu1AAK1XZaGxTJMVkojer63333Xdrk1q1bN2jPBtJit74ctG1L5PseoeCXGtYKMzZkFIprgDa5STgqB3jwTRKBW+FLfLYe93IJGYVQ4wjPs/oYT0JIFUyVMYJvS/CrR5Bt66MB2+AaDGrgnybFsj/zVJ9Hbhycy3ugvrl8UG17BKlyfB9BtTM5V5VKOpaydPQxR6ePSPjwS3ZUMBHhUWMyPxHeMoJrJ4s39ayFVSCsegWkm3kI2knasoIGbKt6K6G09JeA2OpYw7UJmB3yy6gemdkBRud1fPYMApPujP7SrEHUtl8ebCi3+VAaPZ1OfX2hZhEI/m2lVagw8d2bsHnmX7Dp49Eo270pyTMBOh7TEZOm/RN/ePgPem5KAvyZBP+D6iM0TBsAIMh2FWCqn3vi+SdSspSSiXOODp06YNQf78bqjauxYMkC/GnMH9Gs+SGq7wQEs/pLAEwAwvdVUTVlUnc9tB8JUyBiXdyo1bFKmepTmGByMwR9z1SuFHBaQcw52fsEQ1a2PhgMWJmg0nTe49amBdIPA9fgZvLnKUA1tc0xJgHOckwhZ6903NR+c6bcFEgbKo2e1U4rqDdjDIwT+JnpuVZPteMMEnLtMQnDtnNKVicuwerUv4FDQMj+S3CAA1wAAIenZr64p64NOQfKOJPpFEzDwDk8vQkEY0xCqqk/EpQ+umd5nx7jqJtdx4JlGyA2gbM1MFvnd8z0cRaAW4cn2LnKx5jaXILiizED6jb5bwG4uYKDwzpPsHBugbY5gdBZ4BlRX6nnwoMlNQjVZtQGB8fSRlZ/I4BsLxuH5bdAHHH4Io444oj7tFlMHHHhq81klH2bYO+q8yC7mDaXkReQfgFfSB/G7o2ybxFh/yazUwniLwK3mni/Tk5OTk5OTk5OlZEDazs57WdlZWVh8uTJ6NWrV8ZhZs+ejYsuugiHHHIIBgwYgPHjx+OTTz7B6tWrsW3bNhQWFmL9+vVYvHgxZsyYgUcffRRXXnklWrVqhR49emDs2LHYvHlzpdJ93HHH4Z577knpJx6P47bbbkOXLl3w/PPPY8eO5JOa8XgcH374IS688EL07t0bP/30U8q4u3XrhrvvvrtCaa9tys7ORv/+/VP6+fzzz9GhQweMHDkS77//PtauXYuioiIUFxdj/fr1+PTTTzF69Gj07NkTHTp0wPjx4/dR6jPT6NGj0aFDh5R+VqxYgRNOOAEDBw7E7Nmz5c5gSbR161Y88cQT6Ny5M8aMGVMl169u9enTB3fccUdafyUlJfjb3/6GVq1aoX///njuueewdOnSpAD7bdu2YebMmfjrX/+KM844A82bN8fw4cPTguudorVw4ULccccdaN++PTp06IAhQ4bgpZdewv/+9z8UFhbqF7MlJSVYuXIlXn31VVxzzTVo2bIlfv/736Mog5fmo0ePRqdOnSqcxj/96U9pf4z69NNPo2vXrpg0aRJ2794d6Wfbtm0YN24cOnXqhClTpqSMr3Xr1hg5cmSF0+zk5OTk5OTk5OTk5OTk5OTk5OTk5OTk5OTk5OTk5OTkVB0677zz0LZt2wqF3blyCtZ/NBQQyX+ndEAqzXrrWIPE31mVFW0CBAGyojBoKaQXiaVanJy4qHz77jjGTlmX+XX2sSoFtEqxljryk0JxEcfsH2cBYBBCmGB6gbiJxID0whiFIAjALJS3IRAWWMw+J6CBGalwAInsbVY1CwgPskWII0eOzLjNe//99/HRRx9Vc4qcnJycDh4988wzGfnLycnB448/Xs2p2fc68cQTKxTO931cf/31eOyxx6o4RbVHqSBE8Xgc111/HeLxRBjtK02aoiGPXhbIQgdJ9zFJFiaJv0QL0vhYNepu7F27NkUsB5+Wb1uGb7ctVzAak3v6W4JNbtnjQkFwELLPNXDb2N425NfElwiF0le2YCYswl8oUKpDqRBkLpO1OTuFjw2+KddRLJHUmKrElNh3L8K+BDKGa9sjGqbdgqCiZHBtj9lw6SD8OgDY1udsOHY0dJtDQq8Jsh1DEHMVBcyOgmdHgbSDYYNIrDBQW8fBEsPYeaTRWyyYZ7dt2xo5POuTWzcBqh3M9+RD31eTrIVJp9NOOw1DbhySvP1NN6URcSPr1q1D69atsXjx4gqlKaxux3VD5591CmRAGKCdMolpNvjKeOMvDfaOBm0nBWxHReXg2k77WclKTUJbEC7Sqp9MFn73rt34bM5nePfdaVixfAV8Py7tL9gbWVDfHIzP9MP2bJrpibbuqdwa8Ey1fNsy7CrZqSGHQfAZwVJl30T3Y+wSBVxlHEwD1JQfZbOQQUqQVH23GvJn3z3w1HNP4dY7by33fTz/7PP4Re//S7nuOKVc06IUrBPp2moNOg5vBGGFFzRHzJQ/gm7rKWCm+xyKJcb2P1ibZSVJQ5JxWFUqvi763Uesgu+7AAkrr5udF4AKEiTbV326r//J70LDtgGh8IOmsgg9/W9vpBE6q/npwnIDLDuChilWWiPLXRIbLQAnDG/wkYHNUC4IcRRcO+VwKmrckmSQJSSQVb+nCcGs6Tg3NzdtMlu0aGGN+VT7S1Z3yMhmjEEEjq3zKghtmEDAbDqm+wnAtem2KP3cwEaZkL0K97juVzjz5NhXAbYZ5wr0ysFZDJwxA/a0YK1cfZgCe9LIhUCjjFE8tFmEDd9mOjz1U2YTLEZHgY0kYP2fHKqd+Iz3NVS7PH6qSuGyZv/r1rVbRnGs+/CGNBdh0Z/MEpjcbwiunTwC+2/YPXChyPMscC406xCAVtO54MyCfJ7B0X4kXJtmEpgHZgO2rTCMxRAJuNaAbU8Dus0nNKOggdnMSnsyMLedniCEmxG8n2eBcXubMQX9FwK7Fk/B+qlDsfeHeUmfUH5BHu4YfTtenvEiuvboqloj2hoGgGDwNOifHoOCTguAQUD4pnIKAA0a1MeTE59AmyPbJL0uKTs7G917dscj4x/BT9t/wqz5n2LEbSOQn5cH2XsK9VSZ7gUFk//pvpHBsqlUfysEmGDqNbvQw3PanI9uxqScmTYczGyOoJxkfkODxLlq12XeM2seR7ar0G2osvUVNNvTMGdZhgiMTe14eLMD+jDOwNTGBQTdNm2zZ33UuIIzNb7gVDo1qJkg0Jz6SXqWAqE5VVleOZfQbqauKynlgOdxfX/wFASbMQXmlu4xWHkBgnfHJKxdwcmZpyDZXAKv5ThIwqw9goEzD54n+yhP0EYOEkyd7WUjm2fL6ysYtgSRSxh5jMUUEFt+YjwmYeXqe4xL/zEvpqHYJoyCaat4CM7tMQ8ePMS4J8NZ/jxKt74njphOm5V2xsCQAVRbfcJjRLvc6fGgVb5tS0NXXdWet6p3ODx4EqLt+/ARNyBtISzQtqyDcRGH7yuotlBbx4g4hK6jDPaWMtD2r2W36voJbTtrmLbdj4Rs48D50NgpsFmRzfuvwjk0JycnJycnJ6eDTft/VtnJyQkFBQWYPn06+vXrh//85z8Zh9u+fTteeeUVvPLKK9WYuuS666678MUXX+Ddd99N6W/x4sUYNGgQfvvb36Jbt27o2LEjmjRpAs/zUFhYiFWrVmHevHnYvn17Rtdt2rQpJk+ejJycnKq4jVqh4cOH47nnnkvpp7CwEA899BAeeuihfZSqqlNeXh7eeOMN9OrVKyWAXQiBF198ES+++CKaNGmC7t2744gjjkBBQQHKysqwadMmLF68GF9//XXGL8Avu+wyjBgxoqpupVL685//jLVr12LSpElp/ZaUlOCNN97AG2+8AQCIxWJo3rw56tWrB8/zsGfPHmzcuDFlfjpVTsuXL8fy5csxbty4gHtWVhZKS0srFOcll1yCm266qVLpatq0KcaPH48BAwak9Ld06VJceeWVyM7OxjHHHINWrVqhTp062LVrF1atWoXFixdnVI8453j++eeRl5dXqXQ7OTk5OTk5OTk5OTk5OTk5OTk5OTk5OTk5OTk5OTk5OVW1OOcYOnQohg8fXqHwO5a/AuZloX7HK7B77YfY/f1/ULJ9BXhWHhp1G44GP7sajGdVcapriJLwsXObHB3hN46yPVsQq9ssTaRqBZwgXAaLWAAWvqgILSQzC4//9dFmXHxyI3Q+vG6a6+4bVRrsVNF17kmgEQAwf/087CwuBGdyEbZccCsDGZCNWYRoAxpgLXAkaB/XcB0eWPRIYJSEpeFqUbWMXkAvjbTpDATettKgReXQKo8MLFgcohgb+xAaUNM0bdo0dOzYMaPffl1yySXYsGED+D6AwTg5OTkdyCoqKsKmTZsy8nvvvfdmBEGqbRowYABee+21CoefMGEChg0bVoUpqv1iAJ5+6ml88fkXCecurpuHE7KzM4pDAJH2Ukr/keeCtnuIxYX4jh1Ycv316PrWW2BZB+gYqRwqLN6Oj7//CAa/BQPlssAiBGTW3zVUhOxoro/pPLdsaW33cuNPmvsEzgkCm4yVbA/4hAF8kc1tQT7D3qPHcQB8ABw4r895mDVrVto8+u2WLXi7afIxpD0UIAWPE0ssiwinWEUarh1mZtkjB3Ob5h7tnBDyFulW9V/y6QPwNFCQBRAqDEzhWeSYzFfhiQMo1PMhlIsdp4kxmHaB8JNMVCoEmEHEhT+J7pyFjmEDtaEheuTPPr+hrAyryxI3COiSnYVf1a2bNj2J6Zb/VXQbNCEEnnzySZx//vk455xzEi9gH4bHlkkayWuuvQZbtmypYIqCOvTQ5pg122yQlSxxkUBr/b0cY2Ib3COCJxLv3wAzbTAgpUX7twtloCkx80G2WyYAwYRki4j0OTmFlLTPSjbxaYdlwTooy7yA+oOpb0/FRf0uigx3Xp/z8Pw/n0edunVM/QDgq4Zb982MQfhmIzzB1KyX8lMSL0Fh8XbUz2lQkdvPSLtKdmHJlkUW7EwlzfoHbbMYeBxnBprG1TyhtkXI1gELgE1l+002DeWKDTk0ELXb7/49jjrySNzwuxvLBcr+eObHOPZnXfDF/C9QN6+uBtLqvwi2X3YxSLopyUGgoD2UYvAQrjpkYyHURUZN+YtQPyNsELMwezOqAYzHvXLdQ3XI316Y6BiLgdWpU+3XLp49O8Et6+ij4TVtUql462fXVyB9Bl9Ii5UxH0IwCMYgwOD7CnwpOHwIcHXeBwOj9wBCwGdC2XvKghUCglm2rGAQTPbz4X6b7GpdNgCAUfvHQk20KhzVyBIMt/kpFdWFpBhMR/VF1L5od8t2ovsP21cEEN+zZ0/aJB599NGR1+XgkXWc/Npjh/A7GDuPODgEC2+wknBX4JxrgLoE9lK9l/2FgFBlSZ7zhRxhMVWWIEugynMCXDI1hpJxUZPO1bjabt4DIE7Ick0jDnpPRn0V5bXZYIKOTUzar9VPmuJqejJ9zf0E1a5JGjFiBF544YW0/natfg/wywAegb+qzD2z8EHkC0X9njJ5W2BG66lmKYIDITtugDGugazSJ9U6O156V+cDzIPc1FqNsJlVH+ykUyzCODLEAeGpNpmZ69hNDt2rarftfplmNIL3Et4+wb4orOdkz23YrYoZ4Wt3xgECagtz/4J5KN28Ats+H4+SbauRSr+86DzcdO9NaHZIMw3/h/Wu20B8JahZCGiYP6WGWj8mGHxmxqd9LuiLPhf2xQ/fr8WfR/0F773zHor3FgMA6ubVRY8TeuB3N/wOZ51zJrjnqQke1b9StnGZZ0IIxCHTovNGZ5RV7mgjEhoTkDdhtenCtCvUHgLU53JA+PLZczXWYDJ/GZfjEUYTWvQYBCA4h+8LMGZKpce4ShfTba30LCCob7LLiUqXNVEWkB770/3pZyAS6nlgowaubHmrDWcCEMyOw5RrRolQeU82BM0J+gC4UO23Sqdvp19VKM646nd8eIJDcAbfj4PDg2C+zh+fc0BwCOaD+Qw+83XOCMYgfIlU93kZRFzlqyefo+zvOHJi2YjxmII3C3lvyiYWzORzYDMRum+7rwFDcXEx1n2/Dls3b8PeXdJmyM7NQcPGjdDyiMNQUFCgx370+xHaSMljFhSbfg9CYz6Cp9N5mHlrDbPnHH7cx5pVa/Dj2p9QWlKC3NxcND+0Odq2bYfs7OwqgWozMHjMw2H1WmDN9lVWUyz9+zBzkAJQBd+DnklkDPB9WRl8HzFPQbUFV7aFnMPlQgb1uGpphQqjynJgjouRuRIsz/aclwgXdT1GUnZy6NlGzZdVdA7NycnJycnJyelgkgNrOznVEBUUFGDatGkYMWIExo8fv7+TA0DuSJlKnufh5ZdfxjnnnIM5c+akja+srAxz587F3LlzK5ymBg0a4L333kObNm0qHEdtVJcuXTBo0KC0cO3arM6dO2PKlCk499xzsXfv3rT+N2/ejOnTp1fqmueeey6ee+65GvMigQDFubm5eOaZZ8oVtqysDD/88EM1pcypPKooVPucc87BxIkTq6Q8XnrppZgzZw4effTRtH5LSkowf/58zJ8/v0LXGjNmDE4//fQKhXVycnJycnJycnJycnJycnJycnJycnJycnJycnJycnJyqm4NGjQIo0aNSrtBfYMGDbB9+/YE98Ilk1C4ZFLAzS/ZiY2f3oG9G+bj0N5PIWGVU21ReoZMwiJiL7cRohYfl+1enwKsHfKvFhIL63vQj73g2CTULDKWqz3jvsDtz6/Bm3d3hMf37zOoNFQ7MtIM/EQsviNt3bsVX66fZ2B89sJltVDXgG3UgsjQwmaC4dhwAbPk2YrVgnHbSxyD8AKmnmJ4LTsLLIS0VxUGoD5WtkQuorTBBAex2rVrh8GDB2PcuHFp/W7evBm///3v8cADD+yDlDk5OTkduFq0aFFG/g4//HDccccd1Zya/aN+/fqhcePGFYaKrlu3ropTVPtVUlKCe+65J8G9Eee4q179CsebBCMU8pPoK8R/isQI7VqwAN/eMwrtRt9f4fQdCCrzyzDtu3dR5pcAAVvahk5KcImEdnFt9+rvUHY6g3Xe2Ot03rbJAQtVRGASDegGAKHiIBs6cXxAcWhFjBlTlh8BDB02FKPuGpUWgrmkrBQlAAgRH1W2UuGsoo5sF/qrvyuHdHBtwB5zCI22Uog39VcEoNr0nQHwGYMHAV9IzArBtu3wNrRbqOwXwqSXwkk/tm/bD6U1sa4Gh4nW2Mk6l1BmLJ808gvDtJm6BxYKxwN+mfIH/fefu4sQpXvrNYQXun74Y0u72ayjyJgz01VXXYWffvopeAH7ehlCtQFg7dq1lUiJUaNGjfDl118hKysrEpwdcIuYBqmKuQlz39amVhrqZbUTal6nooBtu2xGAbczkYNrO5VXVBRZoHxLu2vVd6vQrn27xM3HQtVqwjPP4g/3/gEb1m+IvoYQeHfqu2h5SEv88c9/xJBhN4JKuQZ+WpsO0tyoAeNJuJ88Zti2dxtyvFzkxqp+c56yeBnOPu1szJs3D81aNsXRvY7GWf3PRLtj2hqbg9EcodkYhAXcmW6cDYyU7A+yO5TdQ3OLLLEvMU2PmWu8dOClaNX6cFz4ywtRUlKS8X2tWLECR7U5CvMXzMdhLQ5L7pHZXw++tiQlQDuZVDZRex/4y3TR1vHbyFA7DuFHXNvq5zjjief3g8pWrUpwix3aHKjmvqd06VLs/fi/Ce75Vw+qdNz5OQUQO4UCh/rS7hRqzCEEmC/AuXx2vu+DewoaCQHOhAYK0vMV1jHN7RPIFRBqqp/OqvICauuC9oVWCpsBMP2/bQdIcDMV0FAcGdoL5YZrh9Kayjg16NDw2CUEv6Yxi2Xw2vZVYWFhRpsNHH/88YHrRqXFD21TEwRESrtfmJOBZ6XzO9QmQPcTQoEioQG2BNTmDPCFr9oLAcGZBptyVZYIMitUvwIL4k1AbQmvZLrtCdipEBqaS+WNxsDcsnX1mJr6tApCtW37QmeZg2oDALp07YJDDjkEGzZE2022lj3dHE163o7Gx42sxhSlqKjq3STZZMnDhuOIOobxy2A6SHqGdAhZziVIm6s2loEJ6SYYh+brAtFwbfhqcxYue12CcTNfXZo2U/MVDNlEyFgcEjnm6z5bg2eFnzDbwMJ5x6z7DJ0Iz0VA2YdQEG1Zn1R/L5RVyDz4pUXY8dWL2LlsGpI+KwBt2rXBnWPuQM+TeygIMNc2KAd0nZedEtPX8aj/CBBuhQFeCybh0kyCdplgaHV4Kzw58UkI38dbr7+F1q2PwPE9j5c35qtr+QD9rsEeDwua7FFOclMLdY7aXMGsn0uY/oKRH7v9RVQ467kymvuj58ysflPNY6lduOUxUxslyHkdSq6cv/IV1Nq0y1SmJfzZtLk6zfSoOQs8PnkflC/Be7F/dQBmLAbTzqqxhb687d/kJbXD1L9AcOtZqLtiALfh1Oq+uMofwXwwMPi6nAr4gsnqCQDck/nlc8ju2AdT21b4goNzmYGcMfi+D19AbkQifDAWAzxfbiIhAE9tQMIZQ46XC2M9q/wkmL3VIMk+MlgXtm7ais9nfoEFs7/E4gWL8MPqH1PaMy1at0Cv009En0v64JjuR8PeTJ3bQG3LjQX+0nkz9hO+j+nT/oPJL0/Gfz/8L3bt2pVw3eycbJx08km46JKLcOlll6JOnVzdw0b1rWbESI/Keu7quFX+4VhTuFqCtJX9FNzWz9hQTLWBviB7VpU0Bvhk/wqh7CNpr9AY3he+slGYbDuo7ICKsyzf9HyYoPNJINhWnUr4fUua+bNkbk5OTk5OTk5OTkY1Y2bZyckJAJCVlYVx48bh9ddfR5Mmlds1tDI6/fTTMX36dEyaNCmt3/z8fEyfPh29e/eu9nS1aNECM2fOxHHHHVft16qJeuSRR9CxY8f9nYxqFZW9Bg2qbxdt0oABA/Dmm28iJyen2q9VHnmeh6effhpjx45FVlbW/k6O0z7SwIED8fbbbyM3t+p+5PLQQw/hiiuuqLL4onT77bfjlltuqdZrODk5OTk5OTk5OTk5OTk5OTk5OTk5OTk5OTk5OTk5OTlVRgUFBbj66qvT+tu+fTv69u1brrh3rHgdm78YXdGk7X9VcBE28xJ/11S2ez2dDfsOHYvg4rCQFxZwCP+l7+Z44fdFeGLaAQBijMimjJQkL+PxOD5YPUMuegX0YvAwGlutbtVlgRZE0mJIDRlIeEbqSeiFjsGz4QX+BgRByyINnCCpWMpDqXLyXw6WRYaPPfZYxr9DfuSRRxzM1MnJyamSWrNmTUb+Vq5cWc0p2b968sknKxw2AWB4kCkIF5WaO3cetm7dmuD3rnoN0CAiv9JZOVFml21ZZ2olJbfMpX6c+AJ+fGFihrEdmHp/9XRs27MFEMqetkHZULAuMHiw4JRgGgTEGQfjXPnj1vkwzJJbG+UY4IixthFwUaQZAxaz0hyGk1BgvdENCz/7ENjEgvzk5uRqkFsqlQqB0YWFCe6ZlMXwaCPZeSqjmkmiDhhLDMWsjz1uCselodPWMQ+d5wrA4jHAo2MVFwfgqefvgalj5ZdJkJEHibbylN+YLg3kZj4xdZ4+WaFj44/SYq4fs9Jhzpm0eNb92enl1j3ZUG1unWfW3/8W7014RsdkZ6F9Vswqo0j4RD2fUBGtlDZs2IBnnnkmMrLyQLUFBMpKyyqVFs45Hnv8MazbsA6NGzfWaRL2PwtemuxjbiDxnjJVdLxMQ4PstEh+kAV/YsE4AukJXyciUysCea2Wjc6cDgo9/dTTaNWyFerk1kHd3Lr4WeefITc7F0cdeRSmvDUl4Jcxhl27diE7loPB1w1OCtW2VVxcjNtvvR1/f4w2PqM5M9PGaBAngT2NL9MHQ+AfE/+Bwog+s7K6+aab8dlnn6GsrAw/rV6HGS+9j99fdAceHP6ImkuEmiOUUG09r8dMz8YZh6fBasbu8KyNQdQd6b4CVlygCUa7zyUQIhhO/vnJ+OKrz1FQr6Bc97Z1y1Z07tgZX3/1tRWnkms2UijYYFcGvm3iAGgzBhsuKezYhTB+IGoEWNvfsiUSrJ3VqVP1XnfbNmy9cQgQgidnd+2KvIv6Vzr+/Kx8EBBbPg6hst/0577q6wWEBCBbGE96jsYesNzpqQpYf4MSCvJpnzExWMUnFFaXlvCAFKHjTNxSyB7/ZKSo9zMpX3lEjV2iX4SEx1kAsHPHzoyS1alzp7T3wO2xJmikGt58NZSuBKYu9W3WeFUwDU/ljIFx8y5I3hONiaHGvabd5zaok3Nw5plUMq7GHQycznGuIaDBDzf9V8gf9Uhcb3ZFeaGuJIJjaAbTF8Lq58BMLtljcJ0fVt7ofKNnG3o4mby3qo1QbdJ9992Xsd8t8x5EfG/iXFjVKiIvNXjZQFhTh41qbMLHlt/AnAsd2/VMuh+zbwAAIABJREFUjZ4ZD5xnyi0wEmfKH6MRPAeDp/0x5iEw+md03gNjalTPzIyD9BeT59QHzAMYuXFj+6nwdnrsmQM9j8WCHzAPjMdMeLoGOCC4up6HPd9/jvVTh2LnsneRzGDLrZOLYaOG4dUPX0bPk3uY+q7rMwK2qm53CKILAc6ZZjzrv/T8hex/ZTcsnwPZ7Jwx9Lu4H47v2V2G8CX8Wu0iAMAcC/h6EwG6EwFflzE93obCmgs6J7QNrgYO2m7Sc4s0nqA9a7hqI7kn21Wai7T9gqliFdxUgHrfYFsrw3ueel4qTs6pfVb+1LwnV62oZ5UVmedmtoxAzJyZnkaGZbqNlb9L8EBjCc64NaZQ96nSzbmpPwyAp8qW0H2Zp+arVLoUkF7oNh7KTUHeFaScCWb5Ub48VcYEk/csqM+E7l88LtOq+zLI5xHzPHXPnr4f+fHgeRwe95CTlYsY9+DxGDzuIab/eogxco/BYx5invwrSn1Mf20Ghl08HBd074fRt9yP6ZOnY+2qH9LOkfy45ke8PnEyrvrlIFzXbzBWLV8Nzjx43JPpsvpNj3vg4MHnAc+UBXC8P+19nNr9dFxz+TWY9va0SKg2AJQUl2DmhzMx5PohOLr90Xhp0kswrPZg32rbIoBpk8N9a3YsG83qNkNc+BKKLWS9i6uPoLro+/BVnfThQ/i+tIW1revrjWSkXexbdq1tCZsxjD62584YAuk2/i27l8ZCURsVUXA3XnVycnJycnJyqpT2/8yyk5NTgvr374+lS5diyJAhiMVi++SajDH06dMHs2bNwkcffYRzzjkn40nWgoICTJs2Dbfddlu1Tcz27t0b8+bNQ5cuXaol/tqg+vXr4/3330enan7xtr916qmnYu7cuejevXu1xJ+dnY0HH3wQL774Yo2DapMYYxg+fDjmzZuHXr167ZNrtmzZEvfeey/+8Y9/7JPr1WQdccQRKCgo348tKqq8vDyMHz8e//znP6u8PHqeh4kTJ+K2226r0ngp7kcffRSjR4+u1S/knJycnJycnJycnJycnJycnJycnJycnJycnJycnJycnA4ODR06NKPfOOzcuRO/+93vyhX3lvkPonDpvyqatJqpdAvuY3kJbmVF660jjS1Lcxm1SE4Yl+QJYoFDA4rjeOzt9fh61e6016suVSnEyTAkyh/GCjvxzeexuWgjAFosbBYccr34EHLBKOxFipCriIUNDlCLUC3gtr0YFuqYMXMV6JAIxx66QVpkbFwMPCfRe1LAgHXvGlQQLoYVfUy1cPEi5xxvvvlmRn7j8Th+9atfVXOKnJycnA5szZ49O62fnJycfbY2ZH/poosuymhDmyht2LABF1xwAT744IMqTlXt1ffffx/p3q9uXfUttb0dQP1k+HPvVN5CSKCEjwZOCYEVd92FzQfps/z0h0+wavtKC8hmA7UJJAMDuVH2ug0BIswYxWGgMwTQIQgYyXo6LPhEmHaD/m4/Z4LTIOSWzh5PNb5mjOGuUXdllF8vFe2CH+GeSZFlKY5sF7qbBLh2RCi7TIfh2hrQBIKCBiHbiR96ZkE4dRiQbUOzJc7KAlszhMDYTOGBEsHYPPTxkviTwG1Eg7QZEGPBe0gF1KawYZScnbdFvo+N8XjC8+lfJ0/7jm5TEp+LfYIByK2CtSzXXXcdFi9ZHLxeGL6aBqoNAGVllQNr3zjkRgy+YbDeaMKGVwMhUI9OaIoIKzK3ECWaJoiEbBs3Xc9EGsA2pU1/DQKGyK28cnDtg1sE4Ep53tL27dvxs58djcGDB+Onn35CSUmJPuf7PtasXoP+/fqjc6fOGma9o3AHOrbvWKH03X3H3Vi3br1KC/1vtX123x0GTCur4NmnnkX//v1RWlpaoTRE6YknnsDf//73yHOz35uNEX1uQlmJbL8Jqq1heDa0lM5ZwDVtw0ACSrm2P+z+InH+kOaJdd+r2uMjjzoSi1YsQsuWLct1j3v27EGvE3rh7bfe1m6ZroPMBHJ6oCg4fZqy04sMmJBTmTTJdh9HV7Xi48zLIJLq1Z73pke6Z1fjeu/iL+ZiY9/zUbp0WcDda9oEjZ58AvAqny91s/JgUIG+gQnqTwiwDQFfg7R9813Fp00OGxSqz4nov+QXCIxFDOhbJG/Xk5TDqla51kyH3s3ICFLEHbCck7jpVy9Wu8gY6tStk1GSSktLMwKER7V15Bb1igXK9ueca6imGcuqtHIDSdX9nTWmBaDB2fI2eQCsyhUAVW7aQONiCk/QVgVWVWNqj3s6TQQDpfEz+TG9qnqfBQV1ZZ6VTnM9PcehQcfWc9JZa8+GwNyb3a8f5FBtALjm2msy9iv8Mvz43sBqTA0pIk8rDdeO8mf5ZcFSI4+55RaGa9vvYSPg2oiCa6sZC2bPOijoNjNAa6Y2dIMNuLZmJRgIsh1THw/gaiaBxwALwk3xBoHcagaDmXgkRFtdy4Z/Mw/xoq3Y/PFobP7v/YgXJQern3r2z/H6f1/BoBsHITs7O7ABDLU1uo0Q9pybZVuqyQWZBwyEzfYtKK4QTJYDX0F1BUF4oUHYPgQEh+wXmeq/mBojs+B7cChYLxMceoOKAEzXgHqpDxTCNyWMMdPVKFI3o6jpJTsVFWHaJaHyhGDc1J+A2kKQuwACba1pNz2P3v9TXgZBy1xQm2y14eojVNqDkHVmrqUA0wRs5hZ4nX5zQO02waoZY4DPIKgvggfOYqDehKs8ZqF8C4DBGQdT/YYXy5LlwJN1gnOPeiAwxuHJbRH17ya4go3HKD4ohLdgYJxpKDWBxxk8eJ78UPo8xsE9D5zHwBlDTixHAa25gWuzGDwmgdoxBdkmwHaWl4Xhl9+Mv9zyV3z1+ddJ60smmjd7Hi7rfRneefVdxNSz4AqwzVWaOCc4uOqfufweL4njtqG3YdCAq7Fq5apyXXfDhg347dW/w7WDrkVJcUmgbzUjZalkUG3yclhBSwhfwBdxDdb2RRy+H0dcSKg2wbWpLvsKpK2P1Qe2Pazqpo/EugqaD7PqriS3W/NcoXmqKLi2uUlyF4HjqLCp3JycnJycnJycnKQcWNvJqYaqcePGePzxx/Htt99i2LBhqFevXrVc56ijjsKoUaOwYsUKTJ06FSeddFKF4snKysKYMWMwa9Ys9OjRo8rSd+ihh+LZZ5/FjBkz0Lx58yqLt7aqZcuW+Oyzz3DVVVft76RUq9q2bYs5c+bgwQcfRP369ass3rPPPhtfffUVbrnlllrxIuHYY4/FrFmzMHny5CqtV6SsrCxceOGFePfdd7F69Wr84Q9/QKtWrar8OrVNvXv3xg8//IDHHnsMXbt2rZZrcM5x5ZVXYsmSJRg8eHC1lUfOOcaMGYN///vfOOKII6okzi5dumDOnDkYNmxYlcTn5OTk5OTk5OTk5OTk5OTk5OTk5OTk5OTk5OTk5OTk5FTdOvLIIzMCx86cORODBw/Gr3/963LFv+Hjm1D0w8cVTV7NlQ0qthQvKUzwGi/amCayxMXDqf0yyy8tCGWJ58FQ5gsMfWIlCndXDmRVEVUZvKmqoFcApk+fjpfffRm0MBa02FXlp4EP0OJq6AWi0o3WtRIITiPhlBs3kAEVN2A9EU5wAVocK29QL4JlwednEzQCJSMiPzLKoihPB+HawlNOOQV9+/bNyO+8efPwxhtvVHOKnJycnA5cTZgwIa2f7OzsfZCS/a8JEybggQceQNOmTcsddsqUKejduzdatWqFzZs3a/dvvvkGffv2RY8ePdC/f3+MGTMGe/furcpk10jN/Hhmglvv3DoZIJeSyOIypEIDGYs7CnbLAn7t7xzK/AOAsjIs+u212Pb55xVNba3UvPVf4JuNX1owLgLV2EAwAiIpMAw3YBhuA2igIGDKPidYi0HKMGOba9i2xCyBhexxlb5oexywSYblsceTroEQwHnnnodGjRqlzbO9QuA/e/dEnsukrIeRZMnO090G4NoIlnmE/BrElakPQBCSTcfMcmehY4KkewwWZJtGWAZuTfBretI2uJqzRNg2AbBt8Lb9sRBakQDtcHxBHBfBuM25SKA2Q+A+mDpn3/+/dhdF8g/PyM0N5GuoVCY8D/sEuQ0vqJq1lsd3Px4LFy6UcaeZr7ju+uvQoEEDNGrUCC1btsRxxx2Hd6a+A9+PQsRnru/XfK+GxyIE27HgkuEMSjLOFZX4FxFZopOGbEM3/AQdYrYfTfsKzZ1EZLGDazvtK+3YsQPt2rXHkiVL0vpdvmw5fnPlb7B37150bN8RGzekm/uMVllZGc7rfV5CT2v3x6Z6m77bbiGXfLMEH3zwAS699NJKg/wBYNKkSRg6dGjKerNm+fcYdMo12LNzj4TMadgpAMGwatkqlJWUaXdlZFhQVDMnSYBHDQ4nG0nDS839a6YloDcEBBgaNGiAhcv/h+N7HF+ue43H47j4oovxyMOPBE8E+pWwRVFhi7vWqEIgtlCbHvjLguw46lcScpKF2+swWFKGDW4isx8kBHb/K3oz1Tq/+EXVXaakBKUrvsXuF1/CpksGYNOF/VC2Kggm9A47DE1efRWxVuUDyydTnVgdCF/CBH3h6z7bFwK+r+DZvoILavCnUP4JGmjcCLgN25YIwLftOOQxY4mQbU1TjMqncFliieWwOqTHb+WR/Z4nTdCotibBjan3LQoiWbdO3YQwUdq9c3cAyG2/ywnfV6p0mA0fbNAqJGzWV/4E9KYKnHM96DIhVN9B/Rs315BjZYKxGvCrtbWUHsfa0FcCfAIS+Knvj/5psLcekZuxNifgNo1uFKCb0Xsv0y85qHbV6YILLsjY7571c7F7zfvVmBqlqOYjANcWGeQ/S/KdLmAP4tQg2pQS5R7u81jgoy3FAFzbg94AOQTXloBrrv+GZwdkOfVgwNcKnM0kMDsRtG3NWDC19ZYF3A7+VXEpOLKZreCAUHHxGCR8W7YXu5a+g3Vv34g9a79ImstNmjfBg88+gLEvjEWrww+XYF8mgcdmAzoJAQ6864bZbFoIKECuAufTBlGMQwgh49HdmK/GuRRGYXPtDaeoL+OQUF7IfjQOX8J8IftGAvYKtZGFPWI3G1cQkFtd3/cBpmDf6sMYC4zaDbiXypk5Y0ocUyFC7/OpTRIABAGiae4luJkOIDc8sTc1sDchYKo95grELKHMMqyngNke59rNxK0+nJ6XjNtshkBzpaYfoTvhnkRfM85lsaJaZc+PeqofoM3EBTPPmxn/NCfKIfOCpkgFZFoEBzwF+uZqgxPGuU6LBw+Mc8QsCDf1UdQnMt9OlwfPy4InpJ+sWA5iLCbzjSDaTMK1PQJqK8C2ZwGvi3ZV3YbzJSUluHPInXh38jS5UQWB0xVQ26Pny83zKispxaDLrsaLE1+s1LVffvFlDBwwEGXxMqtdDI+ZQ3ZJCErdOLcxcmO5iPs+4n5cQbV9VcckbDvux+GDzpta7Qu1tYygY2PR0jFAAG7LurXqpvQBy51O0Zfw2EvoO01pz7opLicnJycnJyenCouJGvbGcN68eQnw0Cbcw5fND91PKXKqieqw7kcUhYrukiVL0LFjxXb9rQ0qKirCO++8gzfeeAPvv/8+tm5NvttaKnHOcfzxx+Pcc8/F+eefj65du1b5pKoQAu+99x7GjRuH9957D/GIneXT6bjjjsO1116Lq666CnXqZLaDZjo9+uijeO2115Ke/+CDD5CTk1Ml1wKA2267DbNnz44817x5c7z++uuVin/+/Pl4+OGH8dZbb6GoqCijMM2aNcNJJ52ESy+9FAMGDEg4P2LECMybNy8y7OGHH44XX6zc5EZFtH37djz99NOYMGECli9fXu7wubm5OP/88zF06FCcfPLJVZaua665BsuWLYs816FDh4x+IF1ezZ8/Hy+99BLeeeedpNdOp2bNmuGMM87AL3/5S/Tp0wcNGzas4lRWnRYuXIhjjjkm8lyLFi3www8/7JN0LF++HG+//TZmzJiBWbNmZVzfotSsWTMMHDgQN9xwA9q2bVuFqUyvvXv34rnnnsO4ceOwaNGicoc/8cQTMWzYMFxyySXwqmB364oqNzcXxcXFkefWrVvnNmFwcnJycnJycnJycnJycnJycnJycnJycnJycnJycnJyitRHH32EM888M62/q6++Gk899RRuuukmTJ48GevWrQMgNyM/++yzMXbs2EiACc8uwOEXTkdOo5r6O8ZUPxdOsVgrAoL03QvHoKxofcB7kxNGoVG3IVZgexEnuZlFnaCFaOSu4/chbP8KymAfC1rKKnzlPw4IgZ93zsdzN3cE30frzMv9E+wMAFiV1apVq9CzZ090/eWx6D/8QrmAUy1yNAAcphcdm8WrHmI8JhdIMk8v2KTvMRYLfufqmHG5yFLFRQst9cJRguvQsle1kNaG6/AAnEEtioyAdlMmhkEFEEG4QABGoKlelv9yyk5HbVNRUREaN26cEXy0Xr162LJlC2Kx2D5ImZOTk9OBo1tvvRUPPvhgWn/78rfPNUVTp07NaHObKNWrVw8TJ07EXXfdhcWLFyf116VLF3Ts2BGnn346zj//fBx6aM1ee5bOfrQhCx5P/L32wLw8/KV+w0CIxDgSvwv6zwLepbDU4etjYVviGv8C9d233MkyV3wtadXn56Pbiy+iQY+eKe/7QNCCDfPx2Y+zLGAZ1/AXsncJGCNBYJ4GT3rKBje2uLLLyR5nxjYnmz3GshSYxtP2fJXZ45xAYkF7XAJ5CD4DbYcL38CmbHjYo2MfxciRI9PmXa+cHLzcODmMP4pLJyKOkx3ZLuG/dCDCbgiMQq2PSDgXrheAqRvhj69CC0DBWUy8dtrs9PgQSdNWHgXRNLZbcrh1GPlFAH0AhMcL+A2DxcsA9FRzKra6ZWdhUuNmgetRmMg0swg39fdPhYV4dveulPeeibKzs/G/hf9Du3btjKOVyUVFRejVqxf+97//VfpaUXr9jdfxq/NNn6n7i9CY1iQtAlaKRD+ZKhnUT6Q5r8MTBVEFktAv65wI+80sHRWB29bW8btT5ST0XGNyFZcUo3279li7du2+SVRI78+cgRN6nQgogJcBzyqwni+BfELNfcpjH/O+mI8Le1+o4zn77LPx+uuvo169im0uMHbsWIwcObJca77fWf429hYV49E7H8WSBUuwZeNWCF8gOycb73z9NvIL8rUdY9sznrJRNJjNtoFg4HpMbSYCDdw2m4hEzRv+euBvMPm1yeW+9+uuuw7jxo+TB4G+pfJtjw5bw9qgZOMPu4+wZ1UDmzskqVQ2AFs5mHGG6g4CGzao874fHGH4GiSnIM/a3UdeVj5yY7nlv+Eq0t6PZmLzFVcmuOf06oWmr79aqbi33TISRW9PBeJxiCRrZEl1LzgfDe77E3gGG9ZkqtJ4CV5f/poGJdpjDq4AjpyF3gtwOQ7xCPRo120Fm/R03aZ6bd5FcK7qOKw6zUy91nWcW8eB+X6ql8w4WO8EghBoJA4WUP56bQOSgUq+C6I0pVBUfUtwE3KzgJzs9ByMb7/7Foe3PlwGC1Lvk6Yx6nrJ2gFp36mMZlHtQmK8whBr9SYtGhSrYZXCvD5UYTWYnb7reQ0RCa8OXJ/SqYCtVm+igxA8nMomuR8IUO2agJGi579ixQp07JD5+3Mvpz7aDloBgCfWp8SLJFdGWRgRQeD5sSR5GTUDF/WdxkrWqF+Xa0C+BwfM+3F1bL8f1+/GhXK3jhFX0dmzdEL58dVlfXUPcSstPlUmCGsmkNIjAmmGTnP62QgGDSy22mUNMmYcEAIlW1Zi6+d/R8mWb5PHxBguGXQxht5xI/Lr1dN1U28azbj8TYDges4LAhas2aRJQpsVGFmBqiktNJzVW7rQI+Pyvg3c3KRLCFh1XmV7lH0Z4UZZI4QItR0KIK2uKZOnEwKmYNum/TDzcbqIUv8ohGx3BQxIWnmQbS7opuHr9tTMQ2hLjtpQsu9UWCasOQCVZsqmyL4j6D3UBtI9+LrNJVcfUM8YYJxBCBOOqeqlky1UKGalh/KLm0TY7bjMTznDwgQQRzxgDUMAceHLtCiAuvDjuqz5qk76VEeVTavB6UzAL4vLY/gQqnAR8LlOrC5izLMsZ/O/7uvou9XfDjhrAJYtiuYuNTu0GY7pdjRatG6Bunl5KC0pwcZ1m7D4m8VYuWxlZBhA8lvemzMNrdq0JqtN/s+obJrfbtxy40i89MJLkfF0Pa4rzu93Pjp37oy8vDwUbt+OefPm47WXXkv6fmzEzSNw/9/uT+hX5ZMK9a0RdWrZ1qX4btu30j7lZo6cQOQ0z06/h/EUKDwW+K2Msm9Dv6uR9oFpY8x4VeWLZdPSOwFqLnS7Z99H8AYibdrA/ZI/kuW/oqrNv31xcnJycnJyckqnPz51rgNrO9VOHYxgbVu+72Px4sWYP38+Fi9ejNWrV2PdunXYvn079u7dCyEEsrKykJeXh4YNG6Jly5Zo27YtunfvjhNPPBH169ffZ2ndunUr/vOf/2DWrFlYuHAhvvvuO2zcuFGDabOzs9GoUSO0bt0anTp1woknnoizzz4bRx555D5LY23Xnj178Nlnn+HLL7/EmjVrsG3bNpSWlqJOnTpo3Lixfv7HHnssWrZsWWsHuUIILFq0CB9++CG++OILLF26FGvXrtX3CwD5+fk45JBDcNRRR+HYY4/FqaeeijPOOAP5+fn7OfVVr/Xr12Pu3LlYuHAhVq1ahfXr12Pbtm3Ys2cP4vG4bgOaNm2KNm3a4JhjjkHPnj3Rrl27WlMGagpY21ZpaSm++eYbLFiwAIsWLcKKFSuwdu1abNq0SbfBAOB5Hho0aICWLVuiXbt26N69O04//XT06NFjv0KpAVmXFi5ciBkzZuDzzz/H0qVL8cMPP2D79u0QQsDzPDRs2BCtWrVC586d0atXL5x77rk1pl12YG0nJycnJycnJycnJycnJycnJycnJycnJycnJycnJyenikgIga5du+Kbb75J6S8nJwdr165F06ZNIYTA999/DwBo3bo1APl7rbPOOgtz5sxJCJuV3xKH9/8PYnWbVf0NVFqpfi6c5Jy1OM3+ufHK59ohXrw94LXBz65Gs5+PjghsreQMLBo21xV68W5gubwJoxYJ68W/AORCYQvhJ3xAxPHrs5rhDwPbpLjXyivjn15H/UyrGn+1vWPHDpx88slYtGgRzrryDFx0Uz+1cJjDYwyMc3DBgwsEOYcHtWhQgTMkSCOm4dsxHkuAa9N5j8WsuDx4IFigAgkqaA6zFhkSUEMuNoS91NDACyJgBQGQH2VxCKxdHYsMa/viwieffBKDBw/OyO+gQYPw7LPPVnOKnJycnA4Mbdy4EaeddhqWLl2akf++ffvi7bffruZU1SyNGzcOQ4YMSe+xCpWTk4OBAwdi3LhxyM3dfyC2ZMoUrL1g/oKEtXUAcH+DhhhQNy8hVPKjoDWuzfCQv5Clbn1E6Ni42eBg+h5X5+NCb38D5NVF12efR+NTT01577VZX6z7DPPWfRGAahMgkgGhjW4Ium3D6Dg4JLjD4x64Dbgj21uDQYzNzgPQShMnV9eW1/IU4DtojxM4TAM/AH1cEXs84ZjJtW85WemhbwCw5rCWKc+HuCmRbiLgkljXwmVfD0k1QCm6/kTVgfC5MFzbvoYfEZfGVIWua+OrkqY5Ih3ppGEuCOYZs45ZEr+yzJgwBNQmiDYhnmw38n7Nli34sqQkIT23FNTDNfkF2m/ydAQTHOUPAP5SuAPP7t6JzBGx0TrjjDPwwYcfyAMrY9euXYtjjz0WhYWFlbxCtFod3gorV0m4kYY/hdIgD40DCx2nUqSvQL1NHtYGf4XdQolJjE+Nw/UQ3WovHFy7dmvNmjW47rrrsHz5ckyaNAknnXTS/k6SqQ9JqkVZWRmaN2+OrVu37rtEhXTMscdg9txZxr5Sc6G+IPCar6DaUN/j8IXAjVcPwZTXpwTiatu2LSZNmoQTTjgh4+tv374dN9xwA156KRqAVlF1P7k7/v7qY8qGibJnrLlDDdMm+4SDc6bnLxPsFOUHQOAcGPCHu/+AB8Y8UO70nnXWWfj39H+DWxuJhHUwgbVD06eRfvRJ+z2BAvuxwHEwrA3WNmUeGh6vxxa+ABiBtmVdyM8uQI6XmR1Z1RIlJdhwzi9QtiIR9NnkX5OQe/pplYp/69BhKHrjzaTneZMmyOt3IepeeimyOnao1LWS6eXFk8wmPxqkbUHxuQcPCrLNY4gp9xin8YeB6BO4kMHTsHwD1OYGmq/qcxBCaL0bYJYFmjAWCYxAkkIIqxOsDZTjvVBkhEhruEfCtW3bEMDevXuRXzc9L+Hr/32NTp07JbtQudKQyp0xJncMYsyq46aN0O0GrHPSu6z/alBmNgALviMkAHfw+lb7Emp7gmlDRDlh+pxdAmE97+hxMfmBiSM0Lq5pUG2gkmW2imQ/u0suvgSTJ2e+MUa99hfh0DOfjH7XGrxIcmWcjeFIrMKlBqbJ8zPZTJv9nRoBy68FjU/cfDoM1/ZBm7LIsL4Jq9+TB8+ZGYZ48HoJAG7ro+uiPbNhp5eOkrQJptDDagDkd/X+V5QWofDrSdixZEryCgygXed2uOehUTimm+SMyLk19R5ZgZ4554CQ9iTVdyYYuMet5DMLrA9d3+Ucl5Cb1/GYgW6r+1BWOXxfIA4fwvcDkxLmXs08mGma7F4rOMA382Y01pbuxvY1sx5MCIDThnaAEBK2rfPUeiJ0JZ3dxnBDcL4MEL60xSSoWtpzvnUPjNOMgzBtO11Bb44gQPOEdmoEBISdNOseA/10KJz2q7p5e+6AnkfArzDZTht26z4mFCcBycGgoMh2H4RgH6Rg2AluQsBnsk758bhuInydfz58xHXe0D9fyDrnW/lpbGGBgpx62hbWrYOuq4k2O/m5+MxLsGzhMn2Ph7c5HBdefgF6//IstD7qCL15UaD/YgzfLf8OD/3xYXwA1vc6AAAgAElEQVT43oeI0oWXXoBHnnoEcjwGPWcs57Xl8btvvYtrr/htQtj69evjsScfw68u+FVwgyR1/ZLiEvz5j3/Gww8+EnntDz/+ECeffLJ+ZvK6ob7Verh2PdtRvAOf/vBxaPNJT/8ORm9Y6cX0ODUM3Pai5tb1nL5pN5iyd2WuqPujuXXV1pl0W/aHVS/t//X9ZPqbl9C9V0S1/bcvTk5OTk5OTk6p5MDaTrVWBztY+0CQEHLX5P0NmHU6MBSPx+XEhBvAH1CqiWDtdKrNbRulvabXJQfWdnJycnJycnJycnJycnJycnJycnJycnJycnJycnJycqqonn32WVxzzTVp/d133324++67k57ftGkTevXqhZUrVyacy23aDa3OnwqeVbdSaa16pfq5cJJzocVa9JPj7yZ1Q9mu4G93GnW/FU16jAwFtmkBEQuLhUGMmYXDtJAYMAgy31oITIs4aRFxHAas7QMow+2XtMLv/i81mK0iSvuT68os7o70nnmA4uJinHfueZg5cyYA4KwrzsDFt1wEphf1hYDaYODc08cS1qfgGZ76riF+XIMzOFMADXgSpM2sxYbcwAEZI1AOLXTmepEeg/0dgcWGjMDasGAEDKFlhkFgQSIcgU4G8/1gBWsDQIcOHbB8+fK0/hhjWLZsGdq1a7cPUuXk5ORUe+X7Plq0aIH169dnHGbOnDk48cQTqzFVNU9XXXUVJk6cuF+unZ2djVdffRXnn3/+frl+MmUK1h5z/xjceeedCecXHdoC+RaklEIlxpP4XfGqkmJ+/ND3IM4qYJlrN4Pvsb8TWFt+9wGIrBh+NvZRHNavf/SN11IJITBz7UdYumURAAJAKlgc5CYy0g42NjHBtckWZ+CIKdCHBHvENNRDbnhjAbYDm+AQ8MPA7Aj+wTTcjhkAiAJ78JA9riEnhPmwoScW8IYpKFKCLY4g5ET4NngK6NSxE76NgBKGNbZhI1xYp2JjaJurUtVwbdtf+AOrHpj6YEIH60wwbrv+mNgUyCgQPoyQS34vycRCf6O/s4A/WRbssOY8jwhPH265v7q7CPfvSARRZzGG95oegsM8LxDWlr5GaHgXdS/k4gNYU1aGOcXFWFZWimOzszBz715M3bMnwXcy5eXlYeeunQmZetppp+GTTz7JOJ7yyPM8zPpsFrp16yYd7GkURM0L2McsAbaYVOFoMgiTALhCIrwnFczHBmwjAgwUGGenACSlu07y69fucXxN1Ny5c3HDDTdg/vz5AZvm9NNPx+TJk9GoUaP9lrZUYO2FCxfipJNOwq5du/ZtoiL03D+fRf9LLgIUZA0WdE1AruvzYWBrvu+jS9uu2Lxxc0Jcnufhqquuwp133okjjzwy6TX37NmDCRMm4L777sPGjRur5b4e/udD+HnvU/Sme2bjDwtWBqbtFA3YJkBiAng3Mztl4nMTccN1N8D3/TQpDKpDxw6Yv2A+cnNzq6S9CYSvYW1PVYO1dXzqu8YuRvZd6huBtZWxZcMEhUojQeUJPFgvux6yveyK3XQltWPM37DjsccT3HN+/nM0felfVgdXMaUFazdsiDrnnI3cc85B7llngmVlVep6UXp1yUuIC19trMkVOFvO/UvoIM35y802aeNNgmrTewSuwjEweMwDY+YvZ9LW46FxibQxzcY+BrhYDrA2fYt4J5AMQlgVYG1ShdE8yYcpJu4kJ8n94v4X4803k5cf0pZtW1CvXr1gWlNV+EzTYEcXsOWE1UYoG5WH8oraEWoLYNoQgCnQa7gNseHbdA372vbILKjgCMd8s6G29vspOpcI1U7/jqomQrWBSpTVKlT42ZxyyimYMztx4+ooebmN0Paq5dCU9OQXSa5yZWVwrCWdRORh8rCpRvB0H5bflHBt5TcA1waEPcsghHVMgG1ov+FZO2GF0/XKmp2ImvkwVT9yRsVS4kwBbc9GA/yiNXOwde44xHcn2rak3NxcXH/bdbjyuisQi8UAGJsx8G4ZXANtmUoKVxs6B9Ng6lSWl4VcnoPsWC6yvCzZv7HMeCC+8FHql8pPvBQl8WLERTxhLBtoJ3XbAN3umQRarRTBwmGi022LGvILuxpIyra2jak9pTgFKNupTRLm2n6wnaWzTLfdLHhP4c0SfMoPYa4oTDyBpleNdew2jTFmfg5iteV2Sy3o3kzUlj+ZPsGpWDFThNU1dclTGeczX98T1226UOMupu/dh6/acXlRn/LF9+EzZa8KCTn34zI83aOvzsm+L464CJ1T/3wICF/6yYplIderE+r3YNVLFmwbrOfS74yLsGzhMhzV4SgMu2Mozjr3TL1xEOWJHk/pMZXOIvz1rr/i+ScnIqzs7Gx8vfor5Ofnq6dBm6LIula8dy96HXsS1v20LhAuLy8P//7w3zi2y7EAwjaedXUGPD72cdx+6+0J1z7uuOMw+/PZCRsgpYNq0/f3V09HSVmxnnMPb15J9qwN3o5ZfuxNMMO/q5FtjzW/DusdQGjDGP2NW/fOgum1bQqqtOWxa23/FdGB8NsXJycnJycnJ6dk+uNT5wbeVzs5OTntMzHGaiV41qlmyvM8N3h3qhGqzW0bpd3VJScnJycnJycnJycnJycnJycnJycnJycnJycnJycnJ6cDVZdffjmaNGmS1t+4ceNQUlKS9HzTpk0xbdq0SGDM3k1fYt0HvwNEvFJp3bcq3+9Fynb/lODm70kHZglfw6yAEwEvweXpxgPTn8A5ayGedOIY89r3ePnjzEGXmWhfQbVtmE6mKovHcekll2qoNiXILDLmCkxj/eOetSjQM+A8vdiSQBcS+idDcUIC6sWDnKA3tIjQyg578SAtvA7jKBIWCaqFsiY94afOYLyy4EJD+3dP9lcWXBzIyvmvnNWjRmrq1KkZ/S5MCIG+ffvugxQ5OTk51W717du3XFDtBg0aHHRQbUBuRrO/VFJSgn79+uGVV17Zb2mIlLZZk52WJ2fPmZ1w7uisbORX4HfeLHSQLAqW5HvYjUV8OOxbY+AsCN/1S0vx9ZAbsez+0akoRLVKe8v2Yuq3bwWg2oiEajMNjuSMg3MGZgGBOOMKnmNsbM8GTtob48CAuc11yGblGuhBdrm5DjSgR1vojCWUBb3JjeHaKPcg1COg0OMM25z33XdfRvn5xK6daf0kK/0MNmMkeBQOxaL+WgfhEKnKvTXa0R9Pu5o6wEOfRDcz9vAY4DHJMfKYPOepD9efYHjP+qRyY6Hr8Yg4Pchrc10MgrgXeyEyQ/BeTF7JOCfsjgbYjsgvSAnV1sWPGZSX7S+xHJj8PjIWw+V5efhj/Qbok1sH08oB1QaA3bt3w48nwlmrC6rdqXMnfL3wawnVDtU7e17AQo9qLxo6yAIOCQw0LZZmviEifNiJZnCi0xa8FmA19wwKbiXHnJRuCVINgupMckTK40xUE0CCB4pmzJiBtm3bomfPnpg3b15C3s6cOROHHHIIRo4cWW7AcZUrVJbmz5+Pbt261QioNgAMuvJqjH98PObM+kzxzZjpf2GBx5hsWQu3F0ZCtQEgHo9jwoQJaNeuHUbcNgJLv1+CKVOm4JNPPsGMGTPw5JNP4oorrsChhx6KoUOHVhtUGwDuHjwKvu/Dgw0eY0EQGYydwpndj7IIO4VsVtM4Rtkpvxn0G/x7+jRklRM8vGzpMrRp3QYbN1RfntRkZdKmJmvb9XkCKKYAdyecErD6DxVp2BML/NnnKv7sc+z4+7gEd5aTg4aj/5J8MFWF8rdtw+5XXsWWa67F+h49sevZ54B41b5r4pxrwDmEwq5acFfqozUEUsEiCShp2yEadowQaF27w/T7ulyYMECoHCUZmJbLFoh4TBWxJZJGH3rfkLGiwIjhuC37O+weL4tj+vTpaS+TlZWFegX19LsT/aF/TMEeWfSHEyAyFI4j6B4QV2MGzgAm5F+h2nj1144Lqh8QAG0DhfBmrTSy4Pqa0t3jUeBcnvAJ9616I6zA/fJALHqEZ/VTpusxIyR99RoM1a6p+vTTT3HzzTdn5DerXmvraF/kS8Q16HmI4GHysEkaMT1wC/llpvSZyLlV5hjAuPyAyivVEWs+CXJGAiBGBLfC0cwAzS54+hxjHhjzABZT/mLq45m/NN+k/JpPLPV3MBkH8xAv2oZNH92HTTP/mBKqffKZJ+OtWZNx9Y1XITsrW27aosC3nDZ4li2BntugbOVM90I6TxljqBOri0Z1GqNFQUsclt8Cjeo2QX52PnK8nIyh2jJ+jhwvB/lZ+WiY2xCH5DXHIXnNUT+3AbK9bAlmFj58+Lrf1H99wp8z+L4Bmgvh677SFzKc3pBEgZ4FI4AzZAwMsvXUEyXCtF0QEMy0adSnUztJRGurFZMlSuUdp7acWdHbgGQVebCvgHmfb/cZIjwWkPHQ5ggaOkztrVUXOOOwTAn5EfIehCreNANLExaMAVyoPgLW/BUXZl4Wqo+ySglXeQgmdD5QrYoxmWfMYxrYzVXfBcY0gFn+loLJeVgBCPo9Bc0Lq3uCkHlI/VEWyzabK3KzkTltXsKZ3LBEb5ROm5zwGHJzcnHz3Tdhysdv4Rd9f4FYLEuGCWzYaDYxonEaZx48z8Ndf74TbTu0TSjnJSUl+GruVyqUNTet5rVfeuHlBKg2ANz/8P04tsuxaj483KsG+9bhI4ZjwOUDEuJYsGABPvrwI1UyQ32r1ZwG+mHre9O6zXT984WPuB+HgK/rm66b1uYEvtrUx7gKawsC2x4GdPtC81rkLkw9C/zmSTHRhfkSkgj8KZcObFPBycnJycnJyanSiu3vBGSizX4cj+3csb+T4VSDVORebDs5OTk5OTk5OTk5OTk5OTk5OTk5OTk5OTk5OTk5OTk5OTk5OTk5OZVDubm5uO666/CXv/wlpb/169fjtddew8CBA5P6ad++PaZMmYKzzjorAcK9a9U0bJw9Cs1O/muVpHu/yV7na0skQnK83DBknAIni8S406I3A1AIhWERkA1agCeYXvwo9KJMhrsmfgvGgEtPbZ7qDveNMvjJa0XBDqVxH78eeg+mTp2acE1afCpzl5uFrnoRp7XAVcP7DKiPa1i2AQ6AwjBoyI+RDUeAPkcLb5lJWgDUpk6bBdC2x6iFgemyKsniyoNZ7du3x5VXXokXXnghrd9ly5bhH//4B37729/ug5Q5OTk51T6tXLkS06ZNK1eYQYMGVVNqarZyc3P36/V938cVV1yB/v37IxarFcvnAEib+LM5nyW4Dy0o0N+D1nIyeztoTmlfIWZZlAXOrGMWEb+w3MLhOCSYzT4WkPb8yrFjsf3rr9H17+OQ07hxZJprgzbu3oAZq/6NnWW7AoAvZtvYzNjZGqRC0BkQDIhryIyGzagP2eca+MWDIBobqi3tdkh3Beq27W8D6dQ4GnlCQIObAlZzhB1uykJQAegXgaY402O7/v37IysrC6WlpSnzdFlpKXb5PvI5T+kv/ejSwIPMmegaEzlilYwd+3Yi64YPUwOYVRd8mDLv6xGqdKd4hBWfl+DGrGuJwKMyDBYWSF+mYhHfGd1zyKd9Pvydjnnor/wuw/5YVoZNEQDILtnZGJRfEIgnnEZKU6p0J3Oxn9PE3btREQTl1q1b9YZsjz/+OIYPH16BWKLV+ojWKC4uRssWLXHTLTfhoosvChYMBOcGEuHS4S9QHKkkpcFyDoNP7eOk8D5hlwZIgJV1TrDo6zLyaE3lMEbATTP/Q4Ak/T3h8iJ4/dBxJkoWt1PmuvXWW/Hggw+m9VdWVoaHHnoIzzzzDJ5//nlccMEF+yB1qbV582aceuqpiFcxkDZKI24egbEPj83I7+0jbwcAZGdno9dJvTB2/CM4os0R8qQC1hGg9rmnn08bn+/76NSjI35zxVX44pMvKpT+yqpoVxFuHfR7PD7pMT23KO2akB3CLNApN8A10HmrtzGzi1bNV/OHzLJfTjvjNCz4egFOOuEk7NyZfqMO0qZNm9D2qLb49NNP0aVrF32tg1fJxxQVjoJBExGFn2QQAhiAJMEfhdA26r5UfOMmbB18AxCxQUD9e0Yh1qZNlVwnu0sXiOJiddE4/MIdiP/4A8rW/pDwDiS+aTO2j7oHe6bPQOOnnwSvX79K0iClYIHMgAF94YMzD74QYJIMKTGDzLPsDctWERJESXYBjTcZI/AgU692hG4LkqbG6rMzevphI3E/YEcYYwk2Vlpl6D04ppEafP1gFBUVpQ17WIvDMk9DkvREXT+puxl4Ar7Q+SKbAKFA7iIQB4UjSKsuN4KZcVBo/EN9ihDUFyjMZYpnYICcwS2CwmXNhrrqY3VR22cA5umg2hXWAw8+gJkfz8SC+QtS+ivZtiLksi8qe8Q1qEzbY5vIZETNMtAzjXr5qf5SHYAacwlAjq7lTIKZr+AmvOCqNnI1icHAhNB1RtYPH0Iw06cKM/tg6qGv7E5KgKpXamYjOJGY2A9Ei+oDA5iPnUvewrYFz0KUJd/4qnHTRrj9r7fjF33PBvc82HWO3k1zQPUr0l7WMGdyYzI/GIBsno2CnALkZeeXC55dXnnMQ15WHvKy8uALH7tLd2NXyU6UiTLdNgVaEatdo35PtpcC1Izo/hPQv4GQz8aHp4DTZCsJn2wmHwZcbSa1qEzR2EJSt6m8kDfV9nJZsD3GpB3AGYSv5nwYrJ+GyPvhzNyHD4mSDjZz6k5V+YuqGXRNbT8E8pbrzTzATL3jwlyH6dk2lcvEDvdUPpBZCQA8+DwEfWfKE90XOARTdc/3wRgQF/KvDMTAhZWvjAE+kyFVP8aZnBOUfaIskz6EBk7HRRwMDFleFgh4zhjNuTAZt1X3hJD3Rv0qA8Nzk59FfkG+zi+qD3ZTwywHzrmVUwxeVgxXXnMl7r3tXoS15rs1OO1Ma36b+kch8MKExN8ZtG3XFpdfcZn5rQes35KoYzDtCjBgzN/ux1tvvIW9e/cG4vrHU/9A7969zT3ZTaf1/MLfAaBpnaZYU7hKhQWEkGWZMwnVlvVJbi7j69TIMiB8H+BMt5DS/uV6fKJtDspVK100V2U2mYGya1iivQoKE6oulr2cbO4sHMjNdzk5OTk5OTk5JVet+WXQAw6s7eTk5OTk5OTk5OTk5OTk5OTk5OTk5OTk5OTk5OTk5OTk5OTk5OTk5ORUCd1www0YM2YMysrKUvobO3YsLr/88pQLkk455RRMnDgRl112WcK5bd88iax6R6DhMb+rdJr3u2htL2PY+uXjkV6yG3dGZouaLT9qgaBeNKlXI4cXH9OKyXAc9Jdbx2rhKBjufH4FdhaV4tr/a1WBm069ID/hliIjSBF3ORd/R/nfU1yKax98C+98+ElkGE4LHmEBbQC5eDIA9FPLGrmC+UnsNuTia4IAysWFngUDpMWUXH0SADjq+YYBOXpRpYYXsISFnrreKXe9wFVJh7X/ZpClBzMgZ8KECXjzzTczggzdfPPNDqzt5OTklER33HFHufy3b98eDz/8cDWlpmbr5z//Od544439moaysjKMHz8ew4YN26/pKI9WfrsSmzdvTnA/Lis74zhCHI2glU6cjQjbKQw4EYg2sSKs9dA1mYaJ0PY3gDTpN3/0ET4+8wx0efhhHHJW74zvqSZICIH5G+Zh/vq5EPAlrodxA7WGgWmDbGhG9rba6AYGmq3Q2WrTGwJtm01wOPOC/m0Yt4UqgbV5DkBwY2N3G8iMDdhG0B5X38KgEwoZLgdhuEnYHic4EOccffr0wZtvvpk2f7usX4cVh7VAarR28lGnXWYN8C1cooNH4b90MgqubR/bAHlh5RC3/HhgCsAtAu7htIZTZ9wN7AcKsgTbj83gSjIWYnbC9Xgr5CfkYpcaEo/4HkLTBcI9tTt6zPFog0awt2cK82VYyDGcjnDK7W/hZ/XXHYVJQyZTvXr10KRJE2zevBnnnHMOvvrqq3LHkUwTnpuAK399pTzQtGn72ZmnHjlfYD9wZs1XCPM9nH/2pVJJaNIUkHDpMMDIEIKCcej0G9gis0jcZh81oQFDNmjMwbVrpq6//no89dRT5QpTWFiI/v377xOYdVKpRmHQ1YOwZ09ygF9V6e5Rd2HUvffg/envY9GiRRmHKykpwcczP0a3zscBAIbcNAS33307cuvkqH6G4Z0330kbTywWQ/vO7fcbVJv03xn/xdrv1qJN2zZqMz6ycmw7iFmb9ZEdY9k0sNt+slfoXKgj1IcM7dq3w/KVy9G9W3f89ONPGae5qKgIPXv2xOTJk9Gn7/+zd94BVhVn//8+c+4WFlhg6ZaogEqskURFk5BijYqvGrEkMYm9kViiMZo3auya2MXCq6YZC6ixYvtJ7KgYBcXYCyrSYSlb2N078/tj6im3bKP5fPVyz5kzZ86cc6Y889ydz+zXmdtf51XUV50kvxUyxgokkeyLbPuf9L27ZCl9rLulWlqw+NjjkF+wIHWsZv+x6PWLn3fZtXodczR6HXN0KlwuX47mJ5/Eigk3ovX9OEx21QsvYNFPj8DA+yaDqqo6nQeppLM5JRRIabygIjJwbQ15tLBsCYUIHsQdgi51OhplqpSK84sB2AKk7dcQImrsmiQ8EMi0M7J68lR6a0AOGNoNZdbDPxU++ugj3H777WWdN+7gcTaBMDGYxJIXKVh3LdwxK1+x8NhAx4wDDYwyZoMZ29eONxWUW6jFArO1rRi3/txVLWySwnePonaeO5Qa+8KNjZN9jIPAM1S7W7XfvvuVBGvL1pWQLcshqsJFBYoU2i4Tpfq+EBhvh0Plw7WR2M86ZrcM0BUAnEUY+mSMN8Ik4VPSjgwy4zU3JjPQZeVgxKb1d5DtMHUFmIURnDfCXcDnQIOf7W3EHEEmgoYJtyz9AItfvBKrFr+b9aCcDvnFITj1D6egtk9vcyfC590CtY3HiwQZIL++XwHh+h2lCD1y1ehT3Rc1FTVFr9kdEiTQu7I3elf2RnNbM5atWobm1mYH5IUK2nXTdkklQWbb3Zdt5+B7UHusTUn32z/sAgaa/+vemwf8+tFz3L/rnUO6SJBre23RFyQCuLYCSXJtnS0vLnXyxcS3dYG3WCG2KFe8ayIf01xLHwig4aRcv0GkYiXReuGEa4bNXaugzzAXVVJBCF1OAFi+OCDN3zMEC7sIiozN4xd31y9FOvg1QQV+DhMi9csgJTWgWwAG6QxS1leuQBAgQRr6TuYdIHyO5hmTeccus95mr+1T6x+DzUYA17Z/o2Fzaxc7scBrgLDtN7ZFllaubHCLJPlem/DxR5/gnbffScU/5CeHIJfLuf7UXsP1r+RTseVl8JAhOOzww/DXv/w1ltajjz6KFStWoLa2Nt0OJ9rKpAbUDIBUGopOUuoyBeGg2hpgL82qiDafBFLCtJ8KFrROpCAV9Dszz13ad+jeVWB/GtuYTJkR9riD4yvXBigK7VaT2uod+rBYLBaLxWKt9yr1twYsFovFYrFYLBaLxWKxWCwWi8VisVgsFovFYrFYLBaLxWKxWCzWeqENNtgAhxxySMl4r732GqZNm1Yy3mGHHYZLL70089iCF36HJW9c2+48rhkVmrTtZ3LJtmYsmn5ZKobI9UDNRt8vkGb25OBk8vEJcOH0SzfzPUjGHstAcrmJggJSARfd/TEuuPODsmBSXaouuJ4K/ktqQX0DDjr/Ljwz81Nkvzs94dUC9hxcjyID99PQPlKkAX0U2SmNEIIc0A9KT6C1Hw0KtKDtcEqm3xfkwQIhgCAE+SUZAQ7KHc4jBIKJl5m3yGqHcrkcbrvttrLirly5EnPmzOnmHLFYLNa6qalTp5Ydt7a2tix7cn3Vj3/84zWdBQDAjTfeuKazkFYRXtJLL72UCtswijA4iookUTjBTGvcM12KZcXZd0nUlA2Lx/HHRSLMoxX1dsv8+XjlZz/Df349Hi1LlxbJwdqjRU0Lcd/7k/Ha3FegoS0iBs0WRGYBGwvVFs7u1jDJwKa2i97YhWpEFNjZwixu4+P5MDK2tYUICXib26anYUkemm0+FOxZGJT9N4ifZWOXZXYnQGIADGAcuOrq8hYXaIPCLxanofJZKlRu48MJDzvLKu3JkSYlDlIiLLkfL+fp+mDjiOCYCM4TGZ9kuK9DfkwHO8aj4BzK/oTvPzYujI0Ts/NRKr/2Cftlmfzn5VUtyNKQKMp83u6ZUUZY8O1hUBSLlyx+r7VkX7+URo4ciR122AGDBg3qUqh2LpfDoYcdqncMxFohZJB5MJX1APhDZs9AoZSyMMu0v8CmqZSGRikHSyvjo1SB+q8yrovgHBVGRjxGOkHLBw8BmQrmmRRw3CTTae9CZayO6fHHH283VNtKSoltt90Ws2fP7uJcla8FCxfgsSmPdft1Th5/Mv5w3rkgAq67oXM+4BuuvgGbDNoEl15wGQANk3v/vfdLntfW1oYfbrNbp67dVRo0eKBfMIR8f+MX4wvtStMLGd8jmfPgFu+DO2475iSQjYI06+rq8MFHH2CHHXZoV57b2tpwwAEH4PrrsheTXJ9VbBzQnvPjXUGJNtpFDvrDsC9ThfuDbpNSqD/rd2h57bXUoYptt0W/q65EypndDRK1tag5+GAMeupJ9PzZT1PHW954A8svv6JLrpWXbfq5O1vByGxKJSFVaGdouGC8l49bI7aq2jRVMm17vFgZcZBqONsjHX3ttAO6E4pMIOy5x55lxa2srMR555+nd8JXEBrMyU/SmA8M8eBXnlSeYunacDMujgNW4YCsInhOybTDNt7uhb9Jhb4JYRdxpfjHXsvvkxtLh2O2cGzl+hh7nk4keGDpe3FpreVQ7eTzWROf8PfF8PPzn5e3YMHyD/+F7EIbFFwq8sks3GV8Mt6JBT0rIADXZj75xHcy3G6HA+DAVqLwt+9EBTW+IECYb2dtmePWC+FqC4DI/DZsfEYQAEU6LkUAIhdPLxFmPzn9TeZa5kMUgYz/i0TkP9Zv1daGpa/diC8fPjTcX+oAACAASURBVL4oVHvEyOG4Y8o/cN6V56Jvnz6mbOTMb9QCEQlEbnE5xHxl2seh/QsKCpVRFYb23gBDe2+wRqDaSVXnqjG452AM6TUYlVEllJJQSpr+VZqFK+xSbD5cqjyUUpDS9MM2HHqbAEilXBoSAMgDnnXfrcHsYX/tAijeJilTZFzbp+Ceqf4bAaXbW1JBdSJjrwvD4taLcsf8SxSMBwh+AUHlfVECFqRNUARIaRbzsP2/gL6+0vmQShq7wNgGJhwKyBubRSoPnUcexm2hAKkQEQGKfD8k4BYZUwq6TCNo15Xvl0gJnQ9hehAis5ikXzhIH45sF2YWS4RP05wLIpAQqKIKvZi5LdNCP2D37AS547qsax9zRBEisxBjhMjt2zCBSF+bIleP7CLpRML5rgUJ9OzZM7P81tTUmH7J+LXNGO3F59O/WQDA97//PbgF283z8G1SvH/3vSrh0MMPTaW1atUqPPfsc+2GagNAVVSNmooaXd+sfWrqnlISEhJSSme5Wl+XVD5MVyZ/Dkzds3atq1GEIMzn1a+BZ23hhIKsZ/vMCvvTiqXFYrFYLBaLxYprrQNrb7311th993VrxXnWmtfYsWMxbNiwNZ0NFovFYrFYLBaLxWKxWCwWi8VisVgsFovFYrFYLBaLxWKxWGu5TjnllLLiXXtteUCUs846C8cee2zmsYUv/xELXjwHSraVnb+1SgFgbd6/x0PlV6Wi1I06BVFVn2KJFNgnPwnT7ScmE6PQMTtL3U+At5P83J9Hm4nbtz/5BY68+g0sbyz/HZQF8Ehm1Z1cIu0SEQrBtK1mfDgXP/rd3/HmRwtgJx9mZY7MhGMS5EF+wgNtLOBPw7XNlEw3idNPrNTgPQ/+8xO4/YRPOPBNAoBjgQexCez2Gdnpk8WfXRLC4O4wnLWeAfIrB1jwVdO4ceMwatSosuLedddd3ZwbFovFWje1tEwI8Le//W3MnTsXdXV13ZyjtVcbb7zxms4CAOC9997DGWecsc4sGvHhRx+mwlZ1AC6XxPhQ4iBR2pRNWtt2WyXilPOtYSDeWnXH7RBAKXw+aTKe3GU0Prz9Nqi2tXO81NTWhOe/eAb3vz8Zi5sWeXgQhLOf9UI1Au4/EZmFavzxSFgYCSEyQCNBESIReQClARGJAHTiwEGBfW8XuhHQMBYLqAHsewvHSCIe4gA4HmUSA1baY+TTcvHcEIwMRMrb/IVERNh4442x2WablfW8n1vVjLOXldfOFrpqGB4fS6TrUdF6khFmR5xWSch0OMYRwTl+GSN/jEpsh6Nb+wmRVyGMqJwPZaZR+HrJPIX3CsClmZX3Qi3Wl/m2zGdKicCMkX/sjHD4lxwKSgDPNDcVyEFxvfrqq5g5c2aHzi2knj174pnnnkFlZaWHaicekGceUurZeVh2AK8MIZMJeLaDBiEbwp36T4UfDw5CxrXCtDT0KkBpmnuzmU7jNoN7CkBDdscDrboHrr3aIa3ruOrr63HQQQd1Ko1Zs2Zh2LBh+Mtf/tJFuSpfUkqMGD4CUsqyzzn+hOPbfZ1f/vKXuPraq12/+J3vfrfTYMx8Po8rL7sSA2sGYtNBmyHflu9Ueqtbcz7/MgYwtT5DosAfaRcDAQDSPsmw5U/+m1r8I2j8kz7DiooKvDL9FRxwwAHtyrdSCqeeeip+9atfdeCu1y11aHEC+wpKwOHCa6SCi7Tx7jzTF1BH89lBLb/2OjRMmpwKj4YOxYC/3g7q0WO15QUAKJdDv0svQdV3vpM6tuK229H2+RedvkarzJt+Xjoopev9lQVyejvCGiT6K1hkw3zIhCOEcSfLTcb7V0FdTiqrOY2Vi8A+yfp2bYWKn1/ufx2qKp2FIxc4/Xdn/w6ffvppWUmcdtppqK6ujgeG5mI7r+0PZ1jlKvgNKBhj2jBr39rf9fRvTfF3S8F/oGDfQUj1+SLoO/y/4cjXjEko3I+PwfxxOyYW8evaIW84Vk7c+7oE1V7bNXz4cFRVVZWMt/LTx4sc7e5nR5n1xpXv1QbXDsuzCXe/ywp3nhv5O/h25DwC3hsgnC3mRvkOsp3lMbDpmI+yaUbpjxJo+vxVzHngCCx7exKgsm3xqqoqnPq/p+K+qffimzuNcr4y69siAw/W/jEAMItDK+/X0vcpIUQOg2oGY8PeG6FHbvX21+WoKleNIb2GYkDPgRAUGYCvhv1KaeG9gISChDSQX9P/ShmLrwxg23baejGtABIslecCm42Y78D0i4pUYKcjaKvNAnkGGG2h1kqZ8qji7awuahqKrW164Yo0Qaej3RWkP3kyf6+gy7UCAKEXEHN9iFIQwrxnZeDdsOXf3gS5awPm+uaxRCZvihSUUCZtnT83blDmvqV+DtLaPQbsrfISIGMLkLcpFAChhAkyi5MTQZICICAkAKE0YFtEcA/M+ooVXPkWEMhV5EBEyJGuQXYh9JgHj4TzQycXP3fQcrsv4j5jD6LX9UlY+LnybcXSxUsyy+1mwzZzPm2YZxqRwDtv/zcz/te33so8png/7cNsXxvG0r+fZfUDL77wYrxpTLSFxdSnqm/g7zJgeqnMt4ZrKyjkpXTxAOXrHkKTSXmOu61PJjy0nYHADo2F2nBXy5wyxzoFbs2OkeylU8dYLBaLxWKxWCmtdWDtHj164MEHH2S4NqtsjR07FpMnT9Z/YMBisVgsFovFYrFYLBaLxWKxWCwWi8VisVgsFovFYrFYLBaLVUQ77bQTdtlll5Lx7rvvPnz++ecl4xERJkyYgL322ivz+NI3b8acxw6HbFne7ryuXhWajKbQsvxTrPjowdSRil4bot92JwfnZk0SVon9VPLmCKWiUCzAzWwPZivHps0H85DtZGEd8MybS7DveS9jxsfLCtyjnxRXNlQ76z6KnFoImF0MOJVM//bH/oMDzrsT85asNNmIT6522ZMeaOCAfuRhfqnJlUoDuMN4bltE0HBtO+HTgvzgwTiIT5iM4wwSIL/wO/Fu/YRof2bq3kJgQZBWKZUDMfgq6JFHHikr3vTp07s5JywWi7XuSUpZFqBvn332wQsvvICamprVkKu1W5MnpwFla0JXXnklNtpoI/Tr1w/7778/5s6du6azVND0bmpKA2H36VGTeUoS2VRImda4ygjLUNyii1v9KUhVgW27H1k0CPmw1vqlePOcs/H4d7+N2fdOhmoHBLM71ZJfhdfmvYq737kD/138X8DZwNZWDmAmZuxhQSaRtZtFYHs7UJCI2egWcqLhKeTCBASiGCjFx9HGsnDvxG1b2BjF3wtRsKdU8NYMbykJrEzz6jJ2MlQIekKE4447ruxnf1dDA95tay0rbqGyG4eVFB8LUMbHHkiOOq3CCbnp8u7rSjha83WAYudlfZIYq2Kg6/Z+kveaBdlOxg/h4SHmJ3mP9v4HiSjzWV+6fFnsObrnShlh8eDMkJAPNaetDUcvWYTNv5yD61euyLz+6tbXt/o6Zn8xGzvutKPH9SQhOB7XE/MHpKDYIRDLgbOkg1sqIAUBCsMLfpA8Rxl4lyFyKQvYNPmQPh/2fnzWLMXLRyjk77DngfxDYbj22qHm5mb069cv0x5pr6SUOProo/Hoo492Qc7K03PPPYdBAwdh5cqVZZ9z6aWX4sYbb4SUeZzz+3NKxq+ursbJ40/G/932fy5MQfep8xbO60i2M9Xc1NxlaZUSEeFP/7gCf33qL51Kp19dPw9+czYQXK+hw+HtFnfM2iQwIElrw1i7J/AZwts2hfyGk++bjDPOOKPd+Z8wYQL23XffdkHZv4pKAYwz45gN+4qU346D5gIFx1UBGGdXq+GeSVj+pz+nwkVtLQbc8Q9EQ4aslnykMyDQ9w+/T4e3taHxzjs7lXSrbNUQSQcEhIF5WlxnDCeYtkdcmH2H5Ptwcw1n8yTDVWgRZIEI1311NST53XffxZ8zymiWamtrcdHFF8VA1zHgtX7Z+pNlNFolwu2vOwbJ6f8z7Xwh2XZbw1ENiNgt0hTEMxcNIdc6XO8L8iOVECya/PUp/Z8Zr1AiPABqA2Fv4kcilPgO78duxwYjibhZ+4We0VdZG2ywQck4qxaVWviom59h4vdIH0yuretOuDZRfBSvj2SM4CkctdvfWQ102y3YlgRsR4EfycC1hQVtW9i28RhQBKgkfNt/2hqWYMEzf8D8p3+Ltob5BR/nrt/bFQ+/+BCOP/V4VFVVB761CGTgvxFFDsBMiAzA2NZB6/8Celf2wca1G6NXZe+C11tb1LOiFzas3Qi9q2shkYdUeShINya3426pNPjXwn+1XyCvw2NxfH8qbd9KGigNeBCw3g7+7oHgxukg+PaZdEH27bQuWwq6DVWuoFvbPGxjhfFdkmuvFeDfmW2DhU5XSSRA0QJkfJUi8mBvgglLtP++LdaGjABBRDqO7d68w0Fvk5ImHe3vgPTtrzAeLyICSdKwbwWA7D0rDdN2fg/S++b+hOsECFACkRnj2AUcIlPHVKyPASLkYBcrB0w8c8nQ96b/JkP70oUgl65rH8y++9sN56sOfNbmmfm/ASEIEeE/r/wnVVZzFTnsvMtO7h27+gnCF5+nFy2t7lGNPn36+FaKbB7J+7HJ33nYN1ZXV2PrrbdOpTljxgy3HeuHy2jv+1T1hSIV1BNt58rAryXNAjNS+jqobVQLuzeg7cD2hT078HMhOO7KXUzK3Dj582K+vSBe8MVisVgsFovF6rxyazoDWaqpqcGDDz6Ic845B/X19Ws6O6y1WAMHDsRFF11U1op0LBaLxWKxWCwWi8VisVgsFovFYrFYLBaLxWKxWCwWi8VisVgAcMopp2DatGlF4+TzeUyYMAGXXXZZyfQqKiowadIkjBkzBjNnpif6Nnz2ND65a2cM/8U7Hc7zGhMR5j51VMaEMGDg6D+CctXlJILsGWGkJyeqYN/RlQBP3bDfPh0znTG2radaCh/fTLRVSuHzhc04+KJXMH7/YRg/djhyUTsnXHfD/OxygRFzl6zAmTc/gX/P+MRlhsxkT9maDTuyk0zdtpvYGoEsOBuRh2yD3GTW+ARVA/FTeuKrnS5LZjImgomsDniDYKo3BXtKxeMEoIQQsOKfTxlKglpQ3uTKr6qGDh1aVryvfe1r3ZwTFovFWve0ZMmSsuJdeuml3ZyTdUcHH3wwhgwZgnnzug4yeNppp+H999/HtGnTsHTp0naBMuvr6/Hwww/j0UcfxbHHHoubb765y/LVIWWYyKtWrUpFq+4gbCm0olOXM1CLJM8haYUDaZssTDfLWhcA8iauIEApD0Sxx1WQWh4KjZ98glfHn4xZf7ocI445DsMOOxwVvVc/HGd5y3K8vegtvLfkXbTmW/Q9wNvVHgZpbWINKoEDRwbAkhCiLQxcW1ioduTs7siAtyMRmW8PynbQEws0AZm0CCT8MSAODIM5Hy6XHhoTW+RGuZvy55JHNinEbWsLEIulVUYVPPPMM3HFFVdg6dKlJeMqAP9bX497BwwsnTBKl1N/rNCYNB4/ll5iuBqmYMtxxjAGcM8ufmUFC6mmgFWnYucn61XyPq1U4rvQPRXaD+8pef1k3BB9E36nw3S88/v0wbhFC1N5e6q5GW+3tWDrXKU/PzaOy75+MiT5bI5YvBDPZ7Sdq0OT752MUaNG4agjj8LOO++MCy++EEIIzJ07F0OGDvFAycTDCIHaZsM3yi4gCLfxpXKPQtlS1kn4aOYCYMqXXbufGmdLABTANN0CX4gR5gi2nJP79teBi08mrfA7K6+x85GRr2L3WiBdFtDY2IgzzjgDN910U5emq5TCQQcdhGXLlqG6uhz/Yce0cuVKHPzjg/Hkk0+267wHH3wQ+43dD4CuZRddeCEuuvBCPPnkkzjhhBNRX1+P2tpa1PWvwyZf2wQHjzsYhx52KIQQrl4o+HLbr19f3H3PXTjs0MO74S67RyQI5173v9jlB6MBBfztqb/gmH2OQ2treYtchOpfV+fskcjaTzEIqgciAoHtEezpLWt/FLdRYveRAJ5edvllGLH5CJx4wontGi889thj2H777TF9+vRuLbNrszoEOM4ys7IWTHDxzEaqg9T7+dUA1m568iksPfO3qXCqrkb/v/0VFSO37PY8FFPFNtsgN2wY2j7+OBbe/OyzqD0rne9y1dzWDIsEBEJ+svLvzL2b5OIYxjCm4L0pZQxmlTaok4ZewbAiWge7bdsntFuJU6SUGD16dNmw/z/96U8QQo82ktfPtH8KPdsiwybb7yXDgHjb4dp22wao4LmQ/Z3IVnmLSNXjImXGYLb9tz8XkvJp2ntKtS/IyrvvS8L7IzPY02MS8teO9U3+WmEfk/xNqr3gT5fOV1wLFy4sGUcZv0xxFR/rd1q2sFIymAyAFUF5LpS3rBF+8sdNFVwP7jwiYcZ8+hxrLenqE/weHqbvmmQD3DbttPdEiCC2CtJVro1XIO/EUABEmH87XpVY8e79WPLajZCtDVkPAABQN6AOv7/4bOx38H7mnqwdYH7rJri66J6OG1J6yxAECIowsGYAaip6Frze2ihBAgN6DEDPXA3mN81HPq89p3EL2I9vrRdVuHG0/SsIgiFD67MUIBVAwo5NAJVXBmStjG/QlFMokBCBLyo+ugaRaWtdw6vzbtpiIoJU0reJ+hW69p8M5NkChJ3f0RTDcLzv2k/zoi2/WJDpZxT59treqwAgFRSZcT25DECRzHTQub8dkVLfUrjYBAU+BVPGyeYTpKHn9qmSfs72VBkAl31zbt6d1DVMKQVpDkZCQCoJAQGJPHIiZzMAEemkIvI1lILXkASj23ITqtCi5C6eIARJorWlFff8cxKSOvDgA1FbWxv0e/46K5anF7HrUd3DjfNiYzf7UGzdTpQ2e3yLLbbA66+/Hkvzgw8/SN1juX1rbVWtXoTOPG+CbVKFgaqTG8srUgakTVCk/75IWbvW2MI6jilzwRPUTbQtu8o1297vpXPtfGthnx9sZvm0svxiMZ9copyzn4vFYrFYLBYrrbUSrA1ouPY111yzprPBYrFYLBZrLVRLS0tsxbly1aNHD2y55Zr9UZulNWvWLLS1tbX7PF71ncVisVgsFovFYrFYLBaLxWKxWCwWi8VisVgsVlfooIMOwoYbbog5c+YUjTdx4kSce+65qKmpKZlmbW0tpk6dinHjxmHq1Kmp422N8zH36RMxeMyfICp6dTjv3av0BGTZ1ozmhW+lYvYYujN6jdg/49xiE4TtPjLjEPTkNQdpCI74iZx2ErPQsxNJmLgSgAAorydSQphpj3obUGiTCtf86yM8/tpcXPzLbfDNEf10TjoCOghV5PRMSFWhExKT4aRUuO3ex3DB1bdi2eIFyK9qgGpugGxphFrVgPyqBv0MUvJQPUF6UrID+IEc2E8ICmB9kZvsGANsO2i2ACmAhAgmZCI4HoAF4SdRtgvkF6aLAOQXTp5VibTKeHXtAW19FSSEKPl3WFtttdVqyg2LxWKtO6qtrS0r3mWXXYY777yzm3Oz7uiee+7BbrvtVvTvhvv164f6+vqSNtnEiRNx7LHHuv1///vf+OEPf9juPEkpccstt+CNN97A888/j8rKynan0V3KAmtXwpuJxS3ttC2fhRdyYYG9HezGzolf02MMfX5CYIRPy8KDrTWuUTk6Zh4aOEGGoyLMFRSAhtmzMeMPv8fMSy7CRmP3x6YH/RiDvzsGURSlH1YXqSXfgtnLPsUHS9/H3JVf6pyQwdc46Iq3bu2dCvLwamGOihCKbe1xZ3tbsGQA1RbBYjfB+UKEi+GEtrmHUwoEtrh94jHIts+7x5jE/w2BMhq6gwAuk4CYJGxxe55LTAXxQiltf06ZMgW77rprWWOv6S2r0Kwkqs3zLUdFy3rRWOmj4R2EYLdk1sO6E9YBlREeHovX57BWZcd1eSmQ53KVzEt4HUI6rTju1H+nw+Jnbl1RibNq++Cy5ctSebh6+QrcVtdfn5HgyiTTzc55vNgdt2TxGoNqDxkyBAceeCBAwNP/ftoDppUqH6rtCoky/5tjQbiSKnZe4C5BrFRkwN7K9XUQBZDaoJ6roBQ72GEA9HGXUz6OA2zbe4qlZa4XZNSD6BiuvSb0ySefYPz48XjiiScc3K2r1dLSgvPPP7+shQs7oltuuQWnnHJKpg1VTH/7298wduzYWNm0JX6PPffARx9/iLD8xyIBvpxaW8jsH3TwQdh3333w6KNTOndjXayr/nYlnnroKcyc/ib6D+qPTTffFF/ffiS+s8e3MWDwAB2JgM232gJP/PcxXPKbS/H0I1NdG1SOWlpaUFPTU9tF1mZB4FckC0W0oG29LIkLd/9S2kYx28VslGRTcMyxx2DTTTfF2P3GtgsU/vbbb2OzzTbDzJkzMWjQoLLPYwUyBkaxfii0dSyA0Up2M1h71bSXseSEE4FEu0cVFeh/+22o2mnHbr1+uarYeusUWLv1nXcBKQFRvp0cqrG1QQMCoSGBjmQJaHggdJDjasKDBQGEnX9iH25f9+0GyK0o1s8Xk4vTkW46HKKsBX19h+HagQ488EAsX768rLhbbbUVjjn2mPZdP6Pd9Amg4LApC64NAKR8fxgLT0Ah9XjbtvfWXk5Yd+HvRALezjbXT/bFWQOdlH1o7smOQ9wVLFQbdvyTzj9DtbteS5YswcqVK0vGE1V9y0wxHJ13g8qAa4fR0nlTwXcy3G4DQeEOHHcE93t4aokvgv5tPOE1NGBYD0mG/+3devjC9j8jj7quqALjTELr4vexaNolaF7wduHnBuCQIw7Bmeedgb79+/o6aK/g2nzrHfH3LmwDIP0zqYoqMKjnEAMlXjfVo6IGG0cbY+7KuWhqa3KLWgPWBWBbWAEiBYMG1u2r0phtAultUr7QSTIsahMmTVuqpG6bKNgnASUBJUzLpwiwbS1MSbD+RAMNtqBpIYSz8fRignGfgb0PIoKSSTCw9yu4smmh2u6a8Pa/0rZJ2H4r0pByZZ8TKc0ZB2n4sXebOP+F7XfI3o8w8G9X/3zBtItB+FRs3sy7IYCkTkta4LLyXgll8q5Z+AICClIqV0tBBKEEciJn/D4qDmaWGoqulHLp2L/zSOUprJiUeH4B2Drctz3aJedejM8+/SxWNqt7VON3//s7fb3YuMyVzpSkNOXLdKyxcVw8leBZ+tANNtwgleacL+bosiN8vHJEROhV2VsD0VXelAn9tzYkLBBeeTi80mNSpUQA0DbQdLPKIlnbGPBlxoQHhkBMzsdlD+mKDaUIdlhrTOSg5TclKKtbQGI/2Y10RGyGsFgsFovFWs+17o4YWSwWi8VifWW1cOFC7LDDDu0+b/vtt+8QkJvV9dp9990xf/78NZ0NFovFYrFYLBaLxWKxWCwWi8VisVgsFovFYrFYX1FVVFRg/PjxOPvss4vGW7p0Kd57772y/1alrq4Ojz/+OMaPH4+JEyemji9//x40fvk8Bn/ncvTabN8O5X11q3nBa8iajDxolwvRvplXhSYNk5ug5sJVMCEtNpmXgo8K/g1jEJSebQ8N2jYT9pWZcEwK73zegIMvnIb/2WUwzjh4JDbsXwKcXug2S7IJ0hEyodrhrRk9/fTT+O2Zv8XMGTOLXyRDUkoHziYD4yOhcX9CRIgCmLYF9InwIwjC/ae3NXBbZ9CDAT14W8u/Cx3f7ZnJt/4m7UTc2P0Hrz32lErNhY/NHeXZgMW0fPnyklBtAPjmN7+5GnLDYrFY65YqKytRXV2N5ubmovEeeuih1ZSjdUNjxozB9OnTceqpp+LVV19FU1OTO9a3b19cdtllOP744/Hcc89hn332QUNDQyqNzTffHP/85z+x445xwNkPfvAD9OzZM/OccvTqq6+iqqoKv//973HRRRd1KI1OK2Eit7S0pKJUOChpDJNTXoKBkiaXBQarjDMKcRxU4nixbx2PEJmLWARQnIhi09UwFoIGb6umJsyedA8+nnQPXq+uxtxdvoM999wTY8aMwfDhwwvefTmSSmJJ82LMXTkXc1Z+gXkNcyGlhuqRCKFZ/mmEIBAycB9hj1DcXraL23jAtjAg7Ejb5wEo20KzI2ubQyASkY5vgJNE9koOTQkNq/T7guCg2w5o4nJsbG8K7ySA5Nhw5XZjacDFTXwnQGwpgFoCMLLzzjvjiiuuwJlnnlnWe/rmvLl4e+iGYRIllVX602Hl1aBkXbFsIqj42VmjVh9u666K3YONF6/Tvp6HIKtCue2KUQ8lvvV2UEYScZP7WfFt+JE9e+Gx5ibMTLRpz61qxqf5NmyW89Oaw/PS95UOaVYS5yyrx9PNzVhextimO/T1rb6O559/3gx1LQUqBFGpFFQtBtS2IhhwljkWxpe6nQxQTzH5c3z5KshPzDoQ1NkkeNHuU1DoQ/h2ErLtkgoA23bbArY9tDABgqIAPFQMrh3zFzBcu7OaNWsWfvazn2HmzPb7nDqim266qVvA2kcffTRuv/32dp+30UYb4YgjjgBg/IhBuVSxMLsXxAk6iKzyqpTC/Q/+C2f/7mxcfeXVnV/Mrwv0tWFfw/f3+h6+t9cYD9SFhUAq30aYetGzZy9ccvPFWLpoCe64+S7MnzMPTz74VMnr3H/nAzj6pKOMrePtI72Yn32SbjmSmNXiFiuhhC0T2BzWz1hs4Y+kjbL77rtjxswZ2HmnncsCeFrNnz8fw4cPx7Rp07DNNtuUfd66qeK2UVlRyzzd9ZOF6oXpE/Kqe0D/ANAyYyYW/fJIqCSMP5dD3cRbUP29Md127fYqGtA/FaZaWiBXrIDo06dDaa5sWQlb75VUGqpp+IkKCADGFliJWAupDGzQtSWmy3fAQQOHjGdad/S2vw+SM3XVV9rCC2t0wv7t1MkdV2fg2hdeeCEefvjhsuLmcjk8/fTTHbt+IXijDStYVeN9p7XpCkG3w/zE+9QAjK1seDA6Mga1h02GoyW4vrjogCnovt3Y16XtozBUqQS8lAAAIABJREFUe/Vqjz32KCterqa9C1y0o09rr0rAtYFwXFMoX8n8pb0ICOqHboQ1uNb/7m1jhxhjAGSh2/ocXeBtIdc1T6du41sbMPRXJGDDKkjDSLatQv0bN2PZrDugZOH+etgWw3DR1Rdh5113hh0Fkm3z/Y7zKNjWQS/IYPoEqdw4smdlLwyoGdCucd/aqkjksFHtxpjfMA/1q5aBZNAGkbWL8xCK9MIDdixtFq3QUO08hBLuUSoFkLSPVgEkHPAZwo+XVWwADljgts0D4N8Tmfei/9xCmfwE7aFLh4zD15ZIcmBkB6oOYMoWYAzp36Vwvu/gPAprhfUxkC/3tj7aeNI+J32GdDBvnWcJgBTp38htk57w2bg+igBSAoAMQMy2xkrvY5Xeb6LTI5BebQwKGtKsICBIumoJEXn7x8Gd9SMioUyweV6RHevYPMaVHBe5/jIW7uM2NTfhj+dcgNsnpsfQV113JYYN28y1VG6hSXOvNTXpv6VZsWIF8nmJKOcXb/d5s1dNjN2CfNfV1aXSbG1tRX19Perq6trdt/as6OlaMQUL0YYpx7odVdYOJgWpAEE+vkagh6XOtJOknJ1CJFxZgR1Tu/vST8/bs3Ej1IO5C9xX+gV3W5fGYrFYLBaLtT6rY8sRslgsFovFYrFYLBaLxWKxWCwWi8VisVgsFovFYrFYLBaLxWKxWOuwjjrqqLLiVVRUtCvdiooK3Hzzzbj22mszj7et/BJzHj8Ccx7/GdpWzmlX2qtH8clczQuyF7KvGpQFG6fEdxienCxc6OqUICyEqC77HU4Utt+GAGH/PJr0Nrlw/yEQJBT+9dKX+P6ZT+O8v8/El4s95DGWzUJZLckkSEcoBBUIr/Hcc89hj932wF577NUhqDYALJ23VEMBSUAoC+0jA9uzT8DC/giRAWxHBuYnQCAh9IRl0lBuYc9xAAQ/SVNDcoSZ+BrABkAuHgIwtwP3uUnCwYRhIHa+e0SFQDkltD5Msu5KvfHGG2XF22qrrbo5JywWi7VuatSoUSXjNDQ0YPr06ashN+uOvvGNb+CZZ55BY2Mjpk2bhiOPPBLXXnstFi9ejOOPPx6ABnB/+eWXOP744zFmzBh85zvfwU9/+lM89thjeP/991NQbatyYTzFdPHFF+Oaa67pdDpdoVVJwBs8WLuQSlk7SQs9ZalTRlgifojFiFvWMHhExKzucB+ABj8H51orPbTghTkemW8BIAIwqrkZ991zD4466iiMGDECAwYMwG677YZf/epXuOaaa3Dvvffi2Wefxcw3Z2JFy3KsaFmBZauWYUnTYsxd+SU+WfYx3lr4Jl784nlM+egh3Pnff+DRjx7Gf+ZNx7yVcwEFs+BMpPNFwfIyZBalEZH5GBB27LgPt6Ds8BPZYyIAaYsAph0sdOPi2nSNnR0ZW9ulCYrZ4kTCsI7itnhyDORRPeTYHjF4j4mRaWarAtsZ+4Vs8N/85jc48cQTM48ltVIp/HFZfVlx49fODqOSsdJHY99mSFtufbFlOHzqyTTTI1Uf32PSKZZe1ic7jVLXsPnw10rWSyp6jfg9JZ+xAnBFn36Zz3dWa4uB1sTjp99KOuSvDSux/by5+Fdj4xqDap9wwgl466230LdfXx9IASTUwpsSgCb37ThlHt2jlI+vlIb/6HDp4riUlPThAaA0BG2nPkD6E4vj0wR8ZuxxhHkJgIYhrMimY0FpPm0LrLKgqeznYWFEyj0/FX+uieKQ9K8U9LcU0NoAO15TOu+887Dddtt1GKo9cOBAfPbZZ+jXL7uOZ2n58uUgIhxxxBF44IEHsHz58g5d20pKib333rtDUG0AuO6664oet4BNv5fo28gFh1FiuvSySzFv4TxccNEF2G677SDEmsE5CEG46a4JzuZw9gqChfesnROzYSIMGDgQp517Ci66obwFaF594VW3oIjtvbSdA22rmG1h/LkU+gQR+gS97y+0UQr138V8hUSEkSNH4qOPP8LQoUPb9ewaGhowatQoTJkypV3nrWsq2n52uqksbHNlNcO2bW6TbZ29cKZa33oLiw7/CVQSsh5F6H/jBPTYs/Njyy5VFGUGqxKLfRXT8lWm/TVVTVnAtjR9OMX7SKWctRJsWxV4v0VM7ZJw9fVMHYEoP/roozj//PPLjn/FFVdg8ODBsdGD/c8u+FRShV4HJXeDtP0vSak4hRT+PpS1IEJ6BGQyYaCjdjtcOCoJ8rRp+t+mYBa4Ind+QBlNXDM4PwuqHWQrFr+cZ4yOlYf1UZdccglef/31suL23bq83/Hj6sbnXOB3yfDdphYR8LGCb8oIzzoGl5j/7dyP1jX2GG7fHSOhPzbcVZr4Im06XmS+Q2+EAKnI/KYcwXoGmua8jC/uH4f6N/9WEKpdWVmJ0885HVOefxS7fHu0tgudDWpSp8i1JNo+JEREIIrcYivajtQ+ij7VfTGwZmDZdW1d0eCeQzCgxwBIJSEhkTcQZynzUFIhryTyKg+p8hrQrCSgFCSk9xsoCZVXgJJQ5D0tSknDodb9twycDnZ8bv0Wsb6dPLjaNrt6AfPgWylTxPTfEpAgY0J4f6Pzk5II2mQCKbOQjiLzdwz6Y20NmHuw7be5vBsTBDeg650Mgsx9SPOfTzPwQRDMQuSmNIXtegySHyxEJAh5qSBN9Vek34W7F1OWoeI2E6Q0z4og3d83KFRQBDtOsv2T/gaUIkCQu2dSus+zzzfpc7Z/n2EXZbTjWNdKmDZr9ief4YarJ2D0drtkQrUv+dMlOPyInwDmHHJp+zZn8JDBqfOklJg9e3a8X3ePNN232lC7nwXrBoz/oAN9a4WoQIQclJKQKq/rAeDqgJS67uQDH5b1vfm4tq4o48fyC8poeT+X9be5ohnzX4U2b1B+E1JQ8UOBLf5VsZdZLBaLxWKxulq50lFYLBaLxWKxWCwWi8VisVgsFovFYrFYLBaLxWKxWCwWi8VisVisdV9SSrz88su45557SkJUrNoL1gb0JK5f//rXeP7553Hvvfdmxln5yRQ0fvEsBux0DvpucyxIrEV/1hvOAsuYAVxRu2lsgmG2kpSZrDC7T8Gh5H6YIXuMACUASDjwGxFICShIkzfh4usJhcqHkQKpCIqA1rzEX//fbNzx70+xz7eG4ojdh2GnLQcUn3tdYh5bu6DaAJqamjB58mTceMONeO2114onXoYGDO2PyExMFlFkoNrkgDlkwH4RaZCOn3hpv/U5kSAHRyCQAWwLAwMKJsNSOE3Sgwfi0yeRimMejJt0a19vHGDkwQUx8IB9nEE5SYEJwnLcUXVFGmuRygFr53I55HJrUXvEYrFYa5EuuOAC7L777iXjTZo0qSAI+quu0aNHY/To0ZnHamtrcfPNN7crvfPOOw8PPPBAp/P1+9//HuPHj18zfWBgz2SBtauC7ZDllGVVZ+2Fipn50EARZ0sFcZKpUOy4s8CD/JADQVicj4Rd8kYvamPjURgveVETNwIhD2WXzIndzeLFizF16lRMnTo1dm9RFOHOWf+Ahrx6mIx08F2HVIEgYe69gI0uSMNPiFy+7RhF27IaWOIBKh4GYxFjFhwpDCgogobNCGODx+DbFrDtwNxx8JCFUQoLNQnsemt3u7wG+YgjyZK2OMULRJm2eAwqFsYpUxMmTMBNN91UVtzbG1bi21VV2KO6R9npA4VrQLn1JDwa+yZ/DEjXwWSKybpEiTNT9THYjoeRiZ9VO9s/dKVYiYjX7/A+wrDkuWFcGz95zqYF2tNlpk4mrxsvVvEtBeD6lctxVSdhvJ3V9ddfjxNPOtFlLwW7cTBof45veXyIAy5JxNNy8J0AeOX+VT7dFGTH+mdUiZJdXKGPh8w2WZBhAnodhtv8eXaQcu2Mg2cTuTRduNsjd33dxJiexl1HZbYzNl6h/XLu96sEOJRS4n/+53/wyCOPdDgNIQSeeeYZbLzxxli0aBFOPvnkdtlud9xxB+644w4AwCabbIJzzz237IUPrdra2rDTTjuVvXBYUj8++Mc44IADYmGUKJOAb7c9mj5RVkxl8wvQGVvI+ksJ6Nu3L8763Vk463e/NakoPHD/Azjz9DPxxRdfdCj/7RER4cJrL8ImwzYxMD2CJO0XjcH4gx4vDkXT9biqsjz7uLGh0dswxn9oQXMWvSoCGwruWln2lgU+hrZm2kZJQU8B96rCuAMGDMAnn3yCnXfeuV1Q+ba2NowdOxbXX389TjrppLLPY2Uo7BwThlay78oXgHV2Rq1vv42Fh/0EMmlL5HIaqr3vPl1+zc5KFbB7qKoqM7wcLWtZGiy6Ye0WZSCRxhYwgzBvm6Ttf5dHF8e8YjPGUiZd0g2lyXiZmVSmR0+MU9xh2993xuhZS/XBBx/goIMOKhukuP322+PUU08tGqf073hGhX4HcfU0+wVm9aFZYTZ9lx8V+BESefT+BTKgWLh3bvvcVB5j92yu5wqnDkzegR8X+fKUBf5MjX9jY5XyCvZXyeYsplmzZuEPf/hDWXGj6n6o3eIQAEBbw1zkmxejst/IMn9L78YGgoJGL+EX8ePDrCwkA4ttJ84J+ks9LpPwXjfT1gLGixb2t4FXzfrJSBnnhvftwaTiBnS2LzCXl41LsPiVy7Hio8eLPppdvjsaF19zMYYNH+YeVVhndVW0nkKK1XHYu1GBTQdCv5o61FbWFr3uuqz+PfojEgJzV8z1NrCxj4XSzyuvpLajdSgI+u0TKZA0FrQSEEJB6Ydu2i4JJXxLJ6Gcn1YP2827UfY96DG7t8EJUklYWDbMNYHgXdqxRMIW934AHaSUAlm/o3LRTFrWj6FAKiyHrqhC5eHCvevE+ydckx/0L9ovEY4lTN6lHf+EvjkykG5zPgHSxrFjPljAMsECwN09SuWrFkwdNf2OktKVdalfnMHiu4dq3ru3yygiKBnYYQ5eni2hO1gAwOQ7J+POv98JJSVWrmzAF599gaVLl2aeN3jwYFx74zXYe9+9TV6EW7gi6H1BALbccsvMNF564SWMGD4i9k5tDXd7BfrWyorKzDSbGpsK3GlcWX1rVUUVGlsbYIa/Bpitn49+83pfw+eFOS4Cm1hDuG2RDkuLtZnJGRq6Rnk4tmnrAvMXsO0g4oEobHqxWCwWi8VisTqnNbPEKYvFYrFYLBaLxWKxWCwWi8VisVgsFovFYrFYLBaLxWKxWCwWi7UapJTC9OnTccYZZ2DTTTfFt7/97bKh2gBQ1QlQwcSJE3H88ccXPC5bG7Dgxd/js/v3QPPCGR2+TpcrmNglKnqlDqt8GvgXnFwkPJwilp7GjtQ0PX+MYueE38ExB3MWZtNONRVmMqBwx90x0ttteeChV+Zg3MXP4ntnPoar7p+Fdz+vT99GibnY5UK1W1tb8cQTT+C4Y47DRhtshKN+eVSXQLW1zARLA+ITIoKgCBrUFznonqAIQgSwPwP0EzCAbRVBCAPkFkJP2jUTPkUAVCCEQJxwUrR+zEThpEm7bSbmBmACO1kzc7Jl8O1AB+TjhJMnQ7hhp5/kegY8ePfdd0vG6dmz52rICYvFYq2b2m233cqK99JLL3VzTlhW3/jGN3Daaad1Op3GxkaMHz++C3LUQRmTIwusXZEBXQhOKZ5gYi/TIie/n7RaKbGdttLT39kfbT8ay9x8yFrmmeFRzCosrcoelQ5knSNt/woSiETk7GEbJgzoOhIRIhIFPjauOV+III1IX8OAsCOTfoQIkRD6QzmdhojiaSFyi9xEyWPWZrdwbgi9uI3Jsx3TCPtMAQfcpkxbnEAiDshM2uIOmEMo+MRTUO1YGUiWtdJv7YYbbij7vZ6ydClk6WgpFRuVlo4VPxr7DgBAWWdTIr5AvC7ocD/qyYqfPMeG6dJBrp7YT7H/ROITufPj+QvDgMJ5zjqmEmHhc9kgilLPaJlUSN63lUqF+CI3tbk5ldbq1sitRnrYjoVoOxiTge1oQlUQFlQapVyYY3EHUCelJKTfM4AfvViAkjYJFf8GEGB+/HlKGmCQ/0iVh1T5VLiNj1g6HhwkY2nqe7cLGNgwmxfp8mBSkPHnY+hqAGyfFH9GyhCxHFzLwcqznTFpGHL7AHruXa7namlpwVZbbdUpqDag4fJbbbUVAA3Zvummm/DOO+90KK3Zs2fj6KOPxvbbb4/6+gz/WwGNGTOmw1DtH/zgB5g8aXLmsaz+S8XCC4M8S0M4PTj6gIMOwAeffIBP53yKH+72ww7dRzERETYZtglOOO14vPTei/jxTw7ytoawNou1SfS3tVkiyvlwhHaUQE3PmpLXbm5udlBtCmwTYe5eLyLifYjOlwi4uAh9g879136odpa9UllZif/85z8YO3Zsu56pUgrjx4/H6aef3q7z1mZ11tvpHnPYxbWz/U0qmVabbOtUeqFaZszAwoMPgUy0NVRRgQG3TlwrodoA0DZ7diqMKishajsOGF3StCRWACxc2+0pC40MAPz2W2X0uWRtliIXTRW49b/f7YgaGxsxevRotLa2lhW/oqICTzzxRFlxk7+fFJTnjCYSQNGGI6sPTf7OE9sM8mOBrcn8hdBr93sQfK8R/PAU+50qdTwj88kxk713CtKy+Sw2/i3XY7G+/cbUGe2xxx7B4mfFVbfDqWj88kV8dv+e+OjvW+PTSWPw2f17YtWiN8u8WomC21lllY/k4sCxyxPSBgsljhcekSfrkP1t24/obZQsT4StE/738lgdStaKoO4sf/c+fHbf/xSFaver64erbr4Kdz18N4aPGAGC/z0+XGAloghk7EEiAQgYf5aJoTzOFwTUredQbau+Vf0wtPdQ5GUeeZmHlHrcLiEhlTTD6jzySiKv9LheKQmZ18fNaB9SmjE7KRMejnc1DNgtRGiG5e6YWUlOBf9Ks7i5LgrJdlT43/ZBvjgJe74ChL2uLXrGD+CabpVIk9yCdoosFNnYiEL7TmwpVwi7LBMWs18M6FppSHJeSeevCWHJUgEkPVDZ1jUFmPO9f0PFaMkCFkavlIdwk94BQei8mcXU7FhGEBAJ77sVDtCs3L2QEIAS2het3PKNEMa/K4QfawlhFjMS5BZjnPPZF3jp+Zcw7cWX8dbMtzKh2ttuvy0uuvxCTJ81HXvts7eBlZOrj2EvbluI0btmL5T6j7/9I9FEFfg7j2TfSiho85RjCxXqWytFhXlv1uelvF8tfJ+ACYc7HmK0E948uPfkCqUJCxaQ00EqdkbykPOXJQ+yfcxisVgsFovVZWKwNovFYrFYLBaLxWKxWCwWi8VisVgsFovFYrFYLBaLxWKxWCwWa72SUgozZszA2WefjREjRmCnnXbClVdeic8//7xd6XzrW9/CJpts0uF89OvXDzfffDNefPFFbL311gXjNS+cidn37Y4FL54D2drQ4et1rfRErnzT4tQR1aaBVoUnhGdNCrb7KrEfmw2c3k9NPE6cS8G2CifrBROE3bRdgCiCnVhM9hj5eIDAp/Mbcc2/3sGeZz+O0b9+EL/9v5dx7/Mf48M5ywpCIrKm2NlwAGhuacN/3v4E11x7PQ7Y/wAMGjAI+/5oX9x+++1YtmxZOkGKQLlKiOqeiHrWoaJuI1QNGYkem+6IXiP3QJ9R41D33ZPQY7OdszIDEUVuujIZ4J8wkzUjA9CBeTJCRIgM9Ea4ic3CwLUDCLmJ45GHZvKnKQcC4eTIcLplfGJ2bLKteYc2RubjVQW2M/bLhRl8VfXRRx+VjFNZWbkacsJisVjrrnbdddeScd5///3VkBOW1VVXXYVJkyahb9++nUrn1ltvxaJFi7ooVx3TY1MeS4VVUNrCKcS6KqbQQs/i+6RMb6QxREmEVPixtmAI6kUyDnkrUoTnEBAREAXhBA0S/suKBrSVAT0dOHSAhkKKnANnCwgDitRAksh83AIzlPERAUgyAHELihxw2y4848HYFqhtwNmx8zRoWwido8jY3nY/vKYGbocgb2OTk4YORTBQyiBMwNvagLXN/ZuL2+IoaYun4CdZtngB5ke5tvgJJ5yAXr3SCzhlaaWS+OGCeWXFTarUaNXvFc53spy7ITAVPtOW/7DOZW+nYdWFrmuVgcdKwelTeW5H+umRXDyPYbyse0s+h54iPX359ZaWgufAlMMk048ArCgTwNad2mijjTxUkgLAZAyKow86H4Hj7XigtjvNgXk8UNuCeqQDaNtzPdjao4E8LEgq/ck7sJZOw32kv7aUet8dM/HzyqcTQohC0La0ACIlPYxIZQO2pfLnw0CppDRh5lxCFlzbgzzJ7ofPO6HOwrXXd0kpseWWW+K9997rcBpEhOuuuw4nnXRS6tjIkSMxePDgDqf95ptvYvjw4ViwYEHJuBMmTMC0adPafY2qqircMOEGPD316aIGU4fg2vbcdsC1QcDgQYPxyOOP4J93/xMDBg5o9z0l1a+uH267+1a8M/e/+PfrU3HmuWdgwIABzr7ICbPgh4Nph3aRXyjEfzx8O0cRGhsaS+ahuanZQbWt/SKMkSko3mOkoNrOJonbJ0DyHZRnnyQX4LMSQuDBBx/s0MI811xzDfbff/+ygaCsQkr3o1nte6ssDy5cSi3Tp2PRYYdDLl8eC6fqavT/219RvcceXXKdrpZqaEDLjJmp8NyIEUCGfVWO8jKP+ualAVTS9MNJMyax6ATZf0y9KtQfhz8VlWeHs0KNHj06E35ZSBMnTsSgQYPadY2yAc+FTKkSfWghwHap/MQWVbV5pHiaMcB2KslCoxsflIRpJ/PloNpZi0q5LGX3LcXEUG2vKVOmYN688sb2UY8BqOw7HF88cjCa5vsFiZsXzsDs+/ZEy9L2+F278R10CK6dPJA1kg63QycEwaOEk2VexELjnolgm5JhAWjb3hMILfUfY84jR2DhC3+EXBXvQ0ON++k4PPPavzHuJwcjJ7TfKhLa7xeZheBApH+bF+bKBhDsYdoe5m0hzf2q+6H3VwCqbaXh2htAQqJN5R1kOy/bkFd5A/61i2Ups2CW9R1YwLaEykvIvBk/k3IgX0CP4R1c2y2Apft1Ahxc2xhp+jiF6GpAKVtmDPga0E5dCb+wjn2f1uRT1s/rgdL228OsfalV5P0P9sIKSsO1oeJrJpD2iQAKQvgBhFLKrLHu65OS4eIhphYS+cX8HHgZUDIPQMPIPYuczDPUHp+Yp4wAJewta4+ICCjhBEDKvAZYKwvGBpQyz4UcXh6kTKoKzuZzdYUEoMgtAhkupQf4tIqpf//+GHfYOOyx156o7dVbw7RTvmT78eO6HXfcEQMHDkyl98LzL+DBfz3oWh/XVyPoW226iTHyihUrMvMoSti6xfrWHOUSvipfRjxAW4Pj3YJw8HDtGEjd7Xv/l5VfPA6xchUrg+iAf6rQ3yHFVyFisVgsFovFYhVRbk1ngMVisVgsFitLdXV1OPnkk7s0zQ033LBL02N1XEceeWRBh2dHVVNT06XpsVgsFovFYrFYLBaLxWKxWCwWi8VisVgsFovFWve0dOlS3Hjjjfj73//eJUDDP/zhD10y8XnXXXfF66+/jquuugp//OMf0dzcnI6kJJa+eTMa5zyPDfe5CxW9Nur0dTstBdT/92+pYMpVeyAbUUGYQvmyk4FJzxgEgZJABwtUgoCZoam/lYGtKAVFZianiROLbydmKgAUmUmhZPIf+fnPKsyRwpdLmnD3s5/grmc+BiDRo1Jg06G9senAXhhaV4P+vatQ27MCVRURhADa8hJNq9pQ37AKC+sbMGfRCnw8dyneff5fqJ/xYNGn0Gub/dBjs50gevR2zyU+hREIZ4wSCK2LP04/TSIN64s0GDsyk1mFmcRsodmRgfJpuLYwUG0yk50tCIc0dEfYqZnCARH1fGgBJZWZ5GimTVIy18G+zX84b1yFQRS7j0yYQVAlGUzQPi1enAblJ7Vw4cLVkBMWi8VadzVmzBi89NJLReMsWbIEUsqSEABW12ncuHEYN24cHn30Uey3334dSiOfz+Ooo47CQw891MW5K0+LFi+CECIF6/taFGXG90BSr/h+8mjM6k7HUtlnJc/xJpxfFsUe1yHKxbGWuMWASCgIsuAQ5cLz9hzDbrFpzc634anGpsz7T+pHP9kbgoQx8wmSLLDWA1stHMODWRIPw4daFIgGAAUAEDJ3pm1b/S0MmEiAQMLiYoxNLYJtZ1sb6Le1wU1YBA3UducLY6uT0IgUc8yDteN2Nhlb3+Y4ZosTfGhX2OIJaGV7JITALbfcgp/+9Kdlxf+4rQ2/qV+CK/vWtfta4W0mw7NrR+F03O1bxpAdvha5RnlXCGOWjpG1HyqLNVronHS66VjBaDTVdhTLGwHoR+l+cK7Mp9qvGJAokIKH9Dd02u/g1aNHDzQ1lde2hHJzkiiE2qThOrFQsnvKA7VtOxTCdxJxbLwEcjqAYilfFs2xREBw/WyYj3vfwTnKQTNNHOOcCduE8M5JBbApmw/Tbrr7UgZGbMNd/bF+nBDY5a+vr2V6G3cdldn22HiF9kupULrruj755BOMHDkSLS0tHU6jd+/eePjhh/G9732vYJyzzjoLp59+eoevsWTJEuy666748MMPi8Y799xz2532Pvvsg0mTJ8XnnBVp8q0tE0rFwlXB010ZtfaQ9Zm6E4KaQQApwoE/PhAH/vhANDU24o5//BP333c/3pzxJlpaW1DXrw5EwJdfzkVbW1t2fokwasdRuPvhu1BVXeXAX5IEhGtXyAHqyLVfHhwX97Mh0f8LvPRM8bGPVUVFhbNj3OIfFhJH3nbKhGqLAHRKYZbi8FMHYaTANgnugeInF2wHrrzySgwfPhy/+tWv2uXXfuSRRzBq1ChMnz6dF6bratl6Yt5Ha74FPXI9OpXkqpdewqKf/xIq0eeL3r3Q/+9/R9VOO3Yq/e5Uw6TJUKtWpcKrvl16oa9CWti0AHlICHj7LGbeW9vCtg/hOCo2IMyoVyUMw9CODqX7+w7e0Hrs9x8YAAAgAElEQVSkww8/HLNmzSo7/kknnYRf/OIXHboWOVuvRNuXaF99AijYh+rD6X40K8wWirDv1MGJ/hOIH8saM1A6Q+VCvp39V+p3qETPVI7WR9uyM7rgggvKi0gCddudiDmP/wJQ+dRhJVsw75lT8LUDHgUyxpsFEkW3kUgpcGS5oKCepS7rOjyzX8q7l/Rq+GMEuPFUaG9qe9WOxgip9CnIg23gjaGo2lZh6YybsHTmrVAy2/4EgM1GbIYrrr0cu3x311jy+ud3BQvI1jkil2Nf5RTs7/vWJylMR9Grsha1VX0KXnt9Vf/q/mjNt2DeynkQRKbFI4hgCwRIlXftUEQEKO19lQAUCQjKQ6oIQplDCpBK/06hpNS/6wOg4F9p7AMy4wbA+LssABoKipKeYOjzpQKJ0Cdg/25E1w2lC6o+Ysb4MbsCyvyvTFWyfyNi65X3M6vAF6MXH7NttoKStl5p40IqZXyh8IBx8r4R1zcJOHi2zrL+GxQpFfRD9Nm0/hCd/+AkqZ+1Uso8P4JSef38pK1ewiw+Zu0fAeFsL/e4Aui8cvUS0L4xBf2skfRfBP6YUn3U4sWLce7Z5+Lcs8/FjjvviDPOOgN7/Wgv96AcIN2lr79zuRyOOuYoXH7p5ak0jz36WGywwQbYeeedXXtQyq/8n9f+g3sm3ZOZx2LjrFJ9Kwn9nLUfSZdnqQCCNL8bKCjSv1aEcHoBAZCxf92QUqXad1ccVDC2Jv/UnW+JbGxKhNmMhmm2w3+V0Z211//FYrFYLBaLtb6LVOf/kp3FYrFYLBaLxWKxWCwWi8VisVgsFovFYrFYLBaLxWKxWCwWi8VaY2pra8PEiRNx7rnnlgWOLUfbb7893njjjS6f/Pzxxx/jxBNPxJNPPlkwTq7HQGw09j5U9d+mi67asT8XbvzyRXz+4P6p8NrND8bQ3W6CJZ0U/nNklfgulJ/EJOIQ6gQFKBmLp1x8e0yfoyChZy/6baXyAPImnoQy28rsA3kTTwHI63B3zKahr+HPMekrc32yefb3oCdM59Gy4AMsfubaAs9Hq2bEd1E76uBEqJ1gF5+4SBqpZ4IIK998CCv+OyV25p6H7oETLzgeApEGYwuNxI6EAWmTQEQRIhFpoF+4LSID4BaJ/Uifb6CA9hPCcjSc24cBCGA55Lb1/3FYjp2MmwnLQRFYTuyJdf2kwfUNfvD9738fzz77bNE4Qgjk82lgAYvFYrG0XnnlFYwePbpkvGnTppUVj9V1qq+vxwYbbNAhWKrVnnvuiSeeeKILc+XlbOYC5sWTTz6JvffaOxX+wdANUWWhPIljSbwOMvez95LoHguyUakz0sgfFQtTBsKiZa1l5bb9d94ck8pZ2u54bFsBrQB+umAhGsuY+lhdU43JM+52gBQHo1U2fx5c63MXLBCUsDMBOBC1t1GtPevtVAsaIQgXZu1hQQRBGopuF7URInK2ckRxu1oEUG1tm+vzdToCZLdhFssx+w60ba7j8mTyZW/Lwr+zbHEb4u/dh7r9GPSma2zx0047DddeW3ysFOrWuv7Ys7rjgMWskpQOK17ekiNcFexk1Z1kisntQiNmH6d9OSx2rNAbKgTTTn5nVJPUmbHzCLhuxXJcv2JFLE4VEWYMGYpKSqdUKD0A2GHel6hPLDzQXgkhcPpvTsfll1+OQQMHtdt/1JpvTfhATMviyoCKfVsAj4PXWphTEqitku/aA291fbdthW97Qq+JVBJSSeSVRF7mkXcAunJ9QZSxFZQNih+PA5KCVsQWFAcVSiwA4PaDtsiB6BLtTtj+wAO8knCm9J10rm1an3wA7777LrbffvsOQ7V79+6NE044AZdccglyuVzJ+IMHD8aCBQs6dC2rbbbZBm+99VbmsSlTpmDfffctO61Bgwbh/n/dj113LQKhLVJFsmH08fBUDNNXetibbSPSlpVrA2L1P4TZ2nAd88MPPsS1V16Lt96chZUrV6KiogJ777s3fnXGr1BtgNrS+EO9HSSNfeXTdakq6eBtNo8eeqbv1tafn409Aq+++Grhh2V06VWX4Mjjjux+qDa6zk/4xBNPYOzYsQXB5YU0ZMgQzJw5E4MGDWrXeatbybLnQYJhGDLjuINhv2e2CUHfljgv7ANVkAelXGl04S5MKV1WlXTbOYowoGZgh++9eepULD7muBScWvTrhwF3/hOV223b4bQLKb9gIVbedBNqz/gNqGfPDqcjFy3CvB/sBrlkSerYoIceQOU3v9mhdGfMfx3T577qfP1ujGL8/vo3gpwLy4kcciKHiqgCEeXMvokD/XuCHeMIMtvBGMYuHuQWIUrYMlm/Hzg7IxjT2HKY+g3B2B3JsQuQaCP0wXZJmPFdV6gUyuewww7DpEmTyk5v1113xQsvvNC+PBTo8MrGDFGBNrWd/WgqPGjHw7xYqHZsUd9wQFLiGvGsF36PRaHa9pqJNBiq3XENGDCgrPFXny0Pw7L37i4Zb/CYP6Pv1ke1Mxfljo86oAR81QeXM4Iv7BGIb8v4fnKxp8Tv1OF32oJNfks0fTENC144D63LZxfMca4ih1N+82uM/814VFVXp5wFcTvBOpKs/WFAxgQou3422VvRcapy1RjYif5/fdAnyz9GffNSkLL+wGBRP4VgoevQB2n6VGEX9TO+ShAoMra4ItcnO7ubAIJw7y05XheAhllDufScPWnfnX3viXZP+z78Hvllf/T5+sRgzOTPc7Bsio++YguMmTXVlVQGRB7YmdALO+qTfZ51enEIsd3WYG6fph37ufSgF4y0TwNmPJWX5j4NaFsaarhSeUABeaX0ManPrs71QE1ljYE3Wz+K94k4Oyeo/jG/iH3WoV8kePa33vh/uOHaCe6eli1bhhUJv1xS4w4dh+tvvA49e/aMLbBkn4d9RksWL8E2X98G9UvrU2lUV1fjwosvxLHHHasXtcroWxsaG/D4Y4/jtltvK/p3Ul988QU22GCDVHg5feszn03FnBVfQBg7Vdur+mPtWx2eQ87YvjkRGVs3gqCciZv+mxnh/PUCZBbDDP9OxkPJhftdIWbjCmFHswn7Vbm4yWce2iWh3ZLsb9rj+wrH1SwWi8VisVjrm/54y49Q+tcsFovFYrFYLBaLxWKxWCwWi8VisVgsFovFYrFYLBaLxWKxWCwWay3V008/jVNPPRWzZs3qsjSFELjkkku6ZfLzsGHD8Pjjj+Oee+7Bqaeeivnz56fitDUtxJzHf4HNDnsJFFV1eR7K1cJp56cDSaD/N0+PB4UT3ONH4Gd3JUkGWWSDgJKgYjMG4/vJmboAQAqkCAoCQN5M7iSTN+HSJwgzWRHBRGOASEKpCG5+mlKAgViTmxRqo5sJbiShSAAq7yZMQgH5xqVo/OQ5NH38MtoaFmU8F39ffb51OHoMC6GblPqmMCwAV+lvgbQIEdnJs5EDQWjQtgFamOl+ESUBfsJMlTXgPztpl/S1HDgwmCAoXL5snvR2EooB80iTsJwYEMM9GopPDEy87uSkQZ4AWJ7KadOqqtZcm8NisVjrgnbccUcIISBLwD0feOABBmuvZn33u9/tFFQbAL7ZQUhZV6jQwhZRAmiaxOpQRnhc8aNJCz32TcasRVFrPabQTEumlwwT0Ja0XphG23B5Y8HDAEqESezGZSvKgmoDwI8O3Ru5KIcYVBsawKLzGAdtAx7WBXPfyXuN203a2rSgmjhY28MiCQQhvL0snE3uIRxEFIA4LCw7YZM7292mLzxU26TvbO0UVFsEOfb2dgjGybLFk8oEVyaOFdovV1dffTVuueUWNDc3lxX/jPqleHNIx8HaWfUkHVa4NhWrN0gwtLJGr8njWXUkfW7y/aiCddBeq5jC9LLipkd1gEVzUUa85LmUiHBoz54psPYqpfB6SytGV1WmUgvvJTnSXVUu+K+AtthiC0x5bAo222wzAMCrr76CbbfdDo2NjeUnQgEYLQQ6waHM3LeDZ0u7GyKZTEwVpGmaRiE8yDKiqEN+KQWFNtmGVtmKlnwLWmUL8gm7JZas84t45JlOx8S1x0FQgf+HDNDJliulbBtjUFXkS5vDuVlelCLdRqvgGuTODLKmr2HD3X4I7goKaOr8xH7JZ5cBBFsX1djYiG9961sdgmpvtNFGOO+883DMMce067yXX34Z22yzTfvqVEKzZs3C5ZdfjrPOOit17Jxzzik7nW9961t49dXSIOhiBlQIjbPy9SO5FU/PlVFbG1J+U4dvM7YXufZEd+8ESE2Ks8V7xOYjcN1N1xlQG6AgIaUHFUulEJGEVEIfM1cQFrZN9n7sv+Su7/Ie27R2DvDBux+UfpYAfn70zz1UGx2HahfyE2baJhR/osknXExEhL333htvvPEGRo8ejYaGhrLuEwDmzZuHYcOG4bXXXsPIkSPLPo9VvlplK6SSzv5uj5qmPIYlJ54ElQCmR4MHY8Ddd6Fii827KpsxqVWrsGLi/6HxgQdR+5vTUXPoIaCKival0dyMxcefkAnVrvzGN1A5alSH8zdn5Zz2neBMmoShy+oynXPOOe2Cag8ZMgTPPPNMl12/8O96CRUaQLSzH02FBwMOa38lbbEwPCutspTIZwqoTci0K5PXYKh257Rs2bKScUhUos/In5UF1l447Xz02vRHyPUc2o5cFPeedUrh79hhGSpaz7I8AlnH7XZinwA7qCTY8ZSJE0tOBdUtNP50pHzTEix6+WKs+ODBorc4+juj8efr/ozhWwyLhSuXnAYcu/Gl+T3e1h4NOyYoCQhB3k9n4kciQv8e/Yvm4augTXpviqbWJjS1Neo20dhD0o4vpHI+SED/Fp9XQCTIxFEAaQy0IKHHFaQ9slJKCCGcra0kACFBJMyC4fpvIcg4iCX0tvU1xjDXLtnEmNuZDXEvUgyoTTY1FVQbM3ZSeqzjXLjkFyOjIKaENHBtD7y25ZAA99uNsnRwIBEfIGn8EmTujaBXewS0HSoIKm/GcxacbW7SVT9320rDuQlQSvr7EXALx/jxDszftHi/ECmdN2FvO1ikzP6NCmwdAkCCYv0nzDnHnnwcjj35OD92AmH58uX471v/xf976v/hr7f+FYsWxf92ZfI9kzF37lw88PADqK6uti/E1VwLUe8/oD+un3AdjvjJz5FUc3MzzvzNmbjg/AswevRobL7F5qirqwMUMH/+fLz937fx2vTXyvJR1NXVpcLK7Vvtwj2+fOlnTyRBSrjxhVLKQeNtbKkUhIGv2zJh348ts4aY7QbvuogqaJK7zYOpYcksK+srC4KCVjkeNfB9sSHOYrFYLBaL1S6135vMYrFYLBaLxWKxWCwWi8VisVgsFovFYrFYLBaL9f/ZO+9Au4py7T/vrH16yUlvJCR0kSJCgiCCoIgQgShIuVwsCUW9CIoioqh4QS6CUmJA7hevYLmIgkSaBQgKXCAKCT1AwIAECOnl5PSzZ74/pq6y22kpvA/srL1mzcyaVWbmnXef+Q2LxWKxWCwWi7WFtWzZMnzqU5/CRz/60QGFatfV1eEPf/gDjjnmmAHLMykiwimnnIIXX3wRZ599dmacnk2voXXZXYNWhlKS3a3oXP1UKrxu7AGoHr4b3Cw6O+Gx5IS2ciZ9BRN6AyhzuO9jCR9OPo6eoxvF8iIbhyIAEQjCTCoVACLzsfBoC5PO+XMgAlH4EWYmps6LKAIoQr5tPTYu+l+suudbaH3unqJQbYqqMOojX0PdTh90ZSCbX2IL+4nBq4WZsZqRt1IG0icQEUEIYQB9FuinAdoRCZDQwL9IRAbyJ0DCwG7Igm+EgQFqmB8JuEm7HodjprKaCavhkyILJkhC+ZTfZEG13aRRe90ZoAVWZaoqA+ZSFkyDxWKx3sUSQmRO7k/q0UcfHYLSsKxuuummARkTFLLNB1QFutpp06Zlhv8rAYRLMRkywtOWUhI26LdJYG4I+UimyTpHYLG7jwisQZHY2uOCgu+wFq9FUgMPlQlbjqIIZ1w429i7kVk4JkJkoLQ2LPURwYeE/7iw9MfnlfPnsmnsFjo85/LN+bIJgUjktC0ucua4Drf5CPLAbbJ2uAgXthEGMEjBfQ7vfnKBmxBWWcECN1bJFyzx/vYX7rFu3ToPbSmhDVLisa6ufp0vq7Tp9z2rBqTrS3Ib1p2s+hPmTBlhWXUl/enff8mrC8+dPH+x8mfdLUpEUFAYKwQaMsZuC7u7kNH6xPJMNpWjRZQZt5TuuusuzJ8/Hy++9KKDahOAqVOn4qCDDqooLz9WKhOqHTuehmor41OpiqpQX1WPptpmNFY3ojZXi5zI9XncSyBUiSrU5+rRUtOC0XVjMKJ2BOqr6sywXEIqDeWVUn+3ECEpzVYpKCUBSEiY49BhSklzjTBxpcFLeXCRjhfmY+LDxLd52I+5b/6OBcAu5e8v2X0KnkfiNqVhyJWNcbeHMfHw4cMrggRb/e1vf8Py5csrhmoDuk699dZb2GeffSpOG+qiiy7CK6/EQc4rVqzAs88+W1b6Cy64IA7VLvU4i1Szwn0cZXwLAkKflm17U/U5aJljaWx8ETSppgcgC6vWVoAQwi/sYRbGM3vGJ2gW1yPvB3S+QWc3iZQdJIwtJYS1OcpTvjfvodpucRDrW4z7DwtBtYFsP+FgQLWt9tprLyxbtgxjx44t+1oBoK2tDe973/uwdOnSitJti9pSftiufN/svo1X/DAF1c5NnoTR8+8YNKh2qPyqVVh/4TfxzoEHYdO11yH/zjtlpet56WWsPuFEdC38e+bxYRd/G2lCX3nqlb14Z/OKyhIFp7L9tdkLfqZwhp9FVNpdxL/YfBKn2DKv1hbXkiVLMGLECFxxxRVlp6mtrcVTTz2FXC43oGWpqH4X4v4WyrugrZ8RbpmosYXFfJvfr3YoyMP99mT6VZe3NdeD0zBUe+C0YcMG9Cba5SxN/PjNqB6xe1l5yp7NWPnIBagclD2IzygEtMeCE+ekrJ3Sdmd6RJ4e3aet1LiXIemPaH35drzxu48VhWq3tLTg2huuxfw/3YFdd9vF2ZMEASi9wJyw9qirb0LbehTYegRAkYHFIoBqa3DsqPrRfVpQY3uTIIGdWnYGgZCHRF7lkZd5SJnX43glkZd5KPPdjsfzUkIhD6Xgwu1YX0npfBAOI2zH1VLDiEGWP+2Pu5F5sIghAAPb1gnIjE+g7FhducWAdG6JtJRsXcnYESrhS9FeCCl9OihASanzJwKEQV2TXWxIGh+EctejpAGGO+C3ARnbBYggvZ8DZuEhfbPQm5eAICgC8koaILd08GbvkwjvlzTxDfxb6euEIEilyyRV7I448Ldb1MzeD3uPyHjNKQKInF+YhHDHyYYhGDuZbXNzMw764Afw3Uu+g6dfeAqfPPGTqffu/x7+P3z34u8GgzIDWbcthnluJ570aXzv+98r+P62trbi/vvvxw3X34DLLr0Ml112GebNm4fHHn2sLKh2S0tLyk9cSd+aD55N6IszLzIAXT/0nvE1qVhMEz/049l9OD+WTW/H82F9ySxtcA3Ork51X9u+L4rFYrFYLBZra9DAes5YLBaLxWKxWCwWi8VisVgsFovFYrFYLBaLxWKxWCwWi8VisVisQVRrayt+8IMf4JprrilrAlYlGjt2LO68804ceOCBA5pvIQ0fPhw33ngjPvrRj+LTn/506viG536G5l3T4UOhtYuvTpMOAIw99Cq/Q4YkpeykWMoAEGUhsbLCM/b1zEFY4Js+LgDIIA1MOf0kYYKCMtA5VxyyE9T0JGIzf9ef1U32NRM2SZpjZlapm/CpT0dCAUpCgdDb+g5aX7gbHa8/BiXzGdcaV1TXjJEfuxhRbXN2hEwqj6XFeAQNQFCZk4w1jI8IDrCtgXwa1B0D6UDEJkHbCZdCRAGsR0+MtrABnRdiE2YFedifQhym6CddBvAcB8zxEzz15VF6mwQaJCZQ9hfm927SsmXLSsYZNWrUEJSExWKxtm3tsssuWLOm8AIaQHltLmvgdP311/c7jylTpmDHHXccgNKUoQzKQiFAVjmWdBa0oZAVnjwebt35jCmePH94jgKWuZMAQVrAhIkXxhfmJARAKmd5QwJ4vKsb3WWCTY847nDU1dWZBV603S7IQDJIGNiJKTOp+HjFgFYsAINCCBIZMEwMSGJsTwMx0Ye1fQwYm5gsUChyYQ52adJZ2zvc1/a7sbUNFCWEaof2tr1/Fgzm7HjyJXUjhhCyTf463GVaw1x52zsJAw0TDDQorLa2FnPmzMFZZ51VVvwbN7fi4Jqafp2z3BFqeSEmnIJhqUrXlUrLEG4LxVUFwrPyLBZW6ImG5y+Wh663KtWY2OO7V1VhccJ382hXJ77S1IT0FVDq3tn9348egyNWvoNWJVGJZsyYEQCJ4u9/T29P2fm8Z8/3mIQG0OTaSBXbZkK1A8COhe1EFKE6qkZVVDUkY9rqqBrVUTWaq4ehs7cDm3va0NWrFzAIfTmWIWXbDhV2CkoZP4qB8pt2U8EsskXKj/9tmHmK9l8iEYCK4NpZZcBYpLQ/x/lgzL2x3CwNLiLXZsfa7kA2XqH9UiqU79au2267DbNmzarYX/qVr3wF11xzTb/P39LSgmeeeQYPP/wwzjvvPDz99NMV56GUwkknnYSnnvKL/R188MFlAc8nT56MH/7whxmZonBjBxQ1moyXMfOIBWnFbKggP/eOJt7ZeO46pXJuP90XK1LQsELrkyRrngSOTL1QiXTxCCABQQZuTwJCKW3/GMNOSlsvdaXKujYH+DZ2xYiRI7B+7foiN1Dr86fOwm//cKsHvQEVQrUT9ocpy2BCta3GjBmDN954A/vvv39Fi/V0dXVhv/32w5IlS4ZuHLHdybzU7tn6TraztwN1uboBOUt+7TqsPv74AckLAKr23hujfvXL4udcuRKbrvoRNv3ox6jef3/UfugQVO21F3KTdgA1DwPyvcivXIWe559H54IF6Hz4kczfYwCg8XOfRc1BH+hzed9sXY5e2Yso47cEs74mSHjrLr04gD7iIIAVdpGV9qixappIXLHdtBV156+99hpOP/10PPbYYxWlE0LggQceqHgBgHJln3dZi4sk2uHY94zkQU9XODxMr4IxaqJsYXg55U2199bGpUScjGtiqPbA6qWXXiorXsOkIwBRjahuFPIdxf2uALD5tT+iddk9aNrp2ApLVMT46698g5l615QfJBYoT6HKFJY3MWJ2C7Mo55QgM35TduAau1y9073xn1j58LfQuSJYkCZDnz7l0/j+Fd/H6NGjYqdXBroLYcdypgiCzNBR2V/ijR1KUMpY1rbYEsYeBVpqWlAlSi8M/G5RbVSLyc074p8b/6nvJyntLVQwf9wgAOS1rS+EWbyQACUgKA9SESzgWUr7G75yY3fbnNqxvx7nK0Dp77DjfnNuPf6Hfl4uffjsvT8h9C+6eHY8bsYmoemnrK/BLrhl3hGlFEhYaLeCknrMJIgQCe9XJRIgGYxrSMUA5L3IxyDLrj+x5/bFd8Bjshei4n2NlMr5JaCML8xkQPbarD/IVD+dXpqiSeShYd1Q/m8p/IDI946+77Gw5mBMWcQvEu+JlB9z6SvCsJYW3PTLm7Bp0yYsuG9BLPaN19+IWWfMwnves4fOXyoN77bXY8px0bcvwqhRo/C1r36tz3+rddBBB6GhsQEP3P9ALHzKlCmx/Ur71h7Z43xv7j0ja2KYhd9IQEJCQPh3w0DhlfF7qeA5wqW1f3+kQxC+2xlKPi9/TRlxwzgqkT75nDO6hIoWlFOV31cWi8VisVisbUkM1maxWCwWi8VisVgsFovFYrFYLBaLxWKxWCwWi8VisVgsFovFYm31WrduHS6++GLccccdWLly5YDl29TUhJkzZ+Lkk0/GkUceierq6gHLu1ydeOKJ+PrXv44f/ehHsfCOlU+ga82zqBm1z5CXqe1fD6TCcnWjUTPyvfHABFw7W+GkYJURHu4D8dlgHqakgnw8vgZmAqmEI8y4mW4Grg0zIZQM2k8Jn7ueX6wniio9rY5IASpyk+Mc4s/MviNzvu6Nb6L1+T+g/V+PF4ReJFU9ZleMPPxrpszhtSbvV2LfTHq116WxhJQRV8uB9wyYLxIRLDCbyIKzPWQbIEQO+CcMDNBg/fTsaDf50k/OtfeYgrIQhINrwx8j+LTkn0721VtgB6VuT1+AOSyvN954o2ScadOmDUFJWCwWa9tWOUCYrq6uISgJy+rNN9/sdx7f+ta3BqAkFSgBJHvyySdTUWqJMKUAcDtpSZe2ttPgoKSVHrPGrXmvsi12G09bxjHr3MnCta3lmwXXltAgbCgyxxX+0Vle/Rk2fBi+dfVFECQ0ZEYJDdSGtROVhmU4SAYMqNIDvGJsIfvVDjNitqyxZ4WxeSEM3MUsPuPA1xqL4gHaZODYBrpNBIHIpXEQGAfkDqHaxqKP5ROHbCeh2kR+rOPAmO57eJneNg+hN4UWuElCzPoKrszSmWeeiUWLFuG///u/S8Z9rmdgFtdK14ZC4cVDYt9D/okZZ4bKQmOF6ZOYrPBYcvQYjgwrUTnx7XmzlnBK5mPRRLat8O+L3x5VW58Caz/b3Y02pdCQWjQpDQuzIaOEwN/GjsNJa1bhn729ZVyJVkdnB2prazXYy4L5TGGff658eOqMT8xwKR3kxt0BW9hiUG0dHokINVENcmLLTe2uzdWhNleHHtmDTV2b0NHb7o6FiCDvjwnG8/DAbO1PIZ9KGa+F8PAmZfsHvUIZoCQs/E1BQVioGsg9FzKktTgQncqDayfAR+8WuPadd96Jc845p0/20OzZswcEqh3q0EMPxVNPPYUVK1bg6quvxmOPPYbHH3+8PGAngKeffhrLly/HpEmT8Otf/xqvv/56yTREhL///e+FIyTsrnQGyO4Y4L2QhcKz2u2wf429S4TEfUgjR5NwbYIy9g2ZuiF1KmPzCADSwfL0f9KVTvtCHdRf2C2T7SYAACAASURBVGtRnrNoGXSxfl4HEAhHH3s05v54bpGbp7XgvgV48P6/4siPfdTkVwlUO3437H0YCqi2VXV1NZ555hkcd9xxuPfee0vmZdXe3o69994br7zyyqBBb7cvmcqRrB8Z7UOnWQBiIKTa2pBvaxuw/KL1Gyo4uUL3k0+iO2O8V45qDjoIwy75Xp/SWr22YRk0ZFUZ+GZGk+hAkolgNyAs1oarwu1sKnyA+taswfBWqhUrVuAzn/kMHnzwwbL7wlBz5szBwQcfPAgliyt74dwCSpvt/epLU+kVQMKXJwv+nRyjpsqX/G2J4n1MLE6BsS5DtQdGveWO34T+fb5+4qFoffWOspKseuQCNE45CiQq/W0/5gEbeIV9m7VditaxQp6G8DiQbvBSBpL7jdwMs4z/SwBQUL1dWPf0DVj/1A1QsrB/ZepOU3HVdVfiwx/5sO8C7DgroM2672ajmcnK+ah8TAvV9n4o2y/VRLVoqG4sWJZ3q0bVjcaatjXY0LUOStjxrAb7CqV9sRBS+56kBk5LABaOLUhA5QEICWleEyEEpNLjBwXAMZPNKj/CmtwqgDfbAhG5v6ewkOH4Il3Gz6rsQAjx11WaBX+sU1jZEZBy4wMllas7BALyClEUIZerQk7kEFEEIazfM9HuJquNG+PoMvbKHnTJbnTnu9Gd74JU1uuhnA3kYMxuIUbh/BR6QTll4NoECenuk44jY74g6ydzwxiFmM/Wnt0tkmjqhl3czILMgeDvLSj0U2h4vVJK3xMV3JPwvge+YQvyzkU5XDvnWuzznn0S4HCJG6+/EXPmXucKbs/nxmVme9bZZ+GDh3wQ5593Pv72t7+hXO222274zne+g1NPPRUnnXxS5nGrvvSt3fluOEi2HQ0rM34OF3qDBWX790DZdslC3u1DNP6s0CcLwIPpbZub6YvSx7Yl/xKLxWKxWCzWtq5iv2+zWCwWi8VisVgsFovFYrFYLBaLxWKxWCwWi8VisVgsFovFYrFYQ6bOzk688MILmD9/Pn74wx9i9uzZOOSQQzBmzBiMHDkSP/3pTwcEql1fX49TTjkF8+fPx6pVq/DLX/4SM2bM2CJQbavLLrsMo0aNSoWvf/5nW6A0QPfGZamwYe/59+zI5KcAFp4URoltMjzcD2exh5PdQ5i0n8KXyt9OQkQ4uVIA0OBoULAPAQ2tFgDlTHhO50ECQAQi/QEiAALd617Dmod+jJX3fAPtrz+WCf6IXZHIoXbivhj98f/EyI9cBIgqgCL9MXkCwodRZMopzLmFuQYf38LzsmgXBAPyE5GB9eVAEA6unSO9jcgAAZUGbMMCty0E0IL6QpCfC9dnciBAUCyczERqD8nJhmongTlZk14LzW9nqHZlWrJkCXp6ekrG++QnPzkEpWGxWKxtW+PHjy8ZhyfKD602b97c57RCCFx33XU488wzB7BEZSqwb7LA2ntXVaEYejX5lmXxxJLIwUJ5JBE+NkPKYFVR8PH7FDvuv/s9a82HVr21dAV5C31lXqIc/er+X6CmqgaRiBAhQkQCEUWIRGSAKzkIipCz+5H+LkSEyABZcuZ4RMJsIwgyx0WESGhbOTJpBCLkKGds5iBvc16dj9/X9rXNJzLhNj9zjKKE/R4ZqHYSzm3t7ARU295PA2jRNrp/QukFazwQxUIN3TaMX6AZGww7/MYbbyyr3VwrJQYGrZ0aecbCywnJGuE67k1w/ygjTVZeWUsnZe2H4ZV+CimrTheKZ6VhWSbMJM4654n1tal8egE8kYBtx8+ZJuEpACOEwKfrG4pcSVqnnXaay9+CZQHCXXfehXXr1pWVR3NzMy677NLY0D8FBlQep2SPKyUhYSGWEeqr6tFQ1bBFodqhqkQVRtaNxJj6saiOaqAgkVd5SEhIpT/KfOy+lHmDJtLQIY8qCv6VClIpl97hspTUz0D5OyVhgcHKgbU0dCqAXIXbBKjKAq8cDCrx8iafUxbQsZhceYfoU6m6u7txyCGHYObMmX2Cal988cX42c8Gz+84fvx4XHXVVXj00UchpcQll1xSdtoLLrgAd955J04//fSy4u+zzz4YN25c8UilbnGRhrJQ35dcNI6Q2An6Vxs/3d95dL0LIe9H0/434Y4LC2QL/HGCPKxaL8JhvlHkFu4Qxv9pltMzvj9h7BLr8xPeFjF2xhlfOqPssc0Zp+u4lUG1fYzU9SNhx7i+NWnhli5fOdcghMA999yDL3/5yyXjhmptbcV73vOesvuVLa3+IkTd4whuaX/tw+TjISJIpdDR29GvfLd11X74MIz6xU2gqqo+5yFVHq8Fv/WkwMS2b1XWliVkARTDOqQs8FIVatdYAPDnP/8Z06dPx8SJE7FgwYI+9fWf+9zn8KUvfWkQSpetip9l0mwv0ZdmtRWxsHBQojLae/t+houqZH0ScTOh2snzJcrCUO2Bk5Tl+Hj8fZxw5DxMOv4uNEw+snSqXD1I9L2NLD5S7qdiq2/ZoFIj86zvVskfUBMjeesHong+ZHC6HSsexxu3fxzrFl1bEKqdy+Xw1Qu/ikeefASHf/QIl1qYxeBIWZ+TPo0O14BmUt7PZy1Xu3CzLrEGPuvftnVlFSQwvLalyD15d2un4TuDIJDP95qxeh55KZFXvX7cbsfxKvBBKAkp9TEl4eNKPfaWBiospTJtrR7f5w312sGklXIGgsqbUAPytuNwMu8DiMz65XZhMb+F8lBtXwdsg02AKYuCgpIKVZRDfVU9htW2oKm6GXVRHaqoSo9PJIEkpdp8t5X6432oevxUHdWguaoZI2tHYlzDeIysG4n6qjq3AJs0ZbBbRWT8Ffp+wo7ZSdtW+jaEPg4yYfaeKbgV9wygWkL7VKBsbOsD8edwCn2zpLnbgP3bFXJ/7yJIGCC0yZEIFIztYnaca5IUdtppKg750CGpd+7uu+72xSBvK2b14XvttRfuW3AfHn38UZx73rk44IAD0NTUFIuTy+Ww55574owzzsBf/vIXLFmyBKeddhqEEHj9tddT599rr718efugrnwH4p6fGEobcO9kGJowIoJTqyAWAUG+ycGLfXwKhaKkxOYDi8VisVgs1qBo6/gFlsVisVgsFovFYrFYLBaLxWKxWCwWi8VisVgsFovFYrFYLBaL9a5Rb28v/vGPf2Dx4sVYunSp+7z++ut9mlxejmpqajBjxgycfPLJmDFjBhoaKoMxDbZqampwxhln4IorroiFb1p6G8YcfBlEdfOQlaV702tQ+c5UeONOM4DEtLGYlCbvEVGB52jTJvPI2oePS/CTCRMTkUkjqqBnSdpZaxaoLaEoApAHKRGDfihIQNl4ekKiRT0rlTcxpZm4pyBlHu2vPYzNS/+ErtUvZl9/QqKmEc17fxL1u37ElClJGbCT80JqnT0uYvPpHGgmmIRsQTUZZ/ZwHAvNIQIhQmThNgauQ0SILFBHRHrScwDVFsJMlnYgH4fo0XM5FWkmuLkUWx4y5VPmShykL7hKBwjKgvl5Uo6/VQwo6Jd+9atflRXvhBNOGOSSsFgs1ravciDOo0ePHoKSsKwaGhrQ1tZWcbqRI0fi4Ycfxp577jkIpSpTxhR88ok0WHvfqsoX/iltbaft+Swr3drI2g6DZZ7G0qSlI1qLXAbhIkgtkbSOjSVOClIBVWWYfUSEsRPGAUqCFEEJPS4QBniiCBraYoAmnrMSoG9DUAYpb58G53DXDw+Y00wTChadMVBLEBCAJIWzu4VbkMbaxtZeFy4focHKFDmbOwuqbW10vQCOhhqF4wKb1o0gAjCnt7QTULHkNhyeYOjgYrfffntZtui1mzbiG83DKs6/kLJGuMnRWaFxcLLuUHggI2kYXGjEnHW2JCeovyqE6yo2io/FshysIANC9rZFCAwTAhsTMLXZa9fgnxMmpsoQl0od/enm1oKxs3TnH+7EueeeixNPOBGHfOiDECJCT083TjzxxLLzuPJHV4KEH3snYc8eHKV3ZQCTJhCqoxpUR1tuIbdSqo6qMaZ+DNp72rG+cx16ZS8AD15SDqSk20njOdFxDOhfARDkYVKkFEBCw4csfDPY972A9nNIJV0bp8jcOeNjUu68ZuvePbuvYn6oZDtm01kl97dVSSmx66674o033uhT+nnz5uGMM84Y4FIV1/e+9z089dRTuPPOO0vGve2223D77beXnffll18OAEV8kkbpZiWuIm5P+94kAe32/bTJY1mEfi/Aw2jt+6nijakHrCXPZ6Bp0HA3YaDDRAJQhmxH0uelqXUJ285bQaRM/U5xv5RbOM+WYezYMTjxlBNw229KP49NmzbhtWWvY+edd3JX4OySDKi2Z8XFbZMtAdUONWfOHOy6664477zzyv6tYv369dhjjz2wbNkyNDY2VnS+7VdJOKCKB6tUrJTae9pQl6sbjMINuKJxYzHse99F2803o/dffWubraimBk1fOQ/N//ElIIr6lddrG19DV77LjS3I9K3eaDO10MKH7SAt/NkhowopJUHCl42C/BxsO6x72jQwUYrUyYxj21qv/bOf/QwXXnhhv2H7+++/P37+858PUKnKV9hnla2wrU4PpuL5B/1mGKaTBAMn24eGdpzy724lbXusr0j0KzYsuRBGWfnyb1ZlaenSpRWmINRPOAT1Ew5B19olWPfMXLS+cjuUGaeEapx8JPrfShQxAPsr2/8FNmhmHXNFCCtQMe9ecuSN+DHnyFPId67H6oWXYtPLtxUt6vSDpmPO9ddhtz13c/nGfIR23AVlHIZwfxegpGnj7ZjYOBH1sJCgf3aXxl9majoJNFY3IdpKFp7aGlUdVWPSsB3xz/WvQEkNpxbaeWjMKgGhAEUCQB6A0L4aEhCQmn9NpP9GgvyyWNrNqQAbrrSTh0i48b6E8v5QQK+ICH1ukAZggwBIOx43x4TSWdvoKvCOEHS6YFyiDMw7EhGqRTWqo+rMNjgVlrRVbPchKLM6JxcMqY1qURvVoqVGob2nHZu7W9HRq/82RghdLiUVSBBkYLPq8ZzeU1KPuew9tfeAzJhN3wN9120p8jKvmwQCBBTIXYQOtJByXRDje8vqn1QYjUxVpPh9id2HtN972oHT8MjDj8Tu08p3VmLFihWYMGGCvUoQjM8muLd23E0gTJs2DdOnT3fnbGtvQ1tbG3K5HIa3DIcQ9m9HfNvX29uLl156KfWcDjjgABenEtl2VS/KY0a+bgE8pd9ZwN17+13f9sS5Qih6lky+JMIRbWkpZdNUqNCEMe0wi8VisVgsFquweITJYrFYLBaLxWKxWCwWi8VisVgsFovFYrFYLBaLxWKxWCwWi8UaEq1cuRLz5s3DjTfeiLfeemtIzjl58mT84Ac/wHHHHYfm5qGDU/dFX/jCF1JgbZXvwubX/4zm3U4asnJseunWVJioakDNyL3NXsYkYzc5WM/kGyy4toU4+ehmsqKdaW+BMkSAEtDTGSOAsuDaJm9lJ/PnzakinZ8idK1egs2v/BHt/3oUsrs8gFdV0zgM2//zqJmwDzQ20MO2/MxKZaeuBtcZzI1zAG0/bdlDtEVGWPzORSKCg/GRgCCDz6YIMKBtg9M2xwWEMuBs0vdDCA/B0PHsfEz9XZAAQBCKzGRKMqWzIO0k6MZ/KwrVTkCwUoDDQQDmvBv04IMPlozT0tKC+vr6ISgNi8VibdtasWJFyTjTpk0bgpKwrEaOHIlVq1aVjDdlyhRs2LABw4YNw/vf/3787ne/Qy63FUyvU8ATTzyRCt6nujSINYtZVcwKz9oLQ+zWfXc2m95mWezheS2K0XI8pDvmrXYbTvCQbWnTkkJPGfCMHabsgBxFUCRASmpYhtKQGWVsZGngLIoM0CcAaQBxKFf8XljYChylJAl5tHayhcq6j13UJvxuFr4B/CI2bosQuC0C25uCBW88VNva6rZ8AwLVDuIneSBDBdUGgJkzZ0IIAZkAMCd1S3vbgIK1gcIYrXS9QSpmEqMSG+1SkNIMmSspU9Y5+or7KvVUkvkm2wIdaEaxsfFa+hzJc723qgqPdXWlznlfZwc+VlsKlmnHyjrXfB8WY7vh+htww/U3YNKkSVi0eBFGjBhR8j0L9YGDDgxKo2JbB9W2xwOodkQRanO1rv5v7aqvqkdtrhbrOtdhc/cm47qw7UisdXH/WcgSEUEq25YYFJeSGvBk4gmSJg3BgoAdZ9V1MtISpvTxAnBtKw/bVpkA3mS8Qvvbom699dY+Q7V/+ctf4vTTTx/gEpWnO+64A1EZkNhK6ujIkSNxzDHHuP3BhGvrw9lAUAetTmaRwdty73MIhYfHalsbzILUdBzjdyNAKrsN4doCFq5NJDR8DwogXRMd2FDBgcKS1wFQzD6wdsec/zcHD/x5AdavX1/kxmndNf9OfPXr55v7YOwU8i1H3C5J2BpbAVTb6stf/jJ22mknzJw5E729aZBnllavXo099tgDr776Kmpra/t03qFW1vscHBy882bYRQ7QRxa6CHT2dkIqWVFfmps4ASjzmfVV0YTxqTCqqkLTWWei6YzZ6F60CB1/+jM6H3oIPS+9XHa+Yvhw1J/wKTSdfRYiAzTsr15c80JgywXjHDtgI1tPjI9eBHEQ9PquHmtZuGTYxpF9sLZfD8+ZfJ8o9cXVe0V9f/1ibccQ64knnsCJJ57Y5/451J577omFCxcOyO8cfbZ5qHKwpU3ntgWbFx2p2GIVWXmE96Ng2+UjZN8/yohTYAxcTPwbVPkq5+8BqABcuWbknhh/xA0YPf3bWP/sjVj3zPWx4w07HjkgZezfaLtU1qZtTNo1oc2aOnUhL0C2XyL1YhttWno7Vj9+KfKdhUH/zcOa8Z+X/yc+8/nPQAhh6paxT03/a8vpl48y5xCUavZBZulo639TxnBVItb550QOjdW8GEkpjW8cjxWtb6K9t8P5NhVFEEIBUkEJBaEACQ3XjhQgCYAQEEpCEkEYB5WEhFAKiLQBQKShz5IAUhGg9ILjyvkeKdXXA3B/72DB23rIYmHG/n3QGwVP2TZhwasdCe03qRJVOor9mwEUGNMlX/XQBknGUcEYJJaF74MIhIaqBjRUNaAr34kNXRvQ0dPh4sq8uRBSsfqqn4P1Y+g6Ikk/E3uNyiz0SKRvgZL6Xkuy8HHh7CZ7/0K/i73E0C8SXoO912m/iPJ9m/Lxwy2IHDw7qbfefAsTJkwI4prLlCoFydZZxcdtDQ0NaGhoiMdJPIPnnnsO7e3tsTAhBA466KDMMpWjtp425JWEMMt7KrcqvD5ufzcA7G8EoY8P3renYIDzKtjCgMTtCw737Aq5F1QQtVhgKfdEUfUrMYvFYrFYLNb2qa3gL39YLBaLxWKxWCwWi8VisVgsFovFYrFYLBaLxWKxWCwWi8VisVjbq5RS+Pvf/465c+fid7/7HXp6eobkvEcccQSuu+467LXXXkNyvoHQjjvuiD333BNLliyJhbf+8w9DCtZuW74gFVY3blpiYnPGJON+w7Wz4sHHNTMRdSq7TwCkCTNIPgfXBgALl7FwbTLxAJA0WZvJogAAqSfJdW3C6of/Cx1vPl6kfHFVtUzG8APORPXY98ADtS0cWxkooQKEMtdhrz2Mp69b37twbl0Sqm2/Z0BFlAZ4aTi2wWcnYH0apu2hfQ7qZ3HbQvhj0OBsDwRUBtBtQYAaKAhBIAcriENwLCwoht9Q/nghqHZS2zr4akvqxRdfLBnnve997xCUhMVisbZtLV26tCyw2ic+8YkhKA3Lavz48WX1dddeey2OP/74IShRZVq9ejWWL1+eCt+3qjRY26ocBFA8TjpFipOCwOQOwChZSB8gAciGilm5BCAfxA/h2gjiCRAWd3eXuBIg35tHJCINlAQZwIWGSUqzkI0GaViopIe/kQWEZZmWIXTE2a/2UACbNPa0Drcg7CQAOw7Z9vBtA80GefC2EA72Iiiw2xHP06bzcO8MqDYF4BiyDJGAJILA/k7Y7eE9GUqoNqABKjvssENJEN06KfFgVyeOqBlYYGUxPFV2TclOm1WPQhYNyDGIMs+XpUJ1biBUzojc1Rl7YRQvByW2yfz/rb4hE6z9zQ0bcOCYGrSIYBGsguXQJy8ftZvW8uXLsftuu+PNt9+sCBL4vr33w6TJk3DtnGsx4xMzPMwogGo7gK0JqYlqUR2V34ZvLRIkMKpuFOpzdVjVvgpS5bV/R/nWCNDoLP0+C5BSICUMUBsOYkSkIINWTCqbjrTfxnQoSbg2AY4RDKTh2laFIFIOJgXEKuP2Bte+5ppr+pTutNNO22JQbUC39ffeey9mzJgxYHleeeWVqbAtDddOZeFsKdOiucUDA7g2wfgtbRINa3N1IFhw0NpRwsHALDxbuDKQIG0nGaCbJ9zZOoMUTNTbQLbQehuJCL+49WYcd1RpO/qRh/4P53/9fG+nZNgl/t+4bbK1QLWtZsyYgUWLFmHfffctO81bb72F9773vXj55Ze3jgV8Sqr8/rBg1GR9KRAvbKNlVv1Uzv0fBCls7m5Fc035i6qM+s0tZccdFAmB6mnTUD1tGobhO5Dr1qH72efQs3Qp8suXQ65ZA9nWrn+PqKtDNHo0clOnovr9+6F6n32AAXxvNnZtwPLW5aZ+wXSeFqYJ2EGSbov8bxHhKCgcEXhDkAJgo4Ku6uHvGR7GDRSuiykoYxHZ9s81T8nfFJJ5UDp92epD03H77bfj5JNPrmhhiEI69NBD8de//tXBK7ekSvanWQrb7772p+GAqcDAqeQzTR5O7qv0e8dQ7cHRq6++WjKOksX/diDXOBGjD74UI/Y7FxtfvhWyexOUzKN+wiEDVUyUfGH7lTX5Di6wQ4vXsdC7UNpTEap74zKseugitL/9f0WLdcJJJ+CKq67AmLFjAADSjLjJ9g9hs6oNz9iZ3TAukBsXx/p1bZMC2jcIEJqrm7bp8dhQiUCYOnwXPLvyaQPRFuaeitifFggAUgmANFxbKUC6BXgUBPTiRpIIkXkmeiFCBUIEDUIPx9FK//Zv3lFhfKRSmlG+ApTQkQka2u2A1Wbsr+DfEaUUlDQLo5NeHKg2qnFA7fBvBkzp0vWjjHY8du/Ksi18/rW5OozL1aGztwNrO9egs7fLXY/19ZDyix7p64G5R1IfI0Jeytj123iKgF6VD+qQ8Yybm6TvI0D2fityfhYPdLZ+DO/P0Jep7IjQOkpiktZfYtMpheoCvzu0tbXF62bgJ1fS5xOGmUL6uMG9zerr77vvvtR5p0+fjubm5tgzL7e/VUphU9dGXw5bFvPs7MJSes+3xbaNs3aHUsr5olKixCdegFhjGPNLsVgsFovFYrGGVNuCR57FYrFYLBaLxWKxWCwWi8VisVgsFovFYrFYLBaLxWKxWCwWi7WNqaOjA7/97W8xd+5cLFq0aMjOO3XqVFx99dU4/vjjt8kJSxdccAE+//nPx8La3lgA2bURogKARH/UvX5pKqxu/EHpiFkQmhhcu5yJ9+EU3CwKB8W/W2gCggmeDicT5hkiH3QiC9QmSDO9kACSfpK+PXW+CyvvuwBda14uUm6v6hE7YfiB56Bq5E4+EwUkZy3qSY+mnG4Cn0L8+oP49l6699iDKzT8gpAF1lZKGTC2BthEpAHcAoQoBG2TgBAEUvq7jhsZyLbwW6HPJ8zkTmGgZ5FDbBiYhjlmZyE6II5nbDj4oLu+5DbxTg01zG971aZNm9Da2loy3lFHHTUEpWGxWKxtW+eff35Z8Y499thBLgkr1NFHH40HH3ywZLyvfOUrWwysHYIUk1qzZk1mmikVQtXKQQDF46RThNgeBN8dXDsID9NYZcG17fEIFoqrXFwVfCSAlb29ZYFza2qqEYkchJIOIimVWQTGACQtaNuhbw2J0j2DEJ6BbBCbs3Vjx41tDDjANtmxhgFs2zhkbW43FiEH0dZ52OMGsE06T79voXTxc2xvUG2rWbNm4ZJLLikZ7782bcQRowcWrG1VHrIqu7YVqj/2ux/PwgBb4vUnq/4OEtYrM++s4T2UB8xkxaPENuuufLyuDpNbc3gjsTDFRinxP21t+FpTU6xMWfnbo/1FFa5fvx4jh4+sON3yN5bjhJkn4Bvf/Aa+c8l3kIsi27LEoNogQn2uHhFF/SzpllV9VQN2aJqEFZvfRle+C64lERayrVs5KOnAvg6gbZ6SgDCMKKVbPAcHBoRZFE1BQcQ6FAuIQkG4tosK8vBVSsO1dXbJN2j7gGv39vbiqaeeqjjdzJkz8etf/3oQSlSZjjnmGLS0tGDDhg39zmu//fbDrFmzMo8Vs730ARuxQOaFGzZzuDBcOzOZdY6Zfr04XFv53Bxc2/YbekERitUdBWX9cf5kPn1Yj4ydZAFs8TKG/b+3gwDg4EMPLnCj4urp6fF2SoZd4v+N2yZbG1Tbap999sEzzzyDAw44oOwFQ5ctW4Z9990Xzz333FYBxt1SSv0uoFJf3NuQri+kOwKl0Nrdiqaa5m2yvQYAMWIEaj98GGo/fNiQn/uZVU+7tiYE6YcLCPlvpr4SfJ0lOxZK10HXhFDcVsyse0kDr1T7WyjdVqrHHnsMJ510UuUA6oSICLNmzcLPfvazASrZwKhkf1pISadBkf5UR0+DNGNj96x3oVCRir03CrH6kCwHa+BVzgKF5SqqG40R7/vygOWXVgkDsF9ZOydUrH0rH66dLFeyYhGU7MK6p27AusXXQeXTi1tZ7bjjjrjmJ1fjyKOOdLnqX9G13aL0qkjab+cWxTALVJsF65LFsRYwGVotIWw3yI8NJaEqqkJtrq5g+VhxjagdgeaaZmzq3mgg1wqQ5m8x9HoZeuFrAIoE8pCAIgiyHlE9Ttd/KSDNuEFDm/UxZRbOtmMVodcvFwEg3UG49aBEmXELiKAogDz7QYvxf5l3xzjCiAjVogY1oqagH9IE6E0Be7LQAkGZ44cSfZBfHFyrNleHiY2TsKl7E9a2r0WvpfmyngAAIABJREFU7DVwbAUlwnfbAMZVHoCCVPp+6fvjR4XKxjfGU3e+2wDFzSJzzvmhx2saXG2860r4a/KDuNj99mBrvxBTeM0WhG7zsX6Q9vb2zHtSVV0Vfzau7YL5mxFb1PS4LXnvC/Wtt99+eyqsv4tvbezaqJ+TsPdS33dFbhgO11KZZ6S/x8vv9lXi4gL4dvKdCaOVkltsIMMf73xURd5ZFovFYrFYLFZxvXu98SwWi8VisVgsFovFYrFYLBaLxWKxWCwWi8VisVgsFovFYrFYrAHXv/71L3zzm9/EpEmT8PnPf37IoNoNDQ24/PLLsWTJEsycOXObhesef/zxqKqqioUp2YPW1/84JOfPd66D7GlLhWeCtanAbPZggh2yJpbpSGV+tzPKyIe5SYMKIPvn0BZtZ/ZJ+HQk/D5FJq4wcYWZfGnjRNj86p/KgGoTakbvgQnH3YjxM+aietSuGoBHkQFQ5ADK6fO5vO2Hgo8+p/4EcSgClNB5IAKQ03nbc5AAlHAwvVjJiCAoQiQiA9COICA0eNAAtUmQ3iqBKBLQMQRABgAID9U236AAREKXX5DeFw6uAQgyUG0D3UhCcyzkypbRhrr9rQTmtz1q/vz5ZcX7zGc+M8glYbFYrG1f5di2zc3NqK0dHOArK1tnnXVWWdC6119/Hffff/8QlKiwsuyVhoaGzLh9AciWYw0lsWiFjluL1ZlpFA9PpgktXINoiYX7YxSLZ7cRgPM3rC/jCoB9D3gfIuiFYbTdGyEnIrOf099FDpEJy1FO79utiNwnF+WQi4KwyKbVnxyZfClCRGZf5JAz59G2t0BO+DLkRM7kE0FA2+URCQgRmdGIWdhGaDtcWEA3RW7RG2uXW6i2CGz17RGqDQDf/va3U+PhLL3c04O3BxDOlVShEWypupOMlznSDSK4upHcN1GTyKwCI/A+KcTDxMpMwb4y8KQCdT+8ToUs5gu58N+PGp1Zjt+1t7m2LrzuQhzF/oK1AaCzs7PPaa+84kqMbB6Jpa+8Yl0eDqotSKAh17DNQ7WtciKHHZomoaGqARJ5SEhIKZG3H5WHRB55JSHtB3qrlNLhUkJJpcMsaAoKEgrSwqdsiLLx/D210HJ9r0MsVRy+qJQFEMXhng7AFeNwxd/U5P62oA0bNiCfz5cdP4oiXHHFFWX7BoZCn/3sZ/udR2NjI+67776S8Ur2UaVegSLJs/rJon2nW7GgSJ8cy4NcOgu8tceJfAvurAEi4zs0vj23AAjcwnl2ERBrj7jF94ztIUw6C9Um0vbGpRdfVuJGaR38wYO3G6i21T777INHHnkEuQoWvVmyZAmmT58OKQei5xo69Qksm1WHzLMMQXyZcdxXcvsOoGi4o3mZR1v35srL9S5XZ28HXlz7gn8G5NsKK8tn9O0JYJz78DXYh4f12GQJZyGGoFW4n4aCuEFuVKJeb0Nds5QSxx57bL+h2vvttx+effbZrQ6qHapfbWt/n6lKfKySDodiAyaTNus6Kmn7+DeoyjVp0qQtXYQ+aBCfc9g3BpDgwu9Wpmch2NdhHSv+gX/ddiTWPnFlQah2FEX46te/ikXPPIGPffxjPj2FrT65NlsZQq/uL4xHSggoRRrObPoLB/KF8fIJcvxwwC9OBxAggIbqbD8oq7CmtuyEXpk3Y2+91WPuPGRej9GlykNJO/bWY2ylpBt127G1NGHSPl8bzyzAA6mB3VJJ3cWThq07aDR0OsCMpyXc+SCVHttLaFsunweUgpQa3F4f1aMmqvGOJKPYuJyCMBWMKUKodoY0QFp/Mg4WlBv7JNRc3YzJwyahsaYeMKBsmZfI5+09zjtfSN4tuGbvt/dHSOvvMPemN5/3cGV9QUBwV3XdMfdXSeMXMWFBnQQI0lGgTV0km4f3i9hqGdZxAFj+5vLM+zF6tPbfuXbJPoPwe/A8wltXjk954cKFWLx4cSr81FNPTUeuoCle17nOmKTKwa9j98D6lAKbzfmXUteigjQqiFBY/rwsFovFYrFYrC2pypatZ7FYLBaLxWKxWCwWi8VisVgsFovFYrFYLBaLxWKxWCwWi8VisRJSSuHBBx/E3Llzcddddw05MOJzn/scLr/8cowfP35IzzsYGj58OD72sY/h3nvvjYW3vvoHDNs9Y0LZAKtzzXOZ4XVj9i+SKjH7ETDwDDNrlpQHYqTSAR6ZFc5aS34P49r89dRBZc8FAYKEggAgARKAki4dQUDZcCiQsnFtPoDs2oQ1j11V+Epzdagbvx+GT/sCco3jAAOAIkRwtA+KTFg4y19PprTgb5WJA1NmIqJJIxIQHXighbsHGTMKPQrbfhMQwoJzIgfmIyJEJEAqgggmVMLFg8sJCGDa5iyC9ARNAQPVDidfOziQnThZGFawtcH8tke98MILZcXbcccdB7kkLBaLtW1rxYoVeOedd0rG22WXXYagNKxQzc3NOProo1M2dJbOOeccvPxyqUVUBldJ27ipqSkzXoeSaMxYSKVk/sjmVoUmVzxOOkXSCo8dAEBpVmkBq40c7NRKW+s63FjuEADmbd6MZT3lwZJP+LdPQYjIwV+0SSldmRQUBCkHBvagDGW5b07hswhtSkLSxgzxIwQh3DcT14IsA+AQeSAR2bixMAFBYdoEyCiw3S0ErFyodpIqtrVDtQEgl8vh+OOPx+23314y7iWbNmLeiJEABoe9lxiBxsJVyVjZI9nwTnnwFByvJYwQMnAGQslzu7YgWf3NQZVxlcnvYZJwmxWzRQh8pbkZ127aFAtfnc9jo5RoESLVnmQwetBCAqtU+UDhwVB3dzdOOeEUPPH0E7AtTiQi1Obqyq4324qICOMbJyBqW4n1nXrhA70Al4FVKXJtGBQgVNDGKYJE+jsgTCNMkJAQJEwvIbXfRgV+Gxi3jgAAAikFkO1X/NbKhSuVBvQGL36hdNuK6uvry477qU99Cv/zP/+DlpaWQSxR5brsssvwk5/8pF8+5MWLF2PUqFFlxc32SwbKNHrCDFCws7HvYjJMZ5uRyMEUvb80fG/donSIv+suV1JBH2HPY2wEKBfXXq62KUxpTFpQgcsh3y+QEC79c888hzlXzylyg7yOPe7YwC5Bwi5J2BrbAFTb6sADD8R9992HI488smyw/aJFi3D44YfjoYceGpQybQm5d5bS772Pk3i/gvrjmuNknQyOS/Obgu0/FBQ2dm5EY3X2mImVrcUrFyMv82bRnsTvC0HdQ3AkNnaI1Vly8HM33rENiQjy0d007DgqhHonFS4so9MqWJi/O18yzVbYV//7v/871q1b1+f0e+65J26++WZMmzZtAEs1eAqfS59h4gWGUEnbLHm+is+bBLAWeH0Yqj342nvvvcuK1/72o6if8MFBLk0lKmIA9jvrwDEV2KGFbdakZ8HHyXetx5rHL8XGl24pespp0w/A3J9ej732fq9PTYG/LiiS7efDBTII0IBlZRZdtiWioLy2aAp69TwJQHmgMxGQowi1ue1jQUopJV5++WU8++yzWLFiBTo7O1FVVYUxY8Zgjz32wPve976yFo8rR8NrR6Cpuhmt3ZuglHDrjCfHMQpApPSz0uBss2C2klDC2G+kIFWEyACg7QIbSiqAJBQJqLwyfblygHUi/3cV+rmT87vqQP/XD0pqvDQZIHV1VIPaqlrzpxTm3Uo0qW5crtJh1q7Iqh+Z7XjW+C6j/4n7gdP2bUQ5jGuYgPqqTXhn8zvG9yyhJLmRmn3Hzf/61GbAZu3a0C/dI3tQixpI83cu2pcrXNnseMyx60065xeB94sUumRhxoOhPxmA9uOYSI8/+njqtuVyOUyZMiWeLvRdZozZwvuX9T1WRqXwvUu+lwo/8mNHYurUqRkJgnOVaI7Xtq/WvxPY3wGU0qD5KAruX8ZroV9//ezKcMYWOswWAovFYrFYLNbWIQZrs1gsFovFYrFYLBaLxWKxWCwWi8VisVgsFovFYrFYLBaLxWKx+qTW1lb88pe/xNy5c/HSSy8N+fkPOuggXHfdddvMpPNyddJJJ6WggO1v/hX5rvWIaob3IccCM9WzlO9KBYmqelDJSa4ZM9pScO04wC6dNonOyiIgBWEW9AI9uTAN11awMCadXIKURvfpOaBCT2yEntCYb30Tb/zu+IJXOP6Y61Ezdi89qU7pqZHKEZ7MVFHS4XrCoAmzEyYdCFvDolL4sdhERAusQBCHgo+9B2nQolJARJGBZgAEARIGsW3BfGafyIdZMB9RZCZTR/pySEO0NRzQ7BvSjoVk2OcRRw168IZVOAlbZ0Gpya1bGua3PSqKoi1dBBaLxdoudNFFF5UV7xOf+MQgl4SVpXnz5mHixIklIUtLly7FokWLsP/+xRaOGXyFMJDGxsbMOJulQmMfu/Es3kRoVfv90M5MQiHjVriLYW25hBlr02SXxsf0e95y/9b6DfhTZ0dZ17bD5B3wgUM+YGxsQCmzpI0S5oqUAZkoV0jlbHKzY7muBQrtwUJx+9b+QyADEtLH7Pc4NFt/F/AwbG0/B9BteDvbp7F2vLHdXTgqgmonwZU21O1vpXb4nDlz8Pvf/75kXX6y249dy+Cr9FnF6lLxWPE3P7xTKnEsebtTHBcqcqxMJYZi8eFoBswoZDQli5i82uS9KPQszm5sSoG1AWCTkhiGoI4kzhMW8cYRI3DCmtWD9rzL1Ysvvoibb7oZHR0d+OznPovRLaO3cIkGV2MaxoKIsLp9NUQ+3t5ZApEgQh553XKpjMUCTDhIxl5IqZHbcIujhVuUD9f2bXoBSHGi3duW4dq1tbWIoqgsuO/vf//7IShR5WpsbMT06dOxcOHCitNWV1dj2bJlmDhxYkXphhquXSzcFAgaro3Y+5qEa7vikaGrQXNsbf9BSkPzYvBt44fUZo+3l0LItq66BcB03ugBAMz+zBllgUyFENh7370z7ZLk9WxLUG2rww8/HHfeeSeOO+64sqHwDz/8MGbMmFHWAkCDrfB9LPW6OwU+3PAdcGOCIucII2fWv2R6ZeCD+oTeWCegR/WitbsVTQzXLkvtPW14btXTpp0IPPQxoLbvx/VPAPE+20Rxj0OPY4I6TcFzEsKeAVIpRMEA0tm8SmXW0WJ2csF4ISByC/bdCxcuxG9+85s+pd15550xb948HH744QNcqm1AZRjyxfrPSuDexfoFBmoPnY499tiy4r1570nY7cy3Brk0lSruzxrYrO3ARMV/+i5qs8Y9dJteuQOrH/su8h1rCp6mqbkJl152KWafNQtRFNl1DMy5k+MgFb9k8vWsHOCs+7nb/IZOzt5UIAPZrq9pKJHJwOqmm25KLXIyZcoUXHLJJX3O85133sE111yDX//613j77bcLxmtqasIJJ5yAr33ta9hrr736fD6rHYftiGdXPg33JwbJTpMAKAK5RcfN+0J6gXAFBaXyIOQAkpBK/02FsD5LEm6sbdNLKUFkFi6XGrQN844q84zteZT5rqQysG39ztRFdchFVekFsJC+BrvokLukRPubrB9F2/JCfl97Wwos4pG1aNKw6mGoHVaLN1uXo6unAwoarK7XIvLwcZu/lBIQ9q9FZGyc1yW70IAG79tQgDALwysoCOXPC2fvIFi/nUAq3SpZKLkuiveLCLMQWngvlrywBIsXLU5d//4H7I/amtrU/XH3OeueFoqboVtuuQULHliQCv/GBd8omCbzvKlhhcLqjtWpMADuXXXj4ozjvsgUvzZKbFPFSviRkv7VAvYvi8VisVgsFmvwVPmS9SwWi8VisVgsFovFYrFYLBaLxWKxWCwWi8VisVgsFovFYrFYrHe1XnrpJXz5y1/GxIkTcc455wwZVLupqQkHHHAAzjzzTCxYsACPPvrodgfVBoDjjjsO1dXVsTAle7H2yav6mXPpiVsyA6wNKpfml5E/xSfaFZ47ljUzLfldpuNagF0wuVDDtW08S38QAISJI8wkN7+/edmfsfz3n84uWVSDqZ99BLVj9wNUBEKk8yMNodYg6hyACEDOfITZt/EEiHJmG5mP2UcYFoSbsumPzT84B0WZkxNJWRA2QVCESEQQiBzATwiBCFEAy9agbSIBITRsXEO3bR6kId3Qk2oFCMrMK9STbQnKTNAMoTmFoNqxMm+lML/tTc3NzSXjNDQM7WR2FovF2hZ1xx13lIwjhMCFF144BKVhJTV+/PiyoVR9gTgOhqy9lcvlMo+XxmWWyL9ImOdREAqTRtJWesBLCey+7POEn/Bs9vg6KfGtDetx6Dsry4ZqA8Dlcy6HENbOFdrmJaH3Ix0eiQg5kUNEOUT2OEV6ARoRGTtZFPwIoeP5tDp/l5/QC9nYc9nyRKTLI2waipxtL8wxu6iNXghHQJCxs61tDmh7HCGAG2VDtWMwPKTt8K0Zqg3ourzrrruWjLc+AbQczFFBsXe8WEihI8nvCR5NuvIo/0nWrXI/ULDrQ/nnnziH3o1DtbPKHjK54zykDKi2LbcBv2Zps1SJfOLb8Jz7VVfjllGjUbMVjAPP+cI5ePShRzGiacSWLsqQaHT9GIysG4W8ykNCQqo8pMwjL/X3vMpDKgkppf+u9IJkEnqbV9IBjex/YTwFuK20+/Zf6RdOsLBVD4iNv1zZgCSkIUcF0m3tEkLg05/O9mFtS7riiiv6lO43v/lNxVBtq5J9V7JhS2VQ7FChPqBYIgpAZB40lwLIxfp6A8H1PXvgu7OWgHC+QecPJAvVthdCxtaIf9wxY38sfWkpXl36apGb4jVt+jREInL2ovfPJmyNbRCqbTVjxgzccsstFZ3vj3/8I0466aRBLNWWU3gbsp9TUKFcZP/MPcCZkKx8FtRoIYEbutaVBXhnAQvffhy96PXwSfJ12o0ZlB+PCvKBoe0nEvU33Lr/KHjyIbg7rNuuXaNE3UmMWTIBl30QJXcHp32YPXt2xWl23nln3HPPPXj11Ve3eai2X2RlkPIPerpSZSj06Wu+rIFVS0tLwQXlQqneDrS//egQlKgvGsR3JnxX3W/pxc5H6Nn0Ot669xS8s+BLRaHanzzhk3j6uadx9hfPQi7KITDQgtPr9jdcZEH7B/yWoNw6z+bncfPzvPJ9B+lj4SJ3vmvXdqgiQm1VXbl3pt+64447MHv2bPziF7+Ife65554+5aeUwty5c7HLLrvgyiuvLArVBvQC9TfffDP22WcfnH/++eju7u7Tea3G1o9DTlSZsbgeX0sz9s6bsbhEHnm7T1KPq6XSY3iZhwTMmJwc8FkqO+qWZjyu9Eo+boQsHf9dKQUlZeBXJOdscsdhweqEulwDclEuDmgPtiknE1C6HQ8WAylLWWO8EuO6rLxrohpMGTYV9dWNkMhDkfF/2GdB1lei76GUeeTzee/TgL7Xvflud/3S3C8JBanyME/BPAvtL/G3RuFXN/0Kvb29Kb9I0kZzCzKBYn4RpbQ/5tsXfjvz2o+beZxuJqwvOWgT3H1L2P/lQrWfeeYZ/Md//Ecq/IiPHFG+TVSgHGs61qBX9hRPWuY4IvWO9iEPFovFYrFYLNaWU/Zf3bBYLBaLxWKxWCwWi8VisVgsFovFYrFYLBaLxWKxWCwWi8VisbZavfXWW3jooYfw2muvQSmFpqYmNDY2orGxMfN7LpfDW2+9hRdffBGvvPIKurq6MHz4cIwdOxbjxo3D2LFjMXbsWIwaNQpRlA1RzufzuOuuu/DTn/4U999//6BdW1VVFXbZZRfstttusc/uu++OMWPGvCsgui0tLTjqqKNw9913x8LXP3sjWvaajephO/cj9zSkIiaZntRJZYO1C+RvAA7kJkS6uX4F0oZ52Octg+8qHtd8JZh5ggrQUwV1Gj9vVwBKmogCBAUFgc53/oFVf7sYUNnowpHTzwWiaj1RFAIaF6bPAZJmwqItgJ88qsllYdkt+C0AwCk3kzFxH8Kt/ZoAUwCAEEhLQQgN3TYoPgghIJSH6RDBgPxsHAEhCFACQgCkyEyM9jMTyeD94MB+dqJ1CEEJoTlhWAK+YcAaFsgdHkt+L6Z3Q3swEBo+fHjJOL29vUNQEhaLxdp2de+996K1tbVkvPe///2or68fghKxsvTzn/8cU6ZMKRmvo6N8iPNQqKcnG/xQMwCmTiHrP7S8yVjGcSqFyozrtoHJmuTlhPHsvreACV1QOHnNarxS4LqLaadddsKhHz4UsJARQc72ttBVfWKPLbGDBQt40dETsNWU4narA/sRhUcDQJ1wd4/M4jOCPMTE3lvh8hHuOJl9ABAihMNUDtVOkkW2Nai21b/927/hkksuKRpHZoSVGO32S+maUeichUuRNdK1ecbqVwFQTEqlLjZIWygqxb6kryT8HrKI4luKBSbbCDs0fqAAQH9U4IfK8ggk78+B1dV4aOw4nLF2LZ7v6R+Yqj864ogj8Nvf/ragH2171NiGscirXqxtX2P8CwAgIZRe2Ev7EQTIOGeINLBLAJBEIEjkpfILCZCCOQoJAaGk890QCUglzYJe2g+jrFsGBDKg0BAiBZjm3b3Pxh9FfptUKn1iP6atyAUxb9483HrrrVu6GP3SYYcdhgkTJpQE0iXTfOpTn+rXeR1ots8ZoGCj6m2q8sJNgYDYe4rYexvmARhfml3xTsHVM++bjLfNbs1DC0akwqAwXyRrLwjcfefdBeMldePPbjR2kff2hWW3eW+rUG2rk08+GW1tbTjjjDPKfpduu+02zJo1Cz//+c8HuXSVq6j9lLy1xQwKVUY8G90+emea27fW9B+Iu8tJAL2yF+u71mNE7btjQYu+anX7aixZ+7xZ3MfDse3wx/n7IzOqUOQaCtOSuO92tGFD9IacjepHOeabUm5cpJQChIiDtxHPyu26hip9rGINRB5laN26dXjxxRfLjr/TTjvhwQcfxI477jiIpdoyCtvgwQBOuv6vnyO9vsK0+TeogdEHPvABPPDAAyXjvf3n07HL55YCYmtEYQ2ixyH84TyACwPxeqVkDzY8cyPWPHklVNZC2UaTJk/CdXOuw9Ezjk74HlS8ToW+IWNf2gUZnK0JAIq8G035+hj+NgwDZyay8a0vzl9HXa6uz3WxUi1cuBCnnXbagLVLUkp84QtfwLx58ypOq5TCNddcg6effhp33313nxc6JiJMbNoBy9b/E8j68wB425oASKl/65cKgARICCgpIYUeQwgI/cykhBI2lR0v6b9tIBCkMpxthP4ZZRxzdmwBM2DXEiRQl6vXtoVErPqQIOdgIvuu+dNnjsltWOydQ4X9TmAjxNr2CsZ2EUXYcdgULN+0HOs61uoMzaJgJAFFxleh4j4+JZV5ZgoSQHdvF6pz1d4uU8Z/AWX8xQQFCYKAMv4RAPjGV76BeTfMw6VXXIrDDj/MuEe8X6SQf8P5QxRw3TXX4b777ktdb11dHT77mc+6Oi5IxJ2vSfutgnHbwoULMXPmTGzevDkWXlNTg5/M+UllfW2Gz/TtzW+Wl9S2SwzIZrFYLBaLxdputTV6E1gsFovFYrFYLBaLxWKxWCwWi8VisVgsFovFYrFYLBaLxWKxWAktXboU8+fPx/z58/H3v/99UM4hhMCoUaMcaDuKIvzlL3/Bhz70ITzyyCMDfr5cLofe3l5ceOGFOOyww7D77rtj8uTJyOX4T1y/8IUvpMDaAPDaLdMw9kNXYtienwP1eWJx4cm/vW0rM6JXComyEIUgxMJhAAemKx+uXQitFaax38hMSQRg4EwhEMKG2Szy7avxzoKvoxBUu36HD6J5z5MhpTT3wcw+Vb6cFJaTpJnoGAXnESau3qpgYmsMTRber2CicUCWcROQNXiKUGDmrINlkyANuDJQbSEcatuBNUhouDaUgf9p/oWHZ5hJ0Hoepw4VBhboi2a/K3f22LWQmZSNEM4Dd42CRDx+GWKgQfkqB6ydz2fXARaLxWJpff/73y8r3ne/+91BLgmrmMpdKCIJ1n7llVfw0EMPYfLkyfjwhz+M6urqwSheQXV3Z4NhqwYINlPI+o9b2CEshFKpklZ67CihIFzbyljhWCMlZq5eibUyC4tcWj+6/ipEQkApFYPzAApKeLiPgtJQH/LHAW3GK2fHI0gfQIuCa9Dhfs8uUqMv2iHkjM1rENpk7XUbP1hKxgDu7HELS3EAbYvhpvhx+70UVDsJrrShbj8BmtsaodoAKoKsJuWe68AUJTP/ZN7psMJj7vDuFRzhFrnFFUG3k/Wy6KPLLk3yfqaZmRRLShbomh7mYnF3NvhrlBCxPJIlCbeWxzRGCNw1ejSe7+nBqWtWo22IoTh777035s+fP+T9xdagCY0T0Z3vwsaujc6/ABAklAFs23dNP1dh2l19TEBZcDYUhBJQpOHZpBQkoc9wbSsNjbJlMHCqgYJrDxGssxw1NjaWFa+9vX2rXvTl0ksvxezZs8uKW1VVhf/93/8dkPOWhGsnjYFUBijUzCdsqtLhpkDGb2pgaOF7GvhQQ7i2vw6Yxjf+FocXYCGHvi4U78/dISIsfHRhwXihzjz7TOyx++7OPgqtE5/vtg/Vtpo1axY2b96M8847r+w0N910ExobGzFnzpxBLNkWUuZgI8PeTtYDIkBKY9NSzC5Xpp1Xxq9MIGzoXI/GqkZUR+++/rdc/fV1Da7V3aAfs4DI+eehgsV8yI5f/LgEgoL6ascw5jcFWzNtw6J/PAgW6Qx+CbG/bbixi//ZKDlWcUoaf7DvDexO5vs21G3Bf/3Xf5UNZXzzzTcxceLEQS7R9q/+ALYZqr3ldeWVV+L9739/yXj5rg1Y8df/wPiP/PcQlKovGkSPQ7gaij0Febu1c+WTWPnQ+eha91LBLIQQOPcr5+Li714chzcTYrZiCowNQIn4Ndk2zoG2U85A71+D8dHZdt9Cu119NdDtuqraCm5I3/XPf/4Txx13HDo7Owcsz4suuqhPUO1Qf/3rX3HqqafiD3/4A0TmwtmlNbFpB7y67hXnHNHsY+P56FMNAAAgAElEQVQtIcBSsAnSgJ4BKcxfTygFkIJSChEU3MLhQrj+WZFCXkrzNwS+jApI+xOVGZeYd0uamFGUQ72Baru/pTBjGv/3IgX6/wKKQbXD8EoXTbLjoPB8JcZ2Olnc5zC5eTIEEVa1rXLZSKVgbrExwUgvAmnHckpBKoCkQldvJ6pyVQZor7wdrPSyY2TsL1//jJ8EwPPPPY9Pzvgkph84HV8854v4xPEzUFVd7fwYHqYNBy4XIHT39ODHP/wxLvvPyzKv9Zxzz8Go0aP8NdvnlHBkSuPTj6Io1pZk9c+bN2/G1T++GldccUXmwqI//vGPsfseuxf2wRRTcLo3W5eXFxG2TSsc19moyXbPPlMEycO/d4F+lLF6wnYEi8VisVgs1pCLZx2wWCwWi8VisVgsFovFYrFYLBaLxWKxWCwWi8VisVgsFovFYm2FUkph8eLFDqa9ZMmSQT+nlBKrVq3CqlWr8Nxzz7nwgYZqjxs3DmeffTbOPvtsjB8/fkDz3l509NFH49BDD8XDDz+cOrbykW9gzT8uR8PkI1E3/kA07vhx5BonVHiG7Mm/7SvSsBTK1VSYNxxQIR4UTMSz8wAzJyomsVnJcPsdft/BWJSZaCgRIBziWUAASkH2bsbrtxxW8BKadjoKow//IZSSpuxmSqgSJh9TNmXLGE5EDs5Nykwm1ICJqaObMHVcHeprc+jo6sWyd9rw+sq24F6YyYdKGaCenZicPWE0JQUQhAbvGXCVA/opD9IO4do6L31dNj6IIMykSwvVhlIQIkIciGG/ZwBw7OTDAlBte78s2GdrgvltTyoHrC37CLdksVisd4Pa29uxaNGikvEaGxtx7LHHDkGJWIX04IMPlhWvvr4ea9aswRe/+EXcfffd6OrysFciwtSpU3HJJZfg9NNPH6yixlQQrD2ANk8hRogNN5gTZ7dmpQqt9BRPx3BAgIIWO17s6capa9egq48A3EMO+yAOPOhAw3DT5ZQBNATQkBKHOzGwCxUQ3DzULxiLWE5MMLTwIh/obFYPnnNw7RTEWtgYxqYP41EQruPY2B7C/e6FagPAn/70p5JxqkuUpQgXp9/KGk2nw7LH3MXyybqiZOqyH0EIdinr/H4vGV9lbilWcAsPCuMln8E/Mtq6HaKcBzjZUtghcIELCKvu3lVVeGLcOJywZg1ezID0VKorhrdgXV5CAbhq06bMOKNHj8bdd9+N5ubmfp9vW9Xk5ilYuu4ldPR0QAgFBaGfvxCQSiGC0Dwv4SFbML4auwSaAGmQNjQ82wI/JYk+w7VjYDhl64uBu21ncO0rr7yyrHgLFizYqu3TWbNm4etf/zrWr19fNB4R4Z577hlQMGlZELZSjWgFADYbXggIGkLmnF3j3llvtyTzjsG2lbc3woVFbGEdCCzZrmbUC7vf3t5e4AbENWfudUHGcTvE5re9QLWtzj33XGzevBnf/va3y07zk5/8BM3Nzbjssmyg3VCq0Oudek8zAHEO8le4Evi0dl8mxhJEgT9Swb2cwSoiJHTfoAw9UkFhVftK7NA0qdLLfVfo6ZWLsapjpbmPtj0wIwXnn9c2m+0iSXjINoGCcQeCcUe4DUYe5Pdc/Yap7wFkO6yr7reGUPZ9sudLRLBj1TAPtx0sg7+EbrnllrLizZ8//10F1a4YcNqXcxToYwvF6/N5+DeoAdV+++2HyZMn44033igZd9PS29Gy1xmoGzttCErWVw2ixyHsCxUguzZi9T8uxYYXflH0nPvvvz9++t8/xb7v29eBY113rBSSYOBQHsQbgHQV4Besg/cxkM8rdRcIUDLuKSGTf44iVInBXxhj7dq1OOaYY7B69eoBy3PBggUFx1/77bcfZs+ejWnTpmH48OHo6OjA888/j1tvvTVzAfW7774bc+fOxbnnntunsjRWN6Kppgmbu1s1UFvJwIQi/XxUXgO11f9n78wDpCqu/f891T0rAwzrsEjY3EWMuxKXuMYlj6jRRNFozKJB9JcYY0yMS+KL+uLLS95ziU8TNf7MzyXuENw1wQ1cUFRUFAQFBIddZmC27qrfH7XcuksvM9M9OHA+0NPddavq1t3qnnP61rcIIImUEpCQEKRtquDwEpTQgtsCCkoId8SgjMCzeWZAe/1+PEj78MoEbuw5IVIp1KRrYFMDkWZTzPrl3jkHxP0DZW1DBSdCnnuSIph15Iu/5fDtbfkCl3SSH7dd31GQSmF182cmDg0Xm9C7x2y71AEzshOwE7A524o+sg+yAFJmsjn/ORp9AVsfTe8tKbOhNrz6yqt49ZVXMWjIIEz+xmQcftRh2HOvvbDddts5+66jowPvv/8+nnnqGdx5+51Y/NHixO3bfsft8Ytf/iK+i8iLi5g2LlmyBMcdexxOm3IaDj/scEzcY6J7DkEphcbGRrz5xpt44skncM/d9+T09c+/4Hyc+6Nzg3VF/Nti6ZAdWNm0AqFOz9QEY9f6tqm3Qp0rKb3IJnTVVnDlIsU7bbuwqcIwDMMwDBODhbUZhmEYhmEYhmEYhmEYhmEYhmEYhmEYhmEYhmEYhmG+ADQ3N+O1117DnDlzMGfOHEyfPn1LN6nkfOUrX8H555+Pk046CZWV5R882ZshIvz+97/HpEmTkMlkYsuzbRuwceH92LjwfjTiZ0jXjUBNwz6oadgP1cP2RfXgiaBUMYLY4ZGCravfiuWoHrR7V7fCCdiFUq0ojIpoZcTaJWPtC3+PKHTkFNf2B9vrerOt67Di8R/kbHnDEX9A3ZijtKi2Hk7q1mVF/JSywtkpBCLb9nNYcmz4gAp898iR+MaBDRg2IH5cGje0Yfrsz3D700uxcm2rJ0MBaLUoT5iGvGUkEMMK/lkRDBKeUJ/ZF04sW+jBe1IP0BSwotmkj48w+1To/S4opQ+pCCQznAqH104FZUSvgn2fNEgwNECwyIGKLGjQeQYNGlQwDwtrMwzD5Oa3v/1tUf3kiSee2AOtYfLx5ptvFpXv+uuvx89//vPE46qUwuLFi3HmmWfiwQcfxEMPPeQEPMqFL+ztU2qPKZdGiBNUMd+sZEdY+i6cN/puFyYJ61rLfko3RLVHjhqJux++Wx8L5aatMZIkMhA48URIFGAEV60EiRGdNMTmraHEj85+1l8CCzYsJhf+C8DYw4GgXVh0LhC+DKd5NnvCd1BQS6AXsnWJaq9cuRLLli0rmG90uvDQ2IjHWHKSrql4Wv5W5BKhjpbOVzbf8mj5aJmwdx2vUSW+B76dUoBQ8fxJnxclxDb2qKwIXVOBGHKwAXY7bITA5TWfq0lg5pChmN/RgTs2NeOltjasyWbRGQ8nBeD3Awbi69VWACpZWDuVSuHee+/F6NGjO1H71ocggXH12+O9tfORkVkIMv2wtH2jiZ1kCYoETNdthLwUBISORyjp0iWECT3IbolrmxQA/vmkz6KtRVz7sccewyWXXLLlGlBiPvzwQ9x5552YPn063n77bWzYsCG0vE+fPnjqqacwadKkkq87LF6Wg3zHO1fn7RbHBdiKEde2N/nwORvEUEPnKSknmAsy9o2pQth1mTrDm+LZd6HrgUKfxowZjdkvzc69kUElobZt7aLalksvvRRNTU34j//4j6LLXH311ejTpw9++ctflrFlyeQ7/wqWTRLMjcT3kwVvlRPiC8qTjt27dBhfwpPqJDPZh7IehV7XY/94DJs+24wLL7ywS9uxtbK+dR1mf/qSidIHAoJW/5zIXn8CgYi1cBNxRgUHKWSQ2fu7/80cbavmaVL8a9xpr5s8ea/bhGWJuTt5D+6uuHISn3zyCVasWFEwnxACJ5xwQsnX/0UnJoxeJqHtchxb4Itzf9kaueWWW3DssccWkVNhxVNnY/x35pe9Td2jgCHYraoJUBJNH03Hqpd+iczmVTmz1tXV4ap/vwrnTTsPQujfs+2kbVZgO/pjfHQCDf+8V1BGYNt2ufmvCX3v1vXbGJY0Ys/2j1JAVUUXJvHuJK2trTjhhBPw4YcflqzOTCaDadOmJS779a9/jcsvvzwWN544cSKmTJmC6dOn49vf/jZaW1tDyy+//HKcfvrpRf12m0RDn2HY2PY5AH3sJCSyitxRFcb31SLbCgoSighZlYWglD7m0H6ElBJECiRSUEohZQ68gjC2mBHNVnqCrOD5C3tOGZsOWiC6JlWty1MwYZC1EmwDC/nlOjdZc6Nouj25Q4EgYpKd+6V+X4KUGTRubgSUfrbCOmROkJ6UnniMlLGLCFlqRwYSaSIv1mGFz/V0ZFDCs7N0XCSJtavX4o6/3IE7/nIHAKCiogL96vVEcBvWbUA2m8272f3798d999+HPn36uO0L9Qnu2g62f8mSJbjm6mtwzdXXAABqampQVVWFTZs2oaOISe/OOfcc/OGPf9DPoUTorMD20o2fIKsjSi5CHi+rEm1IpZSbkEp3lUn9enHnVBDjLwHRgCqbJgzDMAzDMEXDwtoMwzAMwzAMwzAMwzAMwzAMwzAMwzAMwzAMwzAMwzBbACklHn30UTz55JOYM2cO3nnnna1S2LS6uhqnn346pk2bhj333HNLN6dXse++++LOO+/Ed7/73YKD0DLNK9DUPB1NH2lBdhKVqBqyO/qOPwH1u34XoqJPntJ6kJjMbEKm+dPY0roxx3R9I+xgXYomm8GNKjae15BTri/yPTLKMSKurQcuSq+kQmbTKiyf+R10bPgoscnDDv8v1I09GtINViSQUWwKBktmvcF1KlhGClpcWwGQSKcEph2/Hc77+ihUpnMLMjbUV+GHx47GWUeNwv/O/AQ3TP8YHZlseJsoss3kfY7sOTuIl6yEDpGRvRZawMoTO1FESKXIifAQjKg2EZQiCKFFqoRIBeM37UBrMs3yBlPawZW+AFWxYn6FBrx2e1CsV8+2xODBg4vKl8lkkC5CoJBhGGZb4/bbby8q37XXXlvmljCFsAIQhVi6dGlR+R599FGkUimsX78e9fX13WlaXtrb2xPTU2WwWXLJ/vjpVjgnENdOzpvLWk9az2fZDFq7aMeN32E8Zr36L1RUVgLQwjBaBMaIuyBlhH90663AtgBMXgUIcm6JE/7LtXsjy50t68z5qEiHFb+2n4Ol5CabsaIwOpegsNSHy0d+7dueqDYAXHXVVUXlO6u2uOsdKKvcVaLuTrIWT7gVua7DJHK1Pd9RSdJd8T1KiuWJr0XF3im8FfrSctdUvn38bFsLOhL6gG/W1sbLWb0br5H+tFsiyOa2BwB2q6jA7+sHuJwfZDL4+qrGggLbdSRw/5Ah2D6VDtW7QzqNhREx8MsuuwyHH354gRq3DSpTlRjTbyw+XP+hOTd0XESQjTkoLaqtFCABEgpQWupI2rgCCIKgJZCULCiurby7DgGAIjNhwrYjrv3pp58WPZkLERUpXrhlGTx4MC666CJcdNFFAICNGzfirrvuwiOPPILW1lY8/vjjqKurK2sbCsaboh1OqHAkT2xxF8W1lffZBE/DAsbB+WnFtaPfLSIkzp1vY8LtgAK232GHvPks69etx8CBA932+fVsraLalmuvvRbNzc248cYbiy5z6aWXol+/fjmFGnuavLZSLoOiU5WYLObYSSl19oQyZALOpKDj87DnkQKyCr/95dVY9dkqHHbYYfjyl7+cf4XbCFmVxZOLH0NGZgJxT2NP6Yk1rZ+hgsPpG1WStFFH2i+xwoTCTsrpRLFN3J+sP2PvsZ5fBJNohb3Nylxf5uy7oF/wbtNB27w+IvG08hKT+pZoPZ2iQLli/ZU//elPXVj51kepftNhej/HHHMMjj76aDz11FMF82aaV6B9/QJUDti5B1rWHcoTbehoWorG5y/GpqXP5M03+RuT8d//898Ytd0oAIEgrr3mop8toWuS4mkEa3tS6Cd+CQnl3UuULe8HB5Xni5Fy5SuLmgy860gpcfbZZ+PFF18sab0PPvggPvjgg1j6j3/8Y1x55ZV5y06ePBl33HEHTjvttFD6xo0bcf311+M3v/lNl9o0rG4YPli7AASFrMwgJVKQZp9rf5u0keXik9IchxSUNELbKW1nCQiQIGSlRIrI1KO9e3L+szUYyE2CIiG1v6GktguEQHVFjYtZAjl8af+SoeBccc8d2FC0VyyfAHeULt1zCgW1Y4vDvtyY+nFozbRiXesGPcGY0nEOF0OTCoqAbBZ6OQBIYHNbM/pW9YWyMQ/oScgU2QnkdQxcKC1onmOm+hgdHR1Yu3ptUXkHDBiAh2c8jF133TU8GSUCf9I+85GPlpYWtLS0FFxfKpXC1ddcjYt+dlHBY5pvnf559dGGhX6hsJ/p9U1uLip/Ihl7jguKlDdlhYmgfsH8T4ZhGIZhGCY3uZ/OZhiGYRiGYRiGYRiGYRiGYRiGYRiGYRiGYRiGYRiGYcrC888/j/322w8nnXQSbrnlFrz11ltbnaj2mDFjcN1112H58uX4y1/+wqLaXWTKlCl45plnMGjQoE6VU7IdrY1zsfrly7H4b3tg/Vt/AlS+c4yw/p3bkDR6sE93hLUBwBc2CCVHRY5c60PrD79H0+1n7zv53yk04LPj80+w/NFv5RTV7r/LqagbfyyUsqIvWo4aJKCHo2pRCStTrZfbZSm93IhGDBtYjQcu3QM/OWF0XlFtn8q0wP/5xlg8eNk+GD6o1qzXCFtABOIT5LUtgjIjmZ1UHwkjgiHcoRBk9osRKYGiYHgrGUELK5yhjFB3TNBCOaEMX6wnJozjD6pGZFnkcz6+aKI5vYli+49169aVuSUMwzC9j3nz5qGxsbFgvvHjx2PkyJE90CImH/vss09Z6h0wYADGjRuHyy+/HBs3bix5/W1tbbG0CirWSuo8ueqNa5DlbgElvOwCiuQBgNVd9HcnTJyAl+a+iKqqaidGrUXe3CcQadG3lNDpworBee+EwCYWQph8ya+UEEgJaz8b+5/MFDWUMu/C2NTBOolSpm7h7G1ttVvbW+/RFPl+hRGcc+J0AiFb3tuL24KoNqBFiwqRAjClT+dEVsu9FUn1x9NiV0zRdXfmlVTGplkvMixQk09UW9cQEtVWcPM+Ge1Xd6rl2rLHcwjsTKqsDq3TvqJ12+UUyYOE7zBS2jul03hqaAP2qKxEdY7zeId0Gi83NMREtQFg+pAGnFJbG7R10iRcccUVObZw26S+egAG1wyBlFlkZRZZFbxLJSFVFhJSf5fmu5LupfwXlPlsJkhQSsu2KamPsbdMH3Nz5BVcmhWaCnJpAv0ps9you+US3IoKOOUUdOphjch58+Zhu+22yzkhR5SRI0f2ysmzrNjw008/jRdeeKHsotqWou53+Y55nuJJ99zgbp+nLcr7bO7rQTPJ9cwunocgdAiX5ouB2Tipd4egYFnsRYSDDjkoz0YH3HLzLbFt6oyodr79kbhvvmDccMMNOOusszpV5oILLsAdd9xRphZ1jy55IknXh7XZvXNaSZWQB0E+QUZ32Rdm1svnv/Ueln2yDG1tbfjWt75VFt+sNzJr6T+xanOjEV0M9rkQ9rozPob5fUAQkILQk2uCQNaPCvknXhl4xwRmYhUAsF4NBddmyP1QQT9AMPdjr1+zwq3w8kcp6lablKmM9+hHHnmkYJ50Oo0f/vCH5WtEL+OL2ndH6S3t7M08+uijqPV8rHyse6u3iNN33sfPhZIZrJt3Iz6+d1JeUe2RI0figQcfwIMPPYhRo0bFAnqhc9ndT8n5TvYemygonAc/WgWQ+31ZxwjsfcB4akoFTj3piZnKyWWXXYZ77703lDZ+/HhMmTKlW/XefPPNsbSRI0cWPcHmqaeeiq997Wux9FtuuQWZyERexdK/qh6V6UrtV0Mha3xvGL9aKhXyuSUkABX44CSRlcZrJmWeUdL+tnRutq5H/9PlIaVJM4fWrA8AqlM15lkD77iHUKE3oBP2ZicvL3d+d5VCAS7E277DoJ1QW1EDJZWJiUgTH/H2P0xMxKRtymxG1h4jJaGkfoc5fgoyFhf57ve/i5ramq5vm8d+++2HF+e8iP322y++rWYfhAT5nfXXtX375T2/jBdeegEXXXyRjsd4/zqLLdeWbcMnGz8O+ibfd46820liLM6XNmLs4UkIYg8vue+J5xeFbdp851+saDEbzDAMwzAMwxQNC2szDMMwDMMwDMMwDMMwDMMwDMMwDMMwDMMwDMMwDMP0IPfddx8OP/xwzJ07d0s3pSwcffTRmD59OhYtWoSLL76404LQTJxDDjkEH3zwAa666irstddenS6fbV2HVS9fhs/+9X+QT1GgaeEDsbSahr2Rrh3a6XXGKEJcW39PVOCIvEfT7efwQOFQORJQ2Q6seOpcdDQvT2xi3dijMeSg30ApATjhO/IG4wXpiIjhBY9la5HtccNq8fCvJmKPsV0T/5k4ti8euWJv7DCyT7AtiSI38cfBlbLSZ7adMDs4EMBQAEgpCCurpsgIYhDIUzrXQhkCSpHW9TZiG4qUE8Ow4n6xwdoIRHOUd1x7g5jf1kaxIlQsrM0wDBPnV7/6VVH5fvzjH5e5JUwxHHRQccJ/XWHJkiX47W9/i/r6esyYMaOkdScJZFaivMIKufRBIlo8BVvhW+phEcdwnpfbWzvXPiKcefZ38K/Z/0RFRUUgyGYnjfE+CzshDIy4NQXC2YEgtnkZKz70OfLyJLu9vEYsGwiEtK3QtifU7ckCxgS1dZ5USKwuEAwM9qCz9p0AJkEI4ezuQIYuLFxpU933XiiqvWDBAqxevbpgvomVleiKVGzp5K5y119onYEIdHlak0tX0F+bCp0c+UW1owLWTlAb/rYkb6P/+jBBMGp0Op24B/x6Jbx4gYqvN5o/LMMNjE2n8eDgIXh3+Ai8OLQB9w4ejKeGNuC1YcPx4YiReHxoA2rMZFyxbQXw7/0H4H8HDkJ9nz7461//qiedYkKM6T8GFalKI56tBaQyRmBbKmkEtb2XEYWyn6UKf3dCYFBG2CsQkQIUlFRGYBtadApGXFuVQFw79LFnxbXXrFmD22+/HZdeemlIKPZPf/oThg4dCiLq9KSFt99+e2katw3R0+LaedM9wUOXx9oG9mM4cukt14K6FCR54rbk2VJeeTdhiGdrgTDpK5OKEmh/6IGH4u2P2iXePuoNdkln+etf/4qTTz656PxKKXz/+9/HAw/EY/LlxN/fRXdhLnZPofecMf/YMQ3fqZ0PETmmyvzxrWItFq+N4MaVwaRXCxcuxJQpU3JOkrCt8O6a+Xhn9dv6dwuz85yPoUTgcwCwvzEQEZT/m4P+0cB8DgTNBZH5PUBPFqRrCH6bUF4/BJcalAcR4ocn8UeiULsDnwfeOm1WSvwdoqeYN29eUTH0/fbbj+1Ghkmguroad955Z1F529d/WObWlJru9Uutq97AJw8cgdWzr4TMJE9MRUQ4/4LzMf/d+TjhhBPC93RyN9Bg4oSIAKxv+9m+NHZvB+yPv5G5D/S/xK20fpVfwJkIChVlFtW+9dZbY0LXAwYMwMyZMzFkyJAu1/vpp59i1qxZsfRp06ahpqZ4ceOf//znsbTGxkY899xzXW7boJpByCLr/G1lfGgrsq2cUHbgkzsZYyeKHU7PKuXEud10VlZw2NQvjXC2FeyWkKhKV0OQiAeDDbE7v+eHh3324ByOFuqKvefsoa7YDEnBrmj9ng2UohR2GrSzWZcRyTYC2lZMGyoLBWjRbSnRnmlDe7YtmJiMlJmYTELKrI6FkDkOpBv12//8Ld5dPB/X/+//4OhjjkZ1TXXuBuZgl113wW133IZnX3gWY8aNAYS9fuF8z2DClO7b2QcfcjDuvvduvPLaK9h3v30T83RVYHvhug+MMDzCP0w4YXDPL/X8UCueHfJXg8bk/2yV5b1naZJIPu2oW3s0cUIEhmEYhmEYJkTvm2qWYRiGYRiGYRiGYRiGYRiGYRiGYRiGYRiGYRiGYRiml3LvvffijDPOQDab3dJNKSl9+/bF2WefjfPOOw877bTTlm7OVsmgQYNw+eWX4/LLL8eyZcswffp0PPnkk5g9ezbWrFlTVB2fL7gbFX1HYdA+lyQslWhbtyCW2mfMsd1suQeRG4wbTiYzIFK5cWjx8ZF6gFvwHk23nxF8t+IQSoIAfL7wgZwDsfvvciqGHPzvZtCmLhOukkCQpnYrOiGhRzJaubEUAIVRQypwz893wZD+FUXumGQa6qtwzyV74uSr5+HjVZtDm01WBCOhXCDmByOSrcWzSSkQ6TbCDqh2ohm6pCCASGhxbuEJ/BGcqIYdaKigBTWUUrou4YtrIHzIoAdFCk8IfGsRzektBNdZbortSxiGYbYlihG4qKiowLRp03qgNUwhRo4ciX79+oUEKUuNUgqnnHIKli5diqFDSzABDZKFtSsi4gzl0kyIWtfJaUm54kt9q00RjK2pbfvGrCyqPRUVFTju347D7/7wOwwb1uCEUskTEdGVa/s2EAgmM0mPtlIVBb6FVQK2dqttdC7bKCpSQZ69TDB16tV4Nq1dFtjirmUR4Wwg2DfCmxCIfOFAWEE5CrXZyxluH4K29FZRbQD49a9/XVS+c/r07dZ6ynld5ao791VUutYk1RC7NnOuk0Ip9moKXd8qKlvtl4yvy19nkqzgmHQqZzsBLapN0Qy2C0B8e+N1BLJfCsDwdBrDkA5FEGw3ENXK8bfzkKpqzL/iCozYfvuErWAECYzpPw7vrZmvvX6lIERKd3RSQQkFoaxQkgAkoMiLDhAAJUCQEACyCkgJAamkFucCIBWQIgWpgnNJmXhGkI9cTIfs5GJkz3hyZYiCD3pisiCukRTHCJWPfHd04fKVUuKs756FF55/AZ999lnIFoiKwnWFSZMm4aijjup2PdsixcRP8gqt5TGbdDwtvjBXut+eUB7bRhOvU14nqZO0AeYExJxwXdDGnKJckVtESgiMHTsWCxcuTN4ow7Lly0Jt3tZEtS33338/jjnmGDz55HpcVjUAACAASURBVJNF5VdK4dvf/jZmzJiB4447rsyty09eiz+6+yMZXTyfAFLJ57O9roJrLIjB64kgrbidMue1dLYvoOutqAjH22fOnImLLroIf/jDH4rezq2JT5uW458fPwOCEb72xfLNd/PLAIhSZtIhLbgtBCFlJgdKCQJZQW2rz23rElbsOqjT926Ud12Tc5aCI+cmAXA+VXA/dgLcvhHnfba/QeQjqY8JLSsxv/nNb4rKlySiuq1T1P11C9Jb7jNbA8VOQpFrkuQvNp3372V7E9a8cjXWz/9L3nJ77rknbr75Zuyz7z6RNUbuu34T7G/Y5vrz87lr0neAkWCbiWB5fDIjL7Zm42z2t2dTtwRQKconrP3EE0/gvPPOC6VVVlbikUce6fYzK48//nhi+mmnndaper761a+ioaEBjY2NofQZM2bg6KOP7lLbBtUMxrKNS/W9XmkvQCobH7U+cRb6pg6QJJAQOnYqsxBCICvtJBoSkgQEKfPEg/HhSYEgACUhKeWOaxZSH28AValKpCml7Thl7ttmVjSCnag7cpPfAreCLt2Disxur8GadA22H7gD3l39rrlsSD9KIvVeJUHu2tHVKzS1N2NAdT2kMYHJ1EYkIJSElAKCYI6BTqur64vTvnMappx5OjraOzD39bl447W5WPDuB1iyZAlWr1qNpo1NyGQzqK6uxpDBQzB2/FjstfdeOPKoI7H7xN2dvQcVxMuVUrFJQazgtY3gKCg0DG/A7373O7w+93UsX74c69atQ2trKyoqKtC/f38MHzYcO+ywA/bce08cdvhhGDZsWCd2eb7fH+L36XfXzgci9mQovu7ZiH5k3rNUvU9+3MfYvPYFWKNW5/cnpslLPH6fa9ucCWzPhcikB6HyUZu3SJ+6UDsYhmEYhmG2BlhYm2EYhmEYhmEYhmEYhmEYhmEYhmEYhmEYhmEYhmEYpgd46qmncPrpp0PK4gTFegO77rorzj//fJxxxhno27d7wlZM8YwaNQrTpk3DtGnToJTC4sWLMXv2bMyePRtz5szBW2+9lVO8fc1rv0PlgF3Qd/zkUHrTokcBFS/Td2wJhbWBQGUjJnLgCVqp8HcvF+IqC346EpZpZKYV617/Y2KTBu45FQP3/Vl4QKUnym0UQeCG1SkFK/Gl/BFuUOhfI/DXC3fstqi2ZXC/Stz5091xwlVvYMOmjvAm5pAt04NXFZTwRS4IiggCehAskdBbQMqIa9gB0Dq/MAOfrXih0JIbWhDNG9AXCJ7YpumBhHpwKEIDZu3A0qBVheHBfaWjmEHDCxYswEEHHdRDLWIYhvni097ejtbW1oL5DjvssJjoALPlOOecc/D73/++rOtoa2vDgQceiIULF5bk2Le1tcXSKiN2UF6hu26SVHc8LX8LfEvdvTu7EVhZ5ORSK9etRGVlhZbtcIJuyvgG5rMVaBHkRH1IBXKnClZEIyIiaa1QK+iWsxXKTRpj22/zB5PIRCS1Q+IaOk14shxBm4J2WBFumxLkJk8IxLe1/Zx2XUGq+x5xE3qTeOU///nPgnkqiXBcTU1J1teT11V+j9Vfkry0ELlK5K5VxXIpb0noeva0j+KlkFg2ysCEvnJNVsXWhcjnUARABe1RoXM8aEU8YhCkhNqlAuHu6HGKfq8YPx7Dp041bVDspyYwoHoABtQMxLqWdQCRDqUIEYRVBEAqUGQTSoXV1gkQSkBCQhCQlUCKBBTpwoRAQFsCEK5vJifm5r5bMTdzcAuKayO/uDaAWOwj+r0rnHraqXjg/ge6VUcuqqqq8Oyzz5al7m2FooXXkkNzeW8wUaF2P70YcW1QWPxMhy2jjXCqYoGAMdkrxjYQ3vJgPa48BXZFv/79kjfGo621bauzS7rKE088gYMPPhgvvvhiUfmllJg8eTKee+45HHLIIWVuXfHkOydzEslO0PdbF0tWgdCiNbTt3ZucMKex55U9h8nZ+sNHDI+t8n/++EccNHo0Tvrxjzu7ib2aNZvX4B8LH4VU0olf+4LagLnmSTg/xHkcgqAn0RRGKFFPuCmIIBQFvhCsTyI8f8WmB6/gT9hHCtpklnsigfpciTlbIYo6+5IylcvAB/D0008XzFNTU4NvfOMb5WtEL+aLLq7N9BxTp07FzTffnDdPtnVdD7WmHBQTbVBoWvwPrHrxF8hs+ixnrtraWlx11VW44IILkE6nvdLJtiQFCcH15ve/CNKdjen5QfrerYLf6GWwLkEJEx7YTbWTG6nAz7fl0qI80mbz5s3DKaecEnsm4vbbby+JTTVr1qxY2g477IAxY8Z0qh4hBI444gjcfffdofTu+GwDqwea4yihIJAlBShpjqmdKtzEJyWghIKCRNZMdAVFSBmRbZUyE1VBIaskUiBIMpFNJU181z4vAWfPCZFCZaoqt3+cx6cGPJ+mGP+6BO5AOX0K2/4htUPR0GcNGptXQsFMfCIIMiuBLIygNbnt2dzRjH6VfZFKkYmFKzMJo346A0ofX+3zKUgBmKgIoCQqKitw4FcOxKSDJoEU3KRjsHFlveHB9psTQ0mbrEW8AYCEjruEY9GB72o/9+nTBz+56Ce5jxmVZ1+HJgYAYXnTMqxrWae3mQJb13Zn5P1zdqjwYvLGZLbPtjiXOjoBVdRGTdo2+2yMzRgNAidvUEnOa4ZhGIZhGCYMP7XFMAzDMAzDMAzDMAzDMAzDMAzDMAzDMAzDMAzDMAxTZjZv3oxzzz23pKLa5A2COvPMM3HSSSfh6KOPxqRJkzBx4kSMGzcOQ4cORW1tLQCgsrISu+22GyZNmgQhBE4//XQceeSR2H333TF06NCiBzgNGzYMU6ZMwbPPPov58+dj6tSpLKq9BSEijB8/HmeccQZuuukmzJ07F59//jluuOGGnGVWvXwpVCYsErnhvTti+Sr7j0PlgB1L3uZAtNomBAN4XUriYLLYyLU8n+1LizNsmH8HMptXxZpSOXAXDNr3YkDZwcYRaQgzGM+1GUAgsi1CQ/IEEf5wzjiMaaguYicUz+iGGvzx3F3MQEotemFficOyzSBXUoHwmIJCinSbtWaF0oM5SWcMtsKKmyAYOOjtEoIRM/GVzz3NHQBOVDsYO9g1waneJprzRSeVShXM09TU1AMtYRiG6T289957ReW75pprytwSpjNcffXVqKurK/t6Fi9ejLPPPrskdbW3t8fSZILYVDmto6S6KZaevwWU8N6sJM5euxbPFSFSL4RAZWUl4FmnuiIj5uaE2YSeCMaKtZGfR0CQtxxW4lqn+4JzgnK9PDufBPQQTOEmm3GfSNdrxTtcebM+3wYWZNtK5rMIbacT9fDFT7YxUW0AWLeusHDWHhWVJR0UGz/PS193kt9W+GrK9YqTW64rKKdidYS/R4Wx7T52otoqrAvjt0RFXklpIxP8kXavn/PLZhFel7/c7U8VXpe/F6Li2NFl8bLJSLO84corQBWegBmLASYyrv94I9SVhURWv6ssJCSyUkIq+8pCQkHKLKSSUCZdQWoRNiMOppcpKH+ZO9pGrE3J4Lst604aFTpRfREmG3Oyx9LV68c5ChzmTovNerz99tt48IEHu1w+Hw0NDWhubkZ1dWljU9siRd8Pc50KBYon3ZcT79VOazgQ6Yrd+yPlrQC3/WzzRaTFXMgz9EKQT3e8hCOPPjL/xgBuspmtyS7pDrNmzcKee+5ZdP5sNosjjjgCr732WhlbFRCeLKBIIueiOzZR8TlvHUn3YwqJcnrnp4u/e/Upc0Ya+3jkdiNi65EATr7wQtx6663FbkmvZ33rOjz8wQNoybZp34EESBHICQZa30NP9WP/BGkCwoj/KbPfyV7D1p/yjo3wyxpfCcLvUQCY3wDITkBEFJs4NfFydsKGFIgcIkd/FjpXIv2D/9HW5RZ17l+u7unpp5/Gpk2bChwdPfkawzD5Ofjggwvm0b9j9+bJynPbMB3Ny/Hp49/Biie/m1dU+7jjj8O7776Ln/70pyFRbV17DltSBd98t18FPxiH+zyD842M2DERBRM3OOFtc6+xaQpughcyxqS999h7ARGhQpRmMmqf5cuX4/jjj0dzc3Mo/aqrrsLpp59eknW8+uqrsbT99tuvS3Xtv//+sbT3338fGzZs6FJ9/avqjdC5QhZZ51dLqcWxsyrwqSWyUFD6OSUnfK4gpYIiQFr9dRMw0f45ACUhIU08SBk/Xi+TSqI6XQUXkYn44+GYUaKhmEjYp09YVgLKLbC948CdkBYVkCqrj4XMQpICSJnjoY+TzCpkpUJTezOUlMhmzXFSOtYhISFJTzApoSCFcsdBwQiemzqVVO642KCXFbmHiaXoY6fCraUg+CGVDMVJwv1J/DjmnBSqSD8vJ/GgXkIWhTcb57rHd2KTucBM3mOXu3YFEU3re2jbz+sTnR9ifRfPd0YQQw2EySli48ZtydA5xyFFhmEYhmGYslKeaZ0YhmEYhmEYhmEYhmEYhmEYhmEYhmEYhmEYhmEYhmEYx2233YaPP/642/VUVFTgiCOOwIknnojJkydj2LBhRZWTUjpxi1xkMhmsWbMGjY2NoVdzczPq6+sxYcIETJw4EUOHDu32djDlpU+fPjj//PMxdepUfOMb38DMmTNDyzPNK7B+/l8w8Mvnu7TWxjfi9Yw5BlpOq0wjvIgAM0gvSKJgYGRINQuRL5SQwR9paZS/iNC27gOseeXa2OpFugajvznDjIsTAKSpjbx6vXU4ARthVuWPJiScefhgfHX3fl3ZEwX56sSBOPvokbj9yeWmPRJWVCSK0upSUCRAZvAkCQGpFARJEKygmQKUFs+QkEgpYQT+jHi2UhDplMlmhce1cIbZtclDI/3DQlZExRfvhvuei94qmvNFpra2Fp9//nnePB9++GEPtYZhGKZ3sN122xWV79lnn8Xee+9d5tYwxVJZWYnZs2djzz33RCaTKeu67rrrLtx5553dridpAow1OSZlCpnHJSZX3eH0/C3wrfTpLS34+Yb1aCtS+GTo0KERgQpjSRohEC3KIxBWaDN5yBNFJQSTwRjrXhkVVWeDekIhUey6nQIvfPvUim/A2Nme4FtoufZH7OQ45OxiLw+sTW0m8/Hs50A0299O79tWKKoNaFHJQhxZJrHYcl1bMbc2sk4/X3GEj1G0XNK6colMR1NsW10dnmsd9brt4qR1RTxpAMCelZW4f/PmUN4lmQ60K4UK73zPtR/CV73xiLVLa+VyYm2z0Qzlb12kYdEIQ3Q7aicdiLojDo+3x4iNMQHV6WoM7zMCnzYv18pcOswCQQBMGEUqkwgAlAIpCUkEoSSkjTGYGI0g5fppZSYEk0pBQJp7gXn3DqouT+aeoOMaoCAm4ccibFzDYU4Cd2wjhzcpjtHVicR+9KMflUWgvbKyEq+99lpMdI/pOvY6L3i8kjpJ/3uO4uR6sHCaLqJidfrt0fE5FY6lenW6ekiF6g13ltFzmBLbnE4VPqdSqVTcLknYrujnfPTmflYIgddffx0TJkzA+++/X1SZTCaDgw46CHPnzsWECRPK3MJk8tpD0cMRPcbGZgABpPR5qDwjwj9X3blsbXV/xbZ/lp4tb1aey79TSmHq1KlQSuHcc88tcmt7J+ta1uKB9/+OzdnN2l8yIqfaiDNipsr6UgDcJENWcNsuCwS0hRXQFlZykMw9VouqOk+KYpKE5i8FxxHBuvVhJnfDdbWT1wv4RlzUoPPz5COHD1Rq7rnnnqLyXXHFFWVrA8NsLRxyyCFF5Wtb+x6qBm2Ze2JpCBtWSmawYf6fsebVayA7NucsNXz4cFx//fU46ZsnJdpVQe1hW1J3u3qdMm6MBU3x+ls3oYCyPlvEWY7WoSJhOQBWuFcXU8Hk2QpIQZTcptu4cSOOP/54rFixIpR+1lln4bLLLivJOjZv3oyFCxfG0nfdddcu1ZfLtnvnnXeKEpqPQkSoq+yLjW0bQZAgCBABUmWNXaB9ZQmpbQUpzaQYCillxLIFIBVBQAs1B7dQAZISShCUIggClJJGyFvbGVWpSgjS8Wwbf3HnB0wm5Z1fDi82swWJ+lCdrwA5tyEt0thp8M54c+VcgPSU58pcx4rsZERa1BwSaGrbiNp0LVIi5WIoEgIECQEgq4BUSkAqCWHKSwWkSItwCy92ByIvn95GRQBJ02hhm2/6CaVMjNvETpSCgAjbZDL4bMWqoz5rzP4qxfH11mtW4mjc1IhPm5a7yTH1cmOheiLZ1kbVdqnnq8LY0F6839qtMTtVuI0PTUQVa1SEUOzeC0BFJ4AJNq/3+r4MwzAMwzBfJPjXMYZhGIZhGIZhGIZhGIZhGIZhGIZhGIZhGIZhGIZhmDJz3333dbnsoEGDnJj2cccdh379Oi/cW0hUGwDS6TSGDRtWtFg388UnlUrh73//O/r06RNbtu6NP6B+l+9AVPUHZDtkJj6At3bEV8ynvJIa3UAFihsRkZjC4tr+gmj7CFASMtuC9W//BWtfjYtqA8DAfS6EorQZaRjIblm5O/3Xij6FGuiNGtbr/tLQKlx88vAu7IPiufjkcXh23jp83NiCQL4ifm27Qc9Omc+KTykAKS26k/LkL4zQhhsIaQcIEkFJ6QQ6VHTsqxkMGwh3wAwKVW6gLMULOXIJUPVm0ZwvMv379y8orP3JJ5/0UGsYhmF6B4MHDy5KZOGSSy7BOeecg/r6+h5qGVOICRMm4JlnnsEJJ5yADRs2FMw/fvx4DBkyBHPmzOnUepRSyGQy3RawHDNmTGJ6i1KoSRRaKJ/+SK66w+n5W0AApq5fh8dbWjq17vb2diPSotVyrVSuFa1QsDoU2vhUTvzDrhUgK7DthLZhTGKKCf84u9MuiIpZO0EN810hLIpBodyuiKuXRExQOyTmofyUSN2hmrcNUe1MJlOUqM0x1TVla0Opr62Il5q3bl/jqiv150pTeZcme9TKW2D1MCm6vMC7QrjOQ6tqAIT74wyAJdkMtk9XhNqQ1B5//4Q8XisSlLAtEtH9qkJ9gb8OfyoDtw4iDPn5z5ALFteOM7r/GHzatBxZklAyENi0O1tAAZQynbnU6RKAEIAkCJJQ5j4gjWKbIBPnIBURUze9qwqOl4vp2HuIi1mEhYbD6DPHHc9cJ18JmTdvXsnrJCI8/PDDGDVqVMnrZlCUTwAg9zmT5yYQE9L20qNp0faQPbd9AXAbj0M49mZto3jDcmDNGRDa2tpy5zPY3x9C15FXh79dxbA19K9CCLz99tvYcccdsWTJkqLKtLe3Y99998X8+fMxfvz4MrcwIPepm/s8BLxrg7yT3L45G9v8Mba7tTNC0X0n1KhMVntzV4F4NBT+9N8352yLlBJTp07F+vXr8Ytf/KIzm99r+Kx5JR798CG0ZFoAEhDKiv9ZiT8ClHATFBGltHC2sKLaAlpKG4HANul0PeGmLat/ItC1ikBwm8jk0WLd1s8hEEgIr6vTv0mEWpZkTJLup4QvumptUET6jpAYIuL37ByUUqSwWJH8/fffv2TrZJitlZEjR0IIAZljUjlLy8o5vVxY20Jo+exVrHrxErSufit3LiJMnToVV199Nfr37+8Xz9vnFTVZi1+X/T3XTmTkvZMgXwPW+VXCxbbCdSmZ4BcT3EQwSZMJdoeOjg6ccsopePvtt0Pphx12GG699daS2ZCLFi1KtP9zxXALMW7cuMT0BQsWdElYGwDqKuqwoXU9BKWhICEVQKSfA5BKX1sEAQkJAQGlJBQIUgFIEYSyPoL2v0npfIAChLHHACgzSbqU0Pd3AirTVbBnlzv/vLipw/uaOFmVN1FQdBIhUyhcRwnjMN0W187D0NoGDKkdisbNqwAASpKet91dW8aGIiCjsmhq/xz9qs1vS8o8/aEEpJAQBGSzQIoElJCwk6BLqY+XhBbX1radcHX4djesmLM75gFuMvVI7CQ06Vj0OESOZXgSs+7t0yCuHl6nz2sr57gMfjZfFDs8SabJG43rm5dbpU0mrweVStu51l9xtQbnqHL7r2vbHCoa/f2BYRiGYRiG6RSFR0kwDMMwDMMwDMMwDMMwDMMwDMMwDMMwDMMwDMMwDMMwXWbZsmV46aWXis6/9957Y9q0abjrrruwcOFCrF69Gvfddx9OPfXULolqM9s2tbW1+Mc//hFLz7ZtwGfP/xRNi2fg0ye/m1x2pD+Qs9QDt7xBdQkiCFbUIZo13JaQnFZQs2zH2jf+G0vu2junqHaqegAGTDzX6Hr4o+a0OIRdSzBELvIicqPriBR+PWUkqivK+2h2VYXAVd/Z3ogFGvWpJFEcrSjlhMOUkvobCTMA2gpPaZEqPUBVy09Jkt6gzkB8DFZc2/wLBlKafWCyKbLiJ4G4tm5N8gDu2EBvfzBswm4v2WsbZOjQoQXzrFixogdawjAM07uoqKgoKt9JJ51U5pYwneXQQw/F2rVr8b3vfQ81NWEhXiJCQ0MDTjzxRLz++utYtGgRZs+ejT//+c+xvPnorqC2ZcSIEYnn2rJsJmeZcpo0ueqm2Ld4zlYAE1au7LSoNgAMGTIEQCDAJjyROJ0uTJo1xyl4IRAmCeogJ/pmJeQECIIiLyH0K5pOVi7OlCThtc4KcsC1VRhROrt+3VYR2qZQ60xe/d8TxSN/z24botoAiha2H1rExGHdoVR7Ipd8aaH6i3VhovXny2N926Q6KZIvEN0BQnqYAEAEUV+P1LBhIDOBl++V2/egbcq9+gtCRcJ59mFHRyRnXNc4V/1+e21aVJYt9F0FE1FF1+HXaz/XTjoAtfvuF2tzqMoyiTD1VipEBUb0HQkpJaSSkCoLCWm+Z5FVElJm9TIp9TKl9AsSEoBUEkopI/qll8N81zEOIxJm4hlKBUdPwRwTJwznNc7EQfw4RDAvWVxQDkD4AkGCKF2OtHxkMhm0trZ2qkwhiAg33ngjjjvuuJLWy4QJxSrzEe3IXAUF6k/IkHgft6enZxPE7AKvfDBhR/xf0o0hlgda7LkQwoiNhUKpkW3oTXZJqUin03jvvfcwcuTIosu0trZijz32wKefftq9lRcwPHIfjzz9WuT8i95Qg3lrVOgciq07dD0FRocWhg4LMgMACULTxib8+YY/526bWe8bH8zFkg2LO90/f9FZtH4h7l9wL1qyLSDjp4BgJiYK9p2wfoVKGZF93zcx+974KIByPo9+9/weEkiZiYL0TwsCRlsVsOsz67dKgsERV0HPYx0m8x3wj7/JbWdyAdzERIls4UP67rvvFsyzNfVfDFNukiaFjtK05LEeaEl5ybauxWezfoKlDx+TV1R79913x0svvYQbb7wxLKqdy7aMEO47E+yvaD2FfjP1062LJZWefEtqsVnrcGu/zNQvjf8G7SsJKp2wtlIKU6dOxVNPPRVK33nnnfHggw+isrKyZOv6+OOPE9NHjBjRpfqGD0+enHvx4sVdqg8A6qr6QUIZ31sfA6kUskpqz1cBUmWhlEJWaT9cmWcLlFTG14bxyfXBNKaDPoz2KCqdX5FOq0pV6bzmeYRwFCg40ShIjJiM0WAT4udh0rlZht/4u3zfLuKa3HnwrgAUspD6r5SQyJrYSBZSZpGV+r2pvRnZbMYdIwkJiCCiReTHMoJnPWDi48bIM3ETmFiLdBMv6WLmGQ7vHxDYkNokd0+XmCLh2IiNwSS+zDMinX5Fd20o1hNnWdMyLG9apvcBAXpiS22FBvFCbWsKY9OSCHyLYNXJ/1zDvOeHXL1JMYGQjZ3nnArZxMFu7TSxOtj2ZBiGYRiG8SnN0ztloKOjA7/73e+wYcOGwpmZbZYhQ4bgZz/7WclnKWMYhmEYhmEYhmEYhmEYhmEYhmEYhmEYhmEYhmGYUnH//fcXlW+nnXbCG2+8gdra2jK3iNnWOO6443DIIYfg+eefD6U3LXoYTYsezllOVEQHNUcUhbpMQh1EbkBfOJlyDJxzowBD7ZLtG7Hiqe9j8/IX8qyfMOzwG2EFvclUF6xFenUSyIwMDmTI7HLNobv3wyET+uZZX+k4eMJAHLbHQDz31jrT4PhgOT1YVpoBhAQtFG4HNAozpFXqwcxG8EQqQJACIHQ+RSDSAihKmaGIVhxHmMHQygrahY+FUgqChBZQseKAKsimoEKD/Oz32EBDrwzTfUaOHInXX389b57Vq1f3UGsYhmF6DwceeCBmzZpVMN+sWbOQyWRKJrTMlAYhBG677Tbcdttt+OSTT7Bq1SoAwG677Zbod/3gBz/Ayy+/jDvuuKOo+g844ICSHPNUKoUxY8Zg4cKFofRPMlnsmM4t7l4q6zxX3UioP77OIOU/N27ErZua0dFFodmTv3WycQsIJKzAngIZ21JZ+9you5ERA3FCF0p5Yn4J29QVsZQ8gheBeCS5ZeQL20XKhG1ecrsuJDpotVDg1WPzWf/Frm8rEtUGgF/+8pcF8xCAujILa9v1dOfaKlQ2ok9VFNFrMqo/FHWfwt+TxIDjS5T5owA3hxNVVKDu68ej7wknoGb//SC8Cd8yK1di0wsvYsP992PTy7ONeJYK1eu3aYAQWJXNhtrxYUcHjq0JtzZp/0fTVOSvcWMTt1Ha5S49t7MpvXKDzjsvdwP89RjftzOolhYoIyoOAJRKObHyUqFaWtA+bx7a35mPzKJFyK5YAbmxCZASVFuL1JDBSG+/Par22RuVBxwAKnIykUJ8qd9oLNv4iRPmgoQOS0gEfTTg+ntJ0vWFWkBKACSRUnpyMCKpYxZIQdk4BfzjGLzrZZ44lO0mlaf2inBcIrIoJBhFCcJH0ZhGrrRcrFy5sqh8xVJbW4snn3wSBx10UEnrZXKTO1YZIamryWVgucXBOeyn6SJhUbNoW8jE5Gx/5IugkYqfs37dudpi6fD6q1ykUqnYdvVmu6SUVFdXY8GCBRg3blzRsbdNmzZh1113xcKFC4uaLK8U2FPWF6UDIudlnsPjeuNc1wdFzmYZ1A57LhPpPtusTBEAPXKQUgAAIABJREFURVBSYpdRuxbchp9c/hOccd7pWNOyGq3ZFmw/YEdUiNLc37YkL3/6Il75dI4nOk1moiEd6xckQABSdtIhRSAjdk+2D7DigiA3qVCKhN7nJAAEooRGihsgAVJadBtKaR8NRkwb9nq1L/3bg+/zuL++DwMK33zNiRPqv5DcZ4T6hwRjs9zCgk1NTQXzTJgwoaxtYJitiaFDhxa8rrKbP+uh1pQeJTPY8N4dWPPqNZBtn+fMV1NTgyuvvBIXXnhh0RM8JuG7rHknl4jaqC42FTHlig1WePd9FxHw6kyVUFj72muvxW233RZKGzJkCB577DEMGDCgZOsBck9EPGjQoC7VV1VVhbq6OjQ3N4fSuzORSm1FrRM0VmaiKnu3VVJCCQEFgiIFCYUU7GRjCikoKOtrU9ocMgUyAtrWaSehnynQsVmJtEghLSqcD2zv39oeCdqmXKAmj31fOOjcIxTt33WS2opajOr3JSzZsAQE/ewEJMEKYGubDVBEyGQzWN+6AYNqB0GSglDe8VQAICAoEJu2+18qBQEJfaDMu9cT6PL6HNAGl3R2t4s529y5YiNSRmw7VyJUh7Piurwr4+dJ0nF5afkLgLE3A9/CTo5p6hC+zxvE3u1neHkD+9E3KsnZtO6aCmZmM/s5t+UZ196Ox/C7BD87wzAMwzAMU5Av5NNaHR0dOO200/Dggw9u6aYwvYB3330Xd9xxB4trMwzDMAzDMAzDMAzDMAzDMAzDMAzDMAzDMAzDMF9I/v73vxeVb8GCBWVuCbOtQkS47rrrcMABB3SqXNvad1E1qNRCAOUbESnbm7Bs+oloW/NunlyEoYdeh9pRhyS3hcwfZYcrBiLbdlCpr4IjCLj4pGEl3IrCXHLKePzrnbXIyuQRplp0UAJIQQFIUVYPl3WDMAkKAlJJpCgFRVpkSiqYgbR6u0kJo6ZGZly0HjgLBTNINyJEJeBGXdoBmSEhKm/X5RLXZsrHuHHjCubZuHFjD7SEYRimd3HXXXdh9OjRBcUVpJS49957ccYZZ/RQy5jOMnr0aIwePbpgvscff7zoOq+44oruNCnEuHHjYsLaS7OZguUK6DN2m2IEbgHCjc0bcVNzYaGxfJx3wXmR2ikkRKGFTsI2uRX68/WqlROh9oW2c9n+CSRljSmLRLTgvAZE5Thigtp+Tqs/YkWHzJdtTVRbSonXXnutYL46Kr+otqWrej6dLdOZ9STlSyqviviWWMYXnyZC38mTMfjyXyE9YkRie9LDh6P/t05B/2+dgpa5b2Dl5ZejZd48qBxt/VIqFRPWXpjtgJUFcmI1kTb6/VxwJUW98yBDLB0IhKHcmyfa6eW1r8rtx6Huq18NGlrgIHVWhGnthRehZcYM973qoIMw5N67C5YrdM1mV65Eyz9mouWpp9H+2msh8e58iP790efUb6PveVMhBg8uqkwuqlJVGFw7FKs2GRE8G1oROvaguy9CVkoj0qVfRoYbKXOspBEPlYqMgJSENHEKK6RONprgBITJ6n/BBC/0mUI2vOFKxBvuxzNsH+uWISw4lVBHsXGNhoaGgnmK4bTTTsPXv/51nHDCCTxJ4xagU+LaQNzmyNP5J4lrx9K9Ts4X0g5EaRMEtiN1FYVpZ0d7kcLaW4ldUg7q6uqwYMECbL/99li/fn1RZTZu3Ihdd90VixYtQn19fVnalet8y6vaZhaR12c6kT+p3PyZtn5dJKLYGTl3YfpyPe+muTebmDUBeOT+R/JuR3V1Na7676vwtROPRlZloaCwsa0Jb6+ah/EDdkB9VXn2X7nZ1LEJTyx+DJ98/rERtyZAEASE8yPITKpJxk4ms28JgIAAQYBI6DLwRAKVAIROJ4IWIzTi24JMbgVQSpcT5qZNQvtkwkx244sV6gMsXKo9hayPY3GC3OSVJRj/TcT9z4jvE7tP56CUvzfceeedReUbO3ZsydbJMFs7EyZMwEcffZQ3T8fGpT3UmtKyecVLWPXiJWhb+17efMcccwxuuummLvcdBSdk8Zf59qsKbMTQu7CCyEH9Sin4t3CzIr1chp0me79XZiJtBSMmXALuvvtu/OpXvwqlVVdXY8aMGWXpe+3kjFH6eZONdZb6+vqYsHau9RRDTaoGUilQ6Pd/QJLSPrLK6kMlgTQRpMoae0JCefdbpbJQFDxHIIwVAUg9GRYAYZ4TqBS1pgz0BN2ejx34I4Rct+CY30wI2ZNb6lmBcolr7zBwR3zy+RJIpZA1k6Jbe4pkeJK25vYm9KmoRXVljVYplwRBEsrsY6kvXHtkkmMjUM62hp2Y0sRGJKS2+ZRdlgvl+oiQf2Y7AkJ4X0V2W9ePYbSiIC5ueWvVPKxrWWvsUGuFRosE1qmC9zyLOTfJTkQDYyuTnlBGUFDOOCXWonXbpcxKXMzJrs2fbCa0/yM+ru1ffbsWQVwyV5xga/aTGYZhGIZhSk3PPUlQJCyqzXSWu+66C2effTaykYcqGIZhGIZhGIZhGIZhGIZhGIZhGIZhGIZhGIZhGGZL8/HHH+OVV14pmO+//uu/eqA1zLbM/vvvj29+85udKtO65p2E1DIO3LKCCLFxc/nWGSxr/NdP8opqk0hj6KH/if47nxqUjQjgudrIH9VmX8rLo5d9ba/+2GlkVREbVzp2HNkHx+4zxIk+RVFS6mGSSjrBbGkGUjpxEzMoMiuDgc5Gu8Ipn0hIO25Q1+uUyhTIE6cKBlEiEKtCMDjWDa6MDAb0B3bbgbfxjenGjmJC7LTTTgXztLS09EBLGIZhehejRo3CV31hzTw899xz5W0M0yMUO9HEsGHDcNRRR5VsvUmTYCzNFBbWtpRTXsHWvU5KnLd+Lc5ZtxbPtbY4EdSnW1vwX92coOPEb56IgQMHBkJvTr3CE70wNrugsO1u0wPRaVNMkPtCJOIvCJCi+Cshb+A7+KIYOm/QHnL7y34XJMLiGgRPwMOUsOUp2JptSVQbAGbMmIG2traC+cZXpHugNQGd3UNddV9Cvmgn6k7SW1F5vvmpFP3uuW2irg7D//dmDLv5ppyi2lFq9t4L4/4xA0Mu/AmUEVr0BZMlgF3SlbFyCzuyLp8VvFbuU9A+6X2OvofKmwXSy2O0hxL3lfRS/eUDzjgjh9Boaeh4L7/AWqfrmz8fa6acjpX77o8Nv/4N2l5+uWhRbQCQn3+OpltuxWcHH4rN02cULlCAUX2/hKySkMhCSgkJiazM6jQpIWUWClJ/VxJSKUhlxbOl+azcxGG+iJRS+ujqZeGzRip9piivvOloQ+1T3nmm8yMkDhV9zyVu1BUqK+PXQTFUVFTg4IMPxuzZs6GUwt13340pU6awqPYWpFP30VydeK66cyxMFoVHyE5w+ezp2537vamjo4j+JJVKJbazN9ol5WLgwIF4//330bdv36LLrF27FjvvvDM2b97c9RV34VSNHreoAGK0kOs387VBwdi93uQ5VkHbnsNk89juW+ef/M3JGDlqZGLVe+wzEY/MehjHf/M4CCsMbcTxOrIdeHfVO/howyJ3j+gtfLB2Af7v27dj6eefaIFLJ5gdSCeS8TWE9W1gfR/naUAQkHLeiVmuyOwrMtLbKePTeMeAUhBCOKFuJZUR47QTUCi9Tq8cmR8H3K8pKiygGTr2QOIJI7s4aUG5hTj/+Mc/FpXvyCOPLGs7GGZr4ogjjiiYR2Y2Q2Y29UBrSkOmeQVWPP0DLHv03/KKajc0NOCee+7BzJkzyyAKTaE+MfpbrH0lYh1rfzFp4V5ABXMnWIR+Ke/+DeV5aao0wtqzZs3C2WefHUojIvztb3/D/vvv3+36k9iwYUNiel1dXZfrTCpb7IQrSVSnq/VE2GZyEjfxtlLmN37ti+vULJQRd7bHUyrtkyuYZwu8xzS0/y0DHxsSJFLG5o/40v75Zv3wBL7oP/mXwx+pSlXhS/1GQ8qs3t8yo49LVkKRQlYpSJXVMRBIrG1dG8RIoIXOpZJmv5pjquKxEemWSbP/rf1lntOwouXK20aVFBvxImz2eRLy2gAVEtRPipsF7e3cK4Zpt23Pxo6NeG3lnCBujkDaWsCf8AXOrhUmrh/YzsZ+NnY0TCnPUoX9jcHZzV6PartCePljLff6WCfS7RZR4PMEhyHsPycJcjMMwzAMwzBF84UT1n7rrbdYVJvpNHfddRcWLly4pZvBMAzDMAzDMAzDMAzDMAzDMAzDMAzDMAzDMAzDMCHuv//+ovKdcsopZW4JwwDXXHMNKioqis7ftmZ+jiVlHMhlB4kVEteOfG1tfBNNi2cmVynSqJ94LsadvQD9dz4NYdmyQOAO4RSABMJKDyKUR0Bh6rGDitio0nP+v40BSIYG41m0YIV0A1/dYEsrRWXGIEoAIAUpvUGTZgCuVZXSOttmACaRt7pANFuR1wZlBQCVE/mAqwMxMSpl6vW/xzeo07uHSWD33XcvmCebzSLTCQFPhmGYbYUnnniiqHzz5s0rc0uYnqC1tbWofO+8kzQJTddJFNbOdu6+XE65hZktLdi/cSVmtrTgydYWfG/dWoxbsRxjVizHD9et7bLJlk6ncfmVl+Oe++4JCbIFwtOBGDVAICFcOnmie4G0dbDcy+mEK0SoTFhUKBC89kQ4QulGqC8mpB2IbPjCHYEQd7ANRmsITueVglpC4kfGbo6KaWyNotpA8f3sD/sUL0RZKordU6VwWyjHK1fezopqRzUI3bsnOp1qGIrtHn0Edf/29c40XSMEhl58MUb96SaoiopA7NpwQHV8UqpPsxl8lOlA1mtjIHit4sLZCPzG6BbafWLdTwnn2jqikpqEQJTZraOyAv1P/mZoXaWkY8ECZD76qKR1tjz7HFpnPZ8YI+gMcuNGrJt6Hpr+95Zu1TOgegBq0jXIyrC4tlK+mHbWCXlJ88oage3gu/REljwhbTshmLTxDgDurwqfPb5YVGT/JIlrO2x4yo9n5CibLy1KseOgf/CDH+Duu+/GzJkzMWfOHLS2tuL555/HAQccUFR5pmfIK0wYJdopAnk7+rCEV450v7wKbCjXNlAovdj2Rm2jls2FJ2Kzwtpbg11SThoaGvDOO+90ShS/sbERu+yyC9rb28vSptzHKU+f5gm3K+UJJ7sJYbz6fcHm6LpDYnVWkNO37XW5dDqNF16fFSv/00t/ir8/fh/Gbj/W1BUIQVshPUoRVjR9ildXvoI1m1cX3B9bms/bPscjHzyEmYtmoCXT6m5QdsIeUoCwItp2XxmhbHjbDXvdKysKqH2VlC1rygWT/NhJhUxdUAC8uoSAUjACqQQSui2+72Y7Ja2hbvuQiKhr1D8i6wN656J3T06cZKgIiu1/iuW9IiZFSafT+P73v1/S9TLM1szJJ59cVL7mJY+XuSXdJ9u6Dp/983wsuWdfNC16KGc+IQQuuOACvP/++zj11FMhRDclvyj0BiDocxP7Qe/WTqT78mh5AJGZqrziCmEBXE8QV0HFfSp0385bsGABTjzxxJgddN1113V6QvHOsGlTsqB7dXV1l+tMKtvU1NTl+ipSlQCUEcTWQs0KykxS4Rlk5n4tAUDp3/q1GLoKhS71/RvQua2wchB9qk5Vw9oXwogT6zipCCY3IQEhrKUSTMChJz0REJQKYqveS0qJbDbrXlLK5JhtCV49zfYDd4QigpQZKBhxcwQTjikZTCjWlm3HhpZ1nuC0FtLO2nxKR8y0eHVwvdunQIJYCDlR9ZB4tjnOoZnVASfSrT9r+9A+LmJ7FCei7i9TMKLgnrtL5MT2C758+9GrM0lo+58fP4sO2QE3/yUIwpiz9nkTcrZr4DfbcxN2lWYzEPkYxOzDHq3epFhAyCz2fntIyucT7RuT8nQypFdqe5dhGIZhGGZroGen6GYYhmEYhmEYhmEYhmEYhmEYhmEYhmEYhmEYhmEYhtmGuO+++wrm+cpXvoJRo0b1QGuYbZ0dd9wRCxcuxHXXXYfbbrsNbW1tGDFiBPbaay+0trbimWeeCeVvW5NPLDBJxqtEuIGe4UF9VqhDL7Op+sP6d5JFn+pGfw3Dj7kjlDdou1WrM2lWTYwAKGGGmAoo8kYQq2AQ6v4712DXL3V9AG132Hm7Ohy86wA89n58mR1kSSQh3GhY4falVHowqlCAohQE9KBHEsoJWEilhcMhCFIppKD3vSAtoEEC5vgE4tnCCI9rgQ0jqmKWE4Lv/u73l+clYTA20zkmTpxYVL733nuv6LwMwzDbCpWVlRg0aBDWrl2bN9+CBQt6qEVMOamqqkJLS2HxwAsvvBB33XVXydabJKz9TJEi3z6lttIlgHPXrcWTrYX3SWfo06cP9tlnH9x3/70YMHAAAGvykZu4xQnwOTM+sOdJePam9RuUb+9HPwV0RkQlOWfUeg2LbLh3+0cF4hxGWQThTQtJCWqseFxURC5iF28t4pXFtmlyTU2ZW9I1yuQZJ9ZNOdKjcsG5vvmXlDJ/7HcxdAi2e+hBVIwd28XWauonTwZVVeHjH54D6U3cU5fjOJ+4ejWqiTA6ncKX0mmMSVVgbDqNMak0JlRWuHNbyzsm93PR7SJ7rRAgVcJ2J7zbPH0OOwypAQNc3UX5rEWiMhlsuOLXJamrnHz+779FeruRqPl6FwTWDSPqRmDh+oX6RuIdAAIgbX9IClDSxBAIICupbmMN0n22AmGBwFcg8UVKmQiOgSgI77iJvwArCwZzr6HQFUVB/ohQrKMEsYnrb7i+qHxXX301hg4d2r2VMT1GKGZZiLi5kteAIwSxt5zpkU7Ob4+9x/rtyyVy7NoXWd2jjz6aI3OASAlsLXZJuRk9ejTefPNNTJw4EW1tbUWVWbp0KXbbbTe8//77SKe7IA/SCSchuIVSqEjsnCtQPmc+Iw4NUgg0/HQDycWaCaRU8BmEmj598M7it7D7uD0AAP/45wzs9uXdkFVZSEgICCgoCCMALc39RSoBQQrtmVa8s/pt1FfXY/sBO6JvZc9P2JKP1kwrXl0xB/Ma30BWZhEIVsMJD5IK0gQAIi1cCSu6jUAY24pYktDWkyDhJh5y4pciECC05QQCUW7zKRDFNMfT/jTgzith89mJhvTvDbYdgb/kbbBfPvjJJVgsVf7+IYdPVA6effZZdHR0FMx31FFHdUo0n2G2dYYPH46qqqqC98JNS59Bvx2KE+HuSWR7E5o/fgwbFz6Ezcv/CSXzT4536KGH4oYbbohNgtspO7KTBL50JEbg24XuXuN+9gWg76M2nmVjB0EFkXdvoe2/lZ0Yoht9dGNjI4499lisX78+lP6jH/0IF110UZfrLYZc52VnJjAvpmyxtmBifaJCiy8j+L0+8KOFticEQQkJCUJKCRMsMYLNECAoUFZCpVKQWelEiwFAKnLPAxAR0kJPpONiJO5xDmvDRe71xWBOne+d9T3cc889LvmQQw7Bc/96LsjTiXovvvhiPPjAg51sSOc59NBD8de//rVgvpp0DYbVDcfyz5dCGF9NGpsMKutEn+3zF5+3bkR1RQ1qKrRNkSIAUsdR9DMcBEFWdFs/x0KKzNznJlLiJgjzj4vSwurmwraPxShSZlIVAIg8i2NjI4KgZKSfCoWxFSLdTJdiaeS3w6vpzc/exIrm5dpmRdC3RQWtfd/BrVoSIKyouk4UzmY2NrQ78Un7Ks62DjaU4H+3B8ztKNfWaPzeXy8i2aP+ViiPv0+SYghdjU/xMzcMwzAMw2zl9Bph7foJP9jSTWC+QGyY/5ct3QSGYRiGYRiGYRiGYRiGYRiGYRiGYRiGYRiGYRiGyctHH32EuXPnFsz37W9/uwdawzCa0aNH46abbsKVV14JpRQaGhoAAE899VRMWLt17TvIP7oql6RXiSB/4J9N8gcYG1mkbBuaFj2SWEUgqu1VEhngFk6zUl2B8pOVYwo0PvSg0zOPGNiNjes+Zx65HR5LHBeqB1NqUSpCilJanNAKTVEgdA0lIYUW2ZZSgkTKDLc12yslhEhpcW0zKFeQ0KInIjw40A6Q1HXbw5dbXNsfTOkPrrQDvBMFrPQCpgvU1dVBCAEpZd58b7/9NgtrMwzDJLDzzjvjpZdeypunXCIoTM+y//7741//+lfBfH/7299w6qmn4vjjjy/JeseOTRay/VdbK75a1bnJXDqhm1eQ09auxuxuiLxEqa+vx4rGFUin054gtl4WlZJQTmQCoXyhdMCIbEd8BWfux/dEZ/ZNohags1s9wQ/l2a+mrZ4WiBFLgTGSAffVE+cIrWMbEtUGULQA3aeZDEZ2RUyyjJSz508Sj05KV3m+RcuHvGlP94b69MHI//e3botqW/p/7WsY+R/X4v2LfobHNm/GIy2bsKAjt9BYq1L4oCODDzoyAIJJBX7ctx++X1fnrhQrEyW8slFhbMB49Cqm6RwrA5c/SOl3wuSYAFApxLU7PlyIDVf+Gm0vv9yteoqGCJX77IPqw76Kqn32RnrsWIh+/aA6OpBZthztr8xB89/uRmbRosTi63/+C1QdeCDEoEFdWv3wupH4YP0HMeFM3R9KEyMgKCI3AZgWQRdQFAhpg5QTVyWSLvLg4gyA9zlYWZAHdsXevgk+huIRtn9OiGXoXRoWNHICdV5/nSSA7PPeu+8Vtf9YVLv30WlRxGicK48Bl0sUMVHoWF8U4WUI2wA6Jpi7aVF7oX5APRo/a8xdAEDfvoFIcW+3S3qCHXfcEXPmzMF+++1XlGAvACxatAh77bUX5s2bByFE4QJRCpxjyf1X7t8GlJm5wp+MQDkxOQUSfmg/4Rx2en9OlTHUm7uSZrYMoRQGDx2MuR+8hv719aisrkTW3E9I6ZcQAjKrY5+C7OSR+l5DJuK9vmUdXmmZjUE1gzGufjz6V/Uvbv+ViZZMC978bC7e/Gwu2jJtICv8513TQlmRPxjhw0DsGmQEr5WefMjua18gUZh8frkUEYQ04trmODoRQSM0CPLWAwIgQJQCCEiZNBIi8HPM+pyAIEWtNuD/s/fegXEV5/7395ldyZIlS+69UAyYjkMoAeIApiThYjAYbCBww72AA6Twe68hAUwJiQmQQOgkhBBqqDEQgi8XEpIQMJgSuqkGYwzu2JbVpZ3n/WPKKXtWW1Rs2c+Hot05c+bMKXvOM7M7n3HPZPc9gntEu2d6/P7Bmv31HnkOd0BXi7Z/+9vkSV3j/O53v+vS7QrClsDIkSPxySefdJinecXLPVSb/Oi2RjR8+n+o++gRNCx5GpzJ3182evRo/OpXv8Lxxx+fM/YpRa6dJLJNzINof1V4O+6175+L1wlGxBuvdrhcf+9m7Z81wffpQNbKBdLY2IgpU6Zg8eLFkfRvfvObuOGGG7o9jmxvT+6/KCkGsyRNjlJoHJhESqWsWFtDk5mUxE2kDZ1BSqXBnDHtbjBYORmzefim2Ew45X5D4CfT1tr0tYJBbNrg6ZSTgnPoNwAwcVrS7wCAgtrgjjfffDN5JxPi13z9M6tXr8ann35a0DHsDCtWdNw+CrNt/23x2fpPkYGGYhcDKfP7DGu4JsDODEdYWb8So2vHgJTpLwGRnUKGYSYkU+b3HGx6vchOjO4mqzQqdQVmbSdND0XXth8d9tyZQ8yR+e7NZ5iDvhFtjrnWOji/rsPNlRs/7yV0mCbdB1c0rMBLy18IRNccTAgDP7GMmz7G3JWIrTQbysvig4libFyJ0MQ0CJaHJ8wke7xczO3icSPQVrbNo8K5I/e9yFWa0Kwq6BDlaqIJgiAIgiAIiWxavyLIQbpyCIZ9/aqNXQ1hE6Lu/T9CtzVu7GoIgiAIgiAIgiAIgiAIgiAIgiAIgiAIgiAIgiAIQk4efPDBvHmICMcee2wP1EYQosQFPbvvvntWHt2yHm0bPkNZv7F5SuvAytFZ3MjM0GAzM8A4kAOve/v2xFUHTfxBQmq4nmHFFpn3pBBY8Nyg5EDhZf5lDB1QhoN364eNyeQ9hmDEkFp8GUvXzNCsoZQC2/cMgqIMFKXtsEsjl9LMSLEG2wGHfoAksfFeEIGdXBtshBlucC0DgIailDkuFBOP+cOYPajWDzwOndckcRmQIMLogkstXtcthT59+qCpqanDPO+//34P1UYQBKF3ccghh+QVazc3N2Pu3Lk45phjeqhWQndwzTXX4Ctf+UpBeY866ii8/fbbmDBhQqe3u+OOO6K2thbr16+PpF+wbh3+NnQYKosUxnTCYRHh5ZbWTpYQsOuuu+LFl15EWbrMS/eiwoxsGSrHZRQ+0eQM3EA2dlRRWUjcWRl5HRMK+eSQLDthoX+pwqU6rw4H9YwKWKMy1g6F2i491P6Jyzc2J6k2ABx33HG4+uqr8+Z7rLkJZ1Vv3HZYmE1dqh2WaFPsvWvumiYvYfg1V6PPzjt3pspZDD7xRDw8fz6uv+mmksu4bkMdRqfSOLyyAmFtskYwJZZtxXs4x18g4TjEl5eXod/kg216aXJtbmxEyyuvghsboVetRNvHn6B1wQK0vvlWAXvcedSAAaj+7/9C1YzpSI0YkbWcAJQPGIDy3XZF9amnou7mW1B3Zfb4bb1+PTb89lbUXnB+SfWoKqtCVboKDe0NtrvFnTlTC0UcFWqTsudWw3ilrJCTtZVvs81rJ0AjWJEUYLxg9gx5iyuFrn0jVnJyKLJ9Pa5vICLgtqv7/pGwGCwXRdxeP8ohMhc2D7xgvVTBdp4ALkl+nCUsDpUR7afjaGxRIG2tbVi5YmXefEs/W4r29naUpcvy5i22Dpsre+yxB5599ll8/etfzylvjPPWW29hv/32w/z58zsldsyHu39GJy0I3kcmyIkJ9ZgZUBRYtROxVyexm8PSl+6ljvaeTiBoAEwEsMLIUaOgtUaGM0Y0DSN2ZsWABpSyEzewFUUzg6CglJWBA9CcwcqmlVjesAy1ffpjXM04jKge6UV7PcGy+mV4c+UbeH/Ne2jXbTCNBBU6FpHgPzhqbJ+p5ITZACHlZdbBP8oIBZlAClABnUQUAAAgAElEQVSkoCjl5dmAE2gTiFMmn22CKF8C4OTaKSfYZisSJEQm4gTYlB+qsLteVKjl5N+7No69hryY1e1ybKIhu3JwPDiUL0yCtLBoYmXklH2GqKiowKhRozq54S0Duf8LYfbYY4+8Yu3W9Z8gaPn1PJxpQcOSv6Luo7loWPwkdHvH37E5ysvLMWvWLFxwwQWoqqrKm78UuXZCKcjXU5F3O/Ei/Pe8CHUi5MjLbLPYWKET+/Pd734XL730UiRtt912wwMPPJAoqO6tdP6cB79dYDsxFXwYZh5omtmEZpqhlZtQHP7cMozcWdnv8zVcI9tMcgUilKXKYo/H3A/ccBu6kDv+Bx98gHfeeafkI9AbGNJ3KKrSVdjQWg8vg0YGrJT5rYZrzRFBa0BTBsvrlmFEzSj725WgLyVlFdtOsB3+fUdGaygiMKUQTBwf9IwQYCdPN6Up91MYBIJtAJGYKz6JJTPb/p0ovs+ME9JKgYCGtgY89cn/GrE3KZCysas9hoqVFV/bKJgUYEXXQTVUdNIa12eP4PcyTsztdjNUYla6n3DGfkzgfg/jig/37Yf2JS7tDhbliX8FQRAEQRCEotg4PQeCIAiCIAiCIAiCIAiCIAiCIAiCIAiCIAiCIAiCIAibOYWItSdNmoSRI0f2QG0EoWOGDRuGEQnCpZbVhYqfunGAV5bYzgwOJCJkmlZjzavZAjZSZej/lXMS6hU21MTtH3Edlx1k5yTbFKQftU8NUhv5l9iKCNO/tXdWuhFpM7Q2g2gz0GBoO/AxA2YGQ0OTHd5sB9cyzEBbbfMy2VQrMncCK/cPADNi0A6o9mKV0DFkf5id/DAmUIwNuo7LgXKlCaVRU1OTN8+iRYt6oCaCIAi9jzPPPLOgfBdddFE310TobiZOnIgDDzywoLyZTAaHH354l2y3oqICP/zhD7PSP8u04/oNdSWX29koXXdRLDbvyXl47Y3XUF5eDiCQRkREEeT+F/qPwotisjgKckZeUUgnR1YoR8qWF/rPCjfi/wXbJiuSCy3326bIwfU1pqCGvozQTlDsnzBJ4o0tQaoNAPvss09B+Ra2dZ3ovbNsDlJtR+1JJ6L6yP8orbJ5+OU11yRO5FUMF6xfiw1a+/uRq3vG/tWhv5GjwNGXYQcYx9LNa0blPvtC9a0KrRc/rvnPfOaLL7D6xJOw5rTTsfb8C1H/u9t6RqqdTqPfmd/DiBfno+b/nZMo1U5ap+aHP0DNrP9JXNzwwINAJpO4rBCGVg0Ds+mT0DoDzTrok2DzXjuRF5s0s8z2a4Ch2fdY2L4Ebd57UZg9j6F+Bydz8+84JIF1+K6mhHOakA9uGzk+kIUK0T7//PO8eYYMGVJQWcKmS0nP3bikMFfZCTGES48lZNUp17pJdXF5H3300YKu77Vr16JPeR+MHTsWy5Yt6zDvph6X9CT77rsvnnzyyaIk2QsWLMChhx5a2gbzXFthOFd6+HpwYW64/z78MhbDetleTIrs+vqdBC/orXexNIfewwvxvPSOXOxPPp4nUlBOLu3y2BhekZESKlJY17IWr614FU8umod/L38Fy+q/QIZLf/Z1xMqGFXhh6fO4843b8cA79+LdVW9D63YoMhLrFBGUUlDKtnVCQmvl2yAEYnMszIQSVpwNIAW7vj8GZMtK+U+/IjITZVrBtjluZltGgK2C7SkFxYgeZz9hkJnUU9lzSors/JoUNIP8+WJ/fuG+c2D4fPF7U/i68GmubRi65uLLw8LCzhAvo6GhIe86zc3Nnd6uIGyJHHbYYQXlW/Pqr7u5JlFYt6FhyV+x7Jmz8NEd2+PzJ0/Gho8eKViqfcQRR+Cdd97BnDlzCpJqOzp7D+uwvRp5fHdwv8xRhPFkx9rHrg0WS6esF8Xz7LPPRt6PHDkSTzzxREHfc3YF3TGBSSahbd0pSbgTaiM4DxqMjHbtatO2Nlltu9u+8m1zZttmD9JdfheBpSkNO92Gbc+HquAmR7drUSQ9/3f+Wmv8eNaPSz8GvYix/ceBWdtjb3q4tDa/3dBs+rzY9X9wBk1tTVhdv9Kfm/AZ1O6v6+uwqWQDbXLpofMQ6j2xc5gxtNb+/LkyYfO59c1vRWLnLt65FqxV8j9x2jPt+N+Pn0BDW4OfiI2gAFZQHMSlBDKCbXuVKjZtAhMTmzhX2SjXt4nJfmcAFfTX23jY1yTUp+8j1cjknxS53k19ovtAoTLix6uQdnn29yY5lgmCIAiCIAiezWcaJkEQBEEQBEEQBEEQBEEQBEEQBEEQBEEQBEEQBEEQhE2EDz74AK+//nrefMcff3wP1EYQCmPixIlZ4pPm1W+heusjCiwhZknuSsgKnDVHBAqrX/4FdOuGrOwDJ34fKl2FbI0YgpUjo/4o9NelxdLdYEYCpn6tZwbu5uO4b+6Ni2NpzGYgJUgDbIe62oGAGoAiDWYFQEMTAaxBOgUiDSYAWoEVgzQDShmptkpZgbaRZxMDxkJijo6Kyf7MgFuy9XGnj6GU8svcIMP4oQ+vm1SeUDqDBg3CihUrOszz2Wef9VBtBEEQehfDhg1D//79sW7dug7zLVy4EG+++SZ22223HqqZ0B089NBDGD58eKLwJM6SJUvwxBNP4IgjCo2Zc3PBBRfgvvvuw0cffRRJ/31DPc7uV4PqEoUJnYnSOxvdDx8+HIuXLDaiGA6kD8yxmBBREU9SPBgsDKQWwYQtHFkjUu+w8K+UHUqQqMYlQZH6xsWClEOGHToxcal2kpwwvp3NRartqK2txfr16zvMs7i9eySHxdJNrd7EsnM4fGPvk9/FW8POQxzOXTZmDAZfeklplS2A8vJy3Hnnndhrr73Q1tZWUhltzGgGoxoEDbYiSYNGMEVWuBXviSU4CTflWKf6wG/kbaNuiu3T8p13wrB5f0HZzjuXtH6/H3wfjQ89hPZPl0TS9erVaFu4EGW77lpSuUP7DsVHaz+AuREywBqKCJqdzMhKvGyXD5OC1gxSTu5FAGm7zE3mZSb9clcBk5VCkdGxGsmoeWoQqeBU2vNqujNC/RpJF0xnnhUd8MrLrxhxVR5kEsbNg8jEcoUSmIzzBnBugrustLAAPsdDJO89LLR4//33L2pfli5ditGjR+Pb3/42/vCHP2Dw4MHRontJXNKTTJ48GY8++iiOPvrogu4RAPDMM8/gqKOOwmOPPdaldUm6rgzm/uhj+LhYz4vogkkVyfbnu259l5dAYHL322A5gaCh7aVPCBTb2sj0ODrlj5F023xWNg1SALMVS7N5drBCSgGsNZR9Lph9Mc8khgITI8MZLKlbgsXrPgFAGFg5EIP6DsbAikEYUNEffcsKF6MCQFNzI5Ys/wzL1n2BttoWLN3wGTa0bDCxh+0w9yE/B00Ic0zcZD92X0PC8JSbIIiVFWcrQBOglBX8WcGgIj/BkJOOKyY4PbmRCyqQshJuUGQ7TCYXEAjJg/pYuaEXYCtzLuy5VKH2j5OpMyEi0WZiuGmLsuK30HXlXrtrK2sZgm11F3379i0o3+rVq7PueYIgdMy0adMKmsxw7Vu/waA9kycD6jI4g8bPn0PdokdQv+hxZFrWFrV6nz59cMQRR2DmzJkFC8OTKDaG7Mwd0MlizbMpfNvtePuEcB8eu0d6ZD33PmuCoxJpbGwseCLEMKtWrcpKe+uttzB+/PhI2n777Ye77rrLv+/Tp09iee3t7SXLsJP6RHJtpxAynAm0xFqDScE3jgGAjIaZWENBgaFhYiD4Zi/DtKnBDCa2fSxOwWx+Z5BWZTZOCfXhgv2TPhHf1wvAR1/ReGLx4sU4b9Z5mDdvXsnHoDcxtmYrvLXyTQAETdpMlGLjMLCLobXt8zCHcH3zepSlyjCwahC8SJs0Umx/b0HmnIZ6Q+zvQTj06ba/BaEg5uJQLJUlO2ftz5X/lGv2sb5JsOc03Nce/p0IR6+VjvC/J4ncPxhPffIkVjestJNmAnCRowlCzeQyXq4NEBTcxDGAiXuVcpPGwMbDfpqeoByKdQKGr2w3kY+b3MavS6FY2B5/206KyLf9DsUTCux2ytUsEwRBEARBEHIiYm1BEARBEARBEARBEARBEARBEARBEARBEARBEARBEIQupLW1Fd/4xjfy5lNK4dhjj+2BGglCYeyxxx5ZgxdbVr9VZCl5rC+dgUJlM9Cy5m2sX3hPVrZUxQAM/Oq5sfpk6cRCr+N15mhev0kGiLHdyHJsN7L0ga5dyYRtRmCXXXbB22+/7dOYNZgzACtoZaQiGQ0olQJ0xghGFKA4BWZt5NnQ0EhBgY3YSpORa4O9kERTMJTQDXG05ipzFMPi7dAATlMnQKmI7cKsHpZrhxC5dvcwfPhwLFy4sMM8zz33XA/VRhAEofdx0EEH4ZFHHsmbb+bMmXjhhRd6oEZCdzF48GB873vfw0033VRQ/n/+859dItauqKjAb37zGxxyyCGR9CZmPNHUiOl9i5O5hckl5+1Oqqqq8PqbrwfCmVBoHhHuIRClxeVBHQq2OSRndIJqv2LynnbKlRo6iFlxaaweLn+HQu1Q/SP5ckhJNmepNgAccMABeOKJJzrMs1xvfLF2d36G4mXn+txyAe+SWsHEUZE0E2HI5XOgCpQFlsruu++Oc845B7/85S9z5rnhthuQaW/HW2+8jd/f8vvEPIFE20qT7SfBaYQc7jbimqBhYZDPE/vrVJ2V++1rEvK0UTtsn5b6sevEx7Ui9twoetPpNPoefzzqfvmrrGWtb79Tslh7YMUgI7e2MlQGIWMlTUZ2StAgkCYv0zZOKZsOhg6dLa/WJka878GJ2yirX8KeZ3fPDR/nsPgJsVNAQZ9FtH+Dg/t0bKXwcy3O/zvn/+H6668v6LjtueeeBeUTNn2SJg8piFg8kevhkyQhy9qmc311tI1ooRFGjR6FPb+6J155+ZV8tQ6KZsYTTzyBoUOH4uc//zkuuOCCgtfdUjnyyCNxzz334KSTTir4evnzn/+ME088EX/84x+L21gR3ffuNkcgaA6euBG5tisvPNNFbH33JkvK7YXYbMWPZIsyUuwMNAgpmIkZlHnPVv7sJmsAWdmfAumMmWQSZO/cRijNDKQoBYaROYMBTWbGSBUSfyr7fNKssapxFZY3LAdrBkMjrdKoLq/Gig9WYezWY9B/QH8r8AYyOoN23Y6WTAsa2xtR31aPprZGAAxOAWgAiFKoqegPzRoZziCjM8jodrTrjP8kRyV9wXFT5OTXoUOnXIqVZltZoFvoRNkunZhAKuWF2kopKEUgKCiVCgTctjyy50YpCj1DA3E37LNQKQWi4FlM7jpweRkgFXuG2v1ygvWktlAg7SZ/Ibn1e7qNs/XWW+ODDz7Im2///ffH+++/3wM1EoTNh8GDB2P48OFYvnx5h/kyTWuw4aNH0G/81K6tAGs0LX8JdR/NRf2ix9DelC1h7oiysjIcdthhmDFjBqZMmYKamp6ZlDmfqDYR3z5OWDchNoi0pWL58sUqTqZtJnToml6UdevW5Z3wslBaW1uxaNGiSNpWW20VeZ9rUoXW1lZUVFSUtN2WlpastOrq6pLKAoB23WYnoXICcwbbCcpdbGPkwCadlTk3bhmTe20mvCD/vb85Z5oJCox0Kh20jTnoAg3jJ9lGdtOjpaUZ/371NTTUN2DlypX48IMPMf+55/H88/M7vJayJuhGUHhHn4Hb/3A7bv/D7f69sjFOIeSqz0033YQf/OAHBZWRi5o+NehXXoO61vVQbCToRl4OMKWQYoYG2TjYrEMErG5cBaUUBlQOBFsht4lXzfHJsLZ5ycbT8OfTTDymnUUamtlOyA77Exgz4Zl1q5vfhrg+e3YZQ9eTjQ853+FM6Cb3RJsCiefymU//iiV1i5EyAS8YBD8VjDufZGJMxcrGtoQUlBVxB4JtAoG8YJtM3OtiaBf9WuG2olAcHOwGQiXB/TCGyam+k3Y/dAJ9vSlSlouC3bnIGQOHjqdPT9pWofSerwoEQRAEQRBKQsTagiAIgiAIgiAIgiAIgiAIgiAIgiAIgiAIgiAIgiAIXUAmk8E999yDSy+9NO8AUMCI+YYNG9YDNROEwthjjz2y0ooXawPdp+0LjdZkjRX/Oi8x1/BJ1wJWoRHUR2eXBdh8ScvsOhzOazh8YumDXLuDY489NibWtiISmIGyRq7NRqqtUrCjns1yclIUhRSFji+xV1aRlWorwB4KsgMm2acZ6bgdaxuTTgEIBtvacxgWUUWkVBFniMi1u5px48YVlE9rDaVU/oyCIAhbGNdddx0effTRvPKQBQsW4JNPPsHWW2/dQzUTuoPrr78e999/P9asWZM375dfftll2508eTKGDh2KlStXRtIfa2rqlFjbUazSph8p1HE8Xs7PgAED8Oq/X8WQwUNi8jz4uC8s0jYitpBoOyyDDEn4IgLJsFTCiSjsurmFt6W1USi6MeuKS9gGZefPqovbtZgwI5wWLitvebnq3Iuk2gCw00475RVrr9PFX4tdSW+WaoOjlxYDqJp8MKomH1xqlYvi4osvxt13352zv4xSwNTjpuLwKYfnFGsDgVwbcPKdQK7tPI5uB7W/18DLteNC7YifqaoKlbvsnCV9DIubCpFrq9r+6Hf2mTn3oflvz6DtvU1Putjnq8ky58yyZSWXqUihprwGa1vW+pNDVmZKzHBadCPeDCRFTq7ErI2A28umnFqbjUTKnj0jjYoLXNnfqwPfayBtdaZ5I/kOn8vYxdIFnHXmWfjtb39bcP4TTzyx6zYubBIkTR5SMJ29FnM9YIoIE6677jrsv9/+JW1+9uzZWLBgAR577LFeF5v0NCeccALq6+txxhlnFLzOfffdh379+hV1jwHQYaMgLr82cQSH0hPOo/M5u35fF7v79+FnbyieZ0ReO4mdmyxBkbL3eysKhHkWKA3T562VEWMrBrQRSLOdmgHshM8MBQVt/4IBVhoqo8AANDEU2wkfoKAIIE1gzqAsVYZU2oq8AbToFtSOr8Fa/hJfrvsSphfeySfZ7Ik2U0I4kTeTe1aZI6eYkEYKSNl9Z0a7bkNrexvadbs9vMFzyEm1nTRbgQArylbKFKqgrLzaCAJTFLwnKwhUlAIpZQSA9pnLrKygO9x2MMdbOSE2OxmhOc2BYDvchlP23LnGmzKicqXs1w1Wfhg0loL1E+KpRKFg+ILM0U7qLiZNmoT/+7//y5vvgw8+wLnnntvhZDKCIGRz0kkn4eqrr86bb+ULF3eRWJvRvPJ11H30J2xY9Cja678oam2lFCZPnozp06dj6tSpGDhwYBfUqedxsamTYCfngbthR5/ZbnmsLI/Nz3DPx95HbW1tYnpzc3PJAvWGhoaCt1MILZlWMOAl2RoM2ImsKNR2Bmz7GhkELeMglQEr3mbYeUdsXMZQFGjp/DM71tb2/0+YmAoAPv/8CxxyYOcmA9uYNDY2Ys6cOVnpo0ePLrqskf1GYf2adWCtAQVobWIoxTbSJWU/dwRYITYxYcWGFQABAyoH+nNDcLJrO3UMB30b7rpw58ifH1gptv1wkwp9fu1kKuGJyjx+HRfTKi9pzzvxWK72KJLCPMY/Fv8dH375oY153bQvQTxqBPA21g3do7xs2/7jJovxE9AoCuJgZY67c/+Tgo33wzfDcHlBxU1oG+1BUhQsNTGwXSt8THI0o/K293s47hUEQRAEQejtyK9dBUEQBEEQBEEQBEEQBEEQBEEQBEEQBEEQBEEQBEEQOgEz409/+hN23XVXfPe738XixYsLWu/444/v3ooJQpHstNNOWWlt9UvB7c0llth1g7syLWvRvOLfaFr2IjZ8/Be8/5thaFr+Sla+PgN3RN+tD4+l5hupFh4VHBqBxzHTjDF64ODdNy2x9lFHHRV5z8zQrKE5Aw1GhrWVfJiBsdBWuG3TNTOY7OBmK7r2A2o1AvmHOzyh48ZBoheeuOPkhuNGpDnhgZfxwdoJp4gTRhMmpQmFseeeyaK0OPfff38310QQBKF3MmbMGOy999558zEztt122x6okdCdKKUwaNCggvKuX7++S7d99tlnZ6Utam/rsvKLidJ3Li8rqux0Oo0pU6bgi2Vf+Ek9KKSg8BWwYSQRRcRpXlURltr61ZL/ie8U+fjeGnVD/5X0j7FrBP/F9yehfon77fK5fWZApNoBe+21V948LcxZ0yL1BEGrp/vKD0M50rmAd65FGxFIczQ3A0AqhcEXXlhKdUuiuroal1xySc7llZWVYNbQmeQzHN4njfB+BteERpDJ32bsvpOT5YTK1L4s08qs2GVXcA65vyPeHk1qn6rBg1F7wfk5/yvbdbecx2FjooYNT0znxsZOlTugYoA5t7D9EMzQ2vRZsH3PVghllV7BsnA9ENZ/AREJGMLnwr4KdeX43ElSt4jUKaEPgjnnso7Kcjwy95GihLdKKRx00EEF5xd6D+7536lntAtxspIpK+4Ib6/o7bo4zf6z7777FjxZWxKPP/44Jk+eXPL6WxKnn346fv3rXxe1zq233opZs2Z1aT3C11LQV5wjTyxw8bF9KCZmBigW3zr5HTthXUS27Ar2qmbzjshP7OiveBtDKwDETkStrEhPgWBi+RQppKCs6C4FpRQUKSOlJvvaygvL033Qr081qsqq0CddgbQqgyKFlEqbv5RGSqXMf5SCgltfIZVKI5VKQbnlKmXSbZ5U7L90Ko2KskrUVtZgQN8BqCrra8TYVgToZOMAvGBQ+fYEGVk4ERSbdG/KZiPRVggkgVbRDVLuFUBMLtUIspVZ3ykxs1o3RLAnwUoJlS3DnACFkFhTmwk0QNFz7kpnf745uHaygtbsayw8OVNPMGvWLKTT6fwZAVx77bVdOvGWIGwJ/PznPy/oM9Ze/zkaPvt7iVthtKx5G6sX/Awf37snPv3TZKx94+aCpdpEhEmTJuHmm2/GsmXL8NRTT+G///u/N2mpdknfpSZ+lR5pEAf5fF7Kzhd6r0uYrG9TYMiQIYnpGzZsKLnMpP7jQvuek2jONCHcYxVuEbv4LWgHB+99T4ifvI7ts98+Y905Y420cv3CsX5dRB/ZudopmwM33XRT1iRxqVQK552XPAF8R4yoHgHNjAyZycK0/V2F+W2HjbttrMQ2hnZC7BUbVmB1w2oA2vaX+F9imLJC/SvQHDnjrLW/JnSoj4N1KJeO/r7D5LGTyHBwjfn8FEmI/gcE1wMFZSbel+w6GZ3BXz9+Ch9++Z6Nee3q9qVyHT1MUMpMLOPjVx87p0xUS7Ai7ohmO8gHE/O7yWjMMgpNSOPaz0G7xE0WE/3uwr2nSBuIdbCfQfwcHBsXA/s84Ull3N+CuqA20w+dIAiCIAhCJyisB08QBEEQBEEQcrDNNttg5cqVXVrmokWLMGzYsC4tUyiemTNn4t577+3SMm+77TbMmDGjS8sUBEEQBEEQBEEQBEEQBEEQBEEQBEHYWDAznnrqKVx44YV49dVXi1o3lUrhmGOO6aaaCUJpjB49OjFdtzcila4osdSYhaoIdFsD6j95AnUfPoyGz/4JcCbvtkYcfoeRNvgBvBxZHk2L68ZidfWD1oJhfkNq0th1XKnHonuYOHEiRowYgWXLlgEwYxs1ayMAhEaKyQ7M1IAiEGsou2uagbRSZvCsImitoZQCEYOZQGQGcirSIKTskTDSDcAeGScnU6FRs268I7mhn+TrZoRm5oUZDBrINmyhm+3g243NCSecgO9///t5891yyy048cQTe6BGgiAIvY/f/OY3mDhxYt58zIyrrrqqJMGCsGmgtcaHH35YUN6ampou3faRRx6ZJaBdq7tWRJNL3Bvn+L5VeKGlJW95046bhn323gc/+tGPvBApLssIS9OSBHxhQVo4PoyIUL0cl/w24hIJNzFMMkUGmknZfcibLNfOWVQo3vVCDZeeJB6Jlbc5S7UB4IADDigo33ttbdiprDjh+6ZM/GrtEak2gOopR6J8h+2Lrm9nOO2003DllVcmTki388SdocFo0+2J6xr1E3tlTbRVHyhpkvYZDC/fth7IpB4AVOyyk80ea6eGjZ7Ivu8k3Yd6Zbs213Omk5+3/n0GWDmUudEZsZqRGBEYRNq+NlJQbcVIzACTBrMRGbF9Tli9lDmPzCByN1Dygqfw+TPvA0GoSQfid1WXL0KOLi1/bQSbzl5mSZosoyNGjRoFpVT+jMKWSYFyrVwixfC1mSiaz5EXAC677DL853/+Z/4K5ODvf/873nvvPUyYMKHkMrYUzjnnHNTX1+Oiiy4qeJ2rr74a1dXVuPTSSwvfUAHd9uHrJCpBDqRvkfg+dk90+c09Mx6/hOR6RFBs4njN4ecq+7kvCQqwfdcZnTHbUgRobZaR7XhmQorI39WVUra/3O4BKygwmBQUMbQVcIOBNJUjpRQYZpIHzQzWBJAGEWzdAK8yZJj6EYOshNJPGEHBXpqK2EOQ9bAJ2kApBZSlylDVpx9a21vQ1Npk+vlVSNrnoiErBXRSbFixN1EqJOS20m2/jwqUtnJCKx800nGzvtcBkvLSbePZDpkN3RYpqDtgjrEi8yxW7smrlO//jwdwGmyl30Gabych1EYKBcfxe1hPtXvKy8sxZcoUzJ07N2/e9vZ2zJo1C7fffnsP1EwQNg8qKiowbdq0giZ8XfPqr1A15qCCy25d9yHqPpyLDR/NReu6wvr4wuyzzz6YMWMGjjvuOIwaNaro9Xs99t7MzFne7IRsvj0Wjh903u/2kznxxBNRV1dX0rphXnjhBSxcuDCSNmjQIBx99NGRtB133DHyfvjw5ImnSp1csb29HevWrctKHzFiREnlAUBjW6MRJrvnLQfCY/f9vev/0GCkOBJ9mRk32C0NxXV2Eg1mIK1SNn4J2tyFPH0j/SmdoCef90nU1dXhyiuvzEo/+eSTsd122xVd3tC+w0y8xGaaOLK/4TCTwTDADLbxEfk408S3YI3V9SvRnmnHyCuI9kYAACAASURBVJqRgOk9sefMRFauLwQU+71IJD63cXFogksgJMtGEMFG+ijNikE/i/2b+BsPJ5BOuHGE09x6ze3NePqT/8Oy+i9MfxDMZDnKTQZDCmxjX3OsXJxIXpTtL10rynaya6UIigCn2VYw5SooG+uSj2tdpOuiXxMzw/7uJZjUJ4jKYYXc0X0033MAFPygBjZ8RzCJUPzAoNOfF0EQBEEQBEHE2oIgCIIgCEInaWxsRENDQ5eWme/HOVsSa9euxTvvvIMlS5ZgzZo1aGlpQSqVQr9+/TBixAjssMMO2Gabbbrlh3MtLS1dfm7b25N/6CoIgiAIgiAIgiAIgiAIgiAIgiAIgtDbeO6553DhhRfi2WefLWn9yZMnY/DgwV1cK0HoHH379k1M50x+kV7HFKrtM7Q3rsSXr12H9Qvvgm5vKngrNdsdjfKarcwWI3LtMPFhgHHtmB8l7NPDpey/U/Ix2tgcdthhuPPOOwEArLUVZAMaCkAGKQZYGe1Hho2EhJQCWyFIygqpWNlBm5oBpaHNsEJ7aIxmSsFKRKyIyss/mLzEkBhA6PcsiXJtR2hgdtIg20RZYpK4TMjLwIEDMWrUKHz++ecd5nvllVd6qEaCIAi9jz322AM77rgj3n333bx5b7jhBhFr92Jeeumlgn/TPHv27C7ddnNzc1ZaE3O3+BXy+fQO7VPYpDIXX3Qxdtlll1jZ2WLHrLSQfScs0k567d7HywvTUZwYFoQUQ4ey7AIKzCXU9svChuAcZW/uUm3AyISUUtB5JPInrlmF14eP7KFadS/xz16ulnNcQ5n0Lql16zxKWXmJMPCHPyy6vp0lnU7jvPPOw1lnnZW1bOCQgciwhta5pFsMo800n/IUjCzbtTqddFtZeVDY7Zl1DEJyqfD9qM+OE3yDdUuUa+s1qxPT1YABnSq3pk8tNDSgCVDuOWCF2URWnE1gUsjYvgZmbZZBhfofvKbNirqDeytTSPfKMJOFgUBZHRDuPQVyMEYg/AznA2V/GIvk3nvuxYoVKwrOr5QqSCgo9H4SJw/pyvJdH1wHF3GxMcN3Tv4O6urqMHv27JKFgvfeey9+9rOflbTulsbs2bNRX1+fKPLLxU9/+lNUV1dj1qxZJiFHjBmho8ZAjvRA4EfR96FtEZHpX44VF/ZrRybKCS0016YxCVrNo/Vn22e0m6jROB+NHo8y0Gxkz4qAds1WWqigSRtpNwikFJQ2kkGjL1RIKwZRGVLKyLU1MsiwtrI8DU5pO0OHe4KRnZRSB5M++MkcYPvQQ9pKP7lEcJySTk1YtEcgVJZVoqq8Ci1tzWhoa/TbCKR+TjQYEgpqApkvAox4UFmFoJduA0orqJTy5aRcOcw2nzsz5rsDIzEE3FSbFHu+GvmhUTmaiTrNMVBWtk0KwbPWex3JXzemfu7CCa6feBwVv2d5cWQP8cADD2DkyJFYtWpV3rwvvPBCD9RIEDYvbrnlloLi4PaGZXnztNUtRt1Hj2DDR3PRsuadousyceJETJ8+Hccffzy23nrrotffeOTr4SsgaxG3VXcPznkvts/8TIli7Wuuuaak9eKcc845WWLtrbbaCrfddluH62211VaJ6cW078Lken6MHTu2pPIAYEPrBtNK9m1iZxY2y9m2d913937SD7KxkFZmmY1hzCQZZsJtYg2FFFIq5bfnHv+Jsmv/3A4e4C5fbU0Nvnfm93LGpP945h947733Ctvpbu5nie/Xtddeiy+//DKSlk6ncdFFF2XlLSQuSaVSGFg5CGsaV1tRtQZSJtIy5yY8Ewv7/i0XPzEB65rWoFW3YlzNWKTS0fMDhpnMhdifMBNW2QnHfB8XWXG3E7IH59ZIrEMiabaFIviTddxMDWLHA5H+/iSYGWubv8TTnzyJuuY6KN8eUHDhYMrWV0FZibWNfd1fU1nzuxeY9oFSVqANM7EMSPl42eyTjUudtNxOMgMXl5I51ooUnLyb4QTobp+CM+MPIKKXJ2sGqfh3F8n9/JHjlNBYkN/FCIIgCIIgFIaItQWhG/noo4+wdOnSjV2NkunXrx/23HPPjV0NQRAEQeiQd999t+QvIrqKnXfeGUOGDOmy8t544w3cfffdmDdvXkEDLwYMGIDJkydj+vTpmDJlCsrLy7usLoIgCIIgCIIgCIIgCIIgCIIgCIIgCEKU1157DbNnz8a8efNKLiOdTuMnP/lJF9ZKELqGsrIypFIpZDLRQa4NS/+B2h1O6IItdDyoN9O0Gl++fiPWvn0buD1bJtgR6b5DMfzAG80bO94wLOoIFoQyJCrGwi+dxCMYvfa1HTdNsfbkyZMDsTazlVbBCEQUQUODmKC1HYOnUpFBz0waICO70GQGzoKNJARW4sheiMHB0D2i0NFkI9eGE2ZYYQiFBWPZA2qdDCVCbGCsiLS7jilTpuCWW27pME9zczP+9re/YfLkyT1UK0EQhN7FDTfcgEMOOSRvvqVLl2L16tUyoU4v5bnnnis47/jx4/Ff//VfmDJlCvbff38MHDiwU9tevHhxVtroVLrboqGOovQapZAGoT2PXefxxx/PEmubspPl2kBI9hizCYcnyYmIJym6LHlfoqLbXMs6Q9GSa469d68ZiaKMuHRkS5BqO/r27Yv6+voO86zTGo1ao6/KYXPpJcSvYkpIz77SswWV4fXDLV5wcIlR7G/fgw5Enx22L63ineTUU0/FxRdfjNWrA4nzWf9zJjRrEDMymfbE9dxHJgNAgZGxescMApUNs0lPIXYsEtBx3zKA8m23sfIv9tKcYuTaiXSz9Kkrafvgw8T09JgxnSq3X3k/QDNYabAGtPKqUhAzCAwituIuBeaMFW0baamTqGp/RbMVZztFadB/wVZmxE7QjeA55EVUseeLTfYknddMJoOHH3oYr7z8Cj5d/CmqqqqglMLX9vsaUqkUpk+fjieffBL33H0PqqurMXDgQMyYMQOnnHJKUcfq7rvvxn777Vf0MRZ6Lx1NHtIl5cdjrk6Wc/bZZ+PMM8/Er371K/zsZz9DQ0NDUeU888wzItYugiuuuAJ1dXV5+/HCnHvuuejXrx9mzpxZ+IYSGgP+XhmL5d1jzT0ncz7kGJF+X0bQDwx3v0Yg7DP3fHsHdn36FDyHw/d5I2hWUFpDE0MxkCFlnyNkYgU7WYMi09lt+qsVVAbIQJs+cyiUpRTKVCUYDM3a9Knbmrk6a2PVs3XXIG2fRk6qDSPO9hM/2AMQqLWDFB9DhD7v5CV84WNp3pFS6NunCn3Lq9DQ2oDmtuZAKGj3UxGMfBBOsK287I8YUCmyywFFKSMHhElzwZBSBGsXNFt2gkJbBswhQDARBfl/GOzl3MHukncU+msBRtxI9juIeDzl9z/heow/lzfG9wTpdBrPPfccdthhh7x5P/300x6okSBsXvTv3x9VVVV5Ywvdsi4xvb3+c9QtehQbPpqL5pWvFb39HXfcETNmzMD06dML+pxvinQY73W6Xdrx9/tJYSzbm317zsmzNm223z65z+Szzz4rqbykvt6OtlMIG1rrzHm3k1gEcZaRZ7sJtd33+szw8UrQ9wEzWTcpG8+4s002PkDitROewypRtB1i8JDBuOb6a2J9nT7awffO+F7hYu0eZM2aNbj66quz0k899VRss802WemF9ssOrhyC1U2rACbzmwwNsNLQbCYvUcoeGQqOEQCACYqMdLqptQEfrV2Esf3HobZPPzhRtpkNhUJCblcn8nGcmQjFxXTsJ0lxMR77DkoT45rYjf0twMf1ob4T9v8D/MaBvPedD778AC989hza0Q5STlrtJoAhE2Oyk2nDTzIDG8sqEEjBThNvJ4hRNi4NS7jdcqVMmwDBsVVWuK3gyg8fOzPlvEt1fUy+Fn6imXg8H4ql/WvXtooSn1AmMglnB8jvZgRBEARBEJIRsbYgdCM33ngjrrvuuo1djZLZc8898corr2zsagiCIAhCh8yZMwf33nvvRq3DQw89hGnTpnW6nJdeegnnn38+nnnmmaLWW7t2LR5++GE8/PDDGDlyJGbPno3TTz8d6bSE+4IgCIIgCIIgCIIgCIIgCIIgCIIgCF3F+++/j4svvhgPPvhgp8u65ZZbcNBBB3VBrQSh66mursb69esjacufORukylCzXed/HxEffNvetAotq97AyucvRHvDcui24oQsAJDuOwxbzXgeSJUFo3eTRHzmVagO4boka8w4ksbYZ/vKouvXE0yaNMm/1qztoFkjodKaAZUCOAMQkCKC1hqkFFhrsAKYFbTWSFlvBrOyUm1yHg074NYIuBEZWhuIMUAEUqGBfDnkVGF5hs/HocG3BYwFFNl2afz4xz8uSMhz7bXXilhbEAQhB5MnT8bYsWOxZMmSvHlvvfVWXHDBBT1QK6GrGTlyZMF5tda47bbbcNtttwEwMfXBBx+Ma665Bttuu23R23711Vez0nYrKyu6nGLoSJGza3kZXmtt7XD922+/Heeff36OspOljlnSbVcJJ8yjkNQvQbYNdCyh7ChWzCeYLDXOjMi0cwm1gexmSHi7FHtfzHZ7OePGjcM777zTYZ4MgDkb6jCntn/PVAqd9E8lkNQciqdn58mWasdbtv5v4LuBii0DgAGnndYVu1ESFRUVOP300/GLX/wCAHDRVRdhxqnHG7E2Edo4WbqlvcAG0DBybe01NwaiQK4ddviEBeMuUcHItRHy1ZSPGevlUKXItd19JXHiKKDrL6QupuWFFxPTy3fNnjShGFKUQnm6Aq2ZFjDBCrWNMFvZM6nZvNZkJgVTVuhl/gteGaJ/zTmwslVnY1XRg+3PK7wryqzJFGRl7xENlUv48MMPcejkQ7Hsi2VZ+3b33XcDAGaekS2wvfnmm4s6TpdccglOPPHEotYRhELpjGA7fk9TSuG8887DrFmzcNlll+Gqq65Cc3NhEyTOnz8fs2fPxsyZMzGmk9L+LYWbb74Z9fX1/n5TCGeeeSaqqqpw0kknmYRCZJqhB2o8vs6Sa0fEcIFezucJh/cxuTYodE/mQE9nlhkhoJNCujaBez6ArYqOAM1uuyZGUAC0k0SzgkY7FAgaCkQahBRIt4MUgbR5+pSnyqGIoDmYyIEYILb7Q1YEHdo/AoGVgmYNwEwSAWJbH9N3HlVrA7DPtLB1NHw8fRxPQVwTUgYawZ9SqK3sj+ryNqxvroNmIwcPJNtOnG0lg6SMlJBglzGIUnDSbCPKtJpAK7pOKTtJp32MOrEgSAEUmmxTE5AKRNix0MjX3CUoe+wUUTApZ6x9FBFyciBs9NdTCe2j7qDQCbS01vkzCYKQxdixY/Huu+/myRXcA9obV2LDx49hw0ePoGlZclumI7bddlsv095ll102m36V7oYA/9zzCaFOh3j/YrtOnjxrU6e2thZjxozJEmmXKoDOdW3vvPPOJZUHAGub1wIAWJvfBJg2ru9YNcvs7wW0ZhBpIJUycQjDpEObiTdgz60OmtOKUraPiaPPZpe5EEITp5j30XU7OwFQd3LVVVdhw4YNkbSysjJceOGFnSp3UOUge55MFMuswWwmDyQbVzr1s0kz61Gk04LRmmnBotUfYFi/4RjZbzSgbF8WAuu56y9xq9r/Ifi/+TzH3M4m3f32I36W/Oc9FNv63+fEdjbUvxamub0Z85c8h8V1H4c7aaBCk7V4gbUTaJOygmwysS7c5DEp22bw0W3kvYmLw9G1lWuz/U0LA1AEYmV/40I+P1HQG0uuZoHBHPD7FpwrH6u6PsfQ/hd0tSf0IcrvYQRBEARBEApHTHuCIAgFsm7dupwzwQHA+PHjUV1d3XMVEoQtGK013nzzzZzLhwwZglGjRvVgjQShc7S0tOAnP/kJrrvuug5/3F0IX3zxBc466yz84Q9/wB//+EeMHz++i2opCIIgCIIgCIIgCIIgCIIgCIIgCIKwZZLJZHDJJZfgF7/4RZcMhr7wwgtx2kYUGAlCPqZPn45bb701K33ZX89AW90nGLTnLHTOBsVo+PRprHv3HjSvfBXtDcuLLoFUGUAK6b7DUDthBgbu+f/BDGBDMLowPICPAllH9pDeaN2s5cKvGjZADx+QwqhBpQsN169fjxdffBELFy7EqlWrwMyora3F1ltvjb322gvbbLNNyWWPGzcOo0ePxtKlSwGQHdSsjTCMjUqNYYTaKqVglmooK85g2IG1sOI1O0iWjS0DQApu4GRIIxIcMjLHVdnD66QhTrYdrOGGaZIftBuRrSAk0ogNHAzLWSg0ILQUKGzL2sIYN24cBg0ahDVr1nSY79lnn+2hGgmCIPROHn74Yey9995587W1tfVAbYTu4Oijj4ZSqqR2YH19Pf785z/jL3/5C84991xcccUVRa2fJNbetby86HoUS9hxEma3svK8Yu1FixblLsCXT1nxW065ti2nQ6E2heLCIn+D3dVCiixhNpAlDYnEuKYSHdZpS5RmnHTSSQVNRvB0c1OPirW7kgTHTGJ6R2uFtcKxj0zQHktYxgDKxo1F1YHfKLLWXcsZZ5yBK6+8ElprjBwzAhnWUGAQK2QyydIt28I10kgEcm2ntXZaG5PXpDupOBA7zk4o5NqjBCCdRnrYUJPHOYjsi2Lk2u692WbsM8xZL6ILC7iNMXXPBFNcX4/mv/0tKz291VZIjR7d6fIryyrR3N4MIg3WACvTSaO1hlLmzJnJwczZ02Ao1kYBRcqLntyVzLBiMBW6ryp7Wsg9I1zvg+3J8DKjqC7KScWSRHoLFizAQZMOQiaTLHzvKp588kkcetih3boNYdMnHPN02zZQWH9aIfcZpRQuvfRSzJo1CzU1NQXXYc6cOZgzZw6qq6ux22674ZJLLsFhhx1W8PpbInfddRfq6+vxyCOPFJSfmXHKKaegqqoKRx99tE1EQX2hua7BsBg7u7hABR1Z3/fLR+Xa7r15FBDYq7GdFNL13YYmTbBNMr8uCJoY0AqKtJ8sQ0Ehg4yRcbupNjgFQjuIFMAZpFUK5arS9IWztts19dUgI+Jm8vJsslN5GNF28BdgI5q0+6LZTEhpnmLh42kll7HAJGnSSCfmI/8MC0TVihTS6TSGVleirnUDmlobfeyjrOCPmIwYkBDIBe1EFu6kOGGhCryFRqhtH6QqRa6CMLJxNjETpaws0PT5hwXr7hohtw9W3EjKSrXdtWHl5e5YkN2Om8zE19MdH6bE5/PGoL6+Htttt11BecU1IQilsWrVqrx5ygeMx/qFd6Huo7lo/OI5gIvrsxszZgymT5+OGTNm4Ctf+comc48plc7W3rWOoo/vzsej4fLadXviM683sNdee2WJtV966aWSykrq6x08eDC23nrrksoDgLXNX/qLwPf/UOgNhcTHZrYQ07aGfc4q+N8IwMZFCgpsJ9dIK4WOYN9O733nNh/Lly/HDTfckJV+2mmnYdy4cZ0qu3/FALDmIN4hArOdEN3FzMrEweYUkP25CkH5U2qjZ8VYXr8MK9evgFpVholf2SP02w67nou1bdnRvizbP+ZjPwZr9rGvzWg36X9sY+rv0hCVR4dhtv0tobRFX36El754AU3tzVAqmCDGbSuYGAYAKxuzEkibAJfcRDJWmq3sJDOKFFIqSCdSwYYjE9KQjVMVFAOkgviTGGYiHgR5lZVrKx/52nYAORl6EAv7TimCL8MeCDOZjctH8DFwuD8q67uDHPTG+6kgCIIgCEJPIWJtQRCEAvnrX/+K4447Lufyv//97zjwwAN7rkKCsAXT2tqKiRMn5lz+ox/9CNdee20P1kjIxQ477ICKioqi10unt5wwde3atTjyyCPx/PPPd2m5L7/8Mvbaay889thjmDRpUklljB07FrvvvnvR63388cdZs3AKgiAIgiAIgiAIgiAIgiAIgiAIgiD0RrTWOOGEE/DQQw91uqzDDz8cP//5z/HVr361C2omCN3Hj3/8Y9x///2oq6vLWrb6pV+gdd0iDD/wOlCqT9Flt6x+Cyvnz0bj5/8qaj1VVo2a7Y7BoL3ORbpyuEn049ByCKlCg/vc33CSz+exI01Jw5s0InkYe2xT/O9gmBnz5s3DzTffjKeeegrt7cmSMACYMGECTjvtNMycObMk+cK+++6Lhx9+GMwMjQzAyg++1BkNpQCmlJFukx0cqzWgCEzaDp80+89EdjCthqKUF1lwSPoRiKrYDw5Mkh76Y+EHTucf7BeRa8fFLzJWsNMceuihuP/++zvMU1dXh7fffhu77LJLD9VKEAShd7HXXnsVlK+ysrKbayJ0F3379sUuu+yCN998s+QytNa48sor8eGHH+JPf/pTwev8+9//zkrfraz0CV6KJRwNA8CSDmLYggqILMoWOmalhQ24HBJOAInxJsfEIOH0riZRuuRi1hzLvewibvgNpWVJuIsIenu7CCrMueeei5/+9KdoaWnpMN/yTAatALpfN9+1FCrVTtZoR9/lk2rH13Sva44/vtDqdhtbbbUVDjzwQDzzzDMYO34stJVSEmm069z3GyfWBoyPMYNArq0YfqKocP6wwxIINTFjn8fU4CER2Vdn5dq50jZVGh54ENzUlJVeeeR/dEn5FarCyrA1SJGVeTHIyruICMRGncSkANZG8EkMdqJSZtsn4Y5tePIvY/gkK2ENRKCxc+bWsFKjXKfHnbsjjziyW6XaSimsWr0K/fv3zokChK4n/kzvLtF2V96bHn/88ZLWq6+vx/z58/Gtb30Lq1atwsCBA7usTpsjc+fOxWGHHYann366oPzMjGnTpmHevHmBuDyPXDuvcJ2iE+I4MRy7pytT6D2iz0oKYnYGG0GdEzbbSSGj6xJIw0getcmv4WSQ5Puqzf4oEDKByNs9T4x+217vCkSMCtUH6VQZmDUyOmMf9hrM5CdwcDJvIgJp+0SIycGVfS4psO1Xt33nMPvjJooIhIkIvU84tv5v0HdOESEfWWmgeT247yA0pipR17zObI+UlV+6HGSfc1ZKaPdHuVkoXIzCRrBtYik23xNYBzgpBdc9r+CE2EG7JjyvUCqwbAen3H6/YISNdsoTK9VmHcgXw3/DUsZ4+66Q+1Z3tosOOOAArFu3rqC88j2wIJRGvn4AAGha/jKalr9cVLnDhw/H8ccfj+nTp2Pffff1E/sIXUHwzHdxa1L82pZpQ3mqt/XgAJMmTcLcuXMjaQsWLMD69etRW1tbVFn/+Mc/stIOOOCAkp9d61rWoS3T6mW9Jj5xomyYtjRcX0uwnvdgE0FrRsp+HJzg2b1WYChKdViH3tHbURqXX345mmJ9JOXl5QVNBpiP2j61RqRtJxED3CQk5vOjbEeWsoGVi53dmVHkPmvB717uuf5ePPr7P+Oo447CeRefh9FjRgGAvyYIbIXpdl0Esbz5aQiHzqc1TNugjt0kMzowZLs+Fa0zkUkvI33goQuEmbG6cSVe+uJFrGxcCYCglIps01yWynmp/WsGIcUEpdw6TohtY2MiKA6WEdnXZCamUcrKt20sbFsGZpvKbDdl1yMyv60J4k4K/k8u/jXrMms/YQ0QxO6R/Q8dBx2Wj+dr5hcZAwuCIAiCIAgBW46xUBAEQRAEQehxHn30UUyYMGFjV2OTpa6uDoccckjij9+7gnXr1uFb3/oWnn76aey3335Fr3/ZZZfhsssuK3q9//iP/8ATTzxR9HqCIAiCIAiCIAiCIAiCIAiCIAiCIAibGhdccEGnpdoHHHAA5syZU/KkyILQ02yzzTZ4/vnnccQRR2DJkiVZy+s+eBDt9Z9j5DfvQqrPgILKbG9YjtUvzcH69/6I/CPFAtLVIzHsgCtRvfU3TUJMfJVXLhMX+lnJkpMoRQuNGsg4sjEzvHDXrYqTib/xxhs444wz8NJLLxWU/7333sOsWbPwy1/+EjfeeCOmTZtW1Pb23ntvL9Y2LhMjqApsYmQHW5rBkaw1tAoGURIztBVbgbUdHRgMsWS3HsPIqqxKJBhoa/4fDKAEQGykG2HxITgYhujd5+zlLIUMEAxLNoTiOe+88/KKtQHgqquuwl133dUDNRIEQeidVFZWZgkWkvIIvZc77rgDe+65Z6elho899hi01gXJe55++unESW52LetZAU1Y+Ds01bFIxbF61WoMHjzYS9U6Cv0j4rxcaTHBNhAI1yLrubTY9rLiypjQIx9+opcwCavliksT49qYVLtDEXcBbG4xcTqdxlFHHYUHH3yww3wM4M9NDZhWWdUzFesCukKqHV8/LtUOJyYKtolQM+3YQqrb7Zxyyin4YtXnGDFmODRnrPoS0Bmdcx3XtHU5gt1laDLCx2CZaVuG8yL2OnzcUgMH2LRsuXa8vbq5ybW5oQEbbro5e4FSqDrhhC7ZRp90HzA0NJQRd9q+CSMeNWeWmaHJCLw0MxRxSI7uVGFGeMr+kAY9FgSn2Q7JwkInyMvS3ZrMXjYaOR52jZtvuhnr163vkv3PxbHTjhWpttAhSXHPpsbEiRM7tb7WGueeey5+//vfd1GNNl+eeuop7L///pg/f35B+bXWOOKII/D3v/8dBxxwgEnMIdf211muGJ7cnxxybQ7r+aJybbZ2ZXc9K7ecAPY3dLLPg9A2FFkBs+3N1lbqR6Hnsc1LpOzzQ0MRIeNqoo0wmxioTFdCWYEhkfF5E2sbLwSTTjKRmfSBCaSsaNtOUElknkpaZ8AEaNJ+H5R7TpH2x8YLtn2cFjp2Wf3b5CcGJXJyQav2I9OOVE6yDYWain6oKKvAl41rTO3ZlUG+nsofUScLdO8JrGFkmrb+xp1pl9m8TioekWrbiS/gJqmw59n192fFS4AXl5vvJNi0i0MzppD7noCyYyerkEy4KHuOefPm4Y033ig4//nnn9+NtRGEzZeu7N8YNGgQpk2bhunTp2PSpElIFdivJXQR/qt189xry7T2SrH2t771LZxzzjmRtPb2djz22GM45ZRTCi7ngw8+wMKFC7PSv/3tb5dctxUNzk1QNAAAIABJREFUy7PS4hJt2AktNBiKQ92rzGBigILnqwtTfJxFCWLtWBs7HlPG29y9lSVLluC3v/1tVvrMmTMxevToTpefVmlUlPVFc3sTlHJ9HUCGNVJK2Y+NmTjdiLYVGGaSFTBDuwlh7PFua27DvHv+F1prPPLAI3ji0Sdw4n+eiLPOOROjRhvBNsICdVAwWQ1xJIYzcS/ZOegZzqVtI1oTAob7Y3wHGwffB9hFrn2xpnENXl/xGpbWfRZM9AKY3+0A9vsSF08b7bUiAKSMGNvGsiY4DWJdFysrJnst2z1RZp0UKfh/7DpMVtht84AVKGXiVne1u/hbkfKxdzg2ddv1bxCOZcnGxU767Q4LRftuXRmh7wYSv4dIYFPvYxQEQRAEQdjYiFhbEARBEARBEDYCWmucdNJJ3SbVdjQ2NuKoo47Cv//9b4wZM6ZbtyUIgiAIgiAIgiAIgiAIgiAIgiAIgrA5ceedd+LKK68sef2JEyfi8ssvx+GHH77Zia6EzZ9ddtkFCxYswJFHHolXXnkla3njF89jydzDMOrbD6C8dpuc5ej2Jqx940Z8+dp10G2NBW8/3Xcohu4/B/3GH11C7WPCbGdTYmtq8EK+iMfCLKOwjM+tE7DTmIqCa3H33XfjtNNOQ2tra7E7gBUrVuC4447DeeedhyuuuKLge8hXvvIVAACzNhIRKGiywhHNQMoMe9TaSrNTZIQfrAE2wgy274lSgfxDa5AyahBiM5gyKsiwy2BlG2wHV8brHRqQ6xPciMKEgYJevhF4WYQuYuLEiaiurkZ9fX2H+Z588skeqpEgCELvROvc8k9HRUXh8YOw6TFx4kT88pe/xKxZszpVTiaTwZ133olTTz01b94kcceYVBoDCpBydwcEYFZNLR5obMib9/LLL8c111wTXRnIKYXw8tpQhqS0SLwYk1E7SUeumDkiowwXmS/GDsm8s+qdZ91ChNq5ytmSpdqO++67L69YGwD+1NiIndPlRsYMc81oK1Y2720a4NPde05IC6eH0zSAjLWfhNPC+TghLVIPjq0LGEFNLM3l48j6yfuV4VgeU2SovPC+m0/UTnvvjVs3kTEFU6dOxWcbliCjM0a0aQU5Gd2eY41AnQwELsbA25O70Ri7hYRKc1IpQNX0C9q5IaFjlhjKrhSRa2fVMi5q3rTl2nXX/BqZFSuy0vsecwzS48Z2yTbSqiwQlYOt1NT2V0BZkbaVNVkJafDZYTu5F1s5a1iyzUb+CRg5GNjLpky/hBM2BScyKt6GnxQMDLS1tuHaa67F1b+6GnXrsye56EoqKytx++23d+s2hM2DTV2uPWHCBAwaNAhr1qwpuYz77rsPv/vd7wqahGZL51//+hf23HNPvP766wXlz2QymDx5Ml588cVAgh57ZGZdX/G+2nxhsxPwhQJo994JtMPdwOFC3QQW9q5t1rLPWM3aTmwBgK3UWmfg9H9KmTa51WEbfR2b/mmwMusAUFDoU9YHyvVhk4bWQIoAtzYRoP1xcHJpBrH2MQc7nzQ0SJn9U6xgnlSm39scS6fYhheLs312dXwsA6keuYMDQDmpNsIiQfNP37Iy9OnXByvrV5hnqaJQfBT838586fcNFBUCuu9KlI1tlP2eQJGfr9NOxmkPApTftxQpf7kQM0gFsm1n9Ay38RQpL4n0bbsObnHx2Cxnvm5sG/3whz8sOO/222+Pb3zjG91WF0HYnBk/fnynxtvX1tZi6tSpmD59OiZPnoyysrIurF3PUug9rag7H2W3YztaP5jUIJjmyL1HaAln/Y1OjUQAWnUbes+0aAHbb789dt9996zJFW6++WacfPLJBZ+nG2+8MSvNTSxXKsvrv/CvS3kEElyMYt4H7fXgibsp92N0J5dddlnW7zsqKiq6dOKMqrIqNLU12b5BG3O5viYoM1G6lUibQMyeI0XmExaawOT1+W+guanFl93a0oo7br0D9/zhHhxx9BH47unfxT5f2zv0ew4Xm7H916Q5NzaIwRm4Wc4iYZrrQ3P3A2bbBwME68PE6Evrl+C91e9ief0yE4X6y8lNHJPVMkBw1VEwrQopE/8yQVkhtiI7aQyTkWR7GbbdOyvrNrExgSgFRYQUxbabUiBWUCkFWAE3GKBUcNx9BB2akJ5CdTZ3vVC59jz5phG5P+44xeLgyMFFpC2W9FubTn8s5Tc3giAIgiBs5ohYWxAEQRAEQRA2Atdffz3+8pe/5M1XWVmJo446CgceeCDGjx+PmpoatLW14YsvvsCrr76KRx55BO+//36HZaxevRonn3wynnnmGfmRkSAIgiAIgiAIgiAIgiAIgiAIgiAIQgE899xzOOOMM0pad8KECfjZz36GY445Rr6jFXo1w4cPxz//+U985zvfwSOPPJK1vHXdIiz506EY9a17UDnia1nL6z+ZhxX/OhftDcsK2BohVdEfZbXjMWCXU1Gz/XHZWcKDyZAg/Mi7CSPTCJcXyLU5GAkIOxiQ3aiyQHqx05g+BW3qjjvuKEiamI+rrroKSin84he/KCj/7rvvDgAhCZUZdKnJykG0MuIqRWZQJGsjDyGCsoIPZoYmhnJiKSdBse+9fIxhxVbmGBnJdiDJotAgShDbooJRehEZhj2VbhBoQdKx8ABwoSQmTZqEefPmdZhn1apV+PzzzzFq1KgeqpUgCELvohCxdmVlZQ/UROhO/ud//gc1NTU4++yz0dbWVnI5t956a94YceHChYmx99Eb+ToaXmDb9ne/+50Ra8dD9bicL2uxE/HF0sJGjnDYx9F8QXL2RkqOFwtYLZ8ELquMLhJq5ypjc0EphbKysryft+daWnDYqmwZsJCbqZ2QNnU1NTU1OPq4qWjU9UaEY4U17TnE2sxGWKm9JtI7fqB8WzTA3HaybTHhlLCkW9n7bKIYm606hwjhCaAik0FFXDi9R67d+vLL2HDr77LSqW9f1P7kvC7bTppSYDbiUQ0r7GTb3+D7IswEYYGgSRspm5dq23NGps+Gycm3bboi7y3y/RROXxTqS+qo3+GAfQ/AW2+91WX7nQsiwqOPPoq+fft2+7YEoSc45JBD8MADD5S8flNTEx5//PFOyQW3FJRSePXVV7HzzjvjvffeK2idtrY27LfffnjttdcwYcIEk+gkb7n62AlZz7dgUSBJ9v26kZWArCCZ4PuHncDa36cjq5GVXNvJF/xEmASCBpMC2Qk0zcQLCswZKP+eAM1W3keAUqhMlxtZILSdYFKBlJl8JPylA0HbcozQW2tTniIFzUbdrYihOZCGm+eYFWmHBdrsvlVwaaFjHXsmucMVlQtSsA8h+SCFX9v3ZekyjK4dg2V1y6CRCSIlN7mEsuJrNifBbEWZw04UqhCML9v27yso/7xVFL0onHhT2WtIeesgee+2L9CdWruPrmwnFWTNgeg7dBx8HfwVlTuW6s620erVq/Hxxx8XlFcphT/+8Y/dVhdB2Nz59re/XbRYu6qqClOmTMGMGTNw+OGHo0+fwr7HFXqW1kxL/kybKGeccQbOPvvsSNqCBQtwzz334OSTT867/jvvvIPf/OY3WelTp07F0KFDS67X0vqlPlRj118RWu7iFP+EdH2skTjE5Q2FffbL/s2537EjPvzwQ9xxxx1Z6WeddRZGjBjRZdupLKsEYCbSM9Gnsr/XAEDaRqVOdA3AxrlEgM4AStnYSwOfLFycuI32tnY89tBjeOyhx7Dtdtvi1/dcg53G74jqPv0AMKDIbJ8p0lfC7jcynNQ/Zq8yBR8rax1MhrOifjk+Xb8YS9Z/iub2ZpOVQhJpiiu07Su7oy6+NaJsBUXKyrJdvKe8bFwhBaWMSFtBIUUKilJwk+2QskuUOZZBmWTzKpD9XBATVIrsYbF/ldmOmzQmiM9hY2rl98X/j+x+sX8b2k+DmzjLTZ6T1K8Y//z589AFH8st9bMtCIIgCMKWg4i1BaEbGTx4MLbddtsuK6+urg6rVq3Kubxfv36d6jyJM3r06C4rSxAEQRA2FhMmTOj2L8Nqa2uLyr906VLMnj07b76ZM2dizpw5GDRoUOLyadOm4fLLL8fcuXNx1llnYeXKlTnL+uc//4k777yzSwZtCoIgCIIgCIIgCIIgCIIgCIIgCIIgbM4sXrwYU6dORWtra1HrbbXVVrj00kvxne98B6lUqptqJwg9S9++ffHwww/jggsuwJVXXpm1PNOyFp/9eSqGH3Q9arY/3qYyvnztOqx68bI8pRPK+2+LoV+/ClWjv45AshBokIonh7jDj15zI0S1TyabztARuXa8roP6pTCwX/7P9vz583H66acnLtt5553x/e9/HwcffDDGjh0LAPj000/x9NNP49prr8WiRYuy1rniiiuw9957Y+rUqXm3PXjwYP87UtYaWgEpIsD4Qow8RJERk7AbDGik1xH5B8PIuP9/9s48QIri7vvfqp6dPdhdlvsSURZRRAVEQSJHEEUTERUErydGBBTxAG9RUTGgEuMTj8RoVF40GoiI4kGMeD4goAIKAUSOBUVuFlj2vqbr/aOO7p7pOXZ3drl+H7Nhprqu6e6Z/nV196cEg80ELC3NEEz7NyC0NINzJTzUDz0qGbcWpPDIh/M8D/JqosgWPaKyKDIXonZMmDAhrlgbAJ566ik888wzDdAjgiCII49EJvogYeLRwdixYzFixAiMHDkSn3zySa3q8Iv1wunbt29EWipjuCEzq1Zt1oVS28b0okLMKi1BWYKT2pSUlGDFihXo2bOnd4GfyTYMX7m2S6oWltm3rqiyD3eZuuCurhZS7WjiCpJqR9KlSxf897//PdTdOKpgjB12wtIWmS2wpeAgwDiYEtmEokxaYTOGkAAsCAgl1ZFaTflVDAkoJbOzTIq3IzWMfl9dkZKiZ4YyAkxPKQYjmPKcp+pl4fUdAXJtu6AA+269HfBZ540fmAQridIozh3pKMJ+PmWalGXbQsq1bWbDcm1BuGSlEdIvJe90BKVqO6rlzL3NwsYtnDTg2quubRCpNgDcPP5mnH/B+Q3SFnF0oPfjw5Wnn366TmJtQMaRRGJwzrFq1SqcfPLJ+OmnnxIqU1FRgZ49e2LNmjU48cQTAcAIjaM3hJjxLhOR8Xu4XFvH+No155ZJu/dpxpirP1Jb50i1tTeQgSlrsxAhmaaldrZ6LxxxHQOQFkwHE1qqzWEzGS/YQgr7nGjCdo7xQsq/GZcybSFkG4LZsIUwxyk5uYMNLUWEmijCLdPWn9MRiLvWuXvda8kgY55YQYu05SUMLgXXgoExbqSDYAwBBHBc4+Ows2gHQnZIxTQ2wC1pEGfyOoAwAkBhDqFMmgOdVm3Hye3IN6HWvRafAxZ3b2FHgi0YwIWUnpt1AJc8UO8TTEq1GXcCg3C5eHjs5BdL1fe5kd85ejSef/75yHNhgiAS5sEHH8TUqVMTytu7d2/cdddduPjii2nstQYcqpjSFjaq7Cqk8JQGb7uuXH/99Xjsscewe7d3Yrdx48bh+OOPx4ABA6KW/eWXX3DppZf6Thx37721n8iqsOIgCisOgjN130LE9XPhecUEAMuxaDvhkvAqf13n1EL4yLXD2tETbmuOhuHKRx55BKFQyJOWkZFRp+3lR5qV5txLoccxlGRbMK6iIBtCWABsGTcBKryTW00o8fXB/YVx28vbmIeiRoX4escSpAXS0SS9GZqkNkFOehNkBhq5fhe8wnV3XC+EKzAUctLZosoi5Jftxa6SXdhVuguV1RUyvAZM7Oe+Rccj0za378iJbMzuwxgYLDAGlc4cSbaSvnMwFa9yGSMDcrksCc4slUeLuzmcyFr3gUOLumXML/sBpieDE65/uem3OVeRpc0wk+BC9UALtmHyRXw11L05vtcXwiXbh9E4IkEQBEEQxJEAibUJoh556KGHEpJmJsrMmTNjyjBHjhyJV155JWntEQRBEMTRwAcffIBOnTod6m54eOSRR2Le8MMYw8svv4zRo0fHrYsxhuHDh6NXr14477zzsGnTpqh5H3roIVx11VVIT0+vVb8JgiAIgiAIgiAIgiAIgiAIgiAIgiCOdvLy8mp8jbl169aYPHkyxowZg2AwWE89I4hDB+ccTz75JDp16oRx48ZFPEwo7Ers/GwcKg9uQbOed2L3wrtxcN0/YtaZ2vx0tB08A8HGHaPkCDflqQcKzfN6NX3oN+yBM8YcuTaElEVAu5uFEk/ALBcQ6NQm/sO+ZWVluO6661BdXR2x7IEHHsCUKVMQCHhv3z755JNx8sknY/To0Rg3bhxef/31iLLjxo3Deeedl9Dk76eeeiryS/cagZStTRi2DVhSeGKkUlw/yChgQ4AJmdetJ2dKTmXDBmcWtC5FOkzMOzChXjH9ICHMShVQBYzIXC90WokpJSTqhcGDByM1NRUVFRUx83366acN1COCIIgjDzuK/NNNWlpaA/SEaAhycnKwYMECLFu2DCNHjkxYYqdp0aJFzOWzZs3CgQMHItKvyWiE5pz7lKgftlRXY/LBAiyqKEf8PdwLYwxdu3b1X6ilEFEmVAEcUUSEYDtKesRpg09/fBqpGe66o5WNlu4WxEXJQ1JtfwYMGEBi7STTuXPnw+65iiZpTbBJ2GAQSqjDEQpFnk9LhBRqQgkxwWDBOweTcOXTcm1AK5a9MpuInw3H8qPq8sq1jTDKLdeGS86sKz1SvqKhEPbfNgGhbdsiFqWddx4yr/99ctuT9lF1+q/HGQQYs8EEl6LSsHUn00TYb78SlmoZmB7DMbJW77ZmpnH/DaO33+OPTcO7c99N7meOQufOnfH88883SFvE0cXhLNdu164dzjjjjDodu/v06ZPEHh39BINBrFu3Drm5udixY0dCZcrKytCtWzesX78erVu3lonRfiLd8mffGSn04ki5driET/u55RgxizgvMMdTzpxzbMak3FENLtumLQBMybCVGNqMf6v8nAGCcaTxIDjjEExIqTZscCHfgwkIW4msmQ09x4MUZkuBtxBGaSjfg4PZNsCUXFsoyTf08coRbcvXwlkXzrwPkec6EZN1MCXY1m/lK60b5FwO6huRn5IMWoEA2mUfjx1Fv6DaDsECU95DAUsP1rsmuFDVunYBpmSbwkg39YSaZmyfS6l2gDuybaFEiELYSlqorg64Pq9Hqi0AznVfwiYs8UgX9R4UXa4dcW6U5Djsz3/+MzZs2JBw3vHjxye3AwRxjJGWlobc3NyEJqZbvXo1SbUPS9wXhmGO5wBQXl2GlOCRJ9bOyMjAtGnTMGbMGE96aWkpzj//fEycOBE33XQTcnNzzXFp7969mDVrFh577DHs27cvos5rr70WZ511Vq37tOXgFjOG4Tn06fhBTbwhzx/0WAa8x1nXZB9Cx1yuk3Iuoh1Ua36w9RyuIw7dNayvHsdcVq9ejdmzZ0ek33rrrWjVqlVS2wpaQQgmTOyk5do2Y+AqDrNc08eZezMAOckKhPp6CRzcdzBue5eOHQoOBsE4KkIV2FG0HdsKf4GwBSzO0SglExnBdKRZaQgGUhHgARl9qlit2q5GlV2JsqoylFWXobiyCEUVhai2QzLs0yG86+TBxLHyphWd4pnAhUHeu6LjQT3JjI6FpUjbmVDGUu8541JizWQ6g6XiTS3aZrA4BxcMnCshN7gSdMt6HUm3nLzGnP4wy5FpC+b0F+5xJmd0UUu7dRzNXAG2gHcf1zGvO4bV50GePARBEARBEEStabi7agiCIAiCIAiCwNatW30fgHTzhz/8ISGptpv27dvjo48+QnZ2dtQ8O3bswMyZM2tUL0EQBEEQBEEQBEEQBEEQBEEQBEEQxLGAEAKvvfZajQVD48aNQ15eHsaPH09SbeKoZ8yYMfjPf/4T9d6EfcunY8NLrWJKtQMZrXHckLdxwogvY0i13ZgnOmvRY40I+1dXzRx7hKs178NqTpmOreN/x59//nnfB74nTZqEadOmRUi13aSnp+P//b//h9/97ncRy/bs2YOnn346bvuAFHVrEbYQNmxhQzBbCUSUvErYUgoibNgqTT6YCbmuhSzriECcdWjeeZ+5hUsT4uTT2y3KA7N+YkRdxr3MIw0S/vmJ2pGIdGD37t0N0BOCIIijl0aNGh3qLhBJ5uyzz8aWLVuwdOlSjBw5EpZlJVSuX79+UZetX78eN954Y0R6AMBNmVm17WqNuatgP/rv2YX/q4VUGwCaN28eWyZvjHqxiSZVUWqNyHoY3GaL2Iga/sXvbPS6EV2GYT5LDTiWxBpnnHHGoe7CUceFF154qLsQQdAKIj2QAVvYCAkbth2CbYd88zrSbCl0FBAIqXTBpHDTe+bq/Qrr9958ruWhEPREW+EaZ/M6XD7qklC53/uVjZV2KDj4x6dQ/vnnEemB9seh6XPPhJmv6o6zTZz/4Pl/yLEKITzbT48thEtaobYVXOUjtocQCB9b8BtCKC0pxeNTn0jip42EMYaOHTti4h0TsfTrpfXaFkEcKj755JOE42I/4k1CQ0SSlpaGdevWoXnz5gmXKS4uRteuXZGfn+8khv82hh8Cwt9HDOl6pcfuQr5HE9eYrlsuZwTLZrmeHkFo37RTAXOV1e0KR+WXHkhDSiDFke6ByddMCfigpXwMHJacUNKI9fSfTLcYhyWXIMAtWNyCxdSffs8DKj2g/iwEeED+WSnOcstCwAogwC35ZwWcOqwALF3G1B9AgKn3apnFLFhwLeeynwFmIT2QiuOy20uhuBJfa3m1bY6X3nUrzedCisJ1fr3O1XQmQsk19UQYtgDcSnWh6xVCyhF1mtqmzpFcvbd1F4RTAdNiz8i9JlLeLvzPjZIYZr322mu4+667E8qbnZ2NiRMnJq9xgjiGmTx5ckL5SktLcdlll9Vzb4j46JMwZ8wq2thVWVVZQ3Uq6dxwww0YMmRIRHp1dTX+9Kc/4aSTTkKzZs1w0kknoW3btmjZsiUmTJjgK9Xu0KEDnnvuuTr1Z8vBzQD0aTtz+8sB6LjIFWtpzLFXOPEX9PFfFxEQtp3QmAALu8/iSOfhhx+OuO8gMzMT99xzT9LbCvAA4LqXQuj7MwDoQW45uQtUCjNxMgMgOFdjVByF++OLtU84+QQlruY67AJnHBZjELZAYXkBdhbtQN6Bzfhhz1qs3LUS3+9ajhU7l2HFzmVYtXslfshfi837N2Jn0XYUlhfK2NFIst37GYecyJ3JATsjvFaSbMHlRPBwZNd64hgwDhmR6/2Lq/BUTSmjYnu9/1pc1sGVkNtS5aHaZozBYlAxPnPVJcsH9Dplun9Mxa86j7PuZfvM+a1T6fq+GZ1HCtNjXN9w/1bGOK/ye08QBEEQBEHEJ/rd2QRBEARBEARBJJ2//e1vqK6ujrq8d+/euP/++2tVd6dOnfDHP/4R48aNi5rnueeew7hx446pG6sJgiAIgiAIgiAIgiAIgiAIgiAIgiBisXnzZtx000349NNPa1Ru7ty5GDZsWD31iiAOT84//3wsWbIEF198MX7++ecalW157jQ0OSP6PQ0SP/MB86RHFylHEWj75nPlYQzS5KCwpbwhXMN1fIuUmLVWVFT4yq9PP/10PPbYY3H6JOGc46WXXsLSpUuxadMmz7K//OUvmDRpEtLT02PWkZubi0UrFkJAwGZSfaFF2/phPkAJpZhQWjL5AKJcC/JhPyMtEwBnTn6mHtAFIJ9JhEt2oWRX+iFCBi3DAPRa1ZXLulQx+AszPHh3AyJJdO7cGd98882h7gZBEMQRSyITPCQyiQFxZHLOOefgX//6F8aOHYtXXnklbv5ocqDS0lKMGDECxcXFEcvGZGahXR0EhYliAxi0Zxc2xbjHORFGjx6dnA7BEUf4SWi1eC9mfOgXXtYknkz0VmufOmPdp11bIcaxdu/3ddddh3HjxiEU8pcsJ0J6ejqys7ORmpoKriQtjDHzOvyvNsvAUPP6tNDRUtJGn3KMh5dlRjLjqUelM9UPz3Iu6wGTIslLh1yaxC2UPBqnNkZxZZGSAzFURzm2us/QbQDcCBihzn2dPPq1+zTSUToa/SYYHNG2XVmppERC+ia1DMd15moklFoS6Sd/DJNvJ3S+28CUvj0XRX/5a0Q6y8xEs5kzwZs0SXqb1XbIkWSr9axlXnCNTURqtSUeMbcaU9CpZjvr/+MqhbmPI8z4nrwfmqG8vLzGk3ZxzvHP2f9E7169cestt+KLL75A++Pb464778L1N1yPd995F0899RQ457jud9dh9JjRNCkjcdTTsmVLvPzyy7jhhhtqVf7999/HNddck+ReHf1kZ2dj/fr1yM3NRUFBQUJlCgoK0LVrV2zcuNGZRFMfv6IdsvSPbZSfSwa3Ztk/zalCeA7SjDPYtmvs2iXLFsJ9JLZNOVm3kj4KBqZmgLTBEOSpCPKgEknLMhzcvOewIGDD6KOZgLDVOQZzTUTJvJNMMiHkRJQMsCHAmSOrFrbKyZ3jlz5mOSPtMDJEl4fUrBxn1Wt5n05jTppb5Kf/0zJAlSeDN0K77OOw7eAv6vgmpNNQT14hICfiVPXK0yoBi2uhpg3BA/IzIgSIABgXJsayhYDF5Bq0oOIiDsjjuCPHllJBbuSEAgKccZdEW8sK1boQQgnB/aXZ7phKi0B9Y6ywWKw2zJ8/HzeMuiHh+GDq1Kl1a5AgCMPvf/973H333d4JIKLwySef4IMPPsAll1zSAD07PKnrT545X3aJmf2O6TUlXPTMGEOVXY0quwopPPb19sMRxhjefPNNnH/++Vi2bJlvngMHDuDAgQMx62nevDnmz5+Ppk2b1rovJVUl2FmywzXo4Zz7mn1BSJ+xM0+JiircZdTAiZFzu46qjB9uoxj1z7JlyzBv3ryI9AkTJtRoEptE4UZwbQNQY/8q/pMbzgYDd+6vgACDkCMbFsBCQkmobRTsi38O0KRZttzCgkmZNmwIGyre1d97Bsa0VFreIyLjbgHBAdg2wLUwW96s9+q8AAAgAElEQVRVYmIzMH1DiWffYe7gV8umlZBd5+N60htdQga3SpINNQGOS8atBN1gHBAM3GJggslxULXclAGHENxZv1q8reoWjKnxRacsADDBADXuy1S8zDhcn1ZvKxi5ODOfUaLXq1kXjHl/tJ0BS2d80bXyjr1vIUEQBEEQRHIgsTZBEARBEARBNBChUAivv/56zDxPPvkkrDrcAD969Gg8/fTT2Lhxo+/yH3/8EUuWLMG5555b6zYIgiAIgiAIgiAIgiAIgiAIgiAIgiCOBqqrq/Hkk0/i8ccfR1lZWY3K/vWvfyWpNnHM0rVrV3zzzTcYOnQovv3227j5Axkt0WHkVwikN0etzMge40RtHuSNZWTWEiempNCO1EOrK2yl2WrfPPaDvvPnz8eePXsi0u+//34EAonfsp2eno7HHnssQiRz4MABvPvuu3EFMyeeeKIRUWkBSci2EeBcfWLXf0oSYjMhxRrMhtaN6XTLGFOUvJC7pRVCPa+rUoxfW8sv9BO5agFDhBjDK+b2lo8m0Qgn0XxEJKecckpcsTbJvwiCIKKTiGQp3qQYxOHD7t278eSTT2Lz5s3o2rUrLrjgAvTr1y8iltuzZw+eeOIJLFiwADt37owrTdG0a9fON/3222/H6tWrI9LPDAZxX1Z2zT9ILbinYH+dpdp33303Hn/88ST1yCGa0McTU/p9F11yCldlySWs2XgxKUm1EycYDKJ3795YsmRJresoKytDWVkZmjdvjilTpmD8+PG1rstXKhXjEBAplvQv4slnJIPGZuVMVCS8Nbo0jypBGJGhESi6cgkhkJ3aML8nNaVxWg5+KdoKYQvs2b4Hi/7zVdS8+oyVK62QPqN0OaHMCABTykz3uncvd7/mAEIlxVF/L9znrY6YypVPuM5LE/i61tDhnFQqlizBgbvujlwQCKDZ319Cyikn10u7VXalSysqBU1S22QDjHtk20IICNsGuCX3bSX+0sInPd7h1KbXPzyizqhiTj3moLZr06ZN0Lx584TkfZqvl32N7t26gzGGee/Pc9pR23b4FcMx/Irh3nbjjGmRNIk4Ghg1ahSysrJwzTXXoKqqqkZlr732WmRlZR3Tcsza0rRpU/zwww/o3Lmz72Q9fuTn5+PUU0/Fhg0bvJNBJUFKDE8VzPO77YmG3HJt9bvsEczZOo9zVNdybWbDjH7LIWgGW9hIsSykWmlS0gzAZtyI/7zvOYx0WzAIruMoKRT0Crb1OLeMGuRxREq2OeRxR7iE2uZfdQwTQl9zcD67Vzgeph/0yDEdCaF+z/Vyl0xbfj5HwJ2TloPK6grkl+aDcR0ZSaQwGxBCyrWFOn6GIIxy3FLHY2kQVOJxSy0z1w2UZJurbcT0JhWAsMGZpba9kmtzbtaFcz3Aue7D4Ei1Y8m1OeOe98mWaxcUFOCK4VckLNUOBoMYO3Zs7RojCMKXDz/8EH369Enoe3jNNddg3759dB2r3hGeV2bCO/ciEZ4zktKqEjROzamPDtY72dnZ+OyzzzBq1CjMnTu3xuW7deuGt99+G506dapTPzbs/1EeV5lLhS2kDFvClEAYKo9wX6aX/4YfYwVkBMAsdf4NMO4q45rcQ8N0QUQu82aMXHY4nvk+9NBDEWnZ2dm4884766U9pgYvGGcIwYal7shggLxvQ0m1OVTMpyc15zIONuNPjKPwQGHc9rKb5sBiHDYAW9iyPg6EbDnCxvT4i5pERoAjM5iJ7GBjNApmolEgA6mBNAStIALMMvFxyA6hIlSOsuoyFFcU42DFQRwo24+yanX/nYlb3WcHjlhbx6/O/SSOWJsxZ3JCHQNzyMkDGbRM25LCbc5NvCxfS2E3g56YkEt5N5N94kqwzVQexoQj11ZxMzOTwyj1uRBSLC6EkXirlaX+EVLIzSJDUS3VZu71ES7ZPhy/GARBEARBEEcgJNYmCIIgCIIgiAbiq6++wo4dO6Iu7969OwYMGFCnNgKBAG677TbcfvvtUfPMmjWLxNoEQRAEQRAEQRAEQRAEQRAEQRAEQRxzlJaWYsWKFfj666/x9ddf45133qlVPePHj6+TjIkgjgZatWqFL774Atddd13Mh0d5IB3HXfwWQqV7wCBgpTePXqkQCTwwFl1HFqVSxK6USSGGycYA23kCWD0OCjCgbbPYt12///77EWnBYBCXXnppzHJ+XHHFFZg4cWKEqHvOnDlxxdrHH3+8fADWtmEzDosrGaEQsJkNpkQkgnE4cm0bgjHYQj6mKbeFMLJxASmw4oyrNGbEVjCiC/3WkWEYGTfcD/TGwSVU8YjM3DIN92at7UOG9HAiAKCoqChunrS0tAboCUEQxNFLo0aNDnUXiDhs374d119/PT777DMTu7z//vt44oknkJKSgnvvvRdTp05FZWUlrr76arz77rsJS7bc/Pzzz+jQoYMn7Y033sCrr74akbcx5/hrk2YINIBQeX11FeaUltapjubNm+Opp56q1XoxuOPAiEX+cm2znGnhbYKC7WTgkgDGg2SptWP27Nno2LEjqusofc/Pz8ctt9yCN998E4sWLQLnPH6hJMI8r/yFimEZ5XK1PzsyxigN6PM2t4jSiLZlS5bUx9TuA9g2Qjt2oHrbdtgFBUCoGiwYBG/aFIETTgBv1qx29SrS7DRMvPIO5K3NQ3FRiW8eBimBBBgsyHVng4EJrYlkCEEqMjVauByJs+YdwSQQOnhQuzkBJqQ70yVfdqSgUn4j9FiC6aNLAhn2u2NadEl0IkY1RHzxsuxaYvJuP6rWrcO+G0ZD+Hynmj79J6QN6F+7ihOgIlQBt3AUnlf6/x0dqSddSbWdCdGYqUEOPwiAK5Wn8Hq79HeAaclRmLVIb7MBAwdg7pzE5WjNm8UY3yKIY5wrrrgC/fr1Q+fOnVFYGF/y5mbo0KF1iyePYdq0aYM1a9agS5cuCU8ku3PnTpx++ulYt24dgqkuIanfkHp4TC3CF6sxYFfQ4hSRhWzYWj/nTFTBAGELZ4YMyGFpG460Ux4DmCovjdu2DA7MsVtAgHOONCvdHAiEqgtMyvJsYUuJtjomgFmwVVQhBIdgAjYEmLAhYHkE27JC1RLTxyOuYq6w45g+pqsxcmEc0rH3bUed7U7RYm0YqaDJp+V/RjYIQDAjEWyb1Q5lVaUorS6TMm1mq3o5bNuWY/1MfX5wcB1TMmHk4WbyFi4gbAHGbdjMggUpMrc4VzLysL1Ay7LVemWMy+su3Dmv4ypyk4dxvd84x2Y/ubZ7YgxNsuXaN4y6ARUVFQnnnzx5Mo2fE0SS6d27N6699lq88cYbcfMWFxdj+PDh+OCDDxqgZ4c3McfO6nlYSl8j9qa5rh+ra++lVaUNLtZu3LhxxGSHLVu2rFVdWVlZmDNnDt577z1MmzYNy5cvj1umffv2uPPOOzF+/PikCOB/2LcWgN7e8lTYzAHCmSdeYHDLfHWgpR3GzJmQiusIDV5JsG5UBVUeKXA4LOKFGR+pwzCGd4ylnli4cCEWLFgQkX7HHXegadOm9dKmbaaO0/GNE9PK8SXId4yrlcflxhbeEKe6MoSigvgT6+Q0ywHAwZRUG5D3iVicIxSywQXQJL0ZWjZqgWYZLdAsrRmCgWCYENuRYpsEtyzaFaOWVJVgd/Eu7CrZiW2Fv6CwohBOLllQxrIqTTBzq458LfdlpcMGd0u2lXTbMssscCXQ5sySaVyW5Uq4zcHBuFqm+s0t1a4RcMtfUC3glvuerEsAsFScyo0Um3n669wf44zBuieFiSrVdi3T8S9dSyAIgiAIgqg9JNYmCIIgCIIgiAYi3sW53/3udwndXB2Pq666ChMnToRt277L33vvPTz//PNJaYsgCIIgCIIgCIIgCIIgCIIgCIIgCOJwJj8/Hy+//DLmzp2LVatW1VnGdMEFF+DZZ59NUu8I4sgmIyMDb731FiZNmoQ//vGPvnns6jL8NOfX5n16615ofvb9yDhuQGRm39sYwsRjblOY71OU4Wl+BhBXHuHz3jz9KzzFWjeJfdv1kiVLItJ69uxZK5lmSkoKLrvsMvz973/3pH/22WcIhUKwLCtq2fbt2xuhB1cPxNpKmiGl2lLmofO4xSGA/NS2EWtDCkQAIxRzHqR1PfHnXs1KvO15JpA56WDCPMjrfpA2qgCDqFdKSvzFdW5IDEIQBOFPZWVlQvlIrH14s2bNGpx99tkoLy/3XV5VVYVp06bhq6++wtq1a5Gfn1/rtl5//XVMnjzZvC8uLsaECRN88/45pymOixHzJZPr9+XXyU/SunVr/PzzzwAcaU594BZSRM0T5d5oIYT/6UMi7Ua73zqB0DUZ8e2xfL93+/bt8d577+GSSy6Jel98TViyZAn69OmDb775pu6di7E/ufdRFiU9alkt09Z5lVRbeE5PhU9d8lxLyqpc2mhV1uI1+D2xbVSuWoXyL/8PFUuWonLVKogY5w1Wu3ZIH3QeMq68EsHu3RJvR5HZKBPlByqiSrUBIIUxyD1AGAWPlmi7XTS2Kz0EqShirjPYcFxrCtX5+1xCqfB8up7430ePXDtc6HgIv87VP29F/jXXwi6KFC7lPDYFGVcMr9f2y6vLoNekUGJyt4hUy+G1SF549nRHACbfOtJP4QwquAYgXDiDEvAdw1CMvGpkjcTa48eNx/sfRk6wRhCEpFWrVmjTpk2NxdqtWrWqpx4dG3To0AHfffcdunfvnrAY+KeffkL37t2xZu0a7+Qj7mOY30HUNTwfGfswNSGGuzrXRBV6CB7qd5878bpyQ5txbN2OORa7JddaBqmS06x0WNyCLWxnjJ8xM68mZ1zJubkeFQcTUvosIMXbFmNqAkoplhZC91q9h4y3TMTGhGuyDe/EEDpF+KwnPxwZIRxJoUusx5jOpcWD3EQnTAn7tHBQLz8hpyN+3L9OTqwpGGwmxeFcSRpDQsCy1efg7n7bkDJzR7AtJdxcrj1hg3Fu1r8tBLjqo1yfzpZn4Or4zsBcM2DobarlkVrGHU2u7T4vqi+5dnV1te8EqtE499xz8dBDDyXeAEEQCfPaa69h/vz5OHDgQNy8H374IRYsWIDBgwc3QM8OZ2ow8BUta/jl9xhVun+nbeGTUR/GXYtCIoTSqlJkpGQk3tc6MmXKFEyZMiVp9THGcNlll+Gyyy7DunXr8Omnn2L16tXYvn07SktLEQwG0bJlS3Tp0gUDBgzAOeecE/O6fk3YVvQLCioKHFGv+X9m4gR9bHY6DBMv6DhC2ALc0tOUyY0ur+GrgkLVpWtn3tai4T4WxxvPZK76o+Zx1xFxqp+cARYhBB588MGI9JycHEycODEpbfhhCzW9iwyFwZm+N4NLQbqwISwLFlSMzNUEcFCxnprgpTgBqTZjDDk5WQBjsLkFrmenYQI5aTlom9kOrTPbIM1K88iuzeTpRhqtiR9gNUpphI45uejYJBcAUFBegJ8KNiPvwCYUVhQC4FJwDS221hEuUxOuSNk1AwPjOq9KZVqabam+ORPLcMZgMUtOSmepT6Lc5EzF11qmrecx1OtICC6LMJi+AHpcVYns9cdXk8VwaNm3+Sb6xql6Qhk/UXzEvlzD+JUgCIIgCILwQmJtgiAOa4QQKCgowM6dO7F3714UFRWZGxY558jIyEB2djZatmyJtm3bIiOj4QbRDjVCCOTn52PXrl3Iz89HUVGRuTnXsixkZGQgJyfHrJvU1NRD3OPoHDhwAMuWLcOmTZtQUFAAAMjOzsaJJ56Inj17onXr1nVuQwiBDRs2YOXKlfjll19QXl6OlJQUtGjRAp07d0aPHj0O6U3LQghs2bIFP/74I7Zt24aCggJUVlaCc47MzEy0atUKHTt2RNeuXQ/L/byiogKrVq3Cjz/+iN27d6OiosKs35NOOgndu3dHVlbWoe5mg1FQUIA1a9Zgy5YtyM/PR2lpKQAgPT0dzZs3R4cOHXDaaaehWbNmh7inREPzySefxFw+dOjQpLTTokUL9OnTB4sXL/Zdvm3bNqxbtw6nnnpqUtojCIIgCIIgCIIgCIIgCIIgCIIgCII43BBCYMaMGbjzzjtrLG+IximnnIK33noLgQDdekkQGs45pk+fjpSUFDzxxBNxZWdlu77FLx8MQ/NeD6BZz7viN6Cfto0q3QbiPygc03hmqnKLOox4ScgHCy0u0Cwr+ne/oqICmzZtikjv3LlznL5F59e//nWEWLuoqAg//PADTj/99KjlWrVqBW7JJwRtYasHCWEEJEY+BRs2Y+BKHKJFJoLZMPY1FibS1hIT5n4oUMlBtOBC9cORXnif/mOeZT74icfqx81IAObetliQWJsgCMKfRH5DASAzM7Oee0LUlry8PPTs2TMhSfr//d//1bm9c845x/P+9ddfx/79+yPy3ZSZhQsa6Pj7flkZtoVCtS6fkZGBVatWIRgMmrRay7UTLOIRU7gNGLHKNLCcOllyl2NZqq357W9/i2+//RaDBw/2/b7UlG+//RavvPIKxowZk4TeJU747u0RK9blHEhPmOQ+txX6/E5VLgQsHn8sq+rH9SiZNQtl73+A0J49CXYACG3fjuLX/4Hi1/+BtPMGImfqVAQ6HJ9weQDo1asX1q9fH3X5TdlZSsbs9lXL/5cybQHbnKF6V6dbns3hxb2aqwsOQlRVggVTlUNKSYsiJI6AGkSQaSL8HDk29TX5QCxCu3cj/6qrENqzN2JZ9j13I3P0DfXeh5KqEjV24EhGzRgF4FoGMx4hXwrv8A/z+d037i+htod7D4mPEAIbYux/fvy89WdP5THHOQjiGOWiiy6K+dvux+7du+upN8cOp5xyCr7++mv06tULVVVVCZVZv349zup5FpavWB4p144F8x7XPD/XSion37vyCGYmeNQBjFOHK6CBI+I2B3gT98gjri1sMCZg2wIpVhABFe8wxsGEgM04mFREy2O0sMGZBTnRJMDBzASU8ifcApgUbGtdpRZLm/gKNsBdAm3hXFcQarJOoa81uCZIEepAZ3yVWlRoJNNQMm21BrTFUgsAzXqRdbhl2swtJFQiQq5KpAZScVzWcdha8LPqt/oUTADChmWuDegxfvn5mbBgM3ldRAgpIQcDuLBhwwJnUrwtIGXlcr0qH6R6bwsBi+vrDMzItbkrHvCe2+nPHynXNvul6+BeH3LtBQsWJDyhT7du3bBw4cLEKiYIosZwzjFv3jwMGDAgofwjRozA3r17PeNTRPIwxytntggX4bEAiwwhmNIoC6CosrBBxdr1SZcuXdClS5cGa2/l7u/UcU0rfJl57R6NdL8zqcyJIeRk2iqZ+0wj5orxfA+h6tjKnIMyomeOLHc48fHHH+Orr76KSL/77ruRk5NTb+1WhCphtqGOYmyoYEqOYMl4V4AzPdbBwWwhhdFClj64/2DctoQQsFJSIIScgs5iKWiT1Qbtso5Ho2AjE1eGx1J+QxyePOHjYuETo7jGN3PSctC99Zno3vpM7CreiXX5a/FL4S/OYBCccTt9LwrjMMJsJpiaQMaSw0LciZOliJur3xlZEbOkQJtzWV7v/1B5pWCbg1nO3q/PQLj68E6MDQih21HnEBBScK867Ui1vXJtLdIWronnTWP6Q7vWs5kckMaYCIIgCIIgag093UEQhId169Zh3759vssCgUDEjXzREEJg27Zt2LFjB6qqqhAMBtGmTRu0a9fOe2HNRUlJCb7//nt89913WLVqFVavXo0NGzbg4MH4J/Oadu3aoVu3bujbty+GDBmC0047rVYnjNu2bcNPP/3kSVu3bl3MMqtXr67VQ3NnnHEGsrOzY+YpKCjAihUrzLpZs2YNNm7cmPDNuIwxnHDCCejRowf69euHoUOHomPHjjXuazQWL14c9caeli1b+j4cVF1djTlz5uDvf/87Fi5cGPNiU7du3XDddddhzJgxcddVOFu3bsVf/vIXzJo1C9u2bYuaLxgM4oILLsBNN92EIUOGNMhAQ2lpKebNm4d3330Xn3/+eUI3+VmWhR49emDIkCH4n//5H+Tm5ta5H6tWrUJRUZHvskaNGqFHjx6+y6qrqzFv3jy89tpr+PTTT430Plq/+/fvjxtuuAFXXnklUlJSEu5faWkpvvvuO09avBmzt2/f7juIGY/27dujQ4cONS4HACtWrMDs2bPx0UcfYe3atQmVOfnkk3HRRRfhyiuvxDnnnEMDXEc5BQUFWL16ddTl7du3R6dOnZLW3nnnnRdVrA0AX375JYm1CYIgCIIgCIIgCIIgCIIgCIIgCII4Ktm2bRvGjh2L//znP0mr8/TTT8dHH31Urw9PEcSRzNSpUzFw4EAMHz48oXv+8r99HOmtzkLGcYk9EB2baNaxBJ7O5ABsnddbjRRpSfFDTiMOHqOq3bt3+95D17Jly9jtx6Bbt26+6f/9739jirU552ic3ViKKxiDEDZscCkAgRRqC0jpBYSWrgkIYUMwme7IToR5nNOtEINZCkA92GeWsLB/AfOwZ7TN4Se98Dx8ebg9ZXsUUVZWFjdPenp6A/SEIAjiyKOkpCShfDRBweHLzTffnJBUO1m4ZUC2beOZZ57xzXd/Vs2emagL20LVtS7bpEkTfPbZZ74xb63l2jVEy2wPC1Q36JmA5NOzZ0/s3bsX06dPx4svvoitW7fWqb7p06fXTawdY5fziCMTrS9MsOiIqhwZo7t+Yc7TXBUwAWELV6owfREQsLgVswuVK1diz8WXJNrjqJR//gX2XHghmv7970jr3y/hcmeddRb+8Y9/+C67vFEGfp2WCv3pbAhwaKG2W7Qtcb/X0m291Ib/dpHDAgKV27Yj9cQTpaDHjVuCY1phUYcjjAAnvHOHADs/H3uvvArVW3+JWJZ1263InnB7g/SjqLJY7rt6h+aIEGY7/+lkR6KtpdnKaCQLGeGUMOIljbMNXJZSsyxSEPXO2+/W6PM8/sTjsTMchsIwgmhonnnmGXzzzTf4+uuva1Tu5ZdfxtixYwHImNm2bZrstIZ0794dX375Jfr3749QgpPorFq1Cv379cdXi8OeyY3xe+aWXrsUfNAHRwYGG2HPjSsJoy1sU4v8xxX3KEmeySP0cd2ZTMQdBzEGpAVSYWTMSmqnh/45A2xbKN20gA0OiyuBtBoLt6GlhXDk2xCwlBhPT1apIws9gYmUhKvRc3VcMsu5fCHUpBCesCFsnTJPmjPAzrheH/qzOpJMt+zPyP+0GNDIADlaZrTCgfIDKKoogmAMFkIQQn8uW05OwgQYQrBsAJwbObieiFOAy+sH4BAsBCCgPosNCA54JrWQ1yQ4t2DbAlxLPKHFggATcntoybojEVSf1SXj5oxHChpd8YGnfNh7Q4KnjO++m1g8kJubi+XLl0f1ZRAEkRz69++PESNGYM6cOXHzFhYW4qqrrsI777zTAD07MnBPcpEwftn1eZWsFOGHdr98TIubXdd6If+HylAlKkLlSLVozLwm7C/bh58Lf5JyZThjDubcVq1zroMKfbxkzMQJnvhJZRC2khTrybKZFBLbsCPGOE0p5o5JEHGC7XscPgzPj4UQeOihhyLSmzZtittvr9+xkspQBZzASH/1nO+Z/s4wztTEJZDxFlfbkglw8MjxqyiEQjaCKalom3kc2ma1QdBK9bnrwyXFrkdaZ7ZB68w2KKwoxJo9/8WWg1uc3w5wV4zLAfUeRgDPjGybqwnkueDgFlcqci6F3FqerYJw+VVQ77lezzaYSAE361CLuZmKbbUc25nghXF9nqHKqHhff/+YYM5gpflK+QX+UZa5ILk2QRAEQRBE7aArCQRBeJg8eTLmzp3ru6xZs2bIz8+PWra6uhoffPABZs2ahc8++8xXErxo0SL07dvXvP/222/x5ptvYtGiRfjvf/+b8EW6aGzfvh3bt2/Hv//9bzzwwAPo0aMH7rnnHlx55ZU1ukAxe/Zs3HPPPTVqu7aDI0uXLvUVln/88ceYO3cuvvrqq7hS73gIIbBlyxZs2bIF77zzDu644w4MHDgQ999/Py644II6n1APGjQoquj497//PWbOnOlJ+/LLL3HLLbfghx9+SKj+VatW4a677sK0adPwxz/+ETfccEPcPhcXF+PRRx/Fc889l9DMypWVlZg/fz7mz5+Pc889FzNnzkyq4NbNgQMH8PTTT+OFF17AgQMHalQ2FAph+fLlWL58OaZMmYLLL78cjz/+OE4++eRa9+emm27CN99847usW7duWLlypSfNtm28+eabePTRR7F58+aE+/3FF1/giy++wKOPPooXXngBgwcPTqjs1q1b0a9f4jfUAcDbb7+Nt99+u0ZlAODBBx/E1KlTE84vhMD8+fMxderUqOswFuvXr8f69evx7LPPonv37njwwQcxfPhwGuQ6Slm+fHnMG8R79eqV1PbiTYaxZMkSjB8/PqltEgRBEARBEARBEARBEARBEARBEARBHEqEEHjttdcwceLEhMS+iWBZFu666y488sgjyMjISEqdBHG0MmjQICxduhQXX3wxtmzZEjf/Lx8Mw0ljfgZPyUTCZgNf3MqsePnCk1zWD3NfR1g+xtA0K7aErLS01Dc9GAzG6VN0Onbs6Juel5cXt2xO4xwIIWDDBmeWEnrYSkahZGTMBhMMXHBHDKJFIOo5Tu0AE1paoqQXQj9YC7dMRJhnpplqhzHnSVkpNUGk0AoA3S116Ii277pp1KhRA/SEIAjiyCOR31AAJFo6TCktLcXnn3/eYO1lZGR4YsOPPvoIGzdujMg3o2lzBBrwXvKzaxCv3n///Rg2bBiKi4vRrl07dO7cOWb+BpNrh0nUDgVa0kHUH5xzTJo0CZMmTcKePXuQm5uL4uLiWtW1adMmFBYWIju7YST24XumZ1+t4QmRmRhJvnHO1aDP22xzfgYlQ7QhYLHY57SiMv5zV4liFxVj33W/R/PZs5B6Tu+EynTv3t28bsI5OqQEcEJA/vVJC8pzWBuHKx8AACAASURBVMhTVltabpQaU2rGpTDbdf4ZVr/LZwMpxoFv3sqff0JqxxON8AtMKE+kS9gMl2DbuECFEf3HnRiKRfavvrD378feK69G9cZNEcuyxt+MxvfdG2mYrgfKqstQFaoAl3YjuQcbMZtXAq83lt6PhXDJTGOFVCzsXxfCZdKOJiZa+f3KiLRonHfeebh4yMUJ5yeIY5lFixYhNze3RpNi3HjjjbjxxhthWRZCoRA457jsssswZ84cOreqAb/61a/w8ccfY/DgwbDteOPmkqVLl+KiCy/Cfz5Wk9a6h8sj/IguNaPLGO1O18fF8Dhdy6+NdFuNK9tuYbIet7e9qm49mYLTOYa0lFQl3hNKyC2c8WmVkxtRtHOk5oybWEort/WYt1Bj3mACtm0bgSEAM22l/IzMjHtr0bgUVsvPJRt2rROn25517D00MSdRAHK+SqPMdkSWTOsFtdSSG+EgY0b3B8Y4Tsg+Eavz/6tiQ4DJqTjlukII3BYQLIAQE2DCltcGBFfSbUAgBAFLycPVelPrQ7sDtXxQCAHGuUsyKI/v3HUs5nrSF4GYcm3GubMfRZFrA2Hxmc/7REn0/GLNmjUk/CeIBuKf//wnFixYkNC9H++++y6++OILDBw4sAF6duRjJjeOMWmdni/Krxzg+kkOHwN0ebiFes+UsFlA4GD5QbRsRGLtmrBs57cAAOfor5zZ0MJgZ5n2aavQRKbobaDlwkY87FzD1/ETAAhhe2tkTpt+6HSzWB3QwycH8ZQ5xIOp8+bNw4oVKyLS7733XmRlZdVr22VVZXI8RAgjaTYRpa3Wp44nmR7zArTenKnt16pdq7htpQRTkFmVhdPan4YUK6jWuyuYircZ6mkzZadm41ft++K0lqfj+13fYUfRdgBSig1oSbXSazPu7Ntc70/cs54Ys4x0GyqGZWDggjkieq6k2ExKvMFsCGHJ8SqoieIhf6sYd/npob8fzLQphyeFuf+GM0eqbSbbM2E9M3GvmQzHtV6jfRfcv6vJ8g9Fu15DfiOCIAiCII4W6AoCQRB1JhQKYcaMGejcuTOGDRuGOXPm+Eq1/ZgxYwaee+45fP/993WWavvx/fff45prrkHv3r2xevXqpNdfnzz11FN4+eWX6yzVjsYXX3yBCy+8EEOGDMG2bdvqpY1wysvLcfvtt2PgwIEJS7Xd7N+/H2PGjMGYMWNi7i/Lli1D9+7d8fTTTyck1Q5n8eLFOOuss7Bw4cIal42FEAKvvvoqcnNzMW3atBpLtf3qe+edd3D66adj+vTpCV/grgtr165F3759cd111yUs1Q4nLy8PF154IR5++OEGuVG2vti6dSt+85vf4JJLLqmVVDuclStXYsSIERgwYIDvTdLEkY/f4LqbM844I6ntdevWLebyeP0hCIIgCIIgCIIgCIIgCIIgCIIgCII4ktixYwcuueQSjBo1KmlS7TPPPBPLli3D9OnTSapNEAnSpUsXfP3117jpppvQokWLuPk3vtIBENHuBfM+zBf/XqPwh738Hv5yP9Qbqz7h+WvcKLaELJrUpTb3r2nS0tLQpEmTiPTt27fHLds4OwdaoiYffJWCEFsI2MKGDduI1vRroyQxcjYlAjFSFPX/7gc5dZoRlJuNZfpiXrkWmfrDF8bRi/k9lE3UjYqKirh5SKxNEAThT0lJyaHuAlEHHnjggXp5hiUabdq08bx/5plnIvKcEAhgUFr9SWWWVFTg6aJCjNm/D8fv2Ib2O7ZhWP7ehMrefffdeOKJJ3D22Wdj4MCBcaXamoYUMrAY/9V3G0TD0rJlSxQVFeHjjz/GiSeeWKs6Vq5MXKLrIcZ5iEcwmWh9Yee7po6w8zG9LFJ2xVQ+4T1H02JiCFg89vls3C4Gg0jtdTYa/c//IHvC7ciecDsaXX0VUk45JWoZUVWF/TffDLugIKE2zjztNNzXJAd/bdEUz7VogrtzsjAyMwO904JG96Pl2mayKFe69jGH/zkiTmfNhedxU7Zxk3Pe6Sdo9tsBomxsIwTVjTYw9r592DvyKlT9+GPEsqxbb0HjByY1iFQbAArKD5gxA7N+I8TwDkawrXdkmCLqX6+V1BFzq/0jfLwngY+ZmZWZ0GdJS0vD3HlzE8pLEAQQCASwatUq9O3bt8Zldaxu2zbeeecd5ObmYs+ePcnu4lHNoEGD8M4779QoJv/kk08wfNjwyGNXWEyiYa4X0Q53HuGxK+ZhOthRUm2m2jHSZiHFeZ5xZzUubat6OONI4UFPHu6SRpr/9HvmCKmVak/llwJqbvKrdDBwLmV7nEmBofNa/nFugXNu0jk4LKb+oNMt+ce5N696z9x5GIfFLPXHTRpztctVX7n6DAzqvc4LOH0FQ0ZKI7Rq1ApChMwxuFrYELDVe3ntQAgBm9nyOoKKPW1hq2OwAGxhrjHo8X0jEVfRlZZi2yYa9W57I191x0ph+5VQ2z48RvbEaXHiq9pMvNS4ceOE8qXV43k7QRBeAoEA5s5NPP4eNmwYqqur67FHhwfeyQQSRP+E+kyA7H+qyyKTo9Th2xFzGZh5zz0ZUBYqR3l1eYIdJ/LL9iLvwEa4FL9aMeySajMlJDYmX3BuBoc820wLuZ27G7SoWLg2VdgYVNg5erT7NmKEkAmlNxShUAiTJ0+OSG/RogVuueWWem+/pLrYTGouABUMyzUu3c56snRPsCTjLs7Nd6pRVgbadmgbtZ1z+/8Kn3/9Obp16gaLJzYpiAiL0RLG3dUaOISyUxtjQIeBGNBhIDKDWeong4EzwIKMfSF03O7EvaZZoeNyPRaoxNlCjZmarwRXcn+A62ValK0mndEfXYqw9TI9AYHzQYWtz2fgmnReQNhqIhjb9Z0L85iHx6h0bYEgCIIgCCK5kFibIIg6sXLlSvTu3RujR4/Gli1bDnV3orJ8+XL06tULs2fPPtRdOez497//jW7duiVdIh3O9u3b0b9/fzz//PN1rmvGjBm4/fbbfZfNnDkTffv2RV5eXp3aOHjwIH7729/W/mY5n/qGDRuGMWPG1FmoHU5VVRXuv/9+jBw5EuXl9TOILITAs88+i549e2Lp0qVJqfMPf/gD7rrrrqTU1dDo783HH3+c9LoXLVqEHj16YM6cOUmvmzi0rFmzJubyRG8wT5S2bdvGfKht48aNCT0YRxAEQRAEQRAEQRAEQRAEQRAEQRAE0dDk5+fjb3/7G/r164esrCx06tQJffv2xRVXXIFbb70VU6dOxSuvvIL58+dj+fLlePLJJ9G5c2fMnz8/Ke2np6fjqaeewjfffIMePXokpU6COJZo2bIlXnzxRezYsQMlJSUQQsSUnuxeeI//gho8cOcQ/uBZYnUIuB4Q9LFxZaXHvuU6OzvbN33v3sREhdHIycmpVZ3ZWVlSbgFHpiaY+wFYr9TCdssz1HL9oKB5cFYII7yIkL4pkVu45i0iX6LUYtPXRpRBJCbWzsxMTDBGEARxrFFaWho3T0NKhYma8d133zVYW5xzvPTSS+b96tWr8emnn0bkG90os94e9Lthfz6u3LcXzxQV4uPyshpFTowxPPjgg/XUsyMHklwcfgwePBibN2/GRx99hNzc3Br95v7www/12DM34cKq6N8+IYT/H5zXrswmXctZnPMxpu3CEAAsVnOxNktNRcYVw9H89Zlou24tWrz7DppMfwLZ996D7HvvQZM/PYVWn32CVp98jNRf/cq3jtCevSj8c+QkAn5kNm2K7m1boxHnLmG2Ok8FlNgRrvcwUmZ3vnB5tvt1pNxJRKSXrftR+W6UKFLXH2tiqMPwVDS0Zy/2XjECVevWRSzLvvMONL7/vgaTagPA/vL98oVbIqSbd0/cJeBsFVe6W+rkdnmZbZMAQvh/+775+htcdMFvUFRYlFA9L/79RZqAkSBqSE5ODhYtWoStW7dGnZwwEX766SeccMIJKCwsTGLvjn4uvfRSvPHGGzWKk+bNm4ffX//7yAVhP6QsfFEUSbL8WfcKNfU/TAnsnOqFN58tAx0hpIibqbiHqdgnzUoz8mwj19aCSe5MjGPEk25httZSu0TVbhm1W7DNOTOCbIs5YmwLjuDakWXLVM4tI8yWrbmF2WF/qiaPcDtM6m25+wlHsG0xpy0pAnQE3wzciDWPzz4BHJaceFNNxmmHbPVewBYhADaE7boOYMb/3WP/trleAPPeGzc5Um1hxKxaPqiP91LkGibO1tGskkl6dtuwCWnCT8/8jvQ1vWbQ8cSOCeWrr+f4CYLwZ9CgQbj00ksTyltQUIDf/e539dyjoxOv+9ovbhDeV8x1Umd+mh2pc3jowZjOIfPvL9uXlH4fCyzZ9hXkIV0JsM2EImF/WkjMVQwAOeGIRk80ouXDJr7SW465YypA2Lbalt6NacTDCF/mbctv3KFWIxHh+1ISxmhnz56NtWvXRqTfd999DXJdvLDyoBFpQ8gJReSGUQJn5h6HEmCM6+E/8/8cArAZOp2WG1F/RkYGpv3vNLz14Vvo1DnXM8lZOL7DKn75avYRa1y4bVY7/KbTxTip6Umw9CQ2gIxlmWs/Vf9y/R9zJtbh4K5zAinX5rAcAb1KE0p2zZUkW69fLgBhqw4pU7dHqs1c4m71sbj6LunvH6C2J7SgG3LSIFMFc43gJrYv03VGgiAIgiCIxCGxNkEQtcK2bTz11FPo1asXVqxYcai7kxDl5eW45pprSK7tw/79+3HhhRdi8eLF9VL/2rVrcc4552DZsmVJq/OFF17A22+/bd4LITBlyhSMGjUKlZWVSWmjpKQEV1xxBUpKSupUz44dO9C3b1/MmzcvKf2Kxty5czFs2LCkfX5NSUkJRo4ciYkTJyZdwvvnP/8Zr7zySlLrrG9effVVXHLJJSgoKKi3NvQ6f+aZxG4iJI4M1q9fH3P5CSeckNT2GGPo2DH6xfxQKISNGzcmtU2CIAiCIAiCIAiCIAiCIAiCIAiCIIi6UFVVhdGjR6NNmzYYP348vvrqKxQXFyMvLw+LFy/G3Llz8de//hWTJ0/G2LFjMWTIEJx99tmYNGlSne/v0AwaNAirV6/G3XffjUAgkJQ6CeJYJRAIGNlQixYt8J///Mc3X8EPr2H935qjsiAvSS3rx9gSJUyGxcJLCzQKxr7lukWLFkhJSYlIX+cjsaoJ6enpEWlFRfFlTxkZejJ2AaHEGELYSsZma8ealG8Lr0VcCJf2Qj/NqSUazMkJ0wIiRVYs7F93Hv/nayMlF1Hy+b4nag2JtQmCIGpPWVlZ3Dz0wPvhS0PdQ5ubm4sff/wRgwYNMmkvvvhiRL4szjHCxHDJZVrhQXxSB/HXGWec4TvhC0EcLlx00UXYtGkTCgsL8fDDDydUJt69/RH4mZmj4JVM+glrlCjb9gq03ZJJmc9p218KyBx/khYRMzWpElPSFgZwVoNHiAMBZI4dizbffo2mzz6DtEGDwNLSomZPOfVUtJj9TzS6cqTv8pI3/wlRXJxQ0407neQvz4YjUTbybOEVZjuryrumbJOulY/R8wsApavXemuowfmr38RSXhm6t0h9+bhDO3di7/ArULUh8jjXePJDyL7rzgaVagPA3tLdrn1dO7NdYzFmYq8wjB8sYqDGyRLpafWtxo+ZM2bi/AHn46uFX8X/EIrBFw5OOC9B1Adapne4/SVC+/btMXfu3Dp9/rKyMtx22211quNY5JprrvFM9JMIb/zjDYy/ZXxEuneyCZXmfsMipdpOcKOFyd6JE9xCOX3MVxlkTGPbRkAnoEXbQIAFYHFLNesVQWoxJFMSSq7kfLqTnEvhp5Ztw0i0uWvfdgTVADdCPievJQXYRvynZNeQ8j8OZmTYFucxv0Occ1MXD6uDu+sOk2wzxsG4yhsm3tZSU0uVT+EpaJPVFkLYgBCwbVspsgWECKlYS6fY8rVty9dCC7PtsPjKhtBmQnU9QYsDZczGZHtqvZnITuhJLxxBt1uq7beHueNl/52v7lx++eUJ5fvwww+T2zBBEHF56623kJWVlVDef/3rX1iyZEk99+jwJGZUluhvaC1+a5kZmwivSk9v4a2HMWDrtq34xz/+Eb/yY5yfDm7G1sKtgGtdSqmwO4JScQ0QngpHxeyZbsTkMP9oqba0OkMIICSq1bYTTv1+sX+ERF2buevwwTX1MHhSVVWFRx55JCK9devWuPnmm5PfYBhl1WWoClUBUMMdTMZHMtYUZhuA6Xs13FJtDghbxb0yvux0aidP/SefejI+/L8PcN2Y3/l+L91jVYlOVtZQBHgAZ7Y5C32OOxdBK1XJsrU4noFx137MIGNeMDDh3fO5+lf+OAl195Bai1wu03J5i6uJftTuz5kOT4UcUxXO98Qj1RZaVC+ctl23KTHG5MCk+TqIhEXabugaI0EQBEEQRM0gsTZBEDXm4MGDuOyyy3DvvfeiqqrqUHenRgghMGrUKKxZs+ZQd+Wwo7y8HMOHD8fevXuTWu8PP/yA/v37Y9u2bUmtFwAmTJiA0tJSCCFw77334tFHH016G3l5eZg6dWqty+/evRsDBw5MeJ8LBoPo3LkzevfujV/96lfo0aMHWrVqlXB7H330EW6//fbadjeCgoIC9OvXzyMxTzYTJkzA1q1b663+ZPLGG29gzJgxsG07fuYkcMcdd+CFF15okLaI+icvL/bDn23btk16m+3bt4+5fNOmTUlvkyAIgiAIgiAIgiAIgiAIgiAIgiAIojZUVFRgxIgRmDFjBqqrqxu07ZycHAwdOhTz58/HJ598gtzc3AZtnyCOFS688ELceeedUZdvmdUbW2afi33Ln0JlweYEaxVh/2oSeOrX9xk0H/kzgPTU2LdcW5aFU089NSJ9+fLlOHDgQMyy8eoNJxGJZ3pauhRdCDtM+KXVFY4+TL8WLmubMA9tepTbRl4WIXqDFmVogUa4elvnV3KMuJ+AaCgSuQ/4+++/b4CeEARBHHmUlpbGzUMPvR+e2LaNXbt2Ja2+zMxMDB06FNdddx169+6NPn36YOjQofjnP/+JTZs24aSTTvLkf+ONNyLqGJyahkb1sL9sr67GS8XxJ2aJxYMPPpik3hBE/ZKZmYkpU6bguOOOi5t3wYIFSW3bX3wdmcdzrqTFKm65pP7XT3zjOk9zuZFc53ZygdAzKalELZyMR/DMM9HqkwXIefRh8ObNEyoDALAs5Dz5BAIdO0b2uawM5V9+mVA1mR07Rsiy/eTZtuu15yxWeNP9tkjkCAJTdcqU8k2bESoscmTnLhG0LugRZydkGIufJVlU/7INe4dfgerNYWMqjKHJ9CeQNe6mhuuMiz2luz3vw9ea87UQPt8HV8aarMsIc5t38ccfLcCE8RNqUKFkc/i6JQiiRlx22WW4+uqr61THBx98kKTeHFuMHTsW//u//1ujMi+9+BLuu/8+89593GNRDoF6csZwX6P7911KGwX0P1pSZ8asBVzLBcAYBGww9VqTFkj1nHMzuJWRcOTazFnOjYZSy7G1otBdWgusVU1aWg2X+JrperXQ2oLlFl4rEbYRbkOJuKP8x8L/GHf6AS3ottTn0TJtV1uOVtAItaWU29Kp4IzhuOz2YNxCyJaKbFuEnAk5bQE77JqCYM5knWaSTiXKtiGMONs9Saee5JMJmEk8nesJwhurug/QRmjovp7gfREeJ7jlhWb/89snE+Skk07ynUA1HPodIoiGJxgMYvbs2QnlFUJg6NChDeaCOOrw+9l0T6jimdwowqhsxM2eYzRjZpkut3fXXtxzzz0oKChI9ic4aqi2q7Fw65dKIGzWrHmtYxVuYh7nfgbG3Pm4eS/UtmGcOzW5PNjMHFwZQvo7ZMrKRbouKRdWaXAE3h58buXw5Il2nl+PYykzZ870dX5MmjTJTBpfnxwo3y9jJ5s5cYpaue7xES1MN4NcTEucmbM+GUOnrs79bUOvuATzPnsXuZ1zTUgddYL0OHjKhlVh+l1P26ltVjucd+L5yEnNMY0wMDBb7T1yRkEIpuXkAFwxMYTxZ5veMsYhmA19uiIghfG2gIxvhfx9k/8IMKH2eZe0XkvQdX9MWMtMU875jy08Vkd9vqNfOz2LDl1fJAiCIAiCqDmBQ90BgiCOLPLy8jBkyBD8+OOPDdIeYwwnnXQSTjvtNHTs2BFt27ZFdnY2OOeoqqrCwYMHsWvXLmzZsgXfffcdfv7557h1lpeXY9y4cVi0aNERfSIZCATQpUsXdO3aFSeeeCJat26NzMxMMMZQUVGBgoIC7Ny5E3l5eVi2bBn27NkTt87du3fjvvvuw4wZM5LWz2XLlsXNc/zxx6NDhw6wLAsFBQXYsGFDQjca79ixA6+++ip2796NP/3pTzHzBoNBdOnSBc2aNUNlZSV27NiR8M0szz77LO688060aNEiofyasrIyDBkyBBs2bIiZr2XLlhg7diwuv/xydOvWDYFA5OE5Pz8fn3/+OWbMmIGPP/44Zn0vvfQSzjvvPIwcObJG/fXj559/Tuh71axZM+Tm5iIzMxOVlZXYtWsXNm/enNBFh9LSUkyePBmvvfZanftbnyxcuBCjRo1KKG/37t0xfPhw9OnTB506dUJOTg4YYygoKEBeXh6WLl2Kt99+O6EHjm677TZ06tQJgwcPrutHIA4hJSUl2L9/f8w8LVu2THq78cT8iXy/CYIgCIIgCIIgCIIgCIIgCIIgCIIg6ptQKITLL78cH330UYO1edNNN+Gcc87BOeecg86dO4Pz2NJcgiCSwxNPPhFT4FF5YD3yl01H/rLpyOk6Ci37Pg7GUiIf+IuLUTW40tyGBeHz3iefIjUl/r2GAwYMwKpVqzxp1dXVePnll3HvvffGLe9HRUVFRFooFIpbLhhMcR6shBRYyDu5GDiT8goBG4Jx+Vql2cIGZxzKieFapt5DgAmlOGHC9ciflox4+xHmOjGJwiU0cWqIRAgBxpgjXCEOCcuXLz/UXSAIgjgsIbH2kcvQoUOTVteECRPwzDPPJJx/3759KCwsjEg/Ly0taX1y83BhQQ00Yv6MGDEiKX0hiIaiRYsW2LZtW8w8ft/DZBPzu+c2DAIRUsCoKGuRCFOvGPmhEKYqoSTQnMUf8wr26I6W894BfCZ3SgQWDCLr5nE4cE/kuW/FsuVIHzIkbh1Zxx8PW50bcsjPYANK3cTUewFuXgNQZ6M6vxHjqDwRAmeEn7Y6KQIAbBvFy5Yj5/zz9CdTy4SRRzklXeep2jPkPodNIAaI7E/tqc7Lw94rr0Zo507vAstC02f+jIxhlyeppZpRWlWKgxUHnf2wLh84TMIavijRuqurq3HtldfWeKypW7duOLvX2Yl9VwmCiMoll1yCWbNm1br8gQMH8MUXX2DgwIFJ7NWxwR133IGi4iI88vAjCZf501N/QmajTDw0+SGT5plwItZvrwpKwiXIWlZtu0R9nsjGlJOvha3iHJUoAAR4AAGe4jn2yqLMFQvIwWkmAKgxbiknVMf36ipU/vAjKleuQvWGjaj+ZRtC+/fDrqiU5TIywFs2h5V7IoI9zkBKn15gaemu2ESoqlT8pX3hjIExJzbT8m4wRBx77IKDKP98EaqWrUB13k+w9+ZDVFQAjIM3zobVri1SunRG2rm9ETzrTLCUgNkCRjHI9CfXzWiZqZOPKUtgqhVE60ZtsKN4G4RgABMm3hIsBCYYbCbAbBvy0B2AjrrkupSf2RY2AmBSvA0OYQswS7iEnEZhqOI0t0jbiZNMCSHAXNdpvdc2wq4xuParcMFreNlYadFo27Zt3Gduv/3224TqIggiufz2t7/Fb37zm4TuKdm3bx9GjRp12LsrkkW00yG3yNUvozmGGnuvbyVOWXe9QpjqhLsunVmJgN2TKTDGlKzWRss2LbF7927ceeedSXXbHE0s3bEYRZVFSmQNOEd1Z6IQbe5lTEYonEVOJGJE2C7ZtvuVfq8Purq1arsaetIO3ToY8+xGzEw24kLvUyxSsg7AEy80NOXl5Xjsscci0tu2bYsbb7yxQfqwr2wfAAZwGUwLALCgtp9L0AwBxtW615PBqBhPh01MCHTq2gmMMUyYdDtuvftWWAnc+ybMtj58aZTSCP07/BrLdy7HnuLdal3ouNq135lTChuCWxAC4FxJ5G0BxuVEM3KingCgY1lmOevAxLnqXEKNYenJD3VE6464dXwpf/vMLu/AnHiViciYVRMtTqVriwRBEARBELWDxNoEQSRMcXEx+vTpg71799ZrO7169cKFF16IX//61zj77LORlZWVUDkhBFavXo2nn34ar7/+esy8ixcvxueff45Bgwb5Lr/11lsxZswYT9p7772H66+/PmqdH3zwAfr27ZtQX91kZmYmlC8QCKBfv34YPHgw+vfvjzPPPBNpCd48ads2Fi9ejOnTp2P+/Pkx87722mt46KGH0LFjx4Tqri1t27bFrbfeiquvvhonnHCCZ1l1dTUWLlyIKVOmYOHChTHrefDBB1FUVBR1+fnnn4+bb74ZF110UcQMcfn5+XjzzTfx6KOPxpzNsKysDDNmzMB9990XNY8ft912W8wHSgKBACZNmoT7778/7ux1zZs3x8iRIzFy5Egs+v/snXecE0X/xz8zyfVCR44i8KAoglLEgoCIiIoFEH0EFURFFCuP4M+CYHkQVESwPDw2lA4qgpTHhkgRRVBQQBEEkd7h7rjesvP7Y3e2ZZNscslxB983ryPJTs1ukp2Z3XnPqlW46667gorBH330UVx77bVIT08Pq87hcPbZZ2PQoEHo1asXzjnnHL/BmdzcXHzxxRcYO3YsNm3aFDSvWbNmYcyYMWjYsKFjOVlZWZZtRUVFyMjICJjfkCFD8NJLL4XxblQSEhIct2dmZuK2225DWVlZ0PRt2rTBhAkTcMUVVzgOVqWnp+PMM89E165dMWLECKxcuRKPPfZYUMG2oijo378/fv/995iIl4mK4cCBA0HDk5OTXf+mh0Pt4YUZvAAAIABJREFU2rWDhu/fvz/qZRIEQRAEQRAEQRAEQRAEQRAEQRAEQYTLtGnTKkSq3bJlS7z99tvo3LlzzMsiCMKZuLg4lJWVITU1FUVFRUHjZm+egrK8/ah/9YeAx/m+nmggHCcKC+NPCHg9oSeu3XzzzXjzzTf9tr/44ou4+eab0axZs7Dr5nRfm8eF6Cw+Lh7G1GVDQgYIbVKz0CfzgQlTPGObsGnImOWJ8BeF2QwXziIxa7i6xT6RMJpqMSIUjRs3Dnr/JKDe07ly5Up06dKlgmpFEARRNQjVlgFAC/hUQqZNmxZyToVbnnzySbz88sthl2/HyxiuSIiNWPuP0uD3v4fi0ksvjVJNCKLiaNq0adA5GoAq2YoWwqnf5BTPLFJkDtu0zVLKaM/fornSpFeqaNIkrtLS6vkKAQ8L3YdkcXEh44Qi8SrnOXplf+90lT6lYSP9naiCR+tzeUaVUm2P4eI09oC+KJTV/WU8tx4rc2+Ya/nmrl6Dat1UWauTrDEg5gNk6Sqb+sbBurvhlGOj7O+/caTPLVCOHbNGjY9HrffeQWL37i4zjz778/aGnSYcSXbI8vfvxwdvf4DNv2/G7p27kXk8C6lpqSgpLgk7r7nz50anUgRxmuNm0cBQdOvWDatXr6a2agSMGjUKebl5ePXVV12nef7555GWloah/xpq2S7kf/ppzkHcyYznsn1iCOpssk9IAbQqezYLuYUU3SnqeH1CfDykoDmkXFtXUQooefkoXPINCr/+BsU//Ahfbr6lytYxdeN1PgAkJSKp1w1IGTIInkb15bC6tTyzddy8T6yD6/Dt3Y/cN99F0f++gtDmLNtPfb6jx+D762+UrPwe+e98CG+d2ki5uz9S7rwdPDHBIrk0izLNeUkZplnG2Si9Efbn7IXgChQwQPgAJuARHihQNLk2AMHAoACMQxEAUwSExzh+ihD6Ip4KUwDBVBmkSUrIwfV2LTe3jzQZuSqT1KSR2vWFgBJsGS7bVuaPjq3tUB65tn0uuxMH7QuZEARRYcyfPx+1a9dGfn5+yLgzZszAww8/jIsuuqgCalbxOJ1HXae1SLA1hNWDbV0owRRJOOXB9DApmYU8J5jCjQUuGOplZCCjQQamTp2KPn364AYXC3KdTuzP249NRzaq+5FxgGk6bcMrbLQBpHQZTF3USpMOm+PD0hoA9APOmHrOlw0bATCufg58okzfZml3yP+DiX8dwhxjh/kRLq8K+t1333VcjO+ZZ56JiefDiSN5hwEhjO+JB+oiJUz9vgl57MyJmLHQHGMMijDi1KhVA+PffxU39rnRstvLO/xUGfBwLy5ucAk2Hd6IvTl7/T9Xmo1cH77TBgwVCHBh7FPZ7gTXtO6aIF4IAcG1djtT+wtqC1iAy3QK0+Ko8m1ze9XevlTbv1p7lZvaq6Y+kYxnT1e5NecEQRAEQRBVBxJrEwThmuLi4pBS7Vq1aqFdu3Zo0qQJ0tLSIIRAUVERMjMz8dtvv8Hrdf7Zufjii9G/f3/cfPPNqF+/fkT1Y4zhggsuwLRp03DHHXegT58+QQdF33///YBi7cTERL+Bj5SUlKDlp6amonr16uFXPAiMMXTr1g133HEHevXqhRo1akSUD+ccnTt3RufOnfHhhx9i8ODBUBTFMa6iKJgyZQpGjx5dnqoHJDExEc888wyGDx+OpKQkxzherxdXXnklunTpgiFDhmDy5MkB8wsk1b7wwgvxxhtvoGPHjgHT1q5dG0OHDsUNN9yAyy+/PKj4dvbs2WGJtRctWoQPPvggaNkLFy7EZZdd5jpPSefOnfHTTz+he/fuAW/2O3z4MF5//XU8++yzYecfirPOOgsvvvgi/vnPfwa92TstLQ19+/ZFnz59MGTIkKCrRfp8PsyYMQNPP/20X5jH4/H7boW6ET0hISGq38fHH388pBj5gQcewOuvv474+HjX+Xbp0gVr167F0KFD8fbbbweMd/ToUQwbNgwzZ850nTdhsGbNGvz88884fvw4srOzUVhYCJ/PB8YYEhISkJaWhlq1aqFBgwZo1qwZGjdu7GoCYjgcOXIkaHi0zx+SUOeNQ4cOxaRcgiAIgiAIgiAIgiAIgiAIgiAIgiAItxQUFMTk/gYzHo8HI0aMwMiRI8O6rk8QRGzgnGP//v1o3749du4MLtjK270E+764DQ16zAbzhjuZ0c1MTJPYwhKdWcK8Lm4l6dy5M9q0aYMNGzZYtufm5uKaa67B119/7Vqu/eeff2LEiBGO95y4mdQp730xT1eWCG27Sb1m2m4WiAj/FEJ7ZA4T/XRRt1qiLi6TYhPYRNtObgzzpEFhS297tFTRSd4SCm1y9+lO165dsXHjxpDxhg4d6vfZJgiCON0pLCwMGYfE2pWPoUOHho6k4SiZgTpvZvr06bjuuuvCLt/pfvBrEhORHqPPSpZSPnHhiBEjolQTgqg4zj//fMyfPz9oHDeLI5QPayczVF/FLpr0C5fyKs0wrQq1jWL0np9QAMVUFoMqVaoAPHXqgCUlQdjOj0qIhXwkqfUbqGIgTYbjA+CBfNsCChg4jD6rWb4NyH3M9HCbs8Zvm/2IyNcnVn6HhqOe1vNkAmpP1WT2Fsyc78mX35T8usFPqg3GUG3USHganYnSrX9GpRxvo4ZgIeZX2tmbs8e6QQCH9hzGwrcXYsN3mxCfGI8LL2+LWx64BbVq10RKaqqTf0tFirws4kwjyOLUFMCY58bgPxMn+c2hdCPMdKJx48YRpSMIwsrtt9+O1157rVzjTEIITJ06lcTaEfLKuFeQm5uLd955x3Wa4cOHIyUlBYMH36ttMZ1NBSCY7cwqx2uFMMaN1Q3aa2jCTQYFirWtw6Ce6CHbQKaWlCaXjONxer5SAmqXa0sEE0BhMU6MfQX5n8yDKCiQ1ba0E8zvitlCBAAUFqHwo09RNH8RUoc/gpRBA3QpH9MbZTK+PGdZT2oMAvkzPkLOK69DFBebd5UjZiW2cvQ48sa9gaKP56Pmm68i7vzzNKGfNZ6eTgq1dem2Gp4cl4zqSTWRVZypiTTV/SYgVLG2wgAOMHAoEGCKArW7yiAUBYIzKIqiSiAFg8KlQFAB4FHbSfoinMbnQtEvKxjWVsaYKh10kGCb37/MznKNAKZrBfaGX4QcPHgQOTk5IeNVlHiTIAh/EhMTMXPmTNx0000h4wohcP311+PQoUOn1RitU3/XEmgmUMQAmdjHSuV5Tv1d1pzZfk0CTaoNY7hCXRBCoN1FbfH5gi8waNAgbNy4EfXq1Qv8xk4jin3FWLrza0AIMM5NMmv1URdbm55xuRyZUGNBF25LIbf6aGkXcFXNLOPJhTqkMrhM8UEIBVzWQW/XmE66+jnYaPswWxRrdBb482nGPLhj3laOc31+fj7Gjh3rt71Ro0YYNGhQ5BmHyaGCgxAC4IwBTFs0T1uBRMAQ5gvZhtbaYbrYGUI9qupBQc3kmrj+puuDF2o/KHY/teOC6ZUDBobWZ7SBl3uxO2eX3gYEE9pvjqbB5tqvjX67ioACDg8EhLb6DTPvAqbtT0X9nikQ8JruU1G4gEdvi2oLA4Dru1FAgDMO82Iyjve0COj3yTDTgGIwuXZlPRYEQRAEQRBVARJrEwRRbmrVqoV77rkHffv2Rdu2bcMaWLz11lvx8MMPo1WrVlGt09VXX41Zs2ahd+/eAeN8/vnnKC0tRVxcXFTLjhaPPvooPvjgg6jfdHHPPffg2LFjQSXRixYtiolY+5JLLsHMmTNx1llnuYrv8Xjw3//+Fz/++CM2b97sKo3X68WYMWMwfPhw12LcZs2aYfr06bjqqqsCxtm0aRMOHjyIjIyMkPkVFhbikUceCRheu3ZtfPfdd2jRooWr+jlRq1Yt/O9//0Pr1q1xzH7zk8abb76JJ554ImoX6eLj4/Hcc8/h8ccfD2uSaVxcHN577z389ddf+O677wLGW7BggaNY+2Tzyy+/YMqUKUHjDB06FBMnToxokCouLg6TJk1CXFwc3nzzzYDxZs2ahaFDh56yK6PGkgEDBoQVPyUlBZdccgl69OiB2267DQ0aNCh3HY4fPx40PD09vdxlRJJvoN8PgiAIgiAIgiAIgiAIgiAIgiAIgiCIimLJkiXYv39/zPJv2bIlpk2bhgsvvDBmZRAEET41atTAjh07sHz5csycNRNzZs8JKDYr2L8KB78ZhIxrpoJxN/f7RTCrUjg+hclQFhLGGF599VV0797dL2zHjh1o164dRowYgYEDBzpODD5w4ACWLl2KOXPm4Ouvv3aUOALu7jORk5TViYPqpEwIoQlOhEmVrf3TJmHqkxCFKY4Uo2jp9TnRAqbZh0KfLGjsDxjGCw3zpMxyTwcMOjOccMuYMWPw1ltvwecLLt3cuHEjdu7ciaZNm1ZQzQiCICo/JNauekybNg0nTpxwFbdjx4747rvvsHXrVqxduxYbN27Enj17cPfdd+PGG2+MqPzMzExHgWCfpOSI8nNDaTnSpqSkRPxeCeJk4qbNGqi/FS3MIm0pKjQFWjtEbvs2Wh9LGKsh6fmbH2URFS58ZsxRrA2b1DgQyRkZFmm2k0Rbfa7KG2F6Dds7Fdq7h2Vb4H6o3ocGUPzX3yjatRtJTZtYI2n95IDzhkwF+A4fQc6Yl2z5G5SsX+eXvOzPrch8NPDiD9VfHA0ezrwTIZA9KrqLGdb5aDYSOncOowoCezSxts+n4KPxn+Dnr9fhxHFDWJmfk4+lny7D0k+XAQAyGmeg641X4LYh/VCtWjWrZNvFcM+fW/5Ezyt7Ij8/33U93TD2ZX/5VlDIgUQQAeGcY/369ejYsSPWrFkTcT579+6NYq1OP/779n+Rl5fnuPBPIB544AGkpKTg9ttvs7ZtACcztdE2kfI6bahdb7IIo72iLuYIQ6KtSbeFUEyj2Wr6eE+ctCzraZ3k2hIGBl92NvKmzrBtN6ou1c7mlE6CbQAQJSXIfek1+Hb8jepjn4fQxM56+TJve3tTKMh+7iXkz56r18upPqFeK7v34njfgajx7ltI7HyZXncp7nMSasv0UsHZILUBMouOqyptwcEg4INPj8mEuqyJ0OSaEAwKU8AEV+XaHkDxAfBweISiLTri0S4ZKADzqOu9MAWcebRcjQ+J1I9zbadLMTsziTnVGEZ7VtjbATKtWa5t3t0ObeFQ7WO3/d/U1FRX8QiCiA29e/dGt27d8O2334aMe/ToUTzwwAN49913K6BmlRP9PBsOTtHluVdbTFk/MTvEY/oKGtriV1o6pomB5Tm2rSbWPnLkCG677TYsXbrUtR/mVOabnV8htyQHnHFVxMtNsl3GwcFUKTM4wAw5tnzk8jmkVJur4YybwmzXLTS5NjjTFt5QD2+JUoZkT5x+zPRy1ESA6f4AZjSI1Dwd+vARj8ZFYRjvrbfeclzUfNSoUUhISCh/AS4oLCtAdlEWGOOGjBzQbdBy3+rtUHNTlDOjecnU9lONpFpI9CT5lePXbjoFaFmnFSCAvbl75I0o6u8JU0cQ1X6DJo/XpOOyfyFF2PpvoRBQhALG1eOgCAVe5jH6Klyo7WEGMKb1ORRAaF8bpknvdak2VMm2epxkz4UZ3wFhO54aTnLtilogkSAIgiAI4lSFWlMEQURM9erVMX78eOzZswfjxo3DhRdeGPaNn1deeWXUpdqSXr164ZprrgkYnpeXh40bN8ak7GjQs2fPmK1kPmzYMDRr1ixg+KZNm1zfMOqWxx57DKtWrXIt1ZbExcXhqaeechU3IyMD3333HZ544omwB027deuGDh06BI3j9kL9pEmTsGfPHscwzjk+/fTTckm1JfXr18fLL78cMPz48eP47LPPyl0OALRu3Rq//PILRowYEZZUW+LxeDB+/PigcdatW4fc3NxIqxgzXnjhhaDhV1xxBV577bVyrfzGGMOECRNw+eWXB4334osvRlwG4Z78/HwsW7YM//d//4fGjRtjwIAB2LFjR7nyzM7ODhqenBybG+JDXaQPVS+CIAiCIAiCIAiCIAiCIAiCIAiCIIhYE2xx+PLAOceIESOwfv16kmoTRCXmiq5XYPLkycjNy8XKlSsDxsvbvQSHV/wL/moLNzjEC3mrT2SzM6+66ioMHeoswsrJycFTTz2FjIwMNGzYEB06dED37t3RsWNHNGjQAA0aNMDAgQPx1VdfBZW81a5dO2Q9FCGgSDm2Jh9RYAizAZPcTZilb5qkTca1uk9g1l/IjUIYL4SQwhQp6fYXj/hxik3qrGokJyfj2muvdRX3ww8/jHFtCIIgqhYk1q56PPuse8Ho+vXrkZaWhi5dumDGjBno0KED5s+fXy7R9EcffeTXzktmDFcmJEacZyhqRPgZbNKkCb766qso14YgKobERHffqZKSkqiW69S1CUfgrfeeLA7uAOn9Igvd12KWxLCKlLEIAZGX57eZuRQPJml9XUWKwqEKtRXIHqW55+rfy7Rv8xdjWp87pZfvI/tLc7/cX3xjpLHru7W+dm4uCj5bgELtr+Czz0x/C1C2Z59fXr6jx1Ewf0HAP1FU7FyJSsz+vH0o9hUBYPjvY29j6exlFqm2Ewd3H8Ts/8xBr9Y3YdXX3xsGVtU0ZYlbXFSM4fc/jms69MAj9zyKJx95Et07dI+6VLtO3Tp4bNhj6otIhqUIgvCDc44ffvgBXbp0iTiPQ4cO6c/zHM4/RGimz5iO3r17u44vhMCdd96JhQsXWbfD0njxF8YJ05lchjFzEqGLGKV80zxmLWQCdfAZ8R5tfrMusZaySUOQbRY8Gv/80ZSUlmo5P7coJMEAFHzyGXLf+cAisrRILTk3tjGGvHFvonD2XHCtTPNf0kXtUH3kE6gzazLOWPQx6n46AzUmvITkPr3AExOM9yX3WVExsoYMRdm27bowE+Y6aJJN4z0yVc6p5VI39Qx4mUe9jqD4oAifLhhUZduK9lxA0f4JRT0mChNQFKEKxYWAol0fUIR6LcIsztavTwjz9QbtiGoSdP14y2sLtuMvPyXyvTgtKmOLFhFr1qzBL7/84iput27dIi+IIIiosGjRIiQl+ctknXj//fcdF7o7FbAKWV0ir/3Kc6W8litNykHK0DMw5WE+9dtdG3JhMPMZlDFDMNvu4nZ63BUrVuDxxx93+y5OWdYeWINdJ3Zp+1LdX1wXWnNtoTFNjc2YJUw9/3PNac5MC08wa/uIMVMuRttFjWkcLwaGUl8JzJ8C830Bal4Ob0Ir11wH69oY5vQVc6NAdnY2xo0b57e9adOmuOuuuyqkDgCwN8dYHMgiX5b7xLI7tJauMPaZKuRW46UnVENSnLvfwVOFlnVbISO1vtpvEOronpANSaiycQGtTSv/GFO3M63damqTyjYr08TbEICirQZk5G4s3ycUrTy/RX4Mibb9/hq5sECgMWJzm1dfuCAQLIZ/BEEQBEEQpwh0hxZBEBHRu3dvbN26FcOHD4+ZDDQa3HPPPUHDf/vttwqqSeXC6/Vi4MCBQeP88ccfUSmLc473338fEyZMQFxcXER59OzZM6Qo+/zzz8dPP/0UUo4djD59+gQN//3330PmUVJSggkTJgQM/9e//lWuC/52Bg4ciEaNGgUMnzt3brnLuPvuu7FmzRq0bNmyXPlcdNFFQfNQFKXSXZjYsWMHFi9eHDA8Pj4ekydPjsrqlx6PB5MnTw76PVm8eDH+/vvvcpdFuMfn82HmzJk477zzMHr0aJSVlUWUT6gbdGJ1Lg11YbAyyuwJgiAIgiAIgiAIgiAIgiAIgiAIgjj1OXjwIObNm4cbbrgB27Zti3r+5513HtasWYMxY8YgISEh6vkTBBF9OOfo3LkTfL4yvPDCC45xcrZ9guzNTmLfCGwJjhPXAufjU9yX8dprr+H2228PGmf//v1Ys2YNli5ditWrV+PAgQOu869fv37IOGVlZZqIxCQjsYgsFC2mMdnQmHQoJwTKGIbHypheGELuFmSbcJCrBE7sHByOnI4Izdtvv+0qXjD5PUEQxOlIcXFowWU07jEmokNeXh727NnjOn5RUREKCgpw7NgxLF++HP369UNGRgY+/vjjiOvw5Zdf+m27JD4B3hgKRBp7vGHFP/fcc/Hrr79i586d6NSpU4xqRRCxxa1Ye9q0aeUuK5jsJGC/RbM3yn6X5dFsdjSVoW8y2aHtskm/8hjAK1Cs7Tt6FMJBVu6pd4ar9PFpaWBxqihTEdYeupRsC9ufYs9ES2vGX8loHDVjd1oTZS38n7pdyh4doF5paD7/+n/Y++c+CCGwcWV4czgVn4KRg0fh48kfG4IiGH7tebPmo33Ti7Dwk4XYtmUbFs1bhDnT5kBRnD4V4dOiRQvcMeAO/PedSdiwaQMtlkIQMYBzjhUrVqB69eoRpd+wYQMyMjLg8XiQlpaGOnXqYO3atVGu5anP/Pnz0e0q95JgIQRuueUWLPt2WZBIpnaQ2cJo9nUKQ1TnJ69mJsGytl2Oc3PG4WFGP9sQejKrIFQT2Onx4OyN8zZqgNR77kTN9yeh3vffosFfv6Phzi1o8Pt61P1yIWqMfQ4JbS4wpbWKuvNf/y98e/ZJvaUqvJSSS0gBJkfJqh+R//5UP6G2t25t1JnxHup8PA2p9wxAQodLENfyPCS0a4uU3jeg5vgXccbyL5DY4RJ//11hEU786ykw7dyn7gN/obaxbxjA1TAP86BOSl1oy3FCCAGfbG2ZxNUKtAU8teOlQNH2LQA1VEujPdfbcIrtWoL5lfFZEBCGkNN8cMzXAkzKVnltwSJrh6nNphoQ9Q+arkI0tedEgH9du3aFGxhj+Pe//+0qLkEQsSM5ORlTpkxxFVcIgR49ekStr1AVCDrS6ODJtgSbfoudl6WwxzclMJ27ZZgu0tbO+Walc6vWrSxejTfeeAPvvfdeyDJPVbZnbsO6g2p7VhVlG+0LDzO1LrTtYEZ7gzGobRCutT60+FzLx1Byc012LdtdRrtGby9oNWAMKPap10B0Gbf0P+vSbuhpdJG2/0CMzDG8HWKLXh4J94QJE5CVleW3fdSoURE7kCJhd84uy9ie/xiVMETkuqxZ26AY4SnxyUiOT4GMBnOWpqR+AUaxFipKcB4NLqjbGjWSakBh5naeqQFo2qfqwi8+eaOL6f4ZBZCLvEDI9XugMAVMRoVQeyGa+Fy2aY0xWaPPIYTQpd5qFYyDzOSYrakNa0eXc/u9A7+IBEEQBEEQRAjCuzuGIIjTHs45XnvtNQwdOrRKdI4vu+yyoOG7d++uoJpUPtzsm/JIqiX9+vXDvffeW6480tPT0aJFi6Bi688//xwNGzYsVzmXXHJJ0HA3n5cFCxbg4MGDjmHVqlXDqFGjIqpbILxeL/r374+XXnrJMXzp0qUoKyuD1xvZKb9Fixb44IMPovZ9v/rqq7F58+aA4Vu3bkXnzp2jUlY0mDZtWtBJWIMGDUKzZs2iVt7ZZ5+NgQMHYvLkyY7hQghMnz4dzz//fNTKJNxRUlKCZ599FkuWLMHcuXNRr169sNIXFBQEDY/VRO5Q+YaqF0EQBEEQBEEQBEEQBEEQBEEQBEEQRDQ4fPgwFixYgFWrVmH16tXYuXNnWOmvvPJKDBkyBIcOHXL8O3z4MOrXr4+uXbuia9eu6Nevn2uJEkEQlQvGGEaNGgmfz+coJzj+8zhUO+cOMG+43/Egs8ws9wc5C7fLfO5nqXk8HsyYMQMtW7bEs88+C5/P5zqtpGnTppg4cSJuuukmv/uXmjZtGjJ9aWmpdRalHWmiEgCYSW1hTqJNAJTSE6sEhWsTDxlUT5vZll2B95ZKUQZRLho1auQqXmFhYYxrQhAEUbVw87tIYu3Kw7x588qdx6FDh9CvXz88+eST+Pbbb8O6j/zw4cOOYu0eSUnlrlcwrkpMxE8loSXwktatW6NNmzYxrBFBxJ7rr78enPOQ0qypU6di8ODBMagBMy1mFFy+HSQLq/RGWm/sEhZTPAZNKqiVKYQIX1pUDko3bnTcHte8ues8EmpUQ+GRI5B9TCnPNrqkAhwMCoz3psYRmgjKSAdYe6pm5HZDu2NIvgSAwi1/ouD3P5DcqqXcsWqoZteR0k+rDcntvg4nbtWloKAATwx6Cjk5ORHnIYTAG8+/hS/mfoV/jXoUl3S+BN54L/bvOYBnHn0mirX155fffjHrxGJaFkGc7mRlZeHYsWN45ZVXMH78eNfpFEXBoUOH9NfHjh3DpZdeipo1a+LWW2/FZZddhgEDBsSiyqcc3yz5Bh07dsSPP/7oKr6iKLjuuuuwfPlyXHrZpUaA+RRnEhv7DeHa2zmAdq6F0X5hmtBZ36Y+er3xfvWRMjtdPGgS3DHd8ameu5lWbtJ11yDlroFIuPQivQyjXgKetFTwFucgvkVzpNzWD/kfz0XWMy+A+Xwm+SEDynwomD4b1UY9DabLnm3vVVGQO+ZVv3rz6tVQ+5MZ8J7ZSI8qnzDTlrh69VB7yrs4ftd9KFnzsyWP0q3bUPjFEiT3vA7mVGahqbndIdswDMAZKWdgf+4+zdPIwKGKtBkTYIoC7uGAIsA8UBfr5AxCMChM6O9V3WWqXtsD1SEohALBOAA1nmBM+xzIY8JtlyE0gaTQ2nBMaMeJQTAtHYTx7oSRzjjOIc7VIYLffeddV4unAUCvXr1wxhnuFo4hCCK29O3bF5MmTcKqVatCxj106BCGDh2Kt956qwJqVvmQv6VhYRfvAhCMqb/R2u+qPP9KcbYU1YIx/VwBuQiGYNrPuBomACQmJKJVm1b49edf9fweeughZGRk4MYbb4z8DVdB9uXuw9LdSwBogmxNfs01wTWkGFvKtjVhOWOGaFsu7SHTMyHDNDezlGlr6eQrmJ8JZpIyM/gUH8qUMsR74v3SqIfcyAHasQdgaRcePXIE/35+tOX9mvvZP3z/g9/+2L59Ox4c8mDA/TX2pbGoUaOGq3179OhRTJw40W97s2YpKgkXAAAgAElEQVTNKrS/ICCw+8QuQEjhvNxlzCI71/epvCVDTawdQyDek4CU+NQIhpfCH9vQ21h2yXm4eUVxWIUxhrb1LsTqfT+gpKxI7TcwbTRQaO1SBvgg4GEKhPCo0mspvxYKBPNAEQo82g4WTEBhAh4h25+yH6IeK0Uoqqxe3mOjMAiutmuhCIAb7V19vFKo32V9jDNI25WZ2ssS+2tTwOkwrEgQBEEQBBExJNYmCMI1nHPMmzcPvXv3PtlVcU39+vXh9XpRVlbmGH7s2LEKrlHloUmTJkHDo7VvorVCW/PmzYOKtaOxSuTZZ58dNPzw4cMh85g1a1bAsLvvvjviFbSDcf311wcUa+fm5mLLli04//zzI8o7Pj4+qhL9tm3bBg3fs2dP1MqKBp9++mnQ8EceeSTqZT700EMBxdqAelM3ibVPHt9//z0uu+wyLFu2LOTvqJlQF9Yjld+HIlS+bi/4EwRBEARBEARBEARBEARBEARBEARBRMLff/+Nl19+GVOnTlUlrxHy4YcfonHjxgHDFUUxJhsRBHFK8Oxzz2Lnrp2YMX2GZbuvKBM52z9GtRYDI89chJo47GcvQ1FJeJONOecYMWIEbrzxRjz11FP44osvXKVr0qQJhg0bhvvuuw/Hjh3zk2oDwLnnnhsyn6KiIr3uQpugZ5Zkq/Oc5eRBdbIgAMtzKd1Wn8rJhjDP8rQ8DygsM82hDbbRkGOYcCvOpgmE5eYf//gH/v7776BxYnWPE0EQRFWlpKQkZBwSa1cedu3aFbW8du/ejXPPPRfLly9Hp06dXKWZNWuW34IriYzhhsTYirXvT03D67k5KAjZBlbJy8uLeh1Olb46iVWrDl6vF02bNsWOHTuCxlu9ejXKysqi1s6V/bewZFXmPo/90SGe7MvJiIpQdBmkKq/SHtVeXIX2kwq/Weq4Pf6ii1znEV+tOgqOHNEEjwCH/1uQ4kYZbvZgGqJsuQf8dwC3bZNCSInsXh6d8zEaj/Ff8Cso0huWXg3Jd9xhKSnYb4ibn0mWFHiBMe8/miKlf3+XlYwcXi/Dddw5c+aUS6ptZvvm7Xionzp/Kyk5CYUFsV30KZL2GzPMYwRBREDt2rXx6quv4s0333TVzwpGZmYm3nnnHbzzzjvYsWMHzcMMhul3a9WqVbjwwguxMcBCGXbKyspw5ZVX4sc1P6J1m9bqRrNkE9r5VbZddMG1FodpZ2rNh62fzJkh6dQxpY3jzvPV7XJtq7hOrQ0DENe2DaqPeQFx57fSz/8WQSgTqh0acvhbldyl9PsnUFCA7H+/7Nd8K166HBj1tH5CZ8aOAANQvOYnlG3f4dcSqPbUcMQ3PtPIyP9NGU8T4lFj4is4csW1EMUl5t2NwnmfIaXn9ZayLUJt3XUqRX/q2Hyd5LpgYNoiJkL7p0BRGLhHXaSGcVXKCc4ARQHjqjBbCEW/JiDV11KxLQTXhv9la0weB80OaWl5qfVhUopubTxpu8ZBKmg+CKYgXVQoG4VOYTYKCgowbNgwhwPgzJw5c1zHJQgi9nzxxReoU6eOel00BJMmTcL999+PVq1aVUDNKg6zNNv15VItIrOdM00rUgQsw8hAC2MMijB+lBkDhCLzlNHNP9qaVFioeV582cW6WBtQ2xh9+/bF4sWL0a1bN1f7oKpzKP8gvtixCIri0+574rpUG9prDmjPpXyZawJtbsi1GTTptrqfOedaWkO6Lf9x0zPuASDUc7RE/xwxhuKyIsR74nUJtCnIgpRDq+mN+7dyc/Iw+b3A7hQnDh48iPfeey9g+MiRI1GzRk1XeY17ZZzjmPdzzz1Xode+9+fuQ5GvSG3XyP3kNJYgv4rMeA0moEBBHEtAanyqdoAcGpAufwQYi9JIt/1noYLGIeN4HNqe0Q5rD/yoy7IVcHCu/lKpImxmkmoDCgcYUyDggbacjBZXgDNoC8LI8UQFTHggtO1gsrVsWuZP+w3TFxJgMsQQbBubA8u1zd8pkmsTBEEQBEGUH7q7lSAI19SoUaNKSbUBdXJKamoqsrOzHcMLCgoquEaVh9TU1KDhlW3f1K9fP2h4NG62qVu3LjjnASXdocrIz8/H119/HTC8X79+5apfINq3bx9UIL9x48aIxdrR5h//+EfQ8KNHj1ZQTUKza9cubNmyJWB469at0aJFi6iX27p1a5xzzjn4888/HcN///13HDhwIOR3gogdO3fuRPfu3bF27VrUrOlu0D3Q91MSq4kTofItz8R1giAIgiAIgiAIgiAIgiAIgiAIgiCIQGzevBkvv/wy5syZ4ycOC5frr78+qFQbUO8RIgji1IIxhg8++MBPrA0AJce3liNnYXsVyHpk1nExFJY431MWivPPPx+ff/45du7ciS+++ALr1q3Dzp07kZWVhdLSUqSkpKBBgwa44IILcNVVV6FTp076b5qTBI5zjpYtW4Yst7CoUJ8AzdS3oL2W79mqDTPmZUrBtlANZYEweTksCAHGLbaKgIawIEHESaBmzZohxdpxcc7iGoIgiNMVN8IWEmtXHhITAwtJI6GsrAxdu3Z1JdcWQmDq1Kl+269NTEJajPuzHMC/0tIxNueEq/j16tWLaX1OFiTFPv244YYb8MYbb4SM16dPHyxatKjc5blaEyhIJCmVtAgnpezRlMzSkzMMVf4iS6HGtEukY4UoKEDhosV+23nNmkho19Z1PnFpaUZvXAgIU6dRlT76exKtMm1ruD2e/bl8ZLZ8ACDzs4Vo8NT/IS49Xd3gIHpU87JJbhjgqVsbNV5+0SJI0kU5DvKb8v5Gxbdti/i27vdzRTBp0qSY5BtrqTYANGrUSH8uVaFybEWKSQH/R8g4gCU9QRDuadSoUciFMcLhhRdeQIMGDTB48OCo5XnKYGuTcM6xfv16tGzZMuC8VjulpaXoeFlH/LrhV5x99tn+50rzCTrAz6FgABRtxNrUEBK6fE6BvroIY7pY22lcX/4eCyFVz4a4jiclodro55Ha/w7AI/tgWnwmVHm0We4Nf8F26sAByJ8yHWV7D1jaEb49+4G8AvC0FL3e8m0DQMmKVX7nA5aYgOSeN1jKMN677T2pDSPEZdRD0nXXoOgzo83FAJSuXQdW5gO8Xu16gE2oDahj9qYTGgPgYV5US6yO7KIsKKb6cc61RTYVKFILKDTJJ4Qm3Oa6RJUDULRay2KEUCDAVWmrbNNZ2qvM79qAKlpXz7tgmmwbNtm2cYDCJ8BnsMW5LVyN7wDAihUroj62QBBE+UhNTcV7772HO++8M2RcIQR69OiBvXv3VkDNTj5Bxynsv4m2iLpf2yTANsczn3P110L2j7XTm3nIwrTR+F9Nd8fdt2PK21Msi6sUFhaiZ8+eWLBgAbp37x7mO69aHMw7gMV/LUCpr1STHWuibCnP1s7F0OTa+hYmHzW5Nji4SbatbjME11LYzcD0to0q7zbGRRhngCJbCvI+A4EiXyHSkW6cuy2LiUjZt0aggZiTxIEDBxzHJ8455xzcfvvtFVqX7Zl/GkN4sp0DyHVHoC+QJwAhxera90cev9T4FPVeEvn91PKSTa1TZYFLN6QnpOOcWudi6/EtqiibcSiKD2CqUF5RAMZVITnA4BGAgAcKU8DhAYNQpdqajFvd72obVgiu9REEFCZvmzHa+OpvmiHcBhi4qR9hkWMHkWs73etIcm2CIAiCIIjyQbNJCII45Ql2M2oggfLpQKibdCvbvqlRo0bQcLcXroLBOQ9aTmFh8Jtvvv/+exQXFzuGpaeno3379uWqXyASEhLQrFmzgOHbt2+PSbmRkJGRETQ8Pz+/gmoSmu+++y5oeI8ePWJSLmMM1113XdA4q1atiknZpwrVq1fHxRdfjP79+2PkyJGYNGkSPv74Y3z55ZdYtmwZli1bhq+++gpz5szBa6+9hvvuuw/t27cPa6L1X3/9hTvvvNNyw0YwQsWL1UB1qN/68k5gJwiCIAiCIAiCIAiCIAiCIAiCIAiCMLNp0ybcdNNNaNWqFWbOnFnua5Kcc4wcOTJKtSMIoqogJ+d+/NHHjuE8oXqIHFwpzazRQ4QVFJfvfrqmTZvioYcewpQpU7BixQps3LgRf/zxB37++WcsWLAA//73v3H55Zdb7l/ZuHGjXz4tW7ZEampqyPLy8vKsoi8pV4NQpRgm2Zp5uxkpuPDblzKe8E8TLnp6exERmTGI8vDrr7+GjBMfH18BNSEIgqg6mGUfgfB6vRVQE8INd911V9TzlHLtzMzMoPE2bNiA3377zW/7rcnJUa+TE4NT01zHNctECaIqM3ToUFfxFi9ejJ9//jmiMpwl1yFwEGCrrkjh2De1LokkDVb+5fmVL32KFSTUyZs5C0purt/25D43qZJHl3iTkgCY/FtCFWoLhz9AwAdTF1XPRbgaEggURfaCffkFODbnI8u+JV+NO5YtW+aqj1lZee7fz53sKhDEacu4ceOinud9992Hyy+/POr5nopwzrFx40Y0adLEdZri4mJc2O5C7N6zGwD8xp0hF3uUJ3RoY9EwFnvUn8g2jvncy5h27hfwMqNNEWzhAmaSParOQgZeowZSB94JeD16gUaxhrxZl09qj5qhUI3t9SKxaxdTHYxH5dgxLbWUWEKXWpZu2eZXR+9ZzcCTknTRpVRaMsb1dLoQk0mpNUPSpRcb8kstL1FUDN/hI7os0+zV5lyKthlgll5qz2on1dauDShQhAIIQFEEFKFAgaJKChX1mCjQ4gD6tQEmhBpHe4RQ0xgtV0WXARrXIuT/8pNgux5gF7TL92nfiaY2sV+7nDknMrfr8vLy0KplK+zbt8+esyMdOnRAly5dQkckCKLCGTBgAC699FJXcfft24fHH388xjU6uQTu6wbv0erjB4FWe1Az0azbMITZUgQM07mRGecdpi3qoMuY5XlWi9ukaWM8Psr/mBQUFODGG2/EvHnzgta7KrMnZxf+tz2AVBvyUf3fYwpnXLYRuC7a5lwTbDNdpw3OPLpEW7YrPNyjthkYB1dt2mCC68cFMB8/9bVPKUOpUgajVWFbIMMYqNFkz6Z21Em+5D9m7BhHD9Hzzz9foYui+pQybM/aDgahi7IBQ0oPLr8jwrEtpEBBUnwSvB5Te9hpsS8Y33X5/fMPNz0PMm5oD6qMY2JnpjdGraTaUITQpNpa21DxQQi1TaveG6NA0R6hbVdM7Vgp1VYTa61Toe53/WMs741hahTBtA++eVzStMCPtX2qP9Neq4vVBxpPtt8rE/DeGbqlhiAIgiAIwg+6Q4sgiCpLUVER9u/fj3379uHgwYM4fPgwjh49iqNHjyIrKwtZWVk4ceIEsrKyTnZVK5y8vDx93xw6dAiHDx/GkSNHcPz4cWRmZur7pyqRnp4eNDxacthq1arh+PHjjmGhZOPff/99wLB27drFdHCtYcOGAVeC3r9/f8zKDZdatWoFDS8tLa2gmoQm1M2RnTp1ilnZl112GSZOnBgwfP369ejbt2/Myq9qdO7cGa1bt0abNm3QqlUr1KtXL6IbQI8fP445c+bg1VdfxZ49e0LG//zzzzF79mzccccdkVS7QjhZQm+CIAiCIAiCIAiCIAiCIAiCIAiCIE4/Dh8+jG7duuHYsWNRy/PFF190PQmSIIhTByGAF55/HqNHj3YMj695bkXXCDkF5RNrR8IPP/zgt82tBObEiRPqhDwGXVwB+M+tM+a5qpM1hemfZbarlFEI4T+L0p6nvF+FhZqiTVQGSkpK0KFDB1f3YDpNPCYIgjidcfO7WJFyBiI4Z5xxBmrXrh3VPiugyrUHDRqEzz77LGCcqVOn+m2r5/HgsoTEqNYlEPMK8l3Hvemmm2JYE4KoOJo2ber6O9+1a1ccOXIEyRHK7oUQAfs+Zhl2gAj+2MRDqt9F0aSUwhJH9ueYXETJJCcUomL6scrx48h9/Q3/AK8XqYMGhZWXNynJkGrr/zOLoEvdGwwcxq6Scc19X3OY3fcke8o8YLjK4clTUfeugWDx8WocW3/YIgU1bxdCFYEKo06nEy+//PLJrkLEVKteDf1u63eyq0EQpy19+vRBr169sHDhwqjmu2rVKjzyyCN46623oprvqUh8fDx++/03ND+7OQ4ePOgqTWFhIdq2bostf25B3bp1A0eUJ2e50AigCuqgtZm0MCFM6jghwLSFNrzca8uOBZTMmc/DMo7cptZDCgdt0jqTlNoyPK5JIj31MixNNf0s7zMvxGEdixfHM2Esp6niSUkOOa/Tqv/Wyq9TxyEOIPLzrdu0+qr7lBn71lQ/BoaaibVU6SADPEJAMFUfqP9TBDgX8AkFEAwcHIIJKBDgqopQu2agSrYVqF5IRQBci8W4useEtucMybaUcuoHXt3PQgrRheaWZBDM3KYyvZkI+XTupxg4cKDr8W7OOWbPnh15gQRBxJwvv/wS9erVQ3Fxcci4EydOxH333YfmzZtXQM2iSBBJceBzor3H6x+knx+FNYwxQwZrnNscyhCGq0BftFkbj5CLXDB5jVmrJ+MMXGEQgkNA4N4HB+HLxV/i15+sCzQVFxejb9++eOWVVzB8+HDn91FF2XzsN3y3ZzkEAA/zQDCmupW1RTrUxbilIJsbSmumqrS5/mgswMEATa7N1e1Qz92ca/JtKdoWJsG5FHFrUmfOPWBMAOD6eRgACkrzkeBJMITZAPTWCjNaFzr65wtITU1Fv9v7WcZHIh4r0ZK5GcMrKipCYWGhnwckLS0N//znPyMrP0K2Z21DcVkROGdqa0ioC6AAhlybcUD9/hhScvXwCMSxeCR6E63HTRhtVzv6ZtP3XCvMP65jHvaxuPDQheEVQKvarfD9vlXqIjCKAJgCcA7110WBAIMiBBgEFKZobVHAxwS82niqwhQwwVWRNvNCEYr2ffRAEYr6HYXazhU+AWjHSoapXRmhfhe1+2n0Poj8/dRvs1HjWcYO5UGw9JWsY4r216aAymk9JwiCIAiCOEmQWJsgiEpPYWEhfvrpJ6xbtw6//fYbtm3bhp07d+LQoUMnu2onnZycHPz4449Yv349fv/9d2zbtg27du0KKIauyiQlJVVIOZHeCAcAv/76a8CwWA+u16xZM2BYtG/+LQ9paWknuwqu2bx5c9DwNm3axKzs1q1bBw0PVbfTjfvvvz8q+dSqVQsPP/wwBg0ahKeffhpvvOFwc6eNp59+GrfccgsSEhKCxlMvYAQmlAA7UkJNePN6qTtAEARBEARBEARBEARBEARBEARBEET5EUJg8ODBUb1H4frrr8eTTz4ZtfwIgqgaFBQU4I47+geUpyQ36IS0Zj3DyDHwLDLhN8vM9lq3ZwA5hRUr1i4tLcU333zjt/2aa65xlT77RJY6sZLJCXqmSZZywqs2idI8AVa+tk6KhfFcTuSzCbb9JvLR5L0qwd69e9GuXTvX5+/169fHuEYEQRBVi9LS0pBx6D7NysWwYcMwYsSIqOe7aNEiHDt2DLVr1/YLKygowJtvvum3/ZakZFSEdr1AUbDUpSysTZs2uOCCC2JcI4KoOB5++GE8//zzIePl5+dj4MCBmDt3bthl+M8DsJmugvWNQk0hYDDJHw2hlZFc6JIW8xJJQpPChK5AdMge9SyUEyf8tqcO6A/vmY3CyovHx+vPzXJsR3m16bkCwOMQlwVI6wYGoPTwERyd/RHq3TVQLVMYJTPY+s1ksgEArF69GkuXLj3Z1YiI5JRkLP58sd9hPB3l6ARxMlmwYAGuuOIKrFy5Mqr5/uc//8GBAwcwb968qOZb5QjR/hAQSE5Oxh9b/sDZZ53tetwwNzcX57c8H1u3bUWNmjU0EaMq+9ObJcIQaPu59nRnshFZLpAhx57juH//2lEkahOFmmWgujzUUrAh4Da8nyY9pL4RQGmp3r4wLwbirVUTXLUh6vlzUwn2M4nIzAx4drGfd9TqaNtKyxyH7XlysnYtwLRjLc+tQm1JjcSa2ltTIBiHoggwrkAIBqEwCM41sSBXPddMk2xrIk99QU5TS9S87IlmUtWF3vozKdQWABjXW7SO51yLo9M/ji4lDJTeltddA+/CjBkzgsez8fDDD6Nx48ZhpSEIomKpXr06/vOf/2Dw4MEh4yqKgmuuuQY7d+6sgJqdHGTvVIqtJZbzZpCfzJC9W3meFOp/2qnEKFFfzIKBmcYnhNY4MJ99GWPwej0YP+lVXNfpej85us/nw+OPP45Nmzbhgw8/gNdTtcfbFaFg1d6V+P3oJnCmabQZHKXaZik206TY3HTNn4EDjKuSbe2PQXsOj3HdH0zNU0ujL6DBOaSyGwA406TP2jZFP7cKFJYVorpQAOa1yNTVhTxM9w04fHjOqHcGpk2fZtkm66W/1m9WgP82BN8WiMTERHz4wYchFzOpCDYe2aAuNqKuImKIszmgL1Zuk2CrgnN1PyXGJ8FYNAUyovZU3hBietSQ94kAfofFhjlN4Ji6LF8mMX8WbI9OhcZifCXBm4izazbHlmOb1d8YuTgLA4TwQIECzhgU4QNTPFC4upiMRwAKODhXIIS6JIwHgCJ84Nyjjsuqy8aoAm3ugaIIcP1+GYAxU1sZ3Pa7py4OY37fQgrVhfE7KRed0e/Pscm1Leltr3WioKmxLmRDEARBEARRdanaPUaCIE5Zjhw5gk8++QQLFy7EqlWrXK0OeLqwa9cufPTRR1i8eDHWrl0bUpp6qhBvujmqspazdevWgGHffPMNrr322ojzDsWmTZsChuXl5cWs3HDhnCMhIaFKfKf/+uuvgGEpKSmoX79+zMpu2rQpPB5PwO/3jh07YlY2oYr8X3/9dbRs2RL33Xdf0Lh79+7F3Llz0b9//6Dx4uLigoaXlZWFXU83hDpHhKoXQRAEQRAEQRAEQRAEQRAEQRAEQRCEG6ZOnYrFixdHLb/Bgwdj/PjxIRcxJgji1CM1NS1gmDe1Ps7o+hZCm8mChdskZy7JzK3Y+/S++uorZGZmWrYlJyejW7durtJnZmaaZGpMn+DnhDEBz/gfMARu0VgwXp8MaC3CCKNJehXO8uXL0aNHj7Du5UtKSophjQiCIKoebn5DSaxduXj66afx22+/Yc6cOVHNV1EUzJs3D/fff79f2OjRox3T3JKcEtU6OPHMiWxMz3c/l2DKlCkxrA1BVDzPPPMMxo4di5KSkpBx582bh927d4clzHPqK1nEjn4GRdM2szXaPxObHNuxcKtU25SfzNZPMhkDCubNR8HCRX7bPXXrIP3/Hg87P+b1mv2PAKzSSgVWOaXUNnJTmLCk0UQ2sO5up7xhSy+fH/jP26jT91Z4k5OsiU1YRI5aZrrk0fboVyDCO1ZMsErt7x4xYkTY4whJKUkoLiyGokR/UbNzWpyD739eBY/Hiz279mDe3HlYvnQ5EhMS0f7i9vjm6yX4889t6HJFF8yYPcOv32sZZbLLwwiCiBkrVqyIiVx7/vz5OPPMM7Fr1y66/hSC9PR0/PHHZjRvfg6ys7NdpcnKykKr81rhz7/+REpKirFACGA5EQsITb4pAA4IxWjTSF+gauRWtDaPiod7rUJQPWuraM4spDOLtHV5tlmurQk+rRkKU5B11Ny3c5epXK1e9TPgqVkz4H7hDmFlO3ZByczSw/wEhqa3yE1hyrHjfmcgFhcHb0aGth+YX6PHSagtifPEITkuCQWlBWpbijEoYGCKAPcIXRQohIDChCYJFKpEVUDfpv9jiibkli00qzJbbTMJCMFM3m+h11A/VtxfACn0eOY3b91XelzZ7jI37ADcd+99YUu1a9eujdcmvBZWGoIgTg733nsv3n33Xaxbty5k3F27dmHkyJF48cUXK6BmFYPjYhMAgl47ty9GYe67CgG5hoLMX03i9MNrnMvktWmmjVXocm8GMKEtYiEFwHo4Q7Ozz8LwUcMwduRLjlWdPn06yjxlmPzeZCR5q+b1ypziE1iy8ysczj9sEmZLwbS6aIX+HByca1JscDBNws2ZKsjm4LqYW5dlM2MbZxwexsC5R5Vsa7G4kItsy2Oqnq8ZuH7MVYw4QmuP5ZfmIz2hmkXWDMhjz/R2B9Ofm46/Cf0czWyvQ1BV++EH8g7gcP4hABwebhxjOZjFOQAu9xyHgIBHNW6DgSE+LgFebYEZi4xcHgen8UYE2F8WKzb8B8qcCGnaP/mcmd4Y+3L3Iqc4F1wwKODaL6Ki/aYBgquSbSaY/rlUmA9MeCCYJtCGUFMKBYoCTZittkJ9Ph845/AJ9XvEGYccnWVCAEwdmZS/oYwBUAxhtfy+K4r2PVM0uTZscm3AGOTUsC8g42pBGQSXpBMEQRAEQZyq0B1aBEFUKn7++WeMHz8e8+fPj5lktCoihMCSJUswYcIELFmy5GRX56Tg8XgqdTmKomD37t0Bw3fu3HnSVq6sbBLruLi4SlcnO4qi4MCBAwHDGzZsGNOBJK/Xi/r162Pv3r2O4fv3749Z2YTB4MGDceTIEYwcOTJovBkzZoQUa4eaVBarc16om4ATExNjUi5BEARBEARBEARBEARBEARBEARBEKcPWVlZGDJkSFTyatu2LSZMmIArrrgiKvkRBFG1+PHHNQHDEuu2Rf1rZ8KbXDdq5enOBdNETcucTZMIKivPB0UgqKA6mkycONFv2y233ILk5OSQaYUQyMzMskknoE2+CzA7UreGCeNty8nS4bznEHHdTvIjYsvrr7+OYcOGhS07y87ORklJCeLj42NUM4IgiKqFG1FrXFxcBdSECIfZs2fjlltuwe233x7wnnbOOVJSUsAYQ05Ojqt8f/jhBz+x9rp16zB+/Hi/uG3j49EshtL12QX5eDI7K+x0bdq0iUFtCOLk4fV68cADD+CNN94IGVcIgSZNmuiSFDfxgxJKSGOLKmB0QYWuZXFKKiyPemZyUSQBXXgkBVWxonT7X8h66mnHsBqvjgOvVi3sPBn3+EmwYXou4Lf7VO8mnP80hw0CHVEnF8uEdmAAACAASURBVKPZ/8kAlB49hgNvv4szh//LEh4xgYTqpwALFy4MW4Jbp35tPPrSI2jToTXu6nwPjh/ODJ3IBZxz1KxVEwu/WgCPxwMGoEnTJhj+xHD835OPQwqqRj77DJj2nbcIqiIp1O5lpfEPgigXK1aswFVXXYVvv/02qvnu3bsXjRo1wvLly9G8efOo5n0qwaAKhTdv/h3nnHMu8vLcLdhz9OhRVa69bat1DNHphCtUd7YRx7RwCBNqmBbPEE0GFodatpvkgmbRp11aZ27T2X+3rQumMIjiYhSt/N6v3OQeV1vFo4xZyo87tzlKVtuufSgK8j+cjmr/N8wvPwBG48VaBZRt2eoXNb59OzC5r2UDiNnPa7ph0Wg+avsgPaEa8kvzNTG2+j4El8dCaFJtVULImSocZEKo6kGmigcF43rxlnabEBBMqgtVobaUC1rkgTAWS9E/G4AqOZdtWsvh0d5oGG2qZd8uw4cffug+gcbcuXNJxE8QVYivv/4a9erVQ2lpaci4L730EgYNGoSmTZtWQM2iRBj9SeOUYBUbO54vzYls6QNmDgCMqetRaAsuGBekNUm3lgsT8vzOwIQUyar9NnWBJbVWgx4YhCWff4N1PzrL0efNnocHRt2Pf9RphvqpDdzshkrD5qO/4Yf9P6BMKQXn8shY2ze6IFswMA5AGJJqbhqt4IKBcRlP6rENabZ+juRcj6NuU4XmjHG9ZHkcIADOPdAGlrRjZXIwCyC3JA9pCengMPrQFt2Kw4fG1cfV4faFU6k/ve7gWgCA3kRk8ovMAM4hmAAXAPOoDTEutHYS9wAMSPQkGp8V7YDot33IgyhjMFmQ1taF9ZCoQaaRL/s4hvmAVgGhtplza52Hnw78CEV4wOADE4CqjvLAJ1upQoAxAQZF9VoLTbYNDwQUNQpnUIQA1yTngkPttHBuuddFHXtVwJlH/a2TP6vyhiIhYPmCmHetFqQvaGCXa5s+IoGg+24IgiAIgiCcoVE8giAqBbt27ULv3r1x8cUX45NPPiGptokNGzagU6dOuPbaa09bqTaACrvwFGk5WVlZlfZzG+7kl1hTFS4iZmdnw+fzBQyvWzd6E/QCUadOnYBheXl5lV5Ofqrw1FNPoXXr1kHjrFixAoWFhUHjhJrU6GZyRSQUFRUFDU9JSYlJuQRBEARBEARBEARBEARBEARBEARBVE0KCwuxceNGHDhwQJvAFprt27dHdM0zJSUFV155JUaOHIkvv/wSmZmZ+OWXX0iqTRCnMaOeHeW4Pa1ZTzTquSiqUu1w8SkCmbkVc3/Y119/jeXLl/ttf/DBB12lP3LkCMp8Rl1ZeebTmeb9SQIJ3oiqwYABA/DYY49FdF+hEAKfffZZDGpFEARRNXHTD/LGUJ5MRE6fPn2QmZmJN954A7feeiu6deuGXr16YeDAgZgxYwZyc3ORk5ODEydOYMuWLa7y/OOPPyyvCwsLceeddzrOMXgwNS0q78NOjqLgwsMHI5Jqd+zYMQY1IoiTz4QJE3DmmWe6jn/WWWeFjCOEVXxt6XIx+wZbmAgwx0f2vUz52vteQrUKBm/LM+OPWRZXii5KTg6O3zMIoqDALyxtyP1IvOqqyPIVCgRUGTa0R10UbsJPsO23YJZA8N1kkuDA+ZCZww69OxlFe/faMyFMFBcXY/jw4a7iMs5wRe/LMfF/r2HyyvfQtmMbeDxe/Pd//0G1muEL2c08/fzT2LD9VxzKPYgtu7egdp3a1rKdpFHR+JrQUAlBxISlS5eiVatWUc/3wIEDaN++fdTzreo4jftmZGRg02+bkJSU5DqfA/sP4PyWF8Cn+GA+YcrFQxzPu4rDDyk36sSZdU6yWURp327b4CeSZmZJt8PgObP9k+S/PwVKlrWvxeLikHrPXbrIUP/TimYMSOzaxdxE0//y334fRSu/c9gb1vR6fopAsUP85D69LQn9JZ1W0TdjTN8HDAwpcanqkRGA4lMg4IMQChRF6O1e+aheOxZquLZdGtIFFAhFUWXYpqVO1LVfjLj6o6wQTEJ1Pdxhh+hvwT9cpjGnFdaLGuh7a1/HfR2Mnj174vIul4edjiCIk0fNmjUdFy92QlEUdO/ePcY1qlgCS1aDdFjs50nzOdLPC2s6rzgUZZxjTDnpi35J8a/2ihmZcC2dx+PBa++MR0qqs/vgwREPIj4xDrtP7MLGI78ir8Tdwh8nk8zC41iwbR6+27sCPqVUe/8cHFwXXHPGwaXsmnFtQREZh+lhMh7nHBweeDweI638g/raw63bGGPwMG6RKpvLsm736EdM1dJxMK4uppFfat3nup6bGcff+IiYPgla9sbnKnBbzImqKhA+nH8YO7N3qvtY26a38SC191qIYhZvq+840ZuoHX9TG1W2ZeWjMPIE4PCd08oNsK8t333zojOm42mJX0mPRc3EmqiTXBeKUIw/RYH8J4TaTvUpPpQpPgjhg6IoEMLYpsZTHUOKXAFIUSAYACGgCE08D6j5gektWfk/hKl1q6+8oz5Yxn1tv696HFsaPb5TGzjEYJQQAdrWBEEQBEEQpzCV32xJEMQpz0cffYTzzz8fCxcuPNlVqVQIIfDqq6+iffv2WL169cmuDhGCzMzMk12FKoPbAc6TSU5OTtDwtLTY3MwcThmh6khEB4/Hg6effjponJKSEqxfvz5onPT09KDhoQTYkRJK+F0Rn2WCIAiCIAiCIAiCIAiCIAiCIAiCICo3ubm5GDVqFC666CKkp6ejTZs2aNCgARISEtCkSRN07twZAwYMwIIFC1BaWmpJm5+fH5Z8Ky0tDZ06dcI333yD7OxsfPvttxg9ejSuvfZa1KhRI9pvjSCIKsSWLVuw7NtlftuT6l2EjKveB/MmVnylzLc5CYFDWbEXa2dnZ+P+++/3237llVfikksucZXH3r17HSfI6dssAgsN+y1dTpP4VAOckZ89X6JSU1RUhDZt2mDmzJnlyufTTz+NUo0IgiCqPvb+kRPx8fEVUBMiEpKTk/Hoo4/i448/xtKlS7FgwQJMnToV/fv3R3Jysh7v3HPPRWJi6LZobm6u5fXIkSMdpdw9k5JxbaJ7KZ1bChQFXY4cwhGfL6L0nNMUQ+LUhHOOjRs3uo6/c+dOrF271jEspIwk1FQZW1KzAFAYyhW/LC1hDsX71YkZUWPSWysrQ+aDD6Hs77/9ghK7XI5qTz8VcdZCW+jPXnf/58L2aBVhBxNm23GKY9+mFBVh58jnAmQYohSzCPIU7j+PHj0aO3bsCBrH4/Hgyff+D3M2z8JDrzyIxs2l9F6VNdWsUxOf/PQR2l3WNqK5Z8+MfgaPPv4oMupnqBt0WZf2p5o9IQ+KpQz7Bwk2WVSA6lSFOXIEUdXZuHFjUKlzpN9DWgTJLQyNGzfGuvXrkJCQ4DrVrl270K7NhVAUBYxbj5GUzKlCOu23mdkW0zBL65jwE2sbtYtMrq3HM4mmLfFN+TAwFH3+JU6MnwjTWQUAkP74v+A9s5H2Fpz/JXXuiLhzHBZv8fmQde+DKJr3GRiERcwNe36MoXDFSpTt3W+pprd+fST36WWJb3+u7k/T+xfWfZQanwKhCCjCB8HUfa5IkTaEKiWEKiYU2mtoplQ1jqntxmTr1arLhjwFm9yRetX0c7N9gRlhPhxGHpY4tvycrnMwYNasWcjKCm8Bqosuvgjz5s8LnDdBEJWWhx56CK1bt3YVd8eOHRg9enSMaxRlwvg9MvrG1kRu+jrm9MHrY5X3+vW5mIwDy1lK1zZr0mi5vdGZjfDv117wK+aSyy/BHYNvU6XPjCOvNB8bDv+CPzO3oNhX7KamFUphWQFW7VuJuds+wsH8g5rEWpVlc8ZMfx6p0FaF2IwZcbkqyJbybA/zGmk0cTYHN8m1GRjn8Gj7SM1T3a+6yJtrkm6tHQSHtgEAvf1hOa4MyC06oQqBzcdchpsfYfv8hPowWT6Sp85J98f93+ufb/WISJU2U9ci0b8PHKYGm7aFI8GbYPoeQZeWgxnHQLZjZTPLb/0w+Z00t8cixJ6vXch/sjm7xjnwKWUQigJF+OBTFPh8PiiKDz6hwKf4tHte5CIxii7XBuQiL1o7k6kLMCgMABNQmABjDIIJgGlWbGa0egWzybWFdVGhwBJs0wIx9t0YpWHEU3k8kiAIgiAIwg7d9UIQxEll3LhxuO2225CXF/lqcHFxcWjcuDE6dOiAm2++GY888gjGjh2LKVOm4MsvvwwpM62MKIqC+++/H0888QR8Ed7YCABJSUlo1qwZOnfujL59++Kxxx7DuHHjMH36dMydOzeKNSZCyWuJqkUoyXE4NwFESqgbsGMlYib86dmzZ8jjsXnz5qDhoSaAFxQUhF0vN9hv0rdDE9MJgiAIgiAIgiAIgiAIgiAIgiAI4vRm8eLFaNGiBV588UWsW7cOZWWGNLasrAy7d+/G999/j5kzZ+Kmm27CmWeeiQULFgBQr0f26NHDkiYYL7zwAnbv3o1Vq1bhqquuImkBQRAWmjdvjsaNG/tt9yTVBQJIM2KH88SyA5mh5ZnloaioCP/85z+xe/duy3bGGF555RXX+ezZswdhzbIzydyIU5Pdu3ejYcOGYQkFAxFIMkgQBHE64kasTf2eU4Orr746ZByziO2bb77BhAkT/OLU9Xgwplr1qNZNcvPxozimCWkjgcSgxKlM9erVMWvWLNfxH3vsMb9tkfSXLMKUCLtbiizXcfEj00tz/YQAFEVfVCmqCIHsUc+iaPkKvyDv2Weh5jtvA+U49yklJUZRpj/HqpjCjEeraFtKhezSbWFJZSWQmzF7+Uoc/XR+6DfhhlPsJ3fDhg0YN25c0Di3Dr0ZH6x7D206tVZFYFLqxRgMoSlDfHw8Xv94Ir7fuwrLty9zfX7yxnnx0L8etMhI/eWazCp9Mn1v9DrYHKRmOZSels6ZBFGhcM6xfPlyNG/e3C+sRo0aWL16NUpLS3HeeeeFlW/Tpk2jVcVTDqsjUf2tPPfcc7F69WrExcW5zmfrlq3ocHEHKD4l9G+nviikSbCt/6YHXwgokFzbTxqqNQLMIm3GTDJqZmtkAVAOHkL2U88g84FHwHw+XVYIACm33IS0IYNNdZC2Q+sf4x7UeGWsYxtJlJQgc9iTOH7vgyjbvsMi0zbnIfLyceL5MeZSAADVnxsBHp8QWKgt3758z8J6HmOMIdmboooFoR5vRVFV2UIoxsIymoVRFRAKKNqfLhIUir5jVGG6XJTGLAkUkKdf+xIphszQ2L+AEddRNKhHsr9Z60tFUfDIw48ESOwPYwz3D7kfq1evpgWoCKIKs2TJEtfjsi+88AL27t0b4xpFmSCn1cCC2yDjA7YFKCznRmH9bbacq5zKl308W210eTaDHs5MK0pwLR1nDL1vvQkLVy5A5ys7ISkpCTVq1cCYt0aDc48ui+aa+PlI/mGs2b8af2ZuRVHZyXdv5Jfm48cDqzH7j1n44+hmQEDr/0phNtMk2NykWlYl2lzb5mEeQ5RtEmdz+dp8FJiR1sM88MDoZ6vnMQ7Ojf3LwAwpN+NgwjjWHBwe7b4M47gBXDZJwKAIBSeKT2hhhulZb1PpDmh/4bK9LSJfh6KySJvDZfeJXdh9YjeYR/3cCymZF9w2YMXAOMAYBxhX9x8HErxxxnHQj4u5zWd+tLYDZZvV3gaX3zv9++eEbWxEpgsbvzxifxzTE9JRN+UM+P6fvTOP76K4//9rZj85CCGA3B4cgiCgRRFUwIIHiNiCtV6IohXPiqAViwfiraiVtt+flqIVPNCqxbuiCCJaRVBRUZRTToFwJpCQkHySz87vj5nZnd3PtZ/kk5CE95PHh3w+O8fOHp/dmfnsPAc2bGEjIiKwYav6q61eEVmnteUyIdTkMbCNZWqiGaZqwEIKsj31Y8CoK7sTyTif/TtBODVnd5HwvhG+v+45orOI7ieOL+z2knTCSIIgCIIgiAYCPaFFEMRB4/nnn8ftt9+eUpqePXtiwIABOOGEE9CzZ0906dIFbdu2TfjjRCo/1NUV7r77bvzrX/8KHJ9zjt69e6N///7o1asXevTogc6dO6Nly5ZxOzR2796druISgPqxkDhUqI0fRJOtozrSfSI1GjVqhN69e+OLL76IG8c/oNFPq1atEoZXZ4KJROzduzdheMuWLWtkvQRBEARBEARBEARBEARBEARBEARB1H1mz56NkSNHpvTMw/bt23H++efjpptuwi+//ILPPvssULrLL78c99xzT1WLShDEIYBlWRg7diwmTpzoWb5/4weoKP4FGU2OOkglc9myu+bE2jt37sTFF1+MTz/9NCrs5ptvRp8+fQLntWHDBhoURzjMnz8fv/3tbxE2BHXVYevWrbBtm6QiBEEQQKBra2ZmZi2UhKhp9uzZkzQOYwwVFRWYPHly3ElRpjZrjmZpvof+UlmJ03ftQLia9b/WrVunqUQEUTcZNWoUJk+ejPXr1yeNu3jxYhQUFOCwww4L1rZK5oVJkoVHgGIIU5zlQksIY8fTcfxiwqg0aaD4n9Ox/8VZUcut1q3R6qVZ4Hl51cq/orwcNgB5pZSWIb8o2y/J1h+YWuA/HALCK3IKWBbm+yvAsPHeB9C0/6nIOvwIX/4xEgfZ9VqkVI8pLy/H6NGjE044wjnHiGtHKHkXk+IuxsCEEj8xVwgFaBEb0Dg3B0NGDMG8d+YlLccZQ86Qbwwjp6l7Syh0DSKMSvFY1VfxF0HUVU455RSsXr0aK1aswE033YSvvvoKQ4cOxWuvveZIM7///nt06NAB27ZtC5RnKv2thwJBhGwnnHgCPl74MU4fdHrgsa3Lli3D4DMGY8GnCwAGcDB34hBA1ldsT6XGK5Rj6l7LeML7q77u+reDgUUL6Ax5qF5XxffLYRcVQUQisPftQ8WGDQh/+TXKFy8G9LYa6ZtcOwZNJ90BcEsuYon2H0Nm79447PGHUTDhDu+EKIqy+QtQ9tHHaHTuOWhy4/XI/NVx7h6pqEDBuD8hsnGTU98BgMaXX4pG5w5LeM8xZeHmBBKOyFIA2Va2UmbLuVk4Z9oNCFvY4IzDFlKOzoVQ2ypfthBgEGCcAbYNwdU+dfaHPpYAmDy2TMm13b9CHgtVZ5NxXFFnLPz1O13v1cfUDJs8aTKKiori7iOTli1bYs6cOejTl64PBFHfad26NR5//HHceuutSeNGIhGcffbZWLlyZS2UrPbRTRn3nui2lzz3SF+bx7lP6gt2IlT7Tl7r4cqCDSu3DHbb+YxxCGGDK4uwc68Bh4CN437VEzNenyHluHZESXIrIVQMcAC2vv7b2LZ/G7YU/4KWjVrhyCZHoUWjFunZgQHJL9mGlXtWYP3edbBFBBDuBFJaSh3dVnVl4u7EGnoSKhlPCrUtVzyuRNtMy7SFkm4robaWczPGwYQr42aqp0XHMe+znJm9MO56pVAYqszyjQ2GovIi5GXmgluZ7vYYdQuwOBNV+Sb4iNXBE9V2r6f9Jraw8emmhXIfCL1f1YsDTDAIwcC5+p6o7XS/ihwZVibM76vRw+EsdyZigftX765weTm++3oZvvnqW6z48SdsXL8JO7bvQMn+EgghkJOTgxatWqBTp044sfeJGHz2YJx0Uu/07PMEeezduxefLPwEX371JVatWoWtW7eiuKgYkUgEGRkZaNa8GTp27Ii+ffpi7NixyMrKSmnVRzfrgu0l29V5LGDbAsyywWzAVj/NMMFk/VUwMC4AEQEXDILZgLo2CUgZuhDcFWIrqb8UaMu4TsVW12XVycxV+8W59hnntlmX9QU5J4FTJ476SghHiO/E9deNE6DbPzRpHEEQBEEQDRUSaxMEcVBYt24dbrzxxkBxO3TogBtvvBGXXnopjjrq4A+OqWk+/vhjTJkyJVDc4447DmPHjsWFF15IctSDTLKOg/Hjx+POO++spdJ4qY9y+YONZVkJwysrK2u8DIkeKgPouNY2xxxzTEKx9s6dOxOmb9u2bcLwffv2ValcySgoKEgY3q5duxpZL0EQBEEQBEEQBEEQBEEQBEEQBEEQdZslS5Zg1KhRVZ5I/KmnngoclzGGSZMmVWk9BEEcWlx99Rjcd999KC0tdRcKG/t+fBYt+91fiyWJbejYvDO4mHjdunU48sgjkw70Kysrw8yZM3HPPffEFDb27ds38POE5roDCbw0ehBvkmfgzAG/RP3giSeewMSJE9Mq07NtG5999hkGDRqUtjwJgiDqK0GeJyaxdsMg0TPEmv3796Nnz55Yu3Zt3DinZ2Wns1j4pLwMYwr2oCIN9/rzzjsvDSUiiLrNG2+8gZNOOilQf9ioUaPwwQcfJM+0GlLteAJLR9ai8xfRgmz3s7IWMTetDFevlBqHiSmdPRv7Hn4kajlv2hQtX/k3rCOPrPY6KsrKAOjdZki1hYBgXsm2H71L/O4e87PXU+M9eD7XZtRyBqCyqAirb7oZx89+DSxEQ7MBYMKECfjxxx8TxmnSvIlyPWlRmNJAOcIwJfpSkjAt8WJgeOSfD+O7L7/Dru274ubf7oh2mPnys47MiwGO1MijRteiL1Mqap4HZphx/nkwXbA6PyD+SUcQRFrp0aMHPv7445hhU6ZMCSzVBoAhQ4akq1gNGG8/uYBAv/79MOf9OTh32LmBf2NctGgRhp87HO++/65ziRSmUFvXYwwJpxCqFqMmD+HgnriJBNsJ5drmZhlyx333PYjw0q+jsvbfTULde6DpXRORPWigZ7/EE9kJo56Wc9EFYDk5KPzTRIgDB2JEFiib8wHK5nyA7P790Hj0pcg8+RTsvXUCyj/9XGajCpPzuxFo/uD9iHfDiSfUdsKM+1dWRpaSA0qrn1JmQ0DKBoWwYTMGLjhs2PKvsOUxUfd3Y4oXZ7sFmPNXKVRdyaa5MdBCQUM2mED4l8pttqCgAFOnTg0YG8jfnk8TShJEA+JPf/oTnn32WaxYsSJp3FWrVuHxxx+PmgC6ThP752wV5L33eeXaCfIDXKG2EVGKsGFIlr2CWFOK7E6QAI+UWd8DhPGZg8k7jhZLCwbBuBJwc3A1cQJnDALyXiTl3Uo8zQQ4F45YFoJj14Gd2FGyHVlWFto0boM2jduheXbzgDs1NXaV7sKmfRuwfu/PKAq7kzhYsPQOgWDCmVRK65H1vuLMXSYlvPq9lm4raTZjUq6t2rycW2AALC3ddqTaloqv0oCBcw4LUsTtqJmVVNiVNMtjoS3ATN2nGeT+ZgBsIWNwCNjMxu4DBWiX285bN2PueWberfX54PkbQ+Ru4pxj9bRtvTT/axSWFahj5dFqy/PBOOfBtbgZ8hwQDBk8E5xZTj+JDJLpOXPOIsfKrPtCiov348N35+L9dz/Aok8Woby8PG4Zi4qKsH37dvy0/Ce89+57ePC+B9G9+7G47fbbcPHIS6RvJ14/SZzrT7znTYQQmD9vPp76x1P4cO6HSX9bW7J4CV595VWMGjUqqaPFT4tGLZCX2QTFFfsBG4AFMFuAcQC2PPdtJgAhJxLXfY62bYNZXLZxuHsdFTAmk2GylsxVGBOqrutc7OQ+4lx36DKnPcCEDo/TdtB1cWH0Xzlh8HVfqTyMOr1HuB0AEmwTBEEQBNFQoV9vCYI4KPz5z3/GgVg//Bjk5OTgkUcewY033njICGRt28bNN9+cNF6rVq3w97//HSNHjqQfaeoIjRo1ShiekZGRcqcNcfDIyclJGO4ZvFdDBLlGErVHq1atEoYXFxcnDG/Tpg0sy4o7G3tRUREikUhSqXuq7NoV/+FBADjiiCPSuj6CIAiCIAiCIAiCIAiCIAiCIAiCIOo+QgjceuuttTKpNACcf/75OPbYY2tlXQRB1G+aN2+O0VeMxtPTn/Ys37vyJRzWZyJ4RuO0ri+pXswXYcOO4GLtf/7zn3juuecwbNgwDBgwAF27dkWLFi1g2zYKCgqwdu1aLFq0CHPmzMHevXtj5tG5c2e8++67yM5OTcC4evXqqM2QwipnRDSgBt5GRYr1OY1CqHiCESL9jBw5Eq+99lqN5P3SSy+RWJsgCAJARUVF0jgk1m4YcM7jPgOs2bJlS9ywRozho9ZtnM9Fto23DpTio7Iy7LQjGJrdCLc0yUOqI0PGFRakRaqdkZGBiy++uNr5EERd54QTTsCTTz6JsWPHJo27bNmy5Bn6mjci2nLifW8GMRHV5jRlVEkRwvHnuEJCoaSIcMLsNE2yc+DDeSiY8Oeo5SwnBy1fnoWMY7ulZT0V+/e7wk31suDuFoHoXSR84YC3OcshPTrcl5b53pv5xHJ26jjFX3+DDY88is733B1fbHOI8Morr2DatGlJ4w29fIgUaCtZGNdCbcAVbjMl01aSbQmDZXG8Ov8VXPP7a7Ft8zaEw2GPaH7A6QPw8psvg4csbf9SKU1xtisIcyYXMwsYo98j0DcnpuE9SEKCINLN2rVrce+99waOHwqFcM4559Rgieov3i7i2Be1wUMG4/U3XscFv78g8IR+8+fNx8iLRuLV2a8aa9KzYphaZuHUZcwbfJTwLQWZqF7m2aYEgm5/EAOQ2bcP8iZPQmavX3nuN2benvxjhAFAzm/ORUbXbth7658RXvZ97A0AUP7FYpR/sTiqUCwrG03vuA25Y66KKgfgFWp7Puv3MSo8GTwTsG2AWUpWKqXaQosDncMkALXMrZ8JR7zNtHSQCbVcCdSFq9eWx01+0us3Baw+e6MRV9aTXSl3sB8vrr7q6kC/h3POsWXrFvI1EEQD5KOPPkL79u0DXQsmTZqE0aNHo127drVQspon1v1Q4l47o+JoObIhd3Ulr8Ij1/ash7kdETqOzlvest1PTJmbHSEtTNGsXC5lwoAtlHBa33WUpNqSgZCmXNX2F8Jt+HOg3C7Hxn0bsX7vOoR4BppnN8dh2YehWXZz5GU1RQZPzV9UYVegsKwAew7sxo6S7dhWshVllWUA9D7i7vxOpmkDxQAAIABJREFUcO/Behv1vgKDR6itBcuccQgGWGriCs6kkNli3Gkvc6Zk22COsJkzLVq21HvZ3ga4I+ZmcKXacn/qMqmprZg6XgJKYu6eDHKbGBhs1+MsGMorS7G/ohhNMvOc7dJbFfPu7H/2IF6Y3k/1mD2lu/HV1sVKZu5uGhNMd4Joh7L8LkCAMUudF/I7kxnKdOXbgOcYeiXt7t568rEn8fT/PVMtD87Klatw9R+uwXMznscLL7+Aww8/3AnTcnxNlCg9Dt99+x3GjRuHJYuXVLlcqdIhrxN+2PU9wBmYbUNwhogtAGY78mnOOCK2DXC1hzlgR2zVEcnAmA0m5PfSUWwLgKn6MsDlNcm5jsoJaSxuedpIjJtngURfd502ijofPNddGNdffW2J99VwHggyPgfEWxcnCIIgCIKo/5BYmyCIWmfNmjV46623Esbp2LEj3n//fXTv3r2WSlU3mDt3btJZ2vv27Yt3332XJM11jGbNmiUMLygoqKWSEOkg2fEsLCys8TIkOmcYY8jLy6vxMhAuyeT54XDigZOWZaF9+/bYsGFDzHAhBHbv3o02bdrEDK8q+fn5CcM7deqU1vURBEEQBEEQBEEQBEEQBEEQBEEQBFH3ee6557B48eLkEdNAmzZtMGXKlFpZF0EQDYNxN90UJda2w0UoXjsbTXv84eAUCgAYw9pt5SklKSgowMsvv4yXX3455dV1794d8+bNq9JzgitXroTIMMbWVUeM7Qygdhe5g3/V5wSC7qQDZ4m0U1pailNOOSXps6ix6NOnDzZt2oRdu3YljPfZZ59VtXgEQRANiiBCFhJr13/eeeedpFLtRLTkHFObHYb2VgiflJfhxoICFAvbE2dFRQX+tX8/Hm3WHOcleWYZAL4Ml2NReTn22nbSuEG45JJL6FwlDhluvPFGjBs3DnaS70/SMUAx2zRxpNo+4kkqgyCEkMIqZ1VMbYs3T6XYhi2qfv3SlH/+OQquvwHwXQtZdjZavvAcMk88sdrrcNa1by/8jcZYcmstyvajBV6xnOamYyaWw0nnr2OYywwdDgCBbc/MQO5xPdDm/N8H37gGxrfffotrrrkmqVA1lBnCiGuGO0IoR7WlhGCmHArQkm04gjAGjtZtW2PO4v+CMwsQwJaNW7Dsq2Vo1aY1zhhyhlaBGaoyJfISvv4M5sZwF8KRmamPRlC0jJRkQwRRN7nooosCC54BOY47Nze3BkvU8BkxYgRenPUirhh9ReB9/85b7+DaMdfiXzOeASAlc8L237WhpI1K6agmDmFaCO29UCeUa8sco0XXnmUJ83CDwl8vReH1Y5E9bChyLr0YGd1iTyqSSASp15txTGc0+fOtKLj2jxCm+DDJLYZlZKLVqy8h86Te3uWmTDueUBvwV3gcMniGTCqkNJup+qYQUrZtwwYXUhzoyrQFwIWxSuFM/AIl1GbOMikDVLpBR8rokW3DEAnCe/8ORJxj+OGHHwZKftnll6V9XC9BEHWDdu3a4YEHHsBdd92VNG5lZSXOPvtsLF++vBZKliYS3Mf8uG1i92oM+O6NfnlrtHPbt3r/fZXJezbT92/mXP/B9LWfA8IGZxy2umlIEbQNLpicrEFoIXFEtdc4IISUT0OACQ7O5L2Vg0EIHj2blrM9ApV2BXaU7ED+/m2whbzHZYaykBNqhCwrG5lWJkI8w7lnRuwIKu0wyirLcaCyFMXhYpRWlMptNSY647C8+0W3QZ37sZ7fyWytwv2fuS+9xZzr9i0H50y2dxmXgm0wR7jNIUXbHBY4GCyuJrBiHBaz3MmrBAfjeh1KtC0MNTPj8phBOG1wMAHYcMToYJDlE2oZAyKCYXfJbjQK5UhJuXarO9un94G3Le1ImGO01RsCFRUVGDrwHHzzzTe4/L5R6HX6r5CTm+NMKsZ11Ugddymjt9zjAY4QtxDiFgC1b5i7R83nM/x67ffemlMtqbbJ5599jjNOOwPzF85Hhw7toyMEeN5DCIHHpjyGe++9t1q/r1SFI/OOwvJdP0DYEdjMAmwbFpPXFwgbHBy2HQHjsl+VWxy2bUsJtpACbtgMgtvyu8AsvVVqEiA9qQxgcXfSAKauUfpiKp/V0ZMPqDaNcb6bE/QJ/z7V9WpTrm0QNbmf8/004ga9P5BcmyAIgiCIBgRNm0cQRK0za9ashOEtWrTAwoULDzmpNgC8+OKLCcO7d++Ojz76iKTadZAWLVrAsqy44Vu3bq3F0hDVJScnB40bN44bvm3bthovw44dO+KGtWzZMuH5RqSfioqKhOFBjscxxxyTMHzLli0plSkImzZtShjepUuXtK+TIAiCIAiCIAiCIAiCIAiCIAiCIIi6y5dffomrr7661tb36aefomvXrrW2PoIg6j89evTA4MGDo5YX/vA0IIKIA5MN+IoxeozFfOsIHzS7iyqxt6TmB/1deOGFWLx4MY488siU0xYUFGD79u1RMhNHsO0gPH/M0ZiMuZ+Zf9CdbwB1rA8iKjAxNEgvfWzYsAFHHXVUlaTaY8aMwddff42+ffsGWg9BEARBYu1DhYcffrjKaYdlN8Lc1m1RKGwcm78Vo/fsjpJqa/YLGzcV7sE/9hc7y8IAPjhwANsi8lz7OlyOk3fk48Ldu/C34qIql8ukXbt2+Oc//5mWvAiivvCb3/wmaZyE1/gqNDvdoOhAof4lzFKoOEoKBWiBtErHfXmrtxG7em3Y8sVLsPvKqyB84ylYVhZazJyBrP79q5V/1Pr27XWFjcbyGE3SlDFck0YT2JUp+1XezBPP+4IQWHvbHdj75VfVKFH9ZcuWLRgxYkQgYdMtfx8PbmkBmBJ/ManCdt4zRxtmxOO+/gJ5tCzO0alzJ1ww6gKcMXiQe1y0lApwpFOmuMvf9cCY96h7HavJ+yk8ZYuZN0EQtcW8efPw/fffB44/bNgwnHXWWTVYovpHkEk/ouIw4NJRl2La9GkpreulF1/CrTffqjNV/dHMvfv6Jd3M9yaWMDPBZTfWNT1qWcL07iuSvw0lM5/DriHDUDjuFtiFe+MnjFMWsXcfCm4cjz2XXwlxoNTJ3GrV0q2sqFdU/aMijN0Xj8K+x5+AOHDAEDLCI9SOkmrHqgT59oUWlQrVXnWKoT8LGwICNmy3Xgq3HuvUS4X+7K29OaJ0o1YnjDqt3mDhix9VZs+tO/F5++WXXyIcDieMAwBZWVmYPn160ngEQdRf7rzzzsDPrPz444/4+9//XsMlSjMp3AeFZ3mCmSXglUHrz3q+BP86nPX4GvLufUlJoz15qlRKKq0nX5LtQTjtRcZitCed9xY4s2BxqZfmzHLk0RaUXJq7yzizYDEOzjnClWEUlhUif/82bNi3HmsKVmPVnhVYuWcFVhesws9712HL/i3YU7ob5ZXlMk9myfyYBc7VenwvDu6EyfXJ9Vtaas0sMG6BcSm85ioNU+VS+mvnPdNtZsbAuPveUvlzrtar8rG4bm8b7W4YZRMM3DL3pz5OFphg7vFQ2wDG5OxmctYMcM6ccgkmsKNku/N8Qby2dJRUO8E5GqQ9Xpe566678M033wAAXrrv37hr6GRsWL4BgJbOK7G50GJzLZ/XdTaBUCgT8PWR6O+HfpBDf3cYV9+vgP0QTZs2Rbt27dCyZUtwnlg5uHnzZlxywSUIh8Pxj4t/Yhf1uaKyAleOvhJ33313Uql2RkYG8vLykJ2dHWgbghDiIbTNbYuIsGELOSGhM3GMEIiIiKzTClsutyNOXddWdVsbqj9W1VWFELCF7akFA3IZ1GRAslIsVF7qr7BVWv1efXZiuLF1fsL4G7W/k2G2KVL4OsltrU7PK0EQBEEQRN2AxNoEQdQ6yWb4fPTRR9GxY8faKUwdwrZtzJ8/P2Gc6dOnIy8vr5ZKRKSCZVk46qij4oavXr26FktDVBfGWMLrUH5+Pg4cOFBj69+3bx8KCgrihic614iaoago8cPnTZo0SZpHjx49EoavW7cupTIlIxwOY/PmzXHDMzMzD8n7LUEQBEEQBEEQBEEQBEEQBEEQBEEcShQUFGDx4sV44YUXMHbsWJx66qm1tu7hw4ejW7dutbY+giAaDuPHj49aFt77M0q3/O8glMZFCGDlL2U1ln+nTp0we/Zs/Oc//0HTpk2rlMcPP/zgDHrTgzG9Y1SND1pcokbUxXKSAKYQysglRUlUjUul6vcY27Qwd+5cdOvWLeFzZ7HgnOMf//gHZsyYAQAYMWJE0jThcBgrVqyoUjkJgiAaEkHE2llZWbVQEqKm2LlzJ77++uuU03UMhfCvw1rg2IwMnLJ9G24pLEBJQCnBo0X7cPme3XisaB+652/FdYV7cMqO7Thq2xb8fvcu5CcRUaRC+/bt8fPPPyM3NzdteRJEfeCRRx5JGkcIEfs6n6jtYUoLYwbHlmrL9cWPJwxzFYMpdXHjm+IT3SbUwpeqUv7lV9h9xZUQZd52MMvMRIvnZiJ70MAq5x0Lu7ISZcXFht7Lu0P9ey/Wrta7QWu79Gf/IOpYh9Ev247ln3HbyYBdHsZPV12DkhWrYm5PQ2XPnj0YOnQotm7dmjTuGRcOwomDenlFa4ZQW8q45D7n3H3vqtaYI91mjEkBFZRQSomj5F8ZX//vSrUN26rwxnGIcSIFumPHPAGDJCQIIp2sW7cOQ4cOTSlNdSbOObQI1uF6zTXX4ImpT6SU8z+nTcfkSZM9q/L0HwutlVN1HH9bypTFBSiu9z4Ue1ne+LFo/tep8vX4Y2g66S7kXnEFMnv18tTD9OvAO+9i929GILJpsyMNTdYHXrlxE3b99nyUvTfHk1fuNVej7VdfoM28Oci9/FLwxo09bkS/XLvkqWnYdc5wVKxY6ZGWeoTaevuELxNj/3n3iSvLlvJsV6AthLd2akq15bHx19cM3aAj3PaHelPEwqzfBjobfQLuZ6Y/EyQVHnroobSKHAmCqJvMmzcPlmUFijtx4kTs3LmzhktUe8STayeK4xHlGuGmXNt7rzLaZk4bLlbeZntP3cPMHJzfrbmTp8XiTdJkuUJpFW6BOyJtpoTSnHFYplybK+G1peJaUpYtP7uybGfCJyXBlhJvd7mlJdYs+mX58uBc5hMVx1MmKe62uCyvpaXcWujtrF8uZ0q27GyzzkdoyTZzZN1cyZw54wDngC3jMe7WIThj4Jalqgxqoit9PJTcHEJKtcFk+52DIRwpx57SXWAwBNH6aPtF2v6JPpJItusbb7/9NqZOnepZVlFegY//vdDpx5BdFXIfAkKJz90+Dg6GLCvTkc1zdUSc9NCCeldar2u1saqinY/pjPETxuON917Hxh0bsGH7BqxYvwI/b/kZOwq3Y+HnCzHulnFolNMo5jYtW7YMz0z/V0r9JLZt4+qrrsa///3vmNGaNGmC6667Du+++y62btuKA2UHULi3EPtL9mP3nt1YuHAh7rzzTnTo0CHIWuNyeO4RAJP12QhsKdOGDcFkX6nNbPlZCETgTiDj1m+9E8vYTv+rt35sdDe5Ym6zvuxcUN145qkujB5Iod6ak9KYcm7oTlMBT7inX9j8p+vzTCDZPydPkmsTBEEQBFHPCR3sAhAEcWgRDofx3XffxQ1v0qQJLr/88losUd1h/fr1CQc09OzZEwMHpvehIyK9HHvssdi4cWPMsE2bNmHXrl1o1apV7RaKqDLdunXDTz/9FDNMCIGVK1eid+/eNbLuZIOOjjnmmBpZLxGfbdu2JQxv3bp10jxOOOGEhOE//vgjLr744pTKlYjVq1fDtuM/CNujRw+EQtQcIAiCIAiCIAiCIAiCIAiCIAiCIIj6TnFxMZ5//nns378fBw4cwLp16+IOUKlNSCBHEERVGXbuOejSpQt+/vlnz/LC5U8j56jT07YeOcAztYFhKzaXo9+xjdNWhszMTJx55pm44oorcOGFFyIjI6Na+X377bfyjRDuXz0oWQ9g1qIqZ8CecMfxCR1WdXG2O7AzhXS+yIEHztK4PgDAlClTMGnSpJQHOmZnZ2P+/Pk47bTTnGWXXXYZbrjhhqRpX3zxRTz66KMpl5UgCKIhQWLths+1116bUvxmnOPmJnm4KLsRfrtnFzYGOEdi8Wl5GT4tT8+ELs2bN8f27dvxwgsvYM2aNdi1axf27NmD7OxsvPzyy8jMzEzLegiiPtG8efNA8UaNGoX//Oc/7oJq+H38bU+mlvmzjKXe1s0mLW1hYFKIImxX4qLEL1qYojOOiKrJ+MsXLcLuP4yBKC31lrtRI7R8fiayjDZEujhQUAAId5+4Qib5Lp7H2COygZJeCynT9vkVPenihcGzXjfcTSM/MQCRon34/tLL0Gv2a2jSteGP8ykqLMSQIUMCT7R09X1jwJTwSwvAuBZyuUooKQSDFKNJqRdXQm1uvHf7NvzibL+MWwBgro9ehviEcDA+u2Fw0+sVCVcG5sQz5WAx1uF8rudSMIKo6/z3v//F7373u5TTnXjiiTVQmoZHwn5z34305j/djH1F+/Dg/Q8Gzn/q41ORm5uLP9/xZ69AmTHns3M3TnQ59YujExQ71u8Beln2mWfEzhdA5ZYt2Df1bzjw+utGOrl8z6jRaPXBe+B5eU5+vhUAACLbd2D3RZcismO7J7jJrbcg7xY50WhG9+5o/ugjaDbpLpS++x5Knn8RFatWxtyWyIb12H3+hWgx81/IGjDAsz0xNtyzXbH6/iOqbuM6y33/hKx7QlhgXN4rhbAhlBTS0QeqW6QU/wnnsy6DlrGaE8dAxXcnyxDOdghdN/SVOVY92omvzqE33ngj5r7zc+uEWwPFIwiiftOhQwfcfffduP/++5PGraiowNChQxM6ceocSe6Bfpy+BU9L17hPehvBcpG6vsr2UJKVMQamGmbCM5mDvP7L6zgHhA3OOGzYUtrMOARsWOCI6GIIgDMBoRTDFgcgGIAIILi83wgOcAaICIQNCCbAhQDjDBE7AsEYYAFMMAjBwZgNWzAw1beit132twDCtsGc/hWmxLR6C1T/S+yfuD2/x+t9rfevbnOCwdM25nqSDKj2sPOXg3HItjKYR8zNwGGp9rPT5oYr74aSdzMwKQYX7jpkuFEeSEm2e17o2zhztkGoYwnm3OLl3VgIFJYXIsvKRl6WO3F43Ha051RoOG3mn376CVdeeWXM3+pXfLEKotIGQhlKcK7k2IzJs04fQzCErEwwro4Pc2XbuqrrSLXNvhBdhTLOxqG/HYqxN9+Ik/udAksdb+4cUUlWdhZO6nsS+vTtg+tuuA4XnncBVq9eE1X+J//vSYwdN1aeNwr/8TV54oknYj6zyBjDzTffjMn3TEazZs1ihjdv3hwDBw3EwEEDcf8D98PiwSZEiEXbxu3ABIONCGADjDPYEGC2AOPye2/bAsyyATBZ1wWHzQSYbYNx7hVPwwaYBVvY4MyCFG9z9d1R4WBgzqx/zDnlBYS8/gAAE/L6CNm/615/5DJTcG1ed/X1OWl9PxYpPlPjXOsJgiAIgiDqIWTSIwiiVtm4cWPCB0gHDBhQb2f2TCQvDcKaNdGdDCZnnHFGwnDi4HPiiSdi7ty5ccMXLFiAkSNH1mKJDl2q+30EpAT5zTffjBv+5Zdf1phY+5tvvkkY3qtXrxpZLxGfZA/+HX300UnzOOmkkxKGL126NKUyJcMZKBmHvn37pnV9BEEQBEEQBEEQBEEQBEEQBEEQBEHUPuFwGAMHDsSyZcvSmm9ZWRny8/MxY8YMPPTQQ1XK47QaEOwQBHFowDnHTTfdhFtuucWzvGTzRwjvW4fMpp2T5JDqyDD9X/JRxz9sPBAoy0mTJmHQoEFYuXIl8vPzUVxcDNu2kZ2djRYtWqB9+/bo3r07TjrpJDRq1Ci18ibgq6++AgBnYCuYobj2SaWgoxgj7Zg5yte0mXE1XDPQADq/oizVcF/UKiQ7VLBtG5dccgleN6QuQWnTpg2+++47tGvXzrM8NzcXzZo1w969exOmnz9/Pom1CYI45IlEkstKSaxdv/nkk08CxbuoUQ6G5+SgX2YWshnD73bvrLJUO5106NABixcvRmZmZsqScIJoyASZGAEAXn/9dfTt2xeLFi1CRmaSSZASuiejpdpJk2sZofPReK/khp78zfaSMZzGRupja8oWfoI9V18DUV7uWc6b5KLFiy8i6+SaGYdQokSTTnPWCYneY+b+8vi+4jTrE4m0TYm2uV7T02mm53B3sQBDeM9ufHfRJTjxlZeQ26NH/A2s5+zatQtDhgzB999/HzhNpDKCUFZIScFc7ZMjA+NKKAUteGIwlVFMi74YNyRjOo6WSmk5tj4HdBrmdGeYgik92VhUv0egL6YPUzJHHRYEUavs3LkTF110UcpjSDnnySMdwlTnSjb5nsko2V+Cv079a+A0999zP3JzG+OGsTdAzfjo9msb80Ya2ubk+G/kUcFaECkSLjPLEDrySLT4+1TsP/447L33Pk+UyC+/oGjKY2j+6CPOco9QUQCIRFDwx3Gwd2z37ONGv/kNmt4y3mveFADLzUXjUSPR+NJLcGD+AhQ99AgiGzdEbYsoLcWeq65Bq7deR2bP4+LvC2N/xBLkCSFgiwg4OIRtAxbzpRNSpunsI/87FUcLuJkRJoQj0hYQ4FxpOJm7z/0iSO82aMG2uxGugNsspLugsrISl428DCUlJbHzNBh27rCkcQiCaDjcd999mDVrFtavX5807rJlyzB9+vRAE9HWGsl+J03wM3e8yaaTyrXhCrXhu73JMNex7bmfCnjk2jLAnTCLM8AW/vXK9jbAYDO4rT7GYNtcerNVEg55b+G6gc6VDBscnAkAFhhXvhGu+kZsANyW22LLstvOncgGhIANvQ4GW5VbTmrm3u0glNdb76t4tzC9Xeq4eCd1Mtu3bjvXFWwrKTbjjoSbK9E2NyTMnOtJqlSY+j2fcflZy5m5isMYlMBcvwAhmNyfKp4U/ertkzuEcUDYhmabMTDBIZjbg5Nfsg0hnoGcjByvTFv/jSFq9+6v+tum3rW3BJfe8yxKeWMARVHhZSVlWP/DBnTt3dXpqwDgHDc9bxgDkGFluMfZOW564jGjr8QRo+t9J/dftx7d8Pj/PYaT+52sRNjM008C9ddfJTz66E5445030PfEk3HggPd5mE2bNmHlipXo2bNn3H2gj/F3y77DPZPviQpv0qQJXn/9dQweMjj5DlVYluWReaeKxS20yGmJnSU7wZiQQmww2GBggoFFGJil3qt9bEOAqcljBGxVp2UQkNeXCGxHUg/BILiuBQNc6L4ot0Hj9CnqyyL3dCQB0PXhGA/xCG88QLUzdJiIDqvO/vJDcm2CIAiCIOor9AsAQRC1ys6dOxOGd+zYsXYKUgNUVFRUK31D3jeHCskGhFZl8ApRNYI8qJ6MU089NWH4ggULqr2OeHz88ccJw08++eQaWzcRzZ49e7B27dqEcY4//vik+fTo0SPmDIqaRYsWBX5INwiff/55wvD+/funbV0EQRAEQRAEQRAEQRAEQRAEQRAEQRwcnn766bRLtefPn4+srCx07NgRDz74IPLz8zF4cPDBLZohQ4aktVwEQRw6MDBc+Ycr0aRJk6iwfT/OCJxLqmuNiW+M8bL1wcTazZs3x/DhwzFx4kT87W9/w7PPPouZM2di2rRpePDBB3HttdfitNNOS6tUGwCWLFkCQG2N6QFRhilmDLbUAy9VjOgBrPpzlI3bHHQZI8y/3jjQOLzqUVpaiuOPP75KzyWeeuqp2Lx5c5RUW5NoYKxm9erVKa+XIAiioUFi7YbN1q1bUVQULcLw04pz/LX5YTgjKxtLw2F0zd+Kb8LhWihhYjjnWL9+fdz7PUEcyrRp0waWZQWK+80336BDhw7YunVr/EgpSLX1MnN5rBiOXEW4Em2/UlILCj0CSSVVERCwhUBERCBEcOnogQ/nYc9VY6Kl2s2bo9Xs/9SYVBsAivO3AfB7YbyzLfll1/CERsOifTUe7CSSTm6ki5Veq4sq9+zG1xdcjMLFixPmV19Zv349BgwYkJJUGwB2/bJL9kNwLQBjShSmNdpKqa3EYAwMnMsQS8ujHCmQK+Z21VGuJApOGNw+D3j7PhyhtpmjNnJr15uOp+PEE4IloT5LwQiiPnD22Wej3HevCoJt2wjXgbp6XSKwsNrEqKeYPPb4o7ju+utSymrihNsx64VZ0avQEk99mRZJyil8rySX4VjXaf99wrjlAALIHXMVGp17blS60ldfQ2SLW1d0ZZXyVfraa6hY+rUnO964MZo9eL9xT2RR6RjnyBk6BG0+movcG66PvdkHDqBg7M0Q2m9grsTYL7H68vV6K+0KQNcrIeR7/TJroCq5reNq6TZM8bVM76nLCV0I9zjGO5zCuB/7ifV7guf8FcCUR6agRbMWeOutt2KvwMfo0aMhAv6ryleFIIi6x7x58wJPtHHzzTejoKCghkuUZhLc//z3PuFZnvgi52lTwb2vCOFvd6t2mMpSOGmZ717kin7lPVC2Fx0RtDExk0cczZgUEYPB4paSSXNwWLC0fJpJKTUHh8Ut+QKHZVmwmHpxDouHYDFLxbfAjTBPHmo51y9uybTczU+Vzs2fyTicW6pM7l8ZZslyMy7by87EU2q9XC6X+0K3pdVypradqe3mlrMdTG2Ls0/VvmNOu5nD4sbEVULv92hpM1fyZefIM6akwOq4g7kTXUHKon8p2oyyyrKoc8V/evnPxfrcfi4qLsHIB2dhB2+BwwbfhOa/HhMz3k+LVjj7XR4Dtz+DCwZLyM8ZPOROQOZ7JsOtN7rHxThCuPXOP+GD/32APqf2iYqhj69hc/bEAYBORx+Nq66+Kmb5ly9fnnhHCFnPG/vHsVGulOzsbLz//vspSbXTReucNlKQreqvEWEDEHLyHibUBDMqXNiyD1VIGb9t27CFnoRGwDbOY1soO79TT3Tr0lpIL9epBf7CWJ+ADVutz1/jVLFl+D64AAAgAElEQVSd/FKAwZNTOjD7pQmCIAiCIOoLJNYmCKJWKSsrSxiemZlZSyVJP/6Zt1KlIe+bQ4VBgwYlfPj53XffxbZt22qxRIcuVXkwws+AAQMSHs+5c+cGmrU4VUpKSjBv3ry44RkZGUml30R6mTNnTsJOv8zMTPTu3TtpPpxznH766XHDi4qK8MUXX1SliFEIIfDRRx8ljHPGGWekZV0EQRAEQRAEQRAEQRAEQRAEQRAEQRwcioqK8MADD6Q1zwsuuCBKot22bVt8+OGHmDJlSmDpULt27dC9e/e0lo0giEOLvLw8/OGqP0Qt37fq37DDyQWH8aneQM1tBRXYXlhRjfXXHFu3bsXmzZsByEFzngGSSp7hCqI8mijjnSvTFsaASp/LzP1rjJiOvSdFHIF2LHFJcBIJuw8F1q5diyOOOAIrVqxIOe11112HxYsXJ3wm9dwYghg/JSUl2LFjR8rrJwiCaEjYdnJRaXZ2di2UhKgJtmzZEijeTU3yAABfh8tx+Z5dOFBHRAO9evUKLAoiiEON7OxsnH322YHj79ixA106d8H7778fHZiiVNtUV0GJh6JxRUVasiOc5YbURLuvVCZ2lDxFBlaK5BNBAEDpO+9iz7XXuWJGhdW6NVq9+QYyjj8+UD5Vpdi47sbfre4Gx9LEGLssEK4+zNQ1e32U/mUcpkDK1TfbxUX4ZtTl2DJ7drCV1xM+//xznHrqqVi7dm1K6SzLwpFdjlJ6MVeGxtQnLdnWwihHGAZXFqZjyxecZdK35orYuO7/YMxzTJgSgZk4fSWmcBRQwrA4J07duLUTBKEoLS3FDz/8UOX0ixvoJAgHE1eWLPDUtCcx6rJRKaUde/1NeGP2m1HjNxlnTp+2jeAThciM4b2hxyCmXJux2PcDlVfe+LHRYZEISt96G46Y26ifobISxX9/KipJ41GXwmrVMtB2sMwsNL3rThw27R9AjDZe5bqfUfr2O9HbGkeoLTfHXVYeCWtHtlF8t1YpnD5+b13TCddCQKHPBeYIAfV7wDhP9M7xTCBj/O+PF4DS0lL0Oq4X7rvnvsCuB845fn/B7wOvgyCIhkHnzp0xceLEQHHD4TCGDRtWwyVKkSCXxmrKteO1i/xybb3MK9cWjmgZqo1lhut2oUzLfW1vsz1nCJ6dVrhqUzLmyKM5t2SLkTElreawWEgKqq2Q0cY0JNjcFFxzhFgIlhJza9m2/BtCSIu5uZJx+yTb+nPIJ9r2irpDCKmXZUi8Q2odnvy4IcrWYnAWcsXckNvHGINlmflxMG7BguXsC1eq7U5mxRlXO1xPMuXuawsyjKn6AxgHE2q/w22PA2pCLHXK6La5xTiEsLG5aBPKKw3Pi9kNZn6Oc07WJ4qLizH07MH49Jm7Ed65EQwMmW2OAcuM/k1o86rNsq/e2G9amg7OAcZgVwiEQhlyjzMtR3cnYdF9J+4xdSXoAMO5v/sNMjMzne+S/t7oep65p6O+z8qifvbQ2P2lu3fthhvVffbEzOutt97CV199FZX2ySefRP8B/d3vdgr/qkurnNZKZh1xfs+Tk8TYsIUNW/WZCtudWCaCiCvKFrYh5rYBYcN2nsNx5dmAd+IYr+Ba15W9k9X430dd3pkUeEdN0ChE3O+T2Z4KLNgOsJtJrk0QBEEQRH2CnpAhCKJWSTa4rri4uJZKkjqJBLsAsH///mrlX5/3DSFp3Lgxhg4dGje8oqICjz76aC2WqOGSTDRf3e8jAOTk5EQNFjYpKSnBq6++Wu31+Jk9e3ZCYffpp5+Oxo0bp329RHyeeeaZhOEDBw4MPPAh2aCz2Wl6iHLZsmXYuHFj3PBjjz0WHTp0SMu6CIIgCIIgCIIgCIIgCIIgCIIgCII4ODz77LPYvXt32vLLy8vDCy+8EDOMc4477rgD//vf/wL91jh27NhDXnpKEET1iXUtsStKULT6leplnPT6ZCizfHGFAL5cHf/ZnoPJp59+6g5qU4OUmRZ9Me/wQ1cY5R00yZj7iRmR9cBMBkTvvyqOoxNRb6qV3SHDnDlz0LNnT+zduzeldJxzTJ8+HU8//XTSuFdeeWWgPGfNmpVSGQiCIBoakUhyUWmyMQhE3WXfvn2B4o1pnIsyACP37EYwdW3t8Ic//OFgF4Eg6jRPPRUtOExEOBzGiOEjMGnSJHdhtaTavjhxRCimeMUj1Pak8QsOTfk0UGknnxyq5LX/oGDsTYDv3hZqfxRavf0mMroekzSP6rLvl83O+zh+mJiYmk1HBSa8y8z3fmG2n9iTUMWO47S59borwvjp1lvx06TJqKyom5NypcKTTz6Js846C7t27Uo5bfPWzaX0iSvpEzeE2uDRgi9wtT9daZTTL+PEVZo1LT1VfRj6f93/4Tm6whvHIcbJ5U5G5sXTN+WXgsVJQxBEzTF37twqi70YYzQpbBVIRXAMAM+98BxGnDcieP5C4OorrsbcOXO9RjoZqKSdVTjmMa7ZfuJJ++Itz+jZE1br1lHLy79YItN5+tIZyhd9gcj2/Kj4Ob87zxvXl84vFWWMIWf4b5F32wRjo9xX6etvutss4KSNt80mByoPqKRu/VErAJ39r8TZiFnn9EsCvXpuV9XqieS9VZvLgvx8Y1BUVIzu3bpj1apVSRJ6Oar9UQiFQimlIQiiYTBlyhS0b98+UNyvvvoKM2fOrOESpUg1f0iNJ9c2P0XdA50JiUxdryvVdeXZ8qrvkWs78mZEp4WWZ8u2H1ftPrmcO+JhKY7Wn31ybf3PERVLIbUjpuaWIcyW8mmLh6RgWyj5tWUhZIWi46qXlGSHXJG2lngbcUI6T/1S5bFgueVipjjbkuJuJtcd4kqgDTc/C5ZX2M2lGDykZdpKvqwlzWBQE1VBlcHdX44km3FwrtvWcCayAgDOGBi3ZF1CqOPCzfx1m95RnatjzwEhRecRuxIb925AWWWZex4ZnTwN5TmywsJCDBkyBEuWLEFk/x7s/d8M7P3iJexdNAsiXBYjBVP7iKt+Evff6qWr8dA1D+PJPz8FBoBzKTpnYLIvRZ3/Tn+IM6mY29vhTv6mv1e6y0Q/96EmYGduGujPSpQNAG3atYm5vUKIxP2gQuCxxx6LWj5o0CBcNeaqZLuzxmiW3Qycq/MUgBBaqG0rwbacQNdW0xXaSqJtK4G2DQFbyL9yudxntrAREREjlW381VJu7yQySsUNFeT2+Qp/e0t4/gBeUbf/XzKSxgt4TyG5NkEQBEEQ9QUSaxMEUau0bJl4BtVUf7hIRjgcRkWaHkRp3rx5wvAdO3ZUK/8WLVokDF+9enW18vdTWlqa1vwISbIBJdOmTcM333xTS6UB8vOjf3RtCHDO0bRp07jh6druUaMSz479l7/8BZWVlWlZFyAfsH/iiScSxhk5cmTa1kckZ8GCBVi0aFHCOBdeeGHg/EaMGCFnlIzDv//978CzYici2Q91559/frXXQRAEQRAEQRAEQRAEQRAEQRAEQRDEwWXChAnJI6XAd999l3Si5/79+2P58uWYNGkScnJynOUZGRno1asXRo8ejWnTpuGuu+5Ka9kIgjg0OeaYYzDs3GFRywuXPwuIVLWFiewZAU0NKt7iVXVTrL1gwQLnvTCcFl4xBXPDGXMGS+pBln6LhVwmYojJmCPc9uAMiDWsGKbEKlYa3xqND06aWH+dEYg+mVXgf/Vw4O5DDz2E4cOHp/xcbKNGjfDZZ5/h+uuvDxT/iCOOQKNGjZLGe++991IqB0EQREMjiFg7yPWUqJsErStsqqzEF+VlCNchsUDz5s1x3XXXHexiEESdRMupO3XqhAEDBqSc9tEpj+L0QaejsiL+OJJYshJ3WRyptm7mGPJsM04sobZXuSI8S5xPAqiIJB7zEtm5C4W3TogSWWZ0PQat3noToQCT7KWDfRs3Oltg7q3YV1fhDIxmvr8AIFiApr4vnXEYPHIiv5gbvjB/GiYENj//HJ4651ysXbM2WCHqGAcKC3DxBb/H+PHjEQ6Hq5RH5+M6gXElOeNKl+0IobTMyxV9yfeWMxEYY9xowUt8Cm2/js2zLKovwczFkLuBubn5MeVSZl7JINE2QdQsa9dW/dp6yimnoHUMKTKRfma/ORtnnXVW4Pi2bWPURaPw8Ucfu0pmo25ii0jV+nO9VaS4xLt2O3cWnQ9jCB19NLxia6By3bqY6cs++V90njk5yOzZ0/RPe18JaHL1GLAYv+WGl34NoeqniYTasbaztKJE7WtXAggtT9Sb7tQ/DUmgp6wiWoruwyvmDoZzDsQ59IUFhejerTu2528PmKPLvffem3IagiAaDh9++GHCsf4mN954I4qKimq4RCmS7EKa5JYZS67tLosh1zYa5+Z9JpBcW0aAKdfmTnvMbcs5cm0tgoYSNoPDcqTbXlm0bG+6Im2uhNNSWs3BuSnI5oa02oIllLzaEF1bSpgdsqRsm3MlwGambDvkirSZK9Jmpmib6bylbNsUY8swr7jbUuX2i71lWq6k3VrwrbZTba8FLtfDuCqvMV2VfhZAtcsZd1u/XLXLhQo3BehSWg4p1Qak1FlJvLmnDsRgcVlZ4JzLv8xCpajEun1rsb9iv/t7v++3+Xj1Es95Gm8SkhRf6Wbr1q0YOHAgvvzyS8/y8m0rUJ6/ImaaIzofLs8VdYS4MmE/fc+/cP+VD+LHxT+h6/FdwWEB+rsADg4omTlzvjfMMwGZVqObYW7/iN6Pnn4Ts5/E9/xHWWksKTjQrl07Iy/fXwF8vfRrfLM02qH08MMPu/0vBwEGhuZZh0n9tZZpCxvCtgH1VzClx7ZdKbYWacMRY0tpNphfaG18YjDq1DD6eo2YserLxq6J2adsTL4YC49kO8FuDjRZUpLDRHJtgiAIgiDqAyTWJgiiVjn66KMTdj4sXboUBQUFaVnX7t27MXTo0LR1VB5xxBEJw5cuXVqt/Lt06ZIwfMGCBYEevg3C2rVrcc4556QlL8LLiBEj0CHBQ2ORSASXXHJJ2s7zeNi2jalTp+Lkk0+u0fUcTBJ9J5ctW5YW4fXvf//7hNL71atXY9q0adVej2bGjBn46aef4obn5eXh4osvTtv66jPbt2/HmWeeiWXLltXYOg4cOIBx48YljNO4ceOUZOdt2rTBkCFD4oYXFBTgmWeeCZxfLHbu3JlUrH3ppZdWax0EQRAEQRAEQRAEQRAEQRAEQRAEQRxcEv22XBXatm2Lo48+OlDcJk2a4KGHHsL69evx6quv4scff0RJSQmWLVuGF198EX/84x/rpayUIIiDT6xhWOPHjY9aVlG0Efs3LzCWVOGaE/M65dFwRYepsWif/VQ3xdrz5s1z3stBbcwZeOwOoJT4h606A5f1gEwzhjN4Gc5fZz3GZz04F0be0ftZxHzrTUX3ED+2beP888/H5MmTUx6w2K5dO2zYsAH9+/dPKV3Xrl2Txvnhhx9SypMgCKKhYdt20jjZ2dm1UBKiJujVq1egeIvC5Vhekbp0NCsrCxkZGSmnSwTnHCNHjsSWLVvo3COIAHz66acYNGhQyuk+++wztD+qPTZt2hQV5peUaI02ixfHJ9V2FjvWFSlxYYbESku0mZOBV6gN2xAdMqDCTjIxTxzxNmvUCIUTbsPuyy5Py6t09uyExShYvy5Gq5wZ/q5YrUVXzuhVl7sTTpnCbCR8zzxHzx+Pw9Rnup9hLOdaUAXg6FUrcGbfk/F/f/+/QHWGusLqOf/FM7/uhzlvvV2tfAb9bhA4LCXeMsVfXMqgnOXcEF65UihnXwtTwMXAjb4JKVlzhduuxI3J740ZygwBXIxmdaCWtv8kA/VhEMTB4Lvvvqty2nSOA23YpHBtixdVAO998B5OOeWUwFnZto2LfncxlnyxxJO/ABBRE23WlCBRriq+9M+8h/C8vKiU9t5Cr2tbvSpWrY7KK9S+A2BZsQqQ9MUa5yDrlFOj04YrYG/bFnPfJBNXFoeLAQhV7XSlfIwzJdVW9S2P5No/EYwr/NPObflXwHASqnzgzc9ERL2J2x++c+dOdDyqE3bv2h132+JxVPujcMWVV6ScjiCIhsOxxx6L8eOjf4OORXl5OYYNi54I+qBzkOXa/kmMtFzbH9mUa5vtNueXa8akZNhoCTrybChhs2pHOnJtrY5mDEy3M7mUTmtJtSmhdv6aEm1Tgs0MyTYPyXAl2taS7ZDlFXFLkXYIFgvBgsxDpgm5cmzGEWIhmQfXcu2QKouUZYdUXP3X3Q7mCLm5FnNrqbbQQnElaRaGaBwMnFvOMZLtbvUMgBJjc2MiK84sqKa1jCeYkVbGhVB9Hap+wFSeDAATKo4tpLycSYF3JGJj3d6fUVC2J+m5V5/YXpSPaydegx9//DFwmlaHt8R5N4xw+jI4kz1H7z//AT59052E5ZieXcA5U8dZHVNmOcdKfvbW7NxnNwyZug4xJleX8fzPcrjSbZ3hip9ii8H79O3jfohx7Xl51stRy3qd0Av9+vdLun9qmmZZzSCEDVvYWpkNGwK2EIiov7Ytxdm2bbtybKHj2Ybc2oawhVNHduupwumD1PVjrxDbqDXrDkv4n05KLN02Oz9jTcCo87BF/D5IrxQ8ZgSSaxMEQRAEUe8hsTZBELVK48aNcdxxx8UNr6ioSMuPk59//jlOPPFEfPLJJ9XOS9O+fXtkZWXFDf/ggw9QUlL1ATPdu3dH4xgzxWq2bt2Kt956q8r5a2bPno0+ffpg5cqV1c6LiCYUCmHSpEkJ46xbtw7nnHNOjcm1ly1bhl//+te47bbbUFGR5AG4eky3bt3ihhUVFWHBggVxw4OSnZ2dVKx8xx13pGWA0KpVqzBhwoSEcW644Qbk5uZWe10NgcrKSixcuBAnnXQSrrrqKqxfvz6t+du2jeuvvz7ptfLqq69G06ZNU8r7uuuuSxh+//33Y/v21GfJ1txxxx0oLS2NG96vXz8cf/zxVc6fIAiCIAiCIAiCIAiCIAiCIAiCIIiDT6JnWKrCiSeemHKaNm3a4JJLLkHPnj3TLgMjCOLQIdnAycFDBqN79+5Ry/cufxrBBR8x4gnPn/hpYkTYsbcSK38pC7ju2mH58uXYsmWL81nKL9yhks7gSuYOqgT0gGWvctsN8S31CaiY8d4xnCSA+eI4g64THEannIfwhA379+9Hjx498PbbqUvN+vfvj82bN6NNmzYppz3zzDOTxiksLEz4nBJBEERDJ4gks1GjRrVQEqImaN26daB4/9pfjDVVeGa/vLwcQgj89re/lYKYFOCco1GjRsjNzcW4ceMwevRo3HHHHcjPz8crr7yCnJyclMtDEIcCfvEH5xwLFy7EmDFjUs5r586dOLbbsXjvv++5+cdoFHmXsaRSbY/gRAinqeUW3RRJC2+YFrMwvR4peAlHylPePgAIf/8Dyj75NG2vyvUb4q5LRCIoXL/eI8g2/8ZwxQDOchG7WWm4gZgnPjxtXX9avyzbTO+P44qeWdR6MhnDQAB/nvBn9DulH5YsWYK6TOHGDXht9KX42+hRmLfxF5RWUZTDOMNv/vAbnDL4FCk+Y65Mm3P1Hq7ky5GgKYWalIApuTaTsjCnLwNSqMa0RA1QIm6zJ0P1IfhFb0K+A/P2RzgyN/3Xcb4x9XVKrV+iPgvCCKK+8Nprr6WcJhQK4bHHHqvSb2GHIkllawHhnGPhZwvxq1/9KnCaSCSC8845D8u+XSZXp+5HlXbEE68m+4sTybUZY0AkRl9ARYV/vhMAgL17N/y1Cta4cWxxdhAEEDImSjaT2nuLAm+LSXF4nyPTBpP7XPb967qlIdyGM++LPDaGUFDEM/El2EavcDv5ybVlyxY89MBDaNmsJdof3gHl5anXc3Nzc+t8vYwgiNph6tSpOPzwwwPF/eKLL/DSSy/VcImqQDXl2rGy88q1hfdeYsi1vauJ1W7SS4UvnDkTJbntMVeu7W2vu+1EKYUGuJrmioMrUbVsIzrSadWO5NwVUnPGYbGQlF+rV4grCbYjszZk2oZ0200XkjJrHZ/LeCEuxduWKc9mOu8QQh6RtsqDWwgpCbjFvOlCWu6tBN2cSYG2RxJuyc8Wt2SbmTNwWEqYbblSZv9kVvIgAIAz4ZVsL0thszCOA3cmt3InvmLqCOgWtMzbcgTQAgzgDEwwWJwDENi4dwN+Kdrs1COCtpnr4rMBK/eswFvr3sC5E87Bjf/vBhzWrnmgdNf/5To0btJY7jkh9zsE8P7zH3jiHd3taLcvRPWjAOYkZL5/zPiOOM9cuMfa6R8xK2K6bwS+y4P6Xr8dY5K1k046CR07dnQ+e46NqhO+8847UekuG3VZoP1T0+RlNVVSbSnR1vVaARsQNoQthdtuHBsRoUTbsCGE7XxvnOq+mtRQCAFhm3Vl4YizBeCt7Ooc1HFyJ6ERMa6rMR5m0odR+F4xEMa/ROFxApNCcm2CIAiCIOoyJNYmCKLWOeeccxKGP/zww/j222+rlPf+/ftx2223YeDAgZ5BIunAsiz07t07bvi+ffuqJQXPyMjAkCFDEsYZP348tm7dWqX8d+zYgVGjRuHiiy9GUVH0D2RE+rjqqqtwwgknJIzz9ddfo1+/fvj+++/Ttt41a9bgiiuuQO/evfHFF1+kLd+6Sp8+fRKGT5kyJS2dMrfccgtatmwZN/zAgQM499xz8fPPP1d5HRs2bMCwYcOwf//+uHHy8vJw2223VXkdDRXbtvH888+ja9euGDlyJBYtWlTt4x4Oh3HNNddg1qxZCePl5OTg9ttvTzn/8847D507d44bXlhYiEsuuaRKP+y/+OKLeO655xLGSSZwJwiCIAiCIAiCIAiCIAiCIAiCIAii7tOlS5eUBqInwrIsTJw4MS15EQRBpA81uJIx3HTTTVGhpVv+h/KCVXHSxhnV68s7Kkn0WzlIjhnvVYwF39etZ/D8gxU9Qi9HQCVD9FDKqOGo2p2txVJaNgVAjgyEM0gTvrw1wvkPnjhBEfE+HKJj89asWYMjjzwSq1evTjntH//4RyxatAihUKhK677iiisCxauKzIggCKKhEOR5VRJr12/atm2bNM7PlZUIVVGiWVlZicLCQmzbtg3XX3+9Z9IqzjmysrLQpEkTAMCYMWOwePFilJSUIBKJoLS0FMXFxfh//+//4cUXX8SUKVMCy8AJ4lAk0TX72RnP4uFHHk5Z2lNRUYHzzz8fE++4PY6MRPg+xZdqS4evIRnSUu2YQu0YMOak1uvScpZwJJzSdh0MCjdsQGW43PHLuLtH+Fr4zLP9XuGX+47r9MLdZ2ZMr+rLXO7P3/s/N1/M1/ZWpdGaZwbgnEZZsAB8++23GHjaQFx6yaVVat/VJKV7duOju+/E4BN6YeRLr+Lpwv14v+RAyvlYloX+5/bDzMX/wpg7/6Ck2kr6ZQrOfIIvzrWoy5VwmwIoUxil9zlgyrDl/1r+pb84nlBm9E34ze1I0BcRC0//Ud0TfRFEQ+fzzz9PKX5WVhbOOOMM5Ofn0+9gBwnOORZ9tQjHHHNM4DQVFRU454xzsHb1WmdZpV0ZFa/awsUEyRNd4+09ezx1AABgubnuB89MITEk3OGqTXqi87RyGkWt34932szEFJYVyuyFW/fUoj8p/RPOyhyhNrx1W2FIGv31bmFkGlUnN4q4b18Rln61FK/9+z947JHHcfPYmzGw30D069sfHQ/viJyMxujaqSsefuBhlOwvCbRtfjp36Yyf1/1cpYkoCYJoeHDO8eGHHwa+n1x77bUJPRAHjWrItWPdL8y+Bb0kplxbeO/F8eXazJNHIrm2KwrWbUD1WU3axLilJMJKnq3alpaexInLl5Rmu+JtV3atBNtauq0F2SzkvudSaB1SUmxXes298ZQ42+IhhHiGzNfKQMhS6SwLISvk5BlS0uwQC6l8QlAqb4Sg5d8WVGtZicOZFHmreE7bGhxcyLiW2paQpYTMlpy2yjLb38yC5dmvHKojypkEiymRsz5eWrat29vcmOAKxiRZDJB56za7DViOCFoKzneV7sTKPStQHnDit7om1Q5Hwpi/8UN8vGk+bNhgjKHngB645/VJOGv0WTHLyzjDOVecjae/nIYux3dx5NgWk3tyw/IN2Lt7rxM/MysTbY9q60w85vajyG8E15OMaVE63OMDJnvBYj8PYkxAZv41eleg+kwWzF+A+fPmR23LpMmT3LTG9UbntWrVqphur2HDhvnWdXBoktXEI9W2YcO2I/IzBGwVBgC2cGXaArbTZwv9WUm4wQQE0xPTCKf6LwXbMOTabr5CyPxs24Zty/fOC+57W/jCVBrofHXXF9w6uv8+YNa5E02alHBCpSSQXJsgCIIgiLoKibUJgqh1Lr/88oThZWVlGDx4MObMmRM4z3A4jJkzZ+LYY4/F1KlTa6wRlkx8PXnyZMydOzdQXrZtY+HChdi1a5ezbPTo0QnT5OfnY+DAgVi6dGmgdQBAcXExHnvsMXTr1g2vvPJK4HRE1QmFQpgxY4bnwdZYrFmzBn369MGECROwc+fOKq3Ltm0sWLAAF154Ibp3745Zs2YdMp0Qyb6Pn376KW6//XanoygZa9asiSn1b9q0Kf7yl78kTLt161b069cPH3zwQcJ4sfjoo4/Qr18/bNy4MWG8Bx98EK1atUo5/0OFSCSC1157DaeddhqOO+44TJkypUqy88WLF6Nfv35J5dSAvOYHnY3WxLIs3HvvvQnj/O9//8Pw4cNRWFgYON+ZM2dizJgxCeP06tUL559/fuA8CYIgCIIgCIIgCIIgCIIgCIIgCIKou1xwwQVVTnv00UdjyZIlyM/PRzgcxumnn56+ghEEQaQBc4Dd6CtGo2nTplFx9v34bPrW4xihYwzsiyFd+vDbuiXWfvPNNz2fhXCl2O4AZW4MdtWfXUGV558pnHIGZWrztpDx/buKxR6YGROW8CMBKUvv2bMn9u3bl1I6zjlmzJiBadOmVWv9J5xwQtJnIDF3mqcAACAASURBVAHg7bffrtZ6CIIg6jNBnlEmsXb9Zty4cYHidQ1wz4zH4sWL0bhxY0yfPh3hcBjFxcWoqKhAJBJBWVkZioqKIITAjBkzcOqppyInJ6fK6yKIQ5WEY2xUY+TOO+/Ef9/7LzIzM1POe+pfpuLXv/41wmFTYK3XKdtTUeJeQ6rtyFAAV6YCU6qtk8XeDo+ERYlYzKgREUHEjqS0XbXNrpUrvG1vEfU2Cq+AW+5lZiwH3GZsrHz8cm3mW87iLI+VhvviS90R0Nqy0D87W26LEHj99dfxq+N+hcsuvQzffPvNQW0M7/tlMxZMvgvTT+qFW6f+Fd/uK65SPo3zGuOh1x7AC9/OxJ/+ejPymuVJGZeSRTH13hU/SVmYI4vS/RNK5OUIurhlSMDkMmgxFzPy9Wuj1EH3yKK07JO5sm44YnS/VMqVRXn6NwIM1TvYsiiCaOjcf//9+PWvfx0obps2bbB48WKUlZXh448/RsuWLWu4dPWf6l7BHKebZ+IC+SEUCmHp90vRoUOHwPlVhCtwRv8zsXnTZievGpFrJyCmnDoSQYUxZlXf+0OHH6HuTd6+ddYkLyrfyq3bANuY/cP3YvH+qbzt0tgTYPDDmscucxIKyvZ4t9ucbNSoo8pPuu4qt9453gxSnK3DhcCB0gNY8cMKvP/O+5j+93/i7gl3Y8yoqzH8rOEYcOIAHHf08ejUuhPa5LVBi5wW6Ni2IwYPHIzrrroOD9//MJ579jl89+13WP7Dco+HoSrk5ubiH9P+gdWrV9P1gCAID8cddxxuuOGGQHHLysowfPjwGi5RFamGXFsGx4qQRK6tGt/M3/5CVeXabl6mXFt/1hMo6TYhh5ZBczBYThvSnNTJ4pYSVIeUrNhyJNshHoIFHkOqbYSruJxbUoRtiLHNcH/8kBJzm+GmSNvSUm8l3+ZKxs05d8piWZYSd6tt49yYuIqDmZNUgQE2cwTjWp7tCLM9zwNwpy3N9cxhwqxxAIxzgOv9D6c9ro+mlJIrSbduWXMGCCk/1/G0RJozjtKKEizf+T3yS/ITn4t1TKr9S9FmvLbyZawpWO32a0Aei+ycbFx06/m46+Xb0alnR2Q1ykLTlnnockJn3P3SXbh4wsX4/+ydd4BURbq3f1WnZxhmyCAgkhFQRJQFcZAkyYAomLioqNdwTbvqGj7Xa9irru4quCvrmjCwKuoCKwiiggISVHLQFURUouQwwDBM7qrvjwqnToeZ7sno++DY3edUOqG7T7196qlaaWl6H5h9pfb9mgVBp02zk5rZWIl/TekLym0MKjARuj8BmXkvwaSDuZfDWJhLnoBs2dJlGHN1tAfsv0b/Fy4aflHsnaM/d7768quoVQ0aNMApp54SM1s4HEZWVhYOHDiA3Nzc2GVXIHVS6sJXaGvBNtR1bVgKG08Ny7Aj1dYbxwCB4OW66eX46mxpJ5CJJcq2em0GSD9waIXczB5cZ70TK7brnHItbnCyhGVOK6KIrCcZfi1eK4IgCIIgji9IrE0QRJXTrVs3DBw4sMQ0hw4dwvDhwzFw4EC89dZb2LJlS+DGUykl9u/fj08//RT33HMP2rRpg5tuugk7d+6s1LaPGjWqxPUFBQW48MILcdVVV+Hjjz/G/v37A53BrKwszJ07F/fffz/atWuHQYMGYdOmTXb9JZdcgrZt25ZYx+bNm9GrVy9cfvnleP/997Fr167gjFFSYufOnZgxYwZuvvlmtGzZEg8++GDSgyuI8vGb3/wG48ePLzVdcXEx/va3v6F169YYPXo0Jk+ejJ07d8YNIkgpsX37dkydOhW33norWrVqhSFDhmDatGkJC6R/KfTo0QPt27cvMc24cePQq1cv/POf/8TmzZsRDvs3A+bl5WHVqlUYN24cMjMz0blz56gBZobrr7++1B87Dhw4gGHDhmHkyJH48ssvSwwESSmxbNkyjBo1CkOHDsXevXtLLHvAgAH47W9/W2Iawue7777DQw89hI4dO6JLly649957MXPmTGzdujVwDgDqc/ubb77B+PHj0adPH5xzzjkxBeuRZGZm4v777y9zG6+55hqcffbZJaaZO3cuunbtigkTJuDo0dg3KUopsWTJEgwfPhw33XRT1PZFMn78eHBOXQCCIAiCIAiCIAiCIAiCIAiCIAiC+CVQHrH25s2b8fDDD6NOnTr0GyJBEDWejIwM3HTTTVHLj/wwBeGCwyXkjDf6i0W8SkSTFXz6/Y4CbN5TUELdVcemHfvx9ddfBxdKCSOsAiJkYMwfCKvWRUikmLM/mDvQFr6MyowWNAOf47QtcuwrY7FG95WBGA70X5LA6rHHHsOll16K4uJoWUxJ1K5dG0uWLMGNN95YIe1IRHazcuXKCqmLIAjieCSRQeMkQT6+ufnmmxNK93O4GN2TlPEahBB4+OGH7es6deogFAqVqSyCIKJJRKptGDZsGH786Uc0b9486XqWLlmGNq3aYOuWLQhKtSOE2JFSbbeNUpq5jILbEPHPXyGVlFELXPxVWu0ifLlLQTg/6W2qSvb+55vAa38/uNofuxZAsFtYYnQzwjfjPo/1F5ktKF8GPPgibc60EolBy4yYXWfS/65+HQxxJtoIh8OYMmUKMntlos85fTDx9Yk4ml01k3eJoiL8+MlHmD7mKrzWqwdWT3gF7+87iG/zC0vPHIeGTRuiU7eOqJVaywrMmNKagXNfauY5Qm0j+VKSKA+cMXg6hsGNODvwj5coi+I8eAQj/x8QnLoTicGcR/6Rj5Rqu2lhzksZIwZBLiGCqDTWrl2LVq1a4bHHHks4T//+/ZGZmVl5jSKSJjU1FWv+syap66z8vHwMOOtc7N2txt4WiaKY6cosYEzws9v9RipYsRIyJycqTWrX06LaxBhDStu2UdcaMisL4e3bAyLuKCl3CRRv3Rq1jKelIaVFi8Q2yCG74AgKigutJNB+Tcqgeo8BCBeHsXPLTiydtwzvv/E+nn/seTx8+6P4n0tvxeX9r8SQM89DZofe6HbiGTilyak4vWU3DO9/Me64/rf48x//gjdfewtzZs3BquWr8NMPP2Hf3n3IyclBcVFxpUr5BgwYgIOHDuLW226ttDoIgji+eeGFF9CsWbOE0i5cuBDvv/9+JbcoNqV+R1SJXDvGauNkTVaubXrbVq7tT5bkyrWtaNi85v4y1X/UfU9wLazWUm0W0nLtkBUhK1G1I9jm6rXHPHBESLCN4Jp7CHGzLgTuSLSNQDv450GVxhFinpVwh7S4OxQKWWl2SLfRtD3EPGgFuL9t0P1lOwGVljQzTwub9TZzDiY5mAQY8+zv+2bPGum4FTLr9ZC6T63Lha7TPebM6aerckykRE+AxRiYhGoHoI6PZFYKbY6/ZAJbj2zGN/u/Rk5htDejJkm1jxXlYO7WT/HRpg+RU3TMTiBm5OYqDqSiH227tMFD7/4vXlr2D/xt/rN4eNL/ov1p7XRa5zhYaTbHqs9XBeo74cQT7HluzgnlX2bq2BqRPPcnLnMnIPPfP8lNQLZ7z248+P8exNCBQ3HkcNBH1bdvX7zy2isqT6wJyDSrVgW3BQC6ndFNt5uhsLAQ06dPx3XXX4fOnTujVq1aaNKkCZo2bYo6deqgfv36yMzMxL333ZuQ4yVZaqfUVmFTCQgp9HWuEmhDSkghlGxb/6n5b8ykh0ZmLexHrJ0MUQhAAFL4a9Q7Q1emL/7NRIBSCB2/NY9GyC3UOsjAchuAijFTYEDiXdJ1dJwYc3Sy+OLt0iC5NkEQBEEQNQ2604YgiGrhz3/+M3r37l1quoULF2LhwoUAgJSUFDRs2BCMMWRnZyMvL/asqpXJaaedhsGDB2P+/Pklpps8eTImT54MQP3gl5GRgYKCglJnzAqFQnjiiSdw3XXXlZhOSonp06dbCXBaWhrq168PKSUOHz6MwsKy39BCVBx33HEHtmzZgmeffbbUtAUFBZgyZQqmTJkCAGjYsCFatWqFRo0aISUlBQUFBTh48CC2b98eV7D7a4NzjjvvvBP33HNPielWr15tBwpxzlG3bl1IKZGdxI1njDG8+eab6NWrV0CGH4uZM2di5syZaN68Ofr06YNOnTqhUaNGANSkAT/99BOWLFmCHTt2JFR3y5YtMXnyZHiel3B7CZ8NGzZgw4YNeO655wCoc6B+/fpIS0tDYWEhsrKykg7YNW/eHFOnTi3XTeucc7zxxhvo2bMn8vPj36S6a9cu3HbbbbjrrrvQs2dPnHzyyahXrx4KCwuxc+dOrFmzBrt3lzw7p+F3v/sdzj333DK3mSAIgiAIgiAIgiAIgiAIgiAIgiCImkWXLl3QuXNnbNy4sUz558+fjz/84Q948cUXK7hlBEEQFc9vf/dbjB8/HkIIu0wW5yP7u3fQsPvvEiwlMLpXD0hD7NdgAISzDtCjBfUAN2DmssO4Z2RiA60rk/fnr426/yWwaVYDpgcaO2vMa1cuzgAr1Ab8TbcGK7Pe7BemV0qAWZmVaQRz7NoxbNjOIqaGGZoXMQeA16QBtZWBEAIjRozARx99lHTek046CWvWrEHTpk0rrD19+vTBTz/9VGKavXv3QghBE3UQBPGrJJH7T9PS0qqgJURlkej36rvHjpUsdS2F559/HvPmzcO8efNw4oknlqMkgiAMpX5Gx+latGrVCtt/3o6hQ4di0cJFSdV54MABdDn1NLz33rsYedmlQKSUxPR/pJausKBUG5HdUvhSbmlEKrZ75Yq2mdG9KJm2lBBQkhgAEFIivzgf6SkZMdvtNWuGk374PqltLRMpKXFX7V67JtgFdG01LNg99Hu48bxhEszt5TLdbYXq5cf7vI5Ufrmlc53XLHUf3TQyUAeDgEQ6Y7izXh0cEWGsLPDH+0kpsXzZcqxevgKbHn0EQ4YOQcvzz0eLgecio8VJcVqZPPmHDmHbF4ux6dM52Dz3U+Qf9ico4wBW5Jdv0jDPM6JsX+plxE9cy7ys9EsLuqxsm+vX4Fb8FZBN6bxMy718rakjXmOuLAr2NeBKtZn+j9kD58dCIqTakY8RBzoyLuFPUlau3UgQRBzeeecdXHfddUmP/TPjromaRXp6bXyz/huc2vFUZGVlJZTn2LFj6Pubvlj67VKkN6uN2qHaMdMxxuKfJ+Y3hQqIX+a89HLM5bUGDIi9vOdvkBtDwJo7fQbq3fv7pOuXRUUoXLEisIwBSO3ZEyjD+OPtB7bhu6UbcHDXQRzclYVD+w7hyP5sHDucg2PZucg7lofCgkIlvxbJvQ+rG845pr4/FSNGjKjuphAEUcPhnGP27Nno0aNHQtcc119/PYYNG1YtEyqW+H0HxPwpNlgAShRwMxtfiJ8pqging2zaZ8oJttf0tLVklgFM6t+GmVSSYCkQ6LRJDinDMEJtKbmOeQhwxlXkgwlwCQhwMAhAepCMqTRSpWEmLySkZOBKqwvGJIRk8CDBGXQcRYl1BQQ8+1u5hGQmPmP2tfR/EtfXGoGJnLjfLxXGscv1hut94QuqzUTXgJnU2uiSOeeQjiDbF4/7edRE20acrPrZEgjkMZNxS2YmCGOAUJdHEgxMSAjmnz6cM91WFVfyRdoqPsWZBynDAGcQYSXzVseKq8PHVYyKcw4IAQkj/QZyCnOwdt9qNElvirb12qF2qHaNuQegMFyItfvW4Nv936BYFMUUxqtbIzwbczDibNhHDs/cM8EALt0YB8fe7fvw86adgXobN22sJfHm/g0jMTf3ciDiuDM7AVmgffr/gQnIpMS6/6zDt/9ZByEEjuXk4Oefd2D1ylVYtnR54P4bw6j/GoUJr01Aeu1SPucYsP679VGLO57cEQUFBXjl5Vcwbty4El0oR48exYoVK7BixQqMf248Lhx2If4+/u84+eSTS647QRgY0kJpKAjnK2c1M58HgGASSnwtVDxPckgmAHhKvM3UZ456IwtIpj+mdABKmolpGGwk1pznnhZ0Cyl1nAswn29SL4v3eS2dSQj07G46j3pv23iVSeF8LwTeS3Fu0zGf85ETKgTrTRzTNoIgCIIgiJoAibUJgqgWMjMz8dvf/japgXlFRUXYt29fwuk553jqqacwduxYHDp0qCzNjMkzzzyDXr16xQwQxKKwsDAp0fWYMWPwzjvv4LPPPks4T35+foli1kjS09Px1FNPlSokJsrP2LFj4XkennnmmaTyHTp0qELP218qt912G1588cVSB+8YhBA4cuRI6Qlj0KhRI8yePRv9+vXD3r17S02/Z88eTJs2rUx1GU444QR8+umnSc3ETZSMEKJc7y1zHrRq1arcbTnttNMwYcIEXH/99aWmLSwsxJIlS7BkyZIy1dW7d++EJP8EQRAEQRAEQRAEQRAEQRAEQRAEQRw/MMZw+eWX489//nOZy3jppZdw2WWXYfDgwRXYMoIgiLITb7xv27Ztcckll2DGjBmB5YfXv4EGZ9wGxkMocSRw1DBfX4UlS0wXsU7qwb5g+GDpYfx+RDNU5xgxKYEp81ZHL7ciMT0gl/mDJ63Uyg4AdeVUwYG4aoCmEVM54intdDMuEpPOwPTgUZfAYLo4B7osA/V+KWRnZ6Nnz5748ccfk87br18/fP755wiFKnZowNVXX4233nqrxDRCCMyZMwfDhg2r0LoJgiB+KWRkxJaYEscPbdu2xdatW0tNl9jokvh899136NChA7744gv06NGjnKURxK+bskq1DSEvhAWfL8Bjjz+GPz3xp6RknkVFRbjyylG46/d3Ydxfx0XVK6W0QhZTrpGwSMfcLOGKs6XNr8zbeo2E0VEpobZ2qkiTDL7AKq84L36jOQerzu8rKbFn7ZqA6wVw5UDRfyZdrOVmrTtZFIfqovLAJFSI6Mf6z2IdcSWmipaJcZtHHQ2l8vKfGwHOQw3q4+vCInycm4vVBYWQANqFUjC6bm10gcCuuZ9hx9zPIBlDRquWaNKjJxp37YZ6nTqifoeTUeekE+Gl1oq/G8Nh5Ozdg8ObtyDrh43Yt+4/2L16NQ5s/N5KvoLbCRyTEuFyOjKV6ElLsxnzH6FE2Uqe7VnRFOe+eJuBa7kQ19JtDsb1MnA/DVyJGPdjEMyPe7gxD19M5h8ku4T5KWOGJgIC+xLW4dcdwyCIquDHH3/EtddeW6a8NAFc5ZOs7NxQt15dfL3+a3Q9pSuyj2QnlCc7Oxv9ftMPa75fg3q16sdNF082WrB8OY785Rk0fOYvSDn11DK1GwByP5yF/AULo74meN26qD009u+saUMGI3pSTyDnjTdQ5/prwRs3TqoNeTNmQmRnR30DpV88PKlyDM8//gJef/31MuWtyXDOMePDGbjwwguruykEQRwndO/eHTfccAMmTpxYatrc3FyMHDkyKRdMRVJdcm3T5zVFmKoCZbIS5NoMgHR7UdLKtQFAunJt5shndW9cmCmvmFJHC0iACXB4kBB+C5lURTCVS0DFYSSLiLLIsBbUepBM6FiKKsWDBAfXMm0Th4GOwzgzgZlZvPS1pypPXyfpF6ofK2HEyCqBP2EUrJDW+e0eEQJtCSvm5eCQUouvofrRSrCsoxP693g16RXUpNjSmn/hmR/9wZRU2/jBuald7SWtKbdHHwC4x5VjSQexJGd6djEOJpXsXCAMruNVnDGEpQRjHrgRCoNBMgZID/uP7cPeY3vQLKM5WtdtgzqpdeKfmJVMblEu1h34D9YfWIeCcIGOQ5gbIdT/9J7VW8H08YWNYTCmBcqS2f3OtWicM66OO+NYtXBNVP0NmzbTR5PZOIkSL+uWcBV3UUJtIznXsRNzruh7Pkxr7TkH4ONZH+MvTz5d6n44/fTT8fAfH8bIkSOjJh2LmoRMs+mnTVHl7N27F93P7I6NGzcmdgAcZn8yG4sWLsIrr7xS5v5gJCleCvKL853YqYrcqfe8miJPSbeVBF5KAanl/XDSqzej+rySjAEQkIJDchG4H0flCUqqhZDGt69eS+HI9H0iP8KjhNWRn/+R+fX6KMF2jO+GWCJtkmsTBEEQBHG8Q78MEARRbTz77LPIzMyslLIbN26MuXPn4sEHH6zwH0F79OiBJ598skLLdGGMYdKkSWjXrl2llH/yySdj+fLlGDNmTKWUTwRhjOHpp5/GG2+8gbS0tOpuzi+OtLQ0vPvuu6hVK/7NYRVJx44dsWjRIrRp06bS62rTpg0WLVqELl26VHpdRGK0adMGixcvxplnnllhZV533XV4+unSA9HloVu3bpg1a1aVvU8IgiAIgiAIgiAIgiAIgiAIgiAIgqg6/ud//gcjR44s1/0xN954Y5knqSYIgqgI4g/MCg4Ku/OuO6NSFOXsRM7WOTFLLVm0HSdL4KkzPNg+9ZftOliEReuOJldHBbPwPz/j572HY64zA265HThp1/h/7jZzZtMEdVSwr/wBk7CDec1AXDUIOboNJrd1wTG/bW4TooZou4Mzf+F89913aNWqVZmk2nfeeScWL15c4VJtABgyZEhC1xiTJ0+u8LoJgiCOBxIRidWuXbsKWkJUJpU15iUWeXl56N27N/bt21dldRLEL43ySrXdjslj//cYZs+eXab78J8f/zz6ntMXhYWFMYwoTjvN5E1Ovb60RVprvys3MtJslV0iLIVeLmwaW5IUkFIgvySxdjWz//sNKDh6NLCLXLm22lwWo4vPnC2F3ccsmNO4uwJ+8mAp/iBrFlivtFTmtXoe1DjzQBnMCnJipfMAdE9NxcMNGuClJo0wvnEjPN24AU5PTQXXaTgAJiWObf8ZWz+YjpV/egzzxlyD93ufjYltWuOtTh3wbq8emNK/D6YOGoB/DeiLSWf3xGundMQLLZvjn9274YPLR2Dh/z6A9e++g6zvN4BLCc9IrZ0/jzHsKC6OdUiSYuvGbZg1cRa2fb8NHB48LcjmnFupNudcLeceOMxy7i/X8icr5gYD5/7EYFYyxlzNGA9Iotz4hX1tpWVOg6X/4MajYoqi/OKCywiCqHSEEOjfv3+Z85NMt2bTuHFjrP5mNdIz0hPOk3UwC5lnZCIswiWmi/dZXbhmDfaefyGyfn8Pin5IPgZbsHQpDt13f7Au/Vf3xhvA0zNMBD3w/eI1b460QYOiyhNHspF1z/1AKd/Fbpli3wFk//kvUdcy3glNkH7ZpUlvEwDMnz+/TPlqOrM/nY0LLryguptBEMRxxmuvvYYmTZoklHbu3LmYOXNmJbcoPqX2TZw5umIXUEr5MRKYyYniFuP2u93fh+H3t8D8XPYbkyHw/WkmXjLCaVc67U4Wza1I2K7Vv4urvqb658FjnuqDmr4q88A5A/c8cO7B4zoN4/rPLOd2HWcheLqsEAvBA3fyheDxEDjTaWGWpahH/ccRApchv9+sJ6jyuPPIPXAesm3jpi1eSPejQ+CMI8RDYFD9a7Vv9cRUzjYyLTWHBBjngAQ4M7Ek/VxPjMU4UzJofQyMOtpc7HAteZYw9weoMpmWeluxs548C1D7UR8NXabfPns89H7Ye2wPlu1eglW7V2B3zi6EZcnXexXJzqM7MH/rXLz33SSs3bsGReFCHd9hgUnAjMzagzuhmD6OznoOdR5BmnNJ7wupJhjjjGHrhq1R7ajXpJmWaXvgjPn12LLdf0ambu67MFO+qf8r6XqsKEl8mjZtijmfzcaKNStw6aWXxpVqAwgE7fLz8mP+lvHRRx+VSaptyM3NxXXXXYfnn3++zGW4pLIUHYtVsVIhjXZfSfWFnfwQ9lECkEJAyrAS9AMQUqWVUkIIJZC3ExxKph+V3N/cP6MWSXOwlJCbMaiDaGTzThSTmUii/371/2J8sOuVEjJwmO3kjoY4N+X4Uw4El5WFsk6+RBAEQRAEUZGQWJsgiGojLS0NH3/8cYXfaNi/f3+sXbsWg2L82FRRPPjgg7j//vtLT1hGmjZtinnz5qF9+/YVWu6oUaOwatUqdO3atULLJUrnxhtvxNq1a9GvX78qqS8lJQWjRo3Ce++9VyX1VSe9evXC9OnTq+zG886dO2PlypU477zzKq2O8847DytWrMCp5ZgB+5dOWloaGic5I3d5GDlyJFavXo3TTjutwsv+wx/+gAkTJiAlJaXCyx4yZAgWLlxYpfuKIAiCIAiCIAiCIAiCIAiCIAiCIIiqo23btvjggw+wdetWPProo2jevHnSZWzfvh0PPvhgJbSOIAiifEQO2u0/oD9O73Z6VLrD614rsZSE65H+kihijQFjwNvzD5ZafmXy5mfrEKu9UsvZzDpXUsWcPzPgNjAUkzlqMMb8R6ZGRKu8ERWaQbT2MU6DWfSg65jEkF6VRHw5e81n+vTpOOOMM5CdnZ1UPs45Jk6cWGEDSuPVkci1xZIlSyqtDQRBEMc7GRkZ1d0EopzcfffdVVpfUVERxowZU6V1EsSvhiSk2obzzjsPmzdvRosWLZKubuXylWjbsi1++uknVbyRtDhSbbAIqbaUEUITR+wiHZG0MGncPwYJqftjShKjlTEoFsUoKM5Pehuqgp+XLnF0PxGeF6YHQEdM5mR8XJF5IuXcnEmr55IsWLaMkce89v98QbZEhIBbBtMaUTNnviRb/Zl+Oaz4qLkXQquQp4Xbqg4j33bzeQA8nS8kgeLsHORs34bDG79H1vp1OPz9BuRs3YLCQ1ngQljtDkNkG1Q57h8HkCfKL7yRUuLNZ97G7y+5F/eMvBeH9x/WQjGuZWIePHiObEptGWeOkApBqbY/SZgSfQXiGWDOPjXruIpLOPI2ZuMZsPlseCPOh0GkOCqwLiLP8RyHIIjjgauuugp79uwpc/7x48dXYGuIWJR3soEWLVpg2aplqJWW+AQme3btwaxZs8peqRDIfX8a9g4ajP1XXYPcGTMhjuaUmCW8bz+OPPVn7B99NWRe9EQl3oknou7tt5VYRr377o0ZMM///HMc/N3dMcsFgt814d27ceCaaxDefyAqXf2HHwIrw9jqjRs3YsuWLUnnUlW7AQAAIABJREFUq8k0atwIi75YhIGDBlZ3UwiCOA7hnOOjjz5K+DvummuuQX5+9fWzmdMHiktpcu0SsseTa8OIZJ1iAmUmKNc2feiAXDsgfvYnUzKTJqk0HNzjvkRbS449I6JmDFxyK4NW+mdfsM0Y0/1TI83mVmLty7KNRNt/rtIoabGnhdychWCmr1J1+zJsK47mTL32PHBPS78jRd8sZNPbyapM/xgcTJq+Muxv94zBL4srOa/qG+uYgJWQc3AdK2Jcy6EZV7EooWS/nHHobrUWYRthuT5+zoRWElBBCgk1IZbTL+f6OHqm7871n78lOr0Hpo+ZmWyLM47DhYfx7YH/YMG2eVi7dzV2Ht2BwnBhCSdx8oRFMXYc/RlLdnyB9757G7M3f4QtRzYBkFb47XF1fqh96B4nff5wI8BW6xh3jh3X22bSmviHZwTvHvJycqPaVadRCy1PN/dveMF9ZvapfT/4knl1Whi5vBPLsrd4lP6Ztm/fPlxw3oUY2G8g3nj9DeTl5UVNPObGVswbf//+/Qnt9/r16+P888/HnXfeiUcffRSPPPIIbrvtNgwaNKhER9Ddd9+N2bNnJ1RHSXDuKRk2JIQUAISSUUstlpYSEsJulxBqokIj1AaMZFv6MUobdVX/BCTAJCSTAHcmTjTxWSl1uaoNRnwd8y/iHwBrUpdOzUIIu43MSL3LIdiOfF0WwTbJtQmCIAiCqG5IrE0QRLXSqFEjLFiwALfffnu5yzrhhBPw8ssvY8GCBWjVqlUFtC4+jDGMGzcOb775JurVq1cpdbRv3x4rVqzAxRdfXO6y2rVrh2nTpmHy5MmoX79+BbSOKAunnHIKFi1ahA8++AA9e/aslDq6dOmCsWPHYseOHZgyZUqlCuZrEsOGDcOSJUsqRXocixNOOAFz5szB66+/jqZNm1ZYuc2aNcPEiRMxZ86cCi33l0iTJk2wbds2TJgwAWeddVal1dOxY0dMnz4d06dPr1Q59S233IKlS5eiW7duFVJeeno6xo4dizlz5qBhw4YVUiZBEARBEARBEARBEARBEARBEARBEDWXVq1a4YknnsD27dsxdepUnHvuuUnl37RpU+U0jCAIogJhjOGuO++KWp63aykKDqxLtrSAzCK2EInFTOs/Z/hifQ5+3FU9g6Y37TqMz9f+HHswpIQdLOwPXFaKrWhBmBqECZ3KPtoBynbIc1TOklRSzPk/EENMFRi/5+7fOOWZNsr4aY43HnnkEVxxxRUoLi5OKl96ejpWrFiBG264oZJa5tOrV69S02zbtq3S20EQBFHTKCxMTOhQkhSAOD7IzMxEmzZtqrTOtWvXVml9BPFLIEoSEklpfYgSsp544onYtm0bBg8dnHS7Dh48iDO6noGpU6YqibZVrxipil95lLBEKhmLhITUnhQpzHZKQAthlIBaQkr1Skgoi7SzYVICx4qOJd3+qmDbF1/E2f3MkdUE/FyI7MG63URXLi2k0XXp/MyIoqJqiiqLx1hvxF/uMldebV8zaG2UEWYbnZWbh/nSa2iJNoCQfvRsGqbyG8G21XZFlufn8yLa5e4Tt92npabE3PNl5af1m3B15rX4f6MfABPcEYkp2ZTHg4IxJdPyJWTMiM+YllRxo99yRFLaDMW5uzXQcQ1fKmUOpF1i3U8scByBEuIVcWRDJNUmiMrl3//+N6ZOnVrm/JmZmWjXrl0FtoioLNq3b4cvl32J1NTUhPNM/tfkCqm74IsvkPW7O7Hr9G7YN+JSHPrfh3H0Hy8g5823cPTV13D4scexb+Rl2N3zLBx9+RUgHI4uxPPQ6Pm/g9WpU2Jdqd26ou4dsR0KeR99hL3nX4i8jz+BLCqKWi8OHcLRVyZg7+ChKNrwfdT69EtHIv3yyxPb6AhmzpxZpnw1kWbNm+He++/Fzj07kdk7s/QM9FVOEEQczj77bFxzzTUJpT127BiuuOKKSm5R6ZRLrg0kLdc2y03fKqoIpx8VV65tlzl9OBZZHwvKtfUjt4JhrvvJ3J9sCXAmdGKO6JhrGTK3Mm2P+31VDu5Itl1Jtu6r6vrUxFFKoKxk11wLux2RNjPLfUkyl8zm87RIW/WPfTG2EYSbdjMYebORKbsybgbOQsEjIpkWkntKysz0fQEMYFL3oZVHW09EpoMMYJBC+kJm3fe25epYllFtc87URGPMqdu5d0BJoY0I2j8Wpu9v9ovnhXRb9b5l/j4UUmLvsT34et9azN0yB4u2f46v963BlsObcCBvP/KLY09KEklhuBAH8w5g06EfsWLXMnz004d4Z/2bmLtlNjZmfY+84nwnBuHEJuw+NtuijqFztvjyc30OqW30/GPOVTrGzXlsziuG4sLo60qPS33MeeBYM+60jZtokD8Zmb+vYe/tiH1PR2IsW7YMd9x2B7p26Yr58+aXPBm6BA5lHSqxvBEjRmD27NnYt28fZs+ejb///e94/PHH8cQTT+Cll17CvHnzsGfPHjzxxBNISYkdo7r55puRk1PyZDilwRlX6msdYPUnB3DirFpUHZZhJcc2y6SEcCY4FBBKjA1pyzOibCPOlkLYZaoa6QQbIyZeDH7sWdwYcSz5trmfR4WB/bg40/VZLTgLlhGrrlh1lrSsNEiuTRAEQRBEdRIqPQlBEDWF+vXro3PnznHXN2/evNx1tGjRIm4dDRo0KHf5sUhLS8NLL72Ea665Bg899BAWL16cVP42bdrgrrvuwi233II6MX6AOvnkk9GkSZOYeU888cQytdlw/fXXY9iwYXjuuecwceJE7N27N+G8rVu3xrnnnluiBLxx48aYOXMmZsyYgT/+8Y9Yty65wT9du3bFvffeizFjxkQFEjzPK/F8atSoUcL1dOrUKe7NweXdx4bSzv+0tLQKqadNmzY4fPhw3HXlhTGGkSNHYsSIEVi5ciXeeecdfPjhh2UeWMI5R8+ePXHhhRfi0ksvRbdu3ZKe7bmkbW7btm2Z2lUSHTt2xNGjR2Oua9GiRZnLPfPMM7F27Vq8/fbb+Mc//oFvvvkm4bz16tVD3759MXDgwITzMMZw0003YfTo0Xj99dcxYcIEbNiwoSxNR5cuXXDrrbfi5ptvRnp6epnK+DWSkZGBW265Bbfccgt+/PFHzJgxA7Nnz8ZXX32V8ICFePTr1w+33347rrzySoRCVXPJ3KNHD6xZswbvvfcennvuuTLdFN+gQQPccMMNuP/++8v1fiIIgiAIgiAIgiAIgiAIgiAIgiAI4vilYcOG6NGjBw4ePIhvv/02oTyVOdEwQRBEssTzJjMwjL56NB588EEcPHgwsO7wutfQ7Ny/o+TRwZFGJFOTEZExbTVzdV0x8kupUzBISLzyyX789eb49wFWFv+Y+TWEjNR9aaS/F/0Bq84AS3CYUcqOXjtaRIVI+ZYvNuN64B9zBjUHU/sEXkmA8aC0KiC1ihygGUdkFVhWFhFGNQq6hRAYPnw4Zs+enXTeli1bYu3atXHvi61oLrvsMsyYMaPENMXFxVi9ejV69OhRJW0iCIKoCeTm5iaULtb4BuL448UXX8Tw4cOrrL6DBw9CCAHOY1znEQQRRamyjnJItW0RnOHTOZ/iyT89iccffzwpQUhxcTGuvfpafPXFV3juH88ZmzYYY6ocI3cxnS0GJdWGhAz0m5ToSAjhKLjV/4X0BdoQUstifFW3ZBLHinLQqHbNigFKIbD9qy9sLzzqUEUsMP4ZIw2SRs7lyrPh95LNJFIMMtDndNO4zyOrNqWyqJPEXRvstgq9juu1wnkehlTeKumWo9onbC3u/33ZD9NlSWYkOaYuQDh5YkU04p2t9ThHfc5xRIg4KcrGf1Z8i8Hth+K033TBH8b9AR1POdmXUkELzKAlYkYWxXwhlFrii9aMMM3oyW18Au7+N6I2P19UTIH5+9JgxG5W+Mai8yU7To8giPJx0003lTnvGWecga+++qoCW0NUNqec2hnzFs/D4H6DURRDLB3JJ598gvz8/AobT47iYhSuXo3C1auTy8cYGo59BrUSkTgDqP/A/SjetAl5cz6NbsLmLTh46+1gGRlIPa0LeJMmkIVFEDt+RtEPPwJxvqfT+vVFw2fHuWbLpJg+fXqZ8tUEMjIycOqpp+L8C8/HTTffhJNOOik60S9ogk6CIKqWt956C5988gmysrJKTfvxxx9jzpw5uOCCC6qgZfGx8YV4lPaZGO+ncZgecbzpsPx1UUXoBaZtJm10W00PTUVGjCDYiGMZ42BSQjAOxqSeQIsBUoAzT8c/AC61YFbHTgAPYBJCCnC7C1QZKl6iagR3YidSp2QqHqOWCzDuqW1gKo4hJYPHjKRawnHc2rIhoSeEklpgjYj+pRZU6+eB3+iZ2XlWZ636yLbfyrU4G/5v9IyBS2bLhWRg3I8lcBlULbthicBkU1rErTTPRsLty7ilYGqfCQFAwmMMAhxCCnjMQ1iGVWv1bRcSUkmNpT72gsHzPECE9XH2/JPHDeoIdc6EIZBTmIPswmxskyr6IaQAYwypLAUhLwSPh3SsR6A4XISCcCHyi/NRLIr0EdRCYR0v4MxT54xzxvoTfEsdnwhGg8xxsjEHPfEX00EaE8tgEuAehxRalg6m7ouAEqZDMjRuFu1x4jwFnGtlt763w8RROLTQHEay7sRK7HvIvV8jOlYy5rox6H9uf7WJQiL7SDZ27NiBb//zLebPnY8dO3YE2rPj5x0YdsEw/OPFf+DWW2+NjpXouuL9TtazZ0+8+uqrOPPMM2Oud6lbty4eeeQR9O7dG8OHD0dBQUFg/a5duzBhwgTcd999pZYVD3UWCKijrs4HAQnGBJjk+v0PJ0CohNocAJgA4KlzSUp4zMRiBSA5wIV+h0rAY9ahrYqRkEZ8HuNj1LwvErpkZcFH93NUfQbAjy3DiZ06cWjIiNf+5vrlOtFQf7VEgq2M2jaCIAiCIIiqhskaNs3HqlWrcNZZZwWWhWqfgA7/vbGaWkTURH58vSVEUbCDtWHDBpxyyinV1CKiIvn6668xefJkLFiwAOvWrYvqTNerVw8nn3wyevfujcsuuwwDBgxQwZNqJhwOY+XKlVi6dCk2btyIPXv2IDc3F5xz1KtXD82aNUO7du1wyimnoHv37kkLp6WUWLx4MaZNm4ZFixbh+++/jxLHNm7cGJ06dUK/fv1w+eWX46yzzqLO5nGAlBJbt27F8uXL8e2332LTpk3YtWsXDh06hJycHBQXF8PzPNSuXRsNGzZEq1atcPrpp6NXr17IzMxEvXr1qnsTaiSbNm3CokWLsG7dOuzYsQPZ2dkQQiAjIwNNmjRB69at0blzZ3Tr1g2dOnUq943HUkqsW7cOn332GZYuXYr169dj69atyM/PD6RLS0tDmzZtcNppp+Gcc87B+eefj9NOO+24fq82b9487sQC1fH9nJ+fj1WrVmHNmjX49ttv8cMPP2Dbtm3Yu3dv1PEA1KDy9u3bo1u3bujTpw/OP/98tGzZskrbHIt169bh448/xldffYX169dj+/btKC4uDqRp0qQJOnXqhJ49e2Lo0KEYMmRIxd0YUg6GDx+Ojz/+OOa6SZMmYcyYMVXcIoIgCIIgCIIgCIIgCIIgCIIgCIL4ZSOEwBtvvIGHHnoIBw4cSDr/HXfcgRdffLESWkYQBBHEHcwVc52GBZYFB2098tAjePrppwN5GU9F+2u/hhclCYulk3L0VNJPIyH0iDl/vbTplR7LrpdGWxUGZxJznuiE9s1rlbjtFcnm3Ucw8P+9j+KwQFHWVuz/7M+B9XUb1MVby//pD7hknn7k8LgHj/l/nHGEeMguD/GQXW7yeoyDc08P2OT2D2aYJlOPzJF4R0q6zaBef0Cwe2RZYDBepNjKpHBeKMohuHLbUZUcPnwYPXv2xKZNm5LOe+6552L+/PlVKtnMz89Henp6qeLAu+++G+PHj6+iVhEEQVQ/O3fuTOhe03A4THLkXwgXXXQRPvnkkyqrb8WKFVHj6wiCiKaypdpWX22kIwDmz/8cl1xyScyxCaXR/TfdMX/RfNSqVQtgWsICQNo+pqpVSOFLnMw2SrVcCYGUECZshNrCiLTVMikFBASEDGvpkHrs0rhmjV3ZsWI53h1+oRX+mNGBDNB9TLXMA4Onl4f0uhBTj55e5jHppFOPXEtkTLme0QpFCKU4fOmQkXUbgZQvUZImMmDlWdCvnagBYF8r4VcYJrrAIACETT6p0gub10QZ/OfCKdeNTsBpi2mgX3e08qyk03xFfiH+mZ1TQoryk5qaigEX9Mfdf7wbJ7Vq4Uu1wbVc29OiKL1MS8I8K5NSr41SzOPc6dP7cQkG2FiFEWYx+xyIGXuAH2+IKYqK+BBJViSULDXp/UkQ1UWtWrWixk0nwpVXXonJkydT/6sUIq+dYsfkETdNQLqmrXHutYqRKLp5bX4jsbQTgviThSz9aimGDR2GcDhc6jZMmTIFo0aNSngbC1euxL5LLy+13ERh6elo9NxfUfuii+K3Ica3rywuxuGHHsGx9/6VWD0lrEu/8go0fOZpsNTUhMqKZNOmTejUqVNSk8VUFZxzpNZKRe202qhXrx4aNmqI9h3a49Qup6Jnz57IPCcTDRo0AOBfz0XurZi/L0RIQ5Nul54IhCCIXwdffvkl+vXrl1DaevXqYf/+/Ugt4TO5qj5vKzNGYqTY8daZ4qOK0NcO/vd/xPWDRsVHzARjkdcMSnYtdK9YCP+3fH+ZsGnNMiO5VjERqW8N0Oml6bn7k5qZdb5o229TYPIz234nkmNWMvs/vVoLxaFiCWp/+H1VSH/aKG7y6t/dzWWXmTyb60fJzPeSkgSb5XYybT2ZuFnvC5nN5ZrqZwuo/ark0Cq3ENKX9NrJxqWSYOuJ3NTxcuXCat8KKRCWwo9JQUAIAYEwhNDrIGxsS8iwyuOkERAIi7COiwkIEwuTKg0ACAhIoVXJ+hgJHVeTUtpYG6QRKLuTlKhtcqNwPv5xY1pgrc49LStnzj0PUscfnGWMMXDJA7EKf+JzM8k5x7TXpmPi2H8Gar73mSdx3X9fGLynQz/34yPqfg3u3K9hjmUwVqL6Q+69GuZ5rFiJCAv8+9/v47577sOB/dH3G874cAaGXzQ8sIvMWbto4SIMGjQoKs/LL7+MW2+9NcY+LplXX30Vt912W9TyTp064fvvvy/ztdjcLXOwO2cXPO7p/anvleEePGbuk+EI8RR9X0wIIebB8zx48ODp+2c8c78MODxPxbMY84XorvDcTCznRJ2UmN1K8Z3zyZwjgXtj7NHzFzjXt4FYFmA/a62YHwCT+jx29oV7TRx5rVxaDKwsMTG6fiYIgiAIoip5fMKFCFV3IwiCICI588wz7cxTUkpkZ2cjPz8foVAIGRkZNUIYGgvP85CZmYnMzMRmmE0WxhgGDBiAAQMGAFADIo8cOYLCwkKkpKSgbt26SElJqZS6icqFMYZ27dqhXbt2GD16dHU35xdDhw4d0KFDhyqrjzGG008/HaeffrpdJqVEbm4ucnNzIaVERkYG0tPTKQBUyaSlpaFv377o27dv1Lr8/Hzk5uaiqKgIoVAIdevWLfHHquqka9eu6Nq1q30thMDRo0ftd2JNbjtBEARBEARBEARBEARBEARBEARBEFVHTk4OLr74YixcuLDMZTRuHCmiJQiCqBkwsKhhjbfdcRvGjRsXkGxIUYgj372NRj3uiVlK7JHAweUMRpPlLrcjXOOUwyCExLPTd+OlO9omvmHl5OkpK1EctqPjotZLKbXc2pVNKekYt8MlmZ/GDrg14hnm/5mBlnAUVK4Y2x0wah4jmsScMlQD/ZexjnEk5ZVe1BTWrVuHc845B0ePHk067z333IO//e1vldCqkklLS0OjRo1w8ODBEtMtWLCgilpEEARRMzh27FhC6Ujq9sth1qxZ6NmzJ9auXVsl9Z166qlVUg9BHM9UlVQ7kkGDB2LT5k04u9fZ2LFjRymVBFm7Zi3at26Pzxd/jk6ndArUY3qkaruMusiVQRnhk7QCI6bTSykAzpXsRQtcrHxZSytFOIy84lykp2Qk1ebK5Kc5swOHSQBWoG0EPy5ur1y7jbTcKCh34THyeFB7hBt5kPRzuN1NFpHXfcUgrXDbxBA4fKm1WWfSc2YEXEqqrdbrfKbtTnoJacXgrkCbISjX9vvogGTRcQrtIYs6g4PyVFVG77Ra+Dw3H9uKi1FZFBYWYu6H8zBv1nycd8lQPPPK0+A8pKXa3EqhIiXaJk7BWHBSLzdm4Yui/P+b88EVRcWLPURJtWOsi/eaIIjKoVOnTli3bl1CaTnnuOWWW3DLLbege/fuldwyomJwPmyN3RFA5jmZeH/Gv3H5iCusGDMeb775Zoli7UhSzzoLTT+ahWNvv43cT2ZD5pR9Qom0QYPQ4E+PI9SmTdJ5WSiEhmOfRtqAATjy5J9Q/PPOpMvwTjwRDf74CGpffHHSeV0mTZpUZZJXzjlCoRBqp9dGRp0MNGjQAI0aN0LTZifgpJNOQus2rdG2XVt06twJrVq3hudx55tdP+Pm+jbWpJ0EQRAVT9++fTFq1ChMnTq11LTZ2dkYPXo0pk2bVgUtKxkrAo5HxERC0QUgbqyEwS870pNh+seRv667L0zbIh8BI3DWImkmIaV6xRiDkBKMMzN/ByQAzozoWvfStOTYyK+VlFro37MFOLh2XEtIIVSjmHr0BctaIi2NlFoCzFPxFAhAMnDuC6WNvNqIwhlnfqfd7J9AgEGtZ9zvWarf6nXNTt/VJLfffszPw5m/DCbGESxRf3d6kFJqAbdaJ4SE53ErGDfyX+m00x5avU+FFEoELCWkjqUILfNW5SvRt9THmINBgINJX+gNqerwmJpkTJUvAKanQTOBFf0omcorGAOTAtr/DSZ15EwygEtACl2flohrATeYLyKWkDofwFwZeuT7xJEV20No733QcSVm1vmibDBphcquAF2dL/49GZwxQMc9WrWPnrC1IPswGDw9ibkvbGZGoM08NaG6KdG5vwPOhOfmXIicAF29cWLHSrjnYfTo0Tj77LPRv29/7Nu7L9C222+9HQM3DkRGnQx7bpR2IZaenl5ygjjcfPPNeOGFF6L6gz/88AN++OEHdO7cuUzlFgsV8xJCgnuAfbOqEwNK084hZFjvOxOPhX5/qFgsEwLc4zp+qz+7OOznhMfUSaz2sYrXMudYuJE9P/Dpfw4icHzM+15/Zmn83LEPQuBzWr8H7Gcw/PuIIBH3M92vSwbqiXydCLY+giAIgiCIKoLE2gRB1GgYY6hfvz7q169f3U2pcXDO0bBhw+puBkEQJcAYQ0ZGBjIyas6Nh7920tLSauwEDaXBOafvRIIgCIIgCIIgCIIgCIIgCIIgCIIgAuTl5eGSSy4pl1QbILE2QRA1j3jj8RgYWrZsicsuuwz//ve/A+sOr5+Iht3vAuNeKaU7w3mNrUvqwb5W5hFv5DBzHv1WfrY2G8s35uDsznVK37hysuz7PfhkxVZnZGtsYac/sFbLqax0wt+zZsCuP9gTcLfRFWmbgZlgweFyakCpM1jT7L9YgosEBlomTNV4PyqMKVOm4JprrgkI4RPB8zy8+eabGDNmTCW1rHS6detWqjj7xx9/rKLWEARB1Axyc3OruwlEFcM5x5o1azBr1iw89dRTWLVqVdLf64nSsGFD1KlT+deVBHE8U9VSbRZYztCsWTNs2rIJIy4ZgTmz55RSWZDDhw6jV/deeHXiq7hi9BW6YAnJJIxHUkotbvJ12laobYQkHjg495SYmHtgEhA2rbBlGPF2mEkUhAtqlFh748ezENlRdDQyAamUO+UVzKN0usZ2qa+eDqS1j9JKaiDh1KPWREq5XaLne2KOjMoXbPvPGTwmEZZmO6QWfDOEIW3bjSBMgOl8MlC+G6WIUPDo2v1ts+tZjNM8YMvynz7UuD4e2H8IR0oRmZYXKSU+nfkZPp35GVq1bYXuvbqj/6C+GHzBENRvUB8cXiB+oQRS/tnAjTwqIobhp3DlQ0FRlDmv7OYbM5YjDQvsl4j4BUm1CaLquPjiixMWa993330YO3ZsJbfo14c/AWXMlZXGoKGDMOlfb2PM6GtLvNb77LPPsH37drRu3TrhslPPPAOpZ/4VDf7yZxR8tQT5ixahYNlyFG3cCJQyuYTXogVqDx6EjKuvQsrppydcZzxqX3Qh0s4bgrxZHyP33/9GwdJlkCW1gTGk9uyBjCuvRPpll4KVc2xsOBzGG2+8Ueb8jDGEQiHUql0LtdNro279umjQsAFOaHYCmjY/AS1bt0Sbtm3Q/uR2aNOuLdJS08C5kkR63HyX+9/xRkzJmf+bAmJ8Z0tW9tMv1gQaBEEQpfHuu+/i008/xZEjR0pN+8EHH2DBggUYOHBgYoUn+oFWhs+uSpdrQ8YUpbrXD1G/tJv+dwy5tjuhhp0QiRmbrQTn/uRRUW3U6VzRLGdCt4MreTPMb9tKkguuJNFKti1179H0pRmYljrDTGImGTzm6RiN6uMDqv2SSxubsO1iQfms6uub/SX939ydbeEy+P1ndczm+0sCkjEtdvajJErs7E9AZX+ul2YiMG4F0VJKcI8rcTXMT/5m30r73Mh4IZiVa6uYldlPDB608FzXBQhIJlSvXaqJxNT+B8K6OI8xCDA/cCIBiTC4sj1bqTbjDEwwhFlYS7zV1gq7J835o46HZMIYjpWIm2sZN6AnqQMk4zDSdr258CLeA/bal5m4EPMncuPqfLD3SkimxedcX5+oScLAYCcOA2dqQjfmp2VawN26Q/Q1bM7h/c7kY9zGRJSsnEOruwGYCcnMeWKPvnsK+v9nfr6oGIhdpBa2a9cOL7z4AkZdEZzAZvfu3Zj4xkTcefed9n1s8LzY9+WUVaTMOcd1112HBx54IGrd0qVLyyzWLgwXQEDCUzZpfV4Awoj3hQS4krILKcDNvUPSj8kyrt9CzkfhAAAgAElEQVSMQtr3moSAlAySMXB4tjx9dkZ8lJrPC/U5IAMHRL91/dPQxoPt54VZp4+B0NJuKaU9/2yF3D//3fJg8zpCbS3YNuddJCTXJgiCIAjieOO4EGsX5+3H4fX/rO5mEDUIUUQ3IRIEQRAEQRAEQRAEQRAEQRAEQRAEQRAEQRAE8eulsLAQV1xxRamiy9JITU1F7969K6hVBEEQZSe+sCN6hO9dd98VJdYuzt2Ho5s+RL2OlwZKjT3SNqJ4RCaRTmo7OlcP0NXmLivgVgPW/vjODnz0f52REqq8QWHFYYGHJi51tF1A5L4B9OA0paOwgykZ04NrGYfHuJJZMD+VSaMGfDJwPaCWO0PjbFnOMzNu2U/E7MC4yIHBdhCwU5YdsOkMqnYHZQakF25xMQZsJ0UVjt178MEH8cwzzySdLyMjA1988QW6d+9eCa1KnIsvvrjU6428vDxs27YNbdq0qaJWEQRBVC+JiLVpoPgvk4svvhgXX3wxCgsLMXfuXAgh8NVXX2Hjxo1Yvnw5du/eXe46brvttgpoKUH8cqlKqbbrm4kSnnCGDz/6EGP/MhaPPvpo6e1yKC4uxo3X3Ygvv/gS4194Tkta3Pp9GZUSYyvhSwpLQYh78LyQFWkDUgtRTD82KJWyYmYG5BXnoWHCraxc9n77Hxzestn2bt1eLhD7MMXoGsL4snz8tTxGHt2Lh5FOMRldL4fj6XKWM7vUTe/vcVOfgHVCwYq3pBJB+ZEPpqU+2ldlBDmIjI8wmGkchHNeQJcfS7Jtlvkt9QuPjrAwhAA82bgB7jtwCIVJnMfl4eetP+PnrT/jw6kfAgDq1quL2V/ORtu2baw4yo88cEcG5ZwvjPuvmROxiJjoq9S4g0npZKDrOIKoPn7/+99j3LhxKC5FdgwA48aNwxdffIEFCxYgrZyyYcIlie+CeEkjvzLjCTpdsaaUuOiSi/DK6y/jtptvj3ttFQ6H8fLLL+Mvf/lL4u009dWqhbRBA5E2aKBqVmEhirdsRXjnDoisLIjcPCXbzMiA16wpQh06wDvxRKCCvxdYSgrSLxuJ9MtGQubno2jdehRv2YLwgYOQ+flgoRC8hg0RatcWKaefDl6vXoXV/cEHH2Dnzp1OY5QUMaVWCtJq10J6vXTUqV8XDRrXR5PmjXHCiU3RovWJaNmuJdp0aI309AyEeAghFkLIC8FjHjzmgetHj3vq9wfGwZkXceER/I6OuW/c6+1S9rv/+wKC3/OIfoxVcVK/KdClAUH86giFQpg2bRqGDBmSUPrLL78c+/btQyhUisYrkc+TcnbLkpZrJ/Bzur/Kl2ubuiLXuVVIf2VcuTbgx3qsNtpajQEmpe5k+31eI3VmTEJIv27GlDBbSAEjsbaCWWa+Mxikjql4Vl8rtezZRIDU7+aSSwghwbWQW+o/7k5mbaS1dv/ajQWgBcxSKkGzs42+SNz5/V1LmwEoMTP3oxlmuzmLiFpETIoNZkTOsHJgBiV6lpBgXLVRSr+vLCHBJNNCaOg4C4MMS7UsIipiv4GZBKSuSwpwxhHWwl8GBk8yCO5BiLAvopbKbw4BhFkYHJ5ttzB1SyUttpvEVPukFDruwlQBYGAQuikCQqr9IyAB5h7bqAiJE51xYjDM3bPmGEsbfzACY3vvhdnfUkuwuYphQKq4IQcDGFeyccngcQ8ntW4B7nGIsL992YeylUBbXz/Z+zWM7FhfW7mTkpij7i43Z5Julr8N7jlm3gdOWrWPGUaMHIG27dpi65at7hmFSe9Mwp133xl1bVa7dm3EojwTkvbv3z/m8g0bNpS5zPxwAcykhoCEdN6zUs92Z5bZmJsU4JJDMh2zFSq/ZEyJ9iXgMU+fp1xLtT39eaECfQLQnxWA+VwxIUxmQrlmtRPbLLmLFTyXI++xUp8jwXyRwm7zYWI/g6W/HyIKd1rOnFUk1yYIgiAIouZyXIi1AWDv4vuquwkEQRAEQRAEQRAEQRAEQRAEQRAEQRAEQRAEQRAEUe0UFxfj6quvxieffFKuchhjePfdd9GrV68KahlBEETF4WurWdTgsczemfhNj99gzeo1geWH170aIdY2xBsB7C+3A3WlO4LNHfbLnD8ZKJEB+Gl3Pp6buQsPXH5SEluZHH+d9jU27jjstMMXSUXC9EBazvRATj34UmX1B1yqwZiOqMoOxrWji+3gV38YprTlq+LMY6RjRDrl2UWxB42XNkg84L84PgbdCSFwwQUXYO7cuUnnbd26NdauXYtGjRpVQsuS49prr8W9995barq3334bjz76aBW0iCAIovrJy8srNQ0NEv9lk5qaiosuugiAkm0bli9fjptuugnr168vU7n169fHY489VhFNJIhfJNUh1fazsZjpHnjwAWSek4nhw4YjPz+/lAYEmfjaRKxctgJzF85FWkaalf1YkZNUfarUUApSWYqVnkgt0g5KqhiYzsuY6kcbaQkDgxQSAgJ5xXmoHYotvqlKFk+dGuhTx/Z6scBr88ztsUsoGY3pl5rl5tHtMbNACb6kK5ApIq1Z7IuyEZhcygMQ1pEL93gE5docHpPKNwUl1PaV0Frko5sitMdGxGiYHx+RdttcubZ0/iK3Jl5ExFCfczzeqD7+L+tIlcm1XY5mH8WlQy/F1z+tVeIobuIWPCAO444sCkDU60ipthVFWa8Zi5ZuOseTuecE3LMtPnTNRxAVS9OmTfG3v/0Nd911V0Lply1bhpNOOgk///wz0tPTK7l1RHmJEn3KqCcYdfUoHMvNxb13xo9Hvvrqq3jkkUeQkZFRvvakpiKlcyekdO5UrnLK1Ya0NKT27IHUnj2CyyspBr5i63Lc+NT1aNa6OU5s1wzpdTOswDHEPXAWspNzetxDiIe0LFs9MmdiTf+nFBa4FlMrEfxOjdwceynG/NcI5olJvN8XCIIgKoHBgwdjxIgRmDlzZqlpDx8+jGuvvRb/+te/yldpBXXHEpJrA8Gf0OM9jyzbjY9ECLYj5doRGa3kWUgRSO+2137PWNmxkT1LJZ6GkWUrsbJyXvu/5QsZBmMc/lRjTru1UBtM2D66+r0cAJOBmItkqj7lyNUKW0dKDUfO624319+N7mUO40ps7fZN/UmedP06ndnDvthZtc1MPAUJ+1wyafvERnbLzStzTCTTcSIt97bOb90flkoILZkEU7tUpRcSzDNxKH0PATNicQ9SCt08CS4ZBOOQEOo5lExagIEjDDCuRMVgYNxDWCi5thRGoM39tkmzPXovGAEwGKQuhzGACffc0fvEyMulmYrOj5T48TNfOG7Os8DEXfbcZeYyx8YOuEln06tjypkSbXPGIAXUBOfmvAKzcQ4Ohlq1aqFFmxbYsXmHPTcP7j8IzrVYG8zKstV9Hs4k6Vq0rYTdzE5JZv6M8D1w/jDY3CbkEev+G3XucgwdMhSvvfZaYPnaNWuReyw3cO3NwNCwYezp+44dOxZzeSJ07Ngx5vLyTGiaV5Sn46RQsVXzT8u2BQSY4OBcv5YCjDMbpwUzUm7AP6vUPw5mY4C6+MDnqDTvKf3afnw6nyv23hs462McIBlxDcyd9qis7nR+geAW7KbYkzz6czfwGRxRF8m1CYIgCII4Xoh9JzVBEARBEARBEARBEARBEARBEARBEARBEARBEARBEDUOIQRuvPFGTJs2rdxlvfLKK7jiiisqoFUEQRCVTXDQK2Msplwlf+8a5O9dW2L+4Ig1OKPYdCrG3BUx8AcnqqxGHM3x+qf7sXTD0dI3pwws+W4PXpy1ztalRuBFSKsNWr5mBlv6Emw1cJObYZZ2mRFfmMGgRsTNnNF1zB/YC1+ewdz1diSqP3jabxOiBsrJyDSaQLqq93lVCFlZWejQoUOZpNqDBw/Gli1baoRUGwCaNGmCOnXqlJpu9uzZVdAagiCImkFubm6paWiA+K+Ts88+G+vWrcOyZctw1VVXoUWLFgnn5Zxj8eLFSE1NrcQWEsTxS2VKtY0MJbKoyOVmWaBMBvTr3w+bNv+E1m1al9KIaL79dh06te+M7zdsBKSEsHUypIXSUCe1Dmp5tfT3iiM7ccqI+s4x7in73J8wKbeo9O+wyiYcDuOFt9/Wr1gMP6KvMo/Xm2cRvUl7ekgjC/LXRg6i9oUz0u4jxoLpfCWXXyeH34d11zk6JbuORzwqwZF6zXXvmwPwwOC5r5lZDoR0Wg/M5vF0Hq2c1q+Df6GI17yU5yZ9m1AIf2/SCA146cPO24VCpaZJlv1792Pp4qVWqq1iFdFSbWYf3ZiEL7rycc6SBKTakRwvk3oRxC+RO++8M6n0WVlZuOGGGyqpNUSZPg9jzugQ/ByOmwbAf9/833jiL0/ELT4rKwsvv/xy8u36lbPz6A60G9waZ13YE227tkbtOrWdax1fJcmY/9sB7Dr3Osj8VhDM7aaMnJQTdj2zv8MEJsSIuJ6NOu+O098JCII4/pkyZQrq1q2bcNovv/wyfoJyxC3KgjsZQkJ1ulLtyA5xvDrMb+xWSF3ytYOS2wqnP+d8vzgyV+b80yv9V1qibHTDKuahpcZadOv/8yegdr+/OIzEmINzX2zNwZQUmXFw5sFjHEwyKz1mktsyTSv8+wbc3r5OK3Udkjv9We7HdWz4gvl9VCHV5GhC6XsZoPI7+1W5p6X+xV+3XXIlIPejHWofecypR9UppfPdrWXhTHKA6+Mg9KWbFuFyxm18ybOTfjsnCLNTegNc32dg7lWAF/GagTMV2fCMTFr/eXqCj5B5zT14+jhwzvVzf8IPT+cxE4Jw5unjZtbpPHqiEL8ebtNyNy03aXX5tn61XJ0HnjMJCXfS+W3mzPMnJtHPua6TMQ9tO7QJvC/27dkX2A/qHPXsWcWMuJubd4FZ7k+k7r+bnPcOQ8Rz/1rMPZ/ceEqHkztEv2+lxJbNW/z0Om/z5s2j0gLAwYMHYy5PhAYNGsT83CqrrDu/OB/FsljFWvW5L/V7TDIj2FZphbFPS2n3h40NSyWBd+PCRtsOqQXaerY8YXNF/JP+nxBCPRdqyjxp3/d6eZz8fqX+U7M8Tq6g6FsawbiRY+segPOhEC8GX2KMPEFKje8TBEEQBEGUkxon1u7UqRN69OhRekKCcOjTpw9at07+xhOCIAiCIAiCIAiCIAiCIAiCIAiCIAiCIAiCIIjjiUcffRSTJk0qdzlPPvkkbrnllgpoEUEQROKYQXslrk9w+ZWjrkSzZs2ilh9e91pU7uBjMvW7yqzIMpxlenBfWAB3v7oFOw8WllpXMuw6eAy/fWExwgJqdKv5g6/wcpESdoAwg5I0cnC44qng4FWu08M+mmGW3AyydAdeQktQbKoIMRUilGIsKKxiiH1MIyVYiQpJa5rs6uuvv0br1q2xdevWpPPef//9mDdvHngCIrOq5JRTTik1zXfffVcFLSEIgqgZ5Ofnl5qGxNq/bs4++2y89957KCxM/LrwxRdfRLdu3SqxVQRx/FKZUu14RRm5tVt4QL4tmRaSqGUnNDsBG3/8HsOHD0+8Mk32kWz06dkH/3p3MhiAWl4a6qbWRaqXiGifWZOK7a+5AkNXWAiG/OI8hGU46TZWJLNmzcLi7T9H+bus45j5R4FFrHfzeE5SK9diCOQxRHrB3KMK5lceS67tTmnFmeo3u/jl2SPgqLXcnjuz7XMVYWq9o+DSYQYj+3Yl3EHBtivmZnHl2aEYf7HE2xxAI87w0gmNcEZqaowICdCzVirePqEJxjduhFnNmmJM3YwK7ZFfcdGVMHo06HiFEUbZCISNXzjacitJc49FhCQq8jFCqh1In+BW0fUeQVQe1157bVLpP//880pqCVEakZ+xsdNELoh+Gpn/t3ffgQcefiBumc8++2xCk14RPit3L0fk1ZAf31dp7G8IMMfEndTC/351fxcICLfNs4BA3f8OB2KcDyaXe10H2JlTrOjbvdDza0p+RxAEQSRBamoq/vWvfyWcfuTIkRBCRK+owLhFsiQl13ZfR3egY5fv9rATkGvbD3wtbbbpIyZpjvn9ovvVphj3u0lC/85t5Nmm7wit4WbcjxkwJZLmWrLNpJIUm9/fOWdgUkutPdNj939fV9Jkpv+4/+ekUYJuvz1WiKzbwLnbRj+i4P+Oz1TsCa4IWUemhFLiSihJsP/d7dfJ4XxvMvs/ve8YhJS+VNvuXa6+frnaodzES+D+jh+8BlByZ71PzX53tkHth6Bc2z53/plj5DEP3AiutdSacw8efIG2kVUrAbYvsw5xkyZk11t5Nsx6lT/EPXicq0cjz4Yv5g7xEDwv5NcHrsvwbB2mXF/yHRR1m3OFwZeFc3Ccmdk98JbYtX2nvye0VFudH0ayzQPHyJz75qiaY29fMxM78a+f3FiZe89O5CRk9erVi/WuRVZWVtSyjIwMNG7cOGr5zp07Y5aRCIwxeJ4Xc3lZyCk66tikldjf7DQluQagpdVMBxaljkBKCP2uE5BSaIm2jk4KAej8JrWEEuJLKSGk8NM6f6442xAZ9pbOxIuujDtSuK0SI2jK18vcNFGCbbj+cLPtCLSL5NoEQRAEQRyv1Kw7bqEusOfOnUtybSJh+vTpg9mzZyM9Pb26m0IQBEEQBEEQBEEQBEEQBEEQBEEQBEEQBEEQBFFp/PDDDxg7dmy5yjj33HMxadIkPPTQQxXUKoIgiMoj3pAqBoZatWrh1ltvjVqX/eM0FGVvS6B0ZyQpi1ge1/Rh1tlRt06L1PKDR4txw3M/4lBOcQJtKJ3DOYUYM3YB9h8ptIOD/X9mgG+sreP+gEt3EC/zgvoLPSATcEUZ3D4PyqhY1P8B2EGEgbXMGeAY40AmNVwujugq1uvq5r333kPPnj1x7NixpPJ5nof33nsP48aNq6SWlY+hQ4eWmubIkSPIzs6ugtYQBEFUP4nIu2raJAlE1TNp0iQcOHAgobT/n73zDtSjKPf/95l933NSTsghEoIEkACGokgvSSgWkO5VuFxsIIJc0ctFxJ8XsVAsqIjSrl7xKkVaUGyoIOWiqBQBhYTeBAIpJ4GQfuo78/tj5pmy777t5JyT9nyS97zv7s7OzvaZ2Z3P/Ou//itOPfXUYU6RIKybDKdUOxGRRFEFqXYaNomTorS530op/OJXP8e3LvxWy8IXYwxmPTwLmS6hrZQTahesQyKbqiG6isXNka4FK/tbK68MNT/4wQ8AANcuW4FKTmFevaqRIArpauqi+XiXONG4iUbH88fxEEwiWs7fwYuWH5eUVYPxWfStQMgoCK9dCdzLswlWlO3l1+Q+iEXY5IXa8Xg7n/0E2TbHnw5nud+l6NMOwjkbj8fMSRNxwrgObF0qYc/2Nlw9cROc09mJjZXyafvw2LG4ZpM34X1D2Lb3O1//DqxsjKq/V0eqHYUXqbYgrP1cdNFFLZWpXnvtNamXGgSJCLPZmWK5Yn50UZ4luh/HgQuvo7mAn//i5/HpMz5dmIyuri5cfPHFzaRYADBn2cuYv3I+EhEm5268TLv6uYPyksb4GUJ4hEL+d/TsBCwpzD1r4XHsAawp7Ks/XDjeVN/zBUEQVgeWmALA4YcfjsMPP7yp+RYvXoyPf/zjBRE2+Awzg5Jrx4LtBtmyWnLtovEuQTzS3T4MSFFVHsHff0xcmk+V21VPjp242S6GpdbKFQPd83JDUJmdxqLhcBckO10pJ42OZdBk+7/mG6CP3w26/Gss1PY9ZyHuNEqBjAIM1wbYjc6deSWCag5h4MTM5CXKIU4DQ3zM2nU3vHG0sXUkfP83VhxMiqyPl3i7wQnGycm13faI7vlKKSvhJeW3vZdrE9y2Vz4fz+m1guhUrp0pK8zm8ApBRm1/szw7yKuVypBRyUusMz9csiJspVwYZcfDibkTIXfJx1uKfntRNguyocJyKEOWZV7gzdJvnl8hCLxZ1K0i2XZGtvZFwa7rtHftmxy1y5Yux9LFS5xo3b3jgUiqrcgfi0Quf+bk6eGdDlQNh7xRfEaRr0jLS7WJCP39/ShCa111TgPFnXM/88wzqVS+hU9/fz8GBqrfs6kl/G7E0p4lNkuqqEpUDYT6Xs067Wi8FVw7EbavNObeDWMBtwHInYPRxVSzvNpYAb7RjW4E0YeN3Tm8VjsRbSOaJ62/zgu2q+LjOm7EnRuatN67IA31hgVBEARBENYkpTWdgCI23nhj3HnnnfjUpz6FJUuWrOnkCGsxEydOxA9+8AOMGzduTSdFEARBEARBEARBEARBEARBEARBEARBEARBEARhWLngggsKG5DU4u1vfzsOPvhgvPLKK9h1113x0Y9+FG95y1uGMYWCIAirjxVtFDW+qhab/fup/45vfvObVQ38lsz+MSbu97Uk1rTlWZGuy44rWj5PCWnw9pDQ2sx/FJ5f0IPjv/sMfnrmVEwYV264zrVYvLwXH/32H/Hsq8ui+JFLR3FDaG4kDOLGqtxQ0jW8VFloAMyKrViyDfiGl8RxuClBWEXRMEXzRpIq4ga1+YabaNhwc11rg/f5z38eF110UcvzdXR04N5778U73vGOYUjV0HDiiSfim9/8ZsNwN9xwg0hBBUHYIOjp6WkYRsTawgUXXNBUuC233BI33XTTMKdGENZNhluqXRTVYKXaFIX8zGc/g3323QeHH3I4uru7GyQSmLLNFPzkJz/Gfgfs5/0sVRCB4mV7cbTJhQnlVStYieVJVpOyom8FxrWNWyPSwSeeeAJ33XUXAOCp3gF8/fWl+PhGHXhLuYSMpYxVVO8TLhHHnq9kupcnhxK9DReVeaPYFQxMtI0p8tckS3fSKe3jMkl8cXpsvAQNK77m9GovpjLsuIJx+zKsF8duoF2EmtOSpI0KXGwmSXsjIuVSMlwCcMyYMTh2zJho+zknWLRNNiuVcPpG4/CZjcbhgd5e/O/y5ZgzULHpHgQXX3gxTv7kyZg0aZJPUaFUm+sb/O9qrZpItQVh3WXTTTfFOeecg/POO6/pef7yl7/giCOOGL5ECU3hq8xRq67fFAQOM/l5yP467xvnYuWKlbjmx9dULevCCy/EKaecgk033TSKcs1fo9c2sbOBwQPz7gW5jjhZuqgoPBfwkk6K7qvxswIXV/REwH8D4Z7s850U7Yvo2QHieKLnD+kUno2Agv05qK1L+cG1ax8JgrB2UVQXcfPNN2PixIlNdax73XXX4bTTTsNee+01NOkZqgemRY/H0wVVX2Tj8AqoV9CL7/teru3uC9oUzOiv8cbJnI3PGvAwx+uTQ8aKod29irMQCsFDy2nwZXYnz1Yg750ltkVDQ0XFRGNNtDDKFsK5rscuWyF+l0BF96h4H5noEXe+3sAHIIDIinb9c3QKSyMTxxyVdONn6QhZKUXKb7+wMOOXZcOExYfwBG3sutjtHm27qA6K1xwm3lfugPDvSiiQMuBdTU48TMbKwUEEbTIoqsDVwvi0kiFAab99iRS00WFPKnJzKGitYcgO298GmrSvJ1MwABknSrY73MAdIHF9HjjpYZjcsniVQlaG0m+bc/LjiOstfL7GCsxJ2bC8jvaRkcI2U6dg0uaT0DWvyy/7+adfwCb7TfSS8USqDc6rhToRzs/59zR8+mrVf0Q5tzrvZizsWogiOjs7C8fvvvvuuPfee5Nx//jHPzAwMIBSqXWt4bx58wrHb7XVVi3HBQBv9L5h69a0gbK98KXHQnz+s4iabF1dFp3LfExoE9XLkbHnDwyMIRjl6h/9MeVq9Qy588eNdtNTCbddQPKejQsFt58NX9L4yuTSDwBah1n49PcHsLHXzpjkuurqOvn6B3+Oh+884cpUPNyIWvEKgiAIgiCsLmulWBuwcu2ZM2eu6WQIgiAIgiAIq8GCBQvQ0dHR8nxvfvObkWXZMKRIaIXFixdj1apVLc/XzMu/giAIgiAIgiAIgiAIgiAIgiAIgiC0htYav//975sKO3HiRPz5z3/GDjvsMMypEgRBGCSNGu5GBD8zVc2y2Wab4bjjjsN1112XjF/y1DXYeLf/QGnsZk0umJCYqXy40KA3GUcEbrkW/sYhCE/O6cHRX38SV/znW7H9FmOaW9mIZ19dipMv/gteWrA8NI5L1oPTXS3tNMZYQQZLs7lBp7KNLhXLLbxQOxZicCNMxU1g/dpxuLRxpnNtcOtll1Ji0ZVPVDyYG18Pin+unY3rtNY46KCD8Mc//rHlebfeems88sgjNRujri1MnToV7e3t6O3trRvu17/+tYi1BUHYIGjmPUlpFL7h0tPTgw9+8IN4+umnmwr/xz/+UUTsglDAcEq1a0WVl2oXyqtiCU/028tHHPtM2wfPv/Q8ZuwzAy+99FLNZf/bv/0b/udH/4Nx48YFC2WyOMrJT4KcSpuoC6hIOgWw8MXJtI2LiWz5VZsKVvavREe59bYeq8u3vvWtJJ3d2uB/lizH+zvGYPqY9qrdGkthYnWjgZVVp6FS4Y3iMiyIdUpOppWPm9yed8Itw8tDEq+isIvYJxZLsjhOll3zeIW0ViFMccslE8m1vbLL+cpCjYBfZuTi0Sa33gh1FHmC2KuYeJ3jMCzfolwY7n5LReNntI/Cfu2jYAB88Y03cF+DMmQRlUoFp5xwCn57+y1e9ClSbUHYMDn33HOx7bbb4vjjj28q/OTJk4c5RRsOdavv85fBWgHzkTTK2vH9LReOQPjOpRdi5YqVuHnmzcm0ZcuW4ayzzsJVV11VP/INnMcWzcbr3a9H5c4gxo7zSyC+r7vOOTkchQ48wc8PfCed0f2X78kU3X8Bv2OtGLLGvTQ3yocx1dNaZijiEARhg6FWXcSo0aNw7XXX4ugPHN1UHEceeSTmz5+/WnV+QybUjnH1GDXLP/UKjvlH54XRp51qxHLsWnUsLlE+TCLX1iYXnIJcm2txCDCGXL9axg8b4hK75pj9fcpw2iK5sO80zSXAi6GR1r/YIDZM0fGirLk6V2APctx4e5I7PnwQt44ggtHRPZWi99K7n+YAACAASURBVCRcj2xEKqoDMb6Mboz2T/l5uQCs8Jqf6bvwtq5DRYJertWwKbHbRAFkfGdtoe4kEuOaaDlu/yiyKmyttBVnGwCkYZCBoFGBgXKVNHaVCMZoaNLI3BsKBgoKGhoEzTUeyi5bQ0MpO1UZ5feVIeO2h6sHImP3FcEfX3Zzx3Jjl29hYzvx/iF/voS6HffuBXGdCAGk/LsSdt1dXUUk2yY+RmGnT3vXvvj19b/xh8PTTzyN6QfMCB2g5KTadr4g1eZakar6End8xvUlPmx8/Oa/3WZ49NFH84c0AGDrrbcuHL///vvj8ssvT8YtX74c9957Lw488MDCeerxxBNPFI4fbAflr61alFQGWnG28fvfVwLyFYWiYyO6HhrjJNpOpg1oKK1cvK42z51jxp8Wxp+JOsofh+tG3BGg+6awt5Lzm0cYd03ja4J2+y9fliJX6xi//2RQU7DNHRPw9UHk2oIgCIIgrKvIWzeCIAiCIAjCsPGud70LW265ZcufRYsWremkCwDOPPPMQe2/u+++e00nXRAEQRAEQRAEQRAEQRAEQRAEQRDWOx5++GG89tprDcONHj0ad9xxh0i1BUFYp6nd4MpUhfnC2V+oanBlKr1Y/MhlVbGmrXxT4VIYFxqoxpMjDUQ6L4utSSHopBRAwJzX+vCBrz+B//3DPFRyDX9rUdEGP/7Dczjq3LvxUle3jZe4QSbLLFiArQq3lW1c5xpakkLmvsk1uLTjnWCbw6nMNwLl8aCgx7KbONJsc0PQuOGm/xU1zAT5xnzx5q9qvGkKGm82YG0QbS9evBhTpkwZlFT7kEMOwQsvvLDWS7WZbbbZpmGYRx55ZARSIgiCsOZp1NEAAGRZ1jCMsP6htcaOO+6I3/zmN40DAzjqqKOw7bbbDnOqBGHdYzil2gaRPCWKqqFU2/tWglQ7sholTmwDDQODzgmdeOyZx/C+97+vKh3lchmXXHoJrr/xeivV5vQk5dD6KxrKwuRtL76MFneIxMVXPxVY1rsUTRW8hpBnn30WM2fOrBpvAPx2ZTf63VB+21MSMp0QbyHbkVQUb3DjVG3LRIgVLYMiyZKNM00nyycpmRa2K49nKWWupgAEKwTPEAupCRkBGeXnDfO7brGQuXE8f8nNl3wQfUefkvvkx/tPQVylKE2ZW34GQgmUrIeK0svzfWfCBHx7406MHoQkZ9GiRSLVFgQBALDddts1HfbWW28dxpQILVOUzeD6aKpzDSafm0nCff8n/41Djzq0KsprrrkG99xzzxAlev1jZf9KPDjvfi9YjJ8t8F2UnzqoSP7IsECb77sqmi/chcnnueI7sx9yf5yK0z8L8NJAJwmMnzEkmNx3PkyN27PctwVBaJVGdRHvf//78Z73vKepuBYtWoRPnvrJwadlGMvrLIyuu4xGi69ziU1Eq5F8uvqenyTKFdm4DBfdaaLyXVwWDHFG05P7Xajr4fKl7Sw6PPX3cxuuC4jqVLgDCSIoZeflDqyVCb8J8CLpeLrvmJpgn7k7227c8RfBdrEVKZF9RYa95ZIXQrOE165nZuXhvuID0GR8nHDiX1tf5PYF5WpBKHSYxZ1fWDEu13ZYrbWfh8ilN9Q3cUdu3Lk34OTPFPYNDyuy7yMo985DBgWlFDJy7zOoDIoyZFQCgZApN54yZKqEjDI3XEKmMjuep1OGkorG++kZSjy/sr8VZVCK4yz5aTxfSZXcx8ZfohLKLmyJyi6eEjLYZfM62TS4ZUfLz0hBuXVVbnsQKUx757TkdHjskcf9OxqKsgKpdsH36ki1o/BcX7J06dLCdx623XZbbLzxxlXjAeDggw9GuVyuGn/dddcVhm/En/70p6pxRIT99ttvUPEtWrXQnnPGuOPbSuK9czrOjCI910BOOG0KMqMuLqO1n8ef20b75YXxBg2vuz7meF6LNlzbbP9po6N0s9ibheAujDbpOvrrZl4sHy3bhPDk4rLboTjdVfO3eO9q+AxAEARBEAShRUSsLQiCIAiCIAiCIAiCIAiCIAiCIAiCIAiCIAiCIAhrObfffntT4e666y7suuuuw5waQRCEIaAFp0Fo5kmIG6wRCDvsuAM++MEPVs2z9MlrMbBiXgsJoVyaKGpNVxQ2bqgb/42/FXr6DL75s5dx0Bf/gWvvnoclK/sLU7F0ZT+uu/slvPusu/DV6x9Hd592jXYVQJFyi1vhcgNJVS3tNMY2elWuISq5j2sy7KXbLNhOFBh+WpCSWYG3W8NYbIKoUbDfNiZqaOxHARy2lR2fuDHWPgnGI488gq222gpz5sxped6zzz4bf/jDH6DUuvM6/wEHHNAwzKJFizAwMDACqREEQVizdHd3NwyzLl3jhaHjpJNOwksvvdR0+B//+MfDlxhBWEcZbql2UVQNpdoucCzVjqUqqVTbJOUXRYTrf3YdLvzehf7e0NnZid/d+jv8x2n/0WBlksTbRecEgWnnR2G9vHzKRKF8J0qEiqlged+K5pc/BPzq61/FljX234AxuGtFd7Qn7AprBB9y+JjChtE5bzK7qGyZNZI1xiop/k6EWjawF2z7OE11WmIRdj6eOI1cclfRdxBW8/zVgu1EWI1qwXX1NCfbhovHfWJZtioYz/PUWg6LtGNROOXTQCweD+MOHDUat2+2WcHeqs+oUaOalmrHew6oL4nyYeLwTdY3iJxTENYMl156adNhv/SlL2HatGlYtWrVMKZo/aZWNqqm6Jin+5tmnWtlrq6Yq/rjS3R6reWJYdxVN16F/d+1f5oUY/CJT3xC9nsN/jTnbvRX+v2zhvAMAF4aGstDWcZoO+ZMO/pkuWbI91D6m58TFHXKGUlMWZ7K2OXnEh7lu336ojCxfJXjiL8FQRCagaXPsfy5kOjS8ptbfoPRo0c3Ff+VP7nSd0hbrVat/2+44etl3TSshlzbu155MC/XLpiXIrk2gUKnzMYgrfOI4uAyqLtP+I6iWVAcxQV+7m4ApSjcYxB1TI1onmg7wVA0haIH5AqkMijFnVNTdJ8jJ9NO1zkuM0crYcXdURi/GFcHwkswHMaJl20I3uwmGYbhWhUnCo5820TKunYJ4B9Wne115G6+qPaEwjibl+BtFLa3/a1AKgwr15G4TW14h0E5WTZ/e5m2yqAMi6uVE147obVyEmsqQTkJNsusS+Sk2E6YbaeVUCKeVrbf/FHhd9lNY7l2pqI4qOSl2SVVQpZlYdks1KYSFDInAM+8MFyRsuGjdzYyUtj3gH2gslBz9I8H/+63hd3vqVSb39fg4bi+5I3FbyTHs/sf5dTCORafQ/n6kssuuawwT33oYdWd2zDjx4/H4YcfXjX++uuvx4IFC2rOV0RfXx9uuOGGqvEzZszApptu2lJcALC8bxlW9q+MrqnVV1iWUHsFNsupEc4dAODLiK0HtoprL7o2BtrEGm0fuZs3yK+N0TC64uTbtT/J1Tm6P8Vifl6+zom8gzXchveCbVjpfn5r1JJrG5FrC4IgCIKwDiJvaQmCIAiCIAiCIAiCIAiCIAiCIAiCIAiCIAiCIAjCWs4LL7zQVLjp06cPc0oEQRBGhryso15zqq+c85UqeaXRfXj94e9UxVp/OIyLZQ+xqinSfITfpKJvVkwp+BalUHh5YS/Oue6f2PP0B3DkuQ/j9B8+ji9e/SRO/59ZOPLce7H7f96JL179GF7s6g7zR81kvfiCMgCZb3hZuA4GkVSbnFTbyTCUk2xTEGwrxfG5JsGxuNsLMVTayBLhE8vE48bM5ONKvSn1hBdB/FafNS3avvbaa7HXXnth5cqVLc1XKpXws5/9DBdccMEwpWz4+OhHP9owjDEGv/71r0cgNYIgCGuWnp6ehmGyrLrzC2H9Zv78+bjmmmuaDr/xxhsPSgghCOsza0aqnUachIv8KYVSbZNKtXVQrITpAGAIn/z0J3HnPXdiyrZT8Md7/oj3vOc9IS1eaFUHLl+y9Mi6jGL/jZdm++SzOApRWcuEOZb2LoU2ut5Sh4xXHvwbem+/FR/v7MCbsuJmzW/KVG4XG1/azDm5/DamZFwoc1Ic3sBKbGLJuENFwilOld8b0cbNL4cKP6HWgD+5WoKqcbGsulCwTUnNgJdvcfgMQAnkP1nVJywjTlM8vnqeMK/KpVHF0ynIufNC7fjzn6+/jlYZPXp0IonyojHeu76eoTVJVDwt/7seIukUhDUHyyib5YEHHsBZZ501TKlZP1mdetbC6yPnVaL4q5dhgiwzChnmd3ctSq/aAPCz387EHnvvkcT2/PPP43Of+9yg12N95cnXHsfLS18EVL4OHwiqSyDOyXhZtomk2V7U6O73hNw0181I3EEnkB4IUSemydLqytirpxWGbtHFt6afLQiCsI6Ru2SMGTMGV19zdVOzGmNwxBFHoKIrQ5KUVuXcjWTdoWOFOstrQTru54vCx9dcjqveMokIxoT6DB5n5dohXXHHD6F/Dy7xsnw6yJ6ViwMGgCLnkVa2uKhcvQAvk3jFXJkU/EzdwAtyQxWRHRWtd7K9CMii+yOXUQ2Mq9exYbWxNSBB5Rtve5te7deLBb0mqhByeSsQjPtoY2DIinyJAKPdNiQDMmQFwoqT4LXgANK6EgPty+EwXO9k4IXk4cZvt7fPQzi5NoWOv0EKmRunFL+vEEuoM/+Og3Iy6oxKbnrmBNpWZs2ybZZsZ4kUm6c5OTfFEmw3f/SJx5WoBAVlpdv8cSJtv2y4+CO5dgbl1yNz71+w8FshCMMzdwxs1Dke79jjHf5QeenFl9E1f6EVrCO855G5dzvs8aMKOyF7x9t2wX9f+t/o7+v39SXpHm1cXzJ71mx861vfQhEfP/HjheM5nk9+8pNV47u7u1sul33/+9/HvHnzqsYXxd8M81bM9fW2Xi2dVPumUm0A/rwMUmt36TAG0CaKL3y0SePTsRzbGGgD6ES+Ha6HySeJMx5v49RGJ9eHOB15yXaRYNv4QeM3BCXbIa775u86cu3ctowRubYgCIIgCGsKEWsLgiAIgiAIgiAIgiAIgiAIgiAIgiAIgiAIgiAIwlrOsmXLGobZf//9RyAlgiAIQ8gg/AU5PRYIhKnbT8WHPvShqrBLn74Bva8/3UJCuKVhPJw2OkzDpuqJdByrJWJ9FVDRwONzVuKWBxbihj/NxS1/68JjLy3HQCUWhuTVW+mHSMFUKujtehrLH/9l4RplvkFqZsVXSoFUBoJCRuQbYyrXaNrLu51QQ7mGyOSk4bYNcZBn8Lhk7SlaByZpA1djh5uC3zWkV2sDZ5xxBk444QRUKq01hB83bhweeeQRHHvsscOUsuFl+vTpTUlib7755hFIjSAIwpqlt7e3YRgRa294fPnLX24p/LRp04YpJYKwbrLmpNo1wkX25JpSbYTyihe0eGOJTkRIBgZ77L0Hnnr6Kez89p1tdDmZFEttGssoUSyjNEGkBF/GSxaQlOu0qeCNnsXVcQ8xplLBrf/1OcAYLNUay3X1zlIAdm1vs+GRF56bqrKo/TbJWOVDw4cLcm1XxjVhTv4UdVllqwaCXJvIyqN9dFG6KflO9UW+fO3+sdA6npfAUu1qwbZCJNkGS64pEm2naYhl2K5bLv8pEnCXQMjLvXM1EF6m7aXZUXooChPPx+l5vr8fs/r60CpjxoxBLImy/1Opdv7cEKm2IKyfbLPNNi3P889//nMYUrLhUffql59YKx/WxCU0lnoS/8nFF2TQNrvzqzt+hZ3evmMS5oorrsCvfvWrxgvcQHijZzH++upf7PZ1+UaWj/ptTu4u7p4TKN+5psszknJ5x9CBZ9wpZ/wsgFQk2k7yofH4+L6aSkcRi7c5fUXPDVDnHh4ykVGnMkiPw8E6+8T1JwjrHasj8Tz22GNxwAEHNBV2wYIFOOMzZwx6WUyrktJacdQSbDec1xTPayOAv9YWxp8Wypyotfa13KfHia4Nous6hfjtYv2FHz7H4O5F9v7C97RIAu1EsTDGluEN7PNyFdXHUBxvnPhQUua4uWaC71+UlNoJBgbKybu1MT6ttpNuFdXjuLS5+xcZ8tugsEIC8AJdK1s2qVDXScpBBO2k2mH/RNJdvg8bcnUkQTTO62agbbr8NlVJOT2Rayt+2wB+Gnm5tt3IijsBdwJppTIn1SYrpCaVyKWVk167sYlgOwi3FTJVgkpE2/ZTzoJ0u5SVUM7KXpod/y65cDbukpVsKxVJt1nc7eKHk3+rkhN52/mtFNzWpLBE3MvDXVoJCqd94T+SfXnvn/5q82NOpM1ScpuHKpZqg4CVK1birP93FnbbeTdc/ZOr0NPdgzgD1Ki+5MknnsRRRx5V+NzrkEMOwe677141Po730EMPxW677VY1/ac//Skuu+yywnnz/PWvf8XZZ59dNX677bbDcccd11QceV5Z9or9YaqLGFV1wLDyeR70gn/AybG5nlcXxJSKtHmeIPM2zmVdLNEulm3raFkhMUG4b6qX6T9BsO3jSJbv1sB3CJmr1w5V3+46UkOunbuMi1xbEARBEIS1ARFrC4IgCIIgCIIgCIIgCIIgCIIgCIIgCIIgCIIgCMJazsSJExuGmTFjxgikRBAEYYip01Y336jWJOPThlVf/sqXoVT1q9EL//y50OqtcIEFCTCs8IrlDbFqK/6OGr/6sSodR6yaylxjx5wuiyJlVSSsCEorciLtp7DssZ9j4V3nYe5NJ2Dhnedg1Uv3FiTfuAaXrlEqKRBlvsEmy7lDw0zXoJhlGL6RKivBlN8XQcEWGiKn26q28ApI92mQxuWmRW6NvPSqplSuRQYTx8DAAA488EBceumlLc+77bbb4tVXX8Xb3/72luddW1BKYfLkyQ3D3X///SOQGkEQhDVLT09PwzAi1t6w0FrjyiuvbDr82LFj8fOf/3wYUyQI6xbDKdWuFVVd2UdewOdmzEu18/N6ZQoLTXQkUiFgTGkMSlmpeRllnlgUiPA7EeNExSpKpkeluUheubxvOXoGuptMwOD462UXY8GTjwMAbl3ejb6C/b3fmNEoq7T8F6+Hdh8geKWqtDiUblqKQlgBjBVNkYnLl9WbPy7px9IunpaHCj9c8k9rABANx7UJcZiC7rVgBVRBau0/SMXXQeEV4qz3odxyCkXaSJfL6xdUYdXxsSh8aYFEvRk222xSXal2tIfskEi1BWG9Za+99mp5no022mgYUiIMqk626DYQdfLow1TdjHP5lkiqSWQ7kbztr7dh26nbhkUZg5NOOgnPPfdc6+lcz+jX/fjDP29FxfSDnz8E4SffwblzzeqPougeT5y/cFJtE++/kJ+K788hD+rybMRiUbj0xLX8Bc8ITC5fnqOp3EVRIHH1CYIwhPzud7/DqFGjmgr7gx/8AE88/sQwp2j1aKrs0+g62uiZP1WPS/IXcfE+6mTB30NcAZ6i+Xm0l1iTCfc8YyXP4dZiwytSIAMoFeLnWGwwe79UFO6VLlH2vujc2AoAtAax6NbZeBXBdtTFq+QE15lSVpYNltNqW3EEAxgN0iZKSfjh5blOoGt92wYgW1Ni6zvgxdiaw2gDIiv2JvIKcisJhnYCXeM74DAwIMOicIR05ncxl9Ep2t4Icm1+zyHuZIzc+JBTAPg9Bi+fZoF2JNtmwTZLua30OnOia9vBeCkSYWdw05QdX1JWhm3F3JGI2wmyS07ErShzy7PxlFmUrYKku8Sibi/ydjJvKnkJeKasaFvBdXSu3HiwONyvDTKlsM/+e+Psb56NrGxrjO6+8+6QT4s6MuHuT4qk2vE59M9//hOf+uSnsc3W2+Lz/+/zePBvD0JrnZ4vUX3JvHnzcP6552OfvffB3Llzkae9vR3f+973qsb7eKLfl1xySWG4z3zmMzjrrLNqdlbLz1Xe+973Foa57LLLUC6XC+dtxJxlL9uToyB7GdTWbowxIDIwOtLPe+G0dsc3nxNeXw3udlHz+Wk0jNb+XKzYymEk/wgwDf/Bx6GNieJnqbbx0/OSbT9vfN2IhOAmCgdj0vGhdtttg7DOFA/XqMsXubYgCIIgCGua0ppOgCAIgiAIgrBuc+SRR2LJkiVDGmd7e/uQxicMjj333BMrVqwY0ji32mqrIY1PEARBEARBEARBEARBEARBEARBEDYUJk2a1DDMG2+8MQIpEQRBGFlsY9mo8Raq2+USCG+d+lZ87GMfw1VXXZVM6+56GEufvgHjd/xI3aUksfsWqIBvBepl2+BmY+m8xI1NFUA6NDwlZWf17WSNa8DqxvvGeE6gzQ1qdT/6XnsWPV2z0bPgcfQtegqm0t/MJsObt9zMNc5kqXZopKmiBqhELNZWTqKtvGDbb1mKmrcSq7PS8fw3kaFwq1/3237lpFexMCMvvYqmrQ289tpr2G233fDqq6+2PO8RRxyBW265pVD8vq4xbdo0zJkzp26YuXPnQmu9XqyvIAhCLfr6+hqGKZWkydaGxLRp05oOS0T4zW9+gzFjxgxjigRh3WE4pdp5eUdc8osjLpJqJ+lywywQyUu10/mDwMR4FTQwtjQ2LePkpb9ETk6Ss734JFhhEdtgOBg5eYsvfrEsieXezkJNrmDKf4mUk6IoLOpehMkdWzgxz9Ayb/aj+NNF3wYAPNPbj6f6qsu1YxTh8I5RcREyVzxkUXSid0oOjVBKp2Q/q+i3deAQgiw7FFwpGhPHV7S0uEYghpcVVDWpgpTTw0vj2o44Ndp9Z+DagrA8k8TmtkdUDDfh8AByYZvFCzBNqA4J0yjZPl72VWf4rYOQH40fPx6X/vdliCVReal2Vf0CiiVRcdqLftdjbaqTEIQNmYMPPhhf/epXW5pn5syZOPXUU3HggQcOU6rWP+I6+KL690K4Kt3lYZrKy+RyUYCdX5tcXiaan11v4Y5txY2ZynDHfbfjwN3fiVfn2DrbJUuW4F/+5V/wwAMPbNCC9Tte/APe6FnspKCRkNE/JyAgfkaQ/00sbkyfBZB/RoAg3+aOQpPcQPhQ8tticnX/hbfc6P4edwrjJ9d51iAIgtCIpsWdtS4rBujo6MCPfvQjnHDCCU0t7/DDD8fLc16uEd3IikRrLq9WYTeeN+6cmqrH14Ry+Q2Xd+C4as0f5wtsUdfNY4ytIzHhHmHrRlzdSSSLhgFIEbSxJWwrp3blRp+hceHAgumgzuUyNgE+7pAe5ZbPdUMEzWVygquL4TK7gVKw043hGJHWPFgJt61gMKF8C2Ml4Sba7O5dBH7fINwPYRdCBK0NlFv3TKnkub1fC21XQ0Gl+UGlYLQGFLn3HozPCxi3fLuNdVQet6JfRQoaOq1+MaEuSvvakAwK2iXaxmXIwBhy+5jn1U4g7KTSZNwxZGw9nAtLKhzEBk467MKE+hJecz6WDdJ8hf0TjlGugwvHmj3+3VzE+5qn8rbRPjQf/3D1cQDXLxp85BMfxgEHHYBZD8/CglfnwxiNTJUAt61h3HcNqXZRHcfi1xfjsksuw2WXXIbx48djt912wzbbbIMJEyYAABYsWIBZs2fhsdmPVc0bc8kll2DHHXesGl+U5zrggANw5plnFoq4L7zwQtxwww34yEc+gn322QcTJkzA0qVL8eijj+Kmm27Ck08+Wbj8M844A4cddljdNNZi/op5WDWwChllaQGH95fffuFYMO5aYbRxveMZe+xRBr7c8LGmjYEy5Cr67PnmF0MAi6h97FxpR1z7F64LvK99Xa2/7pE/XlziXTptnMrosE4mrlPlqwn56xi5BfrF8/WR89ruHIm3B/nlhespX68pOUdSOFyt4Ub4+4zk7QVBEARBGARkpKsOQRAEQRAEQRAEQRAEQRAEQRAEQRAEQRAEQRAEQVir+f73v4/TTjutbpgPfOAD+OUvfzlCKRIEQRgcNRvr1nmjubYMLdV8LFy0EG/b8W1YvHhxEj5r78TWH7wX2ehN6izQVH/7xq620ZxFR3M6XZZhbZb9bfy3duErNozRbh43zWjXMEzDVHrQ99oz6FnwKHoWzELvoqdgKo2lnXlGjR6FH//uR9h2x+2seIwyZJFc2wq3lR+XkRNquPEs2M6USoQbcUNNL+MwDRpx1pBeAXBx56RXNqifIwnfQmO7ZmilId5DDz2Ed77znVi1alXLy/jSl76Er33ta60mb63l5ptvxrHHHtsw3F/+8hfst99+I5AiQRCENcNHP/pRXH/99XXDbLXVVnj55WJZirB+8aEPfQgzZ85sOvw555yD888/fxhTJAjrDmtOql0jnBcTm2QmzeVBYwolPF6ubYJk21hTEiowGFMeg4yymuVhE5c93XK88Mc5gRKBt1sOp8X+1j412ti0aNYVOcmQ5t8w0EYnn1GlUdhs7Jtrb9BB0Ffpw23/dw0ePemL0H39uPKNlXh1YKAq3CnjO7Bde8kKmmDLfyVYN40CkIGQAf6jAJRJIQNcODfdCR45HKLwCqyQhCvDOgEO8TSWxoSP3ZrxYegNMwlFh2ks184pq/wQa3RMwbSi3/FiqWp6mqicuypNKB/eDc6vfEk+3i6UG1drGADe2dWFpVqjWeYunIvOzs6m6hdEqi0I6z8DAwPYaKON0N3d3dJ8RIT77rsP++677zClbN2kXt4rvpdQMr44TFG8Q5GX8Xkan5dx0+K8jNGoGJvP6e7pxv67HICu+V0+PQcddBBuu+22DbLDq3vn/gWzuh6xHWiSAoigWKpNBILtkNM/M+BnBVDIVIaM7Efxb/ddUiU/XKISlFLIqOTmL4XnDEpBIbPPF6CQqSDsVu6ZQHjuEJ4vkOuihJ9F1HrWwLm2pjrxdNF4zODv8bHgWxCEdZumFFv1Tvfc7DNmzMD999/f1LLP/NyZ+M53vlP7WflaQiLPrgNfnwu3aZQHyEeT5Dmia3bNfAZMtIyoHiaXz/DTXD5ER/P4OEzUBZqbrvnZv+/ZivMc8B1Paegof5N2R8L1QT7vE4ULoUIpniWz2tUx+fsLf5ET+5Kp6sTYAEhebwAAIABJREFUy3GdJDsVK4chEz1vt7dblmobe/+NSu62rkSFZSf7zNl6FXmxMN+pjV85J7lGEKdrJ9zl+jRjfK7OvYIR5Qx9XZpx2yTK//l9rSMVcZg/Pj44jximh/wnIeyL6qMsrugL+Q/jOrXj7cgdyISthiivEsb5vywq9iJyQBG8hjwcN+HY0MZgwqgJGFUaHTowQeP3MTrHdqK3t7dqzVaHWu841MsPDQwM4JhjjsEtt9yy2ss/7rjjcP311yPLssaBC/jrK/dg1sJZ/v2XTNn3YYjI5WkVMvA7MvZTUhkyVULm8sXK5YFLKoOCe8dG2TiUIZDid24yn/f25xzstU0pm/6Q1yVfIaeMO5s4P2wN9/4ICV3bwM0bzlObrw3XB0UKXtivomOR4mtEyE+Tvw7w/Ha7cFr4ulUlnUeUH2/Quc3qvu8jeW9BEARBEFrl/CsOg2ocTBAEQRAEQRAEQRAEQRAEQRAEQRAEQRAEQRAEQRCENcmkSZMahlm4cOEIpEQQBGGYqNMuKt/IyiTjQ2PHiRMn4tvf/nbV/JXeJVh0/3kNFlg7AdxorTo1bjyl03lcUII5lRexFkwBuoKehY9j2ezr0HXH5/HKjUdjwR/OxJJHf4qeBbMGJdUmRTj7oi9gux238xLtRKqtrDRDEVnBRSTPsA3o7LcXZ0MhaCzihntpI06/fWqILqrS2UCqnW/ROtRS7Va48sorse+++7Ys1S6VSrj55pvXK6k2ALz//e9vqhFjI9msIAjCuk5fX+P7dLlcHoGUCGuar3zlKy1Jtd944w2RagtCszTKdrbgoapR1EilTU4cFEu1WcxjxUW1pdrg6S4a7aTaGgajSqOsmATNl21MzQFeIZYSxmFysVeV19wQxWODpGdV/yq8tmpRU+lrhoqp4MH5D4CmbIK3fPEkVIBCqfZWpRKmtJWgTSgbsoopL00Mq0bR9s8JqIBo3moZtQ9jCCbZgOmS8sVUSsam04qGY5k3hb2Q1C4oPy2WWYUw+d/xh3LfVldp41LRJ0i0ouX74fBPFX5iuXl+eWn6KDcObt0UCHu2t6EVTj7x5ML6hVhXBQTBjki1BWH9plQqYc6cOTj44INbms8Yg8MOOwwDBfceYfAMqp62qq4XUV6GfBh/v/TGtuj+6QXMFP22jGofhbsf+j9M2GSCX8Zdd92F448/vjl56nrEP7r+7qXa/LHPCaL6fspvTye9diLs/HzJ/IncUYU8hIuT5/P5Druzo+MmxOFzPyZ96pDLcFfR1B4tCrRhHQqCINRgqKXaAPD73/8e7e3tTS3/kosvwbPPPttU2GGn2DAMIFzTk04xCqMw0LU6UYoLvlWTwp3AdkoWxlctgyXfSR1HSGeQaruFxh0t+HRGsUf5CwMnoOZxUSGXO5422nmljUuzieN2smUTlu3rhnz9hl9TuK7P7HwcCyHdzrZSCeSkukYbv414USaqu/Idj/AOJcNuaL/2hrcz2Xkq1v4N8sulqDMTK5Pm9bKSbQK0k0obTjvn6WyCiBRYGA5YSa8xLPGGfweBrDXY5jsoSIWVe4eCOwJJOwW3gmOnNraxqNBhuIKVG2dOiqyU6xhEBRGyoiyE447HwfOGjkUyN2w7DglxkEtHppRfbubi9Okg+24GHzsclhA6OvfvZXDHJ8p2gkLcuTkUegZ6vFSb6/MI9Ts533jCxlXnzmApl8u45JJLWpZqA7bs9vOf/xwnnHDCaqXhzDPPXC2ptoHBc288Gw3zJ6o0Mv6U9eJzA9hjHUEcbTsndOeKk94bA2i3f8KZ7TovdFJ+rVOhP3+M0bAXljBf8jE6CmM/fI3QWkObWEDvwkZXEQ0TxkXC+bg7AO5wMRnvtwML73PXJvB1jdy5Dt+JQa17a3UngK1lyDe0spwgCIIgCEODiLUFQRAEQRAEQRAEQRAEQRAEQRAEQRAEQRAEQRAEYS1n2bJlDcN0dXWNQEoEQRDWDLXk2vEQgfCxj38M02dMr5p/2bM/x6q5f62KtXo40mbFjQPZPJU026XcfMoLKfg1beLXtU0FvV2zsWT21Vhw+2fw8vWHYsGtp+GNR36Cnvn/gKn01t8ABZAi7LjLDvjIpz6M7157Ee586g4c+oH3+gamoSGnsg1MERqisiaLG3QqpXwjzdC4lbdq3OA1XfcqAQpbM6L2v0WNnKtXBmkcawGnnXYaTj755NqNwmswfvx4PPbYYzj66KOHKWVrjlKphIkTJzYMd88994xAagRBENYcvb2N79uDbfQvrDs8/fTT+MY3vtF0+GOPPRadnZ3DmCJBWI9oVCRo4NWIRR2pSKk4TNUyc1KQvEqqSKrtZSqRVLusyiirUsP1qCUIToqkiZQwl3SKymUcyksKI7mhD88rzNOtMHFp31K83v1a7fQ2iTYaD89/EEt63gAR4U3vnYauf3lXYdiDO0a5X0Hc4tcLVL3f2LWZBo2GTX5XIn9AeY2Oicur6TETl/ZV9BtOGsPLS6YhbbCtkuEQK8cZ1SQgLYUXC7bzYuv4d16AnX6KxdmN4qolzq4VPj4Cg1Qc+MZGnSi3UM6/4w93YNmSZYkkKtaRAbXPmXhXi1RbENYfNtlkE9xxxx2YNWtWS/MtWbIEJ5544vAkaj0kvlY2rTDL52UiKXZRJNX39iDLTLSaPi8U3YlMmB7yN3Z5Y8d14K6H7sTYjrE+lpkzZ+ITn/jEBiNkm7XwUTww995IXK1y3ywlV/xkwD8TsFJtJ9B289htzNLLtENOFm7zs4Q0xxDGUTzOpZOFfEz+1svSb1CUx6U0Fs4j+PCxRDXNQCfxxtOoxX9NZiUEQViLGQ6pNgB0dnbi8ssvbyoNWmscesihxXHnP8MNX6LrLJevmyb6FxPLnQu3b4NrJ7kCfjxvIt22hfYkv8FiXP/8Pb8Mlt06ITSnmXwlS1T2dhUDXD+AsFT/K91MfI9S0ZSwLbQT01L0bJ6UAsUldROktiBeNktwnZwXAKtyvW6Xxb5uPxk3bMgAOkhxOZx2cdrE23DGCXPJELQxqBjjtmIQ7mpYeS/vAZt3MyDFtRsm+otkGbFc28DKtWEQddChXF6D36GAE2Pbpfl8CGU2v6HcPHDvN6gguFYGXlatnDjbD0ey6ywScGeZFW+zRLuk7Me/V6FKUFnJCbQz30m58qJtjjvz6fHybD+OOzfPQFGayGu8lTtywneon7H5jZ5KTzjOm5BqA4Qnn34SP/jhDzB9+vTVqtd497vfjYceeginn3561bRm421ra8PVV1+Na6+9FpMmTWpp+dtttx1uu+02fPe7312t52tzlr2Mlf0rfT7THqJRHS6l5zTxWW6Mq3fU4TzzJnkDaA2VZShnJYzK2jCqPApj2zowtm0cxrWNx/j28diobTzGtW+EjvYOdLR1YFRpFEpZG5RS9jyM/zlJto7k2fHV1p7/iETakaAbVt6twfPHkm2+FgBVgu2oY0gfXwiZntt+XJhiojpwv11J5NqCIAiCIKw9kJEchCAIgiAIgiAIgiAIgiAIgiAIgiAIgiAIgiAIgiCs1Rx00EH4v//7v7phdtppJzzxxBMjlCJBEITB0bCxVAuCNIAbs5poCHj88cexx+57YGBgIAnb1rkN3nLsn0FZucEC49bD3KCMl8PDOprbNU7llqswMJUe9Cx6HN3zH0T3/L+hp+tRmIHW5dnJuirCDjvvgN2n74bdp++OXfbeBR3jxgadBHEjTAIphcw1w1SKokakrjEqZVBEyChzEgzbqDMjBVLkG3gShcaaLMsobMgJeGlH3JCzSKqdSC5i8VWBVLtZ+VXL27JO48+BgQEceOCBuO+++1qOd+rUqfj73/+Ojo6O1UneWs2hhx6K22+/vW6Y9vZ29PT0jFCKBEEQRp7DDz8ct912W90wb3vb2/D444+PUIqENcGuu+7atNyvXC5j4cKFItYWhByDES+1UmaMiho1w8RlkioZiOESX6QVScqH8DITE4lQAAMiQke5o2r5tcrE+XiNMdZJmSQ1EimxHAnGOVVi0YkVs9h4bJo0DIzWbl1cWo1GJfrW7tNRHodJHZMGVR7rq/Th7wsewhs9i8OaGoOBSgWfP/YsPPfYc0n4T3Z24C3lUiJiLoGgiEXRVkFVgh0uEXmBdMnpmMqwgseSm98qqyiSTbMeMhZAh+kqsmjFgmgguMZ4wBjAsMjTpGHimolY713tKDM1xsfDtcMUHdcFDrSkuN0KVPDNccXjqvxl0RFDuTDv7OrCa7rSdBqeffFZbLnllrXrFhDJNUWqLQgbFB0dHVi5cmXT4bfcckvMmTNnGFO0btFIK1KUj7Lji8MUxZ10PMJ5GXbVxXkZ2OlaR/MZE+VVwrDN52if39E+32LHc77m1VfnYr+375+k64QTTsBVV10F5YWQ6x+Pdv0DN95+A1YsXQkWaAeZNjBx8kRM3nayez5A7hmBCgJKyqBg5ZAsm8wiSWVJlZ2csuRFlCoKF+IJskn7rME+p7DPGShKWxhWuecNPkdYII5kUWdLzxxQnBdoOZ9Lg5hHEIS1hrr3v2ZO7SbqIfbee2/8/eG/N5WeL5z9BXz9G19vKmzh8oZAE9ZK+Se/PALVTEPoZCMfSe1hL7+O0hSLXH0Z2Bi2YYc6EJff4HxGCBfCBLF0ujwrn4bPb1BYuJ3GeRc3QTspbZxy21FFhhKVIhGzSu8ZuUK8NhoaFVR0BRVTwYDuR1+lP4o7dDxmhdRF+4s7InFSal8+tvJu+6w/xJZ2vAHA3z9zZWv+ndxblY/DGBPmj1bPuASTUtC6AoKVdxPl9oe2kedFvbZeTbvYODfoxkX1bnG9F8vT+d0Ng1hA7kO5bZl2wlatD66+zxtjQCoc62QAUnDbnPMrXAeookxvHJMdZw9dmwc2XJ1kNLjij9ePUzy+vRMdbeOQvItRkDcqqi/pWtCFO++8E3/+05/x4EMP4tlnnq16ZyZmhx12wHsPeS+O/+jx2GOPPQrDDLa+ZNWqVbj22msxc+ZM3Hfffejr66sKM2bMGLzrXe/C8ccfj2OOOQalUp0OCpvkd8/fgpeWvmjrGlVm6/5UyO8qZFGn9CVkZL9LmXJhSihRCaWshLIqoz1rR5tqQ7lURkalpGP7zHdW48TxLl6b71V+H9r9RhjQ/ejXA+iv9GOgYveLPfXcnuT97M/BtH7Ld2zD1wfAiu+18XHY8z86n12ZAO47nQaXJ7f5+DjPG5/rcacHdjTXfrr8eS5P3ig/3mq+WursBEEQBEFohvOvOEzE2oIgCIIgCIIgCIIgCIIgCIIgCIIgCIIgCIIgCIKwNrNgwQJsvfXW6O2tL2Q97rjjMHPmzBFKlSAIwuDwDVzrBqo3qXoiJeNt5Gd/4WxceOGFVWE32fO/MGHPzzVYoKn+jsUg3NDW69UMjO5F78LZ6J7/N3TPewA9Xf+AHlg9sTApwo4774Ddp++B3afvhl332gVjNxqbD+UbwwVZhhNiI/NibIJCppxUO2ngp0Cu8V/GAm1SYEV3pnicbZyrbOvdtCEnuOFe2pCTU+dTSqHBnRdchKCr3aCuFWo1vuvq6sLuu++OefPmtRzn+973PvzqV79aryUtAPDDH/4Qn/rUpxqGe+aZZzB16tQRSJEgCMLI8573vAd333133TC77LILHn300RFKkTDSPP7449h5552bDv+jH/0Ip5xyyjCmSBDWTaqatq5GWdFOrpZBVpf2EnuTD1go1fbypLg8mAojWWxtw2k4/SPGljtcGYvDp4KoVtJQKNcuWL79rb18iMVGrNbW2iu27RhthZQaGlpXYGAF2xVdQVvWjjd3vBntWXvtDZ7jte7X8PjC2eip9ERrGQRB81+ej/886jPoWWXLyhOVwmfetJETXLtyJiIZNrFQ28q1M7LjSwhS7RKAjJSTaVupNrnvzMWZRXGH73ScLSIaPw48Pvpt3I9EumTCdN6dcGmOZdcm+vi4oiMhDpsOm6rxRcurdWrUO2VqnW6cPsqFyQ+H8alQGwjbEABWaINpXfMbnb4epRRW9q2sKYnisX64jqxHpNqCsP6x55574u9/b05aCQAHHHAA7rnnnmFM0bpFK2JtoMn8VD7uOC8T5VN4vjQfFOkRdSRKjPIPvpMQn++Jhr1guwJtDCqmgt/+8nc44+QzkrQdddRRuOmmmzB69Oi6678u8s2LLsA5XzwXA/21hYkA8KbNJuBfTn0f3nX0O5FlViaYRVJt3wmnlw5mKKmSD1NSJSfRzpBRyUu4Y5k2hyUXl+3gU0XPLCgVDUZiP6//888fKBHzeRlgM/kCOzKEG4rnDjTI+QRBWKM01Gk1c1o3+cx68eLF2PzNm6O/v79hlEopPPPcM5gyZUpxvKsrAi+MtE6UTZaHfCcaLBqukRh7La+Tjhpp8fLmglKwr1fxXyaqOwEM2d9a66q8CBDqdbTvONuw3dj+Y8c2WMocvQOQqwcqZWUr3VXlprZdVRBTsM2J0K/70dvfg95KL/q1PY6qBN3GSXRdcpSLR5GK7oGUiLFZPp10vOEF22Ee5Rfi7qsGUJmLl1KZOgt34/oDL9cmv2ntdg8TkzxeUm9kjJ8f6RSXT9R+LE/RLg7ulM6Hc/uf9yK55flNbmrUs+TyHcaJsg2Mr/+xYm3YHtpMqN2BsXphHkXEW9NAG7uftDEgE0TtLCk3bmPbDvvsOpVUGZPGTmpZqs1j/bAB+gf68eorr6KrqwvLly1HpVJBe3s7Jk6ciClTpmDcuHGox1DVl/T29uKFF17AggUL0NPTg9GjR2Py5MmYMmUKyuXykCwDAJb3LcM1j18FGH5HBr6zGEUEIpu/JVLIXJ7XdiBjO44pUYa20iiMytrRXm5Dico+D6wocx3N5DuVIS/tBr9/A1SJtUP+19UXG4PeSi96BlahT/eHfYe085lwzSB/zsfv5gDROe+Pg0joHdfbURiOxd28Dolg38u+45TFxxz8WAPk0lqNyLUFQRAEQRhuzr/iMKx+Ny2CIAiCIAiCIAiCIAiCIAiCIAiCIAiCIAiCIAiCIAwbl156aUOpNgBMnz59BFIjCIIwBOSkR1VE7RCrJ+Ub1HJ0FDWnJHz5nC/jpp/dhJdfejkJ+/ojl6LjrUejbXzcWDm/wIJh1+iTQDCkYCp96H1tNlbNu8+KtBc8NGQi7T2n74k9Z+yFXfdmkXZoqByEbCaVS3ghhW2MZxsGKt/wjoUWhVJt13yWG+ApkGtAGze0IygVNbTjhrUFDTl947lcY861RapdiwceeADvfve70d3d3dJ8RIRzzz0X55577jClbO3iwx/+cFNi7auvvhoXXHDBCKRIEARh5GlGkNLW1jYCKRHWFH/+85+bDnvOOeeIVFsQmqFREaCBD2u1pdrRd5HQ2s9GbOuplmqzDKit1A5Fyi8ilFeDhsSnpUCwVJDEYpwsyQp4eN4gTOJlkpMB2eKjgjHaC1SUWwdFhIpxZUJS6B3owYtvvICNRnVik9GboC2rfV9b1rsULy19EYu6F0EbDUXE2iEvSyIiTN56Mk783An44dd+BAJwfOdYGAAaVjakkrU1gGExS6p5Tj1c5ERLQWTNcm0DAxWpocI3JeMA+G2AZE9F08lKpQysNNrrlfw+CIkKZWK/JrnlV4/naSYazyX/EDqEi8fm46lXu4HctFrDVDCchqUojen65df1shXLGp2+CR3jOmoIe4olUXHiRKotCOs/N954Y0sduclzsxy1Mkl+cnXde5ihxvXSTSIWLuZMhSw75PjtaFMVB1+PWWLIhssgaoOLyAkO/U2O68E1FAhHHn0Erv/J9Xjovod89L/97W9xwAEH4Ne//jUmT55cvB7rGD29PTj++ONx889vbir86wsW48rzrsaNF92EC3/9LUyavGm4nxOcANI+E2BZoNP3eSmf8s8d+C6t/DMIcs8jwLFQJO6jkG/g4XA45cR98XHmj61wHFTRMMMsCMKGSkOpdlORNB90woQJuPjii3Haaac1DKu1xiHvPQTPPvdstKzqOo2E3MjBr1917Pm46klRte98OtzP8/Jnlla3Wtbi+EPZz/7V8cWe4DslIyIYbfyzaq01SFFat6NsloLzOGleJ9dZGZlQ1xPVPwAGZdWGclZCSQ1O01a9jaq3T1mVUW4vowPjUNEV9Ax0Y2X/SlR0xR+LShGMrvjn7lobKKW8OJx83QWvg60TUqSCuJoIXBMTy6E1b2VyNTpKQWuX59KunomzaYCTREfbiWDrcZzE2pDtdMzKtW2GkIh3iE2bMXapigiGrIQaAJSh6PgCjFKuqi50wJKBnJDbuHoowCi73w2Fo8ft3ZAPpeLcrt85fKgRHy8uvclhGNWIEL8VQYCyx6R9nwQgYzuN4+VzOu3sxm5fGFhjt6tPMwYDZgA9lV6MKY3xx/dgpNogoFwuY8o2U7DNNttEazny9SXt7e3YaaedsNNOOw1ZnEU80vUPdwwqn8flbWfc/jAAFB+W0dHQXmpDW9aOtqyMjEogQ16Ezh2/eKoq9Qq2lQFIRTVlufdjFCmMLY/B2PJYDJh+rOpbhVUDK2E7EXLzmXC82dlsflsZZY8xAFwvTO7E80e/Me58hpe0W6E7l6nsX3J12OHaDR/W1j3zOZVe8020DYnjpvBdvTlMsg3zw42oFa8gCIIgCEIMmSGpDRAEQRAEQRAEQRAEQRAEQRAEQRAEQRAEQRAEQRAEYahZtmwZttpqKyxdurRuuM7OTsyZMwfjxo0boZQJgiAMjuTV5Ubtnuq85VzU5JGS8YRbb70VRx15VFW4MVscgC2O/HkTCwy6LqP70bNoFlbNvRfd8+5HT9dD0P2tCZjzKKWw4zt2xD4z9saeM/bC7vvsho6NxtpGbsbAEGCM9utk8g30TGijxyILwDaaU+RUF05o4SXaLNeOpdrRNCvBUE607eQZ+e+ocehQSLXzjatHQqqdb3T3v//7vzj11FOhta4xRzHlchm/+MUvcNRR1cfZ+kxnZ2fDvMlee+2FBx98cIRSJAiCMLJMmzYNDzzwQMMw99133wilSBhpTj/9dFx++eUNw5100kn4yU9+MgIpEoR1E18+bKYI0GT5MC5ZxONraXO8VJunF0i1TfQPAKBz8iUYV3az5ZmxbWOTZYSyaioPSdaNHSu59HghUUF6OL210mKM9uIkW7LUXjqkeYzW0G5Y64r9NvZT0RVUTAVaVzCqPApjSmPRlrWBiDBQGcDKgZV4o3sxVrL0ReuwDE4N/47S99ljzsReL76K7cplKACKrBZGuc2QgZC54QyEjIDMdf5UAlBy0zPY8SX3W7lScQkcH/lxhHgZ5Ie9HycaNmR82PyOjMMb/x2ERcYUl2lNwe9Y5VU0rVYNRQ2tZDIvFYwvggp+1/JT8nbj6fG2yIenaJ79uuZjcQtl7e233x6znpjVtCQqTl/R73qIkEcQ1k2mTp2K5557rqmw9957r8i1I0L+oYkwjvj+UC8cMIh8jA3kxxjtfzmhHMejXR7H5mm4QxObj9E2X2NsnqaCClYsX4593joNPT1pR5ibbbYZbrzxRrzzne+svQHWAV745ws4+gNHY/bs2YOa/y3bvwUX/ebbUJRBkbIibfDvDJnK3LeCIvu7lJWgEE0jhUxlSRwUfSv3gXv+4J89IAi4FYu3WRdIIVfhnynUEEgmYXiYf9fIH9Qb1xAamecWgiAMDQ01WqtZB2EnFwfYbbfdMHtWc9fn884/D1/+8pdqpm1EdGBcJqqxqLjM5O/zTmZdL6wfFxekiwrGfjCtv1Fe2BwKfmldiPso+HoOWyY3Ts4NaJ3GmSzD5y2iaVx/wvEBaCu1oS1rc/c0pJmaVoi3Tf45uR+kwuHu/lVY3rccfZU+ezdUvM+4Y4sQHxm+f5LvhMSnne+3fnoYDlvZiodJKR8a/D6Cf55vJdjkK0FyolzD92/eriz4RRTeuHwf72NX2xG9F8GVLGHPmar6Jo7T14dEedE0bhuOONrc7onrrcI5UXWQWv+14dSSj4sM7H4xTmgedTajYbyoGICVFMMJu91ytJN9k4bP25ZUGW/ueHPDPJHUlwS6B7px9ewfYwAVWx+oMic35/dmMigiZFAg5fKzlGFUeTTas3aUsgwZWYF+iUou31tCyeV5OZ/s88+koFQGheg9HN/xfdT5DOLfiPLCyu9TAF5KvaJ/OVb0r4g6J3L5XnfO23GhIxsv1HanLJ+7KuSyAYLPjyNaqn//RynfOaEC+XOd47OHcO5Y8+mGHzYIx6A/huocj0XDjVgXj01BEARBEEaG8684DIPrCkkQBEEQBEEQBEEQBEEQBEEQBEEQBEEQBEEQBEEQhGHniiuuaCiuBIBPf/rTItUWBGH9g41NhZNSSRoQGjFyI8nDDz8cRx99NH75y18m4Va9+mcse+6X2Oitx+QWEBZoRdqz0T3vPqyaey96uv622iJtIsLb3vE27Lv/vpi2/z7YY5890DF+nJeW2Ya/GorgGlAamKjxpqHQIJQobkAJ2wA2akipQCCVOUmZco3iqqXaXqQdzT9YqXa8D+J1ThrLrQVS7Tynnnoqrrjiipbn6+zsxN/+9jdMnTp1GFK1drPTTjvh/vvvrxvmqaeeGqHUCIIgjDz9/f0Nw7S1tY1ASoQ1xYsvvthUOJFqC0ITrKbQqliqXS1lKpy3nlQ7Ko/mJUtQgKnEcYcljCqNKlxWKKtSbjhaVq1tUdeMTCBn8TEArJfHqUwoLJNMpGQmWOEKjCsTGihDMERQRlkRUlQ+NKTQ3d+DFX0rXfm1gopxAktoKFJBYgVWJwXROC/TGANFCud843Q8c9KXgYrbetG6B11WGGFAMAZQ5KxZ0bqnm8f45cXj4pImT89Ls5MyrbGSKM3hcnUTVPXtyu7GSmqKPFtFuzhEm651LK72cqhkeZSk1ySxVB9GrZay4+Xk005Il5NfH+TmBYDeFr1jW0/ZGiefeDLuv+9+dHV5ffXbAAAgAElEQVR1YdWqVWhra8OkzSZhh+13wFHvOwqnnHIKSuXQPH5DkUQJgmA7o21Wqg0Ae++99zCmZv2kqN7dUiez4iaxDC7+Rk6uzdfpqmVE9cTGRDX9Js1PkOH7JYU6cZd/AWy9+NiODnzr+9/EGSd/NlnEggULcNBBB+GLX/wizj33XGRZNogttGa5+uqrcfrpp2P58uWDjuPlZ17G87NewA677uCk2kGErVynnbaDzsyPt4LAIOjjrktYEohoHAu1g9YPYZiFfJFg0g7n5X3huYPf/xH55w5Jh551EDm2IKz/DLdUu2b9ghv/h9v/gK222AoDAwMNF/O1r34NHzvxY9hyyy1sHJGMt2ESByl4rioH5ePJibaLlmMFwvDlfDuSy7Rp/F60XLtAXIWykcFQvYoS2LoZJ88mRb7zZAWC1savq+2QI1quF25HpfJo0xMR2rIy2krtBfeNQdxHakTRbOcPo8tjMLo8Br2VHiztXYq+gT7/ngDXI/A2NjAgRW597HsB2uXFWOFrq7Y0YOzzft5vvv6BlJdVE9m6Jfj8WFieoZDXi4W7LN3mo8F2XubiV+TE7OQk1aG2weYdFbhWybh4bV7PnWEUUkHkOpkjzhvGsm1XD8b5DROtY+FxZ8KWN9Hx4WTa2kSyd2M7T7dR83aCX1+7DXh9DDKXZ02i9uHsbwXlpeJkXxTBQKUfPZUejCmN8XmitEYonM8i1bY8vOBB9JsBn3fl/e63G5dTYDvsK2cltJdGIaNSlJ+NtzH5PCtLsd1Qcq2kKM/KIWqR7LP43GHZPRE2ah+PjrYOLO1ZhpX9K6ANoBQl4nwF7c55cnW8LvWGjytXnnLnFDnBPYvaeTvAaPA5wueuhgG5Oly4cx3gcyq+Zrhvf5ng4Vx5MH/byd0riu4d9RiRTicc6+q5IAiCIAgbMmRGMrcgCIIgCIIgCIIgCIIgCIIgCIIgCIIgCIIgCIIgCEJT9Pb2YsqUKZg/f37dcFmW4fnnn8eECRMwMDCAzs5OKJXXwwiCIKwdFL663Kg9UosNmCkaP3fuXOy049uwYsWKJEzWvjG2/vCDyNrH29C6gt5Fs7Bq3r3onn8fuuf/Dbp/ZYOE1YeIsPMuO2P6/tMxbf9p2Hv6Xhi30ThoWIm2F2rDOCGZCWI3P75a1BavZ/zLy7FJueGguSClkLH2QgWptlIZKA5LtpEtWJJBUXwIjfW40R0oTUe+MWdVQ84o4fkGcs00mBvKxmt9fX048MAD8cADD7Q87/bbb4+HH34YHR0dQ5aedYmvfe1rOOeccxqGW7RoETbZZJMRSJEgCMLIsssuu2D27Nl1wxx00EG48847RyhFwkjS1dWFzTff3Mta6jF16lRMnDgRBx98ME499VRMmjRpBFIoCOsOtYRUuUBNzU/J+MbLqSvVzs2nEZ/voZxmtAEMK6SBjDKMKY8pXCaFuf1Qs8JvEwspnfcpL/vm8iMPBXGUgTa2rMnCa21Cuo0rl2pfJtWomAq01qhAQ+uKn14xA6j4cqxGRQe5NncWpY1O0hfWMV5XwrNf/R8svOVu2xkUrIYxgxWxZE5wY+WNQMmFyUAoEVCKpmcAyoAPR+D5ozhhy5sZYuVj8QcAFIV6BXLbm3w5Ng2brplKRuSKwLzrki1StHX8fkdKugXTceGbRaTV8RWTxhTLtOPvODSvR1GYVNhkP3t3zceyJu6ZADBq1ChUKpWGnZiUy2Ucf/zxuOy/L8PoUaMLl18PEeMIwrqJ1hrbb789nn/++abn+fd///dBdai3vpLcE1qoc8/fd2qFAxrkY6L5fD6G4OSNLo9l4jyEzcfYeDS46w6f53B5Hq21q3PXNq8CO+60E/8Tt99ye+E67r777rjyyiuxyy671N4QaxHz5s3Dpz71Kdxyyy1DEt/O+74dX//pV5042wq0MyhkKoOiDJnKkJH7VI1z87hnDkrZ4Yw79HQfwD5jsPJJflbgnkHE8kKCnwag4NlDKo3kMDaPlptWQyRZb1xT0GrMKwgjzPqikBpMnn1NSLWLxl168aX43Oc+18TCgKnbT8UTTz5RvLwq6XVTURZEVHtCre1sZcH2Whuno1rMDSddTUmumab4Om0nmSR9VXUnFA+7377+pnocTMg7AE6qTVG+RIfn7xyvzWNYMpWhPWt397GCtA6CevePlp6Nu/veir4VWNKzBBVdAWWA3/wqei7vaj9CHYby4mAviOZppHwqSIX5vEyY74FuE5NSbp8FiXYsCK7CGJtIE8m7XX6PxdyGbB1bVO0FzjEmh4gJuUTkwoAArUNNCx8TsVg9Xy8Tx0JhwB56RLbzOuUEwX758O/jpQ5rqxrWrp6Ot4uJNos97pzImICKztc3GlSMtsexMihTCZuPm5zsVb80kWonrOhbgZ8+cRUqegBEygnNFciEDuYVKSiVoazKGFUehZIqIaMMJVWCIoWSKtlxLs8bT+d8ceiMxuWJVRbizuWBw/s20Xs4icAb/rxkqTbDe7ev0ofXu19Df6Xfz6v4nCW7DAKsXN+O9PEqysK5TXw9iOZB/F5RHD6IxH0Yio7A/LGXHJd8JkTHZPy7Tl59bcxrr6vngyAIgiBsqJx/xWEi1hYEQRAEQRAEQRAEQRAEQRAEQRAEQRAEQRAEQRCEtZG5c+diiy22aHm+zTffHMcccwyOO+44zJgxYxhSJgiCMHhqvrrcqE3Sasi1L7v0cnz2s58tnLc8bkv0L3+lwcKbg0Xa+x0wAzP2n4F9Z0zDRp0bBcmHF3wEgRlLQKzcDIBTstnt5PQhrsFnkJGEtqmh8VtQTHDjPMAJs6NGeyzQ9uNj+fYGJNWeP38+dtttN3R1dbU87wc+8AHcfPPNG3QnFq+88gq22mqrhuG+973v1Tz3BEEQ1mV22mknPPXUU3XDHHHEEfjd7343QikSRopVq1Zh0003xcqVg+uAZZ999sEvfvELTJ48eYhTJgjrJg2lRA0nswy49ixVAkn2EUUiJgJLfYrn82JtY6LyWiRkcqE7yh2JfKlIShmLtZtNX7zs/HyxGDyWQ3E51Dgxj5WBOyGl0blhA20qrqxqZdoVGCvVdmLKihlwZdoKKlE51su1fedQxi/Dp9StlxVr2vLhykWv45EPnAb09IFl1xmsFFuRVVRn5IZBflqJx5Oyv6OP8t+Ekitlslg7i6Q1QbZt4T1GCFLtWObFRVFVME+kFwNAyFd55JwxKJI4NRJsx+PzpeKiU6TWaVMrDtQZT01Ms7/z8p+wHfdfuAALK5UaSw186CMfwk033tRUxxVMuVzG6NGj0d/fj8033xzb77A99tpzLxxyyCHYe++9C8vtIsURhHWXo446quUy1hZbbIFXXhmaut/1gWbF2vmwlIxrMh+DNJ8CQnKfTLSIuXxMLLk0Lt8Sci4myXvYDkS0z8/4b2j0D/TjsH0Px0svvFS4jqVSCaeddhrOO+88jB8/vv4GWUP09/fj8ssvx/nnn49ly5YNWbydm3Ti2vuvQaYUlOvmxAq0lZcJqkisnXmBYObD5aWCyj93UF74x8P2mQSLA73yLxnvhX1e1heJ+fhhBMu0Y6l2wfMHIM2fFA23BK3m/IIwRGyIeqhm8+9rQqpdb/zOb98ZTz1Zv/6YueCbF+Dz//X5tA6gVjqG4Bgo3qYmubYyOirHF8bB935tqrYxy5irxvE8uXxEzfwGVec3uO6hqt4kPx2cr+Dn7k68bRA6uYa9X7Vn7SipUrSo4TnfWhYcm9wwbNoWr3ody/uW2fFefBvupf5dAaP8UpXikrq9//K2VtE7Acl9msIbCCo6DlQs10YQZNeSaxNvaROW6WXovEYm7DFro067HePpXK9SKNlO9rsba5zI2q1bvn6Nt2c4uOyXl36nAd0qhvcmjBODE2Al5wQYY7ebtgeaS4f9QwRof7Db5dpaEJe31bYrGc7jbjJmIjraxqX1LiLVruL2F2/DM4uftvlTACDuaD78zVQJbeV2tGdtrtMYhQwZMlWy9YyqhIzl2jmxNueDlcs7K58/Dh9+BwegNC+MVGDNxw8BVlTPY6I8MMJYAMCS3iVY1rvUnm/RP59HJX5H6P+zd96BdhR13//+Zs+5LYU0khBqCi1AABUIhJLoi4QmSFcQURH0wUJRUYo+oI8+KkV5VOBBUZpGqkAgoUTKQ1MSgYRiEhJKkhvS67259+aemfePqbtnT7v33Aa/D9ycs7uzszNbzs7M7nzGXeHudyAm03ZhTHoEufS5t4ZC2TeC3wPh011Irh2+wxTKtQudW71drt2XrwmGYRiG+SjCYm2GYRiGYRiGYRiGYRiGYRiGYRiGYRiGYRiGYRiG6aUopdC/f380Nzd3OI7zzjsPN9xwA2pra6uYMoZhmI5T9NXlUv2SOtChGVBob2/HxIkH45V/vVIqeRVBRJiw7wQcdvihOOyIwzFx0kQMGrSN67RpO+pKJV3HSQktJ/PLtVDbaUFUiljb/puSxbDzpu+25ju8iVCeTbrboDCd6ITovFQ7JrYI9ktvlmo/99xzOPLII9HS0lLRekSEq6++GldccUXV0tKXaWhowJYtW4qGmTJlCv7+9793U4oYhmG6j9122w0LFy4sGubEE0/EAw880E0pYrqLKVOm4Omnn+50PIMHD8ZFF12EXXbZBVEUYdttt0VNTQ2y2SyiKEJLSwsefvhh/PnPf8aaNWvwiU98AuPGjcMpp5yCo48+GplMpvRGGKYPUFRS1CHZY5H4S0irUUT2qEx9ztfVAuGj0vOyIov6bH3R/JUlpbTzEkJKZeQ7BYWUJh9WShnWSwErnQxFUsGgT2YAqJy0gz5JSJVDzkgrpfTTenkOOSndui4MJKC81Nvu9rg409cZF17zezT+eTrs0FARecG2ICADXV/MQIu1M9D104gIGdKy7EJibbtMuL90sXb4Z4+RsHXXmJBIpYZNHl0FciIv8llOhPLzVcr35Dpp50fynA+r3dXoMJ6ex/h0ft3ef4bfD1ixHBvKkGULISqSapeCiLDzzjtjwYIF7r7JQhyG6bvcdtttOOeccypej4iq+tvS18m7p1TQ3l5WecvO64JyjA4SyLSh4gNaKjuopfRlGCWxYcMGHL73EWhuKvysdejQobjsssvwH//xH6irqyu8U7oRpRSmTZuGH/7wh3j77berHn8mm8GDb93v5NhWCBiJCAIRMsILs2OSbRteCEQQWi5o5lMgFjQ6v9gzCCvoiwkFA3kngLznD/7fhEwyTaxdQCZZbF7ZUCfXZ5gKqaoGqtxTtxebp0qV43tCql1Kurx8+XKM3nk02tvbS246k8lg8buLMXK7kTruco5/oRtzB4nvY5UXrwrDBRXQmOw5ZaSpYr/HoTCb3GbT20vISaCD7RDyB/VSwXrhcjdAmMaVIZRCRmRQl6mr6He+1PHv6D0jKdOOzUtZ3pxrxsrmlZBKBm0W/ltkpb3K3jMD8a65XxP5+697x8A904/LgEO5tr+HCxSSa+v3CMz5RFYy7aXaKjzcJkxMoK2CcwDx9jwr13aFTAKklMGuC9vvVFC2yNvFKeVec44qH4IQ5i8oq5j0UJARK9ZOblsPsh4KxP27IO69EkjzTomEkhIQEXYasJMbyI+l2vk0bm7Evf+e5s9jCoTapAeQyYgItdk6ZEVGl3ljwmzhvmeMWFuXhTPxAWeMgDscYEaYd2y0nD5yQm1KEWtXMrgMzLfw+LXmWrGiaQWkzPl3hASBFMXOi/CdIBuPfT8IQVlcBOeQzQ8hTEv5cu14Wd2nPlWuXaLc3pvK3H35umAYhmGYjyIs1mYYhmEYhmEYhmEYhmEYhmEYhmEYhmEYhmEYhmGYXsz++++PV199tVNxnHTSSbjvvvuqlCKGYZjO0enOzR2Ua89+eTYmTjy4U53RiQgTJkzA4UccjsMmH4ZJkyZh0OBBTvphu2pKJb0IJCH68OJs6QQh0n2XriOlDMXaymY8mXbfGU530DPfE51fdcc5ABCISLgOc+F/giqXavttxzv09map9u9+9zt885vfrFiok81m8cADD+DYY4+tWlr6CoWumf322w9z584tuu7QoUOxatWqrkhWxXDHR4Zhqsno0aPx7rvvFg1z+umnY9q0ad2TIKbbiKKox8V8mUwGF1xwAa677joII0dhmL5KR8XaaVLt5CqF4k6KHpGU+ahA9OiETNIIeoJ1VVAHlBIDagY4yU2xPFJsPlWU1qJSSicb8oMyeeEkEA7i5AZ5cvmQflAoM1/KHCS0MDsHqQeIUva7FmzngrqsVBI5acRUQf3Vbi+WaFNvbFm1Fi8d91WgbasR0SAQYhMi0jLtmCyboEXbZIXaFJNqWwk3mWVWqi3MPPsdiAu2lYmDKH5Oubq2AogUkkfYy2VCyTU51xKpcL5fB4l5hT6T3+1UMYdawk9TlHD9tHWS89KlaGHrRP66R65agffKkMl1FaeddhqmTZvGdUKG6eN8+ctfxh//+McOrcsqDU9qmaPCMlfRAUKCRUXLXMG64XIr1nbLwrZ0EyYcFMTKBxWsXFuZ8ospx5iyzetzX8cpnzoVMle8Ljdy5Eh8+9vfxnnnnYchQ4YUDdtVtLa24q677sI111yDt956q0u3NWPRdCfJFhBGGhh8OpGgmSciRDDhyQu1hYh0WU3o0pUIRYIxsZ8VaRsxZJpQMHj+UGhQz1DMl/YMAsgvs3Ra0EdViINhyqTbpdrdfZu0FbCOrJpSpu/Uc+cy0tERqTag0/Xz//45rri8vMF6x48fj1fmJgaI7sS+KpuUbRCRG5jLLrP73v3kCoqtFxNsy/xEh7+hCoGEOKiDuzKGCqfdQpAgL8qmsKwh4+ULFZQvCFBSuhKHkr5NpKm5GbJVYruR2/V4ebGUUNtNp1TiczKHD5qWo6W9JfaugHvGb5/9p8p3jQBYBGHNPL1Nr991ol273LRR2fW8QNfKp+293B1QfezNMZcmmD4mCE4Ec7QIgNInqBVsx+TVUME5YFe1bWB+vl7P77L0dpcCx99J3E35w6TLlWWI3DZs+YRsehUAUiAFSILLh2sJVIAiOxCeTrckBUg/EJ6Uuu1tYO0AbNswnKXaKUglcdcbd2DNljVmwHkzmDzsAC9AVmRRm6lDFEW6zCvsgDGRk2nbeRmRQcYJtbVgW1CUKB8LU84NB5cJBru35eFA8G2vIfcODjmttf632OD2rl2SkFM5rNi8Ai3tzbCSd92eaYYtNNe1F7ELFx9M2dunwb/X4wbKMXG4tSj4rbD/FpBrh592UVKubfOapLfKtfvytcEwDMMwH0VYrM0wDMMwDMMwDMMwDMMwDMMwDMMwDMMwDMMwDMMwvZjTTz8dd999d6fiiKIIK1aswNChQ6uUKoZhmM7RE3JtBYWLL7wYN9xwQ4nI40yYMAGHTz4ckydPxqRDJ2HwkEHxjpZG4JEq14aVflh5tlWMqbj4Q6nYPCdNC8QirgNzSFIikdfZ1XeUS5Vn2/9Mx77KpNppneN6t1T73HPPxR/+8IeK1xs8eDD+8Y9/YNddd61aWnoLnelKcNFFF+HXv/510TBEhKamJtTV1XV4O9WGO0AyDFMNdtppJyxZsqRomLPPPhu33XZbN6WI6Q7eeecdjBkzpqeT4dhtt93wyiuvoKGhoaeTwjAdprC4prx1KDa/dNyu/GsETEbPU1jw6NazqmhlBFHxgZSylEVDtvC1mCbXVokKUyEppWxtRa5xeaxumNlhFJDJuoDFpJTS1EldPpQXX9t6qmzZgtZX56LttXloXfA2ti5ZhvZ165BrbQNIQfXrBwwbAjF6R2T2G4/o4P2B/v2gkEPOCICkHSxKhQNF2XQF6iJtU3F11Td+9Ct88NCTRoBtZdhelp0lP9+KtZ1Am7w8OwNdh82Y9axQOzLbCSXaRhMTyLat7MXveyddIoBUsDwQMsHEFT/WgBNK2eiCrKd4HxMyp/j3pPCJEp/pkreOUaimVEimnfaZ9v2i9WsxfcuWDqaqOmzYsAEDBw7s0TQwDNM5TjzxRDz44IMdWvfxxx/HkUceWeUU9U06I9YGkvcfSg9nnZiJcpdephL3ukS5KyjH+HZyH0opFbS3ezGmm1a5QK4tkVM5I9fO4b4/34/Lv3VFWe2hDQ0NOOWUU/ClL30JkydPLhm+GsydOxe33XYbbr/9dqxevbpbtvnr+6/H+P33REQRiISRBFqRdgZCCGQSsm1BESJh53mpNpGVbRuRoREMhs8gAHjBtnuWEZf2eeEeXDhLUqptQ5gvhWV9KmVeB+B2Zaa76Faxdk/apkLDbaWrWslzFz5v1ouL1eWLRePn7LnHeCxcsLBEQjTXXHcNvvntb1acrkoo59lsuF+JggNlfk9VKPFNk6Wq9GMTkywj/iuvRcpB2SJlfT3YmK6cO8F20P7h2mmkxPvvvY+5c+fi32++hbcXLsL777+PFStWYN2addi0eRNGjBiB+x+4HxMmTIiVWQrth2qRei9RxZfnHbOUBgUiwsrmlVjfsg5EWpLrnuQHAm0oO6hF8P6AELEBK5yA17wjACgnDM6PT8Xu516gGz+eYXoLybVh7v3K2aetONueV7YEGp5HwXsUBDcgZvxdjmBglaC9R5rj66XxicYbQe4c8AOu2bz5YddsedW+UwGXFzghuI+U3D6w27OD1JmWOhCAnJJmkBgFqXJQUmHUwO3RkGnIfxcjvB7DclMZ13qY/77KC8uewz8b/6nbAUmYYxwZgTShJqpBbVSjy6bCy7QjIYxc20u1IxFpqTZFiEQGGfMZBYPJRGZQmghWqO3/3IAy5lwQoVibqHQ52BBeoXZGeNyVUljZtAIb2zbAXqvkyuDwcbpyOKW/N2Tic/lw6RSwWyTofSooLuiuily7yPmbNt0T9PXrg2EYhmE+alx189HI9HQiGIZhGIZhGIZhGIZhGIZhGIZhGIZhGIZhGIZhGIZJZ7fddut0HLlcDvfffz+++tWvViFFDMMwncd2+CpIohNVfgQo2Kk42Sk3nH/t9dfiYx/bH9/73qVYuXJl6voTJkzAEZOPwBGTj8Chhx6KwUMGpyQuUKC5zpZaliUASNPBVCqpO5tB6mlIQOlpmw+hBBRp8QeRhCKyXUChpJeHgER6vmIdXe3Oodi/XphtOsbZ+UmJdtlSbb9Pw3T0Vql2W1sbJk2ahNmzZ1e87vjx4/Hyyy/3eWFlV4gYzv7i2SXF2kop3HvvvTjrrLOqt/1O4jreMwzDdIL29vaSYWpqarohJUx38vjjj/d0EmIsWLAA48ePx+LFiyGEKL0Cw/QVOlB0LSrVTtYvA7mjl/UUitjWzvLlkMouVkBttvhvfrKeGhcB2akgDLnZ2Pqvf2HVqWfE8jn8qSeQGTs2CBjER6RFzqTlUrbupcVFBGXqrbm169D8yExseXwWWv85G7mtWwHo2qq0eTZ/OShgwSLknn8Z8s77obIRao46HA3nnYlo51GQIJCu8UIRQCqQAlmJUCiqcnIXYPRZn8Xyh5+Myaf9PtE+IuGkTcF8AEIBilSsfhmeC3rv6Fp5OI/g95ywW1PBAgSnTcIFRXn73J9CysWrIIJlep/ET7VwPUpMh8vDZeFnmJ74+R8Xf1dKGF9aPGGak8upwPftoqgTKaoOTz75JE466aSeTgbDMJ1g0KBBHV73hRdeYLF2MSpoa/f3p+T9JxEfgmcAyWIZhcWCQGSo4ut5aaoNG8oUC02bzCjfpq3vyQKf/dxnISKBy791BXLtuaK7pLm5Gbfffjtuv/12jBo1CieccAKOOeYYTJ48Gf379y+6brls3boVL774ImbMmIEHH3wQb731Vqfiq62vxdd/eh4OOuogNK1vwrmHnF9ynd//7A/41T3Xp0i1tYzQSvrIiQMjJ9a04kA7XImVF7rnDm4r5CSo/vmFl+zFHjooP+mW2ViC5yDuMynjS7T5xqTbnYTbk5nu4iMj1Q63T4npclY1AxUXvTY7mf9Cg0sUjSLRxqCUwuOPP4ZxY3dFLlf83gMAP7j0Bzj9jNMxfPhwd1dLw++y8ncaFdjRKrE8eQ6qUD5MCoqUF2wjeOam4O77oSQ2jE+a1oP41m2Zwj9bVrYCHbqITTxNzU144/U3MG/ePMz/97+xePE7aGxsxKqVq7B+w3o0NzVjq2nfKMR+++2H6Y9Mx4iRI1zekmWW+D5zM/L2SzFiz8vDLKeFS1s/7QxI7L5w3eENw5EVWaxqWoEc5bwAOxgSjABAEkBCC3hJS8pJ6Wn9voKAIAUJATLTEhLCtq64PEi9TCkIpYJ7uzuisfNLt1kBpGwoU3JTAAkRazdSptDoxO62EAm9gjDHzF4ldlEod7dlCoX4OxZ2X4hCvx9uZ+ntK6mCdqFge67NzZzD5K8VZfJAJoO2vKQIOj6h41JKQQgyWdfhlNLXiW0pFCCoiLCyaQV2HrhLfDCSvPaq/O/F6Ovlm+WbGzF7+cv6CJAw7Xu6jVKRQG1Ui4zIIN4aaL4pK532ZU8voSZXttXtkX4ZXAzFyp6B1DolXGKlYpOalGM9ot9IRCLCmi1rIBUhEmFLIun82bI5yFzL9l0hhZxpb/XCekCRAJT+rRYkzPWl33dSSkKfuOa6ldCNqiZukK2N+U+ffHtu+/uFy2yQt0LrMQzDMAzDVAKLtRmGYRiGYRiGYRiGYRiGYRiGYRiGYRiGYRiGYRiml3LBBRfgzjvvxLvvvtupeO6++24WazMM06voCbm2IIGzzv4CTjv9NKxcuRJr16zF6jWrsWbNWvTv3x8HHngghg4bGkuXgkqkM6b7cHkBtCwL0oq5TKdOAFamLSAgSfcyIyhIKAC2c6TuGqY7gRqVmAgk27bTZYrhygmw3eyEwIKM2CLoNmul2q6jYNlSbfLbDPLfW6Xay5Ytw8c+9rGCIvVinHrqqZg2bVqfF1V2lYhh//33RzabLdlB/b777+tasXaR34JCxEQADH1hiBQAACAASURBVMMwHaAcEUpdXV03pITpTjoySEdX89577+H888/HLbfc0tNJYZhuIU2EkywQ5tUFnXdHxT6t8EoFtmJl/otZjQGonFmXlBOO2K1FJBCJjJ2sIC9h3dVO5cu12+a9USKmlBpwINeOyakA0JZmrL3yajQ/9AhUe3ue5EirfrS42smGQJAAIiPQkltzaJv+d7TOfAYN55+F+nPPAIQAlKnTBh4ju1cDW2awRcI2e4zD4AnjseG1N01nZ98YYPcKoOvbwaGCgM+b3l4oXgn3s4/PH9L4NkSwelz8ZOJQ8TDJWMLTxcbnZTLx1Sh2oDyU+AzzklxWvBbT+ToOpXxPm5e2TtqyvUuI57uDp556isXaDNPHOe2003Dbbbd1aF0pZZVT89GiUFs7YvfYRBgrMwwk2V6kpmJybbe+K7f45WH5JNS0CQCSBIRpYbcyNzICSC2G1BK5nJFJClI44bQTsPf+e+OsY7+A9WvXl5X/xsZG3HjjjbjxxhuRyWQwYcIEHHDAAZgwYQL22GMPjBkzBttttx1qa2tT18/lclixYgXeffddzJ8/H/PmzcOcOXMwe/ZsNDc3l5WGUux/xH646FffRk1dLQjANkO2QU1dDdpa2oquN+/l17Fy6Upsv9MoEISRautPQREioQfpFGawzlAs6AbqNM8agqcKiOsJAVuii01ZQSYFIQOxYerjoXBmmqg0+cyEYT7KlLoEqvjYqNMk6t/lpC2s36c+5+lk/tPue8l5aSGS7Q8AsP2O2+Oyyy/Dj6/+cYlE6UEXjjv6OPxjzj/Mva+8A5UaKrzPUuG4wqfe7tlZcgcS/MBkKohPxZ/3h3LucCCE2LNvc0e3W5CBOHXZsmV49dVX8eabb+LthW/jvffew/IPlmPNmjXYtHETWlpaOl2uO/zww/Hgww9iwIABLq02nWnEnrHG9mmJkyxoBklSat1yhNqF4hlSNwQZitC4cRmksO8AGKGuEVLnYCS7EFAwgm1ISCviVdINoAYzTRBQZFuKBJxZOiHXdpJo8ueB3hW+JGeLAXYUMuHmk5NQ27KgKx+a9hT3GgLBlfsQlCvt0GoUa3wxJYug3SexK833+FXi9N+k0xpovLV02DcABe1oOqH2qtLTEQBllis/BnsiPTqVVtItbQkWCkBOKeRUDiuaPsCoAduzVBtAa64VMxY9ooXPIHd+AACIUBvVIBNlTJlV59eWVp0k270vQ7HlguxNKZBpi3BwGcDY0VPKv5Z4wTUpQye3jfzgtiycR+I3aNv64YAirNqyEpBkrloBIaDzZa5pKXV6rWBbmX1iMobInP0qGPUwp6TeDyQAK9XugFzb/YRSXK4d++0N8s5ybYZhGIZhOgupqr4pyzAMwzAMwzAMwzAMwzAMwzAMwzAMwzAMwzAMwzBMNZk/fz4mTZqENWvWdDgOIQSWL1+O4cOHVzFlDMMwnafkq8xd2Pk5tY922HHLdsy2nX0Twm2vCYOXsCnb8Vj5aSgoBUhIE4+EdHHLYD349eCnY9tJQMG/TlARSLL1dEKgjUCqHXwCgAuZItX2qregc2Yvlmo/88wzOOqoo9Da2lrRekSEn/3sZ7j00kurko6epqvE2gCw67hdsWjRoqKrbL/99liyZEn10lAIe5J2ZNU+3nmYYZjSrF69Gk8//TRGjx6NsWPHYtCgQZ2Kb9iwYSXrZ5dccgmuueaaTm2H6V3cf//9OPnkk3s6GXkIIbBq1SoMGTKkp5PCMBWTV18rs35XSIKTF2cg87Er6kGLYOpq+eu5ucFyqaSu8ykJRU6/DaUU6qI61GZqw4hKpj8kLstKSikVVh77GbTNnRuLfsRTTyIaOyZRBra1VBUYn4N6qamzbl2yFCsO+38urK1x2j8ZzJPmL/wOKOQAF58EUHv8kRhw9cVQQu8T6erECLbic6u/+brnsvtnYu6PrkEEQsaEiowOKSJCBCADICKY73qeACECIWuEjBEQ/JGJR4ezwyXZ+G0aBADhJI4+lRYBW6+G269xVU78nIxXSxIiHBUPoPLCx0nzcAXJSCh60tcvh7TaEJVYnlxWLA4C8PEVy7G+B8W2hxxyCJ5//vke2z7DMNVhxx13xNKlSyte709/+hO++MUvdkGK+h5FBZ0VlGEoNp/SwyXKYWEbe1KsrWLlBfgyDAAlfYklbDdXSpdapCvvSChISKmQs9+V+ZM5SCjkZA5S5dDS1oovn/gVvPryq4UzXQFEhP79+2PAgAGora2FEAKtra3YvHkzNm7c2CVydxKEHXfdEV++8hzs8fHdjQTQtPFThJ+e/9+Y8/SckvFks1k89tYM1NXVQUBACIGIIi/XDkTbQghEJoxwYfSffeYgQBDCawttec8KCt3cQCYYf8YAF87l1Tx3CCWtiVOvQ88hKoHbj5muhrVPhmKVfTs7ZV/FrtEueK6cfPhZ7H6abH+w7D5ud7zzzjslEqf5n9/egK+e/1XASEjL+klLqzyWILa7lb2rF/g9TYmPfIEA4W+6TYs9Lm1tbXj99dcxb+48zJ8/H4sXL8bSpUuwauUqrFu3Hk1NTdi6dWuXXweTJ0/Gw488jPq6+tTl5YrMq0XsuXpqgMR0Yr/Gg8bnbWzdiCUb39f3XGHLB14iLBIyYcAM0m3fIzCNH+E9nUBQZOKBcIJhMtO2vU0IEWu40Nkkl864eBfmWjFlREGwPm/Anpc6slCw69vuEH+3Q8r4chckbKnJ26XBdH64pAjYHgMVfLfrunYQc034tkdlJPLw74goafKuB4qxeZVmUD8pJRQBMpeDIuXKtcPqhmFIw9AgnZT6vRgfhnLN3xbcj3fXLzbSeKHPGTPYfG2mFlmRMWVTgSiKzAAykSvfRhQhEuaPMohEhAxl/HzKICNseD0vNgiNiCAg9DbIX1PhteVU3e5aCQa5TysLU/zdn6Ll4WDZyuYVWNW8yl+p4bVMPi32Ghdhuswymy9yvxMI1km8TxS8ewQQSARvECXSFy/jB3lL5CdJV5fty+XDcK0wDMMwzEeJq24+2gzizDAMwzAMwzAMwzAMwzAMwzAMwzAMwzAMwzAMwzBMr2T33XfH9OnTcfbZZ2PhwoUdikNKiaampiqnjGEYpvMkOyLmkRAk5EeAop1ObcfMtHk26lgUSTtVED5Mq56nE0gAFJlOkq5zFUEpGci3FIQSeqskIKyuTAkdO5k/FY/bStAK5ZMo0THNdVaD6+Rm5RUEGLkGxZbHOvGZONI68PkOcnbbvVeqfcMNN+DCCy+suBN2NpvFQw89hKlTp1YlHT1NV0q1AWDSpEklxdrLly+HlFJ3pO5KEudfJf3f3XXNnSMZ5kPJ5s2bseeee2L16tWx+ZlMBjU1Naivr8edd95Z0W9/LpcrGaaurq7itDK9m5NOOgm777475s+f39NJiSGlxA9/+EP85je/6emkMEyXki44ileU8sIkindO7BjWsYIoklJtV55WgcrR1vuUBJRCTVRTLEmJRfn1UxWbr2JhNt9xF9rmzkvNkqufuu3ZmiRBkTJp9msQKV1xzRPu5NeXAQXKZEDZDNDSCqmUE1NLECJoubZWrCi0PfwEmnfeHv2++jldNyYvvzS7MyEnIld1JhC2nzoFb/zXDUDbVn9IyB8cV0c2WQh1X1pKBGRceL1GvL6v9UYiyK1dFnoZk8vCY4TQZaYomLBbgNtHPq4g7QjEUCYQqZTtxI5FPF15aQ/miUQYG65SylmHEp+l4lEA/jhkKE5evQo9pdbu169fD22ZYZhqsuuuu1Ys1o6iCJ/73Oe6KEUfMioow/j7LMG3sqfEB19mSbaxh3LtmCQxTEMgWws8pVDBPdangKAgQCQhQJDKCOQAKKFAUpr2cIXamlrc8cjt+NV//Rq33nBrp9tQlVLYtGkTNm3a1Kl4SpGpyWDMXqMx5eTJOPyEwxBlMq7N30v7tPzui9/5Qlli7a1bt+KT4/4f/vDwLdjn4xOMUC8QZofTECAj1dZbCiWc5ntQUiAyzxrMNAD3nMI+eAjlnf6cyidPqh0u68BzCIbpTfQ2qXY15cIVX4/JCk0iKYX2la0bl3zGUyJrFUu1E7fA2GASKj7v0ccexV577FXWYAuXXPQdnHzqKRg8ZHDx5+AU/x4T/+Y1iOSvrmwd1T37dql3cShTGY7FZ9KkFLB61Sq89uprmDfvdSx6+228++57+GD5B1i9ZjU2btiIlpaWstrSu5qDJh6EBx9+EPX1gVS7xP0kdr5V49YSRtcBqXa5AloAGFg7ENsP2AFLNy4BZDtABKUIBAkhIn/fVUK3l5CCVInyhBJQUkKRgDDJFYogoSBIAkrAFehIl7OUEUILIfRsu5iUaatR7jwL5dqkdwps44qSpsxgzj1/LGypz5yEQQOOa6+z+4T0TDvHndlBk07sEKj8aQizJSP9tpJt3eylAqm2HbzcHjzb4ONb3oRpGwvLwjoxAkoqlzdBdnsCkFJ/qpxL06rmVajJ1KJ/Tf/Ysf8oSbWfX/p/eHfdYi1id2VE/Q5MTaYGGcoAesgY/W6MshLpoIwr9DB8Tn5tz31XnoYr3worxnb/Bu/IBHP0D7H+bRWJI5ImxHZl4eD9Hr+I4usW+Q0Y3m8Etsp2rG1eo+sGIjKpCcX45ixVut1YkP4epBwwe01BmneKJCQEhJIA6QuTSEAqu9y8JyVhGiYJZC78UIQPwP0e2PM8FNan5Stv/cR0jL5/SjMMwzAMU0VI9bZWFoZhGIZhGIZhGIZhGIZhGIZhGIZhGIZhGIZhGIZhYixduhTPP/88rrzyyg7JtSdOnIgXX3yxC1LGMAxTHUq+0lyqQ1QHOkPHxV4pnSUTHYq9FMzLy3wc5ltCwCaV1MuUl2QrF1rPk8r21LSqNkApaTpBB5nLSyC8mct18PPd+szcQIDtBdtktFtWdizschF0BnQdS/M7+vVmqfYXv/hF3H777RWvN2TIEMyePRujR4+uSjp6A1XrKlDg0Dz66KM47tjjSq4+c+ZMfPrTn65OWsohTG+Fu+DD0KGYYRhPW1sbxo0bhyVLlhQN169fP6xevbpsGfbAgQNLCrOuvvpqXHnllWWnlekbLFiwAOPHj+8VQpiQUaNGYdmyZT2dDIapmDwhVRnhihX1Uut9gYVRKWN+cnUtv56V+cTqdSY+mZOI1ddI1+0iitC/pn+hRJeVnzBfdn5u5WpsuulmbLrl90FC/TojnpqFaNwYn79YhTZIu62zKlebxdYly/DBoZ+EVfbYJdHu41D3qSnIHnwAxO7jIAZvA6kUVPtWtDUuR+ucV9B0z0Nomf2qW08qQNpNZwSGPHwboh1G6Dquqz8Xyq+pJZo66MvfuBwf/P05RARECP8o9pkh+52gNTlAxoiHhJkfmf2ZhXcsCTMfZh3Sm3Z1VTcvCOOPi4mHAFJhXTnMTygi8/ij52VLFH5Jqe6XW4XpzpoLFfieFi50y1Ew45EtW3DRurXo7jtobW0t3n//fQwfPrybt8wwTDV58803sddee1W83ic/+UnMmjWrC1LUNykpS62wjd2XXyg9TIk29lCubZfFBzpRbrlUMlhXunZzPVdqkaMJI5WClDkoSP1dSeSUhFQ5SCVjf2/PX4jLv3El3nztzeKZ7yEaBjRg/AF7YOrZU7H3QfYaICex1mUUL8K0km1BAmcfcg7WrlxX1naICJ8980Rc/ovLkImyTjooICCElRBGiIi0WJsIEUVatA0/gCdRoPAjkXhm4dPrRILBcwgvSy8sEnTLAiNm2J7bVVJtbjNmuoqCz3DKOeWqbIqqplA7SaeuTYKRzhYP476mXa9lZK3Qc+TwOWmpe5xrd0AwP6j3XXH5Ffjlz39ZOjEAPvGJT+D/Xvy/vDgLpr9ImEK/YXbgCx/Qf23f2o4F8xdg3uvzMP+t+Vi8aDGWLlmKFStWYN36dWja3IS2trZeJ4ZPY/fdd8dzzz+nReVpVJKFSk/lcuIuFKd7FaDwRktdW6ubV2HppqX63iwIQkT6ux0UQwjTFiKgBwYHiCLzacsX6WUN/b/w7x6YOHXatbjXua7tpZAnELb3dfOuBCWEu+ENH/nXVOL1BPc+RvKaDdvcYiuGcVBQTg33MZEXX7vkkmtbpGR6yGbHpEPp/ElXfpV2Flxro9JlWQg9iCbIvGOidFlXyhxyUpqyrQ67y6DRqMvUm/yVd2J+GMozb6yahycWP6b3sxAgad93IdREWWSjWifD1oPB6PM8IoFIZPQnRYhEpMu2IkKGMm55xszPiAwEIkRCIKKMLxuLCJEtH9uBZex1Zcu/CAe+yS8PCzKtlR0tD6e8mwMA76xbjE1bN+qyubkew+tXCDPPpoEE9HA5Jl9WPg4tzXe/FSTMd1/mh8tjkDf3nhEQk9yHny698byUO3BAd8u1u6puwTAMwzBM13DVzUcj09OJYBiGYRiGYRiGYRiGYRiGYRiGYRiGYRiGYRiGYRgmzttvv40ZM2bghRdewAsvvID333+/U/H94he/qFLKGIZhugbbWapgB9yUzmHxCBLh8hZTiviDUjtIuviU6bYWdN5U8J05YaRaynVvU1BEoEDUJkjojo+uw5x00Uul50WkICGhQCDXsdR2NtVxu46iYWezWIfasCOq76ImiNzy2L8USrZNF7c+LtVuaWnBIYccgldeeaXidffZZx+89NJLaGho6HQ6egNV78heILqpR02FEEJ38i3CtL9O616xdnhOlvhtyFvVdNhmGKbvI6XEvvvuW1KqDQBNTU04/vjj8cQTT5Qddynq6+vLiovpW+y222549tlnMXnyZGzdurVk+DPOOAMnnXQSzj//fKxbV57QrCM0NjZi/fr1GDRoUJdtg2F6A2EpLVm8KyS4crNUIM4uQEyqHZSpiaAl03a++cvWZIsntoz6aesLL6L9/SWQGzZALl2C1tfmoe3VV4G8e008wrT6qTX4WMmzsnXWWP022DVRhH6fPR4N55yJzPg9dP4CAaUgBZnNIrvTDsjsuD3qTzgazQ8+irWX/xRoz0GQ8iKgdonWvzyI/t/9mpOkKCiA4vvTSxH9v4IIgz95GFY+9VzeblPJaSsvMoozW8sWga/IxiyhBdnCpSYYhCrhDlMmXEwKnVhOymUMJhluvVDTFJ56heJODRT/WvRcTdZYqq0ySyavVFiVmA7FUjaC4+rrMTYzHF9duwaN3ThAxT333MNSbYb5EPCb3/ym4nWiKMKNN97YBan5EFOqsJQgaBVH2I6skje28L4bCBNRrA2TdFs5SJlxUYJGPj3aBZQybfG2XAQBQIKgIERk2t+lboMHwd+Rfelg3O674i+P34VFCxbh6kt+grlz5ppBVXqOISMG42OT98dx5xyLkbuMRFzFp8tzsEJMkBbfkW/b17JrwqnnnYqbf/K/ZW1TKYX773wAz//9BfzlsT9j+MjhXiBoJJpOtkdWEkhGqa3TFqYh/lzBp9sdx/C8CL2TiecQqRLB2KnA7bhM36U3CYm7Uqodxt8hQWWFSct7xlNi/WIDX1GhcMFvUZ5IW3/R8cRudQo/+a8fY9pfpmHJ+6Xbq2fPno0//fFP+OKXvujr0+6fICll7B/XZmDSvm7tOrz22mt44/U3sPjtxXj3vXexfNlyrF69Ghs2bkDLlha0t7eXjrgPMGzYMEx/ZDqGDBni5oUi9NgnUPp868rKd0rc5cpmCzGsYVu05FqxunklhBKQuRwQCUARBPSgcQK63YikMuULvwVb2lBKanmxAqQpW5ESgJCAEv5kJ6nLY0SmXUnY5igEL0/YMe980VM3YAFBy038vh8vA9gWHr1ZFStDUFCg1Wkx6yhfvitUfIi/I2Gx9mxyvwthm5Ytj9hBYwhml0i4BhKZUxBEUKTLoTlj5CabJkF6H5j9LJWCgIA075VAkZlv2rtUDu9ueBdjBo1BbVTeYLEfhjLT2+sWYta7T+r9beoKNl8ZESGbqTFS+EAgLYQXRMOI4cnLpYWRT2vJvD/rya0j3Hs1OjzMdUKmThK2NZoY3Ls7Ybk3dtYE8+N5LOsnJi2QAnbeZhfMXzsfre1bTH709W33k8oRSNiakC7F56AHK4SEEYRL5MxSaWT7UFJ/VxIgASgJMu9ACdL1K9LBTOT2fSlCvDUWXkYP/w5UrH6Yl63E+onpYvuSYRiGYZiPJqR6U2sLwzAMwzAMwzAMwzAMwzAMwzAMwzAMwzAMwzAMw3yEWbx4Mb797W9j+vTpVYvz4osvxrXXXlu1+BiGYbqakq83l+oUVWT1tA7SRTuM296e5NPlZNxhZ2nEl2kZm3IdmhW0mMxOSalcaPevXcdul5LbiJPcDbYDn+2wFxdYwHUAhOsIGHSL7eNS7SVLluBjH/sYVq9eXfG6Z5xxBv7yl790Og29he7uHrDDDjugsbGxaJhx48Zh/oL5nd5Wh6QLfuWKO7x/GDoZM8xHmYkTJ+If//hHRetMmzYNp59+eslwDQ0N2LJlS9EwN9xwA775zW9WtH2m7/DKK6/g+OOPx7Jly1KX77DDDrjppptw7LHHAtAy9vvvvx8333wzFixYgKamJmzZsgVtbW2QUqZLeAAMGjQI69evLytNDz30EI4//vhO5Iphuh9ffyojDIr7hlLreiq/nmY9PuF6VozjQqt4vU9J6epqytbdlMTA2m20WKh4JovmbfVZX0DL08/G8pgUSyfXGvn0LERjx8byll8PCOuXPt3tS5dhxaQpqDn0EAy8+kpkxuwCpWRQH9XhpKvDKkgp9WBQZv7mP/0ZG372aygA0m0fEDttj2Ez7nJx+XpuHCtdJiNlBIB1a9bhycOOQ41SiKA9LBnzGUHLMDMgZABEBERuPpAxypuItPglY/ajXld/2vpvZLZvj5pXPXoJd0J/Y8IF9WLzT5qDS0+rxLRXOgEFTgkrlEy42gqRTF8yqo5Qae0nPFe9RChIBMWXhd9ntbTg3LVrKk9kJekjwiWXXIJf/vKXXbodhmG6hwkTJmDevHkVrXPXXXfh85//fBelqG+SJ5IsGLDYovz7nJ9PBcOF2w/LL0m/tivB2OiUL5/YMpotZ0gbn5Ku/V0B5lNCSYWc+Z6TEgo58ykhlR5MJKdyuoyjcpCQaG1twx033o777/wbli9ZXmJHVY8oirDHJ/bAxdd/GwMGDwBg76u2vd6394fCvphQ20qvzfeIBM489GysXLayorTU1NTglrtvxsRDJ0KICAJk5HwRIiFAMJJtIYyM0G7T6DeNZFAEJRYRPq8I8xM8i8iTarvcJuWaiC0rNF1NuJ2YqRZlPb8pdrqVWdjvalF2V1DoGi66z4rsq9gzzAIU3k/h/MTAzSlS7fjy/HaHoLUBCxe8jX333resgRtra2vxXuN7GDBgQEoSVV7+pZRYuPBtzJs7F/P/PR/vLHoH7y9ZgpUfrMTatWvR1NSE1tbWXiV170oymQxmzpyJKZ+ckresQ+8iVLLbyr1tVCDT1tF27H60cN0CbG7bZAbFMINjCN0CEpH+FFY2DGHKFAAh0p8U3u+D8gYESABOPgwvNdb5U1qurROv02/k2lDxu78ePC5oP1EKJAhKGvGu22f+eiKI1Hb1sGkinJHWxlisfZES1zsRQZrB2E0x1Q8eT8q1v5FdCNLvhBCgpB6I3caupAJIBe1qpu1R6Q0rJZEzbZK6TU4ip2wZVkJKLTUeO3gsaqLaIkf/w1GOWbx+ER5Z+BBy0MZyocygLUZ4XZutR4QIFAlEiiAo0uVRUyaOKDLfI2SirP4uIkRk/sz3jMhAkECGsoiEX0+49QWEiGAl3fbPXAUA6WvKldtN+mKleWGH6KOgzKunFew7P3BtpwjOs7T3c2xcANDS3oJ/r3lTn6cEc137gXLsNU8m3WTk2WTy6uTj8IPphPULYT71tW4U3Xba/it8Xr1QPFnW9ykP81XuYAIFfwurfKp3Zf2CYRiGYZjqc9XNR7NYm2EYhmEYhmEYhmEYhmEYhmEYhmEYhmEYhmEYhmF6GqUUbr31Vlx44YXYvHlz1eI988wzcfvtt5eW/DAMw/QyuluuXWy+SRBA5DtJp4qvgw7Uyn6zcm39KeHl2l4w5iUgdr6NO9lJNJZv12nOdjSznVW9sMJ1Ygs7rRWUauu4KNhQX5Bqz5o1C8cccwza2toqWo+I8Mtf/hKXXHJJp9PQWyh43ZSzmzvYq+CEE0/Aww89XDRMNptFS2tLxzaQQncKtj8MnY0Z5qPI1KlT8dhjj1W8Xl1dHVasWIGBAweWDNfa2lo0zC233IJzzz234jQwfYuZM2fikksuQWNjI4YOHYrx48fjK1/5Ck444YSqbUNKiSiKSoZjmTvTF/F1pxJhDOVIb/IkV2G9rYhY2y5X8OHtfClzwXxlZDoCA2sHxhNWOBMFWXXmWWh55tnCAVJWH/nUk8jsOq7o4E9wS7xcGwS0r1mL1qeeRv1nP4O4GDtFrq2kXm5F2zKnl7W3Y8WnT0L7sg9cDdfGM/zlmaCGerdeuL9NtRqAF0X6WqbAxUeehElLlhhRtpZcZ0FOoB3KtK1cOwNh5Nleui3M+gQv1nbT5CXacPPJfQ9/bcn9UWye/ULKVcdjpwAFRy1ZS/Y1/wLns1lQSrDta/09RyzPYT2LUpanrLNZShy3ehXebW+vetrGjBmDBx54ABMmTKh63AzD9Azjxo3DokWLyg7/ne98h8X6KZQt1gY6Ldcu2AZfoVzbygn1QJVw5ZRQru3KMImyiwrlg7Zso3ImXIpcG3q5HVRk+dLluOnnN+GZx/4PTZuaythplUOCcPCnD8LXf/I11PevT7RFkmvKdDo+olg7vYAw0kAdQlAgwYPA2lVrceaks9DWtrWydBHhmpuvwYmnfMYI9SIn5NPxR06iJ5xsU3hxIAFWqmnDGKOmLwFSikQw2H61n0V0Bm4jZqpFp559drNUu7PxdOa6tOt2VKrtKCLpLE+qnV5fC9NWWqodD6OgMzSXmAAAIABJREFUcOl3LsUNv7qhdPoBTDz4IMx6ZhY2btyEuXPn4s3X38DChW/jvXffQ+OyRqxetRrrN6zHluYtaO+CulVf5sc//jEuv/zykudyp8+zjpLYbKl7TUevKSLC1txWvLn6dWyV7eY+Hoi0zaAZVpgrhAApcvd34e7vVsSL0nJtE5fOp3LlAEVaSh02EKXKtRWC5YndFmtQUa4coSfNdEKwDWjxdTmD92lhd3yrseU2P/Z6D+JT0PN0Y5mCIkDmVKwBKG+AGP+2iH+nBMrJs3UJVfmyrMy58mq7yiESEcYOGoe6TB3S+DCUYRauW4CZbz+CHKTelU6qrc/b2mxdIM4WRgQvvAibBIQZICYSEQQEMlEmEGr774IiZIxkW1CESGR8HGGZGGGZ2Iunw3JvOB8oPdBMoTJxeC8rZ7CZNVtWY/GGxXCqfGGvcOGufV2uj/w1LsjJw51cOxBp2zzbwXNCubaT7iO49im4trtQrp36+13BKd9Vv7sMwzAMw/QMV918NDI9nQiGYRiGYRiGYRiGYRiGYRiGYRiGYRiGYRiGYRiG+ajQ1tYGIQQyGf/63pIlS/D1r38djzzySFW3ddRRR+HWW29lqTbDMH0SogIdoSxJc1VeBCjYyVx3SstfWGi+SZDunElW9kGxT7u+Sx4pQNlOYqYLJikIRaa7pJVDKEilBV7KhbN2COW3WSCPrvOc8B3SbPbJSixM+mPL8jq1+U57/t+uFVlUoyPn9ddfj0suuaS0jCBBTU0Npk+fjiOPPLLTaegtVLoPqsVJnz2ppFh769atmDd3HvaZsE9Vtmmv0w51ZqxwN9nrnGGYvsNZZ53VIak2ALS0tOCoo47Ciy++WDSclLLockDLt5kPP1OnTsXUqVO7dBvl1ulramq6NB0M0xMUEt4UJSm5KkOqnVd9tDOSZWyzvoJCVgRdcztTPy0jY07O4ypgXjTipEFQKfVopyPT1VMFZIYOQXTyZ/V6SkFAS7GJBBQkKKjraWWKVviQUhAi0gLuTBb1h03C5mn3mbqsllkDANZuhOjXL8iygos0lldfX7UynG0POgB/e3MBTh7QgLC0rxI7mGy0RG4ZpYShMLzfbbCOoyhIo3B7Kp7MtDqHk0gXOHY2RZR30FVKSmN+JXeukPmuVDxsz9T6PMksu32RyNRWAL/dtAn/bG3Fe7l2KAAH1dTgym0GYVtzX+svBJ4ePgIPb2nBK22tWClzWJWTaFISC9rb0dbBOu4pp5yCe+65p0PrMgzTe9l9993LFmsfeeSRLNUuRamyC1BR+3ooflaxO2FKG3yB8ouXa3uZoSIFUvHlth1bqaAM4G7yAkJJSAKEAiSRE0Mq5Mz9XkBCL9eb0aUCCenyS4IACWy3wyj86IYfQSmFu/90L66/4vpOt8EKITBg8ACM2mU77DtpX5zwpc+grp9pPwhHIbH7NGzjd3uWEMq0nXAbWo7pZXeE4SOG45d3/BIXnnFRRWlXSuG7X/suxo4dg/0+vl8g1baiQluOs8OU+KcPROFziuCpRIUCwXghKTFdRCbIML2VTv1+9DGpdhhHR65RO4hCwXXDyl5aUmOu6/xnPKWl2pQfLinVJsTbHZK/WYlthXH9/Jqf496770VjY2OBdHheevEf6FfTv2Q4Js6UT07BZZddBqDE83/459Wp12jyHlQtbJmjjEahatznslEWze+04K8zpuH0L5+GbE0NFBlBtARACooIQiko6cXRAgKSACgBQWZINSVAkJAQ5vUECVJCx2GF2ARASfMugn1TArpcR+aatIOam3cqvFAfph0paEMhAqRZj/xxUuHy4PDl7TNbNiF/zea1zQQi7+RAgCJ8HyQis8/0ux/uWAbtShCAkjoz2qlMUFL5+CksE5t1lEmfbRxSulyXUwBULlGm0vubQGjPtWPh2n9jzOBx6JeN/1Z8GJ5vv7byFTzz/lOQpu3OtgXavGWjGkSUMWVVXza28mjbuincQPPCl1/JyKZtWZqsDDte3gV8O6Mv75ptmQa82Hs0bpqC8ypevqVgmZ2fWiZOfpZxex5Wvy3WtazH2i2rQaSgJJnrXelr1bTkKmUk4EIByg5JqNt47WYU6SmlAEnK1LEAoaQ+D5UEIHxDpr0qzbUOEMhe64lyga/66HDJd7CSJKX3Usn038dy6ro2KL8HwjAMwzAfOliszTAMwzAMwzAMwzAMwzAMwzAMwzAMwzAMwzAMwzBV5Nlnn8WcOXPQ2NiI5cuXu7/GxkZs2LABALD99ttj06ZN2LhxY5ek4cADD8S9997LYi2GYfo0Zcm1gcIdoyqQf5SabxJkRNf5HbvCdOaJPwhONub/8ZIR4frA2Y5lgRjEWKq05Cw9vXGJhJ0Xds7zYgvfSS8UWbhJ+H/jnfZ6o1T7rLPOwl133VXxekOHDsWcOXOw8847dzoNPU1ZIoZiu7oKMoZTTj0FX/rSl0rGcfsdt1ddalS0I3wVe7lzp0qG6Tt861vf6tC9IeSll17CTTfdhK997WsFw5Tz+9vQ0NCpdDCM5ZlnnikrHNf/mY8O8Ypeh4RfibqirqbpmJwYC0HdzIhUlJQuXCSieJylpB0F6qf9Pvc51B56WGoucssbsekPf/T1vDAKE19MTplSPw3XVLYORz4uUnBybUFCS7RBgJIQBEgjUlJk5GbQddPMyOGunquCdAkFCIri+y+Zu0AMblNIRDjw4ANw6+9uxUASOLp/fWy3WgW6j420xyiIVh8/nSmrWlEwukznqtHL7JAFcTFO8jDmS7DtPrNxq8R6FIsj/aAntxVWsVUYIPxqnVPJ+Snx2rg7gtHhFIwXgJdp2w0l0rugfSuOW7UK7Yny0kNbtuDhLVtwSG0tbhs6zHRuJxxfX4/j6+tj2zl37Wo80dLSoTyMHz++Q+sxDNO7OfHEE/Hoo4+WFfaJJ57AMcccg+nTp/PAs8WoQDiWRiG5djiV19ZuAhWXa1shW9DG7kxzysm1BQktU3NCN8CKBnWJBlqqLQSklEYMqT8BJOTaQds+AVJBD2RpJIaKJE7/0qk46Qsn4tCdDq94Xw0aOginnHcSDvzUgRi1y6ggrwnZauyeGpfz2bTFWvoDgaCgQAqIQIINwicmfQKX/NfFuPby6yoS+0op8bnjPo9/vPUSBg8Z7OJ30kInHLRybxGkPUgpBc8iAmmlznvwjMOWDxPlxOQK3E7L9EU69SynCs9xOhKuWnTkOU7y9zEWrgMVn/AZTzI9/ucl/vCzqFQ7+PSDMie2icRvvKsA6ukHH30QB+5/YI8NmtvnoQgiUwtRMxBR7RBE/UYiO3AUarbZBUN32Bt3/u6zsfsFpR3XZJQF7i9Kj7DWsWQWumeVcSurxnPOcPsHTzwY99x9Dw4dezh232s3fO68z2HqiVMRRZEuMyt7v3Yra/GuduTqFClACEAaubYy934twzfFp6Dhygp2vWw7GDRFkLskCgl37bsUNrwKG01M2dAeWS1cTsl7MDMm9kby+k/sb1uNkGF8KvZ7QIr89W/KREpKLRQmvdzmR5h3Pdzg7ErmvXfhfiKMkNu2A0UQkGT3sS0XE5QiSCK0qxz+vebf2HngLhjWMCzv2PdFlFJ4ZslTePWDOWbfWkm7Ly9GUYRMFEGYeQQj0w7KkUJXPkB+ClanbcuVRE6v7YTcpoTt35Mxg8vY9QkACbsWALeOL/8mD0H4jo7OpJkkd7Wk7Ah0qM42epvRWN+6Du2yHbZ9Uyot17ZXjWvfkwREBFK6DgUn1tfTCkBEAsrItEnZtlbb/qp0dUxnHFJJI+c3dUHqpFw7vAcH9cS06Y7st3LeA1FKobW1FZs3b8amTZvQ3NyMbDaLYcOGYdCgQdzuwDAMwzC9CFJcy2YYhmEYhmEYhmEYhmEYhmEYhmEYhmEYhmEYhmGYqvC///u/+NrXvtajHeD23HNPPPvssxg2bFiPpYFhGKaalPxNLdUpqsjqhTrQFu1YHpNfe9FaMp3K/Gc7blmhmA5mliq/JTsdiyEvTk+YbQo6UYbTZDu6IhRX+DBhRz83P4i5N0q1W1paMHHiRLz22msVr7vvvvvipZdeQl1dXafS0Fvo1LVRRRnDtsO2xdq1a4uGmbDvBPzrlX+Vt9EUOtOBvJqS7b7eEZlhPsxcddVV+M///M+qxJXNZrFkyRKMGDEidXkURZBSpi6zzJgxA1OnTo3N62w9kX+DPpoceOCBePnll0uGmz9/PnbbbbduSBHDVI9iv4thObSYNyutvOriNfUwgpf85K9nvlmxtq3DQUEaSaOp2UEpBSlzUAAG1g5ERAm5djKx6Rkrsii+sO21eVh57HF5LpART89CZtxYHx/F92V+3dLnIlbjVCac0kukWSqVNK4gqecraURH0tRhFTZe91tsuvEP1i9k9h0wfPaTEP362T0GLW/JzzQl66UgLF/2AQ4afxAA4CsD+2PfuhoIABGACGT+gIz9JL1MmOkIhAy0yMnOE2ba1oS9QMd+RyDZplgYBOv4dDtPjN/3wTLAD6wVPxWSofLJP2KFV6e8AMXjKsTC9q24YsN6vNfejo1KYatSqCXCDlGE8/r3x8n1/eIibUtSDhR8P2X1Kvyrra3odkdEEZ7cdgQGCCvgjMf1eMsWnLt2TZm5iPOb3/wGF1xwQYfWZRim9yKlxMCBA9HU1FT2OpMmTcJzzz3Xhanqe6SWvTpRdtGL8wWlFctJ4dvZvZzUlyO8lNS2qevlUqlgXena2m3JRsqgLAMFKSWkKc9IJU0Zx8wDkJM5Ny2VCr776aP3OwZrVhZvB7Xs9fHxuP7e63TabPZVXonMf8uTuvmBQuKSPt/OL6z2jwRAgICW/gk7D1rkKITAC7NexA/OuwxbmreUlX7L+L33xBMvPAFh5YE2ficT9FJtJ90O0guEaQ5POSsqhBMbuk8geOYR7o3k3ikOt6MwvYEufY5DpePvbpF2R7GDRRVbXnRfEZwAt2iYxGR8/5Rx3wr3uZuOxxuTatv18+55wIXfuhC33HRLiUR/1CBQlIXINCCqG4Sofltk+m2H7MCdUTN4LGqHjkft4HGAyLq2G/2vdPv4qs8PwRmHDyi5JXs8exvVeqaZdg/csmUL9tlnHyxatAiAfg6y30H74isXfgUHHXqgGTRDy4QjirRgmASE0uWLyMiLSQgIIzH2YmItPhbkW1fcgByKgvYfnUv74S4PCksQNpi+hlRYFlAACXOtShXzFPvB4uL7M709MJaS/F9Kyruw/VeyOmHdPmSlwvnlPJsFPdidyikj9o63U2phsV4uXQudLuvClENt+VSqHKSSyCkJKduRkznklP8b3jAcu2wzpk+XgZq2NmHGoulYummJKQ/mtyEKRaitqUOGInc+RhSZc1AgMgPMCIogSCBjPgVFiESEKPkpImQog0hEOoyZb+PS10Wk4zXybeG2EQ5wE36HLyMj7T0dCs7fxLkfhrHTsUbBxDzkz1vVvBIL1s2HFY7bgXcE2es5ctduJITbV+7PiMV1/nSYMI82TlsniZX7AbcseezSrnXfzkqxPKTJtR2JS7Szv53hNfPaa6/hjjvvwJNPPIklS5Zg06ZNaG9vT11PCIEhQ4Zgzz33xKc//WmccMIJ2Hvvvfv0NcgwDMMwfZWrbj6axdoMwzAMwzAMwzAMwzAMwzAMwzAMwzAMwzAMwzAMUw2uvfZafOc73+mx7Tc0NODyyy/HxRdf/KERhjIMw1jKeuW5g53POyLXDuVs4bxkB+qkusx1qLRybRWGCGQheb2wi2QgRTARSiq8EDuY30el2u+88w4OOOAArFlTuWDrrLPOwh133NGp7fcmOnVNVFGqDQBTpkzBs888WzRMfX09NjVtKm/DRehSwXaaMC4tGHeEZJhex29/+1t84xvfqGqce+21F15//fXUZUKIkr/DTz/9NI444ojYPBZrMx1h0KBB2LBhQ9EwNTU1aG1t7aYUMUz1qFysHZc0F6zLJYRVMdmVKfPFBkKCX+4lOImBkIysUZp1BtUNKpyxTggqwzxZsbZdxUY78ulZiKxYO1jYYbk2lJYRueUq2Bc230YIafbBmgsuQetjs2Ji7WinHbHtE/eavWe25yxBJmBS/mJFM2bOvmP2w5rVa1AvCN8bPBDbRlEgzvZSbSvRjkiLrMP5WqbtJdsEL8+OYKf1diOXFl9fsOJtiwjC5H0m/C6EYoc/Xa6dVg1J120G6yT9X8FEucWNPzZtxk83bihaBdohyuCmIUOwZzabn4aU6cZcOw5dsaKsmuTYTAazho+MxRN+36lxaRmx5PPWW29hjz326NC6DMP0bm699VZ85StfqWidV155Bfvtt18XpajvUbDs1Ymyi16cLyjsjFw7Leb48jS5tnKDhkgzLZUfFCRPri2lExdKK9qGlmcrKZELBNy2JKSkxCGjD0VrS/G6VzabxQ33/Rq777ubT2/wDEDZsqh5xlBoF4eiaV/uMOJKGIm1keHZtnwvu4MTY4YCvbbmVnzjzG9h9guzi+Yhyd3T/4rDJx/upNpespcQZ1pNHgGxUl4JeWApqbZdI+17MbgdhelpulKqXc7zm14j1U6vCsWDmH1V8Pou8Gwyto0iz3jsvgifn5Yr1U4O3mXDEfKfCefFoTMX3Mf87Fwuh3E7j8PKlSvTE/1hgwREpg4iOwBR3WBk+o1EdsCOyA7cBdnBu6N22F7INNiBLqUW0ipfEogdeuVbHmDu3wCw3+ga/PXS7cpOUm+7Rqp53yoU18yZM3HMMcfk/T419GvAwZMn4uvf+xp23XM3LRS2A3aIFLm2E/BaubYuI4AIkZEJxwbeUGH5AAjLCGFbnXvPwf1uKCfctcvdesFviwrOCVLF92Nam6NKFDzCbbnfArvQjqgGuDZHKX34+O9Ioi2OACWlzo8ZyI7M+nZwGCfVNmVXW5a1g8LklIRUOeSkRE61o13m9LTKQSqF+mw9dh28GxqyDUX3Q29k8fpFePKdx9Hc3gwhCNo5TiBhyo5K7+dIZFCXqTVSbX9ORiJyA8Bo+bswcuyM+bRCbT3PfY8yelnwJ6xsWkS6vdGIqJ2Q2kqlyYumiw84I+JSafLtkQr57+mklo2BguXjtOm5K1/FhraNTggekcmHk21rgb7Oo4AQCbm2XY5Aqk1mMB/7PSHXLiYTF0K466kzcu1CZYbOyrXfe+89XPnDK/Hnu/7cqee5Y8aMwYknnoiTTz4ZBx98MNdJGIZhGKabYLE2wzAMwzAMwzAMwzAMwzAMwzAMwzAMwzAMwzAMw3QSpRR+9KMf4cc//nG3bpeIsM8+++CQQw7BIYccgiOPPBIjR47s1jQwDMN0J10p19aL8wNUXa6dFLiFnamDbz4uKpnvZMc6Nx+hqMx3Sg2l2kDQKS3RWa+3SbUff/xxHH/88Whra6toPSLCddddhwsvvLBT2+9N9CaptoLCdddch+9973slw7635D1sv/325SWgA5QtVOlkp0qApSwM05v4y1/+gjPPPLPT0uo0fvrTn+IHP/hB3vxyxNr//Oc/ccABB7jpaqWPf38+epRzvo0aNQrLli3rphQxTPUoR6wd8yYVCOMWhnINCupsJetpRscYCJu0RDEIKxVAWmwTiQgDsgOKZ64KgspQrB2ust3Ts5AZNzYeRZmCSiuedPEFYseY+NGKfxQgjT5bKS2eVM1N+GDSkcht2uziUQD6nX8OBlxygRNdxraTgIJ/bQldCIGTjz4FL/zfCwCAnbIRLh60DWqIjFRbS1nsZxZGqk1aqB2Z+RGMcJuMZNtsKYKXZFt5NsX+AtlNLHV+vTD9TnAZ7PvkeoXyn78v8sPmn+8p2y9nAync0rQJ/71xY1lhM0R4YNgwjM/UIK0YEs760po1eLq1pex0nFDfgBsGD4nF8z+bN+L6jZvQ3oGM1dfXo7m5ueL1GIbpOxxzzDGYMWNG2eFHjhyJd955hwejNRStV3Si7JLWjpgmLC0qK0V62cW3mlNieWVybSfNNuUZ6cTZCgo5SGXKOrBh/OAiTrwtJT4+6hMl62c/vukqHHHM4QhKVm7/hYOfxJ4rBN/T2+vhSilOog0t6KPYPC2ss9Ne9GfDaYne9Hsfxfe//v2i+QjZ7+P74bFnHwuEeUYmqKok1Q7zzVJt5kNCT0m1Sz7bKVxB63qS207UYZO46z21HhLMrHB/CbL3FCocrkAbg5mR2sbgPu26wXqxsMGz4ddefQ2HTTysS9q2uxMSWYhsA0TtNojqhiHTbztkB+6EmkG7onbYeGQH7QqRqS8WAwJTsZmW5rfc3kcVfKVUAUEbBpSCIOCe72+HvXeuqTj9PSnYrsYzy9R4i9wHP/OZz+Dhhx8uuHzwkMH41HGfwn987+sYOXIECF6u7YXFVqYtTNkDAOxgHla8a+7/tiygbPlFr+tE2gBUcGiB/HKQCq5JMuXCmHAXQVti+G4DACtjdpOJ412o/Sbm5w63kTffX+M2bbHfAvjfDN2+6NvnFABIXQ5VZMusyr1DkoMEpC+/2kFickasrQXbWqwtlZmvclBQ2HHgTthhwI5ddo5Vk5b2LXjm/afx1uo3IQSZY+7LlpAwZUktp67P1iOyg8cEovfIDCwTGXl0ZOXYRhSvRdoZN9+LtiNkooybJ0gEsmkbVriytCtb23K2G9wmfo4DcMLtYmVj/W+ifBy8/5N2P0w7rsl5m9s2418rZvvBdqxsXEQgkMmrrj9ElDFS8igQcev9q/MLJxdP1i3swD5EiU/7rwjqL0LE0pp6rSfykybXLncflMPq1avx05/9FDf+7saK30Uqxb777otLL70Up556KjKZTFXjZhiGYRgmDou1GYZhGIZhGIZhGIZhGIZhGIZhGIZhGIZhGIZhGKaT/PrXv+4WWefAgQMxceJEJ9I+6KCDMHDgwC7fLsMwTG+juzujl5Jr222Wkra5z0BcFlsedrAukmClVEpn2BQtWdjhzsgsbP/jvibV/sUvfoHvf//7FXcsr62txYwZMzBlypRObb830ZXnf0wMUDCK/OUrV67EqJGjSkQO/OQnP8H3Lytf2NIZSp2XJc/bsA9/oSAsZ2GYHmfmzJk49thjIaUse51TTjkF9913X1n3lCiKsHDhQowePTo2v5zrf968edh7773ddDW7b/Hvz0eLKIrKOseXLl3apQNYMExXUOi3MS4WDOcXDpeMM5Rmp9XPtLzH+m8CnY2RKgbabVd/U0a2nY2y6JfpVzxzpX6qy6ibdrdY24awUnHlPr2sSiqJTdf8Dzbe+PtQAQTU12PbJ/+GaPgwLwkzaco/zMoN+KSDkLm3ES799qW4/Q+3u5BTGupwSv9+EACy0HJsK9G2n1kjosnAy7UzRtxkxdoCcbG2Vr7o9fw8LX4CvIwbiTAI5vn6dTAvPqugnClJsfM8dZ71OHXgPJMA9lzeWJG4uoYIj2w7HGONACZts5ukxIQPlpcdp2XRqB2QNd//c8N63Nq0ueI4LFdccUW3D37JMEz30t7ejlGjRmHVqlUVrTd48GAce+yxuO222yBE8lf9o0On2hWBDopew3ldL9f284vJtW15x39qqbbyUm1Af0ozHxLvv/M+jjnwOJTi4X89iCHDh0IpGaTeS0FdySp4thDuD/s91k5v9yAFkkpocSWphOzaqu2IjAwvLr0TQs9bvnQ5puz7yZL50dslLFy2AIMGDfLiQCfvtto8lmozjKWrBjLQi4s8s6ygjF8u1WjTLHVNFttGsXW1qLf4ttMEul7IS+nhitSvi7Ux+Bl+HScDVv75cXzQZeC0z56GmY/OLJ6RnoIERFQDUTMAUe1giIbhyPYfhew2o1E7eDfUDdsHmQEjACXcs2e3K8x0/PCWcwGED+iUiUYljrVvp7AbOOHAfvjFl4d1NKdFUlSd66q75cbFrp0FCxZgr732Qnt7e8l4Rm4/EiecdgLOv+ir6Ne/PyIrMTbqbCEiI9mOdNuJK2/48oJvBzJCXQVdZjGSeyfXBtw7DSqUYQflCPdhi1H2PEtchxRasV2RK/2ap9g8v4203wUn9TafSilQSvuXa3sUeoEKzOB+QBhASWl+J0xZ1ZzTCgo5lQMASCnNtB0AJoecUpCqHVJambYRbhvJtv2sy9Rj7OBxGFw3pNSh7hEUFOatnIuXlj2PllyLnaml1ApayBz8ppACajK1yEYZU76NjEjbnJFWqm2k0FaqLYxUW5BwIm37J4SXaWdFxoUT5IXaVkTt55sytxvExpaFvUzblY9h8uPe1/Fnsz6P7Ls9Nu/BOz5If18HiJ/PadOWN9e8gZXNK0y9IHLy8TBvgqxkO5hn80cCEUWwdQybf/07oOscwuTd5jU2EJDdLzb/QKpc295vKWjwDPNe6DfN7bsy9oXDxLl582b86le/wrXXXouNZQ5A2FFGjx6N7373uzjnnHNQX19soAmGYRiGYTrKVTcfDR7GgmEYhmEYhmEYhmEYhmEYhmEYhmEYhmEYhmEYhmE6waxZs7o0/p122gl/+9vfMGHCBERR1KXbYhiG6QsQUfGO3Ckdy/zKiTB5ixNyjwLz8tKigu+kO0hS0IHSddQGQZHSnTld/2I7bTti+vC+g2V8m8ns2HT6NJlpASPcSio44h3Vwrh7m1T7jDPOwF//+teK19t2220xZ84c7Ljjjp3afm+iy6XyHRQ2DB8+HP369UNTU1PR9WfMnFEdsXaxa9wFMZ0vCwQqtTyv735akFTJPcMw3cVLL72E4447riKp9tlnn43bbrsNF198Ma6//vqS4XO5HD71qU9h8eLFFaevX78SwtVOwL8/Hy1qamrQ0tJSMtz++++PxsZGZDLcXZD5sBIvnHVIbJQo32m3odHZhLKshAxHm268BNGKWkrWS4v9VJcoa6aVU+0qKjEdm0gIVqwwzMlJjLAFpu6pCEYARE7yo+U1EnCfto4JbPnrA9h84++DequOb+D3L0J2xLY6nCDF1BV0AAAgAElEQVQnBdJbSmY0lMiEAkZg5112joV8urkFk+vrMCKKXN7DfQBoUbT95XPF+CLFfK2+yT9AccFSfGnatDlV9Lpx91Ie+Ye78AmQt51gXugnK3R6qXCllEDPtrZUJNUGgDalcPyqlXh6xEiMSAhp7SY+uXJFRXFafrFxAy4fuA2+uW4tHtzS3KE4AN0GcNVVV3V4fYZh+gaZTAZz5szBnnvuWbIdKmTdunW48847sXbtWjzyyCNdmMI+ThXKL2n3/ZgcMwwTyuMAJ1BMll/sXTqUGLo2cFJQiiAIkKZt3jbRC6XLCVpwJ/W0/Q4BBQlAQJp4oaQpQ9h2fkBFBEgJgDB39rySu5CIMGLkCD3QCAk/4AgARcqVP23+nWTV7o8gHj9Pfxdhuz2s0BpGFu+nCcLJ/EQo1A7mEQg77rQj5iye8//ZO+9AK4q7739n9txOudJBLiICUoxEERVELIlEKaKxRCxYH4koKkaN0cTYscXyJBrM42OMJhZU3tiIkljQJ9hAIwqCShFEuBTpcNuZef+YsrN79pyz59zC5fL74HrP2Z2dnZ1tv9k9+xkM6T0k670VKSV+N/U+3Hb3raG8tC6P+eI8bc2D1ekxBKeF1pGk2kRLojE7MGgsoXZWCXg+h1QoS3cZ7jEap74yPcsJiHcjixHVCtPnZPM4N6Ww8M/PCH725dp+wiiptrsMAJDCnOtlSufKUkr06dtnl4i1GS8ASxTDK2wDXtIeibIuKGhTgcLyfVG4Vz8Ute8Pnig1qfUf/1xtnzvb+oDfGLfri+D80a1rt1ShcdK/F84ACH1HgJl4QqVNeMDlJ5bnWRONT1NLtbPRt29fnHfeeXj00Uezpl2zag0euf8R/OmBP6FXn14Yf8EZOPvCs1GYKICAp+4bwQOHgGC6uzImISTAmQAkD8RtZudRv49w4kATj+k4zP3Ngh8vmQPUjxtsbOj89gLwp5v7fJkwe6V/z8yPYwJxa3iaG7uG8rT7rIQWDptOYPRy1M1IfQ9N34/T+Qn49x9V3MsBmQQHQ5IxQHJwlgQkh2D25yD2xCb0704YOHbU7cCnaz9BedFeKN5cin59+2Xd5k3F1xu/wgffvYcNO9cDcI4TXV9KpG3iRJWCMw+FXgG0ylkLopnzmTvjVMyqpNpaiM21FJ4533V6I8tW+yiHFcM7HdWYzmzgp3RE0Ez/Rsi/eLr3PP2blnZy8AyY7VKeJkbORs+2+6Jy2xokmQDXx57ndiEoAHBP17lQ5RBqO6g6V50RccYgwSGk1Mey0K0qcwz4rTX9H0yvhGoc849HIcA4h5Aizbroa6ypT5kyKaVOcqGmtgb/8z//g9tvux2Vlfndz8yVZcuWYdKkSbjppptwxRVXYNKkSSgvb77XLYIgCILYXdlzu9QkCIIgCIIgCIIgCIIgCIIgCIIgCIIgCIIgCIIgiAZg0aJFjZLvgAEDMG/ePHzzzTc46KCDSKpNEAThEEuOkOnlswyzRwvMWNoX1GxZnJc/zYvFfjHN/PrFSua/aOcksS/lgem/9jVO/4VA8yKpL6Lw57HfuS+lsMvQcgu7nNA65SLVzlQfkXWTBzt27MABBxyQl1R78ODB+Pbbb0mqbWfOkncWIUOKGCCctwT233//zAsBsODzBVnTxMLs6unMeoHiZS5/1nXLQtbtQhBEo7Bw4UIcddRRSCaTsecZPXo0/vKXvwAA7rvvPvTs2TPWfMuWLcO1115rv9fV1cWar7S01H5ujHMFnX/2HIYNGxYr3bp163D++ec3cmkIomkJqpYyGsYiZ0wJkWOcOhmC51gbLTp5KtFKjPZODkKUuJNdFVWK+9IKe4Li6kBZrdCF+VONCDEgu+Z6nBLMJJctx8bLrsaW629SdQA/LG894Qy0PvN0LZwxshlYsY0V1ZhBpzHiGl/DyNC9Yu+UKnx7Z5X9HFpVNV4G60PY5mxwrwk1cQN1GSlpC9dvFLa9nbqMFKlSyrioVNHzsIjv6eZmzL/XEDU8vyM/eXWVlPjZ+nWR5bp361asz6GzE5dHtm3FmHVr6yXVbtWqFT755BMtFiUIoqVTUVGBxYsX5zXvzJkzMWXKlAYu0e6DGyOkpd7xS6YIRi0gKn4x5XPzCJbVvb/upmOOaM/EL2a8Ve6BM8//zkw8okRwptMUldaDp2MXT2n34HEPnHEsXpB9vysuKYbHPHg8YYcET8DjHhLcQ8KdxjwkPPXXHRJ6GmcePJZAgnkoMHl4Kr8EN9MSOp0Z1DTOPHjcH29iMI+rtfJ0HbRvtxeemPGXrOsFAG/88w1YwSBIqk0QYep9ry7P2fOSauvOoyD9zn4DQ6hN4aaPNWR4aCOlEiULIXKqs1SBdZrxTnqD/0hJOt8AIUV4JoBFS7Vtw9PJ1S7baZwaca50yqfk0ALClkrXgU707jvvxq6HWDAGliiCV9IeBeW9UNLtMLTpezLaHzIFXX78B+xzxhvoffGX2O+iL9DrvE+wz5mzUXHyDHQd+Ud0OPx6tOl3Joo7HwyWKIG/LZXq125fKSClgDTjbR0Jm0ZKdz+Iap27f9Ol0zVmKpWZZQlnm0icfFgZunegzgZz4de//jUKCgpip5dSYsmXS3DbdbdjQJeBOPm4UzDzxVchhICAgJBqP1fHOOzxYPYbdb8NcI4K9UlIfS/Lb88HhNqAFXPrkYFpRm7NHAmzXUrEbyLMZ26jxPC/6LiDQeVvluWK/a3km/nxtk3vdpjOQstiztpKgJu7bUza0tlYl/lxFWcAg/ptiMd9kbQSF6vPnpFF62j3q2++woB+AzBq1Cj861//ir3dG5qkTGLh+gV4auGT+MeSV/H9zg26rlwhtlo/+zsXLclmYChMFKhYnnNwbuJ7M68jzIaKfxlUWhP/e/DvS/r56nS2PaDve+rvtjOb0G90zD5rx+iLZyDONTeVmb/9g/FxKOa1+1IoRs5Cpli5NFGKDqUdIaRAUiQhZBJCCjskpfDHCTNeXaMEBISQaj7hH9NCCv941se9uaaa67x/d9Y5h8O/PgqhJN7h63imY12vbKBOUmIDaZaHyOG1117DwAEDcfnky5tMqu2ydu1a3HDDDejRoweuvfZafPfdd01eBoIgCIJoyTBJv6QiCIIgCIIgCIIgCIIgCIIgCIIgCIIgCIIgCIIgiLyorq5GaWmp+sF/A8EYw+WXX46pU6eipKSkwfIlCIJoicT6KXQml0KG2TOJeLOVJ/gCl9QvX/sLDLweJv1v0rzTbT+EXhJLU35XkmZe3FRfzQdm3zGLkmLnKtWOQ30kFkuWLMGhhx6K77//Pud5zz33XDz++ON5L7s5knE/z1bNWQ6RbFLtuFx/3fW4++67s6bbuHkjWrVqFTvfKOqzb2Xaf+Pu25HzkrSFIJqMlStXYv/998fOnTtjzzN06FDMmTMnMG7ZsmXo06dPLDk35xyffvopDjjgAGzZsgVt27bNOs+WLVvqfb7LFToXtUzmzZuHQw45JFZaz/OwZcuWgNidIJozUXFuWH7lj0+fLpyfnRZoi/nzSS10lDqNEfoo8YaArwmRjrxDGHUIWhW0RqFXmHVdAuQRt9d8Oh9rR49JmdTl7Tfg9d4vQ166PclS60TqOjHiErhTpUTV++8juXkrkKyF2LgZtcuWo/rDuaj+z3y/nsxcjKHV5Zeg1eSLIW2HU9Iu10kZKiALfFJSGTXu/TnvYeyPTwykLmQMU9uXozXnSEDJbTwwJPRfD0ABAzgYPKbGMcB+5noeNZ+/TKNT485nZkvlp0VgWnAtuN/QTlm7zLciQm1yPTYbblM9zlU/KsfhlWvwXQ6dk4S5snUbXNm6NQCgSgp8Wltnhdu7gj59+uCtt97C3nvvnT0xQRAtisLCQtTW1uY8X0FBAWpqahqhRLsXjRG7BCdHJZDpvznX08j4JZCzL2kLyNj0CKHjNjWvFjyaf1JC6DTQwjiJiDRaFiokAC2L/K8zLsbbs97OuN6du3XC65+8ZmMhXyiZUnI3ZHOeAQTjJPPJ3r1nznfmC6uN5NrKrt1x3BdHcsYAZrSNurMTznHkD0dg+dLlGdetqLgIlRvXAIyk2gQRZtecU3N7hoOoMjJ3chOop/RxKkX0sgLPOg2h84MZl058qyan3lfwx0WkCZ2HpNOutXNHSDzDXTlZobCTh5Vt2zmCeUFK7N2hO7Zv356yPlEwngBLFIMXtIZX0g6Jss4oaN0dBW33ReFefVHUoT94QZZ70rZSnAfKKa3MYMs2qrbVH+d8Lf1rAcAi9s50LVljPI2aJgLp7Nazom0Gj0v846a9sU+n+JLoTKxfvx5LlizB2rVr7XZp1aoVOnXqhP1674d27drlnGd9nj/mS5zr4oQJE/Dkk0/WazmFhYU4dPihmHLtlThs6GFWbGykxWBSd1CnpcmMOb9X0J3XSSeGCPxMwRFYO7ucHzb5iVW+EXtdWLaN6HMFoO4P+eNT59NfIJl0C+kj/M75THkkpL8thPRjRFc8rv+vYtCkTmrOF8KPXSGQ1AJzE6smtdi8rq4OggkkRR2kFKgTdVqOnERSClx++pX4z/v/sUXt27cvLrjgApx11lno3r17Sr01NOt2rMXiDV9g0YZFqKqrsvdrGTP1w8D8W5aAhI03TR0yeCgrLAHAwD1190+Jr/19zki1Tcc4qjMZ3dEM49i5dSc+fX8+Pv/4c3y14GusWv4t1q/dgKqdVWCMoaxVGbp064K+/frg8BGH44SxJ6BLly5Qgm4Gv7PAsJzbiYu1cJuD2XUD1HNGf38F/KMA+OjDj7Bp0yZ7KuxR0QP9B/T3zx22YiKObZn9eN9aswUffPeeFYyrOvE/MzDbEZCRkrsdDPnCciU0D9a70rfD6cTI1IMvkzfHN7fHunsNMutpOrN068iuc9TvohzcY92OcxLV1tbi+l9fj/vuvS9jXTU1hYWFmDBhAq655hr07dt3VxeHIAiCIHZrbn7kBLDfPXmWjd4r9tsLnfduvSvLRBAEQRAEQRAEQexmHNJtCkoTHXd1MQiCIAiCIAiCIAiCIAiCIAiCIHYJCxYswAEHHNAgeXXu3Bk//elPMXnyZPTv379B8iQIgtgTiP2yd7r3yTLM3lBy7Sh5WVjmZsroi9uccqdbnP9GuPpq3yNz3y710+0OUu2ZM2fipJNOylmMwznHAw88gMmTJ+e97OZGY8oYGkqobVi0aBEOGJA9JvrjI3/ERf91UW6ZZyhOvvtaun2Z5NoE0bxZv349evfujc2bN8eeZ+DAgZg/f756aT3Ebbfdht/85jex8unSpQtWrVqFyspKdOvWLWv6urq6yGUCyH7+DpPDaZnORS2TIUOGYO7cubHSVlRUYMWKFY1cIoJoGOKLtYNynLTttExibac9FjXdFdr4UmgjxlICRiNqbFvUFgmeKmxq6PjdiLXDk7q8/QYSvXtnjtuzybXtIoPT1o4eh5r5C+wyTUph0ysKDxuMNtdOQeKgQfDlYE592zqOWHc7zpeoGDHkhq0b0LfT/imrM65VCUaXlsID9MDs3wS0RJsBBUrbpIQwADwttfHgy7W12gmAI+GG23TWcqdQscNXdfPd8bwEVjX8N7i1WGCcq2uKQ1hHlksLbkRlJVYm63KYIwgHMKKoGO9WVyF/PXf96dGjB66//npMnDhxF5aCIIhdied5eXd6++GHH2LIkCENXKLdj10hgjX3xCOzCEtNEYpfXNMeTASCYIwn/SlC52Ek2kFxthZqO/GeEhcCAdG2TickcPzQ4/HVoq8yrvMPBv8AT/3jb35cqQof+G7CtED9u58Dcm2GoDvOaunUJ33fISjONuJtFhrvCLWZO53j0vMn4cUXXsq4bgCwbPUytG/XTi0xhlTbFQaqVQvK80iqTbQEdsVznNye4WRuP8fKIU/pdtSxKaPOd272LFoaGtWwinOOUJeOzJJcAGCc+eULnKODz2xTpNrhzqXMc+CwUFuGt5uSBVftqMID9zyIffbZB926dUP79u3RunVrFBQUgDGGmpoabN26FVtqSrCJ74tVG+qwtLIGX35bjRXraiCCWaaufGSN+DXjj3bPx+EWp/89tSVrtiFzth3T9RjOx50nap+KejDu1LPdWPqzUNN/PKgUD03qHLWysVi8eDFef/11vPX2W/jg/Q+wZs2ajOl79eqFUaNG4YILLsCgHw6KtYx8nz1edtllAen6+PHjMXLkyHjLjHFt/M9//oODDz64wcT6rVu3xo9H/RhXX/cL7NdnPyvUVvd8fPkwt3Jt53cK0sQGsPJtIPjbBiklGIfeV7V0W++7VqwdiiuAzMLd8Pk06h5O1G8+3G3q/7ZDgnssKM835xNzgmCAEM55xJ4bJJJSgEmoCNV0/KfF2uaepJACSafjGAEl0xYyCSGMUFulUdOS+HTufEw6+dLI7cw5x5AhQzBmzBiMGTsGgwYNynt/dakVtVi97Tus3LICyzcvw+aqTX6FBND3BaVqJZj7gxLqUHfF1IVeAQoLim08y7mROivpNYMSaRt5tAcPHufYvGELZr/yLt597V3M/2g+RDJ+G9LzOMaeciJ+9dvr0KPnPrDd1Wh5dECwbX9z40jj08TI4Y5nBv1gEBZ9sch+nzRpEv779/+dNkaO+p6ND1e/j83Vm8C1ZJyBWeF4gie0MJsjwblNY0TaXkjIzTj361vXPXfqxB7xTMu0pRKlm/VWx65eB6d9YOoS0KMl/OnOse5UQta4gIFh5cqVGD9+PN57772c6qwpYYzhlFNOwV133YVevXrt6uIQBEEQxG7JzY+cAHbTtONteNBz//bo1qPNriwTQRAEQRAEQRAEsZsxrOJGlBV02dXFIAiCIAiCIAiCIAiCIAiCIAiC2CU8//zzOO2007KmmzVrFrp27YrOnTtj+/btWLp0KZYuXYp169ahU6dO6Nu3L4YNGwbP85qg1ARBEC2PxpRrq8nREpCs5WHBlyndl7sCL1+HZRoMjkyDBfN0YCz4tph90ZBFv1jX3CUWU6dOxQ033JDzC7xFRUWYNWsWRowYkfeymxux6iBTVeexT2canzkzNU9pSRlqamoyJh01ahRefPnvuS8DQHYDRYb9L+JFapVjdPp8XxomiQtBNB7btm1Dr169sG7dutjz7LPPPvj666+RSCTSphk4cCAWLlwYK78LL7wQ1113Hfr06ZM1baTgrb6niLjhDp2LWhxVVVWoqKjA+vXrY6WfO3cuBg8e3MilIoj6k0mszQLjotPYicbj5AitWOB7cF5XgCUD5VCSGvtNCi0+NGJGI9YuR4JHX1saUqrmirXdSUas7a5T+vyklQ3Z8rFgOd226drRJ6Fm/ueBZbo6q8Jhh6PtTTcg0beXFlCmysFSJdupmKZssF3KsLN2B0aNGYVP35kfSN+ac9zZvhxFTIu0ES3WNuO5+avHGUm2EWmb71xPc6XZfvs5PD6oIAuMs7KX6DRufYbHpmmqIHXPjy5LOlbV1eHzujqUc47BhYUwe2zP71ZlmbP5Q0JcgiCA+om177zzTvzyl79s4BLtnuyKe5CNKtd24jq/cxQt1wYcSaEj1zZibQCuVFtICWjZNiBx0H4HY+OGjRnXd/Qpo3DPtLt1Xn4k5cecZl2QEpOF8e/bw1ZKWFrtC+pgBX9GoG2mu0JtNc6k9eV1G7/fhIH7DMy4bgDwyuuvYMTRI0iqTRCappZq5/T8xpwznYJkKm/KtHwPrbSLyLBsRB/LKeNEdLnCglz37JNVqh3Ozz03h9q1UVJtdU0xX4MdKQBOm1kqgW0BT8DjCSRYot7nr807kvhkyU68v2gHZn++HUtWV4fa4OE6Z6HPZh8JtV6dTrCiW8LhT9xPb6/TTl6RO5P7fNvfWpHldqXaUKJhW3dS4LEruuKIASURy0jP999/j0cffRRPPPFE7GcDUYwZMwb3P3B/VglqPs8ct27dirZt2wbG3XfffbjyyitjzR93/xo+fDj+/e9/51y+bHTo2AEnnnIirvnV1ejQsQNsdMKMONccqRJGVAwGMKlry+xPgN5V3ZhCyakZ82MQNQG+xNqNLzKItVX2qXdr3HOHkXa758mg7Js5car5GzwvSSZNQGjvpzHGdIyqY1Zpzifm7qXQ9ym1VBsSQggVwzIJmUxCMKHGIYlkMok6LdhOQkDIJHbu3Imzj5uAlUtXZt1mp116Ks6+4ky0KSpH26I2aF3YBq0KW6E0UYqiRDEKeWFgv0rKJGqS1dhZuxPbardhU/UmbNz5PdbvWIeNVd8jKZO2jty6NnnYy5SOK4Uwsa705euMgQlV46VFpUruzDmYZErkzBg87tl9yIi1jQj68XufwPRHnkNdXf4dzAFAaWkpfvfQ7/DT038KDgYwI44OCuOdiFj9n/sd3ZgY2f6eR+9DmzZuQtfOXQNt2xSxtnMPFQjuv3H5btsqfFr5H3hcS7O1KJuDo8BLKBm5lmurNJ4WlKs658wD51zJuLmSbqv19mybREnNlWibQbU5AFjpNpNKPM+4X08pnQohKNeWzroH2hG6XtK1JQyvv/Y6JkyYgA0bNuRcZ2EYY2jdujW2bNmCVq1aYdu2bfXOM0xpaSkef/zxWL9FJgiCIAgiyM2PnID0vwwjCIIgCIIgCIIgCIIgCIIgCIIgCIIgCIIgCIIgCCIjX3zxRdY0Q4cOxXHHHWe/d+zYET179sSxxx7bmEUjCILYo2COKCwj6YxV7vu7kZNZygvrUeOsSMuUR/rpwmW048HUy5TwxRhKBBcsqH0p01nnwMvJamTEO+BB6UaqvGzXSyyEEDjttNMwY8aMnOft3Lkz5s2bh7333juvZTdHGlPGoCZHJ8hZyhCi57498eXiLzPONnfe3PjLSF1o8Kv70qQtVugYsV+cLJzRrmghuKTUYzBWCaXM+zggCCI9NTU1GDhwYE5S7Y4dO2LhwoUZpdoA8Oabb6KiogK1tbVZ83zssccwfPjw2GXISpzTboTvJGu2+lxI56OWQ3FxMT7++GP06NEjVvqf/OQnWLt2LTjn2RMTRAshMoZmwbDVlXbLULrUpp0vIXOl1OmEXzarbG3T9BbltGXJNimybeoXCJBS//HbpW45g22/1GUy+P6ymjnvY/34CSge+WOUnnEqCg48QHuDjHDMCFD0yrLodoZtn4aWnfAKMPLcH6eItbcKgQ+rq3FkcbGjKVM1IrVsx+CquEKt6rTVb8YnAdy+ZSNe3LETtVKiFefo4Xk4pLAIv2jTFkU63TYhsEYI9HHjjGinS6gErl6T2XHR2zYsF8vOFiFw5aaN+LC6GtsC9x+Ajp6HCWVlsfNqjuy333748MMP0a5du11dFIIgmgEdO3ZEZWVlXvNm6xhuT8IX2+UZv2S5XKW7r65mkanXQfPFuceecn9dywr9+3cSUosYzb116HiEmfjNlsOXtDFIQHIwJiGYBJMSAuq7lCr6kQzgum62bc0uTuvbry8490ISbWlv41vZdsSt/XRV68cMJsbyJXSOVtuXXTNHXAmttWMc3M5rpHeqHhnj6NAh3rV12bJlSqxtS2EkganCwMAaNLPnEQTREDS1VDsu5jzpHx5p2qgstA4R5c21E9woXIGqk3PoWaUaZ9vbjqgaiDhnpHnOEz2GRacL5xHqHNmeq2Vw3rRSbXN+d1PqdSzkhSj0CsCZl1I/9aFtqYejf9AKR/+gFa47DVi6pgavfLQF/++9TVi5LupetwzUhvqjW/xuR85Sn8Ot9Ta18k1O6lqa9KdLU5f6uiCd+ZmbByI+IzRel8kWze8oTer7HHt3TOQs1QaA/v375/SsIR2vvPIK3n77bTz99NMYNXpUvfNzefPNNxs0v3RcfPHFjSLWXr9uPR6b9hgem/YYevTsgbMmnIlLL78UJWWl9j6ViRpUTCdVfGd+M+EESm5MCMCKee1hp/cR+4w2/ExFx4kpgueoEx9jYM7vO2zQ5u6qzL2vheAhYqNT/5uVausxnKlxEqpcAhJcx51gElIyQAp/YU6+KoZTHQEKj2vptFDHLWMqHuYMTKgY75F7/hRLqg0AR40egaRMYsPO9Vi/Yy0EBKQIir1NOepkne6wRh/zQq2PkML69Jkr3Q+tjUog/FiWMXAPtu5tWsnAOIPHjfRZR5pasM11l3nqM0sRRi+Yt6DeUm0A2LFjBy45/xJs3bIVF/zX+TrO5rb87tVMbSdzHkXKfuLXouKpp57K2lFvQ8S8nUu7gDMOIZIqb67KxDiQ1PsbE3q8UPuRWTaTUPuslBBMqP2WSXhSt8XUBVy3pwCP219BAcw/liSEvjaEjnVn/UxnFHrhfq+H2Y51BI/ruro63HzzzZh6x9S866x169Y444wzcM0116Br164oLS0NbIu6ujp89dVXmDNnDl555RW8/vrrqKqqynt5gNrXTj/9dNx444347W9/S8/4CIIgCCJH6MpJEARBEARBEARBEARBEARBEARBEARBEARBEARBEHmyZMmSrGnee++96JcgCIIgiAaFMRbvpbLwy482A2QRWaROdNUVNo+I8piXh8Plc6XX7guYvpTCGaSfLmV6ROFZ6J9Zd+bkZcoZro+mlFhs27YNAwcOzEuqfeihh2LFihUk1Q5kkGmS/9J5nPHpFyD9Xc6+Fypx1IgRWedet3YdamtrlVAmxyG1KFJbDUJlspMj5guIEYJ1EGdcHBpCNkEQhI8QAgcddBBWrFgRe562bdti4cKFKC0tzZq2c+fOuP/++2PlK6XEpEmTsqaLvCaGR+Vy2s2UT6ZZ6XzUoqioqMDEiRNjpd2wYQPGjx/fyCUiiIYnTvyVkiYs0HAk2OnmjwwtEYwdGcLiL4Taa+nJ2jZK1yYNLSeXSRnLZNqAWpTFAt+DeaRrFnM44faGjdj59HPYMO5n2HjJ5ZAbNoIxJZPhjDkuFC270ZIbd7DTtABSzcfhcY4+P+yDfQ/omVKGWdurAz4aAe370rg+pRWYoLkAACAASURBVKAwLPzNL50739tVVRi6ZjWe274DNVqAuVUILKitxV+2b8OBq1fhgDXfoe/qVRhcuRqj1lWi3+pVGLZ2DS7YsAGPbduGOKqeqDqWacannyOVt6qrMbhyDd6sqgpItU3+a5NJ3LtlS4wSNk+mT5+Or7/+mqTaBEFYTj755LznbQi5WksjVvySMYNMk9Jd4fzOMVhwgl1mWiGzHefc/daSQ39dlFzPyO3MX6PA44yDc+aPYzqWAQNjHjhj8LSYTyQlamuyd8h14MEHwmNK/OfxBDj39GcP3IzXoj+P+YP5Fx7nMU9/N3l4tky+ODA4MDA/T+Yp0aCW//nz6XXU0+LePli9arWtI13hgWcbjk7Q35wk1SZaIE0t1Y7zDEdq0bPzqFE/QrEnTZuP2/6N9UwmXpMkbbmEEKF8mRZtBteN6ULbcebRpogoj7uMcB5IbXank2rbMjHns62b4LwZpdpOuaWU4MxDaUEpWhe2RnGiuMGl2lH06lKIy8d2wFt39MbjV1bgqANKwZDU4msBQEBCBPcD/R1SBJ+5SZXeHy+cfKT9K821nKlxYXGxvxXc53lw8nG3mPkbmkcLXyX8bQMAUgqcfHjrvOpqx44dec0XxbZt23DyySfjzTcaToQthIj9zKK+nPaz8ejQZxgYL2i0ZaxYvgJTb7kT3TtUYEDPAbhs4mT8+505SvAL/3cUptNy9cd+sBJd5txzstEe8+OLwG9FInYpN407cMZthyRwnb76oXJw+Swg9DWfuYkwdVzl/nyDSS28lqE4Rx8CnDn3yfQy9d0yGy+b2MvjPFBeFdN6YJxr6TaHp++9fT73Mzz9yDOxttGIscPRo08PcKgYmHEdO+oYlus4VNeIXl/PxrDc88A99ZcxDjixqR/Xcj0H053c6JiU6/jVxu5cx6kJcMbAJUMBL9TrrfPkXJWV++vscc+Wk0OlyXbxKiwsRI99e2D/gfujomcFuJdZxXjdlOvwf7P/z24pZurKiXetVJvB36/Mz3pC5Vm8eDFu/u3NGZcZnidurByGM44uZV2QlAJJmdRidCVNlzIJIQWSUkJIqaTq+vwv7bVD2GucuVZKqecHYK7G0HlC5wUhlaDd7WzIPdalc6wz9zco+tiTKg4A0sRfEaPWrFmDn4z8Sd5S7cLCQlx+5eX4aslXeOSRR9C7d2+UlZWltD8SiQQGDBiAiy66CH//+9+xfv16XHfddRgyZEhey3W55ZZbcNVVV9U7H4IgCILY0yCxNkEQBEEQBEEQBEEQBEEQBEEQBEEQBEEQBEEQBEHkSZ8+fWKlu/feexu5JARBEIQhtlAh3TvoWSQg6QTb2coTfrHTLMvNMyDYTsmShYbUSWGZdsqLdiGBWkCqbYvUdBKLL7/8EhUVFVi0aFHO81544YX44IMPUFhYmNeymyPNUcbgJ3ZfZlc7nH3PUb8FecaZ2QWeUkr84x+vISCNzzQ4+7y7vEyibVe4YJYZKV0IZRFVHyTXJohdz/Dhw7Fw4cLY6UtLS/HZZ5+hQ4cOsee59NJLY7/ovHPnzqxpMl4Xs8lUM82Tx7x0PmpZPPzww2jVqlWstNOnT8drr73WyCUiiKagAYR54SwYVOwYjgujFiWNEiQo2Mq6yPqK/rK0S3MZrwvktAWlCrW1GMil7fW/RPtpf0D7ab9Huz88gPLbfovWF1+AoqGHgXmeLy7Sf6teewNrTzwNyaXLrTjGiHG4EVimGThjYBJKuOO2iTnwkwkjU1ZhdbIO86trYLovDLuSmPMtIJIDS3v5NPH+pzW1uGLj99iZZfvWGsGa/p6EEla/U12FO7ZsxqGrV8eSa7tljBqfbgtnmjpt61ZbvubGtddem/e8jDFUV1fjtNNOa8ASEQTREnjooYdQXl6e17zz5s1r4NK0DHalXNtVawbyc+9lm3ghpZxhubabRnXewc1ffc/RdAqixH2msw8l/VPp4cv7OMPihYuzrLxi8JDBjvzayK2NANCXYXueEm8rcbaHBFeD+e7xBDwvocXYjjTQlWjDkWtzboXbnp7HihdDQm1/ftMBCsNrL8drO/busx9shOc+22CBaM7fMiTVJlog9XqOk+XeXr4dgEqnfctgnokE8wgIj9PJs/Msd9ayhZYRWL4+L7uyTtPqcaXX7nzp1st/yiNTxgTWhYXydr9DiUBdaXYgjzRSbaOr9lgCZYVlKCsoQ4In8qu0BmD4wFb43yv2wUs39sbIg1urq619wKaF2fCHwHpKLb2Wag39dK7oWu8UMongXuqm8yWrivANbhHxPQRLN03d1xh7aLz7pLkwcOBAnDPhHFx/w/W45ZZbcP3112PChAkYMGBA2nnq6upw9tlnY9OmTfVefl1dHaZMmYJ33nmn3nnFoaSoAD+74h7sPf4JtB/xCxR26Kvv0zQOlZWVeOqJpzBm5Bh0bN0JB+5/ICZe+HO89cZbVq4bvHkEGxOq+3JGgG0k1r7SF/DPOUoMbTpMYf45Tkb/3iPw+wyVvfqrnznbvZxBibKdvLmuLxsTcS3DZrC7uYm/dKCq501XFsCoumHur+kOXwD4Um3py8ZtVKfT1tbU4KYrbon1fKhNuzb4+a8vUWX0uO4ExkPC6aiFQcWWpqMX23GLkW5zp+MYz1OiaygROGPMdmbDOAPzlPQ64fmxqpJr6/hU583B4DEPzPNQlCiyHc14LOHItf1YmMMDk6aDG13uiGvboCGD8IubrsLzbz2Hed/MxayPXsPL77yItz5+E5+tmI8//fURDBka/bxQCIErJ12pO9xx41xnS+p9OBwnu5L09evW4/777seRw47MfN4Ibb58pdpmP+jSqivMFcsItoUUSpsttTxbn+PVeKFE26H740rGrXPS104rzgYi0prjFzY9AHV8m2PcOe1Ie7EGhJD2Ou1PC13HzSUJEm+//TYGHzwYs2fPzrmeGGM4+5yzsfCLhbjvd/ehY/uOWR9NuMdYWVkZpk6dig8++ABvvvkmRo5Mvb+dCw8++CCeeuqpeuVBEARBEHsaCdvLTTNj04adkAD2al+yq4sSycYNO5tl2aje8oPqLT+ae70BVHf5QvWWH1Rv+UH1lh9Ub/lB9ZYfVG/5Q3VHEARBEARBEARBEARBEARBEATR8hkxYkSsdDfccAOOPvpoHHrooY1cIoIgCALwxQpZXxZMJ1BjSHlRLTiZpbzMHjXOvjinX+w0L7tJyMDLnmZ+Oy3iDS3JUgsUV/JtRROuiGQXSyzmz5+PIUOGoKamJqf5OOd46KGH8POf/zyv5TZHYklPs1VzjjKGuJgXEv3NzKLLy4Ajhh8Bz/OQTCYz5jn92ekYM3ZMXuVxpTiuGiGwb6uC65eWma0b+zK1I7Y3s7v1Gz4GTf3l+rKqjBAVEgSRG2PGjMF7770XO31hYSHmzZuHioqKnJc1a9YsdOnSBdXV1TnPGyby2N+Fnks6H7UcOOe49957Y8dBp556KtavX4/i4uJGLhlBNB4ZY9mwgTFdOy5NFlEdtlgBiAy39/Q0Fj++Drf50pYrk2E57aSI9meG8bpAtl1q2qTusqQEio44QhctJCOTEnXr1mLrfb/H9r89E/Acye/WYMOEi9Dx1Rng5W3tdUfKzO1FP7T3RTR1QlXL4B8djI7dOmDdd+sD88zaWYUfFhUqwZEpmy0j7HiraGGq3eAqocLNgH/trMLVm75PW85c2CIF+n23CgxAgjEcUliIW9qWo3ciWqjmliVqWvq9J7VeF9XV5lzeKEpKSmJ1JBKXq666CnfeeSfuueeevDr86NChAx5++GFMmjSpRXWsRRBE/eGc49lnn8Xxxx+f8/ll5syZmD17No466qhGKt3uS6z4JVPzMsMFLFv8YrKWwYn2vp+NY2TqvXVfbGfu7MlQ7KPiAQGAMyVoU7o+CQEOxiQEBAAGLgHJOACpF8/wybz/ZFhpBfc42rRt40tXoe/phyRzgTWMuOfvro/6Y+7nu1VvZOCmBo140aRXEkar+mNG9WfGB8f98b+nZV0/ADhyxJEwdkCSahN7IvXuHDVT3inPHM2zinC61DntI0DpP81wJZQ2pfnOArOnyziyXDkRnjX8PVRG0xGUNM989Pk78GxHhu51pjzuMdrSYPmViDe0zPDyAV+Y7XbGZcsfbCkLLR+VADzGUeQVw+Ne1mppSvpXFOPhSfvgk6U7cPszq/DJUr+t51+CzMVWfZZO7THpTjd3AaArSn/XJlkh/WuxzVfXmRU12+uAyUs4n+F8N8sIilR9JPbvVoienQryqJVUDj/8cJx33nkYN24cOnfuHFqSv+xPPv4EV065Ev/37v+l5FFZWYn777sfN99yc87Lr66uxsKFC/HPf/4Tjz32GL788svcV6IejD60Ai/OWY6SikNQ2uMwQEhs+/oNbP/yNdRsWonGeriRTCax4psVWPHNCjzzt2fAOUf37t0x9Iih+NmZP8OPjjtWH1MMkjlxIAB9g84e21ljWD1LXMz5lEnmn1ciOiwPxDYsGLMimeG5jO5sDkzqvv9MFAuAcYBJCAnnGDSLYjY99zhEUgK6UxjBBJScGvjzHx7HN0u/ibWul910Gdp32AtJLbAXDPBg4mYlRvbAICQACH3IqyXZc6L0K0JKFXdL7gESOj516lYvhwEA1+ujVsM88ted4KjvpuMZM850lsMYQ8KM13JtJpVwnHue0XQDUHH62J+NxXmXnot9e/cCZwBnXnB+xlBaVobjxx6P48eegEcenIbbb7wjpb6WL/sGL0yfgTPPHu/vizCxuj6fOfvF119+haefegZbt27FmtVr8MXCL7BgwYJYv2NqiLjXXU6Hko7gjEOIpL1ZyhhDUiQBzsClahMZabuQqrtCyQREEkoaz9wOJwTAPAgpwJnaayQ4mNSfGFdtM3vdZbZqJJP6+ALA/OtN1LEuhd/+c/+qalJ5CyFw951346abboIQER01ZOGEUSfgjtvvwA8O/EGoAuPVsbutGGM45phjcMwxx+CTTz7BXXfdheeeey6vcl177bUYN24cysrKcp6XIAiCIPZEeD4PIpuCpYs3YPmiDbu6GGlprmWjessPqrf8aO71BlDd5UtzLRvVW35QveUH1Vt+UL3lB9VbfjT3egOo7giCIAiCIAiCIAiCIAiCIAiCIPYEhgwZgqKioqzp6urqMH78eGzZsqUJSkW0RKSULWIgiKYm9stm6SxWWURmUeMC440JJPTim/uSZ1hmxkL/wnlnm5ZSpkxS7TTr09gSi02bNuGII47IWapdXFyM2bNnk1Q7JZNMk6I0CzJyfLhcUr9Ib98NliHhgPtPSnDO0W3vblkKC7z//vt5Cyairy3MvohpyqKL6IgOfAlCyjUpoizp6i2f8hIEkR8TJkzAq6++Gju953mYPXs2+vXrl9fyysvL8dhjj+U1b5jmKHmi81HLYeLEiTj88MNjpd2+fTsuu+yyRi4RQTQ89T2LuvGrIVsspwRaYWFTWC6d+/k01jUhz1N02jZghhpkVmASkh4aR1aavBkYEh07oXzqLdhr6s2B5jIDIFetxtap94IBvsSRBQezLP8701Icf1lSi8k4Zxh57siU8i+uqcXyujoAStBilw/fWeNvPaPzCsnknHLPr6nFNQ0k1Q4vo1ZKvFddjePWVmLMurXI1PpNt8WYM2RipxDYnIecJYorrrgCrVq1apC8ysvLcffddwMATjjhhLzyWLduHaZMmYLS0lKMGzcOVVVVDVI2giBaBiNHjsTLL7+cc0cyUkqMGjWKzilpyBq/ZItdcryn7o4Puwrtl4h72+FyGpEdY/43VyING3MwLeMD/KiHgTPupONaS6hilUWff5FlpYGy0jKdLwdjSubnMQ+ceTpvDo9xcC3+41x/jhqc6R5XA7fSP0/nqz87aU25ubOeZjyDK9tW66hEdQIfz52Xdf06dOiAbt32DjzD8O8dk1SbaPnUW9iaw3OcqKx8xbAtUGCMWz73OYmZZkXRbgNK+umRZvDbI+nTRM3jl88fAs+mop7LSKnb8Y4sUzqaZ70OEkr0GngWZNfDnzfYntfzppFqu50guHVox5pnTRKQQlqpNsBQ7BWjtKCs2Um1XQ7qVYrnr++DO87dG21LGVSLOgkJASW5FeamByD1dwhdi3pdA9Oks41NXbgtcHc8IGUymE+otgER+g5nH5HOHz/tsYPqLxk9+pijMWfOHMyZMwcXX3xxilQ7zEEHH4Q33ngDp5xySuT0v/zlL7HvGz3xxBPo27cvunTpgtLSUgwePBjXXXddk0u1AeDoQV1RWMABKdR9Gc7Qqu/x6DzmQXQf/wzaHngGEq06NXo5hBBYsWIFnn36Wfx07E+xV2k79OvVH+edfR5mvjJTyX/DN0lC5xKG0D0o88/cj+Kp96fMYGLBwD87PrgMWw4VTtl8zeGk0rCU+WzMI6GmQ3WMwpi08Zu7Uozp2I7zQIxrYivOVKcwTCrBv4r5ON585Y1YdT5i9JH40YnHgJm41CwLKm71bLzK4HGmxtkY1NPSaz2fjk8Tup65vufHnfVmDDYe9jiHBx3Dch1/cw6Pe3p9GTjnKPAKnLhZx8DclW2rZXHJVJm4Bya5lbIfOORAPPPm0/jtfTdi3977gjMl6+bgANPRs4mj9TbxGMOlUy7DhAsnRNbb9KenqzLrTgNMhG2CY9uBDQO++vIr3HHbHfj9g7/Hc9Ofw+effx7rPBHd1smN8HI442hX0gECQl9HBYTQ53opIJCEYEJfGaS9RggpQldyc23QVwpzXpfufdngvXYzv/3mxib+SkaWG3ZeP537G5X1G9bjxDEn4sYbb8xZXt2+fXs88MADeOnll1Kl2mEybIJ02/Sggw7CM888g8WLF2PixImxfmPssmrVKtx11105zUMQBEEQezI8exKCIAiCIAiCIAiCIAiCIAiCIAiCIAiCIAiCIAiCIKIoLi7G5MmTY6VdunQpLrnkEhKaESnsSULqlrY+xO5BTnLtqN2zHiIQO78j/wi/zGk/R8iuTV7Z/kWV080z8MKoK7Fg/jKyrVNKufKUWAghcMghh2Dbtm05zdelSxcsXboUw4cPz2u5zZF6S7XT7bN2cn5yaPclRiMYDEsJo6QMUkoceuihWfNf9e2qvOWBAZyXK1Ml2/44ewg6snB3vgDh9QwVlOTaBNE0TJkyBU8++WTs9JxzzJw5M7ZsOB1nnnkmjj322HrlAexC0VM29xmdj1oMr7/+OkpKSmKlfeaZZxq5NATRMOQTZ2WSbURKuiBTR6fLI5TQxMgqrsxN0JHSoVIU9ThF5yvX9mNnV1AZzCMoTVT/ys46EyVjTnDSKXY+9/+Q/HZ1eE7fNcTc70572Jlel6wFAEjGMGLcEShrmyrKen2HL0FVLYCodo9qhLt+lnCNSAB3bdnUIE2TbCyorcUxlWsQ1LemNugy6encNGH+386dDVLOiooK3HbHbZg7b2698+revTteeOEFcK5eY89VehsmmUzipZdeQrt27fDnP/+53uUjCKLlMHr0aGzduhW//vWvUV5eHnu+HTt2YNKkSY1Yst2bXSnXNtmz4ER7f92WT6aW0xXamRy4uS/u/jPfmcnDRChK8qdGMSsYXPLV0iwrDOzVfi8whOTYUHlY6aCWEXr6H2dpBug0+rORaXvMC0i3WUimbYSQZjl+eZgvHoT5rLThq79djdrauqzrt2XLFtTU1oTiQ1PrrgDSH+tuK3eDklSb2N1oSqm2GReQQkdlGPGcI/xEI/xMxG1cuGpMFvoe9Q+hLAKD9AcAWsCZ+s8+q2Gp+VqYElfb/LQ80wi2Td7+Ovnr7m6IQP56kjBteeZuU1/16c5r89AFsVJQRxjucQ9lBWUo8ApS16OZ8rMj2+O1W/thxAGt4EuqjULVl21DGtG2+hzYF6QEhC/fhpSQwt0jhP0UbtEG5dphmbbz3Sw/kI+waSUkjvpBad710L59ezz++ON4419v5PxMIZFI4H8e/R906NAhZdrKlSuxfPnyWPl8//33+Prrr7F27dpdft++pDCBw/p10NtXH2NIAhBgXhHaDjoL3X76Z+x92tNo3W8seFHbJimXEALffvstnp/+PE4/+XSUl5Sjb8++OPuMc/Di3/+OumT2+AVA6kmLRYzTA5Ms1FGBgtlgFEFbnzsvjOxay5YZU/elnN9juHEUpM7fCLOZL2oGmJU8w8SqtljB35owG+dxeIzh+7Ub8OUXX2Wtlrbt2uKqW6fY2NGPX7XcmnmA5IF4FDa2ZboTGR4UZdtOYBJa0u1pCbaOTZ0OaBg8VWb4y2DQ4mwAXKrYtdArVPGxlm6r5WipNtPj9F8jyfYSHhgYJl5zMR598U/ovX9vJ05W85p19eXawfrkjOG631yHouJUEfKcf89BbU2t3RoBqXYoVm6IGDZXqXam3+V1LOkIIZUsWzAJo9EW+pMUElIISJnU6fQ1GQJCJG3ewi5DLcdPq/I21057VXV+yyHdm7UmhrDXl5S1sevkxheGD97/AEMGD8GsWbNyqiMAOHzY4fho3ke4dPKlekkZ4hNTlDzk2gDQu3dvTJs2DcuXL8d1112HNm3axC7nPffcg2+++SZ2eoIgCILYkyGxNkEQBEEQBEEQBEEQBEEQBEEQBEEQBEEQBEEQBEHUg9tvvx2DBw+Olfapp57KSRBHtCwaVJrNYg7NlF39ciCx55HTC2tRu2c9RSCBvEPCD/OSZc7ljMobjrRNv8AZlo2EX/hqaonFSSedhCVLluQ0z+GHH46VK1eia9eueS+3uVFvqXa2/EM7MtNjs18mpBLKqEI6suoImYOZ7mR4yqmnZC1bXV0d3n///UixQhxxg1PU1FH2+gqYFTHyA+amMS8/I7QtIg9bmfF7HOi6RxDxue222/DAAw/ETs8Yw1//+leMHDmy3suWUuKVV15BWVmqxDMXjEAy6/Ly/Jchw6zXDjoftQzatGmDp556Klba7du349VXX23kEhFE88DKxDKc6+wk53wZVmgF0hmYP1XkeS6NJajM+zZRat7Z5NpmmVa0HSnXVolcuTYAtLl0YkqbggmBqhdfjhRoR3UPxQBfWqP/VYsaNReTKCwpxI/OSO3w4qOqaqxPJv343pkmYVo9wcsii0j3XV0SX8SQSDYU3yWTOLpyDaoyiNnj3M6Luv33elX9xdqcc7z2+mtgYOjTpw+6d++ecx7t2rXDBRdcgG+++QYrVqzAMcccY6cNHTq03mUEgJ07d+KCCy7AgQceiJUrVzZIngRB7P4kEgnceuut2LhxI3r06BF7vj//+c+49dZbc+4AcE9hd5Brux1KunlYYSGUjJABYNyZFpLmKeE0t9OV0I9ZGd53q77LsrJA125drVjQ6q6ZZwXY5jPnnpb6MSUGjBp0ucISbSP6ttJAKyhkNp0RD5plmLW2Wm2uxps8V69ek3XdAKCmpga9Knrh888+t6JA2PqE3SbudiSpNtESaGqptqtxBaK6EXKmGSOr23kSQs9unHZm6v1Facea/NK4ZoPN1ShJrR6ElGnnk5CQzF1mRJlCzaUowbZZR3NqUMJs5/oRkOKqerD3C5j7+wwZEILb9M5fGJGnhJKNQumnC70ilCRKd8vzU6e2Bfjzlb3xy9O6weMSUiZhJMr6rgeMZBuuCFv6287fFtJJIwJ5AFa36kw3devOH9wfAZiHlLBfpNnJ1M5QVswxaN+SQKfSuQwLFizAueeea6+XmQYrHHaGvcr3wrnnnhtZv0uXLE1Jny7vXMllHXNl2IAusMemlWv7+wMg4JWUo91hl6HijBfQbdz/omyfEeCJ+nWilQtCCKxatQozXpiB8aefibalbbHfPvth/OnjMeP5GahL1ulzDPxzRtTNI6Q5/+p5mHlQrgez+zHOAKZOlEyyQJ52f9HPhoKxkIq9TJ2GxcuufNvOA6i4jfnxFDPxKdPTJOxnN7b94vNFserzF7dNQbuO7ex+6ulYMsG8gDDbxqFGgG2OC87BOLeSarV8z8adtkMZp5OXhB2n5daep6NmD5wzJ5ZOWJF2gVcAzv1j0dMxdYLpjmpMZzTMF2wzyeF5CRwydDAKeIFdt0D5YeJrvS3c9dUbv0OH9jjmR8ek1F1NdQ2+WbYieKeTIWXbMnutzp9cpNpZf4PIgA5lHWGuZkIkISGRlPq8L4QSY0NACPObC93pgrm+m84mpEQSSr6dhPDzlML/Jv1rhhkr9DXB5GHKZU85zuPVlDVh6jwAqGv/fz/w3zj26GNVp+45ctVVV+GNN99ARUVFdF2micBs3JOGbHFjly5dMHXqVKxYsSKyg4YoqqqqcO2118ZKSxAEQRB7OiTWJgiCIAiCIAiCIAiCIAiCIAiCIAiCIAiCIAiCIIh6UFhYiKeffjq2fO3SSy/F5s2bG7lURHOjQQV2cd6bqYeMKS/yeGe0XmJxgsiDnF4kjTqGMhiufCFHhvHu/BJW+mHLBhYYH7e8KS/KhvI2adz3j93yRX3Otrx8ufXWW/Hyyy/nNM/EiRPx3nvvIZFI5L3c5kaDSLVzkDFEZZWyi8vgmLB4IPA9LNR23n0fe+LYWPvI0089HZwxw+AfOsHx2QSzVrCt3141L/ozZ7r5ku2aRHJtgmgapk2bht/85jc5zfOHP/wB48ePr/eyzTFaXFyMZ599tl55ZRJrxxJkZyGrXDvb/HQ+ahGcdNJJGDt2bKy0Dz74YCOXhiCahrzOnZHBcMCaFUoXLeNy5xMZxMhZixOnPZXnaTprmzRdWaTzOUWubebXcbQWwxQOHACvY3vXMwQAqPnwIzUP484Upk0/LDjOmWbSVyerbRVIAMeN/xEKCgsC5ZYAZmzbGVBvuWts9hNmx0RX6R1bmv7+bGUyif6rV+PvOzOLsMP1mo0v6mrrWzRcffXV6Nevn/3+0EMPZe0spKSkBHfffTdefvllfPzxx1i/fj0effTRSCnN+eefX+8yBPFmuAAAIABJREFUunz22Wfo1asX3nnnnQbNlyCI3Z/FixejpKQkdvobb7wRnTp1wgcffNCIpdp9qXfHIBlmz3RP3c0+JT8pI+9rp5drQ8UbYEqu7UilTWrOmRUXmriEMV+GuWHdhgwrqejVu5cv5DNyQc6sBNGX+DFfiI3owco4rZjQFxRakbaW/nmOtFuV36w/D/wfTK2nydWkqq2uybpuho3fb8ThhxyO+++5z85v65yk2kQLJJucsiGf4wRnYKlpUpqnvgDa7WTKfe5h5nHvRfqfpU1inriEn/cEBpdwsy5Upqh5JZSc1ozy19Apm4y4Z6rzN3JOcx3gOr2AABjzO11F6vrbNjxzlyGR0uQP37e18lAl8jR5lxaUotArxO7Of/2kM568ug/at/EC8lTYwWjE1V9AOM8StSRdCkghERRwu3Jtf8+z0+1YGcgPJp0UwXQyOF1C4KBeRfDqYUxr1apV/jNrDj744MjxW7dujTW/53koKipKOzQ1Q/t3sttZSgFIV6wu9PFtto1AQfk+6HjMLehxzix0/smDKOk6GIwXZFxGQyOlxOrvVuPFv7+Is8afhbalbbFvxb44/aen45mnnkFNTU3kbah0g3vOD8cpMnBekTaN+/sM0zGAGxOZNMJ2BmDusTH/PpuOCc0iVXzn2WlwOhIwMS2YhNIGKjG0Z+JKxlDWOt5vF3984nHwmKcH3XGL9ByZtprGoGXVptMYeOA8oeNPT2ux9XjGweBZEbeV03NPl9HzhdZSDR7X0Sr3/E5k9DwJXqBF3Am1DCPyhhZpc8/vvIZ5Kg9wJDgHk8zpbEatg+qIxtOibwYv0C5ggW3K9edBBx0YWX+VlZVq19H3PO3vc1jwMjT4kMF4fsbzeP6F54N/ZzyPF2a8gP377R9re2UjbkcgbQrbwPMS9rqqOo9QIm0hJZIQEEJoEbaWbEtzHRYQSELIpJpuf18h1TxSBKIN/68tZeBKy/QYc2qRkOqaIoMxkDQHlx61ceNGnHHaGbjm6mtQV5dbp4nl5eV4YcYLuPOeO1FQUBC87ofrNN20UBsnZXKMZ7Bt27bFunXrcMMNN8Qq9/Tp0zFjxoxYaQmCIAhiT4bE2gRBEARBEARBEARBEARBEARBEARBEARBEARBEARRT/r06YOHH344Vtpt27bhpZdeauQSEXs0u8KTlyKiymFWEmwTTUxOIoZ0L4ynyzvNxMB4N4kMlifw8qUewqLtwIBg2sj8TJrQsptaYjFz5kz89re/jZ2ec45p06Zh2rRpeS+zOdLUUm0zLvjyYUSGEYLplFcdo6QEITFDQWEB2ndon2UFgNlvzQ5kERikP7h5h//5Xu8MklojSjD5hQTb4XUiuTZB7DqeffZZTJo0Kad5brrpppznicOoUaNw0kkn5T1/lISyvjLtqPyyUs8Xu4nmT9wX6b/44otGLglB7EbE6Fgl1GRDuKOZpEzWrwj1lWvXt00aKovbQZMeaecw0h//nx7JOBL79gwUiQFILl1uUxrZo2mXBuQ0RtJjctWL3lG7PXDNbNO+DQ44fEBKuf9dVY0JlRvwX+s24PGt21HnVIzrdotaa9Pu+LC6OrJOmoJfbPwe82riybDjtMJPLimtV3lGjhyJqXdODYwbM3YMvvzqSxw8OFUWlkgkcPHFF2Pz5s24+uqrMXr0aPzwhz/MuIx27dqhV69e9SpnmLq6Ohx77LGYP39+g+ZLEMTuTXFxMbZs2ZLTPDt37sSwYcPw6quvNlKpdm9idQCZLXbJMX7JeL+aGSFhGpmzk0ew40sTj/jTudZO+yJtNZEH5ubYtm1bhhVU9B/Y38Y9Vu4HrsXXTuyj5X2+JDv7wJ3BiLQZfMm2K9O2/6x4UU23gm29xkYoOGz4MBQUxBdhCiFw/a9uwI+O+hGqqqoC9U5SbaKlkPXZdZxnOHk8x3EzT5Fqh9uyLJgmvlA7VMSQ1zjd8xgrrtaDEMIO5rsrtw7Pi5C0O1BFEtHzwZFrMv+5EbPrruS0bn0EtpsjypXMnabkoRm3iS2P8xwJQGmiVAlvWwISOLRPa7xwfX/06lKoRMrS2Y7SlWwrwaqEAIQv2Pa3k1AD9P0SqUXc9q6KXiCSgXn1xkfggGHhA0iE/gIH71fc4NWRK6Wl0e3wuB28TJ48GVVVVWmH9u2zP2ttSA7ctwMKEwy2nrVs3ZVrQwp/u0EfX1KgpNvB6HL879HzvHfQ6ehbUdShP8CaXmknpUTlmkq8/PLLOH/C+SgvK8emTZuiE6frGCCQhPlpoc8/9t6W8zsMN0+djXvPS0KCMWbPX2oeYWM3AJAmltN5mHRSStsZDAPApJE+cxvfqZ5joONYhr3K98paV1Yqbe//qbL4catn41bOuNJmcw8e51ZebSTYHvfAuBOnehweUxJrdb5kOiY2Am+GBFdpdU7wuPqsOoLxwBnAmYdCr0Dlo5eTgBJsezpvK8y2eWt5tuRWNs4ZB6Spbb/TGb9TGj92tu0F5x5muzTHYnWVua8YbIeEWyNdunbB2BPH4sSTTsSJJ56IcSeNw7hx43DSSSdh3LhxaY/1QDsmw3bMZ9ireC+A+Vc+KYwYOwkphD23C2HO3lqybTs1V2OlFFbM7eTmRxz2OiyVnN45lmxsIaJ/3wGoa7dAsIPLTz/5FEMPHYoX//5ixrqJ4uDBB+PDuR9i7LjUDmsz/d4k8nlsqK2TMjnmM9jbbrstdufRp5xyCr7++utYaQmCIAhiT4XE2gRBEARBEARBEARBEARBEARBEARBEARBEARBEATRAJxzzjk466yzYqWdPn16I5eGaE40qLSuHrLVJsF95zfH991JsE00JTkLGcLv8GYRgWSVgbjHiERKevfFtsDywwNSX5hz80h3TDa1xGLZsmU46aSTcjrG3333XUycODHvZTZHdoVUO7wTpFcHMv0ipHppVDqFcUUN6QQL/rIkBg0alGUl1D7hShMCA/OHDLu+s+xUOYT0CxmsDfOOviPYNuvoiimCM7kfs8gWYkDXOoJIZdasWTjzzDNzOj6uuOKKnDpsiMKVwYSZPn06ysvL88rX87zA+SjOuSKdtCbuPGkSkFy7hZNIJFBRUZE1XVqBCEE0e3Jog6RLmsOpzsaZ6c6POj4V9RRrA81Lru2WJ9huZTZ29tsSviSGt2mbko/YuDlQRsZdKaUjt0xpoypp0LbabWCQYBJ46ZFXcNEhE/HJO59GllkC2CYkZu7YidMr1+G0tetwztp1uGT99/hn1U4wAHOqq3D995tw8fr1OGXtWhy3phLD16zBTyorUf+tmD8CwPgN6/BlXRJxdtJst9mujtgWceCc45xzzsE/XvtH5PR9990XH330Ed566y1cPPFiPPjgg1i4cCFqamowbdo0JBKJnJb3+uuvw/MaVkKXTCZx8sknN2ieBEHs/iQSCWzfvj2neYQQOPXUU60omEilXnJtoBHk2gCkDMYxMlWuHcgrLNe2Qmpm5+Ch++1VO6pQV1eXZeWAwYccDCu7DufDXUG2kv9xrgSAUQN3OiKxA9dSbCPKZqYjE27lhkYCaNaTc0fE7UoZwQCpylhQUIjb77o96/qF+fe//40ee/ewHVyQVJsgNFnOheH7eEajzdKlcY4nt61qP+uHHkbG6s8kbd7RD0r8AgQE2CZvKztOHcJtZleqHbhj6Yi2hSPqDDy/iWh/u2kEtKzTPBPVswhpZlfrKRypp5F02nJqsad5JhTVqWug3qW0RVN5SXDGUVZYpgStLYyKDkV47lcDcGDPUlhBttQybStXDgm2mZYsC6HHmWduRrBt9iHT5k069xSE3e4SwvkunYd4znf4O7fZRgf02PVi7crKysjxvXv3buKSNAwFCY5+3dvaI88+f5USgHDGGWG6kW47P3iQQFmvn2DvcX9Fr/PeQ7vDrkJB257IGAQ2IlJKvPP2O7Z4jutdFVc4Yl9nfKB7FUeQ7cZYNlOpZNcGxpj9zpiWaodiJJnuwQ3T8ZlnozU/D2a+A8ZQzOCm45AM8MDRdq/s94g8z9P5+IJsxhg4Z7ZjF89TsWqCcy3ONoJsjgQ3cmstxgazUu6E6RhGC68TXMW9zIq3PR2HmmUqEbaRbzPJwOCBSyDBC+CxhI2bOWPweEJJs7nndDyT0H89cHjwPKXsTpjlep7enlq8zTwt0nbjdr+THabrg4Gjpromsg5LSkugfl8hg7/L0TnY/UT62962WyLi5eC+kHUTqqwzPOPMlF95Ubm6+gklxdbabCXOhrr2muu2EMngNRSqcwo1QKfRVwcj2lZj1V8GSBa8Lpvzi01prhuhooZ/v/GnaX/CUUceheXLlserIIdLLrkEs9+djZ779syatqnl2nfffXfazhrCDBs2DHPnzo2VliAIgiD2RFpei50gCIIgCIIgCIIgCIIgCIIgCIIgCIIgCIIgCIIgdgGMMTz88MOx0n711VeNXBqiRdLcpdouzsu4ub4nR4I/oqkIi6hj4b5/nmX/TicDSSfYDkjGnMMgLM5OJ9JOm0fwbfwml1hUVVVhyJAhqK2tjZXe8zzMnTsXw4YNy3uZzZGM5zZHJJ05k0yToiYGd4IUGUNE+cLyBPeFRd91kCqy9l9qB8aeODbLiqj9YumSpX7xMtVB2NsQMcpfw6iyOfjOHf+7Fi/Yl0IZgi+hhspEcm2CaFg++ugjjB49GkKI2POcffbZeOCBBxqxVErE9tJLL+V1DYwrjIwj0I4r2ia59p7LqlWrsqaprq5ugpIQRMOTMc6q9+krmxgyQqChx9WK7GLFWCWorywwS3s0V0GlK6WMEr0E2ptgQDKiHpJJaM9QUDwUWo7NhUFJe3Seb738Nqp2VOP3V/wRf3/4RdRWx2tHAkCNlNgoJJbX1eHuTVvwozWVuH7jJrxbXYWFtbVYnUxiqxSolRIbc4g7Bh00CIN+OAhdu3ZF586d0adPHwwdNhRHDD8CBQUFsfMJUyslxq2rxHfJ+IrvcNPpmR3bcWTlGvT57tucll1WVoYRR43AipUr8PhfHg8tI/XfUUcdhWl/nIbJkyejX79+OS3LZb/99sMtt9yS9/zpWLZsGWpqokVHBEHsuZSWlubcWVJVVRWmTJnSSCVqGewKuXba+CUg11YLD0vr3HxdeXZ4LAtNN2I9BoZP5n2cZaUUPzz4IC0mdCWMRnzNnPEmVsp075/bz67Q0RVpm9zd+MzEVa50211HjmDeZoNccunPsX+//WOtp8vmzZsx9NCh+OjDj/QmIak2sfsT61lO2pmz5J1V1MhSn+OEpNpBMbV+ngG3CRtM5z7WtMJiLWp1xdcpcm34jmPj4Xbl2WaQUoS+S7cYgfqKEm6r5K5Q2V8NK9XW84YeVVnnsoDwp0kJcPj3mpmzTaXUCuhgeQLbQaaWkXGO0sLS2Oew3ZHysgT+dm1/HNy7FFaibSXZwt9eIiTYhiviTsLZe+BvVyPXFs50V67tpA1sHwGwqKeBAv0qihq7SrIyZ86clHHdu3ffbcXaANC/x16ATKq6h7Tb3384a/YHc08l9Rxgx/EEyg+YgB6nvoj9zp+HTkdPRdk+x8Ar6YCmFG2/P+d9e28q6jcWqgOUNL+9SFNMtSea32KodTaxmZ1PBs/vNqJl/hibENLmxz3unxeNTBuqszvGWSgvBjf04lDrUt42exuorq4O1VU1Ot7lYMxDQsupuenkRSrpte0cRousTXypdNpcdyDjWak1Y1q6DQZPx6Qe5/C0YNvtZIYzJcA2y/HgdwrjcY4Cr8AKtz3uweMJR6Ztxvsd0pjlMMngeWqbJBgHkwzc83R9aqm27ZxG3cg0sT8DB5iEkWuvXr06sg47duhg9yH/3mlgC/nTw3+zPLeLQ33i5daFbSCS6iqblMIex0pyndSdJmhRNuCLtJ1rfbAzDXO9gL22S2eakm2r5SEcJyAYyxjRthtPbNm6FeeefS6uvPzKnO//tW7dGn996q948A8Poqgo/rWjKeXa3bt3xy9/+ctY5Vq3bh2OPvpozJo1K1Z6giAIgtjTILE2QRAEQRAEQRAEQRAEQRAEQRAEQRAEQRAEQRAEQTQQbdq0we9+97us6UhqtWcQkHI2SIZZhuaGW64cBdsk+COakrxeOgu+554+7zTij5Rx4a/2xb0YZZNpluMedyZNhFAkG/WVWBxxxBHYsGFD7PRPPPEEBg8eXK9lNieyXgviVG+W83zmF/vSSLUdGYORZ7tp4gu1Q0WUwM/G/yzGSgF/e/JvdvlCCDtYYUGU1AEhMYN53x5OFQVe1gwJaZ1qsZ4G5ksZjGA7LKsIQ3JtgmgYFi1ahOHDh6OuLr6g9IQTTsCTTz5Z72XHOQaHHzkcEyZMyDlvzjO/rpVNkp3vvGmnNcCL3UTzZPLkybGk9K1atWqC0hDE7ouNAaMmIPUUmhTxRchZl92Icm01OaZcW4bKIx3dpBG+hOYX679Pud3DW7cK6R3hi7bdAU47VkLLgBj++sDfcPkRV+HT2Z/GWPnGp7SsFLPnvI13P3gXXy7/EktWfI3/LPgE/3r7X/jnW//Emg1rcMmkS9Cpc6e8tmWVlDiicg36rV6FC75fH1v4fdPmTejx3bf45aaNWBElOM/AhRdeiC1bt+Ctt95C165dA9OaQhT3q1/9Cn/84x9zlt1mQkqJl156qcHyIwii5TBjxoys7bMwzz33XCOVpuXQ1HLtTONtcCFNubRkWyLlXriNPZjOzwgUuS/S5nDvs6vPc+fOy7JCQKIggaKiQis5BIwU2xcimghIybe5q9vOOIQiJ1/6x7gvAdR/OZSUMCzUNulTxN1Ofm++8yb69++fdV3D1NXV4ZijjsGCBQtS7j+QVJvY3aj3s5xMeUeeHDM8Zwg9x0mdLu1zjnCOUhc4vEQrrZRpnpsEcghKcqUQKfMpUWbw2Y2U0go5XSmyL67219WVa/v3NaVdN5NeOnkoxaePcOtGmDrxn3m5Um0JZ9nOsy6bp5VH+3XEGUdpQcuWahtKizw8PmUAftCzFEqmLKAE23oQjmRbJm0aVZdalC2Tep8ysu2woNlVmyftDmy3ffBpH8KybUCgtMhDt3b5d3LVEKxduxYvvPBCyviLLrpot76O9d27HL5I29+26jjS4l2zTVyhtgwdvxadhifQuvdYdD3uIex79rvofeF8dDn2dyjreRwSpZ3QmKLt+Z/OV2X2TwDqj9PJNBBRhFA8Ez4HqGpgzv0zGUgjmQzEo4GIiHFdFGlzVx3FOPfhTECrozoOBilNjGlKBRULurEiYyguKUZxcXHWutm2eYuKgTnXAmw4caoSX6t/WmYNJcJO8IT6bCTY4EGxNTxwJMBZAZTEmvtptRA7wX2hthFue9xT5QFHQsu6C70CR9it89GCbY9xJdqWHjhn8FgCSoutJOBMl5eBweMcXEKPhx87M78dAF3bTNeD+e3Aws8WpNQd5xz79Oxpf9OjdgFne5qt7XRiaL9neV4XB8ZYvOd6aX6n17qgNaSR5OvjVwgjwFZFTJprvDSdKKjzQFKo+fwOF9wruHulNXGHtH8BX5rtp0DgNyH2mqzL/dn8z3HEYUfg+eeez7meDvjBAXjvg/dw6mmn2t+gZCQlpkp95tpYz2CvvvpqVFRUZE0HANu3b8fo0aPxt7/9LVZ6giAIgtiTILE2QRAEQRAEQRAEQRAEQRAEQRAEQRAEQRAEQRAEQTQQQgjcc889WdORWLvl09zkdOkEo/n8y2Ph/pCjXLu51SPRcslbru1IejPmH5HACsT8EZH5sGz/wmUP5yNT16+pJBYXXHABPv7449jpr7jiCpx55pn1WmaLI+v7fcEERqPN0qWJkDEEPmvbtH1f184kbd6pbxXKwLHQtrwtWrdpnbngAP4565/wX8J2s5PONSBCyqBF3CnXJmOFCO22YUmCeqk/VHwjbpASRqxo5yG5NkE0CqtWrcLgwYNRU1MTe57DDjsMM2fOzHuZwfNLFvS55H8f+1907tz5/7N33oFWFGf//87sObdxuYCCSBEQbAh2RYIIiiJKfK0gioXEBJNYEgVjQRPNG181GrDXGFETRWOiPxULtoiKFRuxoKhoVIoCSrlw25n5/TFlZ/fsOWdPu/cCzweP9+zulGdmd2dn5znznbzySSQSwXzj9qfTdWuyBM2cXrkmdhPti1/84he48cYbY4Xt2bNnma0hiNJRrJSO1d4KdIGLb+Pc9FIyBSHjCSDHwQgcFp4A8haoTBMFcr869pj31jT7mlvQsuhTWOFsnYTXq6f65qpoy5CYpXvcMX79+vX4/PPP8y5+OfnVGb/MKshaU1ODGdfNwBdff4H1TfX4duW3uOz/Lss7n0Yp8e+GBuy9bAl+/f0qNEZcXw9vWI/9li/Ftku+xsz6dXnnAajzePkVlxcUt5T84he/wKpVq/DQQw/h+OOPxy677IIBAwZgl112wbBhw3DYYYflfU/Mnj27TNYSBLExc+CBB+L+++/PK86aNWvKZM2mRSxx7WxdsFKKayuDHGFDX4swys6AuLbZYwQKQ2LTYAwfffBRloIoOtZ2tIKCHMwXv4YRsfaPueP6VtBPVwl39hmhb5Uet+kE4upjPCCmnS7AHRDUNnXkhGaMo3OXzpj/3nyc+esz834ONzU1YeiQoYG+HIlqExsbRYlqxxjHi45kEg+JYIf9OMxPwxe3DunXOvmExwyjFjG1h61IrlTi2U5xhJQQRhDTfLQ/RQjp+1asj8WJi6DwtknfhJDCj+CLbuq0oaQ1jW1M14mR+Q2Pi0oJpfHLkSYAbhJ1q8oIdwbryC27zpexzUZU29ChysNdUwahf48qSNkCiRTgfqQW24aAEP5+ac4ZJIy4tl//5v3WvToM5jzra92eL3+/H0fF77tV24pqt7S04Oc//znq6+sD+3v27IlzzjmnjawqDf221r5d6dxtjqi2f9P6xxEQu2cIni+3aXSuCZ5A7YDD0eOQm9DvpFew3c8XosfBN6F220OR6LC17siVhsVfLPZNCxMeT2PIHBbpfRvTt/JR4tq2bdHVwc3AmZtGwJFvxuGC/mvo1MD8/h2zC7j4qTHGfAFBKcE4R6fOddGFcPjoPx+Dc9MX9MCYFxDA5pzrhVygpbaZPsaQ4EZM21NC2Tou1yLYHtfy2lwd96wUNwczW8wX5vZ4wm4zj0M6aXpasDvBVLqccXBpxLq1aLbuZXNrV3AfA4PHPDCpw0hmy+j32znApO5Xq772+vr1eO3V19Pqbpddd0F1dbXzXpH+2584otoZny8Z+hRpgvDZiEpa37YdkrVGKh8CEilpnorq2W239HchBVJIabFtP6zb27DP8dDzN2CPsymskLZ/vyixb5WalBJ33XEXDhh+AD779LPc5Q3xs5/9DC+98hK222G7wL2etsB72EZTGGc71m9CivTB1tTU4KqrrsoaxqWlpQUnnXQSpk+fHjsOQRAEQWwOkLA2QRAEQRAEQRAEQRAEQRAEQRAEQRAEQRAEQRAEQZSIP//5z1i2bFnOcCSsvWmTcUIEi/EptS2BqSztIM3QBJRYUUjkj2glChYzcyfM5xAECU+OY0agI5xG3LYhW1gjXlagqHax3HrrrZg5c2bs8MOGDcO1115bRotan5xCDHHEGLIeTg8Q3MeC22ExBoTadCvQ4M5zDIYL6EMYwQXGYESpjWDBwIEDcxQO+Oijj6x4dqaPL/gdXf5wvnaadniypgyWNbLudP1I+MLkErpOyiiuTRCbI6tWrcKgQYOwfv362HEGDhyIV155pYxWIfJ5yjnHnKfn5NVHWL58OYRQghJ5tQsFvh+QuPbmx/XXX4/bb789dvhf/epXZbSGIDYtXPEbf+2Z9PaxWTSXPO/Yz5pMzXWe76Nmfy573L/me+O8VyAbG6woitHJrtx1lwg7sjzc9C4GhvfefQ8tLS2ZC9HKVFRWYNol0/KKU1fXEVPPm4r77r8vqyB3JgSAxzasx05Ll+Catb6w6/Q1qzHl+1VYkkrlnabLoMGD0LVr16LSKCVHHXUUZs2ahQULFuDTTz/FggULMG/ePDzxxBMQQiCVSsV+hrWnchEE0b448MAD8wrf3Fz6Z/ymSqy+S7bXzDKIa0snjLv4hytsZ/tFzO0j+UqKVrxa7/1/D/2/LIVQbNl1C5OTHfO3YtbwhbAZC+03Mn5WHDv0LypO6Lsj5QcGKAlBxn1bIgS1rVi33xmDER68evrVePLpJ1FTU5Oz3C4NDQ3YY/c98M033wTOE4lqExsDRYlq50o71BAyvTe4lcOP4yyMGlwU1c8jo2i264Nx98MIGPtCmhK+4GRAFNv12SB4LPIf82OKkKi3kMIKKEsp0mzzxTx1VTBlr3S0aNPkPHWdCSF13Zn0lS3CXWQWoe/SrwcBoQS/ofKrSdZslm1T5w4J3Hn2zuhS5wFaRFUJXRshbQEllq1FzKUA0AKYcO5xe361ULZMqe1M4trwr02wsM9Q0XvLthPWXr58OY4++mg89thjgf3JZBL33Xcf6upyixm3Z7bp1hHR/lr3XrUNCXwfsjmHrsi2e96kewrT4Ql06H8Yeoy+BdtOfBXbn7oIPUbfjtr+hyNR2wNghcvjLV+2PLAthcze5oeyCvfNuOQRfRt/W0IEjjLHx8xC5XCFlm1TzcJ+Zz81zjj0D0AA6L6l9AfmOOOA5GAS6NylS+Yyam66/GZAKslsLhk85i/mosSrtSg29+BxDqZFrT3ugXMtcu0xu825FsH2fGFuFS6hjjMPCZ7QYtsqPmM6XV0+j3N4zEOCcSS8hE7HSHLr/KHyY9wDA4fHkzpflQdjvmi2xzgg1X4wlQeTAPM8K7xtRLWZPi7h/4bn8UefQMOGhrS6Gz1mtPM+4fbEg32KgkS1kblfnPOZFNO3WJWoAqR5RvsLWZg23dwnQvp/3Y8K6y+aIHQbIJnjF2UMkvltgBQy0GoATj8ntNhFfX09Jp86GWeefiYwoYOXAAAgAElEQVQaGtLrPxs1NTWYefeduPm2m1BdXQW3LXPXgXTrKKPAtkNriGtPmDABP/7xj7OGCXPuuedi6tSp1idNEARBEJs7JKxNEARBEARBEARBEARBEARBEARBEARBEARBEARBECVg/vz5uOiii2KF3dgnVBGZaU9idOUW9yyJwHbc4O2oXolNn6ImSRd7qUbPEY4W2sxkpo4bVY58RLWLqYfXXnsNZ5xxRuzw3bt3x9y5cwvOrz1STiEGIFMbn2VCX5QYQ+C4DIgHutH0dN+0HCWM5kC6aMPBhxycswzr1q7DqlWrooUX7ORNCSmcCdvwxRvcIgfjuc8oactmwqeJTLhlctKzE/lt3USf02LFtekZR2xurF+/HjvvvDNWr14dO06fPn3w7rvvFiRQaSjmXtt1113xm7N/k1ecgQMHYuWqlRGGFGxGVkhce/OhqakJF1xwQezwHTt2JGFtgsiXqHbS9idVO9mcaipP1nEXfAq/M9oEskRpbgZrSRdmjnxPlL49Jowrxrjuxpv9WE5fu2rkiDTRoaj32LQwAN547Y3MxrcBZ597NjwvUVDcY449Bn+d+dei8r9+7RrstWwJjl/xHW5ct7aotAy/u/h3JUmnteCc4+abb44Vdueddy6zNQRBbKx07doVb7/9dl5x7rzzzjJZs+lRbnHtQhYGkSauu0iIlAFbw/2UoIi1CvHJJ4uw9657R4rphem9zTZarDogvQgGDs6YI9unZAGNkHa2DzMfE8emzxFI0aRv4zj9twhB7YAgN0/v64EBBxw4El9+/SV23XXXnGV3qa+vx3b9t8PChQttunEwNi9fvhyTJ0/GDjvsgC5duqCurg5bbrklBg0ahJNOOsmmSxClIk1IMUyuSzjTe5k9HDzIAvtiiGoz53hGH47j75FOQjLsM3H2GyFpKXw/DIK+k2AO7v4cHxby4YRDGCHPNF+QsPZBmjFKZbuR6USEnWH/jTkOKcGktGLbpsyBOpfSlX7Wop9K2rsmUa1FbDc/JCR6d63CLacPRMKTkCIFSKHEViHgi2ur/TBi6Xq/qumUvlhTuoaNoLZUcSCRJq4N99qRgPUNBsNs1clrhVrwaWlpwfz583Huuedi++23x+zZswPHKysr8eCDD2LkyJGtalc52LpLDXzhfXO+Q/co/P3+OQ37bt32KOzjNWRqRwBwD7XbHoIeB9+E/hPfQP8TXkOy4zYFlam+vt7PMctizgDcdVb0n9BDQGbYr/e67R6H0+YzhsDqACYNCTDOfLuM+DJU++XnpZSAJfS4oXTG6xgA6S+WovqKQK8+vTIU0ufzTz7Hf95YoIWGmU6HOwvCwOnbeuq75wFm4Xi9nzHuL9qi+7Ge7XXCEefWYXWf24MSyfYY1+l4ut+r/u/xJLgR5eYq3QTn8JgS804wtd/0eblktp/tL2LDdfomZSjxbVWZYNKIcDNwpoS7uXMh3HTjTZF1d9yE4yJFtYHgWKrdDvnlClmEpmhC131Vsto+RwWksxCGWuTC/jPtvxbgllIgpRfYEMIsvCCtiLZ/H/j9DyOq7Q+v25sJpu0QUgBg+Pijj3HAsANx/733513EgTsPxLzXX8YJJ54Q2b+zfR5nUY2o45nqLdZvQorwwTLGcO+992LIkCGZE4hgxowZ8DwPU6ZMwVlnnYUJEyZg5MiR2HfffTF+/Hicd955uOWWWzBnzhx8/fXXeaVNEARBEBsbm+dbPEEQBEEQBEEQBEEQBEEQBEEQBEEQBEEQBEEQBEGUmClTpqClpSVW2Msvv7zM1hCtSWDyRSayzYWJmkcWGSy/f61Fa9lAIn9Ea+KLaBQxkS2D+HVYPCycX975mrnqjihGW4pqr1ixAqNGjYIQIlb4yspKvPXWW0gkChMsa48ULaqdpxiDH8lkEBLBziLG4ItiZxdkCIggOMIL9pidI6mMP3nSSTEKCsy6734tzh3xgf8RUos82PxkQHBbOhGsCISTjjux225meGaZeGrGs19PrjhDmFgTKbNAzzhic6GlpQWDBg3C8uXLY8fp1q0bPvjgA1RUVBSUZ85+uiHHghUzps9A3759Y+f76aJP0a9PP8x7eZ6fTrZ8HFtjvV+4adrNiIngJZ7YTbQ906ZNw4YNG2KHv+eee4oSpSeI9k7526zo9BvLJKxtiP1OFmVehnfRptdew/LD/wfN774XESUkXMngv2uGRCjr770fTW+8abMxH69bV1QdMDL9fTfiX9Sxl158KV6ZW4FfnfVLTPvdtILjt7S04Nyp5xZtxyoh8HpTY9HpMMZw0kknYdz4cUWn1dr88MMPscLtueeeZbaEIIiNmT322AP19fU4+eSTY4X//e9/X2aLNi1ijWdnG+/MEbVQcW2pBfPMPiWuHUzDFdhmYNiwYQOu/tOfUVddhz132RMff/xJduM02++wvRVNNALXQflrR9CahXtR0Z/AeL+zJyDUzbgSanTK6QoWAumC2owZqUcE0jf9P3OkY11HvPn2m/jt+b/Ny1/Q3NyMQTsPwlV/uipWeMYYFi1ahIEDB6JHjx644447sGjRIvzwww9Yu3YtVq1ahQ8//BD33nsvBg4ciEGDBmHRokWx7SGITOR8l4wjqp31cDBAXFFtOyYYEIs228H00/wb2qdh/zmuG+PGEUY004pUO+4d31tkRZTdPJSfJstHh7FpGEFOa4/jh4FrjzShraA20wbb49YFJGxFMACSOXWgfV9Sqv1CSl0lUoVzRTRFwEpIYVKXqExUwuObjs+yUPbZoTMuGN8PQApSqg+gxFWFbAECIttapN3ZJ/V+JdDM4AtqS+d7Sp0RCSihbuOT0z5mKWHEuvUObFlXXmHtP/7xjxg6dCj22Wcf7LDDDqitrcU+++yD6dOnY+3a4KJXAwcOxCuvvIIjjzyyrDa1Flt0rIbHAcfhCreFsCLZ5rzY4257J52w/h7zTdr4oWgBVBuZWrcUX82egM/v2xfNa78qqExSSiz6ZFFWsVwny8zbMnyYhQ6rRjzoepFuBGuDEVoOLALD/DQCssxONkq4mIFxZvu0UvflpHB1wRkOHH0A4jD9DzMAIbW4dLCEnHFIqRY9Y5wpgWvJ4Eklm+2ZBWHg+YvDGFlszlV45gHgYNL0ORmY1Mc9I+KtBbPBwZgHzj1feJtzPx+u0zLC3HbBGZWm6QNzxsGlDseZ7ZcruzwrJM50XerSBs4LYxyPPPwI3ns7fQx1/xH7Y/Aug+15yiSqLaUsiah27LHvHD7OMBU8qdpz+zRUbbh0FlIQUn8gIIRACilHQFvHUq9A/vNXQglp2/vcrwAZMkaIoE/zgfsewMj9Rha0mM5JJ52IF+fNxU477eT3n3L4XH2r/H6EiRcIFOp/uZTaB9upUyc8//zzOOywwzInkIFrrrkGN954I/7xj3/gxRdfxBtvvIF//vOfuPrqq3H66afj0EMPRZ8+fTB27Fg8/fTTeadPEARBEBsD9KsYgiAIgiAIgiAIgiAIgiAIgiAIgiAIgiAIgiAIgigSKSUWLFgQK+yIESNw/PHHl9kiol2RS1Q7BqUSqQ5Pss33XzH5lcT+uMKIBNEeyCYWosklAGKFPdx5qeEPsouupQmkZbOnSDFxIQT23HPP2GKPjDE8+eST6NWrV8F5tjeKFtXOlT6iJ/wFt9LFGFzb3ImMLDQZ0MQPtN92zrQ7iTq0X0+ENv96b9MblVWVOcvz5ONP5vUUEiFRbyPKACn1RPugbb5gg95lxLKZX2OmvtImQko/vBFfcCc+h4k1kTIL9HwjNnWEENhjjz3wxRdfxI5TV1eHDz/8ELW1tQXlGVtQO9uEc4dnn302L4Hi9evX44CRB+DKK65MyyOuiHbWcCbNiHY827aNQ+LaGyVPPPFEXuF/9rOfoVu3bujZsyeGDBmCKVOm4PXXX4+9CApBENE0p5pKNtaRibzEtaNMiYje/P4H+PbwI7Dql6ej+T/vR0QJiWsbgUX9rrhhztNY87vfO2I9fja1vzwNLJkMpJXrn0kklUq1G2HtkaNG4vKrilsU8aOPPsLKFStLZFFxJBIJfPb5Z7j7nrvb2pSCeOutt2KFGzx4cJktIQhiY6empgZ33nlnrMX9Cn0H3dyJ1XfJ1H3K9m6OwsS1bX5aaNsXywtmC0ikWlI49SenYqsuW+GSiy9BKpXKWowwu++xuxKz5k76WkTbCG0b6b/Ah2X4hMIZEW0rim3T1oKBgMrfqZuMgtqmC8acHpkR72Z+bCM4ftn/XYZ/z/13XvUBABdeeCE45zjiiCNwww03YPHixYHjzz33HIYMGYKKigrssMMOWLhwYayxiA8//BADBw7Egw8+mLdNBGFoO1Ftv7HL5McxEQJ+HPg6tG7cNP9N2B8CLW6pfSkB/04gcyWmCaixRyu6LYMfGyNqvJJFH7fbws8n4MvR/08T5Xa+q/+0P8iUTQtjQ0KVjem/2nAhoNp/6aSnxbUhpRIB1YlJocW1IZHgCVR6uX1bmwMMwKmH9MFBu20ByBSswDZSUELa+rv5SF9gW4kqG0Fs53vg3JuPcK5IHYbBXpMI3a+dasorlfbZZ5/h9ddfx/z587Fo0SI0NgYXu0omkzjooIPwt7/9DQsWLNikFnliDKitSQTaCnsOpTlPrh82HC7YvgTbwnDDKUN//UWjWzZ8h69nT8Tn9/0IG5a8EhE3PhUVFVi/fn30QWNupjY/g//FP5zenjNdDtPmB8IYn7yEFXQO5C8BMH8Hs4NyTn6OKLnfj7NdQxWDMYw98seo6VATabfneejZuyf22HsPdO+2FT5+dxEqvUpUetWoSlajyqtChZeEx7XItTR5A0yLbDPugXlKINvjWsyaKYFtj7n9XCWKzbgW3GYMHldC15D6OOeA5ODcEevmKj3TB+Zcp8s8MJZQ8WHC6zSNyLeTt19H6rgSDPf0IjSw6dv61H3mNavXYNq50QvuXfz7i50zFC2qbbalCD4fCxHVzvmOlYeP0yXJk/pyMs9XoZ/S+oko4f8mQz83lU3mOa/7DUI4TYbTJkgJCP2clSac9C9hRw1+w/oNOPuMs3Haqadhw/r4i8oCQFVVFW6+/Wbc9tfbUVPTwfZZhJTOjeF/XFPD/UG3PxPwx7ayuHaHDh3wyCOPYNKkSZkTKBApJZ588kmMGTMG55xzDpqbm0ueB0EQBEG0JSSsTRAEQRAEQRAEQRAEQRAEQRAEQRAEQRAEQRAEQRBFsnz5cqxevTpW2BtvvLEo0VKifVGU4FzMqCUTpS5BOsWIZMeOG0d7gYT+iFakWLHpnOmHJt1lsyHTp9B0S82YMWPw1VdfxQ5/9dVX48ADDyyjRa1HTuH/OKcirGeQdjiTGIOfQVZRbeYctyLR0XkEBBn0xPU0kWqzXzoi13YbGDBgQM4iL3h3gVPwzB+3XGlT7l3bzORO6Uy4D0z8DNnulDvqOWXEtSWJa7caUaIc+XyI9suIESPw/vvpAp6ZqK6uxoIFC9C1a9eC8ostqp0xgfRdAwYMwCWXXJK3HRdfdDEOG3OYEubSs7rNXHf7YSZT/+PO944Sp8lWDhLX3nTJt1+6atUqrFixAkuXLsWbb76Ja665BkOHDkVVVRWOOOIILF++vEyWEkTr0FZjbBISjS2NuQMWSV6li2q2MySwYfbj+PawH+Pbo45F/awHIFatcqKkR2r54kt8f/40rPr5aZAtLWlJJ7ftj9pJJ+djbcDuV195FWvWrMkZtKKqAlfOuhwTf30CuvboWvLzP+74cXj48YfsdqHJf/D+ByWyqDiOPPJINDY1om/fvm1tSsHEWcwykUjEEsolCIJIJBL4xS9+kTPcxx9/jHXr1rWCRZseRYlrAwWJa2caA7dj59IXOfS3/RRemvsSem3dC7PunZW3oDagBDaPnzhBW6MFtLVAtnqn13a4Ytjmo0UFw5/A2L8dGAiKYRshbSsI6NSGL4wdIagNgHNfiNGIasOJaTelynPYfsOw+IvFqKmJFmjMxuzZs/Gb3/wGAwYMQDKZVEKJnGP06NGYP39+QWJuqVQKxx9/PObOnZt3XILISdlEtTOECftxnL9Rfpx0X4bjv3F9HsIVqVb+EuHv0f8XEAEhbV8M0/e3iLRPmpeG+eGEdNNUeUjhi3YbG+1xKWAFlDVCSi20LRybhF9+oQU+jS9Ii2qb9AKimMytB/XXT9f9/YIKW5PIv53b1PnTz3bGFnUefAFtLaINoa+9lPoOf7+q3xTMdWYEtSUAK7zqCr2zsGizWRDQuRf0ddKhqm2l0nr37o2xY8di6NChm+R7aG1VEiEvLPxz558X/751zpE0+32R+4Cf120KbWPltGUQ+O71y7D43qFFC2oDwMEHH4yvl36N3XbfLejrcJMNCeZGEnNsKOjG4U6yOX4/IJ1sbDUxCEi44tpKc5s5vm7d49PPCiEBqft1W3bbAqdPPR2JRAJ77LUHTjvjNNw68xbMnT8Xi79bjPkfvoHHnn8Mdz94N/Yfvj86VnREx8o61FXUoVNVJ3Sp3gJbVndF9w5boWvNVuhS1QV1FbWo5BW2x+t/uO6j6v6p7rtyLXrNjMg11x/G7T5uBLG5Lg1XktkcRizbA5McTJq+LuBxd+EagOt/TJq+N1dC2hI6XwbOtU0w7wLcCm9DaqFzKXW/GTjvnPOwZMmStNM17rhx2H/k8LR3kChRbfN8N9de2US1MyaQPSpnzIpph3/rAQApkdIi2/7zVQrpC2QD9i/s89YX6LZ9GKZfvjhsPikTBsBniz7DIQcegnvuvCdnnYQZsN0AzH11Lk75ySn2BpTOy55IOb9dCf+WQL8HmT6AqUq7sEeobxau63L7YJPJJGbOnIkLLrggcwJFcu2112L06NH49ttvy5YHQRAEQbQ2m94bGkEQBEEQBEEQBEEQBEEQBEEQBEEQBEEQBEEQBEG0MgsXLowV7rLLLsMuu+xSZmuI1qIosb6Yc8DiCnLmK9xZLNnyyzUJyMTNGC5u3cSZSEQQJcS93sohNGnuiWLv50LFtIu9n6ZNm4Znn302dvjjjjsOU6dOLSrP9kLO66FIIQYVJJsYQ2ZRbXeynysUwCLEGNLSMMIE5pg7+U+aOdEhoQeH/Ufujw8/+DBruVatWoWGxkZUVFRkDGMuTSOM7V6r/n0Da0eguqUjhieZPxFSmgmuuiCMhepUp63riTH/uRP+aw1w7HTvw/B2Ljbn51sp2tbNuf7aM0cccQTmzZsXO3wymcQbb7xRsAhkOUS1Db/73e8wd+5cPP/883nZ9Mwzz6Bfn7547fXX0atXz3SR/qg516FyqKYmvT8SuObzbY9M+Axlpnuq/fHHP/4Rxx57bNHpNDc347HHHsM222yDv/zlL5g0aVIJrCOITYRAm6gbSdv19jvSDS0bUJWoKiqr1Zdfgab3ooWD5bq11gLXrFVTzgXLIGpYc/RR6DDhuOBzLksz3jx/Pn6YPx/fn8eQ3HFHJAftDK9nT/DaWsimJrR88w2a3nkHzR9/gqiHBQPAKiuxxU3XgVdWpS0EkQ33+fLYo49lDQsAPfv1wDWPTkdlVRV22WcXnPKbk5HgCaxatgp/nT4Tc/45J2caBs6VUI4QShSqorICp51+Gi79v0tjxWfh+g28RjEsWrQoti3lYvz48bhv1n1tbUbRfPhh9ndKAKitrW0FSwiC2FSIu3hTXV0dRo0ahb/97W/o0aNHma3atDDjZlkJDmuGEkDGd1QlkJ1+8Nvl3+Ly/7scb7/zNjrUdMCuu+6K0888HX379vXH8Uxc/SBvaW7GySeejIf+9VBaevlwzLhjUFFR6bznh8cuzbu7LwTq1k+2V24jUuhj7PelsBH+ZsTDTcK+HqMWDdQ7mVvVQTFAPys/rd7b9MZb77yFPXbbAw0NDdmqJCOFCJdnQgiBMWPGYPHixXSPErEpty+n1H4cP08VMCiojXT/TcAOPx0ZOJIeHhF+nmBVRYtHGn9LJv+HlMyP6oxjqvFG+OKwumlj2hkT8vJAyJSSMGUABLPCmcZfJIVQPh6pBLeVlifzs9VqtUwCwq90/UfYstckOmz246BRz9gtO1bgf0/aEWfctACMSe1fc/6CQbrXgfa5ScnBmIC5dpkU+vxyda6NCqofSZ17KeDePeqU+GMxFYm2PUeLFy/G1KlTMXXqVIwYMQKXXnrpJrOINABUJT1ICDDJACb1vWJvZCihbe5vSwDM3QcnrP/d7xPpc6/vS3WCJVrWr8DXDx2BlvXFC7z26NkD9z9wP4YMHRIUOgaC/UzXjyIZ0poytwgR/dPg757cttvvVwkIe6W73cTw88h3XTPbtpu+K9P3hVCNmNovzcIExmsU9G9XeBWYeu4UnHnGGehY1xFCGNFjFU5ICW4WJgj0C1WOUp93AYkE50jwBJCoQi0AAYGm5iY0pDZgQ3MDUqIl1Haa5xWctluo9hocgAj0iyEkGLhfCZxBSi2eDSPMHVyYxixmY44bQW1/4RoA3FNC2gguRuOfHbWX6wcS4x6klLj/7/fjgfseQJiu3bpi+jV/1uXzL5dsotrOxWK34/5moJyi2uq3IhxKTFuCm+eqPiZECpx7etEMDiWY7/ki2cxZuEJK1QYIAMyz+fsLYACMSX39q6vMXMOPPvQIzj79bKxbm/+iVseMOxo33nIT6jrVqdtGRBfa9XFKJ28Xpsvvtw3mHvDvt6jzUW4fLGMMV1xxBXr06IGzzz67LL9Rmzt3Lvbaay88/PDD2HvvvUuePkEQBEG0NiSsTRAEQRAEQRAEQRAEQRAEQRAEQRAEQRAEQRAEQRBF8vHHH+cM07NnT1x00UWtYA3RGhQ18TbXXAeWO/3WFtLOhzRR0izhck4ayjLBBCChP2LTpBiB7bYS1X7ooYdw5ZVXxg4/cOBAzJo1q6g82wttK6rNosOEJ2u6zxVHsCAc104YNLN7HXECO9FXSJueuVKjCiQhcfyJE3DbzbdlL5uUePThR3HscUGB0MxC9v5kR3eSox/enzocENk2c7MBQDI18dOIyABacIHpiZ7OZGXpiy9EiWrb51DaHEkS125LqP7aF6eeeioeeyy3WKbB8zy8+OKLGDx4cEH5lbNdNu3lnKfnYK+99sKCDEKomVi6dBm23257PPDgAzj88B+npx9he3AxAdcKf4J+4Jr39UxsaBLX3rQ45phj0LlzZ/zwww8lSa+5uRk//elP0b17dxx66KElSZMgNmas4KLuP9qFXSLa6A0tG9AZXYrKr/mDD9D48ssxbVNNddPbb2cMU7nH7upLSCQo7Xs4bSnRvHAhmiMWD3RHedIeFokEutx4PSr0QoIBkUik95MDiTpJzZv/ckYRzmRlEpMuOBljTjgEHvPAQ2JN3Xp2w8UzpuG9V9/Fsm+WZy6kZtwJ43DtbdeAMw4pgZXfrsTWPbpbAZ7cnYXcLP58cdFp5EPHjh3R2NiIpqYmdO3aFQ8++CBGjBzRqjaUi8WLc9dlly7F3YcEQWxexH23kVLiueeeQ58+ffD444/jkEMOKbNlmxaxxLWB9HFMmwAyvqO64toNDQ3Yd9998f5/3g+EeeaZZzB9+nQAwNixY3HQwQdh6x5bI5VKYfny5Xjh+Rfw+OOPxy9QBjrUdsCM62b4op8O4UVmAyOcBbxjM+f/Jt3w+IBNl/sZGtOsyKAj9mcED107kSFNxhi23257vPraqxiyzxA0NzfnXYZS09jYiIMOOijWQhwE0Zqi2iywL7sfJ0pUO/390xHVdnw4af4bK3Dp+HZ0hMAxCee7DGXpisOa4864I0za0mmrfZ9NuK78tsX3tZgwdrEDmxTTx4V9NxMQoUS1/0a4dSbBhITUiweEpcRV+kogNrgAqx8ywZOo8DIvALt5wzB2SA+MmvcNnn/vO8AKZnsApBLQBpSPDdovJ5V4rgTX14W+G8z1xsxTjOmwcK4v19Onrxkj7CwFvLB+c4np0aMHdtxxRwBqQYjvv/8eK1eujAz74osvYtSoUTjrrLMwffp0JJPJ8hrXCng8rAZszokSzzYiuboh0T5VE0qG4vqC27YlkTqO0ycRjavx3wdGQTSvL8r2ZDKJCy+6ENMunhZoW22fyO2fRrX5bpMd1eY7aaW3+cwX7ocfJm2cEbDtp5SmfTJNqRpHM3YGF1jw7TP+b1vjjAGSIck4PC+BhJdUVQ+JqmSVsoMp8Wotr62ElCWHBMAh7HclgKxFk6WSwVYny1/agYGjusJDtaxC5yqgoWk91jbXo7Flgy0rh1OdQvngzWMDYEo8W+jnBhNaFFmPIwq/DWCAEr4GAwuJbfvHdDmk8uszrj9KbVtJcFvRbYBrUW7ACHKrMkkp8f5772PKWedEnHzg9jtuQ7ettoL7Wx6uBcKziWr7Cz344YuiBD7OcOAUhL4WmX7q6gUQnGtecAGPcX0F6bbb9Dd0MCG1wDZn4FJAMIB7Hty+CJNAU3Mz/nDRH/DXW/6ab+mRTCZx5Z+vxORfTAbjzL+POIPtMoRLmcPHaZsF5u8IiHEz9/cp6e985fbB/vrXv8bWW2+Nk08+GU1NTRnDFcrXX3+N4cOH49Zbb8VPfvKTkqdPEARBEK1JmV8XCYIgCIIgCIIgCIIgCIIgCIIgCIIgCIIgCIIgCGLTZ2GE6EyY//mf/2kFS4jWoJyi2nYiao4w7YLw3LjIIDKrvbmOhycdRQaJI85AECWmNcQlmf4XN1xbiWp/8sknmDBhQux7sVOnTnjjjTfA+WbwU/YihRhUkGAgFrEvk6i2L4jgiDGENAGl888mYAUZnL3CnxYppQD0tEkzlRZ6Kq6QEkLH22OvPZBIJHKW8dH/9yj8h4qfh5QCQrpp6um+On8pfRvtcX3MnextjgkprMiCqYRAOaUbL1wvzkRn6AnLIeGJMFnPUwzo+VYcVH/tg3PPPRczZ86MHZ5zjkcffRRDhw4tKL/WENUGlJ3vvPMOTj7l5PjGaai9HhoAACAASURBVJqamnD0kUfj3Km/hdTNkZ73DX8Wv/+xLaNML58VsNHfo8QiwrZHbeudWeuH7qn2xeTJk0uanpQSRx55JJYvzy1ISxDlptjWxsR3X3MKfVdyCb82McYgpERDS0PRaedlR74R3LGbyqqcaWfStYwKxTt1Qte77kT1oWP8o4zZTyD/8McJ++365fjJdafguldn4Nizj0bfQX1Rt2UdajvXYveRu+H2ebdi9ISD0qwJi0Bee++1qKyqzFrGXtv0wp9v+bPd5pyje4/uWeMUwnffflfyNDMx9dypWL16NTY0bEBzSzOWf7t8kxHVBoBvvvkmZ5gePXq0giUEQWwq/OY3v8krfEtLCw4//HB89tlnZbJo0yXQJ8hGpg5gps4JoEVVJXbbdbc0Ue0wTzzxBKZOmYoTTzgRp5x0Cn479bclEdXeYsst8Obbb6Bzl85a5E+J+5lyc8a1eJ4qCHc+DIj98eMw+CKAHGBqmzsCg6a+GFT/lXMnnruACAv6Fdz+su3PwT9/rkjgLrvughfmvhBr3Lc1+Oijj2L56YnNm7YT1Y4OkzYOF/AzBGOm+SqYs9e4foz/xvpCHH8OYH0jaoxR+VEEXL+L8e+kICCQ0uGF8FORkJBC2I/1szgfKaS1xfpe9CclBYTOQ6pvNgwztkgj+aq2BVJO7kFfDxyfjxQSksH+hYTOQdiBVVVV3K8X6ecPADXJmuwneTPG1N4lJ+6MygQApHS9pSCR0tspQApd1ykodVMBWL+c2ufLr7r+N9evJwBmjrj3hD4e8nGWgyuuuAILFy7EwoULsWjRIqxYsQLr1q3DSy+9hPPPPx+dO3dOi3PDDTfgxBNPhBAZVF03IiSCflZ7LhH2wbrnyTmn0o3rtmhuGwZnn8B//3VE0aLaIw8Yga+XfIVpF00L+ErC7X/UYskBcvwGSrKg79ht88PiujaMFswWpr1kjj+HmbbcjyukcBI27anpx/ltPbjfF6xO1KBDRS0qvUotJA3bV1RhPNU/5dwKSzOmlq4zfVbOmO7L6m3O4XG1X/VG1WJ3Hnyxas44qis7YKsOW2Hrjj1RW9ERDBzQQtaSQYlqBzr2DCylBdmFBJMqbZWqBKD7uVpIW8IRyzap6PpgYPCgxLJNnrYvbkIzDiad8WFtl7YERvB55bcrMHHcRDQ0NKad92kXT8OYscFFSRljgfOeTVTbfC/az1ZCUW31HHTveYT6BaYfIG19Cen7K/3w0L/l0AZyZhTRlYC6EwZCYNHHi3DUIUcWJKrdp28fPDv3aUz+5c91Gcx9BLs4fLjMtizmuR94/oTCmyZM/x4EMvibEJNnWrxQmuXwwR533HF48skn0bFjx6zhCqWxsRE//elPceaZZ5ZFvJsgCIIgWovN4NfIBEEQBEEQBEEQBEEQBEEQBEEQBEEQBEEQBEEQBFFe4kzY3XHHHVvBEqLclFtUO9uxbBM8nPlqOSd7lQxn7laufHNOUMlVthyQ0B/RFrgT88optB0WuMgkeJF3uiWwe/369dh3333R0tISK3wikcBrr72G2traovJtDwQETKMou6g2Sw9jJvq5kwjttGYjmuBnntb2upMlnbnP4YnuMpCCL3Lg6z7oSb1Sovc2vXOWc/4b83VKjphCICcjdAArPps+KVoGJmaqMvgTQd2UggLbfl2r+Z7+rHyG9Doyk5vVRFl/ImU5xbU3l2dcOcq5udRde+WKK67A9OnTY4dnjOHuu+/G2LFjC8qv6POdx4Rzw8y7ZuLOmXfC87y8s7vu2uswbOgwNDQ2pIljhz8ArCqWaRt9XQXdToUndUdMIM9ZpiIndhOtx//+7/8WdN1lo6mpCb/61a9KmiZBtG9k4Fvku5EMh0ynvnldSa2KQxaNycxIoHKffdD9uWdQO+kU8C5dsqafK8+aI45A92fnoGrkyOD7qVNZ4XfmTO/QH6/8CIwxVFQmcehPDsHv7rsQ1z4/HTe9dD2m3nQOKmsqoN6MHdHIkK2MMfTbrg8eeOF+1HQICqLVdarDnvvuibMv+A2eeOlxeFwL9ITOuXnDMullrqD0YzxUtkv/eGmriU0effTRVhzT417OMYSs4wu5lD2zkOt857oOMrFixYqcYbbddtucYQiCIAydO3fOuy/d3NyMMWPG5A5IRBJbXDtTpytD9GPHHYtPP/20ULMKhnOOST+dhC+//gL9tu3nPCaN6HWmcXwj7qdEAs0n6qEbOM6Cx6yQNpTAoMHoRDJHNNvkF0dQW6VhShIU2g6PFwwdOhRz5sxBMpksTaUWyeWXX97WJhDtmNYU1Q7u8++9KD+OtS0kqh2Vto0f8oX4x4L+G5OSsGOLJp6w/hMGJaDKuQfOPHgsgQRPwmMJeFqKyix0KsxHe4QE8/05wvHs2I8R5Za+kCW0D0kCSEkl3q0Esn2xZeGUzYyLCsd+wIh3SqRkSjuMhBWsNe4v6fqZmP5II1bLlO9IpyOZRAWv0AshEIao26LPVjWYdHBfJaKNlK5HI7qsrhWZJq6tBbWl9MPBxNPnz/rrHMF2S8p+M/m1pFp/jLpDhw4YPnw4rrzySnzyySc45JBD0sI8+OCDmDFjRqvbVmqaWnxBe1+9363zoLh25k6c2xo530Nt8rdzp6GlfknB9vbt2xdPPzsHc56Zg06dOwV8x5Ef5DhuFgjIdNz6oH1fuPI767ZcOosZmPTgpykglQC7ji/c4yZdQIkEW799qFqVsjQ4ODoka1BbUYtkIgnbjzR9ScDvdwLOuJoW03b6nEZcmzFPPRvAtAA316LcvvC2CuuBa6FtDhW3wqtA15qu6N2pF2qTtWmXh+mjGvc8g9BueQmtfA0GbtUQJZNgUqpN36WvRwhdUWxVJqaFnGFrAY7IOAeXOn1IO46nHsIMjRsaMHHcifjm6/TF3Y4ddwwu/N2Ftn8sIQN9Zrsd6i8H+tPO90j/XwRZr8FM126GtKP6Ki2ixV6Pgd9V2IeptELy4cU/zPMeTJ9gpq9nqRfgkBJSCJW2VH2Gld+twGWX/B9G7D0Sb89/J2O5MzH2x2Px8usvYY+99gzcyzDmmj6EsdnpQ9l/oTqJuMN03eumSl+fccS109KIaheL9MGOGjUKL774Inr27Jkz/0K56aabcNBBB2HZsmVly4MgCIIgykn7WAaQIAiCIAiCIAiCIAiCIAiCIAiCIAiCIAiCIAiCIDZi4ghr77TTTq1gCVFOyimgGjmpIsax2PmH0yyBKJ4VQ8g3bz1ZN99jOdOVMp5AA0GUCcbYZic4OWTIEPzwww+xw993332bxPOw3EIMKogfiAX2scgwcCb3mUj2e5q9zJ8oaJK0E4H9LOykaQb/mI4QOCbhfJeBLIcMHYIvFn+RtazLli5Dc6oFnBvhAhWZscCm3mel84JFk85uG57pyY7STo7168yvGzXZlUEyf7Iok4BkDK6YuZ0wK6Wa6KufWeb5k+k5FH62FfOs25hpq/YxnC/1FVqH2267DdOmTcsrznXXXYeTTjqpoPyK6qcDWdvlyEnVzr5TJp2CIfsOwYjhI7Bq1aoYmfnMnz8ffXr3wQsvvoCBAwdmtiHtOjZttL/DhHHbpSi7c7ZH9rmQ2Ra6j9qeqqoq/PWvf8UZZ5yB+vr6kqX7+OOPlywtgigFLNB/SztY5swZwv1ov8+nBW4ANLQ0QEhRsAhXzVFHomLXXQs2M/yMqPjRj7KGT+64Izpffhk6/++laHxzPhpemIvG119H8/sfQG7YYMNFdMWR2H4AqkcdhJoTJiCx3QDHCP+r+4zIOZ4lgRbRjE9/+FQ/fxgkAA88IFDDwMG4lsvRQjVKlNm3lWnRyN59euG5/zyD26f/BQN2HIAfH/1j1HboYEV/PHOeJADmCOFEPdtY2hebv2TZL8G9994br7z2Cvbfb380NjZmrQbGGMaPHw8hBP71r3/l1W+urKzEfsP2C5tZPtqgC7B27dqcYbbffvtWsIQgiE2J3r1748svv8wrzmeffYbzzjsPV111VZms2rSJPXaeSWws9J66fv16PPboYyWyLj577rknHvjXA3YxwUCZmAx0H+wwLWPRnSs4x3MRHDbV8fy81B+WftDUJwseZ3A6Uq6dzjEWTiMU94ADD8CHH36IYcOG4bvvvstdhjLy3nvvtWn+RPulNUW18/HjWNvCfhyn7XAFIc1xqV9GrOYlHOFVJ16w3FK/C3lI8AQ44/CYF6vtEVIgJVNIiRY0i2Y0p5rRLJozvOsFy8kCZTGF9n0u5h3OCM0Cpt1hvqinqRD7DmYbLF1d0nltZ1pA261PLaLtVKyUKje/XoHqRHXOutgciPOblDOO2B6zXliMNesFGJOQ4EpXlblipQCTHJKllIit1OfaSt3qh49kkMwDM8KsgYedsCPXUp8xcxo3NInSFjxPunXrhkceeQT77bcf3n777cCxSy+9FJMmTUK3bt3ayLriWd/QbMdMgo2gux32terw+q+6x3V42+6Z/U7bI5qw9tPC+nN9+/bFjOtm4NCxh4JBC+dLwG9DfF+G/WvbHoBJFhTKdf0ttkzuptPeSz0mZdrhCJ+L64O3vhvG9IIC6c8n66NWus+6TPrqt88H3VoyhspENZIsiYCD3Nqk20vG7S8CILkNyxn37dZ+dMlUGkxKSMbVbesIe3u2BfaFiJnT2NsrQkokeQW26rAVOlV2wncbVqCxpQHWEj2uqsrstwdGcNu01RwMTBrfPgOXqmqYHjtk3IwZmr62aV2cRdyYHj/U50syBg4JxnjgrEkhMHnSLzD/zfkIM3z4frjtztvhcc+eT3Mtcd1mRf1GIJOodkG412Gmfk2W5jtw7WobJSQaUo3+eRNq0QwGJY7NPFXvqpuhxaqlgAS3QuhCSDAuwSCAFANj/n2m4qiSL1+2HLddfzvuvfNeNDQ05F18z/NwyR8vwZlTzrT3uh2ftc92c68Ldf8x915361EtzBE+V+HfghiEADwe8VsQGe0rbQ0f7O67746PP/4Y119/PaZPn563XzoOL7/8Mvbaay/861//wtChQ0uePkEQBEGUkwTnRXa+ysSAnbaE7nW3S/rv1LWtTYiE6q0wqN4Ko73XG0B1VyhUb4VB9VYYVG+FQfVWGFRvhUH1VjhUdwRBEARBEARBEARBEARBEARBEJsHGzZsiDUBf8cdd2wFa4hyUM5Jt0ULameKm0tcsBCXYShJN498xfUyTUwxx0hcm9hY2VjEtUtxn5xwwgn44IMPYof/7W9/i/Hjxxedb1vTtqLa0WHCk3sDYgyhmGliDM5kZqs3IPSM3YAgg4kHLURgEtSTI20QZ1qtlDh6/FH4x6x/ZC2vEAKvvPQKho/YL1jGwERHp6zQU+r1pEMrtqCPq0mV+nHnzMNlzExmVokq0W0/i8CpNROGrXBe8LklpT9xtjXEtTfW51tR7WG+xY2Z1cZalxsT//znP/GrX/0qrziXXHIJzjrrrILyK/q5W2Bf3WWnnXbCf7/+L0YdMApvvPFGXtn/8P0P2Gv3vXDL7bdg0qRJseL44lz+DiMoICED/ZG2mNhNtA6TJk3CiSeeiDPOOAN33HEHhCheVKapqQlLly5Fjx49SmAhQZSCPNr4TEHD7VmO4RIjUJO+OA1sX9M9JCGxrmkt6io7xbfVoaYE70h5PwslAC+Byh8NReWPhqptIZBasgQtX38DsWoV5Pr1AADWoQN4962QGNAfvJNfRld8yHlpCZCzv8uAhas+QotsBmMetIQ2zMCV6s+7Qtg6K+Z2Ff13AZNfVU01plw6BRxcCd/ACOww+4hjJiFk73YGhHByPPvc9MGA3XbfDe+89w4O//Hh+Pyzz9PC19bWYtSoUZhxzQz027YfGBieefoZnHbaafjvf/+bNS/D6NGjY4XbWBFCoKmpKWe43XbbrRWsIQhiU+Kpp57C4MGDkUql8op39dVXY+jQoTjmmGPKZNmmjRVyy9V3iRoTdLclcMGFF5TkHSguvXr3wo033YjDfnxYaOyWpfWFrNksopwZupm5YOEvMqKv5QphO+GzCmpL/7yk9XsizkM4rQEDBuCbb77BT3/6U9x3330l94107Ngx1iIbS5YsKWm+xKbBRiWqDRloHzKJahtfTUBQ24SUZlxQZZP0kkjwJBI8UbDfXS1QxJHkSVSh2trekGpAY6rBLjQVqhjtM4HfLgltF9Pit0YY1fpomC/O6vpipG5KuWq0hElSrxArHIFWk44v3MrAhNA+HgH3LJl4UgpUJ2ponDMP6mqS+NmYAbjmoY8g4QFQ54xJD2C6X+W8GEuk9LnU7+6MA0hBGpleaQS0GcAEpGDmJNukoK939VVi7Yb8+m/loKqqCtdeey1GjBgR2F9fX4877rgDF154YRtZVjxrNjTCdhKcjzqtZhuw54U52+4x8yfy9lLHV703E1K05GWfEtSejjGHHRr0c8gcflej2+72a5izoF+UT0TvC/uJbGuiVml2gjvPBRkS+2e+jf5yAtqnba50JpUItNnHmNYrF9YXn+RJVCYq/fz0ym/MjtOZ8S8JJnW7qQyCP95m2kFfUFuIkMC2zt/+BsApi5S63kzf3oqqu200UJ2oQp+63ljd+ANWrl+p8jC/P7Blc3z3OkluLJApmN6nBKxQM+PO4ob2GeAL9we/O/9n+kLQ/V/znDn37N/i8cfSFxwdNGgQHnj4H6iuqrZ5uf1mCakWWnSuEz9v366yU6CPszHV4PcljH9RP6P9R626x9U166k0pYAUHODqmhASYFyHkYBkHgQkli9Zgtuu+wseuOcBNDXmHtuLonuP7ph570z8aNiPAn0jJllk2QLj9r6WfHq9uALZEe9swbbFfjP/2TBtJa5dW1uLadOm4fzzz8eHH36Il19+GfPmzcOiRYuQSCTQpUsXdOvWDdtssw1qa2txxx13YNGiRRnTi2LJkiUYMWIEbrrpJkyePDmvuARBEATRlrBLbz3UPmL77bglevapa0t7CIIgCIIgCIIgiI2MYdv8Hh2SW7e1GQRBEARBEARBEARBEARBEARBEG3GggULcop3VFZWor6+Hp7ntZJVRKmINQk821yYPCbdxtmfPbH8JggXPsE99+SfjJM8MkyeyzShqNCJRjQBlmhLNgdh7WuvvRbnnHNO7PAHHnggnn/++aLybA+0tqi2SbIoMQZkF2Mw4c2EVSPIENiv46Snq45zxsAYVyJ4zEaHgIQQAqP3H40lS5Zg2bJlGQVvTpw0ETNunhEqeRCzxwq7hK5jBmcirN6j5v8yOxnXTJw1k2gDccF8kW7mbEt/crBJ2/7VE/ytiJ7NK95zLd/n3MbwfCu6DSy2iDGz3xjqcmPkueeewyGHHJKXuNWZZ56JG264oaD82mIBHDUJOiK6bvzO/+35mDHjmoLuhYknTcSdd90ZeSxbe8Ecg4zAtiuCFadNikw/y8TubOkSrc+3336LKVOm4JFHHsG6deuKSuvhhx/GUUcdVSLLCCI7blsZJUqm9iMyTFQ66f1c2LbMSo5ZpRZ1XMqwKJnUQiLSLigjAQiZsmGFFP5fLdDVs2Ov1hFLyULRi5oUMIblCgRliJQxPwmJWR/8Heua1oJzDxwcnHNw5sFj3Apjc8bhMU99uP7LEvA8DwmWQIIn9LEEEvpv0kuo+PqvSYMxBo9x9f7COBhjUG8yqu/PmZLv4VoNiDuL+HDG7duAfV+w363skN3nvhc0NzXjqaeewheLv0BtbS1GjBiB7XfYPlQlfiWeccYZuPWWW7Oej6qqKqxcuRI1NTVZw23MLF68GP37988Z7uuvv0avXr1awSKCIDYl7rzzTvz85z/P+/nJGMMLL7yQJqRI5Efseo/oY7zzzjvYa8+9SmtQBg455BDcdOtN6NOnD4BgfyitbxQap83cPSqszxbua9p3/xjhM/rgIsYy44pqh1m8eDF+9rOf4aWXXspbtN6QSCQwcOBAnHfeeTjppJMAABMnTsSsWbOyxksmk7EW4yA2H9pGVDtzmKx+HPf91YkbLart+3CcEHZfgidRoQW1y4lbtoaWBqxvqUdDS4NWPg26blzfiW1aGPSiSqpijOSkHdfUgVxBVN9PI22qanFB/U7mtlta6JZpUU0JI8Rp7PfHeLeo2nKTGuNsaGjAihUr0NDQAM/zsMUWW6Curi56QdjQfRJ3XGbN+mYMO/sp1G/QAtmMAYyDwdOVrmVxmafflz27D3rxLKbDMcn1efUXw/JPqNqvvgl9XiUmH7YVLhjX9u9/Ukpst912+Pzz4EJa++67L1577bWi0+/atStWrlwZ2HfNNdfg7LPPLjrtTDQ0tWDbU24GAweYOm+MmQXLEmDw9LGE3u+B8QQAZ5sl/OtBXxPq+tPpgevjDN88NRkbvp4Xy7ZEIoH7/3U/xowZoy8j5l/XZpFR1/fr+kaY39fx4+iEGdSC01Htvg0q7XcGgIMH2hrrX3ejOoufBgS2dXtuxKgjF1LQgvNKtFioowyo8qrs2JaJE3zWpD8vVL5uLtKOh6btt2lA2+Db646l+vm4z69gSxH+1pRqxNK1S9HQ0gDnaeD3mZ02So20SiR5BeoqOynfvx6jU78D4PocMHBmxus8dW64amsSjNv2hgN64T113nRsgHH86bIrcfXlf0aYftv2w3MvPIvuPba2fWOuBb2ZdK6pcD/ajBUi3m8ApJQYOXIk5s0L3gdnnHEGrr/++kBjHNm3yeHjjHy+6WHLez+4By2iRY3Dcg8cTI/DBsdgE9x8T8BjCb2dgAcOzhPg8OBxbhfjWPLVUvzlur/gofseQktzfsL5LgeMOgC333UbtuzW1b+PA+W1o7RQv1fxRdPtXwZ1QfnBA5XmirS7PQyDGVO2YWyg4DmOqudYvwlpRR/sF198gWOOOQbvvPNO3nFPO+00XH/99aisrCyZPQRBEARRDv5w22FItLURBEEQBEEQBEEQBEEQBEEQBEEQBEEQBEEQBEEQBLExs3Dhwpxhtt9+exLV3ghpzUm3cfZHB44Im2lyTRH6SqFMQ/mxtN1uvoHJHu7sYtdOO00yLAwgY004SrNQZpgkRBCtgDtRsj1S7L3x4osvYsqUKbHD9+7dG08//XRRebYHWltUmwX2scgw+YgxRE7MhQSknr5qJu9mnHSr8IyoHU9Ykbtc7fSbb74JAGhsbMSiRYvwn//8B2+++SbmzZuHt99+Gy0tLXjtlddDdRyegOyWxRQ6KKEtdSChQ1iRbGnmJfqJWLkG5k/MNwoLTE+GNpOaAYBp0Ybwc8k8b8x+u+0+h9zzFI6f53OuvT/fytL2xUmShb7Hud/MRPt2XJ8bG2+99RYOPfTQvES1jz/++I1GVNuIrUSK5ZgVBQBcedWfMOKAkRh/7Pi8RZ3u+/t9ePP1N/HSqy+hU+dOae2FIa3PbEUikN4OyXhtR2R7ZNqvDHXV3tukzYlvvvkGixcvRn19fdFpbdiwoQQWEUR5UCJLefY3IoVxnM6lK7CRFowF+gxGYMbuNwJdUqC+aR1qKzrmZ1uJKepdtNhuXDg+C/2N4NNVi7C2aY0VrDZ6JzYK8x9Ftm9vDjBHvAS+CBfArOCJu0hOWEjJz8IXebMiS0BA0MfPI1TePB6BFRUVOOKII9IFnDIwffp03H3X3WltMmMMFRUVqKmpwZ/+9KdNWlQbUP3LXDDGSFSbIIiCOPXUU7HNNtvgyCOPzKsPbMTPUqmUFVcj8id2v8URPfz73/+OS35/CRYvXlxW2wDgsMMOwwP/fCBNPCzTOJ4ruJgWLhSFFdrvcvsnMrorEndRP7dPUgpRbQDYdttt8fzzz6OpqQn33HMPnn32Wbz//vv46quvsG7duoznm3OOfffdF3fccQd23nnntOM/+clPcgprNzc3Y/369Zt834iIR2uOGebjx3EXJVILOUnYW871xwQd7mn+mjRRbSlR4VWgwqsIiD+2FlWJKlQlqpASKaxtWov65nUZ1gL3X7y5ZBB2kVNp39vMYq4MSrhU2oVNnbZHi7BKJiEEwI0/Rx1UfiOmfV/a78UC9WuSkahKVJdtbHPVqlVpCw4feuihqK2tLWk+zc3NmD17Nh5++GG8/PLLkc/ILl26YM8998To0aMxYcIE9OvXr6g862qSOH5kX/z1qU8BABIemBSQRvRUvVTrIXMPkkkwLZXrfyTsNSG1SLF/9nVO0tlntoEVq5uLsr9UMMYwZMiQNGHtd999F0KIjbKfuPx7NbZsfKjaueCoyYaHQ/TAWKBzI0OfCKSEZAzNP8Tr051z7jn4w2V/UIufMXc0yAgzB8eH9Ib6w4NjSEDE2JAeM8okNs+MrznQN+I2D3WNs8AlG1iITjopWr8zg4AI+KJt+84YZEot6qdM46hO1AR/ExAqh9QGMn0+1P3H9DHzf7MgtX+vMWuT/q7vRQZux0ElM94xVUDG1aIGkrm5+3UXVfZKrxp9O22LZfVLsbrhe3uCgu8EJh9lQUqmIJkA4IHpa4bpRCWT0KN/qqxcnQNVNAYhJZjU9yHjEFLCYwCTXOttc9xy/c2Roto9e/XE7DmPoXuP7io3KcE59681M75ozrX2rfn1LY10d1Zy+tfK5OOEBBpSjWhKNYIxT509ISB1GSUkJIcWgFfnQgjA44BgAhIcUkhIrkTg1Y3B8d/F/8Ud192BR//xGFIthS2yA6i6Pf/i83H2+WcjmUgo4Xum7hlTEuMj8BdkUOPzTPeDzO9b3MUPIytPCt+P6qxgbO6WcD36zWHwdyNR5zLWb0Ja0Qfbr18/zJs3D7/85S9xzz335BX39ttvx5IlS/DQQw8hmSzv4i0EQRAEUSwkrE0QBEEQBEEQBEEQBEEQBEEQBEEQBEEQBEEQBEEQRfDxxx/nDLPjjju2giVEKWltob5s+7NmEJ53IWXWvNPCFkDaxI1wOiGRoEjhSjM5JG3eSPpkEhLXJjZG2ru4dqEsXboUY8aMiV226upqvPXW2y7CIAAAIABJREFUW0gkNu6frbf2Qgv5iDFY+wITfs12MF5YVFtKszcsxiB9wQEwJHkCSS+JBEsW1a5WVlZi8ODBGDx4ME444QQAwJo1a/D000/j0ccetZMcwzA9KdY+X4SeSGzK7IocmvBaRM9OZjaTnnWK0BOTjSiDmSJuTpa/z0wKZ1Zc251QaeqfORNn00RtczzrNjVx7aIIFytuMxruU2SZhJoWdVOuz1bkk08+wX777YeWlpbYcUaPHp1TGCkTbSWqHRndaZ+MXYeNPQyffPoJfjT0R1i6ZGkOY4IsWrQIA/oOwBNznsC+Q4ekWeNO5o4S2M5HXLu9Tewm8ufdd9/FxIkT8dFHH5UszREjRpQsLYJobdy2L9MYi6sVGI6ntwDIgPY2gMAwjO5GKzFmqfJa3bgaHSpqCxq/KCUBUZ1C30mDmlXO7vR3k6hnQJx8JSTeWvoGgsJaRhbJ/GXgzBemMWJCjDG4/2w8poQZlUn6RHPmZqqf2Toe89ONrIagFpN90Jr0o8peqvNfVVWF119/Hfc/cD8G9B+AgQMHYuDOA1FXV6dtYyXLqz3zn//8J2eYsOApQRBEPowePRpr1qzBjBkzcPvtt+Ozzz6LHXfw4MH48MMPy2jdpg8LvUtn4i9/+QsuuOACfP/992W3qba2FvfOuhdjx461Y65pNuoOoSuel/Z+nlU9u4BneDiK7afk1x9JE9Rmzn5X/zLgzmOR3zNRUVGByZMnY/LkyXafEAKvvPIKnnrqKXzwwQdoampC//79MXz4cBx77LFZ/QfDhg3LmScAzJs3D6NHj44Vlth0aY0FUsNJFSKqbeIH18cOZR4W0A75cSQkKngFKr3KdjE25zEPnSs7o2NFR6xtXI11TeuU6Kp5D7PlZnpxVGOzEccFwHyRTNUESx1eiaaaxVb96pQQEkpI274bCkgTTpj22Ph19NnSY6XVieqy1ccrr7yC8ePHB/YtWrQI2223XUnSF0Lgnnvuwe9//3t89dVXWcN+//33eO655/Dcc89h2rRpmDBhAq688kpss802MXKKHhg++eD+mDlnEVJSaEFSDq1nboVtAehzIdVxcHVSGIOU3I7PMO2HMz47IKUTCt1lWoB4ycr8FrMsJz179kzb19jYiBUrVmCrrbZqA4uK45sVa/XNJ237ZTH71Ya/2/pOdMukfaYIhWCheADQsm5JTpvq6upw6WWXahNk5LhXxM+OFCzTAacYTmR3fDDSdy+h/c7cSSLUR3TsCrf5ItTmG5+y3aMFsaXQAtdSIsESqErW+HY5vh83H+s3CotrM8AoYPvebbUAgfLLMz3GFBbYdq4ByayYsBLZNmN02gbObB5qQULu1Huwfnp37I2aRDWWrFsGaEF+FUrY+jA2CwhVFu5clkzqRSSMsLc+G0KZIJnx+IfH7VTanElActz117vwuwt+jzDde3TH488+jr59+9nnEmdcx+V+cbL0F1zR50wU7Vcr0se5unGN/zwEIDn831vo61bqa0RIAe5xCAh44PoZLpR4uAQWf/o5rr5oOt6Y92ZeCy9H0bVbV9x2963Yf8RwcM4hhADjKh91ffuFl6aeTV8LTIlrm4vKHd9mzl+/UvR5kPoegPMs8usxzY9q7yuJjU1cu7q6GnfddRf23ntvTJkyJS+f/uzZs3HxxRfjT3/6U0lsIQiCIIhysXH/QpkgCIIgCIIgCIIgCIIgCIIgCIIgCIIgCIIgCIIg2piFCxfmDLPTTju1giVEqWgLob7YOBP5zZegvWFxvTQVJOd7HpMv3EleMnggk9C2mlDlK1alCWyHJ7LYTX9irbuPxLUJom1paWnBXnvthYaGhljhOed49tlnN8qJwy5tJ6odTDy2qLbdzpBPQFQ7XYzBJO8xjqRXgaSXLKtgW11dHcaNG4dx48ZBCIGGVAPqm9ehKeVPjPfF8qAnTuppv5I5YYy4tRHD1oJ80kwCVRNG1eTXtHmTatKklmmQUqXCpJl0y6yAN5PSmdzvCOjoSZQZxbVDbIri2iVdTKCQpIrIvj3W58bE0qVLseeee6KxsTF2nH322QdPPfVUQfm1dV9dhjdCYgkmfI+ePfD5F5/jqCOOwpyn5uQwKkh9fT0O2P8AXHb5ZZjy2ymB/KLEucKTuv3Avr0by8RuIh7Lly/HhAkTMHfu3JKmyzlHr169SpomQcTFXTggoyBOGB0wvLCRtP/LnEcwcHoakEhPw7arLCAMBga0yBTWNq1BXUWnOJa3b2L0qyLr0hyLIe798cqFWN20RvXZHaFsU7cMCG1roZ9AWF8QknNz3LfPj5duly2nr+SVpe8e8f4QUabAfunnV+j71KDBg/DHwX8sKO6mQpwFLTt27NgKlhAEsSmTSCRw3nnn4bzzzsPEiRNjLwD10Ucf4cADD8S///3vMlu4abFu3TrU1tYG9mVapPLdd9/F0UcfjS+//LJVbBs7diz++dA/UVFREegXZBJxNOSzWKwvCJcfWcWyYySYSVDbHvMHDzKmHbdPE9Wf4pxj+PDhGD58eKw0XMLXSyY++eQTEtbezGnNMUMW2J/djxMlsKp8MunpZ/XjQELo4x73UOVVaXHR9oXHPHSu2gK1FXVYtWElNrQ0KKFL6J8mWJ+LjiC1YLLx69jFkGQwXMq8hkuA60WuzHu5BMClFl1V76ocxv/FICF0VsqRIyBQ4VXA417Z6uHVV18tW9qrVq3CxIkTMWdOfmPOgBLknjVrFmbPno2ZM2fimGOOyRo+03t/3+61+NHOXfHyB99BXdwpK6qt/hphXabFtRkkE9rPxwEmlLg2BCR48Pa0CRn1UsB3fEp89V08P3VrUFFREbl/3bp1G6V//MtvV/sb7gBH1AAZwsf9ti7nwF4efaHDDj8scn9On0SBbT5jDEIGxYEDvnvp96Mi23ynHsJtvhlLSxPslRLCdMfs/yQqEpWo4BWAWeA55Hv2RbsdcV+n8hn8e0idFi3Iba1xSmEXcDODn8wuWmAElqX2zYdFhU21qIyy+NM0W9Z0RdKrwH9Xf6mFmLXPnzEwLb4vpAAHkALgGR+8bRqk9eszm7dZ7Fra54jU5thHDwABiVl3/x3n/vrcNLu27rE1Hn/2cQzoP8DuY/aZosW1OQcEYLXVnfE/E84ve/Q7QSH+tLQx60zhIg66+6S+Ftc2rlGPT26EzAEpJMD9e1nCv1qlkBAc4FLqcMDnCz/DXTfcg2ceebYkvxHYb//9cPPMm9F96+6QAIRUv+2QQp1EBujFNJx6YOqcMruqg0LdV36Z7W0ho97dVBju3jfOmLEMpwvn8bQRimszxnDWWWdh9913x7hx4/Dtt9/GjnvVVVdh//33x+GHH14SWwiCIAiiHLS/URKCIAiCIAiCIAiCIAiCIAiCIAiCIAiCIAiCIAiC2IiII6y94447toIlRClobaG+uNgJTjZ/PekpQjhbulNctAaR/Zi08v2E/vlpMmeqXNAeNX8pbDfS7Q7MRMtcX0HZ1/iUVOiTIDZjRo0ahaVLl8YOf8MNN2DYsGFltKj8lPuZkF2MIRg2kCZz2lL3u5nc6IgtCAg/fg5RbSklPOahQ6IDOlTUosKrKFgErhA456hJ1qBbzVboVrMVKhNVEFKVQUAgJU1pJISUSEm9T6QgpIAQar9fF1KHF3bSckoKuzfqWedPFnWfa+4EUtgKDjwXEax3puszMHEaCFwTWc9zDNrT861ktkTNz28l2lN9bkz88MMPGDRoEOrr62PH2WGHHfDaa6+pCeh5kvU8Of3d6MgoasK5mYgfSM/pX7vhzf3POcejsx/F5VdeXtBE+YsuvAhHjP0fiFQK4VUBmJtfxDNF2onYEbZlLWeG9sgpbyZ7ifLT1NSEU045BT179iy5qDYADB48uORpEkRbwgLtZiYpZP9blBCy/e6INgfTZ1asY3XDD2niO22JEaIuW/pWwia3De6nRbbgzaWvKVEUzo3WlhW+MR9mBLYdQW0g+Mg3kmvZ/yIQFxH1YvIx+QaP+GWJWqSuoBoOX0ut+N61MRFHSLVbt26tYAlBEJsL99xzD7beeuvY4V944QX06NEDixcvLqNVGz9/+9vf0L9/fySTSXTs2BGdOnXC+PHjsWDBAhsm/Gx+8cUXMWTIkIJFtROJBA4efTD69++PDh06gHMOxhgSiQSqq6vRqVMndO/eHQO2G4Bf//rXWLJsCR6d/SgqkhUBgTxjmyvOlqt/xZx/2Y7l8y+fPALhTL9Hj4lkK1cgqZDoXDGi2qUgzkIaX331VVnyJjYONipR7VCK7vie+hIe6ZOQUiiBScZQnahGTaKmfYlqR9RfgiewVYfu6FrTFZxB+WWkgBACKSGQkikI/Unp8gkpIYSAFCnl2RGq7GDKqyOkkhYXQqjv0niAlC9HQMWHhE5TAPaYliXXaVQlqspWHY2Njfj73/9elrSXLVuG4cOHZxXVZoyhpqYGnpdZOHzt2rUYP348Zs6cWbAtx43op84PUlDqoym1rf1wSn02BehzD2n2wblmhN5IOTul43BLv2+Wfd+IDU3/n70zD5CiON//U9Uze3EsICCCAiooUREVD7wQ4xGNVzSaeCb+1OCRKCHfXCqJiUZjTCImavA2YuIRjQcSJcYLVEQuFQQFFBVU7muFZdmdqfr9UUdXHzPTszuz7ML7WYaZrq6uqr6qquvt96m2Mfby1VdfxYan0+lWLklp+PjLtf6CYx/1v4K1lyKHQGw4Wuj8bnj/oURlOuiQg0Lpq7ohmr5TxtD7URFk6Du0faC/FBdVFqjzufNbxlt/w3U+BJR4MQQkk6j0KlHhVapxKN2XY1oB2QghByaBcfuGTPfd7DiX2hN3jMyOnDEOzpjVJFbjYzzUE+XqjzE1sR0Axp2UmJt2cFvOeOyntqoLdus6AAwckglk1ZsAEEzV9YxLSCaxdvVqSGTVPkppj6eEElQWug7x55Bh6l0BU9cwwKhrM87w8N//gR9fMTpyPvr06YMXXn4eAwYMCFwH6jbQ4tqMWVFp826BO0GNL2wec57NchECye47DDqxFtk4jb40AKzbsk61oUJC6jbVtLHRLpW+RnXVvHj+xxhz2a9w7jEX4MVn/tdi22A6ncZPrh6Nfz33OHbstaPJ0oqASyFs+QPfun2X+prxj485/7oPoa8bCGnDpDRtjw6Xqm+hjrdJxrfJRvpqphzt2AZ75JFHYvbs2TjkkEOK2u573/teq018RRAEQRDNIbW1C0AQBEEQBEEQBEEQBEEQBEEQBEEQBEEQBEEQBEEQ7YW6ujpIKTFnzhxMmTIFy5Ytw+zZswtuN2jQoFYoHdFSWltUO4mAphHl0/5POszJLIdgZyKnihyC1kmIS18JDMG6lBhnLl9g24kn/TSs41DM8VXipKxgWJLyllNMiiC2dUaPHo3XX389cfzvfe97uOKKK8pYovJTzjYhX1LNFWNw/Pai2wERMYagqLaEx1Oo9CrhsdyO9q1JhVeB7tXd0VTRhA1b1mFzZjMA5RALQInhOfGldIX2GJhkOo4+ooyDacdiAYAx05Y4knzSxDXnQHsmm1iSQep1TEqoySWkdZRlUA62qpkzy8bxVtp20iXcphXbxrWmkG2udrToMsQ61LcNqL9QHPX19fja176GdevWJd5m5513xty5c4sW1S53nZyvr87i4oTrY2e97b87ghH/99Of4NDDDsVJJ5yE+vr6AoUN8r8XX8KA/gPx+rQp6NOnj81fsmDJ3LrI5qzrJITrrJhrPVF9ZB3F48tK91B5WbRoEYYNG4a1a9cWjtxMrr/++rKlTRDNJU+1E63/c0UMJ1KwD2IqUETURJhOLNz/ZgzIyizWNqxF9+ruhTJoVdy6uRz9R9NeJJ0oZtbyGdjUtMnpD/hC2Jw5ItcMStzHkf3hRnybMS0kp76N6A/AtegQjIq2fi4IiSJJCWbEgOLarlCQjVNA5CQRpUhjO2H58uUF49j+EUEQRAlIpVKYO3duUaL9y5cvx957742VK1eiY8eOZSxd+yOTyWDEiBF48803A+F1dXV48skn8eSTT2L06NG49dZbAcCOoX322Wc49thjkclkmpVvKpXCggULsOuuu0bWFbTVmX6jNIKEQVtWxK6F/P2rfON8hfpOzZ14I9BvkaGw8HqVUTRfFlouJt8y0KFDh5zipYYvv/yybPkTbZutYcvJa8fREXOKasfYcWJFtaURjVRClymeQpVX1e7G3mrSNahM7YxV9SuxuUmNizLG1TMZzDOh8K07+vmNSQEm9dO38GsiyZT9RzJAQvjPo6buZhxSZO0zvZBZffw5wLQQKoDKMglrCyEwevRoLFmypORpNzQ04OSTT8YHH3wQWdezZ09ceeWVOO200zBo0CCk02lks1l88sknmDRpEv7yl7/go48+CmwjpcTIkSMxYMAAHHnkkTY86RV2/NCd0aFyOjZtEdqu5gFawNwfkjYNqwDA9ZizsLn4FjZou5t5ZA4N5FixVEBIiUVfbMa+u3ZIWNLykUtctL1OALVg6ZqYUBm6KGT8t1stqhPqbxszDrJ29t8Slen4448LlkbGJOZSyAZZwMZhk2HMDvzF1flMBjpLgd/WRiTiJ1LwA3SdHziUEpXpSqR5RXAfdHmsHYj591hA5BnaVsRUGa31iEllS2dm9yUQWO90g+29a2xJphw6fa3CLZm2O+kxNr99cw5IjjaaAehU2QkDuw/AR2sWIqPrBSElmC7b6hWrMfvld3HuyHO1TLYAAweXwo75OV13KHVy530BrvdRH6z7730A14y+JlKWfv36YcL/JqB/3372PHGm6iuu2yn7HODY/O01wIL95ThbW1yfvKgx2nDUmPcNoptI+76eDF2Lqzet0vWt/tPi41JKgENfBFrUWzXGWDR3IR7922N488Wpycudh3RFGud+/1xcMeoK7NJ/F3CzU9J9z0Jfb0ZkWxqBc0CaRxZbBQl7nZq9jUxC4tz/RpAecKou9yDp90xc+6pdZZ8Ty2CDzUOpbbB9+vTB5MmTcdVVV+Gee+5JtM26devw3e9+F1OmTEFFRUXJykIQBEEQpaINTUFGEARBEARBEARBEARBEARBEARBEARBEARBEARBEG2LTCaDqVOn4re//S0OP/xw1NbWokuXLhg+fDjGjBmDO++8M1E6e+65Z5lLSrSUxYsX4/zzz8cFF1yASy65BD/96U+xceNGP0I+3wTHOT1+dQFH/VzbGYcrGOfDqLNtQMxPO0wFHHBaUO7EWK0pN39mHUesI5e7H44DXqTMpmz2p4wcr6RiTYFtWlF8lCC2JR599FHcdtttieMPGTIEDz30UBlLVH7KPdFC0PEuuC6nGINeFSvGIIO1Yk4xBl3vGzEGAQnGOKpTNahJ1bQZUW2XtJdG95qe6F7TEx5LQUgBIXX5hVDfUkJAQkBASqmWpYAQWQgtOiGlsPsspVAOpDqe1Nv5H8A0ksZJU8IePP8MyuBx9kV19QfStnvmfPnnzN/HUrRxW4PY9jsOFvoApeuDNIcC9y/1F5KRyWSwzz77JBI7NOywww6YN29e6R1tW+hDnExUO7AyKpRg739HKMKmpP6GHTYMi5d8jIEDBxZdxmXLlmGvgXvj+f88H6qT/NJL5y9QXOsoHq6rCj+jxNZHBXQr6B4qD1988QX222+/sopqDxs2DKeddlrZ0jdkMhlcdtll6NixIzzPA2MMlZWVOOuss8q6f8R2TlzVxLRglzv5iYyp4pgj6xwWJHQme9HSX6jbsgFbMg0l34X2gDkG+VizeQ3eW/GOL5Zm/rRINsDAbagf5h96dR6MMIrHPRsHzC+BWxIrhu5OzqPjmq4/c7a1gmxWXCWHyElg+C2HoJJ7fNqZAF5bIEm7sNtuu7VCSQiC2J7o3r17URNIAcDmzZtxxhlnlKlE7ZMZM2agoqIiIqodZuzYsTjuOF8wkTGGU089tdmi2pxz/Pupf8eKagPxItGRsJAgY7gPaPoNpi9g+5RFwgr8FZ2eKYcz7hYuW3h9dNdZ3uWtRefOnQvGWbFiRSuUhGhrbA1bTkE7jlsu145jbDSh9HOJagtt05AAKr1KVKeq2+YzRYJ3JDzmYacOO6FbVTdIKZEVWWSFQFYKCGSt3UdICSEEhBTIZn3bj5RZZe+xti2hBLOFRFYfJ1MQKYUS3ZYCUmh7kg6HTq/Cqyp5/dbU1IT//ve/OPbYYzFu3LiSpm244YYbMGvWrEj4ySefjAULFmDMmDEYPHgw0uk0AMDzPAwYMAA/+tGP8P777+OSSy6JbJvNZnHJJZegqamp6PJUVXg4er+dAG1jU+LZAtDH2oxfq3BtT3KWAfNllgWkzMJfIUO//Ytt3mebii5vqclkMnjrrbci4f3790dVVXmE28vN3E9WwLePOsc8yZC/q3BbgPovp0E05p8wAwBqa2vRb9d+drk163wzSCjskVB/2tIM+x4UtE1aCkimfsPUVcxPM1zna61iWDu03q7Sq0KaVfgrA7YopoOMwLVjfjXCz9IZn2P+eJcviu2PmjEEJ7SDHovjZiyU+X1J5oT5cf0xPQYOj3FwPa7Hmf5wDs65TcMsc67y6VTZGbt32xMAU/V/VtXpWxobccOPbsLst2bpY63rBisADdVuGpu8EGoSBn1OmASEhBWHHnf7XbGi2nvuuQdeePUF9O3bF8b2z1hwElumhZwD17jz3kZcexJna3NF0JtlX2dQSpE8GGZEsePC7Pt5IRv96oZV9vqVTE9rrttLIYSeaFxJVH/4zkL85gfX40ffuqokotqVVZW4+LKL8Oac1/G7P/0OO/fto/s7+l6yk23o4uqJz6UQelmXWwhHlD54n5rbRzi//fsNenIO2LtZ9blUDHUP67T0+x4mI+bk4V8DZkWJbLAFKLUNtrKyEnfffTfuueeexPb7t99+G2PGjClpOQiCIAiiVKS2dgEIgiAIgiAIgiAIgiAIgiAIgiAIgiAIgiAIgiAIoi2ydOlSjBgxAosXL25ROr169Urk8EtsPWbPno1vfvObEafrGTNmYOLEiejUuVOz0w47QhhHi7BrTZxLhfGNlVYwj4UccP31NvFwgjl8Kloi2plTUCiuTDDOWb5zCdMOXyaOceSX2klJZxJbZjfv8HISAnkQBFGQ999/HxdccEHi+N26dcO0adPKWKLyU26n3Lik/PBmiGpH3HyDTnsBMQbAOiZKABVeBSq8ijYjkJKP6lQ1qjr1xvqGddiwZYN1VJVSOwZbZ0Vf4FCtl+C2xWBgUEIUjHEwqYTFpZTgzHrEQicECYAzlaaKY3xmmXYoVQ66cBxsc7VVtv3JIVpTijautSjnPRIfvXl9lpzHzzq45smT+gt5EULgwAMPxCeffJJ4m06dOmH+/PlFPxeV+3rLJaod1622Cznq46BwviuW4G9b26UL3nn/Hfzgoh/g0X8+WqDwQRobG3Hmt87CqNGjcOMfbrQFY9aBW/epmdMP13uiqyr7I1I3Rfa/QH1U4D6ie6i0rF27Fvvssw/q6+vLlkdtbS1effXVsqVveOONN3DCCSdg06ag+E1jYyOefPJJPPXUU7jzzjtx2WWXlb0sRNsnrB1jMH2uXBGtkAzLU1E5QiJuuiLQWVPjMtKtyG1968djjIFJBgnTn2RYUb8Cu3Tu2yb7c/b4lDMP0/6ExUKkxKufvaTaCW6Ed1xxHoaoYI8W4gG38bluY5SotpHy8b+tigxzVWNckSCzTq+1wkQ6JnOFvG3hrWKRKXNgtbPfJg37Xd7DvU2TpO3ba6+9WqEkBEFsb3Tp0gXTpk3DsGHDEm/zv//9D2+//TYOOeSQMpas7dPY2IgzzjgD//nPfxJv89JLL4ExhjVr1uCqq67C3Llzm5V3RUUF/vP8f3DMMceogJxdwWhfJRLm9he1QKEJC9i24Ie5cdzwUhP7vG2U4nKst/2UuLHJHNsV05ct9xhAt27dCsZZvXp1WctAtD22ni0nhx1HR0wqqh3MMCqqbZ4yqlNVSPH2LQ1ljliXqq5Ie5VYtnEZBLJgUoBJruPoZygOFSZNvczggalHMpkFMxYfBjBwKLFs9ZxuxWGlnvCbwViElNiqVDlVVla2eJ/uuusuzJ8/H2vXrsUnn3yC9957LzLeVUpWrVqFW2+9NRJ+xBFH4KmnnrJi2rmorKzEPffcg/Xr1+PJJ58MrFu0aBGeeOIJnHPuOUWX6/ihO+O5aUvBkFWjyExLm8qsGllhZtIsM2aiRW8hoZRquU1LRu40praTRh3WX/feJ5twzoiii1tSnnvuOaxZsyYSPnz48K1Qmpbz5ZqvsGLdJnUTOvj2EucFJDPBaIRoX8gEu9TNfyRRmU751imBujR2mCeH3TVCwjpfBq7E4DhaXts9RyCejclghXr9bV2BbTWmKCGR9tKo8CqCeQWHKm15TL/T2GLcb9c+I1VHFkz654YxCSkZGDdjnL693N59zBkbhfQPvnTfY4sey1x9wnxdxdqqWgzoOgAL1nwIoRXH77v5Pnz4zodY1WMVpJAAZxBSgNs2QEBKrvdQAIzriRU8VXMwCSYFspLj9j+NxZ9+9+dIvvsO2RdPPPcv9OzR0x4rxjggJBg3+bjH1g4N6v2X4Pq4xe23FV/Wx0VIEe1ft9TGmUO82S2jDOXxVdNX2NS0EZxx/1zCvcYlhMhi4TuL8O+/PYV33ny3QCGTUVVdhfMuOg+XjhqJnj172kkTBSSYZBAyC0BNpih0O8HgqTNsh/rN6L1aCyF0M8LsfcXUjugx33gbp99VY07NJtW7I9Dj/EbQW99rTErdpvnHy9xXxdpgTd4237gLoZVtsD/4wQ+wyy674MQTT0wUf+zYsbjssstowkOCIAiizcELRyEIgiAIgiAIgiAIgiAIgiAIgiAIgiAIgiAIgiCI7YumpiYce+yxLRbVBoBBgwaVoEREuVi6dGmsqDYAvP766/jmN7+Jr776KnfjLoatAAAgAElEQVQCzXC6DW8eFOsLhriOMBIyuKydogJOY87mMhAQ/Pg+Z7njJN0mKNkas4+Oo6pxXDEOrXYfmRs3T1qhfJojtlluASmC2Faoq6vDYYcdhmw2myh+Op3GtGnTUFVVVeaSlY/WFAyOCjGUTowhVlRbizEY59eaVA0qvcqiBFK2NgwMXau6YacOO4HzFLJSICuzEPqTlULto/4IKSCkdD5mvbQC40IKJbwgJASEcl7W8QH/G4BNA9oR1j+2MQ7VfrB14jTtnQyeNOdny9u4ctNa94hE4f5FkjRaUg7qL+Tm6KOPxnvvvZc4flVVFd577z307NmzqHzavKi2U8ZgWaX9PxgqrZDofQ/eh3H3jIPneQV2IlQ+KXHbrbdhxOEjsHnzZtvPtnVRrBO82Rb6mSG4Lpfjfb5lu4N5zgHdQ6Vj8ODBWL9+fdnSHzZsGBYvXlz2Ptyrr76KESNG5BUZEkLg8ssvx5gxY8paFqLt0pK+aS6BQTfYTLUSieSInATKIk0aur/OAtLJehvzW30YA5pEE9ZsbrvCfmEB67LlE/qbuXw6VtWvBLgrgW2kz7jzVMQC2xsFGOaUnTNulznzv8EA7uTJrWiQ/aG+JQK5WWnufMcjVqQyhiKbwPb0TNaaNDY2IpPJFIy33377tUJpCILYHjnkkEOw5557FrXNfffdV6bStA/eeOMN9OzZsyhRbZcddtgB//znP5u17R577IGPP/4Yx3z9GL8tLtDExrXBsWJ3rrqiRGx/gbl9DOcT7g8V2wdTk40E/+JMeLnSje3/hgY+cm2XlNaYWKtDhw4F45TzuZloe2wdUe1gwhGBVbdc7hiitZMHtwvaccz4nvlPiXvWpGvatqh2EcfRUJOuwS6dd4EHD0IIZdeBgEBW/S8EsiILiSwyMqviiAwEE8qOI7QNSEgtwqlEVe3/TEAybQ8SQmk3QwmLCm0TqvRaLqz92GOP4fbbb8c///lPTJ06tayi2gDwyCOPoKGhIRJ+xx13FBTVNjDGcOedd6K6ujqy7rHHH2tWuUYM6Q2Pa9sjslAC2sqOJvVvae1sQoeZuPpdE+e6N/EA2HvDxx9xn7Uoz/s7eairq8ODDz4IIUThyHnYsmULrrnmmth1Z5xxRovS3lq8/eHnpUkofOvH2E4als1KlNQtY/+QLM8S2iaDdb5O3lVTNivDtnshoXTlY+p85tg9tTCwueylFt32uIdKzx+fj53s1CmPzsqOVTEWFr2Wwf4jg+2LBnfGmdwOAGdu39GMmHE/HvPTcCfA404agQ/L8QnF26FmB/Tt0heAxKv/mYwJ4ycCANasWoNPP/oUQmQhpERW2+ql/mba7iakVCLI5t0AocJv/s3NsaLaBw87GE+98BR26N4dAupdASOEDHsszbJ7HvwrxI+fw85mhJ7dyXgCJzKySSiB0HL4kkgiqu2mo6/bZRu/iKan33uAlPhg+gLccOFNGHPer0smqn3pVSMx+b3XcPXvrkb3Hbrb86fe04A9h0bI3fS5hG7fTRxjZ1W/1b0kpPTjqR0HIAPviGRD74xIKXUbI2ya5hCZ90ekneTEKZNzTO17DLY+QGIbrLs+/NsJbHUb7AknnIAXXnghUdxMJoP777+/5GUgCIIgiJZCwtoEQRAEQRAEQRAEQRAEQRAEQRAEQRAEQRAEQRAEEWLSpElYuHBhSdI699xzS5IOUXoaGxtx5plnxopqG958803Udq7FAw88gC1btgAAZs2ahWGHDMNxxx2HU087FSMvHYmnn34ar776qhWgzSXUF3SOiMYwjhGuwHRYVtI4jISd+d08rIhngT+Ekgh8pP8Jpx3OJ5xXBGb2yXcoMY45RmzU3ScS1yaIrYsQAgceeGD+iQUcGGP497//jYEDB5a5ZOWj3EIMbl3FnPBwwonFGBB1zA3k44hqK4EB5fzHuYcO6Q7weHFirm2JylQVdu64M6pTVVYcQYkvKMdJJbStHCR1iP/nOGoKLbBtBbWFtNvAOlFKGw/QLv0FxLXd82DbUkTFtSPOuChNG9dmSbArOfsRzc4yQVokDFwUp59+OqZMmZI4fjqdxowZM7DrrrsWlc/WENUGCotqu/nHO0U7da+uJ0wcE6orDXzvwgvw9qxpqK2tLbAzUWZMn4Hd++2OBQsWOE7kuqA56qNiHbsT1UeFjjPdQy3moYcewpdfftns7VOpFCoqKiLhnHPsvPPOePjhh/HWW2+hW7duLSlmQVasWIETTjgh8YQtN910E6ZOnVrWMhHti7zVfoxOdjGJREQErXi29JVeQmn6YtD+mIkSlvElZ9Y3rMOmpvIKa5WK1hBD/HLjF5i1fKY6TtIRiWSOmCPjYOB6mTtCPVp4Wwv2mHVmGeZbr1NBRjiIgWs36oiwT2DfQ8I20vxwyhds8p3oOY6fM15ntw/3KaipzMncuXMTxTvggAPKXBKCILZn5s+fD86Ty3EsWbKkjKVp29x0000YPnw4NmzY0Kr57rHHHpg4cSI+/PBD9OnTJxohrB0YWR0Vni5GjDowMUto8pJYAW3HCJcrvv2A5ewrFJooJec+hOyKubZNSmv0IwEkei5uampqhZIQbYGtJ6qdI54VVIyx44SEgf0RvJAdR8+cZ2wXjHHUpGrAWRuWhGrGs4zZpMKrQN/avkjxNITIKBtP1p88VUjhiGDqcKFsPxlr/3HiCW3vEcIKb4NJZCEgmR8mpUTKS7Xt45qDl156KRI2aNAgDBkypKh0evbsiVNPPTUS/tbUt5pVrtoOFdinf1coAW0jRGpsaGasWvgfPdmtP5ZthEuNGLfBESy1Y97+2sUrGrBqQ/H1fn19PS666CIceeSReOut5u2zlBJXXnklPvzww8i6fv364aSTTmpWulubqfOWFhW/uUP/TV99gWxjXcF4O+64I6pranJk7nzy2fggrW0m158R5DV2XJN8OB3A6feEbUWuTUZGt/Pfg5L6ajfC0GpCATCgKlUd0wbl3rnApC5aaNuMPQXFtVUkI65t0rV9TTNI5oT5Atv+rtqxUCvkrTfjvlq2Gq8LfcDBJIt+YuLu0rkfZB3DX6++PbCv01+fru1gWUBmtW1fHauslABzJs4255IBd//1Hoy7bVzk2A0/ejgen/A4art0tnYz/901ps8XA4S0tkBpjiGg57j1B4zjxLXNbyWCLoPr7PWQm7z2bZmrLxQjqm0QNgq++OrzqKi2lJg/7UPc+P3f44b/dyPmTZ+fv4BFskPPHdCte1d1TBE8rll9TpkupplswbzbYd7XSPEUKrwqVKdqUOlVwWMpdf/YfpSEP7G6tELr/oTsWaed0nWD8N8HMf0E18arJmGQ+p/zTog1GbhtVXE22DBtxQZ7wgkn4Nprr00U9x//+EeLJ6ogCIIgiFLThqcmIwiCIAiCIAiCIAiCIAiCIAiCIAiCIAiCIAiCIIitw0MPPVSSdI466ihcfPHFJUmLKC1CCHz729/G9OnTE8W/5OJLcO011+YU4b7v3vsAKAfG8ePHY+iBQ0MxjEODcV2Kc3Awjjja24I5v+E4RYREnaJpSed/FivcGUs4GZZ7lRsl6OII39nIxok6//vCU/AdTZgqq3H4sr+DieufvuNS3HISIukTBGE588wzsWjRosTxf/WrX+GUU04pY4nKy9YRYoh6+0bq81xiDDkcc/0Ax+lP+O5/aS+NSq+qwM60Dzjj2KljH6zevBprG9YqcT7pOwYrZ90suGSQ0heYkcZHWOr1jCv/RybBwMGl9pNlUokr2OabAVrQQkIJXKj1DJLp1k8lZNuksJMtmA6Pa+tK3MaVksROmbmKWMT9UbAsOeLnOz6RPkk0Qqxgpl1N/QXLxRdfjGeeeSZxfM/z8Morr2CfffYpKp+tJartZhAnjuOWLfwdTJnZ/m3st9mOAXt+bU98vOQjHH/MNzB75uwCOxZk/br1OGi/g/C3e/6G8y84X+ehLmam+9ZuX51J83yhBQ/CdVbMtU597q3P9ddfX/Q2vXv3xgsvvIB9993XhtXX12P27NnYsGEDdt11VwwaNKgogcCWcsopp6CxsTFxfCklTjvtNKxataqMpSLaM+Fxh0TEDsOoitGInCCXDgTTfT3V0VS9a70d0/1AMx7iK2swLN+0DH0790Oap4sr61aA6TGZclDftAn//WQS1AF2BbKNODZXoj02jIFD9fk5GLgR0gbgcbUtd0W29XE36fhtlS8S5AumQ7eRzJ4zVzhIK7v4QkGBxhOBfoEh0VEr1P0gIsyeXbhvxDlHx44dW6E0BEFsr3DOsWnTJuy5556JRLM9r/1OZNcSnnnmGYwZM6ZVJ1fq0aMHJk2ahP333z8+Qpy9K0/x4vqX5lnZ6VrEph9+bo6k3dxn4gSbRSb/KJSGtc21TFA7VxrlYu3atQXjVFdXt0JJiK1NuccN45IK23JyjRuajYoX1XbXSyWqna7ZqjaBlhIck48nxdPYpbYvPlv/CRpFEwAJJgTMZEtqW1XHKYFXZcMBJIR+zuNSPQFKcHAICD2RkxTC2omElOAMyOoitVcb2QcffBAJGzRoULPSOuigg/D4448HwtasWYONGzc26/lq2F474r3Fa6AGwLNqBJlJAMKOJis7nS9eaibCAri9V9R6F7fxNnY0ddNJKfH6vPU447AeRZcXAKZOnYrDDjsMX//61zFq1CicdNJJifpxdXV1uPLKKzF+/PjY9TfccANSqfYp5fbae5/mWRvXv8kRLxwesIEybPrslUTlefhfD8fnETTl5LbtQUbr6Lg4TlLh5AFo4V5npa7nI2LKbp0voW3Hbma+WC+kP4mzhER1yq/zwzbNuHC73ti+HUFoM75nDo37XpZ974xJay+yTZK1YQOMM2dDJxFnLM1sGDgFzN3E7SznPglMj7MaDtztQPTp3QefLP7Ehk19bSq+feEZEFLvI9f1CIOqYwQH4xKmRZBSQjCJxR8tjuTXtVtXnHjqiXj6yadVfC0qDsAZVfTbIOaU34qRh7jo4ovsOLG73+75MemZA9Qs23+gv5BjJaCFwkOrHBvnko3Oc60A5r71Pv5z1/P4eG70eJWK++64HxdedqHadyYhRBYeOCRX9kzJAGnacAiYFzpSLIUOFR1QnWOyEQmJhkwDNjVuQkZk7LVr7KXh68u1h8IcFmfMnzn9MjAGAYmsyNp3QmxTBAno90jMvW7GoMtig23l9xh+85vf4Pnnn8c777yTN96SJUvw+uuv46ijjipp/gRBEATREtrn0xhBEARBEARBEARBEARBEARBEARBEARBEARBEARBlIm1a9diwoQJLU6nsrIS99xzT6uKVRHJkFLirrvuwsSJE4vaLpeotsuHH36Iww8/HLfccguuvOpK7cDgOPwhv8OtFemD7+0SEdSOcZjxZfz8ZO2vfIIBLMfvOGJ8GePcG92SuWIEAQcQXSbrVKIdS1xno/DvqHARCf0RRDn4/e9/j6effjpx/BNPPBG//e1vy1ii8rJ1RLWDCUeFsRF0xi1ajEHnYf+TqPAqUeFVFNiZ9kf36u5I8RRWblqhHC0ZD4hsS+Y7wyqhPeUALbXogpBCC9AwgGnhBShnfgEBDt2Pswe9+eLaKpmouDYAv61mwXjh7dodRQiV5E6icCJxwke54pG4dvP45S9/iQceeCBxfMYYnn32WRxxxBFF5dPaotosEhYvqu2WKyCOHQiVge2tTIKjpiClE0+vqKiqxKtvvIqrf3Y1/nb73wrsYJBsNotLL74Uk1+djHvuvycg9sWkVI7oTpmbK66tkvR7+m3BsXt7YOPGjVi8OLmYQb9+/TB+/HgMHz48sq6mpqbo+7FUPPXUU5gxY0bR261evRq33HILfv7zn5ehVERbhgXq0kR6gjaiFY8x4wnMEYLJkYdNQDpiLtLvHIRFUaTubOu1KjWm6lgjTGNkZrJS4IuvlqJv5/6x4h/bA1mZxfOL/4PNTZvAGFeCaEz1zY1wtul/+0LZ6mNETXwpIQ4jim3EbzhUFDddX7hblcEKnvtbwm/ZTHPoX2mxTZYj7OaLvDmr4W7P7PVENJ/58+cXjEMCmgRBtAZVVVVYsGBBojqnU6dOrVCitkVjYyPOPvvsVhXVnj17Nvbbb7/iNnI7ljmKGiuuzfxn4VDk2LTCz8tBUcHkxc1JQKMwxkgXLExk21z9k7Ysqi2ESGSf3R7vv+2NNmfLyWHHYbqs0ZFDd1vfjiP1Q6YSROWoSbVvUe3cBAcPJSRSPIW+Xfrjk3WL0Sga1TOd1JMGgoHbhzoGuMKp0gODRJYxMMHAmURWMDsu4A8FKDHMrFDjmQISFanS2Mn+/Oc/Y926dbHr5s+fj1GjRpUkH8OGDRsiYc0VcO7SpUtseH19fbOEtYcO7AEld85gjjT0c74ROGXMhJlvT48zSxsmpbLxSWtr0xlI9yUZ35j2ynvNF9Y2vPLKK3jllVfQq1cvnH766TjmmGNwwAEHYJdddrHHd8OGDZg9ezaef/55PPjgg1izZk1sWscffzzOO++8xHmvWLECS5cuzbm+qakpErZkyRLMnDkzNn5NTQ322muvxPm7LFi6Gp+vqgMQHbvyRdBd40OeOqrAYJ5oiL9vwhx0yEE50w4XJ1xe912r3MX06+5cXcQ4UW0no4Dt3q3iAhOtGjuM/6XTVSWo9KrgMc9JNmxj8kfFck4+zBmk8O3S/uRwJn9nvNTkERID9u3VzptePDzO6uyEOw4WV6Yi+opuzI4dOuL+h+7H8Ucfj0wmAwCY+fosbNpYj5oO1eDMQ1YKqOmzlZ1ejcdKCKYn9JO5Zk4E1q1dh6tHX524bEm46OL/B9fmBwn7nqiUEq++8iouv/xyva/R4/L5559Hwv7x8D/w30n/jc2vY6eOmDlrpk4v2DeRMrgc7qss37QcDZnN4PAwZ/L7eP7eSfhs/mdF7nHxrFy+EnPemYPBB+wLKU3bngUXatIMydQ1LFgWTDJ4nKFzujM6VHTM2ydiYKhOVaM6VY3Nmc2o21IXuH8EYK9ZO+k5pPOM5x9Bc3eYu9DkEHwnBMqmKgHods9/T0TbYJHQBmvOTYwN1l22cfNQ6mdxz/PwyCOP4Gtf+1rBuOPHjydhbYIgCKJNQcLaBEEQBEEQBEEQBEEQBEEQBEEQBEEQBEEQBEEQBOGwcuXKWCelYujduzfuu+8+7LHHHiUqFVEKjDPB5s2b8etf/zo2Ts/DbgB4CivfaL4zTVNTE0aPHo23pr2F8Q+PRzqVAkJOEHrBegnFiqeacNdXMJRG2HlKRn4g4IwRIRTs5l3Q2Uki4rgvWXC9ZPH5Muss4/teMRYU6nNFR3OJ8ZG4NkGUlv/973+49tprE8fv379/0ZMUtCW2nhBD7ni5xBjUuiSi2krE1RdvlahMVSHN0wV2pv3SpbILODi+/OpzQDvnc8YAxsElwBhHVgtaKHk+JbAttCgek9y6+3Nw3e4q51sBLbytRfygnfwZihfX9n2Ng86TMuTQafsGJWjjWkoiR8xcRUrqtN7M9Um2jTteOde5mgxxaW7H/YVbbrkFf/jDHxLHZ4zhoYcewkknnVRUPq0tqh0Na4modnB7K4gj9Xrdp/e79NLfVqd10y034YjhR+DC876Pxsbinkcf+ccjmDljJia/ORmdO3e2buBGXNvtlzdHXNvsZV5xbbqHSk59fX3iuGPGjMENN9xQxtI0n5YICf3iF79A9+7dcdFFF5WwRER7JU8VEysaGFhtxh6YqgcL9TOsQDf8Ot/260yfUDIo4Si/AEZ0mUkjwwFsyTbii6+WYpfO/RLv69YiLCJeCl769EWs3LRciWAzpX5kjxMAgIMxBo/5YVyXhYPBY1qAmzF4ngeu4zNHiNuEBfbFfkJnyNF/Mvm5y/61xAJx3H66+9uVWslFZEKd8Doilo8//rhgnK5du7ZCSQiCINRkMUno3LlzmUvS9rjmmmuwZcuWVsvvhz/8Ifbff38AzRAQ87XScnYsw4JmhcJzDvqa1XFtfbHNf8jeF59R/m3jJq/1Ny2uQK3Zf5k6dSoOP/zwRHG7d+9e5tIQW5M2Z8vJY8cJSWjH2IAcmW3pbqHEIdvFM0LC48lyhLukeRr9uvTHR+sWIZvNqmqacy1WCTVumQUYByBUncU59HM30wKdHOY53VTzpgRCC6yqMQGJSl7ZvH0OMXTo0JzrmiNOXQgj0uqST5Q5H7nGHGtra5uV3n67dVc2NaN2LJWcqbqUuV2nxocBNSauBUmhbHEGv4l2H8KBuDvytbnr0ZgRqEi1fCKz5cuXY9y4cRg3bpwqB2Po3LkzstksNm7cWHD73XffHf/4xz9iz1MuHn30UYwePbqoco4dOxZjx46NXTd06NCcotuFeGHGIv3Lv4PCdxMg81e1+n71F+IjsYT26vUb1qOrKwKfpD8EXddEL5fANu5kB6FXsYLpxGwvZcg2Ymw/EXO/DhASkvkTsKqcBSQDPHhIe9HjERbRdu2asXWpdMcy/ThBQWzm24TcTf3XtgJ95EA4oEW2Q2OH9nTH2d6SEz6dBx18IEb/dDT+ePMfAQBbGrZgykuv47hTjwWTDEJyMC4AyfXR1MdTAIIBHucQWdEiO3Px+OeYcw4hhG3PN9VvwuKPk0+gCgB1dXWoq6uLXefW1cWIaoMBi9cvwnuvzMWke/+Lzxd+UVSZWspNv/o9Hpn4CADpTEApISDBpNCTpXNwj6N7dY+iJ4yvTlWjgldgXcM6ZKRvY3Xfpwk/9wSWJCA5lF1V3wzMbuu/E2JqSNOvUM1aSKweCWyw5n5rQ++FuOy555747ne/i8cffzxvvCeffBJ33HEHTX5IEARBtBm2z2muCYIgCIIgCIIgCIIgCIIgCIIgCIIgCIIgCIIgCCIHzXUYA4A+ffrg0ksvxfvvv48TTzyxhKUiSsnkyZOxZs2aSHjtoPPQdcgV6Dp4JHp/4+9Id9qlRfn86/F/YfSo0QFHWkvI+coGO+KpMM6F0t3IOKzFuHdJx0mM+Q5hNn+dpr9t8BN2SpZS2o+TWiBcCOGucYopIx5Qbhz72z0k0nf2cQWs4gUMg+nmW05CqYWjCKI9snTpUpx88smJ74cOHTpg1qxZRTkJtyXKLeAal1TB+irsJ+46OxYhqu2Hb/ui2obOlZ3Ru9POEFL4H5FBVgpkRVaHZdWy/q3i6N9wttNO/0IK1dbpZanPgdTLgO9ICd2m+YIYwfOT69zLcHsZ03bmWy4Hwfa/AHH3SZwHemB1WFokGJ5rfSR991Mgr8KCyk7a+Rzyt8P+wn333Ydf/OIXRW1z66234oILLihqm9YW1fb7035IQXGc2PvZX3LvawaAMw9pnkKaVyDtVcBjKUcYR4mHCKdeAZM48eQTMHvebOy4444FdjjKwgULsXu/3TFjxvRofWR9tIN9cCMyG6mzElzrOe+hfNtsh/dQS+jZsydSqVSiuA8++GBRQtytRUNDAz7//PMWpXHxxRfjuuuuK1GJiG2JZglLhKohJRrjCz27ajq+ELNVXfbFmkMC0WadKRcDs0JgjDFsbNqIL75q2b3QWpRSxG3K0tfw8bpFSpxafziUwLYRx+YsfDw5GDgY4zZMxef2+HvMiGub82PS8tOGTsOcL19AmyFwtkw6elmde0dESob6ByEStWxxkahJLMiSJUsKxmlOn4kgCKI53HjjjYniDR48uMwlaVsIIfC3v/2t1fIbPHgw7rjjDrvcrH5LgbEkm3aOvqbtOYTTYc4naRmSfgoXNnfayH2cWKBflIxSC/4KITBnzhxMnjwZb7zxBhoaGgAAmUwGZ599No444ojEaX3nO98padmIdkRZbDnhJAqMG0ojrChDjxBxdhydvgSk9O3s1elqR2hyWyN4ksLjipVeJfp17q/sNFA2nazMIqNtO1kpfBsOlF0nKwWEyEJAWnuPsuMYu47zW6h1HBwe91pzx0tG7969I2GzZs3CqlWrik4r7llr4MCBqKxUouPFPq726laDHTpX6vNqxGzNveC+hyL0M7bww+GGm4+yvwXCwuqnTKK+IYtX31tXZGmTIaXEhg0bEolqDxgwAC+//DJ69OhRlrK0Bs9O/TDPWubbE8xy4DtmkTkdI2t3U1tX73JoojKdfuLp/kK4zxVbxPy2RbNewBdcdkX4w3HD6QN+ve9ubwSnw/noDdSScNZJYW1CVemq4HtdTr5x/bScQrtun48Ftw1M9gZ/mCswEZ2EPWfuZHg2hl2nwjh3xuWcTrD7x+GMAdoY/seM4fHQdmZs8OoxV2OPPfaw5X7xqRchmUAWWQhkkTG2fWQhhQCk0ALmElkplchxK429mQnPzcEVwkzoUL4CMHUROe/tSfteg5QSUqjrKSuz6sri6veos3+C+372QEFR7W7duuG0b52GX179S9x444341a9/hXPOPQd9+/a1cbrv2B1XXXclXpw3Cdwr3H95d/q7+GpDHWzdLyWEVK2GuS9TzEOvml5Fi2obPO5hh+odkGIpZIV+1yPmL6vfCTHfUucvhXkvRPrviNg0YI+xubh8MXPp2GX9817QBht4HzRa97TGeyH5OP/88wvGqaurw4QJE1qhNARBEASRjG11VIUgCIIgCIIgCIIgCIIgCIIgCIIgCIIgCIIgCIIgmkVSYe099tgDRx11FM466yw8/fTTWL58OT7//HPcdddd6Nq1a5lLSRSL67Qyb9682Dg7HnWr/d1pt1Ow67kz0fv4B1C149DY+NU7HoSeh9+YV4B73LhxuO6638Q63LrlCjtYWb986W7kOlU5/hXGcYMx6+BhBKntn83HOPYYJw8ExLNzfXxh1+g+unn4+erIjgORDQrEiCZonEuUY5ifR8BJOaYM+ZYJYmvgioe1pU8cjY2NGDp0KBobGxPtG+cckydPRrdu3Up5yFqNcgq4Rh1f3U1YIF4gPUeMwYgtB8QYYvKIE2OQ2sEPkKhMVW4XotqGzlyH2cgAACAASURBVJWd0bvjzkpwQSrhhazIIisyvuCCFdU2TprCOkUK4yApshBCh2mH/lKIaxsibbssYRsX551cqk9cHiWiqHY7X9mKzCM2X6efFpvOdiQM/NRTT2HkyJFFbTNmzBj8+Mc/Lmqb1qyTTXJ+mLqI4oQSwuI4Jj2nE256ynZ7DoYKrwJVqWpUepVIexVIe2kdVoUO6Q6oSdXAYyl/8hqpayOdR++d+2DuR3Nx9DEjCux4lPpN9fj6kcfgL2P/ohznA47fiDp2G73QfI7doeOZb9lC91DJ6NWrV6J4X3zxBb773e+WuTTFM2rUqJKkc/311+N73/teSdIi2geuSEziWsMVkXG+ERKQcfMI12pqaMUIxjgxdRpGxNkVFbLiMcwptxZ09iVoONZvWY8vv8ovWrIt8eYXr+P9VXMcoR0e+jai5FyL7XBwrn/rb49xK9BjRbcZB8DAGdfiPEGhbsaMoLkqh4lv0vB/K1Sz5EgphXWhzPXA/Gd8sGAqzASY+PZaQfAZnAXTddfFyAgV/NvWSSIQt8suLZsUkSAIIin9+/dPFO+AAw4ob0HaGDfffDM2b96cOH7Pnj2b3a/v378/Zs+eHQnPN+bdUvK1uTbPOJOan0CzxrDybh/3ick7nz2guX2JUh7nhx9+GHvvvTcqKysxZMgQjBgxAkceeSSqq6vBGEM6ncbjjz+eeAwhlUolEn4jtkFaMG6oVuey5cTHieQZGjcM23EC20t/LFGZ0H2xx8pUFTzWPgWfc+Eeprzj/3pVx4qO6N2xj7LryCykzGjRSyWemslmlW1Hi2pbm45rz5FGdDtj7TZZkYVk6ninvfZrLxs6NPq+SiaTwQ033FB0WtOnT4+EHXf8cc0ql2GPPrWANILFSuRWCWT7ItrQ4qUKdQ59g5nzLYPXTPCXDMR9ampxwuK1tbW46KKLrIh4SznzzDMxffp09OvXryTpbQ0+WLIKHyxZDTvYYXE6L0z9l6j/YPomjg3CNbxV9dgXSTpF785+F48+/GhM3yq4rRHodQIixL2blKuOylVfhUW17TtdEmCc2XXWhuSst9sLaZcrU5X+ZApOYaLvGcTsbzjcHvPQGJUZtwqNTfljYfoTOM3OOBzMeKc/wgknTTvixzi4M2YH5nyc8Tz34+etPoH1YKisqMTY28fask9/bTpWr1ij204zgUJGCWkz0x4oeWQj2FzEqHKLkGZSjVx2tjI8qvgC8cwRd3ZwbZxc/X5x0ouYM21O3nQPOeQQ/Pvf/8by5cvx1L+fwu9+9zv84pe/wHXXXYeHH34Yn3yyGNPenoZ7H78Hj04Zj+9cchY6du6AAw+Pf6cyUGYhMPam2/x3MQCYOl1KgHMPO3bo1eIJMBhj2KG6O9I8ZSfaEFZIO2tF0P33PRB4b8Tchda2amy5poUzAub2HOvjr+/D8D2cSFzboS29+3j88ccnmjRi/PjxrVAagiAIgkhGsmnrCYIgCIIgCIIgCIIgCIIgCIIgCIIgCIIgCIIgCGI7obq6GqlUCplMJm+8KVOmYMcdd2ylUhEtIex4vXDhwkicLvtcAsaDr1UynkKn3U9Dp91PxeZlb2PDgkfQuHYhRHYLehwyBh36HgNAouu+lyLbsAbLXv4hNi15KZL2jb+7EZMmTcJNN92EY445xjpGRJyvVGDAwcoG+6WKcaTw/4sItbJArOB2RlkbyO/MY30TZcRxXmXhC0oF8/c9uHx/OV9sQLJgmQLCWRJa+0ra7aTOX8aUw+QdFN8KLhciV7oEsT0wfPjwRKJVhnvvvTfWibs9UG4B17ik8goxOHV1LhHXODEGP8Bxz3PagrRXgTSvKLAz2x5dqrqgSTTiy41fgIGDc9UWSKHaFc48LXYnwcAhwcCZhJAcTLtMgnEwKZRDswQEE2CSQUgOzgUguW6kJMCETkc5UqptmG7jGJhu0MJO0KadMxdAydq4QNtfPC0WvC3i/sgVZtMpQ5Mcd9xij6V1cs2RznbQZ3j11Vdx1llnFXVNXHbZZUULebRmnWySS+KUHBbSts7vMriVWc8YQ4qnEgngeNxDDa9BxqvApqZNTv6+I7fncTz53JMY+8fbcONvbizqPAghcM0vrsGUyVPwxL//Be55+tlC6H47s/1wJrXgg6mTnDqLIVQn6fsiLNwQK+RQoLitKa7d3u/V//u//8Po0aMTxZ04cSKmTZuGYcOGlblUyZg8eTLuvffekqX38MMPo1u3brjttttKlibR/sjTPEfbjLCeiBlrYar+84VwzHpTJ7r1mpEoCQxx6LrfD/T/18IyUoKDQTJd70LJSa9pWAMBgZ3zTNC2LfDG51MwZ+W7vsiOFcHmjgi2kdmGEtSxcX3RHUCLbOvtOZj+NkI93G6jPo6wj44PGN0lLavNossqkolr8ndaNrdvmqufWqhpC2gYte+2qbVYv359wTgDBw5shZIQBEEAP/7xj/H8888XjHfdddfh5ZdfboUStQ3++te/Jo5755134oorrgAAfPOb38TIkSNRV1eXaNu99toL77zzDlKp3NIoZlytHLAYu5zJ0xCbd5z9rdTdgEifN38Gze2HlOLZetKkSfjrX/+K119/HRs3bmxxei4XXXQRKiq2v7Hw7Z4WjBuq1e6YffwmeW05rmhlzOSoge0dAUfAn6hTQiLF06jYRmw5zRJ/dI5pj5oeqGvcgHUN6yAFA+MAExIMHjgDspDaqmPfUABjHILpJSH1MzmHQAaceQAT1j7UUrHOrcnpp5+O+++/PxJ+++23Y8iQIbj44osTpbNy5Uq8+eabkfCLL4rfPlcbqFdadtupFm99sFyNkzB9hqQAGIcaYBcA85zfWlBYWdcAePo+YXpZb2cy8l8ecQRKJV55by1W1zWhe+dkounV1dW4//778cc//hFPPPEEnnnmGbz22mtoaGhItL3h6KOPxjXXXINjjz22qO3aIv98+T1/wdZz4c5LuMKNW+/YEbgbR+rrwo/r1fRAtn5lwbKN+uGPccqpp6Bj504qJ30NmOSiNnP3Z7wdSNURftxArBztSqyoNmdBXXi3TWB+NBvuCPEyMFTyymBfMTToGbErF7JrOYfbTAqnJvAO2nnsvsS+++Wk6YyT+fslA4co7tiZc1Q0MQ3x0V8fgVNOOwUTnpmAbDaLN/73Ok4791RIBniMIavrC09yCC4AqS69LAAPwOnnnI4DDz0wMA7J9GR+dtTQTNoHDjDoUObvD6BHL51iOpPpSeFfV+qY+sdWQn0P2XcI7r3/XifNGFtaEcesosKv71yBZxd7nplv47zv7vtyptmlSxfceuut+P73v+8ULWgXNaU+8MChOPDAA7FhywYsXvcRtmQbMOo3o3De1wtPcvPsY89izM3XQICBS4ksk+Dg8DhDrw47laydZoyhe00PrNi43E6ibu7TrD4m5hpQXTozhg+ASTstpOlxQKhjoS5vhqwU4Lq9U+95AIxl1Xi2UMfdnczI2mBFYRusOfauMH6x7z6WinQ6jXPPPRd/+ctf8sb773//ixUrVtA71ARBEESbgP3mrhNs76j/njugd9/OW7M8BEEQBEEQBEEQRDvjsF1+jQ7pXlu7GARBEARBEARBEARBEARBEARBECWle/fuWLNmTd44CxYswB577NFKJSKaS5wz+4gRIzBlypRAWM8jfo+ug0cWm3poUWDpc2eg/os3cm5x1llnYexfxiqHAhZ0XAo7S/m5hBy1THisMDccZ0InXiEH/6IIOXfAEaBCyBFI7xOzzkX+NgHnR2e7sEOI3cZxUHLTDBPZvkgHk/YuvkcQxXL55ZfjrrvuShx/5MiRuPvuu8tYovKStw7cSkIMgTJZR1fjDBndNiLGAOMUKbQQQwpVqeoCO7Nts6TuM6zZvMYK+DHGQmJ+XAn8AUoMGwwe44Aj9sf1dkqg25f+U7/NOtg4gDrvJj1oMYeAk63jROkEw1wxJWvjimzKkvQNmONIHE2gQPpxTr3xnZ6CZY8ra962O0eaiY5ljr5ZonzbMe+88w4OPvjgghMNuXznO9/B448/XlQ+W09Um8XHixE/kFL6dXIofbMtZxxpnm6WU7OUEhubvkKTaHIEeYJx3p76Ns485Uw0bC5O3AMA+vTpg8lvTcZOvXZSu2REZgJ1VKhOcvvdbt0ERO6nlva7W4P2fp8KIVBbW5tYdGzo0KGYOXNmmUtVmCeffBJnnXVWWdKeOXNmu53ghYiSry1o1qQ14XQDfW0ZqGPdulxv5IdIX+jMj2vaBdXnFia+uywFhBQQMgshJbIyq5dVWFZmkRUCHSs6Ytfa3dpsHdXccSMhBV757CUsWrfA9mlVv9v0rVW7yeCBAfA41/1zDs49eIyDM08LqqjfHvPAGYfHPTuJhce9wHeKp1RcruJyeGp7k7b+qGcCI8ZtysWcZb+dNC2kEiNyRb+h9w02noHFtZ+uSJL92fL2s61eO6XE8zwIIfLG+fvf/x4Q/SEIgignSereiooKbNmypRVKs/Wpr69Hhw4dEsXdtGkTampqAmFCCDzwwAP4wQ9+kHfbk046CRMmTADnPG88Q4vsXwXGgZIIxrZo7LlYQva5fLT0eb05fY9MJoPx48fj3nvvxezZs9HY2NiiMuSisrISdXV1JKy9jRO5t7aSLceWxX3WDI3pxdtx/OdRX1Rb3Vsd0h3a5JhaPnLVdXHHFQgKwuaqS02aGZnBvFVz0ZhptAKonHMtgumKokI9x5klDnjGTqOf95iUkOBgeiLU7jU90K2qWwv3vjDTpk3DoYceGglftGgRBgwY0Kw0hRAYOnQo3n333dj1P//5z3H99dejsrIybzrXXHMNfv/73wfCTjr5JDw34bkc5y86Lh7Hnc++i5sfnwWAA8zTNjOuz0VapajtcoAHxjy1Hp4Kh6e3VfGgRU/B9Dm0N6HbWKux+599ux+uOHnnvPudj4aGBkyfPh0zZ87EvHnz8Omnn2LFihXYuHEjhBCorq7GjjvuiAEDBuCQQw7BCSecgH79+jU7P0MmkynKBlMIxljB8x9m85Ym7HfZ37BhU5O2AarzA31v2XPDzHn1YM4fYymoc5xW61hKb+vpe9OcU0+fd31NgGHdnIewdsaticp4xPAjMPHFiXo8BzC2DbPPOkRPoqfqCSMm7I7TGJFjBvi2IPf4heqqcL0v4duKzBZ+1GC9L4Ww44hqezV2aPKs9qqR9tJF2VzDE53mJdxmhcvphAUmigm3XznSYqH4keyb0R2PdDX1+fvoo49wwL5D0dTUhN8/cROGHXwIPD2Jtho31ON+4GpyPuhxRM8Dl9yOKXLG9RgjA2OesvVLPU7o2P05zGR7ZsQwt91fSv86i9r+dXznnbhIf1rCtm2xxzFmbNy1cYZFtSP9E67iM8nw2aefYp9Bg5HNZiP57LX3XnjmmWew+267x+fNABbo4/jlzcgMPlr7EeoaN+Dbh56JZUuXxe6Ly5/v/TNO/NY39GTlHIwDfTrtjA7pZM+WxdCYbcTyjcthb3zpj+8yBi2o7u+Pf9aZHcfmekJlrkW0zbeN7yyrYWTun/PI2DHy22BDBMajkftaKSezZs3CQQcdVDDebbfdhlGjRrVCiQiCIAgiN7+9+0QkG0FOyPo1m7FuzeZSJlkyqGzNg8rWPKhszactl4/K1jyobM2DytY8qGzNg8rWPKhszaMtlw1o2+Vry2UT2Ra8dEQQBEEQBEEQBEEQBEEQBEEQBNFGqa2tLRjno48+aoWSEC0hl1PnwoULI2EVXQYWm3pMGMPOJ/0LHXYZkXOrJ554AgcdeBDmzZsXcLgNCE7bHIJ/vo+g1N5I+uOGQzpiUBJC+k5bUpplKwllP8X9QQtGhfPReVvxKb9sNqYJYrCOxnYxzlHL7JaOzxDjEBQ5MzLvciFaLjxOEO2HBx98sChR7YMOOqhdi2rnpbWFGOLydOq2kMxftI7MIarNGN/uRbUBYJfOfVGdqkZWZJFFFkJmkBVCiRnKrBI7FBkIKZDVx059K/FDKQUEhBZMFL5wIgSEUN9G+FzqOAB0G6nbQemcx8B5dZ1c7S+9XKI2roimLFG75/uEFp1XXBlzljvsU2z6G84nNo988XLckImOZdA/ODbfbY1Fixbh0EMPLUrQ4Zhjjmn/oto6Upyodlhgwb2POeOo4BXNdmZmjKFTRWekeVrXJ/D7+vpzyKEHY85Hc7Dr7rsWnf4XX3yBvQfujUmTJqmyS7Pfbh0VqpNMPx0xQguhZ5aW9ruJwnDOcc899ySOv2LFijKWJp5Zs2bhtNNOQ48ePVBTUwPGWNlEtQFg9OjRZUub2ArkqT5z1615GwG1bWgyMPPb1agIC1vEpeELV/gqab64hi/BrOJbCQ1ftFmnYQWmtbh0XeMGLFj7IZpEU+59aWc0ZDZjwqKnsXDthwCU8BnjSrAmKKrNwJmq38ykN9wKo2nBGiNoo/+4FrbhjjC2Fc0xy+7HCJfYc8i0sEn43MEu+5eCL2jiCqMAcK6NPNcnNYUlYf369QVFtQHQRAsEQbQq6XS6YJxyCQe3RR577LFE8X72s59FRLUB1Re45JJLIKXE5MmTceqpp9pnil69emHYsGF44YUXMHHixMSi2kBuUbJSkLP/GMo/7gPANckV9WG5/gL91eaXuRDNOaZXX301OnbsiIsvvhjTpk0r671x2223kaj29kZr23KcIcXAhNnqh/u4GN0+JKrtWHUgpUS1V71VRBLLjbtHeccLw6sY4DEPu9buBiG0HUcKZLJZZI3NRghr1zG/BQQgtY3HTm4lkIWEZMKOiaa4V47dbRU45xg/fnxsmwoAt9xyCwYPHozHHnssVjgVUJPV/elPfwqEdejQAbeNva3F5eu1QwfA2sb8icr8Zfhj3k4jZ94vsXEBwNrbJCCZMyTN1DqlogytVIuHX1mGrGj+w3hVVRWGDx+On/zkJ7j//vvx8ssv4/3338enn36KJUuWYMGCBZgyZQoeeOABXHrppSUR1QaAVCqFqqqqkn2KFdUGgMdfex8bNm2BP0pixIPh/OeOsdlRMJ1CIDLcGEAw3A3rOuRCeNXdE5XxjSlv4ONFH9vlgE0jdOmE7R3uNtGwIMo2rG2MwtTdEkIISKbTZTotrbPsfiSTvngv90W6A+9YCQkmgRRPxRfCEDtcqf4StRmOHSciyiuDY57GBmbXI9R/DI+l6gnopBMv2kdF0R+E09N5DBg4EOddcB4OP/kw9Bu0C+qb6pGRWV3/67bBnDttv4eUkEK3DVDvr5l2QEggYONn0r4LoM1m7mts9thbm5pp182YVa7TwYJ2/9DJ9D8xJLFxuu/q2SvMtXFyx3bOJG6/7fbYtuGggw/C5MmTsdtuuwWu2ciusGD+Jp7HPOy5w57oVr0DLrzy+zkORpDb/3A7AF3TM4HaitqyiGoDQIVXgS5VtRAio9+lyUKKLKTuT2T1tSSlAEz/Af57IAISQmYBuJNqmncioeJK/2RKCXVt6HuwaBssELgu2oIN9oADDsDXvva1gvHGjx/fCqUhCIIgiMKUVFh78YI1+PTDNaVMsmRQ2ZoHla15UNmaT1suH5WteVDZmgeVrXlQ2ZoHla15UNmaR1suG9C2y9eWy9bYGG9oJQiCIAiCIAiCIAiCIAiCIAiCaM907ty5YJyTTjppmxTT2xbIJ7xYV1eH5cuXR8IrugwoJoe4TAEAzKtA7+MfRGX3wTm3XvblMuy3737o0a0HzjrjTIz8waX45S+uxr333ItXXnkFS5YsQVZkdU7SyU76DrjaCVe64XpdwOkLrrNWUFEqGJ7sE3D6CH1E2HnHFdmWIUejcNljShU5vNoRiMS1CaI0zJo1C5dcckni+N27d8cbb7xRxhJtRbaGEIP5aRwq3TpN+kIL7rZBMQYdX8Kf3ABANYlqA1DOt7t12R2MMSWuLYQW2FZCDEpk2xdYsB/hCGrbcMdR0nGm3BbEtROLaudMoED6MREKtcnSERQO+aVr5+pgDyTgeM2C6cQKbOcpS2zZgn7C8eXdRli2bBn2339/bNmyJfE2BxxwAF588cWi8mlNUW1zWSQ514GJDfT1E578xr1/jah2KTDi2sZpO/yp7VKLt96dijO+c3rRaW/ZsgVnnnYmfnXtr9Q+yJAQQFydVEhc26EtOHZv65xzzjkYOXJkoriff/55mUvjs3LlShx88ME48MADMWHCBKxevRqbN28uKo1UKoWZM2eiZ8+eibeZPn16sUUlthFM7RIWkAks52uzC2XAfPEXaOFkVfVpeSGr8uLKDfmdkKDMtlnPtYizK+as5J/rM5swf/U8fNVYV3Df2zorN63AEx8+hmWbvlQi2czsqdlfBASxmSuKrcOt+LiN5wtpc+Y5wuS+uLYbxmyH0KQB/5hrkSf37NjzopchgwJCoQeyCBLRaxEICU/6F62/PokAEoFZs2Ylijdo0KAyl4QgCMJn1KhRBeOUU9S5rTFmzJhE8W666aaCcYYPH45nn30WK1euxKZNm7Bs2TK89dZbOOGEE5pVtmafh4SPs67oX+JtcghuJ/k0h1IIaptyF8Pq1aux55574uabby5qfKm5jBkzBpdddlnZ8yHaEC28rONsOeFEI2NbRlM2NFYWJ6odGGeLEdWWzoTYFV4aXjsWeg7TrDHB8LHV350qOqF7xx7IZjPIiCyyMqM+IutMnhq0+WSsmDZ8ew+UEKax+XgsVaK93ToMHjwYzzzzDKqr4+2AixYtwjnnnIO99toL999/f6AeXrBgAU455RQ0NfkTfDHG8NBDD2H33XdPXIZcbUvPWlMm950S/90WJaEqgu+OBK4ZR3zbScf/OAP10lkvgeXrGvH01JWJ94FQCClx18S3nRDXyOb+ltF11iDHYraTebY1cOz0jXEx4fFcevGlwYDYcZrCNtVIbtoWKaWI2CK1fLG2ESl7JYQWahbO9a0F/SGks17oI6HEet13oSq9Sp219MWg44Thc7xwkLiuNadCBoW0zXiY+Q0gkH8usezwAQyKsQc/zfpjPKS07ef7y2t+ibN/fDaElKhrqFMTL2hhZCmdeh7qus7KrLU1C9Pumom1mf8uHbSotnt0zbkW0tRljr3ZtlWhTcI2NvtDOoLUIduocJOQkd9CR4izcUq9v9F36nQ+LGjjXLViJf7+4EMIM3jfwZg0aRK6du3qFCuYrr0MpTQDrJEyA8DuXXbHBRdegMqqwgL/n370KZZ8thSQAimWQo8OyW1DzaFzZS0qUpV6gg4Jwcw1I3V/IaOF2o14dtYX2JbmGhNOH87/Bnxxbf99Hmjh9RbYYEN9S5fWtsEyxnD++ecXjDd79mzMmzevFUpEEARBEPlp30/9BEEQBEEQBEEQBEEQBEEQBEEQBEEQBEEQBEEQBFEGevXqlSjeXXfdhcsvv7zMpSGKoZBQ36KPFkXCmFeJdMc+SXOIy1QnpB2Q0h2xy2kTsXbWLVg/fzxE41exKW3YsAHPPjshdl1lZSW2bNmCnXfeGZlsBtlMFplsBowxDBw4EAcMPQDDRwzHiKNHoFPnThGH02CJVZgrSB1X/EIYPxnjBOw61BunJusUZpzL/EL4fjaSqTIx9VttL7VfHYs4BimhKu13xHTajEW+bQGccrrOneHlQgTSJYhtjLVr1+Koo46CEKJwZAAVFRWYOXMmKipKIyDapmiBgKtaHeNcmCdOoJ6KE1A29bQMbptLjMEIOEsAVakqcMYL7ND2Q4VXgX61u+KjdQtVCyAkJFNtEIeEkvqT4FJCMgnOtfSfBAQDIDkYBCQDhOTwICD18ZW23RKA5E4jJ8DArXQAA1S7x7T0nm7M/LZZt5+2nVTxYts4h8RtnOu/Hl7VRkW1A1lG7o/4bcLFChwbM/lJWOSwmP5CSLchttztvM+wfv167L333ti0aVPibQYOHIgZM2boeycZrS2q7YfndvgOlMs5zyyPMA4DQ5qnCxS2ODpXdsa6hrVoyjYFysK0ThfjDOMeHIcjjjoSP7vqZ8hms4nTllLi1j/eijemvI7/vvyias9ZuI6KqZOcOouhfP1uojB33303HnzwwYD4TS4YY6ioqICUElVVVdhtt93w9a9/HRdeeCH23XffkpTnrrvuwpVXXolMJtOidG6//XYMHToUn332GYYMGYKFCxcW3GbLli2or69HTU1Ni/Im2gcMLEf/IV8nB1rTJaZPpQVF/GrfjGVEVGrUeiMwI00PQ4+HqFEMlY/uv0g44jGS2zQ5GCRjYNIIQUv1GxxNogkfrv4AO3XqjT6ddm6Xdec7K2Zh+pdvQ0DoZxFXtFqJY5tlX1TbFxtXwtn6Aw5PfweEtMFUuCPIrX4bgRkdFwzcaP0wrsacdFwT05dzYrasKj7gXlPMV1i3+6L/+effgdkGO7RcgPZ4zluDOXPmFIyTTqeRSpGLPEEQrcfw4cPxpz/9KW+cbWnyrXysXLkydgLbMB07dtxqdbXpA7ZKPq0sbpaTUB+2tXnmmWdw9tlnt4qgdk1NDR566CGceeaZZc+LaEMkubQTjh2yHOE5hVnziWrrMTw7dih1QRggjVawtRj4BahMVSXYofZOcFC9mPqyb+d+WF2/BhmZARO6buPqGVyAwWPm2Rva3sMgmAcmsmq8WhpBSz3xEgc81v6FzI877ji89tpr+Pa3v51zgr2FCxfikksuwTXXXIMLL7wQ+++/P6688kqsXr3axqmsrMTf//53nHHGGSUpV9eOlVAHXAJMXe/+yLyAKw8LqWxt6j4U7ksk+os5g/PM3m8Kk4Z5Zlfnedx/PscZh+9oxwSIwjz1xnx8umIDgLB9h8Ef/fBHUWDGTZgzSZkz1hJfSbPQErO/qrrvjdqvfQcbPni8YFlnTp+J+e/Pw1777GXHa1w7hbFHhMdYYut9KRHpIrrmw/B7V+b9JPvb2E6CNiN7aZrLVujxQgYYcW3OGNJeOvaFAituzZy+XLCxssvZlHo7pwAAIABJREFUbBYffvAh5s6di8UfL8aq1auwpWELUukUunXrhv79+mO//ffD4H0Hw/O8QB/R2kxD9p6A7cfYppxxU/NbCIGFCxdi7hyd96pVaGhoQCqVQpcuXdC3X1/sO2RfDBkyJPlzQJ5Lh4Ghf//+2Ce1D5ZuWAqZzaAhsxnVqQ5gXEKILBhnEJCAzIJ5HBIeslKofWT6XQrmgUklei4Zg2QCQqpxS3VNMAgm4LEUhJTggWE9PfLLmHq3hukJBGPEpv3jqdqdUBKQWR0nYoYO9TP0EvTYuAmVMiqorcJl5LrSlx7+fMutqK+vD8Tv1asXJjw3AZ1rO/v2v1B7zZ3zry5qRO32Tv67dx2AK356Bcb+bmxkfZibr/0D7nj4r+jZoVervNuyQ3V3fL5hCQQkuJnURDIwbq5zAS7NAeT6f9VWmb6dZACXQp1Yado1Aca4Stfeo8yeTTM+HLDBBuoRxwbr2jBiro/ENtgytIPnnX8err322oLxHn74Ydx8882lLwBBEARBFAFZDQmCIAiCIAiCIAiCIAiCIAiCIAiCIAiCIAiCIAgixDHHHINJkyYVjHfVVVdh8ODBOOKII1qhVEQhkgj1xTn7y+yWkFdLzhziMoVV1nHKwNM16D7sN+h2wP9h9dvXY/28vydI38c4nsc5RL695m28Pe1tjLtzHDp26oirr70aPxr1w5CoYdDxRkqn9HlEIcO4DvjB9Y7TFYN1JvHj+yJDAZFM17fIiPgZNSooZ1jpOJcYBx4mHQekGHGskjiY5Dgm7V0okyDCCCEwdOjQxOKpjDE899xz6NevX5lLthUodHsXaFZaLKqNUN3qijHEpRES1XbFGDzmlVzkdVugW1U3dKvaAavrV4FzLbEgAcEkPC25YHzvlW+/ar+4dpD0GIMQAOdAVnJwIcA5h5BKOFBKgBtxbQDKmVs7ukogIFyrG8EWiWu711DSNs7Zxga1orhxofBAeUL3R3zXK39/xXXztetkvFN4UcfSEUnJtQ/ttc/Q0NCAvfbaC+vWrUu8Te/evTFnzpxtSlTbOkeHRFfNOl9QH0jzdFF9yiQwMNRWdsHqzauUc770w1UZVB1xzvfPwQEH74/Tjv0WNmzYUFQe09+egd377o5XXn8FAwcORIvEtUvc7yYK841vfAMTJ05MFPf/s3feAVoU9/9/z+xz3B1wcPQqzdhAUVFExNhLjA0siUYSFEWMxhIUe4sajIoa9ZsQ+cWuUTHEhghBiIggWMFIkaIiIkLgOI52bWd+f0zZ2X32eZ594O4ofl54Ps/uzszOzs7OzDOf/bynuroaAFBTU4N58+Zh3rx5ePjhh1FQUIDu3btj8ODBuOmmm7ZJ5G748OEYO3Zs3vGiHHfccbjssssAAEVFRVi4cCEGDBiA2bNn54w7c+ZMnHjiidudB2InIUv/GsW06lFh45D4R7TpiR+OZ0icqXEh06nZdYgCARXTtzDTfzAlki2lAGcMQh9TgtASvtTC0vqTS2ZFOaQUEIxh5cbvUFa5DnuW7oUmBU2SFcYOZn1lGf6zfCpWb14NzpmRKlNC2kaAhBkxcS17bUW1tcC2K5QNruMycO4FItssENlWgtq6PBkHYx44N/tMH2bOpXJhhmfcCGjDCH3ru6r7u0AGiiE0pIsbSycpIDsYDXZRv5icRYsW5QzTtGnTBsgJQRBEQNLfv7169cLw4cNx1VVX1XOOdhx33313ItHqQw45pAFyk5kGE9dOm41qeIxI245ACIEhQ4bg+eefb5DznXzyyXjttddQVPRjECUmLEnqd8K5w+hwP2ey2US1dSJp4qoIXiGQUlrbjkmnyCvabX8fhMs3600JB7ZCrupQiqfQpVkXLCn7Epx7YJJBCsDjehElqRZWUhqWDEwo2wzjHiB9AAycMzAIdS8k220Wpj3ssMMwb948jBgxAs8880zGcGvWrMH999+ftr9v37544oknsP/++4f2u3MrWedPXHTApo0bQUmeG/VYI5itRc5Z9EdyeLJGvRdi9gkbzp1j1pYzBLUkSOOrHyrxr5mrcc6R7ZLk+kdPrS/w4CszYWbZgvuiv9ubz/R9jIhsm8/IZrCbOXERCRTQ5sg7sHHpmxA1W9KORfntpZdj+qx3Q3UzEImO1FnzTlHIRmHm8cLZETKwxcS1S64937XRq+BO2y+11d7pM6QW1AYYpBAoTBXasCFcG7AM2k7XDrNy5Uq88fobmDRpEma8NwMbN27MXmAA2rZti/POPw9XXX0VunbpasvFXE/c97jx85rVazDhzQmY9PYkTJ8+HRvKc9ulWrRsgV/88he46uqr0OMnPXKGz9YnMjDs02pfrNiwHJIBFZUVKGxapBZd4AxC+EoLmQNMMP0+ALTYttB9hFCLajMPjEklqq2F/SWMbZ/rdozbW+SK9Qu9WoY6LoP3Cxxh5PR5aW1fk1nszshs4xRue+iMJcKn0OMSZ5xhbJwrVnyL//f4/wuF9zwPz7/wPDp37hxcm22/g/M7lva0c4WacMfGf+ctd+K5x5/D2v8FCznEMWPaDDTiRSgpLMkarq4o9ArRtLAEG6o2QArfLn6p/lPtlYQSTBd2VRQ9ZmBQ89hSLczOIQC9eLsxIETFtZUtNThm+jkAkXcfEa4j9fReyPbSpUsXHHPMMXj33XezhnvhhRcwatSovN4dIAiCIIi6hnohgiAIgiAIgiAIgiAIgiAIgiAIgiAIgiAIgiAIgohw9tlnJxKYqq2txTnnnIOVK1c2QK6I7cI4ccUIHha23DdBArHKjqG04xz0eaMStP3p/eh8xmvghc0TZjY5mzZuwi033oKzzzwHq1evhnKfEBBSQoSct2Tg7GWcuCJ/gQNi8GeOCemmqc5h4khp0kZwPJQeQseEFDZPCDmWadcc6cYL/hlcxyDmbmcQSIg6F+UrbtAQwgsE0ZCcfvrp+OabbxKH/+Mf/4iTTjqp/jK0o9hOh7J4IQaWMYx7OFaIIUZUO90hNyyqbR1yJVCcKt6+C9qN6da8Ozjn8IWPWuHDl7UQUsCXvv4TEFDbQmqBQ93P+VL3q0LtE1JCCNWPCX3fhNOnSWfb3C/p9mtuXxcV3IArxhGEdz/TnFWj8SPbzoHAIVvIuC4/rEOQaT8i39NOk6wvDh0zTrgsEDd0nfnN42EXCWEs7c9mUyKt37bp6+/ZyjJnnnM4o+6KY4ba2lrsv//+WLVqVeI4LVu2xMKFC/MSMNrpRLVt0xpuj7OKauvEUyxVbyIsHvPQrFGzYMysP30pIKSvHbol9tlvX8xd+il6H9w773OUlZXh0AMPxYv/eDHcRmVqk4IHM1ROQSD36/aNu4nsRMVutoWamhosXrwYt99+O0pKSjBy5EjU1tYmiiuEwE9/+tM6EdVu3rw53n777dA+zjk++OCDRPFnzpyZ+FyrVq3CpEmT8OCDD+Lee+9FeXl5XnkldjyZhVWydg4qriOmbLeNaIWTfqwQoYQWcA6EmG1KMhAJikoLASY818e5FdVWos3cCjlzrkWjGcPm6s2Yt+YzfFW+DLUi2XO5I6gRNZj9/Sy8suhl/G/LGnCurp4bEWwtkG0EsY1wdvBdiWF7XG+7n8yDxz1wkx73AjFtbgS5PUeEGzAi3UbA24huw7k/wXdTJ/S2vb/hawwEoII6YKpIqCa4c43SqW8JF1vZXYX06oJly5blDNOyZcsGyAlBEET+LFiwAFdffTWmT5++o7NSbyRd8GfUqFH1nJPcNOQiaCzLv/o+x46isrIS++67b4OIapeUlGDChAmYNGkSiWoT6SScgnKflmiUuLnDaMRAzDVDPH3QzrnpSWv3HwdHI69Rsgz/CIidN9bzs+2atEdRQWP4wtf2GwHf9yGlb206xn7jm3cahK/nVQV8ISB8856Dv8sujBkH5xytW7eG53l5xWvRogXuvfdeHHDAAXWan+LCAqS9ZxKaZzb7hd4vAeddk/BDZybo7eQ0Yp/eyFTOQ68uR1WNAJGb56bMxdc/rEdo3iRNFNidPAvPfMWGSdvnNpzOPvc5lAxtBtyeKM/zPpun7a9hO0bmWcPAvh6Itqv5ImNPFNoAYubwlLgtIIQMPqFtiwyQYEppmTGj7x9cE2fWhil1tbWCvVpUuYA3im/z3AUYHNulEALjxo3DicediO5du+OqK6/CxLcmJhLVBpS4/qOPPIpe+/XCqD+Ogi98+4iGFizWc5aQxkamjr35xps47ZTT0G2Pbrj8ssvxxutvJBLVBoD1Zevx+JjHceD+B+KOW+9AbU1tXmPl6LFWxa3QorAUUkjUilpsqtoU2O0hASEhRfA+mnBs/VIIa28zfYbUgurBu3T6VsS0YypN9X6Ak0GEn5HM9jUzHpAi3uYffSfOpCogbGohUW2nycxl47zj5jtRWVkZKtsR147A0cccHeQT4TRcG2v49QDn/BneeSlMFeLZF57J2d+KWoFGWxp2LNSquLWpARCyFgJqvCBs/dDvikC/B2LGGTKoU1K/N6lrHex7jlqMW4m5BzdIPdoi7V4b0mywCd4LcWlIG+zgXw/OGea7777LKb5NEARBEPUNCWsTBEEQBEEQBEEQBEEQBEEQBEEQBEEQBEEQBEEQRITu3btj2LBhicKuXr0anTt3xvr16+s5V0QmQiKJcTg+G5ynvzopRU2uM8SdVKfNbB7i46n9jTv2xx5nvIGitgflONe28c6/38ERhw7A1CnTwqKcRvTaFdc2gtt5/HOvxRW3dMs+LOAdJ7IddqcMC2ybEpPW4cxcCHPyajCimxINJ669K4plEkSUO++8ExMnTkwcfuDAgbjpppvqMUc7iCS+81keebcNYRn2ZxQYjhPV1v7I1nkOTrsngzBRp05zhsJU4W4lCFDXpHgKXZt3146SgTOt/S59K7ZgxBmMkHYgrm2cmgXcvtE4SAq4/SXC4toICwOoPosld6J04wFpTpRumEzbQdrb2ZclfC6S7Lf5iRO9hlMugfZhKFz0DzDhmL0XzDmPTQuRssyS19i8O89pxmvaRRBCoG/fvomECw1NmzbFggUL0KxZs8RxdjpRbR0wb1FtABwMKZ57AabtoTjVGAVeIwhILahtFsKRoXarsKgIk2dMwsW/vTjvc9TW1uKSCy/BZcMus2N6Mybf3jZpRzp27+4MHTq0TtOrrKzE6NGjUVBQgBNPPBGvvfZaWBzCoby8HN27d8f777+/3ef1PA+TJ09Go0bxwgmtW7fOmca8efOyHq+oqMDw4cNRWlqKjh074pRTTsF1112Hm2++GS1btkSPHj1w2223ZbxeYgeQx1DWtCpR0ZXQdra+OmdejAA23I7FbhiRZVhhZ312LebMWSD7whjTejtqD9fiz1Zs2hGh5jr+yo0r8eGq2fi24lu9oMLOgZA+vvjf53hxwfOYt+YzNR/DeVhQG46gNmPwnO9WINt8hxIUN5/MimWrsuScB2VmxLS5Kl91zIhxOxLnjIHbz0AUmzsC68y5b0FXFohwh35WycgnIvUnV2UKVUn6vZYPSRYD69ChQ/1nhCAIwuGUU06JtS9l4je/+U095mbHUVlZieXLl+cM17p1axxxxBENkKMfDzvbeKKyshL77bcflixZUq/nYYxh4MCBWLt2LU499dR6PRexi5JjXB43NxXdI6ODfnce2Z1HdOazY+MbG3xE/NWYeSAlilKFua5olyPJ/F/c/GzoeFRMUtOteTe74KAvauFDwBfapgOBWlkLoQW2fSkghR+aU1X/ck7r71JMmzYNPXv2xIMPPgjf9wGo+bazzjor57z9+vXrccIJJ+D000/Ht99+m+h8WctNH0xx/c6Mtpm5SAj7TX24YaTz4bw3YkVroz/MHYNRSJBbYlVZFR6fuCLRNf2YKd9ciQfGzUD6nQ3mTqzgtrM4WTASYZGwcNKKCGc7wsjB/XRGNIyhZO9BaNRir5z5FkJg2pSpwY5cbb+2CwbZYapdEDG2Ikgb3toSjda2TkuJbUtIIe17TjaOEFqE24TRNmaYNkgilUqBexyhxYKt/dgpRUdAuaqyChecdwHefffd7bI9VlVV4Y477sDZZ52NyqpKW35mnsyeXy8cJ4US177g/AswZcqU7ZpDr62txf1/uh9nnnYmNm/eHDqW76I0PVr+xNrHKqor4Pu6LxA+fGbsaEHZG0FtfbJwedttoZsjGYhtWyuzufe+te3bIyFbWtjmnGZfc5uqqCA1C9vj7HsGEDZw6J0Rk4YZmzCVRpBmUFdnzJiBV8a9EirDXr174c677nTyFzciMnmKnD8cLLAVOjZDxoDjjj0eg84ahGz8/Oc/R9c9umYNU9ekeArNC0vVYh1CLdThCwEfAtK8HyKlGmOYcQQEaqUPKYL3Q6R+jySbuHb4vRAE70w2lA22Hsyy55xzTqLFjZ599tm6PzlBEARB5AEJaxMEQRAEQRAEQRAEQRAEQRAEQRAEQRAEQRAEQRBEDPfccw86deqUOPyAAQPw1Vdf1WOOiDjyFerzPC89jayOQHFOCNqzIaeodvh7Yat90eWsSeh67jR0PPkptDvmz2h9+B0oPWAYmnT7GYrbHwqvOLeIWCbWrFmDQacNwk0jb0Ll1q2QkFrc2nV/EfZPSHVcIPznS+V46oR0BEj9SGjpnMcRuAx91yLbIYHtSL6ijiQhEdNM4tpBWg0hrk0QuzpvvfUW7rrrrsTh99prL4wfP74ec7SDqDdR7QTJZhDVjvqQh9q7iOi2bRvN4gOMoZEXL0xJBLRr3A6NU00gEAgwGKdI4zRpt6VvnSKNuLbpB2VIkEECpi+UUjvqBn1a0NPFOOuam+5UojgnyjjhX5NGrkqX1u9lGzNFxKszJJj4XGZfpr42JHSty8Lt693rjRXQzpSm/XPy5Txg9rzYzvFC4E+cMS+7Ascffzzmzp2bOHxRURHmzp2Ldu3aJY6TqN5lTSDbofDBxKLaiH+2mNPWmmMhZ3VIpHhBjgzXDS0KW+i2PnDeFnb8Hohs+1Lg7gfuwpMvPolUQf6C38898xwO6X0IKio22tYqrh+Kdex2x93bIlJvYPX8txux11571Zsw3TvvvINBgwahoKAAHTp0wMiRIzFy5EgMHToUxcXFaNGiRWKxnWwUFRVh5syZ6NevX8YwSeZhli5dmvHY1KlT0b59e4wdOxYbNmxIOy6lxNdff4177rkH++23HyorK5Nlnqh/sjyzmUUEs3YUKq4jqmy3ZVjnJ6Noi5OGEWQOywZpYSFmNHd0CM6sWDS0mLYVeeZKbNqKQCMQ2vYYh8c5fOHjq/KlmLXyfXy94SvU5FwQrv6o9qswb81n+MeC5zFr5UxU1lY6Ytom92FBbXU9nt1m+vo41/u0KLbHPC187cFjRqTbs6LaHleC2sExXXYIypchso8Z5aNArNzeKebcOXNPrViXPQKjnGQE0fV/SK8Bbn0K169c7GzCmDsTtbW1iRZ+6d69ewPkhiAIIoBznlfb8+2332L48OH1mKMdwxNPPJFo3uOiiy5qgNwQO4rq6mrst99+iRbDyEZJSQnOOOMMLF26FG+//TZOP/107LvvvujcuTP2339/3HLLLSgrK8Orr76acXEmgshGJntOpjBuwDShZ8eeEzt/GBXhduzcZpsz3mDzizueOvjNw4DWxW1QXNBECV1CQIgaOy8q/MCmEyyqGoheKhuP1IKZOSb1dxGeeeYZnHTSSVi1apXd17x5c0yZMgXjx4/HypUr8fjjj6NPnz5Z05kwYQIOPPBAvPnmm3WSL2Yn111jpwCsrHl07ODOP7vHtfHLmZNXQZx0zV/o97z6HDNxBVb8j+b6sjHqhXdRtmkrAGcORG8FMnTR/dEw5lOGttOFtuO/S3e/BNoddW+ivM//YoHTJruphu1BAsLO5QDGrMFsFkwY13Yber9JSiWcqz9tQhyh9t8krrqAsG3FXqO2UaZ4QWgMLZ13zqJ2ZGbTrVtb41sT3sLFQy8Op+vMaQHBHGgdnxrTpk7Dr3/1ayXanWkeNgddS7uDcQ4hJGprfazfuk7dRybtYgu+9CGEsOLIYEzb+p132PS2sLbE4L02qd+hg+7Dfd+3wtsG117tvglg7n+AhK6K6WMKpNsgTYm4otomXCiAyQMce6HQ7yboS6qqqsLVl18NKSU45+h5xL4Yctev8ca011GQKgjSDQyrztfoVaTXRVvfHVFvd+Hih/78EJo2bRp7HwHgxhtvzHisPmld3Eq9Ewklxu7rxTlq9fsiQup6ZN4PkYCEgI9gYXZTHkKHlwxWIF3qGy6MYDrTY0PosjLlxaTehj2uml8d3sZz7n3osU34LkMGMi1inu2vpKQEZ555Zs4yHj9+PLZs2ZIzHEEQBEHUF/m/NUUQBEEQBEEQBEEQBEEQBEEQBEEQBEEQBEEQBEEQPwJatmyJ8ePH46ijjkJ1dXXO8AsXLkS/fv3w1ltv4bDDDmuAHBL5imoD8cLakH6mM8SdNJR2bgEBmfa9sFVPFLbq6ewLhxFVm1Bd8RVE9QaAeWAsBcY8gDHUbFyOqnWLUPbZ/2U845jHxmDMY2Mw9NKLcOZZZ6L/kf3BPR7KTijXodNHnbngqE05TjHG6Y0Z566Ik5z2ARHGF8Q4i0iAMRXfxJRaTNPEDhUpU46SUicQPZ/Ujl4SOk0p1bb+jGLCZdrORaZ0CWJnZ9myZRg0aFBisdeSkhJ8/PHH4JznDry7kdBR1G0J4tzBQwejPsMy8H+L3pI0xzfXIdduBy6MxV5xsgwT6FHaA3PXfAbJJDi49veWYEw5thpnRoADzIenfGYhmDqkluHwwJXLLTwpIMDBmRIIYOC6n7KDBO24bfo8qb5JZsMx1ZEF/ZjTL+lDAUZPwPRFke4ork8LiwJvB9F6HD1HXmkF/X7Ugdg61deBMHX6MEaPEfS5zHhBhUkvt5zjhcDfOsP5d+4xw9lnn4133303cfiCggJ88MEH2HPPPRPHySmqnTOBbIfCB1lof4zDeUy+YkW19XmjwtKQ0gp6NgQpnkKTRk2xoao8EBlw2hQASkRUSgjJcNKpJ2HWvJk49ZjT8L81/8vrXIsWLUKPrj0wacokHNr3EC3awIJxt4y0Sabdiht3u01g0nF3lvaFSGfq1Kno3Lkz1q1bVy/pCyHwww8/YPTo0XWaLmMMZ5xxBp599lk0a9Ysa9i9994b8+bNyxrm+++/T9u3evVqHHHEEXkteLZ48WLsueeemD9/PkpLSxPHI3Y8pukw4yfTkATbCPppp42x/X+o4Y+BMTU0tOIgOi0zsjMLrcGIOzFz2LabSkDaByQDOAdE0BZyxiD1fiGkvhb9KYXtb2pFLb4u/wpfl3+FNo3bomPTTmhV3Gp7iy8njDGs2rwKi8u+xFflS1EragHACl4z2x8xO9YyItumT+Ba5JqDAVaIG7Y/NeLaDAwe86xotsc9eFAi3Bw8ENfmKTBweCwQIufM5EWlxa1guaN5xJx+k7nSPUGdCfLvlAEcISFdj6QT3pQTZGQsKW0CgTBOdExIfV9WBg0alCjc3nvvXc85IQiCSOeKK67AiBEjEocfO3YsxowZs1vNsT733HM5w3DOMWrUqAbIDbEjqK2tRc+ePbdZVLtNmzb42c9+huuuuw69e/e2+/fcc0/87Gc/q6NcEj8aEs4fZrPnxMaV4d+VDOqnXfb5Q1hBSynMLLT5VBR6RQnOnpva2losWbIES5YswapVq7Bp0yYAQNOmTdGpUyf07NkT3bt3r5f5aSEEli1bhiVLlmDlypWoqKiAEAKFhYVo1aoVunXrhv3374WSbPM/GexmseEAdGnWFfPXfg4p1DsDUttWJJPgwgM4IIVvf0ubZZjUb3EByRi4FtHdlXnjjTdw0UUXhebdi4qK8Pbbb6N///4AVB249NJLcemll+KTTz7BI488gn/84x/w/fT3YTZs2ICBAwfiySefxJAhQ9KOZ/rpGpp70QFr0tKX9v/WQiYlGAsLxqoQwrGT2Ulo+4KJRMRWZqOaCQkGJeLNUFktcNPTi/H8yN4xEYjZC1fg+XfmIVCI1n8hu4f75k54BgVGdNmEYdwJwTLGV1vM+ebYOBmDX70xUf7btmsbWgTNYOZrpJSQ3Ag3h989CokYWzNuuE2Q2gZjE3UXVADs3B6YkhEPxXba/iBf+klhDAXuogosyK/dpe2+cULLcRxyyCE4+pij0bt3b3To2AGpVApl68owd+5c/Otf/8LCBQtj4417eRxOOeUUDP71YOc6ESrTXDbaAw88EMccewwOPOhAdOzYEY0aNUJZWRnmzZuHN157I+Pc/sS3JmLs42Nx2W8vy5p+bN8lgUa8ETo26YhvNy4HwLClditE+Vq0LW0NxgEhmDLxg4FzT7UuUuh6wFT/wZRwNoMEZ7BC22CeM8vMlCh3ZC44mIOW4FznMe7RgZ4DFoFtDSywG7u2SXO95hUFYdvISF1145h6GbVxIqg/f7zrj6gqqMJZIwfikBP7oKRFE3Rp3h17lHZR55EiVNauic+cVECE5kHdd/IAt65GbKwA2rVvhxHXjsBdf7gr7Vb269cPRx55ZPo9bgBSvADNG5WgbOv6YNFFKdVCjQxggqsFM6HGGynJdClwAL59v8TaiiUgpdBtqCkPAcbUqIPre6jKDQDT70i4NliEbbBuPXHfgbRjpQw22FhiOvLteQdj8K8H4+WXX84aZtOmTRg6dCheeumlbT4PQRAEQWwPJKxNEARBEARBEARBEARBEARBEARBEARBEARBEARBEBno168f/vKXv2DYsGGJwq9duxYnn3wypk+fHnIGJuqebRHVBoBUKv3VSX9rnPhcTPrSej3kyIOMfGZCRsKo77xRExS1PsBuG6dbSKCwTW807XEaWvW9FhsWPIf/fXAPpB8IvzPG0LRpU7Ro0QIfzJiND2d9hNLSUhxx1BE4+rijcUi/PmkiDjndJqTrPmNOpD8FHCci4+cZmgKrAAAgAElEQVQoQw510vzP8aYJO0BqkUvtwBQ4bbmuSzZWxBGaZXQsIXFtglBUVlbisMMOQ01NTaLwnufh/fffzyl6uFuSo0GMFWjNFibqnMuCvsM658Z1N2ZnRFTbFdSWEvA4R4qTS0BSmheWorSwFOVV61UBcuVr7zEox1fpATDO/xxgApBKcEFAifJJ+JDwICHhCwnOBCRTDugSUiXLBCC5dfpnjti26nOgHCa18zXTnWLm/kj3f6b/iQ4dsnRJ7mIYGcnVpWV5LjIJUdjrjEZ3nNLTRbUjY6tcz0cMcdfqCmwbJ9/QOEHG9+12bBO6dxlEETNkaWcdMwwfPhz/+te/Eof3PA/vvPMODjrooMRxtlscPY96x0L7WcZwbr4yimojaGudSJCQKOCN8rqE7aW0sBQbKssh4EN7yds6yMEhpa/bJeX83bFzR3zy5ce4YNBgzHh3Rl7n2rJ5C4458hiMum8UrrrmypyO3SFx7Twcu/MddxPpFBUV4bPPPkPfvn2xevXqHZ2dRBx66KEYN24cunfvnih8SUlJzjCbN2+232fNmoWbb74Z77333ja1Pd9//z169OiB+fPno0OHDnnHJ+qYLP1qVLjJNDfBIiYZ0kPQ96cN1Z0+wO3zIYN4QLhPD8IHMxYy47YRQmFW+EcJ73C16JgEOCTAJCS0AAf3zIoutjCEFFi9eRW+37QSBbwAbYrbok2TNmhd3KbOfg/UiBr8sGkVVmz8Ft9WLMfm6k22DDwrsMTshyl7I4hkxUgAGIFts1+JajMrnm1EsTk89WlEtbXgNgsJb2txbaYEyRk8nQYLRLq1QImW/QZgRLd1blhIDtv2Wcy5JlcsPDSQjVyrTcUKzzifkbF5dBxoc0FdYUZmz56NCRMmJAp7wAEH1HNuCIIg0vn973+PHj16YODAgYnjXHjhhXj22WfrMVcNy5dffpkzTMeOHWNtccTuwc9+9jMsW7Ys73gHHHAAJk+eTL+7iLpjG6Yfk9pzAMTbczImHFkg1Yp1qt+QUkpwxlDgFWRJJDsLFy7Em2++icmTJ2P27NnYsmVL1vCdOnXC2WefjSuuuGK7FqWRUmL+/PmYOHEipk2bhlmzZmHjxuwiuJxz9D2sLwZfMBi/GfIbNG3aNNG5zJRAdK62bZO2WFJWiCq/EvpXtBK3NPgA4yklbgkJxjxlq9ELojIpIcAghAiLoO5CrFq1CkOGDEmb+3rooYesqHaUQw45BM8++yxuueUWjBgxAhMnTkwLI6XExRdfjC5duuDYY49Nm3tJSmV1rbGSQZW2h+BdGG2MY9YYZ87u5MN5dySyIK2ZG0f0Z7f5iW2ncdSOmQvK8cJ/vscFx3bM+zp2Z7ZU1eCav7xlp5yi8xywgtVqLsaEUoKxrhA3oA1tsecJ0o00qPocFjsxB5T/94lE13DEkUfYlNPNo9JqsgcTe0osVzgL/gKBqDAY1AJ57nykDGycYXNs2LYkgJi2X4k2w+6TgJQo8CK2pZh5xzSR7aidCkCXrl1w6fBLMXjwYHTs1FFfQrgUBg4aiDvuvAPjXh6HKy6/Ahs2bECU2269Db8875coKCgIz4E5+Yq2NR07dVTnvmAwunTtkpYmAJxxxhm49bZb8daEtzDskmFYtzZ9cdA/3PkH/Po3v0aTJk2Ca03vnNMwZdWleTd8W7EcgIDkDG889wYG/XIgWrVtpeqwvp9SCrUghmCQnENwAFLYsgVUmQum5m095liFpYSv+23XNsbd6qvfM2DSLLYotTi2sqsxEcwM28bLxGPhuWaTrHobwbGnsYh9LSqqzdRiF4wBwimzhUsXouiIQlx9zuVqvpOr57dfh8PT6pQ0zwZz5tclrG0watNTQuVhcfD0VxfUvyuvuRJjxoxJWwz4d7/7HXYkrYpbY+2WtWoW2VkgE/o9Si4A6MUifVYLT6YACAjGAQj18PNAXFsIAe4Btn+TQFRcW+p5Zyuubd5PqENx7eh7DRZzc+pgPvqkk05C27ZtsWbNmqzhXn/9dVRUVPw43zcjCIIgdji76E9+giAIgiAIgiAIgiAIgiAIgiAIgiAIgiAIgiAIgmgYLrnkEgwfPjxx+PLycpx00klYsmRJPebqx822imoDsA46oeCp4ugZ4k4KV1wnf1HtuO2YsDLYZxwPYcWfJJSXhgqzz4CL8Nv75+CBPz+OCRMm4Msvv8TmzZtRUVGB5cuXY8GCBfjvf/+LGTNm4L4/3oefH/9ztC5ug4KaRmjMm6BpoxIUpYqQ4oFjo5Qi9KfOp/6k/ZMQUkBIvWXDSkghrPOYgICQQRzjPGaOS6kcy0zcoFSCsMZxzTgfB8Lc6Q4/IdmqiIBtWjFH4+fpILrdYpEE0YD0798fZWVlicM/++yztDhEDGFR/9xh3IAh8QX1RbdR4cSsmKt0wzjtngzOICFR6BVt1zX9GOnWvAd8IeBDwBc+hPRVnyaE7rdU36v6KAFf+qq/k0HfJ6WwfbTbZ4lQH6WdW+3+cP8X9PdhJ/KooG8wLAjXIVegI1P/FhUQjiWXE2WWqPFC8+paXT9sJ0POM6FOHoyGGNK6Vqc83H/mPGnix1n2m3OaZ844CstQnnL37bFlGXmO08+7c40Zbr75ZowdOzZxeMYYxo8fj6OOOqpuMhDVU4gjj3rHQvtZxnBA+jORj6i2x1INLpLOGUezwua6jVJtlS9Ue+XDh4CAL1XbJaVQDtoew4tvvoiRt47MO79CCNw48kacPfAc+MJHaCwebZcYbMG55Qkga7sUt613Enmwxx574Pvvv8e55567o7MSy4ABA3DxxRfjhhtuwMyZM/HRRx8lFtUGgHbt2uUMU1VVhVNPPRUtW7bEgAEDMH369O1qb9evX4+ePXuiuro6d2Bih5JZnF9mDmOapwxCyNHm0i72ZVRBnDAmbRbZ4mBW7NmKSzO1TwlKB6LagBIo4iGBaS0qbQSl7TFP7ef6O+eoETX4btMKfPLDx5j81URMX/EffLb6UywrX4rVm3/AxuqNqBWZF1WqFTWoqK7Aqk3fY9G6Bfhg5Uy8ufQ1vLjgeUxd/m8sLluErbVbwbkHzj0rjM0dMWsPHjzmgZs/Hohim23OuErDxOXBdXmOcLYJ5+nrtccZB4e6ZpUHda5AqNuIOnFdpkb8SZU3HJntQBqbhe5daEuPT8GckCyIGdvCyAzfY7ZpYYlkjBgxIlE4zjlOPvnkes4NQRBEPGeeeWZeAqVJFwzYVcgl5AoA3333HRYsWNAAuSEamvvvvx9Tp07NK067du3w5Zdf4vPPPydRbaLBiLfnRCVYt92eE7Ll6LiZbDnmh2WjqLBqAtauXYv7778fvXr1Qs+ePXHDDTdg2rRpidrilStX4tFHH8V+++2H3/72tznFsKNUVFTgwQcfRK9evXDAAQfghhtuwOTJkxOlI4TAnNlzcOWVV2LPHnviySeeTF9UExnmzjP8dOpU0lnNhRpbjX4PQQhf7/etDccXau5U+Hq/DutLPz7xXYCbbroJ5eXloX0HHXRQoveY9tlnH0yYMAFPP/00iouj78Wo+zV06FBUVlZmTCPrL1oGbNpSba03rn0s/d0O83yJ0HHI4Fgw6wInTrSusMhu5nxKjHr5Kyxblfs5+TFxy5NT8M2acphZj3CZuX96n16szM6rhY7zYJs50nXuwmzMzMGF07X31YjEMobqsmTv1jVrVhLY+kwyTt0JbLbQ1UsGgrQSkEK33SZLRmXchIV+Pwv6HSYW2IAD6VoBZuo3Cz6NbTmYTDQWU4kCLxXsj7Fjpi38K6W1owJAy5Yt8NhfHsPCRQsw8vqR6NCxQ3p/5MAYwy/P+yXenvQ2GjVK73u+++47TJwQEdp3syCDPJWUlOCB0Q9g8ZLFuOWWW9C1W9dgcT27qJ2bDMNpp52GqdOmxr6bV7auDP8a/y+7IF8m21Cmc3Ru1kmJEet68N3SFbj3mj/BFz6CO6jt/lIqcW1181XfrMtW6HsOGdxvVebCCq+HRaN16kxCcug8ODYxtxxFBjsYU+LZtg7CmNokBNOi2rb6BmMR+wcJ8CANI6rtPg9barbik60foXWHUv2sqHLu3nxPtCpuhWgdNEUrQg8VYm185tkSiJSPqdosXB+bNG2Ca35/dagIWrZsucPtWo0LmqAwVQTfV+MHNYYQqPFrgzGDMGMMqd4Vceywofpl6pww740E7ZDU9Ui4fSLM+wrClnOcDdYucIxts8FmtMNu51/KS+H888/PWcaVlZW4+eabc4YjCIIgiPqAlnokCIIgCIIgCIIgCIIgCIIgCIIgCIIgCIIgCIIgiBw88sgj+Pzzz/HBBx8kCr969WqceOKJ+PTTT9GyZct6zt2Pi+0R1QaApk2apu0T1ZvcM8SdFPUqqq0ddMy2cbiNxi9IAf33LcYJBzbGkT2L0bl1CkBnAAdlyE86nuehtHmps0c5T0opUSWqUFVbhSq/0nEWimSDBV4aVlZIe9sYcWtmPD2EPiaVg5F1rrN+QiotqdNkoVSlDaH2SXt+FniSaP+c4PxMO+swMOskZ53l0rS1JFxho+h2Lmy6BLETc+GFF2Lu3LmJw1999dX41a9+VY852onJ0r3EizBkjRKEiTi5MUA5cYa6gYhjuXGkM06IInByNKE85iHF68AdwPdR89XXqP1yEWq/XQFRVgZZUwOWSoG3aIFU1y4o6N0bqS5d0lUH6whZU4Oazz9HzcKF8FevgayqUudv3Rqpn/wEhX0OBmua3n9vC80Lm6N5UTNsqNzg3EzjNQqlyyfUPfLAIcGsg6jpUwSTgBDgnGtHVgGhBfykFIDkEEyAMw9SSvCQX7Du80zfiUjfacrE6ZMih5z6kbl/i1bO2D4u1+1M+EyEz5Ehuh1DBM9ENkfQcPrp58ohgaLFD6X9HgotzfAkMk5wyzTtunKMF2Q4/1F2ljHDgw8+iHvvvTdxeMYYnnjiCZx55pl1k4EkRZBHvWOh/SxjOCC+3iUV1ZbaWXhHUFpUinVb10FC2HEx0+NsJcoKQLdVTEqAczApcPX1V+HwI/vhgoGDswqixPH2W29jnx77YuaH76Nd23aAZEokAEhvl/SX6PjbPg+OuEPi54hIBOcc48aNwyuvvILrr78ey5cv3+FC/ueddx5efPHF7U6noKAgUbiJEyfmDpQH5eXlOPXUUzFlypQ6TZfYBrL0qVFM0xH0/ba1TBtbOx1HWvzg1CzcFxgRbgkriMMk0/F0Y8ikEimRdi8Y44AU4EwCjMOXQgvGcHClrgIwrseKXKerWvQ0cR/zXY9T7e8KBggmsal6IyqqNkBUBIIeQgol362FraVUi8rUiBr40rdCP/YXhhaK4/BsH5l+W4IThwWq1TeuxZKs6A2UALY65mnx8UCkm2kBbRPOCIqHBbZNeE+LepuwznfG4OlzcjjCO07+uM1zIOYUSGsHQuhplcL8HrPhTbXQc1sRkXa3Mu0MY79djfLycsyZMydR2MMOOwxFRbTQFEEQO4577rkHv/jFLxKFXb9+PT766CP07du3nnPVMKRSqUQL0hxxxBH4/vvv0bhx4wbIFdEQPPPMM7jhhhvyijNo0CD885//BOc8d2CCyIeEvxnD89VZJx7V2D/OnoN4e04QTu9xAru2HPNtW4S1f/e73+Hll1/OO56LEAJ/+9vf8N5772HSpEnYY489EsW77LLL6mSeZ+3atRg2bBimTZuGJ59+MnbeJyRmnuGnVIemHbF4/ZcQ0geDBxhxUjC17QtwDviQ6pe3ea9AcHCu0s62CNXOzHfffYfnn38+bf91112XuH1ljGHIkCHYa6+9cMIJJ2Dr1q2h48uXL8eLL76Iiy66KFl6kfmTdRt1emlzvNLZ6b4jEwlj527c8HFn5JE0RUxYji1VPq7463y8dtshKGpEfdAr732Bl979HMGkk/PHmJ3rsWLagD1uxbHtXAsP4tlFz9TickE8J5zF2EWdORbznHqFia7jwsEX4fW3Xnf2mHeNEAgPI/wWkQSUirK+DGtD1X/G9mFEhoXb4CNcY6W7TzpzanafsPuM/URCwuNe6HmxdhZ3n7ZXRooL551/Hh4Y/QDatmujM6Ftm0LaeOY6ojaXvof1xYhrR+BP9/4prSwnvDUBAwcNDLe7ESPvWWedhXv/dC86depk8x3Xl8bNgfXq1Qu33X4bbrzhxrRjEydMxJAhQxLZg+ycm6YoVYxWha2xdssaQHBUV9Vg7gfz8NTopzHs+ksgISAE022jFsxmDMLUB/3uGqwIsqeFjxk8JiGEnlvU9jbX9gXG0uZMJaSdKwaTYL4uyLR2kNl38Oy16U/9lkEozVD61pZt6mdgixMiCCuYwNRv3sGWms36sWbafsdxcPs+diFwO58J2OuCjIyBIvPpQorQ/RdS6PcinKs0ZWsfIYlhw4fhgftHo3y9WhjivPPOQ2Fhsue9PmlZ3AorajYCQoDZOXoGXwCSKdurECy0bgCgp+eZmqRnkkHqAEyqusO5mcQ3A0uVvoAE17tUfXJsCwjueV3ZYDPuqwMb4uDBg/HII4/kDPfXv/4VgwcPxuGHH77d5yQIgiCIfCBhbYIgCIIgCIIgCIIgCIIgCIIgCIIgCIIgCIIgCILIQWFhIf75z3+if//++PbbbxPFWb58Oa6//nr8/e9/r+fc/XjYXlFtSKBpjDCnFNWQohqMxwh4GU9Y45CQt6h2XLiQ921oW4aOq329uhTg3CNLcOqhTdC8Sf04/jHGUOQVocgrAtAclbWV2FK7BZW1W212HE1tMDCtmx04ywT+G0pUCnCEQqU+wqzMFKK+scpvTjuEGKcQ7YhkHPasw5IMBLlNfoDAwSSjuHYEEtcmdmf+9re/4ZlnnkkcfsCAAfjzn/9cjznaidkGH7JolLAYK9J8hZMIAwTxw864Jr4RcJBSorAgfxEGg//DD9j67ymo+s9/UPXBbIiNG3PGSXXtisa/OBdNh/wGvEWLbT63S+3y5dj41zHY+vrrEBs3ZQzHUikUnXgCSi7/LRr16bPd592jpCvKtkYF53VZC2jHfd2vSWaF0IXqxMCUfy2kFpsVkoFDqK4OHIyp3kRqR1hzGzlzz6ZFqKV2QtXpus6RaRjnSUcIOpT9yFglqwNlgjFT5kPpB6P7ZHQjkrc0UW0dLuosbLIqo89UjrwbR3iXUH8v3cBBfkNOqaEkd31x7aeeegrXXXddXnEeeOCBxEIaOUly6XnUO2b3B1uZxHGi9Q7ZRLXtfQzaXCMAuiPwmIeSRiVYX1lm5CmsQAVjxjEbWseCA0KCcQ4Gjn4D+uGjRR/htGNPw/Kvl+d13pUrV2KfHvti3PiXcdLJJyGbuLYdb2+DY3ca+TzrBADg3HPPxbnnnostW7bgiSeewJo1a+xv3jlz5mD9+vX4/PPPUVZWVm95YIzhrrvuwq233lon6a1bt65O0tkWpk6dipUrV1qxEGIHkqVPjYq4mKYjKq6dlh4CkRoT1hUmCYbeTr+SPugPFkhxtEZsGwg4uVDCJYwpkWshjbA2ILkE08IdKlQkrwJhIZJImwqPQQiVCemIHqkRqLR5qhW1gFTLwJjpLc64Fd8JLSphxIVixlFuITI9R2YltfX5rbA21DlUn8Vs38XNp/kDiwhsa1Ft7oFHvnPGrPA2BwPj3IpqmzRUX632WRFzZnOp8mbFopzrcbftdZnv5j7GlEZUVDtUUizrNhHPddddByFE7oAAHn/88XrODUEQRHbOPfdcnH/++YkERwsKCnDwwQc3QK4ahnbt2uHrr7/OGW7Dhg0YOnQoXnrppQbIFVHfjBo1CrfccktecYYMGYKnn366fjJEEFmInyMM/8hMCxOd6o3acyJzv+48o2vLkaFfWUpQEVIixQsc0dkdw4IFC3D88cdjzpw5aJHAxpN0bJ6UF198EZ7n4alnnko2Tx6ZFyj0CtGyqCXWbV0Hrm00HktBMIBJ3xY352ahKyV+ySEgBAfjQLW/awprjxs3Dr7vh/Z5nofTTz8977SOOOII3HvvvbjmmmvSz/PKOFx00UWheZek07XrNmwBnLkR2NjmUwZfmYwcj4Rxd9l6IAFEhZuZFYQNJnaCB3bRd5sx8omFeOy3vRJcwe7Lf79ejevHTrbv7yj0dxYIYwezINzO9UDPtQTh7QQbwrMdLMMn4MwgBd8ZQul1PuMf+PqFI3Ney6qVq0KiwDZfxr7oLJBn5vxU9XDmbpjThjNjF1TtnRUtFgLg8Tak0BSdqdZ6geygfGAXv/N4SqXplEz6vGZgK7Y7pXpP8elnn1a7TJZN/o1N2V08mEXsxxK4/IrLcd+f7kt7z+2TTz/R6WWwrzHg2eefDT2WsfbTGDFwwyXDLsHtt92etijPx598jIy4ycXMuQFAh5IO+N+WNXj35Wn4cPJHAICX/zYOe+7XAyeccTzs3ZJKspppoW3J1MraUkozUwoGqW1tEkL4YMyDFTzW9cq87mbuomO9Duq2ns+NloO0h4Q9ZkSc3fFCaLwhg3Bgqj8OhON1W8ekXkDCnEdizooPsLJiBTydYckALhg6NuuI1o3b2MyZemze+TOVy4q7O/Pf6rC+bmeumkHV8TSReHvBKr+NmzTBkIuG4JGHlBDzBRdckH5DdwCtilth+YavoSbhhV6YUi3b4eubwBgHEwzMU7VFlVUgrs2kAISaBxdMCWcLAXAmVNsp1adrMTBFyLjeaxW0Fa4ddVtssOndaH7vPyahT58+6Nu3Lz766KOs4aSUuPTSS/HJJ58kXkyXIAiCIOoCEtYmCIIgCIIgCIIgCIIgCIIgCIIgCIIgCIIgCIIgiAR07NgR06dPx2mnnYb58+cnivPkk0/ijjvuwB577FHPudv9qQtRbQAoKSmJPSxqNsMrLI2eFFZJJ2Meog5/7nfX4zPmU4a3rai2BDiTOLZ3MYad3Bx99izMfm31QFGqCEWpIvjSx6bqjdhUswlxl++6RroC2IxJ6+khpXEHgxYoVeViRJfifCQ5c1M3zjtmn07PpO/mASyZuHbEwYTEtYndjdmzZ+OKK65IHL59+/Z499136y9DuzDhNsb9lluEISS+oL5Yf0eTREjMzuxnCIndGXEGE4gxoMDLU1jb97FlwlvY/NzzqJo9G7GNehZqly9HxQOjsenxsWh+5x1o8otzQ45+eSEEKh77P2x86GHI2tqcwWVtLba+PQlb356EJuefh9K77wIrLt62cwNo07gtGvFGqBbViDp321vDlFgh44FTPhMCkhu/WOVuKsEAJiAl1/2BcmTl1sEx7BxtzuM6qVoHcvearSttBudJGe88mUlY2D11VnJEzy2qHe6XQ/1tnKh2jBiJFR13sxQR0ciacRZ9UgPxTLXPdQbWwZ0xxe4orv3666/j4osvzivOTTfdhGuvvbZuMpDkkrPc3+yi2vFh7P6YepdTVNvs0c9UQdziOw1Ii6IWWLd1rR0LQyqBVgauaiFTi9pwQDlpCy0cA44WLZvj/bkzcMXQ3+GN8W/kdd6qqioMPH0Qrh05Anf/8W7Utbh23DOpD0AfIPKgcePGuPLKKzMe37JlCy688EJMmDABW7durbPzplIpvPzyyzjrrLPqLM127drVWVr5IqXE5Zdfjtdff32H5YFIRiZx7WxhTKC8xLVZ0Cip9QykHtK7aduUrLAG1/IsZt6CgYNJCc700iuSK3ETNQMSzriU+pg6FKtzLdU4lQlfif5YfSIJJoUey0owJrToiR4VaREWyeFsAyFRKxb0n6HydMWqwPTiavbEVsSaAVowXM0RGZFtI4Btvnuhbc8R3I6IanMODx64XjiC6bBMizsx5x9nTAuWcJ0zpss/EM9mQHhLSiV2oq8nTlQ7JBVly8GpV4hsO5WRRLWTsXjxYjzxxBOJwt59993o3bt3PeeIIAgiN126dEkU7uSTT0YqtftIepx99tkYPXp0orCvvPIKHn30UbRt27aec0XUF5WVlTj++OMxa9asxHEYYxg7diwuueSSeswZ8aMm4Twiy7A/Y9zw6klhe44+b1RY1T2ZFVZ1zin1Z6N87Tk5SKVSOOyww3DYYYehR48eaNq0KbZu3Yply5bh3//+N7744ovYeEuWLMHll1+eaGGITHDO0adPHxze/3Ds2WNPNGvWDL7vY82aNfhi/hf49+R/Z1zg7fnnn8epp52Kc39xbv4nZkCHJh2wdssatT4qGMB8QHJw5ln7jJQ+BPMghdC/qxm4VO8oVPuV23zdO5I4+23Pnj3RrFmzbUrvkksuwU033ZQ2Rzhn9pysNoxsZppV6zbro86fZGoeBea3cXh2WM1/yMiv5rC9ST2Aet4kMOjofQLmSQ8vchak8+acNdirUxNcdUa3rGWyu7J6/SYMuW88tlbXwAhkq9krVzzbzubAmWBCePbEPc4j28wJz5y0EZMmIt8ZpKjG2jn3JbqesnVl6rZzE5tZcV9j47HiwADs4mp6U7BgwQAzJwinxthvzNkRqfiqWquF7ly7kp1jAyClEkKu9X2U/W89mnZuGorvEraWmLbNZjIcUDqPgbZtutdrbDNuOh06dMC+++2LhQsWhs67YvmK0BOZJpAczmBgy420EbHthd5VWlqKg/scjDmz54QOf7fiOwgh4Hle/HXG4ewvZS0w/NDLQ4ellHhg5INo3b4NDu53EJgUem5S9cYCAhAMjEt9/5TwtllI24fQC/+pG2r+L8EA7tYxpqu3vfGqTvgsmGM1c8dMxROu4ratXm7bGGkdzVwvgxJ5N3PSei7XzGG79s+Fa+bj8zXztJ1QpcOler57td4/NNdrTI3C1F8dR8jgDQgppHpHwolk65YTLTw/bx40Xb76si8Zfgke+/Nj6Ny5M/r3779TvF9XwAvQpFEJKqrKwaBEwj2zqLHkAFcLYTIGMAHoXartkeq7cNohdZe5WvgDuu4wVWuEeWb1nVfVx9hbw+89BlaGwAbr3oagHQhssHyxsrMAACAASURBVNF5/OhcdNb3H/O9DbqNHT16NI4++uicwf/73//iwQcfxI033pjniQiCIAhi29mxS5oRBEEQBEEQBEEQBEEQBEEQBEEQBEEQBEEQBEEQxC5Et27dMHPmTJxwwgmJwksp8dRTT9VzrnZ/6kpUGwCKiorig9RGHCnrVFQ7Gib907jWMgDH9S7C67d2wJjL2+4QUW0Xj3loXliKNo3aonazj1q/FgICQvr6U/1JKZ3vvvqEhJCu27CEgHJQglTHBITZa8PDxhMIxzZOmEGJwXEWCn0axy5dpsb5KOQU7RB1EEviYB0KL2WD/hFENtasWYPjjjsOQojcgaHaxU8//XS3EnjJi4SPVGIRBsex1I1o/U4jIgxpJ5EyEN7WEaItYYGXv8irv2YNyi6/AlUffOBkIn9ERQXWj7gW5bfdDiSsYyFqa7Hu8t+h4v4HEolqR9n84kv43zm/gKioyP/cGgaGjiWdIITuz6Tpz3wI4cOXAkKofs7XYoVCCvgQENJoashID6b6N9OPqb7O7eFNnXAdtKP9mky7NyGHVLdeAKExirT1JD6uCZ+k7mY+nB7A7LM+3G4Y15k8h6i2dSRFRJTEKQ+Z9V9krKDLMho77jpsucblMUcZxJZn9D5FDzdwP/7ee+/h7LPPzuu8l156KUaNGlU3GUjilJu1WkYdgnNGCeLmI6ptErfPUxDf416Cs9UfdsEbEYy9BQR83WYJYcbdQrVfeoyupQLAGDDm6b/ivkf+BM7zcyOTUmL0/Q/i2KOOQ3VNdbi9smGMnkmGZygqPBHzHGV8lurijwCghLfHjRuHTZs24aabbkJpaWnuSDlo3rw5PvnkkzoV1QaAkSNHBqIaO4AZM2bssHMTEfIUdlBdcLjRCYlGxEzTGBEPK5acNT9adtmO710haQbGTRhXeojbMJx7SkiaKcFpT4tOc/vJtRC1p4SlGYfHPSUwbUSnmQfPEaH2uAfP4/Dc/VqQ2uM6PvOQYl5IvNpjOg435zJxzffwn8edtB0BbA4lep0K5S9l43jMiGN7jmi2B48H5/SMgLaN74TnKjzTYtlqv7kPXJUhV2VoyjWQ1FZC28EdcIWCgnsZWoDNrUyhOuXUFxmpN6Zu6Qg7WhhmV2T06NHYZ599EoVt3rw5br311nrOEUEQRDKOOuqoROFOO+20es5Jw3LvvfeiZcuWicIKIXD99dfXc46I+mLRokVo3759XqLaADBmzBgS1SZ2OGF7Tpi0OezocRkV+o0JowIGc4h6fszOUEs9168nn7fFphPHsccei+eeew5r167FzJkz8fDDD+PKK6/ERRddhMsvvxwPPvggPv/8c0yZMgU9evSITeOll17C7Nmz8z73oYceirFjx2L16tX48MMP8egjj+Lqq6/GhRddiIsvuRg33XwT/vHCC1ix4lvcd999aNQoXkz89ttvD9svMxV2zL1p16Q9AFi7jrXTSF/NlUpf2yOEEiGVAlIICCbhCx+VflXe170zsGjRorR9SRf4iKNJkybo27dv2v7y8nKUl5cnTsf9vfztmg0A3GdDOvc2sNlknnyRWljUiWLTCCxR5pd9YIBCoBLrHFVipUpU9uFXv8I/3/8+8XXtLmzcWoXB976C78sqYOTlmBbXht4KPhnMwnBqm0NPdOkgZj4sEt8qPLvf1bGwkKs57p4XkH4VfphyJTYufTPZNW3aGLKNmsXmAuFiwCyKYMJEbRrKnhvUQ+HaEiX0wnqw7zlJ+06Tsf/G/AlhP4UQWLhgEfbr0hN7lO6BLz79ImzPlNI+EnC+mvOHLJ/MybsJZEWVYY9bG23wklToGjt37pxWlhs2mGc2aoPT9y76uDq3Oqe90bm+rl26ph0WQmDzps3JbTiRTr11cZvY+bfqqmrcdsntWDx/sbWbm3/2fhrLvgz2qz7J1ItQTXHugclHUPg2dNzrEjp7Qd0JX4qI2NOC63Pup+4rpRXVVo+REGG7+9KyJZi1ciY8AHbxQL0gYXGqGN1Ku8ee39rHGSClcF5NkQDXz5jJg61b0lmI0twSx8ZnylmveyAh0a1bVxx7/LEhO9LO8M5bq6JW8IWyq0oI+LIWvvThQ9ldzTsjvvTVs42wjVbq7yqOU7cAJVIuJYTQ9UVISCH1s2v2Qe9Tx+1zG7Fxqmrp2F1ZcG9seIc4e2vaPre5zgcd76c//Wni33t/+MMfsGzZsm04GUEQBEFsGySsTRAEQRAEQRAEQRAEQRAEQRAEQRAEQRAEQRAEQRB50Lx5c0yYMAGHH354ovBPPvlkYnFTIp26FNUGgM2bN8cG4wWN3ZNi+0S14/Y5+x3HB+Wgo5wq9u5QgGd+3xZ/u6It9ukc72y6o2jUqBG6tu8KVsFx741/wvln/gojrxiJR+9/FK+OexWfffIpKiu3akcS5SBiRbatCKB2YEUgsG0cRYz4X8gZTQTeIsr5xBHMtE5lCJxIEPk0PstIF9d2ncoMicQyCWInRwiBQw45BFu3bk0UnjGGyZMno0OHDvWcs12T+HaAZQ8TFe6POLpFw4RFHMJCDI7rLFxP2Ubejl10AQA2PfU0Ntz/QN7xym+7HVvfTOYgnYnquXOxbthwwPe3OY1OTTtBwNcOk34gxAARiNMK5e7qC1/11ZCQ0td9mXFWFI5zLmD7MThO3drrURonVeee2z7J9FlB5xWpW7YWhOtUlExVdjv1/bI5YcYKHUuEz+mIeseJart1Pejbg3J0xcMz/wvKMBAal/a5Sj+Tk12T391MXHvu3Lk44YQT4OfxrJx11ll4/PHH6yYDDSSqHVs/8xXVVoGc8aU6XsB3jkUnWhS1UAIxola1UcJZAMBZDMAI/AsI7VStJCWkFBg8dDCmzPo3SkpK8j7/7A9mo/se3bFs6VIA6WWX8xnKIa6daR9R93DOMWrUKKxfvx7z58/HxRdfnHcaTZs2xZVXXomysjL07t27zvNYVFSEI488sk7TPP744/HKK68kCrt+/fo6PTeRg1yPfpa+hGU4mFNcG/FiyhKOxg9c4WwWChAIMgciza5gkBKBZlooW2/r7xxaIFqLm3AtWqTEtZkWkQ6LayuRbEfc2ghqG+FreFpcWotVIxDUVkLWYTHtlBa+tgLZ3BzjShQbgVC3FeyG+gsEuZ086XN5zAulp8SytcC2/p6y1+FZ0Wwj8G3S547Qtsc8W16qLJjzPShrU7JM3x8jtG3vJGNgXO23Elvu/dMC28x+R+ieunUmTYzdrTMRUZ9MdZQIuOaaazBy5MjE4ceMGVOPuSEIgsiPn//854nCffPNN/WbkQYmlUph4sSJiRdumjx5cj3niKgPVq5ciUMOOcSKLibl2muvxfDhw+spVwSBvOYSExF5FyA6hx03l8gica3ophvYapJKpHhqu38bHHnkkZg9ezamTZuGwYMHo3nz5pkviTGccMIJmDNnDvbee+/YMI899ljic/fp0wfTpk3Dhx9+iGHDhqF169ZZwxcXF+O6kddh/PjxscKnSxYvwccff5z4/C4pnkJpcUsrni207UY4f75ZTNVd3lsISAlsqdmyTefd0cTNVRUWbp+dsGvXrrH7N27cCCD8ezbJk/X1D+X2gVH33aqB2hQcC5CTrhsm/Z0q5goypwkzG0VY2OMhq5UWhpaS4canFmHSJ6sTXMnuwdaqGgwe9Qr++81qGDHsQDSbBaLZZl5FL2jmHgsWJnPEts39sPMxOkxEVNsV0mbOfgaGms3fY8vKWSj75P+w7In9sXn51MTXVVVZZe0Q4fk6sy+YpQOMGLh+V4gJWFurmTcyCyO49d0VtgXArHlfh9XCwlIIbVPSQv4mghS4evjVWF+2HlJKHHzIwelC3FFbpTFwRt8xUJkDYywIHzZp2fehzKIQ7kLMpl9Keel2Ls7NUnQstv8MzZ1G/0zaQYFntEVnWtjd87z4+HF/kXO3KG2RsQ3bVLEJIwdfj6WLlgZ2Mtg31HTehU3QLoqt61Fgx5eQtokxYd0i0fFEYJe2TY/OS0ZRbSZDxWXzJYR9zIQv7DGJQPxbiMDmJiHx1fpleG/5u4AUkEz/PpN6YQEp8JMWP7H1JzprqcoCVqBe6nZbPRpBPRJSt83O2CjNRm8qI3PTDsr4V4PPT1twakeLa7cqbqne+TDvK5r3GYXzrojU74pIAekL++6jep8kuHZjm1XbwpaRus6gLADzuDvbMih7OGUbwrG/CiHS3sGIkrcNNu45j3nu3XPed999aNu2beY0NZWVlbjssst2+P0mCIIgfjyQsDZBEARBEARBEARBEARBEARBEARBEARBEARBEARB5ElhYSGmT5+eKOzy5csxdWpyZyAioK5FtQHghx9+iA3KC5qYk8KI6mTOg8zyPZop18sg/Cm1O2ejFMOIgaV4/bb2OHyfogwXs3PQpUsX/PUvf8Ut19+CWe/OwgP3jMZVl1yN0489E/t17oUzjjsTt99wB17756tY/s1yJfonpRb285XTT0RgWzmeKIcdIY1jkxHfDsLDCWOcmwLxw4jDc+TmG0ehkLAtEO+clmWbIHZ2TjzxRHz33XeJwz/00EM46qij6jFHOzlZ/cfSHR2j+zPGdYVE1Y6wCIPjFBfblTEEDojOeSVgBebqkoIDDkDTYcPQ4qEH0fr559D6Hy+g5aOPoOklF8Nr3z5jvI2P/R+qZs1KfJ7KKVOw6dnnYo8V9j8cLR97FO1nTEfHz+eiw4ez0fq5Z9D4nLPDCoeaqvffx8bHxyY+d5TGBU3QrKAZBPQCEIg4Seo/41wrHKFtYYSzHTdc13Ey6IkCh1PHjdn5p/uniK+5/a6RzvjCDFNMHQscPR2nXdexmTkOrU56UWfXbKLVxvHXrfum7gZOvw5OHt1FLVT+Ha/joOSCLEd8yEMOuUGUdELO3I6fp3TcVJ00wnchiOc6pkYdz8OnSzBeiBsWuofr2YF02bJl6N+/P2pqahLHOeaYYzB+/Ph6zFWEhG0wkKGuRcPZOhBpgxG6tbHpW1FtXXnMeDPFC7JfQwNRWthCPY9SwBd6MQCYtsoPxLX1tnLu9m07psS1Jfbbfz/M+2ou9u+9f955KFtXhoMOOBgvv/iS3Rf3DMUKEQFB+xQTN9s+ov7o2bMn/v73v0NKiTfeeAPHHHMM2rRpg4KCAhQXF6O0tBTt2rVDt27d0KtXLwwcOBCvvPIKNm7ciEcffTSxkN628MAD+S/eEUfnzp3x6quv4p133sE555yD3//+94ni1dbW1sn5iToiS38aFSeTof3Z2xQWEfhhjKlhe6j/cMS1jS6UjcusEI8R7OGRgZ1JW0tta9FsI/7MweBZ8WwlGB0W1zYC1IHQtBHVTtltK1DNgz8bPiJ6bcS5PS3C7TEPHszxVCCEHRXxtvtSjtA2t8LdRujbYxwePJuOEfv2XEFtky5cgXAOzwvCm2sKiWrzsLg2g2fvjcddEShd8o5ouXOXQ3fHzP+599gNnam+WVHtLHWRRLVz8/zzz+ORRx5JHL6kpATnn39+PeaIIAgif4qKcttz/vSnP6Fv375YtmxZA+SoYejXrx+mTZuWKOzq1auxZcuOFTK1Y7Zt+Et2gtx/rA7+5TxPHZbBySefnHjxTkOfPn0wevTovOIQRF5sw7RRkrlES8JH3tilrVCinXbW89xW6VRtxwmaJqVFixb4+9//jvfeew/9+vXLK27r1q3x9NNPxx6bMGFCzrmP4uJijB49GnPmzMGxxx6bvE3U/PzUn2PIhUNij818f2Zeabm0LmqjRbNhF0YV+h0EY0swCxDK0HsHAptr4hdg39mJK/tNmzZtV5qZhLkLCrLPh2eqBV+uWBccTXtW3bkSGbMdl7qM7DO/w2NmkGN+90dfCPF94HePfoR/vfpahivYfdhSVYPzR43DnC+/QyCqzYCQcDagFo9DsA1myzK6LxDODubArDh3aD+P2HSddKSP8v8+jW/HnYLvJw5F2afJBf4NQghs2aye45CNTwTvAAWmQEeYmAV2SAamwkNNAobtkBHbobE32mZdBt9hjgV2YwGJ5d98i88/+xwAUNqiFB07dky7jnj7rDlh+P0AY9MMHq8Yu4qxzSB478DEkVKibH1ZWhx3gYZs4tpZx8RxNtvI+HTdunVp0VKpFBo3aRyfZtw5YvLUq1evjFE2lFXgmvNGYMHcBar9F0bo2CxMq+6ZL0yfEVy9uacSAJiuEzIo95BtVzgtmpk31mF96Yfyrg6rM7GQydsxbptkhUpV2ulHFjJzm3wsLvsS7349VS0yoZ9ZxoyotgRnDHu13Ns5v+kP4+tQyMZnbPzcCcAieXCfFV3/3LIyaUgGnHbm6bHvJO1IseVGXiGKCxqrcYQI3hHx9eIcUi/W4fvaHgslum0WaZdw3h2xCx0H74modiEYh9hnHKaspC1X+4Cz8L0ypL3DEH3vIkg6N9HHOWm8SLgWLVvg4YcfThT1nXfewQsvvJDwRARBEASxfZCwNkEQBEEQBEEQBEEQBEEQBEEQBEEQBEEQBEEQBEFsA40aNcLy5csThX3iiSfqOTe7H/Uhqg0A8+fPT9vnFZYCzAu8EazTVVwiMsv3qPOf60kUdohRjlwSe3UowL9ubo/LTmmmhIB2EU455RR88cUX+NWvfmX31VTX4LOPP8OTY57E74ZeiSMOGICD9+qDoecPxfH9T8C/J72jxf2M6J8MBLalsE7I2vUE1tlEi5QacW0JBGKnMnBUjgphGgLnubC4diYnk0RimQSxE3LjjTcmFjQBgPPOOw/XXHNNPeZo9yDOjTvYzu6sJmUG4exomo7IghFiYCxo31whhpRXNyKvqS57oPktN6PDxx+i3aSJKL3zdjT55S9QdOwxKDr6KDQ++yyU/uFOtJ/zAUrvvB0sgzP9hrvvCXtRZrrOmhqU335H7LHSP9yJNq+MQ+OzBiHVowd4q1bwOnVC0XHHoeUjf0abl18Ea9IkLV7Fw3+G/7+1+V24Q7um7bUDrdALQej+STvWKqdG4wQZLPhgHSZ1GOjvgeOt4+7oiHCrTRn4SJqysekEDrfGK9tNMRhLqA8hhI0fC8vw3SXHrcskfJvxuXCdbs2uOOdOx300vNd1Inc80+0XXZpChP6ix4MPacvcPmsR5/OsjqmIy3t82cSOF6xHdTz15TC8evVqHHTQQaisrEwc56CDDqrbxYC2cayeLamcbXCkzgeC7OG7k3bvXVFtu1+CaSHPnQGPe2hS0FS7bishbV867Zb+9IXTjqnWyhHXVs7dRUVFeOeDKRg6/KK881FbW4sLf30RfnvpbzM+Qyym7YkTO4/GzbaPqH9OP/10/Oc//8GaNWtQXV2NLVu2YP369fjhhx/w9ddf44svvsCrr76Kc845p0Hy07dvX9x1113bHL9bt2544403sGLFCgwcONDuv/XWWxPFnzdv3jafm9gGkjz2WfqVJOLaGYWSc4pr6z7BETNkCIcxIs7uWY3YNtNC0GBMiWu7otoM4Mx8TxfXtoLbcMSyeSCo7TEP3ApaR/48LYBtRLW5hxQ3wtmpQATbbHO9zbkV9DbhuPNnRLRTPIWUjedZMe0UT9k8WeFuJ49mkSCPqXCBAHhKXSlPOeLcEVFtcF2GWqacB8ehBbRV2QeiUfbuMldiyxWBcratViXTw4qgzqQJaQeVLLydoU4S6axZswZDhw7NK86FF15YP5khCILYDlKpZGKpH3/8Mfbee29MmTKlnnPUcBx99NG44oorcoaTUuL9999vgBzVD4mEqJP82w5x78Tn2V6BcM306dOxYMGCvOI0a9YMM2bMyCsOQdQl7nxS4hofmbdy5xIziUempe0IUIb2OXkq2I6F+8aMGYOLL7447+fY0L9/fwwYMCBtf0VFBRYvXpw17lNPPYVrr702cV8Xl8NLh10aG/abr7/JGD/r4ogAWjduE3nfQFjxSrtgKoz4rYTwffseQnVtFar96kTXszPRpk2btH1Lly7drjTXr1+fts/zPLRu3To2fKapGwaGNeWbsXbDlix2qGzvz5iHLRAVddMJ5pXD8y6BCHR6jtyEmCP+XLH8Q/zyF+fimWeeyZDRXZ/1G7finLtexOyFKxAW1Y786bmVIIyny5PrYwCg5qug513MMRU+EMxWYdwbx51yhz3f6mkjsHbO/ZDb+QzO/2KBtcGqOToREqa17aWe44Oe53HRusPWzmptvlqgWxrhbQRtS9iOLwEmYRZndv+uu2qkrbd777O3FfkP0jOCujovjk1UCFeC15zHZBqBeLEN41yTa99y+jUJiSWLl6SV4x5d9oj0nfHi2vZ4zJgy56LIAL5c/GXavs57dE7Wr9nHP31Mu++++2aNWrFeiWvPmvaBKV0rZK7szD5C9wPh+ylDYwQnjMmYcKWSJUJ2cZvx4ENooXf30oR5/00LaYMxLaoNJQavhb+lELrOqmMCAnNXf4YZ30yH/P/snXegFsW5/78z+57GafQixQIqdiRBMeGqWBMTazQqJpGgBmNirkaDmsSoiQUSLza8arCQgOXaAL2Ya/3ZscQGgkQiiIBIldPrO/P7Y+ruu28958BBn48e3nd3Z2ZnZ2dn5p1nn+9A6N8J+mmXrqyqSqrRr7xfqM6ElweP1CNTdfS5GNPPiN7OaCvXdU3od/jgpy6B8h7laccT21Ncu1dpLzt2SIokkiIJaW2wnr1VJK3gthBamF2PN2A+dT0QSLpyjtQb+/4JvBKS/vd4e7ZKKzIu6qj9NcNzm5Zwc4czzjgDxxxzTE5RL7744lihfYIgCILobLrHG14EQRAEQRAEQRAEQRAEQRAEQRAEQRAEQRAEQRAEsQMybNiwnISl5s6di02bChd+/LrRVaLaAHDTzTel7CvutYfzEOkUUW3fm8ALa50klEPOyWPL8dhvB2KPwZ0jkrqtqaqqwv3334+ZM2eitLQ0NsymDZvwzIJnsGzJMpz/4/Px4eIlSsRUypDANiCt/J/UjijCOi4hJK4tPZHSTOLaviOQ1aRFqri2+e6Tk1gmQXQjHn30UUybNi3n8HvvvTcefPDBLszRDkCGx7qgZz4qwuA7zGUTYfD9jY1TbBohho6IMAAA790bvf48DQNfeRmVF/wcwaBBmS8rkUDFeeehz8y7Yo+3LlqM1hzEJ5vmz0f7Z6tT9lf96kJUnHtOGgd4Rcm3v40+t9+Wsl82NqL+7ruznjsdA8oHKjFaoUVnzWIPQsvRWuFaaYUZoqLaVlDbc6xVfRUAX2o74jgZdo12Ts6h/igiAB269hjHSXseU58i0VLGNlmqefxzkF1U289X+Pr9lP1rd/lzzuLQZeKVqxlFGWEMhPc5wQzP+dkfF1hn1Mh+b7wQ0nDoTHHtDHS2w3BtbS322Wcf1NfX5xxn+PDhePvtt8H5NnIxyqPusZh9Kdte3UsnhJP2HGlEtSWABM9NNGZb0au0lxPO1mLaSSm8bddG2T8hrLi2aZNMm3Xdf12Pu+fcjURR/tc5695Z+Mb+34itZ9I+v16bBP+eRMJna+OIry1XXnklbr311pzFo0pLSzFu3Di88MILWLlyJY4//viUMD179swprSeeeCKvvBKdQAcf+3Ti2v5Witix6f4zimu7gVVIgNkKZ7vzm8UYmBYgsoImWiwbRlSba2FocDAtrJ0qru3+Au6JTzOOgGlBaytYnUgV1oYTv07wAAlfZJvxkGh2wAJwHT6AChsY8W7uvici5+BGNNvLixLXDsLi2955EjySV+5EwxOe0DbnJp+BE9Vmpix1ednyZap8vbLmnrC5u7eepDbzRLXtd1ctmLfDiGpH64kfoVCRu68zEyZMQFtbW87hq6urMX369C7MEUEQRGEMHDgw57BCCJx66qlWwO+rwI033phTuHXr1nVxTojO5Oqrr84rfEVFBd5//3306NGjazJEEAUT/Z1YuN3HpQEremiFUa3QqQnkCSMyIGBB/uftRNIJHq5YsaLLz73vfvvG7m9oaCg4zeqSagQscItzm4VPhbblMPNdL0YIZzcQkKhrrSv43NuLOAHZFStW4LPPPis4zbjF6EeOHIkib5Hd9ItGhZ+lDz5Z770ao74w30jF/Dgs8t0JZIfnj91vbxYy3PjC2X44Lfhs5gdS0mdoq1mF9vZ2/PSnP8W1116b5tp2XD5dvxXfv3I23l2+DkYIm8EXxfbFyH1RbSc+Dvuv2+eXpZovMULaJm0374LQQqVqb+Oa17B67qmoX/lc1mvIxUb10dKlUILanq0x+lqW3Yy+MxS2N/oC19YeKbQNWNvmhbUVwrbtQioRbAGpBXj1+01C4LWXXrN53W233azFydgwbR+h7ZgSUgkre3l37zbpPdZe6gSwU+ybXjzfxrnso2XYsmVLSjnut99+towM6Z95R9ziLXZeTIb/1n2+LnYhhVEHjAqFy7ZoTBwjRozImtemhiZcPukK/M/dD3t2YiNg7tulASM5LSG1qLZnV47av4Up3rAxXjoLnGuhpLHM+XZpQDLvhuvHx9ZP5tdPz8bGJJIyiVc/exn/XPumi8zcE2wecwZgl567pmQd0j0Xtn8MtdWw5WMF5YVQeZKIXIfU1TMsbi+0iLlfLgmWyPie5/YS1+5V2tuKakvzPAslpC0gIWRSlZSUyj7r1SO7GLstT/M+gq5P/iLt5hrtQxpup2zT4L6Enk1TH206SFNmOdhf7bPXCTDGcMcdd6CsrCxr2E2bNuHSSy/tnBMTBEEQRAZIWJsgCIIgCIIgCIIgCIIgCIIgCIIgCIIgCIIgCIIgOsA555yTNUxrayv+9re/bYPc7Ph0paj2ho0b8O4776bsLx0wGh0T1Y47cdR7y7rIIOASfzi9F6ZN7IPSoh1ffOfcc8/Fyy+/jJ122iljuObmZkz+0WRsrdmqBf6MgLYT2BbG8USLkjqRQOdI5LnpaMeU9OLa/qc5ZByZsgn95SSWSRDdgGXLluHMM8/MOXzPnj3xq77osgAAIABJREFU5ptvdmGOdgAKeJxTW3mZ/mCOTbt1wrV+dL7jrC/OYBwnWeFCr0GAHqeeioEvv4jysyYAifzSKT36aJT/8LTYY83PPJs1fv3f56TsSwwbispfX5zz+cuOTRWAaHjgQcg8BNl8KourUByUQCBpBbSV46SICDX7YrXOIdIPYxwahd/7SO8ew+uXdBpR0jlOpoSK3e+Rrv6lVcROk5eYvX5iMnoojbBxqqi2ie8cQ61jqecobh2cjeC5FThP8c22f8Ira+t07Dub2vviHFeZF95cR6eLa2ehsxyGm5ubsddee2Hz5s05xxk0aBA+/PBDJPJsE7qKsBO/D4sN4x+KLmxgHM794g3dazsWZC6eN97sbsLaPUt7QUqpnLplEiExbTiBebvfjK3Np5DWEd58fv/k7+GNDxaib7++eedn6dKl2HnIznj3nXfj70mMuLY9FiHlOdJ5tEICO+gf0XEuvPBCLF++HD/72c8wKLIYSElJCXbaaSeceuqpeOWVV9DU1IRXXnkF48ePT5vePffck9N5q6qqOpRvokCyPTZZxthx4tpun0wN42s8ZRDXdgLbnri2CoSwuLYfn2vxbSMOw53YsxaGMYLR8eLaTIlKR8S2EyywQtvcClTzkFh2oMW0lQi3ErXmVujaiFtzHS5hBa65jhsVxbbfeeAJcnMr4G3iJwJf7FsLbXNu8+QEuZ1oN7cC3Rwcgb0uIz1u/rVS5MwIbCthciNSDhMuVMbKddqKbpuQ/ra9734tYrZupIhq+zfbhGbR2JkralSAqNC/HZkNGzbghRdeyDl8IpHAs88+223GqwRBED6XXXZZXuFra2txwQUXdFFutj1XXHFFTuEGDBjQxTkhOpN33nkn57CjRo3C2rVrseuuu3ZhjoivO3YuL9NxDUuzP21cM3/jD/X9+URP2DBlFG5/brrAvv0aABLbWVQbSC8++uWXX3b5uYuLi2P3l5eXdyjd6tKe8BfjNnOjEgIwYtteDRBCIKltOrUtNR069/bg0EMPjd2f6zxXlBUrVmDZsmUp+4886siM8Ux5Rn/3vvMvfwENFgmN6AR9+nBaHNsqxPqEfge793qMaHYkcGRLTe6016/X2ZG48sorceaZZ6KxsRFfBV5a9Cm+c8UsfPL5VoREsM0f879rwW3GvTLXQtnMiGWbuQdfmJuH0/HjefuYF2br4r9h3dM/R+vmjzLmv6S0BFP/ayrKemQXZ/344+WQUqr5Hr/66H+ksZgYW6qxVUgtdhyysUqASUjhiVzrtsMI9Js92gpj/1QHoT91CGeXVAwZOsTrF7Qgt3cWY6cJWTqFZ0uGE4G218Fg5xw9i3SojHwb5/x582LL8bDDDnPhY/pLO8eVg5lDShk7dzVvbvy5x48f3+E5ruEjhscf0OkV9RyEsl0PQjKZxM1X34I//PJqNDY1OaFkc2eMsL/5Y947G1pgG/4+b1zgbJIqGWeb9uyNRkBbPxN2jGBOaES14ezivn3bnhsSDa31+N+P5+HjzcucgDaHXoBQP5/SzGVyDKne2dlCjc0qZWo8XN/8cZGZG7fvsuh8u3cjYNMTvk1MmhI26UsEPHDXm4btYVPrWdITgukFir2FiqUUEKJdieeLJASSunz0G41mkXYhbXgzLjHvJQhdRnYhEJg6Enl2I2PR6HdTpwDv2Y6Ei45n/WY6Si7j43zYddddc16YadasWXj++ec79fwEQRAEEYWEtQmCIAiCIAiCIAiCIAiCIAiCIAiCIAiCIAiCIAiiAxx99NEYOnRo1nCXXnopPvvss22Qox2XrhTVlpB46MGH0NLSknKs514TUx0O0iYc/R7NlERKRjyH2rIS4M4L+uFH4yvTZ3YHZMyYMXjjjTewzz77ZAz36YpPcekFv9GOaEnr1CaEdjQRxqlEO59Z5zLvXykhhe+Go+IYJyYJOCG/dM5kSBXXBhAS1koXjyC6E/X19Rg7diza29tzCp9IJLBw4UJUVFR0cc52XNKJMGQkKurqe7elEXWNTZsZp8ywJ7Bp6zoi8hr074/et9wE3qtXwWlUnHdu7P7WRYsyxkuuWYPWGEGWinPOASsqyv3855+fsk9s2YKWl1/OOY0ofcv6agFU4fodK7ygHSel0P2UDDlG+n9hQW3nIGl7JunVD/tvqtAGgAyOk5FxCvPTlOF9MZoEMPGzdGXRvs65FLs9oTDSnTean1RR7bj+Wf9JvUc40QuT3WhvHP8XPovwHJCtY7oZK9jTSTuac2HhnlvjqJ72mvxzhvMQSxc6DLe3t2P//ffH559/nnOcXr16YenSpSgtLe3QufMiy3jdEBbBySHZbCI4iNwn225755VeCMYQdAPhG58iXoSy4h4QUKLaRmA7KQWEUJ9JmbTtVFIkvXbLSQVYwWrdXg3deSgW/fsDjDtsXN55aqhvwLhDxuH2224PPwPR5yfaPwK53ViCADB8+HDcdddd+Pzzz7Fx40a88soraGlpQXNzM9auXYtHHnkE48Zlrr/vvfceDj30UPzsZz/L6Zzf/OY3OyPrRCFkaxuyDNC7QlzbNV0sNQ0j0qw7HiPsbOIboRsTh+njSvAkIq6t93OuxKXVcSWKHYREp52Ytf3knsA241ZI2whjW7HrkFi2E8Q2wtlWMJs5oW0jfs09AW4bP9D5YwlwBEh4It4BD5BgCZtPbgXAI3lnvqi2y78VFtcC3ZwHWlSbh0S11bYrWyccFRHVZvDEnUJVwr9Ddn+sqHYGAZhsgtqE4/zzz8957JtIJPDkk09izJgxXZwrgiCIwpg0aRLKyrILAPo8/PDDXZSbbc/tt9+eU7hs43Wie1FfX59TuMsvvxzvvfceLUxEdFOivw0zjz9j567iRA2tzcfNNTvdUau8ac/WHRbuSyduvS1IN1e9x557dGg+vGdJT/vmgBXAlFILXGrZW6EXJoSbBwWArc1bCz7v9uKUU06JFZ+dPn06Vq9enXd6f/nLX2L3/+isH6XsS/9b192/15emewcqXVz/hYzo73QzVx8+Fl7q1c68RJJlkThOSBpgaK9bHwr+0EMP4aCDDsKSJUvS5LP7I6TEjY+8ignXP4yt9a1QV61Fdo3QLvOEr40AL5gN64tr2yXitMC2L66tjnF7zM6jRMW2dfk3f/FPbH7rpoz5/+73v4tp06fh3SXvYvIvJqOqMvuYYtXKT0Niw4CZw3O2vNBcYEisGJBaLFkkk4CEXnBZalFdCeGlGxI4hm+RlJ7dWIvt6u0gcHalAYMGeOdOtWNKwLZRvt0mbDc153O5corHzu6V8l6TBNqT7bj3nvtSyjCRSOD7x38/HD4a3yvbXIi26VJK3HnXnbFhTzzpxJzSTD2J+mNgGD4yXli7uP/uqNj7KJTtMhZNK9+y+59+/Gn86Jgf48N3P9TNjPT6bK/cfbF06dUBYwO3c8XSimkDvtg0M/+n2DwFhGu1JAAOW2+Eto2bMYYpdnOuFV/+G/M+egybmjfpOVAjdM9VjTfPL1Oi2olEMQaUD7C5kNFv9j0Glb4RAI/awoWQ6nFPZyv3bI22HL13W8xDZ+2tGeZWQ+luIwIeoCJRgaRs17ZXZUtNmudRJN3C7DKp7LJm8XXhrll4dUVYEW1vcXbvDth2Sfp7Xd1y7zUgpl0wQU3b45e5DL8fIr2wsW1QYf/FcdFFF+GAAw7Iqcx//vOfo6mpKb8bRRAEQRB5QMLaBEEQBEEQBEEQBEEQBEEQBEEQBEEQBEEQBEEQBNEBgiDAxIkTcwq78847Y/78+V2boR2UrhbVBoDXF76ecixRPgjFvUZkyIPM8J3F7JPue8gRR6CqB8Os/+yPw/bNT2hhR2Ho0KF49bWFOOiggzKGq6+v90QAPUHA0J92QAs5lSgnJgEJMOUY69xMZM7i2kYYSznVwQqQWkFQEtcmdiAOPvhg1NTU5Bz+wQcfxMiRI7swR19V8hNhyCEJ205JeO2P7lpCbmmeEEOCbV8RhqK99gKvrk7Z375mTcZ4Tc+/ELu/7ITj8zp/yZhvIhg4MDX9Z5/PKx2fPmV9bL9jnCWN2ILQzo/mT/VE7pgT2Bb6/nlitQBgnBrNd/1p+h437Ag7n/qOk75AhxunyNCHJRff5ixVN65uh/elF9WOhk8V1Q7HN87oqoo7x1KJiCi26emt4Hm6/9Rx/wmKpqXGCu6O+M+hG0N4z6Id7qVxGM5QVrHtRBc5DAshcPDBB2P58uU5xykvL8eSJUvQs2fPgs5ZEAVcXjRKSv3z8cXms5Wl5+xtKoDf9ia6mai2oWdxtR4/K/H/pNCi2vAEZKRtqdRCNnZBAL8tc1crpESQSGDuU49jyu+m5CyUYBBC4JKLL8Fpp5yGpEja/TJa35kL7wt72wUKvEULbBo7+Lg7ej1Ex+nbty/GjRuXsyhUe3s7jjzySIwePRqvvPJKzuchAdftTLbHJk/9YtUchVUl0olru11hcezUIzIUJl5cm9n4XG9zxp0AtBHXZkyJa3OuBbeVgDRnAQJwK7YdaNHpgBuBbW4Fqo2AtRK8TiCIiG8rcW1u9xkx7ARLIGAJm4YSxDZ/TrTbpGvD6HQSJg1fyJt5Qt5MiYIneIBEEA4X2OsLEHB1XQmbN3PdWkwbOYhq23ulyzwqqu2La/liM/a+uvscEtM2n5F+LRQ+x0qZbx/7VaS2thZz587NOfzixYvxne98pwtzRBAE0TE457jxxhvzipPPXG53ZvXq1Whra8sarl+/frTI4w6E+c2ejYsuugg33HDDNsgRQeSOP9rOOKeUZl49ZbSeJlx42tvN/Ug91+2rZnaHhfu2bo0Xkq6s7PpFwF9+KX5R1KOOPqpD6VYVV8OIagtPWFJLaiO00KB0R6SUqGndinaR22LF3YWhQ4fixBNThWjr6+tx2mmnoaGhIee0/vGPf+Cuu+5K2X/MscfktNCcqf7md3BdUysWrVgfeYCy/PbN2M8YAeg0h+wBFg5vvjMzP8NTwrU3hIW1AWDJkiUYM2YMbr755h1uHnfFui9x4h/ux42PvI6kAKxQthXOBkLi2r6othHmteVnhLM9IW3mbbNUUe6o4HbUGLD57Vsy5v+qP/0Bcx6eg/N+fh52GjwIANCnX5+s1/35mnWhKpQq+uoaa8lMOwBoRW1I4Vsew382PabsFTqisl2IpGp3zIKmTLUrSalFdaXEYw89FloMvW/fvs4GAunZm8N2X3P+qMi2PSK9vNlNGXoKwmWgdj74wEP49NNPU8rwxBNPRN++fU2iobL0cZbd8LxZOvxnaN7ceVjyYapo/THHHIOhQ4dmTSuKXbBQz63179sPRcWp7020rv8Y9UufQ+37qXNPn33yGWbcdDvW1q1B0izyLNW7Z4CzG4etzLClAG9LXa/a79uOUxbE1ggb29mgvQZV7WdqLA6m6ikANLY14LlPn8HLq15EG1p1HDPXycEkAzdGbkDPnzIMLh8MzpitE0LXHSFcfTQvJJhs+O9C2AtkgBAmvzJ03N1v5j12IjwuYhIBj8hbdrKtfPr06Tj88MNDf2eccUbO8atKq92iHDKpF+kQ9h1GZVsFdAuAZDLpPW3mes24w7z3oMpIwLzDGH7HwN+2+2T8tgsXsWeE1zKw8WzdSjOOjSP9uxeZ/zMUFRXhrrvuymnue/ny5bj++ut3uD6XIAiC2HHo1Ddrh4/sY39IdDcob4VBeSsMylvhdOf8Ud4Kg/JWGJS3wqC8FQblrTAob4XRnfMGdO/8dee8FRdvfwM/QRAEQRAEQRAEQRAEQRAEQRDE9mbSpEm49tprc3rx+6STTsJll12GG264gQRVNF0pqu3z3rvvpezr883f5JaH0Emini5mn3O3gkRo24hq77tzbgJgOyo9qyvx7LPP4phjjsGbb74ZG2bCpDMhpAADB2dJCMnBICCMM5RkYFICPACHgAAH185oShyJQ0iAM0BIWPEqVe4qXcm0dJZUASSU6JX5NBjnOpN2nE+KCReNl6twEkF0FWeeeSaWLl2ac/jLLrsMp556ahfmaAcho56CO5izCIMJY/oR3RwxqFc9ZKhrkH4QR0jnz3fdDTvaJfj2FdYGYwgGD4aICADJ2rqM0VoWvpGyr2jPPRD075/3+UvGfRuNjz4WTv+11/JLx6NXaR8ISNUPSdUPGbFsYd3IVb8ihADnHJKZGKZnUfdfMAkO5wwtIQAW2DDM/8YAO15g3LhSxvctTPeBMf0Y9LkZjz8WDoisTpOR00b2ZRHV9r6H47kt32kU2rnUfBqnYT+0ieMei2zPounT3bhB5duUoUqW6Qc0Ol7wr5kZJ3sbPjKmsOmnJ/aeZLmEXNKNcswxx+Ddd9/NOXxJSQnee+89DBo0KK/zdCXp2t90YfyAKWLa2nHYCaM7p2A7RmeAFF66ETHnYDsvZJCO6pKekFgFIZPKaZ5xAAJcAkkGBBJIAspLX4+RmXVzZ+DW2dm2fOAsUM7ujOM3v70U3xp3CE4/+Qy0NLfklbcnn3gSew7fE6+98RoGDOgPdzukbVtjnwff6TtDO5gT3dQPu5Dnmug4y5cvx7e+9S1s2rQpr3j7778/evTo0UW5InImy7gldUDtH9J9OPy2PRrJja38Q6a9MunYcYG335whNM/AmB4qSEjJ7HyFjcEALlXzzJme6ZCAYEpYhOs+So1NBCQC1UozDqbjMcbVXIpgYEyCMwZhxohMgkkOLRcEznlIQEwJmQRW1MMIm5h+UTI3hrXlEb0PunysoLi9Ni2iZARdmBpHWVFxpsSVOJRwU8A8UWwt5GSEso3wODfH4QmQa7GmtKLaWsSp00S1vfDR+kii2oUzePDgnMMmk0nwqPgOQRBEN+SCCy7Ahg0bcM011+QUXghh55h2ZI4/PrcF84499tguzgnRmTQ2NuYU7ne/+10X54QgciMX200KaeYUpT+n6KWvfvul2nSM6GU0bX+OvDvMMX7yySex+4cMGdKl5xVC4LYZt6XsHz9+PPbcc08AubyfEU9FcSWkEJBcWWQEBJjUv8+E+m3OmASX9g0EbbMTEILhy+Yv0a9Hvw5c3bbn2muvxYIFC1IWtXjzzTdx1FFH4ZFHHsl6Tx9++GFMnDgxpdxLS0txy83pRZBD8ychJF7+YCXakwJAHj7mzP1G98/ijDfR/e43vs2FVHMj0vy4D72bY+IIN3/DGJJNm1Oy8udZU/Hf196Biy++GA8//DDuvPNO7L///rlfy3agLSlwxxNvYfpjr6O5tR2AmRMBrKA4c+Xm5j2UuDYAMATqGDP79ae2OTBvOzW+J7ztn0cviAYwNK97Gy0bFsfmv1evXpg0eRLOv/DnOg036TJo0CB8uOjDjNe/YcMGO6/j3vHx7Qph26IzL0pPdFa363pujEELaZuw+qvQAtomWembkqw4MbDikxU45ehTsHlzuI5VVVdBSuHmhKS6N27u0bef6PlHlwvPpmKu038W3fycqf6SubnK2q21+P3vfh9bhpdOudSVXR7vRWWaA/Ptv42Njbj00ktjw11xxRVp08h2Dp+SolIc9N0xeG3+wpzCG874zRnYWL8BW5tqMKx6CPpW9Id7F8PUHdj7y6QpI6+9gXffQmME0x5pAx0z9m1dX2Gqu3T2S6bFtOE+ISQE2rFk/YdYtGkRWttbtX1atXtKa8Qt8gh4c7FQ9WRg5aCw8LWHgKvT0PPZfhPv2+ntPHvIVq5LQ5q0vLl4BjtfbUS7Y3/3evbbOHK1qc2ZMweXXHJJyv6dd945a1xDz+KeWCU/RbtIqnlrxiCkN3cskkhwptsT1dap9x2ZftdRvSMCSHAp9L0KtUSwRcecRcHaG5j3jEOJn7umMfos6n1R+6v/3GYYWvnlWtAYOpqed96DDjoIv/jlLzDjthlZ402bNg2nn3469tlnH5ozJwiCIDqdTp1xr+5dhuo+pZ2ZZKdBeSsMylthUN4Kpzvnj/JWGJS3wqC8FQblrTAob4VBeSuM7pw3oHvnrzvnjQc0aUkQBEEQBEEQBEEQBEEQBEEQBLHLLrvgyCOPzDn8tGnT8PvfxzuxfN3oSlFtK6Cn2bBhQ0qYooohafLgXB3CJ4l6eMhI2HB8CYGyEmDmL/t95UW1DVVVVXj66adxwAEHpBz7zonH4sjjjoSAgJBJJIXQsk9COaZJtaUc3ZIQwuwTVuRJObVJCCvK6e60CiOU45i5+7Ein75jdNRhOr5SpcTPVPlYF/8RX3tuuukmPPTQQzmHP+KIIzB16tQuzNFXmfBDl83JLEXgNZKEFQk2zrtqp223jGOlVXCQ7owB3/6Ln7NETB6yOLy1ffB+yr7imD4iF4pHjUrZ175iBcTWrQWlV1VSBe6JaUuhepykEBBS6FtjvksnUGid9HU85zLs+iA/jD6f7a1CPquee6Xv2A3nVA2kqXtp+gU/DQibvDvmh42Ml+x57T51kjhR47Si2l4fa/tn5+WJgAUoDkpQlihDj6JylBeXo7yoHKVBKYqCInt+YcrDlDNzZeT/Cf2c2Puot83YwneG9kcNofGCHTdE8qsfRev16pVN3Jgh5/FChscmH0GRH/7wh3j++edzDp9IJLBw4ULsvvvuOcfpFLKM2fOMEnIaBhB6ZtR+Fy56P0PH9YY/lgTk9l/IIA1VJdWQkEhKodseNYYWelvoZ0Xo50LYsbUrB9OOCTOO9kRWAeDbh43D4uWLMWznYXnnb/Xq1dh9t93x7LPPqTSdT73CEx3wtzNhhSsyBkKWCtPJFDAet+07sU0QQuCggw7KW1QbAO6+++4uyBFRENkemSzPYrwQi78vIuavp3qMULNJIySwHEqdhdIwC3oYUROuF+1w+7W4NJgVKeL+dy00rcSlOTgLwMH1fu97EIAzjoCpT84DcBYgYAECrj45D5BgCQQ8gYT5YwESPKHCMXM8ANf7EiyBIl6EBEu4P+6+m2MBDxDwBDhPIMGLvPMmkNDnTwTu3CavNm/ed3sN/h/8T/+4EtW25YOwqDbX4jHcK++QqDZDiqi2f3/9e0yi2l3DSSedhPr6+pzCPvHEEzu84CxBEF8vrr76aixYsAAlJSU5hX/ppZe6OEddS2trKz744IOcwt53331dnBuiM4kKQqajZ8+eXZwTgugI+dl0ckgCxt5s5qDN74TQzLpnzzE27e4wpn3jjdSFTznnGDlyZJee94/X/BHv/POd0L4gCPDnG//c4bQriivU2wVS226MrQDSvHWg7QtJfU+UjUDZLiQ2Nqa+M5IvJ554Ivr27Rv7l25RiTFjxqSN8+c/Zy6XffbZBzfccEPssTfeeAN77bUXfve732Hx4sVOnBXAl19+iblz5+LYY4/F6aefjqamppT4M++eiT1H7pnztTvLEcM/3v43ICOT8wCMILP+Me52p/w8DhlQvX0sJmwU83z5hjJ/bsaJTYu2Zshka0oK+43eF7c/pkRAFy5ciG984xt20ZTuyFNvLcdhv74H1z/4ClpaBRgCMFvWWiBbi1ub78wIZNtFyHxR7QCwi5XphTw98Wx1nOt03MsqTIdh/nntPeCo//eC2Pw/NPcBvL/8Pfz2D1eguLgYTpSVgUmGoUOzC/5/WfMlAIQWk1OYNliqd4yitghrRDA2Rfc+lxLQBoSAteFLuzKrZ6eE0Isv+39JPDT7odgxVI/yHtZWKaxNRli7pW/LNHZQf78EvHenovZOF05n2u2HxG8u/Q2+WPdFSp4mTJiA0d8Y3XnvRcXw2yt+i08//TRl/wknnIBDDzs0bbxc59kAtRj54WceBh7k3s9Ovn4yevfvBYChNdmKT778N5ZsXIwvm7cak7Hu49312lKN2uqZfw/0Xr0v8voHQomZctcHTXvt29CXb/4XHlv2CN5e/0+0JtvcMwIGSA6u5zuZ1POnkoNxrudEAc6AQT0GuHGJV+fUSbV93ORd6jroicVLKQBm6qbCCM2zUFmwUN5NOQkr3y3V4r5xdShqP4wezmJPe/HFFzFp0qSMYXKhuqRaPcu6rJIyae9tMikgmNDjDanfc1QLZUnzPOu4MO8xmnphBNNh3l8Mv18gpf8WBULlFy6I6DOYwb6q72uoEqYEkfH3o0D8tK7907U5LarY1taGyZMnq3IkuylBEATRyXTPN70IgiAIgiAIgiAIgiAIgiAIgiAIgiAIgiAIgiAIYgfjnHPOwXPPPZdz+Ouvvx7jx4/HUUcd1YW56t50tah25GSx4i2Jqp2zJBz9zmJOLMOfniNJwCVuObcfDtwtN0GFrwrV1dV4+umnMXbs2JDT1PdP/T6Sol2LRCnxKAhAMgbGJCA5GAQEGKR1A1TOfAwSXDsCCinAGYeQyjHIifbp+yMFGLgW4mPKuYeFRUEZGPRumHsrpQRj7jOKc+6L3/YOkAA20WW89NJLuOSSS3IOP2TIEDz77LNdmKOvHmG5vYydTapgqIzpKaJJmKZKRvpC32FROzKasIF1Wt6+iJqalH28qjJ9+Lp6tH+2OmV/okBR36I94uO1ffQRSg45JO/0GBgqiypR01qjtwSYNA7lSphBCSJy9V2a/khASAamHR5VH6aFuLVgn3HAVdvGKZopp1Ok9jUS2s3f1A+VA1hn2dDtz7GjyTLUiqvfLGZ/XH8XFdK2jprSj+WOg8EKLcbVZcaYEm5EAjIoQWuyBc1tLcr5PeQcHn9h4UdJqpEEU+OJtNvaWV/qMQRjemAgYcV8mfa+t2MGb0yRch+NU7TOn7nO6HaaS4gt30xccMEFeOSRR7KGM3DO8fTTT2PUqFE2/e4m9MhC33zndZkuoDpu6mNKPUQ0oGtfTbrMr1rq/qoxZ+cg29vR9uEStH24GO2frkJy4ybIpiYAEqy0FEGfPkjstitKDjkEiREjMqbFGUd5UQXqWmuQBMAEwJltPXRDEqixsK7XSmhbBTFFIxnTYvUcQj8PYEqkgQPo3acX3l36Dib96Bw8MfeJvK63paUFxx93PC7/7eVBu88PAAAgAElEQVS46uqr3PPk3ZPQsyPtTn0J9ubY+pm1L05Dl/Wbfp7z9Pnurs/eV40FCxZgawGLbowbNw5jxozpghwR6TC/v9OSbciT5TlkiFkcJBRJhpMwGyycN5NOOL9GWlu643rUx5ga93E9hgRz8w9cqnVPGAsgkFTbTI0xhQS4Hv9JJsAlg0CAgAkIJsGEaqsZZ1oQRY9ZIZWwj+TgTAuBMAFm22AlEGREQYyEBnSfaMSGICXAU8chpr2W+juDa8esWDUAIx2OiMi1L3bNtQg2fGFxHcYIZgMcnBvZay0YwwKXHsKi2izmPEZyxohxWRFthvAx/xrtfnfNfv0jUe3CEEJg0KBBOQuTDRw4EMcff3wX54ogCKLzOe644/D+++9jr732yhr2iCOOwIUXXogJEybgoIMO6hTh1ZkzZ2LhwoWYOHEiDj00vWBdZ7B27dqcwg0aNAiJBMmZ7Eg0NDTkFK47iAUThE+X23Ri0wrPXcpIeqwb2HQ2bdqEV199NWX/6NGjUVFR0SXnrK2txWWXXY677ror5dhNN92EA0cd2OFzJHgCRUER2kW7/jWubDRCCgT6N6L6jc5Dtja12CCwqXGjfdegUGpqanJejMCQaa6qsbExa/xf//rXWLNmDW6++eaUY/X19bj++utx/fXXo6SkBL169UJzc3PW+bHbZtyGs846S21kmGOJm19pbUvi2X9+4uLa+NHJe5gXMpB6QIbmYVIyYOO6X/J+CHdKJTirdvoTHSrnoqUu9rqmXX4jFr29yG63t7fjjjvuwOzZs/GLX/wCl/zmcvTrs/0Xk3j+vRWY/uhCvLt8HQAjhA3YgveFrUPl5QtqR8XOOUKi2oiIZRvRbSO0bQW7uXcelyYzx5NtqP80dTHYU354Co445ghwltDPqKkWbv5ltxHDs5ZFU0MTtBy2nbux83OMwephC6ntfJ4ANQOMgV4JaRu7hVe7PdunEsw1WTTi1hKSq/lEIx38xqupCxgAQKIoASlFxBZsDCFaltguQsr8x0Hbujx7s4lpbJVqctHZHxmz9q3HHnkMf5/195T89OrVC9P+MtWm3ynvRUV4asFTmDFjRsr+iooK3HLrLVnj58OQEUNw0V9/hXuvmIWtGzK3db+afiEOPPwAmCqnriRAY2sj/rVhKSpKKzG4cjD69xhg2xBVp/xrl3Z+V0gJrjp7z14sEHjPh71nzCtvU9O8+VcpJVpFK1ZsWY4lm5agrq3WzIjqtADmag6gj5j34RgHTEXljCHBi1Fd1tONTTT+fK+pS7CLj1sjuG1k/fhmTtW+uyLcYtjq7Qplk/RtrcaubxYyjq1DOdjK4+rnRx99hJNPPhltbW2ZE8iBiuJKfdlJJFkAbhoRSDAWgCUlRCAAoefBmXoXMSmSYJxBSA4mJUSgyo4zde3mvRIw3V6BQUim3m8EA7f7TOm4saO6HRJMMjDuFr0375j4ZWfuQbpnNFQLzDg1w3x1unF0puffxKmsqsSMGTNw8sknpw1reP311zFz5kxMnjw57X0mCIIgiEKgmWiCIAiCIAiCIAiCIAiCIAiCIAiCIAiCIAiCIAiC6AROO+003H333Xj++VQnoXT85Cc/weLFi9GnT58uzNkOSrZ35vMQMGMAauvqkEwmU47xoqgYqMzwPeqqJ1MzYh2tBACJ3/+wFw7fryz3zH6FGDBgABYsWIBDDjkEtbW1YJxh4JABSEoB5dsjwHkACalc9CSH5BJcMjAE4JAQDGBSuwYaUVMolz6BwsW1Q05gxkdI32MS1ya6M+vWrcOxxx6bk+AqAJSVleGdd94hoYscyCi2kA7r+ypTP33nQRjnQ5nSk9gmK+6eMre/M0VeC0W2tKB9TapwTrDTTmnjtK9cGbs/GDKkoDwEQ4bGn+eTTwoS1gaA8uIKbG35EhJMic1qh2wIBhZw1dtrAVopBGTAIKUWZGBa+NCKFUJ/10K1cP2M6ldgnSGd9KLpMrRDrXZoNOEBhPoT2+/4+2L6LikizpWR8HF9lHE+R6Sf8zZC9dKvvwzROu/iMsZQxItyrscMDCVBKYp4EerbGpCU7aG8xD0vUTFEaR5CZrLp/kWo5GHzbh1VwZTTtBHXNmlav+LwmMKWu3nAbbEX5nieC3/4wx9w55135hyeMYZHH30U48eP75Tz50VGLZuII3fM/rRxfXF3tSNt2xuGAUxCCmlD2HQYkGABOoyUaHnzLTQ88ACan3kWoi5euMOn5JCx6PdodqH0quJK1LRsBZMCnANSctVmaYxuiJCeozNTY2HBTBsjbXsVFQaAFpvnnGHWA7Nw71/vwZSLL4MQIjY/8ZcvccN1N+DlF1/GP575B4pLitOGs8Kl0bEzQ2w7FU4g5yx1DU5VILydS1QS2O5Snnrqqbzj9OnTB08//XQX5IbIxvYX145sef25HVf5AhVpxbVV+8ukHmfoBtkX19bKI+BSxeGMwwhcCwhwLanBoUSyJddnlQyQQmlESQBGjoPp3xhS6vGp2g8mISQHZxJCStXvaUETIyoEnQdp50PcvIoV8AEAr53yv1k5beZtM1MiMaLa/j7ObQpKZNsJwrDIcRYS3FblyZl3TEbOQ6La3YqlS5fiyCOPzFlUGwD+9Kc/dWGOCIIgupY99tgj+9hGc9ttt+G2226z23/605/wq1/9ClVVVSlhhRB44IEH8MEHH2D9+vU44YQT8Mknn+DRRx/FRx99FBJDvu+++1BdXY0LL7ywy9rUXIW1m5ubu+T8RNfRv3//nMJt2bIFffv27eLcEERmtqdNR80reiGj6UGCd8YcYweZNWsW2tvbU/bnIniYDw0NDXj/vffxxJNP4N577sWWLVtSwkybNg0X/PKCtL/f7a9s7z7E/55XlPBStCbrADsvqmS0BfREv/p1DMkCbd9hYBJgnKFNtGFz4yb0K8+tzesuMMYwffp0DBs2DJdddllaQdGWlhZ88cUXGdOqrq7GvffdW3BdkACeefffqGtuBQMPz5OG7l/KVcD92HZz16noN0LsPAhcWOmnI913puZOlNiz1HMm6rtorY+9jhefejF2f319PaZNm4Y7H3oO5/7uv/GTo0Zg/117x4btKuqbWvH4qx/h3v97D/9abUTcGUJlGDIiMjv3xLzvajsiim1Es005a+FsK6JtRLe1WDZjgd1vw8aJaoOjcc1LseX9+z/+HpwFoTZV2eLMPIzEyH1GZi2XtrY2Z8+Qzq6p1pHTW0wCQqpF6WwZ6cXlfHumXohVmUV0+23MJN5/0CLdpumXQlpxZSklVny8IjavnDPbJtk7FTH8miNm7hFmIT3bGEp7r4xFi+mwTGfYCCMzBny87F/4+eSfx+bnjjvvQP8B/VNsm50lrr1y5UpMnDgx9titt96KYcOGpY1bCBwcu+2/G357/xQsfmUJVry/Aps+34xVSz9Dc2MzKnpWYI/Re+CcqyeirFK/s2cX6lPztgzKHtbQWo9/bfoXVgYrMaBHfwyoHISq4io4kW3fDCTg7p8M3UlVllwtjAgbITT+MGUvpcT6+i/wydZPsKp2JdqSrToe14uAS9sfcsaUsLO+cuj6yiEBydHeJvDmU2/gzSffwm4Dh+PMJydYs5uP9PJ5zo/OwVtvvZ1bYWebn4/w9uK3UFRcBInwOy6F2Mmj9XP9+vU47rjjClpYNQ7GGHoUlaO+rR4QSQgeqNGHXZTYLMTOIIWA4GphTAGmFunQEvtSMEguAKkW0QysUDnTNgM4MXIzZ8CYe+8A3iKfPN3zGM084FXH1DKLs73GkJNN3tgPEH53IsoJJ56Ak04+CfPmzsua5uWXX44TTjgBgwYNInFtgiAIotMgYW2CIAiCIAiCIAiCIAiCIAiCIAiCIAiCIAiCIAiC6ASCIMADDzyA0aNH5+xUvm7dOpx33nl47LHH6AVxn2xFkeWd/jiBvmeeeTb1NDyBoLQ6h5MYT4Povsh2RFT7tG9X4KzDo8LdXy/23ntv/P3vf8cpp5yCi6++CCP2Ho6kTDpnEaGcgKTkYAzggmlHvCQADiYFmFIMBEMSHBxgWm5KokPi2iqUcVQzPnXOYYXEtYnuRnt7O0aPHo2WlpacwnPO8cILL+QshkHEEW77CxZqCIkxQDvqhkUWoB3pbFCt8mucZLuDsHbrB4uAmEUqikamd3ROrl4duz/o16+gPAQD4utz+6rPCkoPACqKK205CynBtAci8xwlGWPgUkIwAS45BNP9izT3TzloSzDrzCpt76AdX7VwAyK3Uhqnca/TMAtJhNwStcOl6eZCAtvpxF2j29G44d3IKKpt4nqi2sbxF2lERwDlMFvEi/J2lFVxA1QWV6K+tQ4tyVZ1WoZorlxeJcCscDAzFwtd/O47lGOzuVOw4wCm75V0DundUFz75ptvxrXXXptXnJkzZ+Kkk07q0Hm3FXGO3qGDfvFFh+gZE9Y1M/J82G3d5nLeMdGb1vfew9ar/4jWf/6zQ+mko7KkCrJOtze6PLgR12bQyg9KUIYZERFoqVXJACZ028XUggEQEJLrcTIgoOVG9PM06Wfn4KCxB+N7R38PdbXZBcJ9XnvtNey68654+bWXMXy34W6Mnctz4DmYx1JAl9xlePotdjvXqOQs3iW89dZbeYXv2bMnli1bhh49enRRjohsbC9xbV+QIpREpD+38wMmjhW/gBZhcRk14toA1DhCi2vbsaZue5nXH3EJABySCT23oRdxkUYoW4luy5QrEUrEhznJNyOzw8we5gsESfd7xNs2cynhe+B9D4lrM7vJ7L9OaJvpRZ3CwtmeEHZovyeozfzjHJwBjPFwvIiotirs/ES1ww22EzQiUe3OZevWrTj00EOxePHivOL17t0b5557bhfliiAIouvhnGP33XfHxx9/nHfcK6+8EldeeSUOPvhgPPHEE+jfvz8WLVqEyZMn45133gmJZ86ePTtjWjU1Nbj22mvx7W9/G9/5znfyzks2amtrcwpXU1ODxsZGGmfvQPTunZto6MqVK0lYm+imdJ1NBwxOUDs0r2hsAJ7kYDeY72lsbMT06dNT9gdBgB//+McdSnvBggU4//zzIaVEQ0MDampq0oYdNmwY7rjzDhz7nWM7dE6HKuWSRDFq2/Svem2nkFyLW0o1GyoZc4umSgHo3+ZMAmvr1u5wwtqA+q158cUX4+ijj8aUKVPwj3/8I+/4EyZMwNSpUzF4yOCYAEg7vxKdkXjo/33obFTeXHX097RkkZ2xJ2QIR475tKLR0Vw5AW81Hy6cIUknn2zLb17bUDTie/ifl1bhf15aiZFDq3HSIcNw3EFDsevArnkHqLm1HS8tWoUnFn6M/3vrEzS26PEf456hyy9gv5zszIxXVk782sXVotlRoWymjyFQ2zqsEtU2afii2uo7fIFtSNR/klonDzpkDIYOGwI7OWOqjTZ6GvvcAfvvn7WMpJRY/8V6DBg0QN1eT2Ta2Uikq5fGXinMuZQ4rmRaiF+lCjtHJpygtrALJjtRblXcEkKo8G3tbWnbwGQyCSWUDf0c6H5EGywZ3DyUspuY3GjxbMY826u082uhvgZG9Jlh65c1OP0HZ6C+LlXY/Je/+iVOOuUka5PubHHt+vp6/OAHP4hdWOHss8/G2RPPji2jjiBkEpASFb0q8a0TxuJbJxyiFjwUEvVbG9CzT0/wgIFLt5wfGJQtzLyDpoWNTTm3iTasqVuL1XWfoay4HP3K+qJ3WV/0Lu2DIp6AZECgr9+KoYfsyAxJ/W6BaYckN2MEiZa2JnzRuB5f1H2O1XWfoTnZrJ9tlVYQcMikeeQZOFN119jrBKDrBkfd5jq88NCLWPTCYmxcu9GOUU489iSEGkD9r7PPKb7YsB6rP4t/j6PD90YISCnBeWD7DWtnT2cfzND/mLw3NDTg+OOPx6efftqp+a0orkBtS42yD+v3PZK6L2FgqlvhDEyqttMtkKkXtTRz8HBvWkgpkZRJBDxhe08jrm3uD5MqPtf3hXvloIaY3pjStmkuPrKsh5xtHFzQODkSN+5e3nrrrXj+uedRl2XR6ZqaGlx33XWYMWOGSrMbjJ8JgiCIHR8S1iYIgiAIgiAIgiAIgiAIgiAIgiAIgiAIgiAIgiCITqJ///54/fXXMWHCBLz22ms5xZk7dy7uueceEg0xZHtHPst7/XGi2hLAvHnzUsKW9NkbjBfHJB4VEop6cMjwtnTbRlR77yHFuOrMXpkz+zXhxBNPxNx/PI5B+w5EUqjyARdgUokWKgcRCecqogRkk1J9KgFtqRxTmAAXHOAkrk18/Tj88MPxxRdf5Bz+9ttvx9ixY7swR19N/Mc1ozNZGnHXFJ+/HPzRjHOdf14ZSbM7CGs3p3HQL/nWIWnjJNevj93PexXWR7LSUrDycsiGhvB58ng2ovRI9EBSaudIKbRzsxHgNaILWpSWGZFDwIhpC8a0Eyu8eLqvkbp/4OZm6n3ME2b0+xzAukADsOcxTtWqECIXkKfPY7ReszT74+p/SAxeGgdH53DslQCAjolqu/wxVBZXQbbWoqW9OXSuSIbtoh2w/bdxqDf3Qpcv0+IKxoMf9qANax85icLEtUNZ6zxx7dmzZ+OSSy7JK87UqVMxadKkgs7XYTI2o6nj9qxY0RoZ+rTiNjF1MdwuKyd35WDu6qr/LShQWFu2t6P2hqmou+uvSF9RO05VcZUW39ei2ADAgABcO+crEVbGtEg/02Iy+rkQtk3RzvxMPRduzKs8uyVzdXW//ffFshUf4Zjxx2LJ4iV55Xfzps04YJ8DcO+se/HD03+Yctye1/yk8n/EdV0xdj4mr762SY75J2fxzqe+PlU8JB19+vTB4sWLSRSuG5CTuDaQvtPIIL6hDqeKa7vxWEwS/gZz+Usnrg3bv0fEtWHkbaDlndRch26tAalEfzgAIc0YxZw3UBIdUs1pmEVgBAIEzF+UR6h2m+l+AUqAR43Z3OjM/AvT7EpvW0/J+IuoxJUh4ASP7D7mtozwtQrH9fQMB/eO+4Laap8J6wlwaxFtG0f3bZ40tyq3PEW1QyLZJKrdqQghMG/ePJx77rmoqamBEFnUXSIwxvDQQw91Ue4IgiC2HX/+8587tLDVm2++iQEDBuCnP/0pZs2alXl8lIXvfve7aGpqQmlpacFpxHHMMcfkFE4IgXvuuQcXXnhhp56f6Do45+CcZ+3HV61ahTFjxmyjXBFEZraVTSe8DlFkXjHmdQK+nX8XTJ06FevWrUvZf8YZZ2Do0KEdSrupqSnrQvPHHnssTj/9dJxx5hkoLvHex+ikYikKitV9YOrXNYdayBvQ90T/Zpf6J6IAEJh7BWBL02Y0tzejNFFYH3nNNddg48aNnXMxUIuV58O+++6Lp556CkuXLsX999+Pp59+Gu+//74S8o0QBAFGjRqF4447DhMnTsRuu+0GoDBBTTMnsnZTLV78YCVCk6Eh0WfmbdsZAyD0G9tscxcn/qRKt9aKMGuxbvdyRziwL66tr5GxfOXVGCr3/B7KBo2y9rBlq2sxdfUi3PA/72PXAeUYt+9AHDyyPw4c3hc7DyhMaLuhuQ0ffroRb//rc7y2ZA3eXLYWTS3tXjY82zDzvth5GX9uxi9vI5xtwpv9voB2nKi2uidqO4jcIzNv49/H8D0Wbc1oWP1SynWectoP7JyZSkfPmxmbnJBgnKPfwP7Z5wcBLHp/EY4eeJQ3L+bmvIwIthXEDtnjVIwgSCDBA3AEauxjFnyDm8uTUi2+nJRJJEU72kQbWpKtaEu2KduwSOK2v8zALVNvTZvPltZWLd6t6qstNWPWYkwLbcMKaVtbJ9w8JPPaLmfM9K5JAu3Jdpz947NjF/g58qgjccO0G2Js0p0jrp1MJnH22Wdj0QeLUuKOPWQsbv/v29OWUUdISv3umcmRLpogCNCzbzUAVdZ2wWau2h3Gdb3jao7SCmzrqwMDhAzQ3NqIz1pWY3XNZ4AEyosrUFVShYriSpQXl6MkKEVpohjFiRIkWADJAgiZRLtMoi3Ziub2ZjS2NaG2tQZ1LTXY0rwFda21qjpogXXG1PtxkAws0NPEOr/cTNEyhqQ2Y69e8hn+30P/D8ve+hgNXzZEiwQAsN/++6mFGFPaePf+QjZB5o5izHuB14b59SbWTh4zlvJpb2/HWWedhbfffju0PwiC2L4vHyqKK5RtVTJwyZDkQMACnVMltC31guxcqj2C6fl3kQQC/S6JkGBcvZ/gLALuzUR7r/U+AbcQuLVcmHdCos2sLSZp7Q7meMozbWy+JqJphqwdIItNMu4epAketvWrQIMHD8Z1112HX/3qV+nPoZk9ezb+67/+CyUlJSo9spcSBEEQHYSEtQmCIAiCIAiCIAiCIAiCIAiCIAiCIAiCIAiCIAiiExk2bBhefPFFXHXVVbj++utzinPJJZfglFNOQe/evbs4d92cbO/GZ/HtSyeqvWzZMjzwwAMp4St2PT4m8ehJop4bMhxWujhGVLushOHm8/qgOEEv+xuOP+YELNn4IZraG5UzheDaIUiASw7JjWOQcqZT/yohbeUAxZWTCjgkEyq+EdcGU8c8cW2Tkrl/DEYgULuvkLg2sYNx0UUX5bxgAwD89Kc/xfnnn9+FOfpqUYjzuPVDi4i7GnG97OKucP5zYUWG1DS1U932RDY3o+Gxx1P288oKlIwblzae2Lw5dj+vrCg4L7yqCsmIsHa68+RCWaJM3TApPcFC7fQoocS19QINUhphQ/MJ2HGAFmkwIoWMSe8YAGaEa11/oz6ds6OpIMw4ucdpAiCmvzFOkGDp+yKk1nUW2s/ShjPXZ4QJXT7j67pKm3VYVNunsrgSSZFEm2gFUvLn+nHAOaBLLXIpPYFt079DOk0C83QyWwwMQkhwbi4S+YtrA6H+vzPEtZ988klMnDgxL1Gt3/zmN5gyZUpe59mexLh5hw8WUJ3UENOI3uudVlTBBHLPsXKWzg9RV4/N55yLljz66kLpUVQOSKYltTmY5wFvREsZBKQAJAOEYMqR2ywQIBnAhBb5Z24BAVM+zOuzdBslwVBeUY7X334NF1/4a9w789688tze3o6f/OgnePmllzHjv2eEHLwzkouDdwwF9etps5BnpfNPnUEEICWaNCIv9KOhM9hjjz1iRUSi/Od//iemT58Ozrf/AiaEwjwDWQW20z0qYZ2cmMPx4toqirQ6FdIdDJ0zm7i2a9s8cW1mrkcJQ9vFw/Q8B2PcqqZwM8aEFucA7EIt0iir6EVdVPsdqJzYMahedkFK3Z7rMYz0hbXh+kV/nx7ryAzNEPO+WTFqQOXJfjI7lrX9EmP23ioZprCgNnRoK7DNXOpWbtukDWbj5COqbY+ZKyBR7Q6xZcsWTJ8+HXPnzsWWLVuwcePGDovYXHXVVTj66KM7KYcEQRDbjxNPPLFT0rnvvvs6JZ2ysjJceumlGD16NGpqatC/f3+MGDECzzzzDJYuXYpkMomjjjoKxx9/PHr27JlTmuvTLKQXR65pEt2HoqIitLS0ZAyzZs2abZQbguh8Yn9vxsxz692xNh0/pIvv2QlQwJxSJ7Jo0SJMnTo1ZX9JSQn++Mc/dvn5Oefo168fSktL0d7eHhbWjpLu53/cKxoeCZZwv8fBrW1C6vcCzH8CAlzbCeD9hk9CYE3taozovXtB13jYYYcVFK+z2XvvvXHdddfhuuuuQ0tLC1atWoWNGzeiubkZJSUl6Nu3L3bZZZf8FtnIYU7zvqffQ1JI+8vfVHemXvJQ9d/MpdiD0ZPEbZuwDL7gtrTmMiVCq+ZlTEa5m+3R8zMqE3ouHAyl/UehdNA30LzunbTXlKjcCaWDDkDJgP1RMmA/JHpUQ0rhFuSVSZvDlesbsHL9vzH7uY8BJlFeGmD4oCoM61+Ogb17oE9lKSrLilBaHIAxhvZkEg3Nbdha34KNNY1Ys7EWK9ZtxZpNdRAyonAbKxYOuEkLf0bGLy9zzMyNMC+MnnthTihbfefeviBmv/tjjAMscOkxX4RbnXnrkgcg28NjCM45Tjj5+FC7qObLdF6lWpzYtKFFRUVobW1Ne58AYNmyj3DUsUfZUhBSAEzaxeYApoSFddrFrBhFQQIJXlSQ/cdHQuLzdWvxwJxH8e5r7yGRSKC9vT02bENDvVvUDu6xsjZgLbbNzMKowiwCLe08mJrvM3dWzzwym5I+LnDJRZfguWeeS8nD3nvvjTkPzkaQCF93TuLaOdo4p1w+BfPnzU859/Dhw/H444+jtLS008Vy20U7pF5WwW+vrB1bz8NKcGVJY5FnR5czB2DEtaHLVmhbPkNgi0Eyifq2BjS01UMYm7G+OQLaGGf6IKbmfpVtWbieSQplh1CvrsEsiAjJvfwDAgLlxeUYVjkMfcv6QDQBq5aswtJFH2HZ6x/jo1f+hcbGxrRls98B++h3Gzwi7XqXT18KdTKe4XlLK66dhksvvRTz54fr2Z577onvfe97mD59esFZBYAeiXIIqWqL4ByBfmckKZOw9SIpdFsl9HhCvT8iGMB1eHtl3rsDQgor0m0mqkPXbsaNdgF2Z6eQZoDqvavgeoTcbKzWHJCP3bTA+uHn6fyfn48598/BW2++lTFOXV0dnn/+eRx33HEuHRLXJgiCIDoACWsTBEEQBEEQBEEQBEEQBEEQBEEQBEEQBEEQBEEQRCeTSCRw3XXXob6+HrfeemvW8LW1tbjllltwzTXXbIPcdVOyvROf5R3/dKLaUkr87Gc/izlfgKqRZ0YSjztJ1GPTCysjcbWz15STe2KXAUWZM/w1g4FheK8RWLzhAwgpILl2atVi10xI7UCiHEIYV85EXCjHEg6pHZe0gCATgAzAtCigFd424tpw4k5GKIoBVujKOEoVLK5diFBmgWKQBDFnzhzccsstOYcfNWoU7r03P8FLIo6wh2HB4tsRTVhY4T3orkS69kR7fTPtcGfcbKVUwnvbk4bZc2LFq3ucfO6uroEAACAASURBVDJYSUnaeKKmJnY/69Gj4LzExU13nlwoSZRqQW0BJd6nhQil1ALazB43Aohc6sUfwLXYoedEqQVqAetCC+MKaR3HvX4GcKIddgwTJ7Ca2gWFydLPdFhU2xP/9gXC/XhWHJwBxZ0oqq3yy1BdUo3NTZuVI6v/LFntAFXaAlD9vJUQ4MZt2T1LVtncJKMTs+OAThDXTvEHLlxc+9VXX8Upp5ySl6j2Oeecg2nTpuUcvtPJkNW4sXtWbFvpni+9w2gQhNJPrctMPdvCH9N77bC+j/m2t7KxEZvO+hFa34kX5WAlJSg9+miU/se3kdhjTwT9+gJBArKxEcnVn6H13ffQ9Gyq4EE6GBh6FPVAXWsdAL0YDYR2uFfthgCgFV3BtOO2ESWVUkJAP8O2rYLud3S7pqIq535vLAzGcNOMm/Afh/0Hzpt4XlrBiHTcPfNuLHx9IV5+/WVUVFQ4h27zzJhb0wGn7c4m+lshz8jQkbP+nrVRyGG8U/jGN76B//3f/80YJggC3HzzzdsoR0S+2HYnHdnaigzPXZy4tr/fSA6liI/o86YV10ZIngVAZnFtCQmu5yyMCJSQWviJMUCodtmIFAkwcCkABtXq2zGMEWeRWkRIi8LoRtUX2da5sv8aIQ9/gYlM5erEsJgtCzP34sZdJiQD426L66NWBNsT1FbbSjCbudguDPNSKEBUG17OTHqh+0Wi2jnT3t6Oc845B7Nnz85rXJqNs88+G1dddVWnpUcQBLG9mTlzJs4777ztnQ3LjTfemPH43//+dzDGMGHCBMyZMydreuPHj8/53J0lNE5sO0pKSrIKa3/++efbKDcEEU8uc0ApYaJztVl+B/lz3d7O0Hya+lEVFcU1B7fP74PGxkZMmDABbW1tKceuvPJK7Lbbbl2eByEE5syZgzlz5qCyshIXXHABrvjdFWo+sIPYRZu4ttUIbuftJdQcvoQAkzxiyweSUiLQthkGhjV1q7Frz90Q8I4J7XYXSkpKsMcee2CPPfboeGIZ5lUamtpw//PvRwIzPVeg/+zvY//3t1toy4S3wtyhcNnm57207TPqlk1z+VDbRqy078EXY838n9hnNlE+AKWDRqN04IEoHXQAgh59oGyyAmqmXTihU3+RTjMfIwWUuLREQ3MSi1ZuwQcrN+v0jRFYuu+ItkvGhhU4+0TaCS/vmllkG/DKFXaOxv9jVqhcfZpyjhfP5ipPsfuZTcPF13NqyTbUfjwvJef/cfh/oN+A/mFhY2/+RAnVukvrUV6WVVh7xb9XussX3jwXtFEDQHFQjGJejOIgg7B/ATAwDNlpKKZMmYIpU6Zg06ZNeOyxxzB79my8/vrrobmSL7/cqhfVY+55ssZVae+l1PlmMHYZM/cYFth2/zirM2MMf5l2I+6JWQx18ODBmPu/c1FdXa33hBd+sLbeiG0zHxvnrbfcipunp86x9+/fHwueWoD+/fu78J1o+2hpb7bPpgAQ6PlBk0cGCY4A4BIcHPZymJ6bBYNk3KuKgbkTykYohX2UpJBKPBnqPYCAMUimZdzNi22QkF4e9LKJAAt0+yHVdyjhbM6ZJ8gNnTmJPj36YfSgb2LXnruFyvrAXUbjpO+dDEAJEd99992YOnUqNmzYECqXktIS7Dp8N0RGJt7cNdQzsw3mMOPeb8nZTh7pg2655ZaU96X69euHp556Cg888ECH81peXGGfVSbVgpeQSXC9iIdk3oIdQoDxQNcx1WcIkQRLcGV/lVItHumVg2mfmK5Dql02QvkunHo+zP1xdSP6rmJYmNvFTwmL9GNmKaSdu+9MTN6CIMBf7/orRo0alTXO3LlzQ8LaANlKCYIgiMIhYW2CIAiCIAiCIAiCIAiCIAiCIAiCIAiCIAiCIAiC6CJuueUWtLW14Y477sgp7MUXX4yePXtug5x1Mzr4Lny8MJ9yOHju2efw2quvpcSpGnESEj0GwHljxDkTRB3bvLASoW2pHfC+uXsxzjq8spDL+MpTlijDThWD8VndKgghETAByZSjqnF05AgAJsG1kKXQTksAB2dJCKnEtZWAYBIcgXI8AgAtKshZoDWhJJTDI1fOKzD+QU4Y0IhuZhXKlGFnMuvI4znkhuJHti2dpTlE/iNfGxYtWoSJEyfmHL53795YuHBh12XoK05YHyEPIT/j44bIY54mCSnDDozCc7KVkNaB2I/fmQLF+ZLcuAm1029KPRAEqJgcs3iFh2xsjN2fSYw7G3FxRUNDwekV8yLtFAlAO0syLUIrGdPihFL7wEsrNKvuk5Pv9V3jmdfXALD9iHGOl9b53asLLNK5+GGV+qJLw7ljwooHpCFeONI/lsa50iTtiRi7vhDpRYwZUMSKrEN9Z8IZ1+LaG9V5hemvdXalEQhg+n8jNCm0kzTTAsQMkFw5SOtL5UzdOZNYSFybAQWLa3tl6ZejX3bZnu9FixbhyCOPRDKZzLmsTjrpJMycOTPn8N2DcMPXGQsaqISka1t1GOfI7LQXpJQIeJ5uVlJiy0W/jhfVTiRQef5kVJ4/GbxXr9joRSP3ROnRR6PqsilI5iFKVV5UjrrWWr0gABCY8S7TAqpQ36UU0PILyvFbGmd+pr9rOVZmZBhMq6A/rQ6FllvQ5faD007B6AMPxBGHHonNMYsuZGLJkiXYZcgueO7F53DgAQfmFTcTXSGqHZd+hwS2cw1ODuMdZvz48VkXLksmk1i/fj0GDBiwjXJF5Mv2FNdOG91qW6QX13YpqUyaxQpgw+hxig2uxxDCjEu4bZuZlWFR4xFpxy/Cfmd2QRi9IA+gEzdtvBujQvqy2p7YNpNuUONUP/SleIUszbYR9vGv14y/3KcalSnhJsZgx2lmvxpiORFuI6jFmRvTGaltJ6TtUmDeN4TOa757eTM5JVHtgvnkk09w8MEH5933Z+Pcc8/dAcetBEEQmZk0aRIuuOCCWFHT7oqUEvfffz9GjBiBq6++Om24efPmYfny5TmlWVZWhqqqqk7KIbGtKCsrQ21tbcYwX3zxxTbKDUHkQ4YfgYUmYed9oRfrSxPO+60lpf591cVzVXFIKfHLX/4SS5YsSTk2duxYTJkypVPO079/fxxx5BH2nPX19fh87edYu3ZtSti6ujpMmzYNjzz6CObPn4+99t4rt5PEFZ9nmPB/y5kFptxsJ7e/k5kOL5hAAoGd/WQAkiKJ1XWrsUv1LvkWwdeaWU+/i5qGFlgB7NDPYSMGKo3Rxf42dx+euDb8bR5Jxx1z9rVokDg7lPmRz+AmRRiKe+2Onc/4PyQb14EV9UBQOQhmrkTVIiWIbR57czLGAki9sKWb+tHzFlpE29kG3bslgLDzM9buZPPmWRbNpdqJotjKn/LJ/H2+CKt/7fDFy7n6bgSymSn3QO3T4ttMbzvx7MDFNX8sev84ti7+O9rrVqfk/KyfTPDmZ7z5E2NjlW6ejDGGntW9sPXLzIspr1q1Ss15CV2SzNh/GMqKylAcFHuzRl1L3759MXnyZEyePBlLly7FjBkzMGvWLDQ1NWHzpk3KhiPNnKO5O7pEJIM081f6GpgWhjdlZmzR3Ja5E90GGGbd+zdce/W1Kfnq3bs35i+Yj8GDB+uiVsLPtl6bmUtpHpM04toRfJvmgw88iF//+tcpYaqqqrBgwQKMGDEiNX4n2T6a2pt1Pp2dF8zIxqv6L5lEYES1VSHrd8YCGEl49TyYa9ZznpLBvKbGONQjAgkm3ftrAtyFYRyC6X5Il7OEUG2Hqe5CP+tCLeINBrUwhC7PgAc4aNBY7Nt//6zXXllZiYsvvhiTJk3CRRddhL/97W92Xnr4iN10Vxmz6Ad0C6cXYAyNazRn/OgMzPjrjFA9tYZ4/ZwaeyNTL0zY1gzMzT0bO2XoGbSvNETqYJztzcvavHnzUupZaWkp5s+fj1133TWt/SCfBQHLEmUQQgJIQjCJAAA4RxICjDOrRS6lXsxDCt2CqwXXAQkIYUXxbb9i2lsp1RoATOrnPfy+hROy9/sQhIWvM10OQ/hdFI0V9jfxmfeZ4TGMK7uMz21kbt3c0/323y9Dph3z58/HHXfcgUQibKMnWylBEARRCJ3/piJBEARBEARBEARBEARBEARBEARBEARBEARBEARBEJYbb7wRI0eOzBqupqYGt9122zbIUTcjl3fgM+oouYMsZv99s+5LPSUvRt9DrvESTlHfi9lO8aL1zqS+JwKGayb0SZ9ZAoOrhqAkKIWQSSSl0J9JCCn0drv6DgEhkupPCv0nIZGEkBJCCkgpIWTSOSpDKLFaCN8V0ToNCePMbFwbjaCivp0hUVDAE7Y1rpAuHrx4PlFhrq4W+CO+2tTW1mLcuHE5C6kWFRXhrbfeQmlpaRfnjDDEOuQ5v34VxjoDpoaLSdFLI9xWbTenMSmx9be/hYgRU6k4+ydI7LJL5uitrfEHiooKzhIrjomb7jw5kOBFSnxWCuV8bfsRJVCrRLTNMbOYRsxxIawjqjB33gpwO0FDiUi/EulfbN9kLzjLBWTQ6BC+46zXfbnzMu9wJBG/Hnp5zCiqDYCDI+BBlkwXTnFQjB5FFXpcIPW4wDnqqjFCEkIIGwYQEND3WJjw6j4a517zaccV0l2XkBJSqPCdMWbIZ7ywcuVKjB07Ni8xrkMPPRSPP/54zuE7G6nLKRfixu9pEo2NaOuzN6yPT8f36A2P431xUZ6nIHzDQ/+DpgULUvYHAwei/xPzUX3F5WlFtVPi7LRTzuctLyrXz7eqy0mh67dpj7zxs23RTDsHqcfMbhTt13dESkVrBwGANwaX2GX4LvjXymX41rhv5ZxvQ11dHQ4ZcwhmzJhh98lww+LuDtPPdZb/thXbKg/5OP0TqRxyyCE5hXv++ee7OCdER8k6Bs72qGSInk5cx4l6pNGYMFoivkCzjMtrSCoHDADn3ApJGxEku6X/Mf9xFoAxBs45uJGFYVzJFTGu/5gWodbbnCPgaj/TYkgcHIHe8sNxFrh0EIDzBAKuwnOY4247YAECHiDQ31VcLw3OETD9h8DF9/Po/8dYKK6R0ObMiWYZMRxb1gzhsvO2wVyJOg0REtX+/+ydeYAUxdn/v1U9e7ALu7BccnnhgeCB4oF5DYpiVEBERGPwR7zPaAQ1alSMR6JR38RIYjzwVSTRgCKC4I0XwZh4C2qUeEBEQFiWe++p+v1RZx8zO3uy6vNZmpmprq6uru6urn6qnm+1FK+88goGDhzY4qLaF198MYlqEwTxnYRzjvPOyz4ZXXvlpptuwvz58zOunzRpUs5pTZgwoSWyRLQxxcXFDcaZN29eG+SEIBpHU2yLDcYzwdH+YK//JjHZ7fSKcPfdd+Ohh+JjI7p27YpZs2Yhrxn9Mj7Dhg3DwhcXqmXhQvzzn//Ef7/6Lyoq1uOJJ57A8COHx7b54vMvcMThR+A/y+KTM7h3vswFF12l+mzMOABnlxfSCHtq+6bpYwPgenacHfS/m5YjLXKf0PJ7RcLp2LJlC26/9SYATImqhoRXmVMxk+5d3X9DT745onEjxn9lLdBxmFa6VdeLnWgVgJHUtcLPdhJWNXEZeApBhzLkdR2AVMmOVjDaCkjb72bbQC9aXJpxPaGstx0LABaAsQC+8DRjZhuXhs27XtQ2ZjF2kcDbr1rc+vCny4MvTO7nx8Wz342AthXODrxyU9vERLXtcTOvbEzZq20rv1qMinfiY93679EfJ5x0AkwnqRFChrSn0YrQqvsV6NGje8I1EmbN6jX6nlb9BwwcHVJF6FzYGQVBQc72nJZm4MCB+POf/4wVK1bgyiuvREXFBi3ZLlUfJUz/ivDGR6Vtv4urswT8/yElhHBpmCfek3PmYvLFk2P56FTSCXOffhID9toTgNcz7fVh+nWheZRJGGF5Geoj1iu9rxLPPvMszjzzzNi+O3TogPnz52P/AzJPqtoSfR/b6rbafltp1av9PnZli5S6LmDGusqdkDaXDFwqWySDslEGLAAPOAIZIOD6XtbrlG1T2WwDntL2VGNb1TZRHqg7TtttA3C1H6bv8oCDcWOLVel0LCjBmN1PzElU26e0tBQPPfQQpk2bZp/vu/TfFQLwrjupxt5B6H42ERozF8OMewj96XF4EnryaQkI6Osx2q8HK9gtIcH1RBcw56WRfeVvvvkmTjvttNg1M2PGDAwdOjT3wmqADqkOgJ60Ekn9kubYpIRgAsKMCdHbCMCOSbD9tPpwJZMQZoyBf4yhDnJpr13pr9fjTKS7SUOlZO/hhLLL2C6OtadkbEkiazw3+CSWh4ULFybnw6O8vByLFy/OuF+CIAiCaAwkrE0QBEEQBEEQBEEQBEEQBEEQBEEQBEEQBEEQBEEQrUhRUVHOAiF33nknNicIV35naTVRbUVdXR2emvdUbLvinY5GqqhHhh1YZcQsGTDqcmEBtf93REfs3rtlHFK/qzAw7Nq5v3UQS2uB7bQR1BZaBFBocW0ZXZQ4pnUks04pTv7PiGVaAUEAvkOtdfLwlRh9rUXvnFox1EaIa0dpS6E/4ruDEAJDhgzBli1bcorPGMOTTz6J/v37t3LOvnvkco/G4iQ4nPmfSdsnrTJ1kvquE45GjPqPtzHbHv0bqp55NhYe7LADSq78RcMJZBCGb5b4XJCKBcna3EWHY8nxwDolCt8hENpLFJEwICLOYJ5AMvxMkV57IfIcCaWpvJm1s6R3LRk9gAwi2zLqPRktkwTnTF9UO8nxMrR9NlFt5rYL50MiL2j9tlBJQQk4Y7o9oV2C7aewYttC+JNzqPaBcWU1ItzuXJh2RuR8+i0Jcz5kRIDDLxe/3HzH82i9ESnzpHOwdu1aDB48GNXV1TmXzX777YeXX3k5fP1kW7YDzal3o/VtqE0X3V6Gt/XTld4K3yk5aISwtigvx6Ybb4qFBz16oPuTc5C/X+Oc4BtDh7wiW2eZesuIM0TFtGGc5eEcv037Wdhr2VsXfQ9ikfPhOUzn5efjuYXP4cpfXtnoel0IgcsmXYbxJ43XTuUI1S0tQdT9v7F/zdlfi+Q/ixM7kZ38/Pyc4n3++eetnBOiJdje4toJjxPbHgiJf8l4Xq0ItBGHkkqghjEGxt0D2Yhmq2juu5WWZlpM28SzwtpK5MiKs5j/WaDjME/AOlCiLVbY2gjGKDHuwEvTim9zbz9gLhx+/ECJznhCUCY/obxq0aWwoDazQuNcp88ATxjclIWL58rLE+ViNtRpcZnf5lyQqHaTmTVrFkaMGIHaZkxmFKWwsBCPP/7493OSSYIgvjf86U9/wqeffophw4Zt76w0CiklTjnllMR1y5Ytw4oVK3JKp1OnTrj33ntbMmtEG9GtW7cG4xQUFLRBTgiiYZrbGvdN+YYG7Tr+DH/MvDdGbL2ypaxDufPiiy8mTn6QSqUwe/Zs7Ljjjq2yX//dqbRzZ5x44lgsfPFFTJs2DUEQnoBz/fr1+MlPfoL6unq1beR9Str/4vuIBqeFP9G2tW56iZhJBt35CY8nkZBgqBO1WLF5eSOP+juCb/TIROQmu+N/78Dqpa/rdeGOBqeDrcOkE5I2Atj2ejF2eLOR3di3z0c7MiKdZaG8uzgsFF+JPxu7gRHYtXlmnuC1EddmToTaCW+zsMg04wBSMCLaRmTbiPD6Yt0qvhHKToXShL9/ZkSug9BiRbY9UW63BHAC39zbP4Mv8m3FtllEuJspkd+kYzbHGypHu86cT2Dzf57C6hcvQRK/nPJLpFIpbQtz1SfjsJ1uxmZmbDrdchDW3rB+A4SUYBwoSHVAp4ISFKTCbZPtJa4NAN27d8dtt92G6664DkWpDpD+OCiz6D5LM0mqWq9FtoXrw3Qjn8Lhzz/7PM49/VzXt6Ip7liMOU/NwX77D3Z1o9cPFJsg2Hzqc6NqRtf3ltTH+eorr+Lkk09GfX19aN8FBQWYO3cu/uew/2mwjJJEehuzbKre5ImR+wLPrs/XiLYzcF0dcW13DcAkB4w9VBpbpZ4cUDI7KWEAbTf1hbO1ADezkx0qEW4zMSLX95OZdDDgan2KcTDJEEgtvo0AnfI7YfTuY9CtqOHrPhNnn3025syZg4KCAuzSf2fdLyhDixC6lzyt5dm9SSlC58WcG9gnqe7/Nul414RU1bwteTPmwfaju+d8U8S1v/zyS4wZMwZVVVWhOLfddhvGjx/fpLLKBGcc+TxP9bXq9gWkE8GXZvwBhM2nhC+m7U1sDFOO+piE6+eLXafwxh/AK6dwIYXuySi2P9zvC2fZH+7SuzZiQweY2b9bzFwVobkskNCHmZC/w4YdhrKysqz5AYC5c+dmzy9BEARB5AgJaxMEQRAEQRAEQRAEQRAEQRAEQRAEQRAEQRAEQRBEK3PYYYfh9NNPbzDehg0bMGrUqDbI0beEHMfGh50gHatXr445WQBAz2H/m2WHEU+OaKrWwcBz0pQSJUUMPxtdmluGv+d0KeyCzoVdkPbEtYUQEKIeAvq3CUPYuUxIJ7gthQgLoGoRQSf259zBnKCmf94adiAzq0J+vVGnlgaEMjOFEUQ2xo0bh88++yzn+Ndffz09P1qUFnC2jSahPN48pYYsu5KuvrKObdvBAbjuww+xccr18RWMoeyuO8E7dWrzPLUGYdlE6f3ynx3ufAgpYmscMizWYAW6EUobgH1WZcqU7ySYePajmzbgMOkuvfD1lPjcyiaqrfcdEo/V13eKpdrEWZ2BobSgS0RA25S9CP8Zx1chICQA047Q58m4r6vjjItrhwTVhT5n1inYP7/erRoRfQ45fOboMLx582YMGjQo5wkWAGDXXXfFW2+/Bc6/fa5CWVtKWa71rOhzEXXs9a/rkGoOlPN0rmz+w10Q0fOTSqHrQw8itWO/nNNpCkWpIttONteolBLSXKMh0QXzChMWk3HtZf0ptUO49wxSeEIEQKKD95QbpmDu03NRWFjY6GN5at5T2GP3PbBu7Tqzt8R4jXWcbon2d6iea61tc7ieyWm8aXTt2rXBOCtXrmyDnBAtwfYU1/Z3wcIRVLMgR3FtMJcRKycVEouGFcNWotFaUBpacNoKbjuRaqYFqznjYFrYRW3PtPB1YEW2rdC2J6IdGKEX7y/QQtn2j7lFx7DpGmFuK5jNA3AeFtN2ojKeoDc3IkxadIYZYRsjrm2Og+uyhRWGIlHttuWtt97ChAkTYkJNzeGAAw7A6tWrW1wEhyAIoj2yxx574LXXXsOqVaswcuRIlJSUoHPnzts7Ww1SXV2N448/Phb+pz/9Kec0XnnlFaRS8cnxiPbPQQcd1GCc8vLyFm0fEERjaJKtJmbPiq+L7iMWHLXzJuVNOut7W/YNf/jhhxg/fjzSCROd3n///TjiiCPaLC+Aelc66+yzcOutt8bWvf/e+/jLX/7SwPbe9+RONNQJT9DVCJnr/1x/v/5txVfNOA/TK6TCv9r8X1TX5z655fcOfQpWrlyJ3//u90jXbIHtgrIqnG5h4FrNjNmyjibHYt+McDNghaz9nXtCzuFU/P26cCeYbWwHCXlE4H0368Li2oz5ItVGXNuIVOvfWoTarAsLXPsC22ob2HhGuDpJPNuomHoi2jaeJ/ht8hIS4dbi3IyDsZTeb1QoXOfRy79bH8AX1bbHYX57Ytt1G1egfPHNgIy3CYYNH4YTxo0BpD+5nD4VtqNBwtpwtJjrZ8saHh+xddtW5PE8dMorQUFQEKsntqeotk+XLl3QtUM39CzeAXlBSo97Srs+SjMGSvfkmD7otBQQIg07zskX2JYCL734En566k9jwtZFxUWYPfdxHDz0IDDGbD+PtaPp+1V9WCOa12dmhsJFxLVNbcmARX9fhBPGnBCbELigoABPzn0SI0aMsHa6xv4l3NbhRSOlxMbqjXCT8qkIxkbKOUMQBDAT9nHGkDJ2UTBrnwxCkxe6iQAD37YZcGsD5dykHzjbK7i2tZpJDgMlwG3tqczaW5mZmJCrNIryi3HsLqPQKb/54y1Gjx6NRx55BDvutFO0l9ybiNf0aXuCzhkw16K6PoR9jgLu2coASCFC14d65gJgEhBCX4denyzC51JvEftdUVGBkSNHYu3ataF1559/Pq644orGFk9O5AeFVjhbiDQE8/tRjRC5tELZUqRhhPGT+lRD/a6mXEwq+oftLjBlErnOlSJ8cn6TzqLfX5wJKSNtXO8ez7StPybTjn1JWB/JIAA1wcuYMWMy5scwZ86crG1n6iclCIIgcuXbN1qOIAiCIAiCIAiCIAiCIAiCIAiCIAiCIAiCIAiCIL6FXHvttTmJ3C1evBhPPPFEG+SondPAmPhk8eIw27Zti8VhQQGCDkZgK0mlLyyOGVY/9H8b0Tr1/ZwflaC0iIZl5soupbs6UW2ZRlqmlYOYdiRTf05c2zmWOYcydQ2IiKigcdyBdvSRViDTiWfDOvWoYOdApEIzXXxhkcyEVQTRItxyyy2YN29ezvFHjhyJG264ofUy9D0kq+BBrgKvGZKQMu74ZZ8skXDmfWlLEQYAEOXlKD/7XMiamti6kssvQ8Fhh+WWUGsI/CaIQ7C8pgv1qKeJm4RBaHFm6f+OCfNGhGmjTqjaKdH+tsId6lMIEW5xSOlvbM99kvCvDU86lgSHSd8fs0VEtc2xx9pIQIrnJearNSjKK0JeKk+1JSAg/Yk5hGs7GKdW5Xye9ibb0M7osmFxbb8NmFFc2y8K5spERj6jzc0kh+Ha2lrsvffeWL9+fc7lscMOO2DJ0iXtXrTKP96cpQ0yCN8Yh+PotRlPmznhG18d3t4cTmrFCHg2hCgvx7ZHHo2Fd7roQuQP3i+nNJpDh1RRSBjbXucIt52tILZpOzMnwmCvX+E7yBvPbglTLUlpxBtcfQfAtad1nCOPOhL//uJj9OvXeFHx/674L/rv2h9vvfWWOy/+6Y4KJ+Tw15I0Zz8Nxssxq+Q03ng6duzYYJyHHnqoDXJCtBTbS1ybhdpOkWR0Y3WD7wAAIABJREFUfeWLa1vBbC+/IYEYME/EBk5MWgtR29h6nRFyMWLTnCtx7JjAthbN5kZQmxtRGCOd7cStjcAT02IwRjhGxcmwcF9ohoXSCIzAjM2VJ6bt7cOUC/NEbExZBMxtx0wZMah9aTfoiAx5rGxZKBbsOfHPMYlq505FRQWGDx/eYqKZXbp0wd1334133nnnWyEqSxAE0ZL06tULTz/9NDZt2oQNGzZASol169blNCFvLrTGc2nBggXYbbfdQqJ5S5YsyWnb//u//8OQIUNaPE9E23DyySc3GEdKiZtvvrkNckMQrUPMZpsYR39xxnVPhDScjsXr1DH2ttZm5cqVOO6447B58+bYuhtvvBFnnnlmm+QjCgNw6aRLsdNOO8XWxSZqyHQasvTH16VrPbu9tH1vLgTe/+F+FmevUwbQepHGZxXLcj+47xq5mB0ZcNnll6GyshKQQO36/yKsBBpVv/Xf05UosxG/hX33D4tWu+0SwiRcmBWcVutcuhEjsr8P6dkGrGC0jm9EsD0RbffbiE97otVGgNoXyLYC2gEYS8GIZKe3rQfq6+EErbVgN4wYdiokyO3S80S0vf04YW8tmG0FwgP4At4uvtuvE+8OC22r/Lo4zDsnIVFt6SZAM/va9O/HIEVd7HLZYYeeuOueP4CzIGTrtzYZMCh19rCo9hOPzcGyZdnvxT59+2D2E7NRlF/kpRc+6+2NgqAAvTr2RklBKcz0wHZ8lFAi2mZclJPQFiEhbjOJ8MsvvoyJp/wUdbXhci8uLsbsp2Zj6P8M1f06ps8HVsjb9WnC1Yna/mg+rU1T2+QAZ+9c/PfFGDNqjKoHPAoLCzFv3jwcc8wxsXQatTT05+VnU83G0L44oDWIJQAOKQHOXbpgHEwyJWwNKNuqVNc444G2YwZaNDtAwJXANtf22IAH4CxlbZwBC8B5CikeaIFtHR4ECFjKm6BQp8P0PjhHinPk8RSG73QkSgpLWuw6O+mkkzDymJGqT08IO+m0338omb7+RDpx/IG6Zly/uAz1HbrvRvAd+loKC0erZysLeGwMXi4TUdfU1GDcSePw6aefhvJ1zDHH4I9//GOr2WTzgjx9lMJrUzjhbCGNuL2EtKLb0HWZGUMg1G+mv4dEqF1fNMAg7fgf6bVLYdOCzDxOxI2KDNOQMLUd6+iLaTcgpJ0kms3s3nQ+kvrxvbp/7IljM+bLsHLlSrz91ttZ+3Con5QgCILIBfLgIAiCIAiCIAiCIAiCIAiCIAiCIAiCIAiCIAiCIIg2YPfdd8eECRNyivvjH/8YjzzySCvnaPtTV1eHr776Cm+++SbmzZuHe++9Fzf86gZccfkVmHL9FNx5552YN28ePvzwQ1RVVdntchHkk5Axhx4A4HnFNkZ2ZEIc3+FB2p+lxQw/PbJTA+kRPh3zO6GsQ1cIoZx2hBbFTBsHHyk8YVOBNJRDmS+qrVx/YJ09rIMLjGBg2EHHdyCz4oAhBxVNJpFM70tjRTIzhRFElBdeeAHXXXddzvF32WUXzJ8/vxVz9P2huS54TgjZhTV03yvt3bDIq193mfTa2klM1tRg/bnnIb1yZWxdh1GjUHLpz3NOi+XnJ+8jQRw75/zVxZ20kV/Q5PTSIu09LzzBhajQgnV+dE6OvkCDDIW554h6/kgrUA2YT8BPAUCC3z9z+TLPrpgeRzifPiwUK6wgmPisaqKotoRsU1FtQ5eCslC7QU3aYSbdSENAIm1FhZ3juXIo9hxiZcPi2kZUGFDi2lJP4JGx3eCLa3vlCSBru0EIgX333RcrE+6/jOXQpQs+/vfHKCoqalwBthvCNXBDdWdDwje+AzesoLbbjXQrYnUsz1FYe+ujf4OsrQ2F8dJSlPzsopy2by6FqUJAaudpr90rpdRC2frYrHu1+hPSr5PCrtde7Rar6wBEKhTPSd7TLOnerTs++s9HOP6E4xt9TNXV1TjyiCPx9ddfx9bJyF97Itd85ZTvhjSDyWm8UZSWljYYRwiBJUuWYOLEidhll11QVlaGzp07Y8CAASS63U7JSVw7263SgLh2NoFtfxexNKUMxQmJOEfTt7pQTkDbbuOLyGgRa8b8rbXgC5TANrNi19wKQvlCNJwrQSU/DtNC1Upwm4XFtLkW3U5YYqLb5je4E8vW+wl8MW3uhLh9YW8jqK3SC1zejAC3LUcjfqUXZkS3jcA4iWq3FoccckjipIWNpX///pg5cyYqKipw0UVt01YiCIL4NtCtWzdMnz4d6XQae+yxR07b9O/fH2+//TamT5+OZ599FnV1dVY4benSpS2ex88//xyHHnqo/Z2r3eGss85q8bwQbccPf/jDnCaKfvTR+IRjBNFeaJL9KKmZn2SHZJEvSYKE8AQnW5GKigoce+yxibbkn/3sZ5gyZUqr5yEbqVQqUaz/g/c/SLQBxkg6jfp9sCZdDTDT/w/93fyWoe1ZzH5nLMTOErC2ci3Kq9Y17gC/SzRwyyxYsABPzH5C/WAc+d12ghGhhv5m/7OGDv8eYVow2olZw25pLABG7dOIdPpps0h8Gd6WcUgbR4tAWyHusIA3s3lkYAhsnLC4tl6nRb5ZVEBbi1yrSccCgKXs+nTVJpS/+lt8/dg5WDNvElbNuRAb/nEvqlct0V3BcbHrsNi2J5zNUl64EeZORbYzthslzm2+MyQLaltxbmihbpsfba/h5rg8UW1wMM5deegyqqn4d+L18syrz6LfjjuG7TW6s1HZdaQ6R8yJaq/+ejUmXTIpwxWoGDlyJN577z0cddRR+tr69thoGBjKCsuwQ3EvMHDdT5m2k6UKOJFt6Qlpm/FRQqax8LkXMfGUn6K2Jtw3VVJSgtkLZmPoDw6BGRNlP/1+6wzi2tFnpi+QbMYyvPrqqxh13KiYnai4uBgLnl6Ao390tNu+lfpw/Gfx+upyVy0YmypnAGfOfgim9dt1GFe/OdfC2wG3AtvGxsilFsq2ExcGWlQ7sBMLmvWBEdNmKQRBgBRP2TDui3PzlLbFqnQ4OIbscBC6F/Vo8TIatOcg5Af5qj/QiLWbfnLdd+j3f8fKGFKLb0s36a7QS9I1pD+ZFdf2QgVruK88um8pcc7Z52DRa4tC6/bdd1/MmjWrVSeXzg/yIYXQx6pHIgqoflXp+lpFqN/Vjd8wYxAltKi219PqHl3m2KX3rIu3J6OTu7hxkF6frS3A5PvYpSWdoHYoG+4ZaoZO2nEy2v7uL7bXONKvbvbh8hrpV5bAiKNHoLi4GA0x58k5Mdt90vEQBEEQRDZar7VAEARBEARBEARBEARBEARBEARBEARBEARBEARBEESI6667Do8++qgeRJ+ZdDqNiRMnorKyEueee24b5a5t+Pe//40777wTzz33HL766qtGbdu7d2/0360/+vfvjz123wPHHHMMBg/eD0wP4o+SJKydrq5IiGnVD73fSXHUZ1gEU2Li8FIUFeQmwtfekVJi+fLlWLZsGSoqKpBOp1FcXIy+ffti0KBBLSrYuFPJzlhX+Q2Y1GUnmPLZEzB+kiZXKlifInOmhFTxGAIIJsGteKAWaJJKPJAzoRz+pP6EErwyjiVGhMk4/HgeWNpZzImahvzydEakdQAMH5+/bbYwgjCsWLECxx9/fM7OQMXFxXj33XdzErkgkmmOuELieYqI5Zp9xIK9+iNr/rQTGpMIOaS1KkJgw+TLUPPmW7FV+YMHo+yuO4FGXHOsQ4fEcFlbB1bQNDFsWVMTC+PFTX8+1Ys6JRLLpH5WaAdCpq8Rvc46LDL/3Ekb15ekhbe9fbYw98yIPVMApxcQ1/tTqzNeX+Y55RxSjYM6GIOQwgoQmu0liztZZhLVFtb30clPeBvp42VI8bZ3T+mQ6oCCoABV6WqdR7M4wQUOIG0kFBgDk0aQMg0gAGdCtRckg+BCiT2CKcd1cHAGdxfb88asWIc69cyWaazdoL+YcxVqN3gnWkI5Jh966KFYtmxZzmVQXFyMDz/6EJ07d25OUW5XstbF0Zsh4T5IRJd9NGrMcTuyLidhbSlR+fjsWHDxT04F69gxh8w1H844UkEe6kQdJAOEVNeucngXYACEFgnhUreQTVuZcVtbqetThr4bp3im6w8O1X6WWoAA8N21TR3kThTnHDNn/w333H0vrrzsygbffX2qq6sxetRovPf+ezas3QhpR33VE6OE64HGro+9liZFMXUI0SADBw7EkiVLssZJp9PYb7/9YuGbNm3CWWedhV/84hdYtGgRBg4c2FrZJJqAuQeytqWzCTCENScSVrPEuidTuM4UlLg2dFvS2R2Y/m3ScFmU2nYBVRdLrx3hHYRK0xyQTlV6OdLtUAZVv7u2q6lQJBhnkJLpuGbv8XZgtjoo2haNilYb4RqbUytShXA8I2bDPNEsE0cqs01YUJvpprQOYybMqYF4MTPmj0S1G8dtt92Gzz77rEnbMsbQu3dvjBgxAldeeSXVoQRBEA3AOcenn36K888/H9OmTcvYxsnLy7N185AhQ2Lr9957b6xbtw4777xzi0yMYHj//fdxxhlnYPr06eiQwc4XzSfx7YZzjh49emDNmjVZ4y1btgzvvfce9t9//zbKGUG0MTn047i3Ltj+A6OGKFpZWHvr1q0YNWoUPvroo9i6iRMnYurUqdvl/SX6Op70zAKADz74AH369LG/7btzUkeIjeR2Ulm/zcYSUvXDML2t1B3/MiS8DRjrnJNONiHqffLT9Z+gc+/O22US0XZBBlvKhg0bcOEFF9p7odN+xwFWdBoICTMjEsa4Mml4NgH/LV7GjP/MS9dPC5HtjTGA2XuOgylxbXsdeVYKHqj+Pxj7jYBkKkzZU4TOq7KfQ6pBKwyAZEJvw5VdRZp0lQVeMgGm+8lqN32FdS/fhPS2cles9TWoXP46Kpe/jqC4KzoNGI3i3Y4ES+mJiU3/r+2ji2NLySs/s4bp8S+unEwcbuOr8TBOYJwx03tmPl0Yi4QrAWyXLoO3bUJ/ykmnnIQd++3o9VPysKg2ACuqrY9YSIGLzvsZNm/cnHD0qm0y5foparIAaw5ioaLIxa7THmw6HVId0K9TX6zatho19VW2XMxdwRlDWuqJ52yZMTw//zlcePqFqK+rD6VXVlaGWU/NwuD991P9wea86OvdTp5s6lZzzWtbo+nD9u2Eqi/T/JBY+OJLOOnEk1BVVRXad2lpKRY8vQCH/uDQUH81gNjv5uI/i6vqq7Cldou+GrXt06839ISAqmuc6ytXT/bHdS9wwHWYim/tiLofWZWPhKrrnK2WSQCcQQhp7bXKHqv73pmxugpIyUzXMpjdRqBXcS/s0XVAi5VNlC6FZVizdbUSgLY2XwYIae2uUobvH4OEhEinwRlX4/MgYXoJhWCwPY/6mlHVl+qDhJSq6pSmTzyHvnJddiYvv7r+V7HJe3r37o0FCxagpKSkFUrLkR/k63MK/aiQkIHXvmNOoFoKCck9cW1mDkTqftXAtj/8yT2YVwZmH+Y6sjWiiMTzyHRfmbEpSUip+gbCbVqVhoBAtC412yThxkWGx1tKbxtjg/fHQxQWFmLkyJF4/PHHkzOpeXLOk7jlN7e4PGU7pnZQnxMEQRDtExpFTRAEQRAEQRAEQRAEQRAEQRAEQRAEQRAEQRAEQRBtxJ577olTTz01p7hSSpx33nm46667WjlXbYOUElOnTsXgwYMxbdq0RotqA8CqVavw90V/x/SHpuOaa67BkCFDsM8+++Kaa67Fxx9/7PalR9f37NkzMZ0tn8+PhCSNyPd+e06wdp32jslPAacd0anRx5Ir06dPx6mnnmqX6667rlX2s2zZMlxyySXo06cPdt11Vxx77LGYMGECJk6ciHHjxuHggw9GaWkpRowYgUcffRT19fUNJ9oApQWl6FRQCiHTEFIgjTSESENAIC3SLlwICCkgpNSLgPCcT4QUgBT6uxY91TGM45K9Krxz6Xw4pXXssKKCbos4nnBpzGdFRn/G02g34oBEu6K2thYHHnggamtrc4rPOcff//73b7WQ6ncFX8w4cxz9xaszwnVBhjQ8f0KJ1hVhMGz6zS2onPdULDy1yy7oNmN6RqHsTLDS0sRwWV3dpPwBgIw47gIA69R0Z8qadC1cza+fGVK65wpC0hhWEMM4jNonknFI9MUHfMGG6PNFemHW4RLxePbAMx9DNK6/e+dE7/Ia2z4hb9bZ2ttHyDFTOlGKVND2otqGLoVlEKLethtU20F/N5+Qar0QULLDyplYbaMEEASUsHVatynUIQq93rUmbHtBH7u9PmS8fI1gR5JoOYBYE/S4Y4/D22+9nfOxFxQU4J1330GvXr2aVnjbkea6u9prPHKN5hbZtBH9raQObjhndZ8uQ/0XX8TCi04en0POW46CIB9SGsd4fW1G3llcmIS0Yj6es7f1+PfqPyDkBB1yiDZJe/oldm/mgtdhF150IRb9YxGKOxY36rg+WvoRHnzgwYz1lctUZGltfC2WBvYrvb9s6zOsbJBcJ2H5vnPeeec1O43169fjwAMPxNdff90COSJamgbFExq6VbJsnul5kPU5YcVAnLAD0w8cP69OKofZ7Yx4tEmGWaEiE5ODMydkxJj+bdZpASQjbKLiq3A1aQT3tlFiLoxxLS7DwFkAzgNwFiBgPHHhjINzvTC3qLSYzh9z4TAiNno/nKltwfR6DnOkalt3DPDKiNmyYvofi5SnH9OUYbiMSVS78Vx99dWNij906FDceeedWLBgAbZu3YqVK1di+vTpJKpNEATRCO677z6Ul5fj9NNPR4GejK60tBQ//elP8c9//jMnu3G3bt2wdetW/P73v2/RSVIffvhhXHTRRdh7770bjJtOp1tsv8T2Y/jw4TnFu+iii1o5JwSRK41oq2eKmqO5pcE+IZ1+vWx+X3omqqurMXbsWPzzn/+MrTv55JPx4IMPtumkvNneqXbYYYfE8NWrVqttk96zpHvFNun7+xBSoLKuClJI+85tz0Zk4sCoCKW/N2nTVoa+mnQNPln/SfaD/a6TcFlfdOFF1jbG8zugePcj4NSNo+fPf6fX//PADskwNg0jfmvf8ZnbQok7++l5n3aAB4OVTGNO0DssIG1+G5tCYOPbfbAAzqbA3baMefECnWdly2AsAFgQ+mQsQM03H+Kb564OiWpHSW9bj43vPIzVcy/Gln8/o46HpwAE6tNLT9lJ3H7AUmBMxXVxUvpYU7o8AvWdpXS5ePmFS1fFc5+MaRF0FhHVtufH2HC8cAQo7BIXBw6CQIu4Sp2uOnFuojzYc2ls5A/e/xBeXvhyYpkVFhbi0b89GhLVjtKSAs5tQcBT6NupL4rzOob6NoUUSEuhw9JI637NebPn4YKJ58dEtXvu0ANPvvAk9t1/H5g+bT1qCqrn0/UR+T1AUgqvTxOx8VF+38WC+U9j7JixMVHtbt26YeHLC3HooYfasGifR0uNi4o+b7/ZtsbWVYwxKxoMGFus6es2W7CQjVYyY0vl1ubKmbJbMmP/ZAyc5WlbpvodMK7tpwwB179ZgIAHCLTN1NpQESDgKW07VetSAUdBqhADiga1SLlkgjOO0sLOqm9cL1Lqb/Zay/DOpq+LNNLedSL0ODzhxkXovkl3tUk1CbDQITJyzzPEr7NIX/n0B6fjN7/5TSg7xcXFmD9/Pvr27dvyBRUhxVLqSLSAtho34MYhCu+Y/XEEpkwl9KQqut/V9M3ax5cWXteXYvK4oIj92i8jez95683IyVAaZluTT1v2ZhrO6DHI2JKJcDy3n9A4TBlO2zD2xLEZ0zUsW7YM//73v03CWZv31E9KEARBZIKEtQmCIAiCIAiCIAiCIAiCIAiCIAiCIAiCIAiCIAiiDZkyZQry8vJyjj9p0iTceuutrZij1qe2thYTJkzApZdemrNobK58/PHH+O1vf4t99t4H3bp2w2WTL8Pjjz2Od995Fxs2bEjcpvyN65HZOzZJIc15d4UEJSFxzJAidO0UNPcwMvLEE09g1qxZdlm4cGGLpl9VVYVLL70Ue+21F/70pz9h9erVGePW19fjpZdewmmnnYb9998f77zzTrP3369jP+UcBgEhBNL6U4lrCyuGmZbCE8aUNo5yzFFys8YxRUQdehB2Agv99p1DQg6b8OJnEciMOk8nabQTRA4cdthhKC/P7Ggb5YEHHsD+++/fijkiDE1y+kxy8gqrv0bieeqkUScw/VuI1hfW3nLPvdhy732x8KBnT3R79BHwrl0bnWZQVpYYLiu3NTotu+3mTbEw3qVLk9OrTitnYCMy6xyLndiscxD0nye6zZDg+Og7DTqPUSB0cVhHyvC2yddPJE5oVXj/YVHtzPFseJIjazZRbeaF6ONM8e0nrN0xvyMCnkJapJ2gtnFEh3ZCF+lQe0NKT1xbiJC4NqQMOaImiWsj5BSKkOBuUtuBsQzlDLfdaT85rVHtvFQqhcWvL8Yee+zRrPJrS5pTn0opsXHjRvx4/I8x4ccTsOrrVaiuqY7VjVI7BvvbmvOivwJgiQ63jOcmvlC9aFEsLOjbF3l77pnT9i1FiudZ52sRqqvchDSAcnr3JBPCdZuryfQ6/V0YB3HA3PjW0ZtFrv/Q9W4cqNXvA4YcgOVfLcegQY0TCrjg/Avwxedx8XILS1iykOQY3tgl474bINt13xxhCXIab5hcheAaoqqqCj/4wQ9aJC2i5dle4toZBXtC4toqA0bUOau4Njz5aCtQzaxAdeKeI2LUTgiGg3Mtwh0S2Xai10Zw24llMysiwzIt/vZaaMYJ0BghbW5Fs42YNgNU2nBxzbH6+zPi2v5xmvJQolZ6DYlqtyrPPPNMo441Ly8PK1euxBtvvIFJkyZh1KhRLSrkShAE8X2jrKwM06dPR2VlJbZs2YKNGzfi4YcfxiGHHNKodCZPnoxNmzbhF7/4BUaPHo3zzjsPS5cuDb3jDB06tFFp3nPPPfjd737XYDx6V/lucMcdd+TUJvjXv/5FExER7YKsNpZmV0uZ74VMVZ4JTmcSrmwGNTU1OPHEE/HSSy/F1p144ol45JFHkEptP3u9DwMy5qWqMjKBaqbzlFD8W2q3wo7pMPrOJgHhiVh6dj032iNkvtTbukmd1lWuxaot3/N6zSucBx54ALNmzbK/O+47GuYd3dkynEi26lxKMN4awWap3++1oLUv4AzAxbNhvk0EgGcjCK1n7rs7m9rGELq2OJyRQAt+s0B/12EssNs6AWojUO0EtoEAkGrZ+vmrWLvwesi6ypyKWNRswaZ3/4JvnrsG6W0Vep9KKFstQeQzpctM58MIaKu7TP02AtrcF+ROed/DgtpR8W4GL11jn+EcvsC4LQsEAAPyu8aFtT/88EP4otrW4iVNf5mWs2eqL+fzz77AdVddl1hOJSUlePrZpzF+/PjvnF2HgaFXx97oXNBZ9W/6fZtSjZWSUmDmX2bi52f/HOl0uC+s30798OQLT2L3PXez25j+S9VfJGB6h8CcyK/rC2pYXHv247NxyvhTYmP8evXuhVdefUWNVYmMj4o+j5vTB6KyFd9+1Zav1R3KGMCN+Lu7Ejjz7IhS2yW5sUFya4/k+hrnnn3TxQ2g5LFVeGBEt42QNksh4IFaxwIwxpDHUlZcO6XXsYAh4BwplkLAUuha2Q09uvVoVpnkQnFeMQp4PqQQgBZ/NleFf60kYfoR00aMGwh/Sp2GNxG58PsKpdT3t31AJ4tre33nLy58ERdccEEoH5xzzJo1C4P3H5z9Osp0ayf1I2ZZgiBl7x0BATB177gjC/ezCgg1wYdeZyZmt+0Tc3fp/ljbZR0dMmTuTeEfY7jfNdT3nQtSuiekt0PpGckbEtHOcTeRcRLecXrnWEqJ40Yeh/z8/AbTnDNnjrcDZD6/INsDQRAEkQwJaxMEQRAEQRAEQRAEQRAEQRAEQRAEQRAEQRAEQRBEGzJgwADcfvvtjdrmmmuuwQ033NA6GWpltm3bhuOPPx4zZ85s9X1t2LABd911F35y6k9w8EEH4weHJotfBR26I+zhk22wfdTJILzNjw/r1MxcZ6a6uhqLEoT7Wory8nIMGzYMU6dObbRg64cffogf/OAHeOKJJ5qVhx2Kd0CKpyBE2hPXTqvfUotsy7QWCBSQRlBbKicVCS+OlQ3UgtpGDNA6hHhuYFZM0DuvvhhmxAEjSVzb4jnn+r+Tts0WRnx/Of/88/HWW2/lHP+CCy7AmWee2Yo5IlqcBCf+LNE8p1YXNy1bV1h728xZ2PTr38TCeVkZus2aidSO/ZqUbrBDz8RwsTEujp0Lsq4OYsvWnPeTC5V1lSEh7JC4tucqqdZJ77miYSaGcxgNr3OCtYik15AXpDSZyRAv+jzxryF/m0zXXZLYM2PhQwgJRWunSCM0LqVUDsONc+dscToXdLaO4/XSc0C3k3QI54wOqZ3TnYC2E9fWbQmRm7i2OZNCeCIeMlJmMGIBiDum69+X/vzSkDhFQ3DO8eyzz2LIAUN8/9ymLdud8LWTqY2UTqcxZvQYzJkzB7Nnz8beg/ZBSXEpOuR3wJ/v/jNef/1169yvTk24jKO7Ms7E/j3AcnSxqn3jjVhYwSEHA20szJAf5GuReO+Eau3Q0IQz+rcV34bnrG0FuVWaQgtz+07QCn3Nc8B7qNm8hM6aNPWoKt/i4mK89f5bOOPsMxp1fEP2H4IVy1fkFDerKLa5Nxu7ZNlHY4nWCdF1TYWcxtuOr776antngchCa4trZxPYzpAhtUiTNy2yLcN5Zd6fEXsxQlCMuT0w+PnwBGC85hnTwtbuz4hnazEYQE8godczP+3wtlY8O7IwxhNyo8Wxdb6MiI3StQkLbQNOFNuIaBtBbb/yddtzJeDklY8TzXaxSVS7ZXjttdew0047YdSoUTlvU1BQgDVr1qBPnz6tmDOCIIjvJ5xzdOzYsVlppFIp3H777Zg/fz7uu+8+7L333qH1L76HRG0BAAAgAElEQVT4IkpKShqV5rZtTZ8oj/h20adPn5wE3aWUMRE8gvhOk2RrZOGfPvWivkV3X1NTg5NOOgnPPfdcbN24ceMwc+bMRk3w3hZs2pTcF1RQUJBbAgnv9JtrN/pGd9uPInUnvj1NRsAXsB38MiT66In+AjASXJ9VLMPmms255e+7igTefvtt/PySn9ugoLATinYxdnBubRhO1Jq7l3pvUi0XT28jmRYs9e0Mnrg24IX76XuZCxlxtV3f5AvQ4tNeOtLPK/fyyHUetdi0PQ5tB2FG+FuLWsOJVKvvHJuXPor1i2+HbML9XlfxJdY+fw3qNn0NJzJu9mcWL4yl3CfjcMLZ3BPfDmw+nQi3W1Q8DivEzbx9mGOWHIz7Qtrclh2z55mjoCwurP2fT/6D+rp6Y86BFdUGYqLadfX1uODM81FVVRVLp3Pnznj+xedx+LDDv9N2nR7FO6CsQ5mdPNiKbCON6fc9jKsv+WWsH2C3PXfD7Odmo9/O/eyYKhXHm0BY94+qfiIZ+nTjEDKLa/9lxl8w8bSJqK8PX9e79t8Vry16DQMGDnD9JdruaWgpce1M/R8rt34FMAau7acGc30BzNkrTV0hffupNwlhyBZqvgcIWIDATgYYKIltLbCtvqslxVPgjCOPK1FtzgJwHWYEuJWodoCgNsAhezVucqPmUNahzE1AbfoItSC26TuMInW/oul3TAsJKdKQTPegS+jxe+4aYmY74a4v912Gh0/4feX62lm6dClOGX9K7FqbOnUqjht5XChvibRQN1nAOOzEwtL0qwqItLTHrvLtjR8w95Nph+hjN93UZsyi/e3159psR++fyPFYce5IuIAIPQltfCH0JR/uz/THJmQa2+jHzfSXGF+682vyy+DOMQB06tQJI0aMSN6hx9y5c6OZydp/Q/2kBEEQRBQS1iYIgiAIgiAIgiAIgiAIgiAIgiAIgiAIgiAIgiCINubSSy/FlClTGrXNjTfeiBkzZrRSjlqHlStXom/fvnjhhReyxgsKy5DfuT+K+gxDye7jUdT7f9Ch16Eo3vFI5Jf2B+OpFs1XUb8j9LeYiwFiHgtRMTnp4vbplsLBexS2aN587rvvPmze3DpOm9XV1Rg5ciTefvvtJqdRW1uLU089FS+//HKT02CMY4fiXkhLgbRIWxHMtBW/VMKX5reQaUghlOMKhHVacUJ3SnjWObC49cKsM+fVOobBC3cOLrDOL74jhvpunUCQwVGDfDeIHHnggQdw//335xz/kEMOwT333NOKOSKyemblGrURdUCoDsqwDwkgjXTuiTaSqvnzseEXV8bCeWkpus98FHm779bktIN+yYLcYn15k9ITa9cmhqf69G5SegCwtXYLzANA+m0BfX6l/i8kLu05TFpvSI0V0PYEqH2s42XShSIjX2TmayPq8uqLQYSTTHB09NLNWVRbZ953EpWQyAu2v1BHl8Iy7QjsxLTTQiAt622YNM7DIq2dh5PEtQWM47mUCIlrJzudS6/89H/2uomLa4cchvW6G2+4EXfffXfOx8oYw8yZM3HUUUc1p8jaDVkd6r1Vjz32GN7wBK23bNliv0++dDKOPPxI7LbLbvjtb36L9bp+ierc+G03ez58QYYc6+7a99+PheXvs4/7kU6j5o03sOmWW1E+4TSsGXYEVg85CKsPOgTfHHkUyk/7f9j0m1tQ8/rrQCMnt/HJ43mh+1dIJyCv2sme4zrcm45tHyPsxC2ksPVWVHQcgHoeyVitkL1N7HHPvffg4b88nPPxVVZW4oD9DsDq1avdvpLe1bSDdmzROin2NPvvALks0XfDyDHnJLSd4ACfdM1nc0hvCHIaz05Liaa0Z/EVQpGTuHa226WBzRstrq0yBUhf5FnlISmvIXFtE8LMpxaDia034U5E2ohfMysewz2xGCO0rURkOOdW3Jox7pYMf77QjInrp8UZQ2CFaAJPFEvLUlnR7bigNgvF8WW74R2LE9V2pUai2s3lhRdewH777YcjjjgC//3vfxu17fvvv4+ysrJWyhlBEATR2nTs2BGffPIJ1eVERnLth3j22WexdWt8IkSCaG2a21K39vSIPby5+LaaelHX7PQMVVVVGDt2LJ5++unYulNOOQUzZ85Efn5+i+2vsfjvWH4pfvHFF4nxe+7Q03XFeO+1+kviO7zZx4bqDeEOEd8IqAV7TR8GICGZtGKP0cmmrAgkY2DaaCykwNK1H6AmXdP4gviOsHr1apw49kRUV1erABag8+HnwQkweyLL8IWxmRaddkLNoWnDjJi29M61FcQ2Atlwafnphr4D6iwb2TRPOJvxcNoskg/m78scB/O+G0HpwIlrWxFwJ7ANKVD+jzuw4b3piWVY2qUUt067BZNvnIQgCBLjAEC6sgLfPH8tatf9B0owO74wlmeFsxlPhYW0WQAnsJ0CYykVhhRCIt3MHI/+jsCdJwS2XJid6MyJEBtBdAauTwOHlECqy+6x46mrq8N/ln3mLEJSne6oqDYATP3dVLz5Znzy8U6dOmHBMwtw0IEHfS/sOj2KeqKLFkEWZtyUSOP+u6bF4u49eG889uws9OzVE2biVdf/KXVYdIxUWFzb7x/KJK595//eCRHpvxo0aBBefe0V7LzLziHBXACxh3JzxbUz9XtU1VdhXeVaW0+4iQdNHWOuO23v5MqeCc+OGugJZBln4FzdH4G2kxqbJtei80pAW8UNWIBABggYR4or8W0joM0ZR4qllNi22Q5GXFv9rllW16bP6fygAMV5xRD2T43HS9t+xHgZCyGwefNmrFi+Ah8v/RgfLf0QH330MZZ/uRyV2ypV3yMACQEhvWsI5rtaBxeSta981derMHrU6FCfLwBMnjwZF1x0QbOvo8bAdL2m9hPuXTVjCM2YQ0C6NobuW/WP11y//uMsKnStkpGh9k50vYwYt20eZHiSEDeuxBunINXOXbcIQ+y2kqFch85XJjHtbCLbIYHtBHHtE048IbZNlHfffRfLly+P5TNblU/9pARBEIRPSkr9btfO2Li+ChJAl64dtndWEtmwvqpd5o3KrWlQuTWN9l5uAJVdU6FyaxpUbk2Dyq1pULk1DSq3pkHl1nSo7AiCIAiCIAiCIAiCIAiCIAiCIIhMMMZw0003oUOHDrjmmmty3u7CCy/EwQcfjAEDBrRi7lqGRYsW4eSTT8bGjRsT1xd0HYRuB1+D4n7DwYKCrGlJUYf6ratQu/lL1G36EhuW3g9Rtw31W79uUt6K+x4BN/LeDLBP9M7UwdI6VDqRNeD4g4qbtP9cmDNnDq666qpWS//qq6/GW2/FndQAYPjw4Rg3bhwGDBiA/Px8rFu3DosXL8aMGTNQUVERiltfX48JEybgo48+QteuXZuUl94de2P5pi9dgHZmFWBgkkEgrU4FYxBGhEoyMGgBUP0nIBAggIAE1w47jPHQmZZSaKdAF6pSMo4nLKMDmHG2BSLOIIzZddZBxnf4NQ65KhHrvNccp59cHQWJ9s0777yD888/P+f43bt3x6JFi1oxRwTQwL3ZgNNWw/jPnYTkE1aZeiWdTgOtoF9c9exzWP+zS2LirrykBN3+9ijyBg1qVvqpXXdNDE9/3bRneP1XKxu1n1zYXLtZP+fVb+XgJ62zt5QS4O7akCYcyjvQijJIabUAQrDIp4fvz2GeKW5l5jxHr9Ow82TmePCeX1Z/wDodNyAiIo2gtlvPmHIk3t6keArF+cXYXLNZOefLsAAjIAHBte8/146vHBxpCAQAE+Dg2uE8AGdCHyeHgFBO16YpCNeCAKRy2tZtAeXEHXbSibYfmNd++OMf/4ibb7q5Ucd67733Yvz48c0tsu1KU6rRWX+b1WCctd+sxY2/uhH/e/sduOqXV+GSST+3TurOqTZ8rzunaAkWNJwzUVGB9Np1sfBU//6QtbXY9tdHsOW++5FemVxXpQHUfboM1a++hi1/vgepXXdF6dVXocPI4xrt3BXwlD4GAcE4uHdDS3/RAvKcqWtc6rawE8nX7WZwJWrBWLwuYSrVUBvUr9usz7auxxLa0xISJ586Hj136Iljjz42p2PcunUrhh44FF9+9SU458kPSr/aDFdiLUQkIVtpJ+83VI+HBH78FI0be/icy2gZ55rD6PODsBx88MH417/+tb2zQbQRjDE0KKKQrT2fvalubQe5hutMaREJbTdgyets9ph0okM6w+q4TLbdb2dyYGBMeiIVXj0sTTvVWjzsvgGAM68OY+F1IftGFOnihc0ozCUh/W3d/pkV1HbNUXscYJF0WUggOyyf5P0iUe1GUV9fj2uuuQYzZszAN99806Q0hg8f/q2wTxMEQRDZ6dWrF7766iv86Ec/wuuvv94iaWYTjiS+XQwePBh77rknPv3006zx0uk0Jk+ejGnT4uKPBPHdxb1H+e+h0VfSOlHfInvbtm0bxowZkzjZ9emnn44HHngAqVTLTlTeUry26LXE8IEDB8bfzxPMcKZPnkn37l1eWW77cZQ9zXsBlIAR1+ZOzdKK+oI53Un3furePU2W6kQtlqx5Hwf0GoKghSeBby+wyPu/YcuWLTj++OPxtdeP1+WHZyOvpJdnw2bWBGHf7hngxK/9/3UYM2UdqN9SidU6e4w7a2F0mBXM9vYJCWbFtZ1dhEm1LqkvTe3KXFzCfmcQTu9bGhu6KScBgEFCADKArNuCta9cg6pVyZPY992pD/7wyF3Yadd+kJD48dmn4B+vvIG7bpiKFZ+viMWXtVux9uUb0Wv0n5Dq1DOyNm5sd+YK37LCvXjcRmLR8rfx/HAjkO7SUveLE0JXotxqnZSAqK/Gts8XJB7/1q1bwMFsf6qx+Uhmei0Ylry/BLfcdEts2/z8fDw2+zEMPWTo98qu06u4F9KiHhVVFbqPJtlQ+dEHH+HA3Q8KhUWsfo3i8OGH46mn58H0D9l+zgQ+/vhj7LJT0/vjoxxyyCFYvHix+pFj9ldsWa4vW1N3qHqEQX/6E/RpUW01wZ/7hJl8kHF15evxady7byClqp9Mxpi27jJTZTBIKcA4IKQAY6q/LmABJCQCYxzlEkICC6Y9jT/cdFeLlV2ulBV2xaaaTRE7LfSxxZkzcw7mzJyTMb3u3btj0H4DMWz4MJx4yono0bOnrhcBcK4n7gUg9fTgEvq6cvet6Svfsnkzxoweg69XhseMjB07Frfdfpv9He03a2o/WkMom7uARKBt7QxgXp8y4k8VAQkz+lA9dnQdx1yYsv9nGzvgPbvMel+43jtUyWToKWn7D8wO9T6EUH0I6tpkEEJ494xLC5GUMmGO2+8HiX4PxY+MhzCfxx9/PC7kF8ZE+6M8+eSTmDx5cjQTofzH8kj9pARBEISGt9cZF774dD2Wf7J+e2cjI+01b1RuTYPKrWm093IDqOyaSnvNG5Vb06ByaxpUbk2Dyq1pULk1jfZebgCVHUEQBEEQBEEQBEEQBEEQBEEQBNEwv/zlL/GHP/wh5/iVlZU45ZRTUFVV1Yq5aj4PP/wwjjrqKKxduzZxfeeBZ2Dnk19Dx52PbVBUGwAYTyGvZEcU9z0cnQedgV1O/Qf6n/YedhwzH132ORep4l455YvxPJQOmIDCHQ5E8oj7kDpaxPtVOicI7R5w7JCWE9auq6vDJ598ggceeADDhw/HSSedhJqamhZL3+eDDz7A1KlTY+HFxcWYO3cuXn75ZVx88cUYMWIEhg0bhpNOOgl33nkn/vOf/+DYY+MieN988w2uv/76JuenS2EZCoJ8SAgl/CcF0lJA6MWECSkgISGkdCKCMq2cOKR0nzqeFQuE+g3pQpQTjzvHTmpR2lMt3RfrEGK29zcyY3FzGpNLfhyEpqKiAocffniDTkOG/Px8vPPOO1YglPj2o3zrZDjA+4xWF/WyZQQYfKqefwHrL7gQSKdD4by0FN1mzUT+fvs2ex+8pARBnz6x8LrPPm9SevWffZYYnrfnnk1KDwA21WwA4NX99kdcHMOPExPMYFFHRuY9P1SkuHBhhkzFmigy1iwxhOQBfOfKaCJRIUlf9EOGY4efe2a9y4MSppZItSNBic4FZUhLgbQQSMs00nBtCdW2SEOItPrUbQgBCSnTEMK0NfRvfZ6lFPac21agbU/4rULXXrBtDCSUI5wz6cy/zcTlky9v1DHeeuutOOfcc+Ln9ltAk/Ksr9eKigq88MILOW+2bVslrr/uVxiy7xA8/9zzsTZaYptNi7M0RP0XXySHf/45vjliODZOuT6jqHam9Nafdz7Wn38BxJYtOW8HAIEWEnHXoNcWtu1lU+9I17ZFeDEC4/Z6luHqIlb1SLedF+jiGCFWu03Y1fzwI4bhwosvzPk416xZgysv+wWMM7q/uPa/TD6vft6lbNKSkFC4HH3tEm8/ITI4eyfdF029v9urf+D2ZlAzJwgxkEP+t4eczlW226WBzcMTd4TDs+XJCE9YAWgj2uQLmvhpMz8+081MBsa5jcUZ9/arBI4YGLgWg2FMh0mmxWKcsIzbl47DOBjCC2cBOAti4Qzc7ispRW4mOWFOlIkzZvPjy/1YSSctbuOEuJLKw5SzE0NzZenOAYlqZ6a+vh5XXnklOnXqhDvuuKPJotqcc8yePbuFc0cQBEFsL4qKirB48WKceuqpLZJely5dWiQdon2Qax/2X/7yF9TXt7z9miC+dYRsREBdurbZSW7evBnHHntsoqj2JZdcggcffLDdimqvWrUK85+aHwvv3bs3+u/WP/eEIu/x5ZVrYd/ujMip0EZN/Q7tJlWEFV81X+1GoYmf3Hsr50p4dWv9VnzwzRLdH/LdxX//ra6uxgknnIB3333XhhX2G4yCnru78rLlpsqJWTFarsVnuf7OPTuAEWY2L/M6jpkkNXQ+1CQd7t3fN8Ca/ZrfVtJUp6fjWJHSiEHZD2MMYIGXHvfybn6bfQTqeBAgXVmO1c9elFFUe58h+2DGMzOw6267IOABAhYgFeThhyN+iMf//hjOuezsxO1kXSUq3pgKxlJgLNCL/z3QNpwAQEovJv+BW8w2UNvDbIvAO76UOgcs0OudkDaz51SlzaT5rcpCgqF61ZtYOXsU1v79usRj6d27tzorxr4FpieTc7adW26+NdZ2YIzhnnvvwdEjjv5e2nX6dOqLovxiCJlGWqQTTZhSSoi0CC3ptEA6nW7SIoSw/aGhfs4M+27qfjItLvEcCogBn2/8zNlLwdRlbOpvQNcpsL/92gpQouHOqsntNWnuLy4ZOIP6DmWvZJzruyJAoO8jDo5USn0GPKXsqDxAwLlamPrOGceHb36EvfoM3C4TEOUH+SjOK4aAgO45t9dX4kS2DbBu3Tq8uvA13HTtzTh44CG49oprsWHjRkgmIUQagNTj+gBbN9vrKtxXfsF5F+CDDz4IpX/QQQdhxl9ngAc8dE1Er8rW6CdXV4yEFN6oAGn2Fu9TFfqeMWMsQqMRzeQfti8RdltvoGGsX0/psUfLyo018Gu10JaeLdyP7/92Uf1xDt53Ge09Di+RROy2/l8oik3P9V93694NP/zhD6Opxbj88suT217RsS7R1dRPShAEQSA83RBBEARBEARBEARBEARBEARBEARBEARBEARBEARBEG3MpZdeivvuuy9nx56lS5di8uTJrZyrpvPee+/hrLPOyuhA3X3or9Dz8N9rZ7lcyDDwnXF06H0oehx2K/pP/AA7jXsR3YdOQXG/I8DzS8CCAvD8EqSKe6J4x6PQ44e3Y5f/9y56HnEnGM9reB/WP884AITPT68uKQzs1zyB23Xr1mHnnXdG9+7dUVhYiL322gvnnnsuXn311Wal2xC//vWvEx0KnnjiCZxwwgkZtysrK8PcuXNxyCGHxNZNmzYNX3/9dZPz1L2oJ4TQQtnCiQEqkUvj4GMkspXbj9Bil87ZS62z4oAy7AAGOEFM9d2X2ZYhh47Q6TYOKJmuk4TvoTQim5EzByGEwAEHHIBt27blFJ8xhgULFqBfv36tnLPvL811rbW3exYHv6bgp1cv6lvUSbBqwQKsP+98IPK85mVl6D77MeTvu0+L7St/8H6xsNp332tSWrVLl8bCgu7dEsW7c0FCYkP1hliY76cfEtD2nicAi4hdhx0Hc63vw06VyNj0ieYB8B81WRxKTfJRh0pPVDvpJrBpRES1/adnuxLWLuysHFl1G0EYgW2ZdgLbELq9ISAg7adE2p47pb/hJukA05N6hNoYUG0MeE6h0M7B0rUpgPi5AYBnn3kOZ/z0jEa1CS6/4nJcedWV9ndrOA1vbzId07x581BXV9fo9L744guMGzMOk34+CdVV1fa+VU38uIMvcngfq1+Z3N7deMONqF/x30bn0VD19DNYN3YcxPr1OW8z5+65eOjWGXhh5ov4z5LPIq7L+poULiz6qVZLe80mOTlL5jmLmx1HPLcTL2Np0kuqPyXu+N0d6NGzR87Hev/901Bfn4apd93cB2FRFH9d1AnciuXksmRMM+Fg9Ur77LDBEaf4TO8G3lmLllVjofeMOEOHDm2RdNqrQBWRDGOsYRtboiKESSCHfSREykVc23/eOHHtcBpWUNqID3lCXzaWJw5jBLNd5o2IFbNl4QS6nfg2jwjM2CVT9ZgQ16ZjRLy1QHZIQNwTu0Fo+4igtl3vieEoPRO7RppyNuFGVDtUpuHi+r6ILzXE/PnzUVpaijvuuAPV1dXNSuv6669HWVlZC+WMIAiCaC/87W9/Q9++fZudTnl5eQvkhmgvHHvssejVq+HJjWtqavDrX/+6DXJEEE2nde0mCROtAdY+3VQqKiowYsQILF68OLbu2muvxV133aVFoFuW3/72t1jZiMkDDf47lwRw1dVXo7Y2Li4+fvx4996liy30Xqe+JL63b6vdhq11kf5V867tT17lpc+Ye8eW+p2ReS+c9l2Sq23MqWTg2FS9EUu+ef97Ia5tRLX9sSoslY/OQ0/TY3v8N/q4HdXZI8xruRZxtrK2+tMT6JaMAVILbFvTAIMSifbtIX4azPuN8HfmhXH12wl6GxFqM1GZy4dS53VC4UwLacNOOKa2r6v4HKsWnIXaiuRJgEeMHoHpTz6I7t27IcVTSlTbfLIAeUEKP7vqIjz89EMo7VIa2756zfvYuux5hIWzsyzMCGmnlE2GK1HtRDFtX1BbC2ebidasELo9R9quJHXZcRUuwVC3cTlWPX8O6rYm95UUFBRYYe2oqLbpo6ncVokl7y+JbTtp0iScfvrp31u7DgPDLqW7IMXy9LOjbez9tt8oMraqzcm2WwbUpGvw1eYV9re9InSdzqW6htUjgSM2maA0tlF4NtIAnGnhbMbAA3X/B4yDcSW4HUiubZhciWczJZ7NoYTzOQvAOAPnHAFLIWAppLgS3K6rqsfvLv89zjzzzFYuvMx0KSxDWtRDiDTq0/W2z7y557murg7T75+OEQcfjTffeMtdQ4DX3+71n0f6wj766ONQejvtvBPmzpuLDh06qABXadg0WxPTVyqk0GMW4ZUV9GTdOiehMYcyPGFvrPniJmI3x6SKybU57ATJentzxO6bnyJDaJ7opDEgpj82MgbE76cNp+/ylnnxOktDdXQ43SSBbRVJhZ9wYuYxqT7PPP1M8jmP2P5jq6mflCAI4nsPCWsTBEEQBEEQBEEQBEEQBEEQBEEQBEEQBEEQBEEQxHbmvPPOw8MPP5yz4+N9992HWbNmtXKuGo+UEpMmTYIQccdCnuqAXiOmoWz/S1tgR/rT+kMyFPQYjC6Df44+ox7Hbmd9jt3PXYndzvoMu05cij4jH0XnQacjVdQjIZGE374Sm1knnceABDBs78JmH0Y6ncaKFStQXl6eWGatwerVq/Hkk0/Gws855xwcc8wxDW5fUFCABx98MHat1tXV4f77729yvnoU9bDi2WkIJ6htBC+1SLbUYeZsqO9OWFtYBxEniKl8PDzhbO88WiFt7WAFwDmzGEef0LVgkKGPRvHt9OMjWpCRI0dixYoVOce/9dZbcfTRR7dijojtje9MFxM99qhPN15YNonKJ+Zg/YU/i4lqBz17ovsTs5E3cGCL7MdQcOihsbDaDz6A2LixcQlJiZrFr8eC8w8ZGhJMaAwbqzeiLl3v/AHhfPuMc6R2awxtZ337WRZHTpZbld+YnCeJakd/xfLjaQ9EHSqN82NUFF5qJ9foevcsVUUesKARuW9dAhagY16RJ5ztCWp74trSimtL9am/S2+97wAr9MUgTFvQChED5rpwArrmd7gN4TuSvvHGGxg3dlyj2n5nnHEGbrv9tlj4t19cO7er//FZj8fCdk2lcE7HThhe2HCb/IH7HkC3zt1x7933YN3adTZc2k8ZCclMeu3aXLIMcI7UbruhcPgR6DDyOBQedRTy9t4brKAg4yZ1n3yC8jPPhswwQVGUVCqFZ2c8i2k3/B9+ecq1WPLGUue6HHNSjztT22vavut4Z4QBYAmCQOHKIoODsqk13X0ULVrOGRa+uhD5+blNVFRTU4Nrr742vj/mOa5DRnVc7LE2eon8uTSZ50ceLh+my6c5AtvR3025x8lpPMzpp5/uhBiaQU1NTZu9sxMtR04iOpluGV+7KWOUeISGxLXtPpkReTHC0OFdqzaoa0w6sWlm6yN4YQwICWXbbbz9Wo0xzuyPkMiMLzYjWXxJiGsFqGD2YfLFvfywUJEmCmozOBFwK4rD3KFaKSZmbTYkqp07v/vd7zBmzBhUVlY2O61Ro0bhV7/6VQvkiiAIgmiPPPXUU81uP5977rktlBuivXDjjTfmFO+hhx5q5ZwQxLeL9eXr8c9//AtfLv+ySduvXbsWw4cPx1tvvRVbd9ttt+HXv/51q72/zJ49GwMGDMDNN9+MzZs3NymN+++7H4/89ZFYOOccF/3sIhcQPYSo+c/TVWZgWJUk5hsrBtepwRig1T3178i7snt7hntl9iajYgwbqjfgg2/eQ5gAlywAACAASURBVFo0XSS9vbN161aMHDkSL774Yig8v+eesILWjOvz4MSxGZwgtf00Is3eybP2AslsHDM5lxL05IBUtoTwYCBubQSwn2Hrh/v0rRCArzxqhdRD8aLGZH2MAJz4tjuu2rUfYNUzZyNd6foYfE6/8HTc9X9/QFFRMQKmxXdZCpwFSPEAAU+phQXY/6D9cdfDf0hMZ9OSv+r8GPHslF4CLaCtBbFZAAYjpO2LgEfEtK0AdwZBbX2sTKfh0uG6WNT5Nz0I5W/cDJmOC+Yb/jztbgR5KXtv+aLaDAxbNm/B+DHj8XVkEtNhhw9T/WDfc7tOwALs2qW/7n9o/f25/hDT5yEgxXbsY8jc5YTPNixDWqZVHW3qFcnAwa29Va1T9zH37JUMql8qYEoAm2v7pJmwkHFnF+WcKaFscKQYBw+4FeBW6XA92WAAHgRgjCmBbXB937u0Ljv1CvzklJ+0SB9FUynOK0Z+Kh9p3Q9eL9JIi/oW62Fes2YNTh1zKl57eZG+loTtK3MT8Mb7y6OsWL4CO/bbEYX5hSjIK1BLfoH7nleA/Lx8u+Tl5SEvLy/RTrlixQrkpfJCy4FDDsx6HEKPD3B4fZxChn67ybjD4wNC8z3YMRXeiIIs17feY2KY1P0HzI8DqOccC/dDhkS1udunlAKu38EfDuvSi/eOhnpKQ9/c8YW3Dh2HvwumvowdOzahEOJc/curkU6nk6+XSB9AbDX1kxIEQXyvoenSCYIgCIIgCIIgCIIgCIIgCIIgCIIgCIIgCIIgCKIdMHHiRARBgNNOOy2n+Oeeey4OPPBA9O/fv5VzljsPP/wwFi1alLhux3EvoKDroEam2JzB7rkK5CWst14EZuA/i8U7dEDzhbW3B7NmzUI6HXf6vPrqq3NOY+DAgRg7dizmzJkTCv/rX/+KG264oUnOat2KuiunGiYgBSC4c3KSkkGCQTAt5gQJKQQkV34iUnIIIcA4UyKBTCBAoFw5tFMLYxyerwYkpHbUVGJV0nceMcJM/mGEHFciPhraUcVPD3Bh1q8kIrD3bXfqI5rGlClT8Pzzz+ccf9y4cbjqqqtaMUdEu8ZUTNr5q1bUIS/ITYQ0E9se/Rs2XHlVWBwVQKpfX3SbNQupnXZsVvpJFB55JIAp4cB0GlXPPIviCT/JOZ26Tz5B/fLlCekPb3Le1lZ+EwuTsTobtq4PPQDsb5bVeS+GcaY0G4XStL6/8Xx5z5jIJjlhnQiNGCHMczS8j5DTpgwfv3PYlEix5l2LrUHnwi7YWK0E27l0wg1KIEAJokoJBFx9CnD7/E5DIJBMOcNCfYJxMAhILSwgIMCtK7Y7i7YVEWpDuPNryu2jDz/C0UcendgWy8To0aPxwIMPNL9w2iFZRYN14ZaXl+Oll16Krb60Uycc36HIpvB2bS0u3VCBNVnK9srLrsIvf3ENRvxoBEaPHY0xJ45Bp06d9P4a8MI12dqwIev6wiMOR9Epp6Bw+BHgJSXx7evqUL3wJWz67W2o/+yz2Prad97Blj/djZJJDU9GlEo5lzApJe68/C78ft7v0L1nV3iu6mq99ykBCCnBmOfUzgH77iMlJAuXh61/mFeXeFIWobaw/ozWjf75ZmDYbbfd8Orrr+LwHxyOurqGJ4647977cMvtt4Tb0NYhPPlaMuKt+ke4MBpBUvrmXrcu8dIJNPjO5OZ9wKRh899APZ8tLJf80ruGIj8/H1OnTm0Rcb8RI0bg5ZdfboFcEW2Jsik0cONnewQ0UHcYe0I0TG2Soe6AaVd59ab0BS3CskEAlAiRtI0KFwammqTca9QZw4f+IW2K0q2OHB9DpK7LUodY0avYcfnCV5Gj8ESwpRdHPSp0a8rXuIq0elkoo64cSVS7YaZOnYorrrii2ekwxnDxxRdj6tSpLZArgiAIor2y//77Y82aNRg2bBg++OCDJqWx1157tXCuiO3NueeeiyuuuKJBcd1Vq1a1UY4Iomnk9H7YQqz6ehVGHTkKq1auwsSJEzFjxoxGp/HHP/4RS5YsCYUxxvDnP/8ZF1xwQUtlNSPbtm3D9df/f/bOPM6K4trjv6q+szIMzEBERERc0ERUTFTUGFwSX0hQY1zi+pL4BJcYk6dmMQaXPDVGYyJJMEaTuKGicYvGPYpgggskEXdFUBFkXwZmn7m3zvujlq5e7jLDDA5wvnyGe291VXV1dXV1dZ0+v7oUv/71rzFx4kScddZZ2GWXXYqma2trw89//nNcdeVVqdvPmHgGdt1114Jzw+5c+c+a5uPjxsV+TC9NKP1r87BxhIw967lHTOHm88JnUgGprQNapBUEkEBDWwP+vXwu9h6yDyqC/Isnbo4sW7YMEyZMwCuvvJLYVjvmGETFrO2fFV726tkIcOuQqMi2TQNp0tsFv2DFnM38hlnYKzSUxecbTD4gUwaCUzL1Fv6K/PZE1qNdgDerY206RLo8RAACk7+C6mzG8md+ANWZXLBKCIGf/vyn+OaZ34SzspmdkZtPJ2/uXP/a98DP4afXXIyrfvzzSH7Z5pVoW/ofVG0/NvV8mZYb+R397tUxACsWniYk7uZehB8mwzkWId250fWj0LpsTp5yAVf84goc+43jEBfVtvtvb2vDqSecitmxRZQHDx6MO++8EzKQLmxrntepylRh+/7DsdvoURgydBvYxefidsfoOYQLicQ1+AvXua1CYLfdRyGcxQwtnqP3Go1+Nf3C9Cl5phKZ3yvMZ/It9O1fp14+b65+A7DtUwrXREGAkKadm4URrPC2FcMW0ojlG0F/Jy7vvuu0AQDlWrC9ltwMLUQQaJFloa3HQhAyItBzu5KgSEDbowPcfv3teOfVd/Hg9IeKV0YvU1dRj487lkStTV49Dx4yGDvutCOGbj8UdYPqUFNTAykEsrks1q5aiw8WfIjX572Otta21Pw72jtx9n+fjceffxw77DQcwjNQavNr+O6ctj+m0xX7eTHieeVyuYL2QR3f1I73TqEX5L1HYa4Zczx6zEIgRaDAfNpbn60Lc2shAEL6AuP6glFIX+wdYamiW+LXmbvfGNuDFF4CT/TalUm/LKKPw1sguOC1K8zi9BTeYlw92NJHbcGuBGZYt/32w7DffvulLhzj89abb2HaHdPw7dO/nW4nDV/SSIXtpAzDMFsvLKzNMAzDMAzDMAzDMAzDMAzDMAzDMAzDMAzDMAzDMH2EU045BR988AEmT55cNG5jYyNOO+00zJ49G1LKovF7m/fffx+nn3566raRp8xF+YCeEgC3Kjr6V884wPqKkpTyO4ynffgI++1StdF7FUJg0KBBebc3NTWhvb19o/fj87e//S0RduCBB3ZZoP3UU09NCGu///77eOutt7DHHl0VUAfKZBlqyvujsWODOcXaLUKRcYgUyoQJz8lVQhC0GDfBCXCHziwKEEHoIkIKZJyiIj4mZM9r6HpJ0KJV2kfQCOU55z/fbUXkddRgmDgPP/wwrroq3ZE8jVGjRuG+++7rxRIx3aX3xRfS8+/IdaBfWb/UbaXQ9Kc/o+GyyxPhmZ13xqf+cg+Cbbftdt6FyIzYAeVj9kbHvKggT9Ntt6PfSScCJY5jmv58S1LEL5NB5RFfKvmcxB3oljV7gi8b4VuXEOP2Suo7FxbOpOtliCeJiFGk5Rdzqiy4PzJ31IjTpef/KYKuFXYTUFdRh4W0ILxXW2ddSSCSICIEUvs8A/qer52cgQASSmhnZ5D+DIR2gpaCAFIQkFHBYVOHRl4DMCMRkHCOwcI4k3606CMcfODBJQkIWw76/EH46yN/db97SnR3c+LBBx5MOD9XCoHDK72xOAH7lpfjn9tsi+fa2/CThgasVunO17lcDk898RSeeuIpnH/u+dh3/31R3a8aE742Aft+dl+MO3BcwfKo5ubU8IqDD8bAyy5BWT4hAIMoK0PVV8aj8pBxWHPmWWh7bmYiTuMNv0fNN/8bsr6+YF7xZ8D1a9bj1+f/Glfc8TOUZcoQunjba1lfvUopSCm87caZW5C+7mV0wRm4Nk8ghYgjuRacsSI3OkdFCtKJ2sOFpzFmzBg8M/MZHPL5QwoeKwC0trbi6Sefxpe/8mWdZ1q/X8CJusfG7GYf/v5DkW1y+/HFc91viv32y+a6LSth4Tmcd+M6Z6fxkIkTJ2L77bfHN77xDTQ2NnY7n+eeew7HHnts4jmY6fuULK4N5B8bFehf0sS1C4X7ZXJxRHRsYRUuwvkLb2xh1VxcmcPC2wXHQhEyePNaviBReplKJT1mvKcSkXyFf2/wpvaEO95QqIb89NFBdkSk2+UbG/duzeJLPrfeeiu+//3ii3UU44ADDsAf//hHjB49ugdKxTAMw/R1amtrMW/ePJSXl3dpDsNy4okn9kKpmE+a448/HrfcckvBONlsFtlsNrIQGMNsPQj9bKMIDQ3rcfLXTsbSJdr28MQTT5j5uK69z5H2HFteXo4pU6ZgypQpPVFoAMDMmTOxbQHbUENDA6677jpcd9112G+//TB+/HjsP3Z/7DZqNwwePBiZTAZr1qzB66+/jhnPzcD0u6djxYrkgqYAsMMOO+Dqq69ObjDPdO5ZNvp6hhNEVqSwpHFJ4vnNPjfDzls6AVmYdwqE2STC32S32STecymJ2LynAkBo6mjG9L/fhdGD98K+++5bahX3af7973/jmGOOwZIlS5IbgzIE/epgTg6sKC0gve8CUfFsHS4iQs0mzNW2hCAryh3+SakXXLfi2u5RXwRwEwbuGd8ugGpVdf05hNgkjlPUFilzRHpJVbj5GbsPvVCrTifR/OFzyLWtSVRRZWUlpvxpCv5rwhHhPLyyYt1WZNu2aV1Of0nMk08/KSGsDQCN7z6C6u0PSp6TCK6xp9SPSKmTaGvX583m5Z8fU2dSaFsXhfsSIkCmajA6m5KLacz/4B1ss90Q906PFdW212cum8X//PcZmDVzVvQohMDvb/w9thu2nXdkPK+zTfUQ/PGeP2FD+zpASCMWLbVQtNBLALvvdrsRi5ZefCGlS6ftQtKJTUtz3YZ27NDWeesdtyCcqzNnwWtT0QX13DfzOzp3F6ck24d9ccuwonk5VrWsBCCN+D7peqFo/673q/sgCduUpXu/TLpPaVq90Hr/MoAkofX/yYSRnp0NhOmbrKa/CMtt120QAJQg81vgndfexq1TbsX++++P3XffvZRT3qvUVdZjSeNHetFd6Po75axTcM6Pz8KoPUahtn8tRCBN/2vqxSxOLaUWM892ZDHj6Rn47dW/w/x35if20dzUjJ/8709w58N3AiAQ5Vw96WnqqC2xr5GjLMi+GxF2XqYdKJDS/Vr47gSFIuFmzODuQJ5otRO0VuFtzw4v8r0aYsXIpXd1RGx+JqEi5cY67v0PW7fOyGutwfDCQ5NB4lzkCY8sfBlGC22i1j6aIqBu09rj/s6538Hp3z495cijXHbZZTjxpBNRVVWV3ld45ygNtpMyDMNsnXzynjQMwzAMwzAMwzAMwzAMwzAMwzAMwzAMwzAMwzAMwzh+8pOf4Ctf+UpJcV966aU+Ieo0d+7cvMLM2xz8izyi2sVEjfK++V5CiYqpqRXII6LX4wtOhmm2HRhgm4EbLyY5ZMgQrF69Ou/f2WefvdH78Glvb8fs2bMT4ePHj+9yXl/84hdTHYCfeeaZbpUNAOor60CkoIicw4oiBYUciFToxAKzXeltipRzP7TblHF2VDZuLI7GOjWaX56DSF6hvmjKCAlHlUKw78ZWx3vvvYcTTjihZPHf2tpazJ07t08snMD0HTpy3V9sofF3U1NFtcv22APbPHh/r4lqW/qddloirPPNN9F8990lpe949TU0/SUpNF911JGQdXUllyN+DS5t+rjktGnpNxX+vSXfLSRx/3H3t/C+5spvHTpjYq5OFNbf7uXt7qBEyAR9TySnMlOF8qAcSinkjMNujhSUUnpcYccWZMcYyowxlB5PEAGkTE3oeLBjCejjtmGw4xXPMRUmjq1HrQFCWL1qNfbdZ1+0traWfCyj9xyNmbNmJoatfdHZuBiltN8EJuJ53z0vsenwykr0i4unmF0cVlGJZ7YZgm/1K74IQTabxUsvvIQZf5+BC797IabdMq1oGupIFxUb9PupRUW1fUR1NQbdfBPKRu2a3EdLC5rvf6BoHnHBcQB4c+5bOPbTJ6BpQ7PzmXbt0Y1xybVNX0A/1N0Q4RmLjJNDx2fyro3QEV4lj9Ns8TVt4m1gv/33w/EnHF/0eAHg3un3hn1aWob5HiE34l9KZskgvz/wRLbJONK7ON7zZeR+kqobQQV/l8Indc/qi4wfPx6rV6/Gscce6xzpa2trceSRR+JrX/tayfk89NBDmDRpUm8Vk+lFShZQKHTZFMgin8hPIfEf4YnRRMJC5Si3NdLleRoWMc2wMByAlFYcxsrEGGEUkcyzq1MUaentXrTQknQiLE5sx9NmCstuj1d4oh1hnSSkullUu2Q++OCDjeqvhBA48MAD8e677+LFF19kUW2GYZitkGuuuabLaerq6jB06NBeKA3zSXPppZeWFG/o0KFYtmxZL5eGYfoCoaqg/zwhBHDxDy7GO2+/48JWr16N559/vkf22t7ejnfffbdH/7LZbMn7nzt3Lq644gocdeRRGDVqFOrr61FbW4uRI0fi6KOPxpTrp+QV1a6pqcFDDz2EOmPPEdEHubz4j+nLmpaiQ3W4etfPotI9c4ai2UZgNXJujNCvPWe+prD/zTyjSsAIsNp/ej+P3PM3fOELX8BNN91Ucr31VW6++WYcfPDB6aLaAKp2+BxMxcLUCIDodyuqbcOEsNvMdmFFt62QtgzzdItseTML5rs+DVbF1rYCu08gnI0w6rtkt1O4nfw2Fs5+6LkRPy8rFu4fly2b/r3yH5NT6+gvj92Lrxw5XgsXI9D/S/0npUQgAv0nA0gRIBBSf5cBpJAoy5Rh8i9+msi3ZfFsZFvWAgi8Pxn9FIGrf13O8Lcw50S4+OExCkidVsSOXXj1IXW4lYm17R+QqaLah3/p8Iiotp0GsnM8H3/8Mer7DcKjjzyaSHvCCSfg2OOODU8Vz+s4dhq4EyAEcioHpXLIkUKWcvo3lLF3Ks/uaW2b5jfsO1XK2ErJs4dqUV5reSCzDdDnzW4DwdlIrSEubjvxF2jWv62N2evBI19LtH14wfNW/AeRvtotmmBmJM08o5srNNevbbsCWiBaUCioLYRepFAYIXKdSpjv5hqWJh83p2quLyH19WzEuo06NwQJ5LIK5530v1BK4dRTTy12mjcJGZlBTXl/5EjbzxVy+MKXD8aY/cegX20/5EBQKhd5J08JpduTykEpQqYsgy8f+WX8deaDOO6U41L388LzL+Clf74EgtDv7Hn2PL8N9UWyqjNm+zRtXVm7nv+uhX9vCq+H1HcNvdtSWleVWKDdnIM006fbdez6SrwH4qXyS+qX0ZXVRfDeqCRljcHuz75P4eIpr38ga3eGe8fE7sv/tJtPOuVE7LHHHsnKiLFkyRJM/d3USNkTxGwDic19uM0xDMMwvUPfe5ORYRiGYRiGYRiGYRiGYRiGYRiGYRiGYRiGYRiGYbZipJS44447sPfee2Pp0qRTUpxrr70Wxx133CfmLPTss8/iqKOOSt1WUf9pDNzj9O5lnHo4xv0qTYwslfj2eKZxFwJ4jhwU+fBf+R89oqLIfvsmr776Ktrbk6KsY8eO7XJeAwYMwGc+8xm88cYbkfAXXngB3//+97tVvoGVdaD171s3HSgSABSEEhCSIISCIAEJCRIKCgKCZOjQQgokQiFAAiA8py0hQi8T4w4CAWG2CeecQsZFL3RgETGnFUo2T+sZGMPmjXDXyW3MFk9LSwvGjh2Lzs50Mc44QRBg9uzZqK2t7eWSMd1FCPGJOGEpUujMdaIsKOty2vW/vC4RVr7ffhh8x22Qm6CtVR/7dWz41a+RiwmrNEy+FMF2w1B5+GF502YXLsSa/zkDSBGR7X9O1xehsP1vQ/s6NLY3IhBmsYyE413yHKf325RwhLR3DgKcM24k28j9ILrbZHRCmvN4QT/BFKdKfxhFiA55Ik7QJkKowW3umqFWCAIRlOzQvqmprRiAFdnlkCSg4AkuKj3OzrkqCaDv+uQ5+WtHc0kEEtaxVAEigNBbICCgSEEKKyIRl43WsezP5qZmjNlzDBo3NJZ8DCN2HIG5/yp9cYV8bWRzZ/bs2ani0RMqq1Lj27bdTwhMrh2IAysq8LP167EsJY80ShKRydP3i/79S9pHJE11NQZeeQVWfeOkxLa2J55A/zMLi2EOLrDtjEMmYcKpX8Wx//N1DB4yyDh/K5CUptPxrnfzScL4Rwty10Nql5jm+C2ibZDIaG/E47nRthdRALfdeSvuv+/+gscLAIsWLQr3n/BNTxmje3u1cUpF5NkRJbbH9mbaiBbvCYX2hXlO8Z8PInFTSx6r125c6/zMEVJeXo4HHngASik0NDSgvr4egL72q6urSx6r/+lPf8IxxxyDCRMm9GZxmV7AXgtFx/GFBll5+iC9yY7/KBGe6H/MPuxzhZ82+awRzlS4eQuCGzQKF8XOWglXTjtDIqSMim3EDifyPT6GtMG2L0mrPq+fkX6u9l5AYTlDgRuTzhcXQShik7bvqEC3SJwrFl8KGT9+fOo4qhTGjBmD6dOnY/fdd+/hUjEMwzCbE+effz5uuOEGLFy4sOQ0n//853uxRMwnSV2JCxuuXr0au+66K15//XWMHDmyl0vFbO0U0dErKT1gHkvcVFnK81sXaVjbkAi75557cOihh25Uvpsz9fX1eOSRRzBmn73zR4o/J3ufMDb7hQ3vAQgFVaMIaIMAQDLMS2+RgAKEFOFzqBHetsKsgH52Btnnb/38KczCgvp5VOG1l19HW1sbzj77bDz99NO4+eabMWjQoJ6usl5lXWMrLvjtfZh2zWTk2tqSEWQGA/Y/GVUj9gVgn6+tIqgnmB0R2rZnJCquHQpuizBMeCLbJDyxUeG2E4SZU7XizhZvLsTsT/+Q4W+dEJ41LCy/p0oaXvv+jK/pA5yotwCgUF43Ch3r5ieqqr29A1JIZ0/SYtRhviTsWyn+vLvZLvWXY75xDH552XXR93hIoW3Ji6jZ7RjvuFNmc9zhCi/c/wxnWpCIY88dwjoUcPHCxTbDNC0fv5CoAwCorq6CL6rtZscIuGzyZZg6ZWpquoEDB+L631zvfvO8TpTyoBw79B+BhQ0LQJCQRJAy0PYdRSBJkOTNRRKBhEQgteYtAEBICKUgBZADEEACUNrmSxIKyszl2Xk/05GKqC3ULrIqzIrNZGxMbk7TXnbmi53vdP24bcJuejGWPvbbn4Nd374eCxsWuIURBAAo29ZMf2TmHqXQAtoSoXi/kFYcHloA2y4GQNALEto8jcC2tu1LNyMrod9XUyQgpQDB1ovZvxEkD0AQQuI7J5+LpvVNkFLihBNO2IgW0LMMrKjHmta1+jypcDpXKAlzVCDkIJXuC6Tt2039kOkvysvKcfVvr8La1Wvx3NPPJfbzwN33YezB+yNnFrLWXYJtM8LdV8/57jlYs3pNwQFdWj8QD5s5ayZmPDsjEjZgwABceOGFkbAhQ4YUrJ/ObGfYPm0fbmym+caGduFil0YCdlVJpUw7MXPt+vIgN/9vc0g7eD8kEsPZcM1YRsJda4qUVzfhFWVeBHHlCM8JYG3FTpi7hDGwvx+/x3b2BKHvpHasFX2LQteNlAF+/our8LWjjkExfvGLX+CMiWc4e16qnbSYuYftpAzDMFsVLKzNMAzDMAzDMAzDMAzDMAzDMAzDMAzDMAzDMAzDMH2MwYMHY/r06TjssMOglCoYd+7cuZg1a9Yn4oz59ttv4+ijj0Zra2tim5Dl2PbwGyBk18U/89IjIqYF8oiIDBmnOoHEfnffvrwHyrHpmTdvXmr4Hnvs0a38Ro8enRDWfvXVV7uVFwAMqBgIZR21YJ0qtKMFQYFIO1MqoSBIGr9XBUUSQhAUkXHCUdrBxThROWdL42Ti3KIJEMK4XThPL0vocEnWoYRCR49IPOu0wjB5OOigg7Bu3bqS40+bNg2jR4/uxRIxfR/PyQ3wnL2Btlxrt4S10+h84w0s3/+AHskLAKqOPgp1116Tuk1UVGDATy/G2u+eFwmnzk6s/ua30O/UU9Hv1FNQ/plPA5kMQITsokVoefAhNN74B1BLSyLPfiefhLLPfKZbZSUiLFr/YboTnbCaCsbh1uksxOL6v7us4tF15z3h34KE70RfWvbOKZLIOdunYpwq3fBH2LT2fkfIBEGXy7+pqC0fgGVNS42zM/T/Qun7uDkMRVoEw7oKE2nNDcBcfQIgElCCABKQUCAjpGAlLd0CHXqAoZ1ErXCuGX10tHdinz0/qx2DS2SbIdvg1ddfRSaTiS7QYQsH30k+bJfdFXzpK4Lc8fITES7+ycWJeDVC4LDKyjx5RDm8ogpf2KYKs9va8Ne2FjzT1oaOAs8THR0dxQuax/FWlCiCHqfioIOQGTkS2Q8+iJbllXmgzk6Isvz9/Z5QOLV/P9zV2JzY1tLUgvtuuh8P3/YIvvyNL+Oks76BYcOHwbp/uyWDnOM0hX2D3SCk6Q+EOWy/owvrIZ+gNcUabrKbJBcghMCAAQOwfv36vMcLAMuWLYuc6KSsffL8poelFjjMS+S/ptKEcxPXkes3Y/mZazYiqE2FnbpZXLvnkVI6J3wAyGQy+P3vf49JkwqL2ftMmjSppIXQmL5JSYvkpGgVRTNBns4E4fggFqaztQITcB1jpF+wYwy/jHZwEsnQk8bwBba9bXp/nryFN6bw+wSKr/IS255ygJFjStvmH6b9EsYX0frztqWKpYjkNhbVLsysWbMwf35S8KsY48aNwzXXXIMDDui5Z0SGYRhm8+a5557DpEmT8NRTT5UUf+LEib1cIuaToqamBkEQlLRw+OYgpQAAIABJREFUR3NzM0aPHo0VK1agpqZmE5SOYXqb+KQRRYNjP9MWS/zLX/6C3/z2d6go78H3JnqRiy66CFdeeeVG2f0t4w4Zh1tvvRUjd9wRQPRROvL8HH88o+hXpXL4cP0HMFLYLgEBCGxiaQVARWjqt/uy26zdB2FcAQBSGvuBthq40kn9fgIpbXFY8uESl+eDDz6If/7zn/jNb36Dk05KLp7YF/nr7Lcx+bZnsXp9CwaP/yEol4VqWQvV3gbV0QzV3ozK7feGLK+BrSeIULRa21uccrmzwujfQVTgWUg4AduIILd3DoUASLqTZd/FsOeQYO10RuwcWkk0nBJwBrzIrEAYIcWuR168lPkdmy8Zq5GARP2Yc7D8ufMT9Xny107GNVOuwYmnfcMJDStjQQKMRckKqpr5HkXK7Fc30oEDB0RFtQ0djR+HpYnMX8Tm6COHGNa/f51Et/nzy+Sd3zC6tQnGZ/YbXr8lUU4AOPHkEyNCsdrsIPDLX1yLKddNSU0DAJdffrkTu+V5nXS2rRmKZc1L0dzZom2QCnpVU4FQA9sYdkhIBAByCk5cW1dR4CybWiw7MGdJQV9P+jO8lvQ5J1jbAvRvK65trpui4trWjppHXBsozf7x7+VzQURa7NrYWLze27V11/8QufuBDKQfwwhm67JY8WyQEd82danD9H60qLYAKYEggBHr1nkqa3ETdjkGibtuno7/vPAfAMDYsWOx7bbbblwD6EHqKutAlAv7VdL2cRlA28JJC5PnQJDQouuAhCCbwr6Dp/vyS35xCWY9MyvxTuvsmS8CiqCg/J4QILtwgZ6+nnimfnb0z6VFNzmv//PntFPeyYgLaw8cOBCTJ0/uUv20qw4jpK1bv29Xs4LUbhFyglnEQ5hbjje/7hZwMO8b5Nmfb1t194nYHDpFE8T6aC9dxNZB/igGwta7TU+xd0Zs+ZG/rPFihIt/6us1PC3hexMAmXGVFWY3/YVZUOPL48dj3LhxeP755wvur6GhAVf//Gr88rpfxuqua/0/20kZhmG2HlhYm2EYhmEYhmEYhmEYhmEYhmEYhmEYhmEYhmEYhmH6IOPGjcPll1+OSy+9tGjca6+9dpMLaxMRzj77bLSkCF1CSGx76BRUfmpMd3PfmJLlySPuXZGyD+c456n7JMSWCLsM3TycXuO8++67ibCysjJst9123cpvl112SYQtWLAAHR0dKC/vuvh4bXktiJRzxlFQxjFJQCgBKYGcEdW2Qts6rhHdNsJT1jmFoMW2pXV8MQ4c2ueZXPy4k4dzlvQF7ywFnLyA0Bkj7mTj4sUdxdh5Y4vnm9/8Zpccz88//3ycfPLJvVgipi8SOpkh2oekCP61draif3ltj+yXWls36o6bll8hqo/5GlqffAqtjz4aS0hovvNONN95J5DJQNbWglpaQG1tYZRYXpkdd8SASy/ZqPK+37AQgPN5jApXx/ac6O+112HqtkjSErr4pHN7dD8xF/lw//n2ab8qc0/yj8E6SMaEaZP5aa9WUqHzp1WiIAICkV9Yu/2ll5H7+OO823uKYNgwVBwwNhE+oMIfT0AvnkFS+zkrIBAASe18rqTvqC9BZqEOm06AQEKBSLrrUo8tPHltEm6hDitIQERQSuGAfQ/AkiVLEmXMx4CBA/DaG6+hurrahUXEteNtagseQjz22GOY/c/ZifBv1/RHlRB5+65EXwHgkMpKjKusRBMpPNXaisfbWjG3oyMhsp22WFAckU/Um9LFpYtnKFBx8MEJYW3q7ET2gw9RNmrXvEmz7e0YW1WBBdksXm5NCm8AQEd7B/427W947K7HcPWtP8dBhx8YLbPzhietm2DG0i7MjlOdEEKyL9JtPoxqt8AI0fjO31ERbuHCAIEDDzwQTz75ZN7jBbQDdbK/8h2+rbhDfGsKKd1esTS+87eNFxfQtaIvkV05p397/4D3LCKcI3vkucB3ko89d7DTeM8zceJErF27Fj/+8Y9Lir9s2TI0NDRg4MCBvVwyprcoSVwbiEwPJTNB3g4jTVw7Ee6UM5CYP4jPKfjpo8Xz9uGJUIWi3NH7U6REwiYroPBRCK/88SCXt793d08x20V0uwgTRcVSvG0inkc8bXyfhYq/BfeJt99+e5fiX3rppbjssstSBQAZhmGYrZvhw4fjySefxNixYzFnzpyCcYMgwFFHHbWJSsZsaqSUOOmkk3DXXXeVFL+lpQVHHXUUnnvuuV4uGcNo8j2DmY29t98UM06QsihlsPvZeHpeM47av/R5hOrqagwaNGhji1iUtOeA448/HscddxzmzZuHBx54AI8//jjmzZtX2nO0Ydy4cTj//PNx1NFHxZ6/ChhOzCZnJ7O2eyHw/toF6FAd0MLOMEKNnhinCIVT7eLdQkhIT3BZJxMmTKTYhYQrqyS4GTgCAAmsXrkO7W3RediVK1fi5JNPxp/+9Cdcf/312HPPPUuuo03J2x+twqW3z8A/Xv/IHLsRmw0qIPtvB9R6diohoEW0bZgVxwZCUW1fMFtCCP1nf0dEtk1+WgLd/23PE7QNx+btzQFYOVeCNO0ier7C8sbf57Bnzt9mJxvMsZDSbSzVHktwK9QKgcqh++p0FBWQzXZmceG5F+L9BQtx0WUXReY63JSSUyGGqXnThu28tiCcfs7puPXGWyN5q9a1EBFbnF9GN4mPaI3E60IgUqf+dr/eSER+x64afaytq9CyZBbi1A2qw1HHHO3KaOfMN2xYj2uuujYR3zJqt1E459xzYvvjeZ00dhq4M+atfAVEElKSUcy2gtfheqmWAHqBYSmU+cxBkRbOllIaG6pOZSXkg/hCfaQghAztGQCEtanGDEK+vcJucu9NITbXmWy2Cfz7+bq2dXh3zdthnyUEBNmFEsIWGviC/0Y8Wxjxf+n6J6HfHRNAIITW/leBFtU2V6ctszQC2/pYjPA2ACEJRHpRWntPISMi/MEHH2LK/4VC8n3t2SgjM+hX1h8bOjeYnl0vUgBl7OiCoPtpQg6EAAEU5SCkNPLrWihZGdvi8BHbY/+D9sdL/3wpsp/ly5Zjzdp1GDRIL25K8OyREG7BX93kREKg3fwI7ZJ5FqEuRlftaO1Z/70UsxgxSJcvPn3uLVJMIrLFZhDGsW1eESDt/SF8L9Eh/AtDRMtv8vPfYQwXUI4ulmB74VAs2xwH2TomJxRu69cV29q6CwzTwms73KOwZRBwgv/28AQRKEVcW0iBSy67BEd88Yj0nXlMnToV5553LkaMGOHdY/OcX8+2kCg/20kZhmG2ClhYm2EYhmEYhmEYhmEYhmEYhmEYhmEYhmEYhmEYhmH6KBdffHFJwtpPPPEEXnvtNey1116boFSau+66C88//3zqtuFHP4zq7T7fw3s0b787X52uqv6kvRzvq0pSyu8wni/XNmKbzVNY+4OYYB8ADBkypNvCOWmC3LlcDh999FGq6HYxMjKDikwVOnLtWtQSWrBSi1USFHIQZAS3hTCOPtrRSxCMwwo5MU1y7SV0GBFmuxDSCAhG24Vz9ILncwktmilDXxTtW+h+hk4ieZ15Yv6aqXGYLY4bbrgB06ZNKzn+F77wBfz617/uxRIx+Sjiv1lSeiAqolBQyKFE4r7cQgh0qiw6VSfK5GZ4LxIC9df/CqtXrUT7y1ExHneY2Sxya9cWzCbYZhsMnnY7ZP/+3S5KU0cjVjav0A6D3j/n9O7159GuO+pUHvG9M2lTt/UgSff+iPpqtDEXcB5Mz9zUhH/8ZFoyaTdMECGQ+V1Rmm65Ba2PPd6FnXaPqglfTRXW7ldWAyklckpBKQUpJJRQgILn6Cq8c62drxXpBT1IEEAKJACl3aity6nn6KrHBiSi4h6++PAXD/0S3n0nuahJPqqrqzHv1Xmoq6uzeyjJ4XdLdALN5XL46cU/TYTXSYmzavolE5TYzvsJia9X98Mx1dVoI8K/OzrxYnsbPsxl0UoK27Sni1P7yAHpCxtQWxtEWff65bJd08fNuWXLCgtrGyHwE2uq0UnAf9ryl18phau+fxX+/MSfMGz4MB0ozPg5300wX7MigpCeU3dERMEfDHsO8nn6KCuCTSB8+NGHecvvjjmbNdlYR/voXt3zYr72EOsfC4nVpuVBsSih+3aYR2QxAz8ieVVlRAF8Yd/492RxWFy7N9mwYQPmzZvXpTS1tT2z0AnzyZEmXJ2Xrjzru03xXiIMjwpiw/WPiYW6EO0r4nmHxfPnszxxIfdsYhOmH2t3nlpE/Aul9KWxctj4BQW1vfJH4uURUGHxpSTz588vKd7AgQOxYsWKbi2OxzAMw2xdvPbaa0XjjBo1ihdp2ML5wx/+gHvvvdc9mxdj5syZWLx4MYYPH97LJWMYoEtPNYXmjah4PP+5TaU8TwZBSl9IOdz93NouCWtffPHFuPjii0uO39MIIbDPPvtgn332wZVXXom1a9dizpw5eP3117FgwQK36FhnZyfKy8tRP6geI0aMwGf3+SwOP/xwDBs2LPKsaqcFBUTsETFlAaoU3lz7lhZMta90CCvMqBM6/Uozr2bjSWH3Ko3Iqn0HQIuvWpFnK3asXw2Q9uUDt6gmgXD/LffnLd+zzz6LffbZB6eccgouvfTSbr0r0Rt8uKIBv77/RTzwjzehVKSmEB6w/W6fxa04NhAR2PZEmuOi2kD0T0S2efsSoai3/pNumyBhbDgiPEewdlK7uKMvrm0bjIj+JsTmq4UXN2J01XO0ECB3/YcT2P7/mX7bYrv/+iOWP/d9qI6mRD3fcP3vsXDBQkz941RUVVeFNkfy3jQSWuiX7EFJO18L7LDjDok8VXsjopLJaXPZ3nZ3Lu2nP7fiT974edo5GenSR+vXbhdoeu9hxIXFAeBfr/7LCC5TpGRPPvYUOjs7E/EtV1xxBYIg4HmdEhhQMRB1FfVY177WiPNC92+A6+/8M6Pn0KxRVKvc2gWDlV1U2NhStMS2gCJtTyVrCxZmJ+bmqPtGK4Is9KLGvnC2Z69ILMTq7COeuLZHmq3Dhr3w8T+NLdb24UY0G55otv0lA71wgvvz6khIBDLQCy5YkW7b75t3z6QQgJCQgiBIQEoBkDA1qCXIJaQT9FbmfialQC6bw6SjJkGp8Ex89atf3ZjT3ivUVdahoWOds4frW52EFICCBFHWiIrr45ZGRFxB6dNoF6YwCxPs/bk9E8LaALB0yceoqx/g3s1zC8wD5h29cD5YN4+oXc21IV9cG9F587y2zW7Slm3TJTH7Sl1zwZQ1usCvZ2Pw5vltZxovYrptL3owrr5sfk5UW8dRdmGIyKLP9i2GmKA97HGE5bZDqfC+Qs7+oAoMqfVtwuYj3Dw+eXn4CzO4pRaMuDYIyFEO/5j5D0y7YxoeevCh/Dvz6OjowGWXXIbb7rgt2tek1WXYbaXCdlKGYZgtHxbWZhiGYRiGYRiGYRiGYRiGYRiGYRiGYRiGYRiGYZg+ShAEuPfee3HiiScWjfvLX/6ySwKuG4NSKq8j544nzkZF/ad7fqddFtJOzaTEWJ4TRMp+tx+0eb5++fHHHyfCBg8e3O388qVdsmRJt51Fq8qq0JZtgxDaPYmgjHClAJEEGZFtAFBEkAJaSFsIKNLuTNoHwpPA9Jw0AGinE1hfydCrSxgPi9CRIp/zSh4ni3hTKeCswWz5vPDCC/je975XcvyhQ4dixowZvVgipm8QExHwRfIoGqVQ99HS2YwBFaULMPQlRHU1Bt99F9ZddDGa77uvy+nL990Xg34/FcGw5OIOBYlV6Px178L66EcEX52PfSgSoJ0nfcdu8+mHudtGVOw14s4vROIeIlya5DbfGTDt3pN6N7KHYtpVRITROkt6tzdfLNp3yYcgkCL4DdMdmQBkxPG+79GvrAbr2xrc/V/CjCHILtahHXmVIgipoJQW4CC7aIepqwAEK7JNSoIkGRFuck7oetGO0G0cIJxw9PGY+/LckstbXl6OF+e+iO223y714ndjE7+NbuZQgQO5+6678eYbbybCv9u/FjVe2+vqMMuPXyEEDqwox4EV5SBoaYHqICiaRzB4UGq4aljfbbF/mWdMTU2NBdN1NOrt5UJgYm0/LKyqwJPNrXizI12sYkNDIx675zFM+sEk0xdQqI3hOXnrA7KqDKaPKNA/pYeFTs1u/OyJ29trUYhQOKe2prhIcb9+/Vx8nX/8C4xTuB/H7we9r7HnvIjIdoHxfkTcWkS3UR7BWmEjeo74QkTrzL/O8zl2s7h273D77bdj0qRJBYVe4kgpWTRwCyJNuDov+W5fBZ7/0xbcKUVc28XzhbbDVXxcnxQXk/DL5xYBM2nz9hl5+q9ixBcRsM84KRET8fMtaGD7wuhY25vTiR9fvvzylXkr6ANLbc+rVq1CJrN5znEyDMMwm46XX34ZbW1tReMdc8wxm6A0zCdJTU0NJk6ciD/84Q8lp7n//vtx/vnn92KpGKb3STwzpkxIOSuAEJApc4xECv9a0Iw3F7VijxFVvVja3qO+vh7jx4/H+PHjE8+4XXkeDhMUsLd7z8YCAiual2NF83IthiqtTLCe05dCmLk3s+ipnfKURvxUyDC+JxLtWX8gRACAjAi0b8/xikrAKy8VXpQtl8th2rRpmD59Or7+9a/jf//3f3HQQQcVTNNbzH33Y/z5if/gsZcXIJvT712Ef/bDCxOAE9FOE9A22yFsHXrC2UJCIICzuInACxNeOhnbpzSvadh96LjCvshhyyClE9eGExoV3jF4n+GqhtHjdXHsb9fQwjlfoa9Vv32GsSWqdzgE2x99H5Y+OQnZpiWJOn/yb0/h61/+Om6793Zsu922pnihXcrOdQh/Hl7qN1Tq6gYk8st1bAjnOhIrMdti+seUNkcivOBYXFuP/jl3Iq0yEo+ybVj98tWJMp506kkYNHgQYBboDfXMCY/89ZFEfMtee++F444/jud1usDIgTth9bJVICFByrNNGLtLQDqMSCCHXJhQAIICYxfVcskKujkFRnhbtyzpLSYM/T+Z7t10hjpMuPlHe63mt1PE3r+ixKaCLN7wET5oeB/S9OfSzReG0tq2jzCH6kShtfi1uS9DQAqvjQnvfiG1gLY036Hsdar/7FynIBhRbitLLowgt67R80+/AOvWrnNlHzJkCPbee+9ip3WTU1dZh4UNKqxBgrtTy0jfF/Z+gvS9Vhl7O0AgIaGQw6e23SZ1P43rG0Eg5EghiPTLCBe5Boywd9gQNkagPY2u2NBas61R2yJBvztA5NouibD/tv26+aGvBROUz1aYWh7hXwzRxUdAAElyYxvdTYdi9tGcbRX574gQBAIEnph5jnIgJ8Vv71H+QeefWxZCxhYstnH9e7K93wG+GP/7Cxbgrml34c477sLixYtT8y/EXXfdhQsuvAB77b1XJDyvuHYB2E7KMAyzZcNWT4ZhGIZhGIZhGIZhGIZhGIZhGIZhGIZhGIZhGIbpwxx77LHYaaed8P777xeMN336dFx55ZUYMWJEr5fpnXfeSX3Rfci463pAVLt7Yj7RtPE84l45Kftwfhxxx9ioM0J5BhjQr7joXl9k1apVibABA5JOeqUycGC6qOvKlSu7nWdVUIW1tAZE1qXLiGUTQUBBkICEhCKlRTKN8LZ2NgkdRMj4ZYXC2tYhSDt7CUFGWNQ6L4qYA47v5CXzOuUknDRE6IRRULSK2aJZsWIFvvSlL0EpVTwygMrKSrzyyissaNVHyO/oj5Ic9DZq3zG/aB1m+yIYoWOgpbOly8LaZaNGASpXPOJGEAwdWjQOEQEVFai7/leoPu7r2PC7G9A+e3bRdGW7jULNmWei3wnHASWI3ybwfeUBvL3mrdDJEUYuQMQSmFuCL+5n41i3Xd/5Fp5TYtqu9f5CR72EE3EksudgaoVWRSwKYvehAk7IWtSWCtzPYBzfKWyD5p5GepM+PCJI2ffHQf3LarG2da12aPY1FFx9C0jKgWy1CO0urJSCkMbJk5RxftXHq+tBL9Yh7CjDOIT6opaTvjUJTz/195LLmslk8OzMZ7D7bruHjrl2LFGKw6839ti8SC9ve3s7LrvsskT4sCDAadXVvVIS2yxyGzYUjRsMG5YarpYvA4Zv3639i7Ky9A1FxhHtG9bDjoAJwC5lGZw3sD+WZHN4sqUV/2rrSKSZ/+YC3WaMF7a9viNCrCrurR4l4iwuhHWjT7TViHi6/5V8x3iyntdY+MHCgscLADvvsrO3A89Z23f0pvC79uOOdrSlaI26ctmy+0SG/rYfT9ZZuBxBOK4QnhJ32NdaJ/P8QrrxfFlcu2dQSuHoo4/GY4891uW0QXfGIkyfpsvi2kDyVhYZa8Q3pYtr6+wokd4X0nbfEc41+Fnl6wNSRbb9svpl6e5UnN+X5BlqxsuXr7yuXyJE+igW1e469fX1ReMMHz6c5yAYhmGYkpg6dWpJ8c4777xeLgnTF7jxxhsBoGRx7WK2bYbpLQraefKRFt0YbdKexeJxLKlzBkrbs296ciV+e1bvv8vRV7FThOH5CQU8E8/G3uPbvJX/cbq/VgzUyahSaMuRxmYjrd3G5m8EnIUReLZx7DYIgpZHNc+N7vnUvmMgAElY+Fbx+UsAyGazuO+++3Dfffdh9OjR+Pa3v42TTvsWhg3p/oLnpbBsTSMeeXE+7p35Bt7+aLUOFL4wtmfDijwfy/C52opbmxoNhZulsYeZ/CBNXUkvTAAicHnoLAOTn01vBLiFDPOFCPdvT2akPCJ6mRnbnv2MzzqEn2nvCKXMCwjy5mOkaYvkzZXYJVUFyut2ww7HPIClf/8O2lb8O5HV66++gQmHTcDt996GPffZE0TCLNJq8jF2n8iilwQMrEs+x6v2DaaebL34HZCIHIrwM4tsSzteG9f/QzjfHqlDAKSwYuYPkvkAOOW/T4lMh9kFe1etWo2/Pfy31DQA8JOf/GSLmtfJ5XJobW2FlBJVVVW9Us7+5f1RX1mPtW1rXZjbi13U1HxKCqCE0k2bhPmuJaC1nDZBCDLvXAVmzpGMcLKKiOcKcz1aG6kwgRHRY0IolOxsP2a7/y4WYu9kRUxIUTtHjnKYtfi5UCAbdnEE3V9LIY1QuLkbeLZ3YfolaRYCkFJ/t319YLYLe69QWpxbAFpcG4CUtu8xNmHbJSHcjzLCxQ/f8zCef/r5yPk69NBDu3qKNwk15f0RyACduU5IMv04ESQBkIFpB3ZhCd2gJEjb2gE4yzURlBAoK0+3b3Z0doKIoFQOgbnvhqZ6cqLlELavDe3tmrBxFHz/rrtz2jEU5dCSbQkXFk+f5E7FBce7UK+ABGVauIil8xOl3LcEIteMW1jd1KGO6pYBD5MRkAnKEMjAiKGbcG/+vVN1ol21Q6msy9uZO5FetXphctMPOButGcV5dmNdPkLThiY88MCDuGvaXXhx9ovpFVgiRISLfnwRHn/y8dLtpPkOBGwnZRiG2ZJhyyfDMAzDMAzDMAzDMAzDMAzDMAzDMAzDMAzDMAzD9GEymQwuvPBCnHvuuQXj5XI5XH/99ZgyZUqvlylNoBkABn7mW720R/O2u/Pp6qp3RNrL8LE84nlS/Kv+f1B/ic2VtWvXJsJqamq6nV///v1Tw9etW9ftPCuCCpAgKCLrngUI61xIABGUUJAk3ScJ0hLcBJDQYtxECgQJinixhC4lQOi4Y51NQsecqC+p7yDmk8f1ktnKyWaz+NznPofW1taS4ksp8dRTT2HIkCG9XDKmdLpwj8kXNe6kVSBL5yLnHDCT+7B+p5Yc5dDS2YLqstJFZoc883TJcXuL+P274uCD8amDD0Zu2TK0z34Bne+8g9yKFaDWVqCsHMHgQcjssgsqDjgAZaN2BdziB36mJexYRL9/tP5DNHZsgDCCycL979xhtfOg9iB294qoq6ONmSJC4BJoB0nnEumJAbhbT2pxPRHWhChAWlyTn4zlKbwP46RPXrgv+hpJJPSxhyUl5/AKEDKy77uh1JT3A5GCIgkpVSiuDXNEQiCnABhHaQUFoQSEBMiOLUyd2cU97DnW4wSKOvIKLbJ90YU/wl/u+UvJ5ZRS4uG//RX7779/GJjHydM5eJrh0ZY6CLnpxpvw0aKPEuEX1A5AeS87uOYaGorGyey0U2p49sMPUb7fft3aL7W1pYaLfv0KpmuLje1tsxieyeCsAf2xKrsei7LZSJyGNQWO0bY987hDsUFxos+I9CW+2IZ1rfcKZvonO64ml0q4/qlhbfH6P+CAsS6+FWOw10uaWJIWe7A/8ii+5sPvMCPB5G0PEfDElTzndF9QIlWA3FSz3UZmH2H/kl6GjRXXZoDDDz8cs2bN6lbaioqKHi4N0xfwxaxLwl3zfiZI9A/hJiuXQYnwiICYl3ch0f1IOd20WbiPRH9TUD27G31IPElMYCa6KX/+CUFt4YXbcU9sf1uS+FJvMGjQoKJxOjs7N0FJGIZhmC2BZ599tmicuro6DC1hwT1my+DGG2/E4sWLS1qkaI899tgEJWKYruPPu+QT4E6sixmfY0b0mQ3QgVIm3yUg0gvoPfnvDViwrA27DK3sicPoOxR5FvbrOJSQFPmSRJ4LV7esxofrPwwFUAG9CijBiKdaYVW7iCpCIW0R2mlCqW1hZKONsDMJZ4eJ7MPmZ2wjy5csK9n26/PGG2/gBz/4AX70ox9hv4OPwHFnX4aDx4zEZ3f5FCrKNm7hto7OHP6zYDn+8cZHmPHKB3jt/ZWhndEJMvsLiIvod1sr7nnZF7m24QJWCNvVGaQRJPcEuM0+hfBEtxGE+XgCuG7fxmYW7k/ba0LRbUQ+pbvewnZgBVl1lPhzv38tepPUbps34WDeQ9FbQnFt3dB0XL0vBVk1GNsfOQ0rnr8Yje/9FXGWL1uOY778ddzw56n4ylFf1WkB896KaW/C2OyIIIVAXV1yMeVc23p3DGkzLZHPsFNK2RZXe7XzMLbebXIRxnPnhrBQriB9AAAgAElEQVRu3s1oev/xRAlGjBiBL4w7ONFPCgjcdMNNifiWHUfuiOOPP95L0rvzOh0dHZg/f34ifPfdd+/WgmMrVqzAjBkz8MILL2DevHl47733sHLlSncvyGQyGDZsGPbcc08ceuihOP744zFixIhulT3ODgN2xOrW9Hf1rKg26delIAjONmrMKdDWzhwEBVAg3ZWSAgmpf9v+mpRr92Hr8GzXpo0QAJFiR0qIa1tMeSLi2h5+2jlLX8L6toawf6awz5L64oGUEoJghLKFE0XWvZLuj6TXb0kh9SLSrucSkCRMl6PTBtB1oUXxA2P/hUlvjkfpGpGQWP7xMlzxgysTp+OQQw4pcjY/OWorBmB1yypjG4c+dqEABQgpAZGDUNLY0AkK9r08BUW6EqRpbK157JsVVRUg6HdaMiiD34aE7avibcMQb0OJeAXaUBrp70NEaepoTk9LYVfphyVuUfHvHooUAnc/MmXxF+7wypm0H3pjVQr3HS7ia4+O3OWaERlkMpmifWaZLENZUIaOoAMtnS2RkRoh3UYiRLjUsrMOuwtdn+FcLodZzz2P6XfejYf/+gjaWtPbSHd4+umn8cwzz+BLX/pS4rymnuciZp6uv3vcfbYm2wTDMMwnTd9/o5FhGIZhGIZhGIZhGIZhGIZhGIZhGIZhGIZhGIZhtnJOP/10XH755XkFrS1//OMfcckll5QkoLIxLFiwIBFWMWgPQGyc819eeuRl9gJ5UMJFwDhkJNMMqN58hbWbmpoSYZWV3XfczZd2w4YN3c6zPCg3zilasFIJgiAFAQFFEkIQpCdQp8g6fJFOg1Coz1dg0tuNCwXpGFII8906gCDi3eX8YUS4STtVhs5ioXfMFqxwyXSJI444Ah9//HHJ8a+//nqMGzeuF0vE9CUSInjuNhMX19P/J+5CwkgNENDYsaFLwtp9mWDoUFQff1zxiPFuttThQayLfnXlPCO6YPtz49TvnP5CSYGoxmEYT3j3ChvDuf974oC+T3u+cjkHvzRxxgjRfLstpGod7CNl0fdG8spAFLogwgh/aCGJwmOhqq9+FWU779z1chWgc8ECtD7+RMnx+5X1hyIFKQClJKQ0xycIynieCucwboVspflUIDJe525kIaBsfRsnc8A6vmqH1muvuhY3/f7mkssohMC0u6fhi0d8yYS4E7tVk7ZI0G5lZfhaVZX7HamiHhyCZUtYHCazww4QNTWg2Li647XXUX3CCd3ab2716tTwoIgoWasnrO3Lgtjq2K2iLCGsPWTYNogkijuDFyC9zwkzcQvhINkPOgHseN9FBEjg3XfeRS6XK1wAAEd8+b/0+Sdbotj9NOUZzgoXJeLlP9DEj0ifT2G/TZ5YN4X6++aZA2GA9/xiiTjMkxW2IJcuKt6fLPDGimvny3dr4Wc/+1m3RbUB4JxzzunB0jB9jYQwWjHSBD5seFr+SAq3JcLseI2izxBp3+3veH7RIubvIwjUrXtpQbHsEjLMJ6jttuXps1lUuzjbbLNN0TjdEYRjGIZhtj6ampqwfPnyovEOPvjgTVAapi/x3nvvlRRvwoQJvVwSZmvEf34qeWrQzsXHnvfCeab8+/Ajpz4v+o9yQiAIUubPKQcIIKcIU/66HFPP2bGUUm8xpNYnAP8MJuKYTXOXvWS+WvuL3iaM4Kez5kgBQaEwthXJFmYbAEDCCKPq34HUAtyBFdQWOg89nxkKLEsAD96RFFBOY+C+Z6DhX39OhCul8PLzT2HOP5/BgP2+hQG7HoJR2w/Ep3cYiJ23G4Dhg2swpK4KdTWVqKkqQ3lGAkKgozOH5rZOrG1sxYp1zVi8agMWLl2HNz9ajfmL16Az5819RkS00yYrwsVlQ+OVbxEz331BbQAQAUIBbRGKZ1vhbBcnul3nFZjfNr10NjknvG3D/HLZclD0nQybl752IxMJ0bSR447PnscnHCj23cSyeQpo0WJTx0IQEFRgyGHXoXzgzlgz91eI09raiv855Qz89Gc/xXnnfze0BboJZNuH6c+BdXWJPFTH+ui8R4rtMXIc8bkP4ddH7Dv5UYQ3pe7PuQDta9/B6jnXJsoGAFdfdzWkDCLHYWu3f23/1DQA8J1zvuMWIOjteR0iwsSJEzFt2rTEtlWrVmHw4MEl5bN48WLcfffdeOCBBzB37tyCcbPZLBYtWoRFixbh0UcfxQ9/+EMcd9xxuPrqq7HLLrt06zgs9ZX1qM70Q0s2XQQYRg9bAZ7ovFk82DRkCb24sIACkTTvYxGgrafQ1yPBLRNKYWMJTR4EkHBzilYoOe/8ozGARBYQdtsQac8EwvLm5Xh1xSu6Txa6f5BkxPhNHyBh+nzTv0vTT0kj8O83f2GOye8Hra1f2oUAiCCE1GL3gQDlwvlUKWTYi5BdcEEgRzmcNuG/kY3Z4QDg85//fKFT2SU6Ojrw0ksvYc6cOXj77bexdOlSrF+/HkoplJWVob6+HjvuuCPGjh2LE088EUFQ+L3NAeUDsLJpua5HoRcoUKavk0RQFEBILbptu1lFpBenFjK0dxGwctmK1H0M/tRgAISsyqLC2L10k7Rt0rYh6PYWa0Ph4r0isj+LvwBlvgVSEvPnBQzwjR0b8g8qRdQWGM8vbZsfJ35NCBdu742xa8e/VXndt164WESEve2dREC353JZrvvXLpg2ymU5MuUZNHU2Iquy7njSs1DhXL6za+pzsXDBAky/czruvfPeLr0vBxGgZocvQmSq0Ljw4aLRL/rxRZgzZw6kGW/zQsQMwzBMHBbWZhiGYRiGYRiGYRiGYRiGYRiGYRiGYRiGYRiGYZg+TlVVFc477zxceumlBeO1tLTgxhtvxOTJk3u1POvXr0+EBVWlOR31Hvk8A0pwqfX95/JmpxWNqis3zxfws9lsqlhdWVlZt/MsLy9PDW9vb+92nhmZ0SKXAEhq5y7rtmX/KePwpUh/AmSEs7UQpjJuEtq5hqCEgkQAq+cHaQU0AetkQtYl13dKKeT8lY88zTDitNODApBM3+KHP/whZs6cWXL8U089Fd/73vd6r0BMj5Df4b8AadGNU6bJ1HPCzh9PCOscHoprWsfDjlwH2rJtqMx0f4GETUmXxAmLZtb9NAsWvYcljYu1Yy2M/z68bll4forGaZ6s4ql1fIdzu3WfsHnZ82fFt22Yh3V69AW6hc0gFs8PKSiCmqaREPPjdI6WlM951BsQufNFkXsmIBAUWUil+pivFdzeHVafelpKaP6baU15DbQbuIIEoLxLT48rtKC2di6XZtwQjiOkXazDLPJhpRrICXIDwsQRBPzpD7fgmiuv6dIx/Wbqb3Ds8ccCSHHyFOljEes0axJFtBC2BJHcdevW4aOPPkqE/6B/LTZ2+Z58Ld7viqmzE9l165BJEbFwSImKz30WbbOejwS3zXreXftdJZuyaBGCAJmRIwuma10dXXRJwUmdAAQs7kw68+/yGS16HzpeUyiiX2CMGmmjIgwNe9DQ0d3F9Z27I+0ZZuxuMiPg8UeLC+cLITD2oLFh/xXRPzG9lLvYw2tGpolSF7knxXrfhOADgcJ7tAr7eVePLh/f2d8TAEjZF/lFjwlNsLh2z9LS0oKrrrqq2+lHjhyJa69NF5Rhthw2WlwbSJ9rcpvSxbV1Vt7AxeYdK1NkwR5RvLzxviLfto2hy2JIFPttv4eDz9hgNha3q/vbili2bFnROB0dHZugJAzDMMzmzk033VTSmGjSpEmboDRMX2HZsmWYP39+0XhDhw7F8OHDN0GJGGbjiZpv0mxClBLZs+U4WzbSBS0ptNE/+Z8GzHu/GWN26tejx/CJU+AZOI4vb0reA3Wk7gWwrHEpFm34MFyMSWgBVEGhXUVCQEhAkNBikkLCCmpLATc3KEWg4xrbkDR5mV+wAq7SKEWS3h2seOwLz84uXgVBBWo/fTREkEHD3FtAqjN57CqHhpdvQee6xcjmTsObi9bCPgiTEbfVEQnhA7Ktk9BuY42FwoqcJirf1pEnKJ0itOwvNRsVtxauLq0gtp7OlRDCE8TWB26eva3YthXQDlz+LlzYc2SFla0YuISIlc0JhTtxbe+4hPQnuWPzMv68tV8v9nd8iUqTRoiwvqx9zV3m8ckK3Vrr9/kOygeMxPLnLgDlks/ZV112FRa+twDX/fY6lJWH7+UQ+fUP1A1I2iQo1wHKdUJkKrzjihU7Pjdi51VE/Pj9ejWLONt5fVuPItwKIiz9+9lo/vCpRLkAYPJlkzHhqAmmVKa+pNmfAr77/e/isUcfw5wX50TSVVRU4PT/OT1y7MXYmHmdyy+/PFVUuyt873vfww033ACl8hn2C0NEuP/++/Hoo4/ixhtvxLe//e2NKs+w2u3xzuq3PWOQ2Y/5FM5QJADkEJ5vW34BbR0NII2Atn7vKjB2D4Inq+36aCKlBaa9ZwN9zqPnJxRZD+0ewrd5OnFgCvt273LsyHXgmQ+e0mWSxpbvXS8CcP2NXQxBmran2661vWvRbCkkTO9v7PIS5ES1hbnuhbu32DJKETjheUDbjQEJQUbwWQj8+JyLsGJ5Uli6pqYGo0ePLvWU5uVf//oXpk6digcffBCNjY0lpTn66KNRU1NTME5txQDzFh7cp65jfb4DAYAklDB1TgpSBFpcO7IogMC7b72byD9TnsGwHYaCAGQpF75nEbN3A+nXd2jnKn7tF3xW7ULXsaFjQ2T/3ckjTtq7GAL2+GQkXvwdAXj9clhX3usbJp21uQoIlAXl5v3JriOFRP/yWjR2bEBHrtPc8pLlJwiQCBdqb2xYj78+8DCmT5uOuS8XXnQgTkX97qjd7UT0H3UcMlWfgupsQevS2ci2pi9GbZn3yjzce++9OPnkk70hAItrMwzDMCHduxsyDMMwDMMwDMMwDMMwDMMwDMMwDMMwDMMwDMMwDLNJ+c53voPq6uqi8X7729+itbW1V8vy+uuvJ8Iq6nbrgZyLe1sWd+IvZXu+ODGRtpR45cHm+fJ9NpsU1gPyOPeWSL60GyPOI0WghfbMnyJy51wLyhrHUoSfRArWLSXu2BieSuv9SF4bCuNE9gG4uMkwJL53SXA3pfl0WbCX6ZPcd999uO6660qOP3r0aNx55529WCJmU+GEkQs49qZtisbPk0e8+zFictYRbH17QzdKvOnpMVHtQrfwEvnRhT9GW3M74sIBwn2G3wF4TrP+du+38M6JLZ+I3CTcvgRC4YJ8zUX7vJN3zkNnSSfELaL3DuE5vMfvZ1ZsMe/9J0W0kCL3UOHdfzVSbFo3lPaX56Bt5qxEeNWEr+ZNUybLkJF6UQ1lnMKJSH+HMmF2vKFD9XfAjhV0uBUc1g7nFKkd/f3B+x7ERRde1KVjuuxnl2LSWZMSghcljQk2z6FoSbS1taWG77kRC8F0lc4VSSf4OJWHHZYIyy5ciM433+zWPtvnzEmEle+1F0Rl/oUTOpqa0N7UlHc7AViUMv7fdfSuycip13/+dincHvxfsbbra5rEx9lGoN5P8sI/Xsh7LJaa/jXIZILYsxqBlL1WyV2jipS+7vP8K0Y8ts5T9yFusR9S7tnE/anwWAkEpSi8DbjnkdB5Pq3uwkUQQhFy33k+rayFfhc91p5c+GIzYcqUKejsTAoblcKYMWMwb968Hi4R01fpsnBP2li1QBb+uDIenpoH2fFnuN0XorZjxWLlFgX+FaO7aV3ZkCyvvz1ye4noicSOu8QB0dYoqg0AO++8c9E4GzMfyDAMw2w93HvvvUXjZDIZTJgwYROUhukr/OhHPyop3kknndTLJWGYKAVH//GN+aZDSo1no6fMvaeNtZ0oIvSim1fc83HhjDdXijwD+1AkPL2i//nxP6AFTQWkyyEUQNUizVo8W9stfPuOEUn2nqV9MWfhFl+VJqZNFQpvW4luKSQ+WPhh0cMvq9sRgET/URMwZMKvUF43Mm/c5vl/x5pZv0ZEuNqKVosAVoBab9Oi1AIBtEC1+bPbhU2b/NP5mDxNXvoYjQi28ASvEeanRbHDMG2Hsvu3ZRJevIzJT0b2E4pVW/uYL6At3ac2xUlrDDP5xM63Fdh2QrhW2Du0vcHlLVK+A6HMmkzEF34al6eWFha2TDK5n5qdvortj7oXmepPpZ7re+68F984+htYt2adEXSXrn3Zv7o8i33mOtaHx2A7HDf/FD9GqevIj+P9CSL9p8jE84/DfhOgbDuWPfOdvKLaUkr84KIfROdtpNAT2+YcZTIZ3HjzjaiqroqkPfXUU1FfX79J5nVuu+02/N///V+301vmzJnTbVFtn7a2Npx++un43e9+t1H5bFczDBBATikoyjlbiP2ei/ymSBxj6YC1llo7hkY3FAVtE1YqtIOG71WFb2kZA2doRYnZGSI2Js9eBITf097DevbDv6Oxfb2ZJwznE+01aPtkN9coBQRJuH/mfhF4fTsZG7s0CxEE3jUjZdjzB0JABgISgetr9P3Fa4umT3vqkafxxEPpC8aOGTNGL/TQTebPn48jjzwS++23H26//faSRbVLZUB5rXkXT0Epz5Zm2knOvqdn7GD6fToV2s2Nfb1xwwbMnf2vRP57jhmNoCwDAFAq61qPFVh3bci1AxRoQ9auaOOm29XyUar9a0PbhmSgKd9H736Emy/9M3553q9wzbnXYvaTLyCbzTnB98jkfaTsZqsIZcJLsef5x2jrOm5T9W2dAgLlQXnJ/Wo+BARqy2uRkRndNsKeIvwjhWw2ixl/n4Ezv3Umdt/x07jguxeULKodVNZh4Oj/wQ7HPYERJzyDur3PRKZqMACCLKtG/b4/LCmfyZMno72jPRK2sbZShmEYZsuBhbUZhmEYhmEYhmEYhmEYhmEYhmEYhmEYhmEYhmEYZjNg0KBBmDhxYtF4q1atwm233darZbn77rsTYeX1u/fS3kTko9vpC1HAmcJ3FALIONYwQH5Hto0RZ/OdZ303LQXtrKaM6KUVv0w4b4WlMM493jm0otxEiJ/ZqEBg/mMq6eyn+yEyWzBvvfUWTjnllJLjDxw4EC+//HIvlogpFd/BrOSey/p4xvpAypOJdrkuLY/Ugrh+LOYYLoC2XDtas727mMbG0uV7gvD+epg5c+bg4Ycexu2T7wgd7z2HdOc6L6wzvy6EE5KOCf15PrTG6V+E+bptsQOxzu4xB9A48dB8LtuRdmcECiGSIhV5EQC8BS3CfENx2Lg76CYV1ibChmuuSQSX7TYK1UcWFm2qzlRDUc7d950DsBEKJyu2bZ2CdQzjaG4X7CAgIs6rhxMtrS1YunQ5brnpFpz17bO71M6/+71z8eOLfxyKnttDhS+obg+fIp/F2NwFcu+5+55EmABQvxEO6KVi23znsmVF41YdOSEm1KFp+vMtXd5v51tvIfveguQ+/uuIgumalobiO2lnfUUuhxaV3DLKF9a2w+7EfScMUIi2wajjtx1BR7y59Z8vjCC8OE4kOrrLt958K+UoouwwfHj4lKD869dbkCdRnqSCiBMAKPIXuqYn+0ebm+0dbN9C/r4ojO8Ets0zCUXySop9W6EJ2wezuHbPcvvtt3c5TSaTwUUXXYRXXnkFtbW1vVAqpq9Sqlh1hPglVWRs2yVxbZN/XFw7IlrthXWVQsLZ3RHniAhm5ylbfHvy0EXB30ySZSWMZ0pZvJFhGIZhXnvttaJxRo0atVHCcczmx0MPPVQ0jpQSl19+ee8XhmF6mrQpkpTnwuQzmyflnNonKvjGj3nvN2P6rNU9VuzNhXzi2mlx3lj1Gta0rHKLnwonyGyeXaUWWxbCCjwbgW0ZiiRr0dVQIFtILWMshc3LiHFbcVYIQEon3kom/duvvYtsR/oi5j7VOxwEKzhdPnAkhnz1l+i/x7HINynQtvRVrHzyck/02wpSWztVmsi2L8ccmD8jku0JYSfjShcXLq41dnlpRSi87US4hRXv9oWzdTorBC4i4txBmMYKcDvxcCAUCjdC2s7gFv9DrO78bW6SIRY3PgnTzTkEe737isCpWenAym32xvBjHkL5oM+kZvfCP1/E+MO+ggXzF8Do9WoxamNXrKisQFVVVSJdrm2Di+N2J207FbE/sz3y29gt3TaTzpxCsjYEz6649tUb0fTBk6nHEQQBXvrPS24ux4njRmxqOnynnUfiN1N/gxNOOgFnnHkGLr/ycvzmht/krfKe5JlnnsGkSZM2yb5qa2ux5557Yv/998enP/1pVFRUFIz//e9/HzNmzOj2/spkGQZXDoKCioprw3x34dZuEQoiO7Fc/z0rT0BZGaOztXPYxUWVXYDZCf5q3Pkm+z08/yGebamQzZOAfy2bi0UNH7g+WIvqGyF6u9iBXaTPLUag+2ndzr10RhTbxpFkekFz3Vkhbt2EvXsGmeUOhNmOsM+zPdnqNWvwo3PyLzSzzz77dOvcEhGmTp2KvfbaC4899li38iiFQGZQlalyC0+HC9XaRaiVEdmmMNycVS24rn/ff+f96GjvSOR/6JcOcS8wdKqsOzYnoG1bSOzdhLAi0ttQb04JN8QXsxdAY0Mjbv2/2/DTEy7BjPtnYM4zc/Dy3+fg2vN+iZ+eNtm1/3gx46Ob8D0Lez9Jsa3aOCli81KIiE01blMsl2U9OF8uMKB8ADJSen2H/nzvnfm46pIrsc9un8WJXzsRD933UOr5T2YZoN+II7Ddf92MkafNxacOuhyVg/e0BwOvR8GAT5+M8oE7Fc1y0YeL8Icb/+DlYb9unK2UYRiG2TLIfNIFYBiGYRiGYRiGYRiGYRiGYRiGYRiGYRiGYRiGYRimNC644ALccMMNyOVyBeNdd911OPPMMxEEQY+X4f3330dHR/Ll+Iq63Xp8XwCSqmvdy6QL+VPss/Ss+jK9IWyQrx1mMt1/PZWMWw5IQUBAkYIQAkQCCgpSSO38QAAJ47xDBCmMKKjwHHKkzlEL+InQUcUT+tNOfwTynAXJOEgmNKhIS1764RERzEhUMuUmFn3awmlqasJBBx2EbLa4QzWgr4+XX36ZRay2YIQnGKpFtfPdZ4z2qOkrfKVRl06Yb14WQgAgK5xHWNe2FlU1w3rzkLpFySKdqZ1ojxbF8cMf/hBEhNf+8QZWfrgCQ0cOTTrrWwEMqR1urYi0NL05EYUiDID7BDzHW5ebde6FE9/w0T7tJqYInSi1YIG3PUUUUaT8cPc1L5i89ujimQqW8EXfBSDIONF7YyEBz9HVl67YNLQ9/w+0vzwnEV574QVAkXHue/9eiJf+/RJam1vR1tKGtuZ2tLW0obO9A22tbeho7UBHewc62zvR0dGJTvOX7cwim80il83pv5x2SieVFCDvKqecegqu+dW1pUX2tCH8ao+cZ0/TYUsYbtz/wP2JsM9XVKJcpCxQ0AOk5dmxZEnRdMHQoag87FC0zXguEt58/wOomXgGyvbYo+QybLh+SsoOAlQff1zhdIsXR05/nL80NifC6gbXoe5T9WFAoQxg+6NYn+LCRDIOwYy/fedvEY6LQf/P3pkHyFGUbfyp6pm9z2xCQiBcuUgg3IcgR0AEkkBCglyCHCooCIpCFFFUQMMVQASVI6gRwgcEMIAghFMhEhNOIQiEhJCL3HsfM7PT9f1RR1cfc+xsdtkN728zmZ7qqurq6u6q7nr7fcr0kX5HcmD9+vVZ9lay1z57yzaKZX5iC08KwKToQ+QORoRbbWjwWjfi4kxdnErY1hbJ1v2EPcEChOUkL3SphL4JMPVqiqCeV9QjjP+5wvo2FcDs7VvlR9eeQ4J9yLbMsmXL8o577LHH4sILL8TkyZNJLJCw7tvzwI5m99UZkjOrXc0Y5jWeRvTFvg/UZTRF0OMRgUu7J8T0M04YJDKv9/UfMsCfNiJdV9q1L0qbFkU+/WplZWUvlIQgCILozyxcuBCJRCJnvKlTp/ZCaYi+wkMPPYTW1vCYQ5D999+fJiUieo1MQ1wh+0wgonnGY1kf1ry0+rfrZeW38ciIPGrc2nW9xGps7YZHVuPovasxuCaex172I7JUZxTKKm8JTgKtyRYsWrsQUm7aE4CWoqa2/QQqjHl2G2ELoTMjxOqz31gTVPmWzS5w80oB4xyP3fdoXvtSOXIiGON6lBDMKUHt/uehdMf9seHZn0WmSdWvwJZ//Q4DjvghmHBVnaj0TAmQCjMQYNWafW57tRhG2ZhM9dqDFGqZaQuY/qg6NpOsOoEJabVothbLDoh5G1FtHd+BJw6tBWr1eIW2OtlXMQ98yzJKY5Ued9Wp7L0W3r4G6yBkTPFf3HJf7FFn3wCttSUpuG7eQbHKHqvYAcMmP4x1L/4QrZ8+FywEVixfgePHT8CfH/gzjjjqCP+4MANqamvQ3u6fTNlNNKp6sAbfM+IfgGJR4WpM2gRzfwyAoe3TFyJzj8ViuGvWnRi9u3wvzHtPRm+PQTA17q3G8b92xtdw8hknq1NWoLSoNKddwpSkwHGd9957DyeffHLe7250FcYYvvKVr2Dq1Kk45phjMHLkSF9ZE4kEXnjhBdx00014+eWXQ+mFELjgggvwv//9D/F4Ye3/kIqhWNe23n9qu1ATDggI5kIIea6qt64AJSwt+z1XXU4MQnC4EHCsvlBbFlQLFGijvd/m+NuHyrZnWjYK32Si2l4Er/9c1vAxFq9dCABw4Mj3t7TQtWkrtOw/t7Tk5XpHtUmcc3DmqDgcTKiUTIloc8dL7+sHuDqOXDZxVjslADBtzxEMX59wJlLJVMbjs/fee3f5mKbTaXzve9/DXXfd1eW0hbDs9eXYbtxA+R4E925s5PsnDIypCW45lxPbQoCpqXhdcGxetw5333xPKF/OOSadegIAefzTbhr2WSSPuW6qPZuUUJXM7DYK/nNIN5fBcygrLHrcPEh9e73JqzPVieceegFP3v13tDdHT3D/7uL38NYrb+GgIw/yhet3GU33qs9/s6x+25eNfW3oa013++r9R93taVFtpjKI8xuw5QQAACAASURBVLjVV28dGGOoKqrB5o5NqN/SgCceeQIPP/Aw3n797S7lUzRgd1SP+hoqRk5BrHQgvL5XirfLciu7KVM1xGOoO+hKfDb/2znzn/GbGTj3vHNRXV3tC++urZQgCILo/5CwNkEQBEEQBEEQBEEQBEEQBEEQBEEQBEEQBEEQBEH0E3beeWecfvrpmDNnTtZ4y5cvx2OPPYZTTjllq5fhlltuCYUxpxjFA8dt9W11nzy9skzsbF6e0jkume4htc8eJpPYdS6R9mxkckYrKioqOM+0SHsui+bwCeOtJOBK5y7mKsdZ7c6l0a4k2rdSmDDjCqb/4yrEEjPVbpMhIkT2wgJVXTvfiP6P67o48MAD0djYmFd8xhjmzp2LUaNG9XDJiO6S1e8/eJlnihjMJI/uw/h7B+Jq91UGy09bxU+mE2hONqGyqG8IleQU6svVTHaxm83ed3vMfXguXnnlFbONuy6fhasfvQrc58bo+fbbof7/lcOnWa8+tiO6+h0UpIUQ0qlZbyhIIMgTTtUOhd4+Z6tG43jpV68NOTMbr00GJagNc97qng7C9Z10vSoqKgSabrghFBwfMwalEybkTP7ev5bgnltn9UTJCuL4icfj7j/fDTNRh65K61DIn19cB8/Vq8Ki1gd3476yEBKffppXvMqLLgoJa8N1sfmii7HdvMfAa2tz5tH60MNof/ofofCyadPgDB2aNW3jyszlfD+ZxLsRTv1j9xvj/chx2xpsZ5gJ0wIqEQ7twfwsh3UYUejwud7Y0IiOjo7MhVEcftThqu3S4g5Wab0ZLeBtUhhNh/yFcMMdt1/EmlnPApYDv4BPZFuXyfTfTIoReH2W6lOEkEIs6rnFCFJoMW6dbyZx7UCdk7h2brZs2ZLXMzDnHKlUisS0iRCe2EcXVcIAWzsic/4ICL9Fhdn3d7r5ixD9NmGRzxa+AK+oeewXixKpikiWqT2JbJfsIBGdlkS182fTpk054wRFRwiCIAgiyB133JFXvEsuuaSHS0L0Ja6//vq84l1zzTU9XBLii070pKZ5po2aNMnWz4UthBgYKxLB9CwQjuiJz0UawYfCpvY0rvjzJ/jzD/uhzTCXSTzLs2+mY2cLt7706QtIppNyXIZZIqpMCz578qpmWYmicsbBmRRr1hOXcqbTw4y7acluTy6ay1cHoNMwuK4U+fzPq+HJP4Pwogo4JTVKLNISxoRAyeC9MPRrf8Gml36N5OaPQ2nbV7+BprcfRvU+p6mxQe/9Bjm2KKzzzv7I/KHFKSMPirZd+SxhxkYVsnVBi8kyeKLZzKspLajNtIi2XsdhBLiNfUyF67ys2pYfR9nLuFUmbsro7Y0K48qip3dVT1wLPZ4hx2BD++5bDhvN/JY8F0Zs32f3M0qwkKPA3LyHIrOT3zxejqHH/hGbFt2I+nfuDh2NxsZGnDL5FNx4640459vn+GyFNQNq8Nnaz3zx3aR+ByFi8D0w1hy9ZA/6MF+QN1ZvxWECyYboSQlfXfQKxowdC5+ANmNKRNueEFLAZfp9HW8yypgT99rWHOPQhY7rrF27FhMnTkRTU1NB6bNRXFyMCy+8EJdeeil23nnnrPEmTpyICRMm4Oabb8b06dNDcZYtW4aHH34YZ555ZkFl2a58MAABV4nxM5cB3FXtm7z+XMjf8njJ4+MyGebq64bp96jktytcQDhgzIWAFKWW9ktlabAnVIVlNxLKNqKFkdU5EhLgtmw3tp1jTfNqvLBivspaC10DXOj2RE2xYAlg6/afM29qBW76BoBxLkM5k+LaDvPiyV7F7AsXDMxhEEp83Npxr8XiHEIw/GL6L7Fyxcqsx2fPPffs0vEUQuCiiy7C3XeH2wxAvn930kkn4YQTTsB+++2HYcOGobS0FMlkEqtXr8abb76J+fPn47HHHst7myv/uwpXX3ENTr/wVHx5wqGIFxVBuC4Yd8y5wJicuJYhDc6gzhuBpoYG/OCcH6KluSWU7wknT8L2Q4dA3xsJuEilU4g7RWYyE6bbVFj2Nh6+5iPfh8gxtl4IrnDRmGiAPqvvn/F/WDBvQc5099/+gBLW1jZLVV4t2C50/gKO9RaisdtZTbirJnY3140Q4L5JMby7AkDWlwMOh2WfhLxQYjyGd//9LiafOAXJRDLvdE7JAFSOmIzKUVNRPHAP6CvIfyxVyxEU11b9bOVuE9Aw+AC0r38967Y2b96MG2+4Eb+Z8RsZEKgrEtcmCIL44hLjETcWfYHhu9cFHlj7FrvtPvDzLkIkVG+FQfVWGH293gCqu0KheisMqrfCoHorDKq3wqB6Kwyqt8KhuiMIgiAIgiAIgiAIgiAIgiAIgiB6gunTp+cU1gaAG264AV/72te2qpjM5s2b8ac//SkUXj36DPB4RTdz7473Q75po5R+dHC2PDyhto6k26WS9RU45ygpKQmJ1iWT+TtBBMkkgFdeXl5wnmm3U3nxCUC4EIwbgWwBocS2lTOpsET0hIBg2sFZmD+NcTEVwviNCuMkHe24Zxy6Ak4WUZdUSFjQTh8lgBfwcyzU+Zv4fDnjjDPwwQcf5B3/iiuuwEknndSDJSL6FFGXNfNaE+NULyJ8AJl2TmXGGVkGM+O4KtfKvy3tW1AWL+8x57l86S1R7a62mc3Nzbjssst8YWuXrcXbL72D/Y/eXzngQjnfMthTLDAwT6yBa2ddJaLKtWiAPhK2q7o8qoxxb7d1WsiuTIpsa6d/rQNgixlY++t5KHs6CKocZsN2HEV7ezvqtzSgvqEejQ2NaG5qRmNjI5qamtDS3ILmlmY0NzejtbUVbW1t5ru9vR0dHR1IdHQgmUghkUgglUrh5Gkn5y2s1F3an52P5Dv/DYVXTb8cyEPodGgOYeLe5MCDD8Qj8+b6A/V1nOlePaiD0QPOwn2NqLr4UnFxz20P4SpNrFiRV9riQ76E0mO/ivb5z/nCOz/+GBunnYy6e2chtttu0YldF82z7kXjtb8Ol6miAtU/CQstBGn45JPI8E2uiz83hZ3ZAWDaeVPlQg7hG1voHbDEETI5IUsdEblo91dGzEQA3Gqv4N2tA8C7/303c2EsJkw8Hl4P4Dmqm65HC25bwkZy2e3W5WP3bcy3f/AEQ2Df+8M8MBhncfW8qfsMr123xCh0uPlli4x4dR56tgiWt5sO49u6uHZ7e3te8err60lUm8hKpBBb3onVdxaRMbk6ok2wE9mNm/D3o3Z7HIWv7HaWua5/W7srWO4cafMR1M6UD4lqd436+vqccQYMGNALJSEIgiD6My+88ELOOAMGDMDgwYN7oTREX+Hjj8OCsEFqampw/PHH90JpCCJM1jGg4KNCpoh5DCTZky5JcVIvTZSwtlDip1KvU0s3cvzzvWb85fn1OPeYbbAtzVKPQXFtz8zB8PaGN7G6eZWxrejnQa4GILUdx2xEMDU2KZc9gW0HRo6VMTjM8URXldA25zEwAA5z1OR3zGxThnO4QmDtyrU5d7eobjSksLQSxhT2uwocsbKB2O7Y67Dp5V+j47N3Qumb338C8ZodULbLEQBz5ZieAADXVBKzBgHCdjK/wLP3QgMLvNzg1ahZb4cx+e0X1NbrlP2McTA4Kq6j4mlRbXs6W71tZj2re8LdnjSvV7bwEtS7IZYRzB5XYYHxWt9LGIEXMux6AgAjL2ytsydZNNtjVjKvzPp/YW9CCIA7GHjwT1FUsxs2vPJzCNc/WX06ncZl378MSz9aimuuu9q0GTU1NQjiJpqCtRGxK16ZhG+/7X2wlrU9MpQvQ2frBrid4fHT5auXY8BAOY7gMhcQANcTTnLr2/UPHOnxMwGBIu6fRDXT2FWh4zotLS044YQTsGrVKl/42LFj8f777xeUp+a4447DH/7wB+yWyeYTAWMMl19+OZYuXRopmDxnzpyChbXjPI6a4lrUd2yBtIBACWbLc9oFVH/DpTC/FvwXDC6kWL+AC6EmdhZCwIWAY2aYYMZO5L1j5U1+YJ9pRmPd1i+07ECRE/xZl+a61nV4evmTSLuubKMZV6cs94S0wQDGVRuu/riedEEJalui25w7UmTckWGccUAwcEef97ovgJdWt3dci2vLYyj7bBcQDAteeBUP/eWhrMeGMYYxY8ZkjRPk9ttvzyiq/e1vfxvXXHMNtt9++9C6eDyO0aNHY/To0TjjjDNw++23o6ysLK9tjhkzBiuXrsSNP5qJ2utrccy0r+CIiYdj5B4jwTngCg7GXDgABLh6N8/Fa68uwg0/uRFrVq4J5VlSWoKLf3oxAP8YdspNIebEAVjvuDA9RQHMOSHbUqHaKN1u+Rr8HrGT17dvgStcOJyhrakNi57JPZkGACx5YwnSrgtHiZHbbZcsujx3GGIqMPzuIVj4vUQhBDiHL6Z+D9L0PAKqTrtBjqb2mGO+isMPOzznuADjDsp2Go+qkVNRttMRYLwIAAeEnqiCq33weioZFhDXBjMvcQ780s+x6vHc79Xd9tvbcOGFF2LHYTv6bhPkVkhcmyAI4otK7PMuQCaqB5R+3kXISnVdyeddhEio3gqD6q0w+nq9AVR3hUL1VhhUb4VB9VYYVG+FQfVWGFRvhUN1RxAEQRAEQRAEQRAEQRAEQRAEQfQEe++9N4477jg8++yzWeO98cYbePjhh3HaaadttW3/8Y9/jBSiqt37e1ttG90jHy+KHHFEaMG3rrk93cUy9R2qq6tDYtiZxLHzIZMoWXV1dcF5JtIJeFJ70jlERIhmQy8JAcEC8XweXJbvhBL1k3H9PqTa0dIWrVNrAGQWriO+uNx88814+OGH845/zDHHYMaMGT1YImJrkElrNOjkH4xohPVYVqUAL62Vr6sCjK+XT6TPE970lEOZ35ETDGnhYlPbRgwuH9KV3e1b5NGFFzoJwfTp07FmTdjBc/bV92G/8ftJx1rl1KfbfwbPERewRbctB1shvDCdVs/eoHLx3NMZ0uk0GhoapLB1QxMaG5vQ3NiMluYW+WltRktzqxS3bm1De1sb2js60NbapkSuE0gmkuhIdCCVTCGZSiKVSiHdmUZnZyfS6TRc14Xruv7JJ7YiFRXdnUglT9JpNN10Uyg4Pm4cSo/9al5ZDBnSN66H3cfsjudefs66l2DRDQ2inTp9IrrbuMNnb4vYRl0hHcuW5Z2+5roZSCx+HW5AvDL10VKs/8pXUX7G6SidOAGxESPA4nGkN2xAYtFitN4/B6kMQg61M34DJ8JBPkj9Mr+QlQCQEgL3NLSgyQ3v2eSzJ2PfQ/eVCgvcShQ4pYLtrLpzNq0cEDhPja+z6su4nkBAmLQ6nhZKCW4j34l+qqqrzf2/9q+2t8/glUP/75XYEpEN7nMm8dkIgVdh9ls5/9tCNd7jh7kn0PIwtsA2Y1BKF54QBdP9PGO+evPEtRFyrO9pce3IOtkGqKuryyvef/7zH3z1q/n1N7loa2vLW9CC6F90WVw7GDXLo4NcHW4zdRvgu92MyD80SUsw70Kv7zySMZ/gVB55RLS3XtSulXNbbLcKoampKWecgQMH9kJJCIIgiP5KU1MT1q1blzPeYYcd1gulIfoSbW1tOeMccMABvVASgsiPqOeqnERFZ8xo+wohssQRkcLa0MLawYc5Blw/dxX2HV6OvXftpbH3rUUmg5pNVpNZWFx7fetnWLjmNTMZKsCNrQZMi6hymClSlSgql2vgaMFslb9jxLUdY7vhTMdTQt16GwDAlZi3UkpnnGPB/FeQTud+P6Rit69AD7wy9f6C3Iu0Mu+54PFSDDr6F9j44jWR4tpbXrsTTuVQFA8cKccdmR5P1WOO+jwSsJ/6Q3VuH5xIm5UV1YhpS/FL+VjN4RPUhha71TXLVb5KVFvVsxHe1tthPBDGrbRWnIy2NXvZGiGwZ1E3s0Qy6AnV8xq8sGrA1KOx4wbrz3qxJCKOb9zbxAeqRp+GePVO+OzZC5FONIa2fucdd2L5x8sx6757UFFRidoIYe10oslsxcbbz4h9tW3KeoxGMG939NiSHoPm6hiIND65/6BQdhUVFRhQNwBG6FZt2hUCHMxsSpmslZC2jidMXcV4tMSdPcZd6LhOZ2cnTjvtNLz11lu+8KOPPhqXXXYZJk2aVFC+AHDbbbfhoIMOKrhsv/71rzF79mwkEglf+L/+9S+k0+noPiMPBpYNwuaOTdAzOzAhJxh1od8jUOLZLuByQMpFCzDmKoFt2Qq7TKgrVL6H5QpXTUwgvEPI9HpbGJl7LY06L7QwstS7D9pCw8LIn7WsxVPLn0Snm5a2JcHNBAiWVV6JY8s8mWq/HXBlu9dtOLfad9nWc6EmyGZ64myVK4MS5mZwrOJxpe/rmxibA1xwNNY34qJzcr8XOWjQIFRVVeV9HJcsWYLp08OT7ZaVlWHOnDk46aTc4sKartjwR40aZZbrN9Rj7p2PYO6dj6BuSB32/tJe2HX0rhi43QAUFZegrbkNny5dicX/XIRPl63MmOeV112JHYZtb026C4AJpDqTKI2VGpuYN62C11bI42RlZi3nEqPecdiOOPTQQ31l8b0jYMx60fa0jW0bVHPK8NrfFyLVkcpRex6pRBLFMb/Atekm1K9Pl3+K++66Dy8//zIaNjWYdzlc4cJNpxGLx7HHuD1w/AnHY+LkCRg+YriarEB1czonVa2MSVHt0KQE+fZ9Xbgt/sMf/4C9xu0Var8AoKhud1SNnILK4ZPAS+u8EqgJj71JKdKqr9etgDaSZhDXhkDp9gehfJfj0brimazl6+jowNW/uhp3z7o7fA6hi7ZSMisQBEFsM/RZYW2CIAiCIAiCIAiCIAiCIAiCIAiCIAiCIAiCIAiCIKL5yU9+klNYGwBOP/10TJs2DfF4PGfcbLS3t2PBggW46qqrQusqdp2Ioprh3co/J5ajw1YnS54i4ld9S+fWL0MvMWjQIKxfv94X1tLSUnB+jY1hB0AAGDBgQMF5dnR2QLvxaScRT2AbEEx9a0E9K4ZxIg042WjBbRWAUCTYYbajZI7CkmPFF5aXXnop0sEtEzvttFNebTbx+VCQsIJOGyWmJwI+y6qx8G/DE17w5+F5nspwGaSdVPV66ZftOUwzBjQnW1Aeb0ZFUWVB+1IoeffNmdrMLMm7elyi4j/7zLOYdc+syPgtDa14aObDOHLqEWhvbUdHcwfaWzuQaEugozWBRFsCibYOJNqSSLQnkexIINGeRCqRRCqRQjKZkgLXiSQ6U51S3LozbYSupUNkz4lcfx4MGjSoV7bT9sSTSH3wYSi8evplnoBBDvqCWOCOw3bEK4teMYLR2cRquyL3sK2SqV56ZduqL0gsXw7R2QkWy+1u5QwZgrp77samr58JERCHFskkWmb/FS2z/5p3Gaou+xHKTp6WV9zNH34YvHPFn5tasbIz/KwybPgwnP/Tb2U+yYyPuwCHFpTxei/AE5oREFJYJiCgoR2WzTkeKp0M1ff1Xh4Ce4wbm9c+v7/kfYwdN1YnU+LWwnSp+nlAlxM6HgLnkYheziS8DeEJ1XjnqK4dZtLKCReUeoi5ERAICWybSRkACGaeVxjTIhWZxLX9kwD1tLj2tkpJSUle8e6+++5uCWs/8sgjuP766/H2228bgZRBgwbhrLPOwnXXXYdYHm0M0T/Q119B93p2M5mn0Jhvm8FEGfKKmrQjlKY72NkVIKqdSZiIRLULp7W1NWecvjIJDUEQBNE3ufvuu/OKd8EFF/RwSYj+yMEHH/x5F4H4gmA/L+U9tmpECf1jK/7JTaO34WUg07t6ojf47TyRkwe6rrbueCqlKq9kJ3DhHUvxxC/3xMCq7r3T0et0c1Dbrt/WVCueWf4PuEpgUQujMqZEVaFFmmU6zh21pMbiwCCYnCRVi6jqY23SgJvJL5kSeWZK/Jmr8Ts9tqfHSR9/eF5ee1K+61dVWikO6U2r64AxAaFseswpxcAjf4YNz05Hsv7TQH0KbHz2KgyZcjtiFUMghScBpsYc5Rit60VHeHLDMHpSWW/f/OuYqRM7flhQW++Ltw6mZgFdp7o+tDg3s/LzRLW5ddxgwrx41hgs82/DJ8DtqY56Qcxvi5FpAO9lEa+i/BOt24t2uYIE3iMx7UfEsAwDSrc/BMNOmoe1//gmkk2fhHKb/8x8HH/UBDz02IOoGVAbWu8mGtW5k6EcZjkwts28dsibEzr4foy6boRAYsN/sXHBlRHbAcbtNc4//s/0qzV2+6nOQ8s+oN/rAeR1yVlE26gQQhQ88aoQApdccgmefvppX/iYMWPw6KOP4vXXXy8oX01372sGDRqEY445Bk899ZQvvLW1FatWrcIuu+xSUL4DSwfhf+J9JZQNuEY8nUEIplohJRCtRbbNOvWnRLblN7cmBFDHTtsqrGvME0b2+kAzvhc8LaHTBM4+BnzSsBwvfDofnW6nbPPBlc4/t+wxjmll5GQKUjyb635B9Q2ccU8gnnltPbMmXmBc9yVqC6Yt0/22bqOgzmlvulnBGc484RtIdITFhYOMGDEi72MohMCFF14Ymny2qKgITz31FMaPH593Xl1l+PDodzw3r9uMF+e9BOClLuV33iXnYerXT1Lv5mkRd/muS9JN+k8AI85uTxyhzydlTdPtCvPsc5lsXGeffTbOPvtsAHmMTUewoW2jSdfaGD2J0IAjLsaWf90RCv/n0//EpFMmynIJr4sSYHjvjf/iz3f8Bc8//UJW20FnZxpvLHoDbyx6A7/5xW8wYvQITJo8CRNPnIi999vbazvVxcgYh8OyCPIHb1u7cZ82fMRwfO9738Mtt9wCAOAltagcPgmVI09EUd3uqlhc2kYZMzZTpmzL2sYs1+cpri3kvfKgg3+K1k/nw5ucJprZs2fj0h9dirFjx3r2gYg2y6uSDLZSelGDIAhim4HewiAIgiAIgiAIgiAIgiAIgiAIgiAIgiAIgiAIgiCIfsb48eNxwAEH5OUEdN111+EXv/hFQdtJJpP40Y9+hNmzZ2cUYK4d952C8u4dsr31LvJ0qPBHam53kUgJFMf73xv1Q4YMwXvvvecLyySOnQ9btmyJDN9+++0LzrOts80nhC2U34RPHE/7wgghnY/hOfEZhz0GRKhJybhGvE5mlq9/hBACjBdw3G2nsQzCd0T/Yc2aNZgwYULewmllZWV44403CnYGJT4/LDfk6JU2mSJmyCQoyG0L8hn/7khBPLneFV46BgEmAM4YNrZtQEmsFDHeT9wEtoJibjbx7Y0bN+Jb3/xW1ut1/pznMX/O890vyBeEurq6Ht+G6OxE08ybQ+FF++yDkqOPzjuf3ihrNgYOHIjF7yxCUVER/MoOUE7DWkRFXd8MXpwcdye++4ltydEzgx9rVDRbnCLfrHPmBUCkUuhYtgylo0fnlW/xIV/CwL/+BZvPvwBuc4ET1nCOml9chYrzv51X9FRrK5pXr/bt+hsdSfw3kQzFjcVi+Mlvp6O4pBiA1994t6NaOMUTIGHW/bZP89U677ReBrxsAve5gdZZrddiC/peXQAYOGgQOOdw3ezO0a/86xWMHTfW5OPlb02zI6xwWxzJIuekDRH62kLvt6t3XCh9Be0sz0yuRjxbT5ChM7UEtqGfR5TQgxTKhqp/IbenRANkWex616IVPS+uva0+uziOg3Q6nTXO0qVLC8rbdV0ceeSRePXVV33h6XQa69atw8yZM3H77bfj+OOPx1133YXBgwcXtB2i71GwwLZuaLM8fERP1JM53Hc7kaWskWnyxc47U9pM4dazTKY4JKrdPTo6OnLG2WGHHXqhJARBEER/5cEHH8wZJxaLYcKECb1QGqIv4ThOzuf3d955p5dKQxDRdMe2Y/S1GcBE9klZvXEnZkT/GBgcHhY7FEKPQ/gLoMVJ19WncP5tH+D/frIHSor6mT0x1/h01gMi6yDlpvD0sr+jNdUqBVIBJbCoBFEtaVUdwgEVV4qkOpyDMym27UCLp3Irjie0KkW7AW3214LPDuQ4IFNjcJwxvLnwzZxV4JTWgsfLIISr9lcLYbvqHBFKXFvG50WVGHj0NVj/9A+Qbm8I5bf+yR9h8KSbEKvaUZbPCBILQJZSjUHKMD064B0Hn9I0tNgslLgyMwO09keFMS3ErUWw1bLJS4tq28Lb5ohYeejJGmVcZqW3xdB1XFUz1niA980Cv33fer+0cLQJtsZmA8LUTAtyewFQA9jqd/CEtbcp/GEmrl9g22s7BOI1u2LHafPw2bPfQftnCxHk/ffex1cOOwa7jtg1tC6dsN/lYb4v8+36991fcmvQSe8mvPhuohmbF89E45K/ItOF+p2LviPFbQULT0bAmBozh7EBmIIIeY66AOI8ln3sK8sYdy5mzpyJO++80xe23Xbb4emnn0ZNTU2X8+sJ9tlnn5CwNgCsW7euYGHt2hIpxJ5W7Y7sswBX6GkCZDvEGYcQLlzGwNQ6LbntqvOeQb6fJd/TEnCFC84c6F5Qn9PMOra2MDLX61UZbNunJ9YN6Lbp3fXv4LU1CyC4NxkCZ4AW1eaMe6esFtPWrT1jpl1nYGBct/YMjhLbZiovLejOVL+gbTqcOzJ/DkgBba/t4dy6zhgDc4Ebf3UDPvrgo7yOy667RgtWR/HEE0/glVdeCYXfdtttPSqqDQBVVVWoqalBQ0O4D+oKnHN8/+eX4NyLzoELIVtza5JYIYCUSJn384Tpg2z7k6VIDZi2xG4P/OefP31X2o6ouOtb1skyc4Y9D90DT93zdCgdj5WgeMhYJNa97wt/6v/+gUmnTpJxGOAKF6888xJm/+F+vL3o7bzKFOTjDz/GbTfdhttuug1Dhw7FhMkTMOnESTj0sEMQL4ojzosKyrdQfvqzn+L/5n8EMfgolAw7FNwpgjxWso0RSMtjI7z7DQFuJgUBUwLaXRTXLqodgardz0DT/+ZkLZ/rurjyiisx74l53vHV/Y05ZWgiYoIgiC8S/WxEhSAIgiAIgiAIIBgBfwAAIABJREFUgiAIgiAIgiAIgiAIgiAIgiAIgiAIxhh+/OMf5xX32muvLdiJ+fvf/z5+//vfZxTVLh64F8p2OKygvPNja7zI3hVRIxH4joghgM/qU90q0efFzjvvHArbsGFDwfmtX78+MnynnXYqOM+WZDOko4QWyDPSc8bx1PuDWQfL+UYjhBLZVvlBCISE9YTxugmVJVIPKypel/ZwayYmeptkMon9998fiUQir/icc7z44osYOHBgD5eM6A0Kcq6KVHFlRoTTOHWJiLjMkgpg2gkNnuO/r1xyfVq4WNuyJrdo6FYiL+FA2yfflzhH3jkiBGVVg7iuizPPOBPr1q3LXUYib3rDCb1t7iPoXLEiFF41/XIj5JAPtbW1W7FUXaOqqgoL316I0rIyc50UdFUWkKi3rv+eIGoSiqWpzl4tAwPQvmRJl9IUH344tvvH0yg++KAuby82fDgGPTI3b1FtANj4/hIp0gLVjQiBp1rbI+Ne/OuLMHzscGjx9qDYtS1KzdRv/T+zHNl955VPG0MEnNzDHZoRvYZ93y18ItilZaU59/u2m24zjtUxHkexU4SSWAnK4mUoj1egPF6BiqJKVBZVoiJegbJ4OUqcEsSdIjDG4ao/+2nCFa7v41tnPoArdHmt5woArqviCBVbuGZPXWHtuU4vXLPf+snGPK/4jgYCYX7xcECLa/uPQRTBNqGrbUSXRYL7AflMeLNx48aC8j799NNDotpBEokEHn/8cQwZMgSxWAw1NTUYMWIEpk6dik2bNhW0XaLvUJDAc9SzQFTeGZ5HtJBMKJ+gPlY+Zcj3k7uwmfNG5noy+9IFSFQ7TDIZnmwjyLBhw3qhJARBEER/JThBaxSjR4+mySS/gOQz3vb3v/+9F0pCEPmzNWw7WhTY2GtUHCP5rMMYgxMLC2sDrjW2rUWIme/zzietuOTOD5F2++FYTK4iZzkErnDx7Cf/wKa2DVIMm0khVaaWdb1zI4oNI7rNIAVS9bOkkVdlehne8WFaXtsSZNUC3EqEFUytVdtPJjuxYX3uMaKS7fYBdDrBACMyLcWlGYupZUeV3UGsfAgGHX0NmBMWyBRuCuufno5UwyqVT8yXJ+CAwVH56U9MfZzAt/qY+DK9/Kj8GAcC6cC87ej1etvefqk8TX6eULZfVJuZ9D5Rbd+ghX1Poa8nJchtWUStWvLC7HEBcy7qazXi5BP2NuwVWpw60wmbZVAkkIRZNl6AwSmuwQ4n3I+q0adGJt+wYQP+8+//hMLTiSyit7o4TG1Pj7lYfzKe8Ne5ipesX4GVDx+NxiWzM+7XqaefiiknT1E6p3KMm5vJO1VeXG9GT7yhx7K9yQkc5vjsCjY+8dwujkXPnTs39N5caWkpnnzyyYIFq3uCTPdP+b5zEgVnHFVFVdLmAM8e4bouXJE2tgpXrQeg4rpG/9bYanwWC/stLGEuF+9dLcA+tUzMqGPnuzQF0iKNl1Y8j3+vluPn3JXXr09Um1vi2VyJajMOcA7OORw4qk+Q7YyeQIHD8f2W14SXD1Qcbm2HC2aEtPVkCgw6X4AJYPFrr2PW7X/K+7iMPuwbecUTQmDGjBmh8COOOALf+c538t5edxg9Jr8JhjOm32s07n18Fs6+6GwZELSJWcupdNI7h8wkBnK9TCqMrSsvWPSyyUObK4NpAvm3J9qxpWOz6S92HbcLyirD9sqGRX9B6Y77h8KXvLEEz//teTwz9xlce9kMHLTDIfjhuZcXLKodZO3atbj3znsxbdI0jN5ld1z63R/K68HapXwpdAy9trYW06/9PUp2OgxgjmXrTANIA35rqmoY0l4LIlzoCWig2iV/W2P1HVY/AgEMPOAysFhJzjI+9dRTRqTed375TNt52Er74S04QRAEEYZGqwmCIAiCIAiCIAiCIAiCIAiCIAiCIAiCIAiCIAiiHzJt2jQMHz48Z7zOzk6cd955SKXyF4MWQuDSSy/FXXfdlTVe7bgLsHXErzMWpOfy7mq5Pa8grNrYP4W1R40aFQpbv359XoI7UXz66aehsMrKSgwaNKig/AQEWpMtsIWyPWFsGD8/oX9D/baF7qAdtzJsJMrv0mxKRC4ThGb8+PEZBeWjuPPOO3HwwQf3YImIrYUtrJD31R8QhbOFE6IyCYs3yLbMJ5qt4wYc23RT6DmQK/EA5eTtuUczdKQTWN/ac2LSnjhoXup/ERkgayVnEswWgb8sGQACeO7qX2HJP/+Zu4xEl6isrOzR/EUyiaZbfxsKLzrwQJQceUSX8qqqqtpaxeoSO++yMxa8sQB1AwfAunABBJw0Mzn9Rqq2RCxH/e5XhK/jwYMHh8Ia3HRvFMZH27vvdjlNbNddMejRRzDwvtko+cpXwGKxrPGL9tsPtbfcjMEvPt9lQe4NgUmTft/YjI3pcD0dNvEwHHPyV9QvWd+me8mgcRDla+4JbzOfUIfOL2qiGltQgTHm3d+re3bXFYBgEK4UdhgwYEDkvpaWluK4447Ddddfh8f+9hiqS2pQVVyFiiIpnF0aK0WxU4Jip9j30YLbFUWVqC6uRl1pHQaVbYea4lqUxysQ50VSHxv+j09o23UtB3ErXMlzazFtT2Q7EA4t3h2QFmdeR2jcx61nHv1bWBUZcvjOR1y7qw7jWdjWno123333nHEK6e9mz56NuXPndilNOp1GY2Mjli1bhnnz5mHIkCG49NJL4bpu7sREn0VPhNMjedvCSBHbBRBu3OxLOKhd1dViRqWP+kRs20wQFFE3hQhq6zyJMOmI+4IgfUlgiiAIguhb/Pvf/85L5G/q1Km9UBqir3HIIYfkFe/mm2/u4ZIQhKS3bDvBkRWdTtixVHrHCQtrS/FBz44D882sZzOGF95uwGX3fNSzr0j0FLnKHKlvLPDcimfxaeMKeJPMciVuypS4qfcs6WjpbM7gMC2myqQQK7gUaOUcnDlg3BJZBTMfZkRXVXruF9dmcIyQ69OPPZXXuFjlqAlgzAGYA6jtSiFpT3DaCFZbAtdFA8eg7vArIitHpFPY8I/p6Fj5H5VfDOBxgMfUJy7DWExuy3xi/nDYgtjqY8XNJKatRbPBtKi3Ljs3+2qLZ9vi2z5RbabWaalzs45Zy1ydItZARZSotm8MIDCowbi3XnhpguMGvrGHoCA3C2wvclv2oIe9zi47fGPlTIvD8yIMGX8TBn7pykD+mUk1rgCYEm1X10G6fTNalj2FxiV/QeO798LtaICun9D+6TpWxRNGJdnFxn9ehs62zMLxEyZMwG9//1twh5t9AJMCzrbVVo9p6zbRjGtbE2vGuGoXg+aviHGdfMeiFyxYgG98wy9izBjDnDlzcNBBXZ8EtSfp6OiIDC8pyS0Ym43q4mpj1xCwJw+VVZ1Wv30Tiyobvyu07ULbI1z17hUC7wHoY+zZFYTPbmFJcVuTiNpHVkCgoaMef/vgEXy05SPZZqsPBwcTloA2IMM4V+2yPHk542ACYFwucyWEzXVbzmS/4DBu2nnZN6iWnelJFbzegDE90QVXbQ73riHB0NHWgW+d+q28z8mSHb+MnUbulVfcxYsXY9GiRaHwGTNm9Np45/VzZuDKO3+CCV8/DsNGDMtru0XFRTjiuMNx6+yZuO8fs7HXgePUGu+4+97cU1l2dCYCJ4Ww7IgK5oWbs0r4m42u2rZyseDVBWoDsnDpzjT2Gb9PKF5nyya0rXgtUuT52h/8Br/+0Qw8+WDPTi7UWN+I0844Tf4IVENP3zaefcxglBUBEGn1kSLa2obqF9hOq85GxQHMsrLEwrKOqi1Ei2vHygajdq/8hOav+PEVcFVaEtcmCIL4YpP9TS2CIAiCIAiCIAiCIAiCIAiCIAiCIAiCIAiCIAiCIPokjuPgl7/8Jc4+++yccd966y3ccMMN+PnPf54z7ubNm3HqqafixRdfzBqvdq8LUTXq1LzL29cxL8xHqckFWL4uicP3KO/xMm1t9txzz1CY67pYtmwZxowZ0+X8Pvjgg1DYHnvsUbCjT3OyGZ2iE5w50gGDWSJ9WiguKDwp4Hd01r+Zl1Q7RRrhORWuHfwMeRZb+mAIn7igXSbtVEgOF9sWl1xyCV577bW843/zm9/E+eef34MlInqDrJdysM0IOQPrNghgguV09GOMGaFMKKcvKdig2yolQgrX50yuHUptt+2GjgbEeRHqSuvy3NOtSA/4enbJSZIBbz4wB3/47W/R6lJDvLUpL+/Z+5/W++cgvWZNKLx6+mUB0YTc9HRZNUyJdYzbexyuv/U6HHDgAeCMy9sXo28pjDO2EN79B0lB+jnsy4dh4WsLfWGvJRO4GD0r6K4dvTWtb79dYEYMJUcfjZKjj4ZobUXyv++ic8UKuFu2AK4LVlWF2LAdUbT33uB1hbfP695605w7r3ck8VGyMxRnh12H4rKZlyphAMBIatjC2EKJejApayJX+8VG7HPXvu8VwgVj3Ou3ZGbwfJWNHLeXh54IR9h1LgU2xozZHatWrgIgxSQmTZqE0844DRMmTEBpSanOtFswMBQ5RShyilAeL4cQAh3pDrR3tiPR2eFz1Ae8fpnZzxqmc9fPJWpPhapnAQidTvXfRnzJ/MfM/1JsRNWRENDCsp6QAAMzjYlQ6ey2xDtGuqymzIH68h3LiN+5sNuu/g7nPGecDz/8sEt5trS04Nxzzy2wRB7pdBq33XYbHn30UXzyySeI5RDpJ/o23v19D+SN6OcLXxsetW1b9wkRy1uDPESSfOsLLMC20iZtbbZs2ZJXvHwmayQIgiC+mNxxxx15xbvkkkt6uCREX+S73/0uHn/88ZzxfvrTn+K8887LOJEWQfQ0PWLbCYwZ6WVomzOknm+UsDaEPYEWs/LWz3daXFjg8f9sBGMCN58/Gry/PfcE7OYhrAMjhBTV/rh+qSWerYW0uSVvyr0xTgYprmqEgpVIqhbYVqOcDDDiqlKo2zGT3DItxMq5ea9ASnbDHBeZTuDJR/IQyWQcZcOOBIQ31ifzERBMbcMSkWTMUaKRcp/Kdz4S4tB2bP73TARPRuF2YtMrN6Cm5WxU7XmKGSP0Kjsf+5myRWQUpWaqjvU6HoijRpeNQLM+MsyLa4SzLSFnWIK1ZszZ+vh+21ZOoMui2vYy4+pFEGYltca3Q0mYeRfFv1KfzHadR53cdjz9JayGRCdlRjC2dq/voKhqV6x78RK4ndGCy5pkw1JVj5LO1vVY/cTJSDWvNmGbF9+M6jHfQM0+FyBWNtAah4a1b7rsMrx97UK0r38zcpuDBg/CDTfegGmnTZXHXfjHoRhngCsFc/UYMxP+c1G2ocKUxWHhMc5s4zq5xqKXLl2KKVOmhCaDmTlzZp+c/GVNhN0TALbbbrtu5VtZVAVXyMnVGGNgwoVgDK7LwDjAGYMrXLnO5eCOFNPmQkAw2Q6ZSTuh611bL4Q5jt4EnwBj6qjbRlAA5rwHCxx/4N0N7+D1tYshkAZX56OWvAZglhlT4VyJaMMT39b9hNfae227nByBe/2BnlRBtUcyPw6Hc594N1f1xnW/zr2ehzGGsyZ/A21t7XkdC6e0Btt/dSYGVcfziv/Xv/41FLbvvvviy1/+cl7ptwblJRXY98h9sf/4/cDgINHWgTWffIYNqzegaXMj2ls74Ha6KC0tRu2gOuwyYheMGjsKpSUlsg/VE4wIAXB1zqi8hbDt4kDSTahzzd+6e9e6/waCIUc7ELzfyHrjl5ln/vEMBh0zAPWf1ePfT76G1599E4n26Emmkps+7voGdPGcIlQOn4DSYUciXrOr6TeFm0bnlo/Rvv51tK18EZ2tGzLmMW6vcTjqK0eF8/bZFGFsv0D4O+o+LZ+x+dryOKZ9uQ5zXlrvbUgwAK7qRjnAXJUXh5yUWN9PuRDgYMJVfbROJ69Pr0iWvdlaHrD3RWh8/z6kO7KPeS9atAh/e+xvmHbyNNg2UwROr7xso7nuZwmCIIg+Db1dQRAEQRAEQRAEQRAEQRAEQRAEQRAEQRAEQRAEQRD9lLPOOgv33XcfnnvuuZxxr7nmGkyZMgXjxo3LGOfVV1/FlClTsoqwVOx8HCpHfg1VI08uqMy9x9Z8093vgfHh6uwObn2VAw44IDL89ddf77Kwtuu6eOutt0LhBx54YEFlA4D69s2hMGFE67S/g1DasragnXIcFUL5bwolzA3lBCZ8TjrZ0PHIR4Kwue+++/IWFAGA/fbbD/fee28Ploj4vMgkYJeVoCgDpOgm0xraENKnHtpxTYuTqvbIqJQqxzLBVDq5TkA7xirhASF/r29dB4c7qCmu6dY++3alu8KAWZJH1WvGus7SxS9+5h848VsXYFMi2umR6B5lZWU9lrdoa0Pz734XCi8+5EsoPvTQLudXWlqKIs7A1S1ADIADhlYhkIo4l8fuOxY77TYMZeXlqKgoQ3l5BSqrKlFZWYnKqkpUVVejuqoatbU1qB1Qi9qaWsTjceOYzbXYQ5Qwi7pf8QniAqF7E+2cHsQnmLuN3KX4HH0VR44/EjNnzvSFvZFMIikE4hH3cV31k84W327f2/77X4jOTrBuCNqy8nJ57h7ypYLzyMRnry8GALyXSGJOU0tknLN+dCacmAP7hJQ6MUwJvIiQI7Ww74FVn8NVfPnDF91ocngO8N72vclmdObCCDH47unV33kXfBMffbQU37v4ezjnnHNQW1urisEKcobPB8YYSmOlKI2VwhUu2lKtaEm1IC061f549aPPVy0JA8j+WHXJUlxCO6sLE8MISHBLKEaLbmuHcS0koaVwjP4E/PcCwhLOsQUJsoprByBxbUlxcXFe8To6OlBSUpI1zrx58zBjxgwsXrx4axTNsHr1akycOBHz58/fqvkSvU+3xbWzdF65nk309Zq3wPbWwBKay8W2ck/T11i2bFle8QYOHNjDJSEIgiD6K7km3QWAurq6bgsBEv2TY489FvF4HKlUKmu8VCqFE088EQsWLOilkhGEJJPpIJ/nJ8+WrAVpQ5lAj3OZISvXLwOoJ2EMlUsJKfvV/fSAmy8HMHDMe20jWjs6ccdFY1EUyz1BWJ8i1ysaDOhMd2L+J89gReNyT1QbzIyhaXFtGaYEUBlkGGNwmKPEtDk4V4KsXImyqnUAg8Mdk79jCbNqcVaZVh0XLdLN5VFgjOPdt97Nubuxiu3BwM17CdJux5TApKwQAQZPXF1YZgE5plgxcgKYE8emV6/zD7IqGt76K3jpAFSOPE6mMnZDYbaRtcLNt97P4Hodwv2/mV0/tqC2/nBoIV0jvG0EtoPL1sfERSBPICSqzezyBcuL6GUtrq2rhqntMHUt2mMWAtZvEcgreL0Gtxk82QODLfZmhNBq0wCA8t2OQ/WGb6H+7d8jG6XbH2LyFW4Kn80/3yeqDQBuZwfq370HDe//FdVjvo7avS9ArGJIoGw2LKN46/jx4/HXB2ejurYa9jHS7+xwM+bt7apwtQiqP66wbNjBcaJ8xo0yjUVv2rQJEydOxObN/neLLrzwQvzwhz/Mme/nwTvvvBMKKyoqwrBhw7qVb2VRpTISCAjXheAMrhLHFoC37AoI7irxWwEBF65g4BDmt9Sj19YbbTcQEMoOoo0RwuoDzQThAIw9A97x3di2Aa+ufgWb2zap7pXB4V7boNt8xhm44KYvkK2xbF844+YccoS0eUmBbMcT0OaOT1CbmQkV9CQNchtMcPnNmJxEgXkTAMhyeWW/4+bf4+03w8ctEsYxdMI9AI9hYFVuYW0hBP72t7+Fws8888z8treVKI4VK7ud7LOKy0owYtxwjBo3AtyRdenwGBwh61j2qRxm0lz1Hh43AtvQt0nefZJqfxPpJFwhELO7JPsb+prnGZuuKHtWd+3n8+fPx5JblnQ5Xb7w4hpUjz0Vlbt/DU7pAACOsf/pPrl4wEiUjzge7NCfI7FpCVpWvIC2Fc8h2fiJL6/vXvTdjPdYvTHOftbRg/HAy5+p7tXuBGybIwdjaUBdVwIumAiKa0Out5aVhdPkqSd3Bhh4UTkG7P9DbFxwVc4y/uynP8OJk09EPB5HvuLa3jTRgTrsKfsJQRAE0eOQsDZBEARBEARBEARBEARBEARBEARBEARBEARBEARB9FMYY5g1axb23HNPNDc3Z42bSqVw7rnnYuHChYjHw84ca9aswQknnIDGxsbI9MV1e2Dnac+BxbILS/V7RPBH2BHx/ZX9U1h7u+22w+jRo/Hhhx/6wp9//nl84xvf6FJe7777Lurr60Phhx12WMHl29S+STlsCZ9Dnl7O6ofL4HeCDK5m/qiZsiCIIG+//TbOO++8vOPX1dWRWEQ/xRZWyHtqBu2QzfxiltJbMNx/hMUbtICm3JorPA8tppyRZZ46uu3BJeMwofPU4qfSKZYzhrVNq8GrGKqKq7tYG4HdzFcMMFOl5Uiet6i2p2oayT9ffBGTpp2CDhLV7jGKiop6LO+WP/8F6Y2bQuFVl1+etY/PBOccv9t+O4hUysg5cAasTKXxmy0NSAfiv//W+7hy5hUYOWYkYiwGhzvSYVg5YNvfTH2AsHO//x4mkwgt8+LaDpu+qHm3RNsMXz7sy+Ccw3VdE9YhBN5OpXBgtnNvKwsvi/Z2tL3zDsr333/rZrwVaN2wAQ2frsDyZAp/aWqBGxFn78P2xiFf/ZJxAmZanACe6IHPRZnBN+ED4Dm+y8chAThciWILqQStRLGZnvRB5RVsu5nKTGhnehWHCT2nhAADx4knnoipk6dKgXrmFzDoDTjjqCiqREVRJdpSrWhMNKJTeK2EqS1h9+Na9sUSmFEiFjoFgwATDK4AGBcmrlD3AxyQ64yatqp0W1xb9/FauMKqY6aETHKKa2dwGI/6nYttQVx7t912w6JFi3LGu/jiizFr1qxQ+NKlS/Gzn/0MTz31FNra2nqiiACA5557DrfeemufFYQh8qfb4trZ8g4IQGTafhRS1KnA7WZqB/JoHraG0Ed/b4d6khUrVuSM4zhOzxeEIAiC6Jc0NTVh/fr1OeN1xw5E9G845zj66KPx7LPP5oz773//G4899himTZvWCyUjtmUYmJxwucuTDmUZXw3YdoJmG9vEk/G5y7LtCGPMdqPvt/V4p55AzQhqW2VkWpxQCi0+99YWnHH927jnB+MwoDK3UGdvkvM5N0vVt3e246llT2JDyzojni0FseW+O0yKqUrRVSWoCiWzyuR6Od4v2yQGDkeJpHIu7WZcCawyMHDHARcqTyWyyo24tN4+lNi2N5baWN+IhoaGnHVRuv2B0GLQUmtSSOFIOEpgWKh1enBOi6zLimJKVLJ8+LFgvBgb/3W1JcLtUb/oLlSOnKTSBOteRCzbByBCwdRnbOPWajXWaYlhe+LX3IsfFNQWMlym5WrZ2o4lvO3fvv0Sx1YQ1falBSDk+KwME2Cce+du6Dw1RzGQn38EPLxNEYjrX2/aByvLxMZ30fBe7km621a9bJa3vH4rOjb+N2NckU6g4b0/o/H9+1F38BWo3etbVjGYVw4wlGx/UGQeO+60I6prqr3dMtXJjFC2bg2NDZsJK28lIC609K4eJffGoLsyphMci25vb8fkyZPx8ccf++JNnDgRv/vd7/rkeFFDQ0PkWPR+++2HWDcmdwWAIl6EllQrKooqVLspAOH6hKO54BBK1FZAf8tj5DIBZk8WYfV0elJU3QN6J4O/DLaIsjrV0JxswpvrFmNZw8cA9IQGaoIE1V4wrkSuhWyzYdbLdhpc9QF6P5gDxpWQtuoPpPCzEtRW/QHnap2aUMGIc0OKa0NtTwppM1+ZOJeizn97YB5u/c2teR+HuoN/iFjtbgBc1FbkPqZLlizB2rVrQ+GTJk3Ke5tbg2KnSL2b4ipBchh7HoS8JXGFKwX1IeC6rqkjYWyE6voXzAi6A5ATj5hzUr4Dk0wn4LBSc4+l34FhlnEy88TUeQ07d4mVK1fi/SXvb+VcJfGqHVC959dRPvwEsFgJGLhn9/N1KUzZFAEwhuJBe6J40J6oO/BSpBo/QeunL6DlkxcQ71iG004/1UwOkg2fjXUrmiRGDi3DvrtV4I2Pm83xYWZCDmEEtr3JRQSkaDYC4trynJOTYHiTXWQT164ZeyYa3r0XqaYVWcu4bNkyzLpnFi686MKQzTTYnUfZSuWWg41cYfUVou91TwRBENss/WxqMoIgCIIgCIIgCIIgCIIgCIIgCIIgCIIgCIIgCIIgbHbaaSfMnDkzr7hvvvkmbrrpplB4MpnEjjvumFFUu2zoYRg2ed62L6qdDQboN+Y/WptAItUzokg9zYQJE0JhTz75JBJdFCGdN29eKMxxHBxzzDEFl21D24ZQmPFrVAvyWwR+R+rX5od1XL3f9vb753Emtg4NDQ04/PDDkU4H5VejicfjWLx4MUpKvsBt5TZIVh+n4MpAk2H82ljACcv4x/md3xhjJp52PrU8WI0Yquc6rh3X1ccLkY5sjGFl06doTOR2/s9EXu1g0Jfdl0GO/CMiZBQGjGij9Wf+/Pk44cQp6Ojon5Nf9AZasiAGhiLGUMoYyhlDNecYyDm2dxzsHIthRCyGsfE49i2K40vFRTiypBjHlZbgpNIy1MZ7RljbbW5G8+//EAovPvxwFH/p4ILzZY7jdwIXwE5xByeUl0XG//7pP8DKZau8NEJ49yI6j4j7EHM/YTlj2ie/nYcXP2LZKqv1w7et0La9wvnSd+Wvr1BVVYX99t8vFL6wC/ep+fqlRsh2+Gh+7bW8t9mbrF7wKlanUpjV2IzOiEM3fM/h+PFvL5MCAczXo0CL1MD8khg3ZdOXCK//0k7GrnWuC2EWI05VH1psQ5+urmqzXcg+rdgpQUVRBeI8Lh3y+wBl8XJsXzEUtcU1YAIQwkXadeEK6yNlBCDUb7k+DVe4EK6AK4RcVlIVAoFw4QIQqj5c7xlHXZGuWRLqn7pS9fUfkLnw2hgl1KNUzP1tlEfwuu9qO2CkK8MZAAAgAElEQVT3vz396QnynTTnvvvu8wn9b9q0CYcccghGjRqFuXPn9qiotubaa6/t8W0QvUPBwj55XgbM+ss7DWMFfwrBm4ige/RFkaS+xMqVK3PGiZpwkSAIgiAA4M4778wr3gUXXNDDJSH6MrNnz85bCPKcc85BZ2dnD5eIIPx4knz+Zwff7yyPFTkfqbTQsx5cFF7ujLFIYW3hE1Nmvny0jUcakjwLD8DwxsdNOPFXi/Dep025StXr5Hw2i6jIDW3rMfeDB7Gxdb0SQUWkqLYUTeWeGKsSYOVw1La5EsmGFMlmHA53wOGodX6xbqYEV5n6H+CeyCtjqiyq/pWY99z75+ZVD1W7fw1QwpJ6G95vB1rWizEHRnSa6XDvw+CgfNejsN34a8F4xDnU2Y62lQsAONZHp7fDYupj/45Yz2KyHCwmy8ZkGRhzAObIZThKNNPaFnMA3+SjDBDci6v2zdtXXUZdLzDrbatmSFQbgBlY1uL3kb/tcHu9/PhHwQNio5GncJTVwA7LtF5vwx/HP74pz7HO1g1Y+8y3IDrzs2d2bHoPbZ/9B1ve/mNe8YWbwqbXrkXTh/Mylj1euSNiZYNCaV/+58sqpjF2qTyFGXM2e6PbANerZzMezjwbAteT1KKwCRt1Hbqui3POOQevBWw3++yzDx588MFui1T3FHPnzo28F5o4cWK3864orsTyjcuxfNMnaEk0Q7jS7iCU3QHGTiHr0VW2BtcSSfe9ewVYaXXd25NXCM/mY1J4x6gp0YAFq/+FRz54GB/XL1NthTeZgWlvlfg1E0ow20yioNt+R/YDSlTbYY6ZMMFRfQKHI/PS4ZDrAJgwpiZj4Nxrn6W4tvxwLts8zrnJa/lHy3HFD67I+xiUDN4f1Xueaeqiqiz3efjKK6+Ewurq6jB69Oi8t7s1iHNp8xfKvi2vXilwLM8RfZRdZQ8TcNW3OQe0CjfUpA+Cec26bkaYAOdAR6odWmxfrrDs6HrBWmXs8SHjevY7tZD9PANPPP5EwTaokh32QaxCtqGMOyiq3Rnlux2Nmv2+jSHH3oKhU+egfNRUsFixV3atqm2/QGRdW4G9QLx6V9TudQGGnfQwLrjpPygti363QWT60QPmta8dth2karpsX4RIQyAtw/RHyI/QAtrq/IHwrJ9efKhvbSOFWQb0/bMA40UYeNBP8irjtddci+amJpVTxPscgfcpgvSl9yYIgiCIwuibTwUEQRAEQRAEQRAEQRAEQRAEQRAEQRAEQRAEQRAEQeTN+eefj7lz5+L555/PGfdXv/oVJk+ejD333BOAfIE8m7BU3f6Xoe6AH4Pxviq60vsvtac6Bd75pB0HjYp2XOjLnHLKKfjtb3/rC6uvr8cjjzyCM888M688kskkZs2aFQo/6qijMGDAgILKJSCwvm2dF1Co5lTACTLo4BdcTxCZcF0XBxxwAFpaWvKKzxjDvHnzsOuuu/ZwyYjeIlNzwXwOpBHrGVNtj+WZFYyuVbOVkKbZkOttV+i8ADAjkMmMqClTDqe6NNJHkYMxASb8UqqfNn6KHSo7UVc6sGt1kK+odsYMcuRfgLOaECIoP4FHHnkE55x9bsZJInbZY2cMGz0Mrzz2avYC9TJaRoAzT5ogxhhiAOKMoQgMRQwoYlIIuxgMJYyhhDOUMYYyxtU3QwXjKOcMlYyhkjNUMo5qzlHFOSoYR5HaYNQhtTWZXWvZknU1nxqnZ4RvW+66G27EBC/Vl/+oexlz7bDv58TyUrydSOLTgDP7lo31+N6pF+OeeXdjp12GQdeCJ6itfIK1uDBTYgD6mhdqa9op1sTzLhQpfOv97vZtScAJtL+iW7PxR47H64tf961blEwAqOxm/rasRbgdD1Zh0yuvYMjFF3drmz3B6y+/hFu2RAvp7Dh8B/z8np+itNJ+RpEiP1qwwjc1A/O3pka4WccVALglvGFVok//wtYLUd9M5SUYlDi17utkjxXjMZTESoyIiSlf4DuqM+6KKGt3BFwriipRFi9HfUc9mpNN8B4rPGFYYepVNg66R2YC4JzDFWqdrz/npt3gjEOo85Gbk1CAMQ5XyDWccZk303nr/IQ5lxmY174z/Vt49yQIC8YE26Lg722ZY489FpWVlWhubs4aL5lM4oEHHsBZZ52F22+/HZdddhlSqVQvlVJSX1+Pxx9/HFOmTOnV7RI9g31N9vh2+srNgek3vhjtS19gzZo1OePQZGAEQRBEJh566KGccWKxGI4//vheKA3RVxk8eDCuvPJKXHPNNTnjtrS04KyzzsKDDz7YCyUjvshktttkMQyrVfpZzf6WNhhvPN0WjQ3moZ93tABplLA2RFqNrXk2Hk/kVloKGHOlDchYDqQY95rNCZz868X42WkjcfYxO+VfKb1Azudcq/r/u+EdLFyzAGm4Suga8luoqWKZtnIpgVUlsC3XeYKoUjxbiaXCMeu4CeNGgJUpsVVph1Fi0Nwxstc6nRRKN5LbAGN49u/P5t5/HkPJoL3UQKo+YaSdTk1/J1dBjgf6x02FZbDxrDRlOx+J7SfdjbVPfiu0vbYV/0T5zuPVLxeJTR8h3bYJ4DGAxxAvG4hYtXWOGFsk4Am5+/bAfDE4gfDAR4uUs/A6TxjeUZuMSuuJavu3AXii2qoumLUuGDfyNyJ+W2PDEZOUMm5ft5nyiVonAssisF5v0oqnx8UF4KbasXreFHS2Wu/FKPbYcw8sX7Yc7e3tvvBVj50AXlQRUZ7sbH79BlQOn2gJu/rTVwyfgoZ3/e/8tDQ2q7ZPjSlzrkR0hRcu5Pi1YALCtcagmSXQbAk3MyN27I1ldxUhBK644grMnesXvN9hhx3w97//HZWV3bMf9RSu6+K2226LXHfGGWd0O/9ipxjFTjFaky1YvqkFJfFSDKrYDgPLBoLHiqSNgUlxbc64muSTy2MFF65g4NDHzoWIsDsAAkIwpZ8sr099FetzY03zKny0+UN81rLGvN8ghar1VANy0gSm7EWcO+BM2jS06DVX7YQWYne0KLeQEyOY9p1zcCW87TC17Pu2+gDTtqt+wpF9juPo/gWyX+YAEwxLP/gIU446CZ2p/CaFcYorsMPEP0K3c0IAlaUR9wABFi9eHArbd999ffcTr776Kh599FEsXLgQH3/8MbZs2QIhBEpLSzF06FCMHTsWRxxxBE499VTstFNh9wZxHocQrrJHueCqr2JM2cOFK+1XzDFzFwBG8lj9uXAhJ6rQ7YCMIG1Z+l5KCCDBOuQ5o21dOj99D9bV9qHA4W+9nUcfe7SwDAAwFsP2k+9AqnkD4lXDwJwSQE9OoSayYKH+gntdgjrPoSeosKyPUPZGkxQCkw8fHGEr7X0mHjgQv7x/KRIpKYot75mZv7hggOAAcyHAwZSAtrSRWuHCVVUjw/T9gW6BdG76jqpyt0moH7Q3Oja+k7WMmzZuwq233IqrfvkL33ll7vH14chgK80URhAEQfQfSFibIAiCIAiCIAiCIAiCIAiCIAiCIAiCIAiCIAiCIPo5jDHcc889GDduXE4R2FQqhfPOOw+vvfYaYrEYHnjgATzwwAORcYce+2dUDicBpygWftjaL4W1DznkEIwZMwb/+9//fOFXXXUVpkyZgoqKipx53H777Vi9enUo/Pzzzy+4XJvaNiKZTirX1vwgkWyiJ5k6dSqWLVuWd/yrr74aEydO7MESEVsN2+85tKr74gu+5FprNw/xBSAswADhWuWCJ+arHVo5A3cZhOAmTy2aKp1VuUwpgJVNK5FIJzC0YodMNeMvUh8X1dbbv+nGm/CzK38O13VD8XccvQNO+t5k7H3EXuDMQWeiE689tTB7wQJUcoYYGGIMiIMhrgSui5gUuS5W32WMoZQxlDOGcs5QzjgqOEMFY6jkHDWco4ox1DCOEs6NcIPaDfPNrd+2u6XWP/BORRFKK6xvvVZYGWU6pPn6nfZUl+tu2YLme8ITdpQcNR5FBxzQvbyF8NWjdNqUWsHfqa7Ar+sb0eb6a2DDZxtw4SkX4U+Pz8L2Q4cqJ2BhnL4BGP9XG9vJ0ogICy+NcdjMxBfknibX7dsuu+wSCludTmdrujPSlTTBa6hl0SK47e3gpaVd3GrP8vN5j0eGDxo6CD+/92eorK3ytQtRQtpazECpFvjbIi0ko7279bnPtdMxD/gcKyWEsCeybNOFFtfxxJ1LY6VwWP9wZ+OMo660DuXxcmxs34BOtxNaBIWBWRNZMCXGontsQDctSqIHgFBiEa7qnRlcuOp4MEuEmwNKzEAAcIVr8sglrq0JOYrbDaHFF1lc+5e//CUuv/zynPFuvPFG3HDDDXjvvfd6oVTRPProoySsvQ3Ra+LamZ47ehHTlxC9yrp1YXGuIOXl5b1QEoIgCKI/ks997+677w7Oe2biNaL/cPXVV+NPf/pTpK0wyMMPP4zp06dj//3374WSEds0XRjs82SrmS+JzwYUfF4JaO9mfJzRIsVqsNkb+pIFjBbWdn07IJdYYFl/5DiSFqMVQiCRSuMX93+AF97ZiBu+uQeG1PadyXJyPee2JJrx8soXsap5FThXwtXwhLSNgDYDtLgqUwKqjDFLOFsJactYgF6vxFWZTqcEVzljSsBbC65K4W0ttApZCjXqprbPOCBkGd9/738Z90kTr97FE8eEFhQNCIYyRwoRw7PtyYnxVBoI75xUNrDiujHgJQPgdmzxba/1k5eQ2Pg/MKcInc1rINx0+Hg4cZRsvz9q9/8uimp3BcD0KQV7tkT/GKBeDohemwlE1ThoQDCbmTieVHk4vX3PwANxAE9UW10fLHiP4Y1vR/9GxG/fEVCTRypcbbjVRbTP36h8o8S1gfCAqyco7YtrrRadHVj3zLeQag5PiDV48GA8+uSjuOWGW3D3nXeH1rvJ8DtgZ55zJi66+CLMvGEm/vbI30LrO1s+Q8P/HkDtuG96dmerzMkt74fSjBo1WsbQx95V5yhT9aaEtLVNVsazLNRCWGe0UGPbVn4obAz6j3/8I2666SZfWEVFBZ566inssEN+du/Pg/vvvx9LliwJhR9//PEYMWLEVtlGWbwUqUQSAENHqgOr61dhbeMa1JRWo65sIGrLBqDEKVHC2ba4tkwvrI806ViTLisRZH2c9fXcKTqxvmUdVjetwqqmlejoTEiBbMu+JO1Nuq1VIYJZbbNc5owrO4tu7+EXx2ZW+88ZOHNkWiPIbU2koL71BAvSRssCQtvMCH0DqnkQDPffOwdXXX5V/hXPGIYcPwvgcXPGcwaUFed+Top65ho5ciRc18WcOXMwY8YMfPDBB5Fp29vbsWzZMixbtgxPPvkkrrjiCpx77rm47rrrMGjQoPzLDyCmym4E8Rkg4MJMAgKmBLWFav6FOSeEEOBMnSn/z955B2hRnH/8O7PvVY7j6FUEREQjSkDFgiixohKNscUSCwo2bBgVFWOJimjUnyJqFLGARoGoEBPFiihGhSBFESHS+3Ec19u78/tjys7uu2+5CofPB89739mZ2dnZ3Wf25tnnO8qmCub7ajxXcvhhqHGjWLRwEQYernz/geEAsHzpYUMUQuxHMJ9I8N1i85Zt+PKLL/39kdMOkZYdULE51jYGqdqxCnAykN66B4RwAgfjjZ3+dPUeEQ/av8CbDKYj5SIr7VpFcFjvBvBVhzzc1tYW52RFMKRfHj78b76sUvjfeBEsCu0PhdBC2XLxGNMEn7i2fnYCABee0Lj6bsS25XXR7si7sGH2eUnb+cTjT2LU1aPQsVMnfaCySWHXF0KuqzhpBEEQRPOgebyJRBAEQRAEQRAEQRAEQRAEQRAEQRAEQRAEQRAEQRBEQnr06IFHH30U11xzTdK8CxYswGOPPYZRo0bhhhtuCM3TYfD4ZiKqXYso2gbki+9LccPw2gWm7AkwxnDbbbfh8ssv96WvXr0aF110Ed566y1kZGTELf/hhx9i7NixMem9evXC7373uzq3a33xOn8gRzLVRfhiP+OmGZFaa7uvar/+n6cLGChP/LL4y1/+glmzZqWc/4wzzsC4cbUItCOaDXUSXwgpHxdLfEHnh+vtATqgmykRTbVDoYI8teACU8FkXIV46TBVARnsLrcxbCnZjLLqUvTM2w8OCxF30O1OJvaXzDQmKB5P3C+R6J9pD/O+l5eXY9RVV+ONN96Iyd+pZyf89tozMPCEX4NzKZrAOMeo8Vdh8+rNWPPD2iQH4HFSdjYuapENBwwOAEdpEDiqnzmYSmNGFFuHT9qSAY61PVY0wy8tkPC6CRv74HW5CMmYKKa0Nk9QUiS34Z+5iic9CxGyMEzurWPqXbdw3cDjhRfE2yUSwW2tWmF84S5UBI5r07pNGHXuNZjy7kvo0KG9V1qJAoDB3JsxhJ28YICmEigOP9FJnm3DAoz3cOIvWhDL4UccHpO2pqYmaWl7EQP/vuv2l4JbWYmiefOQd/LJdSjdOCxduhRr1q2PSW/VrhXufulOtO3UBgCMeIH8AiMW4MkZWEHZRkAEpqxB+AV8pPCBCiU2z88CnnQGA5dqCybuG4ASgwYi3EFWJCsmENkW/N4Nf9alRGYkE11zumF7+XYUVxbLXmSwRHgYmKuFGNT4C9dc+14KB2MCWiobwpPU4YzL3hQqeFwLLmnRCuEikbi2RpumoLi2z174/gb6ZYprjxkzJiVh7aVLlzbI/jIyMlBZWVmnssFFsYjmT1OJawOJxTEaSnT7l2AzmhPbt29Pmic3N7cJWkIQBEE0Nz7//HNUVVUlzXf22Wc3QWuI5sDs2bMxYMCApM+2Qgj89re/xcaNsUKiBNGQNMTCqWYuR002hi6cymL34c25CDghiw8IEYWZ5xHCm/vR83OQ80CM6cUyPTFGxri6z1zMXZqPE8d+jj/9vg8uOXFfJU69+/EvGgvzeWn+Eny76WtUu1VGSNsIauuZSqZFtR3pQwmKalsCq5z5hVQdFjGC2g4ccDVfJ4VXufTbcOkn48yR25Sgq6MXHGSeKDQHAzjDpvWbUF5WnvS4s/cZosrb15ia01NzewwCgunvgBaclFrsOi0gsA2gZZ8zsGvJqzH7rClJvJiSiFajfMN/UL7hP3Cy2qHlAcPRqt8l4JEMq42e99MjVgyUsdg0eGcOWjjbeLvMJLO6roW/fu+tDW9+mhk/i7D2kUIbfWnBFKsO33w3pKCpvk5d79CECMnvqz/MtoS92GL7M1W6AES0Cps/GIHSjfNiasnIyMDfZ/4dXbt2xcirR2LK5Cmorq4O2Z9Hz1498ehfH0WLnBaYMnUK7rj7DgzqPygm385FT6NV3/PBItlWqkB10XqUbfo6Jv+RxwySc86uUKfI82XqfvO81Uz54Lx5aqEz67UEoGxYyBy0riMZ7733HkaPHu1LcxwHb731Fg499NCk5XcX+fn5ceef77333gbbT0YkC6yyGIC69QQg4KKwrBCF5bvAd6xGi4wWyMtsjVaZucjNaIWWmbngSvBfMBdCMAjG4AoBx4xT8hy5rovymhLsqixCYcVO5JdtR0F5PlzLYnHOvQVdlf+IgwGCW9eQtPWOJcQvxbEdM4Y4ym/K4fhEt+XiCJ5gtmOEtrVAt+OJahs7z1X93rsSEADnzLjHmGAoKS3FdZdcj3mfxd6biWg94BpktjsQ9sWekRb/3QublStXxqQVFRVh0KBBWLBgQa3aEY1GMXnyZMyePRuvv/46TjjhhJTLOly210jhK/F1Vz3/QAgwLv19rnDhqHsZrgC4KqV9gtD3s7rXjVgyUyZfYNP6LXj95dcx8LCBys9u+yQ9O6p9WY35hPPut+vQ8vALAMbA03PgZLeGk9MB4A6KFs1E2U9zE5Zv0fskfVgGn39V+0iZMP0CLeiuF+eG/VmLUZuC6reLof2y/EOTNeT43mGy/LI2Df0ewakD2+PD/271GgHVD2oRDqnL7vdFCnAwPegCgODGxnjjpnfMwjxbCLNZMCC7y9HI3mcoytZ/mrCNpaWleOD+BzDxmYnQ71tpG+BbkNj3iEDi2gRBEHsLJKxNEARBEARBEARBEARBEARBEARBEARBEARBEARBEHsJI0eOxPTp0/HJJ58kzTtu3LhQgWQAaNlrOFr3G9nQzWvemCgw+db+4tVl2FkSReuc1IJjwqiqqsL8+fPjbt+wYUNMWlFRET777LO4ZY444ghkZ2fH3Q4AF198MZ544gksWbLElz5r1iwcc8wxmDBhAo4//nhwK/B3y5YtmDhxIh555BHU1NTE1Dl+/HikpaUl3G8i1u5aExOnqGIv1I8OHrYDOe30Ou8acYOpE5UwgaHBmmpZF8Vg7HG8//77uOeee1LO36tXL7z77ruN2CKiqWkQ8QVfgFYc8YWwfVgBhFKAQLVGWIFxDGBCC5kqI2m2q9B/FazImAw7E5DynmAMhZWFWLZ9CfbL2x856TmxTdgTRbUtkysEsGzZ97joDxfhhx9+8OVt3709zhh1Oo4Ydhgc7qjAXQeMK1FrwfDnaffgxhNvRtGOoiQHIvlHSSl6OREcm5lhhLG5kQ3wJGrtH8R89ssF2KQiCaBjK811FqeuVLBDMcO2eZ9F6DYR8gxQH6LbtqFkyssx6Zknnoj0/v3rXb9rtTdE2gC90iO4NS8XEwqLUBW49teuWotR516NKW9PRpu2bbzgVib7h+t70idQa5+XJhzk453UPZ7YK7lT506hOf9bVYUB6enmu++QU+zqeN3k3VNapFimFb7//h4lrP3OO+/EpGW3zMadL96Bzj06KQEBzzqFBp4zOTYw5sjjZLr7lJ1yAXBm+gPM6xtAQMiIaBkTb4kIMaXYYGyM0OOgvF8yI5lI4/JvBd9ZD7sx91A44+iY3REZTgbyy7ab8dKz3bL/o0KK+TAjZC0Fx7XANgdXf+fIpTCYGu9dJbdti2qb54cUxLU1Ukxbf4kV1wZiA+l/qeLaF198MaZOndok+6qrqDYAXHLJJQ3YEoJoWH4JtqK5UVBQkDRPXl5eE7SEIAiCaG5MmjQppXzXXXddI7eEaC70798fF154IaZNm5Y076ZNmzB27Fg8/PDDTdAyYq+mFvOgnixv4y+cKoRuF4PjhLw74GrhTf1j+Xh8KYC3DKcAYwJCuMoPJNOLy13cM/UHTPtsLe44e1/8ZmCPRK1sUvT809qiNfh603zsrNgJgIFzx/KXcDUvqQW11Vyams/kgqsFU/0i2lpk24HarsRYOeNgXG1jyi/EpHC2wxwwIcVVjUgrtFgr9wmTa28PB8PUyanNF+UeeL6aJ7UnONX50wq3+gpkXEuXys2CWd/kBcSNqKRAdseB2IVYYe3aEC3PR+F3U1C4+BVktj8Yeb++Clld7IUt7fcdrFlOxgN5Ah4xJagN6DlkyzPGmK8uf1l7n0o001vx0SoDU7/nswybRI41CN79LedNQ+ehfcKmAIS1kKRfJTV8X3ZZtU0I18vH1A6VA0lEK7F5zkiUbpiLMJ55/hm54CgDDjjoADz+1OMYfc3o0LyAFJV+YcoLaJHTwqT1PbAvpr8zHeeeda4vb7R8BwqXvYzW/a+xjoOh8L9PAyLqyxuJRDBi5Ai4UTWvzaW8KZSQLuNKFF4dv/HfCiXIq6r3b2fmPquLaOnChQtxwQUXwHVdX/rEiRMxbNiwuOV2N0IIjBw5MnTxs8svvxyDBsWKoNeVdEe9o6XOBTeCsV7PllWXo6KmHFtLtki/kWDITM9EZiQT6TwDaZE0pDlpypfgwoWLqmg1qqIVqKipkFcBE2D6PQYhbQA3otnM3M/SvjPITdx7n0vZV86kuLAUwZZbHCXGz81YwK28nt3megwQDrgjhbYd7ki/vapTjid6zFDjihLmlj4z7/2B5596Ho8/9ASqqxIL2QfJaHcQ2vQfBU9UWxqY9BReHSwpKUFhYWFMeirP04nYtm0bTjnlFLzxxhs499xzkxcA4DDHjEHBZyVlQpXfT8hnHbjy3OsXJpQOtFwAHoD1fGW/26Jr/mzO53hn+jt4+NGHfO80hq5jHVjkVzZJhFoL37s5Kc5V/33u98jY59fwZrfltQYw5PY7E1UblqKmLHyOlTkZaHng6ZbvLvgj+yJ2XBNe/yGwybTEe5ND9+Hxh2SZ4mGH19Tz8yf0bw+HAVHh+hslGLQgtmCWkLYaRgST7zDJa0QvTKz8nCajrk4Erko9bgu0P/JOrF3/mZc/DpNffAk33HgD+vTpg6C4trcfPySuTRAEsXdAwtoEQRAEQRAEQRAEQRAEQRAEQRAEQRAEQRAEQRAEsZfAOceLL76Ifv36obS0NGHeMHFkAIhkd0CXk19qjOY1D3zxd/FV3qIu8NGiIpx7bOs676qgoABDhw6tVZnly5cnLLN8+XL07ds3YR2RSARTpkzBUUcdhaqqKt+2hQsX4oQTTkBeXh569+6NjIwMbN26FatWrYpb3/nnn49zzjmnVsdhU1Zdiu1l21Rgkwo3YcE4hvAgGb1NBmMIE2QRliWVWIdQAcK6IAKfKc6iWbB69WqceeaZyYWFFTk5OVi4cKFPhJ5oJjS2+ILwf4xrAnRgqyWAaQswSOEEvR8vsEyooFcdQMg5V0HFlrw2gxJAlfK/3EStCVRFq/B9/lJ0zumCfXK7m2CwVK/9uCQoXl9RbaECN+ev/BLnnno+tm/2gpHbdGmDM0aehkFnHI4Ij4BxGXDLBJei2kIH6HJE0h2M/8eDuPHkW1BdmVqg7OO7dqFHWhv0jERiQiOD5zYoF4A4ecPyNRws5JNHqmc5EMYoP9dDGDSM4v97CqKiIia91Z/G1Ltut6YGbjQaDFm1QlIlfdPTcGteS0woLEZN4B5Y+cNKDD5gCP79zb/Qa7+e0PcQmHVvm2tU6zEIBEVrvczCd7/F5EOcwOBUbVYze+aICdQG0KVLF/To2QNrVq/xpb9bXu4T1m74tsTao8I5cyCiUbAwMZzdwIwZM3zf23Zqi1uevvSrJBQAACAASURBVAn79tF2XI9WRp4F+oJgYNbzNTP/lPqPl8r1ZSQAJZRhB3FzVYcMlrce2HVwvT2eqG3ZadlSxKYxOmU3kJeRh3QnHZuKN8J1a5RQAwAzAntCAVxIsQbXEtiOCleJWzAI5nrCIsqGcLgAOAQEuC/AWysVxBfX9sThvTqD4trSjFkB5NqGBYLDfwnB4hMmTGgyYe260r17d9xwww27uxkEQTQjdu3alTRP27Ztm6AlBEEQRHMj0YKumrZt26JDhw6N3xii2fDyyy9j9uzZKCpKvojhs88+S8LaRMOQYK60QRZO1fMrtVw4Vc/1hglrCyNgq+frpNAyhAszIafmhBiLyhliJVwKJsAEhxYLZsr38/2K1Tjz/AfQv3Ml7r77bpxyyinhx9eErC9ah4VbF2BLyWYjei0xs5Fg4ABT4q9QwqpGRFULo/pFtW2hVS2aypRgr8MccPUP+jvXIqtKjBXc1MvBjci2bI0S8db7BsPHHyRfxJ5HMpGeu686Ok8e21MBFdaPupZUuvykzreZjfV7ILO6HY30NvujqmBlPc6IboqLim1LsOWD0eBpLZGz30loPfAa8Ay96BIL+Cr8c81+gVBLUNscL7OOm1v3Z3B5Wp2cTFRbzbD6RLXDvHHBFKvv7UWMBcB4IL9R0raqEp4dUIX9ec29669KL5TsNUuJpwKAcLH149EoXfdxTHsB4L6/3Ic/XPgHCAiz38tGXIZoNIqbrr8ptMztd92OIwYdoZqs5nAFcPIpJ2HQoCPw9dff+PIXLn4OrQ66GDw9FwBQXbQWu1bOiKn3wosvRI9ePSC7TKhXcJQt1L5qIxYP02ZX53GVDLear2Zc9qXtdtPXeSrz0OvWrcPw4cNj3nu79dZbMWrUqNC+2VOYNGkS3n777Zj0Ll264LHHHmvQfXEuxxzL66PeLYAUvhb63QFtW+U7BNXRKlRHq8FYsbGxADNi2WDMu9sZlI3VdQufMDbUPu3zyNQiCCaHsr+McyPQ7VvsgHEjCu7ZfQfaUjtcWXqmFlWA46VxTzibm/qYqZsrcW258AKwbNH3uPqP12DLxi217+/0HHQZPsXYLfv6jkSSvzO0ZUtq+3QcB4ceeigOOOAAtG7dGtFoFPn5+fjxxx/xww8/hL7TEY1GcfHFF6NHjx44/PDDQ2oNHAvjfl81008aanFpAeWH8sY4vV0oM6fvaFcADmCuCcbUI47lN/9w1gcoLi7GjDdn4o+Xy8VEw33lln0Qls3wZau7Q/zbFRvx0/od8CyRfd0yIJKBVodfiB1zJ8aUZZEMtDr0AvCMXFPOLh1+HEz9p48hZPzxobytjCEjwnB4nwwjXO4J1YdXYbbbAtINTF6LNBy6X0ssXFmonun0jjgA17y2GRRG99rrjY9y+DJLmcNeXAa6Dtv3DIGMNn2R2+ccFP00PWE7o9Eo7r5rHN6a8aZxwJrnfPu6a2bvVhAEQRDJobe4CYIgCIIgCIIgCIIgCIIgCIIgCIIgCIIgCIIgCGIvomfPnpgwYUKdy3cd9jrA9gzxuPrRkG++hwVAMLz3bXKxmj2VAQMG4OWXX44rCFxYWIgFCxbgyy+/TCiqfdRRR2Hy5MmhwpCp8r/CVXGFVXUgoIrdgy/oRG9DMDiEeQLZKmijPu0jfhlUVFTgiCOOiBGbj4fjOJg3bx7y8vKSZyaaHfGFJBMqR8uyJqDNb5tsM+QJmsbZP7PsGGx7xrzSjFn2TeY0wf/wxAU4k6H5XJdlWkAA2Fi8AYu2LsSuysLEotohce+165rYjQIiru3XItoy6k4Gam8v3YqZP87AstIl+NMbN+PWKTfjygmX44qHLsP97/wZx5x5FNKcNCWqHRRJcOQPd8DB0LZDW9zz8t2xgfRxcAHcumMnSlwv3E+HB3M1JvFAN3mhkrFXU9hSEfFkAUx8pRb3sLYhpEwoVuW1HQ39Z4jBDRHBris16zegdOq0mPSsYaci7eCD61+/1dZksu790tNxS6uWiPcEfO4J5+HD98KFD8L61KfFkOjeqq+Y/V4IYwwXXXhRTPo/y8tihM8Bq/+F71f8+hNu04G5Ml9NQQGKPv88SY1Nw/Lly7F06VLz/ZBj+uGhGX/Bfr/qZQRqfLbHjAW2HbIFtU1othS5ECrAWT13M8YgXCU6AmGNQd6d44lgeM/pwhUqaFoGJWelZcGp69+WIcHMe4rQc3YkG/vkdgdnDlzhIipcuCIKV7jyu+tCCBdREUVUROGq7y5cCMg8LlSa+tHCJK4QEHABSFESueiGlivQogWuETYRgLElwXOj0XI9tuA5APvkxS23N9O5c2d07tx5dzcjIUFBfYIgiGQUFxcnzUOCqARBEESQwsJCbN26NWm+Y489tglaQzQnIpFIygsW7dq1CwsXLmzkFhGEH0+W1z8J4ptjCsyPAJZfOZkwoTUHp3foOJGQhrjezpSgtNcOZuqR6crboEROWeB75dblyJ/7EDb94wqU/O9jfPHFFzj11FPRr18/PPvssykJ3TckVdEq/JC/DDNW/B3/Xv0etpdthcOVKKoSvHYYN6LZXIurwktzjN/LAeeeoLb54Vp42zFpsk7HE89mHBwOwDgcOHCMwKpfvFXW5YAJwFG+Mi2oredQV62M/26EJq31AdZ7Cvp8ak+RTtfb1Plj8vwaEVvmqPdypEisbLEjy7AIOp/yHDI7Hpq0LTySmfL5cquLUfTjP7B22snY8I/zULrqX0awU7bVgedVVNcjc6x0Syyb6WOzjlXP6TIpdC4/M6s7uLmtpC9QuwGFEWHW39XRIVYaLczHZt2EtkPW6JqLkJ/A7c108aASqBaUtoW+vW3GL6h9eMKbqd+x4K8oXv2v2BMB4J777sGY28b4xabVbkaMHIEnJz4ZU2bIcUNw6223+psHz6c67r57YspEK3ehcMlk0/bSn/8FGLF/SSQSwa13WAveGp8iMz5b4Qowzs3+hFp4QHaDnqmW/3eFq0TNBYLdCcTOO4fNQ9//wP0xIsS///3vMX78eLPPPZH58+fj5ptvjknnnGPatGlo06ZNg+6PQYph63cHvHSACWZsqvWmABiX9kiWc8CYIxeqtu2lXrSaa1+7vaABhxNYAEF55+Fwz+ZzxqRvnjsqjZsFERzLjnOmhLOZg0gkYoSyZX0OHO6Aw/HyMgcR5oALVR7cpOuyELJf9DFxDlRWVOGqC0bhrBN+VydRbRbJQPez3wZ3slWKo+5b/Z5G8joKCgoSbh88eDBee+017NixAwsXLsTrr7+OZ555Bs899xxmzJiBZcuWYd26dbjmmmtCy1dVVeHSSy9FdXXyxcWlyfN8Sp4wvnc/A/DZSvs3Y9oWuNKnyOx6oHyP0le4ZdM2fPfNdwCAF597MeYtEWH7uII+rAC+kto3rMsHfps8lgmf8v536jvzfvRYo3yhGZ0ORsczHkLur89Devv9kZbXHXmHXY4uZz+HlgcOtwYPewy0knzNFzALpQSfP/VHM874+2Dg/pnISOepeepEnM9xqI+/dciv2gLChUBU+StdAFHIt2pUGrSvU/2YY4zCXCn22Ko/i8AJA1QdMOXaHX4rmJORtJ3vvP0Ovpr/Veg1Za6R4JAf0nl7u6+UIAhibyNkRoYgCIIgCIIgCIIgCIIgCIIgCIIgCIIgCIIgCIIgiObM1VdfjenTp+Ozzz6rVbm8g69EZocBjdOoPY6gVCRTL+6nXsNXP5Zia2E1OualNXDbmoY//OEPaNGiBS655JI6BdmeffbZeOWVV9CiRYt6teOnghUm2MQEb2hBP0BFIbLYIEYgvsKoEo0LCtnqLLJKf32+WIoEQtzBTXuGvB9RXwYPHoz8/PyU80+ePBn9+/dvxBYRjU6IWEI8TBw4mK+IGTt0fUnKx2+Lsk8CSkBTt002UtpDJepsguqYaQ+DAGccrnBhbKnQAZwcLlN5TFAzg4ADxoDymgos3vod2mS1Qc9W+yE7LTumeUlJpBtc20AzISxTLlBUWYQFW77BqsKVAKTAQU5uS7Q8tKU5VsY8g68DfrWoNlNG3wS0M4CD48BfH4jr/nI1Jt75bErNqhAC1+/YgVfbt4eqJu4QFExjCfLHuwwTXTNaIDWc+o1Kic6WgIBbWlqv+m2Kn3gCoqYmJj13zC0NUn91SYmvH8OCfu3fh2Wk48ZWuXhiV1FMP5QUl+D6P16Pq264CreOG4O0NG7KasGAui7iIWydh8CJFwgE2e7laJt64UUX4sEHH/RtK3BdfF5Zid9kJhYJCZ7v4LagmI6w0kVIvvyZM9Fq6NBaH0tDM3XqVBPke+SwI3H9o9f6BKv9Cy9wb5EHZRO952zLGmnhHwHAgRLGEGBcXtdc1WFfo0IItTCP6jlXaM0AyJHGBSD3nxXJVAIG1i7tcTSOAWwuC+JkOBnYt1UPrNm1GjVutf2XDBgTMhifcTBXQKiAeS68Mcr8E1JcgsGFCw4uAFeJDcixXY7n+rfQHSdcMHAIZj0fqOcFfS9J4RPdKP1dPVeoDWZxIvNnmN/u7O126Mwzz8Rzzz23u5sRykknnYTDDz98dzeDIIhmRllZWdI8e/qiAgRBEETT8+yzqc2PxRNwI37ZDB8+HMceeyzmzZuXNO+cOXMwcODAJmgVsdeTwL/j89sgvn8npj7AmzMJ6DEyZvQOzTyJ/V6BLscYC13UWijfDXyzkdpvrWf8rRkdBghhzeW5NSj93xwULZ+JqoKVoYewbNkyXHvttZj5wQw89vyj6NiiE9pnd0CEN7ysVHW0CuuL12P1rp+xbtdaRJVIr6PmAhljAFd9Am/u0nzSi8Qq4VWm5hOZElKV6Y6SceZw1GKqQVFt77MSVFWfwaRAtbfdFtf25lAhoERnZds4GJYsXorqquSCpDk9Twa4YwlAyrla39VnzZsqlVGVpgSH9fwd09eM6xUTApGstuhy6gsoXT8XFVv+i+ri9RA15eDprZDZeQCyuxyJtNY9ZVHhomLzQhT99C5K13wMEU22kLRAdeFqbPv8z9j+5YPI7nYs2h5xE9Jy91VN9nu1rJlPz9lm0vR8sVfOl99slXOYxsMVFCP1zV0Hvgv/fQNfKcsroJ2B+iRYTQuW8npCfxDWvLqsR7iWJ0kbg0B5QKCqaA3KNnyOaOk28Ow2SGvRFRVbF6Hgu6fCdo4777kTt429zashKPApgBFXjcABfQ/AtFen4fBBh+P43xyPnj17BFrtzeMDAkOGDsaQ44bg87n+BUMLl76AVgdfBiezNfK/fSSmPTU1Ndi3R3cpWSqgFuL021IGBlcvrMkYwIT0S9v2Ur2jw8HMYpLx7G6yeeiagP8wKysLRx99NP72t7/50pP5E5YvXx6a/vLLLyMnJ8eXNnLkyFAbnirr1q3D2WefHSpq/Oijj+L444+vc93xcIWrhPqVn8DyCHkLNACMK1sLGNsLKNvIVUmuSgZstFD3I4fyfWgflJA+KI2j73+VxMDNtaQXNwBgBLa5EuBncMAAONxR7VNjAtcLMTBjz5ll/+2FFRwlcm0WcRC6Hrmvl599FY/e9yiqqpLZxnAYT0O3M/8Op0Unu/dhG5xUfFslJSWh6f369cPTTz+N4447Lmkd3bp1w6RJk3D00Ufjj3/8Y4zI/PLlyzFt2jRcdtlliStS7XWFABcCjMt7XrgCgsN3/wp5y/sXRnABzvW7J9onxowfUQgBV52Hf814D64rx7hlS5bh808/x3FDj1cL/tqOcpjnKaC+bz0g5nlxY34R/vWfVfDGF+YftxigF3Nwctqj5QGnouWBp6mr3wFYxLOBdh2+HXLf8XjpNvZ4FhzfmGnzEQdk+jfV1d+a9GWl2nHMr9rh8bdXgCk/qIALJjjApI9YimtLGyDgqnaoa0UwaUfg/Rjrr68F4Sr7ZY8MwjwLRHK6IK/fFdj5XfJ5jLG334lPP//E9Id8Ng10xi/8/QyCIIi9DRLWJgiCIAiCIAiCIAiCIAiCIAiCIAiCIAiCIAiCIIi9DM45Jk+ejH79+qUkqAIALfY9CR2OeaiRW1ZL7CjV3Y1uiw7sABB1BWZ+uRPXnt5h97atHvz2t7/F999/j3HjxmHatGmhQV5B+vbti3vvvRfnnXdevYXvdpTnY3vZNhXspYNjPBFtE5Ci4ixkDCPzYjZhBd/CKx8bqKLy6g86dlXnC8kfXgWrV8yJEa4j9iiuvPJKLFy4MOX81113HS699NJGbBHRZMQJMpOb/AHDHgmsgGVbdFCWEdwVIr74Qtj+PRVTSyLTC5JjMUKaUGLaDK4KjY0KGXDGGYMQKvhVcGiRbaHSBecoKN+B/LJ8tM/ugO6t9kVOWo7XR4mog6i2LQzty6HHWQCFFTuxeNti/LRzhQkKZlZ0oGf3mRkbbKFSLjwhBiNc6nBwFczIGcOJ55yEdSvWY9Yr/0xykJLtURe37diJJ9u2ka1Q+5VhySZU0gp7DAu58wJBhVUuLLySBTIGw/VrOxbVZ8TWXR8tLq5HLR41//sfSqfPiEnPOuMMpB14YIPso0q1VYdl+o4/JkBS/hyTmYEa5OLpEHFtAHjhqRewZOFi/PX5x7HPPt0S7l+oe75BI1X3EpI9Sx3Q9wAMPGwgFi7wj81fJhHWDvvTIdTWxCtvtU3nL/z3vxEtKoKTm5tCDY2D67p49dVXAQDnjj4HZ406U9m3gEyCFWjOACUSYz0/m62WwIIAmOM9P3tiCFCi2Qyc68VupCCGHpW8xSBknQICXI2BWZEsZR1j2ZuCkdN4Gnrk9sDPu36W4trqvmfWaMAAKR4hmIynBwMTXI3D8rcrAAgOxly4enwTkFLbAXFtz66kLq6t0U8SRpjAiG77j+uXJK5955137pHC2pmZmXjrrbd2dzMIgmiGVFZWJs3TrVvi51iCIAjil8f06dOT5klLS8OJJ57YBK0hmiOzZs1C69atk+bbvHlzE7SGIFLz78TkCfp3mD2HImLmHqUgsipkbY84ITJOIjjrqP3TWiRQp1meBuYiWlaAoh9noOjHt+FW7Ex63Gnpabjs1kuxtWwrNpduhhBAq4xctM1qi7zMNmiV0QpZkayk9QQprS5FQfkObC/fhs2lm7G9bJtPUNcWojWudyixReX20XNaelFUnYepBVKN8DXnYOBGeJUJ7kuzRbW577NcvM4WbJWCr/pHznNCcCXWqn1K3kJ4AMO0KVNT6pO8vhfAO1/+a83v/9MXlspjBLa9ckw5+IReSFGLdTOARTKR0/MUKeSt8nt7sxU2OTK7DEJml0FwK4tR8vO/UfzTO6jMDxcVthHRKpSu/Rilaz+G06ITsjsfgbZH3AQnu6N/XjkoKh0Q3/a8YnYZfd94b3LElvXKe40K85zp68wv9mzSdPtcq8okotr+5NjFCKW4tCUeHXBAVBetwdbPb0XZxi/D6wzhypFX4s677vRskLY7rvCLVEPgmGOPwTHHHgM5Xe+GHpMWsNfcc989OPF4/zObW12Kwu+eRZsjbgWPZMGt9i+i+9D4v8i2uMqXDDk3bbrG3jFTorpCWVCmrnTXu961IK8QMGK6YdRmHrq8vBxjxoyJW1dt+dOf/hSTduWVV9ZZWLuoqAjDhw/H1q1bY7aNGDECN998c53qTUZU1EjfjmDGhwNIH4URzNbWlgFQthSwFhoAPB87cwD9poHPD6XtupA+Cf3uVuA9LVkHlKi1bedVHrWAAueyzXobV2ODtuEw44HM53DH2i7HBQ4HjDGzsIIcS6TANnNkfSuWrsD1l47GxnUb69zHjKehy+lTkN5m/9j7Tx25FAxOXlc8Ye9bbrklJVFtm4svvhirV6/GPffcE7PtueeeSyqsLZ9xVLuZZ1/1wiF6PQPB1f3OhLKHsq+Fsu/KVQhuhkRrYQ150eHdN2f59v34hCdw3NDj1HVk2/Z49jmVHknOM+8uQHVUH6/eLzO7995/VO+lcO3v49BC9V4Z2w+YYDzT9lMwgGs7auXRDlhY79ao+/mw/TO8tnHmu/60p9erw7chNh2BtHr0af9eechMY6iodpWvWL2/JDjAopCLjUTN+RVwof2e3i/lwxQCYC6EsV5anFuPKTAeT7uf2vS/DkXLX0e0clfCts6fPx+zZ/0Tw88c7iXqU6Kf81Poi73ZT0oQBLG30aDC2oU7yiEAtG5b+4mUxobaVjeobXWD2lZ39uT2UdvqBrWtblDb6ga1rW5Q2+oGta1u7MltA/bs9u3JbXOjAkjb3a0gCIIgCIIgCIIgCIIgCIIgCIIggvTq1QuPPPIIRo8enVL+7M5Hg/EGfa2wAUhFAi9Z+bgRcyHovKmXefPzAlx9WgcVhFQ7OnXqZILzdifdunXDlClTMGHCBMyePRvz58/HTz/9hPz8fFRXVyMnJwfdu3dH//79ccopp+Coo46qt6C25vv8pTAiflCRKb7gEysIywTieqGZJp+JoWDemWM6wNP6bW3y6k6EXSZ+Tl8YhzoUvzh4oDyLLU/sHl544QVMnjw55fxHHnkkJk6c2IgtIvZU9D1uS1zD9x3+YUShxRdSWiyC2UKlMIF0zAoIl5t1YLIKRhOuClbkSoRaBosKuCqfDD4VrhQ9FVDBaUIKdgojaB1VggubkJfZGt1adkOH7I7x7V+CwwkTrdCC2qGxfEIGaq4rWofl+d9jQ/F6U4cWVDC2W9tVJV7OwVSyCgZWQXBcLdrgMG4FBMv8Wmxh5LiRWLtiHRb/Z0nic6NYWl2F/ysqwphWudCi2qpVvlBKO80/mnmXiQ4JDLls7E4L3RB+RpjvU2M8YUR3JQ5OTJWivz4OBIPpGUPuLQ0XWF5RGE9oRJgAz2AfCQBDMzOQy1rh8aIilLmxvfj1l99g8MGDcf9j9+GSKy4Bj6gXp5iugakAY3sHKZ6N0IDsFKuo4wmPJ4APJH72qS21Xaygx749YoS1l9f4F4DxdXGKTdVlROC791uLEau08nJsnzEDna64IrUdNAKzZ8/Ghg0bMPzKM3DWyN8qeyaxF5jR4gcx1sfOo4wWA6SoNmcq8F2AcSmGwHVwtv0srUQBXAZwI6TtPeMK4Zrn2axIphKf8It9A7Fn2/ecvPv/LKoTaU46erTqiZ8LV6HGrZGjkpBh4pyphSGgxmsXSnxcSPEBuCqcXNpDIzIBocQtpGCKLa5tdJhM5HdicW2NfhSx7ZRPICpArcS1m/GfMvvssw8GDx6ML774Ync3BYwx7Lfffrj22msxevRoRCJ72vwMQRDNgZqamqR5unfv3gQtIQiCIJoT33//fdI8ffv2rbPQILH3k5eXl1K+3N24cBmxF1KLSfA6+XdixAvtXQfmOi3fjuM4sfsXUVU9B+CqSRrXCCcyYc9IMlRuW4Zd309D6ZqPINxoSsc44Ohf4w/X/gFd9ukCV0QBAbjMRWFlIXZWFMCFgOu6cLiDFmktkOlkIiOSgYiTBkcJkboiihq3BlXRKlTUlKOkugRFlUWodqvMnJQWSZaLmNqdouf3hDd/qecWtcCm+T/z5jWZJ6xtxLX1Z8bBuV5IlcNRQqp6uxZTdbgS2AYzwttGqJVZIt3g4EpoFsqP5luglQHzPpuXtK+djFzwzDx5ZTAAUH4260qDOqP6/0bAk+l8QgpQQoslM8/FIC8K9TGglqkX9IzxPXgnw8lohVYHXoBWB16AqoIVKFrxDkpW/RPRqqKkxxYt3YLiVbNQvGoWeFo20lrvjxb7DkVu3/MQyWzrnWv4388IesaC/eGfJbbzp/IdIdvtuUrPhxrSHQnqCdusfLHGn6vmTrlKEzC+3tINX2DLxyMRrSxMXKfF+eefjyeeesKrX5kCuWu/XfGJWQNgQvp5YQ7V2mbN7x5+1OE45dRT8MH7H/j2Xfj9y0jL3SdGVBsATjr1JNMeXa/x0Rp751lC+x0n3S3mWhDWaWDKJx2cg7aM6t6wyGN1dTXOPfdcLFkS62s++eST8eyzzzaov82mKlop/eQcyj5wYyf0wgE86Cdnti2Wdtb3jzvqJMplEJhaJIGrc2yEaBm8Msy28FxtU3VYtl57QJiQvnrGlW1WfhSHc3DBpQaxFgFXnxmT7zvIMUsvkuAJgNtjSFVFFf501W34+P2P6/VOnpORi65nvoX0Vt2t+0D2g3cDy8818TXkk9KyZcs6lbv99tvxwgsvYP369b70r7/+Gps2bUKXLl3ilhXChVDNFxCBe18osXYrXb1P4r1XIv2Keih0hZRG5pDi63qR+IXzv8Xqlat9+/5i7hf4ct6XGHzsYJkQuD2EgKf17SPJw59tZgJ2Z2N+Ed749IfYnZlrmsEbqxnAHNh+VvvZ0byrov9vygbHKuteCIppM8tY2umQNj0zHTioe7q5z8yu4h26eg6rrKzE4sWLsWzZMqz5eQ22b9+O8vJyMMaQk5ODTp06oU+fPjhi0BHo1atX3K5MRFqE45CeufhmxQ5vpGCutN/CAZgWx3bVAitMpQFmQRmm32NylSB30HNvdYgvXT5X8oxctB5wA/K/eiBpe+8aexeGnTYMkbSIr0qG+AsReyLn3hib6J2KZDS3cY0gCKI506BvWPy8YgeYAFofs+etWExtqxvUtrpBbas7e3L7qG11g9pWN6htdYPaVjeobXWD2lY39uS2AXt2+/bktlVVRYHM3d0KgiAIgiAIgiAIgiAIgiAIgiAIIoxrr70W06dPx+eff540b/6345HT8zSk5+3fBC3bE1ARB0mDaMICM1QaY9i4owZz/rsLpw5s1SitbErat2+PK664Alc0kXBgZbQSP+1YYWIdmTonOpAWsMImlbgfs4K8wJgJPjC/mT9oy2AF54UGLPgCP5FC0KW/TqJ58u233+Lqq69OOX/Hjh0xd+7cRmwRsVtIEH8XFEfwiy8kqA/wBLWD4gvMG3q0PbIDs+yyJkjL5NeSD1rMX6hwfAbXiBXIYFTBuBLg5kqIU4AzJbItpOi2YFyW50JqOEBAhwgWVu5E8rYj7AAAIABJREFUQcUOOMxBh+wO6NCiE9pltQVnjq+tYSQS1bb7ApCCoZtLNmFt0RqsKVyNspoypeXqHQsAQIm/Mui4OgbGuRWkq/MDYI4SSZABtVyFcTIjnOBYJTgenvoQLjv+CmzbsC3+QVnMKitDn0gazmqRrc6L/wemTX5Y4HeyNDsxdHtISvByZr7g9PpTszOeWHXqVC9fjrJ3Z8WkZ591JtIO6FPv+jXlOwsA+EWUE+F1FcOgjAw83aYNHizchZ/jiBPec+uf8fqUN3D/hPtwzLHHQIrDS0JFai1tB7Uba5tQSXvWg4VpVyMF/APx7enlV1yOmTNn+tJ+rK4Offwy132KF7kuH/aEr9PtbdteegmdLr88cAKbjokTJ+Lki07CBTeep+weM8/OvktK2z21gID5Hugxzri0rVJfQYomKDUWxtSiDMwxCwcZWZ9AwLZgQsV9e2oBmZEscO6k9phsZ0rh3O1p94dNhpOB7rk98L/ClXDdqBGmEFokG1r4XMigcQEILoUJ9CjlMqjvgFkoQwlXuKi7uLZGBojry1g9RTSUuHYz/7vo008/Rbdu3bB169bdsv+2bdvivPPOw7333osOHTrsljYQBLF3UFVVlZJYUF1FUwiCIIi9k7lz56Kqqippvt///vdN0BqiOcM5hxtcSC/AQQcd1EStIX4x1Nm/E2cyI+Df0Xm9+ZM4/h2rDY4TogTpRq09W8KApg0cEJUoXv0+di17DZXbl6V0+BkZGTj1nFNxzuW/R88DesAVUUSFa6rUGoUCDEy4YBxwRRRFlbtQiEIpqgkBIeRyrICAqwWRhf4McOaoeSelhyji9J9asM+bu9T+HSjhTesdAMbVnJnnq5FzmlwJYlt+HsdRXp5YUW0ppCpFVqXAtiWiberSQt2eiLY9f2qORADr125I2u/p7Q5V157l4bHVroX/agM4/MLEap9MblNZvEaoX3qxWcvz4J1Ua47POM9iEEhveyDaHX0g2g4ag9K1H6NoxT9QvvE/SY8RANzqMlRuW4zKbYtR8O2T4Ok5yOp8ONoNGou0vJ6IERpVnzzRaGb9Un0kgg2174Ow7zpNBFJ0mvD6Pun7HbVYIIQxQN1L2hbIs+kCTGDnkr9h+38eMHlSoX///nj6uac9UWJ1T4B5flXbbumeNUfOAuKfNupS0NvH3T8uRlhbRCux7Yu7Y4oOPGwg9u/bx1xKGi2o7arriylfsxHV1V3OAOEK42OAsREyf1S4qm7L3xQ4R2Hz0M0F13UxYsQIzJkzJ2bbYYcdhpkzZyItLa3R9l9WUw5Amga9yCcsIW3OmFxM1dg9y2fOOJgAtLfdLHSt7KNgApxbdUJAqh0Ltei1/baWZVOViDagbD0zezdt1GLbcoFRtUg2mFkkAdp2c+6ND2A+2y9FtS27rz6/OflNPPLnCaisrKxX32Z1ORqdT34GPE0JaGgVavv61PekAKqTr3UXd6GisEU5UiE9PR2XXHIJHnrooZht8+fPxznnnBO3bFREfb5xIQQY174toWwT1Psmwow/nitJ+O59v49Jimu7QuCfi6NofeI12PnRs95WIXD/3fdjztzY+6bBUc169K35qK6OqnZ6S6d7otr6ovW8qky/3GPGJg5P8TtQzqQK32/Tw36HripvP6vpsVxmPKh7Ohz7erEevYK+9eXLl+Pdd97Fhx98iG+++Salv+8B+bfZVVddhRFXjkCLFi1SKqMZ0Ls1vlmxA/IlI2E8oYIxJZRt3y9CLtDM9LLzrvGfegOKUGX1OKI7Rz9vx/Zp619dhl1LX0J1ycaEbV2xYgVefeVVXHFl+LuwPnHt4CNuM/Z9EgRB/FKhZSEJgiAIgiAIgiAIgiAIgiAIgiAIgiAIgiAIgiAIYi+Fc46XXnoJWVlZSfOKaCW2fHIdIKJN0LJaYmLvGuGN9QR1BsMfYlJVu57/9/YGbtQvg6XbFqNa1JhgypgYOisoJEYs2whva5FtVcDEjXpByVp8ECYgJkRIkdnXV2wwn+/aaz5xfEQC8vPzcfzxxycVetBkZGRg4cKFSE9Pb+SWEXsa8YU8Rfw8gXHL9zsorouALQvkYZZVs78xVZ9tDa0tKoCWqWBVZokNcJXLMd+9wFPHBKk6XH6OIoqNJRuxcMs3mLP6A3y18Uus2LEcW0q3oKy6LKRXYo2knVZWXYr1xeuxZNt3+HD1+3j9h1fx4Zr3saLgR1S4FTJA1hcQqwN7GRwtk80dMM5gQmlVUDBTbedMBuByzoxYghaa5VqUVgnJOowhwiN44V/PIzsnO865juXxol1YWlUZ83Sgf1shlYEzGJ5fBPNbcbl1ffqpbblUhrea/Py6NMVH0YRHYxM5R+7NN9W7bpvy/B0AYvsY8IsD+NKt3x0dB0+0bY2TEzxH//j9jzjv9PNx+413oLxU3Q9hHW/F3Arm/+772UNJRaCxoel3SL+YtJ2ui+3R5H+rpKrxa9vuuPcigIqff8bODz9MocaG57vvvsPSFUvwx7GXxIpqGyEYboScg8dkxgRrvDB6KwDkwjWAEUIQUvjZfp729aXwJGDkBxUQDYH0SAYiPBJ+U8Hf3/FOkHnmboZCzS3SWqBry30QFVFERRSucOGq31Hrs5QrcpUIiQsBF6767EKYckLIfK4WNxIubHEjuV2fD1leipmoUVeLlwSsu3c7e+Im8tSH3+cx5eONFs34b6RIJIKFCxeiZcuWTbbPjIwMnH766ViwYAHy8/MxadIkEtUmCKLerF27NqV8PXr0aNyGEARBEM2KSZMmpZTvuuuua+SWEM2ZgoKClHwtAwYMaILWEIRH0HcTNn2R1L+jZ8qYvWiZV9b27TAwOE4kdie+9y/8an01FQUoWPQM1rxxArZ9entKotodu3TE6Luux78WvYe7Hh2L/fv2Vj4gR/pGjL/HQcQnQupIUVKu88k8nHu+IlOey3ymrPYxQfqPHOVfCvsx+TlX+3JkGUfWF2GO9PcE/FE6n/FVMQcOj3jH46h9+Nrl+bq0wDbAja+JKR+RPj9G3JVr/5PyFTkcn3z4CaIpzD+33O8MSHHNMA+QPbPsfdf7jt3GAa7ShfoOJkXKdbttsVvlGTNlwQHmALB/VLr1mTmZyOl1OroOewn7XvAhWg+4Dk6LTkmP1catKkHp2k+x9q2Tsfb1odi19BUArjl2IbQwKIMR9mW6rfr4vN7y91VwUllYafFEtQEjcJpUVFuXsetNhP9mF0LAdV0wIbB17hhs/+q+Wolqt+/QHm/OeBPZ2dlaUxSAXHxYz7d6s73eIQn7gyW+av4J7wdCClwLIdDvkH446/dnpdS2iy69yJsb1t0qmL+nXLk/3V4BYcT2IbRgvtDuAtXdWpg86olxI/V56OYw3yyEwJgxY/Daa6/FbDvooIPw73//Gzk5OY22/2q3GlG3RolnK3vHpag1V35y7VfizLOJtj3njmVLtQ+eyXIOc9SCBhHz2TELGzhw4Nn3CJd59BjgKPsdYRE4PCLHAGW7IzzijT+2vQ/8GPuuxglTjxm7HK9ezrHqx/9h2BGn4f47HqiXqHYkux26DX8d3U57CU5alrJjQNDAeBL40q9WWZ38oo337maq7yyFMXTo0ND0H374IWG5qBsFhACzbIo2Otq+2H4mYRZzlfc/g16EBBBCPyt597oLgc3by/Dlkg1Iy22P9M4H+Pb/7TcLMP3vM2T9YV0Xkhjqn0rBl7ho1RbMnLcCvnFZ3Q/eeCp/Sy1n7olqM3u7vVPbL2u/IWKNcVoYmoWMdUL3tzU+WYb/wH0zYorYuK6Lqa9NxZGHH4n+/frjz+P+jC+++CJlUW1AXiM333wz+h7QF7NnzU65HAAc2qs15GCmfsx45kIgqs6f3Cb0eIAoAPtaV9t9A5099oelw9vupKHtEbel1N777r0PpSWlsmQc/2k8dsd7EgRBEETdCZmRIQiCIAiCIAiCIAiCIAiCIAiCIAiCIAiCIAiCIAhib2G//fbD+PHjceONNybNW751AQqWPIc2hzbXAHkriK6ueczmkHwBkUvBpPjckjVl+Pz7Ygz5VdMJcTV3qqNVWLL9u0Coadg/K+xECwZaItt2KCozwoAaHbyjvgqrDnh54wm2+wKmrUhpHWAbk7+5qf/9gnFdFwMHDkRZWawocBiMMbz33nvo2rVrI7eM2G2kMnwodDwwgw4e9GyF8A0S8AyYiC3v7ZrFBm0xpuLs1B5UADNTgdwCQgbOCxeccbgqYFMG/7nggsFlDExw1daosnscwpVlBITZznWQox2T5kLG/rn6eKSYZ0FFAXaU58NVIp8MDNlp2chwMpDO0+E4EXDZUkTdGlS7VaiIVqK8ugyl1SWocmtUYKaQxycABgdgQfFWGQ8vhPAWYFABmhyePZbjgiMDNbUQtw6GVL8dK4DfUSK0jgoY1kGTObk5mPSPiRgx7KqUhBNcADcU7MQ/OrRHB+4A8MS0Tft859n/IxB72fmugjiismGjT/xtDU/1tm31Kl+1aBHK58QKFGeffTYi++1Xr7qDlG2ve1v1uUhnDGNa5eJX6Wl4uqgYNXECJ6dOmYqv53+NSS89g0P6H+LfmMqJaep4zFrYPI0OGm2ohW7i6SZrm9ilSxe0adMGBQUFvu2LqqtxiuPErZfFeYS39xkan23lDeZjADb93/+h9cknJziixmHS357B+LcfgqPsjBeO7X8eZWrxAC20bQLCfYaIqzz+52FhnpGVHQWMQDPncozhdhA5BCDkAKGHjXQnA+k8zduXABhnIeMf8774N8SmI5DWDB6122a2RWlVCbaXbQPjAkIwMCHAGYMABwcghAvOHNnbjKnvUniAA3AZBxeAy1xwlwPchQuVBjXuC6gyUP2iz4sLBq5ETeS+9XODzCU70fvTRj1dCKHEoUToPS6fO1jc79aGZnGegrz//vt44IEHUv7boK5wznHIIYfgT3/6Ey644AJwzpMXIgiCqAVr1qxJKV+7du1w00034f777ydbRBAEQeCzzz5Lmqddu3Zo165d4zeGaLYsWrQopXx9+vRp5JYQv0hqOdep56hS9u8A/nmTROJ6Stw0Zp/COFrU/zkqty9B4fcvo2TVPyHc6pTaPvDIAbjoqovwm2FDwRymFnNzwRzm1ym09y1faoArmBQ9VO4gVzZXLfymZDWZEs41c8FCaSF7gpt63ineJGxwzlLPSDHAzFfqFA4pNsmZFIz2fkufjsPVXCeYFE4FA3cccGGJf0OKrnI43sKt5r0BVRf04qtKcFb9ZmBgapFBJoA3p76VwllgaLn/b2EuEuU/A4LXld7GAqUB6U0SMalyAtYW2oSXLzDnxnQeky2kvuBXNb+b1rIb2g68Hm0HXIvSjV+heMVMlK75KOXrEACqSzZg+1cPIP+b8Wi5/+/Q4Zj7AZ5ujl379fQ+7Znt8AlhO0+c4zBzkqqfzFy1zh7v3gz7uzeYl4Vv09ez64JBYNtX92DXj3+Psx/JkOOGYP2G9di4fiNyWubgj5degpGjRmKf7t2s+Vz/NcNY4PiFdX0xv6inLWZrLp1AuwWAO8fdiVlvz0oo2JuZmYmzzz1binO72jpa9lCo/wXaYPu1tV00wuqAEvgGwARqolF1m1jHnMI89DOTnsETTz4RPg+dBLvuzz77DL/73e9i8qxatQpt27b1pTkJfE9h3HfffXjyySdj0nv37o2PPvqo0Z+fiyuL1LsB3vXClF1lXL4nwJmW5Lc+M/V+gCMXtmbcspueMTf5pC+Dy3UA7P0I+Zkr4WEG6beA2gfAwFQZBi59RpCLXsv9ePaea1uvFnuQt7hss7cYtxb19hYa4GCIVkdx+zV3YM7sOfUSwGU8grz+I9Fu4A168ISxY0KOF/4x0IymAICaqEB1jUBaJP41m5eXF5peWlpa53bvv//+oembNm1KWK5G1ADQt7kw749otP9P2gSTU6arRXg51++teMOhHO8BgOGVV2ajYP4/EC3ajmip398LAOPuGIeTh50ct1+CC5rUhagrcMcLn0rxb8akf9NUqo0s/CLbgkEu3GAtDgH1Lo5K99smVY5BbbfKmIMJ7NOMX54HzxvaBA7cJ8Pca967i975KC4qxojLR9SvcxSbNm3CWWedhQcffBBjx45NqczB++bBe6EI8rP1/CKYa/mVXekv1X2khbaZfqtGP/+4EMwBE67sR8FgxMlhPJpQhQEI5PY+Czu/ex6VBYmF5Lds3oKnn3oad9x5R+jfDd5zvtkRQRAE0UwhYW2CIAiCIAiCIAiCIAiCIAiCIAiCIAiCIAiCIAiC2Mu5/vrrMWPGDMybNy9p3vyv/4KcfU9Bel7vJmiZTS2jXutUNiSfSLDNn8EKAojN+8Tbm0lYuxYs3vYdKmsqleifLaHtBWLJoC8VcBXYBh084i8GHU5ihLahJQJVjAys+AfhJQbiMWpNsF6fKDexxzFs2DCsW7cu5fwTJkzACSec0IgtIvYIEgwlQfFrLyzeL74QUx/gCS7AC47WYtE6tjMoVhkUHNU2RefnDHBNnTKATDCmhDiVWAAAIAodyOfKiGYVyCog7EByBkCoYxEMgBMT2y41u11lMxkYXBkuKlyUVpeguKoYAlJwQQgBFwL6/4As60IH16p9MSkSagLs7Q5Woto6vw7MZlwfswx6NAIMRkjbFmBQwbYmKNf7LvM7SnxBimz36tsLDz7/AMZedVdKgbfVQuCP2/Mxq2NHZJlm+0Y0My4FjtDa5pcN8M4HQsvEI7itPk9ViajesqVe5Xc98mhsouMg9+bkC8DUlpJAwHBdR2QG4PSsLByclo6ndxXhu+qq0HwrV6zEsONPw9/ffgNDhh6X+g4a40Slus86dEp9BLZDFxIwDfLXxxjDIYccEiPwNa6wEKd06mTVGXicT6kddhfE3i22+dNVli5ahJ0ffojWJ52U2k4agMWLF6PnCT2QmZVltU0/I+vPnr3Tz8aMwVpkgJky9qIEDNoeK4SSJeH2gzXzzowr5PjiynHMFa5c0EDZ00wnE1YjvXGNxT8tOkA5lWupoQTdm4J9WnZHcVURymvKVZ/KsVXGwgvT70yNGhwMroARIpeS5VISIkZcG7LvbXFtwJNhkWdR7o/EtROzcuVKjBs3Du+99x5KSkoadV/dunXDFVdcgdtvvx3Z2dmNui+CIH7ZrF27NqV8paWlePDBBzF16lTMmzcP++yzTyO3jCAIgthTKSwsxLYUFlEbMmRIE7SGaM4sXbo0aZ60tDRa1IOoO8nmG2rh34lNZ7H5Av6d4OsCYf4d7dtxIiHCrFpA0I2idM372Ln0ZVRsXZDggDzS0tJwxu/PwB9HXoKD+h8E13URFVG/yK12hgf0c2X7OYCo1X0MLqSPynWlcLbQ//T8kJozcnW7IaRwrj0XFed8mDlVS6BVz0d6s5t6ZkzOX3r+Hct/wy1/jpZlVeLajiOFtFlAVFv/0yKxet7UCHTb+9LeHCWGzgTw9fz/JD0fkex24JGs2A3ah6Xq9K45ezJeLZoLaz6PBfNAaVTas9Tad2flDa4wGbbipF2nyWOlM44W3Y5Fi27HIlpZiOJVs1G69hNUbF0IUVOZqBsMIlqNoh/fQvHKd5B38OVoO+h2Ne9rbiKrDQy2CK2/jWEXVHDe3uoDxvxZjJ8x2Afx0uLtK8TYqInUgkVPYefSySFlgf0P2B8zZ85E7wO8d6xc14UbjSISiUjRadMMLU4rTPU+4X51LLbt0fen3VRhN9s6VKEExvv03R/nX3Ae3ng9vhD48DOHI7dVrrl2BRCzX9WaWLFR1wU4V4swW92l/oEBrgDAo2YuWajtqcxDZ2dnm7nU2r5zY9ebk5MTmqdVq1ZxxXxTYcKECbjvvvti0nv27IlPPvkEnTt3rnPdqVJYUSjn/7mya0IKWTMowWzlq/H84gDXwtTcUYtRC2UfASYYuMPlIqCcGVFc+U4XjD/HeOeV2DYEjB3VTiqHcXW5MDhc2hstsA0ADtNpXrv0AtmccYAJMOZ444Hw7DZXgttgDv7x2kw8fOd4VFRU1KsvMzsPQpeTJsLJbOUl+u4vPWrJ9x+sDQBcY8tLK13khT0HKDp27BiavmPHjjq3PZ6Ae3FxccJyVdEqeb8pgXRtU7QN0fbILIJu2Vtm2WDmE2CX9lwIYMPaDZj+5ATUVMdf0Hzr1q24/Zbb8fxLz8fN4xM89rk14/ioAjz99rf4fs12bzxSQvAS+ZsxtbixEs62Bea9vIHxTG+zxjn7Wcv+7fmi1bhvFhowB2nVKS1v327p9sE2id/trrvuQseOHXHFFVckzbtvxxxkZzgoq4hCvkgEyAWZZX/o68ob9/UIoJ9JLUFuONb5tA82+CwFBDtCMIZ2R92Fje9dlLTNj014DCOuHIH27dt7z7ypXEcMcccsgiAIYs+DZh4JgiAIgiAIgiAIgiAIgiAIgiAIgiAIgiAIgiAIYi+Hc46XXnoJWVkhQX4BRLQSWz69HhDxgxuaD8leao8XjBesI14wnxcEsWRNGf61oLAObfzlUV5ThkXb/gvGvWAuL9aEWedBBWRxTyTbH36iAluAQJmgqKkVuAsYsUEbmc7M71C0kHegXK2JqYOCL5qSu+++G3PmzEk5/znnnINbb721EVtENBeC92p4eHow2FqlB8T2ZcBwIIYdlr1SxsrYx5i6bRECz36ZGpjewk2dDvMCTbkVmKrTpKCAFB+Q2xyfCDWHA0cF2XLodJkmfyvxAlUHZwwOc+AYIQOdrlK4rMMxwgfWPxWwGOFW+8DAODfCCvq3w7w2MRV0y7kSYOBclVHHprbLAGEOh0tBBUcfD3cw5NTjcOWYESlfFztdF1fkb48dn8wlEGf8CtRjDYNe7GScvP5SqaY2DFUBseraUPnVV6gMWeSlxbnnINKjRz1aFU7xxg2h6XYIZlg4ZjyR5p6RCJ5o2wb35uWhoxMeilNTXYMbRt2IsrLS0DriNmZ3YYtO1PLC0SL6DUG8Z6EBAwbEpG13o5haWhZSh26Y71eCfSZKC/sErH/4YSkW0UT866t/otdBPc0jqLHoTAeqy8+esLaWJdBSBPo5W4lqM7m4grYxMiZeiiNIsYVAyLIKnpfiCQK+gYt5n7OUkAxjgQvJ1nVJ4QLzPYM348djxhh65fWW4eEiCteNIiqk4JEronCFi6hwpbCKG4Wr/slFKVwI4cJVP0KoRSoEALVNAErUSMA196EWY9Eh90L9p6RPhCfW4lsoJCjmYgklhBEUoQoXysfut21xKCkpwdixY9G1a1f06dMHb775ZqOJaufm5uLiiy/Gzz//jPXr1+O+++4jUW3CB1PP33X5SW0HyX9YA/xLup9G6AMiPj///HOt8q9duxa9evXCiy++2EgtIgiCIPZ0Jk2alFK+q6++upFbQjR33nzzzaR5WrRo0QQtIX7RJPhzIZ5/x5sNS1A2Bf+O/TeSw2MFNaMV+Sj4bhLW/P1YbP7o+pREtdt3bI9b7rwFX/0wH48/9xgO6d/PiEU7zLH8HtyISht/CePgPAJHbXeYY/w50qej8nPt91E/XOf36uPWNi+/zONA/TDrx96H9jWBg7OIrw0RHjH+Jf8+PDHtYDu5ql/7oSLc8YtqW34nuw49s6plXb35UmZEQKuro9i6NfliE5kdDoOerTUXnVoo3C+uqf/45uZiYVYZ6dtT3wX36mN23fYf8Z7v0EtX5XQ9+nvwh3F/nXZdStzWyWyDvIMvQ9fTX0WvSxeh2/A30PawG5HV+Ugwnpa0X0S0CjsXP49Vf+uFLZ+MQU3JZl9/+FWZw27WJPehXU+oqDasL8m8ayLwE2iDrYKtfhf9OA3534wPre3UYadi3pfz0LtPb89vIuRVp0W17aYJ9SMF2K29CzWzK/Rn75+v65iI+RF6XtlaAFkIgdvuvh2RSCROPwAXXnqhqdbM9dpi3vqfsOadVR65SKfsK1f4550BGGH+mqhrjsfMUzfUPHQcGsp3FY+//vWvuP3222PSe/bsic8++6zJFjDbWVEg/UJCzZtxpmwdU+8DOPK78iHZfnIOJoW0eSTE52+NGeZ3BI6x29Knzh25PcIj0lY71jij7HyEO9L+g8Nhcl8RVX/E2P2IGYe0b5+ziH+sYQ4i1ji07ucNGH7UcPz5lnvrJartZLVGl9NeQbczXlOi2pb98C0IY9t3wCzOAEAvrADBUFyW+D3L9u3bh763uWFDuE87FRLd44moduVC0ko/3UP47yEtkK7tlk41gvlM36NM+R+lAPFTf/m/hKLamrfeeAtv/f2tOh1DMr5dsRlPzvzWGif1HQKY82neOeSwnvbgjZvec4Q/nVlp1pgP7yqCnj83X1V55uUSdgHV7RGHoWfHNCNmb6PPRzw45xg8eDDuvvtuzJg5A1/95yssWLgA8+bNw9SpUzF69Gh06NAhbvkbb7wRm1J8H2T/Li2VbXe9xouo+uxCIKrsviu/+8ZXFxCuNbZ4b214fk3hKb5bxx98ZsjuNgRZXQcnbW9xcTGefurpuI8HemwK2QVBEATRjCBhbYIgCIIgCIIgCIIgCIIgCIIgCIIgCIIgCIIgCIL4BdC7d288/PDDKeUt3/INdi55vpFblCL11swx0nCpZ4+3Y0/dNASGR2ZsRGV104ntNVe+2jgfNdFqAHaQii/0CICMU2JWMIol3QQ7KNXOYwJTdCCoFcTqC6FUASgyXiX2hMaI3TLWMIETFHyxW3nnnXfw0EMPpZy/b9++KQlCEHsRtRxzvMA17+b2WbIQTQYjwpCKXQkR1zYWTwW+GyFVxq3FCmSgvsPs4HstoO2JUnMlQs0tsQWHR4z4gBY8iMATQXC4A8fRYgdemiduINMitoCDEcBWadzIbYM7jifIrYWxVZ3M7EMdH3Swr2MEIZgljuAwBiPlzR3TN1JIm3l9xQNC3CrYWP8eOWYkhp42NOXrYGV1De4s3GnCMH2n0PogGkGtAAAgAElEQVRtf4576rXgbUj58Job4FGpFlRv3gwRrcPiK0Jg1/gJsemRCFredFP9GxZC0bp1dSwZ/8ZkAE7IysTr7Tvg5MzwBWs2bdyELz+fn/zE7EnPBPUU2K7vboNoO3rxJReHCmiO27UTP1ZXJ+zC4KHE+xzWnrDtDED5jz9iyyuvJNhrw/HBhx+g5+AexupzZcfkgWnhbKaEYZgaL6TINpgMZGfMGjXUeCFEQO5fCDnGKNujH6OFGk9gBC+0mKkW5QCEK5DhZCj7bNGQ1/aedJ/UgqxIFrrkdEXUjSIq1I/12VUiJ0Zg2xLbjgoXAi5cIZTAtlCC3FBi21JoWwuTCMhzIdR3T8REGAGEeotr+z42L3Ft13Xxyiuv4NBDD0Vubi7Gjx+fsihAbYlEIhgyZAg++ugj7Nq1C6+99hp69uzZKPsiftmkJECdyr96iHunvB8SyG5SioqKal2mpqYGV111FU455RRUVVVh48aNePLJJzFq1CiMHj0aU6dOhduEC4sQBEEQTcv06dOT5klLS8NJJ53UBK0hmjOpPIe0bt26CVpC7NWkMteQ4E+NoAhhmLh2PKHC5OLawvwd5ERihbVrSjZjxzePSLHhJPQf2B8TX5yIBT98i1vuuBkd2neAXizUW/TUE9d2mPaxeAuIOtwx4tLaL6MFUrklZCpFqANCqiwSENLWC7EqoW5wSwBV/Rj/j95HRAmoahFu+7ctpB3YlzoWR7dD+4LgF33V9eoFVm1RbfvH12/2wq16bhWe32jGm9NTmuvO7Xs+/J6bgPAq87b53mvw/R1siW8KL1dcUe0woWwjim2V9am929utzyxMfNu/P+ZkIrPzILQecCO6DZ+G/S77Dp1+8wRyep2Wksh28cqZWP36kVg97UgULHwKcKsCx2L1g2//4Xj3ZTJRbZvayKlp0U/hr1MJheZ/8yC2zA1fhHvo0KGY/vZ05Oblqm6WhV24RiTb3o0IztGqQ9ffXbgQTEAwuy1KQFsICNf1SZC6RtQalii397Nvz33xyF8fwbDTh8W0vWu3rhh87DGWeLesX9euBcLtOWatc8rs/ek2wpqXNocs/1W7NWbBz+Yurv3YY4+FLsreu3dvzJ07F927d2+U/Yaxo3yHuq29eTrOHeUvUgtPGxuuFxxgxq476js3Nj2ivfDG7kZ4RPn29QIKEc9Gq9/m/QJl+yMs4i3CoMpHVH65qELE2H8zpjhKOFu1y/usxys5BoiowNhr78QZRw3HmlVr6tx3jDnIO3Qkel78FbK7Hg3/wrHM+qgF8Jnl4Pfy+t9VA3aW1iTZL0OfPn1i0n/66ac6H0t5eXloem5ubsJylTWVsM2rsO9jFn7PaeF/gxmC9PORTFzw1QLMmf1hSu2P5HXD/TNW4of/Z++847wo7v//es9+Plc5+gEKVmzYjRq70ahRo7F9sWNJ1OjPjl2T2DAag12j0WCLxt6jRlFETewFRUUsiKjUgzvuuH6fz87vj6m7n/2UA+5UfD95fPh8dnZ2dnZ2dmZv3vN+zcy6kuKXyvz6Zpxw7XPIZk1fG4AQQN01M++EdJum+key/bC/aIUxoJqFMrx7TkB0YQyKbNt3APNtG2hXg7yGFGb60IjaFFIpcvOJjP22QF+55sg1cc2112DOvDl4+ZWXcfElF2O//ffDlj/fEptutim23W5bHHrYobju+usw46sZOPOsMxPTaWlpwfU3XF9SGa+9co0njh3qD1yYb6+M9A9hbNv0jf4YtG+YTEpD2n0EoHbrP5SU5wfuewAy/IEYMBmGYZgegYW1GYZhGIZhGIZhGIZhGIZhGIZhGIZhGIZhGIZhGOYnwimnnILtt9++pLh1b41D5+IZPZyjbtAj89pjDodAzKkRMUcHP5RivwnfLezCTU/P64mMrjDMa5mL6Ys+hRWLBZzTCTyHL+2kYhyYjAMOjIMrKYFBAF6cmNuSL56tIoKgHZ/8+yzhOUqRdWSxdz8WN/KNmPNKHj8WFo36/vniiy9w4IEHluxE2bdvX7zzzjsQgqdbr3AUFbMutCuPqILzpMyNF3MojIpT5nQ7EVd7E4F0O2iEs017JTwHfd+Jz7gCSkCLUhOEUE6CETEB60wbFdcWUGIJRuhAOau630pE24kyGFFtI0jgBLWdQIIgX9zAxTHOuYEWg0gZIW0QSJI+hxL7DoQ+jxbNtuLcWhRb6L5AQECEhEAGSMEJMjhhBieeILSTsYBKM0UBCMD4CX/FyHVH5q8MMZ5va8ddzc2RNwS/CsR1iym2nxDdEd+fm2Lyvp7ubWRXF7pmz+72ce2TX0bnu+/mhFcfcghSq4xYHlnLofGbWd2KH3X3L0wFES4Z0B/XDxyYuP/Vya8gx080yefzh4Sfr8I6FrmHdkOgIL/Tb24aG2+yMU466aTE2OcuXuylGTlBTruaFC/f2338DT/++7srr0Tn/PnJJ1hOtLS04KNFHyIIAvt+C93+G+EDQIkfKBdtr22HAMiE+cKnQjsXu79uBJTggvQcyP2eTKsxQ0rSIhnGqV6VcSAClAVlOX2eFUz1HL0lYK8DgHUGT1xsIvKnWVR8tQQJ18i/75PhfYajKl2FbJhFJswilBktlB06gW2o31ILZodwYtoSWSuuLbW4tpM1CPWfLKETNQGi4trSPdQRcW3pCbdo7CPsi5p437HXnNzjY9vejmX/LCVvvfUWdt99d1RWVuLoo4/G1KlTe0RMhYiw7rrr4qabbkJbWxteeeUV7LLLLsv9PAzDMKWwZMmSpT524sSJKC8vx4gRIzB27FjcdtttuOmmm3DEEUegoqICu+yyy1IJdzMMwzA/bKZNm1Y0zqhRo3ohJ8yPnW9KWOBuww037IWcMCs8y/infT5xbX8rZ0zJDI8UFNdWgycEQkqkup2vVCqFAw48AP+Z/Cyef+U5HHjoaJSVqXE3tSioyFloVICseLa18fjC08KzzRgBay88Kp7ti11Hha6deKrwRFHV/pTwBFAjx7i4KU9A1diYUp4IdypIxcS2k0S4hRULN/ut3UokiWqTtXMJY18z46UgbQ/y7iWAxx9+vPiNIoHq1XZG0jyR6MeIb7oaI3xBbHOs9MY9yR/RjKcHd4x/DitK7YtuB+qTI56dJKKdlC7FYhAoVYWatfbDSrv9DWuMeQODtzovdnwymeY5WPTueHwxYW3MemBHLJ72Ly2y7Z+zMImi2n628xxVJEIMGfkddrVg8fR7MG/yafj81pVRP+WmxKN+/etf48lnn0QQBHr8VYmI2rpFTphW+v+ktNqjVmTVDIYa0VoTJt1xoTRi3VKPFxsxUxfXqrXqj4TE0b8/GpWV0YViN99yc1x57ZWgQHjpufOECNW5vTFmf1xZQrpiIzjRbCiB0zA2DtuV7bSXq5pLqb+kPj65cf+hiWtffvnlOPvss3PC11tvPbzyyitYZZVVluv5irGgZQGMGLCzBUG1iYGxneuFubV9XoiUXWTALI5gbfZEdgFu0x6buQQpLZqtRLBTtv2PiGZbIW4VPy3SWmQ7pfsMJ8Zt+41A7U954tl+H+UWaBB45pFnse1a2+HfDz+9TPe2YujPsNrhr2Hwz88C9CIVnvEq1tZQtO22YsuIxDGtZ/2S4otTb7rppjlhb7/99lJf07x5yXMUR4wobH9vz7SrH/pZL9RimrZLvfKYuXzWjKibH/WAZzq7cNk5fy56PSRSqNloTwz8xQnIlA/CseP/g2/nN+qdsfN3s2yaWjpwxF+ewYKGNth76M4Mz0qq+02ByJxB25cHgJ5DEulvI9sqTdIlFT9P1IYa2DomidQiCoJcvdOnXmNoOvGdN6kUBg4aiFv/cSs+mfYJTjn1FAwePNidPpY7Q3VVNcb/dTzOPie3PQOAxx59LDE8zpor18AIaiv7pPn4fVuYI4wdWYRBSkQWt9Db1qYZCdc/vf+hUywfvCFq1tq/aJ5nzZqFGV/NiPQ9UXtpxBjqKNBXMQzDMD8suj8iwzAMwzAMwzAMwzAMwzAMwzAMwzAMwzAMwzAMwzDMjxIhBO644w5ssskmaGtrKxhXZjswb/LJWHW/p7WzQC9gHa7yo5xUC01Wj6l+dSOOzNltfnheYaSdxIhAUkISRSbw/+P5edh7ywFYd0TUOY0BOjs7MXnWpIgjpnUyIudUQjEHE7tFpEUD4cUSsaPcEca5Ke6AagRqYc6e4/fkBPzIeAJ6on9xkWwrFGgPd3GX1cGbWT60trZiq622QiaTKSl+KpXCG2+8gT59+vRwzpgfLAW6EiUQGnXcokh4/o7M9GEmrt3Whzj9Su16R0YA0xwLL65pfXSgBEACQrk7A1KJaofStZKChEqPJCScA6FKMgsgABAqH8CstMKoqjwIQNa2x6Ek5egHCcgQMgSIJAQZAU+J0LtGKQEI45QtAeGcrlV+nIO4EYb174HaJLOkAoika/0lgYR2DNZi3ETQIgnauVP3GEbgm7QQg/pt9tvUkQoC3D/xPuy22a/QWN+Y95763LCkCSNTKexcUWHvonOnjH4jvm2ul0p7kymYVg/TPnMmylZdtfQDpETjX8fnBFM6jb6nnrwcc+ZonjsXmba2kssk+uSWXpJblZdjTHUf3NvSHAl/5aVXS04jOT9xl9Clp9viwnGf3xIzYd7Pu7uYSLQNzWXcn8fhiSeewHfffRcJn9rVifc6O7BFWXludp3OQ0HcY+faddvkef/7+cw0NWHGWWdh1D33lH6R3WTs2LH41Zm7uPzZ92SVQ9W+CduuEzmBGNWGmPdbUgvSmCO1879pKykQqv0MoNp43ZUICXU3BEBSt8eRvkZ9KtIVtnQoLiaQrzss5abYn73VqvUUhDX7j8QHC6bY3sX7q1KLhkgYh34BCZISEAEgQwACAYWQEAghISSpnpVcaqEEBKm49m9UXfhG3MSIO0kpQWbBGP0uoPbodw4TV/9Q/bF5T/E6p8htlpH7FN/ubebPn48LL7wQjzzyCOrr63v0XLW1tTjssMNw4YUXYmCeRRYYhmF6m2UR1i5EV1cXXnrpJQwdOhQPPPAA9t133x45D8MwDNO7TJ48GZ2dnUXjjR49uhdyw/zY6ejoKBqntbW1F3LC/CQoNp+gyJhmso3HhJktL44/dl/AxiOlijiiGwtJDho0CEcfdzR+d+zvsNLwlSARIgxDm7bQYz4hhdZ+EUKN30FAjelJo9AbWtFalT8tsir1nAbvughKzFFIob8lJOnF3SCtsK8kLX9I0rtOv+Ti98KMQ5qSjs0IsAtsq9/CWyRQAgigFkIFYBdqjS6yqhYIdGLiSvCViCCkjqPtQkKQtf+Y88BYiggQFKixUF1OU977oOj9SteMQFSc2h/tyykGa+8xA6/Knhdo259MqMc5sw78kkZuxS5hck0OyfnO+ZWQtJSAqBiE/pscjwGb/B5LZvwbi965Gl1NRRZXkCE6G2ei7r/nou6/5yHVZyX0WXVn9NvwOJQNWKdATr28RhYvTiq7+PVRbDtv5iJbHYs+xZznjkLXku/yxFdss902uOf+e5BOpxGaZ1A/M3HBdPvMQYLMOLwMldaosQWZLOuFEUMp1aKYvpCovvYckf+cZ9G/JvX7ur9fhzVHrgEShIMOPQhrrrWmzquLFTlK+raRyINv90tzH/Q1hdoWLLVAqr8UY1fYFbkO0rZk14Z649AxlnUMenkIoUopcdFFF2HcuHE5+zbddFNMnDgRtbW1y3ye7hDKEHUt81VLK13batr96GIMpj0UCASBECAgsosSmIUH1PFKNJhCIFCK3PrxE3oegGqjjR1KtYaqjQ10WgDcYgF6gVjT7sL0AQACCEi9GLe690KfU7fp+npmfzMHJ485BV9O/3KZyiwo74+hO1+NqlW2B3Se3SwzUzH1bztfEPAmNNi0XO3W/bDuIOsaXV3Px3bbbYe77747EjZ//nx88MEH2Gyzzbp9XfkWSyq2qE1bpk3fm1i7b+Zkiuhz5r8bSTfNw+lB63RuufYefPX5TACAKK9G0HcoUv2GIF0zBGFnOyhdhqByANIDV4Eo76vrnMTCxnaM+fMz+Of5e2GNlQd0uxwM9UvacdQVz2D6t/VwQun6I818P2NQNfVTuIuRRnDbt4n6Qtp+G2wNs3afb5N1bRW5NJWBTtc6176a/gIgrFJbFpmb6N8J8+wFQYDDxxyO8ePHo3ZIrU2jO5MLLr3kUtz3r/swO7ao+owZM1BfX1/U9rXqkD4qx3aRBNNdSyhxbDOvVuq+KoSUqi1R5aDspKaXVEivG3fv5skXpvfpEw/e8mws+bL4QimTJ03GWmutlT9CsVcHhmEY5geNKB6FYRiGYRiGYRiGYRiGYRiGYRiGYRiGYRiGYRiGYZgVhbXXXhuXX355SXHb5r2Fho9u6+EceXRTiC92cInh8W3n8RFxwMpxAjWOFvC+c9PrygBn3j4TmSzPso9z+ZWXo6FdOa+QccyCEfxTfjnGOYS0E5Nx+LJOtoA9Xjnf6iAYf1gnIKvCjNMKIt++I1QkfqE6mMcnNkI3b/uPXzDwx8HWW2+NhoaGkuPfe++9WH/99XswR8z3TinPasHmILpTRsJlYhx7bNzhWQtm+6LZsBIHxik1KqptRbIB24a69lA5j9m2zbS5vsC0cGICrh12jrVCEgQFWrggQEBCfwIEdjtAQAEEAhsudLigFIQIIChAQCkVR+h9EDqNQMdRTrsp0r8R+xYqbRIqD0Iop1qBAEKktBOwUE7CECAhtCNwADJp6m8lrR24hRqk7lskIfAWahDaObKqqhKPvPgw0ul0CRVG3fkzGhowM5ON3RP37Vc913fBCXPEjgHi1TVPvSoph90n6VFp/7J7jsttz/4HXR99lBNeffhhCIYPX8qcFab+i89zwuJSEUn3KPGAIvyqsiInbPq06Zg/d35i/EL3Kio1sHxYpjTz6IIUPGSZRArcsaaNrKmpwSOPPpIYe0JzS96U/HUBXJpF7jmS60n8+MWTJmHOrbfmPfey8NBDD2HChAm45Q+3omFBI/xFZEypiIQwWCEZodtiIzejiC5OQ1qUA1p0hrTjshbLEGY/KZ0A884tTQyJNKURUEqXi1dKMvd9Oi4HY4jEW0H/dKop64vaylqEMoNQhghliEyYRSizCGWILEIbnpUhpAwRhlmEkHq/hJQhZKjiqIUqpBU5MgtSwPuEUn2b/+0zSbCiSNFbFhNnIfccO5GEmJBUAZZ3G1aMzs5O/PWvf8XIkSMxbNgw3HbbbT0mql1ZWYl99tkHH374IRYsWIDrrruORbUZhvlB0dzcXDzSMtDe3o799tsPZ5xxRo+eh2EYhukdbrnllpLinXTSST2cE2ZFIAiKL9D8zjvv9EJOmJ8MxYYfioxnJtl4XFiCjccbE8ln4zERN954Ixx59JEFz7/hRhvib7f9DdNmTMOfLvoThg9f2VgntHi0sZFr4VMjEE2+7VxYG4odD/RtK9o2EtiPQCBS2p6TQkqkrK3H2FQEBUhRStlwAm0P0vaclEghQIBU3EYUO0dK24UCuHwF5NJLiZQ9Rth0BNIijSBIKRsSufMG5F2P1HYr7/qMrUsIz9bllxkESJAtF7NoIaDtQkRoaFhckh25cuXtopXBjhibT2zxQZAWYjXGPeEdpQU2regn4MQ/ffFu/wxuTDj5/KV8YnMjImnG6rx3Ct8OqkRQA9SM3A+rHfQShux4OVLVQ4uWn0Ii0zwHi6f9C7Me2gkz7lwP9e9dAyUZ7+Ko0yuBZj04rQcvi4lquzSictHxbSDekLTNew+zHt6lqKj2qPVH4ZHHHkFVdZUV2jfj4jJ0Nhn/X2iuj+DGZ42B0MyP0b/VNBZS47xeHTGLH9qRXxlCS+G788jkT1VVFc678Hyc+6fzsMZaa3qjx3rc2fuXU4J2vFm6hRlNHCnt8eZQV8pSi/pLdGY7XdoUHYcmcw5vXDp+e+Jjzr05Bi2lxNlnn50oqr3tttti8uTJvS6qDQDzW+YhK7U92s6x0v2HUIusGlFtmHZQt42BZ38PtD1fWLt9yrbZKo7QfUaAIEi7dlu35ykK1EfouQE6vvmkhJkXkPL6It2neO28ChO6H1LxZAhcOPZi/Prney2bqDYJ9N/waKxx5JuoWmUH2OfOb/fcyrXmoHgi7qdt1+NxJOoWZ4pmZ4899kgMv++++4oem8Srr+Yu9kxE2G677Qoe15ppdW170uXkgfRcOzOPxXSLUgLvfLwAz3w9BIN/fa767H0+Bux4DGo22RcVI7dG9aidUDVye5StvCFERT8YIXa9zAXmLmrBgZc8hdc/mZ33/IWY/k099v3TY/jwqzq4/tTrU31RbZBa+xbm7xgCQj+evk4S0WNMuhQLI3M+CZDQ5eQXHKKK5ICOa+qd2zF8cMrujibgDqupqcGdd9+JwbWDcwsi0p3nv7Hl5eXYb//9Evd9++23eY8zrFrbB9D9kBPT1n135BPCLQRjbJsh4n2/6WvctrePXJzkvlwi3XdViLKaovme9OIk12cZe2iJ8xuWx2INDMMwTM/CwtoMwzAMwzAMwzAMwzAMwzAMwzAMwzAMwzAMwzAM8xPjlFNOKepEYVj41mXItCYLA/YaJTpw5EcWSIRiW753YMIxTtU0+TgQpn3bhqseK+xw91Pj5ZdfxqQpE5Ujl3EShF+MRvDVd+bUeyW0Q40Th/Udiok8Z5uYMLdxZom5x2jnROj9UaeLeBDFvYj8ffnqlefLQURuO+7PyfQ4Y8aMwUcJgq75OOuss3DwwQf3YI6YHwzL+AzmE9f2t3LaiALCC0Z8gWwbGRPXtosRuPPb4237qByujWCAcXBXAgO63Qyc6AARIaAABLKi1wKeOKsRszZCClYIOxVxdDVOsOqTsiIMKZFSaQdGsMATbrDC3SIqoBB4Ig8UIAApMQaoPChBbX28FAgopQS0hS8kKyL/AjhxbUEEIQKQ12cI7WRs8qD2qb5m+KojMOHhCYUXXvDIQOKwhXVoCUOYO+l/m2oQ6VnyiGrndhkuZJlfjZaB9unTS4+czaJx/PicYCorQ82ppyzHXEVZ9Nn0RLfLON1tBuLVgACsm0d4/dWX/1s4MRnf7NkXg+UisN2d+AUqad6FB/KEb7HlFjj33HNzwie2t2FWJqOPhftOfm1LOJ9/XPx9MTeu/z3r8sux+L+5zurLwtSpU3HMMcdASomXHp2Mk3c/FU/d/m/13itICxgI+55Luk0jLVDjLzADSV4b7tq7QLd5RugDut+I9DESkFKrW4TQ4hfq6iWpl9ryVLktN1sy5L33Wn/63Htq4/jbJVDI+fuHzOr91lRu4zKLrBHUDrMIkUUYhjZMaqFtaQS2tThK1giTIERo9xsHdaluk44TeiIngHNDhxY2sXviwtm+YIp9F9GYP8l8cW2PpHalN4RNnnnmGWyzzTaoqqrCueeei6+++qpHziOEwBZbbIGHHnoIra2tePLJJ7Hxxhv3yLkYhmGWlZaW/IuOLE+uvfZaXHDBBb1yLoZhGKbnePnll4vGGTx4MC8mw5REdXV10ThNTU3o7OzshdwwPxmWUVw7KbmouLaMjkfFTcpefIoNplx+xeVYZ511InGFENh3/33x3KTn8MY7r+PIo45EZWUlhIiOojk7tieSauzjZGw4SuxUeNvGBhIRKrXbnoiqEdOGET9VYtpOGFUocW29qGqKUk4ANQis7SclUkgFSmw1FTgRVSvIHSgR7pQJpxRSlLJ5THnpBJ7IdypIWQFW4duK9DWncgS3nTB4IAKIIFdU284ukG5hVbMMoYDAfXeXJmbab9QYczcT9poKkiS0SYAQbtBNEsxihvbOx1cJ90Q945/4fIqoUHZu7MKxvHP49Zi8HxLW8mbnWKhBZVBQjn6jjsDqh76GYbv+DdWr/BKg4ostGMLOJix69yp8efvaWPjmOCDs0nm0BlVdZvF8xSn2wMctbkr4M+xqRuP0B/Dtk/vh2yd+UzS/G2y4AZ5+9mkMGDgAobYDQqr5JWYhS3UGT6jaineGbo+nrSpDI4odwoqHm3Fbb9uIlUotlq1Er6Mfe4VSqnRDPS4cE8P2P36YPY83fqxC9Ai1v9BjPE09nu2uV48TS4musCtXgFvXobzi2kXGoXtjDDoMQ5x88sm4+uqrc/btuuuueP7559G/f/8ez0cS3zZ9o/oIr58wNm8iYRcOMPYjI7Lt5gcIuyh1Sggnqq2Ft1NGVJtSrg8xi2drW79aiCGtF2pw9n+7AIMV5dbC3OZYmPkEKq5doMET+37+qRew7drb4fF/Pe6etaWgvHZDrH7Yqxi8zQUAApi2LlFU20AJiyT4v8lrM60osnr+5zV0Fc3TKquskjhf8/bbb0dTU1N3Lg+dnZ148MEHc8J32GEHDB6cILjs8eFni7y21Xufccr37nmU0s2bS5rIIIA5i1px5V0fIJSAqKiBqOgLSFXHVHQCEOgkdBkTAWTiqLDFSzrw2yufw5/vfQstbcXLEwC6urpw1firsM2mG+Krmd+pe0i++LVLX88M0X10oK/DxA9sfLVYu18XvPrjC3RTALdwRqE+1pwr0svp+ZDRPmqlgWm7mEK++YnG1kqRe1e8rOK21rVGrpUYr6Ojo2hawwebvwFdHxLpx2RW910GI6btTahM6PtsmoDbpzai+xL6hUE/P6dovidPnoxsNpv3MTf9Ubz8I7eVYRiG+cHCwtoMwzAMwzAMwzAMwzAMwzAMwzAMwzAMwzAMwzAM8xMjCALceeedqKioKBo3zLSh/r1reiFXJRATJF02fMeYmKNgYsy4d0iCI4TnzDjh+fl46cPFyyGfP37mz5+PMWPGYJcjd9HOHMYhWFhBQOE5nzhxbIo4gRn3FeMQZuMC1mHM3hV/2xMaVHrpnrMJEHV60c6h1nHIv5AEJ5SS3PWSIrGodq9w44034l//+lfJ8X/xi19gfIIALLMCs4zCC0ni2r7ggR4AACAASURBVFHhhViciC845ewvKK6tIsAX1xbG8dO0cdq5HZ5jrG0HIRAIT3whJq5tBa59EWoE1rFWQHhC2jFRbesom1aiCpTSjrBOVDvQQgwmHSJPAEEIJY4dpLQIghbP1mIIBD8PAkIqQW7S/YcVgjCOuTrPymE3QFwonKST3CZpzmGXcLCCC8atc5sdt8KFV15YpLI4mmWIAxfVWZe+eDXKqVYJPqi5VY8ikgx+WgXTp/hbSv6PKBJmaJs2LSd3+Wh9/AlkvvgyJ7z6qCMRDB1acjrdZdGnn+aERV1SkyG9Vz03CccmHNicx6FbCBERTyj0Tz22veOJWTAfy/M8svT08t8PVyZjzxyLysrKnOMOW7QQiXfA017IV7LF/F/d4gXRuAIAurow/dhj0Tx1aoEUSmfmzJnYc8890dzcbMM62jrwz/H34Lqzb9DXo3IhtDO30O/Tgkz7oBcJ0IsWAFrMQziHbmkbBSO2YNLV39ZH3ggHudohASCUKKNyCC2OQn7dXdp3ZUPkmaPYrh+vp3JFqgJDq4YpMe0wRFZmkJUhwjBU4tpSRsS1Q19cW4utqFAtayL1thHKlqGVVgHgCaqEbts6sTuRk7i4di6eeEu8+L+nv2Vef/117LXXXkin09h7773x5ptvKuf3HmDVVVfFuHHj0NLSgnfeeQcHHnhgj5yHYRhmedLa2tpr57riiiuw2mqrob29vdfOyTAMwyw/6uvrUVdXVzTeTjvt1POZYVYItt5665LijRw5sodzwvzkWAYbT8T2EkkuOpKcZOOhiK3ZEzTU1NbWYsrU93H/Q/fjuhuvw/irx2Pa59Nw/0P3Y8cdd9CLf5pjnV3cij2TsNtGONWN+wV6XNCzhRj7h0h521FbTkpowVRf4JQCK6BthLdTdqFVXwhVh2uRbWvHIS2O6p+DUlHBbB2eMnYkLbBthFmd7cmlrYS647aolBPStiKxvmCsEx4nYwvzRLUBtXChGU9V5azsaU89+VSRigSQKEPFkE3hZLri1hREvq1oqKoc0bgiGu7qoic0Gj+O4ufJZx1Kyle+fV4cAnTldvmy8y1MvoxYMsGIiJrRRwrKUDPyN1j513dhjTHvYPDWF6F88AZFy9UgM21o+PAWfHnHOpj/vz8AYWfUSOPnMeeTJ1yGaJvzBupevxh1b1yKxdPuRbatDjLsQut3/8W8l07HV3dvgvkvn4G2uW8XzB8R4YQTjscrr72CYSsPc2OxoVv8MOea/JF16cSz44La0GO8ahzYhsCIXGfD0BPSNvE9y44Mcz7GxkVemfljzqEV59ay2VZg2wlimzzFRbZ9gW0pPRHuSJ689PTR7dm2HFuUFdNGHnHthDIttL28ufjii3HzzTfnhO+///54+umn0adPnx49fyG+aZxl+xE3J4C07QcwbYtZnFUQaZu46h9IeO2pEEhF+hKzGEN08QUrqC2MwLbum/QxKV8o2/QDpo+hlOuXhJtbYM5vFoiom1uHA34xGmcddxZampd+ATlR1hcr7Xozhu/7KFJVQ+C3pQVFtRPbzvhv820nfVgB5jn1mZLyd8IJJ+SENTQ04NJLLy3peMPNN9+MefPm5YQfe+yxBY/LhiH+fu9MzJodG9eTiT/VtvesG8w7UH1TJ/54wztY0pKBEa22ddKKWpt+Q39rIWtfjJooAFGAMCTc8dwn2Gnsw7j+sSmYtWBJ4nXMnTsXN1x3AzZYbwNccN4FaGlciIUTr9DpBbCC2XD9mhNEF7qN1PulEc4W+n7CO164423/br6lt62uSxhbrEHbaZFjbjMNtTerhAhDBwR+9eqejbSArTWJfO1tKYsG1ParQDoFeMZlwOvJYHbJENIT1HbnzCeUHevf7c8Cbb7eVz1ih6L5XtywGFOmTCkaj2EYhvlxkvq+M8AwDMMwDMMwDMMwDMMwDMMwDMMwDMMwDMMwDMMwTO+z9tpr4/LLL8cZZ5xRNO7iaXdhwKYnI12zSi/kzDgeLMuxxdKI7/cm4luPWBPF/IinZ9yUJCRRbAI/IZTAGRNm4PE/bIA1hhUXMF9R6erqwujRo7HG1qtj6GpKQFM5YQpPTFs5kTinVye6rb6NQ7EWyCbj8OTugnNvcm7IxlclGu4kEo3QNlkRW+j8uRguENb5B4j4okTiKeFwlwbz/fG///0Pp59+esnxV155Zbz44os9mCPmB4vpNvJRpEvRPUEsORNmtrw4XlelhLSdMIOEtGHxk9s0bDsjIaVtyRBCQghCGKpWNQQgtNNfKEOIQCCUgEAISIGQAKHzESIEhcp5UAqAZAgCKXFPEIAQkgihDEGSQEI5iRMIMiTrXJgNM8rZkUKEIZRDbSghSUKK0Ha3Jh1TYlJKCOGcrsk4EErVxypnaoCE6m9JAJDkxGJ1o6/yBtd3gLRwArQIt4of2IUbVF8UCFJ9gVD9jHE5FtZxUuDI447A9I+n48F/Pligsji+yWRwQv0i/GPgoLxOi5Li/Un8rsf3RKvr99XTtH36KWQ2CwqCgvFkJoOma3IXZ6GKCtSceGJPZQ8AsOCjDyPllCQvkZMvJL/tFToGAO7I49i9xsg1omktxQ3rtihAjs5E907qn295CBmbtizpvSjedvq5SCrtwYMH48gjj8Stt94aCZ+TzeLx1jb8X1Vl9B7q58sJN9hgexY/TMb2++H56kZ2STM+PuRgrP/Pe9B3iy0SrqU0pk+fjt133x1z5sxJ3P/qv/+LjrYOnPLnE9FvYH/XvkFACNLtll5wAFpcm9xv1W4KkCTtuy0gBGw7rJtcCIKNZ8rI6G6Q90CVp8v1T3KRir0rmz+xYu/KZntFZ7W+q2N283eQMqsXbtBlpDprQAoQhapj0FLxAXSfCf33igAkAoQkISQpwRPov4+kckkXCEEQ+n1B2HcE+ywCyBGKkIAk964BwC3yoX+YdxUpdR/tPxwwwifR5zYpbGmYMmUKxo0bhxdeeCEiPN8T9OvXD/vttx/GjRuHVVbpjbEPhmGY5UtbW1uvnu+bb75BZWUliAj9+/dHZWUlampq0K9fP4wYMQJnn312ySKbDMMwTO+SJBCYRJLgG8Mkcd555+GZZ54pGu+7777D1KlTsfHGG/dCrpifDMvZxpN7kEy08ZjxLTtuErPvpFJpHHDA/vo4d7zU9h1AAHphNHiLrgqpx4NIWXqEBEJScQUJmFEgkIQMlb0jpBAI3RiPGi9S9p0QocufEHphNwkBgZD0gm0yhJBCW7VUnkIKbfnGlt6DzFPeNtiKaZpNXzza2GtI2Xm0sKVv1xFWlNIdZ8XGrYC2mltA0oyRCrdANwXKViSdqLYR09ZbeohMbX/y0Sf5K4imrP8a3hUmjSLDfpMfzw6s6oFqK5oNF27KAgk2ATNGB6hBQneahLyUiBkQlrFtz5qixn69ExG0vbBo4khV1WLAJsdiwCbHomPRZ1gy40m0fjsZHQs/Lnq0zHag8ZM70fTpveg7agyG7nCpNlzmxHQZS3jAw64WzH72CLTNfSsSvuDVc0q4Bke//v1w2eWX4Ze/3Bmrr7m6PbcRn3bj2yGIhPesuDK046TegxN5nmJWZr+tsKFhqO6BF+jsy7llIL2045BNh+w5JKStXqY9Mucjkxl9rZIQuU61Wwts6/oaEVUl1dR1ZNpRlaqKlo9Nmmw5mTFoOxYdIz7uvLzGoZP46quvcsJqa2ux7bbb4pZbblku5yAinHbaad06pivswuwls+EW2PZEtCXZeVjCFzgms2i1so0LvVfYBapd+2qPtQtRe+023LwAuwCEPYduX01bDNOXeXEA1WZ7ixyYZ2XcuZfh4bsfRphnQePSClSg36hDMGjbPwHW4g+Y9jhSU7otqi0Tvk1dVr+/qessKZsHH3wwLrzwQsycOTMSfs0112CrrbYqaaHPt99+G+eff35O+JprromDDz644LGz6xrR2hbiH3fPx+8OH4a116yyz7ibUYfIt/kdf94W1Lfjor9NwdxFbbAi1jJ6pKoNet6M7n+lFLoNFVEjJAAluC3R0NKFGx77EDc9MRUrD6jGyOEDUFOVRuN3n+LDZ+/EF599nCMMHXY2o/njf6PPRvvBLgIRaUv8MLNwREw82+bLiGc7AXAnFq6O8+u4X0rR36ZP9dtsqd+D4ML0YbV9Uyp5nYqZcWTL07exmu8SbK1JbeWsb2blhFVVVWGNNdYoniCUuPacRW2Afrt0fYbpB0L7Jh3JpJSQFLp+TMIeo36S3jYFYQ2XiD6HiISV9RuJVPUwZFpyBed9Xpr0ErbYYov8r3QMwzDMjxYW1mYYhmEYhmEYhmEYhmEYhmEYhmEYhmEYhmEYhmGYnyinnnoqHn30Ubz22msF48mwC4ve/SuG7XxjL+UsgWWawJ7r3FI4NuU4X0Rm05P2/rLJOQdDJ1km0dQa4tgbPsWjf9gI/at/mlM2jz/+eLz1zlu45MkLtVOXsE5UxhlWwIm/OsdaWKcqIwyo5QNhnWd1iBHetumRc2mBl5Z1KrMOq87RzJ475kdCCcJz1pfH3u/8RBxYEtNmeoL58+djt912K9nprqKiAu+//z5SqZ/mc8pgmYUXkpPzxbX9bS+9eLuAXPEFFxoXZ4AVX5Bh1rZJQgDKv1rafFgBBhBCEhAyC8CJaysBai2GTUAIgnICB8JIPgiSJEg6yW2pRalDZBGIlHa+Jgih8iiFdqCWApKkdamTUL8B6Yk9qK9BlYMwrHolDCgfiMp0JQgCndlOLOlsQl3rAsxunoNs2OXc/I3jrVAOw9ZBGABpR0fjJGzKI9D9jvAWcxBmQQchENgFIIR1Hr7yxr/gy+lf4r233yupHvyvowNXLWnC2TV9raOidZckv64kO6fGQ3zXQFFSDgpX66UlbG9H++efo3LUqMIRs1kM/ufduXmqqEAwpLYHcqZP29mBhZ9+WiBG9F4k7ymNOdkMHmzNFdbeZodtsOnmmyamFX/0I68DkVeObogB5Gmf4gIF3aHkYwu1j3pfPgGE6PmcQ3a+5MaeMRYTJkxANpuNhF/c2ICfl6exSpCKZimq+5GYrh8eF9EhL8y4SQNK2MbkN7t4MaYeeCDWuvJKDDvooILXmMSzzz6LMWPGoKGhoWC8t158G9Pf/wy/OmhXHDH2CKRSgRaKce/GWgbBvn9akQQQAgi9OIES2yYtRmKlN8g4OysBHiGNkzsgjeM5JCpSZRAU2G2yTuU2yNuMhRfC/1PL38hkILPZaAQhQOl0kQSTkc3N6Hj3PXR+8AEyn32GzLffIayvh+zoAISA6FMNMWQo0muNRNnPfoaKX+4MMWDAUp3LpyJVgSFVQzA/4sitr0lrIcHoahuHfDhhJSOZBBkqwW0CpBT6ncD1907QJKk2u+fQxrEK2rDhUUGTWHb95zn2SC9Pce1p06Zh3GXj8Nx/nkNjY2O3j+8O6XQaO+ywAy666CLsuOOOPXouhmGYnqa9vb1onNraWixcuDBh3HPpkVKioaEh8j7z9ttv47HHHkO/fv0wYcIEjB49ermdj2EYhll2HnnkkaJx0uk0dtlll17IDbMisP3225cc9/TTT8dLL73Ug7lhVkSiNpMEltHGEx9JyT1IRpPwbDz+AqrJ9h03RuK+nX1HiWurgZhcce0AIbJWXJtIqsVV9QJtUhhBWyUkHUItyBbKECABGTpR7dCMI0kBkiFAoRLXliofRkg71OOCQkZFgs1CofkEeyOCj+a3Z7N3wpFGnNWbN2AX63OLBZL9588viI6HxuM6UViVlhHvNrYek5YR7QYkvpn1LVpbWvNXDk3VqrslhPqWnbjsJew5dIEl11FbLuYQM7fAtynGKrCfjhXdTkg7p0rHBvsoXkP98VyTrtBJ+efJZ9GKP2iE8kHroXzQKODn5yLTMh8t37yM1m8noXnmswkZ9k4fdqHxkzvRMut5rLrv40jVjEg4VxwX1vT5Yzmi2t2hsrISf//H3zH6oNH2efb/R6ifWTPmap87uHttFh7WY+62nZHOLiqtIcPtA+lw+1vFDUO3MLEuJfc8mmoWK5ZQi/c7+4yJ79uuVbiZVUFGDFzqumEEteGJbJu8eXmw12HLSzdo+hrbutrRvyLajrixaKmj/vDEtePU1dXh7LPPXm7pBUHQbWHtrxd/hWyYsQsOuEfSaxvJ2cSF+cDZi4TwxLUpsCLYbvEC166C/DlYZl6Xt8i13gYhIrTtC2crYW8zO0zCLXNNmPzcyzj/pPOxpGnJMpVl2aBRWGm3WxD0WUmnbCCYuWSKuPEjGttty9jv3DgRiyYRvlvUpRY6L1Id0+k0xo8fnzNeJqXEoYceirlz5+Lkk09Wi+fGkFLi8ccfx29/+9vEscBrr70WZWVlBc8/c149AKCtXeK2u+bh//YZjG227F/wGDfPzoVN+7IBf73rEzQ0dYK07ZBC89bk9TNGxNr0IVbk3Ihq67hS6PcNcmmAICVhdkMb5tS36/AaZNceg7LFd6FjXu6cgObpE1G9wV6goMKmYepbVFDd2OOMOLbODwU5+5yItoC7Bj8t6DgmzO/D4bWHbvYQIm2zseNJDKrxFzfPU5n8KpkwJ7GUNlFKiRcmvpATvvseuyNdoh12cN8KzF7U6t4nJEAUwpWBmy+l8qz2JVkUky5MwrNlmj4z8vyaF3K3VTV8RzR9/lDBfE96YRLOOVctthHpc3qpL2EYhmF6Dp79zTAMwzAMwzAMwzAMwzAMwzAMwzAMwzAMwzAMwzA/UYIgwB133IF11123aNzGz+7HwM1OQ1n/tXohZwWIOakuG77Xq0k/5qCoHcaiboC+c0TciUaromlmzuvEsdd/invP2gAVZaXKYK4YXHzxxbjzzjux21G7YsCQ/toRy3OcMm5WcecuEIQIQPC2QdrRCs7FyopkqxiCPGcY+8tzaPEcPa0LjnVq8bwsyMWxJPhJlVT7kiItP+0iJoFMJoOf/exnJQlKAUp08oUXXsDQoUN7OGfMD55lEF6wjr9eBOsQFxFeyBXXjvdnJYsvaJEFJYBtxBfINWNS90dCizBIASWUQAgFIKRS8lSubCEghRJe8NRotas2CAEkQhCRdtxWgtSh1DLZFIK0U3WIEJBAVyaLVDoFKY1bteobhXYYD0mqHlMa4VBgcOVgrDNgPdSU1eSUcUqkUJWuwtDqYRg1eAPMavwaMxpmIIuMEtM2/4RyqlNi2NrdUYtnK4EFYV31yDhARsQdlFC4KkPtqCeUozAR4ZHnHsLW62+L+fPmF6gsjtubm7FeOo3fVFQ6t82IU6OrL7lvCZTwK7kq5tuWJYTJIr/9c5rvlilTigprU3k5Umv1/nvjgqlTEXZ12fL03VfNk+o7XMZcXm1Y0v64luzfmpqRSXgfvfTyS3J9sj2c6H7+SFERC0R/d9OnM1cUpvvH5nUkLTHpJAGEZMEakyjlxFlr7bXwhz/+AZdecmkkdrOUGNvQgAcG1yLlZ8ncL5lbn/2sF9qO130/DRvW0Y7PTjsNCydOxFqXXIKK4cPzFYOlY9EiXPunP+KCv99a8t80jfWNePjvj+Llp17F3of9Gnsesif6D+pvxRNIEkTgi8i4d2aAvIUEnKiB+U1SQhpxGWn6Eu+dWPcNZaJch1HsOSF3f706GhHU0U7PkXwVuHTZ0oK60Qeh66OPI+Hl22yF2ocfLqnMACA7bx5an3wK7c8/j4533wNiwuyRuADw+Rfo+N//gLvuBqVSqPzN3ug79nSkRo4s+ZxJrFKzGuY0z4mFGiEWAFpMRd2PEJJICRsptSRQGEIKoXS4TV8qlYiSIKj3ABKe+IhKWkSaEiN+op8r0qclJ+yUg3ZYt89wgfZoWcS1Z8yYgXGXjcPT/34a9fX1ReMvC0SEUaNG4fTTT8cxxxyTKE7BMAzzY6Sjo6NonH322QeHH344fvOb36ClJXeBmOVNY2MjDjzwQOy555544oknigr7MAzDML3DtGnTisZZf/31eyEnzIrEueeeiyuvvLJovMmTJ/dCbpgVke9fXDu25U8zKFlcW009MONvICUuml9cW0KQWrQUUo0FCRIIQRB6GVNj6ZEIQFLZaIQZ7xNqyVXIUFmPpF78lAgSQudZQnoi28IKAYe6WNW2yryEEdQFYtMq7D1wcyiI3KiQs8JExyu19QVGuNWMPNoxTy2oLaWZK+Atoiq0SDZ80W1jH9K/tfC2Kl4nqq1sRwHumHBH/krh0W/UEd6NTyIq8+uXg1vBLmmU2iu8WNJuLE7dgATdzIitI6f+UoFxfZuSRGIsLRatsp/v4YqPnsdzSJGwVPUw9Bt1CPqNOgRhVyuapv8LDR/egkxLfntbpnkOZj6wA9YY8w5SlYNi547jrr/pswfyplmIAQMH4JBDD8Fxxx+Hddfz5lAJQIZm/FbqKUTqWfftnBETsH6WAHWsWrhY21KVcjaMLK+Ubn4RpNS2VXj3X9lyI7dCRr7MobENfazURhIRtWerNkCf06uzRi5bCWxL+/gbo4sTASeXPhk7kMuIlGYMW+W/vasNFelKtW3Gw2HS0G2pHd/uWXHt5bngWG/zef1nqo3z20Q7DwueYLZrQ+38LC1wLKSymyvRbYAohUDY5Q0ix1nBbt1/qflcZpFX3XYTaRuqDhNGQFvlD+TSNm3TwgV1OPGwk/HxBx8Xu+SCiLI+GLL9Zahac0+YBzFuBXYCyKbeRtsnhb8d/537EqFEwrOu75MSXRmJb+s6sdqQ4uNfBxxwAA455BA88EC0vcpmszjttNNwxx134Oijj8aWW26J/v37Y/HixZgyZQruv/9+vP7664lp/v73v8c+++xT9NxfzF4I1U9LZELgwSfqMO2zVozeexgGDVCLlkPXH2sv1JMZCIT2jiwefm4mnnl1LsJQAiRcOQihhZC13cXsM/dC10H1bhPYYjai1gTYbylV/ZRkWkuh9ZUJQfVgDPzFmVjw9HnItiyMXJ8Ms2h8624M2PZEr5fTF6DzRiZvANwiwk5gW91tX0zb2JG8bYrWL/NE2nPpazEXaVpgtx15mQQgUVMRIAhcivFeOsfWavb5rxOReRD528WnnnoqcWzgtFNLF/sf0KcMYXsj2r5+Hdn2JahaZSuUDVoL0sxhAnSfEGo7tOmbvPcGKQGKLP0L3XHo6zJxyev+Y62+1z9WjdiuqLD266+/jtbWVlRVV5V8rQzDMMyPAxbWZhiGYRiGYRiGYRiGYRiGYRiGYRiGYRiGYRiGYZifMOussw7OPPNMXH311YUjyhAL37kCK+92ey/kqohna0nHFksjvl8meMKan36agO/oYFwZpHaUsSmQcvAEEd7/shm/v3Eabj9tA6RTpTtz/Zi55pprcOmll6KyTyX2+O1uVrzPOtESAOOQ5Yn6Kcct4+hqnLYEyIihCuN05YS5hXWWMCKpFDmf7yzlXEu0A4rv14ok5xPvCE9cMOLAYv2vYg4svvBcwjnsdjcc/Jji7LLLLpgzJy5amJ/rrrsO22+/fQ/miPlR0ePCC/nFtW0WShJf8M+jnB5hxRfgNWxaXNv4mGmxbSWKLZzwAinhhdA4vyJ0RaHzYPUSRBYSKSu4EFIWkIRP3puGq/54FRYuWIT6unr0HdAXF1xzPrbeaSuEoRL7DHVeVPsbQkKJQgQksO6gUVipeuUChe8IKMCa/Udi5T7D8VHdVDR2NMBv64XyAHauj1pA2zr7mm2/H/KdjoU60gly6xsVElJBGhNffw5bb7gt2lrbSsrvuQ0NGFmbwoaptHKch9+fRN9afNfKfO67pbwnxd9YSqVQyv6+5nfeweDDDutm6r3DnHfetr/9chBeaLHH3P9tXDXjsqsfd3bixfbcOnDAIQdgk59t4tKg3HYh/p7xfeLnrVDJlCRKkFSBvLB8AgjuHJG3a7ga78rwgj9cgIkTJ+LNN96MHPteZyf+tmQJTqupiZ7Wa269zQLZdlvR51E54pt6EHp5NU76C595GgtfmIgh+++PYaMPxICttgKl0+76whD177+PWY89iq8fvB+Pz5mXI94wKp3G2QP64rrFSzC1szOxnOrm1OHOq+7Gvdffh1VGjsAv990FG262PlZabSUMXXkYhHAL1gSkBBIoEErMIKXaQmjHc/UuLKB0hX1Ha+OwrN7LQ1ILHATCuKFJ52juF672/fbbsKL478lmI5vFohNPQedHHy/1m3LY1ISGc85D+7PPKnHqpUBmMmh9/Am0/vtp9D3zDPQ9+SRgKUWY+5X3Q590DZq7liDe0pi/KySFCENSvvyqc1ZiK6FaFAOqO4WkQPfgBKkXuYAVSEek9EP79477e5XsKgHR0o0L6RttlIiICTwxk3jn1U1mz56NcZeNw+OPPY66urqlS6QbDB06FGPGjMEf//hH9O/fv8fPxzAM09t05nl38Onbty923nlnzJs3D8cccwyee+45NDU19Xje/vOf/2DEiBH46KOPeGEzhmGY75lJkyahq6uraLzRo0f3Qm6YFYm//OUvuP7660ta9DSTySCVYqkbpvt8X+LadrGyeBLe2EhecW0918CzAllxbQDaZqCEBkMZwog0SoQQ3vQFNXwnVDgACWHzpWS5Q6gFTgMAIUKSkNKNF/kihqYIQ5JKJFgLTQqTjrY5mYVTzdEgXwzXlbVfHr79wwhjRu3vTvzV2GGsbScyl0ALbkOLvgolzGls9nbBboqJysLMHgCEHr+0Qt568NLf98J/XshfIUzZp6qQ7ruKu+CE0Wbyw4yQpB1jTaqUscpK8X0mLTffoNj4fPfnHJiE3Y2UMrTlZfRHcx+quNVKxvb56ceP1VKl6Ur03+gY9F//CDR+9iAaPrgZXUu+S85lthNznj0Kq/7f09FzFGgLMnnSSiIIAvxq991w+BGHY4+990R5WbkeP5fuGTbDy+TZSwkIEdpn3tOc10Kz+hm3z17E+goJtfgweWVoBbU9y6GM7zPn0eO2XokgPgqe055ZpW/zDSeod1tF4gAAIABJREFUbcSwbaMmleA3kXcF0rVdMnpt/vls2Rn00HRrplUJa+tzxO1TdhwavSeuXchm9UOkK9uJrxpmWpFq4c1N8kWx1T0UdpECATMPSyAQat6V2RYIYJamdrbzQLW9EDod3XYaG7r+37TXAGBs8CBPaJgQXTyBBBCG+Muf/oJ7//EvhNmls92oEwr0XXd/1G53KSSldR4MRtzY9QG6oOKJILdNQ+x37stDpJ7ZaASEEl/MaS9JWJuIMGHCBHz11Vd4++23c/Z/+OGHGDt2bNF0DHvvvTduvPHGkuJ+/l2d7qt0gwbCR5+2YNoXX2HLTfpi680GYN01a4Ageq1ff9uCNz9swEtvLkBzWxbwZ+uRUO8TILU6iDRlq+47kSlHJ16tDjUi12R/S23HVH2/m50HoYS47WsNAUP2+gvmPnRszjV21n2pzgsnyu3qpjmvMWrq8wglmC2lL7QdeNfpxLLNU2DjkRHaNjl01wposXGX+0gXqdp21bj3rRZ2n7EdGvLOSfRfQUps06ZNm4bjjjsuJ/zwww/HjjvuWFIaAJD6bjLmPf5XmHlKzdOeQaq6FgO2OQEVwzay16zaZ2Ndd30QyIQZvAtKCtYi3ElL1pvOuWr4DkXz3dnZiddeew27/Wq3xP2R/mEZ7KAMwzBM78OjjQzDMAzDMAzDMAzDMAzDMAzDMAzDMAzDMAzDMAzzE+e8887DbbfdhiVLlhSMt+TLx9G0+h7ou/aBvZSzGLn+KktxcL5EyE3CB6xrhXEiyXEINELadhd5x3kOIlI5Sfzvk0b8/sZPcOsp66MstXRibD8WrrnmGpx11lmQUmL3o3dFdd9q65wakHOSUbqnnoOrdYB1v4V2AHMi2uqfcW6xjlrkHG6dWxRpZy/zITgNOefIKwEbz/5P2kEl5oSS6CxRrE5GfKrY26InOeOMM/Dqq6+WHH/MmDE45ZRTejBHzA+R70t4wXeEjyQR89XMK75gU9eOyZ4jvfLL1w5kUkkoQOg2zBPTliS1tmiodyuxayGFEkMgqQ43XZj2Swu1Q1toHMZNHkg5fH865WOcctipaFnSYq+4vq4eZx1xNkb/9v9w4h/+H8rL0xAQCKWSdwh0v1smyrBR7SboU9anQKEnU5GqwBbDtsS0RZ9gfss8gAQCr8yF1z+ovkW7Pdo+wzhBknUsjvdLgkgJcntOt7W1tXjqhSexx457IpvNFs1nCOCwhQvx8tBhGOg5hAO51S3HQdLbV2oPklNFl/rdKT/Nb75ZPNL3xJw338hbVn6XntsrUySOiWdcXo1ggXk9uGlJrgBhWXkZ/njxHyJh0ohfxFLPcXbNiVGcbjn8J/mE50RJLplS9xd81TZRYkIF8TazWBOcSqXwz3/+E5v/bPOcv11uXNKEHcrL8bOyskgba17xk+Q9koolnod8f0WQFyYICCVBdnZi7oMPYvaDDwLpFMpWXQ1BTQ06W1vRPGsWMu1tSjADwNedmZzrKxeEMiKcOaAvnmlpw6Mtrcjm6bO6urrw1fSZ+Gr6BBsWBAGGjhiK5sZmbLT5hgiCAKlUCkEQIAhSSKVSEIFAKgiQSqUxaoP18OsD9kLt4MHK51sS/P7HSVFIlAXl+rq9GkDmHTv6/CQ6e8e/89UTKbH4wovRPmnSMr05hwsWoO3pp5fP23cmg6Yr/4rs119jwFXjl1pce0TNcExbOM1p6xikRFaQFs4mhPpbhkAoADJCRiQR6oUtCEZoSZe3DCFJACEhpBCCjMCAq+VW/EQppjghJPUi4bLj91N5HoiIuLZ/KQniJX7YggULcPkVl+Phhx7G3Llzl6IUu0dVVRX22GMPjBs3Duuvv36Pn49hGOb7pBRh7X79+gEA+vTpgwcffBAA8N5772Hq1KlobW0FAGy99dbYZJNNUF1dXVKapVJXV4eRI0fi/fffxzrrrLPc0mUYhmG6x9///veS4p144ok9nBNmReTRRx/FXnvtVTTehAkTcMIJJ/RCjpgVkZJsPED+QcalsPH4C+/lJOENHhYT14YdI4mJa+sEBKkxoBBqUdIQIci7HiGhZbVDLxMChFALWpIa6DFatxQX2A61TrOwi6dKLYQYQtuItGC3mQchJfQYkvTyqova183NsYe7uRNk74cT1SYtiKjs9WaxU+g5Auq63La22gg1KiasXcfZfrS8tk1T2DTVfA1rL5JuHwj4/PPP81cGTdmgUfZ6kqw2karmF4TU9yMW31kezO9YKol1l3L3FXoO8hETUY4inS0s8TlLslgVeuDio+7+t64nQRn6r38E+o06FE2fP4q6Ny5F2JFre2lfOBVhpg0iVWnFOwuRqlkFmbaFBeNssOEGOPTwQ3HwYQdj2LChQMxmo4Tu/awbsWezXz8TFCoxU0SFs9WKh+o4I7ytSiCMlK1EqM26AVJBgEAEdlFiv/7bcVkoEX4pJUKZRUZmkQ0z6Aq7EIbO5uAL4wPJd8NcFyLtlIosQ+naExiRcWFbAlNYMtTjv/qaQlLb0j+Zzntrpg39wqyyyWoB1Bxx7FLEtb1i/qmJa39e/xmyssvVDUkgYeqIEgWGbhvNQtOCAhVHt3/WRq7t4GbelkCgwmxbre3lQuh5Xq4FFrqt9ttgwIhoa/u7hG2noY959cVXcfYJ56CxoXGZyqFswNpYabdbkOqnFz2Qfh037Wupotr+NhC1CHqNgJ4jaOcSQgIUAMiq510n8dnsduy6ad+SrqO6uhoTJ07EAQccgJdeeqmkY5I49thjcfPNNyPtLfZbiOmzFsK9vMAagsIM8OZ7TXjz/SVIBwK1A8tRXRWgMyNRt7ALbZ26TTD9KADY2Rlk66VdfcCKZ5Oas0JSxzfndnM17P2ydkpd9qSPBWBWoyVJrosNUqhYeSO0z/koco1hph1EgddmGcFq87yQy6M09dTPi36ebD0S0Y8nBO7eB1zds4LdpjxsPGmLPVK3dJnUVJiqGrHGWgrZWeNtWdLx2WwWd911F8466yw0Nkafw8022ww333xzzjGFqA4bc/rlTEsdFr93D4b++i+6HL2MKoMmzEQkaWyWkfcEHW5vsikwf85F/P3DTOKQSFUNQfnAddFR/1nBvE96cRJ22y1ZWLsQ3e1nGIZhmN6FhbUZhmEYhmEYhmEYhmEYhmEYhmEYhmEYhmEYhmEY5ifO4MGDMXbsWFx66aVF49a9eQn6rL4XRLqqF3KWh5hzan58T7dS4hinDM/Ry+6Ou9Eax1TyIvnfZmK/cWYQeHnqYhx19Uf4x6kboE/lijmF86KLLsK4cePsfdn50J2dMyyMk6sT0BZQDl1CaNFsIayQtiDluBVx/IJx6jIi2iq2cvgyjjfGydCIeDvxbd/5hCLbviBg1GnSFwu0vhgmnqZbYoEe7Gyx/Lj//vtx7bXXlhx/4403xj333NODOWJ+yHz/4tqxrZi/VzFxbeV8p90JCcp5EFCOhEZUIeIMacK08ECohBFChEqowfyWQFa3sZABJBEkQpAUCMnIKZB2ZVPhWRniT6dcGBHV9nnkzkfx7v/ew7ibLsbIDdYCkbQuhekgjY0Hb4yKVGWBwi4MEWGDwRsiJVKYu2SuJ46tysq5nGtnTqmdGrUYKAEQUlgHReU4CSVoqp0srSC3UP0OJGGjTTfCTRNuxP/7bWkiQ+1S4jd1C/DK0KHwXVr9NwcT4r1JROKVVB4lxilFbsFPKx6/45tv0Dl7NsqGDy8xZ72DDEPMfuP1nHKgAh8kfAPJ98DUk1fa2/BhZ1fO+Y8/+XgMX2W49/zncayM+4/6J0kKXx7E/UwTzunOHRO3yLO/2LVFzuFfcwlCBa4dpdg2sObINXH9Ddfjd7/9XeSYLICxixvwbO0QVBG50zp/9kgWY02vty+3vfbFc4z7dGh/kxK7ARDCuXtnu7rQNuNLhACyxtdcpy0AlCWUwcpBCgTl7LVPdSU2LSvDzY1L8F02V4Q7iWw2izmz5gAAXpv0eknHXHLupehT0wcnnH4CysrKkE6lMHSlIdjuF9tjwMABVlOjLChT5UHmOvJV2Dz3NregI1FNfWqecDua7/5nSXlfHlBlJSgVIGxtA4osltDy4ENIjRyJmpOWTmBupeqV8cmiT5ANQ60DoGscEUKZVSUQwlUwAdUHI7RiIqYPlgiUUIskCGhRbcDWVCWK5AtIuBtg3il8AQjzpEny2y2v1voCJvF7XKTBWrx4Ma688ko8cP8D+Oabb5aq7LpDEATYcsstcd5552Hfffft8fMxDMP8UMhkir8vDBgwICds8803x+abb54T3tbWhi222AJTpkxZLvkDgJaWFmy00UaYPHkytt122+WWLsMwDFM6L7/8ctE4tbW1GDhwYM9nhlnh2GOPPUqKd/fdd7OwNrNMmLHFpbbz5BsrtbuTxbXVIW6MMGc+QSH7jjboODE+T1ybzLUo+4QS0PbEtUFKtJD0mqpSC3CTXoCNnN0GWmxSQEJKoUaHPIFtJfCrxAyVmLYT2fblcM2WEj2EK281UBQtx4TCdXYaE0Z2jN23zaswLUzpzQUwC54qAVgX3y6eahdEVTYfJeZq5g+QHjMjazOCPpcQTgz0g/c/KGkxoZrVf63vY9LVepXJF3u09S+psvmi2kn7Y5aj5T6dQLq8SfPtC1fGbJI5+fLzm5S5JOtS0vPkBEWJ0ui37sHou/b+mPfyOVjyxaOxLIdY9O61qN3q/JKuMN1vTbQviP4tu9MuO+GPF/4B5eUVGLnWSPTp08dmVel8Srthi8WIY+vnLPSebRUqdXFKO1ZrRnAJ5nj9vEvdfhAgZYhABEiLNFIijbRIlyburJ8ft3BwlFCG6Mx2oiPbjvZMOzLSE9q2/+nmRHjjxO7S7ViwKQhJ0CLh0gqhums349vwRPgRCSOSXnoSLV0t6JPuo+679MoHXjsrdTkhj7h2zvB0fnHtDTfcEPfdd19OWdXU1Lj4eWxWJ510Evbee++c8OVJd0W9py6Yivj8J9U+qvaehBKwtnLFdi4WQQSB+hZmjpaAkE6AG2bBaUDP2/IWLpAAUQCAomLZ8Gzw6opUHdWCykLP96pfuAgnHn4SPnj3g2UqL5GuQu12F6PPWmbcn2L/67aFBJzFHV5Z5Wu74vuSXyLibRcglS3HHibx6Tft3bqmfv364fnnn8f48eMxbtw4tLW1lXzsSiuthOuuuw4HHXRQt8756az5Vpxav7zAPPDmTaUrA8xZ0Gn7Z+ioRpha6nkXdoc/p84uW+3bEskLB0CBfR8wfbxNx/TxBDXPhXRbpPMHEiDdkBEI6ZoRaEdUWDuo6Auomuis2sK0DJ7tDAQrSg8CEOhLUWFOYFvACGWbMFvvSNf5SNrwzuHaRt/y7X+ZvVUVQewIHc283+jfBY3dAJoam9DV1YVMJoPFixfjyy+/xOuvv477778fs2bNQpztt98ejz/+eKRtLIV88bsavkbnohkoH6wXV/T6D5Nhf9EaFyeekm7RTX9hOrNI2+m/w6gjKofvUFRY+6UXtZh9vledpG2GYRjmB8+K6ZXBMAzDMAzDMAzDMAzDMAzDMAzDMAzDMAzDMAzDMEy3OOOMM3DjjTeioaGhYLxM8xwseO18DNvp+mU8Y7HZ5/n2lyIzmO/YEmbAWz9Q57SVm0bseO30JZX3GTy3DOsCZibxvzm9EaP/PAV3nrERVhpYUeQ6fjxkslkc//vf44477rBhqXSAyuoKKFcrAglhHaucM5dxgnWipkTCOl4JEAIrxK3Fto2zFwSE9qtxYtoK7c8DeOfwnVrI7tEOKLEq5Zx2dIB1ho67vXiUUjWZHuHjjz/GEUccUXL8AQMG4I033ujBHDE/Br4vcW3fQSwnCc9PM5/4QtS1WGXUii8AkEKCpNBe0d5FSOVAGhqRbVKuhCEkgBACAUJkEUCoHJJyBJVECCkEpHJ8lmRcwlXSX346AzM/n1mgoICvv/gav93rWPy/80/AYccfqpwLBWHDwRstk6i2z7oD10M2zGJR68JIGRonSZjuWbf5gVmcwVtUwYgsAAIkJUgEuoR1etJLKwT+7+DR+PTj6bjh6htKymNdNotDFy7Eo4MHe/WA7DnyLbbgd0WFWNYuKOoynLOciPULVpmRaHzlFdQedtgynnX5Mv+DKehobOzWm2Lk3SEnXvSuSABZKXHLkiU5aQ4cNBCnnHmydcC3R1r/aufsGnGUT8hs5F2DlPhCpE3wRASStDeS6pI9Z/ydp0hpxQUJSt2XmwFEKrEvVBCvb+7tOSqu7XPEkUfgP8/+Bw8//HAk/JtMBnc2N+PkmhonAqGbNPeWXjibKg++5LByg84it574lyXi1wgluG1cxQ2hDl8Q5oo4j0ynbPoCwBrpAFcM6o9X2jvwQmsbZpUgmLk0NC9pxlXjroqEVVVX4fjTfo/jTj4O/WsGmLdq25aC4MLIv2fRemUcvCOL2KgfCm9f27PPofHSy4rUqmVr7co23RQVu/8K5VtvjfSoURA1fdSOMER27lx0vPMuWu79FzryvCs2XXU1qvbfD8HKK3f73OmgDIPKB2Fhe53qigMCZGjrVWh6Bqn+JlJCLaEWISG14IURTdL7pHbwV+WuJN6d9IGVHom16FILEiG3Qmv859vo6ti2xxM0AXKd+CUkmpubcc1V1+Dee+/FzJkziyyItXxYY401cPzxx2Ps2LEoKyvr8fMxDMP80MgWWSACSBbWzocQAm+//Tb22GMPTJo0aVmyFqGzsxM77rgjHn30UV4AgWEYppepr6/HwoULi8bbaaedej4zzAqJEqwtTlNTUw/nhPmp0JN2nmQbD7xxl9jhsbGufIunehZrROw7ZOYlxMW1tZgvabsPCCA1Wq+tPt61BsrqIwUkAZJCLYYdKBuPXpQ1tIOlesSUvDB91eZ/E2LHh5AkehgtHwBWo9OJWnvhblRRX2/8t5kXQJEwwBN09cYjVdkYgVdP7FWLc0ILaQotiGnGNe+4/Q6UQr/1xtj74te3yNg4OelOOyAdK5mk0tIHxPaHeeKVFlyY2LkIiAulS4lonEg+/e9C1xQ5gfdtys0/p4RWnQaJNFb65bVon/cWupZ8F0mp4YNbULvVOcgVLc2lavjWOeLcU6dMxRY/39LWJyOKbbJjhr2llGrxXSOKrcsnjNgwIsYOb5+0dUQJ15MnFKragvKgDOl0GVJi+Uu+CRKoSFWgIlWBfuVAZ7YDLV0taM20IpRhpNil0uHXxe/yKsmN80uEQKi3JNSijP44sD5OytAtAq3vp/kdSulszFJiSUcT+qT72GPVPKt4/dDFRm6cOkdcO0Y+ce1hw4bhkEMOKVp2Selus8022GabbUou/55mXvNczG+dp9tBUnOlpFlaQNne7TwrocK1DLCdgyXICWkLCH2Mma9FCIgAvY+EEdRW8SBVHTP2C8C1tWY7sL2jnoMlJa665CrcefNdJY1b5YdQs/ZvMGTHKwCRsn2C03I29g5CRPBY5zK3TfN78KTffp3UIdKLZ4Wovd+aj78pXRjbkEqlcP755+N3v/sdbr31Vtx///2YPn16YlwiwlZbbYWjjjoKRx55JKqqqrp1rhlz6tHUphaVcM+MhNRi6Eq8Wl2XBLmGwgr6e/06+WXr9qljfKFpd7w0fbs9Xoug674cNtxcr9BPM0W7LwqsDTnTsiD3QoWw6ZDJs7VH6nyaPNv8Cpd/K/ztCWuDQAi8axa6LIRLj8w1A2p+Dmy5erl3P2N1qDJt7H0ujrXBJXWxOo14+3XwIQdj4vMTc8slRnV1Nc455xycd955SKfTRePHKVT/2r59C+WD14a10EsJSaH3HiAj+9RiLrYXSEhRFwK57UjL75VR9YjtsfijCQXz/uGHH6Kurg61Q2pLuVSGYRjmR0JpI5MMwzAMwzAMwzAMwzAMwzAMwzAMwzAMwzAMwzAMw6zQ9OvXD+ecc05JcRs/vQdLvny8h3OUB+cZozeXxmMwn7eB8cD0pumTmZRPCUdS7KPCnHNFdD/psOnfteA3F7+Dtz8rLGL+Y6GusQX7nHxFRFQbAIauPgxAXFRbO2AZ8WzzG0o0W4llk9vvO3jp+2PiO6coYUvYiWhrhzHv/hmnXHWLY/fNcxCN3OMEX424E4shUhcT/ElLFp5kukVzczO22267kh3x0uk03nrrrW47mDErJkX7kGIqrEUOT2wrEBXnz4kR8ckke0wkT5F+ieymL+Zr2k7T5hkBAeXgapc2sNvK5dQtZBBAQAihnWkDBBQgEKY9FmqhAyJ8+emXhQtBk8lkcOO4m3DKgaeifu4irDNgPVSllu9zuN6gUehTXqPzHcAspABJtgwECCQFpOf8Kkg7O2rRbUFQzp3Gqds4jhJAWuAYpJzqL7zsT9h1911LzuOHnZ04f3GS8DPZ6ub5QJbccyytY0h3eiZf8IMANL300lKetef4etKLAArJOnjvAl4cisWNb/s83tqK7zK5fc5ZF5yFPn1rbJ2x54+3M9LPIaxoQfxjw41QSXc/MSJpdxNPTj9x39KSV4QEyU1v3In45ltuxvARw3Pi3dHSjJaE67SvhZE0c+sCkFsfgPyu+Mbt2x2f4GpN0e3GMERnQh43KEurhWX0Xw4ChDQRdq2swJWDBuDSgf2wbUU5gpwjlz+tLa249vLrsMNGO2LKW1P0lXl9Z4LmQD5nb19Y3h6jDzBhnVM+QP0ppzohl+UIlZWhz9FHYdirL2PIM/9G31NPQfnPt3Si2gAgBILh/5+97w6wqyjbf945d/tmd5NssqmE3hELUiQ0kaJ+iogBFJD+IRbUH4IUpegHfnYUERAFQSAoRRGkJRBCCIkfoUmogQAJJCF9s5vdbLkzvz+mnnLLbnbTeB+4ufdMOzNz5szMzjvPM2NR+4WjMOLOv2Lor38FROmaVt3daL/5ln7npaV+lHm3JWReQioJqRTy0L+VEV/Rciz6I5UWIJFSGsEXE9/oNkgFKCXhRI9UKIBk3/94u3b9i9Ot8QI2XvYkmAgpHy/8DrFu3Tr8/Kc/xy4774KhjUPxox/9CPPnzx9UUe2hQ4fijDPOwKJFizB//nx8//vfZ1FtBoPxgUU56yLDhg3rU5q5XA5Tp07FHXfc0ee4xZDP5/HFL34Rzz333IClyWAwGIzSuOaaa8oKd/bZZw9yThhbKhYvXlxWuFGjRg1yThgfJJRl5ymaQDGvbE8vOlvYxpO076TzGYhLU2LdTRt8ggOrvXCpMHZwZ/8x0qlaJBVONFUI8gKqxvqjD7OOECGCINI2H6HtPdoGFJnfQv8WEYT5HdnflENO6E9k4rlrkdPxbTo2DZPfiAQEIv0JBF71x9yXjJ+IAjtXEJ/8XoKIIiciGwl7CHd4iKqpNwUnL6v/1/9NmzqtROMAoqomiOomZy+0tqa4qHbw3JTfm1B8NTrL3S60FlnoLxivXKNB0l5hDZJ6NVqpMFwYTwXfWRaVjLSTopmw74P0blbc3b1M+rppj9Mzyqsw/y97Q8meTJuKUgpKSiglUTf2gFTslStX4j/PvwAoBanycJaPvF/vlGZdVUojCA0Zs6sopZDXK7lmHdd+66JIUx63VqsUJLSIaG1FHYZWDUVtrm5QRLWzUBlVYWj1MIypH4uhVUMRiQgSEnml9Efa9Wldb/a3lNbNlkcLbsswTD6IC+hyKgUofRiACuObJkNQ6JW96Ozt0PVpV6Jt/Qb/Bc6whxkos8gdW2+O/Yx3+H21X22IwyHXB88umROIWpsRICKQCEW1hf8Wft+VEMFYERxWQKT7a2H2AGj7uB1TrIC37lfDPV4EvReLhIj3t8H+rlnTZ2G/nfbHH6/+03qJalc0bYMJxz6MkQf/HBAVruzeYmes5KFtNuyXKNlfBUatsvoyJES1rWhymKS1fRHeW9GNlW39OyS3paUFl1xyCV555RUsXrwYjz76KG699Vb86U9/wuTJkzFjxgysXLkSs2bNwte+9rV+7Xl67o33YPfa2TyDosTYZQWp7b+RdqPIX9u9GGT2ZcAKWUda1NqlE4b3bdSFtfe38SkXjLU5E8ZYTIM9gqAIRMaaShk7JRSMpdWkbdq1s9Qq+zu8t3Ai2ylLL8HsP4lbhbVFN2w7Ivht8+L9/UG1Or5KNLeqSoFwjpFpZ01sKEnOMQmEUt3fzjvvjKuvvhrvvPMOfvjDH/ZLVBsAampqCvrl25e5cQBm3EyN/ZlICG5bN7vHIrOvdkZMna/R+4LKGGunPTbNRCts+2QwGAzG5gUW1mYwGAwGg8FgMBgMBoPBYDAYDAaDwWAwGAwGg8FgMBgMBoMBAPjWt76FkSNHlhV2yfTvoGfN24OboYJkwXI2shcivYQkmQL3sHwYJEiRsTSTBMTs31Z8M4xDJLB8TS++8rNnce39bw2GdtwGw5Nz38Fh5/8Z06c+kPLL9/Rqgq4lXcEStnT9xMiyxl0ITwZ2ItsgR6gVhixjSbGWzKXJOp5crFktmqQTyMwG5BbzKyHyFyO8EDwxluL0rBCe+IJYWqXAQtvrDyklPvaxj2HNmjVlhSci3Hnnndhhhx0GOWeMzQlOdLoYivXTJbjthcS1NX24QBIhNzPrQAlHliMnYuq6PoTloUBcwY9JZMYiK5xNrp8lLZBAkSPVCiNM4PpxG8/4jR47ukjlpDFn1jN46h+z0VTV1Kd45UCQwM7Dd0FkCZdKk4l1TRjSKxGIlCu3JWKHY4UThiUjj6H0teU4eiEMABKYfPdkbLvttmXn886Otfjz2g5zpQo2n+SMpRDKHU0KNfP+jkZrnngCqqenn7EHB/Mfecj9LjRrS/oj5l9YKgUA2qXCTe3tKd/tdtwOJ5x2Qvl1qRUVYCTbjTBKPK92Cmn9dXjAKTSU+oSCuMnbJ0W8i+UzdpktsF1MeDuGrGl3iYkwJd6E8AkNHTYUl19+eSrOKilx29q1sTYQ61eLZCveVih27WeR6b80bPsRZGniftaZJa49vyeHV8OZAAAgAElEQVRNqicAw4WTeHFpWFp3BGCXikr8v8YGXN88HF8dUo/9q6uwfa4CjWLw5pWrVq3CzjvtHMydE/Nk2P4l+beTKVeS7J3h1/vOO1h+yqlAV1fMPxrRvN75rznyCIx68gk0XfE/yG23XXmRiFB37CQ0XnRhpve6KVP6nZ+W2hbkrTiJEdOWSFwrL7gt7RumtOCMghHZBqAJ5Fp8G0bAJZAj8cIl8O7W1wlpA+mXIIgVr5f07+7ublz926vxoQ99CA1DGnDhhRdi3uvzBpV83tDQgEmTJuGFF17AypUrccMNN2D06L7NRxgMBmNLRDl97/Dhw/uV9nHHHYdly5bhsssuGzAhTCklPvWpT6G3t39iQwwGg8HoO+66666SYSorK3HIIYdsgNwwtkTcdtttZYWbOHHiIOeE8UHDxhLXtkmnQpi1yJj9OUP4MG59NmuBQgRXFPxn7mMPULV2HWGFT+2B1XF7uz5wVHhbj7DC1FrgOoIVzA5s9u7Q6whC5JwQdiQi5AL/UHBbkECOBHJCBALZ5h6BuLaOF4ppa78oENPWbr4MNm/khGPJHZgaCZ0PV2OBCLk9dFs4EVptJyIQpJJYsGBBiYYBVI/8cNy4ohJ2uOTB224xOnzGWW5ZVoukqHapT1+QkbYT9tT1owKhz3TcYuVJXqcFtX0IidQJgNKHtWuXQ3Y8GqJySKoUvR1LMe+G7bBk2ncB5NP3Iv0d1bWgsjFtt3t06mNOFFsqqe9Nfu0VMbuJQj6vXDUpJV2+tW3RpBOsvsKKc5vwEQkMqRiCpqomVEVVqfxsKBAI9ZVDMKZ+LJprRiAnIrhDHRGuSysjKi6hVN6LbROgpIRd4pfKrlmbejB1Y2tEh6PYyrRUEnlTR63rWmFFUrPEtWPfpcS1E01xIMS1N+SnXKxatxLzVs+L7YmyfZsdFWx1CD9KxIS07XhACPt5uD7Tjg26X/VhrFg2IQKp+N4tYY6KjYK021a14cTPnYRTjzkdq1au6lP9hxC5aow88ApsNelB5Bq3BoIyWptU2koXuNmDtWNhwgYTyi4W6tsS84Csg2fdNTnN3+fmd2B9MWrUKHzyk5/ECSecgNNOOw3HH388Jk6ciKam9dtjMee193S2hen/TVmEFc224tNWaD0Qcrf+vp5tHCOyDlvnQotrCyuUbcSniUDCWjwj057ttQkrCKAIWlTbCGgjMns+IrPfxYSHFtfOHC/WLHb38W0hEAhPiIFbkW4y86W4qDaByOQnnLeRzQ8FacHVVbw1CTc/9HVpf/vZZC7D3luOndVdlzk/WLhwIR544AHcfffdaG1tLStOFooJclNUifhcIMx80j29r0HBzxeydiekf3mIinpUjfxI0bwDwGOPbnoHyTMYDAZj/TCgRxhtt/NwpI7B2ETAeesfOG/9A+et/9iU88d56x84b/0D561/4Lz1D5y3/oHz1j9synkDNu38bcp5q6yMNnYWGAwGg8FgMBgMBoPBYDAYDAaDwWAwGAOEuro6XHHFFTjzzDNLhpXdbZh/20ex41lLQKJyA+QugCULGG4BEfVDuMsxFtLuZBJWlmYVEhlUPKYROtShSJv1FAUh4x8iYfJK6M0DP73rDTz+4nL84ozdMH5EbR/LsPHQ1dOLK29/Ajc88AykUuhe/k4qTPO4EYYIYwiuwhK44kKtwhBvXFgnpu3DOaJXkrxFnhamCVS6ngV5QhWRJSDrf2MkK6W8QKANHzIzUkS8MpAkUaF88gqjbzjuuOPw+uuvlx3+4osvxlFHHTWIOWJszig5lmSqI4QJoGAnQQF5OMs9pGr68SW4bzJ8kNdQ/B/QZG0tIA033ggISEg/ZhGBlCmSEY8mCE9ZN2EEIkglERFBEkBKgUgTfUnoPIzfanxmmX/Y1Igfr06T8HbddVdc8sNLilTk+qEmV4MJjRPw1ur5ZszVBGI/XpsRQykoQYZMDEMgj0Cm7ApKHwShLNFSmXFe+0UmHQWABGH67Mex6w67oa21rax8XtG6GjvkKrB/lZ1DKTdWKGhaZkglLNT0irmn2lIZKNKMU8i3t6P1iSfQdOih5d9gELHm3YVY9uKLseKmZ2KebJ2kT8fikPcLw93c3o41Uqbi/OBHF8eIo6YZ+TQp8AgclfWzUw8nHGCmo+4i+N1npBi2Keew74sRcMP7Bs5+hhyvQRW044LIaGRKebH7sK/0Uh/WPZ32yaecjJtuugkzn5wZc/9DeztOratDha1nwPSPBf8CyJrC2TcfAoAMwllqtAzC2zAiUUZpelgAyBMgFDC5fW0qD1VUuPYo+EUAhkYRjq6tgUCNvjcBXQpYms/j/bxEq8wjrwIqslJaZkQBvQDe6+3Fw+vWFbhbHLvuvitGjGi2OhcAKSfMYMcfd/hAmOeY8DalK9g8GLl6NZafdDLUipWx+PWnngLV04u1t95aVj6ToMYmDL/+WtR+9rPxF7IPqD/jdLRf/wfkly6Nufe8Pg+quxtU2fe/g6tzNairqEdHTzsgyTUcEoBSQouZ2MMhQFCSoAQZNwVIqQUElNQCLdD7N6UCBKRurWbMtmMWgdycIFkVCgqkyD1bsqR+iofSEwt9JaXETTfehOt+fx1efPFFyIx+caBRV1eHQw89FBdddBH22WefQb8fg8FgbG6QUg6qsDagBf4uvfRSXHrppVi9ejXmzp2LBQsWYNGiRVi0aBGWLl2Kv/3tb+jpw+E7K1euxFFHHYV//etf/c4Xg8FgMMrHK6+8UjLMrrvuugFywthSMWvWrLLCnXvuuYOcE8YHERvTxhMue8XW5ZXPV/I7ngaM7UXbLgT5tbaUdiwZq5LTGiSAjFgxBMhYO4Td76AXioyIqzAihZG3B0GvgSpl90AY0Vpjb9JGFr8fIsxTct06vu5E3lHpta/wgNP44dfhej25dUVKhHM7AiiUHdcrtZEgp9cc7g1wotoEHx/AlIceQT6fTz3TJIZsd3RQDrP+bcsrzL6PrIXlWOWI4HcSttUUaruFGm2pBl0orDNG6N+mfov/PZm1el7o/lllsfUmvQHG2kLCBm4NK0oiqmzEsI+eg+Wzr8jMUdu8e7Bu8dPY6ksPQFTWIyXWDaB2/AHobp0fc5v26DR8+3vnwK51KlJ+r0/wjup9Qs7yCintnhLp1smtsLQN4/cW6bZWX1mHqqg6M/8bE3UVdairqMOarjVY1bUSvfleCCIjpu1tRLZpC7c2rKCkkTlwBQ36ECmD1qzMurMR21bS1askYF1vJzp7O1CTqwUU6ecAitlovQ2dgj7Hr3XHbOXW/uDMX3FbVVm2q00csxfNAilvv/R9oN8nJYgQ2QMFhBfgJiuB7QS2hTnQgJxAtj2wwIpsQ2mh5IgIVkhZWAFuQW5PHBl7hDD99VVX/gbX/+YPyPeW7l8LgzBku09j5ME/BRJ7Ef1TNP2qG0OCBuAMryrxXcgSGIYx16ZPsrsItFfCvppqUj7+0/PW4tA9G8ov8gbEv19diPiYYMtlxgSnZSJMsa39lmCFpUF2fBZ6L4VNy9STHat9tcZFpwWZ+YgRrtaPLHJ50e+00HMj469sXpTth2z+FCoaxmWWdfWcP6Bpr6/Bi4HbfAZvkSLERNhVICROWpSbXN7sGyfcXMS3O4Ego67uUu3FCnFnjbtKIQokW0rZWZP9Wl/6ubVr1+LBBx/Egw8+iHPPPRfnnXcevv/976Oyj3bPXC5bvlRU1qHhw8cia34Tm0EoBUUKcStzrEOH28NLxiE24UxupCA3n6gbdwDWLXm6aP6nTp0KJdPz9NicwCaNMFvlb9rY3McfBoPB2NwwoMLajcNqBjK5AQXnrX/gvPUPnLf+Y1POH+etf+C89Q+ct/6B89Y/cN76B85b/7Ap5w3YtPO3KedNRLygx2AwGAwGg8FgMBgMBoPBYDAYDAaDsSXh9NNPx/3334977723rPCvXz8K4z53D+rGHYTyyXt9QUhuCVEOWTBJlimUZrjJPv7TiVw6Fb4kqUYAyAeECOvn5feIDMlEhRQnK6+n8O/XVuLwi5/Ed76wHU4/YlvkNnEb3OMvvI0L/zQFby1ZBYDQtehV9K5elAq336f31iQtQ6gRhtwkKNKi2QhFtYUTzY6smDZ5ApcOZ92Ei2+JXZa04wi0NrwjknmiTFyEO/iGJfaQ4WQEZF2EdCxyzcCSV2JplcGfYOLE+uNnP/sZ7rrrrrLDH3744fjxj388iDlibAnYmMILhZJQhqHtyFsIxLUTYxnZGGT5ZQQlrZCmACkFSVZYwcRSmjSrDBmcQJCGkUikAERQJHU4cx+pKdJQUGhpaYGIBGQ+Lqr5aGdasFUIgT/84Q99JuT1FaPrx2BZxzKs7Wk3fbkdw4Uh51lxbfK8W1hqrD+cwRL1rBB3yLeE9Tfxa+vrMO3JR7HfR/cvS0hOAThj5XJMGTES43K5WLPKmr0UajkbEln5WnXffZuMsPYb/7zXkJw1kt/6PUi/wpT4N+sxA8ASmcfdHR2p++47cV8c9pnDYum5QzwokUpI9DTi9OFjLNa9FOybSjSDmFC2TigRIJ5OTIggDJPR/2WJEfRXoKCUuHZ4FYYhIlz8g4vxmSM/E0tvhczjtd4e7FZRGe9Xg/e72F8DSUpu6CZcPxif9cf6SAJEoDDhjy8AXurpxVu9vak6GBlFlqYee/fDdong2rY1m4daImyTy2G7XEDtNnNaYRKMgrQuAfBsdzdmrluHViWRB9CjFKat64rl64ADD4jNi6GghZ2DDLo5ss1jQsgilnmbBhFUdzdWnHYGeue/FQta/alPoemyS7Hq4h+m6qlcRCOaUbMeotoAQLkcqg8+CGv/dmfcQynIVasQtbT0K93mmuF4u3uNa49KEaRSIEj9TJWWcw9FtgUEFGnlEqW0QBIA6L80pSunrnYtsK3TUYF+gXJh7IvtnluykdmimkspJe6YfAd+/7vf47nnnkNvRhseaNTU1ODAAw/EhRdeiIMOOmjQ78dgMBibM1avXl1WuJZ+jl1JNDU1YeLEiSn3W2+9Fb/85S9xwQUXlD1WPPDAA7jppptw6qmnDkjeGAwGg5GNKVOmlLVmNWnSpA2QG8aWiu7u7rLCNTRsmkKDjM0fG9vGk9qVENiTyxHXDtQidTaD9TjlLglaoFivECqlj/UjUpBm1VIYdwVzCGDCrmMPMdR3kvC3Uv7wR2cTMdfkK09Roh5iS8kU/02uEoK1d3LXcUs8vIB2QnhbBKGF80+LytpqtQKydgHOi3LrVG695bbUs0yD0LDjMf5Kn4xnL5xNTa+PFmp34TGqyVVolPArnrfykLWwH7dXpN+ZtKUyvWIuMsIg040UAd4q6X3CojuFah+/afdT0PHeTHQsfDyrYOhpX4i3bv8Exh/9T1Q2bpXyrx0zEavn3hxzm/3UbHR0dKKmpiaeXQKkMsLQRj3avX4mjIS2lWp7oRXV1tehwH51VI26yrp+2Uk2JBqqGlBXWYcVHcuwpnuN2wvlxKzNuyJh+iWlexJ3jjPg7SzGDivh+7ewr1Gm33KuRFjZuRKj66u1+H0Z4toW4UGSmQd6JsIVut6csLRjKd5YOc/ti3J7ouD7Qyf2CwFBEQgCQthjom0YgUgICDLC28G+KGHEtsn0tyR0OiCYvVrmIGsRiCb7HhhzZj+Db5/6bSxftny9ylrRsBVGH34tKobugLBfDEcW7052ePEhKPS3/ZRAvIHYPi6RVsxgqzL6fJWIFqZj42oL4r9fSx+uuylgVVsnXlu4AiBhphzkRO8BM86Zt8WLbCt4YWr7EbD1akWxiewBF0G4UMA6DA+CF7A2+/sIxq5lnlsg6u7bmgluOyida9RscyBa/zMZKh//e7f99UfQuMcJiGqa4GcoYXuw+QzEtAPxcJg9it4C7PMrYuVDUF+2eYR+dq7nGiwyx1rXrhC818ju6xJDc7J/O+aYY7DHHnsAAHp7e7FixQq8/fbbeP7559He3h6vp/Z2XHrppXjooYdw7733orm5GeUitQ/BoPFjJ0JUNwWZDcqZOWcw16mDMqwbBd/GPdjPGc+UbsW14w7Eijm/Kpr/hQsW4o0338AO2+9QOFDyUTEYDAZjk8aACmszGAwGg8FgMBgMBoPBYDAYDAaDwWAwGAwGg8FgMBgMBoPB2LxBRLjxxhux55574t133y0rzrv3fRG1Yyaied9LUNOy1yDn0MBuljdkgZJE2exEkJbUswlalTgn2+f9DC1HxeIBVphMc0soCBkSMDQBxwqlWrfOLokr//oa7pi+ABcdtwsO++ioPpZl8PHGeyvw49um45Fn3jTli7Du3f9g9axbUmFrh9Ti44d/XJOsAhFsYQSzrai2vY5IGMFt4YivgoQhbFnB7cAdPh0f3v4OaTAhkYIgRPA8LNnOkVECsknIfwqcHEo1tSIEFsb646STTsKtt95advitttoKDz744CDmiLElYWMJL+ikVaz7cfmwnMUscW2VHMcARzO25GMXJzj2gZTWXtASC1AQgFDIqzwEIigoQ4DWBHIrvq2gEBmCsySJiooKjB47Gu8teC9Wpqe64sKsAHDCCSdg//33L1J5A4dtm7bDi8teAOA5diHB0k4ilCHH2ymFIO0mAYiAQ0kQUEpBkJalkCassMRNArbdfjvcdudtOO7o48qak/QohS8sX4aZLS2oMkTVcNTKoBLGaJ7lINYcVeyrvDiJ6+TvVQ8+iAk//SlEVVWZORo8vHrP3VbnPDb7ij16xCixMb9kuDA8APxhTTt6M57rJVdeAhLxQzsclHLi64jlTmufhIRiHbywIEmiEfu5sEhGodgDVIkJTCGhbWXz7/QrLInak359wDBFO1OmlFtBFOgni4trWzd75cMcdthh6cQArJYyu/3aPkGl23r8ntmaDDYHmuLtRbXzsE/T5M79TeDfbaUUrmldk5nf4+rrHM0/bJfJYcf+tnNe4e7p7y+gy2iFusn8eZNs73tVVmGvyqpE+oTnurtwTfsavNjdg30/sW9izmwObSCYA3QCQjt8O0odPBO0ISICpMSq756Lrv97Onb/it13x/BrrgaiKLOeNjSiUQX+LpMy270MDKsejvmr3wRAEFJBCQmpjLiFazPSXOvZgSQr6BKIIClpNE0iJ3AijKi2HruU+8vVio0AVrgg+HuXYES4ASuCov+uVbjv3vtw1S+vwtNPP12WCN/6oqqqCvvttx/OP/98HHHkETHxAAaDwWAUxvLl5QkX1dfXD3JOgHPPPRdHHHEE9t57b3R2dpYV57TTTsPYsWNx+OGHD3LuGAwG44OL6667rqxwX//61wc5J4wtGXPmzCkZZsKECRsgJ4wPMjYHcW3njmAd1q4RW3FtgrHxmMBOz9MKXGoRbOGO89OHWysjXqv3IyAusE2AsmtAdn0JwqRtXK3YMsGtbytzoGWYnUwkFlPduqAQzjm0gdh1Ki967X29eKwz0ui1UBKxVMgJdutwwggvxmW746LaAGHmzJkFCuGRq20BRGXs+egM63uE5c1ud0mLTnKlOquhJVei1weZi/AIKiLIcyHrSNYLk3xJssqijKC2ghXVVnZN0t1TxRftk3cREcYccR3en34B2ub9IyN/gOxuw4I7D8eYz96CmtF7x8pZM2YfkMhBSX/oU3d3N2bPnIVDDvukywcJgpT23QzthkGeKG57Ub4CXRkECTRUNqAiqsjMa6xsm8h6Z45yaKkfjfqeBry/djF6Va8pIwHGVqrtSnB1ou3Pts1Ld61tsQoyEElXZK062lYjlU+nK9+Ntu52DKmshxWKLiSubaGC+KG4dqxvje3v2TLEtWcseByKlN43pfTD0HujdH8ozH4sASO8TV562+6jEkGfSkZE2+7D0r/NXithUrKHHwTpEbQIOgmfVntrG755yjmY9cSs9SojRVVo3vdCNOx6AsI+JrA8uSsSocix+UXpGMl4SPmHfVx89Kbw8ADy7jZaKoehHUwJvLygC60deTTWbhp2Losn575j3tFgNLbvPKxtT9hZhY5khNWVE7mOfPiwfk1c/Q7bsdt2HuTSiu2bVMLMA3SadqzW97DzHRHMP7T1jMjNiAAAubrRaPrwyVj1zB/jBVYKi+45Dc0Tv4eacfsCuUpYwW6YMmohb8AKadt5EBCZ8kSmrrS/zZM7fQHxMobtEiAjBG4rKHkoRRIEZ8tP2FX9A7N1Hb4d6X7tzDPPzLxDb28vpkyZgh//+MeYPXt2zG/WrFn4zGc+gyeeeALV1dVF8ukRzn2imkZUT9gHtRP2Q+XwbYIwenywB1P4eYMdVcx1oTl6wW7bzmize/bqEXtCVNRB9hQXup/26LTiwtoMBoPB2KwgSgdhMBgMBoPBYDAYDAaDwWAwGAwGg8FgMBgMBoPBYDAYDAaD8UHCsGHDcPvtt0OI8rcZdix6Egv+fiRWz/1j6cB9Ril2ZjlxSxH+Mu4REFnj2/ATaVJItAj9vGwjOX/jFhCd4EgXAvMXd+D0q/4PX7h8Oh57YUkZ5Rt8vLloJc655kEc8r2b8cictwCl87329emZotoA8MnjDkZVTXVAxNKkk1BU215HIXHLEbi0yHakpbM1WUtY4W1LADNpmDp0ZC4KyF6mnj2lNhC+NP7W3RGGDPk1JNiG8S0KigaWwOZI1ttU8M4772CnnXbqk6h2bW0tnnnmmT71ZwxGSng2iVLvepHoxfoA6yeVckIFsTQz+pxkXimj1xJhnGCc0v1kfJzT/bVNIyDYmn5XIHLvkzneAOPGjS1RIUB1dTWuuOKKkuEGCvWV9WiuaQ6kLPyXVNKTYBUgpSfyKzMWaPK3jaYlxYWpc2XYm/FZhGb6HXbEYbj8isvKzudqKfH5Zcu02LlzVRm/4rTe9UGSQpz0879T1M9U08+3tWHVJnBwwYpXXsaKuS+m3JP5T/rZj0Cy7Ppf6/ZyTw8eW5cWBfzi8UfjQx/ZwzsEehAqaHdWmF2TS+Pka2UEUJQRkdBzFJ85Gy/8ANnu7pP4z6fnqKnuvrEyB/lwRVLxcCkSr7uMO7gyFUKBRlhI9MbIKcRuXnpOlfYn+4/KDpGggcd61HT4+FVc2N2KFvjfBODvHR14O9+LJLbL5XBAVRUiwH2CvxRibVUQEJEW9bYzYO/vRbVt7oQy8VJlpFh5bbtXAD5SWYkbhjXjF03DMHHvj3vfxBy5kEZRsfmx9Vvz81+i495/xmoxGjMGzbf8GVRXl53wRoBaty7tKATE8OH9TnNozTD3fkpIM+5LKCmhlIQ0Akjh+yzD91vFxwkV++VlnFK/yIRTXnQg6z2d8vAUHHnYkWiqa8KxxxyLp556alBFtSsqKvCJ/T+Bu+66C+1r2/HoY4/iiCOPGLT7MRgMxpaIcoS1rUDShsDuu++OefPmlS3CAgBHHHEELrvsssHLFIPBYHzA8cQTT5QMM3LkSDQ1NW2A3DC2VCxZUtquWbUJHNDH2PJRlo2nlK5hQa/sQ8Di4q0Z6am47B8F622ptN3ipLXRmPl8zDZu7eCI2cPJHWxtbeLeBk/w7nBhtc3Hpx3a87VYa2QPwRaBaGvGRwjh0hKJNGIHZ7tDtYP7Cn/AdphfmDLqNLzwpghsV67spqqFEGYfRno9EyD0dPfg/SXvF2kAGlaoOfa8QyHN4Cttr8tqREn/YtaaZJj0Sm5xZDRwd5ivTkO5BcNCeS2xlyZYj4y5KWnqLPCjILzyNjn9LZFc23QxRSVaDvklWg4obF9Usgfv3f8VLJ99hU8fAFXWomrkh1Phpz06Ta/FmgMH81LfX6l8YGPR95fw67FKSuMCKKkgpTTrthIVUSWGVQ8rS1R7U0RdRR0mNGyNmqgGUkrkIZFXEvbAZSml++i60/7S/Dar3G792lyZdWwjzx3YtjQUVnSuMPfR6+PWtqY1aMO17WCt2zYhWMF/FbOlJZtqynZVtPPf9PD6ytfwXtu7vh8i39tZwWyAQMLuoxLBOBD/CCFMnx6ZQwrM3ipBsb7bjiVEWqxbKAr2cZn+F8B1v7wO++y033qKahPqtz4cW3/1aTTs+hUAlOjpsqy4iVCU1TdSxnfS+gdk9W2ZfX5M2DjLUBq/fz4PzHy5LavAGxWPPf8WQJEWgbb7F63QtN2/qOwhFoATkUZOj6tkx2Wh00Fk4kUA5eCskcKmZ9tZ6E8AKgCKIEQEcmO7Hfdz5j45kLGWChKA0OEEgrZLkQ5DEep3PQZeMNtDyV4se+J/seD2L2Dh5ElY8sB3sfqZm6C6Ol36zjJrhcHJlNdZYoN7mrmUqaCg7gJQ2IILt7W4u677vLRzP/JzmCCY9fOxS88JwrlaRUUFPvOZz+DJJ5/Et7/97VTYOXPm4LLLLis410siat4BjXt9GcMP+S5ajvoZGj9yHCqGTbA9tOnLg4/u4BHbVBFD8ujtQoUqWWyQqEDNmE+UDPfo1EcLpl30sB4Gg8FgbJLgHeIMBoPBYDAYDAaDwWAwGAwGg8FgMBgMBoPBYDAYDAaDwWAwUjjggANw6aWX9i2Sknh/xvlY9Z/rBj5DWXvVA1FMfVlq53wpAmN4TTGyg7L3c0QZTzrVX4FgdhDXij47f3Pt5fUCMoYhrBAEnn2jFaf8YhY+dcEU/GXqm2jvHDwhsyxIpfDoc2/hpP/9Ow787p9x5/SX0ZvXAmz5dW1oe2kK2l64LzPuuO3H4uivfQGRKb8l70aBqHaMMAsBYUSzIyEckSty4SI4+qwVdSXhnoIjcJEw4oXmUVnCrPlXiDQFK/yXAlIUJQhScTFHZAvahmQqwwNJkViYc9Fv/OAHP8B2222H119/vew4Qgg8/vjjaG5uHsScMbZUbGxxbXsLinvqL2H6rkLi2soSSX0kEZDdvGC2FR+wwQxZEML0o3ACClaqwIp0C6F7+UgIfOfC75QUaPvv//5vjB8/vmiYgcb4hq1ASjnSqzKEd83fl1AgSEiQI2Mb0r4l3ZP5reW46cIAACAASURBVMxv7arpfEYEQ5KN45/Vt757DiYdN6nsfL7Z24uvr1zprlXwb/yXH2KyUI6UQlazLleGQYcNxk3zWXb77WXGHjy8dNtfvFiCcUuO+nbWlaSwJsOk64jw+zVrUvesrKzE+T8838V0FFCToBY3JkPyt22KYiIASmaLZEMVELQu90ElkC3OrV/ypMi2fj8SotwokJ/kfZKtU5UQKShQHpUQmQmSC9x9unOenpOZzna5XOZtbNdYBoU5+Pg7JwWvQ0p/FHOjcKaPl3t68ce29tT9BIAfDRuKiLRodvITBR9BIY07TN+KbMPNh0P/4FHGypMcZ/x7on8f0jICLeO3Ms0lLkLjaiTRxmOiQDGxAR9n7eS/Ys3Vv4vfu74ezbf8GdHIkZnPZWOh5403Um4VO+8Mqqzsd5r1FfWIKPIi2sqKsCgn1iKVlh+xAi3WB0ZkxAqW6D4jEB0JSOmelu7Hqriv74OenPEkjvqvozC8oRlH/ddRmP74dHR1dfW7jKWQy+Xw8b0/jltuuQUdnR2YMWMGjv7i0XwYDoPBYPQTK1asKBmm9LrpwGLs2LGYP39+n+JcfvnlICKcfPLJeOaZZwYpZwwGg/HBw/Lly8s6hOHggw8e/Mwwtli8/PLLZYVraWkZ5JwwGBqFBABjKCWu3Uc7T1FxQ7OvIbRJFxPXToqoEmX5h+LS4bqftecYP5tO7JBrHw8gZ5OPQsFrBKKssAdbW7t9+j9Kftxh2FbM1RzGbfKtxbSDe8HuoCDEBbVtWt7W5Z9vaLMI5bWBKDIHyZIPRSBMnjy5LKHExp2Ojz/TpMCqoLhBwewNsHsUCjSEAm59NQBQkU+GvzVemLw5G0HBe6uEe1r4Mv3tbWehkKYiK5qsoE+0VQCFgtphKhRPz4QZsstx2P7M19C0+0nZ1aEUVv/nRiz8x5cgu9tM+gp14/ZPBZ326ONQSkGSgpR5Lwwt9fqsW391eTOHHtoDEqU0ItsKeUjUVtShsapxg//NPdCIRA7jGyZgaM0wLaKt8sjLvF6nVkYom/xKtVS6DvTBkebASAQC2cauKq1QOUHbZgN9VYk8lncuD+xUhcW1w2/rlRTXhv0NxJrs5iqu3dW7Dk8snA4SwvWQBCOiHfT17nABYXdoWdgxIhDEFpE/DIEoni6MgLaw/sIdmBCOW/+Z8yIO3O0g/PrKq9Dbkz5ItlxU1I/F+C/+Ay2H/Q4iV5PKe/zYWbhxzO+1A9wmh8yDDbLcivtTsXCZr3jYxyKwiREee2FTFNZ+G9qIbQWwrTURwR47ASh7OJ8ZN6x4trWCBnMEGGFrhEcHKytYLWLuWsg6Z56jFrImyoFgRbdz+vmSEdwOvxGBjOh2KKgNUWGEsHMYeehPipZf9qxF17JX0friHXh/6gVwYtpGKFwpMkLfwuTXWV4Be+iHm3sIH9eMseFeUQDBfCBoo24zQTjmeYttPm9cithYgezrLBQam6Iowq9+9SsceuihKb+rrroKixcvLpk2AMjaFtRufxCqWnYx7STsX0NRbX2dtZcg8SN9rZIvWKJiiqB23MSSYaZNm4a8rfhC2LyHeAaDwfhAgXebMBgMBoPBYDAYDAaDwWAwGAwGg8FgMBgMBoPBYDAYDAaDwcjExRdf3C8i/bJZl2LdsucGNjOFiGhJAmN2oCLuoZxcMhwlCApJMmLi2zFaPUE1oMQ64WyXIoWkC0tYEYYIookar7/Xjotvfh4f+8Z9+MY1T+HBpxeio6v/5KRiUAqY8/piXP6XJ/Cxs/+IE3/yD0x99m1IRwqJ0LngOSz71xVY+/LDmWnkKnP4xs/PRlV1lSbfWsFsQ7K1otmUIaqtibGRJ9A6gW0yZC1LziEfz5DGnGAshSQyeBIZIXCzn4Bo6whXAUHFhktSuGy84NuKDHr+VpysHYrYMvqGV199FRMmTMAVV1xRmsySwPXXX4+Pf/zjg5QzxgcBm5y4tu1nVLoPcv2O8mm4vsmNUUrz+8L/TKcoyFJn9TjlhBVs2kGurIBBFGnX/Q/cH+MnFBbNrqysxI8vvKBwZQwSqnM1GFbbbAjgRlDYCJTmDYmPoHn80lxrTr8Nr9PR8eDI4mQIssqMkI7CZ9jgRIQbbr4Be+75obLzOnVdJ37dliTYxsW1KdOnMFItrMwhqJBMQiGsmTkTnfPmlRl64NHb2YlX//ZXAOGMKmOmFgzV8VldnKaNhP+TXevwUk/6gJMzvnEGxo4f60Ma4r7l7yvThvxU1Ytm2/cxvLF9VZP1HhNZGQiuv81Ppsi2d3PdjSohsI14UZwgd+A3mOLaBMLk2yenwo2OIoyJomKzfFfvWVnImvGH+RFByLDdWT8K4ggClkmJn6xelVnWSXV1GCbiItlU4He2mxU80OLbXgbBCrz7clhhGntthcDDd8GKURCAqp12MvXkxxRbrvizMLBjUAbh216vmz4Dqy64MB4zijD8+utQsfPOmXW0sSBbW9H11KyUe81/fXa90x5S2aAFR5wQifklZSDmYvylNCL90gmR2G/71kknMmLfW3flREYAxN7fZ+c8i+OOOR4tw1pwxKFHYOojU9HZ2bneZSsEIQT2/PCeuP7669G5rhOzZ8/GCSeewGLaDAaDMQBYGRzUUwhRFG2AnMQxevRoTJ06tc/rYbfccgv22msvjB07FrNnzx6k3DEYDMYHB9dcc01Z4b7+9a8Pck4YWzJ+85vflBXuwAMPHOScMBhxbGg7T1GRQ7dYrFLrvkm7ciytpLh2yn4dtxN5m46x+iQFtp0MthfatiKrZA6qJiuoamxHVnA7EqEwd/wTCUJE/mNFWZ04tzBrli7dQMzVCqbavMALavs1WAJUYg8AEmGtIKxZb7LlCldF7/rrXYWfkXsIAnVbBWKTyT0p4WNOCrqqYu1AxcOmb1w6b0WR0aCVQngQvApEPQvHCxd1s8LGhTJhtLJ9uc2hgDacC25tDSqWkl+9lPCC2+FHAiTQ/IlLMPKA/4EWcU2ja+nzmH/zR/D27Ydg8cNnoXftolSYl+e+jKVLl5o1WF09UpqcKunWVrVYdN6tu0oAeaUFp23ZGisbUVdRl5mXzRUtdaMwun60Fh9XUpcZutxSSuRVHhJ5SJlHr7T1JaFImTrTYttKGluR0s/Pi19rgW5p/Nq61qCjp8OuZPdJXNteW1sWEq9i0naVjLepY/rCaVjX0+H2QVmbvRbI9vZ9LYStD8129n4bXpnxRAndV6nUyBG8u6b/UjoeQf+G+XSu7cQZx56JSUcci/eXLO13uSiqQPO+F2LClx9F1fCdzZ0z9u2F++9I+DyGfqn+KW4BTlsBQ2tZvA3E+u2wC8zqBpP38qdfODw+tx15uem0s2fmLcLSVWvhrIymPegiGIsjCUAYYWklAnFtbXHUrc+KX+t2SU702rbDCBA53U+T/iaKQCIHiAgkrCA1QQttC5CwYa2AtXG3acSurZi3Fud2R3KQQM3YvVDZvGNZ9dG17FV0vvd/sMLgZES+vQh4YImNtb+E4HhMVNvvUHCi2m5fgEWyjcbdu3rkoItqWwghcMUVV6Tcu7u7cfPNN5dMHwC6enoRnxPEkRzt08LbyBDORoHrMJms+yXTA+rGlf7bs3V1K557rsw9zpvOK81gMBiMAuCdJwwGg8FgMBgMBoPBYDAYDAaDwWAwGAwGg8FgMBgMBoPBYDAyEUURbr31VjQ3N/cpnpI9WPTI6ZDdSYHI9UVpAmJhYkAxYk2SwJgVJiSveneKOWQRdAJihd22aUkpVgrPEj8cIcOQQAL3zh6F+2a/h//+zUx86Kx7cNyVj+Kqv7+IGXMXY1V7V4EyF0dXTx4vzF+KPz/yH5x11QPY/cw/4HM//Buuu/85LFnV4YkgJl/tcx9C679vBWRhYe/zrzsXW+24FQR54owj4wZE24iEFtEORbWFJqdogmtkwhgBbWjCrwjSC0VhLfHWUWhdGMCSjcNnQsG3E6osIhqYQgbXo9B1OYQWRhpSSnzzm9/ErrvuigULFvQ5/hlnnIEzzjhjEHLG+KChLNGFYgSqEqILhfqI0D3FcdcM4ViYQuILtk/TwrjGRcD1qZ7gR+ancv23JSHGBRl0nx2RgFL6+p23FuCdt97JLEcE4DennIKGUaOLVNLgYeyQcVZyVBPhDbGblBYllUrqgFKLkhIpzQ9WyhDoJUAmBenTsc/AChBbwjdgSdyER2c8hhEjRpSd12va1uCBznUxNzsKJWcrcK6lEZvZlEn2y5oNhe6x5qgUltxwQ3kJDwJeueN2dLe2pvLmf1NKBBlIv1IicQ0AeaVwfUrwHBjePBzf/N43Ah6s0oR1uKah3yFKyUzr0Eq3s1RlFphTOMHrEv+5sAm3rDRT+bFi8uT7DNu+XRgnehEX581qLH0SKSjQlMsR1167tj2T3PvZmppU8pkzfMpu76FbvG1QzN3Is8Rm+wHVGhGAVqnwvZUrsCQvU/kcJgROH1IPQzsv+BGx30DO3SugdlPiGgCZMUokwodtnhL/hvVVtd22sUNkXHtAfJwKSd76MAKFIFk3PvW88gpWnPU1UOKwlKE/uRLVB216wlprfvFLqHXxflk0NqL+5K+ud9r1lUNgBbHteCOVdJIzUp/04MS3rViLFSqB+S2VFdW273xcTNse+mC/5859CaeccDLGjRiHg/c/BA/c/wA61nasd3kKQQiBXXfbFVdddRXa17bj2WefxRlnnsFi2gwGgzHAWLUq+wCPELlcbgPkJI1DDz0UZ511Vr/iLlq0CPvttx+uvPLKAc4Vg8FgfLBw9913lwxTWVmJgw46aAPkhrGl4qmnnior3Pnnnz/IOWEw0tgY4toF7cMxcW19c7u2VlRc21muvSsl/MkJaAc2HRdKBDZ5coeuenFqf/hqlmg2GdFtL5yZ/mhxTPOJxbeHu9o8BHb9wO7v9wJEgXA24uGc/SqwV4QHaJuyxx+dsYcZzJkzp/ADNagYshX83g77zGKJpp8rxde7knnJbmiZVpcCn3KQiGMNWlnr+iVRSAQzca2SuZMxW4I50RZaHNtb0/xapvRpuWsJqLz5ltrooiQg82jY+UsYc+T1EBW1BXPe2/4u1r7zGFpfuTPT//Fp0wM7YN7c3QhqQ0Gae0upw0iZN4cfmrVbUmiqbkJ1rrpYBW62GFo9DOMb9IHKSub1urUV2VZ55PP2wEhzLZU74FiaNgHSQuUyWMd2liJzCK1uJwpLO5cgr3pduyhXXFspuHVwbZtT5r7KC21vpuLa81a9jtdWvgoI2wfavQDmnTMfZesbSotgS/gDCkj39wJGdBtGhNseqCBM3ywEoMgdhGAPXgh2U+Hm392EvXfYB08+9uR6lat2/CHY5qv/RtMeJxuX0GLl+3INFRvH4PpU80nZGLL60qR/lntiLM/o892esoL3SmN1ex6zXl1bNMyGxP2z5yFu+dQi2hQcvOD32nlxbRJGVNqNc1Z4OrBaEiEmpA0CIefmA/owBB3GClgTvIi1jmvHfpO+FdEOBLz1fspcQnA7cnGACC2f/F9Ujdy9rDpZ9sT/BPOK8CjjoE26vTKRqye3j7KoqLbtC4N2kupy4nM8AOjskhtEVNti7733xpgxY1LuU6ZMKSt+Z7fdP6riAtmp+UZ67hCfU/R9H0E5G18qm7ZHrnZkyXBTp0wtGYbBYDAYmwc2jiWUwWAwGAwGg8FgMBgMBoPBYDAYDAaDwWAwGAwGg8FgMBgMxmaBsWPH4p577sHnP/95rF69uux4PWvexpLp38WYw25A+US/MqAykiNLIDKESaI+kgKzYFlWZAh+5h6OuaDcHv24+LIlWEiQo3ABBAEFacJago8yedVEDSt2pssTOc5QUrewq1fiqZeXYeZL75s0JIY3VGHbUfUYO7wezY1VGFpXhZqqCLlIIC8lunp60drRhRVrOrF4RTvefn81Fixdg7xMCPylyBX6WvV2Ye1r04rW2DXTr8bQ5iZPqIUlZwlTA3GiliXORmQJWjpshMgTZw2RRwiBiIw7PDHYE3E9iUqYe1uSsCfUhnSU4NqSr8K2pUKngHybIDY7EcEYz2oA2/sHFE8//TQ+97nP4f333+9X/L322gs3bESRV8aWB/teFx1bssYnl0AQJtPbpJ8IQGYkyUzXjH1kfiupXPhwHHRuLi2CUIAiBalsTykgIWEJqWSEPgVIi02bcY7soESaBy8oglISw4YPQ21tLTo60sKckggHfv3rhettkFFXUYeGyga0dq0BUR4CAooIElpc2/6GGV+k1OLaESkopetREhAJO0QSFEkoQyuG0iR7QQBIQEFBKIIihcqqSjz19FPYY+c9sC4hzJoFBeA7q1Zgu4qR2DlX4dwpaFzJoQoo3OxK3SvBJ88EJUIlJROs74q77sK4885DRR+ExAcCKp/Hc7+/JkWF9oLBdryOUbLdx4sNp+uTANzb2YlFvXEBYAD47oXfRv2QekBpQXo7n1Aq5FvruakI+g8iSj9AN+fQrcr1A0GmyF2aNAJhgkKg1I3iV4VIt67vID0HtqR8It0SXTlUImxWWqbvsTdVlC2UnSxvMj/63ulyEAiTb78Dra2tqXgn1tZnJp+8DcH8CWHzmPCzbgJA3rnZp+HbmnSzffuXgKZwdyiFc1euwIKMdkQALh86NCbcXezdDGakwZxWC2pb17BtWz+rH5GM5++lXZISBApAxfixOpZp5zGSuM1NKLwdCmyb52/98kuWYPlXTwHa22P3GfKNr6PuK1+OlzU1d4/Xw6DPt5VC+59uRPuNN6W8mv7nxxBNTet9i7qKOiOyr8cUaZ6EVBJCCT1OQ5kxWerxy/4XiI4kSecqGPWhCIqAt96Yj1/85JeY8uCUPv1N318QEbbfYXuceuqpOOfb56C6essUmGEwGIxNCeX07xtLWBsArr32WjzyyCOYP39+v+JfdtllOOecc1BfX186MIPBYDBikFLi1VdfLRlut9122wC5YWzJmDt3bskwRISGhoYNkBsGI42S+wdKrLcWW1B39pcy3ePi2mTWQM06XsK+47JHWjRV2SVms7BJbq3Irlh6ixOCNTYbxtu4/dGMfu3Urj3bdabAHp6R/aKg9E9XHiItCkt+bTHMeSx86iDtYH3Q2ezN2iQotq7oU/HlWLlyZVkHE9WNOzBe2JIGGV+22OYOZdtB+tDFgmnEbljIP4nMxXXYutGXhdp/uRajpIXIrvf79clYORV8XZByTrkI2HpkDhNG5DBqaA7NjTk01ArUVGp7ipIKXb0KazryWNmWx5JVvVi4vAfz3+/SgqMAasd9AmM/fzsWPfQ15NcuKZHvNKZNmYYvTjraiC8ToPKpfR9S+jVxfdihttcpIjRXN6MyquzzfTcnNFQ1YkLj1nhr9ZuQUsK9qeadI9MZ6WZm+icAJAFpmoV9sxURCBJ504QUpLPLSAC9shdL2hdjzJBxcG1RGauL2atF5lmFNu9YH2nvFdiwAKRem6x45YjUbkis6WrFY29PcfYYkAJJAoQCwR4yYMWzgwMQoMWynTgy9C6AKCIIESGCPiABsIcUaMFuvRfLHiBLcELCIMx9bi6+fdp3sPjdxetVplz9aIz61G9RPeJDxsVbPuMDRnLcSfgpMt/GTQFuYIx1YRmDkLuIWwLj3rbDtH2nivupsGEV6qd9mPv/bzUm7rrx17KUAv751OuAs0QH1jcScAZum3Wzrw9SASoy7QpQyohwu4MkhGkv0OHdccT2mdgNFvHD3o1B0RhgjaA1AUBk5jY6iLKtkqzllfS3uaciYYYX/xSj2hEYdeRvsfbNR7Bu6X/Qtexl9Kx+O7NeZHeb7rCiKJxhuLLpOYo1kAb5dgdv2L2JfrcBheWkeHvw+0zDdm+/9fi2tkvFnAdTVNuG3X333bFo0aKY+0svvVRW/PbO7oRLOKcoMK/whuswJ0F8n46COTSA+ttbE2rGHoi2eXcVDTX1kam44MIL+pw6g8FgMDY9sLA2g8FgMBgMBoPBYDAYDAaDwWAwGAwGg8FgMBgMBoPBYDAYjKI44IADMGvWLHz5y1/G888/X3a8tjfuQev4Q9C48wkDl5kY8SDhHohrF4iMIpJ6xa+VNL8ocXdD3LBxQkKHEiCShhdhqGYkQCoPZUk/hiCilJXhs8WRUFni2mQJK8pUhYRSAstbu7GsdTmAZSavlpWm3G8VIy5YemoU3KAQY5iwbtErUPkkIUKjrqEO/++338GwEUONQLYla+mPMCSSSGgylyArjK1FtQVFmtIlInMtIBA5slckwmsdXlgxbkvqEvpbWAIYrKQ2AuFtQ+JxhFovxg1LtnW/s5414vFDYpGrqb6TWhgeUkqcfPLJuO222/otjj9y5EjMnDlzgHPGYGgMpvCC9k6LLGQJygaeuv+WgfgCPGlYE72TBGNPjCRSjidJikwRdCEEQYtqkyesWVEHKAlBBKm0IHVjYyOOP/l43Hjtjaks7rPPPth1zz2LVMrgo6V+NFq7VgMQRihcwsrLSglEwohoGyEJUhIgPT5qnp4WPdVPQUJJASW84ASUMqRwBRjhUwH9bFpGt+C+h+/DEYccAZk8zCIDeQCTli3DjJZRaBIiaDIxWYtYMwspvCWamA6XESikKobecYmEcHxULg4BkOvWYdE112DCZZeVLONA4tW/3oH2Be+4fMTprvFvuKcehvN1KqBFiG0Z10qFW9rXpu657Q7b4viTv+wiEcgJ0YsYUdW8U4YcSo5wHcwjyItZ6BlkIIKfVfnmd+oZJ6Zx+hXPbglJIf9MGmqQr1h6Kt4PhgLbJcW1bd4HUFy7q7sbZ511Vir8xKpqbO2EI4NyoMhfAobPjCw/+DZiZ/3Wx7oDXlw7fH+uW9OG13p6M4v7zYYG7F7hRfRtPCuwHLpT8OTs3YX5oQBkUb7Dd4EK+iefhYrVT+Xo0TqU6wBMTiyvOxS0yRKrMPFUezuWf/VUyMVxkZPaz38Ojd8/P+a2sQ+p6XnlFbT+78+wburUlF/DOd9C7RePHpD71ORqIJUEKXPYA0ztE0FKCREJKKn0eGPeSa0R4cckaf8mNH/rSakghB6vFy5ciKt++hs8dP9DWLli5YDkuRiICFtvszVOPPFEnPu9c7Xwaal5EYPBYDAGDFkHjSRRWblxRb+eeuopbLvttpkHMpVCT08PzjzzTEyePHkQcsZgMBhbNqZOnYqenp6S4SZNmrQBcsPYUrF4cXliiyeddNIg54TBKI6ybDxA4fWMIgvwfRbX1hkCVGDDITg7TDKfep+BFa81K4bmgFB7KKo9/FFRuPJtVmjN+mdypwBZwWOzju3ub6shWV+JteN0kRL284TQtRPEFulVSgrjZwhq+3DWpk/umTg3IBY6FpcIN//55oJ5D9G4y1dd3ku2i9T6OiXqza+JF2wLpdIsGi9zUV2nYYvQZ1HtrGvfeqxN0e1BUQowh9j66Nom1lgnsN9Otdhrpyp8ZNtq7DS2ArkoWFMuo4j2sMG3l3bjhfmdmDOvE0+9sisqvvgPLP/3/2LN6/8oHDkDjz/6OPIqb9a6lVmTzev2pvyKvATMwcYASEGC0FwzfIsX1bYYUjkEExq3wZur3wCgJXn1qc3m+SkgZvNS0OLoJojbRaWkfwOUXu+GgpNhVwro6O3Ayo7lGFbbDNcmS4hrI4hv18mBuJ08y97QJ3HtDby+3St78a83/4ke2RPYX/R+KGvrcf+RFdm2+6/03iwhzG8SoEjvCSMjbCxI6CuyqQiQMmFI77EiIqxb24FzzzwP06c8sV7lIVGJYXt9C0P3PBMp65U1zgFwgu1ZFe76VAUv6Ow84dug7euSaSStZqFP0P+5tqKC4In+3OU5bkvT/a3y45fS7eqhZ1px2VfGoLoyme8Ni6deXohFK63N25Y6GDVNnu1zsFZIEgSlCFogGyARIX5sNZlnElrlBbwRPUyPoI8khvcz9UlCp6ezYMP4eQAAQEU6XZHTaSkt5a2cv33fdXr1O34O9Tt+Xnt1teGdyZ+G3fdpUTFkLEhUBPmzVl8zb0qWgczH7EuN7zyA25MIm2/XQJLjrL0O2pxpZ2vWSuc82KLaFs3NzSm3pUuXFrX/W7R2dKNwL2re2+RrSeFek3C/QmCo71MxikeoG39ASWHt2bNno729HUOGDOnLjRkMBoOxCYKFtRkMBoPBYDAYDAaDwWAwGAwGg8FgMBgMBoPBYDAYDAaDwWCUxM4774xnnnkGd955J37wgx/gjTfeKCve+zPOQ03Lx1E5dMcBzE0WuS8RoiAxNiQoZBEXwmt4t4AAmSbAhhKTTnXOEGcCIpASwa3yiAtpB3cz/+hbhuLahpCIHIjymsBCAAXCqYA0ot1GXJssyVEZEqBO24lsOw5RSKNN19maZ/+W4Q4ceuwncdy3j0XjsAYjZO0FtS2ZS5OyvAh25ESxyYlka5FtS9aKDNnLuMEQwmwawspmk/PzYt7C3RtkBS49kcVeO0qW5fNYF7KhLWHYky88kTdRVeF1wNVgUe2+Ydq0aTjmmGOwatWqfqex/fbb47nnntvoYlGMLRsbVFw7QZrLJtxbcrEdNzxZOMYFDcYoGWSSoAKhWOtiBbeNjKwRahAC0NrQmhApSGhRUEE48+zTcdN1N6Xq5vTTTy9SGRsGzTXNeJMqkFc9gBk7dJnzEBRpUWSSkBJaiMK4gbR0qSIBJfOQAojIix4rkpDmwAhNBjciFCR8/QPYZ9998Ntrfotvnv3NsvK7Vil8dtlSPNkyKtGU/HPLamaFqMIq6VAGspppoRmU9Vt6yy0YfdZZToh3sCF7ujHnlz939w+LZo7SgOU8i4Q/JeLoozvifreuXYu2DDH0C390ISoqKhw5VxnRDjixAPOMrOBtQkhEuQmIjReSr0Wove2EUKyQSQxxXY5AiKRwF2Naaipc6BaKJrtw4XTYEWADUQKFNLk2KMdgiWtfeumlmUmcXFdXvW7UIQAAIABJREFUMMGsduyuCSlx7eTUrxxxbYKCAPBCdw/+2pEWZweAU+rrMamuLv48lL1H9pvvXBM/fDuOl9qWpfCclGJlS05xAaBi5Eg/N1ZBDIrNqDNFtd3Y1dOD5Wd/A70vvxy7e+Vee2Hor38FiPBvog03f143/Qmo9jaonl7I1avR+9Zb6Jo1Gz0vvZQOHEVovPgiDPnvMwfs/jW5asCM28rIqStSRixbQSkJaYQwFPRhSor0YUxafCT8rat/+bJl+N3PrsYD/3wQy95fNmB5LYbxW43H8ccfj/O+fx6GNg0FsGGfI4PBYDA01qxZUzLMxl4raWlpwdy5c7Hnnnuira2tz/EfeOCBQcgVg8FgbPm49tprywp39tlnD3JOGFsy/vnPf5YV7ktf+tIg54TBKI2SNh6guJ2niI2nv+La7tBU2EPU0n4ua6SCg1J9ZsmdqKkCP2uzV8ZmYddow8NZ7fpeUL6gDjJFvt0aOOJxfYHjHsGtrT0+ubbphLJttEKC2m4d0tr1Sa+NK+cUpJiw8wP4+91/RylQVInqkR/OLlM6dAFnW/a4jcGWv+8HTBfKQEZjVW4DhLks1KALWXyyrm2LApwqcswvFNVWGFov8OmPDcGRH6vDXjtUh0vAvkR9ENXW4YFtWiqxbUsljt6vEQrA6++Nw0PPXIe/3XsMnr7rIvS2LSycUIDlS5ejra0d9UOMLcEK5SpljkD0z81eKaXQXDsCVVFVWffYUtBY1YitG7bGm6vfdPYPa2u1/Y7bagSBvDI2L+Xtqfq1NddmD5UVy1ZKAkrX8bJ1y1ERVWJIVQNc2ywirm3h7BfO/jaA4tql7P4DjKlvP4zlHStAAITQQsJW7JqMNVOYfVDC/RfulfJ7q0gI10eS6c+FdafIpgZBXiSZQLjxdzfh6p9cjZ7u0ofzFEPN2AMw+rCrICrqA1dnANW/yVtn4/XvGk48nnMQCfdkuOR10kqceN6hqLZ75ipx/3IaA/nBEYT2dXk8OKcVR39iaIl4g4vJj72s35OgTin1LMhUe2iRJC2mrXSbUva9VwRQpPcs6tZqogjofZHG3exp1AeaK3hrvDBVLmCFuQkKBHPwuRLmXdfh7bAPinz+zVxC9z8KEEaQWwEg4foqAFCiCiRyUPnuWL3UbnWgzz8QE8bWAt/Wz7RHU3bfp4Th7W+b79BoGu7/sW3E1l18AGztkPHn458ESmEgbXNKKfT09JRcT161pjMrNmLzhGS2VIZbiJJ+feuYa8ceWDJMT08PZj45E0d++siy02UwGAzGpgkW1mYwGAwGg8FgMBgMBoPBYDAYDAaDwWAwGAwGg8FgMBgMBoNRFoQQOO6443DMMcfg4IMPxsyZM0vGUb3rsGjKaZhwzKOggSSZZapHGgKCFZwuSYwtwnxNhaEgeMjM9GQaSyPz8bT0no5mf2s6CJHwYR2fQhNhNdUsByAPIpkQ17bUvQhEWtZP0/ukJp0hAhniohPPjols6xvqrCcJj2lSLwHoWbUQsqs9VTNf+5+z8MljDnIEEUu4EoZ0Iwzh1bmTIXYJ4UhbVlTbCmwTKCaqHfpHIUFM2Phk7q/TJ0ug9TLfrhwhPdeG06wc+LakQqcE2daRiPx1GI8F5PqH7u5uTJo0qWzhhSxEUYSLL74Yl19++QDmjMEojA0qrl3M3Y0fnqzuRbWV65uUctIIniZvxhxpBW4JgNTC0FKaMcGQm/WIZijFbuwzaRli4IRttsbNd96MW/50Cx57+DFIKVFTU4Njjz22SEVsGBARhtcOx5L2xSACpJJ6bCJAKanFIyJNTlYgJ1iqDLFbC54KCCWhEDkBc522qRcFXedmLqICMjmRwMmnn4y5L87Fdb+/rqw8L87n8ZXly3FHc3OiuQQkUNixKu5bsB6svyodNhYe8easEv72W65bhwVXXontr766RMoDgxeu/T3a312IpB5DKKpNFL+2VN5QaDtJpQaAJfk8/tHRkbrnvhP3wWGfPlSnR0FcIvf4YYm+ljPrDlkxYRWMAICZmgXzDi2cQvGHE/x2AiGmoGE/lCLUZjxglQhiW5J/pr6PiRPKTb5tGU05w74w+TudnYEV157++HT8/Gc/T4UZG0X4ZHUN4h1xPMFk2419k58yh5In4VRRBH72HbTx9WMnLMvnceqK5ZnF+2xNLc4cMsTMwH3KylePL3PiO5QWCL8pcQ3Y9hjMZxE+lnjdhxRvF4KAaNgwd/+4kE14KA2FGXT+OqLCqh9ehq5pj8fumpswAc03/hFU5f8+3NBz6dbLL0fPa6+XDFd98EFovOD7qNhjjwG9f2VU7Q5xIKX0eKN0q9Bjj/5PKgmhBCTMt5IQZAQCoLB61WrccNUN+NffH8Di9xYPaB4LYdToUfjSpC/hggsvwIgRI/jvIAaDwdgEUI5QdVXVxhf/2mabbbBgwQJMnDgRL2UdZlEEbW1t6O3tRS7HtHgGg8HoC2bMmFEyTEtLC5qamjZAbhhbKpYtK+9wp9bW1kHOCYNRHgZbXFtHT9rcC4trezsOGbtFXBDWrbvatN36crgOaw//NPdSdqeAWdkztotQlxqwIrXBtgFnSw/z6g+xTNVDAuH+B2e/CCL7tUu7MO7d7RpkuNYUs/fbxWnh048fBGjrGd7upfy9iAhz585NZzqBysbt44UpuPRVak3M24xSzgXaSd+QtYhu8uWWZwuln1x5LnYP2/7sTx9XBc+XoPDR7apw4iFDcNiHa5GLEraRAOWKaqfiJaLsOLYKO44dgW99/suY8/3P48/3vYR7//UoOpa9gq7lL6N75WuQPVmin8Cbb7yJPT68h7ELSKSETu1WG7NWO7ymGTW5mvIzuwVhWM1wdPZ24t32dyF8BwJSeg+ZsuLXKm/sctaGbPZPKbOnyR7UagxOSkkIIkhI1xctbl+EnIhQU1EH/ywKi2vHxLGtDcv0ApubuPZT7z2JeSvnmX7c7n2KYHc/6W+YA58F7AEEZPdSQdd9BNL7qUggIi28HZnfWmRbQBAgwjQAvPTsS/h/p5+LJYuWrFc5crUjMeqw36B65Ee0gxsDfF/sdy4kLFtukFLxuDGzY5Z1L3QPw4XfoU/QmwSHQBQIXiD9ZOBgzAvG1Nunr9iowtqr2tbhX//3Btyo7LLs68ftnbPi0fBtTM8hhH47lHYnIcycQ3hBaRJ6XwlFvk7Jp+HHe2tNNWkRwYlxE+BFt20cYWZQ1pKZOJ7YvC+A6VuECaekyRPQ+d6slKg2ADTtdhJg8qsfW5jHoP0Ikz87p0i0ObtnUQdIir6X1yat+9p1Er29QEUudC3dAa2PnW7VqlUptyiKUFFRUTpuexf8XKFwZ6n7Z7vZAAXDlRTdLol0HnK1I1A1bBd0rXylaMypU6eysDaDwWBsAWALIoPBYDAYDAaDwWAwGAwGg8FgMBgMBoPBYDAYDAaDwWAwGIw+IZfLYcaMGTjhhBMwefLkkuG7VryMzsWzUTvuoIHLBGWRVuDJiUXFtQvEzSTaJK4Domo6hYC8E5JBLXeGLIHDkk8ISokwdZttQyazRVIumiNzKOnuaYusiRLSpKkMXc2Le0KFZAYV1KEnCmXxE9rm/ivlVl1bjf0O3weRiGCJNmSILcKUzYpqkyFraYIWQVCkhbWNuwgFtIUmhsVFtYUR1Y5M/ECw24pxk72ncKQSK9RtiS1xkW1L3kGQd0cBjBFTYmLa9jvBxUiSVMohtjCAe++9FyeeeCLa29PC7eVil112wcMPP4zx48cPYM4YjNIoS1wbKMaLK0wWN31TUXHtzGFMDwheoFd3/YK8iEKYjiRpxjM9yJCwwgth5ow/WRp0ILBtyq8PfVA49PBD8cnDD8GSRUvw11v/irYVbWhoaChcRxsQI+tasKj9PTd+SGVEr4WEhABJfSiFJDO+KlOLhtitCMgjQs4IBVhRYE3GtnVCUFJpnikoGCp0/f7iql/gpZdewozppQWNAODf3V24pLUVlzc2ph53KHlQqImV4nkn6ZxU8Ldvi15WIBRg9p/l99yDkSeeiIZ99ilRuvVD+6L38OxVv4qVz9NYvah2mLeABhyULEYXBqDpuH9qa0dvxvt90RUXmfmGbvda6Nq+P+TeNyhAn3MSEPuVF062FenqODHdLCim4TUsfP9jvqT0MtAFybOBYAeg55Yq8FOUfV8KxMHtbYniIgNOmEABScEXf4uBEddevXo1Tj755Mw++AcNTYYo5d6+zATDWbBK+trpvMu3d7bXVlzbyDjE0n6xuwfnrl6ZWaxtchEuadLvdD6WJsXy4sobuNm/PpK0a5GI57+zRbizZqoq+NfymRWAaMiQREpw83yXUqKCwrBt1/0BHbfeGrtP1NSE5r/cDGFEu22amxqqDz4ITVdegdyECYOSfmVUYf6mIy2UD32MA0GPzVJpcQsA5sAH894roK29Dbf8/i+4/877sfjdxaWFoAYAzSOa8YWjv4CLLr4IY8eOgfvjafBvzWAwGIwyUM66Sk3NpiEA1tTUhLlz5+LKK6/EJZdcgnw+X1Y8pRRmzJiBQw45ZJBzyGAwGFsOli5dihUrVpQMd/DBBw9+ZhhbNHp7e8sK9+tf/xonnnjiIOeGwSgPdj2q33aeEusiWTaecsS1/f6CUBA2WJeNre8qJ66t/f0eBbs+rpPUq4dumZcCG5KLZtb7VLhSWKT8Bcvtf1DgEjtQMmFrt+uNoVXF2/Nt3oL1SQR2fbuWay5U4O/KZb7ffuttrF27tmQZ6iZ8qrSNL8sjFieoweBw3HQqhdtEQRQSnbTC0MGaYuFMZv0OG3W4Fm3cFWL+KlhHP3C3apz9mUZ8eNvEgU4Z+eyLqHZYN8n1+mSYvXasw17n7o0LTv4w/vjQMtz55Gr09PSiZ81CLLz7C6m057/xJnbbc1dfQmsXJJmyxQypbMCQyiHFM7uFY+yQcVjbsxYrO1dA78nJA0TI5xW0qUyaA2EBZYRxbVPVq+D+aSol3QOVUkIJ28YIEnksaFuIrYdMQFVFDXz7KyyuDfj+YnMV1372/Wfw7JJntE3A7q9Swu2DgpXWJgGCgBACwn1rMWO7t4qIEAm7jyrcr6WfnAABSrg9W50d63DeGedh5mMz16sMJCow9KNfw7CPfEPbTWP1Tc6Wrq8SlRkbI4DQmhumEf82P5OnCoMK/LYuQV/nTxNOBE8O8tY2nGUxzMqnd39+fif+83YHPrR1bUbYwcdtj72Erh4ZzA/se5O0kFMgEG1HYS2WDbJ+RoRaacFspfR+Qbtvz4lnO7Ft3Xb9Mdj2uYqgDQjXxnWUKJjXADB5chZ3+8zMIETBMyT4Q2mVSTPfvhBLp12YqpeoqgG5ulFBeWHSCISxyd4fpk0jER5BndmwhSYQvp+z94p/yDmvaOvFqKEVJlbpjmd9bayvvvpqym3MmDFlpbu8NXF4RbwosHsk0q/0ehoXS2XNDwYAgJpxE0sKaz829bH1yxODwWAwNglkzSIZDAaDwWAwGAwGg8FgMBgMBoPBYDAYDAaDwWAwGAwGg8FgMIqCiHDddddh2223LSt8x3vliUj2MRcFnENyX6m4xUg29jpJvAnJPvF09L+GOGEJHGSIJsaPHHHEEET+P3tnHmBXUab9561ze013J52EhDVhN0iAyCoOioADiCKIrLKowCBLkE1AcBgGRmCU5WOLCIhsIggqMAgkDDooKFtAkAQBE7JBts6e7vR2b9X3R61nu/emlxDI+4Obe0+dOnXq1KlTp7reep8KnEkIkXE6EcbpwnyIzL6CdpaiCKDI7I9AFLkwMs5Rbp91j7LHuI9xfLEfI1Rt8wsSKK5eiK4P30iV3pePPxjNQ5shqABBESJhPua3Dis4gWy7PxTRjiiCEHa/0PsgUBBJUW3hRLn1dWgnMbIlSfb6jBOYEd8OHX5EcA/KiWrnOaXEHHdV9r68bSZNe3s7DjjgABx++OF9FtWuqanBDTfcgLfffptFtZmPjKqc1Mq9iyocntsmpRxEY5kywpzmreN86L3DcEwQlXR61ulQWcd720Ia0QaXI9MeAzacrCssrHvc6E1G4+wLJ+K6G68vf4HrkKF1Q1ET1UIpBSklpCoBKGkHb6XFTCUklPQS0tL8p6C0ELf5VkYpQNpvpQBS+ljjG6iUhJWB0G6eABTw5OQnMWbMmKrzfX9HOx5csyYRmhQrTpP0747VGO/XmiLrGJWzP3NbKbz//e9Ddndnn2CAeOHCC1Dq6EDojhvrnZl6H7rphj0Dm3cbHpljBIB3envxp66u1Dm/fvTh2GnCzkZcwTxFRsieoO9/uGaJLeN42ZtnjiiWDzLPLaDri3PMtmna500ZsfdQTMI51dv0En2VpF9umB0bN0OIw0jIx38Hx+t67vOrsxccU0akIMxbWdGQnHp61sSzMG/evFT4kY2NOKShoUydTW8le/qumCheV5LHAGG903sIwCMda/DtZUuwKEMgUgC4efiI2DZV8RFlPslnwLqXk6JEWNiy5187gJh+Aerr42UWimqnhA7i763OJ36PVVdfEz++pgbDf34nCsHfkOujqDYAdD33Jyw+5KtY/v0L0fNG+u+h/hJRAVIp85GQSkILbSvzWJqFHUyt7OrsxN233IvDP/d1fH67L+COG+7A/HnzB1VUu3V4K0446QRMf3c65i2Yh1t/eqsR1TbknDqWp8HLHsMwDBPwcRLWtlx66aWYOXMmDjjgABQKhaqOmTFjxiDnimEY5pPFpEmTqop35plnDnJOmE86xx9/fFXxXn/99UHOCcOsPf2y8yQH2FK70zvL2ZFdXoy4toIfgwuz6Ww+wSCmFlylIMyMBhrh1PT4uM6JIHLTA0wmYAU0yS5wnfxQzicRz4nAWtFJl7ZeqNKdP5knd2wg8mmv04lw67xae4C3+pu4CVFtALjzjjvzb1bAsB2+FRZ01p2qEJxTYXLqGoV5r4asaAMqqo1EbuJi227MUilM2KoOD144GrdPHPWRimqHOzcfWYvLj98UU360LQ7Zaxhqhm2BIWP3S6U/a+YsSFWCVCUUS9puWJIlyJKElHrMtqSKqIlqMaJxROr4DZFtWrdFbVSHkiyipHpRLJVQUkX0yiJKsoRSqaTHu2XJ2GL1R0ljbbXj4PD2JEUAZMmMgktAEUqlEmatmo2uYqezVClzvLUraZ33hA3L4Ku/t1eB8p6LtJ2q7OK3g8Cbi/+Gv87T8+nIzoQiL6pNEIjItud2lpRv8324nlMmKNLC2TDi3NCWUJ22gDCC3YIE7r7lbuz7qX37Lapdv+lnsfWJf8WIXc/W7b5IWrBCIWVrRLXiy8IFZ71Y7VvF7aPwI/xxbjvxO5ZW+DJNtEepNkv4dLKOychpGM9a45QCfj6lLZn4OqG3WMJdT/8d7l6Qt5yHVkSycxXd/EQR+03CzDskHU+ZuYbChPt7HYFQgJ+HaH6T3dbH+3NFICpAz3M0cyJt/wV2PqOvRyK0iBL0HEi3bcYWCZDFLnTO+yvm/88JmPtIemEFAKgbvUuivthzmkSITL4pEIqP96bi/ZtQxjNZjyknPL7f7mlbWTTblfsF/bWxzpgxA7NmzUqF77TTThWPVQpoW1l5wZK1RmVMaugnQzbft2KcadOmYdHCRQN6XoZhGGbdU521kWEYhmEYhmEYhmEYhmEYhmEYhmEYhmEYhmEYhmEYJkFLSwsefPBB7LXXXhXjDo6wNpB08vPB5BwIiSjHScoem0wjaxuZ5yGQdhpREtphQ8aPiSnThW6hIiFeJwElfCyS3mlWGWE+kiBIKBWZ3zBSnSauc6AlI2ZonA0CHURy+TMh5CUTHUFZ9Sx6L3XNAHD4KYchMs4tgBeyDp12iQiRcUSxQtgkBCIQiCLn9KVFtc3HOO0kRbUjJ55tnL3MfutQa89uXYCso68XrvTuqF5IOy2qrVw69t5Q3IkqIR6YdLBiUe3K3H///TjttNPQlSFaWi277bYbJk+ejJEjRw5gzhimb+S/YwIynTFtAijrF2bblaQTr5HyzTiVcnkSpoHT7wThhG6t07JLW1gRX3M95u2iJEBCOwuK0HHZZlwBQgCyRAAp3QJLCUkAlEBDzfol3Da8fjgWts/Xjo3KvLFJ6rZe6vexEAJKSZSgXTWVBEpEKJAyguUSAgJSKkRGDDki0tvCv3O1I6W58creF53+i6++iO232R4d7dU5Gl62Yjm2LRSwe21tEBpWKn/PkBMjfH2pIKCSS2LO6y7Vg6Lgd+fMmZh95RXY+qqrK15bX3j77l9g7rPPIvnWda6sJrC8qHb82PD6bl+1OnXOuro6XHDZBVpo3pZ3KGadEDwB6RSV7VnEboQVsTZPlbsX6ZsS3ivXP0v1O8o5+KcbntR5bJc11mH016PIPvG2nsXTVMr2ZW3ZxNuhrDYylo45R24fKnGJDzzwAB568KFUtC2iAq4YOix2SOimrJCsqfFTAPE6bXeQSoeH8e2T3qkUrli1Ao+nhPA9Jzc1Y+MoSj+PQXoysZ1Vx5P74/G8cLZSTpbA7Uleh4zt97feImoK5lwZdT5Vh/z+nlenYvm55yNJ6/XXoW6vPV2dEEKk4qxPyBUr0PHgQ+h48CE0HPJltP73NRAjBkZERTgn+1DE3j73CiCFnp4e/P6Xj+GpB5/G3JlzB1VE29IytAUHHXwgfvDDH2DcDju4v6ksWe1ALhlN1FodzzAMw1TNmjJ9EEtjY+M6yMnaMXbsWDz77LOQUiKKoorxa2N/EzEMwzCV+N3vflcxTm1tLb7whS+sg9wwn2S22247bLnllpg9e3bFuF/4whfw3HPPrfdjAsyGxWDaebJsOXl2H5sXwNh1grFot7hhLAV7cjPGqig2YKjHn42l3NjGlVlM1S6y6m3jKhgW9hebHBN1xZEzPcPtT16TncvgFbzdAeG4vU3I/4YbUtf2KnuAnwMQP9bEt2kH30899VQ60wlETSNqWrY0Y/xZVBjXyj3O7qfswnOp59eNrAUyXbixB+rNrPSTI9HJ3+GYnYqF23tnF50FgOHNAhcdMQxf37sp+5yVhv8qPm4+QtLOlRUnfD6tiPKmI2pww79tgW9+sRXnLdkTL8/5v9jx78+YpRfXVeZJk8aSoMyTQQCJCKMbR/N4piGiCJ8a8Sm8sehvZmHIkpmbY23PBEJJjykrcu1PZGzN+pmXetFWEqCYhQLm+SiBABRlEe+veB9bD9sK9YVG2IebTLumjB2OjJHKW69tG2qbGNPWqbjdKkly3Dp3HLvcu6APvLbwVbz4wV8ACuY5EeBmQJGdaSUghJlPReTmaul5UxFIaTFrIXQZRHY+lTnWCnTDzL+a9vp0XHTKxWhb1D/B50LDCIw+4P+hceM9dYBMtFPCWKxU8KK05U/2n/yXq35/uIc7iJp6K7n4eU1sdaLayRYnbLODF1K5V4RKHEPAlNdW4f2F3dh647qcAweHB/74Dyxa0QFXzrbMbZm6F7+AFZZWVkDazPXTC74TQF5EWxlhbAUyottw8bxlHogv/SvcQhjeemmXCzZ5IQJUFDzAPh3fY3EvevibIaBKPVj97qPomPUMuha/CSWLZctm2E6n+nKA7SPZDeHKST83CatzIJzu67FPKb2djIPEfr/ANgAsXF7EzltWbmgGYuHim2++OTN8//33r3jsohUdKJZk/HlKYeclaLtn2UceFfa5dNb+uhs23gskaqBkb9l4N/6/G3HNj68pG4dhGIZZv+HRRoZhGIZhGIZhGIZhGIZhGIZhGIZhGIZhGIZhGIZh+syee+6Jgw46qGK8YufiQcxFmUnzxvEg36Egz4khazvt6Km3wu3QidM4hDjHEyvk7J1SYD5ENl4YZo6hCFreU3+IIhNW0L8RAWQ+ED7cxiO7LcxxIp4eBAiR/7j4Bahid2aprV66GpEoIKIIEUUQFKFgfkcUIRI+PILZFvq3EBEiEi6edfay3/bYmKh2TGjbirtZwW4YpzDhnILDO0DkBctdmVonLO9j6h2HnQ8RxR1v3Q5/wEA4qmwoLFu2DJ/97Gdx0kkn9VlUu66uDnfddRemTp3KotrMeoVvl8oQ+qGnEkBFJ7FQhDYV5k7hdwoyArcKxgHStmteHMGmQSDnNGqvxbaHyjnuenFgMunDOLOSEMax0PqKEuoK9YFo6PrByIaRUEpCS2Trf6W0Dtz6BpVUCSUpASWhlIJUClAKknRcAJBSgszxRMo56UuTri4m5X5boWErLDC0dSj++Oc/olAoVJVvCeCkpUuwSJZcmD1HHlnVKRnbvAZzXT3j4X7LyxMn3rfBZ9E992LJ44/l5q+vtL3xN7z8n5elxLIFgu4WskW1Qxdd4cLC3hjw1+4evN2bdqg8+ayTsekWm/kT2JNZERJXIuFzGoTFCl+HK6Vg/5PKiJ4Apu+qP/qRleaj/Kfcf2E8c2xQC3U9dD6sQR6k/63FMgIHdYXUeUKso7Gyx8GLV5QTKQg2soVCwiIDsHDhQkycODG1WwC4sXU4moI2xz97djsMyW5wwzpVKTzcnl8q4sSlbWVFtQ9taMAZzU2+vmakbXvoIuNje+7J+D4tXdeixH6fX0qdM3V96deM/rsF8O8Fc4ATSnFB8VJbNvF7UD09sbCW71+Axq8f7pOuRrBoEBl21VUYee/dGHnv3Rjx8zvR+pMfo3niWajbZx9QRvvc+dTTWPTlr6A4a9aAnF/XSPuM+uexWCziqV89jTO/cja+usNhuO2/foY5M+YMalkNaRqCQw87FH9+6c/4cPGHuOf+e4yodpUXkvWbYRiGWad0dnZWjDNkyJB1kJO+IYSoSli7ubl5HeSGYRjmk4GUEu+8807FeOPHj18HuWE2BB599NGq4j3//PM444wzBjk3DLP2VGXzrWTnyd2VNx6Zf1Bon9bDzYSYkSYYn3dpBWN1lLCHh/MVwlHGmNC1G9MWbssvdi1SxyU/fl+wqLZdINsslh1YpeLAARuqAAAgAElEQVS/7D4jBBsMRUKIUMAyLSoeK0drv1eBDcNsv/de9oLiIXUjxsfKN3FXKhxd5fhdeC/zoiT/y5uXsBai2sly179FsGXjqthxTkjWnO+gzzTiqcs3daLaGZnPDs4cgM7KbT9FtYNvKIXdtxuCP/z6cvzg0h/E7HKzZ85GSRo7ipSQKKEECYUSJEooqhJG1I9ATVRTPsMbGENqmjBm6FiUZMmUWQklWUJJSUjzsfZVa5MtKQUJiZKUuoYRgZRezhgUt6MqEtpmq4CSLGLG8hlY3b0KgI9njEpmTB3eLpWwX/nHIW23QnyXOz4k1241QEP1z8/7E1768EXfXgo9F0pAgARBRHbOmHDtoA6PTHOohbYFkdmvrZ6CItj5aHo+lhXaJnS2d+LsY7+H73z15H6JapMooPUzp2PL459HwyZ7xo1X4XtHBfbG2PtHBN+xlOOfQPgYpiz60j5TeJ5Yc0eovJBC+NahTJtv7JMyNBJKErjx8QVl8zjQdPeWcPNjr8NZHt27zdQPO8cuZXXX94Xs/aFIC2+7a4uLtusyjPS9oUivym7mKYJEsB1aO83xJPw5rNVTwB1j5y36Ho+1WUbBdRVQ7FiM+b//Npa8eA06F75WUVR7yJYHoGHjXc2WyUfyA/ILloRlFBPVzrO4httZ4fH9yT0LlpXP/7Rp03DyySdjyZIlZeNV4o033sBtt92WChdC4Kijjqp4/Adt6cXKKxLMU1iXiJpG1I/erWK8X/3qV+sgNwzDMMxgUt1MTIZhGIZhGIZhGIZhGIZhGIZhGIZhGIZhGIZhGIZhmBy+8Y1vYMqUKWXj1DSPGeRcaGmyeFDoqENlxNvssck0srbh4xK8cDcEFEkXnQJpTe3MIbWzCUmQUlCwv4UX/KPAOculI6HICnNaxyFp4itAkXY80x5gWjxVhdeiRT+tG5kXVJXmPCp2HcnSqR21Q0Z5Ab+981FcdP0FoMBxxIqsWiddYUTFBcg43JJx5KLAkdY61RoHMef85ePpPXqbgrDICpRbpx2CEXE1LqCBE0ty2zsj+3vrnHRDh9uYGK0/IHToddsV2JBFuCdNmoTzzjsPvRlipdXy+c9/Hr///e/R0tIygDljmIGlKpHQfE3XfA9xu1tRyomXkA4L8yOtc5rNm2vnACXhX2dQJr59P/i2T5n3jU5TX4CSSp/ZCOL6NHTa9YW68uXwEdDaMByKCFJK7Y8pARIEqUqwjpgC+lIldAEJECRJUAlARJBSQQigpBQKQkFKghAKUFI7jwb+tGTKzglfQJcZFOHT4z+Ne395L0447oSqxFK7lcKhixfjzxtvgvrMGPGehyWsbrHeDsXj5JFVJZO9pszek1L453nnoXazzdGy++5lzlA9HR9+gD98+0TI7m4kXsMxV18bErpkBz0yBO6u/hgCpAJ+vjrtADp85HCcfu53XbdSAKb/ZJ8F498L6OcMygjbK9c/8N0zUx9s/9E8Z/YZVtKEC+GeLX08Iebn7/qfcWx7EO+XKC9uHQhgkxHfh/R9FOX+semFzq1Be5A4py0Se622723PG36HxPIaPC+ZEPC73/0Oq1atSu2a2NyCPWprU3XZ94btvbZlHa+5KhE/Vu+DCp58HhSAX3d24PIVK7LzDO3WffnQYTi0sdEdY5/V5DMU5iONCq4jzEe8Prs45Lv5YZx4ikH7QD4PsXIslWKi2rF6ZOqCSAgfEAgq8SzV7rwT6vbYHd0vvujTCY/J6SeXFi1KhcmVq1w6FtE6HDXjPpWZRh51e382d1+pbQlWXX8DOu6/Px7+4YdY8s3jMWrKZIh+9kllUBullPjz/zyPKQ/8L2a9Pcst5DCYNDQ2YJ8v7IPzLzwfn9tnb4QCOkop16aFZL1nXHz7rFfxdxHDMAwz8FQjrL2+i1JX83dRU1OOcBvDMAyT4plnnkGxWF6QCwCOPvrodZAbZkNgwoQJVce98847cdppp2G33SqLmzHMuqTqheDy7DwZ0xX8rmxbTiUbjx1viY8VW1uPHf1LjLs6e3Y8T1ofksx8AQpGHMNLC0cdE2P/fbB1Z1nk/dyIuD1eG2jieXcipoGtXgX5S45F5dn4X3/9dfQkFgLMommrQxK5Lz9q68m58WWrU3wcvyzhHAV3iIIXS0XO2FxqxDsRngxTqbjKnKuhBvjhscNx1L+U+bssb3i/yrqTJaqdzGfqeQmuP7bfiSgDNYUIV1x5BQ48+ECc9M2T8MEHH+D9Ge+jJIsxG4W1dUpoAelh9cOqyveGxubNW2Bx+yKs7l0FKKGl+AkQSun5T6Rtpk6+3QhlExSkImNrBqRUIKGPJWvONnOdBAElaJvuzOUzsFnzFhg1ZBSkUn6xXWtvI3LHWbtFaLtK2a3g7VZJw1C6DYxvO6p4VeTRU+rB/86ajNkrZ5s5UMI9I3Zek5v3ZEW3YePpxQoiEYGU3ReBQIgCAe0IRqgbhIgKIBDuvfk+3HXDL6r6G6Ec9aN3wyYH3YqobijiQtfWeJu04Iai1lmLcqetndnkvHidkc2eP/5ui907yntRJ8MT16RCY6Ez+makFd+n33m6gj89dSXeOmgNdtqyMef6Bpbbn3wTC5evCa7Zi2M7QWxAh5OCFR93ebZC11ZoWoVhfkEMKCuubeOQiwMnvG2ttAj22fe0zZepG7YOuT4OAIq8bZz0wnykFIpdy9Hx/hQseenHqPahbNn+MGz0+avc7aNYHQaccLbte7jOiS07cr+z+wlZVuf8DmKqVhNhXlv5eXXd3d2455578Nhjj+Hiiy/GmWeeudbz6D788EMcccQRme3B0UcfjTFjKs/xndeWttmvzzRu/nl0LnipbJwF8xdg6tSp2GP3PdZRrhiGYZiBhoW1GYZhGIZhGIZhGIZhGIZhGIZhGIZhGIZhGIZhGIbpF3PmzKkYZ/CFtYFMZ4R+i2tnxQNCxwmvdEix3fni2gApCS+uTfo3ACIJZeJYNT8trm2cyIigVOB4QdI5nyhYUU9prlFBq6ZaZy+lPdJsfqCM/48ym6FQmr6+uo12AIkaKBl33Hjr5bcQUaQd3UBOUM8K75ER1AYEhLCi2VaAOwoEssk5gmnHrrSoNpFwDmVJUW3vREYpUW0v+m2dNeMOtP5ivYicc7TNcLjN899i8bh8FixYgAMPPBDTpk3rcxqNjY249957ceSRRw5gzhhm8Oi3uDZQ9lWUJbKQDIu5q1rB3GABBS90a/xMFbwTsXH4VAKAJO3DKLWAqoICpGkbBQCp3z3CpKffPDrR+qihfBl8BEQUoaV2KJZ3LQdUCRFFkKoEQgRAmi4DQZmug4TS72UJKCOqXRCmHEgZkW1l/GP1dUsoRKQCEXTrIB7cB3N/Dz3sUFzy7z/A1f91TVX5XyoljmpbjCc2GgXAJhOvTFlVK8udU5kfeZIKCI7xx/utrPNQEEYAZFc33j7xBIx/+BE07bRTVdeYx5qFCzH5qG+gc+GimIRvOh9xkWHhQu1HuwVH8G9/QTre452dWFAspc79vR+crUUIFfQiIjCLidh+mhOltv1NIxft+hLKO1zHFE28cIDvhhjHfyXjgiL+8hJXmr2dJcSSFON2z3uYjARCEX5lRLdD0QGbhhXFTgp5hyIFSVHt/oprv/nmm5nh5zY1B/mKY8PCeqyCkLz4YQ5UEGi70n/r7cGPVq7E33vzxVhahMAvR2yELQsRpE/CXV+6LU/nJR9TfxOp2KqlnEO3LWN77fG0ffOlYvtsCcmebp92IKptE0jWgbx71/P3t9B2zHFlr6vaHnXv22+j7ci48FvDQQdixC/uqjKFykQbjUTrf1+Nmh3GYcWlP4ztK86dh1XX/DeGXXN1v85RkkW8MuUVTLnvf/H+9FkoZbQ/A01dfR322ntPnHPBOdjvgP3M320ZQhau7wD4vyUT7UXFzgzDMAyzLunu7q4Yh4W1GYZhNix+9rOfVRXvjDPOGOScMBsSRx55JH7zm99UjKeUwpe+9CUsX758HeSKYdaOpE0ll7yhkTID7vnjghni2nY8MrGYmVs0USVHBcPxWni7hc1SMKdBmXGeuMh2Io8mbnw8vnol2eQ4obVNAQjGzuEH75XPZ3wcMj4mWVZQG/ExrNDGf+cdd1aV72HjTkxdSWXKlEsZe19VEf3qienw4Fqz66sq8zs8X863svdcYYuRESadvhE+tXlN+UuoRJmyyLNzhuF5dbCcqLa9VAWFvT+3N1569UWc8M0T8dz/PYelS5eidXhr7HlQAEgIbNK0SRUXtGFCIGw/Yhymzn8ZikpQJEBSG4cESShFICuuLZUzjUkYm6kSboqVlGa+k5nfI00rpqC02LY5eN7qOejoXYWxQ7cGSEA4k1Ugru1MccGYNuJ2K7tAbjlxbSBhu8rY7itL1rRh8synsKp3pZ4TJSLTDAqzaC8g7BwsNz/Ki2oLEIQy86xEEEYRIhuHIp2eSfOtqdNw2Zn/gSULl/Qr74WGERh1wPVo3GRPuMZbeTspAHgRZUuyzJSPF7dUJY4L2/nYjQk2s8/j35EUv2cUpJfXtsbSCtpEuxi5DQua0FTrTfDlYFc5h17g+YpffYBHLtk+eakDzsJlHbjl8TeCa7Hi0XZOILlr0tsR/DtFz8lz4tlO+DrS+5zYtA7T71pyaRJFpkBCoWwA4XFmhxb4hjbWuxeaMMZYAQotq6Tt56veexyrZzyJ7sV/gypVXjDDUmgYiY32/QkaN9/LnYvCOhFux+qx61TEyy5G0JmJX3TZPKX2mvmtc9ryryt83lasWIFLLrkE11xzDb7zne/glFNOwfjx48suZiGlxGOPPYaJEydiwYIFqf319fW46qqryubbMmvhyqriJS4gw9a4bhiy+b5Y+uq1FeNd9+Pr8OtHfr0OcsQwDMMMBiyszTAMwzAMwzAMwzAMwzAMwzAMwzAMwzAMwzAMwzBMv5g9e3bFOLK3Y/AzAuQoPRrHGOMcU1n0NOnwkOVoGPw2TlihWJ1PKekCqB1A9JYV14YX2gZAFIp0ShOXALJuZMbdRcXz6BzFrEOaOZcTD1QKWjExnj+nEOjKLe6I27zjYVj1VtwRvr6+HpHQ01AFeVFt4Zy6jMA2vMi1FtSGduASxtkrEM62jmHeScyIaQfxs0S1vUMUxbfJCmZ65xwvuO1CYs5UMTFt+52oU7H4VTrPlXNc+aRy9dVX4/LLL0exWOxzGocccgh++9vfor6+fgBzxjCDT9Xi2kC+P13W68ftir9d7O90eDpPPo5uCJWUJg/6vWJ0tI3DoIoLFigCBJwzqtsRiGpbX7iaqIxz/UdIa0MrlncvBZQwwtmAUBLSOmeSBEmCNO8ZqRRIkH4dC+htgnYEF0oLIFNk3rbeEVuRddiN9wOUkhAQxjGfcOm/X4q33pqGJx57oqr8v93bi3OXL8ONrcMrxs1z31RBBNOFSR2HxLEKyd6BfT3GlxHx4fpTWrkSbx15JMbdcQda9923mktMsfK9d/Hs8cehfd48syxIWhzY/k66B4e/RSycYse3S4Vftbenzr3VdlvhuJOOdc8IKe0/rGD7PDrcufeSMn0Rg1noRAkEzuXK+WtLW4oKkNbR3xQimf4rCYrdJKWyrj69HYqhuPQA//yb38KkSYkysUoHCsoLbOuOJlQsLXt2f34rUpAlqp0lTJMS14bK7Ds1Njamwvavr0cUxE02nckwFYTktdJhPXbfZmORLOG6VavwaOeanKM1O9fW4hcjNkJ9UOI2Pe9G70tNQQXhYV7jubLpUCLd8BgtABJ/7pNXHLYDCr5eEOJ/Laj2NT5eQoy9L6IS5WJk/Rn3UdP0rZPQ/cIL6Hzq6Vh4+68eRPM530O08cZ9TnvWu7Nx6wW39TeLFamprcGuu++KM885A1/+6pfd314h7plFRsuScVOSz6xOI+d5z3gZ9UeEiWEYhsmmGmHtlpaWdZCTvsPC2gzDMAPLCy+8UDHO6NGj1/v3A/Px4qqrrsJvf/vbqt7rK1aswDXXXINLLrlkHeSMYdaeftt5sgYq3a7sBVR1kgmlTornxY3Jh/lzA5hhgsFIaCiwHezT57M28fz82oPjY8DpyKkx3SBKbDxK+H2hbmVMRDUxplRuYb+YqHYYFgx2PfuHZ/OvzRDVtULUD0umnr6YGFWMc1UqWxfPDp4p/51Vt/otqp0MC7ZtXVJ2KUaF3batxW1nbIShQzIW6HN5z9+VmY3UrviMmioO8XHKiWqbRBT80pIjNhqJ309+Aud973zMeX8OWlpbtP3T3igCRtVvhNqotoqzb7g01zZjk+bNMG/1XERmbpMEmeIXgNIL3Tqbl7GpSQkIoa0hZOubsT+A7JwnXceVMe6RJJAiLO1cjvbuaSgsrcGnP72Dr7YieHaCtiYcx07ZrQKbbp64dpL+imu/ufgNvDT/L5DKiI6Hc6qMJScy86JAut20c6qswLZwAtuByHYk3LyrCBEECJGIsKZ9Df7j9Mvx2guv9znPAECigGET/g3Dd50ImHusd5jnJmfbCzC7lPx38lggbrCmMH6Yfip39uBUfArDKYiXalgyjBjJSK6JFMaal2WJDH/L4Le1vxH+9v4a/PK5Npy430YZ1zJwXHrPX9HRVYQxaifsesl3rRfR1rcgENYGGUuyrZfW0k4ARSYsMn0Ss98803pCha0DYflEukxIz5codS5HsX0+VG8nZKkbqrdL/y7qjyp2QvZ2orttGrrbshdgziOqG4a60TujZftjMGTL/cxlE+z98O2+Fe7WmxDxMoqVGwXH2Tip+x9+Z7/J0n1Bk6YCZi/KFtbOm3e4atUq3HTTTbjpppuw7bbbYv/998eECRMwduxYtLS0oLe3F3PnzsXUqVPx5JNPYtasWZnpAMD111+PrbfeOnd/yMwFK6qIlSi3cn1nYOCMxRllVT/6M6gdti16Vswoe+ijjz6K9959D9t/avsByAjDMAyzrmFhbYZhGIZhGIZhGIZhGIZhGIZhGIZhGIZhGIZhGIZh+kVHR2XR7NUzHwPwi8HPDOU4JzhxbRiHrCxn2KTzQ7nfCQcd4+DlxLWDQ2K+kiSg1QmNGLUKxbWt24QEkZY2VcbpzErwEawAqpXAs16BJRivMrdbQfltF18gVjbOMyTfLZFEerrp6M1GIxJRTMiayItoA/DOXcKIZZvf1uELCAS04cW1Efy2cfV5skW1nQA3kXbQMw46hD6Kagfxk04bLKpdmZkzZ+Kggw7CzJkz+5zG0KFD8fDDD+PAAw8cwJwxzLqlKtEFoLxzWBln+yzhBcCI+7pEQ3GEQOgSZISffT6tELRSfqEGd6xztrQpaWFgZd+nUmrfSPM6qRF1la/7I6K1rhVSSfPehXEMlRDKvGmJIGEXtdD/KlmCEgSpJAQRlCpBUaRFkRUhgjLCFP4t6xyyYUSJjYMo4O8FoF/DDzz4S+y162fxj3/8o6preKKzEzvUtOO7TlQu3kfJk1BI1gpl/nE+ool9YdUM3342Vphe+B13HSXI1avw1gknYMy552DsOeeCCtW7sbz/64fw6g8vQU97u8tfmcfCnT/5sS6/gbsvInhX3oc71mC1TKd68RUXo1BT4/x/7VkEggDzLCnyQtu2T6e7nwQyislKWiEMK0fue2mu7wbt2G8FulXGzbPO/ukC8KWf3O+EV/xKLDHxbbd4i2kjfJfaP/n2txXYtv2tlMA2ZYgUJL5126FchUkKEoQi3Jam5rSQ4kgRuTIM62u5Xr6OX64mpet2j1L4RUc7frp6NdaUadsJwClNTTiveag7D2WcLe03TMaVXKXiJHOc9bz59OI91LKvl9TOdPtRWrXS94kB/+5IpJwS/sk5ZyUGyl96IGk+84yUsDaKRax57HE0n/7dPqe7dOnSfuYsn6gQYZfP7IJTzzoFh379UBSign+eXPtEprzD9z+lnkWGYRjm40Fvb2/FOEOHDl0HOekbUsrKkbB+XwPDMMz6xOLFi6v6m2O//fZbB7lhNiS23357XHbZZbjyyiurin/ppZfi0ksvxeGHH4499tgDEydOZLF3Zr2i33aePth4YuHB4F+4YGFMDBbxseDkuE7sHG58KDyhXzjTjuvqqJQefAwPq8b+bfVUM7Jg047lN8yfGfzMtM2HY+VZ9v0wDei/N+bOmVsxu/WjPpMISY60JguiirrRF+y8FpFRxjKYm4K0HSCdr+Rvcx2pOTXBdjB/5F8nNOCGU0egttDP8cIqiyo8S7q0VXxnxu2xd0mpnOOgdwoR4cZbbsRLr72obYZBojVUg1GNo6rL8AbONq3bYn77fJRUESTJiDsTiKSxt0KLloeLDhNBKkCQMlXNjFcrACBIa1CDhJ5FpCCh5wcplNAlO3HlpZdit/G749J/v0Qv0K7IL3hsjFOhnTYpru2w5rJQXDsga6y8L+Pny7uW409z/4gF7fNh5zrpx1iYRXztPKtQPNvae3SZmpheVFsIJ7itt8P5VRHuv/mXuO/m+1EsFtcqr0kaNt0To/e/EaJ+KHwBGeuqW1DYFk68DGPvE/0r8Y1Y0xMGkDWcpm5YGDnx/gjsqZR1jpxDPYm5dGEC5C/Ii02Hy+WqePwg3FsJ9ecnv5mPL+zYgrGjBmc+xSPPz8DkqXN9PmK3JbwHppSsmLupXz6vAkAUXK8w8xiteDYBiEzZk99nxbTdfDszN9JZ5fV97Vk8HUtf/ym65r8y4GVQM3RLbHbogyjUtwKuX2XvX8Yy3HZeYWxBC1t2ZepvqiIlLbjZLz9K7nPzWQkghQ+W9KC7V6GuJrhzVc47nDFjBmbMKC8cncdZZ52FM844o+r4732wDINi1XXi5Xn7kOoHVGdfJrROOBOLnju/bCylFG64/gb87I6fVZVdhmEYZv1CVDOG81GwYmknli/t/Kizkcv6mjcut77B5dY31vdyA7js+sr6mjcut77B5dY3uNz6Bpdb3+By6xvre7kBXHYMwzAMwzAMwzAMwzAMwzAMwzDMhsOnP/3pquJ1tb0xyDkJyZgyH3MWTYv1+eMqOUQknSFMWMJx00/2txJ31nFFBMdY2URhfguQk3qMtPOJ/Zgw7bwS6fjuU3D7gAJAESj8oABQwWwXzCcKtmsAKmR+upemBZJ3mLADCqKASBTMd4RIRCiICBFFKIgaE1aAIB0WiQgRIgiKfBiE2fbfEQlEFBkHsMgJZ0ckQCJbVNuWfKaoNiElqk3unthbleF0m/C8YFHtylx44YXYfvvt+yyqTUQ45phjsGTJEhbVZj4RWEfYinhfvoxEyqSf2ElBeNpR3OfJHRs6j1pPcwKUokQ6XkTXtaBCO7WSMoKcRCChHU7rCrWVr7kfdL/8CjonT4l9et/7Z1XHDq0fBiigpCQUJJSSUFJpcXEFyJKEVBIKWmxcKSskrstGKgUJKzIM/UspJ2YhjYOGLTcpVbAVCOYqn6YQAn/+65/ROry16jK4dtVK/KGrK1EDskQ40r8pEcH6ikvEqwRl/M5yC3bvzkRcEfymYhGzr7serxywPxY/+XuoCsJ5bS+9iD8c/jW8dM7ZKLW3x1x4w+8wXOTsF4j3xASCJ4eAtlIJj61Zk8rDnvvsiQMO2t/0CXQPLezbWcdf7fBvysDWCUA78ktfbl7APhSmMPGVrotEgJLBAjBko6v0x6ZrLsSdw310mi6WrZu27pnz2jqMID0FpZ8D5ePE82Grv71WX7/9s2FO6QT94a7JiXwnhEGS7VZSFKSpKS2s/fAav8BPsn4mSbsxl2+f7d7pvT04uG0xrlu1qqyodgMR7hg+Ahc0D0XQ20fY80zWWf+c6ZLPevaynqvwWHuGWN2G161JXg/B/1mU3BeiABTb2lJCA0kR7ax+cbKU1qZHvL65udXusgtEhohn90sv9yvdxYsX9+v4JCIS2HGXHfHjW/8b/1z8Hh579nf42hFfc4scOcI/icOwSjdpw/qzhmEY5mNHNcLaw4YNWwc56RtrMvrjWTQ3Nw9yThiGYT4Z3HLLLVXFO+usswY5J8yGyBVXXIGDDjporY557LHH8MMf/hDDhg3DHnvsgQ8//HCQcscwa0+/7Txlxl2S9uowPJVG0sYTLHadlT9K/JfaF1swO4hpbQbks95Xc3d4vE8vkS+7MzF+FebbxzX7FWL5T9n3Ezb+KU9PQalUqpjflu2+kch9OQZxFDMm7JlxSju+NyCi2t5OoQf+jU0MCl/bsxE3f3fkoItqZwnMJ0PyRLWTNgeVU3bueGtbMfH32u2zGFk/AiVZREmWUJJFjGocbeaZMJWoETUYO3QspCxChv8p+ylpm5JUKEF6+5SytljA3lBFWjfe2tmssDSIjLFDwYpMj9xkJG649gbsvsseeOyxxxGzYYX2sNzKV6a+DOCj3VPqwUsf/hWPvPNrLGxfqEWxjYC2E8WOhBHE1vOihAjiUAFC6LlTBIIw860Kwsy5EpHeLwSEnnmF6a+9jW/seRR+ccPd/RLVLjSMwGaH3I1NDrkbon4oKGWJJTgx4lRbHsaFtytmfGsy3gMW0y4hfCZV3ovV26zcezFs72JtaPL4uPUw/fIOXyzJtDNy484RHGPq9JpuibNvn4We4sC/R2bMX4kf3v2SKYMIVpw9bUU3FkXyotr+LR0BFOnj3NwQ29cwcxlJACoClPDboYC6vV3C/LD7SQAUof2fv8eHT5488KLaFGHj/W7EmKOeQaF+OJJW2rDX4K6bIv1t58LYOYdBHylWzx1pS63/TtanIFZSLN6JevskShKYsaA755jB4cILL8TNN99c9bmkUpgxfzlS15k6XMW+0mS+tPPp52PTsv0RKAzZuGK8++67D/M/nN+/kzEMwzAfCYVwFbL1ifffXQpSQOu/bP5RZyWT2e8sXS/zxuXWN7jc+sb6Xm4Al11f4XLrG1xufYPLrW9wufUNLre+weXWd7jsGIZhGIZhGIZhGIZhGIZhGIZhmA2FnXfeuap4S1+7HgvjwLgAACAASURBVJsdfH8Qku9MMDBkpE8EpwZIym3mHxumkfU7dDw0Dp1KO3UpSHO+5NHG4UIZB04SICtMSAKABCnhxepIAhBmSxpHIWmcOBQUSRNPaRFH5xSkj9M7pXMZsdnV5/POkuSuI07PkvdSYTvtuiMKVDB+I9oxRDhHXu3Q5raNU44O07/1PgEhjFAljIMYaTeyMK6OHxnnuWxRbbJi21mi2tY1JnDYDZ0zWFS7//z973/HIYcc0i+xg5EjR+Lxxx/H5z73uQHMGcOsHziR3EoknOLjiSD3lZkU0lbwbZV1gA+PD/Njf8fySDDvmiAzZB2RvWiwfeeBlHN0lopQEw2esPaa/3kCy844MxXe8r2zUXPxRRWPjyhCY+0QdPR2QCoFQQpaYJsgUYJd5EIqBaEUJBlBYNKO3yrSDt+KAAWhuxTu1erfpUqREVHW94ZMh4OEcH6ZFqWAhsZ6/OXlv2DCjhPQ09NT8ToUgDOXLcPkUaOwVaGQEAqO14XkcZSMGdz2ZJwQv1/XOBtXACgF6SVdjXUfQEEoYM1772HaqaeisPFojDjwILRMmID6TTYFoghdixdjxbS3MP+ZZ7Bq5gwoKIjgHMnryctjeH1WVFsEv2F/myp8z+oOFDOez0uuvBhC6D6aEPpeC9Jp2epvS0P/b2qA1MIUgqz+RVzwQQV+t7ru2X3e8d9eiTIO40F3MvW8VyJseyj23OtCkIHodRiu82fqtBMyMPmyHUkilyYS+XJtkMu/qTlBe2PFT8I82nhh/m2fasSIEZnX+E5vL8bV1MBmNVXHXdpZ4ZTYG+fZrm6cs3wpOsu04QLA1xsbceXQVhRMSrbe2t/6TPrM8b8o0unmPYNZkEs1uO7EhYcu3ATE2p+sqw//ZuldtDgWMVtEW6XCR/7qAUCWzPn61icmIqye9FN0Tp4SC68ZPx6t11wVC8sSvh4whEBhqy3R88abseDi++/3K9kPPvigX8cDAAnCtuO2xTHfOgbf/M5xqCnUGOENI1jhGh37Pqqubrnnri+3LvZ+Wz99FhmGYT6JVCOWtD4La69evbqqeEKIypEYhmEYPProoxXj1NXVYZ999lkHuWE2RCZPnmzG09bOBqyUwtSpU7H11ltj8uTJ2G+//QYphwyz9qyVnaefNp7MsGCAL2bjCcZcASTsPD6d2GJ5SRu4Ha9W6XE+H7FvczoofjIzrJxxjozxx1ReAhsXVDwdig+ix9K49957q8ppy3ZHpBPIZDDnt+Sc3toNgntVnuTIeNZouZ8nYm0AdknPr+zegJ98Z0SfRdWrJW5TqBwnjBgT09Y/dB0LLtfZSK0xjAAllU9XKQxrGI4iJBZ3LEStqMNGjRsN1OVtEGzZshVmr3gfRdkLCQAKekaPEBAESJS0wK8CFEkoqcWjdbU0N0vpeVVk5kIp8vOtSFkriIBQEgoCW2yzBQBg9uzZOOGYE7DHXnvgP/7zP7D/AfvrahAYPhT5thKA329+2HYvNiYetONZ9o+ssJCiLGL6kmn426LX0F3qNnY+M2vJtl1mPhUh0lrDiM+PImHmVSGYPwUvuh1B+GNIYM3qNbji9Cvxxotv5uarGkhEaN3lNAzb7QxowWEExuTQYpu0f1JgpI0VYN6Z9O7AUB2ft2WfW/fAw4lre8NlPEUSCWNXaKyAr2+pY5MW8sptvK0z6ZYrtJSrRHI2rsD0OZ246BezcONpW1c8V7Ws7OjBydf/Hzq6ikDMwi6Dc/slK2KLSRNBi2TDv2rICmjrWggzN0+B4AS5KdJ2YjJi3cLaka1YNJln2ylto7hyNpb85Rq41an7DYGiGtRttBNG73M1CsO2duFxlK4jsUODehrcq9icQhJhwxGkHaZPie/cnGacX8UeGcs/5nVhxzH1mX2mXXbZBffeey8mTZqEV17pnzj5mDFjcMstt+BrX/vaWh03a8EKdPUUg7JKlkm4RX5uaaWOhSvnvnZAKtwDUYvWnU9H24v/WTZeb28vbrrpJvz4Jz9em+QZhmGY9YDCR50BhmEYhmEYhmEYhmEYhmEYhmEYhmEYhmEYhmEYhmE+3nzlK1/ByJEjsWTJkrLxOuY8A9mzCqK2JQitzjGl72SkHxPX9pv5xyYdJMr9ts5Wgbh2zF0gcP6jCFooW0ELZdvUBLRIqfQOJ1AgklBKBA5m2nmJnFOMhCIrdmmlEK3DUeg4o3T6sWvNlh0sti+C7FqZKpnxE8YjEpFzkiBYRycrmk1O6NpuW8cvEtbxyzjAEYwwdlyA26blxLMhjDMZnFOZvp0sqv1RIaXEd7/7Xdx1111rLZBgISKccsopuP3221kgiflEU7XoAhBvh7LVTs0uvyGQLbYbE19IpElEkEov1KCkBAkjqmud0d1biWBdGyUAGJFpk4gWkXaJKtSImuqucy3pfuVVLD/n3H6nM7RuKNp7VgPmPS1JS0MLaAdhpSRAIhDeVlBSQkVaDEY6IXFpHEWN6LbQAsL6OF22AgJKmXczCf92Dnxp7Ttj7JgxeOyJx/CVg79SVV0pQuHrbW34y+jRaHTtZ1Yd8HuyejZB1yWUUch0B81yNdZxnax0LDx017XvYQmF7oWL8OF992LuffdCKh3HfqygtnQ9HCvlkO7V5eXTns/2FnxPBIig+34CwIzeIp7r6kqV2deO+hp2mrCz6W4JQJHx1w4kxU1/g4xjvnaiNn0FacLIuYN7R2SltDB7cFHK1BknOg3rN+rOFgiiJJ1Sc4S2rXN+LMg6CCvjQx52hoMyNg7CyV4lrN+w1PlQ9u7bzjS5ZV9c3szpzHX1Q1wbhC996UuZbelBbYswfZPN0OQEwW3Z+DqTV3fLcV9HB65YuQLlXLt3qa3FpOHDsZEVGAjOK4NtnydbJ/PPHh5rt9M5T/dKE+76sefBfZOPm3Vev0+n0jPvA7cjdsZE/Ure89oJeuGlZF97bREj0yImorkJtbvu2qf0+go1t6TC5IoV/Upz9uzZfcsLEcZuOxaHH3cYvnnKcWhoaEBEESJh/s5TVi6GYs2F9fvPFLt2FcbXnDxR7P64s/fvYIZhGKYcUlYWoxk+fPg6yEnfaG5urireAw88gLPOOmuQc8MwDPPxRkqJd999t2K88ePHr4PcMBsyv/71r3H00Uf36dienh4ceOCBeOuttzBu3LgBzhnD9J1+L6JaZlAyT1xbJxfYeAL7DhAfw7GLfKpwsB/5Y3OZItthXsO89HU6R0LYNCsnyfzl5deNVSXGJsuJagPAX/7yl4rZLDSOBkQtKg9eDeK8FpVTQArwhhzk1MGsuR72d1jxkt9hPP35/I71uPbkkQMjql2muPJEtasp4bSAPLzdxSTiRLWDeNYkom2c3vo0omEESqUihtQ2bjDzPAaKSETYYuhYzFj+HkjpuTpSKAhVgqQIAgolZcShAW13tbY0Y3RSys7RsRLagCIJoQBJMP/ouALAVtttFcvDqy+/ikO/fCh22303nH3O2TjiyCNQUyjE2p/YAgMq3jSFz1bWgpPVimuv6V2Dt5dOw9tLpqOrqG2PXhjctluJ+VOCgrlTupzsty4LoRfTtOLaFCEiPW9KiAhEhAduegAPTvp1VYuulaNhsz0xev8bzHw+cg+MF0W25WUtURnbtr2KlY09Pmm1ihMuCu6NqkF6OXZSIG2/giBv74w1KmvbhgcWt2CennL5ULrxgZ2dl4hvBMdJBfP3DE+8sgIbDZ2HHx6zxVrmKc2a7iJO+skfMXPBKsTLWQGI0nZGYzDUgtk2jHRcIm0XJ2Es9sLsM+LZpmbq+ZAAKHJljlCAW9lj3FMNAFj85yugZG//Lpgi1I/eFaM+/1+oHbYNAFP24a1K9qnyRLUlgMjaMv2/+qefexgExuOk6nV2HRN2/qjrrwTPTEb/cPrcLhy1T/azUlNTg5NOOgknnXQSZsyYgccffxxTpkzBX//6V3R0dGQek2TPPffEqaeeihNPPBH19fVVHRPy5qy2+HXELiAso2QfJNnX6cs7N6uDXekQn5+hnz4eS1+/AbJ7VdlD7rj9Dvzgkh/oMfVB7P4xDMMwAwsLazMMwzAMwzAMwzAMwzAMwzAMwzAMwzAMwzAMwzAM0y+amppwySWX4IILLigbT8ledLW9icbNPp/YU8aLdEDISN+K+QW+N2snro0gHIk41rHRiGuTNM40YYoE7aEhADLfkCClw5VxXCEjvO3E6sg4+SllvEGsB6CXwAMUFEn32+bPyVKqeHj8O0730n9mhnes7MCCngVoamlGc3MzCrU12vXLON3EnMHsbwqdwrygthW/JtKOO8LFE+4YL8vthbOtQ0+1otpJBxcW1e4fL730Eg499NCKgvrl2HTTTfH0009j5513HsCcMcz6Syh0UJG8KGV88qwIbrjTCdna9t82hUbtOBS3dfFTIrfG99NsEAiKvHgnKTKC0tqBWiQdEweA4qxZWPqdk6F6evqdVnNtC6RSICoBKgJBgiiCgoJUumCEKgFEkFKChIAS8CLkhEBg22xDh9kFLpRJxwou+/um4AS2Qx9fU8j7fvEL+Mn1P8GF519Y1bWsVhKHLmnDs6NGx95Y8TqQ707oYgbaAnZTIXRzjb9FVaK2WSFsK4Vg4/rfBDKC5LZ2mNLUItdBfbbpWFHusGaHy5WE15V2XyUtoB2eH0CUiH/nqvZUmdTW1uKCfz9PH6dMP4ZsCvoeC1PnnSO0smUC0+8wvS4nBKCgjNi2gBUJMH0z00eUtk9HcOEqENKw7uvJ9oPCG5REKefXDYR9FPu8+zaJQIByDYPvXyYFtk1cAnQeTb+UjKOyyhXXtkLjfRTXhsKWW26JU049BT+/8+epSz192VLcPXwEataiHxZ/UuKN6y87OnD5ynzh5BFC4LrWVny+rt6J0ieb5TAn9llKus7bspTubqSPTbtzE5K3Pc+FOPZNabfmME9w+fLp97w/y9ePsI+cdPh2x/v7nhTe7ou49nrjp1zMcPIvlfqV5IwZM6qOS0TYZMwm+PKRB+Obpx+HpiFNKFDBiGnnHZT4DgiFQ/IEtBmGYZiPF9UIa48YMWId5KRvNDU1oaamBr295YV1Hn74YRbWZhiGqcDkyZOrEtU79thj10FumA2Zo446Cvvuuy/+9Kc/9en4YrGIY489Fm+88cYA54xh+kef7DzJwb6cQ1NC2kF4uQVUnRgpEvaeMI/mvOE5UkKxZdWz+zB+lDNomTVOWG7sMCWoTUF4ODCbYePv6urCwoULK2a1YZPPZmQ4ySCOVqrAeJJ1ymAsLz9S1u+sCpeYH6LsKLHCjlvU4JbvjkS0ga2FrZTCqCGj0VTbtM7OWSwWMWXKlNQ9/dznPlf1wlgffPDBoL0nd9xxR2y11VZVxd2yZSu8v3wGJKS245UACIKQJUhh5GSVNItEG2tJYLQgIr0QrLGpAQJ2kVqChDALQ0ulRWm33XGbzHy8NvU1fPvEb+OiCy7Ccd88Fsd+81hM2PUzA1IeeZRUCfNWzcU/l7+HeavmGjuzMjOb4ASe/TLA3n4ihJnRpMy8KOHnTgllhbeFE9cmkBPVJhKY9sp0XH32NVi+ZHm/riFqGIlR+1+LhtGfAciKKIcfxLeVnxcGQNs5U0rllaxWWRh7ZGC4Jjv/ywfBC2z7oxzGDu/eDaHROuN86e0sK1qAO3XyPRtaxZOW8jCzpOcWmH13/e8iFEsS/3Hc2D4vZrCivQffvv45vDZjSaye+fd8Ij8UiKU7wWwAEP6+CjMnzwhlg7TQNpQR2ga5dPScSH1dWohaP+NamNvnp3fpe/jgf04EVI5tjQRI1IBEpD9RLSiqAxXqQVEDRE09RP1o1I/eDUM/fTREoSF2e2J2UIrXmdDCqi/V/JYK5OxsYV+LjP0+q45k3ajk/U7uNftcdQi2KQhT0iXz1uzuzLSSbLvttrjgggtwwQUXoFgs4p133sH06dMxe/ZstLW1ob29HVJKNDU1YeONN8anPvUp7L333hg1alRV6efxxoxF+rrcXIiwXNL13m/7dj/E3SMFf38qUm4WTP5+UTMEw3Y8Bcte/39lU29vb8ftP7sdl1x6SZX5YRiGYdYHWFibYRiGYRiGYRiGYRiGYRiGYRiGYRiGYRiGYRiGYZh+c8YZZ1QU1gaA7iXTMoS1gbJepAMCObFCF2LF/ADrP7IW4tpIbGft0wlrZxMjhu3cARS8ZGTwTRJQAuTk9SKApHYkc2eQ2QLbEEYQMXQe0vu9YJ4KshoXL/Qb/ndv27tZBYKj94uLLtTV1aGppQktQ1swbqdxOOSIQ7Dvl76AmpraQEAbyBLU1oKVwjiXkRHW1k47Rl5bXxN54WxhRbWd2GVlUe2YSDaLaveZYrGIE044AQ8//HB1TuMZCCFw/vnn49prrx3g3DHMx4OkgGwuZQRzlVO6znLpI2QKLxhRBCvWa78JMGLRJl74voy95oyAtrTSx2a3sI6jCjWirvJ1rSVy6VIsOf5EyBX5IrdrgxbWNotZiBIiFIxotikHkBZ9lgpkBbWVfRPod60iAMounmF8KyHMK1S/0+19FsKKmOrOhr03TuxCUKi6izMnnom3pr2F+35xX1XXM6dYxKlLl+IuJ5SXLZaQ5dLrvglOPD1PdiHpepjnKmx7NaFrqf2txZcJwpSCE9mmtLi2dSu2PRvp4vtjk1dq3/bxj+knmDjC1PlXunswrTct1P6t07+FzcdsFhwdloQuJxJWRFs7eAvTiVSk640KLxwK0vQzrUO40jLazpFWBX0zJ6oN28cjoGTFUKwjuclVsPiK9/W1zsLKf7n4No7yTqvKiFrDJmPEs4mCLqF1tPZy6l5sOXB0J2ixcdOvsm2OdzA37R/6KK6tFK760VX43W9/h2XLlsXu2/PdXThr+TLcNnyEE1Cv4P6eE074R28vrly1MiO25uQhzfj3oS2QrnyBUHMmlLX0TWlcvDqr3Q6J65bkOWLHm+pkrPDZBCG4x9npKLflw7tm/jO4fzpGbPGE2EkSiSboj7j2R93DLmUsJCNamvuV5ttvv10xzqjNRmG/r30Rx55+DIYOHYpIRCiIQuzvWndfg5vt3jMwzyQS4tnVFqhZPIByKq+7p3kPGMMwDLPOqObvy5EjR66DnPSdbbbZBu+8807ZOH/729/WUW4YhmE+vtx+++1VxTvttNMGOScMAzz77LPYaaedKr7j83jzzTfxxhtvYMKECQOcM4bpP1XbeYD0AFfS/pJMO8/GE4YFA/fheHHWb7udTC+exfyxOwXVpwG6smLZVSSYJ6jt9uXY0MK0H3rwoaru09Bxx1WMM6hkFUfi+vovqp1h6QlEtTdqEbjtzI3QUDtAo7F9GC9MHhKfw4LUc6ScHaRCHVV2MVRvWFUuTKddW6gZlIWDs7OjcPbZZ+NnP/tZat/zzz+PffbZp6p0nnvuOZx44okDnT0AwC233IKJEydWFbc2qsXGTZvgg/Z5IKk1eaUR2RVSapsRaRuqhIQwv4UClCATBwBI2+BMXSXYBY0lQFrCVyqgubkZJAhKZleyxYsX46Ybb8ZNN96MsWPH4pCvHoL9D9gf++yzT1y03KxA6drLrEfIbfo2cmX3SizomI/5qz/E/PYP0VsytkYiX4esULi1LcLbFUlQMDdKCxPbuVFEMDOk9JwpAQFBBIFIf5NAx8o1+K+zrsJbL79V1f3Jg0QBrRP+DcMm/BtgBZSTcWKWXsAbC8Lt5AsubzvrIfXlk8gcAHeLNDZ7KjgyOT9LiHRTlzmHK7Q0Z+UpJ9zabU374ScZWptyuLxucO3WfurCbHyBe/+wGHMWd+L6U7dFa9PaSUFOn7MCp9/0AmYtWqWvxxorVSCqTaFFPbCkx+6dXa7aimibbaXrBcWuxQpze5FtW1/9e8seB8jO5Vj4/JXonPd87nVsctBtGDLmi0F+bKFVUZdit0vPIQzbele3kvVBQYtqx4zJth0IyjJ5vtSJy783YnU7uep6Kllfd/4xrws9RYXaQvXv5EKhgPHjx2P8+PFVH9NXpv5zIez8gTiU8UlGSYd5E2f8HvuFn7OXZUn/yiDjfK07nYzlb/4UqlRewPzmm2/Gueedi4b6hrLxGIZhmPUHFtZmGIZhGIZhGIZhGIZhGIZhGIZhGIZhGIZhGIZhGKbfNDQ0YNy4cRWdo7uW/L3M3gpepP2FYh4VJihwLlWB30tm3rIcEMPtRP6d04WRTiQBpSS8A0Agrm2dWbT6GbS4NgBIHccKILpj9D4nsO2ODZw3lHT5oVieFazYdngVcQ8kTfeSbGHtJN3d3ehu68bStqWYNWMWnn70aQxtHYovH/ZlHH70Ydh1r10hokgLk1IgqA2/TWRktJ3otRHVJiO2bZ3L4ONXI6odc/IBwKLafeeZZ57B0UcfjZUr88UmK7HNNttgypQp2GabbQYwZwzz8WOtRReAtEdY6rXmA7SbsUxEt629ikdX0OLOiDsGWyFOJaV+07jXm827iakUlCIoSC34OYCori4s+c4pKM6ZM2BpNtc2QyqJiCIoCUgqIRIFSPPOtn0BZRa50EUkoAW3FaCUdsqEfQdrSlJBUAlC6Pc0KQUI4crUlZnQ57Hlp6BA0goT6/f5bbfdhnenv4uXX365qmv6U3cXfrxqFS5uaSkbL+zNZO43EZI1M4wf9h4oETN0GTbutwh7PsKVmhXOJkQmjaS4tnU8tu6+EXztTvpEhy6rFMS1vSkrtGy1N5RS+Pnq1anrHzZ8GE4/7zTt7GsW8FDGUV1BGQd373CrKHzqFAK9eyfGQML0WZR5jswRZNKNhAAkQUTC5V9BQSoFBYmiLEERjBS3PU9+n8O3K0FfRgXHwtY1KxYAJ6St/V/1nbHC2RQ8+67UA5VdcjfCPhNxMfJ4fzMQ0w6ei7UR1x4xcgRuu+02HHPMMalrn9LViXOWL8MNw1pRG4iFJ92ss+q3DetWCt9bvgy9Ge1zLREeGDESu9fW+npt/3YInp30XwtxN/o8V/1yb4SYBkCZ63F/zwRx8rqoSY0IxO6c/u6ZOw/F9tUoNDebv0X8/XF93zAjFPx9FbyP/Hk+fuLaqrMTxVmzU+HRZpv3Oc0VK1Zg7ty5mfuGjx6Of/ny3jjqjKPQOrzViWn7RRmg6x3C58SGISWalId9/j+6kmUYhmEGivb29qrijRo1apBz0j8OPvjgiuPKq1evxrx587DFFluso1wxDMN8/HjhhRcqxtl4443RUmEMiWEGgkKhgOnTp2PXXXfFm2++2ac0Jk2ahDvvvHOAc8YwA0O/xLWBDBtPuCtbXFsnlbDpp2w38TkQdsyuXF6TY3h5+/rDWtvcVWLb/laID4BaVCIuCA8+9GAVJ4wwZMwBVeVtcMi4L4nrq1zPkqO9ycql0tuBqHZBADf920iMHhZhXZCep2J/qcw4YcSYmLb+kTFOH86f0R8rwqzMtcdHVxVqotqBubgquO666zJFtT/OjG3ZEnNXztGi2lIvtC6tqLaxD0pEiIytVQhoI5uUUIIAZWyOzr7h5/soEEhCi2wbI25tbQ26u9KL5yaZM2cObpt0G26bdBuICFtvvTV2mbALxu0wDttssw3+9fAvob62ATVRDQpUcParkiyiu9iNzlIn1vR2YFXXSqzsWYmla5aiq9SF8CElCux77lkVOv/GHudmLZEuDXL/CWcbIwBC2W0rqE1+Pwncf9MDeOS236BUKvXrfjVstidG7XctRG2LKWs738paeMPGNW6VcntiwszJ7+RvVBGOIA/e4OoXCvc2KWcnDZW3YwsPm7yKcBHhkKzlm5GzjXiYewWb96wzDiet6eZaknZbImNPNuciwnN/X4WDL3sDFx81Bl/fe1SuXc/S3lXET594B7c/9S56iyVQYHm0IvUh8S0rGi38NqyYNkxaNp6dexe5b/1Ma1FtL9JthLiFfUfrY2VPJz588jT0rpyVey1DtjwQQ8bsF5SPuYjYiq9WxDtZlsE9DPoHbi4gEumE/YtYVQ3uU1I8PmbhzbI853Xm/PyAWLpWdD/3Huv0eooKb87qxB7bNeZF/Mjo6ili2qw2pJ/3oFwyBbeTv/0xsXmdwdwDPyHDPlP20KwCpDL74vGihpFoGXccVk6/p2zMtsVtuPeee3H66adXSJNhGIZZX2BhbYZhGIZhGIZhGIZhGIZhGIZhGIZhGIZhGIZhGIZhBoTzzz8fp512Wtk43WWFtS1lvEj7DTnnulioFfSz/haZp89ymEjmN+XBan4aocFccW0b3/5WACS0wLZx7LMOWUqa/ZHZI41PgU5XxRw+VHB+m0fripaW00tSaN4UWNQ3Z/eVy1fioXsewkP3PITNx2yOw486DIcffTi2H7cdrBOJE8umwOHMCW0LQFl3HL3POo5ZRwxCeVHtpNMXi2r3ja6uLhx55JF48skn+5xGFEW4/PLLcdlllw1gzhjm401M2CAk7xWYIRQQrhlRVmQhaOsI5Jw8nY+h8+nzgtyh6K1+v5hI9j1qndfNvwQaWGFtKbHse+ei57XXBi5NAHVRHWpFDXplEZFxEpVKIhIAVKSFxAVBCu08SoC5VmmElAWU0k75WmhbQgjvaKp9eH2Hwvp+at/psMz0L+f8m/AHfeb/nsG4bcdhwfwFVV3Xne2rsUNNDQ5taECyvxK6x/ozJ3o2QV1K9nSyXIhN7l1/wp6jhLgbadz9lCBC9WnoXowwAVZcm6AFub2weVLiIJ03Cj72bljXXkD78trtJzu78GEx7XQ+8aKzMGzYMN0fNJ0JYR4yImF8NpV+XkgY8QUCKS3CTqRF5r1PJwFSgQQQRTUoCO2YH4ko1hdJ9UuCgrb7SrKEouxFURXRU+pBr+xN9Vdj3REnoBKIEITlZfdDQIWCK1bg2pa9sv0r5a7R5szdeeuLrChwIDfnCES0fdYqi2vrZO0Z4sd/48hv4LrrrsP3v//91D18onMNlskS7hg+EkPIX3PSXTfZzNqws8rHoAAAIABJREFUq1atxIxibypdAHh2o1HYolBwotoxv14Efr32OmMlnv6LIdzOyqMMwvLcj5PPgztjkMH4XwDx4/xfHjpFGewnAEpKdE57G82f3ROug23fORkC21l969T9dzVy7frPZf3MB5GuP/4fUCymwmt33qnPaU6dOjX27h86Yij2+NfdccQZX8fIUSMQiQIiEtn3neAedpVVKFRdOX2y/3phGIbZsGhra6sq3rBhwwY5J/3jzDPPxI033lgx3u23344f/ehH6yBHDMMwHz8WLVqEZcuWVYy33377rYPcMIxGCIHXX38dBx10EJ599tm1Pr7SwhsM81HT70VUy0yLSAlpB+GxMJtGMK4djt2lxvGQYZfKOG/2JZS/1r6KcMfEtFUiLLlfnyh93gx7/2tTK9uXapq3QNqCsq7IKM/ENebfq7yR3ywLTzhwba0uyu373leHYbdt69Yy72Wo8pGI25vKHGTHut08GJj6DmfHsPHSz4ada+MjhwvnKgBCRM5eONg88sgjuOiii9bJudYlrfXDMaS2CWt62gFtGtML2EJAkYRSAhASJWjxaL3wsbYQkrGrWnupsxfZ9gwAhAIpAYUSQEBDY2NVwtohSinMnDkTM2fOBAB86+IT0bSgEUpJSLO8rVLSLUqpYOucrytQSi+wHNhJXFutlJm7BGss1ovvugqoh/aJrJAxQQhhbJd2PpQwvwkRhDle4O1X3saPz70Wy5csX/ubExA1bITR+/836kZNANxiwsnli/XHt+cittc3Tgge4jwLTrJtTVu9Mt8bWU2jXRCYgvY+y0DmJk/E61M6DzknyiRIk1yDFNhfQ1sgQYVLTwd2M1J2AWa/X9tpFdpWFvH9n8/ALU/MxVH7jML+u4zA9ps1Gjs10NVTwpuzVuDpVxfgt8/Pwco13S5PJPTcBZg5j/kdDvsVimqbOkkAEMGJrMOIbStbF0y9hZn3CDKG0UBgG+SPVworp/+yrKh2VNeCTQ64PsibTSO8wWHbTD6us3ICdp4lCdP42HoS3vewHyHCPoXy9Sa1sHWWlTbPcps8Mrwmd7KMKpe0Hvv3+MvvdqyXwtqvvrcQxZLNZ1AeGUXi24xEuVFwTHK+ZcWu5MBYOIfvcgZWvn0/oMovVHD99dfj1FNPRaHAUq0MwzAfB7i1ZhiGYRiGYRiGYRiGYRiGYRiGYRiGYRiGYRiGYRhmQPjMZz5TMU73sn9AFjshCg0VYpbxIu0v1oEiOTffOtQoHyU/X8n8JZ0d4LezxLWtcwYIZBxm0qcT2inHOsEaZy4nvq2sBJ6Vo9R50IKHyqQZeBSGTpMJUdQ8Rv7LJSitWYLO+a+WjVeJD+Z+gFuvn4Rbr5+E8buMxzeO/Qa+depJqK+vd85PVrhVGEcZgna4d845gItDVYpqx0SyWVS7T/zmN7/Bt7/9bXR0dPQ5jfHjx+OZZ57BJptsMoA5Y5hPDrkC23kkfVPznEfd7oTIQlaYcyiP58cJ3DqBbR05mVfbZhZo4FwUVl59DToTgv6FrbaCWrMGpUWL+pV2Y00TVnWvgIKEVAICCkoqKDIfKC2eLSUQRYHDdFhQ5p7Z92n4PgmEZsuSdS9N0RYKBbz0ykvYYfsdsGbNmqqu6/vLl2HrwijsWFOTSjB0b1R53+S6HjGyejnhJYRxBAgSKhDs9e65El7IVwSpJsW1oRA7PhT9JbcVL774W9+693p/TOvy2ykV7m9Pv9PGbj0Gx5/8TdiYREGfAWScnQFSwj0/Oo9OHloLA5jtgohQI2pQKNSgQBGsUHWyb1JOVDu8wEhEXri+Rjv3d5W60VXqQnexy9RZxG6e7tvG0yFoQQDrri2hApFtciLbOp4X2A77ssqlo++GMmnYvpjyGXDi2lZ4IBQY0JecLa5t+3a2rUmKM5973rlYuGghrrv2utS9/Et3Ny5asQy3to7IrCu2iJP1/A9dXbi/oz2VngDw1KjR2KJQyPwrIEzfNhGh4Lw9XzJ+GB7W96z8JrHPVfhcy4zj8p7lsFwU0n+HBC0dOl57DS2f3csc4N8c4fsBsP327Iwn719eWCWq/etQdXeDogjor5OzlFg9aVLmrvr9vtjnZF988UU0tTZhwhd3wWGnHYpRW4xGBIFIWIEAX+8B/65x9cM+V2tTfGTTzX4/uUeVYRiG+dixZMmSinGsWNP6zHbbbYfGxsaKf/s88cQTLKzNMAyTw6233lpVvIkTJw5yTv4/e+cdqEdR7v/vM/uenpz0E0roPRTpTQQUBAUC13INqIgIiEoTuMT2E6SIIuJFwEu9dAUVCS2AIOgFqQIBQigRVEAMIcnJST31nfn9MWVnZvetpyTg8znZvO/OTtvZ2dl599nnuwwTIoTAgw8+iF//+tc44YQTsHjx4prSMsyazhpl4zH5lBXUpjrq7JU7lGQEs4GM7T24d64rUbZOdr2zsxNLllQWoW2bsk/V9R1acto+unFcm6i2TaiieF7coO/pbbts2oSvfqK9+moPknwB7bDemTiZe5nhfdP4xr1Lb+5n+3YG5bYSoCSgFBoLjYPZpap57LHHcOSRR45IWauDdUdNwauLXwZBQSgFIRIokpCSoIREIrURUlkrogIgjG3LCPtqk6s5oMbgIqytixSMRRdjxrejq7Or7rpOWmcSph19CKAAaQV1ldI2SjcsqfTevBFkJyOcrUgZm5DfF1OLpbVxAdDi2AQoI9prxbQBaPFsstY1/SyZcJ8CK5euxPkn/Ahznn6p7n3VdShg7A7HYcx2X4EVQXZiyVYMnNKd95+aMhcVpNaoMG4ar9KFjaLPnGtKnpGCwnjBtU3olyCbE70KI0clS2FeeE48FdZfwR9cfctdnD5tP1LW4m3rrfflzQW9uPC2N3HhbX9DIVEY25agKItYsrwXUhUBJXV5yophG0sfpaObaShnn/Wt+ClWVNvWNfHa2bOyCwEtbm3t5wls/yHSL2/WB8kKzhNABNnfg6VzbsxpX03T+C2w7rRfAqIRqah13Ga+tT+uf2zxNHn4/cX2D9sOLroz5nr52/M0yjNz/PKOq0/Uq/2HT6P5X5iDJ8ZuQh9/ZSVOPGRSThmrlz+/9La35u2QQs45GLaZax2/W7rjEGP7ljf+VJWumvkqoaF9A7RvciiWvT6zbMy//+3v+O53vouf/PQnNeTPMAzDrC5YWJthGIZhGIZhGIZhGIZhGIZhGIZhGIZhGIZhGIZhmCFhm222QZIkKBaLZeMtffl6jNvu61XkWMoRYQioIK5tfSuGTVwb1g8szUc7wBIA6Tm42EVLUZJz+tNOZ3pFmtIkQqlJu6ZcXGUdDZwSX+xYGe1p0oyO/X6C+fcej77F86KNQjsb1shLL7ykl+fn4LJrLtOOZEZe0zqiCSc0mQpq+9sJLKo93CxbtgzTpk3DI488UnceDQ0NuOiii3DSSScNYc0Y5oOLL3RQDvdyhjy/tNhp3M/bOgADRjjXuxZG/p6eVHDqgKgAacd9J6gqvTLhiYIOjhU33oTll18RhIlx4zDx5hux6EtfBgYtrN2Crp4lEFbwV2lBbQkJUgRJ+hPmWq0gARJQxqnapNJtQBIKCazAsjBOrE4y1jm1UuqM6c0BnAMw9HXauYQqYELHBDzw0APYZ699Ks6vAD1bOGLRQvzf5LUwLudY+K68sd+h6zHkVdmjmllPuo3crMR3L9UuoQRBSruGKk9QG4TEfFeU+kD7sg+2jfx9icsXfhil69bl97crV2GpzM5fZvxgBhoKTekMgoRz/tTr2iFXi09DC22TEZm2otsENCaNaCw0pSLYga9sNDcpdR6bBOXmGUQCLYUWtBRaoBolVg10Y2X/CvTLfpd/0LdcfkaAwM4llTR+xum+OMFspR2xyR3JVHQb3v/6pTGm0s5vnZyQgG0r2xipuLYdSkqIa0f7EQsxn3/++Vi8eDGuu/a6TPvM6u7G7o0rcWRbmwuLm9vvwwuLRczo6sxt65NGt2MLI6odp1XRup7jq9QfG+E5lld+Xj55xLN2P9/Ypdse4kp5+J+UEwYAK596GuqEr3s/a+zxU27dF0EP+q230yo6/jZsOMS1ex99FEt/+jOM+/GP0Lj9h2rK32f5Nf+LvhdezIQn666Lpj33rDvfDT+2Pv770J9CCAFBg7xuesIeflNa8XqGYRjmg081wpTvl/tX2223HZ588smycV58MXttZhiGYTS33357xThNTU3YcxC/ZxhmMEyfPh3Tp0/H888/jyuuuAJXXnllxTSjR48egZoxzNBQrY0HQPZmu/0skTwU7ywRFj4m4GznAHLv3Tk7UfRzoVax7WrI/U3i3djM2x6IL+qAMG1OOv9e4zXXXFNV3cZMPaqqeENLThtH+1m7qHYcpsK43rMqClpQuqWJ8OOjJgztfcQy3Sfsv/nhJdMqr59bA5Ixc9pyrWx25lQiQEkVhFoJWgWFBtGA4eavf/0rDjvsMPT29g57WV//+tcH/WKKbbfdtuY0646egpc750IoQAmlbcpKACQhVAJJUm8z98S1bcoaiiScuLaicDyj1O6kbU9FTJg4Hm++/lZd+0ZEOOG8r+l786QAqcW7JSmQElBWuBiASIQT9XayxUqBVDrmu7EU/piUfurdIrMf5Ox/AgQSCYTSO6gFtUmLhyvg5otvxu+unlmVfbgcrevuhon7ng/R2J7a+5yYNpAa9vy6+4vZj7QBo7j+ZxyWF553AfTq4m0udz/LmZ+CYU9BG+rN4KDSdi9/acsz2MZ4lj5SrgxtjyOv7vYJC68dfJuwUohfnUtGMN61GRGgBPoHili4tM+La88RCSWEfjAACiDzOuVcofd4LIgEtQkAEhM9FbLWz+YJkA0jYc5nMvZyLcpO7gQ1ccz33veeh+zPvjxPNLZhyrRb0ThuMyN8bdvI2/9M/4v3I+533jno4pk28I+NyEtbKSzeXr6vkH8F8mzjWWOsb+E131322rY++2/dWNUr0dq0Zr1o6E8vvI3c9vHGafLD/eNp47iX1OeMmcF6hIsW9w8PM2a77WUO2bgdTqworA0AV199NU48+USsv/76FeMyDMMwqxcW1mYYhmEYhmEYhmEYhmEYhmEYhmEYhmEYhmEYhmEYZkhobm7G1ltvXVHgZPnf7qlSWBuA73Qw1FQhru1Hy69XXD9/PXIMsg/2K4nAsSDI23ei8TFhxskgFdiGcXpSABLteOaLb0d11MmVl5dXsvKdHdIqJI2jsfaBv0D/8ndQaB4P0ToRotAMQEH290D1rYTsX47iqkVY9c6T6HnvefS8OztusAy/+/XtmLrNVJx02knO2ca6WFhnF0Gp0wWLao8c1157Lb7xjW8MyrFzt912w7333ovx48cPYc0Y5oNPXcIL5F018i6b1sfTjG9W9DVNQqHTuu/vZ3xOfdEF6YkSCyPYLY3TsKDBO/b1PPwwur73/4IwamjAhGv/F4UNNxx0/gDQ2tCqBbElGd9UhaKS+kpq24dg9k2CSOh9JLNunBrNldf48GsHTeu2T2TWlW5zJ1ChrOCpTivc5cS0pWl0e53ZYaftcc21V+Poo75S1b51K4VpC9/D/01eG4nJF0C+mACyMxerrUA5keOZhb3C+u7BaV46lhbTRvCpBcT1XER64toKhMTUVQKBwLbNWwVlZ2dNwqucdam0bsCLihK/W5V14t1x1x1wwMEH6Bd7kD8ngSewrp3atS9meqxJCQhBWlA7McLc3lzDOvvniWr74tHBTnnb0rYv46RLAm0NbWhraEPPQA+W9S1DX7E3k9abPbo5l51TWcFsLRruOb0qs89CuTmXssdcKbgXrVjRbigIle63dQT328yvV1Xi2t4Y5QsxCyFw5ZVXYuLEibjwJxdm2uW8ZV34aHMzpiSpcHHsO0sA+gEcuHABOnME17dsaMA3R7cHbWfTZY6DqZ+LSUjfg+O2Z9Pb73mvq8k7X+0nIT03Aj/iknXLTPNz8423LX/qaci+fojGRsCMcLaP2rgKyvVj/9jlNVQspl2XuLZfRgn658zBewcfgpZDDkH7id9AQ41CIKvuuBNLzz0vd9voE74BJPUJYhdVEX3tvfkHnGEYhmHqoLMz/+UgPkmd162R5rOf/WxFYW0AuPTSS/klbgzDMBFSSsybN69ivHpEEhlmqNl+++1xxRVX4Prrr69oh2ptbR2hWjHM0BC/lK4q/JuGFR6NyNhz8sL8m4DuMYWs7cmFZewA8cMTXlWr2C93v9snJ1mp+3u59wr9oJz753np7rjjjgo1BShpRPOk7SvGG1ry2tAceLMLwyeqbdf195MOHoMpE0deeiw6nAFBX84Rw9S2jPJPEOndVantDvreuQzCdDskojAkts1yLFq0CAcddFBVL8YaCi655BIUCiN/XEc3jkZb0oaV/SuBooTV/dUv45UQEAApKJL6JbyAecGuBJxF09idrC1LGMFh89CWtqkmGDN+TF11bGxqxP+74nv40Ie303WRChBaHFsoZepnnhfzepmCfkGztv2Yuqn0BdXwYuqN/jNM4fNMJLRwtgBpG6OxTWr7osCLj7+IC0+7CEs7l9a1j5akdRI69v0hmid/COkFhqDFkAFtPbV93z6LlS9enFpNoY23wRjsbctdt2HhCR0IENs4brWM3ciWrcLzOzXEmf7iHvQrd3HNt3xn4+ekdy83JjfmhBdgmya0ZKcvNifThwSAIuyxsV1KP1tghN1RBCCCXSIoQBCUlOaYpFb09JofWxVtE1obnrYRO5Ft0yfIPo/nhelwaz9O+wC5OCa+0vvR896cnPYGNjnqWVhhd2tL1fhl2nW//WPivmRCfKFmd9kj7wGCvHzyrLbVrvtbvGPt9dOM0TiTn2dM9j77BxT+PHcFDtixvWSZI817Xasw9x+LbSdFOD7E/c0cFzJhRNltueOFT6XteUnieWx8XqfbmyZsjbb1P4aVbz1cNsvly5fja1/9GmbdN+sD/awowzDMB4E163UUDMMwDMMwDMMwDMMwDMMwDMMwDMMwDMMwDMMwDMO8r9l1110rxume/wS651cWSUkZxofS8xw7ETpjWr+bnFjRZxxuv8cP7RvnFOQ5DcTfjHMBCZNOBGHOCctzZgEl0G5YAlry09sWx0XiFiKzwCxmHUiQtExEc8eHUGhfD6LQ6tKIhlFI2iajYeymaFlnD0zY5TSse/CN2OBz92P8TiejYcyGeQ3nuOv2u039dG0FaScdMutEZBzJUqFtFtUePhYtWoSdd94ZxxxzTN2i2s3Nzbjxxhvx5JNPsqg2w9QJWXHfHEJRWhcYZYBgnLPflefg6YKNA2YqvOs5oLr8CSSswIIy9YNxyoRz/kzE4N0T+l96CYuP/zoQCdyO+/nFaNp1l0Hnb2lOWgCpnbUlKdc2Csq8XENLO9vvUApKSbcdUICUOo6UUErCeUaal3P4cd2n1KUQPAFelZZfamrxuSM+h9NmnFb1/i0oFjF90XtRaLZPlXLf9H0482Y5vhuydZn0t/vh2dmOnZGYGQqlsxbhbUvgzVjM1EeYJQGQkF6I0jjCzAfIfCZBnsANK1aiL0eQ4rs//K7rv3buYZ3eyWTo/EMhnXQyQaCp0IjRjaPRlDTDimrHc5M8MqLaOdvSNq1+3tFcaEZHawcmtkxCQRSgIFFURUhISKUXZRa7LmVR92V4fdesu/+lFtC36W0P1nnZc0bviISOZwU73BbvPAs+nb+wOTfMi2/88yKYm3sNJoTAj370I3zyoE9m2qJXKdy8ckUm3Pow9wN4tq8Pm/7rn7mi2k1EuGXCJKRnty8kHfo3m9EgjWvG1vi9NeV+NYgS20nrOmjB8iiO1QYoNzWN3ZhLbbf74n9XAIqrVmLF03/xXjykO7c9Xja9PW72ezmRnVj8J16vhmrFibrvuQcLPnEQ3jvsU1j5q1sgK4iX9M/7KzpP+SY6Tzgxcy0CgIapU9H2hc/XXF/Lv5a/g4HiQBqQ2Y1q2yJ0zg/PkZzfK/maD44P6M8bhmGYfwuWLFlSMc77RVj7mGOOqSreOeecM8w1YRiGef9x3333YWBgoGK8ww8/fARqwzBDRzX9mmHWRAZlSy51I89tpsw947yw+MaftT35dfPD8rbbtHYpFd8tyH/2Iq+savYrvAGZ1iEvbcycOfminj6NYzerGCdbmToW91XlR0F4bzUfKxaL8MZw7rofJgLDib0Xu9k6Dfjyx9tz6lKmBao4/qX6Uz33gOM28e1q1r6Zto5y96z9tHafg3Yl250UGkRD7fWqge7ubhx66KF4/fXXg/CPfOQjw1ru6mLyqLW03ZSUFvw1NiYobWMqQjoxbRXc4zbHFASQMi+AhRP/d33J2PA22bKWc9fUbcpk3PDoddjpIzsgIYGEEgiRQJBAQgJCmDAICEr0dxIQSYJE6PWCSZdQAlKUxnHhBbMkSIRw24SXTlCCgkhQEAUktkxKsLJrJb7z+e/h/335zEGJapMoYNzOX8d6n7vLE9U2z5ZRAvd8GZEZk/IsWCINcmLAvpHKt5KVW4/Fnf1v/jlpLarpX6Yc3xgW2ztslVODlWd8zNpQQvz6lRunKIzrX0vtuqtz8DQGrHC83Q9fjNrtOYXP9dnn6HR4AnccST8HqOsgQMJ/ljB9BpCokIa58VjoZwDNop8L9J8b9EW1TVxTTvqZPpOory/2OkfBev/StzMtKBpavCb29znvWNjPWOSbgjT2SQTKjZc3J6EoXhwWx0VOuL89fP5Gr3gTF+VFzU0fl03B9odeWF6i7NXDA8/+HdKpu3v9PKw2KrddzrbcsSiOX0N+VTJu++pe3vjAAw/ghutuqKsMhmEYZuQY+dcLMQzDMAzDMAzDMAzDMAzDMAzDMAzDMAzDMAzDMAzzgeVTn/oUrrnmmorxFs++GFPWvrWGnCs5sQwCIqsqGgVT6qSn0mj59fIcIzL1jbfZzZ5Iowo2gAKpushZCNYJSDmHBO3LZB0KYRxZrMBn5MQRiRnWSpqX8APhO0YU2tfHuB2+hvE7fA09i1/Gir/eja6Xsg4GL899GQP9/WhqanLptV+n72iUutGm8pxeKIUhrkosql0TF198MWbMmIH+/v668/joRz+Ku+66C6NGjRrCmjHMvy/+dahCzOACpayDa4lLp1JKj3nRtc+Og1IrTqf+hsXUaRk2SwVAycApVNDgxNqK77yDRUceBbVqVRA+5lsz0HrYoYPKO6a50AxJUr/QQVkZYQkyV2BFnsAw6W0CwohrEyTFV2g9UdDxCURaUVcR9DVauIjmmNprWHphkpAgpWcBZC+xUs8TCMC5552DF2a/gIcefKiqfXyhrw/f61qCH44d54WGnaLU7MrOT6hE9/NnP+kepLMXoasOMp/+egKg6MIIwogR6yaiVBjBuMDq76lgcTDlsGHRpVnYPmnyEiC8PjCAB7u7M/vyycM+iR133gEAQVhxbTO3IjfPMoLKSjpxiIJoQHOhCYlzKs7OTXR/iuYblM5XAlFtgis7bOv65h3NhWasVVgbK/qWY0lPF6QspmWSESdQAFy/B6xsNCntYK0ACFKwgtKkFEBCH2c7jnjraUfXzrRSSdMiwoxLZPKwfcX7dO1g11UwBtp280W5bdsopTBz5kw0NzVn2uH5vr5M2D8GBnDR8mV4uKcbK8uMsZeMG48xQiCMkdYhxYrlR+eGPaamqUORjzgHv4QI/0RVUZzITzvOlxCdxzljvnuhAtJzNpZAWPLggxj94T3N5SY9JrobpdeIYJuCO455+Mcwbz3Y4RKUyz+m75ln0PfMM1hyxgw0bLkFGrbaCsk664BGjQJ6ejDwz3+i77nZGPj730vmQW1tGP+Ly0CF+t3x/r70b/l11qeN2RY6j6e/axCsx79tKlP7eBJUNf69XGt+H8yfUQzDMKudaoS1C4O4do0kY8eOxYQJE7C4woswFi1ahKuvvhrHHXfcCNWMYRhmzefKK6+sGIeIcPzxx49AbRimOqoRzZ47d+4I1IRhhofqbTyGvJt7ZZJTzr1Ke281ur2UyT++L5fJu157eBXJ8l42WTYP95hENvNS96f+/ve/Y+XKlRXrMmr9j1eMMzSE1pSAqrpI1iKThosy200c86BL+kgJ4Tv/OQ4FkX+fsi7qePQke588uoke35usogy9j/bFoJ7tFH6YcnEKYvh+L0spcdRRR+GJJ54IwnfffXf87//+LzbffPNhK3t10dHagb92vgYUCUoYi4oydlcjmK0gARJGnBWAVBAEQHn2Is8IIsxYKoytSkFh4803rLpO7ePacdy3jsEnph+oX5AqJUCAVBICEkSJqZu2ZJKxYcHYiZ05zZUOSKW0NjFCG336Ikz/jNT3/IXw7INKiwoLIaCKEjf+7GbcfvVMFIvF+hre0DplN0zc51yIxnZXrhXVtsZn8sSE/bYOT32V7ouLQOm2IIW/XvnE9Z/5slEISI1q2crYCPAORiausxcFRZoVY2yv7rrsPSRR2oruVRyIOq1LZ+2vuj2Nhdx/+JCEV4T0sjdWZkqgVNEEWgt7ApB9pkCZ/XIPIeixzT9knghyWoC1ZxPSfbVC17qvpOLfetHXYBtu45gXN4DM/tnjQ+hZ8Gym5RrHbgkn0u3sX4BSYVj4GXeG9JqXxrI7bIS9fZtqXhZ+YO6cpFz5WbKi2vZ4hMndHM3lHRVMBCgZbHro+WUoynWQ5F2vVwOznvqb+ZY30TQi7nH7RmOCf+T8sd48mODiE7xsStaogqUyM3fMxm5dZw+0rL0buuc/VS4nAMCxxx6LqVtPxW677VYxLsMwDLN6EJWjMAzDMAzDMAzDMAzDMAzDMAzDMAzDMAzDMAzDMAzDVMcnPvEJbLnllhXjrXzzAfQurtUZehgdBezD/Bm/hbTMjC+MDkXsBFD6e+QIYrwAyDqokAjihu4C0eLim8V5FAibY+roQkka3+4n6TIJdinzF8QL80jrkbi6BCKI42dqAAAgAElEQVTYJNA8cRtM3OO72Pjo2Zlm7+/rx2svv+baQZjyhKtf2g6+yJwTpaS0jVhUuz7efvttTJ06FaeeemrdotptbW2444478PDDD7OoNsMMMURUcezJiB7EiqhBhvFqNm87vkKp9NpnoimtNp1TnIIYxBgply/Hoi8dheJ77wXhbYdPx+iTTqw731I0F1q0I7dSkEo7qjrf1+BPQioJKSWKShonb2+7FSIg7XysCC5fnaFxl5XZ42TbUkIho2Bt6qVEWhYAzLx7JjbaeKOq9/M3q1bi5pUrolAqsxaFU77LqA2zkg1peBpTRKHkhfnusQKEhLSfpJ0/mBmHW2xYAkICuEVkPnUcnU65/BWAry1anDktCg0FnPGDMwCQ679abN1W3Z9faIdsAYHmQgtaCs1DLqqdmYdWOT8px6jG0Vhn9DpoaWgx/bmIotR9Wiq7FM0i3TkhlTTxFaTS54KCOV/M2GDDbe9WJj28c0OfJxJKej3ZvrgG4afFCrQHAjCmnYK5uSkHAJIkwQUXXJDZ/y5zflvu7+nGwQsX4O7uVWVFtT/R0oKPN7fYYiP8Oth179hmYqV+8nEufhcgFZ1vZizPOwdVFJgZ9pW3UNZvOXJbDuqSl03XrPuMQ75JY1+0oNLfSAoqPbbescuIFATaKNljXys1iRMZ+l99Datm3oHlv/gfLLvgJ1j280uw6ne3lxfVbmzEhGuuRsPmm9VcnqsrFN5cpsuw+g72M46Zd+13548TMHehUaTKUMaZfRCoEt8ZhmGYEWHp0qUV4zQ2No5ATYaGQw45pKp43/nOd4a5JgzDMO8vHnvssYpxJk+ezPfvmTWK5ubsS9Ji5s2bh//6r//CokWLRqBGDDP0VGPjKUlJQUgv/7y7l0S54aXyip8NCO4tDgVefi7/UmRuhJZuw3L3z6+66qqqqjZ266OrijdsRDaC2u512g4Sp/FvwCp3X1d5B3XPrZqw19SWuqpcD/5936rPhqhNXNuYe8/hiyyVsyvEeSjvfqoLg7VD0LAKa3/729/Gb3/72yBso402wp133omWlpFr/5FkUmuHFs8mbUsqSmnsS9IcB/0yYyntcbGv+tQ2kt7eHjzx8BN49IFH0b2qG8IcQ0HakCgACCGw6VbV36e/8Y834JAjDkYiEiSUhJ+igAIlECSQUAFCEBJRQEIFF09AIBFCp6ECBAkURIKEhLZLigTC5Wvi2rxFwXwmSJBAIDF5F5CQwAuPvYAv7P4l/PaK2wYlqp20TcLaB1+Jjv1/pkW1Ce5ZrlB+ODRMpM9kxReI1PoVfrErcXzf4qTKLGn+uhraAqyNXvZC4Z+v1sBlk0X5RPUKbfQ+2ecbQmLLXmzAzS3Qq5NnDae4ffw01vIdxndP2PnPAFprOgmQtUcjSfMhoY8feVZzd8ztNgESSRpmrOgUPG9orOnO5m2t8fZZRHOMkLi4of083SfA9ClSGFgxP9vKhSZA2DJhjnta17S97FMFpdo/bWNy7WQWe+jcHIqC+CUnQwrRtryrVam5CNmdD/OL+6+LU25yF4Z3rZJ4dG78rMfqYfGybjw29x23T9k+D/j7Rpn2jscMewz9fBDGVXFQTpv68SmvrEoQOva6AFTlfGDPPfbEgw88WEP+DMMwzEjCwtoMwzAMwzAMwzAMwzAMwzAMwzAMwzAMwzAMwzAMwwwZQgh861vfqipu5+yf11HCEAqA5WafdeakjPNDXJ/YqSbPGcD/7q2TH5MQiF87KUkE68HiHDE84WwXlhXJdkLbVpLSCW7736MF8Xpi8hBRGf4+2LhpvUWhDY3jt8g0+eznnjdC2ukCb69jRy4hhI5DaSwW1a6PH/zgB9hoo43wyiuv1J3HoYceis7OThx22GFDWDOGYWLiMaimESnn0uncQlU6zoaO7d7Y6tKq8NM53RKglOfwWBtqYACLjzse/a++FoQ37bUXxl7w4xLOcYOjKWnSAsJSmX23AsJGJFhJvSB01k8lrnUcQF/ulHP0TYWC02RZp32nlgsvjt1Ikbis8xtUSITA408/jvYx7VXv6zlLu/BEb28UWl1/cv6JOXFsmH+J9d0fgdA9OJwVhKLYTjibfHfhrMC2TpO+EiR+RYifdxoOXLx0ee7+HXnsF7Hhhhtoh3z7Ug/P0VZrSBtBBgIKogGtjW1oEAXPydM7X7ypXZ6odq74rJfAP8+HQlTbklCCjtbJmNAyCQrQ4tpIxbSteLYT2Yb5LtMw5QlsSyuCgDSdO1+c2HUorg2osuLarlnseYNQXNsXFNEvfiF3bCy77757Zt9f9V4a8mp/P05Z0llWUBsAtm5owGXjJgRh2XOAIpkOvY95vwasL7aKjnnm3LHhZjiJ/YdtF4p/juSdm9FoHUoXqHRBNDyVyq9vwbtY9uQT5lygTORg31R67BTS4+eOYVTAcIhrU2trzXmUI+mYhEm/uRXNe39kUPm8s/yfWNW/KndbIFoE63Mf/c5C9reO/g53WfkA/mRhGIZhKrBs2bKKcd5PwtoXX3wxkiSpGG/x4sWYPn36CNSIYRhmzWfBggXo7OysGG+//fYbgdowTPWsXLmyqngXXXQRJk2ahA9/+MMYGBgY5loxzPBQt8B2KW1PP+/IVl4pPPeGv7/Zt9vbP6pxQX7a3HrEj1B4Ityl2qzS/fNZs2aV3Q4AoqENhdHrVYw3NOTc86xaVDu+22uhKCwSnA0EaO3NYIBI4ZuHjq224sNIeAzruS+cvdcMY8uztjk4m5vL3dwcV9DPnQwXl19+OS688MIgbOzYsbj33nvR0dExbOWubhpEA0Y1jtY2JWM7lcZWYD/1P5UeGwUMDAzgRzN+jE9uezBOPfI0/NfRZ2C/qfvj6//5Ddx8+U3468tvAFIBgkCKsOGmG1Rdp7a2Nv1SXRKpgDaRFsOmBEQCBSpACP2ZmHAnli0SCJEY4WGdPqFEi2abuAVPrLsgClpEOyePAmmB7eWdy3HG4d/G9476PpYtqXxfpxQkGjB+569hvf+ciaZJ20ALKANWBJmsccnZNX1SIWPfDqHH3gQiGJjzrF8ouy213qZ/wpXj4Y9VdsyPrgfx8Bbb2eO6KPu2W/+BCJNB6WtxvB/lxLW9uCVtu/53z4LtnsHzn4PzjkD0rB7ZuE582hO4tq+ddtsEQIW0DKXjCEpAwj5PGFvqCyAqwD5LmFrbk6Cuuo7+q69Fuu9BnkDP/Nm5Ldyyzq5mXI7EtZVv/4p7iF0Px+vwyQCTp4oMsGX6SDZ/W4dSgt7586x0xfuuKNqF2OBbqjaB1djkBdzxRFfOfow8dz3xOgZkbN1G9N1rTwrD/GcrwnYoc07m9Qnlbc+l0nwqW++mCVth/I6nlkiX5ZOf/CTOOuusQb0QgWEYhhkeWFibYRiGYRiGYRiGYRiGYRiGYRiGYRiGYRiGYRiGYZgh5fOf/zzWW6+yE+Ky129H/7J/1FnKMCqG1SWuHW/Ic7Twv5dztIkdlHznIuswQuF3isNioW1fBNvPPRLdzlliZ6fQtccrO0dMOyifBJonbYOYF2a/ACiTL6XlCZBzcIPQjrO+c6Ntj4xopWsxsKh2CebNm4eNNtoIZ599dt2OHmPHjsUf/vAH3Hnnne8rgSaGeV9T61Dk+csrGYrTWrHaMHtyYra2PAIBMnVoV3qwdo7PTuCACKIe9wSl0PWtb6P30UeD4IbNN8OEq68EFQq151kFjYkZtwhGFNgTz1baiVsLEEsjKCxTcWCk8fXlwRMI9pzCfWFhGBFgIBTcll47huWE+CHt7e34v8f/Dw0NDVXtqwJwTOcivJMRncl31YzxfRtLzW4UfPfr8OpcSVw7nNlocW0rsG3DBAgJyBPiLjVrSd157eeVy5djVndWyLZ9TDtOOuNkkNBzFUECws0ZyM1N7HSmudCClkJLOjMi4c6RWFQ7b34SCIjYbeTFrlFUu2YhEyK0N7Vjyuj10JA0OKFsqaQnsl3UYVILZVvhbds3rcC2L6+tTJ+Vyn6HCfcWVBbXDmTrrfAzsuLatnylUoFnm27CxAlxMwEA3jFznf9ZsRy9FUS1P9TQiLsmTXZu6ZbY1daX+Y5/OJSa9ZtupXebwu2xJoATwEa42Kl1HB5LpPi/JHwhbakHpFhOBVIBq6TCk729uHPVKty9ahVmrerBQ909eK1/AD1KYeFvf6f3wT9eXsM4sW5Kj51//GC/5zDU4tpNe+6JyX98GKO+cjTExIk15+VIErR94fOY/NAf0LjLLvXnY3it8xVosQTvPFfe9+gFSSH+9Tk7XoR65+kvR+SIFtkzR28uM97kbPtg/SpiGIb5YFCNsHZTU9MI1GRoGDt2LD772c9WFfe2227Diy++OMw1YhiGWfO59NJLq4p34oknDnNNGGZ4efzxx7HllltCSrm6q8IwdVO3uHYVt8tK3Vd297DjfOLHEqqpQ7VL5cqWzhul24ly75tlmTdvXsU4TRO2rhhnaKjcILWLaufFi+Okaf17uXts2YztNx6634jBfeJS2w1UIrxk2uhljc5849s/7X3OOLG7mR+2Q2qvAApU+aVO9TBr1qzMvKuhoQEzZ87ElltuOSxlrkmMaxkHadpdWvu0NJYlcw0P7TwS//39i3H3rfegu7vb5VPsL+KZx57FJeddhiP2OwIH7Xgwzv3mefjDPQ9h5dIVVQujtzS3OBFtvQgkRhRbkEBBFLTgthEgTihBkiQoJDZ+IU3nFhM3Kei8RPpdOIFtk97kW6AEBMK1P7kOX9zzS3j52ZcH1c4t6+6O9T5/D9q3+SKcULMyg7qCeR80AUj0d9hnu+xzXdqgk46p/lNkQDri+s+MhXbg7KddIhFkisZuK3ptBa9Jedcjsg8klNhza0fx1oNF76Ny+2zK816EXbu4dl48L25gsxHp/nntkrUeepZ18i3d3vN7nrg2kRa6pihu8GyfEYrXn+a7nw9FVnQj2G3rEL7umrw0Sbon5Atah0Lf9hgvmfvLbItRggk7fAPB84W+MLYCrEh4bht7n5m5gBDeJS+tZ2aSo/znKuM+VqrPxWFpHbyd88qgKIl/jYzHrJzyUkOgs/H94fnlWLZq9Qs43/Kn15Btv3DJtJZrm1LH1R4veOm9OHmnIJU6VghtrqXSl2D8jqegacLUquIqpXDeuefhwAMPxIIFC6ovhGEYhhl2hucpU4ZhGIZhGIZhGIZhGIZhGIZhGIZhGIZhGIZhGIZh/m1pbGzE6aefjm9+85vlIyqJzucvw+S9f1pnSYSanoKvKWvjWBP4QhgJMqVyirV1iSXtYu/UPFm+0CmHAChfEFqlaa0MnidVF9bZ1sEp9vk7EDpeUlQVKic0SJ7TQuCfQOH2OH7kFNE0cVvgtd8FUZ+f/bwTfPRTkHWGIOMYEzgj6f9ZVLs2pJQ47bTTcOmll9YtPEBE+MIXvoDrrrsOhWESvGUYpjRuTFL+IJ6O32Ud0bOXnEwWhFQAGoRQvJaUF884PZs4SimIOsbLZZdehpW3/joISyZNxMSbboRob685v2ppSBrghLDdJU5CUWLEriVI6euMElbIV0IpLaasL82Uaj0o7fQbtH5wiJS+thukkp5jqD4wSikt8qyMJC0pQJpjbpwJdZ4Km2+2OW697VZ89j8+W0ZwIaVfKfzHovfw58mT0UTCuwaG/afUzErPTdK5Qzzbsd8FAIn0Om17pN1TCYLweqnd5pcpTWpBKqiPdYBW0C66QLau5IUIAq5dvhK/WZkV1QaAU7/zTYwfP87EFXrfnNOmqRUBQhBaCq1IqOBcQusR1bbf46lgPB+pVlS7XhqTRkwZvT7mr/gXVg6shFKpo72ef+lzXqnUTZ6MMz6BUISEsOcGSQgiN2WWAEgVIUiYfqAApY+4ME76BEBJmE5Bev5JVtQ//QTsdFa5ccm2n//dn59vsskmGD9+PDo7O4N9/n1PNw5pbsG9OQLrANBIhA2TBEePGo3DW9uCbWGfziNvzq8hbytFKUrFdSvB18q/eSj6zP8lEs6llRf+Ql8fvrt0Cd4t88KVDa6/Ac+c9X2MGjvGpXOiJSrNO708KXeM3MsI/GMZ4R97u95ywMeRrL12EK+w7rol6+jn3bD5Zhh77jkY+4Oz0Dd7Nnr+7xH0PvU0+ufMgSwnQEqEhq23RsvH90fb4dORTJlSOm4N9Az04I2uN8zBITP+kfvZFP728atjwrzfOv51IU8yR28x2PPIps8bPyjzJT3fovrUQjDmMQzDMMPGihUrKsZpbm4egZoMHVdddRVuu+22ii+Dk1LiQx/6EBYsWICOjo4Rqh3DMMyax8yZMyvGaWpqwu677z4CtWGY6jnwwAPx+9//vqY0b7zxBu6//34cdNBBJeNIKfH0009DSolNNtkEkyZNqlp8k2FGguCZg6HO295bzbtfae/TlSs270ZQLdWs9kZSTp7l7ntXa9cHgL/85S/o6+urGG/UxodUnWf9lGi8+JGRWtJm7v7mxQvFpNN1ieMOHD7bW/XUYNtEeq4ELw32svBfeAuCftmwDafUvgQljQ1Ok4ihf9bh2WefxfTp0zPPYlxzzTXYd999h7y8NZGxTeMA/B3K2EKlsaFaW6OCBCFxL3W97ZrbcOcv76qY78J3F+HOW+/CnbfeVdN1fcl7nRjfMQ4gAUXpS2EJ0jyXpW1YSkldP6nvp0sljS3LvFw2MXZlcwo6e4xUIFufzDNLJq4iPPPIc/jxqRdg2ZLKL0grR9I2GR0fPQdNE6fCWaAI2rYpCFDWDqwFlZ2dyZ07lKZzmBPKxdf7nabLe84tSuuILb/+Krk2CpK7eP74VmKAjB90y4trgpzNyNnZ7YMOFNiuylPaDhjUlQDPQBZuDuoozD5oYykpLTqvhdEF7HBFSJ9L0IHGyu73PUg4cfKgful+urf42n5CwrSLPYeEuf5GotOUhpMf5o6hFez29gtAsbsLq978Q6alWtbdE0j8lzp4fcGN0bbaOl+lsseWXH1MZOH1tzyjrC2rZF/2w/LS+d9TW2caHJVfknIXfG+bbQuvnj19Rdz++BJ8ef9BvEh4kLzwt4V46R+LYGvnnv6gNCTtD1mpff0Ry/P7UPRpvuc+e5qHrYN/bPw0leeRJBoxed9L8NbtBwKqOiHzPz78R+y4w4645ZZbsPc+e1eVhmEYhhle+Gl2hmEYhmEYhmEYhmEYhmEYhmEYhmEYhmEYhmEYhmGGnGOPPRbnnnsuFi9eXDbe0ld/iQk7z0ChtV7xk1IOLENAjri2Di7lYBM77lSSzfPiuwf6lfX38/1GEDraAGUFtrVnlpfOfKrMjoTpqhFppJIrpr0QOSfYeHq9aeK2mSznzpmLvr4+NDc1RSKJ1gEsFN22ebKodm3Mnj0bBx10EN5999268+jo6MA999yDXXbZZQhrxjBMPdjxSZZz+Ix9DX0/1DK+gnYM9fO2vqAE7Ujs+7WmQ25tY+aq22di2QU/CctubsaE668fMiHTUhAICRUgVREAQSpl3HyVEb0m7UANApQwjt56kUohSaCdr92f2a6gHWDNNhJeIyErDmAdeqUVlM07Zn58Jw4AHPiJA3H2eWfjzO+dWdU+d0mJwxYuxH0dkxE6fobzgbwZjDvc3hTDlwTwZ0DViGsTVBBPQotlSy992KNUcAzyuj0Zp3yb8tYVK3FDCZHBI758BL78taNBwghHOydVvZNkykuEQEuhFYKS1A20hKg2mdnZmiyqbREksO7oKXh3xXws7V2aCvfCiGwrgiDjuKwAoYR7CQop0scw+g4I5/AuIbUIgTm6BC1IgDrEtQGk4fGB98Y0IkLSkGDaodNww/U3BNHOWdqFtwYGMJDTFqe3t+OkUe2mnCylJEqyZzQhe4ZnZ/5uqqxKurnXhM0zqKfnv13qXPbTvd7fj692LsptH583l6/Atdddj5NPPcX8tEjHkfiYAWY8JO/4wXyn6sW1mz72UTR/7GNVtEQZkgSNO++Mxp13dhUrLlyI4ttvQ3Z2Qq7qBpSCGNUG0TEZDRtvBBo1anBl5vDK4rmQqggi/WqAdIwk7zuMdoUVuofZkjqa2zj2N5c+N9N165jujjWFpZUi77dVubjucuUuc95YF+cR/2yscb7AMAzDlKcaYe2WlpYRqMnQ0d7ejsMPPxy//OUvq4q/2Wab4cUXX8QGG2wwzDVjGIZZ85BSYt68eRXjbbfddiNQG4apjZ/+9Kc1C2sDWig+RkqJH/7wh/j5z3+Ozs7OzH2kJEkwceJEbL/99pg2bRq+8IUvYOzYsXXXnWGGgupFPevIG5RztzK8Z5Nbdp7e5FDfysmzSZWh1ntJV199dVXxxm71pZryHTKiNq7cB8rddc6Jo+I7w8rdON507QZ8eKuR+334zDPP4IADDkB3d3cQftVVV+GLR34xP1EJ22Zmr0s0i23OV155BZ/Y7xNYvnw5/Hv35/7oXBz39eMAKCSUYCh56623cMghh2DlypVB+FlnnYUvfWk19bfVwJimMVqUGtC3rJWAIm0JVYqcuDWEwqO/fxSX//DKmsuo5SXy03Y6DG3tbZj6oan46EF74+OfORAtrS0gpS2SNi/74l8I3Vu0nUsZgXC9L0pqG3AwLhn1vtgOaON0LerCmcf/AC8/+3LN++lDSQPG7Xgs2rc+QhfgCRtnRZL1dldPezPfCd9aWydSwxIl/p1/WHuDVwNvW/zAQfzpp/KNea5AY1QWOcYx3yLnlZe5VkTb/bK9Z/3KiWvn49U3UxeVE89bN/tHinKGKOX+1xjRbMhUUBtFc/02x49icW0rUE+uHJDuo2k9I0tg9PwekfDsRmlfcd+d7UnoOti6wtq8BVKrv803FXDvXfgilMxaHCft+b2o7bx62eNlw4x6uBUBT1P5zwmSFpIH4B4iIOXtarnjGwdR1A9LzzsCUW+/DynvYpVbpmdTDQTYM5Mi13f9TTf/sRNH7Texqsc6h4Prfv+Srp7rA3otfwxI+0V+eF7atO+53PzhK5dohljGLlktzZO2w4QdTsbi5/676jTvvvsu9ttvP5x77rmY8a0Z/EInhmGY1QyPwgzDMAzDMAzDMAzDMAzDMAzDMAzDMAzDMAzDMAzDDDltbW04+eSTK8ZTxV50zblqkKUNo+eAdaCoycGztNNQNjzHeYDS9GTLIuE5EYTOBOE3EcUR6WLzoBznhUze0RJv9/MiAVAC33ErXuy3pglTTZyU/v5+vPLyK84Jhty+ho4xnqsP8oTfWFQ7HyklvvzlL2OnnXaqW1SbiHDCCSdg/vz5LKrNMGsAwVWjjrGKzHXN99VXzpnPLyddSx38lBPYVVKZfJTR+Ky+Lr1PPIklp50eVYww/heXoXH7D9W0P/VSEImuu1JQkEawWcK/8LtvJp5WGbZtZxtSf1dKpY6OOsS1sd3mXPfJpKe07d226Bqm7MEy5VvfXwJw+ozT8Lnpn6t6n98YGMAJnZ0me68+0bUxPpLWd7OcEyN58UQQHri4Zlxv48+8xc4HhFkS4yubmKVAcNsECA909+B/li/PbYPD/vNQnPez8yCsY7B3HpBx/LWi2q2FtqpEteHaJ5yfrImi2j5rjVobY5vHoigHIKUWD5BKQqoipJIoSgmlFIqqiKIqetvDRUllhOjNn1JGgD89r4JP+79MhentyRKfD7br2/NAeY7wyncsJt0+h/3HYbn7ev3KrODkekmhrKi2D2XiZMfMeI5qYwV9RJkx2DuPcn5qBOlVzne7LqP1OF1aSwry8Ue6i1YsrSiqbfnFpf+Dgf7+YKdU9BfU3w1r6UXHP4Z5ZPKoeHSi9JWEaIiQdHSgcaed0Pzxj6P1sEPR+h+HoXn//dG43bbDIqotlcSc9150PvVkf1+RFab3pbPT8SL4JUTeuOKNBWlqQzCm5eDl7daraeLaDgPDMAwzgqxatapinNbW1hGoydByxRVXoFAoVBV32bJl2GqrrfDyy4MTqWIYhnk/MmvWLAwMVP5Vd8QRR4xAbRimNrbZZhtMqeMFi/4c4Y033sDuu++OtrY2nHnmmVi8eHHuvYFisYgFCxbg97//PU488USMGzcOHR0dOOmkk7Bo0aJB7QfDDIZB3/Mtk7zSPWdy96ZyqPaeUa04LUoqXz7C5wRq4eGHH64YJ2kaB9HYXnPetZHXgNH945L3MlX0Wa6MOE6a1n9ZK6Bw+N6jK+Q3dPzjH//AtGnT0NXVhd7e3mApFoulE9rblv79ZPj3ldOo9p503EsWvLcAn572aSxatMiU2Yc+s9iyFRQSMXTC2l1dXbkvOf/iF7+Is846a8jKeT8wuqnd2F2tHUgCSr+4WJHSL3YmhVeefw0/POVHw/aCAZ+Vy1biL4/+BT/5zkX4+OYHYP9N98fhex2B7x79Pdxy5W/w5l/fRkEUkIgECRX0IhIk0OsFKiBBggIl+jslSBKzkLeIBAWh4wsIXHX+1fjcbocPWlS7ZcoeWO+Ie9C+9eehLacJQMYq6sZRI25sXobrbLrupZz+c2IqsD1AJCaaSNPYl0fnWp8I4XgWW7KUV4bS+QoRJgvy98uI8nX7kNdPyljRPNus62M2L2N8LH0NoujT5l/KOp5dd1af4Fk7P45nGXe2n8SkTC3nVuA6PX6Js4jb5/VIJEYwOwFRQedjnuMjKuhwbWEHlO4/Om6C+JnCNDwx+5B49UiiulvrfbpfAz1Lclu0cdwW5ltq/Q/a2D13aPI3YtkU2MO8thYmj6BLxm1dI8qrTw5B+YGodrgrIfbZyhJpS5YY9pl/LOjDQy8sK1m34WRB1yrc+cQbpl96otp+e5MV8rfHM35KM+ccoDjc2xYvdkDLPWdzzsvMcJF3kPJbfvxOp6N58o6520ohpcT3vvc9TJs2DYsXL64pLcMwDDO0sLA2wzAMwzAMwzAMwzAMwzAMwzAMwzAMwzAMwzAMwzDDwoknnoi2traK8Va8+fshKG2QTqdls/ZEx4LgqHA856IAACAASURBVEzKW6nkiGO/l1qPpdL8cBFs9110SudpHWKsI411wPG/e45VedsD55ryTg6RBDZEoRWN4zbPtMYLzz3vORYZ9xthHC8IQR4sql09jzzyCCZNmoQbbrihbofE9ddfHy+99BIuu+wyCMGPHjPM6qKcsGhJ8QF7+SrhfF5NGYEgsI1n8qHIYbDaMbb/r69j8VeOgervD8LHnvV9tHziwKryGAq0U2gqLy2NiLBS2t1bmv2UnmCw3sVYDNgsVjhbhY78TiCYPHFuszUWolWpCi3IrMfTCwXteG4FjK+76Vpst912Ve/3gz3d+Pny5e6KmtahvBMnpXvqrs2lZgEKsUtsOFehEmH2KmNdc5NMmtBN17gN+zMcSKVw1fJ8x9IDDjkAP7v8ZygUCiAiCGXFO3Qu9txIhEBrQ5t2QrZ1LSmq7e+N2d/3gai2ZXLbWhjXPN6JZxflQCqajVRkW0qpxbWV1OIHSmpZBCVRtOeISsWV/XgKcJ+yDnFtvSk9VzJjmDc9+fgBH0dHR0dV+/710aNNOZUJz5AwBUXx8hYATlBbmYix/ED8CwBeWCXZAj+eCuKktYtncQrAH3u68ZfevnK7HvDWW2/hll/dCjvmpaoE6ViSHddMVEJ6jFe3uPYI82rnK1g5sMKMDQhekADA9Qu9LRohyb1+COTWs7+0bEZkMo/HDIIRV/fmDGTW43gBa1ZTMgzDMDlUI6xdzf3ZNY1Ro0bhu9/9btXxu7u7scMOO+DJJ58cxloxDMOseVx99dUV4xARjjvuuBGoDcPUzimnnFJzmn333Rdjx47FqFGjsOmmm+Kpp55CT09PzfksXLgQl112GTo6OrDFFlvggQceqDkPhhkKhtMuXY04tS9ynRG8LnXDs8JCpf4qiGlXW+dSSCnx5ptvVoxXq2DikOGLu5aOVCG83A07775scHdaobFAOGy3oX+pYB5dXV04+OCDsWDBgopxa733CyDTfta+oACsXLESnzn0M3jrrbdKFJjev663n8X09fXhM5/5DObOnRuE77333rjmmms+MM+eVEtrQysIwrMUqIyt9d1/vovvH/t99PVk7RMt6+6K9Q6fiY6PnYPRWxyKpG3tIa9jT08v3nnzHTz6h8dwxflX4Ev7H4W9N9wXh3zoUHz1kONx4bcvwkN3PozuFd1GbFsLbIukgEJSQJIYAW2h1wtJwa0nIsEzf3oWn9rhM/jNVb+FLMrKFSpB0jYZ60y7BpP3/wlEoQ1aUNuIalOCVETbiCBbYWZriHB2htRqG46xWvQ6eDVrLAIcWjPSdfdm3DzBae/8sgYRz56UrudZ05Sfibet3HkUW9Fses+yN5Li2sFzbBQcCwrS2LbRVu6suLaxivvP6tnn9wJLefgMoBXHJv+5QJH2G4KAFtj2+hF5eQWi2taObuPZz9h6r5did2emJQttk714eW3sPVUQHw8zp0jgvQjBPremACjK6bPxsfGW3EtOaKXN6xOhqLZffrQrOfk5o7AfkaJ1P623zbfjXX7ve3mVH3Yuv/sF9PXHFm1L1lqd9kl7zL3tdiwiPw0QtrA3B82QVwe4+BSt1wMlTVj3oF+jZa1dak57/333Y6cdd8JTTz5VX+EMwzDMoKnudb0MwzAMwzAMwzAMwzAMwzAMwzAMwzAMwzAMwzAMwzA1Mn78eBx//PH42c9+VjZe7+KXoQZ6QIXmQZZIGDblL+c8Gj6JT0SBCGZ+fTxnidztQPh4v/KcUFJHJO1EY6Q6bT1UNi/yylSZsv06lHAQqujYl1dvCtayZaROMM2TtkVf56tBrNnPPQ8cR4GjrU1mXS+cOKAp3gpVOmE4FtV29PX14YgjjsDtt99edx5CCHzrW9/C+eefP4Q1YxhmWKnnMhilUVbxlQAlUwdTUgTpRmKFUFybQEpVcf0AigsXYfGRR0IuC4WPR335KIw69tgaKz84EhKpw74RsI7kYCGVhCABRQokSG9VAEh/Kut3C+u7aQWCjR8nFKSJTwogEVykAudhe51S1gmZCBD6umdFhUkhuEYCWijiT4/9EZttvDkWL1xc1b5ftnwZtiw04MCWZlcN5eqQtoA3G8lCrhkyMwMCIKFdJZX5HucNE6a3KUiz1brU2pj+epoXolhp2a/29+O9HCf1vT/2EVx23WVoaGzQcZUnQKtMvyYjql1oM87IZl5SUlQ73Q/3/X0kqm1Za9TaKKoiOns6zR4qSEUQkFAkjD+yACl9DIkUlNJusZL0USxKBWGcromUcZqVkBAQSmpHWSVBJNx5ZWeqynYWbyxR8TkBO8ToHqeMs7sfDwCam5txxowzcMZ/nVF2n9tJ4PDWtrKzc0s4e1aZsOzsWv8vI5EAb3h15030C6BkuXHdKv3KALRLfYlfGgCAPqVw8fLlOSmBqdtuhd6ePvzjb/8ACCgOFN22C86/AId//nAjUI90vHL1UvZKERwbF80eu+gzJpM+Wq9EqXxHGqkknpv/F8TO3ql0tv4T3tghzPlg44WfZs35nXt5+h3CF+imaHuEDXebzcGy+VcUEWAYhmFWK9WISI4aNTLiaUPN2WefjTvvvBMvvPBCVfH7+vqw11574d5778UBBxwwzLVjGIZZM/jzn/9cMc5aa631vr0WMB98vvnNb+L73/9+zcLYS5cuHbI6KKUwb948HHjggdhhhx0wc+ZMbLDBBkOWP8NUQ/DMQS1UmSS8TxcrD5au00gyFPeb7rvvPhSLxYrx2jf9zKDLKk/egbEPOZgYFY933h3ieHts4POeCVHhXex9tm3FmLbhf4l2X18fPv2ZT+OVV16pPXGsWes1mYrj5VAsFnHUkUdh9nOzS5fhXn6YlI5TA0opfPWrX8XDDz8chG+xxRaYOXMmmpqahqScWrjkkkuwaNEiLFu2zF1fW1paMGHCBKy33nqYOnUqdthhBzQ3D/b5rHwIhKZCM7r7V4EEQUpCInSfVFJhxfIVOPMrP0DX4uy1vHHcxpi493cgGtrQst6eaFlvL4wnQnHpO1j1r6fR/c5T6Jn/HFSxP6fkwaGkwrIly7BsyTK8Ouc13H3L3bpOjY0YN2kc1t94fWy70zbY7aO7Yer2W0KIxNlwAUCQwFtvvIVzTjkPL89+eVB1oaQB43c8HqO3PtyEiOiev7XAivSUoQQUWJ9sPP+8jyxTZNNbI4HZnhmfImuT8u2wFK47W4dKbRXKS192qM+zOpeoQ25au90fTMg9X+fsRuSFx1UM8PPyn7nLsyZG9bb2MBhrqLfZWtA0CYCisaMCBAlFBUANmCTa3koQgH2JN9n2lTb3qH55+wFvv+2K6VPmJdS6DWyf8ES9IdK0ZUXCKVdYO2kak9Yh+AztZmE9bft5dncQlH3WIn4wIZN3iQsF+dvi/lXJFub138A4XKk/ZPPMzgFyLn7Rthf+1o0/zVmGfbdtz813OHivaxVu+kP4fGcoik1mHPEOBNk5ZDiukHd8gr6TEdlGTni5gcMvx69jXr4V8jAkTWMx5dA7seipc7HkhcurSJ/y9ttvY++998ZFF12EE086saa0DMMwzOBhYW2GYRiGYRiGYRiGYRiGYRiGYRiGYRiGYRiGYRiGYYaNU089taKwNqAg+1cgGbSwNpDvxTCE+B417tn8co6usVNGKeeI2Ekjo8KIVGAbxtdFpQ5TKnIMMo6UaY7WlSavjFpJHRDy3Q9ynBO8XW+atB3w2m+DFLOfm41AqNLEt2Jubs9dOKWfSNfDIin3e9k9WwPE9wbLrFmzcMQRR2B5CaHEath8883xwAMPsHAAw6zxZK8rdYsvWLRvZsZ51BdKTcN0uBO9rTDWqu5uLP7y0Rh4+59BePN++2Hs2T8Ind1GAAEjrK2ghYKR7hOU2VNSelFWcjv8VAhFKHy/TaUUJKRxONXYy3VarnV8RhDH+M6CpIIk7xpo87AXPQGACI1NTXjy6Sex7VbbViVCowCcvGQx7mnowGaFBtOTVHq9jfsVtKC1/a68DXni2n48gutWQd42T+sOTF54KRdlQLsX63Xltvnplsmw7parf3U1mpqanNumIiMcq8wciQBBhJZCqxaRNvUtLaqdOvG6fX4fimpb1h09Bb2yF8t7l0Mo7axqz3oBArl5me6cwvRjociIzxvhbCgIJaBIi2eT0n24HnFtqaTnWkuefrPtAfnCzMd//Xj87KKfYf78+SX395Lx4zOtnzdTVyXW0tl2fnx7LinnrF9SE6Tk7Dz+VZOVi8+6ybsuRwT/VIjPJQngplXL8a/iQCbPH1xwFo766lEmvkJ/Xz/eeust/O2vb+D1eW9g4YKFeO75Z7HLzrtCSdvv9Q4qIpcu3Y90D+0xjEW1P8ji2nMXzcHy/hV6TCE7kqTO4nasSddNiPBier95rOaD737ujz3w4juceAXc9Sm/vbP9Ma/1gnD/N1kNx4ZhGIYZOqqZ/48ePXoEajI8PPLII1hrrbXQ3d1dVfxisYhPfvKT+NWvfoXp06cPc+0YhmFWL/Pnz8eSJUsqxttvv/1GoDYMUx+FQgFvv/02Tj/9dNx7771YtGjRaq3P7NmzsfHGG2P69Om4/vrr0djYuFrrw/x7MWj7Ti3lDNezFLViH7sYont4N954YxWxCO2bfXpIysunRNtWdWxLxcmzmkS4zcba455r0XEP3rmtivIHh1IKxx53LP70xz/Vl4Gzg6nsJ4VNaK107l69Ujjj1DNw7z33VqyjMnaPoeDcc8/FDTfcEIRNnDgRs2bNwvjx44ekjFo5/fTTK8ZpaWnBYYcdhtNOOw277LLLkNehqdCM7oFVkEpBkDI2EoX+gX786OQf483X38qkSVrHo+NjZ0M0tMIYU7UREgKFMVPQPmZ9tE/9T2CgF90L5qDnnSew/K+zIPtWDnn9ffr6+rDgnQVY8M4C/OXRv+Dai68DoAW3m1ubUSgk6Fy0BA0NDejvH6zgN6F1vQ9j0j5ngwrNsHYDwL4A07cMGPuzE62FtsOBtNGTrIVWt2Gmx2dEtU14eKLBG6jD9SCRF2KPm7VL2PgK4duUg3E/tkzEY1yeJa3UOeyPl3bfzADi20fI5GGfw4vGmLDscpbwUnHIrTohbW9zeiUmgBJA5YlrF714ul2IzHMKgcC232bl2s70C20oN01j+wm0TVzZeFYs2fQpZyA3gts5+RIIxd6uTAuKpnFRXSha4nrC1Yf83RG6zwZzpWzHzs2rIrZ/+90mzse1d1RcsFKir+iKR+XlxfXTKHOclKvfhb+bj322aR+xx2p++ttn0dNXRHAu2fp5Fk733Y1BNq4Zq/xzLnPcKSe/dGsaNdwSjl+l+1F6TEqNOcgNJ9GASXucg9a1dsP8P54M2besRJosAwMDOOWUU7DPPvtg2+22rTodwzAMM3iEECN0layRTbacgI23nLi6q1GSNbVu3G71we1WH2t6uwHcdvWyptaN260+uN3qg9utPrjd6oPbrT7W9HYDuO0YhmEYhmEYhmEYhmEYhmEYhmEYBgCmTJlSVTxZrCwCUxvD+HykfSA/8HkoV16lh/NV9D1yJLAOUhknAc/5yW5LA5B1DMi6I9T3F+ds1wRSTyivXOfopR1vmidtl2mBl+a8hL7ePuMUYQXk7H6mQpZOuM0XcGNRbQDAqlWrcMABB+CQQw6pW1S7UCjgggsuwGuvvcai2gzzPqCU8EEg6OsCS2ZSRUFRJEUuP5ttRRGGYhGdJ52MvuefD4Ibtt4aEy7/BVAoVFGRoUURIK1TPlK5bH8NsH5/5EL8LSqT3jhzOiFumEZSrrEkJMKGJ1eOUspdSq1zf+pvbP5IpZde44gupcRa66yFu++9G0IIVEMRwGcXLkSXlM5xV0GLgSuQt59+LfPdUfNmHbFLZDpDSOcSIoirZzZ2NuHnKaI8hRFL8GcfBC26Pb9YzOzrjrvsiJbWFi30DOi5BolUVBsKREBLQysEJek8qYSoduoS7c033sei2pYN2zdCY9KIoipCqiIkJIqq6BapJIpKQkJ/l0r3lqKSUGZdKen6uDTflYmnlDT9XEtES7tu/5eeYL3UceKxxQ1HFAtqpPFaWlpw3nnnldzPBMA+TeELffLcllWZtbx0wac7gQhQ9iUxpYfc+Hyz69L7LJUmLF//ZojD/aUI4C+9vbh8+YpMnpttuRm+eMwXoSht+6RBYKNNNsRHD/gojjnxWHzrnBlYa7PJkN4xssLhqQO/3d/0zwa6FwwoI3qScwwRfI2PRDUXLi/+CIgRlaKv2Itn5j+tD4uw4489t71fZe73TyqSnT+mpr/ivJEpWjxXcqLMOGLLseWGW8w3in97xjFqgOLV9/dvLoZhmDWR3t7einHa29tHoCbDQ3t7O+6///6qf+cAgJQSRxxxBG666aZhrBnDMMzq59JLL60q3oknnjjMNWGYwTFx4kTccMMNWLhwIRYsWLC6qwMpJW655RaMGTMGd9555+quDvNvxkjdE07vLK0+3AvjhnCfH3300YpxCq2TATHCovmRvaDyPcs8I1+ZO9gqvS/rtqn0rnBDgbDvti211bkOzj7nbNx8081Vx69L4D3qLvp+vMIlP78UV1x+RXXlqqER1r7xxhtx1llnBWFNTU246667sMkmmww6/+Gku7sbt956K3bddVcceeSR6OzsHNL8m5JGbRfy/5TCFT+4Cs8/9kImPhWa0PGxs5C0TfJDYe8oK2c8JVDShNZ1d8H4XU/C+offjcLo6p5JG2r6+vqwrGsZOhfpF90MVlS7MGptrDPtWnTsdyGo0AaQAEhoeyb51lCRjt/mGaz0nr5ZPLHkrJXVpgPCEyq1+iNvm8o7Z0ILlLN4p2/KTaORty1j4ULOejb/7LZSxJY7AJ7t1o3B9sE0Y+QqfTmi6LNEG+WFmWND/npg67HhVihdpMeHEvM9a0F3/YIEIBKXTqdJACQufRguACQgoRdraSdlFhMnKM/VOfHqTS6vVIQb6Fs8N9N6heZJ8PtvaNWK28yGWNu8Wex9QRXa7eNUVVmyKlx6CGReDu0H2gu4V1bFovwIaQdTmc3ZpwicQTH6/9V/9uLWRxZXKnhImPvmYtz6p3npMYhsm7CC2e6Y+vX3jze87X7/z7vX649hUR9RiMI8VBQ6hKbhto0OxgaffSj3WddKnHPOOUNXEYZhGKYqqrckjjBjxrdgzITmyhFXE2tq3bjd6oPbrT7W9HYDuO3qZU2tG7dbfXC71Qe3W31wu9UHt1t9rOntBnDbMQzDMAzDMAzDMAzDMAzDMAzDMIylo6OjYhw1MNTC2kCd0l9VZh07TSDf8ZP8L6WcQko528QOAcb5IFdg24g/OgcDeI4GoZNV1lElr6y4fnlLjpA2+d+tg1Ao+dY0fuvUKcjQ39+Pl+fODR2KfEcigvEzMVtZVDvglltuwcSJE/Hggw/Wncf222+Pf/7zn5gxY8YQ1oxhmNVFqXHNuXuWEi0t62TmOZkap0VPQ7Us/a++iu777g/CkrXWwsQbrwe1tVXOYBiQSgJKi/8q6Txp9QcBipTzEU6FtM0nAK0NbBx5jROwsp/wPm2eSjlBYQCmHdPGc6LZRgCB0tBUwFupzOLyArD7nrvj57/4edVtsFIpHLrwPSfaS65U6TKNxbXtZTeY4nhf82Y1No0vru3H92cW8cwh62arMuksCsATOcKCkzomaVFtz+GSlO2/Or+mpBkJFXRZzhk5dM61tY5FRz4IotqA3u+Nx24CEKEoi6nAtrIC2xJFWYSUEkWphbTdp4knoVy4Ftu2fbh6cW0b5s4dX5gZyHzLCDMr4MijjsTnpn8udz9ntI8J1m2/9omlnGP8EGHWnbi0FY6G3xXC3ponBeC7HWd/LeT3hzCP9Jz1miKzPN3bi9O7luTmd+aPzkShUHCVkkYFWx/HdM8HZBFLuhfrdeWPTamQiW2LNKVy+epsqbS4drS771dx7afmP4nuge7MrxPtlG9GI9JfhP3d5P1+IvsSALK/9fR5Grx4SWfi1sPfQtDXE7+smPjna87v3LpZPc3OMAzzb0c1wk1jxoypGGdNZu+998YDDzyg5ylVopTCsccei66urmGsGcMwzOrljjvuqBinubkZu+222wjUhmGGho6ODrStpvvFMT09PfjUpz6FK6+8cnVXhfk3YyTvDZd/1fbwljHU9PT0VCXO37LOHkNedspgbojlCMFWW4a7/WzvpYftu8tmzWhtGl6Jseuvvx7nnB0KSI4ZM6b6lyTFu0XBR+l4AGbefge+M+M7QVhrWysaG0sLqJMYXB98+OGHccwxx2TCb7rpJuyxx3D2saHn5ptvxk477YTXXnttyPJsEA2ewUTbGh67/3H84bd/yEYmwoSPzEDDuE3dvXw9DJqXeyr7OmBtzVG+MHHShHWmXQlReP9qJlDSgAm7nYopn52JxolT9bNUwjwH5gS1rQVVGJuCFV+Onv2y2zxrU2bEtaLN7vh4hhv7ZlTf3mQss3n2pthG5daJzGikbfHaQBs9VGANSkpZo3uZ4S/Pqoac9ThNlOnqEtd2liGvHi7Ms4hTkqaxoukQABUQCmwnLo0NIyogFc42YtruewKixIlxp/3KhNvyzad+CbUV5CZXH9sHg+cOCV56hd7Fr2RaLmlbO2qXEhZRd0iiXmuvI/5biDPHKX5qoAwlD7LKn58EdrNSFyf/KYrcCMH+lahYuig/LMzvwt/9CwuXDk7IvxJKATOueRxF79mKdLH9yhfHJtev3LOr3pjkC7VnXgRgw4J9zfmee9xytgUvD/bLidJk1vOPC4HQ2L4R1v+P+zB266Nz45Ti9ttvx5wX59SUhmEYhhkc1VsRGYZhGIZhGIZhGIZhGIZhGIZhGIZhGIZhGIZhGIZh6qC1tbViHDXQPUyl50nlDVXWqXONKwra2dUX9suvT1yv2PkmDve3WSeAQJkuWzcoU4xKwzLOF3n1q5XIUcFzWMg4hBBBFFrQNH6LjEPN7OdmY4eddnT5BWkVnFAli2qndHV14aCDDsITTzxRdx6NjY245JJLcPzxxw9hzRiGGUp8AdGqRyzjxCilzN0WX25yRUoJqeB0uaLc9aW2623DNttgxbXX1ZQGAOSiRZmwnscehzr/R0FY88c+hqbd84WDlHEOVsE12Uj7WoFYSp1q0/axotpaBFtZ0VjvWpKKz/phqSOmFZCFInO51imEEPp4EWXTQAESpf08ke7G0V85GnPmzMFV/3NVmcgp/yoWceTiRbh5wkSTTersnJafKSacoXiBFE2B/BlO6lartygAQrtVp+LECGcC0sW2KUL8uvSqfGHtqdtuqetl+6oiKCWN2CyhkDSgMWnS9aPQETgW1U5rZvbvAyKqbWlKmrBB+wZ4vet1KKn7oBKmLyoFEgJKKQiQ7pNCAUpAgCDd9FOLBksICCX1JwFQEpJ0GEgASoJIBOchAfr46AMGUvr8suegbRvlTjsdTyml5+BSuZfdnHnWmfjNr3+T2cfDWltdiXm/FGIJ55hS8YOfBt5PhPD8IS0wntP2CqlPeCgF4I9DFGwPfymUrrn9/mRfL07tWoKBHKHp/Q/aH3t9dC/TlgpKaoF9BS3MXFR+rRSW9S5FW+MoNCVNzuHZiWeTOXZmr8PrWDoW6lPG9DN7DM1ntn1Ch/Z4vRKl8h0u3lu1AC8tfDEUyoZ1LNftJVyoL35hMaLambTw8oQ7N7XQhjmPrDCGjmzGdT0+k0jT2suR+30Vt6d/ifTGtOAnZd704X38+4phGOb9SDXC2mPHjh2Bmgwv++23Hx5//HHstdde6OvrqypNX18fJkyYgGKxOMy1YxiGGXmklJg3b17FeNttt90I1IZhhpb11lsPr7766uquBgB9P+Eb3/gG9thjDz6fGKYOhkNAuxS33HJLVS/YG7PF50egNh6RzaC+lwCWuYutFDJ3g53NTt+Z/cjWwys6/NBDD+GrX/1qEFYoFPC73/0OBx98MHpz7DalyG0fSh95AdJ74QTgySeewleO+kqQTgiBG26+Hscf8zV0dnZmy3D/1cfcuXPx6U9/GgMD/5+9M4+Tojj7+K9qdnZn7wtYATnkFBREjQYTxVujURLxBGPiiRqPxFvfmETzJmq88kajicYrURM1GlEk3gcqRkHFE1EOkVtg7112d3am6v2jq6qrj9npPUF4vn5wput8uru6eraffn6V8qTfcMMNOP7447ve8BZkxYoVOPDAA/H2229j6NCh3W4vxmPOQquMO4uyJtvx4E0PhZYt2+tMFAz5Fuyx67gZeIjXgztOSUuYNZZXgQGH3ISNr/0K6dbwRUW3ZmS6HTULbkfdR39HTtEA5JaOQN6AXZGo+hbi5cPhiCcDrrOSwwiNM53O1bHTvgblY3N6gC0cy4wfR9U1pSS8gsdhXiaE+wRsZwG332UDJA/OX66YtGVbpLkxxGkR2Mcs5bUzj1l+I3UsHBF35uooB0xivjbDvI1h35n56nxI12cN44lTBWKAESQXygkvAMTUtu1hh2WHOg8s7Dgy69Pr8bbHlZPCzXEy/iAjqs08bbiLvTptVC+4PaRvoGDoAVY9rx/MbyY3Qs0KLaotmbuCt72/vv3q7MK8nt8p5j0Cy7SwxWgz/rTJ5HlWedoxB9vXJsPrmPchpfsiBmNgEqjfLHD1gytx1/kjo+1kF/jzMx/jg2WbAPt8eAThAXtZdO37ZMw+z/aYgfr0iaoHFgKwugOC58FTzrqmzfzlJ9PcEA373Q8Wy0PVfjchf+A++HruzyHaN0dq4y93/QV/vvPPXbaBIAiC6BwkrE0QBEEQBEEQBEEQBEEQBEEQBEEQBEEQBEEQBEEQRK+Sn5+ftYzoNWFtIHPgQk80bUXxeWJxWAdBkf5gm7C8ztgA0z+z2nYFz6w2TdnwgMQAGXeBecow5vYXJqbtiU5kQF6/iQFh7fffX4gzTPgD8zXBTD/2tifGxdrYHkS177rrLlx44YWRxYTC+8yy9gAAIABJREFU+M53voM5c+ZsEwJLBEGEo+9HRiBaq2iGlYVv2g+5BwTubaZSmORxx7S+9BJaX3qpk7XCSb73HpLvvedJ4xUVocLaeh+ETFt3Y3WMmBb01aGM1n9aiFtIgHvvq1ILFEgBaYuYws3nViCuZYwKMPaKvqpDamw1Qb0mcNJqwj7yKl7wlj/cgs8+/gxvvPFG9oMHYH5bG35TX49flZZacgTeyFE7BNj/S8Y2zY7Z9elF+I5JwOxgm3DDxaUJKnbrtkmJd9ra8GGyHYWc4/W28N+TRxx9hPV7hLkxwmBgnCORk3BCObdzUW1NeaIClYl+2NSyAQxciVVz58QKCc6cQFcpAS5UOlwhXx3SDwBSCWhLcDU2JASDR1wbKk+qYHDOHGGEgLg28wZKB8S1hVeYedWqVYF9q+AcA3jMbAfD+TNv2SmhcgJZJkFfaDu0tL8M5EOVcoTlmVXPf9346zMEbdTnZVUqjavq6kJFtQuLCvGr311tKgmhZxYBKYXH5jScbQGJDc0bMLhkMLjkzrkQgCuErgKo1YnS9d0joLO0ZEDfiGsDvX+dpWUaL3/1kjNdc0sgWx0HLf5u/qk0zhg4OBjj4EocmzFHgFsfQ3303HnJzrPSzBxmzWDMe29y+vcZry8sPQ/6CkgA/nnQfPbSn9wEQRBEx/iFvMLYVp777LXXXvjwww+x5557YvPmaOIlQgjceOONuPzyy3vZOoIgiL5l9uzZkRYOmD59eh9YQxA9yxtvvIFjjjkGb7755pY2BYDze+KAAw7A+vXrkZubu6XNIQgiA4888kj2QiyGwqEH9pIF3Xk4FvbkOWIf5qGwfzFZl2+P6T1h7U8++QTHHnts4G/Tu+++GwcelPlYB8RPfc8ps/k1JSS+XLYcxx5zLFpbWz15N916Iw4/8nsd2t1V0ff169fjyCOPRH19vSf9rLPO2iJ/dw4ePBgTJ07EuHHjMGbMGIwYMQI77LADKioqkJubCyEE6uvrsXLlSrz33nt49tlnMXfu3NC21q1bhxkzZuD1118H52ECpdHRT7H18+T/PPQ8Nq4NLpxcOPIgFI85QjuIvO8zqWfU0gi1cvOcW/eix3v+wG9h6IxnIZKb0fjFLDR9+TLaa5dAprr+Lk1fIkUK6ZZqpFuq0bbxMzQunaNyGHg8H7H8SsRLhyK3fAwSO+yO/EF7g+fkA8YH4PjtbM+Qx2cgJcC542+T2olpC/uqco4xGbatNE+KNef435+zTbKbtN+t87XmeZeNhfUZ9o6dTg+7rv3eZ8tOZvnn9XhT4tr60HYsrm23b8+9/jztQId5r0/aK2or/6gEB/Ry1EwA0vlk0knXvlanjtCeNgRnVL8d9hbzpntEs7Wp2l8eJozsHkNXVJuhdePHqP3gTv/BAstJoHDIASH2BM+VR1RbwhXVFj4TPOPEuz9+H2JGZCZfoT5XzH3vM/xwInwshAz4UE+uGQzm/QX/MsWuqLYeH848CAi89EEjHnxlI045qH/mfewiC5duwo2PfwDPDjP3ODv/t0S1zZjgVjp3x5E9T5lx5QpqM3Odh/0Ly/PhP5eZpoJQshQMGUIlo49Fov9ErH3+NLTVfBYs4CPqM2yCIAiiZyBhbYIgCIIgCIIgCIIgCIIgCIIgCIIgCIIgCIIgCIIgepUowtqyV4W1gWDAQk82bUX/eGJxoopr++3yBzv6Ais86TY6qJCZYBx/WSNmZwUVZLbR10VIYIm02grGkDBfgIkbBJPXfyLw+aOe4u+/+z78AYxu28xzXP2BENuTqPbXX3+Nww8/HB9++GGX28jPz8e9995LohoEsQ3RUWBgx/cjq41McZ++eMFAW2Z761fUtG1PC1t8SIUjMnsvvPsl9YHQQcBMiW3rY8QsIVh1LIWU4EwJxpqe1P89otrecEnOOIQJiHXNMDK8vvugN8zSuWc+88Iz2GXsLli9cnWkY/NQcxPGxeM4vqDAslQHgAbvmf5fJwzwiGt7YkGtFoK/ZNywX32UGJwYWXsP/aGS7yaTuKCmBq1ZxvaIUSOwy4RdAMksGx1RZykl8mMJcDAS1fYxrHQY6lprkRRJSDBwSEjJ1ZBVvzWNuU4QLJfCOW+MA1KCQyidZUdqW6rrhkkdFu6cBwYJkdaB6wxCCldcW3XEzAjRY8S6dhjMBGYLM3+2KBjMOjInbn6R+qQBMgSdd5TiTbOvlrD0YH177Ot63gB4t01vq/427albWjul/zyRAK5rrEOT8F5ZgCO0ec8//4ohw4cCTJhjKqWe3p1zAuvYCwhIBiRFEtUt1ajM7wemxAYYYM6dcz6gYr8ziWvrubdvxLX7grfXvoXalmowzt15AlpigFvzmZ3HnAmKwRGvB2CECZS4thbZZgAY19/dNKeKWxeA/oPN9Kat6HC+CckLLd2p4PTof6cRBEEQnSOKqGpFRUUfWNI37Lzzzli8eDEmTJgQEDLLxFVXXYUTTzwRw4YN62XrCIIg+o577rknaxnGGGbOnNkH1hBEz9KvXz+88cYbeOGFFzBjxgxUV1d3qn5xcTEuvPBCXHPNNairq8Ozzz6L119/HW+++SYWL17cJZtqa2tx6KGHZhQjJQhiy/Puu+9mLZNbMhT2Owu9j+UsQZb3MiJjtSFlyLZbTgLIzwPGDcnrgX6DrFu3Dkd9/yg0NDR40n9x9S/wk1N/0vMdWo/Ja6prMPX7P0D1Ju894rwLz8PZPz0bIuOxdh58d/VMPPDAA1i5cqUn7bDDDsMdd9zR5z6e6dOn40c/+lHWclVVVRgzZgwOOeQQXHHFFXj33Xdx+umn4+OPPw6UnTdvHv7xj39EardjJCAFmIyhvrYBT941K1AiVliJ8m+fpUuDGUFhbsRkAai1XS0/nJSqjFr4VQtKMw6eW4TSXU9G2a4/AiSQrFuKhs8ex+Y17yDdvB5SZH+GsnUhIdo3Q7RvRnvDKmxeNQ/46H4AAOM54HmlyCncAfGykcjvvwsSgyYjr2IkALXArPI5gHG1KLLyxPrHqnFu2Z4zCe+F4vd++XxXzPqu+/X7ECx/hXZG+aSEvd8kACNA7b++/F5qINhhB2XDxLXhvlcRTVwbvnYjeMaVT9PxvHo9lV5xbd05YBY4tqd7ptpWznnbaxY8BiHbTHuMmDctIFzPLet0lldUWyQbsf6lcyFFUMi+eKfvh9gQ9KEH/Ecxda9Ow3uIzaFW/XfwTmaHM7I9Xm04974i4j+dZiOsX7+hHaN9ouF1rfFkmnN9ihLA7x5bg3FD8vGt0UVZ+4rKxroWnH3bXLSn9NzqWufaZO+BHjcxd0wYbyRz5h57cQRbYNvTpj0O4cuD9UKAf6FheOezwFwRth1GxPu36iu3bDSGHvsilvx1x2j1CIIgiD6DhLUJgiAIgiAIgiAIgiAIgiAIgiAIgiAIgiAIgiAIguhVoghri3RrH1gCRA1g6FrTzFWvU13p4JvwIMmwYBs7D8gQpRGex0LyfM2GhY54RLZDJf/C2g9JMqKSltIiC6+Y6D8xkLZw4UJ89NFHmDhxoscuv4ilPw5oexLV/v3vf4+rr74aqVSqy20cdthhePLJJ1FghFMJgthuCbslWgGkHZVzY5ctodceEQToPfz2pUS7CUb1CNdKQCrRbOfOqL5LCXDVDgfcIFVVBsz5GcCcYyikRMwSzjaBsuZe5gTySaFvocIEUAopwGIMENL0oDFhq1ZMJZP2rVHtT4zhrflvYdyocWhuao50jH5ZV4tROTnYPTfX9OZGjeq99YY6+kM8tbh2WKCx3ZotXeHtwYQLe34N2U3VCIFza2qQijDmfvGb/wHTotk6HFkFgubG4siNxa3gXyuE2MRthv8e2ZZFtQEgxmIYUTYCn1Z/Aim5Eo7X14SzHYMSp5YcEI5INodwhi0DnCBvAc6BtARizAkS1+dDqmtICDvg2xnhWmxZlwMYmBbPVpHjRphZx9TrIHwV8B4mlDQmnuMZbxLB8Rf2t4IM+a5/9sL6E8A/XUrfp/4u4RePh3s8QsaLUHscZlvYdaJt09vvtyfxblswoB0A/v3i4xg+aidnHhPO1SeZhJDSzDe6HaEWE2Bm5wXqWmuRn5OPgnihsxdGcICpOQ1qnpKQ6noJnEPpXAN9Ja6dqd2eYGXDV/jw6w+ceUICjCtJAPW3oSMgz8FUADmzgsoZAxic68MRzHbyOHPLOlgLAXA9fznlAW8YOmP60x4p1t9q5n6k5zZvEW9xFjIC4f17M2RO9LdDEARB9CxRhLUrKyv7wJK+Y8iQIVi6dCnGjRuHTZs2ZS0vhMDJJ5+MN998sw+sIwiC6BvmzZuXtczAgQPJD0B8oznssMOwYcMGXHrppbjttts6/N1TUFCACRMmYObMmTj11FPBufM3cr9+/XDKKafglFNOAeD8Lnj00Udx9dVXY/ny5Z2y5/XXX8ekSZPwwQcfdH2nCILoFWpqalBbW5u1XMGO+3exhyy+CCnDn31F8ptlKhNBnNPKlh7xTbfOLkNzjT5pT9LU1ISjjjoqIDI9fcZ0XHvttZ1rzP/sMNNuq7TW1lYcP+14LF261JN91NSjcN3vr8vurzQPQXuGsWPHdnqf/WLkmrvvvhvPPfecJ+2CCy5AVVVVoGwsFutUn5pvfetbmDdvHr73ve/hrbfeCuTffPPN3RbWTktncU4JiX/f+W+0NLUEypTtdRbAYgiIyOqxbISPecjlwJRv1fJYmtV/uUnKLR+Nfvtc5WwyhlTzBjSvfgOt695HsnYJUs1fQyQ3oyfHQ18hRQrplmqkW6rRtulTNC19WuUw8HgCsfx+iBUPQaJyHBJVk1A4cDJ4bol1rVn+Zu3ogi/PEOb9skSxGfM2y2wPmD0B2f1YzjXVhlRzqe0zNOV8/oygncyX5p+U/R5tuy3p8Ru5gsfMMxS9+J0o/nHst8GfJpU/SEIaz7g+qnqVbzX+od5TYEp83ghz63uPtI5RyH57xIYtv7e0Drb2PzFm+rBFtc1++US1AeDr1y5Fe4P3XgAAsUQ5qg74A9wxEHQUhYpqq9/xWms/gB6zTmE7sev4fYZG2zzbAvZRHF/W+GCuY1maft3rwNnyjydfG2qea0+lMfP2ZXj0yjEYPSj7e7nZaGxpxyk3vYq11S1qbALBc+baY0S1/eOExZz65v0MNabUd/cdVO5rD6Hf7bEWboe13YO+yMC49NnAc/IxYL8bsOGNK3umQ4IgCKJHIGFtgiAIgiAIgiAIgiAIgiAIgiAIgiAIgiAIgiAIgiB6lSiB+zLVV8LaQNYAxG41bUXUeOJxMgVbhAXb+PMzBQN1EBgUCDz0CagBCAvkjCRIx6yABCtQym3bDu4I9gAAeZW7gvEcSOEViN5rj71w8aUX48qrrkRZWZkbAsHCgyC2F1Htr776Cocddhi++OKLLrdRXFyMRx55BEceeWQPWkYQxDaFjtvz3R8yBQv6F2MQHd1bYzHw8vLuWuj0U1/viPhasLw8MN/vDZZImO9h+9Au2uEEygLgTMUwuuIHpoa+33G9z9KUk4GjoKtIV6AUvru2tOJBhSMybIvJmpJCGpuYFZzsua1nCQ4sryzHi6+9iCmTp0RalEEA+HH1JrxSVYV+XAfkB/fC7tYfxmnH7Pp/qfhDivWn+92pwa3jqsWG7bZ+WlMdSVT7zJ+egSOnfh9SSIDZYajOucnPybeCf63gXRNHbAUX6/3dDkS1NWWJclQkKlDdUgPAPftGulc6l44WSXauDY4YN5rw4CymgtElBAQ4YursCkByCKTBYAXOSueaEJDgOl5cXxuMufHFWphZDTap48K1uDYkampqAvuUksHx6P0MjquM+h1u7LOnTT/2OJcIDBlnHuEc8SFDkDt6DOLDhyM+aBBy+lUgVloGnkhAH1TR2gLR0Ij2TZvQvm4dWlesQOuSL9D21UrIdNpz3dj23N/UGGIZ8Oq7r2DYyGFqf5zSAlLNPwJSKlFvpnZSMl0CzjcneX3zWuxYPAy5MS3KL01sOGCJoxurLMEFlWPEtPHNFdduTDbgxRUvKBF67ohmg7kC2iq4nJs0Z/RzxsHhCmhz9c/J1zOgFnDgZg5z99eau2wBCy1urkswW6KAKQ0Ea54zFxJC7y+R/oLOeMEQBEEQvUWUBY62NWFtwBHJ/PLLL1FcXByp/Lx58zBnzhx8//vf72XLCIIgep9169ZFEg895JBD+sAaguhdOOe49dZbcdlll+Gaa67BokWLsHLlStTV1WH48OE44ogjcPbZZ2OnnXaK3N706dMxffp0fPHFF5g2bRo+/fTTyPZ8+OGHOPzww/Hss88a8W6CILY899xzT6RypeNO7R0DQh8zqifD+nFb1r/dwt4T8ef7ykhp5dnZ7hPi8UPysvTbeVKpFE466SS8//77nvR9990X9917n/XMsXuYZ+vWbqdFGmedfhbemucVhN59j91x39/uQ4xrD1Pm4y2l7Nin2Uluv/32HmvrwQcfDKSddNJJocLa3aG4uBiPP/44xo4di8ZGr//gww8/xNKlSzFq1Kgut58SKUhIrPtyPV569JVAft7AXZA/eCIA/WzfPR8ebySLeV6Zkowpv5AEpE9c2/+uknHGuCMxp7AKpWOPQ8nYY51yTABSoHXDJ9i86i20bfoEyboVEK01kOn2Lu//lkVCtLdAtK9Ce8MqtK5xrxXGc8DzihErGIjcsp2QGDAB+YMmI69iLIIKxn4Pmj9Pf9V+OhnI0vY4yXY7Ie/BWYLbtpfY+HHtiUDCc16zv1MHX5o/z0kzfiPm+q2kXkTVZ0IQu92wfbXSjH9ZeW8Yh5R+cW2ffczxqzqbTll3EVzp+mozTLwssL9Qp5y7aUaAm8FZIFalG7O5ez4g0bJ+IVY9PQ2QIYvfMI4dpz4F8LjPiix+dFtU234ZQe+qJ8F/jJDtJPmNhHKUeZPD3q8MrWsqBNvMuO1uuosPZxorwTHqHV8M9ZvTOPmmL/D3i0dj5yFdX1SrvjmJU258FZ+sqENmIXTv+xLQHk8txm7EtDV2HvPUsRdAcEW3bTFubp1ma1z6bbHPXYiAvBd/Wkdle44oz+4JgiCInoOEtQmCIAiCIAiCIAiCIAiCIAiCIAiCIAiCIAiCIAiC6FXy8/OzlhGpzX1giU0g8qIHmzbRkZ5Ymczi2toeOyghU+BPWFpH+eGbxs7uvMCvA9Nkpg7COne+85x8FAw5EM1fvRgofevNt+KB+x7AL67+Bc459xzk5eUFFQjhDbDZlkW1r7rqKtx4440QPhHZznDcccfh4YcfRm5ubvbCBEF8I5CBQDZPZnicXVi5zvTZwS1Myo6DwuI774xBn3zUuQ4zsH7KAUgtW+ZJKz57JkquuDy0fJhdUgqkRNoRP7FFDZgbOOvsl/SK5zJptQFzL/TLazuBt1CitJZ4q6O16paBDhi3RF6N/oETFO70YdkBfQtXwcTC267bkcOE3Sbg/ofuw4+n/yRS4F6blDh6wwa8scNAW+7Yapf5voWHeeqfB/qQ2Xcxf0gxt+o5u+MK8GpRcS2D8M/mzfi8PbtIOAC0trQhlWpHPCeufpa51uXF8sB1cCazQnn1ITf/9waJbi+i2pqdSkeiuqUaaZkGg4BEzBnYPGadY2fwSXDEAKSF0YEGY4BQ+RzMkUfQQbVSQIKBMwFHuV6qQG0lvKzFnAEwbv2+tq4nW0xZZ+lrqaWlJbA/4+Jxz7bvyg1Mn/4rxshx2PNCpjK+bc8vOc6R2HUXFE6ZgoJ9JqNgjz0QKynOeo1mGi+p5mZsen8hWt55B61vvI7mhQshU2kwBnyUbMf8tmSgzsX/cxGGjhgCIaVHuEIL/EtL3N+ZeyTABJiUkAyQwsxeSEmBdU2rMaRkmCOmrvfcTKu+82kJoHvEsaOIa1snaWsS125pbcGcL59BW6oFjHEjjM3AjXA200HmsIW29TzkzIyu2L8Wy7ZLMWcdCNWuK9zt2OAKGjDfd72/3jEUuuuW0HaYAI5/ToTMPC4JgiCI3ieZDN7jwxgwYEAvW7JlKCoqwksvvRRZOPaoo47C0qVLMXLkyF62jCAIone57bbbIpU7//zze9kSgug7Bg4ciLvuuqtH2xwzZgw++eQT/Pvf/8axxx4bud4LL7yAkSNH4r333kNFRUWP2kQQRNeYNWtW1jIslotE/4l9YI2iR4QUO2jDat94UFiw37GDe/b9ACklfvazn2HOnDme9NGjR+PJJ59Ebl4X+rP9dGF5VvKvf/lr/Ouxf3mKDBkyBI8/9TgKCgrQ4TGD5cMioUsMHDgQZ599Nm6++eZA3ltvvdUtYe32tPO84pFbHg15z4WhdNLJ6rv2G0j3/SOVbvwWUi/3qr0YzOMncDwKXPlULc+l/WBc+aeYWbRVN8MBFkOianckBkyyriEG0VqP5jVvom3tu2ir/QLtDesg2ht66NreMkiRQrqlFumWWiSrF6Fpmb6OGXhOArFEBXJKhyGvYiwSA3ZHwcDJYIlS2NeVRyDbrIZrMi28ngWvdLAtG+27yD0OZ11PuL4Jz/H3e/TC3rvz+y/CylmWZRDX1v6u4On39+U/GBk8jxHEtd3jpl4EYGqu9wlsAwxMRnmfTF8X2n9k7wN3X0JwveHOP+7sOAODTLejdtHfUPfRX5FqXp+xpwHf+S1yy0d7+vCKq/v86My6ft3dCpjvLACcwSdl7Ef269T2OfqL2u8AZG4gpGKUfP3yhHNMpenPHT/2/+1xwsCc3ZfMKgNsakjhhBs+w61njcAhkzq/0P2SNQ048w9vYvn6BjCm3tqQwas0IFxtxNe1ULYeO1zlMXhEsz1i2c62PdK8fTn/a29ai5a176Bt44dIt9ahdOyJKNhxinovhkGKJJpWvIj6xY+CsRjy+u2CwiEHIn/g3ggfRNFgkcZANOj3BkEQRN9CwtoEQRAEQRAEQRAEQRAEQRAEQRAEQRAEQRAEQRAEQfQqUYS1Zaq1DywJI1uwQ3eatqJqVAxENHHtTHbZgTdhaSHBOIFy0ZKzw0K/Zk4MFqqYdD6aV74CyHQgr6amBpdcfAnuuOMOXH/99Zg2bZorqAifoFvEnfimCb4tWrQI3/ve97Bq1aout1FRUYGnnnoK++67bw9aRhDE1sGWmdPCbmH6viYiBWz2HR0FqbWlkypgWgWr2vX0PVRISBVDKlW8qpOvBWbVhgp+lFpsVjrxpW5gsBWYyRy7hBRKPNYNyvUG6Elvff2bwhIV9ot5hxwBwOkSP5z2Q1z1i6tw3W+vy3rcAKBGCBy3cQNm9x9g/cII/uawf33YIcie0GEVHxoWomzD4BMe9gXWMgCbhMAtDQ2R9gEAHrr/Iaz8aiX++ve/oqS0CFqkO8Y48nIS1p5pUW1v+Ob2LqoNAImcBAYWDcLqxlXgRr2dQwqAcydm27MbDIhJQEhHMFtpM4OBQaizzKQe8xxc6jhnI6Xs1FEBsSYsWAszgzmizLDElxEirg2JOc94hT0AIM8y1nsK3fBgf+i7Xd6KcY8sqm2qMIb83Sag+JhjUHr0UcipqgrY15UxwcAQLyzCwP32A/bbD7j0UtRs3IhnZz2JRx7+B/7zxhuBOiWlJfjJOT9xbJNCCaA7lmoRFskkpFQzkXUNC8AV9ocwN4bWdBtWN67BkOId1fymzo0q64pewLnW7MUMAOscSnMOQ8W1fYdoaxDXFkLgxBNOxMRTdsHgUYPAlQCAFqfWgeWMMcSYm8bhnHMOhhhTAtyMKSFurvKcT8a4spN57GVwrzG97ZRxr03dn73tHiLmKZNJc8Jz/jIQNjd68giCIIgep7q6OlK5bVnw8eCDD8Z5552HO+64I1L5KVOmYNWqVc4iSwRBEN9QooiHJhIJ7LXXXn1gDUF885k2bRpqa2tRWVkZeZHbFStWYPTo0VizZg0SiUQvW0gQRDY+/vjjrGVyy0ZnLdM1uvOuifR92ukdvfsB6yG29UAu4BeTGFEVR09y66234s477/SkVVZWYs6cOaisrIzgu8qO9u/pRR81995zL276/U2essUlxfj37H9jh6odnL5DntsHYZDYunyaW4qjjjoqVFh78eLF3Wq3JdWKz+d/joVzPwjkFYzYF/HyISG1tGgwc8e3Xr3XPKfmzrN3xpTfwufPM74kDfe2oXwerniwdf1oEWfli+L55SgedRSKR35fO54ASLTXf4Vk7VK0N3yF9trlaFz2HHrtnbM+Q0KkWiCa1qC9aQ1a1rwF4H4AAOM54LnFiBVUIbd8BBL9JyB/h8nIG7ALlLPdOT7GwWBjC9tqiWifV877AevlOrUpzbnx+H7MNOn3QPu3w7zTfo+2Za9ejNYnrg015oIORJ0Y8JD77LH3MmRMginnqD2J+dv2N8PdciyGoJfSxj4XapvZ6eqfdV3Z54ExhoalT6F6/o1ob1ydoQ+HwiEHoGzX0319e7+bPkxXzDXfb2rAZouw22egzxA85XyN+Jxl3vc8/fuS7Zzbdaw0MwTU9WAWJ/a3ac1ZtpMaHI7HloOxNJpaJc6+/QucNKU/LjtuKMoKs8uKptIC9z6/FLc+sQgtyXbv+GOZPK22n1L/0wsIq2WCmRbRdvOZ8ZvGrPKAR5SbcatNQKRaseqJoyGSjab3puX/QW7JcOTvuB+kTKN5xfNIt7jPx5tXvoSahX9C1f43oXTn6R3sPfN9+ghMZZmORnbfJwlrEwRB9C0krE0QBEEQBEEQBEEQBEEQBEEQBEEQBEEQBEEQBEEQRK8SRVi7veHLPrAkEyGBEj3WtBXAqAMjtCBm6MvzYcE9YcFHYWmaCIGWofW6i7+tjtpmyB84GVX734oNr18GKZKhpZYvW44TTzgRxx57LO657x4UFxd7AhO2RVFtIQTOP/98/OUvf+lygAVjDKeeeiruueceEgoiCKJbeOahTLGBiq1NWLsj2kQb/PdLLQDrxIxqcVmFvp13dKvzxd8FxFqZ1QB3hWmllCZkjVFpAAAgAElEQVRO0bVEf1MBm0poVkg4Ab1SurGVbrWgTVL3A1z5yyvw0Ucf4Zmnn8l8YCw+a2/HRbW1+L/yct/p9gYa+0OVAyboGHjprW2b64+TdaV9vZxbU41UJ3+zvf7K6zjq4KPw0BMPYtjwYYAEcmOWqLYODCVR7YwMLRmGtU2rkRZpgDkC8gB0vK4jpG2Vd46RgD6jnEkICDgh3RypdBox5qhySxUsK6QAZxxCOoLdOmhXx+NrMQV9dehzFiaiLCHxzn/fCd2XhBFyzvxb2R7HtqyJHa8cVVRbAOB5eSg/dhrKTz8NiXHjPHZ2h47GWUX//jj5rJk4+ayZ+Pzzz3HnnXfi/vvvR1NTEwDgJ+f8BAUF+ZBCqOvNOdbOfGHNQUyoOQcQag+ltMS3jZK5U6M52YA1jWswqHgwGBzxdC2VoOO+AVeEgEkJydwjHSaQHiqu7WNLi2ufccYZmD17Nt79dAF+9cQvzJzBjYg2dxZc8AhuOwHmjHGTxrWANuAIbKvAclegW9VR+Y7N3NTxCmgz6xgwY5OZ56Q7DzE9qI1QBQL3u0ijNawQxYsTBEH0Khs3boxULidn2w4l/9Of/hRZWHvt2rW49dZbcemll/ayVQRBEL2DEAJLlizJWm633XbrA2sIYtuhrKwML730Eg4++ODIvrmamhrsv//+eOed8OdQBEH0DV9++SWam5uzlisadlgfWKPRQpjOVud9/mHPKm1BThmy7ZaTVvkh/Xvu78HHH3888LdUXl4eZs2ahVGjRvVYP2E8//zzuOC8CzxpsVgM/3jkHxg/frybaB43Z37eKyG77NPMy8tDaWlpl+raCCHQ2NgYSC8sLAz8Dd+b73uMs3wWNuvWretWu83tzfjnrY8G0lksFyUTp8EVb9Vj2e+N4doRZFWW7mUl4Yiwav+CdlxpH4TvrSLzqZ2VWrzbzpPeBVgdtDA3M0XjZSMQL93JbPc/4DoADCLZhJZ1C9C24QO0VS9Ge8NaiNZqiPYWfJMflEuRQrq1FunWWiRrFqNp2X9UDgPPyQNPVCJeMgR5FWORGDAJ+Tt+F7FEqSmTWcBWesp4Xa9qHEhVX4vt+/2yZi5kVvOZBI3D+mfBPOXzyiSuHXxXwm7D/zJFmMfRZ5MRVFb9+IrrIyNN+8ItEHB1ZjrG9iHR7di2WR5y4ydi5rtMtmLtqxeiecXzwfZ8xPIrMPh7D9kdBk2A27YpYr8sEEqmcdTDmG60M1iNAY+4dncat8479Fiz8+yS/n1WPlMGQDKrjL5qOP45dwOemb8R0w8YgGnfGYAxgwsDVmyoa8PTb6/G/S8sw6qNzdBzLlNjSxq/vP2ujNOPe/RtEWwGV1Rb+y29eU77+gJ2/aLu3vnHIAOk8Ihqa5INK5BctCLTQQZkGl+/djFSmzehco8LLDuj4XkXpAcgYW2CIIi+Zdv2hhIEQRAEQRAEQRAEQRAEQRAEQRAEQRAEQRAEQRAEscWJIqxd88GfwPPKUDHpfDCe2wdW+QmGSPVc03ZQD9w4iQ4DL/yBNf5ygQiZDHnZ6Mr+Zmo/Sr/eMqU7n4SCQd/BpvnXoXHpkxlrPfHEE3jiiSfwz3/+E8dMOwbxeNwTstFhj98g4cp33nkHU6dOxYYNG7rcxsCBAzFnzhzsvvvuPWgZQRDbEvatJ1zYNey+k52tRVg7a3AaA1pTrYAKgnX2VoLbgqKqnGnP0hv19GN+PvgDHX3xu0ooWMd566omBlfAo2dq/yzRErZMBQVrQW7bVuk9qe69z7dLDz32ECbvPhmLP1vc8TFSzG7ZjPHxOGYWFZkw3bC9zBTnquI6TQEu3bIdjTw79Fj/+7y9HYvb2wN1Bsdy8Hj//ni3rQ2/b2jA6nQqUGbJ50tw5P7fxxPPPYGdx+2M3Jxcb7CmObk6zdrT7VxUGwDiPI6BhYOxsuErAG6oLACPuLZkgJQMaaRVJocb4C3gHEkBDg4BAS5jkEyqC4CbIHVpXRiMcQgprT5tsW2ouHrvaFr82WIcf9wJofuyazzXEhXRV3/wl7V12Zo0fQ2bz5A69mFh+fmo/PEpqDz3HOT07x+wxYhId2G+7Yxo9NixY/HHP/4R11xzDf74xz/i7r/ejR/PPAWSOXY6c5xjg5DCXBNmX/UX+EW1HTvSEG7gt2Soa6sDAAwqHmxNbo5cNzdzKTNHnqnzbR8HR6QA2cW1rZO3pcS1zznnHDzwwAMAgHXL1+PTNz/DxP12BVNB4loUG4wrWWwOztV39RljOqBcC2zHnO+Mg6sAdCddz0laTJuZa4ExN4hdt2WPFGnfGxC8p2nRb+gWzHd1PnRranLW86EpFzI/mnS7n079rdr58gRBENsb1dXVWctsLwuu/fe//8U+++wTqez//u//4uKLL95ujg1BENsWTz/9NNLpdNZyM2bM6ANrCGLb4sADD8Qll1yCm2++OXKd+fPnY+7cudh///170TKCIDri7rvvjlSubPypvWuITY+IKEZrQ9riqr5+Y5yhf2nPSIv997//xSmnnBJI/9vf/obvfve7PdJHJj768CPMOHFG4DfQbX/6Iw4+9KDOHW5VOC2z/54K46KLLsJFF13Upbo2q1evxpAhQwLpzz33HPbdd99utx+V8vLy0PTNmzd3uU0hBV6b9Rq+WrQykFc07gjw/LJQx6L7DFs9hJbc9yDbfT4NXd3jMHJStRCx8037qaw2wLwOINfhZ7WhDDKJbqvessYI8NwSFA47GIXDDvY8K2eQSNYuRcvaBWir/gTJ2mVINW2ASNZDiqBPsy/hnKOkpAT5+fmIxWIQQqClpQUNDQ0R/uaQEKlWiKY1SDWtQcvatwH8DQDAWAw8rxixgh2QW7YTEv0mIDFwbySqJsAryOvxwsE5WrY32lZbZsaxrn30rhcjxDmRScjatw8hnn1kEtc2rQac3f4+wtoNs1O/PAgzN3nEtQHjaHe9aDy8HXNBZIKFfFq+cn+++hCttVjznx+jddNHHbTtkFM0EEOnzga4vu8E/TtBUW3lW9IvT4S6hPy2+7K6fcvVjq8o5TIZ4Dck27a76fUXh4wlxgGZdo+VydPzGwdjaUglRN/YInDXs2tw17Or0b80hpE7JFBaEENLMoUVXzfhqw3NauFl++0P/3XHYBYi8OyjLsfdPMYtH2XMLArs/ItZ55xb9WBtO21422dgsTz/we4U1fOvQ7plIwZ851qAxaycDsYTEBxPHfiO25vWZrVDiK3jHSqCIIjtBRLWJgiCIAiCIAiCIAiCIAiCIAiCIAiCIAiCIAiCIAiiVykoKIhUbtM7v0Xziucx+Mh/IJao7GWrMtEjURcZmmZuMKMOkMgqrq0L2987KtdRO34yyWBmo7N1OirPEC8ZhoGH3IXyiedg439/jZZ1b2csPX36dADA+PHjMXrMaIwdOxZjx4zFmDFjMHbsWPTr18/b+jdEuDKVSuHUU0/FP/7xj+yCsBngnOPCCy/ELbfcQsJABEH0GO5d0Z2bzDwlpSdYfWsQ1o4iqg0ArakWe9OpC/+vAG/gqA5XdeOoHeFXCeELxvM16o9v9XTkvReHWq+Fg63gSucnhbYnqPJrAoqZuh8IAMwRSn3trdcwbuQ41NbUhtvs48aGeoyJ52D/vITPWm9AcIZQT32onG0Vg9lxeKn01GXK/N821Ifa95vSUhSAYUpeAt/ul4fz6qqxoC0ZKFddXY3TTjwNby982xxDO+DeFdq29pBEtQ1DS4ZhZeOK8OtciWtLFX/LEYNQQgUMDJIJSMmRRhpccoAzJbIuHFED5ogrO80IFSCsPrWoMqQr4qtOhRZk1khILF60GIccdAhqqmsCZk7Oy8NOOfa1Kj3f/CHtwvoMHbRWXTv0X3KO0hOOR//LLkNO1YCs5zyqwHZ3BYYrKipw7bXX4vIrLkezbEJda511PpVgNmMQUgLSEUKXUkIwgEkBCeYIcUNac60jli2soH4mgeqWGkgIDC7aURsPR1ZdgkkJzjggmRJF94pr6/MdSVzbd0h6Qlw7KkIIzJw5E/fdd58n/e/XPoSbX/y9R/zdOQRO8Lt36mcm2JxzDs44OHMs5mb+YUZEG1pkm7nzE2OOhDdUk0zV14fH3nYK2XMdM/nw2OX77jlIWQ6MrYfQzTFLEARBZIeEtV0mT56M3XffHQsXLsxatqGhAX/4wx9wySWX9IFlBEEQPcs999yTtQxjDGeeeWYfWEMQ2x433XQT3nzzTbz9dmZfpZ/TTjsNy5cv70WrCILoiDlz5mQtw+OFyCkOihh3n+68V+IXlLXT/d4rHx4fk13MLitRUczBe+AR3dKlSzF16lS0trZ60q+77jqccOIJPft6je85/OpVqzH16KloamryFLv08ktw+pmnB56re3xnmdqH49MUUjjPqokA3fFlNbY14t+3PxlIj+WXoHDnw9SW9D2/t098+MNpxy/g+hqdWixk+LnnVAvESuNYsruwHLgegWTpfjWeSuXHALfa0N4hn0irdmyopiQ44uVjES8fa3XktClTm9G6bj5av16ItprFaK//CumWaoj2FvTkhdW/f3/z3GSXXXbByJEjMWTIEPTv3z/jud60aRNWr16NZcuWYdGiRVi4cCHefvttrFu3Lmt/UqaRbq1DurUOyZrFaFr+rMljOXmI5VUip2RH5FWMRaJqd+QP2gc5BXqBWtdD7B4t61hb50pa/zfCzKHzZ0eOj4BXW1Vx2rTFtSFDpl/PnBU2jv1jJINNxnEtwaQ9rt36OlWacWkb4t93/zGw85lny5Pu8yGtf/3KjkW1GUP+DnujbPzpKB51NDyCy75yTJ8/6abZpzbcpeS7vjoqounMpRN2GE2eGleSqUPT0fudnelQn3N37ErdH+x3QvxvTQDGb84ASKbmQMd/CONjh/K0CmysT2FDbQOAtJOv/L2Ob56rdiSMsz/T9eA5QfZ4cZYUhuXDhLGHm0V9mS2gbXyeCP5f12cMjHdfGrXu479CtGxC1UG3gfHcrOU749dsb1yJmoV/zFqu+2OGIAiC6AwkrE0QBEEQBEEQBEEQBEEQBEEQBEEQBEEQBEEQBEEQRK9SUlISuWzL1wuw+pkTMGTqLPDc4l60qiMyqOb1SNMq8EKjBQLR0cv0mYJrwsplysvUbm8RpW1vEEZiwB4Y8oOn0fTlc9j0zjVI1mUOQl+0aBEWLVoUSN9jjz3wy1/+ElOnTv3GCAe9/PLLOO6441BXV9flNoYPH47nn38eY8aM6UHLCIIgQujgFpkW6T41xU9UUW0AaE41uwHbdqxqp2+N0g04NgG7JsuO3VZ53gBJ5rl3+8SDpRaFhSdC112jQxoB7QymQQhh7NPF8gvyMfe/c/GtCd9CMhkUoA5pBmfX1OC5/gMwPCfHd5i8B86Oew2Lg2UAhBV4DCjRYpPvlUBgKl8C+CjE1l3judgrN8/0nccY7invh4dbmnBzfQP8EtA1NTXIjeWGhAszzyeAHhHVFtXVqLngQojGJk+PRaefhoJpxwTKh5FatRo15/40UtnOkjjkYJT8/GeRyubGcjEgvwrrmzMEzGsVanjjjIUJkJbg4JCMOUG7jENIR4wZzNlmRlhZXZ16sDNXYNm5MNRIUTHHksFcO2eefmaoqHY+Y/hdaZl1lvy/rT27YHIFPHHNZkzardgh8nm7jEfVDTcgf/dJ2Q5pgN4SIfaLIhQWFKIQhShNlGFd4zo0tzdbwfhuiLbQohBKOECqT2UsIIUS4XZSnXPu5HMANZtrkUwlMax0ODiPwRYHEEq4m4FHEtd2+gyKa5v9syam7oprR6GlpQUnn3wyZs2aFchr2NSAVx95DYfMOAgMMSd8XAWNMzAlns3BWQwcjpA2V4HnjlA2B+NqmzHEuJLU5tyIbZtFE2CJb1v/wZq/YG2bkv57lSrm3BKZdV9z0rz3K3dMeT4j/AlKQtsEQRA9T21t9sVyYrEMiwBtg7z00ksYNGgQ2traspb93e9+R8LaBEF8I5k3b17WMgMHDoy84C1BEEHmzZuHgw8+GK+99lqk8l9++SXuuOMOnHfeeb1rGEEQoXzxxRdZy+RV7toHlmi8TpDOCyqGPUPzteFvU/q/Ov+vKOr++xLV1dU48sgjsWnTJk/6GWecgSuvvLLb7Xfkm6uvr8fUo36AdWu9folpx03Dtb/9jdrq/Ls9unRapsBZdqHNbZlM76iUlpZ2uc1ly5ei5uvg84riXX8IluMcb+0F8HpY9Gemd6GY97stAMwsIWIJy/HrPt12vRceZV/rw25fOZ9sP6hfgNpTR33XfZtH7P7BbW0zBh4vQsGwg1Aw7CB4x7JEe+0KtKz9L1o3foRk3XKkm9ch3VoPKdpDjo+XnJwcTJkyBVOnTsWhhx6K8ePHZ63jp1+/fujXrx8mTZqEY4891qQvXboUL774ImbPno2XX345kq/ZRqbakEqtRap5LVrXzUf9pw86GSyGWG4xYgUDkFu2E/L6T0T+wL2R6D8JMAK79nnTvnX3/ybfjAF/HZPpt8rTpiGbuLbdvFsppD273Y7e/3O3tUfH8aHp/WIqz+1U+sdgwCD72rFr+OvBe02BIVm/HM0rnvPvoFMmlovy3X6KfntdjqCYdnBSZ9J//Vh+KB7V9oh0xRXFwvqH6/RGR/dT/7n2p2fahrmfm0UCzArv2iOtBx13t6V6p0KvNKC9fwyQkivnOTeeVieDm3bMeu5MKHFtyxHuecMj077q+VD7JC0RbTAAMVWGq+PGrG3drivGbcS0/eOIxVA+aSZqP7g745GPQsPSJ5G/4/4o3Xm61X/IGPVf+0Do7QIA2htWYNVTP4jUPy3gQRAE0beQsDZBEARBEARBEARBEARBEARBEARBEARBEARBEARBEL3KGWecgZtuuglNTU2RyrduXIg1z56MHY/6F1gsr5ety0TnA/CiN22iKNWnTmZZxLWtwh3YJ1KbUffp39BeuwQy3Q6eX4nSnU9CXsXOPWB8R0SNTgkJ0LG2i3Y6AoXDDsHGN69E3aIH0Znz8P777+OYYxyhyr333hsjRozAiBEjMHLkSBxyyCEYOnRo5LZ6m2QyieOOOw6zZ8/uchuxWAxXX301rrnmmp4zjCAIojOYuGSJdEDGuO/ojKg2ADQnm30NWJ/MKxCbUbyaWX2afEd8lgEq9k9HJiohbX2vZwD33Q8d4VoVtCddoWBh6ul+XFkELUTcEVJKFSApoQVVhw4fin89/S/88IgfRhJ1SEmJYzZuxLyqKhQEFq7wBgT7Qy3tUFMTUmr9jAkLKfWnL0omQ0fX5SGLt0gA0/OLMITn4IJar8DyyT86GYm8PDgis44drtysZUMnRLUzCcXK1lZsOv1MJN97z7NfAJDe8P3QOqG0tSK5cGH08p0gZ9SoTpUfUjIUaxrXBGKHPb9OGZAWALgK5mUSSKcBrgNkHUFlDgnGJIQU4Iip8S4Axj3CyvqC1ILKGsZVQLk14ha+txDvv/d+wO4EY7izogLDcvyB9/o7C6SYTzuWGNYYtv4BAOI5qDz/fFT+7EKwnG9GqFZeLA/Dy4ajumUTNmxej7QQgGQQ+vhLJ0BbMgEptdC5Vgxw5isnIFt/h7q4oQ6UREOyHl/UfIER5SOQy3Pd+HMdoC6dPnXQfCZxbY0rti1Dr01/uUzb3WHNmjWYNm0aFixYkLHMv2+bhYNPOgixGByhbC2gzbmWz3ZCxLkruO2IbjtbHEqAG7quVcb+p+cwxkzAOmOwvmv5A5ht9zC4c1xARMHSCTHB/H46iqsnCIIg+owowto535DfJj1BRUUF3n77bey+++5Zy9bW1uKTTz7Brrv2pcAeQRBE91izZk2kBToPPfTQPrCGILZdOOd49dVXcdlll+Hmm2+OVOf888/H0KFDcfTRR/eydcT2gn+xvC1iwzfg4c+CBQsiiboWjejEM/nu0mkh7dBGIrUv4X1m66c40T0xx9bWVvzgBz/AkiVLPOmHHHII/vznP0fyUXWV9vZ2TD9xBj755BNP+uTJk3HP/fc4i6wHBMbD/HYd9CFSiPPtW1h7+fLwxe67817N3BdfD6TFywYhf6fJ8Hr/3HegPIurAmrbEtWV8IqyMssnqSo7LTPlj5KW4KzbmykD5vozOtKP1V+MKLCuI600vRtWe8xxf7ht+fdZHQemhb79VgLx8hHILR+BUsywbJAQqc1o/XoBWta9i9ZNXyDd8BVSLRsgUi2YsOuuOPPMM3HSSSdhwIABGXase4waNQqjRo3Cueeei7q6Ojz22GO49957MX/+/O41LNNIt9Uh3VaHZO0XaPryeZPFYnmIJSqQUzwEeZVjkD9gd+TvuC9y8ndwqjLlf7TPifFF6Q3A+96d/8SHiWCrNrKJawO+BOZrz99n+HVgtq05PfhmILNSvSLZ0vruh4V8sxzf5rvtVWpc/mxoW/GSoRh2/FzwnPyQHoL9B35PBES17TYyOP76hODRNhi/Wab3OsPOeaY+7AZhnWumxrLUzlTjKXXbZr75h6lSDEAMYGlr7nPmF08+0nDFtRnAhOMFlNIScZfWroRcD9rLyaD60KLatoh2DO5CwDFPnjvG7H3QWG2AoXLvK8FzS1A9P9rfZBmR9vLaEcYokPE0JuuXY9XTP0CqaW2krg8//PBoNhIEQRA9wvbjESUIgiAIgiAIgiAIgiAIgiAIgiAIgiAIgiAIgiAIYoswePBgXHPNNbj00ksj19m89k2sfeF0DDr8b2B8S73u6A9g6enmmTe4T3YUhGHbFAwkaatZjLqP/oLmVa8g1fw1/DbXffQXsFgu4iXDkT9oP5TuPB2J/t0RjulKEIu/TuY2GI+jasqtKBr+fayf+zOkmtd3urf58+d7grc455g+fTquvfZajBw5stPt9SSzZs3Cj370IzQ3N2cvnIHx48fjueeew5AhQ3rQMoIgiKiE36vSMo0Yi20FlliE3G6a263FPiKIgxphAJ+4dVgHUkolKuxme8Rg4QqVarlS6bm3u+LcElawLrj6jaCVfp2azGgHeI+ETnKEDaBiyCWYEik+4MD9ccPNN+CKS67oeOcVjVLg7NoaPFjZLyTXdwx8qf5QYVOGWbHkIfILOgTz1WRboMdCxrFbPDfQvq43JS+BP5SX49LaWqThHIdTT/+JFVyvQze9tveEqDaEQM3PLw4V1f4mU5pXhsLcIjQnmwLi2ib4WehPBnBnzEsWUzG+ztgWzBHXFpDOpSIFJLhzbqQWoVdXjdp2g7pVkLhkJsCXqeD4TIuV/K2yEnvm6sV6gjNGNlFtERIgb4tqxwYNwqA/34H8PffMcgT7nigCPJX5/VAYL8JX9SvQlm6DFsp2ZijhnDspoGciSAEmAJ1iAryZDvR2hS8Ahs2pZizetBg7lQ1HcW5JQFybQcUzZxDX1mhhDb+4thHZBjyTQW+Iay+f9yb2Pf4ErF/f8d8mbS1teOyWf+HkK2aAa2FsNbc4IthcCW4rMW2mhLRZzAhxa7Fsp543DSpA3Smr5y2tRWDPa8ztV23r+4IuaSmWhN4P9VzpxzO2QnQOvgnCSwRBENsCUcRVc3O3L5GwSZMm4fTTT8d9992XtezDDz+M66+/vg+sIgiC6Bluv/32SOUuuOCCXraEILYPbrrpJlRVVeGyyy6LVH7q1KmYPn06/v73v29Xi5sQxJbk7rvvjlSubNyPe9mSzpLJsxXBYRWm2RloznlOm8jr+jM6IQROPfVUzJs3z5O+yy674PHHH0c8Hs9qZleRUuL8c8/DSy+95Enfaaed8PiTjyM/Pz9DzShtu99Tor3L7WwrvPXWW6Hpu+22W5fbfHf+u4G04t2OhVdE2hJwNQKtgFfo18o3dUIW/7Xqag+g457QPj7mr2FacwVcwzyU9qYWu9VZVr965VFrYUu/Fm0GL6mFe2yCS11yy+kL8HgBCnbcHwU7TgEkA2MS+08owszvVWCv0QXoS8rKyjBz5kzMnDkTCxYswM0334wnnngC6XS6R/uR6Takmtch1bwOrevno/7Th5wMxhHLLUasoArx0hFI9J+AgoF7I79qD8CI5vuPeZj3Gr60EDFhqfz33PYTW2cyoKnMQhL9HvMwEWm/4LLr1zbXhdnwtt3xvJthDHr8Sl5ve7JuWWhLO01/J1A2uB86JexaQvjlHKG9LYJ2bDordkd4r9NTGeH3fGt82HNJYCwA3nOm355wBLElY3CFtLWINjfNO2X0cDJOfDji2so/D8fHy6DEp5VPXzkUjQ2ec8ksoWwjqq3SmCu0zaw0vwA384lom76Ym8YAVEw6H7HcUmx8638hRfbFVMLpwhgNqZ7avAGrnv5hZFHtfv364YQTTuiEnQRBEER36d7SUgRBEARBEARBEARBEARBEARBEARBEARBEARBEARBEBG48MILMX78+E7VaVrxLNa/dqFSWtuS9GKwBmPel/IljOBax/YwiFQLvn71Qiy9dyd89dgU1C/+hxKgDg/gkOkkkrVfoP7Te7HyiUOw5O4hWPHId/H1G1di89p5SLVUI7V5I1Kbv0aqaS1SjavR3rAKyfoVSNYtR7L2C7TVfI626sUQqdaoO2j986d1VMvJLxx6MEbMeA9VU25CXsW4iH2GI4TAww8/jN122w0PPPBAJwJdeo6mpiYcdNBBOOaYY7osqh2Px3Hrrbfi008/JVFtgiC2OtIi1af9dUVUGwAak40RG8jWK/PIQUsZVODV+VJK97uvvjRBsFKVgxHR1mHjQsnYwsoT0vknre8mTdfXgrgqsNv5kBBS4OzzZuKUn5wSec/fbmvDmlTnzrE/XNl8+uKSw34d6H3/IBkMkpyYm2sCYjLVPSAvHxeVlDjlJ07EhAkTTV6viWoDqL/uerQ884xddZthUNEgCAikhYCQaQgpIKSAhPM9LSWEEE6ZdEqNQ6esPRadce78xjfyzFa+kEKNVz1ovdeOkEK145RhUmLVqlWhNu+Zm2euvLW0pIAAACAASURBVHC9ERlMU5ek/rlol7D/Mkns+x0Mf/7ZrVJUuzMkchIYXTEGxbnFkEIgLQXSIg2pzrFzXnTQtUSaOZ+wzoGO99ZzmhHQlgxJkcTnmz7H6sbV1rnT85v6vzCzoXW+3f90sp7DnCBwZ87V7fkvOP8ZD46AaIhUCnNv+B0ePf4YlNVWR6rzwkMvobG6wfxt5whnq3/giKlPW0ibgznpKs98Qs9zqiwYtHYDY1xNqE55O9hczWZwA9v1n57WXKYD1Jk1BzK7FS+eudHUzw4JbRMEQfQODQ0NWctsb8LaAHDHHXdEKvfaa6/1riEEQRA9zFNPPZW1TCKRwJ7f8L9RCWJr4tJLL8V+++0Xufw///lPDBgwAEuWLOlFqwiC0LzyyitZy8TyysFzS3qh9+zPGrO/jxAlvyMRbjs7WC6Hd/2Z3C9+8Qs8+uijnrSqqirMmTMHpaWlXW43CjdcfwPuv/8BT1pZeRlmzZ6Ffv3DFn/1E+05cHt6+xbWllLi4YcfDqTHYjHsu+++XW53/vz5nu28geORN3BcxGfJmcqEvW/kE0rV4teup88Rc2V2ueAzdOZps6O+uBGH9f6LASxm8qS08xiC9krfNgeD9KSYvo3QbPDQMAAHTizEU78cjr9esGOfi2r72WuvvfDoo4/i008/xYknnhjZd9AtpEC6rR7J2i/QvOI5VC+4CauePh5f/HUkltwzCssf2gurZv0QX79+JeoXP4JU0xp454ewucLv0Vaod/ukXo3XOjWeqh7HeNiYkvDO7f7v1idzv3u82gwA898fwsaaT/DYc604n9rn5MlT102qMeh3LRl1DIyIPLPaiipY7A77DGxpX1KG/m1x/ax1/W1k24bxi7LA+fPNUSHi004td95xiuhzrsSt1YK/Zs6y0pz0WGi668NU8x/jznwHK90jqh0zacYm5bv0imrr/VDjj9n755/wGErH/xjDT3wVlXtdgrzKXTMc/2xEGFu28Lu/mkxj3cvnqHkkGmeeeSYSiUTk8gRBEET3oWXuCIIgCIIgCIIgCIIgCIIgCIIgCIIgCIIgCIIgCILodeLxOO69914ce+yxWLt2beR6DZ8/grzyMajY/ee9aF0UPNEvvdA8M4ESuhsGr1inTf1nD2HDm1dCptu63KUU7UjWLUOybhnqP32g0/V5bjGKhhyCym//D+IlQ62cKMFumUqEBNvkJFC2y+koG386RPtmtNcvQ7J+KZJ17r/WjR9Etru5uRmnnXYaTjvtNLz44ovYf//9EY/HI9fvKg8++CBmzpyJ1taoouRB9txzTzz33HPo1y9KwChBEIRL14NXw+rpYDYRCOdLiTRyY13sqpN0VVQbABrblQAdY2aNCy20rIVFGbOESE1wX5hIq5MnpQTjdiCgJf5qAqKZL6bWFT5gDIjxOHJ4jpJRlUjJNJLpJEwkrhHnZpBSnVclmA0Tz6kCLxnz/LRg0CIO3gDz2++6DYsXL8aCdxZkO6KQAP6nvg5/q8x8H7L3z9M3PGY6n8aUoHqxHTq8LETMe1w8lvkXh+pEAJhRWIT/tLTghJNOcOIx4TunQOA8G+FYq4OootpNf38QjX+5y+z3tsagokFYvGkRBIdzgGOwzps1IwgGxjiETIMJgHEOISUYU0LwTCCGGAQkuAQkBBjj7thQaU6wrTtyGBgEhBtYbMVgJ/KCgannFBV7RLU9488q5/7mZoEC/hB7vV1y8gxUXfdbIBbrULB5SwkKd3be54xjp7IRWNO0Gl83r4cEwCWM/Dljjni2EM62Omsw8uR6MSQjSi7duVRISAasbVyD2rZajCgdgcJ4ESSkEoNWc6WACqZnYM4kp+ZP99PpCwBT6VKaa9b+rg+7XS9sOxtff/wRnvn5Bfj6k4/BAZxYXIDfttUjHaHu1cf9Gn965bagULa6z3Aec0W2rQB1R4Bb34c4GIuBc53mBtZzdXw53Fhvbs1nzv3MvabcujrfMjZk8o70l69vAQLdNkEQBNE3rFmTXcgjLy+vDyzZukgkEqisrER1dccLYixevLiPLCIIgug+QohIQr2TJk3qA2sIYvviX//6FwYNGgQhoi0EXVtbiwkTJmDJkiW0QC5B9CJCCKxYsSJruURVXy44oZ6XdvnxWISKHYh1exeSlOiqa3Du3Lm44YYbPGn5+fmYPXs2hg0b1rVGI/L+e+/j17/8tSctHo/jsccfw9idx/ZYP1IC7bK908+LtwbS6TRqa2u7/c7Ic889h/feey+QfvDBB6OsrKxLbW7YsAHLli3zpPFEMWR7G1i8wBqTlgPGOG5sD45fkBe+NJ+Ara5ri85K92m49KQH22CeB91a5trCPD/P8BBd5XkvT3tf/CqttpB2yEN204TrYdX+EAAYMzgXv5xehcljt6yYdhhjx47FI488gosvvhgXXHBBQGi9r5DpNqSa1iHVtA4t6xegftGDTgbj4PEi5BRWIbdkJPL6T0D+oG+jYIe9Aa4Xp/N7Em0HiCOuzayFCzxnWPoSPePaLmDjL2PZYASdtWi8fvNAFw9xrgdsDqYzph283n2zt9sbVwYsjZfb87B9/fn3yH8NG6ddB7e6DMe8z/FfszbqPDCWYfGMTJ7osG23PePIg5qRzDuk2iFv1WHccagyBiYByZwyTHI1MmJgLA2p1culM6tJxlU3QrWlffBSvavhlJfGWWsLvAffr4AllO0KcjvfmRHa1p+6rLVsurLHtcUef9YCCYp4yVBU7nERKve4CO2Nq9H05fNoWvEftKybj8znCyjYcQqKR/0wNC/0/h92mgBUv/9/2Lx6bsZ+/EyePBlXXHFF5PIEQRBEz0DC2gRBEARBEARBEARBEARBEARBEARBEARBEARBEARB9AmTJ0/G559/jhtuuAG/+93vIterfu9WlO78I8TytwYx4Y4CKLrbtA4kcdtnKoBCB2SkmtdjzX9ORFv1ot6xoROIZCMalj2JhmVPIqdoMMrG/RgVu58PcL9IdbSAl9CABTu4BgCPFyCv/wTk9Z/gKSbTbaj95F7UfngHUs3rI+/DoYceioqKCpx99tm44IILMHDgwMh1o1JTU4MjjjiiWwFjeXl5uPPOO3H66af3oGUEQRDZ6eiOJ0MKpERQALk36I6odnN7E1LplE9o1RsP7REfNcGgvqBq6YojaFFtO0ZaC7xKSEePmzErjNLdgxyWg8LcAiRi+RmFcNvTSWxu34zWdJtjmxbYllzFgNtBl5ZNTMfUusG3DI44rqOa69j37Mv/wa6jJmD9+uz30P+2taFOCJRxnrFMpvDg8BBSN3jexAZb9VsAbEwHJWzHx+PuGVGxpaZP6cSa6/DL/6uoxI7TjvEIyhp9ix4U1W59+WXUXf1Ls2+9Sb+/P4D4hIndaoPlB4Wos5HIyUdxogQNbQ3OTurYW8ARAJZSCV8DggEMHAISTAowBgjJzHXh/L4VkMwJ9HXOp4CUKrCXqUBfKJFllQa4Y4dL57qSTCI/EdyfNhUQ7BfVtsy2ZEagrlX357g9Xo10EmOouOjn6HfJRU6ZDoRMvokMLtoRcRbHVw1fQRgdCmfOExJgSvBcalF/CGitbWFfiAAkE4CQjmi6FAADNrc14eMNH2FA0QAMLRmOOM8BuiCu7XQZFNeGU7Xb4tqtdXV4/aYbsPCB+yBTKRPSnc84vp2fh7dasi9wVLepHndc/mdcdOvPHGFscPUZQ4xzJ7SccUdgW4tpcwYGJaZtRLih0rT4tiu6rWc6V0JbfWPWNtOfXvu8AvX2YhIqcF+XsedLe970iJBk5psmTEMQBPFNQQiBWbNmZS2XCPmNtD1w3nnn4Te/+U2HZerr65FMJpGbm9thOYIgiK2BWbNmIR3yfMTPjBkz+sAagti+qKqqwnHHHYfHHnsscp22tjbss88+WL16dS9aRhDbN88++2wkwfuS0dP6wBpFjzwr7qCNQPvS9+kl4noAAWprawNpl19+OeLxOD74wLvgudROnQyEnaOVK1fiww8+dOsDGD58OEpLS0P7/un5P0VZWZlTxziapOtXMM/zhdp20lMhi7auW7cOn370CdJqocj4+FxUllZm3oGtkMbGRowYMQK/+tWvcN555yE/P7/TbWzcuBHnnHNOaN5Pf/rTLts2d+7cgM+k5ct3kNy4DOX7nIHcfqOADp8rW+8H2Q+0Pb4HPQi49d0WsbafRzPf/5mb7enD+wzb9gpCSleYGz6brPaCl7/ft2hfr7b99j759lPqBZwd/0henOGCoytx5uGViGV2024V7L333nj77bdx55134qqrrkJjY+OWNslBCohkA5LJBiRrl6Dpq+dMFovlIpaoQLx4CHLLxyBvwJ4oHLwf4iXDvG34xbVlhjcJja/Kzg33llsGIujB1H4ad9sdU8z1tYe6YjL5uPW1Iq1r0vKjifbQd+8S5l298Gsn2A/c6yyrqPbWRMgZNQueO8es8+LaYeXglvWdYyfbeemBmXNtowS1HY85gDQYOCSUo5UJQGqB7BgY0pa4trZNwJ2TtMh2zPTrNdU+5/Y/JaitfJauqHZMfbpC20zbrXydTr550cBtz9+Pr/94yVCU73YWync7C+mWajR99TLa65cj3VYP0VYP0d4AnlOEolE/RNHww8F48Nlv6DjNcLqS9ctQ/e6N4ZkhfPe738WcOXNQUlISuQ5BEATRM/SosHZddQskgPLKzv/B1duQbV2DbOsaZFvX2ZrtI9u6BtnWNci2rkG2dQ2yrWuQbV1ja7YN2Lrt25ptE2kJ+OPiCYIgCIIgCIIgCIIgCIIgCIIgCCIDRUVF+O1vf4ujjjoK++yzT6Q6or0JdZ/ei8pvXdHL1kUlW/BDd5u31PwAFYTDsGn+9ahe+H+AzC6e0NekmtZg04Lrsend3yMxYA9U7nkZCoceFKluh4LagDe+KFMbsQQqdjsPFRPPRXvzWrQ3rEB7w1dob1iB6vdu6bD/mpoaXH/99bjllltw4IEH4uijj8aBBx6IYcOGobCwMNI+ZOL222/HJZdcgvb29i63MWXKFMyePZsCLgiC2DrIdPtT966U6Pp8110TXFs6zq5rqfMIg0a5z/h7tYWxXYFtZvJ0MKJkShiWcyPaK5k0/RfFi1GUW5RtjxCP5aI0losC0Y76tjoI9VvAFQ2QoWGrWj7WCAtLaYISmRE7YOA5Mbyx4HWMHjImqy0CwK/r6/F/5eVdCnFlsASKYf2qsn5e2T+F/t4cHmg9LscXAKliHbXWrz5DAhKDRo/GTiN2ssQV3HMghSWAbm27zWYKOPbS/vHHqD73PEAIb6lYDIggfNVZeHk5YgP693i7URhQUIW61lrnGHInZJcxCSHSziAH4Ab8CxWHypSothK7kNIRXZYckjnXkYQAkxySaRFleATqbVkECYDrIcydM5NfWBCwtTUkoNkfnm4+zfXJMpYDY+j3i/9Bxblnd+nYfVMY8P/snXegFcXZxp+ZveXcXgEpQpAiiKhgNMaosaGJigVrjBoNkmBNUVP9ApaYKMaoMWqiGAvRxBpFjRE7Kho0ViwU6f32fk+Z+f6Ymd3ZPXvuObdyL74/PJ7d2dmZd3dmZ8/dd99nCoaAMYYvar/w4rhNADcYhBTgDJAiYV3Pqg0hmRrrJLxJBXQ7cgkkdM7NDVuwrXkbRhTviuGFw+HwLACZi2t7seV+cW0TxB4Uyc9UXDvW2op37/4L3rrtVrTV1Vlh217u6YX5eKetHdEM/iRc8txbGL/XOJzw/eOVGLYrlq2EsTlXweOcWWLanIEzprdpMW5XYFsF63P3G1pkW+0DK497veih3yrBL7Jtx/cHbo3JKyH4Yuv7m/gBQRDEzst3vvOdjPJ1RWBrZ+A73/lOWmFtKSWefvppzJjRh0J7BEEQXWT+/Plp8zDGMHPmzD6whiC+fPztb3/Ds88+i6ampoz32bhxI6699lpceeWVvWgZQXx5uffeezPIxVA8dqD83u9QcTQkd0cP7dQD2mi8595pueqqq3DVVVf1SFlz587F3LlzfWmPPv4oTjjhhND8t/zxFtzyx1t6pO7bb74dt998u7v+s5/9DNdff32PlN2XNDY24oorrsC8efNw4YUX4vzzz8fw4cMz2nfdunWYPn061q1bl7Rt6tSpmD59epftWvzm4tD0RFMVql6Yh+LJx6Nw0nFgzBYlCPbTdNdBCuFhk8YC39K/3fgZvHzwPyP31c88TVefCZYQLrQvq0O7gyK7WrjWFXLVDhWrfqaXpfZ6ThiRiz/OGoaxQwfO5GCMMVx00UU45phjcNZZZ+HNN9/c0SZ1iExEEW/egnjzFrRuWQp8+ne1gXHw7EJk5Q9CTukY5FZORt4uByAyZH842d5zN/W6QEBs2e1fdvsH3znsaBv8+YLiy7D6dKp9Qpdh9T9m+XfVumhv0M46Pzml46xywt5OsB1Ggff+Ul4i/dSvFGZzxuLaYaRqW2sQ0u1r/OThBmkHvTTfAIOAZI5+n9T4ArnyxcOkOzofwLQjV8K8lGEEtk09MqRZrHHW9p4ybr1/kkpUWwtpWxMGh3+4VS1zz4kqQ6f5HJwMTt4glEw4w9oHgeU0/RQIlJm8W9V/fw8pkifrCOOQQw7B008/jcLC9O8AEQRBED1Pj84988Xn1VjzWXVPFtljkG1dg2zrGmRb1+nP9pFtXYNs6xpkW9cg27oG2dY1yLau0Z9tA/q3ff3Ztmi0/wXtEwRBEARBEARBEARBEARBEARBEP2fAw44AGvWrMGIESMyyt+8MTwAqycQ0UZsfO4crHnkm1j76GFoXPkYqv93Mza/MAubX5gFiGiv1Z0pNR/+GdX/+0O/FNX2IQXatr6Djc+ejpXzR2PLSxch3rSx7+pnHNmFI5A/7CCUTPguKvf/NXa/oAZfOf0N5A09oMNdo9Eo/vOf/+Diiy/GpEmTUFhYiMGDB2O//fbDqaeeissvvxy33XYbFi5ciI8++ggNDQ0py9q4cSMmT56MSy+9tMui2vn5+XjkkUfw6quvkqg2QRA9ih0XFh7kmyqgz+zP3O9gjFksw4CyrpI2MDGDWOvatlpvJbhrmJKoDo72AgEDcrsm6FTHMqpYSi10re01ZpugVs4cVEQqMhLVtsnm2ajIq0ROVq4WJxaQEIF/EgJKtFjo7eq8qdqFNPtJb1lIVAyqwE1/6ngyCsN/2loR9usoLL402GL+PNIXKumpwGoRWAY80tyaVM+E7GyMdLJ8ZXrCx8lGFB56SFJfN6K7dn/2xSzDf310FBCf2LgRVd87D7KlxZer5Ne/glNelnK/gcrg/MEQUvW2hFT9TIiE+pZ2v9P9U+q+poWXhVR9UsBcH8IT24YR2TYBvV7fhZS6L1s9SAsNSAlEIpEkW9ukhNG+9/UTa9loFrixw4F8dihxxc9/ttOLahsG5Q/GV0pH6/YyH4mEFJBCtXlCD5ym7cyZlkyddLf19LgIqYKrORg4BxKJBFbXrsLbm5Zgdd0qtCeiXpsL02fgjaXwfxvcdHeiA03gsk21HwC0VG3HGzfegDv33RuvXns12uvqlJ3644V0A1kAvp2fLOSeivvnLcAnSz8FZw4cxsEZB2eOK6rtcCWo7W3jYExtM2LcDIE0E3yu83uB8t64BjevuV8HxzQdkK6Fvk3MvhnvfGNgR2NmB5DQNkEQRO9wzz334OGHH84o7z777NPL1vRPJkyYgKysrLT5nnzyyT6whiAIovtkIkI3bNgw5HfibxWCIDInPz8fr732GrKzs9Nntrj22msRj/fuM3OC+LLy+uuvp82TVbALwHtDhLY7gtWZ7huSj3WwLbgfA5rb+vm7JRY76jnis88+u0Pq7Sm2bduGuXPnYuTIkTj88MNx66234vPPPw/1p65atQpz5szBnnvuiQ8//DBpu+M4uOOOO8B51+Xo2kqTfXouUqDhw3+h+sV5EC01MCLEoc5dFnzQ39E6oCZMTZHPOByt+sw/Xx6fPcFyuPeRUN86r/QJd/sFYmF8yz6JPw5PtFb6nKSuD0Ay17/CmMTpB5fgsV+NGlCi2jajR4/Ga6+9hp/97Ge+yY0HDFJARBsQrVuFpjXPo/qdP2DD06di5fxRWH7XCKy6fy+sfeJb2PLKj1D3yX2INa7172+clL6+FTwP4aLFvu12Pw1sZhn88zL7dgws6G8e/puXMSeF/Uhdx0AU1Qa8d0DC0gFL4Dx058B3ML2DdWb8dfb4ZHvvuJXP266GEePR5ACscc71IzpgsESv9UcJYTvwjXXgqdOYA8YcMO7AiGczk9cnqh0cE9W3O/4bUW7XPgP3TodJt8dy99ylcgqnOv8hvzd8kzAk79b4xUI0rnw8qZwwDjroIDzzzDMkqk0QBLEDSe8VJAiCIAiCIAiCIAiCIAiCIAiCIAiCIAiCIAiCIAiC6AVGjRqFRYsWYeLEiWnztm19F1LEwFIEb3QNge1vXYOa927xpW5aNMu33rDiMfUSvxQqgTEMOeh6FI8/HbyTgpgZw5gbhNFe/Sm2L7mqd+rpRUSsCQ3LH0bD8oeRXTQSpZPOQ9leswGuXl9NGRwZFrTQIekDbXLLJ2LX459C9bt/QPW787y2TMP27duxfft2vPPOO6Hby8rKMGrUKBQXFyM3NxfDhw/HG2+8gRUrVmRqfCjHHnssHn300VCBSIIgiP6MhBLXVSKfPVx2D4hqA0BNW7UVeApAi46amE4Tx2wWmD4WS97XX5+EG+AopQDAAc4gmRcny/S+RkB1UGQQHO6gKzAwlOaWoQ51aIm1gEl/3CZzhWeZF+/JAAnhBs5KMC3+bUWySoZzzz8PN8+7BevWrevQhriUuLG+Ab8qKfadBvPN4b+Nh8XLssA2GbIxIYGNiWThmRPzIknxuDaeLWqp4Ove5BrM+p2RJBAbCEAOWw4iGhtR9b1zkdi2zZer4KzvouiC2Wj6619T7jtQKY2UIYtlISET6rpgHAkhVKwsAMkYpOQQEGCCgXGm0qDSpRZellJCMAEHjhKk18LbjHGvX0iocvR1yKzeIgBAMjeeOC8v+XdTqyW0HNY3zQZXXBuA0NcqAnlLfzALFZdc1M2zN7AYUjAEcRHD2vrVkNILFNdXDiRTv6kFAG7EyYVpS6nGViFMx4BkAkwyCL3OmASXDmKJGNbWr8Xa+rWozB+EYYVDUZFXCQiuY6cZmFSK+9JqH22OHg+UAVLqevV3EHt/mUhg9auvYtk/H8SKZ/+NRLQdgBvSHRp2bUK+Dy2I4OXWNjSI9H9XSClx1cxrMP/Vu1A5uAKMcXDO4YCDcwcMzBXZ5swBA4fDGDiM0DbTtxm1nxLedqd7UDa74xl3hbLto7DFsv3Hw7wx0LQhAmNgQFQb5nSb4qWVz3+y+7UmAkEQxEBl+fLl+MEPfpBx/muuuaYXrenfDBs2LO3fNgsWLMB9993XRxYRBEF0jY0bN6Kuri5tvqOOOqoPrCGILy9TpkzBkiVLcPDBB6O1tQPhUIv29nbcfvvtuPTSS3vZOoL4ctHW1oatW7emzZdu4u0dSyYvQ6TJI5MWfNvqWwaOsPaOYtmyZairr0NpSemONqVbCCHw8ssv4+WXXwYAlJaWYuTIkSgqKkI8HsfatWuxZcuWDsu44YYbsP/++3fZhm0tW7H39Mn4YdEs/Hv+f7Duk/C/x9u3fY6tz16J0q/NQv6oAwI+wlTexHRitCYtKLRqpTOzbCZNNv5h8yBbwBWr1T4vF9fxqD1NrrvE510OwRO69zmjWPC4rCfy0vg3JbKzGX5z+mCcccjA7p+AEm6//vrr8fXDTsDMCy9D/bYvINrqIRPtO9q0biETUcRbtiDesgVtW/+H+s8eUhsYA88uRFbeIGSX7oZI5WREBn8NecMPAM/KRwoPeSDN7ldhaSadeclh71P43sGTVlrq6405uaHHK+LNIfsFfOkdOfFD6+vHmHc3k06VTrd8kiE7I7ydw9aB5DaW+r0Os43pNECCQ3vKVbr9Tis4GITOAzAm4Q5VegwzXnAJod6VgQSYN0Z5dXo2JnlOjV/SnkDAnRTYeCO5rs9MRhCcyhjwBLcDdbhlmLqC3trgenA5g/6VRlQ73rwZm/5zbvpyNE8++SQKCgoyzk8QBEH0PCSsTRAEQRAEQRAEQRAEQRAEQRAEQRAEQRAEQRAEQRDEDmPChAl44IEHcPbZZ3eYTwXTZKy0nJbm9S9j0/Pfh4jWZ7aDLcQsJbYu/hm2Lv6Zm+TkliJv2EEoGHEwnPwhKNpteqdtEvFmNK95DvGWKkQqJyN38N7gWQVY969vZywE3V+JNa7D9reuwva3r0XeLl9Fxb4/R8GIQ5IzphLVThnvkHmgDeNZqNzv5ygeNwMNyx9GzXt/ghTRjPcPo7a2FrW1td0qw6akpAQPP/wwCWAQBJEBfaNW6QsEtJWTUyGBaCKKSFbPTgxgByNW/OVOyHZ/kK2zy+A0BXiLVa1VAHRonoQKEjRSo5bQMgvuzKzzYMc3Mi0iq23kHG6ApV9UW4mhdkdU26Y0txRSCrTEW3SKCYH0xG85mBbBZQBnEFpM24iuqjUVVmmEjedcOwczz5mZtv5/tDThFyXFCDuS4Cky9smQzsOQujefUVUVWvfhkXxfXTKw7AtHZQz5++2nF73fGUmi2j6bWOhyEBmLoXrWDxH77HNfrsih30TZb6/1Bw7vRDAwlOaVYXvzdjBIJERCCf1qoWQmJRiUYAdnHJJJJVYtJRiEjtv1+p+UEmACYI6WYwYgBSQzMtheKzCpt+tzq3KoQN+W5hYEaZeWCDd8Icb25e/2gaAgvFkvmH4cBs/5v+6ctgHL8KIRaI23YXPjRpWgx0cppBbvZ5AQENK7X6g2tNpKpzMwSCbBJSD0GKTEtZUQuwSwvXkrtjRtRraTjbLsMlR/Voup+0xFRUWFT1zbwMA6Ja7dWlON9Ytfx+oXX8AXixahtabaKsv/bae7Id3MC/W+aZMpKAAAIABJREFUoLQIN9TUZ/RXaiwaw4+O/wkWvHk/srI4OLgS2NZi2QwcDnfAGVNC2nDUdsa0uDYHZ8oGDi8gnevJIQCzn3Vm9KQPdiA6Y+aKsoUWvFUvoF2XYo+V5js4EUHgHLtW7JxDIEEQxA4lGo3iG9/4BhKJzMTRRo8ejV133bWXreq/TJ06Na2wthACa9euxahRo/rIKoIgiM5zyy23pM8E4JJLLullSwiC2HfffbFp0yYcf/zxWLx4cUb7PPTQQySsTRA9zIMPPph+MlYAJRPO6gNrAvgEd3uYDsqUIWtVDckTlxJ+pJRYvupz7D/1azvalB6lrq4uo4lZDL/+9a/xk5/8pFt1rqxdAc4Zphy+N/Y9fApeevAV/Ptv/0F9VfI7WSLajJrFN6N98+Eo3ff74DkF8LwymbwsZAtahwvaZvqKEdMi2wD3dIc5D2bSVXr1SYSI7crAipvfCHLbE7vKgJXS5+QszOP48wXDcOCEfOxMnPitAzH6xUWYefNy1DQmAJlA+7aP0brtPcSqPke0fjXizVUQsaaB/Z6clBDRRkSjjYjWf4HmtS+4mxjPhhMpQ1bhcOSW7Y7cwfsgf/jByCkdY3KgY3FtK50F15n/XuFOhm76a9jk6MneMe7khB6WiCVPLpNWVDv0YhxADqRU/v5eF9e2fatGONsW1DbLXvsxQOcFPHFtof143BXtVy+yCLMHYDz02tfacetYgteuv5Fby8qTCe3HDBXVZh2JapsyvGV/fwnz4mZGaF9NIaqdaK3C+qdOyrjs5cuXo6ysLOP8BEEQRO9AwtoEQRAEQRAEQRAEQRAEQRAEQRAEQRAEQRAEQRAEQeww4vF4WlFtA+PZnS4/2rAa6584FvHW7WDM6baQcioS7XVoWv00mlY/DQDg2QUoGnMiBn19LpxIeQd7ClT99/eo/fAvKjBoZ0cm0Lr5bWx4egZ4TjGKdjsOlfv/ClkFQ/X2kH0yjXjLkJzScajc/9eo3P/XaK/6CDUf3I7GlY9Bih0XWMoYw+mnn44HHngAWVn0ei9BED1Mj8Xuy6RYTAA6UFC423paWDsYhJg9YfeAAekK8BbbE+1ojDaA62A9Zgflqcp0YKEntq2EVK1gZiOwrWMXTXbGldipK+wKE/IoXTHWyryeEdU2lEXKEW+Joz3e5h6DLRBuC04zLbAtoc6plrQFA4NgejvjOPGUE3DFj69ATU1Nh3W3Som/NTVhZmGhJWqbOuzTCCbbAZqAfx/ACCUDL7S14qNY8u+2Cu5gmOM/h3boqaf3qlJyRo5EVnmZu9EVmrWDJe0YSr8sbeoTICXqfvFLtL/+ui9X9oQJKL/zTmAnv5+X5ZZha/NW1YOkANfjgJRKOpuBgTNAQIBLLX/NhBZh5l6fEBKCCzhwVHivBCQEwLgrTeD1GdV2RthA6RgoYW7OOPLyk8UFcuCJLtvC6wL6srY6TypR7ezJkzHslj/2/EkcQIwpG4PmaBPq2mrd8UydQ3UCGQAhhe+kSlhB5HqMUdIRDAkmwSWDZF77cMkhmBpYHQbEEjH88cY/4rG/PAHOOcaPH48p+07B5Ml7Ytzu4zFx9G4YMWwoIqVlYJz7xLWlkGitq0PLtm1oXLcONStWoOqTT7Htw/dQu3KVTwA8VSi2G8bN7HUPDmBEloMziwrw98bmjM5j7fZa/Pw7v8DNj/4RnHE4RjAbDhzOwRgDZ44SqteC2nbwuRt0zri+xrxAdDvg3F73h6Nb4h/Mysm8PUMnOrATg78pOhhDCYIgiJ7n6KOPRlWKyWeCZGVlYdGiRb1sUf/mmGOOwb/+9a+0+Q488EBs3LixDywiCILoGk899VTaPHl5eZgyZUofWEMQRGlpKV577TXcfvvtuOiii9LmX7ZsWR9YRRBfLv7xj3+kz8QcFOz6zd43psfo6LmazNDX58/U3CbQ0i6QnxsmpJqaAw88sFN/T3YkIn7MMccgHve/h3HZZZfhqKPVRONmEsW99toLALDPlH3w3PPPmYKVT0B6+fz1eanSPUdS+w2A7572XTQ1+d/BOXfWuTj2+GNNLkgIFJQXZHys/YGsrCyUl5en9eNlQlFREW677Tacc8453S5rRd0Kb4UBR551BA464SDcd/X9WPr8O6H7NK98CdFtn6Hi4MuRUzHO29l97mw/mTfPyYOkElkNE65l4VntVUtE1/V1SuMoUGVI1+cadJrbftAw76cncuyvRZervVPlxRz3XDoCk0bmJh/uTsDeowvxyC/3wFk3forNNQK5Q/ZC7pC9rXOvJg6Nt1ShbdNStG37CNG6lYg1bIJor4GMt3dYfn9HihjiLdsQb9mGtm3vAZ+bexoDzy5AVv4gZJfshtzyPZA3dH/kDf86eJY9TqVQAu4gKTwxtYcs1bgu4n5/2E4vqu3C3HuSP9ncpMLfo3H3zUhcO5DmimnrVEtcm+nJitXLKoD74ooUVl5Yo5TyjjPtq/ecqlIbLQJjkrT2tMfU4LgGd1xUvkuTbkS0w0S1zXjK3fJsH6dXp10vAsuZbLO3BAf78PdEDKK9HuufPhVR+77WAVdddRXGjRuXPiNBEATR6+zcb+oRBEEQBEEQBEEQBEEQBEEQBEEQBEEQBEEQBEEQBNFvqaurwxlnnJFR3uziUehscEXdsr9h6+KfATIBAJD6uy8QsWbUf/Z31H/2dwBAVv4QxFu2utuzi7+CRFstRLS+x+ueNm0azp91Pk466SRwztHQ0IC/L/g7Hn/8cbz//vuora3t8Tq7gog2oP6zB1H/2YPILv4Kyiafj7JJswCuX2/tsLl7JtAmt3Iyhh5xBwZ97f9Q98l9aN38JmKN6xFr2uj2m96msrISCxcuxAEHHNAn9REEsXNgxC9TbMy0kE6JbisB7ZAdpLZHb4smem4Si46C8ZVR6Qrwr25v2RYI/rOKYpYUKVNBfiYo2uiQ2uWqeEQJISUcnSi1cLNkOmyamdMsUZ5bjhwnJ43Bnac8rwJbmrZAyIQrNuwek/5IHczpBiFKFbwtmZE55jqIUgBg+PEVP8ZvfvmbtHXf2dSImQWFKdvBCwVX4ZwdIQPf19U3huY7qyDf7bphoafcSmcA8ibv6RPUBvRySEBvxqLaABpuuRXN/3zYl8sZMgSVD9wHXlTY4b47A6WRMqg+r/qMEAxKSVuAOVzLUSTAwCCkUNeX1ILaTO0nrXHMiL+r7inBmCrBG+tUbxJa/F4aMWd4409LS7K4ccQSmff1Md05TQx0sqi2Fp4vLcHw+X8Bcnr+2h1IMDDsMWgSlm56G+3xdjDuCTT7Ba0ZzOQDSrxfQFhh22ZI54xBMAkHHAkIVQYHuNDi2pJj2dsf47G/PAEAEELgs88+w2effYaHAHwlOws/KitCFgDOOZzcCFiOEpiIx9oRb2tTou3wD0/umGTGgA4u8xCJDV+aCff+Rl4u1sYTeL21LaNz+fE7y3DH1Xfi0rkXuyLajhbRVutMfzg4rGXG4DAlJsH1MTBmS2arvJ6stj/43E0NCxY31wMC46A+T2afsPPGWAcnkSAIguhRrrvuOrzyyisZ57/nnnswZsyY3jNoAHD66afjhz/8Ydq/Kzdt2oS//e1vOO+88/rIMoIgiMwRQmDlypVp8+299959YA1BEDYXXngh/vznP+OTTz7pMF9jYyM2btyI4cOH95FlBLHz88474SK9NjnFIxEuwttbdNLpFkpn9g96VcLZUBXD+OGdE+cdPHgwjjzyyAyt8It+20LDDIDjOEnC2pMmTcIRRx5hdnCfN0opUVFRgcOPONwkeC4tq3y3DumJaLvbpBIblVIiJ+S5/thxY3DI4YdAQkBKCSEFhBRoT7Qj1xkYIsaFhYVYt24dHnroISxYsACLFy+GEOm8cH5ycnJw7rnnYu7cuRg6dGi3bVrXsBZN0UY9WSRznxsXFOfjkhsvwuv/eh33/W4B2luTBZFjDZuw9d8/R+nU76F4j5OSHbKAJ9zqegLNc2/Ae3Lf0RP9EPFVHpLOLOeRqUHqNKZSpPQ6bbgvMSigG7RBumX5skMCTKK8yMEDPxne6et2oDF6lwj+8YuJ+M71y7CpOgp13j3hXSk5nPwKFIz5FgrHHgO7nZkQaKtehtbN7yJa/QmitauRaNmGRLSxz97z6h0kRKwJ0fomROtXo3ndi8D7agvj2XByS5BVOBzZpeOQN3hv5I84CDllY5F8r0vntwkTI/bW6z99EFX/vS7cwlirldPnLLIPowMzBrBPyShnJ50yZmaA6Ka4dkgeV0xbv7USKq7NoPqAcPOr91TUWxPKbSug3mjRnnem76VS6nHPE/E2nvLAmzT+b+Zdj2Z8dIW03XRbVBvusntclv/SHq+ZJbit8qWwIbQfJ/evzopqA8CWV36E9qoPwzcGGDJkCC677LKM8hIEQRC9DwlrEwRBEARBEARBEARBEARBEARBEARBEARBEARBEATR5yxfvhzHH388Pv/884zyF44+JuW25g2vIla3ElLEIWUMMt6Omvf/BBFt6Clzu40tqg0AsYY1PVo+5xwXX3wx/nDTH5LEzYqLi3HBhRfgggsvABjQ0NCABxc86BPaTitc2svEGtZg2xtXYtsbV8LJLUPesAORN3R/FI48Cjll4wO5ez7QJqtwGCr3/6W7LkUc8ZYtiDesQ6xpPWKN65TgduN6xPW3FLEeqfuAAw7A1KlTe6QsgiCIbuHGJvsFtO31TO4WMdkzwto9LaoNAFubtwCMWaF1JtAPrli2FwytBQB0IKAUEszRQb2M6fBD5sZwS2EEf03ctVR5uURhdiEKsgsyPvbO4DAHFXnl2NayFVIqwVpIKHFv6cmpSmkCwi1hYq13ILSAMZgSRJ598Wz87prfobWltcO664TA022tODaSB7d4fT7t0Es7dF26wZjJIhMmpVUIbEz4hRYMZxcUunkNRjTZK1G6y5EJE32/jXpCVLvlscfRcOMf/OGa+fmovP9eOMOGdbjvzkJJbqkSauAA08G7TJpgdwHBdKoUaruU4MyIaXMIIcG4BJjQscam/6mzKt3AZAZuhDF0B2NayVn6Wp1h5YpVSXbawtrQl2QwsDlZVFsvM4ZdbroR2cOHd18PZScgm2djj8pJ+N+WdyGFDhA3AtvgShAdUo01vutby6AzWNu1DruUuvdA7cMEuOSo2lqFP15xc6gdX43k4uyiAuToGqSQiLe2gLW2uO1nBPaNMHvyaOOP8U9FUIrDCvn2hXmfXVSA9bE41sbDx60gj93zOPacuieOPvEoOIyDcwccSjxbfStRbca5K6rNGQdjah06rxLW5q6gtrFMTSRgi4rAJ8Jt7mv2PTDVhB1Jotq+8xEMqx/AgggEQRD9nLfeegtXXnllxvm/+93v4uyzz+5FiwYGxcXFGD9+fEbPn2+++WYS1iYIol/y+OOPI5FILw531lln9YE1BEEEWbBgQUY+vtNOOw1vvPFGH1hEEDs/NTU1GU0knj/i0N43xqZX37cIe8LZAdbD77Xbov1boHcHPFIMkzVtjjX1qbD2oEGDsGTJkqT0PfbYI6P9CwoKcP755+P8889HbW0tXnnlFSxZsgQffPABli9fjk2bNiEa9fy1juNg5MiRmDp1KqZNm4aTTz4ZlZWVPXY8H1d95D0fZt6TaQYGxhm+efKhmPjVPfCnK/6ML5Z9kbS/FDHUvnM32jb9D5XfvBI8pwS+J/Suj8gSXLUxD/xZmMCwcQxxbzlJhDUgdm22ab+XKV+KdNdhiOA9s5NsjyZ8dUoARXkc9/5o5xfVNuxaGcHfr5iEU3/3IarqY3DbS2pPs+Rq1X2HQbWh5ByRQZMRGbS3ys+0cC844m01aNv0X7Rt+x/aaz5HvGEDEm3VEPHMJkftr0gRQ7y1CvHWKrRt/wCNKx7VWxh4dj6cvErkFI9GTsUeyNvlq8gffiB4ThHCB9mgl10hoo1Y98RxiNYuT2mHk2389LaT3VreWUW1Df1SXJv587mC2lp4W183at14UNXkyJ6/HQHDrUkG3GO1x03m7uJ5T91RH+a6dHuK9m26dgbzuuV1JKod9NiG2eWnK6LazeteQuMXC8M3hjB37lwUFPTOe0AEQRBE5yFhbYIgCIIgCIIgCIIgCIIgCIIgCIIgCIIgCIIgCIIg+pRFixbhtNNOQ11dXcb7lOx+ZlJa3af3o/q/1yHesq0nzRuQLF+xHKNHj/alhQqSSqC4qBizL5yN2RfOdpNNUB3n3P2k4pWXX8HcuXPx1pK3EM9QPK4zJNpr0bT6GTStfgbb35wDMA4ntxTZxaMQGbQ38ocdjIKRR+ogoN6B8SxkF45AduEI5IVlkALxlm3Y9Pz30Lplabfqevrpp1FeXo77778fM2bM6FZZBEEQnSJcQROu8HKY6qzJZv4fEOE2orrRRDtyuhGA3hui2gCwpXmLG6bnxvS5AX0SgKOLZ1Yws67MCMhyBjAJZoRkuapQCZnCKkudS0dmoTxSnsbg7hHJykN+dgEa2xshpTkiZYN0RawBJplrpxfZqc43YxwcApAqyP3cmefijj/dkbbuGxvqcUwkzz1kaYlrh4SPu+meXTIp34MtraFN+NTgQcgPqOHacY8iJD1n7BhVrxGF7aaodvuSJai97HJ/Ls5RceftyN5zzw733ZkoyC4Ad69/AakDb410NoOEMELLTPUrKZVwuxTCHTsk8/qDkBKcQZUHDkimLjspIRkDlxJBbV/VlRkkk3j4Hw8n2RmxNBOkd1kkBTR7/VIhARSf+R0UHX2Um0ddJztB0Hc3KI2UYWTxKKyp/wIqCNuIHMQ9gWwJFcjN/Ne3Py6bmVsIAE+sWjCOtpYWXD37WtRsq0mqf8+cHPywuFBPCCCtdvOUKfwh52YcTA5TB9LfSvzh3Mlpbsg3A35RUYIrttegKa2whuKaH12L3SeOx7g9xikxbc7hwAHnHAwcjDmumLYKjvf+cWaEIoxYhDqZnrw2c+1z16QWDnHve949yxMgt8ZCc7F5p9Z/0gJB5ySqTRAE0Xs0NTVh2rRpGU+Kt9tuu+H+++/vZasGDtdffz1OPPHEtPk++eQTCCE6fCZKEASxI7jnnnvS5mGMYebMmX1gDUEQQaZMmQLHcdIK4L/55pt49913se+++/aRZQSx83L33XdnlK9k4vd62ZIdhyeCibR62ys3RzFtSq+b1HOkOp7gsabIZ/ybKZ/lu6eO2U+v0RJrQUluKRzmdNbiLpGbm4sDDjigR8oqKyvDSSedhJNOOslNk1KitbUVbW1tcBwHRUVFvfb3bmO0AWsbVgMIPIsGU5rUUL7JoaN3wXX/uAb/vPVhPHHXk6FltW76H7a/PBdDjr7J34aWP8FNcL/DxLSDSbYgd2C7nszVt41Bi2rD3Zb+sYzpdwGBXFf02/jdWdJzdwmJnCzgjguGYuKuXw5RbcOowRHc99M9cNrvPkBTa8L1dbhTqEqvTVRTGe8PB8zE0VKLDUMgK1KGwt2+hcIxx+hz73l52rd/jNbNb6Ft+8eI1a5CvGUzRLQRUvT8e299h4SINUPEmhFrWIvmDa+g9gO1hfFs8NxiZBcOR3bpOPW+3fCDkFsxAfZ1k2itQu2Hd6Fu2d8goo0pa8qtnIzIsK/7/UFBUe2UrqJMfUipRZL7DTtKXBu6bCi/uaoghbi2todpkXrp+hGFul6s8pnlIZe28LQxBf5l1y+Z9AGYJZ7tCWzb43RXRbWD5zC4nNxfuiKqDTDUfnh7qo1JfPvb38YPfvCDjPMTBEEQvQ8JaxMEQRAEQRAEQRAEQRAEQRAEQRAEQRAEQRAEQRAE0WfcfffdmD17dtoAY5vicScjt2KSux5vXI9VC/buDfMGJAsWLEgS1QaQMlhQ6kAOm5zsnECm8LoYYzjssMNw2GGHIR6P45abb8Edd9yB1atXd8X0zJACibYaJNpq0LbtPdQtu1fZ4uQiK38wcsrGI2/wV1Ew8khEhkxBcuBcL8A42ms+7baotqG5uRknn3wyDjnkECxcuBDFxcU9Ui5BEF8eggHgXSxEERKY7gvtC0YCWkHq5h7TFm/rsrB2h4JxmcRQpti9PdGOmnZPqFUF2qoyVfitFtVmgIBQ61YsHtOBzp7eOIPDvTIEAEcCkklASjCmoiZL88rB+yAQvzxSjuZoE4QUbqCwJ3ItwaQR2eY6ZNEfdMhcgW217f+uvhJ333k3YrFYh/VuTCTwTqwdX83O9fTEES54bYc2es2U3PEWtrYm1bNPTg7GOtnuelAEWYWOJnffnNGjwKx2SoqhtIVk03Sw2IqVqJ45CwhMLFJ6zdWIHHFEh/vujORlF6A51gSAaRFt4QbpcjAIycCZEqAXTIIb8Wzo6wQSUhopbqmvReGOZ1xvB+NgUkKrbrui7CZmWTLgw/c/CLVxXHYWgjrH7n7w9z67PzkjRmDIb670durH8dt9zZiysdjesgUN0RYlxq/HjwTjWmNChWCbE+2eY2YLIGgRf6Y1JEyDCIk//vIWrFr2RVK9JZzj/OICtzxH9TgdQK7HAGnCv6XVvtINKE+jDR3azPa45S3r0HDmpeeCYU5ZKX5ZU4d4BsKnIiFw/gk/wHPvPYui4iI4zIG6cjg4dzwpbcbhgKnJj6AESBizJbWV0LYnq+2lwy3DGt+CHd8dHq2xUItqm78nw0S2v+wi8wRBEH3JN77xDTQ1NWWUNxKJ4O233yZxaIsTTjgBw4cPx8aNGzvMF4/H8d5775HYJUEQ/Y4lS5akzTN8+HBEIpE+sIYgiDDGjRuHzz77LG2+8847Dx9++GEfWEQQOzdPPPFE2jzMyUFk0F59YE1P0aHKYxfK8vhsfVsPlds/8U0UDFiHn5nPVD3PVpMGN0YbUZpb2uM27ggYY8jPz0d+fn6v1/Xe1v9BCAGmfQTmwT/j1jNq/c/JdnDO5Wdj6kFT8ccrbgmdYLNty4do/uJlFI49CmqS41RiqCHCq24ev2CrP91OYOGXnrS3mT6WIq9dnrudI/y6NnkkjBNXQvlmf3v2EHxt995vr/7IxF0L8afZEzHzlo8hhPbpMDNBsyWwzfTErWDKDw8OCQ6mBYfBmF6HFhc27ag847mD9rLuDdwV2pVtDWje9AZat7yD9ppPEW9Yi0RrNUS8FZmOJf0RKWJItFYj0VqNtu0fonHFY3oLA8/OgxOpQFb+YLRVfQyZaO+wLMazMeK4R/2+9B4X1e5p/G8k9GzRLKW4tpQSzNLUT3YZ2l7qdOLagfx60fjHbXFtNZ4Atgg39HXCpBHf5uraMhNnuwcgdE3m5aCw8+b3lNrfrqC2vt6YL78lqs28+4JdXsei2qk8uUFb7C3BF0JS3Uf8e0XrV6F5/cupMvj4+te/jkceeYSewxMEQfQzaFQmCIIgCIIgCIIgCIIgCIIgCIIgCIIgCIIgCIIgCKJP+Ne//oVZs2Z1SlQ7K38IBh98A0S0AWsfPQzL/zKERLUtDjvsMJx55plwxUEzwIixdeVjk5WVhcsuvwwrV63EmrVrcPbZZ6OoqKgXjjIcmWhHrHE9mte9iKp3rsfax6fh8zsGYcX8r2DNwwdj84uzUffpA4i3bOv5ykUcm54/r8eLfe211zB48GDcfffdPV42QXQGKeVO8dkZ6epRuWN4Z4QwQ7L67wXeRA0+aWLG0J4m+DIVvSWqDQCbmjYqwWtdGANzzwfTgXy2aCqsZSb1fZAxvQtLOpUMDFKLm3KuRH9zeA6Kcvrm3siZg5JIGRJSQEglYCyEUMLFUkBIAaGFioUQSAiVpgSNJSRTUrRSSggpkJ2TjeNPOj6juq+prwegT79UoZe2ULEdpm7+7wnemnUvMHJFPFnM+5u5ub4QSxOGaa8bQV2b3GHDkw3RZnRGVDuxbTuqzj4HsqHBl144axYKz/1eh/v2GkJANDYisW07Etu2Q9TVJYl+9yZ52flISAEJ3c+MWDYkhFazNn1MSgnhtpDXR70+ISEg1PjtJekgeOhgeVWG3Y/M2q+u+FWSfYWc4+i8PHd/by9P7N2uyl7e5dqrwQsKunmGdk4YY5hQuScAoQQO3LZXY4xqR69tVDvbAdxK4N8IbTPJ3OtvyQtvYfGzryfVmcMYflRShBLOfSHYDtS1yyUDNzHlTIWQezLVDNwLF/eNG9z6DqbbH7sshzFwtx546QCGZDn4UUlRxhIBLU0tOPtb54BJLajN9AfMWoYWJFGWueLa0ILa7s1Ip3OV7gWjW+Mrg7uvdwv0zr9p36TvQKB58O/CdOMnQRAE0XUuvfTSjMUXGWN48sknUVlZ2ctWDTwWLlyYUT7H6f0JkQiCIDrD+vXrUVdXlzbfUUcd1QfWEASRiquvvjqjfB9//DFaWlp62RqC2Pn56KOP0ubJKR3fB5b0A2RwJdlJ9tHa5IlMByShGp/MPwlgJk5Uyxdo9jdOhMb2BjV5LZExrfEWfFK1zD2vjFnePtfPo1aMX5Yxhn0O3Ae3P3MbDjjygNBya9/9C2S0XbcvXB8tAPf5NvSaT1w11A/u9Q/bK+hOBOorx3rvyhXFDQrfBj9WZgCwBWYDHlJ32RXVVsw8shQnHtB371r1Rw7dqxyXzxgFKROQMgFo/7ZEAkACgAB0utqm/FJAwngm9Xk1vmfLWy3NsrBawuQHWKQYRbsdg8EH/ga7Tv8HRn/3LYw9fwXGz16HkSf/B4O+PhfFY09CbuWecCLlYDyrb09OjyMhYi2INa5H69Z304pqF409EaPOeANZkXIvsd+LavdB/YyF3ne8CYi9bKntSiccbd6ACI5z/nddzLjjE6xmfs8ns5bVwGq8n2Y6Yb9n1L9s1r2ybC+sV64R1VbLrg3McZc7J6odds6C5y+YK/gSj/UbIU0/bV77fKoMPiZPnoxnnnkGBfQuAUEQRL9joP9KIwiCIAiCIAiCIAiCIAiCIAiCIAiCIAiCIAiCIAhiAFBTU4NzzjmnU/swJxfDps29bkP4AAAgAElEQVQHc3Kx6r6JENHGXrIupG7G+r0oa2lpKZ555hl3XQVn7Bibd911V9x7370AgEXPL8LcuXOxdOnSTomo9wwSItqA9uplaK9ehoblD2MrAJ6Vh8jQA1C+zyUoGHFot2vZ/OJsiGhD+oxdoL29HbNmzcLtt9+O5557DoMHD+6VeogvL/19bOtJzLEGBSAHGgxdGN9dgdGQ+1lYgF9YHToYXaTcXwfyyWA6EE1EkZAJOCxzYbJu980OdpeQ2NC4wR9Ix9RRewGDRseXueeDBYLylci2julLEmv2xLalUDF65ZGK7h1TJynJLUFtSzXiMgEz6QaTxnIOJiUkU0et2taEPXJIANz0F6kkcn9/0+/wxKNPQIiOhQQ+i8XwRTyOMVlZXqBoIJbUDh0PXpESEv9pbcP85iZ8FI0i7NfDNyN5SWky3XJ2NpyyMn+Fpj3trpAmqFa2tKD6vPMgNmzwped9+1so/b9fd7hvb1F15lkQzc1ASNs4gyqRNXYscqZORd63jkbOlCmpona7RZ4TAbRosuRKKJtBgjEjpC3AJNPCyxwQ6lt6HVMJaTMVys61ALcRWTCC3Jyp2HbJoMWTVT817fj2krfxxuI3kuw7Mz8fhbpvpxiqfALbZgwoOHIaCqcd2alJa7qzfSBSFinD0MJh2Ni4AVwCQjJwzrUIgTVASu+Kl1DtJ5mSi1DjjoQZidtbW3HH1XeG1vfDokKMyc6GhIS5qzCo9nNDrBnT/USGaF8wo48A6Uv1BMB5YBywQ9W1/nRALsOeDsALL983NwenFBXgkcbmjM7l2lXrcPnMy3HLvbcoIW3OweGJa3v3KAaHm4B1L0Be3bO4K6btHZlnpzHelOMdCwvt5m4pIaIAwfGSRLUJgiB6j4ULF+JPf/pTxvl/+tOfkrBqCnbdddeM8pEYCkEQ/Y1bb701o3yXXHJJL1tCEERHnHrqqRgzZgxWrVrVYT4pJV588UVMnz69jywjiJ2P1atXo7k5/XO3wlHT+sCafgyDKxi7oSqG6sY4KooGjsQYs3wAqfyjSY8uzQNd/2JHtbjnSBWmfBL17fUoi5R1x/wvFe9sXoq4jIEzNQ0mYD07N5M8msmLoWVZtW+npLwEV/91Li6cfjFWLlvpKzfRUoWGTx5E6d7nWz5vDpnU6MbfZwvMhj2zNiKzQPKs0canwTyxbV2mtHwc4T0rOG0rD8ljVSY9z4VZ+urYPFw+gyZJA4ALjh2F/62qxaL/Vbvn3p06lUntG9HnWcL1d5s0Nb+rXmYcTAqv3d1l5ZFULSIAqUSGjb8Krp9S+WMig/ZEZNBkBEV9RbQBzRvfQNvm/6K95hPEGtYg0VoFEWtBxg7Gfk5u+e7Ydcbz4Fn5Se9YuPRrUW1DZneFrhVt9xk7Wd/HrEmBk1+Fse3qaBnw28/cLAxm2JKqL6urxXqdx3gylbA8c32l+rpg2lMuTQtr/725HnyW2F5R2xbjszTr6trxbw/6MI0fsiNRbRZYDy4n96/uiGoDQHv1slSZfCxatAhlZfRbgSAIoj/C02chCIIgCIIgCIIgCIIgCIIgCIIgCIIgCIIgCIIgCILoHvPnz0djY+bC2E5uKUYc+0/kDTsQm547p09Etffaay/MmzdPCQEKASklEokEGhsb8d///hfPP/88pk2bhsrKyh3+gvzXvvY1rFu3DpFIxJfuiqXtQI466ii8+eabaG5uxm9/+1uMHDlyh9oDACLeipb1L2PDwhlYftcwrH/6ZDRveKVLZbVuXYqGlU/0rIEhvPfeexg+fDhuuOGGXq+L2DmRUoZ+ugTL8NNP2XnFxLt+XHa8Y/h9I0XQrxtjbgLcmBWnzKwvhtZYa5ftC1abtn+lEdUWUmBj0wY3ZI8ZUW0T6MeZK6qtEpSUaXKQnbQESVU+OyBRSqMjy5DjRJCfnd/54+0GDAxleeUQUkAIASEFEkIvIwGBBBJSQMCkSUgpkJACUqr8ElKnS5SUleDgQw/OqO459XV+4WK9IgAkANzf3ITDtm7Fnps3Y+KmzRi3aRP23LwZu2/ahN03bcIltTV4P4Wo9mDHwYQsT/RBwt/k4WLdQHZ5uX+DJZJun7MOSSRQc/EliH3woS85Z5+9Uf6nWwEnc/H4nkQ0NoaKagNAYnsV2pe8hcY/345t00/AtuOmo33Jkh63IcfJhWRef1GdX99vIFwhCrNdGBFuHTwsIQBICJnQ66a5VDnCammfnr/V+tH2GH5y0U+SbWMMZxcUhIppp0IAQHYWhsy9stPn4svI7hUTwJmjJ1+QSAjhiqF731q42gR3g1li/15QNgfwxL1PYvvm7Un17Jebg69FcsEBONZfOxxAFgBHLzMJcKbyOGDI0t9mO2f2Rwm2MwY4TOVjLJgHcOyPW576GCFtrm1wrPVT8vOxb25OxufyhWdexD23/c0nqs2YEtTmnCvBbaZK58yIknD4//pTx2CteUHuzFp372H6vmeNgUlC2h3F7SOD8ZMgCILoMlu3bsWpp56acf6pU6fixhtv7EWLBjbz58/PKN/QoUN72RKCIIjO8dRTT6XNk5eXh3322acPrCEIoiMeeuihjPK99tprvWwJQezc3HHHHRnlK530/V62pKv0vb9SSmDpipY+q89+Zpjx0QZ9j3ZySCGhEwaG+H9S1eU+9mTePkZHtzFaj4Ts68njByYN0QYsq/7Ie87v+kvVw3dbRhXusk7V4tqMM9y58HaMmTgmqfy6jx5CrHkbXP+0DIiwGrTPIVlpPVV/SJFudwyYyTpNfZZIrK9s+zuYxxRqCbvq7cbzVVLA8cfzh8AhBUCXeTMnYZeybCjvcgJSJrTPUejlBFzvs/Zvq3dBBJRotr0MJajt+hvNR1jdxfg3zUSsLGTwSfZM85xiFI3+NgYdOAcjjvsnRp/5NsbO/ALjZ2/CqFNfweBvXIvi8acgMmgvOHmVYDy7F85W7+BEyjHkoN9h1GmvpxfVTkl/8x/1oj0sfLxRk0O47vMUc2CHjSdhy2FC0+6bLx3k5/5l17doxOW1l5Nx7zj0hL7G68nMhL/mvRjGdH61n89zy8x+0Hm6KqodPEfB5ZDzHUzrpKg2AMQa1qXK6DJ69GgMGTIkbT6CIAhix0A/qwmCIAiCIAiCIAiCIAiCIAiCIAiCIAiCIAiCIAiC6HXuuuuujPPmlI3HyJNfQP7wQ9C8bhGa17/Ui5YBxx9/PBKJBD744ANcfvnlvm2ccxQWFmK//fbDtGnT8Pzzz2P79u2oqamBlBKPPfYYJk6ciPz83hfOZIxh0KBBmDdvHpYsWYLCwsLUeTv412P2pCk/JycHv/zlL7FmzRqsXr0aZ5xxRoc29xUy3uYT2d7w9Clo3vBqhnsLbPz3mcg0DPT555/HI488goKCgi7ZGo/H8fOf/xzjx4/H6tWru1QG8eWkR4WkMxk2grGEvU0XhrJuCYv3Uzoc08NUhrtajy/Kz1VHDbFFwta8bY33gLB2pv0v5Sa1cVPTRsQTUZhgbRUXqO5b3Ihru9WZIDsv6NscF2PQorDQcbXSDdbXYdYAY5BSoCyyYybhKImUgjOOhEwgIRNKZBsJJIQW2Za2uHbCJ6pthLXBlPixkAI33jIvo3qXRttRLQSM1LMEICRwa2Mjvrp5E66pr8eGRBxRKRHX7dIuZUZd85Dc3KTfGck6r34xWQYGXlLiZjKC6jaZ/C6qu/oatD6/yJfmjBiBinvvBcvLy8D6HU/0/Q+w/ZTTUPfrKyFjsR4rN8fJ0YLYWjhbi9hLKdywdAkJKbzJHYSUkEaAGXC/1fihl6R0+xHcsVt6y5K522675TZ8+smnSbadWZCPcu4gOOyHaQabZQmg9IwzkDN6dHdPzZeCXCcXo0pGQUjV7tDtLyCU2DaDJ7Jt7h0Mlpy2LVzC8Nq/k4WlhjtZuLS42PeXhhHY5ta6Edh2pD9E3IG6zj0xbFtw2xPdVsLZ5uPl9S/7xbNNnVm+dK/cX5aWYEgnhPdvuvomvPXq20o4m3li2u59iDFXmERtZ1pkm3mTRFh3LXWbM0LallCJrs8V1TYx61pU2xOSMRu8HTISpiEIgiC6jRAC+++/P9rb2zPKX1xcjMWLF/eyVQObJ55IP0Febm5uv3huSRAEYRBCYNWqVWnzkag2QfQP9ttvv4zybdy4sZctIYidm3//+99p8/DsAmQVDu8DawYOSz5t3tEmdItOTRbszQacsqyg39P1D0r1TLumraZb9n5ZeHPDYiREApw7+vmzLabtfTjnlo8uuBXgWRyXzr0kqXwZb8eGR06GFDEvt9QTTDKeqoXhF5r1hGK9LEbh1hKjNX4n1/2UYgJqex/ft3d8ySKwRs3dKlPPNjvnjErsUpYFwqO0IBs3zNwDzCegnYA0AtlSWuLaQgtnh4hrS1tc2/MzJotrW9vsdnIVkQ3J4trJSAAcuRUTUTr5B9jl8Nsx8uQXMOZ7n2DcDzZi7PdXYcQxC1C+z0Uo2PVQ5JSMBs8uQJdefuk1GIYcPA8le56v1+xrx1oOTswaKKN/0tt2hYg963NmulZ6N1uYiLS9HGwPM+ZZwtiwR1rtNTVi2NDfTG3zv+upxbJdoe3Ax+cNtfdj8Ilo23VZdwXf2zgdimqHjbMpzoGbEkjrgqg2AMSa0v+tdtttt6XNQxAEQew46Jc1QRAEQRAEQRAEQRAEQRAEQRAEQRAEQRAEQRAEQRC9SltbG1asWJFR3oKR0zBs2l3gOcUAgKp3MhNzzATGGC6++GLceuutPVbmjBkzMGPGDABANBrFsccei1WrVqG6uhrNzc1IJBIZl8U5x9lnn42//OUvAIBly5bhvffew6efforx48fju9/9bp8IeGdCZwW6R40ahQcffBAAsHDhQlx33XVYunQphBBp9uxdZLwNzetfQvP6l8Cy8pC3y/7IH/p1lO012+2DNltfuwKJ1uqMyp4+fTqmTZsGADjuuONw2mmnYeHChV2yc8WKFRg7diwuu+wy3HDDDV0qgyB6jR2hVW0H6nWyfhMIS+KQKdDnkzHmCxpmYJCQKdL9eSRUrFp7og0JmYDDMhcW9ZFJE2Ugqg0Aa+vX6IBCT3LUiIFLLfPq/tNCpXADs5UhXIuOmkBAFRrLdDyeqYtDComcrBwU5uwYUTYGhtLcUmxr3qqC2CXTYuDSC+p2gwg5HB2azBkH023LJVOxk8zByNEjsfc+e+GD9z/ssF4J4JSqbRjmZGFzIoEtiTgy/xWUmlFZWbiwqMh3fGF1B5clAB7JSykGm8lvmaa756Np/j2+nLyoCJUP3A9nUGVmB9CPaLr3PsTXrkXFPfPBcnK6XV4Wd3QgO4fkJghdjQNCCnDJ1RXGpMrHHJgrU0JAStX3HHBIpoLWBRNgcMBN/DpnEJDg+nplkum6GNZ8sRrzrkv+W2GI4+CCQv07jqm4d3P5Gkz4u09kOCcHFT+6FFJKr890GHBLjCkbi7X1qxFLxMEhtHCGalsBrsO1VUC0Oq8AGIPqNV7wdH19A1Z9kiwYNy0/gmzOXD0DVbrqRerOwlwRdm6JHUirzUxbcwRvGf7GDTZzMDybB9K8dObb7oWiAzdVlGHm9mq0ZTCxh5QSs06fhVffexlDhw/TAtsMHNwVHlFn0xLUhieq7Ypum5z2uiuW7R2dK6ptxkhbVNu933m57ROUyfhJv7MIgiC6zhlnnIF169ZllJdzjpdeeqnfPC/sr3z00Udp80ycOLEPLCEIgsicxx57LCP/0llnndUH1hAEkQl5eXlobe14ssm8ATJRH0H0V5YvX542T27lnn1gSVfpgmOzB3j1o6Y+r7NTBB8lpjpFwdPX1VMpPelRaRWqfKBAY7QRRdlFiGRFuljBzs+GxvVYWbvCnbyYw5okEuZ5taeXanyv3PVbKsFt9cybY+o3puCQbx2C154LTsApsX3xVRh82G/tJFOocgaYZ9G+Z9JhAtd65yS/j/YedCiq7bfJ/22WbY+TlScgqq38asBhexVg+v6e/5PwOGTPSpxy0FA8vHiT9jXoqXq1r5FJppoeEoCjRLQZICUHY+r8SnAwkw6ufeXKOwVAN5d5S8BuH9OVWDAByWrSYU5Ek5a8jecUIX/kUcgfeZTnh9GC4NG6lWjZ9Dratv0P7TWfI960CYn2Oi0s35dIbHphFkZkF6Jg5BFe8oAX1Tb09n04uXzzfo0trp08zAT7VLq+5r7U444xDBzSmgLdK4UDJp1xr3Jzbek+zqQ9dnXUjta4GxxrWbI3NaWoNgvsm3Lctpd7T1QbAGQ8/UQk5eXlafMQBEEQOw4S1iYIgiAIgiAIgiAIgiAIgiAIgiAIgiAIgiAIgiAIoldZs2ZNRvnK9pqNwQdeg7aqZah+dx5EtB5tW9/pERsKCgrw5JNP4ogjjkifuYvk5ORg0aJFvrSmpiYsXboUH330EcaOHYtFixbhgQceAGMMu+++OxKJBKSUGDRoEO666y4MGTLE3XfKlCmYMmVKr9m7o5g+fTqmT5+OtrY2XH/99Zg/fz42bNiwo82CjLeiZcOraNnwKqqW/h5gHDwrH06kHFkFu6C9+hOIWGZBpwUFBXj44Yfd9UgkgqeeegovvvgiTjnlFNTV1XXaPiEE5s2bhwcffBDPPvss9tprr06XQXw5SB/s2QnSxb3tCFHtsPqDsYyZ7LoTCmwbYetuFgKjROuKaEtvk1u6Dq5zxbYBV4yWgUEKlbMl1oyikIkKMrMjDRmKasdEDBubNqj4vIA4qBfizbQgLHMDGo1wKeAFPIJxgKnSuY565FzJCXPJAAgwxlGaW9r5Y+5ByiLl2NK02RWi9YLZuQoQZhJSmkBhJX4rpATnHFIKJMDhCAHpMDDm4Pc3/x7fPvSYtPVuSiSwqROTiqRjck4O7iwrRwV3gmHoLsHwUsALu2TZ2V0W1W597j+ou+pqf86sLFTc/Vdkjx/XuQPpQXhxMbK+Mgp8yC7gJSVgkVwAgGxuRmLLFsQ+/Qyig98ZbS+/grpf/BJlN/2h27YwOHoslZBSerLaKjrdE93W14yAFttmSipbjRlqf1+IuZQ6rl0JdKsAWy1hz+AG/P78Jz9He1t7kl3/V1KMQh1IbIT+w0S1g+tlp52KrF283+JhsdUmxJ5QZPNs7Fo8CqtqVyIhlfA541qUQEoIxsDdNjRNa4kQ6LH1w7c/SPr9kssYjs6LKGkTxiC0roWSZ/dPasCsNF256iaBOH9PfsFskrr3pQ7PZoF1wMguMJ/YdjCNAShmHNeXl+HH1TUZ3Z2j0SimH3YC3lq2BLm5uT5RbcaUNIm5zzLLMp+otrnXhR28ttHtwxmIageh/k8QBNG73H333XjkkUcyzn/99ddj33337UWLBj6rVq1CS0tL2nzHHXdcH1hDEASROfPnz0+bhzGG73//+31gDUEQmZCJsHa67QRBpGbp0qWIRqNp8xWNnt4H1vRzJGA/4N5QHcPnG9qw+4gBLhQd9pCVeU8sXd9vh/5S5lc11ULPEtZTYCmxvXU7RhSNoOehIcRFHC+vfRGeb9U8E+dgzHE1qs3Um0lnkOkJIyXAOHPzXvqbS7DkxSWIxfxCws2rX0RNwRBUfO0yz+lj/Ll6Yk4A/m1uAncX/WLJdjbh7iddx0LQK2B7FxD4DordBj2Wwt3f9NBILsNvvjPwJvDtS379nYlY9N5W1DbF4TWd9v0xJZQt3eufu00RKq4NvQ8AV1xbAjD+TATFtaUn/qsyWM3cPXFtfx2mL3PklI5HTtnuwKSZVikSIt6Mtk1L0Lr5LbRVf4xY/RrEW7ZBxJqBlONcN5ECG/59Jkae8DTydtnPL1RsCD2sgTJeduHlos6WL6XvdNiT10u7e7jYY0+qtx9SvBzFAO1AB2PcFe9X4693LfjEuCE8Q4zAtnWN+aqxqrIuxkAGBncmBRifpcGdYcHzX/ZDUW0AiLdsS7nNMHTo0LR5CIIgiB0HCWsTBEEQBEEQBEEQBEEQBEEQBEEQBEEQBEEQBEEQBNGrrF69OqN8TqQCK++dgERbdZfrYowhPz8fnHM4joNJkybhxz/+MWbMmAFuRN76kMLCQhx22GE47LDDAADf/va3cdNNN/W5Hf2RSCSCOXPmYM6cOaipqcHjjz+OxYsX44MPPsDatWvR0NDQswLBnUUKiFgTRKwJscZ1ndp1wYIFiESSA1OPOOIIVFdX49xzz8WCBQu6dHwbN27EPvvsg+9///v461//ukP6NfElIV3c244W1bYJxrh2UmB7oIlrdxgH1kFGTxzaChi3SA4098THhZXfDvyzssHTu9XCn5KhuSvC2pkcXIai2gCwtu4LxEXcFSbVFup1S6wUXoi12S6lBOdGbNSBpzeqA7253ktymI2ccRRHSjp3zD1MFs9CUU4x6trrvKB2xsAkwCXAGAdjDJxxCClgAi3VwXFwCCQkBxMSkgtM2W8qvrLbV7DmizW9anc55xifnY2ZhYWYlJ2DciPGa+WxQ9LDuoovzJQz386ZCiDE165B7cWXgAWuk7J5NyD3oIMyKqOnYCWlKJnzG+TsMRFZu0+AU1nhBYWGIQRiy5ah6YEFaH7oH4AQSVma//kw8o47FpHDD++ebQwwJ9iWEJBaaFuJaUtwCU9sO0QenUFCSiW2LRjgQLoBx2rI8iSUVZUSn3+2HC8ueinJpiMiEXwzN88V1U5pO7y+JAGAc5Rd8MOunYguIqqrIRP+9uElxWC5uT1aT3z1aiS2V3l1FBche8KEHit/TNlYrKpdoeOvJRKSwWGAhAAkh2AMTAo1tjJuSZNroQLm4L0lHySVOzE7G1nM3JckspgO/5Zww78lmBbahnsHU/ci5ov9VqTuEcGfETZK1MPYmyypYUtc+4S2mVofn52Fn5QU46b6hg7OokfVtiqcfuwZeOqFJ8NFtfUHkulx3LMiKKptRLj1f5a1cLcnfQd/O9j5MxxDB9rvKoIgiP7C8uXLMXv27IzzH3nkkbj88st70aKdgzvvvDOjfJ059wRBEH3BW2+9lTbP8OHDQ/0QBEHsGETIc7ggX3zxRR9YQhA7J3/9618zylcy8axetqQf4XOIdOwk/fc7Df1KWDvJJ9mRTzPVs93gIRutUIQ/6w0twCduK1yfWjTejprWGlTkVXTiqL4cvLnxddS314Pr59NKUJvrZVjPtb2JIjlTecwyAHedaZHjEV8Zgcuv/Sl+9/Prk+qs//hBZBXugpJJZ2t/rDVZshZplUmtbj3JT9pkBLd1pwklhXisT/SWw9/jQgSWtV/ekm3G7KPLMKycZP86orQgG5fNGIcr7/9YjRWu2LV0zyeDmswXpvV94tqul1J7GM0y4Ipru9+2uDbT69a0rK6YcEeexzCRdRaSHsAWKnbHPLOJgWcVIH/kkcgfeWTSrtG6lWjd+Dratr+Htu0fINawBiLWmsbODJEJrH/qeIw65QXkVuy5E4lq26Rr0+4UbZzcdpL1jk2SdrbdV4LjTJi99g2QQSnNm3q4vmZM/9YTY/vKVpPJm+vJjKvumBU8L2F+P1ccOzj+eX5gN20AiGqLaGZ+3Nwe9uMTBEEQPQu9SU8QBEEQBEEQBEEQBEEQBEEQBEEQBEEQBEEQBEEQRK+SSSAxAFT997ddFtWurKzEkiVLIIRAU1MTGhoaUFtbi9dffx2nnHIKiQ/3c8rLy3H++efjvvvuw/vvv4/a2lrEYjEsWbIEc+bMwdFHH41Ro0YNiACFQw89FCeeeGLK7Zxz3H///Vi6dCl22WWXLtUhpcT8+fMxePBgvPbaa101ldjJkFL2rBi9TPPpbwTVdjsRu7dDRfwzJLWYZXrbUwlc2smZimW6SqUmUFkHv7l7My9MDmCIJWJoi7dlWDYya7dOiGozAMtrV3gB3IASITUxfL4APyNAzXUAtiWcrYMMJaQKDLfiW01YrREVL8wphMOcjA63NynLK4eQcQiZgJACQggIkUBCCiSktywgIKQSNnbz6QDjhBSQQkBKgTm/ndNtm8o5x7fy8nBJUTGuLCnBTWVluLO8HHdXlOOJQYOweMgQ3FdRgYNzc1HOg0LvyZhfmKlySf0b1GvdzEhs3gzZ5u+3RRdfhIIZJwHxeKc+ocNLIpGcN8XvZWdQJYp+MAu5Bx0EZ1BleOCqDefInjwZZTdcj0GPPgJeVhaarf6634cK7HcGKSWEK4otIaSAhND3I6GvGO+fkEYiWUII1cuk1GMwgxsYD8Ddx40lFybQWKW/+tKroTb9oliJ2kvrNKUSZrdvaQWHHoLsUSO7dT46Q8sT/8KmvfbB5ilTfZ+2l1/p8brqr7kW20+a4X7q5lzVo+XnOrkYVjgcAgl1bvUYo1saUqq+LZknSWBkCaAFDd5/872kciflZIMDcJQshxq/ATg65lpt874dMGTpa93B/7N33gFSFOn7f6pmdjbvAktWBAQRAyCipyIKoiKK8cxyCsbzp57cKabTk/MMfOUUT1TMGA8R9c4zYQ6ICKenZJUkIGkTbA4Tun5/dFV3dU/qmd1ZFnw/ukxPVXXV293V1bv19vsUAxcq3fzxy3T1w60fOL6rfD8YsuSnmW7XxWW6z53OzB+ftE/VfUpuLk7JzfV8Tv/33//hLzfdiZii2mr5h9YS1dbKk6g2QRDEriMYDGL48OGIRCKeynft2hXz5s3LsFV7Bl7OU2FhIfbaa682sIYgCMIbGzduRHV1ddJyJ510UhtYQxCEV4qKki8wSX83E0T6fPLJJ0nL+HI6gqe62Gu7oDXHhljiwgxv/7eqFdtIZkH6xxNznHRqzcbx+QhZLnnbTGtHLSBqz7TKfM5Q1bQDTeHGtI5jT2VTzUYsL1sqdVF1n7C5pXyxaoFf+5rIxX+l1B1n1hLI1tw3B8PZF5+NyyddFrPtykUPoX7Dx7IpXWxVthO1RGYsmL2v9V6BFFZOyWfmFL21+50uFi+UIxnK8wVhoGsHPy4b0yGFtg0uV1oAACAASURBVH69jB/dG/175kuBYOVvUj8RCBGRfkUBgYiZrsrCLmsuBKuJCOvbUS+/2P5a5dW0y+nX2e19TCTSHDs9qs/FWBw90Xga6NAfgU4DISJNaN7xI4xQQwIbUkcYIWx8YwyCVdrCMHuMqLYig7Yrv5sjidnjRZQAtEssO6Z98QSptbENst+oBQSsJ5ztL7R/OMCkt5W59mHaj35MVt3cVZf+dNZs2w1EtQGgYevChPkA4PP5UFJCC24QBEG0Z2jpGoIgCIIgCIIgCIIgCIIgCIIgCIIgCIIgCIIgCIIgMsoRRxyR0fonT56M+++/n8Sz9zA45zjiiCOs/qOCS2pqavDBBx/gk08+wXfffYf169dj586dngXcM0lOTg7efvttT2WHDRuGLVu24MYbb8SMGTPSsr+yshIjR47EWWedhTlz5iAQCKRcB7Fn0N6EoZOJ4aZCysHXetOJ4hfduwl34OvuAQOLf4gxYsrjlnPHfrqLMKadI1nEHQgoK2KwQ04ZY6gN1iDHnxPPytRIUVS7tH47apqrLYFRJoVdfZoYKbdOgClgqo6FQx2oDP6G0IIBpZC9CgQUAJgAYwyF2YWtc6wtpCi7CJz5EDLC4DIgXTAOLuw+wwyYgY/MFLjlAAyrP3D4mAFDHvPYU09C5y6dUVFekbItPX0+XFZQgHPy8pCrCb2areohytIuGfSoQqHdnVnvsvanff2tMOhQMC0Bh1jjQO2jj6H20cdSrisW1fdNRfV9Ux1pHR+ajvzzzm2V+hXZR/wGnf/5MspPPwMiHHbkhX74AcFlyxEYMjjt+iMibF0jdT9YCgFSjEJIIWwTM/jcEAKc2dfMFNhm8sKb5a1rrP6RIvfyTsXCL6ODW4cFAuju8zlNgBaDzpz9Ri/T4eLfpX0eUqV50WLs/NMNbdOYEAguWZrxZvp02BebajbCgAEwDi6ACIQpgC20+5OZ9zuXo6kAUF1Zg59Xb4iqc1AgAPWUs8cLJc4trGeRHH6ta6v+IrQWPYB9rRkEOKLHD+sZAHeYtv2v/pemIxSdOcPG7fLMEVI+ubgY68Jh/BQKJT2fADDryVk49PBDcf6F5zlEtZWYtiWqrYRKrKB0LXTdss0ZmE6i2gRBEO2PMWPGoLLS22KDfr8fCxcuhN9P4eFeWLNmTdIyQ4YMaQNLCIIgvPPII494Knf99ddn2BKCIFLBy9/F69evT1qGIIhoDMPAxo0bk5bL6TqsDazZFUQLrQoId3JCNpYF8e2aehy2X34r29ZKpOvTjFXEyzylsGd/1Qw0k/syYc8tb6vfhn2KereLBXV3NQ2heny04QNrDpqrf+UikPYix1zOaXP4mPIGwFrYWBfUVrncEjrn+MNt16F8Wznemut+70ag7LM/w5/XFTndhkn/pprbtv24tjixnMm3uoM2g69WZ5UOSaGv1uqY6Y/2RkbnQRNejvVdiTOb364b1xHZWTSX7gXOGCafvT9+P+MbQAgwJiAEd+j8mmv3+uRlM2BeX7Xgq/IqCStPWN4ptxi2ASHfGtCvl2O1bchdHPtZ3sgYR5BQ5dfGUZ3eh1W29XYCACBYvR516/6N2nVvobnyh+T1w3z/7uabb8b4343HYcMOQ3Nzs6f9RKQZG18fib4X/Bf+gh6e9tn9SOGlopSrZqqTupLluzcxhxT32OO2L17/c/ZFBvMesPuzGieVJz7KWPkR62UhPd9V3uVRdDob24+otog0m+NInPeWdi5/Mt7OFkOHDkVWVlbScgRBEMSugzynBEEQBEEQBEEQBEEQBEEQBEEQBEEQBEEQBEEQBEFklM6dO2PAgAFYvXp1q9c9YMAA/P3vf2/1eon2S1FREc4991yce65TfPLHH3/Eu+++iwULFmDlypWehHNam5kzZ6KgoMBzec45HnroIVxzzTUYO3Zs2gH1//73v1FSUoLZs2fjtNNOS6sOYvclrqi2l3jMVo4Pa01BbXed6YjjxottTbiLEL8+YchY54YxW9xYBvVZgfqOMsLaNgV0YYtYy+9N4SaEIkFk+ZKI/yc77Sl0L1XVqspV5vVkyn4VRs1MGWlNoJRZwd3MFk1lXIpxC4D5rL5haghrwYlKyJQxFGS1D2FtBobinA4oayiDeQm5IwRRhhZbx6ZSOAwY6rIKBgYDQjBwxvHHm/+IO266I2nbfsZwfWEhuvl8OMifhT4+P/yuOHThinF0X14hYAngRuV5On7AaGjyUNK13x52/weGDEb+xAmoe+bZqLzm+fNbJKwdioTUzQAIASFjgwUEBBMQhgC4FNeWIgKCCausLZ0uYMCAD6YwhSWoLlhUvDogwDhD6fbSKHv29vuh63sD0X1FZek//i5dkH/cKNmOsIKZ1djhjk1uybMuvHYtKi+7HMKjuHJLaf7qK0RKo89Va1OSW4K8rAI0hOpgyBPF5dgB7rdCtIUAOOPm+ZWllixeElVfHuPoH/CDy2ePAcAn+wq3hA8AQJgjlzaeWCitCsctzbR/EbVtp9nl9KFLbXMWncYAa5Q1t+3WuLRxZucSnF1ahiqPC+pM+v0kDB40CAcNPghKjEQ9swAS1SYIgthTuOeee/DFF194Lj9r1iz069cvgxbtOSxevBjBYDBpubPPPrsNrCEIgvCOl8U7c3NzMXhw+n/TEwTRungV/W1sbGwDawhiz2PevHmeFqku2u+cNrAmDi4h1F2KLuSp2fTqlzvbXFh70h8nIawv/CmAgw46yDTT7Xf0gkefJgBcefWVaGhosHYUEBgydIi1CC80HycTSmDbtowxhrARxta6rehV2Cs1O/cwDGFg3vp30RhqsESzoRaEZHJ23CWazeR8Nec+09/IIP2xzPK/mgseq5lsbm3dNf2vqCyrxFefOxdZFUYIZfOnYJ9z3gK49CIyfYlLJt22HJpbySHE7OxDTHaDmJ5KR7n4qq1ugVtoZWUPF+Z2j05+nDOiffiRdxdOPqwnDuxViFWbak1fExO2L1AiwMAEh2DKQ+WD6SASMk36lXTBbSEAZgCCa6LBQhPeNtOEMLR+Kp1OWnlVLj66J5xFZQnE8EfGeZYYoTqUf30nqle9nOy0WTDGcPzxx+Oee+/BYYcfBgDYWb0TA/oPwObNmz3VYYQa8POrw9Fv/PfgOR3cLXi2pX2TwgtFKVetPZMdyfbC9tFN630mBXFtS7xavd+ji2jbfZBp286m1ds0MR+2UbaxqHzlQNUEtdU5iPLOxvPWshhpKiXqJFpmR4I70bBlAULV6xGuL0W4oRThxjJEGkoRbiiDEawFAPCsPPjzusOX1w3+vG7IKtgLOd0OR8Pm5PPzo0ePTlqGIAiC2LWQsDZBEARBEARBEARBEARBEARBEARBEARBEARBEARBEBln/PjxmDJlSqvXe/nll7d6ncTuycCBAzFw4EDceOONVtqyZctw33334YMPPkBVVVVG2z/ssMNw6aWXprXvfvvth3Xr1uGee+7BXXfd5Qwu9UhdXR1OP/10HHfccXjrrbdSEvgmdl/iimrvAjIhqh2r/hYJbHstvhuIa8cL3Y0KQneLZaoAvTgB/gzMFL51VGDuZ0ghVKHXo0qZiaaYtgxAZswUZhZMoLq5Gp3zuqR7uEmvoX7M6nArGstR1rDdOi5ACp0yDiYYwFWItgr8swO9wXV5bXMfzuwgPsaUsKkKsDW3CwKF7arvdMrphO112zSRVdNe8zwwSwQ2YkQA7gMQAYQPnBkQ8hobaj8hMPGqiZj616mor69P2G5YCJRwjtNy8rTuZ14jq/vF2VfvsloPs8KYo3tnAjuqU3v2t6dr15rkX3hBTGHt4MpVLaq3OdIMp0S1OX4KJmD/B0D2H8HUvarlW+IeUHoHltYH43JfuOQIDIGCwujfc/b1+6RwRnR4sXtbD0EuOuM0MJ+vRefCC0ZFBSouvgRGdXXG2wIAo6oKO2//S5u0BQD7FO+DleUr4UMEgvss8WshImCMQwgGxgFDE8fmEFj6dbSw9kFZfvjAwJhZi089V2S+unZcSzNFt7Vr7dYh0PbVisR9nqp8t4i2O5xbjaMcznKALait8rLBMKukBOdVVCDs4Xe4SCSCk0efgh82rEJRQZFZJ4lqEwRB7FEsWrQId955p+fy48ePx8UXX5xBi/YsZs2a5ancZZddlmFLCIIgvGMYBtauXZu03NChQ9vAGoIgvHLHHckXIwQAv58kfggiHZ5//nkPpRiK+p+ZaVMS0FI/aSzhzETEE9uMz3vfVOG2c7ujU2HmxyLlr5w6dar8bpLQUnk4+uKXSX2aMTwByqd5x5TbLT+FuQCoYXko7Pqk90kK5TLZnu4qbQjVo7R+O7rld0/jTOwZfLbxE2yr2yp9i9z6NP+zly3m4OBMy5GLGvt8PviYD/YstuaXValM+nAZRyDgx4znH8bFp0/AqmVOX1aoegMatixAfq9RcIi2WgLZMkn+61h8kzF7NU7m7pXu2f9Y3gP3PRerR9t5wlXuipM6wMd3//n05uZmbNiwAZs3b0Z1dTUMw0AgEEDnzp3Rp08f9OjRo1X9Btecth+ue+wbQHDtPQXnJRQMUlxbgMFQLzTITymoLb1TlqfK3EleHgNKpF1o/5r7Cas/ObuE7jlyj0Wxjj/KIWOmxlrsF9BEgwUat36NbZ9dh1DtJk/nbMghQ3DRhRfhgosuwF577WU5RxljyA5kY+Wqlejfrz/Ky8s91WcEa7B+zhHY93ffgfvVAg27f192ksozONWqNQe2I9n5zo3ThGTPeT09xngms+XjzfLZm2Og2tfu28JRT1RndG3p5aIOyuWfdJfRvwtEGisRaa4Fzy6CP7dzVHv2XtHthOu2oPbnd1H38zw0bP0KEJGo/dwYoQYEq9cD1euTlnVDwtoEQRDtH5p1IwiCIAiCIAiCIAiCIAiCIAiCIAiCIAiCIAiCIAgi49x6662YO3cuVq5c2Wp1Dh8+HDfffHOr1UfseQwePBhz5swBkFmR7by8PMybN6/F9dxxxx24/PLLMXbsWCxbtiytOj777DN06dIFTzzxBCZMmNBim4j2hycx7UQxbB5jwTItlJ0uiexKS3Q7XjvtUFw7OkBckUgWVO6rgvKEO92OHY9fv6sOMEAY2j4yrlNGsJoB6ZpwJxjqQw0oigQR8AU8HWsqxBLVBoDl5csBcBlzqoLpuRTPZlY4oI9xMBkEbobUmoG0TAX9MVNYVQXqOoMLZZsCEIyhIFDY6sfXEoqyi8FgCggAEfM4rSPgACLgggOcwxAGAG4GFwvzkwkmg4rNOnyMY+LvJ+Kx6Y8lbXtGbS3Oys13hHtaIZLayYsXlu7eVvLKsURx3dtqP2PnTjgjq2PT3u711iZr//3BCwtg1NY50iObN7eo3qZIkyVSbQ4vwvnJpESFEIBLbJvJcQLcvoeV0LZgpkCy3TmYfR3lperYsUOUPW80NGJiXqEmia+hXWIBYH04hFWhELaGI/h/p5yMbi06E8kRjY2omHgZwpt+yXBLgGhuRuO891EzbRrCG70F2LcGvQp7YVXFcoD5zPGEmaLTQvg0IQN5ddQFZsB3MYS1BwUC8jpK0WpdHEFuMvkEsrOifwtQTzVLJyOG3foYwrRUZ2C4Lo9gtuMW0rafePI708vY+/Tw+/FAx474044dnn7Tqq+vx6gjj8O3y7+Fn5uiDl5Etd1HRKLaBEEQ7Y+amhqccMIJnhfM2nffffHiiy9m2Ko9Cy9za7m5uSgqKmoDawiCILzx2muvwTCMpOVooQWCaF+89NJLnsr16dMns4YQxB7KggULkpbx53cHeOv7oNoKI1SH2vXvATCn7LI69EVut2EyVwlkJvv7MZb4plLWZGgOCbz0WQUmnb7rBKITypYmchZB82kymAv7puXTFFZd5sSxtmCwzOOMwRDWjCsYgFXlK7B+53octfdw7we7h/DNtsX4oXIlzLlpOUet5qkZACW0zdR8se1j5cx5Hn3MB5/PByaYJcjNle/WqhcAGPILCvD0nCdx9IHHRNnUsPEzW1hbzVGrti2BbWHPnbv95NK5K6yy0DO0bV2sVhejdYvMqmIxRG5lG0V5wNlHt938Q3NzM5544gmEQiFH+hlnnIH99tsvpbpqamrw0Ucf4dNPP8WCBQuwcuVKRCLxBWw7d+6M0aNH48ILL8Spp57a4oVFxv1mb0ydsxxbKpusU8qYiBbXBmwtbXXvMy6FsQ2Y10X5wU2Bbbkst+3wt9LUd81HCegvViD2iJbeuxzCiPFuihAIN1Vg6weXoXHbojh12/j9fgwfPhwzHpmBgw46yDRTW+1ar7+goACrfliF/frv5/n9uUhjBX5+5Uj0G//dbv28TUzCp1QLq2au/qOSNXHtKB1tFitRrxSugQ2OiqzfHZhW0u0ZVZLasX5/iHswzk95PzB3uj5GQ6CpbCnqf/kCwZ2rEar+GcHqdTCCtVat/twuyNt7pPwZZf5up6wXBoLVG9BcsQzVq2ejuWIlwg2lCWxsfUaMGNGm7REEQRCp06rC2v0GlsC5TE/7gWxLD7ItPci29GnP9pFt6UG2pQfZlh5kW3qQbelBtqVHe7YNaN/2tWfbAgHfrjaBIAiCIAiCIAiCIAiCIAiCIAiC2A0IBAJ49tlncdRRR3kWjElEx44d8cknn7SCZcSvhUyJbHfr1g1Lly5F586dW8NM9OjRA0uXLsXMmTPxpz/9CcFgMOU6mpqaMHHiRDz66KOYN29eq9lG7CYker2gjUW1W1pPqkLZToHllr9noZ5X7V00ksUIc9My00MLsNSf2yroXE+3mmAMwhB2KSY/ZazpzqYd6JafRrB+gm4UT1R7S90WlDeUaWGvKsDbDsyGCujW0rgVQGgGEVri2mDwyRaElaLVJQOzCwIFqR9fBmFgKM7ugMqmCghhBpMrkXAOASE4wAEuGAxowgJMwDAMcM4hhAEBBh8AQwC3/uUWPPXoUwgFQwnbLo1EsKC5CSOyc2LYZYYlMy2O2BFSrGKUXfsJZymrrlhC3AAgwmGEKyrg79Iloa1u/L17o/gvd6S0Tzxqpj8EUV/vSMs5/nhkDz/KkRYYPLhV2osJY/D17Anjp9WOZKO6ukXV1ofqLSFsSxQbTjELS3hbbemX0KE/4FbIkMWZEuaWAb9y0YMBB+4PvOHcpTJioBkCOXJM5ABqDQNfhZqwJhRClQDebmhALmPYIUXKuvfojumHH+ZsV9neWgssRCLY8YfrEfz++5bX5cKoqkL9K3MgGhoQKStHeN06BJcsgWhsbPW2klEQKERBViHqQnXggkNw8zkgmAFD+ABmXhPObHWDbZvLsHHtxqi6BmVnAXDKVqixyQfZWzTBCzU6q21dfNsuC+f1leLZ7i6p9tM/AaeQtvqul7fSWXS6W4R7eHY2riosxJO1drB4ItavW49LLrgEs1+b7VlU2yGSTaLaBEEQ7ZIRI0ag3vV7YjxycnKwePFicB5zCREiDl7Ob3NzcxtYQhAE4Z1Zs2YlLcMYw8SJEzNvDEEQnikvL/dU7vHHH8+wJQSx59HU1ITS0uTCiXk9jkpapk1QWpYu/1oiIs1V2PzWWWiuXGUnMo4uR05BxyFXwBau1EQ5XTh9JTGEOOXHi59W4sqTuiIvu338fZls0d+YxHInMGb5nJSAsiUjqq4FY2CWqKlcOFj6AcxtfSlH5T80PYerKlahrK4MeVl5GNLtkBYc8e7FsrKlWLz1ayhxaiWUzbXzowS1lVQ25xwcHJybCxv75HfGODg3S/l8Slbb8thqs9q2T7drt64x7Qo37oQsCnvm3X2fMHX5ZX/g0u9kFrOE16Nwp8frnyJBWbnMrLDTzxpehNxA28ypCyFw+eWX45///GdUXv/+/T0JaxuGgXnz5uHpp5/GvHnzUnpvqaKiAnPnzsXcuXOx3377Yfr06Tj11FNTOgYdH2e4aHRf/P01U+AdwpBuJuZaX1l9ZxAwHO5HwbgcbaTnSMh3GYSAvei0WQf0cpYHSluQ1Srnxj32uvtGrHRtV+VABxCq24KdSx9B1Q8vQ0QSz11169YNvz37t5g0aRL69+/vrDaBH6dTp05YuXIlBgwY4HmOMly3FT/PORp9L/ga4K0qXdmOcL990JpVWwOQ00fXquLarr7G4BDXNp9/Qvt9QpXlcep3txU73V5CQR6n9AUboTrUrP4Xqle9gObKHxLWHm4sR82a11Gz5nUrjftzYYQbwbPyYYS89VOCIAji10ur/nZS3Cm3NatrVci29CDb0oNsS5/2bB/Zlh5kW3qQbelBtqUH2ZYeZFt6tGfbgPZtX3u2jfsoOIIgCIIgCIIgCIIgCIIgCIIgCILwxhFHHIGTTz4Z7733Xovq6dOnD+bNm4ecnGihRoLwgltk+95778WXX36JyspKzwFh2dnZGD9+PB5//HEEAoFWt/Gaa67BRRddhHHjxmHhwoVp1fHtt9+iZ8+emDp1Km688cZWtpDYFbRoYYLdTFRbryMdkWzP+3qIi2s1cdVWJl64b1QQuls8UwbmxdtfVgKlbqzi3mC4wvCYEiw12xIyOI7JCFZhCEv8kwFoCjehPlSH/KwUxKfT6EZhEcGysqVWkLeQx8DAwIQKxuby2Ow0U/DVzDODw7klfmAKuupS2jI00BIrBXKycuBj7W+B+uKcDihvKJPHLQDBwUQE8PnAYcAQZpQul+HBBgAwwAcOQxjyHAEGBDgT4D6OM885A6/Nfj1xwwD+r6Yab3cxf1+LGfJpiSebXw0k6JMuhOszHsHNmxMKa8e6t309e6Lw6t97tCQxdU88gYgrGDl7+FGtVr9XWKzfm0OpL96hUxesBaR4vuMCS+EKoQQs5HgiTOUCJSdgiXIDSuhCinQLFaBuCx+YdZr9URgCvz33LEy7e5rDnnphYEZtNc7Jy8f85ibMbwri+2AzIi67G7Vn6dixY70fcMJBMz7V99yLxnnvO9L8vfZG+JfNqVfmwqioQPU997a4ntaie0FPrNnxk3ldhWEKawsGMAMCHEIIGEyKTzPg7zdNi6qjgHP0zcqKKWStFjYAAMY0WQOhl7S31NPQFFaBI1/VFVtYW6G3qEtzOAWzdTFtlafna6HkVvqVBQX4IRTE/CZvYp7vvPUOpk+bjsm33Gi3oJ5t1rbeumyPRLUJgiDaJddddx2WL1/uqSxjDP/5z39o0bQMccIJJ+xqEwiCIBwsXrw4aZm9996b/GME0c4IhRIvQqg44ogjMmwJQex5zJ4925N/tGjg+DawpjWxvSVVK19wimoDgDBQ/vUUNFetRrdj7gPjWQmqiOHs1JLM+VHT51dVF8HzH5fjmnHdWvNgYqL7Kz1Pr7uEyS2x0Tii4tHC3NI/zBgMTTSUMZh+SynEa6YKfclZy5fBLP+hWa60rhRltaVgYPj3D2+AM45BXTO4WGo7YUX5Mny56XPT96v8pjA/nYsPc3CVzmz/KYMpxA3AFNWW4tnm+ebgzGeJbzMG6Z9VdZn7P/3IMzFtyyrcCwCzHYtuoWNr/prZH8qPzfS7Re+V8TwG0NL1PV09WrPB7pPq+AXOP6bY8/x7S7nzzjtjimqnws0334wHH3ywxbasWbMGp512Gq6//no89NBDaS8ad8HIvpj+xkpEjAgAnyauLZzi2kJ6dqxTrcYOAbCILGJ7xQW4FOWXQujMee3MTsblflJc2zGgJfI0OUc+EQmisfRbGM07kVXUB4GOA8E0cWohBEI1P2PH9w+jZvVcCCOc8JwEAgG8//77OHrE0fD5UntHQfXFHj16YMmSJRg0aBCampo87RusXocNr49Gn/M+h+0J29PQOlRGqmfJxbWj7NH7UyKB7Vhjl3ObSRssgW1rYHSPUTGe3tp4an51+iXNdIbmnT+hauWLqF09t0WC2EbYXEy6PYhqP/bYY7j55pt3tRkEQRBEAvbUZT8IgiAIgiAIgiAIgiAIgiAIgiAIgiAIgiAIgiAIgmiHDBgwIGVh7f322w9+vx9HHXUUJkyYgGOPPTZD1mWe9iBA1lbBWrsLgwcPxquvvmp9D4fDWLFiBRYvXoylS5di9erV+OWXX1BeXo68vDz07t0bY8eOxW233Qa/P7Ov4nbo0AFfffUVXn31VVx22WVoaGhIuY5QKITJkyfj6aefxgcffIDevXtnwFKiLfAkqh3v9m5lUe3WEt/2SqL2ko1pSQW2vZ6bdiKuHR0grkgeku4IxoMS1xSOWHR1nqLaEO79GSBMpW1L2JTBFMa1G5DlYNlW2ViJXH+eDL5uGbqN+pH/ULESDeF68/ik6Kj5P5fB3KaoNmfcFtVmtr1MBoiDMagwbzBTdJtr+XrooQBDfiAFwfA2pGNORwgYEMI8HgMGOOMwDAPgHBBmEDEDtwSPYQgILiDsFBhCgDEBQwjc/fe78cacf5l1JGB9OIw14RD2k8/LqJBPLV40WvYg9u0pXEK3sUoKLaV540bkDR2a0M5fA6I5hnhvdvoiXEII1AVrzethaQkI6yIL5r4mUjBbBq+b4v7Cjmd3a/0KRKsSa1X27tsbx4wcgS+/WOBo5+X6Brxc7/33peNPON5z2XSoe+5F1D71tCONd+qEklnPovTEkzLa9q6gW353/FT5IwABzhiEMCDk+AtAjsUGhOD4Yt58fP/1kqg6BvlNUW39kpvbQsl0WGOv9cmEY1zh1r52gDjT+yjsvqbK6mHfusy0HhJu5ZuPBU0uIEaZBN/Vz0MdO+H0snJsiSQWR1DcdeddGDpsqCkAKp9vuqi2s0X7b08S1SYIgmhfvP3223jsscc8l7/hhhswZsyYDFq05+LlmdWiBcwIgiBamY0bN6K6ujppuZNO2vP+niSI3R2fz5d0rrSgoH3OHxNEe0ctlp0Q5kN+r5GZN8ZuEOmLbbr3FaheOStu6Zof/olw9Qb0OOkp+AIdkrQvXJsxJtcBPP1BGcYf1xnFebtmsdiEZy+x+8f2aTKACc1n/QnbUwAAIABJREFUqvycmi9TzYcqMVyhN+zwi5oV2ks5QgpDm37FZduXgHOfXFBY4N8/vI5gJIhhPQ5L6/h3B74v/R++2rzA8o8ycOk3VYLZ5iw+Yww+yAWNpfg2lwLZpmA2MwW0paC1lQ9boJtzH6yaGSyB7XfeeAfT/vr3mPYV9D8V0jhHH3F0HynObToNXY4BoXyN8fzuCrfIslW1U+hdOO9p9/eDe2ejf49AgnZaj1mzZuGee+5pcT11dXWtYI3NjBkzEA6HU5oT0+lSnIORg7rgkyWlUs+Xy/tb3fdqHsiwrre5aLZSXxfaPa5+tOtqiQsbAONaecBqCLDEhB2rDjN9cGEwgjWoWfNvNG6ej3BTJQCBxm2LwbPyHeLA3J+LnO6Ho8MBE5BVtA92LHkUteveAhL2SaBv37547rnncMwxx6T13o7bF9SvXz8sWrQIhx9+uOfFYporV2DTm6dhnzPfTbn93YuWPO+TVc0Si2sntMVtV/TvFo63MNR7O9b4ZHsVLYFt3dHqqFezFwLN5SvQuP2/aN7xE4I710KE6sB4AMwXAHzZaK5cDqO5xts52M24//77MWnSJGRnZ+9qUwiCIIg4kLA2QRAEQRAEQRAEQRAEQRAEQRAEQRAEQRAEQRAEQRBtxrvveguq8Pv9mDJlCu64444MW0QQTvx+Pw455BAccsghu9oUi/PPPx9nnHEGzj777JSF6RU//fQT9t13X9xyyy247777WtlCItMkFXpKpBWVLM6LJa+/rYW0U8Eprhz/RMQW43WRJC6uvYhr69hioCy+6UmC0BNWjgRB6CrITo/3Y0wGsgPqX1PwlIEJAUMYKG8oQ7f87p7bj50VO7OsoRxrd66VwdcqCFCGRgsGxs1jUUHdKhicyeBqU3QbdrA1GCCDv+UBQikAcy5LMPM48/35yY9pF5Drz4WfZyEYCQKwxeW4jJs0GAcTBgwreNNQUq1SDFlAMMAnxbkZM5BfkI9RJ47Cpx98mrT9KdVVmF3SOX4Bl9q2hyErJZrWrIlfVzu7nzNJZHtpVJqvc0na9dUEaxAREXDmk4L6SrzCUqOw0oQw+5H7WgMO3X07aB1QKsi2ALdhWKL4kML2l/3+8ihh7VRgjOHYkcdmLCa68cOPUTXlr9ClSVgggM7Pz4J/D13opEtuZ3DOIAwBYcr42yIFzIAAg2EwlG3ejgdvmR6zjnH5uQBia6vrd6z+XWijtJkonJIxSg/BLX6B6G7pHhWYfN6pOphj72gb4fp0264vK+EHw9zOnXFCWSkaPYh6CiFw3lnnYdXaVejRvQfcotoOkWwS1SYIgmiXbNu2Deecc47n8oceeigeeOCBDFq0Z0PC2gRB7G48/PDDnspNmjQpw5YQBJEqnTt3xrZt2xKWqaurwxdffIGRI9tS/Jcgdn++/fbbpGUCRb3hnHnbvYg0VibMb9j6FX7512noefILCBT3BaD8gu6/ZxL9DWTPF9Y0RPDI29txx/l7tcDq1HFNT2qWJRY3tvyUunhtzEM3/VxqKhSG3aYlvguACbXop5xctURGTbHnCABzUVqGTVUbUN5QZv596TN9oADw7uq3Uddci5F9jkvvZLRjFmyejyWl38v5cNOXqkS1Tf8qA2Q6V4sWQxPVlosW+7havpjJemwxbrUAM+d2WVWOMYbFXy7GzdfeEtO+4gMvQk7ng+U3pgnGulH+JgYYQoolq/To9wtElKdAV2F3fReu9rj0sUItKqu+m+VP+01h3PPdmnz44Ye46qqrMt5Op06dcOSRR6J///7o0KEDIpEISktLsWLFCnzzzTeIRCIx95s5cyaOP/54/Pa3v02r3TOO6o1PlmzV3ImmkLaQC2kLYVjpQpii2uZtrvz7pq8KcsxhQvmuuNUL7Gst/ZTWWxh2P7EkiV3dQESaUbXiRez4bjoizVVR9uui2gBghBvRsHk+GjbP93wOLr/8cjzw4AMoLCx0jJvxxlBtidqE9Q4ePBifffYZRo4cGff6uWnc9jU2v3cB9j7FwwIYuzVtIK6tmoE9nxl7zlK3xW1XojxXHY5nn+s5bM2nChjNNQjXl6Juw3sI1W1Dwy+fI1y3NZUj3KPYsWMHli5dit/85je72hSCIAgiDiSsTRAEQRAEQRAEQRAEQRAEQRAEQRAEQRAEQRAEQRBEm7B48WKsSSBuqDjggAOwaNEiFBUVtYFVBLF7kJOTg3fffRcffvghzjvvPFRXV6dch2EYmDp1Kl5++WW89957OPjgg5PvROxyMimqrUSRk5ZpD+gxYHGLSPHnOIWS5UfFxcYq0g7FtW3iBL85s8x8PQg9Rh9jYBBSMNoKQhdmuiEDRvUgdFWHUKLUQpfWliHVnIEZDA3hBlQ1V6FDdodWOWp1WE3hZny3/VvrDCgxdaaCqhlsAW09kFvZp4K4mRk8y2RAOFO7Cy7FtG2RVRVYyDlDXlZuyrYbtbUILVmC0I8/IrxxEyLlFRCNjWad+XngXbrA37cvAkOHIjDoYMDnS1JjbAqzi1DRUGbGjYObggAcgAFwDimqrQcbGzAMABxmKLFgMJSoMUyx9P97aCqOOOjIpGPUsmAQpYaB7pxH3WKOmE0Zh251O1c9+l0ntLsZWn0C0fs1/PBDyuOYV4HZ3YXI9u0wqqIDuP19+qRd546mWEIfwqkgDCmMzTT1ff3aMlUGWhnhFNhOwNjTTsIxI4/Bl198mdYx9O7dG927exD5T4Pg0uXYce11MG8km06PPIzAsGEQ9fVx9kwN3q0bOs2IL7xW//LLaP7vN63Slhd83I+iQDGqg1VStEDAkM8QCAEOA8FQCPdefx/qa6PPwSm5uRiUHQDgvOftEG5b3sAtXu18zJlC23ZfE46yVnA6oj9j9zx7cIq1Tzx7WYx8VYuS8CjkHM+XdMaFFeVw9pbYNDc3Y/hhw7F2w1r4s/zaU187ehLVJgiCaJcYhoEjjzwSwWDQU/mioiJ8+WV6v+cQJsuWLdvVJhAEQaTEO++8k7RMXl4ezesTRDvktNNOw1NPPZW03KhRo1BbW4uCgoI2sIogdn8qKiqwc+fOpOXyeo3KvDFeSEt7k4EHChFp2pGwVLB6PTa9MQYdDr4cJYdNBuM+12S7q2HbsRfDJoaXPi3H+cd0wn49U/dtOWuS/sQ4xx1fNDuezLadZfkyhTPPqUOqiyK7y+nipKYfzLYJ1ry1Okn6KeNgCIsI/rftW3BwCCbALSFus4n5G79AZWMlTt//DPh5VvyTtJsQjATx4Yb38XPVevg0EWwlqs2YWqhYiWrLBYyloLbleWVyP6g8ppWXYtuMwcfkHtJ365N1rPlhDa65+FqEQ+EoG/P7HI8uw/8MKN+vhXOO3M6Tc+OcWx1HCFNY2T2rH+15MBHav3Clmpsx8jSdXMYYTh6W+cWZly1bhnPOOcezKHKqlJSUYMKECTjvvPNw+OGHg/PYixmUlpbi/vvvxz/+8Y+YPuRbb70VZ555Ztz9E3HisL2Q5WcIhQ35FoABCA4llm3CACjxbHW3C/P+Z840AQPMsTyu/W6E8ivZdep5moMTDEAENWvfROV/pyFU+0vKx5UMxhjOPvts3HbbbRhyyJDYZeJ6t7z7dYYPH453330Xp5xyCgzDi8cKqN/4IbZ98nv0OP5Jz+3snrSBuHa893li2gLEfrnJnQftu5lvhOtQ/cNs1P/yORq3LYIINyWon3CzYsUKEtYmCIJox5CwNkEQBEEQBEEQBEEQBEEQBEEQBEEQBEEQBEEQBEEQGeeTTz7BCSec4Knsxx9/TKLaBBGHMWPGoKKiApdccgnmzJmTXHQ5Br/88gsGDx6Mq666CjNnzkwraI1oGzIuqp1GXty6M621GC9+K0a7uv2xggUTCmx7uKUyLq6dJFYtXhC6CgNNVGfMIHRoQegMYCJekLurDs0SOwhd1W0G0ptf7UBWJe65o6ESWTwL+VlxAokTiZs7rq9JxIjgv9sWoTnSBDAVPC2sY1Ny2kIIK0jbDOCGGQgumBXIDZVnhYAzS2xbHgWsgG2p0BrwBcCZB9FrIRBcvgKN8+ah+fPPEVy+IqaweSx8XToj77zzUHDFFfB17eJpH0VxdjHK6kvBYJhXinHAkOLamq6CAfP6mwlSFFcJqcsgYjPImKPHXj0w9LBD8N033yc+ZAB/q96JxzqWWGnuu0cJFaSKCptW7cSicTmJ6TV9+lnM9MChh6ZdZ0VDmSWILQwBcFtcX1idKv6FFeqfWPlWPLoAt+4zWxBZCJj3LhimPnQfjjtyNELBUFxbs3OyUVhYiNFjRqNfv77o1WcfHDXiKOzTa5+0jj0Zkc2bUTlxIkSjMxC5+PY/I/fUU1u1LV5YiLyzfxs3v+nLBUAbCmsDQKfcEuxsqoRPCRQwQBgGBOcQEJh1//P4adnqqP329ftxWWEBmKVJYI5M+m+puiyCgBrCzHEgVjnIMg5BbNW/YpRljn3cMCmo4iwfT0Q7Vl3q6eQud1BWFv5W3AF3VEcL4MeitLQUY44fg8/mf6rVKuskUW2CIIh2y/nnn49NmzZ5Kss5x6effoq8vLwMW7VnE1+AxiY7O7uNrCEIgkiMYRhYt25d0nJDhw5tA2sIgkiVqVOnehLWBoA+ffpg5cqV6NatW4atIojdn2effdZTuQ4HTsysIamSQDM6FjxQlFRYGwCMUCN2fP8oqn98BQV9T0Fh/1OR2+1wQPqnpDw0okU2GSDC0GcmwxGB21/chLm37u/d0FZAnRq3T9Ph+0xw7pKeWsbkGomyNsOuHdqiw0zYM8RC+jMsXyfM87h0+3doDDVACUtDzrVaQuIMWFW2AhUN5Tj7wPNQklsSy6LdgorGcnyw/j3sbN4JH/fZc9lS7NoS14Ypjq0vZMylQDbnHAxcE9qWwtsyTZVV5aHyVGuMoXRbGa46//eoq62LsjG762B0O+7vpo/T8iHoM+5K+BiWALuVrBwKjtl5nVgiyuqbU5zWtaynbYJQPnM938ABvbLRrUNmJf62bNmCcePGoba2ttXr7tKlC6ZMmYLLLrsMubnJhfi7deuG6dOn4/DDD8dFF10Ulb9mzRosXLgQI0aMSNmWgpwsHDWwC75YXmp3AUBqmUt/lFDC7kpQW0Aww7yOSlSdqU6hhLINc1lXAZgi3Rz6aGNu6d/V2w8M9Zu/QMXi+9BcsSLl40mGz+fD+PHjcfMtN2PgwIGtXn8sxowZg1deeQUXXHCB53fRala/Bh4oRrdjpmXYul1NG4lrq6aQbG5TE3yP+RKV2xMqULv2LZR/PQXh+tIExpCgdiL8fpJsJQiCaM/QKE0QBEEQBEEQBEEQBEEQBEEQBEEQBEEQBEEQBEEQREZpbGzElVde6alsjx490LNnzwxbRBC7N36/H7Nnz8akSZNw+umno6ysLOU6hBB48skn8cYbb+A///kPhg8fngFLiZaQMFAtWTB2JkW1vbTvrjMNAfioJlX0a6pta8K7qeQlrTfT4topEF+bNrFAdsz9Y4qma0HoKs7UXbsVhM5UtinMLIW6mSavzcER4RFsr9+GHgU9kedvmVhcRETwzbbFqGmuBmdcHoYt+G0fIDMDuDkDE2Ywt2kPs4KwVTA3Y/KHKzFwBsY4lKA2kzG3jAkwxpHrSx5IXD/7FdQ98wxCP0ULyno6zvIK1D42E3XPPY/i2/+MggmXaFHhiSkKFFkS2VxwGDDMYxaGLMHMQGEBMMFNAQEuYBgGuE+eUyFgMAMcPhhCgDNg6vSpOOmYsUnbn9/UjAbDQJ62kENUv5XxnXr4Z6Jw0Hi4y4W2lyJUWoqsX6tQjRCoe+HFmFk5x41Ku9rShuiAW3NctL45P5XIthAx+m1iKQw13mp3tVW8/4D+eOSpRzDjgRlYtWKVtc9ee+2FE085EWNOGYMRI45GTn6uFDWQQfRg8HkRw08Ro6YGFRdPRKS80pGeP/4iFP6/q1u9vfZIx5yOEIKZQgUCEIxBMIbmpiDuu2Yqvl+wJGqfXMYwubgYPsagJAuUKIGUbLfSlHiB/R2yJGRJp6i10MrFCiOPJazN4O6RtqiKO98t3RFPnJtrv3GwqP0YzsrLx4pwCHPq6+GFrxd+jck33IQHpz9o20+i2gRBEO2WZ555Bq+//rrn8vfffz+GDRuWQYt+HXh5hhUUFLSBJQRBEMl59dVXYRhG0nIXX3xxG1hDEESqdOrUCd27d8f27duTlq2srMSwYcOwadMmWviWIJLw5ptvJi3DfAFklxzcBta48CCenXyxH3PGkgcKU2o60liJ6lUvoXrVS/DndQX35yG317Hg/mwYoXrwrHz4cjoh0lSJUO0WNJUthRAGOh16DQr7nwbIsed/a+vwwidlmHB815TaT5X4/soEJ1EtBizPof4J6YtQp9ZegFVE1aH+LnQsGCxgz/cymP5NxqT7QkAIhsqmCvxQsQoc3BJktvLBIP8HAFQ0lGPW90/j+L4n4tAeu9/f8t+X/g+Ltn4NAwY481l+Ui5nsE2fqRTPlqLaXBPYVgsXy1T4wO18TUyba/v59DS53VDbgN9fcDW2b41+lmYV9UbPMY+B+3MQa1ZeX3AZ3PTrAjJJLqoM2P0g2qOQ6IZ2913tu+X70vK0bQHg2IOT+5BbQm1tLcaNG4fNmzc70i+66CLMnj27RXVfccUVmDZtGjp27JjyvhdeeCE+/PBDPP/881F5n3/+eVrC2gBw3CE98cXybfb9b11KtdirepnBkEL46m6XotryLQImhbfNBaU1f6HVJYQU4FZo/UQINFWsQPni+9C4ZUFax5GIQCCASy+9FJNvmoy+ffu2ev3JOPfcc1FdXY2rrrrK8z5VK56BL1CIzkf8JYOWtQcyLK4N2ALbKYtrw2WbbWtw5xqULbgdDVu+bG2r2x09evRAKBTC7bffju7duzt+OOfYtm0btm3bhjfffBMPP/xwyvUXFRVlwGqCIAiitSBhbYIgCIIgCIIgCIIgCIIgCIIgCIIgCIIgCIIgCIIgMsq0adPw888/eyp71FFHZdgagthzOOKII7Bt2zZMmjQJM2fO9CS84aaiogJHH300zj33XMyePRt+P71evKtJKkLdAlHtFgtqx9s3mQh4OnqM7thnrY1UBR7VscUSkNxdxbVbJQhd1pFSEDqSB6EzZgb7WaF6zAxoZoLb10KYbW+t24Jued1RqIsGeOzDDEAwEsT/tn+LnU07ZFC3kLGGhn1dmS0uyhgDEyoYHPBJsWwVDA7AFNMGt4W0YQZ2M8bAVR1gMhDXrCfHnzwoeuettwGRSNJyyRANDai6/Q6EVqxAx2n3WwIIiSgMFFn3kMEi4MIHwQSEEPLTgGEwMA4YwpB9wTxGIVRgsdqWotwADhp8IPrt1w/r1qxL2L4BYGptDe4u7hD38urDSCpa/EnHLiFQt/i/6Hj6ad4rbSfUPPQP5F90IXwtEAWvf3UuQitWRKVnjxgBX5qL2RjCQFmDtqhHysOgiLltXXcrblhIAYQYTWhD3ZnnnIkzzzkDK5auwKKFi3HMyGNwwAEDwTiDEIYl66/6MuR44OOtK6wtQiFUXnE1QmvWOtJzRh6LDvfd61kIf3enOLsYBjMAgwM+wAgG8dkbn+P1J/6Fyu2VMfe5pqgIXf0+KAFrdZlskWr7maR+rdBHPqYJX7vzAJd4tupPLDovqqxrm2vbeqi6O93eh0WlOe3WRLAB3FnUAatCISwLBuGFR2c8isMPPxwXXHgBiWoTBEG0Y3788UdcfbX3BTZOOOEETJ48OYMW/XqIePj7a++9924DSwiCIJLz3HPPJS3DGMOll17aBtYQBJEOL7/8Mk444QRPZbds2YLrrrsOM2fOzLBVBLF7s3z58qRlAh0GtIElMWAtEdd07usLpC/SGJZz9cGVG5KWLf/yTlQtfRYlR9yAvH2OBcAw7Y0tOOagIuzbPSdtGwCkpDVqSxszxy4O36d7WlI4N+POWkoh5VgLBgOuRTylU0IoH6JMN2Dgy41fmL5UH4MwhDWnbHoYRVSdkUgEH657H6srf8RJ/U5Gx9xO3k7GLqSysRKfbfoEpfXbHULanHFrTl6JanPITyWgrUS1tU9ulVNllYC2U4ibqbos8W2GUCiM6ydMwupV0YsT+7I7osfYx+HLLZEpTlFtE7VkJyz/glNcO85JYFoZi7ieTDB3R2d2nrAaElYaABx9QOaEtcPhMM477zwsXbrUkT5mzBg8+uijLRLWnjZtWosFZK+99tqYwtpr166NLuyREQd1B6QoNoQBId8PsMS0wSDk4t+mCLZMY1JMW36HJcAtX5BgBoTmjbLT9RSBUO1mVH4zDbVr30pqa3Z2Nn7zm9/gpJNPQl1dHQYMGIAxY8aga7euqCivwAvPv4Bnn30Wa6VfsaSkBJdccgn+eMMf0VP6cHfV+yhXXHEFampqUpqjrPzuIfBAMToNvT6DlrUHMiiuDcB6aSdlce1o24xQAyq/fQBVy5+CMMKZs3kXwjnHscceizPPPBNnnnkmevfunbB8UVER9t9/f4waNQr/+Mc/8PHHH+PEE0/01NaRRx6J0aNHt4bZBEEQRIag5esIgiAIgiAIgiAIgiAIgiAIgiAIgiAIgiAIgiAIgsgYQgg88cQTnspyznHnnXdm2CKC2LPgnOORRx7BypUr0adPn7Tree2111BSUoL33nuv9YwjUiapqHbSCtLdLY0dhbB+VPiq44fZopjMVd7TjxUAGatp4fhJcGBRxxnrWOOle6HF1ywRKcRI2qFyCXZKkJXwKFQQOpitC2sFjEvRTabKSBuYLSeqRKmZLMuZCsQ2A9W31m1BWUNpytdgZ9MOfL1lIaqbq6wAbc44GIe9DQ7OtaBuGRDOOIdPimdbQd9aILdP2su1QHIAAOdQUtycCeu4cvwtFBxIg/pX5qDmgQc9lfVzP7J9OTCEAcMQMBAxt2HAMAwYMMW1hYiYIttCwBDmfWEYBgwh7xMhYEDIfLMb/O3+uzzZ8E5jI9zhmlFXXIuDjw499z7EucvVfPWVxz3bFw2vvY7tRx+D6nvuRaSsLPkOLoL/+x+q7vhLzLzCq3+ftl2l9dsRTiH4NqV7WxfVdn9q4v+qXktomTEMHjIIV15zJQ446ICoAGOh1LmZLbDNWSsKawuBnTfdhuaFCx3JWfvvj05PPgn2K1q4pChQbAoTMIElXy7B9WP/hCf/+nRcUe0T83JxVE5ASqbYItP2ohj2j09KVeu/IdgjtIgSudbzufbj+P3E1YajnON79O877nJ2feazg7vacAbx2Ysz6GVeLumCTh4WTFBcNvEyrFq1yqoRIFFtgiCI9kQwGMSIESM8CTwDQNeuXTFv3rwMW/XrYN26xIv/KIYNG5ZhSwiCILyxePHipGV69eqFQCDQBtYQBJEOxx9/PPr37++5/KxZs9JaMJcgfi2sW7cO9fX1ScsV9DmpDaxJgTSm1HK6DGl9O+IQqtmIyv9Oh5rlbAwauP7JdQiGMzsexZ+TTO7njbeoIHPNfzLlXHK3rfkprVqE2rL2tNpZtPlr1DRVgzMfmAA49wFgUiQa4Mxn+R6ZT85ac3OByE3Vv2DWkmcxf+MXCEaavZ6eNqUp3IQvN3+BuT++grKGUusMMHD4mQ8c0m/KfWDMZ/tblag2N4/fJ/PMH5/pU2U++LhPnivph+U+c1Fj3ZfL7AWOGRj+MulOLPpyUZStzJ+NHmMfQ6BICaXKFxAcs/H6d2gdQ5bl0oNg+bb1TqJUa7nrBQftx0GCVYKtdxzMcgJAlh8Y0jczPmQhBK699lq8//77jvSDDz4Yc+fORVZWVovqb6moNgAMGTIkpp+hpqYm7ToH9uqI4oIsWF4kEYGAAcAwhbaFuW0tFg2VJhw/wvXdgXYdVZ7RVInyr+/GxlePSyqqvf/++2Puv+aiqq4KH3/2EW66eTLu+ttdGP+78ejStQsAoHOXzrhx8o1YsXIFtmzdglU/rsLmLZsx7e/TLFHtXQljDDfeeCPuuOOOlPYrX/RXVK16PjNGtSvcY0lrV6+J/mvPwvh+O6c9wap12PLu+Vj77L7YuXRmuxPVPvDAA3Heeedh0eJFqNxRiVA4hG+//RZTp07FcaOPSzjv0atXL5x++umYMmUK3nzzTZSVleGzzz7DpEmTkopqx+KEE05AOBzGgw8+iOzs7Ljlxo0bh08++aRVxkaCIAgic/x63swiCIIgCIIgCIIgCIIgCIIgCIIgCIIgCIIgCIIgCKLN2bhxI7Zv3+6p7NVXX40hQ9ouaJAg9iQGDhyIn3/+GVOmTMG9997rWbRJp6amBuPGjcOJJ56IN998E3l5eRmwlIhHUoHmZHFZSXaPJ2yakuBpLBuZnu1QPG0lXBXpQWQx2mXOKGq7rG6nJdbpPKmmpGfqAXBCiF0iPsmkDGkMi2CJXrvLyCwlOqt/QggwTbhWnQvBotuwjleosyYghGoP5r+MgQntbDMGJrh1nplgUtCaY0fjDlQ1V6FrblcUZ3eIebyqpoZwAzZWbcC2ui0wIMzga1VCwJQzVeZJ25kKkJcC2wwCjHMznXMr6JpbguAqoJvLQHAOroL0GYewypnHluNLLyia+f3IHnE0so8+GoFBB8PXsyeQFYBoakJk61YEly1Dw7/+hfCatTH3r3nkUeSediqyDjggaVv5gXzUh+rBwWAYHOCG2R84wAzA4AAEA5gAg4ABA0yo82VAaGK29paBUSeMRLfuXVG6PbHwc1AIPF5bgz8UFrlvSZsWLQ4Q/x6s/eLz9CpuB4jGRtQ+/gTqnn4GOSefjPxzz0b2MceAJRLSCodR9/I/UX33PRBNTVHZOcceg5xRI9O2aVPtRue46jj9McaLBNdGL+0eRhljsatWmsFC3xYQjJvjmRr3HOMZYAjbWAEBXysKa9c8NAMNr7/uSPN17YLOLz0HXljQau3sDgR8AZRtqsAzd83CykUrE5bt7ffjkoJ8GACqKVmYAAAgAElEQVRMaRITAQauCWu7P7ncUgLcbsFrObRFiW87uq0mvKLnuXurW+LaLchtp7Oo/Fjf49WjtrMBvFHSBWMqyhDysHhHJBLBsUcfiw2bNqCoqIhEtQmCINoZJ554IiorYy8u4cbv92PhwoXw/4oW5MgkU6dO9VTuAA9/SxEEQWSan3/+2ZO43NixY9vAGoIgWsL777+PgQMHIhxOLl7X3NyMa665xvMC1QTxa+PJJ5/0VK7DgRMza0i6uPxxieh81J1ggSJUfvN/bWJabvdhULOSDMCqTY248+UN+L+J+7asYjXR6gF7PpY5/QS6XzPBFGVirxCkjxIAE/Z6ztJA0/dg1sDU4p6ytrU7VmPtjtXgnMtGTOFswWUJIWenldg3N+djhZYmhIFvti3GitLl+M3ev8GQ7kORxVsmctwaBCNBLCtbgu/LvkMwEjLn2rlaWNkWLVd+UnORSm7lc7mtFiW2FzXWRLethZq5cx9oItxc+V7N/IfvfQTvvP5OtMGMo9voB5DdZbBTLNs9Qy8MUxhbplkz9ULdhKrCWL0mXodVZbV3ENwd3P3ugSPb3Bi4dwDZWZmZa582bRqeeuopR1r37t3x7rvvori4GHV1dRlpNxWysrIQCATQ3OwUmW/pe0iH9ivBp0u3madcmH5sS3BdGLCc39ZFMUXPBTPs6yiEVUZAmGMBMyBgv3cAMBjhJlQvfw47lz4JI5j4nPbo0QN3TLkDl0y8BH6/3xrPot5JUe9mMIBzji5du6Brt66xu+MudtXcfffdqK6uxiOPPOJ5n9IvboQvUIzC/mdl0LL2QgoPvpSrtt/H0YevWL9XRJoq0bB5Pho2f476zZ8jXLc1Mza1gOLiYkycOBFX/f4q7D9wfwBOn+Whhx6KQw89FLfccgsaGxvx448/orKyErW1tQgGg+jSpQsGDx6MLl26tLptPp8PN9xwA0455RRcddVVWLBggeMcT5gwAU8//XSLFywgCIIgMg95WAmCIAiCIAiCIAiCIAiCIAiCIAiCIAiCIAiCIAiCyBhff/21p3LHHnss7r333gxbQxB7PnfddReuuuoqjBkzBqtWrUqrjo8++gidO3fGU089hd/97netbCERi0yKareKoHacAGahgri81OBBHDIWUcKO7npcQtuqnSiB7RixsjEDGdubuHbaQehxxLUTxAu3bhC6FMRlHEIY4AwwZB6TAddSXtsUb+YM4UgIm2t/wdbaLSjMLkKePw9ZvgAYGEJGCHWhWkuA2xARGcxtwAdTrFvJQXMrWBoQ2jVRwd5gDFzIoFjOraBuZgV9czBudi0V7g1VFkqCWwWXAz7mh4+nJtDr79cPBZddiryzzgQvLo5ZJmvAfsgZNRJF112LuhdeRNWUvwLuRRMMA7UzH0enR2YkbTM/qwBCbIfBuHnGhIBg5pkzAEAIcCYgDAOCm9fHLgO5bYpxC2afc0MITL79Jtz0h5uS2vBSfT3+UFgEwBmSniiUPWm/9EBw8xY0/vADcndj0TwRDqPx7bfR+PbbYPn5yBlxNALDhsHfpw94B7MPRbaXIrhkCRrnvY/Itm0x6+HFxej492nRKtYpsLFqQ9TuSjRC/biFDazxMVG77ovNHB/2todOYQpp288DIQxz4QCYIhfqvk+JOMUbXnsdNdMfchbNzUHJ88+ZYvm/Qp696TmsXJFYVHtAVhb+VFyILHlNDOYUsRaCRYutu7ZNeQ+nnIXePXiM76oQY85eqgtr6+24hbWd7TvFtN2C27EFtVlUGff2Xn4/Hu/UCVdWVnr6FaC2thZHHnEkVq5aadZPotoEQRDtgnvuuQfz58/3XH7WrFno169fBi36dfHOOzFEuVzk5OTgkEMOaQNrCIIgomlqasLTTz+Nl156Cd98842nff7whz9k2CqCIFpKv3798PLLL+PCCy/05BN58skn0a1bN9x1111tYB1B7F7MmzcvaRmelQ9/wV5tYE08GIxgDWrWvI7gzjUoOexG+HJKPO+rz16WDPsTsjsdgMpv7oO/YG9kdegP7s9FuLEczWXfo7kyPb9/LIoPvthlBzD3ywoctE8eLh7dvWWVJ/BrelkwOF6WtVCwEqpNtGBwrAVAYy0YbNkEMCZQXl+OhZsX2uWZKS8tANO/KJRIrjxQrolRC2GJbCsfSdBoxle/fIlvt3+LQV0GY3C3ISgMFCY5ga1PdXM1VpQvww+VKxGKmAs/+KTwNYQpDq7muxl89rYUv4ZgUjybW4sdMyWSzXyWqLbPkcatH58sw8GdvlhwzH1uLp55+JmYdnce/mfk7zPaMcPtdBow53y42zfFYJUXQvcAaPU5vJUxHFQWiZ7pwlVE9UCBg/fJTrBf+syZMwe33nqrIy0vLw/vvPMO9tlnn4y0mQ41NTVRotoAWjz/NWTfEny6dAt0T7P5robcNt9K0NKUYLb1Qon5voPDa6KLF5v11K1/HxUL70G4sTyhPYVFhbhh8g24ftIfTNFw1e+s8UIjzhhpL4SOqO64qxZ5V8yYMQPV1dV48cUXPe4hsPXjK7F3oAD5+5yYUdvaB+raZFBgW38vSz4Tw42VqF37BmpWz0VT2dLMtd9CDjnkEFxz7TU4//zzkV+Qb6Un8l/m5uZi6NChUXVl+j4YOHAg5s+fj5qaGnz33Xf45ptvUFxcjCuvvJJ8pwRBELsJJKxNEARBEARBEARBEARBEARBEARBEARBEARBEARBEETG+OqrrzyV++ijjxAIBDJsDUH8Othrr72wcuVKzJgxA5MnT0YoFEq5jsbGRlx88cV49NFH8d5776FTp04ZsJQA2l5UOyVBbSG09vXA09jGRR2LI/40hUAjXexZODPiCW0rUde4Att6PJseiCh3cIZNtjNx7QS4g9A9iRAnCEIXLQ1CF84gdAg9PlSK7goOwWAGmcs0CCVgLRAWEVQ2VqIcZYgYERjCQMSImGGwQpgip1LYWR2LAQOmFDS39L4NwzADvtX15KaIt9kmrOBtFXRtBn0zcC7ltJkU0mZShFcGZAvGtP7BkO3z/vsLLylBhzvvQN5ZZwE+j2LcnKPg0olgWX7svOW2qOzGDz8CwmHAnzg8JD8rX54zwxTShrw2BoPgBoQADGEGpTMIMGEGHgthBhsLeTHVHWcKbQMMAhdNuAB33343ampqEtpQLwReaajHhXn5CcvFDCiOkeWMPXb2fncVO999b7cW1tYR9fVo/OBDNH7wYUr7sexslDz7NHx7751221XNVdjZvEPeE0qXQL8nABX1HWs8tMdc9Y92peR3YQiAM2tMFVKQQgj7USKkMrLPDoO36xDyGaCVtaQRhApi1+SS9QpSVHJv/mohdtx0izORc5TMfBSBwQd7r2gPo0ePHlixYkXMvN5+P35bkIehgQB8sE+/eUViiVgomRK778jR2BV0repw9ka1n1sg2y2hwV15imhLVFssKs9dp7M9S27FZW90mwBwbCAHfyoqxPSa2jg1Olmzeg3OP/d8vPbGa1FturcTQYHhBEEQrcPChQtx5513ei4/fvx4XHzxxckLEp4pL08segQARx55ZBtYQhAEYfPLL79g+vTpePPNN7Fx48aUFiLMy8vDwQf/ev/OJIjdifPPPx+GYeCiiy7yVP5vf/sbioqKcOONN2bYMoLYvVi9enXSMtmdd92zsblyBapWzELNmtdhhOoBADVrXkeXI6egeOCFiL9kX3wK+o5FQd+xcM6TAoBAsHod6tbPQ936d9BUvjRtu4v2PxuBDv1hS77a87F/m70RvTpnY9TgjmnXnwqeFwx2zdsrv4HDoRmLOAsGM9jOBjNboCZYh4/WfygX6eTSvwgAHD5phxLi5paPUvo5OYOQC/oybvobTR8pAxhHKBzCku3fYVnp99i7qBcGlByAvh36IpCCfzFVmiPN+LlqPVbv+Anb6rZYPj5zcVQpSa0WHlZeEyWizcxjgjxWdYxqWwlsKz+qEt3WhbZ9MQS29XwOji/e/wL33TY1pv0dBl+G4gMuNL84Fm6NNRNvOYNkUSVCyzz4e9yz/zpCK+VSQ9b6nbCUkNWHnXdAr9a/xgsWLMCECRMcaYwxzJkzB8OGDWv19lrCokWLYqaPHj26RfUesE8n8/0EpgtoG7D6hpDbVp/hsAYBprzkXN7Uaj9AH3CqV72C8q/uSmhHVlYWrrr6Stz851vQuaQzAFjvL7gXQbUGsvapfZyUF154AVVVVXjrrbe87SAMbH7vIuxzxtvI7fFrmX9zjROtWrU5rgkjjPpfPkXNT7NRt+EDCCP1dwFbg/z8fAwaNAiHHHoI+vfvj0GDBqGpqQnBYBDNzc1oampCx44dcciQQ7BP732ifJTt3X9ZVFSEUaNGYdSoUW3WJkEQBNE6kLA2QRAEQRAEQRAEQRAEQRAEQRAEQRAEQRAEQRAEQRAZwTAMPPbYY0nL3XXXXSSqTRAZ4Prrr8fvfvc7jBs3Lm7QWjIWL16M7t2744EHHsD111/fyhYSbS2q7RUlSGrHJrHYtjLXMcSwNxWBmHjYQVK6gKoMSmSaUKUQLRLYdotrm8VTC9DKiLh2GjF4qQahO0jUlh6EDsBUaNaC0JmAEAxMmA2Y14MDwgBnAoZgYEyAyWvHBbfOvRmkzm3jhC3mDA5EjAg4AwxwcGHAYAAHhxACPnAYMEz7YF4/7pMSq4JbfYJJ+zk3v3PmU8rA8IGBc58jmFwFiaujVOHljNmfAX+2p2uSf+GFKL71ZvCO6QkS5I8fj7oXX0Zo5UpHuqir+//snXmcFMX5/z9VPXsf3HcQEDEKgn7FAw2iEEFFERUURfGKUQRFSTT5eUUNJkZjUIxHjEZFjXjigYpHRAUvPFC5BEQO5Vpgd2HP2dmZrt8fVdVd3dNz7OzB9bx57c5MdR1PV1fXLPX08ynUr1mLrAP7JC2fn5UPW9jgzJLCAGCwmQBgq+ByAa7FtG0GoYQABADBZLCxFNl27yU9pgQELpv0G0z/270pz+NflZU4L78AqmVP+HsDNY0DCbpdGIDy115F1+v2XXEa3rYt2j32KHKOPqpR9awu/yHJUWPu1W+VQIMzXxsX2fyu0XmU6n3SJjzaBbIiV6NEqPmcxRfR3wcCArzRIw2oX7UapZddDkRjnvTWt92K3OEnNrr+PZl27doFpl/ZqhBH5OQ4gtrmvWrOB0EC1Vq0xN2qAc6rKf/CjfdeKet4qY0A6Y048X5/3qA6gux187hWCCctvm7//McATCosxneRerwfDieo3csrr7yCe+6+B9f94brdPiidIAhib6aiogIjRoxI+//C+++/P5566qlmtmrfoqamBrZtp8w3efLkFrCGIIh9nY8++ggzZszARx99hLKysozr2d1E8giCSM55552HqVOnoqSkJK38119/PU499VQcdNBBzWwZQewZLFy4EJFIJGW+ol6jWsAaFxGrQ+WPr2LH0idQW/Jl3PFYuAxbPrwGVevfQbeTnnIW/Rwh6EaQ3ao32v7fZLT9v8mor9qAqjVvoXLNmwiXLAJELHX5dgej/aA/Iq/LUUp0FtCrk1KvkyEmgKseXoWnruuLw3sXZW5sEr9mog2D9aa9CeuD0Y8+H0HCDYOFt5xe/3TzSku2b9+Oyb+fBNYGOHTYoei4X3uAeb0ITAlngyt7BXfeAxyWFnR2/Idw30ML7HJsrNyITZUb8RGz0LWoK35R3B1dC7uhfX57cNZwMXZNTMSwvWYbNlVuxM+VP6OkejNiygfDmd7c2LsGzB17mbOBKueOJ1T6SoX081qqDs/mxEzKaltOmhLNZpYjTq7zWUyW1WlLFi3FH674Y+D/3Yt6j0S7I6+FHpvaWv8Kumc123iWwP2cjkcgCK9/3btBrPlwgRZqVvV5NiyX9RzQpWmfg1u5ciVGjx4dNz/ed999GDWqZefDdHjkkUfi0n75y1/iuOOOa1S9B3ZrDenfhueaCKFE7SHU8wfCJ57NnC0FIGyjrPmkiEB42xJs++TPSW04+9yzccttt6BXr56yXv8zIkmeQ5G2ioC5ycjnf5ZlF2zw7ue1117DCSecgI8++ii9AiKGn18fjR5j30dOu31lk6gMHuxJiEC0ahPqylchUr4C27+409nIoyVp3aY1unbpim7duqF3n94YMWIEhp04DHm5eU4eZ2yaz2+x4LFM/kuCIAiiOSFhbYIgCIIgCIIgCIIgCIIgCIIgCIIgCIIgCIIgCIIgmoUHHnggrXzHHntsM1tCEPsubdu2xWeffYZnn30Wl112GWpraxtcR319Pa655ho88sgjePvtt9G9e/dmsHTfo6VFtdMR2tYip058L3RwsSvI7LHbJ16dlCDFyjQJqp9JJVZH1tcRTVZGCzOfSCKwbbYTFNQYkJaOvS0prp08CD2BVLEvCF3ndQM41bVnABPxQei6IX2etjAlT42AYyZUHDGTUrbMBhM6SJsDkALPHAxCBalz1YgthAy81u054toc2mIppg0pGK3OQZ4PZB4dx8xdWWzdN4yrIHLINkwxbSkgrl5VILgMfDcCz1VfZPGslJcPANrcdWda+RLCGPJOOzVOWBsA7JItQCph7VABBARsEZOC5EzAtm0wLnsSjMEWNhhjsIWQ/S4EBLNhC9m78nK74sS2EFIQXQBTb/gdHrzvIdSF65Lasd228X44jGG5uZ70ZFODHlENnT7M/OG161D19SIUDjy8gbXsOop//ztUPvwv1H//faPqyTt1JFpP+zOsTp0abdOqshWOIIEZ3O3OrYYQA4zZh7lzjIkjqA0A3Iyq1XIUTM33zKPE7BVM8H5XMch5WDAp2C8McQMmdNB84+bo2NZt2H7hRbArqzzphb+5FIWXXtSouvcGWrVq5bxnAH6dn4fRhXnIlTIGsAFY6ri+rFzd6DY8WywYQuimkIUu6c3LjM/6u8OU0zCvuiOewhLnS/aaagQFCWrHS38kfq+n24fbtsOJW0vwUzSaokXJDTfcgIEDB2LYr4d57EgFBaUTBEE0HYMHD0Z1dXoiJ7m5uVi4cCE4z1w8i8iczp0772oTCILYC4lEInjiiSfw5JNP4ptvvkFdXfJ1knSZMGFCk9RDEETL8eabb+KII45IK68QAueccw4WL17czFYRxJ7Bo48+mla+Vge3zPdjZOca7Fz+JHaumIVYOPVGGeGSr9OsWa8epvKAeI9nFXZDm/6/RZv+l0HYUQgRBbOyABFDfeUmiGgNhB2BiNVDxMKwCjsjq7CbEtS2IUwlarN+wVBTZ+PSe5fhqd/3w4BejRDXTno2Xr+mi1fQ2JPHJ1LuEaQ1/ZpmG0wVMo47/lBIP+L2bdsw6qTTsWL5CgDAB0/Px3m3jMOAof3lOi1j0q/Avf4MxpkSppai5ObqNWOuULX2Z3tyMLlB8ebKTdhcuQkAEOIWWuW2QevcNmiV0woFWQXIz8pHtpWNEA85vruoXY9ILILaaC2qIpWoqKtAWbgMO8JlcsNT7SNV/hFnrdnwazImbXdsUXYyIX2m0jcq/aZaaJszrspxJbTN1XlyN43L91Jgm6sfS6YzCxwcFrPw89oNuPqCKQgHbCiZ1/VIdBgyDWAhtUZuPLTgnI1/xd7te3VxjKGkfUSJVuODCDouXGeC7XNWee4ld0tiAOjRKT0fcjps27YNI0eOjNusZ8qUKZgyZUqTtdNUPPfcc5g9e3Zc+t13393odbCenYrlZtxCuPezAJghoC3nOw7BYtAeRzlnmNu+ao+h+xkASr+agURz8gnDTsDtf7kNh/7fYdIHCWeoyfoEc92dwjuEHf+kOaX7h5vXBRacZxcyb948HHnkkVi0aFFa+YVdj/UvD0fPcZ8gu9X+zWzd7kJ6TzXE6nYgUrYCdeUrUF/xE0R9DexYGDu/fxq5HQ9HpHwV7PqqlPU0hoMPPhj3TL8HRx19lPStq80rhBCI2TEUFBQgLy8vYfk4QW3jGaSgMU6i2gRBEERzQ8LaBEEQBEEQBEEQBEEQBEEQBEEQBEEQBEEQBEEQBEE0OUuXLsUf/vCHlPk45zjqqKNawCKC2LcZP348zjjjDJx55pl49913M6pj+fLl6NWrF2666SbcfvvtTWzhvkWjRLVTFG20qDZcUVLTEL+ocuA5JIsRy0BQOxAd222074psuzbqACuPoHaQwLa2zYn50sKs3nPfLcS1k5BIXDtZnlRB6E4es7wKQpcvrmh2gKQ2tLQpZzZsARmUyhwZbXAhZbU5OGwmwFQ/MyWLypXQdkwNTa4UU21hS1Fn2OCwIIQNi3HYSp5VMMCGLe2wAc6ZI6jLGAPn8jy5ERwu2+Lgqj8YODjnKrBcwAgxd66rDorPtpouKDoVoQQbG4j6+pRl80J5SoNewGYCEDY440pMWwb+y6B7Lq+tHYOwvEHGQgjYKkAZELBUfzN1vc4efzaeefyZlLbcU1mBYbm5geMUQLrxpkZ2JaoOV+AdiJej2Pbsf1tcWDv7qKNh79zpSQt165pW2fwxZyH/rDNRv3w5aue+jfD8BYh89x2QhsAuy89H3shTUHjppcg+dEBGtvvZWLkBFXU7pSi+M78xQ5nY/RJxrwJzBNmZvr+MH51fXyQt7O9FzTVOfu91lk2r4HVhBuRCjlc9v6t5SAihNfKT4gn6Na2pqUHpxZcitmGjJz1v+Ilo/aebUle8D5Cfnw8AODI3B0Pzc9AzFJJC1+a1NuRLzJnA/PaFYI7ehynELQWqmfPZHAv6O9usOVhmw/s5aEj4y/nb4b4ZLOhvBdfe4LaDNBP8dr3avgOOK9mC6jQ2MhFC4LTTTsMPq3/AL7r9ImV+gILSCYIgmpKrrroKS5YsSSsvYwyvvfYa2rdv38xW7Xvk5+cjFAohmuLv5oULF2Lw4MEtZBVBEHszmzdvxvTp0/HKK69g7dq1sG27SetnjOGii2gTJ4LY0xg4cCD69euHZQEbJQaxZMkS/PDDD+jTJ/kGigSxLzBv3ryUeazcNuDZzSP8DADCjqJ6/TvYsexxVP/8QcPKiliD/RxezNXNoEq0MKsA4yEw6a0BYCGrqDugPGbutoa2XiBX1WlPHlNrtNxZd4dgqKiJYcI/luLxa/ti4AGt4ptvyCmkgbuO690w2OPX9C8lx7s7jaZ9/lBm+DUBtQEnULJ5M047eRRWrljpZI3URDDzhqcx9Ykp6NG3h9xAWG5Xq3wj8cKgnGk/iCGorVep9SaiyofBtQ+WKw+kui5CMOwMl6E8XAYt8+usgDMzn3Da0j4/xrSvVgpqA3BEv12frV4HljU7GwrD8NmAAXqjYgZoLyljzPCjMkc0W4pqM+lPZRwcpqC2FNHW5bTftbx0ByadOxnlpeVx4yC7zQHo/Ov7wCy9Ma8+AQbp1GHOj9cXzTznKZ3SAQPFQ6p7LMGzAcL/0X2+Qh5zM+RkMXQobhppv9raWpx++ulYs2aNJ/3000/H9OnTm6SNpsK2bTzwwAP43e9+F3ds8uTJOP300xvdRlaIo0PrXJSUhyG3azU8S0Jv7u16odQRZ94UzFbXl7vH1KxR9eNc1G78LLDdl994GUN/PVTexzCfBwl+riah78U/5Br1fdGycM7x5Zdfom/fvli5cmXqAgBErA7rXxiCXuO/RKigSzNbuLvgnYMiO35A7abPUFe+EnVl3yNStgLRmpKEpcNb0xMuz5RWrVrh9mm34/LLL0coy52nUj3HFjemfYLaTh4S1SYIgiB2ESSsTRAEQRAEQRAEQRAEQRAEQRAEQRAEQRAEQRAEQRBEkxIOhzF+/HjU1dWlzHv44YejuLi4BawiCCI/Px/vvPMO3nrrLZx33nmoqKhocB2xWAx//vOfMXPmTLz99ts46KCDmsHSvZtGiWqnqtsXcccAX8Cgzhdf0hUedaWldYCuJ6f+7FWXTFRxoF0NIS6oKkjk1C+yrQV2hSu2GiSw7RF1DbB5txPXziCoMmUQuok/CJ25+tpJg9CFPu4cUv3FASGDWaUwM4cQNhgT4IIjBtsJ1OYCKihaB+7L4HRblnJ+a2sEbCerrdqzoMevkLbpc9TB4ExLBCjhbMZVgDjAwGFxJfrN4ASHM8ahpcB1PZwxFZQrA8tDvAXDMmKxwGTeunXKoowxZFnZqIvVSYkFISCYkqMWcASzBWzYjCmZAKHuHyhRdf1jDkYtz2Dj9r/dilkzZyGWwE7NT9EolkUiOCQ7W9qmbdS1ifjhGfQ5lUwV8/2Uvz4H+916K0KtMhSCyIB2//5X4ypgDFn9+iGrXz8UX/d7iLo61K9chejq1Yht2gS7vByitlZmLSqC1a0bsg8+CFmHHgqm+repWLp9sbwPnCBxV3Deg1YShqtdoO80d172SR5zdU9pIWWh5yABzl3JY1dM2RVddo+5wer6gIqR96lqGO2qUzEF881XJ48mFkPZ5CmoX7zEk5w94BC0e/CfYBaFaQHAQfl5uLN9axQoEQ4bcPraUtd3S8zGz9Eottkx5IGjvcXRiVvYz7JQwLlnXtDfDhaCvrJNiW3PqEo9jzDf0EiQP1F9ZutBmLYEab4Eta11QnQBBqAV53iufXuM3rYt5bwHAHV1dTjyiCOxfv16ZKeYBygonSAIoumYM2cOHnzwwbTz/+53v8OIESOa0aJ9m6KiIpSXxwt1mSxevLiFrCEIYm/k008/xX333Yd58+ahtLS0Wdu69dZbU/5tTxDE7smcOXNw0EEHIRKJpJV/0qRJeO+995rZKoLYvbFtG+vXr0+ZL7fjwGZpP1q9BTu/n4kdy59CtHpzRnXktuvnftDrfFocOSHpOAF9vhm1mC7iDvu9egxgck0djIMJG4K5Prz4FUslrv33xbj/yoNx4mEZbgiV5JQSbRjs92vG1Qe3L3Ved+Ngr19T1iu8Nih/wKqVq3DmaWcmHGsfPPMRLrnzIrib8nJVj/RfauFq7afQxxl3Bakdk7V/Ufkajf1B5VbETPvnGELKf+JsdizkK8rjhrEAACAASURBVGcqlem+khvfOk41bgiWqg2G9RBxeoNpHw1X7lOdzuWmpRyG4DZgMQtwRLXlZ8dv6ghoMyWwLYWzLXBwbsnPjIMzS/1w1NXU4erzr8bP636O628rvyO6nPQQeE4raa/jx/Et4jteKce54+bT55jWqn8iUW0t1O1bzY93RsF1RhvXwUjo0Kpp/EW2beOCCy7A559/7kk//PDD8eyzz8KyrAQlW5aSkhLMmTMH//znPwPXWy688ELMmDGjydrr0qYAJWW1ALRQNle+RQH9hIGe4wS4TBe291rqOZABsbodqFwxG2Vf3R/Y3rcrv0F3tQG28wwIA5w7Urji+0HEPWvC3OdX9Hy2p8A5x+LFi9GnTx/89NNPaZWxozVY+9wx2P/8RbBy2zazhbsPNZs+wbbPbmt2oeyGcMEFF+Cuu+9Cx04dAfietYqbcw30YyIGpo/REdQmUW2CIAhiF0JPbBEEQRAEQRAEQRAEQRAEQRAEQRAEQRAEQRAEQRAE0aTcdNNNWLJkSVp5J02a1MzWEAThZ+TIkSgtLcX555+PF198MbXQcwDr169H3759MWnSJNx///0e0UsiMY0W1U5SPEhUO2Vx4VWvNe3zBxrHCWr7KgsS8Pbb0hCB7biAVd+nRAFXHgFtFiywbYprO3mD6trDxLUzCkLXZTMIQhe+8rpRARm/bRtqtrpeDgYbHGC2fC+0mLUFxmJKzBngFpRqspZStWELpdXLbAhYrgiBkELbQqsxC4BxFUSs4maZUEHQ6nowMIC7geOcuQLBDBZcOW0pMK2D3pkSidWB6ABrUWHt6M/xwebgHKE+B6ZVPtfKRV00DBs2OAOEkNfFhg3GAFv1AhOyR20hwGFDMEAYQts6KlKKcgsIdU/l5uZi+MgT8facd1LacntFBV5s7xVjSDZDNPybyluOAYjV1mLrzKfQdcrVGda262E5Ocge0B/ZA/q3aLsVdTuxdscaQI1/HVir48aZ808dE3DuNWbk8M9h5r3k4JmuAsQKHCESGArc8ObzIWyZTwvJZ0rNa3MQfu9/njSrW1e0e/IJsPz8zCveyzg4Nxtfc/m9y9UF2xKN4Y3qWiyvq0c4yUVgAHqHQritTRu04/p7x/vnBw9Ik/O1W4cp3Z5IRsN/TJPoG1O3Y9bgH3rMeB/Upv+zKd/BfcabdfXLysbdbdrguhQCoZqSkhIMHToUn3zyScI8FJROEATRdGzevBljx45NO//hhx+Oe+65pxktIjp27JhSWPuHH35oIWsyJxwOY+HChfjkk0+wfPlycM7Ru3dvjBkzBocccsiuNo8g9imi0SieeuopPP744/j6668RDodbpN2bb74Zt956a4u0RRBE09OrVy988803OOqoo1BdXZ0y/7x581BRUUGbUhP7NG+++SZsO/X2csV9zmq6RoWNmo0LsGPZ46hc+xYgkm8emoqiPmN0xUjt/E3k+POnB+Tz++/i1l39q5TxC+nulrQcAjagBaJho7Ze4Ir7l+HGcb3wm5P2S3EeDSeRXzNZHtc/0AC/JlMru0oM+f3/zcOE8y/GjrLEm6N8N28xyjaUoUP3Ds7mwQwA49zRU2ZSiVrpWjPH5+gKPytPI1c+EgYpxO1KY6tj6tS0257BEdWWCUoMWJg+OrXybrpWlGFalFv7cgTctWBXsNoV0TaPOT9g4LDAGJQP1RTRlq8W544v1eLSt+oR1dbvOQeiAn+84gYs/WZZXF/zrAJ0PfkhhAq7OP0cv9qeaDXfWLFnDI73wHkWwJvXfU3kowhow//Igu/5Cv/w1L/bFTbN8zPXX389Zs+e7Unr3r073njjDRQUFDRJGw3l66+/xu9//3sIIVBTU4ONGzdi8+bgjQjy8vLwl7/8Bddee22T+iTat8oB9KbQQgDM3ShAzgXye0Q/nSCPcefu09cpFi7FjkWPofKH1yFiwRuhXH/j9ejW/RfqurszlXZRauScBG8igue2PZ3s7Gx8//332H///VFSUpJWGTtSgbWzjsb+E74FD+2asdsc1FesRfVP76Ou7HvE6nbAjlQgFi5DeOs3u9o0D7/61a8w7S/TMOS4IZ7vVfO+1JsyJCLRPcxMX70vC4lqEwRBEC0JCWsTBEEQBEEQBEEQBEEQBEEQBEEQBEEQBEEQBEEQBNFkbN26Ff/85z/Tytu/f3+MHz++mS0iCCKIUCiE559/HlOnTsWoUaOwffv2BtchhMCDDz6IF198Ea+//jqOPvroZrB076ElRbWD0oJy6DbjBLXhC57SsapujGFcGyyBHcH2Jk+UcVfBdXnEnX1ppjHmOTn1aYFtU1BbJBe/3i3FtZOQPAhdS4JmGoTunrtg6r0KQpfDxKxXh2pDVc7BYcuwVRVlysDBhHAEngEOmwFcSD1sxqSkNhCDDqS2GQAbSuhZxZQL2xmaQglCG2oCqi01TlRncM6doFbOGDiTweFagJtzS76qAHP9qs9fioHL8WCxlgvLCM/7IC4t59hjwYsK0yqfE8qBXSfAlaC2gFDB+aq/hJPqBCOb/2x1vQBXWlu/V6MGf7vvLrzzxrsp57zv6yPYGI3iF6Hk/WeGt6vLnzLk3Rz35tTFAJQ8/h90vuJy8JycpO0SXr7ZukhKNShVB+bcTuoLQgWTM0eI3pibmZlT52VO/LlME24erm9dNUfDiFXX6a5SAgDvPMsYg62C17WgdjyZqWuLAOG0gvHjEVn0bcIyPKD9oHoAIPJNfJB1ztFHgbdp0wArdz1b6iL4oKYOG6JRbInGsD1mI5KmorkAsDoaxWXbt2N6u7Y4IBSClj7Q4tNeSQ3hzM7eez9YfsN89Y8DVx4lWRkXFvA+KC3RZ799wrhlgtofk5ePbyP1eKa6KqCmeD777DNMmTIF999/f3y7FJROEATRZNi2jUGDBiESCRbf8VNUVIQFCxY0s1VEjx49sHLlyqR5Nm7c2ELWJKempgaffPIJPv/8cyxevBg//PADNm3ahB07dqC+vj6wzG233QbLstCpUyf069cPQ4cOxdixY9GnT58Wtp4g9m62bt2Ke++9F7Nnz8bq1avTEvlsSm644QZMmzatRdskCKLp6du3L7Zv3468vLyUeW3bxj/+8Q/cfvvtLWAZQeyePPXUU2nkYig+oPHC2rG6clSsmIUdy55AZOePaZc77rjjMHHiRFx99dUoKyvzHAvld0LxgWcrM5nHQWH6KNPH7xExVkKVYLQjuMzUMSFfvSX9K6XC98qUP1DnkQLFtgCmzVqNJesqcOclByMv22qc+SnQnkzTX+3xP/oXgmH4N01V7UBbGB5++RP84+VvkT3sWnQUDHZdBeo2rkDlN6977RAC7//3A5x3wzi5AS+Y9F0w5R9kUqibK38hwMHUzomOYLXjS+HOJsDu7oqOq0SNCddPot9r4WwBBiaYI5ytfdU2hFMHlB/XGXPM7D3jIhhi2q6NzPGnKvlw6TtV/h69OTFn3PnRmxY7x5SANocU3ObMkqmcgwuOv974V3z07kfxl4Rb6Hzivchu+0tAb53JjC00mTlmzVV/xH8Wzi8kljJOtuKf5Igpqu0kqZvb7H+D1vmNF9Z+4IEHMH36dE9aUVER3nzzTXTp0qXR9WdKeXk5Pvoo/nqa9OrVC+eccw6mTJmCrl27NrkNrQtznOcUtD+bQYtqm9dCuC/aJ84AYUdRueIFlC/6D+z6xD6Xtu3a4reTf+vMs0yPT0NV2xltzD0k2/L6ReHNvceTn5+P5cuX44ADDki5uZ0mFi7F2mePQq/xX4OHcpvZwuZD2BFU/jAbO1f8FzWbEm9wuyspLi7G0KFDMXz4cAwfMRy9D+gtDwh39gSM58HQMN+h55mpIFFt4a2PRLUJgiCIloCEtQmCIAiCIAiCIAiCIAiCIAiCIAiCIAiCIAiCIAiCaDJmzpyZUPDDJDc3F7NmzUIOiRoSxC5l0KBBKCkpweTJk/HII49kEMwrBUaOOeYYjBs3Dk8//TRCKURS90VaWlTbH7kUnMcVI9XRtc57GDb7Ap7j6xLGb+YJvEqKv5qAuKsgi+NFo70i0Y7Ys9mUGysMLbANT5B1gPi1EdO424lrpwhCDxbX1mkB4tpmDL7RL+arv2GnvAoc1+LanHHYwoYW5lYn77HMDeUW4Fzm52AyUFpI0W6ugqdj0O8FBGOAzcA4hxBSpFsILbKthaIBxmx1AABnjpgAEwKMy+ut69eB3yqsXQaSMwuccXXeHBZU0LoKKJdjRp4DB2DxBooIZEh4/gJEFi2KSy+64vK068iysiCEgGA2BCwI2BCCwWZCCZ67r7awVV4dcKwCjfU97/S9LiPHeU11NTp36YzNmzYntUUAuK1iJx5r2y7FPR+fluy4N685ZuW76LbtKJn5FLpc/tuk9hEuVfVVWLF9uUegQAsuuO/MFB306godBOZlriiCX4QbAo6IOwST9658Gzz7aqF8MAjblnO8moeEFhdRAfV6zm8qKv5+T9LjDZFOqHzgwbi0Dq/MRs5RRzbQql3Lh2U78HpVTaPqCAuBSdtLcUlRIcYXFABw+9KVepE/hsyGg39+EAFpei7Xw848ns78wxA8Hv1lE+VxygdkkN9A8eWntWqFpfURfJumeOsDDzyAI488EhMmTHDbpqB0giCIJmXcuHH46aef0srLOccHH3yA/Pz8ZraK6Nu3L959992kebZs2dJC1gAVFRX4+OOPsXDhQixevBg//vgjNm3ahIqKirTW0oOIxWLYtGkTNm3ahPfeew833ngjQqEQOnfujAEDBmDYsGEYO3YsevTo0cRnQxB7N19++SWmT5+O999/H9u2bWvx9tu3b48TTzwR1157LW1kSRB7Ebm5ufjss89wzDHHpMz71ltvkbA2sU/z8ccfp8wTyu8E8OwMWxAIlyzCjmWPo2L1bIhYXVqlioqKMOHCCZh4xUQccsghiEQiuOCCC+LydTp+OhjP8rSX2nFqOOriVhaTfXY/xm9MbNbpb0t5+RhXPjxdhgOwlb/OrIfj1c9KsGTdTsy4oj8O6Vkcb0OyU0zizInbDDguncXnMwRA9Zq/xxRm+IZV5pLyKlz38Fx8tPgntw8YYOW0Rv7+xyK6owS1axd6bPjirS9x9tQxyMnNkRv2qvqksK4A5+7qNIfepJdDC2pL3ydz9M7lJsTKz6EXhoXyf+rzZloi2PtZnisgYDvn7fgenIVmufmp4Mov5rjEuad+pgzQvhwmXHFtzvT5cCkiDldkm3GuRMMNYW1wWGqzYsY4LEN8Wx638MQDT+CFmS8GXv8OQ25HXtdB7jVxBpK7QbL3Smrxbd/41j4p4eaPX/FP/UAGUz5pT4eZ/qSgKuKGr7ynCvIaJ6w9Z84cXHPNNZ40y7Lw0ksvoX///o2quyU4//zzcfLJJ6Nz587NUn9hbkjeD4LLwe5szayvoS3fC/leML19q0CkdBW2L/gLIuVrk7aRm5uLx555FK1at3KeD9HzkvsYhLo/G/r8SII50fNMyR6gwd22bVssW7YMBx54IKqq0tsUNlq9GetfGIxe534O8D3r2TJhR7Fj2ePY9unNEHZ0V5sTR1ZWFm666SYMHz4cRxx5hPPsnud71vedbPoMg58rM/CJZXvq9Odh5uH0BjL5LwmCIIjGEjI2P9mt2FFaCwGgTbvUu+7tCspLa3dL26jfMoP6LTN2934DqO8yhfotM6jfMoP6LTOo3zKD+i0zqN8yh/qOIAiCIAiCIAiCIAiCIAiCIAiC2Bf59NNP08p3zz33oF+/fs1sDUEQ6cA5x8MPP4yrr74ap5xyStqCUCZCCDz33HOYO3cuXnjhBYwYMaIZLN0zSSremc5z3EmKN1hU2xd8p21zxKaNNCegSqcb9ej3juap2UAypVu/ImUyAtQsgwUuzRBxZtjGvBmF0gV24mi9otH+9377WlRc23sJg0nWzwmqTFdc22NDQMNxIe4+cW03eN/sb7jC2yqwlQOOqLZgHGA2GBgscCWorYLHGQBbCuIyDti2Dn5lsCFgCx3IKm2wff3jBLiCy0B2xgGmLRDys1Ch7pzLdAFwbkGFgsvAcidIVo4PR2i7BSJao6tXo3zKlLj0vJGnIHfoCWnXk8WzoEev8Fxwde8zKaRtq/63hQ0uOGwhlMixvJAMTEXkqxGlhIvD4TBO//VobN+2PS17Pq+rww7bRmvuBperoRR4z2uSDX99XkFSE/p184MPoOP542EpsV4iOV9tXghb2FJEgXnks13tAiUQ4Yo9yGNeEW190Hyr8ql5GbqMqosZc5Juy2Y2LMHjvlOk/ofnG8kXL+XOd7Y7QTjzckvcy/sKFRUVTVbXE5VVeKKyCsPzcjE6Px99s7KxpD6Cl6qrsS4aRQfLQt9QFi4tLEQu4x55jKA/O/zyGYnkNGwIZ87wy1+4w1Ko4zzuWKJ642zz63/4kuOlNxheaN8Rx2zZhFLbDmghnksvvRT9+/fHYYcdRkHpBEEQTcxjjz2Gl156Ke38d911FwYOHNiMFhGaww8/PGWeSCSCcDiM3NzcJmmzrKwMCxYswMKFC7F06VL8+OOP2LJlCyoqKhCNtozYTjQaxYYNG7Bhwwa89dZbuO6665CVlYWuXbvi0EMPxYknnoixY8eiS5cuLWIPQewJRKNRzJo1C4899hi+/PJL1NbWtmj7nHP07t0bZ511FqZOnYpOnTq1aPsEQbQcgwYNQm5uLsLhcNJ8K1eubCGLCGL3IxwOo6SkJGW+vK6pRer92PXVqPjhJexY9gTqti9Ou9xhhx2GK6+8EueNPw+FhYXOMrNlWcjKykLEtwFeuORLFPY8yU1QG/zqNUDvhrbpksgrwgyHium9dT0inpKMA8JWNrn5pI+NA4ipYlrk2FKbXQoIwfDj5hqcMe1zXHlqT0w5/QBkhRogHJzEsRO8YbCZnnhN09koGMZmm0J49JBnL/getz/1Acoraz3+DVUBACD/oCFxwtqR2giWfbwcRwwfKEWzBZMC20L7QOTGu1xA+Rf1Jr2u+LPjY1S+Dyg/o9y0VvknlA6wDdf/JpRT2xHWFkz5Vy1HxFefgvb2682kzXTdj87mklro2/XeyDS1uSljXPk+ubKZg3OV5ghtG8LaSlybMQbOLSUwbikxbgtvvvQmZtxxf+C1a3PE1Sjqfbocl1KG3HUsM/M6mb5Yx6Gk/LxmXrh5wCBgO/0djHdAxvmItF/U69RSxQxHppnPLYjshtwfPr766iuce+65sH0+gH/96197zHM4d9xxB+644w707NkTU6dOxZVXXomsrKzUBdMkJysE38Msar6SzyHIeUCLbQOw61FXuhLbP74L0crkm0MDwP4H7I8Z/56BI446Avr6ykvv3aDcvP7eNIXxvkHPlwTMmZk8n9ISdOnSBd9++y0OOeSQlH/naiI712DdS8PQ85wP0bAtilsWu24nqn9+H7UlXyO8dRFqtyxMXaiF6dmzJy666CJcdNFF6NmzJ4D458iYGp9xTkrfGEs5vvyH/Z8Nv3vadep85L8kCIIgmoBQ2g/ntjBrVpaCCaDNr36xq00JZN2K0t3SNuq3zKB+y4zdvd8A6rtMoX7LDOq3zKB+ywzqt8ygfssM6rfMob4jCIIgCIIgCIIgCIIgCIIgCIIg9kV+/PHHtPJNmjSpmS0hCKKh9O3bF+vXr8eNN96Iu+++G7FYrMF17Ny5EyeddBJOOeUUzJ49u8nEifZEUgZFp3qEO0XxIFFtoQKkdeWJRLVN8WzTTieYKoWgdpyJPgXbYMFvxAf/GW2nfKZdB2GZp8S8x6W4bzxMZzSCqJ1AZN1Xwg04TvSMfYuKa8sGko+TBgShu9V5xbWD6ksUhO62p2WsVV1KvVaLa8vGmNGmEgdlhri2sAGmg6QBbqthxyDDwoWNGDi4DHsGZzLQ37YBcFmPELYS5JUtCAiP3Y6ggDF2mAp8Z5DB4QDAmRbOlgHiDBzgDBbg2gju2M+4OlcVPN6ciGgUNc89h513/AV2ZZXnWNbBB6PNP+5xgv7TIYtnqz4SECoEXweES51soy+dUHz5WwgpaO49ovudQTDg2SdnpS2qDchrPa1iB/7Ruq13OCc4JeF71VmF770ZC+o/BgDR7aXY+MCD2O+Pf0jb1n2V0tpSfF+6XI57GAIMjvCCGxDLIAXB9L2l7yt90M3nvjKjFkfswBDRlmIO8QG4Qt2tWnDCD2PCqUsXZ2Dye8JO4zvasNvfNpGa0tLStPLlMIY6IdDW4iiLJReJfq82jPdq4wPyf4rG8HVdBLOqazC1uBhj8vPVEWGMsYQ6Bs5fTH4Y3FB+f5y5H/fvL3+6Lmf+deYe4/qN+2dK3KvwpMnfWQDe6NARx28tQSSNsRyLxTBkyBBs3LgRxcXFKfMTBEEQ6bFixQpMnDgx7fwnnngirrvuuma0iDAZPHhwWvlee+01jBs3Lu16t27divnz5+OLL77AsmXL8OOPP6KkpASVlZUZraO1BPX19Vi/fj3Wr1+P119/HVOmTEFOTg66deuGww47DCNGjMCYMWPQvn37XW0qQbQY27dvx4wZM/DSSy9h1apVcYJ1zU1ubi4OP/xwXHLJJbj44osRCoVatH2CIHYdJ598Ml599dWkeaqqqpIeJ4i9mWeffTattdtWvxyfdp11ZSuwY9njqFj1POxIZVplcnNzMW7cOEycOBFHH320K2RsYFkWBg0ahPnz53vSSxfdh1BBV7Tud7ESDAZSO/wAr4cjkRdEf4Y3zXH7qtVO5RuL95p422MQcuNb4foNnY1s/auoKl80FsP9r63BGws34U/n98XQAR0bfoqJrfGcEvOks7g8TtkEfs1VG0rxpyfn4ZOlP6s2rHhj1DUKFXZETscDUbd1lafur99bhKNPOlJ6JCxX/NkCBzjABIfcz1dvMKqEtQXAOXP8p1qo2mlXMDDLEOsFwLXtKpted1ZuWDChNiV1+lr6Tt2u1z4TVU6vOxuC20xo36YS01buX6YcP1LnWwmGK/8pZ3IbYimoDSWkbanjHJYSGWdgsBxxbY6vPvkaf7r21sDrXXzQWLQ99DLlDNL9yp2r7v0xr5keLeqzR1RbOYwYM/IHre4nvifct/o6+Q6LRGU9VwuAkNc/A9avX4/TTjsNNTU1nvT/9//+Hy677LKM6mxqcnNz0aNHDwDS31ZdXZ3QL7Ru3Tpcc801mDlzJl5++WVH+LexWNycUITxo5/HkEfCW75D1Yo3Ed6yBCKaWvT5hOEn4DdXXorjhw2BxbV4NzPmJCDZhKefBUnr6pu+U+M5GM+zJI30U7aUrmTv3r2xcOFCHHHEEaivr0+rTF3pUmz+3xXocuKjzWxdwxB2BDWbPkXFilmoXPM6RKxuV5sUR35+PsaOHYuLL74YQ4YMkZs+GDh/DxiTmB4L5rNiSZ2bfpINJf0cDvnVCYIgiF0MrbITBEEQBEEQBEEQBEEQBEEQBEEQBEEQBEEQBEEQBNEkCCGwZMmSlPnefffdFgveIAii4fz1r3/FFVdcgZNPPhkrVqzIqI65c+eiXbt2ePzxxxskUEQoGiiqraVwWaI8QaLa5nv1ypgrPK2N0HXHG6EjcOWLW5dbtxMfHHQOSUW2jS4Q3jzm9weDzmgGyepiwsnjvDeUuJ3mDOFlbQMD22fEtePyGEHWaYtrqz40A+0ZEx5xbc4AW7gWaHFt2XccYAIWY4gJ7lxKDiW+req2hZBBgYLBhhsQq8eAAJT4s7d/BISrveuIaMtMOujbDEiXIeEw8jE5TpgFM0aXASqgtvHEtm6DqKkGYjHYlZWIrv8Jka+/Ru0bbyJWUhKXP/vII9H+8cfAGyiQGuIhCAjYwgZnlrqNhY7h9whRO+LawoYAdz678gqutDYYEIlE8PCMhxt87nNrw/hDcQyduQzUz/QvxKDxnkiGAgC2/Pvf6Hjeucjdb78MW9w3WLDhI1dwQQtmSwkIV7gAUiDCK5Pt3mfuJ2+a+x2i7kvBDGEJN5cQACx53PtFJ5yy7pyufsV97zGnCADYIg3Rw3SEQIg4hBDYunVr4LEsxnBoTjYOzclC/+wstOYcFhg4gBAYPg7X4eGKSkTTFT43iELg7xU7EYPAOfkFcZfO/bvAR3ycd1qYZVJvseCdnTjzjlF/+8Fx7O4dxwB0sUJ4vG17TCjdlurPRgBSlGvgwIFYuXJlXIA9QRAE0XCi0SgGDx6ctpByx44dMXfu3Ga2ijDp1asXsrKyUor5BAlrb9y4EfPnz8eXX36JZcuWYe3atdi6dSsqKytbXHy3uairq8OaNWuwZs0azJ49GxMnTkRubi72228/DBw4EMOHD8eZZ56J1q1b72pTCaLJ+PbbbzF9+nS8++67KAlYa2lu2rVrh6FDh+Kaa65JW/yfIIi9j6lTp6YU1hZCwLZt+v87sU/y3HPPpc7ELBTsNzRpFhGrQ+WaN7Bj2eOo3fxZ2u336dMHEydOxMUXX4y2bdsmaB+Ow2HSpElxwtoAULLgD6jZOB9dhj8GxkOu49NZa2dIe/PHoIY9n5UPSzprPd5d/eopyTggbHXIzSd9LNKbxpjyrBkCzUwIz/E1W2px8T1fYPAh7XD9mF/i0P3bNHpNPZG4tvkpzhfk61MGhk2lFZj+0md48aNliMWEWoH294vqC6Nfcnr8X5yw9uIFS2BHBbKyuZR/ZsqHqPybzNL+Erlyy5VvkXGV6qw/ax8kM5pmqq+Z48dgTLg+DdMPKmxwbgEM0scHALBgGwKpzrXyaPIy4zjz+nr0psOOqDZTotkyDzPSwAALXNoA6UnVG61qIW3O5ObFnDFEaiO46eqbEYvGr5sUdB+C9sfcpDrB8l0LBr/AtmdIORsim74m9Rp3T/nz+NMD+sk/tswicfWLgIwBhxvIe++9F/f/lXPOOQd/+ctfMquwGRg8eDDWrVvnSaurq8OqVaswb948PPLII/j+++89xxctWoTBgwfj008/u7lZCAAAIABJREFUxX5N4JvVHmsB/byBgNzSWd6bkbIfsfPb51C3eXFa9Q06bhBu/dufcHC/g8CVQLzpZ2TqQRrB3PHi3rd+49QTJEZ6wg1ahfDMX3syAwYMwPz58xu0ZhreuqiZrfIjEAuXI1q1AfWVG1BftQHRyp9RX6Xfb0C0puXXC5LRpUsX9OvXD3379kXfvn3Rr18/DBw4ELm5uY2rON0pM406gp59ash4pmeICYIgiKaChLUJgiAIgiAIgiAIgiAIgiAIgiAIgiAIgiAIgiAIgmgS0g3kGTRoUDNbQhBEY+nRowe+//573HvvvfjjH/+YUogoiJqaGpx77rmYMWMG3nrrrX1KjCdpMHSqmKAGimrHpwUHFJt2eY8LN9bUp2YtnFfE5YcO+nb0tOMDTYW/cGDQaTwyBpEF9oXwVG5W7driRCkKSNFnuMHY/gAupcvqHNMhmE4AYzOJazcpQarBzqEMxLV12QaKazMh83HGYAsEi2uDK6FmGWQNZsO2hRTaZoDFbMCW7zkDYAO2E6BqKxFnIQP4hbTHYq79wlLX0NbjFEpTQEBqAMigdnWCMthdBWHLuHGuZLV1eL4KYmeWK5zKOABbBpOLprnuO6dNQ83sV1Lm40WFKJo0CYWTrgQLNTwcxFLC2lI83pb3MYQSJJf9KWBDMCWkrQKEZV4lT64mC5kulO6CHAc7y3c22CYAuKS0FHM7dEx43Bziid4nyp/omB0OY81NN6Lv089kZPO+wMqyFdhYuUGJIXhls7XIAlP3kCsKocUYtDADd4UklAg2GFNC3ID+ghJC3vNOzC5jgFAzjHmbCYDpsoLJe13lF/pVb5KgvxaUgLwwhERsRzgk/ryTBe/mjToVOcc27P8ynMWLIImaGpQMPykuvfWdf0XukOM8aVbnzg1qb1ei+37Lxg0o5hz5jKFLVgi9siz0DIWwX5aFXMZhwStGrS/F8bk56G5ZmLGzAhvTDLr3M72iAjEBnF+gxbWDvgPTx5U6aVhMeZDMDVOJekOCoLByn7RL0haPy8nB9cWtcHdFenPv6tWrcdZZZ6UU8CIIgiBSc84556C0tDStvKFQCJ9++ilCGfz9TmTG5s2b8cgjj6S1ljVr1ixs3boV69atw9atW1FdXb3XiGc3lHA4jFWrVmHVqlWYNWsWJk2ahPLy8sYL9RDELub+++/HjTfeiOrq6hZtlzGG/fffH2eccQamTp2Kbt26tWj7BEHsnmzYsCFlHsYYiWoT+yxfffVVyjxZRd2RaKu7+or12LF8JnaueAax2u1ptWlZFkaPHo0rr7wSw4YNS+/+U4t4Z555Jvbbbz/89NNPcVkq17wB65Ob0Om4vyHRql/CigNXF5N9huN/dQRf4zwpxqveaZkx6W9jWkRbS79qP5r06Zmi21q0VvtWFyzdjo+XluD4Qzrg8pEH4Ff9OiY/zWQOHMT7Nf0+Te29c/IYp7VqQykeffNrvDR/BeqjUVWDX1Tb8trHuPJ1cuR0PQTA8x576iP1qN5Rg/ad20rfpuMb4crnAXBmyV5TmwczXa/2rcj9hQHBlKtNCe6qzEwAQpvpDBPXHy44gxQP1mdgyXeMgTuOEJnZu4k2cy+5Omltv9OTTPl0uLzuSj7cJ6zNwJglz1WdtyOkrfJxxsBhOceefGgmtmzcEnd9czr0Q8dhfwezQtCi2lroW3ZOIlFt87P/fvJcUN/1TrQCrz45zyMY94bR/cFjWY+/RANdXpN6O7m/qSFUVVXhnHPOaVCZqHMPeLnrrrvwzDNe3+jtt9+Ofv36ZWwfAOTk5KB///7o378/Jk+ejLvuugs333yzJ8/GjRsxbtw4fPzxx7Asq1HtRUzRduUHhABi1Vux87uXUbv+87Truu8/0zHyzFNhKfF66f82xobeeZuZ8ysL/iYyrrm5qbt3uDTUU7XnMGjQIMydOxcjRoxIK39k5zpU//wBCroPbT6jhI3qDR9hx9JHUbNxPuz6muZrq4EUFxejX79+6NKlC2pqajBs2DDk5uaisLAQffr0Qd++fdGmTZvUFenhFPcMlfeZJiB4Xkp7sw/91es8b5PInPTHN4lqEwRBEE0JeWIJgiAIgiAIgiAIgiAIgiAIgiAIgiAIgiAIgiAIgmgUQghMmzYNt956a8q8HTp0QFFRUQtYRRBEUzB16lRMmDABI0eOxJdffplRHZ999hk6deqEe++9F5MmTWpiC3c/GiWqnaruwEhjv2CkT+Bax3+mEtUOrDFYlFn/StRWUES0KcKdtB90ngBRax3k68YSm+27gbBOvHGAwLZ7ZmZQI5wAcF1Oi2o3l7h2onqDMztGJyZJIHp64toJBIrTFteWl0CLa8t8UOLaMp9AgLg2uBqDMSmuLQDObEBw2BBKBNsCEAPgCjsLLZLLBGxnAAvYbnMqRSghU2WTFvaFDr2XNoMzFROrA8Xle4tLey0Via6vMmNc9ovVMgInoV69UHT1VcgbORK8qDDzehh37gumo/sNcVem0wG3D825Q6hbzblX4FyPUJaFI449AgveX9Bgu9ZFo5hRWYEpRcUJ8wSN0SB5ifhyMgcLyLtj3gfY+tLL6Dh2TINt3tupjdbi4w0LpGACAFO0QI4R5txD+iigRBmcElzdw6YsNzNKGp/0ODQ2VXByOGn+wHM45dzvB69cCFiQEIf8FxMxhFhI1cOSDyR9fkVF4A38v0ygsHYCQTerY0eEevZsUP27A+bfPtFwGFPserD2rcCVsIAW0tbSK/6uNi/rAVkh3Nu+Lf5bWY05NTXIRNZyRmUF6mHjkoKiuPr9bbIEx81jQfIcJubfAAxAjbDxam0tshnD8NxcbIjFcH15OdZHo875FDOOcQUFuK64SMuHeOp3x7FXOkQf06NqcmERvolE8F64NoF1Xl577TXceeeduOGGG9LKTxAEQcTz3nvv4ZVXUm+Ko3n88cfRu3fvZrSIMLnrrrtw4403Nkgc+/33329Gi/ZcwuEwLrnkEsyaNWtXm0IQGVNWVobrrrsuo00jMyEnJweHHXYYLrzwQlx22WXIzs5ukXYJgthz+Oabb1LmoU0tiH2V7du3o7y8PGW+gl8c700QMVStfw87lj2O6p/eR1oLvQC6deuG3/72t7jssssy3gAjKysLL730Ek444QTU1MQLde5Y+h9UrZuLDoNuhV23E+Ah1O9cAyu3HfJ/MQQ57QckqT3I++FPM8SDnUNqNdzZ5U+vW2rRbFNcGwDjYMJW4tpm1TH1WYseS6+euxQsVym1kPOHS7biwyUlOKBrAc49vifO/NV+aN8qwXyWwrHTEHHt2roo5n6xGs++vwQLv98A1x1tSaHdRCvAatNdxyDGIeriryHjDK3aFIOpDXi5yss5d3yMHqFt6I2Fdc8p0W0ufzmtMtd3pffwlSnSaW1cTunjFvI8pN9T++1Ub1juJqRgrv/ZEVE1/THqujPVhh4HTDD3nLRYNrja6NQt62zE6ghry3xcH2Mc1RXVeOKBJwKvbecRD4Bn5SNOVBtcOZrdVXl3xV2dhXPMJ4KNRNc56HPChyLce0YfSFg82RzjOrjCkabbtOutt95qsro+/zxecPqqq65qsvoBucncTTfdhLq6OkybNi2u/aeffhoXX3xxo9qoqatXD3kIADbscA0ql72JmtUfQtjpbdx67NBj8beH7kTHTh3l5Rb6+QMjEzOeJUn03Ih+DsH3vEjQoyCePMJX3v98ijkkjWcf0mVXbQzfsA1iBKrWvdlswtp1pcux5YOrEN72bbPUnwlDhgzBjTfeiH79+qFbt26eMZW2wLWfNIoFPTPkHGuADcmecSJBbYIgCGJXQ8LaBEEQBEEQBEEQBEEQBEEQBEEQBEEQBEEQBEEQBEFkTCwWw5QpU/DQQw+llZ+EZAhiz6N9+/b44osvMHPmTEycOBHhcLjBdUQiEUyePBn/+te/8M4776BLly7NYOmup1Gi2imCnZKLarP4PH5RbWYI5AojIDAufjRAgBtAsDA3HGFd/VnoyEJfuUCzUyDLGgGKwhuwKE/DOHdfPCzT4r/qkxN8DDOPWxegY2blOexW4tqygeTjKEkgempx7QTFVXB1oLi2p3aZOVhcG6qDE4hrM67EsW1wxpUNUlxbMAYIG2CWal2oAHIbtsrJmZDvhQDjsk13LCoLLR3x6gahcsbkFeMy5lYHvQMqoJxpe3VwOYcp+M5YywX8RX/6CdUzZyK2ZQsKxo6BlaHIA1PnAKZ7U19z/d5MFd5/Qjii2gIiUCz4mF8dk5GwNgA8UlWFU/Ly0CeUFTjUk00bAXHFgVMc8/0ADGtvuQWtfnUscvbS76VMmbf+f6iL1koBBcbUfcCUoIK8j+V9oqW0mSOiIN8z56vAFbOH95Uxee8x93p48htzv6v3ztxXZtbmhWk1D+EKRwi4n4UQiMViCIXSD6vaVQHouzv+7/nytWsghJCiIUFd5sxB3vtUi24DQA4DLisuxFkF+VgUqcO/KqpQ18Bg8ocqq/BsdQ2G5+XilNw8dGIW2oQs5Kp26wBsiEWxNhrFppgUvG7LOTpwCwdlZaE95w2+4vUAzt2+DSvq651zuSVB3gph49GqSjxaVYkuloXBObn4c+tWkLJ77t2i6zFnXP+c9++27TB06xasi0bTsvOmm27CwIEDMWLEiDTPjCAIgtBEIhGMHTs27fznn38+JkyY0IwWEZpwOIxf//rX+PTTT3e1KXsVzz//PO644w5a0yf2WMaMGdPsotpt2rTB8ccfjylTpmDo0OYRAyMIYu9hy5YtKfPU1qa3eRZB7G385z//SStfq74XAQCiNVux8/unsXP5TNRXbUi7nREjRmDixIkYNWpUg9aH41CLdEcccQS+++47XHLJJfj444/jskWrNmHz/64IrIJnFaLVL89FfrchyO9xIhjPgnf1L6DBuFfjuNrslhnrisFlTBFiv98UytvJlNi29iZyaNFnCLmay5iAEByM2RCwABHD6k3VuGPWEvz1ue9w5IHtcOLhXXHCgM448Betg08nTUyf5saNG/DRt+vw/oqd+PDbtQjXRZUTgQf4DbQIs07XvaMFw12fQ3Rn/Bzd6RcdkZuX5whiax+J4xPhUixbMAaLcanxCwbOpT3cKCPL6/a4Z12cMcAW0hXpboytNw0WyrVhXlW3AxkAYanjqn2nvGE3BKRduksYtHdHnZMhrM3cTVS1YLbeSJWr93pzVaYEw7Xw9oL/LUBNTfx3WddT/o1QXnsEimqDqZPXveteL7ffDC+Txz9rHjM/+z2EJj6fvlmf47xIdh+ah4OfhaisbTph7T2Vm2++GU8++SR+/vlnT/q9997baGHt8k1rEd6wGIBA1ffvIlqxBSJal7LcQQMOwhGDj8AJw4/HkcceAYuH9DSnHydRV1nIGUf4hoe6F/Wm7e44Us9CNPT5j72QCy+8sEH5QwVdm7T9aNVG1GxcgG1f3IFo1aYmrTtTDj30UJxzzjm49tprkZ+fnzCf+xxUhgLbKfA8W5XChkzqJQiCIIhdDQlrEwRBEARBEARBEARBEARBEARBEARBEARBEARBEASRMa+//nraotoAcPrppzejNQRBNCcXXXQRxowZg9GjR2PevHkZ1bFkyRJ0794dt956K265JZHU4J5Jo0S1U9UdGNTcAFFt0z6hAv1SCWr7RbMTpQujrI46DBDh9ocwNwQZ+Ov7LKMVHQFnecDXF8IVQDajHt1gSOYLeDSy+US192ZxbbNQXHGVkIm4dnyMcmJxbYtz2DZgCxtg3BFkFcKGDLC2ISAQEwIWbBnM75yBHB+2sKV1ul3ujntmRsTKyHGoEHvAEQxmgGAqaNy8ikyNJRucy6B44QSkx4tLNwuxGCLfLUbku8Wo+Md0FJx3LlrdfBN4UVGDqtHXzzNOjQBxV1LbOw7cWcAdQbJLDQFuAQwZdhzu/vPdGZ2iAHBJaSnmd+qctFfNGck/xMzzc+WUAdt3XubsGa3YiZWTJuOQl18E45wCPwEs3bYY63euVcIQgCNc4OSQ4gau3AQzxpNWY1DiB0p4m2sBblMYgUmhBigBBuZpyxBOcO5RwH/lGWNSe1/ds3HjQgDg6qb1zHUMUTuKHOR4Brv+bvGdcOq5dx8l6G+f7StXymNI0GU+fQpHbMB3mAHoYHGMzMvHqXn5KLdtPFdVg5+jUXQLWdgvFMKZ+XnYHLMxpawMpbFYXFM7bBsvVtfgxeqaBp9bHmPok5WFK4sKcVx2TtK8DECVsHHqtm3YFmBHKjbHYnixphpzamvwRLv2OCpbC+i49QcJbEOlcwBvtu+Io0o2ozqNYHshBEaNGoXVq1eje/fuDbaXIAhiX+bss89GRUVFWnn3339/PPXUU81sEaE59dRT92pR7VAohKjaRCP+/+PNhxACY8aMwbffftsi7RFEU/LBBx/gww8/bPJ6GWPo0aMHRo8ejalTp6JHjx5N3gZBEHsvyYT0NLm5uS1gCUHsfrz66qsp8zAewo4ljyJavRnVGz5Mu+62bdvi0ksvxRVXXIEDDjigEVYG07t3b3z44YcYeepIvPvOu2mXs+urUL70MZQvfQzZrfZHx+P+jvxfDAE8q91+ceAgseD4PI5P0CmiUzik14QDiKn8Zhqc90z747SoM2NggqsNcLW4tq3EtXW2GAAOWwCfr9iOz7/fimn/tdG+OBf/d0Bb9OvZGgd2a41enYvQrX0h2hQEr70yMFTWRrBp+06sXvYtli3+Bt8tXYavlq1GacHByO46wMhsKfuUTdolYPgFmbnyzNx+Y0rkGQgW1u5+YHdwcFicSx8iN7wi2v/BLbWJqOkLUV4O5vo63M1GpQA4E8o2ZaYlGGz9WVvIoATMle3ClnuKcuHYYW4qapvuWX2qgjltMHAwrv3nzPEB6810te1c+0yZPhfu+HS4FtLm8Ruvrlq2CtddcX3gNc3rdiwc31KcqLZ7fVyPlOtL8ngOPI4HBk+COlG/D9tPvKi27zmIIJL8NzzI+15eld5GmHsz2dnZGD9+PO666y5P+uLFi7F+/fpG/V9q3fxnUf5Jes8sFRQV4PQLRuHcy8ahU+dOsLiFEA95NgYW8D4n4o5R34BgZgkWmCWOfci/uGLFCmza1EAx6yZY46orXY6dy2ei+uf3Edm5ptH1ZUrfvn3x+9//Hh07dkSrVq1QXFyMjh07oksDN/g2nx9qjjXAdAS2G1JPg8vt4+LzBEEQRPNBwtoEQRAEQRAEQRAEQRAEQRAEQRAEQRAEQRAEQRAEQWTMrFmz0s7bpUsXXHPNNc1oDUEQzU1hYSHef/99zJkzB+PHj0dVVVWD64jFYvjTn/6EJ554Am+//TYOPPDAZrC05UgZyJQqJihF8UaLajOvqLb8HNyGDLzV5YVPNNuX7q/bOZWgE8osJEs2yZz3nmM+sW0d1O2KopoB4zooUtnO4vstSFzbL6q9t4pr+wvFFVcJDRXXdstABYgD7ijRgdAcDAIxIQPQOWR/2Oq9DQYuYgDj6nrK4HFbABZzJZRlVU7Yq2O3Y6etBL+ZDlJXwsCGUK8MCheOiK/nvLiyVTApGAAYQd6NJ+/UUxHSYg6xGOwdOxDbuBGRxUsQ8wefxmKofua/qFvwMdo/+wxCPXum35AxN8h/NgSkRILuGyGEEkWAcQ/payqPaTltGZzuahYfcughGHTcIHy+4POM+qHMtnHjznL8rVWbQNNFwPtkp5pIbsJ/rGLhQqy78y70uumGjOzem9hasxUfb5wPQIsqMDCu7w8OrgQVmCOcrWQLmBZPYPpugpZU4Epo2xVgkMf0gNSi2GY9cp6Jn+rcuZI5c7oZt65nABYwQPzf1/V2fUCmgE5pGc3CPY5Ef/+ULF0i3yQUn3CFL/z3qE+KwMnDALS3OK5uVSRlNtTUxBmwn2XhobZtcVVZWUai1omoFQKLIxFcWVqGCwoK8MfiYs9x08bNdgxnbN2OSmE3qs2wEDhv+zZMKizCBYWF6KSESdZEo/hN2Xb8HI1CAMhlDKfn5eP2Vq2QyzgEgELOMbtDR4zcWoJ0eiESiWDgwIHYsGEDsrOzG2U3QRDEvsLbb7+N119/Pa28jDEsXLgQnLfQRjz7OLZt4+OPP97VZjSarKwsFBcXo2vXrujduzcGDBiAo48+GoMHD0ax8bdINBrFu+++izlz5uDzzz/HmjVr0hZ8z4TvvvsOc+bMwahRo5qtDYJoamzbxrhx45qsvuzsbAwYMAATJkzA5ZdfTqK3BEFkTDoCkuFwuAUsIYjdjyVLlqTMI+wodq5M//mUY445BldeeSXOPvvs5vn+NpwNnHO8MecNnDbqtAaJa2siO9dg0zsT0P2Muchp1zdDQ7QzTjuD9eK58IlrayeeFtQWyv8F6RMAUwLcuk4GCOnPE8yW4tqAc/Ja+Nkvrs2YcNZ3Syvr8N6iTXhv0QZA+acgBEIWUJyfhfwcCxZnsG0btZEIKmoiqKuPAbAh7ChEPcCzjwQOPBLZbtPehWWnOwS0TLRXYNt97xVWlucaJKy93wHdEbIsaCFtzgAhGDhX4tJKfNfiDFDi0tzxORpC2lD+D87lZsCucwUw/MQhLn2gzkbZKputfM9CrTNoP72+tEL5Oy0w47Kp92ppgmuRdKdP4Ph8nM1StU8H0m5HZBtwvD6caw8PV/4ijh1lOzDjr/fjhadeiOtDAOgw+DY5Jpz+Bryi2sw9rq+X31/r5PNffCT4jIDP2pvt9/UyxDknHLQjNBVen8m2isyEtTt06ICjjz46o7ImsVgMX331VVx6nz590LZtW09asc//0ZQMGjQoMP3rr79ulLD25s2bU+bJygph9EWjcf7k89CmbRuEeFaAb8vcVlph+MblcxzKJ47kj2g4NQrhCNg3CKNIg58f2QXU1NTgkUcewdNPP41Vq1YhHA4jloGfrrjP2IxtiOz4Edu//CsqV7+ScR2NpVOnTpg2bRp++9vf7jIbMqUxAtskqk0QBEHsjpCwNkEQBEEQBEEQBEEQBEEQBEEQBEEQBEEQBEEQBEEQGVFZWYk33ngj7fy33XYb8vPzm9EigiBailGjRqG0tBTnnXceZs+enVEda9euxcEHH4yrr74a06dP3yMFp3ZXUW3HLuO9FBj2imp7BLU9jbgBhGbctdYwdeoMOH9djunjvj5I1WWOGY7opg7Gdivyi20HiWw72UVigW0w5utTVTdLU1zb6JumFNfWr0nHVzOJa+tweuOSe+rziGuLNMS19fkIQHCAOZqjOqobELYMlbZlZllGSEs4BAS3IIStrocsYzEVdi9saBVvSwWCO+OOwTkfcC3wLYPjXYkBHZSthIKZCtrWQ1cFtTOoQHamxLibWGg37+STkHfySfEHhED9smWomHE/at+a6zkUXb8e28adh05z3wT3BUAnQggzOFiLa+v72ogL1+LaRg5XcFulKXEA5x4QApwz3PrXWzFyyMjU82MCXq+pxVl5+TgqOwdA4qHsD5VP1popFeEvp0tveOghFBzSD51Gj87I7r2BmvoazP3xDdi2bQg9cEMcQQkbMAYODs6k2DYT6lX9cM5dEW2m5RVc8WxuCDQ496AhqA2Y0hZuihbM9gTcatEJYxR4vi+0uH/ACLHtmDOvEQ0j2f295btvVR53ThHGj4v3zmW+1KDvImZkVn+ugAHoHrLwsBLX3tKE4tqaZ6qr0dGy8JuCAtdeZejaWAxjtm1DOMM5L4iHqirxUFUl2nGOM/MK8Hh1JUzJ7loh8HxNNZ6vqUY7zjE+vwAn5Obh8Oxs/K1NW1xfXpZWO9u2bcOQIUPw+eeZbYZAEASxLxGJRHD22Wennf+FF15A+/btm9EiwoRzjltuuQW33HLLrjYlJVlZWWjdujW6du2KPn36YMCAARg0aBCOOeYYFBYWplVHKBTCyJEjMXLkSCctHA7j7bffxhtvvIEvvvgCa9euzWgzvERceuml2LZtW5PVRxDNzb333tvoMdu6dWscd9xxuOqqqzBixIgmsowgiH2dXr16pZWvoqKiWUUuCWJ3Y+3ataiurm6SugoKCnDBBRfgyiuvxKGHHtokdSbFWOYMhUJ44fkXcPrpp2P+/PkNrsqur8Gmdy7Efme9Cyu3LdyVUv8WhSk+qw0A9QaWXsw6XUFjMFv65vSGmxAQWhxbaJFt7vhVGeMen69TIzPFtS21Ri+PMmY76/XSBycQjdkoq4ygrNJYRRba18ylt5VzsJxs5zyds9JFTL1l89XxHLgeQc/Ks+MIBAAL0UrfRrcAevTpAQscjFvKv2EpnwR3BKY549JnJjikqLflbiKq/IqMGaLRnIEJuakv072hFrwZGCwI6ddktuw7IcCZ27eyC5Wvngu10ajrQwF3/c7a/cE4V7vsQrYPUzDb8JUCrl/H9OX4BLa5Et3eUbYDd/3pbsybOw8VO4M3fGLcQkGPoer8TTFtblwPr3fIFdV2HNTGtTLyOQQ9ZxLv+4kX6lY4nRd4BgFpwvcaT3lVDHX1AjlZDfNBjR49GqObwFdZVVWFoqKiuPS7774bZ5xxRqPrT5du3boFpm/YsKFR9f5/9t47MI7i/P9/P7Mn6STbkiy54QbG2NiEQIxtejOhGYNDC80OSaiBJPAJJIAhkAQI5Et+CRA+Cb0FEkIoAWyKgQ8QasAYMJgAprngbrmoWeVu5/fHlJ3d2yuSdbJsnlci7m52Zna2nryPntcsWbIk6zIiwoFHH4hTfzYd2wzdBiWixP7dgBvXDk8wHcTNbfDJwf4th/kjktCyjKL4eog/mwpikxp3LQ8//DBmzJiBzz//vNN/D2CoGvs9lFR2XLCealyKNW9fhw0f/11/33QvI0aMwIQJEzBlyhScdNJJKCsrK9q6Mv8epwjr0CdXPsF2Z2Xatj3H5BmGYZgiw2JthmEYhmEYhmEYhmEYhmEYhmEYhmEYhmEYhmEYhmE6xRNPPIGNGzcWVPdWkoHXAAAgAElEQVTqq6/GmWeeWeQRMQzTnZSWluKRRx7Bq6++iqOPPhp1dXUd7sP3fdx444148MEHMWvWLIwfP74IIy0Om0+qTfF1osl05IxR5pFq20RjaZMKXaG29KXtz6RUxW2MK+OW4UWZ2xez/9xEqqis2XwmCsYc1A8Sw0OS7ahgm8zAdGquTRAHJGlZNCRIm0CN0DurXDuaUImuk2ub/dHdcm1XQJzRhc1djgjGKfN4RVPvQnJtaZL69QYIQEqCkIAPAcDX4l6dBK6T91UuuK/+K/VR13nTgfw5OJWlTjQ3hRRJvFa542ajRCA093X6ta0qAOnbhHFAn0t+N+SvEqFk551Re/ttaLzrbqy//IrQ4vRXX2H95Veg5s//W1B3UmoxNpFz+gSyAiUl13tTKjm6lOZ+IN3LxyYZm1uI2fE777ITTph+Ah6878FOb/aP167F64O2QYntN3+bwJUQd7eMdyu4mwMp8cnPfobkkCHoO3H3To99SyXtp/Dk5zPR2N4YSLDJSLRhJQZKc6CvIS2dF+6rFWRrsQLIvlq9tluP3CPhShzUOq1s31YL7jtGCmLvs0Rayu/iKpnNDUK9b/fbMyc1yDA4I1jGAMj9+4/0fSx79x0AmddfPMF3kXvV5tJjhK5jZ8HghIfba2twY0MDXtzYgq5Oo/9jfT3+2tiE4yrKMdDz8J2KciSJcFpdXcFS7eGJBC7sU4kFqRT+2dyE1Xkk4HW+jzuaGvLWuamxATc15q6XjTfffBM//elPcdNNN3WqPcMwzNeFY489tmBJ8dSpU3H88ccXeURMlF/+8pe499578dlnn23uoaC0tBR9+/bFkCFDMGrUKOy6667Ye++9scceeyCZTBZlnclkEkcffXRIjtXc3IyZM2fiqaeewttvv42FCxeiubm5U/37vp+/EsP0IDojoyUiDBs2DFOmTMGFF16IkSNHFmFkDMN83dl998KeOw4YMAAtLS1FHg3D9BxuvvnmTe5j5513xjnnnIPp06dvVjF9ZWUlXnzxRcyaNQtPP/M0li1bhmXLlqFuTR369e+HOW/Nydm+vX4Rlj93BoZM+SdIJBC2RRviPiMoc4LCmfHAQJoNHXMD0roPU+a+FyBKq/pSy7UJkEiD4Mi1yQk121iub+vbGB4BkD4kPKh4oICEr9YldbyKAmM22RWEJ44NPSg2uyAUAApiD0EsjJxlTmyCCEi3I9WwKuN4bDd6O3heAoASZxMRhAikzwICZETVQmhhtl5GZIXaaq8rVTjIgyBpJwU22nI1N7ANxoJI6EmJdYxTx7olCGT3kargm5i0lkOT7pvI7AMVj3Xj5sKMza1j40PBNsBsqRFtE6GluQW/vfQaPPbgY0i1pzL2m0vtnpcgUT7AidGa88usLxInCkm14bRDuJ77OeMRfWZMx52gNVOqnW30kWurEIz03Ae+WtOOkduUFt52K6S0NH77N2UysNWrV2dtP27/cTj159Mxcuz2SoSP4G9fpI6F28mkc5ERSA6QjjQ7+vcdWzMPPvggLrjgAixbljkJQUchkcCgg/6CylGFP0NNt9ShaclLWP5/Z8NMINFdGEn93XffjQMOOKDbJ1SMnmPFEm1vqjg7a79fk2uEYRiG2fywWJthGIZhGIZhGIZhGIZhGIZhGIZhGIZhGIZhGIZhmE5RqKjktttuY6k2w2zF7Lvvvli1ahXOPvts3HnnnZ1K4lmxYgUmTpyI3/3ud7jooouKMMpuJl9eUKel2lnquBJsk6zpSLUR5E/btuH+jBzXkeQiEGpb4S5UCrW7EVbCbQcayLWDXNPCzgk7dqfMJFsHQme7RCcqqv6jkm0j2FavBLK5smS300hYg3bBmm2atZGS64TkDLl2dBu+ZnJtU1+dYwXKtUmljrtybQJBEpRcm4RK1zcJ95DwSYJ0Ar+UEh5J+JAQOmmf9DltvLiC3BR76eRHU3BMhM4vJ53Ur4XqJAhWRg+yyeNBewDSL1JaYXZ6n/ZDtH/wAZr++VCovPmxx9Hnpz9ByZgxeftIy3SsgiFITjfJwK7o1j2KgWQ71IO5TiEgIXHx5b/AzEdmdlra1iQlfrx2LW6rqQly3O0Igs9RB3L0bA45FHIsk9o1kG5pxfvfPxUTHp+JXqNGdWrsWyK+9PH0l09hdfNKpb7WwgZh5dcCRo0NI8sWnlPHkWjDCCTUq+dIq02/RqhtdAxkvqSM4F4acQKcGhQ4L8z9xTm4oXMg333RoS3dhqRIOo0jFCcveYsl3+94Kz6Yh9aGBisCEVnqUcanHF9WEYzqxWg33DvBAM/DNdXVWFuZxuzmVsxu2YjPUym05hh3BRGapUQFEUqJsD6HNHKNn8atWtZw1YYNOUf80z6VOKN3L3yaaseKdBpjS0owxEuAABwO4OzevfCf1jZc31CPj9rbC9r2YvHnP/8ZZ511Fr75zW9u1nEwDMP0VJ588kk8+eSTBdWtrKzEQw89lL8iUxSeffZZ7LDDDt0igS4rK0Pfvn0xbNgwjB49Gt/61rew9957Y8KECVmlUd1NRUUFTjzxRJx44om2rL6+Hk888QSeeeYZzJkzBwsWLCioryOOOKJYw2SYovCd73wHZ511VkF1x40bh2nTpuGcc85BRUVFkUfGMMzXnZEjR6K0tBRtbW0567W2tuLAAw/ESy+91D0DY5jNzNNPP92pdqWlpTj++ONx7rnnYu+999584sbI400iwlFHHYWjjjoKQGaMd/369fj73/6ORx55JPY6b176Cj69bRsM2O9aJPuNQ1m/nUFeKfI/Q3UiH3ZMrlDaBIHdSKB6Ng/pAyRBUuhwmdQTWRIAD0q+bZ78akU0+QjJtQHr9FaxFwrJT028zUx1DAR11Rh1ZM/GD2HjVTBxy+izXrOdccEj6IlyQxEE/dSazDSialmqcVVsPHvYyGHwyAOI4JFQk/OSp2IjUoKEB4IqI70DiJS0Wo1ABJOS2vgHgth1aDv0cTL7gQSEjnGSrxZLs6tg4vpK8CucqKydRNRItimIsahKSgJuVqvivsG0qq5om+wyM2aBVHsKPzzuNLw3572M/eUiSvugZvxPUf2N6XpN4X0f/CB4HyvVdon7HFcWjYI6dchZXpBUO4y9ngsIa3yxovVrL9ZuamqKLS8pKel0n5988knQT1kJBo/YBmMmjME+k/fC2PFj4YlEcGikE9uKyolDH6RzAyMrzzZC7tD3S4FfNVLfg4Nr0l23DK7LHh6LvP/++/GLX/wCK1as6JoOycOIk+egpHLbnNWk346WFXPQtOQFNC15AS2r56G7dlYikcDQoUMxZswYTJ48Gaeeeiqqq6u7Zd2FkPdviBiGYRjmawqLtRmGYRiGYRiGYRiGYRiGYRiGYRiGYRiGYRiGYRiG6RQ777xzQfVYqs0wWz9CCNx+++346U9/iilTpuCrr77qcB9SSlxyySWoqKjAT37ykyKMsmvIm6CUL5EuT/PcUu2oqhg2CS9ICHQF1U5SqK6YIdWWjn441G2QhRxuEV8/EGrLaJEz0Ozbm00+LaWbYRgkAFvhtZFlZ0i2CeHh+UGSsnT3o0lkllbkGh2TNCJpdJ9c22ynu73ZGyD3eZcjITNTfx2UB/shIw9dJ1mb/eMkfsI9B0wqvDmPwutTgl0JX/r2GEgineetks59qOMmJCChBNhEMhCmO2c06YTzYFcZObjuH6Z/0sfTCLjN+gi+Po/Cye2AMXb7dntUcrdPOY5LEai88AI0PfRwRnJ/098fQPWVv8nbPi3Tet9Jm5hvrnWTgC/NPSS03CGwHATXm75+fEh4IAwYNAD/e+f/4o+/+yPmz5tvm/bq1QstLS1Ip9N5x/pqawueadmIw5PlWU/haLn72VzLBNLHLdBERF0FZqkAkFq3Hu+e8F3s9ui/UDFiRN5xbulIKfHswmewaMPCQKotjEhbaNkDAP3e0/JrpUDQEm0ritCybSFsW1Ag3SYKxNtW2E1uuUIdIwqVGAeEuXZVcXD0zEcjXFACfwo8IeZKd+7d0pdoTbciWZIMktrNAOwqwjfXjtzLtzYK+f1n4Sv/DrcJFmWUx6kt4tq6S9yvO/NtErqmdaMa4eGU3hU4pXcvEJTypdX30SwlmqVEm5ToIwg1wkOFmbRD3+/bIfHvlhZcuG59zs3NtTd+XVWNE3opId83Skqxs+OHMO2SRDgomcRBySRuaWzEDfUbkMq5xuIhpcQxxxyDTz/9dPPJhxiGYXooLS0tISlxPh5++OEeI1X+OjJixAjMmDEDv/3tb7ukv2QyidraWivPHjduHPbZZx+MGzcOicSWmZ5fWVmJ6dOnY/r06QCAQw45BM8//3zedpdddlmxh8YwXcqAAQNQVlaG1tbWnPWmT5+O++67r5tGxTAMoxg5ciQ++uijvPX+/e9/Y8cdd8QHH3zAv2MyWz2FTvgCAAcccACGDBmCww8/HFOnTkVVVVURR+awibE4N9ZSXV2NH//4XPz4x+fi5ZdfxsEHH4JUKvPp4KpXZqj2IoHSmjGoHHMKqnf6PkgkYlYY89mIlSVFhhbEQYPn7UJvo+/UV3ECiTSIhC7zARlImbPKtYMn9+oprjRTJtqQm441BvJZ1UrLbM04rZhbOg2QGehxN1BAdyqCfe9OamyfKjs/FD9NpJACQng6fiIgPLWfBAlAkJoEkjzdr4p5gMw0pLBCbeHGM6QEBNnJf+0GkYm/qfiIillKVUdAS8J1FROXd5/nSgkSwfNuAIgKfe3Ep2R7co4UheIsJhZkxdpaej3/3fl5pNqEqjHfRc2En8JL1gYHhTL3u1mzibtmSrWjkb+4z+F1Z44mFPRx9pepHndx57igcxJus2BpKw4Z16cT/Ww9LF68OLa8f//+ne7TqxW4/d2bkUiUQJCAgIAnhL0W3Vi2uv7hHOvw30VIt44M3ytyYcTbW3NE5f3338ehhx6KlStXdmm/23z75qxS7fb6L9G0WIm0m5e+DL89XszeFQwdOhTjx4/H8OHD7c+wYcMwfPhwDBo0CJ7nFW3dXcGWItfmuCPDMAzTnWyZkTuGYRiGYRiGYRiGYRiGYRiGYRiGYRiGYRiGYRiGYTY7hYq1Gxsb0bt37yKPhmGYnsAuu+yCJUuW4KKLLsIf/vAH+L6fv5GDlBLnnXce9thjD0ycOLFIo+w83SnVplAZxdYxi+Kk2lHxLuAoiK3RUpc4qzByXeUjlU4yM4WXSTjvZWSV4aREGcrgdYYfNnOrxRT6qMsiGk0ZqRPKbSUrDg4E25EGVgas5Ksme5ukSkA2Ql7Vm1mnFnmje+TaUYop11aLw0n9bpnpOrKbM9ZpxcXOWIOkfKkT7HUev62jEtFJpnXSvq+XaXGvSSjXmfVC6lESQSCt6tkkcZNE7mp0ASMENjJvaOGuPcZSj1PnzAqd2C/1OWEF4lBnkxJ+ax11NycrekOHouQb30D7/Pmh8tZXXimofcpv1++Ca1NqUbm9lim4/u09xvxPSuM9yIo5JQ4/8lAcNuVQzJv7Pl56/iXsuc8e2GPvPTF71jM4bfrpBY33kvXrsc/AMlRmERpE1xvcEsLnc/S2Ej19w/4FQtuKFXj72GMx/qF/otcOowoa65ZIe3s7Hnj1b2ioqg+k2oHuwUqvCQJCkL02hJFlE2mhglomKNBhCyKdzK6vcf0DCtbj3juJXOU2oCQKrsgBsDINU67rWQFEeHYIe08I4VaREq2piGQtck9jFIX+/vPZ888jTqedrXWc4iKQusT/mDR2CSXDD12/kQ5NmwSABAn0Nn4Op445pwwlIBycLMettYTz1q5Hawfv8yMTJTihV0XmOpwxqbJAWvOj3r1xaLIMT29swX/aWvFGDvnfUC+BciJ8mmrPWqczfP755/jLX/6Cc889l5PcGYZhHI4++mg0NRUmcDnmmGNwyCGHFHlETD6uvvpq3H///Vi0aFHeukSEZDKJfv36YdiwYRgzZgx222037LPPPthll10gRP5/h2zpvPbaa3nr1NTUYMyYMd0wGobpWgYPHowvv/wyZ5133nmnm0bDMAwTMHXq1ILE2oCSDZeXl+Paa6/Fz3/+86/F7yfM1485c+agra0tb73q6mosWrQIlZWV3TCqTpIjFheNW5gYxf77748//elPOPfcc7N2K/0UWtfMx+pXL0XTwmcw+NC7IEr7xKwwLhqiPtt4XaiJDBcQaWm2r0Zr4nYwZXqKUrcJssm1fTV5MqVt/BUm7gQBgm/jUmSEtyYGCN9EZ4O4gNbfBiuN7OjQppMj11YxDoXIaKAmDiaUVA4GCQ/SD08Mu/jTxRiz645Kqg1hJwyFJB0nUf+2JGnk2QQhtGjbxBj1hM+CCEIIO6Gz2T53EmAJQNjYrLTjkyIQmoMAktLWV9ttYnsIJN6uVJvMHggvS6XS+PKzL9DY2IzdJn4LJAjhCIyJ3+i9RYQ1q+qQDS9Zi8FH3Iqymp1MYAdW2h552u+sAdml2u7xyvUZMZ8jcR6zz4E8cfU8QXWDjH7IbPPfxS35+9nKyfbcYfTo0Z3uM9WnHdSu/tZASbHj4oEy9zHOdg5Q7NtsVbZKGhsbcfrpp+Of//xnl/ddWrU9KkdODZW1NyxBw2ePoP7Th9Fa998uX6dLSUkJzjrrLPzhD39AWVlZUdfFMAzDMEz3w2JthmEYhmEYhmEYhmEYhmEYhmEYhmEYhmEYhmEYhmE6xciRI1FWVobWHOIvAPjvf/+L3XffvZtGxTBMT+C6667DOeecg8MPPxwLFizoUFspJaZMmYIVK1b0KEnA5pNqx9fJSPYjd4zhllZw7SYcW1GuruNLm4gcFmrrVFDpSNKl1ImKpkrQfyDodfKaKagDP/eOsJsQY6T0IRHkGTsJs3pdZhNMnrBKTHaSxWGk28EqQodVJyJL3YERNAdybQSCZhRfrh3td3PLtTO6CB0LPV5E5NoEkCSnvdq/JHUyvG5DVqotTA/B2rUo3acg+5ukhG+S93WyslqnHo9wrgd9zhEF54E5qirhX61HbYew4zSGVnP+qDomaV1JtwvJq+5qSnYcnSHWbv/iSyCdBjwvSytdzw9ErFIfA3WuB/JstQzB5SVl6NwKSbidW7Q5aj4AIfVnEhg3cRzGT9xNS5gJU4+dikMOOxjPzX4+77a2SYnT69bioX79bFk0bR6Rz7kOSVibH9RX50GQd00A2lYsx1tHfwe73fc3VI0bl3esWxpNTU047rjj8Pqc13DpA5eg74BqAIH4wdPCbAoJs5UQQkkUjFxbwNMyCSWMEBDk2fpKNqGFEaBA4K1/hJZNBFekWQb72ZQBwTF07x+uMIJA6liCgi8FF6nGkvZ9EBHa/XakZRqJAtKreqJoO7V4CepOPyPr8vTSpRllbe+8g5WHHJa1Tf8HH4CoqbGfC/39Z+O6tVg6562MxUoEElZmxDR3ysM1ordaGbqTI+O920PoVwqKr5NRpgv2Kkvi0f79cEbdOixPpzK2K46+QuDu2prwFkR+z5DOUvdre/tECX7SpwQ/QR+sSKdx+Yb1eKElLN0YV1qKh/r1BwF4tbUVb7a24sP2dnyUaseqdFj40hl+/vOf47TTTkMymWS5NsMwDIDHHnsMs2fPLqhuVVVVUWQzTOd49tlnMXbsWPj6d76Kigr069cPw4cPx9ixY7Hbbrthv/32w5gxY3rUc6fu5tlnn8XGjRvz1ps8eXI3jIZhup5dd901r1i7EAk/wzBMV/PrX/8af/jDH5BKFfa8wfd9XHzxxZgxYwZqa2sxduxYfP/738cPfvCDr/XvMszWw2233VZQvaeeemrzS7XzxeGAnIGKbHLtH/3obMybNw+33npr3iE0f/UyvnryBAw/5ikET0YjDyFt73Hrd9esJ8XV4uygOQF6AlxJAnaOYgJI+siUaxMk0iAycm3zXN/XMSizZl+Hlc3YhKpjx+XDqKUhfTtWijwhVisNYlehw2LGJSkI/jj7xcQRgofBOv5AJUhUDUH7usWhffbHi27Anc/dYSOLQngqziF0DESayUWhX4NyNdGvAHl6f5KKVQpS8TMJaEG2CD3DlnrzVHtACoKZRNiVi0sT4CMd59cbqOTYwWF2P5vJTOs31ON/Tr8Ac16bg3RKPVveaZedcPpPTsfk7xwOL+HBRmWI7PaDBFo2ZpdFJ3pvg7LanezxhYm9hibR3lxSbYT2Szxd8FycYM/xeV/m/zf31kxzczMefPDBjPLy8nLstttune53dfPKjDITvwYcj7vzBysSQSwRZnmUuMBRaJlz8kTqZPt7kS0J3/fx85//HDfddFPBv6d2hLKanbDdd18CRALplrVo+Pxx1H/6MDYuf6PL1xWlsrISJ510Ei655BKMGDGi6OvrLvL+/dBmZku/JhiGYZgtDxZrMwzDMAzDMAzDMAzDMAzDMAzDMAzDMAzDMAzDMAzTKRKJBMaOHYv33nsvZ7358+ezWJthvoaMGDECn3zyCa677jpcdtllHUq+Wr16Nc4880zceeedRRxh4XSnVDtcRvF1skluY1aWIdV26stQHUeO7fQU7Tdop5OBCVAyZNW1kVH70oeE+okOvRDIrejkgBshpUpOVCt1JdvS7h+ySavmo+nMbBcZ0TWZcptObVqF9ntIpo3NJ9c25fEN7GDjyZ5Prxdnl2vHNrPJwRTsB2STa8ugNyvXNqekSsaGPr+E3sfSd9OrPYB8VYeU8NcVdAfHOTJKImc95pibMUqV9A6C1GM0YmEj+oYWSwsSSitAEvDVqHy56SLTjiKqqzMLUyn4GzaEZLhxtKXbAESvCYWRaZtrKEgs1seWgpPLJCTLIGc/C5H7kT5ef33wPuw4fEfU19fnHC8AzG9vw1+bGnFq794oJC/USgfsu8wRGd2MDzf9Xp2bZhkBaK+rw1vHH4tv/ul/MWjKlPwr30JYsmQJjjrqKMybNw8AcMfFd+OC289HSUkCgJZqE0FoebYgI9gWgSDbSCOg5dlEwXL7XljRBMHIKXR7Ime/k500QQCORMFevrB3Agrug/Zeavoy9xxpvAtGti8hzXUOGcjiNc3tzags3cxCls7S1or2//63Q01kc3PONjIV3Nc68vvPx7Nmwk+lYJTs6thJe/xsnwWMMfiqCn9jZk44os6ZuK++sKajAwReEmzrJfDcgP5Y7afxYmsbbqqvxzrfj2021Evgppq+6C+8zI10fgdxB+t+JZPzOsjzcHtNLR5pbsKH7SmMLy3FuNJSDPY8e4/av6wMB5SV2VXU+RKftLfDB/BAcyOeLECSGaWlpQXTpk3DI488slVIIBiGYTaFxsZGHHvssQXX/9e//oVEgtO1ewqjR4/G66+/jpqaGowcOZKFk1m46667Cqp36aWXFnkkDFMcDjroIDz22GM56zQ1NaG5uRkVFRXdNCqGYRggmUziF7/4Ba699toOtfN9H6tXr8bq1avx8ssv47zzzsOll17K39XMFs8LL7yQt07fvn2x1157dcNoCqAQuXYOssm1b7jxepSWluLPf/4z/CzPIA0tK99B48Jn0Xs7M4FiNB4SefLoiH7V5JR6sltXqB16b2J2wWeCsLEhK9d2toJIBrFTkBZaG2myrqUl1Hoq5bBgWxmhEUSqAw24leJm7EwnHuBuuw1au1JP86RaqFFSUGaiRqVV22WItRd/vhiffvAZdtp1RyXOlqT/jaknEhVCxzVMmbtOHV/RgQ7S8XToOiqULWDmFQ5i0NDxSx0Xt5ORqni+nQ9XAvAAmZYQgrRUW+1DG/92TgXS/zZuqG/AmSeejQ/mfhDa1v++/19ceNaFuP7q63HauT/ECd87ARXl5TAxYLPPpnxnCu67/T7Me2dexiFpW/sxZLodlCjTKw9PuxmcDdGyIN4T/6Q/2+f4sniptsxz/Xb98/CV61NYWteOIbUlXd53Mfnb3/6GKVOmoDouJt0Bfv/732P16tUZ5ZMnT0YymexUn23pNqxtWevECDdlhM69OPL3N1+38Eh9fT0mTpyIBQsWFKX/5MAJGDb1MTR8MRP1nz6EpsX/B+lMCF4MDj74YBx00EGYNGkSxo8fj5KSLes6LJSeLtdmGIZhmO6Eo4EMwzAMwzAMwzAMwzAMwzAMwzAMwzAMwzAMwzAMw3SanXfeOW+d+fPnd8NIGIbpqVx00UVYunQpdttttw61u/vuuzFnzpwijapwulOqbVJFOy3VNiJpGW4nI4nH1ikq9TJd7kuj2JZKjO1ItT3yUOqVoaKkF/qU9kF1WV9UJ6tRVVaNqtIqVJZWoaqsCtVl1aguq0ZNeQ1qy/uhtrwfqpN90ae0D5KJciREAkHirx/6UQnb6kfaHzUWX+pPtq6E9H0YSbYP35F5a3Gq3nIp1WdfStsWwShsXbM/rDxcRvaf2RsykG5T3HGIHPdMEWjHEtvizsG8sst8q8jRPE78nVMGboy4ToJ6IMUNJKLhZGlYeS5RsJwoSKC2n0kl2lNE7ksASOi6RubrtDNiXwEj8hUwUm0i6PrCpLmr9G4i+14l9+u0by0aVnnoFCSk2/Nn8yPb8yeftqZbg/uCuQlAv0buK0HHkW3McSoE9x5d1Zwboc9AaWkJ/v7w3wuWtl5XX4/l6WByhmhKfT6Bbq61mDZKdhCUqjKC39yM9848A5/87lrIPDKLLYGXXnoJEyZMsFJtAPj8vc/x9uy5IBIZUm2Y604IkNDXkRHbOyJtc22acvNjrymzzEoSTN1ArEB2fdDyfLLSCdWLMJedxdWD5LvvuYnFRvJNBGxsawp3hjz3vK8JHf3958NHH4l04FaViDtAYWl2uCxaW9ql4RW7gvzoj9s2qpUJ/cjsbQFggPBwYnk5nh8wAO9vsw1eHDAAV1RVY1KyHMdV9MJlVVV4pH8/7JgosesKrVNqkYz5/YucdUTum+44j6vohV9VVeHI8nIM8Ty4d9ToGGsFYe+yUuxbVobfV9fgksoqTE6WY/VmouQAACAASURBVLDnIUmEmgKFoo899pidOKunfL8xDMNsDg466KCC74Pf/e53MWnSpCKPiOkoe+yxB0aNGsVS7Ry89dZbeev07dsXO+20UzeMhmG6nkInSHjmmWeKPBKGYZhMrrnmGhx55JGb1EdTUxMuu+wyDBs2DIsWLeqikTFM9+L7PhYuXJi33oQJE4o/mI6wCTE4tThcQQIoKy3DDTdej/kfzsctt9yCM848A98a962sfTR+MSvPSiPRE3cS39Bn4bQUTl1HekwmjiZUHRtvEwB5up2nltv4gQfA/CTUekjVA3kgSoCEB1BC1xFOP3o5JVQ/Injvxh+IPJDwQFK/d5eLRDAGcvv0IEJj0+smD+Xb7Zuxn9PpNM4+8mws+mQxBHlIeAn1SurVA0FQAgIEz8QmdbzEEx484UFAwBMlNlYpoMZASKgYi9D1SU1SmoB+Tx5ICHhC6OiK0LEYDx4JCE+AfAHPS0DAgycSth+h4zqCBDx4qowEmhqacMYJZ2ZItV2+WvwVrrzkKuz3zf1x4+9vwob19Wo7SPXTp3dv3P/IfbFtpZ9C29rPnGPqnkuZ52pIcB4r1c4l2Y4vi5dqo9ul2oY3P2kqWt/F4vbbb8eYMWNwxx13oL2A+HMcL774Iq6++urYZT/+8Y87PbblTcs6FLvo6N9lfB1pbGzE9ttvXxypNgmUVG6L0qqR+PyeHbHsudPRuPCZokm1q6urceWVV2Lt2rV47rnnMGPGDOy5555brVSbYRiGYZgwHBFkGIZhGIZhGIZhGIZhGIZhGIZhGIZhGIZhGIZhGKbTFCLWvv7667thJAzD9GQGDBiAuXPn4rzzziu4jZQSU6ZMgb8ZRabdLdUOyjoh1Yb5HG4XK9XWolwjqdYqai2fVkJtAqHUK0VFSQUqy6rQu7QPyhPlKPVKkRCJgoW4ggRKRAmSiXL0Ke2DmmQN+pcPQGVZFZKJciU6RSD2tj++hC9hP1sBt63rB6JtSEg/kGj7yBRs271CVrdtd6npMyjLlGvD1nH2vy6NlWtHds/WItfOKpvV0mlIGZZry/A4rXDbSeYPy7Xd9ZAV85ruA+m2ShxXyemBTBvmx9WjWiE2dBJ5RKhN0LJgEfSjxyd0ErzpwO4BK0UlpGU6527uavz162PLqaIib9uWVCuAAmWpIaE2hcqdF7s0u4g4fl177bcXTjrlxPzjAJAG8IO6tQWntcel2WdL3Q+LdK0WIlwufXx2ww144/jj0LJ8eYGj6FnIdBqv/P53uOv4o7Fq1aqM5a3NbVaaba8rInhafm1kEOq9p+UMQssfTHlYGiFIQAhPyyLM9WyE2/pKJnNNhZT69niE5R16sOTWUvfgQJRt7heOcEGqz9LcnyKG5Xa/HW3ptpz77+sm2s55j4gxT69fshiL3njdLs7oL8e6KPIaLXeF2qFjnqX/qEDbHXLcDxB8heX73iwnQgLAQM/DSRXl+HPfalxVVYlpFb3Qh6IpemoNEoFWXELfX9ScJtDzdKia8XNzZAyJspS7VBDhR7374OaaWrwxcBu8P2gw/m/AIHi5N0/1K2VIQMhybYZhvo5cc801BU/yVV1djb///e9FHhHDFIevvvoqb53q6upuGAnDFIchQ4agtLQ0b72nn366G0bDMAyTycyZM7HLLrtscj9fffUVRo0ahTfffLMLRsUw3cvTTz9dUBz4pJNO6obRdJBNlGun2lP4zW9+g1/+8pf42/1/w9tvz0XLxhbsuONonHnWGbj11lsxd+5cNDY3xq8+1Zx/JeGnoCHJsJFgm6BXOHJilhlRtn5vn9FqubaNn0Wl2O5kmq5cOxBf2/pGjk0Jp26wPOgzLNsO/XgJp04g0CZRol61XDuQgJMtM4JvogTKh+2J8qETY/fk9INPxU2/uQn1a+vh6RhIQngQIgEhBBKiBB4llIBaKMm1p6XfQiRAgBZfexCeisN4+sfGU3SfRmIttFSbQCBhRNmenuTUg5Ceqi91OzMmLd0O4jTqR0m1z8C8t+fFbmOUdWvX4cZrb8ReO+2Fy39+Bb5auMROkFzbrx9OmPbd2HairNI599zzxjkfyUy8qp75F1WqbR7OZ42rFzf+8+p/tzyxNgCsXLkSZ555JkaPHo3rr78e69atK6idlBIPPvggjjrqKKRSqYzl3/72tzdpgrolDYsjK8z6AUC++J5z56OguWmTreu4yX4L/duZnsi+++6Lurq6TeqjtGok+mw/FQP2vRa1u12AqrHT0WvYQYD00V6/CPULHoTfXrxroaKiAjNmzMAXX3yByy+/HH379i3auhiGYRiG6bkkNvcAGIZhGIZhGIZhGIZhGIZhGIZhGIZhGIZhGIZhGIbZcilErA0As2fPxmGHHVbk0TAM09MZOHBgh+qvXr0aZ511Fu64444ijSg7m0eqHe64YKm2/ZxlHY5U25bLQCcdrFuiRJRYeXaxICIkvSSSXhISlWhNtaI51YSWVEuQsBhJXvR1O+ksJxgJthZuSp14K/USgtZZktlFFpU/qwTi0ghXIUEyECtL3R9JCekMyCZTmtVBhqSt0pFLI7ROGUrejH7OR1y/Zn3ZGyH3uers58xFFCsAz1auB6Tl2sjYH2acoX1AUh8vgjC+WwLIV2+MaJ4Q5DsT3GvAFXOrMh++WhYZM4giZXpc6uRS54oVo0q4gm1lQQ22PZD+Ksl7d5L6/POMMqqogOjdO2/bltTGYO9Ld3vNZwT3lqCifZGRe1AuAiU3heq6x/+m227CC8+/iJUrV+Yd++JUCn9oqMcFfSozTmv3NA6/zz7IqJzWpPf7FNoVEPqYCwLWvf46XjzwQHzjyt9g+Ik9UOSRhdWffIwnz/8Jlr8zF+V+vAjeb0+r7SVPvyr5vJFqKwm2UT0YIXYg4vZ0fSNqIKeOEFq+DbNf9X9dGTagpdhkrzV73ZsbQ0TUDwrKs97r9D1Jul8e9p7kA/rybUw1oCZRq7vthuT30lJUX31VRnHJ2LEd6kb07x/bT2eRUoJ65ZD0Z9k17/z1HsD37fVHkbrk/Nd9IahD4Dn1sh/OqOg/fEf3Y5Zk026o75FoQeymdRLKeJd1bDJSZm657ndejr7y7ScJoIwIZUQ4o3cf3NrYkHf0CxcuxJ/+9Cc7IU6232sYhmG2RubPn4/LL7+84PqPP/44EglO02a2PD799FO0t7fnrXf11Vd3w2gYpngMGjQIixcvzlmn0MkUGIZhisG8efPw/e9/H3/96183qZ/29nbsv//++PjjjzFixIguGh3DFJ977703bx0iwimnnNINo+kEnYzBrVmzBscffzxefvnljGXHHncs/u/5/0M6nUZjY7xUGwD81MaYlURX6A7QmeXPxusEpI6pqefyQQRMybN9QKpXFSsVTj0A8EHkATINSR5g42WkJ1b2g9itjef6erl+Eqzj1SBfx5MkIPW4AOdBrnlyHMUGk6EDw2FCMQYCBNlJDomEE/lV8bKavS7EilnnIr1xbcaaHrjtH3jigZnYZ9JeOP+X/4Nh2w0z4UM1Sa9UcWYIZ3JQz6jIg0l8BVQdM/OiGocE2UCpPQJ6C2Wo3Gyq+RBM2qjjKMKtqyo2NDTitO+ejnfnvBezD3PT0tKCe2+/F/fdeR/2PXBf9KnqgzFjx2DeO+/H1m9e8jKqqrZHEOlxxkdBlCgIFsQdtJxP95F5oCOxHVeqHe0iY11dPLmkOd90vy9/2AhfqkO+JbJw4UJccMEFmDFjBo444ghMnjwZe+65J0aPHo2ysjIAQDqdxhdffIGXXnoJd999N954443Yvnr16oW//OUvmxRvWLJhUUaZ+rsPfd6Y24C6MFUFE39EJPzd4WF0fNx2WyNNOxyLLNL585e//AXz5hUm28+ABHpveyj67/s7tCz/D5qWvIC171yPVHPmBM/Fora2Ft/73vdw8cUXY9CgQd22XoZhGIZheiYcsWUYhmEYhmEYhmEYhmEYhmEYhmEYhmEYhmEYhmEYptMUKtY+8cQT8eabb2LHHXcs8ogYhunJdCYp66677sI555yD8ePHF2FE8RRTqh0VElOonOLr6UWBGFS9l0Zg7KwzrMtGXqm26bPUK0WZVwpys227AQIhmUgimUgi5afQ2NaApvamDEm4quvIyB0BNpG0lmtpkpB1HSPEFiaZMkM+bnIqTe9aoGzLdH+mf3cMoMLk2s6h3WxybSD7eZsjZ3jT5NqZ+8MdpxWUk0o0D/aFBJHRGWsprq5PZNaqku/Nvpc2SRk2+T1TJKAF3GYs5twh2ETusDQb6pPQifBSy9qlLtfjTfvpwApbZPw1a9D2wfyM8pKxY2MSzzNpTm0M9nMHEnAzqprz2RFsS2gZQCzx2clCCDz+9GPYe8I+8P38gvI7GxsxtaIco7yS2DFm0+66axawLmU7qnAavlJJuOeD/SEgvWE93j3/fCx++CHscs21qBw1Ou+4NxftGzfitT/+HnNu/jPSbW1ok8BDG5pj6w4esQ0InpZck74GtVSbAmG2ILVMQEAIgiAPAkEd0zZoZwTZQVkg69b3ASPpBqlrTd9/FVq8IGAy4yEhIaQ1fej2pET9MFKMsCAE0PdKX2pJhXO+EdDU3oTqsr5KfhGhGKJtKilB7x/+YJP7EVVVXdKPIe/vPzGkWlvw3v33Wa2J2YO5vnLMHde9Y7vLAMAHwUNw74/vKfj2tqdIzLrtPUE60hFCyMliTzvHL+O2jd+e8Nri6mQbS9wy1/9uf6+LOBey+cAz1x3c1cy7Syqr8FBzE9YWcL+9+OKLccYZZ6CiokKPjeXaDMNs/aRSKUyaNKmg30sB4KSTTsL+++9f5FExTHF49dVXC6p39NFHF3kkDFNcvvnNb+YVa3/55ZfdNBqGYZh47r33Xuywww741a9+1alnM4a2tjZMmjQJCxcu7LrBMUyReeWVV/LWGThwIJLJZDeMppN0Qq598803x0q1AeDRRx4taLWlfUdlWUnce/fpYvjZuZVr2xZZ5NpmGaknseY5vBJzeyD4kEYeLbU8GwSQbyLSOrYo9HJfjYf8IC5n/NHk6yfHEtZcDdh+MoNBOlhLulsRLCR3e83zfy2wJlLxBGkn2hXwyvuidt+Lseq5S5Bx4AA0NTTh2Seex7NPPI8RO4zAAYccgG23H469DtgLw7YdCkEJPXIJ0hOZmrgLYGLKZGMnNuahI2y+jWPCHivhbLO0hzCIU2YEupy4NQA01Dfgh8f/EO/OeTdjewCg356/gCirxvr370Hbuk9j6wCA7/t4+QV13j75ryez1lvzn9+hYuj+KK0eqUvMQ24bFQrKQs/Y457wxz0Fz7zgMqTaMuY8iWm1SYSu7bgn+Ir1jWm89UkT9hzTa9PWt5lpbW3Fv/71L/zrX/+yZVVVVUgkEtiwYQNSqVTO9kSEe+65B6NHdz6uWrexDvVt9WqSYFJxf/f6AhDc5mLjGdGgUPR4yYKF22bS4E1GRt53Yxhm/fr1+NnPftaptqKkF/qMPAYbPr4fjQuf6eKR5VivENhzzz1x2GGH4bDDDsOECRPged30hxoMwzAMw/R4uvevnhmGYRiGYRiGYRiGYRiGYRiGYRiGYRiGYRiGYRiG2eLxfR9PPvkkHn30UTQ2NqJ3795522zYsAFTp07F+vXru2GEDMP0VD777LMOt5FSYvLkyQXLrTaVYkq1s3XVGam2aS9DVaPW6LBmOyzVVqVlXin6lPVBMpHsdql2lIRIoDrZF4N6b4OKkgpI6cOHD1+m9av6kVI679PqFRK+tLpw9RkSUvqAVMt8+KbU1odt5yPcOkjOtntLGvV25NVJ6FbHRGYcM5foccoqqM6Ckaq7P9nKC/5B9mXZ0kJzpotSkJSuRNmwQutoHybp2wh2AbIJ49qZG9GWkk6WNQnYSt5rBb4xP2ZIJKHP8yD52giEg/pB38EYVQc22dvZjJTMnSjclTTedTeQTmeUJ/fbN2/btEyjNd0SKQ2Ov/pk/mPkBZHqoR0K4zkI34ecD769BDKPu2HHncbgfy78n7zjN2P6wZo6q3jIJqgNv8+uuo07TwRgHeXm2AtknltrXnkVLxw0Ce9cchFaVq0qaPzdhUyn8d599+LW3cfhzRuvh9/WBgHCE43NWBfzXbrvd/bBLvvtAk9oYTaUBNsT+tURaxMJeBAQQkAYETdFBdzqs9B7TvWHQCDhyrtDiefha04I52ST7qlHNik+dE8JnYzBfRHhouANEUiQFlcADW31ue9rWzk5f/+Juiwc5v3jATTVrYlzd2TehyOv5lhElRNheXRQJ16bQbqNevUj7QHHoeHcszriqZJZfyj0Odomui3Rz1nbOuON/koYfc2u6wiXSqj72419a2JrRmltbcUpp5xSUF2GYZithWOPPRZr1qwpqG5NTQ3uu+++Io+IYYrH6tWrC6pnJtlgmC2VAw88MG+d+vr6vBI4hmGYYnP55ZfjpZde2uTv3kWLFuGqq67qolExTHFpaWnBypUr89bbd9/88Y/NTr5njZFnq48+Wpg8O2t3iST67vpTZH9qGicmjtR1nq278bmw+FhFSFSATSCI6rmfPVUHwcSaIKGXCwAJEDwQVJmq44EoATVrrfMaWu6BkNDlHmDKKAESiaAOeeHPXkLVgV6HaStKnX5VG7VtiWA9ehzlgyei396/0HWy8+VnX+Kem+/Bb35xJQ7ffTLGbzsRx337WMw4/zK88sJrEAR4noAQHoSn4yrkISF0bMRT+9bTcRWY+IquJ4SARybGosauYjceBJGK1RCpWI40MRx19Ex8prmxCT/87ml45613Yreh/94zULXzqegzaiqGHfcotjn8FpRvMzHndudD+u2o//hBhM45Cs6qoEyEzsOgfpwROz46oEqcMnfS6/jqOfruCuIDq7Pe2tCF6+g5bNiwAXV1dXn/PeV5Hu644w4cf/zxm7S+z9dHxO+he2848hScAuQUBHFIt5Wt8zWbXHTatGloa2vrVFu/vQkbPr6/i0cUz/Dhw3HmmWfi4YcfRl1dHV577TVcccUV2GOPPViqzTAMwzBMCBH8oVnPYuSYWmw/pt/mHkZWeurYeL91Dt5vnaOn7zeA911n6alj4/3WOXi/dQ7eb52D91vn4P3WOXr6fgN43zEMwzAMwzAMwzAMwzAMwzAMwzBbJ3V1dTjyyCNx5JFH4rjjjsPOO++MxsbGgtouWLAAJ598cn5pLcMwWy1Lly7tVLvVq1fj7LPP7uLRZFJMqXZYce2KEDsn1VaCbGS0s6VWloxADi19rY8GEqIEvUp6oSyR7HEiUY889E3WYGDvbVAqypQU2/fh+76VbSsxtq+XyUCy7fu2XBrhtt526Usr5ZZavWkF0n6gt5RASNJdqFxbyni5dnDMgm3cVLl2HFFpdQZx9s5QB7kWxS/MJ9dWu4Hs+GxavpvjbJPwYevBfibnf0Fyq/lkttlKtm3SvfvjCHydH0EiGJvuw8iBERlzSKod2e60nym6dkkvW4Y1p0xDauHCnPXy0b7gUzTccmvssvKjj87bvqmtsN/XXGTkfLd04lzJdfJdfuXlGLnDyILGtNb3cemG9bE9xqXfmzG5gl8RqR8th34fbkNKDUFGEQHI9nZ8ec89eHL38XjnshloWrKkoG0oFqnWVrx37924bc8JmH3h/6B55So9bsL7rW14pyUzObr/0P743oxTrAhbSRs8vc8coba+voS5zqCuKQGCZ2QORqxt6mgxNwlTP+hPkLnuw3L8QN4B2CMXujdkJriTY98P7g8OdjnBzh+h5f8WCTS0NmT8HtDTvh+LRV6pdrZ26TRe+/NNMHvK1a7EdeMeXbc8rNd268qYMr1u59UVXVOotfMTI9POJrk2bXz9I7P+hNu52nqK6Te8lZljySbYJmewcXLtuO2JK5UA9i9LYnxpaZZRhJk5cybeffddZzz873iGYbZe7rvvPsycObOgukSEZ599FolEbsEWw/RkCpn8UojNO/kaw3QFxx13XEH1nn322SKPhGEYJj/7778/li5diokTN01oeuWVV2JVD5sIkGHieOCBBwp63nTqqad2w2jyU1AMLmcH6mXt2rWYN29e58fhlWHgPr9DomJAZucZURL3fS65dvC8PvyU14mehITZpr6nn/GbCIsA4Ok4m5JWB+VGsK0E0XCE2CAPYcm2K9r2Mn+0GJsQ+SFnHcKsK6EF22Y8eh3SA6gEUq8vkHR7AAn0Hj0Fg4/5G3pvf2jBx6alpQX//eAjPPr3R3HmiWfi0N0Px3233YfmpiYbfySh4iceqTiMiatQaNJSI85WUm01NrXM80w7NVYhEiCppN2kpdwmZlO/oQEHTTwYc9+cGzve/ntfhqqdpukoktr+XkP3x5Aj78XQo/+pt71zMZKWNR/pc0adNybmZM87yhapi6OYUu1CyBI36sDj8qff3oD21JbzfP3kk0/GoEGDuqSvYcOG4fnnn8dpp522yX19um6Buue4MT7p3p9J/z8cqXLjiC6x548TezR/05A5cXik7yxEF/WkiGMqlcJTTz21uYcRixACffr0wQ033ICPPvoICxcuxG233YbjjjsO1dXVm3t4DMMwDMP0YHpsVKuqphxVtcnNPYys9NSx8X7rHLzfOkdP328A77vO0lPHxvutc/B+6xy83zoH77fOwfutc/T0/QbwvmMYhmEYhmEYhmEYhmEYhmEYhmG2Pt5++22MHz8eTz/9dKf7eOaZZzBnzpwuHBXDMFsShYh7snHnnXdi7tz4xM+uoNhS7biuOi3VRoFSbbNc+loyDQgSKE+UozxRDkE99s/JAQAlogQDew1EbUWtdqBqabbvI20F2mn4Mo20kWxrCbeUaS3fDgu2fb0ffCvYlo58O6gPp06hcm1DVK5tiZxDm0WurVaUo4Nci2KEtcgtniUifSpTqEwluWbvOyzb1unWNvE6SOsnQMl4EZZmu8Lt4LMRAgfrMsLkkHaZnHaqk9DOiW5LWuYWa8u0j5Z/v4yVB0zC+suvQHr58pz140ivXIm6006HbG3NWJY8+GCUjNohbx+N7R0Xa3cFQf46wT35wsnKwKxnZxUsJ3y8uRlvtbVmpNlHlBA5b9tCL80UaOtzgswym+of6tfWAyBbWvHZnXdg1p4T8fL3v4elzz0Lmc59XnQldQsW4KVfX4FbdvkGnv3FhahftMiOjQC0A3isoTmjHQnCOb87CxW9e2k5A4GMsIE8Ldp2fkAQWsggSMATAkLLH4SW1wsturDSB9vOvYb1lRdKSlffR+ozWQlEcN0F/wUA6/hzEubNOWUkzVJK622w9xwj5Nbfsep+pFr60kd924ZgB205joNNorNSbQB47x8PYP3CL+3VbdUs5F778V2ao+vqXPQtX7+PfkdG1uH0E/5tCnrqDNjJRVQ9dy2kv6nVT0ieTYEwuyOY3hp8P0Om7Y7PBzKWZ9tOu31asG0WRIXe0fbxvQbv7qjpB6+AbZJS4phjjskoYxiG2dpYvnw5Tj/99ILrX3bZZRg/fnwRR8QwxaetLXPSnSi+7+etwzA9nREjRhT0rGHWrFndMBqGYZj8VFdX46233sJbb72Fww47DDU1NYU983dIpVLYfvvtizRChuk6Hnjggbx1hBCYMmVKN4ymMLpCrt23b18MHz68EysX6LXtIdjuhH+jcuy0+M5Dr3Hvo09tzQN09T46RWnwXF5HRczEtCQQirKQUkATPNjoiZZBQ2ihNal6RpxttNEgTwunjdw6IteGF/mcCPohD1b2HSpz6sloW/OjxyESgJZpqxiip7fDQ0mfoeh3wG8weOo9qBiyZ8GHyvDl51/i1xdfiX2/sR+eeGQmPDNBqY46eeTBQ2RiUnjwPFVPnW8iiIla768SnQuhoyIiiKsYqfaXny/EMQcfg5XLV8aOrf/el6HqG6fABlHsaaDWmey/CwZ9+08YfuJsVO10EsgrbLJGgyipQBDNBewKIpOrZj7xd+qGnqzniU+boFGXS7U7gT1QgBnQhuY0Zr+zIWuTnsbZZ5+NxYsX4/HHH8f06dNRW1vb4T4GDRqE3/72t/joo49w4IEHbvKYvmpYgobWehDURKrBuWtifqRP5cjE3M5xCP0tQdy5YM8fCmZqNTGmiHjbJf6rIRrl6hgheXgX8eGHH+Kss87CXnvthZKSkq7tvAvYfffdccMNN2Dp0qWor6/H+eefjzFjxnT4d2GGYRiGYb6+8JTIDMMwDMMwDMMwDMMwDMMwDMMwDMMwDMMwDMMwDMPk5fXXX8ekSZMKkm7k46677sLuu+/eBaNiGGZLIpVKoTVGClsoUkocccQRWL58OYToWiF0MaXa2brKKdXWFbNKtUP+7RxSbQkrhpYAEpRAsiQZnyjYg+ld0hvlXhKrmldhY2ojAJ34KKGVtyo10dfv1DLSqkxAKu2rSl8kgpS+/kTwybeiV1/qFEcSgPRBJLSE29QRkKQ10VL3pXs36GJbrsSuwauqBHvoM9pHPncGs56c53XUQhrqADnPaQJlnK9xZe541FjInsvBPgnyUkP7gSRImqRXQDq51UKvi3Sf0SvJIEJJlnFJrk6irRqYWi8IIC1Tp+AMks6r2z7lp7LvLAeZSqHxrrvR+Nf7UD55MnpPOxlle+0F5BI8pdNofvIpbPjVr5BetTpzGxIJVP3ysoLWX9/a8YTtIFHVTWIPFxmJbqhdZH8HafHZz+3BQwbjmuuuwUUXXFTQ2H68di1eH7QNSpD7VA7WH5zY7niMCF9ACW/JqS9I3W99vRwgpCEhCPp+YZQGqkU6ncay2c/gq9nPoLRfPwydfASGHj4Z2+yzL7xksqDtKpRV8z/AF8/OxoInZ2H5/A+wsK0dK1Jp1KXTWOP7qEv5aPZ9pAC0ZLkXHH32VIz+1mi1L4QHoQ0MnpZcC/K0oNtIHALJtqcFDyQInlQiCCNs8HQdMrJtkH2v9iupdenPJHWyuxDqvm7sU4rWCwAAIABJREFUyua/FFYvCC0+tuU2qR36Xq4mSVBV3PuvfvWlEk1Ic882omWJDa0bUFlapSae2LK+KjvFpki1U22tePn/+39RLUaoOYU+hV/Cd5eo7UIiqnFx7x/mmjTXsv2t0BTI8NecUxxaWz6ieo9sy1MArqtfj1nNG9EgffQRAtN69cI5vSth1ARu++hXcPRzG4DV6RS28RI28c/eaZzvQ3e74lQkYYLSvkLgjN59cGtjQ67NBwAsXrwY119/PX72s58FPbm/0zAMw2wF7Lfffmhvby+o7q677oqrrrqqyCNimOKzww75J2cC1LO8QidAYpieysCBA7F06dKcdd58881uGg3DMExhTJw4Ec888wwANdnFK6+8glNPPRWLFy8uqH1TUxO+9a1v4b333ivmMBlmk3j77bfz1tl22227PCa8qQQxryzkir8BIEE45NBDcOcdd8YuL+v3TfTZ/igkKgaide1HkKmNSA4cj17DD0WiXMttndhapHdkPg2NkxRHniwSdIekY5wESPUUluDrKIrdALVMxxPITEZMHgAfJJU02sbSAIB8SAj9QF46MyKq/k2ERsVgndhUdMJpM6FxaNvdD9Fgldo2sg9WnTomTmmfMLuCZ4IrgC7rtxMGHvYntCx/F42fPYnmJa8g3bIuuvOzsmHDBpx32nl4/cXXcNV1V6K8ogKC9Lmk97kwYX4dmpA2LqL3k900dfDteUgm1hU8Q1/05UIcd9hxWLN6Tex4+u99GSp3mqZ3b8zJ6pwapVXbof++V6Hv+PNR/+H9aPzyOYAIbWs/ybnNyQG72K7cfR7/JDtbPDfbk/lIvNE8NHe7y3l9xBG9bvIRd63l5m8vrcWRu1cX2P+m06tXL6xbl3me9urVq6D2JSUlmDp1KqZOnYp0Oo33338fb7zxBj744AN89tlnWLZsGdavX4+2tjaUlpaipqYG2223HcaNG4dJkyZhv/3269LnCR+u+cBex4G73EySrc+cyP03Gl9yY4rBzLwI4pVm0m17a6TMmGVWnIhYjvhJcL3Cnj4hEXi0ffS21ong5eLFi3H++efjscce63DbYjNq1ChMmzYNp5xyCkaNGrW5h8MwDMMwzBYO/fqWw+1v59vtWIvBwys353gYhmEYhmEYhmGYLYy9h12BXiWDNvcwGIZhGIZhGIZhGIZhGIZhGIZhmCIzdepUzJw5s0v66t+/P1atWtUlfTEMs+UwZ86cLpHqn3HGGbj99tu7YESKYkq1M+XDbjnF1zOyxAKl2uG2QYn07TtISJQlkigVpXk2pueztqUOazeuDRIgSZi8aJv8TIAVpQr7ClWDhBUuG6E2dJKkIBHu19Qisv2Tlq0GiZpOIibCyYxG8irNeKz8NfOkiiZBxiVFtrS04Pnnn8fcuXPxxRdf4IsvvsCSJUuQTCYxePBgDBkyBEOGDMl4P2jQIJSUlGT056wsOzJ+vGpR5smfTa4NZDmnddK3L3XCs3NWSwRlAODbzwhq6PbSWI7NeiLrCHJkKTQOmATaSB+mb6nPLTU+vVbpO+NTbQb3HpJ1u1NLvsKKPfeKXSaqqlC2z94o2XlnJIYOhaiqhEylkV6xAu3vv4+WF19COsfvTFW/ugJ9zjoz63KXt5b/Bx+v/RhKaSAghIAgz0qQlRDZgxAePHhICA8eJdSrKIEn1PKESNg6AgKe8ALpMjwtTVavICNRFlquTGbt9roLJStLYNJ+B2HunLkFbdN+ZUncXlOTUW6UDAqyn4NzK/jx7fkV/JB9r+r7EkhDOnWkLnM+6/dp08b5EaWlqB03DrXjJ6DfLruiescdUbX9SHhlZfk3Uko0LF2KtZ8uwKr5H2DFO+9gyX/ewMY6JUSY19qGp5paUJdOF7TPXP46724kEgm17630Wth7ndD3S4KAJ4Q6clac7Wl5NqnzRtcRlAjOJ6HPEiFAbh0Iey9W6/QgRKBRNvdtUyIEQcrgM2DkEuqckVqEr6ZTUNel735v6mtbOSIkfF8JOnzpq+scElL68KV67VNahVojKOkCeqKAuCt+93nlhj/ixWuvUte2VN955lvUI6UiEQA8qHIBwCOyZZ5dTkjo5Qkoob1p4+nlwvneNZoTuO+l6ltKd1lYdBB9dTfVTvJA4eW5lT2q5t1NDbi1oQHNOfbpxZVVOLVX74z1u9vhA3iwuQl3NTVicUpN2JAkwpTyJGb0qUZ1RCDkuBxitzG7v0eV+gAmrFiGtb6fcysBoKysDHV1daioqAj31APPbYZhmI5yzjnn4JZbbimobjKZxPLly1Fd3X0SJIYpFkuWLMHw4cPz1nvhhRcwadKkbhgRwxSPQw45BM8//3zOOlVVVVi/fn03jYhhGKbzPPfcczj00EMLrn/SSSfhgQceKOKIGKZzrF27FrW1+Z/Bnn766bjjjju6YUQdJ+8zViDrc9aHHnoIJ55wYuyybY9/Hsn+4wKJdGSdtsg804wfXeQ1Wm7eh2PMbjsbAwMAPbVxKMKiJ3YO2gVTQcNO+uxGY1Q/bsw76MuUpTOWBSOUwQsh18Yj/ODUBA9h47uubtdODBxqo6daDYmgRbBY+mhd+xmal7yClpXvoG3d50g3Z06OG8foMaNx6723YMxOY9Smmwmd7fNsCXcPAeEJnINXdz8EsZM1a9bgqG9PxcIvFsauv98+v0TV2FOC/eSeULGv+hOJUBkBaFkxF0ueOCFzJeRh+2n/QaJiYHAMQvsy23qyLZehstDI3EmtJexD98zrM/grjfArnM8UWR6pI327LHp9BDV1ZFBK+2qihgSJx68YiZ2GlYPpGA1tDfj7h38Nx53JszFH9T6IWwvykCAPnkjYeLcnVIw7od97IoEEebptIhQvFyaODh3L1HFvMxE7kZqc2ES9VUjc3COCOKe555B97/ztiClw/hYj+DuV8H3LpSNibSklZj4xE8ccc8ym7P4uZ9CgQTjppJMwbdo0jB8/nmNNXUBBv5NsBvjYMgzDMN3Jb26dDJ4mlmEYhmEYhmEYhmEYhmEYhmEYhmEYhmEYhmEYhmGYnPznP//pMqk2oBIlTcIXwzBfH1577bUu6efOO+/Ej370I4wfP36T++pxUm1dsVCpdniF8VJtEFCR6AWPvDwbs2VQk6xFmVeG5Y0rIOGDpA+SQaIikVTJi9JJ8CUBSJOQmAa0WphIqmRHqTJtffiw8my9swMfts5slD4IIkh0lsomKiF1IqS0CY0ql1mXm+89idD7IJ9bhhIhzeeWlhbMnj0bDz38EGY+MRMNDQ2x+2XBggVZ9xkRYeDAgVa2PWTIEGyzzTYhAfeQoUNQVVWV+d2c4xow2xstM+OPG4fUAm37XttMrdRU9yDhq1cCyCS7SyPGBUiSfW/7dtcZzY92F5Az9kg+tllnKMFeSr0+c04EtgJJ6npL+SkkRMfTM/wNG7Dxqaex8amnO9y21/Rp6HPmGQXXX9+6Xm9X9mTcgjH7R4ST6IFwgiQ5x8FIyqPXiT3vdZ9PPPk4Rg7fAS0tLXmH8UprC55qacGUZNJ24Y5FInoqmHTlgGA8qq5R15q7iu+0JLdeSFoRPpHSkCEhr2xrw+o338TKN9+0sm5JAmU1NSgfMACl1dXwKiogEgn4vkSqZSNa6jdgY91aNK1ciXRba0YK/+JUGk80NmNheyrvforj2HOOQUlJiRVqG7m5SQQ3yeOkk8aNDFslqXtBcrlOMPeEkW3rhHbh2eRxK1YXZMuMTEHoyRF0qjlg76WuysIkkjtHMPyFCACOTBu2vpRqvVL6+lUCwoigg3uy7UcSNrRsQJ/SPij1tvzJKOLoit996pctwys3/lHtPwTHyr2GorcYd3mgxAhrTKJXsQ+C53xdylDbYD1Gqi0Rf2tz27jLogqNqKIj255akUrjmob1eLO1DS0FJKv/v/oN+H/1GzDMS6CXIGzwfSzXMnxPrydOb90iJR5p3ohHmzdin7Ik7qyphYfIvnDur9H9FH+bV6UCwJ/61mJ6XX7hS2trK04++WQ8/vjj4Z743/QMw2zhvPjii7j11lsLrv/www+zVJvZahg2bBgSiQRSqdz/npg9ezaLtZktnv333z+vWLu+vh6+70OI3NPrMAzDbG4OOeQQXHPNNbj00ksLqv+Pf/wD//jHP7BgwQKMGjWqyKNjmMK56667Cqp35pmFTSy6OTDPxXI+b80ShzniiCMwePBgLFu2LGPZokcOQ80uZ6P/Xr9GdOo/d51mssP41UefEkbLzXsEn21ANBA1q3iZsRX74QgLeVBPNaX9IRs783Q8VZW78TsyDzXhq4iLFYjrB52hJ6XSWaMZp1lH9v1OcU+E7QbZQaiaJm4AYccRfmrtCLXNO+GhrN9YJPvtZBf47U1oW/clNnz4N7Su/hDt9Ytix7bg4wU4/IDJuPr3V2PaD6bZmIyJU0kQSD/wNTFoNWQ1DqHCKPDJ10O0gWw0Nzfje8efGi/VJg/99/0VKsd8N3PfRLYw/NmJ4TnnjgRB+vH/nizr/00l1XbXE7oWok/5s72PjknaOJJa7I4NodM+NNFy3qBHgWS/4CJXWsz1p+MXtz29GjeclX+SKybMe6vegQ8ZTMxLQZTZBvhh4hXBhOmwdUw8yo1O6XcUHCd7VThxj4xYF7mxcMo4vUIxk02JxXeS9vZ2vPLyK3hi5hN44vEnsGhR/L2ouxkyZAgOO+wwnHzyyZg0aRI8b+v42yWGYRiGYXoWLNZmGIZhGIZhGIZhGIZhGIZhGIZhGIZhGIZhGIZhGMYipcSsWbOwcuVKPProo3j11VezSjw7SzqdRltbG8rKyrq0X4Zhejbvvfdel/QjpcQRRxyB5cuXb5LsZPNItcMdh+rpxLpYqbYM92g+2VJpNdrOf1TyYHmiAoK2LilMr5LeGNZnKL5q+AppP6UTZHWyoxRa3KySK9OSrJgZJCAkwZe+FqoSQL5OjvQBSZCkFNuAgAQg9I4lAZvS3BG5NoCg3BVqAxnWy5BM+5nZeOihhzBr1qxN/h6WUmLFihVYsWIF5s6dm7VeRUWFFW1vu+222H7k9hg5ciRGjRqFHUbugL59+2a0iZNr5yx3k/5NHZMUDqnPezex1V2uj4NOsrep/TLoW9oEfDsQAIDQ0lU7Nm3pJlsnSMJ2FNqh7XATYc2xlL5a1u63d0qs3Vn6/OhsVF12aSixNx/rN65D6IRzEoVDZCT56npOonAoKZjCvYTEt8b2qsuNA8Do0+NutH2qKnHbXbfh1FNOLWi7Llm/DvsPHIjeOe5zYT1AsN2uDsJc4ZntCMJa3YMlaUiI0C4MCynSkFaAm9alRr8gIeFLH21r1qBlzRor75aRH1Pmpn63SolHG5vxn42tOfZKbkaPG43DTjnUSrFB0N8TWnQNLcSGEmUb4XZQpoTaHnlqGQQIHggCHikBtwDCUm0i9QoCSID0ciP2FnorzfrJue4BN+GdYCYsIHXDVvtVEtLw7c5zE+KllBBCwJfm3qy/IyEgSctAfNO/D5CP1U2rMKRyaKf3cU+lq373efKSC5FqanKPStCFOkRKbxHcZNVEBHCvkvj1G1GKUa37EiG5drAtsNeg9aGEhhpukangCF5J9yGNdAPhS979Pe7hpmZcW7/eXtcdYUk6hWjDQvqRAF5tbcGP163FzX1rgnLzFensAzNeGXnN7JGwb1kZxpeWYm5bW94xzJw5E/fccw9+8IMfhHtiuTbDMFsojY2NOOqoo/J/N2pOPfVUTJkypcijYpjupba2FitX/v/snXeAFdXZ/7/nzN0Ou0tdOtIWFWtQATtFBQmxoUZQNPpTjD3RWBJfk7z6xje2aGwgKuiLkojYEAQFFQXEghLsBQWlLWwDtu+9c35/nDJn5s7de3fZXRd4PuZy7505bWbOzG7m2eczRQ2Wef/991tpNATRcpx11lm47bbbGiwjhMCyZctIJE8QxB7BLbfcghkzZuCHH35IuU5hYSEAID09HXl5eSgsLMS5556LqVOnIj1973y4HNG2mTdvXtIy6enpGDZsWCuMZvfwC3xDCLlBl5OTg1lPzcIvx/8SdcF7cyKG0v88gvT8Qcg7cIolno7vs9Xk2hCA0A/G1P/KWKq8uWrLsBkYXAgTs3E94bYp4wJwVFxQ3jU2MVgVtZEVBPxj9+7qNnxHkgXe1Wdux2i9O9vMuJp1DIJZcQbrDjjT2xdYDoCn5yGz4DBkFhwOCKBq43JsWXRZ6Ohqa2rxh6v/gLVr1uKeB+7x+hcqnqk7Vw+CZsyLbXv3sL2HTgMC0WgUU6dMxZrV4X+P0X3sDGT3OiZkv4TsO+ZtJWDvG+udAcUf3hNav/uYh9T4mf/GtVAB97gxhH2OH6MX30F8fDRByDPxtiaskHoZszqknD1UAEKdqAs/2oFrT6tFvwL6W7lUqaqvwpfFn5uYrYSZc1jHGf1nrFzvrbHerQcO6yB3MMbh9aUfTKyWJ4iFeDFNZgVu5PKwOr7zqxkoLy/HawtfwyvzX8HiRYuxY8eOZm2/KeTl5WHkyJEYM2YMxowZg8LCQoolEQRBEATR4rC/TBtrfjPfb3An9OiT+3OOhyAIgiAIgiAIgtjDOLr3bchJ6/ZzD4MgCIIgCIIgCIIgCIIgCIIgCIJoBoQQuP766/GPf/yjRfvJy8vDtm3bKFGXIPYxRowYgVWrVjVbe5dddhmmT5/epLo/n1Q7QTmVBNt0qbaAELKOVmxzxpGVlt3siXltifpYHX7cuQH1sXowJWrVwlaTFOn7zqWEE1wKXXXypJLAwhLA2kmYnPnfvcRLbpKLZd9W0iT8SZFaJizUWGwZNARQXVONxYsW4/m5z+PVV19FRUVFy+/ARtKhQwcMHDgQ/Qf0x8CBAzFwwEAMGDAAAwcORNeCrqHJkGFybbNOeHNZQIqLjTTbzGVZQqfoW3ZsuCpR3+TVq1xs4Yq4cwg8kH/PBIwAXQgpVHWh8meFZ1cFIIQrv3JpLhVw5fiElCMLJtA+PRe56QlyMYRA7fLlqJg5C9VL3wSi0WS7OiGR3r2Qf8ftyBwzplH1qqPVmPvVvzyJsZYfMwaHaVGyA0e9R1gEjqPemQOHO4HvEVNWy5n1d6a+a6myOZe0WFmdZ9JhIGXO5pxRUgII4OzTz8biRYtT2r6D0tIxr3PnkNnG4iTVWtEQlFhrubWaBoiZ5XKdEHKZq+q6AGLqc0z4y7qmvrCWe2XsPgXkdLPHED5m4KdoDLN2VGBbrClKX8nxpx2HqbdfKn8PF+oY2MfGXCvVO+fmOMrjqo41d6RQW0u3weFwDg4HjDP13fHKMw5m5NxKns2tazE4OJeSBbkucCUV6hP324MZpHcjZs53KMGEdRorMborpKTDFeocBuT5HBNwhYCAi5grj6ArYuiU1Rn5mfEPFGgsbSlRvMHff1L83WftvLl48bdSCMIh9R0MSqQOeC8mL5t6ucMYHLVOv0eg6zBEAHAmzDIppudgLNCPeml5txy6J0zQ7/bPYI74zROB8rCdKtBXD3+9/9m5E3MrK5PsqJblhtxcTM1pDyBEN2L5Xexts7e1wnXxz4oK/KeuDqMyMzEhKwvHFW1NWRS+ZcsWFBQUxC1vS/OcIAgiFYYPH56yMLhXr17YsGHDbj3YiyDaInl5edi5c2eDZQoLC/H111+30ogIouVwHAeu6zZY5rrrrmvx2BhBEERz8c033+CAAw5Iem1LBuccRx11FF566aXQ/79PEC1Fu3btUJnkPtuQIUPw2WeftdKIdp+mxJ5feOEFnHP2OaHnspPVGf0nfQienhsq17b7TCzXBvzRhrDl+nNgvZFlWxEV4ZX1RzP0eh0FgQnKmXLCLgv4ozTBcXhxw7gy9tMRzXf4Rcv2DVG50v/OYD0Y1rubKoR9n1nbrr1yZq3vZqy++2wCEubesnCjKPngPpR/OhOJeHru0xh76immfXOPmnmbJ4QAM1Jwe//pcQvccNX1mD3rmbj2GU9D97EzkNXz6MC+0J/1ffCw+7uB/WZR9dNb2LzokrjlWT2PQa9fzjFxQYPQ7RhDcUi7ifrzP9Da2zmB4oHvjTsn9P5s4LywAs1CR/t854R9LujzwEQZASHjTxOOysP9l/VNNDgiwLs/LcNn29eCMRmH1LFLL75tx7jl8giPhMS7OSI8DQ6X6+14t6Ninpw7cCBj6PHxbh3f9mKq+m9NvL8hUX9HYku/rfPAi3vaf0MS9ncl1hwPnA52ueLiYtx+++144vEnUF1d3Zy7vUlkZ2fjtNNOw69+9StMnDgRkUjrPZScIAiCIAjir9PHgX77IAiCIAiCIAiCIAiCIAiCIAiCIAiCIAiCIAiCIAgCsVgMl112GZ588skW72vKlCkk1SaIfZCNGzcmLXPiiSdi1apVqKmpSVp2xowZuPzyy3H44Yc3ahwtKdVO1JQIZL2FSbXtSk2RanvL9w2pNgCkOenok7cf1pd/j3o3qvypri+RkakEay4YOBdwBQeDC9esl7JOl3FwuHDBpT9ZCJUIyeEKKQh1hSX+VQmwDByCyT6YkAW0sNmImxV6Hui2q6uq8fri19u0TNumrKwMH374IT788MO4dTk5ORgwYIB5DRwopdsDBg5Az1494ThOXB3G1L5QSeh6v2i5NhPB+auUx+YcYep/gUxp5j/HvIRV1S5jRmSM4Dqd0sqYlPCa+gJSqq3qu36JQX20Dkj0qw1jyDjuOGQcdxzc8nLULFmKmmXLULvyPcS2bk1QyYJzZBx1JLLPPRfZp58G1oTfoUqqS7zhyB0oc/1DktSZthjrl94vAp7FtlH4E4F1WjoP6F5tZQDjDHOen4P9eu6HnTsaFr0BwGf1dXiqshIX5uT4rplhV0BPEeC/mHvnrCfvdaE3mcFlAg4ACAYXwiyPQcBR1wevV/nF9fQJvnR8vXcZZFtC717BVCq+8JUFgI9q6vDUrgpEk/wMOvrUEeg7uA8K+hQgMycTeR3zZNJ4JIJImoNufbuZBHAp/Oe+pG+urp/63dFlwVRiuSfS5lZiuZZqGxG3SRj3pNye7JgpobdOH7fWMQYmvFmh/2WcSamF8M5pfa1whdq/at9wziFcV5YzAgU554WwE9aF38HhO60ZimuKkZ2WjXQno+GdvgfQXL/7lG3aiNduuRGAPocbaEYAwV79aoqguloYVYn8xtQyFn9eh7TNfC/m60vrXMIuYYz590+iPXX3jl2YW/XzSrUB4J6dO+FC4Lc5uWYbv4nV4/dlZSiOudgvEsER6em4ICcbPZyIKbPLdXFhaQk+qasz2/h+XS3u3LmjUf0PGzYM69evj1sufD8zCYIg2jZ33nlnylLtSCSC5cuXk1Sb2CvJyNjzf88liFTp2rUrtia5B/Pee++10mgIgiB2n8LCQtx///245pprdqsd13WxatUq9OzZEw899BAuv/zyZhohQSTmhx9+SCrVBoBx48a1wmiaDxPfSkSIIPXMM8/E7Gdm45KLL4mTosaqi1Fb+hWyuh2lb2LGC1ZVnyo8mUAkbMdigndaE5mJARlEEua+uYypmeCaFVGx2jPrdSVdDpYMWUZBdEwoPhrCoO8Ogwl/GTtOFRy6vVn+8JMVf7LuIqvxebFGL37obT+8saj4hUTtG2bf0dYPktX9cDDO0Xn4zcjuOQJFb9+IWE05gjz+6OM4dfw4FYPU2w0TY2ZWt8Jbae7PCyFw7533hUq1AaDghDuR3fOYBDsruCw+ZhhaVAAlH9wdsp6j28gHYe792/eMtUjbd7iFtU8T9x0u1baDO4kG24g/6kg1SGKNKf7h0g214cVCF3xYhktP6YIhfbMbMb59kx21O/BF8WfyYbxGVm3F86HjjDB/18HUucuZV0aevjqy6x0LO25py951PFtOXf9xZb71ic6VJPGzVAle89WCyspK3HvPvbj//vuxY0fjYjy7Q15eHgYMGIDS0lKcfPLJyM/PR15eHvLy8jB48GAMHz4c7dq1a7XxEARBEARBBCGxNkEQBEEQBEEQBEEQBEEQBEEQBEEQBEEQBEEQBEHs49TV1WHy5Ml4/vnnW6U/SsoliH2TkpKSpGUOPfRQXHbZZZg0aVLSskIIjB07Flu2bElZctWSUu1g8qQ/BZmFl1M5n2Zc6jNTYw1Ktf11tUZb15cvxtg+IdXWpPE09M3rh+/L1iEqokamLcWsXCZNqpdwORgT4IyBCQccAoJxQLjgUNJt5sJlKpVSQKq2Lbm2ztM1CblJ5NoandReXV2FxYtex7y587BgwYJGy7QZgAzGcFZ2NoZE0pHBgGzGUerGsNV1sTUW815uDLtct/l2dgNUVlZi7dq1WLt2bdy69PR07NdvPwwcMNBIt/sP7I8DDjgAffr0kUmnwkrDD8gHbEm5dm37ZNzxWaWBhHl7hV4Xf4bYibQ6+d+4ChiHEK43NjUZ9Njr3LqU9hPPz0f2xLOQPfEsAEBs2zZEv/4a0R9/QqykBKKiAnBdsKwsOF27INKvH9IOPQy8/e4loRZXb/ftCz3usFx0KSbw0ol1Oeb7DLN/TOJwA5eceI21vdwTOtjl0jPS8dwLz2HcmHHJr90A/r5zB07OykA37k+TCaohvM30etMuBteMQ2sPPBmvJ/n1fwakXJv7cvT9PwEAKdDWS10E5drqGs8ArqQU3lVd4Mu6eszaWYFYgm3P7ZSLc646G6POOhFOmuMlgpukcWYld1saawYpuFbLpOyaedJs7n02wm0l13YYB+cOoD9rqbZPuC2F3VzJuxnzS7e9tHUpw9bLBQAm5PnuT2qHeSCCYJ5MO07ODyHl2kreIQRTB9GTOAgAzPXmtS0FFkqmIYSLTRWbsF9uvz1aFtxcv/vEYjHM++2lqC4vN7Jr/cgE7pPme+earTG3XCo+wbU814Svvu7WYfIc4Nb1x3aouAAc1YN/tSd18etY7LNTlRT+lcGz1wVwS3kZ3qhO/tCX1uK+nbtwSFoGDo2k4Zq2nEA0AAAgAElEQVTyMiyvrTHjLa6L4aO6Wkyv2IVTs7JwVHo61kdjmFnZPA/v+PHHH7FgwQKMHz++WdojCIJobb744gvceuutKZd/6KGH0Ldv3xYcEUH8fBQUFGD79u0NlunSpUsrjYYgWpb9998/qVj722+/baXREARBNA9XX301li5dipdffnm324rFYrjiiisAUByfaHmmT5+eUrk9cS42Ra7961//Gscccwz69on//57MjnekINe2iwVKIe4Gq2+5/oz49cEqvrXC/OvdYNVCbiFjbTp2qiMeLPB4RbMOVlsw5X1LmTUQ1sB+tm/0+naYvnOtxqVvWOtghFqme2X6jjUL1tfbaS/z9ofpgzlgEMjpMwp9znoVPzxzbNxIP13zqTZmew/6tcatx6hjIt5CyTNPzMZd/3NX6F7oPOxGtBt4WsK95N8vNlaAVPcnvHIV37+K2tKv4lrJ6XsyIjnB/w/JVJzVDtpa7Ql7e+KDFfZDeT2ptl4ZDHTCN87GE3aOJCnu79gai3W+Bla5guH2f23Cv24a1MRx7jus2PQuXBWf9x6O7X+Qr1wW1GR7/+pIlf0frBgqmH+NCiyafiAgxd6qbJDgorAYfJMIaWPXrl2YPm067rvvPhQVFe1mB+Hk5+dj6NChGDBgAPr37+97dejQoUX6JAiCIAiCaC5IrE0QBEEQBEEQBEEQBEEQBEEQBEEQBEEQBEEQBEEQ+zBCCJx22mlYtGhRq/Q3cuRIHHjgga3SF0EQbQfXdVFTk1xIOHToUJx33nl49NFH8e677yYtv23bNvz2t79NKQn755NqJyinkuGCUm1dTiSqByiptloqrBoMyIrsO1JtTbqTjv3y98N3Zd8h5sZkOiTjRoTNwAHBwLiStQoGzqVs1ZPpcjC4KmlS1pUwuKLpcm0AqKqqwuuLXse85+dh4YKFqKysbNT2MQBHpmfgl1lZGJeZhQLHSVpHUyUEiizRdlFAvL01FsO2WAzRRo2ocdTV1eGbr7/BN19/E7cuMzMThYMLMbhwMAr3L8TgwYMxePBgDCwciOzsbFMuOKcFE/7ltqXVTSDbNpXNP4G2tYRVS7XlwZbHXgu/g01KYUFMxBBzY3B46scGAJyuXeF07YqMRtVqPMVV8bI0puXizBbgMiVA9pdD4LvQy/0tem2x+PXcakS3AdhJ8ZYkQHHs8cdi0vmT8Mz/PZN0G2MAppSU4o0uXeOuvWFqCMCTa9sC7RiCagVP9ivAoKXrLqQsOyjXZt4lHUyVceApGDwtt+xTioHlUgE5t13drwA2RGOYtiOxVHvoCb/Atfdeg+x2Wd72+va9lz6ul3OmR81NsjmzBNicMXDmmLKccTjMUWU5HK5k2+BSiC24J9XmloTbfleibX2N1f0JvUsD55Y8TS0pBxNKcKHOfyGsB1AwwPV+fsJVZRggXP0QCsvGrD64wlXte4JlYcYij3NdtA6bKzajZ/ueCY5A26Y5f/f5x59uQcWqVb4rpoCWX8tzJCjM1pcPB9b1xhJY80AnYecq02ePumbp80PrV1z4Zdy6lvB99zYoqMbQ/cQAvFhZhTX1dagSLgY5aTgxMxN37CzH1/Ut+VOyaVxUUtzgegFgQXU1FlRXN3vfEyZMwLp169CvX7/4fvVDJwiCINog0WgUJ5xwAtwUHz40evRoTJ06tYVHRRA/H6k8AK9Xr16tMBKCaHmOPfZYvP322w2WKSsrg+u6KT/AkSAIoi3wwgsvYOTIkXjnnXd2uy0hBK644grk5uam9PBbgmgqCxcuTFomOzsbAwYMaIXRND+J5Np1dXWYM2cO3nvvPVRXV6NTp0549dVXkZubi6+//jpBY4HfS5LItQGYB/02q1w7rlaYNTbQDpPxU68JJau1NNzmRrG+myvsxyXK9rw+9Z3hVGFx31QUF7472f6AGAD5IEg5CkueHSd/tqS+ZszcakdHxeSySLvu2G/SO1j/7PG+cZWVlmHzpk3o2bsXAAEhtPDbe7iv9H7LLWBWb//35P/hd1f9PnTr84dciPxDLvWNs2Gs42cJh71do/p1Yyj96N6Q6g66jQwu9/r2Hm5q7SN9cIWIn+sIxIbj7MX6Q3AuNpPUOGQ03ulhC8eD8Y2w88sfBwUYPvy2Ei+sLMGZR3dq7oHuNWzYsR4/lH/vPbAX3pxgJs7J1Gfv+OgH/QIA415kUq+DioMGz17vFPfO97h4uJJsm+Oq/2iEWe1bZYOH3vcg6uBUMd3HT96ysjI8/ODDeOCBB1BWVtbgfmsKJ5xwAiZOnIizzjoL3bt3b/b2CYIgCIIgWgsSaxMEQRAEQRAEQRAEQRAEQRAEQRAEQRAEQRAEQRDEPkxZWdluSbX79euHuXPnYtasWZg+fTrq6+sTlh0zZgxmz57d5L4Igthz+eabb5LLHSElJ4BMqu7SpUtKMu4ZM2bg8ssvx+GHH970ATZCLJlqU02Rass82XCpticF1ZJQqBxj16zLimQbYeq+RmYkC31y++D78u9lvqOQ+0wqXFU6s7Dksq5KfBQCDA6AmBK/ckC4cMHBVPqrFCs3Tq5dXVmF1xcvxvNz52HRwkW7JdM+NTMLXRoh07bJZgz9IhH0i4SnDmgpaakbw5aYi62xGNZH61HkxrA+GsP6aBQ/xqKoTeH8bQo1NTVY+5+1WPuftXHrevXuJUXb+0vZ9qDCQSgcXIjuPbp7CdwsbFzBEzrOhu0lYwstf1USViXrZQxS1MsAV8sItKCXqTJqjslzl6E2Votsno22hoBAcfV2I1CW6HRhtcyX8KuTzu195KUsGylDSF/2KSGb9Sffe/0LT9BtlkvpQDCPeNrjj2LJG0tQtLUo6bb+GI3i3l07cX373BDtQ3guva2LsEeg1Qqu9Q69Xsm1dYK8Tt92ISBUB67wts0N9KQfjGD3IczLu2Ztd6N4oHwXakLOP845/uuJP+Gwow811zpvg7XE2E4XhzmGWp4NJWgwomuVbK502GBcftZybWaJs6VsW25BUKqtpdtgABfcbJOeIExfNqHPPy+xXX+XHmU10ThTwnKVGC+Eb4uszYZQ13b5M1JPROGTdwu1szm42nfw2mPyu+kPDDtry5EZSUenrC5xx6Et05xS7aeffhrrH38MnbglIDBNyOOrm/ME2/EdmEu2NIH4VRJKDuLpEAL1mJKKBDaBIZFc297M4O9WMGOugYsby8rxQW0dotY+ewe1eKKyIm4bCMnAgQMRi4Ur/0muTRBEW2XixIkoLm74wQSa/Pz8lGRvBLEns3PnzqRl+vfv3wojIYiWJ5X7xkII1NTU+B70RhAE0dbhnGPZsmW4+OKLMXPmzN1uTwiByZMno76+HhdeeGEzjJAg4kkokbY4+OCDW2EkLUdQrr1gwQL87ne/w3fffde4dnhIbK/Z5NpAfIQEIev0ai/uAB3lUMFq+wGqwtyxZQCTjxX1C7blB6YD3eYuvYq9eCZpS7QN+CM1Dd37Dt6XtCIAzL4pHYiXCdWv3kZ1v1oIHUMLuzONwPi8tpn/7jcAhrT2PeFkdkCsxi/GfeKxJ3HbHbcBgoFzeRw55xCuUE+Y1Bpy9ahKIXDv3+7BnXf8b+geaNdvLDqP+BPgu3MPJLD4QkvNve+BIpaIvHrL+6jbsT6uTG7hRPD0XGt77XevJaHiNr5dKlhc/wml2iGyYivaFNi0cMm9PZ7kfwQSXiZejqw/WOcR04Ew+VBuETgp//bcRpx4cB46tif9X5B6tx7LfnpLxSsBfXy5FevmTMc4YZb71tsPFwYLxCJ1BNen3Q6c2boevLVxU9p7qDGDvjar79Y6jYB/bjOrbNhUXPuftXjyiSfx1FNPYdeuXY3ejw2Rk5ODTz75BP3794fTxL9DIQiCIAiCaGvQb9YEQRAEQRAEQRAEQRAEQRAEQRAEQRAEQRAEQRAEsQ+zefPmJtc96KCDsHjxYvTo0QNDhw7FDTfcgDvvvBMrV67ETz/9hPLycuTm5uL444/HNddcg5NOOqkZR04QxJ7E8uXLk5ZhjKFfv34AgHbt2uGJJ57A5MmTk9YTQmDcuHHYvHkzOG+CVLoRYsnw1V6BkFTjuDJxfTJPfimQqlRb+KTaAgKZkSw4bN9OesvNyEO3dt2wedcmMCZUurADAQHOGISrEisFh2AAdxnAOBhikOmVrvnEEANnDgBXybSTy7WrKyuxePHreHHei1i4YCGqq6obNX4G4Kj0DIzPysLYzCx0TZDEGCYHbioMgAOgM3fQmTs4OC0NQGZcf0UxKdneEItig3pfH5WvihaSbm/8aSM2/rQRS5cs9S1v164dCgcXonBwIQYXDsag/Qdh8ODB6D+wPzIzM+Nl28JKUtWnki0iZt4KxhmYywBXi5/Vu7YkQ6fRWnUYhxAuaqM1yE5re/Kl0uoS1MXqwW2psZ3Ua6UPe3tKJwv7k3596cXMkgmwoAYXaqKKuOXB7/75rI+MJzfgnGPBogU46hdHwXVdJGNGRQUmZGej0PGnyyTSRHjCB/8YXUu43JBc21VltQxYX7V1/rTuS2oU9FqmZNrCCH5dqy8BYJfr4t6yXdgZss35nfLw30//FfsV9k24H2yJtj0G2Enk3HvnSimu5dkqBR2cy3eHMTDmgDMGrt/BZV0hr7ZM2AnqABOenJsxuw8l7mb2jFOuCsb1lJLnHtPJ57KQJ5KQ4g2hjoMWJDBuJbAzT8nhCtW2q4Uennxb1tVHSM8K+XNAj6No11ZEeBryMvIT7vO2RHNKtd9++208dO1VGJvmxJ/PzL/E95lpbYct0bdfAlzJ3bVMXndtfzfuCUvSIgLl7XeflAACTn4+cg45GNmDByOjXz+k9+iJtK5dEMnLRzQ7C5WMYZ4S6O3YsQPbt2/Hxo0b8f333+PLL7/EmjVrsG7dupQeELMvIYTAtm3b0LVr14TrSa5NEERb4tlnn8XLL7+cUlnGGF5//XWkp6e38KgI4ucllQeADR48uBVGQhAtz/PPP5+0DGOMpNoEQeyxPPnkk9h///1x8803N8s9jIsuugh1dXW49NJLm2F0BOGxevVq1NXVJS13xhlntMJoWhZ9z3rFihU444wzEI1GG1Wfp+fCSfSwR/NgVL9gOyjXjg9/BBc29DlQh2nxtBXVCQ2M23d4dV3H+q4kzqY9/TBOL35i2tVPzDT9cPj6D903gfEYmbYXz/JvofrEuRKAe2pdLc0Vwq7B9Sit+qpTKx5j9kHggdiZHQ9E5eYVvmXTH5qOG26+Hjnt2smaaszM0Q+79aS7biyGG677A2Y9Pit08zO7HYmCUffJ7QG8nRH80eC7d8vsXRMn/zWVGUP1lg9D++1y7B3wH5s4A7HvXc9THRPybvQLucw3ThE/NVnwQDeGRHXDxuz/yw2zK6yYn78Y8xX3BQsD7ZdVxPCnpzfg0SsHNHYD9nqWb3wHFXW7pAyb2cJsK34NbtZ7cUdLsG1OY/u8tN89kbb+UwFfTNV3Qvii5yZ2mBDW4FerXf+iWCyGDz74AIsWLsLChQuxZs2aBvZS02jXrh1uu+02XHvttXTvkyAIgiCIvQ4SaxMEQRAEQRAEQRAEQRAEQRAEQRAEQRAEQRAEQRDEPsymTZuaVG/MmDH497//jY4dO5plffv2xbRp08z3iooKZGVlwUkgBiUIYt9h9erVScsExSWTJk3CtGnT8O677yatW1RUhCuuuMJ3DUqJRoglw1c3UqptJcgJocWrfml2sF6cVFuVd4WnZU3j6UjjaUk2Zt+gW0537KrbhR21O6QoVQs7hSNl2AA4hNJyyqRmzriS2nIw4cJlABdSs83hACyxXLuyohJvLF6Cl+a9hEWvLdotmfa4rEx04fbPTG/CBHMrm1OurceRaLpzAN0dB90dByOQ4VsnAJS6rpFua9n2j+pzaQoi5MZSUVGBj1d/jI9Xf+wfJ+fo07cPBg8ejML9pXh7UOEgDC4sRKeunaAsu9bYrWRymZkuzy8XllSbW8ndStwLBsaEFPWCQ6jZUxOtafZtbQ62Vm7x5cd70moWPpEsmbat2fbqQ8oObGu0seZqUbNaIQLrdXvCkxLodw5LSq3SkvUxOnDIAbj+D9fj7r/fnXR7BYCLiouxslt3I+T1jd0qZwutLfUBACnP9oTZieXaen+IwOi1XNtInSEl3Lp3vWe1SNuI2gHUCIH7yndhaywWt315HfNwz9y70L1Pd+vniT/Bm2lBhG/bmFnOjVidWwnoDIxJ9TVndvK5TEznvnXqO7OT16U4m5sE9xCpNtfCainV5kxrl60xM71v9ciVnFcIb865an6oA8yV2IJz5nkKYt7+Bzg4FxCubkueuy5zlQeBeTtQiUE4YxCMqz4dCAAbd22EwyNon94+7ri0JZpTqv3RRx/hrNNPx+SIJdWHdXisJn0vS7jNIM8dbr7LKyezrg+CeeefVqM4DOrc8g9b6/f1uWavdwGk5eQg7/jjkDfyROSOGIGsgQMb3Nx2SXYHAJSUlGD58uVYsmQJXn31Vaxfvz603Cm/PAW33/XfiEQi+PVp5+GbL79JofU9l8umXoaXXnwp4XqSaxME0VYoKirCRRddlHL5m2++GUceeWTLDYgg2gDLli1LqdxBBx3UwiMhiNZhwYIFSctkZGQkLUMQBNGWufHGG3HSSSfh7LPPxrp163a7valTp6JLly44/fTTm2F0BCF57LHHUip3ySWXtPBIWo/zzz+/8VLttGz0+uVziGQXNFxQ3zu379Vacu04j7bvCwsp4Fcre9hybV2SWbeSvXa81hJFzq07x+ZBucLErEw8QLUpGIuvCsCL1gRhgXLBRb6dFSinY7TC7w83cm39iFVfYEzV0ev0vwLeXXGY75m9T4gTa9fU1OAvf/wr7vnn3ephv15Vpu6HgwPVVdX4fxdeigWvhP9um9FxMHqcMh3cyYyP+YbslrgCcZ9gxU7kW135t3E1I9mdwSP6oc3BOcQCy/19mnvIJqym5zQLOT7Jxu7No6YTd9IE+rH/NsR7gGtoHfv8tFYxdVQBhsWflOO5d7fjnOMSSPT3QX4oX4cviz9XMUrAPquY+u6PQFkTQ+h5o+KhOn5p4qHcrGcMYFx+9y23evBiqLpz+9roxRzta4V/PNY63zUTvjKfffYZHn7wYbzwwgsoLS1t6q5LSHZ2Nk4++WRMmDABv/rVr9C5c+dm74MgCIIgCKItwP4ybaz5nWu/wZ3Qo0/uzzkegiAIgiAIgiAIYg/j6N63ISet2889DIIgCIIgCIIgCIIgCIIgCIIgCKKJzJw5ExdffHFKZfv3748LLrgAkydPxqBBg1p4ZARB7E2MHDkSb7/9doNl+vbtGycqrKioQJcuXVBTk1xYyxjD6tWrcfjhh4eujxNNNkIsGb66eaXaOk/UrueXagvPKWqk2nK726WlooXcd4i6UXxWvBb1sXolgPUSJrmRvVrLGTfSVweeNFYuBxiTUm6m1lVXVWHJoqV4ad5LeGPxG42WaXMAR2Vk4NTMTIzNyvLJtMOnZYJk5oTlm06iNOGmsst1sT4Ww4ZoFOuVbHtDNIqvo/UobwHpdiI6duqANZ+tQX6HDubc0+eXTtL35z1755zgMoFf6DIQ6hwEXCEg4EK4AjHXRff23RHhkVbbrlR4/YdF2Fa1FToNWEuTuZEjO+CMw1GfIzwCh3E4PIIIc+DwCBzugMNBhDtwmAPOHLmMO3DAwblux05SdsADfTLwkCRkKBGzJ9PWZWUhYdKXDz7gYKz7LjUpzOnZ2bg7v4M8hoF1wnoBgHdF9ZfRy11fueC7lKzb3/VnV30WQKCMVj54betlMQD3lu/ER7W1cduUkZWBe+bchUGHWL+H2z/bjBDdLPALjvV+hdzn0McLiJNsm2umJdJmADhzvPmjk9ABc03V11OurrPS9yCvr1z3puqrq6oSOsjlDFKSb4QK+okIDIDrygcmqC3Sc8Urp36WurK8PIfNF7jCld4PJs9lV8TMtSAmYhDCRUx4R9wVMcSEC1e9YiIKIQT65fdHuzYq125OqfYnn3yCk046CftVV2B8ThYAKC26clqY2QREVNNaoO3oY6mOlmOvU+8RVT/C4us4qpwnL5BlmO/lzQWeloaOo0ehy8SJ6DBmDHgLC/FWr16NZ555BrNnz8b27duRnZ2NL378DJE0ef3XMoVNmzbjH3//B9Z+/CnKy8sRiUTQqXMn1NbUonh7MY4acSQikQiysrOxs3wnhBDIy8/DlIsvwJRzLsS2bdtadDuag99c/Bs88fgTDZYhuTZBED83gwYNwnfffZdS2YMPPhhr165t4RERxM/PiBEjsGrVqqTlqqurkZmZmbQcQbRlli1bhhNPPDFpuRNPPBFvvfVWyw+IIAiiFXjnnXdw7bXX4osvvkBdXV2T28nJyUFpaSnS09ObcXTEvszAgQOTit/z8/NRVlbWSiNqWb744gsMGTKkUXVYJBO9Tp2D7J7Hp14pINeWi3wm30CgJCjXRrBA4Lvwl7PaFua7iCsrEtW3l4vg8gTjMEE8PWwRUjYEWwztu08ZEHyb5tUdaFtGbsl9/V16El9fdMaUD24Tg1u3ExvmnoJoxZa4oT738nM45ZST5UNFNSrEUVZWivPOmoxVK8P/f1xm96PQ8+QZ4BntETcZGoNPpC3i9tmm+eehavNKX5V2/Seg+0mPmDJ2eQlHPPFj5Ixbu8oSa4fMb2+QISuEfRwSxU0amm9hxy5s3gpr/gNe5E9/FipgJd+F9V2oKCIQQ2Ya8OKtB6KwZ1bYRu5T7Krbiee+moPaaK0nwzZ/1xH/cjgHh4pZg8t35qj4tgOHRRDhDrgd82Yy3s1NGUfFyLn6m5BArNv3IOL4WLcXJ/UecAzAxFvNJcT8K99ramow7/l5eHrW00n/jqop9OrVC+PHj8dpp52GkSNH0r0dgiAIgiD2ev46fRza1l9sEgRBEARBEARBEARBEARBEARBEARBEARBEARBEATRqmzdujWlcitXrsTw4cNJikUQRJPYsGFD0jJ9+vSJW9auXTs88cQTmDx5ctL6QgiMGzcOmzdvVlLOBvi5pdrWe1CqHVc/INXWmlah2shOy06yMfseER7Bfrn98FXJl+BcAOByNzOVvGg8qzIxWvldwQVHjAk4woULmebrMg4OFxWVNVi6eCnmvzAfbyx6AzXVyWXvNrZM+5SsLHRWMu3gVAxPAfaWBtcnSBluMnG59btJe85xMOc4OC0NCLRdIQTWR+vxXTSqXvVYVx/FD7Eo6pPJYRtJaUkZ3nzjTZx5zllmEJxxlcQMk9gqhBb1Qp6U+lIiACaYJ+NW0l8AnikZQHW0Gu3bkHC33q3H9qptJomcMS0v9oS0gNIEMCZz1AUAbutsvdLM+i73iTp/AF+yu2mbyf3WELot/caZJ9Q26xWLlizCAQMPQDQaTbrtL1VV4cysbIzIyAACcu3wc8g+vv7l3Kptrg2Q4l9XSRe0Y8BVtbkauxZsO8z4D8zU0spw76oOzNi5K1SqzTnHnx/5Lxxw2AFSKG3GH79lLPjO9Dcr0RvMyLSh5NcAg8OlwpjDk1/7lqkEdsakPFsIASY4uBZnm4cSeJJuxs1jDWR7jEOo1HMzSjX/dJ9yEQMTDC6kEBuCgevzU41ZwJNvm/+fwr2fsRzcyLO9c946jxkA4arzXqrdOWOICWES5QEpT2fgiCGKdWXfoV9+f+Rm5MUdp5+T5pRqr1q1CuPHj8fO8jIc1yFXVWe+Jpg6Szi884VBSdvhV4l4cmxh5NyA7xJrzildRwTKMGu5fk/r0AHdLroIPS6cgvSCgiQb2HwMHToUQ4cOxd///ne8uuBVHDriELAIh2v/bgeGbj26465/3mXq6XMQYEZO7v3/a+s6yxjeXf0uBvce3Grb1FRmPjkTvzj8F7jyyisTltE/WwmCIH4OrrrqqpSl2pmZmS0isiGItsiaNWuSlsnOzibxErFXcPvtt6dU7tZbb23hkRAEQbQexx9/PD755BMAQGlpKTZs2IA333wTs2fPTun3AE1lZSX69euHTZs2tdRQiX0I13XjHrAcxhFHHNHyg2klli1bFro8vcNgZHY+BLGaEqTl9kVWwRHI6nEMnMwO4Gk5aHTkTz1A1q6m78eJsKePWpEJSVAmjMB3FigHs44BEIwFmpAfmBFsM8S3b3ejgk1CiZx1wCVuG63umX8cSbHuw/pRjQbXm3HA75fWMQqrLAvWi7uT7S3j6bkoOOFebFowKW6I55x2Dt5Y9gaOGnEUXFfGLcAFNm3cjLN+eRa++vKr0E1r128cuo26H8xJC9m+BghKtH3r9D/+9mK15XHNpLXraX2zt1e3Yc+j8PHpuKuOY0LHaWWYPwE6OhEkleh58BglK2e1LQLrAvM+vj1951+oc8V/nlXXCUx98Bu8fNsQ5GbvuyrAqBvFwnULUButNbJqGcfUD/bVsRX9ko9zNTJra70Ws+t1+iGwXgyL+f7zYueAd7zsaKuKiNnXAnjXWV/0LBD70WsqKyvx/qr3sWL5Cqx4d0WL3IOMRCLIzs7GwoULMXzEcPOgZIIgCIIgiH2Fffe3aYIgCIIgCIIgCIIgCIIgCIIgCIIgCIIgCIIgCIIgUhITHnrooRgxYkQrjIYgiL2V4uLipGUGDw6XB06aNAmPPvooli9fnrSNoqIiXHnllXj00UcTF9pNr1+YVDuYVClCk08tqbYlzUYgf1JptM36oFRbCNdItTOcdDjMARFPfmYHdMzuhJKqYrhMgDNXimOFAGNKsgoOMAHuSsutAMCFALgDR7jYVVmFtxa/iYUvLcTSxW+ipqZpMu1xmZk4OVPKtM2csUTCgH9apiLXtuuEtbE7NDIVvcltt2MMB6Wl46C0dF/qfgzAJiXb/l6Jt9epz6Wu2+S+Fy1chLPOnajGYSdoQ52E6ntghzKz34UST3OAuUoo7OVKMwA19VVtSqy9addGCCF1zpqvqjYAACAASURBVCapVyWhm8RjwEoYZv6JpL8yS5KrBMielAHgJl/Zf1XUDehk43ipgx6Xff1EYJmXNd+zZ0/cdc9d+P11v09p+68oLcH73XogXTWXSK5t96uvv1qeLdcx869fqq1HphKqmZ4TTPnWtS7Cf1YJBrjCf667YHi+shJvJJD2/+Gu63H06KMh7A2xfrYYaa12QPjSvVVxLdIGPOm1nYQOrmS/spwRaqt6nKnkdXAwJdIWEJZsWyayc9U2Zw7ApEKbg0GAwdFJ7IwZUbbsVMRJteWmStG1cPWc8QvXGWM+ubaRFjD5sARXuKo8985hdf5LOYNrJA2cM3DhICpiykPizQh9rnCXIQaBb8u/Qd/cfuic1Tn0eLU2zSnVfvXVV3HeeeehsrISR2WmI5dzn7fCJw0w5wsz54ItyPYPQVg1mE95wcGMkIAJwGWAY10JHP8QEenYCX2uvBLdL7oITvbP94CRtLQ0nHH6GQCA6vpq7KgtR21Mi/HVHBWBnyNmu+Q5paeirdxgQqBjxw6YPms6pl40tbU3q9FcffXVuPfee7Fr1y6kp6cjIyMDBx98MP7whz/g2GOPBZDCHG1mSORNEAQgBWaPPPJIyuWfe+45dOzYsQVHRBBtg+Li4pTubxx11FGtMBqCaFlc18W7776btFy7du0wevToVhgRQRBE69OxY0d07NgRhx9+OK6//nrU1dUhMzMz5f+vvnnzZnTu3DmlOB9BNMSiRYsQi8WSljv33HNbYTStw0cffRS3LKPTQdjvnGXN31mIXFsuZgnOdztukUguHJQiq/K2PFp3yewW/AGhhgXb6qaw3YUOKPlkxYH4VcJoadgy5r3JG/6Bsgm+6y6FkIEdtYBxFWP0BqzerLq+fmTHQm1PVs+jkX/QJSj/7AkEOemEkzB6zGj87e6/4YAh++O9Fe/joskXYcvmLXFlASDvwAvR9djbQrajIcL/jsG/OKwthlhtadxSJ6fArE+tb385W0rsW2umZsBmnKwvE/dtyj1ia76lECn3PYg5bGwmDgVrPut4pNffhm21uOKRb/DU7w9Qsbl9jyXrX0dx9XZPgs1k3JEDJo6t44/ys4otqeUOk/FM/RBgHbfUMU4vRmrLua1z1DyYWL3s9XqdlmXrh1VbMPv8BwABbN26BbOemIWFC17DJ598ktLfZzaVCRMm4K6770JhYWGL9UEQBEEQBNHWIbE2QRAEQRAEQRAEQRAEQRAEQRAEQRAEQRAEQRAEQezDZKcgIvvhhx9aYSQEQezNVFZWJi0zdOjQhOsWLFiAgoKClMQ/06dPx9SpU3HYYYfFr0w1nzPhqjCptn95nFRbL29Iqm1yj4UlTVXrXbtdr3XGGDIiGSls0L5Lv7z+KK0uQUzEIASDYFKgzYS3PwEu96krpbhVVbVY9sYyLHp5Ed5+/e0myrTTMTYjGydnZaIzl3rRUImvzgsPyQdPJtcOK9PUFOFEpJYy3LxtM0iBap9IBL0jEYxEhlkOAKWuqyTbUra9LlqPddEofopGkUy5vXjxYkTro4hEZBqFFvLqzxCW5J55sgEGJVhmzBNpW1vBGINQluSK6kp0ynaVIPjn56edGwCTYgzoZGFPWOyAcSk91qnCWrgs/+cleAOWqNQSwTIwKRTQ31m80JSxkDbs9bbUwLfUk2trMfLlV16OZ595Fh99GC+kCFIhBC4vLcGTHTtBO5kTybW1MJvBkilbr5hV3ivrfReQcmzOhLmEC9WSN9+ZuZJrh7t+LamuwbMV4T8rL73hEkz49QRz3OR1wxJk+HL0w/ezViPrxG6uTBdMJ5ab48NNwjqHFmVby1QiOwQD4zJRHYyDC11XJ6lrSbd+oIBKeGfc22/MTlTn3jwS3lFgQn43KAG29Ch422r2h/ZvCKbmqWzL1eey0NvtCbOFUD8JGEcMrupPgDFupOVyTByMCzDhAjGG78vXoTpahd7t+4Qet9aiOaXa9913H2666SbEYjF0cByc0C7LFNHnNyDnvNag65cAwJkw1xP/OeQJpW21gO2D54A0ajMgCmBpdRVW1tTh2rz26MIdOABYejp6X3oZ+lx7LSLt285DDAAgKy0LWWlZqKyrRGlNKaKxqG/7tPjBCFcEAO7KfSeYOTeZusC6EDjj7NNx6423Yvu27c061j59+uDgQw5GeVk5vvr6K5QUl+x2m+vXr4/7Pn/+fHTq1AkrV67EoEGDdrsPgiCIxlBVVYXx48enLAu84IILMGHChBYeFUG0Dd56662Uyt15550tPBKCaHmeeeYZ1NXVJS03duzYVhgNQRBE2yA9PR2lpaXo3bs3KioqUqpTUlKC3r17Y+nSpSRsJJrMU089lbQMYwznn39+K4ymdQiTqDKe1nIdark2EBc3SPz/j5OJhO3lulE7mAYT6NT3Nk1UxNecsGrbwY0GhNjM6sceP7PKeoFzf1taYhyUaJu6iaJFzPdN1uFe/2pX6Ycmmr6F3Y4tgpYRJFmWm3Wdht2Mqk1vo65sHYIsXbIUww4fhoGDBuK7b7+LW6/peOSN6PSL3wbGbza+AVj4Z18zwWMul8VqyuNai7TrmaDNRMEJr23f3jYP9BUmvuNVsfdpitFwVafh+Z8q1nliDrOep3q+q9gSgrHk4HwPRhtlGyu/2Ikbn/wO9/6/fe9e+opN7+L78u9UXNL/EF8Tr9Tr1DJYD/z1ZNveQ6W5jn2quHWwrBcB9z7rOI59jTFxLSPOtq49zCtjEEDRtiLcd9d9mPHYjEb/rUljOf300/HHP/4RQ49I/LdWBEEQBEEQ+wpt4681CYIgCIIgCIIgCIIgCIIgCIIgCIIgCIIgCIIgCIL4WcjJyUlaZufOndi5c2crjIYgiL2RTZs2wXWTKW+Bo48+OuG63NxczJgxI6X+hBAYO3ZsfJ+p5Fg2Saqd2ph8bdhSbdWIkWrrDvR6puoJAaFen3/+OX5a91OKG7XvksbT0Lt9H7huFC5cuMJF1I3BRQyucBFz5XtFRQXmzn4eF0yYguGDhuO6S67DolcWpZzoyAEMy0jHbbn5WFbQHTM7dsG5OTnoxB0jzdX45ksgf1Yg/N1PwzOuuUXYLTnD7FTixH36S3XkHEekp+Oc7GzckpuLGR074c2uBfiiew8s7toVE7MT/16za1cFNm3caJJnvR4sAS9nPkusJxsOJHfrPGer/bfeeAvDDx6BmU/OTGn7W5qoW49NuzYBUMm+WogMSwsgPH2BSSxO9B/nXk2mZQSelIAFJq5OXDaJ7vG58dZ3KS2Ox3+11d8WLF6AzMzMlPbDu7U1WFhTrZ9VEDfn7DRobpb5BcAMgGMlV+uy9kuWkXOGg8Fhep1K5lbrHdWWfMkyq2vr8OCO8N+1z7jgdFx83cVwWAScOYjwCBz1HmGBl1rnveSyNB6Bwx1EnAgcHkGEq3VMLneYA4dzuc6uzyNwlEybMwcOd6Q0WzA4nINDLueMqXfuk2rL9XLeOZyrRHeAMQ4HHDDJ7bKOzFVnRnqvNcNhkyco1RZM/RRluo5cpqXa5iew+pmqy+u5BQa4EKZHW6wRTNiHkiAzAWzauRFfFn+OqFuffDK2AM0l1a6oqMCkyZNwww03IBaLwWHAWblZyNRHgHlukIDaxNtjtszEHD+vpHfeMLN37eF9HY3i/l278JviYpy+dRvu27ELq2prcfH2EmyLRpE7bBiOfPMt9L/11jYn1bbJSc9Br/a9kJeZCyHk7x6uEOrlQkDAhSv/tde5LoSIyfVCQKiyDz/+UOgDCYKkp6dj3PhxuP7G65GWFi7nGTlqJMoqyvDN999g3kvz8OayN7F562bUxWox78XnMX78ePTs1RP9B/THnH/PQdSNptR3Q5SUlGDw4MF45JFHdqsdgiCIxjJ69OiUHvAFAL169cKsWbNadkAE0Yb44IMPUio3fPjwFh4JQbQ89913X0rlbr/99hYeCUEQRNsiPz8fa9asaVSdjRs34oADDsBf/vKXlhkUsdezfPnypGUKCgpSvve/JxAmoneyOqFFo2++p/3Zi4OBmbAvicYVlCYn+u7d1Y9vl/vWe7UCslrfMisKw6xX2HIThQlbHnxUpAj0o8cVHLuuA3OTnDEOJrgXJ1CxMy/wZd/59o6FfrypicM5GSg48Z9gPBK/uxUJpdrMQdcT7kanX1wRsu/it6vhV2gHgfXys4jWQkTjY+dp5uGjwTpB/FFz/xRk/mLMe9CsF3YIRhUS9RPsMxHJ5n2iPmxpPAsU8+8z/8pA3FSvsYTNL64sxl+eiZet7818uOUDrCn6xIvDMSnIhvkOaIk2BwfnUrrtxS/VA3+ZjmPLmKU+X7kWcMMWb1vCbm5HIoPXAv0gYJg4syYu5s4YiouL8aeb/4QDBx2IB//5YItJtTnnOG/SeVi7di1eeOEFHHHEEWbUwf8IgiAIgiD2JRL/v6smUF5SDQGgQ6es5my2WaCxNQ0aW9OgsTWdtjw+GlvToLE1DRpb06CxNQ0aW9OgsTWNtjw2oG2Pry2PzY0JoAUfkkwQBEEQBEEQBEEQBEEQBEEQBEG0LPn5+SmVu+WWW/Dwww+38GgIgtgbeeedd1Iqd9BBBzW4/vzzz8e0adOwYsWKpG0VFRXhyiuvxKOPPppS3wBSNhLb6WfBKrZ8O84YqfJ0dbquEAnqQa6UZeTyWDSKVatWYf7Lr2LB/AXo0b1HSgnoBNCjfU9srPgJddFaCCakODcmUFNViRVLVmLp/KVY+eZ7qK2tbVS7HMCRGek4OSMbo7My0ZkrYSz8YuywNGr9WQiVOyugZLDx0yYZYeUb20YyghLV5sbeZ4n7DB+FrhthDGvronixKlyexxjD2WdPxPff/4BOnTojNzc3WMBrmwGIwch9dUqsEFLSK4RQSbcCrnTe46bf3YTZTz4DAJg1axYuueSSxuyCFuHHnT8i6kbBlcwYzEvu9SmilVSce0v8InErMZhzJmUBgG8iG2GyYNJTYM9mMyGZN/ETSAY84bdZBAbue+gAE/JhC0/MegKTfz05pX3xh/IyHFeQgfZMq9L9M8k+X2y5NswM8Na5ajmD9Kvrd67a1O8uGLiyjTMha2hlgKd0ZtgWi+F/y3cg7PETJ5xyPG6+8yZwh/vHLLzsbf1zwkgxBKxj5m2JJ82wjr5KTPcE8l5yOVPfub1MmZW5kmTLQ81NYruvrEpKZ4BMYFdj04nqUOeQXMfM/JRLBZial2DeOec7Xkz/LPXWSRk3Mz9gmdDbxcy+ksdLWAnwUvodc12YVjgHc10lz2YQQiXWu7IE5xyu64IzDgEX5bXl+HjrxxjUsRAdMjuEHMm2zfvvv48pU6bg22+/NctOys5CN8eR+9Q6QcxcUd+9ueLXkijNhhLNazG9uo5Alq0ULl6vqsGHNXXYGIuhPoEkXGRkoPhPt+K8665r5i1vORhj6JjVCTlpOdhWtQ31bj1810RTEOZcAPSVRZhLpQBw/Kjjce9D9+L3V/4+tK9IJIK7/3EXLr70YmjRxK1//hO2byvGli1bsK1oG0qKS3DGmWcgNy83tA0AmPCrCfjVr36lLiHeOB/45wO45uprdneX4KqrrsLMmTPx4Ycf7nZbBEEQybjrrruwatWqlMpGIhG888474DzsIS8EsXdyzz33JC2zN8kMiX2XmpoarF27Nmm5rl27Yv/992+FEREEQbQtBgwYgB07diAvLy/lOq7r4q9//SvGjRuHYcOGteDoiL2Nuro6bNmyJWm5hh7CvCcyZMiQuGWVPy6BcKNKqNxCkTcTL/CbYPWDKuW6uEoIf7RicD3gaxQ62KkDnjquJgM6Qt+z9wUDvS/M6lPE9Z0oktMQwTaC49aRnLAWmf+d6bHbglpvmY7HyGI6AsTgb9l3AKy/D2DI6HIICkY9jKK3rw0VVofBI1nodtI05PQ5Ef7jlSphxzAR/jKx2vLQUul5fa22U7m/IuA9bFfPn8Dw9FchrOll7ftUhu4F1VIYU1jlsAi2Wm/inYAnXg6rw6x5pFcxq54dVZERxqeWboHDgf86b0Ajx73n8dHWD/HBllUyRm3k1zLa5BhRNgdXMUjAjnKqb4xDS7M54+BKlK2F2nYZHUOJfwg3D8S35Hkt45FeTFUA0M/oNv8yoLS0DA/c9wAeffhRVFVWtdj+SktLw5QLp+CmG2/CwIEDW6wfgiAIgiCIPZVmFWt//3UJmAA6HNOrOZttFmhsTYPG1jRobE2nLY+PxtY0aGxNg8bWNGhsTYPG1jRobE2jLY8NaNvja8tjq6uLAfR3kwRBEARBEARBEARBEARBEARBEHsso0aNMnK4hnjkkUdw0UUX4cgjj2ylkREEsbewevXqpGUyMzNTElktXLgQBQUFqKlJnlw6ffp0TJ06FYcddljyQSbJp4wTX4dUSSTVFipRUicqi7jk4UB9JdWuqqzC0qVLMf/l+XhtwWsoKSkBIJP2Zs2clXybCAAy8XG/3H74suRz1FRW4b0lq/D2wmVY9eYq1NXWNaotDuCIjHSMzsjCKCXT1qmbtlgXSu4aTE0OpqPrnFufDzfQZ3hKdFMSpXefROnDzdU2QtrXfdrq5WApAaBOCPyhvDRh+0IIzJnzL8yZ8y9wzjFkyBAMP3o4hg0fhuEjhqNPvz6yfSXPZlxJtbVMW8llfd5XJf79/D+fGqk2AKxYsQLffvstBg0a1JRd0WysK//OJB8DWq8Mv0RZrdGuA8a9xGXvP7s2U9dqLUZmRn5sxAcuID3KXkKxTk5mYDLj2NqPLJAwz0IS4rVc21YanDnxTIwdOxaLFi1Kui/qhMCUkhK82KWLrB/ijQhqDkTgk0bLtQWE+gzzbuOYcjCCbRdalivruwDu2bETVSFC4UOGHoK/T/tfpKelQ6ifCzrx3ndtsa4feqHxxOvkcHizwKScG6GvLcKGSS73C7LVS4mxzXdrhnBdz/ynpdoq8V1JDzgYBFNyZebIo8q8RHhXqcvtOQVowYAw4g+mL7y2kwJMLWPggkEwtd9c7xri6jZgS9Dl3BeulmG4Uvgh4G2/7oMzKd7XW8k4XCFQ79bh0+3/Qbec7uifPwAR3qzpWqGIkHnjI8mPierqavz5z3/G/f+4H9Fo1Cw/MCMNQ7PSZRPaH2Ka836++WT8Zg0CLxE3jP+rqMTrVdWhMvkggwYNwty5c3HooYemULrtkRHJRM/2vbCtchsq6nap/WkJIgSHEDHvWgo9L+WM1SqH8y48DwXdCrBm9Ro4jgPH4XCcCPr07Y0zzz5L/T7h/ZxyIhF079ENPXp0l/1xda6qXzqMhF7heWD8D5AQQuD1xa832/5YvXo17rnnHtxwww3N1iZBEESQr776CrfcckvK5R988EH069evBUdEEG2HZ599NuWHQHXosOc9MIYggtx3331J414AcM4557TCaAiCINomubm5eO211zBu3LhG1Rs+fDiWLFmC0aNHt9DIiL2NOXPmJL+fCWDKlCmtMJrWI0ysDQDln81Ah0N+i8TRsWbCDmzpe722XDu+AvwRiLCoHRAfpwxERI10mJk4hoCAfDKrJ9/292PfS/buRsf3kSomUGLaY3HjtreJ+Rfp3aYfXutbz0PKAUL44xoqsGPKChHcZqBd/1ORWXAEyj7+B3Z8ObvBLXKyOqLH2JnI7Kr/9sGSU6c8lxIdQ5twqXSsJlyszdPbh/SfOEDBfDvO2gZhzR97NPoBv2aqpCjX1sNh/lMh0ahS23e6jDCNirjVOqJlrWB6++x5ac1PX12OJ1/fjMqaKP52USF4qtu6h/HephX4pGi1T6rNVExRx0Y44+DMkmdzxzwUmDNHvoOBqQcCm/gk92KWjhZtc9WWHaNhfqU20zJuLeTW1w7fd1k/Foth+TvL8e9n/43ZTzd87u4OjuPg6GOOxqnjTsXkyZPRq1fb84wQBEEQBEG0FVr+L7UIgiAIgiAIgiAIgiAIgiAIgiAIgiAIgiAIgiAIgmizdOrUKSW5ACCFtiTWJgiisXz22WdJy3Ts2DGltnJzczFjxgxccMEFScsKITBu3Dhs2rQpJWl3wnb8aY9Jy9gFfTJt+QHaa6gTJIX6DwLYvn07Xlu4EPNfeRVL3liCmup4gfgJJ5yA448/vsnbsy/SNacAv7vmd3h+9jzU19U3qi4HMDQ9HaOysjAyMxMdOJdCWLXellMmSiPXsJAygJkWvrkRbCd+7nlLUxdy7z6ppBU3V/vB1GJ/KSBceZ8c13Xx6aef4tNPP8WM6TMAAAXdCjBsxDAMHz4Mw48egUMOPQRp6WnQAlkGBlcakWEEskyKeF94/kVf+0IIPPbYY7j77rubMLrmYWftTmyv3Ca/MCv1V3/WsmUtDOZqLikZs0YLlLmRM6vkYy3lZpaSQCcVKwGz/iwg88X9zgGm9iXzJbXrOhJh/tV9CwiTQM4Zw3MvPIfe3Xtjx44dSffJZ/V1mFVRgYty2pkcdq8Xs6t87/qbLfUGEsu1tQTetcppHYQUEXtibBcML1RWYk1dvOC/V99eePjZB5HTLscItaUrQIsGvFH7f0bZO1ntS+HtW99cUAnjup6WQzAridwT/TIwIddzxgCVqG7a4ErKLbglbldSbaHKuLbM2xNugwkwdUV1pXrcXFX1gygYt0S/EHL+uAKMeyIEDi4F5MzU1jvIbIeAwPp16/H+yg9QWVmJ3r174bhRxyEtIx3ennHlXGMc3HXhciHF3Np54Kp9JADBGRBTcm24YODYXLEJ26qK0D9vAHq07xl3bJuL3ZVqf1/2HZZ+uRTfVH+NnPwc7CiW51AHh2N8+yx5PGErR7yGvfNEnp2CyTke/E3L1o3o1+vVNVhUVZ1k6yTjx4/Hs88+i9zc3JTKt1U44+jWrhvKazJQXLVd/c7H1DMGhHdNFkrGoAX2EHCVaIODYdQpozDqlFFG/AC1RghpmBcM4L4Lmv5pJV3x8oAwMEuubYqCeVIR5pdrf/rZp826P2688UZMmTIFXbt2bdZ2CYIgAPl7/vHHH5/yfc5Ro0bh8ssvb+FREUTboLS0FJMnT065/OGHH96CoyGI1uHxxx9PWoYxhj//+c+tMBqCIIi2y9ixY3HDDTfgnnvuaVS9k08+GXPnzsWZZ57ZQiMj9ibmzJmTtAznHBMmTGiF0bQeAwYMQP/+/fH999/7lhd/8De0H3A6Ijnd1ZIWjL5po7AVp9k9ubYIfA5ENO2nNXo3Hc19e2GPyZIJh7UfvDfdeAIiZF87dizKH1uRbyERI6ZjWuYPAaxhezEVofe3rs/sona7cnxpOQXo+IvrUPHDQsRqwh8inNXtCHQb8wgiOQXx4/LhPQa6YcKObVib3rJYbVn8WuYkqBcWfQtEErynxHoS8lCJNDf3q82wfXLtROdPWOQ+2H6iusHlIeWMM9067nFtBOozeY9emACXMG0Ixjz5NmP49ztF2L6jFg/+dgiyM5yQMe6ZxEQMb21Yim9Kv/I97JczLx7CuBJmQ8quOTzJtifiVvFq5pXlXMuytXyby/qBfnTcW1+b9EOifbFzdRzs+DgAfPqftXhuzlw8/+/nsWXLlhbbTxMnTsTZZ5+NMSeNQX5+vjUCgiAIgiAIIhEk1iYIgiAIgiAIgiAIgiAIgiAIgiAIgiAIgiAIgiCIPRQhBGKxGCIR/58Dbtq0CTfddBMqKipwzDHH4JhjjsHQoUORkZHhKxeLxXDxxRen3F+/fv2aZdwEQexbrF+/PmmZXr16pdze+eefj2nTpmHFihVJy27duhVXXXUVHnnkkcSFGsgtTSTVTiUd1ROgwpPx2omzSqq97rt1mP/KfMx/ZT7eW/leUgnYH//4xxR63zMQVVWo//xzRH/8Ce6uXQAA3r49nN69kT7kQLCcnGbph4Fh9NFjMOfJfzWq3u/zcnFCZiY6cSmA9WTanjxXSnWFJ5OFpwPWUmZ7ecL03UCBxoqxW1uurdtvCcLa99LLrZxpa+t2N524aGsRXnnxFbzy4isAgMzMTPziiF/gqBFH4uijj8Exxx2D7JxsIznWuK6L2U/MjmvvySefxF//+ldkZ2fv5siaxjelX6lPzPuPecndnlxb/weTkAwocbAWLes61ndZnplEZLkcJvHYIBBIRrYG6XMWsLj5qkXaNkwwI4RlAshIT8e8l57HSaNOTi4aBvC/O3dgbFYmuvGIdjqbIfj6iatpFMJmiVQTMHX+S9zgZsG7Xsj1Xgsbo1FM31UR15MTcXDXtL+jc+fOUhQN/bPIk3LDLAvHPiZGAqHkDTop3EsWZ2p7GLQcXXrWlWBbqPVKqG1qqsR0xrV4nHtJ71r8K5iX+M6k+FfPNaHmJJe6cSMvZ+q73gBmzUnzriTXnjKBmZ+pZt+YC4ZA1I1h6eKlmDF9BpYsXuKbK+kZ6Tj8iMMx4ugRGHb0UTh82C/Qvn07MFf4ZBeMMTBXWPvMEyELJe+W3znqonX4vOQzrN/xAwZ2KETXnOYVCO+OVHtzxSZ8sHkViqqKwLIZxl8yFqdMOQnLX1yBxU8sxun1UaTbcn3zzgLf9TzQy+SY9BVB735u1fm6vh7PhMz5MK6++mo88MAD/uvJHk5+ZgekOenYvGsjXCXD1nvVvroySLGGfLCBJ9hmQkiJu7UOEOY7B1fXIAEIDvkgAn2lSizX1tdaT/4B2HLt7t27Y8P6Dc26L7p165ay9JYgCKIxTJw4Edu3b0+pbF5eHl577bUWHhFBtB0WLFjQqPJ33HFHC42EIFqHoqIi/PDDD0nL9e/fH507d26FEREEQbRt7r77bnz88cd48803U67jui7OPfdcfPLJJzjooINacHTE3sCHH36YtEyfPn1260HJbRHOOe644w5MmjTJt9ytr8S6p4egcOo2MK7/1ieR4LcZSCDXBgL3m80QwiIdcYXgv2MMq45apsXJIYJt8/A/Bk+SHNq33WaQRELk4Hdzc9Tfrg7eA/5YSrAdMzavnO9z2Kw5awAAIABJREFUwN3txbeYL84QHn1iqCn6BFve+E1CqTaYg+6nzICT2dHUChee28ubMpeCx9W/LFZTHl/FSUf8/Ihvl5logd4vdixR6IBWyBiYVawhuXYI+riZLrVQvjFxh0TzXwcZ5QEWuj8dwNL35X31WFwbcq5w+PaL0MsZlq4pxZl3fITHrjkEfbpkNWLcbZOq+kos+n4hiiq3enHohFJtrj5zGRPhXryRgav4CVRMUom04cjlzIqDM13WU3VD17cfGg1m5qGJa6vx1VTXYN5zL+CxRx/Dp/9p3oeR2gw5aAiuufoaTJo86Wf7GwOCIAiCIIg9GRJrEwRBEARBEARBEARBEARBEARBEARBEARBEARBEMQeRDQaxaJFizBz5kzMnz8fOTk5eOaZZ3DqqaciGo3iwQcfxG233YaKCikte/nllwEAGRkZOOKII3DMMcdg9OjRGDVqFH7zm99g9ux4GWQiVq9ejSlTprTIdhEEsfdSVFSUtExhYWGj2ly4cCEKCgpQU1OTtOy0adNw2WWX4dDDDo1f2YSc0vg0VeFfGRDH6oRkoZJCXdfFxx9/jFdefgXzX56P/8/emQdGUeR7/FvVk5lcJCEJQRIQUFGXQ5RDAQHxwNvV3dWHF4oHuirq+nTd1V111X0erO/teqLireuxXoAHIngL3geKqCBHlHCGkPuYo+r90VXd1TM9mUlIAtHfB+PMdFdXVVdX90zml9+nly9fnnbbQ4cOxeTJk9ve6TSpvuZaRFevdl5nTp6M3GlndmwjUqJp4SI0PPoomt9fDESj/uUCAWSOG4ucM85A1hGHA9uZTD916lRcffXV2Lx5c1rlGYCjsrIQAENMApZKjtWp12ZaspkY611viCqRPBXczBmPXw+fbZIt7Uq5NtCpKf5JSZYO3tH72NzcjCXvL8GS95fgX7gduT1y8YfL/4AZf7gIGcEM57xevWo16pQU3qSqqgoPPfQQZsyY0cE9S0041oLV1asBU5xtiBIcMbBUScgqmVjDJHMmjp3U7KQOw1HrqkRj6ORluDoEM+HYSVo3PQPG/wGAcZb0BLFFsdLd0CMlsBdNnDgRp59+Oh5//PGUYxMDcPrWrVhU0tupM16u7aeB8PbeO/ssdV2QRuq7foyfp3p5FMDNNdUI+wiSr5t5LUYeMBKuTlsLBaTxfpK0g959cMbfnAeuHMI8nlqm7dWt60PtHmNAibONhHedmA7pJrBDKsmyMVe47pNKTnevj8Kp2xxj3X/GTcECIJX0F1KCMwYp9PjbMmH9vlxTU4t/P/YEZt/3AFb9sMp3rMItYXy0+CN8tPgj+xhxjr2H7I0xBx6AUWNGY/TYUSjqXQQIgDELDFEwATDOgZh94WbSHV8uAckYpOSob6nHpxs+Ro9gLgYU7IayHn0dUUB7aY9UW0qJtbVr8NWWpdhcv9HeT7hS/GCQ49ApB2PS8eNR9/y7qHn6bcjmcEKl5tHRggFpLLd/XEVz/JXjveaWlO8Z+ZaFP914I6666qoUJbsnORk56Je3K8prfkQkFoPFlQo7TnbPmDpChkSbQyKmzjEt6nCE+BIQEI603tb4c0gpgHbItQE4r4848gh8+MGHHT4W1157LW644YYOr5cgiF8uTz31FF588cW0yjLGsHDhQgSDwU7uFUHsPLz11ltpl+3Xrx/222+/TuwNQXQ+119/fVrlpk+f3sk9IQiC6D4sXLgQ++67L77+On1hZDQaxbBhw/Djjz+iX79+ndg7ojtTXV2NqqokwmCDQw45pAt60/WcfPLJeOihh7Bo0aKEdetfn4bSwx4AC2SqJZ0YeTPl2ropmLJhv6YNibCvPLm1aJ2PYBvwD3Do9Tpg6vTXr95k7fmhK/CTasc9Ap7vRxP6kCBwNsbG6Ld2RDOm4hVJ98H+/rVu1UvY9PalkLEW3z0IZPdCv9+9CiuzKEn78HlsA57D6jee7jLRvC1x82hTK+268ajE+eDTftJoulEiqVw72bmTTvS8tXne2mv3pRvvknFl/eaNuc6IujAGKfUy+9beAMN3PzXg2Os+xMyzB+PIUb199rF7sK7uJ7yx9nU0RpvAOHfOEx2T9Mi1wcE5d2ImtjRbybOZBc44LPWcKfE2Vz+WU07Ltt34pBZy29FvFcty5o8nOgoGhnU/VeCR2Y/gsYceS+t9rD0M3G0gJh00CaeediomHTzJlXwbJFybCIIgCIIgCF9IrE0QBEEQBEEQBEEQBEEQBEEQBEEQBEEQBEEQBEEQ3YSGhgaMHTvWk9BaXV2NY489Focddhg2bNiAZcuW+W7b0tKCxYsXY/HixZg5c2a72v/ss8/atR1BEL9s/KSz8Qwf7iO9boW8vDzcf//9acn+pZQ46qijsK5iHXgb5MymMJt5nknfMmZBj0wbQLilBe+88w7mzX0J8+bNw4b1G9Luh8nVnSnplRKNL86B2OYmxQYGDOjQJqLl5ai69DKEP/kkjcJRNL/7HprffQ/BkSNReOftCPTv3+62g8EgzjnnHNx8883OMg5gWDCIfUJBPF5X7ykvATxUV4/pPXIhwSAkACbBYQt9TYG2PSv8Jdr6NeCdPX7pjzrZ2plH8KbWpiPX7mr89rOz6m5tTzlj+EdBT/y5ehtirdQZYgwtqcS0PtTX1ePvf/s7nnz8Sfzr7n9i7IRxttSUc4weMworv/sB1dXVnm1uu+02nH/++cjIyGhze9vD91XfISZjjsBXjxmHFiFzJ0HZkbg6j9yVYsOWKTCuy6raPAJmAEaCrymI121ribeb2O5d7zzRAmXj8EjVbwnpnWBSyR7U8tkP3o+FCxdi48aNKcenPBrFbbW1uCIvz2nbT65tPrc1tY7uWV0F3OVaWyuUvFYvd/L64T2Pn6qvx7JwJKFvEw6dgFPPOgVaT+yRawMAk45zwhHxG44JZx+kTgSXnuPjHkOdLK73x17DwdUh1kdGC5JVMrs5V5hdDwezDy+g3mMZmPAmo+s5ZUt/4bSh3imd66qZrq67wLg7D6XQRgpXniCF9GwLAN8v/x733XsfnnriSTQ0NCaMc2sIIbD86+VY/vVyPHTvwwCA/rv1x+gxozFq3Ejsd8C+KOvfzx4HzsAlh2ACTNoaeME4wARYzO4nB0dtSy2+3vQVVlWtRJ8epeiTW4a8UF6b+gW0Xapd01KNldtWYmXV92iINNhj5lwHjKOrtsvICqHo9CNQcPgB2HLn82j64FtPte61xBVnm03ro8cBcEOvrWXzsST9HxrMwH7BIEaEMnH4Tf+Dweedn2ooujWZgSwMyB+A1dWrEBMxMDAIxsGZuj5LW3QvBABDsC2NYwVwcCkgzc+1EohJYcsnGLct2uZjG+TazqFiEtPOPBPXX3d9h4/DzTffjOnTp5N0iyCIDmHTpk2YNm1a2uX/9Kc/YfTo0Z3XIYLYCfn888/TLvvggw92Yk8Iomt49tlnU5bhnOOyyy7rgt4QBEF0Dzjn+PLLL3H22Wfj0UcfbdO2Q4YMwffff48+ffp0Uu+I7ky6ny9/rje8YIzh7rvvxrBhwxAOhz3r6te8ihWzS5Hb/wgEC3+FUNFghIqGIFS4Fzol9qfl2kCcY5q18v1zMukwkixL1Qc47TOjbtc/bdTplPVpwzfQmqxN41tuHVtwlrDEsjrQ4rTjJ0eOi1rqG4V6glzMM+RmRxkY6tcuxMY3LwKkf2Qzq8/+6HvsMwAPwHsMWhOam83IVld7OxbXUWYcKCew419RxUtT0Oeoh8ED2Ubf7L4mjq+uMy6Y6HbKb2Fct5PJtX3Qx9OJrem53pb4erJ5rgOM9thJT1m9//DObWlEGhnsOeKU1D/q+3wV55VSorYxhgvuXooTx5fiulP3Rm5W91EGxkQMH65fgq83fwXGpSvQNm846sQSVQybm8JtJcM2RdlGTFtLtrU0mzkSbua8ZrAc8bYZ4dI3j+Yq/sIYh5QSHy3+EA/MegCvzHsFQogOHY9hw4Zh/ITxGD9hPCaMn4DS0lLvpaQzrv0EQRAEQRC/ELrPp2SCIAiCIAiCIAiCIAiCIAiCIAiCIAiCIAiCIAiC+IXz2GOPeaTaGiklFi5c2Ontf/HFF4jFYrAsq9PbIoiOJKWIsJvAkiUE7sRUV1cjFmtNc2szbty4Ntc9depU3HvvvViyZEnKshs3bsTFMy7G3ffc7S5Mc1qYo54g0oZnpSP7BICa2hrMf3U+Xpr7EubPn5+WYDweC8CoUBAHh7IwuWdPTDr11DbXkS7hr772SLU7vP7PP0fl6WdA1NS0fdvPPsPmo45B8ROPIThiRLv7MH36dPzj1lvxq0AAYzODGB0KIZ9zWAAWNDZhc9xcfbaxEWf0yEXIEE0KlSBrwc3D1Y5KAQnLEcTqKaZlld4U3WTP9YZaVNvWq5dfGvCOVW9vH2b6sRYV+5UBgN9m56CQW7ho21Y0J7nuT87Mwtk5OfgsEsbn4Qi+CLdgYxrXKM3qVavx6yOPx++m/A5/n/l37LHnHnj5jVdQvnYN9h8yxlO2vLwcDzzwAC644IK0699ewrEwvq/6Xr3SumGVJKwkv65Ml4HpxGSdTOz82InEjDEw7TJm3BUrA0qOrJ0COtnZTUXW856ZJwRz38s8icHGcl2viSN81WKCuDoY53ht4WsYMXxEWgnO99fX4fjsLAwKZLht+si1zdf2Oa6XuVpobpSxwJSAW3qW6/okgB8iEdxX7xX5A0Befh5m3nkrOLNcUb8SaTv1SKmEuEguRDBlAs44GUXNY6iOvR5Jvd5uxt3KFGpDy38BJ6mfM7cGpgTpTLrrGaBE78z2/OqbTyhVgE5dd+UCcI63hHSE61qy7Qg31NhwxhCNxjD/5fmYdc8svPP2Ownjuz2Ury5H+epyPPfkcwCA4t7FGHnACOw3Zj/st/9+GLj3AHAOCCXJYNKWbluSA1IimJENMCAqYyivLcea6tXIDGShJKc3emX3QmFmESze+u9X6Ui1YzKGzY2bUFFXgZ9q12Jbs/uezsEAzrVrHTDnAJizDACCuxSi7/+cj7oFn6DyruchG5rhKDDUtNDvaRzu/JJwZelu/e4ZJZ2SLr/KyMANPQvAwTD4mmsx6Gcu1daEAiEMLNjNlmtLYYuzJcCYIbhW11977tsiCEgBAQbG7EdINd+c67aEUJJ3U6otpVDnYPpybU1ZvzKcO/1cPDD7gQ4dg1gshnPPPRcLFizo0HoJgvhlMnHixAQ5WTKGDh3qudkSQfxSKC8vT6vc0UcfjcmTJ3dybwiic1m2bBkqKytTltt3330RDAa7oEcEQRDdB845HnnkEcycORO9e/dOe7u6ujqMGDECFRUVbbrBLfHL4IUXXkhZJiMjA2PGjElZrruy55574pprrsE111zju76+fAFQ7n5PljvwGOxy0P/Byiru+M6Yd+1sl1wb8I9++JWNX24idVDCkGx7yzqqYuNvJFr9rtwT1HfFxEaLRtwirh5HqK3r8buWJfbRea77xRkgjbF0xMm6cvv716aKJdj4xvlJpdoFw85Dr3HXwrzta2rptCHdNscp4fB4okZJqpLeMYFEZq+hvkUb1y/Bmkf3xS6H3I2cgZPjajZl3dxYpGNcqSLY/lHu5HJtv/mRTqS8tXnrN48Tx9eJijBDRu5pmwOIGeOq1+kIJHOl79KIuCrZs5QCz75XgfeWbcb1pw/GESN3SbFPO551dT/hvZ/eRk1LjR3rU8JrN36tYo7MjhTa67hzs2jOLCXKVoJtMCdewjmDxSyveBuGTJsZMm1HxM2dWLheDhW/bGluwZz/zMEDsx7E8mXLO3QcQqEQzp1+Ls47/zwMHjwYAJyYdypItE0QBEEQBJE+JNYmCIIgCIIgCIIgCIIgCIIgCIIgCIIgCIIgCIIgiG6AEAJ33HHHDu1DY2Mj1q1bh/79++/QfhCEyc9Fmp0Oel+7k2B78eLFaZUbNWpUu+qfP38+SkpK0NLSkrLsvffei/N/fz722WeflGX9BdrexMmEMgxYt24d5s2dh3lz5+Gdd95BJBJJ2VY8WYxhQiiEQzOzcFAoE3mcQ0Ii75hjwHv0aHN9aSEl6jrxPSa6Zg0qT5sKUVvb7jpETQ0qT5uKkldfRmDgwHbVMXDgQPznmKNQ//FH4LD/mF5CQoBhfGYILzQ0evstJc6trMQjxcVOyqJWn5opzH7yZ296uanh9c6khPRbaSyTcY5cJEv93TnU2X7p9B2F3sNkac2aSZmZ+HdRL5xTVYlqH8Hyy02NqBQxPFpUjGk5dh0bYjF8Hm7Bp+EwvgyH8W0kglRq5uefeR5vvv4mbrz1Rvzu1N9hxXc/oKi4CFsrt3rK3XjjjTjjjDOQk5PTnt1uM99Ufo2YiIA74lyddK1lyExJjpkjJgbTY2vLjTl0gjFTIlZASlPB65b3vrbFK06CL9MJ0d5HEy119sM8Z/TrhDJMy5UlfjX4V/jjH/+IW2+9NeU4SQBTKyvxwS593FoZHLm2scgpD3jl2nAEtN56tbpWqHVOTj/sa8rfaqoR8/nscsM/rkdpWalKmJfQ/xgz5ryng3Fibc9guRcO8zODe8SU+FiLtw25NqR9vdJzgMWV08ud4wv3GHJzuY9UWzIJJhls7a/Qs9M4to71GZxxmDJ1d9fc1xLSrltKnHLSKXj1lVcTxrU1AgCibdrCpnJTJRbMex0L5r0OAMjpkYN9Ru+Dffcfjn1GD8OgfQaBZ1jgYAgFM+33GWlcVRjQHG3CmurVWF39g11HRi7yQ/noEeyBnGAusgLZyAyEEORBcOZKt2MihrAIoznahIZII+paalAdrkZV01ZUNVchJqNOI84xMN8iDCm9K9M2zmPjOpF/5BjkDh+E9X97AC0r1oGrivQ8d7eGUwc33o8870xMIsNnLINqPu1+wQUYdNFFbTsQ3ZzMQCYG5A/Aqm2rIGRMjb0AA3dEMgwSkjFwYZ//jDFwqY+RLeFgSjIhIdQ5KCDAwaUr12aMQ7RBrq3Rn0Puufdu7Lb7bvjLVX9J+rvXrrvuirfeeQt9y/oiNyc3rc/AK1eu3Bk+vhAE0c255JJLsGLFirTKZmZm4p133unkHhHEzocQAjVp3ORs0KBBeOmll7qgRwTRuVx33XVplbv88ss7uScEQRDdl5KSErz55puYPHlyWjfPBewb3F555ZW47bbbOrl3RHfjq6++Sllm0KBBXdCTHcvVV1+NdevW4b777ktZtn7NK/ix6lsMmLIYzOqkG4EwBs+dPZkbT/D/DjA+utmabNjvS7+4dcxnXVy1SeNCzlaJ/XRiID5/T+FZomILnrIsoVTcln7RSeZKrNX2tlOZJe4Lk4BkaNm8FOtfnwYZ8/n7BmahzyF3IHeP49UCU/DtEyPyCJ6NIHOyY2BKrRMbjyvujT+HioYgs2QEmjd/nrCliDZh/etno2DYeSgZFy+QN6TXjnBaP/jFuM35lCwinEyu7bdbzA3UqXkupbEgLfzmvK5QPUpHBe/pu3dLd98YmO3Plgwy3IDmLV8BIoJAXhkCPcoAcDBmC7XtfbDnwoaqCM6743OMH1KIv54yGL/ql5fmPnQdNS3V+HD9EqytWQOAgXPLOIvcm/fah8+OLmnRtY5TO8JsMFjcsqMi3IKlJdrMMiTZqiy3lISbGTJuHifYtv+Fw1Gs+OYbLP1sKR6850GsWb22w8chGAzinHPPwZV/uhJlfcv8pzIzn1LAhCAIgiAIYnsgsTZBEARBEARBEARBEARBEARBEARBEARBEARBEARBdANef/11fPfddzu0D//93/9NUm1ih9GhAu1085F2Ume3kyTYDfj4449TlgkGgwgG25cUnJeXh9mzZ+OMM85IWVZKiSOPOBLrKtY5sljfcj6pjfHLzTq/WfYN5s6di7lz5+LzzxITSdOhiHMcmpmJQ0NZGBsKIcQYBLxTMP+EE9pVdypkJILam25G02sLOqV+RKOouvAiX6k2C4WQfdJJyDx4EgJ9ywDGEFu/Hs3vvoeGZ/4D2dDgKS9qa1F10QyUzJsLBNr3p/CDf3ciPvr4I0gAMdjpyAwSx2dnY1FTE2qF9zhXRGO4qLIKs4oLwVUytFDJsBbcPFxAp8d6Jdp6OeLKtYqZb2tsl1quDSBF222lPVeaeNHw9hKfJu7rETZe7xsM4j/FJZi2dQvW+0g/PmxpwbGbN2FuSW9kAOjDLRydmY2jM7MBAA1SYmkkjCUtzZhdX5+0X9u2bcOM82bg+Weew8w7Z2Lpqi/x8Qcf45W5r+Ddt95DcUkRSstKsaL8e+w3eET7ByBN6sK1+GHbSiVbtXHeKxxZLnPlyIy7icXcTjhWBm6nnF2HkmU7CemmDNstr9cxI0GdceaWdxLwGZziGumtMtnEUZrZpMtvuOkGPPfCc1i1clXK8doqBK6s3obbCnr6aRA85yuDK9Tmap1w2rV3wCzHAFjQ13F33QP1DVgRSVQ5H/Xro/DbKb9VY2nvIWdMOS20RdqVGjsdi+903JiozHTPPulkdb2BKUaWWuabMAfsUtwQoXNnvSqjjne8aFu/lkw6c9AVktuvHQm5Fvuq92jOuPfzn1BlhFRzyK5ly5ZKLEjjPWzXQACn5uTghMws5HCOJinxVTiCzyMt+CzcgqXhCJrb8Xmzoa4BH7z5AT548wMAQCgUxIVXX4STzj4RgISA8F7AOQBhLxCSQUiBunAdaltqIKR9uwchbVmCkMJ5X4lBAFIoP4R9kkkm3dcM4Or2D1IJ0h0fib4WKFOyK7o3BPxw54Z96nIEykrQ/54rsfkfT6JuwYcAc2XyejvpHmXjuXFKq2PlahNcIlKiz3G/xtDr/tbmcf85kJ2Rg355u2JNzSowKcCVUAJSgkmupA/qmikZmGSQHOBSi/4ZOBOIScACh2D2Oih1ve3NbrtcW8P0dYEBV/zxckycOBGXX3Y5Vq9ZjUAggEAggNzcXFx++eWYdtY0Z7s1a9egb1nflPv/S7pBEkEQncO7776Lu+66K+3yTz/9NAoLCzuxRwSxc/L666+n9b47YsQIcJ78+zKC6C4sWJD698NQKISTTz65C3pDEATRfTn44IPx9ttvY8KECWlvc99995FYm/BQXl6O+lbiLJqjjz66C3qzY+GcY9asWSgrK8O1116bsny4ZjVqvnsSBUPOQqf90YKWawOeOI0rHk7YAN7CrUVX/MoD3uhL4lO7CrMzerNkEu144so5340b65zYmRmY8iN+vc++SbNOPW5G351+2zcebalagYr5p0FEvDFwuzxH6dFPIKfvBGcb/3GW3qdOEWbsJzOKpB2h9sGOReix3uXQO7Bu7m8QbdziW7r66/sBBpSMVXPc/JsWj4DcfBIfkYtvv5XoeIJc27dYKyv8ApR+87i113D2zY2byLiy6pFxQMbgyL5FGJUf/QN13z8HEW12qgv1GozCkRchs89+dlxGclWnuiGvZHj/m6046i/v4NC+63DZqRMwdOhQvx3vUmrDtfhi02dYUfU9nJvjAtCxKDcOBRVzVJJtzp2YIlfxai3V1nES/dq4TTQ4Y7CYBc44LFWOcxVbUTeDZtyuo66mDu+98T6+/GQpvvr8Kyz/ejki4dQ3CG0PGRkZOPOsM/HnP/8Z/Xbt58TOPXHXNC7rJNomCIIgCIJoGyTWJgiCIAiCIAiCIAiCIAiCIAiCIAiCIAiCIAiCIIhuwJw5c3ZY2yNGjMDdd9+NMWPG7LA+EL9sulyq3dWOt1YkosnQY7KzC7a/+uqrlGXy8/O3q42pU6fi3nvvxZIlS1KW3bhxIy695FLceeedKcuaI2senmg0isWLF2Pe3HmYM3cO1q5Z2+Y+A8DAQACTMzNxWGYWhmcEPamjpqxZQoL16IHcSQe1q50EhECsshLRlSvR8v5iNDz3PGLr13dM3T7UP/kUwl99nbA8MGgPFD/yMAIDBniWZwwZgszJk9Hjgt+j8qxzEFm2zLM+vPQrNDz9DHJOP61d/dn16GPw4dV/hlDCZS3CzeIMp+bm4t7auoRtVkQjuHRrFW4vKkRAMlhmDjYSU3r9U2vdpOP4cglzTfuLJSBZYt3J04d/fiRLGQf809g1uwcsPFdcgmlbK7EimpgUuzIaxaRNGzG/Vwl6cO7Jbc9mDGODIYwNhnBZj3y82dKE/6mpwQYfSTcAvPXG2zho1CRcdd2fMe38adj/wP1tGa4UEEJCQiIcCyNote8GAuny6cZPXGmqGjhTkgz1nDPuyFsZ7MRindDMGTcSlPUyqOfcqcOux9TnugnRWsCckLvPDFGzntjw9hO6NuZKnp1cc5VkzBlX8mXmOYm0sHnRG4swaLdBiEYTBdbxzGlsxElZ2RgTCjnOARaX16+bsCW27joOc+65s1Qv1/5kwBZsL4+E8XB94vWlqLgIt/zrFljMchLtpSN1gJLd2s9tWTJavQAkaAj0ODFXuc48JZntNZAqiT3uOLjHhun/VCI889Rlb+adC3bbrm7ZK9Xmqp9ekYV7fHnCfjqJ59w99hISLzz/AmJJzk8AmJiZidNycjA+GHKu+RJAFmM4IJSB/UMZkMhFREosj0TxRTiMzyNhLA2HUS1E0nr94BbH5ddfjt+d+VvEZAxCCEgJcD0xjEcmhTNZmFRSdiYhlMhYSDV+UkBKCYtxSMYhlahbGv/0wdDjK5n0mSf6GLqPzBl7V2jgHEV1TDJCIfS95mxU9u+DLbPn2NJn55gDDKYoHUhUMTIIPb/i2Gvf4RiZxmeynzMFmQXYJdoH6+sqIJgEZxJScNjTXIBLDskkuLoOM2HLNyRi4OCQkoFzICZtBYVQ13IA9nsCgPbItU1hg5Zr73/AaLy35D0Axvnoc1x36bNLWvuek5OzPUNHEMQvnMbGRhxzzDFpf1902mmn4fjjj+/kXhHEzsmoUaPSKvf114nf3RBEd+O1115DQ4OPpDCOiRMnkkieIAgiDcaPH48tW7agrKwM4XB2SktcAAAgAElEQVQ4Zfn6+npUVFSgrKysC3pHdAfuu+++tMr9/ve/7+Se7BwwxnDNNddgzz33xJ///GesXbu21fJNGz5QYu3WImLb3SlVtfTGXJLKtVUBzxfQyWTafstaW+//0ulnyu8AWlmvYxjSeeHTt2Trkqx3+qPiHTLhS3nVbwEGhkhtOSpePQmxlm2J3eMB9DthHkK99onbD5/nOm5kBqqdaHR8ZDXJmKQay7jvfXUcItCjDLue+Do2v/8X1K9+1XfT6q9no2i/i2Fl9UzShbZGu+Mj8nFr4+XadkAicX+kG3j3zm+/ev2i08n+CsBoW4+UDrxJHT1xojfO9/VSRrDxjT+gofythH1q2bIcG167CFllB6DnyN8jWLi72k7/jZC93xIMTz56Px6+5SIcfvjhuPjii3HUUUd1+e86FfXrsLxyGdbWrvVIxj3xQrWUOzEpI+asIlOccSeWzcBgcQtaqm0xDq4k2pyr17Dc8oyBMwsMdqzbUvWt/GYlnnzgKbz87MtoaWnp1HHoVdILp5x6Ci6acREGDBhg77FfLCXeuw4kxlp+KX8MQhAEQRAE0YGQWJsgCIIgCIIgCIIgCIIgCIIgCIIgCIIgCIIgCIIgugE7Qjp18cUXY9SoUTjttNNgWVaXt08QO4Sulmqbbfrl56XadCcXbK9evTplmdLS0u1uZ/78+SgpKUkrGe6ee+7B9OnTsc8++ySsk0kOQENDAxa+vhBz583FKy+/gq1bt7a5jwzAfsEgDlMy7d2sgKc1U90Z34vcSQeBZWS0uU2T5jfewNYLZ0A2NgJtFIW2FxmNou6ORGEmLypCr2eehtW7d9JtrdJS9HryCWw6/EjENm70rKu9407knDwFCLT9z+GzevVC4fDhqPr8czu31u0tDsnKxPJwBO82NydstywSwelbKnF/UREKLG4LUJ0t40/jRIk2jLKI29bv7G1/rqR3yx2dc9mOy5pDsu30PrWWtg8w9LY4/lNcjOlVVfgknHht2ByLYdKmTXi5Vy/0sQIJdejnB4eyMLZXJv5VV4PHk8iZGhsbcc2frsULz72IG2fegOEjhzsJ0hLApoZN6JvX1yMq7UhWbluByqYtbqI004JbLcOGk3hsS3XVcyXItkXbrhjbXscdTa5ObLalztKRKHPmHgtTtKslzm7CdHwOvgQDdxLY1aJEX4F5cnlWuZJmcxsOjrKyMtx22234wx/+kNbYnV+1FZ/2KUWGborZkmO/t2ZTmp14JJlaLj3baZfy/9XWwk/9/I87ZqKkpASAVEnwrhDZkWorTOF2svcr9yi6/Xf+5yRvu+XcHWXGcuP/TEuY3Tmk23Hni9uiMx+0XB3SEXS7Um3v6DmfYbTU25GBw9iOJcwH/Rnopbkv+Y7FaTm5ODMnG/0s973Ce+2WnuMcYAzDghkYGszA6chGDMDqaBRftETwZTiMLyJhbG5F4B0KhXDLvbfg4KMPQkwKcFhKoM0QM/ut9ke4I2gvUdJjxjikFPa4CQapRPNSvWMJNalcTYbaD6kt3YAU3rljSgv0o2ceKJmBe85yZzst1u897Thk9irC+lsfgYzGErwbjOn9Aixnmd13C0D8p5iCggL83zP/QSAzM+mY/lLok1uK+nAdqltqICEgYYv2mWTqMikhpX3MuDpmnNnzymK2uFzPJs44hBDO+8H2yLXVEgCuXFufnFpW4khLDDZs2JDWfk+YOGHHf1AhCKLbMnnyZNTX16dVtrS0FI899lgn94ggdl6Ki4uRlZWFpqamVstVVFR0UY8IovO46aab0ip37bXXdnJPCIIgfj4UFxfjrbfewoEHHphW+QULFuDss8/u5F4R3YVXX/UX75pkZ2dj991374Le7DxMmTIFJ554IlatWoVly5Zh2bJluO666xLKiUj8773bE3VLgSmu1t/PpyXXTtYvv+hdsoBQsm3TW+wvxU6yoW8RhuR9S1K/HhfWilRbbcsYR7RhA9a98l+INm7xaZ6j7Jh/G1LtJONjxowSZNpx/TWPW3umTSvb88x87HLYXWhYPR8bFl3ku23lxzej98RbjS+W3fiWZ5/cWo3lrUXO05Brg5lfaBv7wfyH11N/ssEy25Y+5dzgInMihX79dk4u1P3wsq9U26Sp4iM0VXyE3N0OR8F+Z8PK7Q0deWQAhIigZdNySCmxYMECLFiwAGVlZXjouQex/74HoCCzoNX6t4eqpq1YU7MaP2xbibqwfWNhR5odfyNfN3roxBCdm/vCFWM7z81HboGDuVJtxmHBlWxbWqTNLHDGYDEOERN4e8E7eGr2U/j0g886bQwA+z3s1yf8GqeeegoOPexQBAJuNIyZcU/9GDf/4uMrTtyO4iYEQRAEQRBthsTaBEEQBEEQBEEQBEEQBEEQBEEQBEEQBEEQBEEQBNENyM/P79L2Fi9ejHHjxnVpmwThR/JkzXaQKvloR0i1/dr3yzNNtelOKthev359yjIdkSydl5eH2bNn44wzzkhZVkqJI488EuvWrXMltD5s3rwZL730MubOnYtFixah2Ue2nIogYzgwFMLkzEwcmpmJYm55cpKdPsU9l85zOxU29+CD29x2PDIShUxTPNZRNC9chJiPXLHg2r+2KtXW8KIi5F93LaouuNCzPFZRgaZFbyDryCPa1a++hxyKys8/g3lR0DPhovweiEJiSXOiiHlDLIaTtmzBbYU9sW8w6OizzRzcJKm0rmBWCyrhPdXj06M9r6Wb67tzneHpkSz9vDXacznW0mOTPM7xWFERLt22Da83J0rE6qTA4Vs24+niYgzJCCaKYtVPFmO4Ki8fv8nKwbW11VgWDvv24YtPvsCxBx+HfUcOx+HHHoEjjj0cA3YfgHCsGZWNleiV3asde9Y61S3V+GbL14Yg101Q1lJnDg5bdu0mNOsfgIFzruTa6v8q95xz7pHtgtllHK0y049wEuMdTa+S8XoEzk4StTErBMAs5hUm6zJx74ee9zgnOT1eqc5w4cUX4oknn8CnH3+acvzqpcR5W7fikaIisxIwdcL5zQm3j+4y6bNcr/skHManPnPmpFNPwjHHH2Nf66UtNtbXCjD1HpAgStD1tiazMF6pznmStpUgQ8J2PrgJ7fA+M2TbzDi+znPjmLrbMqM+CW5x5XBoXaptyrWZBCRzR5KDQ6obQjiCbaOao485Gm+9mSgfGBiwsKtxEwvvddo7fvHXbO0Z3i0QwEArgBNysiAksEHEsDQcxlfhMJaGI1gbjQKwpdq3P3Y7xh88DjEpYDEgBqHOgUSthUDMPp8kACkgJQOEAGOAgLQl6s5r9T5jOxlgWep9RInYpTqWYNLdwYSPN+6HTEeJzozneuwdbbMWGyjpPuNgDCg8ZgIysrJQ/re7gaiEqUuHOm6OgJ5xSGl3RQDgcaKA2bNnY8DAgQnH7ZfKwILd8fWWpYiKqPpcoeTXUl2PuJovzgjbxyrGOCwpAAYIaY92glwbElwKmHJtaZwRDAAkc8677ZVrXzLjkrT2eerpU+0n3fUDDkEQO4z//d//xZIlS9Iqa1kW3n333VZ/9yeIXwI33ngjrrjiilbL1NbWej5DEER3QwiBDz/8MGW5vLw8jB8/vgt6RBAE8fPh6aefTrss3aybMPnuu+9Slhk6dGgX9GTnw7Is7Lnnnthzzz3x29/+Flu3bsUdd9zhKcO4302Xk4l/O4B4uTbc7+79/2bDL2LiJ8luTZydSrKdbLtk26dL/DZ+EZ8k9acl1Xa/W401b8W6V6YgUveTbz/6TJ6N7NID1fexPmPpu0h6F+h+JQy39BnSdOePEd+Le80YQ+7AozFgyjtY+8xBCVs2lL9hBM7UfnE3AuXti/7OO1nkHHHL/dd7v6dm/nJtY9tEcbxelzri776GbxnPzYHtAI4RT7Hrrvn2KZ999Kd+9etoWPsmeux9AvL3ORU8lAcwoLniM8iYN/64fsN6NGTX44P1i5HBMlCUXYSirGL0zOyJ3GAPb4y2DdS21GBL02ZsqN+Aivp1aIg0OLtufo/g3iNYj6V7E2Ydo+Ywbu4Krm7QrG4DzWypNlc3fuZKnO1ItZmSaut/XD1nDHXb6jDnyXl49uFnsWn9pnbtZ7rsf8D+OPa4Y3HhjAuRm5sDr1DdoLXLY9xU7qwbdBMEQRAEQfxSILE2QRAEQRAEQRAEQRAEQRAEQRAEQRAEQRAEQRAEQXQDCgoKuqytwsJCDB8+vMvaI4guIVUOUifln7YLM2dPv0530zix3Y6mpqYmZZl99tmnQ9qaOnUqZs2ahQ8++CBl2Y0bN+KSSy/BXXfe5SyTkFi5ciXmzZ2HuXPnYMmSD9olds/nHIeEMnFYZiYmZGYiV4tSZZJ81rjXfi3mHHhgm/uxM9D44pyEZVafPsg+4YS068g+9hjU3rIrouU/eut+4cV2i7X7jJ+Iz2+b6SSwStjST0DCAsOleT0QlRIftySKcJulxIytVegbsPD73B44MCsL2fAK0e1jLJMmP5rlWiVJbnDracNIWLOz+SqTpdBLn+WtbdPacnNtiDHcXViI62qq8WRDQ0KpFilx4pYtuKewEAeFsnzqcVvYKyOAJ4uK8e+GBtxeV4vmJNeILz9bii8/W4qZ18/E7nvuhmtuuQbjJo1DKBBCXjAvaY/bSkusBR+uX4KYEqVqtPzYFblLWEqIrSXatkDbTkLW23DGwbkWbGuhLnPFukb95jNTz6vFx/Z2hjjZ2cKoRUmbtcVYp1cnzA+uyjjuZeZKHeAv135twWvo26dvWjdFeLelGS81NeG4rCz3/FKTS4upk6XKm3PQ3FNDN4z762t92/37rTfa0mhIuz2dUu/k+zMw26QLKSW4m42e9P2JmR3SC5jRO+fiESdVBnOT2tVCU6ity9nHVx9b7gyEnfTO9IYA4Mwtdyy8VyJm7I/zWrptS2mLqSGN62mcd0FKiXPOOxuzZs3C6h9We8e3pgYTQyHsagXUNV5XIROOndk7ezoyxCAdwbr2H+zCOUrUzTIEgG1C4hspMPzum7DXoeMREwKWBGIALMcxIZQC2XK7zgAmJYTaIQkJZgFS2lJjIQUYZxCSgUmm5giDMGQZes7YMmTpfNYwx8Yzzrpd6GF2JejcEBrAs46Dc/2ag1sMhZPHgsUEfrp+FiAkuGpUgMGCVkbY+2ee70FjrKdOnYoTTzwRhEuABzAwf3d8t3U5OJMAt8XkkklwxiGF7R2RkIDkkNx+zYQEmH0lUVptaLm2FvMzKSEYPHJt56ILLfqQHSLX/umnn/Diiy+m3t9AwHsjr53twwpBEDstK1aswJVXXpl2+dtvv71DbuZFEN2dpqbEG03FI6VEfX098vI67ndWguhKHnzwQUQikZTljjvuuC7oDUEQxM+LdMXalmXhlFNO6eTeEN2FL774Ai0tiTexjeeENsQMf85s2bIlYVnd6pfs7/JY/M1v2vFHBOmiv082Bdvq+//kcfP4SEkqkXaydaloLcKejGT1t9ZufBTIbFKJoD3D5FOXtL9TFZFaVLx6KsLbVvq20/ug/0WPgUfAiQ+ZbTvNu0EqN94SJ9b2SKzNBclJFndNVsITG1TtZOTtitzdjkH96lc8ZUWkzt3enFNGjMqttTVZdfzYtkGuLVR5T4xE9V2yJPO6PV9UG/3x3LVXx7Xc42fGQGMNbRM/SxFF7fLnULfiVeQPm4LsXcdhy9s3JpTbe/he6JGXi5gQiMgI1tevR0XdOghIMMmQHcxBbjAHWVYWglYIGVYGAjwAqLhcVEQRjoXRHGtCQ6QBtS21qGmpRiQWMQ+9uqmzOQw6diudGLF5U2bzmRN/dm7wCiXJVrFscHBux6UsHbc2pdqOZNuCjEl88dEXuPumWVj17aq03nfaSygUwpRTpuCCiy7A8H2HGzEwN+7mDgdz4uXma3imIwVFCIIgCIIgOhISaxMEQRAEQRAEQRAEQRAEQRAEQRAEQRAEQRAEQRBEN6C9Yu2CggJ8//33uOSSS/DMM8+ktc2MGTOQk5PTrvYIoqNoj9C49Qo7trpOx8wVbGNu7M4i125ubk5LZnLAAQd0WJuvvfYaSkpK0kqYm3XPLJx7zrloaWnB3HlzMXfOXHz77bftarfMsnB4ZhYOy8zE/sEgAsyb0grAyamMlwcnf26rDAOlpQj269eufnmaz85GoH//pOtj69dDpnG80kVGImh+++2E5dnH/xoItOHP2DlH9gknoPb2OzyLm99+GzISAcvIaHPfSkaOAA+GEAvb84TBdfYK2PLay/PzcWt1DT4PJ8q1AWBdNIa/VlfDqq7BtQX5ONIU8hqPgDdH0hRu+0t53W20yBXwr6s745dW35bLdLJx8KsXACwAN+QXoIRb+FddouQ4BuD3VVW4oaAAJ2XlqLrcmsxjZAE4PScHh2SGcH1NDZakuN6sWrEaf/vj9Zi/5GVsrF8Pq4eFnIzt/5wVFVF8WLEEzdEmWFwJjM3rvyNPtlOQoRKUObgtQea2OFsnH3NmuZpdxu31jDvL7P13Rct2Lr8tdPUXNKsuqD4xJXllzEgs9p4cdkJ2sh1OdsBh1GdQkFeARx55BCeffHKqoQQA/LF6Gw4KhZDHXdF4W+Ta5nJplHi1qREf+Ej6/3L9X1BUVKTGyN0PfY2QTqVKrO1m3cf1IBHHsWEkbMf3Wifvu4nt6iMHS5Rp677p+QRpCpjVerWNZNKYJ2pOQjkKjAH0JJLripw5YG/jioHtWSik8Iqj1UUyGAzihr/fgNNPPj1hLM6rqsLTxcXIMyTf8ddew9nudEUAYNIWWWvXgx4H89qQb3Ecd/M1yD10EgQELK5cDcK+rtgiZOa0JGHZ4y0YJBNaHwDBhJpjEowJ27MglW+B2eMqIcGkvg2EdM8XqcTaeo46nU2csdqz7ib4M2esdTFzOZiS8Ust2bfP915HTQTqG7Hutkec8xowzgdpi7YZs8fDAmCpJvr06YM77vC+pxM2BZkFKMouRmXjFkghwZi6AYiUjmTfPhcBLiTA7WMn9O9NTIBLV65tl7efM3AljRfqui1tv7Z94kNIW8YNJXIHa59ce9xYQ5bdCkOGDElc+HP5kEMQRKchhMDEiRMhhEhdGMCkSZNw0UUXdXKvCGLnRwiBG264IWU5zjlJtYluTbq/Z1x//fWd3BOCIIifH+ncpAMA9t13XwSDwdQFiV8E999/f1rlpk+f3sk96R7st99+eOqppxKW162agx57/DbJVsmiYh2AFhDDbSK1XFsXbu2PG1L94UOyLwjb++VheyTJZnueoATUl+j2y6RDb39fKiJNqHjtDDRv+cq3VK+x1yB/7/8y2jDjDwwSZkxEOt/TSo+gGk6MILEXbcf/iHnj2vF/0ZA36IQEsbaMhZ04ho5J2UENczxZ3OFJJwpnLksh1+aqPfcLbVW1Xh7ffrL64/uV4rXU383H30jY/IsECTAroeXHn3sUS7/8Gvf+617U19f7dQ4y2ojqLx5G9RcP+64feeAocGbZ/nfnFGZgUkAwgfpwLepaalT8S9gzS0p1Y1ep4g32uOnYg4RU0msdO01yPtpBMScWbN40V79244POLZ6d2CRXN4l2Zdo6rm0LtjlcqXb5ynIseG4hXn/xdWzZmHhjgo6krKwM038/HWefexaKiovdfVNTyO+m0fY+GrHQuALxse1kN2wnCIIgCIIg0if+llQEQRAEQRAEQRAEQRAEQRAEQRAEQRAEQRAEQRAEQeyEtFesffDBB6OkpARPP/00Pv74Y/Tp0ydlOzNmzGhXWwTRUXS4VHs7kR34rx2Nuz9tyKWSUu7wcfz444/TKjduXHoCvnTIy8vDfffdl1ZZKSVGjx6NsWPH4pabb2mzVHtwRgYu65GHV3qV4P3eu+C6/HyMC4WQESfVlsaLVIfQL+01e+SINvUrGZkTJ2CXJe8n/ckYOrRD2tFEvvoKsqEhYXnooIPaXFdo0qSEZbKhAeEvvmxP18AzgigcOsyRmAp4TzUJiQADri7Ixwk52a3WFYPEddXVeKGh0VMH4IpwPXPB53mrJMmJ96uzO5POfmxPOqm+hF7cowf+XtDTN5FCArimuhp31dcm9Ci+bQag1Arg3sIi/E9BT+Tz1lMz1q5ai2cefxYAQ0XdT6gP+ydDp0tERPBhxRLUtFTbolvJlezYTjg2hdkMHJwzJ/kYTDrJydwRZ6t/nIMxS613arIF245Qm8Fdy2HKmN0kYresFnoDSt7rOgFcibPOXTcE006uNdNJ2MzZxm/C+CUcn3jSiTjy6CPTGtOwlJi6davumvtoeJ/95gE31sXLmZulxJ31dQlt5eXlYfrvz1XHSCWLMz1WXI2lo0K2945p0blOJk/+o8vo+WCmrzOpx9dNVueMwdL1O3PI2FL3SYuVmZYxG0nwMlGq7Qif4XNM4x6Ztpg7B9ee0/aP8h4Yoy3h+hAAhuOP/zXGjh2TMNZro1GM2bgRDdK+0uv98tMemNdV7QQwxfJmWV1P4cXnIe/XR9mSAMnU+WaL6S3GYcFS56NljzG3xy/ALVhMCQA4h8Us58cuG4DFOSxugXPLfmQWLB6ApbeFakOXZ5baRgkGVF3cXO6UVeXV9pxZtpjAad9t14JuT71W5fpMOQ69Tz3O9kSY8z/uzU6LG3KUvPuf//wn8vPzE44VYTMwfzdwxhGVMcREFDERg4CAkAJRGYWQAkKqZSKGmFCvpbTXqbL6tZQCwvhdREsxHDmGkmZIwJbX688uapk2tsf/LuP8miHd8s8//zw2rN+Q1n7eeuut/r8byQ76IQjiZ8mUKVOwadOmtMrm5+dj/vz5ndwjgtj5EUKgtLQ0rRvfZWVldUGPCKJzqK+vxzfffJOyXJ8+fbD77rt3QY8IgiB+mdx99907ugvETsSiRYtSlikoKEBxcXEX9Gbn5ze/+Y2vmL52xbMptvSPnoloE1q2Lt++TsXfyFsacZ20+uMXWUlnXWvl/epv7ac9dfsInp3YlopR+H4HaX85ycAgRRgbFp2Lpg0f+bZYOOJS9Bx+flxb0g18SGnEJ/R3s8aXn4b8OP4L0eRfkab/BStzfrzbeWIpOq4VCCW2JKKINm91vz8GjIi80f+EnqYbVW89Uu78nYwnXuWP/3z2mQOtvo4TdztrEss6sT+WGFvOzM7GH668BO8tfQ9nX3AWAhltuFk5gGAoiKOnHOXcUJkzCwHmyqg5jPiPUYarmJaOO9mxK7tcfAzSAjdiRf4/TnnOVVtuPIwzjgCzYIF7ljn9cOJhZszM7nv1lmo8+8BzOPfI6Tjj0Gn496x/d6pUe9z4cXj86cfxzYpl+OOVV7Qq1TaPdUIs24iNe147i0mqTRAEQRAE0RGQWJsgCIIgCIIgCIIgCIIgCIIgCIIgCIIgCIIgCIIgugFtFWsPGTIEDz30EJ566iln2ejRo/Hpp59i9OjRAIBgMIjevXtjr732wgEHHIAjjjgCr776Knr16tWhfSeItpBUBt1ReZFt6QvaKcPurDrjE67S2WQHyrU/+OCDlGUCgQDy8vI6tN0zzzwTY8eOTatsLBZLu14LwLhQCNfnF2Bx7z54tVcJLu3RA0MyMjySzmQjrryECTl0/umh7izJHDYs7T7uTCSTXgf3Hd7muoL7DAN8xMXhTz9tc12a4n2H2xJJwHmMqUf9wxhwVm4u/lSQWgD6dGN9qy7HZCm/0ue5p0y7T+HEJOqdjSS5o2mTziVRqmRWk5Ozs3FPYSFCSRL/76qrw19qqhNS85M9/3VWFub0KsF/ZeegRyuC7QdufwBMSkgh8FNNObY2VrbS8+TUh+uw+Kf3UN1SBcZ1wrEWZ6sfJfB1EpKlLUy2yyn5shYlG6+1KNl+ban1cOvWMmwYj6Zq2FgH2OcQM+3UkOCcwzOKngPEUotRWdwj3IRjv8TjF55/IW2J79eRMB6qb0hsRrrP/WYNiyuv9/C2uhqUR6MJ5c+fcT7y8wpUj40Ec8QfA2O5+WOIt/1+PHPBqMsRaXO7Tou7Im6AIVGY7Z0ntvzaq+pmjAOMQUIqsbRbRo9IQjJ53KMU0pZy62XgkMIW/7rbSsNfod4lHVE3YAUs3HnvXejRo4fvsT2lcis2CJFUxaCnnIAtgubMvP4yTzmuXvc46nD0vPAsW6StBPZMycAtQxpgca5E9lo0ELDlA1pc7UiuXVGAxZXImrkibWe5KeGGEhsoGUKABRwRdkCJDbTE2zKFCdyWdAd4ABYPKLm6kixwV16QsI0SJjC1bwMuOxv5Y+0bgDiic31ctGSDMUQBbIwJHHzwwZgyZYrvMSJsAjyA/vkDIAyhdszzPKoetURbS7VdubZ9ltg6baEOjH4NuAJtAX0jHkNuYr7Wcm11mfeVazM4J8vVV12d1j727t0bkw+frNrcGT+hEASxM/Lss8/iueeeS6ssYwyvvfYaMjMzO7lXBLFzI4TAyJEj0xbSd+SN7wiiq7n11lvT+h781FNP7YLeEARB/PzIzm79BqQAcOyxx+KAAw7ogt4Q3QEhBNasWZOy3MiRI7ugN92DPfbYA+PHj09YHq5dm8bWxnfYIoLqbx7Gmn+PxNr/TMDGty5BrGk7xLNuoEc1AEew3Xp/kkXWkpVN9w8gOur7xGTtxtdvf+fvipBZks+dWoTNABnDxrcuQcOPb/q2nD/kDBTv/0eogbR/EqrUImsl2ZawYzAyPjZniqvNavyE2f57b0q09Wtv1CTuNXNvyiglkJG7q+9+/vjMIW5fpFDP4vriEYMne4x/Hr8shVzb05aCOV96q5ep5l8689OIFDKW+DourukX07RvjsvRq1cxrrv5Orz5ySIcf9LxabRt78N///0y7DqgX4LcWt/EVUustejavJmqG4NSMS0t2XZiSjpe5L2xqyvnNuv0EXIb7WpptyPONvrhxkztcpFwFG/OfRt/PuMqnHjAf+GeG2dh5fIf0hqT9pCbm4vTzzwdiz9ejM8KpmQAACAASURBVNfeeA2/+e0JyMjISDxPpfvgJ9WOj4d6wp0p5xtBEARBEATRHtp2WxqCIAiCIAiCIAiCIAiCIAiCIAiCIAiCIAiCIAiCIHYI6Yq1DzvsMFxxxRU4/PDDfZMxSktLsXjxYsRiMRLMEDsdO1ICHU9nS950/X4Jc2ls3LbiUu6Q5KylS5emLNPRUm3Na6+9hpKSErS0tGxXPdmMYVJmJg7PzMLBoUzkO9Jc/4PAkCTFM35FEvyKZA4enG53dyoi336bsMzq3Ru8HcecZWYi0L8/onFJ+JFvvml3/woHD4GABJcMgklwI00Y0Ocog4DEgaEQZhUX4sZtNVifRMZeyt0/zdf1xB9297VM69w3/KSeBQnLf0Gkcyp5U8m96GWHZmbh0SIL51VtRa0QCeWeb2zExpjAA4WFHmFyvMxbvy7iDFfn5+GPeT3wSTiCC6u2JvbL4mDcUp0T2Ni4EbXhWpT2KEPICqXYK1uEWl67Fj9UrUBURMEZdxLXhZIfuwJoZidfq8Rtxm0ZMxwpM7fzuMFUzr6SL2vxMoxljCtZgJYzK9myKquTw5nj1na1y6ZU2UwRT0gm9sh43WWM+yQfpzgB4s+tYDCIOXPm4JBDDknrc8bNtdU4OiuEUstIt9GSZWYntesue9v1zr3FLc14sqEhof6ysjJc/IcZdnnGlLhW759RmW6EueU87anCenHC27w72HY5YYqrdQK/IcFmernRF8a8xwN6zui5xpyd5px7BORav+sr1TYlH1JCTUd7neTOvjLGlFwbjjxCSyvcz1EApH2t3vtXe+Pxpx7H747/XcKNM36IRnBKZSUeKirEgEDAudkFpO3EcM5v9Vqq/dW1cDBEDUFFcPfd0fvWawDGEZNCHSNm3wNCcAgIWz6txQxcuH4IJZ0QkLDAwDx7I8HAISHAuV0PB4eQAlwCQsuRVR1SSkghzUOhB8U7D4y54BwFFnf8nXPXLsslBzhga9iVdF19DmKw7PlgMex5y5+w9L8uQWzTZueYCucKADQIgQdq6rE8FsXn//wniNTsktMH6+p+QlOkEVIf65gE55aSN9izBAKwOCAkAFhgTEBIDsaE/flG2pJ4AdjHE8J2wEhmy+yd2ccAac9ZacpEuD7/peciI43PMXqVlBI//fhTWvt35ZVXel6b9REEQfixefNmnH766WmXv+KKKzBmzJhO7BFBdA+mTZuGL7/0v+mZH3fddVcn9oYgOpfHHnssZRnGGP761792QW8IgiB+fhQUFGDz5s2tlmlqauqi3hDdgUWLFqV1c2O6CZ+Xm2++OUFQH972PaSIgPGM1jeWEnWr56Hyo/9BuGaVs7jmu3+jbvVLKN7/KvQcNh3tjjAyHSjR7fnHLuI2QmJkDcYyv/LJSBb5S4d09zk+qgsjCMMByKT7a36/WfnZP1H3w1zfcrm7/xq9x99kNKWCEk7zDHBukijjAs7xY+COb+Jthk3pdCvRVb/9cb4LjmtLfTft3UYikFeGzJL90Lz5C081sZZqbPngRvQa+1e4gTZAMh0LgbFcB8Ti+6/309yX+P1kSdaZfyejxtL8rlvPaRUkSj2fTZL/FYDzWgUUmUw8OpACkboffevlKu7EOUf/gQPwr9n/h3NmnIOZf5uJ999637c3mVmZuOnev2PcYePUjTX1LjJIyQHEzGgdBCQYA4SQ9iHV/9R4SRVnEqYQXcrEqZpkZHScyYkRM2+0WMcjOfRNf40bDsO+qW/lhkq89PjLeOXpV1FXXeff2HbCGMOgvQZh5KgRGDl6JEaMGomhw4YiMxiCczNpvUcMRt/h2R+zvoTHuKkZ/3dbFBshCIIgCILoOHjqIgRBEARBEARBEARBEARBEARBEARBEARBEARBEARB7GjSFWsvXLgQRxxxRKsS3YyMDJJqEzsNUkrnJynp5FCmyHGTbfzXVXRVH3aEtHzlypUpy/Tu3btT2s7Ly8OsWbPatW0xt3Bqdg4eKSzGl7uUYlbPIvwmK9uQaicikzzqF1rQmWy7hG2MZaFBg9rQ+52HyKrVCcusvn3bXV+g/66JbfywyqdkehTsMchz+dApyiLuR6/vZwVwZUF+0voGBzM8lyL3UfrPCyReupKepUnygZPVm6zGrr8KtE5H9McvHT8R/7Ujg0E8XVyMXSzLd/3ilmacULkFEZ9aEtP/7SUBxjAmFMQJWdkJ9a3/qcK+FhgTrz5cj+8qv0V5zVrUhmt9r/1N0SaU16zB4or38MO2lXayM4dHfM0ZA5dm4jFzJNgcSqbNuJJn25JcC/ZrDrW9em4xLdC298pebstZHV02cxOfuWvlBaQ0yujcdDfhXYt7HYmvIYX2TRxuza2g8959tnMSmxUTJk7A6WekJ2OMAThl61anGac54zzUzfvNLAagVghcVVPtW/+sB2ahIL9AHSPmJIlzY0ztY6SOi7GM62Nm/Fjc/jGXMcaN48/BJByhuqdGXT/X2xhp4Eq0DjVnna30MeTM2GfnYMB1OrvJ5YB7vG0Zu3fAGNTnFKnKQAt7XZG1/V4qIWTM6CPcBH81Vw47/DDcfvftvmO/ORbDeVu3oVIIt12m3wPc46ul2+Zl11TAsMwQdrlzJlhWFgCo42efO4AS2XPuGTOLWep4BWDBgsUsWIzb5RgD5xYCVgCWOqYBFoDFVTlwZ/sAD6htVVlmIWDZ5Ti31Db2cotb4Maj3b5l90GX4xyMc1gsAA5LXRfc/uk+6LoZVFlul+PcQig/D7+69U8At5TgmTl+jY2xGG6ursaySBgnn3wyhg8f7ntsiEQG5u+OmBQQUiAmYxAQiIkohBQQMgYBCYEYYsJ+JmUMQtrP7W3M3yqE+zuXOlmElJBSKJeIeoR0HrVoxNnCOR+9j3oVY0AkEkE6XHrZpQnLuvL3L4Iguh8TJ05EOBxOq+zgwYMxc+bMTu4RQez8rFixAk888UTa5ceMGYM999yzE3tEEJ1HRUUFfvzRT0rnZdCgQWnH2QiCIAgvxcXFKcts2bKlC3pCdBcefvjhlGUYY5g6dWoX9Kb7MGjQIN+/82ne+Emr2zVWvIvy5w/D+tfP9ki1NSJci83vX4VI3brt66Ab+LGRMOIGSTdCYkSltShLqx1o50866IiAsY2UsO8Myt2XSXqliTZuxrYv/W9alNN3EkoPu8enTTPi634D6y7WUQwZV0o421mcITuTo0c2Q04mELAASLWNFCrwoX+E++OJlkujvEj8Oxy9Lbz9AYDC/Wb47nP11w+i7oc53vL6u2Zpf3cdv/9e0ommtx4xl86dc4390JjS7ZTEzyW/137z3JAzq1cNP77h28KAgf3VDZDNeKGFYcOH4NHnH8YjLzyMwcMHI68gD4tXvI9L/3IJehb1xINzZ+Ogww9yY0+Mg6t4Emc6xqRiSNxyY8JOXMky4kp2vIvD2M7Y1o1DcTt+pWLLzo/ZBlOxJHBwFvD0wRvHcvta/n05brr4ZkydcCaevveZDpdq9yzsib0H740nnn0cqzb8gA8+X4K7Z9+Dc847FyNGjkBmKD2pdjIhtikTj59X8duQVJsgCIIgCKJjCezoDhAEQRAEQRAEQRAEQRAEQRAEQRAEQRAEQRAEQRAEkZp0E/5ra2uRl5fXyb0hiC4klVQ7DTpK1La99bQ1McpsryOSqrSgsvXk1o6joqIiZZmBAwd2WvtnnXUW7r//fnz44YdplR+WkYEb83ti32AQHGkKj9PByMdMVqf3uXTLZmQguB0y6h1JzEdoY5X0and9vFdJYhvl5e2uL3+33R2hNpMMwvXCQsBNY9apwS1S4pbqGv++AZisBKumjNXHhe2LWS5+Gy2UZX6FuzHbc06ZKea6rkTRdevt2XVIDAoE8ExxL5y1dStWRxOFoN9HIjhs8ya8UtwLuUqu75fSHU+/QGKqRlm/vmBSAoyDQQuobYtvVVMVKhsrASaRwYOwmIWYjKAx0oSmaLOSnpoKb8tj6DYTss08XcYYmNTt2LJfAEroa0tytYjZFgJ7pcyMK7kyjGXMlQVDSZa5kSQstTxZ75/nGdzkY+YmH9vJ8973OlPyDAkwnpiAnDAZ4usAc8btwQcexMIFC7Fx40afI+alPBrFrbW1+FNenvdc1i4FpoZfEd+t62ursTkWQzwXXnwhJh0yydk/CekeL2nssymUNvc1Tcyx1rJz3aYxOeznHM46pkbMTfSPSwCPH1smoeXUkLZrW1fPpb3ers44hojzbjjHXp9f0nMMnRuDeE5yCT3zBIz1EpBMYupZUxFuCeOKy66AEAIm62NRXFq1DY8WFcGCMYWSeBf0e4LeZwGJoj9eitCggXbfuAWIGDiAmGQIcI6YkBAQAOfgStggpYDFLQgpAW6ftXrgGGcQSlIhuD23JBPOuSsZB4eSIEsJzrldv+CwTw/jFg5x3gb7GLnCCOe5NI8DM8TnUCPLwSx1/eDMnu9cSxxcqTlXEv6e+w1Fv3NPxk/3Pem8b66IRPBATT2ahIRlWbjuuutApE9RVhFyg7moa6kD57bwhHNuD65zrxcLjAlbaK4nK1fTgOnPMwwCDJACnHF7DjKp5hnUVVKd+9ofomQi9jJ1HdXXPcYSztO2QLIkgiDaymWXXYbvv/8+rbKhUAjvvfdeJ/eIILoH06ZNS/sme8FgEK+88kon94ggOo90f9e44IILOrknBEEQP19KS0tTlqmqquqCnhDdhXfffTdlmZKSEroZfBw9e/bEqFGj8MknXpF2w09vIKt0XNLtNr17BcLVP6Ssv3H9+8jf65Tt7qe+0aqD9MZjWtkQaQV6EuiYv/XwJ0lEVwLOl60wYhVGf5lP37ctvQcy1pLQSmbvESg79jFdGZwv8516jb8Q0HEVpkXWqo4Qxz4DghiyaxB79MnArr0ysEuhheIeFrJCiTcIbwpLVNVFsXFbFD9uCeOH9WEs/6kFX61pQn2TMPYzbjjih8bTZ2OZEQPK7j8BPQadgLqVcxL6sfGtKxDsuRdCRXvDCUw57ervm+GOhxmQ8zZovI7/frr16LyU6ua/us/6bpGAMZ+ZinO2Nt/ij7nfa8Bvzup4D6RA9TeJN8LabY/d0L9/fwgplFybAxCAZBDgYAyYMGk8xk4cg9Wr1qCwsBDT/zAd0y46E9yynBvT6sAdEwJCx2ThxoylCgZJyVVsikEwO24gpFTxOgnJjJt3Ortj38DTjJfG73liPNGIC8O+6a/ulRlz3lC+AY/98wm8/dLbaX+f0RYGDxuM6RdOx29OOgHZWdnQNzjWNxpmzBvVdmKkzFjC3P3xjWvH/9EH4l57xqt9MRaCIAiCIAgiOSTWJgiCIAiCIAiCIAiCIAiCIAiCIAiCIAiCIAiCIIhuQG5uri1Ri5PDxZOfn49oNArLsrqoZwTRfrYrISrNTXcWqbZZR3uSpNLeNo3cUydxsJPZtm1byjJDhgzp1D7Mnz8fu+yyC1paEhNY41kWiSCbswSpdiL+a+OHvq0zxi9vNVBa6jWQdhdiMcS2bElYzAsL212lVdgzYZmoq4NsaADLyWlzfdklJeChEERLi05Thla6urpincor8XB9HTb6iHIBYHZxEfoFAgm5kn4pv+YSr8I2Bcz7mPZ2OyGdlf5uCnD1a/fYJj9D+1gczxQX4fyqKnweDifUuykWw8FbNmNucTH6WHYKhl87WrorARwYCuLOOm89P679EWvXlGPAbgNgqrU5s/6fvfOOk7K4//hn5tmr3HEH3FEUQQVFsESNBRN/okms2BV7QwFLbLGbZi/RxGhM0CT2HmM3KioWwGggBqPEig1BQbgDDo7rO/P7Y8ozT9nd5/ZuzwO+b17L7j7PPPPMM0/Z5/a73/dAIg0OBiElWjqaIaRAWgpImYbHOAQzn5kSEp5KqgYgJMBZSidB62Rmo75l+viyScEKDi3INgnD0LJc7n/CKGGunySstds28dpPeNY9wJwEY0CJj53EacbMPNf4679ljMffE7gHujHeh5OOM+eo2zISSkj70ssvYdvvbZvzfhoAbm9cjYPKyzAqVRRIxbfPRk4cau5zLU34R3NzpL5RozbHlVddEbpGaHkt0xJqmNx9P3XbTIyc75kuAK7LwogOWKDT1BPTOzZ0T+CmjavceqfTrZCZ+VUxBialPRaYXxGkgBWiq2fpC9LtMa33kfM6sB0x0gqmO15C2P0LwIq8OWOYdOopGLzhIBxz+LGRLnq3rQ0vtjRh39Jy/xBj6nxyCV9TBIDSHbZH/xOPgYSWZ0tAgoMxCY8BAgIcEoyp81QyJUAQwnzCCKS4ByEEOGMQehuU8FiASw7BJKQ04nXVN0J1phUZcMkhubEgS0gWuleNOT4CSgCnvJEGSK6vH9KItpk9d5mnJQ7Oua7EDuo6wxnDxmecgPpX30Tz/C/xZksrHl21xvbf4Ycfjs033zzaqLUY2dwMsboRzOPgVVVAzIAKXWV4343x3rJ3IYWSWFiptmCOXNuBMTApdL8zcCkgzL2tlmp7+uhV111zzHL/lNMnhHKLSHueu54RSNhrljmuZs18I9E27b3P3rqKqJy7K8JugiDWTd544w3ccsstics/8sgj6N+FvzkJYl1h/vz5iQeZA4Dbb7+dzh1irebJJ5/MWcbzPJx55pk90BqCIIh1k6EJBoBdFhMTItZP2trasHjx4pzlfvCDzKLo9Zm99947Rqz9Kmp2/lXmhVjcl4VRmha+1j1ibcD/stCJ7ZiYTW4xsSFsng0jnTLdRXhdMRF6G1vRJSLbY77FDE5va/gMK977c+xahx3yFGB+hSDdZbVQO7AO8929xNYbl2KPbcqx65hSbDmsBB53S2Xvm7Jihg0HFGHDAUX4/sgyfzkJfLSoBW9+sAavvNuI/37ejHRc2EzKoDnZYEaedeJZADBw1yvRtvIztC6bF6onjUXPHI5Njn0LvLgSwf2u+jog10Zc/QWWa8N/371ybX0cOTGwNd/8E02LZkRqPeyIw3QMRseMhIofMc7ApdrxAkCKpzBysxE61snBikq0VNuzsR3ADJqq4lAmdmAHzXViUCoGKXU8QMciYITaRvfunIuheFT4t0dOtDkkq/ancRNpYgx1i+vw4K0PYdqjLyaK33YG7nHse8A+OOW0UzD2B2PBuR5wWovK/Vbph76WRuPhTlwUTozXjZsG4qdOXBUIzCMIgiAIgiAKB4m1CYIgCIIgCIIgCIIgCIIgCIIgCIIgCIIgCIIgCGItgHOOESNGYP78+TnLplIpzJ07F9ttt10PtIwg8iORVDuBNDLrOhIW7C75dlKyrS+XTC6nYDtp3xRYri2EQEtLS85yO+64Y8HaAADV1dW47bbbcPLJJ+csKwEcV1+HOYOGdErpJzM8mzduCmfccpFlnGlFgwZ1oiW9B7FyJRCT+MgrK/Ouk1VVxU5P19UjlYdYGwDKBg3Gmq8WQEAlkAo//9E+BICFHR14oSl6PDMANw/oj82LimAk3Ga54D73Fbpxx1ZiSXZMwewpwr2P7rrahs+pcAq2+5qFlvKvo/78Ks5x74ABOHfFSrzSEpUirxYC+y1bhocG1GBUUVFsm9x1jSwqQq3nYVlIxj7z5ZnY+LSNYRJxzTMHV1JukyQumZbueuBIA5JDMAEuPAgIJduGBGcm0VmtmTNuWxJOTDYJwRxcP6vEbPVg8OC/9ucZubafOKwSup3XgZRov7zf60akzHT+uC/sNktI3XYrV86UgOx0diRJO+5C68yXkBgzZgwuuvgiXH/d9fEFQ/vzuLo6zBk8RNcRPd+knmEcAt+KNH7d0BCpK5VK4Y577kRZuRIXSC2iNuJr/wohbddJ54jKpJaIu5XyXRZBIYDpU5hEeWYaH0wGDye8uxvPADDOnLptqx3pAax3wu5Hrktpqba04gi/rFm3qttZp0n6B/x16ONZTVf9ZMrYHcOB/Q/cH/c8fA9OOvqkSD/NaGnH3qXBfmXMl2vHXktSKQy6+peBY1ZAC7KFbpfkWngslXRaqnOVmXNGMEgIcM+DFOrcFeYThHFIoaT5UosbmFSSAy659jyo7VSibWjRNnSHI+PB4u9/+PveLaanMb2/OFfno5Jp+1cq00/qWsOs25kxDp4qwhaXX4ArD52E6Y1NgXVfcMEFkX1QSNreeQeysTEwLbXJJvASSKAyIRsb0fTc82h5+WW0/Wcu0kuX+jM5R2rYMBTv8H2U7bsvSn/yY7BuEG3Xlg9EWaoUTe36c4kxR64NX64tJcAZfBU8A5gA4AGQYFJAgoExoQZkgKfkGfa+JXp1c6X1VogDgIWuLUaGfcdf70i0TWPHjo0s60JybYIgDC0tLdhvv/0SD8h29NFH4+CDDy5wqwhi7eDkk09OfO789Kc/xcSJEwvcIoIoHP/5z3+wfPnynOV22GEHpAowGA5BEMT6wqabbpqzTGtrKzo6Ouh6S+DRRx9NdD96wgkn9EBr1j722WcfXH311YFpLcveRWv9+ygZED9gNUso1l6z8DVApgHmdbmdzsqDwQqJwHeLORZ2XmcqX6jvCjNEV23gR78NHcv+d5fCnQgp2vHt6z+LXdOQn0xFUKrtrywgLNbTNqr1cPgPK3HATn2w4YDuv6YyBozeqBSjNyrFpL1rsLShA8/ObsCj/1yJzxe7g5Wb74r91jIAVrbNnai6BFiqGEP2mopFTxyKjubgYAuivQlfPXUIhh8xXddslnO+a1aVg7kybxNftG9Mu+zM0NZlj5xnlGub47iAcu1083KsmHcHls+NDiJXWVmJ0396moo36e1XcV4OSKgYMXy5NtdxMDXqqjkWheOE1wM8MyXXZtJ8827ieU7siUlwKSGZUAO9Qg/kLP1BXaWJRwdOdyegFtpufzBePxZl48cSWPjpQsz95zt47sHn8dVnX2Xp5/wYUDsARxw3ASdNOgkbbjQUHtMDx+qBZoNxLhMP1bH20PuwVNuPhcOPV7sxbROPY35pt4+SxD9Iwk0QBEEQBJEf3frX04gtBiB2pKFeALUtP6ht+UFty5/e3D5qW35Q2/KD2pYf1Lb8oLblB7UtP3pz24De3b7e3Lbi4m4MohIEQRAEQRAEQRAEQRAEQRAEQRBZ2XPPPROJtQFg++23x4QJE3DhhRcWXFxLEJ0lZzJttvBorhxMlrv+nhZpdwa3bdmSqhJJ58L5e+E6CijXfvfddxOV22233QqyfpeJEyfiL3/5C/71r3/lLLs0ncZlDStxZVW1ndalo0Xvg2hKbKbX/hEgAXg1NV1Z+3eGiBHLAgCrqMi7Tl5e3ql1JaG0pgaNXy0A4O+j6EPiH01R0TIAnFBRgW2KiiEk4IVyfDOJrnMJsLMJdHvnL0eS091XXvcSF+43FlsmfCYGU6tLGcOt/fvh8pUcjzatiayvRUocUVeH2/r3wy4lpeHcd10f07JSYNfiEjzZ3BSoY8YrM3Di6Sfo9HkGLqGE7nr/cisi5hACYEwgDa7l2gyCa5WtkODmisFkYBt1CrBag0mYBvdF2JzraUaSrYTazAq3uZYwMOj0YZv0axKJ/URo5v9vk5H9uVJKK+G2/WRykfVrXyqNQLlMCcgQWRKKs3zumWTxq6++Go8/9niie+o6IXDByhW4qbpfbLU2gVw/X7pyJVbFDCpwyS8uwfY7bG+3LXwyu5Jtt71mY1wphnuPk6kb1Oc7D63Gl2EHc7idV+b487O99Xs4Umy1Yqd1YMzID5izfqbE0dw/ptXyvkQg/GEozcqc6WGpttpmqaeqY0wyU8bZJF3fwYcejHG7j8OM12cEemNOW6tdVZz6wL2Om/lVJx2L0s1GqrZI4zU2cm1AgivhNbi+aEsAAlwAjHmQEJCcQQol8OZcQoCBSwkhpZ5v6lB9lJZCTdf7XUhVN+fcXtOk9Fdpd5i7Te6B4ggoAnJ6e+4pcb46dz0lznekAKYcBwPj5jjgSuIgGfpttzUq9t8TeORpW/fOO++MHXbYAT1F0+NPYPnZ50SmV/3ql6g87dRO1yfXrMHqP01F4113QaxujC8kBDq+/BIdX36Jpscehzd0KKouvADlhx2a+URNyNDKYfio/gO1X40xw8q1pZKXMAkm0/YzSEgBCAbGhTreOAeDhJBMD8gg1LHE1LEsGXydhjXdM8dZogqZc5RJM9//e+SNN95ItD3Dhg0LvCe5NkEQmdhzzz2xevXqRGU32GADPPDAAwVuEUGsPcyZMydRuUMOOQR//OMfC9wagigsV1xxRaJyF110UYFbQhAEsW4zZsyYROXuvvtuTJ48ucCtIXo7Dz/8cM4ynHMceOCBPdCatY+dd94ZVVVVaAjFP1fM+zMG7/6H2GU6mpbFTg+TblmOlmXvoXTgdl1uZ4CwXBt+nCH57zLC3wdGYy3dhgTsiKmB6U78AqF4DPzv1gPoycv+dTWal/w7UmWqfBAqRx4IP8DiN8LGLSXAmMSOm5Vg8t5V2G2rsrw2K18GVqVwyl4DcMpeA/DWR2twx4t1mPX+aki7DwEb/3GjJtKUYPYYSJXXYPDef8LXzx4HmW4LrKd95edY+OQh2OiQxyHh6SVNNMYfONgfyDUu6BeOCMdF3t3oTvR7Zv83Mv52dI9cO26+354V7/0Fy9+5NbbkaWedhn79+0NCgnM1iL0/uCsHhJFrq9itgDqEOdNtF34IQX3hL/wYno2QqnijlELHHSWESENC1S11DIDr9yb+JCH9QXGl1PEof7vDvewKtM3p1Nrcin+9Mhv/fv1tzP3nO6j/tj5Lv+VHaWkp9tp/Lxx65MHY7UfjUFRUBAZupdpcDzrN9GvAl2r7g0z7sXCY14EN9GPkNpadLaYdguIeBEEQBEEQhSXZkFMJqepfhqoBpd1ZZbdBbcsPalt+UNvypze3j9qWH9S2/KC25Qe1LT+obflBbcuP3tw2oHe3rze3jXv0RT5BEARBEARBEARBEARBEARBEERPcdppp3Wq/N///nfstNNO2H33se+87wAAIABJREFU3fHcc89BxIj+CKKnKaRU2yZ15SjTK4j6XWOKyKztzTU/W9KWLZJrf+TJm2++mbMM5xyDBg0qyPrDPP/C8ygpKUlU9r41jfikoz3D3Pj+ikvX7AyZyntVVZ2sqXcgm5pip7Oy/BOBWWn8/pONyWRrcZRUVdm+N+eSk8YMCaBFArNaWiPLljKGEyr6INvezpTq67+XGedlW663XMY6QyGbHK47LMtV78OJ1vH1pABcWV2Fn1b2jS3TAYkpy5fjyWZfvG1kv6Zmpn26P4g5Zv/1xmy0NLXqtGQlG3YU1+p/7jkCYabF1EZ6zeAZoa1NAvagddjqlRFowwOTnhZnq9o5U1Jtzjm4Z5ZiSqDL9Xuu16XFzFa8reXOXCeX+yJt6ARkP+/cV2s7vcTgJyc72xdOInblvTYBOTTf7jDEJCFn+dwzZae/Mh2pVCpzQYcnmprwZmtbKCncbY96P7e9DTNbWyLL77DjDrj40otg07BtP0DvWz+tnYX6I/xerY9lfZgywe2G3VeMQSfe66nmeHHE6IHlzP407mzjGbD9KfVyXE+X8YnkInidtfUI6TsT4NYvM0i1lRjAnuPOCc+ci7dU2f6QkLjl9lsi+6UuncbXIm1XaVwJZoLzEgDg9euH2rNODZzw3B7X3PYf51zJ6/X5ypk+1xiz5xvjHJ4596ValnMOj6nz1WP+a849eMxDiqf0swePp+BxDymWgsdS6j1LOfNSSOlHkVdkp3meKcP9ZZiqizMPHtR8ztT8lG0Xh+d58LinXutnbtqrZfyMM3DJ8LNfnouycv/zfsqUKZH+LxStb72FFeed3231tb3zDpb86CdYdcsfMku1Y0gvWoTl55yL+kmTIRuTLxfHBhUbAmAQQkBAQAiBtH4WUkCItHqWEmmZhhBGxp62y0hdVkLoc0sd8FIaOYZE+D5ICd7VuWQe9iLmICGRFml8vejrnNvSp08fcI+vlfcxBEH0LDfffHNiYb/neZg5cyY479ZUaYJYa/nggw/Q1taWs1xVVRWeeOKJHmgRQRSW6dOn5yxTWlqKQw89tAdaQxAEse7yf//3f4kG6r3jjjt6oDVEb2f27Nk5ywwbNoz+jstAKpXC+PHjI9MbPnwQrfX/i12mfGj8QNajRo2KTGtenHsg6rwwAYjw5FDcIRnmRw4FesQ1J4NUOxiniZdqr/7sH1j53l9it2TQ7jdEl3Oj0RLYeVQJHrpwMO4/f3CPS7XD7LJFH9x5znA8+YsRGLdlHzAIQDoPpKGiNOphfq+ivmsWgJQord0aA3e7Orb+1mXv4ov7dkTLN/9CMFIu/ECNdKP10PvG7cO492HCUZ7QXDvApJ2g3zPnfbYBIN02xL2WCMrhJZoXxw+C1bdvX/z0rDP0d/bhAJWKt9kYk409qVgPd97bmI2OK6mHE9PhTpyHqdiyG29K6VgU51zFjqDjU0zFmzzuwfPUekwMyuMmbuU5sSjPxpUWfboIt13xZxw99jhce/b1ePmJ6d0q1eac44d7/BA33nYj/j1/Dv5wxy340d4/zijV9uPSLPjexm3NwNNOTNteFkIx3FBMNk6qHY75JqHz10uCIAiCIAjCQN8yEARBEARBEARBEARBEARBEARBEARBEARBEARBEMRawtZbb52XAGDGjBnYf//9sc022+Cee+5JJNcgiEJQaKl2tnlZJdQy5lFoTO5mgvXman/ObctBIeTac+fOzVmmoqKi29ebierqakydOjVRWQnguPo65DMUgYx5kyv1LVuqJ+/TJ49WfPfIDJ8zrKgo/0qLiuPXFSO9TkqqoiIgaDW5qu5jQXsH2mLOkev69YtdNiB8DTxL+z5Tum/iMzHoFc7Bd2+v7MkWxOmzpZ3iPnzCZTmAsyorcHlV3/jcegC/WtmAw+uW4X9tbb7UN7AuYGxJMcLq5rbWNsx+Y7ZKcoaWXBuZNVfJzUZSzJhnJdeMGVmvlu2C+8JrbqTKWnRrZdpa3sv02oyY29QNBu5xWKG3lnKbcsyWNaJu2ORiI+oG8xOQA0nFzJ3KtBg5mIAcl0Bs1sWYEhRHdmjYWSAzXGGju9mZxTB0w6H47W9/G18ghinL69AWqjZ83Mxojb8W3XXPnUiliux2+XXofrICc1+ObfafWSN3HplUEEY24E7zlzHiCi3AziTTlr43mnNH9M2Y3/UsKJIIbJE5Ft19zRikCEp7zbJSyKAonQXvacxr1Sa1HmHK+s4JX92gRQf2H5OQQmLY8I1i983ydNr6GALKA+Zc06V69D99EnjfSn0mqL3iHwRS70s/CZ/rc5qBg0lzDjMtIfAl+h5zzz8tONCia+7IDqxk2xEZGGFBykgSjNjAChQ8KHGAI1FwJNxWoq0F266Yu8i0Qa/PSsJt2zi4ZGDwfPk2PHiMYeDgQTh+yvEA1L3eUUcdFdv/3U37/E9Rf/IkyI6Obqmv5dVXseywCUgvWpR3Hc3TXsSyo47pklw7xVMYWD4QwoiytUw7LdMQUgnopRQQMm2flVDbPy8EJIQryHbPM32PI4SSn/h3K67exT9R7Dnq3BtNf3l6okG87rz7TvUidH2O+zum1wyGRBBEj/PJJ5/gggsuSFz+97//PUaMGFHAFhHE2sVHH32UqNzTTz9d4JYQROF56qmn0NzcnLPcj3/84x5oDUEQxLpNcXExhg8fnrPcO++8QwN9r+esWrUK9fW5pal77LFHD7Rm7eWSSy6JEY9LfPnobpAiGoMd9H83xtbTJybO3LbyU+SOXneBOCmsDAuqs1HA7wUjgmZ3erxUO7Zdzu882lZ+hm9f/1ns6qrGHI8+w34UCgxrCbWUGF6bwp/PrMV95w3C9iOSDRDeU2w5vAx3nLMx7j1/E4zcsAT6W2YowXZaP5vIuB7AUf8vpUDliPEo6hv/uZFuWYFF/zga30w7BaKj2ekep6OcgSHN+2h0PS7ajphp8fvdjen664Aj1wbAMsm1WcLX6tiSogPNS6KDDhQVFeHPd/4Z1dX9VHzQxAV1fJbDxIy5HSBZxWlUfMYz8WAzUCpPOe/d2JAewFXLtK0Mm/lxJyPeVoO6hsq5g70yJ4bFnQFgdX2iXeL1Z2fi/CMuwKS9puCpe5/GmtVrItveFUZvvQUuuepizPrfTNz3xL04/OjDUFlZ6cS446Xa3MbT/fddkmo75U2c09/7JNUmCIIgCILoaUisTRAEQRAEQRAEQRAEQRAEQRAEQRAEQRAEQRAEQRBrEddee23eMtr3338fEydOxKabbopZs2Z1c8sIIjtZ5c1ZBJhq4Rx1ZymQSMoWa6jMsj5HTJfvI+O6c9Dlbc2yTd3Jxx9/nLNMbW1tt64zFxMnTsTYsWMTlf02ncaVDStz9mguIbIRc4aXSSpSZsXxMunejuxIx8+IJIEnh3nxy3ZFoJkqKQ2Irt3EXfN6Xnt77LKji1O6pGlg9ByMyrWjdEqq7Zub86anNZWFXF+cRDu8zmCZbInTPkKXP6pPBf7Qvx+KMiSxftzejqPr63BQ3VK83d4KI+VWa2EoA8c2MefwzFdm+Qm3jAHMlWRrObbSbWtxLbcCZM51ArUR7lpBsmeTrBn333OdOMyNylvLfrkEPHBAagGwI8LmWgqskoq5TRyGbYfBX8ZRKdveDgub7SzpT4okIYfF2cwXGSh3cbyQIeOBluVz9ayzzsKOO+2YuYBDo5SY5MhAwnJtBuDfMWLtESNGYLNRm6tyLNRbzP3oN9Jrhrh/tqQRcetH3A1MYD4LzrMibajjxN0eI9QOrFMvL5X1ws5zBd/hTuGM2+RxI9U286SUSoaubdU8sM/1maMs4UrQYKpmTEsUYI9HVUKoOsEghGvbFgDT0gWmBMDDNh4W2T9NwlUI+0jdF1Kq64E3sAbVxx8J3TRwu33cSu2NXJvbPpdKqK33CQcHJFfbJxk8LdZXInVzzhtpvgeP+3J8X4zNrdjAShB4kZUbpJiaZh5mOQ5up6nXnpYrePA8LUZg/rXHXDM8T0u+PQ+cp/zpTB8FnOvt4Pb4hZ43+cxJqKiowAWXX4CysrJI33c36WV1qD/+eIhVq7qlvrb35qF+0hTIOGE+5yjZdVdUnnUmqi//NaouuRjlhxwM3rdvfF3vvIP6M88GuiCV2rByKNJSaJl22sqtBdIQUiAttXAb5lkLtaXVa8NR0Ktlzd8ldr4vzBZa1G9EIvZeRd/YqlnmBTD7X1EhSBwHHXSQ/4a82QRBxCCEwLhx45BOZ/h7MsS4ceNw1llnFbhVBLF2sSjhoCDjxo0rcEsIovD85je/SVTusssuK3BLCIIg1g8OO+ywnGXa29vx7LPP9kBriN7KXXfdlajclClTCtyStZutt94ap556auy8xa+crsTGDrwofqDm3XffPTKtbdUX+lXCHydkI1N8hpn4QsysrvwopCtIGb+5Ial2vATcES475URHExa/PAWiPTqwYnG/zTFot2uDq9Jy6pTHcMb4KvzjsiHYfevCf3/eFXbZogL/uGwzXHDYIJQUmW3wv6FW3xFr4TbS8CXbEkMPehCpig0y1t301Wv44r7t0Dj/cfhRdgl/GGv46wG6KNeOR0oZ2q+dlWuHI4Yxr2Uai56OfoZuuummeP7l5zH+gP2cwXF9ubaJQVm5NszAvGYgVBX79cxgqM6gzJ6O+3jMDLDqDr6qxNhmAFfPS0XE2SlepGNRemBWM515KDJxKDtoawpMAB++/SHOnfAzHLHzUbjm7Gvx3px5Wfu+s5SUlOCIEybgoecexDMznsHkMydhyJAhNg5mheNaLK7i5VGptonLxkq1WVSqHb4ekFSbIAiCIAii90JibYIgCIIgCIIgCIIgCIIgCIIgCIIgCIIgCIIgCIJYixg1ahQeeOABpFKpvOv4+uuv8ZOf/AQPPvhgN7aMIOKJiKTD5MoPyrKoL4Lr3LxcZJVia7lkpx9Z1tHp9uXY7nzpTrn2woULc5YZPnx4t60vKc8//zxKSkoSlb1nTSM+6YiXKneWJD3raw2dNNAuiKjXOTIlE3bhuDWybl9urV4J+x74qC16DPTjwbZIKE9seFq+JFm2t6dWZnMdd1f9LmHneJw+O9hnLEM5hTkG9iwpw50D+qOCZT4XP+/owMn19Ri/bClmtDbbyz4Hww9jrjevv/x6IDFfyXql7wNmfrI0s9JrbkXZnHF4NqHaA2cpf54V8zoJ18yIcT1VD5SslzGOFDPKbSPT1oJcrU9WIm+zfkfsDAYwqcobKTfzP/Ai73VSsZRGnByThOyIs90k5PA8fw+GzoI85NovvfgSSktLMxdwmNnagmebWyLVMgDtUuK/7W2RZW659RYwsGDTrFDCFWb7efvuZhpROrP7IfjPCtlDrwP/PP1gLNgE99k9Gk37jABdCwN8bbov2rY9wGDnQQLcUwn9Rqpt7lvUfL2sZM7l2xUkSAgmIY2o28xnar1G7CtceYOUSuINhrSQ2uOgP1OFgGQSX335VWT/NCF4rTK6BuhnqTet3yknAMUl1q8BMNUu6csUGONg2sjNdbI+Y1DnFTfnopJQM64S+j3mn69cn5PmPPTPaSO9Vq+tFMHKELiVIHBmRAnqkeKefdjp3JRzloeWKXieejAO7nn2usOkaqtpH3Paw1yJA5ieBlT1r8aU8yfh5MkTI/3e3cjmZtSfdBI6FiaTSOasr6kJy087LVaqXfqjH2HwG7NQ+7eHUXXJxaiYPBmVZ52J/n+8FUPmvo2+55wde7/S8vLLWNOFv71rymqRYp4VYlvBtlQCeWnE2lIrtPV7dX4Iu5wRbqt7fuGoSnxliQycjwiVMVIRBC6C8+fPT7QdqVTKX7/54DbXGud8Nsgu/CMIYu3k6KOPxpIlSxKV7du3L6ZNm1bgFhHE2ke9MyAQQazLdHR04N///nfOcv369cOOOyYbVIsgCILIzoUXXpio3B//+McCt4TozTz22GM5yxQVFSUeCHl95oorrkBVVVVk+upPn8S3b1wCNyjCvGLEBUNuuummyDTZ0RKa0oWIY65Fs8i1M8qrC0UOqbaJb8QU0ss7kUgJJUt+5lC01n8QWYKnyjDskKcCi0sti95kYBEevWQQzjmwCsWp3h7tVXic4bR9B+HpX22O0RuVQkVQlERbIg0jDJdGsK0fvKQKG+x3B0pqt8pYt+xoxZLXLsCS6Wfq+vyIkR3lEc73012Sa2f4fY0f/DET1HNErp2JbHJtiaX/vBzN374dWWrk5iMxduxYO6hxWK6tYn9eQK5tZNqc6YgvN6/1gK1cxYaUeDtl40EmjmRk2Z4e4NUM0mok22ZgVl+07Yi5eUoLt5VMe9Xy1Xj5iem48syrcNC2h+LMw87GvH//Dw3LGzL2VL6cceEZmPn+DFxz89XYcZeddAyO20GnlVjcxLM9FVdFvFSbGdl2nFTbxkr9+Km7X0mqTRAEQRAE0buhX1oTBEEQBEEQBEEQBEEQBEEQBEEQBEEQBEEQBEEQxFrGQQcdhJdeegn9+vXLu462tjacdNJJmDt3bje2jCCCdFnUnOfiecnUpLSPWDe2K70MlU/0iCT1uasOyruzbFhkO+O2tatS8e4gichn9OjR3bKuzlBdXY2pU6cmKisBHF9fZyWbSQ9IWyph/lucINifuXaKARnPsPFd2B6ZFrHTWcrLu04h/ARd8xDSl6uuEQIftUfF2pumilWb/NZlXY8r7o47Y7MtE5iWYTXZ04HXPTKdM+H0ez+PVUbKZnvH3EUYsFNRCR6sGYAaL/uxtijdgbNXrMA+y77Fiy3NAIAflkSlzQu+WIAFX3zpJ0jr1F7OlPAaUomUTRIwdxKkGfPFuka86zFmxbycc3DPSLmZkmnrhGtV1tOJwx44OKCThz2bNMysSJe77TNSbcAmIRthtFuOhZOQASuENknImY7jiFTbwYiJ/X2V6RqD+BMhmPds6du3L+655574umI4f+VyrBL+tchU+157O9pCG+Z5HsbuMjaDIAJ+f5n+cUs6fmv3PiSOXIOXxN/HBP8FZd/OxsFJDrdlfXEEY6FEc6mv/1pszTizV72AVFs4MgK4u41pbYKCc3WMSQktDPb/Mel2iNb/SqGOMaZfCyUO/uKLL2O7pxS+9FwACH/KSAC8shLVR0+wx5+Eln5L0zNSn58A0wIDSH/fGnuwlVQzDi6ZldJzBiur55yDpSXS8z5Ex7sfIv2eenS89xHQ1KLlBkqAwLgjyeaeFXJ7Voygz3XG9XVAXR+MXJuB2XJWyi4ZxPvz0THvE6TnfQwx72N0zPsIaGzWZfR1SJrrjxY86OsGAH294WBSYvJZk7FB5Yaxfd9tpNNYfuZZaPvvu91W5ao/3IqOBVERe59jj0HNvXcjNXxY7HKsrAx9L7oQ/f/0x9iBURqu+w1EQ35CCcYYassHQoi0EmYLLcqWAumIRNtI533ZthBGOuJLttU9jz9wkNBSkoBO2/4dE7yXMf4SqV98vejrRNux6w92xZw5c3JsbF5dRBDEOsBjjz2GRx99NFFZxhhefPHFxAOkEAQRpLq6+rtuAkF0malTpyKdTucsd/DBB/dAawiCINYPBg0ahEGDBuUs9+abb/ZAa4jeyrvv5v6ebrPNNuuBlqz91NbW4sYbb4ydt/J/d+Lj2wageckcSNEBgIEX9UlULy/uGzO15+Xa/uJJ1bN5EhEx+9MZuI3RxMdapBM/8QMa6ZY6fD3teLQsizveGTbc7z7w4kr7fauRah+wQx88+fPB2HJYcbdtXk8ycoNSPPGLUTh63AC4cm0/sm6+n9bTpEBR5VAMPfAB1OxyCXhRWca6Gz9/HgufOhxAB4BMcm0475PItTNNi4nWS7Ov7QT1HJBrZzvco9Fq0b4GXz7yf1j5vztilxgzZoz+TQXLKNcGoCXZ/uDI3A68zPy4kx5o2YMZNNWDpwda5lqUrWTZKsaUcgXbzNNCbiXiVoO1GtF2CikvpWTaXgrfLFiMu353NyaNn4wDtj0QV597DV555lWsblidsWfypbKqEuf98mf478K5+Nml56B//wE2lu7pbTVxMTtANfd0HNSXbnucO/1LUm2CIAiCIIh1GRJrEwRBEARBEARBEARBEARBEARBEARBEARBEARBEMRayB577IE5c+Z0SUzb0dGBE044Aa2trd3YMoJQ5BQ0Z5Bc+hXkqD+jjLYTatmA+DrULuYLqpWoLqH8OvdKg4+Yfsi4HpvIF64xs2A7rxZ2g8y5qakpZ5nvf//7XV5PPkycOBFjx45NVPbbdBpXNazMWiZ2tyTswmzFJADR3pasot5GUYaE4ATCm4x0dMROZsX5Jx+n23xpdtz+e6OlFe0x58MJleVWO+mm38Yp9N18SpalXC7CZXuzc72zTYsdzCDDI668mcZjygDSTo/72Akn7JsEC25y5LVoffNUER6rqcHeZWU502C/Tadx6coV+MnSJfhfexsGxgi5X395pi+qNRJsBi25Zkq8C5UAzDnXyf1aZGs02XZ5R7TNPF/SrUsrMbYv3k25cm5H8OsZuS4YuEnktgnaup2MQTLo1xymmzj3k5BtojGLSrVdSbPdB8zfCwGpdkjsHC6blUwHYcyiEyZMwL777Zu7TgBtUuLYmIEj3mmLXqu32247VPat1KsNyalDbTGSbTCmrxkZ/jkObJVnLSPT7IP7+f7BOoxM2uynQEMC7Y202ZwQUPtfebJ9qYCVaksJcHWNNPvU3qmI4E6QVogQvZeRUkIyXxNsvRVSSRmYBGQ6OECCgJIICwBpXfcdU++M7J8SxjA6lYo9mowGggHoe+j+4H0rYFbO1Yb5fSjN9umeEOZa5O4zZr3lnHMwznVN+jySvtB+zS13YPlRp2HFMadjxTFnYMUxP8WKY86E+PhLew4bqT6DOm+ZPk+VXN8/vyPibHjgWoxgp0t13WBgaLnzb1hx1OlYeeyZWHHMmVh5rHqk3/0QTIv5OYOW93MtEleDAXAwcJ4C4wxMi/CrSvrBY/kPfpGElVdeheZpLwampUaOBK+syKs+sXw5Gu+IHi/F226LftdeEyvMDlN+0IGouujCaN0NDWi859682gUAA/sMgpFnC6S1NFs/W4m28zB3KlIJTQSkHjzETDdnjDmgHVVJ4Lx0ltHSEmkk+ZqyssxCFJfZs2fjh7v8EAeMPyBYR/hvm958k0MQREGoq6vDcccdl7j8+eefn/hveoIgotBnLbEucNtttyUqd8UVVxS4JQRBEOsX48ePz1mmqakJixcv7oHWEL2Nr7/+Go2NjTnL7btvsu/jCWDy5Mm4+OKLM87/6sl98OldG+Pj2/pDtOfuewBIlQ/MMKeAclcWikUEMN+2x//r0mqlH1cK/JMqAmbDG3F/IzH9n/rC1AYhmpfMwYLH98Sar16LXWf/7c9B2QZjtVRbbZ/HJX5+eD/89pQBKCtZuyW6RSmGq44fhutOGo4iT8VrpEzDl2wbwXYavlScoWrMMdjosKdRPmy3jHW3Ln0HXz78I4iO1fB/6dIVuTaLmRb3Wk+RIUuyI9d2vkLPclT6UWrR3oxF/zgCbSs/iy05+dTJuOa6a2wMNSzXZmZwVue4DcdsbSzIxIddwbaVcSvBdjCWrAduhj94q5Fsp5iWbWvRthFvL/x0IS474zJM2PUI3Pn7u/Dhux9l7IWuUlpaiinnTsar77yC0887DX36VFqhtomDmz6y8my7bcyJofnibHUdSC7VDv+qgKTaBEEQBEEQawck1iYIgiAIgiAIgiAIgiAIgiAIgiAIgiAIgiAIgiCItZSRI0fi7bffxi9+8QtUVlbmVcf7779PcgGi20kk1c5aQbZZmSXSyUXSIam1K9JOKM8Oi7aTPmIqchL/oqLtjILtuKp6iVz7s88+S7T8rrvumvc6uspzzz+HkpKSRGXvWdOITzracxcMEXIO+tNzLaefGQDR3Nzp9fYGWAbBomzvfD/aZTMMAsHKy/Ous71pTUSMbdcHiTeao+us5hwjUkURObabUBs7D9n3fZIykcKJ1xFMJpadfHSGQuq5Ol+3n2Ttujuj5yWz8yRUoj2kyvF3+3Ug93BTdT88XVuLA8vKkEsXu1wIXN3QgKUxQvkZ02f4smlj3HWScm2CrlQSa48bCS9zJLluArSfMK2SnFNWqusxTycYa4mvTbj2wLmnhd16ulTzbAK3dBKTncRtK9F25NpGnO0nHkel2tI868+IXFLt8E53+yYnmQ7gmMWfePwJVFVVJap2Xnsb7mpcE5j2eYz4f4MNNgisP6sUIpJ47RwTziOwnMwm4A6VDdi442UUbnmpNdF23wCwcgt9DEkp/X0hQ1Jt5t9HMKnF6zKYSB4evES5fdU9kWqlkSXoA0jfK0kp7HJCCiU0kBJC+EJhCQkmJcAkhJSY/tLLke3du6wUlY4kOe5aKhhQdfQEdS+m2yYhtFgegIyRjmtRvhV2aKmBSdoHpD5n9fkIDo+rc6/l78+g6Y774cEfKMD0hdbr+9cALRCAlQR4vizByPdD/zy9XiPUtzJ+ztA27XU03fJXJfd31s+h9h+3x4+ScTNp5CNMXUe4lohLBi4BgKO8KJlsOV8a77gzIsHmAwag5r57wUpL86pzzd8ehYy596r69a+AVCpxPZWnn4bUyJHR+u+7P+9BRmrLByJtJNpCBo539feCL9iWUkAKX7AtpBLOAyJwDkkAwv1bxR7n+nwDfJE2mD0/zIVf6vN2ZMy2ZmPatGmYMmlK5gLkkiCI9Y7ddtst8aB/Y8aMwY033ljgFhEEQRC9mZUrV+Ljjz/OWW7o0KHYaKONeqBFBEEQ6w/ZBL8ub7zxRoFbQvRGbr/99kTlTj311AK3ZN3iuuuuwymnnJJxvmjPPdi1obh6BGrH/jpLiW74Yi5rwNH9cYYpnJ2McZBc/+IDgn47Mkm1nbhHuI0r378LC585BB2N8YMHlA78Pmp2Ol/HM9SXqGUlwNTTanEIXvKuAAAgAElEQVTij/P7PVdvZcKuNbjnZ5uhbxkDpLDfUauBHo1kWz1L/Uj1GYQhe96KQT/+HbyS+Jhcx+qFWPDgbuhYsxj+L13Ud9u+XNvEj8KBwLj34YMg92+AAotkkq5nqUa0NeKzu0eh5du5sfOPPvZo/P4Pv4+Nd0bipraMif35cUTmxPxMzNaPH3E7EHP4vcc9eJ6KEas4shlYVQm1PZ6you33576PX57+K0wYdwSmPfliQQfqGrbJMJz6symYPvdlXPDrC1BdXZ19exyRtopRuXFSP/5u4s/qrdO3BEEQBEEQxDoHibUJgiAIgiAIgiAIgiAIgiAIgiAIgiAIgiAIgiAIYi2mvLwcV199NRYuXIgbbrgBQ4YM6XQdN998M1asWFGA1hHrI4WWasdNSyyPDiTXaVWhkcJFkjmD87Tz0cn7jAovMz4y1hnTbukI7bIJtjPkm8b1R0/LtWfOnJmzDGMMI0aMyKv+7qC6uhp/+tOfEpWVAI6vr4OIme4+Z1o20/skvZtuaEhQqvfB+8YnB8uWlrzrjBNdAgCr7Jt3nS26f91zW+gzZpWQ+DJGlrtXWWnsfjWXkOj5F/+crUwiemG+Z+FSaZPVHXQyx++HuLqks5SbY20ugW55BmBEqgjXVvfDs7UDcXh5OVJ5JN++9cZbaGlqhWRMS/gZpHTlyVpmzZiS9zIGzjk8cHAJLfZlvjzXiHXhGf2uEumCaTG3p5bVol/OlAjXinUZB5McnNu1AxLgHrfyXD8ZWcm0w3Jt1T8M4K7QOfhxFRE6x+0YZwE3sdld1ojCExHOo3fXoSkuLsZTTz2VuM5rVq3EYkeO+2U6eq348Z4/jtZnPdqutDoswUbQKxGqINM9S0DGHXkfV1NovUDk2axFQlpJtOlLK393ktKllFCHjj6r9PkkJcCdZX0VgnQugHrDmJ5j77uEvS8yMm1/wBL4UmHnvomZ0np+3bL6yPbvUlwSvK+D0jyYBwCUbLklikdt5uwMVz6sN1ALFJi0K4eUDNKco1JrypmbyI+AJB/gaPvnbKy+8rc2yYsBVnDNAV+Gr89x7lwjjHw/xVyZgJYLOIIBBl8wYK4YnHG0/+d/aLz0WrsuwBdrAwCXzEq5mb6OcM71tURLxvVcxjjUZYChLFU4sXbziy9h5eVXBKaxkhLU3Hs3UsOH5V/vM89EpqVGjEDJTjt2rqJUCpWnRsXR6SVL0Dp7dl5tK/FKUFFUoWXZaS3W1kJtLdX2zw1fsm3/rtDlhQzKtM1fD4Bzbjp/pwTnOTJ8wB4kRx97VKe35+6778bf//73zH/TFFDQQRBE7+KCCy7Ahx9+mKhsSUkJZsyYUeAWEQRBEL2da6+9NtH94oknntgDrSEIgli/2HzzzROVa2xsLHBLiN7Is88+m7NMWVkZNttssx5ozboDYwy33347Dj300C7Vk6rYAEMPeBJeWW2uNXZpPb0ifplr9OtMUm0T0IgsAKz65DEsfePngIwfOLGociMMPeARJ54hUFXOcM/ZA7H71oUdhPK7YudRffHIxaNRW+WpfpEiRrLtP6SOwldsvCeGHvJ3lNRsFVtvunUlFvztR2irf18vZzBybdZJuTayTIv5/VEkkKxiZHayBBiPXRTtqxdi4VPjIUVb7LYddPBB+Osdf4HHuY6hugO4OpJs+PE3E4sB3IFXnZgP40qSbV7DLOMMvcqURNsdsNljjmib+Y+25jY8+7d/4OSDJuH4/U7EC09OK8j39VX9qrDPQfvgqt9fidf++wqm/0cJtQcPGazbqtrrwcSyGQKCbcbAmBeNYVvJNnem6/gVdIzdxlCdXrcxbXefBOOh9r3zewJ3Xvh1NkjuTRAEQRAE0f2QWJsgCIIgCIIgCIIgCIIgCIIgCIIgCIIgCIIgCIIg1gGqqqpw4YUX4osvvsBdd92F0aNHJ162ubkZDz/8cAFbR6wv9LRUOylh4aISU8poe5kvprblQ4JL6YjoEj9C//w6mSN1DLZHeSW7JtgOv8+nD/NJkps7d27OMmVlZeD8u/0p88STJ2KnnXdKVPbbdBpX5Sm5TiYEjknaBNCxfHle6/yu4f37x06XXZApiNWr49fVr1/edTbV12VMp/2krT12mYPLy2OnM0QTbTsjXV/b6UmpdrZcePMuXMZca8O+4kASNPQ1OegLjdRl3g9LpXBZVTWerxmIY/qUo6QTCbBtLW04a+KZuP23U/HYg4/h9Zdn4KN5H6FuSR3SQuhkWj/xWSXhavE1V+9TTtKzSQJmjlBXJVTrRGnJbBKy54h1mRV5e1bwy3XStceVWpdxZiXXXCcd25RiV64MBhmbgBxYQr1j/nv3tf8UFGdnSkIOlDEi40wPhN5z5idXM4Zx48bh+BOOT7T/0gCOqq+zDV4QI+EfOXKk7TcrAo/cdsTLreP+AYi/N3EfPDotUIvMvq7wZxHT/1nBe3Cn+u0y9ysckXsUI4637937IbMSKSG0ztoItdUbdU4KqUqntUDBqg6c+hgAIdKQWiYsmb+WdEdUdFEnhK5TPdzPAqN4qDx0vNMnSpYN257oVY9By8ShTw2pz1s9nTH/vLPp+Ywh/fF8rDz752Ba1u7uRiO7Vgn/+hx3ZNkeC8r0OTg8llICBP1PCQfUw1HugzMPcsFCNJx1KeAcwzx23QADh8e4I/t3xO36vpZBqvYwjmKvJNJH3UHbf9/F8jN+GvnQ7X/rH1C83XZ51ytWrULbe/Mi00t3H+dvZycoO+AAsKKiyPSWl6fn1T4A6Ffaz0qx1d8JAmkr0ZZati2UnkSXM4JtYc8WLTdx/onQ3y2ubBuAWpcVbRufvLTekh133hFV1VWd3p5LLr4k774gCGLd4M0338RNN92UuPxDDz2EmpqaAraIINYPaAALYm3nwQcfzFmGMYZLLqH7TYIgiO+Kysr4wVeJdZuPPvooZ5mtt966B1qy7pFKpfDggw/iqKM6P8AdAGx00LPY+IhZKKoYmnCJQsu1nS/SCyGXjQ0kBoN//uCBoR+DhNsIoHnJHHw747yMq6vYdH9scsw/wVOltp6qco57zh2E7UaU5o5frcWPLTbqg4cvHoOBVSlYibY0Amx3gFQB/1cxAl6fQdhw/3tQOWK/2D6VHa1Y+OQhaPrqNWSWa+v9lEiunXn/xq4fCB4WWq5tft+DGLl285LZ+OqJfdC6PP5aeOxxx+KBhx6Al0o5cdZwTNSJacKdx6xcm+nXRrht4sRWvM04zADOJp7k2biSF5iuo0rwGMfSJUtx9cXXYLcx4/CLM3+Bt996O2sf5UNFZQUOOeYQ3HrPLZj9yVv4w9234KgTj8RGw4fpAV6dOLVtrz9QtB381UjEGZxYOoeJylmpNtP9mFCq7cZQAZJqEwRBEARBrG2kvusGEARBEARBEARBEARBEARBEARBEARBEARBEARBEATRfZSUlGDixIk48cQT8fzzz+OAAw5ItNzs2bNxxhlnFLh1xLpMT0u1k0iipfQFlE7Om78yFmq3dJbLRQahdRLi6leJeHASAGETvSAdraNO1jJ12KSrmP5VokmWc1qS9nYmueuDDz7IWaa3yLBeeOEFDBk8BG1tbTnL3rOmEUf16YNRqQQ/wVbGwU4hQw8A6Fi6tHOV9BJYcTF4VRVESEaeSY6dBLFiRXSi58Hrn79Yu/HbbwPv3b7/qD0q1q7iDGWcxe7a7tZSxaX4Asjr2CokhW5KnFQ7PC0s1Q6XDadOR17rzpbSX8pX6boS0WB95nlIysPFldWY1KcS9zU14m9rmtCc4HPklRdfxSsvvhqZzhhDv/79UDOoBrWDajGgpj8GDKpBzaD+qBlYg/61A1BTOwD9avuhom+F8g5IbsW2pg7/s4/pBGklxgULJV0HkpCVnpdxnYANLVTmSsoMrlOR9bKmj1TSMQt8JiWVakshbXtN6UB/5PjM6lTycdyJ5RxUd915F1568SUsWbIkZ1ULOjrwm1UN+FllXyxJR8XNIzYdYdtm7kcYY1nvMdxtjdznyBx9kfA+K1Md4fVxpkXb0tlXcO49hLNOfa8ltRXbyACE02bpSivMsrpfhJ4goQTUpr+EFGbp4HZawa+RAZtmMkghVFuEv8jQYUPx4fsfBrbvj6tXY0JZH3Aj0dDNsuc756jcdy+zFntfJplqo3/NcAXhDFwvIaR/YEl9fnApIfTySrjA0L54CVZMOg+yudk5U5QoPO13rdIAOMe6ZErwzRjX1wC9b3RfxB5LrtxdAqJ+JVacegHQsBqe08tmFwFGrs3AuedvKlfbzqGPCefclYyBSRRMqt3x1ULUnXgSZEtLYHrVL3+BsvHxAo6ktH8YL7soGjMmr/p4ZQWKd9wRrW++GZjeOmdOXvUBQL/S/liw6ksIMDAIMMkgISAFg+QMQoszpJRWLi+kVGcX888toy8BzDFvRNrMOWrN5yGzbhspzWHknxOGR/7+CPbdc99Obc+CLxdg1apV6FvZNzqTvBIEsc7T0tKCfffdN7Hg98gjj8Shhx5a4FYRBEEQvZ0vvvgC33zzTc5yo0ePRkVFRQ+0iCAIYv1iacKY1XZdGPyMWDt577330NramrPcQQcd1AOtWTcpLS3Fww8/jHPOOQfPPPMMpk2bhnfeeSfncl5ZDYqrNoVX0tl4aqECkjF1ZovzdGZgICnjv1eUUF9s2+85Zcw646OJ7au+xDcvngQpor8lYDyFgbvdgKotjvBF0pAoLwHuPHsgthxWnLztedDZ33wUik0Hl+H+C8fgyOvfw8rGNFRkATpwIwAdw/Rd5np4T68IA8ddA6+8Fivn3RupV4oOfDNtMgb/5FZUbLovpBYn+3Uy/1ttG/8L/4jHfR+3z1mGec7h5P7QSMdCpZQ21iMlsPrjR7FkxnmxxwkAXHP9NTj/gvMD00w8SMWdmPPbJf2dvI1B+W3jzmSPMQgnGMYZUwJzxuBBQDKm4wMCakhUHTfQx6pgEpwBDStW4vabbse9f7kv0XU8H8Z8bwyOPfkY7HfIeFRUlOtttNFiX4ANBjCuQ95Gc61j1syU5TZexuDHqzkPlu+sVNuPyClIqk0QBEEQBLH2QWJtgiAIgiAIgiAIgiAIgiAIgiAIgiAIgiAIgiAIglgH4Zxj//33hxACnPOc5efNm9cDrSLWVbok1c6xaJel2jAOxmCWkxHCBcqHyZYv2l15pHod7vp9ybbfxoCcE37iVkSwbdpmRZF6fmjbCynXXrBgQc4yQ4cO7dT6C0V1dTWmTp2KSZMm5SwrAZxQX4e3Bg1GpqtqZw+LXOXbEohieive0KFRsXZ9fd71ibq66DqGDAE8L6/6Whsa0LZ6tUpAZUFZtoTER60dkWVGFhVFpMrBpSIKWGeuOd0zKrMD5cKv7fwMOeHJyL7ufGorJOH64y7JMsu78Bx3edeHa177ZaJrks4DoWepG9ePezinsgonllfi4aZGPNTUhEYh0FmklFhevxzL65fjkw8+yVq2uKQYNQNrMGCgkm3XDKrFgIEDUDtoAGoG1qBmYK2Scw8cgJKiEjDGwDkDpEo09gCAK5m2eunpxGSdlCx1IrLkqpyEkmwzrubpJGTl3PYTkGFTtENJxSGptr8PpJPs7JPksyr8+ZiTcC69eS3V/fP06dOxzTbbQCTYd7c3rsb2xcWRI8/zPAzfeHigjXGf10kl29FNCC3Hwm9DExLea9kk8Zj7CwnnPsCIsZlfTkpfxGsECb4mWgbazPRy9j7HHAtCCQQglQwYzBc8S/1KybT97TbrF0JqD4ZeudO3e+y1e0Ss3Solnm5pwiFl5XqTpJYVq5aWbLUlUoNq7bYBWpTAnOOVSUht2jaSbXM94ebwZv58CSXXVtcNBtG4Bismnwu5dFlA8G12qOf0GmO+MFl1MwNnQpf2xcdhGYh7z+cKIGRLKxrOvAQdC7+x9zSuMiAwzZy3+hrg3xNKLRnX800/MYlir/uFIaKhAXUnnBC5H+hz3HGoPO3ULtefXrgwdro3ZEjedRZvt21ErN3+wYdARweQZKCWEFUl1frcMTp6dT028mwGqYT0jIEJBu5xe/5JCH1qKAG6OQdd6TZj5lONwWhgmD32mb3TsWe79M+73Xcf1+ntYYyhT58+/gd06Dals4P7EASxdrH33ntj1apVicoOHjwYDz30UIFbRBAEQawNXHbZZYnKnXXWWQVuCUEQxPrJ22+/najcJptsUuCWEL2N22+/PVG5JPFYIjtjx47F2LFjce2112LJkiWYNWsW6uvr8c033+Cqq66KlE831+GLR8Ziw73vQ/nQzn+H170UMLKYVarN/O/GY+MyMva1aGvA19NOQLpleewqh094GcX9NrPxCAmJlAf88dRabLNxYaXavY3NNijHXeduiWN+8x6a2zr8uIFRQUv/hzvKT62j5oyj/07nweszCPX/uhFxkeBvXzsP5cN2A0/1QY/LtQE72Kr+Ujwg14YEVrz7Jyx764rYfmGM4fobrse5552r6gscf04UjcHGWwAbblHTnO/sYdpjpuq2mBiBhI4JaOO3xwABFdNlejBOyQApBVqbmnD3bXfjtptvx+pV+Q+OnonS0lKMP2w/HHvysdh6u62dWBbTx4fpVv0/8+dnEmqrU9kXZQcE2jBC7uB88zqXVDsczzZT7fvQIUJSbYIgCIIgiN4HibUJgiAIgiAIgiAIgiAIgiAIgiAIgiAIgiAIgiAIYh1GSomjjz4aDz/8cNZyH3zwATo6OpDKQ/BFrN90Saqdq+5Q4pyR0salu4WnmJwkKX21tCtgtCXNexZYPFPFse3qDElklxHJthFS6iRD6ZRxBds2ESumz8My7ULKtZctW5azzBZbbNGpdReSk0+eiL/+9S+YPXtOzrLfptO4qqEBl1VVFbxdEhKysREddXVI1dQUfH3dTWrTTdH+/vuBaR3fLM67vo5FX0emFW2av5xh5YIv1YuAzFTRKCW+SUfF2ruUlljvo0lozSXKjiO6RPcKr3uCtUGqHZcubcdYMPvPzbN2PmEYGARkoJ5wO8LPTNdX7XGcWlGJ4/pU4NGmNXhgzRqszEOwnYS21jZ8s/AbfLMwt4S/ql8VagfWYNAGg7H7XrvjqBOOQKq8HEwyMA4ozbYE4IGDQUoGj3E730i1I0nIOmlbdYLf3wIS3BmGIJNUO1M+e2ek2u7rTgm23VXo12PGjMFFF1+E66+7PlEV569YEZk+bPgwFKWKAvcdEaE2S9bmuHks2FG5G5l1tvPZbpzNdhoLlnHEt74UG1aqbe+PpH+uKBG20wgj1GYAJFMSYBhhry+f8F0BvhbYFWpDqnqtoBtKrm1WbNcNiRNOORF33nYXWltaA9t+XUMD9i4tQyljkHbL1bJ99thV16O23Yi7VRuY8xkgrAzAv56o7QJg5dsMEpLpuy/GgbY2NJx9EcTHnwZ2Y9HoUej48GO1PWCB/cHBIe0pJa10nAFWSiGZ6f+wOMI5VITAykuuRse788Dh76vi0Vsg/eFHELCqCwD+uc6kFkUw5wg0x4mUxicBACjpZrG2bGtD/SmT0TH/08D00j12R79rrvJX3AXCg4EYeJ/yvOtMjRwZmSbb2tCxaBFSG2/c6fqqSvo6x5YSZCiRNiAFg+RKmi0EA+ccQggwziEhIKSSTggJcOacIVJCOtcAycxRbPapPm7dHWwK6/0v9blaUlKC1tbgeZaNysrKRIOAEQSxbjJz5sxE5TzPw8yZM+l6QRAEQQAAnnnmmZxlUqkUpkyZ0gOtIQiCWP946aWXcpYpKSmh+/f1kOnTp+csU11djYEDB/ZAa9YfBg8ejAkTJtj3ra2tuOGGGyLlRNtqLHr+KAw7ZBpKa7/Xk03sOeK+Ig7FoToj1ZaiHYunT0HbiugAuIx5GHb4iyGptgBjElccPQC7jinLaxPWdrbdtBI3TdkcZ/zpAzvAI+xvUhzBNoMatBRMD/bIUbXlsUj1qcXS134OKdoD9cp0Gxa/dDo23O9emOij2qWFk2u3rfgETYteR0fTUoi2BvDiKhRXbYLS2u1Q0n8UwFNgDKh/+7eo+3f0nAOAiooK3P/Q/Rg/frxaixnAMiTXhm67ibQhEE90W6sjRnawUz+aw238yqmZ+apt6FiVkBJffbkAD9z1AG67+bbYdneFmoE12H3P3TFuz92w2492Q0VlhQ2g+wJsI7jWr8ISa/iybCvUtuXMMtz2CDe1OrErkmoTBEEQBEGsn1D2C0EQBEEQBEEQBEEQBEEQBEEQBEEQBEEQBEEQBEGsoyxbtgwnnngiXnjhhZxlW1tbMX/+fIwePboHWkasK3RZqp1l8Tipds7Fg5llgfZZAWR4XtQ7aMtnaj5zyiQlTnDovsuUcBUQcrJ4wbYr17Zl4+pCz8i1Gxsbc9az7bbbdmq9heaFF17A4MFD0NbWlrPsPWsacVSfcmyeKur2drjSXkPLZ5+hYi0UaxeN3gLNzz4bmNbxxReAEEBnpQpCoOPzzyOTU6NG5d2+5Z9+CiNa1jm8tu/nt0Wl2gzALqWlgWnSzonipuB2lzY7Us/a5+POittfcdNdkkq1I9Mc6a77sRDel+a9e51nAITTRrettpyugjGgHAwn9anAkeV98GRzE+5fswbL0umYlvUMDSsa0LCiAZ9+/Bn++do/cd/t9+GyG36NH+/1I5WU7CQTG4kvwACuptskZPVxpD+XTKKyyT5WCfCA1bI6CdChBGRVyJYF/M+Yzkq1w9M7Jde2C/rP115zLR5/7HHMnz8/ZxWrZFSaPmLTEbZ+v2/iP6eNlDq8yUYanZVO3meF+0xCgklmRdgmyZ4heI1WCfqwuzdwfyXMfYgMlocSSUjXXi8dQbbZ95xBCqEl1VLLqY0CQQJCQnK9jBVUaJG2lKo9dhdI+79pjmQSGw7fEBOOm4AH7ngg0kW/X92Ai/pWO+e8UuqX/3Csvx4t7PbF3tL2GaAk/My4DoyYWBuuVVuEPn+0oV4INFx+PVpnzdY1qLqLRm+O6huvxLL9jwQAV0uvHpyB6YuX5ADTlm0jPDb3hv4VLHgNM32++oZb0fbSK6ZWAEBq2DD0v/U6LPvJIY5IwJEKONcIKYyGnNldyzggpC9HSPFuvEeSEisuuBCtb70VmFw0ejT633Yb0F0DQ2UaAKELsoPUBkNip6e//jovsXaKF6EkVYK2dJuW0qt9IqAEJAwSTEhwroTbnHF9TDMt0FaiDSH9TzElzjZnnDp2lRBebbu6LpvT2FwjoJZwrmlCiET30S4bbLgBAOc6CETubZIO7EMQxNqHGQAgFzfddBM222yzHmgRQRAE0dt588030ZBhQByXnXfemYSuBEEQBeKzzz7LWaaysrIHWkL0JoQQ+Dwmhhdm++2374HWrN9ceumleOSRR/DVV19F5sl0K9pWfLyOirVjYimJpNqZ6pBY+uavsWbhjJhyDIN/MhUlA7YISLUBiWPHVWLCrhWda/o6xj7fr8XZBw7DzU99qb9r5uobZeYItqWJJTJIcDCm+q/PxntiyD798M3zkyL1Ni/6J5q/+RfKNhiLQsq12xo+R/2ca7D6s2eRCV7cF8VVw9GybF7GMsOHD8NTzzyNrbbaSseXfKl2OI7JTKxFy68h/e/glTdbLwcJMK4iWVJq4bSEGXPW3yTmlwHDt0sW49133sWs12bhr1PvyNjmfNlup+2wx557YPc9d8eYbUbD4250i/kxFkd8zfR7Pxbl/w8Tr7ZCbVMTC5Zm4WnMxrHi3tt67Wu/XttekmoTBEEQBEGs1ZBYmyAIgiAIgiAIgiAIgiAIgiAIgiAIgiAIgiAIgiDWQWbNmoUjjzwSixcvTlSeMYbq6uoCt4pYl+hJqXbctFiNakxipAxlOkkj344xuIYFqknF2bGlXI8hy1yXL5+MCindxgSS60x9RrDtijpldgFdoeXaS5cuTSTH2nXXXTu1zkJhtqK6uhpTp07FpEnRRM0wEsDx9fV4a9BgeIgRAXeD7Nitr/mDD1Cx885dq/A7oHibbSLTZGMj2j/7HEWbjexUXe2ffQ7Z1BRdx/fyT/6u++jDjPM+bm+PTKvkDF+2t+Ozjg4MZB52KS3R+19auSiAgDA2F+E03rWBhLribsNcqjO3IbNUW4amGXlttm0In89KWCpj50Wk2qHpxjVcxhiOLu+Dw8rKMa+9HV93dKBOCtSl01gu06hPCywXEnXpNJqSCqG7gYULFmLSkZOx5/g9cfn1v8ZGw4dpmbYSK9vkYcnBOLMJz0aqLQFwFk5AVv3BXTEz8z/Xskm1LVqsnC3JOFcCspmfWLCt12vbxYBXX30Vm2yyCTo6oqL9XIwcOTKYn2+86zHSbzst5kAP9E1INJvrwhH72R5zz8OcRPbwvYgMLgDEeMkYC94xucsFhfOOVBtKyK0ONyOt9jvKyKjtqoU0yl+/pdIfbEQyCQi1vBTB9Zt6L7/+Mkx7ahrq6uoC7X+6qRlHlldgqJYzMzCw0mKUbL0VJBOqeYzpZ9M49UJIk9xv1qW2njNz3bDqAyt0EBJovP1uNP3tKdtjAJAaVIv+f70FsiMduEU1+8ZjDEwyMC0SZ2CqGVCyBb/3g9em8HHQ9NBjWHP3g4GprKoatXfeAvStBoPSqgtn3QzqXDc+Cq4F7JBC73+1Vg5A6E5K8e5LV1v1u5vQ9PgTgWneoEGouf9e8Mruk5Sw0pLY6WJ17gFjMsH79Yudnl66LO86y4v6oLWjFVILsbU2W4m0JYdkMjgNXB9PRlwvHFl48BPT3NGY4x5SAjx4DJlzIegmkairq+vcNRfAFqO28N+Em+ROIwhinaSoqAitra05y5122mk90BqCWHcgWROxLnPFFVckKnfppZcWuCUEQRDrL5988knOMhtuuGEPtIToTbzyyitIJxhU9IgjjuiB1qzfVFdX46233sJuu+0WK8KXHS3fQasKTVek2vERxRXv34WG9++OXWLA989D5fH4CtwAACAASURBVKbjEZZqbzO8BD+fEP998PrGOQdtgrmfrcTMect136vIgy/YVrFIJdlWUUkTayod8n3UjrsKy2b8KlLv0jcux/AJzwNMRTG6U66dbq5D/ds3oeHD+yBF9rigaFuVVao9bNgwvDn7LQwcONCuKizVziTXhjNwq4kwSUhwxvVgm3p43EBcyqmFKaH26lWr8dD9D+P+u+/HRx98lHV78qG6XzUOPuJgTDpzEoYOG+rPsPFQ88xC8cWAQlu32ZFcu7LtsHhbV2pj07Yct+skqTZBEARBEMT6DYm1CYIgCIIgCIIgCIIgCIIgCIIgCIIgCIIgCIIgCGIdo6GhAYcffjiWLl2aeJkf/OAHGDJkSAFbRaxL9LRUO5zoFl/GlWgyR9IYkmuGLK3RuqTzP0skrww0Mdic2FlukaAmMiqyZGCRCqSTkGakknCS8CARlV87SV+FlGvPnDkz0fLf64IQuVBMPHki/vLXv2DO7Dk5yy5Np3FVQwMur6rKe31J1YNN//tf3uv4Line4fsA50BItN46c2anxdqtb70VO71kbP7C8W/f/S+AqChZApjfFk2YXSUkfrF8pX3PGoBqzjCqqBjjykqxV2mpnhG8ZKxLqZKFVj6HU5rj1hmvsM42Jb6OsLA7PnXelPTl2u7cOOl3uC7J/Gt2EWPYrrgY2xYXA4BOtTcPtbZmKbFCpFGflqgTAivSafu8XKZRLwRWCInl6TRyayqS8fJzL2PWK7Nw9oVn4bRzTkNZSakv7AXXecq+IJjr5G7O/WRof67/OcZ0ArR5zxmP7OTwZ0+Sz6LOJCDHiayTsuHQDfG7m36Hc84+p9PLjhgxwmkEAgeF2/7AwBgOcUn17sHGeI4+yDK+BWP+/gms096FZLjX0knvUoTvi+Jl3HZ5R5wdED6bpH+zZsYgpBH/+pJtIR21PXM6kzHlF9D3QcKuR9g+l5AQujNSKQ+X33g5zpx4ZqRPLl25Ag/U1EJoBUbZllsCxR5kWkmFhbWB+8pro7CWUJ4DMGb7xpdwS6s+MFW0PDcNa373p6C6obwM/f/6e6QGD0bHoq+Np9g5T9T/nDvCBV0zszvH71+uJQJWnq7vJVten4VVV93o7GOAF6XQ/7bfIjVsI6QdgTRzH4xDSS+k3S51WVAnP5NA2pzvWojucS/Sz/mw5tG/Y9Xvbw5MY+XlqLnvHnjd/Lcr7z8gdnp60cK862Tl5bHTxapVeddZ5pWhXkowKSDskaikEkIIcI8rGT2X+jNIn2dMiUYklIeeM//TRwipriv2ILJ/Xui/hXyFh/n7iNnzUc0bMKAGnuclkigB6pw//aen590PBEGs/ZSUlCQSa2+11Vb44IMPkEpRKjRBEMT6jBACM2bMyFmuvLwc48eP74EWEQRBrJ8kGdB79OjRPdASojdx993xAmIXxhiOP/74HmgNscEGG+D888/HGWecEZkn0s3fQYsKSUKpdmxc6f/ZO+84KYqtDb/VEzYHloUlo4IJCXrFhGBCBQNeE6j3UzGB4DUj6hUVUUDxKoKgqKBiziLXgKISREABwQioKCpBQBYXNofp+v7orurqMDM9uzvLspyH37DT1RVOV3d11/Tp87aXZxAo/WMB/lrsFnUGgIx9TkPznjfJMkJUOzNVw6Qh+QgGmpJXuPYwBjwy5BD0u3Mptu+qhvXMjQbGTT8SUzwV3BTdhgbGdGR1PhOlv3yAso325wOqi9ahquhnhJsdYKao4trKMzMwd798zie6uDbXq7Fj1WP4++up0KtL67ztp5x6Ct56+y2kp6VZR5Z5K10V1VbNkL5CsSVCXJsBTGwDN3w/HByMqx48cXwbHrqff1qHJ6c9hVeefwWlpXXfHie5zXIx9LqhuGzopcjMznKtly8+VjZdiFqLN3YKIW3plRT2M6sPvAS1GYT/S0pfG2VUAW1RJ7zSmPIcB4lqEwRBEARBNEXIm0wQBEEQBEEQBEEQBEEQBEEQBEEQBEEQBEEQBEEQTYwJEyYkJKoNAOedd16SrCGaGjEFKmsjQG1blaCotiOYSdgmxaaVNBmdJdJt4WZcZrGbaAWqeZKIeq6zDrdetmsLVYFKZo/aMsWzZZycIXKoiHA6vzvtS5a49ooVK+KWS01NhaZpCbXVUMyZMwetW7VGVVVV3LzPlZbgoox0HBAMJc0eDqBs1aqk1Z9MtKwspBzRE5UOofLy999H5pVXJFRXxZw5rrTQQQfWSVRz86qVnumlnGNjjVtY2wkH8LfO8UVlJb6orMRrwVJMz89Haq0tcp3SGhUNJaoNWH3g1AZORFTbFg5vdiznUgfaldctm20IlapnZEv+Olp++3fmWK+uc1tv1J/GGFIDQbQOuPNEYIl56wCKdR07IqYQt65jR0THDj2CHbqOv3kEOyIcO3QdxXoMlWWTiooKPHjff/HGy2/i4cceRq9jj5GC2cwU6WWcAUwDZ4AmAoo1GOLBTA1StjZJDUDmnMugZTjzeix7XWNqE4CcsLi2kvW6a6/DSy++hGXL4r9wQaVTp072g8DrYABc12HAPs/y3F4/840YeeS8whSmFmkMmj2PTfkZ5rzDEN+VNsqAflVmWowUDujmX87kWBSC0Dp0WJvKpXi1KqodYEGEAwEEtAACLIAA0wyRZ49+4eDQuY5IJIIavQbVejWq9CpURSoR4ToAhtPPPg1p/05DeZldPOT3mhrMKC7GZVmZAIBw9y5SqJvp1jxSvLCFMcN+o2/ECYYJTQBAPd64bgpEMFSu+Ao7R95jG9uapqHZlAkIdTnYEC1mDNysyzYnNOsQotoCeQxxZa7H3XO66h/WoujG/0DTrXMYA9Bswn1I7XmYYQs0eX5UZ2liqmnte0t8QIcyhzTHrBQoqCOVn3+Ov0feak/UNDR/4nGEunatc/1Ogvvu45letXIVMi6+uFZ1spD3HJGX117AJiWQAjBuCmabYtnMGEOMcXCuQ2cMGjRjPdfAmQ5AM8qYgtpGfrH/hLS+NWaNumAcv1wcm1z5XaGKbGvQAgxnnnUmZs+a7Ws7+vfvjxNPOrHW/UAQxJ5Peno6dvl40cDPP/+MHj164Lvvvmu09xEIgiCI5PPGG2/4eiHDqaee2gDWEARB7J3ouo6SkpK4+Y46qvYvRCX2TBYtWhQ3T8uWLZEe5SV0RP0zb948z/T0tsc1sCXJxKeodsyy9vWVO9biz0+GGPf1HaTkHYi2/Z60lzXrHzWoGdrlk4SbSvPsMO6//GAMfXQVODc9D5yDw/DzGLehI5ZvyvRxcG6Iazc7/DqXsDYAbJh1Ljpd/p3iBxPi2tLhBUU92fLXSL+SdZDo1aXY/OHlKNsU/xzmhzMGnIHXXnsNKSkpNv+02Zz03ajP/xgvNFWe6xFPDDHLbumG4mYZIdQttovrmP/pAkydPBWfzP2kXrbFyWE9D8OFl1yAcwadjfSMDMR7gEputiKmzc1lK02IadtKWP5mRVDb8D1pcpst/7NTQNvKD9Onpopkk6g2QRAEQRBE04Z+lREEQRAEQRAEQRAEQRAEQRAEQRAEQRAEQRAEQRBEE+OTTxIPljn33HOTYAnRlIgrSpmosLRrtZdIKrcFUkUT1VbFs1U7uRR8tNr3EtR2mehQePUW/IZrm+KKYTrKyqAskeQQ3pQBcw6YyMjssYCqOLYUvuPKd5cJ9S+u/f3338ctk5ubm1AbDUlubi6mTp2KoUOHxs3LAVxSWIilBa3qQT7SqtNJ+U8/IbJrFwLZ2fXUSsORduaZLmHtyi+XoXr1aoS6dPFVR80vv6Bi0efuus84o9Z2/bV2DSqKiuAly7ahOr6othe/1dTg8u1/4ZUWLWRassWoG4qGFNVW05iyLhFRbVuaQ1RbzWuJwtrL2IWvFSlrLYBQ+3ZI2X9/hNq3R6B1KwSb54FlZkEzg6R5pAZ6WRlqinai5q9tqNq8GZW//oryn9ahprg4rs1ijVOoW5WqNcLOgRxNQ44G7IuAzVqBOL6rOVCkc+yIRPBhRTnmV1SgKIrY9vpf1uP808/HDSNvwC3/GYFQOAyYIelWQLEptG0GgcMMgFevBUJcl4NDM9cDxnXNS3Q32rVHvcbUJQBZlE1IYNtk7ty5aNWqFSoqKnyX6dy5s9Wmc087Y/dlsiI+7rTVS6Dbi1ibxy1bnKLacMwFbDYqA9Emqi3ycft2yu3lprw2F6lcRP1LMWZu2qSZx1IwEEJQCyLAgghqMcKdHAHtgNF/ARZAIBhAmIdt66oiVaiIlKO0qgzvLXoXfQ8/2VXlc6UlqOIcQ7IzkXrQgeBCOEPM1WyTRAboHNA0gHPoTLcd1+qhyhmDxoCaX35D0dU3Q6+utu3O7NG3IfWE3nI+p5npjIuK5OCxbatQANAs5W2b0AIHl/NFvnkriobdAFZuP4azb/o30s/sJ/exc4jJIc4YGNOgc3M7NYBzBl3O0y0BEQDQWAB1pXrtjyi8agjgeNFF7n33IrVv3zrX70Vw//3BUlPBHWO9/MOPkDtuLFhaWsJ1cj3KoPTxApdohAMppvA7B+McnOngppIGZ0LW3hCa17gGHeZfbo415UrHuXpoWWOYQchsC3EOsV6cnxzHOTeOhRnPTMcH732A6urquNvhJw9BEE2brKwsbNmyxVfe1atX47DDDsOqVatIXJsg4kDCTURT5aGHHvKVb8yYMUm2hCAIYu9l9erVvu6vnnTSSQ1gDdFYqKmpwaZNm+LmO+aYYxrAGkJQ7PBHCZiWvJdFNyxe5yJVbTiWP8jb8xgp/wubP7wYerX7BQKB1Fy0P+c9qM4T4UPoc0gqzuuVmaD9ewenHNYSA44swOwvtpi/VcV9aR1gATDOTD1tDiAA40WlAOcaUvIPROa+J6Nkvf3ZN15Tie1fjEf+0XcYCea9ayFZLfNJv6XZrvS5GPkjlUXY9MHFqNjq/SJulZ5H9ERNTQ2qKquwevVqzzxXXnUlHp3yKFLCKe5nmiSGw1qIQwufoLTeIa4ttkymmC/DZJZnBsu+/BKjR43G4kWL425HbTis56GY+PhEHHjwgY7NiPIck+P5J+tFnaZnSxwGmrqdYp2U1JbeCOFvVp2CQmhcY1a68WJau/9MvKxW2Eyi2gRBEARBEE0fEtYmCIIgCIIgCIIgCIIgCIIgCIIgCIIgCIIgCIIgiCZEdXU1vv3224TKTJgwAR07dkySRQSBuKqsTtFJIRzKouXxEtVWv4ugM0V4Whgh6nYbYVZqxlpZdVl1W8JyUYrbllWRbYceo5LHJkQKkdGtbijFMM3gOkAR2FbbZ1wKnKrBdw0lrr1+/fq4+du2bZtQ/Q3NlVddiekzpmP5suVx826LRDB2507clZOTPIN0HcVLlyK3X7/ktZEk0s89BzvHjXeJVBaNHoMWr71iiJLGgnMUjbnPPcA0DRkXDKq1XX8sdgt1Cw4Mh3B4ahhfVSQuermxJoKfq2twYKipBKZ76tfWe/0CL71hIX7tXcI7RWrgeohqu/I4ltVwei0YRMphhyKzTx+kHdUTaYceCi0z0/MaJEWFlRc6cKU2DqBy/XqULv8KxV98ieKFn6Fq6zZPu+wh0aIPuJJi/dWUZVWsV/0eZgwtAwytAgEcEg7jxqxsvFxWimdLDCFhJ7qu45EJj+Cz+Z/hyWeewD777QszQtm6ThlKyGDQwLkhni2uBYZosxm0rASGRzuQ4l1zOOf1JqBYG4Ht7OxsPPfcc7jgggt8l8lrnme1KfdmbIFtp02ua7Y9btyN12BV5xzMur7bmlbasdmoQwaeC7Ft2zyLAfY3gijlbaLasIlq249hjgALICUQRigcNkTYxfp4+yjWyUnRowaAcCCMcCCM7HAOWh7aEu/8bxbuuvNufPftd7Zir5SVopxzPHTAvoaINGPWC0xg7kvGzXHOAD0CpmkAN/rIPOytkWvmixQWonDIdYjsLLaZlnnl/yHjXwNNrQ9r9qvqHFtB/cZ4gymabOkcM/nXPpbM/i4pwY6rroO+rVBuBwCkD/wnsoZfJW1hjr9iiQGmsL4lYMC5rtjAwTmDZoquG6bUbbxGtm3D9ksHQy+2C5hkDhmCzMsG16nuWLBQCKnHH4fyj+ba0vWdO1H8xJPIvunGhOvkZaX1ZZ4kFAiZ8yIOaMYRYYic62A2AW3rmmRcEw0Rbp0bo9o4dIyBboxXDs6YtV/BDWEK535VVLXtwttAekYGnn3+WVx80cVxt2P+/Pn11ykEQeyRPPjggzj33HN9z8u+/fZbHHnkkVi2bBmJaxMEQexlVFVVYeXK+IJ3zZs3R/fu3RvAIoIgiL2TefPmxc3DGEPXrl0bwBqisfD666/7+l13ySWXNIA1hKB379746KOPXOnrXzkSLXuNQ27XK8ACKbvBsvogyvEm/BaI5V/wFtXmkQps/uhyVBdvdJVggTA6nvchtGCqLCt8ISkhhtEXNU/M/L2M0f93MOZ/uw27yiLKvWTjpjVnmvFoi7gvDU3x7WrI6XapS1gbAIq+m4lgZmvkdr3czC88Tk5xbW7e15aOW4Ax1JT9hU3vX4TKwjWeNmuahsGXDcbd99wtn2sRFhZuL8TSpUvx+eefY9u2bWjTpg3+ddG/0KVrF9MGSyzbE/EAk+lTleLayrJoz1aXeGGuKa69ds0a3HP3GLz3v/d87wu/BIMBXHLFJbj59pvRosB4obgcXmKMRS3NwTQrE1PySx8Ws7xZht9NFbo20jTLKyfLMiZLKKLpllR2VFFtV07RFolqEwRBEARBNDW0BJ4HbFCKCsvxd2H57jYjKo3VNuq32kH9Vjsae78B1He1pbHaRv1WO6jfagf1W+2gfqsd1G+1o7H3G0B9RxAEQRAEQRAEQRAEQRAEQRAEQewe1q9fj8rKSt/577//ftx6661JtIhoCsQMiPUj9BhztZdIql1WNZ6oNlcCGFXhRqeoNldyWqvMJaaIynEO2z/Zjoxzk0KtIr9dltX+cYp0O7fV3a6ZWTSkbIY9h0ffiWBDWMLkLkFMDxtiLSfCli1b4ubZf//9a11/Q/Hhhx8iHA77yjuztAQ/1VQn1Z6dCxYktf5koeXmIuPi/3OlVy5ZgqIx9wK67lHKhHPsevC/qPj0U9eq9H+ehUAdBNrXz3fXKWAABmdlYr9QsFZ1v11aZhMqTWQ0NbYwy2SHGtjP9N5tilM+81zrnZ8rBf2IatvSNA0ZvY9Fm4f/i87ffIV93nkL+SNuREbv3oaotjDWrDhW0K0jLBgp++6LvIHnocPDE9Bl+VLs/+4stBh6JQIFLW2h/Lq0jzmWreY188OVvGrosDOMOCBr4wgyhsEZmXg9vwVOSI0unPDVsq9w/DEn4K3X3oDQU5UC2ebFhoNDMwO+ZTy0CFpW3irBmRUIbmynfTkWaiB5fZFoUPPAgQNx+umn+85/9tlnu9sU+8R5ADLrOh0VdYB4ffQo6XDMkWxV2dvkcmIDKaot05lzvsMgRLUNUV/dNg+LJ6od4REEWAAZ4Uxkp2QjJZhqE9UGIEXaY+I1mJ0b6iDAAjjrzH/im6+/wcKFCzFgwACbOOfsinJEOraDzjl0rkPnEfOjGx/d2HTOdYABuh4Bh270jc7NcmJuCejl5SgcejOqf99o2xOp/U5E1q03AuZ8TZxJ4BSl5oqot5lHCAIETAEGZo5Ja/SbOgQ1Nfh7+C2o+fkX23Q95ZijkHPvXWAM0DSzZtnfzDpWZfcym3C3epbRNA1MY+DckP42hPZrfzXjpaXYfulliGzaZEtP63cqcu8aVet6/ZJ+4YWe6bsemeQ5H4lJTQ3KP5jjvc7nHNOLANPM49E4RjnXAW7Mp6zfFGJMmkcdF6PUSpOnVeX3h/zpwRisU4n6Owqev8NUzjn/HOQ2y427HZFIBJMnTYZuzgW54zcPQRBNn7PPPhsvvfRSQvOyr776Cr1795bnDoIg3JDwPNEUmTRpkq9z//nnn98A1hAEQey9fPHFF3HzZGZm0nxkL+Pll1+Om0fTNM975kTyGDZsGHJzve/RbVsyCr++fDh2rn2pga2qD6LcOPR1P5E7/gp0bF1wI8q3rnAXYQxtz3gZwax25n1Ru7/lylOy0aFF7fzJewvNs1Nw49mdAUTAEQHnERhOqAjAI+b9bfH6SHMd1wHoCOd3QfbB3i/a3r70fuz45ik4nWTWUz0wvyl+LQZUF2/AxtnnRBXV7t27N776ZgWmPTUNbdq2sd0fB4Dm+c1x5pln4oEJD+CZZ5/B2HFjcUjXQ2x1CEHsqD5QqTZt+nfApU/VLgZt90FzDiyYvxBd9u+CIw47Mimi2ucMPAdLVi3BhEcmoKCgAIbEtQaNafLlqwwMGov20SwvExPebA2a+QpX+Y0Z9Rq+KVjlzfbUvtPES53NPEIs3eYVF0LbJKpNEARBEASxV6PV9wOG9cWvPxbit7WFu9uMqDRW26jfagf1W+1o7P0GUN/VlsZqG/Vb7aB+qx3Ub7WD+q12UL/VjsbebwD1HUEQBEEQBEEQBEEQBEEQBEEQBLF7aNWqVUL5v/vuu3oXKySaFnFFtetSt2eUYwyRZyWYyVPMTYo/umtURUpd6zhcYtr2jG61Ss51cF13i3A7/wnBbN2temmJUFrbapVTxTAtUUqR39mOzVqnmKXorySKa4t6d+3aFTdv9+7dE6p7d5Cbm4upU6f6yssBXFpYiPqQ9nIOKbG885NP6lx3ZNs2lH/4UdSPXlTkKlPzxx9R8/sVmMy+/jpoOTmu9JIZT2P7/12MymXLgUjEWqHrqFq5EtsvuwK7Hp3iKsdSU5FdhxdC1FRU4PdFn3mevkTwZZgB/87NQudQEAeEgjguLRVXZ2dicvM8vFXQAs+1bI7bc93bBADrkiiy7rI54XOw/wLJnhk4haK92nSelZzWe57PxRefotq6+Qnk5qL5v69B56Wfo8NrryD3wgsQzG0WfQOYKZvOYwTfQg20ZbKcEdALZPTojnZ33oGuXyzCfjOeQMaxx5hByZZdIvQ6mp6yJXDruK44tlN8V/MWBAKYkJuHSc3yom5maXEprr58OIZdMRzFu4rBmdgPzLwsMagvchAi2Gof1GWuoAYgJ0NcO5EA57fffhs5HucyL1YsX4GFCxZGbReA3Ilc5+4DU1VI1hC7D726hXl/RFw5Z9xYkFMMrhRlYJotclyu12AJahtNOydc9lmJU1SbgyPANGSFs5AVzkJIC8XYMLN5P/solrh2jOJ9+vTBO7PfwcqVK3HWP88CYwy5zXIRzkiFDt0ULTbmcTrXDQFxHoGu6+AMiIi5GecAMwTGYYpA6FwH1yMoGnknqr/5TprJwRHu0QXNHh4LBDRwJuamHBoDmFMgWxSU+48bu8DcFZoQENDMv8wUItCB4lHjUL10mdIVDOHO+6HZ4w9BC4WszpF9rIgEcLX7TFF1zo0XYijqyrpuzVlFFYz72Gde1NSgcPi/Uf3dd7bkcI/uyJs6BQgEaldvAqSd3Behrl3dKyIRbL/iKpRMnw7U1MSsQ9+5E6UvvIAtJ/bFrocneuZh6em1tpFJ8XVLEkRKhnDxO8U8bm2/FCzxbOv3jDKK5W8NrpwTLBkSrv6mAJSD05kGPDL5EV/bMnLESGRlZOHkk07Gxx9/bKtDpS4v/SEIonFz0UUX4dlnn01oTrZ06VL07ds3iVYRRNPHz707gmhMPPXUU77yjRkzJsmWEARB7N38+uuvcfOUlJQ0gCVEY+LLL7+Mm6d9+/YkuN7A5Ofn4+2330Z6lPuQNSWbsWX+dSj94+MGtiwJOHxRifmSOApXTMSude94rm157Fiktz5aOhzV5zZaZGu4ur8/n9HezuCT98U+BWkQgtmcCy+oIbDNecS6t+0Q125+1I0INz/Is94dyx7C3yunyrJuD7CB2G+RskJsfPcCVO1c71nffePuwycLPsHBB3eB7VaVdOvZ74Or9TuFl+O+YJgx6adjps9ZuJ6d4to//vgj7rvnPnQ9qCtOP/V0/P777/XqMw2Gghhw9gDMW/Ippj//FPbttJ8hfC2ErE07NPFPFc92/BN+KkMc23RzSmFs039lvvBV01QxbaMFKKLYQkRb2KF6rZjZhRrTpH8MDlFtNTeJahMEQRAEQewd0GuPCIIgCIIgCIIgCIIgCIIgCIIgCIIgCIIgCIIgCKIJkZ2djZYtW2Lbtm2+8r/88ss44ogjcOONNybZMmJPpE6i2nFiuWKLajN3HiWYySkSzaUQnLtdu5Scku4pzA1LINFcNuqOI+zpM26Nm0F9qqimFCCF0LNTtp3Z62ZQVWKNAC/O7I3L8iKuTwo+WmKnapv2zbAH/XkFAcaiuLgYNXHEBgGgV69evuvcnVxx1RWYPmM6li9bHjfvtkgE43buxJ0+RVcB1+6NSdWmTSj95htk9Ojhu35XHStXofDKqxIqUzFvPirmzfdcp2Vloc3a1XHr0Jo3R7MJ96Nw2DXu+j9bhIrPFoFlZCDQujXAgMifW8BjiC/kjhmNYIf2/jfCwa/zP0VNebkZzhn9VJbDNNyRl4OAGcYZBBAwc+eyAHqnBDA4KxPPFdttXVvtX1g7jubrbiOZ8pXOuqOcup1nbFt+p7C0Tf6TO/46auGO74H8fDQfPgy5l14CLT3dda1gXtcjuVJelKxzK+znWlGHOJ9y02oGGAK5HNACAeSecjJyTumLkm+/xZ+Tp6Lo0wXKdUrdcvuV0ku7WoioalGOLtFvYgQck5KK+QWt8NCuIrxfXuFZ5vWXX8eXi7/EjOdn4MijjwTAoUGDvEQyoz3OOTRNA9fN64wjCFz0g9qv0a4zntepKNevuqDuq1iEw2HMnj0bJ554oq/81113nfECG49jx7ruR6lHJKtaI16bzaOkw33MMls6k23I4H4lcFwVyZXHsWNMueZXQlTbVi+XOtyMMaQH0xD0IabtxNc+itEXsS64DAzdunfDrFmzsOizRZg0dZJ5/FpjSQjiw9GU/gAAIABJREFUizEObglgR7gR3M91sxnlpLbrgcko/2i+uQ1GHwbatUXuk5PAUlLNcWNqcoh+svaQx0aYYgKw5nlGHZoybzT6veSxp1H21mxZhgMI5jdD3tOPI5CdbZ2JxBjVhDSCWUKOXVVywBA80NV9wbh5bJh9ptdeArly+QrXSzsC7dqh+cyZdRKiTghNQ7MHJ+Cvs/4J7pzT1tSg6J57UfzUDKSdcjKCBx6IQH5zIBiCvnMnatavR9XyFahavtxd1tlMAvNFF5yDQwfnxk7inIMzDp1zMMaN48OWncvfC5zrABMC5eYYlccfFz9GzHOtcZTYrxnRB5o4PzMA/U/r73tzqqqqsHDhQixcuBDp6eno168fpj0xDfkt8v33CUEQezSDBw9GVVUVrr76at+iQAsWLMCpp56KuXPnJtk6gtjzyM3N9ZVv+fLlOOKII5JsDUHUne3bt/sSct1nn31QUFDQABYRBEHsvfjx/3HOUVRU5HtOQuzZ7Nq1C9u3b4+b74QTTki+MYSLE088ER9++CFOP/30qKL3Wxfdin0vWAoWTI1SSx38May2d4qd9aieRJeisc3Z6nyuw55R/WtQ8tsnKFzxkGezOV0uQe4hg4URVlnzvuzw03OQltIYvbyNj2CAYcS5B+Lax78yfaocnGu2XWXcmg6Y+1KHcaNaB7QgCk56AJvfvQKRih2uugu/ehQ8Uom8I28xU3Rw6SG1HFtcr8amuVehetfvrjoYY5g6bSquvPJKh+PVvEeuvlBYdVQ7dr/lB/aXbjZu9InwJTPxaA/DksVLcP/4+zH3o+Tc/zry6CMx6F+DcM55Z6NZXh6kH1r6E2CIVTMG5y07pvjI5XZA6RLT0aQOX5ugNbPllkVkvUyT/inL267k4WqKo25bzSSqTRAEQRAEsTdBwtoEQRAEQRAEQRAEQRAEQRAEQRAEQRAEQRAEQRAE0cS47LLL8OCDD/rOf8stt+C0007DgQcemESriD2NOolqx6vbQ+yR26PU7HmUYCabmLbxRQaYebVhCT6KhhyBk850rpQV0WIeItx2EdPE4KYYo23ZDNoyAubExjr6gosAL4iIOmmLKtpqE8fmVn5VVDsZ4tpLlizxle+oo47yla8hiKXDCQDvf/A+2rVph6qqqrh1zSwtwaCMdBwQTFw01IlTA5QB2DF7dp2EtXcnaQMGIHv9b9g1wfvaxEtLUbNuXdx6soZdjYyLL66TLatnve0rn7P/vY6TjsGARypQqOtoqWme6xo79RTm7gs1FD66DdEtUscJF/9FEdDljrwsLQ15w4eh+fBh0BTB1joFPTO4zrGquLa0hVkquvKsbaoWZ3bvjs5PP4mSlV9jw33jUbLya8V2S9bUayOZ468imWzLpznO8gCQyTSMycnDMeEyjN+1E2Uec4Dff/8d/U/qj//c+R+MuG0EWEAEIzPZPxqzRLWliHacYGKv60ysMn4FFxPFq16nHccddxw6d+6Mn3/+OW59P/zwAzZs2ID27dt7Hjvy2Igmsq0ey7F0IDxXuedZVjqz1Sv7Xk55uFwnhaQdNUYV1VZzcF0G/4cDYaRGFebwh29xbdN2dwWI2mfi+O1zXB8c2+dYlFQV4+/KHarmAhjsxzUHwLhx/Ee4bgrMC7F5jrKX3kDxsy/KkH0OQMvKRN70ydCa50FnHBpn0E3DGTTonENXdof3xoldZUkG2GzSGMpmvYuSSY+Z63Qjb2oYedMfR7B9W2Ueyu37H3Ytdw5LOAFyLJtnJAbAFCAHAzRuihsIBfFa4S6X0vNwlL7ySsI16aVlrrTKRYvAKyttaWmnnIxQly62tHCP7sj974P4+6abPeuObN6MkueeT9gmlUDLFrUuq3MpW2/7BzWVO9ZwDp3rhgi7+VIHDm7ucC5/MMhzhPK7i5nXOK6cL8RvJNepmhtHY05uDjp06IA//vgjoW0rKyvDrFmz8L///Q9jxozB7XfcXut+Ighiz2LIkCGoqKjA9ddf77vMxx9/jDPPPBPvvfdeEi0jiD2Pvn37+sp3zDHH+BLHJIjdzdixY33dB7jiiisawBqCIIi9G79i2ZdffjlmzZqVZGuIxsDMmTN95Rs6dGhyDSGi0qdPHyxduhTXXnstFi5c6Fpfvet3VPy1Cmmtj0lC6/UpNBvPo6881xG1rH29XrkT2z4b4VlXWusjUHDcBIDrsg6uOAwKcjVc0CcrsU3YyxlwVDtMfmctft5Uaj4Pw9XHXQCYHguugTPd3FMBABzBrLZoc8YMbJ5zNSJlf7nq3vH1kyjd/AXan/06DCk91WtisGXhrajY4n6ZejAYxDMzn8b5Fwy0+Su5DjDxllOPlyubBlv30oVPVPEnq/XF8zPL+sHx3Xff4pYRI7Fg/gKfveufG26+HocdfhiOOOoItG3fzrinL1+46RTHtj+LZF9pz+MJVwowtaj6zJPqi7XaY8L5JJZlDtM7xtR6mU0gm0S1CYIgCIIg9l5IWJsgCIIgCIIgCIIgCIIgCIIgCIIgCIIgCIIgCIIgmhjjxo3DihUrMG/ePF/5I5EIVq5cScLaBAAfgpXx4oLiah7WUVRbFX2Uy95tyABHZlZkE812pDvrlpvitUFRw95iIoQQvWp1im3DVImVAV0i2I7BJsgKDnDm7jcvcW0vwdf6FNdeunRp3DyhUAipqXUT12xI8vLyMHXqVF9B3xzA4MJCLC5ohdpKKsc6rgpnzUL7O+8E9lDB5uzrr0MgrxmK7hoN7kOo3EYwiJxRdyBryFV1sqGqpATrPpojl91CxBZeMZDOpB6hMAKMIeI4CT1XXIJbc7JlGVeMadyaoyN1TZNAMkW1nXXXVlRbvVroapoUBXaX1JXvHED6Kaeg1fj7EGrT1tPWuolru8+x6nVFXgMYB+MMnBm6plIAm+sAGDL/cSgOnvU6tr/xFn4fNwE1fxfZYnuta4l1ftatWqB5BBurVwa3jIBRz2lp6egRDuOOnUX4zmOcRiIRjB0zFvM/nY8XXnkBLQpamIHklvCxfMmD84URSnB0rOvM7gpA9iPcXFJSgt9//913nTePuBlvvP6GbX8B3nMt23arQgKcxxsoUWFM3eeGeLOo33Usq3MgEcwuZmm2aVkMUW1zf3NuHI0BLYC0YBoCmvdLCBLFl7i2aYf3iR1R+04Vh89OyUFaKB3byrahMlIJZgoZM66MQGb2r3gJCgcYDLGH8nmfY+fYh+Ve1wFowSCaTZmA4P4dAVPsWjdFuJk59mMd+5ZYgLGsie2QwhNGPZVfrEDxbaPtm8+AvEkPItS9i9xv4rxjiacDWozZi2ibCzFts14Oc58wBq4b+12vR/H7sndm11tdFQsWomKBXTwm0Lq1S1gbADIGDQQLBvH3LSNdYty+CQSQ0qsXKhctcq+Kcv3xQw2vlocx11VxbMhxbIhn6xDCIwJr9ArBbeN6JNLkEBH/aVLZQpaEdSaxoxy/nHPc/+D9+L8L/69W2xiJRHDnnXfi3ffexaLPF0HbQ+e+BEEkxnXXXYeqqirccsstvsu8//77OPfcc/H22/5enkQQewNdunRBamoqKioqYuaLRCK46aab8MgjjzSQZQRRO1599dW4eTRNw8iRIxvAGoIgiL2b1q1b+8r3/vvvJ9kSorHw5ptvxs0TCoXQq1evBrCGiEbXrl0xf/58zJ07F/3793dnSNLLTOuPKPbZHy9JrCw4/loyGjVl21xrgpmt0X7AW0pZ9cWGxvIVp+QiFKwfX1YkEsGmTZuwceNGFBcXAwAyMzPRunVrdOzYEYFA/fhXYlFcXIz169ejqKgIuq4jOzsbHTp0QH5+fr21wRhwzZn746YnvwK4ZtxpZkw+xwLAfO4Fprg2B4Nu3vdmCOa0R5szZuDPD4ahpvRPV/2V277Bby8djzYDXkI4ex+YT9KAgWP7F+NR/PNbnnY9+/yzOG/geXLZU1xbbgTkc0WxnrFRfYJ+xbUZY1i7Zi16Ht4T1dXV0HXdM1+iZGVn4dLLLsXQ4UOx7377SkuFffLtqdzy/XidEmrlu2XRFy1Ra7uYtvo8lVrG/iJnZvNjyvxM+MWVeqSLw+6nJlFtgiAIgiCIpgk9WUIQBEEQBEEQBEEQBEEQBEEQBEEQBEEQBEEQBEEQTYxgMIhXX30VKSkpvsv8+OOPSbSI2FNorKLanHOX8LUQmXaKPar/rEaUVFWf0vyum4KJ4q89NNIKljSEInVbGzr395F1QIfO7XWom2vZodqsWGUG69m3hcuOYIC7btFPQlwb8BQSh6MvY+07L3744Ye4eXJycuLm2V1EC5C74qor0POInr7q2BaJYPzOnfVqj7CqZutWFH36ae3rCwWhZWXV24dlZydsQ8bFF6Pg04+RNmAA4CcQmDGk9e+HgrkfIWvoEG+16wT4/s3XUVNebm9C+WsT2pbBmI5AT/FhQIbGcHg47GpnaaVbwMopiBwNZ1sukhTfnsyweWfddRXVFt9tAqA+RLVZTg5aPzYF7Z97BqG2bWNe06Ltp5j7zxaUawYgewRXqwK5xl8zzJcBjGnQGINmCiLnDzwP3T/5ALn9+tq2TZfbxpRrFoM9YNv+gXkFE4g+VIWXAaBtIIhnmjXH0KzMqAEniz9fjPPOOg811TVQhbMBmMHuSgOye+z94HWd2d0ByPHav+iii1CVwIsB3v3fu6ipqbHqB5PnlqiDzhlozpj9A+ZOMz9ih1p5DbhjZ7jmWrDmA+q+BNyi2rb5hUNUW+e6FNUOBULICGfUm6i2sz/iEqt/oxRXx09IC6FNZhtkh7Kg68Z2WfM3HVzXoes6IlyX81TOOSp+WIsdN99prIcxThmAzHvvQKjXEeC60ae6rpui2kII2TyJKfM51WQwu+CCGNfGsWR8Iut+w85hN4DX1FjXKgC5o25B6ikn2s4t8jgScw2m2QUMzI+mWMNMYQX1OBTnL25m08R2NAHSzz0HLT+cg/ARRyRcNvWkE1Ew90NkDBroWsdCIQTbtqm1XVWRKrOPxW8LQ+BDHJ1iHYdxnIlxqv4eUkezQNaoCOxzx/nBie13mbqNDDjnvHPQvn37Wm8nAHz5xZcYdP4g2UYi/wiC2DMZMWIExo8fn1CZWbNm4cILL0ySRQSxZ9K1a1df+SZNmoTZs+vvRSYEUd+sXbsWW7dujZuvW7due9SLHAmCIPZU/LxcFwCqq6uxYcOGJFtDNAa+/vrruHk6d+7cAJYQ8diwYQOefPJJz3V75L00h6h2/Bdy2teXbfwcO398xTNnx/M/BljAcZ9bPJTBkZnKcEGfzFoYbVBZWYm5c+fi1ltvxTHHHIOsrCx07NgRxx57LPr374/+/fujd+/e6NSpE7Kzs3HKKadg2rRp2LVrV63b9GLDhg2466670K1bN2RnZ6NHjx44/vjjceKJJ+Lwww9HixYt0LFjR1xzzTVYtWpVvbT5z2Pao6BZCgAd4Do4jwCImC+JND/cWjZeW8qNG+DgCGa3RZszpiOY5f3iyprSLfjj1b7Y8vE12LX6RexYMRE/P7Uv/v52umf+J2c8ifMGniv3tedYMB7eMb6az9dIpKNazc6V1e7nn5x+5oqKCrzy8is46cST0K1rN1RWVtabqPYjjz6Cdb+tw4T/PoBOnfZT2hZeIs34q/oZwcCYZqy1+ZQcHxbl45FX1sPMuplm8/Wpvib1+RhppZlfdfBZPi7I/SDWkKg2QRAEQRDE3ktwdxtAEARBEARBEARBEARBEARBEARBEARBEARBEARBEET9U1xcjMrKSt/5e/TokURriD2B3SeqHUPo0RGYxi11Nzh1+0RZLgIbTUFTQ7uSS2FpAOC6JSptyY+6N0bWyZUcUbbTq//UYCr7eqYIWFo2W/mZbMayEWYe8Z2BM2GYJXjIzUAwQ9jUEGFknMntYMxo2+uvcx9zcFvgmHPZyc8//xx1naB169Zx8+w+oh/EH8z5AO3atPMlqDqztASDMtKxfyAUN69HvGVMtj73HHJPOSWBEhapffuizdrVtSpbnwT32w/Nn3gc+vbtKJ83H9WrVqFmwwbofxcBALTsLAQ6dEC4Rw+k9j0JgYKCemt75bNPA3AHRzp1VmWwpVx2fxd/DwgFscxxvd1ey4BXr3aiZjTPaU57vMuxGEvu022svHXFEvp12xBtyZnClb+Mm5qy3L1O/Z56+OFo8+TjCLVxiJnGGITiHOo33VhpnlPF+ZfZDyRLr9Q8LzNLzJgrG6SeeUP5+Tjwqcex9cVX8du946Cbx5vmuIJF61t1MzV4ndvhWgoyhmsys9ErnILbi4qwJRJx1blq1So8/ODD+M+d/7HEmWE/FuX1RV2hXo8VW5gpHOw3YDlZiOuik1WrVuGDDz5IqK6qqio8/PDDuO222wDY5wJie+2Nx6kwxgXDa55lpUeZa5kZuSkKwDR1292i2vYG3aLaIldKIAUpQf8v+KkN0faT3UaR2asCxB37DAz56S0QDqZgW9lWQ7yBGwIAHAxc59A0QDekAcA3/om/h96MSHmFFKVnANKHXY60c8+ADh0MGpg5KdU5N/KZk1qxOTrgIWpvzF0ZN/Ib0zY5kKAX7kDhlcMR2VWsXiKQcclFyLj8UjHhNPYQM9tm9laYaFcUZnIqbbRnzid1M7OYT0PYYrZhHAtNg9AB+6PlrLdQ8dkilL36Kio+Xwx9xw7PvMEO7ZF68snIuPAChA45BABQMfdjd77OnYFg7cP5KiOVsAtju8WyxS8Z8b+aZohnw7zewPytZA4TzgHN/JWm/u4QZcDlbxdVul/8tnEKSbwx6w30OrJXnYRA3nnnHbz6yqu48CISzSWIvYX//Oc/qKiowL333uu7zGuvvYZwOIznn38+iZYRxJ7DuHHj0K9fP195Bw0ahHXr1tX5hRgEkQxGjx7tK98NN9yQZEsIgiAIAPjjjz985y2oR78O0TjZtGkTiouL4+br379/A1hDROOvv/7C+PHj8fjjj3v6uJkWQkqzA3aDZX6J5fEyc0T1E3DHXwO9uhRbF97kWaLViZMQSM0zhZyNsvLZE3P57GOykJ4S7bW03ui6jk8//RTPPfccZs+ejZKSEl/lysrK8Mknn+CTTz7BHXfcgbvvvhvXX389An5eXh2FiooK3H333Zg0aRKqq6tj5v3jjz8wbdo0TJs2DQMHDsTUqVPRsmXLWrcdDGj41wn74JFZa2A6GYy7y6aP1Lq9zKznWkwPjNgHgaxWaHv609g852pU7/rds52S9R+hZP1HMW25acRNuHjwxQCYcG3AaMb0lwkfrGkX17n0oTH1frgG78NUbonbF8jAsHbtWsyYMQMvPP8CCgsLY9qaCB06dMBd99yFC/51gXGcCCeeuXWqb43L7TQ2kpv3/wEYzxwp9nriNfaiiU0rw1YVuLaeimLK/+bzG8qzU+KPJbxt2c1kFkuY21rNbM9hkag2QRAEQRBE04aEtQmCIAiCIAiCIAiCIAiCIAiCIAiCIAiCIAiCIAiiCbJw4ULfeQsKCnDmmWcm0Rpij6cOQo/GarfYozMtmqi2DOxSRLVVcVJR1l4ft8QDlVhHKQAILuvT1TKiLjV+S7Zv2eQZJOaBGpQmYCLyTwQDypUiAM+o3ymyLQS2RbAek8FnzAroZMwUa1TS5ZII/rML4rnEtZ3bAP/i2n/++WfcPtlvv/3i5mmM5OXlYcrUKbh66NVx83IAgwsL8XnLVh7CmNFRe9UpiCh2984FC1Dxyy9I7dQpgZobJ1p+PjIGDQQGDWyQ9n5btBDb1qyGBqkDauAQ0HaKW7vFrmWoJgDguNRUvFhSamurmnMsq6zEUSnRhWUbS7ilv7NZ/dRd36La8vzO3evkd8aQe9llaHnP3WChKOETcQR2jTrdQc/RxLXlOVXJY51nrUuIs26b2LYiri3MK7j4ImT06IYfh16Dqk1/gjP7WV5suzOG231usb4ZMr/O/OJayXBoOAVv5rfAfbuK8FF5hWtbJ4yfgAH/HICuXbtaAc3cDIM2X/AghVu51RcqHHaB38Yqrn3++efHF3L2YPLkybjtttu8X8ChHgNJEdVWl6LMtURAubKPDNFsd/0ylQsZX/U/o8K0YCqCWsOEKvkS1wZcQfJWBYg59sX2ZoezEdJC2Fy8ERGuK0coA+eGSDUvKcbfw29BTeEOMFjzy4wzTkHGdUMghbOZbgX6c4YIM8W1YbwwRYo0yPOEaT5Xv5siB+IlKhUV2DH034hs3Cw3UwMQPuF45N59OyDGl6q4DfNcIxfsx4dt3iu2WJwspNq2YZc6F+Uc4EyPOq+MDQPqIAhiw+NlAGAM0DRXUnyzGFKPPw6pxx8HcI7IX9sR2bwZvHiXoUOdnY1gh/bQ8vJcRavXrXOlhbt387sVnpRVl8oRx7n1O4ibx5ixX83fOswpqW0WUrpBlrXrZMM1aGSacnDE6b8eh/bAtKemYfjQ4XUS1x41ahQJaxPEXsaYMWNQVVWFBx54wHeZF154AeFwGDNmzEiiZQSxZ3Dqqaeie/fu+Pbbb+PmraqqwtFHH40NGzZA0xIThyOIZDNnzpy4eUKhEAYPHtwA1hAEQezdLF++PK4Aq4AxhnA4nGSLiN3NU0895SvfsGHDkmwJEY3Kykr07t0bP/30U9Q8mfudiUBaiwa0qh5Qb55HzxQ1feO756G6eINrTWqLQ5F94CBbWcUTAsDw8Q3qnZmwySNGjMCkSZMSLqdSVFSEm2++GXPmzMGbb76J7OzshOvYvn07zjjjDCxbtizhsm+88QaWLFmCOXPmoFu32t/jvvCEfTH5ndXQeQRAAJa4tuNlj9z0TKgOfW7sj0BmPtqcMQNb541ExdavE7ZhwFlnYszYe4w2xAuQFYlno3nLEyT9JeKv+d318nruLmvVzVFZUYlZb8/C9BnT8dnCzxK2Oxb5LfJxx6g7cMVVVyAlNcV6Tkn4kTjANKfzSX2uyP4EhM19pmpVqz65GA4WQxTdnWbVqj51oaznalmnoDa3npFiamlHXarvE46/Dn8hiWoTBEEQBEE0LcjLRRAEQRAEQRAEQRAEQRAEQRAEQRAEQRAEQRAEQRBNkF9//dV33ssuuwyhUCiJ1hCNGUOELYYoYVJFtT0ESxUBTi5EtBVBOCEiB1uaWl7Kyxnicma8oxX4aJWwatCN/4XooVkPOFf6x/qu1uLnnyrzKmwytsPqe1sbgGELODjXFUutj851WUYN0jP0Da2gOAZ3H3FFBFEGwKmCmnH2YTQx2aKiIs90lboEWjY0zuC5K6+6Ej2P6Omr7LZIBON3FZn1JN4WgzMU0ETXsfmxx3zZQNhZ+uhkGesqiLVvoolsq2LHANAhGESqRwDl9Tt2oFARkXSWc7a1O/AhR1tvdSdDVNtT81MtEwyiYPw4FIy9FywYjL3BcXaCVzBtrABbW9Cv+d0KCLbXIf6JwGAr8JeBMc0U4WXQGENWt67o9u7bSD+sByKOa5zzqiPgMER+xV+Rpkqt6mofMOtqCQCZmob/5uahb2qqazurq6tx9RVXo6qmyrXOHpvNLf1eKd6s9pW/60xDogZGP/HEE1i/fn2t6tmyZQsWLVoUt61o/wDEPHZji2o72hH/OLMCyM1CiYlqm/MXbsxHdK4DYEgLpTWYqLaAMeYviN05MGQFiDr+1X2QFkxDu+wO0JiGiB6R220IbesofX02Ktf9Bh1MjreUf3RH1rg7wDVjXifmecZ8U4cODibHsC6FCuR4UXaRcd4zRSSYMYsTs+iKdz5A9dc/2GwPdjkYeVMmgAcCrnk1lLEphAgYU4Qj5FiN0knOc5VYqxx8Ee4hbB2HlGOORrs/fquXT6BFvqv+nDtHufKlD0zw5R6MIdCyBcKH9kBKnz5IPa4Pwof28BTVBoCqVW5Rj3BPf3PJaJTWlMrfC4Dyu0Kd60NNc/zWswlmOAaFPOVYv388ckVFPdcLLr3sUny7+lt06dLFZy1uNvyxoU7C3ARB7Jncf//9uOmmmxIq8/TTT+Oaa65JkkUEsWfx3nvv+RbK3rx5M0aPHp1kiwgiMebPn4/i4uK4+Xr37k2i8ARBEEnm4YcfxtFHH+07/576gl0iMd599924edLS0nDAAQc0gDWEFw8//HBMUe2U/O4oOO6hBrQoUaLd0IdyDzvenUv1GRIdfy0Zg4ptq9y1aiG0PeNF60EOUVbcfDWXD24fxkHtEn9xgJ95rV8+/vhjnHbaaaiocL8MNxalpaXo169frUS1BZs2bcLJJ5+M3377rdZ1tM5Lx7GH5JvPwEQA6ADXzWVdeTbGSDeEt1VPp7EUSG+O1qc/nXD7PY/siaeefQqapkk/l7HbTZ8Lt99rFweA9HVygOsex52H31qwdu1ajLxlJDp26IhLLrmkXkW1c3JzcNfou7D2p7W45tprkJKaYtrLpO/RdOqYMDDNeA05Y+bryG0+NuuJCLe/0ijj5+NdHoCtNqs9WUYpqw534cMS9jq8U3afPVd88mI9iWoTBEEQBEHsFTTsE2sEQRAEQRAEQRAEQRAEQRAEQRAEQRAEQRAEQRAEQSSdjRs3YtUqd0BYNK644ookWkM0ZuIGG9ajqDazpTHPPGIVV9Q4VaFHp3FSQlRUKcUerSa4iIZjsNaZBWzrOJTv3NGkQ1RSXefoI1HWCqpyC4iq22CrS61TETM0Avm4WVYVILX6xggGY+BMBHgaYo3cDCwTZZhs0xBSNMS1zTaY9deJyBdtuaqqClVVbmFVJ0ceeWTcPI2ZD+Z8gHZt2vna1udKS3FhRiY6B6xHttVda9vNCbD9rbfQ9qabkNK+fS1K751sWrkC6z9bAFVmxymU7Uxzp3sInQMIADg+NRUflZe72j1v2zZ80qoV3HLEbmIJb3um1zFuM5myxe6ztXe6U0o5Vj12cVlY523HOlkmNRVtnngcmaec4l1pLIXzKJ3D4BaA9kqT68xzqgjgNQRHmXnOtuwX52gG4xwv2QjBAAAgAElEQVTOuBUszCGWrZchpOa3QLdXX8SaYf9G0fzPoANglg4vdGZUrDnCijkADUbouRgL4uqmHt0c6vmJy3omN8vDLUU78GG5PVj/66+/xuSHJmPkf0ZaNitB0s7rjLoPYl1XnMu7i6qqKowYMaJOddx2221YvHix98o6zrW8qnLOtVz1OU5wiYtqq+uNCtNCaQiwgH9j6xk5xuIRrWtiXJTFOE8JpKBDdkf8tnM9InrEqIYZovc8oiv9ZQz1YM8eKH3lbQCAxqwriRDKNyrQwEy7Ncag79xlpou5qlFX+ZyPUP3t97IODUD6uQOg5eWB6zXSfnH6SDn2KJS9NktulPfRwJQ9CPDKCmm/2i0Vn8xD5Jf1ADi4ee5KPaOfFK+2jg/REEONXtPgIuuNjciff6LG42VXKb1716ne4spdEGofXCizA3IsczGmzX3BxTrxT5YTQiDcuIgI8XfYfwtY527uENjwTPJM7NS5E1Z++xW2/LkV48eNxzuz3sG2rdt8b7Ou61izeg0O6XqI7zIEQTQNJk6ciIqKCkybNs13mWnTpiE1NRUTJ05MomUE0fhp3749xo8fj9tvv91X/qlTp+K+++5LslUE4R+/x+OoUaOSbAlBEMTezfjx4xM+18YS8iWaDmvWrImbp2vXrg1gCeFFeXl51LHLtCByDr4ULY65B1oos4Et80uUm/V+fABe/ka9Glvn34RdP7/hWaLFMXcjkJoHiOdOxDMo0pln1DngyPrvr+zsbPTs2ROdOnVCVlYWKioqsG7dOixZsgQlJSWeZZYsWYKRI0diypQpvtu56aabsHLlSs91hx12GAYMGIBOnTohEAjgzz//xLx58/Dhhx+6/C7btm3DBRdcgMWLFyMYrJ0P4OxeHfHZd1uUW8kMhqg2M309ukznnIFBN30fpieUc4DpYFoAwax2qCneGLfNQCCA62++HrePuh1paWnS52o6KyVMs3xNqp9SPH/kfKbG9myQ0lU617Fg/gJMmDABn37yaa36KRrhcBj9T+uPi/51Efqf1h/p6elwed0VUWrV/2VLl9vr8LFJZ2Ns3308vF1xii9a+BG44i82bZUuBrHfhbNM7AelLtcL7OWLrplt2bafbT50f75oEtUmCIIgCIJo/OzdTykRBEEQBEEQBEEQBEEQBEEQBEEQBEEQBEEQBEEQRBNk1KhReP/9933n79WrFwYMGICxY8eibdu2SbSMaEzsPlFt7zwxhR4RR+iRiSVF7FHnbrFtRfCQc12p0BSZk1ns9dsEA+HYdJthXPkqbLMrtRoi2WbAGLOLXStKqkb4oBBKZcJmgDFToNTMb9RnlbbtVgYwzsHNCpztySA51F1cO1ogppM+ffr4ypdsVDHcGPKjdjiQl5eHR6c8imFXD/OTHYMLt2NRy1bOQzvm8BHruWNZfNerq7Fh4kR0fuQRP1YTABaOGysHB1NHHJMhuC7RbfW78/hgjs9lmRn4tKICNY7zajnnGF9UhHtzc33Z6TwW/R6bjjOIr3aShbNuFiXdeTWIVQ9X/8rA5ej5tPR0tJn5LNKP7RXb0Ggd5kNg15lmVOku5E9c23oBAoMpjCuVbiFFUVWB7WB6Og55+ims+ff12D7nI2kJh1FWkyKqdoFtHSI83X7MawzQwU3xXzNNdpV1rr8jOxdfVm7D37pyDQUwfux4DDjrTBx0yMHQlJqtl1BEuc6IvmbutryWdwdXXnklyj2E8xPhyy+/xI4dO5CXl2dfUYe5lvs4VItE6UMl8F9kE/MIOQ9SytnnaZaMtrEohKR3v6i2ICFxbcD75B5n7IcDYXTM2Qfri36FziMA18C5jgjXoSvTUg3AzqdegAb3dUSDNb6YUj9T1osZijFPA8qee1XaJuaGKX16geU1M6aaDi3j0ukzPTfGMU2ELueU9muJeoosf/lNlKnnXAaED+sOrUW+ow/NXuJAjV7j7sS9jPL3P3ClhQ7YH8EOtX8xSlWkEhU1Fdb5E4AljG3N9QXiBUTWS4PUsY9oyhb2v2p9imh2tN8LsWjduhWmTJ2CKVOn4Ndff8W4+8bhxRde9FX2r7/+SqgtgiCaDo8//jiqqqrw9NNP+y7zyCOPoGvXrvQiQWKv57bbbsO8efMwd+7cuHmLiorw2Wef4bjjjmsAywgiNrqu4/PPP4+bLzMzE3379m0AiwiCIPZOysrKcPfddydU5qCDDoKmafEzEns033//PSoqKuLmO+ussxrAGsLJ0qVLMXjwYM91Kc27oE2/5xHO2a+BraoHHDey4/sCjPV6dRn+/HgISv/4xDNXSt6ByO12JVQBbVleOiaNhzZOOzy91uar5Ofn45JLLsH555+Po446CoGA279SXl6OmTNn4o477kBRUZFr/WOPPYYhQ4age/fucdtbsmQJpk+f7krPyMjAM888g4EDB7ru9d5yyy34+uuvMXDgQKxbt862btmyZZg+fTqGDx8et20v+h/eHiO1ZYjouunB0gGuAUx4MQHLm8lgPR3DAa6bvlIzjeuu+tu2b4tWrQrQcd99sO9++2Df/fbDyaf2RauCVnI7LTes8YJjw/fBzRcZW/5LmwC38JMIX6fOwTR7v+m6jtmzZ+PBCQ9ixfIVteqfaHTcpyPOOOMM3HPvPcjNzXWMAcNg4cuSzw0xab3tYSIOy8cgnzzSNFudXq40pnzxGoOqWLbHSvlV9V2rb4MWdtpf1MxsxsQU1Iay/6DUo2QlUW2CIAiCIIimC92RIgiCIAiCIAiCIAiCIAiCIAiCIAiCIAiCIAiCIIgmxjfffJNQ/sLCQsycORMHHXQQpkyZkiSriMZEQ4pq29MsacFootqGYJtqo4dAnFreDHJUBSEt6Ue7LCQHoJsi2nI91400W2khxs3N/ADXjTSd64aYpPnR1Q+4+2Ou40K8myv160bdutmOyG98U+wXYpbcskmVXhbbpXPdFvRpl8Tkzq2z+tsWYOfs/9j7ViwvXrzYM79KIBBATk5O3HyNnauGXIWePXv6yrs1EsH4Xe5gV4HXUIul9ynSCt98E2Vr1viyYW/n1/mf4rdFC21C2E7sQtlMBmU683sJbjMArQIBDMvK9Gx/cWWlqy21vFqrV/22srWK2dx9gZ52oV8L51nEiZdYtoxdl2LU9nUybDolBW1mPoOM3sfGNzDWtSxGt0ULso2azpgM3JV5mDzazP3KlH/qegZVP1XEAjMwBEJhdHlsCvJOPdl2xTOuF8bLGTiHck1S+gnWVYQzK926+tjzirN9M03DqGz3ebyqqgpDrxqKSE3EfZ221WAGnKuB5o5ui/kSjgbml19+wcsvv1znejjnuO222+yJSRPVjpJPjh9VWNdrvuDR58rcRQxGUSY1mNooRLUFcrz5wamTAcQd+wwMKYEUdMzpaIwvvQa6ENZW+iVijkEdQATGX9GUSLM3b82U1XOb2Be6aRtTLg5cyB2oU2Jz2WvTvDaTmfM/57XJpq3MlXaZowYGaI5zHGMM1Xp1jNb3AnQdpS+95EpOq6OY0N8Vf8sjhau/Xzi3jgN1ju/1FgoBs4o6f5+J64jr94DfoaWWdZ5OzIT9Ou2Hp599GlWRKl91bt++3V/jBEE0SWbMmIGLL744oTIff/xxkqwhiD2LOXPmoHXr1r7yjh49OsnWEIQ/nnvuOVRXx/9NcfrppzeANQRBEHsvt99+OyKRiO/8jDG88sorSbSIaCw8+eSTvvINHTo0yZYQTpYvX46+ffvi559/9lzf4ewP9gBR7br4hNSb5BzFv7yLdU/vG1VUO5DaDO3PmmUsyPvfHNbdeouD2oXRJi9YB9uAgoICPP7449iwYQMmTpyIXr16eYpqA0BaWhqGDx+O5cuXo1WrVq71nHNMmjTJV7teL0nQNA3/+9//MGjQoKg+lUMPPRQLFixAQUGBa93YsWNRVeXv3q6TrPQQjj4oH5zrABceFB0wn78BxF/lmRjOTU8nBxzPxDh5bMZUfLDgAzz57BO4/e7/4KKLL0TLggLLh6p4VSGeHfJ6ICDaQwXqd9OMyspKzJw5E926dsOg8wfVq6h2Xl4eRo0ahTVr12Dyo5PRLLeZ0by636RytvJh6irF76z4nq1nFZisU/zTmAaNaWDMfIUsUz5gYOY69WO1bXxs62XbzNaP0mJmWehyiDGb9S6fvE1UW01zDGUS1SYIgiAIgmjakLA2QRAEQRAEQRAEQRAEQRAEQRAEQRAEQRAEQRAEQTQxLr/88lqVKykpwfXXX4+JEyfWs0VNC5tA8h740XU9trB2PYpqi1AnZ/Chl9Cj6Fub6KMQfHQKxSkicobwtCW6KgPgYIpim/mFuLWsyRSUDmohpAZTkR7KQGY4E1kp2chNaYbclGbIS80zP82Qm9oM2eEcZIWzkB5KRzgQhsY0qAF93CG6LYMAbVLbQmzbXOJWYCDXdVPIjkOHbhPZFmLgYr0l+m1JNcoQQBFIyK1lrvanYyf6Ete2fXWLnn7zbXxB/6ysLKW9xknMw19Z+f6c9xEOh33V+VxpKdbV1NSqTRHQ54rRjESw3iMIlrCj19Tg47vuAGCJEYvv0R6kd8bKeomNuqWwGQalZyA/4K61SNeVXD4DNH3lSpxkjjxn+HJdRLWdZa3zu7dGqMwXCKD1448ho3dvwwY/ga6x1GfrUVxbtceWhzFwudGmSK467tUAZk0IcVvltXAIXac9hpxeR8MKPeeImAHhOkxxX1PkVASN6wA4szZfFd22CXRDjQs3rDs1LQ2npKa6tu+rFSsxeeIkWYeKddrnYIzV+iUOnjgHZz1+zjnnnHq7Zr366qvQdd2yORYJNBl9rLnnWk5RbUMjgsN+ufeaa1njEGJOBSAlmIKgVjchiWSRUKC7s/PsJ3p33WBIC6ajXXY7RBBBhEes8QZIgW0dhsC2OsascWYtW6ch9dUq6r411qri3GLmptosN5lZebwOJXmlktoG3L3JZgK36xZY+ThsLw0Qy4IavncLa5fPmYPqnxziNZqGjAsG1anewnK3uDQHdx2zUnSbQflrwtQ8kHn8nuvUlxnVF37m1Bv+2FDPrRIEsafxwgsvYNAg/+fRjRs3JtEagthz0DQNy5cv95X3888/R02M+1cE0VBMnjzZV74xY8Yk2RKCIIi9m9mzZyeU/5prrsGhhx6aJGuIxsTcuXPj5snJyUHLli0bwBpCUF5ejksuuQTl5eWe61v0ug9aOLuBraonxA1J9ZmSGJT/uQy/v3ki/vz4qqh5Qlntse/Fy6Cl5gLiJYWKL8sSbjbuhx7fNa3W5jPGMGzYMPz4448YPnw4Uj18bNHo3LkzZs6c6bnu7bffjvsbbs2aNfj0009d6TfccANOOumkuO23bdsWjz76qCt98+bNeOutt+KWj8aJh7aBENDmLnFtq++NtIjiObG8KhwcNSWbXXXr4tkoWM8NSU+LENJWPSymI5QrzxqJlZbfw8NBDeMZu8mTJuOAzgdgyJVD8NOPP9W6T5xkZmbi2muvxQ9rf8CYe8cgHA7bfc1OP43cHPs/m8mK4LV0LAhfETxcYyKL5qzV3z+vSqWvSbar5jc/yphXhbStF1irm2RfZ+sTNZ+yQKLaBEEQBEEQTRMS1iYIgiAIgiAIgiAIgiAIgiAIgiAIgiAIgiAIgiCIJsa1117rW/DVixEjRuDDDz+sR4uIxkJcwbQ6Cj06RbWtNOaZR13lFtkUy/ZynqLaUjjcCL4TgoaG+LQZXMc5GANCWhBpwXRkp+QgJyUHmeFMpAXTkBJIQUgLIciC0JgGjWlg5l+NBRDUgggHwkgNpiEjlImclFw0T8tHfloLZIdzkBpINcRClX86Vz46N8VNLUFsznUlr24JbYOD65aItg63wLbsFSGYJ/vHEkW10tzi2pB5lP43U5nX/nAcG05JvZ9+ih8kqAZQN2ZxbT/k5eVh8hR/Ii8cwGU7tksxzWiIkEC7eLN7TInvOxcvxl+z3vZv9F7IF9OmovCnnzz61ehvzSMdtjzWX02WssRL1TIcwA1Z3gHppbr9eLcPJ+6RFgVV5dhvGcTWjq4PvDRpvdKdUsnR6uGO787AV7WkKlLb8t57kHVaf7stfgNeo3VQHHFdr8Bbv+La8rsS3GsLHlaPQCHADRHwbAUbB1JS0G36U0jdv5MU5bUEe+1XBA5AZ9z4ANCZPQxdPU+pYr5qF2lguCsnFzmaOxxl7L3jsHbNGlneat24/BjbLJad1307vsW1k3Rwv/HGG/j+++995Q0G44tLl5WV4emnn07SXCt6HltG87t6zVdzRhfV5nIwClHtUCCEsFb73xsNQZ3EtYG44z8nJRct01shokcQ4WK25h5/OncLbKsSEG7RbWscQ0kDHOLautgvzhmD93XNcVaxjBAnWkWQG/YkV1eIocx1rih6Q57Hqmuqo4/ZJo5eXIKiMfe50tMHnIlAmzZ1qntb2VYp7mETxOfKuVSI5kch2jnXsRu98yRkrX9CoVDcPNOemJak1gmC2JN47bXX8M9//tNX3m3btiXZGoLYc2jbti1OOOGEuPlqamowderU5BtEEDEoKyvDd999FzdfQUEBDjrooAawiCAIYu9l69atvvMeeOCBnsKrRNND13X8+uuvcfP94x//aABrCJU77rgDP/74o+e67AMvRLOu0UWmGw91uadslC3bvBgb3z0XlYVrouZMye+GfS9aDC2YYSTIG5/i7rz7Tmivg/yLYTt56KGHMG3aNOTk5NSqfL9+/XDkkUe60nfu3InVq1fHLPviiy+60kKhEG6//Xbf7Z9//vmec+/nn3/edx1O+nRtBemg4OorRy3PifUieyOPKpINroNHqgDm9lU2z88DoPhSlPvndj+Y9UwRAO+HBQDTL2u/gb79r+0Ye+9YdN6vM0beMhKbN7kFvmvLof84FNOmTcPvG3/HxMkT0bx5c/vzAYp/WRWTduISuVbhlgC18EnLf4q+tddzFIngFtH2sEushNvXpApqS6FuD/tt/SAOIxLVJgiCIAiC2OuI//QeQRAEQRAEQRAEQRAEQRAEQRAEQRAEQRAEQRAEQRB7FIFAAEuXLsURRxwBXY8n5erN7Nmz0b9///gZmxh7uthvLJzbJpaZl0KsZwXxVkcTeqyFqLZcjtKGIqot00WarW0OBoaQFkQoGEZQq/9HZzWmITWYitRgKrKRg6pIFcpqylBRU26IessAN8gAL3AjBJBJoVQrkMzYLjOkjJtihdxcwwBmdhzn9l3GATBmbC8HA+fc+MZFoB8z+9molyvipiJ4TDZn9hvn3LSRewaOiXwAsGnjprh9tc8++9jLR6l3d+AdIguzP72P26uuugozps/AVyu+ilv/1kgE9+/aiVHZOWrco+27N9FzMADrR49G7vEnIJSXF9eGvY0d63/F4oceBOAhCOr4LkJuNREsCueHucqp5cWnRSDgacuMkhLcmJ0V9RgTe1kN/VWPSVc5D/HLxjGS6iaqLfrBS1TbOt9bqILPOYMvRbPLL/e2yTyPxSX6iSDmQHWdJ6KkifqlPdzK57RRpoOBM+VcbV4rnUG/4dxs/GPmM/jijLMQKSoy2uFMOa44dDMImXMjTWccGhgiAALK5uuwxoUOI48OIGBegQCOPC2AUdk5uLXob5sdlZWVOPIfR2Fr4RakpafbrhPimsekom9i1xmvZWff1he6rmPokKG+8ubk5GDGjBkYOHBg3LwPPPAAhgwdEj1DfYtqx5lr+RLVVkW4TVFtjWlIDdReRKIh8T3+AfvFGcr3KMUZGNpktkFJdTH0wecibfA5MF7aYIw6+ZIW8yphvKyFQdM0gFvL4jvTGPTNW7D91POkeIcOYyw2f+Ep/D975x0gRZG34bd6Zndn87JklqAEJZwnivedEVRUFBRBDIgJFfHuQATvDOidomLAACoqnCJ3YgADKiegYkBEFEVREEEBFZDMsrDL5t2p+v7oru7qMDM9sxH4PThOd3VVdXWunep6KuWEnkY+hiYgEACEQNrQi5F22UXWfUdW7c06oHHf0GDdd6xKnzEwDMCLirCj16nmJstLMveFZ5B62inWQDYAENCM88n6O4Ix3W0BISCYQFW4CsmBxi1fr3U4x75/3IrwNke9OBBA1i3japz9zlK30ErY7n8OOYj5cFX/cIjzZqncs72S10Z9PpQaQklJSdQ4v/7yK5Z9vgynnHpKjdZVG3DOsWTJErzxxhsoKipC//79MWjQIKSlpTV00QjisOD1119HSkpKzHj79u2LGYcgDieee+45HHXUUTHjzZo1C2PHjq2HEhGEN48//rivNq1LL720HkpDEARx+FJaWoqKigpfccePH48HH3ywjktENBaWLFmC6urqmPHoWV2/CCEiSo7bDngd6e3PqucS1SbyJQt9Ltrv/eGyfOz8aCQEr4oYJ73dGcgb8BLMVlnboOZy3pyBABAMAMd1SrxNJFGhtsrAgQPx9ddfu8I3bNiAP/7xjxHTzZs3zxXWv39/24DosdA0DVdffTXuvPNOW/jHH3+MAwcOIDMz03dekm7tcpGVHkRRSVhv+RNh410Yvd1CgBntOwyM6S2Xwmzz0I9Z9YHtRqOEBWMM7Y5oZ7QxcwimWW0eMpLRziHbRvSmE2G2q4IpbbhMbecENm/egqeefAozZ8xEaWlp3NsdiYyMDAwdOhQjR47Ecb2OM8NtLXnKhqhtX+p7PfrmCVt8tc3ZzNMpnVaur4jiaZbYu3TMvjJz33tEdMX3EoJDphf2fEyptpJXzPwilbmRvMNEEARBEARBxId72B2CIAiCIAiCIAiCIAiCIAiCIAiCIAiCIAiCIAiCIA56jj/+eIwaNSrh9MuWLavF0jQ+TDGc45MQbgOr96cBibZtQojY5Yuya+w6a1X06NSoukWP5n5XpyFFjlY6Du4QPUaXanPBwcAQCoaQmZKJ1GBanUi1vUgOJCMnJQct01ohOyUbmqaBg4MLAS4EwpwjbExzwcFFWP9wbsyr8koZR/8IrucTFhzC2CfOc5grnT/l3hS2MGM/qaJMZe+p+1X38DlEnIDtfJDpCgoKYu6bHj16uMIaUmbvt+OcZ1qjM93C9xciOdmfNPLFkmJsMDqbO52dEdfj8a3Gr8rPx8bbbvO1/sMJwTneHf1XVJWVmftMM464+XHseKdI2+v2HenWLqf/EOFcWF5ZbsZT40c7+s4ltdF/sy4eReoVXBOptvxORKod6nU8Wt5/X9RyMsb8dYJ19J+3MkDUHeh1P2HmmaTk4VEe2UncWT5L6M5snZrNs5MpHwGkdeiAPzw1BULTwAGEmUCYCX0a+j7Tnx7GvFBlyvqHGx9hfpg5r3ZNFxA4LzUNZ4TcIoHq6mp0P6oHvlv5nRlX3Xbrti+fOx7PGce6os0rC2qNsTePRWFhoa+4zz33HIYMGYKcnJyYcTdt2oTVq1d7L6xnqbbtmDhkvFZdyy3VZmBIDaZGL2wjw/f1L3Hu2BjXf8fsjggEAuAaQ1hjCAcAEdTAAwxcA8JBZswDPKDHEUENPMggAhqQFIAIakAgAAQ05f6mF4QDQDAAEQjqBo9gACIYgGCGSFtjQCAIEQwAwSBYIAgWTAKCQf0j5wMyTI8nAgEgyfgOBoBgEpiy8fIUYoEgEAjoZQ0GwZKCYJoqIoD93mksqgiX+9/nhwCiuhr7br0NZfPnu5Zl3jACwc6da5R/SVUJiiqU+1INHurqvcI9+FLi+SZKl85dfMXr07sPOnXshA/e/wDl5fV3fm3evBmTJk1C37590bJlSyQlJeHMM8/EtGnT8Morr+CKK65Aeno6cnJyMHv27HorF0Ecrtxxxx2+4hUXF9dxSQji4KJLly5o27ZtzHibNm2q+8IQRBRmzpwZMw5jDHfffXc9lIYgCOLwJRQK+f497bHHHkOvXr1w8skn44wzzsC5556LwYMHY/To0Xj33XdRWVlZ4/J88cUXuOaaa9CjRw9kZGRA0zTzNz9N06BpGlJSUtC8eXP07NkTd955p692SyJ+/D6rr7766nooDSHZunWr5zmf1392I5Jqx2oEidT24+cHSwEIjp2f/A3VpXs8YzAtiCbH/g15A16FTbfmbCtxDGIIAN3aJiGU1LAv/HTr1s0zPD8/P2KanTt34scff3SFn3feeXGv3ytNVVUVli5dGndegN60eVzHpkarJTcGJFZaKQU3jr291VJvv9LDqg9sceXbOq81kpOTzTYt6+0jWFNm25kV6tlGqRzytWvXYcR1I9D96O54+qmna02qfdzxx2HatGn4fevvmP7v6Taptl4Ej7ZmY8Nsbc3Mimc+v4U7H+c/53ba3pBg9k9C/5hmz8e5PR7l89xuGU9uM0m1CYIgCIIgCA9IrE0QBEEQBEEQBEEQBEEQBEEQBEEQBEEQBEEQBEEQhyj3338/WrVqlVDaNWvWYP/+/bVcosZBrYp8/fSpiSTprCscZYq5vTaptQdxlN0u1bYKEkmqra5fprf7mx0rdwi0nVJtKYNOC6YhMzkTyYEU3x2kahvGGNKTMtAqvTVyQ7kIaAFdsK3+E1wRYsv5sP4NXZJtbZmh0jY6EXIhhePcFGNLqTYXQglX5efC+M8t17Z9x5JrO3ZpmId9ye169erlGR5JdF9Xn5jHLo6FuU1yMeXJKTHzBPRT/9qCfJuc1s86neewUwBdsHABdpLEz8bnkx/DthVfA/Det3rnUrcg21zu+NaMj12yzcxjoOepxzk6Kcm1vmohItyL3KLciP5WeVv1vgwjULf3v9qUaqvTfqXaAKBlZ6PN9GlgQX+DJ/juDBvpVhFDrh2pM3Cs8tg6PssyMnueNsG2K0s9sMWZfdF+5EhwYUmypWBb7UAunwNhAf2Z4nji6l3VmdpV3VWdYRCYkJWDTM3dLWXXrl3ofXJv3Hv3vaisrFTWaOTfiOXau3btwrRp03zF/cMf/oBLLrkEADBixAhfacaNHa5/ppEAACAASURBVOcOrGuptvINc19HSO81gImSe0ogGRo7OLsixS3Xdp/0ngS1JByR3RFhHgbnej1OH0jFqM/JwVNg1fnCgoNzjjA4OMLKgCvuYpgrl9exEEodzjpGerXYewAVM78I156+f+SdRJi3GXk/Nu9NDiGBHBjAPOeUE7S8+vARa1dt2Ig9Qy5ByZzXXMuSunVD1q3/qPE6th74vcZ5NFauuuYq33E3b9qMAf0HICMtA5npmejUsRPOPedcTHl8CqqNAWxqQnl5Od544w1ceeWV6NKlC0KhEI444gjccccd+OSTT7B7925w7lWbBwoLCzFs2DAMHDiwVspCEIQ3L730kq94if4eShCHMn5+Eztw4EA9lIQgvNmxY4cvuXvHjh3RrFmzui8QQRDEYYymaWjatKmvuFVVVVi5ciW+/PJLfPrpp/jggw/wzjvv4JlnnsHAgQMRCoXQo0cP/Pvf/474N7UXnHM89NBDaN68OU455RTMmjULa9euRUlJia1eI9v+KisrkZ+fj1WrVuGhhx5C06ZNzd+0UlJSkJSUhGAwiJSUFLRo0QI9e/bElVdeiW+//Tbu/XM48+mnn8aM07x5c6SlpdV9YQiTrKwsaB5tNcHQQVRn8vz93S7+jfY3TcF3T6Hk9089l2UddSk6XbcezU/6F1ytK2aezgZJ6w2KHh1Sope9HkhPT/cMD4fDEdN8/fXXnuEnnnhi3Os/5phjkJGR4QpftmxZ3HlJju3UFE5xtjVgvCXQtsK42R4iwpXYv+q/rjz1diB7PlByBJR2M0f7lzpYvTwdV3y1ApcOuRTH/fE4vDTr5Vr53Tc9PR3Xj7geX3/9NVasWIEbRt6AzMxMY70+2prVBhzhEEzDkk672sSYFcfZ9uxqg454Pcbx8WqTk4uc63WUxZVMFWrDQygulPw99hlJtQmCIAiCIA4P/L09ShAEQRAEQRAEQRAEQRAEQRAEQRAEQRAEQRAEQRDEQUd2dja++eYbfPjhh1i8eDE++eQTbN261VdaIQS++uor9OvXr45LeYhTC4LHhNfJAOG08zmJIOE2OwxFSe6UWtZUqg1hz9Epe44keuRKqlAghORAcuRCNxBpSelIS0rHgcoD2F+xH5xz2Hax0eFLSPmuABiTUmvZMYzpilOmi06ZEIDQO7cJCLPTmNr3U3ovhZG3Jn2IgkEw/WAwIfMUxhqEPR8mrLIxZj9HjOO5bu06X3Ke0047rVb2Z30j90skbhh5A2bOmOmr8/2ucBgPFRXizqzsiOuKpCL2kqnK2L/cdRcyjzsO6V27xizDoc6mpZ9h6eOPALALyOW0KshW5zUjjmZLZ4VDycPZn1SdDnr0t1Tvik45txfCEa8x4uWadYt+I895h8SWaqvTHECbhx9EUl5e7AIryGdczPuWRydccz5KUq97hud9xNhOeW+V54O8p6vlsy3zODv0e7rOUXfcij2ff47iNWv0ohr3/rAhy9XAoMF6XnMAmgC4fC4Ycdy7Q4lvFL9pQMOdWdkYv3+fK344HMakhyZh0kOT8NjkRzF02OVo1qyZtS1C9qnW81WfM14dl53bHmlf1PQCGjxocFQRgYQxhrffftucv++++zBlypSYaT/77DOUlpb6Fot4SbWdJ6Hr3HJKtZW6lHptyWUx61pGQIBpSGqE9ax48H39q6j3ggjXf5NQEzQJ5WJvWT44F9AYhwYNEAKapiEshD7PBAIIAIYSApwDTIOmhcFFAJxzQw8hV2Vcd1xAcGHWCWXBGNPMU54Zx1YYFxcT8iYD2z3GvKMImcjIzfZ3gxKfCfc55kSROOiFZ6ioroh4PR8MFIy5Gcm9eiF0xhkItmvrkkCIkhJULF+O0jfnonT+Av1YOtCaNUPTmS+AhUI1Ls+Wok32+1vC9zr7vdO8Jsx5R9bKjP43iH29tXF8r73uWtw06qa45FoAUFZWhs2bNmPzps346KOPcOedd2L48OF4ZtozCAQCvvL47rvv8Nprr+HTTz/Fzz//XCuDi7377rtISkpCWloajjnmGGRlZaFJkybIzc1Fs2bN0KJFC7Rq1QqtW7dGXl4e8vLykJx8cN9bCaK++O6775Cfnx8zHmMMCxcurIcSEcTBhZ/nXNDnoFUEURfce++9vuKNHDmyjktCEARBAED37t3x2Wef1TgfIQTWrl2Lv/zlL7jpppuQmpqKnj17Ii8vD9XV1fjhhx+wfft2hMNhhEIhZGdn49dff62FLbCorKw0p8PhMPbs2YM9e/Zg1apVeOWVV5Cbm4tbb70VPXv2RHl5OcrKylBZWYkjjjgCffr0qdWyHMxUV1dj27ZtMeOddNJJ9VAaQiU7OxvHHnssvvvuO1t46Y4vEWrpPfD1QYHP3/HLdixH/oqHPZe16jsNWV0Gywwj5m8OYMnc6+3WtuF/uysuLvYM95JdS77//ntXmKZp6JrA+wSBQADdu3d3ybpXrlwZd16S7u1z9XYpxpX3UWTrCAOEMW22i2ioKtiA4o3voXjjR+CVRa48t/2+zTrKAtY7MUbbF2NG66LVSGlFNtbDucAnH32Exx55HJ8tqflzUNKpcycMuWgIxt813hRpR2p68dXWrLTLqG1fXtNy3pmfSsR2V2NZIu0RUQef9pGh+t6aa/BXpX3LmRVJtQmCIAiCIA5PqIWLIAiCIAiCIAiCIAiCIAiCIAiCIAiCIAiCIAiCIA5h8vLyMHz4cAwfPhxCCGzcuBG33367TQQYifbt29dDCeuXuCR6sYjVr6YhpNrq6qUcL5LxNEr5hRC2Dliu5a5OXGp4AlJtR44RpdpqDGEptYNaEKFAqNF3dspMzkR6UjoKyveiuPKAoukFmBSpKmJrU+crhNGPTzPC7YJtxjRDmCigGTZtAV2UKsy8NXA1jg+5tsQqk/DsoPbFsi9ibrumaWjXrl1t7MZaRe2A6NtP6JThMoYF7y9A+7z2ts75kXixpBiXpqWjczBortPP7UKN53R78rIy/HjttTj+/fcRzPaWdh8OFG79HW+PvB4wxLZOqbYuHrXP22CAU6BtWwR7H1srTytdyOMsaquIqSLm6xHmiu+UWXrErw/qQqot1LAoUm3znAeQMaA/si680FeZvXDKqyPidXOItOHmYu8Oz3oS5fksJ9WBC8BcHZ9lfCbcnZzVvAEgkJSM46ZMxmfnDQCvrjI9AHJwBW7c0zmAAAS4kVbKtTVopjxb6b4OBl3OrcGSawPA+amp+Km6Ei8Wl3jvDAD/uOVWjL/9TvQ/vz+uGX4N+vbti1Ao5E+ubZO61q1c+8MPP8Ty5ct9xR02bBg6depkzodCIZxxxhn46KOPoqbjnOOfd/0Tk6dMtsoaAW+ptj08kvBYlWozeVHJa8s498zalTAKwgAIqXPWrzg1n1AwNeq2HUz4vv49ExvfjuRH5nREQflehEUYQjBzpAbB9XqQEFy53oy6GdP0CFyXawumX5OacQRkrU6XPejSB0AdSEWPzSGgCRiDqkghNgPTmCWPkPcQoZ4HSh1QecDJs8B5IZn3NuEQKUihNgCm6ftWQKCsugxpSf4k8o2Nyu9XoXTuWwAALScHwfbtwNIzIKqqwHfvQvXWbZ4ybYmWm4vmc15FsH3N679chLGlcIvT7Q3pRmdM/t1mrxmY8Wv8N1L86c3zKYrQQhIMBtGvXz+89957iRTOpKqqCs8//zzeffddfPDBB/jjH/9oW15QUIDXX38dCxcuxHfffYcdO3b4GkghUUpLS/HVV1/5ipuSkoKuXbti8ODBGDVqFJo1a1Zn5SKIg5lTTz3VV7yhQ4cmJIkiiEOZ1157DSUlkf9mk7Rq1aoeSkMQ3sydOzdmHE3TMHbs2HooDUEQBDF+/PhaEWurVFVVoaqqKmK+JSUl2Lt3b62u0w8FBQUYP36857JQKISTTjoJTz31FP7whz/Uc8kaF3PnzvX1m+qVV15ZD6UhnJx22mkusfaeL+9Gbs/RDVSieEj8xZpw+V7s+GikIWG2k9npwshSbUBpp1Na4F3nuECXNkkJl6+22LRpk2d469atI6b56aefXGF5eXlISUlJqAydO3d2ibXXrVuXUF4AcFReDgBu/dBtIIRmtIUYbVWVxSj+7TOUbPwQFXvXR83zjgm3m+/H6G0ZzBiU1GgLMd67UXTb5ts61dXVmPfOPEx+ZDJWfb8q4e1y0vO4nrjttttw0UUXIRAM2N9pivKiiO+2Zlh52Nqb1XZmhpjtYs7210jLakLckmvhmJfT6ksD9gZUR1sXSbUJgiAIgiAOJ7TYUQiCIAiCIAiCIAiCIAiCIAiCIAiCIAiCIAiCIAiCOBRgjKFLly7Iy8uLGffII48kCU00GrtUW+0Q5TTxAr7L76dzrC+pthExolTbVtwoUm1D4scNqTYDQ2owhNRg6kHT2UljGpqlNkeL9FYA0xAGBxdh/cPD4JwjzDm44ODgENC/uTC2W4T1ZULKxfVwCH0/yjSAUOIAwuhMKgAjH65INWF2EnUeN0tuKwz/onAcP2DlypUxtzst7eCSKkY9m5wLBZCbm4spT07xlbcAcF1Bvu/1OS9dD20iGIDyTZuw5vrrIKqqfJXjUKOyuBivXTEUpXv1fcvg3l+a0n2SwXSeQgODxoCALUymscKYY9q5HgHgWw+5+jFJyR7HmLmmnNLtCNH9dgGNMpc4XlLtaHH8LBeOsFhSbQGAZWai1cSJMdYUG9/PDmchzQyi5B1hIXMeTOPkYYyZ5dEF8Mq0OqiBIy+vf1ndu6PjX0ZCQCAM3XcbFvpH99/qd/swjOcqBMJgEIJBDluheHLBlWmhLJNP/tsyczC1SS6aaoGI+6Oqqgrz3p6Hiy68CNkZ2bhkyCV4/rnnsem3zUbGxnod385O5R5DbbjrHGpB4/hcdeVVEcuvkpaWhhdeeMEV/sQTT/hK/9///tcqYwQiS7VjI5zPdFWqbWRi22/GeShUWbIQhhxZD0sJJJuDdxwqxF13dJ4zjuRJWhLaZbXX63TgCPMwwiIMjrAxzSGE0Ot6Rn1NCA7ddS3ABcx9zsEgjA8A47o06nbgxrp1EYQpVWZW2eQ9hKnTYKY8QUqYmWbdZ7wl7cI4PRzSAvPBpYspnPcwSVlVaXz7uJHC9+9H5eofUPHll6j85htUb/k9qlQ72LkzWsx7G0ndutXK+jcXbUG10Ot3cverh0HHLsuAa5m6PMI90wdygJIa43jIv/zqywkLXZzs3LkTxx57LAKBAI4++mh0794d6enpaNq0Kf7617/i3XffxdatW+tUqh0vFRUVWLVqFSZMmIAWLVrghBNOwObNmxu6WATRqLj33ntRWurvufLyyy/XcWkI4uCiqKgIQ4cO9RX3mGOOqePSEIQ3q1evRn5+fsx4xx13HJKTk+uhRARBEMS5556L888/v6GL0eCUl5dj8eLFOPbYYzF16tSGLk6D8sorr8SMo2kaBg0aVA+lIZz07t3bM7x0++f1XJLawj5wn9d7K4JX4rfZf0Z1yU7XsmBGa7Q+e7ozhTIp7BJt27w6LDdwRIuGF2uvWLHCM7x79+4R0/z666+usJoMptSmTRtX2JYtW3wNPO7FES2zoBltHeYeF4Au2w6jfOdqFHw+GVvfuAoFXz0TU6rd4cj2uG7UdZC/h1sDyBq/5RttZSpCAPv27cdTT0xFq6atcM2wa2pNqn366adjwXsL8PWKr3HJpZcgEDTaUJ2ncoy2Zq9f5F1himCbgUUUUct2nFjtY5Han/20DiSa1iwb3OVVl5v7z/FihWu7/b5RcZC8Z0YQBEEQBEHERtO0xlm569S1KTp2bbyjqzfWstF+Swzab4nR2PcbQPsuURpr2Wi/JQbtt8Sg/ZYYtN8Sg/ZbYjT2/QbQviMIgiAIgiAIgiAIgiAIgiAIgiAaJ0IILFiwIGa8AQMGHFIdSIQhB6y9DGN8GhDP7VTLJa2wETOInJ9TXulLqm06HS15YzSptm0dDqm2FEIL6ILq9KR0BLWG78iYCGnBNLTNbItQIAXcEGmHTZl2GEJwU7ItDKm2FGrrwmxLsA0IU6gtuDAl3HLnq3JtVZIZTa6tHgfZj9RLri2EwE8//xRze5s1O7jbqf10vLth5A3o1auXr/x2hsN4oKhQyV+VKzObrNkltHSkkXJFANi/bBnW3jzG3hH4MCBcWYk3rrkS+evWQsqv9Y+1LzXoE6ocG3DuT3t8Kx6zHSPNMS/Tv1Jc7Fm+U5JTbOtyTqs05iOnli2S6NejW3uUOce80mfdmadwTDf/x98RbNkiZpn9EFd9x+sA1VSureYt4O70Kx+fcdbLjh47Fimt88zhFuRTgQspypZCbSnx1achLPG2ql+1qjnCM+zMUCrebd4CA1NTfZXvf/P+h9F/G42jOh+FS4Zcqgu0HELoSHJtNU6k+XiZcO8E7N6921fcyZMnIyUlxdYBnTGGHj164Mgjj4yZvrCwEG++8aYrvdcnwDRoxocp0/o8s+ZhX6Zp+nfAiAconeUVubIlybXudkzOGnE1jSElGPJVXj8d8hsTNSqvvEiU5G0y8pASSNEHS4ExWAqXg6hwhEVYP1eFMETb+ocrV5e8VuWHgwFyUBkBcN3AbVwuUrZt1e+Myp1n/Q6AKc9nzPJIMOEt73dtMnNdiMY54paua0xDWVWpUSc9TGAMGddcjZYL5yPYsWOtZbuh4OfIq1QkEzC+VPmE7RtWPPPal+dAA1+3WVlZeO+D9xAIRB6gIV4451i/fj3WrVvnW8bbGBBC4Ntvv0XHjh1x4403gkeRuPshPz8fzz77LB566CFMmTIFu3btqqWSEkT98eyzz2LChAm+4g4YMMDzuUQQhyMLFy5E7969kZ2d7Ss+Y+ywl0USDcc999zjK97f//73Oi4JQRAEofL222/7+r3zcIBzjjFjxiAUCuG3335r6OI0CF9++WXMOG3btkUwGKyH0hBOzj77bGRkZLjC93xxN3Aw/kYbo61bhCuw44NrwSsKXcuYFkT7QQsQ/aUYJS/zR1J9TiU5yNA8u2HP6crKSixatMgV3qFDB+Tl5UVMt23bNldY8+bNEy6HV1ohBLZv355QfslJATTLDkG2hAAcvDQfRWvewo55Y7Dnowko+W0JRDi2uDs9Ix13T7oHycnJ1vsw8ndz2fwh328xgn9a9xNuuekWdO3YFXfdfhfKy8oT2g4ngwYNwudffI4PP/4Q55x9jvdv715y7TjbmyPKtY38nXJtm7QaibePRRNnJzIsp02YHaFszuXuTWdR5wmCIAiCIIjDg0bbQpydm4rspqGGLkZEGmvZaL8lBu23xGjs+w2gfZcojbVstN8Sg/ZbYtB+Swzab4lB+y0xGvt+A2jfEQRBEARBEARBEARBEARBEARBEI2TdevW+ersOWDAgHooTf1Qq0LtWkDU4j9X3n62VelA5rnMK9gUNVv4kmobEf1KtR0rVYSAMEXRAkBSIAnpSekNLoCrKQEWQJuMPGSHcnSptggjzMOmZDssdOUpF2FdgGqItzkswTZXBNtSy61LGmHKuPWOg1Iub5cvRpNrq99ykVOuDQBbtmyJua3tO7SvzV1XqzDb+esTh+hWfi94fwGSk5N9ZTGrpBgbq6uVckQug1cfwUhi6N1vv411t9/uqwyHAry6GnNHDMempUsARJaRM8ZsL8+r8m2N2UXlmpmOmXFVgbm1Hj0twJAfDuPFkhJX+YJg6GacE14ybue3c7kpuDVutV5p3Di23SNPvx+JH6m2G39SbXmfj5SXU+Kc1LEjmlw7POqa4yWuzsNqx10zA0Ts8BypI7EtXE1vCFDV+4sqRvUrLw6kpqLHXeON7uh2Ya+Ua1td1fUPZBxhLVO/lSe4azcICORoGibl5OLZJrnIi0OOOu+defjz/52I1T+sNusJfuTaThKVaxcVFeGhBx/yFVeKTiPxz3/+01c+d999d8RlnnW8aHGUqpg6+IU6H3EdpmDA2u+2WqYQSNFCh3wn9IQF244HNAPDEdlHIgyu1+kQRrWsqyEMLgTCxrxZ15VybcHNepbM2pJr61enLvjQRfg2MbaxDWAMTGOGE926v1jLrXuK+Y8Z8V3bb92YBAOYxmwFiyZJkOECAiWV7mfjIUcwiLSBF6Dlhx8g58EHwNLTay3r8upybCr8zaiEKPvcOAa6EISZlRTbMWHGjdPr2ApLsG6FyjzgeU7Y6hNRrhfnIr9X1mmnnYYlS5cgMzPTZ4pDG845nnvuOTRp0gRvvfVW3GkfeeQR5Obmonnz5hg1ahTuvPNO3HLLLWjdujX+7//+D1988UUdlZwgapeffvoJo0eP9h1/4sSJdVgagmj8cM7xj3/8A2lpaRgwYACWLl3qO+3ZZ5+NDh061GHpCCIyXqJAJykpKbjsssvqoTQEQRCEJBgMYs2aNWjRonYGuTwUqKioQMeOHZGcnIzWrVvj1FNPxU033YS33noLxREGXz0UKC4u1gfHjMHpp59e94UhPMnKysJtt93mCi/f8z2KNs5tgBL5Jf52HV5Vgm0LL0fxZu86ZMvTpyCYoQqnPdbBPJYJZ1yB5tkNr2abN28e9u3b5wq/4IILIqYRQngOJpuTk5NwOZo0aeIZXpOB/NrkpkHwKpRv+QZ7P30MO+aNRdGqN1Bd7C/PE046AZOefQhf/LQMp5/T23ynydbiZRxXIQSqw2G8N/89DO4/CCcedyJmPj8TZaVlCZdfEgwGcfU1V+OHNT/g9Tdfx5///OfYidRGIEkMubaXQNreJqDk4WhXNqMobURebc919Q6W50C9sITZXutXy+m1fbL8tvXE0Z55sL9vRhAEQRAEQdihYb4IgiAIgiAIgiAIgiAIgiAIgiAIgiAIgiAIgiAI4jBi/vz5MeOkpaUdMp0eI4qm/fSPqWUfd6KyRz95MrDYUm3nNqudj7wkoR7rEUIYHZzULJgrnrlQETvapoVwdEl0SJyFIuw0/6eHpQRTkKz5ExcfLDRLbYYkLQm7S3Ya3ftsWjtIbR4DwIQGxhi4IdfTBAMXXO/0JRjAuGGz44BgEAzQwAFoEAA02cFMg5GjAAQHgwbB9IPGhCJtBLOVCIAVbpwPe/P3xtzGrkd3deXT2InqcI1wPeXm5mLKk1Mw6q+jYuYvAFxfkI8lLVq5svVy9qrhbhGzco4A2P7SLIAB3SY9ErMcBzPhykq8NeJabHj/PXPbdQk2U64em4bSFGo7xdSaEUdT0sm4sOXl3v8MwBNFRSjm9gEIAKBXShJUvbDiv7ULKuPc9sgwj6naI5pUO7pG20pvFzTD2ilCCfPIRaZrfsftYMG66QrBmI/nqVogwH0gI1Y9mGddwBauphf28sjOvWr5GFjkAy2AdoMvws/TpqHoxx/dRRZ6Wg26eFsKWrm5ScKQbTMjjh6uP1H0NAEwc14vun4wzwilok8oFV9UlOPtslJ8VF6Oyhj79fctv+OCAQOx8rtv0bRZM9v+kM8b57Z6PVcSedZccuklqKqqihmPMYa5c6MLKIYPH44xY8agxEO0r/Lzzz/jl19+QadOnWzh6jkS+dA69qX07KoybX3C8ufKfWn8My8+27UnTNmznGdMQ3Lg0Kp3RSOue4DEEb1FWkv8tv9XlFWXQXABjRmybA5AY4DQwJheT5NKe83IRhdwC/OZZB06Xf4gmF5vE0wzznXNKC8DhF4H5EIozzlmyrflBa7X9xT5tfQu27bbcfbJG4CQ54UhdFZF+IxBg14vBRPQ/RUMxVXFyEypX1Fy0xnPQziu6WCcksi0QRei/MMPUb15C3hhoW2Z1qQJgh3aI6lbN6SceCJCfc+EFkEqUlPW7V0LLsL6nViRZ9sHd2HGf3Y5hpRqq1J1qxLifYex+WRUubZHfO8smK2uEy8nnngiduzcgdwmuaisrEwwl0OLoqIiDBkyBN27d8fixYttMjPOOfbs2YMdO3Zg9+7d2LVrF55//vmoElUhBFasWIFTTjkFl112GebMmVMfm0EQCTNkyBDfz+aWLVuiZ8+edVwigmi87N69G8ceeyx27twZd1pN0/DSSy/VQakIIjYLFy5EaWlpzHh9+vSBpjW82JAgCOJwIy0tDT/++CO6d++OPXv2NHRxGg1VVVXYuXMndu7ciWXLluHpp58GoA8E0bx5c3Tp0gW9evVC3759cdZZZyFYR20a9cWLL77oK94NN9xQxyUhonHLLbdg+vTp2L59uy08f/n9yOw4ECyQ0kAlixf526Y+p/4uwCsKsW3hUJTt+sYzZWbH85F11KUeSxy/LTh/a3D6tY3/N830P4hsXSCEwCOPeLf3X3311RHTlZaWev6+WpNBDSOl9ZJ++yV1zzfY9c5T4BX+ByZo1rIpBg4diMGXD8aRnY5EQAtAY5rZFqZ/Ke1cENi/rxCzZ83BzOdmYsum2IPG+yUtLQ3X33A9xo0bh7bt2lpv+cTb1uQUR0dJ6tXe7ApzyKcjlckMczU7MmeAVVQf26W/u+QI9EgWSWzt2c7reEnBKy1JtQmCIAiCIA5vDu5fXgiCIAiCIAiCIAiCIAiCIAiCIAiCIAiCIAiCIAiCiIsFCxbEjHPWWWchFArVQ2nqlrileHVIXUi1VbiQ6ssInX+i9QnyKdW2AqR0OUq8Gku1hdmXUd82fWlqMBVB7dB8/TU7JRsBFsD24m0I8zA0Q5In9aBSqA1wXZaoCLYZGJjQoDEBIRgYNGgQEEyDJvvBMQ4mBagM4MJwO5qWRH9ybfOyYpZc24/4pFevXgASE57WN5FkgJGkuOZyo+PhDSNvwAvPv4CVK1fGXNfOcBgPFhXizqxsWx9JpsxZUk3r/7DFNSS3SgYMwLZZs1BVXIxjnnyqziTEDUllSQneHH4VNi1ZbBNcu6XauvjRKc3W5/W4AWd8WPdTZkiFNWZPo8q6V1ZU4JPyclcZg2CYmNPEyAfmt0wrYIm7gcjSbedJ6RnHB4leeV5nfbxSbeGxlxZqygAAIABJREFUxJyW4l+P5cIxHereHVnnD4hZ5ppQo87O8juKXFtPEqXDs6Ozs/Peo3b09ersbMuXMfS47TYsu+YaCDAEAFRDPzd1ia91fQgAYQBBCHCj53mAWfteKoDl2jXHvHOXaABOSwmhd0oIBzjH/PJSvFVWhtVRRKk7tu/As89Ow7/u/icAawAH14lRi4+RFStW4MNFH/qK279//5iyRk3TcPnll2PGjBkx8xt3yzj8b97/zPlIUm0/Z6Na5zJ92cq1JYXITom7EB51MLMsAskHjWjDH/zAAYQ3bQIvKgI4B8vMRKBNGwSaN7ekxR4S+3hpn9UBa/eugWYOrWAcUctMD6FB/x8zDhTj5v6X15a8zvRjpQu1DQu2UZcL67EEB5iu51bvGVK+r2cvbA8dWecz78GaUk4nhmBZCsAtObtczJQw9cQDKsOV2Fa0FXlZbRPcm/GTfMIJNc4j65ZxyLplnD5TXQ1RXq5LqkMhIFA/MhUBgR/zf7Dk2Obd1aqjWHYZ/RSQ9R5rOUzJhL2GZEQ0xdxKuJmHXE801DSRY8rBG8xsFfGF8zsUCqG0vBT333s/HnnkEZSVlUUtweHC2rVr0bJlS3M+oYEAHLz22mtISUnxLcciiPpmx44dWLt2re/4//73v+uwNATR+LnkkksSkmoDwIUXXmgbvIEg6pOHHnrIV7x77rmnjktCEARBRKJZs2bYunUrLrroIixatMjXIIWHKxUVFdi6dSu2bt2KxYsX47HHHgNjDO3bt8d5552Hm2++GV27dm3oYsbN66+/HjNOUlISTj311HooDRGJ9PR0TJw4Edddd50tvKp4Kw78Oh9ZXYY0UMniJMJvXrzyALbOvxjle773XB5qeQJan/O8zMRX/uZw78x7vTlpDftew6uvvopvvnFLxE855RT86U9/ipiuuNhbVJ2WlpZwWSKlLXQMTBlXnmW/+5JqBwIBnHzWSRh4+YU4te/JSE5KMd4bElBaLfRmDvk+EmP4ed16/Gf6f/Dm7Ddr9XfmJrlNMGr0KIwaPQq5ubnekuea/H7rfCHEtdjd3uzZBq22WTtk1M6BnZ3Yyq5mGUtIHeX9s1hp/Qi1I+VDUm2CIAiCIAji0HtDmiAIgiAIgiAIgiAIgiAIgiAIgiAIgiAIgiAIgiAIT/bt24dly5bFjHf++efXQ2nqBl8dk2JJpv2sx2/EekC4Ov45cIrVXBn4X5fMgQsOxiwzn5dUW02UqFRbVTseylJtSUZyBvIy22JL0WaEOTdkiAwaY7r3TuhSvTDXZXemYBsMjElltSHF1gLQwMFhyLUNOanGNFOqLYWqll3Tn1xbIiCw9fdt4JzH3LaTTznZlq6+5doMTN+uKJ0Pva/rKAZX6aOUnSKV5AvfX4j2bdujMopAVjKrpBiXpqWjczDo6eOVYc5SMMAV35I266E73pqL8j27cfyMmQhmZcUsy8HCgR078NoVl2H3mh8AWPJRpzJSgyUCVWXAmm05IO+QzmVOEbcrb2PtNxUUeJbzpsxMtNQCZhmdekq7bNuNenkiQpy6JqLs2xEnVh4R55VLJ5ZUGwCa3jwmxtpqh4TEuqpg20eHZy+5tp7ELdi23XuFUJyosc+KNmefg8zu3XFg7Vrod3mAG0dWg/4s0PMTCMAYgMG4U+vPC31a3TzrmAhocA62IZRt0eNnahqGpWVgWFoG9vIwPq+swDMHDmBTdbWrvM/9+zncfsdtSE5K1p9BwhrIgakWcNMX636mxPOcufTSS33FS05Oxpw5c3zFffTRRzFz5syYz8cP3v8AlZWVSE5OjhjHff34q3Op54l3xkYtS8Y3xBGWiFu/OKOVLRLVv/yC8k8Wx53ODyknnYikP/whrjThrVtR/PIrKHv/fVRv2OgZJ9CiBUJ9z0T6FcOQfNxxAGomPWiV3hob9q9HVVitBxh5cQCaMO3ZTDAIxsANE7ouf7CuO3nKcyEMObYu2GayjsasmppRcD0dk+tk5vGVC2JdI+p69XqmrDha26HKu63ziBvrs0TO+0oLsGHvOlzS4/KE9mWjIBgEy8io99X+sm8DDlQUgTHNGASBmXVPU0ZtfphVNzWPLrOOn/K81Y+N4+9D5X7ieW7YrNiwP/MiEaUa7Yd/3fMv3PWvuzDxvolY9OEi/PbrbygoKGgweVdmZiY6d+6M3r174+KLL8bJJ5+Mjz76CIMHD/Y10FBtU1sDic2aNQtpaWmYNm1areRHELXJ1KlTfccdOHAgLrzwwjosDUE0bnbv3o2lS5cmlDYUCmHmzJm1XCKC8AfnHMuXL48ZLzs7GyeffHLMeARBEETdkZycjPnz54Nzjjlz5mDevHkoLy83P5WVlSgvL0dxcTE2bvT+Da42SE9Px/33348//elPyMnJQVlZGVatWoU333wTGzduxObNm1Ht8btzQyKEwObNmzF9+nRMnz4d6enpOOGEEzB27FgMGjSooYvni++/9xYZq3Tq1KkeSkLE4uqrr3aJtQGgfM/Kg0es7QGvLsO296+IKNVOa9sHbc9/Hb5efvFqkHcl01vC0lM154J6Y8+ePRg3bpznsgceeCBq2nKPAaEBICUl8cFUI6WtibA6K8b7C+06tUP/y87FOUP6oXnzZghqQQS0AAABITg4GBgX+rijRutnmAt88sEn+O9zL2LZp7Hfj4uHvLw8jPv7WFx73bXIyMiMGE+2aZrtTH5/J4/0okgEIrU329bpIaaW8axg90oSlk/7SOYaVDlWHrUk1I6UB0EQBEEQBHFocGj3LiAIgiAIgiAIgiAIgiAIgiAIgiAIgiAIgiAIgiAIwmT9+vUIh8Mx440cORK33XYbwuEwOOcIh8Po2LEjBg8ejIsvvhg9e/ash9LWEY1Iql3TfFSJXZRInutjTiGaB+4OWGoSZd3OjliqSNuYZtC/nVJtuxxSarTlLDdjHA5SbUl6UjraZbbD5qLNADiY0KD7rXUdquyAx4SuXWSM61JToekSRqZBAyBEGFzoy7khNoSArtpW5NrCJsmLLdeWGMH4/PPPY24TYwxHdz3aFhZV6NgI+rLJ3aJoKgE4OidGKWeT3CaY/MRkjP7baF/rur4gH0tatDLliFJk6bxIhRLmlj0zXYArLPGzAMO+pUux7Nx+OP4//0Xm0fbjcDDy+1fL8db116Bk927zEPiRattl2JacUoM9DpS84FimrgPQr4EvInRMZgCGGxJOh/fWk6juSY8F3nHd0u6a4JS2e4VHT2VP75Rlq5LPaLnIdMlHdEDW+QOirr0mVK1ZAxG2RMjBtnnQmjaNX1wpAH6gyDYfPbo7gissUh6pIbCkpKhlYYyh61//hq9uGg37mWZNMwEIpnc5l/c9+7SOZkxrRmop6Q7ALgBW83ae2820AAaF0jAolIYXS4sxsbDQVuRdO3dh3tvzcMlll1iB8hGlyrVtm5mYXHvq1KnYvHlz1DiSe+65Bxk+xbo5OTn485//jC+//DJqvKqqKjzw4AO4d8K9jnqaOmWFu84LWZ1TZdr6hCXJlvtO1qqsB5yZtR6u1sv0qeRAUtwd0gGgcs2P2D/h3rjT+SFnwj2+xdqiogJFkx7BgRdmAjFkOuHdu1Eyew5KZs9Bar9zkPPwQwi0aJGwXJsxhrz0tvilaKN+cVlL9L3MAaYxCDCEhS6j1gD9OAiAM1NPrV+DggMQ4IJDEwHjmHFAk097WVfTzHPfVm61rif3j6xPGOVzRTe/LWGzekFLYTOXgghjzTDqiEI/rfB74WZsKNiA3SW70CK9Zdz78nDm253fAMYAO4Ax0I4awXEsbDUVo/5vXsOqTNs0r5vqdH2WMSPcw9vPVOGE+z5sk1HUUKitomka7p5wN+6ZcI8Zlp+fjw/e/wCTp0zG99/FljolQlJSEvLy8nDCCSegf//+GDJkiKfk5ZxzzsHevXsxevRozJ49u0EE27XB9OnTcfLJJ+Oqq65q6KIQhI1Vq1b5infSSSdh3rx5dVwagmjcjBkzJqF6q6ZpmDt3LnJycuqgVAQRm+eee86X/PSCCy6oh9IQBEEQftA0DcOGDcOwYcOixisuLsbEiRMxa9Ys7Nixo0brzM7OxujRozFhwgQEg+724j/96U8YMWKEOT9p0iTccccdNVpnXVJSUoIlS5ZgyZIlyM7OxogRIzBx4kSEQqGGLponu3btQlFRUcx45557bj2UhohFIBDA4MGD8fbbb9vCw2V7G6hE0Yj9N4wQAoJXYsei4Sjb7t3mknFkf7Tp958o64jRGikc8wopwYZ5cUEIgREjRmDPnj2uZVdeeSX69OkTNX2kwQkDgUDCZfK6/wLwNdB4JLzue6G0EE4bcCr6XXIOehzfHcFgEAEWhNnSJTiEkO+zWG1bhYVFmPvKXLz03MvYumVrwmXy4uijj8bfb/s7hl4+FMnJcbSdMeudBHWgW9/pPdr03KvwkGubv/N7tyu6gx1trF4NRjVBzS4BqXYkGTZJtQmCIAiCIAiVw6OHAUEQBEEQBEEQBEEQBEEQBEEQBEEQBEEQBEEQBEEQaNWqle+4+/fvt82vXbsWa9euxQMPPIBRo0bh0UcfRWpqam0XsUYkIg+xEvuN1jik2oAU7EXpLBSlT5AUK0ZKaxMHi4j9q6x8ZOcnD6m2jOeUatszUjTbwkohAISCocNGqi3JSM5E28y22FK4BUC1ISvUVYlySkqXmdAgmC5U5kIDAwcHM9SKUOILaEwP4SJxubZEFzYC36xYEXN7QqEQNM0SPUoidhqsRRlfPHh1OtSJUiBjkRRvqt8jR96AmTNmYuXKlTHXvTMcxoNFhbgzK9slILaX0e62lGHMsYwZWyNLXfrbr/j8vHPR48EH0X7o5THL0ygRAl8+/SSWPPwgeFWVbbujSbVhhAVsyxk0psfTlDSasSwA+zJVMCrXpwEo4gIPOaTAkmdyc13p1P8781UxlykHNVJcv9TWJeV+DkRb6hBpO6dtYl/vXNRrIWf4cFP4WduIykrsOm8AwC2xdpNHH0H6sMsTEuvuOPZ4iDg6kke688QKbTL5caRfcnHkjI3d1WHghVh57wRU5efDKddmYLo42wzWJ6Q0G4IhwPQ7tnr/kcJtKdt2OHfN1Tt9vGqcq9MyMK+0DD9U2ffVM08/q4u15fNHCrWdJ4fN4xqfXLu8vBy33357pD1no1WrVrjzzjt9xZU8PvlxnHzSyTHjTXt2Gu5VJNRqaaPWFz3qXbLOJqBIkoUjHwZYg5kIM4hDDdM/yYGUmOVvrPC9e5F/5VWoXP1D3GnLPliEyu++Q7OXX0JSjx4Jy7XzstpiY+EGcDgHNjL2O9cfRPr+l99cl9oL/cbPIaAZZ4UwnwWWcJtxoYczU6ftqtcxI7FgQr+FcmHWy6znEot4rdhg8u4gACbs+8UpHzEE278V/gowhs82LcHFPS71vf8Odzbu24C9Zflm/R2wjpPtH7OOnKYxW1zAXk8CmOrOtuIqf+ypgm4ZHlFawZR1yVF3jHCvNImI+r1o1qwZrrjyClxx5RUoKipCv3798PVXXyecH2MMubm56NatG/r27YuhQ4eia9euvtOHQiHMmDEDM2bMwLfffos333wTv/32G/bt24fCwkIcOHAAxcXFKC0tRUVFBSorK1FdXe1r0LP65MYbb8SQIUOQlpbW0EUhCJOCggJf8fwM+EUQhzqrV6+OO42maXjnnXfQv3//OigRQfhj6tSpvuLdd999dVwSgiAIorbJyMjAww8/jIcffhi//PILpk2bhkWLFuH3339HeXk5wuEwUlJS0LZtW7Rr1w7FxcVo3bo1Nm/ejLKyMmRlZaFz5864+uqrcfbZZ/te7/Dhw/Hiiy8mXG5N08CVdoK6prCwEI8//jieeOIJ9O3bF1OnTsVRRx1Vb+v3w/Tp033Fu/HGG+u4JIRfzjrrLA+xtlvQ3Dixv6AieDV2fnQjSrZ84hk7s+MFaH3ODEf6GET5vV8o/weE8Ztr/fPkk0/if//7nyu8TZs2eOKJJxqgRJF/J67JPVOVdR99/FE4c8iZOK3/KUjPSNdl2kx/J0VAbwsRsLdvAcAv63/B7OdnY95r/0NZWVnCZfGi1wm9cOvtt+KCCy+Aplnv6Njwahj1wJRdJzCgs+1lEK+8zdYj4StcaSaOWlbPNH5R846UNlK4bPr0GGzZShpfgUiqTRAEQRAEcehzePUyIAiCIAiCIAiCIAiCIAiCIAiCIAiCIAiCIAiCIIjDmHjE2tF45plnsGTJEsyfPx8dOnSolTxriq/ORzE65cRch8+ItSXf9ku09cXqTGQJFaNIg/2UQUQWVyaCPJ4pgWQkaUm1lu/BRHZKDlpkVGBH8TZoQjNUiVIAbGizDZEeE0ZPOgZoAtAQAAAIxiGEhgAEhCmF1NWNAsJTBi1xzkdi3dqfYsbJzc1NZBfUDVE6HDpRJdX2fn+KgNu5ixx+yQXvzUf7th1QVVUVc32zSopxSVo6OgeDSrZWgb303hqAMKy+lLoEUYAJa7kw8giXlmL12LHY+eGHOHbSI0hp1ixmmRoL+zdvwvybR2PLF8scwmvrzmNJs+1SbacgWwNzpXcKtgFLns0AQ8LNbPkwAI8XFmGfR2fhY5OTcHJKyCyXhSGrV0Jq787JPKYSx09f11iXUlQJt4gskxYe00hJRs5ldSdkrVqzxibVdpJwZ2efePVf9u7THMfRVaJqyUnoNOwK/PjUk2au8t4WVs5LbnhRbWFGIVS5NsxcrDuU+pzSQ6w5L6m2LOJV6em4bb9drP3FF19g/fr1OOqoo+zPKSjPK68M4+Ca4degvLzcV9w5c+bEnf+JJ56INm3aYPv27VHj5efnY9GiRTj7HKccxv7AitjpXS6Xg5kIYd83puNYThjSAWXwEzV3eR5o0BDQAjG3szEiSkqw5/IrUPXjjwnnEd69B3suuxwtFryLYIcOCcm1Q4EQckO52Fu6F0ID1OPJwHTdttDn5P8F148FB8AEEDCOMxf2a0uX2lsiYwE5gIrynDJk9FKUbGEIsQV02ba6zFFPUrdYH5SFW+Ju4YigJGBgEAzYVbwTxZUHwJiGDQU/Y9uBrcjLbOtr/x3OcMHx9fYvwQyptsYcQ4gwVYbOjL8JjJqNZi3RNM089PK2aamwLSm3gKw/OW6rwgoUTD8nE73nOvO1SblrQFZWFr788kvMmT0H48ePx5YtW2KmSU1NxRFHHIGTTjoJgwYNwnnnnWcTuNSEXr16oVevXr7jb9u2DdOmTcMDDzxQK+uvCWVlZbj00ksxf/78hi4KQZgsX748Zpy8vDz9fkcQhzmFEQb9ikR2djbmzp2Lvn371lGJCCI2xcXFWLduXcx4bdq0wZFHHlkPJSIIgiDqik6dOuGxxx6r03UUFBTgxBNPxIYNG+JOq2kaJk2ahH/84x9m2E033YSnn366NosYlXA4jEWLFuHoo49G586dce+992LYsGH1tv5oeMl9naSmpsY1UBlRt7Ro0cIVVl2W3wAlSQDbYI4cu5eMw4FfvX+vyjhygEOqbSb0l78tboQ09fvqDwBg8eLFtvuRJBAIYPbs2WjatGnMPCK951GTds5IAu2a/LaakpqC/tf2xxkX9UG7zm2hMQ0BFgAXAgz6YPGy3UsYA4sKpt8zP1/0OebMeA1fLU180EUvGGMYcMEA/O2mv6F37966UFtpi/Has862zFj5x31e+YwfaSB5U7CtDtarfvtZR21fCzHWHXHAzwTaFEiqTRAEQRAEcXhALcYEQRAEQRAEQRAEQRAEQRAEQRAEQRAEQRAEQRAEcZiQkpKCdu3a1Upea9as8SW4qQ9idv5yuuRsiWNkLjtoRYkoHP8aBcb2RiyXazaanNuI4xQ4Oqx7Qkr6jER6pzHoAkfhTucSPMp8BIeAQEALIjmQEn07D3FaprVETkoTVPNqhEUYYREGFxxhzvX5cBhhwcGNcM7D4ELY4glwhAWHEFyXIRr/uBGmyzX1TpBczsv/c+XsEY7jZrBp06aY29G2nSVQdKaPeO410KUUuSNetA64RlqHIJAxhqZNm2LKk1N8rVsAGFGQb7tleUl2NWNKc4Qz14fZ8pJCxZ0LFuDj007Bplde9ug83LjgVVVY/vSTmNHnFPxuSLWlHNuhmLTCY0m1jRkNDAEz3CnaVvKWQkpHnIVlZfi4vMxV5mTG8GyTpq7joiowVbmk84wz4ysRnXHj7fpZk66i/vvTei91nsvyXq9mHClf1dmaee65CGRnRy1BTSh9c66veI2y46374vc86J0uvxyCMXDAEPcK72ljp1thUthshQFu1QA3prhtmTDjOIXckgGhVM/NeufteZbAV91WeHT8dqwvVtj69evx5htveq7XyWmnnYY+ffr4iutk3C3jfMW7/Y7bAbjUxzHTufaDlAsoB0c+yV2nhJJGlWzLOkBSINlX2Rsj+/91d0SpdnLPY5F16z+Q+/RU5E57FjkT7kFqv3OAgFsizvftQ8Ff/gpUVwNI7Ppvnd4GHGFwzo06m34VyToZ5xxCyPqbAHIzkT31XuQ8fT+aPPMAcqY+gOxnHkSwcwcIIcCN+rasu6nXoVDqcaouXahXoK1iYD3jBAS0tDQ0nfEscmc8g9wXnkWTGc+i6QvPIti9KxgYuHK+MaGKH5SzVZFLCHCs37ter7cYIuWPf/0o7n14OPLDntXYX7Ffr7sZFRfGLEm6Wtdk8puxCI8ARbqtfLvrjLK2AmVdai729XkiK5uOdHHjyiN2LkMvH4rfNv2GPfl78K+7/4Vu3bqhWbNmyM7ORuvWrXHeeefhySefxM6dO1FaWoq1a9fihRdewAUXXFBrUu1EyMvLw8SJEyGEwH//+1+kp6c3WFkAYMGCBfjss88atAwEIXnwwQd9xcvLy6vjkhDEwUGsAX0kzZs3x80334yCggKSahMNzsMPP+xL7NdYpKIEQRBE4+Xjjz9G27ZtE5JqZ2ZmYvny5S6J7dSpU7Fo0SI0b968torpm40bN+KKK65AdnY2pk6dWu/rd7J27dqYcXr06FEPJSH84nXehsv2NEBJaoLA7s/vROHP3gOfprXtjTb9/uNKE98aosUXgBCoCtdvW/ovv/yCiy++GOFw2LVsypQp6N27t698kpO923i88vVLpIHEI63LD/1HnIuhf78ErTu2UtoybC0fepuI8e9AYRFenf4qLjr5Yoy75u+1KtXOzs7GmHFj8MNPP2DOm3PQp09vU5YtByu1k/i5IX/TrwvU3/u91gsAtl3tbMT10eYcowD+Ph7rNts6PPZNtO2KWpzG2LZPEARBEARB1AkN9+YHQRAEQRAEQRAEQRAEQRAEQRAEQRAEQRAEQRAEQRD1zq233ooxY8bUSl6lpaW1kk9N8CXVjpg4Rt7w6hzlEacxIIsRpWOTLCtzGrIdy1VsQlQptxQecRXRJdOYQ9DoXodbqi1sUm3GGELBkPeGHGa0z+qA0qoSlFWXgzEOAQ3M+D+YphtQmWYcHkO4zBjCAggwpi8GADBoTAPnHJqma4e54LqAmGmA4GBM08OYBhgSTsFhGJwZmBAAY9a5BIbde3bH3IYunbvY5nXBJ4s4ryyomRE4ErKjng9kERiYoz+htR+ilVEAGHnjDZg5YyZWrlwZc307w2E8VFSIO7KylWytAnvtEg1wlU1jutA+bC7X8xAM0ARQtW8/Vv79FvwyaxaOuftutDjl1Jhlq29+XvAuPp14H/b9shGW/FqRPhrxTGk2c0oiYYqzpSxbMxIFwBRJN1zT7g+zCbq/r6zEg4WFnuW+N7sJ0jXN43asXqVW2WsH5jGVOH4uj1hxnNJlG4r41ylb9konIJBz8cU+SpUYFV99jeJXXvUdX+2A60cAFQ9eInOvY+p7rYr4P+uII9HsuOOxd+W3CNsi6OclV+4w8nqQx0QuC8Aqj/N4Mce31/Y4b78Muox+WHoaXi2x1yvfnvs2br3tVj2NEGbnddfzIoFnxUUXXeTr2AUCAbz11lvxZa4wbtw4/POuf6KioiJqvNWrVmP3rl1o2bIlAPfxdQ5m4toFQrj2rRO9LmfUu1Tztk3EbS1PrgOxdvY/7wKrocA25aQToy6v+OprlLz2uiucpacjd8pkpPY/z7JJG2TcMAJVP6/H3pE3onrjRtuyytU/oPill5Fx7XA9H8biuu5bprcC28MgwCEEA2dct89rTK+TG5JqxjgABoSSkdz7z9BYAJrGwBBAgGlgTDPWKwAWUOrYXH9CCUDPTg9npgSbKdeeAONGfYYJMH3CrHsjGEDKmX3Mer9MAxjbbNttwtqPquBdWHWmsqoybC7cDBjPZ3Bg+4FtWL1rFf7Y8ljf+/Bwo7SqFF/vWK7UeaxvWd8BpGAC0Jgx3AiTWgkpntDr+xrT9EFHmGYcM6bas415pqzJONQCYJoR5iWxcMqvGaudunsN88jNzcWECRNw37331bAg9c8111yDyy+/HMOHD8fs2bMbrBxDhgzBrl27zL8ZCaIhuOmmm/D000/7itulS5fYkQjiECc/P99XvPHjx/uW1hNEffDiiy/GjMMYw1133VUPpSEIgiAOVsaPH49JkyYl9Ft9z549sXTpUmRkZHguP/vss7F7927MnDkTTzzxBDZu3IiyMveAq3VFUVERxowZg1dffRVLly5tkMHB1q5di/Ly8pjxBg4cWA+lIfziLdbei7prfE+E6Nds/lcPYt+aGZ7LQi2PR9vz3e0AvtZhNqbEbFEBGFBRxaPEq10KCgrQv39/FBQUuJaNGjUKo0eP9p1Xaqr3oLaR5Nh+iHQvSEtLSzjPMOOwmqiMNir5AzUALgQ0JrBp/SbMe/FdfPjWIpSXRW9zi5eu3bviL6P+gsuGXop0j+eBl5fZ9n6L+eqT0papfHs1nKrvmcR6fiUik5bpPN8Bi9XO7dXIW9u3DefrZjHk1wnvA5JqEwRBEARBHFaQWJsgCIIgCIIgCIJB8kNNAAAgAElEQVQgCIIgCIIgCIIgCIIgCIIgCIIgDiNGjhyJqVOnYsOGDTXOq6SkpBZKlDh1LtVOYFnEvOu6v46XidNrvQ4ptrMDkrpMM5YJe4SIckcp3OOcG2I1n1JtITvFcXNpajA14c5Rhxoa03BkTif8uHeN3plQAJomAKFB91wbMm0IQ/0rII9emGkICK4fF6EB4G65NgQ0wW1ybWEeWGGI9RgEM+SrDrl28YHimNvQ87ierrDGLNeO1MkwamGMRar41RRVCoEF781H+7YdfHVWfbGkGBenpaNzMOgqhSy2BqYfO+h+Titcn7cLwYVNlGgJcxkKV32PJRcPQfNTT0W3sePQshEItje8/x6+mPwodn7/HQDrXmSTPUIVaOtiSXXbANhE2JpydgVcy6SEm1n5yeXMva6vKytw1779nmU/ISUZ56amuMoIJU+vbYEzvmIojpUmFrFku04iPUKi5+Fvqeyn7iVYduaiSpsD2dlI79M76joSge/bh5JXZ6No8hSgurpW807q3g2i0kfndFVIG2UxAIR37QQv2GeLzsBiHmC103CHCy9E/spvAej3CmMttvsvgzFmAwPCsMTbEinZlvebAKxjyiEQAHMcY+vead2b7JwTcou1v/32W2zZvBntO3QwO5YzJu9pltzYlLkahbfqGda2q/f02a/Oxtq1a6PvNIMxY8agWbNmvuJ6oWkaLhx0IV73ED2rCCEwdtw4zH7Vh+BdrXdBqV8JhyTbWCafAUKmVetu3NIzC9OkLHSpM6t9oWrGddeCpaTUer4qRY9PdgcGAmj24n+QctJJEdMlHX0Umr/xOnaf1x/hnTttyw489RTSrxgGlqzLxuORaydpScgJNUFB2V49wKhycaFec7pkm+kVCTDBjXVoxtUkpdZ6XU8XZwPCkGoLJusd8jww9dqAevyN+y/UQ8ugC76Fh5hAgyXfZkK5MQvrXBLOuo+shQA/5a+FENzYLvlMZViyeTE653ZGWlK6r314uLHk98WoCleCSWE2YJ4b8uLVzJqNPJj2modMqzmWW/Jt85Sy5Nl6BPNcsgknjHjmHVyYFV8zXzWu815jG6AmQsWEBBc6ycnJePXVV3HttdeiX79+tTKAh6Zp6NChAyoqKrB9+/aY8fPz8zF27Fg89dRTNV43QcTLxx9/jH79+iEcDseObPB///d/dVgigjg4uPHGG33F69279v+uJohE+f3337F169aY8Y466ijk5OTUQ4kIgiCIg43y8nKcfvrp+Oqrr+JOyxjDzTffjClTpviKf9111+G6664z1/vJJ59g8eLF+Oabb7Bx40bs3r0blZWVcZfDL8uXL0fPnj2xevXqeh8Ia/r06b7ijRw5so5LQsRDixYtXGGCV4FXFEFLyW6AEsVHwfdPYu9K7+szJfdotB+8EO6hpyPh990eb8HwgbL6EWuXlZVh4MCBWL9+vWvZhRdeiCeffDKu31CzsrIiridRIr0fVpP6elV1JfTGCwEw6/0hDgHwML757Fu8++J8fLfs+4TX4YWmaTh3wLkY+beR6N3nNGhawNaSaUqx64F4B3R1Z4AE3nux1g3EIdiuDWTTuI/9S++MEQRBEARBEPFAYm2CIAiCIAiCIAiCIAiCIAiCIAiCIAiCIAiCIAiCOIxISUnBokWLcPrpp2Pz5s01yqu0tDR2pDoiaseiWH1r6lKq7Wf9zjwT7CSlpmPSKhs1gVeQJdO0C7flPHPFt+Wnyh2ZInnkXJevCXs6u1RbmPJHo4scBICUQAoCLBBjYw4vUoOpaJvRDpsLfwNjAoLrgkONCTBhybT1TocahAZoDGBcAEyDZgqYLbm2PGZMCHAGm1xbNykClpBReMq1f1j9gy/h1YknnegZ3uBybZ84JdWqKtk8px0CQUDpBMkYmjZtiilPTsHov432tb4RBflY0qKV0g/SUhJ6SbNlN3quLGNMQLNdskZuhg/R7HovBPYsXYpdSz9D9jHHoPO11+OIQYMRTEuLb0fVgPJ9+7Dm9Tn4/r8zsfeXjWCwxI+A/fAz28eSaqvLnFJtzYgQAGwqyoASR/1mMK4h6MJtmd+qqkrcsW8/wh737RBjeLpJrl1Y6VF+NSziqe08l6Lko4bW5mUSTaotoszJEGcfXqdQU3gsVzyt5jIBgYyzzwYL1qzrQ+Wq1ahcsQL8wAGEt29H1bqfULl6NRCHtM+LSB2OW8x/t0b5OhHVVdh55lmmWNurDH5of955WDHhbmjCLuWXsmx5V5HHwH5MBLhgCMhnP+zHWc4bTxHX+c080sjwPyclI0vTUMTtgoJ33nkHY26+2apPSLm2nw7tHos55/jrX/8aPZ1BkyZN8Oijj/qKGxEBTJk8BW+8/kbM+t47b7+jD07iEKNEqnsBiNpZ3lEMOAc0kSJts1jK8uRgUuxMGyFV6zegYtkyV3jmiOujSrUlgRbNkfPAROy9foQtPLx7D8rmL0DaRYMTKlfz1BbIL90D8woxqw76FSeYADdk2kwwCOMc59DDODQwISCYPGAcYAFwyAFQdOEE06trkDpuJmStRYOQz0pmrNeoB2rCciRb6HUX243AKC+3mRSEGc0GY6iqrsBPe9dZA1Qw45kugPKqciz65QMM6npRQvvzUGbjvg34dd9GaEyDxnRBNmBMg4ExZoRb+1SGadCMac0Mt2qs1rectomx1TBZB1OOu+t+yph5D2byRqJItp33Z/mEsZJbcX25bw5Dzj77bHDO8Z///AcTJ07Er//P3nkHSFXdff97zp2dLewuZakKLBjFhopBFIPYNWhsPLFEI2CJijVKzEtiomKCLYrtQY3GQDRGoygg7QFUEKmKioAogjTpfStb5573j3vPueeWmbkzO7ss8PvgODOn/m4/M7P3c9auTVqHMQbDMBCJRJCVlYU2bdrg1FNPxVNPPYXi4mKYpol27dphz549Sdt68cUXcd9996F79+6ZWByCSMg777yDl19+GXPmzEm5bm5uLu64445GiIogDhzKysrwwQcfJC3HGMPZZ5/d+AERREgefvjhUOXoPE8QBEEEsWzZMpx11lkoKQmeBDUR2dnZGD9+PC6++OK0+s7JycHFF1/sq19WVoaZM2fik08+wZIlS/DNN9+grKwsrT6CWLFiBe64447QoutMMXPmzKRlWrZsiQ4dOjRBNERY2rRpA86tybZ16qt2IdrMxdolK/6JnYv+GpiXVViM4is/gXv2yBRJ8FtN0O+feysyOzFvEPX19bjuuuswP+D3jTPPPBNvv/02DCO1v5+JRqMoKChAeXm5K72iIvmk6fEoLS0NTG/dunXabVbHqqD+Wsj6YQP19fVYOG0e3v/7BGxeuznttoNo2bIlfn3jr3HzrTejuFux+u4dQPIf2hvx71UaLNdO1Db8fw8W1H8QQoi0v8OP+ztuiPWYCaE2TeZJEARBEARx6NG0U5ERBEEQBEEQBEEQBEEQBEEQBEEQBEEQBEEQBEEQBLHf6datG+bMmYOf/vSnDWpnf4i1hRCNJtW2Vc8p5yVDxhz4sKWGKT+C4ku0bpIstwnnpkqm0t03VyWUamvPsEV9pum99TC+VFsI01ZDc0SNaPxgD2E6tuiI/Gg+YiIGU8QQEybqzRhiImanmTCFiRhMCPu1JUG1HypdqLLytbDLyO0ACAhT7qOAKUxIE64QAhs3bcKA8wegz0/7hIq99ym93fum62Wc/cRLY9xHmOB84b1ZT8RJD2pP3aTnWeRbb7sFJ598cqjQtsVieLysNPCw90qWvVJp/cGZEzX35kGqEx3hdOny5Vg87F681/NYzLtjKH6cNhX1VVWhYk6VmtJSfPf+e5g4ZBBeOuE4zH7wT9i7Zo0SWct49WcZpyXLZkp+zV358aTaLK5Um2vPBgCDQaXJ8gIMT5WWBkq1OYBRrVsjmzH1B/pB2y3R6Vy91zL0Mv49z6fHDOwrFTJxmIk4z/KNfYkIrBdYB0D++ec1OK7qTz5BycMjUPb0KFS+9TZqlyxpsFRbR4pEG+sm3X3vT0Bs7TpfetYxx6TUTkGXYhT2OBr2WV096w8TAiYA05ZvO1cGvQxUmv7aehae93Ic5ReqSyKM4fycHF/6xPGaIC7oRAgoQbCrUz1P48477vRJBOIxZswYcN7wW246deqEE088MWm5mpoaPP/8C4kLJRl7uS+1AnLyhaA2oI0b1XjU3k4R3jCR/f5i34QJvjQWiSA/pEwdAHJ/fmHgcbXvvffSjqtdXnuYMGHa4zV93CXThXDGXqY2jhNyfGa/l5haHqAdb8IjT1fPch9RVm/Iisy1m+vTWsCuY9rDQEdor+T20vMtxxuMQQjgm53LUW/WwyV4Zra0mXOs2fMDvtmxPO11ejBSWVeBT378GACsCYrgvtI7W8ZJ5XKkIuz3jsncSmf22Ic5YyDGZS2mxoJ2Fdeztfu4e5fbMy4s4Vut3fBkQqBxIHPjjTdizZo1EEJg7969WL58OWbMmIH3338fc+bMwffff4/S0lLr3GGaqKurQ1VVFcrKyrB+/Xq8++67KC4uBgBwzjF+/PhQ/ZqmmbZgjCDCUF9fjwcffBCtWrXCr371q7Sk2gAwfPhwRBo4AQ9BHOiMGDEi1KR33bt3R07AZy6C2F9MnDgxaRnDMEisTRAEQfh48cUXcfLJJ6cl1e7WrRs2bNjQKJ95CwsLceWVV2L06NGYP38+SktLUVdXhzfeeAPnnnsuCgoKGtzHq6++itmzZ2cg2vCsWbMmaZmwv30STUeQVBsAYtW790M04Sn9/r/YPnd4YF4kryOKr54HJPz9ItF3icL9I0qicho7SxtXrG2aJm699dbA8XHv3r0xefJk5ObmptV2kPA+nhw7DPEm7OvYsWPabe6r22f9rgGBuro6fPTOx/jtgGF44f+NzqhU++hjj8bfXvgblqxegocffRhdu3VNWkfE+1E7Gd7fMMNWS/c35pBdMP2b/rB1tN+/U32kg3vq9fQhqTZBEARBEMShCf1qTBAEQRAEQRAEQRAEQRAEQRAEQRAEQRAEQRAEQRCHIMXFxVi8eDEuvPBCfPzxx2m10dRi7VRuOgpuIN1qaVTUYg28ZceTmN6y2XbrJG3FvWnIrq5L99yyNifdynNL9vS+dGm2LnaUN5slkmrrazgniwQviTii1U/w9Y4lqDcFOBPgzNL9AlyJyeV240JAMMDggCk4LOshwARgaYBN6/+M27UtiarBBEwBJQcWAgBjMIWJLZu34JabbsXcOXND77PRaBSGYdht2RJGuXsp/7TVltzHvO8VmZJrh7yPjoHFOf6d4H1l5GHJmFpeRz4pMG36VHTtXIy6urqk/b9eWYEr81rgyEhEWyOOsJZp/TNXmpMHCHtrWyW5Xd5gQExtZ4aYXU5uHHPfPqwf/z7WjX8fLBpF21NOQfvTf4b2vXujzfEnIC/gRtxklG/ahB3fLMOWL77AxvnzsH3p1zDr69XaC9LXuoWSUKc85snXZeGyLQZdvC3lkY6EW6YbAelMa0eulxLTxKZ6v6yKA3ixTRH6ZkfBtbOoswzMFW8QLql28Kk9NJm+TVQ7VNX7eO8StQFALZ9Xrux9rQuaBefI798/fMAHIaK2FmXPPgfA7Y/OveB8RE/sGboduSceduZZKPl+Jfx7i3Otl7uiEJZk1VRpAqZgMJh7ZKBLtFnAs7sXvwebAfh5Ti7Ge8aWCxYswLZt26yb8tO5Bmidb926Fa+99lqoaif1OgmXXX5ZGh0G8/jjj4eStYwaNQr33nevep/WGNQZwtltwB5/ecZt2niNwRoDyPwDVaxdPfNDX1r22WfDaNc2fCOMIe+X/4PSRx9ztz1/AczyCvCC/JTjapndEgaLICZiYMKEabsYTGYJka1/1pWaqW3CwYSACQEG0y4rwJh1EmXMOpKktJ4JE4Jx7bhTg3UI5owgGPT9wN4XBADBILgAE/rRyey+mMs3Isc0dqbqR1JVtw8rd66AGo0IpuJl3LnmzV47C53yO6EoL4Xtc5AihMCMddNRU18NxjiYsATYgDWRCGNSYGErsRkHkysTtqhCmzKFg1sybcZVPQv7mTFb3s1sCTf3jSHdQnT3mVtJ1ZWMWx89uYs7o1fvQjsvVXtwNxN4ETmEadWqFVq1aoWePcNf+72cddZZuPjiizFt2rSkZVeuXIkXX3wRd955Z9r9EYQX0zQxfPhwjB49GtXV1Q1qq3PnznjwwQczFBlBHLgsWbIkVLknn3yykSMhiPAsXrwYe/fuTVquT58+NIECQRAEoTBNE5dffjmmTJmSVv1rrrkGb731VkYmUwxLJBLBoEGDMGjQIADA6tWrcd1112HFihWoSmNSWyEELrvsMmzfvh15eXmZDtfHnDlzUF+fXCp81VVXNXosRGps2bIlMN3IadPEkYSnfO0UbJt9T2CekdMG3X61ADwS5m9JUvldRXie/eytiKG2XiAayfwXlUIIDBs2DGPHjvXlnXDCCZgxYwYKCwvTbr+4uBg//PCDK2337vTl6jt27PClRSKRBom1K+oqsWf7Hvz3b+9i2fzlqK5s2PdFOpxzXHDxBbhp6I3o178fDMNw/XYCz99RBSQFl0MDvrZOUln+bUljw1i8v4PZD8jfxUiGTRAEQRAEQTQQ+jWBIAiCIAiCIAiCIAiCIAiCIAiCIAiCIAiCIAiCIA5Rli5dirlz56Zdv6ESnFRIevNQsntsklSPd9NQSjcTBcWo+8X0/IwJgj0NKbmd1pWpSb71m5Gk8NojcfWKtN3ibad+Qqm2kqcKSyosExgAwVQvsPMBIMvIgsGMdNfEIUFuJA8d8zphU8UmQOmwbeWykP+TwjxLsx0zHbk2Y8JWMJoQ4DCFgAEBwUxYimFLoM0ZhwmA2/cJbtq4Gbffcjs+/eTTlG/ka9W6lR2ltR/Ek2vrZeK9bxQ8AtJEeGXWgXJtv3vQVb+obRGeff5Z3HXHXaH6+82eXZjTvqOuMgRTsmxra8dUXH65tgDANZmxlEmbEK50leZZKTFYUt8dCxZg24IFMO0ljRS2RGH3bsjrdBhy27ZDtGVLRHJzAcOAWV+PuqoqVJeUoGrXTpRv3oyS9etQU1HheDq11eWSUCuxolDnqyAptVeo7ZZrW3sNY5pgG44029DKOWmaeJs5aU6bQAsevC8OLShA3+woEgm0vbHHxXNMxGtPT8nUEaIfBum26T2UhOeNLluOV86bl3N0DxitW6cZ0f4h0zc9V771NmKbNrn7ANDy/t8ljyVga3b6WT+s+Mcr6mov4JxP5LnNulIwda5hWlkp3DbtpuWUDvo5yISAAebZ5vIMFnzfeL9oNvIYwz5t3QkhMOmDD3DrbbepBVeTFuhjFaGJXr3XFjtv4MCBME0z6TrjnGPChAlJyyVCja9sBgwYgKKioqTCgi1btuCzRZ/htL6nxW9bP4FqQyu12oQzNvMdb1od0zWOU4plGJwH7jfNHXP3btStXOlLzzn3nJTbyjn3HJ9YG/X1qF20EDkXXJBWfK1zWmPnvh0wmSXPNiHAhJz2wnqYjIELbo/RLQG3rdiGtWFNa3syDiGF2cIqCyVOFup6JOD2XjNt7O8TFGg7i+vzD9N2LmZ9rgjaO9REImD4cvsXqBP14FLcbEfEBIeANckHGEMM9Ziy6gP86oTrkW1kp7VeDxbmbZqLreWbAFucLZ8508XX9j9mTRzCYYmzOaR823pWr6GvfzhSbugjWE2ezZg6R+v7B1PvtYe2c7n2h4CTe6irYVChZuL0OBgZN24cioqKQn2fc9ddd+HXv/41WrVq1QSREQc7JSUl6NWrFzZs2NDgtnr06IGlS5c2qRCPIJorn3zySahyV155ZeMGQhAp8Mgjj4QqN3z48EaOhCAIgjhQ2LhxI/r27RtXFpwIwzDw6quv4qabbmqEyFLjqKOOwuLFi2GaJl599VU89thj2LhxY0ptVFRU4MILL8S8efMaKUqHf/7zn0nLMMZwww03NHosRGoEfU4wctsi2uonTR9MCMrXTMbWj24FhP83HB4tQLdfLQKPFjSwlxT+KABQ34ubJrB5Vx26d4w2sH9v8wJ//OMf8fzzz/vyjjvuOHz00UcoKipqUB9HHnkkPv74Y1fa5s2b024v6Hx1xBFHqEnWU6WiqgKP3/wEvvt8ZUa/Dy5sWYhrBl+Dwb+5HsXdu6nv1b0ITZqtfmdsBjSZXFv+xrofv4y3fg/Zb90TBEEQBEEQBxkk1iYIgiAIgiAIgiAIgiAIgiAIgiAIgiAIgiAIgiCIQ5SXXnoJtbW1adXt168fHnrooQxHFExjSrUzItTWhbp6qhChbwBL58aoQOmwrx3mukdQ9iOFlKqIJkFzvIz+9nU5snyv+g2QOrqk3Ha+cIyOWgkgmx/aQr2wdC0sxtbKrYiJekutLTgEAzgHhGC+XY4DMIUlCzbt7cwFgymkcBuWxBGm7TxnEMzazlu3bcPQG2/Dp3Pmpn3z3im9T/FJUBPJtb3sb7m2S5qN+HJtX3twSyaFLYoWQuDW227BP//xTyxZsiRpaNtiMTxeVoo/FLZ0xaCH7ZZiSwkulCTbVIJV5tKxc60RppX1yrVNONJdZpepLyvF7q+XYtfXS9VxLODEZkI/l3j6gyWBda0s3/pzb3WvYJpr790PpvoxtPdyfTivHdm2EnHDLdV2lWXAy6XlgaHenJ/vi80RVrpj19/Dk67vh0HLHkRQW41Jg26rlV5YTzvxX1v7Ve4ppzSkV0XueefCaNcubn7JA3+CqKvLSF+AX1qb7jlUVFWh/IUXfOm5F1+ErOOPT6vNDn36wLQ3iC7M1nUFMnop0RbMObdI6bahnQP17eqVbKvjX18uTx8AkM0YzsnJwdSqKlfZieMn4tbbboWSuabBjOkzsPjzxaHKDh48GMXFxel1lIChtw/FoyMfTVpu2O+GYf78+UnHomosJoT7RKPLkYX1SqUr6bbTtj0kU+0dqJOc1H79dWB69k9PTrmtrB49wPLzISoqXOk1i79IW6zdKrsVtlduB2OWMJsxwDQZGLePQGaCCQ4Tlmyb2eMxwBJom8IeS0OT2dtybWtc5VjlHU26M+YSdn3VCGCVZ9ySc6vPAc6YQRVjUCcCdW4TQk2mw4TzGWDHvh1Ys/sHyM8gXL8iMkvuDCmxEEBJTSmmr56Ky44e2GykFU3Nd7u/xdIdX0HqsyHl2GBgjIPDkWzLNH30wji3ytnrVgqyYcu11SQjtnCbgduSbaiPio4iW5NtQxNtO34RK4dp21Ul2jUChNt6ObntD9Xt3RzIy8vDSy+9FFoo1rp1ayxZsgS9evVq5MiIg5H6+npMmTIFI0eOxJdffpmRNvv27Yv58+eTVJsgAFx11VWhyp155pmNHAlBpIZX7hdEbm4urrjiiiaIhiAIgmjuvPfee7juuutQl8b3923btsX8+fPRo0ePRogsfTjnGDp0KIYOHYrFixfjvvvuw8KFC0NNDAkA8+fPxwsvvIB77rmnUeOcM2dO0jJt27ZFXl5eo8ZBpM7s2bN9aXmH9UPzM9gK7F32KnbM/1NgLo/kodvV82DkZH4CXt+k2QlYu702o2JtIQQefPBBPPnkk7684447DrNmzUL79u0b3E/Pnj19aT/++COqq6uRk5OTcnvff/+9L+24445LKzYAWLZkGb77zD9harocdexRGHTL9bjimivQIq8FDHuSUjCm/k7J9b10yMNB2L+1qQl+tXrqb1lC7Eep0FRybcD7VxluMiXdPhAn9CUIgiAIgiAOPOjXY4IgCIIgCIIgCIIgCIIgCIIgCIIgCIIgCIIgCII4BDFNE5MnT06pTkFBAQYPHoxp06Zh9uzZaNu2bcLyO3bswLJly9Tjm2++CX1DqKSppdpu1XOytnUxoSUiE7ZYzgrbrXvV86RzW7XAWPhH3DY9cSsbpnBk1ip04Ui21f/8Xm4TpibP9qw35npy1fWtQyFgmsKRjQtnTQsIRI0oydVCYnADXQq7ICZiMEUMMWHCFCZiZr21vYSp0kxhb0H7tdDTIGDK7WDvD3K7mUJgzeofcPJxJ2POJ5+mfdNeQUEB3n73bZeIz9nXAgzCiH9c7k/8gvnkZdRh4hEPMvvGzWnTpyIrKytU/69XVuCH+npdSRggbNaViHDJpBkYDOak6eJoDl0m7Wga9fqGynNE1IZdjzMpqXbaY1oddz13fPp7FidPr2vEeVYxMaZiMjwxGa42mRabez34RNv2axPAJ9XVvm3TLWL46jhbyb2NglBlNAtxsjrxchpyBtX3aRYnPXEtf31dshwkDI/XorfV3JNTl+IGkdWzJ1pcd23cB0Iej+mS7jWu4l+vI7Zjp7cxFA4blnYsOUVtkd+lC4RwxPlCe9YnxRBanhlwNvYKtb3P/jSnhaA96MKcXF/aJ5/Mwe7de9z9eif4SIApTAwePDhpOQBo0aIFXnn1lVBlU+XBPz+ISCSStNznn32OkpISd6J3MT1jsGTl9HGi5Uh21pyQA0l7HzV48hibI7UrvvUnMoZIOtIczpF19NG+5LoVK9KIzKJldisI6GMzORYzIWDaomoTJkxrzGyP00w7XQhTjdlM7VOEOs7s/6kjQ2hHsy5fhyoM9VlCtqKuQ54zecBhpsuT1Z4lBOb9ONe6fnKmrozW/205NPR069WPpRswa/1Haa/bA5mN5T/ikw0fO0JqW6oNcEekDV2IzdS4g3OuxmDyH5cibsbUM2Pc2V7adtO3jmssxjSBOmMqDSrPvQxMfT610faXMLKMRCIT+nzYeNx444046aSTQpfv3bs3HnzwwUaMiDjYGDNmDLp3745oNIqBAwdmTKp96aWXYuHChSTVJggA99xzD957771QZf/2t781cjQEEZ733nsP1QHfsXk577zzmiAagiAIorlzyy234KqrrkpLqn322Wdj8+bNzU6q7aVPnz6YN28edu/eHfp3QwAYNmwY1tYo9tkAACAASURBVK1b12hx1dfXY9OmTUnLnX766Y0WA5E+wWLtM/ZDJPEx6yqx5cNb40q1mRFF1ytnIZJ/WMgWM/n3BO62Vm1OPn4N3bIQeOCBB/Doo/6JWE844QTMnj0bHTp0yEhfP/3pT31ppmli6dKlKbdVWVmJVatW+dJ79+6dVmwAsKIBv7lIGGc456Jz8M8Jr2Hip+NxzQ1XIzfX/1tjPPTfy4jGgaTaBEEQBEEQRFNBvyATBEEQBEEQBEEQBEEQBEEQBEEQBEEQBEEQBEEQxCHI+PHjsX379lBlP//8c2zbtg07duzA66+/josuuijhjZ2bN2/Gueeei44dO+Kkk05SjxNOOAFFRUUYO3ZsqH6bWqodFiUgVv0zl6haj09o/3z2WNlWqg/PP82C5mj2PPEwqzNVXmn3tHLKBW6/cckvNSGfEAKCWSJAb55rPSkZn3DFpEWuYosa0XArnwAAHJ7fGVksCzHThCliqBcxS9RoxhCz5dqmEjJa8m0paxRS0Cjl2krqaJeHwA+rf8AZp/ZHdVX6N4kyxvDBlA+Qk5Njpzj7nG9/aQ53K6Z4P5/lnnR0koDnpkB3lpWkSQmLioow6tlRofv6zZ5dntOHI8CG9hxwmrHzmEuC7SgtbRE2c0uqGYCIVjZIru0VbBuMwYD10GMwAh48zkOXZgcLtN2CbG7358jB3UJtbx3Djtmp75dqO+XtdcyA72rrUBIwMcQ52bmqnFz/OmHk2gCUzFSvF1yHBbxqGpIdpl6Bsi9fm1BCrxNUT79G5PTsmVKczZlUBaFmeQXKX3rZl553yS+QdYxf+psKbU880aXmdU32ASAGt3Rb4hJtC39d73YE4m1j/3sAOCs7B9me9RSLxTBlyhQnIc5qdF1ftMYf+vND2LVrV3AlDy+88EIo+XU6RKNRXPjzC5OWM00Tf/jDH9yJ2hjM98z8k5sICP9q8rQhy8oTlRQxG8wIv1DNiPoffvClGR07gmVnp9VepHs3X1rdqtVptQUAhdFCW5DtCLXluEwKtJVw254Ixdqwpi3SdrYR1NhNja6sf2roLYXaTp58pY/Hgj67OC5tR8QOpl3pGCCsg98qLpxz21fbvkBp9V5b5OwInhk3lKzZsIXRBuMwOIfBDDBuYOXO77Bo04K01++ByLbKrfi/NVNgClOtH24LtLn92U5JtW2hNbfXrZRZc24Ly7X68gFbkq6k3OD2uIYBzH4vt616BpyRpiPadn+AdZdRBAwAQg3xgwo1h88GhwBTp06FYYQ755umiZEjR5Isi0jK1q1bcfTRR+Pmm2/G+vXr056kywtjDL/97W8xadKkjLRHEAc6o0aNwv/+7/+GKssYQ58+fRo5IoIIz9NPPx2q3IgRIxo3EIIgCKJZU1JSgmOPPRavvfZaynUZY3j00Ucxe/ZsRKMHzu/PrVq1Qm1tLc4///xQ5WOxGM4888yUJzUPy4QJE0K1PWjQoEbpn0ifjRs3Ys2aNb70vMP774dogqktWYMfx/8c5T9MCMxnPAvFv/wQ0VY/afxghPeN/7uMb3+syUxXQuD+++/HE0884cvr3bs3Zs+ejfbt22ekL9mm87caDrNmzUq5rQULFgSeE/r3T3+/+uqrr9KuW9iyAINuvx6TFk3Es/96BqeecWrcSRzj/TpLumeCIAiCIAiCOLjIqFi7ZHcV9u6uymSTGYNiSw+KLT0otvRpzvFRbOlBsaUHxZYeFFt6UGzpQbGlR3OODWje8TXn2MwY3cVAEARBEARBEARBEARBEARBEARxIDJ+/PjQZU877TT8/Oc/x9y5cxOW27VrFy655BJ06dIFs2fPDhTolJSU4KabbsKAAQMS3ozZ1FJtt+o5fkxSQKi8jUKL1SPS1qWH8R6u5Unzzq3gdpkm2nb6sgR4jlRZ3lvmjUewOJJwn9DRdISOyrVmrydhryBtuQQEhGlqMm+BqJHtFhIfpAghUFFRgZKSEpSXlzfoRmfOODoXdoEpTMTMGEwp1hYmTNNEDJZk24RpixpNTdooX7sl26a1M0MIEzf86gbUVDfsBtHb77wd/fr1s5ddrQS1LvRnr4Q63jHaYJI1kWA3jLePJpVrQ5PpupYRGHr7bejVq1eSoCy2xWJ4vKzUJ83Ww+ZeESJ0CTWUJFpP88qlHfm1LtRmWnmvBNsRbNsOSDvPLdl29+kXaCcTbnv7NGTczN0nD2hXLmdE5TNX2XhSbQ5LOM7AMC/O8XBXYYG2/vV175Ztx9tuDO6MxCLu+FLtTJ1B9XaSXBGT1neVChmgt1VmGMjp0SNc5YOQitdeg7l3rzuRcxQMG9bgtlv1ONqeWMEt0HZE2lLBKzSJtq4UcJ+VkwnT4wrXPa9bMIb+2f6b/Ce8P8EpncLloKSkJLS066ijjsINN94QvvE0ePaZZ0OVe+s/b6U+TvAcZ5ZT2ZncBMIRaQutij6WFQeyWPvHjb40o0OHtNszOnb0pcW2boWorU2rvfxoAYSwNNmmaSqJtqn/80yEYqUBsMdwzoQo1nXGJdWWR6w98Y13DA4AMkt+AGCc2fUZmHawOvsHU1Jvqy1bqC0vvqo5hh1V27FsxzJL8MzhvwZq4mYGbvVnC5uZADg4lmz9Cos3f5bW+j3Q2F65DZNXT0RdrE6Jr7ktu1ZybThSbQ5HhM3tslZ5Zom2tfpyFKPE5nDE21YbXI0/vOJsZ/zCnH3MsyupiWKcga790dPqQ7WrteQaE2sy9riiE9mWykr9H5Gcww8/HL///e9TqrNo0SJcf/31jRQRcaAzffp0FBcXY9WqVRlrkzGGvn37YtmyZXjuuecy1i5BHMjU19fjT3/6U+jyxcXF4DyjKgGCSJv6+np88cUXScu1bt0avXv3boKICIIgiObIp59+isMPPxwrV65MuW6LFi2wYMECPPDAA40QWdMwdepUtGzZMlTZTZs24Te/+U2jxPHmm28mLcM5xxVXXNEo/RPps3DhQl+akVOEaOuj9kM0fqq3f4kN75+Hmj3BxzjjEXS5bCKyi45v4si8gQDy2/Jl6xp+b79pmrjnnnvwzDPP+PL69++PWbNmoaioqMH96GRnZ+Oss87ypU+YECw0T8TkyZN9aQUFBQ2aiO+zz1L/PaD70d3x+yfvx8QvJuCuB+/CYV0P8xeK/2O7a7sGlcnUJHEEQRAEQRAEQTQ9Gf01bO33u7F+5e5MNpkxKLb0oNjSg2JLn+YcH8WWHhRbelBs6UGxpQfFlh4UW3o059iA5h1fc46ttja2v0MgCIIgCIIgCIIgCIIgCIIgCIIg0qBTp06hywohsHTpUlx44YVo164dHnnkEdTX16v8srIyXH311ejQoQOmTp0a6majGTNmoF+/foHSwAZJtXWbY2B2esJeocnpGKSI2t2GS0wdT56dZtyhsR2/wZJtR6YsBbdSFi7iCLZVbK6yjqQbDJaQ2S7nEpSrNrV1LKWAUlIugCiPZmDBg5k6dSpGjx6tHjNmzGi0vnSEEPjqq6/w6KOP4tJLL0X37t0RjUZRUFCA1q1bo7CwENFoFN26dcPAgQOxYcOGlPs4PL8zOGNKxBiTYm0RU3JtKd125Iymsx0hEIOpbXMrf/6c+fj+u+/TXvYjjjgC02ZMwzPPPeM6tnT5OgBt/3DvL6p8Y8m1k5GCXFu40hPH5pUQMsYgBPB/M6YhKysrVGivV1ZgbX29di8o80mbOdwSbF2wzbXyLrG0XofpEmumZNPu124Jti67NsAc2TVzt2PlJ5dne+XbXPVtiSG5bJu5Bd5eqbYj83Yvq75ukkm15RabW+O/YfrkaFSJw927tnu7AP7dyiXVDjgEEl0uMi3VzsRRlVCiLAL9rr5yQXFEDj8cLNp414j9gUsimgCzpAQVr77qS88beAWyjjqywXG0OlJrQ12/1VuXaBuudKHJt2GLgkXcfcDR/TrpsnS8fe/nuX6x9scffYyysnJXmm+SBs9rCODqK692jVnjwRjD+++/n7RcQznqqKPQI4QsvrKyEm/86w3rjc8473pyCHEwyzGsqiLsraPtl5wdmNK92NatvjTepk3a7QXWFQKxbdvTa49xZEey7c8PchIee7Ib0zqqhC1Ch3ZcCeaMm5U02yXSlvJ0qE0pAEugLvTjT6g02QZch4tQZSwPMtMzlQxZncOYc72ridXgk/WzYGmYGZiwH8ySOEvBs5I7cwbG9XRbAM04lmz9Eos2+cUvBxObyzfhg9UTUBur1WTX9jPscQizRjBcX39ynXFZljmCbWaP5RiDoQu37QfgSLqlbNvdpz1ZCZj0ZAN2m8yerEmlq7GsI8pWhJlFIQiXX5uk2A3BNE1s374dy5Ytw759+5KWf/zxx3HYYQHymQT85z//wbhx49INkThIWbx4MS655BLU1dVlpL1oNIqLLroIGzZswMKFC9GzZ8+MtEsQBwN//etfUVMTbjI8zjlmzpzZyBERRHhGjx6NWCz5/UcDBw5sgmgIgiCI5siIESNw9tlnh/pM6+WEE07Ali1b0Ldv30aIrOmIRqOYPn166N8Sxo4diw8//DDjcQTJmb107twZkUgk430TDWP16tW+NCOnFRr+i2LDqdn9DTZOvQpmbXlgvpFThG7XLERup9MStNL04uOte+uwbW/633nEYjHccsstGD16tC9vwIABmD59OgoLCxsSYlyuvPJKX9rixYvx1VdfhW6jsrIS//nPf3zpv/jFLxBN83fciooKLF++PHT54085Hn/5xwj8c8Y/cOm1lyDH9Vui529S1GuSZBMEQRAEQRDEocSB+RdvBEEQBEEQBEEQBEEQBEEQBEEQBEEQBEEQBEEQBEE0iN69e6dVb9euXRgxYgSysrJgGAYMw0DLli0xbty4QEl2IhYtWoRTTjnFVa9BUu0keKW8zE71immDaiqRmEtW7RFJQxNTBzUYZ9FEA/75CNgEjmQbyogmReDS6Sply3qeitlje1ViZl3MGBSLEv0JJe2E5l4TpoksHgl9Y3A6PPLII7j77rvVY+zYsY3WFwDU1NTg1VdfxfHHH4/evXvjz3/+M6ZMmYL169f7xJ6xWAwbNmzAxIkTsXHjxpT7ivAIOrToZIm0baF2THttmjEICEuCKmKWvFHm2a8hhY4QMO1tdO8d96W17EcccQSmzpiKFd9/g3POOyd4nwDU3Yy6rN7J875tBLl2mOoNlGvHEwIGybXbFBVh1LOjQgRltX7Tnl0A/H8E7hU76+le8TZnfgm3ob3W5dq6dNqAV8gNnyhbltEl2+4Hg8F00bYmzdbSDFvAafhE2sEybV2obWjL6pZ5a+WZJc5OJtXmANbW1WFDvV/68z95eb7161333m2jbxO1y7D4Zd21wqZmngYddcxpI5570/3aEcFmde3SkJ6bLWGue+UvvQyzvMKdaBgovPe3GYmhoGsxdFG296FvL12kLREB6QL+7ZyMoPrnRnMQ8ayj2tpa/N+0ac41IJGJ3j7IFn22CLNmzQoVx2WXX4bjex7vz8jwQSYg8NBDD4UqO/LRka4YvCJxeR31TfRij21deNpwyurpolHHZABQOuIR7B56B3ZdPwg7r7kWO6+5FrsG34A9v70XpU88iX3jJ6B+46a02jZ37fKl8cKCtGPlLVsG97NzR9ptZkdyrXEaTJimacmz7fFyzDQhJ8ExhWl/5jABUx6p2na3t5dpi7alsN4an1spsl0mh/SuiUycthjj9jHjEWnbbarrlZ0vhKmuX3L/mb3+I1TUlgNSks05wA0YSuDM7TzDEm0zZsuiuZJKc85hMA7ODazYuRxzNsxWy3cwsXrvKkz+YSLqzDpbim2Ac3u9wZJfWiJsaz1JeTlXsmxrpMKZlG8zTbBt2NtJvpfjPua0pdXRpwFhcsoRLR+AqzxUfXu8o517VNvOcNge4mjjIsb8z6EmBNj/wp90qa6uxpo1a7B69WqsWrUKq1atwvbt21P+3iQZn376KW666SZ0794dWVlZ6NixI0466SS0aNECbdq0wWuvvZaw/qRJk1I+/1999dUYNGhQxpeFOHC55JJLQolSE5GdnY1jjz0WCxcuRE1NDaZNm4YuXQ7OzwME0RDGjBkTuuyTTz6Jo446qhGjIYjUePnll0OVGzFiROMGQhAEQTQ7amtr0a9fPzzyyCNpiVDvvPNOLFu2rNHEtE1N3759ce+994YuP3DgQFRUVCQvGJJ9+/Zh586dScudffbZGeuTyBxr1qzxpeUXD9gPkbipq9iEjZOvhFlTGpifd/gZOHLwCkRbdm/iyJIjBPDZ96kL/wGgrq4O119/feBnuauuugoffPAB8vLyGhpiXK666iq0aNHClz58+PDQ59unn34ae/bs8aXfdNNNacc1d+7cUBPj9jqjF5546zE89c6TOP38vo3+OxZBEARBEARBEAcuNPUXQRAEQRAEQRAEQRAEQRAEQRAEQRAEQRAEQRAEQRyCXH755Q1uIxMSpSVLluDaa6/FO++803CpdoLqwVLtJNU94l+fSFoE5DFVwNd/vPCZViYsLE5HwpfvjkEW4IwBzO5RWCJFAcAUppKcyWViYD6ZI4SAYACEI1AzpdVbyrgZIEyh9e1SOFrSVCMaeplTpby8HEuXLm209r1Mnz4dd955J9auXdtkfXYp6IINpestS7CCOfuBGQO4vhtbG4uprcUAmNb+wkxMmzQDGzekJvk+4ogj8Nzo53DeBef59ju5vWW6EJavT8h9Tgi1f7lkfI19P2QD+2BgruPV3ZzUCLrLKIGyvty2xPS2obdhzGtj8PXXXyfte1sshifKSvGHwpZSeQi5pjl0tz4D1yIwtXwO6/g3hSWplmJd67UdrO06ZELfa2C/sl7LJZSbTX84ZyjmEe3aMXlcigEOf235/PMU6O9tFaSSjevCcPme6+WYkyfl3LpWUpdqcwBvV1bCCwfwi9w8LcLg2BLlxZNq+3dNv6y7MdDbTnw1Cs5l8G/TVPCWZwCyDjssxVYODmI7dqJijH8iiBa//B9EumdGKJB/2OHqvADAuu4za6eUx6wJAW4f6SaYdT5g3uPZe/ZzXuvnh0Snd296Ief4WTQbn9ZUu8rN+ngWrv7VNU4lHe8OCOCaq6+JvwI0srOz8eabb4Yqmwmuve5a3H777SgvL09Ybv269VjxzYpg4bcXz/LL8Z1+gpYTnMhyKkuO8SDAYaS6OClR8ca/Q5WLnngC8m+9FXmXXwZw71QSfkRNDUR1tS+d5eenHKOE5/tFEwBgllrSj3TkDTlGtuUtFsx+hvU/JmwBti3EZgImM8HBYXITnHEA1mQpjAmYTE4MJKeEcF9DHPWxW4TMwAATYJzZ4xEpaHcObsatXUdJkYX/cFOfJzjHZ5sXYHP5JksILSxBthUZ15bVmiQDnNtdWQJnJhgYt4TSUOJnK3/t3rWoqKnEuUech9xIbsrrujny+ZZF+GLr5wCTYzFuz3mkSbXtd5xza9ITxsCkkBzcEmaD2YJywxZoO/JsA9xphxm2iJs57cq9xp7kRK5vJtNskTZkGpw87y7PVFk7QY115Vg5gKYY5+9npk2bhqeffhqfffYZ9u2LL9sxDAPRaBR5eXnIz89Hq1atUFRUhNzcXKxfvx6HHXYYtm/fjj179mDfvn3IyclBu3bt0LlzZ2RlZWH16tWoq6vD2rVrEwpo9u7di1tuuQUPPfQQZs2ahWOOOcZXpnfv3nj99dcxZMiQlORlb775JubMmYOVK1c2qvyHaP48+OCD2LEj/YknAEvMPWHCBEQidLszQSSjOmDcG8TQoUNx//33N3I0BBGekpISrF69Omm5Ll260MQKBEEQhxjffvstzjjjDOzduzflutFoFO+++25G/u6hufHMM89g6tSpWLVqVdKylZWVuOCCC7Bw4cKM9P2vf/0rVLmbb745I/0RmeWHH37wpWW1PGI/RKIhYtj60W2IVQUL29ue9icU/fS+kD8uBvwg1ATM+7YCl/cNnpAzES+99BL++9//+tJvvvlmvPLKKzCMxv1dpmXLlrj11lvx7LPPutI/+ugj/OUvf8HDDz+csP7MmTMxcuRIX/qJJ56I888/P+24Pvzww7h5jDOccs4puHLo/+CYXkfDUFOEx63hvNJ+kFR/o6KX0N6oyUm1pkncTRAEQRAEQRAHLvRLM0EQBEEQBEEQBEEQBEEQBEEQBEEQBEEQBEEQBEEcgrRo0QKdOnXC1q1b93coGDduHP7617/iqKOOil8og1LtoLSgEuqGKq9QW5dISmmhbpYN6IMhOI7geBMnWt474W9P6DeH6X27V54UG8tysj0Id56sZ5qmS3rsiBitFphwBMJSFGxJtOGqY9ql5P8NxhHhjfenrP/6179QW1vbaO1L6uvr8bvf/Q4vvPBCo/flJT9agIJoASpqy91mYVt+zGCCCSiJNkPMzmeu/ciECS44Hhj2p9B9dz+iO54b/RzOPe8cR7zI7H1HALp9T9jxAPZ+4zUkC7jl2hp63URpKZNM7JfkntxguTZT+7dUEaoy+k2cAXLtadOnobhLMerq6pKG/nplBa7Oa4EjlHQsWK4tF5FBl2q75drWYew+Q+mRm+o86OSZtkpXl2brZyQTUsrrl+x6V3rQKg6SUXufvQ/IZQJguPKYS6gt1wWDI9yWrxmkVBtKql1hmpgdIK0qjkQQgXPIyb688QXFrS9YUJmgpY+3ThIRpox+GCQqn+jqJeI8yze6VDlem0HtCwCRdu0T9HzwUj56tF8SbBgo+O1vM9ZHXvv2EPb12tT2BHnc6sezd98w1TXGQgj7NCLfa23Is4vQ9mU5YpDi1aB978Rolk+svWD+Qt8x5J2oQfLMqGewedPmEGsCGDlyZJMLQYfcMASj/3d00nL33XsfZn4000nwjMUUcQ5SJU62q5rCOVcLK9PVWIOvrRmidtly7LnrblSM/RfavPAcIt26JSwv4shrWU5O2jGw7OzAdLO8Iu02s42oNvKyxw3MltczYV1TpKtYMHWNtsbUjkBbHk2cOVtMyartdpmWx5kByKOQMyVEZrKe6scSfDN74hxmjxV0YzIzrX1GAPhu5wos27nM6ovbomzZN2PgcgIeFZs1/uTgrvdKEG63we0L5O59OzFl1SSc2fUsdMjvmPZ6399U11fjo/UzsKFsAzi31z1zZNdu+TV3ZOOwpNqcMRiM2+WsfG5vfynbZuBgjDsCbtmP1Gnb2wTMea/HYXXoGccwBn2Pgza+d50pAk7kSszuwSUlcQaeTn4zOQelw7hx43DnnXdi585gOZCXWCyGqqoqVFVVYffu3diwYYMrf8WKFb46W7ZsSXviqK1bt6JPnz5Yt24d2rZt68sfNGgQOnbsiIEDB6IyYFKZeGzcuBEnnHACVq9ebYv1iUONsrIyPPHEE2nXLygowIcffojTTjstg1ERxMFN2M8uL7/8ciNHQhCpMXLkyFCTeAwePLgJoiEIgiCaC3//+99x1113IRaLJS/soUuXLvjss8/QqVOnRoisefDpp5+iS5cuoX47XLRoEUaNGoXf/e53De533LhxSctEIhGceeaZDe6LyDxBYu3ofhZr7/7qWVRtXRSQw3DYBf9AwZFXNHlMSdH/2AXAp99UwhSe+c5DUFVV5UvLzs7G3r17cc014SaIDcPzzz+Pww8/PDDvD3/4A8aMGYNSe+JQyYgRI7Bu3TqMHDkSnTt3duWVl5dj9OjRePjhhwMn9nv88ccbJKGeMmWKL63r0V3R//J+6P+Lfijq2BYGDGv1y5Uuv5/2fs+cchipx6369FRN+TvtA/crcIIgCIIgCIJo9pBYmyAIgiAIgiAIgiAIgiAIgiAIgiAIgiAIgiAIgiAOUXr06NEsxNpCCNx6662YPXt2cIFkNxelKNX2WryCyzAVm7SfCs0ILBzLbFyZtt6XVBoqEXcyvM0EOMiCisQT/QoVAdMq2jXU6hBaRUf4K6XHql1dgMHgknRb+aazrCpduNa6KYCsSFbiddAAvvjiCzzwwAON1r6kuroaV111VeCNfzrt2rVD9+7dkZ+fj/r6emzfvh1r1qwJvAkxVQ4rOBzf7frWli/aolImYIqYdW+hCftmQylb5AAzYSqRulX+7dffxq4du0L1+cJLz2PITUPAGHfEqcKRpCp5ox2Lpl9VccSToWrFGp9mJNdu264tRj07CvfcdU+osG/aswtz2uuSSecMoMuzTYgAqbYnnwEQzE5zzhayrmyeCX0ZYct4pTSb2UJtp458Fp5HvGUKkkfrcnBdTK0/S8Gv3q9UUnql2gyORDu+VNsRbr9buQ/7AqQ/Q/MLfVJtb5xxdy3fDbeByXFbaOr7bZMrjxJgb0Tvto//WpP+AjDatGlI7wcksc2bUfnvN33pLa65GpHirhnrh0ciyCooQKyszEkUgCXcl8c4INXX8tzhPVb1Y1s/Zfrl2uGHPwzAgJxcjC4vd+WtWrUKu3btDhSC6lRXV+PBPz8Yojegc+fOGPa7YaHKZpLHHn0UL734EkzTTFhuzpw52LdvH3Jzc/2ZzJn0AHBGWr5LV8C1TEg7N2QbwrompWqEaGRqv/wSOwZcjKKxY5B9et+45URNTWA6izTglqmsaEp9hSHCsyCEsCYiYfKcJ1SaKUxwxiGEPekJk0edgBAmTFhia8YBeRVmzHDOsbZgwv3pwxmHKIe2aW9r5aJglmPdHvcz7eOCM2kPXPvRmj2rMX/zfFuCrQmyBbcdFwyQgmgBGJBSZ1vmLJgl4bU/d1jh2HJtxgDBwZhATX01Plo7E8e374kTO/Sy18mBw49lGzBr/Ueoiu2zY5fLai0HA3PSwRxpti3M5owr+baVJmXcjiDbKafVsYXcXOZLwTagpOvWemaqDSXz1kY2jmBbe9ZHLkwrqcZazHvKUfuWvs+FGWAcCKLt+vp6nHvuuZg7d+7+DiUpFRUV6NChA/bu3YvCwkJf/gUXXIBt27ahX79+4DfFBAAAIABJREFUWLZsWeh2165di9/85jcYM2ZMJsMlDhBGjBiR1vca2dnZuP766/HSSy8hGg2+5hIEEUy3bt3w448/JizTtWvmPjsSRKZ46623kpZhjOEPf/hDE0RDEARB7G9M08Qvf/lLTJw4Ma36AwcOxHvvvXfQT/LUoUMH/OMf/8ANN9wQqvzw4cNx2WWXJZ7MPARLlixJWuYnP/lJg/ogGofKysrAv//Jatl9P0RjUbX9C+xa/GRgXsezn9//Um3Xbyj63zS42V1ejy9XV6JPjxYN7rKmpgbjx49vcDs6I0eOjJvXvn17vPDCCxgyZIgv7/XXX8cbb7yBXr16oXv37ohEIti8eTO+/PJLVAdMPg0AQ4YMwcUXX5x2rN9++y1Wr16t3l900wCcccnP0LVHVxjc+n5b/5sKL67fPOSPEJ4SYX+Y1CcpbRDeH7+b/1fbBEEQBEEQBHHQcXB/S0QQBEEQBEEQBEEQBEEQBEEQBEEQBEEQBEEQBEEQRFwaelNlJvn666/9iQnNpDaZlGp7pYOaGFq9FsItx1YuakcH6rzWpbOaxNBrmQ2yzeqyvaDl8NY1/UlyCU2YLlWpHqe2KjTBNmxBs3Vjs4AAuL3spmnH5sQh7D7cok3hSLeFcK9LO8IsI7PyJCEEli5dimHDhuGMM85ARUVFRtv3Ypomrr/++rhS7Z/85CcYNWoU1q5di+3bt+Ozzz7Dxx9/jDlz5mDlypUoLy/HjBkzMHjwYOTk5KQdR6cWh0GuWVMIxBCDacZgwoQpTPUs172JmPVeAKaw0mKxGB5/6IlQ/Z159pkYdOMgZ59Wz9r+FGAKFvpeab/0S9m140trUhdP6u2l+89FMqlfijc9SvG0884jDg8QnMr8obcPRa9evUL1sy0WwxNlpa5VzcA87522vcJnt1SawWCOkFrmG2AwbPUjhyWe5kzm6fnMfg9EwBBRaVpdABH7YQQ8gtK5p46M2dDaj2h9cy0eFSODtmwyZm95qwzT6jIA1ULgnX2VvnXfhnP8IjfHt94TSbVVGgtICyivp7DA1MSkeq+uV5Qcn+Bcb3+pyrjjlecF+Sm2dOBT9vwLEHV1rjQWiaDwnrsz3ld2YUvf6MAS5LsF2fJ8b8IZK+jpusQ3HvFVBIG3u+PISBZaBAh0Fy1cmLSvQb8ehJqQ8uP//ve/ocplAv36k5+fj/79z0haJxaLYcRDI5w2tPFovD6CsrzXUHuo54YBZiyx6DsTsEgELDcXLOTYxywvx67BQ1D3zTdxy4i6OEJPw0gnRAAAi8SpW1ubdpuccWtsZo93lFRbHlHCOtKEdnQJbQynH3FWkFaKM7SwxoJ2lp0CZyIPudE5nBrCLZgQemUEfFZiDOv2rsWcjbOtBGbLnWFYAmdudaAE2mAwOAeYASmRZuCW9IgBjHEYtgyaMeuqbLVlyaM542Cc47ud32L6D1Oxa9/OtNd/U1JdX41ZGz7E1B8moTpWbS2VvawGDGsMwgxwbi2zwQxwZth5RqBUm7mk2VyJs5km1HbWO1frmtnyEbk9AFvjbdeXAxRHIMJsCbs9UhHOhDkAVHsAAk/HocYA7o/kstfUVnIzoLq6Gsccc8wBIdWWmKaJNm3a4OOPPw7Mz8/Px9KlS9GiRWqCoNdffx0lJSWZCJE4wBg3blzosgUFBbjyyisxbtw47Nu3D6+99hpJtQkiDU444YSkZXbuPDDGTMShw5o1a0JN8HrcccchP//Q+y6IIAjiUGPz5s0oLi5OS6ptGAb+/ve/Y/z48Qe9VFsyZMgQXHTRRaHKxmIxnH322UkndEzE9u3bUVpamrTcgAED0u6DaDzWrl3rS2M8C1n5h++HaACzrgJbP7oVEDFfXstjrkPLY6/LYG+Z/H4x+JfeqYuTHxvNlcGDB2PYsOCJZoUQWLJkCcaPH493330X8+fPjyvV7tevH15++eUGxfLOO++g+LiuuO3pW/Dqly/h6nt/ic49Otu5zrrXf69k+h8peZ+h/V2E/TsGQRAEQRAEQRCHHpH9HQBBEARBEARBEARBEARBEARBEARBEARBEARBEARBEPuHY445Zn+HoCgtLUVZWRkKCwuthAYIta1sfwEpnosr1VaCaUcQ7BL5xhH+xutT+F5ACfDiBO3uC8HvpcgsSBCsC8mE15TKRNA9ZmCCwRFhQzrytPVlCbg4Y7A82drK0jAhwIQj8LNile/VgkAAtlwufdkhAKxatQqPPPIIKioqsG3bNnz//fehbvTNFE8++STef/99X3p2djYef/xx3H333YhE4v+pbk5ODi688EJceOGFDYojJ5KDgmgBymrKLFGiaW0/awewBHqWmDEGE5bA0BQCjJlgAjDB8M8X/omy0rKkfXHO8fcxf7d3J3mcMHX4CAh7fwLArP0BYBBMqDjUMSiPISHAGFPPCWmseyCDd2l3v3EOWxZwPnGUls4RJ5dfz5LLLdsREPi/Gf+Hrp27os4j1g3i9coKXJ3XAkdEIpC3yDNPsNYuwewYnPhMO0+P0GACpn0eMeHoO/X3DPZxrZ0OZetyH5CLCK1Xt6g37llQoUvB9fZ4QJkgqTVjjojbEYg79dV75uTL9mW56fuqUBogH7gzvzBp//5lcWc0J6l2JhHeNyzh4eOv40njDZh04ECkft06VL7zri+9xXXXwujcOaBGwzByc63rAnRRtvsBuLeRW6jNAvP0916hdrz903saNgCcHI1iXo37xv0FCxbikksv8Qdm892334UWspx9ztk4/WenhyrbGDzzzLPo3bt30nJjxozBk089Gb+A9yCT1mzPmDXoYJTXoNraWoz40whUV9Zg7JixoZchbkjZ2Yiecgqixx2LyNFHI+snR8DoWgyjfTuw3Fyn/7o6xLZsRd2KFaieNQv7Jn4AUVXla0/s24fdt9+JDh/NBMvObnB84RYizt4q0pfSME0Wb43FtGk/hDV0szzXwn5tP/s+Ywg17nYOMjmWF5AZ6rpt1/I0Yout5RjMHhXYg3em7S9qrMMEVu1ZiXkbP4UQJpgtiJbCZuu6yq2xILMmqwC3Jc7g9jWXA8ISbAOwxdBWPQEp4pbnFm00wAXKa8vx8bqP0K1VN5zYoRdyI7lobpjCxLe7vsHibZ+jpr4GjHN7jMHUsxJa28trCbMBKcMGY+DcWbcGMzQBuSbdtt8zbm8DLV1uE0vObUm5rX65LS13Ri26blsXolvjKSnTdkooMQmDKg+tNTl21Me76hnO+2Q0d9F2dXU1evTogY0bN+7vUFImFovh/PPPx4033ojXXnstUES2YMEC9O7dG/X1cSYu8GCaJoYPH45XXnkl0+ESzZwdO3aEKrd8+XL07NmzkaMhiEOD0047DS+++GLCMlVVVaivr0/4vSRBNCUPP/xwqHJ33535ScUIgiCI5sXEiRNxzTXXoDaNyevatGmDuXPn4rjjjmuEyJo3kyZNQvv27bF3796kZbds2YKuXbti06ZNafX16quvhio3dOjQtNonGpfdu3f70oRZBzTw7zLSZcfc4agrW+9Lj+Qfho7nPNfE0bi/lFS/3YeaKdBi6uJS/PlXnRAxmvd3l/F4+umnUVhYiBEjRqRV//LLL8e///1v5OY27Lv5yNEcf/zPcBj29+AA7L9R0n49l98/a/W831erdNeP8Mz1LCeUdE0Y6fTiazsIb9aBufUJgiAIgiAI4uDn0JiCjSAIgiAIgiAIgiAIgiAIgiAIgiAIgiAIgiAIgiAIH00h1o606ISc9j8NVfbNN98M12iKUm0pk2PxygRJtfXXlk3aJZiTpkK/MhZaHScAR5rnPJTFWtdUyrxEyyeEuz1Ta1f7p5ZByhU9y6/KyNd6vAIwTSvdFJaW1zRNCCY0ubZTVzn9mCMOlnX1slZBgYiRlXAZw7Bjxw689dZbmDRpEj7//PMmlWovX74cDz30kC+9qKgIc+fOxX333dek8pp2eR1gwoQp5EOue/s9TMSEJWE0hWnpGO1yMTOGF596KVQ/A34xAB06tgfgyJGd/1v7mvDub+peyID9Oo412NVGHAloxgljek6YHVTAfdZx39QJJRnUZYVFbYvw9DNPhwjYkmPfuGcXAEcILdvRxc1ci08XR+uvpVyaMyfP0mBarw313kozmCWlNpiV5zysMhEwGGB2PXeZCBiy7DJBjyxV36nDAUTsGAztEfG0bWgxcTseQ1sO5lkGXbpteNbHzBq/3DWPMVzTIk9TUR64Uu0wR1KyMkHiZVd+wP3o8YTNQbCshl8rDiTKnnkWiMVcaSwrCwV339Uo/XF7/fpHMcKVHiTa9km0hZPnFXVb6UFtOmn6s6R31L/9F85fkHCZfvnLX4a6TkQiEYwbNy5pucbk5JN7oWvXrknLlZSUYMKECYmt5EHJ2njNW1Sm11TX4P7f3o+u7Yvx99GvoK42+aQOYcgd8HO0/2ACWj3+GPJvGILs/v0RKe7qkmoD1v4dKe6K3IsvQuunn0LHBfOQc+45gW3Wr12LyjfeCMxLNi9HWgRMrAAAMNIf3wl7XCyEPV2FPW5S4zYIzxjbEnADgAnTPs6EOuDURxh93GQ7i4Wwxx3CGfMzMLtP+PcnmQ7/cSv5ettXmPvjHEAIS/DMGZjBnGsrs0cK3IDBrKurAU3mbF9xDYOr8lIODbsM57aEmxswmIEItyTUnBlgzAAYw4aSdZi6ehKWbvsaNfU1aW+PTCIgsGrP9/jvd29h3ua5qI3VWFJsGLDV1rb42llPHNbyGva6UVJtJsvL5eZKkM0Zs58dybbqw15/XO+H6aJsOd60JdtgtkyEK7kI7DQ1WhHuialc8pGAk7drj0lhbN3cJdpBnHXWWQekVFtn7Nix6NKlC1avXu3LO/HEEzFv3jxkpTAW+89//pPJ8IgDgD179oSS4V155ZUk1SaIDHLuueeGKnf88cfjvvvuwwcffICKiopGjoogEjN58uSkZSKRCG655ZYmiIYgCILYX9xxxx0YOHBgWlLtfv36YevWrYekVBuwrpMzZsxIPkGxzebNm3Hvvfem1dekSZOSlsnJyWlWE7gTDjU1/u9Lo62O2g+RAPs2zUHp92/7M5iBLpdPQqDyrFG+7E8TJWgG5Jedeyti+Ojr5JOVN1cYY3j44Yfx6aef4tRTTw1dr0uXLhg7diwmTJiAgoKCBsWwpWIz2h1bZE/6Cfmls5r0E8z+3hra31DYEz0CQn1HrX/37UP93ROD94cPdR4N2NeCdz+W9KvuRISdaDJe3f39cE/0md5jf8RNEARBEARBHJqQWJsgCIIgCIIgCIIgCIIgCIIgCIIgCIIgCIIgCIIgDlHC3vDIeOoCOSO3LTqd93f8ZPAKFP/yo1B1Jk2aFGwm1UlRqu1PY+73AVJtXTotRXUCzj1XjnDSKelk2e8Yc8TXAcJr2Yr0Xks5drDGMuAhbaVe6bD85+oXWh0tAmHLr2E668nXHpQkm2l9WJ4197JIIZ8pTNWO1b6zLqXkMYsfuLJUIQTuvvtu1NfXu9Lz8vIwffp09OnTp8ljapfXTpNqm0qqLYRQwm0hTAjTEWqb9v4x6i+jsG/fvqR9GIaBF155Xu3xzja3DiK1N9hGVSHkPhVg1nV2kNRpwH1wSW+iaxK5tifLcxMnA8Ptd9yOk046KUkwFttiMTxRZknlg+Tabnm2W66t5ztSaetmVSmoljJtWUbKs13SbOYWWrtl2m4RNvc8u6XcjphbF2hL4XaQSNvbvy4F14XauijcgCUF1yXbXuH47piJr2r8cod+OdkHhVS7qQkn8Xaup+rydgjd+Fq38nvsm/iBL73FoOthdOrUOJ0y5hpKmLCv4wgcYgSm6ele8baerz+H3aonR7N9aV9++ZVbDKE19sYbb2D1Kr8cNIjf3f87tGnTJmQkmUVf/v/3//5fqDoPPehM5qHGY67hbOKjjME9zq3aV4W7h96NLu27YsyrY1Brn+/q6jIj1k4Xo317tP3XWORddmlgfvlrY9wLLolGgxv0iOpTQdQH12UBwvewKHm274wH9Vr/3CDTpFxbMPekJurMKcdekB9FpGhbAMwt6nYdf3IMwq1by6R42wrWOQXHRAxzNszGl9sWgzF7RCFlCMISXzOP0Jkzbom3uWFLtJkt47al0ZzDsMsZdl2DWUJuwxZzWxJpS7BtwBJQRxgH5xEIIfD97u8w5YdJ+HLr5yitaboJdnRqY7VYtnMp3v72Tcz+8WOU15bZIm2ulpu5BBKaZJurUk6eJtU2bHG2Jc+2y8t1KNN1QYUc2UjBuZYmt4thbzcocTd3hNpStC3HOLbMRB+jqg+HUl4iX8t87RmyDaGNc0NKRJq7aPvNN9/E559/vr/DyAhbtmzBsccei7/97W++vNNOOw0LFy4MLcuprKzE2LFjMx0i0Yy59tprQ5Wj/YIgMsvhhx8OzpOrAVatWoXnnnsOV1xxBQoKCtCqVStcdtll+PDDD5sgSoJwmDdvHsrKkssH+/btG2rfJgiCIA48ysrK0LNnT7z88ssp15US2Hnz5iEa7zvAQ4Q+ffqE/j4ZAJ5//nncf//9KfezYsWKpGWOP/74lNslmoYgcT0z/L+1ND4CW2fdHpjT/mePIFrYPW69hvab2i+m8X+1jcdbn+xJJSDcdddd2Lp1a6M/jjzyyNAx9e/fH4sWLcLnn3+OP/7xjzjnnHPQtWtXtGjRArm5uejQoQNOPfVU3H777ZgyZQrWrl2LG264ISPC4hW7lqsfHxx3OVO/qWsec4XzW7ycEFL7DllKue3XUsittyO/+1YTSCaM0PP9dtxSnr+Pged7cG99zx8TsBT+EQRBEARBEAQRjtTvdCEIgiAIgiAIgiAIgiAIgiAIgiAIgiAIgiAIgiAI4qCgW7duiEajgTfY6XT9n5mo3DgLe5e9gljVzoRljeyWaHvaQ2h1/I2u9GirI1Fb8kPCul999VW4wOMQLBUU8cvEkWo7+VIgHa9F5utTaP9z5NyquK8xITzxyHLx8EoUNVGZ7FveXGUK02nL9LQr4NxgJixRn6tv5cIWzpIyQJhWPaHWjQBnzL0WGGCapqs7E6bVnS32jhgH7p+wzpw5E3PmzPGlP//88zjllFP2Q0RA65w24OCWxlwAppA3DcbAhKVzFuDWdrDzBBj27NyLMf8bTnJ19XVXoWXLlkqYzWx5PIN81vZBxtz7m/badzurvR/p7QFOmnJH6m3IvDQIJddOVESTYQdn+88L3kqud/KNLSgUwloH02dOR9fOXUNJTl+vrMA1eS3QPRIBhyPFZZ5+Oax9wYRQ5Zx051muABMCBgNM4dwcqm9rta3sso6IX9OEal714NXmnD/irXZ1S7Nnt+KeMlINybU0XYDNVRt+KTbX2mQAHistCdyKjxS2DqzvjV2lxblf1r+sLOBV+Nu4M3VLbeLb1cPdzO7bt1PsU68mGiDFPdAoe/pp3xiBZWej4K47G61Ps77epfZl2mv3w5leQ4l7nSGEOvbDCgv0Unq/XEsDgJOyoq5zFQDU1NTgv/99B0OGDHHaEwKxWAy/vfu3oZa7qKgII0eODFU2U8QTX9829Db8/ve/R1VVVcL6K79bifXr1qO4W7GVEHB8ua7FEjtBjucqKypw3z3D8N477/kmCAGQNI4mwTDQ+umnUPPZ54ht3+7Kim3ahLoVK5DVs6crneXkBDYlApYxLEIXuOt95eal3WadqNeuj7YeW7M7mEKAM2FPhsIhuCPIto47z6Q+wi3XVkeffe021AXbOerU9VyOvTxjKs6Z3Zf1Iaiipgwfr/8Iu6t22RJmBnCurrHWf47AGYypPGaXZwZT40+miy0EB+MMcqILBgbBAMY5mGAAt0IXDNZ7uS4gIBAB45Z0fG3JOqwtWYui3Dbo2vIIdCnsguxGlMWYwsSWis34Ye8qrCtZi3qzHmBQQmzXOoAjLWeALSR3BCCcWeuMw0q3ni2pNpPibE2qzcBsmbbhlnEzDs4NW0Zuy83BrXWpRNsMsMXacswEtU2scaiUbrsFI87/mfb5kXH3OF0fG0KW1T6rynqqMaGV00nVfbMfuOeee/Z3CBklFoth+PDhGD58OO666y7cfffd6NGjBwCgd+/eKCsrw7HHHouVK1cmbeuBBx7AjTfemLQcceAyefJkPPbYY1i2bFmoCbpycnKQn5/fBJERxKFFYWEhSkpKUqpTWlqKyZMnY/LkyYhGo+jVqxdOPfVU/PnPf0aHDh0aKVKCAP7yl7+EKvfHP/6xkSMhCIIg9gcLFizAhRdeiMrKypTr5uXlYcaMGTjjjDMaIbIDkyeeeAKTJk3Cd999F6r8qFGjEIlE8MQTT4Qqv3LlylDfEV96afDEiMT+pybge21mNPWE5wI75v0R9ZXbfDmR/MPR+sRg4XbjwwL/XiewXLxfLxnDwpWVWL2lGkcdFvy7hJf8/Pxm+d0IYwx9+vRp0knjK+oqsHbvGuc7acjfEvTf9d1CafVtO3NKeL8/1r7B9nca729D1PfQ2g+e2tvEdQiCIAiCIAiCaI7Q1J0EQRAEQRAEQRAEQRAEQRAEQRAEQRAEQRAEQRAEcYhiGIYSJiWirnQtin46DEfe8D26XD4ZLY/5NbKLeiLa+mhEWx+N7DbHoODIgThswL9x5E1rfFJtAMjtdHrSfnbv3h1f8q2bWgOzE0m1rZuoBIDa2lo8O+pZ9D21L4455hhc+otLMXHiRJhCaWFt0Z1w5JEB/Tgl4NRR9azXTrYtvTNNR6IHS54XJLA0hYj/gLeOcGIX1kMI04nQdOKwlodpolunrCwgPP+c5dNFms56ssR9Qgmz1XIzS6atbwHTXkcGN1zStXQ5+eSTsXz58riP/v37N7iPIJ566ilf2umnn46bb765UfoLA2cchTkt7X3KWs+mMD37T8zaJnaZmGni+ouHJG8cQFY0C088+4Ta+7wCekdML28rFVC7pHY8uI9T4XpqSkLJtRM2kCw7qIBbQM/geeORC7Zt2xZPP/N0kkAsTAA37tnlkkM7fyQeJJFmrnL6gwEwtHIMDJxZck5up3FbE6k/DDDXQ6UzIGLX1x8cUO1G7AfXHt7yEWbF5fRnxSL7i9h9OmWcOI3/z955B0hZ3P//PTPP9Ts44GiiolERiDWiYoslUSMJ+jUBYlfsYM9XE7uQoIiosccWy9dYMajkh9gQRRGMFQsqRZFeDq5wdW/3md8fM/M8s/s8e7u3t3vcyeeF6+4zz5TPU3b3uXl2XqPjYEZ6aW0rT/J6hxD5vwTQzZOJ/nSk2tkqH/e2SfN93Vo2ieRi258akc8XovG11wPppWecDtGnT87abWlq8l4nHgtbiG9dDcQtx6UnOZiylSWg9fOvlDEMyQsKH84/53ysTxAuXzTuItTV1bVSm8+TTz4JzjvHUBrOOUaNGpVW3v+94n8B+JLsMLxVcR5biZrqGpx12lhs32cHPPf0c6FSbUDJ9joDrKQEJWeFX6M0f/pZII2XlITmldY53laSleXdyjKuMxJthneBBP/a2Vy/2ddYcdfj0r42139zWMc68X1mX5epFyx8EiGoa/k4uba1evGmxXhp8b+xqWmTL3Zm/lUAZ1ryzJXImXFzDaBEzwJKDC2g5dD6O1sJo5UYWjAjgRbgXMAxMmmuy3IBBwKC+/JowTgcruJwmND5BTY1VuOz9R/jle9ewuzlb2JR5VeobNgIV7Z/koaa5hp8t/lbvP3jm3h60ZN47fuZWFq1BC5cvW9UrJ7QGnqbtOSaMe7lYzBibGGJsfV+4Pa+0flsqTb3JdncEmwLLrz97tfnXwsx+7V3fafyQR8TeOvUNZN6JEq1lbTEm/zG5LNEJ4BVznr2hCfMz2Nfk3u6lAwnz+kopk+fjqqqqq0dRigVFRUYMWIEzj333IzruO+++7D77rujtLQUp5xyivd98c0336QlAFq3bh3GjBmTcftE52bkyJE4/vjjsWDBgrSk2gDQr1+/HEdFENsm/fv3b1f5SCSC//73v7jvvvvQr18/FBQUYODAgRgxYgQmT56MxYsXZylSYlvHdd3QCSoTKSkpwYgRIzogIoIgCKIjmTRpEg499NCMpNpDhw7F6tWrSaodwjvvvIP8/Py080+ZMgU33HBDWnkfeuihtPJdeOGFabdPdCxhYu2ORWLj/Amo+vLh4CrGMPAPb6RbjS6Sg77CVupkoUvxEwdKCTz82sbsx7UNsHD9Z+oXRPpGuhFsex3H+rdIvkTb/t2FndNP814x/wcX/r16/9gFVOnMPr9CZN1hE0YSBEEQBEEQBNGpCf7ilyAIgiAIgiAIgiAIgiAIgiAIgiAIgiAIgiAIgiCIbYbBgwfjq6++ajVPc9USGIVc8XaHoHi7Q9rcTvdBY1DzzVOt5pFS4sEHH8Sll17aproTpdosLk0NeIq5MVx4/oV44okn4Lqul3fpkqWYNWsWHMfBNddegxtuvB6MtS7U1i90Qwl6yUT5tCu9QVhSr1Qy68zxJXtWmvQHiQGAK13Yw9BUIiDNeDIGSBeeDA1S+gPLtCSbMSXh42CQ1j5R+8f11oMxvZ3MFwR78j4XViJcSORz0a7tN5SUlGCPPfZIur5bt25ZacdmyZIlmD17diD9xhtv3OoSuPKCcmxq3KRFdy44Y0rmzhlcPTCRSyU85+CYcNlNWLl8ZVp1jz1vLPILC7x3AfPeZcw+bdS5oc/NwP5IkHwmyqeN1DFsXYAs7Grv/E1GiJw0EEMrxRlYyGeT2b6QKqz3polt/PjxeOzRx7Bw4cLWNwbA2lgMk2trcE237l6dHEq6LXXLNhwMrhULrDLSepa6vATAmRGkA65Vo68HhdV2fIsBJXuax9AeFpsonU6UWpsc3F7P/HjsdeZ1Yn6Tt0KEf06dumkjnu3VO1AmMS57RWeUanfE+F8990JSYXPScvqZAYilKUru6tSGTNjAiopQOn58TtuNJOxf/73sfyCZ42EIWSb0AAAgAElEQVS+zXlCXomw93pyvMukNNeNLCrC1y0tgbw7DtgRU++YirFnj0VNdQ2efOLJVlr1Gbb/MPxmxG8Cn8/JYDI4mD7b3H7H7fjXv/7V+ncSgFmzZiEajcKxP59C32T+tWdlZSUuGXcJZv5nJmKx1HLhysrKtgWfQ4qOPAK1U24LpEe//z6YWQjw8nK41dVxyTJN6WcYckttaDrrXp5xnQ0t9fCF2gCYlmAzf2IUyezvVHuqm7C/d6xLeCkBZqaPSHYNpt5lSnBs/yEBX5YMifqWesxb+R5WbVmpJqRgTAu1mfpjQouUVTVGfqGF0lzl8aTNDOBMWAJmI4A2smXhCSw4GMCE0lFz5v3twgA164aZ1AdcldHCccE4XNcF4y6kFJDcxebGzdjcuAlfyS/BGENZQXd0yy9DWUE3lOQVo1AUIV/kw+EOGONQk85EEYlF0BRrQn2kHlsitahursLmhs1odpvjzPUcwhJEQ/+RZa47zD6xddPWEjP71Ez2obaXGSW3kYgzX9TtybKhRdvgWlCuZNwM3BNwe3Jv5j+UQJvrc4T7omv410iJU7Ew69n785ZbKczPGfrZbieGXQzEXStt3b+j2sLEiRPTzpuXl4cvvvgCgwcP9tKqq6uxbNkyLF26FMuXL8eqVauwZs0abNy4EZs2bUJNTQ2i0ShKS0vRu3dv9O/fH19//TUGDx6MdevWYd26daiqqoLruiguLsaee+6J0aNH47TTTosTXw8bNgzjxo1L+d2SjPr6ejz77LN44403MGvWLOy///4488wzcf/996csO23aNNx11124/PLLM2qb6BzU1tbik08+wbx58/D444/j+7Dv3zQYOXJkliMjCAIAfv7zn+Obb77JWn2RSAQrVqzAihUrMGvWLFx77bUYOnQonn76aeyzzz5Za4fY9njuueeST6Rqccwxx3RANARBEERHEYlEcPTRR2Pu3LkZlT///PPTFjxvi/Tp0wdPPPEETjnllLTLTJo0CY7j4Kabbmo13+uvBycATaRbt27o27dv2m0THUtYX1DThuBklTlqHRsX/BWbP783dG3pwGPhFGd7Aq4UN+zTyeOtDslnJaluYNVPPePDalx6fF/sUJG+5H5bpynaiEWVX3l9ygrzYyVm9Vmb/mpzH8Lvo47rs7b64NWPn4K/TwmW0elJftfjTzTJYP9+KnGSSL/+rtOvTRAEQRAEQRDbAiTWJgiCIAiCIAiCIAiCIAiCIAiCIAiCIAiCIAiCIIhtGFvylIxI9eJ2tKBGmhVtNxxgApCtS/0uv+xyXHzxxeCc28VbqT21VHvZsmU46sijsGrVqqT1RKNR/O2vf8P/+8//wxuz34iTMsdJtW1xtrTWWenSDUq4pVWb/9IXH/pJaYqvmFWTNUjMk3fDyIsBV0p/QJkXky/9la4R28m4WF0tAHe18NhrV2+rkXdL6YJxBjfmemJkL585ItLfNsGyI9beGjz77LOBtJ122qlTyD/KC3pA7WsXkgGu1AMRpauEgVLCRQyMMbzx8huYOe3VtOotKirC9X+7Dr4u1T6/WIIQ29JuS+nLBa36bLG0R5LxrKZuq+ngunbgvW9SCbaTNZNMFuitDpdrqyIy8V1pu2w9ufZrb7yGHbffES0hYtlEnqivw5jiEvzMcbzQjFzbbonpNAGm10lvrf2I1+JrwbauWFiaT1e/132hbvxW+wJuFrecDiF6UHuoLQIaSGavZ3H7wS5nP4woWOVTZfomEWsvjETwh8oNeKmiT1y5uFhZSFrIdtgpLDS1dbb2UF2Z8NxanrDldATbsQRJ7k+R5gUfoundoGCk9KwzIXpX5LTtpurquPc4Ep6THePEz4rEPLaaO3E5+HHvq//tPIY/Fpfi/ro6bHGDk5Jc9b9X4W9//RsKCwvjJk1JBucc/57+75T5OpqKigrsN2w/fPzRx63ma2lpweRbJuOGG65PnknvxPXr12Pc+ePx+qzX09o3hnXr1qWdN9c4P/tZaLqbRP7Ne1cExNpu7ZaM23erwj9/RN8+Gde5rHIpYoihZ0kv79rJ+yc9N7Mn3VaJwb93jIg7Pk0VNJPoMKbeTer73nxb+u8wlvBlJV2JGIvhqw0LsXDjQsTcGBjn3ncp19+kSgCtHctMC5qZUk17y64Sa6u8enIXI4+W6jUYg+Dci0QrpQGmykoAnDOYy0BIAIIBrgsu1KQ+kkP9IQN93QQOqacNMXtIwgUYUNtcg5qmajXBEWNw4Vp/K7nW33t6P0rrqkYCgnHv+CT8qaleciPuMNcf3IvL04Awf394+5TBE2EDap8wMF+QrR+C2fJsDsGElmczL907BrCF2n4a50yL0gHGuHUeMHBdT1BdYq6vfDlJ3PWvl2Rd07B4iYl3LW/vr608IVGmVFZW4ssvv0wr7yOPPIJzzz03kF5eXo799tsP++23X7bDi+OCCy7AnnvuiREjRqCmpibjejZt2oQDDjgAd955J2699Vb84x//SOt75corr8QJJ5yAnXfeOeO2ia3DhAkTMHny5LQkqKngnOPGG2/MQlQEQSTy0EMPYebMmWhsbMxZG4sWLcK+++6Lq666CrfdFpzwhiDS4Y477kgr34QJE3IbCEEQBNFhLF68GAcffDA2bdrU5rJ5eXl45plnMGrUqBxE9tPi5JNPxn/+85/Q+9bJmDBhAvLy8nDttdcmzbN06dKU9ey7775pt0l0PLvttltIKkOsuQqioEcOW5ao/HASNn92d+hap6Q/Bhz7eCCutt01zqRsSL7AjflEZMLLwB19RGMS98xYh6ln75huwNs8n6z7GFE3qifx9PuU4yfXZsG+ZpPXyK3j+pn9fIxZvxOwJpaM65qWupC+H8Na+x1IChLrjYuVIAiCIAiCIIitQuLveQmCIAiCIAiCIAiCIAiCIAiCIAiCIAiCIAiCIAiC2IZIS6xdtSTD2u2BaBxOSf+0Sp099uxg8dDaU0u177j9DgwZPKRVqbbNZ599hoHbD8Tbb78dL7sz9RppnS3BM65q1wjckkkn1T9Xukp+DAlXxj+8MlroFvew6nPj0lWdSgqn27FEwUqQK+FC55FWTSZ2KY27Ly5qbsVti8WNXNsT0rlSp0tfRif9WIzEDgAEd9I6Fp2RGTNmBNLGjBnji+C3ImUF3bzzwDXnGVx9PFxPGhiLxfDXyyalXe8lV10C7gj/eAKAd45JT0AYj/QMw9I6D4LvaRn3tLVIKfdLFV8rxZMNnjQi2UBxS1bIGENFRQXuuDM9CY0LYOzmyoBAmnvLLJDGoWTSsNJNHmEt88CDef8Eg/cw64SlZ0wsK0LrC+YJtu/X6z/rfEw9zEBcI8g2ddnbbW+PLeE2ZRiAXxcW4qCCgtD9/E1LC0ZuXI+olfZTlGpn622ZTj2J3+dmqWXjxixF0fkwYtUtU6d654p3npaUoNv4cXogeG4eTdVVkNFwYb/9cW1fw9jLge2BuXrI7gd6KWOY2L170vW1NbXYsH5DWnWde+65GDBgQLZCywL+O3nqbVPTKvGPB/4Rn5Cwu9esXo2RI0Zi5+1/hlkzZ7VJqg0AVVVVaGhoaFOZXMGKi4GQSQ5kU1Nofifk2LoZCHwMsbCyjgNRkbnwfnNjFTZs2YBllUtR3VANNzDJTsJfHvpa2+Qx1/6hea1rMU8YIWXcs6/Ejr90c2UM327+BtO+eQ6fbvgUrnS17Fl/00st1GZG2CzgMKFfa7Gz953PwblQMm3JPWk090TQvvBZXUMICOaAcwEuOARjEFzA4ULVo+tT+TiEcNRrIXRexxNPi7i8Ql0nMAEOJakWnEMI4eX3/ukyJlbBVJqSWwv/NTgcruPguk0jufYk1lYZLrz9xU05HadgApybsvq11abDrPy6XsHVvjJSbT9GrSVnRsrNlIDbOyZG5q2XGVcibe94WteIzBxrS2pipNoMXj3wJCVJrnMTpdr2uoQyXUk0cs0116Q1EVZZWVmoVLujOfjgg7FhwwYcd9xx7a7rT3/6E3bccce4CchaIxaLYcSIEe1ul+hYJk+ejIkTJ2ZFqg0AY8eORUU7vjcJgkhOz5498corr3TIZBVTp04l6TGREZFIBJ9//nnKfBUVFdhrr706ICKCIAgi1zz66KMYOnRoRlLt7bbbDsuWLSOpdht45plncOyxx7apzHXXXYdp06Z5y5WVlbj22mtx4okn4rzzzktrkt/Ro0e3OVai4/jFL36B0tLShFSJxjXzc9pu9VePYdOnfw9d5xT3w86nfATw/JzGoEj1N1Li74vC8tt37MLrZ2B4ZUEVvluVu8mOfkpsiWzBV5VfqL5nru/mW/3L5v6+6aPmuu8aADjz8yCuTLyY27vLz/xjZ+7FMhb8PQiLW5/kvEkQeXtxtJVAHV2nT5wgCIIgCIIguhJb/1f8BEEQBEEQBEEQBEEQBEEQBEEQBEEQBEEQBEEQBEFsNdISa9csBWTbxHxh6sXifgekVfL//u//8MrLr6SoPZlUWw2Uqq2txQEHHIA///nPiMViacasaGhowIhjR+DySy/3ZdKANtCFCLWl9KTFUrpeHi9SLdL2ZcTwhNje61Yk2uGybb9OZTyWcbHAjsWs8x7SE2z7deiyrgsplbgbWvYNwHv2RNmeZJtBSunt/zipd4Ld18QlWFCS2BWoqqrCp59+Gkg/5phjtkI0Qcryyzxhu3Rd71govbYRsEvMm/1B2qKsPv36YPyfxsM+7wHrHLXeE3oN7PMpIJ6zxgiGyVcTBZCJrxOLpCO2S5etKdc2n1yB+rRce9z4cdh7771TBKBYG4vh1tqagKzZF2b7/4+XaDMvTp6wzl7mocvhkm3BjBw7XobNrGWTlrjMEtLVa0vMbUTeenwst/Inxhgm1I5fx+LWMwDFjOGBHr1wZGG4XHtJNIrjNq739u9PTardbjIIMnEyCgBoWbcuSwF1TprenYvmD/8bSC8752zwnj1z2nbdmjWB/Q0kmxgkfl0YYeky5HUmn9ojC4txZ48ecNohjSsrK8M9992TcflcYH8P/vLwX6Jv374py1RurMSct+cE0pcvX45jf3Usdt1pN7z15uyMvx+llPj+++8zKpsTwsTgPPw60tl550BabO3ajJuOrV4dbGOHHUJl3+nQ0FKPSKwZjDFEYzGsrVmDpeu/Q+WWjYi50STXQAnX/6neQdYXT+K1hxtybbVp4yZMn/lvvPjtC/hw9Xw0R5s82TQD9wTMnOtlznyBM7fk1Ix7EmmhywiuZdGwxNPQwmhuxNEOGNPya/0suJJGC87hgMMRAg7jEI4RSwsYIbfDHE86zZkDzrmuV0BwB45wlIhb6HQt+BaCQzAHedzRgm4VD9cya/OspN06Jqak3AyWPNuU0XE53Ai2fdG2tz/MMrdF3qZsvJzbSLfj5N52fZ5U28ofJ/fWR5AnCLTBvckVoK+ZAPji7Dghibmyg3eh6qUw/5pSIv5cC4i0E2eRSSHZ7uw8+uijKfMwxrB06dIOiCY98vPz8eqrr+Lpp59Gfn775EVVVVWorq5OO/+3336L2tradrVJdBxPPfUUrr322qzVV1RUhAcffDBr9REEEeToo4/GpZde2iFtTZw4ETNnzuyQtoifDn//+9/TmuyJBKoEQRBdH9d1MWbMGJx33nltvicPACNHjsTKlSuxww475CC6nzavvfYajjrqqDaVOfPMMxGJRHD//fdju+22w+TJk/Hyyy+n1e9hyhOdl7y8PBx66KGB9I3zb8pZmy1bVmDj/BtD1znF/bDzqR+BO8XpV9juLsPQO++tZ0/WsLkvFbIq2hLB9XcHJ2Ungsxb/Z73t4EnxGY87rcLKi1Rk83sEoF/vkgbAItfAzBAyrh+biPSRsj9xsSksEkjM2IrTzBPEARBEARBENsSJNYmCIIgCIIgCIIgCIIgCIIgCIIgCIIgCIIgCIIgiG2YQYMGpcwjo01oqQvK5dpKz19clnbek046CZWVleHxJJVqK2a8MgP9+/XHJx9/klGcgBLOPfjAg9hz8J7YsHEDoGV2rmspsz3Bna2stv/vwrUExLYQW0IJ7lxLxN22f7Dq0OLkBIG3We/Lta10S7YcEGxb+YxMHAAks1vXW+y6kFqazaQuy3whN6T0pICmbs665s9X58+fHxBVMsZwwAFBYXx9fT0+//xzvPXWW3jttdcwZ84cLFq0CI2NjTmLL4/nwRH58cdYunDhKmE6XLjSxStPtS6tNwhHYNpr08C5r023Re2QMjCI1FtlEvQoxbislqter7XyIvjaLKeT1k62llzbVN2aXHvWa7OQl5eXIgDF4/V1WBaNBuTO4dpE/wflRpINK92WUItWlrlV3hdt+wJsI8HmUK8d5pcRCXU5er2AX86uIyjSTpBuJ8SXuC1me5kXa/x+MEN0CxjD3eW9cGxhYeh+Xh6NYmUsCpJq+7R1bHBr+SUkIqtWtSeczo2UqL3ttkAyLytF6QXn57z5mpUrAu7TZJLtYGoQda2TWSxh0u3EqkYWFuNfvSowyEnvczCRB/7xABzhZFS2o7jkkkvSynf1X67xXi9ZugRH/vJIDNltCOa+OzcrE04sW7as3XVkA7e2NvSk4uXdQ/PnDd49kBZbtw6yoSGj9qMh+yFv99R/NyVjY32lkhxruTHA0OJGsa5mHRatXYQfq5ajpqlGHUNz7SyBxE9+GVhicRPsmPdi2OQmEkA0EsVr/28WzjrlLAzd5ecYd+p4NLU0goFrwbMRQPsyaO8huZJlc6g80kioHSjZtZFGO56gm3PHk0AL7kuqzcPRQmjBnLg8gglw4cunjcDbCLV9ubQWdQsOhzu+ZJrbkmmh4jL1Si3J1tsktHjak3IzI75mEJ4cnENA1y3ipdpx2wOhyuh9Kbgv3BZMqFgSJdnMX6+k4Gp/GMG2L972Bd/xUm0tQGf+tigpCQNjAozp6x0GP12fFN45Ga8vUf9n+to4iSw7mVTbXE+zROmMta6rMXfu3LRj32OPPdCnT58cR9R2TjnlFKxevRp77LFHh7bbvXt3vPjiix3aJpEZ48ePz1pdQgg8/PDDcJzOfe1FED8F7rrrLlx99dXomeOJmQDg1FNPzXkbxE+LRx55JK18EyZMyG0gBEEQRE5Zv349dt55Z0ybNq3NZTnnuO+++zBjxgxw3jXvHXcGZs+ejcMOOyzt/I2NjSgoKMDFF1+MlpaWNrXVu3dvlJaWtjVEooM54ogjAmmRmmWINVfloDWJ9e9eATca/A2EU9xXS7VLMq06BzDT8WklscQcCN6R9XtPI9XLULlgKn589hi8ePtJeOGFF3IR6E+GVVtWYlnVUkt8HS/Xhl5Wr5m36xlj/npuTfNtJo9kpn9b1QDoPmvvJr1/nCUQf5y9vmr9SLgfwxLyxj1b8VtNB+iqfeEEQRAEQRAE0ZWh3iWCIAiCIAiCIAiCIAiCIAiCIAiCIAiCIAiCIAiC2IYpKyvDgAEDUuaLVC9Js8ZwDSMAFPTaAwU9B6dVS3NzM0aNGhVSe2tSbYabJ92ME088EU1NTWnG2zpLly7Fbjvthn+/ON2XBru2ZNjVgmojpFZLrpSQrs5vye7UNvjybU+q7Qm34x+ujMGVsUC6LdEO1KhF2/Dq1IJl6cdsy7Fd6Qu2tckvfm8zfzCZr1j2j4PUg8wkJJgWiEPLtr1W9MCxrirVBoBPPgmK2nfeeWeUlZUBADZu3IgpU6Zg//33R7du3bDvvvvi6KOPxnHHHYejjjoKP//5z1FWVob99tsPt912G6qrq7MeY6EoRMycR64+zpYUHgC+XfhtWnXdctfN2HGnHeIkjZ6/EfpZ+ued93/r/LHxzrFkYwgTPza20ljDrS3XDlSh5dp9+vbBHXfekaJxhQtg7OZKr3i6cm3zWsQpF+Nl2mGS6jAJt0qLVzVyME+ubaTbYQ8vRhZfh1E/2iLt8HbTE2rbZeL3kb/t+Yzhzh69cHxRUei+fr+56Scj1W791M7J6PWUrTX/8EPmtuZOTuNrryOy8ItAeul554GXl+e8/arvvwcQIt9F8FpLpSU8ZPy6tpJJmWF5+ZjZuw8e79ULBxYUpF1u8JDBOPnkkzNoMfu09j6+8s9XpjWBwueff4735r6Hww4+DHsO2RMffPBBVoTa3bt3x8RbJ+Ko3xzV7rqyQZjYGgCc7bcPTc/bc6/Q9MhXX7e5bdnYiJZl3wfb2Cu8jXTY2LAe8ATIvvyBcXVW1DRWYWnlMixc/RmWVi7BhroNaIo1+tJs+9rbLDOzFI75Pvth2Q/412P/wlmnjMUu2++GU8echhkvzUAkEkGkKYLX/vkmBLck1EqzDcCSU3Nfuq0V02DcyKKZFkwb2bSWXntCaUskzZRoWnDHE0YLIXx5tBFPw9HPWt4NES/fFgkSbJOPKcm24Fy3oeJxuADnDoQQcISjhNpcSaodI+vWdXMTp5ZbCyH8Nm1pti3DZn4eX7Ttx2Uk3Eruzb39JbjQcnGzX3yBthKP+2JyxzpGniRcn1PmNfP2mVGb6+sexnS6Lylh5jW0Y4RbohLv/GHaNaNzei4S/1oRCMq0jWQ77hopIKjZ+mKRKVOm4MQTT8QRRxyBffbZB7vuuiv69++P8vJyFBUVwXEcMMZw+OGHp13njTfemMOI20dFRQW+/PJL3HTTTR0qLBs9ejR+/etfY8aMGZg4cSKuv/56rF7d/onbiOzx4IMPoq6uLit17bbbbvjhhx9w2mmnZaU+giBSM3nyZGzatAlVVVWYNm0aLrnkEhx22GFp9fe3hZqamrRFyQRRWVmJ778P/k2VyE477YS+fft2QEQEQRBELpg5cyYGDhyIFStWtLlseXk5PvvsM1x00UU5iGzb45133sHw4cNz3k5HtEG0n+OPPz40felju6B58zdZbavmu+dQv3JO6LqdT/04tVQ7jVsbqQXF6fQzhueRgdUsYY0vepYyhk0LpmDlv/8HNV8/BbdZ/dbjsssuQ1VVLqTlXZ+oG8U7K972Jro2Pc+c+f3L6n6J+e0A8/qzvfV6stJ4LXeyZcD+/QPs9UbYbR1TDyPrNuute26+yNvPHjrpJNI5VwmCIAiCIAiCyCU07TNBEARBEARBEARBEARBEARBEARBEARBEARBEARBbOMMHjw4pdgoUrUYJTukEu2lHvm2/e9exPf/2hfSbUmZ97333sPmzZvRs2dPXbs1gMlr0Td2Lfx8ISZMmJCy3rYSiURw2slKCvTLI36J3Qbthr323hMHHHgAhvx8KDhn2jstwWAExFo+LW3VeLwYzxZte8jw154w0QzcMyul9CWuTMutYSS9zCrLoEzfyobmSbT1QDAl2Hbj69LZ3ZhUg9kk4FoCP9uVZgTOplVPqi2Nl1uv68Ji7UWLFgXSdt11V1RVVWHSpEl44IEHUgrdY7EYPv30U3z66ae49dZbceutt+K8887L2iC7QlGIWtQq4TVTgncGCcakFq67cPJS/3y4oKAAo077Q5yAnRmhumS6PqjzR0rvnPIHFeoSUh/zJJtnn68APFk3M/VtJeEe894jSUgQBQYrQNKPQ6b3ZGvppvq4wbwSGH/ReDz6yKP44ougjDeRtbEYbq2twdXduscNATYDSV2rZdOunY9DvZuNvNOUs/zqcSJwe4vCNt/Xrbf9mNqy6sT0sPX2cuInDo8bRhuUYNuaSLM+D8D40m6Y0dgYiOHzlhacGtJuV5NqdxYSzx23qQnNK1agYODArRVSbojFUDt1aiCZd+uG0vPO7ZAQNn33nX7FQj+RbBKnS0j26Ri2XiL+s6ItJH7UmuVf5hfiQZme/JExhunTp7ex5a2D4zj47W9/i5dffrnVfFJK/OrIX2et3Z49e+LP1/8ZZ18wFq50EZXRrNXdHpoXfBianrfHHuHpPx8KVlwM2dAQX8+8eSg4YP82tR355BMgFgukt7Uem7Vb1oBJQDIGJu2JJJhKAweHunbb3FiF6sYq/LiZI0/ko6ygDKWFZSjNL0FxXgmKnELk5xUij+cpxTVXl/lRN4qWaAQN0UbUR+sxe/psPHHr/6WUesx+6m387pwR4I7WWzAVk5IyS/3d6csrOLemzdDX9hwcYAyCaZUzY2CS+UJuXQdXBmcwMAjGtAiagXElgZZaWM0kAH0NycEgBdTfGpz7f2Mxe8IflS6ZhDT7Ui9DckjpgnE1oRBjEky4gPSvcyQDmNR/O+nrZvt6UJrrW/NFZV1geLoOFv8N7yk74iYYYl6aeRZM7TtuphLhKo1puTYDs4TfXJ8rPE6qbfIqyYgqw83+ZX4arClPTN2+TDteNeJJtU0J+5wNOY/i9oMMX5dsuaNZvHgxjj766IzEX61RWloaOjlYZ2PChAk46aSTMHbsWHz44YdZmZwhFbNnz8bs2bO95VtuuQUjR47Ek08+ifIOmFCESE5dXR3GjRvX7np69eqFiy66CBMnTsxCVARBZEJ5eTlGjRoV+C768MMPcffdd+Ott97Cxo0b29WG6cckiFT89a9/Tesa4+yzz+6AaAiCIIhccOmll+Lee+/NqOzw4cMxZ84cFBYWZjmqbRfOOebNm4fhw4fjo48+ylk7p59+es7qJrLHkCFDMHLkSPznP/8JrNuy9GUUHDAkK+24kS3Y+MENoet2/J9XU0u1AT2LX6Z9U8nKBqzJCNy58n56Y923D9yc97O70Qase+tyNKx8N9DaunXrcPHFF+Ppp5/OYBt+2nyw+n3UNtfoiR5tYbbdT8699d4027Zg2wixmd9/Hf/si7S9bnwrr9dtL/2FOC13a7/TYa0uWvWmuUOw9fvGCYIgCIIgCOKnTNcdnUAQBEEQBEEQBEEQBEEQBEEQBEEQBEEQBEEQBEEQRFYYPHhwyjyR6iUpcqQ34M0p6Y9+R96VVl4pJd577z1dezKpts8xxxwD13WRS+a+Mxf/fPifuOyiy3HQsINRXlSOim69sesOu+I3R/0GT38U+tYAACAASURBVD/1DKR0lcgNRvbmQsKFK13EpAtXSriuyiGlFlLrh5Su/0DIQ6+D9TBCOddVdas2/Pzw4oCqRcZUijQPF7bQV0Kq8oF0aGG4Cdf1xHPe+EPG4BpZspZpm2Oi5Lxd96ery5YtC6StXr0au+++O+68886UUu1EqqqqcMEFF2DUqFFoSJBAZkq+yNfnmnVumWMNF5ASRSXFKesZdtAwLYtHwpmRqImHJdJWJDpT/DgS0tu4bR1NStl5qg1odQxm+Eo7PTAGUw/mnfX6LDhOajk6ADxeX4fvY1GvuF0f1w9r6KrWLdrpZtnXTdt5Eh8iJM2up7WyqR4soS6RpA2e0JbZr1w/EuPx942t1I6vFwAeqKsN3ccnFRcH9m9Xkmq3t257LLJHlt/cjV9/nd0KOwENr8xAy3eLA+mlF14A3q1bh8Sw4euv1It4N0Dcq/hP/fg8QYl2x32qf9zSjA8jzWnlHTVqFAYNGpTjiLLHHX+/o8Pa6t27N+5+4C4sXvUdzrnwbO8ItsRST36Tc6REw4svBpKZ4ySVWzPHQcEhhwTSG1+d1ebmG998K1h/SQnyhw1rc12GVbWrtERZyyKY/oZlAsITOAhwLZI2IuSoG0NNUw1W16zC0sol+HL9F/ho9X8x78f38O4Pc/D2j7Mx+4fZmPPjbLy3Yi4+XLMAX274Aj9sXoadjxiIusbUEvrmhmbcd+n9noRZgMOBkTZrwTMXSn7NlbxZwBc9O8xR5SzBswCD4AyCc3AmwJijBNtMwGEcDhfgTIBDgHPzcHQ5AS4cCC4guAATAoKpNK7rEFy14XAORwgI4ajyOg6uyzpMPau6hRcPh0kXlrRat8kEHO7odhwI056pU+g089DpcWmBh65PxycY98pwJrzYBBcQcFRcXv3+dnMtHjcxx0m1PRk3UxJv5l/9GIE2hxKnJ6hGlPDcuiL0RdrhUm37mikg0k6cTSGFZLuj+fOf/4whQ4ZkXaoNAH/84x+zXmeuGDx4MObPn4+GhgY88sgjOOiggzq0fSklZsyYgYqKCjzyyCMd2jYRz3HHHZdxWc45JkyYACklKisrSapNEJ2UAw88EM888ww2bNiA9evX45prrsHQoUNRXJy6fzCR5cuX57zvnfhp8Pzzz6fMwznHVVdd1QHREARBENmkrq4O++yzT0ZSbcYYrrvuOsyfP5+k2jmAc44FCxZgu+22y1n9J554Yk7qJrLPtddeG5reXJl68uZ0qV70BGJNmwPppTv/FkX9h7ev8nZ3IbZmOw6bBND0cQbLRBs2YNWMU0Ol2oZnn302rWvgbYkVtT/i641fakE2YPatL7sOm+5aI+3+az0ppe739iaLNH3aDGBcLcelWy34Em/TeHyHdmISY4nxWOuSnVfWDVWvzzxsBmGCIAiCIAiCIHJG1x2dQBAEQRAEQRAEQRAEQRAEQRAEQRAEQRAEQRAEQRBEVkhLrF3Vmli7bSOAug06CQU9U7eZn5+PkSNHBgTaqkUzCkmNRHr33XdRWVnZpjiyRaQ5go0bN2LBBwtw2fjLcOzhv8H7c95HgShAoVOEYqcExU4JSvPLUJpXitK8EhTnlaBQFCFP5INzofXbviTbyK3tR9w67wFPoixhSboBuK7KE5MxS7KtBdtakA1Pru0Ltn1Zpi9mVv/ZR0K3If2YII1Em8GF65UB13Jl5FYQm2tWrlwZSPv666+xcePGdtU7ffp0/O53v0Nzc3qS0NZwuKOF2BKSeUp3fWzV8SrtXpKynpqaGn3MpHeOeOhlZr32jqxMPEPiV/ky+YSVnXQUYVpy7dZCTyHXDht4mSjXTqyvb58+mHLblNbj0rgAztpUGTck1RZKmzT/4X+m2nl9mbXSM4aV5SFlEmXXYTLssEe6ku2w9Pi642Xadjkk5Eus06wHgGXRFvynsTGwf3dzHOyXXxA31LcrSbW3NmFvnbC0hi+yN8i/MyCjUdTecWcgnZeXo+ycszskhlikGZXffqMnyoi/ypLWi8TzL5PzNj1tQdu4pKoqrXyFhYV4/MnH29FSxzNw4EAMGTokp23069cPDz3+EL5b8R1OH3t6YL0rY4i5scwqj0bR8s037YwQaJjxn1D5fOGvfwVWWpq0XPHvRgTSWhYtQuTzhWm3LRsb0fDv6YH0ol//CiwvL+16bJpjzdjYuEHJsrWcmjFowTbTQm3rNddCZCaUiNuIIzgHJPMFElyJr4WePoIzrsTRRrrMHRw++rC0Yly04Fss/XSJrldLtI30WQuvOWNKAK1jFMzRr5knoDZibr+czsu5kmVrybQnlOYCWq+t5NCeUFq/9mTbSvYthONLubVoW8WkZN2OcJRomzlwmAMhTIwCQgjksTwILpAnHBUHfIG1I4z428i0LfG1eSBeuO0Y8Tas7eGOSudOQLit0rkv7Db7kvv7xSsTEHYrpbkSg3Nvf3OmZOcMHMKcGzqNa5mIkYaoc8cXt3syEevKlDFfvq1ex1+xMyvBCELMNbN3HWsVSHk93YGMGzcOU6dOzYkQlDGGW2+9Nev15prCwkKce+65+OCDD7Bw4UIUFRV1aPuxWAx/+tOfOrRNwmfmzJl4//33Myp76qmnoqamBjfddFOWoyIIIpf06dMHt9xyC77++mvU19ejvr4eL7zwAs4555y0yruui08++STHURJdnW+//RYbNmxImW/PPfckqSpBEEQX48MPP0T//v2xcGH6fW2GoqIizJ49G5MmTcpBZISBcx56PzsbuK6LCRMmIBqN5qR+Irvss88+oelNWRJry1gzqhY+ELpuwDH/zEobqiH1lJ0+RqsO3Qfaek6GyKZvsOqlPyCyaVHSvPvuvw9uvmsShhw8GJFYJAtxdn3qW+rw1vI3ICF1H7Lpi+a6b1r3XcPc71ATjnI9OaS5X+K9Nr9R8O6j6DRLgG1PIm4fX2mWNV4fuP3rAenniTsrQm5cp/WrlnRvghMEQRAEQRAEkVWcbFa2y+BeetafzgfFlhkUW2ZQbJnTmeOj2DKDYssMii0zKLbMoNgyg2LLjM4cG9C54+vMseXni60dAkEQBEEQBEEQBEEQBEEQBEEQBNFO0hJrVycTa2c2Asgp2Q7Nm79tNU9+fj4YD0pJfam2v3z/ffe3qf38HoPQ+5BJWPfm+Yg1V7eprE3Pnj1x1FFH4fDDD8dBBx2EvfbaC3kZSveibhQtbgtaYi1ojjXDRbzUUImxzWuph4ap/R/vKWZgWnzMJINkDNJ11UAzKbUcjWmhphGiKSE2Y0Z6zCAZPIEyY9qZzACTRdXFIJkEs+5nSunqdFfJtlU2uK4LJjrnfc9UuK6blkB72LBhOOKIIzB48GBUVFSAMYaqqiosXboUc+fOxdy5c0PLzZkzB1deeSXuvffedsUpOPck2lIygLmQUh0jI7UuK++Wsp7a6lp4Um2mDrwSsQPgzPJJS30uac2ePrxSqkGSEuY8TZMkHyemPi9PB55Gpt04uXgircVkmwhDV5v913qaFRAuu+xSPPH4E/jyyy+Tx6RZG4thcm0Nru7WPRBSYpjJttCsM5spEH8OJMtrCKu3LYcwTFpt2mEI1mUry+3nYBpLKBeWB7inbkvoNkwt70FS7Q6g/icm7Wp4YRqiy5cH0svGj2tVGJxN1n7+OWKRSOAck0meE9e3h8RruLbySP0WbIilJ32efOtkJenqYoPVb775Zvz+xN9nvd4BAwZg8u2TccLvj4eUEm4r32vNsWYU8+I2tyGbm7H+mN+g5OST0O3yyyC2267NdUR/XIHqa68LXVc69qxWyxaNGAF+/Q1wt9TFpddMuhm9X3gO4DxJSZ8tDz4EN0TeXnzSSSnLJmNF9Y/+NTUQJy02UzsooQSUYAIcnNsTPyh5MiRT6Yx732FclzPCY3XdzgGmrsH+55IT8M7zcxGNpBbe3HnhPZg0/a/oN7CfJ1P22udaoKxjYWBaAG6LLJTAmXN/agvOtQiDKxk0GLQYmgEc4FKJudXfKQzMlGUczJNuCC3gUPG4TE/wAwnGmZq8xQXA1JWnum6UatmVcAUD03/4uObvFinhMoAzNQkN9yYRkt7+9CYuMqeN1O35Nhdv35mX3lQd3v4zcmojrtb7Sm8r16oP7gmxVR7BhJJjm31thCLcl44YQTbX+114Eu14qbYnHvHqj5dqM8Z17LZQxJZle1sJT6rt/Q1p5fNPRH9fWB/36fxNkEsJdyQSwWOPPZaz+m+88UZUVFTkrP6OYK+99sKGDRtw7LHHYv78+a3//ZNF6urq8Pjjj2Ps2LEd0h6hiEajOPXUU9POzznHrrvuiksvvRTjxo0DT+M7lSCIzk9xcTFGjx6N0aNH45577kFJSerJ+F566SXsv//+HRAd0VW58cYb08p3xRVX5DgSgiAIIptMmTIF1157bUaTVQ0aNAjz589Hz549cxAZkQjnHA8//DDOP//8rNd9880347bbbsOJJ56Ie++9F3369Ml6G0T7iUajOClJf3assRJutBHcac/kahLLXzgU0Yb1gTV9Dp4E8Pw21tfaXep0y6aqI3F94kTg0sqiXjSsfBvr3roEbktD0lrfXPAGdh28C1wp4UoXq+tWY2C3gao/fxslJmOY9f2raIo2+n3Ptkxb90H7E4+qaa+9vmlrvRFkm3X2hNpGqm3/8/vhAauH3ls2v5FiMq57PzhxpC7u9e8j8V4/iy/bySaYJAiCIAiCIIhtlayKtbv37NhZydsCxZYZFFtmUGyZ05njo9gyg2LLDIotMyi2zKDYMoNiy4zOHBvQuePrzLHxLjrwnSAIgiAIgiAIgiAIgiAIgiAIgvBJR6wdbVgPN1ILnm9LeTMXLTWuW5AyT11dHcaNG4d//OMf3tCkMKk2ALzzzjvpNcwYeu57GSoOuBoAsMuZC7Hq1TPRsCrN8gAqKiowevRo/PGPf8Rhhx2WNaGQwx043EGRHsgYdVvQGG1EY7QRUVfL8MwuN9JrIzCDmquXGfuxsvZpmbIeYCYB1xsXKL3BaqqIUuEqdzcDk64Wx2k5siXVUsJmb0GH5VrhGZG3NYxRAuBe9i5HXV0dYklEnsXFxbjwwgsxfvx47LLLLq3W88knn+C0007Dt98GpfL33XcfzjjjjHbJaRi4VgJqGaB1O1dKJRjs3jO1WLuxodEbNyohwWGOpbQk17ZwW4u0zToGf31cmheoH1db5NshY2LbLO/OELN9SUnlim1lPG8mcu3X33gdA3cciJaWltbCBgA8Xl+HMSUl+Jnwfzruf6bGh2YPDVX7NrgJttBaenn9/zMk39xMjlRimTCRdfwQ2fi8YadeYn6WJP+30RbMamwMxDQkLw975eeHxpKYkuTUbxX6JYZP/aefQra0gGU4aUVnQkYiqP37XYF03qsXSs86s8PiWPnBvKzU09pXei7mQGiWLv6+ZUtaeXfYcQdcfMnFWY6gYzj+hOPRo0cPVIXInTNh4MCBmPr32/Cb3x5nrhBSlmmKNqE4r+1ibQCA66L+6WfQ8PwLKDrheJSceioK9h+WltQ68sWX2HTOuXCrg5PeFBx0EAoOOaTV8qy4GCVnnIEt9z8Ql948fz5qp96Obn++Kt6WkEDTO++GvkfzhgxB4WGHpow/Gd9XL0sQMBiRtBFKqFQODsaV0YGDxQu0GQPzRNZc+ySUoNkTPKhqPFkzAwMXHIf9/hDMee7dlHFGW6KYcu5U3PPm3wGvLoBB+BJwxjyRMwcDGAdniJNicCZUcaYE0VzLnAXnflycg0umJt2RTL3WEyo5XED9wcL1tS0gtDQbUkJ4sSn5iWSA5K53LaLE23qCGAEw6aprYibB9GRCLpNKpq0nK/Jk2qYWZupW175Gqh32t5i5PDSiaoMnCDH/mDmW3JKRh8uvBRNgWkruycwZg2DcOy98GbcWaXN13MOk2gxGns29c4UBntjE5POuBBMk2dYZlpZUO5GOuFZPxZVXXolIJJKTuo855hhMmDAhJ3V3NKWlpZg3bx7Wr1+PK664As8++2yHtHv22WeTWLuDaGpqwhVXXIEHH3ww7TLDhw/H/PnzcxgVQRCdgeLiYvTq1QubNm1qNd8HH3zQQRERXZVZs2alzJOXl4fTTz+9A6IhCIIg2ks0GsWxxx6Lt99+O6PyZ555Jp544onsBkWk5LzzzsPEiROxevXqrNfd0tKCF154AdOmTcOBBx6Ie+65hyZe6WRcd911eOWVV0LWMPQ76oF2SbWl24L17/4JkeplgXU8rxg99r4w47oDtHJvPf3C6VXCEP87gJpvnsaG92/UMzoGuWHS9Tj/kvMgAbjS/w1JS6wZa+pWYfuyHTMNvMvz9o9vYX39Ol+Czcz9BHjia7/fmoEzeL3WXPeBc2/ySH9iSTMJpX/fxJZzW3fsmdX/DcSv9yab9Pu1E28Z2ZNPAghMJpnqbLJ/v5XYLU7ybYIgCIIgCILILdvuFEcEQRAEQRAEQRAEQRAEQRAEQRAEQRAEQRAEQRAEQQAABgwYgJKSkpT5ItVLraXMDcmR2h/gtjSklffhhx7GqFGjrBaDUu3169enlH4YBo5625NqAxLgedj+d8+gzy9vBdMSuDAYYzj00EPx/PPPY82aNXjggQdw+OGHZ02qHYbD81CW3w19ivuioqgChaIQEi4kXLgy/hGTLlwZ85alK+FKCSnh59fPUrqQUsJ1pVfOyJhVGb1ev4YnmtNibCOa0/khtaaR+ccEUOMMpa95hnS7qFUbQEND+Pk6fPhwLF26FHfccUdKqTYA7Lfffpg3bx723HPP0PWTJk1qV5xSSwS9Y6KPo2uOKSR69u6Rsh4l1jbnj1WvFmvHa5R9DXPSuGTiu7cVMrEQdxApBzumHEnZ2qowNTMLTQeAPn374NYpt6ZoUOECOGtTZaCmMKG0UjKa1377dj6ekJ9Z+TmY9c/PH/YIryNYJnEdEtriWhfJQ8qHxdiaVDuRu5NIfO/s0aOVciTVziZuYyPqPvpoa4eRFeqf+hdia9YE0ssuGg+WxnVYtlj+XmrBrk1n+fa+vLoakTRn6Hhh2gs5jia3nHPOOe2u42c/+xleefUVLFryNY777XH+irBdKOM/e5pjze1uX0ajaPj3dGz8/R+w9sCDUH3DjWiaPRvu5s3x+Rob0fTuXGy+9DJs+O3vQt8jrLAQPW69pVUptqFs/Djw8vJAeu0992LzRRcj+uOKwDp3yxbU3nMvNp15FhAykUr3669Lq+1kLNm82JNHMCa0RIIrubQWUQtrvQAHZ8ITRwhuBBIs4VmnM65lE0ILmYVOZxCc46Q//RGO46QOFEDV+ipsqaqD4A4Ec1QcjEOAQ3Ch21HxCy7g6HYdLiC4A86VSNthDvJ4HgQX4NyBw00+DiEEBASEUNsohIDgHAICjmmP5UHofeFwDsYcbxs5F2CMK2k35xCcQQgOR6j2HXAI5uhtEN4z12UEd+AwBw4TEFwgT+TpbVPLQgg4EF6awxw4PM9rm3Nh1e94kyP5bZlllabWq33nWGneOma1bb1W+0LvG849oYgnFtHb5Im0W5FqMwZwZgTpRhiSXKqtJOpeStz1aJxM2zwnSLXj8qd5ZZNLqUg0GsUjjzyS9Xo557jqqqvw+uuvZ73urU3fvn3xzDPPoKWlBYMGDeqQNq+44ooOaWdbpa6uDrvuuiuKioraJNUG8JM8xwmCCKempiZlno0bN3ZAJERXZfbs2airq0uZ79BDD83pfRWCIAgiOyxZsgTbbbddRlLtvLw8PPPMMyTV3oo8/vjjOf2+lVJiwYIFOOCAA7DzzjvjqaeeyllbRPq8+uqruO2220LX9Tl0Mrrt9oeM63Zb6rF61qmo+fbp0PXdh45FTjRm1sSG7SdewBzX788YgBg2LpiEDe9dHyrVLigswKP/egTjLhun+1f9/lcjfa6L1GFNXfal9l2BBWvmY8nm7/TEoQn91Ix79/btSScB7uX1ZdvM68vm3iSfviTbzmv3YXu/ALD6uP1ebl+0HfcLARmfxyPkXlpadyiT3IMjCIIgCIIgCCL30F0HgiAIgiAIgiAIgiAIgiAIgiAIgiAIgiAIgiAIgtjGYYxh8ODBKfNFqhbrV+0b+ZPfbSCYKEg7/0vTX8IRRx4J1/UHr9kC5zlvz0mrnh1OmIGCXkNgaaK92sqHnI6dTn4fTnHfuDKMMYwYMQLz5s3De++9hzFjxiAvLy/t2LNFvihAz6Je6FvSH8V5JUpqDS3G1rJtqQXKtmg7JmOQlmRZqZX1/6WrBMwSiEkXkrkwe9b18gPSdb39LW2xst590vwvTrwMa6X/QqYpxOxsRKPR0PRDDz0U/fv3b1NdPXv2xIsvvoiCguB7YObMmaisrMwoRgBKig5zFC2pOWAdw9SDTiPNEZ1XDyCUMm6cqUoyJ4BEnFBdn1MhwQXS7XLxWTvv+dLRcu3W0i+7/DLsuVe4pD2RtbEYJtfWBGoKE2UnhpooyoaVN1FmnUzMHV9jfB1hjzAsPWSr7SfGaJe1t5kn5E2M8KtoBG81NQbi2CsvH4OdvJAtik8hqXb2qMlA3NHZkA0NqL3n3kC66NMbpWec3mFxROrrserDBW0qk/w9GY7tV032kdjWT/clsRbMDnk/hnH00Udj2LBhbWyhczFh4gQIkXzCl9YYNGgQXp/9Or789kv8+te/jlvnfSZL44sIP4qudNEca8qo/TBia9ag7rHHUXnGWViz595YPWgw1u63P9bsvS9W77Y7Kk85FQ3/ng64QVEFAPS4fSqcXXdNqy1eXo7yybeErmt4ZQbWHXwI1h/1K2waezY2nXc+Now8AWv33Bu1U26DDLneK/njGBQecXj6G5vAxoYNqG6qVvIHzsG5FhxzroUbenIILU5mjINx7om3lTxCy5y1tNoIp4UWcwuIOAG3YFwJoJW+Gvn5+fj1ab9KO+aZj88Eh6pXcEeLnbUMW4uhOfdF3g5XAm4GBsFUq8zEybQgmvtibEdLtRm4FlEzcO7o7dVCcc7AYdrhcJha53C1Ps+IqrXwWjAHHCqfEI4ln+ZajK3iyDMCbGYE2Xpfsjxfsg1bvu14Yuw87i8LLrxn89pIsm2pdh7P84XbWjTucBVrXByerFuJvLmRajOhj6/wRdqeRJ3rc4NrQQn3z7OAVFsNH8yaVNvK39ml2gBw/fXXo6kpe59pALD99tvjyy+/TCoq+qngOA6+++47HHLIITlv6+6778aPP/6Y83a2NaZNm4aBAweirKwMy5Yta3P5Bx98EN26dctBZARBdEYGDBiQMk9+fn4HREJ0VdKdNPKGG27IcSQEQRBEe3nqqacwdOjQjCbV6NevH5YsWYKTTz45B5ER6XL00Udj8eLFHTJh1vLly3HGGWegvLwcV199NSKRSM7bJIJUVlbijDPOCF3Xa7+r0GPP8zOuO9q4EStfGYn6FW+FrneK+6DP8Jsyrr99d0hbm0K5tTakdbOKQUabsOaN8aj+4tHQ0hUVFXh51kv43f/8zu871V2rXr8rAMY4qpuqsa5ubSYb02X5bP2n+GTdR/DE2UwJsuEtA/DuifgTjwq7b1vfIzH90pwJJcnWE0ya/mtfvG0Ju3lcT7dXh93PbX7XFHcPP6HPW1vSvW3wjq9Vk5+V6fttLK4uLwSrDXsdy+AfQRAEQRAEQRCpIbE2QRAEQRAEQRAEQRAEQRAEQRAEQRAEQRAEQRAEQRDYfffdU+aJVC9Be6XaCo5e+17WphJz352L/fbbD9FoNF7GK4EffvghrTqK+h9gLcnAc17ZDtj5tA9RtsvxAIDhw4fj/fffx8yZM3HQQQe1Kd5c4XAHPQp7ol9JPxQ5RZBapO09tExZiba1ZNtVkm1XupCuhGsJuI1mG1LCdZWc2xZkxz0subYrlYRb/afLGBE382MA1GAyU0d2zp/OQ1FRUUblBg0ahLPOOiuQHovF8NZb4QNS06HFjXr7Ouaqc0A9lEjddWOY+fTMlPVEY1EY+bzUowt9QTss0bY/8tCcIaHD+qyBgt65EDgVus65kZZcu7XNyaJc+/U3Xk9b9v94fR2+j0VDa0oUUofJthMF24n5E8uYNKXO1OJQ73Xrg0N5wkN45YMS70RBdmtC7bDYw4TeDMBdtVtC9+OdPXp4eYJ7MfEVSbWzQfXrr7e7jvrnX8CG3x2f9CEbg9LmLffemzR/9TXXtqn9uscehxsycULZxReDZfhdkgnLZr8JN4nUIrXcvv1kOvh73ObNaX1L5OXl4bkXnkvW+FYn3W+6wsJCHHnkkW2qe+jQoZgzdw4Wfv05DvvlYWmXC3ynacFBY0tDm9pvC7K+HrF169R7orVJNDhHj9umoPjE/2lT/cXHj0TZJRcnXd/y3WI0vvEmGl+dhcinn0K2tITmKzhgf5TfcnOb2k7km42LlIeBmW8+7gk2OOeePBpQ4gehBRHCElcbsQRj3BddQ4BJJbzmRtas1xu5thBa6MwETv3Tyei/U7+0Yv7ozU+UiJpzCDhK0M2UDJsbSbaRUjMj3NZCaBg5tPAE0N5Dl+NGii2E2haWp+XaKt3ErETiHII5YFquDWYE5AKcOVAyby2i5tySjiu5tcN8MXiekXBrUbZgDhzhgDN/WUDoMlZ9zIHD8/SzJdy2xNvevuCOrt9P956ZJeMWtqDbEpbb22GEIiJeqM2YL2EXRsIOvZ7bV1i+VNuTjSCJVNuIQsxrxF9DAV1Xqu26Lu69NzixRVthjKFHjx445JBDMGvWLKxcuRJDhw7NQoRdg/fffz/nbUgp8Ze//CXn7WwrRKNRjBw5EmPGjMGKFSsyqmPMmDG44IILshwZQRCdmfLy8pR5vvrqqw6IhOiKuK6LefPmpcxXWlra5r93CYIgiI7DdV2ccsopOOOMM5JOOtwaxx13HFauXImBAwfmIDqireyyyy747rvvMHXq1KQTpJSXl2PIkCFZaa+mpgZTpkxBaWkp/vCH+0RwxgAAIABJREFUP2Dt2m1LLLy1ue+++7Bp06ZAevF2h6DigKszrrdpw6dYMf1YNG38PHS9U7oddj75vwB3Mm4jKe3qOmQIdGAmrtd9k9GGDVg5YzTql78WmnO33XfD63Nfx7AD9tP9mfb9cqbvYttLDJWNlVhXv228Bz5f/yk+WP2+uv9vRNhakC2seyOc2ZNA2v3PzLuHYgTbXIuyjVDbzuPLuhOF1Tzh3j8znmx17wuqn1cCfrrX3231eRsynT04SZ85QRAEQRAEQRC5JQd/lRIEQRAEQRAEQRAEQRAEQRAEQRAEQRAEQRAEQRAE0dUYPHhwyjzNVUuy1l6v/f+CLctnobnyy7TLfLHwC+y+++744ssvUFxc7I2D692ndxtato23Ru5rlMCqwiEn3I//PXYqxhwzqA31diwOd1BRVIGmvFJsbtqESCyiBmi5SpIGANIMCoMEJPPFx1IPCmMckK5yJOsBbJASkpkyAGMCLiSYlJB6SKDae0zLtQG4DJJJrzwY8yTcLlwwMM+ZGJOxDtk/2cZxwn9yq0SImXHSSSfhoYceCqT/97//xUknnZRRnZFYxDqX1eFwIcHgAozj7ZfnoH5Lfcp6upd312+NeLm2B/MONaSUoUI8k67OHFvKF2wvLo9MKJ/w7I2B1XGY8umSrcGLJqZWSTFWN1nYDCx0m8LS+/Tpg9um3oYrLr8iZcwugDM3VeL9Pv288BJDMmHZoQdf688YyLh0ILi5Jp0jvL22whKew+pKPMaJEu1g/mBdn7VE8G5zU6D9/fLzsYvjhMROUu22EvYWSPa2aFq2DA3ffIPidsgdYuvWIfLZZ20qE12xElixMnQdKyxIux63thZbHvhHIF307YuS005tU0zt5dsZr3iv1QDyJOdf6Gd1GK190GWHFxrr8WOaEpe/XP0XdOvWLafxdBTTX56OWybdgieefALr1q5Lmm+vvfbCg48+iH1/sa9KSJjIRAkCQr6zUnyFNUYb0T3hOzwljoO83Qeh5bvF6ZdJghgwAD3vuhMFBx+cUfnuf/kzeEkJaqbc1rq8OwlFvzkWPe+5G6ywMKP2DYs2faXED5x785F4AmMwMK5ED0Z+rNZxpX9g3JuIQom1tRxZiykYNyIIAehrPVMHpPpENXJlJhlumXYzxu5/TsqY3ZgLwQUABs4AJoUWrnMvdqblFkwyJQg3QgstpxBa8gxwLcIQ+vOGeZJoTzLC/CsQLoTeZi3X4Orah0sOCQkH6m8c71rXu3DUS0ynMABc6kPvwjXngN5XUnJ1bSJdCKGKCzOJDNTfONJc7DL47yvzd5auL+4amJknfz/46+On+uBmf5ozgenjpI8958Lf11Z+blQinqzdfm2dK9a5ZOJsVaptIrGk2nHXNl1Uqg0Af/vb39DQkN5EASeccAIqKirQu3dv9O3bFwMGDMCAAQOwww47YMCAAe362++nwBNPPBE6OVQ2ef755/Hcc0kmyCDaxN57741FixZlXL6kpARPPfVUFiMiCKIrUFCQ+u/c7t27d0AkRFfkySefREuSSYtsRowY0QHREARBEJmwYcMGDB8+PO0JrW0457j99ttxxRWp71URHc+VV16JK6+8Mi6turoakUgEffr0AaAm1TryyCMzEqon0tLSgunTp+Oll17CsGHDcM8992D48OHtrpdIjuu6ePLJJwPpTnEfbP/bacj0Pk7tkn9j7ewLgSS/8SjotQd2GvV2bqTaNrovMvX9+VZuwIfmkWiuWow1s85Ay5ZVobkPO/wwPPHsE+he3k1POA/V/yuZvlOuguNM9cirH9uo/taN9RsQc2MYULZ927a3C/HR2g/x0doPfam21edvNNfqnoAlz+bCk29zM0mnuV9iT1JqTSQpjGibc2sSSb89W6ltJjiFJ0G3+rX9Xvn4fm+rv5tZ60y6/RsJv66E5zRuRZFomyAIgiAIgiByx7b9iw6CIAiCIAiCIAiCIAiCIAiCIAiCIAiCIAiCIAiCIACkJ9aOVGdPrA0AO/3hLRRU7NmmMst/WI7ddtkNmzdt1nJfiV122SWNkrYuFgnP/uOYfYsxa0L/Ti3Vtil0CtG/dDt0K+gGKSUkXLjShQsJV0pI6UJKF+qfWu/lkTG40oWUUi27MZXHjSkhs67PKOukdOG6ZlmluVLVJ12pWwCkq2V0tvBOi5g9GXcXo6SkJDS9PYOLDzzwwFCZ3JIlmb/PmqLNAIw/Usad5S2RFjxw04Np1TN4j919ByWz3y1atJ0wYFVKXzAYL342gu+2Cy27AmnJAFON7U26ioUOrAxLu+TSS7DX3nuljgXA2lgMt9TWWkNLw8OyHzwkzR926kca9uAJ5Xmaj7A6kseBhEj87eAJz0h4trffru+uLbWh++XO8h6hRyX4Kv0h6ltz+Gx735mhQvUcbdDm6dNzU3EHUPfwI3BragLpZZddCpaGuCxbROrqsOzN1+MTrZOAJSTZ7+3EPLYqNj4lu0QBTArZd2FU9K7AjTfdmJM4ckGrg+cZUFxcjEm3TMLKVSvx1aKvcOKJJ6KoqMjLMmzYMHz82cf46NOP8Itf/KKNjbPQZWaExfqarbGlsW3VFhSg7+y30PvFF1By8kngvXq1LS4Aok9vdL/mavR7d07GUm0VDEPZJRejz4yXkb///um3v/326Hn339Hr0UfAklz/pcuPNT+iqrFayR2kkhkbCbX/WksllE4ZgglPSi0Yh+ACjuNAcPVaMAecC3AmIJgAg5JOONyBYAIOE+DgEFynmXKco6i4KHXQAMorysHhQIDDYY5flxZdOMzRbQgI3a5gApxzOEzAYQ4YU7E6nKuYmXoWTGiJNIcAg0iQaXAwnYdBcLVXHAhwptI5ExDWfnJMmt5fnPnbzPW+YczEICAYU+X19gjuqH3MHQjuwBHqtcMc9czVPhV6vdpmAUc4cIS/LISAI/K8Rx435R04XC3nCQd5Ig95Jp9pT+QhT6h8jnAgHMc7J9S5IPxzhPmicl9G4m+np2I3gnYtFNlWpdqu6+L2229PK++ECRPw8ssv49FHH8XkyZNx+eWXY/To0Tj44IOxww47bPNSbQA488wzcckll6CsrKxN5YQQbZr0QgiBIUOG4Be/+AXuuusufPLJJ20NdZvn8ssvb5dUGwD++c9/Ij8/P0sREQTRVRg0KHV/eFNTcBIyggCAu+++O618EydOzHEkBEEQRCa88cYbGDhwYEZS7W7duuHjjz8mqXYXo7y83JNqA8Chhx6Kzz77DL/85S+z1g8ipcRHH32Egw46CDvuuCMee+yxrNRLBHn33XexfPnyQHrvg/8G5rR98kg32oh1cy7B2rfOSyrVLhl4DHYa804bpNqp+gOTrU/nbmaysomi7fh8Davew8qXT0gq1T7l9FPw7xkvokePHpaUWfexcmtSRPj9rJzBFz0zhsrGjfih+nvILvo7mWS40sWcFbPx0doPvT5/5k24yTxRtifBNndBmNVvzcz+NP3bOic3smxzP8VMMun3f3Pm73tv72v5OoP/rI3s1jHS6wK3yfw+cwDeaWMmDA3lp/kTGIIgCIIgCILosuR4yieCIAiCIAiCIAiCIAiCIAiCIAiCIAiCIAiCIAiCILoC6Yi1W2q+h3SjYGkPjksBd7DT6Lex8j+/R8Oq99Iutn79evTp3Qd33HkHLr3s0rSkH4BErGkzRGEPeCOcpPREwYUOcMNJPTH60NJMtmSrwsDQo7AnivKKsb5+HVw3CjMsTJpX0pelST3wi0NLkKUe2AdAwtXpLhh8ETbTA84ACekCjAOuK/XAMgnGAOlKVSn+P3tnHidFcff/T1XP7nIv54KAQeQUUfGKkaBRvAkaExM00cSTGI94Id6KmqioiD6KxvBgiFcS/Gm8D8Rb9PECUUDumwUW2GXve7p+f9TR1T09O73D7LK7fN+8hpmurqqurj6mt2rqXQDUOgEhy6HEyvVJBl62dDp16oSsrCzU1dX5wsvKytLOs3379ujduze2bdvmCy8oKEg7z6r6Ck9sLQBwJbVmAo/d8jiqK6PJb8656BwzzFQIfeiFPPAAEganMv2fZdlLd2xsK0NLARuUh4fah62wBpLK61ikDHtn7jsYsO+AhHM0jNkVZTi7YwcMcrx7ebAIgaOZEC7gL3rigNLdG0kaRVAdLh4Pf0+Vpx3/y7oafFZTk5D3UTk5GBALfv+1Xql2S6Shs2bniy+i/803A61MbOkWFaFs5v8mhDt9+6Ljb89p1rIse/Vl1FdVBZSpEv/1HE4qhXay6y7Z9lLBANxaUoSqiJMzPPvcs5HitRyi3yeHDRuGOS/OAQC88t9XcMCI4Rg6bFjid0iD3ydqNWNASJ2a7xZrVXltGTpkdYhcTqj8c44+GjlHH41urou6ZctQs2Ah6pb+gPq1axHftg1uSQlETY2UKnTNhbPvj5B98EHIOfZY5Iw+GizhXps+2YcdhrxX/ou6pUtR9fY7qF24EPXr18Mt2gUhBHinTnD690f2QSPRbuxYtDv2GCBD2/922wK/xEFwS/TAVZgWRXD5TK5lydBCaE9CLZSEGxxw4Mh8uHyOl499SubBBBi4kSYD8pC//exbkco9+OBBiDkOjCRE/6XApPyaCV1egDncE18YKYYngIZgah+UJEPFA4MUiwsAjINxgAlVZsbhMCYfPQFAyUi8SV+00YJDCIGY/OMFggFMyCcUAUBwORmMENoYLf/C0Y+1YFw9T8m/VQTz/jZkjJmJhHRBUt2KOJfCaVuwAmhBhyf2sFTWftm1+qxlLGAcRkGi6w9amA0lKvFPc+LF40aAzay8U0m1g3fs1izVBoCHH34Y5eXlKeO1b98et99+ezOUqPXz6KOP4tFHH8WiRYswbdo0zJ07F0VFRejRowccx8HRRx8NxhgqKirQv39/nHDCCTj77LPBOcepp56KuXPnptyG67pYvnw5AODbb78FAOy333549NFHcfrppzfp/rUFlixZgkcffXS38jjiiCNw9tlnZ6hEBEG0JsaMGYPnnnuuwTgVFRWor69HLIPP7ETrp7KyEosXL04Zr3fv3pH6oQiCIIjm5frrr8f06dPTmiT3iCOOwMcff4wOHRrZhki0SEaOHImPP/4YRUVFuPbaazFnzhzUhPSXpcOmTZtw8cUX45prrsEll1yCe++9F+3aNV74TITzz3/+MyEsu9swdBny60bn5dZXYfPrv0LVti+Txuk68hL0PuaBRuedFrpNUrVLMsbSuF8lCrZLlv8b2z+5AcINn0j9tjtvw6QbJ4ExOSG9/vWNMPmptmbVLisEl23zpp3blW33gqO4ZheWF1VhUNchyHZa/0RmVfVVeHfd29hSli/7LAAjuwZknwDMpI9c9gXpdm5utWWrfhAjK9cibThe+7duA9fybm8qSUCn123yzGvv9pZh+mh87d8CMJPO2jsX8gMJ/ZurIL527pBO1qjt5QRBEARBEARBZAbquSIIgiAIgiAIgiAIgiAIgiAIgiAIgiAIgiAIgiAIAkOGDEk5CE24dagr24Ds3EGZ2agy9u57+svYMvdClK19vVHJJ103CXdOuRO//d1vI8WvLV6D9n0ON9vW4rR9ezh4/LKeGN6/dQ9ia+e0Q//O+6KgfCuq6qu8gWB6AJm0KYIxqZtzzYA/AVd4Qj7XGwKoxHMCnrJP+ZpdJamTG4AezShcb2yjXhBwjZhOuLsn291TMMawzz77YOPGjb7wHTt27Fa+ubm5CWLt6upo8uswKuoq5LmtxIBCyHrfvC4fn7weTV4/9MChGHva8XCFaw08BLSFUDB1TjBPXBhlSKAQAoynMXjQHo8oRLOJ+BpLpEG8ySqLWetDV6eWa+fl5eGBBx/Atddcm7KsLoDzC3difu8+UrgYKKJdrGCR9bK9ToSmZYESi0jnSTLs/BqqwlQC32RpzSFgwMOlicJ8BmB6165Jc24LUu3gkPLGrG2qsthbrSsowK733kO3k09OK892Y34KlpOToRJKMXYU4tu2oct1iddl9iGHgGU373PHwqdnA/CuJyP7Veu9d//ZGSrKzuAJHNy+/pxfX49XKqsi5XHUUUfhhBNP8J2mRgDbxjjzl79IKflNmPTBxA1JFFynnhuFYKhxa1Ebr01f9MA5sg48EFkHHphe+gzS3OUorS3Fql0rpZJaCyQ490QOWgDBIEXVSv6gJdScOeBg4A4HEw4YB2LMMc/znHl5cXDlgFDP+UzKmMGYdz9lwL8e/k+ksp905olwmBxuxhk31yZXUgsZ7nhCCy5fXChNBudGasEdKAmG3GeuZBZQf1sw5kA/HhqBBnfU9uS+ahk1OANc1+yrK4SZa0FK4QUYhxSYwAXAILRQWyhhtq4RpicAkn+yCK7+llFyee+vHuv5jnnXj/Dda6z7DWeW0FqVG0pgzfT9lfnOA+hjp+tGSJG4EWqbuglIRHS+epnpZW6Fe9uIItX2SbJbuVQbAP76179GinfllVdKWTwRmVGjRqUUrwZ555130j7+69evxxlnnAHHcXDWWWdh7dq1ePHFFzFgwIC08mvLTJ06NS0ZHiAnPDj33HMxa9asDJeKIIjWwqmnnhop3qZNmzBw4MAmLg3RmnjwwQfhum7KeBMmTGiG0hAEQRBRqaysxDHHHIOFCxc2Oi1jDJMmTcKDDz7YBCUj9jTdu3fH008/jdmzZ2Pq1KmYPn06CgsLM5J3WVkZHn74YTz22GMYN24cZsyYgX333Tcjee+t1NbW4qWXXkoIzx3+OzS2N1K49dg675IGpNoMvX4yBd0PvarxBY1Esv7IKL9ICOtdDMlTCOz8aiqKvg2fmCw7Oxt/m/U3/ObsX8t2ZaHakXX7rNBLgNBtwarnjUNNkCmgl8DUdI+VdVVYsnMJ9s/dH13bBfucWw9by7fgvXVzUV5fIfs8YLVfw5Nra6m27i9gauJQ3c/AmQOuJhflzDHt4Vy9HBNPy7aZnIjSEnLLiSl1G7rpwbRaur02cX+8xPbvZO3mib95SGwrj9ofSaJtgiAIgiAIgmhaSKxNEARBEARBEARBEARBEARBEARBEARBEARBEARBEATatWuHgQMHYu3atQ3Gq921KjNibeG3ufY9ZTYKPrkexUv/2ahsysrKMPPvMyPFrS1eLcXallT78EHZ+NvlvdC1Y9sQaTnMQb/O/bG9sgDFNSUApKwPzBooJuQQPqYkxUIAjHNASME2E1Ko5KpjJGVsQkmN5TA4qckQKi8tzFUiOhksEZ64DgBcCMTdeji89f2EdeDAgQli7eByJnAcJ610NfEa1MZrwJljSbWl1e/ha/4nklyLcYb/efphuaAE3a6QYkIeNDDDEl0LYw+01oWIV8PiYTcEw7uVOPPsllwbaNBdnEyuLbOU4X++6s+YPXs2vv/u+5Rl3RqP476SUtzcpYu8zu3xxIEi2e9hu5FsmHJwD3aXMHl1WFhYmpTr1MLnNdX4urYmIe6YnHbo69j3LRbyKfpetqDTNqOYcyCiy6+hcybsnC946qm0xdrZhx+O7MMPTyvt7pA1YgSyRoxo9u0G2bLwG2xd9C30007wHGQRwpj1fxgNuTIbuhaThV9WXITUWi75vfnSyy+pMvgHxIdl3qiB6814sYad8ykJi66/l2WmSFaJ+jtLSgiEShIUTAClNaXo2aFn48pF4OstX6lJRTiYgJE8AMySU8snLC3J5loyoaQRDBwOHCOncBhXcm6VHvK5nnFPoqxtDxxcPcfLc+vb+YtQW12bstyO42DkYSONrEKWkxkldYw78pxiWu7N1TMEg+NwMJcpCYYl0zDlUzINI4V2ZFmFLKsn3FB3KjV5jy2lYNwxE/bEmBRamOdRpmTyKrmrBNVykiDrbxLhpRFCQDhCPb/pSWM8Cbewrkrf9WnfYoIiDlumwbR6A+b4eEoPmLoA/LLtoFBbnjf67zKmZORc1pnwBOtG+xEQd6eSapt1wX2CtW+tTKr9xBNPoLi4OGW8nJwc3Hvvvc1QIgIA9ttvP6xfvz7t9PF4HC+88ILJ609/+hMeeughdOjQIUMlbP3MnTs3rXRHHnkkXnrpJZKZEcRezoIFCyLF69ixYxOXhGht/POf/0wZhzGGO+64o+kLQxAEQURiwYIFGDt2LEpLSxudtl27dnj11Vdxcppt9UTrgXOOW265BbfccgteffVV3HjjjVixYkVG8q6vr8drr72G119/HaNGjcIjjzyCY489NiN57218/fXXqKioSAjvMuQ3jcxJYPunk1G+/u3QtTyrI/qPm4P2fUenUcqWgYjXYOsHV6F8zauh67t174Y5L/0HPxl9NKJ0dkrRtvB3reg2W6YmtecczJVt1K6ox4qiZcjr2BsDuuxn2uBbA66I46utX2JRwUJfez6z2p45syaHBFd9A6o9WvUneP0hzLRbG+m2mZCUqT4V7uWphNpavO3vv7Ta3NG87dAEQRAEQRAEQbQcWs9fWARBEARBEARBEARBEARBEARBEARBEARBEARBEARBNCnDhw9PGae2eNXubygg1db0PmYaehw+affzT0J27kAlGpSvEw9ph6evzWszUm2bvA690b1dd7jCRVzE4Yo4XOHCdV3EXReuW4+4iCMu4lIoJ1y5HgICLuLCVXJmGS7MshYt61pUn4WrlmUa4QpPRCekrFEo63adW7+nqmW3OOCAAxLCli1bFklYnYyysrKEsG7duqWVV0l1saxnW6YpAOEKbFwVTQD+y3PPxD799wldJ+zrNuT6tethd+qktRNpoKa+DYVm0EDeSVba4e/MfQdZWVmpywDgHxVlWBuv94kSmfVqTPGCp4YUPPrzayjfZHkGX9zKN5h/Q2mTrTMB0rOJ6SHXJAMw3XddspBP0feNhvKGk3isRMK60vnzUfnDD81arrbCF4/PAOCv52TXR9i6hq7hhsLT5b2aKiyrq4sU94+X/hF5vfN2Y2utg1BpeEKc5OnUUng84Q80qgMGVNZVoM6NdiwISWVdJb7fvkiqI7QAgjO/NMJIIaRcgjMp1eaMw0FMSbYdOFyGx3gMDnfAmQzLYnI5pl4OcxBj8t1hDhzuwOExOCwGh8fwxJQnI5X90KNHITuWLbfHHPOexWLI4lly+04MWTwGh3MTJ8ZjUgOuy8Jjcl8cBxwynt5fDi73hWuZuJKN20INcHAGlZ+sA8eINxzEmIll6k3XocNlHEdti+ntKVG5KZeVr9xOzPusy88dVe/cqleZt8M4Yk7MH8ccIwdcb5N5+63rwFH7ocvtLTvW/jh+UYiJrwUiSrKt6k/rShor1Q7exduCVBsAJk+eHCneJZdcglis9U361Fp55JFHMprfk08+iS5duuCCCy7IaL6tmZ07dzYq/m233Ya1a9fiq6++Iqk2QRCYM2dOyjicc/TsSRPvEB5bt26NNHHG/vvvT+cOQRBEC+Hhhx/Gj3/847Sk2vvvvz82bNhAUu29kF/84hdYvnw5li5diuOPPx6cZ+b3FUIIfPvtt/jZz36G/v3748knn4TrRplyk9B8+OGHCWE5PQ9CrGOfRuWz86t7UfzD06HrcrofgEEXLN9zUm3dtqh/BpFGW2O8ugibX/91Uqn2oEGD8MEnH+Do0aO9vjI1eaK3PTmRpFynJjpkKpzJ3msjdmbeRIgcDI6eXJNxFFRsw7fbF2BXdVGj92NPsLV8C15YPgeLChZ64mzVVi3b4OX+wWq7ticQNe33WqJtpNsMzLSHM/VS7fpGqO2lZ0y3czPVn8BNXRvBt3U8TEu3CgMYIITVLq6yCpxfNpF+9WKk6l5Qoyb5JQiCIAiCIAgiI7S9kSAEQRAEQRAEQRAEQRAEQRAEQRAEQRAEQRAEQRAEQaRFJLH2rt0UayeRauvBRj1/fDPyfnovMq4eZQ7a9zkcWvd8+pEdMONPvZAda7sDmnq074le7fOUSDuOuCtF2i7iRqKtxdt+wbaUa8t1AsJ1Tb1puXbcdT2ZthuX78KFYEqgzUSCXBuQ6+rc2j1YK+lz5JFHJoQVFRVh5cqVaeVXW1uLgoKChPD99tsvrfx21ewyAwVlncvwL+d+BeGmHvLXsXNH3Dz1Jv/gQKEseur4ua465iJEnh3xUvKlDWQhzGjYaHm1VCIP5m0CuXZeXh6mTZsWafMugD8U7pQDRq1tpxJhB6XWdrhep+FIFGDziK9kQu1Uct+wstlxNMYRqT58VF2NRbWJ96ex7dqhlxEE7D1S7UyVNUo+LFCvSR8ThMCWRx/NTMH2IgpXr8KKt94IvV7DCL+2k917gsuph4r7r2OWsM4FcFNxcYpcJLm5uZj+yPRIcfckdq1EnnoiiSDC/o4PbiMhOJlkImyCB5HkvGBy8g4iOl9u+T/E3XopdYCSRmtBMvfkGVoI4cCWLDvgjhQ/20Jp7kjxs5ZoO46SPztapB0D4zEl2paC6Bjk57rqehRsSnzmDOPWR26Fo0TZWhrNeUxJuh048ATfMZaFmJFSq+3CE0NL2TZHTEmnY8wBU+uZ1lxbwnFH14ESijss5gk6pHrEE5Co7UopuawrpqTazKpPBqa2z4z8OsYdOMKxtinLb8TmWgLOPRm4J9T26jvmZHnLzBZwBwTisMTZPCDT1mXl3C8NCQq1uSXStoQhWrKt68mENUKq7fsObgNSbdd1cfjhh6OysjJl3KysLEyf3vK/Q9oSv/jFLzBixIiM5hmPx/H000/joYceymi+bRnGGO6//35UVFTgL3/5CwYOHLini0QQRAvhiy++SBmnX79+GZMoEm2Du+66K1K8P/7xj01cEoIgCCIV9fX1OOWUU3DdddelJS4+77zzsGrVKuTltf1JDonkjBgxAh988AEKCwtx0UUXoV27dhnLOz8/H5dddhm6dOmCq666KlL7DgHcfvvtCWEd+x0bOb1w67H981tRuCC8baVD/+Ow39mfgcc6pl3GxpGsLTFK7woLvEtqi9dh43/HoWpbmCuAAAAgAElEQVTb16Gpjh59ND6c/yGGDh1qhM6+1k/Tf2L/U2F60kMlctZTIHLItlqHSXk0INuwdRtubX0tlu5cgqU7l6CyvmWe62W1ZXhvw7t4bfXLKKkpVuXnCe3YjgrXbfzeJKOqnZ0rxTa3J8v0JrH00jiyHnU8NcEms9rGHSP0BrzWccB/hOB9ZtbxCojSGVT7t24z1+uYl5uJp04G3WYeZTJcGxJtEwRBEARBEETTQ71XBEEQBEEQBEEQBEEQBEEQBEEQBEEQBEEQBEEQBEEAiCjWLl69exsJtWX6ZbpdD5qIfcY+AWRQwJXVqS8EGACBcYe3x4MX9QBvg2OXgrvUvX139O6YJ0XawoUr4lKyLaRs2wuXgm1XyLB4XL4LuPKfcOG6rhFyS/G28OTa6t3Vy/p/V5gwfZxr4q1TrH3ccceFhr/22mtp5bd06VLE4/GE8EMPPTSt/HZW7pQffCeBwNYNWyOlv336bWDqojDHkMG7PnWOQiRKte11jSt2m4VZgzIbpCG5dpLk9pDQYDgAXPHnK3DwIQdHKufWeBz3lpRKZyKDT55oDz1urMg62XK6r2REjZsg/9XjX61Ej5SVJqTjAB7s2i0hl7Yu1Y5C+ND08Dhhy6nly+Gy7aI330TlihVRikgo5k+7HyIe9w0CB2AG+Se8fALVhq9lOxxJ4gXDk6HXPVBagtKIYpcnnnxir5W6+Y9T6AO271NQmCs/q5Dg9xXz7pMMDBV15aiJ12So5G2bkpoSfF/wrZInM4BxMAYpRQ7IkB2u5dBaPiFF046SKTuOFE7EuAMHUjChpc6cyfAsHjMi6hh34DhKgM1icJgUW//1sr9GKnv7Tu3Rq3cvbzsqn5jalpZLx5gl2tYSb7W/sawsJalW5VVybYc5YEpqrYUY8iXTM5VeC66Z3l+t51B153BP2AEV34GsWwdaWu7JOxxHiazVWi3eZpybPL0cmU/ubeTaQRG2Fmbby8x7cSXr5twBA7OE3bZEXclEdDl0TloKooXaalmWDkau7QlauO+ZkzPvzrs3SrW3bt2KQYMGYeHChZHi//73v0d2dnYTl4oI8uWXX6Jbt26pIzaSJ554IuN5tnRKS0vx7bff4p133sHkyZMxaNCgSOlef/113HDDDejQoUMTl5AgiNaE67rIz89PGe/oo49uhtIQrYkXX3wxZRzOOa655ppmKA1BEASRjHXr1qF///549913G502FovhmWeewbPPPrvXtsUSiXTt2hVPPfUUKioqcP/996NXr14Zy7uiogKPPfYYunTpgvHjx2PDhg0Zy7utkWwC8A79o4m13ZoS5L91DnZ997fQ9TndD8C+p6d+3msWdDtjsglFk1C15f+w6eXTUFe6PnT9hHMm4K25b6Jnzx7qtxHy5xGmHzQgY7b7VJjVXstMuJ5wU0+AaLX9Aqpd2lETJXIUVRfi6y1fYnnhD6hqIYLtirpyfLb5U8xZ9jzWFK827ffcak3XE0Uy1b5tt/Pr9nAvHTNt8cxqV2cJecmJND35NleTlcp2dsa4Og+8ySdNvwuY7NdSy17/l3wHGCCECQdUP1jgvLJ/u+GfkD5FpaXssyMIgiAIgiAIoqmhViuCIAiCIAiCIAiCIAiCIAiCIAiCIAiCIAiCIAiCIAAAw4YNSxmntnhVepkLqepNDAcsu5cR9nYe+mv0O+1fAHPS216AvGOnAhA4ZkQOHrq4Z5uUaiejR/ue6OLkIi7qUe/GERdx1Lv1iLv1SpTtCbaFcOHaMm0hBdreemHepXRb+KTaAGSoED65tl6CEKipb51ixv333x8jR45MCJ89e3ZS0XRDzJs3LzR87Nixjc4LALZXFkAIV15r1vVWUx1NZH7cuOOSr2SJH4P7vBddUo0isly7IcF20lWJK7U08Z257yArKytSGf9RUYa19fWJ2wuR6zYkrpbDWKMJsdPFzjvVtkJFv8wKZ97bvOoqLKmrS8jj5Pbt0Z1z2Lm1Bam2XZ7dleEnPXVZ+LqodaHTBuOLeBybpk6NmAtRsHQJfnjl5aRCbATCrKHmgfDUgu3ge/D467yTnTMCQKHr4pmK8pT7BQAjRozAr3/z61BhdGuhwRInnPy7Gc+OoEQQ/nyYJ35I+F5iKKwqTJUxAeCTjR8irsTwWhghxcnwhNDQ8mwlf1YiZy1uZkyKsj1xsxJFcwfcUcJrLuXMDncQU5LrGHMQgxRfx7iDmONg2cJl+ObTBZHKfv1frzeyb5O/enEoWTeXZY3pcC36VmXgYFKezaQw3IGSazMlEYeWT1tiDCXF1ucfhwPuKCGJElVrqTZTEm3GuSeW5nZ9OkZiouXXTG+D6/hKVq1kHZzr+o9JmbVVRge2MFvGNbJuk9bbhhZhe6Jtx4i0PamIKiuYJyHRgmzYQm2YMLOv+rxS6Zldb8zoW/ZKqfacOXMwYMAArF+/PlL8WCyGxx57rGkLRYTSqVMnLF26FAcccEBG8123bh1qa1vnJF7pMHv2bOTm5uKwww7DaaedhmnTpmHt2rWR0u7cubOJS0cQRGvk22+/DZ0AMMjZZ5/dDKUhWgvff/89CgtT/6146KGH0oQmBEEQe5B///vfGDp0KAoKChqdtlevXli+fDl+//vfN0HJiLYA5xw33HADtm/fjjfffBMjRozIWN7xeBxvvvkm9ttvP4waNQoffvhhxvJuK8yYMSMhjGd1RPt9RqdMW1e6ARv+exIqNn0Quj7WcR/s95sPsWfUZMnaFaP0anq9VaWrXsLmNyYgXlMcGvOmW27C7Gdmo127diZ7PZEhM+2tXr6mX8xIs9UEh5xb7bR6ok3VVsu9dl0GPWGjbO82kzkyhm2V2/DQ0w/hgosv2GPnekHFNnyw8T38e9nz+KFwCQREiEybWe3uerJLLcxWrd5Wu7yWZOvJN73JKVU49/pAZHu61f5t+kxsDbfXxs7NMfHa++32b8a8lvCgIJ2B+X6rptvidRu63V+q0e3mnlg9SWd4gNbYf0kQBEEQBEEQrRESaxMEQRAEQRAEQRAEQRAEQRAEQRAEQRAEQRAEQRAEASFEJLF2vLoI8epGivWECB/7FrBmBkW9HX90IvY983UwJ6dx2wvQZehv0KH/MThw3yzMuLQXnL3w15P9u+2LV2a+hmWLf0DcjRt5thRsx32C7bhw4Yq4EmQr2bZwISDXQQgl1BbeOiXXFlqurZf1/0JruIG6eK2RcLc2zj333ISwZcuW4bXXXmtUPvF4HLNmzUoIP/DAA9MacFzv1mNn1Q4AgKUxB4RA+w7tG52fj6Ap1UIEzZuBOOkIx9sikaWCGZJrA0DvvN6YNm1apM26AP5QuNO/KUs6HXFMqFUmv/xav4Ii3qivZHk0tH3A80EaoTaDTxKp17kAppeWJeTjAHggt6tva21Bqt1UsKQLEdM0In7Ru++i5PPPG5l67+S9O26FcN2Ec7chuTasz0GxdpiE2/8pMc+wbQXRYX/eVYTUKjd5X33hvy9EiBhcbINXZKjB3hI/WDfFhGORICVXN0lLGqG1AzXxapTVJt4rCY8NJeuxqmglGPfED1oC4VhSCYc7Su7MPQEEk990nDvw/eMxKdPWQm0jpHYQc2JKAi3l2kZm7UhJNGcO/jv7lUhld2IOxv3qNCnQhiXqVtJpzh0l+oh5smiuX0rGbQTSUnQthRnME2JASjK0vNqTQjtgjqoLT72hxBoOpIhcpWAqTyMcVymU/FuLzDnXgm2Vj8PB4Ki6s8vkeGIQIzn3xCZG7A35clQ9J7zUem7XDbjZnife9ranjz9nzBxT+5xgVrnAmKlLXUdSJO7JQYKykL1Fqu26Ls455xycc845qAuZJCUZp512Gjp06NCEJSMaYp999sEPP/yATz/9FGPHjkW3bt12O08hBF54IcKzQRtgyZIlmDhxYtrphwwZksHSEATRVli3bl2keGeccUYTl4RoTUyZMiVSvEmTJjVxSQiCIIgwXNfF+eefj9/97neo15OrNoITTjgBW7ZswaBBg5qgdERbZNy4cVi6dClWrlyJk046CZxn7kcZ3333HcaOHYu+ffviscceg+u2zt8aZJLS0lLMnj07ITx32O/Aszo2mLa2eBU2vjIOtcWrQ9c7OV0xcMJnAN+Dk6Mk6fsAhFmXvA1SoOibadj2/uUQbuJEbLFYDDNnzcSUu6fI85R5bauAbAP1fuLk9bX4+03gTXaoJ1RU7bnMtFtrubaeBNKKA6+tuqSoDHdf/hfcfskdePofT2Ps2LEYPHgwpkyZgsWLF+9WNaaipKYYi7Z/ixdXvIDXV7+KtbvWqL3WE1Z6AmzHtGHrNu5gm7vqT1DxHFhxeUCqHcjDxLXb0vXkmOrFuC3ZBmDq1OqvZJ5I2z5eCPnfnD/C/1m/NSTVtuNC/wZBhLSf089lCIIgCIIgCKLZ2AuHhhAEQRAEQRAEQRAEQRAEQRAEQRAEQRAEQRAEQRAEEUavXr0iCY1qd61qXMZpSLV1pPa9j8Cg85ehQ/+fAazxP3vsNOgM9D7+IfTqzPHkFb3QPqcNChUjctONN+GJu5/ExF9fiqLCIsRdF66Sate79XBdF/Vaqq2E2XGhFNzChSuEkWt7sm35L0yuLeMJI18Wrqd8rq6v2pNVkTYXXXQR2rVrlxB+7bXXorS0NHI+jz/+OFatSryOrrjiirQkdNsqtvpl5cwTbA8ZNThSHvnr89Un71q0L8tkkmySZ0fDG7yZgoCr3MsASS3ERpgY4Mo/X4mDDzk4Uvm2xuO4t6Q0cVMBwXaKojRIumLtdPAJtQHfd45fDAy8XVWFlfWJIsaft++ALtzx5Rn2OVU5WhMNlzeiSFN/iHhrSJarpwgNWScE1t52G0Q8ioJ572X5G69h/aefmGW7Njnzy7D1izO/xB6+z8xcV0Gi3N4aEmoDwNe1NVhQW5M6IwATzp6AIYNTSCFb8NdT8nkUGh5wb75HGqpw25Ft5SsCEYJZMCvQJ+plnkCgqGon4oKuuzDq3Tq8v26eEShr8TFXU0MwJU92uFznGLm0LZCwRRQc3HFMmMMscYWSc3MoiTaXwucsJwsxI76WcX9Y8EOk8v/yd2cilhVDjMcQ43p7DrjKz1HybCPSduRyLCjC0PuvZdFwVJ0wlZ8Dh0uRiMMcKREB4MBRcmwpkGYAuK4rLZ1WIm2mtdxcC0scqdRWz1qybpgl3mDggqt8mVfnjMPhStrNPIm1ftfxGPPEISa/wMvRx5bptKpsWgxiibSZSack4wHJutGLMy10ARxbqK3lIAymPuynQSPVtkPbqFR706ZNGDBgAObMmdPotBdffHETlIhoLGPGjMH777+PoqIilJSU4PHHH8eJJ56Y9jn0zDPPwHVdPPnkkzjyyCPxk5/8BGPHjsUZZ5yB8847D3/961+xYcOGDO9F81JeXo4xY8YgnuZzcCwWw+jRozNcKoIg2gJdunSJFC+TckSi9fPuu++mjJOTk4Ozzz67GUpDEARB2OzcuRPDhg3DM8880+i0nHPcf//9eO+99xCLxZqgdERbZ8iQIXj33XdRUlKCSy+9FO3b7+Yk0BZbt27FVVddhc6dO+Pyyy9HeXl5xvJubTzzzDOh+9/1oIYn46rZuRgbX/k56iu2hq7P7joY+/9hMXi7rhkpZ9okax8KCJCDCLcWBR9ejZ3fPBC6Pje3C9546w2cf8H5XnunJer2umH8ra1hra/BUH+/mp58U7dde+3Ajpl00cGXH32FP5x4Pj584yNfOdesWYO7774bBx98MAYOHIhLL70U//rXv7B27drkdRaBirpyrC9Zi//b8hleXPkCXlr5/7Bw29corSmWbdXcEmqbCSB1q7XVD6BF2VYbuJm8EsyKo/oP4Am3Tfu8Tq8mHeXgXnu9al/32tu99nHodnt4beA6DXTbOrzWcD0Bt9ce7h1fMH+7uO4fC21Ht951uzus88Vu07Tb8gmCIAiCIAiCaB6oB4sgCIIgCIIgCIIgCIIgCIIgCIIgCIIgCIIgCIIgCABysM/w4cNTxqstboxYO2REWySptgfP7oj+41/A4AtXIHf4uWCxCIMvmYOuB12CfU6cAYcJPHppT/Tu6qRO14aJxWKY88IcbFm7BScddDLuv+V+1MfrpWBbxBEXcSnVduNSqC1cuBAyDJ5wW8CTaruuazzAfrm2PKZSxg2l04aRa1fWVe6patgt8vLycPnllyeEr1u3DmeddRYqK1Pv19y5czF58uSE8P322w8XXnhhWuXaXLYp6bqhh6YQjyruvfG+tLYNyONNgu1oRB48mdy6mjzvkJVz585FVlZWpE3+o6IMa+vrA4N+rQURLthuCcNBg2XxCbXtQa2BNHEAj5QlSvFjYLg/t6svbtjnVGUiJFHqwhOC2vGDKmBvfdXy5ch/8m+ZK2Qbo6asDO/eepOvToPXK4Mn0Q7DLwtILsZmkBMx+OWrCP1spwmuv27XruQ7ZNG+fXvM+sespAVvqYPUowppQ9OG7ZPweyXCJ1kQPiGEryzCzoMZcYB979T3Uv2KCxc7KgvS3o+2zCcbP0ZpbYkRKkgBhRQ8OFxLJDxpBAMD454sW4uZuYkrpREOPAmzo8XPPAZHyzfgeJILLb5mXMqxuYOiwqKUZXdiDm6aepMsh6Pl1zH1rl5qW1q6bQswvGUHTMmljQiba0m0Y8kwHCOs9uQcSpKhZNpS2Mhk3ek7FZexHHAw7tULmKUpYUqlYQTWSkitpdrME3nIY+X4y6bT2YIQ2PJtFvrylN3Mk4aAm0kMuFUWT56utmfutIlCbS1X8WTankA8UeFiyV6U2LwtS7WfffZZDBo0CJs3b04rfX5+fupIRLPSpUsXXH755Zg3bx5c18XkyZPRpUuXRglc582bh+zsbFx22WX45ptv8OWXX+LDDz/E66+/jueffx6333479ttvP3Tq1Cn0b/LWwOjRo1FSUpJ2+qFDh2awNARBtCUOO+ywSPFa+wQFROZ46623IrWFH3vssSRkJwiCaGbef/99/OhHP8Lq1asbnbZz58744osvcMMNNzRByYi9jU6dOuHJJ59EeXk5Hn74YfTu3TtjeVdWVuJvf/sbunbtilNPPRVr1qzJWN6tha1bk4uxk1FdsAAbXzsD8aqdoes7DRyPgb/9AjzWMSNl3H2StTVa/YdWe2S8pgT5b0xAyYr/hKYaMGAAPpn/CY4fe7y1Bd0RwhImLPXytqXZWuQcaN817bZqsk0wq+070HbMOOqq6zHttum49rzrsGtnw/1j69evx8yZM3Huuedi0KBB6Nq1K4455hj8+91/YcmOxVi1ayXWl6zDprKN2Fy2CZtKN2Jd8VqsKFqG77Z/i8/y5+OdtW9hzrLn8eLyF/Dxpo+wonA5ymvKPDG2nvhSTz4Jb9JPbk26aQux/aJtS5ptJsv0RN3eBJPBfgVP4G0m2dTt+Jxbsm3m5WeOm6pV5rV9c9jt3nZPp/du+shsiTbzYob+TEMk+RyyvDv9gQRBEARBEARBpA/1RBAEQRAEQRAEQRAEQRAEQRAEQRAEQRAEQRAEQRAEYYgm1o46EHd3pNoi8A7w7M7ofdx0DLlkDfLGTEWsUz8w7gljGY/ByclFl+G/w+CLfkCv0XcAELjmjK44fHBOxDK3bfLy8vDc88+BgWHOP17Az4Ydj1dfeFVKtIWLuC3VFlqmLQXacUh5sgwXRpot5drSzuiqOAIAhAvAeBuNXBsCqGilYm0AuP3229GnT5+E8Pfeew8//elP8e2334amq6ysxF/+8heMHz8etbW1Cesff/xxtGvXLq0ybSgJSG2sy4rHONp1SJ3vmh/0gGNbuIcEIafvihX+j8L1X88tVW66p2mUXDvsFtkIuXZeXh6mT58eaXMugBO3F+CcnTsxtbQUn9fUoN7eXEBQHVWy3VQC7mQy7WRC7aCYGQBeq6rCmvr6hLx/2aE92ivpz94g1U7D4x5pfao0DaVngf/t46YP76Zp01CZhhxkb2De7begXEkVzABzaJl2cDh5UKCduB6h8a3wJNeaTeLx9kKerCjFDjcead/uf/B+ZGdnyxy0GLYVf980WPLgykZerMF6YUwfZWXUDogiwLR8mPm+g7SsF2CoqKtEaW36Qs+2yLqSdfh++yIj07D/OZwBQkmjIa8vI1XWSg0llWBcyquliFsLJWJKIOGAOVJ4HQOHw/zia84dOIwhxh3EeAyOE1Oy7dTDxn593lmIxbJkPuBwHOZJMJS0wmExE+bAgVJiWPGYlF3DKLKVpNoBd6QYA2rftRxaS6O1uINpWThzVFxdP0x9x2vBhV+GwSAXWaBeHSMw1xIUJeXWxwGOKgOM2MMvvubqGDreehb+CkpBvPiOyY/pOjKSD0+uol9+obYsj4ap65EbOYstcOGekJtZwhfmfZO2Fam267r41a9+hT/84Q+oq6tLO5+1a9dmsFREU/DAAw+gpKQE8XgcDz74YOR08Xjq54mKigpMmzYNBx98MIqLi3enmM3K9u3bsXjx4t3K45lnnslQaQiCaGv07Nkz0nf5ggULmqE0RGvgvvuiTdJ4xx13NHFJCIIgCJubb74ZJ510Eqqqqhqd9pBDDsGWLVtw5JFHNkHJiL0ZzjmuueYabNu2DXPnzsXIkSMzlnc8HsfcuXMxePBgjBw5Eu+++27G8m7pdOvWLTS8esd3oeF1pRuw6Y2z4NaEt+93PfAC9Dv1GbQ4FVloX7n6EYPVh1FXugGbXj4VlVs+C83myCOPxPzP5+OAEQd42QTbPU0fCYx02dd7JhtvfX0muq1bT4zotdeqtnIzYaJsT2fgWPXDapx76nmY89SctKrEZS5Omngi2u+Xg5W7VuD77Yvwzbav8EX+5/gsfz4+2/Ipvtj6ORYWLMDSnUuwvngtCqt2oM6ts0TXTmKbtpFh+9epaTQD7d+qHZ17cXQeugdB9znIMG4mCfVJtfXko7q9XcVj9uSVOtxMoOmoCTJV3wHTffrymHhpgtNT6j7NkP4x76dMiW3pIqQ/0m5Lb8V9lARBEARBEATRlmhhf80SBEEQBEEQBEEQBEEQBEEQBEEQBEEQBEEQBEEQBLEnGTZsWMo4tbtWRcgps1JtL6EAwNF15AXY/7xvMOSPGzD4krUYfMkaDJm4AYMuWIo+P3sALNYegMCPh+Tgj6d2iVDevYdjf3YsJk+eDACoLK/EXVffjTN+ciZ+WLzMkmlLybbrupBKbRcQWpztqpf6DAEI4XsXwoU8XjIdhByCpgXcdfE61MRrdms/5s+fb8RxYa8333wzIc2cOXMaTFMfItgN0rVrVzz77LOhosJFixbhsMMOw9FHH43Jkydj2rRpuPvuu3HOOeegX79+uOOOO0K3ccMNN2DcuHFp1UNJTQmKqgvN1WG/tOm0V/+eKfMpLirGR29/lDxCsss1MOA0+XVtpQgZcCgXGznosBWPUfRJD1MRJthuIKmlmQQAXH7F5Thk1CGRy/ZlbQ1mlpfhvMKdGLolHwdt3YKTtxfg6l1FeK6iHFvq6z17rvCkuuaFRPHu7hAuAE7clk+mnUTya3+OC4FHykoTtpfFGP7atbuJZ5cjanlbA01RThZYSHaKp1Ovdnydxq2pwco/XwkR4d69N7Hynbfx/b+fB+ANGEl2LSAQxqBF3P74PCFOUCeAhHf/cfbHs6lyXTxeVh5p3wYMGIBL/3SpXEj9deOj0d8xe4i0yplMLKEH+9sPCQnRLO0u0xOhMCPotY+8zmpH5Y7dfo5rK5TXlmHemrfBlBibCV13UvTAlEQDlniZMSXR9omgmRJNcHAuJdaO44k2fOIKn/hCKyqYCWNKehFzYkZC3xC53boqWbcUWDBmCTG0FMOIMdQ2eUyugxJaQKY1+2PE4FqOLeXVEPI80vJrAGBcnoOceXcOI59m3rnoSbLtZx2lyOZcnZ+yfh11LLR8Q0o2bAG2Y+rdk1Rr6Yn3twG3pNomXcjLCNNNPJ2Pty+mLLrGtAxbX1uWWJwHxNm2jNwTgNj3YWZEL/bzpT+mCmvFUu01a9agX79+ePnll3c7r40bN2agRERzcf3116Nv374Zz3fx4sXo06cPSksT/yZoiTzxxBO7lf7iiy/G4YcfnqHSEATRFoky4d+SJUuaoSRES8d1XXzxxRcp4+Xm5mLMmDHNUCKCIAiiuroaRx11FKZOnRqpny7I1VdfjUWLFqFTp05NUDqC8Dj55JOxePFirF69Gqeddhocx8lY3kuXLsUpp5yCPn364OGHH4bruhnLuyVy3HHHhbbJFXwyyUyAbrPjizvh1oa1gTD0PuZB9D422kTNzU7SzkbV8SGAqoIF2PjyqagtDp+M95e//CXmfTAPvfv0hhD+LH396vZko4GJRxPbpb32V19brl7HdMuznsSRQwiB52Y+h3NO+i3WLF+DdDh23Bj87Z0ZOGz0KCWlttquuW7Ld1R7ve5zsNuzLVk2d1S/QNjLsfLVk1E6ZlnHMdviHDEeU9tUE4KqvoSYLguTk4ty7shyaQm37u+AY/oddJ0x3a+ieidlX4h3LEw/hJkIE75jwDiDvx/Mak83/RAw6cJPtUBbur0ukKa19EUSBEEQBEEQRFuEp9Em1iwUF1ZhV2HjZ8FrLlpq2aje0oPqLT1aer0BVHfp0lLLRvWWHlRv6UH1lh5Ub+lB9ZYeLb3eAKo7giAIgiAIgiAIgiAIgiAIgiAIonUyfPjwlHFqi1OJtZtCqh0M8+yAPJYD7rQzy1oC3T6bYer5PZKOtdubmXLnFBw48kCznL8+H+ed9HtcNuEK7NpVLAXbcOEKAdd1EReuDHNds04ItV6tEwLy3fXk2vqICFdIETegpNsC5bXRJJotkRNPPBGzZs1KKpD74osvMG3aNEyePBlTpkzBnDlzUFxcHBp34sSJuO+++9Iuy5ri1eYct+XGNseMPyZSXo/eMwOJ156ILHWWgw+jybUbJHipt+fJhnoAACAASURBVGEaJSEMOw4NJLcHbr7zzjvIyspqVNk0FUJgTX093qiqwpSSEhyzvQBDt+Tjx9u2YkLhDvy1tAQfVFehWpXRp2ENnJMsnRcLvPRuB0XaIdsIVpP9+aWqKmwMETKf3aEjcqx4CHxuiLbwddPwPkSUa+oPEa/fZLl6Q9GTpWGo+O47rLvnnmgb2gso3bIFb17zZ0AI61rwhvZz/cFatus5eN7bAu1kx4lb+QVhSL1uUkkR6iJOyjDnxTmJKyxhtBnUHpDEpv1dkuHvILsWI2ftkzdY3xshA/iD2zAZGMG2/4gkVJHwnwtGNWDdfwEGIQS2lOfDFfGoe9EmiYs43lj9Gqri1eZa4lxKI7To2hY7QAu1wYw82RNYS5GE0mzAUdIIzoAY1xJmLZ9wlEyCmbRcCbEdcMS4kl6Ao1371HLEFUtXeOXmDDFbnGHyVgIOMCX7ZnDgQEu1tYCCs5gSbnhSCq2SlpJpqP1XGgxdRzxMPsKV38JOLwUZjiXT0CIMWTpLdMKtcsEx+XIl1zACdCMe0dvVkm1HxbVCWbKXp+mWsmz58om04QnXYUm3OdNl13dciU/wzXS+trrF21dTT21Yqj1r1iwMHz4c27Zty0h++fn5GcmHaD7+93//t0nyrampQW5ubpPknUm2bt2Ku+66K+30d9xxB2bNmpXBEhEE0Rbp0iX15JQrV65shpIQLZ2ZM2dGmqDy9NNPb4bSEARBEIsWLUKfPn3w1VdfNTptTk4O3njjDTzyyCNNUDKCSM6gQYPw1ltvobS0FFdccQU6dOiQsbwLCgpw3XXXoVOnTpg4cWKrmVCrsRxxxBH44x//mBBevX0hipc96wsrXvIUyta8GpILwz4nPI6uIy9uolJmiuTtj2VrXsOmV89AvGpn6PpJkybhPy/8Bx07dJQ5MZZcrq07pq31ut1VmCV/GjPJou5N0+32UJNxqn+F23di4m/+iPtunYq6urpG10CPvO648+934JYZt6B7rx6qr0CLrGOWDFtLrbmeElO2pyvZtRZee5NEBl5cC7n9Im7OHNMuH5R2O5a02/Gl4VY/iOPlDX9+9gSXul9C9hvovhH52bHa3/XEpl7/gN2H5uvhso+waQ+3j7mOIRBoHw/2wwV+85ZKsk0QBEEQBEEQRPPCd/uH603E2hWFWL+8cE8XIykttWxUb+lB9ZYeLb3eAKq7dGmpZaN6Sw+qt/SgeksPqrf0oHpLj5ZebwDVHUEQBEEQBEEQBEEQBEEQBEEQBNE6GX5ABLF26XqIeE2StWG/S/QbFzMp1fakv/ay/HzV+Fz07xlLsq22SdRfhWZlZeHvM/8Ozrkv/KtPv8LPDz8dJSUlSqAdhyuEkmi7ELBk2lCSbbUshAsXwvxzhTxOrimZlGvLUYgC5TWtexDrhRdeiJdeegmdO3dOK73jOJg6dSr+/vfE49AYVhat8AdIb7mP8ReNQywr9bWwcc1GrF251stAwD+qVBMUlobQUn+j3BLZLbk20OCx0AM48/LyMH369MYVrAHiAApdFwtqazG7ohwTi4pw4JZ8jNy2BSfsKMCfdhXhqYpyrK2vN7fsBGF2xJe55duyXNsALBKDkGRZUycEHi1LvAdlM4YpuV2TpmuItjpUNlP7FSWfoNBXflsIa334e/7Mv2PHG29kqKStl3htLV666HxUFcnfBdn1ZA/050hyrTHvGHAkXkNAUDTgzzd4XMI+20PZAWBFXR0+qk72TOnnlFNPwahDRzUcKdUjZAulwesjuDI4UN+q+CiD9j2xrs7K0gpY8m0jJ4YnFbD163XxWuSXbfZdo3sb89bNRUHFNlVXATEzc5QwWQkgwOEwZquojVxDirjVZ+bAYUoFzaSQQgqipXjb0UJteFIKBu4XVQglv2YcHTqmFtIs+L9vwOAAQssouBFRS3m34wmo9T/GwTlTQg5LfGHE1zEl3JYSac610NoxcmnOORgTUjouPOG1J9JmnrTbCDKUpFzfq4w4W0nJldTcvh9x5pjjYupL5aMF30zdBJmSdDicm/Pe3meW5J9Jq+XesMXYSqTNVZm5LdP27sr62tR1qIXawTunFHJLKYu2fthSbb8yJCABMTVnSUF893UW+rkhmlqqXV9fj/Hjx2PixImR5I1R2bkzXLRDtFzGjRuH3r17N1n+27dvb7K8M8Gtt97a6DSccwwdOhQvv/zybkm5CYLYe+jVq1fKOBs2bGiGkhAtncceeyxSvDvvvLNpC0IQBEHgsccew+GHH46SkpJGpx0wYAA2bNiAn//8501QMoKIRocOHTBjxgyUlZVhxowZ6Nu3b8byrqqqwqxZs9CtWzeceOKJbXKSmHvvvRc9e/ZMCN/5xV2IV+2EcGux86t7UPDp5ND0vUbfhS5Dz2nqYmaGhK4IgaJFM7Bl3kWhv11yHAePP/E47n/wfvNbDN8Epg11bei2fvMzJ0vMrMO5J3XWeXLVTsvMu2zHXbZ4GcYfezrmfzg/rV0f/9uf45/v/wNjThkTIrd2vDZ7PSml7l/gnmTbSKzBfRJuzmP+l9XXEFP5O0qC7XAHMW4JtOH4tutJtR3TvyH7NWL+8qqJQR098Si8fdI1bSYw9XoMAN1uro4BM2328rhwXee+3ix9fOD1gYXIspNJtRMnvfXSNceEkwRBEARBEARBRCf9X+ETBEEQBEEQBEEQBEEQBEEQBEEQBEEQBEEQBEEQBNG2YMDAgQORlZXVcDzhorZkXdiKJPGFGWDUeKl22LIdxmCn1XK/IX2zcMGJXZJsiwCAn/zkJzj//PMTwqurqnHxLybCdeNwXReuiCMu1Lvrl2sDAoK5nkjbFRBwzXGOqziulmqr4yMA1MZrUVlX2Wz72xT88pe/xJIlSzBhwoRGDZw77rjj8PXXX+PGG2/crQF32ysLUFRdCCPOs+R4ZlkwOI6Do089OlKe99001XwWTEltrQGDWugXlO355Kkqftj1HtxdGm4oabRcO1i1DSTXA1AvuPCCNErWOKqEwPr6esyrrsK9pSU4aXsBhmzNxxEFW/Grwh2YUlqCd6urUCnchjMKs/4GLL8mKCwsJCubOZWVyI/HEzZ7XodOyA6kjUJrPY/tcqerxk2172Gntl/IHI4w6/2iUDudSSsEll9zDcqXLolS5DbLW9dfi60LvwHgibG1YFZ/1jB4g0m0HCDsUmPwS7a5yico50bIZ29bzPe0ZnPVrqJI515WVhaeff7ZBge1tyWiCm19BIXbgCV/YN4js3ksZwlCAPtckLZeWwyhZcc6HkdFXQW2lOens4utns83z8eqwuVSAKHE0Qxags3AGWCE11xLmaVUWi9zOEo+oSTPSpytpdNasMzhKNEzM3k6XAstpATaFlIw7sksuvfsnnJfyssq5HVtl5UxI7fQggvHkj3r/ZFldjwZtNBSC66kFjD75EnHpWRahjowwgshhdF+LbSWU8PkocUlRoKthNyccTMpjF1OAGZ/9HnvqTg8mQi3900dDyPa0DJvs1+6bEo4rsP0MVNpGZiXr5Fz+++i0sGin7EThdrMFyegBPGF2ffetiHVXrlyJfr164c333wz43nv2rUr43kSTc/mzZubLO+ZM2c2Wd6Z4L///W/kuCeeeCJWrFiBuro6rFixAmeeeWYTlowgiLZEv379UsbZtm1bM5SEaMmUl5dj2bJlKePts88+GDRoUDOUiCAIYu/EdV2MHz8eV111FVw3RX9LCBMmTMDatWubdAIjgmgMnHNcccUVyM/PxwcffIBDDjkkY21Pruvi/fffx7BhwzBixIgmaWvaU3Tv3h0PPvhgQni8phib35yADS+egMIFD4WmbZd3GLofcmVTFzFzWOeDcOtQ8PEk7PjirtConTp1wmuvv4ZL/3SpSqp/rOTFCc4vbrezmnZm1RYN89sI73/d4mpkznqiRaudmAFYuXQ5fnfGudi5vfET/fUd0BePznkENz5wA7rk5hoZti3M1pN3egJsW6btGMm2ll3HuGP1LyghNtSLcb8Q2+prMP0FgTJo4bYOj6l1MVNGrywxpsTdqgy6TLqfgal+Cj3BKDPb1hNmwmvLB1f9MLqd3jsujEFOdKn7B6wjJ7u+VEzd9J+sPT0oYrfPl8D9Ka1+PYIgCIIgCIIgMkpsTxeAIAiCIAiCIAiCIAiCIAiCIAiCIAiCIAiCIAiCIIgWgBrnk5WVhcGDB6eUI9QWr0JO9+FWSDKpdpSNNyTVZg2sV2EMgFBSbSXyvfk3XeHwkOh7EQzMiMZDVgIA7rnvHrz44osoKyvzrV63Yh3uv/VB3HDvZEDInOQwNYG44OAccAUHmAsmAFfIAYJCDWKDcAHGIAQgmJDrlGBdiDggZNmKq3ehQ1aHtPbvoIMOwqeffppW2mQ4jtPoND/60Y8wZ84c3HPPPXj++ecxb948fPfddygvLzdxsrOzMWLECJxwwgk455xzcMQRR2SkvEt2fA9ACqwF9yTDZiAfZ2b5gMOH49PXU9fXgi8WwnUFTFWoYwjGlSTfGzhothMysNmMTxXCGljIgmMOG4UZtNhGaUhIHkqwMpkVHmDr1q0YOXLk7hQvbVwAu1wXu2pr8V1tLZ6rkOE5jCGPOxiaFcNh2dk4vl07DItlhYrDU42dD1udLEmNEJhRXpYQnsMYbs3NTZl+byCZBLkxaxmknD/d7fnyCcSxw/S3nVtRge/P+z0Oe/NNtOvbN9qG2xDzH34Ii//zLwC28JoFlqEGmSe+gERhtqWwlYPV9S3fbNUbJh68FTEkXkPBOHMqKrApXh9p/2657RZ07tK5wTi+7wgWsq6FYD+fRf5OtL539feqMN/JIZNYJDwDCiMhF4BJY+KZrHQdyjW+Y81kjkzlI985SqpLwMGxT6e957pbsO1rfLPtayV1kOYFbiQM3CiktdSBc6WQ1ussSbU8b5kSXEiBBNdibaHEEkpCzSwJhbzGtIRZLeuyCE/aceRPj8R333yXcp9uu+Z23PfovfK4cm7OCTAmZdmcAy6UMFqt0zd5vf9QaQFTHo4YdGae1FndPdR57Ji06o7DZB0JV2jPhTwb7ecclZYzDiGkdFq4Aoyrvz9g3QOZsC42Ox/9twnzldn/XSO8BZuG7inCSsDspN7++ycF8G/ft2xiMFNnXr76/EncTluQaj/++OO4+uqrEQ+ZCCUT2H+rEa2HWCyGxYsX4+CDD47+N1NEnnvuOdx2220ZzTNTfPjhhygpKYkU95VXXsEvfvGLJi4RQRBtlfbt26eMQ5NTEFOnTo30PXzuuec2Q2kIgiD2TjZt2oSjjjoKW7dubXRax3Ewc+ZMXHTRRU1QMoLIDMcffzwWLVqEDRs24Morr8Tbb7+dsTaiZcuWYfz48ejVqxcmTZqEyZMny7bPVswf/vAHzJo1C5999pkvvHrHouSJGMc+J/1vE5esKWBwa0uw5d2LULHpo9AY/fr1w+tvvI6DDznYn1L3r6h+Ea+/xetm0W2jQrUpC+j2VG8iciGsplUmIMxvaXS+8rcyHAKrVq7B2af/FsW7ihu9p6eddSpueuBGZOVkQ8A1rb5MtdnrydGFYHDlj3LgMgEwAVftp94X8092EKn98HZE+NqKvfqyQ3V/oQ7Xk2QakbjqCzETb+p/nMGBN0Fl8CWn3wxItbkWaRuVtje5J/Pyh+mNgTX5JbdKbPeXMq9d3XzWvWGJJLSnh6xLtkwQBEEQBEEQxJ6BxNoEQRAEQRAEQRAEQRAEQRAEQRAEQRAEQRAEQRAEQfgYNmxYJLF2SgJyw8aJj4IazWCmUCPctJjQ+zz6gByMGZFaBNL2SV3feXl5uG7SdbjrzrsS1r3x7zcw+Z5JiMOT5emhZa4AOKRQG2BwmFHeqePsHXxXCDChBhMKVw1ClEesrKYU9R3zEONZjd673NxcjBkzptHpmorBgwdjypQpmDJlCoQQKC0tRUVFBXJyctCtW7eMD8qtqq/CquKVAOwBndwbEKkGBgpX4Nozrkf+mvxI+QpXYOmipRh1xChrICSMwFOGAbb0Lzl6gKlocP+94aYwl72RAAbewzba1gYrGmFqFOxotp/RCt+wYQMOOuigFicQrBECm+L12BSvx/vV1XiwtBQcQGfOsa8Tw4FZWRidk4Pjc3LQiXmizoaIcib8q7IS20IG4F/csZP5cX1jzqi2dfaFE/ZtHJmAkzR8cLK3DRayNTvEi+fPlzGgdttWfHfO2TjslVeR1b17uiVudSx8ejY+mXoPAKhh5J5WVdcPN/duL475zKCGptvpE+vYRq83gtyQuCwY14Qx1AK4vyyaIDKvdx5uvvXm1BGTzL/SWmjwOgsehJDJB4SW6wpLqq2vv8DEDfo6M/IIudKsEwxgRuDtaQWUGgFyygS9xFBYVQgBoO9eINdeuO0bfL55vpE4QEitg5Zk6yuPc6mDkNcU90kdGDwphBRsO55IAmoZDhiXk9lwcDAeU2oJfe05nribcXMtMsbBlaAaAjj7/LMx639mpdyvl+e8jMl3TEKvXr3kMeaAUUxwdc5wKbD25OvwZNjwwmDuC1aoOj8584dzztRjq7oRCSnvFkJKsvWJzcGM/IPpNFrgoef0cXR8Ac4cOfEMhNwfBgBKkuJZwwElToEqUZC05NEJz6mB/JQYXK/T12DYvdQWlRjTh7DkH1aw9zxtxWP+umoNUu36+nqMGzcO8+bNSyv9wIEDMWnSJFx55ZUNxqupqUkrf2LPM3LkSEyZMgV33nlnRvNdsWJFRvPLJO+++26keKNGjSKpNkEQu0UUaXZTTXpBtB6efvrplHEYY7j11luboTQEQRB7H//v//0/nHvuuairq2t02h49euDzzz/H0KFDm6BkBJF5BgwYgNdffx3V1dW46aab8NRTT2Wsr3PHjh246aabcOedd+K3v/0tpk+fjq5du2Yk7+aGc44nnngChx12WLTndeag74lPIrvLwKYvXIapK9+M/DfPQU1R+G+ZRh06Cq+99hr69euHsAnoU8u1/UJqJvx99rrt1RNxwy/TZhyucAHGsWb1Wvxm/AQU7ixs1D72zOuJux+9E0cd9xO4Ig4hBFzB4MJVfUCq/Lp84GDMlW3dEGr/XAjGofuBdFu5N+UrVBeCt2/+ydLttmLv9yK+vgAz4SZTk3F6/SBen4XqC+HM6yfxibXlpKNalO2TajP9rtrITd+K/r0KVxOe2j2iqs+A6RZzTwiu+y3CpNoJE1XabejBCX0baF8nCIIgCIIgCGLP0rqnzSIIgiAIgiAIgiAIgiAIgiAIgiAIgiAIgiAIgiAIIuMMHz48ZZzaXbZYO0QDGFmqLQLvmqBeUPiXffJm9VkAjAlcc0brHPS4p7j6mqvRo0ePhPCamhoUFhVBCBdx4cLVLwgA8rMQrvcZAi4EZAwp3xaAGahnhuaZQWcCggFFVY0bTNgaYIwhNzcXffv2RY8ePTIu1QaA77cvQn28Xm5PbhR6EKMZOCgE7rloamSptuabz74JDReBAZbeCv2BecuBaAn3gFYkO90TaEFno/A77VFbW4sbbrwBAwcObHFS7WS4AEpcF0vqajGnsgJX7yrCwdu2YvjWLTimYBsuKCzE/5SVYUldLVyVxj9UtmGqBfB4WVlCeHvGMLlLrskvKm1hqKy9D+lelqnqwXhYA2nCJMzhZbAEpEnSyc8MlatWYeGECagrLk5RqrbBd/9+HnNvvF4NmPcLs/VL+XHNZ1ugzU3d+oWuwbh2fI7EY8Gtz8FjEnyiA4A7SopQHXECgWeff9Yro/bIhsli7R2AFy8oAmjMv+a4yJPVQqrB+Ga/7H0PvdD0BWhNuuGLACU98PKznyv8UgKZhpv4aj1jKKzcgc2lGxve2VbOl/mf4/P8z9R5xcGUBFpLJRikFCKmxA+MMXDugHEZ3+Fanq0F2BwMDriKp2USMUcquR3mgLMYGJdxHMdBjDtwuKP0EVxJJ5hPzs2Y2jbj+NGP9o0khKmvq8dVF15tZBZcHXXOmCW7cOReci0AVxp/dT44Ko4DFc9ILzxJhnc/94QWjHEIBkAwMPXMzBgzcndb2eEJypXYnXP5gGouAx1HBjmMw7uW9BZ1ue0XN/IOuc9+FYd5sSSvkLgmHzt/657EdGLY+2iVUsW377bevsP8uazXtAWp9pIlS9CnT5+0pdoXXnghVq9ejdGjR6eM67ouamtr09oOseeZMmUK7r77bsRisdD1dnhubm7kfBljyM7ORs+ePXHMMcfg66+/3u2yZoLnn38+Urx0rx2CIAjN5s2bU8bp1KlTM5SEaKls2rQp0nkyZMiQViumJAiCaMlccsklmDBhQlpS7Z/97GfYsmULSbWJVkm7du3wyCOPoKysDDNnzkT//v0zlnd1dTVmz56NHj164Pjjj8cPP/yQsbybkwMPPBA//elPU8bLzh2IQecuROfBZzVDqTJL9Y5F2PjSSUml2uN+Pg4ff/wR+vWTE4AmtHcGJiI1bbKMQei5GFXjqk/A7Jt43GqjVW233JoYUbfrbtywEWeNOwsF2woatY9jTzse//3oRYw5fgwcxuGwGBwm+wQc7njL9os7iLEYHB5DjMUQ4w5iPCb7EVR7vYxrhel3K78Yt/OOmXhyuzo+98qj3x0HMZ7lxePcKzsPxNWfmYzD4ZgJRx3Vx6EnJZX9H1b/hNXfYPpkTBu83W/gHQsdB+YYMtNfqk+JBvsezQovQVO2jxMEQRAEQRAEsXuQWJsgCIIgCIIgCIIgCIIgCIIgCIIgCIIgCIIgCIIgCB/Dhg9LGae2WIu1U0sRGy/VDosXjOOlFUqqDQBHD2+HUfvnpCzT3kgyWVrnzp1x5Z+vTLKuE+KQAm1XibMFXMRdpdAWLlwh5Hol2tYabUCGa32jK1ww4Ym29XErqtqFuBtvmp1uo9TGa/H9jkVGfukJHWVd56/Jx78e/DfOG/kHLP1yaaPzz8rO8i17gk2JG7gefUJOezSiWS8DhBBRbhmERbqDM++77z507NgR0x6cluES7RlqhUB+PI6Pa6rxSFkpTt+xA4O35OOQbVtx2o7tmFy8C/+tqkKx6ybJQV4hz1SUY2fI/eZPnTr7xMBRaOvDZlMofSOttcWfUbcZlnNQ4hzchqdJla/ypUvw9a/ORM2OHdE23EpZ+PRsvHXtVRCuKyWuKlxrZH2CVgTrzFO5cuvlWOt0bBZIqz9xFgxLPFaJ6YDN9fV4vbIq0j6OHn00jjvuZ15AqnMpiTC2uUkl5U5etgZ2MCB9CM4/wwL7HroNKw9PDKDmqzHH2hNCaDkw41oIYcVR54CWMIMxFFYXYm3xargi2b24deIKF++vn4evt32l9tmSYcMTN2j5PFPqByN7gCXTZlI04VgiCMfKh3NHxnMccM6UYJt7gmgtjeCeUELKKNRWmbd9riQWp555SqT9/Or/vkZ1dQ30HcGBAyZUXsKTWYMxMA5wrsqsJBf2OedYEmlPbKFrR0uq1ScGTyItYE5mKS+3hCU+2bWsAy2y8OQmnqzaSLgBnygbOj2stDoZZ/rB1pJhWy+oMgVfIXGVdcVs1VxXjPuuJZh9UvfroFCbBfZRZqbK7+1Na5dqP/TQQzjkkENQWNj4SZdycnLw8ssv4x//+Ac45zjggAMipVu9enWjt0W0HG6//XYUFBTg4osvRl5eHjp27IisrCy0b98el112mWx3EALFxcUNtEklUldXh8LCQsyfPx9HHXUUbr755ibci2hEEZgCIIEpQRC7zZo1a1LGycvLa4aSEC2VO++8M1K8yy67rGkLQhAEsZdRXFyM4cOH46mnnmp0WsYY/vKXv+Cjjz5CdnZ2E5SOIJqXiRMnYtOmTfj0009x2GGHZay9ynVdfPTRRzjwwAMxbNgwvPLKKxnJtzmora3FmWeeiU8++SR5JMbR49BrMPB3CxDrvG/zFS5DlK9/G5teGY/6yu2h66+48gq8/PLL6NypswqRbUHM3yCanlxbRoBfru3vR9MTLAIMWzZvwa9O+xW25G+JvH/t27fHXx6+CzOemYEevXoa2bSeTJP7ZNocjpZg85gSYnMjteZKgh3TYmtHxtNS6xiPwYGaxFOLso0429tGTIu3lfzaxHWUzJvHTBpu8uGIsSxwHiivyp+bCUIdKdNWk5R6k1TqST2Z7PMIkWqbPhAj2PZLtWXbfKAPwnfMvRMiZZu6lcDrO7NTp+gv903uuXsvgiAIgiAIgiBSEz4tN0EQBEEQBEEQBEEQBEEQBEEQBEEQBEEQBEEQBEEQey3Dhw9PGad21yoALkKtgdpZ1OD4noZk27aFMyxeQKptll1MPKVLQxuNxPbt2zF//nwsXLgQK1aswKZNm1BSUgIhBDp27Ig+ffrggAMOwOjRo3HyySfj/7N33vFdFPn/f71nPynSexEpokLwxBOkKGD7elasqKdnOduhYrvz9M6KAhb09DzLqXjoz4KiiCIoKKKChQM9VEBEikZFCRBKCAlJSPns/P6Ymd3Z/ewn+SR8Agm+nzw+fHan7Wzf7HzmOc2aNdvpZe5uRl09Cg/+40GUlpZ6YbFYDJIkXNeFFATpAiCjDFRqZYccSLgAHCX0lGp/EEm4UnVkkyS9TmlKqg2Y/SwJkK6LzWWb0LFpp1292o2WJflfobyqHEJ3DHTjLp64fgK++W/tJdphnJiDw486LOH09TuImk6Gah8m68gX6JAqg8bPqDy7U4Da0FGdeVOXwb3w/Au4/bbb67y87OxsVFVVoaqqqs5l7AokgCLXRZHrYkVlJabq61cGEdoJgf1iMfTLzMLRWdnol5mJMinx1PbihHKaEuHPzVvU6gjck4/WkHfTw74zR1FTfFS65NP+nP9U4P8v4D+BhJ8aVG6J0hUr8fmpw3Hoy6+g6X77pVCzxsUnD96P+Q/9A5D+NgESpdpK1qviCEFxtoD2x1p54OULfRNC5Zq0FMhnT4e/zV3husKClI4Vx3EwtgGKSQAAIABJREFU5fUpeh8n3kMShLE10JDvM+Y4Vkevj5o3poea8yeFSN+2VWkkCa70zyrSz2jmfkOBJftPAFLf96UUIJIgKbT014WACt9Wvg0rC77Ffq0OQJbT+Ae7Kasqxbu572D99jwIcgAY97KRM/hCa2iZgyd00N9Gsq2kDwgIMYgcJX4QjieHMKJqdf7qeJ3HhCthtfBqYITXRnJOWpbugPD3O/+G116cCjfp4BMK13Ux++3ZGPH7Eb5E2+x/B0oqIUISZ6jzT5AApPS2A+n1dK2j04gs1N8H8A5cW0hB0OH6KmOOTUGkkwuovzWU6EQtXmq5tfW8ZHwYus6wwr1pva0U/tHunYNkZ7HOzGokFkSUcDlS6xb8AznhmibtvP6CvTPPvuF5uUNl2QIQhL4bsFS7oqICxx9/PD7++OM65d9///3x3//+NyD5zM7OhhCixmN++fLlOPDAA+u0XKZh0KZNGzzzzDMppW3Xrh02b95cq/KllLj//vvx4IPqXcnuktB16NAB+fn5NabLyMjAa6+9hnPOOWcX1IphmD2NxYsXp5Sue/fu9VwTpiHz5ptv1pjGcRxce230IJ4MwzBM7fn4449x0kknoawstYEKbZo2bYo5c+ZgyJAh9VAzhtm9DBs2DF9++SXy8vJwzTXXYNasWWlr11y9ejXOPPNMtG3bFn/5y19w2223QQhRc8bdgJQS55xzDmbOnJk0TaxpZ3Q99U1ktu61C2uWPrYuexob59+OqIYgIsLDDz+M6/98PQB47Un+b4iCrR12w6LdHiIhg++XrTfFXn7vPa6ElCpUkNADjar5/Px8nH7SGVjz05qU12+fbvvguTf+H3rs10MPZK9+faMGnnS14tuFJAK5Llzz7tuFqpmUIKHqKKSAhAtJgAtXzUs1DwCS/N9X2T/fkIFta94r600g7EEiVZz5jQrpNgnyJNdGQB6UXwsIkNBtG/DbUBxvQEs9iKct0haqNTJKqk2m/SBhME+h6xds+Ux8R261bqY4UKVNQ25vZBiGYRiGYZhfMw3zL3eGYRiGYRiGYRiGYRiGYRiGYRiGYRiGYRiGYRiGYXYbvXv3rjGNW7kdVSURYp+QVLtmGWyCeiwizJqX0pKh6TipvvfvnIGhffaqYXnRLFu2DHfeeScOOeQQdOzYEWeddRbuvfdevP766/j888+xcuVKrFq1Cl999RXeeecd/POf/8RZZ52FDh064KqrrsLatWtrtbwrrrgCsViszp+MWAYyMvxPZkam98mwPiccf0LySpj+g0Ro27YtLrjggkB0k+ZN4EoXrozDdeNqGlJ1xtP/VOc+qDDpx7guvE55rg53pd8lz9OlShcgQkFZASrdylptw18rZVVlWLLpK6z8bDWeu20S7jhlDK4Z+Oe0SbWfeXMiDuhzAHypn9/p0A2ci96p532nSvi6IEMzASk3A0CLKFMQGpaWluLSSy+t0zIO/M2ByN+Yj5LSEpRXlOOHH3/Ao48+irPPPhu9c3o3mkEEKqXE+ngc88vL8XhxEc7avBH7rVuL/hvWYWuEYPG65i1q9aP6PfGorI91otBMssOXkkyHw8LfZtoWNithrZ+mbM0aLDzlZGyeP782VW/QVJWXY8aokZj/4ANKYguzzqb7uL9NhJbbQqcRCG8zLd720vtlkRVnpNp++cHlRH2AsPpVMaesDKsrU7vfj7pmVECUGqAW95yGSvJ7XDUrZz27JXwHx7DwBAbVlRGQGes47w5MFNjX5nnAPj6UEMHIC4R3fJRV7sDyzd9g646C6jZBgyevOA9Tvn0FG0rWgYSj1lcoGbaAkj4IT+Yg4AjHk0aYcEECQggvLZGjy1BhGULAEQIOVDpBDhwiOEQQwlGyCJ3GCCeUYNuBgKPmtVjCIV/yLYRaDojQqk0bXDYqtWeDjz/4RNdDyyyE/pZmOY511dDHghFrGEkGeep+rQGHJbywjqNAmHXtIOGFSwCk18PIvIlE4HgPirnJq7s2U8NLJfQVzgjJAzIc/woW/mfypPKJzg8gUJq/PC+PlRdk1YgsYQkFddimVA9bAGLiG7hUe8mSJejYsWOdpdpXXHEFvvvuu8h7RVZWzWL/7777rk7LZRonw4YNq3PeeDyOrKwsXHLJJSgsLExjrVLjsMMOSznt73//e/Tv3x95eXn1WCOGYfZEBgwYkFK6M888s55rwjRUFi1ahK1bt9aYbuDAgYjFYrugRgzDMHs+d911F4455pg6SbUPOuggrFu3jqXazB5Ply5dMH36dBQXF+PGG29E8+bN01b2li1bMHr0aDRp0gR//OMfUVDQ8N53X3LJJXjrrbci40RGM7Q55Drs98dljVOqLePYOP9WbJx/G6LaTZo0aYJp06Z5Um0vG+z3nnpQ+OAL0oTiAu9TE0JlKN60ven341rmvGXzFpx24unI/T435VXs1acXPvh8DvY/YH/97t/R7QGO1xYghKPbDRw4wkFMxFTrgIipaaHjoL6F0OkoBodMOhXmh8dUWi+9DrPLoxhiToZKb8KFgwyh8sbI8eNIDRyq6mjqpdPpvDG9PMe0iej189tZgu0dVI1UmwiqrYJM24R5xx4t1fbaFrz9ar0jb2QDVTIMwzAMwzAMkxwWazMMwzAMwzAMwzAMwzAMwzAMwzAMwzAMwzAMwzAME6BVq1bo1KlTjekqCsMiqmDnoORSbRn6ToaMSOPnlZ7RV82fd2TtO0p+8sknGDBgAA4++GDcfffdWLp0aa3yl5WV4emnn0ZOTg6ef/75lPO5rot4PF7vHzdCIpuMK0ddGejgdfK5JyIuXcSlq+TJ0tWibRcu1LcSartanu0CUkJKvW/gi5jNsWCE3Lag0Qi680s2pFzXXzML8/6L+TMW4Ilrn8IX732BgvUFtdrPyYjFYnh2xjPoP7g/PKEmEciT5etugiQDx4kRqNsdFyMhClwipJQpdjsMlxOe/XV1SqxJsH344YfXqdxbbr0F3yz7Bu3btffCunfvjmuvuxZTXpuCb7/9FoVFhSjdUYrZ783GjTfeiCOOPAKdOnVqFLIcCaA8yT3puZLtOHfLJowv2oYF5eWoqqacX8vRFhojw4OqmYvKH0glI8IipoMK0kRZczifL4g28l9bEk2IFxZi0R/Oxff/fjxpfRsLhWt+wgsnH4/lb7zurWMy0bWRagfT+XEC/mU5MW/12z0oe/XDw9PhciUIo7elJqNs2aol/vHQAyEBgrUM+zoYccA2mHtDLarhr0b4TAsJH6IyoYanaglPTEz+DoGU1v4iLe4law9asmIlLoB3vzfPCoAvUzZiaEEEV8bxXcEq/FCYi7iMp7gVGgZxGcfCvP/ire+moSxeqtYd0FIHoxBXVxlHhzhGQG0EEEYioZTZgXBPji0cEIwUg1QZ5IAopuXdAo4gX2KuRd2evJqUWgLwJRMkhK6VgJDQ9SCMvm90Sus+bco0eKJ0MrJ0wLva6GNGCPKEFoREobZ9XRJay2/k0dDXD0+AHXhE9KXbgC8lsUXcKsBc/WzpvyW/QPAa52XTH8cRgTp45ZNVlvWpDdHX1bCkOyTftlYrcI3V5645we1rYsK1whPsU2A+2bVxdwtAxo8fj0MPPbROkuLs7GzMnDkTTz/9dNI0TZs2rbGcH3/8sdbLZhovzz333E6X8cILL6Bdu3b4y1/+kpa/wVPl/PPPr1X6xYsXo1u3bru8ngzDNF7GjBmT0vUiIyMDF1100S6oEdMQGTt2bErp/va3v9VzTRiGYfZ8KioqMHToUIwbNy6FAawTGTVqFJYtW4YWLVrUQ+0YpmGSnZ2Nhx56CEVFRXj22WfRrVu3tJVdXl6OSZMmoX379jjiiCPw9ddfp63snWHy5Ml48cUXI+Oadvsd9j1/EdofPhaNUS3mVpYg792LsHXZfyLjO3XqhI8++ginn3669TbaR105KRASJde2330ml2tTIH+UXLtwayFOPfE0rFq5KuV1/N1Jv8PsT99Fk6bN9Ht81c5gBrgUJJQQm4SWUus2B3J8mbUnt3bgOLEEcXZMZGghdgwxiuk4JbnO0AJsE25PZ4gYYnpZJtwhX5jtibOFo+voBCTfXl2FbiMhSw5uzQtLqu2YAUX1wKTe4KUiSqpt2g3Mbyd2UqqNxvFOnWEYhmEYhmGY6ml8f/0yDMMwDMMwDMMwDMMwDMMwDMMwDMMwDMMwDMMwDFPv9M7pXWOaisLvgwGmc2+1/YR2RrYtrSlbui2RGSOcPrhZdQuOZM6cOfjyyy9rnS9MSUkJLr30Utx77707XVZaqW5fhOJ++9vf4pBDDvHmL7npYriyChJKru1KF1LGlURbSki4cF1Pna2E2pZYW0qpRduhRUrodHpGs3XHVpRUluzsGu/RbCzJx/zl8zH57lfTWm4sFsNz7zyLgw/tq/efLU/VU1L6XUelL9I20k1p7ctwX0GyhIA2tRYC1N4fsMcS1SEzLy8Py5Ytq1U5sVgMzz33HO679z6/7CQXDgIhKzMLv/vd7/DAPx7AvI/mYe26tdhRsQNrflmDp556Cueeey76HNgHzZs3bzSdRvPjcSwsL8dT24tx3pZN6LluLfqsz8OxGzfg2q1b8GLJdqyLV9VarNnYSMf6UZJvM5PUux8xHXW6+zLRZNJTW+lqhVdVYeU99+CzP5yHHfn5Ka1LQ+ObqVPw7P8difxlXwfE1wGhrB1G4TBfmG2k2nZeESrPk29beaOE2yK0DH/fJ15J7i8qxHaZmtzx6YlPwxFOQnj4fpLqdabBiLZDJK9XNTc887idpMO/vUnC0l67DE8ibAmKvTgY8bElHNYlqpPZ1wQbwTPBDtOSZxLYWJqPxflfoqBsS6qbZbeybnseXlvxCpbkfwXo9VIya6OH1tNChYOU8MKss0OOL8L2hNNGEAE4TkgYIXSZTgwCDhyCkmfoZVJAMOHo8oQnq1ZyDb9u5htEIKFE21qvjSOOGZbSNshfn+/vd2nk06peJIPybG//k/Cs0P61xReBG/k2YB2XgHds+f/7B6sQApC2mDvxykIQgTLN3xq+eDsoywZIbxPr+ieComtYdbF0HeqTRLwtjPg8lE8t32ybkMhb+OcmwSSx6kF+rdVpHPznbQPvHCR/GzdgAciOHTswdOhQ3HbbbXUS/ubk5CAvLw/Dhw+vNl2rVq1qLOuZZ55Bjx490KFDB7Rt2xYnnHAC5syZU+s6MY2DVq1aITs7e6fLicfjePTRR9G2bVtMnz49DTWrmdNOO63W56Prunj00UfRvn17Pq4ZhqmWyZMnpyxMPuKII9QzGvOrZO7cuTWmyc7OxogRI3ZBbRiGYfZcvvnmG3Tq1AkLFiyodd7MzExMnz4dTz75ZD3UjGEaD5dddhnWrFmDhQsXYtCgQWl7x+W6LubPn4/f/va32H///TF16tS0lFsXpJS4//77I+NaHHAW9hk+BbEmHXdxrdJDVckG/Dz9FGxf815k/G9+8xssXLgQAwYMCIRHv/O0w5LLtSPbWwIlUyC/LdfeVrgNp598OpZ/szzldTz62KMxcdJ/kJWVpd47G5k0dNuDEHCEbhcQvpTaE1QLx5dYC6Gk1pZkO6Zl2r5o25Zdx7RwO+bLsK2PL832RdyOLeH20qowYUTfXnnCE3sLXT9Hi7MFCQgnKNQm3cZCtljcDFAq7DfuvlQ72H4VIdW23rXDay9NfK+esM8b6Dt1hmEYhmEYhmFSg1uwGIZhGIZhGIZhGIZhGIZhGIZhGIZhGIZhGIZhGIZJICcnp8Y0FVu/s+Yo8FWzMDccH2H8s9NoSbMXJ6UVLXFU373Qsmn9/SwyVWnIHXfcgVdeeaXe6lHfnH/h+QCAFq1bQJKRaUu4Mg4XLuKuCVPhkqCm4ULrtAE9rXqo6TAt0TbyZamtd1IC5PnYCWuL19ZetvwrQUqJD36cg39d+gjiVfG0lbtPz33w3LvPIKdvjvYQqm6BrvT2lvb6qc6EEmra29/S7zyqdrOXCECo82CUP9+eTtLPkDsgRmN39AWAIUOG1LqMhQsX4uKLL04sO9S5NLxcAP5lWgJd9u6CkVeMxMuTX8ayZcuwddtWlJWXYd5H83DzzTfj6KOPxt5d9kZGRkat67g7KJES31VV4a2yMtyxrRCH5W9Aj3Vr0X/DOozYvAnjtm3DR+U7ULG7K1qPmFMzfBSElaY15Q+kkv5XdWd1UGsalDjb5VFC+iiZNHlS6M3z5mHeUUdizZT0Dk5QnxSvX4+pfzwfb11zFSqLi+HAF2ALc51FcH2jpNpk5QMFZdkOEreVl997vEvU3oa/o8JMOZtdiVdKUhs8o2/fvjjjzNNTG0sh4kBNtXP7LqMW1fFXJ3ymhWQPNeRPXhcjGoAnjZDS2l9a/uvfWwI6Yi12gCUX1sICTyBtRAfCF0GQQGW8Et9u+RbfbFrWYAdRKa4owvs/zcZb303HtvJtnjibyEiVg0JtJdFWcgu1vQSEY+IJjifBdrQoW8klTJmOsCQYRspMSjihNNjkSSRscbkwZ6uROJtla0GFklEQSNrnNEEQcOqI01LaFnfdcpcWVPjSbDKCbDIiCnNFEN7x6V83fKF2+Bgykm5z/PnHkS+5MGkh/b/BjOQbFBJekFeyvyz7z1JbsA3SInO/RvbzqpeGfLG5XqD/gb09/I+/bHMOWfHmH/l1C24v+7nLX45JlEyobertbQs7rIEKQBYtWoSOHTvWSQ5GRLj22muxYsUKtGnTpsb07dq1S6ncNWvWYNOmTSgoKMCcOXNwwgknoEmTJnj77bdrXUem4fPYY4+lrazCwkKceeaZ6NOnD3Jzc9NWbhTZ2dlo3759nfIWFBTghBNOwBFHHIHNmzenuWYMwzR2HnnkEVxwwQUpp09VwM3seUybNg1lZWU1pjv22GN3QW0YhmH2XCZMmIBDDjkEW7durXXeffbZBz/99BNOP/30eqgZwzRODjvsMHz++efIy8vD2WefndY2ytzcXPz+979HmzZtcNddd6GqqiptZafC//73v8jBljNadEfnY59GrRomdinV16t8y3KsmXYcyjd/HRl/3HHHYf78+ejevXuS0qPKt8NkMIV+Tw0kvmutUa4NwvbiEpxx6plY/NXiatfLZuiRQ/D8q89hr+y9Au+izbRDDhxbLg3dxuAJs5Wk2tGSayPVtiXbgnRaT7QdQ8zR8mvHCLdVmgwjzKaYmvbiYgGBtjdPMbVsvUxTDzXoqDVvhNpQdRa67nbbiqPXz7SPqIFOKSDUtgcpFaRaSf2BJpNIta32BtNCYB8HLNVmGIZhGIZhmD0TFmszDMMwDMMwDMMwDMMwDMMwDMMwDMMwDMMwDMMwDBNEAjm9UxBrF6628qSiP0yWJmzbjUhHflolbaZA2uEDmqaw/NTIysrCqaeeiieeeAJfffUViouLEY/HUVFRgVWrVmHChAno379/0vxXX301Nm3aVO0yWrRogY4dO6b107Zt2xrXLaHTV2hTn3POORBC4KhTjoArlS7bdZVU23Vd9S1dpc+WEq5KAdfVmmXyhcxSSi3J1qJtkBZqW/Uh1QGxsqoKuStzMf21NzF1xtQa1+PXyP82fI6H/vovFG7clpbyDj/2cHz88zxM+fgVHNCnl9/BUCpTsidDlNZxYws5ocIlBQ8iGRYeWtcGW8jopff+89PY30zNEBEee+wx/PLLL7XKN23aNBx66KHVl52ko6jZl0n3kwRiTgxHHHkE7h1/Lz6Y+wF+/uVnlJWXYd2GdXj22Wdx0UUXoe/BfdGyZctGsb/jADa5LhZVlGNiSTEu2rIZ+61bi17r83Dkxg0YWbAFE7dvx4+7uPN8OknHXqhOuuw5RyPyJGp8o+XcCQLXpGUEu0mb5VYWFmLxn6/HJ2ecjsLly2u5druOeEUFPnviMUwcNhi5s9+1lLG+xpbgS7AFjMzWnzfSbH9eXb8dECIl2nrZtqLWFm57y6RgGljfJj+Fwv68dTNSGRJCCIGp014LiAn8WxBZgzmkfp9oEKLtaqqQvH7VPFtXJ3qwH5NhC3sTywheyxM1AQRoEbGWBauFqJiAMFiJCzzlOxnhgSU9IEJh+VZ8sf5/+HbzcpQ2EMH29opifPrLJ3j128n4sfAHX2ShlNZwjFDbrIsRXBtxOEgLs418m0DkWBIMI4MQnhA/pgXbji5POL70woishaMl3CA/r5Fym/KEEU7o3SL0vhS6fsLRdVFn/dm/H5HSeTN71mx4VxwjphACkORtC++Ikf61geALxf3jxDrOzHGl5dqqKpYyOuoc13JtX4Khw4y423pODQuoA2cQEUiEJdj+vSFhq3iHebjU1P5FFeptJ2+5dnr9sQYLsM9d/1ncXqXE878hC0DGjBmDwYMHo6ioqNZ599prL7z33nt4/PHHU86z995713o5hrKyMpx++ukYPXp0nctgGiYjR45Ey5Yt01rmypUrsf/++4OIkJmZiebNm6Njx44YM2ZMWpdzwgkn7FT++fPno3PnzrjrrrvSVCOGYRozFRUVOPbYY3HDDTeknKd79+4YNmxYPdaKacg8+OCDKaXj+wzDMEzdcF0XZ5xxBkaNGoV4vPYD655xxhlYs2YNOnfuXA+1Y5jGT+fOnTF16lRs374dt9xyS1rfDWzduhXjxo1D06ZN8Yc//AEbN25MW9nVMXHixMjwfc/7DKCGrhKLfvdY8stc/Pzmyajavi4yfuTIkZg5ayZatqp+/0W/A6Xkc4Q6yLWBktISnHnamfjf5/+rtj42gw8fjMlvTEbTpk0DUm0n0JZii7bNwJ1GQO3Lt70BQKEH8NQSbIccxEjLtrVo24i3Y0Z0TTEIEYMwkmwtzhakPyIWIdD2Zdsxe1l6ENGATJt8qbdwrLp67RpmUFHT9mLWzW9fIas9xgw+KsyAo3bbBUu1GYZhGIZhGIbRNPS/hhmGYRiGYRiGYRiGYRiGYRiGYRiGYRiGYRiGYRiG2Q3k5KQg1t76vZqwBGAAtEy5OsLxFBFmzUsZEnebefXJiBGO7rtXjfWtiR49euDf//438vPz8dZbb+Hqq69Gv3790KxZMwBARkYGevXqhSuvvBKLFi3Cww8/HNlBqrCwEI888ki1y3r44YexYcOGOn/Wb1iP9euDn5tvvrnO627Wo8s+XdC/f3+079pBCbSlVmdrmTZg1Oau/ihlNgiQ0oWUUkny9LQXB31cSKlEzFICpEx8/3lkIgbvOxhnHHkmbhl1K84/+3x8/PHHdV6XPZH8kg2Y8PxTWPz+4rSUN+jogbjnmXEgqTsiCr8DoSBblapCpZRqd5lgs2Nhywz940hWK8ePnNXHR+3Wo0HIUhsITz75ZMpphRB46aWXcMYZZ/iBdZK+6vgaBNvh/dqhQwdcfOnFeO6F57B4yWJs2boF5ZXlWLBwAe68804cd9xx6NatG7KyslJbod1MmZT4saoKs3eUYVxRIY7cuAE91q3FIRvW4bTNG3HHtkK8t6MMO6S7u6taa0K3d49qup9H5g+kkhFhEdiiVrvLs7Dig+n89EYuTQiJocmIpAmbP1uIucf/Dp9fdw22//RTNTXZtUjXxTevvYqJQwbho7F3obK4GJauOLBeZtqBFhjrMkREGpM3SqbtbTcEJdr2drT3BRC9/ZPtm8/KK7CkojKl9T/v/PPQY98ewctGTfeGJJ3dGyv+eRd8PqbgiiZsF+86bMt5o4gaJENad3VtGvYG2PCkBVBCZBLqWNHXfkGOFhgICEG+ABqWoFqLEsxzxsayjfh83WdYuvErbCnbXMcttXNsKFmPD9e8j1dXvIwVW5ZDQsKWaTt6vcgTWjjeujlCT2vxA5kw8qURRIQYmTABYQklBMgXXwhHybU9MYZjySEEHMdBzAi4yWxfgkPmaubobSzg6Dy2hNtcG4gIezVpgt8c/Jsat01FeQUmPjVRizhUfcgIrAnq+VH6dVHToSsLQUmpjTMaJspcx+yrGrxjWmgZhie3EAS4sI5JeMeSmQ6TILm2ygsI5a0rmzkn7PoGdRu1w8sfKC8s39af0LkdFmp7ou6I+ifIPxqgAKS0tBSDBg3C2LFjU3hPkEjfvn2xbt06HHfccbXK161bt1ovy0ZKiXvuuQdnnXXWTpXDNDzeeecdOI5TL2VXVlZi+/bt2LhxI8aOHYv99tsPubm5aSn7xRdfxBtvvLFTZVRVVWHcuHHo3LkzFixYkJZ6MQzT+Fi5ciU6d+6MuXPnppxHCIE333yzHmvFNGSqqqqwaNGiGtO1bt0aAwcO3AU1YhiG2bPIy8tD9+7dMWPGjFrndRwHTz31FN588001KBrDMNWSmZmJ8ePHo7CwEJMmTUKPHj3SVnZFRQVeffVVdOrUCUOGDMGXX36ZtrLDFBcX49VXX00Ib3vo30BO42hbDb95Lfz2eayddR7cyu2RqcffPx4Tnp6AjIyMqOwRpUcloOh2SzNTk1ybTCihZHsJ+ub0xX/n/7f6ilgcOvBQvDZjCpo3a2692yVv0FJbGG0E1N7gnAHBtvDaKRzHUel0WoccL60jYpb8OqZk2yKGmBZjxzxBtmmXcDxRtpFk2wJt1bbh+MsgP6+KE0rYTX79ooTajl4fYdbHtInodhQjyhambUpLte2BOVOVaoff8rNUm2EYhmEYhmH2bPjtGMMwDMMwDMMwDMMwDMMwDMMwDMMwDMMwDMMwDMMwPrrDWO/evWtMWrl9LdzK0toVXKMdMYmQl1ScDPdsAjDwgGw0yar7TyKbNGmCf/zjH1i1ahWuueYatGzZssY8QgjccMMNuPvuuyPjn3/+ebjurpOoFhUV4YEHHkgI79WrV/XdvcKREjj5lJOxd4/Ovlhby2Al1LT6SC3LduHKuJZs61RSKhe6FmhLVwLSBSADkjgpgQn/nIBH73sMFeUVXhXi8TguuOACbN68e0SLDY3yeDmm/G8yJt358k6X1apdK/xj8v2477l74QhHC7XimU+NAAAgAElEQVSNgFP1MJQUFK/6Dm1fqmgEm9qiDsDItKUXZOTaFBYGBqS6wQPQk+1ZMuZkosDaSrj3dH7++eeU0jmOg19++QXnn39+rcq35Y1J0xBFfgD4+zDJR5DAoEGDcOddd+Ld2e/ihx9/QElpCbYUbMFLL72Eyy67DP3690ObNm0ahSAiDmCL62JxRQVeKNmOPxVswQHr1+GA9XkYtnEDLivYjCe3F2NVVWqy4V1JOrr+RsmX7Uj7sLDzhIXMycoVekogeT7hdXC386lpB0pGjXgcv0ydineHHY6Fo65EwdIlKa9juqksLcXi557FxMMHYta1o7Dt5zWedrZGobYlgRUIXsOFTkdQ28SbDnwITjifJYI1+l4/nAL1sIdjCIvQAeDvhQUpbYMmTZpgwn+eCjwrGOwO8/Z8TTQo0XY1VUm4HyYJjyqPIk4oCf88M+V4ZVn3VwqU4e87QnAeCIkKtNiYvONPfQsQSIsPjDDBCICNTMETQBNhS1kBFud/iU9++QirC1ahqHxb8vVNA4U7tmJx/peYuvIVzPx+Bn4szAWRL9IWQvgfEohRLCDUFp4Igjzxg5FckAkjoYQTFFMSci3oFiCd3xdpO0aQYX+Elk9YMnKCA+HocrTEHCS0cMPsP321ICPVFr6KQ/gS79HjRqe0rZ585ElrHzve8UKAJxMnLfcWpOXeEP5xCSOUJk8gbeso1P/B49Kc1wKWXFuq1TXHrS3SFhAB0XSoeK9sW8SN8Hmh6yat+iT881ch5Q/C5ellJCQK1TdBqG0IPRdHXR+j1i9qujrSLQCZP38+OnbsmJKIMaouN954I77++mu0atWq1vn333//WueJYtq0abj++uvTUhbTMBgyZAgqKiowc+ZMXHjhhejRo0e9ibZ/+OEH9OrVC/fcc09ayhsxYgTKy8t3ur4bNmzA0KFDceKJJ2L79mhhFcMweyZr1qxBv379UFCQ2t9ohrFjx6Jfv371VCumofPkk08iHo/XmC4wgB/DMAyTEtOnT0fPnj2xdu3aWudt3bo1vv76a1x11VX1UDOG2fO58MIL8eOPP+KLL77AYYcdlrb3YlJKLFy4EAMGDEDPnj0xefLktJRrM27cOJSUlIRCCS37XJj2ZdUvBEgXmxbehfyPbwRk4jNnVlYWprw2BTfffHPiPqphl0W9EyXshFxb/1ahoGArTjr+ZKxfv776Clj0/W1fvPH262jZoiUAWyLtD0hKlkzbtCmYNgHvnyez9gfrNG0MSq5tf6zBPnU+R4uy1bwvzA6Itr38MS9fTDjWQJxGqu2X74jgx5Noe9JuS6httR8J3c5B5ITepws9cKen2Pbes9dGqp3wHj3JPo06ZliqzTAMwzAMwzCNj9jurgDDMAzDMAzDMAzDMAzDMAzDMAzDMAzDMAzDMAzDMA0EqxdZt27dkJ2djR07dlSbpbIwF1nt+nodjjwxbl0XHJ6XMhQv9awKlwCO+E12HZapGDZsGC6//HLsu+++dcr/97//Hc8++yx+/PHHQPi6devw7bff4qCDDqpz3WrDI488gi1btgTCMjIycMvNNyekVR0Gk++n4447Dl+XLYYrXd1ZzYWQBNfkJgkpXdXXUQpIQXBdCUESEi4AASIXUhIkOfBcb54zWaX5+suv8dj4xyPrkJeXh3PPPRdz5sypN8lVY+Hd72dizB/uRryqZoFJmCbNm6BH7+4YdOwgHHfW79C6bWvERMzvZCiNLFALB83pJlSnUiElPH9hYt9ChDWcEgAFbJ5WjkQnfuRRKKUMdlSMTJTyJvhVUFVVVeO12lBSUoLMzMzEiBS3qb1vpJQ1dloGdq5DaatWrfCH8/+AP5z/By/MdV0s/2Y5Zs6ciQULFmDFihVYv359yttgd7JDSqypqsKaqiq8v2MHxhdtgwDQQgh0dWI4KCMDw7Ky8X9ZWWjWQATi5tS1+pMDCfPh2KgQK0z689ZsIE9wmX5Xd78+6l6mdLIK15smuJAQVpg0YQS4+tAVegnxqjh+fnMa1rw5Da1+ewh6nn8Bup9+OrJatU5lE+0U675YhOVTXsWKN99AeVER4NXL3z7h666AJUTW4bZIm6yPSWsLtk06W6rta3nD0u1geUaqHVUvJKQFniwuxpYUBxp58J8PIjMz0xPcemWHpNoAIg+ahGtNxH2n1qSjjBRJ/nzmVyIhjY4iInX/tL4h1WAX9qM5gdTAJwhGGNmAeo73l2LOPCKphcekh1Kx6+Np171jDQBckiAIOF5FBbyT0j5gXKDCLceP235AbuH3yBSZaNukLdpmt0Pr7NZoltm8ztu0uKIYm0o3YkPJOuQV56G4otjbfvYgDeSYh9Wg2BgETxbtKRosqThIKx20zEGJIMiScTsAQYstHC+foJiWSJCWZGgttTByCS2FkATHDFQBo48QEI4WWuszzasDhLdHAHhSfqmf7QiEY353DFq3aY2tBVur3Xbr8tZh04aN6NipI4wc29XPaLbc2WwndY7Cur6bB0f/AVJaQugEQYVXhq47KWm2Ol5VfpK+8IJgHetQfxWa498+RWwRt41E8BmGgjMBKOq0rImI61HUpSQs50gm67AF+va1riFLtW+99VY88MADdXo/0LRpU8yaNQtHHXVUnZc/YMCAOucN8/jjj+Pqq69GTk5O2spkdi9CCAwfPhzDhw/3wlavXo1evXphwYIFOPHEE1FcXJyWZbmuizvvvBMXX3wxunbtutPlZWZmoqqqCtnZ2SgvL9+pst577z20bdsW999/P2644YadrhvDMA0b13UxdOjQWr87Oeyww3DHHXfUU62YxsCTTz6ZUrqxY8fWc00YhmH2LEaNGoUJEybUKe/QoUMxd+7c6LYehmFqxaGHHoqFCxdi48aNuP766zFt2jRUVqZnUNwff/wRF1xwAa655hqMGjUKY8aM2enztrS0FM8++2xCeNOuxyCj+c6/d9iVyKodWP/hlSj+4e3I+Hbt2mHGjBk4/PDDkxcSbmhMiE5sdzHvS00bY6A908zY7S66DCLCsmXLMPyk4diwfkNqKwmgz4F9MOOdGWjdug2kDLVTEuDq9/oSAhISrh6QWk1L9dsckrpdXg9yr3OYge699h6ScHWYWSczOLqZluZ9fbKX1qHtRPa7e3uQVjKp/DZN1X6iw8lqU7GnTbsGwRq8E4BuM4E0LU7+sL92fqBmqbbfGqrXhaXaDMMwDMMwDPOrgMXaDMMwDMMwDMMwDMMwDMMwDMMwDMMwDMMwDMMwDMMkIIRA7969sXTp0mrTVRR+r8Ta1SJD3zWls/B6sklP8RdON7hX3cXaJ554Yp3zAkpe/cc//jFSHLFs2bJdItYuKCjAww8/nBD+p5F/Qrdu3WouINQ5cOCggdiUm68667lxCEGIw1ViRCJISXDhglyCEBKQcRj1ZlwCDkGL9wRc3SHRRnVqk9icv7naas2dOxd//vOf8e9//zu1DbEH8unaT3DvDeOxNb8w5Tz7HdQTQ4cPwVFnHomWrVtBkIBDAo4wgnLpdyokI0nVokdB+jgg1ZMTBPJEiWpCxesz0eucaEHmKyg69ESMofRR8tQU+yoymtGjR6eU7sMPP0yraIGoekl/fSGEQN+D+6Lvwda9RwLbt2/H+++/j/fffx+LFy/GDz/8gIKCArgpSn13Fy6AQtdFoVuBZZUVeKW0BACQSYQOQmD/WAb6Z2bi/7Ky0TczE7tCtx2+0yaTa1efKzG/961uA1ZX7uhS7EtB2KMc/o5CECCl6vJubzdJgAhlIhDikChcugRfLF2CL+64De0POxxdjjsOnY86Gq17p0emWVFcjF8WLsBPcz9E7pzZKFq71qpD8NsO9zqCEwLrkii+1p3xoQXYpITadjoHvlRbhNIL6Ms//O7wXhxFLceud7CreYkr8Z+S7Sltl549e+LykZcl7+xuf4c7u4c6rnu1SMO9JO2d4qs/iQKEJfJmhQIiCPtEMJlC+f1Fh67ZRHowDF26NEpmJWUgUt8CgCuFSidd9dxASpQd1/MEJYiOS1+z7UDl8Y46I2uwRMme+d7ItiVQ4VYgrzgPa4t+0YJ8gaaZTdE0oyn2iu2FLCcLGU4mHC2qduGiyq1CZbwCZVU7UFq5HUXlRSgsL0RFVblaprdILXUgbxP4ImhhtpK/ne0pT8pgia4JBBICRvIghABJAUd4CmwleCBHC7e1fBsEIbRsmwgOORDCF2eT0OmEyqu2uVBCCV22OTdJiEAd7X9CVVgdR5JAQj3r9+jRvUaxNgBMnzYdV10zyttejpZeSCn9C5Fxb5B1fpodbN08vO0nQ+erLbQg/7nR+/vEPyL9/WYJto20OUG0bU2bYysoTAnWQ1Zrz67ldSAqeej5OBiVvPwEoTZZ4fZN1L4m2tfQFOuezmtdUVERjjrqKCxZsqRO+fv164dPPvkEzZo126l6DB48GA8++CD+/ve/13HwryCXX345/vvf/+50OUzDpVevXgCAIUOGYPPmzbj++usxadIklJaW7nTZUkrceOONeO2113a6LMPUqVNx2mmn7XQ5FRUV+Otf/4rHHnsMM2bMwMEHH5yG2jEM0xC55JJLkJeXV6s8LVq0wLx58+qpRkxjoLCwEKtXr64x3T777JOWASQYhmF+DRQVFWHIkCFYvnx5rfMSEUaPHs2DGTBMPdChQwe8+uqrqKqqwt13343HH38cW7fW/A41FQoLCzF+/Hg89NBDOOOMM/D444+jY8eOdSrroYceiqxXywMv3tlq7lKqyjYh793zsSP/y8j43r17Y+bMmdhvv/1UQE2/H6im7SVKrm2HJ7R/Wu0ttlz7jTfewHm/P6+mVQvQq1cvzHpvFtq3a2fG9gRgBgRW/zlEcKXfli2I9CD3BAcupDfopavbbCzRNpRIW7XrKaG2aYeFjpf6vbv5gYfycFvtNIDViGJtZGuQR+XTpmCY2YpECdPqfb4eGtRqTwGMRJvUYKVW+4AnzRbB9LWVavstmGaVrDYIM89SbYZhGIZhGIbZI2GxNsMwDMMwDMMwDMMwDMMwDMMwDMMwDMMwDMMwDMMwkfTOqVmsXV74HZob31cahFVBI6CMmPfTSQB7ZQF9umalYbl1Z+DAgZHhtZWV1JV/PPgPFBUVBcKysrJw6623evPVehxDfb4c4aDNXq2xuWyL7izoqg53JOBKCWU/1J3UpJpTAkbdn066IBKQiIOkgCQHpHunGcmddCWOOu5IdOneBXlrkm+nJ554Agf0OxZ/vvzM2m6WRs/XG5fiuZf+H754N7pDaRTX/GMUDh9+OGLCgYDwZIdKwugLH0nonWX2mTk6pO6cqA8YaQn8BHTnUZg+larnpRI6ws8HX1ioOhRaQkSrkyLpoyIZUkoIIaINu+DOijb3339/SumOOeaYtC/bllTuLkxn2ebNm2PEiBEYMWJEIH7lypWYNWsWPv30U6xYsQJ5eXlpEeTVNxVSYm08jrXxOD4q34GHi4tAAJoLgX0cB7/JyMCQrCz8X9ZeaCPSr9uu9r6RYpqw8zec3rvWhPIglM/SpobKD3Z6N35e1SFdFa6vUP51CRJOqBT7QhPXedzKSuR/+gnWf/oJXACZrVuj7SGHoPWBv0GrA3qheY8eaNq5M7LbtEVm8+aBEt2qKuzYuhWlmzaiaO0v2Jqbiy0rViD/66UoWL0K8aqqhHVExHRAJBuKTybUNvmE3r7CSisCH1u2TXDMtF6kkXGLwLIpYVl2vYU1TwD+WliAyhSeDYkIU16f4u3hhKt7EnF0QpxXwwZOLQQPyeTaCeUhKHgwcmL13GWLpa1rtrTyudIqA/6eIFjz5t4rdKwLB0I/BwKQrpI/Q0JCgAQgXF/UIIT0TlAymcIXCePihn62lC5cuCgq34ZtOwrhQsm9JZQ0wtVmYdf8zSDVtPmbROhBRSTJ5BcrbbAgT8ag62DJGWyxu1Zzq3Ul0ppsUusLLciWSo7tCAFIJYdQ8mxPqw0i4Uu1tTxbiSR0GvPsRr4kmwRp0YQ5y5VMQvhXDFUurHUhe12A71atxpLF1f99Z/hu1ff+OaUFFb44w5dd++cdhS+pSoJtp7HO5bDQwtuuoUNdKFWIn9YswyojLNUW1n0x/DdqglQ7QrRtx9XlslKtLDuFApMJtb24ZM/HVsDuEIDMmzcPp5xySp2es4gIt912G+6555601eemm25Cx44dcckll+z0QCufffZZmmrFNAYyMzMxYcIETJgwAbfeeiseffRRlJWV7VSZixYtSlPtFKeeeip69OiBn376KS3l/fTTTzjkkENw9tln46WXXkrrgEwMw+x+Zs2ahUmTJtUqT9OmTbFkyRJkZ9d9QEum8XPvvfem1OZz0UUX7YLaMAzDNH4WLFiA448/HiUlJbXO26RJE7z77rs48sgj66FmDMMYYrEYxo4di7Fjx2LKlCm4/fbbkZubm5ayKysrMXXqVLz++usYNGgQHn30UQwePDjl/L/88ktkm3Bm695o1uOktNRxV1CxdTXWzvo9Kot/jow/6qij8MYbb6BNmzbBiHqUa0dm1wE//fQT7rjtDkyZMqWahSfSs2dPzJozCx06drB+9+S3dPptIfAG9FQCbdXGIiEhSQBSqoHtzW8/SOo49bscB/Ak255EG6ZdRM15g2VKlSZhO0ZtVwpHqTYKVQcd44m0/RZE/zcjyYXa6pW3L8r28qmUXluHHW+ma5JqB96Rs1SbYRiGYRiGYX5VsFibYRiGYRiGYRiGYRiGYRiGYRiGYRiGYRiGYRiGYX7l2HI9m5ycnBrzVhSurrH05OHV9G5DMNqTmslgmb/plgkn/T7RWtGhQ4fI8F0hbt2wYQMef+zxhPArr7oSXbp0SZovWedBQ8vsVthYukl3LnNBkpSMzHPZESRJSAlIAgQBroxDSAGQ43Wi0134IEhJGIU51AhwMjJw1V+vxOg/31ntOv71irPRnCbisssuS2WT7BGs2rIC7618B5PuejnlPIedNBiHnXyYEhhKKCEj+Z0QBQhCAkLoLoa646Ekq9Oj10HS7wQJEKQkSAGQFnSS7jDpCTgt+Z9XiN0rUarOm3ZnxFQ0zNKViR0Td5+/uUEyduzYlNKJehAv21TX0TRd0u26CnNzcnKQk5ODG2+80QvbsWMHPvzwQ3zwwQdYtGgRcnNzsWXLFlRp4XFDRQIocl1867r4trISU0tLAWxFBhHaCYH9YjH0z8jE0dnZODQzC+nc677gN1GELZPMReX3UllJ7atGuBQKxPtybQkj0jZ3peCThYkjkiAJa1toeXZgocElGrm2TeXWrVg3by7Wzpur7n2AlvoCEAIiMxMQAlWVVYhXVgAww1AEtwGgO4HXIABI1q/dhIXF2iqMvHoL8tW7iWJtX6rtWNOCoqXb5v4QJfMW1rLten1bWYn55eXJV9Di5OEnoe/BB+lNEurwbst3ozq874Gd15PJtatL43mwayPXJp3JijcCAiWqtnXeZmANdfALEFz9DACY50DzfCEgTNHm/DNSAwFIV5Ujkp4Dqpy4OcP0oB8uSS3aJi2NcEFaom1EEupU1rIIKf1tpKURUT447xAyQgZzvOlrg/0cZeahBdtKhK3ONOGFKzk2EUFIB8LR81LHQYeBtFBbp4WAQyIkxiaAtIgbpO/lWitBBMcTTZhzxBrsBHb9vQc83HT9TSkPhnTaiNO8fWSe/cy8gOOXE3gOhCe08Laxlmvbl1pPwOHV3S+DhC0zsXUY1nEfunGYYx3wn3mkOqgDcVEEn0+rl3DXlVoLOWRo3kxL2LcrHxlKW9vlpYG//vWveOSRR+o02FazZs3w3nvvYciQIWmrj+Giiy5C27ZtcdpppyEej9e5HNd18cknn7DA7FfI+PHjMXbsWFx88cWYMmVKnQeUW79+fZprBjz99NM44YQT0laelBJTp07FzJkz8e9///tX9Q6GYfZkCgsLcfbZZ9cqz8EHH4xPP/0ULVq0qKdaMY2FyZMn15jGDJDCMAzDVM/dd9+Nu+66q05/U+Tk5GDhwoVo1apVPdSMYZhknHvuuTj33HOxZMkSXHvttViwYEFaBpqXUuLzzz/HYYcdhu7du3vvHWri5ptvjhz4q8Ow8SDROPRhpXmfIG/2H+FWFEXGX3TRRZg4cWLyAb/qUa4d/vVSaWkpHn/0cdx+++3VLDCabt264d0P3kWXLl1U2d74jf5SpHl3L/0hgwUltmOogc+VahskIaUv4Ib+DY6E3x5CRrKtMqt403Yi/IEoTZA3Y6oHq93EjtQNSSTsdgmC/zsT/12++Q62VQgrnT9QqFmC3QbjtXuyVJthGIZhGIZhmFqwm7uSMAzDMAzDMAzDMAzDMAzDMAzDMAzDMAzDMAzDMAzTUMnpnYJYe+t3AJBCJ8JwfLjDkUxM45UpA1++8kziwK5ZNdaxvnHdsDpTkZGRUe/LHn//+IQOlHvttRduvvlmALVwEIfkba2z2wCQkFKtmytd/ZFwtajQhEG6cGXc09+5cHU+vZekVIJkLTz0OuuRxKlnn4o/33Y9WrZqmbRqruviiiuuwIsvvpjq2jRqVm9Zhdk/vItX7n0NVRWpSX7bdGyNUfdfqSWNRqUqvQ6FBNOpkrS80fgNjapRiyR150TlPxRWx0d4YsuA2laaPpRmnwY7KEqvP6XKq+TawQ6Vfl/MCIGqISRRDYsDa/tvT2HHjh0YN25cSml79+5dz7WpX9K937KzszF8+HD861//wvz587F+/XpUVFQgNzcXjz76KM455xzk5OSgWbNmaV1ufVEpJdbH45hfXo7HthdjxOZN6LFuLfqsz8Oxm/Jx3dYCTC4tQX6S+1Uyou7UUeHV5SLrOyzXti4B1T4lkPWJKhfwpdGU9GPkuPCubrZw2pZQO1a8Y5XtgOAAcEiJgmP6SgnXhbtjB+KlpaDKCi+Pk6ReArbEOvoTSBuoAxBLCCclyNaXcYfIq2ti2Sqc4Eu1o+rj3yNMHCXUy98H9mAMir9s3YpUyMzMxAsvvZj0HE+QattxCcfannN9b4h45xFZe56UxJggtExB/9PTgpQMWniyaDUtSMBxHG9akD0tIISAIxwI4Xj5HZ3GEQ4cb95R6UjA/HNIQAgHjqM+RAIkHFB4GTodQZVDWmpt10EIUuV58w4c0h+zXKtcBw4cYddfQEgRrLdj6ii8tGqbWcsXji/aNtue/G1q5NuBpyDrUS7qmgmoAUv+99milPZ3x44dccwxR1vlhZ6lSNU5ZKEIPGvZYgs9GoE16Aslnt/WTUIfLVbRwWfMwIEJeJJueyARu1xvuTVIL3bm+bGuee1tEq6vHR854oRZ7m6UahcWFuKggw7Cv/71rzqJhQYPHoz8/Px6kWobTj75ZCxcuBAdOnRAy5Yt0aJFCzRv3hxt2rRB69atUy7nqKOOwscff1xv9WQaLpmZmXjllVewcuVK9OnTp05l1Id05/jjj6+XcsvKynD55ZfjwAMPRG5ubtrLZxhm13L00Udjx44dKae/4YYbsHTpUpZqM8jNzcW6detqTNenT59G8/6MYRhmd1BRUYEjjzwSd955Z53+bv7Tn/6EFStWsFSbYXYjhxxyCObPn4+NGzfiggsuSC59rgNr1qzBJZdcgpYtW+KWW25BRUVFZLp3330Xr7zySkJ4sx4noek+R6etPvXJtpWTsXbm2Uml2mPGjMELL7yArKwafv9T06W0mlclSduidLgEUFlZiYlPT0TvA3rXSarduXNnzH7/XXTr2tV/ty5IS6T1m309aCcC0/57c9LtAMLLYwb0VAN1OmS1FQTaPchry1DtHn5bg2rDELp9xW73CLeLJJZp8ph2GdOmIijYZqGHFFXfXjuAaUOx2jm8/6HL8AccNdvA3iYs1WYYhmEYhmEYJhWEEA3zoX2/nLbomdNud1cjKQ21brzd6gZvt7rR0LcbwNuurjTUuvF2qxu83eoGb7e6wdutbvB2qxsNfbsBvO0YhmEYhmEYhmEYhmEYhmEYhmGYxk9OTgpi7W25gKydqNOnml5vVudi6RnGEvP07pK+jot1JT8/PzK8TZs29brcn3/+GU9PeDohfNTVo9CpU6eE8Gp/MRqKbJ7ZwhNnx6Ek2RIuABdSC7elVNNxKSFBet4FiJRMWwIEJVKWpGR+ZreSTh/LiGHkX/6EOV/OxrW3XIsWLZpHVi8ej+PSSy/FhAkTUtk0jZblm77B7B9momx7KZZ+8HVKeZyYg9Ev3QHHEVqoqHam6ehouhGaTo2QBAjdUVHLB70OmpI8gaI666TuqKk6Kqr+hgSQBEll1XalBAnoc9Z0TvQ7KBoNvv8VFuhXv352+lQ7Nf5auOCCC5KK/cPcd9999VybPYN9990X1113HaZMmYIVK1aguLgYlZWV+OCDD3DTTTfhyCOPROfOnXfJwAk7iwSwXUqsrqzEjLJS3FK4FQM3rEPPdXkYkL8e52zehHuLtuHT8nJUp/BPELOmkCZZvLm2UCjSXHfCeSg0b6aipNl2HluYrQYc8OXZSihtybMJXpiRR4vQdFBQTZ7ImkgLtom8cLsOTsSnOpl29PKC+U35pr6q87wvxjay7GC6VKXa9jr4Um376mvvFzudHfdKSQny4qkNDDH6zjvQvFkz//5iygqLtMNW9xok2w2eWlbX3z5J7onBKBVUjZQ8lBBGzGzKDaiR9YlC5O990se8LUhWcm1fom1kCN7ziC1r0DIHISwpNWnxtJZXCyu9LdUWtpybjExbia6N7NpbDgRiWmjtCavtjyWHiEGJrj1BhHAQ03JshxwIOJHL9ese03WPBesrBITU9XNiXv1jFAMZ6bYT8wY6ITKifKG3s+NNw3quM+tE5EACRlXhCytMHn18EAHfrV6NqqrUzs2bbrnJ37/ehdr6mMNHUDCddQx52AP4uKFzXYSOY28ySVmION/NaoYGaTFhAWm1FVZbopXZFFnHlMqzhdlJ6jn7RigAACAASURBVBaOT1z1GrZNPTNnzhzsvffeWL58ea3zEhHGjBmDzz77DE2aNKmH2gUZOHAg8vPzUVhYiG3btqGoqAhbtmxBQUFBrcRmRx99NJo0aYKLLroImzdvrscaMw2RXr164dtvv8XkyZPx29/+FrFYLOW86ZRu2VxwwQX1Ui4ArFixAr169cLll1+e8v2DYZiGxejRo7F06dKU07/22mt4+OGH67FGTGNizJgxKaW77rrr6rciDMMwjZiVK1di7733xqefflrrvBkZGZg6dSomTpxYDzVjGKYutGvXDi+99BJKSkowbty4tP4WpKioCA888ACaNWuGs846C+vXr/fiCgsLceWVVybkIZGB9kPuTlsd6g+Jzf+7DxvmXQvpJr5fyMjIwKRJk3DXXXdFD8AdXWT1VJM92TtU6UpMfW0q+h7UF6NGjQrsg1Tp0aMHPvzoQ+y7X0+vEnY7pi/KVjGq7cTUyvyzByslr40lINgWwhJWW20xcHRLgdUmI1SI4wmz1YCjZtDRyE843rTNCL+9J9DW47Xb2AOu+vVT4m0j3BYAEYQwQm2/vkTmtyrkbxNrHsRSbYZhGIZhGIZhkkNjJpzo/bnYo3db7N2NR5FlGIZhGIZhGIZhUmdI1zvRNCOxUz7DMAzDMAzDMAzDMAzDMAzDMAzTeJDKfptAaWkpmjVrVmP+nhcuQaxZl8iSg992OEXEhwyK0qh9jZHXWMVMiItXbtobAw7IrrGO9cn48eNx2223JYTPmTMHxx13XL0sU0Ji5MiRePaZZwPhTZs2RW5uLtp3aB8IT+KhTJQcA5BSwpUupn031esI53jyQdV5znTCc8hBjGJwBPmd6qTfkY4Aq2MdASRAthhOmloRICWKi4rwwn9ewstPv4ziouKEuhERbr/9dtx9d2PoJFo7Pl/3GRas/RQgwou3vYQlH6Qmvrli/EgMO2UICKQEkKaTIgRiTswTScYQgxBCSyL1fqMYHBOmO0kaaSXpTo+OJZIkEl6cIwiQfidHRyhpt+oAaToXUoLQ0HQOFZ6KtZoOjirQC0uXPHBP6fjYpEkTlJWV1Ziua9euWLNmzS6oUTRR15nasjukuTUdJ+vXr8fMmTPx8ccfY+nSpfj5559RXFxcKzljQ6IpETo7DnpnZGBQZhZ+l5WNrloWmEymHXV3TzYXDgnc+WXyJwY3NO37RdWR5Qbi/DAJIK6/TVxcIjBUhErjT7s63gwj4YUHpv06mDivTtKO84/8ZOtWHRQxHeh8rwPICreF2iL0TfCl2rZg25Zqm/S2VFyJfX05N1nTCOUjABUADtuwHuUpnAedOnXCT2t/RGSnd0uOm9DpXSaen/V1jdiZ+4WUEjVWq7oxZkKRFAinpOm8ZVtxUkoQBcat0ceotB7LvRA1GIp1JKtBVVQuV6ozyDwvSh3muupscnW4Cxeuq86euB6QJfCt41VYHHGdx5TrfeACUnp5Va1cPYiL1Mt3vfX0zz37TCR/IIoIQbERM/gDiFDgWUbowUcAX3whSD/LGFEEOV68o5+DQdDPZVoZQQ6EIDjkeM9MSoJBnuxCDYrieGU6pM9aAe8ZTNVZ5QB52gkYEbonQSeApFknYN778zDi1LOSH3Sajp064rs13/kDsEhf0A3451vCeZfkePbOowjptT/j51fbOLgslT3qviITlhEoE4i8L0t/tJ/o8DQSeR2R1ccnk4fbeXfmOpiOZ+Grr74aTz31VJ3ytmzZEu+//z4GDhy40/VIF4ceeii++uqrWuVp2rQpli5div3226+easU0Bnbs2IHzzjsPM2bMqDZdhw4dkg7KtjMsXrwY/fv3T3u5YVq0aIFnn30WZ599dr0vi2GY9PDll19i4MCBKT/fvPzyyzj//PPruVZMY6JVq1bYtm1btWlisRjKy8u9vx0YhmEYn2eeeQZXXXUV4vF4rfN27twZn3/+Obp27VoPNWMYJp1MmzYNt956K1avXp3WcokIAwYMwGOPPYYHHngA06dPT0jT5pDr0P7wsWldbrqR8XJsmHcdir57PTK+devWePPNN3HUUUdF56/p75k0tcF8+MGHuOXWW/DVl7V7P2jTp08fzJo9C126dEne/mIPRC7t9he7NtJq6/DbeKQVZ8qww4N54Y+JLiWCpZuJ5G1Y5l1zuDnFG4RTmnYVs4r+4Ky+CNsvycsH0zYZFIybdg1PoG3KhNXeASsNS7UZhmEYhmEYhgkx9umTkPqw2AzDMAzDMAzDMAzDMAzDMAzDMAzDMAzDMAzDMAzD/Kpo0qQJunfvXqOQtWLr6iRi7WREdTyyTX8yYt5PZ3cO69p+9/8U8qOPPooM79evX70t8/vvvsfzzz2fEH7tddeiQ4cOAJLJbEM9xyKiSMv/9nL2QlllGUgIuJAgKeGSCwFhddRTYSQFiHRnQNOLDtLryqbqIpSy0CwHpEWPpOKJ0Lxlc1zzt1G4/NpL8dH7H2P2tPfw6QefoKKiUlVRStxzzz1YtWoVJk2ahKysrJ3ckrufKrcK7//4HlZs+RaCCDuKduDructSyjvguEMxZPjh8EXVpmuiEjMCen9K+EJGLUv3uxkSII1IW+86gpY86u6QZEsmTR9MI39UYlZvX0qpZSrkH2oSkCR1evJUl4HOitUcmoBfPqN4++23U5JqA8Drr0d3VmZ2js6dO2PkyJEYOXKkF+a6LhYsWIDZs2fjs88+w6pVq7Bx40ZUVFTsxpqmRomU+L6qCt9XVWFWWRnuAuAAaC0EesRiODgjE8OysjA0ey+Y4SwsD2rEfDjWR1qxBEBq+WtNAu+gV1RdTQSU7FpAibTJymPiSKcXuiRXT7sAHOsuFaxyeMkyMGUE2/Y1TZK/PEgTbuob7Npub4vwutnL8a7qFEwTvOIj8AmLr4NCbGueoqTaVtkUmremYeWz63V7YUFKUm0AmDR5krUGer1tmbb5Dnd630VS7V1C8tNEH1tB2QEFwpOvt7kfm7TePPmP1Z4YQZ98EmZ7S09wEPAqkISUvn5alSsA6apzi4Q+F9UzopI+C7gScMiX4MehjiMp/YPaNRcClyDJDQgTSPrPiVISXCkBSXBJAqSk3va6hEXgaj2kJ3pzrePTUzsEjilf9GDCBSmBNkl/sBAigqPDvecqYQTa/gc6nRFhO9JRz2JCi7SFfi6TAAl/YBqVH4AQEJLM053eLr5UWz23eWoK7ygxz9q2ZKJdh3ZJjxmbZSuX+VJt63nOKy9hawU3qBF7JAi1TTnmvE60cvgS73DZSDwnwvULlGWVb47/QD4TFjr/qhNapyKlDAwO42VMki4qf9R5Hbz5pSbirqmOO8HmzZsxdOjQOsuChg4dig8++ADZ2bt3cKww48aNwymnnFKrPCUlJejbty+++uor5OTk1FPNmIZOdnZ2SgPSbdy4ERdeeCFyc3NRWVmJli1b4sADD8Tdd9+NVq1a1Xn5qb536tevH9atW1dnuXdRURHOOecc9O/fHzNnzkTnzp3rVA7DMLuOk046KWWpdt++fXHeeefVc42YxsSCBQtqlGoDwODBg1mqzTAME8J1XZx77rl1bpc55ZRTMGPGDL6+MkwjYcSIERgxYgS++eYbXHvttfj000/9QR53AiklFi1ahMMPPzwyPrNlT7Qd8PedXk59Et9RgLzZF6Js/WeR8T179sQ777yD3r17Jy0j6t1ugGSNbLDCq2mD+eKLL3Drrbfiww8/TL6MFBg4cCDemvkW2rRt45UN6PYXQLcvQLez6Hfd5mcYJt5r3SA/HHYimIYcWI06Zkm6XcS0J2qZtmlis9pj/EEnq9k41tJVUvJ+MmLakuxBcv3X//7Lfq/VwhJqq/YVYa2zaQv0c3hpzXJ1e4zdXkjeMiLaF70yI9oX7fQpvlPn36cwDMMwDMMwTONh9/cmYRiGYRiGYRiGYRiGYRiGYRiGYRiGYRiGYRiGYRimwdKrd6+axdqF36FJ12NqWXJqYg8Z6CgWzOMIQvuWu/enkJs2bcLcuXMTwvv374927VKT19WFMWPGIB6PB8KaNWuGm268KTJ9UMboExDUhfqEZceaoKSyFAIupAtIQUqurZWkgBYYSmm561xIEKR04GrJYsxIE6XrCwml7g4npC9WlKqjoIRE1l7ZOP6043HcqceiuHg7li/5FgVbClC0dRuKCovQukMbLCtYigPb/QZNMpruzKbcrRTu2IpZ37+FjWWblJwRwJT7p6bc4fbqh67yZNUktLSRSIkuSeiOiXoeAJl++OFOjmQ6aSqzNunOndJ0UjSdL41S0XTSlAQIQLpKWCmlkmd7EuxQZ0W7DDMf6NzoJ1SEOjqyXNvn4YcfTildTk4OBg4cWM+1YQxCCAwbNgzDhg0LhG/evBmzZs3CvHnzsGTJEqxZswbbtm1LWXK1u4gD2Oy62FxRgS8qKvD/SrYDAPYiQkfHwQGxDAzOzMLvsrOxbyzqfhzslG3mIr8JMP3Lw7JuIOFyEkhnyhEguFq2DfiSa29e3XZ0nC/XtvOZfuSm+7WEhAP7/ukrjY1cW33sLuNKsm17Y/2YhMeZBLwBDKx1JusD7y4cDBeheQLB0emMUFtACbVN+kSpNiXERZefKPReUxXHu2U7ql85zRFHDMORRx4R+TSY0Ok9Ii7ZfIOjhkEjANQodqhJrh0lGwZ84URyuXZQSE0yKKgwwmJfxI2gTJsEXOkCJLRIwYVwBeJwIYQSahvVtivNIBxK2E9EiCMOAUefc3qfC4IrCS5c9Txi6m/qBwEiF5D6iVFKdfaSgC+OMPIJs8Wg5RFq2oESHNnPE/5xZD3jmFD9LOSJrAne85UgI8c2MgjhTTtEIHJUGlKDkRjZNkkl0xaOGewE+hkuUdDty7yFVw8j2Tb72dTWFlV46yT8Y2b//Q+IPtBCFBYUomnTpgkS5yixdhTmmTAs1Pbqm0R24kmyCQHBdkIa+PvTrl/gPLDPq9B6JIi/QwTuzXaRNT2DBi/6wXrXkDcVoXaycnalVPvtt9/GOeecg/Ly8lrnFULgvvvuw80337xTdagvhg8fji5duiAvL69W+crKytCnT58G/0zH1C+tW7dOKd3LL78cmJ87dy6eeOIJDBo0CFOmTEH37t3ro3oAgObNm2PDhg2444478MADD6CqqqpO5Xz11Vfo2rUrrrvuOvzzn/9k2R/DNFC+/PJLbNq0KeX0y5YtQ2ZmJg444ACcccYZuP7661mg/ytn7NixKaW79dZb67kmDMMwjYv8/HwMGjQIP//8c63zCiHwyCOP4LrrrquHmjEMU98cdNBB+Oijj1BYWIi//OUvePXVV+v0Di0lyEGnYydANODfSFRsy0XerPNQsS03Mn7IkCGYPn062rdvX2NZ5p1mjYLtZK8+7YZGTWVlJf5+89/x6CP/n70zD5CiuPv+t6p7dzlXYGUBRQEVQXgiJCgRFZUYxASNooCoKGp8jEaSAIm3RoO8aowR4wkajaI+gBcRQXTlEC8OBQFROeSSczmWZYFlr+l6/6iq7uqenpne2dllgd9nbWe6uq6+ZoquqU/9K2X5qeo2YuQIjH5wNHIa5PjqaT631ZOHBuXaXrUEfCHuZJp6ElH1nqntQvUDCO83HLJ/Qz+k5up3PDorbxJS9xkxS3xMg/1z3nN+1Q/hdcz6+1d0XPXerRnzejDcPNVGzszeT90HozsKdJhXZ3+PiFE/4wiSVJsgCIIgCIIgjkyo55ogCIIgCIIgCIIgCIIgCIIgCIIgCIIgCIIgCIIgiFAEBDp37pwyXsXuVaGp/a/B8ETrMAY4BaVmZlyBFk0Z+EEeyzRu3LhQIdHgwYNrrczly5dj4sSJceF/GvEn5OXlueuJB4SlGHQIOUisodUAYAKO40BAwBGmrNCBA0euC7kdwlESPaUYVSPqzHQ+O6Ma9OcO8ONaEyjNi0xIyWCTpk3Q86zTcMHFfXHZNZfjmj9ci/6Df4WyqjIsLlyMzXs3Vf8g1gOW7ViG176dgJ0HdkiJNYCyfWVYNnt5pPTX/XUYOLOU2JG5h1RLIaEljtDCbe5uc6XawpNCMqEHTzIluGRKourpG4WxMDAp1RZShCmEAIeScjJP4unpKeMFoe6GakgLwwajHmk4joMvvvgiUtzly6NdT0TtcvTRR2PYsGF4+eWXsWTJEuzevRtVVVX46quvMHr0aPTr1w/t2rVDTk7Owa5qJA4IgfVVVfio7ADGlBTjvO3b0GHLJvx02xZcsnM77t1TjBkHDuCAo9XWHsx4jRvn7jlV49KwwLp8jZc7cyOmlkWb2xgzw+VnmwW/UNpScWwAFrQu14un01vGYoZxMFi+xRRXS8Fw0iUQ31L10HUJlhdfB3+5vjowfzx/WeoYMO+zWB8/U+SNwLr+lP/j7l3JWhgutm1j0puTfZoAIH6gfpx8N4Vku95SQ9dqcD9FyFrcsQhIeE2ZgCtSUHehK0tmntzAcxR47Qao9oaxRUmj9bUjxc+WmthDbuOuUJqBw+IcnMttlmqbcFiwGIfFbFjMgsXVotfNhVuwmQ2L27CZDZtbsLkNi1vgzIIFHdcI069GfllWlpGv7caT5er4PK5sy7JgcRuWJcvlnHt1NdJb3ALnOg+VD2S+HFxt5+CCgwsmw/Xx4FzGVceTcS3xVu09Jdn2Pi+VhNto/5nnTYu4AYYmTZpEuuY2btzok1Ez4y/ptaqvFRGQXcC7tkKl2kK2SXUjk+lJd5KVFchfh/luEPPLwWjEptofr60cWFL9JUoXchyCf6F1hlHnQD7uMajG52BNJSA33ngjfvOb36QlBGrevDkWLVpUb6XamtmzZ8MOnSgkNYwxDB8+HKtWhT0bIQ53OnaMNnFBGEIILFiwAJ06dcJnn32WVh7HHHNMyjj5+fkAgDFjxmDz5s3o1atXWmUBQCwWwxNPPIH8/HwUFBSknQ9BELXHnXfeWe00sVgMK1aswCOPPIJjjjkGeXl5uOSSS/D+++9HngCQODxwHAdz585NGa9Ro0bo379/HdSIIAji0GD69Olo165dWlLto446Cl9//TVJtQniMKBZs2Z4+eWXUVpaioceeqiWJmIXKFo8FlX7qjdBXF1xYOt8/Pj2BQml2oMHD8asWbMiSbVNIk18mDQDVb8DB3DZ5ZfVWKp9woknYM7cOfjHY/9AgwYN3OfTYZN6us9xg30wLPicVz3xZzoO8yZWN3sD1Lrub2GMBybl9PLhvmfVXj+E7JOwQhc3bzcec+vk1oW5PRPeRKHu71Hg9hfpfhGvX0mm1ROSBlXZ+v8ISrXjYupjSFJtgiAIgiAIgiAkJNYmCIIgCIIgCIIgCIIgCIIgCIIgCIIgCIIgCIIgCCIhnTtFEGsX/1CNHMMGIAVGuYngevCt/H+LJgf3Z5A7d+7E448/Hheek5OD6667rtbKve+++1y5sCY3NxejRo5Kms7z2IVI6LwVF0tYcBwBB0KVp46+kmnr945WbSs5tKPy0GlkfJW5OwhQ6pWlABBwFafqlMpwLuWPYN52AXABd3AeILC6eBUWF36F0sr9qQ5dvWBPeTHeWfkmZq8vQFWsUg2wlAMPJz74RiRZTdNmTXDewHO9QYwq3BP/qR8Jm0JEVYYe1KhPiZQN6oGQOq48mf6rTB5/MOH6CeGo5IKpsgQ4Y+71KXwidVO3H9SCxt3kCQc7+vI9QnnzzTdRUVGRMt6wYcPAOf1cvL7COUePHj1w33334YMPPsD69etRVlaGPXv2YNKkSbjppptw2mmnoUWLFofEeXQAFDkOllZU4LX9+3DL7l04ZdsWdNq6Gb0LC3FD0S48s28vvqus9N3memyze5ezwLoR1wznCbZ5otmgcDuxXJvBk1fruKbkWm/T721owTUztscLroOibf1qI168bcWF+ePFi7bDygvG9Yu4LSbjM3ebP54r1Ta2mcdXr5sScv0tM+PAAfwQMtFIGMP/OBx5R+fJXFx5gF844EkGVKKAjOCQI6LQIfHmwPegLyxEru1+UYdLBRLKtWUE+MQOvrw9CYMrQQAH4+oaUjIEiyeWa3OmpNKmTBrce++TaXMpsmZSaG1z2xVVe3lo2bYhvlaCa5vbsGDB5n5RNtfbVBm2Fm/DcqXfFtP5yfw5rIBom8OCV5ZbX5+w25NGcK6FF54wQgskOGSZjBvHQh9DwVwRN1PH0P2cVA1nBi1s1hJuV3XuniUGhqpYtHs0t2muN/GK8Rd6bWqBtxHfFW5wDstSdYdqo3K1GOnkvnnrxkWe8N4wJ2+JEp4or7h9NGeRyQQBoXfSfIP1SyDU1vWuDjX5/CwsLMRJJ52EF198Ma30ffr0wbZt29C9e/e061BXnHzyyZgwYULa6Z955hl06tQJ7du3x3vvvZfBmhH1na5du9Y4j/LycvTu3RtjxoyJ9G89kwMHDqSM06ZNG/d9fn4+vvjiC0ybNg3Nmzevdl01u3btQr9+/XDOOeegqKgo7XwIgsg88+fPr3EeRUVFmDp1Kvr374+cnBz85Cc/wQMPPICdO3dmoIZEfWby5MmRJlPp27dvHdSGIAji0OCPf/wjLrroorQmo/r5z3+Obdu24dRTT62FmhEEcbDgnOOuu+7Cjh07MHXq1EiT2UdGONi3fgbWvHoq1r95Lkq3fJ65vGtIyeq3sXHqpYiV7w7dftddd2HixIlo0KBBWvnXVK5dvKcY/fr1w/Rp09MqH5Dndvjw4fh6ydc4+6yz5ITx6vcvwb4uIESubfS6eM/FvWfsXirjKbAho3Z7ZnyTbJpxPBm292f22RihLNFi9A8wrzfRJ9LWfULg7m+A3PS+nkd13AzBt+4bMfdTHw+SahMEQRAEQRAEkS71/xe2BEEQBEEQBEEQBEEQBEEQBEEQBEEQBEEQBEEQBEEcNKIM8qsoXl3NXJOMaDOEucKzkIWmadrg4P4M8o477kBxcXFc+E033YRWrVrVSplffvkl/vvf/8aFjxw5MlSIlHhwWLJzIF8WTP/SPR9SnC3gwAHgSIG2ea6EEmjLFblNu+MYlIxZCriFowSQjIEpezNnABM6XKpNmRDgwhsQyBkDt7QUWoqcBQQ4OPaU78GCrfOxevcqVDnRpIF1TaVTiS82fYZXv3kZG0t+NAYDygGMpSUHsOzjbyLlNWjkIDXAUGlNlcyRc3MgJJdn3x2A6B9YqOWOULJsee5MA3acDdsbzAhAMCHPK/PHE3CLAuPyHJlSTi1SFYHBpe56BBjYES3XHjt2bKR4999/fy3XhKgNcnNzccUVV2D8+PH48ssvsWvXLsRiMXzzzTd45JFHcPHFF+PEE09Ew4YND3ZVI1EuBDbGqjC7rAz/KCnBr3dsx4lbNuOn27bi4h3bcXdxMf57oBR7HccYIC4/R6LItb3Plni5tivJRmK5thZfe3EDEutAPL3dE1sH5NXGYhv5+EXbQTk2SyDKji7Ttn11YL48OfP2gxnlmcJs79UvJTfrAONYeeeBQQC4f0+4JCFIs+bN8NAjD7nfBe53iynVNo3O+lwGJASpBr8zY4B+TZaMUg/l2sGIbnotzmZeqCs81tcA864Epm5a7p4rPfEHN4TaSraspApcC7JNebYr09btGst9b2kBtRJn28yGrQTZnHMp11bya5spCbeSbWuRtg6zVb62lQXbypICbSYl0DZX0m0uZdq2EmRb3IINMx8bthJv631xJdtunW13v83trnCby33knAOMgwtTMs0NuQTkJCj6s8sIN0Xn7rn2XWte23DjjxuTX2SKE048wZc6DPceMSTUwfvGvbf1dRHIKph3XFkhk63E1SPB50HCzwnzSyQsP/MzQP9V97MD4WlD6xH8YjMk3Ik+g6LKP8x9Spd33nkHxx9/PNasWVPttJxzjB07FrNnz0Z2dnbadahrrrzyStx11101ymPDhg34zW9+gwsuuCDSpEnEoU+3bt0yltd9992Hpk2bYsyYMZGvnyhi7bZt28aF9e/fHzt37sStt95ao4l8Pv30U7Rq1QoPPPBA2nkQBJFZSktLM5pfVVUVli9fjr/97W9o2bIlWrZsicsvvxyzZs3KaDlE/SBsItEw6HOfIAgC2LdvH7p164annnqq2mkZY7jzzjsxf/78tAWzBEEcGlx88cX4/vvv8f333+P888/P4GS6AuU7v8HGdy/GmgldUbz8RchpcA8GArsW/RNbZ/4vhBM/YZhlWXjhhRfw0EMP1Xj/05Vrb9u2Deedex4+++yztMu+/PLL8c3yb/DEk0+gcePGqjPT7ONSku0Qubb7zJrp30vE98MwmM+2jX4CYy5zFjcppp6w05uQ3c3TmOhT583d+PGTawbLlr0+qr/QfdatRNpc9R1xU6YtS4DxfFv3Z+h6+HsYofo85MSjMI6P16/lxTafjZNUmyAIgiAIgiCIIOyBcRe6/yRs3ykPxxyfezDrQxAEQRAEQRAEQRxinHncX9E4q/XBrgZBEARBEARBEARBEARBEARBEARRA4SSG4eFb926FW2PjRfwBDnp+h/Ac45yU5q5+N+zkLDAuitzdtS6F09ukeFnd2mA//zp2JR1qw2mT5+Oiy66KC48Ly8PK1euRF5eXq2U269fPxQUFPjCmjdvjrVr1+Koo44KTSMCJ9evYEwc76H/9xDe+vBNjHjij2jQsAFsLsWEFrOk6FCJAW0upYE2s5Vc0ILF1UA7wdx1DgBMypy5FjAyBn22zctDSpMFHAEIEQMYEHMcKeYWDmLCQUxUwYEDxxGIIQbhOHAQgwWOdkedgONz28HiVjqHOaNUOVX4ZvtSfLl1AQ5UHZADKbmWHnoD/v59x0tYNie1WDu3eVM8NfcJJWWUulNLvefuOeHgsGBZNrhgsGzj3DHLO5ecg8NWr0wJIAEOeY65Pl9qMKRlWWACSn4Od/Akgx6QqUWPQtVNDaoUcAWQwQGPTBgDI9V6ogGPicKqO8DxUB4Q6TgOcnJyUFWVXCCf3HJ5zgAAIABJREFUn5+PwsLCeiEgD362pEN1JZKZ4FC4TkpLS1FQUICZM2di0aJFWLNmDYqKihCLxQ521dIimzHkcY6T7Cz8NDsL5+Y0wE+ysuPOvghdvCvNCYTr9bBXQCAm/HF1Ho43xYdMI/zpBfRUE2Z+/rqY9YXxGtwfs3UU9L6a6+YAcm6E80CYK8Jmfil2UKLtvmd+wbjOM5FU21Qsjy4pxqT9+0P2LJ4333kTv/nNb7x9C5NqHyYD3xN+/qaqWtK5T+I3srhw5l9Xx1PETV4TrKO+cllgu1BNcxnqCHXnCHn1u69w5MQqQsh7R8g7KObIu8kRAo4Kc4RcF3AgRPw2wFjX7T8d5k7moid80RO8eHej+68GofZK76fZCDbe+yYJYeY9plUTcMUP+hrkWgShZA9cyPeyTaTCGPPkFMwM50ogwT0ZhdZOMH+YbFNZqo2k66rqwD3JhXf2mW8fzHtm1kezcOlFlyIVByoPeKnD7iXjsgmTRsfdp8aqOcFO0jRJSHR/J2tvxF0D/oR1i1mHkLIzJdROllcqHMfB9ddfjwkTJqSVPi8vD5988gm6dOmSVvr6wLhx4/CXv/wF+yN+vyWiR48e+OqrrzJUK6I+k5WVlfLfaNWlRYsWmDJlCs4555yk8aLc62+88QYGDRqUcPvGjRtx8cUXY+nSpdWup0mbNm3wzjvv4IwzzqhRPgRBpM/mzZtDZfq1RVZWFrp27YrBgwfjlltuQbNmzeqsbCLzVFRUoGHDhiknd8jLy8POnTvrqFYEQRD1kwULFuCXv/wl9u3bV+20DRs2xPTp09GnT59aqBlBEPWdkpIS3HbbbXj11VcjTZZVHbjdCLmdr0bLXveD240ymncihFOBwrl/xp4Vr4duz83NxVtvvYW+fftmttwofeDqkcmaNWvQ74J+WLt2bVpl/eL8X+Dhhx5Gj9N7JKuQfHH7V5C4b8bov3C3uL+J0v0a/u1muFekUJ1E5tPxYD2EexwSHjL3+XmCZ9Mh/Sne8+rgs37zWZUUhzMw1f3C/HHMPg9mbjf7OXQISbUJgiAIgiAIgkjM38b/CpmaxoogCIIgCIIgCIIgCIIgCIIgCIIgCIIgCIIgCIIgiMMIPdCqdevWyM3NTRm/snhNaC6pSkkcRwSyiI9n84MzsGnz5s247rrrQrc9+eSTtSbV/uSTT+Kk2gDw57/8GUc1C5dqA8kGiiU1NyI7OxvLPvsGN515C2ZNnuOPrUSLEFCSQyi5oRZiO4AQcqAc09eTqokQAFfD54SQgk4WHCTHAaGEoJy7g+vcPwYl6OawOIPNuCsXjAkHP+xehTk/zsKKXd9LmfVBYF/FPszb/DleWvoCPv1xLsqqyuCKp4UnauRgKN17AN98vDxSvoNGDpR5MAahpI/6eEhpo1JBaqE1V4JzaEmjFrPqwYpCHVWuzp4SRyrLqzxPTA381LWQAzB9gwuVKFxAGIJUqOuAQQgRP+DRGOCo11NJmA+GYLk+8cILL0QStg0YMKAOakMcbBo1aoRLL70UTz/9NObNm4ft27ejqqoKq1atwtixYzFgwACcfPLJaNy48cGuaiQqhMDWWAyflpfhyb17cfnOHei0dTP67ijEwspyNx4LXbxPB26Em+vmK4cnl7aYXmc+ubSl1uV79Z3E5Hu92GCwwELDdH56O4c/bXCx1WIZ9bPcdZ1PsDzmludLywCbefth1oG7+QGW+iw39zt4jAC/VNsYDo+djoM3IkpHu3fvHi/VDr4eCQPfUzWPk1Rft4Pis/Obepn/IPrl0QjIBgK5m+m10EBGU9eIniiD6faZ1k8rWbRvog0Gy5ykg1uy7ca4mtTDnBTEgsU4bLVuqQlBLG57E4OoSVwsS77azIbF5HabZ8lt3IbNbLXNgs0sZHEbthFuvs/iNmxmweY2sqwsN0+b2zIv9WpxS9XRUmGWnJAEqq6WBQuW2h9V98C6ngTFYvIOtLhuu6njY3ntWSbkcdWTxLhtYbe9pyYjEao9B6Xmdu9n7sq/9bJu3boUF593JXB914fMZGDmGbyukkm1IWS7XsrI/eVFJdn9HVp+MF3I/vjqGlyqQ/iXU/wSUnbY8YyyX0mrk+Zn4datW3HCCSekLdW+4IILsG3btkNaqg0AN998M/bt24eXXnoJPXv2TDufRYsWYfjw4RmsGVFf6dy5c8bzLCoqwoUXXoji4uKEcZYsWRIprxNOOCHp9uOOOw5LlizB66+/XqN/O2zduhW9evXCr3/967QEgwRB1JzPPvusTsurrKzEkiVLcPfdd6N58+Zo3bo1rrzyyjqvB5EZnnjiiZRSbQAYOHBgHdSGIAii/vL3v/8dZ555Zlpt3o4dO2LTpk0k1SaII5jc3FyMHz8e+/btw9ixY9G6deuM5e1UlaJ4+QtY/e922DR9MCpLNmQs79Dyyvdg07TBCaXaxx9/PL744ouMS7WBiM8/BbB06VKcfdbZaUm1e5zWAwUFBfjoo49w2umnJX9OywLyaGY8FjZ+C+M+72Xe71/gpmEwnwhz33b93F9PBhp4Vq/CzF5T3Vcjn/hzt9+Ss8CintvHhRv9DQzcnXDdVye1nzq+7hti0BOzc98++Wqn4sr/mHc8mPl4nqTaBEEQBEEQBEFEg8TaBEEQBEEQBEEQBEEQBEEQBEEQBEEQBEEQBEEQBEEkhDGGzp07pYxXXrw6Sm6po4jEtkFh/B8QOBhjm8rLyzFo0CDs3LkzbtvQoUNx1VVX1Uq5Qgjcc889ceF5eXn4wx/+UL281KuWJ8K37q64g8eqKqrw4uiXMOLXf8bmDVvgwIEQAk7IuXKEgNDhPpGegIAUQWvZsnb1uaVzNYxOMDAmpAxQS57dVzmKjnNLDc6T0kCo95a7zhETMawrWYuPN8zGgq3zsGnvRlQ5qYXENaHSqcSqopV4b/W7eOWbl/DV1oUoqypToxiZK0LkjEmZorK0TnxwknfckpDboinOuaQ34MAdAMk4A2MWAOENTlTHXm7zBmXqYY/6bOtBljIywJm0/AmoW5HJOrkOeyEghBqkKNT58y4oFUevaJm2vC60XBvwBjjqa0xA+PIRQriSSB8JDlGUY3e48Oyzz0aKd//999dyTYj6TMeOHTFixAi88847WLlyJfbu3YuysjK8//77GDlyJM4++2y0atUKtm0f7KqmRABYX1WFq3fuxJW7dkLrncLcp2FybU/5q9fD5NFyUgJXoO0OEQ9KreHKqD0Zt5eH7Q0tD5FmM0PCzYwywiTcMm6WL41fsm0bdXQXVa+gUNvbD2PfmB7U7xdu+4+LPpZ+qbY36B34w+5dSK3ckjLdt6a85a4f8QPfayDXlpvDIvgNxonk2qHH3pcz86UPl2vrbfFybUvLnCEl3IzryT2UtIFzd3IULWuwuJJOc1NCrd5ztTALnHMptTYk27aSaXuibUPMzW0l3LY9GbaxeNJsQ8RtZXnibTeuTM+16NvNj7tib84scIurusr2KLcst63KXTm4BWaIxS14++YTXTB1/IRsM+rjA8BtAzN9fNV2xvW9qs6jFmGrNmh+fn6KC09dPY7/Ak0o0g7IQOIuR7NtGJS7B67DKES9v5PJtRPJq816BjKLvkQhkH/S+qB6xyeYbzpMnDgR7dq1w4YNG6qd1rIsPPPMM/jwww8PifZFVK6//nosWLAAf//739POY9y4cUnFyMThwfjx4+MmDsgEBw4cSCqfGj9+fKR8unbtGineVVddheLiYlxzzTU1alfNmDEDRx99NJ544om08yAIIj2++uqrg1p+YWEhJk2ahN69e6NBgwbo2bMnxo4dS7L9Q4Tnn38+Ujx67kgQxJFKVVUVfvGLX+DOO++MNBFBkGHDhmHVqlVo0aJFLdSOIIhDDc45RowYga1bt6KgoACnnnpq5jIXMez/cSbWvv5TrJ98FvZvnJO5vBWVJRuwYUo/lG7+JHT7aaedhgULFkR+JpEOqZ5dPPfcczin9zkoLCysVr4nn3wy3njjDSxcsBDn//J8f5lJntkyQ67tn1RW+J+Pm8/UmRnf6Itx+wxUX4FbrpZla3G1fs6sJlvXguvAn5uOmT2UERZDph3MUU8AGifTNgTbahfdvgs9Iahpz44/Hu6vWcDMePo3Jmb/1ZHUt0gQBEEQBEEQRFJIrE0QBEEQBEEQBEEQBEEQBEEQBEEQBEEQBEEQBEEQRFI6de6cMk7F7ihibSCpSTBOjisCr37SGLNcI4QQuPXWWzFv3ry4bT/5yU8wbty4Wiu7oKAAn332WVz4bbffhqZNm8qVJOO9goPGRIJwEyfmP8Bb123FiF+NwnP3jkfMUcJkOK5dWUCJteHJtYVQ0mOmJY1e+eYgOClgZohVVhnD6zzBMpiSMnJjoJ7g7qBALeHm3AJjDJYSKnIlmd51YBe+LlyEGWun47NNn2JV0UrsLiuCI2p2EQkhsKN0B5Zu/xrvrX4XLy59HgVrZ2DDnnVygCS4IQD3BOHSHg0wwcEchm/nfRepvCF/GSLTcy2yVLpYASnZVoMu5TsL3mBD7o0pdAV+DBBaoSrPiiOUfJZ5Ik15Xh01SBHuyEfhDsiUknsBQDDhyjsFvAGiHEqqbQ5qNAaTMjAvrd4WGABpDkBNdC4OdzZs2IBly5aljNe2bVu0adMGQLwM82AsnlQ0/eVg1PtwIzs7GxdeeCH++c9/4pNPPsHWrVtRUVGBDRs24Omnn8YVV1yBLl26eN8p9ZCvKsrx6x2FqFDrps+Uu2Hm0HL/tkRybfmqr1dTmu2XUpuiag5PsO0XaOv3nhTbFHXbcfHC0voF38G8fPGYJ9M25dlBoTYz6mAxb90KHBPzuEAfl8Cx1sf4s/IyLK3QZyM511x7DY477jh5XsLEzofhwPeU9akTuXZgk577JOwc+HLW7TYzHvOEDmAJ5dqAbIdJ2bNu+5if5957i1mw1EQhnCnNNJftOVdqzaS82tYibOaXbHOm4rqibRu2peTXlhZuyzhZWpjNbPne3Wb7BNpZVpYq25ZlqzJ1PWQb01xXgmyhtlmy7lyJxl3ZNuTEMBazvDaikmNw8zhwJiXaTLV9BXPbe5aSkuuJVNyWsWo6ucJt/R3MuWobcpzV66wUF52kcFth6Pehb6IWQ6bhu8b0AviE2sH7QecRldD7qRr/9gnLr1qC7Uxg3H9RhNpRP/sygeM4GDJkCK666ipUVlZWO31+fj6+++47/P73v6+F2tUPbr/9dlx66aVppY3FYrjuuusyWyGi3nHmmWfi5ZdfrpW8Fy1ahNLS0tBtH330Ucr0zZs3R4MGDSKXZ9s2JkyYgO+++w4nn3xy5HRBysvLMXLkSHTo0CHSv2MJgsgM33///cGugkt5eTm+/PJLjBo1Crm5uTj22GMxbNgwLFq06GBXjQhh586dWLt2bcp47dq1c587EgRBHEmsXr0axxxzDObMqb6c1rZtvP7667X2bwaCIA59+vbti6VLl2Lt2rX49a9/DcuyMpZ3edH32DTtcqx5pTN2L30WiDRdanLKChdhwzsXoGL3qtDtl1xyCT7++GO0bt26xmWlIuxZ6/79+/HnP/8Zt956K/bu3Vut/B588EEsX74cAwcOdJ+Jx5WZ5NmtlmsL9RsXHSbl2v48/M/3jd9wmLGY10/HffXRPXbci2f8DsSUb3MjD9/CEiwhcd18mMrb6Idw91GX7fYWGbU0hdpG35PeP92Hpbf4fk+kJ+40JvA8XPsWCYIgCIIgCIJIn8NnCniCIAiCIAiCIAiCIAiCIAiCIAiCIAiCIAiCIAiCIDIOA9Dp5E4p41Xs+SFFjMCoppSxk9nMBCAEKqrqVqQ7duxYvPjii3Hh+fn5eO+999C4ceNaKVcIgXvvvTe03FtvvTVyPgwswXH1zo0Z58CBA/ExHYGZb87CrLdno9+gvrj1wd9DWA4EOIRwADVQUOYqAOaVJ5i21GldIwDBsHHDRox7bBzmfPAxiouLkZWThfxW+Rh2y7UYesNQOBCqVswVBgo4AOOICQeMcViOHFQXEwKcWQBigODuJecIB5xbcGIx7CzdgR2lhTJHh6NJTmM0zc5Fk+ymaJjVEA3shsjmUqjI1H5VOVUoj1XgQFUp9lXsxZ7yPSg6UISisl2IOVXuMRMAuJI9ciWVZCI4yJC5x4ABqKyowj0v3YWirUUo3FCIjT9swtrla7F90w6fLPqovFycdVEvNfDQHLyoRKhM7y+DAFfiVCW6FADjWsKoJNfcHIAISH2q1GgKwSDggDGtXJVbhAA4E4Dg8nwKWR4cSHur3jNVNoQUcGs5pxACjDMIR77Kk+NefvKcCOZb54guXRRCHLaDH6uqqtC+fftIcYcMGVK7lSEOOfR9ESagP+644/D73/9eyjDV7VNVVYVPP/0UBR8WYMGCBVi1ahV27NiRlmwz06ypqsIvt2/DB0fnoxHXIl8Jh/5I8QzCTIVxMMhvK70uEeq9/iYUKp7FAEeoz0Roz6pQ8ZmrHXAgIJh/KhB3wDz84XogeFTM4fO+/WT+7XpbMgm2/q5IHM8vIE+VnwBwe/HuSPvRuHFjPDvuWVnnI0SqrWH6OzcRqZrH3qWcYHNY286fyLemV5hXN52Hv676PEs5t2AAE+r6ZQIQuk0mJ1WRggYBBxwQsuXGweHAAWeQ7UQIeW/JUHU/CXU/qnYek20NWUfHrayj2iAA4DAh44EDQqj711HtTA4hBMx2GZhug7rNJG+bWjclD9CCCW5G1PeRvAtcqbiSY/ukFZAibM4ZwDi4kPH0NneyCHkS3PTcyMMtQ6h7jsu7UqusdUNLT6pitrvcHWTx99uKVStCr6MgXJVnXlruvQqE32/BIJEgnlEfnVeqyVHSvb91Ocn+XZkob3dyn3TKTVTfCLuRCZl2dY/Xxo0bceaZZ2LTpk1plXfRRRdhypQpsO3Df4jilClTcNttt+Gxxx6rdtr33nsPW7duJQnlYc4111yDvXv3YuTIkaiIOPlIFIQQePrpp3H77bf7wh3Hwfr161OmP+2009Iqt3Pnzli5ciXGjRuHkSNHoqysLK181q9fj+7du2PgwIF47bXXkJ2dnVY+hyrFxcX48MMPMXfuXCxZsgTr1q3Drl270KxZM2zatOmIOx5E7bNu3bqUcTp27Iizzz4bBQUF2LJlS51MVieEwJYtWzBhwgRMmDABDRs2RLdu3TB06FD89re/rdYEAETtMGbMmEjXwvXXX18HtSEIgqhfvPLKK7jxxhtRVVVV7bStWrXCvHnz0KFDh1qoGUEQhxsdOnTA9OnTUVpaijvvvBMvvfQS9u/fn5G8q0q3Y/sX92LHwjHI7TgI+WeOAc+u/mS7e9e+h60zb4KIlYduHzlyJP7xj39kVA4eBf2s+aOPPsLNN98c6d9GJscffzwKCgpCJxkL64tJ/Nsb47m3kmvr3zAIJdfWzW6vH4YZ/RjGbyWY6tBxf88BINCf4/v1DdP9PTp9hP62sH8DJHvGHZzAlTGj99Poa1Fles+rjb4LN55Xb6//xpCHu5uZr8/hcO9bJAiCIAiCIAgiPdgD4y50/4XTvlMejjk+92DWhyAIgiAIgiAIgjjEOPO4v6JxVu3PHEwQBEEQBEEQBEEQBEEQBEEQBEHUHgJ+cZg5AIwBeOedKRg4cGDSPLKbd0T7K76A30AWfG+q/YKv6r0w1ZW6XjoMkDpMAcDBqe1y8Pbdx0fax5ry9ttvY9CgQXFyiUaNGmH27Nn4+c9/XmtlT5kyBZdddllc+D8f/ydGjhwZnyCpvzE44M8MZ754t/35NowdOzZp3TjnOL7j8eh7+S8x4NpL0bBBQ1jcgsVt2K440IJlWeBa/6cE05vXb8TV/a/Fzu07E+bf/sT2ePb1Z3D8Cccp4bMUJwrHgQMHjnDgCAEhBGKoghAOYsKBcIS7PebE4CCGmHDgOA4ABzHHkTJHIdR2AYGYysuBgAPHkRJHBzEVpq5K4UAIKYeE0IJrJdJWUm3/QZajI5kWNRpCRHedcVfYyJSMcs+uPfj+qxX4+pOlWPTxV7jy9iE469e9wJgFzgCmyrRgSaEl57AYg8UsGc4sMGbB4rJeln4PDs4t2IwDjMvzBVV3xmExDoCBcwsWmJSDQy9Q+cm0XO+BK6H0wlzRJJg79pIzLuXcnMtjp16Dgx6DAx+rKxlMNQjyUBwk2aZNG2zbti1lPMYYdu7ciRYtWtRBrYhDkZSSpCS3R2FhIaZPm445H8/BsqXL8OOPP6KkpKROJFxBWnCOGS1boYX6zBWhi4jbFgsJMxcnJL0jUudrtl70Nt+rHvtejUMlvxe898FXQ7HrLgiGM0+UHRafB9Z1HmoqhoT5/mvvHjy3b1+k/Xj+xecxbNiwI06qbVKT+05mkGpzfAQtxQ7NwjjunnxBeOtuk93bple1EFsHCMj2knDf67aU3O6Y7SbV9oJuvzHI94AX5uYj13XNBByvHJW/8G0X7g0m5dr++ru77pNFG++Nq929Un0SB+G+l/eWkl2rdq2OyRlTbSS4E6p4f9xtw5nhsi66PaW2qXPkK8dXRy3n9od4+8biXu+76z48+uijSIZt2zhQFj+5ji/fRNdrMvG2Tp8gcaJ7JNP3t3t91zMyIdQGqn+8Xn31Vdxwww1picFs28Zzzz2HG2+8sdppD3Xmzp2L3/3ud1i5cmW10l100UV47733aqlWRH3CcRzMmjUL77zzDr7++mu0aNECP/vZz3DLLbfg2GOPRUFBAS655JJqiao7dOiAtWvX+sLef/999O/fP2Xal156qcYS1LKyMgwZMgRTp06tUdu/UaNGeOqpp3DDDTfUqD71kX379mHmzJmYPXs2vv76a6xduxY7d+5MKlnv06cPZs+eXYe1JI4E8vLyUFRUlDTOlVdeif/7v/8DAJSWluL555/HpEmTsHTp0rQl+jWBMYYGDRqgf//+GDBgAC677DISbR8EWrdujcLCwqRxOOfYu3cvGjVqVEe1IgiCOLg4joOhQ4di4sSJaaXv168fpk2bdkRMRkUQRO3gOA6ef/55jBkzBps3b85s5oyj0bG90ar3P5Dd7KQICQSKlj6LHV/8FWGdFpxzPPnkk9WaGD6TFBUVYdSoUXjllVeqnbZLly744MMP0LZt22r91iZVOODvg2G+dS+1ue72v7CwtIB+o591m89pkr+TmHVIBWPxEwabkxsHRdo6DYSX1pRk67Re/yCLyyVUqm2EH0l9iwRBEARBEARBROdv439FYm2CIAiCIAiCIAiiZpBYmyAIgiAIgiAIgiAIgiAIgiAI4tAnlVj7u+++w//8z0+S5sF4Fk66cQMY14ODg0OswsTaIXFMsbY7oMsxclTKS+GgXb6NmWM6RNjDmvHpp5+ib9++KC8v94VbloV33303ksgoXWKxGLp164Zvv/3WF966dWusWbsGDRs2DE9YQ7m2gMBvr/9ttQYeMsbQ5vg2+MXFfXD1765CsxbNwMFhWRwcFjizwJiURpcUl6Bfjwuxb29qKSfnHJM/nIhTup2iHI5SzuhoAbYQiImYK1qMOVUQEIg5Ao6IwYGUaws4iFXFILhQ0mxhbJPvIQRiogqOAxWi5I9aBGkIIZmSUmfxLO9Ahg1CNAb3Scm0qShFQLjIXLEiV4Jri3FAMMQQQ2VVBaqcKkPOyFzRNee2Ky63uK2OOYfFGSxmSwE45+BMxrO4rUTaTAq4mSfX5pBibQ4ph7SUNFLXSQpXuZJuM0DXGQzgTMlaOUzJI2Nwz79Q5xWOX9CYTKidSbn2oTZQ8v7778fo0aMjxT3xxBPxww8/1HKNiEOdTEp+HcfBwoULMeODGZg3bx5WrliJwsLCpAK5TNGEcbzfsiXaWLZbrShybccId/R+BOL4wzzBNow8EMgfvnBva1iLKBnBwx8UWwOeLFtv18PKXYl2iFCbB+KbYWbcoGzbzIMB2Os46FW4DVUp9wTo2LEjln+/nAa+I6KoINnu1De5trs/SqZtCK6F2WZSW7zJSxAq3vak3IZcG/ESbS3oFsIUa+u6eXekWzt3X5IdQENuHQyDFGwzMAjhxXFl2rodxxggmBRnazm2iue278DUOvzrbjvIjGuUoeqhKuK1kRikgDvYZkpwvw24ZADef//9JMcByM/Px+Yt4YKWOKl2aLM3/CKOck8H75Haur+TSU7qlAgi8uoSNS/HcTBw4EBMmTIlrXJat26NL774Ah061P6/xesz69atw5tvvok77rgjUvz8/PyUskriyKG0tBQDBgxAQUFB5DSrVq1Cx44d3fUrrrgCb7zxRtI0jDGUlZUhOzs77bqaLFq0CAMGDMDGjRtrlE+XLl0wdepUnHjiiRmpV11SWlqKOXPmYM6cOVi0aBF++OEH7NixI+6ZYVQeeeSRyJ8jBBGF7OxsVFZWJo2T7LqbP38+nn76acyaNSvSBG+1RfPmzdG1a1f069cP11xzDdq1a3fQ6nIksGrVKnTq1CllvFNPPRVLly6tgxoRBEEcfLZv344zzjgD69atq3Zazjkee+yx8MmRCYIg0uSTTz7BiBEjsGTJkoxPeJvd/GTk9xqNxu0uCN0unCps/+wOFH/7n9DtjRs3xuTJk2v1dzOJEELgrbfewvDhw7F9+/Zqp//5z3+OadOnIS8vz8g0SXkJNkaVa/vC4vphAnmFCLZDw0Mk27UNC1kL9k24m4T3WxEEhNqmfDvYj2BKus31I6lvkSAIgiAIgiCIaJBYmyAIgiAIgiAIgqgxJNYmCIIgCIIgCIIgCIIgCIIgCII49Ekl1i4vL0eTJk0Ri8WS5tN+yHxkNzvBzSVYSkqxtjA1lX6xthfTkYsQaNwAWPJkR9QmS5cuxbnnnos9e/b4whljmDBhAoYOHVqr5b/++uuhZTz55JMY/ofhiRNWU77I3DBvENlF/S/CjBkzqlFbPy3bHI1z+p2D64Zfh2PbHgvOpK4zFouh308vxI5cnU08AAAgAElEQVTCHZHzatq0KT75bi6ycrIghAMwwBEOHCW/FlqircOcGIQAYnDgOFWo0vJsx3EljQ6TQm4nJpSm0ZHpHSWAhAPhmPJuqVjlzEKWZUuZtHH05IENHHhj8KA+unKgniFHVdJEzrSOWooT9fHiWmptyBfLq8pRXlkOQMbjSowtJdhcCbTVe9iwOAPjNmwl7OZatM0sMDDYzALjHJxbsGSpYMyScZQcknMZH2q7VmxzS2q24YqzpQhSQMu1PaG4KZKEllDCGBQJv2Q7bvBkxMGQ3uFPIHc8hAZLlpSUIC8vD1VVVZHiv/HGGxg0aFAt14o4HKhtye+uol2Y8f4MzPl4Dr7++mtsWL8BxcXFGR/U3ZAxTDk6HyfaieXaMlz4wky5djC+X44dL9h24wpvu1eKP60ZH6HbzDZXUOnrvQ+um/FNmXaYDDtMqB1cZD5+cbc5jN1crivaiXkRxIGMMXy97Gt06dLFV98jfeB7JsX28ZsSCx2Y+z6QVwS5tk6fCbm2GddcN+PJsrWM25Nsw40ny3RUmE+iDW8/dNRUImVzEhBX0mC01+SlZrRLhHAF2bo9I2PHC7VlW01LsuV7qPYdhJR264lLXFk2PKk2V+0moc4VC8bTd6ZuP5niCr0vKu0vf/FLfPrJp0mPBedctTEDx0jfb9WQaZvHNir6mqqL+/tgCrare1wi5xvhuK1ZswZnn3122qLMAQMG4K233pKT5BAuzZo1i3tmEIRznvKZCnHkUVBQgH79+kWOb/5775hjjsHWrVuTxm/Tpg22bNlSozqG8fe//x333XdfSnlvMjjnuO666zB+/HjYtp06QR1TUVGBjz/+GLNnz8ZXX32F1atXY/v27SgrK8toOZxzzJ8/H6effnpG8yWOTEpLS9G4ceOU8WbPno0+ffqkjFdSUoJx48Zh8uTJWL58eZ1MoJWIBg0aoEOHDujduzcGDx6MPn36UHskgwwZMgSTJ09OGe/FF1/EDTfcUAc1IgiCOLh88MEHuPTSS9OaPCU3NxezZ89Gjx49aqFmBEEQwMaNGzF8+HC8//77kfuPo2I1yEPzbrci72d/hO5dcir2YstHN2D/j7NC0xxzzDGYPn06unfvntG6RGHz5s249dZb8e6776aV/oILLsBbb7+FJk2axG+sc7m2V2hwUl8ExNm+cEBt85fjdQrF16k6T8bDnjjr59vSke31HbjvDZl2MA0CfYQk1SYIgiAIgiAIIhOQWJsgCIIgCIIgCIKoMSTWJgiCIAiCIAiCIAiCIAiCIAiCOPRJJdYGgE6dOmP16tVJ8znmwlfRpL0WAiUajhUm1tblB/SXcWJtQ3kp5OvSpzqiUU7tSDRWr16N3r17o7CwMG7bc889h5tvvrlWytVUVlbilFNOwZo1a3zhbdu2xerVq5HTICd5BtUc7BeUa//0pz/FsqXLqlnrcI5qcRTOPK8XOnbuiCcfeiqtPHqc8TNMeG+CvDocAcGkTFtASraFI6XaMRFzJYxVTkxti8GBFGlDAA5iiDkOHObAcRzAcRCDlmnHS7UFBDhjsK0sAMbxMwbzJRo+CRgqRuZJGbV40VMkKqG2EjRyV8DI3UWHaxl3RWUFyqoOwIGAxbgUcDMLFmOwmFJkMw7LssDBpDibWeDMAucMFiwl65YSbgtcCrZ1XHBASSItpsXesg6ypjDqI6WOWgCphZCuVFuoVyXgZoJBqPdwECfDSTiIMgMiwtoYMFlbgzAfeugh3HPPPZHidu3aFcuXL6+VehCHL3Up+XUcB8uWLsP06dMxb948fP/9d9i2rbDGcrpsxjAp72j8JCs7rpXhF2yLuLDg1B3ma1DO7d/uH7zuCH8avZZIqB2FeJm2939zG2fmuifCDgq1EQg3P3W5kc6LHx/2dUUFhuyKNjHGby75Dd565y0jJxr4rqlXcm0d4JMyGHLtuFyiy7V9YSqeIxx/PKHuQuFAMEhxtgrzp5UibffOE979DOEr0ZBMJJFImNeQKWfQ24JhhkDbfy8yQEm29eQhplAbqk3EDeF1UJptTjjilm9s120sHdc7l/5JSBjz4rnrxv12ztnnYMG8BUhGz5/3xOdffO4LSyTVTnUf1pY8ui7IlHS7ro9BqnPy73//G7fccktawh3btvHvf/8bw4YNS7d6hzVR2+yZnmCEODx44oknMHLkyEhxGWN4+OGH8ac//QmNGjVKeU0NHjw4kig1HUpKSnDZZZdh1qxwsVZUcnNz8eKLL2LgwIEZqln1qKqqwueff46PPvoIX375JVatWoXCwkIcOHCgzurQtGlTbNu2DY0aNaqzMonDk7lz5+K8885LGW///v1pXW9z587Fs88+izlz5mDHjugTJtYGnHO0atUKPXr0wEUXXYQrr7wSubnkR0iX3Nxc7N27N2mcrKwslJWVkdCcIIjDnr/85S94/PHH0/r3W48ePfDJJ59Qu44giDqhrKwM9957L55//vmUbbnqwqwc5J40AC26/xFbZv4vynd9GxqvW7dumDZtGtq2bZvR8lPhOA5eeOEF3H777SgpKUkrj8GDB2PChAnIzs5O3idTzf6YuDDjGb353ZKsH8a/3UsfJ9gObgMAxvzl6Mksw3aAhT+vTDbRptm34nv+bXRAuX5t3Ueh00UVagfCqW+RIAiCIAiCIIhU/G38r1D/pnImCIIgCIIgCIIgCIIgCIIgCIIgCIIgCIIgCIIgCKLe0alzp5Ri7cri1QD6JYlRnUHIIvAazqadlTj52BSC6TRYv349zj///FCp9tixY2tdqg0AL7/8cpxUGwDuueceNGjQQA5ySzb2S5qyE2xiCeTaOpxhw/oNadU7jD1FezDjnQ8wAx+kncei+Yvx0lMv4YY/3ADlYgYDByCkoJADzJGCaQcCjhCwmJQrOoyD68GHTEg3OxdgsOQ+c0A4UlLo6DScgwkpRbQtG5xxKXs0pJJSEg0AxgBFd3CgV3fG9LH1NKVawCjFi54Y0SfUBpOia8bAYIi1wWFxC9k52WiS0xRllQdQWlkKJjgYk4JUIQDG9UBDAYADQuvTHQiHu1ZVWaKQomvouFJgybkDxiy5a/qS0/GUGFJAxO+jEHrHA8eDQTgAuJDxhQDn3BvUqaTb7gBTCN9gyOD64c7ChQsjxbNtGzNmzKjl2hCHIywwwDqOwEDl+AwQ+buGc47uP+2O7j/t7pP87t23Dx9+8CFmzZyFxV8vxldfflWtfagQAoN27sCLeUfjrOwcX5UZPCF2sLL609iB/GzhaqtWRDmBVHq7BUCozzuJgBUYYy6lwCwuLHiwQr4yfCFBiTbgfbSGybTN/U607g9ncQJuc8h68CN8RHFRXE3DyMnJwYTXJhg50cB3k7q878LC45KrAF0vV94cV099llSbQTeG4AkcmLZuG/cIM5pIcpINBkcIVQqX7Som2x4WAxxwVR/V5mJSwG1BSx5UmNm206JtIdTNKuPE30AJjqdvEwPjzBBAyAafd48YdwrTxyVcqC3vV0+kLcPVRCNCC7n923W+YVJtqHYewHwn0ZVNqM8dXX9zf6PIlG3bP8wsKNAw779JEyehoqICfX7RB8cdd5x59FKWcyRQ347DNddcg9deey2ttG3btsUXX3zhO8+En9NPPz1lHJJQEokYPnw4brvttkif00II3Hnnndi+fXsk0d/111+fiSqGkpubi5kzZ2Lu3LkYNGhQ2pLdkpISDBo0CD169MB7772HNm3aZLimEsdxMH/+fHz00UdYuHAhVq5cia1bt6K0tLRWyqsOe/fuRe/evbFo0aKDXRXiEGf+/Pkp49i2nbbs89xzz8W5554LACgqKsIzzzyDt956C99//z0qKyvTyjNdHMfB1q1bMW3aNEybNg0333wzcnNz0blzZ5x//vkYOnQounTpUqd1OlSZM2dOJBHjWWedRe0ZgiAOa0pLS9G7d28sXry42mkZYxg1ahQee+yxWqgZQRBEOA0aNMBjjz2Gxx57DP/+978xevRobNy4MSN5i1g59qychD0rJyWM86tf/QqTJ09G06ZNM1JmVFatWoWbbroJc+fOTTuP3//+9/jXv/4Fy5K/gUjSWVft/hijF8Wfnvn7hkL7YRjU7znMDI1+Hd9koN42WZ7Rw2EIrc1n+mG/L0ra5+b2nYTE0UGBuU11f4ax4ju+iYTaZl1Iqk0QBEEQBEEQRDpQDwZBEARBEARBEARBEARBEARBEARBEARBEARBEARBECnp3KlzyjgVxT+kmXs1BzEZAuMN2yvSLDMxP/74I/r06RM68PCf//wnRowYkfEyg5SVlWH06NFx4ccffzxuuOGG6BklHQfn3yiM8NKK/chtXbeDIKMwdswTWPXtKnfsnKWE1BaT8mnOOTgzBNRMb+PgnIMpKTXjDJxZsMDBOQODBYtZKp3cZjMLOXYDNMpuhCyeBYtZsLgUWlvcgsW4DGO2FF0zmQfnalHrbhy9nZlpvfc8EM8rxwKHmZcM55D7ZVs2chvkIr9JK+TY2XJsoiu61KMdmfvWHXoplDxTiSkd4Q1wFN7oTgihVeJeaind9sZBmqJOmPGDoq/AwFOp02S+QZxaGmkSHJAaJgw9XMnJiTZxwH/+8x+SHRJpk3IwcapbrhrfNWa4UFk3bdIElw+8HM+OexbzF8xHlVOF8c+Pr9Yg5xiAG3btxIyyA3Elcl8VZY3MMA4tqoVvGw95b65bauFgciIE91VtZwBnKh3zyjEXSy3BcLM8ndZiKk94kt1gXLP+LMF+ePvtSbXNNH5tsDfo5D/792FbLBbpfPztwb+hUaNG3gB5Gvgex8G673TWcTHUd7RPXCDC6umppd1rhTF3MRTQ7iuYkkwD7l2iJxUx/2QbTrZvLK7WZcvNa8+pOLpN594zbntPtZG45YZZblwvD/1nMW/hqj3GuZx4RbcrLcZlm9HYzlWbkPnyVfvFLHedqU8XPXGKvA+9CVP08TWl2pwxd88QkGp7x9075rKNq4+fylPPDKA+aJlgqKxILTvMsrP85yNQFgCsXr0aJ3Q4AVdffTWuv/56tG/XHll2Flo0b4EBlw6A4zgpSknM4XSP1yeeeuqptKXaQ4YMwYYNG6idmYKiotQTT7iiHoIIYNs2zjrrrGqlefzxx1PGsSwLF1xwQbrVisy5556Lbdu24c4776zRdb5o0SIcd9xxGDVqVI2+SxzHwZdffomHHnoIl1xyCTp16oQmTZq4x/mBBx7A+++/jzVr1tQLqbZm8eLFKSc0JIhULF26NGWc3NzcjJTVokUL3HfffVi6dCnKysowY8YMXHrppcjLy8tI/ulQUlKChQsX4uGHH0bXrl2RnZ2Nk046Cddeey3efffdSBMYHIk8+OCDkeLde++9tVwTgiCIg8eiRYvQpk2btKTaDRo0wAcffEBSbYIgDio33ngjfvzxR8ybNw+nn356rT9nveWWWzB16tQ6lWpXVlbikUcewamnnpq2VDsvLw+vvvoqnn766fBnGIn6ZWrQH+NLL+B71m72w5gybL3N/PNPlsrcfhe3d495PwkJ7f9hAOPx/TJR/sIydfsh3XLN+GoJCLXjpNrmIQpItX3HhPoWCYIgCIIgCIKIQEbF2sW7DmD3rgOZzDJjUN3Sg+qWHlS39KnP9aO6pQfVLT2obulBdUsPqlt6UN3Soz7XDajf9avPdXNiR86AZYIgCIIgCIIgCIIgCIIgCIIgiCOZzp0jiLV3r8pIWa40N8L4ph+2ZlasvX79epx77rlYv3593LaxY8di1KhRGS0vEePHj8emTZviwu+77z5kZ2d7AVG669KQa5dUluCvk+/Bjf/vBuQ0jCb2rQscx8F1l1wPpzKmBgpKaaEUBnpqU4tZABNgkPJDLT60tQjRlWpzcFiwmQ3GGGxmgTGOLMtG4+zGyLGzlcjaBucWbG6Ir5ntiq5tbrsibFtJt23ul2PrNDa3VXwbpnTbNkXb3JRwK6E3426Z3JV8K6k3t5FjZaNVk1Zo1rA5YHHjvAtXqigcoYTbUmQthdp6PKIUVzlCgAFwhAMIGSaEVmULCAFXqu0oMTeDFHDHVFot1wZjgKOV3MI3eFIILx5TZTCmJNtG1b23R6Zc+3/+538ixTv22GNruSbE4U59k/z+9sbfYtLkSeA8+pAHB8CfdhfhzQP748Z4+2XT4RJtyzeoO5pgOxhPS3MNHW2cGLs6C9eDzdWrJ+T21yVYnzDZtj6ScjoJFld/5m6Pl2qXCweP7y2JdB6ObXssRv15lG/wOw18D+dg33dxWegmAvOfu2A9XW02U4nU9z8Dk2IGQyLNlGAavvd+WbOWaeur3JNnM1iurNqTbrsSa87dyUwYs1xRNlcibE+Yrdp83EjPjUlXjDw90bblirR1vd16wBNf64lZ5P5ooTbcMFeiDSXM1rJq4R0D85ho4bgWYbj6cMbABNx47rkIk02450HnL9NHEQnatu3LN8jiRYvxk//5CTZs2OALdxwHe/bswdSpU9G+fXsUFhamLCvI4XiP1wc2b96MkSNHVjtdVlYWJk2ahIkTJ1bru/hIZffu3SnjVFamltsTRy5Tp05Fs2bNMppn+/bt6+z+5Zzj4YcfxpYtW3DGGWeknU8sFsPYsWORn5+PgoKCpHEdx8GyZcvw6KOP4rLLLsMpp5yC3Nxc2LaNnj174p577sHUqVOxatUq7N+/3/+soZ4ycOBA9OnTB3/7299QUZH5iQSJw581a9akjNO6deuMl8s5x4UXXogpU6Zg586d2LZtG+655x506dLloE4sUVlZiTVr1uDVV1/FpZdeiuzsbOTn56Nv374YO3Ystm/fftDqVl9wHAeff/55ynhNmjTB+eefXwc1IgiCqHvGjh2Lnj17oqQk2rNPkxNOOAEbNmyokwltCIIgonDGGWdg4cKF2Lx5My677DJkZWVlvIxGjRqhZcuWGc83GYsXL0bPnj1x1113oby8PK08rrrqKnz//fe4+uqrk0fUswIHCTVW603+5/ZmeFwe+qdQzP9M3wwLyzu0DEPK7fbbuP0vpvQ6afVT4qb35ReUb6vF3xnoq7dP1B1S/7h+RepbJAiCIAiCIAiiGmS0Z3ztyl1Yv2JXJrPMGFS39KC6pQfVLX3qc/2obulBdUsPqlt6UN3Sg+qWHlS39KjPdQPqd/3qc90qKmIHuwoEQRAEQRAEQRAEQRAEQRAEQRBELWEOMerUqVPK+BXFPyB8lFkm5TX+vFZsLMtYzmvWrEko1X722WcxYsSIjJWVjP379+Ohhx6KC+/QoQOGDRsWn6CGhzdMrl10QPZP9rroDDz92b9w+gWnpT/SLsPs2bMHNw6+SUkGpYTRUsJAV7LIGLjwRIkMUlYthYZSXs25pVSFlisuZIyjYVZDNM5uAssUYHMlSoQUYEuxdeA1KNo2ZNo6nl+YrQTfWrzNLViWBZtnefGUUNvmWVIQrqXb3MvD1vuh9jU3+yi0adQaNrPda0PoUZpcAI6jwvVGAeFIvbUQDpgQrjDbHTeq3jgABHPAwKQQmynpthJwA4AjY8k4Qsm1hXDTCCYMybYUcptybbh5irhr7kiUa/fp0ydSvLFjx9ZyTYgjgfom+b184OWY8eEMV/QaBQHg7uJivLB/L7Q0WhOUS3v/94uktRTbTBMm1U4ls2ZGfsEl2V98fBiv4eWzBNuC+6zzQSCtfwi8l1bH+3PxblRElBFOnDQxfvA7DXxPyMG873T2NZFrQ8u14ckUABiibLlFSql1Su9qd0XTYK7c2ifY5twQVjO3vSPV2SqtFmhzGWK5wmwLUiPvSbLjluB23a5S7UlPvK3bjYbYW7U7LW67YUy1O912KmPgXAu1vfoydTx8sgvmP66mZEJLylNJtZPdbzu270h8sSiys7MTXpObN2/G2WefnVIOvGnTJrRp0wZ5eXlYtmxZyjKJ2uXuu+9GLFa933i2a9cOGzZswBVXXFFLtTr8iHqMN2/eXMs1IQ5VcnNzsXjxYuTkZG5is759+2Ysr6jk5+dj3rx5NRaF79q1C/369cM555yDoqIirFixAk888QQGDx6Mrl27olmzZrBtG926dcMdd9yBKVOmYMWKFdi7d+8hIdBOxLJly/Dxxx/jgQceQE5ODhhjaNWqFbp27Yo+ffpg6NChuPvuu/Gf//wHjuOkzpA44gibpDFI+/bta70erVq1wpgxY/Dtt9+ioqIC//3vf9G/f/+MTyBQXYQQ2LFjB2bOnIlRo0ahVatWaNy4Mbp3744RI0bgyy+/PKj1Oxi8+uqrkUT+v/rVr+qgNgRBEHVLVVUV+vXrh1GjRqXVtrr66quxevVq5Ofn10LtCIIgakabNm3w9ttvY9++fbjzzjtx1FFHZSzv0tJSjB49Go0bN8aVV15ZqxPWlJaW4o477kDPnj2xZMmStPI47rjjMG3aNLz++uto2bJl9P6mRI8XqtknE0Wu7cYzRNPB8uLk1IG6yD4GKbcW8PfE+P5M4XbEBcH8VBlxkQL1Da0zAvsvAv2Gup8jZP+SHecwDue+RYIgCIIgCIIg4qEp4wmCIAiCIAiCIAiCIAiCIAiCIAiCIAiCIAiCIAiCSEmnzqnF2rHyYsQOZHDCWBFciR+99s2GAxkpasWKFTjnnHPw448/+sI553jllVdwyy23ZKScKDz55JOhAxD/+te/IisrKzxRDaSLcrM/wo7SHa7w2LJt/OGx3+OZj5/EBVf+EnmtW6QorPZZ+PlC9D3tAsQqKqVkUMsPtcgQSpxtCLeloFFJtX3Cbe4KqhtlN0aOleMKrLkrx5aybNuSUmtXnM0tWLBgc0OUzfzpLMZha/E2ZJ3cuEZ+3E3LjXRZruDRJ+F2hZBKLOnKI+VxyLFzcEzTY9AwqyEcIQAnBqEGaQoAgslzK+8qAcYZBBwISHk2IOXawrjvHAgp4RaAAyWOUwJsLeWGdGgrcbYn09ZybTAt0Wb+a1J4Qk5TqO0KscxBpMx7H7YeZTmUOPPMMyPFW7NmTS3XhDhSqG+S3/PPPx+ffv4psrOzUxTs59GSEjy2dw8A/6CJoJDalGuHCbG9Qd/x2xkAC/Eybb3d3BYu3A5fwrZbIfkH44WFa7RQO2xfzTPgD5evq6oqMbMs2kQm5513Hnr16iXTklQ7MvXtvtNiB1OurWUJQdGD950u5QlSAC23y3aYq7927yjmCqu1UJsZ7TVPsO227HT50O06DoszT7QNXQ73xNa6bG5IsEMWi3NXxK3F1Yzpcs3JS7w6yrwtlbfKn1u6hq5QmwFy8hfzCCihtm6bmkoJ79MoXqodp8GoplRbOFIimIqE/9YA0PeXfVFeXp4yD83u3bvxs5/9LHTCIKLu+O9//1ut+Ndeey3Wrl2LNm3a1FKNDk+ittkffPDBWq4JcSjToUMHzJw5E5ZlZSS/3/3udxnJJx0uvvhi7Nq1CzfffDM4T38I86effoq8vDyccsopGDlyJN58801899132LNnzyEt0K4O27dvx3fffYePP/4Yr7/+Oh5++GHccMMNuPbaaw921Yh6yO7du1PG6dKlSx3UxINzjksuuQTTpk3D7t27sWnTJtx22204+eSTa/T5kClKS0uxdOlS/Otf/0LPnj1h2zbatWuHIUOGHBHP2qJO1Dd69OharglBEETdsm7dOrRt2xYFBQXVTmvbNiZMmIDXXnutXnyXEQRBJCM7OxsPP/wwiouLMWHChIxOtFNRUYFJkyahdevW6NWrFxYtWpSxvAFgzpw5OPXUU/Hoo49We+JAQD4zv/XWW/Htt9+if//+cdsiEf4TpbTk2sz/8N7N2+x30X0xvjqK+HyCf8E6eX0N8ZbstP5Un4cn0Q7sT0j9Qvdbx9P7HJjUlaTaBEEQBEEQBEHUBHpSRxAEQRAEQRAEQRAEQRAEQRAEQRAEQRAEQRAEQRBESvLy8nD00UenjFexe3XtV4YBekTVpp2V2LW3qkbZffPNNzj33HOxZcsWX3hWVhbeeOONOpXVFBcX49FHH40L79ixI4YOHZo8cQbl2oWl24x8pWD5qBa5uO7e6/DM7Kfwn/kv4opbB+GYDm3AeOYGpTErujh104ZNOO2Ennj6kachHOGKD+FKtLkrnObcgsUN6TaTQmxXZM1tNM5ujGye7Qm1YciylUBbirEtn+SaBwTclpZscy2/VuUzT+JtcZXOzZMbQm1Tzu0XanNDqO2VJ/PTi96exW20adoGRzVo5g3OBDydtjqvQgg4TgxCnX8BR0m04YqzHQgwJd6WaaVc21Vva8G244Ax5sm1lURbCKHE3sKogyHZBox1v1xbXhjwXd8icLEH1w8nCgsLI8WL8vlMEFGpb5Lf008/HYu/XoxGjRqlKNjP+H37cO8eKRbTwmhdPf/iV9rGS6vjBdvJJNhhou0oQu1UaYOi7mSSbag94mCwjKMbn7dveL27j+br8N1FkT5lbdvG5Dcny7Qk1a42ke67ZCcixX2XSHJgZh+XnxCh5y2xXBuemIEZaQzRgivUdg3chjQbzBUq6Ljme3diFCaveKYnGWGGnNtsA6pcfe8Di1m6F1fLvOGJtLVo2xB1e58dKi23XKG2jGMZ+8R9++bpstWijwVj4Jy7x9TUT7jH3JCOM1VnJsy84++3888/P/EFYmCKVUwJxhNjn8DKlSsj5WHiOA7uvfde9OrVC2URBf1E5igoKEBJSUmkuNnZ2Xj77bfxyiuvkBgsDbp16xbpuD3//PN1UBviUObss8/GkiVLapxPTk4OunfvnoEapQ/nHM899xzWrl2LU0899aDW5XDk9ddfx3vvvXewq0HUIxzHidTeOu200+qgNok59thj8eijj2LlypWorKzEm2++iSFDhqB9+/awbfug1g0AYrEYfvzxR0yePBknnXQSzjrrrMjtqUONsrIyfPPNNynjtWzZEp07d66DGhEEQdQNEydOxMknnxy578WkZcuWWLFiBWQTRFsAACAASURBVK655ppaqBlBEETtcs0112DdunVYuHAhzjjjjIz1vwghMH/+fJx22mno0KEDXnvttRrlV1xcjJtuugm/+MUv0p7spnPnzvj000/x9NNPo2nTpqFxqjUhd1j/TA37ZNzOAUOw7YsnEtTR6HsJCqx9/TVmx19cBtVYwo6R3hQsN1CXuGSmUBvevrl9GyTVJgiCIAiCIAiiBtAvXQiCIAiCIAiCIAiCIAiCIAiCIAiCIAiCIAiCIAiCiESnzp1Sxikv/qEOauIhBPDl6tK003/11Vc477zzsH37dl94w4YNMXXqVFx++eU1rWK1ePzxx1FcXBwXfv/990eTi9RQrg0ApZX7sad8j5efm8YTJTc+qjGu+ONgPFfwDN7+5k3cdO//Ird5burMU5CT3w3ZzU+OHL+ivALj/jkOvU46E2+/PkVJBqVs2hUwckOoqIWMWkTIOWxuo3FWY9g8Cxa3YDMLNrOVqNr2pNpKhm0b8mub2Ybg2pYL815tLhd3O9PrMkxulwJt2wgzXz3JtqXiqjq4sm0p6zZftVybgyO/UUu0aJTnirQ9qTYgHAEoYbb4/+ydd2BUVfr+n3NmEgIECCF0ARtFQESRImJBFBFEXKTaEdvadpVVflhBRWUt7FrWteGXZkFQBBXBsiLSxILSFMQCSA09jSRzz++PW+dOuzOZSULyfHDMzL3vec9728zN3JzPhQalBaxNrmDrr6E0aAqOqRqghPFK038aAygVDLm2Ee2UaSsAwiH4FhB2L0aoW66tjPbWwFLY7Z1UVbn2O++84yluwIABKa6EVDcqm+S33UntsG79OtSrVy96XS7eLijA7Qf2WSU5pdFuQbVTrh1OiO1zy23D5HCLq+MRZ0eLjyXSDhaHm5Lg0OUNXlZb7Btu/QgAcwrz8XuptxuY3DXmLmRnZ1OqXQY8iRxiHXcxjj0v0xwFAcbnsiU4MPebMHJtK1cYubZw7WHWFOGQbcOhizbk25ZU28pgxAgBKWCc67nF17Zw2povwj/M+KCHNKXdPktyLaRTpu3Kb93YJVjEba0fY5tJ4+Yv1lKYsWZ75/aPItUO2Q4xjre//OUvWPLlksjb2UG/fv1CcgDAs88+66l9JFauXInbb7+9TDlI/EyYMMFTXO3atbFlyxYMHjw4xRVVXfT3jdifW0opvP/+++VQETma6dixIw4fPlymHCeddFLMmK1bt+Kf//wnzj//fDRu3Bjp6enw+/2oUaMG2rVrh7vvvhvFxcVlqgMAWrVqhR9++AHTp09H7dq1y5yP2AwfPjzsd4ikerJx40b7O7Qo9OrVqxyq8YaUEkOGDMGbb76J3377DSUlJfjuu+8wZswYnHbaaZXiPWPZsmVo3LhxmeWAlZGnnnoKmqbFjBs+fHg5VEMIIeXDtddei8svvxylHr/vdNKnTx9s374dJ5xwQgoqI4SQ8qNr165Yvnw5du7cieHDhyMtLS1puX///XdcddVVyMrKwrhx4+L+XuG9995D+/bt8corryTUv9/vxwMPPIDvv/8eZ555pqc2cV2LCifXLus1GfOlS6TtlE0L5/UDFZovmtw69PpNnI8Y+cL24V7mCEJtc16QUJvXFgkhhBBCCCEJQrE2IYQQQgghhBBCCCGEEEIIIYQQQgghhBBCPNGubbuYMSUHNpVDJcEs35CfULvVq1ejT58+2LdvX9D0unXrYtGiRZZYrrzYs2cPJk+eHDK9Xbt2GDFihPdEZZBrCwhsz/vTyBMpkS5ENvOkpafh59UbcWj/Ie81RiDz2PPQ/OIpkP6MuNodPnQYD975IM47pQ+Wf74UAgI+ocvNJHyQEJZs22fIGX1Swu9LQ6302kizpNimRNGQZcNniLJ9QYJsv/Bb8u1gebbPjnU890u/Lux2SLXTZJpDyJ1mxUpIl6zb8dwUfAsfpCmQtB62VNsnJAR8lkiyQc0cNKidA00paJoh1lYKSmhQSldrK03TFdtKQdM0aEpBKQ1KKWgKxk/NskMqI5embLuu4d625doK0KCZEx0xLql2BEm2UgpCBo2eDBsX6XVV4KuvvvIUd9ttt6W4ElIdqWyS3xYtW+DnjT+hYcOG0Wty8XFhIa7ZlwstQknBY8Sd/w8WUgO2YFu6ZbeILsWOJtOO9ggn1XaKtd2a4mhC7cjLHF7cvSNQinEeRX0NGjTAI48+Qql2kijTcQekQK4N/bPbKXVWoXLtoFxuubaw91O7hSHUFsbrEMG2tOQRljDbkmw7JdWmaFs4BBO2JNu+6Ujow8ptxQmrJqsW42YlVlWmDNtYPiGEcXMT/fzMKc4W5vmosN99zLVgvdNYAvHg95RkSLUB4PPPPo+8fR34fD70Pq932Hm5ubmeckRj2rRpKCoqKnMe4o3i4mKsXLnSU2xeXh4aN26c4oqqPl5vdDNy5MikyIpJ1SYzMxNz585NuP3FF18c9Lq4uBjvvvsurr76arRt2xYZGRlo2bIlxo4di88++wy7d+9GSUkJAoEAiouL8fPPP+Opp55CVlYWHn/88bIuDgDgyiuvxL59+3DFFVccVed6aWlpaNy4Mc444wx06tSpossJorCwEOedd15Fl0EqCcuWLYsZI6VE8+bNy6GaxDn11FPx1FNP4dtvv0VeXh727t2LZ599FhdeeCEaN25cIe8fRUVFuOqqq3DWWWchLy+v3PtPFa+99lrMGCEEHnrooXKohhBCUktubi7atGmDqVOnxt1WSolJkybh008/9XYDZEIIOUpo1KgR3nrrLRQUFOD+++9H/fr1k5b74MGDeOKJJ5CZmYmhQ4di165dUeMPHDiAkSNHYvDgwdixY0dCfXbt2hXfffcdHn74YWRkxPe3JmWSawMJXZMRwV/s6w/jzy7c4mnzmoyXWqNJriMJsmP9i6ePoDinDDzGcgWlUry2SAghhBBCCIkfirUJIYQQQgghhBBCCCGEEEIIIYQQQgghhBDiiXbtYou1iytArL14TWJCi2+++QaHDgXLoKWUePTRRwHoQttkPA4ePOipnkmTJoWVc4wfPx4+ny++hSuDcHHLoS2A5khgPRX2C6GsAWzfLv4Wiz9YHF99YUirdxzqtvkLZHotNLnwuehFRmD3jt24ccRfMajXX7B5w2ZDMi0gpalBlZZA0Sf9qJ2mS7WlJbK2BdqmHNsvfZYM22/81Nvr053xpnDbepjCbUuS7Q8ScVs/Hf35fH6HmFtaffuk3q8u3pb2a1McCVscLoSEz4g1BZA5tXKQUysHELogW1MalGbIspWmS6mVLsrWoAAEdHk2dAG3rt1WgGaItqHPE8ocC6mc/mwopcEcC6kpTd+aypRfC0vcHiLHtl4qQ86tjPDwO3Vccu1ErLZeHynit99+8xRXq1at1BVBqj2VSfKb07AhNv2yES1atojRaTDLjhzBZbl7QuTazp6C5ddB2luEiqyjS7bdsmozf1kfIqgPW6bt7i9cvc427unu57+XluLCPbujr1QHr099XT9XoVQ7aVTEcRdxGwXJtfXOTRlCVLm28zgyBAq6uFoGxQT17JBRW4JtS3BtSLitGFuGbf+TRhtnDmEJs0MftqZbl2XrjyCRtjFPQBp9w27vOL80cQq+Tbm2cznN9VEeUm1Al256occZPZCenh52XkFBgacc0SgpKcGYMWPKnId44+mnn0YgEIgZd8UVV5RDNdUDr/t3YWEhbr755hRXQ6oCgwYNwumnn55Q29GjR6O0tBTjx49Hs2bNkJGRgcsuuwzTp0/Hxo0bceTIEU95CgsLce+996Jhw4ZYvXp1QrU4SU9Px4wZM7B27VqceOKJZc6XTPx+Pxo2bIhu3brhxhtvxPTp07Fnzx4UFxdj586dmD59OtavX1/RZYbw/fff45FHHqnoMkgl4LvvvosZczR+d5SdnY3bb78dH3/8MXbu3InS0lJ8+OGHGDVqFNq0aRPx/DUVfPXVV2jYsCHeeOONcuszVezatQu///57zLjjjz8eOTk5qS+IEEJSyGeffYaWLVti06b4r1/XqVMHK1aswD333JOCygghpHLg9/vxyCOPYN++fXjrrbdwwgknJC13SUkJZs+ejaZNm6Jbt25YsWJFSMzSpUtxyimn4K233kqoj1q1auGZZ57B8uXLcfLJJydca9xybfc1mhjXZDxdDzVfqjDXDVyCai83R45Hlp2stlZtCK3XOT9IqO26zhHuulPMenltkRBCCCGEkGoPb4lHCCGEEEIIIYQQQgghhBBCCCGEEEIIIYQQT1QasbYCnJLnbXtL8PO2IrQ9JqPMqTVNwx133FHmPE6WLFmCXr16RY3Zvn07XnjhhZDpHTt2xNChQ8O2saTDkXDJ9kITIGTAn1IKWw78bgsUncHC0HRKc7Yu117w5sIonXhA+FD7uPPRsMc9EGk1AAVkNDkd9U6+EgfXTE8o5eaNm3FZ7yEY//SD+MsVlxoCQwklNMCQJmb4akBKCaVpkFIa4mgBJRSkAhQ0SCWhAEilq6aV0qAvuYJSgJBOEaT+w9wmQYP3hPlDX48iaL5zCKItYLTki0JCCARLIp2iSGmKH/XtIwUs+aP9XP/XqHYjKKWwr3AfpFDGMgPQ9GXRhIKABqUABR8CUkGqAAR88Al9hwooBYkANEM1qaSCMKXaQoOAT5djCwVA0yWUENCUptevJJSRSygFCBEkwxYQUAqQ0txB9f3c3N/DDYpUsEXv4V47ZqRUgp0K6tatGzMmmQOcCYlEKj5z7FnB7wPmND1taKPMOnXw888/4dRTT8PPP/0cvXAHa0uK0W/PLnzQsDHSXSXZ7zgw+rXltsr6vx1rxjjbSEeUHa2C2rhzxIP9SRFar3M6wsx3tnXHuutZV1qMYbm5KI62vR106dIF/fv3p1Q7BZT3cRdterBc2/xM1m+I4awz6PNYKAgloMzzIKGglHAcKeZxbsgUoKCUshdLSOcdN+zqhHFzDuvmG6ZoQemLrIzzDPsELMoNOhxCCvN4Fc4jxVh047wveBmdkmsFKYR+BiLMSh0xRh5Tzm0upFMSEXzEJEeqvW/fPmiaFnbZnUgpMXPmzLDzdu3aFX0/jIMpU6Zg8uTJ5SpArK689NJLnuImTpyY4kqqD2effTZq1qzpSWY/a9YsTJkypRyqIkc7q1atQseOHbFu3bq42o0ZMwbz589HSUlJUurIzc3F6aefjnnz5unnfWWkffv22LRpE1544QX84x//QFFRURKq9IbP50P9+vXRqlUrdOrUCWeddRb69euHpk2bRm03aNAglJaWJtyvlBJdunTBqlWrEs4RiccffxwPPPBA0vOSo4sNGzbEjGnQoEE5VJJapJTo379/0HvRxo0bMXPmTCxatAgbNmzwfJPLRCgqKsIVV1yBl156CR9++CEyMzNT1lcqGT9+vKe40aNHp7YQQghJMePGjcOkSZMS+l6jc+fOWLJkyVH7Xk8IIYkwfPhwDB8+HKtXr8Ztt92GZcuWJeW7YaUUVq1ahTPOOAMtW7bE+PHjcfXVV2PixImYMGGCp++ww3H++efj5ZdfxnHHHVfmGgH7u3jPyxzuQp05PVz+CNdDg6Y5r+u4r784rqGZ10firtnRbzKxalNhpjlfB1/yiVpTsmskhBBCCCGEVG0o1iaEEEIIIYQQQgghhBBCCCGEEEIIIYQQQogn2rZrGzOm5NBWqNIjEP4kyNKCZIDRR6Et+OZQUsTaFcWjjz4aViQ0YcIESCkjtku2cHHb4a04ohXbAmeEE0QLaxAfAKxbtTZs6jrtBsJfqzGgAlCBgC6lVhpEjbrwZ2TDl1EfvprZSKvTAr6aOfagP6OjBt3GoPDPr1G8z7s01YmmaXjorgnIrFMH5w88Xxdl6wZD1PTV1PsTgDLEzsJYGRp0QbSmBCB0gbYSEoCCUtIQPipLhmhbJaNVYwsRLRWjEDCHA5qibMAhzbZk2o7pTqG2EICQhrZaWvPsbacLus32pl67aZ2mKFbFyC/Og6YJ+KS+nAGlwRRSCggEhILQAhBCAkKDUsJQj2sAJKRSgA/W+lAwpbKmvFwY8k1bSavM10qElWs7hZHGZFR3ufaKFStixjRr1qwcKiGkckl+02vUwJq1a3DmGWfGJaf7rbQUfXbvxMKcRqglZdDZhXvsu1OcbSuD3QPeg2NCFz++N5xI48lFhGluQbY71inUVq52zudm7cuKj2D03r0ojbShXEgp8e7cdynVTiGejjsg8q6WTLm2XpD++W7EhJNrB+Ux5drGTmLJtYVZmnFeYM13HH/W+aYt8tbLMs8XDMG2JdqGJZJwrzJb6qDs5YBjtRnnuNZu6DjXFcb5o3slB50nWzdCcb5fOGKUc4ord1Dmsku1ndtu5YqV8EKX07ugRYsWYec1bNgQfr+/TDJRkyNHjuCCCy7A4sWLI8ZUlfeCipR+/PHHH/jjjz9ixrVq1QqtWrUqh4qqD3fffTcefvjhmHH5+fn4888/0bx583KoihztrFixAt26dfMkzTV59913k15HIBDApZdeih9//NHTjfe8cOutt2LUqFEYMWIEPvjgg6TdyAHQz1OzsrLQsmVLnHzyyTjzzDPRr1+/hN73Dh06hPXr15epHk3TUiLVBoDGjRunJC85utiyZUvMmEjne0c7bdq0wYQJEzBhwgQAQF5eHt555x28//77+Oabb7Bjx46ERX2R+PLLL9GoUSO8/vrrGD58eFJzlwezZ8+OGSOlxJ133lkO1RBCSPIpKirCueeei5UrvX0v4kQIgb/97W+YPHlyCiojhJCjg86dO+Orr75Cbm4u7rzzTsyaNQvFxcVJyb1lyxZcd911uO666xLOUb9+fTzzzDO45pprUvJ9cszrMk7CXdiLcV1Gb6YiT3NevFTOaxThb/KujGs27q+kk/k9i1VruPVtXlCNMN/6rjzc9awI7eL5fr2qXFMghBBCCCGElI3IIy0IIYQQQgghhBBCCCGEEEIIIYQQQgghhBBSrXEPszr22GORnh5LmK1QfHCza1oyBzKF00cKzP/6QBL7KF9+++03vPLKKyHTO3fujEsvvTRm+5gDxWKNl3M0/2X/xgghjiAFS68MARwpDB1EmdX5GtTvdjvqnjwSdU+5BlmnXY/6XW5C/a63ov4p16JO20Go1eocZDTsBF/NBpasUClTTqhv1xZ/eRsZTbvGWIDIKKVw9033YP0P6yENMXVNf22k+fyQQkJCQgoJn5SQPh+k9MEnffAJH/zSB5/wW6+lMKf74Zd++KTfjpN+PTbCwy998Dti/dKebrV19O0TEj5h1CgkfNJn1esTEtJ47YOEFD5IKY1YH6TQ5dr6NEO2DaeYW6JV3WORJtKhoEFTGgJKg1IBKChoSoMGhYAWgFIKGjQoTSGgAE0FoCkFpTQooccqpaApBV1CrunzoRkDNYUh3tYsHa1mCLz1/4zhocagTlNYbm8/x05nbE+IyINA3RLQiFLQ5I8hrVCOO+64ii6BVCM8feZEO8aiNI80SDrSdCklli5figsuuCB6TS52BgI4d88u7DPEWm5BdXh5tXX7AytCuB7SeAjXz3APd1tnDp/xcMeHyxmuVlj1Bq85dxt32wVFhRi1N9ezVBsARo8ejebNmlOqnWI8rZ9yOu6MgkwNtvkyWCIN5z4oLNl1qFja3k9l0Hz9fEVaN3mBfR7jmOY8Os0biggY53fG+Y9+XuR4SPscKeRhnTVJI5erJmM5zXhh3EjEvOGJgAxapqDqzJuOCGOaubxBrouyS7XdfPfdd5G3o4NVX6/C5599HnaelBKnn366pzxe+Oqrr7B2bfgb81QWRBL+VST33Xefp7ibbropxZVUPyZMmOD5pjczZ85McTWkqpCZmYn169djyZIl6NmzZ4XWUlJSgu7duyMvLy9pOWvVqoV58+Zh5cqVOOaYY+Jubwq0O3XqhJEjR+L555/HL7/8gkAggL179+L777/HtGnTcNNNNyV8M4Enn3wyJTKqZHHmmWdWdAmkErBnz56YMW3atCmHSiqezMxMjBo1CnPnzsW2bdtQUlKCxYsX469//Ss6dOiAmjVrJqWfwsJCjBgxAr1790ZBQUFScpYHa9euRW5ubsy4zp07IyPj6L2RKSGk+vLjjz+iadOmCUm1a9SogQ8++IBSbUIIMcjJycH06dORn5+Phx9+GA0aNKjokjB06FBs2LAB1157bUqvLZnXI+LCeY00RtNw3yGHTHNe+DMl2+HE1daNRYMfId9aO66zeMF503fre29XH2ZN4fKG/a7cJdWO1M4rvL5ICCGEEEIIMaFYmxBCCCGEEEIIIYQQQgghhBBCCCGEEEIIIZ7w+Xw4sfWJMeOKD/wSZ+ZgOY01UCoOZ80fu4vxzab8OPutHEyYMAGlpaVhp0vp7U89kyE6LdFKsPnA5hDxoWX8M/sw5IYSulTxhA6hUt+iXT+4OgdCRg8qYZoSISAckiKn8tOH5v1fQ8OzHoFMrxN9GSMQCARw25W3AxCo4ctAukyDhCGwtoTUEhI+Q0yti6t9wn74pfkwhNpSl2JLhyDbfIRr54PPaqf36zNk2XYdVjsZ/LAk2tKuzxJqmxJtmMshIITPNUBSQkhT4KhLIn3Ch+OzjgMgEVAaNASgQUNA06CpAAJKl2orFYCm6XJtS6oNTd+dlKbPM6ZpmoIS9nNAGVJtGBJtzdobIsm1hRDGa3tnrc5ybU3TUFhYGDPujDPOKIdqCLGpTJJfKSUWLFyAYcOGxa7JwX5Nw3m7d2K78fkbTq7tlFC7hdTOweDOdu5czjyRJNzhZNnRHpH6cStdnbW765eO5wAwqzAff9u/z3in9kbdunXx3PPPUapdTqT6uPMkcXDVY8q1LQG0ENbnedjcwhkvLDm2kNKKkobQ2mptvLYl28Y0ZQuxQ4XGRoyw9NreHg6ZtjujFAJCiVCZtkOwba5mSw0upLWs9ipwrw9zPRvTzVmGRNt6n0lAqg0AHTt2jLgN3VxwwQX46aefws6bM2cO/H6/51zRUEqhf//+SclFwvP+++/HjPH5fBgzZkw5VFP9+OKLLzzFHThw9N4cjFQMvXr1wtKlSytccnro0CFceOGFSc/btWtXbN26FRMnTkRWVlaoVEkI1KtXD+3bt8fQoUMxefJkbNiwAYFAAPv378cPP/yAN954A7feeitOOOGEpNZW3jeE2LhxI6ZNm4YBAwZ4ih86dGiKKyJHA16E9507dy6HSiofUkqcffbZ+M9//oO1a9eioKAA27ZtwxNPPIFzzjkHDRo0KNPvpV988QVycnLwzjvvJLHq1PHggw96iuO5IiHkaOS5557DqaeemtDvW8ceeyz++OMPfmdBCCFh8Pv9eOCBB5Cbm4s5c+ZUyE17mjVrhrlz52LWrFlo3LhxufVbpmtY7gt7IbNDr83EI6MOuhbjvDlpJIF2BBl22AdExGtOUfuItgxeJOEery2adRBCCCGEEEKISXL+qokQQgghhBBCCCGEEEIIIYQQQgghhBBCCCFVGgFdeNuuXTusX7c+amzJwU0pLkaX9kHAad3F20v24/TWtT2n6dSpE8aOHZuCAoM55phjIs47cuQImjdvHlJHZmYmBg4cGFc/5sCxSMJhfSYiDt7btP9nlGolEJCOGFvwB9OD7RgIJyFxeu+u+Gn1xqBcRTtWI3DoT/jrtXRXadURNP5PKcCUEgpHv0p/XrfNINRtcwn2ff9fHPjhNahAceRlDEPu7lwsXrgEF188ABAKmgKkBJSmIIQuchbCEEEb608JQxStbCu5oYs2q4aCLoAMkjeHWb+2cNLx2pRKWtNdklYhrVfCkknK4OfGCEQpYEkdpQAAXbINZcggYUsgzfYZabXQvM4x2HL4DwgloJSAkgFI6LJKTQT0lkpfT9KsRwho0CCUD0JoUALQNAmf1KApqddiSLUh9DhlrRMNAtJaj0Jf0VBC6fUrBRhybXONANZkmDuwMiXcLnmniZ5bRHztmBF1MGtF8+eff0Y/ng369OlTDtUQEox5DEYl2jFmvceHm2Uc+2FuvBFJlv/GW2+gfv36eOmll6LX5CBfKVyYuxvv5jRCa0MYa47rNt/5na+dz2FNs2uN9nYSbTV4JVxssFg3eJW7x+u725uvX8o/jKcOHYqjEl3I+slnn8CfZg9JoVQ79Xg+1wMi7TBR5dvhjrFox531PqBgnZ/bn8/2aXrQZ7JQEEo/z1Pm3TfMKOHObb4PWGdExjmbvTzKlC8oe3rY9RNpVwsXKkKPHCt30HwRdLzZyxF2atBpLqxzG1tQbk8XQVKJRKXaADDo0kFo36F9zN/fTDq074BLL70UM2bMQK1atazpTZs2xSOPPIJx48Z5yhOLbdu2YcaMGbjyyiuTko/YfPTRR57Emt27d0d6eno5VFT9uOyyyyq6BFLF6dq1K5YsWVKhNSxbtgxvvvkmRo4cmfTc9957L+69916UlpZi8eLFWLNmDc4991x06tTJ883nkk3v3r0xd+7ccumrRo0aaN26NVq3bo0vv/wyZrwQwrOAm1Rd9u3bh0AgEDOuZ8+e5VDN0YH5fbz5nXxxcTEmTZrkWTrtprCwEMOGDcN5552H+fPnB51LVzYWLVoUMyY9PR0jRowoh2oIISQ5aJqGQYMG4YMPPkio/YgRIzBz5swKO98khJCjicGDB2Pw4MFYv349brnlFixZsgSaFs9tW+PnpptuwqRJk1CvXr2U9hMJT9dEnbhDE702Y/5NlJkjTH7330SE5E70OpyHZta1C685zGtGZRRqR8pBCCGEEEIIqd5QrE0IIYQQQgghhBBCCCGEEEIIIYQQQgghhBAP6KOc2rVrFzOyeP8vEdrHGDEWhFMP6a3NR6sOYNzQJsiu4+3PI7t164Zu3bp5rCc11KhRAxMnTkxqzpgD+yKITtfmrgGEITV0DGoTcA2Kc5g6hQIuuXIgZkyeGZKvJG+nIda2bNL6cyXtZKaaNgAAIABJREFUPGY9kdSfDrk2hED2abciu/ON2PXVo8jbNBdQsaUxAFCrVi2cfloX+Hw+aEqDTzjUzdIQasMQaZsCZ6XHKAHD/KjPU8Y8S+ZoLZ+5PNbKswsIkiMa/3NOM2sRIuS5LlqU1nawxeamRFtACEOkbcTrkm1AyuB4p5QbABrVboiDRw7g0JEDgIS+bYz9Q8IHKE3fn6D04ZxCIaA0+JRAQGj6/hIApA8IKAkJDRA+GGvTkGZr9jaHgBCmHBuAUOaSGANDBURZ5NqOfbsqyLU3bNjgKa5169YproSQ8FQ2ye8LL76ArPpZmPTEpMhJXRQphUG5u/FmgxyckhYsGHV+TLmfu89Q3O8vsUTbiRJrYLn9buts485h88Shg3gtP7aA1UlaWho++ewTdOnSJWxdlGqnnjKJ7YPOv8LNLptcW0WUa9ufxUo4PuPNz23j/MAWTutFOpfVltnb5wrWKYDwsA+GFW5HiHWdD5s/hetNzanYFtb5i31u6Dizs+q25NrWOZrdXzKl2iZz5sxB+5PaexZ/zJ07Fw0bNsTChQvRq1cva/rYsWPx8ccfY/HixZ7yxOLaa6/Fp59+ioKCAjRp0gQXXXQR+vXrR4lVGXnkkUc8xY0fPz61hVRT3njjDaxZs8ZTbP/+/VNcDamqTJ48GaeffnpFl4HRo0dj0KBBKZPH+v1+9OnTp1LcSOqOO+5As2bNMHLkSJSWlqa0r1NPPdV67kWg3qhRI/j9HCZe3Vm6dKmnuFNOOSXFlRy9pKen44EHHsB9992Hm266Ca+99lp84jyDzz//HA0bNsT06dMxePDgFFRaNj7++GPk5+fHjDv77LN5Xk4IOWrYunUrevToge3bt8fd1u/34+WXX8aoUaNSUBkhhFRt2rdvjy+++AIHDhzAXXfdhTfeeANHjhxJej9ffPEFzjnnnKTnjRdP10Qj4b7QGC5/uGszZp/uRhFyhVyrdNaajEtyznQJSLUjXRekVJsQQgghhBCSDHjFlBBCCCGEEEIIIYQQQgghhBBCCCGEEEIIIZ5p19aDWPvApjizGlK9mIPQwhk4bUndkRKF6f/Lxd8uaRJn/1WPeOXa2w5vxd6CXAhIS64tpPFTmNo/h6RZ6fMBAb/fF6kKh1DQpfq0BgHausHQ2uxta4oW9VRpaHL2eGg9xmDH5+NQuC223O/uB+/GMS2PgVKAFNKQPgPCFGmbQmcoYzd0SLRhyB5N0bZShoRaj5HCJRmJIrEM0iBKpzxSWKJFS6ZtirAd4sVwQm19+xgibeESaMMUcgfPN58LCBxX7zj8kLsamhYIWtVKKQjpR0BpkAA0AQgl4IOCJvRpAU3CJxU0TYOQgFA+aJpmrWMBBQ2AFBqEklCA8do4kpW5fLYs294WLvEmHHJtU76tDEGnKdd22m5hbz+rveu1RQLjX90oEUHcXQa2bNniKU7TNMpuSIVSmSS/Ex+biOzsbIy9Z2z0ehyUKIXhuXvwSoMGOCs9I6gsJ85FCCfXdlbk5f0g3DLE8z4STp7tVagNAGMP7sO7BYWe+wOAjIwMLFuxDJ06dXLkpVS7IijTcQeEP622ZoU/7vSUYfZbh1DCbGvJta1ugvcUwPjsVCKoFvPzVJnnmkFmbltqHSTZdi+O01UdJI6IvN/pUuxwy+UWaYvg+crZ1i3UVvYNa4SztSuXU6oN188ySrUBoE2bNhgyZAjeeecdT/EAUFhYiLPPPhsAkJ2djQ4dOuDXX3/Fn3/+6TlHLDRNw7Rp06zXzz//PNLT09G1a1fcfffdGDRoUNL6qi4UFRXh66+/jhlXt25dXHDBBeVQUfXD602z6tWrFySuJyQeunTpggEDBuDDDz9MSr7MzEyceOKJOP3007Fs2TKsX7/eU7vCwkJccskl+PTTT5NSR2VnyJAh6NixI3r06IGDBw+mrJ///Oc/1vPffvstZrzzZjek+vLNN9/EjKlRowYl7B6QUuKVV17BzTffjIsuugh79uyJO0dBQQEuu+wynH/++Zg/fz4yMjJSUGliPPbYY57iHnjggRRXUn5omoa8vDwcPHgQhw8fxqFDh3D48GEcPnwY+fn5OHz4MAoKCpCXl4eCggIUFBSgsLAQBQUFKCoqQmFhIY4cOYKioiIUFxejuLgYU6ZMQdeuXSt60QghAGbPno3LL78cJSUlcbfNycnBsmXLeONSQggpI1lZWZgyZQpeffVVPPnkk3j66acTOo92c+211+LZZ59FnTp1klBl8khYsG1+1x/j2owe6vH6TKxrrOGuicR7eS744meEjqK3tf6OI2xTSrUJIYQQQgghyYFXwQghhBBCCCGEEEIIIYQQQgghhBBCCCGEEOKZdu08iLX3b3IYcONAOOR57llwjtkKo7M0fkz7fC9uuLARatWgZDYeufa3O1dZ20sY0mdL+GwIEqUwB6oZ0mZDhPjjijWhffvSkdHkZLsDaAD8+vaVel7DnRwq1xaO586fQgGQENAACMj0TDTr9xxKDm/BlrcvjriYJ3fqiBv+er2+XIbdUEEBQkFpApohgHbWYgmYTdm2vkJ14bQpdpT6gEkppNv1aK9fuA8DYU9USl/P9hqFJdd2bAtrmwjHKyEdcWYbafUgzazCHooYTqoNCKT509EysxV+O/grAtD0ZZJ6voAWgE/qi6Ipow4FmC5xnxDQlLFvaLpwW+9dX8eaUJBK3/pCKKt+s42+Tk3JublfKAhTEq0QW66N6HJtGFvQOSjT/bqyUq9ePU9x//d//4frrrsuxdUQEp3KJPkd848xyM7Oxo033Oh5YHsAwPV79+Jf9bNxUUbNkNKcJbrf7sNJthFmcdzzo70PhVsdsUTakfsJ5eb9e/FZUVHE/sNRp04dfPf9dzju+OMcuSnVrkg8H3eAt50laFZ4gX00sb0t0zZizG2tlNGXIZuGecy4bqIR5LG2CxfS/pxXVq7QBQu7iHHsb+Ej3Xt2GPm1OVWY52ymFFs/t3MumvPcLiirdcMVl1Tb8StNWY63qdOm4pNPPsGBAwc8tXOyb98+LFmyxHO8lBKZmZk4dOhQ3H0VFxdj6dKlWLp0KZ566imMGTMm7hzVmSeffBKapsWMu/TSS8uhmurJTz/95Cnu/vvvT3ElpKozd+5ctGnTxpN42U3Lli1x2mmnYcCAARgyZAiysrKC5m/duhUtW7b0lOuzzz7D3Llzq837Srt27bBt2zZ069YNGzZsSHr+QYMG4dRTTwWgv58UFxfHbHPJJZckvQ5y9LFmTeh3s27cxzqJTpcuXbBz507ccMMNeP311+OX5gH49NNPkZOTg5kzZ1aKm8Zomobly5fHjKtbt651k51U8ccff+Djjz+25Nb5+fmWzLqwsNCSWRcWFlpC6yNHjqCkpATFxcUoKSlBSUkJSktLUVpaikAgYD2U0m8CqZRKaLt54ZxzzsFvv/2Gxo0bpyQ/IcQbN9xwA1599dWE2vbu3RuLFi3iTScIISSJSCkxduxYjB07Fh9++CGuuuoq7N+/P6Fcb775JkaMGJHkCpOLp+szbjyGR7s+Azik3uEuFsbqI9mnyDH6jnSNJpG/1eD1RUIIIYQQQkg0+E0fIYQQQgghhBBCCCGEEEIIIYQQQgghhBBCPNOmbZuYMVppIUrzd8Kf2TRGZBSbX9DsMHGOSbqnTxcVH8gL4P8+3YNbBlBqAHgY0KeA7fnb8efhbbog2hQTB4mehSFttsWBEvprIQR++PrHkLQZjTpA+DKsGKUMkbTwOauDqYC2xIvWWDhTUeoUc0vjpQSUZuQG0uq0xLFX/A+/z+wddvkfe+Yx+Hw+XYZq2LylKXQWCj6YolR7+ZQl37YHJyoYom1hipl16bM0LNPKPY5PhH1qiCNtwXbQeEenKNvxf1vUaAq1zUwiOFq4pxlyxwivzbxNMptiZ8EOFJQUAEICmv5DCIGA0qAA+CCgQQOkgk/p60sTGqQClJDGOtG3i1IKSiijhTR06PozKM3Yz8w1bRzMpkxSwJByOvYLKzJYrm1JNj3Itd0cDXLtCy64wFPclClTKNYmlYLKJPkddd0oZGdnY+iQoZ4ko4D+SfO3/ftwsF4WRtSqHTEu2tlLOPl1LMl1tH7CtYmWw9kmXJwCMHLvHnzrQdLnpEGDBlizdg0aNW7k6ItS7cqAZ3lDpM/FVMu1nTVacm1AuNqb51HWaagKMx0wJNuu5bYOttCa4nFEhF89wspj7b/Ksc8btQrHwScgzAbWeo8q1RYRpNpB55LejzerH8fxVjOjJn766Sc0adIkattkcPLJJ6Nnz5548cUXy5TnnnvuwcCBA9GmTezfP4nOyy+/7Cnu0UcfTXEl1ZOioiLP5xx33XVXiqshVR2/34+1a9eiY8eOnuTaDRs2xJ133omxY8dCyug3omvRogXeeustzwKryy67DPv370fdunU9xR/tZGZmYu3atRg5ciTmzZuHE044AWeddRY6d+6MFi1a4Mknn8Q333yDvLy8uPL2798f7777rvV66tSpntqNHDkyrn5I1eTXX3+NGVMe54FVDSklXnvtNdx8883o378/cnNz486Rn5+PSy+9FH379sX777+PjIyMFFTqjVdeeQWlpaUx4wYMGJCS/gsKCnDnnXdixowZKCgoSEkf5UVhYSE6d+6MP/74A+np6RVdDiHVjgMHDuCMM87wfGMjJ0IIPProo7j33ntTUBkhhBCT7du3x/17MQC0b98ec+bMQbt27VJQVfIRjr8lSXpu69pEmGs05vWRaN1GukjovQBvxCHT1tMmdp2Q1xcJIYQQQgghsYh+FZwQQgghhBBCCCGEEEIIIYQQQgghhBBCCCHVDudgJvc4qDp16qB58+Yxcxw5sClmLyGoKPPc1VjC7dDYVxbuxsGCQKwSqw2xBpmt/HOpJc4WQaJnYXqejde2uBmO53t37g1NKn1WO+WQDyqh7Il2hcb2lFEG80mEV5PqNfgyGiA964SQVgP/MhDdzugOYcidpZCQlrxa6jJxKSGEz5qn/5SQ8BmtdKG1T0hIqU/xSQkhJKTwQUB/SBHh4Z4v9bxS6v0Jsz9hTId01CKMOLs+Xa6txwndfg0p9bqFo14hvEm1hfH8+KwTEFAaNE2DBuOn0h9KKWgqYExX0KBBKf1hPtd/AkrTdC250qApAEac0kxhOQBjsKc5EFQXm+v/1/8z5ihzfvBPa78KY7ANkWya8WF2rkhS0MpCVlYWMjMzY8Zt2bKlHKohxBueBzZ7MVOHzAo/M9L0QZcOwsJPFsLv93urySjrgYMH8Er+4YgOYvcj0nTzIR2PaHGR2oXrz2tdTgIABuTujluq3fyY5tj0yyZKtSsx+me+h/Ub7biL0Ny+YUfo9Ej5LUG0o60liw7q1Cmbhi2jts5bhKM04ZhnHCNShtxUxO5VGGd7xkM4IxzHmXm+5Wpn3VjGuBmIfp5l/JPCdX6M4DpcJ9DuvNYaEMJulySptjO3m8aNG2Pp0qWe2peFW2+91dP5Syw0TTtqBCqVgc2bN2Pbtm0x44499li0aNGiHCqqfmRkZHgWCz/88MMproZUB2rVqoVff/0VEydODCv1lFLilFNOwcKFC7F7926MGzcuplTbZPjw4bjxxhs9xWqa5vmmUFUFKSXefvttFBYWYu3atXjxxRdx0003oX///vjf//6Hw4cP45VXXkHLli1j5srIyMD999+PDz/8MGj7fPLJJzHb1qtXr9oIzUl0duzYETPmhBNCvzcl3ujatSt27dqFUaNGJfx77aJFi5CTk4P58+cnuTrvPP/8857iJkyYkNR+Dx06hCuvvBL16tXDyy+/fNRLtU127tyJXr16VXQZhFQ7vvzySzRv3jwhqXZmZiaWLVtGqTYhhKSQgoICjBgxAjfeeCNKSkrianvxxRdjxYoVR+V3wqm8/hXx2qh5fSFS38afXriSeX94wZU/1rUqSrUJIYQQQgghqYRibUIIIYQQQgghhBBCCCGEEEIIIYQQQgghhMRFm7ZtYsYUh4i1Yw12Ch51FX5QVbSRXLac71BBAM/N3xmzxupEpMFmmw/8gh15O/S1Kg0ZoSEPBEzhoLQH5ilTFmhvhYLDoTKMtLrHGH0KQAkoJXSBNYTt1Bbm/8KrSYV7njD1ogqQyvFaX766Jw0NqsHv9+Pe8fcawkNzuQzJoiWpNhTV5nT4rOX3SWGLtg2JtfnTknILW5Ad6eGT0hJxC1PKaPXrCxJpC2H3KYTPyO0UahviR0P0KAD4nEJtU0IpYCyTtNZlsIrSMdVwQ9arkYX6NbKgIaDLsYVCwJJnB6BBQdMCUFDQlEIAGjRlCrQ1QCnoym0YQm4YbQ2BtdDbQShDqm16sx2ybKdc2xRvq1CpdjDGfN3gHm7WUU1+fn7MmNLS0nKohBDvVCbJb+/evbF0+VLUqFEjdj0O/nnoECYdPhj1rCORcebJGrMeJAaO0UYAOKI09Nm9E5viFBm0adsGmzZtQt16trCPUu3Ki+fjLkli+5DjUSBEru1sG1RfyHlgsKw6SLAN8+Yg9lmM8xzQkmgL+/xMz+d4GOdP7ofdt/4Imu84t3IvpjBKDJJ6exRqO9eFW7SdKqm2Sc+ePbFkyZK4bjgQD36/H6NHj05aPqVUQrKs6ohXMditt96a4kqqNyeffLKnuH//+98proRUJ+69914UFhZiwYIFePbZZ/Hkk09i4cKFKCkpwerVq9G3b9+E8r744ovIycnxFPv111/jrrvuSqifqsr111+PP/74A3v37sWUKVMwevRodO/eHR06dEC3bt0watQozJs3D/n5+XjkkUdC2nv5/OvQoUMqSidHGZs2bcLu3btjxnXs2LEcqqm6SCkxZcoULF++HA0aNEgoR35+Pi655BL0798fRUVFSa4wOnl5eVi3bl3MuCZNmqB169ZJ6TM3NxeDBw9GdnY2Zs6cWSW/v1y1ahWuueaaii6DkGrD+PHjce655yYk6O/UqRN27NiBHj16pKAyQgghSinMmTMHtWvXxttvvx13+zvvvBNz585FnTp1UlBd+VDm62BxXp9x9x2XYDsZOK4FeRFqJyrVJoQQQgghhBCvUKxNCCGEEEIIIYQQQgghhBBCCCGEEEIIIYQQT5hDndq1axcztmT/L2GmukxxsbAGeIVpI0TEWYDA9M/3YNP2Qu99VQPcg9lKtVIs3bbElh0qAaEAW1SoC5vNtqYoW8IUbxvi6LRQMV9p/i4AjgF0QpdrK6f60+lBtrzabsG2c6bRyPzhkDcCQNZJwwDhs15fNnwwjj/xeNg6aVtqbUrChSkNN2SLtpBRV5UK4bPE1sEibuPhWB/Wc9fDkj0GxZoyb9gibVO07RB12zrsUKG2HuNzLJNDgB5GPWluPyEEpCE5tx2Weptjs46DpiloUAhoAWgqYEiy9Yc+7lLTpddKGdN15bWmDHE2NJiKbVO8rYx5+iYz5dlGNuOnLtrW87rs69Y2V8Y/a5IKfqJcP937SDg5d2Rhd+VgwIABMWN27NhRDpUQEj+VRfLbpUsXfP/D96hVq1bsehy8kpeHew8esN9Ho5QZTnIdj3A7EuFyufuI1M5kv9Jw9u5d+DMQiKvvrt26Yu3atUivke7IS6l2Zcfz+k7ScRcy3XyqgmUOAiJ4mgpu7/wXVJpDeO0UcAeLtl31C0BId1Zv/8IlDRJpu4TZ1kTHqYvzvchaN85V5JJqB62TFEq1TXr16oUlS5bEfcMBL30//fTTkFJi+PDhSct7/fXXJy1XVeaDDz6IGeP3+/H3v/+9HKqpvlx++eWe4g4cOIBdu3aluBpSnZBSol+/frj99tvxj3/8A3379oWUZRs6LKXE/PnzPZ9bTJ48GfPnzy9Tn1WR7OxsjBo1Cq+++ipWrFiBtWvXYuXKlZgyZQoGDhwYdjvt3r3b0022LrroolSUTI4Sdu3ahT59+qBNm9g3wASAbt26pbii6kH37t2xe/duXH311Qn/rrtgwQI0bNgQH330UZKri8ykSZPs70ujcMUVV5S5rz///BP9+/dH48aN8d577yEQ53cRRxvTpk3DCy+8UNFlEFKlKS4uxplnnokJEyZ4ei9zc9ttt+GHH35AZmZmCqojhBCydOlSnHnmmRgyZEjcbWvVqoVZs2bhmWeegc/ni92gkpPK62Fe5NROyXWI8Fol9oh4NcXDTZaTIdTmNUZCCCGEEEKIVyjWJoQQQgghhBBCCCGEEEIIIYQQQgghhBBCSFy0axtbrF18YFOcWR1iOmuScEcgxHQXZL+zNZOlAeC+aVvirKHq4xzg9vWOFcgrPmyImoVj7bmGuDm2g+U0dAyWa9c5dH8o3v+7Hq+ccm0YwkDTeChCnY4KsJWhQZVbA/es7azg+EtYBSV9qJHTHoAugLrz7jthCqWFkJaoWgqfIakWthzREGM7Nda6uBq6CFu6xdfSyCXt+SL8w4wPekhT2u2zJNdCOmXarvxCorCoEL/98ivW/bgOG9b9hF3bd0PTNGM962tBby/tpTCl3aaQWwRvD6dUGwDqptdDVs2sIKF2ABo0TYNSGjRoCGj6T6V0gbYp2FbQfwYsObYWJOE2pdpKgyPelGrbymzlMK5bGm2lgnaJELm2c3cx2zrl2kG72NEl1/b7Q8X1burVq1cOlRCSGJVF8tumdRts+HlD3MfLrIJ8/HX/vrjaeJFhl+URq2/A9vPu1ErRe9cu7DM+L7zSt29fLF++HNJnDzmhVPvowYvQAEBksX2UnS2SCCFkmnneB4dIWthtw9UXIrl21eq+gYgtcHBKr70dK5EIlWiHqcv6nSX4vcYt1LZE3WHqD1oP5nYoB6m2SY8ePZCXl4exY8d6bhMNn8+H2bNn44477gCg39CgS5cuScm9atWqpOSpyrz77rsoKCiIGXfGGWd4OrckiXPLLbegSZMmnmKbNGkCn8+Hs846Cxs3bkxxZYQkRo8ePeK6WcKQIUOwdevWFFZUPZg+fbqnuGuuuSbFlZDKSF5eHoYNG4ZmzZrh888/99yue/fuKayqeiGlxNSpU7Fs2TJkZ2cnlCMvLw8DBgzAxRdfjOLi4iRXGMrUqVNjxgghcP/99yfcx+bNm3HuueeiRYsWWLBggfW9dXVgzZo1FV0CIVWW9evXo0mTJli2bFncbdPT0zFv3jw899xzKaiMEEKqN0opzJs3D126dEGvXr2wfPnyuHO0atUKy5Ytw9ChQ1NQYcWR8HUxj3+uEHStwmubCMJtL49ESIZQ26ybEEIIIYQQQrzCv4YhhBBCCCGEEEIIIYQQQgghhBBCCCGEEEJIVNze2nbtvIi1NyLIqBeR8DEqZLb5RNkzhLJEzUIpKCEMy67Ot7/kYepnu3FNn0Yx661u7CncjR93r7bky0JIADJI9qdLmU3NtICEKYt2DqQT6HV+T0x9OljOUXp4B4r3/Y4a9U+0hM7WplGwDN2Go9vGGhwXRqwtzMaO+UoDhIRSpQAUsjqNwq7P7kLffn1xYtvWRg+6lFlp5qBBczcREFBQxn4kpMDKr1Zi+/YdcKmb9f+bB4JyTncOKIy0r+tx/S6+EBkZNa1FVPYa0NeRtWTCWg/rflyLN2e8hc8/+Rybfg6V1deqXQvdunfDoL8MwrCRw1CnTh0rh7DyC1v26JSkB0WaZQg0y2iOfYX77CB9FUMoYT3XNGFNU8b61KBLvAENGgAoH6SxfpWu2NbFskJB6Wte3wKWFNy5xpSxuYUl2hbGsW62C13NSp+vlC2pDN4ErvzBOSLmrWByc3NjxtSoUaMcKiEkccz3HqVinBO43uLtBK75QbOM3K6Zxjt8UI7mzZpj0+ZN6HBSB+zZs8db8QAWFRXiyn25mJadY93PIREdf3m9w5j9/BIoxaV7dqMo1np3cfnll2Pa9GnlKvklqUEYn4sxcZ/sWwkQcWcPOcbCTTPbi+Ba9M9/FfreYJ22BX/eO2+6Yba3TgVVlM9vkciR6trHhfnrRpg+RGh8OCE4zPYqOE/Q+UoFHG9+vx9PPPEExo8fj7PPPjthgXWTJk2wcOFCdOrUKWj6ihUr0K5dO2zevDmhvCbFxcXIy8tDZmZmmfJUZR577DFPcY888kiKKyEAsHr1as9ybU3T8NVXX6Ft27a45JJLMGnSJDz99NPYuXMnioqK0KBBA1x77bXo27cvfvzxR2zfvh2NGzfGqaeeCill7A4ISQLTp0/Hxx9/jAMHDsSMLS4uRvfu3bFlyxaK/MvAhx9+GDOmZs2aaNGiRTlUQyoLpaWl+Pvf/46XX34ZJSUlcbWVUiInJydFlVVfevTogT179uCaa67BzJkzvf3u5eLDDz9ETk4OZs2ahX79+qWgSuDPP//0dNOD1q1bIysrK+7869evx+jRo7Fy5cqE1kFVYMCAARVdAiFVkv/+97+47bbbEAgE4m7bsmVLrFixAk2bNk1BZYQQUn3ZsWMHZsyYgalTp2LdunUJ5znnnHPwzjvvoGHDhkmsrvLg+dpMMvqpLDcQd91olRBCCCGEEELKGzH+v/2s35CObdsAzVrWTTjZwX2FgBKo1yAjKcUlE9aWGKwtMVhb4lTm+lhbYrC2xGBticHaEoO1JQZrS4zKXBtQueurzLX1aPYA6mTwD00IIYQQQgghhBBCCCGEEEKOZhRUWGmecxCW02m5detWHNvq2Jh5T7zuV8j02mF7DH7uMC4re76CZs9TylGR0UYZg6mVBkAzmgaMdvojI11g/oMn4fgmle9aW0VRqpVi1k9v4kDRfkukLYWuzhZCwCd81k8pJaT0waeMn0LCJ3zwST98UsIHP6SQuKLXVdj1566gfuqfNhpZnUYZMmQJIXzQ7YQCgASEDwKa8dwUQOtyMF0iqEuabcuirlkMxtgvNM0IU9jydj+8+dZz6H1eb1t4KAClKcPprUsMlWufEhC4cthV+PiDj1Ox2rFm849o1KSx9TpIpG0Vqc/YtWMXxo1SGjwUAAAgAElEQVQZh/lz53vOn52djYcfexhXX3uVvj2tdepdqm1O/eK3/6FUlsAHH3zSBykkpPDBJ3zwS/25NPYFe540ntuvhbBjdVG7MQ0CQhqydgSL2p1ScCGkXb+5jhzrLbh+061tL4dzudzS0HCiyjKJtUUZ20fg73//O/79739HjZFSJiSXIKQi8DyQPNLhFKV5uMHjIdMUkJefh5M7noytW2KLpZx0SEvDuw0bwReaskIJ8ZAL4LviYly+NxclcQ7cv+222/Cvf/+LUu0qRlwCh3CbLs7jLmS6+74ojnqsM7EoNQbf7iTKAeiuPRFxhXvfjSD8dx8LkY4N53lIZZJqh+PNN9/ExIkTsX79ek/7TO3atfHYY4/hjjvuiBhTUFCA448/Hrt27YoY44UvvvgC55xzTplyVFUKCgpQp04daJoWNS4rKwv79+8vp6pIqj8HpZTo0KEDJk+ejD59+qS0L0IA/WYJPXv29HxO0bdvXyxcuDDFVVVdGjRogH379kWN6dSpE3744YdyqohUJJqmYeLEiXj88cdRWFiYUI5TTjkFq1evTnJlxMmyZcswcODAmMduNAYOHIjZs2cjPT09iZUB119/PV577bWYcc888wzuvPNOz3lXrVqFG2+8kfsWgCNHjiR9uxFSndE0DZdddhnmzp2bUPshQ4bg7bff5s2ICCEkSRQWFuL999/H1KlTsWjRopjfQ8bi1ltvxeTJk5GWlpakCisv5XnjmYoUbKfq5uW81kgIIYQQQgjxyoSXLkJSvw2sl12zUkreANaWKKwtMVhb4lTm+lhbYrC2xGBticHaEoO1JQZrS4zKXBtQueurzLVJHy9OEUIIIYQQQgghhBBCCCGEVCcEgObNm6N27XDC7GCKD/wSZqrLbhuS3fnKEAOr0Hl6gCkkdmcx2kGgsFjDHS9tRnFp2Qb4VSW+3LbYkGobWmMhAQhDfKwLjqWwtMQQxiYTAIQhRtaF3BJCCviERPc+3UP6Kdq9Vn9i5Ichy7bFxwq2VNuYbYnWBYAArI0rzD95Dd3mCsp4rRd52uX/RZ8+59lyZqXLvIWQ8EkJYfjahTCWx4gJ1jQnH70vYy0IUyatL7+QhkpcCqz+9nuc2/3cuKTaALBv3z7cdvNtuPG6G1FSWopwUm2z/2hSbQDYvPhXaAENCho0pT+U0qCpAAKaBk0LQFMaAioATSnjuWY8t1/r6HmUUvrgUaVBQUFp+rYzt7gpOof52hLom3EqRJAZJNp0v7W45Z0hnkwPAt5KQP369WPGlHUAMyHliedB0M77bgQliJI7gjA/aLoAMmtn4ueff8ZJ7U/yVovBupISXLh7F47A/Ey0S7LfX0PLjTTPC9HOmJx5hbBff3mkCCNy98Qt1X7woQcp1a6i2Dew8EC4Yy/GcRfzZhXmzmnkDr7Zh7CmhdQo7BjHmWnQv+gHmYjvEW4dmbPc/bpqCWlmLo9ynYsZN7WpbFJtABg5ciTWrl2LgoICrFmzBi+88AKys7PRvHlz1KxZE0IIpKen4+STT8ZTTz2FQ4cORZVqA0CtWrWwfv16jB49GsOGDcOtt96K+++/HwsWLEAgEMDBgwc91TZs2LAyy7mrKo899pinc8HLLrusHKohJpmZmSnNr2ka1qxZg/PPPx9nnHEGduzYkdL+COnRowcef/xxz/GLFi2KK57YFBUVeRLz9u7duxyqIRXNq6++iuzsbDz44IMJS7XT09Px6aefJrky4qZnz57Ys2cPRo4cmfA5+vz585GTk4NFixYltbb33nsvZozP58Ptt9/uKd/ixYvRvn17dOvW7aiUagshIKWEz+dDWloaMjIyULt2bdStWxfZ2dlo2LAhmjVrhlatWnnKV6dOHUq1CUkiO3bsQKtWrRKSavt8Prz88st45513KNUmhJAyopTCV199hRtuuAFNmjTByJEj8fHHH5fpmnRaWhpefvllPP/889VCqg2U7/Uy9zWMaNcvkt0HIYQQQgghhFQG/BVdACGEEEIIIYQQQgghhBBCCCGEEEIIIYQQQo4upJRo07YNvv/u+6hxxQc2IqPRKR4ymqY92EK7CDJIPdKMd/50Poc1TQBYv6UQ90//Hf8cdbyHWqo2G/auw0+56wypHwAhIQ3hMwxZtr7edIG2FALS+GeJoYUtCxRCYM+uvZg3bV5IXyUHt+hedE3Z4kNAzy8llHJLA91mRMfAd6WMgYcKUAJQGiCEIVs22+r7zOALO+l9GHUqY79QRltTPqoE7BqEc79JDdIQaVtdOcSS5vpZv249Bve/DIcPH064n7feeBtKAVOmTnHJH02iS7WFEBh40UC8uuBldD2nK5TU22pGhAbHCoQAELCOSyU0/achO9fF3D5IYcuylR0NTQESGgSksfUEhLCPY1OKLSAs5bZZrRLKsRzKWgJl7CtKKYQM5Izm9a+keLmJASUR5GjDfN9RXsTPYeSzztOGkNzm+4crQJjvTUb79Brp+OGHH9DrzF74+uuvPdf+e2kpeu/eiU8aNkImzM/PMPUmgWifTMK9Doz3t3mFBRizfz/iURsIIfDvZ/+NW265pVJJfknyMT8fPRHhhhXRjr2ox52ZwyXXVtY5XvBz87U7X3CJYT7rHfMS+cyPtq97OQ6s+s1lFK554d7TULmOt4yMDHTs2BEdO3bU3xfKSHZ2Nl599dWw81auXOkpx+7du3HSSSdh+/btyMjIKHNNVYkpU6Z4ips4cWKKKyFO7r//fvy///f/yqWvFStW4JhjjsHjjz+Oe+65p1z6JNWTsWPH4vPPP/csfL3vvvvQr18/nHrqqSmurGoxe/ZsT3FXXXVViishFcn8+fNx0003JeXGCa+++ipycnKSUBWJhZQSb7zxBm655RZccskl2L9/f9w5Dh8+jAsvvBCDBg3CrFmzyixs/vbbbz3J+rt06QK/P7py4qOPPsIdd9yBzZs3l6kmN36/H3Xq1IHf70daWpr1SE9PR40aNYIeNWvWREZGBmrVqmUJsWvXro1atWohMzPTel23bl3rUadOHdSrVw+ZmZlxf4faqlUrbNmyJWrMcccdV5bFJ4Q4eP/99zFs2DAUFxfH3TY7OxtLly5Fu3btUlAZIYRUH3777TdMmzYN06ZNw6+//pq0vI0aNcKcOXPQq1evpOUk5QsF2oQQQgghhJDKDsXahBBCCCGEEEIIIYQQQgghhBBCCCGEEEIICYtThud267Vt0zamWLtk/y+Iar80egkxQyrXPCvEYeMLyWFUK4RLyq1XPfurXLRvURPXnt80as1VmZ35O7B46xcADLWyELrsGQJSSghlPIdDNq1M6bShaBYSAhKBkgA+e+8zfPLeZ1jz9Zqw/Ul/TQB2e10wqPcO6KJpZW1Xsz9lVODa45ziQCkAJQFoCGMlRL9udfQwKaE0sx9D1KiEw2eoS5yVMsWLqR4OKAwFq7BqdSoUCwsKcM2IayNKtc8860z0PLMnchrloLSkFL9u/hULP1qIbdu2hcS+/ebb6HFGD9z815tD+okl1YYCGjdpjA3/+xldzjkNQhPQfJqxLxiFK3sfUkpAE7p2W1OAELqJWykFTSj4oAClGSJzqUswhS3DVMa/UP2mfrxLYa+voFkGTqmmMnYbS65t9mEKul1CS6s3p+AzQSuuUCJkd0wGbdu2jRmjafEodAmpPFS05Ff6JJYtX4b+F/X3LAgEgN2BAM7ZvQufNGqMbKeUye3xdb5XJeb4RYg3Vzl+uuZNy8/DwwcPxvUuJqXEtOnTMGLkiOB+K5HklySXMh13QEyxfbjjTk9li+2t3K56gqT7Inatzn0zUr9lJe79X7lem8+dv8K4ZPxBsdXseOvevbvn2P3796NXr1745ptvUljR0cVPP/3kSbjZunVrNG7cuBwqIiZjx47Fk08+ib1795ZLf5qmYezYsWjatClluySlLFiwAC1atMD27dtjxiqlMGTIkKQLWKs6c+bMiRnj9/vRpUuXcqiGlDcrVqzA1VdfjU2bNiUl38iRI/m5UAH06tULu3fvxpVXXom33347oRzvv/8+atSogSlTpmDUqFEJ1zJhwgRPcXfffXfEee+88w7GjBmDrVu3JlyHmwYNGuChhx7C7bffnrScqWDnzp0xY7p27VoOlRBS9bnlllvw4osvJtT2rLPOwqefflrmmxEQQkh15dChQ5g9ezamTp2KL7/8Mun5+/fvj5deegnHHHNM0nMTQgghhBBCCCEmFGsTQgghhBBCCCGEEEIIIYQQQgghhBBCCCEkLgSAdu3axYwrPvhLhNYKUa18QdHhhHou4bLSXPJtU+xnSoz1/ia+tQUtcmqgT+fsmP1WNQ4VH8KCXz+EpgV0ObbQJdmAtOXaQpeDmvOlIYKWQp9nvt61dRcevvFR/LHpj6h91mjU0RIdO+Xa9uYTEFLYMQpAkFTbFKs7nisBXagtjb0nWK7dulkajm2YZouahbL6ETCFyzJY5iyEQ1waKik89rhjccngS0IX0ClOjOU2VEDt2rWNdW7jbDb5qX9h8y+hwqkTTjwBr09/HZ1P6xzURkAg8K8Ann/2BTxw7wMhcuX7770ffxl8KZo0aWIcD6YwHbbE0SFztKSPRge9z+oNLaBB+DRzlVtCbV0SrqCUBiUMoTak4UZX9vpVCkpo0JRPjzdk1sooQihdhh8swBaQQTJaQ65pStGFgjCOdSVsObd55FuubFOubUrVo1GJ3ZTHHXecp7jS0lL4/fzTcHL0URkkvx99/BEuH3E5Zs2a5bnuA5qG3rt2YkHDRmhmHnsuWa6z64TfZqKcApnzhQD+dfgwnj18KK7Ufr8f8z6Yh759+7ryVV/Jb3Uh7uMOCBXbRznu9GbRxfZWDvPcwjiHcNfn3Le8SrZDFyH6siYq4Q6SaUcSagPh1yHs5Y63jqp0vNWtWxc1atTAkSNHPMV/++23mDFjBq688soUV3Z0MG7cOE9xlV1YWFX573//i6FDh5Zrn9deey3at29P4S5JGVJKfP311zj++ONRXFwcM/7XX3/F7NmzMWTIkHKormqwatWqmDEtW7Ysh0pIebJp0yaMHDkS3377bVLynXLKKZgxYwY6duyYlHwkfvx+P9566y3ccsstGDRoEA4cOJBQnuuuuw733Xcfnn322YTeSz/99NOYMRkZGWFzv/766xg3bhx27doVd7+RaNKkCR577LEyycLLi7Vr13r6rOvfv385VENI1eXQoUPo2bMn1q1bF3dbIQQeeughPPTQQymojBBCqjaBQACff/45pk6dinfffReFhYVJ76Nz58548skncf755yc9NyGEEEIIIYQQ4oZ/PU0IIYQQQgghhBBCCCGEEEIIIYQQQgghhJC48SLWPrJ/YxwZHcJt0xWnLEMdbKmycrn8TOmyK4djni77FQgo4I7/bsLUMSfh9NZ146jt6KagJB/zNs1FUUkBhJCQwpBnmwJjQ6ytC6YFfEJCKXPdGRJlQ64tIPH2f2bFlGpLf03UO+UaK7e1nSzBoL2ddZ+zI8bC2JamW1u3KxttNTsPdNm2AnDeKbUtCbMuZXSmcwq0DWmjZsoWzWJCl6VN2zYY/+h4fX80y3ckNoXkEV2IYVyOwUJEgX179+KFf78QEteiRQss+t9CNGzUKEiobbb3+9Pw97v+jqysLNx6861BbfPz8vHMU5Pxz6f+GbdUGwAGXjIQc757B8e2OVZfwxogpIQGDQICmtVGGltAg4SEggalCSgpoBnrzGfJ0DUoJaE0BSH1rSZhyq8tvfb/Z+/OA5so8zeAP++btJQCLZT7vqScIogIihe6IojguQgL4iq6Krio64GuuK4rArsgLgui7io/1wNFxBUUBZRT5FS5BIFSkBt605s2zfz+mCOTZNJMSpK29PnUMcnM+77znSNp0pZnfJ7fWpC2b4C5kVWp+AdRml8kfEK6jW1VAiyrYvbt22ernW+wOlF1UhVCfhd8vAANGjTAW2+9Za8OAPmKghvT0/B548ZIdsZ4vuf4fjsLtA2B2HgpMl8P4q9nz+K9gvzgnUxiY2Oxdt1aXN7vctOYDPmtSfTjVuFge2GabzV+gGB7y3BtbZxyA7VFBWo2rTec/AKz4f88MN5veIoot6Zw11idtGrVCqmp/heXCWTBggUM1tasWLEiaJuYmBhMmDAhaDsKv7vuugsrVqzAQw89hNOnT6O4uDji63S73Xj00UexadOmiK+Laq6WLVvi008/xfDhFhcgs/Doo48yWNsmt9uNU6dOBW03YMCAKFRD0ZCWlobRo0dj1apVIb/HtdKqVSu888473hdPokp1zTXXID09HaNHjw7pYl5mp06dwm9/+1u0bt0ab7zxBoYOHWqr3+eff24rIPH666/3ejxnzhy89NJLyMzMrFC9Vlq3bo1XX3016hcdOR9z5syx1Y7B2kQVt3HjRgwaNAgFBQUh942Pj8eKFStw1VVXRaAyIqILU0FBAVavXo2vvvoKb775ZsTW07p1a7zyyisYPXo0pJTBOxARERERERGFAT+BEhEREREREREREREREREREREREVFA5pA3c7yHnWDt0rO/QnG7EDwh0ne5YlqZ8GnmHZrtvVCr1i/g0RPmXFSi4P5/7sGOQ3lB678QFLkKsSTlf8g9lwMICTUCWQ3VVr/UeXqottCWO6QDDkhIIbVAbXX/5mXnYc2SteWu01mvBZoPnQdnfDOYw7SN/wvtOJmOsX7IPEfOlNboezyF8Ate1tsO6F5b3S6phhlKISG0UHBoIeIwbasUAg4pPWeT1akqACkEhJRqILmQkMJhTPo8AakGevtOQvpNnv2irvD9/36AokL/oJPX35qLJlqotlqvNMLO9RB6IQTuG3cfbr7FP8Rj/jvzUZBfEHKotoBA06ZNkXciD26lDGWKG24oKFPKoChuuOGGW3FDURQoihuK4gaEAgUK3Io66V9Q3Np8NQhTzbRWtABaBTDNA7Q2FllCiva6oCj6fcUizFPxuglJFc2zXLt2bdA2UkrExsZGvhiiCNK/D9nm+zwPEmZtFVrrO+/1N17Hn//8Z/s1AChWFAxLT8dPJSX6txiYXqU9ZemB/rBY6HttCcV7CtQMAB7Pzgo5VDs+Ph7bd2z3D9U2qckhvzVNyM8787kMBH3eWZ1bXvN8zn3zxV7MNRr9fNqE/NoRAt91GO+V9eemxfrNdVptn16/13pCeL5diEH2CxcuRL169Wy337p1awSrqT4++ugjW0GJ11xzDQNsKtGgQYNw+PBh5OXl4dlnn0Xt2rUjvs4tW7YgKysr4uuhmm3YsGF44oknbLU9c+YMNm7cGOGKLgyrVq2yddGsu+++OwrVUCTl5+dj5MiRaN68Ob799tvzDtVu1KgRPvzwQxw7doyh2lWQ0+nEwoULsXr1aiQmJlZ4nGPHjuGWW25Bhw4d8M033wRt//e//93WuH/5y1/gdrsxdepUJCYmYuLEiWEL1e7YsSOWLVuGo0ePVqtQbcDeRWzq1auHuLi4KFRDdOGZMmUKrrrqqgqFanfr1g0nTpxgqDYRkQ2HDh3CnDlzMHjwYDRs2BDDhw+PWKh2UlISpk+fjv379+Oee+7hzySJiIiIiIgoqvgplIiIiIiIiIiIiIiIiIiIiIiIiIhC1qnTRUGD3RR3CUrzjlks0cOQA/X3hDGrj7REOgUWfUxthWmeuR+kEagMCOQXKbjn1d3YeuBsufVXdwWlBfj8wGfILs5Sw6C1faUHZashzYA5aFsPbhYAhFSDt/X5Ukjs+2kfSktK/dYlYuJRt9NgNL1xBlrd8SFik5JNwdHaMQAAKJ6QZ5/TQJiDB6HWBS302pLifbdebYkebWsZIdT6eozwRe1WD6MWkGpYNoSpjTXPnjC1FWowt1fYqWUAo7YHLIIZ1f0qsPDDhX7rvGLAFbj+N9cb7bz2p7ENnhDXyS887zdGfl4+lny+xDtUG8FDtXWN45toIdhubVLghtvzWA/YhoL83Hx8s3Qlpj47FU+MewL/mvYv5OXmqUHbxlFSoEAP5DYitrXAbK94bWOZea5WoOV9vwgiASOYyNxfURTvgEuT8w0yioQ9e/ZUdglEUVXZIb9/m/I3vPrqqyHVUaoouDsjHevPFfsFXxvrKSd02/v7iP9k3jTzt897MzOx1EaoqlliYiJ+2f8LOnfpzJBfMlQonNo3LL688S0a+M2zCqC2qMmY5xdA7/MVYui2ObzbKxzbdz0BxrV6ffF6qFjvZz7fgD59+iAtLQ09evSw1T5cIX/Vnd2gxClTpkS4ErLD6XRi2rRpyM/Px5kzZ2wHEleEoihITk6O2PhEulmzZtkOyYpUaNeFJjU11Va7m266KcKVUKS4XC788Y9/RFJSEhYuXGgrSL08derUwaxZs5Ceno7f/e53YaqSImXgwIHIyMjAXXfddV7jHD58GIMGDUJycjI2bNhg2cblcuGHH34IOlZiYiKWLFmChIQEPP/888jNzT2v2nTdunXD2rVrcfDgQdx8s//FIKu6kpISHD16NGi7vn37RqEaogtLSUkJrr32WrzwwgsV+n3MH/7wB+zZswf169ePQHVERNVfSUkJVq9ejSeffBJdunRBx44dMXHiRKxYsQLnzp0L+/qklBg8eDA++ugjHD9+HJMmTYrKheWIiIiIiIiIfDFYm4iIiIiIiIiIiIiIiIiIiIiIiIhs0/+Zc+3atdGuXbug7UtyUrR7doLg/NLnvNbpWewfAanOEIDQgpiFhHdCn3kAgfwiN+59dRdW/pRuo67qJ7s4C5/t/wQ557IhYA7V1gOd9XBnBySgBjzrkdRCD3x2GMHPQgvjbt+lg+X6Wgx/E42ufAa1W/WFkE7jH8QL0//14+O5rwemaxP0oGhTqqKit1HUCUILYvY/rr06xpm2yxSQKIUncFHooYfC+3ySEgIS3ueLttQUaO0XuAht39iYrPsDh1N/xd49e/3WO2bsGGN8va9enidQW98WgUv7XIru3bv7jbN0yVJPOKUpQDVYqLaAQKe2yXArbrihwO1WQ7TVSVHnKW6kn07HhBF/xHXJ1+PpBybh4/kLsXLpN5g34w3073QF/u+N/zOFcJuzKRX1sJqisxUoamCsoi4zzgMAUMwh3Hp/7bFXqq7idVPdrV27NmibPn36RL4Qoiiq7JDfx554DG+//XZINZQBuN8UdF1eeLYd5fVzA7g9PR3fnSu2XR8ANG3aFCmpKWjZsiVDfsnSeR3TICe4nWB7YxxdgCBrywuZ+NYeIAzb+iIoIuD7hnLXUd422AkJ5/PNEBcXh927d1d2GdVGbm4udu3aFbRdUlIS+vfvH4WKyC4pJZo0aYJZs2bh/fffj1jQUGZmJmJiYnD48OGIjE+kO378uK12gYJfyZudn7MCajgvVR63241FixYhLS0tpD5TpkxBQkIC5s6di9JS/4sWhiI2NhaTJk1Cbm5uRC/WQOHndDqxaNEirF69GomJiec1VkpKCq6++mp0794d27Zt81r2xhtvwOVyBR3j7NmzmDZtGgoKCs6rFl2vXr2wdetW7NmzB9dee21YxqwMH3zwga3A39///veRL4boAnLgwAG0aNEC69evD7lvTEwMFi9ejLfeeisClRERVW+FhYX48MMPceedd6JRo0a44YYbMGvWLOzfvz9i6+zRowdmzJiB48eP4+uvv8bIkSMZqE1ERERERESVisHaRERERERERERERERERERERERERDWcObA34HILnTt3Djp2ac7BgKN6J9hZrEPxrN868K68qEo90lkPRNZCk4UEoIZEF5cCj8zdi39/fTTodlQnx3KP4rP9i5Bfkq9uuZQQUkIKNTxamkIEpdCWawHOUkg4FKntMXWZFA6jbfPWTZFQv57fOkuzj2hZ1T7HxAiFNjOFaktTSKICo5/Qk6ONhVI7pPpJoED/M1g9wrtX+zhPwLriV4lFKLX//EA8wYsVC0g1bbnftHbNWsu2g28e7B2mLcy166HYwitHesjQIX7jrFm9Bm632yvU0U6oNgD07NFTDdHWw7UVtxp6DTeyMjLxzL3P4va+d+KHDT9Yho2UlpZi6vPTMLD39cjMyFKr1EK21fBsbdLTsrXtMI61EabuG57ts1Oh7wP/Nooxro2k7SqWWfn666/banfppZdGuBKiylGZIb/33ncvPl38KaS0/08u3AAez87ChwWF5X9PsTEFUgrgN2lnsKu0xHZdANC2XVukpKYgqUESQ36pXBUOtdenigbb+34s0CdzQLbpK1DtgYKzy/0qJ3Tba2yLL8uaTfslUIA9n2/Wli1bZqud2+2OcCVV28svv2wr6G/UqFFRqIYqasyYMcjJycHf//53DBw4EO3bt0enTp0wbNgw7NmzB4qi4Ny5c9izZw9Wr16NM2fOhBRA73K50LVrV/z4448R3Aqq6Zo3b47Y2Nig7Y4dOxaFaqo/Oz9nBdSg8gceeCDC1ZCV1NRUtG7dGiNGjEDTpk1Ru3ZtdO7cGWPGjMGCBQtQWFjo1+ftt99Gw4YN8cILL6BIuxBTRTkcDtx33304e/Yspk+fHtLnVapaBg4ciIyMDNx+++3nPdbevXtx+eWXo1evXtixYwcAYN68eec9rl1CCPTv3x+7d+/G9u3b0bdv36itO1I++eQTW+3uvPPOCFdCdOGYP38+unXrhszMzJD7tmjRAocPH8Ydd9wRgcqIiKonRVGMz4bNmjXDmDFj8NlnnyEvLy9i62zUqBEmTpyIH3/8Ebt27cJTTz2F5s2bR2x9RERERERERKHgb82IiIiIiIiIiIiIiIiIiIiIiIiIKCR6hFeXrl2Cti3JSQnSwjoQG3qgsBYkp4bt6iHDwqKnVSSl8FomzCnKWtC2WwGmLjyIP76xG4XnyoJuT1W3/fQP+OrQFyhxl6qB2T4hgFIPD4QWtO1zX2r7XQgJaI+lEHAIBxzSASkcSO7pH/RTknnQCEY0BPAAACAASURBVC1XtMBn/5DtAAHoQmp9oR1oPSpbz1fWApYVra8RIued3ti9XawnjN20LqHoYdJ6F2NPeIVll5cE6QlAFKZHnn2q7yercFQptABzyyBHiR+2/uC3vrZt26JZs2ae/SC8Ax299qXwVHTllVf6jXX27Fns+2VfyKHaAFA/sT7iY2pDjaV2A1CQnZWDvzz4En7bdyS2rNlqK9Tv2K/HcM9tY6HHWyuKek8Pu/YcUS1C2xQWrhiJmjCCuE2bbrAMzg5wSM1j+Hazsz3R4Ha7MXnyZFttr7rqqghXQ1R5KjPk99bbbsXKb1bC6XSGtPrJZ7MxJz/P8nvC+UwFbjeuOXMah10u2/UAQI+Le2D//v2Irx3PkF+yxeo8sU1/3gUJtrdcp1WnAGP5BVybn/fh4BPoXe64vvUFCNTW6w5FTXu+XXfddbba7dy5M7KFVHHvv/9+0DZCCPz1r3+NfDF0XmJjY/HMM89g9erVOHToEA4cOIClS5eiW7duxvJu3bph4MCBaNKkCXr06IFFixbZHv/cuXO44oorGGpMEfV///d/Qdu4XC5s3LgxCtVUb+3bt0diYqKttu+88w7DtaPM5XKhX79+OHnypDGvuLgYBw4cwIcffojRo0ejbt262LZtGwD1giEtWrTAgw8+iJycnPNatxACw4YNQ0ZGBubPn4+4uLjzGo+qBqfTic8++wwrV65EQkLCeY+3c+dO9O7dG7169cK+ffvCUGH5hBC47rrrkJKSgk2bNqFHjx4RX2e0TJgwwVa7J554IsKVEFV/brcbI0aMwLhx41BWFvrvYIcPH45jx46hZcuWEaiOiKj6OXLkCF5++WV06tQJV199Nd55552IhmnHxMTgjjvuwJIlS3Dy5EnMnj0bl156aY37uTURERERERFVfQzWJiIiIiIiIiIiIiIiIiIiIiIiIqKgrELgOif7Byz7KslOgX/QNUyPFZ/HPvSgZL/QR+/QbL8QbUALazb30R57zRcAJL7YkoahL27CzsNng25TVVRYWoAvDy7B5lOboSgKpLaNamC21IKfJYTUg7T1sGc17lkKU7i2cEBCwqH1FcZ8CYeUqJdQ12/9JZkH4BcBqoVle0KrpekYeh83z/GCnqKuBmBrgdJ6U8XT2LR2dWHnlrUgpfScUnpAuFdNnh56OLW2R1Dev/80QrSN/aSfS6YJwrS/PJNn3fo2mZZDYOcO/2DA7hd3hxGobZz7gQO19a/uPbpb1v/jjz+qXUII1dYl1qoPt+JG3tk8TH10Okb3uwebv90MxR1acuUvP/+Czxb+zytKW1E80dqKFqitmJaZGWVrLxtGOLd6x4fidVMdzZo1y1bwkpQSI0aMiEJFRJWnMkN+rxt4HTZu2ohatWqFtNpXc3Mx5WxuaLWWI9PtxtVpZ3A6xACaq66+Cj/99BNiYmIY8kshq/Bzz/ReLODYAQLdAwa9B3sea7V6XVRGhDjBuq9lHb4fQUwh3IH2GZ9vwX3//fe22mVlZUW4kqpr165dOHPmTNB2Xbp0QaNGjaJQEUXbXXfdZTt4FwBKS0sxduzYCFZENd1dd91l63vWo48+GoVqqr9Qnq/vvPMOli1bFsFqyOzmm29GZmZmuW0URcGgQYOQnJyMW265BadOnTrv9V511VU4cuQIli5divr165/3eFT13HjjjUhPT8eoUaPUn22fp0hfhEZKiSFDhuDYsWNYs2YNOnbsGNH1VYZhw4YhOTk5aLv58+cjPz8/ChURVU9nzpxB+/btQ7o4kE5Kiblz52LJkiVheW0kIqrOCgoK8N577+H6669Hu3bt8Je//AWpqakRXefll1+OuXPn4tSpU1i8eDGGDx+OmJiYiK6TiIiIiIiI6Hzwp4hEREREREREREREREREREREREREpAohu02BGtYVTEnOwfNYsR6oLIx1+oZ0e/XUg5nN4cNGOJ80ddMDlR2AFhoNCBw+XYQ7p2zBjE/3o8TltlF31bA/ax8+/uUjHM87BqkHN+tB2pBqnLjQwrTh8IRsm0K1hRayrYZqa6HbwqEGSWtB3Gogt8TR1KN+NShKGYTxZ6nm/a8HUJsaewUumVOeFc+xUwBhDsj2WplnfD2UObGORKMEpzaE8ARI68HsprBECemdt2wKvLbFyA33jbW292XePW63GykHDvitokP79qb22uS1Pzyhk0ZIowDatGlj+Y9a9/+yv0Kh2gCAAoHXnpyNe/vdj00rQg/UNjvwywEoiht6kDYAQDHd14OyPfHaXm2NIG1fptIV+C/X+5j7eo2jWLevLG63G3/7299stb3pppsQGxsb4YqIqobKCvnt06cPduzcgTp16oS02rcL8vB0TnZIfawcc5XhmjOnke0O7b3J8OHDsW7dOjgcDsvlDPkluyr8vLPx7TTQeWg8J33H8Q20tlOD3Sl4sYHHRuD9FDAsvLxV1dDn28aNG221GzhwYIQrqbqef/55W+3+9Kc/RbgSqkwzZ84Mqf2GDRvgDvF9BJFdsbGxaNiwYdB227dvR0xMDJKSktC5c2eMHz8ehYWFUaiwepk6dWpI4ZEPP/xwBKshAHC5XLjuuuvwzTff2Gqfk5ODlJSU815vjx49sHPnTnz33Xdo3br1eY9HVVtsbCwWLFiA9PR0DB8+vEqGyDocDtxxxx04c+YMvvrqK7Rs2bKyS4qoDz74IGgbl8uF+++/PwrVEFU/y5YtQ9u2bXH0qP/vE4OpX78+tm/fjgkTJkSgMiKi6mPv3r344x//iBYtWuDee+/FmjVrIrq+li1b4tlnn8XevXuxZcsWTJgwwdbnfSpfyBcAjcCkXzz+fKbKqJuIiIiIiCgUVe83K0RERERERERERERERERERERERERUJfkGwnXp0jlon7LiLJQVZ8I3ENs8qnVanokeVmcOJvYayyphT6tWSK92IkBbtZ2EqwyY+8Vh3Pjn9Vi140zQ7atMWcWZ+CLlc6w9sgql7nNaoLb+D9ukJ0BbeIKxhRG8rbZzSAek1MKzpRaqLR1wCIcWxC3hkGrgtpACbreC7Az/kNDYBh0ACCiKMIKfPWeM+b7nsX5s/I6JAKCHh7gBKFrgtlC0c8F83NWTo22TGCM8W2oB2VYBJH4h1+bKAgQq6tnuxgT/MygURn8BpKenoaio2K9Ns+bNfQLiYRmo7fV8UNSAk2bNm/mNd/DgwYqFagNI3XII3y/bGJYgNnNoticyWz2unlvfPoDv64RiSrEUnplefRXPC4eH1cuPnXl2hPHfdk6dOhV5eXm22r733nvhWzFRNVEZIb/Jycn4Zd8vqF+/fkirXVRYiAezskLqY7bP5cJv0s+gIMTA//vuuw//+/x/lssY8ksVEckgg/LOSWOd5QVhC4sptALsTRbrLi/koSLPNX3Mmmrnzp1B2wghqmTQYLT88ssvQdtIKRnwd4F74IEHcPPNN9tu73K5sHXr1ghWRDVd7969bbVzuVzIzs7GgQMH8MYbbyAhIQHPPPNMhKurXurWrYvHHnvMdvvjx49j/fr1EayoZsvKykKrVq2wbt26qK2zbdu2WL16NXbv3o2ePXtGbb1UNSQlJWHJkiU4efIkbrrppirx2cDpdGLMmDHIysrC4sWL0ahRo8ouKSrS0tJstVu8eDHOnKnav0ciirbHH38ct9xyC86dOxdy3/79++PUqVP8HkhENVZJSQkWLlyI6667Dt27d8fcuXORm5sbsfXVq1cPo0ePxsqVK3HkyBFMmzYNXbt2jdj6iIiIiIiIiCKl5v4lERERERERERERERERERERERERERH5CyGroXGTJrYCJkuyUyqwYlN4sp5CDN8oXeH1SH2gBWl7hRLroXZakLPQ20kIOAAhTcvV8OlfzxTh/lnbMHL6RmxP9Q+Srkz5JXlYd3Q1Pt2/ECcLTkJINSRbDdEW2lYJI1BbXeYw2jiE3l5o7bXHeh9oAYGQkFIP5lbDt39c9yOy0v33R52LBmv3tP0oPPvbcyykcRw9zCmFnuRCNRTdHKSoHXmpJxnqt+qfwrZq6PQKGhEQgKKFHUrTfOEdpu0VeCg8880UUzu/L3Pgts3JvN4Tx05YHWI0atzIs3t86vQLadTzo4W6zU0aN/Eb79ixYxUK1QaAdu3albs8FG6325NHqR1TRTEisI0wbL9bvS28TyFFC+RWFCXwa5dvFm3l59GUy+12Y/r06bba3n///TUmzIbIV2WE/LZs2RIpB1PQtGnTkMb7prgIIzIyYP/yBOr3wq0lJbglPQ3nQgzVfuaZZ/D2O29bjMqQXzp/kTwfygvXLvc5bxWcbzcs2+7m+Iwf7DWoIs81fdya7NChQ0HbKIqC/Pz8KFRTNRUVFQVtExcXV6PDx2uKZcuW4fbbb7fdfsWKFRGshmq62267rUL9ysrKMGPGDPTt2xculyvMVVVfs2bNwsUXX2y7/WuvvRbBamqu4uJidO7cOWqBuY0aNcLHH3+MX3/9FQMHDozKOqnqatq0KZYvX45jx45h4MCBlfI5ITY2Fn/4wx9w9uxZvP/++0hISIh6DZVpyJAhiIuLC9rO7XZjzJgxUaiIqOrLz89Hr169MHv27JD7CiHw/PPPY9OmTbaee0REF5qjR49i8uTJaNOmDUaOHBnRi/t07doVTz31FFavXo2MjAx88MEHuPHGG+FwOCK2TiIiIiIiIqJI41/JEBEREREREREREREREREREREREZG3cnIavAJ5hUCXLp2DDleac9Bn4EDhyuUUoAcr+4VC+o5pTi/WA5qlqXJTip6Qpm2SpmVqmDSExMa9mbjtpfUY/ffvsX53dIJUAskqzsK6o2vw8S8LsD9rPwTU0Gx1j0gtUFutXQh9mSlw2wjNdngCsyEhpUNrYw7ddhj9HMJhBHR/vXi5X121GiWjVoOLoIegC3M4tnFfP8b6vlcfC/PxUJOwvZOTHabHCgC3J8zac8YINK7vBNzQtksPBjeFUZvHMHrpe827ra8jh47gby+9jMcmPo5x9z+A+35/P8bd/wAm/vExvPzSFLz3f+/hpx+3o8xVFjiA2yuMWxrbmZaWbrnO+vXr+9UVqEYj2FELEm/QoIFfG3MIUCih2gDQqlWroG3sUkO0FSiKG1oktr7A9EgLyoaiPe0V7Xh7h2zr55vleqB4LxKmcO4QA2qj7cUXX0RBQUHQdjExMXj99dejUBFR1RbtkN+kpCQcTD2Itm3bhjTW1pJzuDk9DS6bKb/fFhdhZEY6XCG+Zk2fPh3Tpk+ztS121PSQX7J23ueFzc8agdYdUsB2OJguYmInULuizzcCrrjiClvt7rjjjghXUnWVlpYGbRMfHx+FSqgq+Oyzz/Dss8/abksUKQ888ABiYmIq3P+HH35Aly5d4HbbvxTNhW7Hjh246qqrbLXdvXt3hKupmW6++WZkZGREfD116tTBa6+9hvT0dNx9990RXx9VLy1btsTq1auRmpqKAQMGROUzelxcHB5//HHk5eXhrbfeqrHvLaWUePXVV221/fbbb7Fy5coIV0RUtW3btg3NmzfHzp07Q+5bu3ZtrFq1ClOmTIlAZUREVdu6deswfPhwtG/fHq+88kpELuwTFxeHIUOGYO7cuTh06BD27t2LGTNmYODAgYiNjQ37+oiIiIiIiIgqg7OyCyAiIiIiIiIiIiIiIiIiIiIiIiKi6qtzly7YvHlLuW1KclIs5vqGaVvNM4UxG4u0eF0tmBmKHjqsR+nq7bXkZSEhFDcUIX2GLtMeS+2xAgEJT36lAjVgG1AUge9+Tsd3P6ehQ7N43H1tW9wxoC2aNqhd7naHg8vtwqGcVBzI2odTBaeM+WrotSnEWs8S1x5LbR+oQc4CUqgx0moYoB6wLdQAbQhIKY2QaakFbzuEhITDaHeu6Bw2rPjer8a6HYdAPQJqfzWw3BxUrlbmuSt8lsFzX1G8Q7AVxROs7Xar7YxDrBjHq3E9CSGFV/ChAkVtpwgoigIppbYKxTO+VG+NAESLMMZ9+/Zh+ivTAx4jXYOkBhg1ahQee/IxtGndxrqRT/ZJdna2ZbN6detpzcsJbjTtJyE8+7devXp+bfX1hBqqDQBNmza11c6OuPg47WlrRGrDiNRWhPZ8MzLvDYoCr+AY/Rhahcno8e3Vkdvtth3YMm7cOMTFxUW4IqLqQQhxfqH5Vm9JjEXCcxEATXx8PPbt34c+l/bB3r17ba9mX2kpbkg7jZVNmqFWOe0+LSzA0znZIeUDCyHwn//8B/fdf59f/USRcN7Pu/LG1s5b3+ee7/qtKIpS4XDtgCF1Np5G4XiuMcgemDZtGt56662g59a3334Ll8sFp7Pm/bO4rl27Ij3d+uI8uuzsbLjdbuPzD13Ypk2bhk8++QSHDh0qt92uXbuiVBHVRLGxsRg3bhzefPPNCo+RmpqKP//5z5g+PfjPX2oCKSW+++47W+8Pgn1foNBt27YNa9asieg6YmNj8dhjj2H69On8nk1BtW/fHhs2bMCBAwdwzz33YOvWrWFfR506dfDEE0/gpZde4jmpGT9+PF566SWkpaUFbTt48GCcOHECzZs3j0JlRFXLP/7xDzz33HMVukhKcnIyNm3ahKSkpAhURkRUde3evRuTJk3C119/HZHx27Rpg6FDh2Lo0KEYOHBgjb1YChEREREREdUc/M0GEREREREREREREREREREREREREfkrJ7fFHBzXpXOXoEOd8wrWDjSwKRTbsp0nOFgPj/Zva771DW42txCmAGgtmFoPghYC6p9XSi28RrsVDgACh04XYtrCPbh84pe446Vv8caXv2DvUetw5IrKL8nHgax9+PbXlfhgz3/x3bG1SCs8A4eQ2uTQgrWlV2i2hEO9FVINyhbq5BASAg5IIdTH0Oc7tLYOOKDdF1qQtrZPjMBtIZF+Ih0lJSV+9dbpcCOMIG1tP+n7WQ/3NsK0TYFAwveYm8Kh9e56gLoCBZD68dICExVhBAwl1HWoXaTwrF0KLUhcDQ4XWii3vl+klH7Bi+cTaJidlY15r8/DJd0uwaszXoVbcXufiqbzV/8qKCiwHKtO3ToBAxr1bdIDwc01CyFQp04dvz75+flwl3lCDeyGPwohEB8fH5YA57r16uKRJx/2RODrwek6dYaxTA/T9A5WNN3XGuptvYM0hX/7auDFF19EUVFR0Ha1atXC7Nmzo1ARUfURyUBa/TXbLDY2Fjt37US//v1CGuuIy4Wrz5xCQYCgmbfz80MO1ZZSYvHixV6h2lY1h4ohvxRMhc8Rmye4+T2T7T5CVHiqiHA81/S6Cahfvz4uv/zyoO0URcHKlSujUFHVM2rUqKBtysrKsGzZsihUQ1XFddddZ6udEAJOpxMXXXQRli9fHtmiqMZ5/fXX0apVq/MaY+bMmcjJyQlTRReGV155JWib/Pz8KFRSs9j5fltRDocD9957L86ePYt//OMfDDCmkCQnJ2PLli3YuXMnevfuHZYxExMTMX36dOTm5uLll1/mOelj7ty5ttopioIWLVqgVatWmDNnDlwuV4QrI6p8LpcLv/nNbzBp0qQKhWrfd9992L9/P0O1iahGOXbsGO677z5ccsklYQ/VbtSoER577DFs2rQJv/76K+bNm4ehQ4cyVJuIiIiIiIhqBP52g4iIiIiIiIiIiIiIiIiIiIiIiIhCpgfIdekSPFi7JDvFZ0454dleqXlW4dieaGzvIfQ5+p9GSlN7abr13PeEa3tCtQVkgHBtaYRGAxIKJLalZGHqxztx03Nfo8dDn+Kef6zG3z/Zjs++P4QdqRlIP1sEtxI4BfCcqxjZxdk4lnsEu9N2Yu3R1fh030J8uv9jbDyxAcfyjkKBAim1sGs9ENoIyHZo4djaJCUcUg3MFlADtaX0LJNGkLZ36LbUA7T1MYSpLYQWvC1RL7Gu5XYUHvnOdKxM+1lIT8C21/H0Tc/2LPMcV3MIt9ZH8cxT9HYKIISCurUcxmNjFQoAt3dQoRSegG11Nd7nVziCEYuLizH5z5Px29t/i6LCIq9QSN/xiwuLLceIq+UfZG0O1Fa32ztQW9+uWrVqBawLCC1UW5eQkGCrT3n+9d/ZcDpjAEB7Xiie8Gx1g6Ao2jzFJ0AbnoBtxTTPtgBPQ6/Q7krO4Ha73XjttddstX3kkUcQGxsb4YqIqp9oh/xKKbFx40YMGjQopNWllZVhQNppZLrdXt8Z/5F7FlNyc0J6OYqJicGqVatw6223etV4vhjyS3ZF61ypUuek/l4sDM818nfllVfaajd27Fivx1u2bEG/fv2QmJiIli1b4uGHH0ZqamokSqxUY8eOtfV8mD9/fhSqoapiyJAhttuWlZUhNTUVQ4YMQdu2bfHzzz9HsDKqSaSU2LBhA5xOZ4XHKCsrw7x588JYVfU3fPjwoG3cbjdOnDgRhWpqhgULFkTkPYQQAkOHDkVaWhrefffdsFzEjmqunj174qeffsIPP/yAHj16VGiMRo0aYe7cucjJycGkSZMYqB3Ab3/7W7Rr1852+xMnTmDixImoXbs2Ro4cGbnCiCpZamoqWrRogVWrVoXcNyYmBgsWLODnViKqUXJycvDcc88hOTkZ7777rs+FpSvO6XTitttuw+eff44TJ07gn//8J/r371+1fp5OREREREREFAUyTJ+1wy4nswjZmUWVXUZAVbU27reK4X6rmKq+3wDuu4qqqrVxv1UM91vFcL9VDPdbxXC/VUxV328A9x0RERERERERERERERFdAGz8e7vkzslB25TmHYVSdi4MhQgtfdIncNkvXFsPZ9ZCsoW2RJjDm6Wpvx60LT3h2qZJCNOtKVxbCAkBByAcOFtQijU7T2POkj2YOO97DP3LMvR6ZCEaXjYCDRo0QKtWrdCuXTu0bt0ajRo1wt8W/BWfHvgEX6Uuxbpja7AjfTuO5h5BYVkhpBaM7QnSVoOuhfAJx7YKyIanvbm/w7h1QEK71do5fMfRlhn3oQY6N2nWDPUS6/kdnczNr6Lo5DbPftL3vbGffY+lOfTTE7Qt4BNybPyRq+J9X3iOpTpLoFaMWr/f6aIFUQttG4wqfAKqjdDqMPpq2VcY+duRcLlcfuHa+perzGXZ1+FwGHWaQ7PN9ZqXG7tOIGCIVUlJSYVCtQGgdu3atvoFMuT2Ieh/TT81H11R1FstHl2Boh5eYz6MdsYyePoAPoHYVjnt8LS1xWK3hNQ/DF5++WUUFBQEbVerVi3MmDEjChURVU+VEfL79fKvcffdd4fUP8ftxjVnTuG4S/0+8GxONubl54U0RlxcHLZs2YJrrrmGIb9UqaL2vAtTcPx51xCB943kMWvWLFvtMjMz0bZtW4wYMQJCCPTv3x9bt25Fbm4uTp48ibfeegsXXXQRevXqhfz8/AhXHT3x8fFo3rx50HYbNmyIQjVUVdxxxx2IiYkJud/Ro0fRr18/ZGVlRaAqqonatm2L+fPnn1e49qJFi8JYUfXXrVs3W+87Pv/88yhUc+ErLi7G6NGjwz5u//79cfjwYXz55ZdISkoK+/hUc/Xp0we7d+/G999/b7tPs2bN8O677yI9PR0TJkyIYHUXjoqE/7pcLixcuBDXXXcd3G53BKoiqjzvv/8+unTpgvT09JD7NmvWDCkpKRg1alQEKiMiqnoKCgowdepUdOzYEdOnTzcuhH2+evfujdmzZ+PkyZP43//+h1tvvZUXZSYiIiIiIqIaTYbrKlbhdmh/Jn7dl1nZZQRUVWvjfqsY7reKqer7DeC+q6iqWhv3W8Vwv1UM91vFcL9VDPdbxVT1/QZw3xEREREREREREREREVHkKYoS+QmBl0EBOnToEDwwR3Gj5OwhGMnAMIUk+/ENi7F4rP3tozBCmc0TfG61cGehxfAZ4dqAGo5tDtnWwrUhtJBoB4xwbViFazsAIY22erC03l4ICbdbICcnBydOnMCRI0dw/PhxZGZmIvnSTlq4tcMUZO0wAq8dUg229p2MMGyYgrGNoG2HaTIt8wvadnjfwhyw7alFSlM77f5tv7vV4vC6kLb6GZSm7TX2q7qPpRZurgec6wHaAp7gcngtMx77nQO+6cmKZ5aiwOkQfqGiwit0HRCKf7i2V2g11NDi3r17Y+y9YzF1+lR8uvhTbP1hKw4fOYyM7Azk5OUgLTMNe/fvxdIvlmLyXyaje/fufvtEt3LFSsz8+8yAywP+Ha8pFFyvzTfE0Xe5kScfIHDJXVbxAI/zCcWqn1Qf09+cBkDfXkX7TzHlp5tDtD37pbzoKPO+sxVtGSCAu6p49dVXbbUbP378eR0PopqgMkJ+F3y0AOPHjw+pf4Gi4Pr0M/htRho+KgwerG9Wt25d7Nq9C7169WLIL1UJ0TwHA12wJJyh25Een8qXmJhoq93Ro0eDBrDu3LkTLVu2xI4dO8JRWpVw7bXXBm2TkZGBnJycKFRDVYGUEiNGjKhQ38LCQgwdOjTMFVFNds899+Do0aO4+OKLK9R/7969Ya6oepNSIi4uLmi7J598MgrVVD0lJSVYt24dpkyZgmHDhuFPf/qT8f1v165deOihh9CuXTvExcUhJiYGcXFxaN26Na6//nr069cPt912GwYNGoTu3bujSZMmIV1YrlevXrbaDRo0CJs2bULbtm0rtI1Edlx55ZW2ghSdTidOnTqFe++9NwpVXTgGDhyISy65pEJ9161bhwEDBjBcmy4IbrcbY8aMwdixY+FyWV80tjxDhgzBsWPH+D2RiC54GRkZ+OCDDzBy5EjUrVsXzz//fFguapaQkIBHH30UmzZtwk8//YSJEyeicePGYaiYiIiIiIiIqPrjX1UTERERERERERERERERERERERERUYXFxsSiY8eO2L9/f7ntSrMPolZSF5+5WkCyces73/wYMCUMe4VrKz5t1TkSgBtqeHMZjIBtuH3uSwhRprZXFO0xoKAMAtII+tUzmhVFWz0UwBzsKxRjGRQ3FDgAkfvMVQAAIABJREFUuCFj6vjti0uu6gkJqWaECz3AHIAwBY4L69BlI0xZDwgX5jBpLbJaSBgR1tp9oYVqq8sdkFp/PXhbaAHbQggjWFtAqLdSXeaQDvzh8Qexae0mHPwl1asud2kRTq6ciFa3fQxnvZZaqLVVILb5sWLME+Zj63VeaPvaOCV8zhktlNv7OAlzd+95evi2tswIcNbCID9Y8IF3ueZqtbZxcXFISEhAhw4dMGjwIEx+YTIWL1qM8ePH42zOWb9jNn3adNz7+3vRomULv2UBQyj1Wi2WG8fbJ1BbnxcopMNuGLPVOvVtd8Q3QN2uQ5C7/RMo7uDBCUII/OvD2RD6MTIOgwIJAUVRIKTf2gDtjFAUReurmI6bYuwDdT78wtgVKJbRl37jVRF33nkn8vLygrarXbs2Zs4MHNRORB76cz0q69JeT+bOnYsGSQ3wypRXbPc9pyjYWlIS0voaNmyIn3/+GU2bNg2pHxHZU5XeI9RU77//PoYPHx628XJzc9GnTx+8/vrrePjhh8M2bmV5+OGH8dFHHwVt9/bbb+Opp56KQkVUFcybNw8ff/wxysrKQu67efNmHDhwAMnJyRGojGqi5s2bY9euXViyZAkWLlyIjIwMSCmxYsWKoH1LSkqwZs0aDBw4MAqVVg8NGzbE8ePHy21z7tw5vP3223jggQeiVFXlGjduHD788EOcO3fOb9lrr70WsJ/L5cLx48eD7s9gBgwYgPXr1yM2Njbo6+769evhdrshpd8PwIjCKi4uDiVBfr7QpEmTKFVz4Vm5ciXatm2L4uLikPtu3rwZU6dOxeTJkyNQGVF0ZGRkoF+/fjh06FDIfaWUmDlzJp544okIVEZEVPkURcHPP/+MZcuW4csvv8SmTZvCelGNXr16Yfz48Rg1ahTq1q0btnGJiIiIiIiILiT8TRwRERERERERERERERERERERERFRFaQoStApaoJky3Xu3DnoECVnD5az1O62mJOShf9j4WknzO2FhJ6MLSDVx0JqrQQABzxh21LrLwGhBlOry9Vl6mMJIZzauPoyB4RQJwiHGmgtJIRFsHZRXhGkFmjtEA44pEMLuHao86V+33tySH25w+ivfznggEMLv5baWA6hjuuQTnV883Koy9Wx1HkO6VBH0x8btUijxsT6ifjPov+gdbtWftvlLjmLtHXPAu4yYz96jpu237yCsfVQ7UCnguKZoXjmKaa+UBRAAVx6XrrWVgjhH4oovNtYBVcLITzzFO9J+H5pbaWUuGvEXVi7fi3qN6jvt1+Ki4vx5ptvGjWZv2JiYvzaA2o4tl9tCLBNpt0lhIDLZR14HRsbaznfd/ut1O4xHM3ueg1Nhk9Dae4JW6HaAHDb6FvR49IeUI+b+cuck65FbSum420UBP953gUD2hDG66Jf8yi+VlbAF198gc8++8xW2/HjxzOIiaiKe/lvL2PWrFmBL5xwnlq2bInU1FSGahPRBW3YsGFo06ZNWMd0u9145JFH8NVXX4V13MpwzTXXBPwcYbZo0aIoVENVRUJCAn73u99VuP+jjz4axmqIVLfeeisWLFiAlStXYvny5cjMzLTV74033ohwZdVL9+7dbbV78MEHkZqaGrxhNTd06FDMnz/fMlQ7GqSUWLRoEaSUaNXK/+ejvoqLi/H4449HoTKq6ez8vig/Pz8KlVyYmjRpgo0bN9q+eKWvN998M8wVEUXPypUr0bp16wqFaickJOCHH35gqDYRXZDS09Mxc+ZMdO3aFT179sRzzz2H77//Piyh2rVq1cLYsWOxadMm/PTTT3jwwQcZqk1ERERERERUDv5lNRERERERERERERERERFRFNgJRawuExERERGFV1jfdwmbk2UhNsYOoHNXG8Ha2QcChEz6JAMHXKHFY6HfWG+g13wtENu3vdD+lFIIPXDbHAIdLFzbASElILyDudWx1PaOWv7/wLEwvwhO4VSDrfWAbKkGWauTUw3BNsKxtRBsNTpba+OAQ2qB11INyPYNxtZDsfV56nI9bFsPy3ZASgmnEa7thAN6TU4IrQ6pBZE7hETTpk0wf/F8NGnWxG/bis/sRO6+haZMbT0E3bzf9aBzPQxd8Wurzvc9YS1OYO1hSYnbK/DafA5I3z+XtQij9grUhvc8q+V6X3NAd/fu3fHGm9bhT0v+t8TyOVa7dm3L9iUlJV7bEEpIeHFxseWYcXFxlvONIcsJgXU36QbhiAWg4Nzx7eWOo2vYpCGe/fsk9TXNXKgWja6GYOsx257tMV7/LF4HjUWW9fvPU8wtjWEVy1sj813x7m/3qyL53Vu2bMHtt99uq63T6cT06dNDXwkRRd3jjz+O+fPnhz1cOzk5GSkpKUhISAjruEREVdG8efMiMu6dd96JnJyciIwdTXYubrVnz54oVEJVybvvvou2bdtWqO/q1asZtkkRl5SUFPDnIGabN2+OQjXVx3PPPWe77UUXXYS9e/dGsJrKNXHixEq/SMbvfvc7NG/eHAAwZMgQW31ef/11nDhxIpJlEaGwsDBom7y8vChUcuHq3bs3vvjiiwpd+PDkyZNhCdkkirann34agwcPDvh7p/JcdtllOHXqFHr37h2ByoiIKofb7cbq1asxcuRItGzZEk8//TT2798f1nXMmDEDJ06cwH//+1/0798/YhdyJSIiIiIiIrqQMFibiIiIiIiIiIiIiIiIiOg81bQw6gtxm4iIiIgqS1jfV9n593Q+obHhWkeX5C5Bu5bkHLQxsG+yrVW4tnXQshHaLHwDtk3tjdBsLaZYaAHPxjztvh7CHSRcW2jh2UI41CBtoS9XA6mFcEDGxPttbWF+oRpyLbTAa+GAA1rItXAaIdieNp4AbXWe0xS07fky2ujB23BqAdx6OLc0QrilKdTbAakGc+vh2g7Pcr0GPVRbCLVtm3Zt8PbCty2PZl7KUnj+RNUcYG4OOjcfN5iOW3nH2uq+ts4itzGeOYRavy8g/HPb9ckckG36shIocFv/uvPOO9G5i3/I3b59+5Cbm+vXL1A4anFxsX8dvqe2KVDb/A9qCwoK/MarV69euYEfwf5Bbn6hGvTtPpePsqLcctsCgJACcxb+Sw2ep4AmTJiAsrIyW21HjRoFp9MZ4YqIKFzuvfdefPbZZxUKW7LSp08f7N27N+hFEoiILhRDhw5FbGxs2MctLi7GpEmTwj5utA0bNixom4KCAmRkZEShGqoqpJT4+eefkZycHHLfsrIyPPvssxGoishj27ZtKCoqCtquIsGNF7Jrr70W7du3t92+Z8+eeP/99yNYUeUYMWIE5syZU6k11KlTB//5z3+Mx6+88oqtz3xutxsXXXQRQ3UpomJiYoK2qVevXhQqubANHjwY33//PRITE0PqpygKfv755whVRRR+hYWFuOyyyzBz5syQf5cthMBTTz2Fbdu2IT7e/3ekRETVUUlJCf7973+jS5cuuOGGG7Bw4UKUlpaGbfzGjRtj7ty5KCkpwVNPPYWGDRuGbWwiIiIiIiKimoB/rU5EREREREREREREREREZFNYQ7OFzakKY7g2ERERUTVj5+2bnTYW71O7dLETrJ0CQCknwNc3CFtPOw4Wrm1e4h+orf7fFOosPOHbAgIQWni2FqhtHa7tUNsb4drmgG31sRAOdbnwLAOcEM7afnUW5hVCCgec0ukJwZZOTyi2lFqwtTZfOIzH0hSQ7ZROdQzpgFNq4dxGmLYTUkpPWLYpYNtpnicckNKpRnPrQdrwBHSr871DtdU9JtHt4q4YN+F+v+0rzTuuHQJ9v1sdPz1sG0bIttdy87kY9LwUyCko82pnFY6tB2BbdLc8pYTPlzmAO2AlQmDw4MGWyw4e9AmXV4BGDRtZti3I9wnH9q3PIlBbl5vnH3zdoEGDcmsuT15RCUrL3AAUFOz/tty2uoFDr0O7Tm21z43a52fonyOFems6zOoy7X/m+YoC9Utv5fksqth6waracnJybLVzOBx48803I1wNEYXbrbfeilWrVp13KP4Nv7kBW7ZsCVtINxFRdWEnfLUiPvnkk4iMG01jxoyx1W7BggURroSqmrp162L//v349ttv0adPn5DeP7z77rsMfaWIWbRoEa644gpbbXke+lu4cKHttmVlZRg7diweeuihCFYUGS6XC7t27cK0adMwbtw4XHbZZUhISIAQAosWLarU2qSU+Oqrr7wudpSUlITf//73tvoXFxfj9ttvj1B1VNO53W5bFyXo3r17FKq58PXv3x8ZGRm4++67Q7oAWjjDN4kiafv27WjevDl+/PHHkPvGxcVh+fLlmDFjRgQqIyKKvuLiYsybNw8XXXQRHnroIaSkpIR1/Nq1a2Py5Mk4ePAgJkyYYOtiKURERERERETkj39ZSURERERERERERERERERkQ1hDpO0EZgcJa4uICgR5n1e4OBEREVENF9X3mKGsqgJlde7cOWgbd2kBXPmnAZQX5Osbrh2oIJ8AbdN4eli2yvxnkqZwbaONb8izT7i2aVJDs7UgbeEA4NSWqYHanoBtp6mNRP6+r/2qLz1Xqq5RC9eWesA1tLBtqOHXaui29ARuC6nN90xSD8yWDkipB2Krgd2e0G31VpoCtZ1aYLcx6X2hBXtDC/fWw7m18SUEpFDDtqVwYNwj4/yP9blcKEqZad/6XEFISJiPmOc4aXO9nhu+54TPuaM1zThb5ndeWYVrlzc/2AWO9CBrPaBbQHjP06ZAQfNnzpzxjuoWAk2bNbVsm5ub63/RJe1zot7XskYIZGdl+81v1qxZwG0KJi27wFh58dGfgrYHgBfn/sVTtKLd6rSwbeM4ez3FhcVdn3nBSq7iF6kyKygoCN4IwE033YT4+PgIV0NEkXDNtddgy5YtqFWrVoX6jxgxAt+s/Iah2kRUI0kpI3JxkZycHKSlpYV93Gjq1q2brRC/L7/8MgrVUFV0ww034IcffkBZWRnKysrQqJH1RZ3MCgoK8M4770ShOqpppkyZgrvvvhtlZWW22rdp0ybCFVU/ffv2xcCBA0Pq8+9//xu9evVCYWFh2OspLCzExo0bMW/ePEyePBkzZ87Exo0b4XK5gvZ1u91Yvnw5xo0bh379+qFdu3ZITExETEwMYmJicMkll+DPf/4z5s+fjx9//BF5eXlhr78i5syZg2uuucZv/ltvvWX7ZzZLly7Fc889F+7SiGw99wDgr3/9a2QLqUGcTic+/vhjFBUV2X7PXbu2/0VYiaqaf/7zn7jsssvU31GFqEOHDjhy5AgGDRoUgcqIiKKrqKgIs2fPRseOHTFhwgQcO3YsrONLKfHAAw8gJSUFL7/8MhISEsI6PhEREREREVFNw7+uJCIiIiIiIiIiIiIiIiKqaiorp1pfLwO2iYiIiKqXcIZq2+3js84GDRqgSZMmQYctyT5ghOmGFq4dqF154dr6Y3OIszS1NYU+ayHbfuHaQhoB2YBDXS7UdsJYpk/aPKih2kI4cS59LwoOrfWrvEffHohxxMCphV0bIddSD8r2BGLry4z7UltuCsnW4rDh1MOxHXrAth6y7XnsFeSth3drYdx6SLeEwxhfavtF/78+CS1cu3GA4+4uyvbsX59JWB5n/U9aFYtlvrfeVyISAjiT7QkP8Q3OtgzXFnpAuPQPyZamySI42zdg2yhHm5KSkiz3SWGBf5BR61atLdtmZmT6javXbcW8zVYhga1b+6/HTqg2AJzMygcAuAoy4MpPD9o++eJkCAEoRtH6Et/HMB4rWvi2AsWTt23jM6bRpiJh2qY+lfV5tmlT62B1XxdffHGEKyGiSOrVuxd27tqJOnXqhNzX7XZHoCIiourjoYcewl//+lf0798fHTp0CNu4a9asCdtYlcXO/tixY0cUKqGqTkqJqVOn2mq7bNmyCFdDNc3MmTPxwgsvhPS5+5FHHolgRdXXl19+icTExJD67Ny5Ey1btsTevXvPe/07duzAwIEDER8fjzp16mDAgAGYMGECXnnlFTz99NMYMGAAYmNj0bJlS9xzzz04cOCA1+eZDRs2oE+fPoiJicGQIUMwf/58bN26FUeOHEFubq7tYOBoi4+Px9KlSzF+/HjL5U6nE//4xz9sjzd9+nSsWrUqXOURAQD27Nljqx3DbiNj6NChttpt3rw5wpUQVZzL5cLgwYPxxBNPVOjnkaNHj0ZKSoqt3xUTEVVlLpcL//rXv9C+fXs8/vjjOHnyZNjXccstt2DXrl34z3/+g5YtW4Z9fCIiIiIiIqKaiMHaRERERERERERERERERERBhDVgKxKhh+FmDtgOMZyMAdtEREREwYX9PZNv+K5FGG+Fxy2Pz3vFLl26BB2y5OxBbeyKhmv7FlVeuLYagq0u9o5ZhrFMD8o2h2vry/WgbH2ZHq7t0EK1JQQcpvBtdRJaP3dJATI3zLKoGbjjvtu10GtPGLbT4TCCs43AbOEJ2pbafWkK4FbDtrUgbYfDCMx2QKqB2tI0vnCaArk9gdpSOrX7Eg4hISGNwGlPG+kJ2tb66G3iatVCQkKC3zaWFWWa9ropVFvojxWfY6YHanv/aatinAYWaczGUAqOZZTC90h7txaBl+k1lPf88c8HDyjQ81tK6TdGUsMkNGjQwK/tiRMnvOrTp2DbVVpaitOnT/u169ixo3c/m6HaAHD0TA6Kj25H+pcv2Wp/0103mnad/nqnGK99imLexQFeD7V5fosUvzsB9/d5vcpG6WPtk08+aavdd999F+FKiCjSOnXqhP0H9qN+/foh9fv0009xw29uYMA2EdVoL774IjZt2oTU1FScPn0al1xyiddyIQRatWqFhx9+2Hb4dmZmZiRKjaqrr746aJuMjIwqG1RK0TVu3Dhb7SIRGEU11759+zBp0qSQ+rRv3x4PPvhghCqq3uLj47F9+3bExcWF1C8nJwc9e/bE+++/X+F1jx8/Hr1798batWtRVFQUsJ2iKDh58iQ++OADdO7cGQ6Hw/iZ1tVXX42ffvqp2ny2adq0KR599FGkp6dj2LBh5badMGECWrVqZXvs0aNHn295RF7Ke15SdEgZPLJj8uTJUaiEKHSHDx9Gq1atsGLFipD7Op1OvPfee/jggw9sPQ+IiKqybdu2oW/fvnjsscdw5syZsI6t/+xy06ZN+OKLL9C9e/ewjk9ERERERERU0zkruwAiIiIiIiIiIiIiIiIiohqjOoRqm+m5duacO7tdFSWkoDYiIiKimqKqXYRE8Y6/tWpQ/vtYPR8ZQHKXZKxfv77c9ZVkp6hByoqiTkINQSt/v5hWYnnfJ5hZC1pWW0gocBtNBRQoRnsJCDegqLdCUaAIaWoHAG4I4QCUMijCAShuY90Citof2vqEgKJ4asrd+RHKCjL8tmboyJsxcMi1cKuRwsbmKPpjAIqwPi56gLLQtxN6drjnjbsU0mglhdTa6PHLElIKNfwbAlJo80y3EAIOISC0IG1AgdBCtKXaChACUh9ROtCwSUPk5uZ6bWdZcY5nP+tVewVkewehW6dVWx1j83xA31VH0koARfgP4TeidRvz5xfroGfTqmFx3yQnO8dyfmJiouV6u3Xvhu83fO81PyUlJehnKqug8NTUVMuAInPwfaif1fZsXYucTe/aaiuEwM0jbzbOZ0VRz2fzWWzdMfCY+ufLC/Fz5j333IOxY8cGbffrr79GvhgiirjmzZsj5WAKenTvEVIow5rVa9C3b19s2bIFTif/CQgR1WxNmzbFjh07AABZWVk4e/Ys2rZtCyklCgsLUa9ePVvj9OzZM5JlRsWoUaPw1ltvldtGURR8/fXXQQNB6cInpYSUMmigbUpKSpQqoprgnnvuCSlEWQiBxYsXR7Ci6q99+/bYuHEjLr/88pAunFBWVoaxY8fio48+wpdffhlS8OW1114b9Ge+VVn9+vVxySWXoGPHjoiNjcWOHTtw+PBhFBQUwOFwoEGDBmjWrBnatGmDTp06oXv37rjpppuQlJQU0nq++OIL9OnTx9Y5f+bMGfzrX//CxIkTK7pZRF6ys7Mru4Qaz877rFOnTmHevHkYP358lKoiCu6jjz7C2LFjK3RBpsaNG2PTpk1+F3YlIqpu8vLyMHnyZMydOzdsFwISQqBfv3645ZZbcMstt6Bnz54X3O+5iYiIiIiIiKoS/lUlEREREREREREREREREVEAYQ89rFoZivaYw+NCDNi+EEPPiIiIiM5HwPeXdt4yhf2taShXTYGtcO0uyV3KaaQ6l6MFNBnh2gCEEiBcO1igtgLr4OUA4dpG7wDh2voyPUxa0ee4AeGAgBsKpDq+4jbqERBQhPpYaKO7ck8hb/9Sv+1v3b41/vS3J+CQTkhFCx4Weri2AkVoAdv6vvDZLP2+HpRtbmIEaQt9q4X6flwRkAJqmLYRsC20sGw9UFtCCHiHZmth2gCMdg4hACNSWw3VFgAaNW6EwwcPe22ruyhD3b96nX6h2ubWVoHaAoAb3sfev5WuuFTBsYwStGkc61lo0U3/jFLec8BoYzdg28fBgwct57du3dpy/qW9L/UL1t6+fXvg+spZ+c6dOy3n9+nTJ2CfYHZ897Xtts3aNENsrViozxNY7idFC9VX78N4vipC+xypnuRqA7sfKRX1eS2snjOA9qwX5Z1OlaZFixY4efJkuW0yMzOjVA0RRVpSUhIOph5Ep4s64fTp07b7bd++Hd26dcOuXbsQFxcXwQqJiKqPpKQkr9DLGTNm2Aq/cTqduPLKKyNZWlRcffXVtgL8Fi1axGBtAgC0adMm6EV7cnJycOrUKTRv3jw6RdEFy+VylfuzDV8xMTH4+uuv0bt37whWdWHo3bs3Nm/ejGuvvRYFBQUh9f3666/RoUMHrFu3Dm3btg3a/vHHH68WodqtW7fGwYMH4XQ6kZqait27d6Nhw4a4+OKLQw7IrqhevXrhzTffxB/+8Adb7RmsTeE0b968yi6hxqtfvz4yMvwvtOprwoQJyMrKwuTJk6NQFVH5fv/73+O///1vhfrecMMNWL58OS8CSETV2pEjRzB16lT8+9//Dst4QggkJCRg9uzZuPnmm9G4ceOwjEtEREREREREwfEnlUREREREREREREREREREFsIeqn2eQgo+tKG8ILYABZg7hxSuDYAB20RERFTjVaX3lxV6b2kjXLtLl+DB2iU5qaY+dsO1zQVUNFxbQDF1twzXhgQUt2cUoT92GMHcQiiAEbCtrUfRAnvhhiLUUOCcn96G4i7z2/5J059B3br1oChuQABuxa2tSzsqpkBtc/iwed8Lr8BhT7i20IO0tWqMEG2phmLrwdZ64LYaqK3el5DGPDVYWwvihoDUwrQdQnjGFNIUzC2wZ+cev211ncs0joNXBLhRt29CtdVjCcA6JE547S/1OOw9WuwJ1rbqY/pcon8mshOw7UvRz9sArAKH4uPj0bFjR8vPYgMGDMCcOXO85h09ehS//vor2rVr51dzeTZs2OA3LzExEd26dVPHqMBns1CCsK4Zeg0Az371fU4rULTMbQWKKT/bj9/8YC9C1VfXrl2DBmufO3cOxcXFDNMlukDEx8fjyNEj6NOnD37e/bPtfgcPHkTHjh2xZ88e1K9fP4IVElVMVfgZcMg/96YLit0QnCuuuAJSyghXE3lSSjRv3hwnTpwot93GjRujVBFVdXbfP7Ro0QKAGt5bWlqKpk2bIi0tDdnZ2XC73WjQoAEuv/xy3HTTTXA4HFi+fDk2b96Mw4cPo7CwEIB6frZq1Qo33ngjJkyYwLDkGmjp0qUoK/P/2ZiVxMREbNu2DZ06dYpwVReOPn364Pjx4+jbt2/AC7wFcuTIEVx00UWYPXs2xo8fH7DdggULMHv27PMtNeL69u2L9evXIzZW/Zlgp06dKu1cevDBB7Fnzx5b++3w4cNB2xDZtWeP/8/nfTkcjihUUnO99NJLmDBhgq22L7zwAjIzM/Haa69FuCoia1lZWejfvz9SUlJC7iulxNSpUzFp0qQIVEZEFHkZGRlYtGgRPvzwQ3z//ffBO9jQqlUrjBs3Dvfffz/atGkTljGJiIiIiIiIKDTV/6+AiIiIiIiIiIiIiIiIiIjCLGDoobAxhbsW7atKjeubd2enSxUKkiQiIiKKFkVRjCmg8t5TKaap3GahfQUsJVgQXpA6OnftXH4DAK78E3CX5JtXahpbCRyya5UwbRm6LbzbCs99YTz2hE972quB0hBSnYz2DkALj1b/5FICcEAIz30Y950QcKAkfT8Kfl3rtwU33zkEV1zbHw7hgEM64ZAOOI1bB5zGfCccwgGnQ701T05tmRQOOIQTTuFAjHTCKZ1wOrRbqY7jFHp/JxxCqv2FOr4UDjikNMaV0uGZB6mNry4XkJBSQgoJCe1WSBz79ShenzUPN139/+zdd2AUZf4/8PczuyQxQRKK9CqQxANEQRSQIsqBiBygiCLiCZ6eFUXxZ+VExYZwgp6oXxXFO0WKFBVshxXpHh3phBpCDel15/fHTt/Z3dnNbur7ldvL7szzPPOZkvhsSN4zUAvOMpJLipVQbcM5EdY3ToFeGz4brj2feGXDRbMlrcDc0NTM/uIShg+nb5GEGjJu89i3bx/WrVvn06dXr16oVauW7Xj9ru5nG+y3dMlSU43ByLKMZcuW+Szv378/XC5XWGGXhw4dwvHjxx21rVO3Du545HYAhvx0ZZv+vg8aS3KcsV1NFBUVoU+fPlixYoWj9ps2bYpyRUTVT6Dv18EezjYQ/CH8fNRy18KmjZvQu3fvkPYpPT0dbdu2RfrxdEc/j4zq/hMRVSJz5swJerMS1dy5c6NcTfm57LLLgrY5dOhQOVRCVUGPHj1Car9x40Zs27YNK1aswNatW3HkyBEcO3YM27dvx4cffohbbrkFN910Ez744ANs377d9LMBj8eDQ4cO4YMPPkCXLl1w3nnnoUePHvj5558jvVtUSTkNDa5Xrx4OHTpHwOp8AAAgAElEQVTEUO0wJCUlYdeuXbjppptC7ltSUoL7778fvXv39vm53p49e9C9e3eMHj06UqVGhcvlwrRp07Bu3bpKdSOyGTNmwO12B23n8XiQlZVVDhVRTdC2bdugbUpLS+Hx2N/EksrunnvuQe3atR23nzFjBm6//faI1uDxeLBmzRo888wzuOaaa9C7d2/HP3ummmPFihVo3rx5WKHatWvXxqpVqxiqTURVTm5uLj799FNcf/31aNKkCe67776IhGo3aNAAX375JdLS0jB58mSGahMRERERERFVIAZrExEREREREREREREREREZVKYA6GgEattto8wB206bV6JjS0RERFQpBAvVdiBSc0ZtXiiCBHXL/sO6W7Zs6SjEpChzPyDL+sMUrm0O2jULFq5t/BwgXNsQpu0bri0pfSTDeglQAqYFXFADtoVQgoqFBAi3Fsp9Zv2/fCqPiYnB+KcfVMKxXXo4tqSEXSuB124lZFsN2K7lqqWEZbvhdtXyLne5UculB2h7A7YtgduSEpKtBHHrn9WAbb0GSdKDt72vvcHZAi5IEN7XkCAgkJ2Vg1mvv40BvQaie6cemPKPKdi8cYvt2Yqp2y4CodrW86xHontPjXrtyIAMbNzrG/Dt3XTwgNCTJ08iPz8/aLtgXpzyou3yESNG+O3ToEED9OnTx2f5+++/D9nj/Gv8hx9+QFpams/yoUOHOh7DatWqVY7aCSEwZc4LEJLQvieY3gLanYMgp1u2tlNUh7eW+/btQ/PmzfHrr7867sOgW6Ly5SiA2slHgP4ulwu//PJLyN+nz549i+T2ydi7Z2/QbRAR1QRr167FuHHjHLVt164dmjVrFuWKyo+T/4YUFxdj27Zt5VANVXYTJkyosG0XFBRgzZo1uOqqq3DppZfizJkzFVYLlY+cnJzgjeCd286ePTvK1VRfkiRh/vz5eOONN2xv2hbMypUrcf755+Oll17CY489hnbt2iE5ORlr166NQrWRER8fj+7du2PXrl149NFHK7ocW/Xr13fULpQQXqJAWrRo4ahdZf2aqQ4kSQr5+P773/9GrVq1wgrZP3z4MB577DEMHDgQl156qfZzph49euDFF1/EDz/8gJUrV6J///6oV68e7rjjDsc3vaDq66mnnsKf//znsP4trHPnzkhPT8cVV1wRhcqIiCKvuLgYy5cvx+jRo9GwYUOMHj0ay5YtQ0lJSZnHHjRoEFatWoWTJ0/i+uuvh8vlikDFRERERERERFQWDNYmIiIiIiIiIiIiIiIiohpPlmXt4Vew0EP1EbBZaB/lqbzqYLg2ERER1RRlmvdUQKi2UdAQRpvNypAhuSS0a98u6PaKMvdYOsv6sMq8OvRwbbuwbT/h2moYNgDfcG11ndJHSFowJoQLEMI3YBt6wHbewZUoyNjsU/Xou0ejeYvmcAk3JCVc2y0pgdiSSw/UVgK2XcbwbfUBSXvuG6Ctr/O2dUFSxvZZJ3kfkuT2roOkBWq7hAQJLu9nSYIkuSBBgiQE1q1aj76XXYUXn30J2zYHDmVzxSYivvlV+jkoU6i23kYP1bZcJLK329ZDBSgo9ph7OQwVXbZsGS6++GJ8vvDzkMKsjZYuWYqPP/7YZ3ndunVx8y03B+w7duxYn2U7duzAJ5984mjbHo8HkyZN8lmemJiI4cOHOxrDzk8//RS0jbuWG0/86//hwj+1CdhO+7Zo/f5Yw94nLliwAKmpqTh58qTjPjExMejWrVsUqyKiirRkyRLceeedIfXJzc1Fp06dsH79+ihVRURUNWRkZKBfv37weDzBGwPVLgTs5psDv89QOX1fQdVb+/btkZqaWtFlYNOmTWjTpg1OnDhR0aVQFHXu3NlRO1mWMWHCBLz33ntRrqh6e/DBB7Fq1SokJCSE3Nfj8eDpp5/GtGnTsG/fvihUFzpJkhAfH49WrVphwIAB+Otf/4oJEyZg//79yM3NxerVq9G2bduKLtPWggULkJGREbRdbGxsWGHoRHbatQv+7zKAN8iZoucf//gHGjduHFKfkpISNGzYEA8//LDfNnl5ediyZQsmTpyIgQMHom7dumjZsiWmTZuG7777Dps2bQq4jbNnz2LOnDm48MILkZSUhL59+2LGjBnIzMwMqVaqugoKCtC9e3e8/PLLYf379YMPPohNmzbxhhBEVOnJsozffvsN999/P5o2bYrBgwfj008/RV6e/c25Q/WXv/wF69atw/Lly9GjR4+IjElEREREREREkcF/dSMiIiIiIiIiIiIiIiIiCiZYqLYDkQw9LMtHWbcZkX0IFmJOREREVMU5muv4m2NGeH4Z7hzRUbi2TdfUlOABTd5gbeHTX8Bw7EIO1za+lv2sM4RrA4YNSMpam3Btw0MobdV13iVqOwnwyDiz4U2fahPrJuLeR+7xBmYLyRCMLSkh125vCLYSuO2CN3RbD8J26w9lmVsY1gu1vx6kLUlqOzWI27stSXkuKUHd1kBtoYRoCyFBgjdUHLLA26+/jRGDb8KJjOChV1LM+Wh63b8hueOUwx2JUG3j+QHsQrUBoKhExrpd+h/GOg3VVu3fvx8jR45Ex44d8fast5F1LksLVjd+2Fm4YCFGjRplu+7xxx+3DRwwjjly5Eg0a9bMp8348eOxffv2oLVPmjQJa9as8Vn+97//PaxQJdX3338fcH39JvXx7o9vo8eA7t4FfKsX0H333YeRI0eipKQkpH7XX389w5aIqrn3338fTzzxREh9CgsL0bNnz6Dfq4mIqrO7774b+fn5jtu3b98+itWUv/j4eCQmJgZtt2LFinKohqqCBQsWVIr3FllZWbj44osdh+JT1XP11VeH9HOZ++67D6dOnYpiRdXfFVdcgSNHjjgO2K0MhBBo1KgR7r//frzxxhv4+eefce7cOZSWliI3NxdpaWn49ttv8dFHH+Gf//wn2rQJfFO3ysDpTZOq25yEKtawYcMcfc89ffo0srKyyqGimkmSJOzbtw+tW7cOqV9hYSFmzpwJIQTOP/98CCFQp04dxMTEQJIkJCQkoHPnzpg+fTq+++67MgVinzt3Dr/88gsmTJiAunXrol69eujfvz/eeecd5OTkhD0uVV5btmxBkyZNsHbt2pD7xsbG4quvvsIbb7wRhcqIiCJn+/bteOqpp3DhhReiV69emDVrVkTfX8bExGDDhg1YunQpb4RMREREREREVElV/G9BEBERERERERERERERERFVoDIFPFdAqHYkxohEyHZQDv5OmuHaREREVB0FneNYM4VNnYMMLoLPxyJxYxVtc0I4C9g2SE11Eqy9W8miFj7HQ92erPxf2cO1TYOb+gkIU7i2ulQP13Z5Q7QNDy1YWbjgDeT2PgAJeQdXoPjcQZ9KH3zsAdRNStLCrfWHGo6th21LwhuM7fJpa31I3gBtLVxbH8cbxu1SgrQlSJJbC9XWl0m2gdqSJHnXK6+zs7IxbtRYvPjsS0HDrlxxdVEn9RY0/8sCxF3QWTmGkQzVNp5HhU2G+k9bs5VmoYVqG+3cuRMPPPAAGjdujOE3DMfs2bNx8OBBn6/vgoICfPvNtxhy/RDcfPPNKCws9BmrY6eOGP/Q+MD7BG9AwXPPPefT7ty5c+jbty/mzp2L0tJSn/XHjx/HuHHj8PLLL/usq1u3Lh577LGg++vPzp07sX//fr/rrxh4Bd754S3Uu6CuvtDvYZf1U6c+kdVvIYave9MT5aU1hD/8U1th8vLycMkll+Dtt98OuW98fDxmzZoVhaqIqLJ5+eWX8dprr4XUp6SkBNdeey0WLFgQpaqIiCq37Oxsx21jY2MxYcKEKFZTMf70pz8FbbNz585yqISqgo4dO2Lq1KkVXQYAICMjAw888EBFl0FRUqdOHaSkpDhuX1JSgmHDhkWxopohKSkJu3btwk033RT1bV166aXaDbWLi4vxyiuvoF27doiJiQn4c7mEhAQMGDAAe/fuhcfjwfHjx/Gvf/0LDz74IPr06YM6depEvfZomTNnjuO5yT333BPlaqgm6dixI0aMGOGo7c8//xzlamq2+Ph47NmzBx06dAirvxpunZ2djeLi4qj/XtXZs2exYsUK3HvvvTj//PPRsGFD3uyiGnnrrbdw6aWXhhXG3qpVKxw8eBCDBw+OQmVERGV35MgRTJ06FZ07d0bHjh3x8ssvIy0tLaLbqF+/PubMmYOCggJ07do1omMTERERERERUWQxWJuIiIiIiIiIiIiIiIiIaixHf4AUbuih1sxZQ2sAot1HpJVlW0HbOT0+DNcmIiKiasRRqLbfzkHGhhx0/GjMGQEHAcWGzSanJgcdryhzrxa6oqSF+2ZgQzme5RWuLQDvr1Qqy7Rfr1RCtY2B25C8zYWkhW8LSJBikmyrzM/Lh4BQwrO9wdXG55IhCFsL2YYSru33oQdoWwO7JUNgtyRccEHSw7TV/nBBglqDOVBbQEASErZu3IoBvQbi+6//6+8EwBVXD4kX3YJm1/0brW9bh0Z9XkFsvYtsjrV6XiIVqi3MXzOGi2TFluwyhWobFRYWYumSpfjb3/6GNm3aoH79+ujUqRMuv/xy/OmiPyEpMQnXXXcdli9fbts/MTER8+bNQ2xsrKPt3XHHHbj6mqt9lp85cwajR49GixYtMGLECDz44IP4+9//jquuugotW7bERx99ZDvem2++ifr16zveX6slS5b4XXfXC3fi0ZkPQZIk7firx109Z6bTEMa3p1DPorBeXqaXIY4WwfDuLVu2oGnTpti8eXPIfRs0aIAtW7agUaNGkSuIiCq1iRMnYvbs2SH9t8zj8eDmm2/GO++8E8XKiIgqp1DnSfHx8VGqpOIMGDAgaJvs7OywwtSoenr00Ufx1ltved/PVbB33nmHwe/V2PLly+F2ux23/+2337Bs2bIoVlQzSJKE+fPn44MPPkCtWrWiso3WrVtjw4YN2mu3243HH38ce/bsQWFhITweD7Kzs7F582Zs3LgRu3btQlpaGrKzs5GTk4Nvv/0Wbdu2jUptFcnfz+isEhMTce+990a3GKpxevXq5aid059VU/jcbje2bNmCHj16VHQpITt58iTefvttNGzYEKmpqXj33XeD3nSVKh+Px4MhQ4bggQceCOv83XTTTdi/fz//XYKIKqW8vDw8/PDDuPDCC/H4449jy5YtUdnOX//6V+zcuRO33357xH73gIiIiIiIiIiip+J/+4GIiIiIiIiIiIiIiIiIqAI4Cj0MN1RbBA+ejnZodlk5rc1R7cFyGBmuTURERNVAtEO1A60LOG+TbR5hcBqunZKaEnSsosz9gFzq7SZ7K5c9ygCGebgQwrveI0c+XFtIWjuhrhd6Ad7WhkBtIRkeUMK0De2EhNj6F9lWOH3KPzHxnv+H4oJib+i1MUBbC8BWXmtB2W79oYVo68sk4Q3Q1kK1hR6MrQVpC5c3MFvyhmlra4VLC9MWwjdQWwgJH3/wbwz5819w+OBh232S3HFo0OMptLltLRr2fhnnNesFSaplPHmWc1LGUG2hjqm0Vk+rjfQzJfjfvjy/Y5ZFZmYmtm/fjt83/I5du3ahuLjYb9ukpCQsX74cqampjseXJAmffvIp2rVrZ7v++PHjWLRoEd566y289957+OWXX1BSUmLbduLEibj11lsdb9vO/Pnz7cee9QiuHtFPeaV+UzGfEBmy8j3Hu97+e4js/3uSz/II/cGy7Od5lMyePRtdunTBuXPnQu571VVXIT09vVoGTRFRYGPHjsXSpUvhcrkc95FlGffeey+mTJkSxcqIiCqfZs2aOW5bWFiIcePGRbGa6PB4PNizZw9+/PFHrFmzBlu2bMHBgwe1gLQxY8Y4GufTTz+NZplUxdx3333YunUr2rdvX6F1yLKMQYMGVWgNFD1t2rTBhx9+GFKf2267jQGeETJu3DgcPHjQ78+ZwpWQkIDff/89aDh/7dq1cfHFF+OSSy5BcnIyWrVqhdq1a0e0lspm27ZtjtotXry4UtzcgKqXGTNmOGrXp0+fKFdCgPdn/atWraqy8xxZlrFr1y7cc889iIuLw4ABA7B+/fqKLoscOHz4MFq0aIGvvvoq5L4ulwvvvfce5s+fz/9OEVGltH37dnTr1g0zZ84M+O/04ZIkCQMHDsTPP/+Mjz76CA0aNIj4NoiIiIiIiIgoOsTkd67Vfi28dUp9NG1ZpyLr0Zw7kw/IAon14yq6FFvnThdUytp43MLD4xaeyn7cAB67cPG4hYfHLTw8buHhcQsPj1t4eNzCV1OOXc8W/0BCrcYRGYuIiIiIiIiovFRU6GEobcqNfQaaLRGkUcD1AkGPXdCwRiIiIqJKKuD8MtgUp4yh2pEWbK4cbH1Obg7qJdYLup02t25ArTotrYNDSJYDJuvbFJKA/83Lls/W5eqE1Ga97F0uq+tlfSxZG8MwvuzRl8kw9AUOzhuAkuwjthV27toZ85Z9hti4GJi2IBu2pARGC/g/1tq82RAuLbT9ExBCjQpXQ8GFIcba+FrSLk9JeEPE8/Py8Oj4iVg8b7HttgEgoXV/NO4zDVJsoiGM3PDZFKptl4Ctrpct7Qz7K8vKGuXYau8nPIAsQxaGpHj1fMgercfoPkmYfFtTv/tg5+uvv8awYcMi8ke4l3W7DJ988knA4KJA75+OHj2Kv/zlL9i4cWNY2//HP/6BZ5991uc9VijvuXbs2IGOHTv6XIdtOrTGC/OfUwLfJUiSCy7hDYB3S4bPkgtu4dafayHxeiC8JCQISFowvBDCGwBveC2EIfQd8L4W+vWtReMLoeyfMO2n6WvBeixk8zFRl2kdQyRBMo333nvv4e677w55HCEEnn76abzwwguhF0FE1crKlStx9dVXh/zfpoceeshxoBYRUVW3cuVK9O7d23F7l8uFrKwsxMfHR7Gq8Hg8Hqxbtw7z5s3Db7/9hsOHDyMzMxOFhYW27w+FEEhMTITL5cLp06eDjj9o0CAsX748GqVTFffhhx/iySefREZGRoXV8Pzzz2PSpEkVtn2KroULF2LUqFF+bw5mde+992LWrFlRrqpmmTBhAmbOnFnmG163bdsWq1atQsOGDSNUWfXh8XjgdruDHuMGDRrg5MmT5VQV1RQejwe1atUKemOCuLg45Ofnl1NVpLrtttvwySefVHQZEVOnTh0MGjQICQkJSEhIQMOGDdG/f39cfvnlDGOuYAsXLsStt94a1r9z1a9fHytXrgzpZrFEROWltLQUd9xxBz7//POozGUuv/xy3HrrrRg5ciSaNGkS8fGJiIiIiIiIKLqee3dQ5Q3WJiIiIiIioqqBwdpERERERERU1VRUqHbQ0EO71eWZM23dfpBtBwqBCxbAHXBchmsTERFRFVKmuSUQcH4ZrUDtMoWA+xvD8vLCNhfiyGH7cGlVs+vmIqHlNXaDK9nPhmIM4doQAkLAT8B22cK17YK11bayqZ+xnazXDRlFWQeR/t39KM7cZ7vfE56cgIefeEjZhB7ILUP2uReNvs++u2UM1xaGcGs9QFj2Bg6r60xh295lktAiiSFJQGmpB7cMHYVffvzFtnYIFxpc8f9Q9+K7AFkZR5KUEHCtMPheSMY9s1uv7px+fIWs99FCtD0A4AGE4VyZgrX1gPQ65wGrpl2E2Fqhvb84fvw45syZgwULFuB///tfSH0Bb7jQk08+idv/ejtcLlfAtsHeNxUUFOCVV17BP//5T+Tk5Dja/iWXXILXX38dffv2td9mCO+3Jk6ciOnTp/ssf2nxFLRMbgGX5FKCsl2QhDE422UK03YLa7C2Cy7JrYVnS0LyhmlLLkhqgLaQIGkh8RIkSfmsBWfbBGtLkv5VILQYeXUJrNddtIO1ly1bhiFDhoQcWBUXF4fly5ejX79+oRdARNXSli1bcMUVV6CgoCCkfh9//DHGjBkTpaqIiCqXO++8E7Nnzw6pT1JSEtq1a4dFixahRYsWUarMmVOnTuH+++/H0qVLUVhYGLXtNG7cGOnp6VEbn6q+AwcO4KOPPsKmTZtw8OBBnDx5Eh6PB4mJiWjQoAEyMzNx4sQJxMXF4fjx41pgn8vlQuPGjdG5c2f0798fbrcby5Ytw9q1a5GZmelo2263G7m5uYiJiYnmLlIFysrKQmJioqO2rVu3xoEDB6JcUc2zdu1aXHvttY6/Lo0aNWqEhx56CE8++WQUKqse0tPT0bRp8Bv9rVu3Dt26dSuHiqgmycjIQOPGwf+mZ/To0fjPf/5TDhWR1RNPPIGpU6eW+QYHlZnL5UKLFi3wwgsv4Lbbbqvocmqcu+66C++//35Yffv06YPvv/+ec3EiqnQ8Hg8WLlyIyZMn448//ojo2MnJyRg9ejRGjRqF9u3bR3RsIiIiIiIiIipfDNYmIiIiIiKiMmOwNhEREREREVUlZQoRjGaodhgi9cdWZQmyZrg2ERER1WSO5mNRuGlLWHPLEAPAneybfRvvQNddex3++9//BuzfsOfzSLr4Hn+DazUZ54ayR9+mkERkw7UNocymwGxTsDYsfdVQZ8P4sgxPcTYyfnwMuYd+8qmucdPGWLdznb6PsmHkkOf4Sniw0F/JUObiQlhChQ2fTYHaeqsP352NJx6xD8dxxzdEk/5vIq7x5UpzyRTqLcvqC+PFZHwuwxyq7RMjrr0W6ktlAzI83uMlAxAyAI85WBsevb2srJM9eOWOZrjxyrqBDmBA6enp+Pnnn7F+w3ps3boVB/YfwPHjx5Gbm+utUwhccMEFaNe+Hbpf0R3XX389evfpDUmSHI3v9D3TuXPnsHDhQnzzzTfYvHkzDh06hKKiIgBAYmIikpOT0bNnTwwfPhy9e/cO+H7K6XutgoICNG/eHKdPnzYtb/2nVnh+/mQlHNv7kKA8Vz67JRdcwu0N1ZbchtfeAG41hFsP1JbgEi4IJVRbEgJCuLwB24AStG0I1tZC4iXtOKqB21ACt8MJ1jaFasOnuSNqsPb69evRo0cPlJaWhtS/ZcuWWL9+PRo2bBj6xomoWjtw4AA6d+6M7Oxsx30kSUJhYSHcbncUKyMiqjxGjhyJBQsWhNxPkiTcddddmDVrluO5fCQcPXoUH374IWbOnInTp0+XS8CeEALFxcVBbwJEFEnjx4/Hm2++6ajtzJkzMX78+ChXRBVp06ZN6NKlS9DveQkJCY5vMkahKSoqwvDhw/H1118HPQ+SJOGKK67A1KlT0atXr3KqsOratm0bOnXqFLRdcXEx36dRxP3yyy9+b7ZolJubi/j4+HKoiOz8/vvvuP7663H8+PGobUMIUSnCu1u3bo21a9fyZ93lIDMzEz179gwrcFYIgeeeew6TJk2KQmVEROGTZRlLlizBs88+i61bt0Zs3CZNmmDUqFG49dZb0aVLF/6eMhEREREREVE18dy7g1B+v/FDRERERERERERERERERFRBZFmOWqi2rIbvhbguGLVm2wdkPZMulEeQ7YRcY5B9D1dl+CMvIiIiokCCzlcCzL+8AwQZPxJzLFnWH9a6hD6Xk+E733TC/o8MvUHHySnJQfsXZe4NNLghp1qvSUj6NmWPDPu/czQGN9uFPFsDno2rhRLKK0EIyRQUrUdRC0D71UsBCJc3ZFodUwhIMeejyYBZqN32Op/qjh87jlMZJ7VQYSEkCOWzJLmUYGEJkhIWbPuQJC2A2BtCrI/hUgKJvUuU5Vpgsb4NIdRQbW87SUhY9etq29NxXtMeaDHiK0OotjG0ONDx9vdajwC3MoVNq9uRhb/mXrJ2UZvMWXHKTwdnmjRpgltuuQXTp03Hd99+hz179iA7OxvFxcXIy89DUXER0o+n49dff8Vr015D36v6RiWILzExEXfeeScWLFiA3bt3Iz8/H/n5+SgqKsLZs2exdu1avP766+jTp0/E/vj3k08+8QnVBoC/vTDOeybV7SjH3LsMhq8R4+kyfOMRSui1MPYxhuSrX4PKKz/7Y7xOgu2zgIBheFMf62dTueaKHH1AAB6PB3379g05VHvo0KE4cOAAg0aIyFabNm2wd+9eNGjQwHEfj8eDWrVqoUePHtixY0cUqyMiqhzmz5+PZ599NuR+Ho8H7777LurVq4eMjIwoVOa1e/du3HDDDahfvz5cLheaN2+OSZMm4dSpU+X2byKyLOPHH38sl20Rqd544w1ceumljtp+9NFH0S2GKtwll1yCxMTEoO3y8vLg8XiCtqPQxcTEYNmyZdi1axduuukm1KtXz7RekiS0atUKDzzwAM6ePYtVq1YxVNuhwsJCR+1eeOGFKFdCNdGBAwcctYuLi4tyJRRI165dcfToUTz66KMR/7eExMREfPbZZygpKYEsyygtLcXHH3+MLl26VMh5T0tLw4UXXhjV91jkDdVv1qxZWKHaCQkJWLlyJUO1iahSkWUZX331Fbp27YobbrghIqHa6r+1r1ixAocPH8b06dPRtWtXhmoTERERERERVTMM1iYiIiIiIiIiIiIiIiKiaq3MgQRhdg8rWNoQfmibjS2MYWXm9o4eMD7sNu8wUFG2vrQP2C5rsDgRERFRZeQoVDvgAIFWRWJepcz3LJNJa4B2wBEC3eTFMobdmCkOgrULM/cg0NxUC7U2BGwDvuHavsfbmsAcLFzbEPYsYH4NoU/CfdpLlr5KwLb2cKHx1dNtd23L/7Yo4cHCG2sthBaBbQzPVgO+rQ+f0G31NSRlTD1I22UM05b0IG412FtSAsQFgCOHD9vW23zwv+GOu8BwXiyh2loIufE4BwrVtidMx9Mc3OzbzXo+ZPM6Aew4nI/fdmT73V64XC4XYmNjoxKi7YQQArGxsXC73VEZX5ZlTJ/ue+22vKglWqS0gLAce2OAthouLZSvG2E5cdoSmy972z9etrYL8C0jYL9ytGTJEuTn5ztuL0kSXn/9dSxZsqTCrikiqhoaNmyIAwcOoEWLFiH1W7NmDTp06IArr7zScdAWEQqHOhEAACAASURBVFFVNXnyZLRv3z6svufOncOwYcMiXBGwc+dOdOvWDSkpKVi8eDHOnDlToWGxn3/+eYVtm2qur7/+2lG7EydORLkSqigbN27EVVddBSEEMjMzg7aXZRkFBQXlUFnN1b59e8yfPx+nT59Gfn4+Tp8+jSNHjqCwsBBpaWl48803UadOnYous0q56KKLHLU7d+5clCuhmqhp06aO2s2cOTPKlVAwkiRh2rRpyMjIwJgxY3DBBReE1DcuLg7NmjXDqFGjsHr1au3f5zIzM3HzzTdrP2OWJAljxozB77//jvz8fOzatQsTJ05Ex44dERsbG63dM8nNzcVll11WLtuqiSZPnoyrrroKeXl5Ifft0KEDjh07hp49e0ahMiKi8OTn52Ps2LEYMmQINm7cWKaxYmNjMWLECCxevBgZGRl4//33cfXVV8PlckWoWiIiIiIiIiKqbKLzW/VERERERERERERERERERJVANEMPvav9BFSHkuJlV6Mwrjasj2g4mGUwa3CdZdumkDNrHqH2Ugk7tBxYGbLPMkcVyrJ9uBoRERFRBYl2qLaTZf4HMIZMC2WRJWzY1Nw6HzQ+dz4HE4ZtqUOmpKQG7Vd0dq+xGtsatVqUfTOGa8sepY9HBiRhOLbCMp5sswzwmcyqr4WsNRUQhjOgj2MMEpa1sY3jeceRS0tt933H1j8wcPC12rjG86ydF2PJNofEuE5oYdfK9iVh2nOhBIPr1QltIHW9gEDrNm3wvw3mP1KNa9gFkFzqSJZAbUO4spAgyx6tnaE6mM+Dn30y7rB6/XmCHQtDHer1r7aTvWPOWpaBK/90vt/tkq/PP/8cf/zxh8/yvz0/Fsbzabx2hOWaMC2zXjdqM8M1ZfyWI8P7ZagPaRjN8r3J531m4MusXPzf//2f47YJCQn48ccf0a1btyhWRETVSe3atbF3715ccskltt+rA1m1ahXatm2Lp556ClOmTIlShUREFW/ZsmVITg5+syc7a9aswTfffINrr702eOMgDh48iNGjR+O3334r81iRVNnqoZqhUaNGSE5Oxu7duwO2CycUkCq3nJwcDBgwAKtXrw6pX926dREfHx+lqsgqLi4OcXFxFV1Glec0nPTSSy+NciVUE/Xu3dtRuxkzZmDChAlRroacaNCgAT7++GMA3v9e/vjjj0hLS0NGRgYyMzNRp04dtGrVChdeeCGSk5PRokWLMt2YMTk5Ga+99hpee+01AMCWLVvw/vvv47///W/IP2MKxZEjRzBlyhQ888wzUdtGTVNUVISrr7467Pd299xzD95+++0IV0VEVDYlJSW44YYb8M0335RpnD//+c8YPXo0hg8fzhsFEREREREREdUwDNYmIiIiIiIiIiIiIiIiomqpvEMPAy0PuAFrDpgsB9y2T9sw+QRW+wQrmoO2tRBDa8C2TXCZXZA2w7WJiIioqquI+aUTshIorE+ZhH2twrIPNvWWZX6pji+EQEpqStDmpfknUVp4Fq7YusYK7IszBicrdQpJ6HNnj7rOEGxtCru2hmvDstwSti2gzY/tw7WNtcK3v7Lu5G+Tbfc9OTUZkhDe824Ip4YsQwjJUJ6/8yEbT7g2X5YNi43BxmoAsr7eHKitbn/EzSOwaMEi05YKTvwPRad3Iab+Rb6h2rL1eNuFats9NzPFgJsOpSVsW7aEl9ueT5jar92di9U7s9EjleHaTsiyjMmTJ/ss7zagK1qmttS+zIQwXDnqNWUJeFdbCOH9BqX3Ed5TJRkj6vXxhNDHsgv5169xrWhlfHMdpj7lmLa9Zs0ax22PHDmCpKSkKFZDRNVRTEwMtm3bhjp16iA3NzekvrIs48UXX0RhYaEWpEREVN20b98ebrcbJSUlYfW/7bbbcOLECUiShD179uCnn35CTk4OYmNjUVhYiB07duDMmTPYtWsXCgsLUadOHVx22WV4/vnn0ahRI6Snp+P222/HihUryvYeO0r27dtX0SVQDZWSkhI0WLugoKCcqqFoKygowJQpU/Diiy+G1Z83oKKq5rbbbsPmzZsdtZ07dy7GjBlTpoBcIqu4uDg0atQIGRkZAdsdOnQIeXl5vHlBJVO7dm0MGTKkXLd58cUX44033gAAeDwezJs3D6+++iq2bNkS8fcxzz//PB555BFedxGwY8cO9O7dG2fOnAm5b0xMDObNm4dhw4ZFoTIiovAVFxcjJiamTGM0a9YM3377LTp06BChqoiIiIiIiIioqhGT37lW++l265T6aNqSd90iIiIiIiIi53q2+AcSajWu6DKIiIiIiIiITMo79DCkIERDIKD6JFC9PuvCzQMLWKL/8Gpvnp3w6e8bzG1fmzXALNxAM4ZrExERUUWqjPNL2TCv1LKILTnDdnU7+oN4u+xoh2RZhizLuKDeBcjJyQnYtsXwZTivUVebDft5bZpLGwKlPZZAZb2D5bk1jNm4XH2u3VnG0FY5I+r2ZdmnvTl8W8a5LR/g5JqXYOVyubA9bRvq1atn6aNuVg5pzm+eX5uir7VQcG/esNByqq2B2mr74qISpLROwdmzZ03bSOo4Fg2vnKy3VMPAZaW38G7FfGlZA8utZJ/qvS+MNxqStYcM2XTcZeN62WN67l3r0Z53ah2LJc8ED3sPRVnC8FXlGfbs1Icffohx48aZljVPbobn5j8Lt8sFSUiQhAsuyQWXcCnPJbiEGy7hXeaW3HBJymfja+HW+kpCggQJkuSCCxIkIUEI4V0mJEiS5A3bFhIE4F2vvhaG0G5DSDyU69r43lGP+PYNordbZve+NpTzVFhYiPjzgoeDuN1u5ObmlvmPxImoZsvMzETdunWDN7QRHx+P7OxsBrkRUbU1ePBgLF++vFy3KYSAJEnweDyVMlDb6OTJk2jQoEFFl0E1yJo1a9CjR4+g7RISEoL+LIkqF4/Hg5UrVyI7Oxt5eXn49NNPsXbtWqSnp5dp3I8//hhjxoyJUJVE0fX666/jkUceCalPw4YNcfjwYf5siCLqmWeecXRDg8WLFzNYl/zKycnBlClTMGfOHBw/fjxi4z744INakDeF591338X999+P0tLSkPs2a9YMa9euRbNmzaJQGRFR+H766SeMHTsWaWlpYfV3u9149dVXMWHCBP5+MREREREREVEN9ty7g8DfhCQiIiIiIiIiIiIiIiKiaqW8Qw+dkmUlDM4Qqq2GDlrrkw0fWh6dIZdO7RfSw+ZDH1eYI+sMNXmz7ay1w7d2P5l51mOmbTtElT2IgoiIiKqvMs0vjdnMtqsjE6rtnZuZxzDWbZwXRqLuQITwBtumpAQPMi46uyfIhi2vLTd8UfdJSKaJqrEaGGOm7XfKuNzQXghASFqItB7Yax1TXa+H+OYeXIGTa1623eeXp72E+vUbeEPXhLD0FnrgMCQIBw99+0IJIFZr9dYuKedDUkKLvUHFkmWr3vaxsTG44aYbfGrO2jkXpYWZ+nGxDUC3BnwHCUm3hB3DGGwMKGHdlr5Cf24O5LbezMdcw9a0fCxefRqRJCLwUdnk5OTgmWeeMS1L6ZaMyfMnKcGrhmsLwvs/oZ9J81eG8PtZ+xCGo2AMxTZ+ncvQvu7MfwxtCcW2+UPpsI5wGUK1AWDdunWO2nk8Hhw9ejSksYmIrJKSkjB27Niw+ubl5WHOnDkRroiIqPJYtmwZPv74Y5x33nnltk1ZllFaWhr1f8uIREjQ/PnzI1AJkTNz5sxBz549HbUN96YhVP6++eYbtGvXDjExMejbty+uv/56jBw5EkuWLClzqHbLli0xatSoCFVKFF0rVqzAo48+GnK/EydO4J133olCRVSTWX+268+BAweiXAlVZbVr18Yrr7yC9PR0bN26FX/5y18QFxdX5nE/+eSTCFRXM3k8Htxwww245557wgrVHjp0KA4dOsRQbSKqVI4ePYpRo0ahX79+YYdq9+zZE2vWrMEjjzzCUG0iIiIiIiIiYrA2EREREREREREREREREVUf5R2q7SQk2hiorWVPy4ZaLUHa6vJAIdmm/SnD74Tbjy0MQdv69owB28aQbScBjeEGRtrVS0RERFSeyjy/DDS2ZT4klKU291Xx6SmEYX6mzeF856faXM1uQD+7Zn9LFmcf2r4IgZTU4MHaxZn7/KyxC9jWBvdZrYVrGyfcJsLy2cpPuLb6Wuj9vfelMYduG/sUnd6BjB8egt0Bvvv+u3Hn3+/Uw6+VkGIhJCVQ2xw6LJnCt6G91h5QHsoY3tBsY5C2EtRtCtP2DeBWw9CFkHDv/ff61O0pKcC5XQt9j42wO65OQrXVI6m//wAsp8CO7OQ82q97deExZOeHHjhQk0yePBnHjh3TXne7thsmvvcIJEnSQ+WVcyUJ/WrSQ7KFfi0BSpC7UK5SLYVbe29sCpVXvo+ZgraF8M3LtgZfW6+dsojAGE5DLTweDwYNGlT2DRJRjTd79mxccsklYfV96aWXIlwNEVHlMmbMGJw5cwaDBw+u6FLCdvHFF+P222/Hp59+irS0NMiyDI/Hg9LSUixYsADDhg1DSkoK6tSpg4SEBNSrV8/RuF9//XWUKyfSTZw40fG/71100UVRroYiYfz48Rg0aBD27dsXVrhjIOeffz42b94Mt9sd0XGJouHw4cMYPHhw2L/DMHv27AhXRDXd9u3bHbXr1atXlCuh6qJjx45YunQpcnNz8dlnn2H48OHo1KkTkpOT0apVKzRp0sTxWGfOnMHPP/8cxWqrp/T0dLRu3RqLFy8Oua/L5cJbb72FJUuWKDdPJSKqeMXFxZg2bRpSU1Px2WefhTXG5Zdfjm+++QYrV65E165dI1whEREREREREVVV/CkoEREREREREREREREREVULZQo9tOb2+awOLxhaCzFUNu8NNjSPYazbb3h2mHWHxBKUbQ7Z1pepAWjGwHBjP5/6tKe+IeQM1yYiIqLKrDxv2mI3lM9UTzYvMc0j/cwr9cmbeUDZtMD80KOJ/bdx0iclJXiwdlHm3iAtrOHa6s1pfMN0ZVlWAq+1BZYDW8ZwbVN/QwCwYXlJ/ikc+/Zv8BTn+4zef2B/THllik0AsR6ELYRlufKhh2NbPuz6WJ5b4ou9EcdCCdk2BGqre5SSmozUi1J96i84vgHmlGPD8ZCNy5yGaqsvrEnJhifCeJTtft3Vmhgvm/sbtnXyXDFenn/EZgwCgN9//x0zZ84EAEiShBvGD8Vdr4yDJPTrRw3T1peZQ+dhuJa815h3ubeJHuruvV7UvsqNAoT+HUQ7hdq9qJQYduVbgLCcW1jam3L4Tdea/b4L6zVYBldeeaXjtrt370ZWVlbEtk1ENdfq1avRuHHjkPsdPHgwCtUQEVUucXFx+Oqrr/DTTz+hSZMmaNasWUTnf9HQvn17fPHFF5BlGZs3b8acOXMwatQotGrVSmsjSRJGjBiBxYsXY+fOnTh37hxycnJw+vRpR8HEGzdujOYuEGnmzp2LU6dOOW7/8MMPR7EaioQHHngAb775ZlTGdrvdWLduHZKSkqIyPlEkFRUVoUuXLigsLAx7jG3btsHj8USwKqrp/vjjD0ftGEBJoZIkCTfffDMWLVqELVu2YNeuXUhLS8OxY8cgyzJGjRrlaJxJkyZFudLqZenSpWjdujUOHz4cct+6deti06ZNuO+++6JQGRFReH744Qd07twZjz32GHJyckLu36VLF3z11VdYs2YNBg4cWOl/xkdERERERERE5YvB2kRERERERERERERERERU5ZU59DDQ2Lahh3p4oF10nNpTy/UzBVX7hkz7BB8K0zB+6yrLh82Avou0kG1A3Rk1tFEY21gCti0Hy6fuQK+dYLg2ERERRVt5hmqry0zzQ7sBbW5oYp3ZWedm1jBt9UMg+HwSliFMD1l/WMdWP9qntPd/EBRFmbuDtvGNGDeEawthWuUTru2xHklzOLYvu3Bt9U45AhCSKUhYQFK2J8FTnIODc3ujJCfdZ9SLOlyE2f+ejZhatYxx2RCQIAnvM3WZBEkL0g70EOpD7aMEHqvj6qHcQgvT9j70UGJjoLYWug2B/gP7++yDpyDTcpxswsaF9VdSfUO2bUO11VMsbPooIc6ysb3dGyZhrUddpg4sMO/XU/h1+zmffavpioqKMHbsWJSUlqBT746Y/tNUXDtuoBbHLiAByrWmhrWroeze606CMHw2B7rrn41L1PNliNv2rhdC/yNo9Wsc6ksBn7+PVr8JCUNfQxsZlhh89fqP0h9ax8TEOAoyBLzfrz799NOo1EFENUtcXByOHj2KDz74AN27d3fcLyYmJopVERFVLn379sWxY8dw5MgR5OXlIS4urqJL0sTHx6Nly5YYMWIENmzYgN27d2PIkCFhj9ejR4+gbY4fPx72+ESheOKJJxy3bdKkCa677rooVkNl9fvvv2PWrFkRH9flcmHIkCHYv38/UlN9b/ZGVBn16NEjpBsH2CktLWWwNkWU04BKSWK0BEXWf/7zH8TGxgZtt3Xr1nKopnq47777MGzYMBQVFYXct0ePHjh27Bg6duwYhcqIiEJ35MgR3HLLLbjmmmsc3wjEaurUqdiwYQMGDx7MQG0iIiIiIiIissV//SAiIiIiIiIiIiIiIiKiKq08Qw/thrLG/HmDvcyh2cbxTK+tgdrGtEJt+/YPPTbOfxt/fez6+Q3cNtWqHAUlYBuWgG27sEfbsRiuTURERJVYeYdqW4Oc7bsr67T5mNpOmdkZ55V+wrT1bamvveMFm0UaupkDkJWHv34pKSn+D4SiOOsgZE+RdWuwP4h+1gth3mdruLbP+RR+nvtbbw3hVl4bQp49+adx5Iub4Skp8BmtYcOGmL94PurUqQPIesC1Of5a6IHEwrhN/w9jH+MSU1C3kABZr9UbPOwN89YDtmFo713fq1cvn/0oLcqyHBPr8fIN0bY+9w3VNgSj24VqQ/bW72dYYVogbJb6vgP6f7MP4GxOCUj35JNPYuvWrXjhi2dx/xv34Lzzz4N6tvTrS6W8loX3oayVhLmFEFCuM/2zgAQ1gF0Ayrk3Br3rX8vqeu3qDvQH0jbrbFuH+BZS2I8S1CeffOK4bWlpaVjbICKykiQJ48aNw/fff4/69es76tOsWbMoV0VEVDnFxcXh1VdfrdAaWrRogddeew2lpaXIzc3FwYMHsWDBAnTt2rXMY99www1B25SWlmL9+vVl3hZRIAcPHsShQ4cctZUkCQsXLoxyRVRWL774YkT/fbZ27dq4//77kZWVhS+++AItWrSI2NhE0XTHHXfgf//7X5nHiYmJgdvtjkBFRF5ZWVlB2yQkJJRDJVTTSJKELl26BG2XnZ1dDtVUbVlZWejUqRPefvvtkPsKIfDMM89g1apVlepmUkRUcxUVFWHq1KlITU3FvHnzwhrD7Xbjhx9+wGOPPcZAbSIiIiIiIiIKiMHaRERERERERERERERERFRllXfooTV82q6FXbi0NbJalpUlQu9mF34oLK/tPmAZwvSQ9Yd1bOuHnu0dIGRb6AHbshKoaAzYtu4Xw7WJiIioqgk4v7DmCdsOEGhVsFBtSxtLc9PcUn1uDNQ29DHO5/TnstZEjdf2ubmLT6K2Xl7AeaJN/wvbXQhJCvwrirKnBMVZaX6Oh7/jJfs+V/+IMmLh2tbtWAK21VBoIVCScxyHvxiBwtPbfEaJjY3BZ4s+Q6tWLb3hwpIxj9vbXw3aFkrQtukh/Dws7dQQbSEkrS4o4dlC8sYDS0KPCVbjkK2B2upNdJKSknz2xVOYCd8vAvUYBwrV1repvzCeL9k2GNk6jhocrl8WgfoYA+rNe52RWYJH39/np2/N8+WXX2LGjBl4buk/0KBZAwDqtSK061II6/UomULgheGzuk6CpIRyK98DlK9H9XpUr0nz+YH52tXTt9Um5jBuNSDeX+a+v2vE9K1DD/M2NQ/3raYMdO7c2XHzfv36hbkhIiJfJSUl6NSpE06fPu2o/eDBg6NcERFR5TV+/Hhcc8015b7d5ORk/Prrrzh06BAmTpwY9D1zOAYOHOgoaCjcQCMip0IJ7vzoo4/Qs2fPKFZDkfDrr79GZJyYmBgsWLAA2dnZ+Ne//oX4+PiIjEtUHt58803MmTMnImN9+eWXERmHSJWbmxu0jcvlKodKqCb6+9//HrQNf8crsDVr1qBp06bYts333xuDOe+88/Djjz/ihRdeiEJlREShW7FiBTp37ozHH3/c0RzFTkJCAhYtWsR/TyUiIiIiIiIiRxisTURERERERERERERERERVUnmHaptD/oSf7so6NexLqO2UoERj8KGfMG19W+pr73j+8g5NuYfWhYb8v2B9jYGL1hBGrS6fcEffgG11P/2Ga5uyIhmuTURERJWD8aYotpzMLUOcX+rL/IRqW2/YIsxtnAdqW0q0TAT93npF1h8ej8fntfpQb65i/YiNjUXr1q2DHDig6OwenyPjm3Lre/R8nvsJ1xaSdiCVdmo/c6ivmfHACkt7vW3RuTQc/mIYijL32lb57uz/Q7dul0GNElZjsNWAYm+GsNBDirVAYeUBAci+D2MbtZ/3EGjx01qQthqQbIim1p9ZArXVvUxKSvTZl+Kco5aAcsux006D76+l2oZqW4fxWaiHlwdmbSsbdkf9f/M5/GlrFmYsORJk3Opv7969uP322yG5JVzQ4gLDtSIp16cevO69zvSgbdN1rD43hmmrYdsA9Ph343lRXitfA4Dlq142X8/qm1q1rfdrw/+NCPwsctaojG8xX3rpJUft4uPj8ac//alsGyMiMujZsyfS0tIcta1VqxamTJkS3YKIiCq57777rtxuMtCiRQt8++232LVrF3r16hXVbbndbtSvXz9ou59//jmqdRBt2LDBUbu3334bY8aMiXI1VFYejwenTp0q8zjDhg1Dbm4uRowYEYGqiMrXL7/8gocffjhi4w0YMCBiYxEBzoK13W53OVRCNVH79u2DtuHvd/k3YcIEXHnllWGFzyYnJ+PIkSPo27dvFCojIgrN4cOHMXLkSPTv3x87d+4Me5yBAwdi48aNGDJkSASrIyIiIiIiIqLqjMHaRERERERERERERERERFTlBA09jGqotk3ooU1tahihusx58KGsNVFjrk1B3LaJ2obyfPP+zLXa9LfL4zZGLFprNW0Phjwz4X0h1H1WajcFVVrqYrg2ERERVXlBpiLW+Y061xL+2lhCtbXF6nPl7iZqhrDeSYYwPDcXIZumtHbh2d5JnfkRNHAcMAdry+ZHcmpywL4AUJS5375m22X+1tuEa8v6MTOFa/sMGShc23SQTcvzj29A2twrUZztG9AshMDMf83EiJtGaO2FEKb+etA2lCBsCZKQ9KBrQz/rQ18naf0koYxlCMv2CdI2hmwrIcnGQG1J8rZr2bKlzfEGis4dcHDMrEsMbbXaESA73fpmxvgOBYagbZvOsrG/umP27f/15VEsW1/2QKiq6ty5cxgyZAgyMzNRp34dSGqwO4QhVNt7PUrwhmZLWtC1BCF51wntutUDr4WAt48yjtbPeG0L/cqEtlTdLgAhYP3WY5uxLoQynBoAbj7TxlB3Iczh3NEydepUR+1uuOGGqNZBRDXLpEmTsH79esftx44di/j4+ChWRERU+UmShK+++gq//fYbLr744qDzxNjYWMTExCAmJgaJiYlISEhwtI1x48bh0KFD5Rqe2aFDh6Btdu/eXQ6VUE3l8Xgch18NHDgwytVQJEhS+H+GfN5552HMmDHYunUrFi9ezFBXqpKOHj2KAQMGwOPxRGQ8fz9/JSqLnJycoG1q1apVDpVQTeTk50z83S5f8+bNQ8OGDTFjxoyw/hszbtw47Nq1C/Xq1YtCdUREzhUVFeHVV19FamoqFixYEPY4LVu2xKJFi/D11187umkDEREREREREZGKwdpEREREREREREREREREVGUEDfZzEqgdYqi2vsxPqLYh9FANzza2cR6obSnRJ/zaz4clvNDj8WgP6zp//WHZnukwyf63bQpnVLMYlf3XYggN++/v3DFcm4iIiCpSmW7aEmKotu8yETRU2zRf1OabhpubWOaV5rmc8koI89zR1FofRZ3TyR51nujwYRtYDaSkpAQ+QACKMvfajGnkJGDb8NkYhuYvXNtHgLBmn2Uyzm6bjSNf2IfiulwufPDR+/jb3/+mBGYLJfvX/KGPbn7t3QX7QG3fgG1zlXp8NgyR3WpYsVDCt4V+LNQWSn3e608gKaku2rRp47NvOQe+tT9Wwv7YmfbLEnqurxKWBf6/4MzHSfZZop974zr7uw95ZGDi+/uwbvc5v9urrgoLCzFs2DDs3LkTANCw5QWAMQBbCc+WAEjquVWvIUnSri9JbauEcHvXeXuq15z5OjVGvEM7X2oYtzF4XXupjmG6XgxB2sYvZ8Nz69eUHVNtIsC6EPTt2xfZ2dmOtj19+vSwtkFEZHX06FG8/PLLjtsnJSXhrbfeimJFRERVS8+ePbF582YUFRVh9erVeOGFFzB8+HCMHj0ajz32GHbt2gVZllFQUIDCwkIUFhYiMzMTOTk5yM3NxZAhQ9C8eXPExcVpY0qShO7du2P//v344IMPyn2f+vfvH7RNVlaWo/BFonBs3LgRJSUljtq2bdsWderUQe/evfH7779HuTIqC5fL5bht586d8cEHH6C0tBR5eXn4+OOP0bFjxyhWRxQ9RUVF6Nq1KwoLCyM25qBBgyI2FpFq7dq1QdswWJuixcmNh6q7zMxMx23nzp2Lpk2b4pZbbsHJkydD3latWrXw2WefVcj7TSIiq++//x4XX3wxnnjiCeTl5YU1RkxMDJ5++mn88ccfGD58eNRvlExERERERERE1Q+DtYmIiIiIiIiIiIiIiIioZggx9FCN0Rb+2tiEHpqeK6mEQs2J0zrJ2tg+RRkDCYUhHFENVdTSq+0f1lBIY6i2Tzy2JYzbJ1xRTVa0/I66bSi4C2gh8gAAIABJREFU8bBouYresdVwba0Pw7WJiIioEinTTVuCjW07nwkw5/ETqq2vl7UbmlhHVKKj7SOpZX0+ps0ttSxq63zS4334CeEOfJMXb19tLMhon9I+6HEqztxjszf+Arb9sQnXNgQ5hx6ubX/yPSX5OL7iQZxc+TRkj29AVGxsLD5b+BluufUWPR5YCAghGUK2vQ9JSJCEpG1PMjysUdCBHqaAYy1IW9KDkNUwbUM4sRpaLEmGfoZQYwigy2VdfPbv1Nop0O6mY3fstMNvCQu3/uGr368tYfNcmPr71Grb1iaIWQtklgBIgJBQWCzjrpl/YGtazQmTKykpwU033YSffvpJW9a6QytokdjqNQoBCEkLzFavV28wu35NSUK5btXPkvfXkrVgbUgQwjuupAbMC8M1rp1LYTiLwtDfuwSyMSrd8o3Q5svZ0TvD4N+iQ7J502b8+uuvjtr269cPDRs2DH9jREQG9957L0pLSx21rVWrFlavXg232x3lqoiIqh63243u3bvjmWeewaJFi/Cf//wHU6dORXJyst8+8fHx+OKLL3D48GHk5+ejuLgYq1evRm5uLlavXo1WrVqV4x7oRo0a5ajd559/HuVKqKYKJXxWlmVkZ2dj5cqVuOyyy9CwYUOcOHEiitVRuJzcQE91xRVXYNy4cdrPCYiqsj59+iAjIyNi48XHx+ONN96I2HhEqvPPPz9om/j4+HKohGqiOnXqOGq3Z8+e4I2qgIKCAtx4441o06YNzj//fLhcLtStWxe1a9fGjTfeiB07dtj2mzt3Lpo0aYJbb70V6enpYW27cePG2LNnD26++eay7AIRUZkdOnQII0aMwIABA7Br166wxxk0aBC2bduGKVOmcK5CRERERERERGGL6L9MZ57Ox9nT+ZEcMmJYW3hYW3hYW/gqc32sLTysLTysLTysLTysLTysLTyVuTagctdXmWvzlDKwioiIiIiIiMpH0NDDQMGHIYZq+y4TjkIP9VBqWc3+MuR9mduZogLVQEMh/IcYatsxhFfL6ms9PDto6LZdRqGxLtO2lQ5aoLe+K9aAbZ/xlGMkQw8nl6GGQUYvXJuIiIjIqTKFavuZU+mrAyW2eievsnWVcX4p9DGMczPfUG2buajax1+Ytjo/9HiUNt4lHsNz48Mjy/4fsPaR4VGCuSHLSEnxH0CmKszcC9+D6S9gO9CBt4RrA+ZwbY8eri2ETUK5d62f50DRuQM4vHgwsvYstN16QkICFn+xGNcPuV6PuRbGtypq6LUeZm380FqqQdzKwy5O27RemNdp4ccQepC4ciiE9tmwTUugtrqud+/etvt5eOlQFJ1L83ucvEv8hGrLauC13ReY/2Nv/AKRTU0ErP/vbWA8JsYarL8yK5CdL+P26Vux7WD1D9cuKSnByJEj8eWXX5qWp16eqoVqa1eAEHAJ6xWqBMJr15l+HRrj3Y1h7pI6hvFaFgJ6hLweq60GbkMIny9Pn2x2NTxfQAurh9DHgvpZGNrLapC3/lkrwDCucZ39V6v9x9ChQx2fCwYYElEkbd++3VE7SZLw/fffIzU1NcoVERHVXGo4d1xcXIXW0bZtW8TExARt99VXX5VDNVQT1atXL+y+J0+eRKNGjdC4cWPceuut2LZtWwQro7KYNWuW47YLF9r//Iyoqrnrrruwdu3aiI65e/duR/+dJgrV4cOHg7Zp3rx5OVRCNZGTYHcA6NmzJzweT5Sria5Vq1ahUaNGWLRoEdLS0pCTk6PtU25uLhYtWoQOHTqgcePGmDBhAs6cOWMK1D5+/HjY277uuutw9OjRCruJExER4L2Z1ksvvYSLLrqoTP/m2apVKyxZsgTLli1D+/bBb9hORERERERERBRIRIO19+86jbSdpyM5ZMSwtvCwtvCwtvBV5vpYW3hYW3hYW3hYW3hYW3hYW3gqc21A5a6vMtdWVFRa0SUQERERERFRDVCm0MNgYwcMPbRp4ydUW1+vhkf7jqhE+dnHBsrwCdP2TVu0hmV7DIGIAT7UYEWPx34cdUPaJ2NfY1CjrO2f2t66LVPFhvHUF1pQZJTCtQNeK0RERESK8pxfmuOAhW8bu/mlNpGSvYGyNoHatvNG7YYo6tzNuBElTNsye/PIHi0M2+7Dyf4aW2th3JDRLrld0P6ewiyU5J/2E3RtE5Zt+zpAe0NIrhqurYbx+g/XFobnQN7R33Do84EoPL3DdqutWrXCf3/8L/pd00/fpiXwWs2wVsOt9fK8Adhq4Lf1QxKSz8OnlaG/cbeFoRRTRLK60HBZ6vHJ3ucjbx6J8847z2df84+vx8EFVyF7zxKYvli0bG5/odrm5mZSkAa+Qcf6KfZJXLbpZz6nwnRugMzcUoyeugUb9pzzV2CVl5+fj6FDh2Lx4sU+61IuS1auFeP1pkRUS4brTgnH9oZwe9uoV6MkBCThUq5HSWsDJahaKG0lof7isnqtKdsyBF7rXyOG5WpkthD6KbZm7tsJ9i3MdAmH/83/3XffdRRcAwB33nknkpKSwt4WEZFVenq6o3ZxcXG48soro1wNERFVFi1atAjaZsOGDeVQCdVEqampcLvdZRojIyMDc+fORadOndC9e3ecOXMmQtVRuPr27YvWrVs7anvmzBns27cvugURRdm7776L999/P6JjPvjgg2jWrFlExyRSnT4d/O+NkpOD3wyVKBzx8fFwuVxB2506dQrDhw8vh4qiY8KECejVqxeysrKCts3IyMCMGTNQv379MgdqS5KE119/HcuWLYMkRTQehogoJN9++y06deqEp59+Gnl5eWGNERMTg0mTJmHHjh0YOnSo+YbIRERERERERERh4k9OiYiIiIiIiIiIiIiIiKhSK1PooZ5m7Wd1oPA+b3CXT7a1MfRQ6GPo4dZ2odp6ALdxm1rgtb9QRCWQ2huAqO+OR5bhkWXTMjVD0fZh09cYnqhuQw/s1jvJsmweXz0QWmAjAgZsa9mOQj8wDNcmIiKiiqLOv/yK8PxSmJY5CNU2zC/937BFn1uagrON80rDvE29EYs2/zPNJY21mG++4p0Xehw9TLNBQ8H16tdD3bp1/R8wRdHZ3ZY6zHtsfhiX2/ETrq38QabskbXj7j9cGzAGMZ/eMBWeIvs/kh8wcADWrF+DS7tc6hPMK6CHCmvBwOqHId9ai3kO829Gjf318cwf5rBvvaM1UFsoIeD16tXD3ffebbs9uaQAGb88ipJcc5CnMfBaqH/Yr542n30Tls/+9sy4k4aYemHtb/is7qfQA5kh9L00DAg1KDorvxS3TduMrzecCFBP1XTixAn069cPy5cv91kXExeDWrXckJQwbEOkuznIXXnuMoZuK2Hb3r7e4y1JkjdAW1L6KKHb+rHXrzg1RBuW9RCGNhDmrwvjtwH1+lUvev3tqelrUf1jbNNnB28ZnQZtezwePPDAA47aSpKEadOmOWpLROSEx+NBfn6+o7Z5eXm4+277/7YTEVH1c/nllwdtc/To0XKohGqqpk2bRmystWvXom3btigpKYnYmBSeG2+80XFbfo+hqmzVqlW47777Ij7uQw89FPExiVS5ublB23Tu3LkcKqGaysnNfQDgiy++wDvvvBPlaiLrxIkTSElJwYwZM8r9d9ISExPx+++/4+GHHy7X7RIRGaWnp+PGG2/Etddeiz179oQ9zqBBg7B9+3Y8//zziI+Pj2CFRERERERERFTTMVibiIiIiIiIiIiIiIiIiCqtMoUeBhvbJvTQHKodJPTQWJ8se8O+bEIP/YZmG4ML7cK0lQ9vAKIeAmkKxDaGHob84Q3Zln22pWxf9vjU5xPUqIZlC/2omYIejcfCEK4t1GPHcG0iIiIqR0HnB05CtQOuDi9UWwv7NsyNZPiGatveyESZX5nmaerczWOdMZozaU1zQGUeqN+ExXIjF3XeaHwYxvOYlnvH9MgeQAgkpyYHObBAUeY+pSibUGzTAbOuCyFcG9CDmfXk8aDh2iU5x5CfvtZ27VPPPIUlXy5BvXr1fMOpvS8MI6kBwAKyoZ3PhzFw2+ED1vGUbfg0MtRkG6ht3nW8+OKLGHz9YNt99xTn4uzGN037Zziofo6n5aD4PJf9rFNol701adkuNFt9alwn6Z+1jHE9YLuwCLj/rR2YuXR/gPqrlo0bN+Lyyy/H2rX213DDlhdo4dmSEN5gbCU82xuYDe9rLQxb0kK2JaH0gYAkuaC2MrVXQroFJC1kHhAQkn69ayHdMJwWY2C28hqAaQyN4bLzG4YdxbeHD094GKWlpY7a3njjjUhKSopeMURU40iShJiYGMft58yZg3379kWxIiIiqiyGDh0atE1xcTF27NhRDtVQTfTyyy9rNziKhMzMTIwdOzZi41HopkyZgunTpztq63K50KtXryhXRBQdGRkZuOaaa+DxeBy1D+U9Wdu2bcMtiyigU6dOObpmr7jiinKohmqqJ554wnHb8ePHIzMzM4rVRM68efPQokUL7N69O3jjCOvWrRuOHTuGSy65pNy3TUQEeH+v4tNPP0WHDh2waNGisMdp3bo1lixZgmXLlqFdu3YRrJCIiIiIiIiIyIvB2kRERERERERERERERERU6Wjhgv44CT0M0D3c0EO1NgjDei0E0X4bpkBtNbTaGlCthVkbww2NgYWWAEVtZONyZw/rONYWHtk8rmwM2VYK1sK4rfXbVGY6JobwSIZrExERUXmquFBtPQDW3/xS7WC6aQt8Q7W1z5absvgEahtvxqLM40wzNSVIG9Dn3Or8TnseIETbPmxbH1ObNypt2ie3D3zwABSd3WsYWX3qsQm8tsaDw+a1cTl81xnDtbVFfuN4kX9io+3yRUsW4dnJz8IlufRx/HwoK03ttGvDkpId7oc5RNsmKNtSn/G1TzslvLiWuxYWLV6Ed/7vHdtjUJS137A/0LdvDMC2ZCAbq7FnXW4IyxYwhHbr+2rf1n7Dxj33BmxLhtcCHgCvLz6Aca9vxNmcYj81Vg3vvfcerrzyShw8eNBvmwG3/VkLwxZC8v/cGKathWe7tHUCeii3Gl7uXSe0wGvtKAv9eBujsNVQeOMVCtkYm/7/2bvzOCmKg43jT1XP7MXustyXIIccgqJ4RBTEOyoiXvhGwagx0cQjGuPxJlERIvJG0VfeqIkxMR4YUFECkZjEAwSjEWIEEdAghEMR5GZB2Gu63j+6q7t6zp7Zmd1Fny+fcXd6qrtremaxR+TXCVcbSGBm1k2BmFvwo7+/7Rxs3LgRjzz8SKix0WgUzz33XE77ISJK54wzzgg91rZtfPe73y3gbIiIqKUIE9YGgBkzZhR4JvR1NXbsWDz88MOZB2bh2WefRUlJCa666irU1NTkdduU3p///GeMHz8+9Ph+/fpBSv7VZTrwNDQ0YMiQIaF/jxFCYO7cuRg6dGio8WvXrm3M9IhSSnVhxXiHH354gWdCX2ff//730aNHj1Bj6+vrcdFFFxV4Ro3T0NCACy64AJdccgnq6uqadN9SStxxxx1YvHgxysrKmnTfRETali1bcNFFF2HcuHHYuXNnTtsoLi7G+PHjsXLlSpx33nl5vQAXEREREREREZGJfzpNRERERERERERERERERC1K80UP/Y0nix56sW8jeqiQGNWOy1IbO0kW1Ha27wet/a9mHtCMZytlQ8EO7MNW4W7mlhVsP7iYIradLLLtxxJTB7bN4xp/HELFtZNEJFPdz4RxbSIiIsqooOeXScYYUW0zbO1+k/b80tuAviCLbSyNO9+Dd888/1NxUWzbPb+Ee85ox+0x7C8Y23DPVt1t9xvQL8MBBup2rXHnYc5fvzAqeEC8g5gssB0vTVxbiIRzxWRvhdJORyedc+/evd1Nxa3ldbQTA9Z+BBsZgtNZ3pLNQSTZb9xcEvbsBrWhjMixELjqqquSHgO7bk9wO8J59wNI/nJ49P+6miyireLuxzGj3XFDRGBBsuMkjfvSWFffFxCQACTmfbAdZ935Nt78cGu6J9Iibd26FRdeeCGuueYa7N+/P+W44tJinHj+cC+eLSEg4cSwpRfSlpCQsNyvwghmSyFgQQbHCgnLfUyPh3LfV05+23v/SSG8KLf/2rnj3Pe088V/kfV2nLe9//MUTHQjOF7F3Q8hTGh76dKl6N69e6jtAcDChQsZFSOignjqqaey+v1l+fLlBZwNERG1FCUlJaiqqso4bt68eU0wG/q6uv7663HPPffkdZu1tbV48skn0aZNGyxYsCCv26bktmzZglGjRmX1Z65XXnll4SZEVEAnnXQSNm3aFHr8lClTcMYZZ2D69Omhxv/617/OdWpEaVmWlXkQgB07dhR4JvR198477yAajYYaO2/ePCxbtqzAM8rN8uXL0aVLF8yePbtJ9yulxAUXXICtW7di0qRJTbpvIiJNKYVf//rXGDRoEP74xz/mvJ2RI0dixYoVmDhxIkpLS/M4QyIiIiIiIiKiRPw/tImIiIiIiIiIiIiIiIioxWi+qLZftUsVPdQrmNFDt5edsH0Fo5ytdMgwGNRWto5i296YxDCgE0CEG7X2Q4jBm7eGF0j0b4Hnn+Qx/3tnX8qNKRqpbC+SmDKwDb1Ndy13nvqx+GPixLVF6rh23OvMuDYRERHlKtk5UUBLuGiLcb6kz/UQWBY44TPOydxFtp+2VsqGn6dWXqzaVgrK1psIxrzN+LZ/3qqD28GbrWKwVSxhuR6fGPUG+vY9JMNBBup3rzGeopnq1l/iz5Vh3M8xrg0kxrVV4lsi0qoLilr3Tlh1wZsLICCgbOVuSiREfIHMceuE0HUuXe0020u6j4TDkBjUdg6HwuR7J6Nr565J14tW9gocS++r0UZPDBmHCRunGiPiHtLH26yUG1+NORlpZmOEDmpL475/+2JXPb7zv+/jx49/gJ1760LMu/lNmzYNAwcODPWXnI87+xtGVNuPZuuYtvdVuiFsabnhbHe8sa50I9dCOGFy5zH/vSUASON+IIPuresfff+jofE+Nl/7JD/OoT71BX97DuwjGytXrsRxxx0XevyFF16IoUOHZr0fIqIw2rdvj4cffjh0XHvHjh2wbbvAsyIiopZgwIABGcd89NFHTTAT+jq78847MXnyZHTu3Dn0xY7CqKmpwSmnnII5c+bkbZuUaObMmejUqVNW6wwcOBC33357gWZEVDg33HAD3nnnndDjL7nkEtxyyy0AgNatW4daZ9CgQTnNjSiT/v37hxq3cOHCAs+Evu66deuG5557LvT42267rYCzyc2kSZNwxBFHYNu2bU22TzOoPWvWLLRt27bJ9k1EpK1fvx7/8z//Ayklrrvuupx/H+zZsyfmzJmDuXPnok+fPnmeJRERERERERFRcgxrExEREREREREREREREdGBoaDRwyRjjKh2fHwQXgg6uG4wfKj88KEylsaFD+HmCM38oBMtNEPaerwZUrQTbmbIEMY+lLJhK3+bfiTbX88LbsOIaCeJbOvHbGX7gW0vymg8V2WuF39sjJg2UsS1M7x+jGsTERF99SW7aEg2N9u2049Bhm3YGbav/O3rK544y/Rd85wJgag2EPe9eQUW90Hv/Mk7kfSD2v4mE4Pa+tzO9s5h9bo6lq3PP41zQujzRRsxd1s2VOD80bb9fdu2c997zB0fU/529NJD+vfN+FrXV38K1VDjn0MqHQXX56PuyXfgojRI8jX++/hlGeLazocEJ+5rxJ5Ku52QsNrCBQvd1d1gtd5EhkhUush1qkB2pl/Z7CP41I0YuArOXQiBieMnYsLdE1L+pdnyniP1YH+hDqEn3bVI8n2y8LaKu588zi10PFskPpK4rq6QS/d796u3rr7vx6EBAaWAl97+HCffPh+//9t/0BBrmSHSf/7znzjxxBNx+eWXh/pLzkUlRRh7+6WQQvgRbSlhSR3TNr4KC5a0nLHCue98daPZQkK4y5yAtjBC3c460PeNVyghAe++Nl6MO+5l98LnZqBb+Nvyxng9dRF4X4cNuIUJbZ944omor68Ptz0hMG3atFBjiYhydd1112HJkiUoKSnJOFYphfnz5zfBrIiIqLmdfPLJGcfs2rULdXUHxoWE6MD105/+FJs2bUJDQwPWrVuHVatWYfXq1XjooYdQVFSU83aVUrj44ouxfv36PM6WtIaGBlx11VVZrVNaWoq33nqrQDMiKpzf//73ePTRR0OPP+ywwzBjxgwAwPPPP4/27duHXo+oEHr16pV5EICdO3cWeCZEzoUmv//974ca++677xZ4NuFVV1fj6KOPxl133dVkF6WTUuLCCy9kUJuImo1SCjNmzMBJJ52Enj174mc/+1nO2youLsb48eOxcuVKjB49Oq8X1yIiIiIiIiIiyoRhbSIiIiIiIiIiIiIiIiJqdl6QMJWCRrVF4hgjemgGoPU4t03o7Tg+Gu1FD83wofLDh+Ya/hbcyKFSfrBb6aigPj7BALbK4pcZyDY2DR3uDsbD00W2g+nuYGDbP94KcCJ37nYFEo+T85ATjWyquDYD20RERF8PGf+dn8fzS5FkWcJ9FbfPwDlPcM3gOZxezz+3BOCFwf3zTj3G9s7fvHFGdDs+pB3TF1+x3dS2EQn34tb6hiQ3fYEX4+blum1n2wcdfBAi0Uj6AwqFut1rAPjnnMHjYQeWBIcknuvmFNf2voc+0fX+smdZl2EJqyxYsCD5LhSMMHD4yHamWHa+1vXmBpEwX/PxefPmYfLkySm3U9r5G6jodXZiVNspK/v3oYPG2f7F2eQx7WAM272v9OPxsW43vK2D2cY6foZZR7Z1/FnHuvX2JISQ2PVlDBP+sAIn3fYGnl+wHg2xlvG54sMPP8SYMWNw3HHH4e9//3u4lQRw3f0/QHl5GYQbz9YBbKlj2O5Xnch2fjkBbj1WwHLj28KLbOvottDxa32Ehfnek0YY2x0j/FfQ79wb+W3zNU/yo5zwW0KG5+9/m/1f6J42bVpWAZqf/exnKCsry3o/RETZGjx4MPbv3x9q7P3331/g2RARUUtw6aWXZhyjlMLcuXObYDZETjjw4IMPRt++fdGnTx/86Ec/Qm1tLX79619j8ODBOW2zvr4egwcPbrL44dfJ9773Pezduzf0+LKyMixevJhBSDrgLFq0CFdffXXo8W3btsWiRYsAACtXrsS4ceNC/z8I0Wg0pzkS5UskkunPaojy47HHHgt1AZXq6mps2rSpCWaU3iuvvILOnTvj/fffz2n9Pn364JRTTgl90RgzqP3SSy/x/ImImsXGjRsxYsQIjB07FgsXLmzUtkaNGoUVK1Zg4sSJKC0tzdMMiYiIiIiIiIjCY1ibiIiIiIiIiIiIiIiIiJpVU0cP/ai2H15LFdXWKym/YBi3P+FHD40YthfUNuagw9RePNvIH/pRa+8fbrxQjzUDi37I0FbO4/GJw5iOJPojnV/Khq1isFUsbo3gvPx4dzDkbav4wHbc3PRjyn9efvAxVVzb31ZTxLWJiIioZfDOMdLcGrPttPJ80RZ/WerzS/O8Kj6qnWzb3vpxFz3xHzOD2c7jgQu0uI8LIRG1oiiOFKM0WopW0VYoj1agIlqJyuLWqCyqREVRBcqLylEWKUNxpASWjEAJwNi6e65oB26Bx7ybPmf0zwMjloXefXpnOOhA/e7/GMdEn1f6V4Pxj4AuX8e/Do2Ma5tL9XvEjWuXdjkhYey2bduwYsWKhHh2IFoNIExgO5l04excYsDePIzDFD838/HX//Z6ym2Vdj4WXb/5e0BG4B2shEMa5mc4PoRtLldJxiXbgo5gB5bEbdv9Xkjne+GHtAFpDNGRbSf+7I8REMKCEBY+3bYft/1uCYb9+G/49dyPsWNPbYjnmV9KKbzyyis466yzcMQRR+Cll14K/XumkALXT7kWx5x6NISQXkzb+yolLGF5kWxLj5GWE+CGgOXGsy1jfWFEufXxk0KHuKUT09Z5biHcZUbgXK/nRemd5d689YtkBLt1Y93MpHvj3feyGYwP85YM87OVLjifsD0hMGnSpNDjiYjyoXPnzhnHvPrqq1i/fn0TzIaIiJrT4MGDQ8UTZ8+e3QSzIUrtBz/4AT744APEYrGcgp/V1dXo0KED9u3bV4DZfT0tX74cTz/9dFbrrF27FocddliBZkRUGFu2bMEpp5wSOs4fjUaxePFilJWVoaamBsOHD0csFgu17iGHHJLzRQSIMqmurg417qCDDirwTIh8Tz31VKhx8+fPL+xE0rBtG1dccQXOOeec0BesM1mWhV/+8pdYvXo15s2bh/379+Opp57C4MGDk/7ZIIPaRNRSrFixAscff3z4Czen0KtXL/zpT3/Cyy+/jD59+uRpdkRERERERERE2eOlRYmIiIiIiIiIiIiIiIio2TR1VDt+WcJ9heA+46KHKsl63lKh7/lBQ2UrtwlnLtfrwQ1R6w0awcTAuPi4YuBL4h3jmPpxcJEwUCnlRcOUUO5TiAvbudPXT8Pr7ClACGd9vaazPX/twEsrAKEUlLuB+P0pN3jmxLXdbQn/azw9LtX9TFJtl4iIiPKvMYHsBCH+9d1855ci6RjzIR3V9tvOOrIdXM+Maiso6FNGL1ZtjtTBafd8yhIWItKCJSOIyMb974ExO4Y6uw51MedmIxgICZ7L6oCtf64LwIvlHtLvEKz6eFXa/dXtWh1IZyNwzzmQ+mIs3oGLi+8ibguJJ/jmsmSPuUv1c3GuLoNoeVcUte6NOi/+7Vjw5gIcNugwL/IL+Oea5vmmd+4dt7u8/ny4kp7nxsW0E9aJi2MrKEyZMiXp9jscfzfaHH4NhFUc3LbRr3Z35EbRnfC1SHPxHD2LxB/AZIFtd2feQ/H3jWXeYwJQEoDtf4YRAkIJ95OEgBLSXVVBQLqfWaSxjxh0YFtBYNOO/fif51fiwZc+wmlDOuH843vglCO6oKTISvMcG2f5qnWY8fRv8eyzz2LDhg1Zr29ZFm7Rmy1wAAAgAElEQVR7/BYcPvQwL07tBLHd4LX049pOQNsPY/shbcuNYzsRbSktCEhY7jIJd5z0I/DSCGbrN4nzo6v3a+big5Hs+Iy80BFu432njPHOZoNRbQCJv50gyc9C8t8SEmzdujXzIHf7y5YtCzWWiCifBg0ahM2bN2cc17NnT4wZMwa//e1vUVVV1QQzIyKi5tC1a9eMnx8WLVrURLMhSk9KiQ8++ACDBw8OHarVduzYgY4dO+Ktt97CkCFDCjTDr4d33nkHw4YNy2qd+vr6nKLoRM2poaEBRx99dOiQqhACs2fP9oKB9913H3bu3Bl6fy+99FJO8yQK46233go1Ltvf34ka49JLL8XYsWMzjsvm99J8Wrt2LUaMGIHPPvssp/W7du2KhQsXBkKyUkpcccUVuOKKK7B371786le/QiwWQ4cOHdClSxcMGzaM/x2OiJrda6+9hosvvhi7d+/OeRuWZeGaa67Bgw8+iNLS0jzOjoiIiIiIiIgoN/zTaiIiIiIiIiIiIiIiIiJqFk0ZPQwuCx89NKPaybZtRg/1+GCG2x9nbil+u/56RhJM+AkxvY5SNhQUbDNimDC7JJQOWcfRC2xnf3oWwi1jm+Ezv1nn1x/1Xb0xPU+dp9OhQ2U+LyOK6K9pxLQZ1yYiIvrKaPKott0MUW3hhoOTjMl0fumc6wTXS4hqBx5PHtWOyiiiMoqIFcnqfCgTS1oolaUojTh/EbLersP++v3Y37AfMRXznyMQPG/zq9rueaPCIf0Oybi/ul1r4J6YGvnsuHou3COgz5UVvHUSLybTiLi2d66o9Mk4SrsenxDWXrhgIa6/4fqEcHX8uaZeFv8eS3i9zA5wiJ+fwPE2n1qyccnWT/Z+EcCC+QuSju9x3sso7TLUP9bmay2S7tj5+UgbLE4W1DaXx381H7e95xGXdIefYU/2WpvvEQFAQiDmjhfu+hKAvjiQ871+SwsoKGEBKoa6BuAv/9yEV/75GUqjAkMP7YARh3fGN/p3wMAebRGxcv+Z3LRjL95btQl/X/4pXv/HB3j/ydsB1ZDTtiraVuAnj9+OXof2RKwhhtdmvIE3Z72JPbv2olP3Tjj5/JNw+gWnQhZJSFiQQnhRbcsNZgs4gW0pnO8taTlLhRMcF0J6sW6hc91C+MshIAWc+0I6R9p7b7rBbK8/7/5T6PepCL58wn+lzDeX3l7ga9z7L/7nwfs5CPlS1dXVhRp377334rDDDgu3USKiPDr11FPxxhtvhBr74osv4sUXX0TPnj1xzz334LLLLivw7IiIqKkdffTRGcPa69evb6LZEGU2cOBAPPfcc7j++uuxZcuWrNb98ssvcdxxx2H58uXo169fgWb41fbPf/4TJ510Uujx+qJSjGrTgej000/PKqZ67733YuTIkd79Z599Nqv9DRw4MKvxRNl4++23M46JRqMoKytrgtkQ+crKyrBv3760Y7K9oEo+/OpXv8KNN96Y877HjRuHZ555BlLKlGPKy8tx++235zpFIqK8i8VieOCBB/CTn/ykUds59NBD8fTTT+PYY4/N08yIiIiIiIiIiBqPf2JNRERERERERERERERERE2uKaPaIrAsh+ihdz+4Xnz0EEp48WnnfmIMMfi8ne8tEUHEikAKN0zmRsfSPj9lI6ZiaFAxNNgNaLDrUR+rT7IPM3wdf9jcuJ8Olun4thBOlNKtxjmxSB0fc6JkTpYuLrANP8TtLVU60i287Xj7MiLa/vMKEdc2XyvGtYmIiMjVLFFtwI9qB6LZCHV+aes5G+c2+vGEqLZe5i4XQqA4UoQiWdRk5zNRWYRocREqi1ujpmE/9tbtQW2s1p2yf66mI8d+9BY4pG+fjNuv3fkfOKFkJ2KcPLDt/wV1ZTzqBbALEdcWAGyF4rYDEsa8v+R9fzd+Mz0Q9VXGeXYyCe8bPfNMr6sR846Xad1UQW3t/l/cn/BwpLQDSjodnRjV9tZNFsgOHl/zeKQeF7/hhB35y7ywuHFfvxdgBrcBCAkoGxAKQgkoSAC2O8aJawO2O87dppDwP8Yof0ZCGTOzAeVEovfXxTD/g82Yt/RzAApFUYlDulagb9cK9OhYgS5tS9GuogTlpVEURy1IKVDXEMP+2nrs3FuLrbv24bOt1Vjz+U589Ol2bKt2YhOxvdux/dX7c4pqV7VvjdMvPR3nX3MeLEvi2fv+gFem/TXwe+bOLTvx8b8+xu8mPoEr//sKXHDV+W4wWwe2nc+pOrAthQXL/dwqpeVEt4VwH3O+F5AQUsJLagsvrQ3p/XxI91XS70idyTbu6Z9rYYw0otpJf3qTNdSTPWbsKxvl5eXYu3dvxnE//elPs942EVE+3HDDDRg/fnxWYaB169bh29/+Nn70ox9h+vTp+OY3v1nAGRIRUVMaNWoU/vjHP6YdU1tbi/Xr1+Pggw9uolkRpTdmzBiMGTMGf//733HDDTfggw8+CL1ufX09jj32WGzcuBHl5eUFnOVX0xlnnIGGhvD//eHBBx/kRaXogHTzzTdjwYLkFxdM5sILL0z4bz27du0Kvf64ceMYoKeC+vDDDzOOadOmTRPMhCh7TRnWrqmpwVlnnZXVvwNMJSUleOGFF3DuuefmeWZERIW1YcMGXH755Tn//gc4f9Z/yy234J577kFJSUkeZ0dERERERERE1Hj8kzgiIiIiIiIiIiIiIiIialIHVFQb4aLaSumlZvTQXeaGtp3Gm4JlRRAVEUSsKCxhZXiyyQkhERESEUQBYxN1sTrUxmpRG6tBg92gpxj3XIOFMS815y7XsW0dv4aNQGRbp850YFvH7pTwctvGVv34nLPMDx562/deHX//Th8vRVw77v3BuDYREVHLlPGcLxuZ+sIFjGqruAdTnl/q52v0gc1lSinjPMffp3lhFKHPuZJEtW23oiwgnaC2VZThSRVWSaQUJZFS1MXqUF27G/tjNd5j3vmlEt7x692vd8ZtNuxeA9gxt5gbDGL7Z3g29Lmou4tgXNv7Hinu5xrXFoiUdkn6uMdcXfmPm+ea8e8nIERAO5UQqwkh0r6/kx2OJUuW4LXXXksY2uaIayH0+y7+0Brr+8t0dN79QOW+WKnj2tkwXjOhP78ke6pxr68QgJKAsCGUghLS/cDkhLWFUFBKh92l8wnGjUSbP896X/4noJi3vv/h0kZdvcLK9buwYv0OZ5vKhldEV8r/3vj8aBbTBSQggL3LX4Fdvz/00ZFSYsCxAzD2lm+h92G9nS0JgVm/no0/P/2XlOs1NDTgd/c+gQV/WoipLz6ISHHUi2VbQnoRbQsCUjiBbeluW7rBbO97KSDhfHb1QttCeO93fTkpKXRWOz6t7X6X5AJL3u+x3nj3pXHf72bYPiGknYfPfvv27cs4hn+ZnIiaU2VlJc4991zMnj0763W3b9+OM888E3fccQcmTZpUgNkREVFTGzNmDL773e9mHDd9+nReHIZanOHDh2Pp0qX45JNP0K9fv9DrVVdX47777sM999xTwNl99axZswa7d+/Oap3S0tICzYaocKZNm4apU6eGHn/ooYdi5syZOe/v9ddfx2mnnZbz+kRhfPrppxnHfPnll00wE6KgMP89vanC2u+88w7OPvtsVFdX57T+kUceifnz56OqqirPMyMiKqzp06fjuuuuy/rznql///74/e9/jxNOOCGPMyMiIiIiIiIiyh/Z3BMgIiIiIiIiIiIiIiIioq+P5olqBzccOqrtfo2fcvKoth89VMYedBxNColiqxgVxZUoj5ajOFKSc1Q7nSKrCBVFFWhf2gHtStujNFIGALBtG7ZtQ8GGUjHvBmXDVjYUFGzl3JQXdnMes6Gg3DFKOcfHXcNbTxk3Zxu2d6Sc7dpQtm0cU/cYKX9v5utiHlOBZMHzoPhAYbJgYTp5DX8SERFRfjVjVDvVptJetMXrPrtXITHOYdzrrCRfD4Cy7cBZka1sKPd8TAAotkpQXlTe7FFtU5FVhPZlHdCxrCMiIgKlbMRs9zxS+eeTvQ7plXFbdkMNGvZ9AT9AbESIvbQ4jGVwzie9WHFctTx+LOIfi1+W4lzTPReFlXj+3qZNm+QXdfE7wYFz5UA3WTnvX++mGn8zty2MAHlSSaLYQgjc94v7EobKogpUDboy8XAmbFNvVCRZnrR8nWRC8RPLdB/eD5YZaNYvggisY36V3tzcBDScODYAYdyHdMYIC85Vjdz7sAAhIYQEhOWOt9xtWICwdDoawklRu9uQ7jb0zdmucPclYO7HAmIK+9f/M92BS3DvzJ/jzid/hj6H9YEUFiLCwtZPt2LmIy+GWv+TDz/BZcOuQPW2aljSgiUtN6IdDGz7QW3phLKF873wfumotoAUOrLtPu5Ftt3vpXDfPn4UWz+ug+zC+z4Y1DYlRLXNx+LWyeaCTKYw0Y2ampqMY4iICmnGjBlo27Ztzuvfe++9uPnmm/M4IyIiai6VlZUoLy/POC7ZBZaIWoq+ffvipptuymqdZ599tkCz+eqaP39+1uv893//N2zbLsBsiApjyZIl+M53vhN6fFVVFRYvXgwpE/8qvpXkvxfHk1Iyqk1NYu/evRnH8Pdramph33MVFRUFnglw8803Y/jw4TlFtaWUmDBhApYsWcKoNhEdUHbt2oWxY8di3LhxOUW1LcvCOeecg+eeew7Lly9nVJuIiIiIiIiIWjSGtYmIiIiIiIiIiIiIiIioSRQyqh0fZg5GD4PjAtsTfugu8L3OSxuBZzcxrZ9Mxqi2rWxISJRGy1BRVIFiqwRSNN0f0UZlFK2LW6NTWWdUlrSGlNKLZ+tbzPvehq1izs0LIbrH1Qtv+3FEZdvOekZgOyHsl5A+9I+tPmY6ru3f949gqLh2ujAl49pERETNwj+fytcGU98KGdVOf36Z/qItylZG51l5Re1g3lkF13fPn2w3smwr/0IlERlBqxYW1I5XbBWjS3kXtClpCyFgnF86cfCKynJ07Nwx43Zqd62GF9T2zh3twFf/DFMvh3vO6v4F/YTXNdu4duLjSinYtYl/2bR169YA4GWEE5id5yR0PFhHg83gcOgbkq+bdB7mzXi6et01a9bgpZdeSphn1aCrIKOVidtMKvNnnoT5JWw0TFzbGJvwfJMFlHWk2Y1me3FmHcrWYyy33OwGsHVc29uPdMfoCLaOa/vjA3FtNyTtR7cj3mNmqNuLbAtnXSfGbcGu/TL9wUziZ2PuxC9//DAsYbkhbIkHfvhQ5t8zDTu37cRlJ12O6u3VTjhbGFFtd5uWsCClGwR3lwshIaT0gtv+e9MJcQvAPV7mT40++sY9pQKvkxfVdh9XxnggSUhbfy/i7nuLc4tqNzQ0hIomderUKaftExHlS0lJCRYvXoxoNJrzNqZOnYpJkyblcVZERNRc+vbtm3HM8uXLm2AmRLmbOnUqRo0aFXr8unXrsG3btgLO6Ktn0aJFWa9TXV2Ne+65pwCzIcq/HTt24MQTT0QsFgs1PhqNYvHixSkvUDF06NCM27BtG7t27cpqnkS5WLduXcYx/fr1K/xEiAzvvPNOqHEnnXRSweawZcsW9O/fH1OnTs3pz6/btWuHJUuW4O677y7A7IiICufNN9/E4MGDMWPGjJzWnzJlCj7//HPMnTsX3/rWtxCJRPI8QyIiIiIiIiKi/GJYm4iIiIiIiIiIiIiIiIgKrpBR7VSbChU91PMyvne7h8nXAxIC2vFRbQUFCYFW0VYoLypHVOYesMkHIQTKo+Xo3KoLqoqrIAAncgjb+OoGs5UyvndDiHDi2/6zc1PabmDbj47bgTS2Uno9G8G1dQkzeVw78DVTXDvufZOPuHZT3YiIiL6KmvLfcWHOL1W6Xyr1Y3bgvMY8i8ny/FIHtpWCEkhYLz6qrc+hlBujhhAojZSiNFKacwS2qVUUVaBbeTeURErcM0QbMRVDTNno069PxvXrd65xTgKVDcB2viozsu0EteMv4aKpQJTblE1cO7lYbWIApaqqKnDfCwDH7y4+aJ1Omph80lsm5j6TrGtGrh/634cSfraEVYw2h38/9TaTPeB9WIqh5ov3sWv5E9j85o1YN/MkVK+albDfzBPPNEZHr41Atog/6CJuPWmMl24oW7qPSm+ZH8p2HxduWFuv494XIuLHsc24NszAdjDWLbzx/jrwIt5OfFrVZR/WVgp496+LcP1pN2L1sjUQtsCnn3ya9Xb2f7kfV4/6PoQtYUnLiWpDR7Yt5znAjW0bgXfLjLxDegF4M0EvzdcKCD4ujPdHkh/bVFFtvY63rhHVzvx+C+f1118PFV8aNGhQXvZHRNQYffr0wezZsyFl7n9l5K677sKaNWvyOCsiImoOI0aMyDhm27ZtsG27CWZDlLs5c+bgxBNPDD3+v/7rvwo4m6+e2tranNabPHkyNm7cmOfZEOWXbdsYMmQIvvwy3H9rE0Jg5syZaS9OMWHChFDbeuCBB0KNI2qMMP89srKyMuMYonz629/+lnGMlBIDBgwoyP6nT5+O7t27Y9WqVTmtP3r0aGzevBmDBw/O88yIiAqntrYWt99+O0499VR8+mn2fz58wQUXYN++fbj11lvRsWPmC6cTEREREREREbUUDGsTERERERERERERERERUUEVMqodTFw3PqrtRA2RsF5C9NBrQzvf2HqEAEojJWhVVI6IjGR4Yk2vVVE5upR3Q0VRayjbCV/btg3bduKNOiLpxLUVbFv5kW3b9pabgW1nXR3SdgPbgYg0oMt9XiwS3gH0X8E0cW2lkse1/dfNf46NjWsTERFRblKe84kQt3ztSz8uVPpzgBwv2uKf0SQ5x0h1fmmcO+q5BdY3zi+V7Z9jWdJCWaSsRZ5TZmLJCDq36oI2JW2d80nbuaBL70N6ZVy3fvd//HN878DpWLbtfw8n9hWIawfOJ824tlHXDR3Xjvv8oAC7bnfC6PiwthaIAqcKYTf2ZyHMz5ZIvm8vemzEhrdu3Yonn3wyYTet+38LkbKOwX2mnJC3AwDA7n8/j/Wzvokv3vpv7P54Bmq3r8CmN67Btn/eByg7Rew41Q7ilye57/WUE4Pazj91tDp480cYwW2hv0+Mawszru2Go3VIWyTEtd3AtrC8ELcT2HaC2sJbT4/xxwIWYrXZh7W1rZ9vxU//6w7812GX5hzI+2LjF/jJ934KKSSksCClH9V2lklIIQLf+9lsCUsI9xgIyMD7zv1eCncdHcU2Xj83sC287wE/hg53vEj8GvzPAQnvs8ZcqODVV18NNe7OO+/MeR9ERPk0cuRIvP3222jdunXO2zjkkENwxhlnYPLkyfjJT36Ca6+9FtOnT2d8lYjoABImLqyUwuuvv94EsyHKnZQSCxcuxLRp00KNnz9/Pv76178WeFZfHXfeeScikez/W2RdXR369etXgBkR5c83v/lNbNiwIfT4u+++G+edd17aMUceeWSobc2dOzf0foly9cknn2Qc0759+yaYCZHv448/zjimuLg47/ttaGjAeeedh3HjxqGuri7r9aPRKKZNm4Y5c+bkdG5ERNRcVq5ciaFDh2LKlCmZ/5/tJG666SbMnDkTpaWlBZgdEREREREREVFhMaxNRERERERERERERERERAVT6Kh2sk3lHNWO22LKqLY5wgtNAxEZQXm0HFFZlOFJNS8hBKpKqtCloiuKIlEoxKDgRrNtGzEvoB1zb25k241wA0kC28r2jo2tdA7S+OWuj8CY8HFtLT6u7T8pJIxLd5+IiIjyK5e/lFeofelwdeoB6R4Kd9EW27+sih/MThfVNrevjH2YUW3lnzsVW0UojZRBQDTpsc23quIqdKvoCiklbGWjV4iwdt2utXCi2e4xVrZ7jqjj2jqw7S/LHNc2X79Uce1Uy/zzzlhtYli7TZs2KZ9Lsnh1QPxUgPCx7LBd4Pj+e5r5PPrIo6ipqYlbQaLtkT/055ZS4oPKrsf29x5IOnr7e1Pw+WtXw27Yn2F7IWLaKT4YODFm/b/IyhTrxB1UL3ptBLNFYlwbbixax7ERF9sORLLdiLYOaAPOchHYlxHZhuXfhAW7EWFtLRaLNWr9t159Cy88MdOdXVxUW0o4v4T7yzJC2wCE/xiU+zMB6cW0zey5v8QNacOIahuj43lb0VHtJI+lup+tqVOnhhp3yimnNGo/RET5NHToUGzZsgVjxoyBlLn99ZHXX38dd9xxB+677z489thjGDduHEpKSjB06FCsWrUqzzMmIqJ8Gzp0aKh/B7z00ktNMBuixrvssstQWVkZauzYsWN5QZCQ+vXrhzlz5qT+b1lp7Nu3rwAzIsqP22+/HW+88Ubo8eeeey7uvvvuUGPbtm2bccxnn30Wet9Eudq/P9V/a/d17NixCWZC5Kuurs44Jsx7NxvLli1Dly5d8Kc//Smn9fv27YtPP/0Ul112WV7nRURUSEopPPzwwzj66KOxdOnSrNdv1aoVnnjiCUydOhWWZRVghkREREREREREhcewNhEREREREREREREREREVRCGj2qk2lTaq7Q4MGz0MrG9Gtd0QtBOTdsJcpZESlEZKGx3pakpRGUWXVl3RpqQtbKUQUzZiKgYbMS8Y7tycyLaCDRs2Yu4yZUS3oY+HGz5USrnBSTsQ1baVXw/U284U19b06xMf11bBF874lnFtIiKiQlLuv/PTnvOlOzVSxi3tMP+XfzGPFL8aGdVONvV055d6n968jO9TnV/6C/zzSzO2XRopRZFVHDf0wD2PKYmUontFD0RkEXr27ZlxfN3ONYGYtneUlO0Gtd0Qkve9f/EWL7adU1xbJFlmfC8AO0lYu6p1VcbnBKQPWof5OciJ/tiTKfANYN+X+/CrX/0qYXlF71GIVvYKH/I27P54Our3bEj5+J41c/Dp7HMR2/dFihE5xrWN5ykCj5kRZwFAumOFE8qG+X2GuDaMuLaQACLQcW0dzxbCcseZge2IN0bHt4WObOvxXmg7AsCCXbs35TFsSr+852HAhhPSjo9qu8fCWa7j2X5AW7iP+8sBQEAI81UxX4PkUW39+VtLCGnr70XcfW9x4z6vb9q0KVSMsGvXro3aDxFRIRQVFWHmzJnYuXMnJk+ejIMPPrjR26yvr8eiRYswaNAgzJgxIw+zJCKiQpFSolOnThnHvf32200wG6L8uOqqq0KN27lzJ2666aYCz+arY+TIkaEvKmUaMGBAAWZD1HgzZszAlClTQo/v27cvZs+eHXp8t27dMo7ZuXNn6O0R5eLll18ONe6ggw4q8EyIgurq6kKN27FjR172d88992DIkCHYtm1b1usKIXDTTTdh1apVoT47ERG1FJs2bcLZZ5+NG2+8MfEi2iEMHToUH3zwQejP2ERERERERERELRXD2kRERERERERERERERESUd4WMahuJ68Cm0ka1vT52uKh2YB9xUW0dkFYApJBoFS1DREYzPKGWq3VxFbqUd4UUwgll27Yb2bZhIwZbxZzwtu1Gsm0/qG0Gtr3gpRfZduLZyo0fKiOurZS7DMgY1zZfC+V2EZPFtfX3Jsa1iYiImlGmqHYIgYh1I84vFZQXr072y4Ydd97hn9cEs80hzy/dC4sknMsEzi/d8xrbryqXRksRkZHkzyFTxLwFi8gIelT2wJAjh2QcG9u/DbG6aucc0ohpe6+Dt0wHs3Vc2zZencbEtRG3zJhbsrB2VTCsnSnca0auE4LXKrebSPUrQ0xbz1dA4Mknn8T27dsTHm97xA9DRLUTB6hYLbb/68FMK6Jm61Ksf+l01G5blmHb2cS1RTCuLYyAdsq4thvKBozvk8S1RXxcW0LACsS1nai2Xm5BiIgf2IZ5i7hR7YgX2YbQ4W33Bgm79suEo3LIYYdkfG3zrba2Fr9/+ClISFjCciLakJBeQNu5CSGc5dI9bjqxLZyb8950/tdlAf9xATeUraPa3vcOL6rtLtBRbX0cvJ89Y4V8H6Nhw4bBtu2M47p06ZLX/RIR5VNlZSV++tOfYt26ddi5c2defq9saGjA2LFj8fzzz+dhhkREVChHHnlkxjH/+c9/mmAmRPlx1113hT6XeeSRR9DQ0FDgGX113HjjjZgyZQratWsXeh3GWqklWrZsGb797W+HHl9ZWYn33nsv1IXVtDPPPDPjmGj0wP1/SejAsHDhwlDjxowZU+CZEAX16tUr1Lh27drhiy9SXYQ1s+rqahx11FEYP358qP+GH6+iogILFy7M6eIiRETN6ZlnnsHhhx+Ov/3tb1mva1kWJkyYgLfeegt9+vQpwOyIiIiIiIiIiJpWXsPafQa0Q+8B7fO5ybzh3HLDueWGc8tdS54f55Ybzi03nFtuOLfccG654dxy05LnBrTs+bXkuRUVWc09BSIiIiIiImphCh3VTraptFFtd2DYqHZwh4lRbT0qIiNoFW3lRcEOZCWREnSvPBjFVrEb1XaD2raNmBvatvUyZTs32IHAtr7pBKWtbC8qaauYH7T0QpLh49rmV/1QfFwbMF7XNK8p49pERESN16jAczNEtXM7vwyyvcw2vAZzqqh2MNfsx7v9x83zImd8WbQUlsz8Zy4HalxbCokhfY7Ceeedl3Fs/e61cELZthHYjsGPZxtVaaXcx/IV10bKZV9ueD1hrq2rWgfuO+eo/q+w7/dUwe0wt1z4KWMnhvnQQw8ljCnrOgwlnTLF0JPvf/dH09Cw9/NQc2n4cjM2zD4HNVv+lWEfuce1/fuZ4toyfVzbC2S7AW1jnPO50Ahne4FsI7AtdUDb8rbr3CIQsNzQdtSPbcsIVM3ehCNyxPGD8cAL96O4tDjlcS2EV19+1X1ObijbjWQ7UW0RjGrrxyD8+0ZUWxrRbS+qbUThAfMVFn5UWwezzai2fq2FMVrEr51b9N68bd68OdRxuvzyy0ONIyJqblVVVTnFhlK57LLLsHHjxrxtj4iI8uuss87KOGb//v3YsmVLE8yGqPHatm2LkSNHhqJTZtUAACAASURBVB5fXl6O1157rYAz+mq59dZbsW3bNsybNy/U+N27Ey9IR9Scdu3ahWHDhiEWi4UaH4lE8I9//AOVlZVZ7WfDhg0Zx5SXl2e1TaJs/fvf/w41rl+/fgWeCVFQmIsPaJ07d8agQYPwu9/9Lqt9vPLKK+jcuTOWLFmS7fQAACNGjMCWLVswfPjwnNYnImpqsVgMs2bNQt++fXHFFVckvXh2Jn369MHf//533H333YhEkl/4nYiIiIiIiIjoQJPXv+Hdum0pWrcryecm84Zzyw3nlhvOLXcteX6cW244t9xwbrnh3HLDueWGc8tNS54b0LLn15LnJq3c/sI+ERERERERfTU1T1Q7uOHAOK9vmCJ6mCTA7AcTlZ/a8/7hLCuyilAaKc3wZA4slrBwUGV3tIq2gm07keyYF9COJd634wLbtoJStrvcCRvacJYZ94IhyUbEtfX9+Lg2AC+4Zo6LX4+IiIhyEyrsnOqcL89RbQUFJRTS/crmX/vBi7aknk9gn0K5FxdRSaPaga/uuZNz/RHvjAdl0VJIYYU/PgdoXFsIgRdeeAGnn3562nH1u9dCuSFteEFz24toO8faDW57wXL3XDIvce34N7CCXbfXjSEH9ejRI+37JdfwdUG4TzU+MPzSSy9h7dq1CcPbDrkht9001GD7+4mh7sMPPxx3jb8r5TpfLLwNIuUPQaq4drJxiXFtoZcnjWubX92Itv5e6CCzjmtLdztmXNty49nS+xoIbLvrCfe+0JFtYQEikiK0bUHHtveuTgy6V7WtwuHHHIbp7zyLrj27Zjgm+bNx/UZY0nJD2haklJDS+epEtBOj2iL+NUBcVFv4UW1P4G1gRLFTRbWT/dgaa+fDggULUFNTk3FccXExrrvuurzsk4ioqSxYsCAv22loaMCVV16Zl20REVH+XXLJJaHGPf/88wWeCVH+zJ49G61atQo1tra2FmeffTZeffXVAs/qq6VTp06hxp100kkFnglReLZt46ijjsLevYkXrEtlxowZGDhwYNb7eeGFFzKOa9euXVbbJcpWVVVVqHF/+tOfCjwToqCLL74YRUVFocevXLkSV199NTp06IB333037VjbtnHFFVfgnHPOwf79+7Oem2VZeOSRR7BgwQKUlLTMv6tHRGSqrq7GQw89hEMOOQQXXXQRVq9endN2vve972Hp0qUYOnRonmdIRERERERERNS88hrWJiIiIiIiIiIiIiIiIqKvr+aLaqcY58a1Uka1k6wXjGo78WcoJ/psu4Ho4kgxiq3iDE/mwCQg0K2iG1oXV8K2Y4GAdkyZQW0Vd9/53lmmoFTM/erGtJXtdBBhuzcFJXRAO7e4tnK7iPFxbR3tZlybiIgo/0Kd7+Ua1fbODVJHtROi2Y08vwwEkAOrpLloS9z5hlLOuQiUMi8jEpyn+7hOONuwvRmU6qh2kuOR9qkdoHHtoqIizJkzB8cdd1zKMXW71wKw3YuwxADEjPNGP66tY+ZmVDt/ce2gfZveAVQssKykpATfOO4bxrbNLZjvLRGM+4oC3lIQbuA4PvStlMKUKVMSxhe3HYBWPdIH0FPZtfJJNHy5OWH5xIkTMWHCBEyfPj1ppKB224eo270mRIw8/oo6Jv26ZhvXFm4QG85XYca1JYQXvBZuGNuMa+sYtxvQdgPbQjhxbB3JhrC8wLaA5d53b5AQIhIMbQsLsS+3JT0CHbt0hCUjqGpbhWfmPYWLrroQ0sr9fwe+9OpLUFKaORxRU1PjxrMtWO5zkUJAInVUWwgBKfSxE4lRbeP1EjpkLrwlgZ+dQExbf42LagfGh4xqZ3rP2baNk08+OdS2Ro4ciUgkEmosEVFLMWLECNxyyy152dYbb7yBHTt25GVbRESUXx07dkRpaeYLxv71r39tgtkQ5UckEsGSJUtCj4/FYjjzzDPxzW9+ExMmTMDTTz+Nd955h+cvKezbtw8nnHBCqLEdOnQo8GyIwhs1alTSCwmmcscdd2DMmDFZ7+exxx4LNS5soJ4oVyNGjAg17vHHHy/wTIiCpJQYPXp01utt27YNJ5xwAiZMmJD08bVr1+Lggw/GM888k9O8unXrhk8++QTXX399TusTETWl//znP7j55ptx0EEH4cc//jHWrVuX03batWuHP/7xj/jtb3+L8vLy/E6SiIiIiIiIiKgFYFibiIiIiIiIiIiIiIiIiBqtkFHtVJtKG0qOi2vlFtU2H3f+WRIpQZEsCj/ZA1Tn8q5oXVKFmIohpmJ+ZFvZsGGEtG0nuK28oLYTPLSVgm3HpSWVDdtWzjjY7lh46wDZx7U1P7atEl73ZONS3SciIqLUGnW+l2FV74Imxr6SRbVD7y/DPht90RbvtNE/N4k/v0yMaru/bOfcMgYbJZFiWMmi2sb+0jlQ49plZWV4+eWX0atXr6SP1+9c68ay3XNGL7Btu+eNtv+4GcvWkW3vMa3xce39G/+eMM9hw4YFAtGZzjV1YFsogfhf+ZK45fTbnz9/Pt5///2E5W2OvB6Zf8gS2fX7sP39/0tYftRRR+G8886DgMAll1yC+fPnJ12/dutyACpF6DjViX7899nGtY0yuY5rI3lcW8Byx+q4tjQC285XJ5rtPOaEs3Vc270Jy3jMgkAEQkSN0HbEvVnYs/LlhKMQjUbxjRHHIiIiiIgIiiJR3DThh5j93iwMOX5I0uOazqGDD8Xtk27DqSNPzTjWjtmQUsJyI+KWdIPaQkBKCemGxc2otkCeo9rG+KaIagNAv379Qm0LAGbNmhV6LBFRS/LAAw/g1ltvbfR2lFK4//778zAjIiIqhN69e2ccs3Tp0iaYCVH+9O3bF/37989qnddeew0TJ07ElVdeiWHDhqFdu3aQUqKoqAgVFRXo0qULBgwYgGHDhuHCCy/ED3/4QzzwwAOYNWsWli9fjpqamgI9m5bl29/+Nnbv3h1qLMNs1FLceeed+Mtf/hJ6/JlnnolJkybltK+ZM2eGGjds2LCctk8U1lVXXRVq3AcffFDgmRAlmjZtWqgL/MRTSmHixIm46667AssfffRR9O3bF5999llO87n88suxYcOGlH9GSUTUEiilsHDhQlx44YXo27cvpk6dij179uS8vbPOOgsffvghzj///DzOkoiIiIiIiIioZYk09wSIiIiIiIiIiIiIiIiI6MBWyKh2+uihSD7OjB7C/14AXszZXC+4rgok9ZSyvRHFkWJEZTTDk/nq6FLeFTE7hl21u6AEACWglICADSGkH0pTCoCEEApQTjhNR9GUDVhCQAkJ6XbPpAJsAFLYgJJOdE4pQNgQkF5cWwrp7FM4L6hQChACCioQSXMXQ7/wSjkhPv01XsL6cfcD8tc4JCIiOqAVOqqd9WOpStj6sZwu2pJm3/Hnl9I9v1Rx55ci8UIgzvmke992HrGhUGwVISKj3rik5yMhnkeqc56WrkOHDnj55ZcxdOhQ7N27N/BYffUG+DFsJ8qrICFEDICEggRgQzgnqVDCgoBzLuqFkZXtvh46juyfezrnf0gSL9cH3HxXCCi7DjuX/SbhOZxy6ikJy0Kfa4YIp2crl0B3svBlpFUXVPa9KKc57Frxe8T2b01YPnHixMD79LjjjsNxQ4/DoncXBcbVbP8QFYecDwj/nD4o+NoEX7P47+PGOh8Inc8pcD9EqPi13ei2ikGHtoX+GRf6fWdBXxhICAUn4m7BeY85WxJ6i8L5NCnczzzK+c3D3Zvt7lwF13GnHKvZhb2rX004lmddfCY6dOzgztY/pu07tMejMx/GR8s+xl0/uAufb9iUsG681m1a4+m5T8ESFlYuXZFxfDQahSUsCOhItvM5T0jL/UkTCVFtHdP2otpC57R1zNwPwuuXyQxuO8e5+aLaU6dOxZo1a0Jt7/jjjw81joiopZoyZQpGjhyJH/zgB1i1alXO25k9ezZ+8Ytf5HFmRESUL8OGDcOKFenP/Tdv3gzbdi6qQ3SgePTRR3H66ac3ahtKKdTX16O+vh579+7F5s2b046XUiIajaK0tBQVFRVo06YN2rdvjy5duuCggw5Cz5490adPHwwYMADdunU74H6mqqurMWfOnNDjTz755MJNhiikF198Effee2/o8b169cIrr7yS8/4++uijUOOymRNRLsL+O6asrKzAMyFKVFJSgtdffx0jRoxALBbLev1JkyahqKgIt912G84880wsXLgwp3mUlpbixRdfxMiRI3Nan4ioKSilMGvWLEyePDnpxbGzVVJSgilTpuD6668/IP+fEiIiIiIiIiKibDCsTUREREREREREREREREQ5a76odopxKaLaelx8VDu4ISOzrfw1FIAiqwhFsijDk/nqOaiyO+p316O6thoSAsoNZks3/CaUdP+newWhJJRwH1NuQE0AMSUhEYPtJNZgCwkJtyfXiLi2JiAKF9cuQPCQiIjoQJP2fK8R53rOw42Iaqfaf7rzS6XiziMQuKhK2n27Ee1A+1YkP7/0lnoXbVFQtpfXRkRaKLKKE/aZSxhZP68D8S9CDho0CL/73e9w6aWXBt5n9bs/hVJ1ECIK99IszvGHcM8XnWXKPTOFikEJN6Ct7Bzj2vGfNvz729+bmnT+p51+WtLlB8q55rJly/Dqq4nh5jaDfwAh9fszfKXerv8SO5b8MmH5N77xjaShgpFnj0wIa9du+9DfrVDex4REZjw7l7i2dOLYCXFtPU6Hsp0Atr8Vy3kPKuEG3t3PKcKGUtLdnR/Ydt617s++997Vv09I48kZoW03yL3n47lQsbrgsxYC3772MkREBCLw1PQdgcOHHI45i2bj3QWL8PupT2L1R6uxZ/eewHaKi4txxugz8POpE1FUFEVdbR02rP002YEO6NipA4QQkO7FlLy4to5qC+dzoJfOPsCj2gDw85//PNQ4ALjkkktCjyUiaqlOOeUU/Pvf/8aiRYvw4IMP4r333sOOHTtQW1sLAKipqcm4jdWrVzPISkTUQl100UV4/PHH046xbRuLFy/G0KFDm2hWRI132mmnYdCgQRnD8flk2zZqa2tRW1uLXbt24dNP03+utiwLxcXFKCsrQ+vWrdG2bVt07NgRXbp0QY8ePdCrVy/07dsXhx56KCorK5voWaR2zz33hI5fDhw4EAMHDizwjIjSW7lyJS699NLQ48vLy/H+++836nNLRUUFvvjii4zj+NmICi3Tv4O0nj17FnYiRCmccMIJmDt3Ls455xzYtp15hTjjx4/HpEmTUFdXl3lwEkOGDMGbb77ZIs6xiIhS2bt3L6644grMmjUrL9s78sgj8Yc//IGf1YiIiIiIiIjoa4NhbSIiIiIiIiIiIiIiIiIqjEaGFpNtKpeottNOCxs99P9hK9sNH0ZQHBc+/Do5uLIn/r3jY9Q21HgBNd2U1DlDwInISQUA0um6KZ1Ec8KHEm7kUNmwoQPdslFx7UCwkHFtIiKivGrKC6jEPxYqqp1sXTt9BNw5nwhuKsz5pRnV9o6Le/6ozzNSnl8qZQS9nfOS4khJ8vl/DePa3/rWtzB//nz85je/8ZYpux4NezYhUtENEPqIKOecEU7QWAgbcOPITlzbTh7XdoPFflxbeSFi73jrk9skce2aLUuwY8n/Jcy7x8E9cOSQIw/oc80pU6YkLJNFFagaeIWxxIxVp7f3Py8jVrM9YflPfvKTpMfoiCOOSFhWu225/7lAN64bHdeOGxsf1w5Emf3sNfRnFR3QVgrCfS8570vbfTs5EQjhRrWDgW39KVO//k40W+ngtjsXZ496P4Bq2Ic9H89JeMannH0yeh/S25uhnrQXnXYnIgAMP2UYhp8yDAIC+77cj3fmvYPuvbpjwGEDYEnnokfCjWD/4fHpoWIWo8eMhhSWc8kkodd3s9pGVFsIAaEO/Kj2pk2bsHPnzlBjW7VqhRtuuCHUWCKiA8Fxxx2HF154IWH5tddei8ceeyzturFYDLfccgseeuihQk2PiIhydPrpp3t/bpLO888/z7A2HXDeffddHHPMMfj3v//d3FNJKhaLYd++fdi3bx+2bduGNWvWpBwrhEAkEkFJSQnKy8tRVVWFdu3aoXPnzjjooINw8MEHo0+fPujfvz969+6NSCT/f0X42WefDTWuqKgI8+fPz/v+ibJRXV2N448/Hg0NDaHGW5aFt99+G1VVVY3ab6dOnbB69eq0Y0pLSxu1D6Iw1q5dG2rc66+/jpKSEvTv3x9nn302rr76avTp06fAsyNynHXWWXjuuefwrW99K/OfQSeRS1RbSonx48fj7rvvznpdIqKmtHHjRpx77rlYsmRJo7clhMDtt9+On//85ygqKsrD7IiIiIiIiIiIDgwMaxMRERERERERERERERFR/jUyqm0GDUNFD+P3aUQP49OMqaPaKiGqLYVEaeTr/ZcdpZDoXdUHH2//CA12A6SUELAh3fi18CLWbtBaOoFtJSQkYhCwAGFDKQHpjpdu6NBWdqPj2oAfUGNcm4iIKD9y+QvNwQ3kulr6MHbylfQ5XYohwt+2vuBK7lFtY5/GY+b5pXDPZxSUMTUnyquEQolV6pw/xZ3HxM8hl8D2gRrXfuihhzB//nysWrXKW1a3ay0iFV0AJaFEzIln67i2gBMvRgxCSPe1lc7DwghoB77quLb5qhvh5SRxbbthPzbP+yGgYglzvn/K/ZBSep87DrRzzQ0bNuC5555LWF416DuQRRVxS8PFtYva9Eu6fPz48ejXrx8GDhwYWH7kkUcmjG3YvxUN+7YgUtbROa76mklZx7WB4IFVwbFGXBtCBbbt/HRKADqq7QanhfP+c+LaAnA/5wgv+K68ufqBbeN9qGzvewHvsk5GaNsdJ4A9q/4Cu25PwrP9zo3fgRSWP9eEwLQR2IZwHxeoKK/AWeed5Y0LxK6FwIvPvpTs4AYIIXDDj2+AJQQgJKSOYiMxqg3lFNGziWrDmL/en/+8mj6qDQCvvvpq6LEzZsxwfk8gIvqKmzJlCn7zm99k/Lwwd+5chrWJiFogKSXat2+PrVu3ph23YMGCJpoRUf6Ul5fj448/xq233ooHH3ywuafTKEop1NfXo76+Hnv27MGmTZvSjpdSoqioCGVlZaioqECbNm3QoUMHdOnSBd27d0fPnj3Rt29fbNy4EYsXL8a6devw2WefoaGhAZdddhluuOEGlJT4FwLcsWMHNm/eHGquc+fORceOHRv1fIkaw7ZtHHPMMaiurg69zrRp0zB48OBG73vPnsT/fhevpqam0fshyuSYY44JPba2thbLli3DsmXLcN9996GsrAwDBw7EqFGjcM0116BLly4FnCl93V188cXo3r07Ro0ahe3bEy/Umk/t2rXDvHnz8vL7PRFRIS1duhSjRo3Cxo0bG72t3r1744knnsDJJ5/c+IkRERERERERER1g+H9xExEREREREREREREREVF+NXVU2/zWix4a0WyVuF5CVFs5UW1lRLUBfO2j2lqxVYyDW/eEDRsx20bMjiGmYoipBth2zFmuYrCVDdu2YcOGrWKwlYKC+1XZ7rFVsG3bDZ67x1spKOiv8O4D8OLa7gvkh9ID4XT/RfZfb/fx+PdEnPiAZ8qgZyP7okRERAeKjFHtYPs0yQYybD/FgKyi2kr5N71P4d+U+UsZ5xvZRrVhXKxFuSFcZbshXhU4Ft55pm2750TOfX0eo6AQlUWIiEjCfpM997THI41GR9GbQWlpKZ588klYlh8Mrt+9HkrFoFQMULZ7bujelP7eOcf0zxBtd6z7Oinjq/u4PoPU7x/vdQWC7ykA2xb9AnW71iTMd+y4sbjgwvPdVZKcayb5/JHqfrJ1msLUqVMRiwWD4UJG0ebw76dYI3OMuLj94ZBJPj8tX74cxx57LJ544onAcerevTvatGmTML52+wpnj8LIoHsX0Ek3t/gBIsX3+r6/nh9b9vPP3v9eK6Rzg3shIEgISH+M0JcPEu46zk0IC0JId9sSEBF3W5Y7xvJuwrghFsPO9x9PeJbHnnAMjjhqMCLS8m6W0LcIpLBg6eXuTerHpYQlJCIy4iwPjJH44vMvUh1cT4+ePVBVVQVAus/eOW5SSggjlC3gPOdso9qBSHYLiGoDwOeffx567IknnpjVtomIDlTl5eXo1q1bxnGrV6/GsmXLmmBGRESUrcMOOyzjmE8++aQJZkJUGA888AD+8Y9/NPc0mpRt26ipqcGOHTuwfv16LF26FK+99hqeeeYZ3Hvvvbj66qtx8sknY9y4cfi///s/zJkzB//617/wwQcf4LbbbkOrVq0waNAgPPjgg6irq8OTTz4Zar8XXnghzjjjjAI/O6L0zj///Kz+vXXrrbfi0ksvzcu+TzjhhIxjlFK48sor87I/olTKysrQqlWrnNbdt28f3nvvPUyYMAFdu3ZFZWUlhg8fjgceeAA7duzI80yJgKFDh2LLli145JFHEi7Imi+jR4/G5s2b0a9fP2zZsgW2bWdeiYioGfz5z3/G8OHDGx3VHjx4MJ588kmsXLmSUW0iIiIiIiIi+tpiWJuIiIiIiIiIiIiIiIiI8qc5otpm9DAuqm3OJ3lUW/mxRDfMp7deEimBFPwjVa2quAodSjt6Ae2YjkbCCW3bykYMMdgq5t23lfnVPb5u7FAZcW39OgTi2kAgru0tZVybiIioYEJFtdNuIN1DqQPS4aPa7vmAEdH2QtrKv8Vv39yUci+8Yo43w9vKOEe0bTvwOLxzCr1xff5oe3NTwr+wi+2d+wAQAsWRYncSyY9PmGVhHIhx7RNOOAHXXHONd7++egOceHbMiWe7x1khBi+urcy4tj63NOLaMKLaXkDb/1Tg3Tfj2u7Y+up12LX8iYR5du3WFf879X/doWZ03Tjuca9xwrlqqve8avwtzHtm586d+O1vf5uwvLLfxYi06pxmzfRVfSGjKOt+WtLH9u/fj6uvvhrjxo1DdXU1AKChoQE7d+5MGFu77UN/m0IAOrCdl7i2WWaOj2vLwDg/rq2D0NK46cC2DkRbgLDc4LZwAtleZDsusB2IbEuYMW7Awp6PZ0PF6hKe4Xdv+h6ksJLe/MC2hIR0Y9oWLDekrWPaUsjgDQJSWKGC062rWnvBbCGE8eyFm9r2j2E2UW3vvveytIyoNgD07ds39Nh+/fph3759We+DiOhAdM4554Qad/311xd4JkRElIswEdy9e/d6n92IDkRDhw7FW2+9hUgkknkwwbZtrFy5ErfeeiuKi4tx6623hlpv5syZBZ4ZUXoTJ07Eyy+/HHr8qaeeiilTpuRt//v37w817umnn8ZDDz2Ut/0SJXP22WfnZTt79uzB22+/jdtuuw3t2rVDmzZtcNppp+Gxxx7D3r1787IPIiklrr/+eqxYsQJffJH5wp9hRSIRnH322fj4449RVlaG0tJSdOrUCUVFRRg4cGDCvzPq6uowceJE9O/fH2VlZYhEIigrK8MRRxyBn/3sZ2hoaMjb3IiI4j3yyCMYPXo0vvzyy5zWF0Lg3HPPxbx587B06VJceeWVKC4uzvMsiYiIiIiIiIgOHPxb4ERERERERERERERERESUH80d1Ta+JkQP49f3gonmcn/rEWEhKqMZntDXT/fKHiiSUcRUzL/ZMcSUG9nWsW19g/KC2jZs2Mq874cr7cBXM2wJ+HHsuLi2ykNcOy54aGJcm4iIvm4KHdVOtixjBNg7KTTDx06KVXeule0vi3/M1hFtc4pCQAnna/z35s0bq/fpbse23YaxPp/UD7hzVLa7VBiXBlEKxVaxH4BNcbKb7Jh8neLakydPRvv27QEA9bs+BXREGzEoFXNj2sqPayM+rh2MY/sB7bjHAnFtAN5x9+/vXPaEfnMFPP67x1FVVeW83E6p3dsCkDqubY5Jdb+pPPbYY0n/gm6bI8LGL1P/ZtD1jMfRZvC1KR9/7rnncNRRR+GNN97AOaOSRzmFlfgXfkVTxrW9ZTIYhYYOY+tIdJJxwvLC20562gxsSwjhR7aFDmtLyw1tW7AbarFz2TMJz+zQwYdixGknOpFsIZ2btPxotntfCiOiDWecdGPbEs73zjI/sm150e/0li1Z5iS0hXSem3SfRyOi2vGvR0uKagPA6NGjIWW4/81669atGDFiRE77ISI60Pz85z8P9Xvr22+/jS1btjTBjIiIKBtjx44NNe7FF18s8EyICmv48OF46623mnsaX1llZWWhPzMTFcKcOXMwceLE0ON79OiB1157La9zqK2tDT32lVdeyeu+ieI9+uijBdnurl27MG/ePFx77bWoqKhAhw4dcM4552DatGmoq0u8QCRRtjp27IhYLJaXbTU0NOAvf/kLVq1ahfr6em95LBbDRx99hNGjR6NPnz7/z955x0dVpX/4e+5MemBDAoQizdAEQQWRLEVXFIUFpIn8QEAFWVFEUSw0FQRdEVRkRUVZXBUBQQOIIEVFAekCilIiLbTQQg3pc8/vj9vv3Jm5UxPgffgMM3Pue855b50zM5nnoF+/fqpMe9y4ccjMzER+fj5cLhfy8/Px+++/49///jcqVKiAlStXhiQ3giAIhby8PHTt2hXDhg2DKLr/PYIvEhISMGzYMOzduxfffPMN7rzzzoC/CyUIgiAIgiAIgiAIgriaoG+vCYIgCIIgCIIgCIIgCIIgCIIgCIIIniD/NttKqm1u1E08Z5Zq66TZZqm2QVLoQaotck2kF+uMC2Z1rloEJuD6CnVloXaJLNV2qc9FiKpk28VdsmhbEm9rcm1FsC095opoWzZgioo4U5ZrK8+VfcZ1Yk2DXJt7kWubxOuehIdu9T0JP3kIbgRxjaKJ86/8G0FcTURaqu0T2bWqyKu1/pnxHNS5trnuHxgksbXmc1XriTbOb1EU5VhRHoOI4EwelyhjUAZpohBIfanjSyYnJkrjIsm/yxAlRLlfP7wIts3PA9mOV9q1KikpCePGjQMAFF84LMmyNTIefgAAIABJREFUuSzQhgjOXWqZUa6tDLDkOJ10m0NnYFfb0m8X7ceq6vuCwou4uHeuW361atXCXXffpcXL+9v8fsSbXNtMpOXaBQUFmDZtmlt5Qq17EJPc0I+WrC8KzBGDyq0nonrHL+CITbaMOXDgANq3b4/vV31v0YCAcnW7W243Ra7Nwy3XVqXZgPIntkyVakMWZ+tvcpmqeRYAOHRlkogabjcHGBzSciaJqC/u+hJiwTm3tXp27LNwCk44mAMOwSndmEO7KXJtnUjbYZBry7JtRaYNJsu1HRAYQ0qlFE8b1EBqQiq2bNoKxhSdtgBBloQzppNqw55U2yDJLmNSbQCIjo5G27Ztbcf/+uuvYRPYEARBlCUqV66M9PR0n3Gcczz11FMRyIggCILwh1q1aiEmxn1CIzPffvttBLIhiPCSnp4Ol8sFp9NZ2qlcddSqVau0UyCuYTIzM3H//ffb/vw7ISEB27dvD7kMfsiQIbZjd+7cGdK+CcLMN998E5F+zpw5g2XLlmHAgAGIjY1F1apV0aNHD2RkZKCkpCQiORBXH4Ig4MCBAxHp68CBA/jiiy+QmZnpU+idm5uLDh06YObMmRHJjSCIq5/ff/8dt956a0Cv2zVr1sSUKVNw9OhRTJs2DfXq1QtDhgRBEARBEARBEARBEFcuJNYmCIIgCIIgCIIgCIIgCIIgCIIgCCI47HiqbMoWmYdyT8I5r1JtptWVhHracmWhIs/TtxPjiA1KvnW1Uz66PCrFVVbF2KogG1ySasMFLmsmFYk2199DE2rr60KuBa7U1gzUBrm2ur904kKmGDM9yLWZ8sCe8NBKZkkQhG+uNRn11bhOxLVJpKXadiTReqG26p7mxtdvJUYbG1hfh6A7V7myPrpxosf1YIY7dcIOVbht6APgYJq0W5RGM0yWcsc4YgyCcI+CbRvbzl+utOvUY489hrp160IsvAix8LwkyeYioIq0XfLYXhFoy0JtdZu6APUY8zS7iVRH/25DHVuC4/yeuRCL8w15McawdPlSNUataZY8myb/Me/bUO3XQPn8889x8uRJt/KUm4cF0Jrni0Ni7Q6o3etnxFVr5VeL5evdD2d8qrRRPci1gTDJtZmgLjPKtTVFtPQnt0pdwXgvt2GQSjOHKuBm6jK9XFtrSyy8jAu/f+a2Ns3Tm+POu++AoPzTybMVcbaD6QTaskSbgUEQBFW47YBxucAYBCZJvx985EFPG9ONf975T9SvXh+jnx+D3NxcbfOpa80Mz69UqbZCRkaGX/FPPvkk9u/fH3S/BEEQZZ3333/fVlxGRgaKiorCnA1BEAThLzVr1vQZ8+uvv0YgE4IIP4IgICkpyWdcYmIiPv74Y4wZMwYDBgxA+/btcfPNN6NWrVpITk5GbGxsyKW8VzLNmjUr7RSIa5Tc3Fy0bNnStsDX4XBg7dq1SE62ngQwGO644w7ce++9tmJPnz4NURR9BxJEgHz88ccR75NzjhMnTmDhwoXo2bMnYmJiULNmTfTt2xcrV66kY57wizp16uCmm24q7TTc4Jzjsccew19//VXaqRAEcQXDOcf06dNx2223Yffu3X7Xnzx5Mvbv348RI0bYen9LEARBEARBEARBEARxLcLGfdhB/flB7QYpqFazfGnmQxAEQRAEQRAEQVxhtKrxMhKiqpR2GgRBEARBEARBEEQpYUsCF5BU23c/XqXaunrGulySMiriPFGvcOZwMAEJUYm+1+kap1gsxtbsTXBxURO76QVvggABDgiCJI9zMEXcpr8XwBiT5XAMTHDIajlZOscAAbJ8jsk3ndROKhd0ojao8jsG472ySBLwWUjbAK/iNm9lgULyduJKJqSSVrunQhn3wtI5TVypBCXV9lE1UIEw5xyccbV7zo0v0uqEKbp4tzaYFqOKsb3lop+URR1T2hhjMgCiPJY0SL/lMabI4WAOJMYkGnJgJmmw4RpiGpNITTKvz+1wJV2nPv/8cwwYMACVO0xCbKVGsvBYkNfBAUlI7JDHggxMKTPFMUV6LAuNtRim3YOBqRudgYsuZM27HcW5xww5derSCQsyFgDQSYJltE1rlAL7M84MBZq42Lp9URTRqFEjZGZmGspjKzdDrZ4r4Xbg2ezV+xs+F3J+fQtntk6WBemeqdBkMCq3fk2SUav1uWVa+vOemc5PXZTp3lyuPLZYznVydq6PUd9Jmuq6x+mfGyTu6nbQl3Kc+/U9nNvhLj+Zt3QuWra+zevV06gMZ5qYnGlHg/Z+yfyuCiguLkZa5bpwuVxeerHolzE0btIYL4x6Ad16dLvqpNoKn376KR5++GHb8U6nE9u3b8eNN94YshwIgiDKIvXr17clFXr++efx5ptvRiAjgiAIwi79+/fH7NmzvcY4nU4UFxdHKCOCCC8pKSk4e/as15jGjRvjjz/+8NlWSUkJDhw4gL1792L//v3IysrCsWPHcOLECeTk5OD8+fPIzc1Ffn4+SkpKrrhJ7+zQtGlTbN++nUTjRMQRRRGNGzfGnj17bNf53//+h4ceeihsORUUFKBSpUrqBHTeWLt2Ldq0aRO2XIhrF1EUERsbW+bGbg6HA7Vq1cKdd96JgQMHolUr/ybiJK49Tp48iZo1a5bJSdruvPNO/Pjjj6WdBkEQVyA5OTkYNGgQFi9e7Hfd1q1bY9GiRahYsWIYMiMIgiAIgiAIgiAIgrh6GD+jI4m1CYIgCIIgCIIgiOAgsTZBEARBEARBEMS1jU85ok3hom2ptgfpoSJd5Bb19OJtg/QQHCIXVak2wBHvTIBTcHpPmgAAHLl4GAcu7IeDOWRBtgMOxiAIDk2wzUxybUEv3pYkiIpo2yFIskNBFmgr4m0G5R7qc0A6DARVjGhfrm0WHqqPLQinXPtKklsShJ6IS7VLwznhwxHqtSqd28QVRFBSbcD25ClKU9aibesSDq7LjxlF13KYXmRtKPcycYvb+NDcu7eJWxjAONOk2lxulQGiqKvHOURdPwlR8dL4UhYt63u2Mx7R1qXsyLU55ygsLARjDNHR0SG/9rlcLtSvXx/nU/+JhLT2khyYSfJsJsuzJUm2QxobWsq1Zfm2m1xblmozuVwnFwYE5B5ciuxVT7jltOL75bj9H3eo70cUWbByzDDltcNKEqwu09pz2388BONM1WVs3c7iRYvRvXt3t/Jq936Kctd3Ca5vHy+cecd/Qfb3/0LJ5RMWSxkqt56ICk2HeGi6FOTaXLliWAizDVcQ92Xu8fr2zDlo8Yfm3AlXfo4h4va7bsdnX38mr6TV+mldKKehu5iaGY5yqPJr5bG0tPOdnfHrll89dOKb+IR4dOrSCRNfn4Drrqtx1Ui1FcaPH49x48bZjo+Li8ORI0eQnJwc8lwiCY1tCYLwxqJFiyzHFmaqVKmC7OzsCGREEARB2OWrr75Cr169fMb99ttvaNq0aQQyIojw4nQ6fU4mddNNN2HHjh0h7/vixYvYu3cv/vrrLxw4cABHjhzB8ePHcerUKeTk5ODixYu4fPkyCgsL/Z7wqjRITU3F0aNH4XTS9+lE5OnZsycyMjJsxz/99NOYOnVqGDOSyMzMRIMGDXzGDR06FO+9917Y8yGuPTIyMtCzZ8/STsMnUVFRuP7669G+fXsMHjyYxpmEJUuXLkXXrl3L3LhIEAQUFhbSGIggCL9Ys2YNHnzwQRw9etTvun379sV///tfxMbGhiEzgiAIgiAIgiAIgiCIqwsSaxMEQRAEQRAEQRBBQ2JtgiAIgiAIgiCIaxuvYm2bUm1A82YFItWWCzTpoa6uJ6m2ItIWledchENwIiEqwXvShIrIRWw8vh7FYpEk0IYAgQlwCLJQmwmyYFsTajsEWcIti7cdTJIeKrEMTBZxS4JtgMmibUWuzdRyTbQtGwQBWRDHDEJDd7E2dPFMlVwC8C089FAWCCQoI65UIirWLg2pth4SbBNXMZGWapvL3aqbxLkiFz3GctEk1LYY/zEYV8HchggRZvSibnXiFnA5NWZoX19H1eeKXBchjTMdggOJUYnyNUEZlxoF23q5tvrcA77k2kVFRTh79qwxhjGkpqbaat8Te/fuxVdffYWff/4Zu3btQnZ2NkRR2oaxsbGoWbMmbrrpJtx5553o3r07qlQJ/nuj//znPxjz4Q9IavYQVIm2QZqtPHbI0mylTH6uj1EE2kock+Xa6pEiqNLfI4t6oODUNkMuTW9qig1bNkjj0LI+iYsXsXbr1q2xfv16Q1n0365HnT6bAOYIrl8Avl40XQU5OPHjMORmrVDLmDMW1e7+CIl1OvloOhRybV+PTc+5PoaDq9clozSbW9VVpdkAlOsN1y8ztiAWnMPB2W3cMl/w3QK0bN3S4/oD+uuT8lxXrr7f0fvdNZk20x0vv2//Hfe0vTfosR5jDK+MfwUvjHrhqpFqKzz55JOYPn267fi2bdvi559/Dls+kYTGtmWXgoICzJkzBxs2bMC+ffuQmpqKhg0bYuzYsSR5ISJCpUqVcObMGa8xjDGUlJRAEIQIZUUQBEH4oqioCDExMT7jRo0ahddffz0CGRFEeLHznqZ58+bYunVrBLLxjCiKyM7Oxp49e7Bv3z4cOnQIR48eRXZ2Ns6cOYNz587h0qVLyMvLQ3Fxsfr5XCTJz88nsRtRKrz++usYM2aM7fi2bdtizZo1YcxIY8GCBXjggQd8xiUnJ+P06dP03ogIOXfffTd++OEHn3EjR47ETz/9hJ07d+Ly5csRyMw7MTExqF+/Pjp06IDBgwejXr16pZ0SUUbYvn07+vfvjz///LO0UzGwYsUK3HPPPaWdBkEQVwAlJSWYOHEiJkyYEND7tpdffhnjxo2j7+cIgiAIgiAIgiAIgiBsQmJtgiAIgiAIgiAIImhIrE0QBEEQBEEQBHFtE6hY20qqba7iqW2jHBtGqbZsC1Olh4q8TF4uyQ+5LNpWFGgcnHMkRCXAKZB0yB+OXDqMv85mSkJtJkAQHLJAW5NrO5j0mDFNrq2KtNXlslRbJ9mG/JwxQIBgEMAZ5NqKoI0xWbQNVSCniAXdhIdceWASuQFeZW7eyvyFfvhAXIlcU1JtPZ5mf7BTlc51ogwSSam2VQX3CKOoWmmHm16UuXEGFct+Fam2cm/Vn1GMrXVhmLiFw1Jka564BWCqXFsZUyptcc4RHxWHKGe0SZytJeZJsB2IXNvlcqF7j+74dsm3huUJCQm4dOmSsY7Na9O2bdswcuRIrFq1ylY8ADidTvTt2xcTJkxAzZo1bdczk5ubi7otOiP61mFQBNmSMNsBTa6tPPYk12YAHPI2UkTcTG1LkW0rgu3CU7/hyKJubrl8POtj9O3X194kLvpxpo9JXJQ2zAQ11vQg1v7ll1/Qpo27uDn19ilIajww8P7c8PViyZF3bB3AGARnPJzxVeBMrOZH8xbnpf7a4DYpBrco9PVYd6+Ta2sCbX25ecoAb4JtU/tce15w5k8cXdQLZo5cOKw7Xz1tW9M1QSfTNoi05WNTkWybFNxgYHh++Av438f/89CPf/yz8z/x9aKvr2ipttXrZZcuXbB06VLbbRw5cgTVq1f3/dqqdmq76YhD49qyx7hx4/Daa6+hpKTEbVmFChXQoEED9O/fHwMHDiTxHRE2JkyYgJdfftln3Llz55CUlBSBjAiCIAi7JCcn49y5c15j0tPTsWHDhghlRBDhYfXq1WjXrp3PuO7duyMjIyMCGYWOoqIi7Nu3D5mZmdi/fz+ysrJw7NgxnDx5Ejk5OdizZ09I+7vllluwbds234EEEWKWLVuGzp072/6esnr16jh06FDEJpzavn07mjVrZiv2mWeewdtvvx3mjIhrjXvvvRcrV670Gffnn3+iUaNGAKTPLWfOnIlvv/0Wu3fvRn5+frjT9ElcXBwaNWqEzp07Y/DgwdLnqsQ1zfTp0/HWW2/h4MGDpZ0KAOBf//oXZsyYUdppEARRxjly5AgefPBBrF271u+6UVFRmDlzJgYMGBCGzAiCIAiCIAiCIAiCIK5eSKxNEARBEARBEARBBA2JtQmCIAiCIAiCIK5tPIq1g5Rqe2pb/bGkLD1UxIlGzyI31tXJDiWntmiQagMcDuZAQlSi56T9IC8vD3v27EFWVhZycnJQUlKCmJgYVKxYEXXr1kX9+vXhcDhC0ldpI3IX1h5dA5fo8irXlpY5dOJsBxyy/FBQ4xgECBAYA5NjZY22JNdm0jYTmCbYVvRsgipG1CnbzLI2s/TQLHGDZ1FYOOTaJCUjrkRCJta+kqTaCt5esHxVpfOdKEOUnlSbeYmRI3XjPJGLluUQdfFuwm5tIZOF12DMpL216J9bTNyim5jFcuIWBjBwiKJOBG4Yfkq5lI/5m8f1NbhymY9xia+JPzjw1NNPYfp70936sRJru7VvQhRFvPrqq5gwYQJEUfQY543ExER89NFH6NOnT0D1AWDYs6Ow6FQzWaKtyLUd8vjQIW83BwBpEhdJru2AUcQtibZVubY8oYsq1VZE2xBwdstknN3+vlseZy+dRUxsjNs4E7CWa3OdTDvik7h4EGt37doV33zzjVt5vUGHIESH429Gw/hiHpBc27zA/d2n8bFerm2+hujLjDJtblXfoh1zvcuHvkf2qicNGdWtXxdrfv1ZTd3T9Vt/3VCfK5WgF77rjw35LNBNWKQcmgN6P4RlS5ZZ9uUvr70+ESNeeO6qkWoD0vUxJSUFFy5csNUOYwzZJ7JRuXJlHx36m2GQuJ0nflSlsW2Z4L777sOSJUtsxTLGUKtWLQwaNAijR4+GIAhhzo64lli3bh3atm3rM+748eOoWrVqBDIiCIIg7NK6dWusX7/ea0xSUpJP+TZBlHVatmyJzZs3+4x77733MHTo0AhkFDnS09OxadOmkLRVrVo1bN++3ff7W4IIMfv378cNN9yA4uJiW/FxcXE4dOhQxI/VypUr4/Tp0z7joqKikJeXFzHpN3FtYHfSq6SkJBw7dgzx8fFuyzIzM/Hxxx9j+fLlyMzMRFFRUThS9YvExEQ0adIE3bp1w6OPPork5OTSTokoJY4cOYLRo0dj0aJFyM3NLdVcQjoZPUEQVx0LFy7EoEGDAvospUaNGpg7dy5at24dhswIgiAIgiAIgiAIgiCubsbP6Aj6y1iCIAiCIAiCIAiCIAiCIAiCIAiCIEJLAL8h8SrVNi/UScV8/mBFkWpzrgoRofeOcQ4uckQ7YvxPWiY/Px9Lly7FU089haZNm6JcuXJo3rw5evTogcGDB+Pxxx/HwIEDcd9996FRo0ZITk5G7969sWLFilL5wc3cuXMxcuRIw23WrFkBtSUwB6onXgeRuyByES6IEEUXRIhwiaJaLoqidM9FiJyDcxEiFME5B+cucC49FlX5uSjtJ6bo6ySpI+fuLj1NcAe1HbgJMk3ojyGzF4ybn1pI3suk+ZcgwgPnPLTXK+7jVhbR5yb7WG1XpR9XEmUEr8eineM6lFJt82ut7nVbP84zvE6LWl9KW9pjTWer9qWMGT1dZ7ixPc5MbRl8uNxYV5THLPK4UsqZAxChjHKcgtOQq4riVza4fuUJY5RxDDNde9082sY2p06dainV9oan48HlcqF///4YP358wFJtAMjNzUXfvn3xzjvvBNzGQ317grsKAS5COgBEgLsAiOBwQdnmgEuSmXOuK+e65aJu35qlyVDjnInVLPP44Ycf1PcS+nGmgkHebhIEa/vb3r70VBYsOTk5luVHvumO4ouHQt6fXy+UfjdtFElLRZ5F9NoT/QJzfuadposzidQNy1UxO9PV1JcpN0kKr8ncNaE7wFB8OdttNa+rUV2alEjQJieyujEwKUaNY/JkRPKkRGBgTIAASSovTWakSOelOMaYNEkSc+CL+bPx5DNPuuUTCK+8PA6nTp7Stt8VItX2hiAIWLlype3JsjjnaH93ex9BIUjMX4wv0f5VDfV7A8Jvhg8fbluqDUj77NChQ3jppZeQlJSE5cuXhzE74lrj8ccftxVHUlaCIIiyR7t27XzGnD9/HgUFBRHIhiDCw/nz57FlyxafcTExMbbHNVcSL7zwgu3YRYsWoV69eupzxhjq1auHMWPG4PTp0zh27BhJtYmIk5eXhxYtWtiWaguCgNWrV5fKsdqvXz9bccXFxXj33XfDnA1xrdGlSxdbcefPn8eTT1p/9lu/fn1MnjwZO3fuRGFhIbZt24ahQ4eifv36pSaCz83NxYYNG/Diiy8iJSUFFSpUQLt27TB9+vRSlysTkaVGjRr4/PPPcenSJXz77bdo2bKl18kDHQ4HbrrpJjzzzDNo0aJFSHN56aWXQtoeQRBXB/n5+XjiiSfQo0ePgD4L7969O3bs2EFSbYIgCIIgCIIgCIIgiCBgr3zQgSt/U167QQqq1SxfuhnJnM/JBwdQISWutFOx5FxOfpnMjbZbYNB2C4yyvt0A2naBQtstMGi7BQZtt8Cg7RYYtN0Cg7Zb4Fwr265VjZeREFUlJG0RBEEQBEEQBEEQVx6W0jeb0kW9Lssgo/PQADeLkrkiHZQbM8julA64LGLWJHh6FaMoSwzLx/zN98qaclmzZg1mzpyJhQsX4vLly37VV0hPT8dHH32EJk2aBFTfXxYsWIAHHnjArfzee+8NWKxUUFKANUd/kgRucEAQBDggQBAcECDAIThUEZyDScsFOCRxmyAJ3gRBfg4BjMmyN1kMBzBZ/AZVBscYk+VpsihOecQEyX2nKNhMEjyDpE0+dizlboBXwZu3MrtEUv5GEMFQ1qR5oZaNBnMeK689flWhc58oBXyex0EItaXF1mJgTTNrIdW2kA3r8xS56HaO6Zeb+9TGh7rVYUxqx0ueAFR5tKcxJpPHqvrlqosZigxc1K2TCC5yJMSUg0NwyKtnIYrVrR9jxmUcOuEsPF87GBgWZixEr169PO7nhIQEXLp0yXKZVdtPPfUU/vOf/7jFCYKAnj174oEHHsAtt9yCChUqoLi4GFlZWVi9ejU++ugjHDhwwLKPjIwMdO/e3WMO3mjz+H+RdTEBYA5ZBCwAkB8zAYw5ADgAyI+ZA0yOgRwv1XNowmMmjSlVKbJ8n39sA44tdRegxMXH4ZeNv6BBwwbSNlO3G9ONPZUdykp3nMms62ZkZKBnz56WVYTockhp9gySb3namFhICOM4wmqCHHi75nHTY6sXcnOM8boAt+uQXrTODfWNj6za1frP2fhvnPvdONlR/0f6Ycp7UzysiyeY2yPtmqNJrJnuONHeTWlZMcawecNmPPrwYBzOOuxnDkaaNGmCrdu32pZq/7LuF/Ts2RNnzpxBVFQU4uPjUb58eaSkpOD22293k/WHY2xlZ/w7e/ZsDBgwwHabx44fQ9WqVS068yezMKL3z/tblca3ESU3NxcVKlRASUlJUO306tULc+bMKTUxEnF1IIoioqKibE/G0rhxYyxevBhpaWlhzowgCIKww65du9C4cWOfcfPnz0evXr0ikBFBhJ4PP/zQljC7R48e+PrrryOQUeSJioqy9f5h48aNaNmyJbZv347169dj0KBBiI2NjUCGBOGZJk2a4I8//rAd//HHH+PRRx8NY0aeOX/+PJKTk219rvT3v/8d69evj0BWxLXArl27sHHjRgwaNMhW/COPPIJZs2b5DjSxbt06fPLJJ1i9ejUOHz4Ml8vldxuhJjk5GS1atECfPn3Qu3dvet26xigoKMCcOXPw008/4dSpU8jLy0PNmjXRvn179O/f3yDe3rFjB4YPH45NmzapEwdFRUWhatWq+Pvf/46XX34ZS5YswciRI231Xb9+fXz//feoUaNGWNaNIIiyz+nTp7Fo0SJkZmbiu+++w59//hlQO7GxsXjnnXfw2GOP0fdtBEEQBEEQBEEQBEEQQTB+RkcIZe0HkAoH9ubg0J6c0k7DI2U1N9pugUHbLTDK+nYDaNsFSlnNjbZbYNB2CwzaboFB2y0waLsFRlnfbgBtO4IgCIIgCIIgCOIaxebXj/o/A/cqSVU9Zpp0UV9f7zAztCNLz7iunEERb+sE3OCIdsTYS1rH2rVr8Y9//AOzZ88OWKoNSD9Svu2225CRkRFwG3ZZv349+vfvH/J2Y52xSI5NgUsUIcIFURThgghRdEHkolTORXAuQuQucJGDQyoTRXlPyDGiume4HC/vLS7qxOmyio5rgjpln8pBOsG6B+kmdEJ2BQvBp6e63soI4mrC49+UMBu3UOeil9qWlXaVan6sb1n9Ox2C8IifUm1FC+1xrGcl1dY/lmZEkTzHXFeJc7Vtc1LKOAFQvLHSP2n8waW21XGDduOcaxJA/eBSkWrL3UljFFGto96gb1tqVeQcIgeYwFSptrINtKlddBPB6LpVxq1cXld1YhjTttKzadMm9OvXL6hri77u8uXLLaXatWvXxqZNmzB//nzcf//9SEtLQ3JyMlJTU3HbbbfhxRdfxO7duzFixAjLPgYPHoxz584FlF/nFtUAiKabSxvVcy6XKftDBFfjlP0tPecwHwcw3MdWaYa4qi3dcsjPy8f4V8ZLT/Svc7oDnesObmWcaZ4YSD0eleNbL2dX18VU5uc/T+ds165dPUosxaJLOL3xVRxe1BkFp7ZZNxAwYfwBsE4+byz21Kd551ltLPMbBJ2UWpWx6yOZJHBXlkPQL9E9EnTLmOkxQ3Futlsm19WoAUH5J8vgrf5JMncBDILWOlMmI5JyY4KslReYPCGS0p4g15cyFeQ6jDGkt0rHzsyd2LZzG7p07YKYWP/fNwPAzp078eEHH8pbwrNUu7CgEN26dsPtt9+O06dPg3OOoqIinD9/HocPH8b27dvx7rvvon379uq1uzR/YN6vXz/ccssttuM/eP8D98KyNCzUj2v93Kw0vo0sEydODFqqDUgTr6WmpmLTpk0hyIq4Vvnmm29sS7UB4M8//0TDhg2xePHiMGZFEARB2KVRo0aIioryGUcxAhQsAAAgAElEQVTXbeJK5ueff7YV9/bbb4c5k9JjxowZtuI6dOgAALjlllswdOhQkpMSpc7//d//+SXVHjJkSKlJtQEgKSkJgwcPthW7YcOGMGdDXAssW7YMN9xwAxo3bmxbqg0Af/vb3wLqr02bNvjvf/+LAwcOoKioCCtWrECfPn1w3XXXGQTGkeTs2bNYsWIFHn74YcTHxyM1NRXdunXDggULQvL5GVG2iY2NxcCBA/HZZ59h+fLlWLNmDWbPno2HHnrI7Zi8+eab8dNPPyE/P1/9rq6oqAhZWVmYN28eGjVqhMcff9z2dw6ZmZmoW7cutmzZEo5VIwiiDJOdnY0+ffqgWrVq+Ne//oUpU6YELNVu1KgRtmzZgiFDhpBUmyAIgiAIgiAIgiAIIgSUzrcVBEEQBEEQBEEQBEEQBEEQBEEQBEFcc1iLS5n3GLPcmOvkgh6FdpCk2koc14vptCqSwJAj2hHt97r4I43xRUFBAR544AF89913IWvTzL59+9C1a1cUFhaGpf3qidV1Em1Zrs0VWbYs2JZF2S7uAhc14SGX5YeqCJHr95UirpT2lSLahiq1lGIUNHmmtn+hOwY0dLJ1/TFlhvxgxDVMWRLkRUJiHxLBtt3wMrRtiasfr8ebL3mmn1Jt9zJmfG4h1Tace4rUGvq5MYxxBq22Mi5gcj864bVoOqdFcE1e7VIExnrJtgjmJl3W3ZRxh25cIo1HOURIYxwuqgMQOB1Rmi1btypmwbbb9lOEzNDk5ByK7NsYf/DAQXS9rysKCgrc2gkEzjlefPFFt/KKFSvi559/xq233uq1fnR0NKZMmYJhw4a5LcvJycH06dMDyuufrRrK+9dlmFhFe64ItC3k2VwRbgNu+1NaafU5wMEcMah6z4eISnIXUC9euBgHDx3UxpnaA9M+VW3Z0p23saaZMP5e1uFwYNKkSUhOTvYYk5+9AVlf343s7wej+NKREPYeAbm2+W2k1x8fW7yRtFyuPDY9Z1p9pqmiDeXWgm3zMu1WdG6fWxbVa1SX2mQ6ebZesC0/V6XbshRbECQxNoMs0ZZF2oIq39b6VyXcgCrUFhjTLWeoV78u5i6Yg9PnTuGj/87ADTfc4PePu5979jnknJEmfraSas+ZPQeVKlbCkiVLfLb1ww8/ID09PSzjKfXabpOff/4Z0dH2Pk/46aef3F9eyhr6vPwUbNP4NnLYOU/scvbsWaSnp6NXr14oKioKWbvEtcNPP/3kd52SkhJ079494LEhQRAEEVqqV6/uM2bjxo0RyIQgwoNdqWabNm1C+t1vWWLgwIG24s6fP481a9aEORuCsMeUKVPw5Zdf2o5PT0/HBx9YTGoWYWbMmIHExERbsU2bNr1qrztEeFm9ejVSU1PRqVMn7Nmzx+/6SUlJQecgCALuuecezJkzB0eOHEFhYSG+/vprdO/eHVWqVCkVOSjnHKdOncLixYvxwAMPIDo6Gtdddx169+6NpUuX0vlG+KR8+fJo0aKF7fiioiK0bdsWmZmZYcyKIIiyAuccc+bMQePGjTFv3rygJ3B47LHHsGXLFtx4440hypAgCIIgCIIgCIIgCIIgsTZBEARBEARBEARBEARBEARBEARBEKHBi0dJLw5kHso91lUETapdUJELav0qkkK3n2fp6rgLHDkcghMCC+3XppUqVUL37t0xZswYTJ06Fe+88w6ef/55tG3b1uMPyFwuF/r164cTJ06ENBcAOHPmDDp27IgzZ86EvG2F1IQqEJigCbTVfy5ZiK0XaIuqgNLFRb3SUqdCVMTZokGnCUBqy6Av1O9RbvTZeZSvSwWqvFJ3bEjliiwTBrmY2pdOGsYD/EcQZRHl2Pcp4vXYAAznjOewsnu+RCoPkg8SkSDgc9lO25bnBPcc40GqrS03je901aQy5tYjByShNdedqbLoWG1TP9JQxiNMihNFUR5/yPfyMlHXnihPDAIOtR9I6UjLRW1SEFFuSYQIB5yGEYqyfkri3q4vyjbgSj1lm+nGLGfPnkWnTp1w+vRpQ92aNWuad4otOOfYsGEDfv/9d7dlEydO9KvdSZMmWYq5vvjii4Bya9qwDlIrxEpbibvAuSTQNsi0ufLcOLJ0t9jq9onhBUu7F2LKo+pd0yxzWfndCumB2bsMD+eERRyg7U9D1/plYaJnz544c+YMPvroI5QrV85j3MW/vsbBubfh9MZxEIsuhqj3MMu1Ad9ybWb1xB+5tumNhkGwLf/PBA+CbWZqRXsm5ueg6NxfbhnUrFFD0mAz002Q5Nlu5UzSZivybL2EW82BQZVpC7KIWxFoS4Jt7blRr83gcDjxYP9+2Pr7Vhw+fhiP/utRD9vOneLiYlRNrYq//vrL8Hpw6tQp3NbiNgwYMAB5eXm229u6dStuuOGGkIqAAzn3EhMT8cknn9iKPXfunH/5hPCf3+gvkX7KtWmMG36ys7ND3uZXX32FpKQkvP/++yFvm7i6ueuuuwKqxznHsGHDsG7duhBnRBAEQfiLr0m0AODIkVBOvEQQkaVVq1a24o4ePYo6deqEOZvSw+66/fLLL2HOhCB8s2rVKrzwwgu246tUqYK1a9eGMSP/2LFjh624nTt3olq1ajh16lSYMyKuJnJzc9GpU6egjhtvk28GitPpRI8ePZCRkYHs7GwUFBTgs88+wz//+U9UrFgx5P3ZgXOOY8eOYf78+ejcuTOioqJQu3ZtPPTQQ1i9ejWJtglLpk2z/n7QE4WFhWjWrFlYPrMlCKLscPLkSfTs2RMPPvig39/3mUlKSsKCBQvw4YcfIj4+PkQZEgRBEARBEARBEARBEACJtQmCIAiCIAiCIAiCIAiCIAiCIAiCiCBGqbYRN/mieTm3EGe7tQFJoi3HywWy/FBtCFyWI0YL0f6k75EKFSrg6aefxsaNG3HixAlkZGRg4sSJePrppzF8+HC8+eabWLNmDfbt24cePXpYtnH27FmMGzcuJPkoFBQUoFu3bti3b19I2zUjMAEV4ypBFWerN26614krZdmlyF1yPVn6JS8T1SNCpwNT9q2yRN6XhuNKbUdyUXLtgaFFnS1brae/90oYvYAEUabxJdW2QagE1aUhGQxKUGjVHskHiTASlFTbhyDf+hxQyiQNKzcv0ku1mem1XHlldpNqa6/f+j7VSQCUf3qZtlKmCq8hya651ofeF6os83hTxw6AMlGLKLrkhrgs61Zy4OAuEZwDTsGp9aemp4iytTGIp+uSUk+a5MMo1y4oKEDPHj2RuTfTsL26dOmC559/3nKf2WHFihVuZYIgoE+fPn61ExcXh4cfftitfM+ePQFP9NLmxiqAOjpURNqiOm7U71FJvq0rk6XbXL/t5X2h7FfzvolOuQFR5dxl4s8+PQIiFy3HmUaM40y/CPM4kzGGwYMHY9u2bWjWrJnHOO4qxNnt03Dgi+Y4/8dMcLE4FL2HoA1PTcuia29ybbf9YTUjj9Vyc6zcn16uzfTybEETbCtxHiXbDKc3vm65Sml168pybD9uOpm28Z8k02bcQqatE2zrt4a0XJC3IdNWHQwVK1bEf97/D/JL8lGuvGdJu5lGDRvh1ltvxaaNm3DP3feg5nU1se3Xbbbr68nMzERaWhpyc3MDqq/H42sm833r06cPYmNjffbx559/2sslhGPNkLSpf3m3W4XGt2GloKAgLO3m5+dj6NChqFOnDrZv3x6WPoirjy5dumDChAkB1eWc4/777w9xRgRBEIS/dO7c2WdMUVER9u/fH4FsCCL0PPLIIx4nPTZz+PBhNGzYECdPngxzVpGnZcuWtuJ27doV5kwIwjtZWVno3Lmz7c8WYmNjsWPHDjidzjBnZp+0tDTExcXZij158iTq1q2L8+fPh6RvURTx1VdfoXPnzkhLS0Pbtm3xySefkED4KuKuu+5Cfn5+UG1EQnQdHR2N/v37Y+nSpTh9+jQuXbqEDz74AO3atUNSUlLY+7dCFEVkZWXhs88+Q7t27RATE4N69erhsccew5YtW0olJ6Ls0bJlSzRp0sSvOpcvX0bjxo1Ddi0nCKLskJ+fj9GjR6NKlSpYuHBh0O21bt0aO3bsoM/FCYIgCIIgCIIgCIIgwkTZ+caQIAiCIAiCIAiCIAiCIAiCIAiCIIgrF7/liz7Qyxd1bagyRoODW/rHlDSUB0oboiaR4uCqoJADiHJE+Z+bjoSEBIwdOxbDhg1DQkKCz/jrr78eX331FZ555hm8++67bss//fRTvPHGGyH5MZkoinj44Yfxyy+/BN2WHVITUnE895jkXBMZuABwCBAhggEQGVSRGwOHCBcYl8RsosjBBFlWyTgEzsGYIs0UATjAmAgOSRTHleXSM90RJu18xiGL7HQJKseDXMuAevDAUEfqh2muRqtlBHGVEJQArxSk2qFsx+2aEMq6+uuLp7boekKEmKCk2r7aNh3QzFDG3GPMUm19fpxLHlwLobZBAmoSTKuaanV2DXkcKCrSbiUHJomv9fl4ycVqjGnUkcptMkhybV2pJgEX4RCipFIRAGPa+FWELLBV+tMktvpRjf66oobJ1wmXy4VHBz6KtWvWGrZZs+bNMHvObHzx+RcIFCvpa61atVC+fHm/22rVqpVl+YEDBwKSNrS6oTK+XitJvKRtolhtZZk2GDiXt62ysaVBKdQdy/Q6dUHWv+uPXQ5wJscBFW97Htk/DHPLZcTwEXjn3XesnctwGzLK3Uv7T79/S3ucWbduXWzcuBEzZszAuHHjkJOTYxnnKsjBybUv4NzOj1Dp7+ORWLsDgruQKHXDJN7VX1RU5zXzcl00vxEwx+nztZomylzGdKVMe38KaCe07k1r/vH1uPTXIres2tzeBtWqV7VOxYzFqhmPHzkbpoVry7Urjr5Evxz6SOUtlrypGAM2bd2EGxveaFvQs2P7DrRu1dpWrC+OHj2K+vXr49ChQ4iODmzSrFBIoP/e6u9Y/eNqrzHVqlXznUu4zgtT+4GMff1Njca34SNYeZIvDh06hObNm6Njx45YsGAB4uPjw9ofceUzduxYZGVlYebMmX7XPXnyJN5//3088cQTYciMIAiCsEPPnj0tJ8cyM3fuXIwdOzb8CRFEiElKSkLLli2xceNGW/F79+5F1apV0bVr15CI08oKb7zxBubNm+czLioquO/NCSIYCgoK0Lx5cxQVFdmKFwQBP/zwA1JTU8Ocmf80b94c69atsxV76dIl/OMf/8COHTssl69btw5vv/02tm7diqKiIjDGkJqainvuuQfDhg1DjRo1IIoiBgwYgHnz5sHlcql1Dxw4gHXr1uGJJ57AW2+9Re+9rnCmTJmCzZs3B9WG0+lEenp6iDKyT2JiIoYMGYIhQ4YAAM6ePYtPPvkECxcuxO+//45Lly5FPKeSkhLs27cP+/btw0cffaSW16pVCw6HA06nU73X36KiouB0OhETE6M+joqKQnR0NKKiohATE6M+jo2NVZ/HxsYiOjoaTqcT8fHxiI2NRWxsLOLi4hAXF4eYmBj1cVxcHOLj4xEfHw9BECK+ba51Nm7ciBo1auDs2bO265w7dw4VKlTAK6+8gtGjRwf8fQVBEGWDy5cvY8aMGZg8eTJOnDgRdHuMMYwdOxYvv/xymZoQhiAIgiAIgiAIgiAI4mqDPnkhCIIgCIIgCIIgCIIgCIIgCIIgCCI4AnA/mat4EjACsCUlVduUhdkGIbdekqhb7mAOCCzwHyF16tQJH3zwAWrUqOFXPcYYJk+ejO+//95NYFhQUIAVK1agd+/eAeelMHr0aHz55ZeGsuuvvx5169bFypUrg27fTOX4ygA4RMkaKYkJIf1wkzEGxmUxJXfJnklJNCdyLkuzJSEil6WHimSbKZpJLovcOAfXiQmlfc1gdnZxcDCuyOxk2bZqgtOiVAOnv5AjjLiKsCUU9EPmaB1mLzDcQkF/+/QlHvQpKLS7fUg+SIQAn+eyr0PMlwQ+WKk28y6y1tdXRNVqQ1y3TG2XSzJtfb+cQVQr6uXc3G0MwLlpub5trrWgXx3ORdW/zDlXV5FzUX0ezQR1PdUuubZ9VMG2sl7MfdtZybU55xj/yng3CU6NmjWw+JvFtiZ58YaVWDk2NjagtlJSUizLc3NzA2rv1roVwbmoXSe5NHZUxNTKY0murcmzpSWKuZqrk7PIjUjvDeRxqnJMSTDE17gDQnQ5iEVGocPMGTPR/Nbm6Ne/nzrOlN5ySONYbd8FMc6MEFFRUXjyySfRr18//Pvf/8bUqVM9imuKzu/Dse8eRHy1NqjU6lXEVro5yN5tvskLqGn54qK7BgUn1+amxyaZtnJc6gXaBrW2PBUQU2zU0h0Xi3Bq7Ri3bBwOBya99QaY1XtVq3XwNH7QrYpy7qjXHl3CXoXaTLseMZ1NW5VrgyHt+jSMeH4EJk+abJ1HmMnOzkaXLl2wYsUK23WCGvsCbodI06ZNfYq1z5w5UyrjXCuCGfv61Q+Nb0OGKIr4/vvvsXbtWt/BALp27Yrdu3cjMzMzoP4451i2bBlq1qyJ3377DdWrVw+oHeLa4eOPP0ZWVhZWrVrld91Ro0ZhyJAhJIoiCIIoJRITE1GuXDmfMsPvv/+exNrEFcu8efOQlpZmkM16g3OORYsWYerUqRg+fHiYs4sMdj/ja9++fZgzIQjP3H333R4n/7Ni+vTpHid4LG1mzJiBxo0b247/7bff8NJLL2HChAlq2Y4dO3DffffhyJEjbvEnTpzAb7/9hsmTJ8PhcPi8vhUUFGDo0KHYunUrZs2aZX9FiDLF6NGjg6rvcDjwww8/oE6dOiHKKHCSk5MxYsQIjBgxAoD0Ge/MmTOxZMkS/Pnnn8jLyyu13LKyskqtb18YPudnDIIguN0LggCHw6E+VgThyk3/XJGFR0dHq8+joqLUW3R0tCoD1wvDY2Ji1OcxMTGqQFx5rDxXxOGKNDw+Ph4xMTGqWLysfhYUHx+Pbdu24bbbbsOpU6f8qjt+/HhMmjQJX3zxBXr06BGmDAmCCBeFhYWYNm0aJk+ejNOnT4ekzWrVquGLL77AP/7xj5C0RxAEQRAEQRAEQRAEQXiGxNoEQRAEQRAEQRAEQRAEQRAEQRAEQYQNoyDQJnoBo+7eSsAoq5rd9WdKgU6YyFWJmVTiFBz+ro7KHXfcgTvuuCNgSVRUVBRGjBiBgQMHui3bsGFD0GLtGTNmYNKkSYayChUqYNmyZYYfZIaSaEcMEqPLIbfoErgoQhS0H3UJnIGDQWQMjMuibJGDCy5ZTMkgihxM0ITaAmQFHefgEAHmUJR0sjCbQ3YpqnI4TWGpkxqaJe0yZiWeIvtkOmk3oJOBcfdKJAojrgaCEvH6cgMy3+2XFcGgJzyJbq3ifIoIfThE6ZpCBENZlWqreekeq6/hpjGdoQ3DpCg66bWMKIqqs1h/apnbEblodN3CnJM8aQcALmq5KzmqLSkxyshDFNWxpQjF4SstFZgAURmfcnmSEDUJ3bbiOvEuhyqrdbvuyHn+75P/4d+v/9uwH8qXL48l3y5B1apVvV9fbFyjrH7AfuLEiYCuTQUFBZbl5cuX96sdhbTqFVA+PgoX811gsjSbKZO5gMk7T5Ak15Afc3mPMREM+nVTBnWmx/IkLsp7DhadiOTmT+HMhtcMuYiiiCGPDkFRYREGPqobyxvGme7b22qc6ZEIvxQkJSVh0qRJePzxxzFq1Cg3ebuevOPrkPVVO5Sv3xuVWo6FMzEY2Wrk5dqA6XqppmASohvyMou39fdwX6a/6MjvI5gpEgw4s/lNFF046Jb6sOHDcGPTJlrPhnw9HxzKxEXmMnN++uNPeZ+j1TULtbnqA1dE2syirYmvT8S8ufNw5LC76CcSrFy5EosXL0bXrl1D06Cf49+bb/ItmvckrfdFsGNlf0XZdse+tttTJpqgMW5AHDlyBP369cPatWvtCeFl3n33XdSqVQsFBQVo27Yttm7dGlD/OTk5uOmmm3D8+HFER0cH1AZx7bB8+XK0bt0av/76K4qLi23Xu3jxIl555ZWwfV5JEARB+KZ+/fr49ddfvcaYJ4kliCuJWrVq4Y033sDzzz/vV72VK1deNWLtRYsW2Yrr0qVLmDMhCGvWr1+PX375xXb8oEGDMGTIkDBmFByNGjVCt27dbJ97ADBx4kTUqlULnTp1QuPGjXH+/HlbnwXYnTQAAD755BOsWrUKWVlZZVZoS3jGn8+GzDgcDqxYsQK33357CDMKHVWrVsVLL72El156CQBw8OBBfPzxx1i2bBn27NmDwsLCUs6wbGD+Gzp/zv+yjFkYbiUOt5KGm4XhRUVFOHXqFKpWrYpRo0bhscceCzinWrVqITs7GyNHjsTkyf5NKlpQUICePXvixRdfxBtvvBFwDgRBRJa//voLPXr0wB9//BGyNrt06YJZs2ahYsWKIWuTIAiCIAiCIAiCIAiC8Ax9+0UQBEEQBEEQBEEQBEEQBEEQBEEQRIQxSeYCEUWZnEwG4aEsUFNkh3qNGOfaj4ycQuDzECs/5AmGjh07Wpbv378/qHa/++47DB061FAWHR2NRYsWoUGDBkG17Yvk2BS4uAgRIkQugss3kXO45DL1BhEuLmoiSl28tA9FWaqtU2Rysy5Tk1ZqvyPUROxcFlVqfeiODZjjw7ppCKJMEk6ptnrO+YgpM+g9qx5DuNecfS3Xyz09hgTxo2ji2qX0pNpMbdxKqq2voJ8oRRmTmdtXXreVOPWs4kYptshFdewA03mnjCUAKU6po8m5uXoTRVFuzyi7VRA5hyhCmgwESjwgQlTPd845uOhSxy0AIDCHuhmUtRCVcY2cG7g+F+NYVj9WUbbJqlWr8MSQJwz7wel04ssFX6Jx48badvZxjfJGamqqW9m5c+ewfft2r/WsOHbsmFsZYwz169f3uy2FxrUryAJteRuqrzPqVpaWccgxoq42V+ty9dhSFmlb2yzc/lvjAYhOaeyWC+ccw54Yhg/e/0BaN0NPFtvZwznIuZVxWbcswtSuXRtz587Fxo0b0bp1a6+xFzO/xIE5t+LsjvcAHoy8IYyyXeX9muk13vA+zm0zW4mzledWuTKLZfJzpiuXHzN5+qCCk9tw/veZbq3VrFkTI8e8KAn55XYYE2zdoNZiuvrQlWs6bKVdw70s8lcjVLk2U8X/+m1jkC5zYNl3y0pVyPPggw96lPrrCerc8lDV6vpphb9y7VCMlX2OT0NR18ZpTGNc/3nooYdQq1YtrFmzxu/tV726NOlBbGwstmzZgoULFyIuLi6gPHJycnD33XcHVJe4thAEARs2bEBRURGKi4vxzjvv2K47efLkgCcgIAiCIILHjmAxJycHJSUlEciGIMLDc889h169evlVp1q1amHKJvLMnz/fZ0xcXBwSExMjkA1BuDNy5EjbsS1atMDMme6fq5U1vv76a6SlpflVZ/DgwahWrRrOnTsXts9Sjh49iuTkZMydOzcs7RPhI9BJzwRBwLfffou77rorxBmFjzp16uD111/Hjh07UFBQgN9++w3Dhg1Dw4YNERUVVdrpESFG/72ty+VCSUkJiouLUVhYiIKCAuTl5SE3NxcXL17EuXPnkJOTg9OnT+PEiRM4duwYDh8+jAMHDuDo0aMoKipCVlYWhgwZgkGDBgUlZRcEAW+++SY2btwYUP0333wTu3btCrh/giAix9KlS9GiRYuQSbXvvvtuLFiwAIsXLyapNkEQBEEQBEEQBEEQRAQhsTZBEARBEARBEARBEARBEARBEARBEIHj1R+qLfQpmzPXVX4oqBN7SVJGrV+lHTeHk66O0o4mhNLEecGItUNBamqq5Q+Uz507F3CbO3bswAMPPACXyyi3mzVrli05QrAkxybLIm1ZVAkuSSnhMkiz9ZJrES5ZtK3sIah1VaWmLKLU703DIyY9kw4QZtjTbhj8b+4x+mPGJ2H0ABJEuAm3VNvbMq+SPm5xiwSKbdJG377Wwef6+YDEg0RICZtU20OMTqqtvqbqpNqG8RyszicOZXIMUdSVqnJsvUgZusfyhB1KrDJ2kMtEURFty70x/dhQ1G5cND5nymQgcjQXwUUXRO5SJd8ih6raBhchMKZJv7mWtarj1gu2lYxUqTY3loNj586d6PNAH7fx3fQPpuOuu+8yist94O36fPPNN1uWv/baa35fl6xk3C1atED58uX9akdPjYI/AOMIEZpAWxZncw4OFzTxtqjbpvp18HSh54Z7JkThun/+D9HJDS1zem74c3h7yjvqPnTfvNxwd6XQsmVLrF271qf8hbsKcXrDyzi8uAuKLx4MoscIyLUBz3Jt90qme6tl/uRgfCoWnkX2949bhr497S0kJCRY6rrtdmW+CW6SbpN8W+f+Ngi1ufxEdxgrMm1myowxhgYNGuC555/zM+PQcfnyZZ+SNFvXMk8b3UvVevXq+W4XwPjx43XN+f4XSoLpx2eczVRpjGufIUOG4LPPPgtom9WtWxdOp/Hzrm7duuHUqVNo06ZNQPmsXbsW48aNC6gucW3idDoxfPhw259xFhYWYsyYMWHOiiAIgvBE7969fcZwzrFy5coIZEMQ4WP+/Pm4/vrrbcfXrl07fMlEmB9//NFnTI0aNSKQCUG4I4oiNm3aZCu2cuXKWLduXZgzCg2CIGDPnj1IT08v7VTcuHDhAvr27YuGDRuS9PUKwt9J06pUqYIRI0YgJycHHTp0CFNWkaFp06aYNm0adu/ejaKiImzYsAGDBg1CWloaHA5HaadHlFFmzZqFtLQ07N69O6h2WrZsiZ07d/otdeeco2/fvkH1TRBEeBFFEa+++iq6dOmCCxcuBNyOIAj47LPPsHnzZpw5cwarVq3C/fff7+P7aIIgCIIgCIIgCIIgCCLUkFibIAiCIAiCIAiCIAiCIAiCIAiCIIgIYvyDcV8SJzcho6kJSWIHVdQoF7qJn5gcorTDGIPASvcHVowxxMbGurHGVhAAACAASURBVJUHKps6cuQIOnXqhNzcXEP5q6++igcffDCgNv2lQmwFSIpsyHJKWTgpyoJtziFCFm9Lj2S5pFRfklnq9x7X9ieXn+v2rCpW1MneNH2lJtY0CNoNdU14+D0DNx1fbssI4grD63Hry+IYpFTbJ1ZGSG/9qQLd4G4e+/dB0OvrZb0Iwhdux6+ZsEq1mXuMLNXWv/5qr+iKmFrr2E3UqUy+oX9tF3UCbHkiDk1QLT0SOQcXlSaMY0d1bMDk0Yki2xZFtU0wrpNki3BxF0RoEm5N9i1Kfena1XKTcmaMQZEsi1zLWzeyMQi2AQ6Ixm0kiWylshPHs9G1c1dcunTJsC9eHPkiHhn4sDaRTAjk2l26dLEsz8jIwJtvvmmrbcj5LFmyxK38oYcest2GFdenxuH0yokAd0Ev01a3o3Q0KEloMWo510m2tWXukm1jmRCXguu6zEVMxSaWeY0dNRZvT3lbemJ3AhfdvjLstzI0zmSMoUePHti1axfeeecdVKhQwWNsfvZGHJrfFhf2zg2mR4RNsM2YJtgOSK5tjvP03KrcPKgQkf39UyjJzXbrsVuPbri3YwcARvG1oNwYc2uRARCYtEww1WOySFtZf4HpIgSdUFvdRHrZti5nZs5IW0/GmFaPMbz2+muYMHFC0D8UFwQBQ4cOhcvlwvTp0223t23bNo/LbE0qE4BUGwDqXF/He4DM2rVr3V/7ygB2Jdu2x/Le2qAxrk8+/fRTzJgxI+D6r7/+umV5YmIi1q5diwULFiApKcnvdidMmIDz588HnBdxbZKUlIShQ4fail20aFGYsyEIgiA80aJFC1tCwoyMjAhkQxDhZf/+/bZj7U6iVNax+pzOiptuuinMmRCENQsWLEBRUZHPOEEQsG3bNkRHR0cgq9DgdDqxYcMGvPzyy6WdiiV79+7FjTfeiPvuu8/tb0yIskdCQoLt2KeffhrZ2dmYMmVKQJ8DlXXS09Mxc+ZM7Nu3D0VFRVi5ciUGDBiA2rVrQxBIm0FoHDt2DDfeeCP+85//BNXOjTfeiB9//NFvkfvOnTshimJQfRMEER4uXLiA7t2745VXXgn4u6sGDRpgw4YNcLlc6N+/P1q0aIGUlJQQZ0oQBEEQBEEQBEEQBEHYhb4hIAiCIAiCIAiCIAiCIAiCIAiCIAgirPiUGWsLLSu6eZk8xBnE2ZCljkoVLov0ZCGXo5Sl2oCU08WLF93Ky5Ur53dbFy9eRKdOnXD8+HFD+cMPP4yxY8cGnKO/JEaXg8AEWUopySk1oaR8k+WSLlERcHNVkSkqkltVlGgUUWr7VBNqqyWmHznIbk/FAqrGSseCOXNuuCOIq5VwSni9yfiCEQh6FWKDW4u47dy89ON3jj7WPVBIPEh4w5Yg1GsDvhZrAcppw9VXV+9SbaWS+tjttZdp5402WIMi1NYmzDAKtVX9tCqtVjzJJtE2OERVXy0/U6XZmpxbnfSDS+MSfZlLFFEiihBFF1yKbJuLEOGCKD/WBNryZCEQATBNvi1Ln9UxjIVgW1TLuDxe4RBFqezSxUvo1qU7jh07Ztg3vR7ohXGvjlO3kUGubfNaZBXXsGFDdO3a1bL+yJEjMWzYMOTn51su17N8+XLs3bvXUFa1alU8/PDDPut6o06dOijOOYjTKyZoxwIASZJtFGqrIm2Yf6zOoV97nd5aesy1faFf6ohJwnWd5yC2cjPL3F4a/TI2rt+gNqrfumpv+nPSk3/ZV5kdQuymjo6OxvDhw7Fv3z48++yziIqKsowTi/Nw4sehOPXLaKim+4AIk1wbMMq1ld0ii6F95+JrB3kbbMjPGUPOtveQd/Rnt56qV6+Od6e/C4EJkgCbCWodTQwuibLNN337YKYYaNJrfUpqljppttqGDaG2su2kMKNoe9SoUVixcgXq1qvrYbt6p169etizZw/ee+89CIKAJ554AmPGjAmoLYWgXjNtvF5u3rTZVh7m63nE0c8h4DHE+7jd57hefSPuJYTGuB4RRRFPPvlkwPWrVauGXr16eY25//77kZOTg6efftovEYwoihH9fInQyMvLw5EjR7Bjxw6sXr0aGRkZGDt2LIYPH457770X9erVQ0pKChITExETEwOn0wlBEMAYg8PhQHR0NBITE1GxYkXUqFEDjRo1wj333IOxY8di3bp1YZf7TJ061eP4Qc/hw4fDmgdBEAThGUEQkJqa6jNuw4YNEciGIMLL8uXLbcc2aNAgjJlEjqeeespW3D333BPmTAjCmqlTp9qKmz17NqpXrx7mbMLD+PHjPU6EVdooE2UmJyfjlVdeKe10CC/483dE06dPv2Zk6YIgoH379vj0009x8OBBFBcX49tvv0Xv3r1RvXr1oCeBJK58RFHEa6+9FnQ7bdq0wcKFC/06pkRRxObN9r4/IAgicuzYsQMVK1bEN998E1B9xhiee+45bN++Henp6SHOjiAIgiAIgiAIgiAIgggUEmsTBEEQBEEQBEEQBEEQBEEQBEEQBBFyAhKJqoJs7n7PNMmi0r4iEvTWhpqL7AfjsixPYKX/VenRo0dRVFTkVu7vD0KLi4tx//33Y+fOnYbydu3aYcaMGRH/oVhiVCI4dwGyzFJUBJaiLKsEV6U9XHTpZLaKoFJeptwUea4q15T6Ufaleq+rpVNvWku7dJvE6lg1H4Pmx+YqJAYjrgSCPk4DrB7Q64Fi1uXc2outuCPl5/p42zcvZkGzwNvLyrmtq+U1xZeA0At0fSGsiLRU21zm9tws0dRLtU01ue6f1oEm1QZ0r/1cH6mMK3R1uSbdFtVWNZG2NMkHh+jSJNjK+a+OPeSbbLWGbgSii9PdRK0nl6gItkU1Z0FVkEtZiurYRt+OaeIQyIJtXXlxcQn69e2H3377zbDdW7VqhZmzZkIQBHl7MXVM7Ou4sCPXnjZtGlJSUizrv/fee2jSpAnmz5/vUcB4/vx5DB061K38nXfeQXx8vNf8fFGjRg0AQPHZQzi15EW4Lp+Bfj8Bou6xdo3nED1c93VlPs8JQIhORPVOnyOuqvuPYznnePSRwci7nOf5/DP3cYW5HJKTk/HWW29h9+7daNy4sce4c79/iDNbJwfZWwTk2oBhn3iXazPdY6vl3uK15XnH1iNn6xS3FpxOJz6f9zkqplQ0VGOCWWtt75+VlN19DKWPl29cC9aLtFVxtl7MbZJqq4Jy+fWg3V3tsGfvHqxfvx5Nb2pqsd3ciY6OxltvvYXMzEzUq1fPsMyuWNvq2hRuqTYAjH3Jnmz4b3/7m7Ft8y3caDNl+OzX7fXaw3IPC31CY1xrZs2aFbD0KCUlxW3c4AlBEDB16lQcP34crVu3tt3Hl19+GVBuhDvPPPMM6tSpg+rVq6NSpUpISkpCYmIiYmNjERUVBYfDocqxExISULNmTdxyyy1o164devbsiddeew3vvvsuVq5ciX379uHs2bO4fPkyioqK4HK51HNMFEUUFxfj8uXLyMnJwdGjR7F7926sWrUKr732Gtq2bQun04ny5cujcePG6N27N6ZPn46srKyg1/Hs2bN44oknUK9ePRQXF/uMLykpCbpPgiAIInCaNbOeSErPwYMHI5AJQYSPgoICdOzY0VZs9erV0bSpvfezZZn169fj0KFDPuMEQcCAAQPCnxBBmBBFEVu3bvUZl5KSgj59+kQgo/AxatQo3HbbbaWdhkeKi4vx6quvYsmSJaWdCuGBvn372o4tKSnBI488EsZsyi6CIKBTp06YN2+e+jdZ8+fPR9euXZGamkqi7WuUM2fOhKSdLl26YO7cuYiOjrZdx+5ntgRBhB/OOaZNm4aWLVsG/Hl0x44dsXnzZkyePBlxcXEhzpAgCIIgCIIgCIIgCIIIhtL/tThBEARBEARBEARBEARBEARBEARBENcIxh8oBSPf1tqALF2UxUxcE2nrvGCyR1XTMgrM4X/fIWbz5s2W5U2aNLHdBuccjz/+OFatWmUov+GGG/D111/79WOeUJEQVU4SSSoySy7LIhUhpiykVITbcqksh1SE1oroUi9F1Ik15X3uJvIEVMmk3ualibl14SaHolHwCffHynM7ZQRRxrAlFAyBVNBuuXWwXnptyosZ5X62xdf2OjbeLLaFx74047CpRc+C7YAyJPEgoSOSUm1jmXZyeJJqa5OhcN1C97b1YmzD67q6TBNmK+e8yCXxtnk5YwwOwYFoRzRinXGIdyYgwZmIctHlUT66HMpFl0NCTCLinfGIdsTAITilcYoy+QfjcMljFUnG7YKLuwzCbhFcjhPlMY4+J2nCEBGSaJsz6GTborpGItetvV6wrYxjlUi5fMTwEVi5fKVh+6WlpWF+xnzExMZo25JLO0CRa/vCl1y7Ro0aWLJkCcqVK2dZf//+/ejduzeaNGmC2bNnGySJeXl56NGjh5toa+jQoejdu7eN7LxTtWpV9XHJpRM48c2zuLQzwyTS1gnSOQCdVJtDFu5yZZmV1VZ/7LqXC1EJqNbxf3DGVXTL78CBA0irnWYQ+7rtF935caVe29PS0rBz50588sknKF++vGVMztZJuLR/cZA9hXGQrYikAcNu9y7UsJZl2ytjKMk7jRPfPw5wd/Hz65NeR3p6S7eJQwJde+uJSMzybWUbMENFs1BbFXUD0jBJFmgb4hShNjc3x9AyvSW2b9+OP/74A61atYIgGP9kWRAE1K1bF6NGjcLFixfx7LPPuq1Pbm4u0tLSbK27+bzyep6FcPz7+2+/+04OQL8H+7n3b3OHu030EMDNY98+8DaGDXR8q6wTYWTRokUB1evUqROOHz+OihXdX5+8UblyZaxbtw6TJk2yFX/hwoVA0iNMPPvss5g6dSoOHTqE48eP48yZM7hw4QIuX76MwsJClJSUSJ+dRegc4Zzj0qVL2LVrF+bPn48nn3wStWvXhtPpROXKlVGpUiX83//9H5577jlMmzYNS5YsQWZmpioe2bhxI0aNGoW+ffuiQ4cOSE9PB2MMKSkp+OCDD2yJHAHryREIgiCIyGFHNpyfn4+TJ09GIBuCCA8vvfSS7dht27a5vYe9Ejlx4oStuA4dOpTKd8oE8emnn9qSGvojFC7L/PDDD0hISCjtNLxy3333ITMzs7TTICwYPXo0hg8fbjs+IyMD2dnZYczoysDpdKJXr15YtGgRTpw4gby8PMyaNQsdO3b0ONEscfWRlJQUsrZ69+6N7OxstGvXzlb83r17Q9Y3QRCBc+bMGfw/e+cd4ES19uHfmYRtLOyy9N6rNEGKCCqCFNsVEAUuCgiCilJUiiKCFz8BRUARroigIAiIlSZeECkqIMLSVapIkaUsbGFLNpnz/TElM5lJMskmW99HlyRn3nPOO5OZk5Ps5jkPPfQQRo8eDYfDEXD9f/3rX9i7dy82btyI2267LQwZEgRBEARBEARBEARBELnFnt8JEARBEARBEARBEARBEARBEARBEARRdNE6mnwKlzwFybIXWa9H9nzgvU9RI59RZXuMqcJWWwEQa3/7rblsrlOnTpbbmD59OhYvXqwrq1ChAjZu3BjSLwYFQkyJGIhcBBiDoEoMGUQuQuBML8jlkqxSAMAhQuQMDByKmw2aODCmCjWZoJwgchnjYKpUkoFzSbTJAQia80pyT3JVCmeK5zlmOAkJonARTglvSITaqs3So1QVn1poIRfCMcNYYJBna8Sbmr509ZRxwrD4A1elk77KrKCMa0TxJi+l2kxXxkxjfEq11cf6elqpNgdXHbOcK0J697+yM1ptG5zDJgiwCyVgF+ywC3YILDjBjUt0wuFyIFvMRlZOFnKQI7uYNWp8UQQYIIpc3VdpcRBZZq0uHAJAXlAEXJp/cFGaCzH52pXmKcph0cxamHI8mXqE3p39Hj768CNdvmUSyuCb9V+jbLmyhnHEPe+xNtc21Pd43L59e+zYscNUkq1w7NgxPP7443j55Zfx1FNPoWfPnhgzZgx++eUXXdzw4cPx7rvves8rAMqWLSvtp+YcSz38FTLO7ETCHaMQWb6hvKMiwAVwJsr7JQJQ5v5aUTZTS9zKeOk5UyejhmuKQ7BHo8ZjW/H3Fz3gTL+o23rj+g10aNMBy1cuR70G9Yrs2iuMMQwePBhdunRBp06dcPbsWUPMxf8NQam6D6PS3e9CiDAXtVvsDWGbjDPdICWJpbXnmM9czPIyW3GDgYtOXNr8NJyZVw0tPtz7YYx8fqT3uQELbt917Smns9k8ghnjDbloxeMe76OY+42bQaqtvd+kSRP89NNPACRR9okTJ5CcnIzOnTurojKz/JKTk9GoUSNcuXLF9w5r80Hez3+tyIbtdjueH/2893ZzIwH32qj3PgKdVyr7bXauBju/VXKiOa4bs/HUF5UqVcKBAwdQsWLFXPU7fvx47Nq1y6/YOycnB6IoFgnBYH4xefJkzJkzJ7/TsITL5VLH39WrV+dJnykpKYiLi8uTvgiCIAg9jz76KEaOHOk3buXKlQEJHQmiIPHxxx9biouMjESFChXCnE3eUKVKFUtxS5YsCXMmBGHO/PnzLcVNmjQpzJnkDbGxsdiyZQu6dOmCjIyMoNqIj49HTk4Obt686TWmSpUqqFixIhITE4Pqo1WrVkhNTaX3/wWQOXPmID09HR999JHfWFEUUadOHcyfPx+PPvooYmNj8yDDgk9UVBSGDBmCIUOGAJA+r161ahX27duHjIwMuFwuOBwO5OTkICcnBw6HA06nEzk5OXA6nYb7LpcLLpdLLeecq2WiKBp+tAshKouMhWYxccIXtWvXDml7CQkJ+OGHH1C1alVcvHjRZ6y337USBJF3bN26FQMHDgx6wYn9+/fj1ltvDXFWBEEQBEEQBEEQBEEQRKghsTZBEARBEARBEARBEARBEARBEARBECElMKGqjFbK6Hmr8Z0p7UviJg9PlFyg/cIR12SjCLY5eNASxlBx/fp1fPnll4byatWqWf5D/M8++8zwJdLo6GisW7cOtWrVCkWaQRFtj5aFuByiLNWWZNkcosjBbCKYyCAIDJwJAJfU2hwcYFqRtkZ9yLksnlTOC0ixnKs+PPetWy6plWxLpjzznA0iMKaRVPLgJWEEkd/ktVQwoPFfEeVqEtHn6yGkNgivtfcDuEYNgkH9Rm+ibVVI6U2wrXVpaoX+JhJCkmsTwVCopNqwKNXWbef6SFlyDQ6UsNlRwlYCJYSIkF0DNsGOaMGOaMQAkYBTdCIjJwM3c9KR5cpy5ylq5gSiPFfhAIeoHgNpQRF5lsk4RC5KDlQOcHUuoRdsu/9h6r+MMXz15Td49eVXdblGRETg868+R9169dyTHvXZcY+fPg+NH/G/5+MWLVpg//79ePHFF32Kdc6fP48pU6ZgypQpuvIyZcrgnXfeweDBg0P3nNlsiImJMQhDnOlXcPl/r6HcXeMRXa2NZn/07wmYep4pJdoY7bmuFW8rt0wXYYuIQ1zj/ri29x1DngcPHkSH9h2waMkiPPzwwybtFx2qV6+O48ePIzIy0nR72qlvkHFhJ8q2GY/4JoPBhBJB9pSHcm34kzObveCbCbbdZSm/r0DGP7sMLdWtWxcLFy3Uvzf1OE2C8mob5jLmZ5/nXMTb3ES9hoOUansSGxtreM9rNk4kJSWhcePGuH79umleZowfPz73ApIgqjudTr8x//rXv2C3e/zJtlZ0bVbJMC0Ndt9MZNgebflceMrP3NZXuRVojuvGZrO2CFynTp3w6quvolu3biHre8GCBX7F2gAwa9YsjB8/PmT9FifeeustvPHGG/mdRoFmx44dePDBB/M7DYIgiGJJuXLlEBMT41fy+d1335FYmyiU7NixA9euXbMUu3379jBnk3dUrlzZUlywgl+CyA1OpxMHDhzwG1etWrVcLyhVkGjfvj3++ecftGzZ0rJstUKFCliyZAnuv/9+tezYsWP46KOPcOTIESQnJ8PhcOC+++7D2LFj1eM1b948TJgwAZmZmQHlePPmTbz++ut4/fXXA6pH5A2LFi3CoUOH8Ouvv/qNzcrKwtChQzF06FCUKlUKd911F1asWIHSpUvnQaaFg9jYWAwbNgzDhg3L71RUHA4HsrKykJmZiYyMDGRmZup+cnJykJWVhezsbGRmZqqxitw7IyMDDofD8ON0OtVb5b4iDxdFETk5OaokXJGGa+XhnsJw5b4iCfcUh3v+/V9+0rJly7C0W758eb9i7U2bNoWlb4Ig/JOTk4OpU6di+vTpQY1FkyZNwuuvv275dzcEQRAEQRAEQRAEQRBE/kJibYIgCIIgCIIgCIIgCIIgCIIgCIIg8gC9XCxo+baHz1EVs8r+Ow6ui1M3qWJULvsI81faNG/ePNMvKQ8aNAiC4F/6vX37dgwZMkRXxhjDihUr0LZt25DlGQyRtkhVKgkwCIowm3NwJgJckLbLOm2RcwhMElEqwmxJqClKukOmF3JyVUmp/KsIs93GL8/n2CDA1VA0NYcEkfdSbasoAl735cjMc2Ue+2CSb6i+hOkeG/QaVq1AUhpmeK4E254SWyk8sBGIxIPFk/yRausbtizV9lgUxZJUWymT2+OyZDrSFokIW0SeLIhiF+woHVkapSNLI8flQIojFWnZKdIiIcr+cVHdZ1E5FPK4AJGDM4BxDg7RPRfhylXO1HmOoCz4Abd0G2DYs2sPnhrylCG3hYsXokOHDvKxZlIfzD3hZZr5TyD4k2uXLl0a3bp1w9q1a3H16lXL7QqCgCVLlmik0qHDTKwNAOAc13bMRpXeH0KIioNmkJYN54pZWH3ToHusTkEZoK7uwuBRTz/AJ7QcifRT3yE7+ZghnbTUNPTv2x9ffP0FHnjALTvxdi3qxvZCNjmNiIjAtWvXcPvtt+P48eOG7a6sa7i8cwLSTnyFqj1XwBaVEGRPRom1I+UU0s9shCP5T5Ss1R2lat8PBDNeqMdeI9hmUBfZ8Z4PN7mvz5e7spG8f46hdmRkJD77/DPExcX5mVcFeDKYG7TlG+NGX/MQg1Cbacq1nvoApNo++9Fw9uxZNGvWDGlpaZbaAIDGjRv7F/yF8PVSIT093dKc9P/elGW6Xua9ah/6VcVChEdD2vHGpF/dc+JjbittNgq2Sa4dPDExMZbi3njjDdx5550h7bty5cp+xj2JCRMmYM2aNVixYgUaNGgAQJL9/Pbbb/jtt99w6NAhnDhxAhcuXEBsbCyaNWuGXr16oXfv3iHNt7CxYMECTJgwIb/TKPCQWJsgCCJ/qVu3Lg4fPuwz5tChQ3mUDUGEllWrVlmObdeuXRgzKZh8+eWXeOmll/I7DaKY8dFHH8HlcvmN69evXx5kk7eULl0ap0+fxqFDh9C/f3+cOnUK2dnZuhibzYamTZtixowZ6NGjh6GNJk2aYPbs2T77ef755zFixAgMGzYMK1asgCiKPuO1zJkzB1OmTLH0tytE3rNnzx5ER0cjKyvLcp20tDSsX78e5cqVw2uvvYZXX33VfyUiX4iIiEBERESRE6CLogiHw4GMjAxkZ2er0nBFEH7z5k385z//wS+//BLyvgcNGhTyNgGgSpUqOHjwoM+YiIiIsPRNEIRvzpw5gwEDBmD37t0B1y1VqhSWLVsWlr93IAiCIAiCIAiCIAiCIMIH/VaLIAiCIAiCIAiCIAiCIAiCIAiCIIiwoFUi+ZSFmTvIjComryI6jdgUGsEhFAkiNzQm5OOvSs+dO4eZM2cayqOiojBy5Ei/9f/44w/06tULDodDVz5r1iz06tUrZHkGS4Qtwv0ccEmgLXJRFmVLjyWhpvtH5Bxc1Eg1NRpOgHt5XtUHOjeZXgLlIeWVY5X+3ZuNoj6CKMzktVSba65aXzkpix+oV5xm/AZzt6Neo0o9Lz+6/cmFh8+8bcn+rY5JmtcZtwTY/fpimpNnP16OXTD5EsWHcF/P5lJtbojTtcc057z2virH1rdvTarNValmtD0apSNLI8oelSdSbU9K2CJQLrocasbVRkJUWTDOIEKECA4nF+ECIHJR/ZHmOMpjrs5ZuCLZ1vwLziGKXG5NVI/ZiVMn0a9Pfziy9fO7115/DX0ffQTKE6keTe2iMRbHYPcD7V3z5/qff/5B9x7d0a9fP51Uu0WLFoiOjvbZlyiK6NWrFx588EGcOXPGZ2yglG3zmNdtXMzB5S2vAfJ5pYjQ3TJt90xTlWvL25k2Th3bPWTcumPFAcGGKt0Xwh5b2TwfzvH08KeRmppqfQctvnYUNBISErB9+3Y0bdrUa0zmpT34++seyEn7O5e9SRLr64cX4q9VHXBl11Sk/LkSF78fjL+/7gnRYV3EbGxaZw12C6V95sJM7rtJ+f0zOG9eMpRPnjIZLVu0lGua/6dr1uqPn/ZM+zAcBqbKsxmY7hhoFxfx3OVQSbVFUUTTpk0DkmrbbDZs2rTJT2d+Ggng9VJbfuTIEf8JAqhVuxbUcUXz4/ne2GeKPubFlubM7obk1xHNmMeM/egw88cjdPNbpd/iTuvWrS3FjR49Oiz9x8XFWYr77bff0LBhQ3W8iIyMxB133IHRo0dj8eLF2LFjB06dOoWDBw9i+fLl6NOnD8qXL4958+aFJe/CwPjx4/M7hUIByVoJgiDylzvuuMNvzOXLlwOSchJEQWH48OGWY62+zysMrF271lLcuHHjDL93Johw89///tdvDGMML7/8ch5kkz80b94cR48eRWpqKrZs2YL58+dj0aJFOHz4MBwOBw4cOGAq1Q6EiIgILFu2DH/99Rduu+02y/XS0tKwbt06ANLndcOGDUN0dDSioqIQGRmp/nTs2DGghTmJ0LFs2bKg6uXk5GDy5MlF+toiCiaCICAqKgoJCQmoXLky6tati6ZNm6J169Y4ceIE+vTpExap9vDhw9GxY8eQtwsAHTp08BuTmpqK9PT0sPRPEIQ5q1evRsuWLYOSajds2BC//vorSbUJgiAIgiAIgiAIgiAKISTWyC9TzwAAIABJREFUJgiCIAiCIAiCIAiCIAiCIAiCIAiiQGAqUWJuOSPgFjQZnFjeJHSKrIrLJbI8yrcgLXxwzjF8+HBkZGQYto0dOxaVK5uL+RSSkpJw33334fr167ryZ599FmPHjg1prsFSQighCSa5CM50Km2NbFIRaIqq4FD6V6qnxImAKudWJJKK79ZDL+mWd2kkt1I5/EvUPPEqcTeXUhJEQSJXEl5Pb6hhc3DiPEW+q3TPPYX40Mv7vMqzg8w7IDxE2XrJtrtM8Q9qheHaeob81LtGMSPJtQlvhFOq7a0p6Xx0N+xNqq1U0i9uAvN6gEag7d7OuajOEsAYouxRKBVRChG2COuJhxGBCUiITkDtMnVQJioBnHG3UFsj0nZxES7RBS46IXIRLlGEyF2SdFuU5j8i1wu2deVcxMQXJiI5OVnX/8DBA/HihBfdx0iWQZvJtbW3png8b1o86x09ehRt27bFls1bdOVTp07Fvn37cP78ecyZMweNGzf2efzWr1+P5s2bY/Xq1UHLYD1/omu0QoUHpyG6url4NOfGOSTvdgtZ5NkkTMXYmsdux7b+2Pq7huyla6JW3x9Qspa53OTK5StY+dkqfSHzcr+QU6lSJWzfvh19+vTxGuO4cRJ/f9Ud2deCF1SJORn4Z8vTuPzTK+CiU7ctM+k3XPh+ELiYCxGU5/tErhFNe6/kcV9WtbscSE6ca4hu2bIlXhr3khztXXLtTZDt7z9f7fjedbdQ21MqzphcXyvVVuChk2oDwKpVqwKSTDDG8PHHH6N69eo+gvw0EsT8Vynfvcval/LtdjuU80PxWnP1zSoz3ca5h9qfMes/Xtv0LtrWzmmlYi/zccNUNzTzW6XP4syYMWMsxZ04cSIs/d9zzz1haRcArl69ilGjRiE+Ph6rV68GIIm5fvzxRzz33HPo0qULOnbsiO7du6Nv376YP38+bty4EbZ88pqbN2/mdwqFArPPSwmCIIi845FHHvEbI4oifvrppzzIhiBCS8uWLVG/fn1LsRMnTgxzNnnHtm3bLMdGRkbirbfeCl8yBKHB4XBYktjXrFkTCQkJeZBR/hIREYEuXbrg2WefxbBhw9C0aVMIQmi/+l+9enXs3bsX3333HSpUqGCpzsMPPwzGGGw2GxYvXoysrCxkZ2fD4XCoPz///DMqV66MV155hRbfyGP69u2L2rVrB11/xowZWLhwYQgzIojAOXbsGBo2bIgnn3wybJ+fhfM8//e//20p7uuvvw5bDgRBuLly5Qpat26Nfv36Bbb4tUzv3r3x66+/olGjRmHIjiAIgiAIgiAIgiAIggg39vxOgCAIgiAIgiAIgiAIgiAIgiAIgiCIooMlwapnjKe7TJEEcm4qwOKyVNBUCqiRMDEAomc6DADPP4Pd+++/j02bNhnKa9eujUmTJvmsm5GRgYceeghnzpzRld9333149913800W7onAbLIATBJGMkWzxZTnVQS4IEu33UJdzkRwCLI4WxagQ/NUcw4IUgmX/Jvg4LK4TVPGAca4KsFlYJIEVzk+XmSG7rYsoCSmIaD6BBEmci3h9dW2x0kvX3mGJs3Ug8rlxxVhKZhe8gr3dkOe3OPWT16BYrhuTV2DmtcWpuw5V6WTXBOjCCm9jjuavLV9BzOG6PogihzhlGqbXc/u8sCl2qqM2KOeWqpIteWHIhd1rduFEoiyRxXY11GBCSgfUx7xkXG4mP4P0hzKlzDluQ6DrMxmkFThIsCZejwZBwRBgMgBBmWOAjDOASaAgyMzM1PXZ4UKFdD13q5Yv3a9LLQFoNyq/+rHGAaGAwcOGPJ3Op349ptvdWUxMTHodm8396IA8hh09uxZdO3aFUlJSbr4mTNnYty4cQCAMmXKYPTo0Rg1ahR+/vlnzJ8/H2vWrDGVZqSnp6Nfv374559/MHr0aEvH2xeOmzdgiymLMncMR8SpnUjZu9wQc/PkFggRsYhvPVTePRGAYPKaxTVlZtJx5XpwXxfSPeVikG5YRClU7b4IOWl/48xndxjy+fqrrzHi6eH6nuXxW1qooWCe98GQkJCAL774Aj/99BPGjRuH3buNwmFnRhL+/uZ+VO3xKWKq3hlQ+46U07j4/RPIvnbMa0zG+e04vaI16gz4DcwWGfA+AIBm4iLfKsXMx9jsaRxmSPl9BZw3LxkiJ0+ZbPr67etc8DffCfY8UvPQuOY9hdrqdqkjY7/M43Eg/Zowb948S20o7XzyyScYOHCgjyA/jQQo1fbk9JnTfmNKliwJwMv54zknNps3hkA27T7mTLNX7vms2rX8mq5K1jX9G+a2Hp/LmM1vpXCa41qlbt26qF+/vl9x9s2bN5GamorSpUuHtP/3338fX3/9dVgF5ykpKejXrx/69+8PQRDgcrlM47744gs8//zzuP322/Hf//4XzZs3D1tO4aYoCcLDjdPp9B9EEARBhI3OnTv7ed8jsWbNGtx5Z2Dv5wiiINC9e3dLi9Rs3749D7LJGwIVEk+YMAGCIOCll14KU0YEITF//nxLEmafn/kQQdGjRw8kJSWF9LMXp9OJ6dOnY/r06WpZrVq1EBcXhyZNmuC9995DuXLlQtYf4WbZsmXo1KlT0PWfeeYZ1KxZEz16mC8eShDhIiMjAwMHDsQ333wT1s8io6KiwtY2IP2tX0REBBwO3wu+rl27Fo8//nhYcyGI4gznHEuXLsWLL75oWMzcClFRUZg7dy6GDx9ebH8/RRAEQRAEQRAEQRAEURRgUz/ooX7iXKthWVSpEdo/sg2WlORMgDPElQ3vh9bBknItq0DmRsctOOi4BUdBP24AHbtgoeMWHHTcgoOOW3DQcQsOOm7BQccteIrLsetQ/TWULFEpJG0RBEEQBEEQBEEQhQ+DFFWjaNLouHTl3uRUqlBbI2GELEpWnHZckZl6bOdcKecacaskO+RclLeIEKVglIspn6v9Doa9e/eiY8eOhi/UCIKAH3/80a+IoHfv3vj66691ZS1btsTOnTsRGxtrOY+BAwdixYoVurLu3bubCr+DITkrGd+dWgeBCRAEG2zMBoHZYBME2GCDTbDDxmywC3bY5O12we5+DJtaLjABArNBEGwQwGBjAhgTIECAIAiyaFKAwBgYGAQmAGAQGFPlkwwCAMjb3eUA0wjEpBNMqSEXqgIwrVRMJ5czE8tZRMqVIEJH/kl4vVT3WBxBm59nrEGobSqu902ggm1v1yv3s12tzzSGfY1gW93GPWOt5RGMGJO+2FX0KFRSbY0wW1vPINWW25HmZapyGtH2aNgEm58dKljcyL6OC6nn4RSdsoCXy4u5iCgVUQqRtki53D2zYMw9H1HuC0yZqTD8q8fD+GXnL3m2DzVq1jDIYF0uF+668y7s3qWXIfd9tC9WrVzlc6z5448/MG7cOGzYsMFrzOrVq9G3b99c5V37gXFwlKoDMAEMNqQkfo6bf24xja3YfQYiKzYDYzYAdoDZwJgNDDYANoAJcjsCAOWWSXGAtB1MvlXmbYJGbs40z7NUev3ox7jy02RdHjabDecunkPZsglQFpbQi2w1800g13NMxlhA8eGCc44XX3wR7733nqk0ldmjUOuRHxFRpqGl9tL/2oR/fngaoiq290/1f61FTBWj7DwgPMdjk4VBTCqBuxw489ltBrF2y5Ytsee3PbnLKQQYhNnaMu1j7a76OS8DPU/NEEURUVFRyMnJ8duGIAj4/PPP0bt3bx8d+WkkQKm2WVmPbj2wZYv5OKRQrXo1nPnrjJqT2TlkSR7iZa4cLPrnQS/Z1nYTyNwWMD8XaI5rnW+//RYPP/yw37grV66ERUp1++23my6MkN80btwYc+fORbdu3fI7lYCpWrUqLl68GJK2GGMQBAE2mw12ux3x8fGoUaMGqlWrhoSEBLRq1QoVK1ZEhQoV4HQ6kZGRgYsXL+LSpUu4dOkS9u3bh6SkJKSmpiI5Odmr2Dy/uO2227B37978ToMgCKJYU7FiRVy+fNlnTIsWLUwX9iKIgk5GRoa88JF/fvvtN7Ru3TrMGYWfrKwslC1bFhkZGQHVe++99/D888+HKSuCAG655RYcO+Z98TxAev9z48aNkC8qRUiULFky4LEhWOx2O1avXu37czwiaFq1aoXExMSg69vtduzbt69QL2pGFB6cTifGjx+POXPm5El/1apVw7lz58LW/oIFCzBy5EhLseEUiBNEceb48eN4+umn8eOPPwZVv2nTpli1ahVuueWWEGdGEARBEARBEARBEARB5CWvL+wJe34n4Y24hOj8TsEnBVGOB9BxCxY6bsFR0I8bQMcuWOi4BQcdt+Cg4xYcdNyCg45bcNBxCx46dgRBEARBEARBEAQh4VN26imO03hKDXFmxdxM7q1s81IpH9xMly5dQu/evQ1SbQCYOnWqX6k2AKxdu1b3uGrVqli/fn1AUu08gXOIkjkTDBwiFyXhLGfgTJFrav9zi9G5yMEFSdDJwWWHodyWLK2VRIdqV2CKmEwrAOOyJJtJ9RWJl1QOXawUYS7t5Uq/nBcIQSFBeCMvJbxmZWYR7uvUc2EF/bWqWme5viHPhRqsirNNo3QiQGP7WtTxQte/wSSp2y/JNeiWESrbFAmhMpaYp6YfXzwfW8FX+0ThI5zXs7emfEq15cDcSrW5qFkEBRx2oQSi7FGF8vU1PrIMSpaNxV83TiMtJ13eT4BxDqcowi6Isi5bOR4MDCIYmHyNKyUCGOMQvU6A8wj56f9kyScGqXZMTAzenfuu3zGmUaNGWLt2LVauXImnn34a6enphpgRI0agc+fOQUtAOefItsfpzpjSLfrAcfkEcq6fNcRf37cEle6bI+8f17zv4Jof92PD+Ksu7sNNrjvVNq+bV8Y1eAxXd70B7spWy1wuFzZv3ox+/R5zV4XHPFNzqzsd/LxmmcE48z9O5AGMMcyePRtdu3ZF3759DZIW7sxC0s4JqP7Q1/CZMHfh6t6ZuLZvVsA5nPv2ITBbJMo0fwaxtbohuuJtANOI/LkI7nKA2SO956BOHDSLacjvM7yP1wypf35mkGoDwGtTX3OfZx5dhkOqYHrtak5/s+3MfeIpBfq6JvVCIdUGgJ9++smyVHvjxo2+Bbu+UvJzqK1KtQHgr7N/+W4MQNUqVd1taF83zZ5zXy8JoTpF5D7081n5vNbkqDxXZnNb7XY1N48xi+a4wXHixAm/MYyxsEi1AeDzzz9Ho0aN8kyuZZXff/8d3bt3R5UqVTBt2jQ8+eST+Z2SJcaOHWtZqj1jxgzExcUhLi4OZcqUQXx8PBISEpCQkID4+HjY7aH/2sepU6ewYcMG/PTTTzh8+DDOnz9vOo/LLZUqVUJqaqrf88rpdIa8b4IgCCIwmjVrhh9++MFnzMmTJ/MoG4IILV26dLEce/z48SIh1o6KisInn3yCRx99NKB6L730EkaOHAlBoEWCidCTlZWFP/74w29c3bp1SaodRqpVq4bjx4/nSV9OpxN9+vTBhx9+iKeeeipP+ixOrFq1Cs2bN0d2drb/YBOcTiduv/12nDx5EpUrVw5xdgQhIYoiXnnlFbz77rvIysrKs347d+4ctraHDRuGxYsXW44/duwYmjRpErZ8CKK44XA48Pbbb2PatGlBvwY+++yzmDVrFqKj6Xu2BEEQBEEQBEEQBEEQRYECK9YmCIIgCIIgCIIgCIIgCIIgCIIgCKLwklv1kepY9SJZ9VZH5B5CR89anPttJ9RkZWWhd+/eOH/+vGFbnz59MGnSpKDatdvteOyxxwKu9+effxrKdu/ejY4dO+rKunTpgtdffz3g9l3c5RZrcoArAkNVSsglkTYXAdgANZbLsYra0F1f0XK6zwvpsSBIJarwSxVk+xbjSaeJRvalC/e0vRNEwSavpdqelkXzGK2ETyuf1Mv5PMWBxra45l/mFnH7w7MZ5n2TZ5g2ByljZpRsezSi7o5WRqiVpJrJtT3kgyQeJIC8vZ4tSbVVd7A1qba+rnepdqQ9ChFChJ+dKdiUEEqgXkIDXEg7h0s3L8mLgogQ4YSIEmDyYh4MAsAAQZ2lMAhcuc45BAiGOW9eoRWjiqKI6TOmG2IGDx6MipUqWmqPMYYBAwagSZMm6NKlC65fv67bfuPGDbz//vuYOnVqUPneSE0HouOhFWMzmx0JHZ9B0rqJhnjH1RPg2WlgkZo6nIMzDnW5FtNpn/u1y1Cm3sr3mbYMEErE6KTaCn+dPhPUPhcF7rvvPmzduhX3338/rl27ptuWcWEH0k6tRam6/zKt68q+jn82P4Wb57Z6bX/y5MlIT0/HnDlzTLdzVzaSE+ciOXEubJFl4Mq+jqgKt4I7s+BIOQ3uygazRyGm8u1IaDUWMVXuMO+IMc83p4Y5gpa0U2sNZS1btsQDDzzgXoTDsIaBcSEPtTsLg4Qy59Bh5m32Ml8wnXt4SLV9irgt4G+uYlUqUapUKXTt2tVHR5ZTMmD2emm2EJMSdT35OvxRqVIl/RxTOxf2bNDLU52bzzEMz5FJUwbJtvIqLj/vHPrXDcP81tThXrTmuA6HA2+99RZWr16NzMxMVKtWDXfffTdeeeUVREQEN685dOgQZs+ejQMHDiApKQmXLhmF/GYE258Vqlevjn379qFFixami8PlNxcvXsTQoUPxwgsv4M0338Szzz6b3yl5ZeLEiZg7d66l2FtuuQUTJkwIc0ZG6tati1GjRmHUqFFqmdPpxM6dO/H9999j7969SEpKwo0bN5Ceno7MzEzk5OQYXpeU17batWujQoUKiIuLQ9myZdGgQQMMHToU1atXR7du3bB582af+ZBYmyAIIv/p1q2bX7H2zZs3cePGDcTHx+dRVgSRey5fvow9e/ZYjq9Zs2YYs8lb+vbti06dOmHnzp2W6zgcDmzYsAEPPvhgGDMjiitz5syBKIp+4wYNGpQH2RRfevbsmWdibYVnnnkGXbt2Re3atfO036JOgwYNkJ6ejpdffhnz589HZmZmwG1kZGSgefPmOHv2LGJiYsKQJVFcEUURr732GmbPnh3UuelJnTp18N5772Hy5MlITEz0G//222/nuk8z5s2bF5BUGwBGjx7t97MxgiCs8emnn2LmzJk4evRoUPXLlCmDxYsXo1evXiHOjCAIgiAIgiAIgiAIgshPSKxNEARBEARBEARBEARBEARBEARBEERICEr0pEhFzURhHsJVpQ9DsVxgaEMXyN1CVh6c0CkYRFHEoEGDsGvXLsO2Nm3aYNmyZRAEIai2z549i7Nnz+Y2RQBASkoKfv75Z11ZtWrVgmrLKTpVaSG4KMtlNYJskQOCdLaIogibIMixUh2teNMg1AYH47LEkLklW0qRJ0q5mTPRNF57XnClDa4KgrS3uvNLI8cliLzEp2QxGAG1blOAUm2PC03JTRVNa8o0F7WhHeW+W/qr6cDkdUGFebnvDRP5trmPm2v2mmnyY/pA7h5zpMfuMQOA4b7Rb1i0xINE4BQ4qbYcaFWqre9Qo9nmynYpJqZESdiYzc/OFA4YGKqVqoFIWzRO3zgFzkXkuJyIEKT5j8AYABcEzuDiDIwJYOAQmVuw7eKiHJcvO6DOoX/++Wf8deYvQ8gjjzwCILAxqWXLlli0aJFaV8tnn30WtFj7WroDbkE21FPXFlseFXpOw+XvJnvU4Li+fwkSbh+rjuf6zRxgFuZuAT49sXUeQPrp9bqyfyyKUosq7dq1w6ZNm9CmTRvDtov/GwIASLh1DOwx5VGyRldExNdH1pWDuPj9IOSk/W3aZlxcHD799FM8+OCDEEURoiji3Xff9ZmHK1sSIGdd1ssWuDMLN8/9iJvntqFS53cR1+jf5g0o16pWQKxbQMSNI+W0oXqPHj3U12lvr9dcP7hquvZzImrmVca0fde1ItT21k4opdoAUK5cOZQoUQI5OTk+41JSUtC+fXvs3r3b+H46DK+Xvqqnp6f76RC4tfWtUl1PobaXzzvM0L92W4N56YgbtnvkoZuzmgu2tXJtNdasrSIwxxVFEU8++SSWL18Ol8ullp86dQrbt2/HggULsHfv3oDEe1evXsUdd9wRtMCqZMmSQdWzSqNGjZCYmIi+ffvi2LFjYe0rWFJSUjBy5EisWrUK27ZtC/qztXAxbtw4zJo1y3L84MGDw5dMgNjtdnTu3BmdO3f2GpORkYHjx4/j7NmzqFSpElq3bg273ffXUqwI4Y8cOQKn0+m3LYIgCCJ8dOnSxVLc9evXSaxNFCpGjRpladEqQJpvd+jQIcwZ5S2bNm1C+/btcfjwYct19uzZQ2JtIix8/PHHfmMYY3jhhRfyIJviy9ixY/Hee+9ZHhtDgcvlQp8+fbB///4867O4YLfb8fbbb2PmzJn4v//7P7zzzjtISUkJqI2rV6+iRYsW+PPPPwvc5yxE4UMURUybNg1vv/02bt68mev2oqKisHHjRvXzqilTpliqV7GitcWDAyErKwsvvvhiwPV+/PFHZGRkkLyeIHLBoUOH8Morr2DDhg1Bt9GpUyesWLEC1atXD2FmBEEQBEEQBEEQBEEQREGA/uqQIAiCIAiCIAiCIAiCIAiCIAiCIIgCgypiVSTYpjGQtmkEq3q5FHfHaWEAuCRF5VwEywOp4/jx4/H5558byuvVq4cNGzYUyS/MZLuylWfALcnWSLNV0ab8rwgOQVMmibogiQ5lS63qTuQABKhtSmIvWczFZT2oGi//6xlHEGEiPT0d77zzDgRBwOTJnnLP0BJOAa+02RjgFv35lmqbS3g147ofobYhRW0x8yETNPhSNdJLKyI+WRao2y0PqST3ImBlSiBzv/YwphcHegoIzXIqCuJBIjjyR6qtb9jsmja9nrnnrIvr63O3RpuL6j0wxhBtj4HAit6X8cvHlEcJoQSOJ/8Op5gDEaK829KElTMmT12la5rBLdhmYBA5w7uL5iIrI0u+fqUIJh8rQS5jcjwA3XYGAEza/sXqL/B/0/5Pl190dDR2/7YbTDOiRJSI0I1LW7dsNewXYwxt2rpFyIGMSb169UK9evVw8uRJXfnJkyeRlJQU1BfZLybflMdiyMscKAuucNjLVENEhYZwXP5TVyf9xP+QcPsoACbzfm+7wrn0nPlaocWzinJsGCBElDZs14pYfeVRlMfw2267DbNnz/YqxElOnCvd+XmS37aaNWuGr776CvXq1QMACIKAuXPnol27dnj++edx7dq1ILPkuPTjKHBnJuKbDoPoSEXqiS/hzLiMErFVEVGmAaIrtZHPC/2YqV18A9wF580kQ+uPP/G44XXek6CffwvVPOc5ftsIkVDbWxveSEhIQFKS8fh58ttvv6Fx48Y4ePAgoqKilMR8E8DrpVmZWUR2dra/VFGndh2pLY+5sGcfzEse5vn6LlTmomao81Nd38wzyGM+Db1gWyvU9jG/VfoprHPcq1evon379jh16pTXmCtXrqB+/fr4/vvvfYqIFW7cuIFGjRrlYqwCbrnllqDrWqVJkyY4evQoNm/ejGHDhuHvv80XOshvdu7ciWbNmiExMdGSuDmUZGVlYfPmzThw4ACuX7+O1NRUpKWl4YsvvoAoipbbKVmyZKETxsXExKBly5Zo2bKl5TplypSxFFeiRAmULVsWTZs2Rffu3fHMM8+QuJUgCCIPeeeddyzFBbKoCEHkN1lZWVi9erXl+IcffjiM2eQPMTExOHToEIYOHYolS5ZYqlNQ3wMQhZv09HTDZ8ZmNGrUqEj+HUVBombNmrjvvvtyJaYMhsTEROzYsQN33nlnnvZbXFD+TkH5WwVRFFGnTh2cPXvWUv2TJ0/i7rvvxo4dO8KZJlGEEUURM2fOxJtvvmlpUUp/lCpVCgsXLkT//v115Vbl7/fccw+2bjX+DjQ3TJw40e/ioGa4XC688sormDt3bkjzIYjiwJkzZ/Daa69hxYoVQS8KIggCpkyZgkmTJsFmKxoLwRMEQRAEQRAEQRAEQRB6SKxNEARBEARBEARBEARBEARBEARBEESeYVUSpUMj0HY3pBFvc884dwXDH9PLj0UuQgizWHvWrFmmEoLKlSvjf//7H8qXLx/W/vOLLFcWAKiCbFmtLcm1VTEtlyW7Ws22W8gJ3Xeg3GJudbsq5dSItRSpr7bUineraLoLiTzE6XTi448/xvDhw9Wy7t27o23btvmYlQ8ClGorgj/mLcZMqq29r0r3tA5Kt9LX9HVBWUFBXkTB3Za7baY0YLYPPiXbuqb0YkMPYZ8k7ZeDPER+XN0Ht0iTaUzcapfMRECokf4bci/E4kEiOPJPqu0lLtdSbQ73JVv0pdoK8VHxaFTuFvyZ/DtcolO6zpkgybA5k8WjoiTE1gi2BXBwJqBK1SoApPFBEGwQGAAIEJQlDRiTjx9TRduqcFv+lzEBFSpWMOQmCAIaNmyoG0uYPMQq48WxY8cM9SpVqoTomGhdmdUxiTGGe+65x1SScurUqaDE2ueupEJvpOW66yO2wb1I9hBrA8CFLwahSq+PIdhjNPW5PKfULYFg7FSVa3u+DigXCjQ5SA8EW6ShmejoaEOZJSxIvQsTI0eOxMKFC/Hnn8bnySoDBgzAhx9+iJIlSxq29e/fHw888AAWLFiA9957DxcvXgyqj6SdE3At8T2IWckQnZm6bZEJjVCp8/uIqnCrYcKhnEk5GVcAbpSpV6tWzTReQfd6EIrnXSdZDlyq7W0uEU6pNiCJLlauXGkp9sSJE6hbty6OHj2K+DJ+pKsBSrX1HzSYx9y4kWIpz9Lxpb3KtLV9KTNFXwuNmaaowLxv0oboF7fxEMNDOwfWtKeK1t2CbTDNnNZMrq19n1AI57gHDhzA7bffjqysLL+xOTk5uOeee5CSkoKLFy8iMTERx44dw19//YXIyEjccsstGDJkCGJjY9GwYcNcSbUB4MUXX8xV/UC49957cfbsWaxevRozZ87E77//7vWY2Gw2xMbGIi4uDufJxVVuAAAgAElEQVTPnw9ILp0bjh07hnr16uHYsWOIjY0Na1+iKGLRokV4//33cezYsZDs48qVKy3LgAozt99+O5YvX24p9tq1a9i+fTu2b9+OSZMmoVatWnj88ccxbty4sD/HBEEQxRlRFPHNN9/4jbPb7cXitYsoOvz73/+2HBsREWFZMF8Y+fHHHy3HNmrUKIyZEMWVt99+25IMcejQoXmQDbFq1Sq0bNnS54Ji4WDQoEE4c+ZMnvZZXBEEAcePH0etWrXwzz//WKqzc+dODB06FIsXLw5zdkRRY82aNXjqqaeQkmLtc3NfCIKAp556CgsWLDB972F1EbYff/wRU6dOxdSpU3OdE+D+bDBYFi9eTGJtggiAlJQUvPbaa/jvf/8blNBeoWbNmli+fDk6duwYwuwIgiAIgiAIgiAIgiCIggab+kEP9TeRtRqWRZUapfMzH4IgCIIgCIIgCKKQ0aH6ayhZolJ+p0EQBEEQBEEQBEHkEzqJqk7EpInR3Tf/oqTSjk6urEhYZU+2rGpUt5uJGzl3Kx5FzsG5KG8RIXJJoCeCIz4yDhEm0rtQ8fHHH+PJJ580lJctWxY7duxAkyZNAm7zoYceComwJzEx0SCZK1euHNq1a6cr69SpEyZMmBB4+0n7cPDyAQiCABtsshxSgI0JsAt22JgNNvnWLthgY3a1vIStBGyCDTbYpFsmQBDsECBI7TGbJKRkAhgE2ARZWAkBAmOqVJIpskmmyCalL1p5lgNMFXMp56xSQ4s7hunL9K61gLCFWexOhB/OOb777jvcf//9ptszMzMRFRUVln69kgsBr7TZl1RQ6sCfVFu/XTOWe7TnHq1hiFeFgmZ5+bQE+v8yvjvei2BSYx7WSba1izxo7dxMqWYcJ+ARLkkLlTIWkLQy3BJLIn8Ip1Rb2mycm3EPU6/PazpIqTbnypxNEmDG2EsWm3MyNTsV59PPgXMui68BxmRBNhOkGYn8mClzFwiSSFveLsXLcxw1hpnKtd3bpXFi8aIlGP3caF1OJUuWxLUUSeCpjlUeq5B069IN27Zt09WrXac2Tpw8oavnruX/+ZwxYwZeeeUVQ/mGDRvQs2dPv/U9eWPFTixYlwgwAQw23S2YAIhA0rcvwJV5w1A3skITVOr5HsBsYMwGBjsAQa3LYJP3yiYfHPdRhXzM1VvNiC+Va8oYw6VtE5D6x2e6/ie8PAGv/2cqAp5jwlDFL8q5o22/ILF161bcd999yM7ODqie3W7H7Nmz8dxzz1naL1EUsW/fPqxbtw7r169HYmJisCkbYTaUu+0lJLR6AUywG+YfWUn7cfbrbrqyMmXK4Mq1K9KDAKYrAb/PsNK2tzZVcbL3TvNiPpKRkYH4+PiAviAfFRWFo8eOonbt2uYBoZRqa14rT506hYb1G1rK8dt136J7z+6Gfr0teuFzzmsVH+JtzyL3HmvGI20FzVyYaSoxZpzfqvdNyO0c11fboeTy5cuoWbOmJam2VRhjKF26dK7FMuXLl8fly5dDlFVwOBwO7N69G/v37wcANGvWDO3atTMIj7OyslCtWrVci8StUrZsWRw7dgwVKhgXGgkFa9aswdChQ5GWlhayNp988sliI6pKTU1FXFxcrtpgjKF+/fp48sknMXr06LB85kIQBFGc8fZ7LU/atm2LPXv25EFGBJF7Dh06hJYtW1oS+QLAtm3bcNddd4U5q/xh7969lheErVixIi5evEgSfSLk1KlTx69QWRAEZGZmIiIiIo+yIt58801MmTIFTqfTb2xkZKT62YTD4Qi6z88++wz9+/cPuj4RGMnJyahVq5blzzQYYzhy5EhQf9dEFD9SU1PxwAMPYOfOnSFpr02bNvj6669RtWpVrzGJiYlo1aqVpfZsNhsuXLgQ1KK/nrz11ltB/R2dlp9//hkdOnQIun5qaiqmTZuG1NRUpKWlISMjAzdv3kRmZiamTZuGzp07W2rnjTfewKJFixAXF4cnnngCzz77LGJiYoLOiyBCzbZt2/DEE0/g3LlzQbchCALGjBmD119/nRZsJAiCIAiCIAiCIAiCKOK8vrAnibUJgiAIgiAIgiCI3EFibYIgCIIgCIIgiOKNf7G2XsLqU6ztIW/0lLFaEWuLithVEWp7irXBIXIRpSJKIdoeni+ErFmzBv369TNIsOPj4/HDDz9Y/nJPuBg4cCBWrFihK+vevTs2bdoUkvZ3ntuOUzdOQGACBCYJsqVbQRZmK1JtO2yCTZVq2wW3YFt5LECQ6wtqe4pkWxFrS3JJAQyQbrVibTAw5pZlq4pEQTCItaVHQYq1YajiFxJrF24SExMxZMgQHDx40GvMuHHj8NZbb4W031xJtYFcSAVNHgUl1YbP1wSfMm1V4GfMU3dcfB0Hj6qeUj4Oj2tb5xJ02wTVmAAE21oBIbTCU5JrF1vCKdX2vLa8STvNrjM1L/k+gyLK1tfzvN650h5X5l/SGBBjLynLoIsPaY40nE09Ix0/eV7CwCAIgjo/URcKYfJ9RaStzmtkabZujuPe7k2uvWTREox+bowun5IlY3A15ZpmJiShlWvfe8+92L59u65e5cqVce6C+4uqlsckufjdd9/F2DFjDZs3fb8J3bp1M5T7Y9DMb7F5/1lZhC1IkmxFjg0bGLMj/ffvkJK40rR+ld5LUaJ0DS9ibQGAcsvkMmhimHTfn1gbDP9sHYO0E1/q+p4ydQpenjRRvsyYKqgtjmJtQBI5DR06FIcPH7YUX6lSJaxZswYdO3YMus/z589jw4YNOHHiBGJjY9GgQQM0aNAAnHP06tULFy5cCLjNqIqtUeXej1CiVA3d/CTt1Dpc3DxEF3vLLbfg4GGTeWMgku1QoD0lTPq2Oiex1FUuzr+XX34ZM2bMCKrunXfeifj4eJQpUwZlEsqgfLnyKF++PJo0aWKQVZjNfzm45hr3vQCFw+FAyeiSlvISBAHHjh9DzVo1zQM8rnur0jdtnHLMR40chS/WfAHGGCIjIlG6dGkMGTYEz49+HjabzfsYo197w1yybSLYZuqxKjpy7fr16+PkyZNh7SMYGGPYs2cP2rRpk9+pBMTq1avx+OOPByTMD5ZSpUohMTERdevWDVmbS5cuxYQJE5CUlBSyNgGgXbt22L17d0jbLOhUrlwZly5dCklbgiCgcePGGDFiBJ555hnY7faQtEsQBFGcadiwIY4fP+43bsuWLejSpUseZEQQuadDhw7YtWuXpdjTp097X7CpkHPq1Ck0btzY8pz86NGjJFMlQs6NGzeQkJDg9zOPZs2a4dChQ3mUFaGQlJSExx57DKdOnUJqaipKlCiBUqVKoVy5cujatSs45xgwYACaN28OQFocr1+/fli/fr3lz7G0lC1bFlevXg31bhA+OHHiBJo2bWpZiN6+fXvLr6FE8WXJkiV49tlnA15M1YyyZcti6dKlXhe29ySQz3CnTJmCqVOn5iI7iQYNGuDEiRO5aqNnz57YuHFjUHVFUUTFihW9jp+MMSxbtgwDBw702samTZvwxBNP4MqVK4a6TZo0wa+//kqCbSJfyc7Oxquvvop33nknqDmGwq233opFixahdevWIcyOIAiCIAiCIAiCIAiCKKi8vrAnite3lgiCIAiCIAiCIAiCIAiCIAiCIAiCyFO8ibTljbnEj0jJh3zVKbpy27kp33zzDQYMGGCQasfFxeH777/Pd6l2XpDmSFVlmoByzLnyv4pbog7pueJyGffY7gnzuNW1adI+QYSYmTNnolWrVj6l2gAwa9Ys7Ny5M2T95kqqLV+G3jf7kmpLwlCfUm3mboNzt3LXm1TbU8rLOdfU46qcV94IeYAAF0V1VzgAkUsLKmjLOPfxA5jUFzV9Sn0oEVxTSRELa9tS8nIPXAD3+A+a3eDKcVMXgeA+xYkG8XiAL5w0DhZcCotUW4nzlGrrG9Jft6pUG0C0PabYSbUBoFREKVSNrQYXd8EluiDCBREiXKILTtEFkYsQIUq3XITL47HIXepjZZEYqVwal0QujVPKojG6cddUEqvc6scm92nIUbZsWUO9S5cuISMjQ9OOxTFJLk5NTTXdXKFCBfN6fjjy12XzjjT5xDbqiejqt5nWv/j1YE0991jvHse1PzKGa9H/uMqdmYaya8nX/NYLB8rra0GjTZs2OHToEA4fPozZs2dj3LhxXmM7duyI/fv350qqDQDVqlXDiBEjMGvWLEyZMgX9+/dH69atcdttt+Ho0aOm14A/spL24e9vHoAz/YJkGJZFv84Mo6S7WrVqxtPMU27s+RMIZvXNfsxOc8bUH2OzeiG/5XRyKT2ePn06nnjiiaDq7tixA2vXrsXSpUsxd85cTJo0CcOHD0fHjh1RuXJlLF26FIC310uu21tfUm0AiIiIQFxcnKW8RFHE2FEeiw1o3v8q82kO93XLubcxSjNX1ZCZmYm2rdriow8/wo3rN3A9+TouXbqE48eP4+XxL6Ns6bJ44t9PIOlykn6uqkxyPZ423WuG5xxdSV+Z/+oW49Dkb0Ju57i+2g4FL730UoGVas+bN6/QSbUB4LHHHsOZM2dwzz33oEmTJqhevToSEhIQHR2NSpUqYe3ate73hJxj//79aNeuXVBjSVpaGurVq4eJEycGne+FCxewdOlSVK1aFbGxsRg8eHDIpdrt27fHL7/8EtI2CwOfffZZyNoSRRFHjx7FqFGjUKJECZQpUwadOnXCqFGj8MUXX3idixIEQRDmnDt3zpJUOyEhgaTaRKHhyJEjloWg9913X5GUaq9ZswbNmjVDvXr1LEu1J06cSFJtIizMmDHD0vv5ESNG5EE2hCcVK1bEtm3bcO7cOaSkpODq1as4c+YM9u7di+nTp2PGjBmqVBsAYmJisHbtWjidTpw/fx7btm3D7NmzUatWLUv9Xbt2De+8806Y9oYwo379+ti8eTMEwdrv7X799VfD3z0RhMLVq1fRtm1bDB06NNdS7ZiYGEyZMgWXL1+2LNUGgDvuuMNyrHb8yg1nz57NdRvbtm0Luu6UKVN8LkrAOcegQYOQmJhoun369Ono2bOnQaqt1D169CgeffTRoPMjiNzgcrkwd+5cREVFYdasWUH/HigmJgbvvPMOfv31V5JqEwRBEARBEARBEARBFDPY1A96qJ8q1WpYFlVqlM7PfAiCIAiCIAiCIIhCRofqr6FkiUr5nQZBEARBEARBEASRT2j/iF0rQwpE4qi2oxU6qo/1dd3iJ0Vw6lYFirJ4UNosSkIexmXRkyIjlGSPEUIk4qPig99xE7799lv07dvX8MXkuLg4/O9//0Pbtm1D2l+wDBw4ECtWrNCVde/eHZs2bQpJ+58d+xTZriwIzAaBCbAxG2zyrSDYYRNssDM7bMwGu2CDjdlhV8oFu7RNEGATSsAGAQKzwSZIt4wx2JgNjAkQwCAwQbrPBMkVp95n6mPGoDzSlMuPFYGcfC4qUVy+VeRzisxJK5VT66kFgR0nG7MFf5CJfKV+/fqWRWt16tTBwYMHERsbm6s+cyXVBgKW8LrLmDHGRCqoHZs9x27tdp28TyuY1kpeNeX6bZqOPXLSCxCDw/Mwaq9xt9CNedzIY4MiqlTHCrjHEejHDm08Y/J4I/flTRxnqB/ggJNbuSURenItyve5Obj5mKdU2y3HNNYzzMegl2pzcETZo1FCKOFnZ4o2F9Mv4NLNSxAYA4Mg3crzFOW+oD6W5jLSrRQLeb7DGIMAAUyQ21HKmADIbSnzmiWLlmDsc3pxa0zJGFy7cVUzRulFuYwBkydNxswZbxn24bvvv8O9996rK7M6Jg0cONAgTxQEASmpKShZsqTFoyhxJSUDLYcvBIcAQACYAMZsYBAAZgNgA1NuwXD+s397bSuyXGPE1LgDsQ17wx5dFoA0n4Q0u4Q0KbRJe8WU/ph0K+0F3KO9IlN2j/gXt4xE+qm1uj4febQPlq9YnidzTAGCuSC5ELwW/P3335g2bRouXbqEihUromHDhhgzZgxKlAj9WOI5Dp87dw61a9cOShQSEV8fNXptgC1KknNf+WUykg8u0MUMHToUHy760LRvHeF8mjy69XdOBCPUttKuVTjnGD9+PGbNmhWS9rRUqlQJh48cRkJCgrZHzX1mef474qkR+HjJx5b6tdlsuJpyFVGRkXJ7zOtnKl5f7z3mygo3bqSgaaOmuJ583W8ejDHc1uY2rPl6jW6xA3VOqz6Abt+9zW214cr7aaWfwjbHdTgciI2NtSycyyvKlSuHTz/9FD169MjvVPKUc+fO4emnn8amTZuCFjmNGDECL7/8MmrWrKmWiaKII0eO4JdffkFiYiL++OMP/P3337h69SoyMjLCLo264447sGPHDssiq6LG/fffj40bN+ZJX+XKlUP//v3xn//8B/Hxof0cmCAIoqjRr18/rF692m/cmDFjMGfOnDzIiCByh8PhQFxcHLKysizFJyUlBb0YXEHkyJEjuPPOO3H9uv/3iJ4UxEXaiKJBjRo1cO7cOZ8xNpsNWVlZsNvteZQVEQ66deuGzZs3+42rVq2a33OCCD3Lly/H448/bik2JiYGS5cuxSOPPBLmrIjCxN69e3HnnXdanmd5Izo6GmPGjMEbb7wR8Odk69atw0MPPWQ5/ubNm4iJiQk0RQOCIIRkrhRMG//88w+qVKliKbZu3brq3zRlZWXh559/xunTpzF8+HBL9Xft2oX27dsHnCNBBArnHLt378bKlSvx+eef53qBy549e2LBggWWF/ogCIIgCIIgCIIgCIIgig6vL+yJ4vkXmQRBEARBEARBEARBEARBEARBEARBhI3cqo1UCaSHVDvXaBrM4aGVJH311Vd45JFHDPKlhIQEbN26tcBItcNNljMLmc4MXRkHV72DahnXaNKZ8vwyVcrrjlG2W/9ikRRHX/omwofVL5sBwOnTp/HSSy8F3RfnPPcC3nBKtZlmuxWpNtc0pI4DygIImnJ5m6gskqCR9+oWWVBb1pZb/9G247lV5Pp2ubw4g5KjdOMlf5PMdMdEIzJW5MU6sbEHhvoBjnEkwihE5LVU27NPzXlodqXp6vuQakfYIou9VBsAqsRWRamIWLhEF1xwwcVdcIkuiNwFFxchchEu0SndchEiuHwrPeZyGeccIkRwkUO+J5XJY5Ioz318Xesc0C1moBv/OHBHxztM6y1fttykLf9jktPpxA8//GAob9euXcBSbQDYd/yicf+4Zx4KDOXvneK1reyrv+P6/o9wbuX9SNr8IuD3fYG342peHpnQ0FB2+dJlP30ESBBvuPzOKQoANWrUwKJFi7Bu3Tp89NFHGDduXFik2oBRyFu9enUsW7YMkZGRhpwuXryIa9euoX///qZtOW6cwPkNj0HMSQcAODOvGmMcDl3fXoXA4Xoro6ydwJjv/mGU7+cHyrn61ltvYcaMGSFv/9KlS7i15a1wOp1Kj/r+fc1/PbbPe/89y4vouFwu7Pp5l/Q0a+eSyrisS8Nk7spFcFE01OPgGDZkmCWptrIfe3/di/q16uOHLT9o5rva1wiue38OzTav81vl2CjHqRDOcSdNmlRgpNqRkZFo27YtPvjgA1y5cqXYSbUBaWzesGEDrl+/jqpVqwbVxsKFC1GrVi3YbDZ1/LPZbGjRogWeeeYZfPjhh9ixYwf++usvpKenh12qfddddxVrqTYgiY/uv//+POnr6tWrmDdvHhISEtC0aVMsXbo07M8xQRBEYUQURXz77bd+4wRBwLRp0/IgI4LIPRMmTLAse3z66aeLjFT73LlzqFmzJpo1axaUVHvmzJlhyIoggMuXL1sSKLdo0YKk2kWA5cuXW3rfe+HCBc3nc0ReMXDgQEycONFSbEZGBvr27YvSpUtjxIgRSE5ODnN2REHnxIkT6NixY66k2lFRURg3bhxSU1Px5ptvBvU52QsvvGA5NiYmJiRSbVH+bD63BLNg5KZNmyxLtQHg1KlT6NChA+rVq4fo6Gh07do1oL9zevXVVwPOkSAC5ezZs3jggQfQoUMHzJs3L1dS7Zo1a2LVqlXYsGEDSbUJgiAIgiAIgiAIgiCKMcX3rzIJgiAIgiAIgiAIgiAIgiAIgiAIgiiSqDImjeDV88stktQwNCKV1atX49FHHzV86a9ixYrYtm0bWrVqFZJ+CgNXM6+qglnllin3VdMsN2ja1MeMef8iErPmEMxfBRxBGFm4cCG+++67gOv5/VJeCAW8SnNWpNqqmNNDwOsp1TYV78kDglGoDSguQVGW9Sq3Wr+kVvQnSXxFXR8it/7jVgJLclszSaAvyba61YdgW3tcPY+DJbm2x/H09fz5o6DLVAnkvVRbe9fz/OPcdIETg1RbPund1xAgMBsibXoxbXGmdlxd2AQbRFGSaru4JNYWRVGdj4qiS/qRZdpaSbkq1wYkpTYHVLk2YJBre0MdgbzIte+6+27ExcUZ6q1atQoHDx40bc/X45UrV5p++bVf/35ec/TFrmMa6YqFyV5UxcaIqtLSTxRHxrmf8Neyu3A9cRFCZTOOKt/cULZjx05s/t/mkLQPwJ1qERVs5xWe8oIBAwZgz549uOeee3D33Xdj0aJFOHDgACpVqoQyZcpgxYoVmD9/vmlbWZcTcWHTE+CubJidS/Xq1TPt3+wHgJlT2dIP8/afH5k2EBqhdjBCCE88z8/x48dj8eLFIWlby/nz59G+fXvoLyimf/Y8pdqaRWWU+V+JiAhs2brFsgR+//79+rmh5n2yMofkoqh7at3zV83Tzd0/GTcz8f133wd8DHJycvCv+/+Fjes3aua0mraVg6B9jeHeBdvq+37lQwDtcSskcu2FCxeGtL1giYiIwI0bN7Bnzx6MGDEiv9PJd0qXLo3z589j/vz5QY8FBUGm3LlzZ2zbtq1YS7UBScq6fv16TJs2Lc+EeZxzHD16FIMHD0apUqVIGEkQBOHBJ598YkmM17ZtW8uLyhBEfiKKYkBze2/v9QsbkydPRq1atfD3338HVb9GjRoYP358iLMiCIk333zTUtzIkSPDnAmRF1SoUMHrIoVaOOfYsmVLHmREeDJ9+vSA4tPS0vDhhx+iXLlyaN26NTZt2hSmzIiCzNWrV9GqVSvdQqKBEBkZibFjxyItLQ1vvfVW0J8LORwOnDp1ynJ89erVg+rHkzZt2oSknWA+G3ziiScCrrNr166AjpOWH374AaNGjSoQn6kSRZMDBw7g1ltvxcaNG3PVTrly5TB37lz8+eefeOyxx0L+u0SCIAiCIAiCIAiCIAiicFG8/zKTIAiCIAiCIAiCIAiCIAiCIAiCIIiiidnfyWuFWAByxJxcd7N06VIMGDAALpdLV169enXs3LkTzZo1y3UfhYnLGZcMZXrPlYeYEx5iXgCK0MwyzN2u+7G3/gki95w8eTLgOkOHDkVycrLl+PyTaruvPzOptraCVsCrcefp6prJAj2F2lxUpNiiRtqnzc8twJaE2hqxINf/qDVkaaj2x3AMPLa570t9cVlWq1EKqmJDr4JtKG1CFdhyQN3meUwk8SDzLtf2HM8KmHiQCCH5IdX2FIVqrmltPuZSbc21o16jEtH2aD87U7ywC3bUjqsjSbVFSartEkW3YJuLcMmCf0Wu7eKifOtyi7a5LFnlLnm8c5dp5drc28IxqggVbtmpRogaFRWFQUMGGaq5XC78e8C/cf36dZMmzcekc+fO4aWXXjLEly9fHkOGDLF24Dz46fDZAKI5OGdI6DgGkeUa+Y925eD6/g/w16edkXZyXVD5aYkq3wJgxj/LfPD+hzB2jCQMCBlBTp8BeH19LG54fsG6efPm2LJlC7Zu3YqhQ4ciPj5et/2ZZ57BunXrYLPZDG1lnN+O1ONfmD7/XJ0cWMsp2J9gCIVQW8k7t3g7J4cMGYK169aaHvfckLg/EX16PwJ/81/tfFG+A8agPqe3troVe37bY6nPY0ePmcu04Z4Tc7ivUe0CMBqttu6/JYsXBy24EEURj/V5DF+sWQNlTqscC928XZnwy8dEuyiP4fVAI9f2uoCMNr6AzHE3bNgQ2jE6FzgcDkRHRyM9PT2/UylQPPvss1i9enWhE1NHRERg2rRp2Lp1a36nUqB49dVXkZKSgqFDh6JKlSp59rxmZGRg4sSJqF27Nk6cOJEnfRIEQRR0ZsyYYSnOqhSVIPKb1atXIzMz03K8zWbDN998E8aMws+0adPwxhtv5Ep++O2334YwI4LQs2bNGr8xdrsdgwcPDn8yRJ7w0UcfWYpbv359mDMhvDF27NiA63DOsX//fvTs2RMJCQkYM2YMfX5VjGjXrl1Qz3dERASee+45pKamYvbs2bleaO3LL7+0/JmwIAhYsmRJrvpLTk5GxYoVsX///ly1oxATExNQ/AcffIArV66EpO9AmDdvHkqXLo2lS5fmed9E0ebIkSPo2rWr6d8fWCU2NhZTpkzB6dOnMXr0aERG0sLvBEEQBEEQBEEQBEEQBIm1CYIgCIIgCIIgCIIgCIIgCIIgCILIZ8IvdDNv3+HKzlWrH3zwAQYPHmz4knL9+vXx008/oX79/2fvvAOjKtY+/Juzm54AoYReRZSISAcRQYqAIqDXAiK9+KkXy1VBKSqKF5ByQSkKAlcQUBCky0VRAaVdL2IQAUEInQChJyFtZ74/Tj+7mz272U1CeJ+wZPecd2be0+ZMNtlnbs9X/TcjZ9PP6i/y4VXzJN729pogCppvv/3W7zJnz57F0KFDg5NAyKTaXmJ8SAVlSZ65rFHWapIFCsNSrgsCVYk1Nyl6ZcE1N4m01Xij3Jq7PYzSQRjaEIqsVn4IgyRbL6cJt2GQaHuQbKvruOC6YNsoq9Wk2sZy1n1jEA3i5hIPEkGksKXahu+ermlTee2a0JcLgwA00hEByYNQ9lanZEQplItOgEvIcm2XcOnPuQucc5NQWyiibSEEXMo+5mofBijrDftfqHLtvE4XZQIAU99klvc9jHEAACAASURBVGsPGz4MJUuWdCt58MBBdGjXASdOnNCq0ms1t3jg4AG0b9/e4we8J02ehNjYWPs7TuHMxes4eDLVtCm+YAxwhMchoeNYlGrUH1KE+3ZZ4dlXcX7LaFz46R2bmXm+eB2R8Yiu+oDHdZ/M/ATTP5pus34/yKdg+1bHXyF0ly5dMG/ePI/rrv75hUdJtRAiKOLpoKEMT4Ih1A4GPkXvTN7vW7ZuQXh4eFDbXrVqFYYPH573vZKZ74We7pWJdyWiQsUKPts7fuwYtPGxZTyp9tGexoxWmbZxnLtmVf4mBeCco3/vAVizZq0+7hXG+4ZBsK2N7d2zMqLKtb1OIGOhKIxx7QpCHnroIcyfP79AJMBVq1Yl8a+FJ598Et9++22+BTyhoFKlSqhRowbq1q2Lhg0b4sEHH8Q///lPXLx4EaNHjy7s9Iok0dHRmDt3Lk6fPo2cnBzs2LEDr7zyCsLDw0N+jR07dgx169bFzp07Q9oOQRBEUef48eO2xhulS5dG27ZtCyAjgsg/derU8bvMY489hhYtWiA3NzcEGYUWzjnef//9fNWxZs0aNGjQIEgZEYSZ06dP48yZMz7jGjdufNNNpER4JzIy0pY89tChQwWQDeGJN998M1/lL1++jA8//BAlS5ZEmzZtcO3atSBlRhRFXnnlFRw9etSvMowxNGjQAFevXsX06dOD9t7+8uXLbbf/6aefomXLlgG3tWTJElSqVAnnz58PuA4rAwcOtB3LOceIESOC1ra/pKenY8CAAVi7Nv8TExMEABw8eBDt27fHxYsXA66jfv36OHz4MMaMGYO4uLggZkcQBEEQBEEQBEEQBEHc7NBvGgmCIAiCIAiCIAiCIAiCIAiCIAiCuCXJcmUHXHbq1Kl4/vnn3Zbfc8892Lp1K6pVq5af1G5KuOA4l57iVxkS+RE3I+XKlQuo3BdffIFly5blGWNHKph3Bb5W5yXVZu4xBiGeVSqoKf2E3rCbVM8kwNYd00YZoFENqMq0ZcGgLu9VC+v7R3iVDxq/uPLlTUIIQ16qGNgsGs5Lsm2uySzY1ve3AGTDq1Ivg/t+klcxFKRcm/rfIkI+faaepNrWSt3OD6tUOw9RqOlc9SDVNtbulBwIcwRXdlqcqF6yBpySEy7hQi53gfNcuYcSXBNtq8+Nom0huEmuzQUH50oPZ5ocQBZue+sOtP4JFrm20I9zQkICPprxkcfySUlJuOfue/D+2Pdx4uQJUztccBw4cADDhw9H40aN8ddff7mV79uvL/r07mPtgm09Nv5yWOsnTTCDRZrJvahsCjbEOcJQot4TqPLUYlR4aCriG/r+sPq1Qytx7PN7wbPT1YZ8lrHmVa75CEjOKI+rv1r6lR91+dGufoj9FmzTPcF/uXbfvn3x8MMPuy2/cXYHrv75pfd2lK/ChIGBMVZkRN8+zz9Dmi1btsRvSb+hSpUqQc1hyuQp2Lplq5IQ3Me/xntmHpPK2JG3nT2TYhhb6t+Nl7Bx3CqUCRdMY1xhfvye9Hu+94EQAv169cOVK1eU+70hqzwE24B5fKuNDNT95EuubdmXppwCGOPmh3379tmKW7duHQYMGIALFy5g8ODBqFy5MsLCwkwxkiQhIiIiX/kAwJUrV3DXXXfhm2++yXddxYn27dtj586dQdnH+YExhho1auDixYsQQuD06dNITk7G/v378euvv+Lbb7/FyJEjA5pY5FZEkiS0aNECU6dORVZWFm7cuIEPP/wQiYmJIZPruVwu3HvvvahWrRp69+6NpUuX3pQyTYIgiPwwbNgwW3EDBgwIcSYEETwaN24c0Bhs165d6N+/f/ATCjFz5sxBdnZgv/MODw/HiRMn0LVr1yBnRRA6dsXvL730UogzIQqa+Ph4nzGpqak+Y4jQkJCQgCeeeCLf9XDOsXXrVlSqVAnbt28PQmZEUWP37t346CPPvz/0Rvny5bF7927s2bMHkZGRQc1n165dtuI2b97sl8TaSGZmJjp06IBnnnkGWVlZAdXhjQkTJtiO/fnnn3HlypWgtu8vQgi88MILhZoDUTw4fPgw2rVrF7CovmzZsli1ahWSkpJQoYLviW4JgiAIgiAIgiAIgiCIWw8SaxMEQRAEQRAEQRAEQRAEQRAEQRAEUagUltArx5UdkHjpzJkzePXVV92W33vvvfjxxx9v2T/eT0k/ixxXjr7Abde672vPx16YVHPGGOGpjKVa6yEtIr44opiQnZ2NpKSkgMs///zzOHv2rMd1/kgFPVfga7VZwKtLtXX7pjeptlpIe64b9bQaNZGeQYZtlu8pwj1FTK3JszU1n1Fqrf2nyASFQTpoEMmCgwuXLhaE/nAJri13KYJa05cmqXUZSpnz0uXdZpG3LP02CrYtuanrhL5dQpEPqnvcXa6t11UQcm2iCGDn/pTHYfUs1TYv93Ze5CnVZnpZ7ZpW1pv7CmGqJ9KLRJiQcTAHqpesCRd3gUPuk9TnmlDbJNd2yVJti1xbqH0Z1/tH9XhwgzzbilmSqvYxTO2QtHp6Pt0Tb7/ztsc6rl+/jjHvjEGtGrVQtWpVNG3cFI0aNkJC2QTUu6sepkyegszMTLdyXbt1xZzZcwIe86/ZeQj6Wc6Uf9bxoNEo7Q5jDkQk1EOJe3qjxoDNSGgzBlJEKa9turKuIXnxfbj6xxJrTbZyjihdF5U6fwZHVFm3dQcOHMAf+/4w3DOMOlr3L78xGnr9lGvf6oJtf89RTz8TesMqkWF5fAWLUNcfDAIZ/9555504cfIEZsycEdQJrXo/09v9urGMf+Uxmr7aOI6FAGrWqumznaNHj2rjXHOfrY4mlbGyMIx/hfmhlRAC58+fx/Xr1wPYYneys7PxTM/ehokbPAi2tXGxkr02WYP7/lBWA4x5l2u7/Xiff7l2oH3ZqVOnfMaULl1aE/yWLl0an376KU6dOoXs7GxcvHgRf/zxBy5fvgyXy4XMzEwIIbB48WKULFkyoJwAICcnB4888gjGjx8fcB3FkcaNG+OPP/5AqVLe7+ehQpIk3H///di3bx+Sk5NRunTpAs/hViA8PBwvvfQS/vjjD6Snp2PcuHG4/fbbQ/I+8smTJ7F48WL07NkT0dHR6NGjBzIyMoLeDkEQRFGDc461a9f6jJMkCe+9914BZEQQwaNt27YBlfviiy9w8uTJIGcTWqZMmRJQOcYY1q5di6pVqwY5I4Iws3LlSp8xYWFh6NmzZwFkQxQkTZs29Rlz+fLlAsiE8MZXX30V8D3TSnp6Oh544AEkJycHpT6iaJCbm4uOHTv69Z7r0KFDcebMGTRs2DDo+XDOvf69jZE+ffqgdevWAOT3fY4cOWK7je+++w7lypXD999/H3CeeeHpd6lFnVOnTmH16tWFnQZxE5OcnIx27drZun498fDDD+P3339H9+7dg5wZQRAEQRAEQRAEQRAEUZwgsTZBEARBEARBEARBEARBEARBEARBEMUPi/DVuEwVsAgIZLr8/8AK59zj8suXL+PBBx9EkyZNgvKYM2eO37kVJsevHvMst2GKt5Hp8l6jPUstkz/Jm/9lmUWYZq7Nz/qKlp+OCCE7duxAdnZ2wOUvXbqEIUOGuH3wsKCl2tZlbq/zkgpaSrrJP5lhqSrU40axtFGorYqquSatFoq0mhviVJE2F7qQVgghi2WNOXCuPdwMhELIeagP45ci4NPk25ps2ywU5EJ/rm8HN2QAU84w1O1NPmiWa8s7sKDk2re6QLVQCZlU20a1eUm1lUrcrmllvYAi2DaI5gUEwqQwSIz+DM0XCdEJiI2IA+e5mtw/l7vAoQq1DdJ/cE2uzTWhttIHCWUyAKH3MdzQx3pC67mskyVo0nQ1TmDUW6MwY9YMhIeHe92Ws2fOYs+ePdibtDdP8cVLL72EFctX5FlXXpy9eB2/HPQmOtXvaPr/1nWeXjLE1HoQVZ5YilINB3ttW7hycGH7WKTuGOdHxop8lgHRVe5D+Qc8i40ioyL9qDFAwbaaDuC3YJuwR61atWzHPvjggyHMxJ2iJtAOCB+b8MLzL+DYsWM4ePAgRo4aiUe6PoL7778f99xzD2677TZUrFhREyDb4cyZM9j9624Ahnul8HKvhIcxMATuuPMOW21dSL1gGAmr41yjSNswjtTGo9ztAQgs+uxz29tohy0/bsG2n7aZxrXqWB3Qzd7aGBowiMI97RfDmLaAxrham37AOUdaWprPuLfeesvrutKlSyMxMdFN9NyrVy9cunQJw4YNC1gCLYTAyJEjMXDgwIDKF1duu+02XLhwAc888wwcDkfI24uJicFzzz2Hy5cvY+vWrUhMTAx5m4RMZGQkRowYgUOHDuHKlSsYPXo0atSoERLJdk5ODpYtW4b4+HjMnTs36PUTBEEUJebNm2dL6ta8eXNER0cXQEYEETwmTJgQ0BiRc46nnnoqBBmFjr/++suveMYYateujQULFqBjx44hyoooCH755RckJiaidu3aaNmyJXr27InRo0dj0aJF2LdvH3Jzcws7RSQnJ+PcuXM+45o3b+7X+zjEzUHFihV9xgRrwjgicDZt2oQmTZoEpa6cnBw0a9asSPQ/RHB46qmncOnSJdvxP/zwA6ZPnx6yPn3Tpk1e/2bPSOvWrdG5c2eUKFEC1apVQ+3atZGQkIDx48eDcw7OOf79739j/PjxmDlzJhYsWIDt27fj6aefRseOHW29V2zF7s9MQ4cOtV1n69atERcX53cuoeBm+xtGouhw4sQJtG3b1tbkplYqV66MTz/9FOvWrUOFChVCkB1BEARBEARBEARBEARRnHAWdgIEQRAEQRAEQRAEQRAEQRAEQRAEQRDBhClSUghZniyE/CFhT2KlzNwbiHJGBaXdgwcPBqUelTNnzgS1vlBz7FoyAEWibfhuRniU3mg6RCHAJLMk0RRkw5djFnjnE2F5Xgz8dET+2LFjR77rWL9+PebPn49BgwYBKFiptnkZ8xxjWOUuvfMsuXMX9BoVg1bRnl6TtV69nIDEHJAYM4ghmd6eIph1cZciwfa85WaYx9VMyYsxpgiFmb7tyitjv6JKsbUbjOGlnqdcnkHI+TNj/sxQE4Nx3zPI9yrGVLm24bXw1n8KkzzT+toX3uolChmbLsi8pNrermutoNC+uYlCzRUZJZ9qhK4CZQAiHfYlwbc6tUrWwp5zvwKQ958EAC4BSZL3r8X/DCYYBAO4Mq7lACAkSOAQjCliVQmMcQhIyOuWovZYDAIQDIIpfZI8WNb7HQgMeXYI7mt1H4a9OgybNm3yezsT70rEtKnT0L5De7/LGlm2dR9c3NKvmTtdQOln/RMJCzjCSyC+4RDE1e6KC1tGI/P87x4jr+xbgLjbH0NEuXpqa17rhKU/Fbk3PEb6I2TWa1fPkQD6bD+dtHRvsEeNGjVw3333Ydu2bXnG3X///ahbt24BZXVzEMzxb506dfD+2Pctq/WAD6d9iFdffdVWXqNGjMKGjRtM4199nKv+x9zE0erEBvXr322rnbb3tUXSn0lqUVM98jdhXaRtmZUN6zfYatMfpk2Zhvvubwl1XKvnwsHA5K5O6BOWAUwZS8v9IIN7n6W9L1NAY1y5TSUHG/3Z9u3bbcm4u3Tp4lcOKpIkYeLEiZg4cSLOnj2Ly5cv4/Tp0+jUqZNfEvB///vfqFChAsaN82fSh+KN0+nEokWLMGvWLDz33HNYsWJFvibDUmGMITIyEvHx8bj99tsxaNAg9OnTJwgZE/mlRIkSGDt2LMaOHYuMjAx8++232Lp1K/bs2YMjR47g5MmTQWknOzsbQ4YMwZ9//olJkyYFpU6CIIiixgcffGArbvz48SHOhCCCT2JiIpYvX46BAwfmOSmcJ3bu3ImMjIybQihvR1isEhMTg02bNqFZs2YkML7JuXTpEh5//HFs3rxZW3bkyBGPv8N0Op2IiopCqVKlUK5cOVSpUgU1a9bEnXfeifr166N+/fqIjY0NWa5jx461Fffaa6+FLAei8KhevbrPmIsXLxZAJkReSJKEX375BWvXrsVbb72FvXv35msCztTUVISFheHEiROoWrVqEDP1TGZmJg4dOoQvv/wSmzZtwt69e5GVlQXGGCRJQo0aNdCxY0dN6nr48GGcOHECubm5qF69Olq0aIGOHTuicuXKIc/1ZmP16tVYuXKl7fhff/0VDRs2DGFGwOLFi23F/d///Z+bgPvChQsYOXIk3n33XVSrVg2HDx8OWl6vv/46SpYsmefEjCpr1661VSfnHF9++WWREdX7O5kLQQDA6dOn0bZtWxw/ftyvcn379kXPnj3RoUMHhIWFhSg7giAIgiAIgiAIgiAIorjBxnzSWfsNR407yqBStRIBV3bl4g0IAPFlgvPB82BCuQUG5RYYlFvgFOX8KLfAoNwCg3ILDMotMCi3wKDcAqMo5wYU7fyKcm4tKr2FuMiKhZ0GQRAEQRAEQRAEUUiYhE8mOai6zBLvRfLoJm/VXpvLGuWtVskjF1wXtgouC1qZgBCAAAcXQl4OIT+HHFMxtpJfgqZTp04VyAfA3nnnHYwZMybo9fbu3dvtw0adOnXCf/7zn4DrvJBxHl8f+gqMSXAwCRKTFCmuBAdzwKF8lyQHHJITTuaEgznglBxwMKf8XXLCqa6TJDgkJxxwQGIOOCS5TqbUw5gECUxbJjFJkd+qz5n2mmmiRWZYzjRRrlGypUZZTW6qcNcUqyzTCvqJgzn8L0QUOp07d8bGjRvzXU9sbCySkpJQs2bNvAODKNVmpmUBSLUt/bInqbZatzq5gfzdrB4UEKZ7BwPkvkLpAxxK3+EPuTwXuTwXOTwHOa5s5PAcW+WYahXWXsgZmZ5pckDo/Yeht4DWP+hljSJurfdRlxnkr8zQrt5DqenIrTJFaOjWD1lEydb7mL/iQRKoFiyehPeGlbbLFvR4S9Vpc038yRHuiECkk8Ta/pB0fg8uZ16CxBxgYPL4yDB+ckgSJDggSfJ4Rx5DSZCgxkhgyuQDEhxgDNpkBH/u/xPbf9qh9S8MDGFhYRg4eACY0rdKhn5MCdP6O8C9P/rtt9+w8LOF2LBhA44eOep1u0qWLIkHH3wQffr0wcNdHjYJegKRQQsBNH9xNk5duC7nyhwAJGW7HICyH+RlDjA4IUvGHcpyB8CcYMypvWbMKZeDul6Sy7tykbrtn7j+1zqPucTW7IQKHWZoe0e7qJi63wz7zHAPyDi9HafWPmWqq2Klijh6/KgSau7bTeNL6M3YhYFBghS0Pv1WvDf4Kww5ePAgmjRpgoyMDK8xCxcuRO/eve3n4K8J3QMBCdjz26bN86UgJ5VRqxo69EXMmjXLZ25hYWFIu5FmGG+5Hw3tPqneX9WxrgAyszJRtkRZW+dRlSpV8NMvPyG+VCmLyFtvybo9WrWGfVStTLU8zz8AuDPMifmly6LbhfNItchEPFGxYkUcSD7gNq5Vmzb3XcbxrTqpjHH8bB3jqvV4GeNayO8YF7B3br711lt4//3384yRJAkul8vv9vNi3LhxGDVqlF9lGGNYt24dHn744aDmUlzgnGPp0qWYNm0akpKSkJWV5TVWkiTExMSgbNmyqFatGurWrYtGjRrhvvvuw5133kmywZsUzjk+++wzTJkyBQcOHMiXDExl3LhxGDFiRBCyIwiCKDokJyfbmvSpTJkySE1NLYCMCCJ0zJ07F0OGDPG73Jw5cwIqV5C0bt0aP/30k8+4rl27Ys2aNQWQERFq/vGPf2DatGlBrVOSJERGRqJEiRIoU6YMKlWqhOrVq+OOO+5AYmIiGjdujPLlywdUd9myZX2KkyMiIpCZmRlQ/UTRZunSpejZs6et2MjISKxevRodO3YMcVaEL1JTU/HGG29g2bJlSEtLC7geh8OB4cOHh2SCuEuXLuGFF17Axo0bceXKlaDUWaNGDUycOBFPPvlkUOq72UlLS0NCQgJu3PA8gayVGTNm4O9//3uIswLuuusu7N+/P+Tt+EOPHj3w5ZdfIjMzE1FRvj/vFxkZ6XO/vvTSS5g1a1bQ34/OD9WqVfNbjkzc2qSkpKBNmzY4dOiQX+WuXr2KEiUC9x0RBEEQBEEQBEEQBEEQtybvzn4IzmBWePTPi2ACiL+vSjCrDQqUW2BQboFBuQVOUc6PcgsMyi0wKLfAoNwCg3ILDMotMIpybkDRzq8o55ad7QLImUEQBEEQBEEQBEEUCmblFGPMXZbiS7olBG7k3EB0WHTw07uFOHT5T02epYmujHIsT9JB6KsAqyCLaaIyowPLKqO1CrKY2jDc13ls1K0sQXiHcx4UqTYgfxCxX79++PHHH+FweJGsFyWpNuxJteX1qmzQqOdVJzkQisAVCHOEI0xywimF+dhQ3zgVKXek8kalEBxZrixk5mYi05XpUaTFwOR81f6AC62rkrdflv1BCK1vE/JKCCZ0saowKrSFHAOhLTMqEvVlqoyRgQnVyq0eHaUnE0JxditybSG0+xxTd6IBNc7ba19o9RJFGk/XdV4xxkBN2OlJqq3YL02yUPXkNl73wnRVA2CIcETkf8NuMaqXrInUG6kQQpaW6P0IADCAy9/AAUgSIDggGMBksTmEgAMcAhI445CEBKG8viPxTtRNrAswpk1CAqhdvPK/MPRJFmEqBCCYul5e3qBBAzT8sAGmTvsXUlMv4tChQ0hJSUFGRgbCnGGILx2P22rdhttq36YJKK39j799EgB8u/svnLxwVZFgKyerKV99vOiOLgnXX1se2iQrAJwRKNfmfcTW6oSz377oVtuNMzs9t+FxHKvjynCXj6WnpSv3Q+bxuyF9w9jXj/7ccvzyg3au0P3BK3feeSdmzpyJAQMGeFwfHx+Pxx9/vICzKroUhlRbQGD6jI/w8ccf+2w/JycHM2fMxNAXh8J6R3Ub/zL1ldDGyBHhEahRowaSk5N9bIg8YdfsmbMxfNRw/b7rqR3zN9OLvXuSfEq1AaBVeCRiJQnryyWg+bkUn/Hnz5/XMpC7Xn2yF/U+YuxdTbuVAUwoY2IP9xShvE/gdYxrIb9jXLlN3+PcXbt2+azH6Qzqn9wDAEaOHIkKFSpgyJAh4Dak54C8PU899RSuXLkSkpxudiRJwtNPP42nn34aAJCdnY2DBw9i3759OHToEIQQqFevHlq1aoWKFWkC+eKIJEkYOHAgBg4ciCtXrqBVq1b4448/8lXnyJEjUbt2bZJrEQRRrHj99ddtxQ0cODDEmRBE6Bk8eDAGDx6M8ePHY+TIkbbLPfvssxg7diwWLFiAtm3bhjDDwLh27Rp+/vlnW7HTp08PcTZEQfDpp58GXaoNyL//zMjIQEZGBlJSUjyOnxljCA8PR2xsLEqXLo0KFSqgWrVqqF27NurWrYuGDRuidu3apgmKDh065FOqDQAtW7YM6vYQRYcmTZrYjs3MzESnTp1QqVIl/P3vf/ervyaCS9myZTFv3jzMmzcPX3zxBd5///2ARMYulwvjx4/H+PHjMWbMGIwaNSrf72UdP34cL7zwAv7zn//Yfi/NLseOHcNTTz2FQYMGYe7cuUGt+2akY8eOtqXaLVq0KBCpNgBb95WCQpIkvPHGG5o8ftiwYbbKhYeHe12XlpaGVq1aISkpKSg5eqJfv36oW7cu/vvf/2LlypW2J6WLi4sLWU5E8ePChQto3769X1Ltzp07Y9WqVYiIoL8/IQiCIAiCIAiCIAiCIAKD/qKWIAiCIAiCIAiCIAiCIAiCIAiCIIiQwcDgJnjUV4a4cWYxPMEgbJIdhQCQnpPut1jbqwg3iBg/eBrseq3556ctLlw4dOlPTRIrAEiqpBCqiI8Z3YP6cs3Gpay3LPN05mh1CABMF2R5FGUxtydynFD8lP5urKUO4tbi66+/thXXpUsXrF+/3mfczz//jClTpmD48OHuK0MiFTRXbFuqbZTvempDmIWC7lJtXRPolJwId4QjLAgy7bxgTEKkMwqRzih5AoXcDKTnpCPbla3HGEX9qucaDEwY9baq3FqVYSs6baH0T0yWCkpMUneThtwlqhJCVUAowATT+kVV4K3JB+FJPJiHXNsCybWLAXlc296k2nZuR9r1rJxmDPJ90OjON121qmhbeLjWlVyEEIhwhBeLcyYjIwPfffcdfv75Zxw4cED7UHZ8fDxq1qyJpk2bonPnzqhQoUJQ2isVUQolwkvgWvZVRZ4NeOr4laEOBGPgysCVgYGDA4zBIQQYuHIsJUXOrEv69SNmHZErEwAox06L0cTV0JZb+6Oy5cqibLmyprGQnf7I27K8mLXOKDlVRNhMr0Ob4EB7mP/XB59e2vQg5Y6u2gYJD0zA+c1vmpa7sq4i4+TPiK56vykl72Jv+bq7dugrt+WVq1T2XMBjioFLsm2XNQj0vdZF94c86devH3744Qd8/vnnbutGjBiBqKioQsiq6FGQUm3zMrnipKQk1K9f30cjwPSPpmPoi2YJiKdJZdTxsjDFCLz/wft45qlnfLYDAOvWrMPwUcOhTnSg991K/y84OLjbvlNfzZr+sa12/hYdDQEgUpLgBEOuj50pOSRtnKoOFpQf9xWYIt1WxreG/tYyVYxhmVrSMKYtQnLt69ev+6wjOzvbZ0wgDBw4EImJiWjXrp1tWU16ejpGjx6NCRMmhCSn4kR4eDjq169v6/onih+lSpXCvn37sHPnTtx77735qqtv377o3r17nvIjgiCImwXOua33ryVJwpgxY0KfEFEk2LdvH2bMmIEtW7bg6tWrSEhIQLVq1fDYY495nUzqZmPEiBF47bXX/BK1nTx5Eu3atcNDDz2ENWvWFKnJbcaPH29LhFi2bFlUr169ADIiQk1h9slCCGRlZSErKwsXL17E4cOHPcaFhYUhOjoapUqVwokTJ2zV7fH3pESx4LbbbkNUVJTt9zsA4MyZMxg1ahSOHz+O2bNnhzA7wg7q5GWnT5/GsGHDsGrVKr+OqBKt9gAAIABJREFUp8qYMWMwbtw4NGnSBEuWLPHrvnTlyhVMmDABX3zxhe1+JT8sWrQIc+bMCdnfa90MrFq1Cjt27LAVGxUVhe+++y7EGemE6j1afylfvjy+/fZb03uOS5YssVW2VatWHpdzzlGnTh2cPXs2KDl645FHHsETTzwBQP4ZoEuXLrauLXlCToLwzcWLF9GhQwe/JmVo3749vv76a5JqEwRBEARBEARBEARBEPni1n1nnyAIgiAIgiAIgiAIgiAIgiAIgiCIAsAP+7C3UKv7KI8qdc9THgI9mKXIma5M5PIcOxkCAKpUqYLc3NyQP95++23bOfnDwoUL3dr65ptvAq7vr8t/IcuVqe1z/X+TtlYWeTJFgahKt7U4pog+LXJELZgZRGPQ11n0iZ4wCrd8CQGN9avFrOJuUx16qlp5u1/EzcfixYt9xpQoUQLLly+3Le16++23sXfvXvPCfEgFzTpro1TbKuNzl2oLIUxSbVnIoCgCDdJsDu4u2s1Dqs0FR5gUhtjwOMSExYRcqm2FMYbosBiUi05A2ehyiHBEggt5Ozg4XELdIgEuBFxCWcZd4IKDc3m5vj+EEs+VbQVcgmtL1X2nPRTJIpT/1Rh9mbKvhPG1vgeN+5bBg/gcMJ0TeR5rG9gRcRAhIoBdby3idm0bMZw3Po+zUK99oUm3TcMnIV/r4Y6C+2BjWloaWrRogdjYWNOjd+/eAdd54sQJDB06FOXLl8ejjz6KyZMnY/369di5cyd27tyJDRs2YNasWRgwYAAqV66MRx99FL/99ltQtqdaiepwcQ4Opa8RLriE/lwoIlWX4BCGBxdKHyzUXgxaXyOXVftlrvU5gHbILFJ2pS8Seh3GvsgjxnPIxxjdu+TWN/89eAq/HDwFfUBmXMuUCVjUHIwDMqaPHS3jSreE3crK2xBb40FIYe4i5PNbh0OdDEY9PvID5n6fy9/Tjm5A+skf3epp0KCBrX1gROTxZbdsHgH2cqD7Q57MnDkTjRs3RpUqVXD77bfj7rvvRrdu3fDKK68UdmpFgoKUaqtXtVGqDQCJ9RJRsWJFHw0ByUeTcerkKfP41tiGYfwrlNyMY+Cu3bt6bSchIQHdu3fH2LFjsXLlSiz9YilKRZZCqch4lIqIR8mIUigVEY/4iHjER8ajdFQZlI0qhzJRZVEqMh5x4XGIdEYhTHKCAdiwZoPP7YlkDBWdDnAI/C87y6dUGwBiY2JNY1Z1TCCEOi7m8Dq+Ffpr6xjXiByvyrVDP8bV2/RMYQvwW7RogeTkZL8m8fj0009DmBFBFC9atGiBHTt2oHz58gHXkZmZiRdffDGIWREEQRQec+bMQVZWls+4Fi1aIDrav0lpiZuP1atXo3r16rj77rsxe/ZsHDx4EGfPnkVSUhLWrl2LgQMHIiEhwS8pWlEkIyMDHTt2DFgwvWHDBtSvXx+5ublBzixw7P4eiiaZKR589dVXOHPmTGGn4ZOcnBxcvXoVx48ft/V+YlRUFDp37lwAmRGFxSOPPBJQuTlz5uDVV18NcjZEoFSuXBlLlixBWloaPvjgg4DqyM7Oxvbt21GjRg1UrFgRQ4cOxblz5zzGXrt2De+88w5q1aqF0qVL44MPPigQqTYAZGVlYenSpQXSVlGEc47+/fvbjl+6dCliY2NDl5CFwh6LMcYwYMAAnDlzxjTGOnfuHC5dumSrDpfLhX//+99u2/LLL7+EXKoNAK1bt9ae16tXD8ePH8ddd93ls1x6enoo0yKKCVeuXEHHjh3d/w4uD1q3bo01a9YU+u9pCIIgCIIgCIIgCIIgiJsfEmsTBEEQBEEQBEEQBEEQBEEQBEEQBHFTwhgzS46F2xM91qCXVf9XyzMA17KvhzDT4s3e879B9RoyVWaoHRujKls3cupqaab4D63SbF25rWE4rB69a4a6tdd2XFvkCCRsIITAqlWrfMa1b98ekZGRWLhwIcLCfAuks7Oz0bdvX11kkk+poBGzVFuv2JtUWy2kPpcFd/BcDnATaFul2gICTsmJuPA4RDmjILHC/xOVCEcEykaXRfmYBIQ7wk2iWq5IaoXhoS1XZbecazJBrgq5hSzYVmXdmmDbICGURbfctG9MQlt4Fg/almtbzptgyLUL6kHYwyoMtT6zxhhXu8m0tfPHEKOehcJcVqvXdLzklhySs8Cu69zcXPTo0QO7du1Cenq66ZGZmel3fZxzTJ48GXfccQdmzpyJtLQ0W2VWr16NRo0aYfjw4cjJsT8piycSYsojTAqTRf6Ghy73l6XbQnCDcFuYBdtCFmzrPQyU9XqfovU1ykMTbwPm69AwYYmKVcisnjPWc8pUR5Au64nLfoIQxslIjCenOkrUzz85SlImYrHGGV4ztU6m3QP1OpRxqTMCMdXbuuWUm3EBF7aN0WSwciFLfso4+Mbpn5Hy/Qset23AkAG294Md7Eq2bd0LfIxDqN/2TmxsLH755RecOHECf/75J5KSkrBq1So4nc7CTq3QKWiptr7Mffw7ePBgH43JjHhzpKmcR6m2Np5R+mX1ShQC7014DwDgcDjQunVr/Otf/8L+/ftx7tw5rFq1CqNHj8ajjz6KxMREW5MuSUxCmBSGSGcU4sLjEB9ZGvERpfH1119j6NChqFy5steyt4c5tbvAm1eu2Nr+Bo3uMY9rDZPCAAKCabptZYllfKu+tsi1DaNeZXfqsQUxxjW2aaV58+a2ytuVowRC+fLlcfLkSTRt2tR2Lv/5z39Clg9BFDdatGiBM2fOYNiwYYiJiQmojvnz5+PatWtBzowgCKLgmTRpkq24QKWJxM0B5xxdu3bFo48+6lNUeeHCBTzwwAPgnBdQdsFl7969qFixIr777jukpKQEXM+BAwfQpk2bIGaWPx577DFbcXv37r1pjx2hM2/evMJOISTcf//9hZ0CEWJmzZoFSQrsd0lTp07FxIkTg5wRkR8kScLw4cOxfv16n5Pa50VKSgpmzpyJChUqgDEGp9OJyMhIxMbGgjGGkiVL4r333kNycnKh/F6iV69eBd5mUeH555/H1atXbcX+7W9/Q9euXUOckZl69eoVaHtGSpYsic2bN2P+/Plu/dq2bdts17Nx40YMHDgQsbGx+Oijj7TlP/30U9By9UZkZCQSEhLcltuZ8DEjIwNHjhwJRVpEMeHo0aOIj4/Hr7/+artMy5YtsW7dOprUiyAIgiAIgiAIgiAIgggKhf+pRYIgCIIgCIIgCIIgCIIgCIIgCIIgbhnsSKPc8PQ5KaZLmvOS+Bk/zCV7npn+HLrfKSMnDS7h8j+3W5xT10/hwo3zugib6RpDACZnoS7aNosNmUFMaBZwG88VRdTN4PYBPU3IbRCtM+W1Nc4EeQEJP1i6dKmtuD59+gAA7rnnHrz77ru2yuzduxdjxozJl1TQKtTMr1Qbwqypy0sqqIqhYRC7SkxCTFhMkRFqWwl3RCAhujzKRJWDxBwmYS3nqrRW02trcmxZri0LbnWBrS7YFlwosYqI0CSRBnTtoCJjhLYD9SOYh1xbCM/iQf246dsYDPEgUYDYPDzGbiLPY6pdqmYxpdY36H5Lcz2KUV8YljPo56dRmhnuCLeXdD4RQuDFF1/EN998E5T6srKy0KNHDwwbNiwgKbcQApMmTUL37t1x48aNgPNgYKgUW0kR9rtMIn+hyLWFRbqtire5oU9yGQTbxj5GFW4LDr3PkrfA8szaDwnDCaJss0mCCusQTdsvxteeyua1zMjW349h2x8nDQ1YH+Y9qQzyLfGWRabc9LGoPuY01xvf8AUwyV2IfPWPz5Ge/G2e+fPcG0jZ/CoEz3Vb1/3R7mjVqpVhzOrHz0ZGr63XkLwF2z4F3Nbj6ymE5NqEHxSOVNtcsTHmjTffsCXy2bhxo3t54/hXXe420Yz8f4+ePbBw4UKcOHECW7ZswT/+8Q/UrVvXZ7v+4HQ40alTJ0yfPh2nTp3C5s2b0a9fP0RFRZniBsfGQQBYlJaBCy5773kMffVFTR5unL6BWyZIUSePUfeSem8SnOtjWtNkD+79kM8JZCyESq49YIC9SQ/mzp3rd3v+4HQ68d///hdlypSxFT9ixIiQ5kMQxQ1JkjBx4kSkpaXh8uXLmDNnDu69917b5XNzc22L+AmCIIoqR44cwdGjR33GlS1bFq1atSqAjIjCgHOOZs2aYd26dbbLXLhwAU888YSpjv3792PJkiWFKtj77bffULFiRUiShIiICNxxxx145513NJH0rl270KRJk6BNjrF9+/YicW0sXboUJUqUsBWbmpqKBQsWhDgjItQUV5HlyJEjCzsFIsSULVsW/fr1C7j81KlTg5gNESwefvjhoF6/LpcLWVlZSE9PD1qd+aVVq1Y4e/ZsYadRoBw/ftz2+59lypSx/Tc0weSNN94o8DYBoGvXrjh//jxat27tcf2ePXv8rjMrKwsvv/wyHn30UQDA7t2785WjHbxN1HHbbbfZKt+wYcOQTj5J3JwIITB//nw0aNDAr3JNmzbFN998g7i4uBBlRhAEQRAEQRAEQRAEQdxqFL1PLxIEQRAEQRAEQRAEQRAEQRAEQRAEccuiSeaYd8OWp1XmeOY5zur7E6oImkEIgWtZwflQ9a3E7pT/wio61NXZzPQcUI+JWSRo1msz+ZiYxIeG1wb5IYMe6O10UZfrx1xoyxnTZd2mMoHI34liz8qVK23Fde/eXXs+fPhwtGzZ0la5iRMn4ueff/Ye4EOqbSTfUm1LjV6l2sYIRfTKwBDhiEBMWAwczOE96SJCdFg0KsVWQmx4LDhcstAWulRbGMW2ypcsFeQQmghXGGKEJrBVRYPC+KUICI3yQX/k2ipW8aCGD6EtybVvTjwfN5Z3jPVcMMgt3SXD1utbiTOIloWhiCrULyix9pQpU/DJJ58EpS7OOfr06YPly5d7jalSpQpatGiBZs2aISEhwWvchg0b0Lt373xJhivFVQEXLrg4h4u7lD5Hl/O7ONf6GVW0LTz1LVD6HQhwoUj/oQte9YkArKJ/GU3Qrwr8dZO/2x0BgN7/GL6byEdXw4XAmM9/UNqR5MrU8aNxwhxIyFu4DXjvIFUbOPS61eVKG2ElaiK+/kCPOab88DJy005bmtTHlFeSZiM3zV22UCq+FMZPGu+xTq9pwzA2VTdTWB4eMJ4dea33stInJNcm7BBKqbb1HGYAfvstCRMnTsKw14dh0KBBeOyxx9CubTs0a9oMiXUTUaN6DZSIK6HJ1fKCc33cp2wMfEm1ueBwMAeiw6IRFx6HPn36oFKlSj7bChZt2rTBZ599hpMnT2Ls2LEoV64cYpmElhERuM45Pkqz935HnTvroNUD92kTOghuuA+p9x8Pgm3rpA3CtMx9jGvce7bk2qanwZdr16lTB5GRkT7LFZS4JSUlxVZcUlISzp8/H+JsCKJ4UqpUKQwZMgTbt2+Hy+VCfHy8rXIHDx7EF198EeLsCIIgQsewYcNsxQ0ePDjEmRCFxd69e+FwOAIS961cuRJ169ZFyZIl4XA4cNddd+GZZ55B7dq10aFDh6DJq+3AOcfQoUPRqFEjpKSkQAiB7OxsHDp0CO+99x4SEhKwYMECtGrVCjk5OUFte9u2bZgyZUpQ6/SHyZMno2fPnn5tl9PpPoEccXORnZ1d2CkEnZiYGLRp06aw0yAKgPnz5+Pll18OqGxKSoqt9/OIguf999/HpEmT4HAU/b8JCIRt27ahUqVKiI2Nxb333ovPP/+82J+LnTt3tr2NGzduLJTxRffu3d0mlwwlUVFRWLlyJdasWYPwcO+/G09OTg64jdWrV2PcuHG23xMOlBYtWqBXr14e1zVq1MhWHdevX0e3bt2CmRZxk5OSkoLu3btj0KBBuH79uu1yDRs2xMaNG1GyZMkQZkcQBEEQBEEQBEEQBEHcapBYmyAIgiAIgiAIgiAIgiAIgiAIgiCIoGAUEtvWGqlOV2YVRHquhIG5L/ZSh1k2x8yxJjmfbNi+nnMNLuGym/ktz6nrJ3Hm+mnFR2jWaMuvFf0108WHqsxaizQKEplZi8igx+oxHo4xmHZcvcnbrEu9nZ/C8kITvZNs+5YmJSUFK1as8BnXtWtXSJL+ZxgOhwMLFy5ETEyMz7JCCPTv19/zB4388MTZkmorgV6l2h6kdR6l2opwVRVJS0xCdFh0gcl2gwVjEspElUWFmApgTIJLcLiELNnmwgWXKhU0SrYVgSBXBLhcE9bq4m0IAc6FImXkJumgUT6o1uFLrq1SGOJBIsT4EIeqMC/LvZY1XOPKAuVc0dtVr2i3u5yhjLBIMAEBpyPMZ/vB4KuvvrItfLLDpEmT8NVXX7ktdzqdePXVV3HkyBGcPHkSO3bswK5du5CSkoJff/0Vjz32mMf6vv76a0yfPj3gfOLC4xATHquJSrX+BwahvzD0IUp/woVBrK1NBCAAJVY/Q3QprHrsPClNBYQ+LDYPxjSM9xWhPBWWfkoTdBvlz8bWDP2U8PL12cY9OHDsvFJeAIKZJNIMEsAkQ366WFsetxleg0H+80hJea2OSaHOsmIcZRoTBgCUavh3RJS72+24CZ6DM9/0BwRXSuo/Z+Smp+Dyb7PcygDA+o3rUb16dTchrenBva8zpZqXT9yabx79RX7uCSTXJvIilFJtlczMTMyYPgMt770XUVHRaNSoEd58803861//wmf//gxrVq/Bli1b8OvuX3Hoz0M4dfKUbSlIWJjhPmcRaFul2gICEmOICYtBTFgMnFLB3CO9UaZMGYwePRrHjh3DwsmTIJUsidcvX0aujWuWMYbZC2cbtkyfbAbq2BcGwTbM41t9uXnckNcY17ZcOwQTyFj72dq1a9sqt3Pnzrz78rz6cJs4nU706NHD1jYEc6xEELcqkiT5Janv06dPQDJSgiCIwoZzjm+++cZnnCRJeOeddwogI6KgWbt2LRo3bpyvOg4ePOhRoP3999+jZMmSePHFF5GZmZmvNnxx6NAhVKtWDTNnzvQ63r548SL69++P3NzckOQwcuTIAhWJq/z4448YPny43+WMk8ISNydpaWm24qKjo02/qyzKPPDAA4WdAlGATJs2DTNmzAio7L59+4KcDREsXn/9dRw5cgR169Yt7FRCRnp6Onbu3Im+ffsiKioKM2fO9LuOK1eu4IsvvsDgwYPRv39/bN26NQSZ5o+xY8fi4MGDtmKffvrpfI8p88OcOXMK5F7XunVrnD9/Ho8++qjP2GbNmuWrrbfffhsNGza0FRsbG4vo6Gi/6i9Xrhx27Njhdf2gQYMQERFhq65t27Zhz549frVPFE/WrFmDevXqYe3atX6Vu/vuu/Hdd9/ZnuiQIAiCIAiCIAiCIAiCIOxyc/yWlCAIgiAIgiAIgiAIgiAIgiAIgiCIWxKjR9mz3FiYnnkSIWtuQMbMFUKYBHxJ/0vC7E9nBynz4s+O09sASZYYSoCyG62mP0WgLTFIqlCbmZ1Yujzb/N1zTapDkblJtnVRt3WdRcxtlXPDnI9tmPUlybeLK4sWLYLL5Vu637NnT7dltWrVwuTJk221c/ToUQx73SJF8yHc9STdzVOqbZXQ+5Bqm9qwSLU12TQAp+RETFgMJHbz/hlKlDMaVWKrIMIRLgttOZel2rLGVhFtc00aaPoyCLa5ItjWpINcFw1CE8sKLQ6QD4svubbxWAihPDyIBzWprYFgiAeJwsU8ejHj6Ro3rRcexNludUC5xpXzSb3QmaFKIZRzTxSIQH/79u3o06dP0Oo7dOgQ3n77bbflpUqVwubNmzFlyhTUqlXLtI4xhoYNG2LFihWYNm2ax3pHjRqFs2fPBpxX+egKSt/h0iTaXBP8q0JOfTlXjhPnitBfE7xycKH2J9D6Z329VYBtOa+0uvT+RXlikZ+a5dOaXNuONNTHiZhyOQ0ffLnFUkCftMUyglSWm0Z6yhhQ8lDG2jEKvQ7DIu30BwNzhqPCg57F6dlXj+Jy0hy3eq8fWgmee8MtfsXqFWjQsIGWmvXBJOa+3EJ+BK3WMYN1XaAUR7m2NhFQIT4kJuX7URh5q4RSqi0gcCPzBjp06IDYmFi8/PLL2LXrv8jKyrJ/kG0QHqbc59Txr+aHVsZx6oibMUQ5oxATFgun5AxqDvklOjoaj736KhK3b0fTQYPgcDh8lmn1QCvcUfd2cG4e1xoF2+oEANw4mYNhcgB1JgT5fuS/XDvPMS5gOj+CPcZt3769rbhevXrlqx27TJkyxX1yMQ989dVXtqXxBEF4x+l0Ys6cObZiXS4XWrdujdTU1BBnRRAEEVw+/vhjW2Pnli1bIjIysgAyIgqS7du3o1u3biETTavMmDEDMTEx+Pzzz0PWxhNPPIHTp0+HrH47ZGdno3///gXebq9evfx+P6Z8+fIoUaJEiDIiCopLly75jGnYsCHS09Phcrlw/fp1bNu2DR9//DFeeeUVdOvWDY0aNULVqlURFxcHp7Pw38d48803CzsFooD5+9//jvT0dLz33nsoXbq07XLHjx8PYVZEfqlevTr279+PDz/80DxhYSEQERGBxMREvPHGGxgzZgwaNGiAyMhI7T22sLAwlCpVKuD6s7Oz8dJLL3mdbItzjt27d+Pdd99F586dUaNGDURGRiI+Ph69evXCvHnzsGDBArRp0wZhYWFITEy0LbMOJT/++KPtiXViYmLw2WefhTYhH/Tu3Ru7d+9GQkJCSOqvWbMm/vzzT2zZsgWxsbG2ytiZJDEvXC4Xpk6daiv26tWrSE9Px7Fjx1CyZEmf8ZGRkT4niHM6nR7/3skb8+fPtx1LFD9ycnIwfPhwdO/eHRcvXvSrbGJiIjZt2oQyZcqEKDuCIAiCIAiCIAiCIAjiVubm/UQjQRAEQRAEQRAEQRAEQRAEQRAEQRA3BXlqgKwrvX0W2G6cMcCDRPnSxYtYt3o95s/+Nz6f9zl+3rwNKWdT8Przr6Fbu+54+e8vY+/evb4qv+U5cHE/LmSc1yTXqlZaMgixAYBJJr22vMykylYV2kYxtXLcjKJuxgzrlZqEMIR5OMus4ms1Jhj+v+LnECTyYOPGjT5jypUrh8cee8y0TJUbPPvss3jooYdstTVnzhysX79eqcB7nFUaZ0uqrQTalWqbG3SXaqtREY4IRDmjfG7bzYBDcqJSXBXERcTBpUpsuUuTbLsgwOGSxdlcEYsLq2DbJcsHharflg2BnKsCQoN8EPBLrm38rq6yigcBFIh4kAgSflzntrCcA0aRsnzNm+tXzx9jWfU2bZRYCqjnl1xjqOWhf/31F7p16+Yme8rPh93feustZGdnm5YxxrB8+XLcd999eZZljOHll1/G+++/77YuLS0NEyZMCDivhJjymrxUF/RzTajNoUv+BaD0NYq4X5WdClltKnceRtGpvMx0Hph6E71v10TagLu/Gl7OR8/zmJgF/263E+/n9bDZ/8G1jCzIo0KrHFsZCxomZAFUibZkeQ3T+NQ8TYvRZm3aQG1DGPRqnDEVEFe7m8d8L/1vKnLTTuuFGUPWlcMeYx96uLNmjNXGscp3rw9VRusBo2Q7T5mSdf8bzgc7y+1QHOXaROCEWqq97edtqFC+An784ceQnnv17q5nHv+qGSj9NQCEOcIQExaDMKlwZTG+iIyPx6xZs7Bjxw7Uq1fPa5zD6cD0edOV+5FQxrr6uNYo2ObK5A3qvUvdUxyqdFufQEaN8WeMq762jnEB2JpAJtD+7IUXXrAVl5ycjNWrVwfUhj9UrlwZiYmJPuNu3LiBxYsXhzwfgrgVGDJkCCpUqGArNiMjA23btg1xRgRBEMHF7gSQH3zwQYgzIQqa7du3+3z/K5hwztG3b18899xzIak/P5PcBZMtW7b4Dgoi06ZNQ0pKit/lxo0bF4JsiIJk0aJFtuKMgsLY2Fi0bNkSzz33HKZOnYrVq1dj9+7dOHHiBK5du4acnBzk5OTg999/x+eff45Ro0ahR48eaNmyJW677TaULl0a4eGhmWAzLi4Oq1atQqtWrUJSP1G0iY6OxltvvYWLFy/ihx9+sFXmjjvuCHFWRDB46aWXcOnSJfTp0wcREREF1m7VqlWxZMkSCCGQmZmJP/74AxMmTMA777yDPXv24MaNG9pktdnZ2bh8+TLS09MDnmCAc44HHngAJ0+exKJFizBw4EA0bNgQpUuXhtPpRJMmTTBmzBhs3LgRx48f9zqxTW5uLg4cOIC7774by5cvz88uyBfnzp3Dww8/bPv99o8//jhk9wd/aNCgAc6dO4clS5agS5cuqF69OipUqIB77rkHL7/8Mn7//feA81yxYgXq1KnjV5ny5cvblnDnB8YYJEn+JWb16tVx/vx5DBo0yOv5XLp0aWzduhVVq1b1WfeMGTNs/y5+7ty59pMmihWnT59Gu3btMGnSJL/L1qlTB5s2bQqZFJ8gCIIgCIIgCIIgCIIgCn9qYYIgCIIgCIIgCIIgCIIgCIIgCIIgCF94+gwP01XLQpE0qd5HYQpj+OvwX3jtxVfx312/IPNGptdmcnNz8fzzz2Pbtm3By72YkZmbiR2nt4ExXYzNDKJCphwXicmabcbkD/XIEmw9RmKSXof6XJKMNcmyLUldIuQ4NRGlrADABMAkPQvVvaXKtI1SbgDyCcIM35UYg1PR4znnUeBNFHs2bdrkM6Z58+aIitLl0sYPHjLGMHfuXNSpUwfp6ek+6xo8aDB+//13lC1b1uN671Jt4ytLnHKue5RqC3ONbnI7VQAN43/ysihnVMgFuwUNA0P56ApwMidSb6Qq3lVJ7meEkPsKpS+QFPkrU5W2DJAEAxdc7i8EAxgH10SwEjg4JNXYqu14DsYkqHJtiUmAYBBMPnBMyJNFyIJB/buKtlwIpV1tY0z9nLdyRCERgPPRWsTTda7h5V7msU5N9G4WaevufX29U3KG9LxJTU3FQw89hIsXL5qWv/766zh8+HBAIssTJ05Usd89AAAgAElEQVR4/FB637590b59e9v1vPnmm1i1ahX+97//mZbPmzcPY8eORYkSJfzOLT4yHg7JARd3AQCYYAC43LMwBiaU8Y7gEMpYRUCC+ooJIfcVgkMwQMABAOACSpQ8y4kcx0z9hTwmM+cjIMCEMiZiAkx+YhGZqjcVvzfXq1R30aYkfP/rX9Al2bB8z/u5PtmLpSFVnq2FGoXdytYIS3kGeQcqrx2Rnj9ELngOTq15AjV7bddjw0t6jJ398Ww8+9yz7tepD9QxsHmh+2Qx1nGHoQI91ig/10YN5mQCvS9o9x/iliaUUm1AFqe1b98eOTk5fuXlL4wxzJw90yCAVmTNikyaMYZIR+RNNwZu2rQpdu/ejZEjR2Lq1KngnJvWP//K84gvUwpcuKD9XC8YGLj607gy7lXGpYIrrxg449p7AlxAiZEAYR7jMqUOb2NcFWUxBASOHD6CMe+8i++//x6XL18G5/I4OyIiAjVq1sArL7+CQUMG5bs/y8jIwJYtW8AYsyWRGTNmDLp37267/kB577338Pjjj/uMW7RoEfr06RPyfAjiVmDOnDno1s3zxCpW9u3bh6VLl6JHjx4hzoogCCL/HD58GMeOHfMZV65cObRs2TL0CREFxoIFCzBw4MBCaXv27Nm4fPkyli5d6rYuMzMTW7duxfHjxxEbG4syZcogPj4eZcuWRbly5fIUE4b650K7XLp0CZmZmYiMjCyQ9gKZ3K9Zs2aFdvyJ4MA5x7PPPmsrtnXr1n7V7XQ6Ua9evTwn4uKc4/Tp0/j111+xf/9+HD58GMePH8fZs2dx8eJFXL9+HVlZWW7vM3iCMYannnoKixYtClhoSxQv7ExuDQAOhyPEmRDBIjY2FgsXLsT8+fMxYcIETJs2ze33fcHA4XDgnnvuwYQJE/Dggw/6XT46Oho9evQIeLK6tLQ0VKtWLaCyVnJzc/Hkk09i2LBhmDhxYlDqtAvnHE2aNEFmpve/oTNy1113Fbn3IJ9++mk8/fTTHtclJCTg1KlTftf5119/oWHDhn6Xmzp1KoYMGeJ3OX+wSuvDw8Mxd+5cfPLJJ1ixYgWWLVuG8uXLo0OHDujYsaNfsu/Y2Fjs3bvX1rmdmZmJ559/HhkZGcjKykJmZiY452jRogWefvpp1KxZ0+9tI4o+3333HXr16oXU1FS/y9aqVQs//PADKlasGILMCIIgCIIgCIIgCIIgCEJGKuwECIIgCIIgCIIgCIIgCIIgCIIgCIIonnhTEXmUHBvXa1K7PCRIZpOsVq9BKQchBNauXotHOnZF07ubYuvmn/KUaqts374ds2bN8hl3q/Lzqa3Iys2EaijU1IaMGZYpMm1Ndmj+kozCa2aMMuoRjesMy5Q6wPRIWcalw5i7KBIGobC83iyJFDCfm5qUmySBtzR2PxA0evRo7bknEVvFihXx6KOP2qrr3LlzeP6F5z3Wk7dU20tcvqXaQo4XshCPCw6AITos+qYTCvpDmaiySIhOgIu7wHmu/F244AIHFy4ICLgEh0vIr7mQhYtccHBwcCG0/SW0/cghlP0owOVlijRQqHJuQNnHQhc5AlofZj1GQigPCFl6KIR2jNXn5tPBfLZYXxNFA+NxsX0XUl276rliuM5Nkmyo55Vwr1vrVISbZFvNKiyE131mZia6d++Ov/76y7T88ccfxwcffBBwvYsXL/Yo9nj11Vf9qsfhcOCdd95xW56eno4VK1YElBsDQ+nIMlofwYULQghwcKXPkPsLzo39CVf6Zw7B5WVyn6Mcd7UP0c4kub+BMJwf2v/q2WDpDzw4qvVy5nXC0j8Bel/kqZD1/vbnyVSMWbBJa0gbERqk2MZRolGMrU5zAGVCF3mJpIzfJOiibkN5dcwqhHJdqOJt5acJocQoyzJT91u3WiM37SxOre+N3OtnAQhEV/Usrxn+2hs4evSo1jcLrjzUfae+Vu65Wownuava8StHzbRr1Lqs5byI9j3dAwK9L9gR0RLFl1BKtdVeql3bdgUiTxv87GBUqVJZk2pzrS8GHJIDMc6Ym3YMHB4ejsmTJ2PNmjWIj4/XlidUSMCro/+hjGmVcaxy33FxdVwrIAzrAeVeBQ7BhTb21e4wyj4T2r1LF5Rbx7icc5w7dw57f9+LTd9twssvvYy/dX8c4Y4I1L0zEUuXLkVqaipcLuUeyTlu3LiBA/sP4P/+7//QtElTXEi94La9dvqz7du3o379+oiLi8Ozzz5ruy/bu3cvrly5Yis2P/ztb3+z9Z7E77//HvJcCOJWoWvXrujYsaPt+Oeee86WRJAgCKKwGTZsmK04u/JW4uZg2LBh6N+/f6Heq5YvX47ffvsNPXr0wF133YVKlSqBMYaoqCh06tQJzz77LHr16oVOnTqhWbNmqFWrFuLi4vDAAw/g2rVrHuu8evVqAW+Fd06fPl0g7aSmpuLcuXN+lWnZsiVNJF0MmDdvHm7cuGErtlevXkFvX5IkVK1aFd27d8eIESMwf/58fP/999i/fz/OnTuHjIwMuFwuXL58GZs3b8ZHH32EoUOHokuXLmjQoAEqV66M2NhYVK5cGbt27cKXX35JUm0CgPy7dbu/95Ek0iDcbDidTowePRqpqalYv3497r//foSFheWrTkmSUL9+fcycOROZmZnYvXt3QFJtlVmzZpkmTi9sJk2ahHbt2hXouO2RRx6xLZ6WJAlr164NcUbB5Y477gioXIsWLQIqN3jwYCxbtiykkwF4k147nU706NEDK1aswKxZs/C3v/3NL6m2StWqVW2/L/bJJ59g4cKFWLp0KVavXo21a9di1KhRqFWrFmrXro29e/f63T5RNHG5XBgzZgw6deoUkFS7RYsW2Lp1KypXrhyC7AiCIAiCIAiCIAiCIAhCh36jRBAEQRAEQRAEQRAEQRAEQRAEQRBE0HCTZvtT1pMsSJj92qqY2S1I9cUqwfv2/o4OrTugT48++Hnrz37n8sYbb+DIkSN+lyvuJF89gkOXDgIMkBQ5NYOkiLIZJAZIRnE1AIlJYIrs0LicMWbSHGpOQGYVcUOLV57I31URolZW+T9PIbv7Oo/RfnoB83PeE0UTIQTWrl2LcuXK+YyNiIhA48aNtXLeqFSpku32VyxfgSVLluQZo/tK8xAlC5hP8oCk2sb1coVRYVFwsNB9ILCoEB9ZGuVjK8KlSQS5LNkWXBFtyxJcs2BbFeC6FME21wSEAroYV32tiQZVWS78l2ur6LJt4XbcPcV5e00UVcwHMqDj5mluE8M5qJ5vYPqtUBa2632HI0QyUc45+vXrh+3bt5uWN2/eHJ9//nm+xAkbNmxwW1ajRg3cfffdftf10EMPoWLFim7LV65cGVBuAFA6sowi5ReKnFTvNzgUuamxP+FcVWWrin5NViqXkJfLom2uyPcBY++hivj125a574dB2m86N2CND3izAQDXb2Rh0OSvkZGVA31yFlWcLenfwRR5tirKlgwPFWYqq48JzT8/6NvN9GKqaBuG5fKFgeyLB/LchhuntyF5SQscnl0d6cc2eYzJycnBWyPeVoTdlgc8LBP66FibQMFwHZpQVuoSfON2epClW0Xn+l3GtCwQSK59axJqqTYALF60GIcOHfIvsQAYMGgAPpwxzSTVVrMId4Qj2hldLCZe6tKlC3755RfUrVsXjDHMXDgTnMsSbZc2jjWMf7VxrSrQNgi4Fb22cQIZrkm11X5I72mysrOwZPFidH2oKyqWq4jo8BjEhMegeuXqaNqwKbo81AWfzPoE69ats709e37dg2pVqnl8Dyev/uytt95Cq1atsG/fPr/7LyEE3n33Xb/KBEqpUqV8xpw9e7YAMiGIW4cNGzagZs2atmKvXLmC119/PcQZEQRB5A/Oucf3Rqw4HA7TBJLEzQvnHF26dMHkyZMLOxVwztGwYUMsW7YM+/fvtz123bJlC8qVK4eZM2eGOMP8kZ6eXiDtJCcn245NTEzEzp07sW3bNhIYFwPmzJljK65mzZq47bbbQpyNd0qVKoU2bdrgxRdfxPTp07Fu3Trs2bMHp06dwvXr13Hq1Ck0bdq00PIjihZTpkzBuHHjbMeTWPvm5uGHH8bWrVuRmZmJJUuWoHnz5oiIiLBVVpIkJCYm4l//+hdu3LiBpKQkvPDCC0G5v5UoUQLJycmoUqVKvusKFj/++COqV6+O8+fPh7ytfv362foZQeW1116z/V5JUeH+++/3u0xERASqVq0acJtPPvkkfvvtN9SvXx8lS5aE0+lEREQESpQoEXCdRnr37h2UevLipZdeyncdR44cQePGjW86GTvhzvnz59G5c2e8++67fv8eJSwsDP/85z/x008/kVSbIAiCIAiCIAiCIAiCKBDoN0oEQRAEQRAEQRAEQRAEQRAEQRAEQYScPNVTHjzZ/lRiFFtxzvHPseNwf4vW+N9//+dHhmbS0tLwzDPPIDc3N+A6ihsZOen48fgPsuJPlWNra1VhITM9k9RfSSvyQsbk17poW/4O9bu6THUMKqJBVYZoknAzmHIxnThMbxMwiL49+CDV7D0i9DitvFVUTP7AYsdPP/2E++67D926dbMVHxkZCafT6fNDRJxzv/IYOnQoTp48CcBdemk+6w2yUA9SbU1opzxngEeptqkNVbSrrhdcEbYCkc7IW0KqrVI6sjTKR1eAS7iQK1xwCRdc3AUXz1VEuAbhoCIXFIp4UAhdQCi4C5wry8CBIMm1VaxyXOMx94RfElVPsyAE63GrYkMiClhvN75vONrxdvcFa+1a1ME6hjLCcJ6pvYG6xBkisfaIESOwbNky07KaNWtizZo1iIqKCrhel8uF//3PfUzYvHnzgOSoDocDXbp0cVu+ZcsWuFyugHKMjyyt9BVKDyI4hNpfKFJttS9Xv1TBtia+VtD7bqE9jEfT9IwpcUK+YRij3TAKmz3ECC99U151cSHw/NQ1OHr2EjR5tlGarQqyNVm2+SGPK+UJXMAchiStMwuo40nJ0A40iTXTLhKmXTNqmZzrp8Bz7AuSrh743Ou6tWv+n70zj7Op/v/463PundUYZgxjZyhK9r6+xp61bElUQoskREnxtZZIyqhIKkQS/VApEhFZhkK2xNi3MbaxDDPGmOXe8/n9cfZ778w9dxvb++lx3XM+5/P5nPc959z3+cyduc/PClzPuA4uank634fDP/0AWH9m9edeu797L9h2XPdGsE1y7XuLwpBqA5K0I5CEhYVhzNtj8PnMz1Wp9qqVK/FCrxdQ+4E6WLpoKUIs5mQvdwpVq1bF1q1bMfR/b6D2w7Vglydn0I9lpWW7Nq6Fdk8SRfnnA1GZ2EEb14rKsvx/WloaRg8fhYfuewgxkSXRr88rWL9uPdKvpfstZ+Tm5qLlIy1hF+2mxrn9B/TH+++/79M+fZlUwxP69+9vqt6WLZ5PKkcQhGsEQcA///yDiIgIU/WnTZvmkeySIAiisJkxYwZyc3Pd1mvSpAlCQ0MLISIi0LRq1QqrVq3yuN0333yDzp07ByAi78jNzcXgwYPx2GOPqWVnz569hREZYYyhZs2ahbKvzMxMU/XS09ORlJSEhg0bBjgiorBITk42VW/GjBkBjoQg/MOwYcMwbNgw058JhYaGmpoIm7j9EQQBzz77LLZt24bs7Gxcv34dhw8fxubNm7F06VLMnj0bkyZNwvDhwzF8+HAsXrwYN27cQFJSEoYOHYrg4GC/xxQbG4vk5GS0a9fO7317y5kzZ1C5cmVs27YtYPv47LPP8O2335quHx8fj4SEhIDFEyjefvttPP744x79PrhSpUo+77dmzZrYu3cvrl27hry8PGRnZyM9Pd1nKXaRIkUwatQon+Nzx/79+/3Sj81mQ5cuXXDo0CG/9EcUPqtXr0ZsbCzWrXM9sXRB1KxZE3///TdGjx5Nk/0QBEEQBEEQBEEQBEEQhQaJtQmCIAiCIAiCIAiCIAiCIAiCIAiCKHTyFRnryMvLw8GDBzF71ldo3qQ5alSrgRZNW6BT+05o2awlNq7fqEqvGGPg4OjXpx8+nPih12JDPdu3b8eIESN87udugHOONSd/Q7btpiTB5prMUJCl1cozFFG2vM4gbVPU2bJSG4JaR+pDUXGrem61jOn6kpH7VdSgyn5U/TbXy7/1RlG4lLeZ+tqmq0rkDbzrmDlzJlq2bImtW7eabtOrVy9TUkFB8OxPNNLT09HnpT6wi8Z8lo8PM1+pttLIKMrNpx2gSjm5LHTWqzVDraEBk+rezsSEl0SJsBKwizbYRREi7BAhuhBs2yFyURYT6iSE3K7JcmURqiQlFCXZtg9ybb34NGBybcp1twHGcZM72a36fncl04Ui5IV00eiSiiuJP+daPwKzmBrDecrMmTOdvpBdvHhxrFy5EqVKlfKp73PnzuHmzZtO5VWqVPG6zyZNmjiVZWRk4NixY171VzykGERuB6C8/6UcYVdziyY01aTLIlTpuTr5gbQdXNTOpzJY1p1ZrZ2yrpUBxgkZABOC9/zmJ3G4vhy3jZ27Fuv/OQ5ooz8oQmulY/3UKtp2vYRbX1MSbEtjP51EW+7PIJhWrfNQpdrQ7UtZzr1ywOl1eStvsNvtOJ1y2lBm+DK/w3HUb3Ml31Zem6NkWy/Y1ku28xVs63ApTSe5NpEPhSXVnj1rNi5dumQ+MA+ILBaJMW+PxuVrlzDmndGw2+2YOH4iYorH4KmuT2PlipX4+OOP8eILLwZk/7eaYsWK4aMPPka4NRyiMs4V7bCJ8vhVlO5Bdq6t6wXbyiQxItffq6QJG3JzcjBj2gz8p9Z/UKVcVXw+/QukpKQEND+cPXsW48eNB1DwOPf333/HV7O/8nl/Fy5c8LkPM7Rv395UvcKQqhDEvURkZCR++eUXU3U552jcuHGAIyIIgvCeTz75xFS9O1GWRzgzcuRIbNq0yeN2R44cwQsvvICffvoJFStWDEBk3rNmzRpER0ejTp06KF++vE99+fpZo55y5cp5/Hsfb1mxYoWpeleuXAlwJERhc+3aNbd1YmNj0aFDh0KIhiB8o2/fvvj4449N12eMYfXq1QgPDw9gVMStIiIiAtWqVUPTpk3x5JNPol+/fhg1ahQSEhKQkJCAZ555plAmfREEAWvWrMGJEycwZswY1K9f36cJf/3BzZs30aRJE3zxxRd+73vJkiUYMmSI6folSpTwamx5OyAIApYvX46jR4+idu3aptqMHTs2YPF8+eWXXv+OsVixYti5c2fABcWiKPo8IaUezjlWrlzpt/6IwiE9PR0vv/yy6d9NONKzZ0/s3LkTdevW9XNkBEEQBEEQBEEQBEEQBFEwJNYmCIIgCIIgCIIgCIIgCIIgCIIgCMKv6IWLppVJiuOOMRw4cAANGzREhXIVUKdWXQx+dTC2b9+O48ePY9u2bVi3dh22bd2G9u3ao2rFqti5cxdyc3NQsXRFLFm0xK+vZerUqVi0aJFf+7wT2XImEeczz2lya50wWyqTxIWCLMwWFNE1E6RSJon/mEG4rSkSAchtAL08UfEJqiJFvVRR11Zyc+nkiq4kbozJ/kFZ2s2MrjdmaG+UcxP3BnPnzsXAgQM9FvM//vjjBVdQrmMvrqf1f6zHF59rX5j0Raqtija5czu1PdepVeX/JBk0EGwJRpAQ5PFruFsoG1EOEcFFYed2Wagtwq6ItEU7RNEOuyzV1gTbdlk2yDX5tijLB0VNjuurXFsPybXvHtzKjLWNLhs6ZZx86unF2ZJIWydgljaqN1ZLAEQxq1atwqBBgwxlQUFB+Pnnn/Hggw/63H9+Mtbo6Giv+6xZs6bL8v3793vVX5AlGCxXkMWkok7CL8p5m6tSbU1eClncz+U8oc/oHKKaI/TnVBNqc32O0KEqppm0otSVrgXHyLnhyRM++n4Lvvl9N1xLtXXPENRxp7IMQJ7gRRnTKaJtGXm8KSFN6aKOFZk2AYyWMI0ybz25Vw47xd6ydUu8Pf5tz180gMzrmcYCbyZucRBlGyXbWplyBBUZe76CbYd9Ogr2lTJPIbn23U0gpdqOjB492nxlmdjSsagcVxkPPfQQ4uPj0a5dWzz19FPo178fRo4eiU8+/QRHTx5F6pVUjH1nLJjAkLT/ACqWrYgPJn6Am1k3ERwcjB9//BFdu3b1eP93EowxlIssj/DgIurYVuTaWFcqU9Z1wm1Zvm1X7l2iHSKA1b/+hnbN26F8iYp4Z9Q7OHHsRKHmgxkzZqjLrnJZdnY2unXr5pd95ebmIjMz031FH2natClCQkLc1tu6dSuys7MDHg9B3Eu0bNkSvXv3NlX3woULuP/++wMcEUEQhOccOXIEycnJbuvFxsaiYcOGhRAREUiysrIwZcoUj9qEhIRg586d6n3MarUiKSkJw4cPR6VKlVz+XiM4OBhxcXEoXry4X+I2w9WrV/Hvv/963d5iseCFF17A+fPnERMT43M8jDH8+OOPPvdjlt9//91UvQcffBDbtm0LcDREYXHt2jXk5eW5rffNN98EPhiC8JGJEyfi66+/9qjN+PHj0aJFiwBFRBBG4uLiMHHiROzatQtZWVmoX7/+LY1HFEUMGjQIL774ot/6nDNnDnr06GH681qr1Yrt27d7LYO+XahatSr27t2LpKQkxMfHuxzfRkRE4Ouvv8Zzzz0XsDgiIiK8umfXqFEDZ86cwQMPPOD/oBzIysrC9evX/drn0aNH/dofEVjWrl2LWrVqYe7cuR63jYqKwq+//orvvvvO1O80CIIgCIIgCIIgCIIgCMLfkFibIAiCIAiCIAiCIAiCIAiCIAiCIIhCoUC3FgP+/fdfPN39adSpVQd7du9B2pU0t32eP38ezRo1Q/EiUUhLc1/fUzjn6Nu3L7Zv3+73vu8Uki7vx7+X9gKQtYeM6cTZklRbgCTGVqR+2j9AEBTZtqCTbeue5R5U+bbar1GfrfzPdO5DtZ5eXKxeaEyrI4uyVXTLeqF2fhi+WMUK2EbcsWzYsAEDBgzwqm3btm3z36i/dLy8VkaMGIFDhw6Zk2o77FMvVHbUZOYv1VbkqZpU2yJYEGKhLz5VLhaHIEuQJNaGHSK3OUkHRdEmS7UlMa70LEkKuSLXlsXZIvefXFt/dkmufefijbxWL8t1eta7g6FdK07ZyKEPNRb5ZiyVcwjMv39qtmfPHjz99NMQRdFQPmfOHDzyyCN+2Udubq7LcovF4nWfcXFxLstPnjzpdZ+ppy7CJuZp8mxRyyGSVFsSaSvCbQ5lWckVsoCbK1JtJS8YZdrKuVSfAa2OXs3tKl/oLhxX16rjNei4rDSZ/tNWTPvpT2gjPYu0rAqynaZfgfZnjgLALLp6gjzBi6BbVsaDmnBbgDbZC1Nj0e9DmTxG/1oZctIOOr3O2vVq443hb2DDX+tRrXo15+NUAJkZmdJ7Sn5/Ke9JztQl7X2nvl8d/nGnEminmgEC09pz7f3uSrCt4mKIQnJtIj8CKdV2HNPMnTMXV69eNRVXz549kXw6GXliHlLOpuDosSPYs3c3Nm3ZhBWrfsXC/1uIzz7/DOMmjMPAQQNRvkJ5dfy7ffvfiP9PPK6mSfuyWCz47rvv0KlTJ1P7vtNhYKgQWRHh1nDY5HGtNJmMDXa7XZsgRhZsixC1sSyX1lavXI0699XBC8+8iD27/vF4siJ/kZ6ebhBHOuauYcOG4caNG37b34aNG/S3rvwfPiAIAjp06OC2nt1ux8SJE33bGUEQTsydOxdhYWGm6h47dszrz5YIgiACxbBhw0zV69evX4AjIQqDyZMnO33OVhDR0dE4fPgwHn74YUN5REQEEhIScOrUKVy+fBmjRo1C27ZtMWnSJJw4cQI5OTk4ceKE6Z/XbgU1a9ZEtWrVUK9ePUyZMgUZGRn45ptvIAgCli5d6nP/jz/+eKHK6C9fvmyqXk5ODho1aoQqVarg2rVrAY6KCDRvv21ucr/mzZsHOBKC8I1ly5bhnXfe8ahN69atTb8HCCIQbN++He3bt7/VYWD+/PmoW7euzxPqDRgwwOMx/6JFi1C1alWf9ns7UaNGDWzduhXJyclo164dBEGAxWJB//79cfXqVfTp0yfgMTz77LMYNmyY28+awsLC0LZtW6xZswZJSUmIiIgIeGyA9HOAPyah0XPq1Cm/9kcEhuvXr2PAgAFo164dUlJSPG7fsGFD7NmzBx07dgxAdARBEARBEARBEARBEARhDhJrEwRBEARBEARBEARBEARBEARBEARxS1BEdikpKXiu13OoX7c+fvrpp1sclTM59iB07twZR44cudWhFDqn0k8iMWWjpCVksoyQSWJCQSfQhq5M0WULgiwwVOXZTN1uEHOrpmylXJNoK1eJUaDtIEFU45DbcL2M28ko6oQp3Z+rSuQJvGvYsmULWrVqBZvN5nHb5cuXQxDy+dMLB4Ga63ruLWvZ2dl48YUXkJeXV7BUW7/oKFLm3Emua2ivkzkr4mZFqs0YQ5jVnETqbsfCLKhavKokuxUlsaAk2JaEg5JkW5Tkg/qHqBNqq+XKsibXVgS5JNcmjBjzhC/yba0PuHzfK35epYkkc9auMQHey6gdSUlJQceOHZ3kluPGjcPzzz/vt/1YrVaX5b58AT06OtqlmPvcuXNe93lfjaq4kHEBeaJN1Vyr+UGRbcu5WVQE28o/9TwpD6jPel02tHkTnK8JWTStf5NzXX9MKzRcger16DCpgwGdVPTj77cgYUkiOJfHeUyQtwvSQE8QZB+2LIgWtMlXIEiibKYItZU2SudMkXMrD7l/JQCBya+TG4Nigm7sqYinpeWci3vhSJ16dcAEoG69uvhr11/4dd2vGD9pPIa8NQTlypVzqg9Ikt43h7+Jxk0bQWfBlvenLTPlIMvL+nW9AL2gPMDVe74m2IaDYFsv1y5IkkxybcKRQEu1HbuaPXuWqbi6d++O+Qvmo2z5sm4nldEKpBqnTp3CY60fU0XQjIASNeYAACAASURBVDFMnz4d3bt3N7XvuwUGhorFKiHEGiKPc22QR7CSYFvUCbaVMS/ssNnt6PN0H/R99mVcvHDxVr8MAMCCbxcY1vXnfsGCBY7VfWJz4ma/9pcfU6ZMMVVvzpw5AY6EIO49goOD8eGHH5quP2vWLPzzzz8ut4miiO3bt2P69OkYO3Ys/vjjD3+FSRAE4RJRFLFmzRq39SwWC8aMGVMIERGBZv78+abrVqtWDSkpKahUqVKB9aKjozFp0iT8/vvvGDVqlGHCObOy58Kmffv22LdvHw4fPozdu3dj2LBhCA8PV7c3b94cxYoV87r/mjVrYvHixf4I1TS1atXyqP7JkydRunRpLFy4MEAREYWBmZ9hg4ODDdc3QdxuHDhwAE899ZRHnxOXL18eq1evDmBUBOEeq9WKVatW4csvv/R4sl5BEBAdHY2HH34Yr7zyChYvXoz09HTY7XY8+uijHseyd+9elCtXDsePH/e4bXZ2Nho0aIBZs8x91q4wZMiQu/Yz8goVKmDNmjXIy8uDzWbDzJkz8/19ciCYMmUKsrKysHXrVjz11FMoUaIEAKBIkSJo37491q9fj6ysLPz+++9o165docWlsHPnTr/2d+HCBb/2R/if9evXo1atWh7nCYU33ngDiYmJbn+2JAiCIAiCIAiCIAiCIIhAQ2JtgiAIgiAIgiAIgiAIgiAIgiAIgiD8DtMZtVx9Rc5ms2HxosVo0bwF4irFYdGiRYUXXD4UK1YM91e/z6k8rNx/EdQoAZ2fG47k5ORbENmt4cz1FKw5+Rs4FwEmi7SZLMqWLdeKHFtg0KTbjEGQ6wmCUkcSH0rbBa2e0l4WbysCRE3irSgFFcm2fllCE0FKMAeZmypjVGNkimfQKOBmuvpcfob2DONudPFB7cOTf8Sth3OOefPmoVmzZl61f/bZZ9G5c2fXG12cYuZ4cQIIialpal87duzEBx8YRU5OUm2dJNNRqq2Px7VUmxslhLJUGwDCLGF0zeoIs4ajXNHyELkddm6XxIPysirY5naIorRNERJybpRrc3kZToJcB7k2YJBrq6Uk176r0b/jChTZOm5ihqf86+WzT/21oYqadblLYP75U7P09HR06NAB58+fN5Q/99xzGDdunF/2oRAVFeWy3BcJNmMMERERTuW+yIQiQyKRk5eLc+lnkWfPkeTZ+oeSH/TifS7lB+WdL3J9hucQRaWuXqas5AHn+4F2HzCOp5S63OF+YiCfa1HBLnKM+mo1PvnxL3Auia8ZLHJFvSBblmZDqWPcromypZ0o9ZRJXqDGrp+qRRoLSq9PJ9SGvp5eKQ+Itmxc3fUZbDevOL3Uh2o9BDktQ7AKaNK0CYa8NQQTJo1H0vH9uHLjMmbNnamKpmrVqoUNf27A+PffRVi4PFEFY/Jx1T249pAOqTG3K/+0iAuQbDPdNSK/bL1gm8v3fsPYIR9Irk2Yxgepdn5dHTvmXhQiCAJmfTVLve6lVGduUpmMjOuI/088cnJy1LpvvPEGXn31VfPB3kUITEDlYnGwCBZprCuK8lhXlCeRsWljXW6HKIp48tFu+GP17SWGdSWq5eBITk7G9evX/bqvPXv2+LW//KhatSoqV67stl5qaip27NgR+IAI4h7j9ddfR4UKFUzXb9iwIV577TXExcUhKChI/QzRYrEgPj4eQ4YMwfvvv482bdqgVKlSeOqpp5CamhrAV0AQxL3Kp59+itzcXLf1mjVrhtDQ0EKIiAg0Zn+H2b59exw8eNBnGW9iYqJP7QOBIAj48ssv3dYbPHiwx33/97//RVJSEvbt21fo75mFCxciKCjIozY5OTl4/vnnsWTJkgBFRQSS7OxsZGRkuK2nyDgJ4nbk2rVriI+P92hy68qVK+PgwYOFKrkliIIYMGAADh48iFKlSrncHhoairi4OHTs2BGTJk3C3r17kZeXhytXrmDnzp2YNWsWnnnmGURGRkIQBKxevRpjx451+bcjBZGWloYHH3wQK1euNN3m+PHjKF++vMei5ObNm2PatGketbkTEYRbq1iJj4/H999/j8uXL+PGjRvIzMzEqlWr0LJly1saV6VKlRAZGem3/rz9eywi8GRmZmLw4MFo3bq1V38PGxkZiR9//BFTp05FcHBwACIkCIIgCIIgCIIgCIIgCM8gsTZBEARBEARBEARBEARBEARBEARBEIVGXm4upk2dhipxVdCrVy/8ueXPQo9hxNgR2LV/Jy5lXcKFjHM4kHwAh84cxIGUJDza6TGn+jdOrsO5X/rgyN+/4JFHHsGpU6cKPebC5sz1FKw8vgJ20QbGBFmALcuymSQxVKTYTF5XBNoCFCm2Ul+qa1Gk3IDSWpUgKvJrRdRt0Gkzg/5acWRr9VS3oqGWHIO8TS9xy0/o5k70ZvBrk2T4Tsdut+P111/HSy+95HHboKAgJCQkYOHCha6/8JjP5eGqbmiJhxBasq6p/b733nvYtXMXADdSbd2zItV29Fk6S7X15VrvwUIQLILFVHz3EqWLlEFEUIQkzlZk2qIIm06uLUm0RYiiLCKUl+2KVFuUnu2cy8tcEumCy3JcUZPoSvZsAHoZrizXVkS6vsi1XYgn81t31YbwD97IavN773MX7329lLegPrS6+nKpxB9i7by8PHTv3h379+83lLdo0QJfffWVx18kd0f58uVdfjF67969PvXrSp6TmZnpdX9FgiIABuTZc5GSdgZZuTfVfKAI+UVVxK/I92XpvtOy+o43PAyCbPUZao5hTLsOteuB5Xtfc7qemPO1CADpN7Lx/KTv8e26vdCmNlHOiU6qrY4FFVG2XqotC7R14m0Go2RbamOR6nHdhCxMAOf6viwwTtiixCFAzMvE1T1f4fTiVkjbPcPpNUcWi0SFihVkUbV2JJT7KWMMVosVz/TugZ37d2LpL0uxYesG1K1f1yDSdnF69HPJOG3St9PyvPZOdZJsO973XQi21fOUn1zbm3tDAZBc+y7HR6m2/prS/wiXnZ3tdteiKCKyWKRxkhgXfTtKtTk4WjRugYx0TVLVpk0bfPTRR273eTcTJAQhrlgcOACbaIMIm24yGVEd/9pFEX2ffhn/7PinUOKyMoa6JsUMjhN3KCxZ7H+ZnCiKfu8zP958801T9UaMGBHgSAji3mT16tWmhUu5ubmYMWMGTp065VYgd+nSJfz4448oXbo0atSocVsKSgmCuHMxK8NLSEgIcCREYWB20pfQ0FCsWrXKLyLBJk2a+OWzPH9+Hvj000+jUqVKbutNnDgR9erVM91vVFQUtm/fjho1avgSntfExsZi6tSpHrfjnKNnz540xrgDWbRokanP09q3b18I0RCE54iiiHr16nk0yVn9+vVx9OhRlxObEsSt5P7778fZs2fRtWtXNGjQAP3798cPP/yA69ev4+bNmzhx4gR+/fVXjBo1CrVr13Y7znrvvffw888/ezxpRl5eHjp37oz+/fu7rbt8+XI8+OCDuHLFeQLZgqhZsyY2bNjgURvCd3yd8Mbf5OXl+aUfq9WK8ePH+6Uvwr8kJiaiTp06+Pzzz71qX7duXezatQvdunXzc2QEQRAEQRAEQRAEQRAE4T0k1iYIgiAIgiAIgiAIgiAIgiAIgiAIIuCInGPFil9Rq1ZtvPXWWzh79myhxzDo9UFIy7qCEWNGoHLVODAAFqsVMTElUDyqOAQmICvzRoF9nDp1Ck2bNkVSUlLhBH0LOHHtOFYe/8Ug1VZFh7IIURJrCrI0W4DAGARB1mULcpks1ZbkiJIlUGCCKuWUlnWibmVZlicyRbotq9UEnXxbQh+XrEfUf/debyBkynZZDqlzDuol2cqX9w3PJhyAJNq+s+Cco0+fPpgxw1mY6Y6aNWvi77//xvDhw11/IbKAS8F1fQFlWn8JZglxu2+73Y7nn38eWTezXO5TLxOUC/IV6yrbXUm1RbmAAQixOotjCYkqxe8DZxx20Q6baIed22SBtl1+SHJtO7drUlyI4FySaStybUnALcu1ZYEulGdF1qpbV86ZIsYFHOTa3OE8Q3cNuJIvA4a8CLho76SoVDf4/iDcYEwqvsi3tT6g5gelgIMb6qmb9JJSDp/F2pxzDBgwAOvWrTOUV69eHT///DNCQtznQk8JCQnBAw884FS+detWXLp0yet+XQl/cnJyvO4vLChMecvDxm04m3EGV2+kabla/idyJVdozxqaMFvJGIBRv6z9rwizHXMF063zfOUtZq/EpFMX0X7kN9j4bzIUobYqxGaOUm29PNtRqi0Lt9XJWeT2EABmkbfpx3mC2l4SSitCbiV6bb8AYM++iqs7piF5UWuk7ZwK+800l6+nUZNG8i64UVCtPjg4AxiXBNtt2rVBkDUI0ltMd80okmumnVun8aSLnOnKxa3XauvXDKhjBd065/ITV3OA4Zw7hUNybSIfAiTVBmD6vvDzTz/LDbWxrb5vJ6k255gwbgIOHz6s1i1btiwWLVrkF7ncnU54UBGUK1peFWjbRTtESGNdZbz7v1dHYNO6TX7ftzL9QQhjKG2xoFNYGOaWKIEDpcvixxIl8ZAJ2Ux2drbLfHPy5Em/x1uuXDm/95kfgwYNQrAJufjmzZuRm5tbCBERxL1FjRo1MGnSpIDu4+DBg2jRogXKlCmDBQsWBHRfBEHc/Rw6dAinT592W6906dJo0KBBIURE5MeWLVvQtWtXtG3bFr1798b8+fO9msDlueeeM1Vv5syZHvedH7GxsXj99dc9ble6dGlMmjQJBw8elD7fEkWcOHHC55/HoqKiMG/ePNP1ExMTERMT47YeY8yr3yf5m0GDBqFFixYetxNFEW3atEFycnIAoiICxebNm03VmzBhQoAjIQjvaNeunUcT1jds2BA7duyA1WoNXFAE4QNWqxU//fQT/v77b8ycORPdu3f3SQLfpUsXJCUlISoqyqN2nHPMnj0bjRo1yndiylGjRqFr164ey5ErVqyIXbt20WfkBOLi4vzSz4QJExAdHe2Xvgj/YLfb8e677+KRRx7BiRMnvOqjf//++Ouvv3Dffff5OTqCIAiCIAiCIAiCIAiC8A2/frpd9YESqPKA+z8ouBVQbN5BsXkHxeY9t3N8FJt3UGzeQbF5B8XmHRSbd1Bs3nE7xwbc3vHdzrEFB1tudQgEQRAEQRAEQRDEraQAiZYihzt06BAee+wxdOnSBUePHi2kwDSsVivmLZyH9xPehyBYdBJmZUleFxhatm3ptr+zZ8+iadOm+OOPPwIdeqHz76W9WH1yFUQuqhJsJsjPkOTZTJZUC7J0mwGyBFs6puqzLDgUwGBR+mJQxdyMMVXKrfSp9iPHowquIcjeQ/lsMeW8QV3XrkVNiq2cYxXFE8gKkGGT7++uhXOOtLQ0CILglaAoIyMD+/btQ926dV1XcCMVdCVhBRcRHFUNJePfNhXDoUOHMGbUGOduCpJqKzJNVQKqbdcrORUZq7Ieag0zFdO9Sqg1FOUjysvibFF+aMt20Q5RtKvyQZFrIm1Nri2LsyHqRKjSGrhWqiQmg1xbPV86SbZu8gCXcm2mLOhEk/nItfV18lsnAoNxjogCjrnjJubc3mU9pZhr51+T6yrbuFG+rezCVR7zgPfffx9ff/21oaxkyZJYtWqVx18c94TWrVs7ldlsNkydOtXrPrOyspzKvJEeKYRaQ9WJQAQmJfCLNy4hJT0FefY8ddIDQDtXkiRdyhqiLODXhNpGybbSTrdilM8aBKS6ZabVVfMO1290qK9j1sod6Dz2OySnZkB6ZRZo0mxFnC3opNqK6FqWbzNNtK2Ks2UhN9MJuBm0SVnAdcsCA7jch2S7dmjDYL+RirRtk5G8pA3S9s6GmJuZ7zmKLhGNjz79SLt/SoNg9TgwLgm1AUOm1oTV+vusbkIF5SGKovowSO0d874L0bZyGpzq6+/9ctjK2xtMqq+8Aq57z+cvVCe5NuFAAKXagCS7NsPT3Z/Gl1986fCjnyuptvQ+Onr0KKZ8OEWtKwgCFi5caEqodq9QMrwUioUUl8exsmCbS5PJfDgmAb98/4vP+yhvsaJ7eDhmR5fAnjLlcKBMORyUn/eVLovEUqUxtXg0mgeHqqe2jgmx9JmUMyhbpizeHmv8GcuMlNpT2j3azu995ocgCHj00Ufd1rPZbJg8eXIhREQQ9x4jRoxAmzZtAr6fCxcu4Pnnn0d8fHy+kiyCIAh3DBs2zFS9/v37BzgSIj9WrlyJKlWqoFmzZli2bBnWrVuH7777Di+++CIiIiIwbtw4031lZ2fj4MGDbusxxvDUU0/5ErYT06ZNQ3x8vOn6QUFBOHv2LEaNGmWYDC8uLg7z58/3Oo7atWvjzJkzCA01P1loREQEUlJS8v+dD4Dw8HAkJiaiZ8+eXsfmTzZu3IhPPvnE43Z5eXl48sknAxARESguXLhgql5hTvhEEGYZOnSoR39LEx8fj23btpHMl7jnuP/++3HmzBnUrl3b47bbtm1D2bJlsX//frXMZrOhZcuW+PDDDz3+XUxMTAySkpIC8hkqceexZ88e1KhRw6c+nnnmGYwaNcpPERH+IDU1FY8++ijGjx/v1e9ry5Urh99++w0zZ85EWBj9PRlBEARBEARBEARBEARx++HX3zQViw5DsRLm/wChMKHYvINi8w6KzXtu5/goNu+g2LyDYvMOis07KDbvoNi843aODbi947udYxMsvok0CIIgCIIgCIIgiLubFb+sQIP/NMC6tetuWQzLVy1Ht6e6aZJmVdYsq5V1Qrw2j7bGGyPecNvntWvX0K37k5g+fXqAoi5c7NyOjafXY0vKJvm4MFVMrfwTBEHWFlpk2bYswhYsYEyQJdnSM5NF2pJAW7cOAUxgqphbL0/UFIdMlm5L50QRb0MRTUJa1mKT1iVvoXZujbZI59fModXXY5CG6iSE6na39jj/cfnyZYwcORLTpk3DokWL8Mcff+DIkSOFsm+bzYYtW7bg119/xYoVK3Dt2rVC2a8/SExMxOTJkzFr1iy8+eab6NevH2rXro2IiAiUKFHC4/5eeOEFcM5RtGjR/CuZuSxcebXliyyq1isIL9fUVDzTp0/H+j/Wa30UJNWWNhgly3LKUySpmjRVE7JaBSusgtVUPPcy5YpWQLAlGHZuk0WDdkmorci1IWrL3A7uINcW5e2c657BAUWpzblUFxyci4B6HrX/9WJsVzJkV3Jtx2umILm2IyTXvv1w+aVHp9ugJtB2rOfUn5IX1D40ibsv98CFCxfi7beNgsvQ0FD88ssvqFKlitf9mqFXr14uy6dMmYLNmzd73N+1a9dw/fp1p/KgoCCP+1KwClad+F57K9/IvY6TacdxLfsaOBcN0mxw0SDgV3KCdNr08m2uEykDWi7RvacdhMpcV2YauasT59LQ7d3FmPDtRuTk2aGKslUxNpOl2crITxFsC851Vam2fpugtde1k/avyboNbw11Dhbt4k7f9w1O/9AR15IWgttyCnxptevUwv/9+B3KlC+tFYraa1Yk1aJyDjjXcjKMDy5yg8QacB5fqiJuh/4M5ep9Hy5F+NzhPBsE29AE28o+mG6/SgyuILk2oRJgqTYAj6RfQ14bguZNWiAzUxPkO0u1pUkQOrbraJgM4fXXX0fLlu4n2brXiBFKYt7Ub5C094A61u3/1AAsnL3Qq/4EANWCrBgbWRy7y5TFqlKl8G6x4mgcEoJgaPcf/aQBjtM+FDE5yceli5fwwaQPEFc5DgcOHAAAxFWJM9U2PDzclMipf//+6N27t6k+/cVHH31kqt7MmTMDHAlB3LusXbu20GRv27dvR+nSpbFjx45C2R9BEHcPNpsNv//+u9t6VqsVo0ePLoSICEc++ugjdOrUCSdPnnS5/ebNm5gwYQIaNGhgaiK3RYsWmapntVoRHh7ucbzu+PPPP03/TNWlS5d876W9e/fG3LlzPfqMTRAEDBw4EHv37vXqtYWGhmLPnj1YtmwZatSogaioKFit0u9GatSooU62fDsxdOhQHDt2DMWLF/eo3e7duw3yTeL25rfffnNb56GHHiqESAjCM95++21MmzbNdP2yZct69XsagrhbCA8Px969e736nPHq1auoU6cOvvjiC1y8eBGVKlXCxo0bPe6natWqOHr0KCIiIjxuS9ydBAcHY9++fWjWrJnXfcyYMcOPERG+kpiYiHr16nk08YWeF198Efv378djjz3m58gIgiAIgiAIgiAIgiAIwn/QFK4EQRAEQRAEQRAEQRAEQRAEQRAEQQSEyZMn44knnkBWVpZf+qv+QHWP23y76Fu0eKQ5AJ33i2tiPcYUoZ/8P2N4c+RQPPnMkyhWvJjLPts93g5/HtuC5we9gCFDhuDpp59Genq65y/oNiE9Jx0/H/4BBy8nSfJsxmRxtiQvFBiTlxWptqI7ZKow28IEuVyAIEhSbEGVbSvrDAKzyHUEWaMoK7UVSTcTVLG2JlLUlNvQLWmyRUWYDujtbkof0mmV+2D6XowwxgzWLmZS2MXAcOnSJcyaNQv9B/THk92eRJcnumDwa4OxcOFCXL161W0fp06dwtChQ1GnTh3Url0bjz32GBhjKFmyJCZPnoyhQ4eiZ8+eaNOmDapXr44ePXrg1KlT2LJlCxYuXIjU1FRTsbrDZrMhNTUVgwYNQlBQEJo1a4bOnTvj8ccfR7Vq1TB37lxTcobC5ubNm2jWrJkqg2/RogVGjhyJAQMGYOrUqZgzZw727dvnVS7q3LkzvvrqK9+D5JBk8k7litBUQOlWn0MILkDeraNPnz5G2TkzPLkU6ur3Kck0uSrjdNQ1h1pCTMVxryMwAZWKxcHONZm2yEVJrg27JNFWt3HYIcm1Fak2V9tI50PksihXFZ2KOjG6crr0olTtnOnraXJeB3GuvMmQ3hxkuq7ErI6QXNv/mDmmTnUcz5Vy3guQ4braZBC0Q3Xtu9iX91LtTZs24aWXXnIqX7BgAeLj473u1ywNGzZE8+bNncptNhs6deqENWvWmOrn+vXr+PTTT1G9enWXx9kXMZFFsMrCaWldYMq4RYBdtOPstTM4ceUEsvKyNHkzADULyBJ0KRnorhZVuKydZ22rrkxpz1xI9wHj6c9H3n8jOxcfLtqCNv/7Fn8fPKuO9KCXYcuTqkivlYFx3Xa9VFsdx1l02ySRtkG0rY4VoduHAMkjbjHsC3Lf9qxLOP/7QFzZMRXcnlvgeYlvHI/FyxZj3V/r8J+G/5Enb5HPjcC04+V4bNW5YBi4KBVwUa+JLfjBlJOS33tWL9zW3xW4Fota5CDYdupPla5zndyYGyZicBVDQevEPYCPcw25kmo7dsrBMWrMKAQHB5vud9u2bShfpjyWLl3qUqoNAG8NfQtnz55V21SpUgWTJk3y4lXc/UQVj0LLBq3wYvs++G/ZeDQo819sT/zb437KWCx4JaIoNpeOxeKYkuhWJAwCpBSn/+nSMOaFa7l2MQ9ltimnU1CnVh0MfnUw+r3Sz1Sb7OxsLF++HBaLxeV2xhg++eQTfPnll2ZSulvJvCdUq1YNFStWdFvv3Llz+Oeff/y3Y4IgDKxcubLQ9pWeno7//ve/6NGjB7KzswttvwRB3NlMmzYNeXl5bus1b97co/E24R8mTZqE4cOHm6q7c+dOU8LqM2fOmOovUL/fEQQB69evR+fOnQus07p1ayxatKjAvl566SVkZ2fj999/x4ABA1C7dm0UK1YMQUFBKF26tDqB6oMPPogePXrg3Llz+OKLL3x+DV26dEFSUhLS0tKQl5cHzjmSkpI8llcXFlWrVkVycjKqVq3qUbvC+CyW8J3z58+bqlekSJEAR0IQnjFw4EBMnDjRdP3w8HDs2bNHndCAIO5lFixYgOnTp3s8mZcoihg0aBBiY2Nx7tw5j/f7xBNP4MiRI7ftmIe4dQiCgMTERHTv3t2r9hUqVMCRI0f8HBXhKaIoYvLkyWjVqpXpMaaeMmXKYMWKFZg3bx7lCYIgCIIgCIIgCIIgCOK2h7078zH1T3YrVy+BshUjb2U8BEEQBEEQBEEQxB1G4wrvoEhQ6VsdBkEQBEEQBEEQBHGL0GRVxvIZM2bg9ddf96nvIkWK4J1x76DPS31QPEr643zOOTIy0jEl4SMkfJiQb9tq1arhyzlfomHDhjpdrCIelNZFVUQnQhRFSerERQAi7CKHXbTh/LnzOJh0EEn7knAo6TDq/bcununzDESIsIt5GP3qWPz202pUrFgRc+fORZs2bXx6zYVN0uV92HrmT9i4TRVTK3JrQFYYCgJUDbYszZaE2wIEwSIpEAVFoq08LLAwCyxMgEWwaOuC9qzVkeoJzAJBEGBhFk3CzbQ+VZG3vD+mE24zJom7FQm35KLUKbgdxNo6tbp6LBSxtirqdjAVZ2VlYfTI0di9ZzcuXbyEoOAgAMCBpAMFHuPw8HC89vprGPrGUBw6dAgXLlxAcHAwKleujGrVquH9999HQkIC7Ha71+cxODgYUVFR2LVrF8qWLYstW7bg+PHjqFixIh544AGUKVPGIArPyMjA/PnzsWrVKkRFRWHTpk2w2Wy4ePGiqf1NmDABjzzyCBo1anRLv+h66NAhzJo1C998841RMu0nunTpgiVLliAkxL1kukChpLzpvffew7hx4wybIu/vjjJtZqrrGYeX4Pz6Qabi6927N+bNn2cUX3JFhGmMzSgWhINcVRY6A+BcRJAlGGHWMFMxEBJ/n9+GrLwsaZIBNQcKcm50zmlanpNzn267OqGBoC1DnpyAQVDzmZbzdDlOzXnaZBGAmhnVeLV0oOVIff6TjbRafVeTEfhq1FRj8U8/dxqOstr8BKMGKXo+ecZJlqzPAwxOYl39dk3UbhQ1i1wSu8sZQpa+c8SEl/T4tebl5aFUqVJOeTohIcG0REjhiSeewPLlyw1l3bp1w48//ui27T///IMGDRrAZrO53N61ATYkgQAAIABJREFUa1f06tUL9erVQ9myZRESEoKbN2/i5MmT2LFjB9asWYMVK1bgxo0b+e7jlVdewaxZszx6TQqXsy7hm3/mSu8/QXmHMVmGr4xvJO10dHgMyhUrizBrOIIsQRCYACuzquMsNbfI4zQ1NymTmzCm5hcpn0jCaUGRXUtrcgTGcsOkJvIFlpcnYuG6ffhs2XZcSb+pe1WKJFs3LlOE2YpEm0GSZUMn3FbbWVQxtybVtsIg4haskpybKQ8LAK2d2g9jACzISvkTlze9A3tuwZPitGzTEm8MG4ImzZvIKZEBjGtibUAnzwYYVxaUZXkTk4Ta2kQw8kQuOi+CUz7lzmVKe+6qDdO1kw+vwAQ5lzvndd2ZdNgHdHXzuT844NSHh/eGe/UecCfDVVm/u4oFbXJ1zzM20deZ8O4ETJgwwXSMCo+1fwxLflyM4JBg9Z63e/duNG/UXL13Msbw66+/okOHDh73fy/RoUMH/Pbbbx63C2EM38TEIM5qVbK84VkZoWrr+hxlfChlG3Oz0e/KFd9ekAkSExNRrlw5TPloChI3JeL48ePIyclBWFgYvv/+e3Ts2NGj/vyZ7z7++GMMGzbMbb2OHTvi119/9dt+CYIw0qlTp0IVbANASEgIfvjhhwKlpQRBEIAkMDMjWt69ezfq1atXCBERCvv370etWrU8bvf555/j1VdfzXf7P//8Y/pcTp06FW+88YbHMZhlz549GDx4MLZu3QrOOYKDg/HMM89g2rRpiI6ODth+72XM/owASD+bHD9+HHFxcQGOivCF+fPn48UXX3Rbb926dWjdunXgAyIIE3Tu3NmjzyEsFgt27NhBYxGCcGDLli1o27ZtwCfXYowhISHB9BiCuLd57bXXsGjRIlzx8LP5iIgInDx5EjExMQGKjCiItLQ0PP/8815/htm7d298+umn9HMcQRAEQRAEQRAEQRAEcUcwflZ7EmsTBEEQBEEQBEEQvkFibYIgCIIgCIIgiHsbV2LtmTNnFvgFb3coX7L+ZNoniIqKKlAYufTHpXj5pZeRlZUFAIgsFol+r/TDmHdGIyQkVNdOEcdyVQ6pqSRFnUCSQ+SSaFuECM45RG6HHRyiaIfI7RBFO2xchJ3bkZOTjYYVGwGQvnj0wgsvYMqUKbf9l0KuZqchMWUTzmeeBSALG5kATacNVaIoQJNtC7pnVXjNGCzMAsYEVZCtirJlgawmetTLtSXhrFECqRfSytJuVVQrqKJHRaytimV1wkZ9uSJy1ASQ0romSIQmC9RLtRXpodyIc47ePXtjyZIlhXaOAsErr7yC5cuX4/Llyz6JvBWU63zx4sVo3rw5goKCfO7TLEOGDMH06dMD1v/48eMxZswYWCwWU/XNiLUnTpyId955x7Ap8v5uKNNmlqHy2dUvIvOkuS82LflhCbo+2VVuWoBMl8uBOMp0DblQEusWDS4qS1YJs6TeuICky/sNuVHNa4IFAgQ15zFZqG1xmDxAyXuOORZqHgSUaQ6YTrZtzH6y/FYR4Cq5jOm2yzD5GtHLt6XywpVr36tSVTNibcesYsgzuvPD1fe+/wT7XP+siLXBERPmuVg7OzsbYWFGWX/btm3x8ccfe3z+X3/9dWzYsMFQ1qZNG0ydOtVQFhUVhXLlyjm1/+KLLzBokLnJC7zh7bff9kr+CgAXb1zE/H+/BjhTBccGZT4TJGEzZ2AW6X0eEx6DMpFlUSy4mDyeskqTmlgs8oQnFp3w30VeAdTxm5pL5HxjmMAEylhRGXdJAV67fhP/98d+zF+zF6lXs3SvRi+eFrRXol9nOq2qsuwk1ZZk2Orrh0UWZwtSObNo7ZlVenBZwK2ItWXhNoMFWac3I/WPtwAu5nse2j/eHm8MewP1Hq4ni7QFcEhCbWUkymVzNuNMDZvpbrXSRpa/VBtQ+1DOsx7HfK00MoxP5XX19s70xxzqfVzN9cqKWcE2ybWJfChwzKtVMtU+P6m2q/20fKQlNidudr9vB4pGFsX3S79H80eaQxRFVC5b2SB+6NSpE1asWOFxv/caR48eRc2aNZGbm2u6TffwcLxRLBKQsrd6PxN0D0CdOsHhoWUS/U8lAgAbgBrnz5q5En1i4sSJGD16tKEsNzcXwcHBXvXnz1xns9kQHh6OvLy8AutFR0d7LDohCMI8oiiiVq1aOHCg4An3/A1jDHPnzkWfPn0Kdb8EQdw5mBU3lylTBufOnSuEiAg99evXx549ezxuFxQUhDNnzqBUqVL51gkODnY7RgSAyMhIXL16FYIQ2N8BZGVl4dixY6hRo8YtnaD1XiEzMxNFixY1VbdHjx5YtGhRgCMifKFfv36YM2eO23qOv2cgiFuBzWZDfHw8du3a5VG77777Dj179gxQVARxZ5Oamor69esHbLweGhqK1atXo0WLFgHpn7h78WaiudjYWJw+fdrrz9YJ7zhy5Ag6dOiA48ePe9y2VKlSmDVrFp544okAREYQBEEQBEEQBEEQBEEQgWH8rPagv0wgCIIgCIIgCIIgCIIgCIIgCIIgCMJrsrKy8Oeff+LAgQO4kXkDY8eO9bqvokWLonfv3njzrTcRVyUu33p612e37t3wWPvHcPHiRYSEhqBUbCnpy+A6WSxErY3kiGPaOlcUy4q6S5OVci6Aww5AAON2qQwCwDgESLKvkJBgbEvZir6P90XSngP45ptvsHz5cowePRqvvfYaQkJCvD4egSDblo2dqX/jwOX94JzL8kS9Vo+pQm1VYq3WkbYxZoHAmCR4dSHV1kTYsrRRYKrQ0cKYXM7UvgVZ0KjIZgUGQ0za/1KEgqCJtziHk1SbORraGAwXjeErxm6+b7xv3z6s/2M9xo8fj4yMDO8P/G3C7Nmz/drf5cuXAUhS0yJFiiA3Nxfvv/8+BEFA2bJl8fDDD6NatWp+219ycjLmzZuH8ePH+61PV0ybNg1DhgzxT2e6a8y1qMLxImQo3fxjnLzwN+w3L7nt/tUBr6Jx48YoXToWXC/S1Uu1pW4he7Qd5LqaVBvgCBKsfpFq37x5E//++y+SkpKQnJyMK1euwGazISQkBDExMbjvvvvQoEEDVK1atVCFmmlpadi7dy9OnDiBy5cv4+bNmwCAIkWKIDY2FtWrV0e9evU8/lJfbJHSOH7tKLJt2bpS+XWJkCyAouR7tUAAB4MISezKGJMmcWAcEEUIgiCLz0WI6v1IBLgAkYkQmAWccwgGv6p0gpVjyZXpA5QkKaPIYQEtfzp0Id8bmJZ4XbQtqIzwDV+PpnLLc5Rqu2sjGiTbLlpx7rYfT1i7di1q167tl77WrVvnJIzq27evS/HIq6++iszMTIwYMcKnfUZFReHq1atO5eXLl/e6T5uYJ41/OJfl0AyCZJSGIs0HY5pcW2C4kpWGtKw0RAQXRenI0ogNLw3BGgKlCyXLa9eFtC4IzjnDOOJygGl5wy6K+CvpDH7adBCrd5xETp4NDrZmaGpUeVmdBEAuZ5pSVRNg65SqzCKXK5MEKFJtpZ1FlnFDfpZl27IMmsEo6mZgyE07ikubxuQr1S5atCh++eMX1KjxIMCknwwEDkmuzZU4tAmFmMCUm6p6vLWfKKTjq0i1nSYi0smune6BcnNX7zdFlMN06045WIQaP5j0cqVxNgyJX45QjVnfj1pNvh9wh2enuBzbe3hvyK9f4g7F5K3CtFRbfk+sXbcWcZXjcP7ceY/CuZ5xHe3btsezPZ+FyO0GybDVasWUKVM86u9e5f7770f//v3x2WefmarfNiwMgyIjYeeAhXGIclaQh8TS2ENd51Cm+NLSo3Zf0X/+wwFYAUQJAtLE/CdJ8AePP/64Uz67XcQfVqsVTZo0wcaNGwusd+3atcIJiCDuUQRBwL59+9CvXz/Mmzev0KSGnHP069cPjRo1wgMPPFAo+yQI4s7if//7n6l6AwcODHAkhCM7duzwSqoNAHl5eWjbti327t3rcvuqVatMSbUBICMjA1u2bEHz5s29isUs4eHhfvv8j3BPREQEvvvuO/Tq1ctt3dOnTxdCRIQviAH+mZcg/EVmZiZq1aqFU6dOedRu5MiRJNUmiAKIjY1FcnIyWrdujcTERL/2Xa5cOezatQuxsbF+7Ze4N/j888+xdu1ajybhTE1NxdNPP41ly5YFMDJCz6ZNm9C1a1eXf8/gjh49euCzzz5DTExMACIjCIIgCIIgCIIgCIIgiMDC3p35mPpXfJWrl0DZipG3Mh6CIAiCIAiCIAjiDqNxhXdQJKj0rQ6DIAiCIAiCIAiCKGQOHDiADz/8EEuXLkVWVpbP/X3wwQcY+OpARBSN0Ar1MmRH4SOXZXEO4kgnYSyHrh2XxZFcE0hyUW0ncg6Ri/J2EaIoQoQIzkXYuSiVyQ+7aIMIEXZRhJ3bcOb0WfRu9xwyrmny5fLly2PEiBF4+eWXERoa6vMx8oVLly5h3sJ5KNYkAizEUZ2oE2rLYmpFSChJrCWJtiTcFgxSbUWkLTABFggQBAECLBAEARZ5m/osWKSHoVxbF2Qxt4UJEAQLBDCdpFvQRN+CIuV2jBeG1wGmqraVVVkeCIMcizHJTqsI/RhjOHL4CN4d9y6+//77wjg9dz3h4eEYPnw4qlSpgubNm6Ny5cpOdURRxLFjx5Camgqr1YqHHnoIkZHS3y9kZGTgiSeewIYNGwIaZ1BQEBYtWoRu3bp53NalcNah6D//+Q92795tKIu8/0mUaTPbqU1m8hqc/c29AAEAOnbsiJ+WLQUTmJuc6JhLHXIh5ygSHAGr4Pkc7ZxzHDhwAMuWLcOaNWuwbds2UyKPatWq4aWXXsLAgQPV8+1vjh49qk56kJSU5LZ+v379vJLQn85IxuG0Q4ZJBvQ5UM1xggCLnCcFyPlOnZxAN0GBnOcEQTDkPGViAgZlQgIluymTEmhCW3XiAVWkyhzyH1QRLeCcDw0mQ6WNC1mqL3Lte1Wmqpeu6fOHadGoYz9MkezCMP5R2unlymo+gCIFFtVsof7P9WMmeTvnKBEW47F8Pzs7G2FhYR618ZX8xNoKq1atwssvv4zz5z0TtAqCgL59+2Lw4MGoU6eO0/Z169ahdevWHscLAKfST+LHA0sgSfEhC6IVobNu8hAuQBAgyZ4VibTitBYYioVEoVSREogOi0Hx0OLqOEpQJjQRBHm8pOQRQc4rTF0HoMstDFcysrH1QAoS/zmNDXuTcTUjW9mhHL2SLBxs/apkW9CNyTSBNoMFegE25LwGWbat1GfMopaBWeV1BsACJihSbUnIDTl/SnWlZzH7Gs798gJsNy44HffQsFCM/+BdPNf3OQjMAjkNSlJzrhwLeQzJ5TA40+VHTUquerN1ORecyxJu7fC4EmK7zK1M69OQmx2Ss6Ywl5a0iTx0snOuF2xDzfv6/TvFpGunTE5kjANOfbh7TQVxr94P7jQKnGTBjU/U1f3OjFQbkN43Fy9eRPX7qyMzM9NsuAXSp08ffP31137p617g0qVLiIuLw40bNwqs1yA4BB9EF9dncljkPKpMj8CcnrURrD6D6cv1d5mfs29gxNXASaPr1quLXbt2yXH4Jzf5O8ctWLAAzz//vNt6R44cwf333+/XfRME4UxKSgoGDRqETZs2GSbmY4whJiYGFStWRK9evdR72CuvvIKdO3di5MiR2L9/v1f7jImJQWpqaj6TuBEEca9is9kQHh7u9nNZq9WKGzdu3DYTh9wrBAUFwWaz+dTHs88+i//7v/9T10VRxKOPPop169Z51M+5c+dQpkwZn2Ihbk+UiTsL4r777sPRo0cLKSLCGxISEkxNDnnp0iWSHhK3lIceeggHDhzwqE2HDh2wcuXKAEVEEHcf48aNw3vvveeXCb1atWqFNWvWwGr1/O9BCEJhw4YNaNOmjUcTgTDGcPLkSVSqVCmAkREA8O233+Lll182PfGSQtGiRTFu3Di89dZbAYqMIAiCIAiCIAiCIAiCIALL+FntSaxNEARBEARBEARB+AaJtQmCIAiCIAiCIO49Pv/8c7z55pvIzc31qZ9q1arhs88+Q5u2raGXw7mSaTmKI6VtRq2XQSKrbtfkkoo0m+vryuJIqZ6oCrY5RHBRhF1eloTadoNg2y7aYed2tXzzus1484W3INqNXx6JiYnByy+/jH79+qFKlSo+HTNP2bFjB7788kssXrwYN2/eBAA8Paw7mnZtirAioaqIFdCErAyCJGNlmgRRkrfKkmt53cIsqoxRlcQyvSDWYhDMWpgFgmCBVbBAgCTaliSPknBbaacKIFWhNlP3q8gg8xM/aq9Hlk0qdkQo/kBHqayzIPDPP/9Epw6d/CZsI/KncePGuHLlCg4fPpxvndKlS+PCBWcRpr8pUaIEFi9ejDZt2njV3oxYu1XrVti4YaOhLLrOqyjZeIK8ppstgAEXNg5B+sHvTO1/5uyZ6PNSH1WeqeU4qOJPzqX8qeQ+LWNKeU9gDEWDPfubkaysLHz11VeYM2eO1zIoAChZsiQ+//xzPPXUU1734ciRI0cwZswYLF261KMvmroT8uaHTbRhY/J6cMadZNoCE2BVJw0Q1JwnMIs2KYFD3mTyJAbKNigiXAYIOrE2c8yBSn5kuoyny3Gu5NpcP7kAtHsCACe5Nom1/YO/xdqmJh5xzAeyLFvLB3oBv06sDRGcS+OoEmElYGEWj17r7SjWBoDr169j2rRpmDVrFs6ePVtg3WLFiuHZZ5/F0KFDUa1aNWzfvh3x8fFO9c6ePYuyZct6FfPhy4ew4ugv8jXAIUBQT5mgvKeZIEu3BUlEKucEcAFMcHwvA8GWIBQNKYaiIUVhzbXiWvI1lCwZi5iYEoiMjERIcIgsjOa4mWNHRlYeLqdn49ylTJy6kI4jZ9Kw/9QlnL2cqV1TXOldxuB6NqpP1dzAlAlQHDSqOqE25ElUjFJtQR7v6R6CFYwzSbAtyGVcEmpDEY2rYm0LINpwYfVAZKf+6/K4b/h7Pao/+IBhIgJJqq2XY8uvjUHet74HDv2kLRxcElGLXB6j6g6S7lgxJfnqjxOUY1gw+vzsmEOVsTBTj69x/1qOh/q61EX9eVOl2tp+XMq13dwjSK599+GtWNvMvS6/vvX3uoupF9GkURMkJyebiDZ/rFYrDh8+XOg/n9/p/O9//8OUKVPy3V49KAifloiCRX73KxldgDRJgbLsLNbWxNtGkbZ2T9M/cgE0uHAON/0gk3GEMYZ/9/2LGjVqaGU+jHX1/foTURRhsbgfky1btgxdunTx674JgiiY3Nxc7Nu3D0FBQahWrZrbyRaTk5PRunVrHD9+3ON9LViwAL179/Y2VIIg7kImT56MkSNHuq3Xpk0brF27thAiIgBJeN64cWPs2LHDb30q40tvBIulSpVCamqq32Ihbi8qVqyIlJQUt/X8IeckAsd9991nany4ceNGtGjRohAiIghnzE76padmzZrYu3cvTRBEEB6SmJiI9u3bIysry6v2jDGMHj0aEydO9HNkxL3KzJkzMXDgQI/ajBo1CpMmTQpQRATnXBXxe0q9evXwww8/oGrVqgGIjCAIgiAIgiAIgiAIgiAKBxJrEwRBEARBEARBED5DYm2CIAiCIAiCIIh7i4SEBIwYMcLnfipWrIijx44iyGoF4LlQS1nXOenUbao8Eopc0kEg6SCPNAq1Hda5HSKXpJKiKMLO7eDgsIs2Sa7NRYiiHXbYYRdFrF+1HuNeG4ebWdlO8QuCgKZNm+KZZ55Bly5dUK5cOZ+PoyuSkpKwbNky/N///R8OHDjgsk7R6KLoMewpNOoYr0pZJWkrNGE1JGm2Xt4oQDBIti1ymSLVZmCSOFsnlbUoolhVnm3VyhW5rNyHRS+TZQxM7keRSjJZmCjFpUhkNcG2UqIJZZVlaNtkXElkx48b79WXTIg7myeffBJffPEFYmNjve7DKW+5SGMPP/ww9uzZYyiLrjsIJRuNN7aRL1N7TgaSf3gEeddPu91/REQEdu7Zibi4OJ0u2zgJgT43ilzUyuTcGGoNQ4glxMSr1di4cSNatmzpUZuCeOedd/Duu+/6JJ6z2+2YPHky3n33XeTl5Xnc3luxNgD8e2kvzl8/B4tuogElx1kEXS6EAItg1eVJq9RGl08Fp1woT32gy4VMyYOqTFYn4XXMf445z0GMaxBqqxMSuD4P/pRr36sSVU/F2mbHRgaxtizEdT020on25RygjpDUsZFUX4QILnKI4IgKjUKQEOTRa71dxdoKoihi37592LNnD06dOoW0tDTYbDZERESgQoUKqF+/Pho0aIDg4GC1jSthRMmSJZGamur1Nb37wm5sOLVWEmdD0ITGYKpAW12GVMdiYQBnai5QxkayhRuMc8kPLV8eF5MvYsornyD9crrUgyDlEbvdDmYNQXSL/ggqUVFqr1wvcr/GK7Cg3KDlG62ekoksan+qQlXOV5qCVZk8RXnWi7IFqQ9mlY4z00m15Zyor3vj2Cpc2ux6XBcdE41VG1eiYqWKDrJoBkGQX7988KTtTJVmq35spumolfciExi4qImzmaC1NR4nx+PmCrlPg8RaN5ZVnhkzStV1MRonS3A1Dpb7lHOGq3uE+lryk2s7QHLtu5t8xdo+SrXz69txgi0m1/vf8BH4dOqnXovAevbsie++MzeBjTt4VhZsx4/DdvYcxPR0wG4HCw2FUKIErFWqwFq+nOG9eydz4cIFVK5cGTk5OU7bKlut+KxENCxMysQWnSjbonzWAGe5tvIA1GkV8pVrCwAWZGUiISMDuQGSas+ZMwcv9nnReZuPcu1A5DYzfa5cuRIdOnTw+74JgvA/f/31Fx599FGPJvqrUaMGkpKSAhgVQRB3GhUqVMCZM2fc1tuzZw/q1q1bCBERf/31Fzp37oy0tLRbHYrKa6+9hunTp9/qMIgAYfZnDxJr374sW7YMXbt2NVX36tWrKF68eIAjIgjXREdH4+rVq6brN23aFJs2bSKpNkF4SUZGBurWrYuTJ0963Pbbb7/Fc889F4CoiHuZbdu24bXXXsPOnTtN1W/WrBkSExMDHNW9SU5ODvr06YNFixZ53HbAgAGYOnWq28kBCYIgCIIgCIIgCIIgCOJ2Z/ys9rDe6iAIgiAIgiAIgiAIgiAIgiAIgiAIgrgz+Omnn/wi1R779liMHz/eoVQxQErCIoNUSxG9MSbLtLVnuJBrMzBVdKffoEiWOeeGvUhLAGOKdFJel/R5cgyKtFASyQmyfJqDgzMBAgcgAK06tERctcr4+O1PsG3jdsMrFEURiYmJSExMxODBg1GzZk20atUKTZo0wcMPP4wqVap4fCxtNhsOHTqEHTt2YMuWLfjjjz+QnJzstt31tOv4avTX+Gr013ht6iDUb1UPFougyqgleaMsbZXlrqpQWxa7Sg9Z/ipLtS2CoLbTtmsiWamMqc+KKEvaBzP+k+sAiuxbVWUrZ9O4psgG85Fqa1eY7jhkXMfy5cux9IelWLlypcfHn7gzEQQBlSpVQosWLdC3b180adKkUCSOZcqWcRJrW8IVmbdqUAUg5SkhuCjKtJyB0790QYG2QgCZmZno+2JfrF2/FoJFcJZqG+S7WoZlAERZsBssBLvouXCZMGECoqOjMWTIEK/aZ2ZmokePHrfs/VwuohzOXk8BRIALgCZFBUQun1yRAQIDRLvsk2Xg3C6JjhnAOQMggkMAZ9J9iIHLomSmCpAt8j1L3oN0D5MvIFXwCkWGy9VsyRnXiQGNUlj1/uqYLV0lUOLOQxFtyxOOFFBFhcNYVxTtgIdi7aCgIKxYscLTaF0yceJEbN9uHF81btwYo0aNMpRVqFDBdJ+CIKBOnTqoU6eO6Ta7d+92KouPj/fpXnIj9zoYZ+ACwERA0odySZAti52ZhYFxJo2POAAuT36iiLghiZ2l9CCNpTgDwDgEMJSOK43hs99CQr+PkHElA6IoqvvnthykJc5CieYDYS1RSfeel/OEPm1Ie9KCVy4cReqv2+As29YpVJkFTFcmSZ4FMGaBplCVlazqhAEWWaptkcXXSv9aP7YbqbiyZRJunnf9RW5rkBVzFn6FCpUqQBlCapO2cHAR8nEHmLIPxlXJq/RzhvbThKgcE+mGKy1yDsYEiKJ039Xc1c6S7XxFxUq3+p9nlPwuy7Sh5m19Hod6vNWfZmRRuiLYVmX7soBdicaVAFydzEi5Izn+POYYL4z3Ecd1d+TXL3Eb44WLq0CptuO4g2nvAy5PIDE5YTJ69uqJju074tLFSx7tmzGGN9980/OglfCyspCduBk5iYnI2bYNeUeOIt8bKwBLqZIIbdMGRXr1QnBd8/caAMj5ewdyNmzwOlazsCJFUHTw/7N35vFRFOn//1T15CRcQQIEBAUEQQRcQRBFQBBUVrkUBUU8Fg/wWAXvE78/5VhBRVE8QPFgEREBz0VXWTnkFEVQQblvAoEQCEmYqfr9UVXdPVdmJsnkgOfNK8xMdVX1M90zVdWTzPsZEbFe3bp1cf3112P69OlOWwCXp6bgzqpVAahrCzUsqzscamULyWDpsVAAsODcB+xZz69fZx3L4AVwR3YWlhYUlui5hsOyLLz22msYesvQkONWrGNZRSE9Pb28QyAIIko6deqEPXv2oHv37lixYkVUbf788884R0UQRGVi7dq1UUm1MzMzSapdBgghcMstt+D999+vUALj2rVr46WXXirvMIg48cILL0RVL5bPTomy5Y8//sC1114bVd3q1auTVJsoNw4cOBCTVHvgwIH46KOP4hgRQZz8eL1eHDx4MKY2CQkJWLhwITp16hSnqIhTmY4dO2LlypX4+uuvccUVV0Ssv2PHjjKI6tQjNzcX/fv3x7fffhtTuypVquDNN9/E4MGD4xQZQRAEQRAEQRAEQRAEQZQ9JNYmCIIgCIIgCIIgCIIgCIIgCIIgCCIIKSX27duH9PR0JCYmYv/+/RgwYECJ+508eTJNTrDyAAAgAElEQVTuvOtOZz9wi4/DyLUZ/OVaRTq3AuR0TMkFwXTvkjmSUi0ilUb2JDlUZaEEc4wpUaH0gTMGIRk4LAj4AC0wZFKCaUkpkxycSZzR9Ay8POMlbN+yAz/9uBp7d+9HUnIiMs+ohxZ/awGv7wSysw4h98hRWB6G3Sm7wPIE1v31K9ISUpHiSUWSlYQEKxEe7gEDw/5d+7F7627s35uF/fv24+flP2Pz5s04fOww9mzfU6Jz8sr9k3Fa5mnod2cfdOl3CTh3hNq52bnYu20fGGPIbJSJmrVqqO1gjjQbjiibwwLn3JZoW4zr+urW3YYxbsuzlUBb79e+NapFrWRk5sWgRH6rV6zGr7+uQ7NmzdDu/PNRJa1K8IvC+NX1ayM7Oxu//PwLvv7qa7wy6RWkpqYiNze3RMePqPi0atUKF154ITp16oSrr74aNWvWjK+wMYwno1GjRkFl3iPbdZvQjZIzL0R62+HI/nlyxN0uWbIEL7/4Mv456p9Bcly7QEp7jDSSbUDCwxNK9ZgkJiaic+fOuOSSS9CyZUvUrl0bALB79278+OOPmDVrFvbt2xey7YMPPogePXrgnHPOiWmfeXl5uOKKK7B48eKwddq1a4cuXbqgRYsWqFWrFizLQk5ODjZv3owlS5Zg4cKFMe0zkFoppyGRJ6JQFAJCeV9hhNqu+Y1JJXAVUoBp0TZziUuVVttIjVWJEtA6CSGEFDrJQ7CmFZB2YoJAMaXBLQeUdi4KLUt1yVMBaKmv04cjbof9uokkhg1HZRQUlg1B7+LYq8ZwSmwvcJHGbQmf9EXfqcayLPz973+PuV0o3n777aCyevXqlVr/0bJo0aKgsq5du5aoz5yCHO1v1hJqpsTM9gjC1NhhxMiWxXW5WlcZkbKRU1twiUsZB5MSnHHUb1IPD7/1IMb94184kn3ELwZ5ogAHf5iCWl3vRkLN02FeXMrJLO0EJu4VvCPeNmtsU24H7qrLtHzbPC9Hsm0nUWEcwfJtM9ZZqr0t1db3mVa3SuDoxrnIXjUZ4kRe2GM9ftJ4XHBRB73Wd54Og5OwgAno6wKmxmAdgWDSvk4QUqg4TG4MBkhhxlF9zCDttagU7mPojN5+Y63fCUFQuZP0x1zb2JXs2LmREOv1tEmpYZ4rY1AvDuaaVUymIn1MzJjunicC54d4y7VDHhOi0hG4QnHuyZB13BX9ZNrqjl6vqDpt2rTBtp3bMOy2YZjxwYyoZXUXXHABzj///NieiBDI/2ERjv17JvK//RYyPz/qpr79WTg24984NuPfSOl5GWo8/xysevWialv40084MumV2GItBlbt06ISawPA3XffjenTpyORMbRPSsSwqmmoyjl8LpG2I8x2krgI/dBi0h6bANdlSkB992X9Zq8XQw5m4ZArIURpwRhDm7Zt8Mknn6DRGcHXaxWVoq553JBkjSAqF2lpaVi+fDnmzp2Lfv36Razv9XrLICqCICoLDz74YFT1RoyIbt1HFJ/Vq1fjiiuuQFZWbEmAqlatimPHjvklQitNMjMzsX79enDO49I/Ub7k5eXhiSeeiKpu8+bN4xwNUVzuuuuuqNd4ffr0iXM0BBGe999/P+q6I0eOjFr8TxBEaAoLC3HuuefiyJEjkStrkpKSsGzZMkqqQ8Sdyy+/HMnJyciP8HuT6tWrl1FEpw5ZWVm48sorsWpV6GTTRbFq1SqcffbZcYiKIAiCIAiCIAiCIAiCIMoPEmsTBEEQBEEQBEEQBEEQBEEQBEEQBGGzevVqTJ8+HfPmzcP27dtLte+XXnoJd911FwB/eVY4ubYfRkBnBG5GjW0L3RwvrS2AM3Y5005IVx9anqcseq7H0MJtDkgBzgAwrjWnDFzp6pT4VDpCaOeZcPuZNTzzdNRvVB8CPgghICDgEz4ICNTKqAWfELofASF9kBA4UnAEOQU5EFLYoj0BCSRKyLMkap+VjtqyJlr0b2Y/RwmJz97+Ap++NhfewuIJVQ7sPoC3npqKt56aihe/moBtv2/D3DfnYesf2/zqtWzXArc9eiuat2muZdqOQNstz7aYkmszd7mWbTMYobZ+bNdhWtgNXebIGY1wG1Li1UmT8ebkN7Fjxw47Lsuy0G9AP4yfOB5169RV7bS30HvCi09mz8HUt6bihx9+8Hs+FV2qXb16dQwdOhSPPfYYfv/9d7z++uv4/PPPkZcXXhZJAB9++CGuu+46WJZV3qH40ahhsKjtxNEdfsJiIFhsW6v9ozi2/b8oyP4j4j6efupp9OjZA61at7Klm05/Lhmh2pG9PdGTWJynFET79u1x1113YcCAAahWrVrIOoMGDcL48eMxfvx4jB49OkgUcuLECTz++OOYO3du1PuVUuKmm24KKZhjjOHmm2/GI488gmbNmhXZz+HDh7Fhw4ao9xuKjCp1sP3IdmVlFfCbvyAZOJOQUkBo4amAkrRKJiCklqAyCUil1xYmeYNbcyolZJAAW42f7mNiJL0SUJJedQeSuVNMqDLblR1BluoH+U7jRpGi8jBLpeiJIO0OISY144hXxC7WPtnYtWsXVq9eHVTeu3fvEvV7OP+wLUV2kotIRzhtr4dUQhMjTWZgAOdGT63+cbVmsozwGUw5qPXaqEGT+nj47Qcx7rbxOHLIfy0kT+Tj0JK3Ueuyh2AlV1V92q8592sn8EVopNjubfYAqO+bdCkc9urfbHMJtB0BN3OVefTBCS3VPpG7F9lLx+H4nuBz4+aO++7AwBuuBaROQCBdCQbcx1ANmGodLuGIq+3rDqnbahm346VW719dx1yPuMXU9vUJ4PdWlNK9wX1SpHNEmf+xNVvM9ZGZO5yLoxCCbeko0CEdubf2uUOGlWs7CSDKQq5NVBJiyAHhNIk8x/m9H6RLvuxa1kpIcM7x9jtvY+jNQzGg3wDkHol8fTds2LDognaRN/8zZI+4O+Z2gRxf8A0KVq3Gae9OQ2Kscu8KQrt27TC16yVI/v03e4T2QSVy8Nkn0B42bck216OAUFkBYCTcapuzvJH+K1T8+9gxjDmSg9JegSQnJ2PAgAH41wv/QkadjKDtocasijSOTZw4Map6TZs2jXMkBEHEg759++Knn37C3/72tyLrSSmRl5eH1NTUMoqMIIiKitfrxXfffRexnsfjwUMPPVQGEZ26LFiwAFdccUWx5Nhff/01Pv/8c4wZM6bU4+rXrx9mzpyJxMTS+T0AUfEYPnw4CgoKoqp7++23xzma4vHiiy9izpw52LZtG6SUaNeuHR555BF06NChvEMrM6IV8ickJOD111+PczQEEZ758+dHVW/ixIm4//774xwNQZzcCCHQvn177N69O+o2lmVh7dq1Ef82giBKi9NPPx1//vlnkXUyMoI/hyeKz/bt29GzZ8+Y/77pqquuwowZM5CWlhanyAiCIAiCIAiCIAiCIAii/CCxNkEQBEEQBEEQBEEQBEEQBEEQBEEQAIBZs2bhhhtugNdbPDlzOBhjmDBhAu69916nzKUIBUI7IgPr2B7sWOTazDZz2duNdFloEamj89aqbWaEd+YxgzSyU3AwCCU0dIm0uZRaABj4JCQgLRhjlORS3TIGxhl8QrhkugKMMwgpwBhXcm0mlEBVSjAmbVEfpNRSXPWvz7CrcGGvDnjzybfxx6qSSWHvv2Jk2G2/rfodIwc8iGvuuAbDHr7VFmNzZvmJtjk4OLeQn1eAjb9uwPZN23Fg3wHkHMpBfl4BfF4v6mbWw/kdzscll3ZGSnKKLYdU/TEU5Bfgzw1/4cD+AziYdRC/rV+PV1+aHDIun8+H2bNmY/as2Rg/YTzuue8eMAA/Lv0Rt992R8Qv8JSUgQMHonbt2rj55ptxvhakffnll3jxxRexcOFC+HzBGjDLsuzyxMREnHfeeRg2bBjOO+88HDhwABkZGWjVqhU8HvVr/Tp16qBr164oLCzE7t27cfz4ccycORPPPvtsqTyHpKQkDBw4EMOGDUPnzp39tm3YsAErVqzAyy+/jNWrVyM5ORn5+fmlst/SpF+/fnj33XfDCp3LhCI8gY0ahRBr5+4IUdMfZiWh7qWvYfucXpDiRJF1CwsLcevQW7Fo2SIkJSX6Da5SSHtMdY8lEkACT4gYR1E0a9YML730Ei6//PLIMmYokd1TTz2FOnXq4M477wzaPn/+fOzatQv169ePav9TpkzBJ598ElSekZGBjz76CF27do2qnxo1apRY0pCRWhdbc7YooSDXbm3GIYQZ480J4WCQYEzYkkEGDsl0UgUmwc3YLyUkBABL1+cuqamtOHW9/JSWkBkZrPuUmN2HEgOGceba0lRjRwy1jaiUMJj1UIgNIYq9snTXiJWR6dOnB5Wdc845aN68eYn6PZSfba+FlGDbEd4zxsDVIlgnLtGPTWISxsG0uJlx7vfeZ0yrTG0HtATjDA2bno6H334IY28bj9zD/iJaX95hHF46Fend7gPT8mrVmdGf6sd+MFeZrsMc3bezXQuzbaE2d8mzTTtL17G0UJcDXNeRXPfL7eQBRzfOR/bKyRDe40Ue4yH/uBGPjX4UYOr4SqiEBPZoKE1iFjNX2kWABAQTakkvjXhamBMEY/4Vxq4tYJfZcnPpzMFB1zluQvi1pR5npZD2/hhgj81K2q0wCRtMMiG7U5dgG0amrV9Xak7Rp0Qnb1DC8EC5tiMILwu5Ns0xlZvQr3H/CSaoTsDpNoJtkzDEZV/2a9/5kouxY88O1KhSo8iYUlNTMXDgwKifg02I67niIrKzkTXoBmR8+gkSzjmn1PotSy4cfANWPfk4JJRQW+gT477vrBmlPfYYabZZUrrPvnuZKaFk3fdmH8TiKMVwoUhKSsJfW/7CLz//grmffgrGOKrXqI6+ffuiXft2sHhAIqYSJy8pO77//vuIdWrUqGF/nkAQROUjPT09qnpbt25Fy5Yt4xwNQRAVnfHjx0f1e71LL72U1gdxZOPGjfj73/9eLKl279690alTJ3Tq1AmzZs3Cpk2bSiWmatWqYeHChTjvvPNKpT+i4nLo0KGo61511VVxjCQyW7ZswX//+19s27YNrVu3Rq9evXDppZcGJTPcuXMn5s6di969e2P+/PngPMTv4U8yDh8+HFW9p556ipKrEOXK2rVrI9apUaMGSbUJohS46qqronrPGVJSUvDrr7+iSZMmcYyKIPyJZg2TmZlZBpGcGvz222/o2bMndu3aFVO7++67DxMmTIBlWZErEwRBEARBEARBEARBEEQlhD0z5XL7b5PPaF4LmQ3L8QumBEEQBEEQBEEQRKWj0+lPoUpC3fIOgyAIgiAIgiAIgighS5YsQZcuXUIKgEtCq1atMHHiRPTo0SNoWyjRFrPLWeh6tifbMc7Z96UMEDPJgLa6RBcJKezeJYQulxBaYCqlVHJrUyYFhJQQ0gchBQSEurV/dLkQ8MEHIZw6PiEg3GVCQMJsl85jvW+zPwkjVNWxuIR8fve0KFFK4ONJH2PuG/NjOEvF45W5k9C8dTPkZOXgr/V/Yf/uLOzbtR/7d+9H1p4s/LbmN5w4UbQEGABq1a6Fh558CIOHDgZnDIu+X4z3p72Pb//zLQryiy/RKivGjx+PUaNGhd2em5uLDRs2ICUlBenp6ahXrx4AwOv14uDBg8jPz0eDBg2KLbQ4duwYli5dirVr12L+/PnIy8vD0KFD0atXLzDGsGLFCvznP//Be++9h+rVqyMnJweA+tLS9ddfj7Zt2+LQoUO44YYbUKtWraj2mZOTg2nTpuGBBx4oVszx4MUXX8R9991XbvJF8z4MR15eHurWrYujR4/6lVspp6Hp0D9cgv1wnUhkr3kZB5Y/F1U8ox4ahWefe9ZvzDDjm9qPUt5JKcC5hWqJxftbkZUrV2Lu3Ll48sknkZycHHN7KSV69OiB7777Lmjbm2++iWHDhkXsY/fu3WjevHnQsa1Xrx5++OEHNG3aNOa4SoJP+vDlps8BSHBmwdKJBzzcsh9b3LnljMNiHv2YO204hwWVvIAxDksnLrATEBjJLmMwil1V16h5TSIJZktMlWfXyGwBZwvgnnfN+4gFloWQbgfWixUeKinFKYD7vW5mdD+JbmD9EGshux+9FmL6ceBayK+93u7s36x1zGa11lCCd7U+UmsUs/JgyEjNKO7TLjF9+/bFvHnz/MoGDBiA2bNnl8n+8/Ly0KRJE+zdu9ev/IUXXsDIkeETk0TicP5hvPPLW653rpJGc8Dvfc+0kJozlcDEvO+5hBJqm3/c/c42QmslVrZlylB+6m2/b8Wj1zwZMq7Us7qi+vnX60dCC52NIFrvw5533e9lrre6Jdx6r0x/UVcLtZmfUNtIt7U4W+r79mMOcAtGqu3N3YfspeNwfM9PYY9tlSpV8ORzT2DwzYP1cdHjJuNQaXKMpJrr56VF0Qg4hkYwLQHOLVhcj9t6jHePm+61u5A++KSAV3jhlSf8jj8QPO+HXscw1/+uMdeMy1r+bcZpbiTkuq7xfqv5QJcyp09mP3bNDXZGIv/5wJlPzHFzEhEZwXcoAueJWOcNkmtXHILmoyjqRT2/mbLAa317rvNvJ+13MOz57cwGZ2Lfvn1h4xo4cCA++uij8IGHIe+TOci+976Q26zapyGxfXt4mjYFr1kT8Png270bBStW4sS6dWH79DRqhDr//QYsJSVsndwpbyDn//5fzPHGilX7NNT7eU3U9Y/v34/Z57UGfD5wKLm2GqmZfWuX6fnMssuYq9w/tYL58QHon5WF7SVI+latejUsXb4UTZs29R9z7CkxhvVuEeNbtJTmmvfPP/9Es2bNItbr168f5syZU2r7JQiibBkyZAg++OCDiPWOHz9erM9jCII4uahfvz52794dsd4vv/yC1q1bl0FEpyatW7fGr7/+GnO7Fi1aYN26dbY0ODs7G2effTaysrJKFE/nzp3x3XffkUz9FGHevHno27dv1PXLYw1x9OhR9OvXD99++23MbevWrYsdO3ac9K/nGjVq2L/HDUerVq2KNdYQRGmRl5eHKlWqRKw3cuRIvPDCC2UQEUGcvNx1112YMmVK1PVTUlLwyy+/4KyzzopjVAQRTFpaGo4dO1ZknaFDh+Ldd98tm4BOYpYtW4bevXsjOzs76jacc0yaNAkjRoyIY2QEQRAEQRAEQRAEQRAEUb6MfuMKnNy/TSYIgiAIgiAIgiAIgiAIgiAIgiAIIiJ79+7FxRdfXCp9jRw5EsnJyah1Wi1ceeWVSvYTRrilRGyh5NqmnAXXsz1yTEu2nHbaFwfHw8V0uXRkchIA071LLYKzjXQSUtp6OC3q4gCEKmMcDD4tM+WAkJCMg0kJzrjuE+CqiTJCSR0wV9sYZ8pLyBkEGCAYwIRyBQpXbLoLIwyTUkv+mHpGSgpunpu0dyMZcP0/r0evQT3x0gOTsOGnjVGeudi5p++94BaH8IkS9XMw6yAevvdhPHzvw6UUWdlxzjnn4NZbby2yTtWqVdGuXbug8oSEBNStW/JkZVWqVMFll12Gyy67LKTUs2nTphg8eDCmT5+OI0eOYN26dUhKSsJ5551nixpipXr16rj//vtx//33Y+PGjZg/fz7++9//IicnB8uWLStCDl26PPHEExg9enSxn0dZ8Ouvv+KNN9/A1LenoqAgWBRvJVaPohd1PNPb3o1j2xbg+N6VEVtMfGEiruh9BTp26ght0fUX7DLYAsIEXvw/HWnfvj3at29f7PaMMdxzzz0hxdqrV6+OSqz95JNPBkm1ExMT8fnnn5e5VBsALGahZlJNZOcfVEkaGIOUDEIKNZ+Zx2BgQglw3fUkjNRYQjCpZYMmyYIAmOXMkrq+41Y15xgw1kBHwOoK0nVfBmyyJc3MzIN6LtVl2tHu34fZRlRq3GstJ2eJ/3gutCDYU4JxozIzbty4IKl2lSpVcMstt5So333HVJ/2W4tJcFtOrSTHTAtIjWzfKPW5W6jPVZlkAAeHdHzQek2r3NS2oJkxnNmiMZ6a9jiev3McvIX+AtO8PxcisWYjpDa+CEbBbNbMDqbcX6xttqnn4xJsM8sl3Q4QaoO77uv1NnMpV5nRtQJH/5iP7FWvQ3iPhz2uF3e9GGNfGYtGjRqqVzdjYFLHJCQEM+t+JZG3kQySqesHi3F4rAQkWYlIsBLh4Z6YpdBuvMKLQl8hCn2FKPAVBF0LSemOwxFYw/4fjgRbC/WZ1HOL0PJzKezXhF4CwDySYGD2+XPNGsah7XruAMC0XNs9H6g4/ecJ+7F7PnAnAQhsH/A4EjTPVF6KkzTCLpIucXYY3FJtKSUSExOLjOeaa66JEHF08Fq1UGXgtUjtczUSWrVyJRnw58S6dTj85FMoWBG8fvdu24ajb09F1XvuDruf5EsvhVW7dqnEbPDt24ec554vUR8pGRk4rV17ZC1fBgm4RlBpjzbSHmPMFui6rvUlnPMrXT93ZR8stlSbc45ul3bFzI8/QlrVNN23SZfgiLNDjlvhqGDDz/jx46OqV1QCMIIgKj7/+c9/oqpHUm2CIObMmROVVLtBgwYk1Y4jixcvLpbotmfPnvjiiy/8fseRnp6OzZs3o1evXli6dGnMfVqWhQcffBBjxoyJuS1ReenTpw9SUlJw/Hj4z8rcpKSkYNasWbj22mvjHJkiLy8P9erVC/pdTrTs3bsXvXv3jnqNVFmJJNUGEJNAnSDiQbRJ626++eb4BkIQJznjxo2LSaoNAD///DNJtYlyIZq/Edu5c2cZRHJy8/XXX2PAgAHIy8uLuk1aWho++ugjXHnllXGMjCAIgiAIgiAIgiAIgiAqBqfmt5wIgiAIgiAIgiAIgiAIgiAIgiAIggAAnDhxolTkUnfccQden/J66I1F2LAC5drGpxUo1w7Z1kiQjCbOliKFkGtrQZzU7SClLb9y6mrhElOWa844hDZkq5gEIDl8+j5jHJYUAOMQUijZIbfgE0quLQXAmPB/8hKAlqgyLd9Wgj8GyfUzkUzJprTc1EhWbZm2LbLTHTLnCJovq5xW5zQ8+/4z+Ol/a/DBCzOwa/OusMexJJRUql1ZsSwLLVq0wDfffIP09PTyDidqqlWrhk6dOpVqn82aNcOoUaOCpF07duzAokWLsHnzZjz55JOlus/27dtj1KhRGDhwYKn2W9q89NJLePDBB+Hz+cLWqXb29Y50MtKXzRhHnW6vYPvsSyFOFP1FKSEE/nHzP7Bs9TJUSaviJ8plAIR09meVsyC3a9euIcu3bdsWse22bdswffr0oPKnn34af/vb30oaWrFJT0nHgeNZAJiWkgqVXEEnY2AQgBbiKl22AJMcDGqb1IkfpE6zIMGVbNvMeCZZhK0JdMSmSsIL2DOqTr5gkklAz4dK8u0Wm5r6ZX20iApFqDWbLjNjxglReEqKtX/88Uc8/3ywiPSee+4p8Vpgz9FdthgbwkilpVZnq1UohyOc5mA6mYvazpgFzhi4Fi5zrvswuWOYGosEAywtOmU6wQIYx7kXnovbn7kdrz32WlBsOas+hKdGfSSmN4ZLyQ1/C65evTNz3y3ZZjo5jakbQqhty7O1eFtKAJYt0rbbMQbv0X3IXjoOx/f8FPZ4pqWl4fHnHsP1N10Pi1t2pNzEKJl9HRD4klfHHki2kpHsSUaSJ6lEIu1APNwDD/cgNSEVAFDoK8Rxbx7yTuTZa31bau0WvjpWbT2hS2Nh14l29CtFQidqUEpbt2Db+c9JI6SuKfRsoq+rHN04tIzctm7rdu6EC44kO0hSGyhJJrn2yUUR64VQybMiErAethPCKDM83Mtkk3zKfv+6hqTco7lhd5GYmIgrrrgi9thc8OrVUe2B+1FlyI1gSUkR6ye0aoXaH8/CweEjcPyLL4O2H532DqoOvwuwrNDtm52FhGalK0I5/PgTwYWehJj7adDrcuxbvsx+bE6D0PeFGTHs6UK95y1TRwKcOSOBkWrPOJaHlQWFMceTmJiIIUNvxPNjx6BatarO5z2hxhr34B8qWUwFTyTzxRdfRKyTkpJS6tf+BEGULQkJ0Y3N06ZNi5j0jyCIk5cHHngAL774YlR17747fEIXouTcdtttMdVPSUnBjBkzwgpy09LSsGTJEixbtgwPPvggVqxYgcLCotfJGRkZuPrqqzFu3LhK9XsrovQYPHgwpk6dGnX9gQMHYty4cXjooYfiGJWif//+xZZqGxYsWIDZs2eXWtKsykpWVlZ5h0Cc4syZMydinYSEBLRq1aoMoiGIk5P/+7//w1NPPRV1fcuysHz5cjRr1iyOURFEeKpWrRpR9lycpEGEw7///W/cdNNN8MaYlHTx4sVo06ZNnKIiCIIgCIIgCIIgCIIgiIrFqfctJ4IgCIIgCIIgCIIgCIIgCIIgCIIgbJ577jksWbKkRH2cddZZeGHCC0VXKqFcO7CO3TaiXNuRKEkmlVjUZeUy8jwj3eYMENIxKJl+ORgEOMCUQFtIbj8lziSM9E9IAc4tCAFYXMlr7f2AgVkMTAhVzgFIJ24hlH4KjAFCAJJBMCXOFlLJFaEl2/Y/+6lIWzqmnivAuYULul+ADt0vwPoVv+GdsdOxef3mos8T4UfDhg3x9ttv49JLL0VBQQE8Hg88Hk+FEWpVZE4//XQMHjwYAPDEE09ASol169Zh1apV2LFjB5KSklC9enUAwEUXXYRq1aqhTp06AIA33ngDkydPxvbt21FQUICWLVuib9++OP/889G0aVO0bt263J5XWAKGp7y8PDz22GNFSrWT0s9GeuvhMXWcWP1MnHbhaOz/4cGIIW3ZsgWPPvQoXnltkh7XjKRQ2vcACQ8r3z8dqVGjBqpXr46cnBy/8sDHoZg8eXLQMa5fvz4eeOCBUo0xVmomp6sECRAQktlzk5QCQs8InFlqzpBq/pDMtDCjvRL4CSbN6K+TLQglnnXNkPY9I9SWABi3z3FIcalbFBiijpPEIQrxKQ2J5UJEGfGy22UAACAASURBVH/J9xCytMBXiBRPapz3XbFYv349+vTpE/RF1bp16+KRRx4pcf87c3cC0OtFrgXZeuzg4Mo3bf4xpoTa0vWYadk2M2UWuJRqYSuZ7ay2wMChZfuMwSwdJYAe/bth6+9b8OX7X/nFJoUXhxZNRu1ez8BKraFLA9/0bsE21yJtAw+4VfJsdY/rNZWKWe1QS7YDpdqQOPrHfBxa/QaE93jYY3lxt4sxdtJYNDi9Pjgzx84cP/hJte2xFkrwanELqQmpSElIVW3LgEQrEYlWIqolVUe+9ziOFh5Foa8AgPMOdK51HCU2oBMmGH81M0kXACmFfSUj9ZMz0nXAkW6b3rgt6NZ7tfMP6esmLdeWzLmgc+TaKFquHQDJtU8SijH9BDbxu7YPzKdVxGcHQX1Kaa+ZAODwocNh61900UVIS0uLKt5QpPa5GjX+71nwWrVia+jxoOaECShcsQK+rAN+m3z796NwzRoktmtX7LhiwbtjJ4598GFQeZVB18fcV4Pu3bHy2acRPCc472u3MBtwxNvcVqP7b9/i9WLikcjXAG4YY+jcpTO++PoLNT+aMclY1/3CK0EimQoy9Bw4cAB79uyJWK9jx45lEA1BEPGkZs2a2L17d8R6t99+Oy644AKS1hHEKca6detw+eWXY9eu6BKqJiQkYOTIkXGO6tTl6NGj+PPPP6Ou361bN3z++edITY38+VrHjh2xaNEiAMC+ffvw22+/gXMOy7Ls26SkJLRq1QoeD31F9FTnzTffxMKFC7Fp06ao2zz88MNYvHgx5s+fH7e4hBD45ptvSqWvG264ARdddBHq1atXKv1VJPLz86Oqd+zYsThHQhBFs2rVqoh1zjzzzDKIhCBOTm688UZ8+GHwZ7jhYIzh008/xfnnnx/HqAiiaDIyMrBv374i65w4cQJer5euW4rBq6++invvvTemvw9p0qQJFixYgMaNG8cxMoIgCIIgCIIgCIIgCIKoWNCnjwRBEARBEARBEARBEARBEARBEARxirJ582aMHTu2RH3UqlULH3/8MaqkVilRP+Hk2u5HQXJtXaloubZSOfnJtY1ISQvojFxbSkdRqm1MAOPgUkAwgEsAjEEpTgWM9E9IgMMHW/4nhRKa+j0JJfETgoFxpmSIkim9IRNgupyDQwgBxrmW4klbfieZkeEauapbkgvth3IdQ5d4rnXHczHhk/FY9PlifDp1Hrb8vqVE5+tkJjU1FZ0v6YxrBlyDG2+8EUlJSQCAlJSUco6scsMYw7nnnotzzz03Yt377rsP9913H6SUOHHiBBITE8sgwtLlu+++K/JL8NXO6o86l0wE86jXV+QvQDnba7QcgmNbv8ax7f+NGMe0t6eh99W90bPXZQDUkCSksz/OeJnJQ4si1JfnOC86Lq/Xi/feey+o/J577kFycnKpxVYcaianQ0JASqZuBYPgKmkCs5TwWkifSqoghZLhSi011VJUqaXWjuiUqcQKkoExf2W2UhOabYCzVXVozjfjjuTQ4GgNXYQRWtrzim2iDbGNOOkx0t9ThU8//RS33HJLSNn/m2++aSeJKC753uM4kHfAfv+YZCxcrxfBoKXZXMmRGVfSba7GbwZuj+VMC7ZhJNtMrT+5vVbmYEzqVayRjRpxMnDbI7di+8YdWLd8nV+MvuM5yF40GbUvexSMJ9hiagcW4gfwk2kDtizb2TcDmAe25lrqzDPcSLZV/L7cvTi4dDyO7/057HFMS0vDY889huuGXAeLa2G3n5AcOqGNrf+G0I883EJaQhpSEspPGM/AkOJJRYonFQW+AhwpyEG+671mtNcmKY/TynmOegJRlnCXOptJBiEBxqVdV88a6jhIONc/ZgJwy7XNtZi2aLuvN5iWd0eUa7vmDJJrn9z4vz6ixLw2TCIYsy7W9n/3MtkkmApaqjBg//79Re6me/fu0UYURGrfPkgd0L/Y7XnVNFQZOhRHXpgQtK1g9U9lJtbOffFFyIAkEbxaNaTdPizmvmo2PxvJtWujICsLRtevpNmwxw2VEkbNMULPOeb9LqCGK87UGfUBuP3gQYgYYkhOScasTz5Ct+6X2skU/PBLJBOwmYVOJFPR17sTJ06Mqt7w4ZESOBEEUdGpXbt2VPV8Ph/OPfdcbN26FY0aNYpzVARBlDdCCIwYMQJvvPFGTEKtHj16kLwsjnz44YdRn48ZM2Zg0KBBxdpPnTp17OSkBBEKzjm+/PJLNG/ePKZ2n332Gfr27Yu5c+fGJa6VK1dCiFiu9sJTWFiIzMxMTJ48uVJf9wghMG7cOHzyySfYtm0bDhw4ELmR5uDBg3GMjCCKxuv1RhSnAsAll1xSBtEQxMmF1+vFRRddhBUrVsTU7pVXXsFVV10Vp6gIIjJCCKxbty5iPa/XixUrVqBTp05lENXJgZQSzzzzDJ599tmY2rVt2xZfffUV6tatG6fICIIgCIIgCIIgCIIgCKJiUv7fjiQIgiAIgiAIgiAIgiAIgiAIgiAIosyRUuKKK65AQUHx5Yht2rTBihUr0Lp1a91phAYR/EOBQjXpVyaD67hsWv4yQiPbdoRwRuBkt2cuyZ6uYeSyjBkloRbV2SJD00bdcsbB9S1jFjhjttjQ4hY4t8BdskMLHBY3jy1Y3FKPwcG5BYtZsKDLmQWLe+BhHni4BQ9X5dzUYR5dx7L74sxVzix4uHPfYh4keBLRvd+leOWzl/HPsfdGOFmnFh6PBz179sT06dORnZ2Nr778Crfddpst1XZjRJUl/SEiwxirlFJtAGGl2in1OiCz5zuo1/0N8IS0YvbOUKfri7CSakRVe/iw4ThwUH0pX0oJ1+BYIaTaPp8Phw8fDiqPJKtdtGhR0Je3GWMYMmRIqcZXHJI9yUhkiRAQEJDqfykASEgpIKRQokF9X0ijiTTlJoGCBKRq61Js28kVjPFPSkdkGShxsX2AxpWq66rXQmDk0u+GqNiU11ziFV54hTdyxQrK/PnzsXbt2iKFR0IILFy4EFdeeSX69+8fUqr9yCOPlMoX1bfmbPUTdTL3P6Z1yUYUDQ7O4L/G5AycO2tStR7kzppQbVGPuVqzWsyCx16LemBBtUtMSMQjkx5G7cxgiV/hwb9waOUHACwAHtetx/WYu34sgDk/jHnAmAXGuP9jU18yAAlKqs1MHwxHN8zD7vm3FinVvrjbxfjPj1/j+puut9faRjLurPe5S0etRlvOLFRLqobaqRnlKtUOJMlKQu3UDNROqQ0PsyClgE8I15whzGxhzylqu0/NL0LNI/ZcY/53l+s5Sc03Qr8fzFwE3UZbZc28AdiGY2cWMnMP7McMei5irjkpYLiSCJyrYpt4pJkny+CHKA0Cr/OLcVyDXkMATLIpvab5v6f/r8guOnfuHPt+DZZV/Laa5G7dQpb7tm4tcd/R4N20Ccc+nh1UnnbXneBVqxarz4wOF0KvcG0PtdA/Ptd9AZ3cB+4f6ff46UOHcDgG0drZLc7Gxq0b0bV7N5hEM/ZaN2C96/+aq9zr3Xnz5kWs4/F40L9/8UXwBEFUDNrFmHThjDPOwHnnnQevt/JeqxEEUTSrV69GZmYmpkyZEvO1ygsvvBCnqAgA2LBhQ1T1VqxYUWypNkFEIjs7GzVq1IhZqm2YN28epkyZUspRKXbs2FHqfY4YMQIXXHBBpVz7/PHHH6hfvz4ee+wxrF69OiapNkCJoIny5YsvvohqHXLjjTeWQTQEcfKQn5+Pxo0bxyzVHjlyJEaMGBGnqAgiOrp37x71Nerq1avjHM3Jg8/nw/Dhw2OWanfp0gULFy4kqTZBEARBEARBEARBEARxSsIr6t/+Hz54HIcOHi/vMMJSUWOj41Y86LgVj4p+3AA6dsWlosZGx6140HErHnTcigcdt+JBx614VPTjBtCxIwiCIAiCIAiCICo2M2fOxMaNG2Nul5iYiMsvvxwzZ87E6tWrceaZZ/pXqIBy7cCKbrk2bNkes0XaahN3ZIZKow3OmJZuK4EhY265NgODI9e2xdtakm1EhxzOY1t6zZ1bzrUQ27Tjuh2z4GG63DIiRJdAG1q+7eqX21JtVe7Rgm0P8+Dyay/Hl39+HuFkndycceYZuP/++/H+++9j957d+PrrrzFkyJBKK3ImKhapqaEFnQ37foGqTa5CxMEQgDOgBg6sEp7UOsi4ZHxUsezbtw/33/0AhBQmY4At0OS85JLAkrJp0yb4fL6g8oYNGxbZ7quvvgoqu+CCC5CZmVlqsZWEKolpWlZq9KRKsG0k2sHybCPx1PWlEgvawkHprx+0JaZGhmpLUZ1WbvFpyC8zul6GoSSXpo27rV8/MnR9ohLjdwqZX5lZZx3JOYLVP60q07BKkzlz5qBNmzZo3LgxBg0ahKeeegovvfQSJk6ciMceewwDBgxAvXr10K1bt5DjDADcdNNNeO6550olns2HNqkELnrtCGZk+Fwld9FJWExiDs4tJde2uL3W5FBrRq3b1utOptaQ3KOTsHBwV2IWxrhK1gIOiyfA4kq2XTO9Bp58/QkkJgWvh/I2fY+jfy3UsmyPS5zN9W0CGEtQ0mxuaZG2EmiDecDgAYOWa4ODGSG31P1x3Z9k8OXuxf4F9+PgspchvKGTVaSlpeH5l5/D9E/eQWaDTHsdDqZ6t9f5ktuvY87U3VRPFdROrY0qCVVK5TzGg2RPMuqlZaJGck0wBi3V9tlibClN8gYj2VbSbJ8UEMIHP3G2qSeFLc4WJuGDfuyehwDYEu5Y5NpGZhso17bnB78ppGRybaKcKOI0uc8hC1Metm2AhN0kBbGXFi45ctAqWhd8MvuTsP17PB60b98+YhzxxNP4zJDlIkSCmXhw5IUJQIC4mteogaq33lLsPjPatYOUjkRbum6dlavzCrDHH9djKYHfCwvxXZjERKG4ceiNWLZmmZ2IJ+xaF4h+vRvNGFQB8mNt27YtYp3WrVuD8/JPoEQQRMkYM2ZMxM9FAvn555+RkJCAf/zjH3GKiiCI8kAIgVtvvRXt27cPSjIYDWeddRZatmwZh8gIw969e6OqV97XJMTJy6hRo1CrVq2QyQFjIV5i7QYNGsSl35UrV+Liiy+OS9/xYsqUKTjnnHOiHjdCUaVKxf08kzj5mTlzZsQ6lmWVLMEdQZyCtGrVKuZEFP3796cEOkS5M2jQICxcuDDq+seP0/cYo6GgoACDBg2KeX3ep08ffP311/bvTgiCIAiCIAiCIAiCIAjiVMMjpbS/+FSR2LzhIJgEal4Un1+el5StfxyskLHRcSsedNyKR0U/bgAdu+JCx6140HErHnTcigcdt+JBx6140HErPnTsCIIgCIIgCIIgiIrK3r17cffdd0dd//HHH0d6ejqaNm2Kbt26oWrVqva2kPIiZcMOj0uGHQ1Gru0IRd2PXf35+bbVdiXXlgGlMmA7wJiElAycAcII4czvUaW0Y2CuHTFtPmSSgYMDTEBICxYTAGOQQklszd4FpJbiKdGfhNB9Mnv/TAvvGGOQTIJLrjR4DBAQ6rFUjwFAMpeuSmpXOAKlUEYWro8TV489loXPf5+PCQ9NxPefLYz+hFQQateujfT0dGzYsCHqNh6PB4MHD8a0d6f5CdoDhe7hqIi/WycqJunp6UFlnpTa+p5+M9pDTKwiSdWwapOrcXTL18j9a07EFnPnzMXsmR/jmuuv9ZPHWSh/sfbSpUtDlrdu3brIdt9//31QWdeuXUsjpFIhLbEqsvMP2hJtBgE12ghwMAipBLBSSggmwbV4m0sLYEZSKvQIz5wy9ywmATCmNgW489Sc4D9BGtmp36gnAcmcKdT07jdXBw59/vkuQtchKh322kqvJ8xryEhxV69cjelT38O82fPQtm1b/Pjjj+UdconYunUrtm7dGnO7ESNG4OWXXy4VYaVXeLE1Z4tO5sIAptaUzCR8YWadCJ3ExSR70bUYwPX61dIibmYk3GC2jNv0p9alqq29zmTOuKDe/xLNWzXDA2Pvx9j7xwXFnLNqGhJrNERSHSPlYq5b9w/AwF3jhblvtnMl5JZQt1yXC4mjG+fh0KopYYXaAHBxt4sxbtLzyNRiHs656xiq/ahlG3ciZABjFmom10CSlRTbySpHqiVWQ6onFVnH9yPfmw8jumZgYNIZ1Rk3KYHU4CzsSyX1ugEkOGOQUs1DamYS9mtESPUqUOdFgDGuJLhS2H1Ipq+K9IWH33WVayKwy83fpoaZT8K1I04m/C/+I8mL/ZJ6uIcX280u9X3plEtg/fr1yDkcXiB29tlnIyUlpZjPoXRgyckhy8siL8mJ335D3vzPgsqrDr8LLC2t2P3WbtPWXmmaNaqAM9IL160ahRSuVDHwgeGhQ4ei/oho4KCBeGXKJN2PFvnrkUONObA/GAkUvIeUsof6SMs9dgV81lSef3Pv9Xpx7NixiPXatm1bBtEQBBFvPB4PNm3ahNNOOy1mSebUqVOxZcsWfPPNNyTaJ4hKztKlS3H11Vfj4MGDxWqfkpKCxYsXl3JUxGeffYaxY8di/fr1yM3NhQhIYBOOXbt2oX79+nGOjjiVWLp0KS666KJS62/dunXwer3weDyl1icQ32uU5cuX44033sAdd9wRt32UFtu2bcPdd98d9ZgRjliTrxBEaRLN74Xq169P1yEEEQOdOnXCpk2bYmpzwQUX4JNPwieaJIiy4vPPP4+pfpcuXeIUyclDbm4u+vfvj2+//TamdrfeeiveeOONUl/LEwRBEARBEARBEARBEERlgj4dIwiCIAiCIAiCIAiCIAiCIAiCIIhTCCkl7rzzTmRnZ0dVf8OGDWjWrFkxdoRiy7WNTE36CbgCGzkSN/cmt0g7vFzbJXsrUq6tWzCASy2DYhwCQu9LKenAHQEYYxJCApYUEJyD6XZwybMBAc6UVNXsn0kVEWcSEhxCCCWyZBJCS5scyTa3j44Ri0lI/2MReA70sWHcX2yXVsWDp199Cue2OxefTp+LXdt2QfhUxM3PbY4+N/YBZwyTnn0FeUfzijih4eEWR8tWLXEg6wAu6XYJli5aip3bd8bUR9OmTdGh4wU4rXZt1K1XF23btkWnizshKTERBQWFmPzKZEycMBEHsg6E7ePizhfj5ZdfRpu2bfyEfSTVJsqcUrHnqT4yOj+P43uWwntsb8QWD9w7Ehd27oTM+pl2DJyV/xebw33psyhJdn5+Pn7++eeg8nbt2vk93rZtG7755husXbsWO3fuRF5eHjjnqFmzJho2bIjzzjsPPXr0CClCLykpnhT4pNDiawHJHOWgEAKcWxBSOHJtSC0cFBA60YLjItWjvBGZmgQQ3J78VBnzF5wa8Z8rp4LqTUKJumURY1vgyzTGpBhE7ERaOkXTHnCk2EBAIpJicCQnF7NmfIT3pr2H9et+s8uXL1+OzZs3o3HjxiWIuHJRrVo1vPrqqxgyZEip9bklZzNOiBO2RJtryz1jHFxLsxnXsmxbqK0E0lwyMGapMm7ZOm7GVT1zXzv5lVAZjmZa6uQwYLClypw5a8nL+nbHpvWb8PHbs/1ilsKHAz+8gLpXToAnTSeM0JL/QLG232N7rOFqXARzpNr6sffILhxcOg7H9/4S9pilpaXh8ecfw8AbrwVnHjAm7WPj5Bhg+n3A7KGLMYlETwpqJNWoEHNfrHi4B/WqZOJQwSFk52UDeo5gzH7GYEJfMzCmZwHhmhNMCVfXKzDnwKQNkvoYMkAKW67tnDupZNtFyLUNJtlP0FzkltG6BjySa598BMqMwxI48blyz8jAeoE7kOq1Zq7Df//tNxRFmzZtIkQdf+SRIyHLeVqVuO87Z/wLwfutVQtpt9xcon7TW54D4crjwgBYcIu0zQikxx0JVR9SC/6BN3NzkR2lVKxlq5aYMu11tTt3ZjGoPu25yHyeY9a7Jjh3XTMPVSL+97//RVXvmWeeiW8gBEGUGR6PBzt37vRLchkt3333Hc455xysWbMGyWGSOxAEUXHxer244YYbMGvWrGL34fF4sGDBAmRkZJRiZCcfR48exRdffIHNmzejQYMG6NSpE5o0aRJUTwiBSZMm4fnnn0dWVlax9jVv3jwMHz68pCETBIQQGDx4MD766KNS7dfn8+HNN98s9ddpvOV+d955Z6UQa/fq1Qs+n6/E/fTp06cUoiGI2BFCYOfOyH/j0bFjxzKI5tTkhx9+wDXXXIPq1atjzJgxuOaaa8o7JKIECCFw0UUXYdmyZTG1a9KkCZYsWRKnqAgiNmJJpDBixAh06NAhjtFUfg4dOoRevXph5cqVMbV76KGHMHbsWPq7RoIgCIIgCIIgCIIgCOKUh8TaBEEQBEEQBEEQBEEQBEEQBEEQBHEKMXv2bMybNy+quuPGjSueVNtQArm22hxKBhmdXBtQkq2SybUdWalbrq0EdsJfti0dWTbTgkJIAclMYMJRXzMGKYQW0RmtndqJT9nBwLiSTEkptFBbyVbBLCX21sfXEWrLYC+U69jb351gzO+LFOb+dbcNxPW3XQefz4es3fuRVrUqqqfXANeiw05dO2Hsw2Ox/IcVQV/6ZYyhdsZpqN+wPizLQteeXdGgYQNk1s9EvcxMZNavh8TERFvyyDnHnl17ceugW7Fm9Zqw57/52c3xz5H3YfANg+HxJNjiRyPFYvpMJiclY+Sokbj3vnvx49If8dNPP2HXzl04ceIE0qqk4czGZ6JLly5ofnZz19lH0P2ioC+fELFS8teMDLh1lzt9W0nVUafbS9j1+fURezxy5AhGDBuB2Z/NBudq7Ctvuej27dvx1VdfBZW3aNECLVq0CNvu999/h9frDdlOSom5c+di4sSJWLx4ccQYEhIScMMNN2D06NFo2LBhbE+gCFI8ycb4qJIkSC02ZRJSAgICTDJIqRMmSKXWlpAAc4u0YUZ5LSU1jxxBtip3yUz1fMZYsGTbHkBDECQzZfAXopLo9CTBP3GJ/xpJnfNVK1fjnbffwZyP5yD/eH5wD1Ji+vTpGD16dFkEXK4kJCTglltuwejRo1G3bt1S7fv3A+ttObJe4ahbphOiMK7WnYzZQm2m73NugXMGzrRUmxvxtuqFM676gO5HSt2Xc86VSFmCwSXfZwC03P/OR+7A5g1bsHrRar+4RX4ODv4wHhm9xoJZiXpMcc8n3Ll1ycJV/45YmTFLC5wlcjfMwaFVUyC8wa83w8VdL8a4V8Ygs0EmGMxzseyrAw5zLPVjydTumUTVxOpIS0wr/smqINRMqolkKwl7ju6BkD513cDM6MzAGYNPus+5fj2YhAyQ4OC2bJxB1QOYmpfA/KTatqg/Crm2Qc055kGwXBsIXieRXLvyU6wkDmY4kDL41pUkwvRvxquga14J7Nyxq8hdtWzZMvb4Shnv9u0hy61SnlsCKVyzBvnffBNUXvXuEWCpqSXqO6l6daRkZCB/3z6ocUS9d9UnJuaTEOdTHPe5kwDePXoMM48di2pfjDF89s18Z90L5zMjMwaGG2Pcw0mo8SVUAgC/tW/AZ1t+iQLKkG+//TZiHY/Hg9NPP70MoiEIoqxIS0tDly5dopbru/njjz/w0EMPYdKkSXGIjCCIePH999+jf//+OHz4cLH7aNOmDUm1I/DFF1/gnnvuwdatW/0+FwOA6tWrY9CgQZg8eTIKCwvx6KOP4q233sKxKNeu4dizZ0+J2hMEACxYsAC9evWKW//xEGuHktWXNs2bN8fvv/8ek9yxLNmyZQs2bNhQ4n5q1aqF9u3bl0JEBBE7ixcvjkoOf91115VBNKcW+fn5GDhwID777DMAQFZWFq699lqkp6fjnnvuwRNPPBH3JAZE6eL1enH++edj7dq1MbXr2LEjFi1aROebqDCkp6fjSJikom7atm2LV199tQwiqrwcPnwYPXv2xKpVq2Jq969//QujRo2KU1QEQRAEQRAEQRAEQRAEUbmgT88JgiAIgiAIgiAIgiAIgiAIgiAI4hThxIkTePTRR6Oqe/bZZ+O+++6LWC9QxhhEmci1XV2YBy5pYNRybaW3dsm1lTA7tFzbgmQCEEpzzTmHkAwcPkBySCZUe8FgMaHjUhptQAKcgUmlnRK2aJXrWx84uBJ7g0MwJdIWkgOQWrRta7qNr9B5HHC8woqkmb/AEWDwWAk4/YyGtrjRyAkbNjodr898HfnHj2P39j3IP56P1CqpqFq1GjLqZiAxIUEJtLTEkYPb7Y0q0i14rF8/Ewt+WIDNf23C/E8/w/xP5+OvP//COa3OQY/LeqDfgH5oeU4LLf01Iu1gqbb7xZWYmIguXbuga9eu+umxoNcfSbWJ8sdkAFCPihw/w7b3p0qDS1D9nFuQs/6diK0XfrcQU9+Yin/cdRukRLmLtZ9//vmQX8K+7bbbimwXTkBw4MABdOjQAStXrow6hhMnTuDdd9/FrFmzMHHiRNx+++2l8r5PspK1UFvpBLkRZkup5g+pxKRGpy2kBGdKwm2E2YBU4m0oOax7nHfNWrZYUL08nIFPSv8xLKxsEJGna6JsCb3+sTfGhcOHD2PWv2fhnanvYP2v6yPWf+edd/D000+XqazkqquuwhlnnOFX1qZNm5j6qFWrVsQ6qampuPDCC9G7d28MHjwYderUiWkf0XC0MBfbcrbZwmwAYFyJqJkRI3Omt2q5NuPg3GnBoOXa4LZgW50Pve6SWsTNuBYkK/EyYxKSWWDmjW8vj3UkTI0snqQEPPvqMxj29zuwe8duv/gLDmxE9rIpqHXR/bqBWXcZpSrUItVyjN1+glJwgHF4c3fiwJIxyN/7S9hjlZaWhseeexQDh1wLi3mUBNyWhutjx5izB8YAn9o950CNpFpI9iSX4GxVLFI8qTi9WkPszN2BE75CJccGoM6aeW2ok8qlWn8Ll2DbpxMCQTJ9zeKeMwCurm5UAg7n0gn2i6UIubb7usr0GSjXhoTffedlQXLtkw//i/1iy7f9BNtQSUvgEnFDBfGYjgAAIABJREFUok7dooWBTZs2jX3fpUzhmp9DlifoBFDxImfcv4LKrIzaSBtyY6n0X+3Mxji+bx+E+pjDFmgboTYgweFIt5kEvs3PxxtHcnEshmuh16e9hmrVqgWtg+zEMnCGKrds264unc9O1EPprJ/9xjoXTuXgsnIgmmucmjVrlkEkBEGUNVOnTkXz5s2jktgFMmPGDBJrE0QlobCwENdddx3mzp1b7D4SExPx4osvlroU92Rj0KBBmDlzZtjtOTk5mDJlCqZMmVKq+43mMymCCIcQAj169MD3338f1/20atWq1PoSQqBjx47YHibRVGmyceNGtGnTBmvWrKmQstGzzjqrxH0kJiZi+fLlpRANQRSPDz/8MGIdxhiuvvrqMojm1GHGjBkYNmwY8vLygrZlZ2dj9OjRGDNmDPr374+XX36ZEqtUAgoLC9GqVSv8+eefMbUbMmQI3nvvvThFRRDFo1u3bnjnnch/p5SZmVkG0VRecnJyYpZqW5aFqVOnYujQoXGMjCAIgiAIgiAIgiAIgiAqFxXvN8UEQRAEQRAEQRAEQRAEQRAEQRAEQcSFadOmYdOmTRHrcc7x7rvvIikpKap+y1+uHfCoWHJtLVmSWkPHlHUpvFxb9ck5V2IvKcABCGaBG02qlABT9y0trgMkmJSQDADjWkwntXRbQkJA2jEr+aqRbHMtW5VatC1h5KtQNinplvXqZ+gWQdkP3AJC95FgdpkjJ1QiRiPYTqtSFc1bVAXnlquOS9qo23C7jWrvbHPVYwxnNWuGUQ+PxIOPjFK+cW4BgJI+6pgQhVTbliq6nhtJtYnyJOxrJ2aRdshOgkpqX/gEju/6HwoPb47Y+unHn0bX7l3Q+Kwm5Sqs/Omnn/DWW28FldesWRPDhg0rsm04EUP37t2LJZoCgLy8PNx555345Zdf8Oqrr5ZYFpxoJWqJNtQYzySYFGo+YkYuqEXbUqmyhZTgQkJyLYx0qbQBR0wKW4LqFgLq2cwlbWf+k4C661dXas+7aReiPlFOxDBWhKsauL4KUU9KiZUrVmDaW9Mw++NPkH88P+rd7tixA/PmzUO/fv2ij7WERJLuR8OECRPw+OOPY+PGjdi3bx9yc3MhhEBKSgpOO+00NGrUCI0aNYJlWaUQcXjWZq3Va1Dut7axE5H4ibG1YJsBHCYpiqXWS5KrdZlZf0HJt1UdDi5VGZheX3FVTwlQXeOCHhMcPbVa9Kaflo5x747FsL8PQ/7xAr/ncGzTAiTWOgvVWvZVry/OAJdUm3H32tMMTtzeV+4fs5G96nVIr3+/bjpf2hljXnoemQ3qAdAJIfQxARjc060tb5ZKHs45Q83kWki0Eot9nioqCTwBDas1ws4j23Hcm++s4Y1kWwtufeaaxSXYZmAQ+rXFJIOw1/McTCcR4kyVqvtucW3scm0VTrBcG4DfdZu7XmA7ovLgPltFirQDlxr6tRD00UAU0yEDcHWfq5GQMBwnTpwIWScwKUN5cHzBNyHLEy+4IG77LPjxRxQsWhRUXvWee8BSUkplH2kNTsde/KjPtyPQDlyCmJ/xOUfwQ3706w0A6NCpA/oN7K+k2a61sJ1kxl73+r+w7GQ1Aclm/Cj6o6YKRTSynaysrDKIhCCIsqZJkyb47rvvMGDAABw4cCCmtgcPHsS+ffvikiyIIIjS48svv8T111+P3NzcYvfRoUMHfPnll0hPTy/FyE4+evbsiW++Cb02jzc333xzueyXqPwIIXDJJZdgyZIlcd1PtWrV8O6775Zaf/37948pCaqBc46bb74ZvXv3xqBBg1BYWBhVu3Xr1iEhIQE9e/ZERkYGevXqhWuuuQbJyeWbcG/16tXF/r2VgXOOBQsWoEmTJqUUFUHEzv/+97+IdTIyMiqk3L4ycuDAAVx55ZVRjaOFhYWYOXMmvvrqKxw+fLgMoiOKS15eHlq0aBFz0onnnnsOjz32WJyiIojic+WVV0Yl1t6xY0cZRFM5OXLkCHr16hXTujk5ORmzZs3CVVddFcfICIIgCIIgCIIgCIIgCKLyUbJvARIEQRAEQRAEQRAEQRAEQRAEQRAEUSnIy8vD6NGjo6o7atQodOjQIab+IwqII4mJIjQPLVTzlzUxBDyw5dIhpMt2A5ccWpe5Jc624FC3Y0bm52rFjYjOiA8Z1z8MnFnqPudgsGDp+5xZsMBddfUPOCxYaju3YHEPLGbBw9StxTk8ukyVW7BgwWIecO4BZx5YzAMPVz+c6R+uyi3mgce0M31wDyxuwcNdj5neN+e6HddlFizLY8dqnpvlfux+3vZ9LXeEI9VW0m3XcYxSqu0nZwx3fkmqTVRqwg2Y4QdS7klB3W6TABZZBJt/PB933noXvN4T5fY6LygowC233AIhRNC2Z555BtWqVSuy/e7du0OWh5ITJCQkoFGjRmjWrBlOP/30iF/ofv311/HEE08UWScaPNwDKYX6YTpxAhyBtpFpqyQJAo5KG6quFHY9AbgSMEAndICSCwLwV3CbyU/dmGQS0lUWNWFecn7JNCqoeJAID2MMR3KOYMprU9Dx/I64tHN3fPDehzFJtQ0TJkyIQ4TxJz09HR07dkSfPn1w44034qabbsK1116Lbt26oXHjxnGXanvFCazbv9ZVoteR9trSvV7SayjLrKksMMsCt5w1GAP0mkyvNcGctSY3a08Oi1swqzF7Heq3nlPrSsY4LM7sNWnzls3x5EtPhXwuh1a+jvy9v4IxCwz6R1pgzAJgAfCoW8btW+/RXdj79QgcXPZSWKl21apVMWbS83hn9jRkNshUUnFugXGm/N3OatFej0NLxCWUVLtWSu2TUqptsJiF06s1QrInGT7hc36kgIAPQgoISAgh4JM++KQPQgj1I10/QuihXNWHlHYd6DnLfWsnfpBCObZdcxOAoPnI5P+xkxnpZEAmsUSgxDZQxlyknJmoEBTrHAWuU9y3zD8XjVkvBS1jXH2kpKbg8afCi0UyMzNjj7EU8W7bjoIQArTEtm1hZWTEZ6dSImfs+KBiq25dVLlhcKntpkpmpi3NFtJfou0z5VDr2SFZWTFLtRMSE/Dex9MBk5AGcMYbO6MYYK+KXYnUwq19g15PLPi1WBGJNvHP5MmT4xwJQRDlwSWXXIJ9+/bhn//8Z8xtu3fvHvLzF4Igyp/8/HxceeWV6N27d7Gl2klJSZg2bRqWLVtGUu0IvPbaa+Um1QaA2bNnl9u+icrN8OHD4y7V9ng8+Pjjj0ssxP3jjz9w2223oV69epg3b15MbTt06ICHH34Yhw4dwtSpU9G/f38cPHgw5hgWLFiADz74AEOGDEFaWhp69+5drqLZkiSLtCwLzZo1w/fff48uXbqUYlQEETtbtmyJWOf8888vg0hOfsaNG4d69erFnJzgyJEjdO1XgTl69CgaN24cs1T7pptuIqk2USHZtGkTBg0aFFXdlFJK9HmyceTIEVx++eVYvnx51G2qV6+OBQsWkFSbIAiCIAiCIAiCIAiCIEJAYm2CIAiCIAiCIAiCIAiCIAiCIAiCOAV45ZVXsGfPnqjqRivgDiQquXZRjqJiyLVZSeTatnzZ2RYk19ZbuJYUAkpcCJcQ2hEhBkgQ4RIdwpEa8iDBtmXLDi3Lo6SIWozoYUayzbXo2mPLrz0sARb3wKOl2ObH4pYtXlR1TTnXt04/FvNoMbdTn+tyDq4fqzg5t0IKtY100X5+zNKScfMcHUUkWIBUW7qE5YhOqu0nySapNlFBCfUa8h7PghRe+3FkaVs02506yXX+hvTz7o0qvjWr1+Dlf02Kqm48ePTRR7F27dqg8vbt22P48OER20eSKbRo0QLPP/881qxZg7y8PGzduhUbNmzA9u3bkZeXh59++gkjR45EUlJSyPZjxozBwoULo3ou4eDM0jJRl0hbugTYUihBtp+k1Ai4jS9QbfFzjhoJqa6v75mNLimgbs/cclPXa8r9EnXdj0mOGWKoJAFqfIh2/vIj4FRIKbHsx+UYduv/Z+/M45uo1v//OWfSDdrSSmmBlqVQEFGoigoii4iCwAXUq1dcUEFUVFRQvuACXFfcEFRERK+ggCCgiP5UBIECsorKIgqyiOw7LW0ppU3m/P6YOTOTrZ2kSTeeN6+Q5MxZnkzSmSdp834eRJOGTfDU0Kfwx9Y/yhTX6tWrsXLlyjLNcT7y+/EtKFQLteItnOnnDLPgiJYyCa1ACZeabS2/YtxSqARcu88Us+gL08TYZrEXPc+05GfQczlN2K0VcHHI/E9RoCjcUuRFy0lv7NsNAx6/z/vBCBXHs15Acf5xaCJtrkm0mfU2B4SWo+X9ORcHv+6PwiOb/e6fjl074oc1C3F7/35QwMEYwJgm9TEeNzOL4DAwCFW7LSCgcIYLYpLg4GUTAVUFOONoqMu1VWgybJfqgqq64FJVqKrLaFdVFcY/oYmxtYINKlThgqrKNtU4J/mSa7uft+zJtSVu5yM/56GSxhFVCfcntSzybXMOWPIgGK89eb/PTX19T8MYksMlr7ZJ3vuT3W3hOjVuuzVsaxZmZaHol1+82uOeeBzMTw4cDDFJSRaZtjCfFx0BYE+xE4OOn0CeGvjrYMwrYxBfK96YC4CbSBvw3rWGuN8HVfloYlei9vjjjwcsXiIIomrAOceECRMghMCYMWNsC/f/+OMP1K1bFwcPHgxzhARBBMKCBQuQlJSEhQsXlmmeY8eOYcCAASGKqvqSm5sbVHGCUPLAAw9gx44dFRoDUTX55JNPwjr/DTfcgKNHj6Jbt25Bz+F0OnH99dfjoosuwtSpU3HkyJGAxrtcLqxbtw6vvfaaW+HV2NjYMknFXS4Xvv/+e9SrVw9r1qwJep5gUVUVmzf7/xzUSo8ePbBgwQLk5eXh22+/xe+//w6n04m//voLnTp1CnOkBFEyW7duRVFRUan9brrppnKIpvqyY8cOZGRk4Omnn4bT6Sx9gAdCCNvHHKL8ufLKK3H06NGAxgwePBiffvppmCIiiLLx1FNP2T5WkVjbm7y8PPTo0QNr1661PaZu3bpYsWIFOnbsGMbICIIgCIIgCIIgCIIgCKLqQmJtgiAIgiAIgiAIgiAIgiAIgiAIgqjm5OTk4PXXX7fV96uvvkJ0dHTQazHG7Am2/U6AEgXb/uTasAi2g5VrC/iQaxuPxRRoAxa5NjNl2pwzQzytCQ25LrnW5YZGuxRNuwu25VjFGOswZNfahZvSQ0O2rZj9DFm2h2jbGO9wkyRK2bYmzNbHSlm2FHRzs79cU5MzWoTa+n4whNuMaXJt6z9dHCkfu1VKbleq7S47J6k2UblJqpPksz1v1/xSiwj4p/SBtds8jqikVrZme/vNt4MNpEzMnz8fEyZM8GqvWbMmZsyYAYejdBFqXl6ez/bMzEx89913+OOPP/DMM8/g0ksv9ZovIiICl112GcaNG4f169ejXr16Pud68sknbcjP/aM9W8JyMYWDQmjybFWY8kGrdNtTmi6Eqm+XwkJhiAutc5v4j9v6mGy9FEsQnxKVB+Oc6OMcln0qG5PenYQ2mW3QpVMXzJw+E2fPng3Z2s8//3zI5jofcKpO/HbkFy23Yfof72m1RwAwLV8CA4eZS8kcSRZ6YYxB0XNGBl2+LXM6QBdvy/vGPShwL5yiyByUyzxOW0Mx8lHFFHAzBY898xg6XHeN12NSz53G8azRUJ3FpkgbTL/mgOBw5h7GkUWP4OTPb0M4z/ncN3FxcXjt3dfwybxPkJpWHxzQc2zFyBk1uTjT9x03JNvaNgHOgMTo2ojgEWF6BisfnHE0qtUYkUoUXMIJFSpcQoVLuDRhttDF2VA12bZwQYXLlGvrAm3zot2XCm1PubYIUK4tMU8/7nJt//LbAOTaLIwXwjbW3VXi8+W5iXmP99lPNgvzdcMAI0ca98Y4n/1jYmIQGRnpP54wU7xtG87Mnu3VzhMTUTNcYm1VxenX3/RqVlJTUfOOfiFdKiq+llvGq1ouLgD/y8vHM6dycDoIqXZG86YYOHiAlvsKofu0pTRbf8VYjiFuKzDZ18y1PczcniMqPXaFmaqq4rrrrkNubm6YIyIIoiJ54YUX/H424ovjx4/jqquugqqqYYyKIAg7FBQUoGvXrrj55ptx5syZMs8XbuFudeGRRx5BcXFxRYeBli1bYunSpRUdBlGF2Lp1K86d8/1ZWqj46aefyvTzUVRUhEaNGgX92h41alSJBUPat2+PK6+8MtjwAACFhYXo3Lkztm/fXqZ5AuWee+6x1S81NRXff/89+vbti9jYWPTq1QuXXHJJmKMjCPvYFfvecccdYY6keqKqKh555BFcdNFF2L17d5nm2rdvX4iiIkLJkCFDAj4HDR8+HJMnTw5TRARRNlRVDahIVM2aNcMYTdVDSrUDLfyyevVqZGZmhikqgiAIgiAIgiAIgiAIgqj6kFibIAiCIAiCIAiCIAiCIAiCIAiCIKo5n332GbKzs0vt161bN9x0000hWbNMcm0gYLm2bPcr19bX9CtjNtos+uZS5dpyDimKlmI/pksIdXE0GJguoNakhbrAUBcFSmmhm2QbiinZ1ts0CaLZV8q2DUGinNvPxSroto4zJdumTNuIxxB+M13eyC1xMEO0KCWPUr7IGAy5uNxjhvxQCrX1fSf3ZUlSbU+zHUm1icpOo0aN0LJlS6/27N8/LOPMJUkKBRiPQL2u74IpUaXOVFRUVMZYAuf333/3KxL46KOPcOGFF9qax5dIokaNGvjll1/Qs2dP2z/LmZmZWLx4MWJiYry2bdy4EStXrrQ1jy8EBFRdRCrFpAKqRUjq+Q/mNlW/FqZ4FLpQ21IvwssnKMWSRgxuAkFhng61iX3G7POxSElqGUTjhH+s5yjbe9ijaIhbs/66WbN6DQbeNxDpDdMx/Mnh2LZtWyjCNVCiL0BC64HYlTQMq/+0L3Q739l07DecdRZCFh6BzI04N/IhM1/i+nMscyduCLaZoku4LXJtBdDyOKOwi56PGWJqq6RbAReavhuQ/cy80yiaomm2tQIv3IHXpryOhukNvR5X0ckdOLXmNUOsbUiwBZC37XMc/OYuFB7Z7He/dOzaEYvWLcLt/f8DhVtyaq5A/pRwXdjNADBh5utCFWBMO24mRF+ASKXiBLoVhcIUNK6VDs44XKom1HYJl0WwrUuzod12qSpccBnbhFChQjVua8UfVF2+XTa5ttkzjHJtOj1VSXw+78w9RZHPuVdm5yPVW7xwsc91YmNjgwswBAinE9lPDQdcLq9t8U88DhYmmcTZhQtRvHWr95pDnwCLCG3hgYi4OB+lZAAnBJ45kY1lBYVB/YhGRkZixpcztNcDY5Y1rMcXWPJhi9Q/0Lf1fiXuotQ+5UnHjh1tS+Lz8/PRtm3bMEdEEERFU6NGDdx///22+x86dAjjx48PY0QEQZTG7NmzkZSUhGXLloVszieeeKJCPuetShQVFWHu3LkVHQYAwOVy4cYbb8SOHTsqOhSiivDll1+GfY3CwkI0b94cp06dCmr8Pffcg0OHDgU1tmHDhnjhhRdK7bd8+XLUr18/qDUkTqcTXbp0KddCI7N9FNryxaRJk8IcCUGUjSVLlpTaJzExsUI/h6uqrFq1CikpKZg8eXJIjk8bNmwIQVREKFm8eDHef//9gMa8+OKLePNN78KJBFFZmDBhQkDvQ3v37h3GaKoW+fn56NWrF1avXm17TEZGBg4cOIAmTZqEMTKCIAiCIAiCIAiCIAiCqPqQWJsgCIIgCIIgCIIgCIIgCIIgCIIgqjkzZsyw1W/s2LEhXbci5doejmVzPn9yba9ZrHJtax8GMEN3qMulpWBaEx5qgkNA12jrYkLogkMOrksQDRGiIa1WoEATVivcXaitcCnH5u7yaynDZhwKc8DBtYuUaBv3uUMbzy2ibTmPHrMm29al3szSZhFsK7oU3JdQ25BwGwJxTX7ILdLHYKXabpJskmoTVQDGGPr37+/VXpSzC8FZ2eyPiUxohqSrni61n6qqcPmQ/IWLo0ePonfv3jhz5ozXtmeeeQZ33HGH7bl8iRgTEhLgcDgCjuuSSy7BqFGjfG6bN29ewPNJXKrLTSRqiAaN2HUxqVCN+1pfUxtqCrdNkaApE9T7CgGmi7flYUwYZ0I/6B2luNtdwC2pBPZAImBOnTqFiRPfw2WZl6FL5y74bOZnKCwsDOkaMalXI6XrBDS6cylqXzkMEfEN8eq8Q1DpJVMqZ51n8evhX/R0UlNaG3Js3Q7KGQNXuKU4i55nAUb+JPNMragLjCIoTBdia/ki1wq7cL20iS671iTbso1Z8jvFUqhF5nVMF2rLwiocCbVqYeL0d1HThww2/+8fkbv1czBN8Y3inIM4/MNDOLn+bQind0EEAIiLi8Pr776G6V9+ivqp9fR8lBlFWgAY8QMCnAEQXM8VOaBqhzQBgbjIWoh2RIfjqasSRPAIpNdqCgGhCbOhaoJtVRdsq7pUW2jtqqoLtXWBtqqqekEIbbt2PtLayirXtkJy7eqF3+ejpD4eb7tKK+Ahi434btc2FBUV4cSJEz7HR0WVXnAmXOS+NR5Fm7d4tUe0aoXYAfeFZ1GXC6ffHOfV7GjUEDX+c1vIl1OioqACkBmtCu3n/OWTp3E4yPcacfFxWLphCVIbpQGW59mq7vZ63TDLdusLxvp6s9y289r1OUcw40ME5xwffmi/UNP27dt9viclCKJ6cd999wXU/9VXXw1PIARBlEhubi46dOiAO++8E2fPng35/FFRUTh48GDI560ujBo1CsXFxSGfNyIiAldccQUWLVqEPXv22P4dk9PpRJ8+fUIeD1E9qVOnTrmsI49TgXLq1Kmgf4/CGMOvv/4Kzkv/enONGjWwZ88eNG7cOKi1JEeOHMGTTz5Zpjns8uSTT9qW5Pbt2zfM0RBE2bBTEKJVq1blEEn1obCwEH379kXHjh39fq4ZDD/++GPI5iLKTk5ODm666aaAildPmDABo0ePDmNUBFF25syZY7tvRkYGBg8eHMZoqg5nzpxBr1698NNPP9ke07RpU2RlZSE1NTWMkREEQRAEQRAEQRAEQRBE9YDE2gRBEARBEARBEARBEARBEARBEARRjcnLy8P69etL7XfbbbehTZs2IV+/ouTacmpbcm3hK05mmUm7ll/sZcY2U8CtOZyswm1NoC1liIxpgkTOLfJtQ0CtCw65LqVmmtxageIut+ZSdKgLsLnDkGArXIHDst0q3OaMw2FIEbkh3TbW4VaJoiZiNISKkP2ta3O/Qm3A+nilNFtTQTImxzCSahPVGilZ8yU8YEpkqaPtruI9ubktodUAxNRvX+osviTX4aCgoAB9+vTB3r17vbbddtttePnllwOaz9fPbERERNDxDR482KeUe/ny5UHP6RROQJeOQpeRugmyVXlLk5ybfaWo1KrS1v7ppzCjHwA3Gam/7+TKdl+bfR3+3ESBcqyHvNBNYujh8RYB/CP8U+KZySqGFAKrV63GgHsHoHGDxnhq2FPY9ue2kMaixNRGYuYDaHj7YqT2mIrY9O5gXP7MMWzbfxazVxwP6ZrVkTUHfkKR65zx9GmZIwBm5kTMKEwiC7Aoeg6l5Wxa/ujQtuiFVWTREy3HtBR9kTknV/RCLlpmJEXaUrLNZA6q54pSzi1zVi60i8whL7zoQrz6vm8h36kNE3H24M84/cfnOPjNnSg8stnv/ujctRMWr12Efvf2s8Qqk0DF3B+MGfsIQs85GYNQBRjTjiRRjhjERsaG8umqktSIqIG0uDRdpu1yE2yrkHJtly7P1i9QjX5StC2ErtRWQyfXth7zSa5d3QnBeytfb8/11wkA87nW70dG+s+xFUUpezxBUJi1HHkT3/NqZ5GRuODtCUAQBWHsUPDVAjh37vJqjx82FCwMa3LL/pVPy9z8Aux1OgOfi3P0urknVm9dhQaN0vSDhRRrm1JtQD71/n/orccTW69IPwLuysa9996L+++/33b/mTNn4qOPPgpjRARBVDQdOnTAlVdeabv/qVOncOrUqTBGRBCEJ9OmTUNycjJWr14d1nXS0tLQsWNH5ObmhnWdqoaqqnj//fdDOmfNmjUxbNgw5OfnY8OGDejWrRsaN26Mrl272p7jr7/+wtatW0MaF1E9CeQ8X1a2bduGIUOGBDSmZcuWtuXRnhw+fBhJSUm2+0dGRmLPnj1lllC/8847QcdslxMnTmDChAm2+g4bNiyssRBEWTl48CAKCgpK7derV69yiKZ6MGfOHNSuXRvffPNNyOf++eefsX///pDPSwSOqqqoW7eu7cI6jDF89NFHGDp0aJgjI4iyExcXZ7svFRDRKCgowL/+9S+sXLnS9pgmTZogKysLaWlpYYyMIAiCIAiCIAiCIAiCIKoPJNYmCIIgCIIgCIIgCIIgCIIgCIIgiGrMsmXLbPV78MEHwxZDRcu1vabwlGsz33JtQ6AtjYdCWGSFUqdtEWwz6IZS2aLJs3XdNDg4ACnP1oXUUmSoy6qtkmrZT26VEm5Dsg1TgKi4Sa89JdiW+54Xrs/PtbkVfYxiWYfpgkWuyw09hdraw+aGUNwQkWsR6u1Sum1oyEmqTVR7vpz/pVdbdPJlsGdqs2OGLKEP40jp8hZ4KZLR7OxsG+uUDafTidtvvx0///yz17ZOnTph+vTpRuECu0RFRXm1+ZNx2uGCCy5Au3btvNq3b9+O4uLioOY85zoHq07UXUBqVYxq/6sebQJSPCol2sx8xo1jnzBF16YB29Jm+d+zH1Hlyc7OxrvvvIvM1pm4ttO1+GzmZygsLAzpGjH126Pu9RPR+K5VqH3V/yEyvhHAzMIj5v/AuPkHcfx0cD8v5wMH8w9i28ltYHrhFXe5tiaPZrowmkuRNOemJFsXTGv5IQwBtlWgzTnXj6fMyCVl3qYospCLAwqXBV6YkUcqjIMJcz7GOBTuMOeWker52434DWidAAAgAElEQVT/6oZHRzzq/UCFiiOLhuDU+vEQznM+90VcXBzefO8NfPrFp0htmKbn0Uwe1gyZuHytGTmj0K6lsFnm6JwrSIhKCP2TVkVJiqmDxJhEqKrLTbCtSbVVuAyptinYliJtVWhnI79ybcBLrm3VZsv/Sa59flNiruG5yV9aXEKxEM/XyObNW/D62Nf9L1mGHDFYnHv34tQjj/qsepLw8kuIaHFhWNYVTidyx4/3anekp6PGzTeHZ01L3ikAnBMCSwvsyWKsxNSIwW/7fsXbH7+NmnE19TkthVwsaxkFaSwxWHc1s7T7eg78vUa9CshUUv73v/+hVatWtvsPHjwYmzZtCmNEBEFUNF9//XVAhSQeeuihMEZDEITk1KlTaNu2LQYOHIhz53y/Py6N2NjACkitWrUKCQkJaNSoEYYNG4bDhw8HtW51olWrVraLS3bp0qXE3xfVr18f77zzDnJzczF+/HivAj/z5s1DTEyM7djeeOMN232J85e5c+eW63qTJk3Cf//7XwwbNgy33XYb+vXrh9dffx3Hjh3z6vvyyy/j6NGjQa0TExODlJSUoMYuWLAgoPdEvkhMTAyrXPuOO+6w3TfQwrMEUd5MmzbNVr977703zJFUfU6cOIF27dqhX79+tmTlwdKwYUPMmTMnbPMT9ujUqVNA7wNmz56NQYMGhTEigggdTZo0sd33rbfesl1wpLpSUFCA3r17Y/ny5bbHpKenIysrCw0aNAhfYARBEARBEARBEARBEARRzSCxNkEQBEEQBEEQBEEQBEEQBEEQBEFUYz777LNS+zRt2hTXX399WOOoSLm2nL4scm1Iubb+v5Rrm/JtXTptbON6X01GKKXbXBdQm8JDbsgSObPKExVTlsilgNuUZRsSREOarZiibmtfbsqxjT76NoUp+sUiyTbicJcoSumjVf4tH6vsp/WB3odbhONS6mhKx0mqTVR3zpw5g1U/rfJqj6l3NYAwydo85oyoWR91rnmhxCHHjx8PfRwWhBB48MEH8e2333ptu/TSS/H1118jOjo64Hnj4+O92soqFPYlYnC5XDh06FBQ8511akJBKcg21KO6+M8q27boR90E2e6HMlPMbWy3qHkNpHjQOpQBpR4W6XBYafB3dGBgEEJgzeo1uO+e+9AgtQGeHPYktv25LaTrKzFJSLz0YTS6PQup/5qJ2CY9wXiEWy4Eyzlc6PdzC1SMmrEvpLFUF5yqE8v2/ghA6PkiN+TWMi/i4OBck2YzxrQcj5s5lFZURc/TuOKWi5r/9DyRa/kj0wunGCVPLP0VzsEVhyHSNvJZWQQGHFyYMm2uaPMxI7dkeHzEEFx3Y5eA9kXnrp3x4/rFuL3/7eAOs0CLkT8yBULPB7klv5bxaZg/JSoEEqMS9eIuhKRRfDoc3AGXcEHVhdqaONsJVVV12bZqyrbhgqpK2ba7cFtA1VMMFUKoXnJteR4DzHMdybXPP8qaRpgiZLOttGIgv2/egquvaI8OV3XAKy+84rdfUVFRGaMLDDUvDyfuvQ9qbq7Xtth770HNu+4M29oFn38O517vc3H8k8MAhyMsa7qKzhlSbQHgqzNnEaiarGuvrvhl7wZEx0RbNP2W44r8T1ZgMPJd4f1ZjxX9vCGF7EIm5W5UzQPGmjVrfL4n8oWqqujUqRPy8/PDHBVBEBVFvXr18OWXX6JmzZq2+n/xxRdhjoggiPfffx/16tXzWWjQLjfffDNOnjyJ4cOHBzROCIF9+/bh7bffRv369VG3bl3cf//92Lt3b9CxVEV27NiB5ORk/Pnnn7b6jx07FsuWLcORI0fw2GOPoXfv3ujYsSM6duyIN998E9nZ2Th48CAef/xxv0UiExISsHDhQttFJKn4CWGHDRs2lPuaL774It5++2188cUXmDNnDp5++mmkpKQgLS0Nc+bMwcaNG1GrVi2MHj066DVuueWWMsW4ZcsWtG3bNujxubm5uPzyy8Mi1y4qKsKSJUts9W3ZsiVq1KgR8hgIIpQsXLiw1D41a9YMWpZ/vvDGG2+gfv36WL9+fdBzXHDBBbb79uvXD1OmTAl6LaJsXH/99Vi9erXt/mPGjMHtt98exogIIrS88sorAf293VNPPXXefj599uxZ9OnTB8uWLbM9pnHjxsjKykLDhg3DGBlBEARBEARBEARBEARBVD/oGyUEQRAEQRAEQRAEQRAEQRAEQRAEUY2ZN29eqX1q1apVDpFUDbm2VQRtnUNKnzWJpK6EZuYYQ8HNpLQQkLppJmXUUmso5dVWwTZnhiBb0efgUpwttdaGLFvR5YuKKeGWIkVDlu1x0Wcy5pDSbTBtPkO2zd1F2dZ2fT3zcXIjOlgegyYVZxbho9zZxp40pdoe+5ek2kR1YcFXC5CXl+fRyhDf/LYgZyzp9Sq8pNqS+Gb/Rs3G3f2OPHz4cJDxlI4QAiNGjMC0adO8tl100UVYvHgxEhISgpo7KSnJqy0nJ6dMwnJ/X/jOyckJar6C4gI3EbZVru0uINXbrMI/QD9Hycfj8bisMkFhbrf76N3WCBTLmLAI4s9TSjt3ZWdnY+K7E5HZOhOdOnbCzJkzyyyT96RGakfUu+EDpN+9DklXjURkrcYwreyednb53FvP2Qw/bsrBF6tPhDSu6sDqAytxujBHE1Jb9he35Ep6VgjIjJFxMMF05TV3y6QM2TZjULgu4uaKJst2yzsZOIcl79PzVKaYUm+9IIvCFUseapF4Q5NdgxkZqXFRuANvffAWmmQ0KXUfxMXF4c1Jb2L6/E+Rmpaq5ZJCzzj1fFzoybnMg2WyLgTA9OMNYwCEKUqNi4hFpBIZ4mes6qMwBem1mugCbf2iajJtFaY4W4WqibdVFaouylZ1mbZ2W167oArosm1NtK3JtfXzmCog9Puqce6znNuAssm1S5Atk1y74ihNfO0TmcP4yiF8nAqFfmTw7Pfo4Edx9ZXt8fuW30tdsqCgIOAwg0UUF+PkoAfh3LnLa1t0l2uR8GLJRW/KtPa5c8id8I5Xu6NZBmr07RO2dYsLzsKasf55rtj22MjISLz03kuYMO0t72ODvFjyVnnTr3zfOM544+vtv4D3ccaYw+Nafn7keTyy+y/UxMbG4qeffoKiKLb65+XloV27diGPgyCIykPfvn2R66Oogz/mz58fxmgI4vzl2LFjuPTSS/Hoo48GXeAlISEBy5Ytw/z58xEZGYnXX3896M9QAeDo0aOYOnUq0tPT0blz56A/66zsnDp1Cr169UJqaioiIiJw4YUX2i4qGRMTg5EjRwIAkpOT8e677+Kbb77BypUrsXLlSgwfPtz2c9C5c2dbAlIg/EUvierB1VdfXdEhGBw8eBD9+vXD5ZdfHlDe4Ul8fDw++OCDMsezbt06DBkyBDExMUGN37x5M5599tkyx+FJQUEBHDaKWzHG8MMPP4R8fYIINVu3bi21z0UXXVQOkVRNdu7ciYyMDIwcORLFxfY/N7PicDjw/PPP4+TJkz5/R+6P//73v0GtRwRPUVERrrrqKixdutT2mB49euCFF8L3uTFBhIPk5GR06NDBdn8hhM+/G6runD17Fn379g3omNCoUSNkZWWhUaNGYYyMIAiCIAiCIAiCIAiCIKonJNYmCIIgCIIgCIIgCIIgCIIgCIIgiGrK77+XLpkCgOeeey7MkZjYkmuX5BwqRa7tS0zpKdf2mk8In2Jm/3Jt6HJtZsi1pVDa0EYzc5tslzJqQ6DoIae2SqilMFvKDpkhNpTCRE1pKOWHCuemyNrHhXNuzGVcLPNw6/wekm3GOBhnhuTQKt6G/jgVfbzcU9wifTQev767tf3qLjMnqTZR3Zg7b65XW420joiITS3DrIEI2cy+KR3HQonx/SXbvXv3liGeknnppZcwbtw4r/ZmzZphyZIlqFOnTtBzp6WlebUVFRUhOzs76Dn9yRdcLldQ8+UX5UFKz60ybSkLtYoChWyHMK49pdz6f9p8QsDTJ1iiaFB43fAvJAz4kYZqMOGJEAJrVq/Bfffeh7TUNAwdOhR//vFnSNdwxCQh8dJHkX7nKqT9axZim/QEYxEo2bruKdk2tdAMwAuz9mPPkdBKv6syf+fsxu/Ht4DrQk7OLEJtwd1yMMZkDqWLtLkmteZcy644Z9DKrjAzN4QCzhWZZIFxxZInKqZMW7/WirPoeaZRDEUWdZF5rWLG41GARQEH13M/hSlIrJWA/83+CHFxcX73wbVdr8WSn5eg3z39wJmirSlg5oiK+Zjl/pDpnhSJW5JwyIONgyuIjfS/7vlOragEJMXUgUt1wam6oAonXELVBdsuXZatwgVdsq1K4bZLl2O7DLm20OXashiEgKoXjFDNcxrgLtcW5rnPTa4tSpBrlya0ld28BLx+xLWi7JdwCHEJE6/n2sI/e/7B1P9NxYODHkLHdh3RKK0x+vTqgzHPjcEnUz+xvUZ+fn75FANRVWQ/NRznVq3y2hSZ2Rq1p3wA2BBrBcuZ6dPhOnLEq73WU08CNuXLwVCYe9rtfrZqL3e+pM0lWLT1B/S6radZKEbms7KTLtoHhNdzKIQ1l7Zu89VWPWndunVAMro//vgDAwcODGNEBEFUNJxzDB061FbfH3/8MczREMT5x4QJE5CamorNmzcHNZ4xhjvuuAPHjx9Hly5djHbOOT7++OMyxyeEwMqVK5GcnIzXX3+9zPNVJrKyspCWlobvv/8ehw4dgtPpDGj8oEGDwHnovl5pVy5a0mcpBCF55ZVXULt27aDHK4qCLl264KeffrJVjDvc1K5dGzt37kRsbGxI5ps4cSIKCgqwa9cuTJ8+HWfOnEHfvn1tj1+yZElI4rBy00032ToO9e3bFw0aNAj5+gQRSnJycmyJ9G+44YZyiKZqsWfPHrRo0QLNmzfH7t27g57n0ksvxYEDBwxJdv/+/W2PPXr0KL7++uug1yYCY/HixahduzY2bNhge0xSUhK++eabMEZFEOHj448/RkREhO3+c+d6/w1VdaawsBA333xzQJ/BNWzYEFlZWWjcuHH4AiMIgiAIgiAIgiAIgiCIagyJtQmCIAiCIAiCIAiCIAiCIAiCIAiimjJt2rRS+zDG0KlTp3KIxn1NW4JtvxOgVMG2nTZLQACERfpcslzbmMsi1/bebkoKGbOIASHFhlJyqM+jC7ZN8bWcV8qsFV1g6ClglFJFXZDo5x/zdWHcjMWQdCuGBFyTaVvWs6izpVBbk3Irxh4zRJGGAFHuT6v43JR9M0ZSbaJ68vfuv73aIuMbh2m1kl/TSswFSOk01ue2snyRtyRee+014wu+Vpo2bYqlS5eifv36ZZo/IyPDZ3tZHk9RUZHPdn/C7dLIK8o1RNkATMGocD/FGZJAKc+WksCSRNmAu2PWA+uQchFJEiElJycH7747Ea1bt0bHjh0xY8YMFBaGXlRd74YpSO//K+q0exYRcY199mGW/y0nbD0Hsm4zR5wpVPHw+ztRcE4NecxVjdPncrD0n8V67iFzP2YWKWEyf5IFVnwVPWFGbsi5YkixGVMs+RwzMj4AANOE3IwzS36pS7cVruem2ijFyEG1PFIWS1F08TbnzCL81vM2WbhFv27arAkmfvSuV44VFxeH8e+Px4z505GWmuqWKzPOwITQr80CNNKgrP1Ro95Pzz3NbE87rsVFxVNeVwqNa6WDMQZVuOBSNam2qou0Xaou11ZVXbQt5drCTa6ta7R1ia1qkVgLvY9qKQgBWKW2nnJt442RP7k2g3ESE9ZxgDHOiqc493wQ6VY1gnlOjh8/jpQ6KWjRrAUeHfwopn8yHb/88guOHT2GJYuX4K033gpoPpfLhVOnTgUcR0AIgdMvv4KCL+d7bXI0aYKkGdPBatYM3/JnziB34iSv9ogWLRDTq1fY1gWAsydPGrfPqCqKbTzlderWwUffTEFsXE2LPFvD/XgCy8+9x/Geyf+ER1spVLPTxqBBgwISKk2bNs3WZ4UEQVRdfH0W44vMzMwwR0IQ5w8HDx7ExRdfjCeffDJgobOkdu3aWLVqFWbNmgWHj2Ist9xyC8aMGVPWUAEAxcXFePrpp9G4cWNs2bIlJHNWJM8++yy6du2Ks2fPBjU+IiICb7zxRsji2b9/v22xdnJycsjWJaovnHN8+umnAY+7+uqrMXnyZOTn52PZsmXo0KEDbr31Vrz33nthiNI/DRs2RHp6Ov7zn//gyy+/xJEjR8Ly2m/atCn69++PGjVq4PPPP0dkZKStcTt27Ah5LHY/yw/lsYcgwsVnn31mq9+AAQPCHEnVQFVVTJs2Dc2aNUOTJk3w119/BT1XdHQ0pk6dio0bNyIlJcVoHzduXEDFCYYPHx50DIQ9Fi9ejMzMTHTv3h35+fm2x3HOsWLFCp/5P0FUBZo1a4aVK1fafg1v2rQpzBFVHs6cOYNGjRph0aJFtsc0aNAAWVlZSE9PD2NkBEEQBEEQBEEQBEEQBFG9IbE2QRAEQRAEQRAEQRAEQRAEQRAEQVRDVFXF7NmzS+3XsWNHJCUllUNE3pRJrg2EQa4NQAh3obPwlmu7zeUp1zZEhcwywpRNS2miX8G2ocE2RduGuJBbhN1cCq+ZIdxWuFXM7X5ROIPC3C9cn8cQdHNd7sjdZdpS8mj0swofmdQeyv1l6Ws8SktfbhVvW59GkmoT1Yu4+Divtug6l5fL2oaGzvJyr9HoBsRfeJtX3+3bt4d8/ddffx3PPPOMV3tGRgaWL1+OBg0alHmN1q1b+2z/7bffgp7zxIkTPtvr1q0b1Hw557IBSFe2Ycn2EobKdqEbRd0FlMI4PwmLVNBNXWqMtWD3UCeEm4Tbr7CUDp1hRwiBdWvXYcCAAUhLTcPQoUPxxx9/hnXN2PQeYNzhLaxkHvetJ2Dh1gFStm3NewBgx8FCPPXRrrDEXVUoVovx3e5vcM5VBFm0BEzqr5mRxxnFS3SxtZRlG7JtJsXS3BBSc8agAO4SbsbBuaKLsgHImRkHYMnfjBzTlHhbc0wZkTaD3kfGwxkUrkDRC77IdjCO63p0xU8bf8LHsz7Gsy88g0EPD0LWhmW4/e7/gHPFeBUxKeYWDIxzMKFJxyXadr3AC9dyS3kcZLrEmTGOSEcUoh3R5fmUVkkieATS4hpYhNouOF26UBsqnKqqS7R1uTaERa6tauJsoUKoqn5f1YS3QtNpQ5iSbXlRdZm2/N8qxhbyPOgh0TVuC0s/y7aS5NqekFy7avPXX3+hUVoj5GTnhHTew4cPh3Q+T/ImvY+8KR96tSupqajz+Szw2rXDun7+x1OhWgTXkvjhTwE8vH8mnn/0iCHC3nKu2NaYT36c6vFzLX9ufee0XqJ+m7G5rREo1uNUJS9UM336dNvyRgB44IEHsHXr1jBGRBBERWJXknvdddeFORKCOD8YO3YsGjVqhD//DO4zHMYYBgwYgGPHjqF9+/Yl9n3hhRcwefLkkIn39u7di8zMTMTFxWHo0KFhK8AYTr777ju8+uqrZcrXXnjhBURHh+bzhf3796Nly5Y4c+aMrf73339/SNYlqj+9evVCmzZtSu0XHR2NSZMmQQiBNWvWYPDgwV6v70cffRRRUVHhCtWNO+64A3v37sXff/+NOXPm4JZbbikXeWh0dDTGjRtnq29eXh5yc3NDur5die2sWbNCui5BhIOvv/661D5RUVFo1qxZOURTeTl27BjuuecexMXFYeDAgdi1q2y/H+vWrRtOnjzpU1jOOceiRYvAbX7mt2vXLqgqFcINB//73/+QkpKC7t27B1Ww5pNPPkHLli3DEBlBlB/t2rXD5s2bbfUNRDxflTl06BA6deqEY8eO2R6TlpaGrKwsNGnSJIyREQRBEARBEARBEARBEET1h8TaBEEQBEEQBEEQBEEQBEEQBEEQBFENmTt3Lo4cOVJqv4EDB5ZDNP6pCLm2Xwmzm1xbW1wKnUuUa5taaeOaeWxnhkDbXbANq2AbmkCQaUZBq37buPYlzWa6dJu5ya/dLwDX5IUWkbY5BzNE2twqfJSCRWbKtbX+ikWcDfd+TD56mPtBtknpOEm1ifOAlJQUrzZXUbCCwNCI3OpcPRqO2DS3tmC+5FkSr7zyCp5++mmv9hYtWmDFihVIS0vzMSpwGjVq5HMfL1myJOg5fX3JOSkpCYmJiQHPVeAsQKGz0K1NQJgHRtmmC0mlq1jAMIqaIkFh3W5f7GeVDxKVl5ycHEycOBGZmZm45pprMP3T6Th79mxI12jRooXP9ty/5nm1yaIinq3Gtdu51D0P0v4Mzdy+6LdsvDr3n2BCrvIIIbBw93c4dTbbFEUzLWeCzNeELHRi5kYylzIE2HrxFMY5FGs+yLU5FM4MQbY1E5VFWeTzIeXbsBRs4VCMfNBaoIVBSq31vBGWnFJYcj/9f4BB0WNNb5qO7v/qjkefHIIX33wB9VPr6wVbmDa/nocawm/94KYVpoGRT3IGCKFLtbUDn1W9DYAhLtK7gAXhm9TYNEQqkXCpLl2erWqibV2orQoVAqq7XFuoxrVLqFChAlAhIKCqqn6OUXXZLfQ5rFJtU35riLeFZYunONtDru3rUONPkOtLpE1y7YokgPdcetdffvkFHdp3RExkDbS+uDVcLlfIozqwf3/I55Tkfzodp199zatdSU5GnTmzoaSmhm1tAFBzc5E3+QOv9ohLLkHMjd3DujYA5B44YKj1txeXLtaOjIpEXEKckfsKYTlmGEVohFGQxjP3Ne77yInNJuHd37NvqZGWQCU8xKxbtw6xsbG2+rpcLnTo0AEFBQVhjoogiIogKyvLVr/mzZuHORKCqN7s2bMHzZs3x3PPPRd0/pqSkoINGzZg6tSptsWIgwcPxt9//43GjRsHtaYv8vPz8c477yAjIwPx8fG47rrr8Omnn8LpdIZsjXAxdOjQMo2/4oorfBaIDIacnBxcfPHFtmVxERERuPfee0OyNnF+8NVXX/k9VjDGcPPNNyM7OxuPPPJIqXNt2bIl7L8zTU9Px8yZM8O6RkmsWrXKdt85c+aEdO1bb73VVr9NmzaFdF2CCAcbN24stU/Tpk3LIZLKyddff43MzEzUrVsXM2bMKPNnLYmJiVi8eDEWLVqEGjVq+O3Xvn17zJ8/39acjDHbuSZhj/z8fLRp0wYPPPBAQOJcK2PHjkX//v1DHBlBVAwtW7bE4MGDKzqMSsGWLVvQtm1b/Pbbb7bHpKamIisr67w+nxIEQRAEQRAEQRAEQRBEqKDfiBAEQRAEQRAEQRAEQRAEQRAEQRBENWTt2rW2+tn9cmc4KW+5dkntuv3QItPWJds+5NqGpFsXRkMKs7kp0jb109ZRFnGiVbBtlVtbthsCRmZKu2EdIyWIfsTbhoAb7nJEU/9tlSRapN76+oplDU9xuFWobY3RKhH3JdW2Pg6SahPVEV/SZ2fB0fINQrjfYZGxqHvtG7D+QB0+fBhHj5Y9LiEExowZg1GjRnlty8zMxIoVK1C/fv0yryNhjKF7d29R4Pfff4+8vLyA51NVFevXr/dqb9euXVDxnSg4rrkAAeOawfADagjhdQQz7jPmX6DN7Ckr6ahXeRFCYO3atbhvwH1ITU3FE088ga1bt4Z0jeSUZIx8egT+2rkd639Zj4aNGnr1yd48GYYs23qelJZjS8Zh2WhuY8yth5HtMF2yzRj+t+gwPlp0MJQPrUrw4z+LsD93r57PcX2XysImeo7ENdG1LK6iyCIrRmEUS1EVcHBFz8ksUmvGFO0C95zNKJKiS7O1OGDJL02BtfbngxxQzXyWQ4FirqKLsKFJsrkl99PvS3m2lIdr+ZvMbWUux8yaAQLg3MyHjXxUzxeF0PNDXa5q5Hv6vJFKBCJ4RMU8uVUQzjgaxDeES3VqwmzVqcu1VajCpYmzVRVCaMJsVZdsq6om3pbSW9UoBiH7SCmuahFoW859QjXvW+XaUqLrIdf2xiLa9TypVUKpLaFRotTcY1NOTg56dOuB9m3b4+effw6LUBsAYhhDxuHDYZn7zOzPkfPsc17tSp0kJM2dA0d6eljWtZI/+QOouble7bWGP+lhqQ8Pp/ftNZ7a/cWlP4d16tUxEmQhE2X49GRrMI9rC9Z82W7xmepKfHw8Vq5caVuUdPr0abRv3z7MUREEURF89dVXFR0CQVR7Ro8ejYyMDOzcuTOo8YwxPPzwwzh06BDatGkT8PgGDRpgz549GDp0KCIiQvveOC8vD1lZWbjvvvsQFRWF9PR0DB48GDNnzkRhYWHpE5Qz+/btC3psw4YNsWLFipDFct111wX0ufS//vUvklwSAdGgQQPs2LED/fr1Q0ZGBtq1a4e+fftiyJAh+O233zB//nxER0fbmqt58+Z46KGHwhZrcnIyNm3aVKGv8dWrV9vuW7du3TBG4p8FCxZUyLoEYZeioiKcPHmy1H5dunQph2gqD7m5uXjssceQkJCAm266CVu2bCnz51KMMQwYMAAnTpzADTfcYGtM3759MXLkyFL7lfdnZqqqYufOnVi8eDF27txZJYq1BMKqVatQt27dgKS5njz88MMhK+5CEJWF5ORkW/1UVQ1zJBXHyy+/jKuvvhoHDhywPaZ+/frIyspCRkZGGCMjCIIgCIIgCIIgCIIgiPMHznnl/Cpd0xa10aRFUkWH4ZfKGhvtt+Cg/RYclX2/AbTvgqWyxkb7LThovwUH7bfgoP0WHLTfgqOy7zeA9h1BEARBEARBEARRsSxdurTUPpmZmahZs2Y5RFM6tuTaJX3nK5RybS0gTaZtCJ7hJdd2m4dZ52O6v4p5iaYNSbY5sy5OtIi6dYUht8gW5XgpWzTarReLeNvXRYq+3ceY8zHGNDEiGBRuyrjd5NuGMNtDqG2RahqPhHFD5GXOYH2qSKpNVF98fXHMVXC8AiJxJ7r+VUjMHGjcF0Jg3bp1ZZpTCIERI0bgpZde8trWrl07ZGVl2f4iXSD4KgxRUJjfagQAACAASURBVFCA6dOnBzzXypUrceLECa/2nj17BhXbUR8SdffvLXvLRIWXYNQsQWALaat1u+9vfaIiyMnJwcSJE9G6dWtcc801mP7pdJw9ezaka9xwww2YM28O9uzdg5deeRnp6emIjo7G888/79W3KGcXinJ2Qcpuzxz8CUeWD8e+uddj39wbcOLn11F4bBMgXHDLKATg/gKziritr1sGIThem/sPZiwLj9C0MrJs7xLsPPWXUahEZmxmtmTmUFxKpXUxtczDrHmhkf/BkgMyXXANfRzj4FyBWRhF0cfIQiwKOLgp5mZ6ZMJDum2NlElptmIUZeFMgQIFnDnAmaKvrxixMcHBuC715qZUW8vphBarYOAK1+TZugzckIkLTZzNGQPT83CFKeDydcUYBARiI+Iq8imuktSvmQqHEgGXqom0Xbo0W7vocm39tqqqulDbItpWpWxbQIUwxNmaJBuA0MXbsk2XbVvl2MKtuoTlGCIF3W7nRPcbwuMaDG6nPF8y5xIFz0SFoqoqnn3mWdRLrmfrc4uykKwo+D45BdG7d4d87jNz5yH7/0Z4tSvJdZA0bx4imoVfhKCeOIG8/33s1R55aSair78+/Os7nTi9d692G8BxG3L0pi2bAmDeP6P6YUFY8gxvYb/vMaUihHsu7DGNEUsV/+jgsssuw6RJk2z337x5c1hlegRBVAybN2+21W/q1KlhjoQgqh87d+5Eeno6Xn755aBlYKmpqdiyZQvef//9MgtnJ0yYgNzcXIwfPx6tW7eGoihlms8TVVXxzz//YMqUKejfvz9iYmLgcDgQFxeHBg0a4IorrkC/fv0wbtw4bNiwodwFaTk5OSgqKgpqbM+ePbFz507UqFEjJLEsXboUGzdutN2/Ro0amDVrVkjWJs4vmjZtitmzZ2Pnzp1Yu3YtFixYgIkTJ+LSSy8NeK7JkyeH5f1Aq1atsGfPHsTHx4d87kA4eNBescdrrrkGvXv3Dvn6dgvN+vq9GkFUFr744gtbUub+/fuXQzQVz8qVK3H11VcjMTER7733Hk6fPh2SeRs2bIgtW7Zg6tSpAeeHlUVQW1hYiLFjx6JZs2ZwOBxo3rw5unfvjubNmyMiIgIxMTG49tprsWnTpooOtUxs374dnTt3xpkzZ4Ke47bbbsP7778fwqgIonLQtWtXW/3mzJkT5kjKn9zcXDz44IMYPXo0CgoKbI+rV68eli9fjmbNmoUxOoIgCIIgCIIgCIIgCII4v2DPf3Cj8dutxhfWRv2GFfuLa4IgCIIgCIIgCKJq0b7BGNSMqFvRYRAEQRAEQRAEQRAWsrOzccEFF5Tab+bMmbjrrrvKISL72PlyXomyoxKG+5OrlSRdE0Lo3jYP+SljbrEaMjhhue9hbtLEc56rmf2klA4MpqTO8qAMqZQum2bwv78M51xJ+0puFOZNqxzc/F/Kwy1tUhRu6S1FjZoM25SNWwXZJNUmqiuex4P27dtj/br1bn1iG3dHao/PvPpbZinhNvPRZjVKmvcFVMA4HgnAOPLot12F2D//FhRl7wAADB8+HG+++abtx2pFVVU89thjPr8A2rVrVyxYsACxsbFBzV0axcXFaNSoEQ4fdhf2pqamYtu2bYiLsydeFUKgZ8+e+OGHH9zao6OjceDAAdSuXTvg2L7ZvQDH8o9qUlpdcKuAQ+EKFKaY10yBwh1wcAcUpiCCO8C5AxHcAYU5oHCuXcs5uH6tS3Y5V8wiCZybMl7GzUIIstABYEp8pW5X3mfex2oGpt9lxsvP81gNWI7XRkNg+0phoZX+VDakvH7KlCmYO3duyEXaAJCSkoIBAwZg4KCBSE9P19Y1EhItr3A6XagR5S0Lqn3l/6F2m2HI/v1jHF89Br4SKSWmNhiPRK2L7oQjpjYiUy5FVGKG1leo+lqqJq2Eqt2GS5fourT7zIVRt6djYLfUkD/+yoKAwLJ/luCvk9sgGLSfR1m4xPg540Y710XVjDEoMGXZCizHDeMYokBh2vGAMw6uaIJrhy69lscHRXBwzsChAGCW2wC4JQ49r2MCYJxpTxHjYELoYmzjpQNhKR7DubzNLCUAmPtpSj8GcM4hVH0SPW9W9GvVcjzh4MbrlenCZnncEaqZA0tNc5QjEonRpb/PCRVFRUXIzc11a2OMBXVuKI0DBw5g2bJl+OWXX7Br1y4cPnwY+fn5EEIgKioKSUlJaNasGa6//nr069cv4Pn3nN6D3dk7jNeXdj4xb8t2B+fgUHTRu3nuMcaBG9tMybsstgNwphXm4fLcYjnvyG3G+wTArRCP9drc5PH+APCb4/t6j2D3fYNfWAjmqEZ45ryA+6nf8yzi9u5XAN9++y0GDhiIU6dOhS3GyyMjkaJwNFQi8GBcHDgEal59NZp9+WXI1jgzazayR4z0qlyi1K2LOvPmwNGkScjWKomc519E/kcfebUnzZyB6C7Xhn39E39txycd24MB2HSuCDNzS5fKDBv7BG66+yY4eAQcjMOhROjHIjNPlscaeR5k8tjDLMXB9HOZcb6FtWgFcD7nvHfccQc+//xz2/1nzJiBu+++O4wREQRRXqxatQodO3a03f+pp57CuHHjwhgRQVQfhg8fjgkTJgQtL+Sc44knnsD48eNDHJmJ0+nEjBkz8OGHH+LXX39FcXFx2NbyR0xMDIqLi9GiRQtccMEFSEpKQr169dCwYUMMGjTI1u8t7bJjxw5ceOGFAY2Ji4vDZ599FnKJbkZGBnbbLOYTERGBn376CW3btg1pDAQRLCtWrMCwYcOwdetWt+OGw+GA0+m0PU9iYiKefvppjBjhXYCqvNm9ezcyMkovdsUYQ1FRERwOR8hj6N69OxYvXlxqv8jISJw+fRrR0dEhj4Egysott9yCr776qsQ+DoejQnKO8qKoqAgvvvgiPvzwQxw/HtoC2oqiYNSoUT4L49pl0qRJGDJkSKn93nvvPTz66KNBr+MPp9OJoUOHYsqUKbbOGYwxdOvWDZ9//jkSEhJCHk+4SU9Pxz///BPUWMYYxowZU6bnmyAqM06nExEREaX2a968Of76669yiKh8WLZsGQYMGIB9+/YFNK5evXrIysoK+D0tQRAEQRAEQRAEQRAEQRD+eWFKDxJrEwRBEARBEARBEGWDxNoEQRAEQRAEQRCVjx9//BHdunUrtV9OTg5q1apVDhEFRjjl2tpm7w525NpgZmwlyrX1GMw5he7bMsdK1a1lEXN+Jh25wn1NHw9QSg/tSJ2Exw1NFmVqEa3TuAmyYXUlMjeRnRRRmfO5y6gMOZWlr09plVVeRVJtogrieSzo27cvvv1/37r1SWz1IJI7jPXqb5mlhNuhE2sDKs6d2IYDC/4NoTpx+eWX49dffw3g0Wq4XC488MADmDZtmte2vn374vPPPw+7DOCNN97AyJEjvdrvvvtuTJ8+3dZx4JNPPsGAAQO82h999FG89957AcfkVJ34ZOvHgIBtsbbCFDh0oTaJtasHOTk5hsxo69atYVnjhhtuwAMPPoDefXobX1Q1ji3MepzR8pChjw/F5Pcne82T0PpB5Gz5MKC1Y+q1ReKlD6JGWntLzuOCEFKsrbqLteEC4MLDvdLwf/8uH9loeeJSXVi8ZyH2nN6j/ewzXVzNNHE0kyJQaFJhRZcSM8a0n2OmCbAVcHBFl4kyvZ0r2nEACjhnxjGDy+ODlBzr8yucgwv3NfVDgHZbxgZN/i1gHhusxwd5bNBvau1GwRn3vExw8zakrFu+LvTXIpMib0v+rO0PwDg/CWZsN1+9mrRM5sYJMQmIcpSPaMbpdKJPnz5YuHChW3vt2rVx4sSJkKxRVFSEWbNmYcqUKVi3bp2tMU2bNsWuXbsCXqtYLcaKfVkAhE+5tsLkeUWeb8zzF+e+ZdwM5mtY+6fJ3Rk8JbfmeUfK2QHotXiYm1zbS6xtfU/i8b7B8z2DnMOTMomxSaztRrBi7aNHj6LnjT2xefPmsMVWV1HwQ3IKHIDMho1MmMfHo/X27SFZJ//T6ch59jmvdkeDNCTNmQNHo4YhWac0XIcP40j7DhBFRW7tkW3aIPnrr4yfm3Dyx7w5+P7Rh8EBjDuViyMuV6ljvvx1HurUSYLCI+DQc2IHd3iJtRUP6T/zIdaWxxQSa7ujqipatGiBnTt32urvcDjw+++/o0WLFmGOjCCIcLNgwQLcfPPNtvszxrBp0ya0bt06jFERRNVm69at6NGjBw4cOBD0HI0bN8aiRYvQvHnzEEZWMqqq4s0338SoUaMCEuOGE8YYWrdujXfffRedOnUq83yqqiIiIsK27Pyjjz7CwIEDwTkvvXMA/PDDD+jRo4etviTVJio7RUVFKCgoQHx8vPGzsn79evTs2dNvgay4uDiMHz8egwYNKs9Q/ZKTk4PExERbfZcvX47OnTuHJY4VK1bg2muvtdV38uTJGDx4cFjiIIiykJqaikOHDpXYJz09HX///Xc5RVR+bNq0CcOHD8fy5cvhsvF5V6BkZmZi4cKFqFevXpnm+fPPP3HxxReX2o9zHrLHUVRUhG+++QZjxozBtm3bgpojIiICzz//PJ599tmQxFQevPrqq0HHW7NmTfzwww/o0KFDiKMiiMpFcnKyrSIE27Ztq/KfRQshMHbsWIwaNSrgsXXr1kVWVlaV3wcEQRAEQRAEQRAEQRAEUdl4YUoPhPYvQgiCIAiCIAiCIAiCIAiCIAiCIAiCqHB2795dap+MjIxKKdUGYMqOSsLDKes+QSnzByhbY0wTLQkvqZtwc1VZFKamgNAQFcqxpuyJG1o5ZtnGjT5gTBcMmuIo7raKpR9Kv1jHMMbcWs149BgEc3ushqTVItrmbvNx43EabbKjMLeQVJs4H1BVFWtWr/Fqj6nbrpSR5fe6jap9ERLbDAGgfTn42LFjAc9x+PBhn1Ltu+++G/PmzQu7VBsAhgwZgrS0NK/2mTNnYtCgQTh37pzfsUIIfPrpp3jggQe8tsXHx2P06NFBxXQo/yBcquXLyV7nKu+Tl+9jlnB7RVj7CF9jPKb1dLfTYTH8CCGwdu1a3Hfffahfvz4ef/zxkEu1U1JS8PQzT2Pnrp1YuGghbvn3LZpU261oBrw8/IwBN93c1+ecgUq1AeDs4fU4tPB+HFk6DK6i03or00XJ+kUzWULmIQIMk77dj8cmb8W5YnvSo6pAQfEZfLXjC+zJ+VvLj7guumfcTaot8zuFW2SgXOZ3uixU4WDCzPgUpkmOObTnVlNvMyiMG7eZLuU2xaMKwJkuv+FgilWwzSzPEgN0YanUIBuifj3vA9Ok20wAHELPBRUzl2TcFJPqQnHGrfmimWcyXa4trMVXtE76a5QDXNsu9Hath9BvCzDOy02qLYTAY4895iXVDiXz58/HhRdeiAEDBtiWapeFCB6B5JopcKkqVOGCKlSoQoVLuOBSVbiEClV1QYXQ+6hQhYAKAdV639KuvUfSRPpCL/KhGsU+zPtGiQ+jH2C+WTBxK1QE+f7Lo7iR5Vq+fojKzbY/t6F5RvOwSrVjGcf8pGQ4/Gx35eai0MbnJKWRN+VD31LtjAzUWfBVuUm1ASD37Xe9pNoAUGvE8HJL/A79phXnyRPCllQ7tlYsEmonALAWGgswVqaNdr9vYqtQWzWHc46ff/4ZNWvWtNXf6XSiffv2KCwsDHNkBEGEm0aNGgXUXwhRaSSYBFHZUFUVQ4YMQevWrYOWanPO8dxzz2HPnj3lKtWWa48cORLFxcV48cUX4XD4y5TLDyEENm/ejGuvvRZjx44t83ycc9vS2qioKAwaNCjkUm0AePjhh233XblyJUm1iUpNZGQkEhIS3H5W2rZti+PHj2P69Om48sorkZSUhJSUFFx77bVYuHAhcnNzK00+8eeffyI5OdlWX0VRwibVBoDOnTvbkt0C2nHEbpEAgigvVFXFkSNHSu1XnUTBqqrirbfeQoMGDXDZZZdh6dKlIZdqJycnY/r06di0aVOZpdoA0LJlS1t/86WqKvr29f4d4cGDBzFnzhyMGDECvXv3xiWXXIImTZqgVatWuO6663DnnXfi6aefxrhx43DTTTehWbNmiI6Oxm233Ra0VBsAiouL8dxzz6Ft27YoKCgIep7y5IMPPghq3OWXX45Dhw5Vq58VgvDHrbfeaqtfz549wxxJeCkuLsagQYOCkmo3adIEy5cvJ6k2QRAEQRAEQRAEQRAEQYSJiv/rGIIgCIIgCIIgCIIgCIIgCIIgCIIgQsqJEydK7ZOdnV0OkZQNTb5XihTJQ8JsDrZs97mZuUnb/LV5xaLLtYUhB9Tk2u5uN6HNxYQxr4xHMKFJq7VptH6Wx2iIp6HPz6Q8Dqbo2phMeD90f04qvxJyN4O18Vi1EISbuFWua1y7ScNhCLKZecfiy/MlUCSpNlE92b59O06dOuXVHlP3qgqIxor+w6cfDxJbP4CCvctReGwTvvvuOwwYMCAkq8yaNQuzZ88OyVwA8Oyzz+LFF1/0ua1GjRqYMmUKevXq5bVt6tSpWL9+PZ599ln07NkTCQmaxK+goAArVqzAu+++ix9++MHnvJMmTUJKSkpQ8e49vcf3cUivV+B27LQe4zyP8UER+Fi3UD2GBxzLeXr4zc7OxsyZM/Hhhx+GXKQtuaHbDXjwgQfRu09vTaStY+QtJex7eWrt1Lkzmjdvjh07doQsrvy/f8DZIxuR0uVVxNRrC2vCoeVVXDMuC7Ocx/9bfxx/H9mAyUNao2GdmJDFUhEczj+ERXsWoqC4QBfOmIVMrAVIoAurNcG1Kac2BNuWIiUK11XbTDHE11zvD84MEbYshsKZAs1vLaXYMAu1cMAoh8K1/JRzbsittRRUAIxDAJoI3Jpz6rc1obZ8Ti05HUzRv5nXAVD14wfXxFkyXiGLrQgt5+ZMu2acG4VYBBfaeNlZf+0IJlCjnKTaADBu3LigRQmlkZ+fj4ceegizZs0Ky/wlkRbXAAdzDwAq5EtDvgSgCv15U13afVUTpauQeboAmKrJz/XnW3tbw/XjjCbb5oJBhWoK5S3yXP2djXZLWN4vWV53Wg9hvM6Ex/sDI52R71W86kwIt9eovzaifCgoKED7q9vjzJkzYZlfAfDvmjUwOj4R3O+7eY38n39GdNOmwS0kBHLfeRe5b47z2hRxySWoM2smeO3awc0dBM69+3Dm88+92qPatUXUNdeUWxyfLVuOJdm5OOi0Jxm6rm8Xn+3uQn3h9nPtdQwgbJGQkIClS5eiffv2tgRt2dnZ6NixIzZs2FAO0REEES4CFWsDwIYNG1BUVITIyMgwREQQVZONGzeiR48eOHr0aNBzNGvWDIsWLUJ6enoIIwuO0aNH4+GHH0bv3r3LpahTaQghMGrUKHTo0AGdOnUKePyvv/6KGTNmYPny5baL9xT5KEgTCvbv349//vnHVt958+ahXbvSCm8SROWEc47+/fujf//+FR2KX3bs2IE2bdqguLjYVv+mwX4+EADLly9HnTp1bPW9++67K+SzQoLwx+LFi219ntCvX79yiCa87N69G0899RQWLlwYlpyBc462bdvijTfeCItc+dZbb8XHH39car9vvvkGUVFRqFu3Lk6ePImCgoIKL1D3888/o27duli8eHGlzpMKCgqwb98+2/0ZY8jMzMT48ePRpYvvz0MJojry/PPP44MPPij12LJnzx7MmDGjUueW/jh9+jRuvfVWLFmyJOCx7du3x4IFC2znhwRBEARBEARBEARBEARBBE7oy60TBEEQBEEQBEEQBEEQBEEQBEEQBFGhFBYWltqne/fu5RBJ2bElSS7pOxklDPclV5PiP3+xGNJAXQxn3veewbiliwildNoUwOm9GDNEi5yZY2HRMnKr1FDGoV+Y9QKmGe48LtY+sF7k49JXtK5vSBm9Ho+5TT5wBoBzi0hbSrUtI427njJty3607nqSahNVldWrVnu1RcQ3hqNm3fINhPm6Y/m54gqSr30N3BGNL7/8MmTLqqoKl8sVsktpX9zu2bMnxowZ43PbH3/8gbvuuguJiYlISkpCcnIyYmNj0bNnT79S7REjRuDuu+8O+vH/k7sHgH6YtVy7I3wer6Rw1L2wgfDVqVTcBd5lRPi5fR4jhMDatWsxcOBA1K9fH48//njIpdrJyckY+fRI7Ni5A4t++AH//vctiIhwlBCUduXvHKsoHE/935OlrhtTIwYPPvwgLr7kYltxugqO4tB39+Pkz+Mg1GIjawC4Jd/hlnaGP/bmo9eYdfh67WFba1Q2hBDYcHg9vt75Fc46pVSb6/ka1wTVjIMbkmyu51gMXO+nSNG23p8zZo6TF8ucDqbo241ZwOEh8NbzRS5giUUeh8y+Cmce60gpt56X6mOMvJDJXMz9Tw2FPJaZ3mRLLgmjCAwT5jGJca6vwfUh7jJl6EVr5H4GY4AqIAQQ7SgfEfu8efMwYsSIsMx9/PhxdO7c2ZYoJzo6GvHx8SGVHF4QfQGiHNFQhQqXUKEKF1TI2ypcwgVVCO0CFUK4IPTbKmS79tyoeq0OVQBCqFClqF1X5AohLBe5TUO260+5flu/7+Okw/QxsFy7QeemSkvnTp2Rl5dXpjkSOMcntZPwWVISHoqNRfuoKLSLisLdNWtiXUo9PB+fCMXGPHlr1gQXgBA4/eprPqXakVdeiTrz5pSrVBsAcsdPAJxOr/b44cM9qqaEj1OnTmHGL7/almoDwD1Dq54ooyrTtm1bTJgwwXb/X375BY899lgYIyIIItxccMEFUBQ7Z0V3LrroojBEQxBVD1VVcf/996NNmzZBS7UVRcFLL72EHTt2VAqptiQpKQlr167Ft99+iwsvvLDCf48ihECfPn3g9JHTApog99VXX8X999+Prl274uKLL0ZiYiIYY7jiiivwzjvv2JZqh5MpU6bY6telSxfceuutYY6GIM5v+vTpY+vvIyThKqhnJSkpCS1atLDVd86cOT4L9hJERWGngDLnHDfeeGM5RBN6VFXF1KlTkZGRgYyMDHz99dchl2onJCTgiSeewOnTp7FmzZqwSLUB4JVXXrGd2xUVFWHfvn04c+ZMhUu1JXl5eWjfvj1Gjx5d0aH4pXfv3rb7tmrVCvv378fGjRtJqk2cdyQnJyMjI8NWX4ejhL95qKTs27cPHTp0CEqqffvtt2Pp0qUk1SYIgiAIgiAIgiAIgiCIMENibYIgCIIgCIIgCIIgCIIgCIIgCIKoZixevLjUPg0bNiyHSEKDbbm2v+9+BSjXLqndGo+Ua1sl1aZA0qqxtQqofQi2pfzUkKCawm1zUqtoW1dUWoSMnuM8L+Y2i0RRjoeUdfsRaVsl27oA3FuobT4Gqw7ba19KsaIw20mqTVQ3Vq1e5dUWU69tGWYM8Wvb8rMSGd8ItduOxI8//lilv7T//PPPY+TIkSX2OXnyJI4fP17iF4X/+9//4rXXXgs6joP5B1BQXOBzm1b4AMa5ShZnMEoPWIs0WES1jLlvp0NdxZKTk4P33nsPmZmZaN++PaZNmxaQsMMO199wPebOnYu9+/Zi7NixaNq0qcVb7P4CYO4nT3eE980777oLrVq18rv2Xf3vwqHjhzD+7fFY9+s6/LnzD0x4bwIeeuShUr7oKZCz5f+zd+bxURTp//9U9eQg3IFwBBQRwZNDXRTwQi5dEQRWdBcXORQQXQ8QVA4VvoICy+GKqwICIogC/lhRwQMVFeVGQRDliAeEI0Ag3CFH1++PruqunplkeiYzSQjPOy+Ymeqnqp6Z7q6umWTeNRvpS/6BvBPpcM8B1J+ncW1xDo4TZ/Lx+LSfMGDqDzh87GwhbZcuMs9k4v9tX4QN+9dJkbRcBIUz17zKum/prw3GweGIsZ0FVQwpz5aibM7BhJRjcyXGNux5GueqDQ5wecuc+aH1SnMpr1Z5Gc68To83rXjODVt0zeWcUQBgQonAdXm3PuN0/qkFYDgYYMq+uBrfLJm2UPJuIQ9UHjh9ZhxyURgAjEHI40gwgTjug4/H/kvW33//PXr2jI349fjx4+jQoQN++OGHoNvr1q2L4cOH45tvvsHRo0dx5swZHDt2DNnZ2Thw4AA+/PBDDBgwAFWqVClSHrXK15SibEeuLYQJASnBVkJtCOTbgm0BIUxIlbYVAxMQ8r5QFzhrC2DrtbVH6kdJ2WVC+joQrrcNzhsEIe/acm04km1LwA6/a6ywn4/eXiQ/JO2OnKeeego//vBjxPVrGwb+XbUKNtSsjRviE3BdXAKGVKyMt5Kr4+3k6ni2UhVU5N7/BPrEt99GlEfO5p9w4r+vBZQn3nIzUubPA69UKaJ2IyV35y6cXrw4oDzhxhuR0LJFseXxxRdfhFwAx58hfx+KjL0H/UqF+/2/HBzsuQ/zOw395zd+5yh9LuDmscceQ7du3TzHv/rqq1i0aFEMMyIIIta8/fbbiIuLC6vOb7/9hvXr18coI4I4N1izZg1q1qyJWbNmRSwZvOKKK/Dnn39i5MiRUc4uenTs2BG//vorsrOzMWvWLLRu3RoVKlQokVyOHTuG119/3X5smibGjBmDqlWr4tJLL8Xw4cMxa9YsfPXVV9i2bRuysrIi7ispKSkaKQfw888/e4qbO3duTPonCMJi2bJl2L59u+f4yy+/vNhkp/PmzfMUZ5omXnzxxRhnQxDe+e67wN91+1OrVi256Oi5Q0ZGBnr27IkKFSrggQceQFpaWlTbZ4yhadOm+PDDD3H06FG8/PLLMZ9r1axZEzfccENM+4g1QgiMGTMGzZs3x+nTwX/PXlIsWrQIX331lafYlStX4qeffkKdOnVinBVBlF7+9a9/eYpr0aL4fpcRDX744Qdcf/31ES20PmLECMyfPx+JiYkxyIwgCIIgCIIgCIIgCIIgCJ1zb0k/giAIgiAIgiAIgiAIgiAIgiAIgiAKxYsII1zBRknDGPMmNPATNDsNoEApmiXIDtxYULmejx5jCfJpHgAAIABJREFU58hgSQGh1IRaev7+beGUW9JVYbUT5InY/cAtmlJ9R4JbAa7JwlWbQmubO53aAkQ48kOVstByDBCA+rVJUm2iLPL9d98HlCXVahnDHt3jjD0ueXTAVLr8HvCEiljw/kcY2L9XDPKLPYwxjBs3Do0bN8ajjz6Ko0ePhlW/Vq1amDZtGjp37lykPHYc+dVeYMAev/Rx1F6IgQUZH+Wtq9wZI1mQcZLJiv5joHOVCNwWtNOAuoSOEAJr1qzB9OnTsWDBApw5cybqfdSoUQN9+vbBgw88iAYNGjh9Bz2RC5rsQDte3PMU63orkJAQjyUffYDWt9yK3X/udlUdNmIYRj4/wtX2hfUuxAP9HgAgMH7yeJw8eRKPPvQoPvzfh8jPzw/oPufIduxd1g8XdFsMFpcgkxGAsCYRVj7SoCxMAByfrt+P5R8twuBuDTCwXx8YhhHei1dM5OTnYOOB9dhycDNMIWxxtSPIVwuaQAq1redpLU3CwZkUWMt4Jck2uJRnc+Y8Zoa9GIojvea2pJoJJqXYmvhaxqtJGoda8ERf0IXZ4m/B9PkYd0TaTJuXqmPHipKxzBYcc8bdi6VwBmE6xx3XjkP7sBJO206rsM3JjAsIU5v3CkAIhgRfQgz3rsXOnTtx11134ezZ6IvehRDo1asXNm3aFLCtYsWKGDduHPr16xf0PRpjDDVr1kSnTp3QqVMn5OXlFSmXWhVSkZa1y9oXnMGEAGMCMPMt4bk8FpgwLcG5MCHAYDIGZpqW1B3WPrLOYgHBAFOYgDDAmZRwM26NP1Dv46zjS39NrCFCLVYkwKw7EEwbv6xXwXnfpN4vCVH4NU5WI0qG1197HZMmTgq7Xg3DwCtVq6J5XIIca6KXU+6hQzi1aRPKN2sWXkUz8HoHAGZWFg71+GcUMrOo+NAAlLv9tpBxx/89EQgitK48ZHDUcvHCxx9/HHadP3b8iV639sbU9/+Dxtc0KULv4Z/cruHCr7rXzx2K0H2JsmjRIjRs2BC//fabp/gePXqgWbNmaNiwYYwzIwgiFvTo0QNt27bFTTfdhJ07d3qu16VLF+zduzeGmRFE6SQvLw+9e/fG/PnzIxZq+3w+jBs3Dk8++WSUs4sd8fHx6NOnD/r06QPAej88depULFu2DL///nvYC6hEyvbt22GaJl544QX8+9//xqlTp2LST79+/WLS7oEDBzzFkVyRIGLLyy+/HFb8nDlzYpRJINdeey0uu+wy/PrrryFj3333XUycOLEYsiKI0OzevTtkTPPmzYshk+jwwQcf4LnnnsPWrVsjnvMVRlJSErp3744JEyagRo0aUW8/FP/73/9Qu3btIv/uoKTZsGEDatasic8++wytWrUq6XRw8uRJ9Orl7W8nkpOTceONN8Y4I4Io3ZimiWnTpoWMY4yhXr16xZBRdFi6dCnuvffesN+v1q1bF2+++SZuuy30730IgiAIgiAIgiAIgiAIgogOJNYmCIIgCIIgCIIgCIIgCIIgCIIgiDJEenq6p7hatWrFOJPoo8RpIb/sVphcW20P2KQ0pAUIaoO0r0srVd1AAbiUEmpiOKFE1ColuxBSNukv2fbLUcZyV0revwAYTBplpSRzcklg7afgyLSVDBtwhNpqW2FCbVXOtDKSahNljO3bt+P3338PKC+X2qIEsikE5TSVCwFUuPh2LNtnYGAYTcTFxeHaa6+NTX4aqampnmPvu+8+3HbbbZgyZQrefPNNHDx4MGTbDz30EB5//HFUqlSpSHnm5Ocg7WiavdiAAKTs1trOpFBb98va5ba3ljnjrFYWbIR3ZLSwZKT6ggUFBmtjrByDhV8+4eC6HpRBsrKyMG/ePEyfPh1btmyJSR/t27dHv3790LlzZ8THxxcaq05ZfREM2I/1lS8Kr1+nbl18+dWX+Pqbr3Hq5CmcOnUK9S+uj65/6woIAaFaM7VhAtb+rlChAmbPm4UN6zegX+/++D0tcLzLO7kXx7bOQZWrB0BJ5IUm0rbkuQwCBvJPZyLj8yeReywdjy4HXn15IsaMGYO7777b60sYc/JFPrYd2oofMjbiTN4ZKcV2BPn2PWbJrQFYEmyhJNpcbrMec+iybCal26qcO8JtxuWtAUOTcDPBwA1Lvm2dwLIeOBgzwGT/gjFLfA1YMSpnAcBkYHLcsBcCsNcCUBNd97zONR8V2n1o446UZgsu57Wmmhs7QlPB1DzWkSmr+a8w3Su4WD54EwxAvBFbsfbhw4dxxx13IDMz01V+4YUXepKIhGLmzJn44IMPAsobNWqEpUuX4pJLLvHcls9XtD/5rJpYFT4eh3wzD6ac45smsyTbwnSOZ8HsaxeDABMmBGMATAjI9y22WtsEA7fe0zD17kdJsG29tjZ2yfdI6n1REOGtgPM+y6+aKw52P/LYFAVsI4qF5Z8vx+OPP47t27eHVS+eMQyuWBH9K1S0dnEY8wv/w0L4lekcXbYsfLF2AeRs/ikq7SjMv3UNGZO7dSvOLF0aUJ7Y+hbEF6PMKC8vLyKxNgDk5uTisbsfx+J1/w8pKdXl9SnI3ipkHREddS2LCsLvfhkZOjjnWL9+PerWretpgZi8vDy0bNkS+/btCzk/JQiidFKzZk3s2LEDzzzzDMaPH++pzr59+zBr1iz07ds3xtkRROnhm2++QdeuXcNeoE+nadOm+Oyzz1CzZs0oZlb8NGzYEK+88gpeeeUV5OXlYdGiRXjrrbewYcMGHDt2LOjiatHg2muvRZUqVXDixImYtA8A5cqVw7///e+YtJ2QEPqzitK6gBxBlCU2bNgQVnzbtm1x6tQpVK1aFaZpIj8/H6ZpwjRNMMZQuXJlXHPNNejatSv+/ve/IykpqUj5ffPNN56uE/v27UNWVhaqVKlSpP4IoqisXbvWk6C5NP0eJxjHjx/H8OHDMXfuXBw/fjwmfTRq1AgjR45Ez549Y9K+V6pXr44RI0Zg9OjRJZpHNDh58iRuuOEGdOjQAe+88w6qV69eInmYponKlSt7XnBm4MBw/sqCIMoOaWlp6Nu3L9atW4fs7GxPdRISEsA5Dx1YCvj000/RpUuXsBcu6Nu3LyZPnozKlSvHKDOCIAiCIAiCIAiCIAiCIILBRr1xu/2nwBddWg2pFxbti4IEQRAEQRAEQRDE+UWrC55D+bhzT8ZGEARBEARBEARRVnn88cfxyiuvhIzbvHkzmjRpUgwZxYaQcm1FQSKkQqoXJKl2lWuSJT0XFWOXaY4oe5u8demjhHubVhRgBQt47n7PMdhrE1QmJwrYrvXnLmbuQu01KEiorbftkmaTVJsoY6jzbuzYsXj22Wdd24zEZFzSZ7vLYFzwGCb8bvVy5rddu+8yEEotrt2HaY8+1j9TbhOAMOW4Y5UtHHYxrmlQNElAaSEvLw/r1q3D2rVr8dtvv9mSnOTkZFx88cVo2bIlmjdvHrUv7W05tBnf710JxgxwMEuKywxwJgW53Gff93GfLcs1mA8++9YqjzPiwJmhxXAY3GeJeDmHAUNKern9j2nCXluKKoW9YAwcaqUEKf0FoMtznbHakejasl0ROJazINcCRTh6Q1v8W0oQQmDt2rWYNm0aFixY4Ek+GC41atRA37598cCDD6BBgway40Jy8lPROmUsaEywOYq9XUlvXeHCtV1A2NuFHDdMod9asuMTJ09i+NDhmPfWvKB5X9DtfcRVvQTWGGRaYm2Rbz0W+RAiHyd3LUPm94Fyo6uuugpDhw7FP/7xD8TFxRX84sSQnPwc/JK5DVsObsbp3FNWIWPOOQD93LGkxByW6JozWEJtyPNQjjOGvG/LtZkhxwo5XnCrjo8b4DDk+c7BDWuMYGDWuKDqKNG2HCeY1hYg7POLM26d68KRf+tqcHWuy7UWtPNcFgDOmABnMRkl0oZcEEAoSzNzjier3D1nE5CmbWEda645shDaJU0ei1wgpVwNmVP0537Z2dlo27YtVq1a5Srv3r07WrRogSeffNJVXq1aNRw+fNhz+5mZmWjYsGGArK1+/fr4/vvvUbt27ciTj5D1+9di/8l91jGoidsN5pPXHXn9kvfVP84NeRz7Ao5d+4hnBji3rklgmmAeAGPadQrq+GGuY05tsa9PdtZ+7yUA91a/BX90iqLd1a+RRPD3vgAw882ZGDVqFPbt2xd2m38tVw6TqyYjEe4ZrtWf6ksr027d/0RAuQl7ZgwBIK5ePTRevTqs/HJ++AEHO90VVp1IqDruRZQPIeE53LMXsr/6KqC8xtKPEB8lYbgXli5dijvvvBMAcFuv9tj5Yxp+++m3sNq4rMmlmPPpW/AxnzX+8DhrfGEGDK7m0daYohaQ4HL+az22xg+DcWdEkWOOhTbWMO16zdyjij3maNjXOOZtjPGCwUpeqLhq1SrceOONnj9Pa9GiBVaHeb4QBFH6yMvLQ4UKFXD27FlP8R9//DE6duwY46wIomTJy8vDvffei8WLF0fcRlxcHF5++WU8/PDDUcys9JKdnY3Nmzdj06ZN+OWXX/Daa68hNze3pNMKCeccn376Kdq3bx+T9gcOHIg33nij0Jj4+HjPYzBBEJGRmJgY0/MsOTkZTZs2xZAhQ3DHHXdE1MaDDz6ImTNnhox7++23S1zQSxD/+te/8N///rfQGMYYTp8+jcTExGLKyjvffPMNnn76aaxfv96zFDkc4uPj0bFjR0yaNAn169ePevtF4fLLL8evv/5aojnExcXh1ltvxZIlS/Dll1+iT58+OHToUERtcc5xzz33YMaMGahQoUKUMw3ENE2kpaVhxowZYS3MkpycjEOHDp0zomCCiAZ5eXlo3749vvnmG+9/vympWbMmDhw4EKPMoseff/6Jq6++OqzFuMqVK4ehQ4eWiYUOCIIgCIIgCIIgCIIgCOJcY/S0v4I+qScIgiAIgiAIgiAIgiAIgiAIgiCIMsTKlStDxnDO0bhx42LIJnZ4lpsV9P2NQqoXJF5zlTtmS03SJGP0MuGur/+4UpPiU0D7x5Rczk9wzSx5I+NME9M5P7po1RauBvvR2nCloaXjFi7Kf5pMylFV6eJtd676NtfrQlJtoowhhMCcOXMCypNSWyEi+5pnmHuQKCyuwFLr5J+9PLIvtpZGfD4fWrVqhUGDBmHq1KmYN28e5s2bh1deeQVPPPEErr/++qh9wVVA4KeDm6VkFq4x05b4Qdtmr73AXK+/GtPtYZZp4lGnM5uge1Rr237s5buM4X3fscxx7NgxvPbaa2jWrBlatmyJt956K+pS7fbt22PRokXYs2cPXnzpRUeqHQbOJZhB32kBcxT/NTjUGOE3NwnAFrM77UoXN2wZpTxWK1SogP+8/h/c2u7WoE2lL+mB07tXwDnSGQAONWblZv0ZVKoNAFu3bkWvXr1wwQUX4Omnn8a2bdsKSTq6HDh1AN/u+RrvbHsb6/avwZn8M7aw2tBuDS5F2OoxDHmf2VJ9xjm4YQmFDeZItTl3t8cYtyXaPu4Dgx5rgAtLJqrHM8bBBIdhWGJkqPme3HlcCjzVXFCXiVp7g8sxSom2rbHHln6DSRG3VYEzZk8FObf2KOcMjCsBt5Cx1mIPzJRCb2H1a4tumd8cTh0awvFxK1m3UuTGsfiY7W/TNNGrV68AqXaLFi0wZ86cqFwnxo0bF/Cl67i4OCxevLhEpNoAUK1cdZhCQAgTppkPE6b1GCZMYcIU+ZaM2BQQQsBUC3EItXiHJcwXso6zUAegLjymXPhDiEDlsSM6LuCiFvyyZ28LWDQAsowFrxTul/oJ76xbuw4p1VPQv3//iKTa/62ajNekVDscIt2jZ//8EyfWrYuwdsmSs2FDUKl2Yrt2xSrVBoAFC9/D3wZ1xRsbXsU9g+/GM7OHIqlieIvzbN+yA5kHM+UjZlvUgy3u5XxG4SfA1u8X9n4oyLbz8dOEVq1aYcKECZ7j16xZg8GDB8cwI4IgigOfz4eXXnrJc3zXrl1x+vTpGGZEECXL559/jmrVqhVJqt28eXMcOHDgvJFqA5a09vrrr8eAAQNQo0aNc0KqbRgGFi1aFDOpNgBPbefk5ODgwYMxy4EgCEvsGEuOHDmCFStWoGPHjqhTpw7Wr18fdhvTp0/3FPfHH3+E3TZBRJsVK1aEjElOTi5VUu3s7GwMHz4cKSkpaN26NdauXRt1qfYFF1yAKVOm4MyZM1i8eHGpk2oDwMaNG3HhhReWSN9xcXEYNGgQsrOz8dlnnyExMREdO3bEwYMH0b1794j+tsc0Tbz33ntITk7GwIEDkZOTE9Wc165di7///e9ITU1FXFwcDMNAo0aNwpJqM8awdOlSkmoT5x3XXHMNvv7664h+/9a9e/cYZBRdcnNz0aNHj7Ck2jVq1MA333xDUm2CIAiCIAiCIAiCIAiCKEHo03qCIAiCIAiCIAiCIAiCIAiCIAiCKCPs2bMHP/74Y8i4IUOGlAkpsS60LpSCpKJK5Bd0k6M79S8PaENJAJWskGmq1KACJ/dPwDbGtDa0SM1tbQtai7Ab9TacNv1ycwm/nYr+Qm0lQATgEou74pTMk6TaRBll8+bN2LVrV0D5id8+xsHvRyDn2O8B40VUKaTNAAWdKtDrCODzH47jj4yz0c+tjLPr6E4czznmiLC1cRqALYi1tjmjrRIMu64HukxbAO695xYbw71Fhrvluf7HRcA4ex67RoUQWLt2Lfr27YvatWvjkUcewU8//RTVPmrUqIFnnnkGu3btwueff467774b8fFBJMGFuSD9NooCyoO1Zx8n2n4WCJRWukTsUNdxvQ0/Obz2eM57c5CSUj0gBZGfg4wVzyDn6O9wjl1Lrn1m3w/Yv+yRgvOXZGRkYMKECbjqqqvQpEkTPPvss1i1alVUZSl5Zh7ST+zBmn2r8N62d7B01xLsPLIdQpiWMFtJtJUAW8qoGaT4mhlSlK1KDDA4wm0OJusbTiwMGExv04pjTLbADStG9ss5t+Ta4DA4d5fDAAODoY0lXI4jnBmQLTvtqzmams8xSLm2lGw7Jm0wbj9LbT6q+uD2rZJx29u4Aca5PY9kWgwgDzMhR0UBMKFdl+xjUUqZIRBnxEVtf/szfPhwLFy40FVWv359LFmyBOXKlSty+0ePHsXrr78eUD5kyBA0K2YRrk5yYjWYMJEvhdhCmJZkW/2DgGmaUD8Cwr0NAqawbi3xNqRkW8aZgCPRtv63/OsCznfs5R1b1q12u9Wm2v8OwnVDFA/Z2dn48ccfsXHjxgDJ5ttz3karVq1w5MiRiNoeUakK7ojCeaYI/v7dfQsAh959N2p9FifHxgcXulQeUrzi42MnjqHxfVei/f3twH0+AEBcnA9Pvzk0LFu1EAKz//NW8PclGnap//uoYJ+1+F9LVLwo2tDhv2jaucyQIUPQqVMnz/FTpkzBBx98EMOMCIIoDgYNGuQ5Njc3F0uWLIlhNgRRMuTk5ODOO+/EbbfdhuPHj0fURkJCAmbOnIl169YhOTk5yhmeG2zatAnPPvtsSacRkquuugp//vknunXrFtN+br/9dk9xH3/8cUzzIIjznbp16xZbX/v27UPLli09iYd1vH52EulnLAQRTdLS0kLGlORn2zo//vgj2rRpgwoVKuCll17C4cOHo9q+z+dD+/btsXnzZuzevRtPPPFEqRYoJyUl4ffff0eHDh2Krc82bdrg1VdfxenTpzF58uSgr8/ChQuxdu1aVKpUKaI+cnNz8cYbb6BSpUoYNmxYVKTpAwYMQIsWLbBgwQLs378/4t873n///WjRokWR8yGIc4nvvvsOW7Zsibj+1KlTo5hNbLjuuusCFmUujMsuuwxr1qxB8+bNY5gVQRAEQRAEQRAEQRAEQRCh8JV0AgRBEARBEARBEARBEARBEARBEARBRIcvvvjCU9zDDz8c40yKF8aYJV8LhZ/Q2WkABUqSLFGpKLxM1WfuXBis+7ZEUOUo41U7SgAmrEJXP45bUAQVhVmBkRuemLtDKdsM0g8LjC9IzqqkU3o7LhEVSbWJMsqVV16Jiy++GL/99lvAtqM/TcPRn6ajfL12qNq4P8rXvQWFm+cKGZi8xtibC4rTyy35ab5p4tWlGZjY98IQfRM6Gw+sh7ZcAQBdnc1c9wEl/XPi4BcHW3aretDrQTMja4sg6Nv9sP2DqkAIKbtVfQUTUZbdsTYrKwvvvPMOpk+fHnWRtqJdu3YYMGAAOnfuHFykHSbB5iMWzuQmIMZvbqLfQgjIG3cfTMmOhavcKhKuXtQxUqF8eUycOgm9/t4rMLu8s8j46knU6TwfPC4BAHBix/9weNV4QAT/4vtFjS7CHzv+cLcjBLZs2YItW7ZgzJgxqFChApo3b45rr70WjRs3xqWXXor69esjJSWlwHmCECbO5J3BiZwTOHb2GI5kH0HmmUPIPHMYpjDtV45zw34B3fMkrj3WJfqWJIBLKbUjn4YUZzMpleYwlOSaW6pqzq0SLiXbTrwBg3O7jDPDFnAz4bThiLQ5IBgMruTV2ngiH3Mhy9V5ryJs6797jFKtmAgyHuh2diHnvqqSnM4KeRjZ81wm7JyEqxmZg1BHrxIxQ85xGeJ4bMTa06ZNw/jx411lVatWxbJly1CjRo2o9PH222/j1KlTrrKKFSviqaeeikr7kVI5sTK4HARMYUmvTQgw0wTjDMJkEJxL4bWAYJZEm0GAKwM2A6QGG9D2ntrLQsj9Lo8X57CRhlvG7VpBrzlakQgSY49rBdUvoC2icA4fPozOnTtj586dOHbsGHJzc13bOeeIj49HXl5ekRY5uCEhAf0qlC98hurhba6XGbM/Rz78EBeOGgVf5cqe4uOvuQZ19+4Js5fok7JoQUmnAAD4/UwaKtaoKK83AoC1OMNFV9TDA6P64u0X5yL3bG6IViy2b9kOff7sWtjLb4Ev9/y5MPw+hyg0kjkzKXUN0xZMC2iDBdY/F/nggw9Qv3597N6921P8Pffcg+3bt6N+/foxzowgiFgyefJkDB7sbTGGZcuW4R//+EeMMyKI4mPJkiW47777At6bhcMNN9yAZcuWRSwDLAvk5eWhXbt2UREZxoKUlBR07twZI0aMKLZ5S1JSEpKSkgIWIfLnq6++Qt++fYslJ4I4HxkwYACGDx9ebP3l5+ejQ4cO2LZtGxo2bOipzubNmz3FlRZZMXH+snPnTpw9G3oB5s6dOxdDNsHJy8vD5MmT8corr2Dv3r0x6SMlJQUDBw7EiBEjovI7vuKEc47PPvsMo0aNwtixY0N+hssYQ2JiIqpWrYo6depg69ataN68OQ4fPoyjR4/i5MmTyM7OhmmaSExMxCWXXILevXvjoYceQmJioue8mjdvjoyMDLRp0warV6+O6LmdPXsW48aNw7hx4zBgwACMGTMG1asHLvxbGFlZWbj++uuxY8eOiHLQqV69OmbNmlXkdgjiXOO1116LuG7Pnj2jmEn0yc7OxoABA7Bp0ybPdW655Rb873//Q9WqVWOYGUEQBEEQBEEQBEEQBEEQXmCj3rjd/rvyiy6thtQLz98/9CEIgiAIgiAIgiDCp9UFz6F8XK2SToMgCIIgCIIgCIIA8OSTT2Ly5Mkh4zxJqM9BwnpewfxHhVQPLrP0K/cTR+v52KrAQnLU2wroT3/on3tR9idzGeuCtu8viypIHmULp0iqTZyHqHN79uzZeOCBB0LGx1e5BFUb90Oly+8H4/5rogu/W3XfXx0o3I+FLrY0YYsrZZwzrpia0NaUMlMBIB8QApwLLBvdCJfU9v5l2POZHUe248s/PrdEutyAAQ7OpCiXc/nYAFfbuAEfN2AwHwwm73N132dv83EDnMk4bmiCXQ5DSXalUNcW7gJg8pZLCTBjXPpu3bJdJsWFSgKscGvBZRlzSv3Lgi1aEY5kkDMexqsdOUIIrF27FtOnT8d7772HM2fORL2PlJQU9O3bF/369UODBg0Kz6egSUcYcxHmKmfB42xPtnBtE0HE2sI1TsAeG9QwYgrTbsFS7MKW8goIfPXFV+jeqXvQ3Cs2ugspNz6LzHUv49jWeUFj4uLi8NzLz6J9l3b45vNvMXPSLOzY6v2L7a273II+I3qhSuUqMLh1jpjCRL6Zh1wzFzn5ORDCdDTASgwstPtBsFXQzDl/IByxJ2OWUJQxt1AbgBRmW+WOOFsXbBvgUOc1dwm2OecwmM+WbRtMxnJuibdljDrXVdtMAIwzMHAYnEMIgIPBdl/L3BzxtvWfgJD5O9JwEXhyB0pHhXZcScGx7mfXYwQEmHDs26bpVmmb9gEpIJTwmTFUK1fNfk2jNRdctmwZOnXq5BKCxcXFYfny5bjlllvsspdffhmDBg1y1a1WrRoOHz7sqZ/mzZtjw4YNrrKBAwcW6Uvn0eKrP79A1tkscHmsGMy67tjXH27AJ49Bn7xOGfIapa5F9nWJSwG8fQ10jncOBsYtwTzALKE3nPPFdX3iWpnftUltsQv0Y9H/+hTsfY2I7Pjxv06WZb777jt06NAhJtdInWqcY22t2vAh8LLnmgULv8faff2x6arnmvFCwJLGC62eCaDOiBFIfeSRaDyd8wohBN75eQ5O5p6yFnOAul7J8QAcZq6JaSNn4Pulq0K2d8nlDbBgxQI5xsjrHufy2iivdWpezRiYurWufGAMcuyB/Zhpc0s1P5arRzgzYW0BCXuxkALGlXNtzuuVgwcPol69esjOzvYUn5KSgvT09HNOJkUQhJumTZt6WlyqUaNG2L59ezFkRBCx5fTp07jrrrs8L0gbjHLlymHmzJkkmwdw11134cMPPyzpNGySk5PRpEkTdOzYEffff3/UFsgKl0svvTSkmPGKK67Azz//XEwZEcT5R05ODpKSkpCfn1+s/TZt2tSzdHHevHmeRJInTpxAhQoVipoaQUTM8OHD8dJLL4WMy8zMRHJycjFk5JCWlobBgwfjk08+CVgMMBpwznH99ddjwoQJuPFAAtwaAAAgAElEQVTGG6PefklgmiY++eQTzJgxA+vXr0fFihVRr149XH755bj66qvRqlUrNGjQAJwX7+dWY8aMwfPPP1/kBVvUgsLNmjVDy5YtUbduXXTr1g2XXXZZgXVuvPFGfP/990XqV/W9du1aNG/evMhtEcS5Ru3atXHgwIGw69WpUwe7d+8u9jHHK7t370a3bt2wceNGz3X++c9/4s0330RCQkIMMyMIgiAIgiAIgiAIgiAIwgujp/0V/t/OJAiCIAiCIAiCIAiCIAiCIAiCIAjiHOXIkSMlnUKJooRHngTbwWRr/s5a1ybZdoDUkjlljuHSzkflwsCkxDJIjrZf0OnDX9AkWGHPKULRm38121MX2F5hwqgAoTbTynXrGUm1ifOAnj174sUXX0RaWlqhcTlZu5Cx8mmc/PNz1O4wG9xXLkTLoY7/QsYmVxvSCOcy6rpP0nzTxPhF+zDjsYtD9Enki3ys3bcK4ErvB2XaVXfsfwyW7NaWATL3XlVCW0d3qwluA1pSLtxA2actzQ4QgfpJR4OMqRGNskUQDBYHWVlZeOeddzB9+nRPArFIaNeuHfr164cuXboUXTYYYi7iXoRDl0IGsT3CKVJzEhVrP9aGAtdcR5/LSPmxVQe2gtLJwdp+a9tb8eWqL9G2VduANE7sWIITO5YU+LSrJFfB5NkT0fS6psgX+bi5/c1o1aYl3n/r/2H6hBk4cyq45JVzjmtuvhqdet2JJjc0gSlM5Io85OTlQNhicOuHMw4hn78+dxMQgId5liPiZC7ptC18hi60V+e5lAprYnwOBi5lpAZzbpVk22AczBZuM1ugb9VTwmKnzBHoS2GxvGVK/m2PB8HGHJk50wWiQWSjfvXs18Nv4RcmlIZcuGJcbchj3DVdl/uKMbl/8mV78rlEW0b6448/4p577gmQNsycOdMl1S4qe/bsCZBqA0CPHj2i1kdRqJhQCUfOZIJxwBQMHAKCCZjClO9dOEzkgzFmlTEOJgQ4TAjGLFG93DdKVs+kVV0IAcHgjFqCQTAR8J5I1bWvn2r4YcI5dlyHoLK2F8MLVEY5ffo0XnrpJaxYsQJpaWnw+XxISkrCnj17Yi7UBoAKjOH96jXC/sNl/fJYyKUyaD29jqqX8eabqNWvHzhJgsNi59EdOJF7UhPk+52iDIhLiMPjEx/FtvW/4OjBo4W2Zxg+53rCnPcq6loLbc7qP9NhTP+MwD+RIHPSAqZK5ys1atTAp59+iltvvdXTZ2iHDh1C27ZtsXLlymLIjiCIWLF8+XLUrFkzZFx6enoxZEMQsWXBggXo06dPkea4bdq0wZIlS0hwCmv8KCmpdnx8PK677jrUq1cPDRo0QOPGjXHHHXcgKSmpRPLxp0mTJiHF2tu2bSumbAji/CQ+Ph6PPfYYpkyZUqz9/vTTTzBN05McMiMjw1ObGRkZdN0hSpTly5eHjKlUqVKxSbVN08SsWbMwbty4kL97j5QqVaqgV69eGDNmTJk7/zjn6NixIzp27FjSqbgYOXIk/vrXv6Jt27Y4duxYxO2oz7Q2bdpkL3QwYsQIVKlSBX//+98xduxY17H66aefRkWqDQCTJk0iqTZxXnL8+PGIpNoAcOWVV5ZaqXZaWhpat24d9mdib7/9Nv0tI0EQBEEQBEEQBEEQBEGUIkisTRAEQRAEQRAEQRAEQRAEQRAEQRBlhLL2Ra9I0YXWIQmwM2nlwdpGoKw2oEyzdukibZWXsKyUTgpm4bkGynG9bQuFEi4GazNA7O3/nHWZq59QW20PKi8HSbWJso3P58OqVaswd+5cLFy0EOvWris0/tTuL3H0h8modt0ID62rASuM8Q0IUYcF2c6wYstxfLv1OG6+qpK3vs5TfsjYiBM5J6wvACrBICBlt5rMkbv02laZfZ/ZP065dc8x3DL7sXsMBSAEGJetBRsr/cdgbewuslywlAoKhRBYs2YNpk+fjgULFsREFFqjRg306dMHDz74IC655JKot18QBcm1C4txfPphyLWZktc625Xg1hTC1YuqwxnQ7OqmWPjhAtzT+V7Pz+miBhfhv/Onos5FdWEKExwC4ABjcbj3gXtwy19vwftvvY+f1m1BXl4uODdQsXIFNLuhGW7udDMqV6tkyZiFKUXgJkxmSXyFsMTJpjCtp8OEFG5Dk2kL+VSDj5P2nMYlEVXzOziyfMASD4NJIbR1nzNul3Mmxdn2Y0MTbrsF25xzcBjg3NL2MztWGzNUO1BybS53JrN2iHCk/oCSGivhtXAGJzj7l9t71xrLtAMrYA5rvXrydTPVayWlydo8U8nMA65GskC9xvZxyJ25vMENL4eRZ/bs2YM777wTp06dcpU///zz6NmzZ1T7+uKLLwLKKleujBYtWkS1n0ipGFcBgDonBExmAqYlfleCbc64vR3yPDOlYNuSX5sQDBAmILjSqgv7GLMOAzleCIAxtdXav67RRHvvZKO/Zwr2HkXoY5n2vkvF+Q2S/lLv843s7GzUrVsXR48WLjuOFVfExeH9atWRpIkTHJVy4bPVgpaLKWi7O9a5Lqq9n5uRgUPvvIOaffqE9RzOdzYeWG/PWK3/g/1YW5MqJIUUa+/YtkN3Zzvtap/L2AtEyGuwtT34eews/qDqC2v+rMaioAvLnL9jwi233IKxY8di+PDhnuK/++47DBs2DC+99FKMMyMIIlZ4ld95kW8TRGnl5MmTuOOOO4q0GERSUhLmzp2Lbt26RTGzc5uBAwcWa3+MMTz22GOYMGFC0RexizGtW7fG+++/HzLu999/R/369YshI4I4P5k8eTKuv/569OvXDydOnCiWPoUQWLlypaeF+rz+3cLrr7+OiRMnFjU1goiYX375JWTMFVdcEfM8MjIy8OSTT2Lx4sUx+R0fYwxNmjTBCy+8gE6dOkW9fSI01157LQ4cOID27dvju+++i2rbWVlZeOONNzBt2jRceeWV6N+/Px555BHcddddUWl/xIgRGDRoUFTaIojSzv79+/HFF18gPT0dhw4dwk033RRxW3/88Uf0Eosiu3btQuvWrbF3717PdVq1aoWvv/76vP6dI0EQBEEQBEEQBEEQBEGURkrn0n4EQRAEQRAEQRAEQRAEQRAEQRAEQYRNw4YNPcXt2rUrxpmUPGF9eSHYd1kLqR5MvGTJ42CLs+0fU9jibPWlWabEqEoeGCJXt6Kq4G3h/oTTjytOSevMQAGe/3NzNSXcrx1JtYmySkpKCgYNHoTVq1fj520/4+FHHkb58uULjD+6ZTqEmVvEXpWE2WW494+Ac1K645hfhBDA8+/sxtlcs4h5lV2Onz2GHw5ssMc9f50gk68rt0W71p/oOFJeTb6r2lD3OddbcqSAUh3JmDaCynIB2GOyHakWedDkhy6E361/TAHDb2kdl7OysvDqq6+iadOmaNWqFd56662of+G+Xbt2WLhwIfbs2YNx48bFRqod5svryK2dHRmwH/3mOrZ4Ul8II2gufiJL10xBlnMlqrRK27Rrg8eHPO4p9+tuuA7vfjYf9S6+yJJKMw7ODBjcsATTjKNWak08PGwgXls8Fa8veQ2v/u8/GDt7DO5+sBuqpSQ79aSQ2uAGDM5hMAOGLq5msowbso7cxtX9wH8GN5y2NQG2pbw2EMdVjAGD+ew6BlNybEOTZrv7ddqWz1nvR+ZvjR+qXO0LWc45OLMk1IxZcm0I2PJtDmbVUWOQsPaR1b4mF9X3v9CPKU18y5y2GRxpuD3eiOCy0qBDjhDaNNERIQvAGdts+TnAET2x9vHjx9GxY0fs27fPVd6zZ088//zzUetHEUzk1qJFC/h8vqDxOTk5yMzMRGZmJs6ePRv1fPwpH1cBJgRMmJZYWwm27RJ5X6jtptynapu9lpCtyXYeC1uWDXnrP9QItZNdiwU4rTliXP/D1F4JwMH/8GMey7xQOi95EdGhQ4dil2ozAE3j4/FxSg0sS6npkmrrFCjVLuQy5WXXuJeOcbPvlVdgZmd7aIUAgB1HtiMr+yigjf/2icWcOQKYtURDQoIHAaK9XoO6xjkzGoYg+1+NG9rwUkCzhT4OWq59tnE+ybaHDRuG2267zXP8+PHjsXTp0hhmRBBELNm2bZunuKeffjrGmRBEbDh58iQuuuiiIkm1b7vtNmRmZpJUW2P//v1IS0vzHJ+YmFik/lq1aoXs7Gy8/PLLpV6qDQBdunTxFPf666/HOBOCIO69915kZWXhhRdeQGpqarH8HuPjjz/2FPfwww97ituwYUNR0iGIIpGRkRGwIGUwbr/99pjlsHjxYlx11VWoXbs23nnnnaj/ji8pKQm9evXCgQMHsGnTJpJqlzCJiYlYuXIlPvnkE9StWzfq7QshsHXrVjz22GMwDAM5OTlFas8wDPz3v//FmDFjopQhQZReVq1ahauuugp16tTB/fffj+HDh2PKlCll7r3y+++/j4YNG4Yl1a5atSreffddxMXFxTAzgiAIgiAIgiAIgiAIgiAiIfi3NAiCIAiCIAiCIAiCIAiCIAiCIAiCOOdo3bq1p7iWLVvi0KFDsU2mFMAYs2XWIQkmgg4iogTgalP4BVhyU5eh1LbNMSmc0gXbKpZxp+OgOdv+uIK/BOyfiz9FkUO55ItBhOABcka/rtRzDzeX0ipvJQivXHbZZZg6dSrGjhmD2bPfwogRIwK+BGzmnkbO0Z1IqHaFX+0CBiEPMSJgszYYubbp6jpAOZwBht2HcjDlg314pnv0v8haFvhq9xcwzXwpMHdGNUcwzGwxrS621n+4Lu9jepSuOde3aWW2vFDTojOm701LTug/jEpJty1A9AtwJM368/EgYC4hhBBYs2YNpk+fjgULFkT9S/aAJcvv27cvHnzwweiJtPUdFYxCTv+AuUZAOQuMU6e4mhtp1S2hsTr3NdmxslYyBiYAMNm6UMeZ6ktAgIEzwBQcYCaGPfcM1qxag7Wr1hb4FO++728YPWk0jDgDQpjIB2yFsi3L5LD6Vo5/xiAEB5APIRjAAVO6fk1hgnEGIUz79TXtZriz6AkEBNONnPI1KWR/WKeBnzhU/c+cc9Q+u6XcWt03GLfF+bqcm3NLnG1wrUwKwBm4S+bt1JXybNkjB7Pk2v4/Mgfr+TMI+QS5fS5br599vjOACWE/C3uOqo8B6ta09o39+nDrNXSuKG7ZfwBCmw87L7BSMVtjlwAgBAwWXMIbLrm5uejevTu2bNniKr/lllswY8aMmMw5g4lwmjVrZt/PysrCokWLsHTpUqxfvz5A+J2SkoKrrroKt956K+6//37Uq1cvqvmVi0uCaZpgnEPAhACDYCaEYBAmg+DcWkiHW1u5sOTbDAKcyXNJmBDyYLB2mbUdcqwRTB8lWOCtEPI9EaC9HbLGIxa4iI8L/2HQy7TpPGb8+PFFEgxGQpvERLxYuQpqGd7/TNm1G0Oclv7SbOF3n4WIy8nIwP4ZM1Dn0Uc953e+ki/ysXbfanm9UXNIqEFcnwlb2zlDrXq18NsvvxfarhACB/cfQu3UVG2Gq19rHcG2/1igrsH2tTgI6hodUO7xeRdWqSzJt5ctW4Z69eohPT09ZKwQAt26dcOuXbtwwQUXFEN2BEFEk40bN3qK+/nnn2OcCUFEH9M00axZM2RmZkZUv0KFCnjvvffQsWPHKGd27jN69GhPcYmJiYiPj8fx48cj6icpKQnTpk3DP//5z4jqlxR16tRB+fLlQ4pIly5digkTJhRTVgRx/sI5x8iRIzFy5Ejk5eVh7969OHjwIA4dOoRDhw7hyJEjOHLkCE6cOAGfz4f4+HgkJCQgPj4eu3fvxq+//op9+/Zhx44dnvqrXLmyp7ikpCRPcadPn/YURxCxYM6cOZ7ievfuHdV+s7KyMGzYMMyfPz/ieUQoGjVqhOHDh6NXr14xaZ8oGrfffjv27NmD+fPn4/HHH8fhw4dLOiUXjDHccccdePvtt5GcnFzS6RBETDFNEz169MCCBQtKOpWYsnv3bowcORJz584Nqx5jDHPmzMGFF14Yo8wIgiAIgiAIgiAIgiAIgigKURVrZ2WegQBQtVq5aDYbFSi3yKDcIoNyi5zSnB/lFhmUW2RQbpFBuUUG5RYZlFtklObcgNKdX2nOzcwXAC22ThAEQRAEQRAEUSpo3LgxLrzwQuzevbvQuMOHD2PUqFEYNWpU8SRWgijBUliCbX+5tioP0k4wuWWBcm3Zji21ZG4Zk12m5xyGHC4qYic/IV2AMBvBpVXCFE55COFUWRJQEURB+I8DlStXxhNPPI5HH3sUcb5gH6YVpPyDX7n/Yz3OGTMChLpBDYV+g5Nd05Hzzvz8INpfXQXXXlIh2NM8b9l8cBP2ndgrRbdMSv24FGVbgmHOlNhayWylWBfMVW4LAf3+6QJfl67QHmu18VmTa9u6w8IksV4Fg6HkzwFtFN/4npWVhXnz5mH69OkBotxo0aZNGwwYMABdunRBfHx8TPoolDDk2mpX+cu1g9ZlSoIs5bbqcTC5thTbKtmxLWaHvGs3KiCE0ikz+Hw+zJgzHU0aNg2aw9PPP4X+j/eXImXT9mbnw/I1Cyl9hgmY9onBwASzo01mCbSVFJgJwDQFhDy/rPzk68Es8baQr5aaczlDo9yizfPc5xBziVr181i9VhzcFmxb44CUa2tibMYYDHBwblhlYNZ9xsCZAQ4WKNW2pdtMjiHcHhUMzqWemNs5W1JqKd4WDJzDXkTBHiPk4i5M6FJtJSD3k23L52gK0xHsq+FHOHJkBWfcdWwIIaRE2XGZMyn3F2bgNcxqz1R7CowXXawthMDDDz+Mzz//3FV+6aWXYvHixUhISChyH/7k5eXh119/DShv2LAhMjMz8eKLL2LatGmFircOHTqEFStWYMWKFfi///s/9O/fH2PHjkWVKlWikmM5Xzl5Hpgw7fco1jFgMmHr6JVUW1i2cwCOYBsMgGlCcAYlrleKdAZrzBC2eFfIIUSOF0xJtd2SbXkBDIrdroLBkXMLv22ETV5eHoYPH16sfW6qlYqq3JGuO3gzoOtjRjgEf3/uDF3+ze2dOhUp99yD+Jo1w+voPGNTxg84mXPCEmszZ+EY7nfWce7MXzvc2x6rPl0dsu23X5+Lp8c8rezZkBcf6DNLBshrviwLNpf1/xzCNVcO59kGIRptlGI459iwYQPq1auHs2fPhozPycnBddddhz179sDni+rXEAiCiDGhfmegmDVrFl555ZUYZ0MQ0WXKlClIS0uLqO5dd92FhQsXlsxnP+cAu3bt8hR38cUXY9u2bRH1UbFiRWRlZYFH4TOAkqBJkyZYvbrwue+2bdtw+vRpz3JdgiCKjs/nQ7169cJerO67777DTTfd5Cn25ptv9hQ3ceJET3Gx+JySILyydOnSkDHlypWL2gKQK1aswDPPPIP169d7/1ueMIiPj0fHjh0xadIk1K9fP+rtE9GnR48e6NGjB6ZOnYqRI0fGTLQeCsYY4uPjUaVKFbRr1w4vvPACHUPEecHJkyfRvHnzoL/fLCtkZWXhpZdewn/+8x9Pn4XrGIaB6dOno1OnTjHKjiAIgiAIgiAIgiAIgiCIohLVvzr5bXsm/vg1M5pNRg3KLTIot8ig3CKnNOdHuUUG5RYZlFtkUG6RQblFBuUWGaU5N6B051eac8vJyS/pFAiCIAiCIAiCIAgJYwwPPPCAp9jRo0djypQpMc6o9FCoYNQfof2zGyikbZfytIAy25QKWxqoi1VVjnY9ATChSRv9YqONLodkjElhFbNfh2A56LlaT0s4EjNVL8jrEk5OBFHWKOioZobXBfUKs7oFO9/UOVrY+cT8tjt6Z1MIDJrxO46fps8AFZlnDmPNvlXS8+sIrSHv2WJr7R5Xf54j94UtJLRF21JLqG5Vme0XZVLYqwu0bdewKxf3Sghw7X97HPdz2erZB0W7Jtr1/Q/F6H/nPTANIbB69Wr07t0bqampePTRR6Mu1U5JScFTTz2FHTt24Msvv8Q999wTO7GSl9csxPwjWHOOArrgfeocu86xoTmzASmvZVJwa0lv3X3bAlxtzqOOZc44Uuuk4tfdv2Do8KGIT4hHz7490eTqxnh9zut4ePDDMLgljlYSacY4DMalWJqBw7BipIjakKJpgxkwuGHdyn+cGTCYDz7DkG34rFtuwOA+cGbAx312+wb3yTa4zEO2wX2uNu1y2ZaP+6x2VP8w7La5KlNtcD0/2S/z2VJtzriVG7isY8VwXrBU24o17O2A9Zqp7fbYo0TGzJlPOnWsfaoeM86k2Jtr44x2fJiOuNg1T9Qfq/uC6QeJ+3hTiwhw5iweY3el9KywRMwAwKx5JY/Cnze+9NJLePPNN11l1atXx9KlS5GcnFzk9oOxZ88e5ObmBpSvXr0ajRo1wuTJkwuVavuTl5eH1157DY0bN8batWujkmOCkWCJz4WA8/bHhLB2OoQwYcKEEMIS02u3Cmf2ryT8elvyx16gCAFjmvCbo6h8glEMl5kyy6pVq2CaZujAKFCJc2zVpNrRxH+2Gux+QfHBtjEA+SdP4vfnny9qamWaEzknsPHABvsa4Siv1ZyV2dd+9RgAmt3YFL640NLlFZ987VwO1GcPaqNsW8j7NmqRBvv9jnDPeQMGG79b/5gCDpbz6TOJmjVr4qOPPvL8nA8cOIAOHTrEOCuCIKLN0KFDPQnxT506hezs7GLIiCCix9ixY8OuU7lyZXzxxRf44IMPSKpdCKdPn/YUF6lUGwDWrFlzzkq1AeBvf/ubp7gBAwbEOBOCIIqKaZro2rWrp9jy5cuHFGvPmTMH8fHxGDp0qKc2SaxNlCReft/WqFGjIvWRnZ2NYcOGoXr16mjTpg3WrVsXdan2BRdcgClTpuDMmTNYvHgxCZHPQR599FEcPXoUo0aNQrlyXv+GouikpqYiMzMTpmkiOzsbBw4cwLx58+gYIs4Ltm7dijp16sRUql2nTp2Yte2FZcuWoVGjRpgwYULYUu1atWphxYoV6Nu3b4yyIwiCIAiCIAiCIAiCIAgiGpy7f3lCEARBEARBEARBEARBEARBEARBEEQADz74oGcJwODBgzF79uwYZ1R6iEhOrclERQidWzB5ZUCZbkPVpNUF1hPuf8z/J0zpti7v1n/8+4EJR5zIQ0jD1fOSCFPYfRX6WoTIkyDKIkeOHAla7kuqXoRWXfZSt3QuaCRzHtl3md82p0b64Rw8+WZaEfIrO+Tk5+CT35Yh38yzJNhCyWw5OFPyWk04zLhLOsuZpY5lgLxlUigspbnMUXHbumK7TBfYSnTZoCY2tPeldo1hSjqoCHJJ8/TV9WBBMbadZmVlYerUqWjSpAlatWqFOXPm4MyZM1Hto23btli4cCHS09Mxfvx4NGzYMKrtF0gRX7uC5Nr6o4LkkoXLta2JikuubYuUnb6Zdrxz5owt6tiunlIdT418CnuO7MHEqRPw2befoVPXTrZIWwmdmRJE2/JsKZWWgmrONGm1KpeialuWzQxwGPDxOFuCbW1XImopwHbF+mDAgE/Js20Zt/PYx4JIvLn2jym5tmH3G2fEacJvlYvWjozl4PBxA1xIgTazygzDcKTa9vigROSwVNuMOWMG0wTb8rHaZ2CW8JppC7sosbd+GbD3HJfibS4l6ZzbdVyzR6GNX3DGvoDFWvwWkYHQ24Brni0A668ZtXUCijonnD9/PkaMGOEqS0hIwIcffogGDRoUqe3C2L17d9DymTNnFjgX8EJ6ejpuvfVWfP311xG3ofBxHwAlsrZE2pZk29JrO0JsR7ltS7iFKcXbMl5oim0Bv+uNVZ9BuW+F1q4d5NyVgSrWFrHbG/3iiUIxTRPt27ePeT/lGUO3pCR8U6MWKvkJ8UKdxZGe5V7k2s52Z6arvx1nADI/+ghHli+PMIuyz4rdXyLfzHO9ggxwz1GdmauMsn4aXHFxyPb37dmHnOwcyAuX3Yu+t/znH4FvWVjAvMYeh9QchrnrCT0WzvXmfP4son379njuuec8x69YsQLPk5ieIM4pkpKS0L17d0+xDRo0wPHjx2OcEUFEhxkzZuDo0aNh1bn33ntx+PBhtG3bNkZZlR2iLbv0JykpCVdccUVM+4g1Xhc8fvfdd4v0mQBBELHnX//6Fw4fPuwp9u677y5w24wZM1CpUiX07t076OJ7BVEcn+EQRDBOnjzpaT7Vpk2biNrfuHEjbr31VlSoUAHjxo1DZmZmRO0UhM/nQ/v27bF582bs3r0bTzzxxDm9aAdh/Y7q+eefx/Hjx/HEE0+gfPnyMe2vXLlySEtLi9lirARRmlmyZAmaNWsW08+BOOd45513YtZ+KN544w3ceeedOHToUET1f/jhB9x0001RzoogCIIgCIIgCIIgCIIgiGhDvx0iCIIgCIIgCIIgCIIgCIIgCIIgiDJEamoqHnzwQc/xgwYNOu++yF0kUZJyOxW4OVA6HVDm34aAS0SoCy+D/XOhS7cLiNcFh4U56IL2o+I1oWaBr4efKFwXLpBUmzgf0Y97dTZkZBwMjOPx4PEVA2q7bwvuxU0Q+STzjxXOfeHfhhTo+vX/5eZjePmD9BC5lH2W//4pjp/NcuTW/kJZaYTlUirMbbmsJQ62Jbcu4bauIYSsAxQoEnTVcOSGgPIH6oLAIE+CaZJkdV/f7C8YjILYNhKEEFi9ejV69+6N1NRUPPbYY9i6dWtU+0hJScFTTz2FnTt34osvvkD37t09L04SVUL5iUK8/MHk2tpRERjD4Jpr6NsLlWtbAX7HpHu80MXy1hnBwRigdNCMMRjcOh+CybW5JtRW8meuxNlSds1domtuybaZz5Zaq3hdgO3jPktgrUuulbCb+7QYR4BtP+YyRgq6DWbAgCPI9hmOYNuWb3Nu1ZeCbacut/u1+ubgcMTfUmUtpdXy9bRfB02KLaXbznjjyMw5MwBAE/Vb+8taKMURXgPQVNmqPViLq8B97uJn2JsAACAASURBVDN9hwc55uxjhPn7lK1rEhOQ+5g5C7e45p1wLeZijz1cHScFzIND8O2336JPnz4B5XPnzkXLli3DaitcMjIyPMWlpqaia9euGDx4MJ577jkMGzYMffr0QfPmzQsUf5w5cwZdu3bFH3/8UeQ8DWZACF2abQm2AcCEI9qWKmz5v6mtPSRcO92WdNtbrQFFteM6QJheJ8iUxAsFjJ8ixEIS5xOPPPIIcnJyIq7fKiEBv9RKRVpqXSyvURNTq1bDoIqVcHdSEm5MSMB18Ql4M7kattWugylVklEtCsIa5vfA66kfTLQd7O17wDYhkPbUUORlZYWbapnn58NbkX58ty2uds9tAa7NKZl8D6Gu7wwMbbuFli0JIfD+3MXa7FZdC+C61QcJl867sAMkyLag0WGOE+F8vnGuMWrUqLAEoy+88AI+//zzGGZEEES0ee211zzF7du3DxdffDEOHgz8HIsgShsjR470HJucnIyVK1fivffeg8/ni2FWZYeOHTvGtH2vwv/STJUqVVC7du2Qcfn5+UhJSSmGjAiCiISMjAxMmzbNU2zlypXx5ptv2o+PHDmCf/zjH7jgggvAOUf//v1x4sSJsPovV64chg4dGlYdgogW7777rqe43r17e24zLy8P48ePR506dfCXv/wFX3/9NfLz8yPMMDgpKSl47rnncOrUKXz++edo0qRJVNsnSh6fz4cpU6bg5MmTWLRoEZo0aRKT31u/+uqrSExMjHq7BFHaWbRoEbp16xb18dmfPn36eHrPFG2EEBg1ahQGDhwY0aJRbdq0walTp0okd4IgCIIgCIIgCIIgCIIgwofE2gRBEARBEARBEARBEARBEARBEARRxnjuuedQrVo1T7HHjh3Dq6++GuOMSh/hfNlKCAFhCpfEOlzJpV2mt6FjOv+YSxMVPPeCxNmF/oQQb7va13+E9U8+CUiPY1ChdjDxdzjSKZJqE2WdYKJNIykF3k2SyojrLd4edwLakLeuc85fM+hWEU79KB1L1hzymGfZ4/v0lfjj+B8AYI+pjlxQiWkdmS1cYynAObMlwY6QULuFkhBrdW3xtiYZVBlou8+O0x47u84R1eqLNwBw3fcyVrvGaFbItiKQlZWFqVOnokmTJmjVqhXmzJmDM2fORKVtRbt27bBw4UKkp6dj/PjxuOSSS6LafkSUQrm2f6BdXwmbmVPKGbfjHcmlI3IGswTQjFmTCJdcG1KuLSXKShxtcCXXluJpKaC2JdZcF1o78m0f98HHAmXXlizbkWErabYty2a6aNtny6+5JuFWgm7DMMC5AYP5wGHAx6zHqk2fFH278tTzVZJwW6ptSbc5N+ycOCxBNzcMKdV2Xhs1dhjQxhRtzDaUzN8eK9S45N73wj5SnGNAtW+3y5lzG0yKDWf+FzCHtMeiwANYMGGJuNXgJZy5tuoveE1vbN++HV26dAkQCo8fP75YpF2FLVyUmJiIhx56CBs2bEB6ejoWL16MSZMmYfTo0XjxxRcxa9YsrFu3Dn/++Sfuv//+oG1kZWXhoYceKnqijLtk2vZbFfVYmBAQtmTbtOOUhBu2MFsIuU8h5GFmbYddDilfd+rKHe6IuIOIt/3vq1hvzy+wKKz65zh5eXmYPXt2RHUvNHz4pkYtLKiWggqcIx7AZb443FWuHAZVrITJVZIxv1oK3q+egvaJ5QLqF37uep3HSjzsMvfh4lGmrG3LycjAjsGDPeV1vpCVfRSr0lfKawLgzEIV1jXdudprn2HIE/62e273NEf8cOGHtpjbnmdAf0fizIut7e4JrX9RxPNe7bMau77/W6/zYAj59NNPPYtChBDo3Lkz9u/fH+OsCIKIFlWqVEGlSpU8xWZmZuIvf/lLjDMiiKKxYMECzwL4++67D4cOHcKNN94Y46zKFoMHD0a5coFz/mhQo0YNl5j2XOapp57yFGeaZlhSUoIgio/HH38cpml6ilULNGRkZCA1NRXVqlXDe++9h/T09IikjYAlLC5ooT2CiDUffPBByJi4uDjP4uohQ4YgKSkJzzzzDPbt21fU9FxwztGyZUusXLkSBw8exOjRo0tm0Vyi2Ln77ruxefNmHD58GE8//TRatmyJRo0aFXnBnHvvvRd9+/aNUpYEce7w7rvv4t577/U8/4mU8uXL44033oBpmnj55ZdxwQUXICEhAZUrV0azZs3w7LPPYu/evVHvNz8/Hw899BBGjx4dUf22bdvio48+QlJSUpQzIwiCIAiCIAiCIAiCIAgiVtBvWwmCIAiCIAiCIAiCIAiCIAiCIAiijFGzZs2wvoy+fPnyGGZTegkqgvajwC+/KrlSIdWDCr0YCy5xKqAtfzm2kNI6W0hXhB/Xc9FEhgWKooR2q7k6C3od1fNU+YaCpNrE+UAwsbavXEoUWvaTZbsEyG6xKfOvx5x6fupmuzrAIATDU7PS8N3PWVHI99xi08EfsOngj5Y+kHE57jlCYFskqEuCZRnnmuBW3lPbXWJue7+pcn2PObJiR6CtX080wa2qoy1sYI3tfuO+H55UD8GCoiAXFEJg9erV6N27N1JTU/HYY49h69atRW9Yo0aNGnj66aexc+dOLF++HN27dy99X7Qvolw7WHNuubZwz0H8vZTQz/tgilLhtz24XNs6N7TjVZ4T8DvuuRLScynPBrfk0bpwmuvSbOuWw4CPKxm1FFhL4TWHjOGOSFtJtpUI28d8Vj1mCbB9UqRtcF+ABNsSafucOCXvVu0ombZsyyXyhuzfsOLijDhtG5fCbg6Dcyt3JduWz5szBiYMW0juL9Xm2tjBpbBcCf/V+GCNNdyyV6s5GxjA1XDjnpc6+1Xbz+q71GquKFjQ+66FY/yOVcaZJlf2O+hc9QXAmJQuC/e4FSYDBw7E0aNHXWX9+/fH0KFDI24zHE6fPh20/J577kFaWhpef/11XHvttYXOf+vWrYs5c+bg3//+d9Dtn332Gb7//vuiJSqc9wWWPNvUxNfuvWXHCVPuG6Ftk/8LJd2GLc52JNrOe6vChjP9fYOnYa8AATcBjB07FmfPnvUUW5lzXB4XhwsNH4ZUqoTva9bCxUUUkuhEa9eEu7v9Ywqqz8Bw5JNPsLeMSP2KSp6Zh89+X4ZcM1cKptVcU12r5XVcu27oCy6ouW58vA/lK5YP2d+BfQfkPFrNdbl9jbIc3dq1Cs71yv4nnBgGlOp577mAz+fD+vXrPc+Vz549i7/85S8xF7AQBBE9wllkM9oLXRFEtBkyZIinuJtvvhnz5s0jYWkEJCUlYebMmVFtkzGGvn37Yv/+/UUWIZYWnnjiCc8LHs+ZMwdXXHFFjDMiCCJcvP69RPv27ZGRkYGaNWuiVq1aUVloKCUlBRMnTixyOwQRKRs3bgwZU79+/ZAx2dnZuPLKKzFp0iTk5uZGIzWbKlWq4NFHH8WxY8ewatUqWizlPCY5ORnjxo3DqlWrsH37duTm5kIIgfnz56Nx48ae/+6IMYYXXngB7733XowzJojSx9y5c3HfffdFvCBIOEycOBFDhw5FUlISBg0ahPT0dOTk5OD48ePYvHkzxowZg7p169q/Y4iPj4dhGIiLi0NycjIaNmyI1q1b44EHHsCkSZOwYsUKnDx5EqZpYu/evfj2228xb948LFu2zF54Kzs7G927d8f06dMjyrlTp0748MMPSapNEARBEARBEARBEARBEOcYZeMvUAiCIAiCIAiCIAiCIAiCIAiCIAiCcNGlSxe8+OKLGD58eMjYzZs3Qwhx3oqN1fP2/8JIgV8g8bdxBRFTqseOitIdUFC5y3/pak64ci0wHy/4d1nQfi+oXSVTZJaYMZhcKpg8vLBj7Hw99oiyjyWDs3WTOHDgQECMUa56gbUdk31hX2jz3y60h9o2Bkuu6rLjq816G0yLBawT3QQYR25ePh569RfMHnQFmjeqXEhOZYeth7fg+/TvrFdMigSZEv9pYlpLaKsWG+C27NaSa6sYKQlkXPvHbEGuUnADzLXdXx7IXPcthHCPpf7DqiPuhp0vtFZsCbM8FCyJotOmemxX0tvV+wnjopSVlYV58+Zh+vTpURdpK9q1a4f+/fvjrrvuKn0i7WD4nZ4BFDIcBJtbOApbZ3UMfVzS97cjvLW262WqdaHVt7YDjAkIYZU6bTtHlarj9Mqk/5+DmyZMcDA5xsAEBDMBBpimdQ6pEdTOhAHCtET2gpkwhXoaDJACZ703k5nWKCZM+3UQAATTFhoJ9bpDnXnqfNBLHJEoYAnGrfUMHPkowGCo85lzMDnuGrYQW4qyZR0DzB5v7HFE1XeykP9z7X/mlDPnsTpNmbDOcdW/a0rL/c5lJdXWz3dZ367td+kImCOrduC8zK61XXSBspqPW3vSvjRF+nVuf7F1nTp1cPvtt2Pp0qVhtfPzzz8HlOXk5ODjjz92lSUlJaFNmzaumGAMHz4cqampYeUwZMgQbNu2DbNnzw7YNn36dNzw/9k78zgpivMPf6t6WHaXS0CWywNF0aCgiKKoiATFG4xKjAcqCgaPqL8EIx7xPlGDB4kieCAoAhqPYDQgici1gERAFuQSuZb7Xthddrfr90dXVVf39Mz0zM7sAe/DZ5ju6rer357urqpZ2KfOOSep+kxsaU53/ea+P0I4sm2bAxaM59GMhr5WAgIcTtvBonx1qk1wvxcI+bw694sr73fKEdWZqfsjqmZ/fQQAR74ehsM4x48tkrsvTby9TPJfT/11BG5nwa59fzMUf8TM9D3EjH306JgBPz/5JOp16IDDzjwzyTM4uPjvmqnYXrzdGbsC3gllGIPz/QDOpA+6f+I6To07GeMo2lOU8HgVFRXymTe7E3fca4xgnWslvM2DO671FLp7mdJttdlY8497Caff/PTTT3H55ZeHkqsUFhbikksuCd3uEARRvfTr1w9PPPEEVq1alTD2qKOOqoKMCCI1Jk+ejPXr1yeMsywL//znP6sgo4OX6667Dl999RXGjBmTch316tVDo0aNkJubi88///ygFEsPGzYMN910U6jYpUuXomvXrpg2bVrt+JklQRzkbNmyBTt27EgYl52djc8++wwNGzZERUVFWo7dpk0bFBQUkLiRqDbKy8u1iDQe3bp1Sxhz1llnYcmSJelIC4Dzs5qOHTviqaeewhVXXJG2eomDk+uuuw7XXXcdduzYgUcffRSffvopNm7cGPWzrezsbPTo0QMvvfTSQTkmJYhEvPPOOxgwYECVSLXbtm2LRYsW4Y033gi9j5qYwbZt7Ny5Ezt37sTKlSsxbdq0UPvXq1cP+/btSynfvLw8PPXUUxg4cCD9ewFBEARBEARBEARBEARB1EJIrE0QBEEQBEEQBEEQBEEQBEEQBEEQBykPPvggNm3ahNdeey1u3N69ezFnzhycddZZVZRZzcQUSIb+BZKQYR6Jpa/cczzT8KUOkSiXSv6ui6G5NBOLW7/+BZIoL3j8XywJkmvTL6MQhxKbt2yOKovk5iVZSyLhtpKdmpJctR6wjzYVetSCcqOUaht17y+1cctfC/D2fe1x1omHJZl77eLHrYswfd0055NR4lstuXUEgkqKrYWCWpKrpNiuFJcrua5sLZVKF34JoRb1uldFrWtVLvOW66bUIxZkxn7wXtpY5stEfYqnq0i+/RZCID8/HyPeGoGJEyaiuLg46ToSkZeXh/79+2PgwIFo27Zt2uvPOJWQazubg8Yc4eTaALSYNhW5NmeA7RTIcoAL6WdmHIwJQAjYQsquGYcFGxXCkWtzbsEWDJawAc4coS+cemzhPGO2sCG4auacp9BmtrEswCGkSBvggkvZL4dghqZbfs5CCCkFDhinGUJ5v7TTlWwbbYAw2gLmthtQbQBTy86zzuXzz8HAuSHQ9ryr+gyRt6zfiTHaAi1ANSTbzNCSuv5iwLgHuBKKgkEw47wNMbJ+3plxj7lFEMIrvdX3h8ekbXy4ekwoFc3CJ4VP8+9yb9iwAVdddVVa6tq7d2+UxKNt27ZYuXJlwn1TFeS88MILGDduHEpKSjzlkyZNgm3b4DzKYh2KcrsMAIOwbcAyv4A4fzkCemjJNvS6V7IthBkruyL1bAnhPPtR3zXiNHa6PdLJ6HvYmyR9j4hHGMkgADzdqHFGjh+/uwq3lcGY6yWJY7o9VvRXW3PEC9+6KCtDwW234rQv/4Wco48Of+CDiPmb5mH5zmVqlGpMBAM9TuVw+iCnyJVfMwCcqz6P49m7nwt1zEgkokauxt9m/6Y6HKbL9LF994fnZxUB41793SgOsSaU8dR/CHDppZdiyJAheO65cNdx8uTJePrpp/HII49kODOCINLBF198gZNOOilh3Mknn1wF2RBEatx1112h4nr37o2GDRtmOJuDn/fffx8nnXQSHnzwwZQEbA888AD+8pe/ZCCzmkO/fv0wZMgQFBYWhorPz89H3bp18cknn6TtZxYEQaTG3/72t1Bxd999N3bu3Jk2qXbHjh0xf/58RCL0K95E9fHZZ5+F6ttvuOGGuNtvvfVWLFy4MC055ebmom/fvhg6dCjy8pL9d3TiUKdJkyYYPnw4hg8fjj179uCrr77Ctm3bwBhDnz590Lp16+pOkSCqjREjRuCOO+6oEql2/fr10bt3bwwbNizjxzJJRaqdm5uLwYMHY/DgwWjQoEEGsiIIgiAIgiAIgiAIgiAIoipI7TcqCIIgCIIgCIIgCIIgCIIgCIIgCIKoFbz66quh4l566aUMZ1LzCfWLI/EcSl7LXMCuTIsI/X+U0FGI6Jfn2P5XMgTtb7wEE+7LzEHJ7AxxZKxzC4N5ToeSlIogAGDz5mixtpXTLMSzEOZZ8WkDlZQyarP/aVWiSiV1jj6ekx/X8fsP2Og/bDEm/29riLxqJ99vmovp674FIFw5rk9s6wgFuZRmO9JczqUum8syJchlXF4TVzYIQMt2tahbLcvPnCnptrwmSsjrXkUzL9ke+w2ShhhQSbtNo6QroJRhhqxQv4fqImPfp7t27cLrr7+OU045Beeccw7eH/1+2qXaF1xwASZOnIh169bh+eefr9FS7YTPfBKC8+DNQQHeG4P5N8USSHtyVXeacLerO0+2I1r2zFS5Vs4b97grjwY4LO6Kpy35vFjyOeHM0s8M5xwWt2CxiNxuOes8AksuR7gFi1mIsIgTxy1EeMSzzSmX+8hXhEcQYcbL2O4uG/VwCxFL1ROBBTcXfRxYOkfOuM5RxXHGEWEcnFuyrbDcz0d+Hq5UmxufA5MiZSXydqXanDmC8VhSbR2rHaW+6w0mTegB95OSageNmQPEo8K8z9T9xYPuKx9CiVoBIezYcTUYy7ICy1Md+zZr1gyXXXZZVPmOHTuwfPnylOqsEBWosG1oHbZv/K++A5jvQghXug1TfO28nGsm6zLl/TC+AwTcP8Loj/wEfWRBwnb/BEmeiYt839GCvo/F+hOm/6uprFu3LmFMm0gEfXJyqiCbSmrQjcvp7ZW8y/F6v1jbzHIOoGz7Diy8/joc2L491WxrLct2/IS5hfnGxDGqL1ITx6g+xTsJBAMD5xbMHv+tp0biu39ND3XckzqeBHUlmDG21d9R4BVte66c8MZ4CHh+Qz3SQUG1uC2oDM8++yzOO++80PGPPvoo/vvf/2YwI4Ig0kX79u1DxZ1++ukZzoQgUmPWrFmhJjfinOPNN9+sgowODR544AFMmjQJderUSWq/OnXq4N57781QVjWL999/P+l9rr76anTo0AFz5szJQEYEQYThH//4R8IYzjlefPFFfPPNN2k55mWXXYYffviBpNpEtTNx4sSEMZxzdO/ePeb2AQMG4N133610Lu3atcN7772Hffv24b333iOpNlFpGjZsiGuvvRZ33XUX7rzzTpJqE4c0U6dOTVqqnZOTg++//x67d+8O/bMkRVFRUZVLtVPh+OOPx4oVK/DEE0+QVJsgCIIgCIIgCIIgCIIgajkk1iYIgiAIgiAIgiAIgiAIgiAIgiCIg5wrrrgiYcyMGTNQWlpaBdnUDgKld4mk2iEQhogy6JixxNX6GFo6J/+wJF6mIC5+klF5gSHmvmGF2p5DJPGLOgRRK4jzGJjPSJBYO5LTLIWKDQturDgtIJRiuqjHLoapX8nqtLzZ3O5IcBkYSg4I3DF8Cd6ZnFjaWJuwhY3/rpmKOYX5jhBYimwZ564MmHMwKZjlWjIIKcE2RbdKdutoBpUo2NlXLTMt5VZ16npkTq74lmt5sSvUNTSESpgNuKW6XzGusRYox2nD09BMCyEwe/Zs3NL/FrRu3Rr33nsvFi9eXPmKDfLy8jBkyBCsXLkSU6ZMwTXXXIOsrKy0HiNTVL9c27eWklwbWraszc2ILddWe3Om7nMYEmmuy7VAmlle0TZcwTaX0mulsDcF265wm0uBtV+0reTYjkA7YhnvlrEuX5Z8RbTU2y/ettxtUqatZN6O5NuVaytRuMW4lmtbupzBFYkzMLmPEpK77Qt3P0d4pdqu6JxBt06GVNu86k5bxty2iLvxatzJBAtchgCELTzvzlwxXtEqhFzizJX0my5UuONCUwKuttuonWLtnBii4oqKipTr7NatW2D50qVLU6qvtLxUObKNy+qO+EVAqWe7EnALdQ2ldN0Ycmj5tr9cmN8sfELsQ9Vem2bCCKEA4Obc+mk5ntlLpHoFE32rjDXPh3+/IPG2atbcSQS8I1x34gFntFv8889YcO21KN+zO4kzqN38vGsV/rPGkYOp8SM3+nFnKMB1uRvDdb/PudNHffzWP/DZe5+HPvaVv+vjOZ5xRYzRA9Ntluca+8YskJPQOF9n3PExAzy1ueFMT+hg1icDPccxt7Ek/9Rmpk6diubNm4eKFULg0ksvDfzeSxBE7STWuJYgqptBgwaFiuvZsycJGdPMpZdeioKCAhx11FGh4ps3b47vv/8eDRs2zHBmNYOePXti8ODBSe+3ePFinHXWWejevTt27dqVgcwIgoiFbdv46aefEsadcsopAIDZs2dX6njt27fHf/7zH0yaNElOnkgQ1Ut+fn7CmNatW8e8X19//XW8/fbbKR8/KysLv/nNb/Dzzz9j2bJluPnmm1OuiyAIggimqKgIvXv3Tur/6jVq1AgrVqxA586d0bBhQxQUFCQ9yVJNxrIsjBo1CsuXL0erVq2qOx2CIAiCIAiCIAiCIAiCINIA/esrQRAEQRAEQRAEQRAEQRAEQRAEQRzk9OjRI2HM5s2bMXHixCrIpmYS9MsjCYWXeucY5b7dTUlcIrFSPMG2EKLSwtOYgm1DqBkrB7VvQkFUiI+PBNvEoUaQYIzXPQxAEm2Oh1gqQWWPc9YFoAVzrobZt58pbIa77Eqc3foADjAGWwBPfrgCfxpVgNKy2ik/Ndlftg+fr/gES7cXuGJY1R7KP454FuCwpGxbCoK55QiBlfgXpizYWdbr4I5kVgponc/VkecaWlyPjFiJtx1psXud3dycdSW2lVul0VQSo9kPass996Paz+MZjH2/7tq1C8OHD8epp56Kc845B++Pfh/FxcVxPvnkufDCCzFx4kSsW7cOzz33HNq2bZvW+quK6pJrx9Tyh5FrM1Vq3HvML0X2yrWZvM+5sReHK9c2S5WKXgmnGeOwtFDb8gq2mRJqW1JyzaXUWkm2HdG1JcXWjgDbKVdi7oQvbq5HDIm2XGdSsM3ruDJvKfy2ZH5+obZnmUcMobiSa6u2gslPwyfVZgxMCasDpNrm9WD6c+eAMISgQddXSq/NcaApTg0qj3rxgHtOeMXJ3htP5um/12VshV07+5bGjRsHlu/bty/lOo877rjA8o0bN6ZUX0l5MQCv3loLtQ3JtVAmW5jfIYwZf9S1FMq4rmcCMggS1frKElqVw50X4fD444+Hijs/OzujeST41htqqx6ihvjq6JVqR412fduDt6l+qahgMf7Xty/Kdh/8Urufd63C5NVfA0LosSWXk8NYerIEDq76CNWT6/Gyuzzz61l478XRoY99eN7huOw3l+rRK2fu9XDqVvcA0+MKAeOrje7HjL7MvFdi3TdJjLFquxi7skQiEcyZMye0NKWkpARnnHEG7FrahxME4YXEQkRNZNGiRfjxxx8TxjHGKiV5JGJz/PHHY82aNfjmm29w1llnBf58izGG/v37o7CwEB07dqyGLKuPF198ETfccENK+3733XfIy8vDs88+m+asCIKIxTfffIPy8vKEcX379gWAlCcP7dChAzZt2oSCgoJQ/3eDIKoC27axfv36hHFdu3YNLH/66adxzz33pHTsI488EsOGDUNxcTH+8Y9/4JhjjkmpHoIgCCIx559/Pvbv3x86vnXr1igsLETr1q095Xv37k13atVCTk4OPvvsM9x2223VnQpBEARBEARBEARBEARBEGkkUt0JEARBEARBEARBEARBEARBEARBEASRWa6++moMHjw4odRm+PDhuPHGG6soq5pDPLkzY8zZHsujFNILHSSxVnImc1tUXMBxGVil5NpxJZ7MzSOWPMqfd0zJVJz8zByElHcRxMEMA4OAwJ7de6K2bZ52HxqdeC1iNzTKJOg3CiZah+G89Lc3Zp3m/sZOWlXHIOCInwEbYNyQNTvln8zYhIJfduP1Ozri+Nb1Y5xHzWbtnjX4z5opKC4rBueOSNAVW0uRIEypNpMCYCXEVRJgRw3MuRPNtQRYrTNHngsuJd3MVWozr5jQaRuVONeQ5hpLrvjclQqa11XVYYp2wdxa/E21Kdf1rCdCALPzZ+OtkW9hwvgJaRdpA0BeXh769++PgQMH1lqRdhB6rBGLALG5twLE73Nl+xNUZkpEBXwrzM1Nx5vjIuEEMrmDYAATZlvj3P9CCNgQ4IzDhu0KlBnABSAYh4ATwyBgg4HDBhhz9gMgmIAQDEw4x3EOacP2yH2FHFM4Yl8hYwVzYwTkuI9JWTDzjwOjngjPZ+YOV7zPklrn+jmUvIKDHgAAIABJREFUSnxTLi4MSTUYwIx2RT5nWlZqyPyVONsr1YZuL4DYUm1vfvJ81XU0xnr+595/34QVigaO5+T9FHWPy8vi7GOqmoUn1hYVoY7t54MPPkhLOzRmzBgMHTrUU9aoUSPMmDHDU5aVleVZb968eWB927dvTzmXdMu695Xtg/Gpu2JsyGcOcJ8Tc7u6ngzQIu0gMTaTm5iq33mGwoz9dUwqXxGMfQ7V7xmbN28OJXnKZQzHRTLzX4j9o0xFIj92SH+2Jy5oBBv/GG67Y8YzY03d0nsXLcLcK/vg9HHjUbdFixCZ1T5+2r4U366dqp8Xt+9h7gQPhkBbT27BmR7PqrHslvVb8dL/vZzUBFpPvfIUXEm3O+Z12gCt1wbgjmtVn+eZJMK86VRfqJ5/3ZZ5+zR3/OzrDxNwKIq2jz76aHzyySfo06dPqOu7bt069O7dG5MmTaqC7AiCSIUDBw5UdwoEkTIDBw4MFXf22WfjyCOPzHA2hzY9e/ZEz5499XpJSQlmzpyJgoIC9OrVCyeeeGI1Zle9jB07Fps2bcLUqVOT3resrAwPP/ww3nzzTXz++efo1KlTBjIkCELx4Ycfhoq74447AAAbNmwIXXfjxo1x1llnYejQoTj55JNTyo8gMsm0adNCTYylxPIK27Zx7LHHYs2aNUkdz7Is9OjRAy+//PIhN/EGQRBEdTFixAjMnz8/dPyRRx6Jn376Cbm5uVHb6tatixtvvBFjx45NZ4pVSuPGjTFp0iScffbZ1Z0KQRAEQRAEQRAEQRAEQRBphsTaBEEQBEEQBEEQBEEQBEEQBEEQBHGQc9RRR6Fv374YP3583Lg5c+bg+++/x+mnn15FmVU/CYVAhlQyeucQ9ScIitoey0DmT6sKBHFmbsyQWQXFJRRLGXazoNwPVekdcZARwgTY7oR2WLVqladM2OVY9kYzND/vRTRo2xu8bpM0HZjBMdg6ZkvhiXWlgeaT7m6TSlXGAVGhy1yZLgOD5Yh04Qhvf1q/D5c/Nht/vKotBl5yjBbM1nTKKg5g1oYZWLKtwBHecldmrdo2DkiRoBTbSmk2U2JBtU1KtZWUkHNLy3Y5c4WBTK7rMvniPnEg878zt7V15bvysgjHPaj3hykBRmD/Ekp5GCB1Ntv8Xbt24YOxH2DkyJH48ccfw9SYNBdeeCFuv/129O7dO0pee7Cg+sCEgu14cm0VE7g5WK7t7OIKRFORa7vjAEOurYXVzn3IBbxybTBA2J68uTwkZ0yrfi0G2OBSkq3025Z7NlLsy7RI25ACCyVoFvqzVfsICEDHxv7I/R8vop4vJaw2R0rGs2lKsX1CbVcc6q478lIASmXKuH6umW4hnGOHlWqrber6c7mfPiOPVFv1DeYZx/iAfF2Pc18gVMMSdS/FqF8IoCJFsXa65PstW7aMKotEIglFOEcffXRg+fr161POxbKswPJUx9B7y/ZKkblUazNXkO1K6N12yXlu3HfIUrVNOO5sjyA9KjXZWak+C2Y1zLMQ8/tByK9LwVRq59rD/fffH0p8e1lOTlqPG1aKnXKdaigaqp0xJcrROwg4/Q4A2PD4mMGZ8sU7rdX+n5Zh9uWXovOYD9DgV7+qxNnUPOZtnIt5G/ON8aiaJEL2Otwdn3JjrOqOeQE1bhY28Ker70d5eXno49/9wN3oefGv4dQCo281x71M9rOGUpuxqPbFnExGo8cyqu8J4BBpF9LBFVdcgT/96U946aWXQsV/+eWXGDp0KP785z9nODOCIFIhrMRu9erVGc6EIJJjxYoVmDt3bqjYd955J8PZEH6ys7OjZNuHMpMnT0afPn1Snmxk3bp16Ny5M6688kp8+OGHyM7OTnOGBEEACC0GPuywwwAAPXr0wLvvvpswvrS09KD99wzi4OGDDz5IGMMYw5VXXqnXZ82ahd69eyc9iWSXLl0wffp0ei4IgiCqENu28cADD4SOb9OmDZYuXRr3u8fo0aMxZcoUbN68OR0pVimtW7fGv//9b5x00knVnQpBEARBEARBEARBEARBEBmAJw4hCIIgCIIgCIIgCIIgCIIgCIIgCKK28/vf/z5U3N/+9rcMZ1JzCCPV1ot+a1OCXZVMLlFM1CGrQ0QbT4JobIsnCRfyT9xjJDi1MPI3gqjNMDDcfNPNMbdv/u5+rBp9EjZ8dT32rvgH7LJ9nr2972a58K0Ht1embDW6TiWik2XMu83V2vGAYzA4//2Eo7Rc4Nnxy9H78ZlY8PPOmOdaU1i1cyU+Wvohlm5f4oqrmeUIr8HBGYPFuJQKGsJBcHBmgXP5AgOXMZw72yxVzrgUbLsSbgZXsq2kuM6xXSk3lEiXuTJdV/gNmNfNzd17fh7ZrozxynbhuSeUYFf1RbH6JCEE8mfn49b+t+KI1kfgnnvuSbtUOy8vD0OGDMHKlSsxefJkXHPNNYfEL9snHAck6irj7B5LkGyKJpl3gz6mvidg3BtG22K0MK7c2WhHtFQa0NJ9996WzxXn+v5m8lmBfm6UjN4y3i1Y4LBUDLfgiu45LMZhcQsWj4BzSy47MRa3YDHLjZMv84+/3GKWXFf1OOtuTtEvBubWyyzZPigpv6XPjcltlvwMOHOfdUdjyj2S0bBSbX97bV5HJUllghntjnO8wHsmzr0X675lnj9mW+YlcP4aWVhmhxe01iSOOeaYwDZr2bJlKde5f//+wPKGDRumVN+ekt3OgpJpC+FcDGVIZ0pIL+Q1YlrCDSG8wu1YjU+cNknvT98B0opt2/j4448TxjEADzc8LKO5BPYtUeuxbxL/CNdf6B+N+ke2fuL1sP6RNvO9SjdsQH7vy7ExRSFeTaPMLsO/V3+F7zfOkf0V4ki15VhYybe528dx2ZdyxvBo/8exe8fu0Dn89ubf4g9/vtvo32S/x1QnZvR7MMTZ6iq5M2x4r22Mn2+4onUvnj4swYQyBPDiiy+ia9euoeOHDBmC7777LoMZEQSRCkVFRaHHpXl5eRnOhiCSY8CAAaHiOnfujHbt2mU4G4KID+cc//znP/HMM8+k/G9/Qgh8+umnaNKkCcniCSJDhHk+OXd/ZrpgwYJQ9e7cWfP/jYwgpk+fnjCmWbNmiEQiKC8vx3XXXYdzzz03aan27373O8yZM+eQ+Hc+giCImsSwYcOwe3e4n9u3aNECy5YtSzihD+cc8+fPR9OmTSudX25ubqXrCMuJJ56IWbNmkVSbIAiCIAiCIAiCIAiCIA5iItWdAEEQBEEQBEEQBEEQBEEQBEEQBEEQmadHjx4488wzMWfOnLhx48aNw2uvvYYGDRpUUWbVQzJS7eidE9SdQECdYOfkckkHhjgz0XHN/APFiHJ7oHwqhDNPCFE9cnGCSBd+z7WPq66+Cqd1Pg3/m/+/wO3CLse+NVOwb80U8EgO6rW5GA2Ouwr1jvo1GK+TxIHVOgOYfBfuE+ra7oVvT6+WkEFAMA6ICjjy7Ao4Pl0OCLkvgxMnuFMfE/jxl734zROzcMVZLXH/NSfiyGZV9wtxYdi8bxPyC2dh475CKfPjWtynVLCO1I9JwZ+lpX+OYBtafss95Uqg68qzOZfiQS3M5bCkuNAV7HJdD9MCYXhycv+Wym3uigaFcFzoHsGx2ZS6l9vrIjS3x0Pus2vXLnw49kO8NfItLP5xcUqffSIuvPBC3H777ejdu/ch+wv2jLH445REk1XEaYfkUx23PGp3WaDyUrHRear7VTjtggCgYxxJJhdO3Vx7uTkYBGzVfkCAMS5lvjJOAGAWABuMAbZgYMJpmwRz5L4cAITtlMFpl5QcWECO+5jQDk6hrJtcFWhLeMCHZjw0SkLvGenI5057QJUaVD6L3FVWKym2EoS6MlEV7yahpfu6/uSl2p4sY8nRY8hDY90r0R+P8fmZ5fH2N+O9XVLU/VdhVzj3Wy0Tm0YiEXTo0AHz58/3lM+dOzflOgsLCwPLjzrqqJTq21W6U4qyXT+tEICQ4wYh1DPiIITzbDvLbrx6RpznzLsdch+n7RDu8xT2cgp59c3vKx4HrtD3fZjvGocCY8aMQXFxccK4E+vUQVNDCpUu0nEpfEMWb51M31pJ5RJdp7ffU++qN+LMEcqbKueKoiL8b+AAtBk4EL/6y6PgdeKNzWsu24u3Y8rqr7GzdCcYN/smYwwMpqXaaiwLQMu13YksnDHp3KnzsGj2otA59Li4B554+XHdB6pjgjmT+Lg9mNlHqn7Q6Mdg9l1uf6jLme6lo3/c4esHzUlD4lHb+qNM8O2336J169bYtm1bwlghBC6++GKsXbsWhx9+eBVkRxBEGBL9+4DJRRddlMFMCCI5NmzYEEr+CAAjR47McDYEEZ6HHnoIZ555Ji6//HKUlJSkVEdxcTFuu+02vPzyy/jXv/6Fo48+Os1ZEsShSxgpZIsWLfRy+/bt8cMPPyTcZ/HixWjevHmlciOITLN69eqEMaeccgr++Mc/YtiwYSkdo3379hg3blxK+xIEQRCpY9s2nnzyyVCxWVlZWL16dej/n9G6dWusXbsWnTp1wvLly5POrWPHjvjhhx/AOceKFSvw5ZdfYv369WjUqBGOOOIIbNmyBZFIBEuWLMGqVauwYcMGbN++HUVFRSgrK0v6eF26dMG//vWvtMjACYIgCIIgCIIgCIIgCIKouZBYmyAIgiAIgiAIgiAIgiAIgiAIgiAOEe66666E4ozS0lLk5+fjwgsvrKKsqp64sso4jiTGGIQd37RUKam2PL6hpUwYnlAQHgIWQ3CnJXWxjh1HclgZASLJtYlaTxyjYMSK4IsvvsBll12GhQsWxq3GLi/G3pWfYu/KT2HVPQz1j70cDY67CrmtukrpXKwDBiQgvNJ7EagZVPJb5pqatRlTq3ThNgwcgC23cKMeLuW3Ap/N3oAv527AVee0xqDLjkfbltU7acPGfYVYsPkHrN2zBoASZiu8Yj9Hksu17FqqBR2ZLefuOudaqm0xDs4sLRu05DaLW867EnhzKd9Wcm3GPEJDyNpVGVfbpZDXo4U08oXvbGIJd5VcMEq6K3yyQuG0yXPy52DkWyMxYcKEULLOZMnLy8Ott96KAQMGoG3btmmvvzZSnXJts0Xw1+eRa4tgubbztxoJCDDOYdu2cd+ZJwEIwXQLwhn3tk/ChiO4tyHgSLM5bLk3k6JfmTXjWhKsVMHqfAQTxuQCZow6VLzxlDlOUs+H72nzifnBGLiON9oVwCPS5sbzZqjyVWukt5l1AKlJtdV1M9fNoZ4pHQ07hlPn7cjL3fLKirD9t35ZRRmyrNon2u/WrVuUWHvmzJnYs2cPGjZsmHR9BQUFgeUdO3ZMKb/txduj2xG9rp5P5z7xtBlKqq1N6M5zqMrUECKQqPJEjRmRLM8++2youMENkr8HU8EdScYbrcbutAIF28K7zT+qjV6OLfpXdQflptpTLls1IXuiX956C1tnzECn14ej0UknBdZbExEQWLj5B8zdOAcCFa5AW/dR5oQPxsQwqldilpxEhslJZNzYNx4fETqPticcixPat8ONl/dDSXExDpSWISsrC81b5OGII4+AFYngV+1PRE5uLnJyspGbUw85OdmoV68esrNz0OaYNmjUsCG8fTJTJxnYpIT6qYl58+hFap+CyMrKQn5+Pn71q1+FkpgUFxfjjDPOwKpVq8AzIPQnCCJ5kpnsJZVxK0FkioEDB4b695D27dujU6dOVZARQYSnZ8+eWLduHXr37o3Zs2enXM+SJUvQrl07TJ48Gd27d09jhgRx6BJmEiBzwru///3v+OCDDxLu8+2336Jnz56Vyo0gMsmiRYtCfa+fMmUKpkyZktIxjjnmmKifkRMEQRBVwwsvvIA9e/aEip03bx6ys7OTqj83NxdLly7FRRddhG+++Sb0fp06dcLcuXP1z4qPP/543HfffaH3v++++/Dqq6+Gju/WrRu++uor1KtXL/Q+BEEQBEEQBEEQBEEQBEHUTkisTRAEQRAEQRAEQRAEQRAEQRAEQRCHCH379sVNN92UMG7VqlUHpVg7oXQhkTPJEEpGb6qkUDswndhSTS2yS8Xz5K/S9EomKbRW5xYknCK5NkEE07JlS8yZMwevDHsFQ4cOxY4dOxLuU1G6C7uXjsXupWMRyc1Dg+OvQoPjrkJ2s44I0A361pnHRCgAabwUgPBKcL1ybQCMgwkbgnFf1RXOu5BiNCYc7aCOcfS3jAFlFTbGT1uLid+txXkdDsf1PY7BBZ1aImJVjVStzC7Dqp0rsHT7Emwr3goAhjzb1VgrC6hUDBrCWynBNpYBpiXZplw7WqptyW2umNCReTsxXL8rYaHclxm5GcuQuXLuKrhNja56N1tPJT2UnmEpPo0v1QaAXTt34YMPPsDIkSOx+MfFabwiLj179sSgQYPQu3dvZGXVPmlupqluuXZUFX65NguWa2uBNhMQggFCgDNX2qxCdepMtj/CvZvBbBnItcoUqpVi3Gm6bFs2VapuAduzJmszxMDq3JzahJtE3ElXXFmnf2ziFVqbgnujbZGRpgxbPdtuHIe7J3drZu6+lZFqA24uuj2IIQ6NJ6D1fiwJ7s9QuDeDqiuozjK7doq1L7vsMrzyyiuesgMHDmDixIm47bbbkq7v22+/jSpr27YtWrVqlXRdRQeKUFxe7NxbTHUQkLJ6Ny7Qux3iOwiLU0eiciJ1Vq9ejeXLlyeMa8A4emXnZCyPON1P0nUEjnJVexdwEL9cGwHrgJoext1u3taqdebMEcXbxnY1EUTRkiX47uKLcOygQTjxj3+ClZO5zzMdbN2/FdPX/Rdb9m+R/QL3CbUhJ3Exx8HOWBWAHOMyn1TbGbfO/NdMbN+0PXQuq5b9jFXLokXcBYuCJw8I4ogjjsDVv70aTz7zJMCZsmu7416JOkM99jXGMma/rvvGBJBo26Vt27b48MMP0bdv31Dxv/zyC66++mp8+umnGc6MIIgwLFmyJHTshx9+iOuvvz6D2RBEOLZt24Z///vfoWJHjAg/6QdBVCWHH344Zs2ahSVLlqB///5JTXRgcuDAAVx44YVYsGAB2rdvn+YsCeLQo3nz5qHiRo0ahQEDBoSeeOS7776rTFoEkXHee++9jNbfoUMH/O9//0MkQgoDgiCIqsa27dATsXbv3j3lSXw555gyZQrefPNNPPLII9i+Pfa/FdSrVw8PPfQQHnrooZSOBSQv1b733nvx8ssvw7KslI9JEARBEARBEARBEARBEETtoWp+S5EgCIIgCIIgCIIgCIIgCIIgCIIgiGonOzs7VNyaNWsynEnVU2nxX4q7pyTVFkK/lMDL83K9UVIoJpJ7wZXn+cVQQgjPK86JRZ1n0LnGKg/3MVRWx0YQ1Ugc5xoDQ506dXD/n+/HhsIN+PTTT3H1NVeHbqPL92/BzoVvYu0nvfDLuK7YNm8oDuxahWj9oC8h5h4/Wh/of4/WC8IjhWWAFExL9aCOcf4rCtfSPsYYwCzYAvh20Vbc/mo+Trv7Czzw9jxM/aEQJQcqQp13MpRWlGLVrpWY+ssUfFDwPmZumI4dJdultNqSLynM1oJs5sqxOZeyQMsVX8tlBqb3tZgSZ1seqbYpzbbAwbkFDg6LSykhcz4zxuRRuaXF245Im0uZtqHL1nJvQ7GtJILadKr6CFe6C8DjSzdrhVGfkuTm5+djwK0DcOQRR+Lee+5Nu1Q7Ly8PQ4YMwYoVKzBlyhRcc801JNWOQ8JJJhJ1lQnaokTlUe5uU0ip8oshnHbvQaZ3dUXxsu1g3nubMSWYls+RlGUy+Uyp+1fL6vVz59Rl6TjjWVRye/38q+eXw5J/nOc3xgsyTi5z3YbI558bbYmUkGrxKGP6WG5O6pyZbFu4lLUaslL92bhSbUfymnmpdhgyPvmJbrucG/xAxYHMHi9DnH/++WjRokVU+bBhw2DbdsAesVm+fDlmz54dVf6b3/wmpdw27d8YMEZ317XoXP0x1p3tgDGw8BJnKOI5im87Df0rz+DBg0PFXZWbm+FMvASJraPXY7cr/mlj/IUsaHvUclD9Rv8E763LfBFydOusKT9zWRlWvP46Jp9zNtZMmFAjb+L9Zfvw7br/4NMVE7G1eJsz5lR9kdFfOX0ZA4Ol+zQ10Yslx6nmOJfJvo0zC289ParKz2v9+vV49a+v4tgjjsWihYucQj2DBzz3h+eqJDFuIol2Yq655hrce++9oeM/++wzDBs2LIMZEQQRls6dO4eO7d+/fwYzIYjw/P73vw/1Papt27Y499xzqyAjgkid9u3bY86cOcjPz8cRRxyRUh1lZWXo2rUrSkpK0pwdQRx6HHfccaHi7r77bhQVFQEA6tSpkzC+devWlcqLIDLN1KlTM1b32WefjQULFpBUmyAIopp46qmn9LglHllZWfj6668rfbxBgwbpCbH+8Ic/oGvXrujQoQPOOOMM3HDDDZg0aRL27NmTslRbCIEnn3wyKal237598corr5BUmyAIgiAIgiAIgiAIgiAOIUisTRAEQRAEQRAEQRAEQRAEQRAEQRCHEIMGDUoY8+6771ZBJlVHQkGzac4KrCBB/TECkhJKe8TXvryYIbWDCC+/TnxQ7yvgc4h5HFPW6qkxtmA7pQxroJyMINKBErVlZWWhd5/emDhhAjZt2oj33nsXvXr1Cv3LXQd2r8aO+S/jl4/OwZqPL8SOBX9DeVGhPkoshaEWxTG3nHkKYqkF1YvDlWu7Um0GHkOuzQFm6W27iirw4berccvL3+Gk2z/G1U9NwfPjF+DLuWvw88Y9qLDDP/ulpaVYtGgRxo4di/sfuB8jpryBcUvHYNq6/2LN3l9gw5aSbK5Ft0p2yyHl2OrFuRbzcsZhcSXatrwibVOiDVesq96VaFCJBx2ptspBCnlVDszQlUvBt+ePjAEgpcM+4bbn6klpbgzpLgMLbI137dyFv//t7zjt1NPQ7ZxuGD16NIqLi0NfgzBccMEFmDBhAtauXYtnn30Wbdu2TWv9BzO1Qa5tiqDNOtT957YRrvzdvHuZ8Sxwz1Og1lzxtruda9G0ElozMPc5Zlqx7X0e1fPLLS2utjiP/ZK5+SXa+vmH+9xrUb/xvDsCcJ8gW/3NmW4L9POt5ePqw3afeXdihOqTameW4Jv5QEVpFeeRHiKRCG6//fao8oKCAowYMSJ0PUKIwF80Z4xh4MCBKeW2UY8VKodnqO4ft9M4vkqxbRtffvllwjgGYEiDhhnPJx0tStCo1Nyouhz/neaXa7v7u62oGq366/fHc+bGKbk2B3Q5B1BSuAHf33M3vj7/PKz97FOIJMX5mWDjxo2YNPcLjFv6AZbvWAZzcgZm9F1u/2s55dzo35gl+zVzwghDqg2OFQtXYOfWndV2ntu3b8c5Z56LcR+Mc8cW8iJGjZEl/klBdP+YgJrRT9Y8XnnlFXTp0iV0/ODBg5Gfn5/BjAiCCMM999yDJk2ahIo9cOAAPv744wxnRBDxKSoqwueffx4qdvjw4RnOhiDSx5lnnol169bhqaeeCiXp9bNnzx6aAIEg0sDvfvc7cJ74V6xLS0vx/PPPo6SkBGVlZQnjCwvT8/M3gsgUK1asyEi9V111FWbOnBnquSIIgiDSj23bGDp0aKjY22+/HdnZ2Wk7dq9evfDaa69h1qxZWLRoEebOnYuxY8fisssuS7lfsG0bf/jDH/DYY4+F3ufee+/FhAkTUjoeQRAEQRAEQRAEQRAEQRC1F5rylSAIgiAIgiAIgiAIgiAIgiAIgiAOIfLy8hLGnHTSSVWQSdUQSqodt4J4m9Ig1FaxAULrsNWkKp+OEnVGybO9pjJ1HM9+Uq4ZlT9ElHgqqCwMQojEUlGCqImo5yMEAkDDhg1x0003od9N/bBly1Z8PPFjjPtoHGbNnBWqjtJtP6J024/Ylv8kclp1RYO2V6JB28thZTeBflCZfBfGg8uE0RQZ4mXGAWEDTIAJVc5kDDfqZIDgYBAQzAYTXMaqNsM5HNOHrXDjARwotzF32VbM+WkrABsCNiIW0KpxLg5vFEHWuv8iq2QL6tatC9u2UVpair1792Lbtm0oLCzExo0bYRsCw3pv1sP9I/+Eo9sfHXhJ9DJzz8dcYkp+yzg4A2DIezmTQl8t0TWWYUq5XfG25RH6yroM6S8zpIZci8ildJe5+blyYXUmfrW2mT+8bbO67DreaVvnzZ2HkW+NxMQJE9Mu0gacMUf//v0xYMAAEmlXEsZY/P5ebYrVXcZpj/Q94Qtg+ikN2JUBEMITo5bNXHXdTDUyTDZD6m6U+wunFuf2VTevajxUeyHjlBhU7uMIu+UogwnZzggnRSYnB3FWwNQy3IYpoZfc/5kaQk6dqSzT8uwoebVPjM2g25UoLTbzC7SNY6gyQx4aVqotbHXu8GzzL8f/LBLchxmiwq5AuV2OCK99/9Xx7rvvxrBhw7B3715P+R//+EecdNJJOO+88xLW8dprr+GTTz6JKr/22mvRrl27lPLaULQ+6X1SnSiHqBr+9re/obQ0sYT+1Kws1K8GqY3RsnvuJO96dGcV1H3pMt9XaX9X6B8KBcHBYMuRrW3Eq3VVh4rzS7idEbHTCxUtW4b8Qbdj4TNP4bj+t+LY312PuiGlpeli1qxZeOONNzD9++l4+KMH5PxZAeNEeCd80BPPyDNTk9Gosa87QY0x3uUWJo1NLHPPNEIIDLx1IFq1aoUev+7huRHMsS8QLdV2KnDj9T0V9bMSJP7Z0SHMtGnT0Lp1a+zYsSNhrG3b6NmzJ9atWxda6ksQRPrhnOPzzz9Ht27dQsVff/31uOaaazKcFUHE5q677kJFRUXCuCOOOAIXX3xxFWREEOnlkUcewZ133ok+ffpgxowZSe07ceJEvPHGGzjssMMylB1BHPxEIhF07NgRCxYsSBg7adKk0DLixo0bVzY1gsgYa9asSfu/C+bk5GD06NHo27dvWuslCIIgkuPVV1+MZxCMAAAgAElEQVTF/v37E8bVrVsXL7/8chVklDoHDhzATTfdhPHjx4fe5+yzzw4tFicIgiAIgiAIgiAIgiAI4uCCpn0lCIIgCIIgCIIgCIIgCIIgCIIgiEOIjh07JoyZP39+tUjz0k1VS7WFkj6GQQh4DU4MwvFFSr8187zMbcq5rWtgLPwrZp0BeQsluvSKGIUQ3vgYtrKgzyNVId/BcD8Shyhx2plo+bxbnpfXDHfedSemT5+OVatX4bnnnkOHjh1CH7a4cDa2TH8AP79/CjZ8eSP2rPgH7LJ90DJZfXzzpf4LiaEMlKJnR1wLgHEjcy6lc1zvz1Qs4wCz5DZZDkfGB1gy3gJjloyzdF0MHBUVwNpt+/G/lTsxu+RkfDZjOUaPHo0xY8ZgwoQJ+OqrrzBv3jxs2LDBI9UGgH179mHogJewbslaWFL+p17cfMHS0muLcXDuCAI5t2BxJca2jP1MWbZbZkGWcRUj47hbP+cWOCxHoC3jGUzZtrPMwMG5knhDlrnyXSXc5kwJEN3rpYSIyrTrEe8y96rt2rULb/z9DZze6XR0O6cb3h/9ftp/ef6CCy7A+PHjsXbtWjz33HMk1U4T7jWOQ7zu0vUyx9gcvTGucJk5BkpT1GmKnM063PsYsj1x5dPe7Uo8z+R9a2435PSqHiWo98Qwff/rZxfeNkAJ8pn5/IV8me2IJetXzzPTectc1B/9PDrbpaZUf2LuM222yd7zV20A57LtTUKq7ReCpirV9l/bqqSkPP3y/6qgWbNmePTRR6PKS0pKcPHFF2P06NExx7nFxcX485//jPvuuy9qW/369fHCCy+klNPu0t3YXbI76f2i7xXhFc8bEzuokYZchXdBrsaY04dIjYkTJ4aKG9KgUYYzcYm+Y4LL4+/l3d8UW7vtYPjuzzulgdvOqmVuxKttnLnrzkhWtd1muR7tYv+6dVj45BP49JQOmHbLTVj9j09wYM+euGddGRYvXownn3wSJ554Is455xyMHTsWPW/oIfs+Oa7lcqzL3PGq7ldVuZwcRo2DLd1/upPEmFJtzjjWrlibsfNKBiEEbrjuBtjCdn/8Eat/NN7VWNkdonjHWnp8QQ1UXLKzszF79mxEIuEmwNi/fz+6dOkS9T2OIIiq5dxzz8Xbb78dKrasrAx7MtiXEUQ8SkpKMG7cuFCxf/3rXzOcDUFkjiZNmmD69On48ssvk5JkV1RU4C9/+UsGMyOIQ4OwssaFCxeGFuD369evMikRREZ577330lrfBRdcgG3btpFUmyAIogbw0ksvhYq78847kZWVleFsUmfv3r24/PLLk5JqN2vWDBMmTKjR50UQBEEQBEEQBEEQBEEQROZgj795sf4/5W1OaIpWRzVMubLdO4oBwdCoaXZakksnlFtqUG6pQbmlTk3Oj3JLDcotNSi31KDcUoNySw3KLTVqcm5Azc6vJud2Vqu/oEF2y+pOgyAIgiAIgiAIgghJYWEhWrdunTBu48aNaNGiRRVklBkyKdW2RbD8J4w0WgjhEYA5guuA/Vj8cxAQaZFNcxY0F7Njw/PLowQMOaOZql8y5ZM3AggWWoUUOcY9FkHUEOI+/wkeVf++TJexqJglBUvw0biPMO6jcVj98+qk86zb5ETUadwOdZucgLpNTkBWkxNQp8ERcKXaAkqLr/X9wpbvAgI2ANu7jAqnPRIVch8bAhVOjHC2Q8Y66zaEqHDr9WxT+0CWO8cRdjl2zvg7Stb/L/S55jbIxYOj/oxjTj5Gl0kPsF7RolsYglrm6HCdECaFudAybG7IfB0xoVp3xIRKtMu1rNByt8ERGzIwR1LIXdG2ZUp74UoOIeXATl5K7scNWbah3WVc9jGGVFte1vz8OXhn1DuYOGFi2kXaAJCXl4f+/ftjwIABSYm0qV1PjeqYPCROMvKY7phGjXfMPFUdui45eYcTIuTEIeakHM5YR+8l/LW42/WjLbw1wHdMV/BrtLHMOIfgE4T5gap7VghXBOxtRZwYdzvTZV6dqyl0ZeDceRdCGM+0jFfPNfPum4xUW3gmVXA+E+/eMD95z7tfzm1eXybXhacep27vtYZxf9j6Wqtyp8zZZss+RsAZdwtho45VB81y86IvT4Z55ZVX8H//93+esqZNm2Lbtm2h6ygvL0fPnj3x3XffBW4/9dRTce2116Jjx47Izc3F1q1bMXv2bIwbNw6bNm0K3GfcuHH43e9+F/5EDBZu+QH5hbOlLFf1Za6A12IcFo/IySUsRHgEFrcQYRF3mUfcbfBNSiH7OjXxhOpXlcBX92NgWjofu19zhfP++9/zPMlGIOh7huf7SwpdDtcTidRsWrdujcLCwrgxFoBfWh1RqeOk8g3U3CeWCNs/HVOi4+pJpnQbFyfGWA4Y6erRKwA9uvWOUuWIVAAVxgjYlssVwrsuR8ee/VGnDpqe1hktzj0XzTqfjsNPORXZTZtGnWcihG1j58qVKPh+Hkb/57/45ptvsGbNGk/MGRedjkFDB/qeB+OpUX1TjDGvnrSCMT0u1cvGRDMcDAMvGoQ1K7zHr07uuOsOvPLqMADq1ohuC6LaCeOm9Eu100ltaEcqy7hx43D99deHjv/tb3+blBSFIIjM0KBBAxQVFSWMGzZsWOCELwSRae6880688cYbCeOaN28e8/sTQdQ2bNvGXXfdhTfffDNUPN3/BJEeOnTogMWLF6elLs45ysrKwHnQv8MTRPVz8skno6CgoNL15Obm4oMPPsCVV16ZhqwIgiCIyjJv3jx06dIlYVx2djb27t0berLEqmbr1q247LLLMG/evND7cM4xefJk9OzZM4OZEQRBEARBEARBEARBEARRU3lixCXpFWsTBEEQBEEQBEEQhx5nH/ko6tWpvaI1giAIgiAIgiCIQ5FmzZollMH169cP77//fhVllF4yLZv015+MUNs8vKeaGCLtWOfiOWYsO1kIgmRRXuFTtGRbmHEi1n6xj1VZWdWhIKQiah8J24EkJbbx5NoAIGyBufPmYtyH4zBhwgRs2bwlyYyNY0XqIuuwdshq0g51m7RD3cYnIrt5J7Cs+vDKtZVQWwCiHAd2rkLJ9h9xYOtSHNi1Ctyqi6y8k5HTsjOymh4PcJZArm279WrNoa0F3c5xDN2hXY6dM/+O4nXzQ59bboNcPPT2EBx78rGGANdz9vBoPB2rJ7hSWEuhp6O0Bji3lAJXC0JN2aAFKdL2yLFdYSmTkmyLW1LMrcTbrthUybsd+agrNnTzUKJDQz5qyEgBV+C7e9cujPvwI7w98u20CSH8XHDBBRg4cCD69OmDrKyspPenNj11qlquHa/clWurvFhiubaAfs79UuwoTbNPsO2Xb6vjqHrApGXVLPedtDk2C4t33MKMvyFF0nKdMS3y9wu1zXgl9vdIg5VYO41SbXW+geM+YzlIrO3m5a0rPWJt2drbAmACtmzzK2w7SqxtCxstG7SCxayoc8gk6RBrA84vgHfr1g3Lli2rdE4vvvgiBg8enPL+n634GFv2b3X7KXAp0eaGWNuCxRy5tinWDhRsR4m13fqixNpy3RVrcyn6raRYW5X7xLlmmd4xSWqLWLtFixbYvHlz3JhcxrCsZeJJtuJRWbE2kJpc2xRkM986fFJt/7IZa+t1r1xbybPNGN8UMFKsbQq0nXhXrB1fru3WJ2AzhuwmTdGw7XGod+SRyMnLQ93DGqNObi5YVh0I20Z5aSkO7N2L4u3bUbSxENt++QXfLP0J/96xC9sqKhBEy2Na4tFxDyM7NweQbbjqlwIU297xrnweVdsgR7zgnLljX/mMW9yZEOajv4/HqKFvB+ZSHdSpUwc79+5EJBKJL9X29ZFA9M8mSKydGnfccUdoASQADB8+HHfddVcGMyIIIhFffvklLr/88oRxZ599NmbOnFkFGRGES3l5OerXr4/S0tKEsSNHjsSAAQOqICuCqDry8/PRtWvXULE///wzjjnmmAxnRBAHN2PGjMFNN92Ulrpo7ETUdHJyclBSUlKp/fv164fXX389pX8bJAiCIDJDt27dMGPGjIRxNfn/hK5Zswa9evXC8uXLk9rvtddewx/+8IcMZUUQBEEQBEEQBEEQBEEQRE2HxNoEQRAEQRAEQRBEpSGxNkEQBEEQBEEQRO3j3HPPDfXLnFu2bEGzZs2qIKP0USnJZEIvrpIBRgsiE+ZkCF2VcDJWHYHnYNrDQh43DMxrkor6DFz5k2srU2WhBNs+WRUAcMZj5xA270NESkXUHkIJWpOQ2DJPeez2AgDKysowbdo0fDTuI3z6j0+xe/fucEnHg3HUbXoSclufiZyWZ6Fu807Yv/a/KN2yECXbFuPA9qWwy2P/wjWvUw/ZLTohu1VnZLc4FXUaH21ItG3ZzkmBtlAybbjbtcxbTWZgO+dvl0m59vehTyW3QS4eeedBtD25rXNquj1mesVVeLoSXP0ORzTImSkVVGVSEqok2YZskDPLiec+qbYWizrLTj2WI9OGqtuSx5PH1EJDI1/Zlqo4JeCFAL6f+z1GjRyFjyd8jOLi4tCfVVjy8vLQv39/3HbbbTjuuOMqVRe155WjRsm1nYQ8Mm015AmalMQj11alQr37BNtK6s9gxAQIuHWb4VFoyyq85UFC6bBoObYWc7Kocle0HUeozZhnO2MMwlYy62iptqkVTkaq7T9Jj/TaCPOLtaP2DxBrywLj2pi7pCbWtqVIW4m1lWy7UXYjNMhqgKokXWJtANi0aRP69OmDuXPnppRL3bp18eabb+KWW25JaX8A2HNgD8YtGeP0PaYoV4m1maX7MItLgbaSazNLy7S1XFuWORJuruXaDJzE2lVMGLE2AKxpdQR4wqjYpPotNIxcO7ru5OXaQbJus8yGt61zR5muXFutV8AUa7ty7UB5dgK5tjDqE0aMEO66KfqGcdw5xaX4rrgU68rLoz4hk7o5dfH4uL+gVdtWTr8koJ8r3WcY665kWk8po585DkesbXF30hc19rWYGucylB+owEUnXuy04zWEZ559Bn/685+i+smoPhIwfk6TWam2Pu4hwmmnnYYffvghVCznHPn5+TjjjDMynBVBELF4+eWXQ03a0qhRI+zatasKMiIIlyFDhuCFF15IGNekSRNs3769CjIiiKqnV69emDJlSsK4xx57DI8//njmEyKIgxjbtpGTk4MDBw5Uuq59+/YhNzc3DVkRRPrZtWsXGjdunNK+LVu2xJAhQ3D33XfLidkIgiCImkJRUREaNWoE27bjxkUiEezbt69GToxQUFCAXr16obCwMPQ+nHOMGDGCJtsiCIIgCIIgCIIgCIIgiEOcJ0ZcUqn/I08QBEEQBEEQBEEQBEEQBEEQBEEQRC3k9NNPDxXXr1+/hL9wUZOotFwyXt2B0luhdW7RWjd3TyZdpxDClWozQyqpItX2oApjnJqoxJ+AyqKLZE5CSSNV3kK4MjRDdqnWfR9UVM7x1sOQ8FoTRE0kThvkl7cJT3n8+71OnTro2bMnRo4aiXWF6zDxk4m4+pqrkZ2dnXquwkbpth+xc+EoFH49AKtHd8bm/w7GroIxKNn8Q1ypNgDYZfuwf90M7JjzKgo/74/1H12N7bNeQsX+nYASVLKIXOYAswDGAXAAFhgsMGbp7UxuYzwLjc+5CzlHdQl9Kvv37sfTtz6Hnxev1vJPRwBqQWqwpfBTyUHlCzJWl0VgcUeabTHLJ9K2dJllWVKUHUOqzbkWmmqxKSBjXIG2kme7QkRAiUWVVNsUi+7evRsj3hiBM087E93P7Y4xo8ekXards2dPjB8/HmvXrsVzzz1Xaak2UXkSShqDLKOeCuJtCt4YVzapRJ5aXokoya2nHmbWx6SfWontDXG8IeI1nwUtAtVPgyEK1s+U+Ty520yxKGcq1h2CcaOcy2NxJQJWL3N/uIJ9pp9q73kwLRV2zwdwn2UGBs4tMC5lxKaY2NiPG/VwI9b5zKOl2lESbv8A1vdyhcep/4muV5gfrpuc8L4LwPiMvK/9Zfti33u1gBYtWmD69Ol47LHHku6jzzvvPMyfP79SUm0AWLZ9KQDjsiiprPsYwu1rWFT74Xm2zf2ghPD++gyBr2/yHbeOBG2Kvyh29CFNo0aNQsU9nY4JWFLAf92CuqZE19a8TaPmb2L662rUPqbEO+h7O/O984By3XzBHZepUatq1lSZ6gXUshtr1qP6DSdvS/cz7vF32jae3LYbH+zdl1CqDQADnrwVRx53hJTku3J7NSblxniVc6c8wixnJGyUcWY5Y1jujmn1+FhPCONsz83JwbHtjk2YWzzq16+PE351Ao5qcxQOO+wwZOdkI6tuFupk1UEkEoFlWUnVN2rkqOh+L8jgHmR3R2ak2ocaM2bMwGGHHRYq1rZt9OjRA3v27MlwVgRBBLFmzRrcf//9oWKPPbZy7T1BJItt23j99ddDxT7yyCMZzoYgqocxY8Zg6tSpoWKbNm2a4WwI4uCHc46ePXtWup569eqRVJuo0Xz00UdJxXPO0blzZ0ybNg2FhYW45557SKpNEARRA3nwwQdD/R/PCy+8sEZKtWfNmoVu3bolJdWuW7cuPvnkE5JqEwRBEARBEARBEARBEAQBAIhUdwIEQRAEQRAEQRAEQRAEQRAEQRAEQVQt3bt3x6uvvpow7t///jf69++P0aNHV0FWlaPSUu04uwdLtRPsLoQn0MxPQHh20NtiiJ0ERMAxhW+X8KJpFuNAImq774gyT0eMJ/R5MMYcb6cQWlrliQ2qC8JzHP96GPTxCKKmEGX4CyCOJ5uBeWX7cGWrQq75Y/S+jEEIgZzsHPS5sg/6XNkHu3fvxqR/TsJHH47D1Kn/QXkIIV+mqCjZiaIVX2Pfmhlo0WsospoeDwYbYBaEkMJN1doJG+rs3XLuxEMAPAtNzrkbOzAcxWvnhjr+/r378VT/p/HYe4+iXcd2AKT/V7ZhptRWSas5c0rVu8W53s7VuyHR5cwR4nIY7+BaTqul2nCl2lpeywxZrzcbj5AXMKSmcE5g7rx5eGfkO/h4wsdpF2kDQLNmzdC/f38MGDCARNo1FPX8xyVe+5REu5SoXCYkJ+BwYjxdtbFNp8YEmGA6Tf/zb5a60m01GYmsR44JnMk+vOJfv1E1zukmEPy656Dq02JgVbF+Ps1yIx8lCjeq1NJhAZ0gAwPjzJOzW6NPFqqOA0dwAQHXymps8y8Hnpq6ZjwgLpaJNtZ6InwSZnPoLIzryRggbOeKldllOFBxAFlW1f2yd/fu3TFs2DBPWWUmrsjKysLjjz+OQYMGYdSoUfjkk0+wcOHCwGe4WbNmuOSSS3DrrbfivPPOq/S4VwiBn7Yvhf6kzftHAIwbQm2zDAymF1vd18x4yDzZq/vW7WihnzrzeTBhUQvu94oAWXJYguTgByuXXnopli9fnjDu7X17MaB+PbSyqv+/DquuybxE3vXoFjtIqq2jRPBesb+/M//d67aDcJtSWy8z2EyAy/bahtDlFRBQzbZuz42juLFOqS0jbNky23J/gGFecSnGFu3DPjvczXt4q8Nx84M3ovOvO3tO2Cu7Vz2O7Hv0eNdRhXP5XKtxpy5Xk8CoSRzMCSykYPv/nrwP91x3L+yK8JOytTnmaAx7cxjOOvssMO7Uy+BMKGPmZE4os3PHDhzdsk3CutevX+89b2OCj6jJJ2JM/kFUjtzcXMycORMdO3ZERUVFwvh9+/ahS5cu+Omnn6ogO4IgTG699dbQkxf2798/w9kQhJfnn38e+/fvTxjXoEED3HvvvVWQEUFULePGjcPNN98cup0+6qijMpwRQRy8LF++HMOHD8fXX3+NFStWVLq+M844Iw1ZEUTmyM/PDxV3xRVX4OGHH8YZZ5xBIm2CIIhawPvvvx8q7pVXXslwJsnz5Zdfom/fvkn9f5eGDRviiy++QPfu3TOYGUEQBEEQBEEQBEEQBEEQtQn2+JsX6/9l0eaEpmh1VMPqzIcgCIIgCIIgCIKoZZx95KOoV6dFdadBEARBEARBEARBJEFJSQnatGmDzZs3h4pftWoVjj322AxnlTpVKdV2jmf7YmJXGCXUNkWSHoNg7OMyROcRS2YZWGoU+p1RQbJFEWO7kUx0fYZg2yl3JXZ+UZVH8OWrP1m5dlD9BFEdeNqhSrQ5zuYggaAw1nwxRtOi8lDblZR03779+OmnpShYvAQFBQUoWFyAJQVLPOK5qiLSoDVaXTECrE42HK2gLSWEFU7mSqytBdvqZUMIAMzZJuxy7Jw5HPvXzgl97Nz6uXjyvcfR7pTjDcGgEtm6ukGuJNaMGYJtQ6gt3x25NvMIti3uirMtHcOlqNCIY0YdcOtx63eF2kq8q3LZs2sPJnw0Hm+PfAcFiwvSdWk8/PrXv8bvf/979OnTB1lZmZPYUhuePkKJduJ93Em2TbHKzHyUa1q3TVKy6x8f6XqEWadwnnmjPRP+Y8qxlNDvvjLPaQn/bqFtvcJYcIXfbgWuc1sJO91yPS2CZ/zjjnm0xJi59buibjdW1WPGxZWFGsfwnb5c9Y413RUWGOPZ19fXwPz8ZX76ugoVqa6n2k/AlgW2sAEhYOs4W15vAVvYEMJGhRAQsJETyUXTnKaBedVW9u7di5UrV2Lbtm0oKytDgwYNcPTRR+PII49Maxu5atdKTPnlazCmJn9wJoKwpDTXYhFwxmExCxaXLxZBxFxmFiK8DixuIcIjsJgFzixnH0vWJYW7etIJZjl9HncnolDPhFoHk2JfeTc6fSWgng3zGYr7TMD/bCFwYoFkvnPoZ7KGs3r16tDf2U+oUwffNGue0nEq6yn37x/j63DUt9+gNb+YW3UZImoPB9u37MYJLbt2t7ll6t02ttkCqPDFVahl4Y23jRjvsneku8e28dD2nSgKKdRudUwrXHl7b5xz2Tmw6lhR2/UTZdzDakIZNQZWonxz7Okdj7rPsZoIhoNpqTZnHJxbWJC/AHdcc2dCiXKz5s3w7LBnccnlF7vjZ1knYE5kI8ffMj8Gp13o2f0C5M9OLH8qLS8NbhPi9ZMB6+nkUBzzjhkzBjfddFPo+BtvvBFjxozJYEYEQZhs3LgRrVu3DvU9knOO4uLijP5sgCD8NGrUCHv27EkY99hjj+Hxxx/PfEIEUYXs2LEDLVu2xIEDB0Lvs3DhQnTs2DGDWRHEwUNRURHeeecdjB8/HgsWLAg1kUMyjBkzBjfeeGNa6ySIdHL++edj2rRpCePCTu5AEARBVD///Oc/0bt374Rxbdu2xcqVK6sgo/A88sgjeOaZZ5Lap3nz5vj6669x6qmnZigrgiAIgiAIgiAIgiAIgiBqG0+MuASR6k6CIAiCIAiCIAiCIAiCIAiCIAiCIIiqJTs7G88//zz69+8fKv7BBx/E+PHjM5xValS1VBsQrgBRxkQfguncGGNa7siMcgBg3JVPg/kFh16DNQP3iLhjCZ9Y0Dnx2Ofozdhd1qI6TzmLDlbb5DGYKZM0zs8jkTIlwBCe4/jXw6A/Z4KoKQQIHD34BPXRm5mnPRCeMq1odWPch9YR3Mv2Rsj2SgiBevVycdppnXHaaacBcpuAwO7du7G0YAkKCpZgScESTPpiErZs3YKS4pJQp9r2uLbo0KkDSoqLwS2On1euxk8FP8Xdp3zvBmzPfwWHn/cQIAw9JjOfZ9W6CmlqtQFwMCY/A8bALAtNzr0XmPEa9q9NLNgDgP1F+/HoLY/jqfeewK86nQhTisvAnHYLTEs/lVBbS65hSrSlbJAzKcYOkGSDa3mpjAIDC5RqM30cKT2UwlEtFxQC8+bOx7uj3sXHEz8OfY2SoVmzZrjlllswcOBAHHfccXFjqd2teahrEnds5PVB+ypAUm1TrDIzHyGEK5oWbpvElIQZ3vGGYAJMqLGTTFgLpGWKWr7NnCZEHQtChXolu1GC7RjnHwdmLJgqbXMiEfiEnW674RYGCrV11cytX4uCnZXKSrXjXSfPeRqTpKQbfT8oRNSC/pSicmDycxTA/rJ9OKzuYbB4tES2ttKgQQN06tQp48dZuPkHz9jclbi7fZ7/nmT6hpR9kW773Xct6g0SWAf1Ff64eO1SvP0OQiojq2nTpg169eqFyZMnJ4xdVlaGD/fvw3W59ZI+TpgMkxkGq8savwvyfzf2SrU970x+Jw2oz6zFews6bQyHGnE60mwzL7XsxDBwJmR/xGDLffVy1Mkw4+cG7jIDUCoEZpaU4tviEqwsK4/5CZgc3/E49L71CpzZq4scuwafmHo23e/2apzpfHn3jnfdca+SWasJYlzZNoOlBNtyMhnm6PRxxtmnY+K3E/DMn5/FD3N/gF3hnYysYaOGeOipB3H9zdd7xsmMufJsV67vzcn8e9jrw9D19K6hPifo/Xz9tW9brHWi8vTr1w/Tpk3D22+/HSp+7NixOO+88zBw4MAMZ0YQBAAMGjQo9NjjoosuIqk2UaW8/vrroaTaOTk5ePTRR6sgI4KoWu6///6kpNoNGzbEySefnMGMCKJ2Y9s2vvnmG4waNQrfffdd6InHU+GCCy4gqTZR4yksLEwYc/7552c+EYIgCCJtvPHGG6HiHn744QxnEp6SkhLcfffdoX9+rDj22GMxefJktG3bNkOZEQRBEARBEARBEARBEARRW2GPv3mx/h9xbU5oilZHNazOfAiCIAiCIAiCIIhaxtlHPop6dVpUdxoEQRAEQRAEQRBEkggh0KVLF3z//fcJYyORCLZv346GDWvWvyXGlX+EcSKlINU2K/fE+ERvQkscRVSZ3xrmFegK4wgBKcbKORkHVJBhLEaRe8Y+8aMZqAV97k6mmNGUWMUSsaZDakWSV6I6CWyPwggi4272C2zNsvjtkL8N8ubn7uXd7ggCS0tL8P338zF92nRM/2468mfno6S4BM2aNUPRviLc/9D96NS5Ezqc0gENGtWHLWwIIWALGzZsbN2yFbOnz8bMaTMx45MIlmMAACAASURBVNuZWPfLusDzO7zr/ah3wiUyERuOylDlIdx1ISBgS8uuesGNtcuxY+Zr2L9mVvwP1CC3fi6eG/00Tuh0ohaHuhJcVzYIptTYMETYSi4IMGZp0aCWZzNDrC0l3O4+Uq4tRdqmVFvJDV2Rt1Pjnj27MXHcx3h31LsoWFwQ+hyT4de//jVuv/129LmyD+pm1Q21D7W5NZtQgrR4lzDJMVI8abM5/nHE/9CThbhpCleWreoSRhslpcpmckIIY7tvm44JTCi6LNnPIuD+18+EZ8IPd0QTKNQ2RNnMXfGrjaNik5VqO2l5T8Q7oYtbn/90A6+3f5wbdT3VFRVubkJODyGE7nNs2Y7bqj6hS2ALIddl/2I7fYwQAvWz6qNxdpOovIjYbNi7Hl/8P3tvHiBFcff/v6t69mB3uVlQEDXgiaJ4RA1yiuKRoMaI1zce4VAxRuOReMUnyZP8oubJaURjRCFiRAEhxnhHUTRegDcoKgKC3ILAcu3R9fuju6qre3pmenZ3ZoF9v9ZxZ6rr+HRNd1XNsvuqz2aaucjRmz8ICSkcOP585UgHjvAf0oEjU3CEg5RMwZEOUiIFR6a8136+lPTEuo7jQMKbFx1rDhSIzIsQkNLfOAIiJPmFSTN3jPd/IwE3mu9AFmzfG4jea4gXfufxWSO4P5tGU6TZSampqUF1dTV27NiRM29nKfHOHt3zbiOfs8hnaI37/Bs328S9suXa9lSh0krErSTNijLyGnCtNHulaq1Y0aD0a2WONfgtNKhoWWXKNgB4aus2zNiyBZvdZL163EnH4ke3X4mKthUI1svpPWPmnbQNHGDur7C4OhDtC1+oHayBBYSUcCD8da+3RnWkHj/02jZ4XV9bj7/+/l58Mn8h9v7GPjjn+yPR59A+weY0QkAKBwIIjRFa4h1sNKPHCf+elQKLPluEww4+LGdf1TbUxo4L9oVmr2WLIdVuzWvnww47DB988EGivFJKzJs3D/369StwVISQnj17Yvny5TnzdezYEWvWrEEqlSpCVIR4dOnSBV999VXOfNdddx1+97vfFSEiQorLjTfeiDvuuCNx/vvvvx+jRo0qYESE7HosWrQI48ePx1NPPYVFixahvj7ZZlZNYcCAAXj55ZchZYIdrwlpQTp37oz169dnzTN69GhMmDChSBERQghpKp06dcKGDRuy5qmsrERNTU2RIsrOkiVLcPbZZ2PevHl5levXrx+efvpp7LEH/36REEIIIYQQQgghhBAS5pf3ngr+hhshhBBCCCGEEEIIIYQQQgghrRAhBGbPno0+ffpgyZIlWfPW19djzpw5GDZsWHGCy0FOKVkzy2x1mi13yyWz1fJIk8UXDtomrzihdlqIEUNWRnFlJNluO6fAyZI0miQRPq5EfLtCBYIqc+pC91cgctT1q5Bs0m5ChWRW0ddJyFQ3IS1GjMgxRESyn6w6LZ1VfhWWhFYgrU19XAhhjQs6VUWOA0IolJWV4/jj++Nb/b+Fn9z0E+zYsQPvzH0bBx5yENq2awv4klMttTWiS+UJ+KqrqzHirBH4zne/jQYoPPbwY/jpFT9NO591r/8f1r/9N5R364uybn1R3rUvSjr1gpASQviCXaUAoSAgAeH6kkTX7xBPTShkKTodfw0gBLYu+W+ivtxasxU3Xfwz3P7gb3DIkX1Mp0lL7qlln4FwWwuwPaG28IWE0pf+BbJASyAKLQ802m1IKQDES7W11BtKYO6cuZg0YRJmTJ+B7du2JzqvfKiursYll1yC0WNGY//99weQXCrIsXbnJ3zPZyDbGJVlfAqNO1aaV2V6ISNsVtExR1nNhFXQgLf2EEqExjZP1KyluX4sSnlrD6XF3Lo2ZfzXyjpZFWrF6o5M52tlDC3LzNopLNKGkXiG+wa2nFeLgAEIaYuxIzLhaH5bpm3HkEOqnYvG3tPmfRTp10SQJ3IpWdeWeWuj12vkuD53obx2NtduRrvS9nCk06i4WyNvrXwDgVbXQ99DwlyiWmAbCHlDwt3QV1g4LeC/0TJ8/dn1iaChtPiEdakD8GXtOjYRe40WQ4TbGJpVoJ30FP0mq6qq8Kc//Qnjxo3LWWS966IWQGmjg0sWVtJpJi5vrqWyvfS1yyv/oP4IGyedtucCe96wkRBwzc8BPFwA0v8OCDjCs2e7fnnpp7tQcISfzx/vXWuufLhmC2Zs2Zrl7AL6n9wfQ04fhG+d/C2zMYEOPrqRV7wsOiyrF1aa1OOCCO51s241Anxv/SoRXet6om0JB1IGa9tUeTmu+9k11iYy0hoDgk1rgrVyePbzxgwZvLbGo/Ly8kR95ja4cBwn3A/Wm8+1bHF57bXX0KNHD2zatClnXtd1MWjQIKxYsQJVVVVFiI6Q1ksSqTYAvPDCC5Rqk6Ly97//PZFUu7S0FLfffnsRIiKk+Bx44IGJ81533XWUahMCYOvWrZg4cSIeeeQRvPPOO9iyZUvR2i4vL8dPf/pT/PKXvyxam4Q0hc2bN+fMc/DBBxchEkIIIc3B6tWrc0q1AWDvvfcuQjS5WbBgAYYMGYK1a9fmVW7w4MF4/PHH0b59+wJFRgghhBBCCCGEEEII2dXhb7kRQgghhBBCCCGEEEIIIYQQ0kpp06YNJk+ejIEDB+bM+/bbb+80Yu0mkadUW8CWasfkiZNq28/978ISTwcKyQyibF8Mqa1SQV1B3UJXEHcOWSXb8dLuWAlXYDIM1xcj9BWWiTtw9yojrdIxBALM9OAp1ya7JU2Qa8eJau3RQ6fEybXT7rtYuXZwn0Xl2koJSAG4CigrK8Ox/Y/zcitPay2FhAvXb0tCQAEyGG+Ur792oHD2Bd/DLVffgrq6urRzdHdsxNYvXsXWL171onLKUNb1EE+23fUQlHY5CLKk1BdqC39olJ5UW0jTO8Jx0On46wAIbF3yapYOD9hasxU3XnQzfjv5DvQ96hCj/7TFgoFQW4QE2SFZti8YFBBwpASgJdvClwVKSABCOPCPQku5o1LtFV+uwIypM3D3n+/O+w8Jk3LCCSdg7KVjccaZZ6CstMykU6q9+5FYrg3Ej1M5xqdYiXaGdDsek8dYr/XmI74MG9ZGAsLSblvmVBU8SYvdlmzbcZkR1Jd1ek2H10jZCKSkprRfKCzSDj3zF16BUBjpQm0zttljfOSeVOl1NVWqHRr7kdaN8eglauTaUuZ/8W1E64i9NqPlldUf9kLaf7phxwZ0adMlSdStnqUbl2DVllX+5wdh5iFvztMfOawNHswmE1psG7rIQhJsLb72KvLfHH8uBKxL1Pp4A2Res0evxUzXZijdvi/y/OzQ3BRdqh3T3GWXXYa//OUvWLBgQc6iT2/bhjPatGlUeEnJZ5pRMWnh1+kTk4iUC4mzRXD9xcm1db5AlJ0epxkr/XxAvFxb+HJt15Jrm8/Kwssr/PF/QV09ZiaQavfstRfueeZupBwHnk5bQQllbShhn0U0eD1X6LOwxdUCerMHKYLnnmhbAr5w2wixEWwao2XYeq0rzVrXStN5zCYyQZojvPqFWVPrscYfmax5NfpaCIHysmRi7YryCuzZfU9c+P0L8Ytf/gKpkpR5PzPNm5ng2rfpVFVV4ZVXXsGRRx6JhoaGnPk3b96M4447Dh9++GERoiOk9VJVVYWampqseXr37o0jjjiiSBER4nHjjTcmynfJJZdQ+k52W/r165c478svvwzXdSGlzJ2ZkN0I13XxwgsvYMKECZg9ezZWr17dvD+XyYOxY8dSqk12GVzXjf332ij5zEWEEEJalrvvvjtRvocffrjAkeRm3bp1OO200/L+XZgzzzwTU6ZMSbz5JiGEEEIIIYQQQgghpHUifvHXU8y/Gu97YGd037tdS8ZDCCGEEEIIIWQXo3/P/0FlyR4tHQYhhBBCCCGEkCaQRBTUtWtXrF69ugjRZCfrH8XmOo08pdrphSJywBipdvi4MvK/aH3KfEdafiAqK4y0GYdAulE7EyG7dqQOv42QZNv2lxkJZpA/kHSlvwHCyhNUIdLaCIchsr7OBcVXpCXI+Qf7O9H4FI5VGUFt+LjyhxQFV7mezM+kK7h+OaVc8xpQcF0XCi5cBV+87R3bvHkThhwxFF+t/SpHR4QR0kFpp/1R3vVQlHY7FGVdD4FT1taP3A33gVJQbj3Wv/ZHbFn8cuI22lS2wR//8Xv0PbpvMJ4JCalFhCIQYcP/Hgi1A9mggPAFJjKUR+o67HJ+XgGBTRs3498zn8C0R6bjtVdey6t/klJdXY1LLrkEo8eMxn777wf/zMxxSrV3bxILRTK9vVmKZ5JoZ0q34wltGmDk2uFG09ZLZm0Vk27yx6+jQrLVJhIvXvWfZ5Bpe8eC/CYhwZqqOaTasdeBSH+a7rfOMrdY70XculeZOcY7rszcgmAO8evSc4w9v+j5x1UuABcNrrdtQ4M/13Sv6oFSpzT9vIhBKYVHPvoHvq79OjQnec8dSCHgCAkpUpDSk946woEjHTgiBUdIpGQKUjhIyZT/8I6lpAMpdD4HUkoj3pWQkNKx5LzSSHIFJKQM5s9A8B2IvLXsV78OxNkaEb7mY8TaST9r5ELP30koqlg7S1NLly7FN77xjZxN3NSuPcZVtc0rrKaeYSZRejRPjGs/axQq5ojS//PHprg6lVXGW1mqtGM63bXyudYx1y/hwtuURucNjitTV50Crlj3Fb7MIBd2HAffHPJNnHrOKRhw8vHeetofOxVUzJhrz3fh/tUCbX1AS7WF9Ne0+p4LibU9hbiUWpqt169O2sYy0qxn06XaQkg4IhhvbKm2tMaDqFQ7kH4Hwm07xs2bN6Frp26xfZeNH/zgB/jL+L+gTXkgkuf6t/hMmDABY8eOTZz/4osvxqRJkwoXECGtnM6dO2P9+vU587WUoJK0TmbMmIHvfe97OfOlUils3LgRFRUVRYiKkOJTW1uLsrKy3Bl9DjzwQLz//vsoLeXPSMjuzeLFizF+/Hg89dRT+PTTT1FfX9/SIQHwPjdu376d9yDZJViwYAEOOeSQnPk2bNiADh06FCEiQgghTeXwww/H+++/nzVPeXk5tm3bVqSI4qmrq8Pw4cPx0ksv5VVuzJgxuOeee7i5FiGEEEIIIYQQQgghJCu/vPdU8KeIhBBCCCGEEEIIIYQQQgghhLRy7r//fowePTprnjVr1qCurg4lJSVFiiqdJkm1c9WdU1qbQyyYdjxOqm3XKNLaVNb/MrUVKxGzLWHZ+sHYxlSaHMprIhBuh9sP1GbCZA4E20qEY7IFVUppl5cy5ZTfvoqJQ7cdqiPyOheZ6iWkkOhrOiNR011aBchqKhQxY0a4kApXoV+IIDZdRzhW4We1jvuCWCEUlPKEd65y/fvXu6el8kSBQjhQwgVcT/snpYSrBCQaACWhhAsJoG1VO9z38N9w9skj4boukqLcBuxY9zF2rPsYWDAdAFDSYR+Udz0UZd2PRMVex0A4Jf5YBEgnhc7H/wQAEsu1t23Zhmv+33X48z/+hMOPOQxang3AEw4KLdP2U3zZp9QCbV8S6klD4Uu0/ee+mNCrKRBr19fV4z/P/wfTpkzHs089i9odtYn7JB+GDh2KSy+7FKeffjrKygMZC6XarQv93uUUomUap7IYqfX1Ex2fYsesmDFJl00fQ72RKRiX/DWVLde1NhVRvjFU+IsvISzRNcLnL0Mh5SeJi94vXkh+TFGZtj8O61iNDBsIRKf6mBaHRuoPyYKFlZanVDv2XETcvJJjOopWnSljtJIc3Wy6I5JPz1DWWx3kVwpfbVuHPau6Z6+8lfPe2nexYft6f+MHQPeqefhiawj481awoYR3PBDhBvJdGZQzF6ZVp36mFCBkcNmYOTNCJMHcR7nWTklojjqSNrWTSLUBYMuWLYma6d0CEoKkH1ujw0j4dfpIJWLKCQQfZfVmUdE6o23an9NFJF1CmdcS3lpYq59d/7hXl15dB/eElmsvqKvLKNX+n7/cioEnD0BZeakv5XYhlfQ2IdC3hdA/K1BmXQ7TWvjMzAZZUoTvTWhpNYxM294ERku2A6E2fFm+L9XW614tydZybKHXxjKUP06qjWCUCb/OItWGACoqKnJ/7oph4sSJmDhxIs4991xMuH8CKisqE5Xj+rd5GTNmDF5++WU89NBDifL//e9/x+DBg/GDH/ygwJER0jrp2bNnIrF2TU0NqqqqihARIcC1116bKN+5555LqTbZrSktLYXjOGjI8NkhysKFC7HffvthwYIFHLPJbsXWrVsxadIkPPLII3jnnXdQU1PT0iHFopTCOeecg3/+858tHQohOZk3b17OPFJKSrUJIWQX4uOPP86Z57DDDitCJNm59tpr85Zq33LLLfjVr37Fn9UTQgghhBBCCCGEEEISIXNnIYQQQgghhBBCCCGEEEIIIYTszhx99NGJ8r3++usFjiQzTZJqK2SVj2WXanuSJxU9pAVWWqCtJVpKGS12ulQ7EHDbbSqlrHIqkFBDV6IApaBc15yKAuAqBVepUJpSWR5pZV2rPa9+nUNZBZRS4bp1J+jY9MvIF6xTUMZyFvQTROb3NV06np84q1nFdoQkJOcfc+W6LHMUj5elisyvLLNgSM6KaKxabKcCAawW7/kJ0hdjapGmlvDp0lJKP4+W8zmBbA8SjpQ4+tij8dfJ92Dk/zsb+/TaJ0dnZKbu66XY/MmTWPfSr7B82vexYc59qP36CwjheAJPpxSdB9yIyl4nJK5z25Zt+PH/+zE+nPMhUsKBI1NIyRQc6cAR/kOmkJIOpHC8PELCkQ6kSHnPhYSUjhEGCji+UNDrAwB4Z947uOmam3F473646JyL8cTMJ5pdqt2luguu/8n1+Ojjj/D8C89j5MiRlGoTAAnfx2xrpizF464lYcYWq3xkTLLLhuIz5mzrIexDgYTTE4Dait9gnIr7CurTIlHvkdaeqcfKI8LHpBEQCwhpnZOORyDcrgiihEBMbFYXRMZtk9ZMUu2CEncNaalyzHsfyuOnh/KJQLaqywkIbKvfhs21m5o9/N2FzbWbMWfFGxnuBa2y9edxa37X2KJdszaI3APmylVAcI0r79rXUn9Yl6weA/xy+uNEJrl88JkoSEobV2LYpeetJJ9ts7B69erEn+/3T7XgplnWc2tkjD1u58v0yk7R3821588/emyOlrEfXlpwlcnQsWAWkdYjeC0gBbyHf5fpPCm/1pvWb4g5M+CFhc/j1O+egsqKSkjpwJEOUnqN6a9BnVB6Co7w1qVefj8ttH5NIeWUePl1unRQIr2yKZEKjgnHW7P7615vHey1b6+Jg/ak99wXawfPHX/zGb0ejpdqGwG3CF7nkmoLAKlUCfbYc4/YPkzCo48+ii6du+DNN9/MmXeXHkd2YiZPnoyDDjoocf6xY8fiww8/LGBEhLReDj744ET5SktLCxwJIR7PP/88li5dmjOf4zi4++67ixARIS3L8OHD88q/bNky9OrVC+vWrStQRIQUHtd18cILL+C8887DnnvuiaqqKvzwhz/EK6+8UnSpthACPXr0QNeuXRPlf/zxx/Hyyy8XOCpCms4nn3ySM08+GyQTQghpWSZOnIja2ty/bzJy5MgiRJOZCRMm4K677kqcv6SkBPfccw9+/etf82f1hBBCCCGEEEIIIYSQxKRaOgBCCCGEEEIIIYQQQgghhBBCSMtyyCGHoLq6GmvXrs2a76WXXsKgQYOKFFVAk6TaueqOKLtEKE2k54lKte34lCeRyybUDtWhIqa4aLoKC7uBoHI7JrsL8tVJK6XC5ZUy0kYFFfyBior0hdKiKz9eI3/0y0GY70HdQX4hhGnLtBmNLVo+8jrRufEPbEiR0dd0RiJC1PQKkPVG1vdWNFUhuJdDVegXIojN3J86VgFARe42AQh93wsFKE+G5yrXSDUVXEhrHwAJwBUSgAsJQEH6mn0XrhIAXJwy4hSc/J2ToaCwZvUazHl9Dt56bQ7mvD4HH3/4cd5/rO3u2IhNCx7DpgWPoaJnf3Q+/nrIsvYQ0kHn428EILDl8xcS1bV1yzZcef5VGD9lPI467kgjyQ0LAC35n6/LtsWjEgIQEl5RTx74xZKleOyRmZjx6AwsXrQ4r/PLh6FDh2LsZWNx+umno6ysbNcR8JKiknOM0mQaq7KMUfHjUyTdsp0a6a4el6x5244xeq2G2jDrFLtBa21jrcuEbVSNOYfE17pMr8MUFTEx2zH6RtbYe9Hq24ybIRTwns78lkfe12gMZi7JenEEZfVr11r62vXojF6itV72xdzKm390Z67bug5tUhVISf4aZJRZX7yAerceQvqCeN2HWo4tfPWvJdXWku2QNB7eFhGBoBvWEf+5gFkf2KJ4L9kSdvvyXI13LBK4vp4ETMyhw4hc+8K6T1pgb51m39CnCdXV1NTg0EMPxfbt2xPl75lq2fsmOu7kWAbH5EkvYS19Q20o/4AeqqJib423ktXXmArVpY9Fv/t3lJ8m4AJwhIKrzLY1UFCYneF92e+g3mjXrp23t4VyIZX097lwAeHAhWtOxtrGy5vjoievn4rgSXSjgtA9Kvx1rdIbScCMC2Y8QCDG1utdPaZIX44tEGyyI2SwRpaQ3hiEdKm2HiVipdr6/jfP9XsiMOL0EfjbX/8W25dJ2LFjBwYNGoQPPvgABxxwQGwern8Ly5tvvokePXokEuM1NDRgwIABWLFiBSoqKooQHSGth86dOyfKl2rh9QJpPVx55ZWJ8n3nO99Bu3btChwNIS3PU089hXPOOQfTpk1LXGbt2rXYb7/9MH/+fPTo0aOA0RHSfCxduhTjx4/Hk08+iU8++QT19fUtFku7du1w9NFH4/zzz8f3v/99lJeXo6amBh06dEBDQ0PO8meddRbWrl0LKWXOvIS0FDt27MiZh58BCCFk1+Hyyy9PlG/MmDEFjiQz06dPxxVXXJE4f48ePTB9+nQcd9xxBYyKEEIIIYQQQgghhBCyO8J/5SKEEEIIIYQQQgghhBBCCCGkleM4Dvr27YsXX3wxa74PP/ywSBF55JSU5XId5SjeZKm2CEu1bXljtA1lBIF+RSFpdiQ9Wrc5lbgTilNY5sYW0kXLR2XbXgZlyep8waIxlHkpUIAS6f0WJ9eOSrUp1ya7E4nk2kDmMSyHVTBOXhvI7GOqsAyDueTaMPdYRK7tVyCFhFIKLpQn2oYLYZ2PVFqr7VpBSEihPNG2UnCFglAuunbthm+fcRpOO+NUuAA2b9yIeW+9jbmvz8Wc1+fi/Xnvo7a2NnNHRNi67DXseOIyVA/5BcqrD4VwUugy8BYAAls+/0+iOrZt3YZRZ4zCN4//Jn595/+i5z49vVOzhaRa6xcVauvjQuDr9V/jyRlPYvojj2HeW/MSn0O+dO7SGRdfcjHGjBmD/fbfLyRJpFSbZCJOXh1LprEqm5w6bv2EmHErblyy1hBx42g2wbYWb9pxmdwiNtC0NVtSRPSJirmnYoXfGe5D3ReWbDxNGhzzXjTHPZ1Jhp60rrRryKzzwnGF21DmXJWyT8xO95KE0iX9+cnMVXqsA1zlYvXW1ehRRWGUzftr38PyTV9ASBnMDdYzKZB2BRndrtLznfZgB8elCOrxjnkSXCPJ1UJ0XZ91/WqhsS3yzkjMsdjcmYzwmarNJ3MCml2q3QTq6+tx+OGH46uvvkqUv7vjwEHmJWcjl6l5Ex3ektQfzpNewppiTBvWUjd2GrPPNyrXDrcivHWw/9rea0GnCQAuBKSef/zP0G/viF/X3nzHTUjJFFzl1eIKT6TtKn+rGqU3q/F/KiDCP7uIm3PTnlv3sXd7ea+kEdPLQLLtHTH3sBFq641lpF77SrPxjJbv21J+KRwj6o6TanvibWFiSyLVBoDf/+H3eHDSg4kF8nHU1dVh8ODBWLlyZdoxrn8LT7t27fDSSy/hmGOOSbSx0saNG9G/f3+8++67RYiOkNbD66+/nigfxZCkGLzxxhv45JNPcuaTUuJvf2v8BhuE7GpMnToVl112WV7X/caNG3HAAQfgnXfeybiRDCEtyfbt2zFp0iRMmTIF77zzDjZv3txisZSUlODAAw/EiBEjMG7cOPTs2TMtT1VVFS6++GI88MADOetbv349xowZkygvIS1FEnl9+/btixAJIYSQpjJq1KhEv09TXV2NDh06FCGidN59912MHDkyrzJvv/02unbtWqCICCGEEEIIIYQQQgghuzP8TTdCCCGEEEIIIYQQQgghhBBCCI499ticeaZNm1aESDx2Vqm2UipNfK0l0yqUPfwVNGKlKitM/7nrCwT1d/2w6wQUlHLhqW2DL1cle5g64MJV4Trs0w3isGO2ovIl4OFzUaYjBJBet+4nEQi840TiiPRltvcuFzuT8I60HrRgOSvZLs3AHZfhcJxw0isU68K1nINRcWtYwiygxfvauWfEmLqU0DI9X4BnBHn+MelJ9TzBnvSem4cw6Y6UvnzPgSMk2rdvjyEnDcX1/3M9HnlqCt5Z9jYefuphXHvrtRh04iBUta3K0mEeDVvWYvXTV2HTRzO8uGQJqgf9DJW9T85Z1mbOf+fg5KNOxcVn/ABPTH0SO7btgKPPQfoPIeEgOM+62jo8/fjTGHv+pThy/6Nw07U3F0yqPXToUDz08ENYvHQxbr/jdkq1SaNI/B7na11FtjEqUj4yLpl8KmYcFdZxWNLNSCxmzBL2eBbzJdCoB6J1+u2kZYrEHBs3In0QkXQXUqqdNW8+BxtxfZgs1ntsPK+R+ozEGZawW/jvn398W90WrN++PneDrYR129bi9S//6/WTvpfMNa9ltf6crB+QQU/787onu/U3kfCluzAi7WChImTwHkkr3VydQtephb4xkn1rDgtd92nZM1xY1ocmUz4q3W7sR4IM5TJ+xhAJHs2MgsLxA47H4sWLE5e5um27HHU26fbOm0yS60yILK/sFDN+6DQRTo+Wd/lcXAAAIABJREFUMdeySROhuiQAxxrJdZp+hNO8V44AtkPh6W3bYs/lm/2/CUc4cIQDKSVSMgUpHKSkA0ek4EgHKZlCyknBMd8dpPw8JTKFlPAeJTKFlDnm5XNkyiuvX4sUHJFCym/TESm/LQcOrNcmTcKRDqR0kJISEo63DpbSlJHCey6g18uOf/b+el8Ia+2PRku1AaCsrAy33HpLbF/mw+rVq/Hqq6+G0rj+LR5HHXUU7rzzzsT533vvPYwdO7aAERHS+li4cGFLh0CI4bLLLkuUb9iwYZRrkVbHvffeixtuuCGvMlu3bsVhhx2GefMKt+EjIfkwa9YsnH/++ejevTsqKiowbtw4zJ49u+hSbSEEunfvjvPPPx8vvfQSamtr8cEHH+A3v/lNrFRbc99996Fjx46J2pg0aRI3BSI7NUk2uOLPRwghZOfngQcewMSJExPlHTBgQIGjiefDDz/EiSeemDh/nz59sGnTJn7uJ4QQQgghhBBCCCGENBrxi7+eYn4nfd8DO6P73tl/YZ4QQgghhBBCCLHp3/N/UFmyR0uHQQghhBBCCCGkibz77rs44ogjcuZbu3YtunTpUtBYWk6qLeLzWIfSJNDmdXr9StuyhZ1PGbG0FlPrdBEqGz4Zk55ACBfXf+E/gIzXlpksys6friwz4kc7jwiXMxI9pQ8HMslQTEoZIWV6vZFzSIslvz/q5B+BkpaikGNaJtG8goJ1S6fXZ41jwfgSzWlp8RUsub5/THl6f/hif68Ok+KL93WaCr82mwe4Zhx0lb1xQCDu15E01Ndj4UefYtqDU/H+Ox/g/XnvZ+s1VO47DF0G3ARZUgGoBqx95f9DzaJnspbJWFdVJb793dMw8vsjcdQxR/qCUQnlupj7xlzMfGQm/j3zSWzatKlR9efDI1MfwXfP+i4Ae8wNhKSUapN8yWsDirhLo5FjVFp5e60VyZctxvDGICp6MCBNCN2EjTfseyR2N4Pk6xZzv0XWQM0t1c7Uh3afZXMQx72X0Xkk07o4/H7ruSDYsCXbXOJtDOP6x124rgvXnzsaVANcKLhuAxQUelT1QEVJZZIu2W3Z0bAD0z5+BJtrNwIINrUwG13Aeg1Pfuv4QlwtxnWEL9SVWrDryXglHE/oa2S8flnpQJrywaYaAlreLY1EV0pppLlCeOpiLeM2omJb2i3Cgt3g/+n3SnROtLLHSvyTEt5gxK8u2/iRpIlm3PdHQeG73/0u/vX4vxKX6Swl3t6je17t5Dn8N5pcLvTsvvSYcSrDd/0iTiCuYh8q7ZhrpWslkRtTth7A5evWYX5dXVp8V918FS6/5tLQlllQeuMqNzQP6p8vWKtxIEt/CPuuEfb9FciqtXQfEKF70TwX9qY6ElIg2FBHHzfjit5AR5h715PzB+JsKQSg/O8JpNphtXk4/ueffx6XXXoZln2xLK1fk/Ltb38bTzzxRKhuUlzOPfdcTJ06NVFex3FQX19f4IgIaT0kGfd69+6Nzz77rAjRkNbMhx9+iL59++bMJ4TA0qVLs4pPCdmdueOOO3DjjTfmVSaVSuG5557D0KFDCxQVIfEsXboU99xzD5544gl8+umnqIv5PFws2rZti6OOOgoXXHABLrzwQpSXlzeqnlmzZuGEE05IlLd79+748ssvG9UOIYXmRz/6Ee66666seaqrq7FmzZoiRUQIISRf5syZg+OOOy7RZgkA8MEHH+DQQw8tcFRhFi5ciMGDB2P16tWJ8ldXV2Pu3LnYe++9CxwZIYQQQgghhBBCCCFkd+WX956KVEsHQQghhBBCCCGEEEIIIYQQQghpefr06ZMo35IlSwou1s5KwaTaGfJEpdrW90TyQCO/ikiwXOXXG4hqXbuMrssWKpr2g5iSSiED8WGAEEF8nnDRHPFE336btkBbixCF+e6LuJQ+7p+kEBBW8GFpozAxeR48rx6lJduhNq1z8PNlep2kDyjLIi1BNqEpgHRDYFoFyDi2icj9FZeeVtwS4ev7WEHFxGnuVigBCP/eVnoQEoD0b3lp/K8SAgqukhBCy1D9NKEglAslpDe+CQWlpBk3HSE8mapwfNl2MKIqALJE4tDD+uCQ//sFFBQ+W7gIt15zK+a+Pje2b7YseQG1Gz5F1xPuQGnHXqge9D+AkKj57KksnR3PlpotmDp5GqZOnoZe+/cycu3XZr+G5V8sz7u+plBaWgqAUm3SfOj3PJFgO04inWOM8opF11/W2BUjvtWx2OuDtBj1WGa1Eb3Olch2To281qPFhP6WXl+2+y5NqC2sdNv0WuB72n4vck1HBj0NiPD6DSKyMI5pI6jAK++azWXS50vfu+0f15JXQCgBJRSEEv7q1Kv/y5rl2LfdN1DilCY5i90OpRSeXfwUNu3Y6MutbemtJ7YWWo4bSdMbRgghIaQnxQ6kuTCiXU+C6x8VWo7ti7AtKS9MalAH/M8b9iUZe3la81to0x59OCrZVbmv8+Yg0RiZLYyEFupMGxJk4qqrrspLql0uBJ7u2i2vNoDM4SceN/JoJ/j0md6uiM2jU9JL2Pnt72Yc0x/tI2XS8dfLVooE4Prp3vNwFPr1G9u3x0q1AeDgQw+GlI5Xi/J+IuBCr4MltGgb/vDqzWvBzws0oekxbd6IKKpF8MqbfqQ5b2EE2PAF2t6ZRoXanhhb+sJtYYT9uj5dslBSbQAYPnw4Fi9ejOnTp+Pqq65OLOiwefLJJ0N1k+IzZcoUzJs3D4sWLcqZN6kohhCSjFQqlVNWf+WVVxYpGtKaGTNmTKJ8/fv3p1SbtGpuuOEGdOjQAePGjUu8SV59fT1OPPFEPPbYYzjzzDMLHCFpzWzfvh2TJ0/Gww8/jHnz5mHz5s0tFktJSQn2339/jBgxAuPGjcM+++zTLPUOHToUI0aMMJszZWPFihW44oorcPfddzdL24Q0Jw0NDTnz8OckhBCy87Ju3ToMGTIk8c9KjznmmKJLtRctWoQTTjgh8c/sU6kUHnvsMUq1CSGEEEIIIYQQQgghTUa2dACEEEIIIYQQQgghhBBCCCGEkJZHizpzkUu40RSUUtn/ILygUu0Y8aMv2zJxieC4kb0aK1eMVFspk6ZUIAcMNLFhaaz32vX+ryyptl846J/guV1L9Mv1v+w02G37MWlZdlgcHtTv6vNQrhVp8HCVa8ro0zc9YQkWBdL7SFlCbi3r1n2e5D3MVzyX8xojpEDk/CPkXJdlluKZ5KqBbDamuCXXNnljxZRaixnUKKW0Xgnry29HGR2nJ+2UnhhTGmmn8NJ8qacQWr8XSD2l9B4Cjq//1HVKU9cBB+2HR56agsf+Mx3d9+oe2wd1G7/Ayid+gC2LngVECaoH/RxV+307c2cm4PNPP8e0f0zH1IemFl2qDQCrV6+mVJsUhLze/zjTaZ7jVFqaJdgWwhLqChEao8wxlV5feERKT7OPmZjzfGSrM7ad6Hlb8dviYH0stDRtwXs6a8noweh7YRlvc8Vqb+ASrBmt997UYdTaCISwwdwj4K1Zv9i0FA0qtxxkd+SlZS9i+aZl/jypxbWW2NrMobrfrfnZO2qJtgWkcGCk2zpN/7qp9b6F1gAhKbZ+rdP0YRGSyZvjcfd2yKWf+3oOXfPRIabQc1y26gsk1f7tHb/F+LvGJ86fgsC/qruiq3QinwzDj3ywhu68y2Yiw94CsW16r0XWEiLuuy4iMk9h6VOA/X/49w0Q6KcBJ5TuPf+kLv5nKP0H98eQYYPhCG9N7MgUpHDgmIdESjhwhJ8uJRzpBPlkyuRNyeARlNf5/HQpIaUDKfxyUsIRjt+2Yx4pKSFlyl/HO3583ppcxyq0mF+IIA2AkWoL4a3ntVQbtpA7t1Q7Oo9mW/uePfJsfLnyS3z08UfYXLMZvXv3huM4sX0eRxKhFCkcUkq89dZbiX4myZ/lENK8lJWV5cyzatWqIkRCWjOLFi3CW2+9lSjvAw88UOBoCNn5ueyyy/Doo4+an88nwXVdnHXWWZg4cWIBIyOtkZdffhkXXHABevTogYqKClx66aV46aWXii7VFkJgzz33xHnnnYcXX3wRtbW1mD9/Pm6//fZmk2prpk6disrKykR57733Xnz88cfN2j4hzcH27dtz5uG/FRJCyM6J67o46qijsHXr1kT5U6mU2VyyWCxduhQnnHACVqxYkbjMXXfdhYEDBxYwKkIIIYQQQgghhBBCSGtB7qy/Z/r1V9uw4attLR1GRnbW2NhvjYP91jh29n4D2HeNZWeNjf3WONhvjYP91jjYb42D/dY4dvZ+A9h3hBBCCCGEEEJ2PQ455JAWazunICfX3+/lIdXWEixlLKQiLY8t1daFzHNto7ZqNMJoS4ZthNpWDFpObeTZtpTbiK3N/6CUJdo2JbWA24WrGuAq77iL4NGgXJPeoFzvtf5S+tFglQjHFIi7wxJvT/htC7YjceljKjgnr1+C3k6Xawd1Cf1aZL4mmirXJqSlaGm5dloVvlDQltfGybWNRFBbCJWCtOW2If1dWKTpK/Qs+an0pZwS0pd5SuH44j1hSbT9/8tIPuHA8WXbWszd7+gj8MQrT2DQiYNi+8Ct3441L/8PvnrtDsB10XXQL9B2/xGZO7OFKGm7V6J8WmxFqTYpBE2SawN5j1NpAupgkZY2HtmC7SSxZhNcZ5JjJ/nKp51QPlsanOPcQlWpneOeTtpuiDT5OUKyZ53HiJl1mi3Mjgii9TEdk4CAkIH4udatxdKNS+AqtzGnucvyxorX8NG6+SH5vIQI5mtII9Q2W1VIf9YVwmx8YcpJr58dK92T3lrlEUi6RfQ9M2sDD/3+BHeKCF3b3vUf+SwWIdGKPy5TM3xUaJLMtUBS7SkPT8HNN9+cOL8E8PfOXXBAqiRBLDuPYNuuO67NzHLt6Ho25rv1IlrCzhcn2I6mOdbVrYXaEsDXrov7auKlYhOn3Y/SslJfWm2Jq6U0gm2pxddCGtm2l8/ffMbkSX/Ygm5dJpBsew+pn5u1tre+9u5v6bcREWqLYB0uheONC2a9bou0red6XEgg1Y6+G0k3lDnggANQUVGBTz/9FGvXrsW+++4b2+9RZs6cmSgfKRzl5eWJ1y2u27rmd0IKSdu2bXPm+etf/1qESEhrZvTo0YnW2kcddRQOOOCAIkREyM7PyJEj8fTTT+e1mYxSCqNHj8Yf//jHAka2+7N48WKMHTsW++23H/bcc0906tQJlZWVKCsrg+M46NWrF1544YWWDrNgLFu2DDfddBMOPfRQlJaWYsiQIZgyZQpWrFhR9E1w2rZti8GDB+Oee+5BTU0NVqxYgSlTpmDo0KEFbbe8vByTJk1KlNd1XQwfPryg8RDSGB5//PGcefjvhYQQsnNy8skn44svvkic///+7//QpUuXAkYU5ssvv8SwYcPyinHcuHG47LLLChgVIYQQQgghhBBCCCGkNSGL/Y/XSfl84VdY8vFXLR1GRnbW2NhvjYP91jh29n4D2HeNZWeNjf3WONhvjYP91jjYb42D/dY4dvZ+A9h3hBBCCCGEEEJIUoot1Y6mpb2OSJoQkjyHSyrrK2ggkGoDgHJtubQt1NayateIq5UvrnZtybUv0nZVA1x4kmylFFw3IrV2XfPwjN7hh3KViSUQYXsPI942su3gOHQsKmjNi821WkcoXthCbi0X98/RSLdDcm2v84ol195Z/52c7P60pFxbV98UubZtIdTyTCPb1NJMIa1j0s+rZXwAfPGeUW3r11rkJwLJZyAM1Me9NhzpCwV90V/njh0xaeoDuPbmazL28aaPp2PFv8egvmYNqgf+Am0POCNzZxYJWdoW7Q6+AD1Pn45vXPA6nPKOOcusW7sup1gw7nk2+EfyxCZvuXZ03MoxTmWSU8fWoaXLEQm1LacOJP+5200iym7O8qExMhKzfTyTCzbt3At0T0fniUREBOe2FDuuEgGRtnrT5eyVenge8h8qOO7lsWL255xgbpLYVr8NS75e3Grk2nNWvom3V80115oUjv9dBleqEIAlyzUi7OimFv58K/zn+urX868UgSRXHw9Uw9K8L0Y+rEXoQiC6/I5eplqcDkvWrZceIQG3sPJH1zCmsnC90fson69EnzMy3XLNLNXWn6FmzZqFiy66KK/PNL/v2AnHl5Ulzu+1l/kRh90NzSXYTirX9pZD9qv0UrFybetgJrm2fi5DaYFcW/op3tYxwT3wcV0dzl27NjbuYSefgLLSNt6GMf7a1hZqO1LLsaURYEv/uaOfixRS0ntoibZ5LVNeeV2PrsMWZcMXeltrcC3L1iJvKSSkdNKE2o7JGwi49WcAR+rnYam2Hg9ySbVDa9mEUu3o8w4dOuCzzz6DlBK5+O1vf5szDykc9fX16Nu3L3bs2JEof01NTYEjIqT10KlTp5x5Nm7ciBkzZhQhGtIaWblyJWbPnp0o73333VfgaAjZtRg+fDheffVVlJaWJi6jlMK1116LW2+9tYCR7Z6sXr0ahxxyCHr16oUJEyZg0aJFWLVqFTZs2ICtW7eitrYWruti8eLFOPHEE3HggQfi1Vdfbemwm8z27dsxYcIEnHDCCWjfvj323ntv3H777Zg/fz7q6uqKGksqlUKfPn3wk5/8BJ9//jk2bdqEl156CZdffjkqKiqKGsvZZ5+NAQMGJMq7bNkyXH/99QWOiJD86Ngx979DVlZWFiESQggh+XDjjTfiP//5T+L8Z599Nn784x8XMKIwq1evxrBhw7Bo0aLEZc455xzceeedBYyKEEIIIYQQQgghhBDS2ki1dACEEEIIIYQQQgghhBBCCCGEkNZLMaXa4TQRn8c6lC53jpc5m/JW/rCGO8hn1xStNyinfJFsWOWlj7quCwUXDaoh1Fb0LMOItEPCj0nLqZSfRwu0tWxPl9VSbE+YqGC/DGL0ygsoS3ynYxdWTWFJnYDwygkt17Ze+9/Tz1CFJFrR17nIVC8hhUZf1xlJs19HK0DGsS+TANJO19WHPKUK6febPRbCuoOFApQvwPPHPS0+1Xe3Jzr15PoS0rQthQOlXH/skf6Y4UIBkNqfqoSJVI+bQlnxW/GZ9gUghMTVN1yNo449Cj8a9SOs/2pDWj/sWDcfX/7zfHQd8htUD/g5nPLO+PqDSUAR5atClqBi7xPQbv/vomqfkyCcMn0CEKk2ANLjtvlqnbdpIqXapJDo6yKxtDVmUxKTHld/zFiVlmYPVNYYZcdnYhSNiNlqt7kx8amYNPu1HWpUMpwmhC3+vZplukmfp2Kkycq/Luwx3BZyh95Ppddy3hQTfu+DxOD/vjBZKUgIb25Q3gpUQmBL/RZ8/vUifKNDLzjCaXQf7Oy8seJ1vL1qjpFqm80tfMm1tOTYjn9cb3ChN62Any6lFm+L4Lsv0oXeIEPPV7BE28Kfw40W15Pt6g8JgcTbzxMS5VrybSA8lmRaD+WxCUlT7xtl1jm520ovnKNykXu8ilvTzf9wPk495VS4bvK1yw3t2uO7bdrkCCq/vso0fEXHjVzL2qRt6U+lcWcQlWvbn8GjpQSC+uLWxCI8VKVNZxKAa9KCLQOklceBwOqGBvxo/XpsyPA+nTLiVE/6rFwoOP7Ha+Wts/UZCAW9OZVSuhE/j4hZz0f6JEgT5rvwA9X3oy2u1vdLcP8KIwqHPyYEov7gqN5IRx83d7e596WJohhSbY2UEnvttRe++OKL2PdAM3fuXNTW1uYlJSTNx/HHH4/PP/88cf76+voCRkNI66Jbt25YsGBBznznnXceli9fjq5duxYhKtKaGDNmTKLP73369MERRxxRhIgI2bU47rjjMG/ePBxzzDHYtm1b4nK//vWvsWHDBtx1110FjG7XpqamBlOmTMHMmTMxd+5crM2wYVImPvnkEwwcOBD3338/Ro0aVaAoC8Ps2bNx3333YdasWVixYkWLbVIshEC3bt0wePBgjB07FkOHDk20cVKxePLJJ1FdXY3a2tqcef/4xz9i1KhR6NOnTxEiIyQ3S5cuzZmH1yshhOxcTJ8+HXfccUfi/AcddBAeffTRAkYUZvXq1ejbt29e6+YzzjgDDz30EFIpam4IIYQQQgghhBBCCCHNB3/iSAghhBBCCCGEEEIIIYQQQghpEYop1RahNBGbxz6UJtU2r8PlbKm2gvKFfjByQJ1ul7PPWwBwRAqOTMGRDhzh+LKpZLiqAfVuA+rcOtQ11KHOrYUbK4iNyCtD56JPOlBRCSMoVHCjkm2lJV5BJVqmq/OYVEuG6InB/PqVdyBNjp1Erm2/T5Rrk12URHJtIPM4mMV2GijsM0tr04oKAEqF8ujnIfmprltbB4XwBIRCqwyFNfZpaZ+lQ1SWdNvPB18CasZRIxG0ZJtC+RsJGHu3JfX2u8y/lwcNHYSnX30aV1x8Bea99XZa/zTUbsLK565Ex36XovPRV6Ft71Pw9fuTULPkP1ANuUUIjaW865Fod+D30LbXd+CUd4ItOdSSUVlSmbOe9evXU6pNikbOscomzrKa51iVlmYbTRWMgBOwpP8Rybadx04vBLH3kOVzjTtu7s+4cT5DuXzWNs1xX2cS4WbavMFuWymz+AsqC1cCPR8Yt7gbEd0Kby0pzPpbG2SVPy9ISLhw/bWrsi44LZiWENhatxWfrl+I3h33Q4ncvYSpSim8tOxFfPzVAk+KLcJSbSm1oFb68mstu7Wk2pCQkHB8obbXfzJ4wJZnawWutF4Den43Ol0zb4ePGxm3zh1z3ZusEGnrfr3K0Bjhrv09wW2e7+eEHJVlKZyjbr2eyZUnwsqVK/Gt476Furq67IUtLqyswriqqgQ58zCWZyiZaejPtaxNQj5ybf1OB4LtcCkRSQ0dFchLrg29Xo7Een9NDdZnkGoPOmEQzr/wPL+4g2ArGW888+YyP37h/wzBHwMhrQ/ysJ5GggxPBSJI9Jbe5n6Edb8JM04gdMx8hWT5Wopt3dcIBNumnhaSamsGDx6MyZMnxx6zufjiizFlypSc+Ujzcvnll+Ott95KnP/8889Hp06dChgRIa2LcePGYdasWTnz1dXV4ZJLLsFTTz1VhKhIa2H9+vV45plnEuW99957CxwNIbsuhx56KD766CP07dsXmzdvTlxu/PjxWL9+PR5++OECRrdrsW7dOvzsZz/Dk08+ieXLlzdLnVdccQXOPvtstGvXrlnqKwRffvklxo8fjyeeeAILFy7M6+cNzU1VVRWOOOIInHfeebjkkktQUVHRYrHkol27dvjzn/+McePG5czrui5OPvlkLFu2rAiREZKdN998M9GGVSNHjixCNIQQQpKwYMECnH/++Ynzt2/fHnPmzCnapiRffvklhg0blpdU+5RTTsGjjz6KkpKSAkZGCCGEEEIIIYQQQghpjew82zUTQgghhBBCCCGEEEIIIYQQQloNu5RUWwutcki1lfLKeA8XSrlwtSZLKV94rSAhUOaUoaqkEu3K2qOytArlqXKUyJK8pNoAIIWDUqcUlSWV6FDeAdUVXdGpTWdUllRCCglXuWkPpRRcV8GFJwRzXS379uOGJ9PW+bUgVykF74xcc07BG+HJvgJ5mRabqUialuPCsoAFIjHT/9CS7Jj3IyrLjFwM2YSPcRRKtklILoSwxJGZyHZ5Bta7DIezCF3jA4LWk8bK7Kw6hC2/03I9EXdcWMLPsH7Tk3PKQM7pS0GlSQ/KAVoE6sAREo4lBQ0EoMGjR48emPbUdIweNzrj6W54929Y8czlSFXuia5Df4d9L5iN6v63oqzLIZn7KE9K2u6Dzkdfg33PfwU9z/wn2ve5MCzVFtLvd++1LMktvty4aSOl2qSoJBqrothLhBxFE41V9ninJdtx0mpbxms9RPRLiLzPKyQX1WNcpB0dV1zdoXHTPi+Niu/rZpNqN2LOMIFlIioCj5h0RWScim0j7byDRXcwjwTiVq89W/oqjfw56Hs9PwDbG7bjo68+xpa6LZnPYxdjR8MOPPHZP/HRuvnw5kcBWFJtYUlrpdDXrgz6CNY94c+xsGbRYAYPXknYc7kI5l9YfS7DdQai77CkN7gMLEmviFyglhw447VZwCV8waXaWY7ZkmWbmpoa9DusH7Zu3Zq9AYsTy8vxq/btE+fPTnTAy54jrosyl0weATLUHU0Py9jTWxUZvmeqTyD8y9bSeh1WUXuPWTu2x8Z49fVX4e9TJ8GR3oZa+v6RwjFrWikdSGmthyHN+tcx62THe0gZzuu/FnYeIeEIx39Ikyb0etq0o+96GazTIa04g7W6J9H2c1oyfunf51r2D8CX8Rdfqg0Ao0aNynjM5tFHH8X777+fKC9pHubNm4e//e1vifNXV1fjoYceKmBEhLQ+Ro4ciapEm28Azz77bCIBHyFJueyyy+Bm2ITEpnfv3hgwYEARIiJk12WfffbBZ599hs6dO+dVbsqUKTjttNMKFNWuQ319PS688EJ07doV9957b7NJtQFgx44d6NGjR7PV1xzU1tbigQcewLBhw9C+fXvstddeuO222/Dhhx8WXaqdSqVw0EEH4brrrsNnn32GzZs3Y/bs2bjiiit2aqm25vLLL0e/fv0S5V2+fDmuueaaAkdESG6SbD4mhKBYmxBCdhJqamrQv3//xD+TSaVSeOONNxL/vKepLF26FIMGDcLChQsTlznhhBMwY8YMlJWVFTAyQgghhBBCCCGEEEJIa4VibUIIIYQQQgghhBBCCCGEEEJIUWkZqXa44sRSbS15jrQZJ9U26SqsQ9PVewLsKrQta4fyVDkcmcpxoo2jRJagqrQtqiu6oktFNSpKvD9AThdsN0C5DXBVg5fmunCVguuLwQEt2bbKuJ6Uu0G5Xjm4fv7g4SqvlO4l15eKK9e1+jOQa4cF3KZbTX/GyrUjUK5NdmWaJNcGCiDXBqBUWGoXkdgKhIV3aXJtW5pncoZltlkF20bZFxb6SSEgpCXsllqwLQLhoJ9WXlaGX/32f3HHp4GYAAAgAElEQVTvg/eisrIy9nS3rXgDX8z4HraveQdOWXu073MBen73MfT83j/R4dCL4ZR3zNxXGXDKO6L9IRei55n/xL7nv4xOR12Dknb7GrGpZxH0JKi6b/RMIcva5ax/06ZNlGqTFqFJ100CqXP0+s1HRB0an4SIfYTIIMLO+PDHwdjYs7WT7TySiMIT3tM6juYkENhmEX1naTLnysqeN/QwqPW01mQSiJn9sdP0pz3DaKG0NdfoNEjUu7VYuP4jrNm6OldUOz1rt67B9I8fwZc1y/05UJ+pPl+YedEIcxHIc41IVx+351lE8/uztPTnLlu9red5oVu15cKR2V/Yd4EwsntTxl6Hx1w4YUFyQOiajzEu53P/hNrL9rkgx1jWVKl2Jurr63H4YYfjq6++yt6ARd+SUkzolJ9YLT+ya7IzybX1saa0iix1Z5Zrx+eNPvQBEcmjsX/hWsu27StfAFhW34DVDQ1p7V1/0/W4+Ze3oKJNBaQMbxqj5dMOAsF1IMv2UqV0Agk3tHDbiX/4NYWE2xBeXX6a3qjGKLHtdKlF31qUbVbl3tgsAMcXeNtjdyDJ16v8YMyGSS2OVBsABg4ciPLy8qx5AO++HzFiRM58pHlwXRennnpq4p/DlJSUYPbs2f58RAhpTn7xi18kyue6LmbOnFnYYEiroaamJvH1dNdddxU4GkJ2D7p27YrPP/8c3bt3z6vc008/jW9961uJRPe7I9OnT0fHjh3x0EMPFezfCGtqanD00Ue3aB+/+uqruOiii9CzZ0+Ul5dj9OjRePHFF71/ZygiQgh069YNI0eOxLPPPosdO3bgo48+wu9+9zv07t27qLE0F88//zxKSkoS5b3zzjuxYMGCAkdESHbmzJmTM0+nTp0S/SyFEEJIYXFdF0cddRQ2btyYuMyUKVNw0EEHFTCqgM8++wwDBw7E559/nrjM8ccfj3/9619o06ZNASMjhBBCCCGEEEIIIYS0ZvhbpoQQQgghhBBCCCGEEEIIIYQQAMD8+fML3kYhpdpRObOw0qP5QvX5wmZb3uzF6UufLcmz68um/ZNJINVWKHPKUFXWFm1SbeAIJ8cJNi8lsgTtyzpgj8o90a6sPQSkJ8OG68mx/Whd5cmyG5QL19WibWWk2bp3tWpbC7E9aXaD3w/pgm39hpkaQmmBXDt4HfReIrl26Cnl2mTXpSXk2hlFdCG5tte4ltpllWuHZJoZ9JpGoB0R1sISbENASl/MZwm4A+2fJQm0HsKXbnv1BgLR0886Hc++8gwOPPjA2NNt2LoGK/59Eb7+8EEjbS3r1AddvnUL9r3gFewx7C+o2HsIkGX8Fk4pqnqdhu4n34dvfP8tdD3+1yjvegT0r+UI6/+BRVanaVuggFPSPmMbmq1btqa9B9Hn2aBUmzSFvK8fFXnkKJ5pvAqNgbYB1RZkW1+ZYs8kzc75lUW6Hao/5is2bqtv4oTcWcfoDOfWHGRuM+sCPBRD6LsKphRdf2wbaf3g5zICZj0fWOOpef8Cra3U7xX0PBDMIK5SWPL1YnyyfiHq3fpE/bGz8e7qtzFz4XRsqt0cFmFrQbbwJNgCtlQ7mGeNtNfMncLIfMOvBSQC+a5XXyDI1X2u7w09h+t8QgSthpTD5trQ6fBf6/c4uI/8/+LHBC3aDZXPTa57KvgMmLGC7OTxOTXpMc3x/Y/H0iVLcwQQsJeTwszq6sT5m4Y9yKcfyVaqKS0CmT3nUbl2rjcvVqItwqWicu1oGXvdO6d2R1obe3bfEz/92U+NoDrYDMCrRQuzzaYxIdl9cA9qGbYntc48N0kZbEAjI3VExw9bsi2EhJCRscGPVwu1vTochOTZeo0v7FHHur+Rfn8XWqoNAFJKXHTRRTnzAcAXX3yBqqqqVisVLCZjx47F2rVrE+WVUuLpp58umhCGkNbGddddh29/+9uJ8r733nsFjoa0Fq688ko0xGxCEmWvvfbCKaecUoSICNk9aNeuHRYtWpS3oPiNN97AYYcdhvr6XfNnJY3l5z//OUaOHImampqCtzVv3jyMHDmy4O1oVq5ciZ/97Gc47LDDUFZWhoEDB2Ly5MlYvnx50f8dtLKyEgMGDMCdd96JTZs2YdWqVZg6dSqGDx++W2yc06VLF/zpT39KlNd1XW7oRFqc9evX58yTz8Z+hBBCCsfZZ5+NTz75JHH+G2+8EWeffXYBIwqYNWsWBg4ciGXLliUuc8wxx+Cpp55CZWVlASMjhBBCCCGEEEIIIYS0dlItHQAhhBBCCCGEEEIIIYQQQgghZNehqqqq0WULKdXOVJWKmJgySbV1If3cEzkjvhwQK9COppU6pSh1SvMSIxYKIQTalrZFVWkVamo3Y9OOjXCV6yurYWSFGqVsHZ6AUFpo6Peo8NIEBJQQaFAupCXNUgqQAnAVIEQgjQ2pzZSA8o8J5ZkXPYm29d0XMgavPcGv/h7tWp0v0+tcFPuPyim4JTb62s5ILiltcIvFHBLp41iW9LBcW99z8O9JYY2V1v0mFIQSUPrWFACU34IKBPtBqcC4qsdcPb54IQRjaqCf9p8ZIX9Y5BoNX7P/gQfgmZefxk9/fAOmPTwt7XSV24B1b9yG7avfRtfBt0OWVHpjnlOGqt6noqr3aWjYuhabP30cW5a9DOXWAcqFLKlE216noeobp0GWtYN5gyJiwHB69E0M0mSbTmmxRdm6dWuk7mRiQa95jjmk6ejrqFFzpj2O5TFemTajhTLUFb0nQrE2120QFftm645omyrz/ZjvujHv+zrLXBElWMGJiNvceo9izi1aPnPlAt5S0N+oRgUBCiGCOUOP+b5IW/nrTtc/JoSAhEKDEsEaVQhIJaCE9Dd3cQEhsWH7ery7ZiP2bd8LXdp0SdYRLczX2zdg1hcvYFXNKkjpSWzhS3KFv4GDLbQ1klv9ypbjimCjCiE8Oa6Ike3qfOE0Lc7VAvNAnCstWbb3VIu3rU8B/rQf+owRNSCnre0TYFuWzdP87osmfwZoZPEkGwGdefqZmDd3XuI6O0qJ56qrW+gXg6O7ICTL3Zhh2b5c4oa19LTsg1+w1rTaEID+KBu9ROzpJxpHnFh74OCBcKT0BO76/lAKSphtpfyxyru3zfZUwtqgKjLn6Q1wMp+R9coPLrT5QbC4t+7N4D42z8z9bsv0EXpur3FNXnuNawnTiiXV1owfPx6PPPIINm3alDPvli1b4DgOHnnkEZx77rmJ2yDJefPNNzFx4sREeYUQmDx5MoYNG1bgqAhp3fzlL3/Bk08+mTNfEgkfIbnYvn07Hn744UR5//CHPxQ4GkJ2P8rLy/Hxxx/j6KOPzmtDhPnz52P//ffH/PnzUVFRUcAIWx7XdXHSSSfhxRdfLGq7M2bMwLRp0woi2K6trcU//vEP/OMf/8DcuXOxcePGZm8jKY7jYL/99sNpp52GcePGYf/992+xWIrFFVdcgQkTJuCdd97Jmffzzz/HxIkT8YMf/KAIkRGSTpLNTQBvrNwd5PeEELKrctttt2HmzJmJ85944om47bbbChhRwMyZM3HWWWflVaZfv3545pln0K5duwJFRQghhBBCCCGEEEIIIR4UaxNCCCGEEEIIIYQQQgghhBBCsGbNmkT5Onfu3Kj6CynVTpMvhtLzl2p7guz0+k2qFmgr+7iC6x9PyRTKnfKdUmAqINC2tB0qS6rw9favsbl2E4we0UisPQOegC/Jhfdci7iE3cOWYFtLtHUe85YrQEj91BPySi3eTSjX9oJPl2sD6dKtpsq1CWlJEsm1gcxjZnPKtb2APLm2vidj5NqherRcW8tQhScIFL5R0yvniwpNsP5d6ssLraHDF/j5Y7AvFDTt626IMR3G9WFlZSXu+ttfcOxxx+Cm629GXW1dWp6axc9ix1cLsedJ41Ha+SCrnwWciq7ocPhYdDj80qiqEHFviC0ThJHuiki5cFqqPLfkdfv27Y0SC+6McxLZtWm0YDt9v430uhEv0s6UHpWNZoo1tkw+JHHGZko3IlSRMU/BpdpJ6sw4J2TRZPuHzEYMZs7w5xBLSmveQxEzH1mbOphalI4J5t0PLh0t0pb+TCKNaNuTa0sIuBBKQEoJ5QICLuoa6rDwq4+wqqwDenXsjYrUzimNqnNrMW/VXHyw5j24yoWUgVBbS2nNcy3M9tfhRootREiq7WiRtnDg+KJsCQkpHU+cLXW5iExbf4mgDVjS7WDWC3S68PPr+ICISNsqBWFLewMxr9lUw5YCR+XACYagbPdWoTd/yrTGSiLVvvKKK/Hvf/87Zz5NGyHwTNduqNgpxDfxi9a4kSSrhD9HC1GptU16WpaJxzoa+m6uPe973DRgl1EA3qytTat74OCB/v2if5Zgf5bWn7iV154e56x1r70elvpGyrDmBYJ4QwkiiNqItqUM0vz/Cz9f0LfBPazzCQjAX+ML/8O+UWnrvJH7OtSGvZYtoFRbCIFUKoUHH3wQZ555ZuJy5513Hv7zn//gvvvuS1wmjmJv3FUomnO9ceaZZybulxtuuAEXXHBBs7VNCEnHdV0MGDAgUd7WIMYkhef6669HXV36z+OidOvWrSDyWUJaA6lUCm+//TaGDBmCV155JXG5JUuWoHfv3vjoo4/QoUOHAkbYshx77LGYO3dui7Q9atSoZhvbXnvtNdx777148cUX8eWXX7boZ49u3bph4MCBGD16NIYPH94qZbzPPfccunfvnmiOu/rqq3HxxRe3yn4iLc/BBx+MxYsX58z3hz/8Addff30RIiKEEBLlueeewy233JI4/957741nn322gBEFTJ06Feeff35eZfr27YvnnnsOHTt2LFBUhBBCCCGEEEIIIYQQEsB/hSWEEEIIIYQQQgghhBBCCCGklaOUwvDhw3PmKy0tRbdu3RpVf1aaICtrdql2pMaMUm07h3LhKgUpJNqk2qBNqs1OLzCVQqJTm07Yo2pPpBwHrmqAgncern9O3nm50F8KynttHgquq0weBRdKKS9dudA95friMFd59QIwebSdzPSpCvd39P1VWjLmC3YNke6OK0fIrkKi8SPbJZ2leCYRXVZBnbDElgi8fIE4zxZpWhI9k8vPIWRaqk73pJ1aHOg912lG36fFniL8XEoZpGmhqPDFoPAe+rUjHVwy5hI8M+sZ7L1Pz9jTrdu0BMsePwubP5kB60xhn1XQ0YGMUHeO8Ns16UYuGDdohdOcNrnF2rWWrJFSbbIz0KjrS9tHc9WdZczypJ6ReuxbNmkM+TxyB5y5fmTuq+jokoQm3dd5FA3UuOFCoddZ6svZbWY8twtYclWh89jSV2+MDYTP8GXRCM0DIcE0fIm0CMTRG7ZvwNxVb2Hh+o+xo357gt4oDg1uAz5Y8x6mLHgI7615By4UhJShuU3qc/TnUMd6LvW8GpFqp4u2/br8eVTKYM50hICUfh8LGdSp514E/S2B0Dxsv6f6fQuL1SPvORDeVSP9ae4LKYOANxeF/pwa9xkkU3qUO267HX/9619z5tOUCIHHq7uiW0TM1Jihrnk/OSVTWze2zVz7HaRPCdnf1OgKzbioleWmzlC/ALCkvh5rGxrS6h00ZKB1/fv3FLz7LHTfmDs8GL+iDyEEhNT3nIx9ABJC+o9QeWGNidJqKyzOD8YSJ7SGD+UTejyOfjbYeaTamjPOOAP9+/dPXBYAJkyYgN/85jcZjyulcj52F5rrfB566CGsWrUqUd4BAwbgtttua3KbhJDs/OY3v8GKFSsS5T311FMLHA3Z3amvr8eECRMS5f31r39d4GgI2b2RUmL27NkYMWJEXuVWrVqFXr16YeXKlQWKrGW59tprm1WqPXLkSFx88cWJ89fU1OD73/9+o9pauXIlfv7zn6Nfv34oKyvD8ccfjwcffBDLly8v+mePyspK9O/fH3/+85+xefNmrFq1CtOmTcMpp5zSamXRXbp0wZ133pko7+bNm3H11VcXOCJC4jnllFMS5cv28xBCCCGFY+XKlRgxYkTi9V1FRQXmzZtXlDXY3LlzMWrUKLium7jMkUceiVmzZqG6urqAkRFCCCGEEEIIIYQQQkhA6/wXa0IIIYQQQgghhBBCCCGEEEKI4b777sN7772XM98+++yT9x9kFFJWlqmqrFJtP2NGqXZI5pZFqu3LoD2BNFAiS1BRUoGUTCUPeCegzClD96oeaFvaDg3KRYNqgOs/GrRA27Uk20p5mm2lJdsNnjTbCLa1lBtoUJ5sGwik2gowcm0FeP2n3KxybY1+b6JybRV+06ynlGuTXZdCy7XjpHTZRHXCkmsbAZ4QgFIRYV4g17aFet7Dz2GknnYcgXhbChGS9cmQPFWr/3wxYEhBmC4edKT3CMsIJfod2Q8vvjYLJ51yUnzX1u/A6pd+gjWv3Aw01IaEriGhtj53EcSfJtTOqGAUkdeAU7lHxvdAU19fb/o6CZRqk2JghLqFqDvDmKXbBZDdCitiHvkHkewR035IOJzHuWUNpzn6Osc8EU9Wi7BXNoMk1Q4513uqN1iwIzFCWqFHYT+HlstCAlr+qqXSUktmg/lCGnG0Nz8IJbCyZgVeX/EaFqz7EDW1mzOfY4HZXr8d76yeh4c/mozXV7yG7fU7LJl2oNu1hdre+TjWJhX+fCf9NF+q7QgnmAvhQErvmJ4jHeF4r00fRoW7/jOh53l/8wojOZew5bt6vof1fuh1gMbMmZYQPVhCRK8A+1qKCHhzkOlaK+bmTzot6eeRfzz0EH72s1sT5QW8Vcnkzp2xfyrVbILspPUkayNci0hLyaeu7DFketuaRa6NzCs7vaXKW7U70urbe++e2Pcb+/prYLMdQCC3D8nwRbCujGwqYMrEbB4TK+BG+D61R19zt9rCfEvSrzeJEXbJiFA7vBlOcM8jItW2z6EYUu1Mc+4TTzyBkpKSRHVobr31ViOqaxZpdtL1xE5KU4V9N910U6J85eXlePrpp5vUFiEkGb///e8T5SsvL8dBBx1U4GjI7s6tt96KHTvS10pROnXqhDFjxhQhIkJ2f/71r3/hoosuyqvMhg0bcMABB2DRokUFiqpleOaZZ/CnP/2pSXU4joP99tsP999/P5RSmDp1KiZNmoRLL700cR0zZsxIlK+2thZ///vfcdJJJ6FDhw7o3r07/vd//xfvvfdeaOPNYuA4Dg444ABcffXVWLhwIWpqavDf//4XV111Faqqqooay87M5Zdfjn333TdR3vvuuy8vKSUhzcUPf/hDlJeX58y3YcMGPPDAA0WIiBBCiM2QIUMSr/X0ZjpduuTeuL2pfP755/jmN7+JLVu2JC5z7LHH4oUXXkDnzp0LGBkhhBBCCCGE/P/snXmcFMXd/z9VPXuxC8gKQjCKBvFRPNBgEJUgSkQkGo0mKopGAQWNxnhEn+B9Rbx+Ph4BUaMxGvWJByCPRlFQ8YIokeVUhCjKIbAgy7HAstP1+6O7uqt7emZ6ZmeWBT5vXsPOVH+r6tt39cC+ixBCCCEkyI71W92EEEIIIYQQQgghhBBCCCGEkIIyd+5cXHHFFbFi+/Tpk1PbzSkrE4FyER3nLoor1Q7WDUq1bWV7rZcnylEicxM0tSQEBHavaI+yRDlWbVrp/DKvKcQFYCtfjAcFKEN6Z7uibAkJwJFnCwFIJWC70l0ppKPDVjYgpPMTWkqrAGVDQEIJV92rHAOjCgjYhL+PhHI/O+3r/RgWaDkSbpH2MyEtGX08Z7yWeudEVAPIeB0VEBHX0tQyMx+lFLyT3Dj/3I9eG156QkG4FwylL6CGZFXAKdfXbiWMvqB0aFCk6cn3Q+saEx1aXV2N519+Hg/d/yDuuOXOSJHB+gUvYMuqOeh8wliUtOkSbMSTyEqj0AwQEXmFbXnBgJLKzlnzTyaTOYkFCWlOzHtywdtOc30yj/PIvqOuk8U4NcLzuGQ5//Idj2yP81qPrv194MtQvX0ijEAX73gwbxJRCAFnCOiOx5XfujZyO4vde4Xbn1BaxiohkXQGqFICtj/mk0JAueW2rdz1cH8qG9K9hidVEt9t+g7LNy5D67K22LNqT3Sq7IREkcf4Siks27gUX36/EF+t+w+SKumukxbV+mpbby4H+JJrwJXauhNRwBPqwhBpS2NSC1eq7crFpSfc1nJsYYi6jZcn3tV1hSvnNuW48CS9Upr69JA8N3T0ewJeve89t25IwGuMBZyN5zWQInYPxEScMjk9p0a1kaNUOy5KKUydOhUXXjA09rVUALi/XTWOLC2Lm2Jswpshapkwlme/Ovk7Te+2cL1MQ9tsLZs5Ra1/sDzzQNm8pHk/jcudmatZ55a6dSlt/bRfX2+NlT6vlV/fn7zGHeN6E0jpMbHbZ/iYEJmP5RT5vHmuGsuFDO5Nz+/sia5F4Pw219c7072BvVEGBKKbS6qdjurqatxyyy24/vrrY7UFALZt4+STT8Znn30Wu0765GLEFGcIlZ4sz4tRpPvuJRuvvPIKli5dGiv2ySefpKCPkGZg2bJlWLcu9b4VxWWXXVbkbMjOjm3bePjhh2PF3nDDDUXOhpBdi6effhrV1dU5SaU3btyIgw8+GDNmzMChhx5axOyah1WrVuG0007L6zvLqqoqnHvuuTj//PNx9NFHR8aMGzcOK1aswKRJk7K2t3nzZkyePBkDBgxIWTZjxgyMHTsWU6dO9Sb42V506NABffr0wbBhw3DSSSflPOn2rsr06dOx5557IplMZozbunUrXnjhBZxzzjkF6XfFihWYO3culi5dCiklWrdujbZt22K33XZDly5dmkW4SXYMpJQYMWIEHnzwwayx119/PYYOHdoMWRFCCAGAUaNGYeHChbHjH3/8cfTs2bOIGTnMnz8fJ5wQPVl9On7605/itddeQ+vWrYuUFSGEEEIIIYQQQgghhERDsTYhhBBCCCGEEEIIIYQQQgghuyiNjY244IILsGXLlljxV155Zey2W5xU2w2MK9UOdhgt1YYQaJWogCWsLCuzY1BVUoXS1qVYtnEZGu1trnBQum5YV7KtAAFHjC0FXDGYI8lKKtuV7kkoZfviLeUuE47sD56ISe9m1+aUQa6txY1aqKVc+aIp14ZC4L0+FCjXJjs6sUS16WyG6cx/3uKmybVNuX1Qru2fa0oor13vvBSuoR/awxdcR1+o6bbviQZhSAF1Yyp11dOd4qHVktLCVX+4Ckf0+gmGnTcMq1evTqnSsGYevhl/Mjr1ewCVXX7m9+/J5AIWWV88HplQJrOvQKLqB2kSD1JfX49WrVpljKFUm2wvmizXziB5zHR90n0DOQi2C0U6qW8ELWoMksO2Dsq1M7SH0L3CrB+4T2hhtgpsP28sBzNWefcFlfazHk/6Y1MJAQUJIRSEAiQUIBQUpBMrLcA2M3TYsLUO87Z8j3m1c9GurBodKjugfUUHtC4tzC+Ab2ncghUbl2Pphm/w7YZvsHnbZm/9rfBkDcLf7p6uVviT32jBti53pNpaki09abaAI9IWhmxb/zQF25awHMm2O6Z32veX+xPvSDcnt32vLHh/FK5sNyDYFv76BMYpoXXViNB9N1LAGzr3vPMs4nTL9Tk1UtadhqjrUxzRthYpz5s3DycPOjlyso90XNumLU6tqMjaS8bl3jmYvU7U0FJElGe+0pkjvfTu8lyvlvnJtZEmMqJ/fQ1zxdjhmq9t2RzZTt9j+0KfDwLKn3AAgDlRjR7RpgwxdZ8R99eU62XaIaj3cByQ9DvLgxJsT5Stq6UTansP9Po8F46k2zif/RYjzmlvfSPO6VDtOMS5B48aNQpTpkzB1KlTY7UJADU1NXjuuecKJjxLy/Zw5pknbBEF2w0NDTjjjDNitXvQQQdh8ODBuSVDCMmLl19+OVZcVVUV7rrrriJnQ3Z2Ro8ejU2bNmWNa926dexJYAkh8XnggQew22674ZZbboldZ8uWLTjiiCMwderUnCddbkksWbIE++23HxobG3Oqd+655+Khhx5CdXV1rPhXX30Vbdu2xfr167PG3nPPPRgwYABWrlyJsWPHYsKECViwYAEaGhpyyrGQtGrVCj169MCvf/1rDBs2DG3atNluuezIdOzYEcOHD8e4ceOyxt53331Nes5saGjAJZdcggkTJmDt2rVZ48vKynDAAQfguuuu4zPXLs4999yDMWPGYNu2bRnjvvvuO3zwwQc79D2AEEJ2FObPn4+77747dvzIkSObZfKD2bNno3///qitrY1dp3///pg4cSIqKyuLmBkhhBBCCCGEEEIIIYREwymjCSGEEEIIIYQQQgghhBBCCNlFeeCBBzBz5sxYsaeeeioOOeSQWLHbR6odbDgQp6VXUVJtFS3VVjCW6ya8vxSEkGiVaLXTSLU1pVYp9m69N0pkCWxlI6mSsJUNWyVh2zaSti5LIqls2EpBKRu2sqHg/LTtJKAUbNv9DEdEbkMF/1YKyna2p/5bKdtxInoi8+D+CO9/T6Poyug8QmKoqHqE7EjEkiRnOqwzVI+S1YmQAC+cixbgeVJT73NqC947LdwzBKC+zC8sBPXrOn/75Y7A08jDfQnzBeGIu0MvEYrTdfv264tpM6ah99G9I9fZ3roey98chtp/3Q3YSUP66VlkQ+/DGz8oCU3dIc7nRKs9IvsPs3Tp0ozLKdUm25tiHoOZrk9m/1EvAL7FNY+XSPfHbL8JeWejuc/t9Pmq9DEhyXhYhhxeBU/sGlruCVdDn7Tw2Zc56/1t3j+04tkRQ0tDMO2LpA25tCuOtoSElO576fy3yjVbajG/dh7e+2Yq3vzqdXy8/EPMq52DJXVfo3bzamzcthHb7FQJSaPdiPptm1C7uRZL6r7GnNU1eO+bd/DKFy/ihQV/x3vfTsXidYuwNdkAKS1IaXn3QS9XIWHBcmXX7ku6+UN6n6WQThu6rvTXy0pZT6fMkhISTn29jSxzW0jL2XpCegptU1juvRd6O+v9LBE82s37uQXuwfcAACAASURBVPszLOL13vvjigyHXOp4J/Q503nWpOdU76Ew3eKmSbW/W/Edju59dFapjckFlVUYUVUVSC/dKyPuMCVO/WxlesSTvV/3uTrURjgiV9IJvxEqz1YStVRfqkxxtH7VbGvAdeu+T60rBPod1884LkPXK+8l3XPOvLvo81OPhJ2y8Dkt3XPaksEyoV+6jte+RKBFU6YvZEB8rXPV6+/V0mNfacTqdTTOZ0+qLfztoe+n5mdzFxRLqq1566238Itf/CJ2PABce+21OcUTH9u20bNnz9jxU6ZMKWI2hBCTbN8raG677TYkEokiZ0N2du65555YcVdddRWk5K+4EVIMbr75Zjz00EM5jZ23bduGfv364fXXXy9iZsXhxhtvRGlpKfbZZ5+cpNrV1dVYvnw5nn322dhSbc2sWbNixU2ZMgXt2rVDp06dcOutt6KmpqbZpdqWZaFbt264/PLLsWDBAmzatAkfffQRrrzySkq1m8gjjzwSK66mpib2xOdh3njjDey+++548sknY0m1AWDr1q2oqanBOeecg7322guvvfZaXn2THZ/S0lIMGTIkVuyYMWOKnA0hhBDbttG/f//YE64eeeSRGDt2bJGzAr755hsMHDgwJ6n2oEGDMGnSJEq1CSGEEEIIIYQQQggh2w3+LzdCCCGEEEIIIYQQQgghhBBCdkG+//573H777bFiLcvCY489Fit2+0m108S5kqa0Uu2IekGpti/etpUjiJbCQkVJRWzJ046GJS3s3aYLvl3/Deq3bfJkWkIoR/ql5bTKUd8pT/CloCAhhd5WcPVdNmwhIZUWpiUhhYQNuLHOT6UVbMqGgIQSzs4TyrEs6p68n3rnCf3ZyU/v37CkS9fThD8T0tIxj++0eOdFVANIe43V51bccjMfL8aT1rqGbeV06PsHhXteGyJVfY3236TkLrzrdliyp891X7hjbp9sjhAtZNXsuWdnvDb5Ndxywy14+H8ejqzz/awx2LLyM/zgZ2OQaNXBE8FGdyhCP8PlUXGmjjI9y5Ytw/777x+5jFJt0lKIdc2KImaVwD09PMFGhpyam0KNNYqWe/ZLjocvzRX+dTvwGYFru1cpVN/vOnSPEQLO8M9tXbmTN+h7jFBQyh0bQk/sIAFlQwoFCImkst3ru4SE7XYqoZSCFNJtF5BQ/iXX9hJy3kv3pyHOtYVAo92I2vrVWLVppTO5DJQz5lUKNmwIIZ0JZ2xnwhkFfV9ynyncz1JKZ8irVOS9yrvHeYJdXeq8k67Q1pxMQrr3QiksT3xtynU9SbYrzpZwBdyQrkTbjdPSchjvhYSQbhtSy3fN/p38tH5Xi4HN48PU7gYk9+ZxIvzxgn9IuBLekKA9IOGNeW40+Tk1U9sRz6l6AqBgXGpNIYCNGzeixyE9UF9fH7vPAeUVuLFt28ynbz5mak0o+bCwOltZWK6dQXfu7XNTzm32m+uuSb3WpG6K1LLMF8PApU0fws5lCXMbG3Dx2jXYGnGMDTl/CH74wz2deOWPeZUhmlbucaDc5L3j3ZtkKpRITITxRhglIjx+NTaYNwFO4BofEmGHx+TC2C7eI4FuQRjlMc7nlPF+jPXM8f4opcTEiRMxbtw4jBw5Mlad5cuXY8mSJejSpUtOfXk04XuwZiF8ouaQT+D7lwgGDx6MuXPnxmpr0KBB6NixY/zOCSFNol27drHirrrqKrRu3RrDhw8vckZkZ+XPf/4z6urqssZVVFTgpptuaoaMCNl1ufzyy9GuXTucf/75sb+zSyaTOOWUU/DMM8/gnHPOKXKGTWf9+vXo168fPvvss5zr7r333liwYAFatWqVV9/77rsvKisrsWnTpqyx69aty6uPptChQwccc8wxGDp0KH7+859zIoMikUgkMHjwYDz//PMZ42zbxn333YcbbrghdtuNjY349a9/jQkTJjQpx6VLl+Lkk0/GgQceiBdeeAGHHnpok9ojOx4PPfQQnnrqqaxx7777bvGTIYSQXZyLLroI3333XazYtm3bYtq0aUXOyBmrDho0CCtWrIhdp6qqChMnTuTkbIQQQgghhBBCCCGEkO0K/xWcEEIIIYQQQgghhBBCCCGEkF2QSy+9FBs2bMgaV1JSgunTp2OPPfbIGltMqXa6psISsyiptlkpX6m2q8KDEHKnlmprpJDYq83eKE9UIKmSsN1X0tY/beensmGr0Hvbea9gu2XKkQzCWa6U8iTltisb1HJCTz2oHBGiLoMK7p90+z1FrJkihMtwvBCyAxBbHJfu0M5QPd11LdP1zhPjRUgwfcOer9cUZrH+LILlWtLpyDx9FaepF9V9hnMLiD6zvMKbRUCgtKQEf7r7Tvz9H39H6zatI9d584qP8Z9nDse6+X+DSm4NrlCgxUzl6eOEtCL7NVm2bFlkOaXapKXRXMdkizv2XTvsDjNezOHeoALlaWdrcH6E7hGObF1LV/12vD6Cg3Pjeu2Lmf32hHEFFQCkK5PWLTrSaCH1BDGmONqVS7tiaSncn3DKLZgxlieelsJyXxIJ6f7U7QgL7twRzmepy4P1LGHBMtqwhEx56ToWLP+9kEa7bk4p7SWcMmnBkgmvX0u48dLIQ+o4Ldl2lpnbKLDN3G0pheVvX++ear43pN9SeIJdvf+9/end7/X7DOOQsIQ3w/GZro3tMflTuHogSvkljY2NOPSQHli7dm2WJHwOKy3F2OrqYONROQYdyPGIqhPqQ6UWpaSQm6dXZYzN54ktSqQdJrUsk/47ddQmALy9dTNOXb0aa207pc5hhx+G//fg/4N3DXOF94ExMfyrmxQCQhrXSOGcHPpcdM680EukeYXizOugf9IZ56ruP5yTV1cYdXV6xhVcaHG+X7slSrVNRowYgc2bN8eOHzp0aH4dtXSptol54ua4aaOus5999hlefPHFWPWFEHj00Udz65QQ0iQ6dOgQO3bEiBGYPn16EbMhOzO33HJLrLhLL72UkldCmoEhQ4Zg4sSJsKzs30FrbNvGkCFDMGbMmCJm1nRWrVqFTp065SXV7t+/P5YsWZK3VFvTu3fvJtUvJBUVFejduzfuu+8+1NXVYdWqVRg/fjxOOeUUXm+LzEMPPRTrefXpp5+O3WZtbS323XffJku1TRYsWIAePXrg+OOPx6pVqwrWLmn5VFVVoaSkJGtcLkJVQgghufPBBx/EmugAcP7tccqUKSgtLS1qTg0NDTjjjDMwb9682HUGDRqEuro6SrUJIYQQQgghhBBCCCHbHf5LOCGEEEIIIYQQQgghhBBCCCG7GI899hheeOGFWLF33XUXjjjiiKxxxZaVmcKyoHBLBOIC7bkibS1bVko50RFS7UAfSgUlYcqGUjaEkGhV0mrHkSQ2ESkkurTdB+VWGRpVEkn31WgnYduNjkQbyYBUWyEJ2xVje0JtZcO2bdi2cuuoSLm2ylGurfEPvaBcO90xmZNcO2wDLvSLkDyIEkNHkkmunaZ6lKxal6dr3xSnmvLUYP8huaqurwWcWthnRHoiQSAg7NTCT70iQWlgbqdgQDboSQ8lTj3tVLz/8fs4+JCD02xEYNX7o/DV34/Et6/8Apu+eQeN9asjejDXP93n0LaV2X+Z/bvvvkspa3FiYUJcmk2uneb61dz4AtLtn0uhSCfXzhQTdY/Qn9PKtV0rq7MNo9r17yISIaEz9P3Rlc8K57OE9OKkIY32ZNFaXG1ZQam1Flm7Qu2EJ7KWrrTakVprqXbCE14nAqJuyxBhW9KCtPx2fPG2/3LidD1DAG70r2MTrgzbl2ZLT7htxlpa7u3mY372pdrSXydXvq2l454827hfSyEAoe+izj7x9p2xrwKflPuAJoL7XMep0P5OGUtkMTW3BKm2LjPLoyJ0n0op/PSYvvhmyTdZkvDZO5HAi+0NEaaZf9h4bT7UivSLA1LsDPUD2z706B0WbJufdfV0/m8zMs3uLapcW2Qp0aWmB3pR4zacsGolRqQRonfu3BkvT3wZlZWVzrEs/LZ9wbaeDMA8Y/xyb5IZfU8xZdjetU8AKvUVmExGv4CADNvsW0uzjRGxe45GCLUBSCmMVTJH+Ma92N1oAZm2/rmdpdqa8vJyLFy4MFbs/Pnz8+sk1onXgkh33sepGrreXnXVVdmvwS69e/fGXnvtFb8zQkiTOfbYY2PH2raN448/HitXrixiRmRn5JlnnkFtbW3WuNLSUowePboZMiKEAMApp5yCqVOnxpKqapRS+O1vf4s77rijiJnlz8qVK9GpU6ecJs/RdOjQAW+88UZB8mjXrl1B2skHKSW6du2K3/72t5g3bx7q6+vx8ccf4+qrr0abNm22W167Iu3bt8ePfvSjrHFff/11rPZmzJiBLl26YOnSpU3MLJp33nkHP/jBD3DBBRegoaGhKH2QlsfIkSNjxc2aNavImRBCyK5JY2MjTj755Njfn953333o2bNnUXNSSmH48OGYOnVq7Dq9evXCc889x4lbCCGEEEIIIYQQQgghLQJ+U0kIIYQQQgghhBBCCCGEEELILsLq1atx/vnnY8SIEbHi+/TpgyuvvDJrXHPKytKLtqKl2rqSMqTMYal2sCFDsq2MGkKgIlHRIoSNzYkj194XJTLhCrWTcHXa/mdPsG0jqWwklRNju0LypLLdz0nH0WTItZN2/nJtU1pXNLl2SxRdEeISW66dSbCddlGUUDAkrdWGwVAuAbl2oK+QdFqYi0yFnysR9FL0JYRRf/z2XKGq+4pSaZvLhZBev/qlJYcCAt3274Z3338X550/JO12aqxfjc2rZmLZ6+fiP3/rgcVPH4Jlk87C6o9vxfovX8HWtZ9D2Y0pWzL6vYO0StP2p1m9enWwxZ1I4Et2TprzGI2+UhReut0cfTQrOabuS5DNyW+i7xFeUViqmjaXVLm2d8UXAs4lPixull6MlJZ7nXfuHZYn1fbl2o7Y1gqIqj3BtJZhwxBiCwlLGkJqV3hthdqw4JaZ9QyRt5ZVS0+KnQi8ApJtt23npxX47ORhpfTri8F12yGxtyHStoSEZYWl2nrbaPG3cJf5InMvxtv2rgQ4cF82RcG+HNg7eMwDKXA8GcdKhJDXfBiMc11pbql22EYbXd1dppz3c+bMyZKETzsp8c8OHZz/9BsS82Zz96o0ceHs4wi3lV6N0GpHSbXDgu3w+6gMmluuHV0eXbKosRGXrF2LAatWYXFjeIznUFlZifGvjkfnzp2hZfT6p3shgx67BsepwujJFG27Mmvv+iVT6oVf5tjXvK5419F0Im0Yy9xxMYzTzxFqG2Pv0PYK3Af0eapCzwctRKqt6datGxKJRNa4lStXYvr06QXrNw6qgH/y6Nx/5SjX1tfeefPmxapTUlKCCRMm5JwiISR/vvzyS/Tu3TunOps3b4717wSEmFx33XWx4i644IJY92NCSOHo27cv/vWvf6GsrCynejfeeCOuuuqqImWVH9dccw06deoUW0pokkgk8OGHHxbsGjRo0KCCtBOX9u3b4xe/+AXGjx+Pbdu2YdGiRXjkkUfQvXv3Zs2DpHLeeedljWlsbMz6nDllyhQcc8wxqK+vL1Rqkdi2jaeffhrV1dV45plnitoXaRmcffbZseL+9Kc/FTkTQgjZNTn99NNRV1cXK/bHP/5xs3wnc/PNN+c0DjjuuOPw9ttvo23btkXMihBCCCGEEEIIIYQQQuJDsTYhhBBCCCGEEEIIIYQQQgghuwAzZ85Ejx49cvoliNtvvx1SNvGfFJsgK0vXVD5SbQE40myVWs+rr5TnDdJ/2cqGAlCRqIAUu+Y/ryZkAvu0/REAIKmSSLpC7aRKIqm0YNsVaivbfWnhtiPHtpWCgg3bTkIpBdt2lgFNk2ubUK5NdkViS+UKJNdOKQ8JLj0BJkSwTAXrm38CqYlUyaD2DnoeQi9UQEj3FSHdliGRoCnNDvwx2gikAaBVZQUefeJRjB03JpZkJLm5FpuWTcP3NWPx3ZRLseQf/bDoiR9hyUs/w8p3f4/vZz+O+uUfIrm1DlEbX0BAWBVZ+6mtrQ1sB0JI87JDCrQzTbSgyfuekEGujWihskLomu5JXf2FvpDZlzTDiNPSV0c0C2PiBEBCQrgSa8ARQgtoMbSAJaxUuTakI6A23wdk1L6g2pKGyFoa0mtpyK1heRJsLdtOSL9dLcvWwm3nc8J5uX04cmtXfK3z0f1LQ7Tt5pcQfn6BeyAkElq0Db8dZz2DUm0nJ+HLwIVwt6G7LQ1RsBTm/VN492bp3ctD+88VbAvvPQL71DxeUkTsoTFAtuMzo1DLTy89TZJqRzyjRuSmoFBSUpIlEYdWQuCfe3REGaT/zItokXWmV1TW2eLDZcItVO4r6kE9k0hbXzUyXZJaolz7k4YG/GL1KryxZXPavsrLy/H8/z6HHocdCmE0ocex3qHnnQtwz6PUMbKfhUg5xqNk2tGC7eDamPp7X9ltntPSGx8H6unzWF+8DZm6d02OyFE/D5ifg7eJ7SvV1tx1112x4q699trAY0qsa0ke5C3DLlabwctbvCpKYd26dbFiJ0yYgD322CP3vAgheTF79mwceuihWLt2bc51Fy5cWISMyM7KhAkTsGLFiqxxiUQCDzzwQDNkRAgJc9hhh2HOnDmorKzMqd4DDzyAoUOHFimr3Dj++ONx//33513/scceQ7du3QqWz4UXXoj27dsXrL0wFRUV6NWrF+6++258//33WL16NSZOnIjTTjut6f+eTwrK1VdfHStu4MCBaZdNmzYNJ5xwApLJZKHSysqmTZtw/vnn46CDDsLixYubrV/S/Bx99NFo1apV1rjJkyc3QzaEELJrMWHCBEyaNClWbFlZGaZMmVLkjIC//OUvuP3222PH77fffnjttdfQunXrImZFCCGEEEIIIYQQQgghucF/NSeEEEIIIYQQQgghhBBCCCFkJ+eLL75A//79Y4kMNGeffTb69evXtI6bKNU2pT+xpNrhPg2pclghlF6qrVKk2uWJcljCyrIyOzfliXLs03YfV6zdiCSSjjzbE2w7n5O2IdeGK9uGFm07eyGptEi7MHJtc89Srk12RaLEeZGkMxhmEMJFifx0eUobej4DQ57ny0/TSKQj5IHeMiGMNoxILVk15IRN8euZbfhtBgXdFwy7EO9+8C4OPvjgnNtXdgO21s5B3efPY/VHN2Dpq7/E4qe64T/P9sDyf56LNZ+MxsbFk7Ct7itA2ZAl2X+Rfc2aNU7ulGoTQgpNDnJtFSjPPFgKTLzgflYqjVzbbU559VLvCdKQOZtiZle17UqzTVGsZYiiZYpcWworRWLtxAcl2Pq9lmxrgXbgsyHZ9gXZRhvCkVtLEZR1ayG3FMHYgJxbJHyZtrBgyURA3O3lF5G3XnfLMvqS0s3FkGoL4Uq3hSsvt4xtCUA40nJvnxnSclOxa+4dT6pt7GMzOt2xFp6cI+o4TDkulcou1c5EFuNz1POCMs6GlBhDJOzlJvyYktJ4Yu2x1bujvSvJUnCl1gi+ikEcSbcWbKtQpSg5t36vx1/pntIAlTamUHLtqEMhnVx7vW3jkrVrUZ/h2Dr44IPx0YyPcOLAE4NngjeTgB7LCqN/ZwDqnGtasi3ca5MW2rvXPeMV5XZO9/LrGONqIYHANdJ9ngiJwKU06hnCfPN8ThGBG9frHUGqDQBXXHFFLMn9jBkzitK/SaGF2lHtN1mwHZM4+6tVq1YYNGhQfvkQQnJm3bp1+MlPfoItW7bkVb9Lly4FzojszFx55ZWx4s4666xYUkdCSHHo1q0bvvzyS+y222451Xvqqafwy1/+skhZxeO8887DO++8k3f93/zmN7jwwgsLmJHDuHHjCtaWlBJdu3bFJZdcgjlz5qC+vh4zZszAtddem/M+I81LVVVVLMl6XV0d7rnnnpTyhQsX4sQTT8z8HVcRmT9/Pvbff38MGzYMjY2N2yUHUnzi/F+gurq6vCblIYQQEs3GjRtxzjnnxI5/6qmnij7ue/PNNzFixIjY8cceeyxmz56NiorsE8YTQgghhBBCCCGEEEJIc0KxNiGEEEIIIYQQQgghhBBCCCE7Ob/73e9QV1cXO760tBR33XVX0zptbqm2+TYsU1YKSqXWS5FquzYwZUi1EzKBEhlPdraz07ZsN+xR2dEVZdtIKhs2DJG29/LLlFKw7aRXxylz6kIF5dq2olybkKYQWzSX7ljOQaYaWRYh1/biVIQAXBjLEZJ4h0WrrvVaIVXiFynczuGFcJtuP+Ggww4/DDP+PQPP/+N59OjRI/3GiknjxuXYuGQy1sy8H8vfGoqvnu+FL5/cB42bvstad926dZRqE0LyI854poly7bSy5KxybWUIXJ04c7kpafV0zZ68VUK64lfpiWtdYaxwZLXO+1S5tifcRkhkLS0kXNm2J66GhJTuZ1gBebYnvZYh4bUWbXtibDfefXlib7Pci00E6kuzDS8vCVPY7eUDCUsmjPVxPkuvXLrr4K+j1KJxvU3d7aQFv0JoyTYcMW/g7u3ei1Pu6+ml2grB4yVFpB30VWeVbDeZHJ5Rnf6dUpEuJiTV9oqN59SysrJYqV28dg3mbWsoukg7Dply8ATbwg+KEmzrlxGWpqfiybV121FlYX37M/X1qLWTke2WlpbiqmuuwofTP8RBBx9ktOAf/15fpmDbO2cMybZx/UoVV+v2XBG3+4rSaQeWi+AyT6QNASHN888XagfP33hCbaeN4HXeK2uBUm0tuldKIZFIYMCAAVnrbNu2DXPnznUbQKyTUeX4p7lojhxKS0uzxtTX11PSRkgzcvnll6OhoSHv+vlMNkZ2TaZMmYKvv/46a5xlWRgzZkzxEyKEZOQHP/gBFi9ejI4dO+ZUb8KECejXrx9s2y5SZun58ssv8eyzz+ZVN5FI4LLLLsNf//rXwiblcvrpp+P3v/993vV33313nHLKKXj55Zexbds2LFq0CGPGjOF9eAfk8MMPjxV33XXX4ZprrvE+z507Fz169Mh7MhTLsgryDG3bNp588knsvvvueedCWjbXXXddrLj333+/yJkQQsiuw4ABA7B58+ZYsT/72c8wePDgouYza9Ys/OpXv0IyGf3vH2EOPPBAjB8/nlJtQgghhBBCCCGEEEJIi0RKWdj/bFwouh6wO350QPaZmbcXLTU3brf84HbLj5a+3QBuu3xpqblxu+UHt1t+cLvlB7dbfnC75UdL324Atx0hhBBCCCGEkJbBvHnzMHny5Jzq3Hzzzdhnn33y73R7SLVNYVlIqm3mEy3VVl68FjgrAFJIVCTKs6zMrsUPW++F8kQFkioJWyVdubYj007aNpJuWdJOwrZtJJGE7W1TX6yt3zsWbEeurYAUubapzdZ/U65NSHpykmvHtQt6i6Ll2iJoyfPaNkXaWhAYyFGlthMp6kuR8BmSP+PVlD9BiXaqJFD3bUkLvzz9l5j+6XS89sZruPyKy9GvXz+0q26XfsPlgL2tHnZjfda4XCbLIISQFJo4nkkn1zY/pVxHQxMvRMu1nZtIQMDsibP9vqWQbl1pamRdEbR/T5DSkcdKSIiAHNqUa/svLZjWUm1fSJ1wpdoWpHTE1glhQUqJhCe5Thii64Qn4vbl2glI43NCJByptbCQkI4kO+H2qculJ+1OIOGJuo0+AkJvtz8p3ZiEm6v05N+6fkJa/vprqbZbV2pxtrFd/H0gnO1rbGtpiM39/WooeYUh1fbe+4eEMAq0fDdFzGtUyDbOSTfW99rJVD1HqXZqmcgq1Q48s7jPJxXl8eQDW5XCGatr8e9t+ckww0LrdK90deK0GygPC7ZDcebPdM/8Zmmh5NpRpDssdPlWpfDkxg2RMb+74nf4ctGXGH33aEckkWF8G8jXGHeaAm5Tbu2HOgJsIaOl2+FrWUCcrf8Y9QMpGKlEjo0Nub05Po8cp0dc31uqVDuKe++9N1bc+PHjYx98hZJU5yrnbqoou1CS7datW8eKu+GGG5rUDyEkPpMmTWpS/RNPPLFAmZCdnUsvvTRW3Mknn4w2bdoUORtCSByqq6vxn//8B126dMmp3nvvvYeePXs2+2QpV1xxRc51qqurcfnll2PDhg14+OGHi5CVzwMPPIAHH3wQlZWVWWPLy8vxk5/8BKNHj8aaNWtQW1uLV199FaeffjqklEXNkxSXs88+O3bs/fff7z1HH3LIITmLrE899VRs3boVSik0NjbCtp3Jr7/44gscddRRuaYeYP369XjkkUea1AZpeaxduxY33XRTrNj6+uz/bkkIISQ748aNw8cffxwrtqqqqsnf42Rj7ty5GDRoEDZu3BgrvmPHjnj99dfRrl1h/m8MIYQQQgghhBBCCCGEFBpxy6MDvf/5us9/7Y7Oe/M/JhFCCCGEEEIIic/Re92EypJO2zsNQgghhBBCCCFp+NOf/oTrr78+dvzZZ5+Nv//97zn9sm5AYLa9pdrmck+mHKybKtU229VSZ6BVSStYwsqyQrsemxs3Y/aqWQDgCgu1WE+/dz9DGlI+YSyTkBAQbl1LSEfyBS0BgytMTJX16c8wZV3OG+ezIfsyigPxASlfBslX1GdjQUGIKxIjJB8yyiXDhA/FJsslERDxmbkoY8KDlPtH6Hodp9+4Oacl7WkeLdeO7FoprFi+ArNnz0ZNTQ1mz5qNmtk1WPTlotz2Q0y6du2KRYsWFbxdQopJMc6FnHMokOBye9y/myoVjdz+BRy36+aUefEPx2QYtyulHIer8gPTj9ud8bpf1xHF+FOy2I48BsqZ1AUKtu1MBqOUU6Yne3GmdwGSdtL7bCtlvHeWK7eO83L7UApQeoIYZ6Ie5eVp6+y8Zwu9LHi7Sz/LhTe6Ff5n/YwmXFk4FAyBuACEOS4PysSFO7aWsHzROERgvJ4yftcScrcP4dbxPofG6SlSbTd/cx30OnpSbT02N6XaIRlvnDF6+BgPnDNxTp+MQ4yohVFKeeNDMUETGQAAIABJREFUumdUp9B7Tv1xjx9j3rx5MRJ06FNWjqeqd4/qKkaW8YgaFooMy7PVB9znssA+zRAbu9V4+eQSH7W9nt20EdfXrUsp/9Ndf8Ifrv2DUdc/16PbjjoWkHKsiFB8Sjt57NSUW0iUqD7GM3JAqK10NZEaF5JyZ2wra+6Fv+em20dxvgfr/7P+eGvyW9n7KNCYo1DtAE0bv2StG2G/v/7663HXXXdlbfvQQw9FTU1N3rkRQuLR0NCAsrKyvOt369YNCxcuLGBGZGdl+vTpsQSeUkqsWLECe+yxRzNkRQiJS0NDAw4//HDMnz8/p3rdunXD7NmzUV7ePJMVl5aWYtu2bbHjBw8ejOeee66IGUVj2zZuuukmjB8/HkuWLMG2bdtgWRY6duyIAQMG4JJLLsFhhx3W7HmR5sG2bVRXVxd1otREIoHHHnsMF154Yca4r776CmeeeSY+/fTTvPrp3r17Tt9fkZbNxIkTcfbZZ8cWuD/zzDMYMmRIkbMihJCdm5UrV2KvvfaKPYZ9++230b9//6Lls2TJEuy///5oaIg3mWurVq0wbdo09OzZs2g5EUIIIYQQQgghhBBCSFO4ddxJFGsTQgghhBBCCGkaFGsTQgghhBBCSMvmF7/4BSZNmhQr9swzz8TTTz+d8y8+e1KiAgrLTN2SWZ5eLlVYqXaJLEF5onl+AXxHZOmGb/HN+iUQQsISAkJYrmTP/ekK/KyQbNuUawtPyufGGXJuIQAprICYz5P2eYLBkFzblfNFyrUVPFGYMOoBSDXFIVUaVSyBZjEkYYSYNEmuDeQsmcwk1w7nYwq2w8vi9hdnWTYynd9xzn3zWhI+p+vr6zF37lzMrpmNmlk1qJldgzmz52Djxo155wsAHTp0wKpVq5rUBiHNDcXaTeyzGGJtoMXJtaNaDi6Pkmv7UmvbG9Pbnsg6Ra5taxm2I8e2tRxbOcuSsL02bKVcIbcv1NZy7kD7xnu4E0p4+Zo6XRV6XnE3k1IwxOJ6fGvIqIUr09aiaifIFWELr9wUags99vbE24Z02xyPByTcelyPtFJtsx94nw2ptoC3LLAuwpCFRwh400m1dY2o997REnF8e+dMgY/xYKUYx7gxwYg39jHCH37oYVxz1TVZkvQpFQLXtmmDo0rLsF+iJKNUu9CYfcUVbYeXidCbdILtliTXPnfNanywdWugrGfPnpj+r+kQQmSfQMbY5xm/2wgdO+lyzPdeFj53nEfkeOPgdPe9lImrjDK3Yk7tRbZfYDKNR4444gj8+9//zli/c+fOWLp0aeY+Yu6jQkqzm0rsfZLD2dbQ0BD7+8WWME4kZGcnruw4isrKSixYsAB77bVXgbMiOyM9evTA7Nmzs8adcMIJmDx5cjNkRAjJFdu2ccwxx2D69Ok51dtzzz0xf/58tGlT3N9LzXWyiOHDh+Pxxx8vYkaEpOeJJ57ARRddVLT2v/jiC+y///6x46dNm4bzzz8fS5YsyakfKSU2bdrUbPJ8Ujz++Mc/YvTo0TnVyfU4I4QQkkr37t2xYMGCWLHFnhRm0aJFOP744/Htt9/GipdS4tVXX8XPf/7zouVECCGEEEIIIYQQQgghTeXWcSchsb2TIIQQQgghhBBCCCGEEEIIIYQUj1mzZsWKGzduHC666KL8xUVFkWpnEU/p8kxSbVdi5SntXBGfU67Vf76QTydQloj/S9m7Inu2/iFWbvoOW5JbACUhJQAhoWxASQkoBaEASMDRYSsAFqSwYSvtuLYcYZhwhIUSlrsvbEBJKGE7DXh2MRtCSNhQkF4brshMCE+grYSzH7XwSYsK9RsFBeHWE0L4ojNT8OvGpPtMyI5CWPaXkQjJfFj+GFwkUq7L3nkH/3rqtR3KR99vtIAwW67hczLdsqaSs+hPhT7r9wqobFWJI3sdiSOPPNJbZidtfP3115hdMxuzZs1CzewazK6ZnZPIoKGhIXYsIYRkJOrab5LhPpC+OeGNr4HQ/SJi3KWXB+8DulSFlgNCKCglIAVgq8D8KZAKsAFIIWHDdoWvElC2I39WErYEpFKwlYAUSQAWhLJhO4sBCCjbdu9NgFACCtIZx9oCtnBzEsqV3zrjSRs2pJJQrlzbFubzR4piOzj2FH47eu31tvJE1VqgrbXVemIaSEDAl2x7k9kYEm1EiLGNcuc9IGC5k+GItFJt/YIqkFQ7/LM5pdpZKIg43pvJSQXk6ZrLfncZWrdpjZEXjYw1ZmtQCnfU1Xmfy4RAlZDYvySBg0pKcFCiBAeWlGLvRMJ8kvLSy5V09cOXjnSXErPcO/2N64Ayy8NxGVuLuySaTPHhy953yWRKTK9evZzj0ZBKe8+XQPCaZjSWbpwZviaI4Idgfvn6h83velT0+sedYCrdxDI7slQbcPZrNrF22sltRPb2W5JIO0zwO7n02z7WdyPuSVRaWooDDzwwljBmzJgxuPTSS+OmSwjJg/322y+velVVVZg9ezal2iQWs2fPjiXVFkLgL3/5SzNkRAjJByklPv74YwwcOBBvvvlm7HrLli1D165dMW/ePOyxxx5Fy2/hwoWx4qSUeOKJJ3DhhRcWLRdCsjF8+HC8//77+Nvf/lbQdsvLyzF37lx07do1p3p9+/bF119/jWeeeQbDhg3Dtm3bYtWzbRuPPPIIrrkm/uRwpOUxd+5c3H333TnVKSkpoVSbEEKayK233hpbqt2hQwc8++yzRctlwYIF6N+/P1asWBG7zpgxYyjVJoQQQgghhBBCCCGE7BDI7Z0AIYQQQgghhBBCCCGEEEIIIaR4rFy5MmvM1KlTcfHFF7dAqXaMZjNJtd1GTImd9rwpZcirlCPFc/XaKLfKCypp3RkRENh3tx/BVknYsJG0k0gq2/ms3yMJ27aRVEnYSsG2nZ8KtvszCVvZsJXtbH9lG/tKebEKehkA+PtbufvNF/eGBIXGEaQl6+HjxZSpZzvgWrIEi5BM5HRt9z2oRgMZ2g4JMs3yyDaUWydKwOeK+TxhZwZEhj/ZyFQ3W31fWJqas7k8IBQMSQUty0LXrl3xy9N/idtuuw0TJ0zEV199hbVr1+Ldd9/FKaecknUdKNYmhBSUbEOcHO8DWqdtlqRIYsMyVkPEHG7drC+0xFk4y7UEWl9wHdG0cJdJ77MnjxbSEUYLLZ62YAkBKSUsd7klLEhpwRIJSATLLZlwfzrL9XspJCxY7ucSWDKBhHBeTqyFhLCQkM7nhNmO9MvN9wmRQInUbYTakyXOT1hGbmnyExaksFxRtvteWO42cNcNwi1zhdqZpNqurrlgUm1z3+Yg1faeBcLHZFypdtSYJ7C4iVJtkeEZNdTH+Recj5cnvAzLsrIkncpWpbDGTuLjrVvxxMaNuHLd9xi4eiV6r1yBm9d/j3nbtsGGI5xXMV926H24rrnKOgZpYqLKPde08peHf6Z/PEvdL9FLspMp3hzCtZap/836qKOP8oOMMaFf35dup4xrhR8jAmeHMR71L2sZssvhFZWDiOg3lEtKz8ZY1xzTB8bHxjp62yLifSa2h1QbAjhp0ElZ22lsbMSMGTOCbSP6ehSOaRFkufY5ISpjvtmWm9fDqVOnxkrrt7/9LZYtWxYrlhCSH+3bt4eMuKdlYujQoVizZg323XffImVFdjYuuuiiWHFHH300Ze2E7AC88cYbOOuss3KqU1tbi27duuU0iWSuxJ1QOplMUqpNWgRPP/10YPLVplJWVoYZM2bkLNU2Oe+887BlyxaMHDky9hjxySefzLs/0jIYNGhQ/MmYXfr06VOkbAghZNdg4cKFuO2222LFCiEwefLknL+/iUtNTQ2OPfbYnKTa//3f/40RI0YUJR9CCCGEEEIIIYQQQggpNBRrE0IIIYQQQgghhBBCCCGEELKTUl9fH0u+Wchf5owk5u/nZZJipUjLIiqafuXIeu5CpVypknI/eypnBUtIlMiSeAnv4lSX7442ZbshaftybVvLtZUN23bk2grKkWtDucuVL9R2BVS28kXZSjk6bXiyPE+D7cq2/f3lmtN9rVNYnB2Sa4dcjW65Cnz24iMO3BYjwyIkR+LIqgNEXWeziFWzloUu8mG5dljIl3PORr9NEW9HtmkKs9PkF16euvoi4+fddtsNffv2xemnn541n23btuW4BoQQkoUmyLWdxVEB8eTakYLlQMtx5NpmuS/XFilybWFItbVs2zJk25Yv05bSk2JbrojaEV9rgbYjqvbE1/ol/DqOUNuRYUtXep1wJdklssSTZeuXWebVcctMYXbCFXAnLL9vZ5lMEX7r9fE+hwXjkCHRtiMa97YPglJtLTOXxvYOSLVFqlQ7fA8uhFQ78jjMRaqdcXF+Um1z4p/AhD4hqbYK/QGAk35+Em665cYsicdnvW3jfzfV4/TaVThwxTI8vGE9Pm3YigZvQqn0L0SUhWXb6STb6T6HywLibBXsV/+MI9cOHTYFlWvDbbutSP1v1nXr6oJBbmMpE64gKNgOTMDiVc8st04Zx+bj1c7QXpyxcjqhtl4W2LE7qFQbAE488cRY7T35lC8TiyOgThuT7gQsJnofxeg3W/5Z1w1Ax44dUVlZGSu1Hj16oL6+PlYsISQ/OnXqlFP8lClTsGXLliJlQ3Y2Fi9ejE8++SRWLMWchOw4vPDCCxg5cmROddavX48DDzwQ8+fPL0pOw4YNyxpTXl5elL4JyZcPPvgAnTt3bnI75eXl+Pe//41DDz20yW1JKTF27FiMGTOmyW2Rls8rr7yCb7/9Nqc6ZWVlGDduXJEyIoSQnR/bttG/f3/Ytp09GMBVV12Fww47rCi5fPrppzjuuOOwevXq2HUGDx6MO++8syj5EEIIIYQQQgghhBBCSDGgWJsQQgghhBBCCCGEEEIIIYSQnZRFixZljUkkEqioqCheEjlKy6KqREnLAKRKy9zPafvQEjFDchbQACmFMou/bJ0L+7b9EWwkXal2EkmVRFLLteHKtVXSlWXbUHCE2s57eHJtONFI2rYjpIPt7RtbOeo2W2mRtt5/cPe3K9d2pdthuXYqGY4XerPJTk7Ocu2waC2LXDtKHp0iUjXlg4as08zRqxeKyVe2HZdwPwHZd1iKGF7HKKGgrhexXdIRR66QTCZzWi9CCIl1/WwWuXZokTFZgdlGVrk2wnJtV6Udkms7AmgrINd2Yh1htIQh3oblCbW9P8KRZ1vSgiUTznJXjm0JCyWu0DohrWCcDAqvE9JCQliOCNsQX+t2LBF87/TlSLoTbrsJS8u7Hbm2BcvNxfksYRnybVeoLROwLCc3T7LtvreEhIAFKWVQmu1KtgGRItXW2zcg1Tb2hynwhSHVNo+DHVeq7a9HuudTXcHLUTnHfNTETypgk3YGDA89+HCW5PNnzMYNOG9NLY5cuQIXr63FC5s2Yktg0iL9Si/SjRJvhyXbUYLtjO0YBu0ouXdLkGt/lWxMKVu7dm30GNcYM3qLIiaPyUQmyXU6QXa2P7n0EYgLTS6Tab3CO2GHkGqHROClpaVo06ZN1jZf+7/XnLYzHD2xJuWKEqFnwJyMLN9X2r6z0JR1jSssX7NmDfr16xcrlhCSH3fccUdO8UuWLEGXLl1QW1tbpIzIzsTw4cOzT2YBoGfPnth///2bISNCSKEYO3Ysrr/++pzqbN68GYcffjhmzJhR0FwuvfTSWBNKx53chZDmIpFIYM6cOU2Sa1dUVKCmpgbdu3cvYGbAo48+GivuhhtuKGi/pHl55ZVXcorXEvdu3boVKSNCCNl5aWhowB//+EdYloWlS5fGqrPvvvvivvvuK0o+H330Efr374/vv/8+dp2+ffviqaeegpTU0BBCCCGEEEIIIYQQQnYc+I0mIYQQQgghhBBCCCGEEEIIITspo0ePzhqz1157FVVSmglTvpMugxRBjynVNn7Ck2wbMVoIpvzlgXYNsZCC8iR5JD5tStugbVk72MpGUiVh20n3vS/QduTZjmQ7qWwo5cizbWXDdoXbjpDNsXXZsKGUu/+U7QneAC3PBpSyAQC23ofe8WAkp4xjQBep4JuU4yhkbosWytG+TXZs8pJTm5bDPMSqKWVR8umInLyyoPExVReYh3TbFHgH5NjhvtK0HSkjDAsF09TLxJ577pk1d6UUGhtTJY8kPoUQE7aU145CpLg+5iteB9lf+QpJU64V2foqwnYoFNtfrh36lJdcG97+9OzNCMq1hTCF2XCk0u4Lwo0VFqRw5NqOFNuRZjufnfdaUO3Xd+TVEtKRWQtXXm2IsRPSl2Fb0kJCuDJtLcs25NsJmUCJVYISq8QXclsJow0t2HbadvpP+LJtaUq6ffm35Qq9tUzbyddZT1MrbgUk4sLZJhDe9nS2g/ty98H2lGqno/hS7TQx5rNnpudTo27w+cR9JoXCyy++gjW1a7KsgEPX/brGiotii1L4YOtW3La+DqfVrsKHW7ciqNQ2xdapf4DgUCn8OUqwHZZtpyzXjnEVXXd7y7W7JUpSysrLnQm50o4F9Xg1JKLONr4Mk/FelIV862aaXMZcHng2CJ3D4Ulo4lDo76WyjpPSdNerV6+sbS9fvhxr1kafr+nE9HHIOOaDijXWyTYmacoYMtO6ZVrne++9N3Yfn3zyCZ577rmccyOExOPCCy/EUUcdlVOddevW4YgjjoBt20XKiuwMrFixAu+9916s2Mcff7zI2RBCisEdd9yR07gOcISCffr0wVtvvdXk/qdPn4799tsPY8eOjRXfoUOHJvdJSKGprq7GkiVLcO655+b8DNy2bVvMmTOn4JNTrF27FjU1NVnjWrVqhXPOOaegfZPm5V//+lfs2Pbt2xdF4k4IITs769atw5QpU9ChQ4dY/19TY1kW3nnnnaLkNHPmTAwYMADr16+PXadXr16YOHEiysrKipITIYQQQgghhBBCCCGEFAv+VjghhBBCCCGEEEIIIYQQQgghOylxfhHysMMOK14CGTw96aTacdQ+YQmyAKBMaVlYqOzGaVmz24ghDnP+LksU5pdC1q9fj5qaGixcuBDLli3Dhg0bAACVlZXo3Lkzunfvjp49e6KioqIg/YVpaGjAjBkz8Nlnn+Hrr7/GunXrYNs2Kioq0LlzZxxwwAE4+uijY8lb47BPm30wc/NqSGU5Uzur6F8GtoSCUoBt7DchAKUEbCQhYMEWClI5em0FR3wolIKtAClsQEhAuT+hICC8faolfgqAUMpp3EW5sYDruAt6Gt3jQzm/yBxK36ybqYyQHQ0hRP5SXlOKHbnYPd8C1/rUsoApMSTX1rmlEwyooKnSbzKuNDZd7jEEhxGFKe1HisJjXDd++MMfZo0BgJUrVxbsOk5IS6dgss3munW38CFC1ut/2FCb0gAyDtrN8ZlZqrQUO9yE/iD83HQbXq7ugD8wuhOAcMedSihAOTJoBQVbKQghoWBDGPJXqQBAQgkbUgBKOfFK2bAhAGFDQoZGmQDgTAijhJYlC9hKAUI6E8G4PyGkUw4FKeA8cwjjicNdz2z3Xy2tFcK8d/gya0d87ZdLLcEVhvgahghbSEgnMiDNFZCQAo6IHEa5kF6bTi6htmNItcNW16ZKtdNts+aRakeMYcL70njvP3P6gSlCWuV/Vgq4cdSNWVbA4eBDD8YH//oAa9asQd26Oqxbtw5Lv/kWny/4ArM+m4VZ/56F5cuWx2rrm8ZGXLx2DfZKJDCwrBzHlVfgoNISWAhuruAwJzi2i9qserea57kILUsXGx5imuXRlya/NFw/26UsqiUzV833djIldo899vDep1zzIsa3UeNafW3TZbmOywv9PBqY0CZcZn5Od3BE5LS9npmbMvHIyEtG4u23384a99BDD+GWW24J9puPUFuZ51QE4e8n8l63iLMn1Fba8VboZAp8B4Ps5fvuuy/6HdcP777zbqxML774Ypx55plIJPgrDoQUg6lTp+Lggw/G4sWLY9dZsmQJbrvttpTrHiGaiy66KNY9qnv37jj88MObISNCSDG45pprUF1djeHDh8celzY2NmLgwIH43//9X/zqV7/Kq99rr702Z6n3TTfdlFdfhBSbRCKBZ599Fpdffjl++ctfYsWKFRnjy8vL8fvf/x533nknpJQFz2fUqFGxzuczzjij4H2T5uWrr76KFTd27FiMHDmyyNkQQsiOz/r16/Hyyy/jn//8Jz799NPY19koRo8ejS5duhQwO4dVq1bhtNNOw6ZNm2LX6dOnD1577TW0adOm4PkQQgghhBBCCCGEEEJIsRG3PDrQ+9fPff5rd3Tem192EkIIIYQQQgiJz9F73YTKkk7bOw1CCCGEEEIIISGUUrF+wfK2227DjTfGk3il7StKHqSASZMm4a9P/xXDhg7DiSeeCMuyIuuk87NGicsAX0Dl/aKn9zlYNyjRDovOlCu9A5SyISDQuiy/fytNJpP46KOP8H//93946623MGvWrKy/hFpeXo6TTjoJl112GY477riCCCM///xz3H///fjHP/6B9evXZ43v2bMnRowYgd/85jcoLS1tUt8fL/sQmxo3QgoLUkhYQqZ5bwXLpQUJCSklLFiOwE9ICDjLhRSQkG4ZIIWnBHSlgM4x7skEPVGfFm37Ar+AqM8zswXFfgGZWBZJWLqyXCiYKJSQJtAU8VzQjJqm/YgAT5KaGhy7jWKTIg5MCQh9bqJQ2yTO/fvjjz9G7969c2p3V6FJx/QODO8pJFdinSuZDqt8rv+GXDulifB432jDl2v7tbzRvnLfG7PsKOVM0wIAtrLdNmwvzlYKCjaUcj67Twfue/c5QdmwvZ5s2AqAsv1YLz//uSJl8h5vPVI/e6ttSlWNsajjsPbHqEHltHDGu8ZY2Bzx6rGzKdR2BNyGRNsYT+v6vjgbzhgcIrWPmFLt4Nh7x5Fqi0CZiIzJJNXWz57h9p397zapjxP388xPZqLv0X2zrISzvlPen4If9zw8JPIOrugXn3+B5595Ac/97TnU1tZmbdfkv0oS+GOb3dDTeD4Mb96ozR3cf8HY8Od0bYYe0VLqp5drB1uMknPnQjj+2FXf4avGxkDZvffei6uuviqlbsrej5BQRx3PgcnDosoLSOR4IYNMG4gYy0ZcyFMk3Dls+UKOYbJusyxd2Ukb5eXlaAzt8zBVVVWoW1/n95vL80pUjqa4ujnGshEi9eDiNMdJRHGc70rWr1+PLl26oK6uLiU2iiFDhuCZZ56JFUsIyR3btnHcccdh2rRpseu0atUqJxET2XVYu3YtOnToANu2s8a+99576Ns3+7iXENKyeemll3DWWWfFOu81Qgg89thjGD58eE59ffvtt9h7771zqtOhQwesWrUqpzqEbC8+//xz3HPPPZg/fz42b96MxsZGtG/fHn379sXgwYPRvXv3ovbftm3brP+nQAiBFStWoGPHjkXNZXvQ0NCAb7/9FuXl5Tv1RLaTJ0/GiSeemDXuySefxIUXXtgMGRFCyI7Nfffdhz/84Q8Faeuwww7DZ599VpC2TBobGzFgwAC88847sescf/zxePXVV1FZWVnwfAghhBBCCCGEEEIIIaTY3DruJIq1CSGEEEIIIYQ0DYq1CSGEEEIIIaRl8sknn6BXr15Z46ZNm4af/vSnTeorLBBSSuHu0Xfj+uuv94RAe++9N4YPH45hw4ah0w/850hTf6UCSrBou09YsheQarumrRRxmSst06I8U3inRXjlVhnKEuU5rfeSJUvw5z//Gc8++yxWrFiRU12TgQMH4oknnsj7Fza3bNmCG264Af/zP/+DZDKZc/399tsPTz31FPr06ZNX/wCwdMO3mFc7F5Z0pNm+RFtCQrrlhlxbWrDgxEkpIWHBkq6AGwLSFf5JaXnSbC39c7TarhRQGAJB/bc0NNrCPMJS5drKkGkHRH9ARtlfprJcoASVtCTyFrilmx3BbDvdNT29STsjgVwLdRplEQoGiJBqp6uT63VCCAHLsrKKSV588UX86le/yqntnY2CSgfj7qYW7uzmfYXkQ1MlpPle/yNvHzHl2rp+fnJtQ6JtxCilywyhtvtZCf0s4dZXplDb7cN7zgg+q/hPHQjkl5nw5C/u/cSYFEZ4cY4225NeuzHuaBqmUBtutCfY9tqRxsQ1nnY7L6m2OdmNtw7w74c7jlTbL4k94ZOWZYfaCZ4H+rjy2+jXpx8+/eTTLCviyMEWfvNFikg7pR/3R0NDAz7+cDref3ca3ps6DbP+nX0CKM0lVa0xvKoKJYHnqeBP/T7s2jWPTr0snSA7SroNFE6ujYzx6THjf756JeZs2xZYfuutt+LGG2+MvMalm3jMbDyjXDtmYnHis04UY8ZFdhdpUTaSiCnizqPvfCjU/ezHP/4xZs2albkpIbBq9Sq0q24XP8Es33PFaiHP8W/255to0XZKvSbItRcvXoyDDjoIDQ0NWbJ1+p07d27RJXKE7OpccMEFePrpp2PHv//++036/pjsnJx55pl48cUXs8Z17doVixYtaoaMCCHNwZQpUzBw4MCsE9KEuffee3HNNdfEjj/mmGPw0Ucf5dTHc889h8GDB+dUh5BdkYkTJ+K0007LGte9e3fMmzevGTJqHl577TU8+OCD+PDDD1FfX++VW5aFdu3aoUuXLujRowf69OmDQYMG7fBCcdu2UVlZiS1btmSN3bBhA6qqqpohK0II2bGprq7G999/3+R2ysrKsHz5clRXVxcgqyBXXHEFHnroodjxgwYNwksvvYSKioqC50IIIYQQQgghhBBCCCHNwa3jTnJ/p4IQQgghhBBCCCGEEEIIIYQQslMxderUWHGFlmF88sknsKSFUaNGBYQ/33zzDW666SbsvffeOOOMMzD5zclQhjQ0rVzVWej80O2FHGqmny7QjnAWKqPcFPAp412JVZrzut5+++249957myTVBoA33ngDPXv2zCpuiqK2thb9+vXD/fffn5dUGwAWLVqEfv364S9/+Ute9QGsiqq+AAAgAElEQVTgB1WdIYWEbSdhKxu2bSOpkv5nZcNWSUdUqGwo24YN572zA21XZmhDKwsdOaIrOATcfWmqCpUnS/dLVUiuHpK+mxq6VAOcWx48zqLqZiojZEfFlHHmRNA9Gd12SGyfrTzFtBheLKLkn3m8EF0/MpewFdK95Oi66dY7F3Q7iUQia+zKlStzantno9ml2r47t3nI0zGpvHslIfHJeu2P54BOsyj99THy9mFcY9MKmb0yczKV8PXYeS/d5dK7xhsTtQjhTvAivdakkBDeRC9OvJDSmzjGmQRGwhLSbSti8hhhISEs/7M7wYzlvrfcWMtb5k5KI0Mx7rJwnM5B/7Egnclo3DwtZ8oaNy8BSzq5Cl1DCAhhGXdApx68e6NEvlLt8A18R5JqB8v89chFqh3VdmBCKO/5xY9Zvnw5Zn46M8uKAFJKfDLnX157Ugh3kiL3WBPOnhfKmbDKVjYSJQn8tF8fjLplFN6Y9gY+/3YBho0cis57/iBrf2M3bsAZtasxs6EB5ho6T27Oy7w1htTh3jMaQnXDt9OoGCD8jB/sRyDdrg0rx6P7iYMZH6WJmztvbo4tkmJTyEkizjvvvFj93XzTzdkTc4KNDpzri3K/rnDSDj5smMuUCp07QsR/pW0zSv7uLFTOA05gPSMnNQo1kXrWp15ju3btijfffDPmJlM49dRTY8USQvLnr3/9K+68887Y3wUNGDCgyBmRHY2NGzfilVdeiRWbi9CLENLy6d+/Pz766COUlub2b6t/+MMfMGrUqKxxjY2NeOmll3KWavft25dSbUJicsstt8SKu+mmm4qbSJGxbRtPPfUUjjrqKJSVleHkk0/GW2+9FZBqA0AymURtbS1mzpyJJ598EkOHDkWnTp1QUlKCTp064fTTT8fnn3++ndYif+6+++5YUu2qqipKtQkhJCZ1dXUFaeeJJ54oilT7448/zukZ/LTTTsMrr7xCqTYhhBBCCCGEEEIIIWSHh2JtQgghhBBCCCGEEEIIIYQQQnZCJk6cmDXm9NNPz0+imoFHxz6acXkymcSE8RNw0kknYf/9/wujR9+NlStXBWJSBGdhwbEr9dEys3CMKS9TOs6QLZs6I6WAhEg4MrntyMqVKzFgwAAsWbIkdp3169fjZz/7GWbMmBG5/IADDsDFF1+M2267DXfeeSeuuOIK9OnTJ3KfJ5NJDB8+HM8//3xe+VvCwh6tOiKpbCTtJGwkHbm2o892JNtKIWlKtm3bk77ZUK6czZdnQ38GPOG2Uk48oPerL8/2JWzu/lZmTPi4MkTr5vEUhm5SsguSt1w7xvmSSbAqIFLbCcus4+SQyyt7wunbR/ptlVYYnqkro604QpLvvvsup/ZJE9ge94KgezH36hRskxzZnnLtkGfZby+dXDulFVOubcY4YlFhxDhiZ0cdLT2BNDxpNYSAlI5wW7hiaqmjhRZT69pakh0Sb5sibi2/Nuo6EuyEJ+W2ZAKW8VmKhLfccqXdTl3LF2mbfUknQ8tVagsh3fxThdrSXSY9MbiOFY4s3BNvS3e7BAXm2aTaAUn2DiTV1pdaFUowtlTbe54I1gs+l+oJn+A/myiFK3/3+7TrKqXEQQcdhOHDh+PlV17Gnh1+iLZlu6FdeTu0LdvNeZW2Rduy3bCbW15dsTvaV3TA7hXtsVt5O1SVtkZ5ogIJmcBu7XbDn+7/Ez6q+QjX3nAtqnfPLGz4urERw9bUYtjaWszbtg1vbN6CxzduxB/WfY/r132PxzZswJubt6DOttNIs81JkFKHYFFS7kC5uc1D8bnItdN4gLOi4zdH7B/Lsty2U8d8kePA0JgyakKXdBPBpCSlUttIN4FMupXO2EemdTA3pnGNDteNS6G+jyqkVBsARowYESu3F154IWteQVG1iB6jCfN8UWHPtt9Wrq/QH79NYRxKwXyE01ko79wE2+HPZtmxxx6LYcOHZdxumkWLFuGEE06IFUsIyZ9Ro0bh73//e6zYzZs3o0uXLli7dq1XtmrVKkyaNAnr168vVoqkBfO73/0u1mSfP/zhDzFo0KBmyIgQ0pz85Cc/QU1NTc4CvrvuugsjR45MKZ87dy5+85vfoEuXLigrK8Ovf/3rnNrt2LEj3nvvvZzqELKrsnbtWtTU1GSNq6ysxFlnndUMGRWWLVu24P7770ePHj1QWlqKoUOHYvr06WhoaMi5rcbGRqxcuRLjx4/HgQceiJ49e2LmzOyT5LUUnn322VhxhxxySJEzIYSQnYOFCxfCtu0mt3PaaadhyJAhBcgoyMyZM3P6TvXss8/GP/7xD5SVlRU8F0IIIYQQQgghhBBCCGluEts7AUIIIYQQQgghhBBCCCGEEEJIYVm5ciWmT5+eNe74448veN9fff1V7Nj//Oc/GDVqFG6++WaceuqpGDFiBPod1w9CpgqMPIGPNmh5MjMd4At7UiRbRp2g5Mx5lVjZBaa50KZNG/Tr1w+9e/dG165d0bp1a2zZsgWLFy/G1KlT8eabb0b+os3q1atx/vnn4913340lcRoxYkTkL7326NEDjzzyCI455pjIdr766itcffXVGD9+fMqy4cOHo1evXujatWvMtfXpXNUZSzd863ywAUgBoQDblXLZSDq7Qgi3zHbEhkK4+9eGEoByZVO2UJAKULAhhAwI1JSyASFhatUcOaPyxH4BeVZIvK5lX1rWppSCEMJbpo83TwDotuHL8XwJWIoIPgdyFe8S0lx4x3cRxLze+Rdx7gh9PcjUbdRpk0uauZx2Ee1muj7ne06H2ywvL8fGjRsz1qmtrc2rr52Bgh6XTRSzFp2waD5clq26eT8jJAveNTgdkQZsswGkl7i647R05ZGiXEOurZQ/RkvNU4/+vJEchJTG5DpBVTLc8aZwm5DCcsebArAVFGxHyK1sKCEDUlBbZyy0SNmGUn7/3lOGEO64V+fgPqO4yZiTu6RsE32+GokLb+toYa4pufbeeZ+lGaHl4p5AV5dLr21fkq0l2H77Wj6+M0u1/bI8pNr6mIoh1dZPrLqsvr4eb7z+ZiC31q1b4+STT8Ypp5yCE044Ae3bt8+ystFouXuJLPFXQyk02FtRZpXj6j9ehcuuvgzTpr6Hx8c8gfemRMvHbACfbm3A4K2r0/ZVJgR+V9UaQ6qqYE5XZW5bLdI3b2UCKYeFn6suD8m1EaoXXd8v1e+858g0/aWjQSl83diYUt77yN6Bz1HXOO+5UngFwRSNOL84enycFzGqBZ5347Shv5ZpolA7XRv5UGipNgC0atUKhx56aFbJ2Nq1azFj+gwc2fvI1Jz8S6ZbZnQmQnkro1428hgPBvIKN+dc4L0rl77v+oJtI05FjC0jtq/5nUtU2bhHx+GlF19CXV1d1pzffvttPPzww7j88stjrSMhJD8GDx6MIUOGxBJDffPNN9h9990jl5WVlaFjx44YNWoURowYUeg0SQujoaEhtqjxvvvuK3I2hJDtxQEHHIAvvvgCBx98cE6TLIwbNw7r1q3zJqt5/fXXccopp+QtKayqqsKkSZPyqkvIrsgf//jHWM+gZ555ZjNkUzjGjPn/7J13gBNl/v/fM8ku21h2qbuUpR6gIoKHUhRBUaTZEFGB4zwpomc5FRX9eSeKXe708FQ4xQaCugqCAopUv3qACoKIYKEISO+whd3NzO+Pac9MJskkm2yB9yuOJM88z+f5zCRTs3k9L+P555/H5s2bEzbw6Jo1a9CpUyecccYZeOWVV9CjR4+E9BMvfvrpJ0/1/vWvfyU4E0IIOTV4//33yx3jqquucv17vfKyfv169O7dGwUFBZ7bTJ8+3RxIlBBCCCGEEEIIIYQQQqo70vjJfcxvCZu1qYOGeZmVmQ8hhBBCCCGEkGpGtyb/QHpSTmWnQQghhBBCCCFEYPr06fjTn/4Usd6OHTvQuHHjcvdnqHaKi4tRO7s2iouLY47VslVL3DL6Fgy/aTjq1qlrF5hBlNI5xNqwxNp6A13ArNrmKkYcVTEFzbVSsmKSoY4cORJTp04FAMiyjIEDB+Lmm29Gr169kJwcWta9adMm3HzzzVixYoXr/Dlz5uDKK68M2/eSJUvQq1evoPLevXvjo48+Qmpqatj2qqrinnvuwQsvvBA0b/DgwXjvvffCtg8Vc+HWBQggABk+yLImc/NJPnOSJRk+WX8t+yDDB5+slclCHRkyJEmCT/JBkiTIkg+SBK1cFwPKkgxAEwdqokBN4yabgsFgMSAkS/gl/t/AkEWZMkCHWNtWN4bPjBNZkiNXIqSSSdSPz4HIYvqwfSfaE+zoOpL8L15SbQBo2rQptm/fHrbdddddF5cfblZH4vaZrOpSbTdCSDk9NaVcm3gkEZJSa5b7TKfoWLXPtElIg8XGYgzVJi81VNeqolrzYV0LwPZchaIqZh/mlYXwXFUV6zrDbKOaPZl9ihJlCNcwYr7iwEGwzxTl2tpTUVStRTKE13a5tnUOaz4kq55YZtXTNdyGaPu0lGqHrhNWqu3pmlQ154tSbRXAWa3Owo4dOyBJEi655BKMHDkSV199NVJSUiIsZHwoLitGYVkBisuKsXf3Xoz724NYOH9hzPHuqJmJURkZACyZNWB/y+zXYu717PX1fyV7mVg3tCxbcnlmr1+kqvjn8WNYUFSIPYEAGvh86FEjBX1SU9EhKRmX7t+LfYFAUOQtW7agWbNmQeVe9nGOGWGxbQ/xOIy77WdC4SLVDtWmWkq1IzSdOXMmhg4dGjEHv9+P4hLrHpgoUzfvXQmJOD8LrssQdCBMAC59WO+LGiRRdwq2g9vAdWN0fjaM1x999BEGDhzoLVVJwsyZM3H99dd7qk8IiY3XXnsNo0aNilu8rl274osvvoDf749bTFK1uPPOO/Hiiy9GrFe/fn3s3bu3AjIihFQmBw4cwBlnnBH1YJC9e/fGggULkJOTg/37Qw/oFI5evXrhk08+qbBraUJOBTIzM3H8+PGwdSRJwp49e1C/fv0Kyip2fv75Z/To0QN79uyp8L6bN2+Of//737jiiisqvG8veLkH07p1a88CbkIIOd0oKSnBjz/+iD179qBZs2Y444wzYo7Vrl07PP7447jqqqvimKHGpk2b0KNHD+zbt89zm8LCwoh/W0gIIYQQQgghhBBCCCHVhUen9AV/pUsIIYQQQgghhBBCCCGEEELIKcbChZFlWM2bN4+LVFtk1cpVwVJtSUbjfjOR+YdBkHw1IsbY/Otm3H///chrnIdhQ4dh+fLlUBRdcGeI6cIIzMyfBjpMXaqq2uTc2nwVfjmp3ILkAQMGYMOGDcjPz0ffvn3DSrUBoG3btliyZAkuvPBC1/kvv/xyxD6fe+65oLK6deti5syZnn74IkkSJk6ciPPPPz9o3ocffhjVj23EmHXS6kFRFChqQJMU6utdUbUyBQoUVYWiiwu1ZyoURdXrKoYCHQC0uXq55nYShYXW+yloEi1hnSC00hKEWT84effnthiOZomUDRNSlSi3+C5M80j7X00GGqKO5TCNP4JILmwOEASjcSRDl1KG49ChQ3HtszogHsvjEzDCVBURcxPNol6a8rhFPBJxvx/poxTDfl8sD/Jy6vJP58AnzjxF+bM4hIoplxbU05IkQ5YMabRs7stlSTYHbJGMIV3017IxX9YHgtGPDz5Jhiz59IFgZDO2LMv6PG2gGS2e9TAHnzEe4mA0Wg0zrhZD1geXkSDL2iA2kh5fyNYcpEaWZL2OBMAYuEbWJNz6IDUSjOUQpdoyzKPbKSTVtgmvhVBBklsXqbYqXFtYxyJDtm61U/RrG31hwkq113y7Bvv27cNf/vIX/PDDD1i0aBFuuOGGChWBpfhTUDulDhqk5aB5Xgu8/t5UvPHe6zHHe/H4MUw4egQ7A2VQASgIPqyqUBGAij2BAN4vLMBDRw/j/cIC/FpWioBZx8IS4FsF9njhHMSqyzPrvS9UVQw+sB+vnjiOnYEAygD8HghgRmEBhh88gPZ7drlKtdu3b+8q1dZiu58XhjxfjHAsF89F7bL8KCa4t3XNQ5yMFada+9FQyxwNVUKqHSk2VAy+frCn7bGsrAx1suvgiQmPo6TkpL7fhHVPQt9hOvdB4n4l6HMQ0sMe+8MlWHCRatx/gXFA0Pdj1r02Y+AJ8/5KBPl7qH3s1Vdf7Xo/ynW5VRVDhgzB0qVLPdUnhMTGyJEjkZ6eHrd4K1asQL9+/eIWj1QtysrK8Oqrr3qq+/jjjyc4G0JIVaBu3brYunVr1N87L1y4EJmZmTFLtV966SUsWrSIUm1CoiA/Pz+iVBsAzjrrrGoh1Z41axbOOuusSpFqA8DWrVtx5ZVXolGjRpgxY0al5BCKH374wVO9qpY3IYRUJoqiYOHChbj++uvRsGFDpKSkoGPHjujbt2/MUu0ePXrg5MmTWL9+fUKk2lu2bEGvXr2i+ju/pUuXUqpNCCGEEEIIIYQQQgg55aBYmxBCCCGEEEIIIYQQQgghhJBTCFVV8fnnn0esN3z48Dh3DCxbtiyoOKXeOUhv2hu5l05Gy+HrUb/bBCRntYwYrqSkBO+++y56XdwLZ7c7G/9+4d+eJKIqoAuMdMGP8a8keIOE+X7ZH81S2mjcuDHy8/Px8ccfo23btlG1TUlJwZtvvgm/P7j/xYsXo6CgIGTbI0eOuL7HI0eORO3atT3n4PP58Pe//z2oPBAIYNGiRZ7jiNRPq2/KswOqYgm1VcUmyVaFMkXRNHSmik41JHW6UBuCPNuQOKlmifCea9Iq833WDWuqIeTWPw92VNs/URFfjy4hVZp4CfBcY3sQU4cSBQKILEcOM0mhHhFk2l7zjkSoPmrWrBmx7bFjx8rVd3WjqkmhyyM2jCg69JaANUUp165q65JUTaqDXNttfy2KnzWZqSHShiWT1kXUNnm0Ic8WZNOyrMmxgwTbujRbNoTasl4mGepsS25tCLolSdZk2KIIWwoxmbElU3ptxPDpkm0rK0GmLfQhCnUNybaxLnyS1U4y1pEErS/9z0kdGvKgdVvdpNpBMc0m9gRDSbWNRsZzCYLo2dkOsAm0zflCWUAJ4MN3P8RPP/2E119/HWeeeab35BOAT/Yhq0YWctNzcfWVV+P7bWvRtXuXmGLlFxai3759aL97F/588ACePXYM7xcW4uuTJXjrRAFGHjqIs3fvwsX79uCRo0cwq7AQfz96BP3370OXvbsx+vABTC44jlUlJ1FkDqSkYTiKEQe5tgrggSOH8X1pSdTLeM899wgCYvfJuA/hVg4VUBVVm4x54iPSsTrac95IOIXOjrbhhNrVVqoddvVqM2VZRu/Le3vK5+jRo3jkkfGomZ6JC7pdiPnzF9jiifkGCbUd61sN82Zae2TvH4BQbSKdh5qCbUEMDodgW5Rrh3tPQsm158yZA5/PF7KdiKIoGDhwoKe6hJDYeeqpp+Ia7/PPP8ekSZPiGpNUDf7xj38ED7DqQnZ2NkaNGlUBGRFCqgIZGRnYvHkzWrduHVW7cN+HhqNfv3647bbbYmpLyOnMf//7X0/1HnnkkQRnUn7GjRuHa6+9FmVlZZWdCnbt2oWhQ4eiXr16mDx5csL7UxQFa9euxbx587B3717XOoMHD/YUKysrK56pEUJIteS3337D4MGDkZ6ejssvvxzvv/8+du/eXa7v1Rs1aoR58+Zh2bJlSE5OjmO2FkePHkX//v2xa9cuz23Gjh2Lnj17JiQfQgghhBBCCCGEEEIIqUwo1iaEEEIIIYQQQgghhBBCCCHkFGLDhg3Ys2dPxHp9+/aNe99uYu20RhfCMAT5Umoj+5xb0fzGlWhy1RzUbHUNJDkpYtyfNv2EsfeORdPGTXHT8JuwYsUKKIooyNIeQe4ky/hj/thFhSH/0VQ+SR76D8X48eMxaNCgmNu3bNkSV111VVB5WVkZ1q1bF7Ldd999h0AgEFQeyw9fLrvsMiQlBa+D9evXRx0LAOqm1oOi6qJsRRNrB1RNmq0JtRVNvG1IxBQFKgI2gZiqKjbJkyjkBuxiNdv7av5rCckA2KVawvOgnz9JwfG0flTRvmeDclJyOhGzCM/jZiKKrT23CSHc9jrFQjyE2kbuoahVq1bE9qeTWDvkvlbyMMU7lwgSwkqJaTSNUrBNSCQ8ybXDfZQiyLXd9qVOuXZQPFV1lTOHlmtDF0pr8mizjVEGS5YtSWJryZJWyxIkU3YtW8ppIYYsy5Akn62OpIuqNeG2ZJdpy7p022UKkm7Dknabsmy9H58o05YtEbco9jaE2lo8n5WbIeA216MhxtYnyZBuG4Lx6inVdu5jyyvVhmrfY9uvQ4z5upBWta5PFP2ZLMk4uu8oJk2ahKZNm0ZYsIpFlnzISsnGGU3Owqz5s/HCf1/ApX17oWbNmpBlGVnZWWh9Rmu0ObMNLu9/ecR435WUYFrBCTx29AhuPnQAzx4/ihUnT4asf1RRsKz4JP517BiGHTyAc/fswrUH9+PJY0ew+GQRyuAu1zamaOTaU0+cwNyiQk/rRaRmzZoYNmyYp7rhzhnDDhBjBSjfeY2X8yQXsbORX6jz5VjPhauTVNvgiSee8JaUTiAQwKqVq3DlgCtRv259fPDBh1ZsY3Aw8d6CINMW72t5HZTFVaWtWpMztrMfZ19BSJZg29j2RMG2c5milWs3aNAA4x4c523lQhtk7uWXX/ZcnxASPXfccQdGjBgR15jjxnnfzkn1QFEUz8L0//f//l+CsyGEVDWSk5OxYcMGdOzYMeF9zZs3L+F9EHIq4mVgVwDl+huIRFNWVoaLL74YzzzzTGWnEsSBAwdw6623olGjRli1alVcY2/evBm9e/dGrVq14Pf70bFjRwwYMAA5OTnw+Xzo1KmTOTh7fn4+Nm7cGDFmcnIyWrZsGdc8CSGkOvH666+jdevWaNasGfLz8z0NIhWJFi1aYOPGjdi5cyf69esXhyzdCQQCGDJkCDZt2uS5zYgRI6rk8ZMQQgghhBBCCCGEEELiQVzF2kcOFuHwwaJ4howbzC02mFtsMLfYqcr5MbfYYG6xwdxig7nFBnOLDeYWG1U5N6Bq51eVc1MCFHAQQgghhBBCSFVi6dKlEetkZWWhU6dOce23uLgYK1euDCpPa3ihS20JaQ0vRMNLX0XL4d+jXpdHkJTZLGIfJ0+exIx3ZqBH954495xz8fJLL+PIkSPmfBUwRWeqqloiM8HRqvv4oOpSPp/si35h48jFF1/sWr5t27aQbXbs2OFaXr9+/aj7r1GjBho1ahRUvn///qhjAUBaUhpSfCkI6AJtQ6itqCoUVUUAChTFmqdAgaICiqJCMcXbqi7nNuTYlqxOe28NLZ1D/mQTqFuSKBhiKSOe6pQ6qbZ/CCGhiZcQr6r04xl9VxQPobYXateuHbFOQUFBBWRS+VQlAXS8hdpu8eMi2PZavQqtW1J18TQQQSS5dgTBtpcyISHAEIK6yZyFGDb5q4tcW7IlZ82XTDm1JdiWTRk1TKm1DNkUWRvRZFmXXss+yJJPE19LopRbn8TnzskxT2wvwxJpm9JrI19DBG5kYxNqa7HM9aNCXxZJLzeE3XpdU8gt2eTW1VGqbYtpK49Bqh10FRFCqi3W0K+FJEhI8acgPSkdTfOqllDbiV/2IycjB6NuGonX352K9TvWYfPBX7B263dYuGIhFq74DK/OmIKVP/zPs4wpFsoAfF9SgjcKCnDLoUMYsH8ffgmUBsm1DbzKtf938iSePHbEtVY4LrjgAuzevTvq89Rwcu2w+1i3wQu8yrK9puiIH2mfH+u5cHWUagPAmWeegby8vMiJuXD48BHceP2NuPmmm63BukLItK3kjNeSfg8j/CQ0sxvm9SlcO6tvK4egnByrxE2wrZWHkWvbdq/Bcu0Jj03ARRddFHZdilD6Qkjiee2119CrV6+4xSsqKvL0fQWpPjz33HOe7kllZGTg7rvvroCMCCFVDb/fj2+//Tbk95/xINbvMAkhQIMGDTzVe+211xKcSWzs3bsXTZs2dR3wvSqxa9cudOnSBQMGDEBhYfSDu4koioIBAwagVatW+Pzzz3Hs2LGg629FUbB69Wr07t0bderUweDBgz3FbtOmTblyI4SQ6sqUKVOQnZ2NESNG4Jdffolb3PT0dPzyyy9o27Zt3GK6oaoq/vCHP2D+/Pme2wwZMgRTpkyBLMdVLUMIIYQQQgghhBBCCCFVhrje/dzy00Fs23QwniHjBnOLDeYWG8wtdqpyfswtNphbbDC32GBuscHcYoO5xUZVzg2o2vlV5dxKSgKVnQIhhBBCCCGEEAEvPyLs1KkTfL74CKUNcfGcOXNw8uRJ+0zJh9ScziEaaj/286XWQ+2Od6D5javQZMCHqNnyCkiyP2K/P/74I+6+6240a9IMo0aMwtcrv7b/gFDwsFmyZVEchEqXagMIKWk6evRoyDYlJSWu5bFKVt0kV+X5fGSnZOvya02YrQJQVAUKAlAVxXwfFMV4X3TJtinGVgFdsm3IsBX9XyOu9S7CemaKnKxSV/GWsLhu8izx8xKRKub+JaQiqDC5tkPcWVkYUtGKlH3XqVMnYp2ioqo5EGM8UFXVnEIS7u0IMg6Gqhbdo6KoyDwo1yZeKZdcG0iAXBuAqtqlzmqwXNsWyynXlpzHGl2iLRl13ATbsnZMMI4NECXbMqCLsWVdai3Junhbl2/Lks8m3XabNDG3PolSblkUaUuCrFuXaRv9yJLWFqJQ2xJna/XsYnHrlV4mWcc/+1tYfaTaQTHNJmGk2nrFkFJtF0Gsq1RbH8hH0a9dfJIPaUlpSJKTvCdcBUhLSkejmo2R4k+FAhUBNQAFAShqAIqqIqdxQ8z6/EPkNW1SIfn8WlaKa/bvx6yiQkuuDacsOLxce3cggL8ePgi3b7fPPvtsPP300zj//PNt5U2aNMHYsWPxySefIDU1NXSCUe7nbPOjFWzHA+NjHknwjapxXh7xvJ1KTwkAACAASURBVDDOUm2jwauvvhoptbBMnzYdD457MEiobX9uvBbudUi2gtDnt5KbpNuxGI7JzcUNRwzXeI57LvoNN/O+m5G37Tze8b64ybWXLFmCdu3aBefuwvbt2xEI8O9TCEk0ixYtwpgxY+J2H4RS/FOLp556ylO9e++9l7IuQk5jZFnGkiVLcM0118Q1bk5ODoqKilC3bt24xiXkdKJhw4ae6t15550h/yahsvjggw+Qk5ODXbt2lTtWvXr1MGzYMHz33Xf46quvMH78ePTr1w8tW7ZEWlpaHLLVmDdvHmrXro1JkybF1P7AgQNo3rw55s2b57nNoUOHPNf95z//GUtahBBSbcnPz0eDBg0wZswYHDkS/QCckXj++ecTfi2sKApuvfVWbN261XObgQMH4q233orb34oSQgghhBBCCCGEEEJIVYR/qUQIIYQQQgghhBBCCCGEEELIKcRXX30VsU68f8gMAIsWLwoqS6nfAXJyhkttuyhNVVVAkpHa+CLkXvY6mg9bh7qdH0ZSprt0WqSoqAjT3pqGHhf2QNdOXTF9+jvajzzVYBGQ7vwxBT9VQaydlOQuVwsnLsnMzHQt/+6772LKwe3HlU2axC5Hy0rJhiHT1oTZiibHNiTbUKDogm1FDVgCJqhQJWiCbUDQOUE3NwnibZt4Sn9uE2IL2m3Vqi+uVVfpVCiXmaqKNr7geYScZlSkZFoK86iIfiqDevXqRaxTXFxcAZlUUSJJtT0QL0F1tHLueEiy4y3ZjigxJ0SnMuTaIffDNrm21rkhdQ4r1xb10aagWjIF1a49O2TUhnxbE2DrEm6bZNuSXhvCbUuWbfQn2WS2tklsL8uCmFsUacumNNuQaUuAFhtWXWNZxf4Muba4nMb6OFWk2m7XgUZ5SKm26cf2JtW29eGQaivmIEFAsi8ZaUlp+vtR/ZAlHxqk56B2ah39mk5BQFEQ0AdOatW2JRZ/uxjTP5qGG/98I7JrZ3uOndswF4NuGISmzZp6blOsqrj/yGGMO3oYRdaISq6iYOdHRAXQde9uHFKUoLh9+/bFmu/W4P7778eKFStw9OhR7Ny5E8XFxdi2bRueeeaZkNfhXvFybhlqv2AuQAxTyDNpDwPHxON8uLzXDeUabAWIKCZ3O5+yyiRcetml6HZBt0hphuX5fz6P7777zrp34dhHmSk65NkhzyCFQWgURQl6bUyqGrq92JdtFamh+xVWi35vDabY2ziWiPdOQr1vznUuyRLWrFmDlJQUT+uzRYsWOH78uKe6hJDYeeWVV7B27Vo0bty43LFWr14dh4xIVeDll18OOyCoQWpqKv7xj39UQEaEkKrOrFmzcPPNN5c7js/nQ5s2bbBhwwbP542EEHcuu+wyT/WKiopw7rnnJjgbbxQWFqJXr1647rrrYo4hSRKaNGmCO+64Azt37sS+ffswbdo0dOjQAd26dcMjjzyCefPm4ddff0VBQQFOnjyJiRMnomlT7/etQnHy5EncddddaNmyJTZt2uS53cqVK5GXl4ft27eXOwc3zjvvPM+fB0IIqe58//33aN68OQYPHox9+/YlpI9rrrkGo0aNSkhsg0AggBEjRmDKlCme2/Tv3x8zZ86E3+9PYGaEEEIIIYQQQgghhBBS+VTPv9YnhBBCCCGEEEIIIYQQQgghhARx9OhR7N27N2K9iy++OK79FhQU4P333g8qz2ja271BBHmjP60+ane8C81v/BqN+r+HjOb9ASmyBHvdunUY9ZdROKPVGZj47EQcOXxEFwkZ3ermH13s5PMQM9G4Sa2B0PJsAGjdurVr+euvvw7FRRIWjj179rjKMLp06RJVHJHMGrWgqAEoqgIFqi6V00XaCEBVFACqNl8FFKhQVG1STQmdLoUSbE+ibMrSUFmybUvALWJInSRN/CRKpJz1hH8IIacXlSXQDkVOTk7EOqWlpRWQScVTLsFzJUi14xGjPHE8t/fwEadcm3ihouXa4cohSdpkyrR1ybaLXNuUw+rSaN2GrV8WCHJpQTUtSZpAW7I8y7rgWnwY8mxJk2xDE4SakSQxtr2tKc92TIb02im+lg2xtyTrIm9tMQyZtiHahiDFNiTahlAbZjQI7WVIst6nQ6ot1q5OUm1bTFt5CKm2XtGrVNveYbBU21gZKf4U1PDViLAw1YOsGlloWLMRAEkbKEktMyXbsk9Gtx7d8OS/H8c3P3+DGXPfwYOPjsOYu8YAANLT0wEAjfMaY/iI4Xg7/y2s37Ie635Zi1emvoLVP36LH7dswFsz3sRf7/orzut8XsgBqAw+KCzEtQf2Y3NZmWnRtt6xYLn2mpISnL17t2usVq1aYfo70yHLsiYIliRkZGQgNzc3Yh42PB5Gbfskr23CyfgjTLEQD6G2kXelEmH9uu8vVNuSq1Ax9+O5UQngg/pRVdxx2x1wtXyL9yckQWotyLKNgcbEycvAKDaxtuqYRGE2jLBq0P5XrBMk2DbSF+61SEK/Rg6uuTnWg8/vw+bNm8Muj8H27dvRuHFjbNu2zVN9QkjstG/fHjt27MDDDz8Mny/2++jHjh2LY1akMnnkkUc81RszZgxkmT9VI4RoXHDBBeVqv379epSUlGDTpk2oXbt2nLIi5PSlS5cu6Ny5s6e6GzZsQH5+foIzCs+MGTNQt25dLFmyJKb2rVu3xiOPPIJDhw5h+/btmDRpEho1ahSxXXJyMu69915s27YN69atQ+fOnct9n2PLli1o3749Vq5cGbHuSy+9hAsuuABFRUXl6jMUsizjww8/TEhsQgipSiiKgjFjxqBDhw4JvZ/Yr18/zJo1K2HxAe3vQ4YNG4Y333zTc5vs7Gx88MEHSE5OTlxihBBCCCGEEEIIIYQQUkXgXysRQgghhBBCCCGEEEIIIYQQcoqwdu1aT/Xatm0b135nzZqF48ePO0olZLa5oRxRVUCSkd6kJxpe/jpaDFuDOuc9gKSMyD903L17Nx55+BG0btEa991zH7Zt3aZJe3QznCFirgpi7Z9//tm1vEmTJiHbnH322ahTp05Q+dq1a/HMM89E1f/SpUuDyurWrYsePXpEFUckM7kmLNmTIdTWRNqGMypgyrM1kbYmilJ0kbb1HhkCbks/ZUihYNZThfqi8AlCrCCZk/C7VzchqVFfbKfajXqu9QkhJB54EWuXlZVVQCYVi6d9aShvQZyl2qqHRzwpb18R63ldPzyeEQ94kmuH+yjFU66tJaSPpSKZL6G652mTaxslhlxbl09LQfONcksibcivJUN2DU1qLUuiaFsTacuybMqtJUm2phAPWZBuG3XFWLIkwWeKuH2mTNvIWjal28FCbclWR9R2Q1gWS6ptrbXqLtW2B7bVE64rjGqqdbHhKtW2RLT2wX9EpXNqUiqS5CikzNWAVH8qmmQ2gU/yaVJtVdEk29AGVQooCiQf0PWiLhh912iMe3Qcth/dho27N2L7kd+wcv0KPP3CU7isz2WoV7+ufuRSoKoq6uXUx4BrBmDC0xPw2bLPsGPfDny6eAH6X9E/ZD4/lZbimv378ElRYZBcG9pLFKkqRh86hIEH9uOE6j4IVf4H+cjKyhLaqRUmhK508bSI/vGtSgPOhD0vsXZfIRpHiO12H8BWJpmvs7Ky8Msvv6B37xCDx3lg/fr19sOjcc9DkkwptavwGpbzWlUBVVFt90siTq4Di7kIvIU9nNmZkIBTsB0UTz8OqFCFfa/qGKggOAeRnNwc+P3+EGvQzrFjx9CuXTtPdaNlzpw5yM3NRXZ2NtLS0pCcnAyfzwdJkpCbm4sdO3YkpF9CqjITJkzAiRMnsGDBAowdOxY9e/bExRdfjLvuugvnnHNOZadHKojp06fjwIEDEeslJyfj6aefroCMCCFVnbKyMgwYMAAjRoyIqb0kSZgwYQLatWtHWT8hcWb27Nmet6uhQ4fi999/T3BGwRw5cgQXXHABhg4dGpNcOjs7G7t27cJPP/2E8ePH2+79RIshw968eTMuueSSct3PKS0txUUXXYR9+/aFrDNs2DDcfvvtUQ+oHg1DhgwJ+/cohBByKvDNN98gNzcXU6ZMSeh34IMGDcK8efMSFh8ATp48ieuvvx7vvvuu5zZt2rTBli1bkJKSksDMCCGEEEIIIYQQQgghpOrAvywghBBCCCGEEEIIIYQQQggh5BTh888/j1inTZs2cZc3TZs+LagsrfFFISTYdmGa1x+v+NNzUOeP96D50G/QqN8MZDS9HJDCf91ZWFCIyS9NQYczO2D4DX/C1yu+toTJqBpi7f/973+u5eEEQT6fDzfffLPrvIceeggTJ070vF7ffPPNoLLbbrsNSUmxS+DSktIBSJpkTdWl2oou2Nbla4ZUW9FFalpdAKoKRTUVa1oZLKm2Jc/W2mvFapBQS7W1gz5ftVcNEq+pQl0EPzdeeykjhJBy0Lhx44h1EvmD+sog4nEr3L420iFPiiyeTqQ0Ox54zc1T7pGcyJRrEw94up6oYLm2KtTR5Nj6JIigTXG0ZImkRbG0m3zaklLLgrTaEGwbcm2Ygm5bT5Im3PZJsq7e1kTXhnhbk27r8m79tSHPliVLsi3BLuM2+9GX06hvCr/1fgzptnNJjNxgrAtYknD9P2GtnwpS7RD1DBFsKKm2Szu7VFsX3KrQrnNUBZAkpCWlVYlrzUSQ7EtGXmZTJMlJUJQyKIpiSbb1KaDo14FqQCtXFECyBluyJuOaUNUl5tpVIKAiOSUZXS7ognfy38HGzT+iS7curvkUqCruOnwYfz96BCf1CzxDKawAGHPoEBYWh5Yv3XfffTi7/dlBn58KlWs7trPKwNwHVCHRd0Spdnliu+5Mgj8D4izZJ2P+p/OxeOlidO/e3bMA2qC4uBiFhYW23jR/tXCWJ0qwHfJsY1CyUBLuoIcqTvqAZsI9FbEvMZaiiOecqv1+iyDYdjsvte7DWGJuVY1Orn3RRRd5XqcFBQXYtm2b5/peGDJkCK6++mrs2bMHR44cQVFREUpLS81rrz179iAvLw/nnnsuunfvjhkzZsS1f0KqMikpKejTpw+ee+45LF26FEuWLMELL7zgabs9FQcGOx154IEHPNUbPnw4kpOTE5wNIaSqs2nTJjRs2DBmwWCbNm2wZs0aPPzww3HOjBACALm5ubj11ls91S0tLUWXLl0q9Dup1157DTk5OSH/jiISvXv3xoEDB5CbmxvXvJo3b47Fixdj9+7duPLKK2OW/peWlroO3nXixAmcddZZeOedd8qbaljS0tIwderUhPZBCCGViaIouOmmm9C5c+ewAxmUB1mWkZeXhwULFiA/Pz8hfRgUFxdj4MCBmD17tuc2tWrVwty5c8s1sAQhhBBCCCGEEEIIIYRUNyjWJoQQQgghhBBCCCGEEEIIIeQUYdeuXRHrxFuWePz4cSxftjyovFbrwaESKF+Hkg/peZegYd+30GLoN6jTaSwkX42wTRRFwZzZc3FZz97o3fNyzJ09B4qiVLo06tChQ1i2bFlQ+TnnnIPs7OywbceNGxfyx6D33Xcf+vfvj19//TVsjE8//RQLFy60leXk5OCee+4Jn3gEJEio4U+BoogCbEPepJhyJ0W3nimGskmypNqmNFsQOqm63M70S+keP0PSZBSb/zc/a8GCLFWUQzlxfkSrjluMEHKa0KRJE0/1jhw5kuBMKgZPUu2QjSPENvb5EepUCawDWYRq3iThYfuhXJvEgUTLtd1Es+Hks5Ig1zYF0JIEqHZBri22JNaXTDm2JMtmLVkXWput9deWZFsvUy1ptvNhtpNMvbY5yZIPsuQLKnfKtJ0RZUmCpLrItAXBtrGaTTW4JJvLaq0C5/ow1rMl2rbWZdWUagfFNJuEF+Xa+oxJqi3OVzWptj8NcoQBoKo7ftmPvFpNkeRLQkANIKAGNMm2IcyGYpNqK2rAkmib8xUoSgDaVZ8+9JKq6vW160dFv/DLbdQQnyz8BH+7928hc5pRUIDrDuzHb4EyU679fyeL8cXJ4pBtrrvuOjw64VHzdWXKtQG7/D94i09sH1WNckm1I5xPhZdqa/s+1TlLGBjuoh4XYfGyxThWcAzPPPcMmrdoHiEhi4MHDwZLsUWZtnHvQ1Fs9zgU4bk4KfrAZK4TnG00sb0pvVYd92oUQbQNs4p1j0UVVmwYwbbRDhJikmu/Pe3tqMRkzZs3x7Rp03DixAnMmTMHDz/8MO677z68+uqrUV0rKYqCDh06YObMmZ7qf/fdd/jyyy8xdOhQNG/eHJs3b/bcFyGnAiUlJebzkydPRqx/qg0MdjoyZ84cT989+f1+/Pvf/66AjAghVZkXXngB7dq1w/79+2Nq/8UXX2DTpk3o0KFDnDMjhIhMmjTJs2xz586d6Ny5c4IzAg4cOIBOnTph1KhRns4znUiShIcffhifffZZzNJrLzRo0ABz5szBwYMHMXTo0JhirFu3Di+++CIAbSCae+65BzVr1sSPP/4Yz1SDkCQJH330EQdCIYScsvzvf/9D/fr18dZbb8Xl++5BgwZh3rx5CAQCKC0txZYtW7Br1y4EAgH89ttv6NOnTxyyDs3JkycxcOBAzJ8/33Ob5ORkfPDBB2jdunUCMyOEEEIIIYQQQgghhJCqx6n9F/yEEEIIIYQQQgghhBBCCCGEnEasXbs2Yp1bbrklrn0uXrQYpaWltjJJ9iOjed9yRHUXIjtf+zMaok6ne9FqxM/I6fUfpNRrHzHyN6u+wU1D/oLrBoQQf1cgb7/9dtC6A4CBAwdGbFu7dm18+OGHSEtLc52/YMECnHHGGRg5cqSr4GfLli0YPny4rUySJLzxxhuoVauWxyUITaovVRM3QbGkTroMypA5qaomdjKFTooKS7OtS5d0eZOii7YtpZ0hsrPi2qRNgC6/EsukkBIuFap9liB9olyUEFLR1K1b11O9nTt3JjiTxJNoqXa4eWEF1G72wkRj2G899h1pGSIuXwR4/CNekCQpsng23DYUoWmscm3t1M8p17bHMIWyDrm2rZYhzwZMYbaVuAQJslVPkgRBtyXfloUYtkkKMbnUNeMYEm9dkG0TiBt9RxJqm/Ot5TP2PcYcQ1BulhtSbds6ta+uypJqO/d1llTbHthNqm0Ibo3n2uVDsFTb1odtQB/oAwcpAE4PqbaBT/ajaa3m8Et+BFQFASiaZFspQyAQ0KTZagAKNMF2QH+u6OtLvyLU6im6dBuO60RYcm2/349Hn3wU7816L6T0aUNpKa7Yvx//OXEMAQD/Pn7ctV5mZiaeePIJTJ8xPUgiFFbG7sR1w47jFGeqokDbjXJJtSPFdryfkl5qf+Uu4HfeH/D7fLj7nr9h08+bMHLUCE/9N2rYEOZB0U2m7djjGLJ6p8Q64iAqwvKKtU0Zt1Bq3JOxnXgq1rJq26nemyHLFnbdQQMPGH0Lcm3JWG8e5Nq5ubkYMcLb+jQYPnw4atasiauvvhpPPPEEJk6ciNGjRyM7OxutWrXCypUrw7Z/66234PP5sG7duqj6Ndi2bRtatWoFv9+PXr16Ye/evUF1SkpK8Omnn+LAgQNm2erVq21yYkKqOjt27MCNN96I9PR01KhRAz6fD926dYtJeEiqH3/7W+gBTkSuu+66kN9XEEJOfUpKStCzZ0/cfffdCAQCUbdv1KgR9u3bh+7duycgO0KIE1mW8eabb3qu/+2332L8+PEJy2fatGlo2LAhVq9eHVP7pKQkzJkzBxMmTIhzZqHJysrC9OnTcfjwYVx88cVRt//b3/6GSy+9FGlpaXj++ecTkGEwY8eOxWWXXVYhfRFCSEVSVlaGG2+8ERdeeCEOHjwYcxxZltG5c2csWrQIqqoiPz8f/fr1gyzL8Pv9aN68OXJzc+OYeWhKS0tx4403YsGCBZ7bpKSkYO7cubj00ksTmBkhhBBCCCGEEEIIIYRUTU6Pv+InhBBCCCGEEEIIIYQQQggh5DTATaDspGXLlnHtc/78+UFlaY26Q07OdKltF6dFL2x0syipkOQkZP5hIPKuXYDGV+YjPS/yD0TKSsui7Du+FBUVYeLEiUHlsizjz3/+s6cYXbt2xaeffors7GzX+WVlZZg6dSpat26N66+/Hl999RVUVcWmTZtw8cUXY//+/bb6kydPRp8+faJfGBdq+GpAk14DpvxaVaBCF2nDEkQpUDR5GhQYgmzFEDjpMSx5nS6dcpQAsIm09TA2LFG3ozwuS0wIIfFDluXIolpUf7F2RHFiAqXaEYlScGnIWcszxdp3pGXytLxhlosQL3jZZ4WVa4dpHotc2+xPF21bYmh7t4BqCaQhyqYNw7UhyjY13DZRttlG6Nd0XMuWLduSYQsTZEiqFDy51NXs34IUWxB4W/l4EGpLsCTgRgujvWQtTXWSattihmgSSqptNDKFuY6IQftPVVDUqmILCalJqaeNVNvAL/vRLKs5JElGQNGl2rpEO6BqEm1FUTTBtqogoBjzFF28regDMRmTKkiEESTXVlUVffr3wVfffIU/nvdH15wKVAXPHz+O1rt+x3cuwtq0tDT8suUX3D/ufsiy+/vlWa7NQ2RcCTofcuJlXxHl/sIq8yDVloT5piRae/nG629GSE7f98qSeX/DlGmLn3vzXogzl+BRVwypf6TJptcW1q9Nti1Itg2ZtlMAbhNsQ7UNQhBK9m3ItY2BC7zKtSdPmYwNP26IuE69sHnzZnTt2hXt27fHvn37zPLCwkKMHz8eDRo0wE033RSXvgKBAJYsWYKcnBxcddVVOHToEPr374+6desiJSUFffv2RV5eHvLz89GqVSt06tQJtWvXxqxZs+LSPyGJQlEUdOvWDXl5eXj33XdRWFholq9YsQJvvfWWpzg//vhjItMkCWTp0qXYtm1bxHqyLOPll19OfEKEkCrJ6tWr0aBBAyxfvjym9jfccAO2b9+OevXqxTkzQkg4rrrqKlx11VWe6z/66KOYNm1a3PMYN24chg8f7joguRfq1KmDjRs34oorrohzZt7IysrCkiVLsGzZMtSvX99zO0VRsHhx8CD2XnnyySexfft2DBo0KGjwOCcpKSmYOHEinn322Zj6IoSQqszy5ctRv359vPvuuzF/t+33+9GjRw8cPXoUK1euRK9eveKcZXQEAgH8+c9/xuzZsz23SU9Px4IFC3D55ZcnMDNCCCGEEEIIIYQQQgipupxef8lPCCGEEEIIIYQQQgghhBBCyCnKyZMncezYsYj12rZtG7c+VVV1FWunN+0dqkE8eg07Ky23Kxr1fRPNrl+KWmcMheRz/xFhVlZWHHKJnaeffhq///57UPmNN96Ipk2beo7TvXt3fPvtt+jSpUvIOoqi4P3338eFF16INm3aoEuXLti+fbs5PysrC7Nnz8bo0aOjW4gwJPmSdHGTLtAWRVGmcBumlE5RtTJFFURNgk5Kc2Y7RFv6a/s803xlVTOeCLNMqZRzJu1ohJAqgt/vj1hn165dFZBJ/ImLODHkrGCpn5d5kQgrxYbqLsOONIXpI6YcIyx7rFCuTbxSLrk2EJNcO5Rg25BHa5unQ67tEkGUSYtybbPMEFnLsqWeFgTbVhRrvlDTzEe2tREk1+Kkz5ODyjVRdrBI2yn91urBTagN3fUNMwGbjttcn6JUG4hZqh2KeEi1g2KGaOJFqm1dTwS3E0W6prdX/58mwwVS/CnwST7vyZ5CJPuS0axWM13Ka8mygwTbNol2AOZAS6pW17pmhFnfEA475dqN8xrjsyWf4bY7bo0q17r16uL3PTuRnZ3tWfAb6rUwg8SBiOca5dxXxCrVNs/LHAJ+UaoNaJKTSHTu0tm6D6LY1NW2yejDEl3rA5Kp9sls43puasVTHOes5vZl9GMul7tk202wLcrBjYWShLzNdWmsp0hybZd9b9u2bfH4449HXK9eWb9+PRo0aICMjAzUrl0bmZmZePTRR22y7Xgyd+5c1KlTB/Pnz8fBgwfN5S0qKsLgwYPNgRELCgpw7bXXonv37p7u6RJSGQwaNAgrVqwod5x77rknDtmQyuC2227zVG/AgAGV/p0LIaRymDBhAs4//3wcOXIk6rbJycl4//33MXPmzJCDHxFCEsusWbPQqFEjz/VvuukmfPrpp3HpW1EUXHnllXjmmWdiai9JEm644Qbs2bMn7oPLx0KPHj2we/duPPjggwntJzs7Gz/99BMefPBBNGnSBPn5+SgqKsK//vUvNG3aFCkpKQC09ZORkYHrr78ehw8fxr333pvQvAghpDK47bbb0LNnTxw+fDim9rIsY9CgQTh48CCWLVuGjIyMOGcYPYqiYNSoUZg5c6bnNpmZmVi4cCF69uyZuMQIIYQQQgghhBBCCCGkisO/OiCEEEIIIYQQQgghhBBCCCGkmrNv3z5cfPHFnuqmpaXFrd9169a5Sj3T8y4tR9RQRiQPxipBtpSU1RL1L3oSzYeuRJ1Od8OXWsdWNT09PfYUy8natWvx1FNPBZWnpKRgwoQJUcdr0aIFvvzySwwaNChi3V9++QVHjx41X19zzTXYuHEjrr766qj7DYdf8ttko6ZeSZA5maJtXZZmirRVRZNFKbrcThRzG7U0O6LYCgAshZMp0XYI8bwSypsWQv5ECCHxJikpKWKdvXv3VkAm8aXckuYYm8ckllZVc3J1Y0uWoFZy1Pc02RSKzq6DJYlhFi5oWd2Wt7xicUK84FmuHeojFaVcO1y5mI8h1zY3XLMvSyttxpKs54bQGkK5IdgGJEiSrM8TcxB12/aH0cbL5N4eQrmYvZWL2Fb0ZEuSJQC3hNriOhCWwZBqq4LAu4pJtcX9mSeptrNPhyhXrBlaqm3YZC2pdrIvGX458mAYpzLpSeloVLMxAqqCMqUMilpmCrUNaXZAKYOiKNqkKggY/+rXeoop/A3o14yKPiCTu1w7KTkJT098BtPfm46amTU95Xnv2Hv1+wD6+0u5dpWg8qTa1l7UhAVO7wAAIABJREFUTaotNjBzNOXQ1uzly5dHSFCjdZvW5ufZGITMvvfRysxy1fqcqsJnNpxE2122bcUURdjW+aUa3Kc5WYJtM4Yqxjd2iaqxa7TvP63Vpt2/CSXXdrzHRowHH4q/iKygoACHDx/2JEOvSL788kvk5OSgsLCwslMhxMaqVaswe/bsuMRavHgxSkpK4hKLVByrVq3Cpk2bItaTJAmvvvpqBWRECKlKnDhxAueffz7+8Y9/QFGUqNu3bNkS27dvx3XXXZeA7AghXpFlGatWrfL0nRSgyT779++PH374oVz9FhcXo3379vj4449jal+nTh18+eWXmDlzpqeBaisKWZbx5JNPYuXKlQmJf84552Dnzp1o3bp1UL933303tm3bhqKiIgQCAZSVleH48eN49913Tdk2IYScSlx77bV45ZVXYm7frFkz7Ny5E/n5+cjMzIxjZrGjqiruvPNOvPHGG57bZGdnY/HixejWrVsCMyOEEEIIIYQQQgghhJCqD8XahBBCCCGEEEIIIYQQQgghhFRjFi9ejAYNGmDFihWe6qempsat73nz5gWVJWe1RHKt5hHbRhY0epkfQcKtAr6UOqh97p1oPuQrNLjoKSRltQQA1KhRI2KOiaCgoABDhgxBaWlp0Lzx48ejefPI687J1q1b0a9fP3zwwQdRt/38888xefJkFBQURN02HLIs62I0S6ZtCaFUXbykmK8NsZRYxya30uXcmgQLEKVPVokgx7MJmtzKEPQ8Ktmoi9wrVlkpIYS44eU4tW/fvgrIJH54EieGkydGKU6MVO5eWRRfO/ISB4owjmtexNeRO7VPIdZDyL5CGGXDCbZjypJybeIRT3JtoFLk2rYyU54qmXPFKVhK7VIOQJY1ibUsyZYCWzKk3MFS/mhwa2/0Ykm6HfJtIz9JzN1YXkm8VLKk2Y7MTKm2se6qu1RbfOoUuupyWGe7IKm2bpC1BgkCfLIPNXyVc11Z1aibWhe1U2tDQQABRUFACZiC7YASgAJFl20HNLk2FP16UXuu6s9VVVdqK5Hl2ipUXHn1lfhq1Zc4p8M5YfOrU7cObhlzi/BeU65dLUiYVDtEHWE/F3Rvwfys2NvedsttEZLU6HpBV9iV1eL/9XsnEM/3jAHGoA08Joi4o3tAiKHfhXEIvI35Tsm22dZ27mtIumGVGetHLHech5rbGkLItR0YbefPn4/k5GRP67i6U1RUhKuvvhodOnRAbm4umjRpghYtWuD888/H0qVLKzs9chpSUlKCCy64IG7xysrKMH369LjFIxXDLbfc4qler169UL9+/QRnQwipSnzxxRfIycnBN998E1P70aNH49dff0WDBg3inBkhJBYaNWqEGTNmeK6vKArOP/98/PbbbzH1t3z5cqSmpmLDhg1Rt5UkCTfffDP27dtXpQWinTt3xrhx4+Ia8y9/+QvWrl2LtLS0iHVlWYYsUx1ACDl16devH2bNmhVT25SUFEybNg1bt25Fbm5unDOLHVVV8cADD+Cll17y3KZevXpYunQpOnXqlMDMCCGEEEIIIYQQQgghpHrAb8cIIYQQQgghhBBCCCGEEEIIqYacOHECo0ePxqWXXuq5TevWrVG3bt245TB//vygsvSml4Wo7VGiFhIPDcMJH301ULPt9Wh63ado2Oc1pNRuHWsiMaOqKm655RZs3LgxaN6FF16Ie++9N+qYCxYsQIcOHbBw4UKzLDk5GVOmTMGnn36KK664IuyPJk+cOIFHH30U7dq1w5dffhl1/6Gx3i9FdYidVEOCDUHWJIqlLEz9tiropwSZmijVtnoN/TkwpE2ePoYhBNyEEFIReBkI4+DBgxWQSXzwJNUOGyDcrNACae8SaYfUWhRpe5RnO0XbXieXQIKc0F22HVKw7RYuxLqJBcq1iVcMsXREwsm1QzQ3BdIu5aHii3JtUyYtSKatTkXZNCwZtSjMFmpa8wzJtl10bUm7rYdsTCHE27KkzZMd7SRdpK2Zsh0ib1kQasOoIsq2hRUqOTOyC8fNdqeSVFsU5Tqk2rZ9qyCFNeYbxwGj3BDdSpCQ6ovfoFWnAnmZzZAsJ5sC7YBiiLN12bYaQMAQbCuGaFvRZNvmc2OwJU2uDUOuDQTJtY0jfbMWzbF4+SI8+89nXQXbeXl5mPSfSUhPTwcg3jagXLsyiXhulVCpthRcR99XmHlJ9n2CcQ9DlEcvWbwEv/76a4REAZ/PhyHDbrQPLaZqrxRVharoKThk3qJ82zyzNYXb9snYjpzlokQ7KKJDtG3s70TJtrUO7IJtQAUU+/rRBm+w7rkEy7W1OdHItS/vczl+/uXn00a4+Pnnn2PdunXYs2cPdu7cia1bt+Kbb77BJZdcgn79+qGsrKyyUySnASUlJRgzZgxSU1MRCATiGjveAzuSxPLjjz9i3bp1EetJkoTXXnutAjIihFQVxo4di549e8a0X09JScG8efMwZcqUBGRGCCkPgwYN8jyoBqANDnTOOefg0KFDntscOnQIffr0Qc+ePWPIEGjQoAFWr16NqVOnVgtp9FNPPYVmzZqVO44sy/jvf/+L119/vfxJEUJINUdRFPTo0QMLFiyIqX3Pnj2xf/9+DBs2LM6ZlZ/HHnsMzz33nOf6qampWLBgAc45J/zAo4QQQgghhBBCCCGEEHK6UPW/QSSEEEIIIYQQQgghhBBCCCGE2Pjss89Qs2ZNvPrqq1G169OnT9xyOHjwIFauXBlUnpHX271BXESM4ayawTo11zaSjLS8HqjVfmQc8omOF154Ae+8805Qef369fHuu+/C7/dHFW/27Nm44oorcOzYMbMsNTUVCxcuxOjRo3H55Zdj7ty5+O233zB+/Hg0btw4ZKxt27ahZ8+emDp1alQ5hEI1hGi6wMmQUymqqsnSggR10OVN0GVq2hwIQilNbijI70RBnj7PLm1S3T92LuWh5GhOsRUhhFQUhvwxHNEICyqTREu13co8i6OFQRoMra3htTbkf+IkzrMGfYAlE/Q6hYwZStapWse5cILtEJZZt3VCuTapCDzLtcMJtkPOcpdr28oF4byYi02ubevLobkWXdCiYBuStjmbKQrPBKG1LMmaAFuSYYq4hf2ApM8TJ6tvbbLNhyC9dqRuCrVFqbdHoba4LpyibVFMHTS/ukm1hX+N64qQ1wWmVFsst6LX8Nfw9vk+jZAlGS2yWpnSbHNSBHG2IdtWAzAGUVL060RNDqzq81UoUKCosOTAsMu1VetgjeSUGrjtjlvxv6+/wrof12H8Y+Nx7XXXYtacWfjxlx8xcNBAF8EvEFaubXtKuXY8SeS5oTbbvq+wpNrWPjGUVNtoZNtX2PqTzPOq22+9PUKiGp27doYkyzDujSjm/gj6vsYSW5vyamsLMaXzAVWxlNmqMCmqeS6pKNprc55eP6BacaxSu2hbMQY+MwX3xrlmsGBbUa320M9hFUUvU621HSzXtu4DeZVrN2nSBNt3bEetWrU8re9407ZtW0yePBldunSplP4NFixYgLPPPptybZJwunfvjilTpkBRlLjH5ue3ejFixAhP9bp27YqmTZsmOBtCSFXgyJEjaNeuHf75z3/GdH/wrLPOwu+//45+/folIDtCSDyYPHkyevTo4bn+0aNHceaZZ6K4uDhsvbKyMtx+++1o0KABPvvss6jzkiQJt99+O3bt2oWOHTtG3b4yEQdHj4WMjAx8/fXXGDVqVJwyIoSQ6ouiKDjvvPPwxRdfRN02LS0N+fn5WLp0KTIyMhKQXfl49tlnMX78eM/1s7OzsXLlSvzxj39MXFKEEEIIIYQQQgghhBBSzaBYmxBCCCGEEEIIIYQQQgghhJBqwvfff48+ffrEJMiuXbs27rnnnrjl8tlnnwUJNuSkdKTmJkI0E90PtMOLIjXJT2lZxRqvFixYgLFjxwaVJycnY/bs2WjUqFFU8davX48hQ4YgEAjYyqdPnx70g9fGjRvjkUcewdatWzFt2jQ0a9bMNWYgEMDIkSPx9ttvR5WLayxdlGZJlERjoi5vUoPnK4Jkya54smSiluAJgmjbEo0abV1dXIL8zpSRBn0UaEMjxAuSJFX6ZAhLyztVRu6RqFmzZsQ6R44cicdbmVAqWqrtFeMYZPUvBUuq9fxsxzOHc9eMFe3keIhWXNuRz5GTMchEeQTbztexrEfKtUk0eJYPx0muHVQubA/iPljSNnCrTLW3Fx92p6olvBYF3HbRtiN/CZBkZ1RvD7egNpG2Q5htFqpWZVGkba4bcRU5pNq2dVJRUu0IuEm1nUGD9mdOqbYx30WqbdsfhpBqG9cqfsmHJDmpfAt0ipKRnIEGGTkIqAGUKQEoShkCqibaVlQFCgKWIFgJaJMp/FWhImANxqSqmoBbNQZfUszngDUghaq/NmTbrVq1xH3j7sPb77yNPv36wCfLuvvXKfi1PwmSrwtifsClfahjqBqn6RSloqXazrKg186bBzbJs72leO628NOF2LJlS4RktX3gS5P/A0Mcbwqq9c+uqLcWRdoBQzCvCAOTCZNqbhOiKFuY9HkQJlPXrWixA6Jo2xgUTc9HgQrnQGlOwbYK1do2zeXS3yL9vk3obU8TlHuVa/v9fhw4eAA5OTkR13m8kGUZzz33HDZu3IhbbrkFK1aswNdff11h/buxadOmShd8k1ObUaNGJfRz7vP5EhabxJetW7di1apVnurGa6BOQkjVZv78+cjNzcWGDRuibitJEu6991788MMPqF27dgKyI4TEkyVLlqBVq1ae6+/duxepqak4cOCA6/yXXnoJWVlZeOmll2IaaEWWZXz//fd48cUXIcvV76fwf/jDHzBgwICo2yUlJeGGG27AwYMHKU0lhJy2/PDDD5g8eTLGjx+PvLw8+Hw+rFmzJuo4vXv3xsGDBzFo0KAEZFl+/vOf/+CBBx7wXD8zMxMLFy5E+/btE5gVIYQQQgghhBBCCCGEVD+q37eJhBBCCCGEEEIIIYQQQgghhJxmHD16FLfeeis6dOiAzz77LOr2NWvWxEcffYSmTZvGLad58+YFlaU17gHJl1yOqF7tUS71pDDznO0koLAkEKZefFm7di0GDx4cJCIHgDfeeAPdunWLKp6iKLj55ptRXFxsKx82bBgGDhwYsp3f78ewYcOwceNG/P3vfw8pMxk9ejQ2btwYVU5OSpVS853QBEwQ9EvQpXS6qEl1iKt0+5Ko3LbkUQ4lliDECylhcor0jKYuwq4gwZbYPpRozUW25uVBCCHhqFWrVsQ6x44dq4BMYqeipdpe9q+iUNuULar2fbttby3s+0NNtuWJURzrHtcS5IqibaMrU/wK1SaPdRVsi32FWHex5EyIV7wOKuA8t7ICIOT2JUqjneVBMYxN3RBJS4Jw2iW/IMm1I1dzwAQ9QfMh+K0dLv6oCZZou+RlzLRbsIOE2qao2yV/23ow3oeKlGp73OdLIcpD7cfCSrVtA/PoFyzmwD2S0M6+b63hT/GwQKcveZl58Et+KGpAF/caMm39tSHXhiJItSPItSGIh1Vo/wrXi6Zc23yvhOM3YG7/roJfyXhifU5CybXFOqFek9BUpFTbXmbtH0NJtYPlzu7vs/HvnX+9M0KyGl0v6IrmrVoIIn/t3oYs+5DsS0aKPwXpSenISK6JzORayEyuhawa2ciqkYWsGrWQWaMWMpJqIjUpDcn+GvDJvqB7C87tyDbPnCz5vApB0A1AUfQ6QZJtvY2x5KJg2xjwzKgpbneOvbNVZs0xznWjkWvLsozfd/2Ojz/+GC1btkRSUmIHOFi/fn3QAHnnnXceVFVFfn4+OnbsmND+Q7F69WqsXbu2UvompzZvvPEGXnvttYTFlyQJw4cPT1h8El9GjBjh6Zr/3HPPRdu2bSsgI0JIZTJq1Cj0798/6DtJL6Snp2PZsmWYOHFiAjIjhCQCWZaxbt061KlTJ6p29erVgyRJ8Pv98Pl88Pl8kCQJt99+OwoKCmLK5bLLLkNpaSnatWsXU/uqwpgxYzzXbdCgAZ544gkUFhZi5syZSE4uz9/eEEJI9cP4e7i0tDScffbZuPXWW/Hoo49ix44dUcfKyMjA3Llz8dlnnyElpWp+rzN16lTccccdnuunpaVh/vz56NSpUwKzIoQQQgghhBBCCCGEkOoJxdqEEEIIIYQQQgghhBBCCCGEVFFUVcULL7yANm3aYPLkyTEJDHNzc7F8+XJ07949bnkFAgF8+umnQeUZeZfFqQcvyxnRqBS6ngocKwyWXCeC3377Df369cOJEyeC5j3zzDMYMmRI1DFnzZqFb7/91lYmyzImTJjgqX1KSgoee+wxLFq0yFXcevLkSTz44INR5yVSUlYCCHIlTXam6lImS4sGAIopbTLETsJzXcoNQJedargJ7gC7HNUu1XII0gghpIqTlZUVsc7x48crIJPYKJc4MZRY15wdmxjaEPYZ3duOMbCLq2HOjyyq9pq3ZxySbKdo28hTVVVTEykKw8W2QfmZT4Ml5JRrk4rAk1wbCL0thWkeq1zbrCeIpp39BcmpHbloMm1LhO8UX7sKtz1OcMbT+wiq5MjXNWc4ll91CLMNqbbL8oVbz24kXqrtIWw4qbYexLY/1Heqql5uCJctgayKZF8yZIl/dhsOWfKhWVbzYKG2GtBk24r+XFGgiHJtQxAMQFdkm6JsVZAFA8Z1pV6mKqa6V/u/cOwUR9GwbQbBcm3n5yWcXNsJ5dqRqUiptnl+BMGc7agjzgqSOpsDq9jbGf9+NOsj/PbbbxES1vaDU6ZOgQQJSZIfKf4UZCTVRK2ULNRMrom0pHSk+lOR7EtGkpwEv+yHX/bDJ/v050k2+XZmciayU2qjXlp9ZKfURnpSBpLkZGiCautU1CbaVhRBhi1ub4pNpm1Jth3lMOTdjrUgiSJt8TxatfatRpsQg515kms7zl8BoF//fvj5l59RfLIYq1evxmOPPYZPPvkEJ06cgKIoePzxx8slHjPk2WeeeWbIOoMGDcKaNWtQVFSEG264AbJcsceFvn37Vmh/5PTgySefTGj89u3be7rPQSqfvXv3YtmyZZ7qJlLGTgipfPbu3YuWLVvGvK2fd9552LNnDy666KI4Z0YISTRpaWlYv3490tPTo24bCOj3fFwGHI+G22+/HQsXLqzw661E4PWe+P/93/9hz549eOihh+D3+xOcFSGEJI4jR45g0qRJuP32213/Vs6NtWvX4ocffkDTpk3xxhtvoKioqFw5pKen4+DBg7jiiivKFSeRzJgxA6NGjfJcv0aNGpg7dy4uuOCCBGZFCCGEEEIIIYQQQggh1Zfq/80iIYQQQgghhBBCCCGEEEIIIacgv/32G/r06YO7774be/fujSlGw4YNsWzZMnTs2DGuua1atQqHDh0KKk9vGkGsLUqL4k2YmE5tJAAcOl4W/xwc7Nu3D71798bu3buD5t133324//77Y4o7efLkoLJLLrkEzZo1iypOz5498dFHH7n+mHPu3LnYtWtXTPkBQHGgCJZQG4AgWRIFS6pTxGS+sjA8ZpYAT5RjucgSneazSL9V9eh3JISQiqROnToR65T3B6WJotzixHCxXY4RgCWYlhAqvKr5Z7UEBVF1sGTaJuN0BgyxaGo5Hi7B3PsQB5yQhNx1wbZZB6r7OZfLiqFcm1QGUcm13T5eMci1beXmyaVdpC1JgozayFENjuN8OHOSxJ2Hw5Id00OSHRJtx/K45Oe63EY9Y5lVh1w8EVJtL3jchYTbFQfJcl0ain5l13b6THOgHv0CxFI5q5AlCTV8NbwlfJpTP60B0pMzEBDk2ppUKQBD6SvKtU3pLzQBcEAXbquKYh7rjEmBKhzLrWtIxfF+2QS/QJDc1ynXtn1sheOoJEmQZMncdiT9GCy+DlUWr0mW5HJPicot3GSt34qValtlMUi1YRfwOz8vSiCAPw/7c4SEgaSkJDz40INo07INataoibTkdNTw1YBP9kVs64UkOQnpSenITslG/bT6qFWjFpLlJFNob0jMNCm2YzuCcV6pybM1Tb1i1jMl22qwYNuSdOvbnDlQGiwht6pYgxI45NrinR/ALrR3lWs7PhvO/XaHjh3w8MMPo1+/fkhLSwMAPPTQQzhw4ADGjh2L1q1bR7Vea9as6VkmC2gD182cOROHDx+O7thXTvbs2eN6r5GQ8rB169aExn/iiScSGp/Ej5EjR3q6zj/zzDPj/r0TIaTq8N577yEvLw9btmyJuq0syxg/fjy+/vprZGRkJCA7QkhFkJubizVr1pRr4KJYkCQJ//nPf/Diiy9WaL+J5Oeff45YR5ZlXHjhhRWQDSGExM7PP/+M1q1bIy0tDX6/H5IkISMjA8uXL8ehQ4fQq1cvZGVlITs7G3fddRdeeukl1K5dG48++mhQrMLCQjz00ENo3749atSogY4dO+Lss8/Gzp07y53niBEjcOLEiQo/hkXD4sWLMXz4cM/fsyclJWHWrFno1atXgjMjhBBCCCGEEEIIIYSQ6guHriWEEEIIIYQQQgghhBBCCCGkivH222/jr3/9K06cOBFzjOuvvx5TpkxBrVq14piZxvz584PKatRpB396Ljyb0aIinJxG9dilvdL+o4kVax89ehR9+/Z1/aHkLbfcgmeeeSbmuG6Sn0svvTSmeD179sTgwYPx3nvv2cpVVcXixYvxpz/9Kaa4BaUFmpROclGIqoBqSqwASHbpmR0X6ahmW4IqGaIzzYpl12aFRlVVSHIMwiOhiSFYI4SQRFGvXr2IdaqiWDuR4kR3qXaE5oYg23wpiPwc5xBBAj+nbxVqyPTtEkdvSCE6UoPmB2Pkqok8VXNZJEkyZYmGJNdW1y0WVFtfztde4HGRRIvxefH0g3EX2bNzHBVbbFO579xnSFaZY/OTJMnaViDZPtNBgnrV3odze1GlcMsU5XbiVt0URbvLtUOGEmThhgTYLBcl5lVIqu22T40o1Q4hyzUHTHDZt+sVzP2nVS5EV1Uk+1LCJ0xsNK/VAuv2fQcVKmRzfcq2z5q2vQEBCYACyDKgAJAhW9eSqgJVkqCoCmTIgKRocaCXSTIUFZCN91c/FmofRe3i0xh0QjLnhzrW6deWwnHUMYtESeVIte2BPUu1zdf2duJ+4pG/P4KSkpKQ+dSrVw+33XYbxowZg5ycnPDJxwlJkpDqT0WqPxUBNYCCkhMoKD2hS66Ffb9w38QchEGVoBqHBEnVJfMSoFrDNBj3bSQAsiTD3EaM7UX/vyTJ5hqDKavXj6+SBElVoUrWjtg8lup1je3S2P5CnV96OXfNyMjAs88+i2effRbFxcW4/fbb8dFHH5mDBPr9frRo0QIDBw5EdnY2du3ahYKCAowfP94UdEdDZmYmjhw5guzsbCiKEnX7WBg9ejQ+/vjjCumLnB4EAoGExT7zzDPRv3//hMUn8ePQoUOu3/248corryQ4G0JIZaAoCoYMGRL0naFXsrKysGjRIvzxj3+Mc2aEkMqgdevWWL58OS688MKEni8aJCUl4ZNPPkHv3r0T3ldF8tNPP0Wsw+9XCCFVnffeew/Dhg1DWZn9b+0KCgrQq1cv+P1+nDx5MqhdaWkpxo8fj7Vr12L27NkAtHPOFi1aYO/evXHP84477sCkSZPiHjee7Nu3D0OHDvV8bPX5fJg5cyb69euX4MwIIYQQQgghhBBCCCGkekOxNiGEEEIIIYQQQgghhBBCCCFVhJKSEgwdOhQffPBBueJ88sknCZVVzJs3L6gso2k4sXMY851nommvOv4N5kSxghNFCjJS5XJl5UZBQQEGDBiANWvWBM0bPnw4Xn755Zh/HPndd9+5/rjmzDPPjCkeAFx33XWuP5L//vvvY45ZUFpgKbENb6ltkS3RNnTJoSE7AzSxlflaVQVBN4IkqUZ9Tf5k2puEeUFF7vWcKUYDJWuEkDhTv379iHXCSf0qg4qUaruV/X/2zjvAiTL//+9nks1WdunFZUFAERVsyMlPRUXFAhYUxVNPFBFPVGwnKB6KYIOzoeIJB4qop6Ke4peixykCdhFFRERBqpSFXQS2spvM8/tjSmaSSTLJJlvfL12SPG0+mZlnnmeym9fjqF+1ihNt9SwyPmNcMaYrNveiXdboVpztWMrq5hWR24omBQ5JsL0vs01DsG0Vasvo8mvKtUldYT1XYxI634ogwQ9mC8d+ZEuz9HurSNvpufE6tD17iJH7jnWuGw9RZdkuGowk1DbznMTlIW2nRKodAydZbrQy1oI2mbb2JCjL1Y+5eXdh3LBYblm19OACP1IXxvo8viS8s6ZDi4yWyPHlouTgAU04L/T9rEK3YAdRAKgiKPmVUismBKDCA0CFIhWoQoUiPVp7UgWEYpPxaoOhCiEUqNLQb2sN2W4BZVCCHyr3NZ5o4mCL3NcUdxtNOIj1Exg/GzN1seBK2DzPQaptXUxFSqkf4+DlwKhnryux7fff8cQ/nnSMp3379rj33ntx4403IjMzM8YbSx0e4UFueh6a+XJRWl2CA1UlUKUmehbmm7OOhcIUbRvPtD4QIs2WAhICAahQhNDHU11SLyUgFL1PChif8ShWubbekjD6l+0aH+yfUeXaUfpftL6XkZGBWbNmYdasWSgvL8fmzZvRvXt3pKWlJWOXm+Tm5mLq1Km4/fbbI577+fn5EELg999/r/H2li1bVuM2CLHidl7+yCOP4Pnnn8eOHTtctev1el2LmkndM2rUKFcLBHTr1g2nnXZaLURECKlNtmzZglNOOQXbt29PqP7pp5+OxYsXw+fjvTMhjYm+ffvi/fffx4UXXuj+c9wE6N27N+bPn48OHTqkbBt1xTfffBOzTG5ubi1EQgghibFy5UpceeWVEceBQCAQUxI9b948jBgxAi+++CImTpyYEqn2Pffcg8mTJye93WQipcT111/v+v0LITBnzhwMGTIkxZERQgghhBBCCCGEEEJSSZMxAAAgAElEQVRIw4dibUIIIYQQQgghhBBCCCGEEELqmJUrV2L69OmYNWtWjdq56KKLMHPmTFcyzkTZvn07Vq1aFZae3fmcyJVS+CXLuKXdhmRNBbbuqcJRnTKSGk15eTkuuOACfPbZZ2F5V199NV566SUoSuIy761btzqmt2rVKuE2e/Xq5Zi+e/fuhNorrS5FQPVDEYpFVGqIq6QpMDUfISENuZ0utTIkZxERIY8WpMWYRsknIaSh4kYeUF1dXQuRuCOWUKHaX43NmzejurraIjAUyM/PR/PmzeOWaoeaYJ3LBMcCQFhEitZ0hE0lwtuSln+FOX7FJLQZETnLWsS6favyMFRAGNqI+XYsgm1YhYROcu0EBYWR4LhLEqFGcm0g6u1AJLm21pTlGmC0HRKPVbANETvW0D4UKa8mxC25liGvjefWhQSsTcqQsqmSaru87oeEFrvZkGu7AExRs9GITZhriLalZbsyWML4N92T7mLrrgJEoLAQ/o0bEdixE2ppqRZGVhY87doh7fDD4OnQwWFloBTj98O/bRsCO3ZA3bcP0h+A8CgQOc3gyc+Ht8uhEN74/9z40LxDsarwOyjwaAmq0C3a0B5NglJsY/xSpAoVAgpUSChQhSbqlfprCE3Sq0pAEapF7KsAhpzXHL31eQBgin2DWw6Od2HrL5nnh0WubYuacu1IpFKqHampRKTaRn1pK2rfuBoIYPi11+OtN98K23ZWVhbGjBmDsWPHIisry33QKUYIgWa+XGSn5WD/wf0orSpBQBeIm+en0HqJ9r8ApDDzDcm9ngMhFFOwrer9QUBo4yL0vmu2q7Wh6tJtRSiazFuEy7WNfupKrh2j/7npe1lZWebCdKkQwt16663o06cPPv74Y5SVlaG8vBylpaUoLy/HkUceifvvvx+qquLPf/4z3n333ZjCoWiUlJRAVdUafcZIiBWv1xvzM4aePXvivvvuw4gRI9CjRw/s27cvankhBN5991107tw5maGSFFFeXo53333XVdlnn302xdEQQmqbWbNmYdSoUfD7/XHXVRQFTz75JO64444UREYIqQ8MGjQIL774Iq6//vqkt92xY0e88sor6N+/f9Lbri/8+uuvMcscffTRtRAJIYQkxiWXXJKUz9Jeeukl5OXl4Z///GcSorLz4IMPYsKECUlvN9lMmzYNCxcudF1+5syZuPrqq1MYESGEEEIIIYQQQgghhDQekirW7tajFfS/pK13MLbEYGyJwdgSpz7Hx9gSg7ElBmNLDMaWGIwtMRhbYtTn2ID6HV99js3n89R1CIQQQgghhBDSYNm0aRNGjx4d15cmnDjssMMwdepUDBo0KEmRReaDDz4IS/OkN0dG294p37YbQgVp0di4K7li7fLyclx44YVYunRpWN5f/vIXvPzyy/B4anYfXVVV5ZiuqmrCbbZs2dIxPVFh6/7KfbrwSNeDhgi0oVgOjYRFUBoqJLO+MAxL0pSEao+6PMlqP3P5EYr2va+gbNQuPJWmfC0eoRchhCSL/Pz8mGVqcu1PJtG+SPv9qu/xrxn/wr///W+U6vLQUA477DD0PrE3ep/QGyeeeCJOOOEE5Obmam3HK9UOvZ4bC2oYomlrvMY13ki3Ca2DokXrFoOW1ghvOETGad03YaI/hzZCfw3gpIYME4VaC0uLFFS3RIZKgm3C4CQICsPeA+XaJAHilmsDYf0tmlxbqxYuuralWa4JpoQ3Ut8xQnEp2Q5/C9Hfa6JSXptMO5JQG3Dehwi+73jjSKZU222VaNd+67GLuRiC1NXZ1vHCJuLWnqR5fPEHrRPYsQOVH3+MyuWf4uA3K6AWFUUt7znkEGQOPB85w66Bt1u3hLfrJq7yee+jcskSVH2/CrKyMmJZkZmJNm++Dt+JJ8a1jdaZbZDhzUKlv1xvCNBM2NDl2sbBk4AagFA0aS+gAsIDAQkVKoTUNb1C0aS+kIDQBNvCFPTqo5ZlpQnd0a21L4V5fIU08iOMc5b7TvN+0cyD870joqc1JVIp1Q6/llvT45dqG9eA0HrG409r1mDgOYMcFx4bOHAg/vnPf9ZrYawiFLTIaIEcXw6KK4pR6a/Q95IIjo/CSLH0EwgIacwXNWm91m0UWLoUhDQ+O1G089740MfY6UJAlaq+NcWVXFsLJlyuDSDs85tkzF2TzUknnYSTTjopLN0YKxVFwVtvvYWqqio8++yzmDlzJnbt2oXy8vK4RJbNmzenVJsklR49euDHH3+MWuaXX36Bqqpo164dfvnlF/Tp0yfiIpC5ubl45513MGDAgFSES1LA6NGjXV2HOnbsiIEDB9ZCRISQ2sDv92Pw4MEJ/566TZs2WL58OXr06JHkyAgh9Y3hw4djz549uPfee5MiV83JycHjjz+Om266KQnR1V/27t0b8XdjVs45J8oi9oQQUoesW7cO27ZtS1p7Tz/9dNLaArSFwqZOnYpbbrklqe2mgvnz5+O2225zXf7ZZ5/FiBEjUhgRIYQQQgghhBBCCCGENC6SKtbOa5mZzOaSCmNLDMaWGIwtcepzfIwtMRhbYjC2xGBsicHYEoOxJUZ9jg2o3/HV59gUT9P9UjAhhBBCCCGEJEogEMDUqVNx//33o6KiokZtPffcc7jxxhvh8yUu+ooHpy9XZxX0h1CS+qtHC6GWtJq2FWTd75W44E+5SWm5pKQEF154IZYtWxaWN3z4cMycObPGUm0AyM7OdkwvLCxMuM1Iwoy8vLyE2ttbuVd7YjtsVqmVtEmQguXsAisjxSxjmkJjY4i3+akFaewk48vr9QFKeMNxI9aWUqKqqiqpc4ADBw7giy++QIsWLdC9e3e0aNEi6vadUFUVb775JqZOnYpvv/025jY3bNiADRs2YO6bc820Cy+6EE899RS6du1q3yakKQM0Xlsyg+OLkzjRSHch1DbKTn1qKtav3wAptYUitm3dhpxmOdhduBv7/tiHgs4FGHzJYAy5bAia5TYLGe7s+8cm2Y50zhtCX+NlaDEJXUgYjjAKW4SwQtgFg1ZBaCQBNuXapK4wzpm4BNuhcm0j3an9UJG2U5pV0C1jCLVFAjFbtptMwoTZCL/OhMmBnaTaUV7XFtbjIWzPnK/V1oI2mbb2JHhNNBYf0P8zzx9L01q6tLSvPfN5fPFfB8vLUf7ueyh7621UrVwZV93Ajh0onfUiSl98CdlXXYm8+8dDadYsrjaiUb1+Aw48+RQqFi4EXC7SISsqoJbElgA5UZBbgHXFP2uDkgpdqi0scu0AAP0cVQOAYhwWoRdXIIUKFR4oUkIICVWqUKRHGxOlGpT6IigFBoJiXgOhGAfd8t5gX6wiuKZTUOhrFfya5wyHOUcalFQ7pMWAGsDbc9/Ga6++hq1btmJP0R7sLd4bFkdubi6eeeYZXHfddTHeTP0hTUlD++z2OFB1AHsriyGlas47jTmksbiCJs82rqdarxL6fxKqdukUiinRlpBQhAqjJKSqtWZef40LsKpNbhV9axHk2gYSIX0vwqIQ9VGu7Qafz4e7774bd999N/x+P0477TR8+eWXrutTqkOSzZAhQ2KKtaurq/Hhhx9i4MCBaNu2LbZs2YLZs2fj3XffRVFREf744w8cPHgQgwcPxuOPPw6vN1W/LyDJpqqqCq+++qqrsv/4xz9SHA0hpLZYt24d+vXrh6IYiz9FYtCgQZg3bx6v94Q0IcaOHYuTTz4ZgwcPRnFxcUJteL1e3HLLLXjqqaeaxGJBb775pqtyf/nLX1IcCSGEJMakSZPqOgRHfD4fBgwYgJdeeglt27at63Bism3btrgWk5gyZQpGjx6dwogIIYQQQgghhBBCCCGk8cG/XiCEEEIIIYQQQgghhBBCCCGkFtm8eTOGDx+OpUuX1qidm266CY888ghatmyZnMBccPDgQXz00Udh6Tmdz6m1GFwjQ1+E25l+2lqZlE3t378f559/vqMA55ZbbsGzzz6btC+Gdu7c2TH9+++/x5AhQxJqc+vWrY7phx56aELtFVXs1gSkhrTOSQBqkWuHIyKLyoTj00hFCGnQNBZpthtcCYebGG7E2gCwfft2dOnSpcbbKy0txciRI/H2228jEAiY6W3atMG5556L8ePH44gjjojZzqpVqzB69Gh8/vnnNYpn/v/Nx1dffoUvv/oSXbp00R2W0naNjynVtj43xbhB6bQxNzDathIIBHDbLbfhpVkvRY3z559/xuIPF+Nvd/wNFw2+CH+55mqc3v8MeDweBAIBfPXVV1i2ZCkuv+JyHN69uz2uSBJg21hnleWGLzBhlYGazy02bvO9ChkuCbaKCkOgXJvUJdbzNCZOomgBp6m/nhUu5Q9Ls/ZNQ3Yfcn0JlWxby1jTk41jn7Lc6jjl268jQMiF1LFePP097n7ucrdEvN47tRcizYV1DQWLKD1coi5hLuSjJ6mwpmk/Pk/8C1jsf/QxlM5+Oe56NqRE2b9fx8Evv0Lrf78Gb6eCmjVXVYUDTzyJkukzAMtYn2ryc/LxS/E6qLo0OyjXloAiIFQVwiOgan5sqKqAMMS70I6CVkVACgUqJBQAUurPhCbo1fy9FkWvOTcwJNsApDAXqBCm8FfDvhAF7Ceh4QW2yrUtOI2TDUXum0xSKdWO1FRUqbZeMKJU21L0iX88gQcnPIjq6uqo2z3++OPx9ttvo1u3bu6DrUfk+nKR4cnArrJdqA5U6V1AQAhhSralDGjP9f6hILifFX1FAgkVitAfIaCq0mxD68DG3NMu1xbQvdsR5NoGpuA+RK5tm19a5/8NVK5t0K9fP3z11Veuy3s8nnorNSINl1tuuQUPPvhgzHI//vgjBg4caL4ePnw4hg8fnsLISG1w9913xxwDAaBt27a48sorayEiQkiqmTp1Kv72t79BdbnYkhWv14sXXngBN9xwQwoiI4TUd0499VQUFRVh3rx5mDBhAtasWePqWpKTk4MzzzwTc+bMQfPmzWsh0vqB06L1oaSnpyfl93yEEJIKNmzYUNchmHTq1AldunTB0KFDcdNNNzWYBRr27duHgQMHYseOHa7Kn3HGGRg7dmyKoyKEEEIIIYQQQgghhJDGB8XahBBCCCGEEEIIIYQQQgghhNQCgUAA06dPx6233lrjtpYuXYrTTz89CVHFx6efforS0tKQVIHsgjNrPZaE0QVqAPDjppqLtYuLi3Huuedi5cqVYXnjxo3DI488klSp5DHHHGPKOq3MmzcPDz30UELbchKCA0Dfvn0TirGwrDAszSoQlUDwOFgfYfFoRZNqR8yzWJUcxIaUe5L6SlLFm25P83rs7GZ/1fD5fK7ksskQa2/cuBEXX3wx1qxZE5a3Z88evPbaa3jzzTcxatQoTJgwAa1atbLFVVJSgnfffRevvvoqlixZUqNYQrd90YUX4bPPP0NeXq4lRyCWVNueL3WRIiznvr2cfT0OiRuG34A3X3/TdawVFRWY+8ZczH1jLtq3b4+27dpix/YdKCoqAgBMfnQKrr9hOO4acxc6depkCcFZah0elIbQJYXai+DgaUpCES4m1N+SXU6obydMUBgSR0MWFJKGjXFOxjVGWsXRUeTaWpGQ64hTWohg24grNCYzLczlKkITgqG6eF9CiPD34HRdiDBmOvbXEKl2VBG3C5I9XjsLtO0H00maa2vDGAfMew17E8FrrK7Oto0b0nYaad5nDzzCk8CbSd5ky79xI4quuAJtF8yH0qpVQm0Edu9B8fDrUbVqVdLicotXSUOb7DYoLC0EpKqLdgVUISGkClXoi0IIAaHnq1LTnAsRPHiaLFtCaEZsSON4SRVSKIAEVKhQhEcX3usIETwNZHAcNGXb0GTbwtbpRbC8MVaG27S5qpOFVEq1w6/X1vQIUm0H6b6TVLuyshL9Tu6H1atXxwgQuPbaazFjxgykp6fHLFuf8Xl8KGjWEbvKC1FWVQJt5wgohmTbEG1L7TEgASEUTacttUFWgYCqK7ehC7W1fqJAgQqtXwGKbQGM2HJtsyiEbYGYULm21lx0mX1DmbvecMMNcUm1AeCcc85BVlZWiiIiTZWSkhJX5dq0aZPiSEht4/f7MXPmTFdlH3744RRHQwhJNVVVVRgwYACWL1+eUP38/Hx8/vnnERcBJoQ0HQYPHozBgwdDVVWsXLkSmzdvhsfjgcfjgaIo8Hg88Hq9EEKgR48eKCio2YJxDZXvv/8+ZhlKtQkh9ZnKypr/XV0yqKioQEZGRl2HETdVVVW49NJLHf8Ow4mePXti0aJFKY6KEEIIIYQQQgghhBBCGicUaxNCCCGEEEIIIYQQQgghhBCSYkpLSzF06FB88MEHNWrnlltuwdNPP420tLQkRRYfTl/eyGh3AjyZrZPQeu1bXveXB/Dr9oPonp+YFKmwsBADBgzAjz/+GJb36KOPYty4cTUNMYycnBz069cPS5cutaX/9NNP+OCDDzBw4MC42pNS4pVXXglLb9WqFU4++eS44yurLkNJ1QEoQtESauQwsgj0QqSpdO6SxkKtS7Vr+1IbQ2waiUiytKaGoihhCymEsn379oTarq6uxpIlSzB37lzMnj07Znm/34/nnnsOzz33HC6++GL06dMHmzdvRllZGebNm4eKigrX21bScgAhoFbFFnetXbsWLVu0xJ6i3WjZsiUAZ2ki4EKqDXs1jXC5bkVlZVxS7VB27dqFXbt22dICgQBmzpiFmTNmoc9JfXDmWWfissuH4MijjtSiMCTC+j+GBNAqgwQ0CaHRLYJrSoQLtoPvziIXtMi1jXo2YWgK5NoU5ZOa4maBgciV9ccI1c1+FiLyDE2zjWUhMupY45UtdmuTsfqFbSGAkLhj1HUj1I7UTsql2i7FuSJCesS61mulZsu2X/sldAmzDJ+aWOoEF1swDoCEz+OLuf14SevRA77eJ8DbuTNEs2bAwUr4N29B5aefwf/bb451/Fu34Y+7x6DV7Jfi3l5g1y7sufQy+LdsiVjG27mzFlNBgRZTIIBAURGqf16HqpUrIeMY553okJ2PnaU7AKtMVxdoCyGgqiqEAqjmAVH1/q8PfFKFFJqSV0oJVUgoEpBQIYRi86drdXThLwyRrzCPPyDsJ5lVem8Z54x7UHOsRFDuC4TI74XlXLVcJ9ycv5FoCEJgg3on1dYLxpJqA8A5Z50TU6qtKAoeeeQR3HvvvVHLNSSEUNAhuwOKFC/2VhQjuCqFIc4GTMm2Lr8WQtgE20JKKEKBaskDpPnaotgGpAIJqX9WFF2uHbpQjNYX7XJtSNiem3PlBibXfv755/Hiiy/GVadHjx5YsGBBiiIiTZnPP//cVTmKtRsfDz74oCtRWosWLTBy5MhaiIgQkipWrlyJs88+G/v27Uuo/hVXXIHXX38diqIkOTJCSENGURT06dMHffr0qetQ6h2qqqKwMHxB8lBOOeWUWoiGEEISw/j9fF1y/fXXN0iptpQSI0aMwCeffOKqfEZGBt58801kZmamODJCCCGEEEIIIYQQQghpnFCsTQghhBBCCCGEEEIIIYQQQkgKCQQCGDx4MD7++OOE22jVqhXeeustnHnmmRHLSCnx+uuvY+bMmdi2bRvat2+PSy+9FFdddRU6dOiQ8LatLFy4MCwtp/M5SWm7rvhyXVlCYu3ff/8dZ511Fn799dewvOeffx4333xzMsJz5Nprrw0TawPArbfeipUrV6JFixau2/r3v/+N7777Liz9xhtvTEjgvqP097jK10Q0RgiJk7robhbZIAXb8ZOWlhZTrL1z586IeaqqYteuXdi4caP5s2nTJmzcuBGfffZZwnG9//77eP/9912X92S2Rl6Pq5B35DXw5XUNZsgAqvZtQOXu71G5ZxVKNi6Av8z5/fQ8uheeeeYZDLl8SPB8CJVqW6SJxmuznAW7ONWSrtfdf2C/6/eWCCu+XoEVX6/AlEen4JIhl2Dc+HE48qgeNkGnhCHx1FHD5dsGwhBl66+iCbZNv6SAadqmXJvUd+KWa4cWjTEGGQLPsDTrdcRBTG2UCyaHbyThc99FNZvU100bSRJqR2ojWUTY1fpr54UVzCTpIM4OawO6RNsu2rWLuIP5aUpyFrVKO+ooZF/5Z2QOGghPu3YRgpM4+Pnn+OPe++DftCksu2Lx/3Dw00+R3q+f6+3KsjIUXX2Ns1RbUZA99HLk3DACaUceGbmNykpU/u9/8OTnu95uKG2z2sIjPFClCikFVKHqkm0BITXRtZACQhgaXr0cBIQuyhb6+KYdNxUQHgR16CokjDLGshm6rBfQhb3G5UBCSH2MFRLakCkghYOA2xiXY4yVNprYkFc3Um17w07XBkeptrS3OOGBCfj666+jhuf1evHiiy9i2LBhUcs1VFpntoFHeFBYVghVCigCsAq2hS6/12TbdsG2AomABBQhzH2rQBgruUCFCkUoeo9SIaDYxPfxyLWB4BzUJtQ2wm2gcu3bb7897jrr1q1D9+7dceutt+LWW2+F18uvgpDk4PF4XJXr379/iiMhtYmqqpg6daqrsvfdd1+KoyGEpJKJEydi0qRJUFU17ro+nw+vvPIKrrjiihRERgghjZdly5a5uu4OHTq0FqIhhJDEKCgoqNPtp6Wl4fnnn6/TGBJl/PjxeO2111yXnzp1Ko4++ugURkQIIYQQQgghhBBCCCGNG/41JSGEEEIIIYQQQgghhBBCCCEp5OGHH66RVPukk07CG2+8gS5dukQsU11djSFDhmD+/Plm2saNG/HFF19g7NixUFUVd911Fw4//HAcfvjhOOKII9CxY8e44tiwYYOjRDq704C42olMgtbVGvLpT6W49qyWcdd77bXXwvaHx+PB7Nmzcc011yQrPEeuuuoqTJo0CZtCZGubNm3ChRdeiIULFyIvLy9mO5999hluuummsPQ2bdpgzJgxCcW2rWSrPcEmvHOQDUaVGwXzhEWUZMpBQ5u2elZDRHsUepL6SFyS0FjUQFhXK1ilZ9bXbqs3UcG2z+dDZWVl1DK7d+8OS/v6668xadIkLFmyJGb9VOJJb44Wx96MlsfdCuFxWMRCeOBrcQR8LY5A7hFXoO2pj6F00yJs/zBcXFhYWIg///nPOPNfZ2LipInIz8/XZJpSorqqGvv278POnTuxdetW/L5tG7Zt3YatW7chLS0Nfx31Vwy+ZDA8Xk0UZioVTcOmRawK4MA+Z7F2y953ABAQnjR4M1qhYvf38JfvQfm2pYCMLkCPxHv/eQ/z3p2H2+68DZMenaSJCo1oZAQJoApTiA2hCQk1wSFMWTaMtxZJTGgUCxGFUq5N6iumWD6RsdM6L4xQ3VGubcrsZWhhx7ZC+4Qt1mSc/tbmEpBqR+qDtSbVjkOe6y4Qva6xoIKxaIK50IK9fUOWLI261vsHNahnlrpkG1JCUTxQhBJ/bBbSehyBvPHjkXHG6eb1OfJ7Ekg/9VS0XTgfey69DNXr1oUVKZn1Ulxi7X3j73dsx3vooWj5z+fhO/aYmG2IjAxkXnih6206oQgFLTNaYXd5oZagu3VVabnnMyS+uphXSFUfm3TRNgAptOcCHk2lLaG/VixibIsI26LTNg+7vh6FUKw3jNqD4/hm/ajCkmWT+8oIeY2cupNqRygXh1R72bJlmPLYlKjhpaWl4fXXX8dll10WtVxDp0VGSwihYEfJdm2OCAFVKFAEIIRiyrVVFYBQTMG2hLBc1hR4ICGtx1wCAalq4m2h6JNWy2Mccm3zVBN2ubbtPrGBybUPHDgQcxGlSPz222+48847MWbMGFx66aWYM2cOMjIykhwhaWq4lbQ/+eSTmDBhQoqjIbXF448/jrKyspjlcnJycNddd9VCRISQZFNaWor+/fvj22+/Tah+165d8cUXX6BdpAWiCCGERGTu3LkxywghcPbZZ9dCNIQQkhjdunWrs20LIfDwww83yM+9ZsyYgUcffdR1+auvvho33nhjCiMihBBCCCGEEEIIIYSQxg/F2oQQQgghhBBCCCGEEEIIIYSkiOXLl2PixIkJ1b322mtx+eWX47zzzoPH44ladty4cTapthVVVQEATz31lC396KOPxujRo3HNNdcgKysrZjyLFi0KS/NmtkFG614x69YrbCY14Kt1ZaioUpHpq5kwDdCETaNHj8bo0aNr3JbBN998g+7du9vSfD4fXnjhBZx33nlh5T///HOceOKJeOGFF3DWWWc5yrzKysrwzDPPYOLEiaiqqgrLnzlzJlq0aBF3rBIS2w5sdUg3BHzC+F9LNERmlhidRNnuiV+SZO6fMHdanG3VLz8TaWrUd6m2FaNv10Cw3RQkhQaZmZk4cOBA1DJ79uwxn0sp8fzzz+POO++E3+9PaJtKWg46nP0v5HQ+BxW7v8O+H/+FA+v/g3gOlpKWjdwjrkTrPmPhyWjlokaw7ZwuA9H25Iex+4vxjiWXLFmCJUuWuI4F0OZjRx11FJZ/sRzZOdmWMUbCX+3HnqI92LWrEIW7dqFw127MnDEzrA1vZmu06n2nNmbpAr/cHn8GAPgr9mD/2tewd+XUuOIykFLimaeeQfMWzfG3sX+zSECDskgBu2g7OF4Gy5mCbWjGUOkgBXaSa4dKtSnXJvWZhAXb1vEnilxbKxoqc41PsB0aq2Mdt1jbjlQ3UrrhlRUiYpn6INV2W8VJnmvico0mCZhyXZuQ2yrituT7PGnxB26E5PMh775xyPnrjRAuRZUGSl4eWj4/DYVnD7AbwgEcXLYMsrwcwsU9fOUnS1H21tth6Wk9e6LNm69DSeCerya0yWqHXWU7oR0wNXiO6vJcKSRUXaYtpNAk2lJChZamQtFkvqZMVwWEB6YWXWptCKkNj6aSVz+mQijBU0c/Z7SPB7Q6wZtVA8PSnMCbbQLDXSql2pGakiGdP9Z1IZJUe9++fbj4goujvgePx4NXXnml0Uu1DZqnN4eUKraXbNf7oNTnitp8T1vERZh9RQgBBZokW1lTV8oAACAASURBVIWAECoCErp02yivQEBClQoU2KXaUqr6wgXu5doGxnlgk9trVW3Ud7l2bm4ufD6f4+dybvH7/Xjrrbcwf/58PPPMMxg5ciRUVcXkyZPx0ksv4ZRTTsHs2bOhKDX/zJM0frp27eqq3LRp0yjWbkRMnjzZVbm77rqL1xJCGiDLly/HwIEDXQn0nbjhhhswc2b456SEEELc8fPPP7sqx3kWIaQ+c8QRR8Rdp3379hg8eDCWLFmCX3/9Na66mZmZuP766zFgwACce+65DVKqvWDBAtx8882uy59xxhl48cUX+Xt0QgghhBBCCCGEEEIIqSHiwennmX8ZfOgRrXBIp9y6jIcQQgghhBBCSAPj5IIHkJ3Wvq7DIIQQQgghhJB6R1FREdq0aRN3vdtuuw2PPPIIcnJyXJXfu3cvCgoKUF5eHve2AKBly5Y466yzMHToUPTr1w/t2rVzLHfeeefhv//9ry0tr8fVaN//2ZCSDmKiEMlNZHmRDHk0noea0qT9tQy+llCDeXq6NOuouq0H+qMKCYlpN3XEeb3j+z3p5MmTMW7cuLjqJMLPP/+MHj16OOZNmjQpqsikZ8+eOOecc9CtWzf4fD4UFRVh1apV+PDDD7F//37HOpMnT8Y999yTUKw7Srdj/oZ5UIQHHkWBIhQowgMFiv7aA4/+41W85muvxwuv8MIjFHiVNHgULd8jPPAoWrpH0drR6iiaoEkoepqAYr4WgBBaGd2eKISAoou9hZEqgnnWLycZpUKNTIasyVY2isDJDQJCF0mRpkbcMtDGirXfxLlLmsqXCrt27YpNmzZFLZOfn4/y8nJIKbFv374abS+r4+lod+pk+FpYvyArUbnnB+z58kGUb18eubLwILugP3K7D0VOl4FQvJkut+o0b1BR/N1TKFrxj+C4nSSuHX4tDjmkA9au/RkrV6zE9u3bXfXJ9NbHoNOl1kVMQuclQMmG91H8zeOoLt1u5qQ164TWfceh5LcFKN/6MVR/ZcRtZGRm4NvV36KgU4HZrNO5LsxH6xgWXCjClG8b0ychzJlUUMwtzOmVMB9FcDEM67ZDRJWhQsJaE/MSEkIqx9MwibbTdp1O5doe4mOMpZH6WyJi0UT7rjTtxVHyjW3Y0iOXM9OscmwtwS7J1vOkIW7Vy5h3iRKQUjXFzOa/UkKVEs18OfAqicu1a0rRtcNR+dFHYelt3nsX6X/qE72y349dZ54N/2+/2ZI9hxyCdh8shNK6dTJDdUVZdSk+2rI4eF+neKAIBV7hgaJo93keYdwHannGc4/wmPeCinlvGLwH1O49LfeE0O4BNbEv9PtH8w5Rz1dMl7bQ7yMB61gZ/BeWsdJaBohyXxhhHHdLfb5XTKVUO3xxA+cqTlJt6/VZW5BEe5Qh9Y49+lj88ssvkcMXAtOmTYtLftJY2FO+GztLd1r6DaBAsfQh/fMX87OW4HOhfz5jftZh5sPsm9Y+CSCYb/yrBD+3sfZJe58zn+mvwz+vseJ67priKarTdo899lisXr06ads49NBDUVxcjJKSEjOtXbt2+Oijj9CzZ8+kbYc0Xtq1a4fdu3fHLPff//4X55xzTi1ERFLJ9OnTMWrUqJjlMjMzUVpaSuEjIQ2Mu+++G0899VRCn51kZGTgP//5DwYOHJiCyAghpOnQt29ffP311zHL8ffGhJD6zOrVq3HsscfGLFdQUIChQ4dizJgx5t8dVlVVoVu3bvj9999dbatNmzauPpeoz6xYsQJnnHGG67/hPOqoo/D555+jefPmKY6MEEIIIYQQQgghhBBCGjcTZ5wPb10HQQghhBBCCCGEEEIIIYQQQkhjY8+ePWjbtm1cdU466SS8/PLLESXKkZg5c2bCUm1AE3O//fbbePvttwEAffr0QXFxMa655hqoqopAIICSkpIwqTYAZHcakPB23ZNMs01oW9rrBd/si1usXR+4//77IaXEgw8+6Ji/Zs0arFmzxlVbiqLgySefxB133JFwPOv/WG9PsIk4hS056B0TlnIOkjJrGYUiTtLwqW9fjo4mDo2XuCWd1k2Hrp8Qq6q+Hxu7oNfNIhvbt2+PWSYaGe16I7fbJcjpdhHScjqG5Gr7OaPNsSi46D1U7d+Iih1foHznl6jc/T2g+pGW1wXZBf3R7PAh8GbGu6CIk1RbAlDQqvfdyO40ALuW3oGDRT8m8tYcmTN7TkL1sjudDucFQIIpOYddjJyuA1G6cREObPg/ZLY/AXk9roSS0RLZXc4DAgdRsft77Pl8Eqr3bYBUq21tVFZUoufhPVFcVgyPx2PKIAFdem2RXxtb1aSRWgfSpILC0q/1cVVKSF04KIVWXkJCSC3fbFdKx8fQrq0JakXE17Ew2yWkhhjnUSrGVuOcdhonjf4RddyqqXTbbReJQ6atNZtY36v9PmufGCQ0XwmZW9ik2lYht0XELQCoMpjvUer2z2szzjjdUawd2LIZiCHWLp83L0yqDQAtn3m6TqTaAJCdlgOfJx1VgSoIqUKV+j7Xxy/tP1V7NI+JAkVKqJAQUPWyEkLoY6DQbiYNOTqkCqmLem23o/qxN8ZRBTDHQgkAQuvTAsIcK/WKWiv1awpfpzQUqbZRLlSqPeqvo6JKtQFgzJgxTVKqDQBtstqiMlCJ4ooiKNKYNwICKnSNPSAkBBR9LikBocCjzytVoUCBtuSdIhWoUHXZvarlSRUQCiBVCKFAlaoukddF6Cq0DgoBoU1SQxZgMObEgHHww+auIbieu4YsJlMbDB48OKli7c2bN4elFRYW4thjj8WYMWMwefLkpG2LNE5uv/12/P3vf49ZbuzYsRRrNwIeeOABV+X++te/UqpNSANi79696NevH9auXZtQ/aOPPhrLly9Hy5YtkxwZIYQ0PQ455JCYZdq0iff3aoQQUrtkZGS4Krdu3TpkZWXZ0nw+H3755RecfPLJ+OGHH6LW93g8jn+X2JDYuHEjLrjgAtd/w9mhQwd88MEHlGoTQgghhBBCCCGEEEJIkqBYmxBCCCGEEEIIIYQQQgghhJAksmbNGgwaNCiuOg8++CDuu+8+pKWlxVWvrKwM9957r2Nes24XoWzrR1Cr45Nur1ixAgAwceLEqOWE4kV2wRlxtZ0aQsVLunQnDvHVkh9KsL88gLwsT5JjSy1CCEyYMAG9e/fGX//6V+zYsSOhdrp164ZZs2bhjDPOSDgWVQawcd8GQAhd7AlTZidMIbbQ/7crjCKJ+myljDL6oxBarhDh9d20bW3SqR4hqSCihM7NyZdkmV8yhdqhbSYk7UxQst3YBb25uclZ9EHx5cKX1wVpuZ2Rlnso0pppj+kte8Cb3cF1O768rvDldUXekX9JQlSRpNow+0R662PQ6dLF2LdmJoq+eRTSX5mE7SZGdqczYcQc+fSUgOJFzmEXIeewi+zpAODxIbPDSeh02UIEynZh079PdmylVXYrDBs+DAWdClDQqSMO794dJ5x4AhSb9BrmQCZ1EaFuFNX7hGU+JHQxIRBMN18FxcTa8K0LFJMlKIy0pxp53yW1iym6TkXbIX3Guk0Dx23b/fbhz5NByGZj9am6kGrHui+zX4+c0yPWtY4ZuqBZWiTZ2qaltUgQSx3VKtnWfyQAj+JJeJ8lC2+XLo7p6r790StKiZIZM8OSMwcNRPrJzmNPbdEyvSV2lu2AKjR5tgoJIVW9r2k/qhBQpKL7rFWoUhvXTF22VLUjpfd9VUgoUisLoZijtbHwhIQw7/0MIa9xboad35aXTmObOT66Gfea4jBXA6l2pKYSkWobi5OESrXnvTcPs1+cHXW7F1xwQZOXD3dsVoCK6gqUVpVAURQISCim0FpCBgSEovuv9Z4ZgIAiAKFqom0FKgJ6ribbBiBrJte2zT0biVx73Lhx+Ne//oVdu3aldDuqqmLKlCn4z3/+g6VLlyI/Pz+l2yMNl7Fjx2LixImoqqqKWm716tXYuXMnOnRw/3kCqV+8/vrr2LNnT8xyPp8PU6ZMqYWICCHJYNGiRRgyZAgqK+P/DFUIgbvuugtPPPFECiIjhJCmyTHHHIP33nsvapn9+2N8zkcIIXVMLCE2oM0lQ6XaBllZWVi1ahWee+45jBkzBgcPHgwrc9hhh2HWrFk4/vjjaxxvXVFcXIzzzz8fu3fvdlU+JycHixYtQqdOnVIcGSGEEEIIIYQQQgghhDQdKNYmhBBCCCGEEEIIIYQQQgghJEksXrwYl19+OQ4cOOC6zoIFC+IWcRvcf//9jumdLl6AzENOhlpdjvLfP8HBvetQvX8jqvb/hopd3yS0rVAy2/eF4suFKzOSsBrO6hgjFs20BACo8ku898UfuO7s1q6bad26NY4++ugUBRnE5/PFLHPBBRfg119/xYwZMzB9+nSsX7/eVdvdu3fH6NGjMXLkSKSnp9cozt/+2ICD/kooikfbrYowrNfaKaJoMjMBYUqOhJYATQKqy7KNn2iCI/MYBgXepjjJQaDk7AIUNfIlmfJwQlySKuFnIqRCqu3UfsIyyjjDa8yC3hYtWtSofkab49FhwEz48rrGWTPV52s0qXZQ9AxoC3m0OGYUcg4diOIVk1G6ZTHUqvB5lvBmIC0nH96cfHizD0Fas47Yv/YV+MvdfXk1EsLjQ+s/3YP0NseERC5DHuPDk90Oh/55Kba8fQ5kIFxa9srsV2yvex3bCzNemoGjjjoyuHaFPhYKfUyzCraFAKDCFBHCGH/NOuF9VeqC0dqUawM1k/YSYlBjuXaURR0iybWt2wbiEGwnA/OSGbvhupZDx4/9YMSatxj7XRr3eCFNBOXeMphuSrftYm9VBtvziLpfdElEvEeLvk+qVv+I6rVrw9Kb3XJLEqKqGXkZzbG9dDuEUKHq45WqCghF02pDqBBSgQpNti2kgBT6KCc0EXrwVkwf4fRjr41XxnG1jo0iRIht0W7r7YX2FHNMtRLhOmGOk8FNh+c1BWoo1XYS7UeVaodu0yLYlgiXav/www+4cuiVUWPo2rUrXnvttaZzzCIgINC1eTesLV6D6oAfQqiGWlvTaAtFu2DqInsFgBAKIAPaIwApNdG2KjXJtgoFim7Nrolc24hP20bDl2tnZGRgy5YtOPfcc7F06dKUb2/Dhg3o2bMn/vjjj5RvizRMvF4vLrroIrzzzjtRy0kpcccdd2Du3Lm1FBlJNmPGjHFVbtiwYa5+P0EIqXtGjhyJWbNmJVQ3OzsbixYtwmmnnZbkqAghpGnTt2/fmGWqqqpQVVXFORchpN7y8ssvxyzj9cZWlYwePRojRozACy+8gPfeew8///wzOnXqhBdeeMHV9bI+U1FRgZNOOgm//fabq/IejwfvvPMOjjvuuBRHRgghhBBCCCGEEEIIIU0L8eD088y/Hz70iFY4pFNuXcZDCCGEEEIIIaSBcXLBA8hOa1/XYRBCCCGEEEJInfPyyy/jhhtuQCAQcF1n1qxZGDFiRELbe+ONN3DVVVeFpWe0OQ6dL/sYES0wMoDSLf/DH6uno3z78oS2DQBt+01Bi54j4aQ6ct5uMKTI0rtIkkpTIWl5bXkuYXutydOM16op3dJ+VD1PBaSeJwPo1t6H/z7cPUJcDQcpJX766ScsX74cq1evxrZt23DgwAEEAgE0a9YMBQUFOOaYY3DGGWegV69eSRNGvffrOygsL4QiFPPHIzzB54oHCrRHj/DCIxR4FS88wqM9Kl54hf7ao732CA88QjGfm21DgSIEFOGBIgSE8QgBIRQIAIpQgq8FIDQjEwQEFCGg2bhDRN8wxIm6qEk/5YL5FiE44ChbildcqOjSKdI4cSX4jHbKuPSDplqUnQpSIflsjAK8YcOG4dVXX427niejJZr3vAGtet8NocT+IqudupJqixjzBMOQqtrbEIBm3ZMhZbWfP1bPRPGKx6FWl0WNSknLhjezLZSsNqjc9Q3SW/eCkp6Ltqc8hLTmXYCoc5QYhEjDrXX2rX4JRV89FrsNnXH3j8Mtt9+MnOwcsz2ht23tV8aYJowxz0gXxhhnyLX1ciFlAMuYqMtCI/Wx0P4cb/9ujH2X1B0Jy7WjiLVt7SdwjayJ8Lsm/SMZY21N+2dQah0lH/bpUFSRbug9pSFTtr221zXrS12lLYPXc9W4HwQgpQopNXmzlBJZaZlI92TE83aTTsV/F6P4+vDPC1o8+QSy/3xFxHr7H3oYJdNn2NLSevRAu4//l/QY42Vn2Q58sf0z/d7OA6/w6Pd1CryKR78H9EDR7xu9ipav3Td69HtLr3ZPqOj3nOZ9oAKPUCAUAaHfM2r3fwq0O0Jt/DPuB7U1mxTLfR5gjIrGtCTYj6zjpP3+0ExzEulHGT9jUV/vFR2vabUt1Y5wLdATwqTaJQdKcHi3w7Hvj30RY/D5fPj8889x4oknRg+2CVFSdQDr9q7T+4ICRRFQoPU1IYTej7XPZoQQ5mc1Qv/sxuh/QihmP1X0chDC0nf1viiCs1Lj8xzzcxvAMvd1nrsaJ0XS5q5JnqLGGpcXLlyIiRMn4qeffkJ5eXlyN24hLS0NVVXhC/sQYrB9+3YUFBTEnMP6fD5UVFRAUerneEUiM3/+fFx00UUxy3m9Xuzfvx9ZWVm1EBUhJFEKCwtx8sknY+PGjQnV79OnD5YsWYKcnJwkR0YIIeTAgQPIy8uLWW7ZsmVc3IAQUm/JzMxEZWVl1DK5ubnYv39/LUVUv6iqqsIll1yCRYsWua7z0ksvYfjw4SmMihBCCCGEEEIIIYQQQpoeE2ecj3i/PUcIIYQQQgghhBBCCCGEEEIICWHatGkYPXp0XHWGDx+esFR7wYIFuO666xzz2vy/iYhqfxEe5Bx6HnIOPQ8Hi3/C/p9fReXu71BR+K2rbQvFh7anPobmRztvv/YxBMixhHVOtjzTnIzfdlVh2Y8lOL1Xs5REWVsIIdCzZ0/07Nmz1ra5u7wQu0p3QlE8MPSdmgTJ8tzyH2BqzEzhpykvs4iPrLrrMCLJyUzBlkV+bXkZvQ4htUw9kmrXtJ145Z12eV5yOqAhfWpMkt7WrVu7LpvR9ni0P/1pQCjwtTgCQklLYIt1JdWGi8U3dGyiaCfZtXXxDYEWx4xE8yOvQenW/+HA+vfhP7AJwpuFjHYnILPdcfDldYM391AoaZm2dqStXdXhPVgfRfg8xMkKGfJeIYHmva5D9YHN2L/2jejvW+exhx7DE1OewM233Yz7xo9Deka6ZdPSFGwb8WvCWRFMNxzmUkLq0kEpDLGtMMMUQkBC6nWk9lp/DMUoF+l1LCK1S0giGOdq3LisYjvXdZmrm5hqk2SNq6mOO6G5R8hYYXuMINUOuwvUE6zniYQMaVtCEZ7440sy/i1bHNM97aMveFzx8cdhaZmDBiYlppqS68vVJOYQkEKTm0MICCmgSgkBCSGkNk5BhSoNCa8KVXumH2/tOKlShdCPlTAX2dLuRbVyxvgVXEzCOC8A4Tx/tDx1GtOcxkVzvNUq2dto7ONcPZNqWzu9hITf70fv43pHlWoDwAMPPECpdgjNfLlol9UOO0t3QAgJqWr9VhESQhoL2yiQUhfBKxKQinkcFXNOCkihvZISUIWEIgFVAIpUAaHoi+cols9ztOsBpNDnqgLC6NPmogzWuStgnBxJm7vW8mdFgwYNwqBBgwAAqqrihx9+wGeffYaVK1dizpw5UBQFqqrGaCU28SwISZom+fn56NWrF1avXh21XFVVFR5//HHcc889tRQZSRa33367q3KXXXYZpdqE1HPmzp2LYcOGJbRohhACEyZMwIQJE1IQGSGEEEATzXq9Xvj9/qjlvvzyS4q1CSH1kvfffz+mVBsADj/88FqIpv4RCAQwbNiwuKTaEyZMoFSbEEIIIYQQQgghhBBCUgTF2oQQQgghhBBCCCGEEEIIIYTUgDfeeCNuqfZxxx2HadOmJbS9efPmYejQoaiurg7LyztqGLLy+7luK73V0Wh76mQAgFSrUbHjC5RtW4JAZTE066KiixgV83lej78go82xCcVuSGkSFt5FQzhILY0sIETVJBFiWwIATP9gd4MXa9cF3+1aCdOircuybVJsXXAUlGhbhX/WksE085kIHidTpSqsAiS750jY5NwCoRIkm1SJQm2SQmp0jWtgUm1rG4nIPOOq67RGQmh7jUhe2K5dO1flFF8z5J//BrxZbWuwtbqSagev1ZH7jZNAO1K5UMk2ILzpaNb1AjTrOkgXboaXsau0JTLSgM5t03BIKy/a5nmQl6UgO0OB16NVr/ZLlFao+KMsgMJ91dhe5Me2omoEVD2GaKGaedobb3PyA1DScrBvzRzIQGwRTnVVNZ554hns+H0HZsyeAUOlbRNs6zJt47WwLDwhTbVosGyo7N4UElKuTRogKbnXiLSdlF87XWJ4+xt8P7IP9AnLt0McvJBaS6aIG3YRtwCgSnu+px6Itau++94xPe3IHhHrBHbvgX/9hrD09FNOSVpcNSErLRuAgAoVUAWEoslyVaHCXIpJCigQUIWAIhUtTypQpISqi7dVfaz1iOBIBhjjj4SUKoRQoBt/bTEYEl7L0KjVlCJYVPP5WkTPxkIVsK7fYcfJCt3Qu2Qs6lqqbXk0pNqhl//+/fpj69atUePo3bs37r333ujBNlEKmnVCcUUxKgOVMHqaKjW5tqmoN/qFKgBFQJGqtiyN3gcVrcdDAvAIBVKXaQupLV/jEeaMU/NrC61RVaqasFvq462ooVzbev7UU7m2gaIoOP7443H88ccDAF5++WWUl5fjoYcewuTJk2vUdlpaIgswkabGlClTcP7558cs9/TTT1Os3cD45JNPsGnTppjlFEXBCy+8UAsREUISQVVVXHnllXjrrbcSqp+Xl4ePP/4YvXv3TnJkhBBCQsnNzcXevXujllm1alUtRUMIIe7Ytm0bJkyYgNmzZ7sqP3LkyBRHVP+QUmLUqFGYO3eu6zrXXXcdF7YhhBBCCCGEEEIIIYSQFEKxNiGEEEIIIYQQQgghhBBCCCEJ8tVXX+G6666Lq05BQQHmzZuHrKysuLf3xhtvYNiwYfD7/WF5abmHom3fiXG3aSCUNGR1PB1ZHU9PuI3k4cKcGquMme1QzpIkAEhdyv3Nr2X4+pdSnHRETkJRN0X2VhRj077fdJm2VWitq7LN9BCBtjC0aVbVdrC8WUeGCwLD6+jpEUSCRrowLFvGayEc6yQiBibEiiuZZ6TTLMlS7doWfkbbXqy+FSr2jVDIXRyNRNLbtq07UXbrP/29CUq1nV5byspgmaBMO7SOCkAbFrp1SEPfIzJwQrd09Oycjs5t0hDvKVTtl1i/owqrN1dg5YYKfLmuHIV/hCyEYm3TNLoKtPrT35DXcxgO7v4B1WU7ESjZidItS1B9YHPE7b0z9x2MvvNW9Dyml+6S1IWEEBAiaP00leHGECgFpAjKv62CQptg0I1cOxFBYQQaS78l9YNak2ubivq6E2wLy7W0IWK7LEbbj2Er6mhpYXd7LqdhquX8kMYYYVmsSRFK7IZSiDx4EAeXLg1L93YqgCfKwhtV330Xnqgo8B3Ty5ak7tuHqm+/RfWv66EWFUEGAhA+H5TWrZHWtQt8xx8PpXXrmr6NMAQEMryZqPBXAEJC6hJsKQSkqgIeBVJKSP3AqkJCASCFhCo1qbYh5dXOGO3YSWnc1xvvWT9lhH58zXtCu3Q39MSS5njpci7q5qOLxkoNrztOUu2Ycv1QqbaR7yDVlpB47JHHsGLFiqhxeDwezJgxAx5P3cv06yNCCHRt3g1rilZDSgWKkPr1UQJQNFk2tD4qpQKogBQKzCuoACAVCKhQAAQk4FEUSKiAXsoQaKsSZj2pd2BTrq33W1OuDX0+Cwe5tjG3lfY5LEK6fJicO+S1SbL6eA37TFZWFh577DE88sgjSEtLg6qqCbWTn59fs0BIk+C8885D69atUVRUFLVcYWEhli1bhtNPrw+/TyBuuPnmm12Vu+CCC9C8efMUR0MISYRNmzbh1FNPxY4dOxKqf/rpp2Px4sXw+XxJjowQQogT7du3jynWXrduXS1FQwghkdm+fTvuuecefPjhhyguLnZdz+PxYMSIESmMrP5x8OBBZGRkxFVnwIAB+Ne//sXfhRNCCCGEEEIIIYQQQkgKoVibEEIIIYQQQgghhBBCCCGEkAQIBAK47rrrUFVV5brOkUceicWLF6Njx45xbcvv92PSpEl46KGHHPPTcjuj4KJ5UNLz4mo3NdTELOW2rkM5GSXPXsAi3A4v+9S8nZh7z+FugiUAlv76if7MKsk25J6w5FleWUXXhtza8t0hqyhb6I5uoWcEhUeWKqYxDZACEKHSvTgIbdcWKyEuiCnxjHYquVhPIFb7dSn2jIUrcbalbMx+F2PIaAySXnfSM4EWPWvyZdXGLdUO5klbeSEkju+ajoF9sjHguCx0aFHzP6FK8woc1SkdR3VKx59P0wRUP2+rxH+/K8GCbw5g8+4qx7U+DAukN7M1vJ3PgrFvWvUdi6r9m7Djg5Hwl/wetj0pJd5+820cfczRulIblvduqkN1ObYuyNYFg2Z5ICgo1AWjWj1hbkMbYiPItcO8g5Rrk/pDbcm1gejjWrLG5sY0H01on4QKda2PDkJd7foTctnVE6znhbREYwi268N1qGLBQqglJWHpGeeeG7Ve9U8/haV5CzpCZGYCqoqKjz5G2Zw5qFz+KRBDypr+//4fmt08Chn9zwjepCWBDG8GyqrLtCZVAaFo45AUQEBVIRQFqlQhIKBIRRNpqwqgqJC6djcoQ5dQpQqP8JjjntRvDDUJN2zjnH38skq2lYjz9LCxTMA+HjaivukaN285qiffSaptT490nYgq1Tb6OCQCagCTH50cM8wbb7wRvXv3jlmuKZOXnodWGa2xp2IPDJm2cYC1z18kFOHRXwCKtBiyAUAACjx6X9L6rAIPIFQIKJBSQIUu1wagmC588TUdXwAAIABJREFUbb5qzEdtcm3jWMeSayO6XFt7JzWbv9Y2iqKguLgYrVq1Skiu3b9//xRERRojt9xyCyZOnBiz3N133x1zEQNSP1ixYoUraaMQAjNnzqyFiAgh8TJr1iyMGjXKcfHlWCiKgieeeAJ33nlnCiIjhBASiW7dumHt2rVRy6xataqWoiGEEDt+vx/jx4/H//3f/+Hnn39OqI0TTzwRXm/TUZV8//33GDZsWFx1jj32WLzzzjtIS0tLUVSEEEIIIYQQQgghhBBCAPufrhJCCCGEEEIIIYQQQgghhBBCXLJgwQL88ssvrssPGTIE33zzTdxS7cLCQvTv3z+KVLsLCi6ej7RmneJqt2ERS2hjFy45C3CE5ce5fQGBb9eX4X/f708gxqbHp59+ijdfe1MToSm6VltY5dpBpbYQAopQNGEZAEUEy8BWxy7mNv7VzEh6njDaRJj0TtjyI5w3DiLQhJRJYW3UX/ESqR1SKdWWkA1Hqh3qMHYsImPGG7OMC4l+bQlVU4W7OYNpnkuAupBqAzWTajuViyzVliH5ednADefkYvGkfLw5tgOG9c9NilQ7EkcWZOCOi9vgo0e6Ye49nXHxSc2Q5pUAVATPciNK45kKSBWQEr68LigY/E7E9nPz8qBKCRUqJNRgC1JCShVSSqgyuA/M7VjTpN7TZGgc0PP1R0NSawosIwgvQ45ZvNemht5vCUkFTWOeaX+PNZFvB9uAKd01EiSkrZyZZZH1irr+s9pAACXPP++YlT308qhV/Rs2hKV5Cjrh4DcrUHj+IBQPvx6VS5fFlGoDwMEvv0TRNcNQNHwEAnuK3MXugnRPOgBdeq2PSVJq45g2FqlQpTamqdDHMqjm8VSl1PO0NhxGOVsKAItIWyN0qJFShifaahCTlEm1XTQbTaqtN2LMY6Y/Px0HDx6M2l5eXl7Ez9qInS7NuwIAAjIAVQYQUFUE1ABUqAhIrc9qPwFtVqoGtH6sp0sZgKqqZpoxTw325uBxNXuxVIOvpTTnoFqi/VoeNncV4eeLOceMsUBTaHv1kebNm+Oee+5JqO6ECROSHA1prIwfP96V8GnlypXYvXt3LUREasqNN97oqtyZZ56Jtm3bpjgaQkg8+P1+DBo0CCNHjkxIqt26dWv8+OOPlGoTQkgd0LNnT1fl5s6dm+JICCFEY/369Rg9ejS6du2K9PR0TJkyJWGpthAC06dPT3KE9RO/34+HHnoIf/rTn7BmzRrX9QoKCrBw4ULk5uamMDpCCCGEEEIIIYQQQgghAMXahBBCCCGEEEIIIYQQQgghhCTEe++957rsvffei7feegs5OTlxbWPr1q3o168fPvvsM8d8X143dLp4PtJy4pN11wk1dsG5MKiGFo+0YUNA6ticwKNvbUeVv35LdOoaKSXuuOMOfDX/awAWIbZQ7EJsGKJra6qw1gj7LyjSBiDsOYY1y3wtgyJtJ7FsaJIQIjl2NJ4eJIRUS7Wj5UUVUEuHn1RjdH8X240Zv6VMhMyYNGRJr9vFOAKV+xJoPYX7RUY46FaZHSIdmxBRti099NGFVFs3brZtruC+oS2wfHIBxg5pgc5tYwvCkk3vw7Lw5A0dsfTRwzH87JbI9AGaYNv6I+3/SRVKei68OYc4tnnBJRdoYkJV2gTbxpXD0BSaom1TNxoi1zZ6mbS+DvY9V3Jt21PKtQkhsbFLdaOaeB0rhk2vIk0XZPC6YlzDzNHCECpbGqs6WBU17lRT+tq/Uf3Lr2HpGaf1Q9pRR0Wt69/2e1ha9erV2HPJpaiOQ/ZgpfJ//8Puc89DdYJyjVB8Spo5xpmSXX1cMmTZgH5OSGOxCP1RzwlKtA1ntrQdV+O1Nc8yATFjCf3YQErLGBn2mQLHJle43E3RpNoSzvMLa0WrX9mp3rNTn40Zw913341WrVrFLEc0If4hOYcExdp6/w2ofrtQ2/JcSjX4KFV9nqrNVFVDrG1Z4CU4X0Xw0TJ3Neb7TvNW66ORZfs8KPT+I2whBiexfv3u848++iheeeWVuOp0794dzZo1w+rVq7Fp0yYUFRWhqqpuxzxSf/F6vRg4cGDMclJK3HXXXbUQEakJa9euxapVq2KWE0LgxRdfrIWICCFuWbt2LTp06IBFixYlVH/QoEHYuXMnjopxL0kIISQ1nHLKKa7KjR49OsWREEKaKn6/H3PmzMGZZ56JZs2aoXv37pg2bRo2bdoE1cUCnNG48MILcdxxxyUp0vrLzp070a9fPzzwwANxLXTTtm1bfPTRR8jPz09hdIQQQgghhBBCCCGEEEIMlPr6PaR9xRX4o7iirsOISH2NjfstMbjfEqO+7zeA+y5R6mts3G+Jwf2WGNxvicH9lhjcb4lR3/cbwH1HCCGEEEIIIY2dOXPmuCr38MMP47HHHoOixLfm7fr169GvXz+sX7/eMd/XojsKLp4fUbRYb0nJ7yd1EbPVmhNiVBaWf+2pIuS5wNY9Vfjnwp2pCLTRMG3aNHz33XfY9svv2PnbLrsqW2jnuoDQn4ug/EqIYL6iBKXZQvuBEFCEsB0vCcvhtBxnCdiPsy7ZNo+lKUMLCr6tZW2Plvgtmw5DOMi7CYkqgLVeZhwrx2g7hnA6JsLhJ9r2DLlZDX4ibjsGbgTbidJQJb25ubmuylWXhEs0o5Pi/eF0vA2hZUypdqTnAuFxO8m2dRGfVAEpkZulYMylefj44Xxcd1YuMn11fx1v1yINf7+iA5Y82h1X9GsOj5CQMgBINfgDFUAAhnBbrTrg2Fb/k/rjqclPIWCISXXxqCEqtUm1ZVBPaEi345EUxpRrxxAUJiLXrq0fQkjDwLG/CmexbtjV3uHyLyFttw7l5eW4/eY7cNN1NyUr5LgJbN+O/Y8+Fp4hBPLuGxe7/q5dYWnqAecxJK64Cgux54or4d+ytcZteZU0XaarjyPGf3qaahVt62OZKdKWqjbOqbqA2yrmhiFRByBEiH7bMs6FzEXinmNGFLhHkUE3FRK4t4kp1bYeL8u8w3jttI2SAwewZcuWqLG0atUKd9xxR/SAiY1OuZ0hIBBQNXm2XwZMkXZAqlDVgD4P1RZ7Caapuhjf6NO6YFsavV/VF4MJCrRNib5Fvm2btxrXkJj9OMr50gj66fjx4+Ou06pVKxx77LHo2rUr2rRpg/T0dBxxxBEoLy9PQYSkofPMM8+4KvfOO+/UWMZFUsuIESNclevbty86d+6c4mgIIW55+umn0atXLxQVFcVd1+v1YubMmViwYAG8Xm8KoiOEEOKG888/39V1eM+ePRg7dmwtREQIaSqsXbsWffv2RXp6Oq677jp88sknKC0tTVr72dnZeOONN5LWXn1l1apV+NOf/oSvvvoqrnrNmzfH4sWL0b179xRFRgghhBBCCCGEEEIIISQUpb5+OWjjL8XYvK64rsOISH2NjfstMbjfEqO+7zeA+y5R6mts3G+Jwf2WGNxvicH9lhjcb4lR3/cbwH1HCCGEEEIIIY2ZtWvXui7797//Pe72d+zYgdNOOw1btzpLq3IPvwydh3wEb3b7uNuuFdy4XmMKit2IL53LyLBsEZITFHvCkDiHxDP9g134dTsXpnJi69attvP664XfADCE2Np+VITQHNjG89B8KJpMG0aasP2HkFcwUwFY8w1ht/WYGhiybiPf8rvxoMg7WFyaWwmWsT4SEkpMIWusUydK1WiS6VgC6qibjCaXtcgl4/qJso2EYozx3hOlvv59TCzcLMwRKA+XaEYmhftBGgpLp/SaSLWd0izpuknTEPMBEkIAg/tmYfGkDhh5bh7S0+rftbxNnhePDOuIefcfhuO7ZUFChURAew+6GNx4r56sto5tVFZWYvJDUzDznzMtssKgODv0dbB/atIzQ8Idj1xbSme5tnlcHQS3kV4TQpoebq4DYWVCxf1WsW6E+k5ZhqzZ2qyUwJbNW3DVZVehoHUBXpv9Wt1Jx/x+7B19G6SD3CLn+uFI69UrZhPq3r1R870FHdFs1E1o/eor6LDia+Rv+g35mzfikB++R9v/m4e88X+Ht3Mn57aLi7H35puBQMDd+4mAIpSgaNcYv425qCHS1cW75sxQXyDCmmaiy7lhinOtx9nU84afN8KS77RIhO1eMY7xK5LEvYlj3QeRZmWR+n7YsTPnH5YyxnkhgcX//V/MeG677Tbk5OTE8Q5cICVkeTlkWRng9ye37XpAmpKGDjmHQJUqAmoA6v9n78wDoyzuPv6dZzebO5AQSLhEUEAQ8UDwwoII2gqK4AFU8CqerVTFo9WqYNVaTxR9K2qplkMQvMWrFQRBQBCscskhl9wkJOROdmfeP55rnmN3n93sQhJ+n7ju7jwz8/yeY55n5iH5jCHWVl8hTbLNBQfn3Gjnumibc6EtM9sy1yaGgdTOudZPNfuXtnZsnA9ScEI6B/QkYf3geg2I0G8Nl9ZQmDdvXtjnxuHYuHGjq/x448aNOPnkk1FbW5uo8IgmQocOHdC9e/eo+WpqajxLuIkjz9atW7F8+XJPeadOnZrkaAiC8EJ1dTX69euHu+++O66JC9q0aYONGzdi7NixSYiOIAiCiAVFUdC/f39PeZ9++mn87ne/o0lrCIKoN4888gh69OiB5cuXJ+WakpKSgoULFyIjIyPhdTckPvzwQ/Tt2xe//BLbJOeZmZn45JNPcOqppyYpMoIgCIIgCIIgCIIgCIIgCMKN6H99RxAEQRAEQRAEQRAEQRAEQRAEQRCEhWeffdZTvu+//z6u+u+//37s3esuyczvfT9aD5wCJSXBAqBEUi8RcbiyDmuy7bswhDiyHNmaTTLBCkjvzvrqgsD417ciGGq4Ep2jgRAC119/PcrKyoy0bz9ZCXBdS800YbYCxmR5tvlZl24Dkrxaq8t8Z/LRgur7lbTaFlc6k8po5SKdgyziV6le7zD3WogmTL0lzXEWj0vsZZhwhbsbm8EQ4TNbfk8vi+TYvmqrvDvChrluazi5WX3E4o0NL3LPOs9i7SRLtd0uhfWWarvc7x2ybWF5tcnzY+ofW+GpG/KRl+2LaTOOBt3ap2POn07Ew6PaID3AoCmx1ZdQX60vfhn+zNZh65jwwAQcOlQCAa4JClUxtxBQv2vCca5JtVUxoSYtBKQy0eXaOna5toFdgEtybYIgopKAvrTbcFG+PglnvurqGvx6wK9x6kmn4bN5nxn3KJ/v6Nw7Sp9+BjXLv3Wk+084Ac3+dH/U8iIYhKipcV0WOLUn8t/8Fwq/WYJmf3kQaQMugK9NG7BAACwlBUp+PgK9eiH7tltR8NUCZF07xrWe2u//h4o5c2PbMBvyWI0bE2PoAm1dnqv1IyG9u9xPuFRGl3KbYm1Txgvohz78PUg//p7Oxgj3vWOWiF19d6m2lx6BXXrOtP/J7nTL+IABG3/6KWKdGRkZ+MMf/uBh7eHhRUWomjcPJRMm4sCVV2PPmX3wy3HHY1fnrtjV5ST80qEjdnc7Gft+fQkO3XsfKj/8CKKysl7r9EJo925UzHwLh+69D/uHDsOePmdj90ndsatzV+w+qRv29DkbB4YNR8lDD0cV8btxXE4HaJpsSaZtCrVDgiMkVOm20IXahhifa+1WE2/DnPBFb+eAfg3gRruX27/9WBt91jAifFm+rpdR011k+nBeZ8KlNQQeeOCBhNa3bds2nHPOOQmtk2gaPPHEE57yPfPMM0mOhIiXsWPHenoedvrpp+Okk046AhERBBGJ7777DoWFhVi0aFFc5UeMGIGdO3eiY8eOCY6MIAiCiJfp06d7mkQXUCc6ycvLw7x585IcFUEQTRHOOQYMGIBHH300ab8XkZaWhvnz56NXr15Jqb+h8Pbbb+Pyyy9HRUVFTOUCgQA++OADes5GEARBEARBEARBEARBEARxFCCxNkEQBEEQBEEQBEEQBEEQBEEQBEHEQHl5OWbOnBk1X15eHnr27Blz/QsXLsT06dNdl7UeOAUtzrwfSTU3iRDKNr+LkjWvJ77ueoftJth0r9zQMgvnMjWDbGVyKQeGtTur8NQ7v9Qn4CbH5Lf/iwULFljSDu07hJ9WbtJ2qa62Vj9b7UZWna+iybYVpmhCbkU7Lqp4mynqd0u6tAZT4g1tuVXGak9izB6PtCzceSX5Wxlj5vdYbWBEkyLqHyHaTjVnBVHqDyepjuVks4ivbXExU0gmDJmZB/l19JVaXy77Iex6IrSpSILtuKJsZHLtQCAQNU+ocp+HmpK83UmTatvTbFJtScgJIXDRaRn46OFCnNctLZ6tOGowBlx3YUu8/1AXdGkXABCSXhz+rEK0u/wt5HQfATDnr3uFgiEsnL9QkxLqukNdYKiKS7lQ5doWWaEkMlSvB5Hl2jr6obTLtS3H2PKR5NoEQYQn4jXBvihcHytMFbqg2Z51y6Yt6NKhC5Z9s8ylzJG/RlXNm4eyl152pLO0NLR49RWwjIyodYiqatf0tEGD0Orjj5A2cCDgQeLDAgE0f+JxZI6+xnV5+ZQp1j5mjJj9Qe2+pH3X71V6/xQw70dc+64KetUl5j1K9qdbZbnGsRTW/qTQJp9wCc6RHrZvrq+/kfUtk0Icu8BeRMC9DwHA0seIur+FQGZW5InoRo0ahby8PG+BSvCDB1H26mvYf+lQ7D71dBTdfCvKX3sdNUuXIrRnD8C5Nf/hw6j78UdUzHwLxbfdjj1n9ELpk3+HKC+Ped2RA+Oo+uRTHBh+Bfb0PguH7r0PFTPfQu3KlQjt2gVeVgZRWQleVo7Qrl2o+XYFyqf+S405RtJ8achPb2WItLkIaSJtTa7NQ2oPVAhNrq1O8MJ5yJjIRWjtHNo7168JWv8VMHqsZn9Uau/G7GuGgF9eHuFmALPPal1m/9o45No7d+5MeJ2rVq3Crl27El4v0bgZOnQocnNzo+bbvXs3vvnmmyMQEREL+/btczzLD8drr72W5GgIgojGhAkT0Lt3b5SWlsZcNhAIYNasWZg1a5ZneStBEARxZCgoKMDw4cM95y8tLcWQIUNw/vnnoziOSbEIgjh2GTJkiOcxYKwoioIhQ4agqKgIffv2Tco6Ggpr1qzBddddF/Oz/7y8PHzyySe48MILkxQZQRAEQRAEQRAEQRAEQRAEEQn6bQmCIAiCIAiCIAiCIAiCIAiCIAiCiIGvvvoK1dXuwiqZ5s2bayJfb3DO8eKLL+Liiy8Om2fv/Duw67Mx2Pf1vaj8ZSFqDv6IYPluiFCN5/WERRNq/zyzN3b/Zyz2fX0f9n/zICB49LIxr0t9i2X/hEeqgzFTmB02J7N8s5pfreJnBuCfX+zFf1YfSkCcjZ9l63fi6fdWwd+swLFs6cfLVFU2Y4bwWmGAAlWcrb5r6fpnqJ+hpTM9TRJg6xJtBbAcX6F/12CQxdmSVJ1Zj7pZ2IqnP4eK5oMljgk8SbUjVhBpUXiBtHeRl01qLYu0Pcqz7aJtry+XijSBmbtoO2w5u0tZ2g9e0rzQmASIqampUfOEqoqi5Eji9hrH2C09UVJtWdou5TUkmQI+JvDnq3Lx0q35yE5vvL8OdWLrNLz3wEkYenaeIR0VQpVrK2nZyD/nfuSe+jvXsm2Pa6NJDTVptq7WlsSlDrm2dvy8yrXl65Hh73eRa7tJC0muTRCETH1HgoZIOYLE362MEALBYBAX/upClJSUuOarra2tZ3SxUffjjyged6frsrwXnkfKSSd5qyjM2N3frq0nobYFxtB84gT42rVzLKrbuAl1a9fGVp9ESIRs9xT7PV67Z2n3MT2NW+5HsCyz3J+gd0/0e5F5T9JzuZ5/0vjSuJc5Tim6d8WK3C6Zyyd7HnmxQ6Zt9DVgO6bSsWJA5y6dI8Z0yy23xLQNAFD24mTsObMPSic+itpVq+KSy/OycpRNfgl7L7hQrSMB1K5ejX2/GYyim25GzfJvE1JnNNplt0eIc6PfyQVHSHAzjYfMdB5SJdsQEEYZYbzr7ZjDlOYbE8DA2ua5do2zjEG1Cd5k7ONn/Xyxn0/GeRVm/NnQKSsrS0q9r776alLqJRo3Xq+b48ePT3IkRKzcdNNNnp6BdevWDb169ToCEREE4UZ5eTl69+6NiRMnxvXculOnTtixYwdGjBiRhOgIgiCIRPDPf/4Tfr8/pjKLFy9GYWEhnnrqqSRFRRBEU+KDDz7Ap59+mtA609LScN5552Hq1KmoqanBRx99hAwPk4A2ZiorKzFixAhPvxcqM2TIEKxdu5ak2gRBEARBEARBEARBEARBEEeRxvuXZARBEARBEARBEARBEARBEARBEARxFPjzn//sKd/KlSs917lhwwacf/75+OMf/4iamvCSbMFrUb51HkrW/BM7PxqGbXP6Ycu0Htj4amtser0dfp5+KrbPHYBfPr4Se/57C/YveRBF3z2LknVvoOznj1C5ewlqijcgWHUAgtcBAHiwCqXrp2Pr7L7Y/Z+xqDu8zVjfof/9A3u+vCVOcXd9VGl2+bXXdcjiK2bLwsw8jjqY5uKx18cghILxr2/B5j1VUaNuyuwuOoyxz76POi6Q3uEMx/Lv/rsKtdV1piCbKQAUU3atvTNdjq3lgybX1n27ulRb/gEzPsE8XuZ3BqaJP61nBGNmDjMRRoyS79WRjzFVzJ0Y+TvRVEi2VNstzbN41iI3VtuJIb0VZprbMt0ZaNQgtdOor7B1hhdtC1tjdRVsh7lku+2Tpi7X9vLHqaHqSGLtJEu13c77eku17Wku6ZKILyed4Z/jWuGGgdkxhd9QSQsoeG5sR9x/ZRsojAPghgRbCI6qPU5p4nHHt8cpp/c0ZYU8BM51YaEu21b3WEhwTboNVXKoywklUWkkubb8ri+yy7UB6bhHkN6SXJsgji3iavOR7iUu9yD9ehSpjisuuwLFxcVhV1lZWRl7nHES2r0bB6+9HsJF0pBz371IHzKk3utgKSnxlUtLQ/ZY98kcqhcviTueulCdJq0W4Fx7GZNJCIS4dt/jHDzEwbl5D+RcezfkvKqsV3Dzu5EfQssvpdlecl7Ltoc5t6Qv6ls0Ua/tHuj1p1HhMVx5l0bcRtu+tT/aMS4FwlaP2hGBEEC/C/qFrb5Hjx7o3bu3t6AlapYvh6iri7mcG6Hdu3HgqhGoWbos/ko4x+HnJ2H/ZZejbs2ahMTllRbpLZDmT5P6m7pMOwQOVZotRMjaLxUcIQij32jI84XeKwV0qb7e99Tbu6nMdxHrC7Nt2WXnbnJtA/u9JcqEMOHSjiacJ2EiRABrjvD5RDQOJk6c6EkCuHz58oh9LOLIUlJSgnnz5nnK+49//CPJ0RAEEY6FCxeisLAwpn9Tlhk7diy2bNmCggLnhLgEQRBEwyEnJwe/+537c7ZI1NXV4f7770fHjh1pvEYQRETGjRuXkHoYY+jduzdmzZqFqqoqLF68GDfccEPMkwM0Vu68806sW7fOc/7s7GxMnToVH374IQoLC5MYGUEQBEEQBEEQBEEQBEEQBBGNY+NJNkEQBEEQBEEQBEEQBEEQBEEQBEEkAM459u/fHzVfWloacnNzo+arq6vDM888g4kTJ0YUanuKra4SvK4SdWU761WPncOb3oESaIaCXz2TmAp1wVS9CnurhIG5CNhkyTIDBJeqM0XMQlpfeRXH2Ekb8O5feiAvOz4pWWOmoroWY558BwdLKwDGkNb+DJT98KklT01lDZZ/shwXXNkfDAwKgybMZlAYg48pUJgCBeY7YwwK03IxU69tyrklwToz5dsMsC7Xl+kibcYcIjRD8K0jSZXM4x0eXbSth+Osm2jqHGmptld0ia15Grpd9wAw2za4yQITIJqW262kMbOI6pm6MrUZSm1LXr/Zvs0qrE1YWGT4wrhqx9YehRANvg1nZmZGzROqKQ2z5GhItYH6SbXt93iblVJft5beqpmCqeNaoUvbpnd/vuU3rdG2RQDjX9+CuiAHoAAMCFU5RWU7tu1EMFiHlBQ/hFDvwWq7D0HRygGAEBwKGDgAhXEw47N2SBl0RTYgOBgUCKYeF6Zl0NufWzvU+16O+6bUhsOVIwiC8IJFYBzm0mEIVKVbit5XeOX/pmDBlwsirqO0NNx9NbHww4dxcPQYhFyeMWSOHo2ccXfEVF+8Au1IpF00CJgw0ZFe9+OPcddZE6oFoN93ND2uJtdVmDHFg5pHlk0LAcGkz5qk1zjWeqWKeuD1+xqkRYDQ7nXyvUetpDH0Cxsb7uMca1/PkccuOLa3eVt30SgvzHMpLTUtbEyjR4+OYQu8w9LS4GvfDkpmFkQwCL5/H0L7D4TNL6qrUXTzLSiY/yV8LfNjW1kwiOK77kblu+9Fzqco8LVsCZaZCYRCCB08CFFREdu6wtA6qw22HNqs7n0uwBS1b8hFSJ6yTH1eIwAmFIBxcAEwAQjGDKk9Y6ZoW2E+rZcpHW4hoPWEtWqZuVzo/VJA78UCDII527iRX1u3o/9pl283cJo3b54UgfHBgwcTXifR+AkEArjooovwySefRMwnhMA999yDqVOnHqHIiEjceuutniT8nTp1Qr9+4SelIAgiedx9992YNGlSXM/l09LSMHfuXAwePDgJkREEQRDJ4MUXX8ScOXPiGstt27YNPXv2xDXXXIN//etfx4zgliAIb2zatAk7duyIu7yiKDjuuOMwdOhQTJgwAc2bN09gdI2H2bNn47XXXoupzI8//ogOHTokKSKCIAiCIAiCIAiCIAiCIAgiFpToWQiCIAiCIAiCIAiCIAiCIAiCIAiCAIAtW7Z4EmvPnDkzap7Vq1fjrLPOwgMPPFBvqXaySWt5WuIr1f5OPDHiKquA2WLPYrrck1lymuXkl5ymmGmMYceBGtzw/DpU1oQSEG/joS4Ywg1Pv4u12/Zp+5XBl+H+R1QfTPnIkGRDE2frwmxdsM00CbbCmCH9NEXaZl5TcW5+VgXazuNpSrWl4yiseQxc/ASelAXRvLBEk+ZIS7UNeWCUmASE7C+GEFLT85G0AAAgAElEQVSszCoilIV04V6W7Ynz0uxeLzPkZ3IspmDb3BZZxhxVBB5m38UTc0MmJycnah53sfbRkmojSVJtoZ/kxjnTNs+HWfcWNEmpts6QPi3w6h1dkJoCAEFAhMB8Afe8/S7Fmh/XgQsOLkIICa5KCgUH5xxcCAAcXBeSassAoS0z3832yjU3vta69GsJbO/64dG13No5YrRl26G1t9X6TDBAEETTIq7rges9yXLRAQAsX74c9951b9TqDhwIL8NNFKKqCkXXXY+6nzY6lqUPvgS5TzxmHdd6gKWlAT6fc111dXHH6T/uOCjZWY704I74J/SqCVZLMmTtzbj/aH1IWO81smpbRr+9qPcgwJrFPiOSXMKaxdH3DFMFYcPjOIeFSQ9bVhrTaAlav8Jcr35WOA6R1v9o0aKFo17GGK6++uqo6/dK4LRT0ezBB1Dwn8/RduMGFH61AK3mfYSCzz9F69Wr0Pr71cj9+9/gb9/OtTwvLsbhZ2KcxE4IHLrv/rBSbaVFC2TffhtaffAe2m7eiNarVqLw64Uo/GYx2v60HoVLv0Hu008h9ZxzACX+PyFondUGqg5f/X9IhMBFSOuHmi993MpFCJxzCABc6s9zcEOsb1wHhHmWOK8F9n6odK7Ij/WM8qYtWx+aCnt/1t5flaTt8vjVkhbHT6Lp2rVrwusEgOzs7KTUSzR+Jk2a5CnfrFmzPMmcieRSWVmJd955x1PeF198McnREARhp7i4GCeffDKef/75uJ5Nd+/eHbt27SKpNkEQRCMjEAhg3bp1yMpyPmvzghAC06dPR15eHt59990ER0cQRGPmgQceiLlMVlYW+vfvj6lTp6KmpgZbt27FpEmTjlmp9tatW3HzzTd7zn/NNdegurqapNoEQRAEQRAEQRAEQRAEQRANCBJrEwRBEARBEARBEARBEARBEARBEIRHtm3b5infoEGDwi6rrq7Ggw8+iN69e2P16tVh82W064fjr1qEvNPugD+zdayhJgympCD7hKHxlq7Pmj3WYV8u3EVaTP5ut8aq39UsNvW2JGz+cVslbnx+Laprjw05SDDEMfa597Hoh22GVFt/+XMKHPmL9hThcNFhKIzBxxQoTFEF2kzRZNu6YNunSrKZAkUXcFvE2/oyBqYw6Wgxow5ZvK2KPm1HlJk5tASLxFuXEcs1mVmZWp9eB7OfR2Y+eRmL44do+NRLqi07gV0XxyeGNqRf2upVEZi1Dov8K5w8O864PWMTFVol22aa3saNfFKDdpUc2rc1AYLehizXbtasWdQ8oq7MnpKcYHQiCUwjSrUtBWyfo0m11XddoNe6uYLp41uhXb4/xuAbH/1OaY4pd3RBil8VY2d2HOCab/2a9RjxmxH433erVWGh4OCQxIbg4ALQ5dpcEm/b5dqyuNCrXFtHlhQ6ulsu+cJ9J4hEYE7gEvvL2wqiv+LpIzr6jNHWk4R90Khx6Uds2rQJA/uFH6fL7N27N1mRAQBEMIiiW29HzbcrHMvSLuiPvJcmuwqyo8IYlNxcRzIvs/cTYqyzsNBZZ0lJ3FVWhiosE2VYfqThvNAHelqis2/hIqtl0hJh9iW83mE45/E9xpBFvg24X3k0sEq1rViOn8tu08cKkdD7JkLLr47lAZ9LGzrllFPQsWNHT3GHhTFkDLscBV98hlbzPkb27bchpXt31zbra5mPzNGjUTD/S6RdeKFrdZVvzwEvK/e8+vJ/vYGK2W87F/h8yBl3B1ov+wbNHnwAgTPPBEtNdcTuP649Mn87Ci3nvo2Ubt08r9dOTiAHaf40cB7SJnAxXyFJqC1ESJ/WRep/qpO+WCdkUp+zqX1WQJd269cK42zRZ3OBPFIQ0qVCumZY+qpuMn+P7bWB3hIff/zxpNQ7cODApNRLNH46d+7sSeheVVWFV1555QhERERi3LhxCAaDUfO1bduWxLwEcYT55JNP0LZtW6xbty7msowx3HXXXVi7di3y8vKSEB1BEASRbAoKCrB582b06tUr7jrKyspwxRVX4JxzzkFxcXECoyMIojGya9cuzJ0713P+P/zhD/jpp59QVlaGBQsW4IYbboDf3/T/vT0SdXV1GDlyJA4fPuwpf6dOnTBt2jSk2p+/EgRBEARBEARBEARBEARBEEcVEmsTBEEQBEEQBEEQBEEQBEEQBEEQhEe8yAgAICsryzV9586d6NOnD5544gmEQiHXPEogG4X9X0D7S99Fan4PtDxnIk64di06XbMazbqOhD+zNZSUTDAlBUfC7pJ94jAogezEVlqvsHXxZrhKmEWObWiZhduKpbxMSpPLGS9VDL1842Hc8PwaVNa4H7+mQl0whLHPvofPV2yySLWZth98mS1cy30zb5kkjFYF2bo0W2EKFE2UrQu15TzqZ6fMj0GxHQ2me7JVQTdUoYAAzHT9/8wUZRuE8yZF8ylZ/NoN1KxEJJR6SbWj1W074ZiWGt2TKczz3CKrdkqmDZmkW4VhNi2M4tDTj0tlziRDnAajweriQzlEN8G2bWc54o703QsNVYKY6yLItMPrKqRvSdwOSVBpTQeMGQsQbl/aRNmWdGZb5rYeMz03k+GNu1qhbYtj5498f9UjFy/c0gUK48jpdgVSmnVwzVd2uAxDBwzD8c07okurrhh49iA8/fgzOHSoRBMYhjRxNre0X7tc25AhwptcW8c89Fa5drj2FVPb9SAwjvtFEC54ElB7+amH3Nvzehq1IDuGGMNltV06Vn+3Cg/c/wCuHHYVCvMLkRnIxOknn+75Xl9RUYGSeoijIxIK4dC4P6L6v/91LEo95xy0eO1VsEAg7up9rZ2TcvEDB+KuDwCUzExnYl1t3PWV15RJ9xdrn0/F1sPU+otyP8M4lpKgWxfu2vuNcl47bqeE0IS/1ojqQcPsYtafCNsV12QZtn6kfaIOx0RCkKTb5iMI47xKSUlxrOKSSy6JPS6JQM9T0Grex8h7aTJSTj7ZczmWkYEW/3gZ/vbtHMtEbS1qly31VE9w82aU/vUxZ/1ZWWj51gzk3H8fWEaG57jqS8uMAnDIE7lI4mzokm1hpkOb6MUxktSk2pCE+LJkH9bzwtRsm20/3IQurudimIlfLHXYijXEseIFF1xQf1G8CyNGjEh4nUTT4bHHnNcgN5588skkR0JEora2Fv/+97895X366aeTHA1BEDI33XQTBg8ejOrq6pjLZmZmYsGCBXjuueeSEBlBEARxJCkoKMDKlSsxc+ZMZLo9d/PIsmXL0K5dO6xZsyaB0REE0Viorq7GqFGj0K6d85ljOIQQmDx5Mrp06ZLEyBoff/nLX/Dtt996ynv55Zdj8+bNjeTf3wiCIAiCIAiCIAiCIAiCII4tjp2/MCMIgiAIgiAIgiAIgiAIgiAIgiCIehJOhi3Tt29f1/SffvoJgwYNws6dO8OWzTr+Nyj41TPwZzplWCk5HVA44P8c6TxYgbrS7ag9vBXBsh2oK9+FUMVeBKsPIlRVDF57GLyuHCJYBRGqhRCxCaGbdR0VU/6Y0H2wjEWR1MjCTS95hCpsFZJCx1jMwCxqHQYwAQgmZZLfma2sgmUbSjHq7//Dv+46BXnZTllTY6eiuhY3PP0uFv24zVWqDTCEqtxFc4s/XIyhN14KhflUkTYYmKIY8mwGRf2u/fh00baiQGGSGBCajBvW9TPGjJh0uTWzfDcFggzM4mBn0jI9Xej5NIyy8rsHfxKJtpse9ZZqxyCac6vKUdwmCpPjE7J1TF4WTgomS+hsMCmPV1iYFQnHclscWpxqu5bk3MKU5QshjHZoye9WH4RlXfbvXjDW14Bo0cJ9IgMZHqzUPiVZqh3pZI0q1Q732e0ebxNw67JnCKT5gSm/b4mOBU3v/huNX/fKx0O/7YhHpm9GwaCncHDJU6je813Y/DU1Ndi4biM2rtuId996Fy9NnYwz+5wJBg4m1IktFKPLw8AFh8IUcAEousBSncVCzSQ4GBQIpt09hdrfsvaqGLRkvWKjXYVrX57brnRPJwii6RCxzxGm3f+85We8+cYb+Hb5CpSUlCAlJQUrVqxAbl4uDhUf8jRuj8SDjz6IzJz4pTZh4RzFd9+Dyg8+dCxKPasP8t/8F1h6er1W4e/QAXU//mhJC+4I/wzCCyLosj9T0+KqqzpYjdpQHRSmmJMbGH0JAbcJGYQ+sYM+QQvz2E+31A2zP6ndi6L1+6L1PY9p4uhyOnt7wrrQLjv2sA59sg9ZvKzXfVqv07Br1y5L/kGDBsUUs0z2uHFI7XUG4I/v1+5ZZiaybrkFJX95yLGs7qeNSIsWmxAoeehhiFqr1J6lpCD/328i9aw+ccVVH1qmt8TWki3QD57+VEYwBVxw4xmMEAwCDJwzMEVoz+S49p2BQ01jWh9T7ZP6jGd3+iM7pvcStWPOmAJHdxVqAaZb+W3SfuNBUKw00MvAwoUL0blzZ9TU1CSkvh49eqC1ywQNBKFz5ZVXolmzZigtLY2Yb+fOnVixYgV69+59hCIjZO677z7U1dVFzdeyZUuMGpXEf/shCMJg3759OPfcc/Hzzz/HVf7MM8/EggULwk7qTBAEQTRORo0ahSuuuAKjR4/G3Llz45rUqaqqCmeccQbmz58f9veUCIJoekydOhW33357TM+ElixZksSIGi+ff/45nnrqKU9527dvj3/+85/0bwYEQRAEQRAEQRAEQRAEQRANFBJrEwRBEARBEARBEARBEARBEARBEIRHvAi6/GEkOwMHDsQvv/ziusyX1gIF5/8d2ScOQ6y2FsWfidQW3ZHaorvnMqHqYtSVbkVd+U74MwqR2uJk7Hj/EtQUrbXk82e1RUbbaH+AF814FG65FztiuLL2dJd8hlfWlGY567CVZ5qghymGxFOvQzBmyrcZww9byzH8se8w9a5T0KkwCdK1o8TuosMY8+RcrN2+H9BE2rqw2hSNK+CV7mLtbRu245dNv6BDlw5QmCrUNpTaii7LVlTpNlPAoL+rwiVFe8laJqbJ1xnMd/04WJTajMH+90u6dNvi/dXc3Kpi3QUSdx7zHEmptluaWw43abGwnay6iNC4JFpcdZbpBDyLs8O2Eb0uFr4u4/prk+7aMjn2t1GnLtiWpYYisgSxKcq1W7ZsGTWPCCZGpBaRIyLVtp24aqXQpdoMAo9f2wKndUqNJfImxXUXtsWmXeWYPl+g8OJnUP7zfBxc9Neo5X7Z8QuGX3wF7vvLvbjtrtvg9/kBcHChgGnyQUWTIMYr17a0PZJrEwSRBDZv2oxrR1+LFStWuC4/eOBgvddx8+9vxh13/wFBHkSKksBJHEIhHLr3PlTOnetYlHpWH+RP+zdYZv3HlSndTkLVxx9b0oLbt0NUVoJlZMRVJy9xjv18+dEn/nCjpKbEuK+oUmQYnlshACi2noExYYz14m/pLciybAizK6wJuS2TJelzRUXpCgstOMYYBBfaGFJeB/Msfz7WsI87PGHrSxrH3RCtW+uXj7Nch+BmX/LGm27EvA/nGYsDgQDOPffcWDbFQiLE1annnOOazouLo5atWbIE1Yu+dqQ3e+ThoyLVBoD89HxNZs0hAHD9GY4IaYJtBiEUcJiSbbVfyCCYooryNWk+Z+rEL5wJ+PQRq/78BszSnvU2aDkPhD5hkxSgPDEVbOcjM8d9cr9TntjJXqihjRMBVeazatUq9OnTBxUVFfWu79///ncCoiKaOmPHjsWzzz4bNd9dd92FxYsXH4GICBnOOaZMmeIp71//Gv1ZAkEQ9Wf27Nm49tprUWubIMULjDE8/PDDmDBhQuIDIwiCIBoEgUAAb7/9NlavXo3LLrss7O8TRaKurg79+/fHBx98gMGDBychSoIgGhK33XYbXnnllZjK5Obm1uvZaFNlz549GDNmjKe8iqJg5syZyMvLS3JUBEEQBEEQBEEQBEEQBEEQRLwoRzsAgiAIgiAIgiAIgiAIgiAIgiAIgmhKfPvtt440zjmqq6td8+d0vhIdRy5F9onDcaRMgb60PKQV9EL2CZcjvfXZAICaonWOfM26jgSYLzlB6DIaw5MVz7bbyzDznUGSa0E3KRt5mKOc/FLTVLGOYqYzi8YZ2/ZVY+jElfjv9wfiiL3hsXTdDlz0pzewdvsB6P+U7CbVFqE68NrKsPUs/PBrMKaoe48xQ56twKemM6YJspn2XRVsM2mf6/kAM69+/AzJNiRxtmHiAlyPsYvwTBjbZ8VyLtqkseY+IZoqR1qqbT3Jwsje9WX6+c30fKb8y5BqS15iIf2Y69K/63KyyC+pmFUupr0ilTPXbcbgiMmtbQpT5qsKtiXBXjiBcxiJuNt3L0Q9D44gBQUFUfMIHruYJTbCXESBKFLtcHV4kWrrx14Y58H1F2bj0j5NZzKLeJlwTRf0OjELQoSQ2XEA2lz2TyipzaOW4yGOJyf+HdcMG429e/eCcwEuQtq1gIMLTYooOAABru9/YWvNgmsSRa11CWv71jFPCWsbDneueG67Dad5EgQRJ/H0pj/++GOccvIpYaXaiaBrt6547ClVMBjkwcRVHAyi+O7xqJj9tmNR6nnnIX/6tIRItQEgcPrpzkTOUfNtfPtN1NYitGePI93fsWNc9R2q0gTC4QZrjklk9P6fkNLMUkJfrveHoyG0vrM89PdIQ+ofNj7sYvQ49qXteOl9EFWiLozupd4bGXTRIEs/+rTTTkNaWlrs600gSoswQnol+q/yH37p/xxpgdNORdZ119Y3rLhJ8QWQEcgEF2Z/kYODC1W1zYXW19R/hECI68s4BDiE4MYyIfU99X6pXq88pgRgafPmyEIYQwi9Tr3PKhW0vDUFunfvjv379+Oqq65CVlZWveo63e0eQhA2HnvsMfh80f+9YOnSpShxmZyDSC6PPPJI2H+HkmnevDluueWWIxARQRy7cM4xcuRIjBw5Mi6pdrNmzbBixQqSahMEQRwjnH766di5cycmTJgAv98fc/lQKIRLL70U06ZNS0J0BEE0BDjnuOCCC2KWagPA1VdfnYSIGje1tbVo06YNDhzw9vt+EyZMQN++fZMcFUEQBEEQBEEQBEEQBEEQBFEfSKxNEARBEARBEARBEARBEARBEARBEB7J9CC76tq1qyNt/vz5OHjwoCM9/6yH0Hrgq/Cl5yckvngp+u4ZuFllcrqMTNAawhmrvJhsmO1dThcu+ZzVm8JmtzqZy3fnZ6vAWTHSy6pCuPmF/+HxWT8hGGqcZh4uBJ5/5xtc9dfZOFhaDV0mzuDTPisA015gCFWVRqzv6w8XA0JAYT5VmM0YFO3l0yXb+gtMXZsm4GZMMdZuF2ebR9GUm1vzSe82ybos52aW5SaMMcsp5VX2TqLtpkNEWZ4X+V69pNq2PHZvtCyulUTTsmzadIQ5RdamjNAuIQzzkmFmPa7b4VLezcUNWx1h6zNEzdJ3IbQ3YcQuZIGiQ7TXdOTabdq0iZpHJFL+6aw9fFJUqbawveufo0i1Nbu6fP6e2jGA+66ILo8+FvD7GF66vQeaZ/oAhJCS2wGFFz/jSa4NAIsXLMZF516MxYsWQxVpR5drW68mZkMnuTZBEMmmtrYW/X7VD8OGDkMwmLz7XbNmzfDpgk+M73WhuoTUK4JBFN8xDpVz33EsS7vwQuT/+w2wjIyErAsAUnufCRYIONKrPv00rvrq1q4FQiFHeuC0U+Oq70DVAeM+D2G7/+tE7IOxsPcAefgWrttuOLrlvkwMw7mG0j88Wuji4ojLNViY9LBlbf16fV40Y5dLgmTHITPGQ2ZmAYE3Z75hZOndu3fUGJKNKC9zTfe1bh2xXHDrVtR8/bUjPWf83Z6k3MkkNy1XlWlDlWGrwmsOwblVji0LsjWZNqAfMlmcbZ0YyjJ+ldLsY0Z5nGzBMm+ac7k8zo5KA370k5GRgbfffhtlZWV47bXXjnY4RBMnLS0NAwYMiJqPc47777//CERE6HDOMWnSJE95//znPyc5GoI4ttm+fTvat2+P2bNnx1W+X79+2L9/P3r16pXgyAiCIIiGziOPPII9e/bg7LPPjrmsEALXXXed5z4hQRCNh8OHD6Nz58746quvYi7r9/vx6KOPJj6oRkwoFMLo0aM95+/fvz8eeOCBJEZEEARBEARBEARBEARBEARBJAISaxMEQRAEQRAEQRAEQRAEQRAEQRCER3JycqLmWb16tSPt/fffd6QxfxpanHFXQuKqL4c3Ov+4O72wDwLNT0juinXzle5P8igytlUSPp2Z67Dql5jlmyUWaKJkJuuX7VJtBsZUCTSggAuG1z7bjiETvsG6HYfj2Iajx5Y9xRj68Az8ffZiTQyuy6rV7bS8mPrilSUR6yzaV4S1y9YZ8mwfUwxptirOVqAwcx8y+AzxNoNpNmNQtD3OtFUrWrr6f6abtjTblnxUGZPOpwhO2IjYxLHaWr2UJBoZFkGzG16E2jFKtYXtBHNItSVhsSGitchqvQq1bSHa5Nki3I8wX5xzx3f9pQvS3MrL67LsIhFhvbKsj0nORW379SuEvP31FvRGoCHIE1tHEe0BAARP0toTLdXWC4aTatslm+rnjADDc2Pz4VPoGqzTOi8Nf7uhGxjjADhSco9H2+FvoNWgp5Hb62Y0O3kEmp0yCkparmv5ogNFuGnUTdi65WdNeBjSxIRckx1a5dpCOi4k1yYI4khQXl6O4cOGIzszG0sWL0nqulLTUrFoxSJk52Qbl5Ygr79YW9TWoviWW1H54UeOZemXXooW/3wNLC2t3uuRYRkZSOvfz5Fe+f4H4GXlMddX9fkXrump/frHXBcA7K/cZ/mu9hu5tS+oT6Ci321s4lvBpLL6D4vWlxe27zD7qVxE7+/LMUcbOxA2rDs3Wp9cnkTIrQr1nIHawdD7E7p02/CuqwOJs889G+f3Ox8AcPrpp9d/U+pJ3foNrumBXmdELFf57nuONH/7dkjr3z8RYdWLZqnNYciyhSrT5hDQWzU30rTl4Ea/kWvluBDg2jHkHEa7N/uf9j6o/bogabelPms0ubt93GsZ/+rLeOSxcUN42XnllVfqfVwJIhovvviip3wzZswA58l6XkHYeeaZZ1BeHr2/l5WVhXvuuecIREQQxyavv/46TjzxROzevTvmsoqi4Pnnn8dXX32FgMuESQRBEMSxQX5+PpYuXYp33nkH2dnZMZUVQuCuu+7CQw89lKToCII40mzZsgUdOnTAzz//HHNZxhg++OADtGrVKgmRNU6EELj11lsxZ84cT/lbtGiB6dOnw+fzJTkygiAIgiAIgiAIgiAIgiAIor6QWJsgCIIgCIIgCIIgCIIgCIIgCIIgPFJYWOgpX1VVlfGZc+4q1m7R696ExVUfaorXI1i535Ge03VUgtcUzlTlRUjFbO8qwfI92Dd/HLb86yRse+sc7HxvCPZ9/SCq9q4069Wl3dqPWYVcpy7MhiHUNpeZgmnG9PKS/FmTawMMG3aW49IJS/D4rPWoqA562K6jR01dEM/MWYIB97yBFT/tBjSZtirU1l5MfzH1XVvOK0uj1v/VB18ZYm2F+dR3SUjOmCTTZkwSb6vf9XR1vcbR00TchlpbS1OF37pImxk2Lab5wM1jZ9Wlm+cDY2oZow6PkncSbRPRLmF2gZeu0Q4r+bJJtY1k/bNmmmYWN7GQ6nSxfOuSay0AN3m2KTM2X16kgRaxtl3yJQsSjdCc4kKHhFf/Lu8WoW+GWrcu17aL1RzxeRX0RtnGo8lxxx3nKR8PViZ4zcmQatvT7FJtc7kAN87d+65ojvb5fu+hHyP85swCXNqnJQBVrq0EMpHe5gzk9BiF3N63I7fXbWg3fAYyO/R3LV9WVoaXnn1Zkxyq+5wb7YxDCFWuXVdbiwMHD4KHVCEiAFW2bRhJ9faI+sm1LR9Jrk0QxzJPPvEkWuW3wocffohQKJTUdfn9fny+4DO0bdfGks4FR1095NqiuhpFN/4OVZ997liWOXIEWrw8GSwlJe76I5Fx1VXOeMrLUf7qqzHVIyoqUDHzLUd6oHdv+Nu3izmumlANDlUXq3VHk2FHi83lHmP2SeOqUCVGwTbhTjShsbTQtaDjMITJZzkE0tjFOA8YMG32NADAySefHDXuZFP5wYeONP/xxyPQs2fEcm7XkfTLLgOUo/8nADmBHHXSJehCbW5ItgXXJ2xRZdQhIbRxHdek2uY4EpD7lmp/Ux8TSqM+KS/gbOz6WJOBc03qzblDjq3GJ5pMP1Iet2/atAnfffdd3HUFgw37WSbRcDjppJNwwgnRJ+SsqKjA1KlTj0BEBAD87W9/85TvzjvvhNIA7iEE0dQIBoMYMmQIbrrpprjuqS1btsTatWtx5513JiE6giAIojEyfPhwFBcXY/To0TGXfeyxx3DbbbclISqCII4kixYtQvfu3VFSUhJX+eeeew6XXHJJgqNqvAghcP/99+P111/3XObNN99E27ZtkxgVQRAEQRAEQRAEQRAEQRAEkSjor84IgiAIgiAIgiAIgiAIgiAIgiAIwiNt27ZFIBBAbW1txHzvvfcefvvb3wIAVq5ciV27djnyZHcakpQYY+Xg8scdacyXipwTLj8yAWhCY10myxhzFVSFakpQuWsxaovXg1cVQ/j8KF37BkSoxliO0q2o2vcdStf+CwAQyO2C9MKzoAQyoaRkQEnJ1j5nQknJgpKSgZRmHaGk5+nBaO8CDAyCARCqOtnU4CpmHqYKedRtUNODIeDVT7fi3SU7cfewLhjZvwN8SsORLwsBvLN4LZ6c9TV+OVCmyal9Ug5dMK5AhGpQvW0l4AsgJbc9/M3aAIoPoapDUdez5POlGPdYLTIyMlRRtqIJtqFKs9V3VdRtFWzrP4qkL5dl2Or/FUVfyjTJsCw7l4TXuqRYlhVbdkiUDWHyx4ZzHInEEVGIF+2QxyjVdqaxqFJt63JdRCuv25rPen5rYjH9uipJB103RdjKeUUX2TuSrXPgZ14AACAASURBVBMc6DBZms3MhinLFZm2b+ztTgj9tqFdp7X16PcONym+vR63ehsyBQUFnvIFK/Yi0KxjgtbqdnJrF9MjINXWTM0AgDNOCOC3/bK9Bn7MMWF0dyxacxCHyoPa+a+L8TnAfFACmWg54FGkrf8ARcuedZT/6J2P8PCTDyM7OxsQCoqL9mP1iu/x/crVWLVyNX5Y/QMOHVLv+23atMHVv70aD/zlz0hLTwcXQp1aRBMYCq2BMs1kqbdpvb3p7Vf/oErypbbruF/bytu+GyRCith4LgkE0aT5etHXGDlyJPbu3XtE1teqVSvMfn8Wep7WE1wTucrUBGuQEohdfi0qKnDwuhtQs3SpY1nWTTeh+cN/SaoQN/2iQfAf1x7BHTst6WWTX0LaoEEI9DzFUz2ljz8BXlTkSM++aWxcce0p360KYFkMl91Y+6UwBdtxXdql+5Cn7GH6n8ci8Uxg4xj7yO/M6A4a9evHVdjqENxl3doEHjnNcnD5FZeja9eusceXQGqWLkXVvHmO9Jx7xke8HvCiItStW+dIT7ugfyLDi5vsQLYmzmbquzaO40z9xCDAhAADh8IUIw/0Mszs5wkuwBUOBp803hPqczmmy9L1vqM5fODG+I5BCK4+U5LbpfTRfYypjSdhtmf5s6OOBtruZ8yYEZdsTadNmzbw++nPSgjvTJgwAWPGjIma7/HHH8fYsfH1HQjvTJkyxZNoLS0tDRMnTjwCERHEscWGDRtw/vnn4+DBg3GVHzJkCN577z26FxMEQRAO/H4/pk2bhiuvvBLDhg2LaaK3V155BUVFRXj77beTGCFBEMlizZo1uPDCC+OatKVLly6YPXs2TjvttCRE1nj529/+hqefftpz/jvvvBODBw9OYkQEQRAEQRAEQRAEQRAEQRBEIqHfuiAIgiAIgiAIgiAIgiAIgiAIgiAIj/h8PnTq1AkbNmyImG/ZsmWGWPu9995zLA8074xA885JiTE2OCp2fulIze40BEpqsySsz6FA0ohsr6ot2YJdn1yNusM7Ylpb7aGNqD20MWpMmR0uRMtzHoQ/5zhAhGAx9IBBlU1zAAoYC6kSIKGlMwEmFE0ipctdFRw8XIc/v/EDXpm3CbcN6Ywrzz8OAX/y5GnRCHGBD77ZgBffW46fdh4ENHm1iqSwZgoED6Ji7eeo3Pw1eG2lWYniR0rztqgr3h51fVUVVVj6n2UYdPlA+JgPiv6jKKpQW1FU2ZGiCbaZYsiPdMk2JPE2Y8zIAy161Resy7TNdGiyJTA9n/5Zl/VapZxMO96Wujz8TWpjEvMS7tRLqh2t7qhSYbs021xnVKm2a43MsU4h/c8hudbltnJ+YYtHzxcOF0u9KSKD5mDWhbqSkJmbPm2mZ5bFZDbJtppPEmNLcm29rCFDS5Jc+2jK0xRFCTvphEywYleCxNph1iMfw5il2vb7vLDlUeV6+jL9fPUpwMTf5oEIT152APde2RkPvLEGQqiTUhj/E4BgCphQkN1tKHyZLbH/yz9ZyldWVuKhu/+CFi1b4LOPPsfO7Ttd1qKye/duTHpmEub/dz5mvj0Dx3XoYLRDWa7NdDmk1JbDyrURWa6tVtO45fgEQUSnuLgYw4cPx9eLvj4i62vdujWuue4aPPDwn/WLkmu+mlANspAVc/3lM2a6SrVzxt+NnLvutPZ7koHfj5zx41H8xzstyaKuDgdHj0H+9GmR5dpC4PDzk1D+5r8diwKnnYb03/w6rrB2lu3Q7vG2SZCMLy647ivrfUA/hIKZ3/XJVwQkSbP2XRHWauvbx2uokt2GgbV9xS3ftg9ThHRstTxCSLULYeaBwN+f/ztyc3PjiD8x1CxbjqIbxzrGX+mX/AYZlw+NXHbFSmeiz4eAmxRHCPDiYoSKDwGhEFhqAEp+PpTs5E1Sk56SoT5H0o6uKrnmgFCf9QjBIbTlHByKUCCYANfHdEJIQm5tM2C2YUAb6erPbIQAFHOMqY6TzHZv9oUFhGAw5rnTrhHmV2E8Kwr7SFIqa3k/Us09/O3JwRdffIFrr722Xqt78skn61WeOPYYPXo0br/9dpSVlUXMt23bNnz//fck80oyDz30kKd8t9xyC5QkTvBCEMcikyZNwvjx48G5c7KmaPj9fkyZMgU33nhjEiIjCIIgmhJDhw7Fzp070aNHD08TqujMmTMHAwcOxBdffEH9QIJoRFRWVqJv374xS7VTU1Mxffp0XHnllUmKrPHyj3/8Aw8++KDn/GeccQY9LyMIgiAIgiAIgiAIgiAIgmhkkFibIAiCIAiCIAiCIAiCIAiCIAiCIGKgR48eUcXakydPxuTJk/Hoo49ixowZjuXZnYYkK7yYKNv8HkSoxpGe03VU8lbqJqzR5Tia5UYWiNYUrccvHw1DqLooaQFVbP8vKncuhD+7LQoHPIfUFt0BxsAEU+VcgmlCZkXbAA4wBRACDJpUW/uubo5Q5ZYM2H6gCn+auhpPz12Lkf06YGS/49GhIHY5W7zsKSrDrK/WYtp/f8CeIl10okgmMUmqrX2v3LgI5es+d1bGg56k2jpfvvclLh52kSbLVuXZCvNBYQp8UNMUKIb8WmGadBuKpjNnqh+bKUakAIOi6DEzS7qxNfq2CYApzLQyGaKl8FJtvZxRmZDyyUR2wRONgHpJtaPIrSJLtZkzj12qzSS5tiQztler1+EQatvF3JZVa8u4cXJbyjiijiJztspthSkWNFatyc4A9dJpE2+b9Qjb9ulSYHfBtpDD1wW9TViu7fP5ov7hbLB8TwLWFE6qHUvZcFLtcMu1NO1YqqJmNc+I8zPRtV3Ay8qPaX7bvwOmfbkV63eWG/tPvXeaUkkGBRnHnYv0dmeh6pfllvLvznZOAhOJH77/AZf9Zij+u+i/yM/P19YDQ4wthNCkhu7tzZAf6m3Wg1zbDsm1CaLpMP/L+RgyZAhqapzj0vogjylP6XkKOnbqiLPO7oOR14xEfquWxj2H2yYWke9YNaGa+K43LkI15vej6tPPUPXpZ/FtkAstXpsC//HHuy7LuGI4KubMRc3ixdbQiopwYOjlyB53B7KuuxZKnjSBBeeoWbESh599DjVLlji3IRBA7rNPA3FKeLaXbnOkCcA244om2lXM/qxgwpRka/1NtY8ozDqiYj2G1v6z+/FltrjM3C79TONZgEtdx9jtyjY6CJ/Rfq/XGp/DJezlAEvt2JiiRaqvVcuWHipJPMHNm1E25VVUvDXLIdVOPasP8l6YFFW0X/fDD440f8eOYOnpAABRWYnKj+ehat4nqF2xAry01JFfyc9Hau8zkTH0MqT/5jeAP3F/OsDAEFBSUR2qgj6RmdB2PhccChRNnq32F7n+ZM0QbpvtGswcCwhwAD7z8CvaKaOPlY3J1dQTyRyrWU8scxKYMPvZfn6Fk1nH4YSvNy7Pptyora3FFVdcEZfMU6dFixYYM2ZM3OWJY5frr78ekydPjprvzjvvxFdffZX8gI5R3nrrLRw4cCBqvkAggKeeeuoIREQQxwa1tbW46KKLsHDhwrjKt23bFkuWLEGHDh0SHBlBEATRVGnbti22bt2Kbt26Ye/evZ7Lffnll+jduzeWL18OfwKfCRAEUT8qKyvx4IMPYsaMGcjOzsbQoUMxfvx4tG3bFv369UOpy3O+SAwaNAifffYZSfRduPPOO/HCCy94zl9QUIA5c+YgNTU1iVERBEEQBEEQBEEQBEEQBEEQiYb+JYwgCIIgCIIgCIIgCIIgCIIgCIIgYuDss8/G3LlzPeV9+OGHXdOzOg5OZEhxU7T6RUeaP7MQme36JW+lzDTCiFANghV7EKzYi2DFHtRV7IGoq4ASyIEvNRfMn47dX9yQvFgkBK9DXek27HxvOPwZrZDZYQAyOgxARus+gC9Fk2trWjUGCCHJnQ0Jty7XViRhpCoKKjpci5c/2oj/+3gDTj+hOQb3aY9BZ7TB8QXZCd+W3UVl+OK7n/Hx0k1Ytv4XhAwDrQJTMCRJhSTJtqipRPn6L2JeZyD/RNQe3GxJW7FoJUoOliC/VUtVpq1oGm2mgDEfGFPgYwoUxdRrq8uZFiu0VFWuzXTRtpEG47u+RaosSRO0myZt7UhZJeK6WMnybpN72eVLhkTtGJOjNTXqJdWOVrfNeMUsaR6k2nJ8QhjzDritwyLO1gXTRoJctyTTZnIdDELEL99ybIueposFpe8OASGHIcMGAwSX2yJM8y7MfShdhaV1mfllqXZTk2unpKREF2tX7U/Oyq2nb1TZurOwmwlObgOyGNP8nJEK3HFp85jDPRZhDPjT1d1w7TPLNaG13jZsbQUKsjpf6hBrx8PPW35Gp7ad8PKrL2P0taOhMF2QzzTZKQPTpfcu7Vdq4tpGQPOAS3JtCbe2SnJtgmj8TJr0AsaPHx/jvcVJ23ZtkZGegaysLJx8ysm47PLLcPHFFyElEJDqViWv5jddtqqP7ZwIIVAdrEa6P71e8QGACAZRt25dveux1FkdQUbOGPImv4j9lwxGaI918g1RW4vDzzyLw889j5TOJ0Jp2QqiuhrBLVvADx0KW2Xuc88i5aST4or1QOV+lNWWwcd8+iBOHUfL13F9QhmXw2H2EWR5rnU5E877hxuMOaaGUdOjFbav1v5ZmjTiWCOiQDscYcZA5kRD1vqFoWu21mFMGKTntNcHAYX5Yo8vBurWrUP1/AUA5+BVVQjt2oXaH35AcNNm1/wZV16J3CefMOTYEevetMmR5u/QAaKqCuWvvY6yKa+Cl5RErIMfPGiI/f0nnIDcJx5Dat++3jbOA+n+NFSHqgyBNocAYwJMCHDGwYQ6kRoXHApT1DEoUwBwCONZGtQ+pCbON/uO+vWaaZPYQb2GcK4+b7P0HWXJthL2euDoQyqwjiOdHdGj+wzINh6zN7fCwkJUVFTEXb3P58OLLzqfDxOEF5588km8/PLLUcXuX3/9NcrLy5GVdeQmmzyWuPfeez3lGzNmDAIBmryMIBLBd999h4EDB6IkSj8sHCNHjsSMGTNIekgQBEHETPPmzbFlyxb06NEDW7du9Vxu1apV6NmzJ9asWUP3H4JoAFx77bWYOXMmQqEQAODAgQN4/vnn8fzzz6OwsDAmeT5jDI888ggeeeSRZIXbaBFC4OGHH45Jqt28eXN88cUX6NSpUxIjIwiCIAiCIAiCIAiCIAiCIJKBX1Ea5i9xn3BSCyDMHyw0BDqdlH+0Q3CF9lt80H6Lj4a+3wDad/FC+y0+aL/FB+23+KD9Fh+03+KD9lv80L4jCIIgCIIgCIJomlxyySW455576lVHxc4vkZp/CpiSkqCoYocHK1BTtMaRntNlJJBE6RCvPYzi1S+gdOMcBMt3JazeQDP1j1rqynZA8Mjy0WgEK/ejdP0slK6fBcWfhpa/egxZHX8N0/KlAIyr70IVSQoGMKENuXWPtSG21JJECEIoWLW5BN9tKsKj01ehfctMnNO9JU4/oQV6HJ+Hzm2bITPN+3lRXRvEpl3FWLPtIFZt3oul63/Bz3sOwXTlmqJpQItNEmnrC/T/l63/AqKuOuZ9ltV1MA4d+gdEqNZIE1zgyw/m47c3j4KiKGBQoCg+KExRX1C0WBSoMnJVqG0Itg0Jt6Y1MsRr5otJ74ZHSZFSJKm2qwtJTnTzvsqSbZJ3NnqiShujHeIoxest1WZWqbZdKCeX12WQxokvpGVSui6akyXcQqrN/Cgc2+9VcskYM2uSZL5C2kBDiiaJyozVCeu+0SXbTN8u5tx3bnJtu1S7Kcm1U1NTUVVVFTFPqPJAPdficrw9S7VtUncDNwOlu1TbWKbeMDG6fw5aZCdXgtiU6N+zAL07N8eKTYegiuYFhFAs8moBIKP9uQjkdkTtIe/ChUj8/ubf49057+KFlybh+I7Ha5ceVYQIrW8ky7WdyAJE5jxd6NZLEE0SAeD666/HtH9Pq1c9J598MpatWGYIAnX5rvolNtWv3neQEsAAVNVVJkSsfTTwtWqJlrNm4sDVIxHat8+ZgXPU/bQR+Glj5Ir8fuQ9+zQyhl0edyybD+lyYOl+z6TjJS0F5MmTmKV/ab2XaONCATDFauQW0tlgSrkj31SiCrY9nlDHqlzbibUfGLd82zZ8MsZJulDb6KeqX5gm1zZGQUJASfLxqP3+fyj925NR86We1QfZ48YhrX8/z3UHt213pPGiIuwbcCGCO3bGFCcABLdswYERo5D9+9vR7E/3AwmQaQV8AQjBwfUxHDRBtvYOJgypNgeHIhRwxtVnQpDaq1CfrQlLq9Wl6vo37ZBLIm3AHBPqqONO2GZycbkS1PMZwBFFD16LecP6DbjssstiEnqmpKSgT58++PHHH9GmTRvcfPPN+P3vf0+iXSJuMjIy0K9fPyxYsCBiPs45/vSnP+Gll146QpEdO8ybNw+7dkX/Nxa/308SfYJIEBMnTsSjjz4adVIBNwKBAKZPn46rrroqCZERBEEQxwoZGRnYuHEjzjzzTPzvf//zXG79+vUYMWIE5syZk8ToCIKIxh133IFp08L/20gsUm2fz4cZM2ZgxIgRiQitSVFbW4uxY8dG3Nd2MjIyMG/ePPTs2TOJkREEQRAEQRAEQRAEQRAEQRDJwn+0AwhHs7yG/ccIzVqkHe0QXKH9Fh+03+Kjoe83gPZdvNB+iw/ab/FB+y0+aL/FB+23+KD9Fj+07wiCIAiCIAiCIJom3bp1Q15eHoqLi+Ou4+C3f0PZzx+j4FfPIL2gdwKj807xymedxlYAzU4alZwVihBKN8zEgeWPI1RVX/mniS89D9knDEervo9DtcxwlKybgcodC8BrS8GDFeB1lRDBKohQNUSoFoLXgtdFFpTq8GA19n/1Z/jT85FW2Au6WFuV+yjQTc6qXJuBCcUqf3WRa6sSaTXXzoOV2LFwK2Yv/BkAB5hAy2apaJOXifycVDTPSkFawA+/whDiHFW1dSitqEXR4UrsLirHvuJycMFtrh8ljBzIMFxKgiEzY6i8CBWbFnraL+b2KWje50ZkduyLml2rULHta8vyz9/5AqNv+S0UKFAUBQoYFF2ezZgm2GZQFKYJtXVpmp4PWrzqZ1OoZleCm+UcsmwjydxWXd5p1MeYw7BEMrSmRUOVahtxSZ8FhHHtsNdvqUM1VZvL5PxcGOe+W/hmGWE2l7DOZJcFUvuw71v9u9qGhNHWzFiskm2jKmkyQFXCprdvXb7IbPsVhkDfk1xbauONTa6dlhb9WXOoOv5+iRdjXOxSbbd8zjNRfzdk8QDSU4HfXZQTNSbCyh8v74rRT30DQL+OCKtkUABgPuSdey/2zvs9wh0zJZCDtFY9kNryVKS16omU7PYo3/IJilf/n2v+L//zJW668WZ8Mf9zALrs0NrHUJu0VVhqxKZ90K8JRvvSZZph2m24NIIgGja1tbU477zzsOq7VXHX4ff7cdfdd+Kvj/8VjEWSwgrLJ4c825rFlepglSGEbYz4TzwRrT75GMW3/x41y7+NubyvXTvkTX4RqX3q99xiU8lGMGYbdxlCbKgJlomUTPT7mGU8JxmXrX0yeXxoXWb0QaH3Qd3vHwJOEbMjp33uEHsd4ti8P8lbHFGkbbcb6+cDbLs1TBWWZiyPhyDMSYYsnvyjeyxYejryXpqM9IsGxSyyDrnIUmu//77eMZW9/H8I7T+AvOefdcinY8Wv+CG0vp6AAIcAAwcDg6nP1sd4AIeADwDnAkwRYEItpfcH9XGu/vxKLSzMNqzOxGRe/6UOr1W8rZ0rTBuTamNHywMjfQzakATakdDinDZ9Gq6/7nrPk2HpfPrpp7jwwguTEBhxLDNp0iSceuqpUfO9+eabJNZOAuPGjfOU74orrkBGRkaSoyGIpk15eTkGDBiAFStWxFX+hBNOwJIlS1BQUJDgyAiCIIhjEb/fj1WrVuGCCy7AokWLPJebO3cu5s2bh8GDBycxOoIgwvH999/j5ZdfTkhdqampWLJkCXr16pWQ+poSJSUlGD58eNSJwGRSUlLw7rvv4txzz01iZARBEARBEARBEARBEARBEEQyabBibYIgCIIgCIIgCIIgCIIgCIIgCIJoqLRq1apeYm0AqDn4I3a8ezGyjv81cnvehoy2fRHd7Jo4Sn+a5UhLK+iFQPPOCV1PqKYEZVvex76F4xNSX/Pu1yL/3MdR+uNryOgwEKl5XaWlqvS6efcxaN59jJZmE3kKbnys2rsSe/5zC4KV+yKuU/A67Fv0EDqM+Ezz8XCocuyQKtcWulxbXcaYD0LINkifGp1Fru3TxG5ck0pyo64DJTXYX1ItxcrNbRD69ujyKEUTkMnbGEasY5FH24VlDGU/fgTwkKNY3nm3IVDQDdW/rELN3vWoO7QdocpiKGlZaDlwIlKyCwEoyOh0gUOsvXHNRmzbuB0nnnQifJBE2haptinchiTdZkyXbatx6kJuXZ5kSrZ1KRrT/mOGMIlpy932iEOqbdkbdpHasSdFa0ocPak2c8/jIpIzYhRRpNqGKE4XZwtrXkkspy+QlZJWkbdZRr8ueBZzWW12apUWgbVZlyHRZkxznjFHTA45omDSPtPaqlAnMNAFvWrbFmBClvQ6pdoWSa8l6sYj1y4rK4uaJ1R9KM7awxkLtfeImxhJti0bDd3y2aTaxneOK87NQW6WL9KKo8I5x9q1a7Fy5UqsX78e27dvR3FxMerq6uDz+dCsWTO0a9cO3bp1Q9++fdGjR4+EHU8hBDZs2IAVK1Zg3bp12L59O4qKilBbWwufz4ecnBy0bdsW3bp1w3nnnYdTTz01Iev+1SkFOLlDDtZuLwWEIklkrb7E1PxuaHPZ6zj03Suo2qXKgJiSgowOv0JOl+FIb3cu1KkuzPty3pnj4M9uh/2LHnBd99IlS1F86BDycnONbdGvg8wWgNzW7LHpp43XdhsujSCIhsmePXvQ64xe2Lcv8vgrEo9MfAT33ncvAikplv5MXNg7Xdp3fZymdr0EKusqkRXI8l6t3w92JMSFHgW9vsJCtJw7B5XvvovDk19GcPPm6FW3aIGs392I7JvG1ntbtpduQ3lNORRFgRBQJ1WSJdv6d5jXfaaPB23f9fGelmquRO5fy+eELNe23YvgItDWC3FN4Bv2/uIibzZK6/1VHNmJWBojrmOPMGMhx+4OZ+GWxlbq2OjoI6qqUPS7sfC1aomMYcOQNfZ38LVpE71cMAheWho1n6+wEKnnnI2ULl2g5OUBAHhJCYJbt6Jm6TIEt293LVc5Zw5SunZB9m23xrZB9vUrPgjBVbk2GKC3IO1Y6JMTCKnfLwxxtpwK6buaR0jXCS70NmuOBQHzOmGM/2LtG4YVuLtP0mQWi+3sipQ/lnjff//9mKXajDF8+OGHGDBgwBGfJIpo+vTs2RPHH388tm3bFjFfeXk5pk2bhjFjxkTMR3hn4cKF+Pnnn6PmUxQFr7zyyhGIiCCaLosWLcIll1yCioqKuMrffPPNmDJlSoKjIgiCII51FEXBwoULMWzYMLz//vuey1199dU4cOAATbxCEEeB22+/PeaJ0sLxww8/oEuXLgmpqymxfft2DB48GGvXrvVcxufzYfbs2bj44ouTGBlBEARBEARBEARBEARBEASRbEisTRAEQRAEQRAEQRAEQRAEQRAEQRAx8vTTT+PSSy+Nms+Xno9Q1cGIecq3fYbybZ8hNf8U5J16O7JPHAamBBIVqiu1hzYiWLnXkd6s66iErqdy19fY/fkNCNXEK/u0EmjWCa1+9SwAIPf0O+Au7LTblWx2LUmell54JjqOWYGyjXNxaM3/s3fmAVIU59//Vs3sfbDsLvd9ehFBRVEgKiqKYsQTvDUCQSVR/ImvqBEFjRrjFZMoohjvA1BRkKCCGlQ8IhI1IPclIMu5LLvLHjNd7x9d1V19zE7P7M7CwvNZx5murqp++qjuqln2Uy+iZucyCKPWd9uitlKrkUlZUAhAFGDcWT0Mc7tCCbUNACFLHumVa0tBmCXElYogpu2LAABDysCkWErogm1dCOc+JtoKZn9mmly77Pu3sW/DfzwlwrktkdnpRDBw5HQ/HTndB0sBD5eCaw4lNM9scwxCmQWIVpU66pj71jzc8sebTTE242Dg4Cxklbf02YxZS4xxS6wNxqQ8yY5XLau9sBzjMaTauqTIEri5xWv6suYYIlnnQU7KpNox8mjXly58kx98RXLO+oQl6hOGqy6rMehCbU1PZt0yXdu1hNoilh8wEPofgTIl1ZZSXyXadku2lQVNyG3bISvZlxSmybxMj1mL1Jb0SjG5kq255drumNE05NoZGRlxxS1CeCdGSBrXfTH+H/i61/tdSQ4DvGu9sM47Z8DVp+UlFK5i7969mDVrFmbPno0FCxYkNAlKz5498fvf/x6jR49GZmZmwtuuqKjA7Nmz8d5772H+/PnYvn174LJdu3bFDTfcgBtuuAE5OTkJb1vnurO64dap35oLVtMRLoE1Q1phV7Q681FEK3ZACIFwdguwUJa8nlVvRABSaMiEQP5hFyK6bwd2/ucxz3aVMBzQ2rMS5DPpTaxLdCgDtNqU293vcKeSXJsgmiKLFi3CGWecgaqqqoTLpqWl4a4/3oW7/niX/fx3CLHhvW/EwMrqlmpb67W+h6S8Zm9CYu3cUSORO2pk4PyNAufIvvhiZF90EWq+/wFVCxeidukyRLdsgaisBEtPAy9ugbTDeiKjf39k/HogWFpag2x6/n8+wvz3P8b6H9fjsL49cfplp5n9OsAe88l7vT3is6ZWsVOEJt+2Mql61HPOXq+eRVZdfo8f6yEjYE/Y5F5vjzOtR5K8kByTNWnvaqP68+lgfU4FkQt78rgFxfr4JNZ5couNhV2vpd7WJlKztiMOnGMf3bYde5+ZivJ/voD8Cbcj73ejHcJ3N6IuqXYohOzzhyH3mquRfuyxsesRAvvmfYDdE+6AscP7/WTZnx9GuF1kpgAAIABJREFU1jnnINypY6K7Y6Hum/o3VACsFAghxdscAgaElGxbeYSAYHKcaw4Y9WYPBgHDMOR3SFYvFRACjMv+pTUhi1qvpbm/80GCfUfXM0aN0RvyutLvNXVRU1ODSy+9NGEB0y+//IKWLVva2yO5NtHA3H333Rg5Mn7fZ9KkSSTWbkBuvPHGQPnOOeccFBQUpDgagjh4GT9+PB577LGkBIiZmZl45513MGTIkBRERhAEQRAm77zzDkaNGoVp06YFyl9ZWYkhQ4Zg4cKFKY6MIAidkpISfPXVVw1S15dffklSbR++++47DB06FFu3ev89ZF1MmzYNF1xwQYqiIgiCIAiCIAiCIAiCIAiCIBoLdu+UIda/7uh8WBHadszfn/EQBEEQBEEQBEEQTYz+HSYiJ631/g6DIAiCIAiCIAiiUdm1axeKi4sD/SF15+ELAcPAprmX+sqs3YRz26L1KU8gp+MZDRGqL5vnXY3ydXMcaYyno9u1yxHKSEay4D0ONaWrsf7NgTFF1a6Ng4XSwdPyYFTtQiirCEZkH0S0GsKIgIezUXjc/6Gwz1iYIme/7dZlUnMLuG2Bpy2lNmU+618/GbV7N3pCLDzmRhQe9wcp/TEgEAVgmHUIQwqczJdA1MyjpQGGvF7c64S2XqsPsOu34tPTtf0R7v3zQzcJSXkOYxDRCPZ89zoqV/v/4WSLMycivbgH1HG3ZNhSrm2dDxYCA8fuxdOwd9ksRx0t27TEh0vmIRQKg4EjxDk4M+XanDGEYL4r6XaIcTDOwMGlcBvgzBR4cyk7M+MwBdu6INwSs8EWq/lJtR3iM5dk2y0XSqWEi0RGqSXuPTqlUm3mzSOvNSsu7bNT4GjLwJzl7WXbxS2lY8KdW1jrLIex3J4ep57f3owdXyB82o2uQtSbmN3mtJbFmKedWep8Lb8pSFRpwqpDqLzuti5lZwLetu/Gu/3E22Yq23OHDh2wadOmOvPk97wEbU6fkmDNfhe5JhrVr9eYZYOsd+UR9nNMyfRMDJx0RBZeHNcqfugaW7duxT333IOXX34Z+/btS6ism65du+LFF1/EwIEDA+XfuXMn7r33XrzwwgsoLy+v17bbt2+P559/HoMHD066juraKI77/WyUVUZgTgDCzH4WC8E5KUZYpnMwhGA905mex3wOQz6Dzc8Mm2Zfjqqtix3bLSgowIaSDVZLrN5XjS8WLcIP3/+AkSNHonnzAofw0dtmVbN2yketduWSafq10fo8r+l5TBCpQfVvnnnmGYwdOxaGYcQv5OLMM8/EG9PfQF5enl0nYIlXhe1FtvtOcqyn1gthP2/sH5kuDPnZgCHHXAYEDLnOkMstslogM5z4xAuHOqvXrMZhPQ9znPvjTj8WI++/Fjm5ueaYkHOEwMF5CCFwhFgYYR5CiIfA5ecwDyPMQuBcrmNhhJiZJ8TM8aWawMkebzIwOea0J3OCOckTYC2rsSUDQ0g+86x+p/UZ4OBWv9Mj1o733PLp78aDMx4/UyPjls5baRL9Se8amfjXp4+FzITY7Vpbbxh6ObO9mqvN710MVUouZ4azEpLjJ4pRVgZj2zYrRFFRjugvW1G7ciWq//1vVH/9jW+5nEtHoPlfHga4/7mObtqEX/qd5ElP69ULRf/4G8LduweOMbJhI7ZfeBGiPlKZnCuvQPM/PxS4LjdfbVmENbtXyfYcstsz4wizNIR4SLZp1Y5DCLOwTA+b3wnxEEIsBM64bPscHKptm+2Vy7YNMLmegXF9cjbVFu2eJuPcnOBFjSOh8ggrr0x0tmM1HHK1ab/JnYKSSJuOVfcNN96AZ6Y8k9B233nnHQwbNsx/O9QHJhqQ3NzcuBOCAcDSpUtx5JFHNkJEBzeLFy9G37594+ZjjOGXX35Bq1aJfc9CEARQWlqKgQMHYunSpUmV79WrFz777DMS2xMEQRCNxoQJE/DnP/85cP5nn30Wo0aNSmFEBEHoXHLJJZg5c2a96xkzZgymTEn03wQc/MydOxfDhw8P9N2EzhNPPIGbb745RVERBEEQBEEQBEEQBEEQBEEQjcWkZ87GgfcvrwmCIAiCIAiCIAiCIAiCIAiCIAjiAKewsBBDhgwJlHfn4seQ0eJodLvmf2h+9A1SThibSPkWbHp/OLZ9fgdEtLohwvVQ8fN8T1pul3OSlGp7MSL7sO71fnVKtXlaDoqOuRk9Rm/EYddvQ8/Rm9D92p/Q8/oSdLtmGXqMXIeeozfjsDHb0GPUehQdcxPg+fVmLAGMv+DVscygiXPsl4j6Cznzj7gMltqGSbkkpGjStHHJc2tLKG0xpZJZMlNeyTgY5wDTRJYIgTH9xex0mNJLxsyyYGFHvWaaeoXsz5ok00wPOfOCofx/78eUaqcXd0N68WFQIk49PmfdYXNfWQi5Xb1C+G2/bMO3ixaDK6m29WPKyZg8dgxMys+k9EyeN66t0wW8Spdkic/UOqbcnX6iXde7j/DMeaWQZKip0phSbXUHEdYFlZhU27SvOYNziiFhiyA1B7ESySkRpKWXE7pcTpU1pDhSE81ZS1IaKQyYP8ISSjpehny50yEQVWVlPcKqRWiRwpRUwpbeOaWWmjgckDHYdUCKMQ3D0OSY9rF3yPs0SR9Ty3VIot2yv1jyv/1FVVVV3Dw8vVnDbCyQWD1Z2bZznX1l2OmXDEhcevj5559j6tSp9ZZqA8DatWsxaNAgvPnmm4HyL1myBH//+9/rLdUGgE2bNmHIkCF4/vnnk64jIy2EC/p3kJN0RAEpiRXCnBBEWKZ9c6IPdX+wJvsQUsrvmPxDO0dCQERqPNstLS1F+d69qK2txT/+9hS6d+6BYecMw9133I2T+5+Mn5Yv1wTqqja9zcJ5zSmHYYzr0a+NHmjtliAIkxtuvAE33HBDUlLtzz7/DHPnzUV+fn7dGX3nibDFqErQ64c+NrCHAp6bDsqq9wQLmnDwl4f/4jn3ixd8h3sumYzyPeVWnw6QvWh1HtTYTy4zx7Ic80kHtjUytMaBcPSZFVY9amvMvd6nD65Rn+dMkEnZDibqPFbuVbH6nDGqcB9Kq9/vWuFszqk9/jw/H+Hu3RHu3h1pPbojvU8fZJ09BPk334QWb7+FVvPmIs1HIlvxxpvY+/d/xKxXRCK+6VmDz0hIqg0A4U4dUTTlKd91lW+/A1GPfrShJiiw/u9eUpMV2FeGPcyVaaqP6poQwSrh7hsKAcGc4z/HJWAPQL3XjGs8YsdoON79fhqLWNt/6cWXEqrn3HPPjSnVBg69exORWq666qpA+W666aYUR3JoMHr06ED5Bg0aRFJtgkiCuXPnok2bNklJtRljGD9+PH788UeSahMEQRCNykMPPYRbb701cP4bb7wRJSUlKYyIIAhFVVUVZs2aVe96CgsL8dRT/t/xHcpMnToV5513XkJSbc45nnrqKZJqEwRBEARBEARBEARBEARBHESQWJsgCIIgCIIgCIIgCIIgCIIgCIIgkuDBBx8E5/F/3bZ37XuoLd8EgKPlgD+hy6VfIaPoqLjldv/4DDa8dTqqd/3UANFq8ayZBRHxCjqbHX5Zg9QfqfgFP886N3YGxtHsiCvR47q1KD5xIng4BzFNSkwa0Or0vDDXuztdX3YbG5WgWfscyvRsIbfbUIRzWsl47Jct1+ZwCrpDTrm2LthmTIqpQ5as2hZsKwG3mWZKrJ2CbqZelihbF2br9bgF2yrNTjeqK7D3p7n+R5WHUTTgpthCbdjbM+MzY00v6oH05p099c2ZPgecMXDGrXcmhdlKo20KtE3RNpd2bO465rZc2yXVhibVttb57Jc6z7poz7Uu1jLRdGhsqbY7zbPsI4y1Y3SW9Ei7mJZqOcSU8M+pojYF2VqKcEq3PSJtmd/Q6hGGsE2EloBXia/lSxhS2quE14Yp7jVsAZkt3dZE27KM2pYh61UycPula8Jhy830dPVosERsfnJt8wA2llw7lVKymhqvyNhNKCNRsbavhdTxFn+f4pkRhTOPw3IptBNpLudmcQzukx1nm6knEongyiuvxJdfftno2zYMA6NHj8aCBQuSruOigZ0BEXXJtVV709uv/CzbKLSXLkRU9wLVJjJb+Pdj2xW3R1FuESaMn4DS0lIrffXq1Ti5/8mYM3uOdc7ddz4AdjtFjGuPvH8E0aSIRCIYOGAgnpnyTMJlj+59NMory3FS/5M869yT5fjht8qZn/nnE85Ea9TBgKpIFapTNPHVwcrPP/+MF1980Xfd9k07sLtktzlVlZqnClpPQggwATAhAKHGbkwuA0wKc5nWXzXLOUfs5rNFVel9kFjXk2BOY7M+DHWRrFz3YBfY1nf0bI2rHMOoeAMzrV/JoPdetCz7f+qNtF/9Ci3feQtpR3n7UGWPPY7Iho0J1ceyk+svpx9/PLKGnOVJF5WVqP7yq6TqBICIEZHjVTXBkxonQvYxNXk1lGjfnmLHGosKV4om41YTRlmidG7X4h5uWydcu5+rsSY811f9r45YEuygP0EpKSlJeCKhH374Ac8++2ydk1tYx4Yg6smf//znQL8r+fTTT1FZWdkIER28LF++HEuWLImbjzGG5557rhEiIoiDi9GjR2Po0KGBJjp0k5ubi08//RR/+ctfUhAZQRAEQcTnkUcewQUXXBAob21tLU477bQUR0QQBADceeediMSYRC8R3njjjUBj70MFIQTuvPNOjBkzBtFoNHC5nJwczJ49GzfccEMKoyMIgiAIgiAIgiAIgiAIgiAaG/oGnSAIgiAIgiAIgiAIgiAIgiAIgiCSoHfv3jjhhBPiZxQG9iz9p7WYXtAdnYd/hi5XLEZOxzOknNif6p3LsPGtM1Dx88cNETIAYNeSv3rSwtktkd1+UL3rLl83F2te6oWq7f/1XZ/X/QL0uG4tWp/6V4CHXWvjyLVRlzwtWbm2voaZImwfsTYPZTqk2gyQwmoGW+7MrTo8cm1Nmm3Ls5VoW8m3Qw4JtpJnmwLtsEuwza36TdF2WL5zW6Yd42WXCaGmZIUpxHUfi3AWWpw1CaHcVnZ8YHBLtRljVkx6bDldB3vq/HD2R6jaV20K0AQzfUjCFmtbZ4HZAjsOZsu3maXEdvzEkmoL+0yZpdwibUu05FrWrweiSdKYUm1nmn1/iSXV9oqd/UXOVnkls9VkcJbs1hJm2wIze9ft9QDAGUOYh5EeykBmKBNZ4Sxkp+UgO5SN7LRsZIYzkRHKQJib9xpboS0F3MIWZus/ap2u49Xl2BACwpASbSHr9Ei2IcXe6ni4BNtKpKZyW7I1XfMLV5q9xjzWTV+uXVtbGzdPKKN5AjXGiDNQ/LHyuK9rn3y2LdM8tsx5Ez69dzYy0hru/tu5c2eMHTsWb7zxBn788Uds3boVJSUlWLFiBebOnYvbbrsNxcXFvmUjkQhGjhyZ9B85t2/fHmPGjMGrr76K77//Hlu3bsW2bduwatUqzJs3D3fccQdat27tW9YwDIwaNQrV1ckJXPt0K0KHFjmwBdlGnS+7lWl9AgG5LNOFLUHM7nR6wjGV7y3H3XdONBe0U6yrEGVzteXaWjtWbVf3H1qtXQhHfakUGhIEEYxt27ahc+fOWLRoUcJlL73sUny35DtkZspxmWyi7rGg0NbpqLGAN7PPeNLPqSr0Xp2jYpRW7Y6/A4TF5MmT63yWVZRVwpRlm2M1NSmK9aOM2xIm/8egZNzaejX5EtNkufpJlD5dYdh9TQcxxoWOfqWeLoQt5U5g7HiwyWuTeobWNYFLDJG5X3uMdyzVOIIBMHy+92hsWG4uCp94zJMuamtRPmWKfyEe4/vCeshzsi+80De95rvvkq6zJlpjXwnyuBuGNm7T+3bC7OsK90ROquUKyLGie7wHed7hqNONMFxjalXUc/t31e6q1zPZi6sfqurQRuVJ9zWD9kdnvTMrbh43GzduxJgxY1BYWIivvqpbnn6w3Z+Ixic/Px8DBgyImy8ajeKuu+5qhIgOXkaOHBkoX79+/dClS5cUR0MQBw8lJSXo3r170kL6E044ASUlJTj55JMbODKCIAiCSIzp06ejsLAwUN5ly5Zh0qRJKY6IIA5tDMPA1KlT613PqaeeisGDvf8W61BFCIFx48bhwQcfTKhc69atsXDhQpxzzjkpiowgCIIgCIIgCIIgCIIgCILYX5BYmyAIgiAIgiAIgiAIgiAIgiAIgiCS5IMPPkBBQUHcfKXLXoSIOoVS6fld0H7odPQYtQHNf/W7mGWNyD5snns5ytfNqXe8RqQSVTt+9KTn9xwB5hFdx6mrthLVO5ehfN1c7Pzucax4ugib510VM39+9wvRdvBz4Ol5ddRah5BKpEKu7RZ1MbD0HE/N5es/hCmTZpqgGppcW8mm3XJtU2INKaBmLARTrG2+LHE2wuZnmBJtKOm2ygdNsM3DVl1MCbPBnXnhFGjraXq91SUrfI9k24ufQUZRdxmTswzkdtW+2PsQghKK53Yd7DnulRWV+PhfH4MxDs44QozbMjQwcJjHlCv5tyXYts+YKe9Wn5mUpynhmtOFxrQEJdX2iM+0ArGvK6Ip0ZhSbXVd6lJYdx59lUfobIm6nOV0qbaAgGGYwmxhSCm1S6gt4KyTgyGNpyM7LQf5GfkoyGyOZhkFyEvPQ05aDrLTcpAVzkZWOAtZadnIDmcjNy0Xeen5KMgoQFFWEVpkt0BhZnPkpechI5wJxpgpxtZejh+hRNlKyS1jV0tqvZKsuSTbSiVm160dCaaLtGHtt7Ij6scBwnUM1WkIItd2CdJinfcgpEJIFkTuHMoM9kfyMVFh1yU79C2gYD5p+oEV9gWv1jlkesCZx2QnFLIfoVAIV1xxBRYtWoS1a9fi73//O0aMGIFevXqhVatWaNmyJXr27Imzzz4bDz/8MNasWYMrrrjCt66ffvoJs2fPDrxtxhguvvhifPLJJ9i4cSOmTJmCyy+/HEcffTRatWqFFi1aoHv37jjrrLPwwAMPYPXq1Rg9erRvXevXr8f06dOTOgYAMOT4drLdRWFJtIUmtdeOPaz2qUu0nefGxMyT0+HXKDgqdp8vFuFwWAoV7faratVs2eabW2ZYF/QIJ4gDisWLF6NLly7YvHlzQuUYY3j44Yfx6quvJlhO++x7QxCOT34yZCvFPSaQw0U1eU9VZB/2RfYlFN+hyrJly/DCCy/UmaeyrNL8IMeFnDFnr1o+qxhUl1AAloSb6fOtwJqdAbDHiFa6+i4BYFwJuJm/YJt7ryG7z++kzj6i51LS9ozktQ6CPPOtVc5Bv/XRtzyzPwjsf7E2AKQdeSQy+vf3pFfOngMY3hh5dpZ/RUlO/AIA6TEmCIysWZN0ndXRKk+/HrCF0a7RHKD1AYXqE2rjX3OlfZJVGYfkGmp44ZR2w9pWHfLtgOO7xp6cJZXbKSsrw4ABA/CPf/yj7hjo/kTUk7/+1Tuhpx/PP/98iiM5eNmwYQO+/PLLQHmnTZuW4mgI4uBhxowZ6NixI9Yk0SfinGPy5Mn4+uuvkZ1d/+82CYIgCKK+hMNhzJs3L/C/f5g8eTJWrlyZ4qgI4tBl6tSpqKioqFcdbdu2xTvvvNNAER0cPPzww3jyyScTKnPUUUfh66+/xrHHHpuiqAiCIAiCIAiCIAiCIAiCIIj9CYm1CYIgCIIgCIIgCIIgCIIgCIIgCCJJ8vPzMWLEiLj5olW7UL7hQ991PJyNlgMfQvffrkZG4eG+eYRRg83zrsbPsy9AXPNrHez67gkpS3SS02kw9q5+G9u/vAdbPvwtNrx1Ota+0htrXz4aa17+lXz1wpqXjsKal47CiqcLseq59lg/fSA2z7sSO76+v87tZrc/GW0GPxMwSp8/8HNIsVIr185q6f0DGhGpgqipgP3rVVNmbcq1TaG0v1w7BF2ubcrauFXeqoepPCFNsK29pNzaEmYzLqXaYSndVmlKdB3WPod80s28Ndt+8uxrVvvjwcNZAMJm/CxsxWEJtTWpttpHJdVmjCOU0xpZbbzH8d033wMHN4VpjFkS7RDjlnxc2nHBZRq3pGhMHnnnsi3Gs8+tJdVWwmxdqq3ONdNyu+XqcQydTMbfEC+i4WhsqbadloRUG2rZWc4t1XauF86cmlQ6zEPIDGciLyMfeRn5yE7LRnooHSEWirPT/jAwhHkassLZaJbeDC2yWqIoqwg5aTkIcQ4BA4YwYBjyJUyZtiFMEZolyJaybaUCjynZ1gTblk5MqLx6XUr7a0vGIVRep1zblrZp50Cm+sq1XdfHgSbXjkajcfOEsooC1laf2ITrPYFtWLdudW6cBz09zDDwyBjywICcddZZWLZsGV555RWcdNJJge6z+fn5eOmllzB06FDf9bNmzQq07ZNPPhk//PADZsyYgVNPPTXQtnNycvDMM89g+PDhvuvffvvtQNv244xj2kFJs4Ul11bLhr1sye2dy+o+Ywu2lXAbgBAoOvF2FPS6JqGYQmHtnmTJMGNcKz6fVbuFCguudQRB7HdeeeUV9OvXD5WVlQmVS0tLw/vvv49bx9/qXem+ncZq7kHz6RmYcyxo1qNN3qOLm+VGdu7b2eAy1YORW265BZFIBEdkpGNs8zx0TfdO5FVZVqGN7cyXkMeeyYmt7PGvmuSKmfJrBoBza/zGwC3ZtrAk3LDOpzX/h5L4aqde9SWtcx7rWeMjuPW9FgJcHofScyup9uLryPeRJTPXB5/jKuTY4UAhY+AAT5qxezcia9d60lmzZr51iATvsTqh4iKwzExPenT79qTrNCcc8CizzWWhSbEFtHz2GNf8bg2yHUJboxq0NWuaTz9RNm63fN0Nk1GxOgTurp8DCQGBYRcMq18dQuDmm29G6Z7SuPkIIlmOOeYYdOzYMW6+srIyvPnmm40Q0cHHqFGjArXT3r1748gjj2yEiAiiaWMYBi699FIMHz4cNTU1CZcvKCjAN998g7vvvjsF0REEQRBE8hx//PEYO3ZsoLyGYWDQoEEwfCb9Igii/rz11luB8nHu1X2EQiHcfvvt2Lx5MwoKCho6tCbLyy+/jAkTJiRU5vTTT8cXX3wR6HsLgiAIgiAIgiAIgiAIgiAIomlCYm2CIAiCIAiCIAiCIAiCIAiCIAiCSJLa2lps2rQpWN6yDXWuD2UWovOIRSg6zkcmJqnc9G+U/PtWXzl2EPYsf9U3/ed3z8OWj0Zh13//hr1r3kXVtiWo3fszass3IVK+Wb62IFLxCyIVvyS0zea/GoMOv3kHif1qMhVybb98Xrl2Ye/rPTmFUYvKzV/IfFIKyfzk2gxKrg0l17byhaQMWwmwpbhavax0rkmslVDMllmbL7OsKRnzCrTBXGUsSbedP7pvD2rLtnj2NbvLyc4ysKXdkNJvK07Y0m9o22aMI6fbEE/dn3/yOXZs2wnGuEeqzRm3pNmccQhhS7SZ9a7OuybJdonuLCl2LKm21+XqKE00TfaPVNtZcWCptiWEc5arU6otnGIyQ9aZEUpHXnoectJzkRHKMIX0KSKNpyEvPc+UbGcWITOUKWNRUm3DEmQbIqo02lKKrSTgXsm2JcsWQiq4DausStcF27aqzRaLW2maXFtTdFv7oB9TX7m2iwNJrh3kj9lDmcXJb8AloksudncZvU0IW3Cp1lnnzjyyx3ZLR1Z6cvfh1q1b48UXX8S//vUv9OzZM+HynHM88cQTvuu+++67OssWFxdjypQp+PTTT9GrV6+Et80Yw2OPPYZw2CscXbx4ccL1KU44rCWyM7jjHqJLswFdsG1Y58iSHAq3eFth5mEsjOKT7kT7895AWkH3QDG1advGuh84rwe7bv0tIegRThD7nfHjx+Oqq64KNBmETvPmzbFs2VKcNeSs+gXgd+/QJ7TROnGeaZesyXr0nh6zyquxIwNDrVGDPVV1S0kPdWbOnIkt//4Ev2+ehyvzs9E+HMLamognX2V5FeCe6IhJOTaHY2wn5BIDA4Qy78peI4PVf2TcPG9CnnOr52gI53k2DNkXZNp2dfmvhnCOFd1iXmE9GxN7GJG8NgEC9FH11muNE2T+6AEk1g536OCbHtng/c6QpaWB+whzojt3JR8AY+A+wm6xb1/SVVbWVjiOu9D6lLrnXn22Wo3W9ROGJuB2xGsWEsw19nMEHzs24ShbRz53Je7JXRoLexc9tGrVCkVFQSdT8scwDFM6FOd2Rfcnoj7ccccdgfJNnDgxxZEcfJSUlGDBggWB8j777LMpjoYgmj4bNmxAx44dkxb9n3rqqSgpKcFxxx3XwJERBEEQRMPwt7/9LbBAdsuWLRgzZkyKIyKIQ5O1PhPq+VFbW4sVK1bgvPPOQ+fOnTFo0CCsW7cODz30UIojbFp88MEHuO666xIqc80112Du3LloFmMiQ4IgCIIgCIIgCIIgCIIgCOLggMTaBEEQBEEQBEEQBEEQBEEQBEEQBJEEhmHgiiuuwPvvvx8of1puu0D5ik+4Cx2GvQvG03zXly57AXvXzAocp06ksiSpcsnAQhloc/rTaDnwgeQqiCFGM9eZppn44ioW47PagFeuXbllkW9NPJytVcW1eHS5NpfCLSWflqJt62WKqcGYJaC2Bdt2XluQHbaE1brc2inZdsq2LYk3NAm2tqzy12xb7nu8sjv218TeMg6EndJuTajNXHmZ3IecLqeDhTMctRuGgTlvzY4p1bbF2AwczHauSqk2V8JywBJuw3LkaVJtuGTa6t0l1XbkD2jkTFSWRqSeVEq13WJmpqW78znqk7JmXdysJGC2TMyuP5hU26yDMYascBby0vOQGc5KqUw7FumhDDTPLESr3NbISc+1BNvmS1gS7KgwEBWmaFsJuHVZtgHDFnILA8IQEIawJNtCE/oa0jBmibY1VZtTsGbLte1l+xgHkms7Pu5/uXZNTU2gfOHslgFy1Sce4XpPYBvMXifcN2PJiYdlJh3ZwIEDcfXVV9frHt29e3ccffTRnvRffqkoIyIzAAAgAElEQVR7QpE+ffpgzJgx9dp2u3btcNJJJ3nSt2zZkvQ1FA5xHNezGNYxF1GrNUFEbam2lBtCtTmhCbiFuh/ZMm7ndSCQ2epYdLxoNtqc+Qxyuw5BWrMuMWMafunwmF0zz15q7dIpyBf6zdgBCQAJYv9gGAbOOOMMPProowmXPeKII/DzzxvRrVs3R7qnb+72nap7bl33Xp97BQPz9OzcVTAt0XQzy3GKNZxg2F29C7VGbextH8Ls3r0b//njBIzIz0brsDkplQDQnHv7rLl5OeahFtr4DrAmWwLk8Wf2ONH+ZOvO9XRLpmx1rwUADsjtW31txsAZs/uMwvAxrtvv6ty71+nP/0T7iXZ8BxsJ9IliZQ14WKy+QqzjKOs3RPSAOdYsJ8c33Sjd45se8hFxR7dsrl8QPu0RSY4rK2orEJHHVxdlm+9CivG9fTpzm2aaYxIha0ysjevcjwR90ipPf9C1DOFNhCZgd435fTI5X/oOpgJ1c/PbLoCbb7653puYOWNmoH04UNoM0fT43e9+h+zs7Lj5Vq5ciZUrVzZCRAcPv/vd7wK1zcMPPxzHH398I0REEE2X559/Ht27d8fmzYn3qzjnePzxx/HJJ58gPT09BdERBEEQRMPx8ccfIxQKBco7bdo0fP755ymOiCAOPfbu3Rs4b8+ePfHuu+9i3bp1+Pjjj9EhxiR9hyrffvstLrroIkQi3ok8Y3Hvvffin//8J/XdCYIgCIIgCIIgCIIgCIIgDgFIrE0QBEEQBEEQBEEQBEEQBEEQBEEQSXDOOedgxowZgfOHA4q1ASC77a/R6eIFYCH/P+zY/tUkJGNyyWzRO+EyyZDd7tfoft0q5PccnnwlTJdeu9NhiSD9RZaxhNruz065dmTfTpT8+zbfcNKadXUqvJTkmUkZNmBJr5lDki3zaEJqhrCpjpZiaVNMnQZbkm1LuG25dcgp2eZKdG0LuMHCMAXbYZkmZdvWZzu9umSpZx9DWc3BQhm2TNu9fe3FWFjGr/ZZSa/N+HlaLnI6neLZxjvT34kp1ebyWHBmL0PKzph2ngJLtbX8bo8rSbUPDlIp1Y5VlVsKHEuqrQqpz6boD/7lAE2gba835dO2iDgjlIG89Dykh9IDX7epJMRCKMgoQOvcNsgOZ0PAQFREvcJsYS8bRhRC7ZVQMjPD+r8h91sIU8Ct6nBItS1JuS3dVpptWHXCIdd2vMeTa3tcnvWXa9fntW3btkDb4ZmFCcVlwxxvDSNQ0y92l8zOsWyfneO6Jy/Wbig6derkSQsqNq8vnTt39qRFo/WTQPY7rIUpy4ZsNyIKU44NWOJsqDQDEEpmr4u07TZotysl6zbrYTyEnM6nocXA+xGNMYnL2UPPxsXDL1abtYSJumzRikt7IwjiwKa0tBTdunXDggULEi477Pxh+OHHHwKJFxW+/XHhlGMz19jAyqQe88w1DhB6HcwaOzBZTHqdHTJnIYCSiq2B4z6U+OD28cjdtcMhwN5rGNiti3Ml3fp0M/MxLt/NUlydA+Yn0gbgSIU8t8wzuRKgzpewnj8MDIwzW9wrhHZeBQQTzj6R19KrPaq8Ql6/fmK8fvvBJq+ts69c712NfSxjHUaVHBHBZSsppTaxvmVaj+6etMjq1fUKQVRUeNJ4QbOk6iqrVkJwTYCti6/lzdSeEEk2I228o3J4rg9nw/eefuFsP+62VNe1GGhM5775xBmC13fc54g/xnYn3DkBmZn1Gzft2eMvcY+1TwSRKJxzXHbZZYHy3nTTTSmO5uChtLQUc+bMCZT3qaeeSnE0BNF0iUQiOPfcczFy5MiEZHyKFi1aYOnSpRg3blwKoiMIgiCIhqdbt27405/+FCivEALnnntuo/1ejCAOFdq0aRMo3wsvvJDaQJo4a9aswdChQ1Hh892mH+FwGC+88ALuuece+rdeBEEQBEEQBEEQBEEQBEEQhwgk1iYIgiAIgiAIgiAIgiAIgiAIgiCIBJk6dSo++OCD4AVYCGnNuiS0jYyiXug8/HPfdbV7f8aKp4uw9dObUbr0eVSVLIaIVMWts7jf3QnFEATG0xDKbI705ocht8tQdLxwHjqcNws8nNNQW/BJCirX9rPvxJJrC6x/7UQIo9ZTU27XoUjL7wCnwEtJtVU8Uq6thNry3ZRQy8+WYFtJtpU820x3yLI1wbYtsg5L0bWUcDNbfO0WblsvHtY+yzws5CvWTm9xuMwb1uII23EoibZLqM20OM39NPPkdfuNZxv/+34pVi9fBRZi4Nwr1VaiNCXVZgC4lJgr8ZEu1XaL80iqfeiQSqm2W5JXX6m2Ka+Fp5yVqqTaUtRnCall/jBPQ25aLjLCGXF2av8QYiEUZhWhVXYbpPN0GIYUaAtTlW1IKbYhpdjqsyGiMAw7zZL4wlyvjpDhs2zLx0xJo6ozEbm2kvu65dr2ebP3sb5y7foQWKwdjiNYi2kbDLIvsfKIOOvhaItCF+5pZTgTOLrz/r++/YQ6xcXF+23bhYWF4Dz5f9p1TLcWsKTZgHmvUW1Ntk9dNgvINqVuRg70c+38XFO2ATu/egjrXuoLo7bSE0e37t3w7PNT/ffFfX24t+pqw3VCj2qCaFT+97//oUOHDli/fn1C5RhjuOeee/D222877gt1NmEfmWqgfNo23ctMVWRN5uPIYIme9dsesyZ/YqiOVmNX1c66oj7k+G7GdKya9ZbHP7uxNurJm9MsB207tTFzSjG2GuSZ3WrnZEqCqayyL8GZJT0Hs58S9uhQGy1alnS4RLzMrhP22NDqD9qDABt9x+S1IdR3EmqZucYIASB5bRK4JcTau9+tIGIcGGLt6LbtvumxxNZpvXp50iIbf0Y04BjBjaishFFW5kkPtWufVH27q3fLc8GscS2grmnmK7s22xhgSOG+yusQc2v3bSHH00Jvv1oz9uyjn/ReqHqEb0yx6nLWUYcUW92bEn3VsQ0/OOf49rtv0aFjh7qDrQPDZ6KDuqD7E5EMjzzySKCx7Pz581FVFf93GgRw4403Bmq/nTt3xqBBgxohIoJoeixfvhxt27bF+++/n1T5c889F1u2bMHhhx/ewJERBEEQRGq5/fbb0bt370B59+zZg4suuijFERHEocX5558fKN+LL76Y4kiaLtu2bcNZZ50V+N9NAMDjjz+Oa665JoVREQRBEARBEARBEARBEARBEAca4f0dAEEQBEEQBEEQBEEQBEEQBEEQBEE0JebOnYsbbrghoTJFx41HOKtFwttKL+iOHiPXY9W0zr7r9/z0Mvb89DIAU3Cd23kIivrejoyiI33z57Q/FRmFh6N613KftQyMh5DZ6nhkNO8JFs5GWl5HUxBliZSVTJoho1k3ZLQ8VhN5plK0ogTYehJTVlSACWsxdlm9Du/nTbMv85VBhnNao9XJD5r7LYSrtLJ8GVKIw8GEAcE4IGWtprgyJCVsBgAupT1C2sGUNsxME4yDKdGlymsJZ81tmDJxDt3yprxDtgDM73iZH6OVO1BbtsWzrzldTofzV8jcksrZojNbUCaNZo50MG6ty2x3EkKZhYhW7XJs560338Ifj7rbkmdzxqSgG2BMyrZdUm3zPyaPlAB3xKB2kaTahwqplmr7VZW0VNtVY0yptlqvCaQZGDLDmQjzpvFPO9JD6Wid2wZ7qvegtHqXKboWSoqot1jmaM9KXGkI1XYBQMAQej4GA4YUYTIYAuZ9k3FAGGCMm9JtYcgSXEoNGZi8QaptqXeFlS40KSLguY5ilUs1JSUl8TOxAPJl31Dlc0iuiy9Nc6/3M5268mhtwVmF3Ro6tUxDdkbyAumGYs2aNZ60oLKB+rJ69eoG3/avuhSBwZBPTfvdeqYL2S9hUatt2udQCbgZwLRlhGSnwxRq7/jyAVT+/FnMGHJyc/D6jNfQrKCZdX0xbm9NoST3Dny6fwCcbdX1nLfWEQSRUmbOnInLLrvMd1KAugiHw5g+fTqGnT8sbl71zE4Iv+xyoMhkXwAxfISMyb4AGBhTk36oPgyDELa5l8n70659u5AZykJ2WnZicR6ElKxaiQ9v/z+5xKzbMwOwLeoVa0dqIuBcTkfF5KiSySmqGDe/epB9RDCuPNqyLyjky9xCSJ4Te/4tAc7sPjYH12TqViZrOG6OS2FdH+o5pZ4pQhl9EXtsqK4daxkCTCT2PGrKz7D6Rm31QBxDrPp/x6T3bWuNWmQhq9511pfaH3/0TQ917OSbnnHiib7pVQs+Rs5llya+/RUrfNPTjvL/HjEeOyt3+FwAwmpT9rm10+zWKcXbXAm3dTG98Ai29erd/T+w+COzpMZv2jUUczjlyF7XdVvXOm/t7rrU/eHwww/HuvXrcOeEO/HII48kLMpOS0tLKL+Kpanen4j9Q0FBAfr164cvv/yyznzRaBQTJ07Eww8/3EiRNU0qKysxY8aMQHmffPLJFEdDEE2TJ554AuPHj0fUZ2wSj3A4jGeeeQbXXXddCiIjCIIgiMZh/vz5aNeuHWpqauLmnTNnDmbOnImLL764ESIjiIOfW2+9FZMnT46bb+XKlY0QTdOjuroaF154oe/v8f1gjGH69Ol0DyMIgiAIgiAIgiAIgiAIgjgE2f9/lUYQBEEQBEEQBEEQBEEQBEEQBEEQTYRFixZh6NChCUlL8nuOQHHf25LeJk/PR17X8+LmE0Yt9q6djfXTB2LLh9ehZrf/H910HrEI7YfOQFbbAUhv3hNZbQeg1cmPosfon9FzzDZ0PP99tDrlcbQc8Cc0P3oMCn71OxT0GoWCo36LgiOvRcERV6PgiKuQ1ba/JtUG6q9SiodP/bY5y7EYuyzzSQO2fnILKjcv9C3X+rS/IpRRqJXRxdIyjYUs4Thgi6XNX8eqZQ4gZC4zM922f3EtLzfVYCwEMPPdfIXldkJmPYIDIgSIMCDC5no48ztesNPLV37geyxzOv3arJuFABY281vLIWuZWfsi91vuD2NcrjNfnKcht/tQz6befvNt6VliCDFui9N4fKm2/E+ec5JqH4qkUqodq6o6pdoyY0ypto8czk+qLQwBQxiWZCzMwshJz2kyUm2dZhnN0CanHUI8DENEEUUUhojCEAYMIeTLMNMgPxsqzXwJeWwMGDDkJ1OcbeZTR1EIw34XatoCYQrKBazjq06E+9yp82NJ35TwzXnitI+u8g0g/IvHjh074uZhQcTafsQVaQeqJFD91qQS9k3come79AaIo36sXr3a9w+Wzz///JRve+vWrVi8eHGDb7swLxPF+ZmAiEJYk3YIS+AP2bbMNKGtd+j+He8qvXz9R9g4/ew6pdoAMPWfU3H4kYfbd1FpVxSqfapJUhy4JewEQRxI3H333Rg+fHjCUu38/Hz88MMPOP/8810C4oBYYz7meNcnENLx9vfN+w3TDcxO1bK9GWGP+BwTg8iieqktFZtRa9QG3YuDksq9ezHzmitQW17uGnMpQbqXo0480pz4RB5UYZ1XABCWCFvVZw7/ZH9HSNG5mtxG1mn1NSRcljes55yNfh0JIew5u5TBG8Kc0ko+E1V+fXIH91ixIfqJ8Sc5Ibz4jcO83dzIAdBORXU19n0035PO8/OR1rWLb5n0X/VCqKV3or7KmTOTiqH6s8990zP7n5RUfdv3bbPaiaMNusZZ1tham7BO2vKdFeqZXcl6vZ50a7V/G0qoPQphv9xxueTg5v3DfiWPcL58joN7Ow889ACW/rQUJ/Q7AX2P74v//vDfQN9hNW/ePLkI6f5EJMjjjz8eKN+zzz6b4kiaPjfffHOgvnfbtm3xm9/8phEiIoimQ01NDQYNGoRbbrklKal2u3btsHr1apJqEwRBEE2e4uJiPPfcc4HzX3XVVSgrK0thRARx6JCfn49WrVrFzbd9+/ZGiKZpIYTA2LFj8cUXXwQu89e//pWk2gRBEARBEARBEARBEARBEIcoJNYmCIIgCIIgCIIgCIIgCIIgCIIgiAAsXLgQZ555ZkJlio+/HW1O+4ctgEqStoOnIpRVHDj/3jWzsO7N/vhlwfWo2bPWsz6n4+noOGw2ulz6FToOm42Co34LHs6uV4wm+0eureRnptwqXlmnXHvHfx5G2Yo3fEs07309stsNlDm5bv6BrVpT55bbkmnGpCBbSbdDUjrNYMu1mSnP1svB+TIl1rrYOqyJtzXRtqpHya7jvKpKfvDsayirCIylyTiVPFuKvgUHEwywXkoibi6bP1yugzw25j7ldffKPLZs/gWLFn5hibMZGJjg4IIBPIBUW25bCYVIqn3okEqpti0Cc1ZVp1Tb8mMHk2o7tuGSamtKaGSEMpGVlhX4Wj0QSQ+lo31uB+Sk5cAwDEQNA1FDl2xHTUm2YUAoybYl1rYl2+ZRkWptYQuAPXJtoQuB48u19XNhedPglWurzzqNLdcOItYGiydgr6/kza+OeMvwMeD5yU8FurVOSz68BuLee+/1pLVv3x4jRoxI+bYnT57smbSluLgYv/3tb+tdd/c2zQBLqm23FSvNkgZqaSpdy2M2H3O5csuXKJk/Lu62J943EeeeN9Ruaz5iUwCONubXnlQZpyzTX37vWUcQRINhGAbOO+883H///Qm3s27dumHjxo04/PDD68xXZ8/Hx5PtWK3PexSgD2WPIVRVtshZl2+b+XTJtq7cBgwjik1lG2Xf5NDDiEbx9qhrsXP1KseImwFgshsV8imXnZsNJhg4Y+YYVL7DmqyJWWNoxgAODibHmuAcnEvROUwpt6bqtWXdEAATYBAQMjjBhNPFLuxzDMjHogFLnsv0/j7TPms4RPHMfWEmcDBVHfQcaxj0/oUAaqO1SffbI+vWNUhI5S+8CGP3bk965qBTgZBfSwHAObKGeSdbqf7qa9QsWZJYANEoKqbP8CSn9eyBcPfuidUFoNaoxa6qnZ506xrW2o8A7P6uNbzQxgjam+dmYlWsr3dKr53jO63P6Brn141Laq2LtAPKs92i7aAvn4q0PrpXtK3K9ejRA4u+XIQpz0zBrbfcGuj+0a59u6TbAt2fiETo168f2rVrFzdfaWkp3n777UaIqGlSU1ODl156KVDeP//5zymOhiCaFkuWLEGrVq3w6aefJlV+xIgR2LhxIzp16tSwgREEQRDEfuKqq67CaaedFihvVVUVBg8enOKICOLQYfz48XHzRKNR1NTUNEI0TYe///3vmDZtWuD8t99+O/7whz+kMCKCIAiCIAiCIAiCIAiCIAjiQIbE2gRBEARBEARBEARBEARBEARBEAQRh9mzZ+OUU05BRUVF4DIt+t+Hor6311uqDQDg6eh65X+R2er44GWEgbKV07H+jf7YteSvgIjWP45ANIJc2yNRYy4xVh1ltXejphy7vnvCN2dOp7NQ3O8O6PYaJoXYdh1KoaXJtZVsm5nLtq5NyrGhC7aVRMwl2HbIsrkt0wY3hdo8BPAQGA/LVwiMheR72Hrp4m2VVrt7LapLfvTsb1b7fmadzPlyxMRDAOfmO+NgnINxlcfeF6Ydh8ziXkgr8AqaZrwxwzyizJRzcyk/Y0JKtVlsqbZDks1MwTZJtQ9+Ui3V9quqTqm2zBhUqu3coKb3EpYeGgCQFc5Geig9zs40DRhjaJXTBoWZhTAQhQFDk2wbiIooDEQRtYTaBgQMp2DbiMIwzM9qnTp2UZlf6oJtMZmuKa9Drq2/q1VuuTagndc6zmkq5dqlpaVx87BQMmJqp8AucUmaX6PTD5KAsyHoy/YZAIAOxfHE4KnlkUcewauvvupJf+qpp5CZmZnSbU+dOhVPP/20J/3JJ59EXl5evevv0DLX/CDbDmS7sO87ZjsCDHk6bLm2nce+R+1Z9hp+mXd9nds8sf+JmD7rTfzfbbfIU25rawHnPU93r+tXoNWmnPOhOHHLFmOlEQRRb8rLy3HEEUdg9uzZCZcdcvYQrFixAvn5+QmXTWqSET+vMWOaMBsOTylUOnTZtpI2yxoY0+TLchIlNVZhHNXRamws25DS/sCByru33IR1nyzQxmqaj1YeTz9d8KZVm8zxpGCmYFvIkbIcG3I1ALSE28zqmdtjbPlJyC0LeX6E/pQxz5/9rYwtsdWfRzJB6xfJd7NjaPUPhbxw6hLsCtdDLZnr4mCX16Z2//zPjYBAbbQ2qRp3XHk1dv/frYhu2550VLUrVqLsL4/4rsu5/LI6y+ZefaXvF12ld/0RIhIJHEPFa6/5SsJzrr46cB06Wyu2BD6XdeZzTWbkHEJ4x2Ke4j4rExJqC/1eYN43rMmXhJ3mt04IV29ZTcwQ5BWzztiibWE/vLD1l60Y2H8gcrNz0ffYvliwYEGg3T3i8CNiHrdgh+vgvj8RDcvtt98eKN9dd92V4kiaLhMmTAgkVisuLsaVV17ZCBERRNPgvvvuQ9++fQN9r+omPT0db7zxBt544w1wTn9ySRAEQRxcvP/++8jNzQ2U95tvvsGTTz6Z4ogI4tAg6GQt1157bWoDaUIsWLAAt9xyS+D8V155JR544IEURkQQBEEQBEEQBEEQBEEQBEEc6DTov/Io3bkPu3fua8gqGwyKLTkotuSg2JLnQI6PYksOii05KLbkoNiSg2JLDootOQ7k2IADO74DOTYjSn84RxAEQRAEQRDEwc20adNwwQUXBC/AONoNeQmFvcc2aBw8nI1OF36AbteuRKtTHkNet2FIb9YNLFy38FEYNdj+1SRsfOds1JSuadCYYpNiq6GPUIhJMY0S1QaRa+9a8iQgDE+OrNbHo83gp8F4WNueXY5ZsnQfubYSUUPKoS0xNlxpUsDtFmxrQm0/ybYlclOibfnZzKOLsLmvILts+bu+x7PohJvMeqztcFccer2aDNyKR9tnlUfudX7P8zybfO/t2aiqrDJLK6k2pFTbodC2pdrWshW2nU8IQVLtg5iGkmqvXLkS/+/2/4fhI4bjnKHnYPxt47Fw4ULfqlzKV6d0Srm9/KTawl+qLSCwraQE3//3v/j440/wfzffihEXjcCJfU9Etw7d0OeoY/Dzmk0I8/0rGE4FhVlFaJ3dGsIQiBpRW7ItTMG2IczlqIjKZVuwrQSGhohq0mwBQxiAEJZwG0qxzZRILzm5tlp2y7UBuN3AjSbX3r17d9w8jCch1m4QIVpAkZ4SwDH/Mm0L9891v379eowYMQK33XabZ92kSZPwm9/8JmXb3rx5M6699lqMGTPGs+62227DZZfVLVgMSvviXE0WaIq0Acj+j/oMW9QnE5zXs4AwarH98/ux88uHfftOAHDpVZfi319/ivcXzMEZZw2225jV5pz9MyWz97Q1HfflQo9ogmh0Vq1ahQ4dOmDlypUJl50wYQLmvj/XV0bGHP2sgKiul0uEDTUO8NmG+2ltjhWZ44ZkxWKNI1V9TlE0pHDbdj7L9YyjsrYSG/ccWnLtf901AT+8YU5MwaTQ2im+Nv+fx71q7XB6mjUOVAJtaJJzc9IlebwNYdYt1wkICENoAmvmI8kWgDBltebjTr8WmOzvmWmCAUIGb40/GazyjDEIJuR4lUEYAoz7PJBc/Ub3uJIl+EPy2oanKlqVXEEhUPHmdGztPwB7Jk1GdNOmhIrX/vQTdlx+BcQ+77/3SO/bFxkDBtRZPty1K7KHeb9Xqfn+B+y+9TYgGn8ivepv/oPSeyd70kOtWyPn0hFxy/uxaW+w4+C4lv2u64Djef9VybcT4RJVQ7Y7T9tjtqjbMa7Rviq0JnlK5OX6setkmqzbGY85nDLzDxgwAF999RWqqhK7rvXxR0ICcg26PxFBGTt2bKDJqpYvX441axrr9xZNB8MwMGXKlEB577vvvhRHQxBNg8rKSvTr1w8TJ06EYfh/f1UXXbt2xcaNGzFiRHL9I4IgCII40MnMzMTbb78dOP+tt96KzZs3pzAigjg06NOnT6B8M2fORCSBifQOVtasWYNLLrkE0QDfewLAmWeeiWnTptHEOARBEARBEARBEARBEARBEIc4DfqXaWtX7AQTQPMB7Ruy2gaBYksOii05KLbkOZDjo9iSg2JLDootOSi25KDYkoNiS44DOTbgwI7vQI6tpiYKxP87KIIgCIIgCIIgiCaHEAKTJk3CpEmTEirXauBDyO1yboqiAsJZxSg48loUHHmtlVa1/Qds/fQPqN7xY8xy+0q+xfoZv0aLfhPR/Fe/k/LnVOOykDZ03T4iRsakZFlK0fxdL2ZctXv8hR1tz34JPJwNW0IJTdZmmpsZ46as1RKGCQhwLT/XykcBwSx9lzr2TBhyfUiKbAwp8lIiSvWH/8JKs5atHVP6X5UW20gUrSlDxdqPPOkZLY4CT8uDZYiz6rCtcW6lnNKC2Xnsz8ySjAMAR173Ydj5zePQr4WKigr86/25uHj4JV6pNvNKtZ3bdkq11bJbcEZS7abF+++/j/feew+lpaXYs2cPysvLUVFRgaKiIhx77LEYN24c2rRp4y0YQMK1ZMkSXHrppVi1apVj1bx/zcNjjz5mLefn5yMvLw/dunfDyOtG4vIrLgfn3CvV1kXa2udIbS0++mg+3p31LtatXYdNmzZh1apVaNmqJXZs3xFT5tGlSxfM/2g+OnfuHGdnmi75Gc3AGMemvT+DRQElTmTq3iGkqBDCvFcqkSIAgIODwYAhBYscnAkY4ODCFo5xxmEIgDNY70I9h4QBBm5KE8HATEuiJlWU7+pUM7UsrOcKAI/AX5VTuJcbgtLS0rh56p5koz7PYeF619OZTz49KGjPTT2b63kGgeJmqRVr//e//4UQAjU1NdixYweWLVuGBQsW4KOPPvK0S845HnroIYwfP75Btv3jjz8iEomgtrYWO3bswPLly/HJJ59g3rx5vn8Yfe+992LixIkNsm0AaNk8C1Z/RBgQjFl9BgEBxsz9N69c1a+RfRghAGYgWr0H2z6+E1Vbl/huIz8/H1NenIIzzjzd7oepbhqTbQjONqU94D142pG8z1p1Nz1xqOkAACAASURBVHAbIwgiNnPnzsX555+P2trahMqFQiG8/PLLuPSySxN+DNU5gnQ3f7f7VI3/GMCEki3b+Swxs3quy62Z90M1SZO9TjCAWfcfW9PNrDGPoS0x7K3Ziw17NqBTs04H/b1q3l0T8J9npyAEmGNd5ciWfTrAHsEVhLzHYnfJLjlGliNI3bFtTUyl6tbGm4xb01SZglnIsTJX3nRTgi0YwOW4Wp5bJrOaw3F7rKkmeLBk1vL6sUIQ2naElg/2Z79xaEP0E+3n5sGF3r9uTKoj1UB68uXFvn3YO/VZ7H1uGjIHDUL2sPOQecrJ4MXFPpkFImvXouKVV1H+zxcg/O6j4TCa/+k+1DEznEWzOyZg34cfQVRWOtIrZ86EsWsXmj/yMEKtWnkLRiIof/U17Jl8H4SPgLlg8r1gWVlxt+/HxrINdaxV32u5vrdz76vzqx4rSVWhvhcSrnQwJdU2pf6O8Vmc42m1c3UPgLr1e8f4VhxBr1m16SQub7/6GbP3X58cYvmyn7Bxw8aEt1FUVIT+A/t7t033JyJFcM4xfPhwvPTSS3Hzjhs3DrNnz26EqJoOkyZNwj6fSRncFBQU4Prrr2+EiAjiwGbhwoUYOnQoysvLkyo/atQoPPvssw0cFUEQBNEU2LVrF1auXIljjz0W6en1+OKgiTB48GBcdtlleP311+PmjUQiOPXUUz2/YycIIjhff/114H5mbW0t3nvvPVx44YUpjurAZe/evRg2bFigyccB8/uumTNnHhL3b4IgCIIgCIIgCIIgCIIgCKJuUvuXaQRBEARBEARBEARBEARBEARBEATRBKmtrcX111+P559/PqFyRcfdioJeowLkbFiBUGaLX6HzJZ+iatsSbP3k96jetdx/q5EqbPviTuxZ8Tpan/oEMlv0qeeWgwhUUijXtqyN7mQpvIkj145UlnhSczoMQiijuZXHpA65trJ3aUJK7+a4Q8Kl5G2WfFsIuSVuy3IgwDT5ubCkmHK9W7RtKBlm7ONdvnoeRKTak150wjgZiy2VZZZgmwGCQUVoi3ZkrFJwZorHzGMCvSzjCOe2QVbbfti35SvHdt949U1cPOISbV9jS7UdkmwfqbZbdsy1Y0dS7f3LokWL8Nprr2HHjh3Izc3F6aefjhEjRoBzjkgkgmuvvRYzZ85EdbX32lQsWLAAjzzyCL799lscc8wx9gpmSoefe+45zPvXPBiGgTZt2uDyKy7H2WefDc447rn3Htx/3/2BJFhlZWUoKyvD5s2bsfDfCzFy5Ej07tMb48aNw2WXX4ZXXn4FTzzxBJYtXYZIJGIJeeNJtraVbIu5rmPHjvjkk0/QqVOnuPE1dfLS89A+rz1+3rMRYKYAjQkGwTgY01RegoMzBg5Tns1gwGDmfUaJFw3BwZlhrhdKCWx45Nr2vSy4XFuhRG2WMMySbjv3K9Vy7bKysrh5eCjRmQ/lMVECuoTFhn7756rDXafbr61JuwtzQwluPzH69u2LaDQaN98JJ5yAxx9/HP37e2VzyfLrX/8ae/bsiZuvT58+eOyxxzBo0KAG2zYAFOZlwpZkKzOolMjCANRkGGq9AMAMQJjP8+rd67Btwe2I7N3iW3+Pw3rgxekvoGv3rqp3pJtO7aq1Z6xDVO/CrWwnCGL/8eCDD+Kuu+5K+BmRk5ODzz//HH369IFwPxvqIFb7V8/oWFj9MKaNg9zZVX9AGZKlONlwPNyF1W9Q9TEhIKyxBpOybrUdZk/iIUxDKwPD3uo9WFe6Fp2bdXGMSQ4WRDSK2bfejO9fe0U+QZh16B3uXNjLzUPe5/zu7aUQUQMsnAbOOQAOJrg5LjTt2OAh8+xzxsEZrJe5TWvUKMfTatIWe+vytNl9EiYg5BicC3k9SCG2KeKW/TjB7P6ie6+YvX9gdj8xlmDWnH7LOa4/2KXr+x95HRj2jUB9L1Rj1CAqogixevY9DQNVCxagasECAEC4Q3uEu3QBb94c4BzGrl2oXbkK0V9+qbOagol3I61Xr0CbDLVvj+YP3I9d4/7Ps67q44+x9cT+yDzzTGT0PQ68sBBiXyVqV6zEvg8+RHTzZt86c6++CllDhwbavpvS6t0ordoN7jqWZrtj1jgLall7t79WqqMtxBh7ObbjSau7fVnPC20uOPMZ5/ruTR+3+D0DtTn1YsZdX9QQVujXsZJsC/Q+Ornvcx988EEAsM9NPcexJNcmgvDoo4/i5ZdfjtunnDdvHmpqakiEJTEMA4899lj8jAAmTJiQ4mgI4sDntttuw6OPPprU5C2ZmZl46623cM4556QgMoIgCOJAZfHixXjiiSfw0UcfoaTE/jcj6enpaN68Oe68807cdNNN+zHC1PLKK69g/vz52L59e9y8q1evxoMPPog77rijESIjiIOD8vJy/PGPf8QLL7wQ6PfEOitWrEhRVAc+hmHgyiuvxNKlSwPlb9OmDb799lvk5eWlODKCIAiCIAiCIAiCIAiCIAiiKUBibYIgCIIgCIIgCIIgCIIgCIIgCILQqKysxLHHHpvwH6s0O+wyFB9/B1ImkQ5AZstj0HnEF6jY9Cm2zLsaRm2Fb77qHT9iw8wz0OzIq9DihLsQyipOcotxTDcW+0+urRxrfn9PH92305OWUfwrOOONI9eG6VEzNyCFbFDCNUMWV9YdYaaBSS+2FA0pSbYw5NYMS2RtSbYdElRhy36UMMohsvHurDCi2PXNk570UFYLZLQ6Wts9XYFmf2b6MrPXMyuPEvyYx4dxrtUB5Pe4wCPW/mTBJ9ixbTtatWplHgsmgkm1pQjPWnYZlZgmwiWp9v5j4cKFGDx4MGpqahzp06ZNw+WXX55wfUIIHHfccejduzd2796NqqoqbN++3VeW8frrryMrKwutW7fGunXrkt6HSCSCxd8uxlVXXoWrrryqztiSoUWLFpg/f/4hIdVW5KXno3JzFSrS96KoRbF1z+OCgbOQdPULKfQ3hdtcMDCEwJmpJoRhgDMp3WZqUgETQzjl2tatOaBcW2H5OV1y7bqkiYGlZAneboKItVk4O7FKk7xmXZUEqt+aGIIh5nbzsvavePSKK67AH/7wB5xwwgmN/jy46KKLMG7cOAwYMCAl226WnQ4Bw+5HCANqUgxbtg0o+bb5LDap/PlzbP/3fRCRfb51DzpzEJ7+5z+Qn9/MfhYL8+pXlTjbjPbAduQV8hJhWnt15ScIolEZMWIEpk+fnnC5jh07YsmSJSgsLAQg++VK2u9DbGl2He1frtInU9LX6WM/9Sz2bMMx9pH3KigPL1NKZilOhpQ7MxicgRkM3JpUxZ70w+wvMBiMYW9NGVbuWoFuzbsjjafFPmBNjJrycswc/VusWfARrNGafMQruTbXnmVqpNjMRzBuGAb27C5DcYsiMJj9NiYfCYyrcZ4p11bPKv15osbD5nOLgwkDYFyeEW2yCHDrOmNK9GvIsaf+fHJMoiL7f37iWXMzUsBtrhVCgPEG6if6QOLaeKg+jnZfQOzvgfbVViI3vWFFK5GfNyHy86aEyuSNvRG51/02oTLZl1yCyLr1KPur97sdUVODfXPmYN+cOcHqOu83KLhvckLb11lTutr6bsj87kXdEe37qtm18792zWeD0L7Pc5+s2GMNdxvi1sQK9jdUsUrq9305RYLsFruE2oaAozL9a8IYocWbTKLOSSLcUftkVdf272/8fVLfQRzd+2hcN+o6T0wk1yZSTXFxMY4//nh88803deaLRCKYPHky7r///kaK7MDm8ccfR3l5edx8OTk5uO222xohIoI4MCktLcXAgQMDi/fcHHnkkfjss8+sMSxBEARxcLNjxw6MHTsWc+bMQWVlpW+empoalJSU4Oabb8bTTz+NefPmHZS/x+Wc48MPP8Sxxx4baIw5ceJEjBw5Ei1btmyE6AiiaTNp0iRMnjzZmqQ9UQ7lCacmTpyI9957L1DejIwMzJo1C23btk1xVARBEARBEARBEARBEARBEERTYf/+ZRpBEARBEARBEARBEARBEARBEARBHEBUVlbirLPOSlyqffjlaD3ory658f4jp/2p6DFqPQqOuhaxlTICe5a9hLWvn4DdP06FMCL12GIQoUsKj40uwXIkK2GOnU0nWrPHUyaUrf4YUM/sUvMwZtq09HWWkNpPTK2/uJ2fKe2QSuMyPQRmScG0Mto7g8wjGBjnjpdZDwe4fAHY/umdvoeu4OirAMFl3SH5zk05GfT4tLit9d50dXxMP5L9ntNlCFg4w3n8o1HMfPMtKIu22popvLVFdfZhV/K2uqXaFgE9QyQAalhee+01ZGVl4ZRTTvFItRuC77//Hhs3bsS2bdvq/EPfffv21UuqnWqys7MxZ84c9OjRY3+H0uj07dMX333wX/TvMQBnHHMmpj4+FWtWrUFERBAxojAMA4aQL8NAVBgwRBRRw4AQBmojtfjogwUoLd0t85pyRSVHM4QBQMAQ5r1EqPWQGkZhSPeeVJvJ60hoP1oyYC0LW7rmg1uUFlOclqADraLCf5IMHZ6WoFg7ELECDbADfrdVTzHzjHAmkJG2f+/DM2bMwB133IEpU6YEEpk3JO+++y7uuOMO/O1vf8OuXbsavP6sjDTYk3tYrQCO6xoG7BNkriv78TVsW3BXTKn26D+MxvNvPI/cvHyzXciyQvsEwCHYVrUn3CWM1ZT0ttgQrniCILBmzRowxpKSap9yyilYt25dvYRkltfYdaNgzg5/3PIxUeMvNYQDs52uYPZ4g1kp+mhEi0Tl5VIoa46/GDOl2wwc+yKV+GnnUlTUxBciNgV2rlmN588+A2sWfGQdF2ZNRAJLagy4R65AeoxzVlNZY45pGYdQJTizxqJgHEJwbVwpIASzNmroklz1rmTYlqtXyUsERNQlztW8vmqCCfv5aJVy9A+ZNdbVKlH9Q1286yJwPzEGyU7k01jUNzqr7cca2yeJe6zPAFRG/MVZdRHu3HACLZaWhoL770OzOyYk9R1i/m3j0Wzi3dZ3PcmQ9/uxKPz734BwOOk6Vu1eaS+45y7Qup72ubXvq453+b2Oujczq2PJfI+Pu+3EGnY4cglnit6e1DhSX2e1Z9WmteLCkeB82d8Gxs4TtIx+39F59ZVX8ezUZ332um5ycnKw8LOFvuvqe38CDvx7FLH/efTRRwPle/rpp1McSdPhT3/6U6B848aNA6/HM4EgmjLz5s1D27Ztk5JqM8Zwyy23YOnSpSTVJgiCOARYt24dzjjjDLRq1QrTp0+PKdV2s3z5cnTt2hXjx49PWpB7INPn/7N33oFRFH0f/87cpRdaIIQapBosoI8CggLyCEpVpFgfFZXnBRVEsSviozzYQFAUH7EgKiACUkQUpEsTEEFFFCyRHpIQkpB6t/P+sTvbbi+5JHdJIL8PxrvbnfLbMrM7m9xnOnTAww8/HFBaj8eD/v37hzgigjj76dWrFyZOnFihPqN9+/ZBjOjs4dNPPw14LAwAs2bNwuWXXx7CiAiCIAiCIAiCIAiCIAiCIIizDforKoIgCIIgCIIgCIIgCIIgCIIgCILQuO+++/Dtt9+WKU+tlH+hYY/pAHOFKKrywpF41RQ0H/INXFH1/KZSCk8j7dsnkPpZD+Qd2VSB+nzUNQ5UnVwb0JxXphC8+Rk+6d3Riebctve2+Jkq/2I+8myzds30I4XczCaktgi2TT9MFV0zKdK2rIeRX1eWaVJsLR8EBwRDxpaXcSZ1g+++cYUjvv0tWl2aFI4ZkjhrjGo8uuTMvI5zfTsMwbbcA1rqsDjEJvfxiWHe3HkWqbb2n8++9pEwyeNt+o23VXunqYlKkfuQVDt45ObmIjk5GbfeeisKCgqqOpxqDWMM77//fo3+ot+4ceMwfOhwHD9yHK//9w0MuGIQLqh/IS5MvBCXnXc5enbohRt7DcGo20Zh0pOT8Pb0t/HAiDHocWlPtGrQGncMuQPnN2mPxvFNkBSbhMSYhmhStylaJbVCy6RWaNHwPFzQ6gIMuu56vPLiKzh44GDAcm0z1UGuHZhYO9bPmtIrKl2CFsj6UiTctv1oxu2q+j9dKioqwrp16zB69Gg0a9YMr7/+eqVJEjweD7799luMHTsWzZs3x0svvQSv1xu08sPd6v4VujDUwC4GFFAgvIVI3/QSTn3/LhyPV5gbL894CU89/yRcbq7m82k/pmVSVsqM9ZZzzn6rZYktQBwu5eURAhJETebQoUPo2bNnuSf8eOCBB7B+/fpySf38y3NLaMfS3W8XYUtBq03O61iHqQyzEFquMwu0zSM+Of4ypkBS06gjIDl2U1MUez3Yl7kPx3KPlbQLqj0/LV6I93v3xMlff1W32+ScZQLgulDcV6rNART5OZS16tRS3wiAMxiTS3G5TzXpLGO6gJurBwHqseGmK4+hqFWEdcoIBYouwNaPoyL0480Yg1AA6exmAvrJoHp1hSbUNjZECrbVBEJ78b1PNJ9757pcu3Iw30Mw38X2W08HirxFKFaKy1Rrwicfo/7CBYgeOhQ8Lq5Mec1EXnMNGqxehdi77iyXVBsAwBji/j0SDZYvRXiHDmXKGtauHeov/EyVervK/wzzxJnjyCo4ZXqO43AsmPZ8x76dpuT2Ply/LbUL0bX+BUw4PMOxie99ohV6nbo0W89nSqVNxqQ3WZtMW/5jts9O/2ArwvIjjB972fZ67HX9/PPPuPfue322sDTCwsKwYuUKxMTE+E1Dcm0i1HTr1g0NGzYsNV1mZiaWL19eCRFVb2bNmoVTp06Vmi4yMhITJ04MfUAEUQ3597//jeuuuw75+c4TwpVETEwM1q9fj6lTp4YgMoIgCKI6kZubix49eqBly5ZYs2ZNuX7voygKpkyZgsaNG2PHjh0hiLJqeeWVV9CyZcuA0u7YsQNz584NcUQEcfZy7733Yu3atRUqIzw8HL179w5SRGcP33//Pe66666A0z/88MO4/fbbQxgRQRAEQRAEQRAEQRAEQRAEcTbiruoACIIgCIIgCIIgCIIgCIIgCIIgCKI6sHTpUsyePbtMeep2fBD1Oz2liZKrJ5H1O6DVnftxfN1YnP51no9UUVKY+QsOLbsecS0Hov4VzyMstkk5a9QtOn7WM5SsOaoAqinH139tkmAJAQjvGRxaeoNjEe6oBrYY7e8BS/wMgGDyRVulG7bAIMU+cqVucFPfC22ZFAvphTBN6uMy8lk2zaWX5SO8EUITeAmkb3sF2b8udtzWuDYDweCCZrs0bSIzXg2VNSw7lpk+C2t6f/niW92AnIPLLDHs2b0H+3/Zj5TzUyxSbV2MDQG/Um1jV2n7DZZ0xu5wki+RVDuYHDhwAJdccglyc3OrOpSzgvHjx2P48OFVHUaV89Zbb+HHH3/E9u3b9WWKIpCbnYvc7FwcPXQUP+4uuQyzvKuosAhFhUX659OnT+PokaPYsG4DJk2cBLfbjYYNG+LCiy9Ei/OScU3v3mhxXgs0atQIsbGxYNrsC7qYTRf0S7eb1jcLQ67o1I8ICNglin6FngF0Q3l5eaWm8S/WdkLrPMvdBQaQsQSpmjD9XyowQ82UKVP0c6WwsBAnTpzAwYMHsXXrVqSnp1vSnj59GmPHjsX69esxd+5cREZGVqjuyZMno7CwEIAq8E5LS8PBgwexbds2nDhxwpI2NzcXjz/+ONavX4+FCxeWKL8LFK7fG5mMk0IxXceNY6XkZ+Hk+kkoSv/Nsay6CXXx1pwZuOyKTpCibsGEeg1m8t4FlrPf3/libj8BnQN2ATd5+wgiKBw5cgR33HEH1q5dWy4hJuccs2bNwogRI0pOWIZ2K3sOYxwlizCu0T4dh7C+9duvaMJWtcvSSlNsQwtm9GVCmpO1vpRpMmcOLxRNMC00sTYEB2MCHAyCc1XUDAEhgEPZfyGrIBPn1WmFCFdEYDuiGpB/6hS+euIR/Lx4kS7Khrwv0ve5SToO8xRLxj496fGdMMLtdiM2PkaTcnNwwcG5et1iuoyX6fJupgmsBQQ4FG2crKj7XZvnSd3fTJN0q8EKcPXSx9SrlCIUuBiHYNoZJqBHLyCgKFLiK7R8xjr5ykzjZ+kAFkKAMx68+0Q/+Cu3OmFpq74rQ1cvc74FtXc/DEBucS7qRNQpU+ERXbogoksXCM/LKNq5C4WbN6No924U/7If3uPHnbNFRSH8wgsQ0a0boq8fBHeAoqpACO/QAQ2+WIbCbduQt2gxCjZ9C+/hwz7pXA3q6/VH9uypToxWQfal/2Sct/oxNcnmpWhff3ajKbi5cbabJzVQc5tODnNHrh1YIZ/76P2DtW79PtTnHFN7L0U+J5PtUx/rma4rpudi5nOYmU4uOVIUDs8eHbGfk8z/KnMSu6CbgeHll14u8wQ8yS2SsX7DejRu0lh7BGnrQ0z7uqL9E3B29FFE1TF+/HiMHz++1HRPPPEEBgwYUAkRVV+efvrpgNLde++9cLvp62BEzeLEiRPo2rUrfv/993Ll/8c//oF169YhNrYsz1IJgiCIs5Hff/8dHTp0CNrvro8fP45OnTph6NCh+OSTT86p+7B169ahWbNmAaW95557MHjw4Ar/7owgzjUWL16Md999t8Ll3HvvveWawPRs5sSJE7j++usDnjSnT58+eOmll0IcFUEQBEEQBEEQBEEQBEEQBHE2cu78Bo8gCIIgCIIgCIIgCIIgCIIgCIIgykl+fj6uv/76wDMwjsQrX0Lt9qUIxKoNHA17voF6l47Hka/+hcKMn/ymzPl9GXJTV6HeJQ+ibocxYOUWf5Uk2A6hEVEKXGySGym3yvpxFtK2PK1KJW1wdxQiGnR0iNH+XqJbnXW5tirg4Vr5aj5DEu0vXqFLesAUzdBtrkmKqexiTK16MAjFtFzLeer7t5G971OnWhFWqzkSrnhKM4yZVWjMUq/+KjfObra0LGcO+aXwiCGqyZVwRyXAk2+VmM7/eD6e++9z+t7i5hJMQh4BVVZmt+WVJNXW89rkPiT6CRxFUZCVlYW6devi2LFj2LdvH3r16qWv37JlC7p27VqFEZ5ddOnSBZMnT67qMKoFYWFhWLBgAS6++GJkZWWFvD6Px4PDhw/jsCace+uNmfo6xhiioqNQP6E+mjVvhvYXtEfrNq3RuXNntGrVCrVr164yuXZBQUGp28Yj4ktNY9QZjOtvCWX4lC9sr1Z8r8bBZ+zYsY7LvV4vVq1ahcceeww//vijZd3nn3+OESNG4JNPPqnQNWPUqFGOyxVFwbp16/DEE09gx44dlnVfffUVbrrpJixdurTCX572Kgqs+96QAkplrRACxad+R/qGF+E9k+FYTpuU1pg5dyaaNWuqymVN4lldxicMuajZaqjLC7U2ZBYZqvmt+1f4Ea5b2l0ozZwEUQM4ceIE7rjjDqxatapcQm0AiIqKwrp169CpU6cKx+NfxFvChVJ3Xhv9gj4pjxAWya7e7zDhU4ZlvCGMkZcxBwUDZwyKFLoKUy/FOJhQVG0rY2oPJzgY5DJVtCyYQFZhFr4/vhPN4pujUVzjat+P/bRwAVZPeBpn0k/K7tsYHepzRZkkuQ4/6nKGdMVXBNugSQNV8CsnaWIwxqaC63JeMG7sK2GkY9yoSRGq0JtrgQrBoAihCbSFJlLnUABwqOs4g/5ZbhATzDiPBNdl3FKkzZlxjpmvbebrn+X+0Hz6BlFeW/3FtWXoU0o2C5eazry/Fae+zNQHmPuYvOIzqBVeS32+UEaY242Izp0Q0dno+0RhIZSTJ6Hk5EAUe8AiIsDr1oWrXt2giKz9B2MIvwFAyclVJd8F+UB4BFyJDcBr1w5qlfmefBw8fVCXZ5tnJpC70/J0yfTIyXjSZbRpKdG3SLnlj5ZGMAEOrt0yylKEpSxLO9InfzPOEbUZC/2c0K8bRhegB6+3c3lNkffMerMT2vXATztkAbw3FWXP6+ziFvg79W/n+vzw8PiHMPnFyZbJBu3v7TGRXJsIJePGjcNTTz2lTzzlj59//hmHDh1C06ZNKymy6sW8efOQlpZWarqwsDC8+uqrlRARQVQfFi5ciFtvvRVFRUWlJ7bBGMOECRMwceLE4AdGEARBVDt++uknXHbZZQH9fq0sCCGwYMECrFy5Ep9//rnl9+VnM02bNsV//vMfTJgwodS0+fn5GDp0KJYvX14JkRHE2cPdd99d4TISEhIwbdq0IERz9lBYWIgbb7wRhw4dCih969atMW/ePLhcrhBHRhAEQRAEQRAEQRAEQRAEQZyN1KypKwmCIAiCIAiCIAiCIAiCIAiCIAjCgddeey3gtMwdicbXzjmLpNoGYfHNkTxsAxr1mQ1XRC2/6YSnAOnfvYg/53dF0alfK1hrSaakEIpWmK+NJufgYqRtftJRqg0AdS6+D9wdaYrLbsBx0oZpn3WjkJQHcZOwmplKY1B/TWvTjjFpG+JGXn2ZWiZjHKp2mmvpXABcEELm0ZZxjsL0n3Hqh1mO2xkW3wxNBy8B4AaYSyuTmco2WY/0GMxGMGHaLIsyCUzf6fb9BTDuRmyrQT7xzJ87H0JR5Fbqwitm2nb5WQqRjKPCHN87YZEHEY4oioLc3FwoitpGduzYgVGjRqFevXpgjKFRo0a45pprdAns8uXLceWVV1ZlyGcV8fHxmDt3Ln3Rz0SzZs0wc+bM0hOGGCEE8s7kITU1FZs2bsLbb72Nhx98GF07d0ViQiIi3BGoFVsbrVu2wXW9r8MTjz2BlV+uREFhgV8hqV0Q6iwMRanuwdKkUwDAw/1f04NL2eSrfrdZTyDg8YjguL7LgcvlwnXXXYfvvvsOAwYM8Fk/b948LFy4MCR1c87Rq1cvbN68GbfccovP+i+++ALvvfdehespLPZCXruFrjHXruUAIBTk/b0VaV8/5Veq3fO6nvjky0/QuGljvSR5bAXU9iM0iS0gX+XxL+HgagmFMMrwTV5FJwdBnKOkpaWhf//+aNSoEb7++utyoqweaQAAIABJREFUS7WTkpLw559/lk2qXYZbcGNEYc3ErAOBUvP7j4Vp4yvoQljzMINpYyBj3GAe06njMlXkLMdA6p/hquJXBs44OFfHVuoECUyXbP+R9Qd2HduBDNtkQ9WFIzt34MN+fbB09L+Rd1KVajNNHK2PXhkzbTsg72x9R8sMLgYc9fiKtZPPTwYT0PaTtk81iTaHKqxlcl4pfZzMtLG2ZrMW8lqjQGhjfH0ICy2JomnQNQG6ZvLVrl/a1VFR9OuQFO8KISAUAf3SJAzhun4NZKbrliYFl5NG6CJfw+5uIeD7RD+Ut+2e7fiM5YXPG/3ccxr3y7atCAW5xTnBiysiAq4mTRB2/vkIv+hChLVtA1f9hNBKtR3gcbEIa90KYReqMQRbqg0AP57cA4/Xo+1y2YGa+wjjn75c7y800baRQu97dWm2cSOpvVgnbNGXAbrp2nIayDnuYLq/ZOY8sD5XMtVj3N8KS5vU72iF+YORzuefsP4oiqL/2Nc55YWtLvnW7XaX4UgBU16digvaX4j169fr/bJ52ys8ji2BmtpHESXDOcfgwYMDSjtmzJgQR1N9efTRRwNKd/vttyM8PDzE0RBE9UBRFNx8880YOnRouaTatWrVwvbt20mqTRAEUUPYvn07Lr300qBLtc3k5OTgmmuuwQMPPBCyOiqbZ555Bs2bNw8o7RdffIENGzaEOCKCOHv4+OOPKzyJ+CWXXIIDBw6U+fnP2UxRUREiIyOxefPmgNLHx8dj2bJlqFOnTogjIwiCIAiCIAiCIAiCIAiCIM5WSKxNEARBEARBEARBEARBEARBEARB1GiysrLw1FNPBZy+6cAliE2+rmyVCPgIWKqSuPMGoNWIg6hz8ShNzuxMcfafOLR0EBRPfgVrLGmjK0eurXjycHz9WL9J3bFJqNNBfvlRmOKyx+ck25ayLLvk2VfGLeVBvoJt7T1zWmaxmGnlcJvjmqvibcYBrwdpGyfAab+74xqj2Y1LwLjLoofTRdq6+Yib4jPVLQXettjNW24pjzEtfDV9XGtfgcqRI0ewacO3PqI8AWGRasvDoou3yyDVJvyTlZWFUaNGoX79+nC73YiLi4PL5QJjDJdffjneeecdS3ohBC6//HIwxjBw4EBdwk2UziuvvILk5OSqDqPacdNNN2HIkCFVHUap5OfnI/WvVKxZswZTXp2Cgf0HIi46DsnNk/HUk08hNzdXTWjqeoMh1w5EGOOKdPoCaUVuOALN65COlbDOkk8KJ4G8wqrtRyIjI/HJJ5+gSZMmPuueeeaZkPZzYWFheP/999G2bVufdRMnTiyXMMhMbkGRWYGt7nD5KhSc/nExMje9BuF1rueecXfjtQ+mIiomShf+Mb00WR4s8lB/Hj2zJ9CO05wXwtqYtDKE46spKEv+QP8RxLlOeno6Bg0ahKSkJKxYsaJC/Vrnzp3x999/IzExseyZS7hl938/X0Ib1YdhvhPy2F2s5pGYvQymSbSZPtayRsUAcG5InVX/qxzzcL1sxlTZNrQJi5gmguZSts04OGPI9+Rjb9oe7KxGgu1DO3dgwa3D8WG/Pjiy4zt9+MfleNO8n2AdsQLG6NAYJTJ9/3+T5ysySm6XrMq5BdQxrFBF1Uwfc2r7msvxpJTBMm1MyHRJMrR9LYSAYpZjQwFjcpoHpl0C1eufLpbVipSokzyYLihMlXNLmTfTPcK+1xCzwJfDmBQqVPLas0VcW66xur+bBWGSawdyQ8FMtctnCtpBzy7IpnuAMlLkLcKPJ/ca3R8z96zW50pGf2l9RmQsMZ6RyWPC5OAA8lD6SrWh3YvqaYwDbHlRJ31h+nvo7d9ox7I8o0yHh7bmiV+Yqe2b70X1PsP3x95OzVJtS09iE3H79DECaHd+O8fjUhK//fobrunVG21at8WXK75Ub5mFUS7JtYnK5rXXXgtowsMVK1bA4/FUQkTVixUrVuDw4cOlpnO73XjjjTcqISKCqHpSU1PRrFkzzJ8/v1z5r7rqKhw/fhyXXXZZkCMjCIIgqiMFBQXo2bNnhX+vEghCCMyYMQOMMbzxxhsV/j1SZmYmpk2bhl69eqF58+ZISkpC27Zt0b9/fzz77LNYt25dyLfryy+/DHiC8htvvJH+RoAgNJ577rly523WrBnefPNN7Nq1C7VDMEledSU7Oxv9+vULOD1jDPPmzUO7dmV/PkYQBEEQBEEQBEEQBEEQBEHUHEisTRAEQRAEQRAEQRAEQRAEQRAEQdRYMjMzUaeOk4zSmeRhGxGVWMYvYIfCIyLFLRX6YWjQ5Xm0unM/opK6+K3Kk38S+ce3ByNo+N8ZIZQia/Kko1/fBeHxFXoBgDsmCQ17zAAPizbFIkyv9vj8fbZYfWzCNbN+rCTBtklezczlcuOHMVX7Y5ZcM6OOU7v/h+KsP5x2BpreuBxwhWt5TPXo5Zhk2pZNMm+bdRuY2TJk2z/GNqpSscj6FyC8TmufyOZ9PE99YxJlMTBV3iOlR7bd7iTYLgmLVImAoigYPXo06tati7fffhvp6ek1Zt/06tULhUWFWLBgAZ599lncdtttaHFeC7jdbjRq3CgkdV511VUYOXJkSMo+F5gxY8ZZ+2XRI4eP4KUXX0KdWnUQERaBjh074uFxD+O/L/wXs/43C0uWLMH27dtx6NAhiyTNBz8+tuLi4lJjcEWEat8F0ieUkkb4vDGhdvCn87xliioUxMXF4eGHH/ZZ/uuvv2Lz5s0hrTsiIgKPP/64z/KjR49i9erVFSo7K1e797E7Aj2FyNw8Azk/LnLMFx4ejuff/A9GPz5au35KaSCzHlJNeqjLBXX5n3mZ6f/2dARBhJSsrCwMHjwYiYmJWLZsWYVlJ/fccw+2bt0Kt9sdpAj9Y4wwLAZU672/dZW6SI6hTJMsOSKFsLqLVRUv6yMRbXIjZhrH6VJpbUIjDlWkzRgDZy5VEA0OzhmkbhtClWozcHDu0t4zuJgLOZ4c/JC2G0++9ATefvtt5OTklHNvlQ9PYSF+XvgZ5vTtjY/69sbvq1eBCWFIs00yba5tu69A2/4jZeLq5zzF+SCc1yYZHByMa/uRc/WzJtFW9zPT75oY1449E4AUZjM52YN6XjNAFXHDevuhQEAIBRAKBAMUIaAoAmDqcvP1SlfdSvmuV1jigBT/aqH4SnMBCDW9FNgixHLts30Mp4//SxA3+axivm998lt2i6k/0NIpUJBdmF3WcGs0e9N+QJG3UG/n6vltPPMyJhngAIPaD1iOr0m0LWXazHrs9Oc2Jk+2Iec2zgXGuLW9CBmGGpcan2JuuWCcQRjubkgBuFlhbazSPsn2L8XXNhm2rNryuBXmthmAdNtxaCh86n3u+ecQERER6OGy8Ocff2LQwOuR3LwFJk/6r15HKPsngnAiMTERHTt2LDVdcXExJk2aVAkRVS/GjvU/KaiZwYMHIzo6OsTREETV88EHH6BVq1Y4cuRImfNyzjF16lRs2LABkZGRIYiOIAiCqI7cddddyM+v6ITxZWfMmDGIiIhAly5dMHfu3ICewaampuK5555Dly5dEB8fj3r16mHcuHFYu3Yt/v77bxw/fhy//fYbVqxYgf/85z+4+uqrERERgaioKDRt2hTdu3fHmDFjsHjxYhQUOP8NTFlJSUnBiBEjAkqbkZGB0aNHB6VegjjbSU1NDTjtpZdeiuHDh+Prr79GYWEhUlNTa1xbOn78OLp3745vvvkm4DyTJ09G3759QxgVQRAEQRAEQRAEQRAEQRAEcS5AYm2CIAiCIAiCIAiCIAiCIAiCIAiiRvLXX3+ha9euAadPuPxJRNRrX/aKnGxT5UaKXfyUW44fV0QdNBu0HM0GLYc7uqFjrXmHN1YkaIdtcKJCO6ZEzhzZiDN/r3FcF3defyTftA3RTa6yxWKWRPuXgfqkl5JqkzTILGMz0sNYry9z0JNZ5NdM93hZ6uWaFFtwFGb8glN73nMI14XmN68Bd0fCUaBt3kbDTAVD6K3r1UwxO8StCZS0UE1lGtsU3/pGn/A+X/w58vLywLi2N4RJviQAwcwqs7KfK3bJ1tkuH6soiqKgXbt2mDlzZrXaF3379kV+fj4URUHmqUxcdlkZJzIIgE6dO2HV6lVwu90YPGQwnnn2GcyeMxsHDh5AQVEB/j70Nw4cPIDGTRr7lVaFhYWhTZs2ePnVlzH2wbGoXadkqXFYWBjeeuutoG/LuURiYiJeeOGFqg6jQggh4PV68ePeHzF9+nRMmDABo0aNwo2Db8QVXa5AcvNkhIeFo17deujatSs+/vjjgL5c7/WWLp12RdYrW7DMiDnolFCmzxotbWZO1Yu1AWDAgAGOy9euXVtlda9Z43z/EigZ2fmwT27iPZOJ9G8mI//vHY556jWoh5mfv4VrB/fR5aEGhtxP/Wie+cLXcml3WpZ6CQ/d7SBB1Ciys7MxfPhwJCQk4PPPP6+wUJsxhunTp2PWrFkVD66Edm6/zxd+ljuVp9/v2z2rlq7JNJIRRj5mKcNQuDJYP0MKYyGF2lwf76kiafWVawMizlSptiqMlsJprv64OFxgyDqZhanPvYZRo0ahYcOGuPnmm7F48WKcOXPG/zZXAG9RIf5Y8w1WjhuDGRe0xRejR+LYzh0mYbYqBXfBEIm7YHTh5lGkXbLN5b5icj1DgR+xdpuL2xiicq6OreU+FqaJlmRtQjB9jgdFMAjFfD1iUISijhmFAkUIgCnq2Nk0LhXMLAIWEIpxjTNf2zQ3NhShaOtV+S4E9HqglcOZIeW1nF9qDepTgxDLtasS6/YGiKnt+Sx2KEQVH/uW4SjiNj/WkM8S9M9GHqb9L7swSz3ORKkUePKx5+Ru6L2B6RZRtmXtk/ZMyNSTmts009o8c+qf9Ravla9/0v8vhdxqm4Vxm2sb31il27INWrdJ0UvVJlawTPImRdlWmbb1ZHSSZSsQiuIr4bb/k8JsRfEtw7KthmQ7vnY83nz7TecDFCBHDh/BsxMmIj4mHv2u7YdNGzeFtH+qTs+biOrDq6++GlC6GTNmhDiS6sXGjRvx+++/l5qOc46ZM2dWQkQEUXV4PB4MGDAAI0aMgMfjKXP+hIQE/Pjjjxg3blwIoiMIgiCqK4qiYMGCBeXK279/f7z33ntISUkpd/0ejwfbtm3DrbfeisjISFxxxRX49NNPoSgKFEXBqlWrMG7cOFx88cWIjo5GcnIyJk6ciG3btpVpsr2CggIcPnwYGzduxBtvvIEbb7wRUVFRiI2NRfv27XH77bfjo48+QlZWVrm245133kHdunUDSvu///0PsbGxiIiIgMvlgtvtRkREBKKjoxEfH4+EhAQkJSUhOTkZbdu2RYcOHdClSxcMHDgQU6ZMQWZmZrliJIjqRF5eXkCTZAPq7/x37tyJ+fPno3fv3ggPDw9xdNWP3377DV26dMEPP/wQcJ5bbrkFjz76aAijIgiCIAiCIAiCIAiCIAiCIM4V3FUdAEEQBEEQBEEQBEEQBEEQBEEQBEFUNsXFxejduzcOHDgQUHrujkK9Sx8KcVSlESIZiSafiWrUBS3v+Am/zkzwSeKKDOzLc4FjljDagwn2dio4tupuxzWNen+AuJYDShC9yHic4rIvZ6bl2mfVogVdy8OYVGuZipPr1ffCUqc1Fj1OxgCmvVeMsoTiQdqGpwHhKyitd8kouGMa+m6KbjKyverVm/VI5piYbx7LJ91OZ9tWIK71YKR/95IlkNzcXKxYvgLDbhpmyJY0WZM/j551r/mX7TkKt6AKfvytO9f57LPPAu7/gkF4eDhOnjyJvXv3Yty4cdi1axcAVTgdHR2NlJQUzJgxAx07dgSgHtPatWtj+3fb8frrr2P8w+N9JBqxsbEoLi6Gy+VC+/btMWzYMLz44ovIyMjwG0ffvn2xdNnSEmMVQiC5RTL+TP0TALBi+Rf45ps1AARcbjeuv+F6XNH1Cl0oNfLukcg65f/Lye7oBrhvzFi0b1+OiRlqGKNGjcLMmTPx888/V3UoIUMIgaysLGzbug3btm7DPffcgyu6XoFnnn4GPXv2dMwTkFg7qoxi7XJTUp9pF82VkM7yCqRleYDmFQgrSLRo0QIREREoLCy0LN+/f3/I665Xrx7q16+PkydPWpb/8ssvFSr3eGYudEmf4sGZX1cje89iv+nbXNgGL77/XzRM0iZbkfcymljUgu6mFZq5VL1ol3DptqBfh8tzKTblqcnXc4Kwk5ubi5EjR2LBggUBXT8CoVWrVli0aBEuuuiioJRXGurIyemCYvQuPmm0VUwTJ5tfIQSYTajKwFQ5ss20KschwjSGM43mwJh6reNgUHzikVpYDkCAawJuhQkwcLj0QLlqqlbU7HOmfYTCfPW6k5eXh/nz52P+/PmIiIhAly5d0KNHD3Tu3BkdO3ZEgwYNyrw/T506hZ/27EHW7l0o3L4Nh7dtRXFenr73uJ9+2z7S46bPTstUIbZdsi0Q5qd/PrD3AOr9szOYloMzrkrLBeCCKqxWhdZcuwQJgGtHQwgITWqtrlPAODeOPQSEUF8ZE+CCq+eAooC51Kg1Ny+YJsg2ngmon5km2lVl3UKr2liubbEqAZenkmlcKiW9cpnPeWnDPqYtbYzrk/8cuhaa26tzfyAcEhuZZB7tkMHyLAXC2KuaKD2r8BTqlnWSmhrI9mPbUOQtAudcn7WAMQau9QSaQhvcZZpgTsrzTT8QABNS3G/+J/tm2RczvQ4GoU2CoPYXwlIm06XpQggwrr3K4871G1ZjEgVIQbTv+eUs5paZTMJrAX0SAHM+a2ElfrTlNbVhYW3TwiQZv/nWm/Hh7A+xacMmP6UFRkFBAVavXo3Vq1cjLi4OvXv3xjPPPoMLLrjAYTOofyKCS8+ePdGgQQOkpaWVmC49PR2rVq1C7969KymyqmXUqFEBpevbt2/AokOCOBvZv38/rrrqKp/nY4HSt29fLF26FG43fVWSIAiiprFs2bIyTS7YsmVLTJkyBYMGDdKXjRgxAm+99RbGjRuHoqKicsdSXFyMrVu3YuvWrbjpppvKXU5ZOHPmDPbt24d9+/bh448/BgBERkaioKAA7dq1Q2RkJKKiohAdHY2YmBjExMQgLi5O/9m6dSvq1q2Lw4cPw+VylaleM4E+k16+fDnGjx+PWrVq4eKLL8b111+Pu+66C7VrlzyZNUFUN/Ly8gJKt2fPHvW5Wg1m586duPbaa0v8ex47l156Kd599116tkQQBEEQBEEQBEEQBEEQBEEEBP21CEEQBEEQBEEQBEEQBEEQBEEQBFHjWLhwYZmksknXzEL5rH8l4FfmbKMSvx9SmOksjoxu1E2aoYJYW+XItY+vfxDewlM+y2OT+yCuZX+1RotIyx6Ck1zbYqY2fXaQa+ufdd0YhCWfNQ0zlS2VT1Kyo5epyaGM7Oq603vfQ5HDMXTHNUXtS+63huy7oTYMSZxvRgehtpSa2ZYZ8RpluGMbIrrRFcg7utlS49yP5mLY8GG6FM+y25kRi5PEx5/Yp7QvWNVUwc+7775baXXNnj0bd9xxBwCgW7du2LFjR5nyjxkzBjfeeCN6Xd0LRUVFePqZpzHirhGOaceOHYsbh9yI5cuWW5ZHRUVh0qRJGPvgWH2ZoyhLop13DEC//v3Qt38/x3zbt27HRx9+5BhLeO1WaDxgHmrVScSEpxoFurk1Gs45Jk+ejIEDB1Z1KJVGUVER1q9bj/Xr1iM2NhZ9ru2D5yY+h5SUFD2N/8kfDNxR9QOsMRjX2LLkd7pu2sMROJxRXMGYggPnHLVr18aJEycsy8sr8ykrdevW9amronUfOpkNJT8beX9sRf7vm+HNP+03bY8B3fH4q48iOjpGF4QKITT5rHbrKoQq0BZCk1Yyy+2hvF10vL5a7luMexxnwWgFboErlJkgzk7y8vIwatQozJ0712cykvLSsmVL/O9//0OvXr2CUp6FMlyODIGqobmG5TMsYwY9ky2/UbVNpMqYNi+AVrqQkmzZxwlN7wwogqvphKIKZJkqyvZqnxmYJqo2RLEuqHmgfdLjYgKpB1OxfN4Xjts9NNyNyO93YvKGDSjU7gUSEhLQqlUrNGvWDA0aNECdOnUQHR0Nt9sNr9eLvLw8ZGVlIS0tDYcPH0b6H3/iwtzT+EeEG25mFkLb9olZZGw6Nk6jP00NbvqsruXMOE7qUgHOGOrXr4WU5g3RoFED1E6og/j4WERERaJJkyaIckfBxbmeS0rJBRgEM0Z/Ro2mY8YAIRQo4OCMG3ccQo65hark1na9AvUYQ1HA1Wo0iS/XJbwMwhBiKwqYVq4u7DWdRZbhuIOg1yLTroFy7RKbuD3Ekh5JiADSyeTaMXHycBtPY9RCi4s9+GH3HqRcdD4UZCM2LA7hrvCSK6jBnMxLw8/pP+nnMYf1+Y8UXjOX/Kz1hyZ5NtfSSBG3XKf3SAyanF/KtLWeQShgzAV94jUuH4kxS/cg9EkUDNE65wxCgeWck+1UfzInmFWaLU8gs0xb2PIK7argIOE2n96+p2LJJ7G1nzG1aaH1B1r7/vLrL/HQ2Ifw3qz3yiSN80dOTg4WLVqERYsWoX79+nhh0gu4+x7rBIXnUv9EVA8efPBBPPnkk6Wme/TRR2uEWHvXrl3Yt29fqekYY5X6TJcgKpvXX38dDz30ULkmiXK73Xjrrbdw7733hiAygiAI4mzgk08+CTit+XfXdkaPHo3bbrsNAwcOxIYNG4IVXpVQUFAAoHImjy0vp0+fxsaNG7Fx40Y89NBDqF27Njp06IAbbrgBd955J+Lj46s6RIIokYSEhIDSHTx4sNImL62O/PTTT+jduzdOnfL92z1/JCYmYsmSJYiKigphZARBEARBEARBEARBEARBEMS5BIm1CYIgCIIgCIIgCIIgCIIgCIIgiBqFEAJTp04NOH10k+6ITb4u2EEElq4U50ggss0Si7dJTU7vm+OThkfUQmTCBbJCc+YK1a0VKAuzRwZfBU3ZKTq1H6d/meuznIfFILHbK5Z6LXJtn6qd5Nr+4rVpdKRcGkLbf5o8SBO0aeYvkwHK0JwxS11S3iVjtK4ryjyAzO9nOITG0ajv+75xOW6DXaRt3h6bdVja15g5h/ZON1o5laUui2092Ees/c033+DkiZNo0LABhCLAONOz6RKlEgTbhrLckDkFQk0U/Gzfvr1S6tmzZ09QviDYuHFj7P9V+9JvCV2D2+3GkiVLsODTBXj+hefRqlUrPDTuIVx51ZWWdP6k2kJrj7IvEJb2ac2fm5ODHlf2cIwjtsV1aND9JbjC4/Gvq2NRJ9blmI7wZcCAAeg5bBy2btkEJS8T3sJsKIVnAG+h2uZ5OHhkLUQ2uAC1O96D4qy/UJSxH6phjQPgEMX5yD+2A4y7UJx9GEpRTlVvVkDk5uZi0cJFWLRwEaKiotCmTRtc1zew+w93VIPAKqngfUPJlOParSVPTSsKejTlxUlOV1RUOfGFou69qz9G2soFgChZSnT7uNtw+5jbEMbDdIGgfl/ETP2hHafbBA3znCw18VpLEJVBQUEB7rvvPsyZMydoQu3k5GTMnDkT1157bVDK80sJlw27/NqfXNunPJglyEwXkRrCVaN8tVxDmKrKlIWpDDkeY9LRqo/P1P5Mky5DgQscCgBFq1cVyGpqZw5wRegiZs6EannmwMavNul1mnm+bm20CHNDAdA+PAxPZmQhXwikp6cjPT0d27ZtK3HXNnC50Ds6CjdEusEjw4yRqkUGbexbfffZjom/0ZxZqGsasoFHhCPqotaI6NgWURe0QmS7FnDFx2E65+BwgTNVgu3iLnBNiM21927OwZlL23fq/laEF14oULwe4xjIMTGTYz7oB5YxdZwNfbwtt1GACaHKfxlTj5McsuqqZahWX2jHmalCdENqq+0toQqBIVQ5uhR0y+B8xqiByLXN4xGS1xo4PrYw9oa8T3GW5cvzQGu1JnP81o1b8eRDT+K3/QcQHR2NTt064bY7b8OIm50nb6rpCCGw7u+1qmyeq+Mt2Ysa2mzZLzLf85Uxte0JKdyGJtfW0jNrnyKbg67Z18qVj5j00hVoIm+tv2ZSjK8KrxnnVle26X5W7ROY1uStcmyht0ejzcr9AFNxzidoqepsv0vNUwlY1tlk27L7m/bGa3jw4bG4acjN+HHvjyXWWhZOnjyJf4/8N1544QV8OOdDXHXVVfq62R/MxuOPP46ioiKsXLkSnTp3qrn9E1FhHnnkEUycOLHU8e7evXtx7NgxJCUlVVJklY+iKBg8eHBAaXv06IHExMQQR0QQlU9RURH69OmD9evXlyt/o0aN8O2336JFixbBDYwgCII4q9iyZUtA6Q4ePIiWLVuWmCY+Ph7r16/H0qVLMXz4cBQWFgYjRCIAsrKysH79eqxfvx5jx45FnTp10LFjRwwePBi33347ibaJasehQ4cCSnf48OEQR1J9+eOPP8os1Y6Li8OyZcvQpEmTEEZGEARBEARBEARBEARBEARBnGuQWJsgCIIgCIIgCIIgCIIgCIIgCIKoURw/fhw7d+4MOH1EnbbBDaCaSLXNZUixyZnD633SRDfqCnCXk90FWuYKx+Gr94Lpc/m38/CKmxzzJ3R+Bu64xmazmvpilmv7wKAa0OR7ezpzvH5VZVpWkzZHl2Uz0zotp7Dlg+YJs9UnhAdpG5+AUHxlenUuGoGw+GaOsUoVkvO22rdJezUZ6axCHHMe5lCsta648/ri5LdPQniNL6J6vV7M/3Q+xowdY5EbS7maWaotcRKNCQgjT4DUFMHP7t27sWXLFuTkhF40/Ndff6F58+Yhr8eM1FgNGz4Mw4cPMy33TaNjlmqbXqX0XpX6KVixfAW++OILHDt6DBnpGX6vI7Et+iLpmpkAgOgIYMQ/a1V8w2oYTz/xKO6cciVUWbYmYoNLe5U/6uewWk0R07w7AJcmQOSQujaAg4FD8RY381rbAAAgAElEQVQj7/Am5P+9Eflpe+A9cxTCWwSheBGMSRxCQX5+Pvbs2YM9e/YElJ5HVr8vkuttLQDf9u/HqodY2+v1On6pNyYmplLqz8jI8FkWGxtboTJ/3LCsRKl2RFQEHnplHK667krtNsQQgxoYAlNDNmikEQCYECb5oUagl1WhXc393Erp1/pyuNsJ4lyloKAAY8eOxQcffIDi4uKglNmsWTPMmDEDAwYMCEp5FcWfXLukNPqwqixybSliNq2XfY6ij9vkiE1TbWtCZQ4GRZNwCyHAGaAITTTLOLgsmgn97oRBfSMU4PAfzjKNtfkFuDcsFgxAPZcLw+NiMDs7t9R91sjtxrXRkegQGQ6z+tXmlrXsLvmGaX2sOY29W5bKXLPg1hUdhejuHRDd8zJEXX4BXOHhqjBb7gPGVKk253AxTbBtk2q7OAfT7u0YNPG2/l69tysWHhR7ilDkLTLGigIQXI2QQRVmc9VeDiEAF9RjqggBzrXxoVBUua9gEPp5Yho/SsE6UwCtTAZ10iehS3YVs05YF30zYexIiyhXF3n7kWvbTuyzWa7t1E4B/21VXy+fxTD9DHMqxMgrPytGUcJcjkworAWMued+fDZvob4kLy8P61atw7pV65CXkYf7778/sA2tQXx/YidOnjmhtk+9bTOtvarvuelHTi4g13Mp1eZcz6diyLkNybZd0g2Yek79XpEJpvajQu3hmCZQ59o9LNfasd4OtCqMydhUj77alRsnlDyH5KnjM+GWCUtZTusdT2PfhYZfX4rBjYLssm27ZLt58+bYtnMr9u7Zi9H/vg+7v9/tVGm5OPT3IVzd42q8MOkFNG3aFI+MfwRpaWn6+quvvhoffvghCgsLMXDgQIvYLDMzE3Xr1nUst6Y8eyNKx+12Y9CgQfjss89KTCeEwNixY7FgwYJKiiz0KIqClStXYt68efj222+RmpoaUD7GGN57770QR0cQlc/u3btx9dVXIysrq1z5hw0bhnnz5hn3+wRBEESNxOPx4NixY6Wm69u3b6lSbTODBg1CVlYWBg4ciNWrV1ckRKKcnDp1CmvXrsXatWtx//33o27duujYsSOGDBmC2267rcK/QyOIinLfffcFlK5Tp04hjqR6cvz4cfTu3TugPlrSsGFDrFy5Eh06dAhhZARBEARBEARBEARBEARBEMS5CIm1CYIgCIIgCIIgCIIgCIIgCIIgiBpFw4YN0b59e/z8888BpT/96zzUvWQc3NENKl65g2zFOZldABRapCym+PSfPuuiG1+pvvHnNwqaYNu/gqk8OyNj16sozjnkszwq8R+o036EVrRmTjNV7V+ubdY1+YtLOKQ3fTZLfYRRjuqn1LQ8WkwW6ZRu2nFWoZ3+aQ4KT+71idgd2xD1Ln/UYVvM2LfJ3/ZAldbCLtS2FcPs+Zjpx1jGw+MQ2+I65BxcYilm7kdz8cDYB/R6mDCOh0WWbdoVhtCI6fnKKh8Dzl3Bz/bt2zF16lQsX74c+fn5lVLn//3f/4VGql1CV2BuM47CwJKKNUv2hXS0CRz47QBmvvk2VnyxAn/99Vep5bij6yOxxyvaJwXDusWjVkzFpB6KouCnn37Czp07sX//fqSmpiIzMxPFxcVwuVyoXbs2GjdujAsuuADdu3dHmzZtzvrz+OoODdG2SSx+PZwDCG6S5FkvNfKzLi6UTnRwVXgJVXzIXWGITf4n4pKv0foxrhWkHvCizN9RkLYLBWl7UZT1Ozy5R+EtyIDwFqvWy2qPVHWGGn/X6fIWZ7TO/YcKglduBThw4AA8Ht9JKpo2bRryuo8fP47MzMyg1n3w4EGcOXPG7/qWF7TEA5PvQ8t2LaHfeejSQe0eSXpIhYDQpYSBXzOlTDSo5w5B1GCKiorw0EMPYdasWSgqCs6kBE2aNMEbb7yB66+/PijllYkyDvXsmmtYPsM2JtEWmQXGJU1OxZg6iRETulxbaqRV+b/6ygEoggNMMSTcUMC5C4oCcC4gFAEOBsE5mCKlzgxQAEUAHGqfet3Qvljx2Zc+4891+QXoHx2NRm61E746KhJ7Couwu9D5mDd3u9EvJgrtI8LMGwTzqNI+UtVfTV2+c08tRbfGEg4g/PxkxA6+GrG9LgOPCNfGakyTanNwTaIrP7vAwZlNqs002TYzRNrcJN9Vpdzqq5tHItoVDQ6GAqUABZ58eL1eKEKBi3FVgM0EhGYtZ4xDMGOkKIXYggFcMCiMg2mSbSGl3BzasJ2ZpOOKKtsWABMCnLsMZbnQJOswpNBMCAiTHNqQa8v7Vj9ybRtnk1zbR5pdlrxOz1/kvtKbtZQL285iYc/PbMvVRVJ4fuTwEYtU285jjz2Gf/7zn2jXrl25tuVc5GReGr47ul1rk3KpcSYaYnjjJpFxTYotoEu1OZc9qpRyqxJuWRrnTNdnc6htUi2f68/L9JtQMO0/374Jersy+jN1YgPtHNXd7cJ0Tyu3CqpUn5sE1j5NyHquWh7d+mkC5vNb75FMQVvPf+N8lv2FPJ/19aZ8cumFF12Ib7dtwq+//obRI0dj+7btQZmMEQCefuppx+UFBQUYPnw4AMDlcuFfd/wLo0eNxp133omff/4ZQ4cNxby5zpLTc/XZG1F2pk+fjoULF5Z6vi5duhQejwdu99n5tSePx4MlS5bg008/xbZt23D06FEoStmfNXXq1AktWrQIQYQEUXW88MILePbZZ8vVJsLCwvDhhx/i5ptvDkFkBEEQxNnGnDlzAhoHPfDAA2UuOzIyEqtWrcJbb72FMWPGwOv1P5EpEXoyMzOxZs0arFmzBqNGjUK9evVwySWXYOjQobj11lsRHR1d1SESNYi8vDx8+eWXpaZjjOGyyy6rhIiqF1lZWejTpw9+//33gPO0bdsWX331FZKTk0MXGEEQBEEQBEEQBEEQBEEQBHHOcnb+hRlBEARBEARBEARBEARBEARBEARBlBPGGO666y6MHz8+oPRKUQ5+//B8xLcZjrDYxog9rx8i63coY60mU4vT2rIKT0rxH5cnb+GJ7yGUYp/kUY26mcQutswWr5HNeFougifXztg1xbcU7kZij2kAc5kWOsu1AfNxEaYQmLHMJy4nSbWT4pdJm49J2mqI2yzFaXWryexlMRRlpyJjh++2gjEk9XnflsefbthJlM1M4RrCo0DSWcs17y/AkL8yxLW+0Ues/cMPP+DXffvRNqWd5sQSFsG2fg46hCIgLPLtmi7XzszMxPnnn4+0tLRKrTchIQFvvPFG8AsuhxfKnsUiY7N1NwWFBdi1cxe2bNmCrZu3YsvWLchIzyhTfQ2unAweFgtAgDPg9qvjyx40gJycHCxZsgTLli3DmjVrcOrUqYDzpqSk4L777sPdd9+NiIiIMtfdtm1bFBYWljlfIHEF8sVSyV29W+Lx979XP8guWoouTVI3oYvGFD0tTJ8FXKp+TJMcqmI9BRBSrs0RXrcNwuu2Ra12t0Dvo5jRJxdl/42CEzuRf2wnCjP2wZPzNzz56RXcI0GEVYZUuwIIpw/W1pmR48XxU8VoWCcMVcnKlSsdl1988cVVVnfHjh3LXebOnTsdl7dISUbff12HHoO6I8wV5nOlNJqYFIU6FMKcFzskIwgiCHg8HowfPx5vv/120K7TSUlJmD59OoYOHRqU8vxS2rwMJQz1/Al7S5VrwyTctd/++RP2ait1uTagjkEgVaZMk24z/TNjAkJRJdAQCjjj8AoFnHNVoC28AOemCrk6ZoE6Hu18ZSfc89DdmDXlXZ9tPCMUMO0+xgVgXO14rDiTjzV5BUhXvGAAWoWFoX9MFM6PCNOrsMq01UiF/klOQKRtrtw9pq6eOXTwZk105D/OR/wd/RDVsa06TtNk2oxxcJiE2MxliLWlbBscLs7BNMG2lGozMF3GbfwDOLgm7uVaPWp5Ma5YxIXFodBTiDOeM/AoxXrM6rFUI1agGMcJxiRRQrPpCibAhFo708fcgMKELgQWctImIcCYC0ITbcsKzRNIyHNSipytE/8Yk8SUKNc2tZezSa7tRIlPcQJ9phXAoyDz8xsG/fD7lL975/cllpOXl4fhw4dj+/btiIyMLLnSGkCRtwhf//kVBLxQdddMa+PMaO9cLoMuzDaE16oq2yzU5pB9hiHONnXaartjcvI5Y4zDzCVpNm0hBfpaG5RXA3nrKgX5usxanhiyrzRNXCeF2hDqxAiA2vbNHaSA0PoOqPJwrdO1zH9X6rNdmUeYPumbr8en91P6NgldCG6XbOvnvRBo06Y11mz4Bn/99RdGjRyNTRs2BU2wXRJerxcfvP8BPnj/A33ZZws+w2cLPsPnn3+OQYMG+eSp6v6JqB4kJSXhoosuwp49e0pMV1RUhFdeeQVPPPFEJUVWMQoKCrBw4UJ89tln+O6773DixImgtMX33nsvCNERRPUgLy8PPXv2xHfffVeu/MnJydiyZQuSkpKCHBlBEARxtjJ//vxS03DO0bt373LXMXr0aPTp0wdDhgzBDz/8UO5yiOCSkZGB1atXY/Xq1Rg5ciQSEhLQo0cPvP7663SvQISc8ePHByTbT0lJcZx87FwmLy8P/fv3x969ewPO06lTJ3zxxRdISEgIYWQEQRAEQRAEQRAEQRAEQRDEuQyJtQmCIAiCIAiCIAiCIAiCIAiCIIgax2233YbHH38cHo8n4DzZv30KAMj4fioAoEn/hYhp2rOUXKVLE8olVqiIi8FP3tO/fuKzzBWVgIi6bY2sdsG23ZmsC8MqIkcJklzbQTQqFA/Ca7dySGuSa8uqIGU2JlmrYzxOcm2nDH6k1owbn4Vt2xkghBYbg2n/almEghPrHoLwFvlsUq3zb0VE3Ta2peYN9JV0G/Uy06vQc1jjNkuG/Ck5nZYb+yy6yVVwRSXAaxPUfvLxJ3h+0vOWKmRWv5J3SHFSxeRjwLkh+PF4POjYsWNQpNqMMdSuXRstW7ZEp06dkJeXhy+//BKZmZl6HxoREYEWLVrg7rvvxrhx4yr9i4FWaZ35nXBMAwBpJ9OwZfMWbNmyBVs2b8H333+PoiLfthQo9btMQEzza/TauqZEoWlC2f4k49ixY3j22Wfx8ccfIz8/v1xx7Nu3D/fddx+mTZuG2bNn44orrihT/tTU1JCItWvXrl2m9Dd0bY4X5u1Bbr4XameoaL5LQ0oIABAMAoom+TUmLBDgYEwA0N6btGpMMM0kqZiuFbJABVKuLfuP8PhkhNdqgfg2w4wAFS+y9n2M0/tmo/DUbwFI1EIH467SE1VH9GuZ+vGHP/Jx7aVVJ9YuLCz0OynANddc47g8WHi9XkydOjXodW/btk1/73K7cPm1l6PPzdegTYfWcHO33leb+0cp0jaW2e8ZSkFKAfWbKevqoMzDQhA1CI/Hg8cffxwzZswI2vU5MTERU6dOxS233BKU8oJCGeTasoexy7Ud80ppsRRKM0NQ6iPX1izT8n7D3GFZh2FCF2kzTdrMBYPCOABFfS8VtAzg8AJCXaeW54IXXnC4IATwfw//21Gs7RHyjsSQYQ+MiUL/mCicURRE6H249sN0fSwUk7TVLtnWteDarittJCtlteEpyagzeigiO7YFdDGuJs4GAxiDSxNsS9m2/GGaaNulvRrrVKm2i7l0aTYH0/PIf/oyTbQt64sKi0J0eAyKPIXILjoNjyiGIgQ4UyCEKueWQ1oFihqzwoz7P8G0MaeiibfVxEyo+5Bp94JMm4xFfTYghcDqq6JJt1URN1PPI1jl2obQPAC5tv26GQS5djDRJfROy+E8Tpf4E+WXUqFDQcw4f4VzPJAT6mjnigBQr17pQpa9e/di5MiRmDNnTtniPAf55q9VOF1wSmu/2gQCmjifgYFxKc7W2j1jmgxfa6uAlo/p6w2RNtPTyD5GXgb0FKZTSfZd0B+PCTAuJdrM9NxIlqaJsI3MkDJ9QHvOZkqnC69N1xQmjGkKzHPuyWeH5rZlbWb+z3H/5z+zlmF67mW9ZjlJthmsWRU0b94cK1d9iePHj2PUyNH4ZtU3UBQFVcENN9yAJk2aYNq0aRg8eLBlXUnP94iaw8svv4w+ffqUmm769OnVVqydl5eHTz75BJ9//jl27tyJ9PT0oF9/L774YqSkpAS1TIKoKr799ltcd911yM3NLVf+ESNGYNasWTVOTEgQBEGUzPbt20tN06RJkwpfP1q2bIndu3fj2LFjmDRpEhYvXoxjx45VqEw7kZGRiImJgaIoSExMREZGBk6dOlWmv2uqyaSnp2PhwoVYtGgRRowYgXfeeYfuG4iQoCgKZs+eHVDa1157LbTBVDO8Xi+GDRuGzZs3B5ynX79++PTTTxETExPCyAiCIAiCIAiCIAiCIAiCIIhzHRJrEwRBEARBEARBEARBEARBEARBEDWOxMRETJgwARMmTCh3GYe/GIKkq99EfNubnBNIGbLjqqoTcPoj78hGn2XRjbvBaSPM8VvkT0ETbFdcru2KrAtP7lGf5UdW3oZGvT8AD4u2FW2yq+nVG5IrZ/zJtQOJ1Wmddb8aEjhTkRAQihd5h9bh2NcjHUt2R9VD/W7PWmMQegG+YcrlQsqp5SqLnscq07bkFSW8yjR22TYD427EtboeWT9aRXLz5s3Hcy88p8rTpOzMLNwRvvJr83uSawNhYcGR027YsAHdunWr1C+cejweLFq8CFu3bEVxcTEyMzPRPLk5cnJykJOTg+zsbOTk5CA3J1dflpOTg+joaLQ7vx1SUlLQsUNHDBg4AAkJVnlaQUEBpk2dhtkfzsbBAweDEq87ugHqXjoWtVJutbSPod1iy1zWhg0bMGvWrKDEdeDAAfTo0QNz587FkCFDglJmZRIV7sL1nZvgo7V/apcSl0murcrQVHG2V+/fBFN0MRs0ERpjUoAoX6V8G0a/L/tWQ62pRWGS9Vuu6QzgLtS+4E7UvuAuKJ48nNrzDvIOr4c3Lw2KNx/CUwjhLYRQiiEULyC8IdtXjAf7T39CfY/iXP6OA/m49tL4Mpc2depUpKam4vnnn0d8fNnzSyZNmoQ///zTZ/k//vEPtGljn6hC5d1338X27dvx0ksvoW7duuWue9q0afjpp598lrdr1w6XXHJJucvduHEj6iTWQc+h3dF9SHfUTqgNlyYlLQtO4m3z57P4ckkQ1RZFUfDUU09h2rRpKCgoCEqZ9evXxyuvvII77rgjKOWViZL91yoVlGv7k/aWLtc23QEwVapsGe9qMld5+8AZoAihS04ZGAQDuIAq1NbksmAKoDAoUrCt7wMFgAte4YWLucC4vx0j4NJ3ixq7F6p0NpZzCK0kGan5vSF9Nou1hT6XlBzG2Q+LrMu8jNeKRe37hiKmXzddpi1l0/LVxTggpbqacNcFBqYLs22v4NBSGFJt7tJyq1pdDkO2rYt55fHQlLxS4h0ZFoWosCjkFucipyAHiqKAwQvhcsG4x5PHVd7fqUsVwcA5h6IIuLh6v6ho4l5wrqZVBDgDwNTPXJhlvKq4WZGidfCA5NrqDveVa+vHz3RwgjG+DTXm9hdIczcnNIvFhW4ed2jLPm3c2F+qCF3e4tuf4ajldenWGd2v7o4NazeUGNZHH32Eiy66COPHjw9kK85Jth/dij+yftcl2mCG5J6Z2p7L3BeY02nifL2/sPQb2lIGTbit9RyyLlmWDlOfC3GoMnz1BVDU/lhOUCf7Pet5YtSpT55guY9V9CGiohj3tLpA3nSdgOm5lHF6mYXcsK6zS/KF0M9Pc1798RqzbrOlLHOZpgeEQk4AoAu2rRkSExPx+bLFSM/IwHMTnsPSz5ciIz0Dlc3hw4cxZMgQjBo1Cm+++Wal109Ub3r37o2EhASkp6eXmO7EiRNYt24devbsWUmR+ScrKwsfffQRlixZgh9++AGZmZkhrzNYzwoJoqp55JFHMGXKlHL9fjQyMhILFy5Ev379QhAZQRAEcTaTmpqK7OzsUtMFcwLVpKQkzJgxAzNmzMCRI0cwefLkcku2Y2NjkZKSgt69e+POO+9Ey5YtHdOlp6djzZo12Lx5M/bs2YPdu3ejoKAAxcXFFd2ccxIhBN577z2sXLkSa9asQbt27ao6JOIcY/r06QFNlN6oUaOQT+Bc3Xj00UexYsWKgNN36tQJixYtQkRERAijIgiCIAiCIAiCIAiCIAiCIGoCJNYmCIIgCIIgCIIgCIIgCIIgCIIgaiRPP/004uPj8eCDD5a7jIxdUxHfZhhUw4uZMki1zenK7bKsqARTQVH2IZ+l0Y2vLL1ms4DYSbAdErm2uRJnwuKaOYq1z/z9DQ4tG4QmfefBFWWV7hoWHWGRqAYu17bHZbfD+bPFSVuPZvRhqhBWiqylVMiTexzZv32K0/vnwZN73G88Sde+D1W5JuuE7TwzS6PVmKRj1p5UXcA0+5DcJ7ayLe/tJ7STkNlIE9d6sI9Y+/Chw9i04Vt079FdE74ZElz9fDPJtZlhPwqqfOxskGsXFBQgMjLSsixYkpmUlBRcddVVQSkrEBRFwWeffYZnnnkGBw4cKHP+06dP49ixY1i3dh0AwO12IyIiAmfOnMGtt96Kzp0749VXX0Vqamq5Y+ThcQiLbYw6He+DKzwePDwOkQkXAa4wU9MWiIvm6HVRdElFVQrFxcW45ZZb0KxZM1x++eVVHU6ZGdytBT5ac9DUP7k0Ybai9ctSQKaoom2oXZW17XNDYyiE1r/KNL5iPn06A73PM/Xxej9tXg5wdzTqXfog6l0q7yfs/Yb6ueDE98jcPR0FabvgyUsL2n5iPDxoZVUlW345U658RUVFeP311zFv3jw8/vjjGDlyJGJjyya2nzt3Ll544QXHdY8++qjffB6PB++++y4WLVqERx55BKNHj0atWrXKVPeSJUvw2GOP+a27vNeh09mn0en2y/B/3e+BOyxMkxuWjF2aTRBE5aMoCp599llMmTIlIClDINSrVw8vvvgi7rnnnqCUV24Ctu0640+ubf7kI961i3vhJNe26qQFk5NqQL1vkOMxXarKAKGY5MccXChQtHsQzrgqWRYMjDNwoY6HFJjk2ooCgENhAgUFBY7jzUSXFE1Dk2ozuAEo2hbKKUME5FjHLNGW+m65Xt1C8+2M0/DWfoiirr4MdR+5Ha5acZCCWl1vzQwRLtcku5xL7S4H55pAWxPnuqRAl6kybVWmy61SbX0Z16S7UqKt1qrWo62DlOhqP4wjLjwese4YZBRkosCTD0V4ISMGFG2fqVvJGdc3WFEUVa6tC241IbZQwAUDGIciBDhTtHNIPQcAOQkUjHtDoaj3kVw7a/3ItY19bpVrWwS6lmPjP19loo/N/a1zXF5CGt/bcR1mOl+ZcBbnG2mZpX0C1j6DaQOFJ559olSxNgA89thjaN68OYYOHVpq2nON/Rn7sOPYd1q7Mgm1ZZtnHFy2T5NgX2+72uRoDFCXcW6UAZMsX/7TT3v9AZzeFzEwMAEwFzPaB9eW6Y+gmOWxo9rHa+UxbYkw9W+K1s9rgnzzY0sBtd3rE85pkzVJtzbk9QOKXhf0dbZT2HJuG72z3mZtgm15jQI0CTjM41rjmRcDNPm//shQ2wbzxHzymqeSUK8eXn/zdbzx5hvY/8t+TJ40GV9/9TVysnNQmcycORM5OTmYM2eOZfnZ8OyNCC33338/Jk6cWGq68ePHY9euXaEPyEZaWhrmzJmDZcuWYe/evTh9+nSl1p+SkoLLLrusUuskiGCTlZWFK6+80nFSuUBISUnBpk2bKjSpHUEQBHHu8t///jegdGPGjAlJ/Y0bN/aRbC9atAjHj/v+LQfnHHXq1MGFF16I/v3744477vCZJNofCQkJGD58OIYPH25ZfujQISxZsgTr1q3D3r17ceTIkaBN1GjH7XYjOjoabrcbSUlJSE5ORrNmzdC6dWu4XC40adIEWVlZOH36NE6fPo3s7GxkZ2cjNzcXZ86cQWZmJrZs2YKoqKigPfsujaNHj6J9+/Z45plnAhp3EESgBDoB0oQJE0IcSfVi9uzZmDp1asDpe/XqhRUrVpBUmyAIgiAIgiAIgiAIgiAIgggKbOLb1+p/vpncth4aNYsvd2GnM/MBwVCrXmTpiSsZiq18UGzlg2IrP9U5PoqtfFBs5YNiKx8UW/mg2MoHxVY+qnNsQPWOrzrH1rnRM4iLTKrqMAiCIAiCIAiCIALGLh4aMWIEZs+eXe7ymvRbgJhmvWTpAddrESWV6kIKrSzpzOGNOPLFEJ/lyTdvQ3itlgGXw6w2G/OKCkRXUl7/+0UpyMKfn3aFJ89ZQB1eqyWa9F+AsPhk53LNx8u8WX7FVSUYoSzL7K/QxU9S/CP0zwAUD84c3oTT+z7Gmb/XmNI6E9d6CBr2fNkhAmHbk3Ztmnl7pdnILkZ3OhZOQm3zOnt+33SpC3qg6NRBy7J/3fkvvDPrHT0cGaIuOIIheZLvnbDLtMsq1y6p7KpAURSMHz8er732GtxuNzweD2JiYnDDDTdg5syZiI6OhstVujw1EDZs2FBpYu1du3Zh1KhR2LFjR6XUV1aiG3VFTPPeqNX+NnB3FIw+QphkWoa2cPAVsXjxjsC+CG1m/vz5uPnmm32WN2/eHP369UP37t1x/vnno0GDBmCM/T975x0nRZH34W9Vz2xOhGVhkSSIChgQUTHAeYoB9Qwnoq8onuFEDHceeq+ep6feq6jnmRX0PeVMeAj6gqISFBQQjCQVkAySw5J2l03T9f7RVdXVPT1hd2d3Cb/Hzzrd1dVV1T1dqdl9Cjt37sSyZcswY8YMvPHGG9ixY0dguj169MCCBQuSejYyMjJQWVlZ67In4rjjjsOCBQtqfd7Jd0zExpJ9ALPAwAFwgHEwZgFwPwHLiSOFi0AIzqIXXNZhS9Z/LtNisnHh8lP9KPmi3GdqTy4SwPxtXnC7Fkuurbardq9Cyff/QOmaqbCr9tT6vpjwtFwccf1qX/mAwA0BwU4AACAASURBVL7IJ2tM3Kf5+7YgIbnZn7n7jnBOuP2Jri/qx5abMh4TmPV4F7RuFo51qYE89thjuPfee/V+Xl4efve73+Haa69Fz54947bhGzduxP/8z/9g5MiRgcdPP/10zJw5M2Yao0aNwi233KL3c3JycO2112LIkCHo3bt33Ly3bt2KESNG4Nlnnw38Hk444QR88803dW7TV+xchs/WfgqLWeCcg8P5tMBhcQsW47B4CBaznB8eQkjuh3kInIcQlvshboEzGZdb4IzrH1eOyrQ8lWvJohQpmvtahqp0iq44VS+WoSSaUFJMV2qrxgJQYRKPjNQ5WCusJMTjBNGQ2LaNv//97/jHP/6BsrK6LTTgp3nz5njkkUcwdOjQlKRXV+LOgwNPSHTYG4F5wlh0HGPao8qijrtybTeioVF1parCPStiR+QhG0IIo4ezYds2BBOw5TFb2LBhbAsbwnbCbBm2bPHPuKTfZZ5r4gDeKypECAwRqF7TFWqrT1Ums4dVs0Xh+5GX45Fqx5rBsox0NLvrGmRfcIZui5VAlwfIdCGF264wVwqzZV/BoPoNZoh2jTBfHGacZzGZvuxrmNyGIfs1pd9qf0/lHuysLHGuh6meR6p9OQcTcK4Fqt/iztBROJIjmP0XjH5M3g/vtlEGPUd1xOp6xmr0Xd7+CzpcwO3PghaPUvE8NK5XG4nE2m4fbYYHpBEvfQBqoTOz+VB1U49GVf0TSlYs9H+2quvC9oYJG/PnL8ToV0bj/bHvx533pKen48MPP0T//v1jxjnYWLVrJSav+tgZnzNHkC9rrbOt6qasjxbjUozv1Gsu5LgRTniIW3r86Iw5Q3IMGnY+1ThVx+FyvChl/FKkz5kj31dtjW6DAOiRpbHgoRKpQ4q13SfSMGybjzIDhK2eX1daLwCAqZGoO25V/YKAgJDtvr+vC3rKedSijL5Zoqfe+8e5wvMOTLcGus2QYcZY28zDbKsg43w992vcdP1NWLHC+z6uoZk9ezZOPfXUqPD96d0b0bjU1NQgKysL1dXVceMxxrBp0yYUFRU1aHk2bNiA1157DR9//DF++ukn7N3buBJ6k3A4jLVr16JNG/qdPOLAZfLkybjsssvqJM9kjOEPf/gDnn766QYoGUEQBHEwsHTpUhx99NEJ42VmZqK8vLwRSuSyYcMGzJgxA+vWrUNaWhoGDBiAbt26NUreu3btwocffog5c+agpKQEZWVlKCsrw759+7Bv3z5UVFSgoqIClZWVqK6uRnV1NWzbRlZWFlq0aIHWrVujffv26NKlC4466igcd9xx6NKli3xnlhqWL1+OV199FZMnT8bPP//cYDJwk27dumH69OkNPqcgDg2ysrISjnFzc3OxZ0/9fg/gQGLOnDk488wzUVVVlVT8k08+GZ9++mmtF8wmCIIgCIIgCIIgCIIgCIIgiCAeevn81Iq1CYIgCIIgCIIgiEOPU9s9gOxw66YuBkEQBEEQBEEQRFIEiQv/+Mc/4rnnnqtzmtntz8ZhF4xVOSSXr+F0iU1tDUl1NSoxbJ5+G/Yse9cbytNwxO9/QWxpaJwUUy7YrptcG3YV1ow7E5UlSwMPhzIL0faCscgoPC44rVrLtc00guJES7GFsLUMCIaMp6Z8K/YsGYs9P7+N6r0b4uTnEspqiU6DvwJg/lFjHOG3Ke1Rx6K+I8+FB4QrE1gsAXc88bYTXjL/Rez4ZoQnNDc3F2vXr0VWdlZU0ZiRpynSPJjl2uXl5SgqKkJpaWnceEVFRdiyZUu98+vcuXOjyJX27NmD+++/Hy+88AJsO740vjFgPIT0lscgo6g3MlufhMzWJyKUXYRY4mBIiaJXHAy8cmsrnHlsVq3zN8XanHMMGjQIt956K0499dSEz+Du3btx8803Y+zYsYHHJ02ahAsuuCBhGYLE2iNHjmwyKecDb3yH16Ysk4I1JdGWcmxmAbCkRM0QbTMOJvedeMw9LsXckEJEByXXdsLdVsKVaXvlZErSVle5tje8YvO32DHvSezb9BXs6tr/YX8opxidBy/SZXXZX8XagCPVto1t59hDVxfh6l81j1GmYPxibZO2bduib9++6N69O4qLi5GVlYWysjKsWLECc+bMwezZsxGJRALPLSgowPfff4/DDz88Zt5+sbZJmzZtcMYZZ6BHjx5o27YtsrOzUV5ejpUrV2Lu3LmYOXMmampqAs/Nzs7Gt99+m5QQIhafrpmCVbtXuaJDJdZmXEsOuZIbshAsbiEk5dohZsHiYR2v9mJtrgWHyYq1TSmpwq2NzA1IRqxdhy6bxNpEU2HbNh577DGMGDEi4TgvWQoKCvDwww/j9ttvT0l69SWwr9nP5NpBKXuPS4mqcITY7jGfXJtJuTakXBsCtq3k2jZs2xBsQ8CGwOSJn+CP19/puZ62loX/LWwBASAivMJsqfXWYm0l2nZ7WCE/fb25iOq1A3v7ULs2aPHYHxDu3NZtrbnSUjtjI6bbdSm5ldJdDq6PcTkG47ovkH1FDKm2I9KtvVTblX5DH1NlrIpUYnPZJkRsG7pHkeXkjIEJ1W/BFfUyty+y9DgS4LB0nwXBtADcOWaItbkr3I4n1zY/1SFTri1soa/DTyrmt3UlnlhbFiZqM65Y21c3GWdunRQCQbUzWHwP2HKxFl0fbQEwoeus0HXPqTklJSUY+/a7eP2V17Fm1ZrAy8nKysKkSZNw5plnxrnog4M1u1bjk1UfwRYRQ6DN3HEd58a4UtVxNR50xpqW3lfjRkearRZvsTyi7ZCM78bTY0zOwYSqT7JtkUJ8MOaI8Tl3/OtSaG8+cUxZ8tW8TTaCTKg20gl3nzVV14QcC4edMuoxc3xxmNOuR1BjR1Bj16Darka1Xa0XzVP56DFsYJX1zhX1nl50RrUjbnndMTWiBds6Pze9ILk2AOzYvgPt2rSLe42pJCcnB5s3b0ZWVvQ7k6Z+90Y0HZdeeikmTJiQMN5VV12FMWPGpDTv1atXa6Hf0qVLU7bITSr497//jSFDhjR1MQiizgwdOhQvv/xync7Nzs7GRx99hH79+qW4VARBEMTBwsyZM3H22WcnXKAFAE499VR8+eWXjVAqoq4sW7YM//rXvzBlyhQsW7aswUTb4XAYL730Em688cYGSZ84NKioqEBmZmbCeJdeeinef//9RihR0/PLL7+gd+/eSf+uUvfu3fHFF1+gRYsWDVwygiAIgiAIgiAIgiAIgiAI4lDhoZfPR6ipC0EQBEEQBEEQBEEQBEEQBEEQBEEQjUEseeSuXbvqlW7Zuk9VDsnl63dSemMnyK2u8uz4aVZs+S461K7CnuXvI++Iy3xHEktOPNIY83qFiGWQSVjGeGJmN44PnoaOg2bhlw8Honz951GHa/Ztwy8TL0Lxua8ju12AKEmLpw15FJOiq5gyUnXB/nIFhAnhSrCYk41dU4Htc/+OPUvHQNjBws0gMlr2QNvfjIUr1Y4n+I5R5EAhpTCE2kHfgXstULIh4fu+4n7nAnlHXIod3zzmKevevXvx4YcfYtCgQW5MXQyh5WT6WYPznQRJeASM+xywnwyx0m4s+vbtm5RsMRVSbcZYvRYbSAYhBMaPH48//OEP2LRpU4PmFQ/G05DVrh8yik5EZuuTkNGqJ3goE3Hrj67GSqrobdQzwgx9jk78h5TxOPfcc/Hss8/iyCOPTPqc/Px8vP3229i1axemTJkSdXzChAlJibX3N87u2RavTfkZkBI8JQpz9g0xGBxhooAt67cNrdkUDIypRk6K0JkV0Cf52zr3+3VbNRajO4rXT8WPm9G6N9oOcIToNeXbsG32f6Nyx2JU7V6ZVGo8nJNkvk2Ep4r4+0gvn3y/p9Zi7Xhs2LAB77zzTq3Py8jIwP/93//FlWonYtOmTXj33Xfx7rvvJo5sEA6HMW7cuHpJtSN2BL/sXQdAiTrdTy+x+k35fym4NEM9kZJ45JlHdFhPgjzvBHGAYts2nnrqKTz88MPYu3dvStLMy8vDgw8+iDvvvDNx5KYmUR2OO2eOlRzTSl149hHY/ajj3rmdChW+44AaW3AG2AL6mFMAAcEMaamAI3YVtiN8FRw2AA4bzqIfgC0EIGysWbk26noOC4XAZY6WnCeq0Y0FmKUzRiqOdNtScma4UzwhEzAcshrbiJvRuwdaPvZH8NwsjxwagBbLKpk2Y65EWwuptWwXWsCrpbiGSFvLsWWYs0CDGz9Iqg09A2Te/RhSbQaG9FAG2uW1x8a9m1AR2eekbHPYckErzuDeR9uQYAunzBHY4HLbZs53aX4XTETAGdejUAYLtrBlWYRzX50v3imvHHuaz5dnOi3nubaaewpjHmoKqOPNb2szHG0k4lZnX3kdGbZxWD23DGDCqNOqahv1V98zde8976JUdm5j0KxZM/z+1ptww9DfYeaMWXj9X2/gs08+8yz4VF5ejgsvvBDjxo3DgAED6ngH9n9W7FyOT1dPcaXaRp1mgFs3ffXflWpzo55bsl5D13cl19cLrahazJTMnrtSe92GyhovGJgF/c6JQYBxruuGmqM5bbIT35WymyJ4o4cQ7qJ2FuNID6UjbKUhbIVr/a4IcK8zxMOe8Gq7GpU1laio2Ydq2xW9+dZzkHNS1Xfph1vGlT2cmrva0BVDMFX35T2TKQACQqbJPKkKHUPdMwigRcsW2Lm3BMf36Im1a6P7pFRTWlqKnJwcTJs2DWeddZbnWFO/eyOajueeey4psfb7778P27bBeXzhfTwWL16M0aNHY9q0afj5558bTNhXX84++2ySahMHLFu2bMFpp52GlSuTe7fpp1evXvj888+Rk7Ofv/MkCIIgmox33nkHgwcPTnrR5quvvrqBS0TUl65du+KJJ57AE088AcAZt7/22muYMmUKli9fHrUodF2prq7GTTfdhDfeeAOTJ08OXPSJIBKxbt26pOKNHDmygUuyf1BeXo5LLrkk6d9V6tixI6ZOnUpSbYIgCIIgCIIgCIIgCIIgCCLlkFibIAiCIAiCIAiCIAiCIAiCIAiCOOiJLUF2BGT1paZ8C0JZrWLnaToJA4sSq3yNYzvKansGqnavigrf/NktKF05Ea3O+AdC2UW+MiUn2G4cubYqT9D94mh30XvYPOMO7F76dtRRu7oMGz6+Eq3PfA55Xa+IkbTPQpa0XNvc9ola1blSEiuEQPXe9dg09QZUbv8pznUauVgZyO5wNgr7/AWhnDZG+v6yxCLKLgeveEgFMt9+YGl8Au5o4bBhxTXOYgjnFCOruA/KN87xHBvz1hhcMeiKALERk94gJSRzxXYNKdduLMrLy7Fz5060bdsWALBo0SJ8//33DZ5vKBTCr371K7z44ovo2rVrg+RRWVmJCRMm4M4770xKqB3O64istqeBMQs8nAOelgMezgVPyzX2cyDsatjV5ajavRI7F7yASOVuiEj8P7DNbHMK2v1mQkB75K9D5jPsb8RVfVFPIdCrSzoywnV7toqLi/Hmm2/i6quvrpNMyrIsPPvsszjqqKOijjXGM9QQnHJUK2SkMVRUCTAtDzMVkLYUZ8MJE0okJpzWQdjyO3aVh1JR5jRJggFMGM2h0lOq1oVFNZX+9jt2/1R7828oqxDF54wGANTsXY+Vbx+f8BxHBt8YpLjNNPtWybfLyrF1dw1a5Sf/60ypFq8VFhbi/fffx+mnn97oeTdr1gxjx45F//7965XO2j1rUBWpcqSuPph6pp0d2TW74kSYwzRD5KnFhfI4+e4Iou4899xzeOCBB7B79+6UpJebm4v77rsPd999d70kg41OPeTa3t7cTc438XTlxcYhj4gXseTa5mjACGfOgh2uXFse4QAXzmjDES3bzr5sh7kcMwrOAGHDFhYs5oh/1sYUa7vlsA1nspDiYC3NBmAbOlXbKLFQ8aUQWsVXt90VdQNZ556KFg/dCh4KuW2/TNUUWWsRrjyqpbmc67haqO0XaMOVa8PYVnGdfIKl2lrAzZzxHmfxpdqq/BYLoV1uO2zYux7l1eWwmQ3GhCPLFlKWLgDOLWcuKZx8bWZLkbO7bUMt6sK17dmGFGkzDmeBFw4hbOehQHy5tlf2rL4z+dyZQm3z0WbeeJ7zkumcG1Go7fMFa7z1Ksa5el7vFWkbiUC9g9C3yXZvkRrfOON9IaOqd1MqlvNdCyuEvmf1xem/PgO/rFuHMaPfwdg3xqJkewkAVwzzyiuv4Lrrrqvr7dhvWbR1IWav/wKArM+GNJ8zBsalCFvXV6decqM+MsbAuZRuQ9V1p14yXecdQTc36jNkuoDbLjEBgKtFChjAnfaLq3dOXM35oNPXz5NjvHe/a/UwyHmkqZ5OD2UgI5SBsE+GnUrCPIxwWhg5aTmosWuwr6Yc5dXliIiIW/+Nx5ypma5e0AF6cRwBeV1GO+LOfZU625X/K5y6oPoz2bbAaevUAjhCCKRnZODHpT/gd0Oux3vj3ov7Hj1V9O/fH3l5eejUqRNuvvlmNGvWDB06dMApp5xCcu1DkHbt2qF79+746af478QrKyvx9NNPY/jw4UmnvWDBArz66quYPn06Vq5cmTIhX0PTo0ePpi4CQdSJ8ePH4+qrr0ZVVVWtz2WM4f7778dDDz3UACUjCIIgDhYuvvhifPDBB0nHZ4zh+uuvb8ASEQ1Bt27d8OSTT+LJJ58EAPz444949dVXMXXqVKxYsaJOYw2TWbNmobCw8KBfTI1oGObOnZtUvMLCwgYuSdNj2zYuvPBCzJs3L+lzPvjgAxQXFzdgqQiCIAiCIAiCIAiCIAiCIIhDFRJrEwRBEARBEARBEARBEARBEARBEAc1iWQg3Xt0r3ce2+Y+iDZnvRScn+lTji5dgoiJhK+poeVJ92HX4jcC0y9dMxnlm+aisM/DyD/qyoByxpedaGmZKYVqdLk20PrM5xDObYft3z4Wnapdg02fDUNN2RY073lbcB5+uTZcoWbwM2bqynzhwnbThIAQNnYufAUl3z8Fu7o0zvU5pOV3QsFxw5B/9G8hDV2+fAOk1hp1Deoi/CLtoPh+LY8/P3884S2XeX+M714LbQHkdv1tlFj702mfYsuWLSgqKpI5MeOeK9+nEuK68rGGkmvHSrc+2LaN2267DYsWLcKcOXMQCoVQXV0NwJEkd+7cGRs3bkxpnn369MGcOXOwY8cOLF++HEuWLEFFRQV27dqF1atX469//StqampQU1MDy7LQrl079OzZE5dffjlyc3NjpltTU4MFCxZg2bJl2LJlCzZv3ozNmzfrbfWZCGalo2Xve9DsuFvAYkquYjy0Amh+7DDYVbuxd80nqNg6D1U7l6N8wywdJZTTBoWnPIjcLpckKElAHrpaKZ1hdD075ciMBOnGpm/fvnU+V3HkkUeiW7duWLx4sSc81c9RY5EWttCzS0vMXbzVqbMiAsGkckxXfwYILtsT26nZggFMCriFrO3M1U96TWuAaxj26Pg8n86WMlvWtw+L3Z+ptimUexgyCo9FxbZFcVNl4ew6lKUh8NYFLU2sxdAlYgv835yduPn85P/Q+M4770RRURFeeeWVpP+QORaDBg3C008/jTZt2iSODOCGG25AXl4eRo0ahZkzZ9Yr74svvhjPPfcc2rdvX690AODnkiVaNqqfWeGOW1wzNovqB3UUT7gp2DZDDREiY1F9pNLeKulhTAKOkUqPOBh58cUXcf/992Pnzp0pSS87Oxv33HMP/vKXvxxYQm2Tesi1ncNBgl7zpNhybUCO7xFfrm3O/Zw5iCnXFlr6ypgr13aEsVKuDbktxcuAM2YRtuOHXb0yeoGr9iELFpy0hG5rnbPBhBZmq5mmdsfqe6L9snIo5Iq4Fdr1DCDrt/3R8p6bdP9gttnu4guuuNqV6XIpffWKeDlcMbaj2JVx4ZdsSw0v5+DyvnFwMM60vBeGhFfdiUCpNoNbTu3UZfpY27zDsLl0E3ZX7oYV4YhAOPkIJ/+IbYNLQa+AABdcS9KZ8R8X3Bljqnsk4Ah7lUzb/5lArq2fP7giXTCvXDvqnYrOupbz2xS8TmJg8nrjHDcPGtfkypADysXgXqt+ZSEccTY3JMN6dCGi0vC+n3Hfu+jlcjxSbaFf8TBIaTMD2rU7DHfdPxy3/nkYpnwwBW+/+jbmfT0f1dXVuP7667FkyRI89thjB4X0VwiBWb98gR+2LdT1K0iqbYqwdf1VdVeK6PU+U8J8VddlnWYMlo4D3S449V7VW/c4F7L2Wtx5dNQrJiHAhKxXjLvtISBF0Y5AXcg6pEXb8vljjCEzlInMUGajf4chHkJuWh5y0/Kwr6Yce6v2OgvhBNQLZjzfpgCbqZuh2wV5nwRz5siGYDuoa2Se1IWsNypMwAqF8Obbb+C/7/kzLr90INauXetJou1hbXH6aafh6G5Ho3WbNvhs2meYMWMGtm/fXuf7smfPHixcuBDDhg3TYX369MGXX355UNQzonaMGDECv/nNbxLG++c//xlXrP3111/j9ddfx4wZM7Bq1ap6C/eaij179jR1EQiiVti2jcGDB+Odd96p0/n5+fmYNm0aevfuneKSEQRBEAcDNTU1eOihh/Dss89i7969tTr3nHPOQUZG3f/tltg/6NGjB55++mm9v2jRIvzrX//CZ599FvVv4slSXl6OCy64AAMHDsSYMWMQCpFqgUiO119/PWEczvmB++82SRKJRHDttddixowZScUPhUKYOnUqjjnmmAYuGUEQBEEQBEEQBEEQBEEQBHGowh4cdZ7+9cmOR7ZAcfu8piwPQRAEQRAEQRAEcYBxarsHkB1u3dTFIAiCIAiCIAiCCCSRVBsMWL16NTof3rmeOTF0HDgd6S2PcfOM5yKOK/9KFLdh2DTt99i7cmLcONntf41WfZ9EOOewgKOJhSfMkE8ZgckXshZ5xbpvu5eOwebP7/DKng2aHXMzWp32dynBipW0ca66pMD0hO/TOFdKtSt2/IwdX/0NZb98ETs/AMxKR3aH/ig85S8I5R6G6OszVWlBx8y8VZBPKgtXHRt9KbGE2nJbf49umtFSL0PQpralIMiuLsXK14+DiFR6zvjHP5/ArXfcBkBJ06LTZdp968rePALRqFL4xZ+1ewZTKfe5+OKL8cEHH6QsvWTo0aMHGGNYvXo1SksTi9wVBQUFuO2223DHHXegsNCR3kYiEbz33nt49dVX8eWXX6KsrKxeZcvvdi0KT/kbrPSCBDGD6pthRkN0nawp2wTGQ7AyWyC5NtenHxTeOiaEKc23tZzqnbva4MQjmvYPtAcMGIBPPvnEE9asWTOUlJQkPDcjIwOVld56OHLkSAwdOjSlZawN/xg3H89M+EGq16S4jVkAQlLAZjmfzIJjXLPAmHEMXLbpbhymw5jcVuJFJtNQ7Q30NpT0zWwzmLnvO+ZGSmLbf4ZzbPXYPqjauTzu/cnucA4OO3+MUR5F7etJ9Lnx+ja1bcQV3nOFFKCreMJzji3PcT6dstjo2CqMTx/pGqNc8Vm3bh0+/PBDfPrpp5g9e3ZSkrc2bdrg0ksvxdChQ+v1h7wbN27EpEmTMG3aNMyePTuphQQKCwtx8cUXY+jQoejVq1ed8zYpqy7FWz+9AQBaaGhpEaIFi1vyk8OCBYuHYDELIR6CxTlCLASLhxCSPxaznB8eAgdHiFuuKJFZjiSROXXK4kxvcyVi1fJUV4LK4PbnXNc96PjOMeg4/rri7+c9i7cgKnpSWMyq/UkEkST/+7//i3vuuSepfjgZsrKycPfdd+OBBx44YMQMyczL4yeQ6HCi/sq3Z8qJheqdhGff2bb1/EhJtpXG1XGaCtjClqJrFS70yNC2I8a+gG3bELBhC8jPCI7vdAJ27dzlKeuzLZrj2HAaVO5q1Cl7Vgjjim04Xbs3ngxjgO1zHPtnjTmXno0W97tCU3OepuTUSrwK3W47bbmWbKt92Y5robYcV3HOpCRbSXmZlu1quTYYOLe0qDtIqu2It2sp1VbXJcu5Yc967KncDcYdYa+WAjPVZzn/WdxSpQJnAJgh/2bea1XX7y8rZBnN8jjScDUeU/fO96mLXYv5LfPt+0nha6V4C6cwFi27V6URvp2gehtUH7UAW4mzPTUAcBbRkTXT1ltOfVHpybqs6qPat4WAEBHYQsCG7XyKCGxhIyKcOrp40WL8Z/R/MGn8R9hXvg/9+/fH22+/refEByJl1WWYuupjbCrbZIitVS2Wwnwtyeby+ZeybC7HfVKazZkzNrTAwbkFDg6Lq/Gj88mZESZ/ODfDlWTfgiXne5wbSnv5/TM9f1NjRiWfV9565nntBQA2E+CMIyuUhYxQRq3f/zQk+2r2YXflLlRHqpyKL99recfB8tqhjinJtlnXjfaau+2JG9doZZjvqDnH1W2pk9ea1Wvw8siXMWf2HFx73bW46fc3eRbhEfL8ed/Pw/vj38fwu4dj79696Nypvu/YHcHyf//3f9c7nWQhiff+Q4sWLZIaM8+aNQunn346bNvGF198gTfffBMzZ87E2rVrUVNT0wglTQznHLbtX3AzeQYOHIh33303hSUiiIZj7dq1OP3007F+/fo6nX/66adj2rRpJD0lCIIgotiyZQtuv/12TJgwQS9MXRvS09NRUlKCrKysBigdsT/xt7/9DY888ggikUidzm/RogWmTJmSsn+rIw5ugn6fwk/Lli2xbdu2RipR41NVVYXBgwdj3LhxSZ/z0ksv4ZZbbmnAUhEEQRAEQRAEQRAEQRAEQRCHMg+9fD6JtQmCIAiCIAiCIIj6QWJtgiAIgiAIgiD2V2oj77rowovw0Ucf1Su/zOI+aPebidAmJyAJoXYQ9TUeJXN+sDBk78pJ2DLjdtg15THP5OEctOzzNxR0uwbBEtH4MpL9Qa5dtv5zbPhoEIQdLNrI7Xwx2pz1EpiVHidpX9rM/8wF5K1FvM4zsnvJO9g66+6Y5XCiWig8YwQKjh6E2w1oywAAIABJREFU2NdsKtQ8Gbpl9XiEXZm2Fmn77UOB9Sfed+0XzRppGN+vKffxH9v46a0oXemVTJ9wwgmY/fVscCalPT7pmCdLoUReScrH4uwnIhXSnb/+9a945JFH6p1OY5OZmYkbb7wRl112Ge6991589dVX9U4zvUU3FPV9CpmtT5IhcdoxQwrsDZefcYXBseqosivGEgbLfS16U0JgN54AYHEb85/thMy0ppUynXPOOZg2bZon7IgjjsCyZcsSnrs/irU/m/8Lrn3yMzgy3pAUv1muSFtuMynaduXaKo4FV6wtj4G5YVIkBy3YlpJGo8Vx+3Yp4lYEirX9CxTEajtjPycq55VvHY+a0vhSmryul6PNr0cZ5VHEqEcBMtHgSEFp+OtKIrG2W29MAb3WfyphvTDUoULgtTs7oG/33BhlSw4hBDZs2IAlS5bgl19+QUlJCcrLy8E5R35+Pg477DD06NEDXbp0SblITQiBTZs26bx37NiBsrIycM6Rl5eHtm3bonv37ujatWvKpbjfbPoK87Z8B8YscDAp1bZcwTYP6W0tzuYWLBZCSH864WErLOXZlpYeKsE2l2JuJRVVP6YsNUiszeHWGSUb9Yj8mFnrjL7f6OcBo3aa40rf11ibvl2JUQkilYwePRp//vOfk5L8J0NmZib+9Kc/4eGHHz5ghNomB5pc2y2vK/FV3ZyAgGBuvxco11bbUt5rC6ePs+GIewUEtm/fgZ6H94wq9cSiVijgXAq43dGmX6itJNvQ24ZU2yyvMd0zz88893QUPXaXR+jqYIpYTWWranfdhRGU6FrtSy2vI65mplBbinrhl1IHyLPlthJYQ4XLvNQxrwhWbbvlVZh9h4DAuj1rsbdijyPydiJomS9jAGcWmL/Mhnhbi8MNETgzypiMXBtqSmOUjXnKrLfca4g1v2UJ5rfCG7e+xBVrywzM+ui+HhPQX5I/HX99NN+v6H33+j21QYm1hZuu0HXSluFSqK2PSak2bCm8d+qoLWwIQ6ptCxsRO4IIbOzevRsTx36A914fj+NPPB7PPP0M2rVqX7+b2QSs3LUCX6ydgUq7wn0mDbmyxVwBvCPVNuuHKdQ2PvWCK15ZtsVCeptzuW/E41yNHy1YjIHLsaXFnQVPOOO6rmgBvqxjAgKcAULIp061YQzuvJ0BWaFMZIWy92txcmlVKXZV7EREvjN0rhdwRdpG+6GrkBo3uwscuO001/VOjcXNc1wpd2K5tpuqt11RaZjv31R+N91wE0aPHl2ve8I5x6JFi9CtWzcdVl5ejrvuuguTJ0/G+vXrEYlEnGeIc/Tp0wevvPIKunat2wJN+/PzcaiR7LtSxhjat2+vn4X9gXA4jI4dO6Jfv34YNGgQrr76amzdurXO6Z1//vn4+OOPU1hCgmgYRo8ejd///vd1ktpzzvH444/jrrvuaoCSEQRBEAcys2fPxp133onvv/8+8TvFGIRCIXz88cfo379/iktH7K+UlJTg17/+NRYuXFin8xljuOOOO/DMM8+kuGTEwcTEiRNxySWXJIx3zTXX4I033miEEjU++/btw+WXX16rOevQoUMxcuTIBiwVQRAEQRAEQRAEQRAEQRAEcahDYm2CIAiCIAiCIAii3pBYmyAIgiAIgiCI/ZHaSrt++OEHnHzSyaioqKhXvsXnjEZO5wtlIaJKFbCfhAAzivqKt+Nj11Ri09TfoWzd9LjxstqegaJ+/0Q4r4MMiSUODcYUr8iAWpc1OStUsGCtsmQJ1r13DuyafYFnZRWfhrbnvQGenh8n6Wi5thNsx44r4+xePAZbZv4pTrkZmh17M1r2uU+XOUYhAo4FCbW9sjj3OIu+Dl85otOvvSRWJeMKbF3RmGPJAsp+mY4NnwyJOnXeou9xtCHTcc7wisec9HDAyLVPO+00zJkzp87nHyzwUCZa9L4XzY69GYyHjSPxnsmgY8x93lEXWXDQcV8c4QrsY8mCO7cJYfKD7eKUvXHo3LkzVq1a5Qm7/PLLMW7cuITn7o9i7a279qHnsHcAFoIjtVZiNynNBgdjjlTbDTPF2o5MG0yJtTkYLDjWMCXW5npfKRkBbrQKsr0ypJHSNobgNjDWdqJj5hGGla8fjZp92+Len4Iev0PR6f8wyqdobLG2CkpUV5xtv1jbFZfaOL1bNv59Z6cYZSNiUWPX4M0f/43KSAU4t7QA2xEdOvJDiyvJtivMdgXbjvwwzMOwYMGynHDnuHOOTlfuM+bIu7UIVYm14ZOmwiteBWKItfW2IetTASTWJg4Q3nrrLQwfPrxeIj2TjIwM3H777Xj00UcRCoVSkmZT0RRybQERe9YdQ66txdoBcymvbjtarg0Atm27sl+Zni2FvjZsJ30IfPvVd7ikv1fCkc04JrcugjDyc+J7e121JIXTc6owU0qMgHNc0k/ogaJXHgGMZ8pcUkQJrL3trpLaOiEembbalgJqv1Cb6XPdBRc8izEoYS6U3NqVbkMwvUADQ3yptqGEdfYC+g3btrFy9wrsqy6X+bvSbotxpwzcuAZDMqzE2Z4+j8trUn0dYsu1nS/DFRfHk9fWSq5tnBdr3zhQL1yhdewy+OuiylL4AoPSChLdm68tnPm+Uf8YPHJtYdQ9QEnu4Qq1dR039u2II8CXom0bSq5tw7ZrnG07goiSbQtnu0VmS3TK74SQZy67f7Kvphyz1s/EypLlbr3Q0nf1nDKAMznWY15ZvHzuLVlnLWa59UKNK1UcFoLFjXDuSradOmOMKwUDtzg4nPMZN8X6kO+RLDCuRpROw+xcApfbTDd2wjkBIR5GblouQvzA6DdtYaOkYgdKq/bq9ja4HTbbY4BzNbb2Cra9Y25XnO0umhA7jtu2ImH75JdrM8ZQUVGBFs1aRL1XqC2FhYXYsGEDAGD48OEYNWoUqqur455z3HHHYdKkSWjbtm2t8iKx9v5DVVUVsrOz6yTobWzS0tLQpUsXnHnmmRgyZAh69+4NAKipqcGRRx4Z9V6utpxxxhmYOXNmKopKEA1CTU0NLrvsMnz44Yd1Or9Fixb4/PPP0aNHjxSXjCAIgjhQsW0bo0aNwqOPPqrnAnUlMzMTX331FY499tgUlY44kBgxYgTuv//+Oi/C07FjR8yePbvWc0vi0KBv376YNWtWwnjLli3DEUcc0Qglalz27NmDiy66qFbz1X79+mHq1KlIS0trwJIRBEEQBEEQBEEQBEEQBEEQhzoPvXw+DozfGCUIgiAIgiAIgiAIgiAIgiAIgiCIJKmLrOuYY47BgoULcPttt2PatGne6FKukTBdANu+ehA5HfsDPN1fqoDtQLVQDBpWpm3CQ+loO2AMytZ+ik2f3gy7uiwwXvmGWVj7bj+0OPmvaNbjBuO+mtcVW0ziyJEMGaKSPNeK+Hm45Ym+/+nNj0anq7/FmrF9EakoiTqrfOOXWDfxIhx2wViEstvESFpb2IyknevyPC+uAQoAsGfJW9gyc3jsEvM0tDnnFWR3ONsoc/B1BIYJ/3bAE6TLnKxoOEhH53+GzTS84lgmjH0hAM4dAbk0ZDHGkHVYX1iZLRHZt91TgjFvvYO/P/qwvA1KoyTM1LU8zknO/Q7MT11EvSk8sjH/fiI86daCE088Ed9//32tzzt4YMgoOgE5Hc5F/lFXx65ftSGJ9jmJRJJKXysMWXS+R7X1t/2Nz9KlSwPlPRdffHETlCY1tCrIRLOcNOwsrYZgSublyPAcWaGjxGNQ9V2qKIUAmJJpetsps767zYKpnmQIbBX87Yl6FnQbHdQmJNNXBWNHqhLGsdKb1T5hWaSo/ioVxFmwwduTMYAJ3babfemXi/fix7Xl6NEhK7VlO8hZvP0nVET2aREhY0qzJ2Hu08hMSbwW9xkyUmYo+9R3BDchJhP394OmXM+VAPrPD5B91r2aEMR+w9ixY/HHP/4RmzdvTkl66enpGDZsGJ544okDXqitSNjvBE09PAkg7pDNaYP8Ql8GU67tScLovvW8QcVXZWUAhBS5yr5LAHp+I/fAGXcE2kKAMw4bNphxPVwANrjTSsp8Vy2PHrO1C1lSFevkKCAgWLQo2wJzRNoAGARsAJZsr1VcU6Rty3gAwA9rg9bP/A087IxdzSZa9wswxaruntP8c337mBZgu5LeIKG2I8aW8mm578h6nfT0UgusYaXaEADnHB3zO+HnHUth2xF5lw1hLwS4zSAYd8aVtiPXtoW6NkfGzAHYsMEFd74BxsAFh80ALmyAcUCOV21hm72us6YIl6WTE9mo+al+RSK/5aD5rUHS81vfnLi2xDrHc+8D6mJA5ubJ6iENrIsw5NqqDWGMQbDoPNyxuroDQq7BxIzc5T0XQn/rTNZ1xhiYMJbYkXVbcA5mO+VgtlObt5dvw459O9A+rwPa5LQJvt9NjC1s/Lh9Eb7f/B0qayqluFo9i65Qm8l6xlW9leJ4zl2JPDel2ow5MmzO9aIrjHFwbslxIJfSbSYXPHLqrlqUxRE5CzBLyrU503Ns1ZYIAXBwo77DO7BVdcNWDbnzPGSFs5Edzm7U+1xfOONomVmIrFAWtu3bjoiIgMnuwulv5DfG3bbCeZXq9CtOFXLbY1vWIR2PyfZAcAhAxnE+ASbjO/0XhKpbidsnXRajfcrIyMDof4/G4KsHOwtN1JFt27YhJycHVVWJ58SKhQsXol27dli6dCm6du1a57yJpiMtLQ3nnXceJk2a1NRFiSIjIwNdu3bFWWedheuvvz5QBmzbNk466aR6S7UBoLy8vN5pEERDMX/+fPzqV7/Cnj176pxGp06dMGzYMGRkZCAzMxOZmZnIysrSP9nZ2cjJyUFOTg6ys7ORm5uLvLw8/ZOfn4+CggKS8xEEsd+wevVqvPLKK5g3bx7y8/Nx1lln4YYbbmiwd3pVVVX44osvMG/ePKSlpaGoqAiXX375AdkulpSU4N5778Xbb7+NsrLg30upDc2bN8eiRYtIinwIc++99+KKK67AmWeeiV9++aXW569ZswZdu3bFjz/+iE6dOjVACYlUUFVVhcWLF2PHjh047rjj0LJlywbP07ZtfP311wnjFRYWHpRS7e3bt+O8886r1e86dejQAePGjTsg+yeCIAiCIAiCIAiCIAiCIAjiwOPg+IsLgiAIgiAIgiAIgiAIgiAIgiAIgkDdpNqKrl27YvLkyXjvvfcwddpUFBQUoLBlIQYMGID27dvjyCOPTChJq96zFjsXvYJmx9+uSuQvYYztIOoiuqzNOfGFP9kdzkaX3y3Bxik3oXTtlMA4ds0+bPvyPpSu+gBF/Z5BWsHh8JoR45vRtBBK+XAaVK4NeNViQCirNQ6/Zj7WjO2H6j1ros6q3LEYa98/D+0uHIe0ZnGELFoI6kpBtYhNKMGPc2j34jewZebdMZPKbn8WWp/1InhabkCZ/fdVhcm8hfeYFllpIZwrcfPLY/14xKfRFxyz/O5RfwrG98S4K1CVAiTBHNl2bpeLseuHVz3p/WfMf/Dg3x90hE5CQEghmhIDCQhXbGfc+0C5dpTHs3Hl2qNGjdrvpNo8lIlwXkeE8zognNsBQkSQVtAZsG3s2/IN9q6cWOs0czqeByurFUKZrRDKagVLfWYVIpTVBjxcV1lufQTAQQJ4tc8C4hkE1Zuo/kbg8NZN/ysYDz74YFRY+/btMXDgwMYvTArp3CYf3y3fCkiFoRBMCrSlgU+1wTpMKimFAJgbx5HmyX2tpmSmGUymEdTOQkvFnNB4dT9e3+TvJ2P0kRCAXR0nDweenp8wTt1JYDBNJo4+HCueGc60EPS5D7bgldvpD9aTJWJHMH/Ld1DSPb9i1BSbqmeXS6Gnigcjnt5j5tDMlZ4CMITbSmzqO+5DhevDst4xpvKKPnF/FFQShJ/x48fjD3/4AzZu3JiS9NLS0nDzzTfjySefPChlA0ktXBWvGw2aEnkOB8u1nVOEbiHrItfWYlIpu2bOih/yWqT4GXCky0quDeZYlBnAmHAkzEJAMIHVK1ZHlb8l5zIN6CsRYI5cG+4czxbwCLiZgBZwq/PUpbkjIwakp6P4uYeQ1qwg5s1lzKtIVtfGmN7ScbRMWy/q4CyqxJgh1Ia7rwS9rvRaSrWZ2UcxaCV3klJtUwiursH87pke5znHwzyMTgWHY1nJUjDbGR9ycEdSy6RoW0rSwQDYTHV5jpwbgC1LHxE2LM7l1NYOlGurb4Uz/U04wZYqpSuv9T6zsv8UqZVr6+e6PviGdvHGyOrWK8mvm4S8ZjdCYN0OahI81yBl2GDCeDXjJMaYWyOYbHeUat99PjggIuBgsBkDExyM2WCC67qrnwdhQzCuv5uIiGDlruVYv3cdOuR1QlF2UXL3r4EREFhesgzfb/4Ge6r3Os+tZ2EVeOsnMwX4zj3hRp1V9db8dCTcUqhtSLk5LC3V5tySx1Q+Tj0WqvYLOO2HpyzyXQtcCbSeLQhlYFdTN3Oez5Cfno8068DtO7PC2WhrpWNz2SZHhG6MkxkA2/a2qU6Po75VW4a4bay6R869FODMabmElNXbss9g8pm2hR1Xrq1wZNpqJ1quPfCKgeh1Yi889LeHMGbMmDrfj9pItU2OOuoodOnSBcOHD8dNN90E7kx8iAOEZ555Zr8Qa2dlZeGoo47CueeeixtuuAGdO3dOeM55552H+fPnpyT/7t27pyQdgojH2rVr8a9//QvTp0/HihUrsGPHDkQiEQDu3Khjx444+uijceSRR+Kkk07C5s2bcdddd9Vr8QQA+O6771JxCQCgxzKMMXDOYVkWOOcIhUL6JxwOIxwOIy0tDenp6frHFHubgm9T7J2Tk4Pc3Fwt91bb+fn5yMnJoX6GIA5xKioqcO6552LmzJme8HHjxmH48OEYNWoUioqKMHLkSKxduxa7d+/GCSecgDfeeAMZGRm1zu/111/HE088gaVLl0a1xUOGDME555yDZ555Zr8Wui5evBjvvPMOpk+fjiVLlmDnzp0pS7tjx4744YcfkJOTk7I0iQOTzp07Y82aNbjtttswatSoWi8yXF5ejt69e2P9+vV1qqtEwzFhwgQ8/PDDWLRokR67AkBxcTF+85vf4Omnn/Z8ZxUVFZg8eTJ+/vlnbNiwAb169cLFF1+MgoKg9+PxGTduXFLvKg7kBc9jUVpaiv79+2PBggVJn5OdnY2JEyeisLCwAUtGEARBEARBEARBEARBEARBEC7swVHn6X8V6nhkCxS3z2vK8hAEQRAEQRAEQRAHGKe2ewDZ4dZNXQyCIAiCIAiCIIh6SbWdBOIdEnjt1ddw0003JSwHD+eg4399g1Bmy+QST7YQKU0n3s2IPla2fiY2Tb0RdtWe2GdZ6WjR+x40P26oI4+KSit2nloIpaUsdTE8JXOOX5aqsLH2/QtQseXbwLOs9AK0HfA2MlufnCBteGW7UvQkANjV5dg+9wHsWvxmjOIzFJ8/Btnt+nnKFZiHJ1yJY5lP9CsggsoUcA+U/irmNcU87ie2ENN1cqrvWhuwPDKsym2LsO79i6LS+WTaJ+jbr69X8mY8J6YG1DykxF1KpBZLgu2Xf9VW5JmMXLumpgYZGRmeP/CrL5Zl4ZNPPsFf/vIXzJs3L2mhRe7hF6HZ8bcjLa8DrMyWSPT9Vmybj5J5z2DvqkmI1b5ktj4Jbc97S6ZXX2K1YTGkvIZULXZfEEusHXTcV4+NY0KY99iGMM554neFuPSUXDQFQgg8/vjjuPfee6OOTZo0CRdccEFS6WRkZKCystITNnLkSAwdOjQl5awrd7w4A+99uQoAB5gFBgsAA+MhuS3DmQWGkOyHQmDMkqJHC4DcZhyADGNMbkuTnxY2yk9P2yL7Np+QzrUsKpjv07+d6JjL8lfaQtjx/0C39ZnPI/+oq2KkFcNMaEStXZ0xNZ1mWHCdEbCdbeHGc4VstjRKqm11LKKF6OPu7YKeh2fHKB9hMn/LPHy14Uunn+QWLCjBoSMTcvYtcHWMWwhxCxYLwWJym6vtkD4W4hY4k/G4kiQ6PxaztHSRMyVVVGJV51MJFhnjXiGr2tLCVK9Y29VdxpakmmFBxs3a9OWckQSJqD0TJkzA7bffjvXr16ckvXA4jBtuuAHPPvvsQSnUDqKh5/CxwpneDkiPQY+pVRrREmLh9mhC7tnmeFHIUaKALZQIO6JCZJ8HfDH9Cwy86IqoMn7dpo1OP9aPOQq1ja7WjANA9sRCb7f8253IHXhh4L1xJcNw507Gggxa8GrM8tz5mSHPRrRQG1BiXae95brt51r4q4/pPsFNP55UO1F/4Zdqm8c2l27C+tL1Th7gzmJOUvbNuNQJS2Ewl/0gMwXCzIkDxmDJMnIpHQZzBOG695PnunfEycO9Jn2To+e3vq36zG89daMOr16i6pYnOe8c3SviNc+PUR7jkNASbOO9hu+1h4BRN+VYUh0Xcu4mAP0JWTcFbEdw79u3hQ1b2BCwEbFt2CICW9iICGfbCbNhI4KIHYENGxFbbosIIrCRYWXgsNx2aJNTDItZtbizqaGiqgIr9izHj9sWYa98h+fcOrce6yeQ+Z5Nsw5zruudJUXNzthPSbUtY0zo7lv606kzzhjSqVcW57BggXE5RmWWjOe0Axa3zBrjGU86ZXdkzo5om8lXY47MmVsWCtILmuSeNwQCAlvLt2JP5W7P2Nr/vak2Rx7RY2pzMQPdBkO16e4YPTo9xGhz4WmfzE91yP/+DcZ23759MefLOQ15y2KSmZmJN998E5dddlnMOLVZMI9oHI4++mgsXbq0UfPMyclBjx49cN555+H6669Hu3btanX+Nddcg7feeislZeGcY8eOHXUSvRFEPJRI+5NPPsGSJUtQXl7e1EU6aDDF3krubVmWR+6dlpaGcDiM9PR0pKWlISMjQ8u9leA7KytLi739cm8l9c7Ly0N+fj7y8/ORl5eHUKjpF/skiEOZuo4ls7Ky8Nprr2HQoEFJxd+wYQP69euHlStXJlWmkSNH4uabb65T2VJJaWkp3nvvPUyaNAnfffcdNmzYgOrqxAvK1oUTTzwRc+fOpXaRiOLrr7/G+eefXyeJe8+ePTFv3rwGKBVRW6qqqnDhhRdi2rRpceN16dIFy5cvBwCMGTMG1113XWC7k5GRgeLiYhxzzDH41a9+hUsvvRQdOnSIm3afPn3w1VdfJSzrunXraj2n3J+xbRtXXHEF3nvvvaTPUVLts846qwFLRhAEQRAEQRAEQRAEQRAEQRAuD718PuhfCgmCIAiCIAiCIAiCIAiCIAiCIIgDnsYQcg25bgief+F5LFq4KG5SdnUp1o0/C4dfsxCufDKmuitxAaLkxsnItYPiJXMTgs/LPqwvuly3GBs/HYbSVR8Enx2pxPavHsKuRSPR+uxRyCo+DdHXHlwGIYSUdsloShRdK2KnHyyINsM4Olz2CTZOvQF7V06MOjtSuQu/fHAZivu/gpxOQXJa0yQlTU/6mWSo2PwtNs+4FVW71wSWjoez0GHg5wjlHuZLz/w+zE8jXMh46lNqobRoWPjPdeJFf9tBAlXzfvolqv7j3tSi1a7M/U6FKgEAZpqzgPSWPZBW0AVVu1Z4zh/z1hj07ddXS7iYus9SAKTqqRL7CCkZc8R5TD9j+lmLKp+Iko3VRsip2qBYf0A9ZswYDB48OHFbVUseffRR9O/fH/3798fGjRtx3HHHYfv27THj5x89GK1Oeww8nFWrfDIKe6L43NdRtWs5SuY/hz3Lx0NEKgHGkVV8GgpPeRAZrXrW93LqRkruaXJp+MVtfoqbN82vYKxatQp//vOfA/+Y8dFHH01aqh0L27axY8cO7Ny5E2VlZRBCIBwOIy8vD0VFRY0i/2zbMkdWbFcnCViOmFnKsVV7J5gSZgqY8kx/OycgwATTTShzLZIw+5SoLX87omWb8dqMeH1UnLNETcI4oZTI7JOldgMqv1DRTUPeD8+iEN6+RQjg0bEbMe7eI+pX5EOAipoKzNv8LcClCBGAtOOpDf3DACkzVLI9X29uyPeiJNhRKalHn0X1fwyqTvmPmQI+Y2wQGKMWMP8uyfGIhuOjjz7CsGHDsG7dupSkFw6HMWTIEDz//PPIyMhISZoHCmp8HpNE3Wec6XFwH+QNjzpdDwXkvEHGZdxfTj3rgGAAswHoa3EaVi4l15w5MzRHaSogBAeYQETYWPGzd86jsCFgLlWlRj7eMss5nVDdqVMWj1RbCWgFgw0g5+zT0WzQJU7JffMXNW3UCxSpfkSovkHlbvYdpojXkLIyj07a6HNcYbZH8Mo5PP1NI0m1AaBNTjF2Ve7C3srdzv2zBZi8qcwGBFffGQDhPA9ccIALcHDne2EAFxw2bHDGIQQQgQ0uGCJKrs24M24Fd8eNTDjfomAQcl7M5BxXfz/mKJTpLc/8NqiOJD2/rdsQNSkM/XxAVu6ep66yqIjGdZrjRiMf/T6JydcLwljnRap+jeecyXqqXqE4+xwCNjhjTu2TpzA5l+AyH0foLMAEB2MCTACc2RDM+V6F7YzLlpX8jBU7l6EwqwjFOcVoltE8Fbc0JrZt44svvsCbb76JcePG4ar7BuGkAb3lqFCAc7NGqpsraxP3ipXV86oWS3Ek2tyVyfuk2twj1faHWbr+q3CnbsuFWeCMS51pNjfeBZplMt5f6ddczjOhxrwhK4yCjIKDavzHwFCUVYQQC2HHvm16Dmq0oDIe4HRE3Hg+GZjg4ExACHm/mYANLtsY2V6pnkZXKxuMcafPEU57Ftg+wegfA9oZXSeN6d3MmTPx61//GjO/mNnwN8/Hvn37cPnll2Po0KF46aWXGj1/om488sgj+O1vf9ugeeTn5+OYY47BRRddhOuuuw6tWrWqc1p33313yqTaANC/f3+SahMpobS0FI8//jiJtBsBvWhLkgufphq9sIaUeweJvcPhMNLS0pCWlob09HTPT2Zmpv6JJfZWUm/1o8Teh9qmFPLmAAAgAElEQVR7DIIwSVaKHUR5eTmuvPJKvPbaa5gyZUrcuIsWLcIpp5yCffv2JZW2EAJDhw7F7t278ec//7nOZYyHbdtYtmwZ5s+fj23btqFZs2YoLi7G9u3b8e233+Lzzz/HsmXLsHfv3gbJ34RzjmHDhuH5559v8LyIA5OTTz4ZW7duxcCBAzFhwoRanTt//nxcf/31eO211xqodEQyVFVV4Ygjjkjq32RWrFiBJ554Art27cKIESNixquoqMCqVauwatUqTJw4EXfeeSdCoRBatWql52M9e/ZEaWkpysrKUFZWlpRUu3Xr1geVVBsA/v73v9dKql1QUICPP/4Yffr0acBSEQRBEARBEARBEARBEARBEEQ07MFR5+lfiex4ZAsUt89ryvIQBEEQBEEQBEEQBxintnsA2eHWTV0MgiAIgiAIgiAOYeKKuJJxqsT1eHkPzpg+A2effXZS5Wrd72nkHX11gkySDffbjlIr53Xxq8X8N5Bh36avsXHyEEQqd8VNKafjALTscz/S8g8PSCv4i9HiRS1fqYsUx39OvHsVfWzrnL9h58IXYyTNUXTG4yjo/rv46StRU6QC2795FCULR8UsBw9no8PAGT6ptv97ENH7IjosWqhtlk949mKLtM3wIPFWgCA1Smbp/l9/6u/WCGeeGDq8ZMFI7PjmCU9oTm4OVv+yGllZrhCaSbGaK9c2dWzebKVOS8t9Ygmw/SKm2oqZgtL9/vvvcdJJJ6VcqnDUUUdhyZIlWLlyJV599VW88MILcf9Aubj/q8jtcmlK8hZ2NWrKNsPKaAYezklJmr4ckgwzgtUjFtgnBD3vat//3PvjufVNqLooAKU3dGLaAASmPNQOh7duOMn0ggULIIRAVVUVtm3bhsWLF+PTTz/FZ599FvV8WZaFJ598En/84x9rlUdGRgYqKyuTjs8YQ4cOHdCrVy9ccMEFuOKKK5CdnV2rPJNh9NQf8dfRcx0pITjALDBYjoCNWWDMkuEhML0fcuMx7uyDA1xp3OQnU9tK8quEhzIvuBo6edEyRIrIlBzR3+7F3Tb3Y7czy0a1QqI+v8NlU5FRdEKMtOLUm7h1xjw3mXpjbAt49oUwn03b6I2kJlT1Z0IuDCHDBGwANv55Y3tcckrDyggPdD5fNx2Lt/8IzrkUFXJwxmAxp45w7oRZlgULHBYPgTMLFuMI8RA4LFjcQoiHEOIhWMzSnxYPweJOXIuHnLQ5hwXLkfUoeSIYmMxHS1aZ1C8yt69W9UbJGtV4QMWXIZL4slQdFjBkqW3/zRlPHIk45Jk8eTJuueUWrFmzJiXphUIhXHPNNXjhhRc8Y9xDkcZYKCtWuH/mBThyZTBoabHn05+GkBJfaeJVYzIh+zdbLnwkhNtHyhAs/nEJ+p7UN6psLzZvjt7paVE9rfljm8eEvzcWnuM2AN6sAO0nvQHeLFjS6J8FqU/PuiOettpto1U779e9mkJtp62Xwm3G9Xmm6lcLuZWgGw0r1VbbVZFKLNgyH4IJ2T85fZfatrgjB+bgTl8nZcG6/2PmcaZltUyOLxkYLCkP54wBwisz1tcoy+w4bKPvM9xg96L092O8S4lxvUH7CkecmxyBwnoR3UfHis90uFummPVUqJGj0Pt+v7YWeLtOZti2e54Q7jzOloug2XKMasPdd47b+kcIGxFhw4YN27ZhIwLblmEigoiIwBY2Iraz72xHYMPWx2xhw7YjCPEwCrMK0TKrEC0yWyLdSk/qXsdj06ZN+PzzzzF16lR8/PHH2Lp1q+f4gOvPx2V3XOLWXX23mQ4DU/XQGJ8pIaN8fjlzx3euMJuBw5JjTCbHlnIMyi2EVDzuFW+rcaSKZ8n8uKo1nLv1R7cHRtkZHNGzbEs5Y0gLZSA/Pb/e93N/ZlfFTmwu3STH0640k6k2Beo7Y3AE26rl8ErT3X0l2wbUvNYUmTPEa4PhaZ/MT3XI//4NxvbChQsxZMgQ/PjDj41x66J49tlncfvtt0eFx3pHSDQtzZo1w65d8f/9obbpHX/88bjkkktw7bXXpkxc/eSTT+Luu+9OSVqA8zyuXr0aHTp0SFmaxKGHbdv4/e9/j9dffx01NYkX7SOIVKCk3uonSOyt5N5K6J2WloaMjIwosXezZs1w0UUX4ZRTTpELMRHE/sfjjz+Oe+65JyVpvfnmmxg8eHDgsWnTpmHAgAF1bs8HDBiADz/8sE51qaqqCnPnzsWsWbOwcOFCLF++HBs2bMDu3btRXV1dp/KkkoyMDAwaNAhPPfUUmjenf0MikmPixIm46qqrkhbVK1588UUMGzasgUpFJOL444/HwoULm7oYSXHrrbfihRdeaOpipIz333+/VgtfFRUVYerUqTj22GMbsFQEQRAEQRAEQRAEQRAEQRAEEc1DL59PYm2CIAiCIAiCIAiifpBYmyAIgiAIgiCIpqIh5VvO4egIAgK/vfS3mDhxYoLEARbKQPvLpiG9eddaZO6XKdeDuMLxugpD1Hk2Nk+/E3uWjUO8cjIeRkGP69G813BY6fnwfikxxMYplWsncw+j4+xc9DK2fvnXmOe36DUcLU+K8ceyQltjsGHyNShdPTlmzo5U+3OEctvGKW+QVNsf1y/8jZaherXa/udMuGUPMstFEUtKHbTD3O9QSMuVXwamZTzO/6tLN2LNmNOi0h/91mgMHHi5lgkBhmTJkKZFy8eci6qtXPvrr77GlVdeiQ0bNiAUCqFnz5648cYbce2116K8vBw///wzMjMz0a1bN88fJJvpbt++HR07dkRZWVlgXkGccsop6N69O5YuXYovv/zScyw9PR133HEHRowYgf/85z947rnn8M0338RNL5zXCYdd8B+kFRyRdBmanmTF2sx9blEXQXDQcV8c4WoJtbweQJAg+NunOqEg24qRR/1JVvbUp08fPP300zj55JNrnUdtxdp+mjVrhvvuuw933HEHwuFwndPx88Hclbjluc8AJcKWwmzAEQkzFgJgAbDAuAWGkBMPITAWkoJGJd9Wom0m03AEZEx+wvyEkj2qe6+k20a4se8Qq6/zf39B8U1sLBtVlPDeHH71PITz2sdIK45YW0ZPrVjbiGMK6Y1646ZoQwm1dRpKri0cqbaAjZZ5HNP+pzvyshqubh3IbC7bhPd/Hg/GlAzRFWtriSFjsFjIkdrIMItbsCDF2UqkzS2EWAgWDyHE5TFYsIzzOA/BkiJRzi0pFFXSRCkNhSPScftjKftjbr0xJYmA6s9dWarus1WA0W97hKkAibWJBmfatGkYOnQoVq1alZL0LMvCVVddhZEjRyInpyEWKDkwaUq5tkpe92zKVM0NsW8subbq74x5mJDhtl40Qgq4ISDAYMu+TwDod0o//LTop6iyzW3dGiHmCrRVukavCQCwDam28MUzt4seuw+5F5/ndsm+KbN3mMncQOGKUl25rdkOm8uPGNJWXzxXiu2qtE3Btk6nkaXaik1lm7B610owxmExKcuWfZ0l+zhmioGj+kJXrg0YgmItJ2aefpJxt3/0XKuAt48MnN8635tas6ou/aK5H6t+xCIwvgyK1Z/665obFqNiG4d03VPvO3Rd9KbtleULfdysb0LYuq46tdPW4m1VX23bhi2kFF9ISbbtjEtNebbeFjYisBGJRBz5thRqa7m2rUTctpR528gIZSIvLQ+5abnIDucgI5SJjFA6wjwNFregZOM1dg2qIlWoiOzDwm8WYua0Wfjpp58wf/58rF+/PmG7WXx4MR4e/wAsK+TKtHVdgytbBqCEzGAMln6OLc+4LlqQbY435fhSjTWZJUXzzgIuKh0nTW7I5pWgXgqdtSDaFT1DMI+wGQJgEEgPZSI/4+CWait2VezCxtINnnaSM2Z8h65w21GSS8G20f46i/AYbbS8z0qungq5tl/+b75/e2/8e7jt1ttQUlLi1KlE/X4D0LJlyygJvS4nsd/x6KOP4r777qvTuYwxtGjRAscffzwuvfRSDB48GHl5qf8bqTfffBNDhgxJ2fMcDofx7rvv4pJLLklJesShyZ49e9CrVy+sWLGiqYtCEPUmPT0dF110EZ566im0a9euqYtDEJoRI0bgL3/5S8rS69evHz7//POo8CuvvBJjx46td/qFhYWYPn06evTokVT8yZMnY/jw4Vi6dGnKF41OBUVFRbjrrrvwpz/9ieT7RJ0oLS3FOeecg7lz5yZ9Duccs2bNwqmnntqAJSOCGDhwIMaPH9/UxUiazZs3o6go8b/vHwgsWrQIp556atK/63TYYYfhs88+Q9euQb8jSRAEQRAEQRAEQRAEQRAEQRANC4m1CYIgCIIgCIIgiHpDYm2CIAiCIAiCIJqKeom3ainVZkbYypWr0L1bd1RXVycuJIAuN6wGD2clyDyR9NUf3YgX5dBMMg2/wNofHv9kAEDFlnnYMPkaRPaVxI1tpReg+Yl3o6D7dWA8BLfQMcTGKZFr1xbvjdi7+iNsnHI9ICKBsfOP+i8U9XsSjBviWKHNzihdMxkbPrkmZm7pzY9G24veg5VRELMMgVJtnY+z7xWWmmm4Urf0MNCxVQhtW4RQWGCheQ5HdgZH2HJubXWNwL5KG7vLbGzbE8HGHdVYvaUKe/cFXLvwfRcs6FtUhi/uLZKSm3EVxy+cdcU96z/8L+zb5P1jxnPPOxfjJ47TwiCP2IdJs1ZMuY9Ti5ORa1dUVOCqK6/Chx98GH39AYRCIfTq1QuPP/44+vbtq/OzbRuWVTsRLOcckYh7323bxlNPPYWPPvoIXbt2xfPPP4+0tDTcdtttePHFFxOml1V8OorP/TesjOa1KkfTk6RY2ycGrJtY219/jH3h7gutMXTDTbE2YzaWvNQZFm+49iqR7Omaa67Bbbfdht69e9dZDFVfsbaid+/eGD9+PNq3b584chJ8vnAd/uuxj8FgybaFgzEp0gaXfUvIDWcheVx+Mg6mxdrqXJmOknVruZgShzEdB1CPmWzXDEGwhpntmr+NQ5z94O8qUrETK/+d+A9Pj7hpHXhIjTN8aRnieW+4N3pw3QnqW9S2Rz8aHEcYiz4oESIM2bb+seUx2zgnAqGF2xFc2qc5nryhY0AZD20iIoL/LBmDPRW7pBSPazGexZ1n3hEburJDJTo0xdohboFruXYIIeaGW7CkVNTyiLkdoaKUJDIOJuWKSpSqpH7uvqte1bptpqSJzNNmRQlT9bmGKFVtAyTWJhqML774AjfeeGPKhGSWZWHgwIF4+eWXG0TsdzCwv8i1lchXtS8x5dqG2Fd4+jpneQghhBZvq5wcea9DREQw8v/ZO+8AKYr8b3+qenZ3NrIsSwYJCwYEBBSVYAAVE4oEAfmpKEYOw+GZMByK6b07UU9Pz+x5RuRUzAEVCUoSJEeRIJJhYXfZONP1/tFV3dUzPWFnZ1lcvg+OM1Ndqau7q6ob5qmnnsNf75kYVq8GnOOx3Fz0TEtzjZxW3tYXXZ4d+lLxBAD/id3Q8q3noraDtf8h4mntHouFhDszHV3UGy7UBpTkVc6kmHMvZ48H3P7kxFHfmRaTOWUmU6qt+HnXYpRWHQSXC7f4DGueaS1QYc0fGZgcCx2pti7XljpbuaCEYS18IeebahEMJQ5mTJOLw90GSpCr9iNUrg0mz7cYi064z2/3fld3rFREPIci3F+rNO5joOfFvOOFXn/q7ksI+9TU04Vfy/K6MZ0ryP4jpGQbAqaS3mvfTRG05Pgw7e9B04QJK9yWa5smgiIgRdpSoo2gfNck3GZQ5mNJt5W02ypbvsvyhew7TAhA9heqH/l/1/4dK+ativdQAQAysjNwyxPj0OnU4+Dc78grV8nerQvRPg+5LWtWc0rmWkhFzS+ZLdh2L95inftMirY5mGDghhRqMy7FZxw+dQ/GAAbDkfhrQmgIJXKGfB4lwACk+vzIdT1Pq//sK9tnybVlg9hHicvFplQotxT/tiybOcfVkpZze0EDJTGvqVzb3Sdb76tXrcGKFSsw5Z0pmD59OsrKyg5RS0Vn/S/rUVBQ4ApLtD8kap8VK1ZgzJgxWLhwYdR4jDE0adIEPXv2xLBhwzBixAj4/f5ardvnn3+Oiy66KGmyyebNm2P+/PkkjiVqxLJly9C3b18UFxfXdVUIIumcdtpp+PTTT+l5ClHnFBUVIS8vz/V3uclgy5YtSE9PR1lZGb755hvcdddd2L17d1LLSE9Px4033ojWrVsjKyvLfuXk5CArKwsffvghXnrpJc/FaA4HunTpgscffxwDBgyo66oQ9YTnnnsO48aNizt+eno6Nm7cWG+kyX8EJk6ciEmTJtV1NeImMzMTJSUldV2NpLBnzx707NkTmzZtiit+hw4d8M0336BNmza1WzGCIAiCIAiCIAiCIAiCIAiCiACJtQmCIAiCIAiCIIgaQ2JtgiAIgiAIgiDqgqjCrRrItqzNseSSDHffdTf+8Y9/xCjIIrvgEjQ/5/kYlYlHhh0qe60lXCKmeMQiAjtn3Y0Dq98CRHSRRGpuAfJ7PYisNmfDlpNGOGA1k2t7GBarldaifOcibPnoIohgpWfMzKPORotzXwX3pbuk2gCw47ubcGDtlLA0jBnIP/VeNOw6VgZAk62F1kM7PzRJmyPT9hYCt873oddx6ehekIaubdPQrlkKwly/cZxC2wsDWLG5HEs2lGHe2lKs2lIB03TLqlzNrB8r1/HT5LFMi+PKST8fGIrXTsXOmXe66mMYBtZtWocmTRrbsiVd7OPUKZLcR0mYIsi15SFse1RbbN26NXYDefDII49gwoQJKCkpqfYP/A3DQGVlpZRMRWbatGkYPHhwzPxyO1+LJn0eccvf/zAkU6wdrxxYhYXLga1PUk3okgMDSlnoMwRWP9fBc2+SRSxZdlpaGvr27Yvhw4dj5MiRCUkmkiXWBoBWrVph1qxZaNeuXY3zWrBmOy55cBp0sTaYYQnYYFiflWib+VzfLcm2EmtLybbKA4aUyxlwRHOyT7LF2o4wUn22PvIQwaG2TY/nIrTv8/psUVm4Fpum9I3ZNseM3RM1n8SvHT1iPNdWpDErupReCbWtd9O5roQp01qv5/7UHuf2aBihnkcmc7bOwrJdS6S80zqvuRSAMk2ozZUMm3H4uA+cWZJDQwq0DcbdQm3mFm4bzKeJtbnM23AEi5psUYn3mLw+lLTPU6zNlaxPk7DaexdBmhqHWDsRMR6JtQmdOXPm4JprrsG6deuSkh/nHEOGDMFLL72E3NwjSwKaCIeDXNvU44XIfe34IjzMDmfWHFKP5/yRsYUl8N2xYwe6dOjiKWX0MYbn8hqie2qae/TUpNqAW7BthoSZnKP1B/9B6rFHh9+/uRvBaQDocurQGZAz17EluPb8Scl6md7b27eBtpjVjsft+zdXCm1OZct1mZOyNqTaAHCgYj+W7lpiL0TBmCUVVmJsSzBsSYENaHJtNR4KtZgEdxaeYJqkmDsLYOj7zxgHE9o4ybU7WX3/Qm5dHO+5E0dAVGt8TGTMjFfOHi2dfhR1ubaKE5pPmFxbypU95dpqHsqc7UpWrQTbpmXWlgJ8U0qspcwamgBbOALsoCbMNk1TyrSDWlzrc9BLri3zCep5Qom8TXlNm7KOptZnQC42Y7WBGTRxx6C7sX3j9ihHyJsT+/fALZPHwZeaAvv6tWXMjhRf6bW5Ot/hzCvV+eyeXzoLrXA5X2Rg9jySgYEb6ppxFmPhYFizci12bN2GjIws9Ox9MtJSU+V9mrDmkELOEdW5L49nii8VDf0NEzp//+jsOrgT2w9ul1J/W5/tuh+w5+CMw4D1zqGONwe3j72awzvHP5Zcu7S0DI8+9Cg+//RzbNmyBYFAAKZpwufzoUFuA5x66qnY8MsGrF27FoFAoNbaITU1Fe3atcPatWurnfbaa6/Fiy+96Ao7Es+lPxqrVq3CmDFjMH/+fADW/Lp58+bo1asXhg8fjkGDBiE1NfWQ1Wf+/Pno06dP0oSanHNUVVXFfCZMENH47LPPMGjQoKSLXgnicMLv9+ONN97AsGHD6roqxBHMqFGj8M4779R1NY4YfD4fzjvvPDz99NNJ+btGgghl2rRpGDJkSOxn0pKWLVti06ZN8Pl8tVwz4qOPPsIll1xS19WoFieccAKWLFlS19WoMVVVVRgwYAC+//77uNNs3rw5aQuuEwRBEARBEARBEARBEARBEEQikFibIAiCIAiCIAiCqDEk1iYIgiAIgiAI4lBTI6k2kIBoS4R9KykpwYk9TsSGXzbEUSDQtN/TaHDM8BgVilK22udQB2zEdNUlSsN5SpnC4wdKd2H79BtQtn1+zNIyWp2Oxr0eRFqj46OWn5hc2y1BTwwnj6qizdg0tR/MyiLPmOnNT0Gr894ET8t1CUq3fHAuynf9HBa//eVL4cts4lmecJ0L3oJSpYtyy9UFjm6RggtPzsSA7hlo1zQJImW96WRRe4sD+HZpCT5fWIQFa0sR9PCou4+ZJph1OWZDhLOMh4WLyoP49Y2TwqTm/2/y/8OfbvqTFlsTbAO2AAjqPUy8BjvUS65dVFSEvNy8yO0SB2PHjsV///tfHDx4sFrpbr31Vjz11FNR4wQCAXTo0AGbN2+OGCezzQDk95wAf+MTqlX+4UVovxahn9MEgNUXA4eKtUOl2jLMFgHr152p5WhJg9PTGJY93T5CHZJDLLG2TsOGDTFp0iSMGzeuWumUWJsxhrZt26JDhw5o1aoVGjVqhIyMDABAWVkZduzYgZUrV2Lp0qVRhS2dOnXCTz/9hPT09Ljr4MXPv+zEhfd/AEgNG5iUacOwwlwibUuubX332fEsSZuMI0VxTn7qsxJDctmtKAG3Izu0vqgeSPZftqlS6/fs80tv/3g+W5Rtm4PfPo4h0WcMx9y4O2o+Ua8fbdyKHMkrjxjXj2vxh/Drx1usLaRM2wlzxNpB5GYa+HRiJzTPO3SyrMOZzUWb8Nkvn4BBgHEl0FOyPOely7WVHJvDgMENKdm2ZNsGM+x3R67tiLfd6d1lcEhZqC3ic8R8XC62wQTkNQhbwO3IVt3SVHuMdo3f7vFaF2yHzlmq0+cpSKxNAMC8efMwZswYrF69Oin5cc5x8cUX45VXXkFeXs3ml0cacYlMol3qMZJ73ffrYWHb5SJKdrjQBL8ecm1bDqzkuEKNekIT5ip5LnDd6OvwwXsfeNa1W2oKXm6UDwAIqrpowmBt+Qp7ZBVaeM7F56HJ45OcukZot1CpqK6iht0HawJr1WkjdPEEbc6k9etqDNCF0Vy/j7Pjhd7bOfmE39tpdVHfE5RqK1bsWYbC8kIpqbWEwQa35pqGlGqrsdYeF5kBJZ1VY6QtIlbjs5QJgykJri7X1jXksq2Yu60skbR7f+UmZ4e1qVmksTAZcu2YYm2v8TlCWm5fV8wzDhP2wa+eXBsIv1bseaYlqxbyOYvpuh6FHc80rfegLddW8mzhSLQ1YXbQDMJEEEIIl1w7KKwwE056JetWZQmYMlzWxa6jlc6qqfX/itIK3HT2rSguLI54HCLhz/Dj5n+MQ49+PTSZMmDLlIUmaIaSLsvzmjNtERd9rinl2baQnlnXhszD0OXz3MCa5atx59i78Mu6XxCocsTLjDE0adYEf5nwF1w+ZhQg1L2ZPAXkceTcQKP0Rkf03G1z0SYUlu1zHSem+hbOtT6G2aJzNU/ndr/kxFF9rTp+keTau3bsRJfjuqKstKzO9j0tLQ3jx4/Hw488DM45Vq1ahQHnDMC2bdvizuPCCy/EJ59+4gojsfYfhzVr1mDDhg04//zz60xCvX79enTp0iVpi9IpgsEgibWJhFm2bBl69OhBUm3iiOHCCy/EBx98gNTUVKxatQr//ve/sXz5cjRt2hTt2rXD0KFD0bNnz7quJlFPyc7ORklJSV1Xo96Tk5OD6667Dg8//DD8fn9dV4eo5zz99NO49dZb445/xhlnVEs4TFSf8vJyNGrUCKWlpXVdlWoxfvx4PPHEE3VdjRozbtw4PPfcc3HFzc7Oxrx589CpU6darhVBEARBEARBEARBEARBEARBRIfE2gRBEARBEARBEESNIbE2QRAEQRAEQRCHkhpJtROQa4UagfQ4ixYtQt/efVFVVRWjYIujhn4Nf+OuHnlHEMh6yrQj18edRYyddUmWpPQrrAE9GtQWVUVu7PKdP2P7t2NRVbQleh3A0OC4UWjU8x74Mhp7lwdNCBWXXNtrv2siR5Ha3MoibHy3DwIHt3vGSsvvjFYD34MvvbElPqo6iF9eaRcWr3Gvv6LhCX+SWbvF2M6nEDVaFKm2PwW46OQMjDg9B53bxCkajbc5PJpSl3Nt31eF92YX4t1ZhdhbFNSksiptuMzakbIJLZDDMSW5pbQ7vr0FJRs+c9WhW49umDV3ph0vsoDNKdjRlLnr4yXXfm/Kexh12ag4Gii5pKenY9++fTF/HPzwww/j/vvv99yW1W4g8rrdhPRmJ9dGFQ8x8Yi11bkkY1RbDOy1PVSiaNrbYomBM1IZlj5TEKGM5PD444/bnysrK7F7926sX78e8+bNw969ez3TDBs2DG+++SbS0tLiKuO1115D165d0alTp7hk2Pv378ebb76Jhx56CLt27fKMc8899+CRRx6Jq/xILP11F86/538A42AwYIuwpUybSZm2I9Y2wKRU29kupdpSzG0JHpUojMu8mcxb9leqj9J0hwAAu89xhI+hfZgzgOsdbzyfLUo2fIxt06+J2i6M+3D0DTui5hOPmB6IdA1VR6wdGi9+Mb2nXFuYcMTalliwe3s/ptzdCT7jyBafFVcWY8qad1AZKJeCQybl2hyGlOQZUuppiRANGEoAKt8NJc5WIm3uk9998HEDHFK0zZU41JBC7hChtiZWhBTy2aJGJQcFbHmqfSXFEKcCoeJQZ6wO3WZ/jCETjcaRLGckgIULF+Lqq6/GypUrk5If5xwXXnghXn31VQ1SsYMAACAASURBVOTn5yclzyOVmILtGjwDiCbX9rzPFs7AGSb41erpSHCFlMFKca99m2+JcnX57569e3HF8Csw78d5nnV9Kz8fx6Sk2LtkaqJufVdN7XMQAPP50Oar9+Fr3dK1l964G5PJYd7V72r3crpMW6W2Pykhq3afpvf96l6NudIypwzAJZbU7+qc+rnHg2RItQHgYOAgfto+3x5frfHPkQLrC1Yo4bCS1RrM0KTCUk4LDsNwZLVqcQl73NTmmOo+Vm2zj4P2IfTeFsw9oQsdL2F6tElIUyRVrK0vfBEajXmnZVDXi3PMXfHk/gjtGZlwLqiQ2acISevItZU424klpfdKpC1l27ZqWzjCa0eqrUm2IWCaQQSFCdMMwoSJoGnNX60w67NpmgjCSRtUwmw51zU1oTfC6mHVz9oVp977du7DbRfejrKD5VGOVGRO6NMFd/zrDvgz/M71J9S8Tp6r3DlnuRTNM2adpwakUF5bxEXJnW2ptnYtcHBww8Dzk1/Ak488GbNvb5TfCA889gCGjRwqD7mUy3OGRv58+Lgvof2uLwghsHbfGpRWHQwRZ6t21+flcqEbeZ8AeWz1BXFUHtHk2lWVARzf4Xjs3LmzTvY5JycHr7/+Os4//3ykpqaG9WPTp0/HmKvH4Pfff4+Z1/Dhw/HulHddYSTWJuJl586dKCgoqPZiivHQrVs3LFq0iOTaRLX5/fff0apVq7quRq2SkpIC05Tzq3gWYSIIAG3btsWkSZMwYsQIPP/883jrrbfAOUeLFi0wcOBAjB49mvpcIm4qKyvx0UcfwTAMDB06tK6rU2/x+XwoKCjAXXfdhauvvrquq0McYVx++eV466234o5fXwTKhyuDBg3Cxx9/XNfVqBYjRozAu+++GzviYc4LL7yAG2+8Ma64jDF89NFHuOiii2q5VgRBEARBEARBEARBEARBEAQRGxJrEwRBEARBEARBEDWGxNoEQRAEQRAEQRwqaiTVBqol1WKuMBYeRwqbnpj8BO684844CgdSG7THUUO+AE9Tfx8XRaituypdsixZsC7dVmkSxRZXC/d36GIRjwaOKtlmOLBmCnb/eB/MypKoxfOUTOT1uBUNu4wF83lLheOTa0drg5oIUqQMVFRi43v9UVm41jNWaoP2aDlwKlKyW6NozTvY8f2tYXHaDJ+JtLxjtHz1eoe/CyUZtb9bQqVMP8flZ2bhyrOz0SjbqMG+RSCkKaMJKisDAu/P2Y8Xv9yN3/dVaWl1+aw7zJZeC6lfY/p2lY6jdMsMbPvyurAy5y+Zj2OPPcaWsYVK28A07VqocC1EUKbk2uvWrsPs2bMx9oaxkdullmjbti1+/PFHNG/ePGq8xYsX48QTT/Tc1vHaLeApWbVRvToiDrF2XFJgPWI0abD6HCJh068/mNo162gXlcYwPRVY9kyHCHWoXYLBID7//HNMmDDBUwp6xRVX4PXXX09INhsvu3btwqBBgzBvXrgQMj09Hb/99hsaNWqUcP6Lf9mBgfe9DzADllibwZZog9tSbcYMgPmkRNsnpb5Sum1LuS25NpNybv2zLYiMKNeG/VnJtXWJpNOhhfd94Z/17+HH5sDK17BzdvQ5BjPScPT1ujws0jFO9jUUKtZWYVpcbYyzF41wXUOaaNuW2JtSqA0AQSlLDMIZA01c2rcR/nZ1+wh1rf8EzADeX/se9pbtsWV4utzakiEa4JzDgCVB5NwSfxrc54i1lVSbWeE+KdhW23zMZwu1VZgqw5AiRW7L9xxRKJOCetd3Tb5qj9tSXOOM3/rZ6yFP1SWhCJHf2fNhLX41IbH2kcmSJUtw1VVXYenSpUnJjzGG888/H6+99hqaNGmSlDyJupFrR13ASt4D23JtW9zrpFNSbV28bUt8oaS5ejkCFeUVeOXFV3HvnfeGFftIbi7OS0+3i1e7Ff4Sru9Zl1yIZv+Y5PSZLHJ7stBhnbnnKG7Rtt5vMxlVf3rAwuI58mjYiy6ELbbA3OOCq4zQcUErMVlSbZXvst1LsKd0jzN+MmcM5NywpMJcioXBpFhYi6O+a/Jabsu2mb2P1kjt7LO9GIWMI2S1OWPa8xdnNFXnj33svNoFiNo2oWHxiArVOR+pDV1yba/0Hs/fVHhEubaso5fUXvne9XRCzTsZNLm2CLn2LHm2lY8m15bfTXmtmiIovyvBtiPNdqTawpZrWyLuoCXZlvnY6eTLKisoBdtStm/3E6Z81+qnLeykFqwpPlCCOwdPwO5tuyM3dgxyG+ei55k90fu8XjjxtO5whNrOQi2AI2hWsmwmZdn2Qi7MAJPnO5dzQXsxFljXwgtPvoTJD02uVv26n9Qd73/2PtIz/BAQaOjPgz/Cc8MjjcpgJVbtWYGgMMEAu79yydFtKTrX5ugMjBnWHS5zjlcsufaF5wzED7N/qJN9bd++PdatWxcuvgzphwraF2Djxo0x83vmX89g3LhxIVnV3rMSov5QUlKCtm3bRlzYzouePXvi7LPPxmOPPRZX/P79++Pbb79NtIrEEUZJSQluuukmvP766zXOKysrC3l5eRgxYgTOPPNMpKenY+7cuVixYgU2bNiABQsWJKHGieHz+bBz507k5eW5wsvLy1FUVIQDBw6gqKjIfhUXF6OkpMR+HTx4EAcPHkRpaSnKy8tRVlaGsrIylJeXo6Kiwn5VVlaisrISVVVVCAQC9isYDNpSbyX2Jrl3/SAlJQX9+vXDq6++ipYtW8ZOQByRFBUVoVevXli9evVhee37fD4sWLAAY8aMwZIlS+q6OtUmNzcXxx57LPr164eRI0eia9eusRMRRC3SpUsXrFixIu74b7/9Ni677LJarNGRyZw5c3DaaafVdTXihjGGiRMnYuLEiXVdlRoza9YsnHXWWQgEAnHFf/TRRzFhwoRarhVBEARBEARBEARBEARBEARBxMeDL5wPNvHf5wn176cPJ7H2/r1lEAAaNkqv66p4Uri37LCsG7VbYlC7Jcbh3m4AtV2iULslBrVbYlC7JQa1W2JQuyUGtVviHCltR2JtgiAIgiAIgiBqm9oUaVmbw6U+8Ui1AUtmOuiiQfjyyy9jVMIiu8MQND/7X94VdAm13bIgZ3uIMSjCHsVHlIbTpVohcqawdFEF2wK7fnwIB1a8DGFG//FNSlZLNDrlfuR0HOJZt+hy7Xj2uSaSFEf4+dsnw1C6dbZnLF9mc7QaOBW75z6Ag1u+cW0z/HkouGqV/KYJSe3jGSIkBaRQVMlEBXwGw6gzMjH2ggZomGXUfLe8qIaUUhfPBIICb32/F898shMHSoLylNAks8xJpb/cQlp3HCEC2PTWaQiWuYUl4+8cj4kP/hWMO5JOALaozCVls3bGVV9drr148c/of0Z/lJaWxtzf2uCdd97BiBEjYsb78ssvMXz4cJSUhIvqm/R5BA273qiF1AchUG2LtWNJgeESa3tLgbU0IgiDA2ue7xhxjw4FZWVlGDp0KL744ouwbR988AEGDx5cq+Xv378fPXr08JRZ/fvf/8aNN97okSo+5q76HUMnfQhHim29K9E2A4cj1DbAuA+WWFt+18Xa4ADjru9WeibzVv2IEmorgRd36SEdsXZI/xUiokTodhcRxlYA+xY/iT0LHo3aLjwlEx2v3Rwlf0UkQSgSvIb0xBHGMQHXd2HLsz2uIZjymjPtsc/5rMTaQRkWxJ3DWuPGC45M4clnGz7BpgMbrTOTKVknlyJES6jHbTmeFIAyRwqqhNqcWe8+Kdv2Kam2DLNE2oYm4dZEobaEj8PgTIr6uCMMtWV+1vVgXSlSFsq060iTg8r/oBa8iCbWdgk7Q6aDiS4gQGLtI4sVK1Zg9OjRWLx4cVLyY4zhnHPOwX/+85+YC6UQiXHYyLUt465dplUvS/YrmCNY058pmHJMVDJcU747al9NzMYE8vzhC5FMbtgQ/dL8rhHXPao6u2iq7wxo8/lUpHYssOsLrfpe2F2o1p+axQdRtXQFAqvXIrB5C8ydu2GWllnjUFYmjCaNkdKxA/ynnIiUY4+R8yd9huOMBYB7MQXPxZHqWKoNAPsr9uOnHfMtIbC2qIQu12bCEgfr4QY3HLEtD1+Iwl6Mwh4Z1RgKuRCF2lcBJTb2uq/13E+mtZg2ToaOi845GuWZSwzCxNraOeXKI8q4HE2urfbY6xpMRK4t4N6urjldrq1LrdU1asorzRTCkmRLQbYQSp6tJNkmgi65tvUuIBCUUu6giisl2qb23clXCbSFLWw05ZUutD5DPUcSAEzTxANXTcKK+eGLK1WXVH8qBl11Ma7+y1UwOAeTomUODsYZDFvarMTZ8tyX91FKuG1LtTkHExwG55g5fRauH3lDQiK6jKwMvPPhWzjjtH5okNagxvtZn9hXvg+/FK63+xIl0baOmTxOzH3crPsFJhcGgKtfso+5jKvLtRtlNIJpmjHrlGwaNWqETZs3ITMj0zuC7DyWLVuGbid0i5kfYwwHig4gK8u9MB2JtYlYVFZWomPHjtiyZUvcaTp27Ig1a9Zg9+7daNYs/n9T9+KLL+K668IXmiQIhWmauP766/Gf//wHwWAwoTyysrLQuXNnXHjhhbjmmmti3sdu374dLVq0SKgsr7KHDBmCr776Cjt37owrzZlnnokZM2YkpfxkYZqmLfLW5d7FxcW23FtJvZXYW72U4FuXe+tib13uHQwGPeXeRPLgnGP8+PF4/PHH67oqxGFGaWkpCgoKsGPHjoTz6NmzJzZt2oQ9e/Yk/dpt3LgxVqxYgSZNmsA0TVx66aX44IMPklpGMklNTUXr1q1x8sknY/Dgwbjooovg99PCScThRWlpKVq1aoXCwsK44huGgSVLlqBz5861XLMjB9M00bRpU+zZs6fWykhLS8PLL7+M6dOnY/Hixdi8eTOKi4sTysswDLz11ltx/Xufw53NmzfjpJNOirvtR44cibfffrtWF3YnCIIgCIIgCIIgCIIgCIIgiOrw4Avng/31uXMF59bD68NJrL34x61gAujep1VdV8WTn3/YeljWjdotMajdEuNwbzeA2i5RqN0Sg9otMajdEoPaLTGo3RKD2i1xjpS2I7E2QRAEQRAEQRC1yeEq1RaaTGvv3r1o1jj++6JWF72HjJZ9ncq5xJOh9XIEy6E19/6cKNGkn4BtIXJJrFh4HM8DwmBWFmH7t+NwcPO3Mevrb9oDjXs/jPSmPT2qwdzJWagYNxbV/FGPSxjllLPt62tRvOEjzyRGWkMEK8J/bJeWdwzaDJ8J7/oKQBeOynNCiZ4gBE4+2o+JoxqioHmKVr3Ej31NfuAUTTiz/2AQ/3h/G6bO2QdThKbQhbNKWAv73XKB6WJLhj1zH8X+Fa+7ymjVuhWWrFkCn2HYeTNN4MaVDDeGXHvGdzMw8IKBCASiS99rixkzZuCMM86IGW/JkiXo3bs3ysvLw7b5slqi3ci54Cm6ZKg+/Hgtjj4uRKrqfT1EysdLCOwRR9i6Q3iLtZW60AQEsPzZDvCn1G37HzhwAMcddxy2b9/uCu/UqRNWrFhR6z9ufO+99zx/PDp06FD873//Szjf6Ys34sq/fyavdSnEZhy2NFvKttVnS7LtiLWt70qkbaVVeTlibfUZjlTbjgNnm/wMGc/VJ7rGwkhja3xy7d1zJ6Jw6XNR28XwN0TBVeu04iPJgZNxHXnNRRK9jqQk0KUDNe24EKaUIZqwlKQmgKBVPxEEYyb+NqY9hvVpGmF/6ycztnyDVXtWWWeflOcxKc/TPzPGLRE251KO7UixlWTbYAYMw4ABJdc2bOm2ISXbPikIVZJtbudraAI/bo+7XNVJ/WFKpm3rU+WY7VwntkSUuWYD4RJVTc7pvubkewSBaLyQWPvIYM2aNRg9ejQWLFiQlPwYY+jfvz9ef/11tGx5ZMr+DyWHUq7t6GtDngW4K+R6NmBq3/WuSRf8mpoOW5gApIzblGLuwn2FKGhREFa/Txo3QUufoYmB9fzdkm312d/nZLT674uRdzoKgS1bUPHFtyj7bhaqliwDgmbE2Y2aCTAAvrZtkDX6/5Bx2aXgqamOUNsWRsMZB4Q2Hsj7tvIvvsaBiQ9FeKrgMWPSC/esn/Mt547bkTliuOf+eo0d87bNRUllkWtBCSXR1qXC1rjos8ZLe4zk4Aa3w9QCFAazBMVMKMmtc+/KlcSWcQgI96JRVhOCgUEwZ9/CxNpCfQhpYyHC2snVPswdFuta05+HheUY2pYhWenbQ68vZy01j8qGVcKdh1uubaUPlWvrjSBgibGttJZCO5Jc25QLnQVtqXa4XNt6Be34phZXfwltuwkp2pb1MEVQyrSdst31M11tpu/7K4++hk/+82n0NouTzOxMXD/hWgwcNRC2ZFlJm8Hd35kBxmCFcwMQcEu1Gcebr7yFSXc+VKM6tWvXDqtXr0ZaWlpS9rE+8Uvheuwt3QPGnWNkz9HB7Hk755b4PPS+wZ6/2/J/bYEcMHDGULi3EB1aHfpFxHJzc7Fi5Qpb9hrxWSQDpk2bhiGDh8TM89RTT8WPc3/0yKI+PEcjagvTNNG1a1esXBn/IgbNmjXDxo0bbVnkMcccg3Xr1sVIZZGSkoJt27YhPz8/ofoS9ZtFixbhvPPOS1g02L9/f7z55psJLQhV02fKaWlpmDhxIiZMmGCHnXnmmZg5c2Zc6f/1r39h3LhxNapDfcI0TZSXl+PAgQP2K5rYW8m9y8rK7Jcu9lZy70hibyX3VgvA1Ee59yWXXIIPP/ywrqtBHAZs2LABFRUVuPjii7Fhw4Ya5VVRUYHU1FQAwIknnpi0Rf46dOiApUuXIiMjwxU+depUXHHFFaioqEhKOfHAOYdpmvD5fAgGrftazjny8vJw/PHH4+yzz8Zll12GgoLw510EcTiyfv16HH/88aiqqoorfnZ2NrZu3YqcnMPDyfBH56mnnsL48eNrtYwRI0bg3XffdYVVVlbim2++wRdffIEFCxZg69atCAQCSEtLQ1paGtLT0+1XZmYmMjMzkZ2djT/96U848cQTa7W+h4KDBw+id+/eWLZsWVzxe/TogdmzZ4eNQwRBEARBEARBEARBEARBEARRlzz4wvnw1XUlCIIgCIIgCIIgCIIgCIIgCIIgCMKLupNqRxb9hFqkhBDIy8vDD3N/wBmnnRGXoHff4meQ0bJPmFDbLkvJnO330J0J37Ga/IRZaYXCc9O0VUKrGxgEs6RELCyObCTXj+wFeGo2Wp7/BioL12P79OtRsW9NxPqU71yM3z68ANkdLkH+KfcjJfsoJychnB/wC1jCzWr9oD8OQZNTWEhUeTCEQItzXsbO9MbYv+LlsGReUm0AyGx9tt1+4e2thzM4sl6B9FTg7mF5GHF6VlietS3IDSsvjrbLzTTwyJWtcfEpDXH3fzbjtz1VcM5uBssExsAQ1CTa6izkgDA1qa1AVseLwsTaW3/bih/n/Ii+p/cFg7DiClNKyABTmFIzxuW5ysCkGF7I8/b7Gd/jgvMugGmaqAsuvvjiuKTahYWFGDZsmKdUm/vS0er8N0Ok2oQ38fSSMQeNKPGs67boYBD+3Lr9ZxgNGjTA+PHjceedd7rCV61ahXnz5qFXr161Wv7gwYORk5ODoqIiV/iSJUtqlO+BEikCCOvGVR8a6bP2XQBgTlj4iBB6bOXYxkL7aPmZMc9ckoVZsT9mHMbjlcuFjj3VQd/PaHl4jG/CYxuDHAtC2k6E5sG0uIAlMzcBxiGEwITXfoE/hWPgyY0T3K8/FrO3fo9Ve1bZYyTnXI50XPrclcyawWDMFlarUZfbAkQp+OSW5JMxbqVljtRTbrFSqvhMyTKdF3N9thCaABsIn6Yx5swTVX2h5SJUbvZlFiLV1hdZYSH56uWQHI8IYeTIkZgyZUpS8mKM4YwzzsB///tftG7dOil5ErFhLIbw16NvcGeAiMMYkxLeeMNlhQBh3VuYMG2pL7fr6RTIwGAyE0yo/BgYFxByPFRVXr1ydVgxGYyhpeGzpiP2rrrrxBF6VymQ938jXEuCqDaI1oYVs+ei+F8vomrREhUd7mWP3O96OAMQ3LQZBx58FKVvvIO8f/4DKV2Od/XHzujBlCna6uPlH1FeBnPHjrBCGCKXjZD8vT4DgCgt9dznSPfUrbNbY8We5WHhphCWIFuf45hBgMt7TmHKKYt1jE0AHAIMAiZMcNMAY5a8GVKi7ZxnDKYIgsu5jl0Ct1pAf14ltHMLUOOv88xEmNY9sf0MJaQBXedBolNEz3m5hv7sRsXQ94tp1xfTpurMnblqI1eZ2rkjIOz+wWoDdV3J9Ex+tgXbzJ4bmfI5grPQGbPmWVKDz4W1H0JYS+yYjKsZKbj8v2uXhXqWwyGY0+iMWUJ1IYLOd5NDMFOru/VunRUmuICUccurWp4v7mvYem51/b3X4oRTu+Lx255AeWn4s4PqcLD4IJ6855946r6nMea2q3HlTVdIkTyzJfPMljMrCbNc3IVbImYmOMpKSjHm0muxZGHN7gMZY3j++edJqh2Btg3aobB8HwJmwDpHmJAzautZmTABcOudMy4HDHmO28MUB5PLMqgz3IRzrv/668ZDuk/tC9rj3nvuxeirR7vCQ/s9bQMK93k/iw1l3rx5aJzfGPfccw/OOussdO3a1cqCifB8CULSr1+/akm1GzRogJUrV9pSbQB4//330bVr17hEtFVVVTjnnHPw888/J1Rfov7y8ssv44Ybbkjo7zM451i0aBG6deuWUNmJLEzKGENqairatGmDK664AnfffTd8Pvdz888//xx5eXlxCWBvuukmvPPOO5g6dWpCYvD6BuccGRkZyMjIqLP2KC8vR1FRkS31Vq+DBw/acm8l+C4tLbVf0cTeu3fvRnFxcZ3sz7Rp03DnnXfi73//e52UT9QtRUVFuOyyyzB9+vS4ZbrxoKTaADB//nwUFBRgy5YtCednGAauu+46PPvss+A8fKHISy+9FGeddRb69++PpUuXJlxOJDp16oQOHTqga9euOPXUU3HKKafQYiBEvaNjx46YOnUqBg8eHNf8vbi4GCeddBLWrFnjeV0S1WPbtm21mn9qaipefDF8McrU1FRccMEFuOCCC2q1/MMRIQSuuuqquKXaTZs2xbRp00iqTRAEQRAEQRAEQRAEQRAEQRyWkFibIAiCIAiCIAiCIAiCIAiCIAiC+OMRy3WRsFQ7QhxNGKR+QGX/kEoI9Dz5JEx8cCLuv/f+GBUDSn+fjbIdC5He9KSQCofIP2XeoTsTedcSsSGFisKY9n9dTqpbmJSclEkZVKgqS2jJ3ILt1IYd0Wb4DBzc/DV2fH8bgmV7I9as+JdpKNn4BRp2vRF53W8FT822crHFULIeyiAVN3FKUL2iKOknA5qe9hh8GfnYs+D/xVVqMFBmy9fcGerH3ZG9QpjodFQqnrwuH22a1OFf6yrPVTUl3qcck4XPHjgO9/53Mz5esE87szis847Z8ipbzMlMuQ22YNuffzxScgtQtX+DK/8pb7+Lvqf3cfKxZVhK2ClkHt5y7Xsn3FsnUm3OOR566CFMmDAhZlzTNDF69Gj8+uuvYdsMfx5anvcG0vK71kY1/zh4ieGSRZQ8w7bIuPuKg2hSx2JtwBK3h4q1AeC7776rdbF2SkoKTjrpJHz33Xeu8C1btrgXR6gme4tK4e4zAfc4JULC4I5n+e3Cgh0roh4hxORYR5iVsSUizFdDwVxNfNt24kiZKGGmI0Cz+vcIaewxUrMl2gdAad2cvIMmw59fWIuqoInBvZomuhN/CGb+NgMrdi+3WoZxS4Ct/jBIwSED59wlxLblh8waex3xoZRnM/myBdsqPoMu6nbptO15nwxn7nDHIemKpaWD+9BGmpbFOi9dlylJ8IjoXHrppfjf//5X43wYY+jbty9ef/11tGvXLgk1I6pLTLk2EP12L1G5dqQylRBXpuVauWoNCb3XFEyACSn4ZbDup8EscbIwsXLZirAiOqakwNBuI60Zi1WePqLqXnHeKA9Z5/QH5zys7moupoL1qVn5ex8gsGhJWPNFE2rr7aQI/LoJey69HHkvPgv/6X3USKAtjsDkf2rfYX8PJRlS7UhEm5c2y2qOVXtXIiic+YcQApxJEboJqAPOYMm1mQHrmJsMgpswpXeZwYDJBAxhPccQ8lkJEwKmAAxbwK3uh50jq6ZSQpbLQp6z6NJpoc9ttelU2LMtj7R6WMznaaFSbplFWHuGXjchom07n5DrhglnMTd5ljh11aeI1ZFrQ8g21+Xaelo517TnohycKbk2h8lMS0psSuEwC5drMwaYwsoGzIQwhZwnmTAFwJiQImMBIcXrAgxcWM8sTGFCMEucbQprXznjEDABYUndhRRpC+1Zobqkep/TG+8s7IHHbv47Fny3IPpBjANhCrzy+Kv47z/fQI/e3TH27rHodEInuRALdxZjUYu1cEu8XVFagT/93zjMnTW3xnUAgOHDh2PAgAFJyas+4uM+tGnQDuv3rXWNA+pM50wApgDn8rwxYfVD4DAAW67t6OTVvYWw5fKT7p+U9HqfcMIJ+PNtf0Z5eTl+Wf8LysrK0KNHD5wz4By0bNHS3S+E9FVefdf+/bEXpVLs3bsXf/nLXwAAOTk5uO766/DII48gLZXk7UQ4l156KWbNmhV3/PT0dCxfvhx5eXmu8M6dO+Pee+/Fww8/HFc+S5YswbfffouzzjqrWvUl6ifl5eU46qijsHv37oTSM8awadOmGi0KFa+c9cCBA0hNTXWJ5aORkZGBxx57DLfddltc8X/44QccddRRePPNNzFixIi40hC1h9/vh9/vR5MmTZKe9wsvvICxY8fWzt/7ROHxxx/H3XffHdaPE/Wbm266Cc8++2zS81WLuCh8Ph82btyISy65BJ988km18mKMoX///nj77bdjXnN5eXlYsmQJ3njjDdx5553YoRYwSwCfz4eBAwfi8MSDXQAAIABJREFUueeeo0UNiCOKQYMGVWv+vn79egwdOhQffvhhLdes/lOb/37HMAx89NFHyMnJqbUy/og8/PDDcf/9WUpKCt5//31acJYgCIIgCIIgCIIgCIIgCII4bKFlUAmCIAiCIAiCIAiCIAiCIAiCIIjDCiFE9B/LxrIk1UiqzcLjSK+OXS/mbFcyKyGAv9x+G847/7wYlbP4bdolUgIsIGBKoZYSK6uXCZcox7VrehxTi1vdl3e60BDP+NoxEkJoqRCyHzrW98w2A1AweiUanXwvmBFZXCKCFdj38z+x8Z1TcGD1fyHMgMxe/qDKljJW98fVXnXT8/LYpgRLtohMIK/HbWh6+j8Q+6QEECiDtD4htHX19rREViaG9cnGe3c1q1Opti3UTFCEm5HG8eR17fDgqNbwGeoaCsI6j4LyZVrXAExABOV1oa4N65rL7nhxWN4ff/AJSktLYZ+vwrTlUtb5KHMQpi0TE4Ddzps2b0ponwDrB2OJsnDhwrik2gDw2GOP4dNPP/Xc1mrg/5De/NSE60FEO6dFnH1KeM+880CgJpVKGh06dIDPF953rFmz5pCU37Jly7CwqqoqlJWVJZzn9sKDCBuvrIvao8fWxlN9eI84NqlkHn1zHNg1qLHb111esCq2WJv70mtaqKvo2P19PDupxxHOuBm2OVSHJmWJUFLn8PKs+jkC9KAAbn9pLV79+rc46vXHwxQmpm/6Cit3L7cE2FyKr7kUaTNLls2kGNtST3InHhzBtsE4OJMKSa7ic3us53Z+SsAtv8s21+MDsPKS8S00GTfUHELbGf3SYs4cwxZkQk25NUmqknPr73FcliTaJnRuu+22Gku1GWPo3bs31q9fj1mzZpFUu46J694kWl8RJbnTi4WHR8vP1v/a/RUHtAVFlATUFgPz0HstK4flHmLtY1J89m2k/nJqy1SW9tOMnIHnw/ClOH06nMUW1Mvg1ksPc2TDVn5cy9f7pdfAaV4OAOUV2H/DTQiuXa+1DXPJqO10zC3Q1r/XhVQbAAxmoGlGU5jCRNA0ETQDMIUpX0GYsMJNIYXIMCFM595WCNO+nxXCmpsKOy6gPU1CUAQBIWDKeJDPV0ztnhj2JvUh9LmVdQ9tT3nBYJpCZee0prDetaJUds5QLcf4uF4R89Tqpj+30eTQTt3d8YWcJ6i5vpWFkskL19zBOYWcuYKTFXOlh9o3O9yZ+6i0+kIg7lmOs+CImn9xOTey5kvqOjKs6wuGNR/jBjgzYHCfnI8Z1ovLl4ovw3zMZ71zn73dYD5wZsCnhfsMmSdX4QYMxpGeno5JL0/Eo/99BJnZmVHO8PipqqrC/JkLcNX5V2NA53Mx6+vZ9n5wWUchBKa9NQ2DTxuME9uclDSpdmZmJiZPnpyUvOozTTKaIDM1C6YIIiiCWn8VhGmaCAoTpmn1X0EZJoQVLoQJ0+ltZJ9lhQAmPvvkc8yZOafGdWSMIb9xPi6/4nIsWf4zFi5egFH/NwrXXHsNHvvbY/jn0//E6KtGW88S9Gs8AqFPAdq0aZNQvYqKijD58clo1bIVNm/enFAeRP3lpptuqtZ9REpKChYsWBBRMPbQQw/hgQceiDu/cePGxR2XqL9MmTIFubm5CUu1DcPA/Pnzayy+++mnn+IqKycnJ26ptmL8+PE46qij4o4fCARw2WWXJWXxLOLw5YYbbrCP9aFECIFGjRqhsrLykJZLHHpKSkpQUFAAxlitSLUzMjIwffr0sHDOOT7++GOsXLkS55xzDnJzcyM+n2CMITc3F2effTaWLVuGb775ploi+yuuuALbt2/Hp59+inPOOQdNmzZFgwYNkJmZifT0dKSmpsLn81mLJWl1MAwDzZo1w80334zi4mJ8+OGHJNUmjkgeeughnHvuuXHHnzZtGh599NFarNGRQTAYrJV88/PzMXfuXJx3Xnz/nu9I4cMPP8Rf//rXuOM///zz6NOnTy3WiCAIgiAIgiAIgiAIgiAIgiBqBom1CYIgCIIgCIIgCIIgCIIgCIIgiMOGqEJtIKlSbUenI7RvoXIi2FJtlcj+rOxDEsPw4aVXXopRQYcDa6c4Qm277m6Zpy62FlBi62pKtIVpS5bgyiNaXu5tbtWoHkeXlwopj9L3SZXvJSoVaNTjZhRcvRY5HYcBLPJfXQbLdmPnzL9gy//6oXTr9zLrEJFpteXaHgjhfY7ZUu3wohp0Go3m57wctf4AYFYdDM005N1qaYOZuGd4QzxyZR5SfLqqLPxPsqjt/C/v1wSvjz8auRkcUJIxeb44km1dsO0+P7M7XBiWZ3FxMb747EtLBGQrfxxxmaMp85Zr79m9p9r78eCkBxEIBlBWUYZ169eB8/j/ut3v92PPnj3o3r17XPGnT5/u/SM2ZuCoQZ/A3/iEuMuunyTj/KxOnxFDtCyF+b/vrapZlZKEYRho0KBBWHiiEpbqkpbmvWBCVVXi7fPbrgMAYF/DbiGfNg6pILWIgXoPHSNcEm0PObc91nvVxmtbpPMp8bFJhI0b4bCUjGrkGOm6iaeOkdKGWs884tnDNdMkiaF5hOoz4YgPbeGhvt1SfTIwmIJh0tsbMPHNtQiaSZgLHCaUB8rw0foP8UvhOil5lBJt+dmRODL5UuJUJkWPlqhDqbAZ45r0kWkvw8qPO+mZLb5Wsm4LWxgLLqXZUqvKmHZ0NGE24ITa8ljtGKtzQwk0vag/h5SoA8rLy/Gvf/2rRnmceuqpWLNmDX744QcUFBQkqWZETYlr8R/9FjQsgxj5e/VVHonUDMIWaAsAzBIAW4sBCNciA/q9li3b5kpOLLDCQ6zdwjBc/8jX83YVDELLO/fiC10iYEcmHP3lKdE2DPh7n4IGd45H/luvoOmsr9H8pzlo9sO3yH/rVWSPvQZGXkMoobaeVpSVo/C2u8BM9cwFdp3sYUQ4W5T/OVSmzTgHDEN7+ezPTAtnrjghL+1AxLtwVPOsFraINihMmAhaslp136nubZkUbkOJtrV7UUiZthB2OtjpnXvUsMXbtO/aSRjWOFa+pr1/QljnlmmaWno49WDC9SxFMGGHqZcjEI/jpf7Iz84JwFwz7dBncV6CbX2RPaEfJ9lm6hoMlWur/HVBtoOTyr3dS67tyO65uiYY1+ZhzCWmdxYzsaTWjFnzLs4tqbbBDBgyjmFLtX3wMe5Is7kBn5Fib9fl2z5muOKpl4/7YCgBN5Ofmc/Kh1vvJ5/eE+8v+R/6XXRm1HO8uuzftx+3XfUXdGvWHSc07YYB3Qbg+MZd0LXpCbjv1vuxdtU6+9xLBuPHj/dctIkIp31ugZRqK/F/EKZpibZtyba8boMwbbm2qUTaIgjTVNe/9SzXFMAH770fdx386Y5IlXOOpk2b4ulnn0ZZoAxlVWXYun0rXnntFRx3XCfr8av7UgXg8axX4r2clhM2ZMgQZGVlxV3XUPbs2YO2bdvi9ttvTzgPon7x0EMPVUuyyTnHN998g86dO0eNN3HiRJx00klx5bl27Vp89tlncdeBqH/87W9/w8iRI1FRUZFQ+tTUVEyfPh09e/ascV2WL18eM05GRnWeUbqpriRbCIERI0Zg5syZCZdJHP5wzvH222/jq6++QmZmchaNiZe0tDScfPLJmDx5clLnt8Thwauvvorc3Fz8+uuvtZI/5xw//PBDVAl2p06d8PXXX6OwsFDOzQXKyspQXFyMYDBo3ZubJgoLCzF9+vSYc4xoXHjhhfj666+xY8cO7N+/HyUlJSgtLUVFRQWqqqoQDAbtOgghEAgEsH37djz99NPVXiyBIOobn3/+Odq2bRt3/Pvuuw9ff/117VXoCCDmvxesJllZWfjzn/+MnTt3JmVeXJ+YP38+rrjiirjj33LLLRgzZkwt1oggCIIgCIIgCIIgCIIgCIIgag6JtQmCIAiCIAiCIAiCIAiCIAiCIIjDgkMt1Q4NC/su4C5Tl2qHpFQin/wm+Xjy6SdjVNRi76InIMyAJvcMFVmHh3vLsTV5tgiREutC7VDBtlCvUNF2pPLctXIayXSFOO2hhwsPAan14j4/mp31L7S/fBH8TaOLJSr2rcHWTy/F75+PQmXh+iTItfXjHUmqLQsIlbxoZBcMRKuLpoJxX8SSzECZlmFIufIcSPMJPHV9PkaflV293agByRRoR+OUY7Lx3oRj0SLPB4igfd7Zkm0p1waCtqBMxfFlNkN685PD8nzv7fcAW1xmnW8mBGDLwqLItatBXl4eCg8U4t777rX9W+0L2mPBwgXIzc2Nmb558+ZYuXIl8vLy4ipv69atGDVqlOe51qTXA0hv0buae1APSfKPKt0kcE3I6mzeWZncqtQAL+FDZeWhqV9ZWZlneHp6esJ5btqx3znuLlm206cKO8wJ1sdt5/8RiOiddo96hwqzqjRmHJ6SBKmILS1UXxMZF0LTaNZH5pQhVHnMicNC0+nCZjifHYmzVmdwS7zNGF7/5nf8398XYU/R4XMdJsqu0l2YuuZd7Di43ZY4Mu5Is22pttwGKcDm3IrHbLl2iExbCSFh2KJtJ64Sr8p0jmJSE0zCFm8rEaUF06ST1nfLeelIVF39tseFJODE13GdjypdiKSWICJx2223JbyoQ8+ePbFy5UrMnTsXRx99dJJrRiSLuMasaHLtKMk9+6QICZhWF0eubYUJXa5t33JKya98xsBlP1peXh6W9/Zg0NX9qRdH+D/+FRAwmuYj48Qe9uIIPPTFIrzg9OMMgNGiOXLvvxvNF85C/luvIXvsdUjr3QspR7WGkd8IvhbN4e9zKhrc9Rc0nfkVMgddEOZ9ZgACK1ej7MuvrDB9rFCLMjDVsu7lnfT3lhvWodXmX9Fq06/W++YNaLV5A1pvVt9/RevNG9EqyivrqtF2HeIlP70xOJgmkha2RDpoy7Kt75a42hFum6YlwhKmLq225udWfMBE0J6/qjtX0753dc9dhXymItQ9rZJeMSFvUZ1y1LMsp16mI6wWwvulXygxro2ICO/8IecYgjn1tI+xVrZzDTnicZdpHd5ybTsdosm1mSt9NLm2mtd4ybWtbZZC3nAtWMJhwJCibUe+zRmHj/nkd0Nuk4JtJc0Gt4TY3CffLYE25z74mBWuZNqWSNuSbqtttnSbKem29d2fkoaJz/4Vz7z/TzRomJPAAY3Njm07a5xHXl4e+pzexzP8jjvuqHH+Rwo5qTnI8+dZCwCYlkQ7YPddQXtROpdcW+vDTPlcTj3fDppWX7R29dq4yk9NTcWeA7vx247fsLdoL4rLi7Fx66+47vprAXiLsSG3APK+PbTfqebN9+VXXF69BB5MnjwZjDH06tULd9xxBzZu3FjjPIk/Hi+99JL3YocRYIxh6tSpOP300+OKv3DhQrRp0yauuAMHDsTvv/8ed12I+sOzzz6Lu+++O+H0+fn5WLFiBfr165eU+qxfvz5mnHj/7sOLnj174txzz61WGtM0MWTIEJIeHwEMGDAAu3btwplnnnlIy124cCFuv/12pKSkoF27dhgzZgw2bNhwSOtAJIepU6filltuwd///ndceeWVuOaaaxAMBmutvIcffhjdunWrdjq/34+srKxqLepMEETtwjnHokWL4l7gQQiBiy66CJs3b67lmtVf+vQJf0ZUXYYNG4YHHngAs2fPRnFxMZ588knqW0PYvn07hgwZgoMHYy/yDQBnnXUWJk+eXMu1IgiCIAiCIAiCIAiCIAiCIIiaQ38jQBAEQRAEQRAEQRAEQRAEQRAEQdQ5h1Kq7Q5zjEGRpNpK7hEq5wzNW72PvupKNG/ePEaFgUDJdpT+9p0rTyUBzvIDxx+VinO6ZeCy03Nw4/m5GD+oIe4YkofbB+fh5oENcdVZDTDolGycerQfLRv5wJkmwQ4VbCNEti1C5Nn2R122HUnsbdp76ynYtvMIjRUilA4J82U2x1GDP0XrQR/Dl9Uyatsd3PINNr13OnbNmYBA2V4rsCZy7ahSbbjPhQiRMlr0RevBX4IZaWExfJnN0Ljvg0Boe9iyLAF/isDz4xpjQPeMatb/j0NB83RMuasTjmqSCiAgBdtB+5xUErJwwXYQWR0HhuX33fTvsHPXLkvGJSxhGKTQTH/3kmvHy5wf52DH7h3Iys5yxGDSv9Wtezds3bYVfU/r65nW7/dj0qRJ+P3339GuXbu4y7zllluwd+/esPDsgovR8ISxcedDJAf7fIlDLrdhe0XtViZOqqqqcODAgbDweH/4W1O2bt0aFpaXl4fU1NSE8jOFwIbthU5A2CXsZeDyGrO9PodKez16iHjFgmocjVzRaiEC8Yi1q7sQQ0R7eDXSekm0hUe88OzdyszQPENf7jiO7NCSGUJKDZkKYxzz1hzA+ffPxczle+LYn8OTJTsXY9q693EwcNCSOHJuS7QBTa4NJdVmMDTpI4cjdOSM29JHJdlmUqBq6PE4BweHYQtWVVypWWVukaRLPAldkc5skaUSpSpsgSVzxKrKlRlRqC1CvscBibYJRWVlJV555ZVqp+vRoweWLl2KBQsWoFOnTrVQMyLZ1EiuDUSXawtvuTYD87ynYHKxB8jFBZRcWzmA7f9pt58qL8YYOhzdISzPjYFg2MgYTbSdfeaZTj3ki+kvMFiGY/eLSdE1T09Hgwl3oOmML5A55koYeXnOaKtk2CFjgpGdjbwnH0f6gP6uJlV1K3t3KjhnThsw9+IZdt/NWFh61a76MxrVbl6fo1HdxUMYY8jPaCIXg3Jk2ab6bqlppZxWCrURlNst2Z+w/0ipthJgQ92bWghA3s/Ke1e47mTte1772ZQzrNrlwc7LLcrWpdt62tBT2H7e4fXoJl48poTusqVkW6uTXZ2QhdNcYm6nkvbxFrDE4hDOtVdzubYT7pZrO9Js61rgYFwK6dVciytptvVuzbEMR6oNuY0bUrptybEt4bYSYyvptiPNtgXc6p35LOm2vd3n+VLC7e6ndMenSz/BiOuGIysnK8EDWzv40/34bsF3eP/z9/HlrC+QnePc24wfPx45ObUjBK+vtG3QHoFgEAEziIAZQNAMIGgG7VcgKKXbpiXTDpgBBINBBE3TiiOELeVWvdq2rdvjKrtx48YQQqBhw1z409RzUfe9dljfJNwfRMh7aD8V+dm+xdP/fBoNGzaMq76xmDdvHh5//HEUFBTgzDPPJLHxEcS0adNwww03VCvNc889hyFDhlQrzZQpU+KOO2PGjGrlTfzx2bBhA2655ZaE0mZmZmL8+PHYuXMnOnbsmLQ6/fbbbzHjxPN3otF47733qv3set++fXj00UdrVC7xxyAjIwMzZszA6tWrceutt+KYY45BTk4Omjdvjk6dOuH666/Hjh07UFhYiKuvvhp+vz9pZZumiU2bNuG1115Dhw4d0KtXL+zatStp+RO1R2VlJbp3747hw4fjmWeewV133YU33ngj6eVwznHcccdh7NixKC4uxoQJE5JeBkEQdUdeXh5mzpwZt5i5srISPXv2pMU/EuTSSy9F//79a5RHo0aNMHHiRPTt6/1veI50SkpKMHDgQGzbti2u+AUFBZgyZQp8Pl8t14wgCIIgCIIgCIIgCIIgCIIgag49zSYIgiAIgiAIgiAIgiAIgiAIgiDqlEMp1WauMOYZR98UJtW2v7vT2emFgD/dj7vvvRu33nRrjIoDJZu+Rk67s9HpqDScfHQaurf3o3ObVLTIq/5f45VVmli7tQJLN5Zj4foyzF9biv0lAXckl41LiUoiCDEFnHCmfdZaEWAQmhLLHUdt12LYAutIWjAgvfnJaH/5Yuxf/Sb2/PhXmFUHvXdYBLF/xSsoWjcV+adMQMPO1zrFKmFTvLAQWRNkHspUhTjOUwj4G3dG2xGzseWDAQiW7wfAkHPMCDTrNxluI4xbqp3mE3juT43R+7jk/dj7cKVFozS8e1cnDH9sObbuqYRUgQGCw31OOXJOAYasNmdjj/EwRLDSzisYDOLDqR/i+nHXg0nBlgkTnHGYAuAMMO1TQba/MMHiXH960ZKf0KVLF6sOQrgln/K88Pv9+H7m95j741x89tlnqKysRG6DXAwdNhTHHXtctdvn66+/xrRp08LCU3M7olm/ZxB2nhIJ4HG91yg7p29YvfXwEGuvXbvW8we7rVu3rvWyTdPE0qVLw8KPPvrohPP8dVshKqoCUqTsgWtxBPeSDwyhY5wroby2461Jks+dGJjB8phxjNTqirUjoPo3NfQxFse4F5YJvNuaOeOsUDMmZ54A2eu7Z2tqm9SNMm4txKBbJIWmEmUCTDAIcOw+UIWrnliEkae3xL0jj0VW+h/jn0YdqDiA77d8i+0l26RzUkqtNfmjkjsq0bb+bn2Womz1RwpUmS7ZBg+JL+NwS8mqlWKXy0LfmaMwVeJtR4opnZn27I+5rzGvKVc8DeThwieJNhGNu+66C5WVlbEjSk444QS89tpr6N69ey3Wiqgt4hq3PPoRJwOEd0baohCeEm2PcLsIrT7CCnDur9UYxgSkE9jKiwmMGDkCn370qSvPBRUV2B4MoplhuMpQn1W3asotWaf3dfpobe6kt0+kuY//tN5ocM9d8LXWF7pSN1Ru6bXrE2MAB3IfmoiKGbOBqipXvhU/zocorwDz+7WmdsYJV1FhuSNs7DgUUm1Fk4zG2FayVTtmptXeavyUkmwhrOWhGLglyYYpx0UutdrCutNlwpZoc2aAac+SLOG4PCPknIkx7uy+GmhVo5jyaYs18MpjrOZc4aJqlcz17mokb3GtZzyP680+Fs4ULwxd3s3ksyhLHC6vG7lNyebVfqi46tmU6+mKnAfqc1hdWO/UVd0ZaNvtI6Dk2twSnDNmz2m4gDx+HJyZEIxLwToHGMBtWbD6v3NFWp+s1MwQEIKBC0DAlHNcma+90JiQKaV4nFm5cyaVxFq7q3bTj4ndbvpxAMA4w/gHx+O2B8dj+5bt+O6L7zHlpSnYuW1n7ONdSzRp0gRf/fAVmjVtBgiB7j26YfmvyzDi4hFYtXw1br755uQUZJoIbP0dwc2bENy7D6KyEswwwHMbwGjZCr4OBWC1LAYyi4pQtWYtzN27IAJB8MwMGC1awNehA1iCi095kZ2ajTx/HvaV77OOPwe8Bj0BAKYAZwZMKf1njEGYJoKMA6ZppRXWc7d4OL7L8fa15DzLc/ozfeDRBfhhj2/Vozt13YfdNzhpQ8N8Ph9mzJiBnj17oipkHEoUIQRmzpyJgoICzJ49Gz179kxKvsThyZw5czBs2LBqPQt54IEHcOONN1a7rFNOOQV9+/bFnDlzYsZt2rRptfMn/thccMEFCYkYr7zySrz++uu1UCNg9+7dMeMUFBTUqIycnBysXLkSnTt3RklJSdzp7r//ftx33301Kpv443Dsscfiqaeeihrn1Vdfxcsvv4xp06Zh48aN2L59OxhjuO6663D00UcnfG+omDdvHlq2bIl77rkHDz74YI3yImqP0tJSHHvssXEtDJAInHPs3LkT+fn5tZI/QRCHFyeeeCJefvlljBkzJq74u3fvxr333ovHHnuslmtWP5k+fTr69OmDefPmJZT+pZdewsSJE2u88Et9JBgMYtSoUVi8eHFc8bOysvDRRx+hUaNGtVwzgiAIgiAIgiAIgiAIgiAIgkgOf4xfjxEEQRAEQRAEQRAEQRAEQRAEQRD1kj+UVBvquzudLtW2RDfA1ddcHVWs7fP5cPbZZ+OyK0bgootbo2GWEX1H4iA9laNb+3R0a5+O0Wc1hBDA4g1l+HJRET77qQi79gfC2ovJemvf9A3OFxGWCHqLOjJkSC2RcKUTUJIoTSimBFB2HnDlmXvc5cg9bhR2z7kf+1e+BiG8ZS5mZRF2zb4HmW3OQ2p2K0fgFI9cO0zGqgmIwNznQnhiz88pOa1RcNUq7FvyPNLyj0dmq9M84jvpDGbiiWuPDKm2olnDNLxx+/G49NFl2F1kyW6Yfc5wqHNDKHkZGFhqOjLb9EPJr1+58pr6zlRcN+5a6OevJSlz5NrCPrTK0BOfmCIjI1N+kue4cMRcoT++79W7F3r17uUS/HgJf2w8gisrK3Hrrd79Rotz/wOekhVXvYlaQnh9cV/Xuw8EsPtAAI0b1O0/xfjiiy88w0844YRaL/uHH37A/v37w8J79+6dcJ5Lf92pDRNqjIHz7hqzHNzixwgThsPYyysCsUXtPDUngZwjtYeH8Thi2tA8vL7DHaYJSgFLgmiPt6FlM+aM43YnzrSYHAImwDisBRMsqbbTX3O8M/N3fLtkF+4ZeQwu6aULQg8vgmYQP+9ahCW7FiNoBsG4LtRm4EqIqIm2ufys3pU4mzNuCbjlOwMH51KorWTatoxbCbkNmQ/A7bROPla78xDRt0xr1cx+Mabe3ftoa7cZwOx4zlFVUll1gJVI046nL2wRBRJtE4pAIIDnn38+rripqamYM2cOiRLrAXEvChFpuIs6XXBLtJ1lIiInChX8qj7QNE3tuQIDE8738y44F9k52SguKnbl9UVFKcZkZIMBUMtMhJbKAAjGkNH7FGesDalPLDJHjQzL0z2jsjXQYX01OGA0aw5//zNQ/tU37owDAQTW/4KULp2dPh/h/bbKKqymrkcVzPNzNGoiTsvPaAJTCDCm5NnOeCaE9RzEZAzMZGBc1yIDgnGYpglmWOeCyUzZZhyGfW9qHTcG6xxQz06kihlqoTIh50OMcfs5lRo7dcGyExcAl/GEI5EG1P2yHFtDrwdbcB39WmLaszLnOGjzdAFrDRREOE56embd9+uCbf3+W0l2VblaFs5dQUJybUhfunqKJez5lZJrW6WYUoatzl61oBcg4IjTDZgICg7GTIAZ8vyw5qtCKFG2JdFXj6KEsLTbkOGmkBJtISAYoKTtVunOM0n7+DDhahDXcbOfgVj7qNquddvWGD32Slw19koEAyb+du/f8OFb0xAMxCdQrimMMVx5zZV4bPLkEOR1AAAgAElEQVSj4HLBAHVY/WnpmPbVNCz+8Wc0aNAgsQKEQNWqVSj/bgbKf/gRlYsXQxyMsGAfAOb3I63XqcgYMgTpFw0ES0lJrNwQzMJCHHx3Cko/+hhVy5d7l52SYpU9bBjSB12cFMH3UQ3aYE/ZbtgrNwDwen7J1LkvzylTXj+GjGHKPq3g6AIsX+Jdf523p76llSCfEAtt/BNWoRGfk8l7v7BF7VSVmf41sly7a9eumDVrFoYOHYpt27bFrHe8VFRUoF+/fti3bx9SkyhDJw4fVq1ahf79+8ctkweAsWPHYuLEiQmXWVBQEJdYm2RwRxZPPvkk1q1bV6007dq1w7x589CkSZNaqhVQVFQUM86xxx5b43LatGmDX375BcOGDYvr+lDcfPPNeOaZZ2pcPlF/4JxjyJAhntvefvttjBo1qkb5BwIBTJo0CS+99BI++OADnHrqqTXKj0g+Xbp0qTWp9q233oonnngCnMe3iDNBEPWDq6++GosWLcKzzz4bV/x//3/2zjtAi+Lu49/Zfa5x1KPD0RGlaCA2RCmKIoggGpUiMTHiGzWJERWiUtSgGIgotmjEEmygGAULRqyIgh1BqnQEAUGEA45rz8z7x8zszu6zzz37PHcPHPD7nI/Plmm7Ozs7O8d95rHHSKydIpZlYdGiRZgwYQLuvPPOpCed4Zxj2LBh+PDDD9NUwiOXkSNH4o033ggVljGGF154AR07dkxzqQiCIAiCIAiCIAiCIAiCIAii8qDf4hIEQRAEQRAEQRAEQRAEQRAEQRCHhcMj1fYmHFqqrb7DSLUBwLIt/N91/xdTpmbNmuGee+7BDz/8gLfffhtXDvtNpUi1g2AMOLltDsYMbohPJh+HJ29ohrNPyoXFOAAOLeZReh5jiUvxsHOwOryMI7cHfXSacM6OE0dh7nXTcvd6LyoHwFD/rLvR5nfLkdv8HMSvFAIFq150r5dzwcupJB6ptlEG17ekgsWTj8ZblvKlvM7XITe/hy+MOkbhnrOxQ/Jwbuec+OU8SmnRIAdP3dgBOZkABIdAFAJRQH8Edz5CCAhEUaNt/5h0li5eitUrV4M796CqxULWPa7OtRDeuh4G8552anWMcD82Tnnrxo4YHnroIaxevTpme71T/4asvIqLKYg0YTxghAC+XX/wsBanqKgIjzzySOC+c889N+35P/TQQ4Hb+/ePvX/D8vX3QUIs8/kd1Cb7v7UYLyRxZN2B+acJwUsThrGz6lRehtq2px+lKUko/XGY+83cPIR/X0xM5vlIL6D+J06WUVym1i1AiaKddTDs2FOCvz6+GBfdtQALV+xM4XjShxACq3avwIxVz+PrHV8pkaIFpb2GxRhspqXZNiwlerQstQxLirCVONtWMmyb2VKKDRu2pdLzC7eVTNtiDFqXbcEVbMswWuKt1gH4rxUDg2U52my43TB93XySbf9tCd+dlOi2iiNWJQg/48ePR1FRUcJwtm3j4MGDJNU+itDtV0LitTfldBfcyQVit7uR3fS10NcfN3ayADdMVk4WLv7NxTF5vFFY5Lwtm09IN7ZMMLNVC2TWreeEsIwP88Ut7+PG8U6oAOfZoCd2YE5B9GM+69STfUcmKftxu5Gi91y6z52g02+Ei7NcHhWRagNAbkYuMu0sRAUHFxwcXMqQhXzXjIKDc7mdC7Us9Js/V2JkLuXL6t1Wv59yJVUW6v86hoOSMQNSsswg33MFF0ryLcuh65t+53Vky8ZwjDn6w3zrQT9OEYI+zlAOi0nbk4+WRwekCx1dvVs7aWo5tBCwwIxjck6JJxVPN8MQCTOfwNepB6r/6KmFzN2i5dm6nyTjunXfnfjEPxGKvHNsPbGJM+mJDRu2nOTEspy+nrPfsmFbtgynPhaT2+R6BBHLRsSKIMIisJmt1uXHZhHYlvxYKq6Mr7YzM6xKH7bzk5mRifGTx2PByvno0adH2sVw9RvUx7ufzsOkB/7hSLV1jgKOfRnnn9sn6bTLftiCgkmTsf2MbtjRpy/2/mMSihcsKFeqDQCiqAhFH36E3X+5ATt69ETR++8nnbcnvZISFEy5H9tOPR17774nrlQbAERpKYo+XoDdN/wVO3r0QtFH8yuUNwDUzamHbLua22apT1R9dLvkabcgILhu21S7Atle/arLSQnzjEQiyMjMcMfcnLYLHsG7c9z+dkbf+87Yu/dbNSShOf3007FlyxYsXLiwUvt4Bw4cwJVXXllp6RFVh61bt+KUU05BaWniMRjNxRdfjH/9618p57l06VI899xzocI2adIk5XyII4vdu3fjb3/7W1JxLrroIqxduzatUm3OOUpKShKG+/Wvf10p+TVs2BALFizAokWLQsd59NFHsXDhwkrJnzj6GTp0KIYOHVopaW3btg1nnHEGLrzwQhQWFlZKmkTybN26Fb/97W9Rt25dZ3xh/fr1lZpH3bp1MX78eOzbtw9Tp04lqTZBHKM88sgjoSdT2Lt3L/VPKsi4ceOwefNm9OnTBxlJToQ2f/58rFixIk0lOzJ58MEHk5qM5u6778bAgQPTWCKCIAiCIAiCIAiCIAiCIAiCqHzoN7kEQRAEQRAEQRAEQRAEQRAEQRDEISedUm2/oIMZ2/3hPOkxQ/5hLjtiEG/68aTaWgJ02eBLneSPP/54TJ8+HevXr8ftt9+ORo0aJTjAysViQK8Tq2PaX5rj7b+3xSVn1IJtafG1V5zt+RHaxCQMe5IrPPZ8HM1SkGDbje+maexzCFoHrOzaaHrBi2hx+UfIrNMu8BgLVs+UMfx1K15dC6pjQv2vQlLt8o5Hl0eeh2G9amBYz+rB5TsGOLFlDUwZcTzMOiVEgGBb7c9ueiqs7FiJ7KwZr0gxkBCOGKg8uXZBwb5Q5eOcAzCrUPrk2hs3bsTf7/p7TJCMGs2R1/mGUOUl/KRbfByc/pdrUhMoTJ48GTfddBP27QtXP+MxYcIEbN68OWZ7165d0aZNm7jxJk6ciA8++KBCeb///vt45ZVXYra3aNECPXv2TDndz1b+UJFiOZQv1U+/KDtZwoi1razaKaYef6KK8HGDJNrxVIc6ea3U9stJ/WkyV/TNzH06luWs62Wm4zBDyK0kh9+u24sh9y7EZfcswPuLt4U4xvRRxsuw4ufleGn1DHz8w3wcLC10ZNpMSRylJFvJsJV8kWkBow5nubpUywjriaOk2o6Um1lK2GiEsfS3K07VYZmSQzLmyr6ZLhsAj2JbS1F98jxHk+oIupnrWXdS8cpVIVwBZqyANhgSbRMmTzzxRKhwd9xxB4lwjlJCy7UD2pewk/AA3okGYnYETVSht1lGK2oBQmjDMMPgoYNj8llbVorV0VKvRNjISn+qde7sUwbrNthov5nli+W2/85+5t1nSoR12eWxuUJtvd9u2DDmVDAG4ODBgOe/0d4HtuOHV6qtycuuI4Wz+p1SCCXQjkoZrf7h7jgKF1H1Hqpl0O54i/ntjp0wQ6qtaqEzLiGvA1cCajAG3aPSoT3vqL6xK/le7C8DcyTVng/zrquI3o+nerDYNIyjEHocyBkdiiPZ1nF8gm3tCNfHp8vj6XGaQ3uJ5Nq6/EYfJEaurQqgekEAAIu5k7hYzL0vtCzbEc47/S1Tnh0k2Lbd/cxScm3LFWqrsLYjy9b7IkrC7Uqz9U+ERZyPs82yYQtDts0iiDA1+YqlRd4WatWqhcdf+Be+XP8FrvnrCNRvWD/w+qRKRkYG/nDtH7Bk7RKceNKJYOrZ65Vqy+UsOxO2FUk6j+3dzkTBQw+j7IctKZezbPMP2HXl71EwaXL8scTy4v+wBT/1H4CC+x+AOJjchFtlmzZh1xXDUfDP+1LK2yS/ZlOnjXLl2lFwHkWUc3AeBWccUR5VkwRwNUmAcNdVvFZtWyXMj3N30gDA27LJ/9Q97zuuILm2g39c1tecB7Uh/m1du3bF559/Ds45tm/fjosGXYQaNWokPJ7ymDVrFsrKyiqUBlG12LNnDzp16oSDSdyzZ511Fl599dUK5Tto0CBn3DkRtWunOu5DHGkMHDgwKcH7Cy+8gNmzZ6f9nTaskPC0006r1Hy7du2Kn3/+OVRYIQQuuOCCUAJwggCAF198ESNGjKi09N566y3UrVsXjz/+eKWlSSRm1qxZaNu2LfLz8/H8889j9+7dlZb22WefjW+++QYHDx6EEAK7du3CXXfdherVj93f6RMEIVmwYAEa+sY/43H33XenuTRHP02bNsU777yDoqIiTJo0CbaaqC0RQggMGzYszaU7cpgzZw5GjhwZOvyQIUNw2223pbFEBEEQBEEQBEEQBEEQBEEQBJEe6C9DCIIgCIIgCIIgCIIgCIIgCIIgiENKOqXa8ZIS8Bo64km1dSThiB+93o8YcYfwKoEciRIECvbtQ9OmTfH0009jxYoVuPLKKxGJJC+HqWzaNMrC5D/k439/b4vzutSQ+iYRhVeSzSHFxtyRIcmj5MYJcSXa0pTCveuGYNtdVzEFV1InOKJpl2C5NgBk5R2PloM/RqRag5jjKt3nilcd6ZJTAfyVRni+PMtMrnik4oEf/7EiYJtvXZ0jIaL4ddtMjLk8VhJ9rNHvlPq49oJmEKJM1gtVF13BNgdEmTx3zEaN1ufHpPHay6+hrCwqxWZKWlaeXPuZp58JVbY6td3rk065dlFREU45+RTs378/ZneDMyeARbJDlZeoGixalZpYu6SkBA888ADatm2LqVOn4sCBA0mn8eyzz2LixImB+0aPHl1u3G+++Qa9e/fG+eefj48++ijxs9rH8uXLMXTo0MB9o0aNCv2Hrn5+LijE6h/CSVRcqp4kOyV4YmGXnV039fSDThNTJtAgGWgg5Uswveum9FploY2cPs1yTHgtcmYWXKm2Zdg6TcG2ZYSzwJgt15mNz1fvxlX3f4Yet7yDf72xCjt+SU54VxGWr1iOF/73PJ7/bjo+3fIx9hUXwC/TtphPqA1byazVflgeKbbFLNhKpq3FiHKfbYga1bop4DbkqbYWQ0JLIF0hq5R4KzUrc5ehz7RlKlK9YtRYdTpz65PRDStPqm2GhZbUigCh6lFyyxOVw5dffhlKvpWbm4sxY8YcghIRh4vQUuV4bUg50WPFzt42UMArAdZtqA4juIhpE7XY98zuZ6JJkyYxeb55sBDCF0XnpddzOnWUSTEpwGaWbru9P6bQ15lMwf9jxHeO0hRpGyJiz+QWxqu4M9+FACw9FmKcOr9UO3jSjcMr1QaAWtm1IZijqQaHntBJuMtRPXbCVQgAer/Q8lp5vTh3pdPuBG1afu2+YzrfKl0tq5UiTlda7RfQmqNUutxe4a16T7b0irFDAIL7bgrmphn0XuvUATMNb5JKfu1Nw1k2x26cY3HXmdBjc0Z4dehChzHKk4xcW/dFPHJtZsi1mU+urQql5drmxCMWc2Xbjnib6UlQVFpMibO1YNuyjT6e7IvZlu2Rb2vRtu6rOX0+R7gd/2Mx2xVow01fi7ktHc6S8u3qNXIxavwofLriEzz98lMVEmwzxtC6bWtMmDwBG3aux8T7JsJW50YIoc6hcQ0FAMGQnZGTWoYhBbVhKHjoYRRMuT+pOGWbf8DOiwahNKR8NG7eUx/E3on3ViiNJjXyIcAR5VqeHZXyazVWFhWyzeIQiIooBLi6v7hzn+n1HzYnFpXrCQeEus/92537Vbg3rrctMcfgve2fN6PUz0mDBg3w2quvYe/evdi6dWvKE15yzjFr1qzUC0JUKYqKitChQwfs2bMndJwOHTpg/vz5Fcp3165d2LBhQ6iwjDGaCOgYYc6cOfj0009Dh49Go4dMFPjll18mDGNZFurVq1fpeefl5aFHjx6hwu7duxdXX311pZeBOHqZNm0apk2bhpycFPufPoqKinDdddehc+fOKCxM7XdERHiWLVuGwYMHY926dZWe9imnnIIPPvgAXbp0QXY2/X6WIAgvkUgEixcvDhX2ww8/THNpjh0sy8Lo0aNRVlaGli1bhoqzZMmSCr+/HQ189dVXGDZsWOh/+9GtWzc888wzlTq+ThAEQRAEQRAEQRAEQRAEQRCHCvqXVgRBEARBEARBEARBEARBEARBEMQhI51Sbb/kp6JSbSnNRkw8Z6sjG5HpcMEd2REAtGvTDqtXr8ZVV11VJQUIrRpm4bHrW2D6Ta3QulGmFKhAClWkYDtWEO38iKAwInbdUT/pS8edJShJizeeJmjdJaNWy4THF1PXPEJwhSFpdNaD4saUw182FrDNrGfCrS8QqFPdwtRr6sOuetXisDDq0tY4tV1NSJl7VEnNuTpnSq6t6mVu274x8bf+sBWLPl2kBGGJ5dpff/l1qHLl1cvztBfpkGtHo1EMHz4cu3fvjtmX2+xsVG/VP1RZiSAOzx/7rdpShJ/2JhYix+Onn37CyJEj0bRpU4wcORKLFy9O+OzcunUrrr32Wvzud78L3N+rVy8MGjQoVP7z5s3D2WefjZNOOglTpkzBxo0byw1fWlqKJ554At26dcPOnTtj9rdv3x7XXHNNqLyD+ODbDerejUfQvqBrLxLUiGRFvemvX7ItLB87Oy/1DOL9Qaxf9BkcqJztZr8rQDzK9JKj3fSFNb/9+6WhU8d1RZ5Kog1b7XfF2hIpkdby7Y07CvGPl5fj9BvfxKV3v49pb6/Cmq17yzvgpIlGo1i0aBHGjh2Ljh07olPHThje77cY1f9WLHr9c4ALKU40xabQskQp1LYMKTaDK2CU2y1H3mjDVmJHG6ZUW6appIk+6bYj0Wa2lGyDObJtLZXUkm9Tns2U5Nz9g2olXdXyVEdcqcMYtkvhXEKYqcJIz/xmOi5zw3gEr/qH/ribMBg7dmyocDfccEOVfEcjKhd/uxEX/+unkwDiPvIsox3zjkMERDAkv1DtowVvu6fDWJaFwVcMjkliflGxR1jtEVSrT3b7dob02gibAn45tvvkDZBpm+MtP//szpthvGdbdWo7x+lO1mA8YTwFZQFLh0eqDQC1MmuBC1dIqyfhEhAQnENE9fsmlyMcAs6Ea/KdVMllTbG0EjcL9Z7qjGY5k5qp7Zy77526ojJXKi3L4Ipq3XErrvKBWleLpu3aUyLfj3A/XJXBXNcfYYxz6DI6x2vkJeAdkgnM0xBiO8dodCt1TXMmUoObNuCtK4K5Bx5Xrg23PxpGrs0AR5AtJdluPbZ9cnrL6FvZjKn+m+3Kt5kNS+uytWTbN0mKbdmIWLYSbatvtV3KtpV0m7nibMu3zRauiNtmtqfvyYz+os3cvqKehKXneT3w+arP8Op7r6Jbz26ore/hBNRvWB/X/vVarPphJRZ++yn+7/prkJGRodoTOTGOBaZk6wyCwbg2QLZdueI6Fokg85RTUP13V6LW30aj1pjbUePPf0J2795gWVlx4xU8MBXFCxaEykPs349dV16J6I4dsTsjEVQbOAB5U+9Hg9mvosFbb6DuM0+jxrV/hJUX/C6371+PofC/r4bKO4gsOwsfPDcfMx+biS/mf4kD+wvBoYTaxkdObqfbKQ7OvJMrciEw/YnpCfPLzsl2Wh5Tny8g3GdQ0GsfvGP2+n43JwmQ24V73we1X8Z4Qdw2zfhp1LgRNm3ehMsvvzylviCJtY8OOOf41a9+hW3btoWOk5+fj8WLF1f4HWLKlCmhw5LM89jhjjvuCBXOtm38+OOPh/RddunSpQnDVJaYOIgXX3wx9ITFL730EsrKUh+XJ449RowYgT179mDSpElo3bp1paS5ZMkS5Ofnk1w7zVx22WVJTw4blj/+8Y9pSZcgiKOHxo0bo2vXrgnDFRUVYfbs2YegRMcWGzZsQPPmzUOF/f3vf5/ewlRxNm3ahAsvvDB0v6RNmzaYM2cOvYsSBEEQBEEQBEEQBEEQBEEQRyzh/oUJQRAEQRAEQRAEQRAEQRAEQRAEQVSQdEu1g5JKWartSzGuVFvvd8RKgAUL2RnZ6NS+U4IDqhp0a18Db915PKbO2YYn39mJKNdycAYIrVFU/zekWVpRyrT5RJuzhGlLEUp2qaVRDMynPRI6JedSmfZF/7pczmlwKg5u+yLmWEr2rENm7TbOuhDCKyoTPNgsJi+cEyeYIKm2Ll88qba2PLlaGQaBCcProWFtO04+xx4WY5j6f51w/rhF2H8wCgAQQp5XBguC6WUgq247ZNRqgdK9mzxp/HfGf9Gt+xkAsyBEFIANxrgS81jggsNiFoqLS/HaK6+FLptw7gZX9MOMCqvrmKeu+eIzXxvkpiVww19vwKsBwiRmZaDBWfciccNIHD7UvS98qwL4YMk+DOlRp0Kp7927F1OnTsXUqVORn5+P7t27o1OnTmjcuDGqVauGAwcOYN26dfj000+xYMECcB4sYa5Tpw6eeeaZpAWDy5Ytwy233IJbbrkFHTp0QPfu3XHCCSegXr16iEQi2LlzJxYvXoy5c+diR5BADEBWVhaee+45ZGZmJn38mne+Wovg+4C5n0ARY4C1K2lSiBtTlgrIHUKJteumnj6A+GV0n7muWDBeXH8aQesIDMOUUNKNorf40/b3BfTHAgOX4ZkFCK6eG+pbCLjPAwHGLPVYjgKwwDnw+aqf8fnKnbgL36BB7Wyc0q4eTmxVB+2b1UbrRjXRrH4NZETKFxYdKCrFpp/2Ys3mnVj8+XwsmvcaFi1ahH379sWE3bV1F54ZPx1zn3wbF107AF0vOB2WbUMfvf42hdZMycMt1Q+zmSyPI+BW8kbL0jJGy5Bnq22WrWSLzJUpanmiknYzJSVnlgWvHpIp+aKuE5YupVFib/nlpWKuoBJ6WV/lgDvMf6nj7TPyIo5M0iW+4Zzjo48+ChV2woQJFS4HSd2PHOI/y3wENk4wun2xaTjPsnjb9OsoF5609fsD5+57hJYw972gLx745wOeNDeWleFnHkVdy/YWUzW5XABZbdsGt48stbrOvA2vatqD0nfDl61dF9BmA3Z+M7mspMaeiRIM0bEZ0durCne/peO+rJFVU02iJp9iHByMyz6olBADUcFlP0NwCMbUmz+HEMyVPEOJsi0GAct41xQQQtUaNSbCOVdCaHnsXHDn+SoEV+fMGIfRi87Yg6eyyfdYy1tXtZAbUFXEMqPEuxm8+CXXnnvN/9zWdm3Lm675zq3l2kwY79A6OQbP+7eZrnDqoDkaIzz1TQi37xnbJhiafKbOh/mer7e5h+qeN7j3BmMMXAiVi7zGglmAELAZwGGp8nCnDAKqLEwLxvUxKzWx0KJw4dyHAkJdL2acIF8bpQ33zhiG07v3nH+3f6f3qn6e6m53ObULZrz+IiAYiosPYu7st/H159+gsLBQTt5i27AshuOOPw4XXNQfzVs0gzN1gDOWw4zz6V4PwQSYkOeeA8iyMyvnHrZt5Jx3LqpdcjGye/UCy80NDMb37sW+hx/Bvsf/7Z5Hgz133ImG770LJJCX7plwD8rWrI3ZntGpE+o+9igiAZLGnD7nocaNf8We0X9D4etvxKY5ZgyyuneH3aB+uXnHo23jtrjv2vsAyHu/fecTcP2469Dx1x2xf+8BHNi7H81bNoNgDJwDzLLABMB13YTAf2e8GurZ2aatHIfV7YZ5i+s2ggk1GsyEIVU37klZUleanWCszUMKVSYSiWDGzBm4f9v9uOr3V2H+/PkoKSkJFXf9+vXJZ0hUOc4880x8//33ocPn5eVh+fLlFRrf0nzwwQehwtWpUweffPJJhfMjqj6ccyxfvjxU2DFjxqBx48ZpLpGXNWvWJAxTp07FxsHLo2nTpnj44Ydx3XXXJQxbWlqKe+65J7SonCAAIDMzE6NHj8bo0aOxY8cOjB8/HnPnzsXWrVtTHjf65ZdfkJubi9mzZ+Oiiy6q5BITe/bswapVq9KSdufOnTFixIi0pE0QxNHFY489hi5duiQMN3ny5NCTXxPheeGFF9C9e/eE4TZu3IgZM2Zg6NChh6BUVYu9e/figgsuiPvvOPzk5eVh7ty5qFevXppLRhAEQRAEQRAEQRAEQRAEQRDpg8TaBEEQBEEQBEEQBEEQBEEQBEEQRNpJp1Q7XlLlSrVVwLhSbY8wR3jjG1JtwV1hsoBAhpWJ7Eh2+MJWETIjDKN/0wRnn1QTf31iA3b8UgJTXKkVJxB6ScmytaASiBVsO1YmDu91MOTa+suMpkRSngCedYa8Ln/B7iWPxhxH4ZYPPGJtWWQtYXGvn2MV0smrwwkSpXkDxpOPmstGWCVD0nUEQmDAabk4r0u1OPkcuzStl4OxQ47DrU+v0BYryHtRAELKPmU9sVC9bT/88vXjnvhvz5mLCVMmoFpODjizYIGDCwsWE0pOa6GMl6F3996hynPSSSc5dSUlubbR/MSTa0+cOBGP/euxwPwbnDURmbWPC1VW4hBhWtqcleCH1/++LqiwWNtky5YtmDFjRtLxsrOz8dprr6Fly5YVyn/FihVYsWJFUnFs28bzzz+Pk08+OeV8i0rK8OG3G+WKfiQ5KwZmu25uVkrDcm294ZyBwfmmEx5O6mXnNqh4XkHngClJn3pAhxaSlotx3+h23pQ2MkPu6PYUoIXZUOI9obYxIYWFblyz7yH7KPrZK+WAllNV5ONZyrUZczfu3FOEuV9swdwvNkOAA4KDMYGa1TJQp3omqmdnICNigYsoikuj2H+wBLv3HcSBgyUwNIcojXbAwchKALFibc2OzT/hidufwhvT5uKS6y/CaeefJuXW+gxosTZTYkMo2bUh0mZKnu0sQwqzbUewbTuSbQtqu9pmM8sQcTP5gQXLUjpFZoi2mavQtqBl3/qaOiVW/zdk4EDs7afFrEal80tWHcGqKeQkgfERQ7qk2WGYNm1aKCli//79YSWQZIbBEbtS/TwiSEquHfhsRJxxCabfXFR037uD+3Bzn3PM3aelveY7xWldTwss2srSUpyZZUzQZJh+WWYmMho1dvNCYLDkMOu2iD0lMivv1oCy2psAACAASURBVOJFX7iPdrXNql4DGc2bOc/b+FJtM934ecQvbnruxdyMXDWqIcBVBWFCgCkRMhdRJVSWQlpLWBBMuLJkISCkjlvphmUvlauejIAUzcpuF4PgHMyynBqlxxakeNs9X0yNXVn6ndXtuslctIDbYh6JdtA5E56hDOEO7YRBSXLNNIUwpqLzD8WZ96HRX9ACclOC7clG1R39Pq17Xma/wR1J0MnGkWv7BN2qMOr/bg5MPyuE2SwY4xW6j6TGHAABS3dxzZSZq9qWdcKWAm5Hpi2cMSnzuruibTdBc5I/Bhjidu+YFhO+GxG+tgeyj2kZY3/6ujNmeeIwda2qVauOy4ZehsuHXe6cBT15CgRgqTFCPQan+4RCXRzLYr42lqn9HEwIZFXCeGq1QReh5uhRiLRokTCsVasWao0dg4yTTsLu666P2V+6+nsUffIpsnvEFzWVfvcdDjz/fMz2jE6dUP+VWbBqVI+ff40ayHv0EbBq1XBg5kuefXzffhRMmYI6k/6R8DiCGDBgAK677jp5L3KBFd+sxJ8vvgGRSATRaBRCCNRtUBfX3349Bl4+AF988gXmz/sY+/fsA7MsLP1qKTas3RAqrz79zpMTTjILXn2/qgeyUvgbdgCx42VGNE84wBjfDXhOhxJwB9C4cWP8753/gYFh+fLlOPHEExPGKSwsTDofomoxYMAAfPbZZ6HD5+bmYtmyZahZs2al5L9ly5ZQ4b7++mu0atWqUvIkqjarVq1CWVlZwnDNmjXDXXfddQhK5GXTpk0JwzRp0iStZbj22msxc+ZMzJ8/P2HY//znPyTWJlKmYcOG+Pe//w0AKCsrw+TJkzFu3Li4k5omYtCgQRg1ahQmT55cmcU8plm1ahXat2+flrQbNWqEBQsWpCVtgiCOPjp37oy8vDzs3r273HBffvklOOeV8vsIwuWss85C586d8e233yYMO3LkyGNOrC2EwO9+97vQ/74jMzMTs2fPRrt27dJcMoIgCIIgCIIgCIIgCIIgCIJIL/QbGYIgCIIgCIIgCIIgCIIgCIIgCCKtpFOqLTxKGdPb5zVseITJ2u0TUqrtySOOVBsAsiM5R6RU2+TU46rjrTvao+sJ1aV8RXAIEQWgP1wdPwfAlZSSG9u1xBhquxZacrXdlQPJZRVWGNs8RicAiF23smsHlp8X70VQhZGCFxgVxBR56lSDRVOmkin+Pn85dVrmukDtXAtjBucFlp0AhvRshtNPqC3rnOBw611UXkPBIcCR2/q8mLj79u3HvLfeARdcfriSlzn3LMcVlw7HsqXLQpWlZq2a6hKagitDWCW8C8L37Rfv+eM//fTTGDduXGDedU++GbU7/iFUOYM5fELLI4NKFu4FyJsWrTqAXQWJhSjeZCq3XPXr18e8efPQs2fPSk03DDVr1sScOXNw6aWXViidd75agwNFhiA1VNU2pH7OcoDBS4eooi7UsoM/hwoXya4EgXu8k6AnpSj3vAed45DrWkhryvzA4P5TJiNtprZrsZ+r8VPfFsDUBxYYbGO7rdK0lCRQfTNbpWOrbTbAbJWqJdWXzIaAjb2FZdi44wCWbdqNxet2Ysm63Vi1eQ+27DyAwqKoylvFZxYy6x+H+n3+hjpnXYNI7fLlQts2bMOjox7H2N+Mx9fvfQMIC5Zlw7ZsWJYSY8N2RNi2FmNbtlyGBduKIGIKsyHj2kyKtHUcBhsMlke2bTEp5bYMgbYp07aYlCsaymxHuC3j6vvIlWLL9kzJGbVwkmmfXnB9i5Fqe2oLK3edODzId4XYT0r4m4F4nwQ8+OCDobKbMGFCauWMw+GUiRPJ4bZRIfC/hgL+V0gVzH2exbRPwtdmWTIyU2mbkxAwuPJf27bRs1dsH269Eu4FFSuzSeNy7pWwN5kp2A0QnTL3OM3j1ctlK1eibMN6TzEYgOyzuinhKvO09/qYnYCxi/K1qrgY0R9/ROnq71G6fDlKly9H2dq14Lt2AUpwlk7Bvc1sZNlZ8t1ScDl+ITgE52rMxG0TIeC8g8pvYxREvzNCtRv6XZMLRzrLldTaDKvHE4QzXmWKlNVojACE7xTIfNyxK7MMMoBbOjkWpo4HRrte3o+n/ZdxnfT0MRjjb86bOXfTdsaA3ME8aNG0/x1aF1kqr/XYkcrHeP/2VykBd78j5g6QvMs4uq+jUlDXiTEGZrn3B4PsH1lOfdbL5sQoqo/FLOh+qcUsZ/ISW09sovprzFlmTv+Mwfb25RiDrfp7tqUmSWEBH6h9ar9t6QlW1Dqz1WQrqq9pWWDOftlfdI4DTJXDUv1C2T5Yus8IOGWHewacPqIQDEyo1kLIEI5EXbjvGwJAlp2FVIm0aI76s15C3qOPhJJqm1QbOAC5VwwL3Hdw7tvlxi14OHbSP5aRgbqP/6tcqbaDZaH2P+5FRqdOMbsKZ76E6E8/JU4jgCZNmsgJ43yUlZU57cDPP/2MCTdOwKlNTsMfL70WLz7xIl5/+Q3MmTkntFQbAIb//re+NiE2jCP/F3Dv35hwvps4GSrhEdCpUycMHz48YTgSax/ZjBgxAm+++Wbo8JmZmfjmm2/QuHHjSitDnTrhxnFat26Nzp07Y9KkSSkLXYkjg4KCglDhpkyZkuaSBLNjx46EYSo6qWMY/ve//4UKt3HjxvQWhDhmiEQiuP322xGNRnH//fcjMzMzpXT++c9/YvDgwZVcumOTTz75JNREKOWRk5ODbt26ITs727Nt1KhR2Lp1K6pXD9GHJwiCUAwaNChhmLKyMkybNu0QlObYY8aMGaHGhHfs2IGlS5ceghJVHR599FHMmTMndPhnnnkG3bvHn1iOIAiCIAiCIAiCIAiCIAiCII4USKxNEARBEARBEARBEARBEARBEARBpI10S7WDkipXqq0ChpVqezM0tD5aBKKEPNUycpFhZSQ4mCODOtUjePamdriiVz040uwAybaAlBxr4bFHsK236e2OsEmHM5XkroA7rFz7wKZ3AsueUed4Izw8yzF1kXOnmsSTIceXaus65jeXqXXHaOWK0gCGmy+ugzrVbUOyVLFPoEApyU9llSWZT3ncfWUHRCwOgSgcKbuWugspc49Ur4+cRl1i4r760muO0ItDybUFx/vzPkDjWk3w7v/eLTdvkxNPOlEJuphTLwLl2kwvuG1G/Pokw7z15lv44x//GJhvrROGod5pt4UuJ5EO/M8WFrS5XKJcYM5ne5LK9eabb8a0adNw6qmnJhUviCFDhmDJkiVJ/QHkmDFjMHToUGRlpS4zA4CLLroIS5cuRf/+/SuUDgC8NH+ZIaOMY1sEYsWP3p0hls1NQcpeFrCUIKtwMeJSVphYWgMAsFITesSSuJzx2++AaxR33byO5nmNDcucOP5v9U+dlCTbFRyqfY7U0FISz/Lk2paz3ZFrW7YSGVoAtFhQSrNlOjbgiWuDGR8t6gazkZ3/a9Q/fwzqdLsakZqN4pw/yQ9rtmDqjQ9hzGXj8O1H34IJLU60HYm2I9VWQm0pQnSFiHJZhYFlyLV94eAeI3NEjZYjf7QsV6TtiCK14NHyqVSZebWY+3A05KvqPyXC9F7vGJF2rA0zsGYQh5dKFUmHuaRBgmMfu3btwurVqxMm1aBBA3Tu3LniZfJRIbE4cchJSsLseD6NPn450T3tlK8tE+Z7A5Ovy/odSW+zINvFdie0i0l7Q1lZzK2gXzki9eu7bbfx4ylzEp+gtPwibU8eAA5Mf97zxNbLORf295xzT9vv7x4gdnnr8e2x7bSu2NH7XOw4vx92nN8P23udgx87/xpb27bDT+f3w56x41C86DMEGl0rgWw7W74NcgHO5QROHEJ9y8mdpExbj5NonbYrq3beKQ2htSOFVmmDGRJqriXe5viJ+86phhkC3lNlOZw9nkmgTCm4MeWZRwIOz/a4H/jjCOc8QAhZN81ycEO0DTVkJIzjMseBBDxy7Zj3cKHf04Pl2jqPisi1oeXaKlMti3ZF2XK/ZUwy4v6o8Ra95hFvq32W2w+zGIOthNayj2f225jabwqx1UQqcPuI/o9MyVaibFPQzTzSbT3BitO31MJvyyyH7AdCGJOtqONmlgUm1DlRY0xgQiu31XnT9728CM45ttw6HbEyHDl3KjT8eD6yunVLOX6NP/85cHvJN9/EjRPduQsHAySf1QZfjkirVqHzZhkZqH3n+JjtoqwMhS+9HDodP+ecc07KccPStFlT5DfLd9oXbrZvThth3JhxXsljWm5jvN7fvsV7T6iMfljdunUThikqKqpwPsThYezYsXjqqadCh7dtG/Pnz0e7drF9sorwm9/8JnTYJUuW4NZbb0VmZiaOP/543H777SgpKUkckTiiaNu2bahwM2fOTHNJggkj/m7fvn3ay5GdnY2//OUvocI+/PDDaS4NcawxcuRI/PzzzzjvvNhJf8Pw8ssvo0aNGti2bVsll+zYgXOO/v37o6wsuQltTQYOHIj9+/fj008/xcGDB7Fo0SK89957KCwsxOTJk2FZ9CfWBEEkx5133hkq3KOPxk7KRVScE044IfTYR2VPtlqVWbJkCW655ZbQ4e+++24MGxY84RxBEARBEARBEARBEARBEARBHGnQb30JgiAIgiAIgiAIgiAIgiAIgiCItHB4pNrehIXfqmOWy5B0SFlRbPoCxn5o+Y9w5ECMMVSL5FZI/lIVsS2GCb9tgVGXNAGDlBn7Jdtadoy4gm11/tS5ckRJzror2Db3h5Fr71z095gyWxm5yM3v6dvqrScxsqWgOursTyTVjrcfRhXU5wo4IT8Dl59VIzYs4eG4pjUw/JzmgJBybeHUPSV0V/at3NZ9YuLOf28+ftq5S15nwRHlZeh/9oUYdvEwRMuiSZVjwKABbhthinvgl/ogUPgTT6792aLPMHjwYESjseWp3qIPGvZ8AKmKeI8pkpEhHgoCvMIvf/xLUklkZ2djxIgR+OKLL7Bu3To88MAD6N+/P2rXrh0qfpMmTfCnP/0J3333HWbMmIHGjRsnlX+XLl3w4osvYvv27Xj++ecxfPhwNG/ePFTcOnXq4Oqrr8ZXX32F2bNno0WLFknlHcTWXQWYv2SjWtNSSCVg0xZBvW5IHj11QwvczDTioHyGxgZDRBkc2rePBT4OksNNMHpwd4jgldz3CCo/U42YbtIS3nth7k3jmjAWu+65hKbhU0m0mSk81AJsLcYGtNRaqkmlaFtLsr1ybRuMRWS6pnjbkWi7Em5XsO0N6wi2mRJ6a1m1KdtmGchpfjoa9LsDdc64GpEaDco9O5tWbcLk6+/DmMHjseSTpVq/qESHtiNUNGXbtmXBZhG5zzKki7BgK2miBSlQtGE7IkUtT9RSV9snhHQnxJBHZd5tnvvOL00EYrtw0D2oWLGqjsP8912A7JI4BgnZtt55152hhIq/vfK34fNMofqRYPvIIRW5tjcB539GMD0iEZu2X0JtNKWe9k6/beZWz41JY11ZmRPNPyZi161bbr7J/pSXThBlmzaj8OVXPIcFAHZeXeScL9/dGFPxg+4x4XtGBOYSQEkJSpcvx/5n/oOdl16Gn/pfiOIvvgwbOzRZdpYUVsM7ZuG8L8KQamt5tTGG4WhmjfdGIaRnWLcbAnCF2UI4XR9jWMqNq/MT3Du+4RlT0aVXuXPuxNWhuHCl4EE/ifCHdmTceguTebjjO+rD1Xng6li4Kwo3378ZCxifczJ35doMAeM9cO8nJ36AXFsLsz3yd13X9X3OmMxHBXGF1N47g6mJSCymhdpaxu0VbLv9O2+/y7Z0340Z/Tclx2aGCNuyvQLseJ8YiTZz+ogWLCXrtpwyyzA2mGWUVQnCLXWeZN8aquy6h+h2h/V2oa6Rfs8S5sXQp1UICDUxXUUnK2SRSIXiR5o3QyRAbFq2aVPcOEXz5gEBYzvVLrkk6fyzunZFxgknxGwvnPN60mlpevb0j5FWPvdOmQg497+8FznnxnCrOa4u3KFh3R4K/70tPF+HmjBi7eLi4kNQEqKyeeihh3DPPfeEDs8Yw5w5c9C1a9dKL0tYMbBJNBrF999/j3vvvRc1a9YkMd9RRr169UK9m3z11VeHoDReOOeh2r2Ek1dVEvfdd1+lhiOIZKhevTrmzZuHjz76CPXr1086/v79+9G6dWt8++23aSjd0c+DDz4YSvQfhGVZ+OyzzzBnzhyPPLtr167o3bt3ZRWRIIhjkGbNmqFJkyYJwy1fvhyFhYWHoETHHi+++GKocF988UWaS1I1OHDgAIYMGRJ67OIPf/gDbr/99jSXiiAIgiAIgiAIgiAIgiAIgiAOHRX7l6QEQRAEQRAEQRAEQRAEQRAEQRAEEcDhk2rHCeeT33qWhV/hESTVFh6JESBgMQs5GdXiiqWOBq7r3xQ1cmzc+cIGcOEqvACmdSnGH/1bcpvQSiEBMAYBC0xwuAJNS8q1DSGoAAMz5Cnaj+RakNyrXLx7FUr2rIspa60TroCVWd2IJMwE3Ly48IgKBOexkl4WGNWXtn+7XnRlUWbNGnVJnSrnAq6q/HXQ8Zi1YDP2F0XBmOV6tZiWVgPVWvUA+/wBiGiJE49HOd747+u46tqrUFIcxfENj09JbNiiRQv07NlD1UWlARW6PuvaKpx7X+1y0R5aoeqa2rd61WoMHDAQBw8ejMkzp+HJaNznaTCLfoUfjopaluLdy/EwG4WAONoCZ9S3dduLsXDlfnRrXz3p0rVu3Ro33ngjbrzxRgghsGnTJqxevRpbtmzBzz//jKKiIliWhVq1aiE/Px8nnngi2rRpUykC2tq1a+OKK67AFVdcAQDYtWsXVq5ciU2bNmHnzp04cOAAOOfIzc1F06ZN0bFjR3To0AG2bVc4b5Nn3lmMKBdgvvniHbedljKazwjndjNkzAI+ebNOiHnCuU2+/2aOh1e8Vz7lpckCt/OixGJtxuzKlQ6zOPVbiQT1w5kxFtC2xruf/NsD1lXbzgQLSMF/36l+BLi7lem4DIANsKjaYUH2MGwIFjUEf/qwOITQMm6u9qmJU1S6Tr0QAgLSbsngPg9gxHHKy4LaCAGwCHJanoHs5qfh4KbPsH/ZmyjbvzPgnEnWfrcWd4+YiPpN6+PKm4fjrL5nIpJpuwJGJUIEM8XbXmmiDSVPVMJELdV2xY6WGxcMYFqmbcmjZVoXKU8IU6JEi5l3i/q/vi/VjWgKKZ345n3jk2lrybZ5K/jr99Hc5z6SqFRpdAXeCf3MnDEzcXaMYdzYceET9ct/kyiPPk8kh6/aBD/T4uA8P4xNTMStF0w9N53nhXpwWWD6qROTvm43hRBY+/3amCCmvtX/RLVrVlfb49e5RKLkVNtZBqBg/F1AWZlnGwBU/78RsHJydAG8O818zfY/iXz9lCxZip2X/AY1//Jn1Bx1C2BVzkQkGSwiJdCWEkFDgIGDgYHDggVDLi0EOOQICedSkC2F2RyCMXAhZHh12EIIVZdk35cBMhzX4me4Y1oBxy6Eq7R1+0fqrZXLsRi336KTkiGda+6bTMpNNzFSUu3GcSXxqtDqmPWxuj0LBVfhmZBDRars8n3cvSec/MyCCqa6qsK5n/19Cv94H9OSbLjv9c6y0SY47/vMuPmVXFuo+1WoE87Mc65SdbbDDATj/UQ4y+4Zk6JpediunFzAbVOcaxPQd/deMt995ZwfGcsRZesyGH028wwwdQ2FuobMYoCQb2nCcq8B88QQ3nzN6y0AzoRTVxnkVGoVFWtXBpEWLVC21tv2iv37ZdsWIO4u/vzzmG0sKwuZJ/86+cwZQ85FA1G6apVnc+nKlYj+9BPsBuVPzhNE165dk3vOJcnASwbivH7nyRqv6pGu3lL6z8AsG3qUPfAZY97OAWGcezte/Dhppcq+ffsShiktLa14RsQhZcaMGbjxxhuTivPUU0+hf//+aSlPvXr1kJ+fjy1btqQUv7i4GH/+85/x+uuv46233kKkghMLEFWDMG31/v37D0FJvKxbF/t7uCBOP/30NJdEkpmZiXr16mHXrl3lhtu8eTMmT56M0aNHH5JyVSVKSkqwf/9+VK9eHZmZmYe7OEclPXv2xPbt2zF48GC88sorScUtKipCly5d0KFDB7z55pto1apVqHglJSWYOHEinnvuOezcuRORSAR79+7Fbbfdhr///e8eWfTRSrLnmjGGv/3tb7jjjjuQnZ2dplIRBEEAw4YNSzipB+ccU6ZMwbhxSfxugghFgwYNQo197N4dYkLro4Abb7wRq3xjS/Ho3bs3Hn/8cfodFkEQBEEQBEEQBEEQBEEQBHFUEbGsqjnw3eaEuvKP8qoorU+od7iLEAidt9Sg85YaVf28AXTuUoXOW2rQeUsNOm+pQectNei8pQadt9Shc0cQBEEQBEEQxLFKOqXa8ZISXk2LVxjlFySbUp4kpNpCOJqkY0KqrRl+TiOACdzx/HoIof84l6l3SyWphAUgqv7oxoKApURIFsCiah3qWkjFFBzZtkwzrFx79+JHYwvJLNQ+aYSxIU4lcpL3CpNizchCG6589dUvLhLedeGuC2PfyW2z0L1jTnCZiBjyamTiD31a4aE53yt5jhSNMaGEqQBYJAfVmp2JAxs/9MR97aXZqFW7NkZfPzpledATzzyhVViAYI7MyhUFxRP6yMrqkXkptm7Zin59+wX+0V5m7bZo2m8GrAjVkaoBc+//ROEC2hqtqAMTeGrezpTE2p70GEPLli3RsmXLCqWTKvXq1UP37t3RvXv3Q5ZnYXEpnnvvW2MLi/OB79tYjiPTZgjYbmbjx9+HCLuvgkSLf04cyKpcmbkkuF775drlx/WnEbQOY5u77vYE3HTk/6VM281baf+08FrJKGV4C4KpPoawAUThyLWF7reo+EzKC+Uyc3KDEnMzlads95VAW+heJ3fPjdGDdDsbxjGbUkPLQrVW3VGt5ZkoXP8p9i97HWWF8a/3zq07MeWmBzBtwlPoffE5OP/y89H6+JZKfi0l2Iwx2JDybMv/ccTZrlTbtqSg21KSbCnqNrYBYJ59lqNJ1MJFKVC0nMMrT6rt1Suap8U99/4A/ufssdDnPuaoxHfCzz77LJQY4aSTTkLNmjXDJ2yWxXx8JCnYJjFB1caRACcj2PaNLzjb44UPyJMb+WlBt/MKyhh+2PxDTLy2SpxoZqlTsXMSv0tUdluqz92Bl15B0YcfesoGAJH8fNQY8YfgbkCcMlVKCYVAwUMPo2zbduTdf1+lyLVtKyL7AM64EFd9fll3uBCwmDkWxQFhQTBHl+wdZ7IACK7mHLNUW2GBg4MxS9YHU1Ctnq9CcFdUrJ6fumfieN4ZILgrZFZZek+R2sM5dybM0EM0Go902485WZmvLnsnFhDeYxGOdtqRbDtJceb0u/S/ZdCCbS2fjhFsM/eeKU+ubS575dpwuqrlybXd66Di6XzBnOR1Js4W5vaChIC7rAe6hHxnYU6dUuGZvrMtdT51UsI5h85zhfnbLq/Q2rz3GGPuxGEALN1FtzxTn0CPeepwTslUv9AzjKaTULJtEwYLsIxxN/P866IKBqH61Bn24RdrszjCvXivfaWrVsdsi7RuDZai5Da7+1komDQ5ZnvJV18j54J+SafXsGFDNG3aNGV5b3k0aNQAjz7zCADzzU2N32nhPQAudBtj3FeWvr9dnHphEufV1HOP+y5ORftdU6dOTRimzJhEgqj6vP/++xg+fHhSY8STJk3CVVddlcZSAZ988gmOP/54FBcXp5zGvHnz0KxZMyxfvhx5eXmVWLojk927d+Mf//gH3n33XZSUlKCsrAy2baNjx44YOnQoLrnkksNdxLgUFBSECpebm5vmksTyecAkEn4YY2jcuPEhKI2kf//+mD59esJw48ePx0033XTMyOc//PBDXHrppZ6xkdzcXPTv3x+PPfYYtROVjGVZmDVrFqZPn46rrroq6d9FrlixAm3btsV///tfDBo0KG64pUuXYt68eRg9Ovj3nffccw+mTp2KOXPmoHfv3kkfx5EC5xwLFy4MHb5mzZpYsWIFmjZtmsZSEQRBSG677TZMmTIl4bPgmWeeOebF2mVlZdizZw/q1avcv68aPHgwZs4sf+LVY2ESipdeeglPPvlk6PCvvPIKMjIO/3gcQRAEQRAEQRAEQRAEQRAEQVQmVfZfidTKq9p/NFyrbtWcsZrOW2rQeUuNqn7eADp3qULnLTXovKUGnbfUoPOWGnTeUoPOW+rQuSMIgiAIgiAI4lgknVJt4dvp9Vex4HBKsGGKXIRwJT5e/YzwxTXVyDoxKeg4VqTamuFnN8b+g1FMmrXBJyaVsigtDRLCAmNRmEoUJmQ4oaTb0uNjGpuUaBtepabjGVLL2nhUundjbAEFR0aN5uYG9W1qgLxwLoVUbkXStiJHPZWgvnprhynV1uJNvfyn/rXKS4gI4Jp+bfHUO2txoIi7kh4GJdeW4qVqbc6NEWsvW7wMt1x7S8r5/v7q3+OMM88wRFpwhFgOQsnvYGiznOqj7wVVm4VAYWEhLrzwQmzevDkmv0huI+T3fwV2dp6RCBEaVTk8ovzKQtvSgnbBoyyDY7Ez4wjg42X7sPKHg2jfjMbjkuHZdxdj74Ei6GeDty3W96N7v3i1XDG2RnebvkaxAeI80wWgpHLetEXAtoBdFSBavCdhGGal649d4xjMnPrNyrnnzOeu36IZZNWMTYOBQTA9AYcSasfEYUZovUVLs7lcZnLZK9fmbkkEk9tjJIVc7ddls8BUv8VNXwsfXaG2Vx0tHPmh/yid6sEiyG17Dqq16o7C9R9j3/I5iBb+EnM+NAW/FOC1p2fjtadn4/hftcMFg/uh94BzUKNWTSXUZo5E2yvYZrCZreTYhlSb2Y6YW/5oiTZz4kNvA/NItt0zr0OoI2NuDPWf07PzKBuDZJfxLrEvLnH4qPTnbCUmN258OCHFqFGjUs/ErKfxm7DgqCTXPiIoA0rHPAAAIABJREFUrz/pH4sIatiFYzX2bpeLbtpC2Whd/a6IjS+Affv2xZQjl7HApvKgEFglLDRNR58YCK6/6vW3bMMGFIy/I7Clrj3pXrAs9fty5osbkK65xnJyEGnVCpEWzWHXrw9WsyZYRgbAOfi+feA//oiSZcsRLUcYWzhrFjJat0KNG/4S5jDLxWIW9AiROXLEwWFBirGF4BDCAkdUhYcKzyEEk10HLgBbOO+L0CJqBjDOwSwGLmQPSOhxBfW6wZkzhRmYrk+6gM4riFuPnHdSo2KZ0mthhNMv3B5JNuJNKAXfe5KbJnT+Hjl1bDvoyUWfCyc/s8x6XEmoMSW3XAJCjTfpV2nLFY/75doxXXZXru28hwv3XvXLtc08Y+TaerBCn3+nT6Un6lP9K/gF20K9bjBnfJI545Ru/8npqzqlZzGvOOZxmWtaYAz3ECEAPfWd591I1kf33DMmx/O0FBlCqDEZKIm8CgOGGKk2825zz6d7Xc16xxgQsQ7/nzOI/bHtLsvIiCvKjm7bFrPNblA/5fwzOnSQEwFw7tleumJFSmJtQE4qUtli7WrVquGtD980+vnCeb8STHjuI0C3MWpKHqOZgDOphDE2K2PIgJX/OCuX5557DqWlpQnDHQ6xLZEa3377Lfr27Qvuu6fKY+TIkRg9enQaSyVp0aIFPvjgA3Tv3j2p8vnZvn07WrdujeXLlx+z8tDdu3ejd+/eWLJkSWA/eOXKlXjllVcAALZto127dohGo+CcOx8AaNasGfr27YubbroJ2XEmWkhEYWEhli9fju3bt6NNmzbIysrCmjVrsGbNGmzYsAFbt26Fbdto3bo1rr76arRq1QoA8Mgjj4RKv3PnzimVqyIsXbo0YZicEBP8VCb3338/nnvuuYT3TnFxMUaOHImHH374EJXs8MA5x9ChQ/Hyyy/H7Dtw4ABefvllvPLKK7jrrrswduzYw1DCo5vf/e53aNy4Mc4///yk43LOcfHFF2Pz5s1o1qyZs+3BBx/EU089heXLl4dK58CBAzj33HNRu3ZtLF261EnLzOftt9/G9OnT0bp1awwcOBDdunVLuryHC845TjzxxNDha9eujR07diAzMzONpSIIgnDJy8tDmzZtsHbt2nLDbdiwAbt27ap0qfSRwNNPP42JEydi/fr1EEJg4MCBmDVrVqW11VlZWQnD2HY6JquuOixduhRDhgwJFTY7OxtffvklateuneZSEQRBEARBEARBEARBEARBEMSh5/D/S1SCIAiCIAiCIAiCIAiCIAiCIAjiqODwSbXjhNMeDp9UW4eLL5+BFMY4YhBIQZK0fSAncmxJtTXXXpCPH3cfxHPvb1MCFMujs9SCbaEkmMyQ/DBYcj/jELCUBIpJYakApCg5nFybWVZM2Wq0vcQN4BdbOtYWLQ4y9ppyJwYp8QyU3vnTDqisrqnTI67q0CwTZ3WomFxACIHVq1fj888/x7Jly7B+/Xrs2rULxcXFiEQiqFOnDlq1aoXOnTvj3HPPRfPmzRMnmiScc3z11Vf48MMP8d1332Hbtm2IRqOoUaMGmjVrhs6dO6NPnz5o2bJlpeRXKzcTQ3q1wFP/WwcoAZX2VTF1OXKanAwruzZ4UWIBbRhuvvVmjL9rnCPDAgwRkNZa+eTXpmwsxovNAMEFhlw+BN8t/S4mPyuzJvL7z0JGzXyjavkTISqHOKLgZMI4u+OFM7crKZkAHnpjBx67vmWS5T12KSopw79e/xyurteUvpnCrQBDnmcb864zf1x/dH9eKOde9O/XDyh//qbyMjmiIdo1ZqVTDlHO/aDaqcqVazNtXVR7mJQnapE33Ak7ANmfcGx+zm1nGUn45dqyjyIlhhaYYBCMQ8u1AebKs4WWR3OZpynYhu4nCOXVVpJtVYjY8+EKJWPrgxJF2lmo3q4PctucjQNrP8C+ZbMRLdobcF5dVi/5HquXfI9H73oMvfr3woAhF+LkM34N27alWBtKtO0su99yySfVtmSfzmKOXhuy96ZFkLq8ckkLFp2Q6v7SYu7Yq8ucy68ll2443/1o7COqDukQ9VYE892Nc46P53+cME52djYGDxkc8F6ZZH0rr1krL5ohsyWqLh4JaOLQcO2gcJvJcruTzFsHlbjW2aYfZBZQv359rF+33hN/fVmZLJ9+7gD4uqQEf9uzB1cUH0RvEVCnfe+/CY/KfLY6EYPDiQMH8Mv/XQdRWBizv/qIq5Hdo0dMGeK18wwMGSeeiLpPTkNG+/aINMuXgtl4ZVSUfr8G+594AgdmvmQ8s132TrkfOf0vQKRNm8C0kkGKnGX3QQgBzjiYYOAQsJgbSocVgoMz5kqMheySCKH2MwHOAcsS0N0SIZiSFrt6ZXe0xK1zAu7whRZEC+bm7/Y+vGNgTPdtPGNlUgzuyKJTPT+GOJkZbZ5QfTY9yZ0bHk5/2unpCblDCqHVvaHCMae83j6o+z6uhNjwiX1VnfO3/7FybbhhE8m1YRyP0fcR0JJsYZZMvUbqnpNuN1xptj544fSujCvoFJvpw4d5lczbKXjkVJ0zOKNz0D05AKrPDed1xpw8BaofyNWxuscrYFmy32yeH0BLt913L2YxCB7wDqDbOwbYVtWQG5Vtip0MzW7UMG54sX9/zDYWQuYUD5aVBbtJk5gJA8rWr48TIzEdOnTA3LlzU47vp0GjBpj78Vto0LCB3KCF6/odSUBJ5d2xXWGEC3wGeOpwrNDfvB/N57QTzvealeqEJnfddVeocL169Uo6beLQs2HDBpxxxhkoU32nMAwdOhT3339/GkvlpVu3bpg+fTquvPLKCr1v7d27F/n5+ejUqRPq1auHSy65BM2bN0fnzp3RokWLSixx1WP27NkYOnQoioqKQoWPRqNYuXJl4L6NGzdiwYIFGDduHH71q19h1KhRGDp0aMI0y8rKcOedd+Kpp57C9u3bQ5f9nnvuQUZGRiihvyZsO1WZrF69OmGYQy3ky8vLw7nnnot58+YlDPvoo48e9WLta665JlCqbcI5x7hx47Bs2TLMnDnzEJXs2KFPnz4oLi4OJfUMQv8+t2PHjqFl2kHs2bPHSatVq1YoLS0NnGBl0qRJuOeee3D77bennNehpEePHlixYkWosO3atQvVbhEEQVQ2I0aMwK233pow3N13342pU6ceghJVDQoKCnDWWWfhu++8/07m9ddfR15eHv7zn//g0ksvrXA+r732WsIwkTiTph0NbNiwIalJPu6//3506tQpjSUiCIIgCIIgCIIgCIIgCIIgiMPH0fsbAYIgCIIgCIIgCIIgCIIgCIIgCKLqkMhnkYQ7wBT1eZMQ5opPFARHeiMlN7HxnK1qv3IkO1JtAYFqkVxYLFjudCxw5xVtsWFbIRYs/8WRBgFQAkoBQFmimCUFOywqxZbgMpyyIgvYUrCiTVBKuh1Orh37K05mZ8AJHINKAK6w2JRVxAhXtFDJm0NA2mZ9M6SahmATAK48p2ZAmRJTWlqK9957D6+++irefvttbN26NXTcnj174tZbb0Xfvn1TytuksLAQjz/+OB555BFs2LAhVN5jx47FueeeW+G8/9CnLZ55Zy24FuJr15WsRmCWheqtzkbBysR/LJeIc847B2PvGCs9djFSH5mpluszLQYzhD+FhYVYt24d1q1dh++//x5r16zFmu/XYOHChYH5MTsLTfs+h8y8E2J3klzbRxLWypTjBoQT5exzAviEip7wcv+7i/di6cZCnNSyWjIFP2aZNvcr/LSnEK6d0pX5uncFM9YY9LPDu80LC1iKTUuhJX+OoMsvRK4s4qfJSwoSx46kLm0LR0Dd98gH0y3XtpT8WocMkmvLb+bchpZTRK9cm0EKtgEGDsE4mLBkn0SF1WEMn7dSD3I3X+GW35RsA7o/4e0DuMcWdH7MZQYWsVHjhP7IbXse9q95F/uWvwZeVH49KCkuwbxX52Heq/PQpHkTDBgyAAMuH4Am+Y2lRFvJtS1mSYm2FmszU6otBY5aqu1ItqGk2sxZ80i2PVJtve6Tauvt+rLHSLU99xncsEbsRJCkOP3ElbyFOfWp++HiJBeb4EszXwolIzu/7/mwAiS9rrw2hbpk+mtDHmuqskfi0BL/+eYSVB9lZMTWB2ObR7UbtA3yOTT0iqH4/LPPPcksLC7Gz5wjT72wvHWwCHfs+QVRSFlaoBjcWExY94IeY/Hico7dI29BaYC0KvOUU1Hr9tu87YTjRA7qp8ltGe2OQ0a748otoj9+RrvjUOe+fyKnX1/8/MfrIA4e9EYoK0PB1AeR9/BD5aabCK7GNMz3fgFzPImDCwYmGGxmQ0D3IHRfQ4m0BXckzwIcjNkynPMMFY6AVvZHuOqPAOACnAk5/iKUzJgL2R1SnRfhiJG5019zhissWU8sxmR98WhvjSVjHM28iHEnCPBcW52O7jspnbMhxXb62hAyTSWc1ueTyRMONc+J8+4N3dfQcURsGy53yTEoU65tSre9RTfaZGfAQcDNxivXduIx4Urxhe4iG+NYzj0N1X8SzlikPK2W0+eFk7qsI8651mkyd/RNOJPOOJ2nuG2Vzht6cNO4dk6PTh0os3zX1LdfT6oCpqXlZhinN+vWW19BmCqnLr0Q3B2qA2Dj8I+z8j17ULZxY8z2yHHt4kcKaM+8EvHksRs2jBVr/7gt5fTatm1bofJoGGPoeW5PTHvx38jIyHTuVznhAHPupZjL7/T9hXtPOS2EcVep+uC+HQrPe4QK7iuUGzdmW5KsWbsG69atCxX25ptvTi0T4pCxa9cudO7cObRsGQB69+6NF198MY2lCmb48OHo2LEj+vTpg127dlUorWXLlgEAPvroI2dbZmYm2rdvj9/85je4+eabUa3a0TE2yTnH8OHDMWPGjLSkvXjxYgwbNgy//e1vMXr0aFxzzTVo1apVTNiPP/4YF154Ifbt25dSXslItQGgS5cuKeVTETZt2pQwTKNGjQ5BSbw8+eSTaNGiReJ3NiHQqFEj/Pjjj4HjAUc6c+bMwdNPPx06/EsvvYTMzEw8++yzaSzVsUlmZiaKi4vRunXrpH6Xa1IRqbafRL/LHTNmDM4880z07Nmz0vJMB5MmTcKnn34aOvzHHyeeeI8gCCIdjBw5Erfffjs45+WGmzlz5jEj1t6zZw/atGmD3bt3B+4/cOAALrvsMnTr1g1vvfVWypO1lJSUoKAg8e/Uq1evnlL6VZ0dO3agT58+oSf5GTRoEK699to0l4ogCIIgCIIgCIIgCIIgCIIgDh9H378OIQiCIAiCIAiCIAiCIAiCIAiCIKoWiaQWCZwjpvgmyJnhDxOTpyGaEb6Q8aXaUo5jSrWzItmwmZ3gYI5uLMbwyPUdkF8vA0JEIRAFlBBKyrPVR7gfIdztQsudRNQ5r9K6w91vn54KWiyll63YayC4lhAEmcBMC4sI/GN7oU1TzBc8EF8ewlxXx6PERbWqMfQ/Nbe8xGLgnOO2225D06ZNccEFF+DJJ59M+g+x58+fj379+uGSSy7BL7/8klRck3fffRcnnHACbr755lBSbZ33eeedh8svvxx79+5NOW8AaFY/Fz1OrA+3XkSVgInLuic4Mht2rFAeAJCZlYlnZz4LfW25cGqnlD+pOlNaVoo1a9Zi7ltv46EHHsQNf7oBfc/rizYt26BOzTo4pcspGHzZYIwbMw7T/zM9rlQbABqf8xhymnSrcNmJVEnuwRQs2zQkzh6hlml9ktKxe1/+MaVSHmv8XFCIh2cvgtsY6y/m+bjyXUsZ92IFf1r2G/uBkY4ZAbHbjLDB4Y2VwCqVujiVlySW8lh2TsrphyfgGEz5IMqTdDLfd3l5xLuf1Dozr4EOb6ntlhIyuvvkhB+WiqPD2WqbDQZbhmEWGLMB5u6D2seYXAazwVhEpRMbFoioOCoci6hl7zYZxr/fWFblsyLVULP9RWgy6AnUOf06ZNYrR+Zn8OPmH/Hvyf/GgFMH4E9D/owlXy6BxWzYzAaDKdW2fFJtK0aq7Ui0A6TazLnnzPtM4Wk6DemjFuoJt774pdqxtSL1+4eoPBJJqg4l8STGb7z5Rqj4EydOTJh+XFFyIpKMVpXOKxGfYAF0OQjfJ+gRqoMKQwTsGe9gTn26bMhlgVl8oiSRcw8WYZySagNAcVGxp+yBn0Q/8eIZ50KnU3Df/Sh6++2YMkaa5aPutMfBMjM858Wfjj7eZNr78sTg2b17I++hBwP3HXzzLYj9+0PnE0SUqzEMIcCFHAeBHjcCN1oQptZckY5Qwlj5LqsF2+p9kyvBsH7vFFLa7I5Ryf85Y1N6CAWq7qh0uXqPhRDgnHsmp5LjKdxpe9xRLncshwv5ieq0VHrOh7t5cy7XnX0qfFS46bhb3fEdAbjHLbhzePLYuXPMQpWRc+6O1ahzxDl3xpG0hNfffstJ9Vx5ryupFoH1zYnL3PtPr5p9FxP9PuKmx1QXVtZzOYmJf7/e7vaFZL/KvD8to9+mJ0lx70/LsmR8s3+s+nbufexOqOLe15YTV0+yotOV4eTHfO+x4Pb9ZN7uu5i+cy0mZfLM6M87fUajd+6cYjDnauk5CxkAO2Cc71BT9N57gduzTjs1bhwWIKjle/ZUqBxWrVqxaVZAttvrgp6oUadG0vEyMzORkZGBxvmNMeCyC/Hhdx/iiZn/BotY4HAbInPySnPs3fMt3HsbnnsVTrsa91EQNMSbBiZPmhwqXF5eHnr06JGeQhCVQmFhITp06BBKrKb51a9+hXnz5qWxVOXTpUsX7NixA88++yw6dOhQqZPwlJSUYMmSJRg/fjxq1qyJvn374vvvv6+09A8H69atQ35+flqk2n6i0SjuvfdetG7dGllZWTjjjDPw2WefAQCmTp2KXr16pSzVTpbzzjvvkOTjZ8eOHQnDtGjR4hCUxEuzZs1wwQUXhAq7Y8cO2LaNAQMG4Ntvv01zyQ4dCxcuxKBBg5KO99xzz2HOnDlpKBGRmZmJjRs3ol+/foe7KKHo1asX9lfwPTnd3HrrraHD1q1bFw0bNkxjaQiCIOKTmZmJk046KWG4ik6mc6RQVlaGjh07xpVqmyxcuBB9+/ZNOa+6deuGCnfiiSemnEdVpaCgAP369cPatWtDhc/Pz8dTTz1FE78SBEEQBEEQBEEQBEEQBEEQRzUk1iYIgiAIgiAIgiAIgiAIgiAIgiDSx6GWant8x648R21wBERmvBiptpIZceHKkSJWBjKtzAQHc2xQKzcDj17fCRGbS0G2+kiJtpZtq4+Sastr4JNwCw6tQEos14Yj12YBcnPx/+ydeYAUxd2G3+qemb1Z2AUWhOVQQA4FCSKKqKBEIhhvJaIE8cDjixiIF8YTDcEreOERj4SAGjzwDApGBUFUREACiKKuwIJcy7EssMdM1/dHV3VX9/TM9MzOXvh71nF76uqa7urq6lrmKSMMZ8twi68BMB4dp6R3CO6YzBcvj5JWluFKN+K4XGQEk/tikmEYmDp1Knbs2JFUPi/eeOMNDBo0yJcAwc20adMwbNgwbNq0KaV9v/rqqxg4cCB+/vnnlPJLfndKZyHdkvIyW65dtftHlH3y15TLzsjIgK7reOTJR5CZlWGWbhjYtHEjPv7vx/j703/HzTfegvPOPh+9e/RGYV4h+vTsg/PPOR+33HQrnn3mWSz4eAFKS0uT2m/hsTcj94jfWu89JUIkXExMrb/zF8foGit5wh0zj3iGpd9V4N2lib88+kvnvhcXovyAKYVU5Wy2aNktyIaia1OFbup7IOqcREm3Ic4vc8b7kGUzR/70YdQkFvOwQGZ6dxoLr8/mkGtzH1/CZTG25Q685drucxqtW5bvpCRbiLYtOaDc1sVp1YXFTwq2hZRbiLQtmbaMl6JCpgMuYbZTsq058knZtvqyy9Y90ihliHJZMAt53YajzfC/oc1ZT6FZz/OgZUaL9txwzvHZgs8w5szL8JdbpuDg/oPQNV2ItHVT1Mh0IdGOIdWG5pRqy6MvDIhSxOgUKDLlsnGKUh0ybfnb1QU70vvsm+nL33WDlLvGlT/HO/SqWDhusuR+YvHjjz/G35Gge/fuvtKlUodUILl208AU2KaSEcIF7DHO9+j7pABY7pOBIS8/DyN+OyKq6EXVlVhQWYXb9+x2tMqKigpYYm4f16BvlPJk+ftf/jf2Pf5EVFItPx+FM2ZAb9XSyusl1AaSX0DBT5+fNfwMZJ58UvRHqK5G1ZfLktqfm5pIDaSI2jy3ADfkjIVhjYk4uDmXZIh+1LBF2Rxi21DnPLgjryndllJu2X5EnJwaMaRkWxV6c4AZ1iJRgOzPI7beWgqvuTlHExEC7khEWfjMEC8huzZ4xHzB4yXiHHNC8hjIslXRtjIHJOXZ1nGw7j1OwbYsyxEujr+Ua8trzSnXBhg069pKRq6tXjqyCzDHQeooRxn7WEJudbzjkk87xrKaCJN+bFV+L4fBLom1kF+bP045tvXSTHl2VLgluhY5FQm3tR/xOa30TC5cY+e1FgTgXEjH7brJtq2BOceFypwsEx0j5+azgypA1xrBIob7/z3bMzwzjtxJL2odFRYuKanVfA7Lil48yaiFtLWoVRs8vehJTHntPvQb/Ct06FaMouIi5ObnIicvB1k5WcjIzEAoFESXnkfg/dVz8cWWz7Bkw2Is3fQ55i1/D1On/xVFbVrbIyKuivNhzddas+yyTzMvVOGsV/sl8SAQo1tX74nmQVHk3HU0fvrwww99pVu1alWd7J9ID+FwGEcddVRSc+qdOnXCsmXLoGkN+5UqTdMwevRorFmzBlu3bsW4cePQrl27tO4jEolg3rx5OPLII9GmTRvce++9MAwjccZGxGOPPYYjjzyy1n9vSIXq6mp8/vnnOOGEE6DrOiZMmFCvz3QTJ06st32p+Fk41e+zdrqZM2dOUunfffdd9O3bF61bt8b48eN9iR4bK6+99lqtFnq4+uqr01gbQiUQCGDu3Ll48cUXG7oqvvjtb3+bOFETYdSoUQ1dBYIgfuFcfvnlCdNEIhGEw+F6qE3DMnr0aGzZ4n/R8VQWPwmHw+jUqZPvRSJuuummpPfRmKmsrMQ555yDFStW+EqvaRpmzZqFgoKCOq4ZQRAEQRAEQRAEQRAEQRAEQTQsJNYmCIIgCIIgCIIgCIIgCIIgCIIg6oaGkGpbnsdoqbZaH2+pti2Q45bCx5TcZNaXvLKJ0OfwfPzxnM4wJdgRIdg2JdqmTCki4oRAm0dMeYoanpRc25Y8MD0YVZ+KH95W8kiUBmG1C0VQ5YEtQ+AxkrkMZVzWG8pnsNOde3yu537qk7Vr1+Lss89GdXW17zxPPPEEJk6cGFMOkZ+fj759+6J///447LDD4u779NNPx75aSIB+/at2aJYVEDJtKdc2wI1qbJ93M7gRSbrMS8degs3lpXjnv2/jgUcfwDdr1uL3I8dgYL+BaNuiLY7u1hvnjDgHN95wI556/CnMf38+fvjhB0Qiye/LTU6HU1HY70/ekeQHTY06cZgwaTlTgrx0vh7iZsYccTLmL7NLse9g7dvQocoX60ox++NVcEuUVU0vxFb0b7cQWxVja9Z7Sx5njQlMuRuz0qpIY5+9H1vxx1xxdpboN/GE0rHDjZr9MdLaaMHshGnSAlOOcVQ4pNkwhvAy1ud3b/uQaytCdIdwm8l/+qSZccwOlxJCM61ui7cdcm0p2BYSbiHRdgqwFcE2VMl2AEwTv1nAzGdJt0UZ6vuY2wFRllKuSMMQQEbzzmjRfxzaX/gSWg25G9nFJyifOzYvv/AyzjzxLCxb8hU0TYcuPp8pTdTsV5RUW8gXLcEjq71UW0mvDtHUOPd2PEiq3YDEO/Q+78npklRzcPy8JbFUrWu3rrYMUvlJZX/plGwnFJgTjYZYcuiEWI+VsYWgsvflrqED4wxnnnVmVPp5Bysxac8euEeVu3fvdtRV9s8MzBnm5wXvvABQ+dGH2D3pNrjHaywzEy3/+QKCXbtYEu5Yx6wupNqS7JEjPcNr1qxJap9uqiJVYk5DlTgL0bYYJ5ovc85Bzi9xZkuqTem2LZuVclm1Z5FzFraY1jDF0qJUKaM2uGEuWSYk2Xa5sPKBMeiajpAeQEYgA1mBLGQFspEVyEZ2MAc5wWzkBLORFcxChp4BXQsAjMEQP2qfZwhBtmGJspU46wVRD2WORxwzw+B2fR2SbXWWxSXY5kq8Nfdiz79YH5epYU6xOBP/RJ7JMlhiuTZT5NrORUGc411bOy13INMzS47NNHuRErmYiZVbLm7iGm8xrgqxnT9WPmbptf29mBZVlhknxnbcHmtbdbLGf/ZzrUyhyQVtlMUHHM9aGszjJcpljJkSdFE2DG4fNABaA3+Vofqrr1D12edR4aFjjjH7tBgEjoiOM8rKUPP9DynXhQUDUWG8sjLl8jIDmeAw0KlHR9w0/Ub87e2H8PR/p+PFL2di9oqX8Mb/XsM737yF99bPxfPvP4fc5rmuPkmdL+eKyB7OXkKZfndfXtz17Mw5jynzbYhRkWEY2LhxY8J0eXl5aRcdE+nDMAz0798fJSUlvvO0atUKa9asQSAQfd01JK1bt8YzzzyD0tJSHDx4EEcffXTa97Ft2zbceeedaN26NT7/PLr/a2xUVlbi5JNPxg033JCW+fnaUt9C8vz8fPwmzkIPdUmlj3tQnz596qEm0YRCIYwdOzbpfDt27MDjjz+Oli1bokePHnj66aeblGT+vvvuw0UXXVSra2Hbtm2YPn16GmtFuBk1ahSWLVsGXW/4BWTisWDBAut5Pz8/HyNjPE83FLm5/v/G/tBDD9VhTQiCIBJTXFzsK11TGnekwpIlSzB7tvfiZbGoqalJKv3q1avRpk0bbNiwwVf6/Px8DBo0KKl9NGY457jsssvw8ccf+85z++2345RTTqnDWhEEQRAEQRAEQRAEQRAEQRBE44DE2gRBEARBEARBEATsippnAAAgAElEQVRBEARBEARBEET6aWiptvIbljwnRn7ukoBASo/MMjL1zKTFT78ErjuzM3p3ygUsWXYEXAq2LXGUKtKWUiVFpq3ItWW89Zu7RdlmuRmF3T3rY9QcsMuRcK8vpvEYv8U7mYfJBhFHxm01i+i4di0D6NM5w7OuqdCmTRtceeWVmDlzJv73v/+hrKwMe/fuxU8//YS33noLo0ePjikC+eKLL/DAAw/42s/ixYvxxz/+0TPut7/9LT799FPs2rULy5cvx9KlS7F582Z8++23uO666zyFZ6tXr8b111/v/4O6CAY0nN6vnRC2S+m6gT1f/RNGdUXS5f353ttw2dWX4YxThuP0k4bhT3/4Ex7/2xOY+85crFu7DtVV/gXkyaAFc9DyuNtw2LB/2TJaBUsg5mi/PLXXoYiPj5VYuOenH/dOw6OiPe5MTA23xc5Cz4bte8O479+lPurwy6OqJoyJT80VGkLmuueqAmURo4iT7WOubquiR0SHM6900ggXLXZWaxKdjtvvmXt/8YifhocPJCxBC9b34g21kWt7HRv3diK5ttyfl1xbj4oTCkPRbnRzW4gFob6gAQiAQbfiLIm2FGkrL1N8bb8AW5KtSrEZ0xVRtvoKeGwLKTcCYHDmsesZANMykd3hZLQ6bQqKL3wVLfpdjWB+/C/rbyndgsvOuwyrl/8PjGnQmQYNmiXXdgpUTam2KX6EQ/IIuKTaDFFSbYdgEoqMUl49JNVu9NRK8twAUm0A2LVrV8K0w88YHrOMVOvjO6+P5kpy7aZDrP4nbltwPaLahbnf2pMWsk0MHTbUs8j9Hs+5efl5ievg9xWDqi+/RNnV1wER1/4DOgqfeQqhY481P0scoXZdSrUBIPSrX3mGRzZvTqocNwfDB2zxsghzimdhyaCtOQ0m55fsbTO/lGargm75f2bNURmGFGYzsW0KqQ1mi26lyBoAdKYjpAeRHcpBs4x8NMtohtxQHnKCucgOZCMzkIXMQKbyMkXbOcFc5IWaoUVmC7TMaomWWa2QH2qOrEA2dBYw9wFnE3GItg1DkWEr4TAcMm1bsu0Khzw+qjYbYk5GhojjbLjkvpwrKaKvRSkvl+fNU67tmFp0yrUNzu3xqCXXttM7pNdiOGst8qKmYtYIShlPyVqZYzArnSWyd8q3NaUMx4vFeHmk1ZktzYYUeSvifEuWze06WvsAgy6F2rJELo6B9ZymNBLR0pk4V1bzNgCmOceG8n2DEIlgz133eEblXTMubtbQsf08ww+8/HLK1eE14ejAJAVTKiE9pMw3KXJ8bth9jLyWuNKvGM4lBNQf81qCPZ8u+zwlThXcK5/O3mQANwwrrSnPVyLd6euQN+a84Uts9vjjj9dDbYhUGTZsGFauXOk7fV5eHtauXYvs7HpasCxFMjMzsWrVKkyePBmalv6vfZWVleGEE05AVlYWXnvtNce1sG7dOkycOBHHHnssjjrqKPTq1Qv9+/fHmDFj8NJLL6G8vDzt9fHi1VdfRUFBARYtWlQv+2tsMMYwY8aMBtn3hg0bfD2rHn/88fVQG2+mTp2asriYc45169bh2muvRWZmJk477bSEovmFCxfiqquuwllnnYVBgwbhmGOOwfnnn49nn33Wl4S8tlx88cW444470jKH8Ic//AEHDiSefyZSp1+/ftiwYQPuuuuuhq6KL8rLy/HKK6/gpptuajRtw+91NXnyZIRCoTquDUEQRHyWLFmSME1GRsYh31+dd955SY9V/D7r/PDDDxg6dCiOPvpolJWV+S5/3Lj48ztNjeeeey4pefkFF1yAO++8sw5rRBAEQRAEQRAEQRAEQRAEQRCNB3b307+x/lLR6chCHNahWUPWhyAIgiAIgiAIgmhiDCy+EznBNg1dDYIgCIIgCIIgGgHWF2T8+FDieqfsSFW1p4bHEldZUm0Z7yHVdkjQPKTagCkRAYCAFkBWIMvHB/pl8s2mcpx516cIRzQhF9LsF9NMORCTkiAZzuw4KQ+y0ktZo/zylNzWLKVP9Z4fsOGVaMFYuxEvIaf4ZDsfZ9YmwDy+wBWroSrtj6lvuTOLFGYBtgyKy/wcY4c2w6QLC2PsIzbhcBjBYNB6f+aZZ+KGG27AkCFDEkoC1qxZg/POOw/fffddVFxeXh42bdqE/Pz8mPmrqqpw9NFHY/369Y5wxhimT5+Oa6+9Nu7+33vvPZx//vk4ePBgVNzHH3+MwYMHx80fi3lfbcIVf1skZFUBMKah9N+XgIerkipnyiN/wf6KA3hg8gOoqU5dTBQLpgUQbNYBwfzDEcw/HKH8IxDKPwLB5p0RzGmnSF+BeB1lrUX+USKvpohXH+8RJoOkEy3mFzW563escrkzLbfjrevc3BEUVZR4GSLcXDDAjJPbcoEBA3+//gic1qd5jHr+MvnzCx/g+fe/guOeIO8XjvuJZgqSGYMUHAO6KQPWAiK/lBQr8Swg8gbs8piZ1ry/SHGxlOIJSbcl7o6W38nrzLzFqLo6wHn9JbttUvLSsagp3xD3uOUd/lscNuwfrlANdS8g87oWnWPA2N+Z9roW3dsOIx8sOSXkdQjY92BVbKtehxxygQ7rWgQXi2dw+70igbMX0jCcZYtwO6264Ib75fGxmN03WXJQ2/FoJ4r6Hd3mzGsDsNug2Qort69BxXfvYN/6dxGLdsXt8N6iuSgoLDSvNEuqrVmCR0uUDaaExZBqKxJJ+2pQRu4k1W5y+JIdJB4+x9+Hz4TJyK6DejBh3Z9//nmMGTvGd5kqvttmGsZe1L4bB5YAVn0vUM+QobS7lOYnxO3Oa37CUPK1yG6BSCSSsN7rNnyDLsVdvT6Qf+I0wZrVa7DjwpEw9rkWN2IMBY8/ipxzzo5TbGptO5VrgtfUYHOnw6PCs885GwXTn0ipHgAwc80/ETHC0JluLlCh6dCYBl0LQGe6+dJ0BDQdOnQE9IAZBw0BPWiKkWGm0ZmZVxNjUp3JeRMGjTNAE4tdwFzsQr3LcsagMYCL+Y6gFkRQCyAUyIBmyZhtITIQfY8Gou/TVpjr+QowJdqV4YM4GD6IqojyDM6VfKKumhyrMKVkpu5H1kYdy8AxBoFj3MSseFkpK70apizAw7jcj/rZnNW2hM6MeV6/Mq86hjNl3FDk3HaJUopuy9Ptbfv6tg+aKvhWDqUdHxXi9UYNV8r1+NAOKbzV9zjbgTXOhjw2sATkTGPWtv1pHRNkdpvhUr0s92NEHTPODYAxcMMUxbfIaI6Qnr6F6ZKh4rnnseeuu6PCQ316o/W77wBx5E7hDRuwdeCgqHAWCqH1vPcR7ObRJydg56hLULnwE2d5WVlo9330PJ9fXlr9L3AAui76LejQNQ0aM/uvgB6ABh1BXYeuBRBgOnQtCF2k1XSzX9M0HQHNfH7WmQ7GmPVbY7r5ZC1l8CKdKWW3nydkH6Wq25nmFNS7rl57K4l+K5n7zjnnnIN33n4nbhrGGCorKw95AVpT5dJLL8WLL77oO31mZibWrl2Lzp0712Gt0s+SJUswePBg1NRCtl9XhEIhhMNh6zotKirChRdeiGuuuQbdu3svkuqHV199FRdddFG6qtkkuemmm3wvmJpu/Bx/xpivxQnqkkmTJmHq1KlpK69///6YP38+mje35+/vuOMOPPzww55/95IEg0H07NkT8+fPR+vWrdNWH8mQIUOwYMGCtJbZvn17lJSUxFywl0gvo0ePxqxZsxq6Gr45/PDD8cYbb6B3794NVocuXbrghx9+SJjuyiuvxLPPPlsPNSIIgojNsGHDMH/+/Lhp2rZtiy1bttRTjeqf2bNn43e/+11KeeP9jWfx4sX4wx/+gK+//jrpcvPz87Fr1646WaioIfjpp59w9NFHo6KiInFiAKeeeirmzp2LjIyGmXcjCIIgCIIgCIIgCIIgCIIgiPrknmfOwKHxFwGCIAiCIAiCIAiCIAiCIAiCIAiiceDHWxFH7BRLWlVrqTaz81qiLM4Vq4zMxx1f2snUM318oF8uPYqb4bKhHQFETDEOt+Wx4BFwRIRUNiLCI+Zxd4hmubnNDescRAk1ISW1HKHmR3jWpaa8RHnnFlx6tRkvEaYzHbfaiNKmJMyVxyFfAwYfne1ZT7/06dMHn376Kd555x0MHTo0oVQbAHr16oWPPvoIrVq1iorbt28fXn311bj5n3322SipNgBMnjw5oVQbAM4444yY+7jtttsS5o/FyUe3RUZQiKl4BJXbViUt1f71iF/j7dfexl9u/0stpdoMwdx2yGp3EvJ7XYZWA+9Gu+Ez0eniT9Hlyh/R6XdL0O6MWWg9cDKa9xqD7PYnIZjb3mnyAhCvI0xGJvmLp9b+ySi7bczCbdFboh27xXXMEXbLP37C1t3VqVX3EOSD5d/jhXlfQRXl2bAYh9p1fK3ryxZyM0gpti3HtvNqiC7YJcn20bacbULFw+zls51ZJfjo47RQXgyvc12LWT3KV4XRytvYeWMdG4bo46eKFxWxtKVlVPNryjmUMnYRLiTqDE6pOrME7jrkYh7OeDOcWa+ASKsDCIi0cjtghzHNKo9Zond78RFnPt2jHFMKb750MKj1MN8zkTaz9TFoedKd6HDxe2h25HmeR37zps3449UTAM7BhAw0WqotRHgk1f7FkVCq7b61OTInKJy5xMGeRTh//PLzzz/7EoIPOGGA7zLj1S1RuoQkaMK+5OZEI4H575NSuHbUfnHkxfFldpqmYf7i+cgryDPbkLtclsQrBjXffY8dl4yOlmoDKHjowUYj1QYAFkMKx8OJ5eSxqIpUoTpSZUqCOYfh6BM4DG7YPQWHtcaXwQ1AMyXsyrpcMAwzt6GI1LmYo7IWflMl61zpibgZFtJDyA3lIjuYjZAe8jzKtepRlMwa05AdzEFhVksUZRchN5grRmzmvI7Bna8IN2DwiPWeG/Izcju9+M25KV02DI6InCcSwwYzj2F9Zls6bZ4HroZxcUY4B/e477inclSxtar4tT++LdS2pdoMDim3UqI9UmKQ8ml10RJr3CTFwppmhUspuDqmkmMy5xaz6qM58tj1dLysOFc8mBC723uz6itqoGl2OjAmjp9IJ/PJRyYm2rz1nCxK4QBnlsEbam9gjQ2tbzA0zBivZt067P3LlOgIXUfzv/41rlQbAAIdOyJz8ClR4by6GmWXXYbI5s3+KxMOY//L/0b18uVRUayW8iOmacr1aF5n5jVgvrjowwwu+zN5fYtza5gh5rUDa2xnnnalz2LcagbcsZAlt/IAbgG88l5pBknNi3k0n2Tyf7bks4Rp2rVrR1LtRsqNN96YlFQ7EAhgyZIlTU6qDQADBw7E8uXLkZ1du7851AXV1dUwDAORSASRSARbtmzBo48+ih49eiArKwt33XVX0mVOmjQJI0eOTLlOfv6W0pgJBAK4//77G0yqDcCXuLAxCPr++te/Yvjw4Wkr78svv0T79u3x3Xff4eOPP0ZRURHuu+++uFJtAKipqcHXX3+NoqIiFBcX48Ybb8SePXvSUqcJEyakXaoNAKWlpQgGg+jUqRP69u2LiRMnorKyMu37IUxmzpxZq2tG13Xk5OTgoosuwvHHH5/Gmnnz448/ok+fPvYziGbOoweDQXz44Yd1vn/AlNr7oSkJywmCOHT58ccfE6bp0KFDPdSk4bj99ttTzuv1b5RefvlldOrUCSeddFJKUm0AeOGFFw4ZqbZhGLjiiit8S7X79euHN998s1GM2QmCIAiCIAiCIAiCIAiCIAiivjg0/ipAEARBEARBEARBEARBEARBEARBNDx+PCgpSbV9FBtPqi0KcYh1pAtThEs7iJTxcJiiIhL4JeaP53RFi1wNpvxaCLalSJtL4TaHKdfmsOXaQqitGkGFwAUijwwzEfKp8AHPegSyi+w3LicnVxuCJ7HE22o5StuSL6tWavkcWRnAsV1Sk7IzxvDggw9i2bJlGDhwYNL527Vrh3vuucczbt68eTHzGYaBadOmRYV3794dt956q+/9jxgxAldddVVU+GeffYalS5f6LkclKxTAsd0KASHu2vHBvUnlb9uuDdatWYfPF3/hO08gqyUy2xyHZt0vQssBt+Kw0/+Ojhd+gK5XrEfnS75A8Zkvo2jQfWjR+yrkdDgNofzOYFrQoyQSJNYLlsw3HX22an61hb6xU6ryXzufM87OsWtfBNc//T0iBrWNjdv34PrH37VEbebLlmPL9wxSkKw500RJlqFIlQFVqm1LgZkjD1PPmwV3lulIoIa5VlRIIzziQ6yd0TxObF2PXzzKZwzSmwYe79KJdVxZjG3xW5VrMzWdpQAUadX2Y763rkcp22ZqG9KFrFqU4ZBrmy8mX5ZkW77XLPm1Kdr2kmwneumAJdAOWBJupgl5t1JnZpWv1J/Zr0B2a7QcdDsOG/6s55H/aN5HmP7wdHFEFFGjlGor8ke/Um3n+bL7YZJqNx18SbVjZk5QNnjC8muzoMiST5f4StetW7fEiRwLFMRK4k8QHncfCZoyybWbBqp01yPSP57twdmP9j6mT9wirrjmChzV5ygAQMSI2HVIU1MK//Ajdo4cCaNsl6OGDEDB/VORM/JCz3xesuL6gFd7L2DDMlNfNK28aq8tkJUfSQx6OJciaG7PO3EIETTADZFG9A+GIbMrJ4lFhVjlgUvhNAeDhkw9E3mhZsgMZJjS43pG1wJolpGPNrmHoVlGczBo4indrKcBW9rrJdq25tzEfJD6fwjBtgHDFP7KOSCp+ZWibShlGKpw25Zry3Oi9svx5NpmGHMN75U5SmbLp81HF+W5whqXqiNXZvcT1lhLfU4RMZr5vGKOu9zPns6xrvoj8/h5xcoP1zso5Tp+K3Vm8qPLulrPvSKCc0tELg4imMaEV9neCxfSbS7m1hpilGfsq0DZuGs8+4xm1/8BoT69fZXT7OabPR98whs2YtsZI3DgtdfAw+GY+cMbNmDfE9Ox9aSTsfvGmzwXMGC5ub7qEgtm9VeupUwMRVzPbHl/xIgo4nrbIm9Kubk1l27J/+U7qw+UbT826niHud57f4gY27WkvLwcO3fuTJhu8ODB6dspkTYeeOABPPzww77Ta5qG999/H3379q3DWtUtRx11FMrKyjBu3DgEg17z0I2PyspKTJ48GYcddhiWLFkCwzAwe/ZsDBo0CIWFhcjMzEQgEEBmZiZatGiB7OxsMMYwderUlJ6NLrzwQkQiEYTDYUQiEbz++usYO3YsBg8ejKFDh2LYsGEYMWIEzjrrLJx77rkoLi6u0/kGxhhCoRCaN483hwcUFxdb2xMmTMC+fftw880311m9/PDNN98kTJPoc9UX//nPf1L6W1os9u/fjyOPPBKnnnoqtm/fnnT+0tJSPPzww2jRogXatWuHUaNG4ZRTTkH37t3Rvn17dO7cGb1798bZZ5+NmTNnojrGMwwA7Nq1C48++mhS+w8Gg0m16w0bNmDlypWYNm0acnNzccUVVyS1P8I/lZWVmDRpElq3bu3rHGVkZODrr78G5xzhcBgVFRWYPXs2PvvsM/z000+4997k/lZaG2SfHA6HMXToUDDGcNddd8GQD7l1wIUXes83uMmt5XiZIAgiHWzbti1hmp49e9ZDTRqG1atX4/vvv085f7du3XDrrbdi5cqVuOaaa1BQUIBRo0Zhw4YNKZd5zTXX4LzzvBcjboqMHz8eH330ka+0Xbt2xdy5c5GXl1fHtSIIgiAIgiAIgiAIgiAIgiCIxgW7++nfWP/iqNORhTisQ7OGrA9BEARBEARBEATRxBhYfCdygm0auhoEQRAEQRAEQTQCEkrRfIjKAKcfw53FsQ9FTKYKcaSQg3vkU8XbUsQjUxhc6no4NMaQG6Qvmfjl+fd/wD0vrQFThJSWoFKRVprSHSGEZDogBEOmJJI585sGHtiCTFPqU75uNrZ/cpurBgxHXLYKemZzQJUhCbGmfZ6lCNXrC8vucLttMCEI8oozhVfO9wN7ZGLGH9v6PXxpp6KiAoWFhVFfyO/SpQvWr1/vmeeTTz7BKaecEhX+5JNP4tprr01q/6WlpejUqRMikYgj/Nprr8WTTz6ZVFmSR99chQdf/RqRip3Y+vZE3/kYY8jLz0P5nvKYaUKFPZHb6TSE8g9HML8TgvmdoYXMv5ur0ikpzGJS3uoQ9MJOF12LOO9jf3k+ZREdi1WPpkQSEvyYIv1YCd3XMvMIU9JyO4+1GIBiD7bvNoayEIC5bcZEoC4uYIr1DFx8ciH+MubwGHU99DlQVYMRf56JbzZuhxQiM3EvgCWWk1Jt8z5h3yOE4Ni6t4g46Jbg2BTBBay0Mr0lKRb3IqbcY5hj3/Z9x6mBY9Y1ZnYJSh9hpUGK2zbfP98JRs3+uMew5XG3ofBXrv4wSrBYx4JWzqM+AlfleO7bpzOl67c7XG6rYz+XclJZfMMe5alh6kId6vVqx9kaS26Fc9UQDgCu/Ti31TEnV7oVP8feKVe0t2K1K7UNwjzfHGIsJV+mNrtyx/+w5d3LwA2nyE/TNLz27qs4afDJ5ntVqi3KSkaq7ZBkk1S7yVHXUu1U4mKW7VGX22+7HVOnTo1bVEZGBvYfjN+fxt13guYXrx3XRipM7b7hsITG6nsBs8KcGFwRScWYpxABznsjk3MX3vMUnBtYtGgRhv96hGdde/TqgXc+egc5OTngMJAfao7MQKa97xSR7S/8/ffYcdHvENm+w50ALe6fipxRv4vOm4bnkNq0//BPP2HriSdFhedddy3y/+yeR/DH+t3f4pONC8CYBo3p0JkGnelgjCGgBUSYjoAegA4duiZeLIAAE9vQoWsBaJoOHRo0TYPGzN+MMzBN3GW5XOjCvr9rjCEjkIlMPQNyDkWzxqPOtIB5r5ftUKbi4rd89HHfsyHLUJuNj9PAwbGvqhzl1eXgnFuyb0u8DHVEI2rjGFOIOivjaxnOAMc4x/rEmv3ZZV7r8zMlRnweeyQvxydq/e3PLY+J+x6lHiNznMscaeR1bgc55x/tYGd/4AgXh8fuKuwwRxqFqNuVKrR2pLPH5mofJj8Xd0VY7YQB3ODmcFOKkkW74rDHeI4+UnSfav25YQCibkyUaQhxuuw7m2e0QEgPRdW9zjAMlF15FQ7Omx8VlTFwIFq9/CIQCPgurvz+B1D+2OMx47VmzRDs3RuB4vamJLu6GpGff0b1mrWIbN6csPzg0Uej6P25vuvj5uU1M1FjhKFpOjSmQWdm/xPQdARYELqm232ZHkBA9GMBFhBxQbPfE/k16NA181maaRo0MNEnatbzA2MadMjFgSBE745ey+q7rGvc2lafwuVzDzz7Lut+4THV6+d+9Ogjj2LixMRzjAsXLsTJJ5+cMJ1KdXU1Fi1ahObNm6Nv375m30ykjRkzZuCyyy7znZ4xhhdffBEXX3xx3VWqnjEMA0uWLMHrr7+OxYsXo7S0FAcOHEB5eew58EOZjIwMzJo1CxdccEFK+Tdv3oyTTjoJJSUltapHz5498dVXXwEw5bNu2ev69esxefJkfPTRR9iyZQt69OiBYcOG4Y477kBBQUGt9p1u+vXrh+XLl8dN06dPH6xcubKeapSY2267Dffff3+din7rkqysLEQiEUQiERhiAYxkycvLw9KlSzF9+nQ88cQTKddl2rRp+OMf/5hyfiIxFRUVmDJlCp577jlUV1ejpqYGmqYhFAqhuLgYkyZNwsiRI32VZRgG/vSnP+GRRx6p41p7s2bNmihZbEVFRa2F1+vXr/e1WN6JJ56IxYsX12pfBEEQtUXTtIT37qeeegrXXHNNPdWofhkyZAgWLFjQ0NWwuPDCC/HKK680dDXSxtKlS3HiiSciHGfxNkkgEMD69evRqVOnuq8YQRAEQRAEQRAEQRAEQRAEQTQi7nnmDNC/0iMIgiAIgiAIgiAIgiAIgiAIgiDqnhTEa9GaRe6MjCGrsqQ2sfK7ZVXWD6z4kJYRv8KEg98P7Yy2LULgMMB5BKaU0pTHmq+IKaTlXIhpDcBKB0AKZyEl1eJ8KDJMKa+sKJkXtf+Mgh7QM/LNdFKGKSxMXJWceTZEP19OV9oUl/WBUl9Zjvk6tkumjzLrjtzcXPTu3TsqvLS0NGaeuXO9JT1nn3120vtv3749fvOb30SFv/HGGykL3o7r1hocBiq3/i+pfJzzmFLt7OKT0GnUAhSf+xoK+v4fco8YjoyWvaCFciA7GYfyyiXKstuCuw1E1SKpOhNJUit3nzSg+ZS7SoGYZwUU2a073PEyeXnhdjw3b0vyVT4EMDjHuGlv4ZsN22Fr9myJtX0sVVGwve2WxzMZDrmAg1zUgVmLOqhlR59tVZIti1bLV94zNYdXe+COXNHb8BEOcKMmZpxEz2ieMI273aUdD/ElY+b5s27HMXfvVvy5w+W28t5x7m0BtPPcqmGa/VuI2u2UuhKmtCEhbGfMXuxDCtnNRUE0R1pT+q68LCF8/BdjMq0rvxDCQy5Eov52l2EdA1FvRRCf2bovCo+7MeqoG4aBq8dcjW0/b7Ol2vInCam2LcWTp8ZDckdS7UZN3DFZoq6jLqXa6v6jb58Ovvzyy4RF5TfPN8XFCV4x952AWn/WWHlrIUUm6oZ4zcFPX+Xlx/Vznvv27Yuc3Jyo8GP6HYM3338DuTl2XFgZP0hBaSovAKhZ9y22X3BRtFRb01Aw7eEoqbb7vpAqte33a1av9gwPHHFEymXuOlgGzpw3NS7mCCwRO+PgBrfCZSrIPkaZn+Dqj6Es3MNNmTq3FugBAloA2aEchLRgo3yqZGBolpGPtrmHISuQbS5YxzkMGDCMiPV5DHO2SMwZmULlCDfTmIJl+9gY1nECuCVuNv9vxsmXOddjcC7kiVz8p8wnMYhzp4iulWkcDcwxpyjF2c7pR269Z4wJUbXd3qOE5NbTg/IUYRq8YV0pUp4uUzjk4aaMiUlBseM5xv6Ro1iNqSmUJyghYCNAINgAACAASURBVNeU9PaYTzwjMQaNKTEaczz2mEns/KYgO/q5yGtcqC7aAnAwjZnHnqkH11sGXtfsffAhT6l2oLg9Cp9+MimpNgA0u/FPyD4n9tyZUV6OqsWLsf/lf6Pi2edQMeNfODj/A19SbQDQi4qSqo+bGl4jrk05V6tcC0JwLq9dufCQvP4AiHhuTblypvR14qHPUMqVcBZrjkwgZfbcvv64Ef3XgLrk1ddeTZgmGAz6lmrv2bMH5557LnJycpCRkYGhQ4fi2GOPRSAQQG5uLrp164Z//OMfta32L565c+di7NixSeV55JFHDimpNmDeKwYNGoRp06bhyy+/xM8//4y9e/eCc46ysjKce+65KCwsbOhq1gs9evRAaWlpylJtAGjXrh1+/PFHLFu2DBdddFFKx27s2LFYs2YNMjMzkZmZ6SmU7dq1K2bOnInNmzeDc461a9di2rRpjU6qDQBbt25NmKZjx471UBP/TJkyBdu2bcP//d//Ncn2f/DgQVRXVyMSiaQ0RurQoQM2btyI7t27Y9q0abWSGk+YMAEZGRno1KkThgwZgkmTJjVZYXljJTc3F1OmTMH27duxZ88e7N+/H/v27UNZWRlWrlzpW6oNmPeEadOmgXOOZcuWYcKECRgzZgzGjRtXh5/AplevXmCMYejQoWjfvj10XUdeXh5CoRCOOeYY7Nq1K+kyd+7ciQEDBvhKO3jw4KTLJwiCSCfr16/3de8+lPurTz/9tKGrAMCch7rhhhsOKan2zp07ccEFF/iSagPmQlQk1SYIgiAIgiAIgiAIgiAIgiB+qZBYmyAIgiAIgiAIgiAIgiAIgiAIgmhQVOFYLIVSlJRMJHTItM0NIcRR0ljCZjveUa4iU+PgYExDSA/V7kP9wggGNFwzoospy+YGOA8jSq7NTakSuCHk2tJmJKVRZpgp4JZCFsV4JMKqdqyK2n9WuwGwZceGy7uSQORipZF1UN+Ld7IOqmCPR3+JXObq3anhxeyHHXZYVFhlZWXML79/8cUXUWEdOnTwLMcPXkLurVu3Yt26dSmV1+eIltAZR/WO9Snld9O891i0Pf0J6NktRYhXO+Ee2zy6P/IkXprGqEQ7BFBkZ7VHEf4yZgmfxA5EtEO3rKS386kpbPGaDGOY+soGvPnZ9jTUt2kx8an38N+vvlcEcopUW5FgM+s4SjGyPJaaHW/lleeeKSdFE+m9Rc0MznPplUbp9AFLsmcZxOyodGNEEibRM5MRxNSlnNgtExShDS7Xlu1Bt/MwBlOWraRjOsCklNopzmZQBNuWZFt3vhx57PfRwmznK0qa7RZ2xxRyS3WhnZdBA4wIuBGGUV2B6t0/4MCmT8A07/Hsjh07ceXoKxEJG3DIHX1Ktd3nhKTaTYsokbSbRIc9TlYeZ5wULy4RsWTYH374YcK8bdq0ibaNenxGT8m23/ol+NypQnLtpkVd9Vk5uTn4YdMPePu9t3HjrX/C8ScMwOBTT8Gc/8xB8xYtHGlrfCzM4Yea1Wuw48KLYOwsc4SzQACFT01H9gXnmwHiESodQu10cfAD734h1K9fymVuP7Ddkseqz4PWGkvMFi+DqdcuN8W0Uh4r81lzF1x9ZwlvzVsoQ0YgE1mBTLEsSONGZzpaZbdC65wigJkiXg5T1muo4mxumNJtS6Et0vCIJe81pGCbi8XZLFm2eXxsCbc8ZubhNwzDFJW75dqIlmtLOLhDri1h1lgIdn6XXBtwjX2szPJ/ykt1UauCbTDr8dI9xlLF2hrTTAG2GMdaz6iyLBGnvgAxFhfpHPHWvpnzc0Mp1rq2lWc065dTpu0YucsyuSvMNTaU75nHealL9r/yKvY99nhUuJaXi8IZM6ClIuHUdRQ89ijy/u+61CvGGHJ/PxoBD0FpoLh96uUCCBsR85qQfQ5Xpdry2hD6e/EcyrgZZ1hztbaAm8GWYUOZL7WuW8C+9pRza03ven98JZ3H9cpdce6/B8g255LiJ/pZu2ZtwuPXtWvXhGkA4LrrrkOrVq3w5ptv4sCBA444zjn279+P9evX4/LLL0fr1q19jWOJaL744gucddZZSY2TJ02ahPHjx9dhrRofBQUFmDNnDnbu3InPP/8cJ554YkNXqU5gjOHGG2/E2rVr0bJly8QZfNCvXz/Mnj0bO3fuBOcc//3vf9G+ffx+WNd1TJ8+HS+88EJa6tBY2LNnT8I03bp1q4eaJEfLli3xxBNPYOfOnVi2bBnOOOMMZGQ0/N/r6pqTTjoJJSUlaN7cXIgxEAjgzTffrNVzanV1NTZs2IAFCxZg6tSpuPzyy9NVXaIO6devH/72t7/hn//8J5555hn89NNP9bbvDz/8EJs3b7b+Dl1TU4Ovv/4ahYWFUQt6DRgwAJ07d8bEiROjynn//fdRXFyM3bt3+9rvnXfemdbPQRAEkSwLFixImIYx1ijHTulg1apVqKlJz7x0bcjKysK8efPwyCOPNHRV0kYkEsEll1yCTZs2+Uo/efJkjBo1qo5rRRAEQRAEQRAEQRAEQRAEQRCNl0BDV4AgCIIgCIIgCIIgCIIgCIIgCII4xEkgX5O4/SoJi3XJMxgAzmxRhy3TcaaT8hBRiJVCSkYyA7X/knVNTQ1WrlyJr776Ct9++y02bdqEPXv2IBwOIxgMokWLFiguLkbv3r0xePBgdPQQpzQ1Lh7cGdPe+AZ7KsIAZ+BCEMS5W5AiRUQR85xbYhUNjBkwJZFCeM50oQIyw43wAUQqo79Im932BHBzj2aAJvflV24sDT/MI9yWtTB3PsOwjUNK2p4dGv6L+l4CbU3TYn6Rfv36aGH1EUcckfL+Bw0a5Bn+5ZdfokePHkmXl50RQOc2edi6tzTlOgGAFsxB0dCHkXXYAOFA46YIDYB9/tV24CHVFcIgW8rrJhkplNsupcYobZoQuK/RVPImKsOjH+AecfKm4z6HUeJlpqQFzA7KAJgGg3Pc9Px6ZAQ1nHFsegQwjZ1Jz8/Hvz9epQjlpABZg0PYpgrcoIkwITW2jG5SGqc588s8gPO9JY5TpMvWufOyrXpsMyW9Q5oHj9/u7Vhp1Fhxp/FYvMGNnl3ovMEmpDbXT6Ki5Q3fHSxEhdxOErte7vrF6ovl/mDlY0yDtYgKGBgMWDJBy9rHYC6KwQBmAJyBWaNATdwLOBg3xyH2GNWAKbGWn0+OGuU9wW1w43bbiDUOkect6hbgah+O20x0u2YAqvf8iN0r/o79P/0XPAmh6taftwpBY/JSbYckm6TaTYpai5pTzJ6SMFOpq1drKN9XbvcxcejYoWPsazFG6e4yY7bHqCGAU7SaKNwPnHO6HpoQftpkKmRlZeLkISfjpMEnWUJhgCPMI4psND1i7eoVK7HzktEwyssd4SwzE4XP/h2ZQ04x38d8Fmo4Itt34OA770SFBzp2QLBLas+2nHNsP7DDfq+EMybnkcR1rnEYhgFd18V50uz01llzhnDGAIPD0AzrcAaZjqyMLGjWfR9Rx7qx9g3ZgWy0zyvG9gPbcaBmf9TYQWiilVGaOW6TozJmhWhgjIsYZj5LMQbODWhME+Mw85nKHt+JsaNhgGmakGkz8czPwBkH4/Yxk3NVUq5tiGOqHlvGmS3lZuL5nCv3BW5+JjUPd9y/vO8HZqR9TOz5Te7I4ehNrMcR5orw3pdHgqhCmWvDKRMXvw1zbOuen5DnTJ4KMIBpzDyu4rgxeaa5cwEKBqbIypmvZ590ULlgIXbfdHNUOAsGUfjC8wgeWQvBla4j/7ZJyDztNOy5627U/O9/vrNm/vrXyL/pTwj26oUtvY+Jig906ZJytaoj1TA4h87sJx+DG6K9ms9QBudyJhacAQaPgIOZsdxcDpGJOQyAwTA4dF3sQH0sAwc0BgMcOmxhvfnevB7ltZJovqs++jjDMFDuutd5MWzYsLjx1dXVOP7447FixQrf+96xYwdOP/10zJkzx3NhQsKb7777DieffDIikcQLkUkuv/xyTJkypQ5r1fgZMGAAFi9ejAMHDmD48OFYuHBhQ1cpLeTm5uKDDz7A8ccfX6f7Oe2007Bp0ybcf//9eOqpp7Bx40brvp2VlYXTTjsN//jHP9Im9m5MHDx4MGGaPn361ENNUqdfv36YO3cuDMPAzJkz8dBDD2HNmjWH3CJWHTp0wCeffBIVftppp2HGjBkYM2ZMWj7zjBkz0LNnT/Tq1QsjRoyodXlE/dCxY0ds3boVxx13HDZu3NjQ1bFYunQpAGDatGmYNm0avv/+exxxxBHW/SqZNhsK0WLpBEE0LLJPi0dOTg40TUuYrikyZ86chq4C+vTpgwULFliLjBwqTJ48GfPnz/eVtl+/frj11lvruEYEQRAEQRAEQRAEQRAEQRAE0bghsTZBEARBEARBEARBEARBEARBEARRd6TiUIt6z52RLl+l/HKlFHbELliIi2R6KYCxzUhgHAjqqX0Bc8eOHXj99dfxzjvvYOHChdi/f7/vvMcddxxuuOEGjBw5ErplJ6lbdu/ejREjRmDLli2O8Kuuugp//vOfky4vM6Tj4sGd8NS73wLQAR4xRSnStWkJSA3xXocpzIaQJEmBtiJY4QY408woxrFv/dsee2bIPGyAOJHSemzLquKKOR2oab0bkpRnWcJNBpdIlKEgj6FVs/o5h/HYvn17VFhhYWFMMY1X+oKCgpT337VrVwSDQdTUOOVuq1evTrnMI4tbYFH51pTz61mFaPOb6Qi16AJFiWb9n1lbanvx0P2ogh8pD2J2eu/2E7tdEWmgVr7gWFJfJV5e65ACMfneI49lD2aIbhNCqq2UHTEYxj+9Dg9f1Q1nDWid6odo9HAO3PLs+/jXByvhFGBLga/63hZmM0uYbf5mjniZHlYaO1xsu/bllBTDDpPXNFPjVFzpAY/LunbXuVOSl7hB65mpSHtqdbEkKJq57oky2BSoWfJCz93Hug7j3MPdcm0IAaBybTKhZ7SuOyYX75AibSunqJeUhBrmlc45oEgx1XsEA7fK4LHOO4t1rJnjl9x2tk/x4gaqytbhQOlnCFdsBuMGoAUQKjgSNbu+R/l3c8CNcIz9xOaqa65EIBCAZl0jJNU+1EkopEl02BNkjyXPTkqq7VVHpkbb8X+dMtWXZOfU04Yk2qlrfywq2CFJZY4GbqdV6xlDpJ3qoimNVaBLeCOFoXUra+Ni4Se7D5dy3ogRQUALJHftCao++wI7LxsLrsxlMAAsNxctZ/wTGQOOS1P9nfCKCuy5+x40u/lmBIpSHA9zjr133QVeVRUVlX3RRfa1nSQ7Dm5H2KiBzjTnpe6ecmDu+QKlalJcK6XJnMPgBjSmm9JicKucDD0TGYGMlPqKxoLOdLTNaYtdlbuw6+BOS4qtSZmuWLSMicVzNNE7Agwal30lhybGYIyZil/G5dhOjNEUqbb9CCbGjoZhLryiiXGiItcGoAixRaWZKdeWw0h5/TIxNlLF6I7xjtidJdWGLedWiSvYVvJbw1wrY6x7a/Iw94Y8Buq9yT3PIdJHjefU+59Vf271Q2ZR4qTI88LN82Y9T4uPx2GKnuua6pUrUTbuaiDsGjdrGgqenI6MgQPTsp+MAceh6L3/oOqLpTj4/vuoXrES4ZISGLt2mcdA06C3bIlg9yORMXAgss46C4GOHQAAfP9+GGVlUWUGU1icTlIZqYQ8UVKSbUm0xTwqZ+Y9RfZVOmPmwpUwAK5Zj9RWepiLCMjz7lh8SmCJ6OG8NhLiGvfV5fhn5YqVvu7VicShp556alJSbYlhGDjvvPMwa9YsXHzxxUnn/6Wxbds2/OpXv0J1dbXvPCNGjMDzzz9fh7VqWmRnZ2PBggV48803cf3116O0tHaLVzY0O3bsQGZmZr3t75ZbbsEtt9yCcDiMFStWoGvXroectE9l27ZtvvrI446rm+eDdKNpGsaMGYMxY8agvLwc9957L2bOnIlt27Y1dNVqDWMMJSUlMeNHjx6NPXv2YPz48WnZ3y233AIAGDlyJP7973+npUyi7ikqKsKGDRvw2muv4YknnsCmTZvw448/NnS1HHTp0gU9evTAt99+m9R8SlFRUR3WiiAIwh9r165NmOZQ7q/8Lt4TCAQQds/L1JIOHTrggQcewMiRI9NabmNg7ty5mDx5sq+0oVAIM2bMQDAYrONaEQRBEARBEARBEARBEARBEETjhsTaBEEQBEEQBEEQBEEQBEEQBEEQRIOgimScIkHumUZN6JBpmxtC8mEXwaX82O03leUKaYi6p5AeTFpg9N133+GOO+7AnDlzUv4i0NKlS3HJJZdg2rRpmDlzJrp3755SOX6pqqrCueeei88++ywqbvfu3SmXO/rUw/H0u+tM+QpMyRFXJEeWD4UzMw2TSh1DnDMdjKlybal7AcA59pfMi9pnqLAH9FCemcRSWwrRD3efS7f0lPvYVvAqzrHJcXhRamL2dGIYBr755puo8M6dO8fM4xZgA6iV5D0QCKBDhw744YcfHOG1+bJ2l7bNgBTkoZI2p/8NoeadYTY2wxLxWu3Csr5CCKxiyF2ZLdaK31/Ek+yqcbHTpSpg/MUiDqWXzMyJH7mwmsY2AvOoaFW1JiIYtwRyjMueySnl5FxKthnCBjDx799i975qjBna3v/nbSLUhCP4w+Pv4q3PvhFiY0XeC2aFWXJsEc7UODBxT7ClXVK+bQm4rTg1D1PKZlYcU8qxUeok96GmcUu9mDOtvzbl3qeCyG6E/S3MEchO9UvYfuqaatGyL3UH23JtNZl3vdz1U9+r/SbscyCkilHJrbSaO1ApTwoZzYycK+mFHJNx+57A3XWwQmSd/Bxbd7vzDtv/04co++JvCFds9lGmf7Kys3DJmEtIqv0Loi6l2mkRakeZREWoFHJ68OKLLyYsVdM0XHHlFXE/f1Sbc6d1yU4dwlArDTyHc17jOJJrE3VNVaQKAS35fxZc9dnn2Dl6DHhlpRXGAGgtWqDli7MQ6n10GmvphBsG9v97Ng68/Q7yxl6G3Csuh56MbIZzlD/2OA68/U5UFMvJQe7vR6dct837TOlk1CXOYI95pHBWjBtMibaomrsT41zInc37pimfNd9nBbIQ0Bp+PiFdFGQWIKSHsHX/zzB4RMzPmONycwwSgcYZItwc1zNwGGJsonEgwg0zHWfgTGxDPrbLMZyp5dYcQ0U5KWiAGR5ybdjya9kfczEHYMm2ZRGi72XclnLHkmube2aO/tq6/4g0bpG1tWAb7PzyvVq/KDzGm/6cxc57F4+VUamvO6+1Z2s4zuzPptwjHZ/d+sVgqHO1gkgdi7VrvluPnZf+3rFogKTFww8ha/gZ6d0hY8g4fgAyjh9gh3EOHg6D6TqgaTHq+V10oKYhdFSvlKtyoGY/ODfM6QmYCxcajINxAwZj0GDO+3Hr/6Y024AGDTDXTQQHDA6myZl2u93Kc8mYPK9yDpiL/k05BK4xkHWtxGm7Mcc/zEeaBNw26baEaRhjGDJkSMz4KVOm4NNPP0163xLDMHDJJZfg4MGDuPzyy1Mu51CnvLwcvXr1SmoR0wEDBuDdd9+tw1o1Xc455xycc8452LBhA+677z689dZb2LFjR8J8mqahTZs2KCsrQ5XHQib1RV5eHnbt2oVAoGG+BhcIBNC/f/8G2Xd98vnnn/tK16VLlzquSfpp1qwZHnzwQTz44IN46KGHcNNNNzV0lWrFr3/9a2gxxhaS66+/HgcPHsStt96atgWgZs+ejXXr1mH58uWO/VdUVGDWrFl4++23EYlEcMcdd2DQoEFp2SdRey644AJccMEFAIBwOIwhQ4Zg8eLFDVwrG6+/ayfimGOOqYOaEARBJMeGDRsSpjn88MProSYNw6ZNmxKmKS4uxowZMzBs2DDPf5eULH369METTzxxyI4zSkpKcOmll/pO/9hjj6FXr9TnjwiCIAiCIAiCIAiCIAiCIAjiUIHE2gRBEARBEARBEARBEARBEARBEETd4PP7uW7JRtzymJeYRqg/FP+poxwhPOJK+aaCRw0zXyE9w1+lFebMmYNXXnkl6XxeLFu2DAMGDMB7772HgQMHpqVMN5xzXHHFFVi4cGHay27fKgcn9mqFRau3CzePBvCIU1zEhDCHi7PApKDHFB9xaJZcG9YZMvVDVTvWRO0z+7DjYUszYYlbuKGavL1sd0qDcYhU3fHyrdKCmCmVseMMS6JV3LLh/wS7YsUK7Nu3Lyr8V7/6Vcw8mqbBMJwyo0pFqpYKrVu3jhJr//zzzymX16F1HvL6nIvyFa+mlF/LLICzTcmzr0i0pVSbe8l9RDuL58u2C0mpjp6QQ9FFLCmwn+MeK288ka9SPBShWJSEwi3FVQ3C5m/GmVDwynhNpDYQMTjufvF7bNh+ALdf3NUSxzV1ysoPYOyDc7D0281wSq2lWM8t1dZsWTKklEOz00EzxXtMEWkzsxwGzd6HJehy9+/Ke6ZZgjfbHmzfN+w49Ves8+J1L0ntHIb3b/eVTs9snlL5JrGuhTSQQK4NSCFitL/Web/2KdcGzPbB3Qp7Mw2L2hJ1lH0/l+1MEWzLesr9MRHPuZ1VuZ8466P2RfGOcey2wgDs/OIB7F2dWBycCiMvHomCFgWQ1yOzxmJM/EdS7UOJ+pZqJyXUdvQVXvdX5kpuxm3csBFbNm9JWPxRRx2FzKwsj/06q6BGxBJtm7dyZuWNEmyrl70qe7R6EuYII7n2oU/ihV7qhspIJXKCOcnn+3iBQ6oNACwnBwV/ewhaszyEf/opLfULtG8PxBAh8gMHsG/6k9j3zN+RNfQ0ZJ9zNjJPPRUsJ/bniWzZgr1/mYIDb77lGd/sjzdAKyhIub4by11iHHVeiqnbTImW26qIGea8lLxlcoAzsSAZA7JC2dCYHrUfa9N9n20ifUFuMBftctujdN8mRLhh96NCss2ZHIFwMdqwBdsMDAZnltjasMYtmjh+5pwSAzMV23IIyuS4T5FrMw656FEsuTagzD65h6MMYGKOQIqF1XuCHD85pNrKPpxTlN7nzlOybb9x4LWOS6L7it1m5LGRW87C3Ptl1oJ16s3TLs/6zOp90Zpe4XYaOBcok5+XcyDCI3HrXhvCGzZi5+8uhuGxiGDzKX9BzkUX1tm+HTAGFgzGTVK97KuosNBRveL2gYmoqK4Qc+YcnBnWlSb7IqnQ5kr/JNu57N84OKCZ8+i6YQAaM2XdmgbOxYKJap9kcJFGztHanZm6mAAQe2zjeKJKdvzjc0pu1apVCdPk5eXFlJWuWLECd9xxh/96xYBzjiuvvBL79+/H9ddfX+vyDjWqq6vRq1cvlJWV+c7TrVs3LFmypA5rdWjQsWNHPPvss3j22WdRUlKCf/3rX1i1ahUqKipw4MABBINBDB06FKNHj0ZxcbEj77Zt2/DGG2/gu+++QygUQrt27ZCbm4v58+fj1VdfRSRSN/16nz59sGTJkgaTav+SWLFiRcI0GRkZCYXOjZ0bb7wRuq5j4sSJvtIzxnDmmWfipZdeQm5uLgBg1qxZeOyxx/Dll1/WZVU9ycjIwOuvv+4r7c0334z+/fvj/PPPr9Xiyipff/01dF1H+/btsXfvXs+/Sc6fPx9t2rTBhAkTcPPNN6dlv0R6CAQCWLRoEcaPH4/HH3+8oauTMun69xkEQRC1wc/zSp8+feqhJg1DOBxOmIZzjiFDhmDVqlXo378/Kioqkt6Ppmk49dRT8fTTT+OII45IpapNgsrKSlxwwQW+x2xjxozBuHHj6rhWBEEQBEEQBEEQBEEQBEEQBNE0SOu/KtpTdhAcQItCjy+kNDBUt9SguqUG1S11GnP9qG6pQXVLDapbalDdUoPqlhpUt9RozHUDGnf9GnPdjAgH4n8HkCAIgiAIgiAIIgpv4ZpThxiVJspxZgtavDyMVn4p1bakaFyNBYNwfkCDrikiowaivLwcZ555JlasWIGOHTumvfw777wTL75YN6JGADh/UEcs+t9WIZ/jAHRxDiJCoslEeES49Bg4izj0i6bcUjNFRJwDjMMIVyJSFf3loay2x5kbXMq4YQtdVBsSU9tXPDFqvHgljSaq6cjD0bag4cUOs2fP9gwfOnRozDwtWrSI+tLfli2JhYXxaNasWVTYzp07Uy6vXWEucruehn1fzwE3khd07Fn1Aloer3553+4jIAVnzN1eVEGasuUW+1hiyERtp2kI0JoklqQNpgAsJZlhLJkvs212XAr2pZDM/O3MyWAJ2gGhDRPmPfGyhG8cMIV6ZvoX5pfi29J9ePzao1GQF0r+ODQiVnz/M654+A1sKauA9bmhirSZsq1ZIl+nYNv8LaXZzCHd1gCm25Jt6xrUANfxtvMKrHLkNpS0UH5z2EJ9Z7+Q3CWdQHSnxEcO+ukn5eesDe72nkbSJteGUkev+zh3ZWPylxIlr1H1OlTzyWtZHk+ulKWOGTWxW+6wWzIhJjTz2GNNGRsfpQ0qH/lA6ae1kmoHggG0b98OxR2KUdyhA4o7FqO4QzE6dOiADh2K0a64PQBLn239H2ooc4ZYNSapdpOivqXafpHPb/Zpj3HPZq7PINLfc889vvbzh/F/8DUWUGWj6tOoKg41L39ujxetYSR3lqF2T+pQEdHyVjN5cm2f5NqEiTmWVBd7kvfUqnCVPUdSS/j+/dg59oraF6TQdvlX0Fu3ip8oHMbB9+fh4PvzwIJBhPr3R6jvMQh06ACWlwfU1CBcWoqqz79A1ZIlQAx5Y8aA45A37qqU61oZrsTW/VvtQymHhZxDY5q57otAjhrci+MwJbOzN7J7haxAFnTmNa5L/iRG9UVK/ZIrKOldxyQrkIUOzTpiw96fEDHCYg5Is4TZZp9qiKcBW7CtgYMzDRoXR4szaJoOJlXA3JYAy8tBY/Zvh1xbzC9ZZ8pDrm3dLpj9Xh27yr6fibyWXBtiN0p5kHtSRdvu+xm3z4vXggvcy57tKMBPWHSU1RKtJlmEGQAAIABJREFUpuKIFMcz+n5lFaV8ZnsxI3l8lPu5MuSWx8LahjKfCyBsJBYwpUJ4Uyl2XHgRItu2RcU1v+du5I75fZ3sN1UqP/kkKizjlFNqVWZ51V7rUYcDMDiHxsRcq3jukWGO8yLGYLIdWtOr4pmHyXhw0S+KHaqP1LDLkNcT4N3eE5Hu8c/yr5Zj+/bEC1odfvjhMeNGjRoVtUBhqnDOMX78eOTm5mLs2LFpKfNQwDAM9O3bF6Wlpb7ztG3bFl9//XWTl/3WN507d8Zdd93lO31RURGuueaaqPCxY8fi5ZdfRnl5Oc477zx8+OGHaalfdnY2br/9dkyaNCkt5RGJWbduXcI0Xn/7aYpMmDABgCnZjtev9+7dG//85z/Rt29fR/ill16KSy+9FIZhYMiQIfjE435eF+Tm5mLGjBmW4NsPQ4YMwa5du1BSUoJnnnkGDz30UFpE+In66a1bt+KWW27BokWL8M4779R6f0R6eeyxxzB27Ni4CzM3RhhjWLBgwSHTFxEE0XQJh8O+Fqs/8cQT66E2DYOfhW+yxAKo3bt3x88//4wzzzwTn3zyia+/34RCIYwcORKPPfYYmjevzaLTTYPrr78ey5cv95W2d+/eePLJJ+lvRgRBEARBEARBEARBEARBEAQhSOu3un/8tgyMAy1ObJ/OYtMC1S01qG6pQXVLncZcP6pbalDdUoPqlhpUt9SguqUG1S01GnPdgMZdv8Zct+rqCJDZ0LUgCIIgCIIgCKLR4VPCxmKEx8zrFrRYsg97v5bgxl0NJY8lC7EsrBxBPSPh/pOhR48eGD58OAYNGoQjjzwShYWF4JyjrKwM33zzDebNm4cXX3wRBw4ciMq7e/dujB8/Hm+99VZa6/TCCy/gvvvuS2uZboYd2x7B4BeoCRtClSK/jM4AqF9MN99zSGGqfRJt+bZ4cQP7fvD6wjVDZtvjhPvHttc5tOme3yHirt+myNtGSrpd5agCPUsKJIK5AYCjVbOGlbPv378fL7zwQlR4bm4ufvOb38TM17Fjxyix9tq1a1FTU4NgMLUVtTIzoycMKioqUioLAIpaZAOahlCrrqjallju4GZ/yQJTrG2J5mQbk9tSBCslodwOd0tepYjLtlHFgMeJjBdHxCeWENjPMVXPJ/cIj7MPRQxmvuWutOq+3eJfW0Zr3qGEnZ+ZFioz3BRsf7p2D35zx+f421W9MKhXYYLP0/jgHHjy7c8xdfanqAlHYIt51Zfocx1SbU2kVaTa1j3CzmeJtK1yZZgi32YMDDpglQWP8uCqkx2maoHNN2p6WW/3+fY6/24SX/ORg2UJ0yBtX5CNdS2lo2gp3XPKPd1y7egquAPjbbvyCEE9E/vnYgxhX39y/Odx/CzBNuyyRC5mVVaOOFz7lmlFGQwsyS7e2c72rp7pN6NFQUEBZsyege49uqN583zoesCqPQPANPU6VFq90pYZI6n2oUR9S7V9P8uJJmfdJbmyM+aqtzr2Vnj77bcT7isYDGL070cnTOdVPgBLFip7DSkQlf0BV9Nxu4xYUluzFA9xaiOQSxJNAfse5RT9KnMhAg6OyshBZAYa32LNqcBralC1ZIkp0E6CQJcuKHz274APsUssSvb+CA5TymzeM5VLWx57Fj2qcMw3ybkDxoXAWcxHiefRrEAWNE+pthOr/6kt3LVdT11Jhp6BjvkdUbK3BBEjAs1qzxo0Lp8DAHPJO6leZvZaJswUbRscANfAmAFDjlvkMBBOuTazxlbmeJBBMyXBcvEUVa4NU9xtHxox5uNOWbb1KABFri13zp39c6xt+V4lmXuD3X5cJDiX8crz07qs+6Kh3iOVe5/hPEb2nBkTx93uv9zD/0gKC6clIlJaip0XXYTI5s1Rcc3vvgu5V6Z30YDaYuzahapPFkWFZ53+61qVu7tqNzgMcEO3JdkGB9c4OHP2VxwcBjegMd3a1rm5LeXZhgFoupwyMwXbhsGha2YfZ12EgKNN2gsPqe/t50UOZj/icq+8zHdb9cOkW/3JeS+//HLP8JKSEl/S2WQZN24chg8fjqKiorSX3RQZPHgw1q5d6zt98+bNsXbtWs/5aKJ+adasGf773/9i4cKF+P3vf4+NGzd6pisqKkKnTp3QqVMnfPPNN9i5cycOHDgATdPQrFkz9O7dG9dee23cv2kQdUNJSUnCNK1bt66HmtQPEyZMwKBBgzBlyhRs2rQJ27Ztw549e1BVVYUTTjgBzzzzDLp37x63DE3TsHDhQmzatAkTJ07EsmXLsGPHDgBAXl4eCgoK0Lp1a2zcuBHl5eUwDAN79+5NSmydkZGBVq1a4YYbbsDEiRNTXkSgc+fOmDp1KqZMmYI2bdpY9axr3n33XVx66aWYNWtWveyP8E/fvn0xb948nH/++VF/w2WM4bnnnsPll1+OkpKSuAuP1Cd33HEHTj755IauBkEQBJYuXeor3aHcZ+l64n8ftX79eqxevRpHHXUUcnNzsWDBApSUlOD666/H559/jt27d5uLc4n5pEAggLZt2+KSSy7Bvffe60vefSjwj3/8A88995yvtPn5+Xj99deRnZ1dx7UiCIIgCIIgCIIgCIIgCIIgiKbDL+MvCgRBEARBEARBEARBEARBEARBEESjw61DhOO9S6jm8mZ4iVjcmI42oc5WzduqfEqJD+qpyYNVMjIycNlll+G6665D7969PdMUFRWhZ8+eOP/883H33Xdj1KhRWLhwYVS6t99+G2vXrkXPnj1rXS8A+OCDD3D11Venpax45GYGMahXET5a+bPTRSpclZZIhwnRpRBVcmYIKZKUWUp5pSlOqSiZH7WvUGEP6Bl5doCwLnHDEJJV2NZOy8jkJeT0ak22iNOWaf4/e+cd50Vx///X7Of6Hb1IkSaKQBA1dlQsqPGrgkaNosaanxEFW2zBRCKWRLGhJgHL15Zg+WIjFLEBYhAUBVRERVCQjsdx3B3XPzO/P6bsbPl8Pvu5u88d4PvJ4/h8dnZmdnZ32i7cc2Btmw3PT7uilhVrP/bYYwFBNgBcfPHFKCwsTJhu8ODBWLJkiSessrIS8+bNw8knN0zkEyb8q66ublBeANC+dR4EOGKFDRMN8+rtqC39ATlt94EtbpXCLkuMauqDFhP4pNqWhL0pxT5EE6Alr7rZ2xK06JkgfHSx+hEj1NRxtUzXTmnvUxoo5gAibsJkFC21lVJtJqRge2tpLS558DNceHx3jD1/fxTm7R7/vWP1phL8YdJsfPzNegCAV4oNuMJswIi0PaJsLcJm6lPJsbU82wi0lYDP3oZj8vT38W5/pD8drQb2xNOfbqvXsj5fS29CEaG/D6mvLk6dhjXlWGP3bxlAWz9t+bLdNgNybf9YnWj89t8EW66tYzLZ7vQkxLRVrXYLae+ey2Ht15MaLUZMKNq280l0TcMrjw6t/unL0P3de3TH0UOPxkcffoTyHeXYsWMHeu/TG+dfeD6uGv17tGnTxsx/pABUtysTYn1zRduMMc+YrWORVHv3pVFS7RRJGy3VVocXwluBBITn2KHnwIBPPv4EO0p3pDzeUUcd1TDJlCVHNUG2QFRYYVY5Ewq2AU9bcWcQ3nMnufauT2OHfjOKWe8jtCi0MfjnuwxAZV3lHiPWbgi5RxyODk89CadD4xao+W77Ss+2UIu0MYfpV0syXA668LdsZuYdDEIADtNL7MjalJ9VAMdp2fcHzUluLA+9WvfC96WrUc/jYMwBE0pd7gircchnAsaYkmk7YOBKcS7UNxUHwiMmZ3C9vu4wozv2JHJt82wGs9aWmedZcm3vfEmNA3Z66PeVzCfBd+MiwnOqf4xItC9KuL4C6cT3xFPPQYILdW2s87afv/WB7NevjFm7vPNu+/S54IiLOGJN9IxTv3YtfjpvJOLr1wf2tb33HhRddmmTHKcp2fnvKRD19Z6wrF49kXPwwY3Kd1vlNun3B8xcxryCkC/EjfjcI9nWC1lC7hccEOpRm6t0TMm0ZXvzLnLprV3e97tuaMvMf+rr6zF//vyU8XJycjB69OjQfQ899FCjypCI+vp6dOnSBfF4vMGy1D2Fc845Bx9+GJTNJyI/Px9ffPEF2rZtm8FSEely3HHHYe3atVi5ciUef/xx/Pjjj2jVqhU6duyIa6+9Fn379m3pIhIJ2LRpU8o4vXr1aoaSNB+HHXYY3njjjUbn06NHD0ydOjVSXM455s6di08++QS1tbVo06aN+WnXrh3atm2L9u3bo0OHDigoKGjyscFxHCxcuBCXXXYZ/vvf/zZp3omYMmUKjjvuOFx55ZXNcjwiOqeccgq2bduG2267DcuWLUNpaSkGDx6McePGmf66T58+EELgyiuvjCz9zAQHHHAAxo8f32LHJwiCsPnrX/+aMk5WVhbat2/fDKVpGaKe24EHHoh//vOf5v+s9enTBzNmzMhk0XYrli5dimuuuSZy/Oeffx777rtvBktEEARBEARBEARBEARBEARBELsfu8dvXhIEQRAEQRAEQRAEQRAEQRAEQRC7D0m8UA2SRllyGjsPI/mwBWzwijz8Rg/BhUcUoqxuYMxptMDlwgsvxIQJE9C9e/fIabp164aZM2fiiCOOwFdffRXY/8YbbzSJWPvLL7/EOeecg3qfpKWgoACVlZWNzt/PSQd3x5xlGwHBoWXaWmQkoOWNDFperdVJ8mapMMHAjGBboPan4PUp6H64/CK0jsW92boewBIcefHXxWSqNNcM5NYba9uiVX7LiU/WrFmDe++9NxCenZ2NW2+9NWnaE088Ec8991wgfMKECTjppJMaJK6pqqoKhHHO085H0zo/B8Xv/g1129Y2OI8dy55Bp+PvMfIgv+zHlWzbIlhZXz01JMznCju+K1QmMkWIEBdANO1hmKw3LE+PYdfz1YjUjMQ3RCFl6pFtdmNWTKmGA3OU6E1KtfVeLhj+PXc93l26BX++oD+GH9EtxXm1HNW19Xj8zUX4+7TFqKmrh1eozTxtyRUPMmhpttwbs9I4AGImjpSaOipfJdqGFnPb+cj8mSXkNqJu2OJueMri3jevGlh+sJBtX5inzvnrX1icxPCa7SnjMKfxi4GE5IqURt0GZ233qTooilzb3pGsvdptVYsRXXmtpfAzcXVoULCtvjMrT9V+Ba9H1ebF4FUl4PXVKOx9ImK5bdwj2KLgdC6nPpacNMHJKgSvKfNE+d8pT2PEr0dYskeGeF09snOywWDXSaunEQyO4+4zKm0jr1dhJNXeo2iUVDtV3gG5pz3ntuMFU5pqbi9OwYLlNduBeZb8vPfu4Fw3jNvG3hbp2TNQX0OSBCTb+hnAkoaGCbZNHQ+55ruKXJLYFbEqoW3hFt7dyWp3dX01uOAe4fCujFNYiHYPTEDF8y+gfvnyBufDiorQ+obr0erK/wdkNe6/RlfUVWBDxXow35gIBjCh+i8GCL04hQDchZo0UmAr+yIHQnAI5kBAIC+7wL0/ZpyVX/3t2jPLTNLm/bt2xd4hP6sAPVr3wg+lqwEh4Dhyfi64AGdMXhPGwISewzE46pobUTlzwIR8EgBzwJUwW27L844s15bGc3e8UMdKJNcOe9TUgnxTT9TYZspsjXUMQdk2kHzsTjY2pBrn7OVV0iGsbJ75oj13DTkAU89ZailDed5MuO91Q863Ll6HWFbjxdr1q1dLqfbmzd4djoN2E+5H4QUjG32MpoaXlqL8iScD4YUXXRRs2GkQF3GUVJUAkNeeg0sdPVffHP0OXT3vWI9SgOzfPO/Qw1B9nF62Sr8zlW0mWPeaYv7TWB5/9HHU1dWljHfKKackFJhOnz490rGOOuooTJ48GQcffHBa70P79euHZcuWoaioKHKaPYlrrrkGr7/+euT42dnZ+OSTT9CjR48MlopoDP369cPjjz/e0sUg0qCkpCRlnP32268ZSrJn4zgOhg0bhmHDhrVYGfr27WsWMvjiiy9wySWX4PPPP8/oMcePH09i7V2UnJwcPPLIIynjPfXUU3jqqaewdetWrFy5ErfffjsWLVoUaY7VFNx1113NchyCIIgo/PDDDynj7OkLAJ111llYtGhRynicc4waNQofffQRnn/++WYo2e5DaWkpzj33XFRXV0eK/8c//hFnnnlmhktFEARBEARBEARBEARBEARBELsfJNYmCIIgCIIgCIIgCIIgCIIgCIIgmo4G+BhD1EPenX5XZYRjSMet8EjOXLmHjuTuz4nlpF9wxX777YfZs2fjV7/6VYPSFxYWYsKECTj99NMD+z777LMGl0uzceNGnHbaaSgvL/eE33XXXZg2bVqTHMPPcQd0BcAhEAMTAoJxS+cj5dlSnK3ChBTJyni2fFNKtnl9JeI1OwLHye9yBBJKNl0TknvTbaGSX8IZ+B6erYkWikB+TsvIyzjn+N3vfoedO3cG9t10003o3bt30vQjRoxAYWFhIP17772HSZMm4ZprrkmrPPF4HFu2bAmEZ2c3XAabkx0DL13f4PQAULl+ITw2OkveDmFbf8LM2b56YtexyCSSPkeRQROR0MIzLYWy5b3RM0F438JUnWFmDPFLf70pbdmtUq4xBxBxSOlzXPkSGbRcGkxI2Zs7WGHz9lqM+ecSPPP2atx23gAc2b9jmueTOeJc4OW5X+LBqQuwuWQn5HlqqTbgEVeb9uIY2ZqrALYF2A7AtFQ7ZsTZHlm3Fm0zLdB282Gw+mFmVMKw74X3E4ART9oSffveWXiaa+PabphELB5BrI2MiLWByBOtBmVtj+86SAnYtMgttCy2STRR29Tf7Xgw+xikGM6bhW6ziQTb3sPUlKzE1nm3oabYFX46C/PRev/foM2gS5Ddam+3/zFVJ826wRji1dtRv3NTYFdVZTUABke59xljiOXkILS2Mluj6P1GUu09m0ZLtZMkD5Nqp0zua/N2+bSYOrDP23w98RmAeXPnJS6korCwEMNOPjGsRAaW4EAisN9XDlswysIF27Zc28QNy4vk2rstWqSbYGfGh9LUhxTYWVeBVjmtI+edM/gAFJx7buB4SUl2ngkSs/y8YGAshsILRqLwgpGo/24Vqt95B9XzP0Tt0qUQERYCyx44EAVn/xqFF14Ap02blPGjsKJ4ufvYx/QYCiPVNlNdQLZ3R8uD1anrZ0Uz1+EAi0EAyInlaQ20JORR0xXzB69j+KX1LQSVJmZ8bwZa57RG16LuWF++DoKrpYUYM89AUlYu4OhnBqgnBOaACwcOuHqm4jItHIBJUbCjLoLDGLgQqeXaYGDclWtrETZgP+43Qq4N5o4RllzbPYbw3O90n1tTzcHSXdyQaROy73mawTem+afjCcqkt0NLYY4j99bW1yAvK6R/SIO6b77FT+ePBC8u9u7IykL7xx9DwYjhjco/U5T+ZTx4aaknzGnVCoUX/7ZR+f5U+RM4r1NyaPnOSwhAr+WllwrkcQ4nJuX/gJCfTszM4wSg2ov1bKbrMPStFEpUr+u1qvOOtz4IAbXIXcPnP42d+0yfEU2Kff/994eGV1RUYN26dZHy+OijjwAA5eXlGDBgAH788cdI6VavXo3evXtj1apVe7yAzc/dd9+NSZMmRY7vOA7mzJmDQYMGZbBUBPHzI2zBVD+DBw9uhpIQzcngwYOxbNkyAMDYsWPx8MMPo7a2tsmPs2HDBsyfPx9Dhw5t8ryJ5qVz587o3Lkz5s+fD0DOk7744gusXbsWCxcuxJo1a7B69WrU1NRg48aN6N27N77//nvU1NQ06rhnnXVWUxSfIAii0XDO8e2336aMt88++zRDaVqOq666CmPHjo38XuuFF17AeeedF/r/436O1NTUoF27dpHjn3jiibj77rszWCKCIAiCIAiCIAiCIAiCIAiC2H0hsTZBEARBEARBEARBEARBEARBEATRLNhCl8j6C1s2Y30auYctY1N/AlIpS9aiy6Al21qMmuU0/J/NzjnnnAan1ZxyyimhUuONGzc2Kt/y8nKcfvrpWL/eKyO+7LLL8Oc//xnTpk1rVP6J6LVXK3TtUIBN26og4IAJLuVI4NAOPcYcS2wcV1+Z2uaAcKRahQmUr54RchSGvK6H2pYkeXcFhxbUutpbV2gVFHT6CZF4eipa8BfCdL0DgOwW+hfY+++/H3PmzAmE77fffrjjjjtSpm/Tpg1+//vf45FHHgnsGzNmDDjnGD16dEp5Deccs2bNwl/+8hfzS/g2BQUFKcuSjNzcXFRGkKslgtftRNXGxcjvdoQKse516KlZRim/8Yz5whJemsaJd0mYmIxE5sIo19y+f4lEvQmOYUvRYI9v/jyZa0A0JkQGV73mWHnL71LIp2x9QsVlDEI4WLJqB867dwGO7N8eo87YDyce2CXFOWaO6tp6vDJvOSZN/xRrt+iFD7QcXF972zrIzH7GvCJsc52g4jAt0XOMSs9O4wq1reOwGIJybsc6rlfe7Rd763xsNZ0r4LM+mR3fd452vMB2xDbMGHhtcCGJQLRGLAgSoRDIuBHUL+BLKMD3WSZDy2WH+/toLVB0b6et9YXnjus5opVOUVuyEhv+cz54bYXnyLyuCqXLX0DpV/9Gq76nocORY5GV38mKkdQ46o0jOHZ8OxU/fRg+Znfq1FFJJ5W007QOnZus0/I8mWe/FiAmkmp7lYzWFkm1dyuaU6odFhYWw/8s56azZIq6T7BFniHHYADeeONNVFdXJzkJyUmnnBQsjxUgq3L4CQfH9pC6zbznZPLzy1MtwTbJtfc00hgnE0X1D2sJ4uk6xZQoOFH+ftl3RZpi7fwzTkf+GV6ZSbp1sSnI7rcfsvvth1ZjRgPxOOrXrUP99z8gvnUreFkZUF0NxGJw2rRBrEcP5Az6BZwOHZq0DFxwfL3tKzNeQgjAceTc3F5HS4+tTL2HUp/SX6vuh1wrDIIxcAjkOtnIjmVLWbE1bgN6bJbf3L8TERyvw2NZwm1mlRnBz7CDZqoOdC7ojJ115SipKgFzhFx4TUjBtlJlQwgOR8nIHcbUNiCEfILgTIq0OeNwuAM4rlybgysRdxpybX3P9H23HuP0BMiWazPGUo8VEPI9l3DzBNyxz772RsTtyyb9RaJSE1pnfGOwlmwL37NvYNptpQ27JsHxNmTGIASWLF2C4486Id1TMdR+8SWKL7gwIKhmOTno8PSTyBs2rMF5Z5KK555H5auvBsJbjRkNp3X0PjyMjRUbdBfkvr6CfGcqICC4NVeDrO9SfG1C1E71nMQEuBBgzHq/rhethDqQntdZku2w+tbY+U9j5j5r16yNFG/gwIGh4XfddVekdvnUU0+Z7wUFBfjuu+/wi1/8AqtWrYp0/G3btmHgwIH4/vvvkZfXOOn87sITTzyBcePGRY7PGMNrr72GY445JoOlIoifHyUlJeCcp4x36KGHNkNpiJbib3/7G8aPH48nnngCU6ZMwZIlS1BXV9dk+T/33HMk1t4DKSoqwpAhQzBkyBBccMEFCeOVlZWhe/fuqKysjNTf2EQR2BIEQTQXr732GuLxeMp4v/nNb5qhNC1H27ZtMXLkSLz00kuR01x00UUoKSlRi4H9fCkrK8PZZ58dOX63bt3w0ksvISuLtCAEQRAEQRAEQRAEQRAEQRAEEQa9QScIgiAIgiAIgiAIgiAIgiAIgiBaEK9NKpHgLI0s5Fct9tDyDyXH0d4LBoALd39jxNpNQVZWFnr27Imvv/7aE15bW9vgPOvr63H++ecH5MYnnnginnjiiYzL1w7v1xFvLlzr8ap45NaCKzGkDnIAJiDAlUxFG6g4dv4QFEbndBiAWE4rNz/mt/rIG27O0775oRJOO629maxOapmMK5tpCand+++/jz//+c+B8JycHLz44ouRZdZ33HEHXnrpJWzevNkTLoTAtddei1deeQWjRo3CkUceiZ49eyI7Oxucc2zevBnLli3D+++/j1dffRU//vhjwmO0adMmvZPzkfb1ZTFAeH+hsXTZ/yK/2+GwRa0CUuQlxe6AW0ds8Wk0ISLRzITdGi3vVZ1MYmmvSYCg4MsfZtUJs0uNWtpSJbQEz17mgWnjJsD0QgOOR2oFFocy7sEVbDty08g53dIs+rYEi75ZiD5dCjDyuF4455he6Nw2P9r1aiRfrfkJL89djqnzv8aOnVUwNtQwmbYuuArzy6xdqbb+pVkHUpBtx9cSbUf9xIxkW37KH1cqrMOYG27KBdiybreMji+O+i4AIyq2wyOTSocYLrTjNWWpc47lhgs4m6wrCmsTTZW1b0JmgpO1U7tPTnTi/nHd2jZtSeklGXPbqCc7YaWW30RtBTa9Mzog1fYgOMpXzUDVhkXoctJjyOtyqDXfCCmaezgADLy+GpvfuRqVGxaEZt+xY0ccOeQoVb/dVuaKroNCbTee1fbUKZswT5FIqr07k0mp9qJFi/D222/j+OOPx5Cjh6hf2PdW6vBnOGaVzZZz2uEIeZYLF3AKAI88GFwAJoxxfxkXPqx7cgwvsX18t9fwiVMTPC7Ygm0wr4A1IIC02hPJtQmbwHgoAl/cHjxk7GRqjKvn9aisr0RBVuMWNmpRYjFk9e6NrN69m/WwK0u+xc7anXKuyYScK6pXDkwLkdUf0z+osZgJBuEAOoYQApwJZAGIOTHkZuW68+bEj5guHiE0Es8pQtPs2vRq3QfltRWojdfIXs+Rz1Ny2iYl24B8tgIcOGDgAmCO7FcdAFKP7QTl2mDgQsq1hclDXz7Z2zP1/Gbk2sqi7VkcQU1bw+Ta5jPFnFkK15nHU2zaedhc2JddmLDb5B1B7ssYc19zmITh8XT+nsUjVAk852kXSbhpvU/Pqa8N4I5fk/4xGUf9cghyc3NTpvFT++mnKP7txeDl3vk6KyxEx+eeQe6QIWnnmXGEQPmTT2HHXXcHdmX33x9Fv7+y0YdYX7YOAvDIsAWscYNZlZILIAYp244BnAs4MSszZn+479o9VUF1l56FxRyWcI4F8NWbAAAgAElEQVTSUnLtqPLGTp06YejQoRgyZAguvfRSdOzYEQDwwAMPpEwbi8VwxRVXeMJycnLw9ddfIzs7O3JZN23ahL59+2Lt2rV7vDTr9ddfx9VXX51WmkmTJuGss87KUIkI4ufLJ598EineoEGDMlwSoqXJycnBtddei2uvvRYAkJeXh5qamibJ2/9vkMTPi9atW6O8vBxlZWUYNmwYPv3005T/hteqVSvcc8896NevXzOWlCAIIjn2gkqJYIxh1KhRzVCaluWZZ57BtGnTUFlZGSn+jh07cN999+H222/PcMl2XTZu3IjTTjsNn3/+eaT4WVlZmDp1Kjp37pzhkhEEQRAEQRAEQRAEQRAEQRDE7svPe0lPgiAIgiAIgiAIgiAIgiAIgiAIokkwArFk+xUsQXjCtD75onYKmd+vFG4+AZ2GlcaWbGsZsgDgMAaHtfw/m9XX1wfCtLQjXbQI+a233vKEDxgwAK+99hpycnIalG86HLxvR0hprCudFoLLMMEh9D5TBbjc7/nFWXmPan5aEci/oNthKr1VEWB/h/Kiigj1LJlUxZbriZBKZsGAOM+QiDQBq1evxvnnnx8qhnnsscdw6KGHRs6rXbt2ePnllxNKXv773//it7/9Lfbdd1/k5OQgPz8f2dnZ6N69O04//XQ8/PDDSaXaABr9i17xeDx1JIvCPscHwqq3fgnwOgAi8S9q63Bh/nI3Ye+z9oRmlao+NG992SNJJFKyhXWJEycJt410/njMGl9cUbQ3rv3p368l0K72Vpr6tCQ6Bq8k2hVPuzJphh82V+Jvr3yFw6+fgfPunYOnZ3+DVRtTS5nTIc4FFq/chPteXoChf3geJ932bzw9exl2VNYALCbLrMXXTP8wTzjT5bbOj8FKAwYgBleqHZPn7pdqs5g5f2+4nY97ffU1cwXb1j3Qgm9Lqu3REUtrsSuuBELqmp0nEnz3x3FFjG6AVR4A8dry0Hth42TleatW8DBNQAaNjAnaZ0CMxsI2krVb+3uibd3uwvJ1PPsZgG1LHkVd2Q8JjumlvqoYG9++ytT1YB0NhvO6Smx864qEUm0AuOtv49GqVStTJgdaLM+kLJHJbbvGOpDzW3MmSgLqOFpED881IKn27ktSqWaUviEk+cyZM3HKr05BUVERhgwZgvHjx+OEE05Abk4uWhW1wrATT0J1dY1KHiYA9pZNWHMuIYRXJmqmVe6c3X5e01EEEEkw0KFjBwwcNNDzHBD6LCCCP/4gLY8ML5uF7tJs4a0Q5hnUXeRJBJ5t3eKIpNtRiCJYJTJDgxbZCbtdqr9lyeaxgbHSOrrur4Us1Y7qHemXi8CSLZ9BL5zDmHcWaRaqMO8GrDFUqOV1hJVGRRcQyI3ly7jWwjnMfOoex4ucJtpzWP9+K2A36wIc5qBv277ggiMu4uA8jrj+LuIqnINzDs7j4OqPEEJ9cnD1I/tari6t3CeFwvK9k4DuI+1xxe38Tc8eeG8INZ5o3LFM9+uBuT10Mmal8r1LUu2cqbmcScNY6I8Ha6BKFN/8eAvvLV+SY5iyBSocvOO3QLB8vnNPhB4TGWMo3V6KN199Ex9++GHKdGGU3HhTQKrttG2LTv/3crNJtUV1te99ZmLqV61C8SWXhkq1WX4+2v/j72CNfG/LBceG8nW+d1tu9eG6FQj5XtW0ByasuEK2L53SN38LO1uh1kg0bUmvmWj1e574jZz/NGTu07tP70jxiouL8frrr+Pmm29Gp06dkJ2dHfl5pn///nCc4L81ZGVl4dtvvw3dl4iNGzeia9eu2Lp1a+Q0uxvz58/Hb37zm7Tu51133YWrrroqg6UiiJ8vS5YsSRknJycnrb6M2DP44IMPMGTIkCa59/5/uyZ+nrRu3RqLFy+Wz3hcPtfV1dWhqqoKb7zxBo4++mj06NEDkyZNQllZGa677rqWLjJBEISHRYsWpYzTrVs3FBUVNUNpGsfMmTNxzz334IorrsCwYcNwxhln4LPPPoucPi8vD/PmzUMsFksdWbF06dKGFHWPYMuWLRg6dGhkqTYAPPzwwxiyKy4eRxAEQRAEQRAEQRAEQRAEQRC7EFktXQCCIAiCIAiCIAiCIAiCIAiCIAji54rUC2lSyTNsGZvHgWgJP4wEV4cLS5ZjJeHCzS/Gov9yT6aora0NFRIfeOCBDcrvwQcfxOTJkz1hnTt3xqxZs9C2bdsG5Zkug/t0kHIWJsDAIeCAQRtWmLKrOBAsbmkgAa14kXEYeLwSvDYoBMvrejhc5Z2tvrO+CbUvofgkHQGLZdzzpFWaLMHBANTWNZ/NqrS0FCNGjMC2bdsC+6655poGCUaOO+44TJ06FSNHjkR1dXXSuMn2Z2VlISsrKxBn7733TrtMNjU1NWnFb9X/f7Dz+/e9gYKj9KuX0XbwpToA7v0UEGCqyvjrjs8q6sFnVGQsRXyiafGOJy7uPWCMJZD02PdKhITb2wiNw8BcWZoSGSqtHsL6Kfe7rcnlMj5zAMHB4EAw9SkEgBgY40o+5qjhLg7AAefAwq+LsXDFVtyJJdirXR4O3a8jBvVphwE92qJv1zbYu2MRsrOSSy8qqmqxdmsZVm3cjq/XFmPZ6i347LtNqKiqVaJGASkDtk8jXF7M7G2PvNr9LtNqObBjfVdiY1uerYXHzAEQM9fNSLjB4JV1awm5FrvJtFJwqMpsyay9n/YPUsRFyPc0CBFn8rqdqZNlFTTseGmTqG01RdZWv+m51FZbDRw6rC2F7Qe890RY91BJ4bQskKm2KoTvdOVG9U/L0zotXluu8kotmYnX7MDGWZej5qfwX5yOxWJ4dNKjuPDiCz3tzb0KPhkjXJGhbkdw1OnbckTmxtX56Ey1RNvItUmqvcuSUjyX6pLb/Q7nmDJlCiZPnozPPvsMtbW1CZNVVlZi3rx56Na1G95+520cetihbn6mWVsyUqucwm5n9jMcgt89RRSyjKnmpgAwfMRwr8DaPrYiYX0U3jotfN2IYOHXnAm3bdlTQTWrNMfX7cl8DxxeeI/v245CoryJlkWPbYyxhO89dHfrBsAEmH7fP5/1J/BWQNTxWlTWV6Kg2eYNuz+rtq/E9uptZgELM07CHVuZNad15ORS9h+OfAfBrL5Qt8fcWC4ce2yVX1RE/VWLluGN58OzAIZwn1lDJcxA2v1Ic1KYXYQuhV2xoXw9hCPlvkwICNVWHEBVbQZwt504Qs5dHMbABYN8h+SAIQ75fMD1HQIHh8PkwkWCC4BxMOaACwFHTYG0FB2MgalrakTAuh/XcVWtMG1aaAE787yv1H24kXDD1z+7ryA84WF9RJR+PfQ+M89HeLpA5+Mrhz+x6WaYN16iMoQUSi6qp/o0AE8+/gRqa2oxY8YMnHTSSRHy8BGyABsrLETpnXeln1cCsvv3R7v7/ppwf+V/pqNi0iTkn346co88Aln9+iHWoQPgOODl5YivXYuapctQ/fbbqP5gvttf28RiaP/PfyC7f/9Gl3dd2TrU1tfCcWJGRs+Yo+Y2wvQ5AMCZbD2A+8gv97rPXIIDwpHf4avnniVHVLfk6PcHVjflmaPY80YI0z8CUO+Roz9vBOY+Karhxb+9GB/OT1/iHrYgZiJGjhyZcF+/fv1wzz334Pbbb4+cX3FxMXr16oW3334bQ4cOjZxud2D58uU46aSTQheMTMTVV1+NO+64I4OlIoifN19//XXKOK1atWqGkhC7GkcccQQWLFiA0tJS3HLLLZg+fTqKi4vBOUenTp1wwAEHoFevXpg9ezY2btyYMr/q6mrk5eU1Q8mJ3Qn9b8tnnXUWzjrrrJYuDkEQREJWrlyJ8vLUCyX/6le/aobSNI4TTjgB8+bNC4TPnDkThx56KN5++220b98+ZT6HHHIIhg4dirlz50Y6bpcuXdIt6h5BVVUVRowYgdWrV0dOc8EFF2DMmDEZLBVBEARBEARBEARBEARBEARB7BmQWJsgCIIgCIIgCIIgCIIgCIIgCIJoNrxusiQyOL+PVsv+4PO9JPApCkuczQBw4R5NCGFbPRBzWl6sPWfOnFBh8Jlnnpl2Xv/3f/+HW2+91ROWn5+P6dOno3fv3g0tYtr079FeSWC1gEjeHCG4klQJCHAlGgIYk0JtIaTkUsffuWpWSO4MBXsdor4L32eIQcWSTXkFnv6KJoLhKZ2iXttZZU10EUhjqK2txTnnnIMVK1YE9p1++ul49NFHG5z3mWeeiYULF+Liiy/G8uXpCUUBYOjQoXj88cdx+umnY/369Z59ffv2bXC5KioqUkskfRR/+CBy2vZGbekaT3j5N6+h7QGX+OqCsBzIbh8RLmZXEcP2h0p8wqTK/n3+cCtGGuf9s5Uphl0+fQ+VBS2xXDsdrHvFrHpg+gxhdQvMEkxJYTaYABMqnDlSHGfMVVr4q4W8Ws5riYCZ41ZPAFquzZgbuHV7NWZ+sh4zP/kRAhwQHIwJtCnMRruiXBTmZiE7ywEXcdTUxVFRVYuS8irsrKqFbgteT2MMlvHPvQ5KymXpBq1wa9sIffV+/d2Wasttpj+ZLdSWsmxmhNnMhDPmSAGeEW8zK457DFdy7PjKBusTnjBmb3vqV+K26s8juCdsjPJt1lcmyVviZBemjNN02H1XJrLXbcg9VPK2ag/MYYN0sr7WPgjcdqW2RUibq9/xQ6AE5438DW645UYMOWRIaAlFXSVYTnLJkIjXYOPMS1FT/GXo/gG/GIAHHnkAxxx7jHdawrTQ0w3UrUzvt89bS7ONO8+SdwprP0m1f2YIOZecPHkynn32WSxfvhzxECllMnbs2IGjjjwK48aNwx3j7nC7S79IW34B4G3uuk2qJ4SQMuqxVn5UVFREKtcfbr4x5VjvWagpURcCVceFiuSrx8KU3xUlM8vEbYqg5gV2v6ZFqyTX3j2w73GqGYCdxjP3tOtVSCb2kiwGATBHCWh94a5I2YHgHIKpGRRjEMKBEBwxOOAMKKvZgaLsorTO+eeKEAIfb1pkth11Xd174Y6zUgSr57B6WsGMKJgx8wiCGGPIjmX7Z8SmbzBpTEF0BiqPqBUv7Jx8+Xqk3LsIPVr1QHFVMarrq8CZQIxxyIV03CcThzny/Z1Kw/WzFRw4LA4uYgA4HDjgiMNhMdVupQ1YMPnJmHxe0O+luJBPYmZupB60mBqD9IIKejwQ+nGDC2j5tt2n+9u8XnxJt3F77PCMQ9ZY5L83njEtyiNIKuzsUj0f+6faVh3yj92eZ9+wTFRazrmaz8o8lixegokPyPdXb775JiZOnBjxRJIT37AB8Q0bmiSvqNSt/A51KxtY/qwstH/8MeSfcnKTlGX19pWmozHCfiFUhwJoGb2ebulqKCDABYcDBsG5XD1AAGBCLVwCtYahMW2rdqLGMT31g+w3YQvoHWuO4quvkeY/vrpo79ZtMQqXXXEZ/vCHP0SeW6YLYwzXXXdd0jhjx45FTU0Nxo8fHznf6upqnHDCCfjmm2+w3377NbaYuwTr1q3D4Ycfjrq6ushpzj77bPzzn//MYKkIgogi+OvcuXMzlITYVWnbti2eeuqphPtvueUWPPjggynzGTduHCZMmNCURSMIgiCIZuORRx6JFO/GG2/McEkax8iRI0Ol2ppPP/0UPXr0wLx583DYYYcljLd69Wocf/zxgf8blIxevXqlU9Q9As45LrnkEnzyySeR0wwcOBBPPvkk/ZsPQRAEQRAEQRAEQRAEQRAEQUTASR2FIAiCIAiCIAiCIAiCIAiCIAiCIBpOUoF2InxiNs+nR8gGI6cJ/BpJmNxNSW1kHlIZ4rCWFWvH4/FQkcYRRxyBo48+Oq28FixYgEsuucQTxhjDlClTcPjhhzeqnOnSuiAHHYry4OpZuLnmUuCipJVCb3M3rgkDdq6ZG8g7t+MAsNwiFU9LbPV9trVnrqhTeGxFYXUywT5hpRMh+z05COyoTE9K2BA457j88ssxZ86cwL4jjzwSr7zyCrKyGrfG8kEHHYQlS5Zg0qRJ2H///VPGj8ViOO200/D2229j3rx5GDhwIDZv3hyIN2DAgAaXafv20rTT1JdvRl63XwbDKzajfqcunysBCu1IRFjd0RZSO4xoURL9MiFzRV5JEvs+/eFJti1JJjw/ji+NtrBpETRMXFdvJwXS0AJpxKzwGDwyaSOVjql8YiosBrAYjKBahQnEULqzHj9srsDytSVYuvonfL66BN/8WIr1P+1EZXVcHVulVyJrBuvT88NUeMwtB4uZsgMxuU/9wHdu7jFiVtndcFeoHQNTP0DMI9WGX6qtrzsDjLTbXHcGV7Rlx2fWHi1wtbWHcjsgFYd/2/89WB8Doq+wOssAXrczGO7DaRFBZgZ/YdcsfmEHRTUHhsULs6757imC91XWbW+ZcjoeEMh9y+YtmPDXxOIXXrvT1KxEf0q//N+EUu1LLr8ECxYvwLHHHQvmMPkDS/AJt0Y7OkdmSerNaVr1W6XV4kizRw9nJNXerUgpwUxw2cvKynDnnXeif//+KCgowA033IDPP/88bam2XY7x48fjqKOOQmVlpfvMZslD9aI2AkGptrBiurvUFlMSUiF/KiqjyQ979e4FWw+Z8EeEzw1MmdRx3TOxn13c0/DGCGboCivd51U950x0H/35NOh5mtilYQn6VhfPgGhiuo+3zMSS0xTmSWu6AQHUxWtRXlveVEXfo1le/AW2V5e415wxWGvXwLhg9TWXdllrbHXfOxjhMgRyY/lmPLbnpvYcU47jwXGT6X1IMqaGSGobNPoG8mieMZwxB33a7IO4iIMLjrjg5jsXHHEeB+d6XxxcqG0lAObq/ZFcuk2JfwX3jDBysT1u+neo6w3ADdN9uV7FyDxG2mMa3HWQhLfvN4snMOZZaEHHsZ86PP16knHb5Kd/PPO+6D/23M8bbh8o5Mc6ZwYGxwmfC6ZbV3R9X7VyFc4bfp4JX7t2LRYuXJhWXnsCsc6d0Onll1AwYniT5Ccg8F3Jd2baItQkTPZLMIJsbtV7xoS5z+7rE/WuTC8QpgTZUq6t34X453TWO3gzB3SPm8n5T9RF1BzHwdixY9PKOx2OP/54tG7dOmW8O++8E//617/SylsLuPYESktLMXjwYFRVVUVOc+yxx+K1117LYKkIggCAjRs3poyz9957N0NJiN2Vyy+/PFK8J598MsMlIQiCIIjMMWvWrJRxCgsLMWjQoGYoTcP4+OOP8corr6SMV1lZiSOPPBJPPPFEYF91dTUOP/xw7LvvvmlJtRljuOyyy9Ip7h7Bn/70J7z66quR47dt2xavv/46iopo4UyCIAiCIAiCIAiCIAiCIAiCiELjfpuaIAiCIAiCIAiCIAiCIAiCIAiCIBqEMtQoGizf9nrNpCgErkzDlZa5Sbjw7ndYy61FyznHmDFjsGjRIk94Tk4OJk2alJaM8LvvvsOZZ56JmpoaT/iDDz6IX//6101S3nTpuVcRisurAcEhmNJKCQ4wBwxafqTkQsIBGIcUrAqlb+GoKf4mkG9e10PUNyFlVkpqlLAWaTFS6HaSuhcqZUmQTsXdVlafOL8mQAiBG2+8ES+++GJg3y9+8QvMmDEDhYWFTXKs7OxsjBo1CldddRW++eYbLF68GN999x2Ki4tRU1ODvLw8dO3aFQcccACOPfZYdOjQwaRds2YN6uuD1+Kggw5qcHm2NVBaXrPtOyngFdwTvv3Tf6DT8feqLWEEQsaWpiEn6G6Eb2AIi6FkUInT+vMI24YbxtxBRsvz7LjM1Uj5juEA4KpuQn5X/aGAAzDZvzE4EMxsBg7LlKjK7q8YY7LPFdxIsZjKXzBt+BQyUystM2W3NKfG5ei/Zszz4Wp+7bZjb2vhr6sD1sY2KRjUwnB7XwxGNg5HjYmupNsVaoeLtu39zC6PkXPbJ+C3yAkrLguJi5DvaRAiktZZ8frqlMmdnJb6BdrUbazhWTNXdGt8lko+aLdZUwS7LSZrt2H3zdpn5PtumFZjgjG03u8sVP74vqeoH8ybn/A02g66HFlFXX3l81JfWYxtnzwYmn7CwxNw1TW/t+aArtzTezZuuPsdptkyxzum2akD8W2Ztv607oMnje97MkiqnRlSSrV9bNq0CRPun4A33ngD69atiywdTIfFnyxGty7dMGv2LBx51JF2YT3PYibYKnBQouj+ZYtMK8qjibVjsVjyZ0sR3DB9jfrLiE+FOw4K7nbdTEe2+nLhGyftduIdr2U6IVxBZVhb0RLWRNupSJQv0XQkHRH9lz5RRH8mKZqn7p4D8YTbwwsrU1nHgJLqEhRmF7bou49dner6aiza+JGZBThmsm0t1qLePZjRlOkxU07WzfgpmOkfslgWHEcthMNgxm0ty3Y7GXdKohfUCFuEJeBCDhmzG0RT5NEI2uW1Q7u89thevQ1yvi8vf8wR6nkAsIYExABwDsCJmQ46pp59OIN8hlKDD2cCjnqWYlbj4ULeZ6EblZ4TMRgBsX3BTT8srH5d9+Vqn+l7GcAEC4wNgHeMMYucyB2wDpacRPsbOsSHHdueflvPvN5kSTo7O41+D2tdL845rr/6BlRUeMf3f/3rXzjqqKMaeCK7GYyh8Dfnos0df4bTvn2TZbu29AdU1u2E4ziQFVtACLlYj5Zi67fiAMxiIjIeh3DkWCH03AV6/mnNi3Snpd71Ao7sN5mev3mfRfQiP6Hzn5B2xnzbUbEF98m45bZbMGHCBOzYsSNy3lHIyspKS5D129/+FkVFRTj77LMjz9EXLVqEL774AoMHD25oMVuc6upqDBgwAKWl0RdQHDhwIObNm5e5QhEEYSgpKUkZp1+/fs1QEmJ3ZeDAgejatSs2bdqUNN6OHTvw17/+FbfffnszlYwgCIIgmobKykqsW7cuZbzDDjusGUrTcK688srIcTnnGDVqFJ599lm88sormDJlCu66667A/02LyrBhw9CxY8cGpd1defXVV3HfffdFjr/XXnth5syZ2H///TNYKoIgCIIgCIIgCIIgCIIgCILYsyCxNkEQBEEQBEEQBEEQBEEQBEEQBNEseD0tKWRnfmelCBFXRfBNMADcElO4IhBX8BJjsdQZZYDPP/8c119/PT744ANPOGMMzzzzDA4++ODIeRUXF+O0007Dtm3bPOHXXHMNbrzxxiYpb0Po3qEQS777CUbeCiXOVnJtAK44jylxkSXb5vVV4LVlgXzzux4OV3qqMjH3NEzswxCsWKnMUTzFfl2P9Y9k647MirXHjx+Pxx57LBDet29fvPvuux65dVPBGMOAAQMwYMCAyGmWLl0aCOvYsSP22WefBpdjS3kcRb84FRVfzU4rXc2WL5Hbfl/UlKzyhFf++N8EKWwZazTDmJH9NFpG1sJGsz2BsEtohL1KcpZQrm0SIPUgY9UPE93XLwkd01K4ack7E1K2psKYsGoei0MIx9gTGaSwkwnHqw5mkIIsxiAQh5FXabGbJeJ1F5iQgnkp6ebQoi334slzYCmlTnY7gSXD8g/g6scj1AZc2bUDIKbEV44VX4mzPftVHOaAIabydEXbMpz5juu4192zL6ys8tMvOXSjpWqfYfl6c/WQ4BKLeOpfQo7ltkkZJ3NEaR8NzVq3VetQ8LXZwKHtvlr4wsMShJkDtQBTH8O910W9TwXLyoWoT31f2h5wBTodNQ7hdUtSv3Mz1v/nN6Hpbx17C0aNHpUgpbulJZqujA6mrzBCbdUXuWela7aVqwjmRVLtXZuoUu2VK1fi/vvux8yZM7F169bMFwxARUUFjjv2ONx626246567EjZBI2j07fAsjGSnU2Nq5c6dkcohkOI6wV+PhSt3NIfW4k/INTB84m03H6u/0rLVBIJtMw7rQZnk2gQQPpwySyiaaPEWpudqcvySdVNY+7RgW6aO8zi2VW1Dp4JOGTmNPYH/rp+P6voaJaJlRuwqBINj5rF6viA/ZPekpMrqvZKccrpi7LysPDcu3L7EOyN176OnzQo1ruvY1j1HSFz/46v3GQSh9W1X6iP6tNkH2yqLARaHYAIOAxAXcByh+mIZz4GUZ8fAIN8fyQWLOBw4EGDqnZIQHHJxHhVHMBmLORACMGuQqOcFKbqWz4x6MSKm+2v9fGX1w/712/Q19si1zT0XgT7c9P8iyT0I25XONDwkfXAxqPA8mVtxQ/OQyaIVRl4TmVKnmTX9LXz68aeBuNNfeQWPP/wwYnl5kfLeHXFatUL+iOEouuIKZPdvejnSF1s/hxACXAjE9DV3INuEw9znfy2W121B6HgCjGlBtfs2lwuunr9lmxSOrtnqzjIhn/KVXNss5qDbkdpvi+kdx1HzJ3vqmN78x57DRcVxHMx6axZOOP4E1NbWppc4Cffeey/apylJP+uss/D000/jd7/7XeQ0o0ePxocffphu8XYJOOc48MADsXnz5shpevTogaVLl6oxmiCITFNZWZkyzqBBg5qhJMTuzK233hrp36b/9Kc/oV+/fjj33HOboVQEQRAE0TQ8/fTTkRZHSuc5r7mprKzE8uXL00738ccfo3fv3o06dmFhId54441G5bG7sWXLFowaNSp1REW/fv0we/Zs9OnTJ4OlIgiCIAiCIAiCIAiCIAiCIIg9DxJrEwRBEARBEARBEARBEARBEARBEBkjqmTFg3ZZarma/aldQlb+QimjhD8P4ZWqCas0WrDtEX1kgJqaGnz99dcQQqC6uhpbtmzBl19+idmzZ+Ojjz4KxM/Pz8ezzz6L888/P/IxqqqqMGLECKxa5ZUGn3baaXj00UdbVJS0V7sCGFGr4BBMqZ2EgAC3JHUMzIisHRVfoOK7WcFMmYP8vQ520wljnYVtkdJiF4TJWDyXxI6TuL4KbawMlXfD1LkN2+qSX5RG8NBDD2H8+PGB8F69emHOnDno2rVrxo6dLmGCl+OOO65R9XHdT2Uo+sWpcHLyUfb5dIBHl5j7pdoAwOsrUbVuPvJ7HO2xk1QAACAASURBVGdkQd6qIRC+AzCBkaS7qWS8RJPCAiOCG55Srp0gbaiw17etxVOCheTgl/7qvo67oQyWBDEGsLjaIftEhhgEi4PB8Yg9GeMQwlGiMq72cZUG3moqhBLPqb6YWVI1LdnW5WUh18FjBQ3DUgQqEXZAdK2VWMyBFN3pa6H3K0G2EmFLSaGOY8m0GQODY+JLUbeOp74zxyoDQsphh8OVIPrOIfT87Hie78FrE5CAhV0/24sYTy32cnJaUqwNJG4rTZG1Ndmz5ZBJhfj2HCBqu05WBpjjO1n5kaTauZ0GB6Xavltds/ULrPvPOaH3+IijjsAdd95hJfX2JQGZtpoumcNoeaM0RPqGKWbyRJI8Saq9a5NKqv3xxx/jgQkPYM6cOSgtLW2+glkIIXD/ffdj9luzMeeDOSgqKnL3IUScbebWOgD2oCU3uZyDV1allnsxFiILDStn2EhtBMbudqDOc0ALscHk0MkY88iydR5hElbY0XxSbZJr7z4kmtkHZLX+/tTUnSTjkv+xlEHKS2GNdJ7xUARfhJh7biopGICymh0oyilCflZ+Gmf78+DHsrX4etsK72xVSa3t2aHD9KdcFEdLaWOO4w7G1vw3m2XLuFY4s6TbwVkqM9PE0EWbGHPHbHWvbcm2v63bcwAdx3xmaBrXGAqzC9GpoDO2Vm6W0xwhIJxYyGOYevYScYADjgNw5QsWDOCIQTacGBiTnw4T0Au8uf0zVN5cPnsYgbY8hn4HZO51wv5XvX3yLdJg7Qr2D/p0mFsLQsd5uy9AyHdECE+YafimeU8n/P2LPgwLTq8TdWmMgXPuLlZhvd999IGJoWnudRi2vfkmOo8cmfJMNF0+SrRoWvORd9xQtBl3B+q+/gZ8y2bwsnKIujqwnBw4bdsg1rUrsvr2Rc7BByPnlweDZWdnpBwVtRVYtf07M8eSixg6HhG84AKIqfvryHe2ariBY+YlMO/VtftdMD3Dke8L7PcSpk4oY71wvHMWYT9zAEaqnWz+46h3H7LZSwm9px+zPk3GOr1I/b7/yCOPxNJlS3HYoYdFksim4tJLL8Wtt97aoLRXXHEFSkpKcMstt0SK//HHHzfoOLsCQ4YMwcqVKyPH79ChA5YvX46cnJwMloogCE1ZWRni8XjKeIcddlgzlIbYnbnuuuswduxYVFdXp4x73nnnYcaMGTjttNOaoWQEQRC7J4sXL8bUqVOxatUqz/uD7OxstGrVCnvttRd69eqFE044Af369WvBkjYNnHN88803WLZsGb7++mv88MMPKCsrQ25uLnJzc9GlSxccc8wxOPHEE9G6detmL9+UKVNSxnEcByPTeLfR3DzxxBOR5OBNTVZWFt577z3Pvx3t6QghcNVVV2Hbtm2R0yxYsAAdO3bMYKkIgiAIgiAIgiAIgiAIgiAIYs+ExNoEQRAEQRAEQRAEQRAEQRAEQRBEM+M1sDRYvu1zVsEIlqH8UsITz+zSIpdmkN2uW7cOBx98cKS4//M//4NHHnkE+++/f+T8Oee49NJLsXDhQk/4QQcdhFdeeQVZWS37z4HtW+VBmViUjUj+SLkKh7RCwt0vACjxERhQ+eP8QJ65HfrDyWkFY3kBELyPKe5tpFufLEJi4dHaLamFqA3hsccew8033xwI79mzJ+bOnYuePXtm5LgNQQiBGTNmBMIb+4vxazZvBwAU9DsBBX2HYscnU1C9fhlEGoJtP9uXPY38HseljmhZiDLfcxCNJ4Gw0CfXTp7Wn0fYNhDshyxRm5WP/FvKtN1jKxmUFl4zYfo2BgeCqQUHRAxAHEauLZRcW6dnAkK4Yimz3IQApGSaK8Gu7nvlcWTpuHttLO2pKzi1zjnUIum3vGl1luMJ02VTOsIQoTYDmAMGR+Wp5drWj7WfWaJtGRcIl2rDxPGKsq3PsPBMS7XDqpKGp16gwcltmzJO5vG3gabMWl8n4el0o8u1/eVK1J4TtWuNnEsW7D0UleuDcxKbHiNeUyL4MDGiQOlXz6P4o7shQu4vYwx33TPe9B1GFGcJ6EzxmCmWqr6WwNHz3a1/oUJtHW5d24AE1pZxRhz5SODb9CSTG8yaNQuPPfYYFixYgJ07dzZjqZLz+eefo2f3nnhz+psYOnQoPFJtU8+E+8wGWGvXCCl8hLsPApg96+2Ux5V9BI9URiP5VPm7C/64DcEs4GRJtk0NF24cI9jW5+TJSx3PakNm7RaSa+82JJLiRkobNnaZOuDmL4N9plrhT8984TKIqUol77WuszJfPTMEA7bs3IyerXtldHGx3Y2aeDXeX/sOAIA5cv7ogIE5MIvXOEzOLQVjcPSc25GCV8fM5wFAtTW1QE1uzJWAaqG2NTM24R6UxFnGcOXbSduwf7oZFifNh9h0+pimpFeb3ti8cxOEiMNxHHfOo0pl1mPjkEZtwWFE2+oZJwYOAQeccTjCgVDbYHJhNvkmisvnLQj1jGH1/UK3Gd/8X0i5ryyJjqsfo1Qb1M+Cut+1ppxhiy3IbGWYR2jtJ9Grr8ai+6AIY4TbTyWJ4+vv9Hhup2IA5r0/D8uWfh5If1FhIQZk52Dz00+nJdbeFYjttRdaXfX7li4Glmz+FHEuZfExez6i6rWeswghl+VyhAAce/zR4516P2C+um8K7DzlA4tjv0GAmeMxd4lL6bYXgOME2olnnmL1Vf739pmY//Tv3x+rv1+NG2+4EW+88QZqalIvqBTGH//4R/ztb39rUFrNzTffjH322QfnnHNOyrh1dXWoqKjY7URkZ5xxRlpS8MLCQnz11VctIsojiJ8rixcvjhTvwAMPzHBJiN0dx3Fw/vnn4/nnn08ZVwiBc889F1u3bt3txjaCIIhMUlpailGjRmHGjBlpvfvPy8vDIYccghtuuAFnn322fL+yG8A5x9SpUzFhwgR88cUXqK9P/v8/HnroIQBAfn4++vTpgz59+uD888/H8OHD0bZtZv8N9fPPg+80/Oy7774t/n+1knHPPfc0+zFbt26N995772e3SMuUKVMwbdq0SHF79eqFjz/+mKTaBEEQBEEQBEEQBEEQBEEQBNFAdt1/nSEIgiAIgiAIgiAIgiAIgiAIgiD2GGyNRVIhlV/2Y8kDhT9eWHLhSmgYAC7cowmhpR9u+paSBdncfPPNuPzyyzFw4MC00/7xj3/E1KlTPWHdu3fHjBkzdolfQG5dmKPEJ1pyxF05kYARThnJKxOWqkegpnhlIM/8Lr8MylRs0QsTcIWuFpYY2d32ZxCoadb+aKzZWos4B2JN+DuKjz76KG644YZAeO/evTFnzhz06dOn6Q7WBMyfPx8//PCDJywrKwsjRoxoVL4r15eY7yyWjbZDfgcGB5tf/wN4bcNkkjXF30LUV4NlF8KrCPL1DlG7CiVUc+taBoSzREQStGdjMWRJJL3JpLthEt5gHgwMginZmxZqB9IwK7YO0dJsJXtj8rtXrs3dkggmw5kWk2p5FFf7ddkcMCXqdvMXKr2rPGWecxFWP51IP+wTzvnCXJm20juGCbW1NNvEjXlE2VqgzYws25Jqs5g6UgxaP6jzlEI8B275HPMZLL/V5hMJuEPOPi2iSLWBUPGyn1heu4aVISMkGjubImvVXm1ZdDLpoKcsqdpr2H307VMf8aqfkhazoOcwOFn5VrHdvHltOTZ/cCsqvp+eMP1DEx/C0cccA0DJOzWO9xSYVR0ZPBvea6TbX8g5eqTadphvDk5S7V0Dfz3nnOPFF1/E5MmT8dlnnzVY/tcc7Ny5E6cMOwXX33g9/jbBEg2qObtHqK0QXJjHBMD95Jxj4kMTUx7TK8tOMAcwu737zTOkWmjCiItNWbySbXeqZ0srdfsSRo5rj7Jyn2yzkeTaPrkkybV3PZKOgP7LnShihGHUHvsYzPQtkL9bA2UEptIyIedR9bweWyu3oEth1+QH/Bnx3pp3UFFbAYc57oxQXWR9/STC7HOnJ3oDag0XOddkgiE7O1uJi+TclTG4c1lmdNzqb2aOrQXcYAyivg61X3yF+i9WoO6778DXb4Io2Q4WrwfLzoHTri2ye/ZEzuADkHf8scjq2s2awrDwauWZV1gdLvPF0XOgzZtR9c57qF28GPWrVyO+bRtQWwM4MTht2yGrV09kH3AA8o4bipyDDmz0i5DC7EJ0yO+A4qqf4K7FFuy79OskwRi4WlCBgYFDvnOKCbmgkGCAEErky7SmV4qDvVvmqnhfG+k4vvdJdh/sf9Wk27RHru3mHnredn6J+mphz4kTkWC/qVeBHcErEIwS8swbOg2XDUOPZa5UG+5zt4oz8YHgmN4pFsPoVq0AAFUrVqB07ly0PeGEhOUigtTGa7F0yxLIG+S+f9V3kDMAEHDAAaEXp2Jm7TEtqNfjDBfq2cTUZf2+QD8vWwtzaZE2l/eZCQHmOKp7dNuBbBeqr4TbTgQXYE7LzH86d+6MF196EYILzJw5E9OmTcOPP/6Id999F3l5eaiurk6YtkuXLvj3v/+NYcOGRS5TMs4++2xcfvnlePbZZ1PGHT16dCRZ6a7C7373O8ycOTNy/JycHCxZsgR77bVXBktFEISfpUuXpoyTnZ29S0siiV2Hhx9+GC+88ELSBeM0VVVVGD58OObOndsMJSMIgtj1mThxIm655ZaUcukwqqursWDBAixYsAC5ubk49dRT8dBDD6Fv374ZKGnjWbp0KcaNG4f33nsv6fNXIqqqqrBixQqsWLHCPHP07t0bN998M0aPHt3UxcX8+fMj/bvMr3/96yY/dlPSkGvdGE4++WTMmDEDOTk5qSPvQWzYsAHXXnttpLitW7fGjBkz6DmYIAiCIAiCIAiCIAiCIAiCIBoB/Y8WgiAIgiAIgiAIgiAIgiAIgiAIYpcj9BdtmU+8BlegLXzx/JIX4VqmVB4CQgivvLCFmDx5Mr799luMHDkSZ599NvLy8iKlmzRpEh544AFPWFFREWbOnInu3btnoqhpU5CbBS3J1j+2aFsKTqToFQBEvAbbP30KOR0GoKDnEPDaskCe+d0Os7Zs8a1thPTboex4/rBkJPqFb38Fc7dr6gR+2FyDfbvlpsg7GhMmTMBtt90WCN93333x/vvvo2fPnk1ynKbkwQcfDIQNHz4cHTt2bFS+X/9Y7AuR1z2/zxDs/PbdhmUqONa8cAwK9j4asYJOyCrYC7HCzmjd9wywnNZhCdBgqS7RAiQxFSqxV9PKtbWIT49PDMIWeRstJyDte9yIN91uy7Gy8Mu1pWWXQUAwB0wwCMah5dpSBKfk2UKLqLk8pi3YNpItocSM3PTL8tKEmBrNmfrbgE/O6wlj8nhMf/f/OEaqJQXYWq7tmP1uHC3Udqz9fqm2o84r5l5jfSx9HE/Z3TAjNwyVatv4wxLHDRV+pZBqA4AQ8fAdFrG89injNC8RrKANztqqv1b1S9527cj+OCnasPnu7quv2JS0iEW9T/aW02LLh2MTSrVjsRgmPTkJF11ykfewsASNiWSMfvEu8+43363T9Uu1w+S9/uOQVLvl0PW7trYWkydPxnPPPYfly5c3SKbRUDp16oRTTz0V1153La65+hp8+umnaaUXQmDiwxPxzux3MGf++2jTpo18poPwPtdZom29w90tcPutt6OuLvWiA+3atUsubPLss0XaMOOxvUiTK7uGV9qtn2NUA5NyWltMqtqYEGoeALWAkJoJaBm3cPuyULm2r1mRXHvXJ5WgNpQEglqm+uaEMl0lLtXzF/maQ1j7tGDbLRljDOW15ciL5aHtLrVIR8uwZMtn+H77KjDHnTMacb6Q81IHDrTw2mEMjpDzSikrhwoHGHR82SpznFwAMo2ZZ8IVHDMAzFFKbebOQXlZOWrenYu6d+ei5qNPgMoqUzKYUro/tfgIlVNeBgDkHns0Wl87GnlHHR6tFoZFUmF1K1ag7IGHUPXe+6HzGwCIb9mKum+/RdU776LsoYeR1asn2owejcLzzwMaIVvs0boXtuzc4ltgxJY0A0IwxAWHFohLjTCDoxY2kgLhGBy1gBsX8pnJUc8+YI7pQ/XpOXb3qB/IdN/OoNokS9z3qvYozLhg70OgT3fF3MKMjcn69FT9d1P37/Zc0oxPCWpW8HTdLYe510QIgUULP8aCDxcE8ri4oBA5jJnlqDY88giJtdPks02forq2SvVLjplfCchXCbKn0/dGmD8QQq2nxawFK9XiDOYdgXwfwYVQi3oJ9y2vEGp5MGsscmDeuehjmXfwKlwILtsshOqHEdpOmmv+4zgOhg8fjuHDh3vCly9fjqeffhrz5s1DXV0dsrOz0b9/f9x444044ogjIpcjKqNHj44k1n7zzTeb/NiZYuzYsXjmmWcix4/FYpg/fz769euXwVIRBBHG8uXLU8bZFRb0JXYP2rdvj2HDhuG9996LFH/evHlYsWJFgxahJgiC2JO47rrr8PjjjzdJXjU1NZg2bRqmTZuGvn374u6778YFF1zQJHk3lpdeegl/+MMfsHnz5ibPe82aNRgzZgxuuukmdOjQAaNHj8ZFF12EXr16NTrvv//975HiXX/99Y0+VjpwzlFfXx9JXD1t2jRUVlY2Q6nkoklPPvkkLr300mY53q6EEAJXXnklSktLI8V/4YUXMGjQoAyXiiAIgiAIgiAIgiAIgiAIgiD2bJzUUQiCIAiCIAiCIAiCIAiCIAiCIAgifaIIpQJx/PIwLVZLIPLxS9m84ZZ4ByEuIAZX6NmCVFRUYPr06bjooouw7777YurUqSnTzJo1C2PGjPGExWIxTJ06FQceeGCmipo2OVlSkCJFLd59WsGif2pL12DD1N+i/NuZ2PbRg1j38tnBDJmD3L0Ohle15//mD/Ee2NS5hE6VqDK+RFEElq+tShkvSj7jx48PlWofcMAB+PDDD3dJqfacOXMwY8aMQPi1117bqHw3FJeheEcloKQ/wrrfbQ46B7G8MAl2dCrXL0D5yjexfdkTKF5wNza+czV4fePvI7ErENLYbaETkknIEkmTw7atuFZ+ruw5TImn98lPZoUz5gqkZR4OwGJKEB0z+TITN6bix6z0Mj5jWWAsptLHVJwYgCyVPqZ+smTeLAbGHOsnFum7PF7Mk59bNlU+Uw61jznyO2LWOfvOgzHvPpVOXmZ9jfR1j6l76qhboqXaYfcA0CLz4L32m/WS1QNvODP30gR4bXMskMRTvihjTVZeR2+a8EybmQyWwQgn4U4dkEogaN+fZG02LMy7P6d9/6TFK+p5kltOf67ZBQnTzX5/Ni66+CL3Dmq3JnSt9v6xxZt2sc1+K52JosS9ul56pNr6WnqyY6Hfk9GUIsf6+npMnjwZQ4cORadOndChQwd0794dp556Ku69915wzlNnsgdQVlaG8ePHY8CAASgoKMANN9yAZcuWNYtUu0ePHhhz7RisXbcWm7ZswrPPP4tf/vKXWPTJIowbN65B93vFihXo02MfvP/e++DcmsWZOZ374/2bY8uWLXjin09EOs7RQ4+2NJGp/igRqxDyBwJCcCmOVM+Sej/UPjtcSlyFee7U+wH3WdQVHVvh5ujuNXCFqtZ2kuffZNupSCoeJ5LilXpGxL+wgW4/fgttyDHsDLTY3YxSgXZo58fMmAItdWbenLdWbkVlXfPIU3ZVfixbi4Xr/2vmiYwBjmByUzhSiM2YGXbNPF3JsJkTk/uVjFb/LRjgMAcxxyi54R/VAd+YDECUV6D0lnHYcuRJ2HHbnah67wMIJdXWJJulAkDthwuw7bwLUXrzHyGqq71juqpzKfvweBxlEx7EllNPR9W770Wal2rq1/6I7bfehq0jzkT92h8jp/PTPq89CrIKEBcc3PqJqx/OOTjiEIIjLuJqv9uHc8GVkJ6rkUT12ypc983+8YfbEmL7vJn5yxDsy+HpuwPvMhkSdhyZXPAg7X5LDm7QMnn/rkT9lkeqrRYDCD0vAUx8cGIguI3j4NeF7pyZASj/9FNsnzMnSqkJADXxGny8/iNZL5XE3K3GRoENQMmzdTCEO4SoOQhUbDAuWxCzlkgUgODcjgqu43Mt5JbH50K/v/POV3Q+sMLD5j/+emUvEtSc859BgwZh4sSJWLZsGb766issW7YML7/8ckak2gBwyCGHoLCwMGW8srKyyHKulmTixIm47777IsdnjOE///lPxq4vQRDJ+f7771PG6dSpUzOUhNhTmD59Olq3jv5vd7fffnsGS0MQBLHr88gjjzSZVNvP6tWrceGFF6Jv376RFtPIFMuWLcN+++2HCy+8MCNSbZuamhps3LgRf/rTn9C7d2+0atUKw4cPx+LFixuc59y5c1PG6dChA7p27drgY0Rl1qxZ2H///ZGbm4tYLIbc3Fw4joO8vDzsvffeOOmkk/CXv/wFixcv9vzb2llnnZXxsgHAwIEDsW7dup+lVBsAnnnmGbz11luR4t5yyy0488wzM1wigiAIgiAIgiAIgiAIgiAIgtjzaXlTAEEQBEEQBEEQBEEQBEEQBEEQBPEzogmEMWEeRNvoIRLEgyW3gRKMZFgs1qFDBzzwwAN44IEHMGHCBNx9990YM2YMTj75ZLRq1SoQf8OGDTjvvPNw0003JZR+/PTTTzjvvPMCYsF//OMfOPXUUzNyHg1Fypu8siIIDqldAfTNqvh2NjbPuA68tiJpfrkd+sPJKbTy8su0PdqVJDk18X03dU/mu/T7xgmZhRAYO3Ys7rzzzsC+ww8/HPPmzUOXLl0adYxMUFJSgiuuuCIQfswxx+D4449vVN6ffbcJQTu7llTF0OlX48CcrEYdw6Z68xJsfncMRLwmSSwSE+4+hAwIjZZrh8Wz4nry8wpxmSe+X67t7gvKtRlsgbaRUWuxNbPl2lp6bQuvs1Q+wbiALdXOMjJuryRbx/Hvt76b8mXBFmQbmbYl7vYItY2A2y6HEoN7xNxafqiumVIWuulhLZrhxndVxUiw7b/HSSYTCdP4ksrChCdLiCtmTUasoHPKOC1HBgXf9vVMS67t/26HpRZsdz7mHlWXgrQZeAmyirq56Zj3J6sg8Xg97vZxWLVqlTqS9UcJVP15+U8lVKitsa+P8IoVjVTbd1laWqr9/PPPo127drj66qvx4Ycfori4GCUlJdi4cSPefvtt/PnPf0YsFkPPnj0xf/78JjvursKmTZtw4403olevXmjbti3Gjx+Pb7/9NuMyccYY9ttvX9xxxx3YVrINa9auwcRHJ6J79+4ygiULveMvd+CjRR+lJUXSVFVVYfhpI3DTDTdBcFdoKgR3padabq0Fpxy44NwLEY/HI53HbX+6VSlUI/wYEbZf6i3P1RZta1G2Ldk2Ikh4BdswYklXYQnzTKTdqiFCViWJbC65Ngm2m46kvWC4J9vdbU8dU/S7zI5s6pPdt8MdCYS71571uCOFwPrydaiN1yY95p5KSdU2vLV6BrjgUqANvVgNAxP+xShkuMOYFG/DMYtgOExLzB1zfxww5MRy4Kh0sBe3sMXqnvEb4Ju2ovrNGRC1tSGzzOC3sBmMZuf/vYriCy+F2Lkz4TVgIfMKUVODbVdehfLH/w40Yuyp/fwLbD1jOOq++qrBeXRr1V0KtI04W34X/5+98w7Qorj7+Hdmn+uFIk0QDaCggIgQUNHXEiIBAbG8JkZRscVCVFRseZXEErsJRhM1ViREDXYgggUxGkHBiApEKSLi0Tmu92fm/WNmdmefZ5929zzHAb+PPjxbZmZnd6ft3t1ntFxbRki3jXjbnSzBDWfeQVlqX9OuCygJN2C16PaSVLdKWu22jN3+Grm2i/u4KX3rQXFNeUu1PU8npowmGtv5i06EfNuaTMIfWI09d+7cgXfmvxOV5jn5Bchn0eV8w+9/n/H3tnsL/9myDJIbqbZwS7JyW5tvI8yGrxGReqenoocSYgtASl0JtFqbAZA6nld7JKRuGKUw72sRWOb9km3VRkaOf3z3XPrjR6bnEvXYHV2O96SxT+RkmrH44IMPMpyTlvHCCy/guuuuSynOs88+i1NOOSVDOSIIIhElJSUJw7jvCggiCXJzc/Hhhx8iPz/2xIM2b7/9doZzRBAE0XZ5//33cf3112f8ON9++y0GDRqEyy+/POPHsqmoqMDo0aMxZMgQ9+dirU1VVRXmzp2L4cOHo1OnTrj66qtTmrBo27Zt2LFjR8Jwxx9/fEuymZCysjIcccQRGDt2LFavXo2GBu8dr5QS9fX1KCkpwXvvvYc77rgDw4cPRygUQrt27TI6wZshPz8fd999N1auXIkuXdryz7Mzx8qVK3HJJZckFfawww7DHXfckeEcEQRBEARBEARBEARBEARBEMS+AYm1CYIgCIIgCIIgCIIgCIIgCIIgiFYjriQmclesv+mJkYSRhQQFjSnPyPDfDXXo0AFTp07F1KlTccMNN+DWW2/FI488grfffhvbt2/HzJkz0bNnz6h4f/jDHwKlygBQXl6O6ghB0nnnnYexY8fihx9+SOlj/5GVobKyMipcRUVFs84/WgQoo/+VEuVfzEpKlpO7/xArtvTfP+9mwy4k9rGi5CxRx0yUh+TCL10TW2CVCCEErr76atx3331R+0444QS8++676NixY7PTzxQVFRUYP348NmzY4NvOGMMf/vCHFv+R3pJVP1iJRu/n+R3R6eRbW3SMSGpKPkbNxg/TmiaxGwmqrj65tkyinMaT9BpzlG1I9IR5iPj4Y5s1I8m2pdHcWna0h8/Rkl8j2NZSbi3SdmXaZj/jnmQ7Qpjtl2xzXzwjubY/XtpOQBgrDTdt7hNvgzlgMOu2UNtL35OFG6m2DqfPmVlx/GnAL9UOvObWOgu+X/CFC7rf0bpDb49tmouQHMcsXt6OcF1yf8AdyuucVLjdRwYHWJHXVSKBBDDiPgfmLdY29cnZbwA6Dv51VLh2Ay5E1/+5O2Y8gCGUH/teLf54MUYMH4FXZr8Kv0A7QpLtS92vRo0SDsYahQAAIABJREFUaptw5ppIvzyzLUq1V6xYgX79+mHSpEmoqoo/yQoAbNy4ESeccALy8vJw7LHH4qmnnkJTU1Na8tLarF69GhdffDG6deuG7t27Y/r06fj+++8zLv5zHAeDBh2Ohx56CFXVlfj6m2/wu9t/h/bt2/uf1yypNqCWh/54KH7Y/AOOOeaYlI8rpcTjf3kcQw4/Ejt2bIetp/bE1aZblljw1nws+3RZUmmfevqpOOSwvpZUVX+E/kRuh1QSVnhSVk+87RdtC6mXtaTVyLeDBNtCevGhn0+FEK6Q1XQH0XJt7xnHlktmSq5NZI5k21AfkcJtQI3tbBmz9HoHW9Ds9jhG4uxbNmOe6HGRkGFsqFiPJrFntp/NpbKhAm+sfRUN4Qa3r2SMqalaOGAmbfFk2BKc6YlcuBJvczjeveBqn2OutwSynGy3P+duWoCv1zbhfffKP2I1pPhqDADQsHQZSqdcH/s9S9SrDYnSq69D7TvvRodlDLknnYgO996Nzq+8jK7z/4kur72CDg8+gLxTTgEcJyqKKC3FjnMnIrxlS5xcxqZ7YQ8l0RYCYRF221/TVoeFabulK9pW7bM71YH+T1jtM1zhsPVWyYur5cMIaJuNU9sIiI1sO/KCMitOYPudoKlmcf5LF8yUy1jpBz3mBifkDybinxzjwKL3Pwi8LmcXFASeYc1//4sts2bFTZcAKhoq8OX25cjLzkP7/HbIzcqDV8qFN27xCrI3yYZ+bSuNDBvMjSsAQApXyG1qlzuO0WkwLwU1djGPNK6U3i4uftG8tI4fOP4JkHNHracwBJLWuWf60xLuvjvyGTOY9evXt+g4meSdd97BxIkTU7oW9913Hy644IIM5oogiETs3LkzYZhDDjmkFXJC7E0MGjQo6ueGsaitrcW8efMynCOCIIi2R01NDcaPH99qEwJJKfHEE09gwIABqKury/jx5s2bh65du2LBggVtZtKjnTt34pFHHkGHDh1wyCGH4PHHH084yemf/vSnpNK+6qqr0pHFQMrKynDIIYfgyy+/TCmelDKl3/k6/fTT8cwzzyAvLy/pON27d8ejjz6KyspK3HLLLSnlb2+itLQUp59+elJhHcfBjBkzkJubm+FcEQRBEARBEARBEARBEARBEMS+AYm1CYIgCIIgCIIgCIIgCIIgCIIgiIzSUv2Lie93IicQtsAvJwuMpSVnu4ucnBxMnDgRy5cvx5AhQ6L233nnnVi2LDmRnBF0p/r56quvotL661//GhUu2T8Si6SusQnGeimNrcW6H8qgkrxwJG//YfAZU2zpEdPLvgInY5Q/W8pp5SdNrNlUjx0VzROUTZ48GY8++mjU9rFjx+Ktt95CUVFRS7OXdlatWoVjjz0WH3/8cdS+qVOnYtiwYS0+xocrEv/hffZ+vdDjnOeRTqGrlOG0pUXsZnwS5cjtcNuTYFFsIsGyWU5Cru3mw5Mdqu1+IbQrfXYF00aI6HjibZ9c2wi2jXxaSbT9AmxLsA1bsh0C4/qbhVQ8V4yt07DXYy6HdFpWujoMQ0jlMUqmHdLnFNJ51nJwW/Jtib+Ze85acOguI1qq7bvWcJd91zfiPsEXLt49DxAZ+4R0EfLnmM2Sf0dTzdZYAX3w7IKkwu1eYkms05E0i77GSCR6TqSotIWj0fs6HfUb9DrnY+w/6ml0G/ln9Dp3qZJqMydu3JxOA8GzC2PmqrqqGuedcx6uu+Y6NDY2+rISS6oYT7LoE2q7ZR2uILStSbXr6uowbNgwrF69ullxP/74Y1x66aXIyclBv3798Jvf/Abbtm1LS94yxSeffIKzzjoLHTt2RL9+/fDMM89g69bk6n5LyM7OxlFHH4Wnn34atbU1WL58OaZce43vD/aDpNouluQwNzcHiz5chDt/fyc4T/3XD1evXoN+vQ/FgrfmQ0JocbUnIpVSoEmEcfnFVySVXm5eLh598lFXFuk+f9iybC1edY38UihZpPAkrJ502xJtm+cVnUOh0zXPMEGCbWkE2/Z2433Ucm1PNmkLXNWFbi25dluRmOxJ2G1k0lcvoo+ypdhBiTCwqDtr4kk7lG/yBG+8I91UzFDI6z048/oJxjgaw034tmzdPiPXrmqowmurX0FVfZWSaXPVhzvgeijPvWsEgHFbQazG48xRV5PbYmwAZjwZcrLAGTeh4fbajKs4RuLtxYroh+FbDh3aD4W//hU6zXgS3ZYsQo+1K9Bj3Up0W/ovdPzrn5F/6lj3HjMTSbffdQveRs1rb0ZNtOHrw/Vi9ay/o27evKjjZ/XujW7/nIvOM59H4cSJyD1qOLIHDkTOsGEoPPsX6PTXx7H/e+8gu/9hUSOI8PYd2HXjzc25VcgN5aJDXgdX5RuWAmEZ9iZD8LXTqt2W7jbpSn+Fed+kw3otpW9qB2u7LeXWsl//zYq6UbY2WOrFyPeRrmjX3B/pxTV5tdNr7n+JSKeg2zdkcCXInqzed0y9+sHCD6KSOSk3F8U8ug6Yy/3dPfegsbQ0ffneC/nXxkUQUqiWijkoyC5A+/z2cHhIWa7VoANM2qXcW7JLH4S3zpmK7vrltYfbFczrbsxMjmLKgZrQRL0DZpJ55d99fcvcowN6SKbF9Wb8wxiLrjduLr1+0V7fm+Cco127dgnDlZSUtEJuUufzzz/HKaecktLPXa6//nrceOONGcwVQRDJEDmhbxADBgxohZwQexudOnXCc889l1TYcePG4aWXXtpjJ9EjCIJoDiNHjkyqH043q1atQq9evVBWltykv83hhhtuwLhx41pF4N1c1q5diyuuuAJFRUX47W9/G/NZ5pVXXkmYVnZ2Nk466aR0Z9FlzJgx2LFjR8bSN9x111248MILUVZWhksuuQSdO0dPIlxQUIAjjzwSU6ZMwcqVK1FSUoLJkyc362dGewsNDQ0444wzsGbNmqTC33TTTWn5XSqCIAiCIAiCIAiCIAiCIAiCIBTsd4+Pdn+j8Ef99kP3A4ubnVh5aS0gGdrt1/ZmyKS8NQ/KW/OgvDWftpw/ylvzoLw1D8pb86C8NQ/KW/OgvDWPtpw3oG3nry3n7ejut6Eod//dnQ2CIAiCIAiCIHYzEjJQcgH4xUCRqosg+YUnZLGkGpBRYm1XOKYieSocCVdi5ulxpCv6AKQr22Fg2C+vU/NPPE1s2LABhx12GGpra33bx4wZg3/+85++bWvXrsUhhxzSmtnDnXfeiVtvvTXleE/+czmmPf+RK0JlCGnxlJKoGvlryUuTIJvi/DEd4yg46H/Q+cR7wJ0suCJZaaSzSrmjSoSRtgJGYmWW3W3Msk0xex/gM066Yj5TzoQvnFd+XQuMDinwwEU9cPqIDqlcLgDAAQccECVGGT58OB5//HFkZWWlnF4QBQUF6NWrV8z9n332Gerq6jBixIi44sy1a9fikUcewWOPPebJQC1OOOEEvPPOOy3O9w/bKzD813+FlJZIWIuGPUGw4y0Lgc2v/xqirqJFxwUYek38CE5eZ11uPWmvT9LLIsW9sMqgl1Z8qWsi4WsKuWZGwLwnk2kxUkD6Vt8DsDiyySAZf+RyhDEN0k3fnWTAFn/6wgqYSQdMGKPyVF2cAFwpnPDScdsntd9N08hKpXTjIfJ4MH1vvHOLvB7xZNNGNGjvj/xwLQH06hGL3O/WL6+d98Tj3F1XtyyWVDu6vlrqQStcZF6TOU97jy0o9Jn24lTH6B01mz7ExjcmxIrgxut3xc4EYdoaGazTkXXVkhnGiRRjOV64pDITuFXUl2PXimdQ9uVfEa6PLSg46+dn4bmZz8FxHHdbyqJrS5zp22cNb3z7fDLPFI+VBn75y1/ixRdfTFt6hs6dO2PUqFG49tprMXTo0LSnnyrz58/H9OnT8dFHH7WqICM/Px9HH3M0rrn6Gpwy9hRXaGCer+wCEUuqHS13NpJQtbZ8+XL87OSfoWxX8+Qb5194Pv702J9gntckVDP62J8ex5KPlqBTp04oLi5GTk4OGGNobGxEdXU1SktLsWXLFmzYsAFXTb0K5110ni9/iYklsrX7B29/tMRY93buY4Wlvncn1TBhTB9krUvpHsOW5sMcSz+ryqhjB50Ji7ue8EqksU7vDUS+2wjcr4n1riOW5DNq8i+3fsEdPrqaU6lTZUpS6uVNyYLVew1vXdUfob+NLF64kncBCSHCCEsBIcNqnxBokmFkOVno3b4Psnh6njfbIhX1FXh9zSuoqC8HAD3ZjJZcMwbOOCDVGNPh5lkTcJijw3Bw/fzp6PAMDA4PgTMGDgcO48jLzkdeVh44c+DYH+4o4TbjKk2u0lOybQdizTpsP+XnaiSbFULBWWei4PyzkdOvL4yYG7CE3lab0vjFlyi95EqIrVu9xxA9FA8deBC6/es9gDvwibXtdr6mBluOPhaidJfvmmUddBC6zHkDvGPHhNdXVFRg+2mnoWn12qh9Xd58HdnN6Iu/LVuH/+5cqa+bA4erb3UNQwgFbHO4Aw7uXm9HX3MG/zXnXN0/rp9J1HX1Juvh1jO+2xa7bTSi7gHcyxk8Bou69tFBE7bdieTBvrRjxLPfkMV9P6vLR+T7WTekFVRYk0io3d67WCmkfo2i2qSBBx+OjRs3+o57c3E7/KKgwPdUbJ54w3q90+mno9+f/xz3/PdVVu/6Bu+tf1uXY+6WZVNvGprqUdtQo9srNYGVw1Wb5DAHIe7A4VlwGEeIh8BZCNlZIV3HQm44046pOhaCw5lb3zgLgTOo9hBq0gKmJxhwwMG4A85NjfO3Z2B6K2Pu0ItDvd9V7TL0JAfRdYibdwBum5f6c40bnrGU4ySTZkvo3r07Nm/eHDfMxIkTMXPmzBYdJ92sX78e/fv3T0ma1xbPgyD2Rerq6pCXl5cw3L///W+MGDGiFXJE7I3k5uaivr4+qbCMMXTu3BlHH300br/9dgwePDjDuSMIgtg9TJ8+Hddee+1uzUPHjh2xYcMGFBbGniQ2VRoaGnDcccdh6dKlaUuztSgoKMDUqVMxbdo092cqQghkZ2cjHI4/KfvQoUOxbNmyjOTr7bffxs9+9rOMpG0zcOBAfPXVV1HbKyoqsG7dOmRlZeHggw/2TdpKqHdnF198MZ599tmkwh9++OFYunQpcnJyMpwzgiAIgiAIgiAIgiAIgiAIgtg3uP2JMQilM8F2HRP/Is3ugvLWPChvzYPy1nzacv4ob82D8tY8KG/Ng/LWPChvzYPy1jzact6Atp2/tpw37tAf3BMEQRAEQRAEkRlc6ZSWTQWHgefANG6qAFlilF+RAZBMi7Z3PwcddBAuvPBC/OUvf/Ftf+utt1BSUoIePXrsppy1jLJqLdFwpU2xhLMiKm7hIT+Dk9MOPKsAhQePR6hwf4BxS2jkmaCivKVumWHR+5gqI+l5mnXtZ3qVuYXt3S8qmiXWDuLTTz/FkCFD0pIWAIwcORLvvvtuzP1Lly7FFVdcge7du+PYY49F//790aVLF3DOUVZWhnXr1mHJkiVYsWJFzDQGDRqEV199NS0y8PnL1ujLGmme8mRW1kYwJwtdxz6Eza9c2qLjFvYZA6c54n2fPMdqnIgUyPR1C0jf1F8JgEm7OseIa6cRtGwry3Q5lRIMXAmxLSGUPzfcDQum2ke13wGYUPG1aFE1c0ZBZrdHHMxItJmtJ+MRkm19PEgwN1zESVunZfplW+Ab1cBGfdvLtkxbb3PXuRWeufWbMXufLdHWgm133cSxxfJ7llQbAMI1O2JFsKJGivv3BDJYpyMrqyUvjC3YjqyziJG/ePtipRsNz2mP/YZehw6DfoVdXz2NnZ/eExhu9j9mIzsnG089/ZT7x/oJj2jXR3vdLNvV2s5ehKR3d0i1169fj5deeilt6dls374ds2bNwqxZs5Cfn4/hw4fjV7/6FX7xi18kfW1bghACL774Iv7yl79g2bJlSUuD0kG7du1w4kkn4vrrrsdxxx0XKAFutlTblgDreEcMPgIbSjZg3Ohx+PBfH6ac31dnvwoHDh6c/iCKCosQYiEwxnDLDbcANySXhoREk2hCk2hEo2hEQ7gBYRmO9u776oB0t+kl9/QBgJn9YJDMm3CDSenKFyXMJVFrEkz3pyqmUSHDOLQlg2TeswPTcm0z4ZOXNXUMs91d199uRt3FiPgR6wmvn50ukRKxunpTImJh7qdnZkd0V6OfZyGlV06FfxSqyokpS4CU3pjTjGtUXnQMpnSlkHq8CQHGGBqa6rFm1zfo3e5g5Ib2PiHKjtodmLPmdVQ3Vmt5q5a6wki1mZJqcw5HXzPGJDjTMmrGwPR+zqCWATAzWYGWdEvJkO1kwyiaTfrmw43A2R2DmvEuYHri3JNPRPvbbkbogAPccasn62e+QmdE/dmDj8B+f3sGO8aeDtnQ4CuU4e83oH7pMuQefbTOK4sqazVvzImSajMAHe69OympNgDw4mJ0+ON0bB87Lmpf9T9ebpZYu2tBN6zc8ZXOjVCPNW6ZFhCuIJzrEELdG10XJNPv/Bjg6PdOkgHQz1OMyYh21l2L6DnNM2LEu4cYbbAdzQ4HWO2tGZ8F7UszidqjuHFZwIRT0ht+q8kQTf8Z8S5WC5HN9p07S6Ok2gBwVE62zqe/aDJr27bXX8N+Y8ei0ymnNOs89lZqGqvx0cYPAAa3bWGusF/dmbysPOSG8lBZV4GwDCPk3hN3GgcICHBwNUZhEkJIcCYhuVD9in5HoaZx4Po7BKHrDXTdkUJA8hBghOqqaVXvfKUDaeqYGf9EVCkpAc68OuWOf4QE4/5nHiD2+CfdguzdxZYtWxKG2b59eyvkJHl27NiBI444IiWp9k9/+lOSahNEGyFZAWQ6f05F7Ht06NAhqT4OUGPNbdu24c0338Sbb76JIUOG4MUXX2z1iacJgiAyybp16zB16tSU4nDO0bt3bzDGsGnTJoRCIZSXl7coH6WlpTjqqKOwcuXKFqVj2LFjBwYMGIBt27a1OC3GGLp06YJt27ahd+/eWLduHTjnECL694vSRXV1NW6//XY8/PDDePvttzFs2DC89NJLCaXaAHDuuedmLF/Tpk3LWNqGUCiEuXPnBu4rLi7GkUcemfE87Kncf//9SUu1Q6EQnnvuOZJqEwRBEARBEARBEARBEARBEESa2RP/2o4gCIIgCIIgCIIgCIIgCIIgCILYC2iW2CXIjREhU/SH8wvKIuN5GpHdz6mnnhq4fdGiRa2bkTSys6IW0YYwS6jtSsSi70FezxFoP/RytBs8CaHCzhHRE9wzIyFL971NQXL0rxWVqG3I3B/0tQabNm3C7Nmzcfvtt2Py5Mm44oorcMstt+Cpp56KK9UeMWIEFi5ciI5JSrgSMe+TNfBJbVksAai3LZTXHj3OmulK01Ilq/ggdDnud3GPQWSaTF/rgPSjBLWJ4saTMEd2SMxNkLm/qmEJ9XzxuSd9ZtyVxalf8TCaPg7A8daNVJo58MTT9n61nbmfkA7rAAjpsGY55G3Tx4dOgzHHzYfabsdzAtJxwFhIfxyVb2bSCoG54bn/eDqf3j6urhEz4bVkMFCqzbAnSrUBIFxXGnOfG5s7CcO0TTJYpxmLvv4R4ujg/MS657HCtuwceFYh9htyDXqd8wlyOw8ODDNr5iz8evKv40jB4Uk6jWBTetvs/b5myC6qlqTTrCdDc2WPX375Jc466ywMGzYMhx9+OPr27YuDDjoIvXv3jnue6aKmpgaLFi3COeecg+zsbAwcOBB33nknysrK0nqchoYGPPLIIxgyZAhycnJw7rnn4t///nerSLU7d+6MiedNxJdffoldu3bhtVdfS79UG9FSbfOdnZ2Nt99bgHvuvzspcXmnTp1w+eWX45133kFpaSmeeeYZdCzuiCye1axyxsCQxbOQF8pHcXY7dMrrjP1yO6EwuxAh7mgBpICQAkLojxSQkBBSCSSFVB8pBZRiUu+H2ial0M+P0GFVmq6YUppwdjpGWKnDmzTMR11o605498KdZMookSPvR8RlinymTfUZtzXq4p4CA4vb3MduM+Ncw8jJDyL8syyyjQ46RkRbb1dIW8BsjyxV9+j1GXZvpvZzNWJiDI3hRqze9TUqGipin8ceyHfl6/HqN/9ATVO1EmjrMSKHFmVDi2g5hwMOzoyUlnvXTXL9zdxxt7p2OiwYmASynBAc7rj9LGN61M7MHfXfB27uDxh4u2J0fPQBdHz8YYQO6KHvD0Nkk+hKub1GHQCQfWg/FF50gRfOilP3wb/iXqO6he9HbQv1PAA5xx2X/IUGkH3EIOQMHxa1vf7jj1NKx1CQVYC8rDwIGVbtt/TaUqHbdK/tFb42WLjtrBZqQ7hvoISEDgu3HTaaYbUqAydYkloWreK5C1Gh7K+UaOVXDXEPF7kz6HrEmQTRTsPUhbWr1wYG6xXKsupH8OG4BNbeMBX1SUoY9xXe3fAO6pvqLPm+gXltCIAQ5+hYsB8KsvLdMYjQ83CZsQwgAaHTkBKSqfGOhJqyS9UgM8Yz4xwTVU0GphosYYXRtYpJSKHk+FJ3egzm+N44Sh8akGZyEf/4RwprXKufdSLLYbPHM21wGBQKhRKGqampaYWcJEdNTQ369++PysrKpOMMHjwYCxYsyGCuCIJIhf/85z8Jw4RCIeTm7n0T8RCtx4033tjsuP/5z3/Qr18/zJkzJ405IgiC2H0IIXDCCSckJWsG1Dt1KSXC4TDWrFmD1atXo6qqCmVlZZBSYuXKlbjkkkvgOM37GeKqVatw3XXXNSuuTUNDAwYOHNgiqfZ+++2Hyy67DFu3boUQAlu2bIEQAmvXrnWvwZYtW/DHP/4RY8aMydhkqmVlZRg+fDjeeecdPP300wnDM8Zw2WWXZSQvAOL+fk66+Otf/4qDDjoo48fZ23j11Vdx8803Jx3+1ltvpQlrCIIgCIIgCIIgCIIgCIIgCCIDJP6tO4IgCIIgCIIgCIIgCIIgCIIgCIJoq2h3aSzxjRXERQk7vHUhBJw2IKk87LDDArd//fXXvvWuXbti5syZaTnmbbfdhu+++863bcyYMTjnnHN824444ohmpb+ltAqeQFt/JFNSFSRw8PCQvnkSYJaEOxJpTGQmxUQp2wdJLlhsLPuurwAy1NQLvPN5OU49qkNLD7LHwBjDlClTcO+99yI7OzstaW4urcSnX/+A4JtlielY5HYGnlOAgj4jUbX2nZSOyZxsdPvpH8GzipqVZyKdRLbgrZA+Y5BSqmYHAdU7Km6QRFsGLOtv3a4xcEgmVJvoS9HIqDjAhDWZAAeDUPsZ1yFNf6bSZkzrOyWzsmUWVHhlZZSuqMprY1WaRhjnkej6+8XSfqWXkf7ZqjTb8GuJsJleZ5HhLKm4lmirJCPl5LZU284Hw54i1QaAcH1i0S/jWQnDtF1i6fLSlXxEhdUS0viCtaA6DMTOY7x7mNx5ZRUfhJ6nvYHvXxuL+h3Rfwj/9JNPIy83Dw/+4UG/ADtAyBopIfYJtQOyGylrTVaq3RzmzZuHSZMmYceOHRk7RqqEw2GsXLkS06ZNw7Rp09C9e3eMGTMGU6dOxaGHHppyehUVFXj44Ycxa9YsrFmzBkK03qQqBxxwACacNgE33nAjevbsGbU/WKptr6Ug1XbX/fHc+FpeevWUa/DTk0/Gz0b+DKWl/okCGGMYOXIkrrzySowfPz4pWWBLCPEQCnkhCrMK0SgaUd1YjZqmGlcEabcN7iOH7h+k6T+ZdOWSTPeiTEoVF3q8wKSv35LS9LfqX677QXPFPImyPj5jYFJCMq8tMvXSPOaoPtscz/uOxISLtZ6IWOkS8TFVh7n3WaHWzYAycfyYMCVtNs/Qylmqj8b85cgcTLrjTebLH2NaEs2kkkQbqTMYpOQIiyasKf0GPYoOQLeC/ZtxNdoWSzd/gk83f2KeDgEGV3QNxsAlvElnzHjU7GMcnDm+MBwmjife5syb4CbEQ1BjcjMRjh6DmnUzKYyOD0uUHurWFVljRnnibLdBhjvO9JWTgIKT94uzUPnEk1HXoWml9U4pYMjTtGpVVJyswwf6x7dJknP00aj/dKn/+Bs2AOEw0Ayx0365nbCx8Xsl05aqHAsmwKRuhxmDEAyMq2ttnq8kE5CCQXKmhcCqJWYQ7nmpSyggwXV6EmYYZbXa8J7SzLOElcF4jwDMa1ft9thta2V0pN3ZDvvarAR444OghCxBtiUfX7smWqzdPytLP4XaYwtvdM6s5cZdu7Dqsssw+JVXwDI8htgTWLblU/xQ8b1qb6SaKABG9s+sSQCg2y/G0C6vPbIb61BVV6nqCjikeeXg6IlAINU9kRKMGzm2CiuEUP0Fh+qTpFB1EAB0/ZLSgeAAd/sgCSmZFnULOAip9BjX/RaDZF5Yty+V8LZLCcaZ+/6fMab6QreZ1PVLRqzv4RQUFCScCGhVQPu9O2hqasKAAQOwffv2pOP06tULS5cuzZgAjyCI1Pnqq68ShiksLGyFnBB7M5MnT8Ztt92G6urqZsWXUuKMM87AZ599hkGDBqU5dwRBEK3LRRddhJKSkqTCtmvXDhs3bowbpn///njyySfx5JNP4uOPP8b111+PJUuWpJSnRx55BHfffXeLJtI4/vjjsXXr1mbF7d69O958800MHTo0YdiuXbtiypQpmDJlCgBg69atmDp1KubPn5/2n0mdcsopSQnLe/Togfz8/LQe26auri5jaQPAhAkTcOGFF2b0GHsj33zzDc4///ykw48dOxa33nprBnNEEARBEARBEARBEARBEARBEPsu9NulBEEQBEEQBEEQBEEQBEEQBEEQRCthiwubGTQFD6MJGlOmqGVTYRmGg90v1u7YsWPg9kgpRVFRESZOnJiWY06fPj1KrN2/f/+0pb9xWzkALTWRUklRIm1QMliazZjjSvx8YV3JtoyWpbgGHhkggdI77X2BFrNIUS4C1pPjlY9K9xmx9oknnoj77rsPw4cPT2um6bE8AAAgAElEQVS6L/9rJcIi6D5bslt7OYIOR12esli707HTkNMxUq7JApYCCNy55wt9di/Nq38ppe9razzZJgNcAWbycm1ErAftUwkrwZ/U/ZQR5kmtsjJybbc3A6DkUz7Bm27zpGVmY8wWwVltrBRuWq760dem6lww6W9PE8Ks62fXlQgxoL0eWYctoan6aKE24+66m7or1eYR9d9oI631PUiqDQDh+l0Jw+zZYm1DBuu128d7wj8jy4wt2LbvTSqS7XjpJAjp5OKg/30XWz/8DcpXPhO1/9FHHsUHiz7Ax598jJycHF9VDhIuumUyTvajJNyp5DdFyePVV1+NRx55JKU4u4NNmzbh6aefxtNPP42ioiKMGDECV1xxBcaPHx9T8rZ161Y88MADePnll/H9998nELenD8YY+vTpg7PPPhtTpkyJ+ewQKcVkvu0sOJw7TPYkwGriIk8yassK/XH1Fr3psAGH4duN63DGhDOx8N2FcBwHZ511Fm655ZbdJj3K4llon9MexdnFqGqsQmVDJYT0JOiu7NT61/Qopg8xwmw1R5DV32hZpBFsKyGk1ZtLLWh1+58Iubbpu/Uzil+IzpKTa1u3luTarUNsAW2cgYDeZd8/T7ArfeNNr0zKqDTM/THjRzPRiisjZfDKk1RlU0rmpsuYFmm7JZZrYbwEB4eExMbKjSivL0fv9n2QtQeOO6obq/Hud2+jpHKjO77cuOp7zLz976itqkG4KYzc/FxcfNeF6DOoNwBoGa2jZdlarG2k2mrU7sq0GZRk2zHLUomds5wsV9ytxNxGyA33untti7+NiWp1jEybefcOekn9b6TdXsysPr3BC4sgqypNSACA2LLFSyug2IZ3RkyEAIDlFzTr2vMuXQIOEIaoqQUvSl3E2DFvP2yo+E6N6YWE4AJMQpVbJsGEADhTYmEwMKEEwwzQUxKZPkpAMkDCUaJtycCNQpiZ1lg/X4F59cs8EAJwJ1qQpq5Jd5wpmd3Wmk415dPNGHabFfdxxSZGm2WPCQKP4Q7zdX/KGISUWLdmXVScg0IhX68HfRdMbE+6rSj/9FOs+e009P393cmcwV7L9xXfYenmT3R7BPeZN1qq7bX7ZkKAwpxCZDvZKK8tc6+tqiPqfasUAtIRSmYvOBhX24WU4AxefZLcLebm3YkAwLl064oZTzLuTfIgpVAtKpfmjYgrn+duTWRufZKQ4IxDCqnG5pGvWdI0/mmLtG/fPqFYO9H+1kAIgR//+MdRP1+IR5cuXbBixYqMT7RDEERqrF0bPQlGJPvtt18r5ITYm8nOzsazzz6Ln//8581Oo6mpCSNGjEBFRQVN0EAQxB7L/PnzMWPGjKTCMsbw/vvvpyS7HjFiBBYvXozNmzdj/Pjx+Oyzz5KK19TUhIcffhg33XRT0seyufzyy/HJJ5+kHO/YY4/F7Nmzsf/+zZ/or2vXrpg5cyYAoKSkBNOnT8d7772Hzz//vNlpGpqamtDU1JQw3OjRo1t8rHhk8mdR48ePx+uvv56x9PdW6uvrcfbZZyc9acigQYPwwgsvJCVqJwiCIAiCIAiCIAiCIAiCIAgideg30giCIAiCIAiCIAiCIAiCIAiCIIhWIVg85e5MxUUYQAJBY8AfGZk/PGoSTch2slty8LQghAjc3tDQ0Mo5SR/fbS33hLVGSOSTY5tyEXDvuGOFiVE84pUZn2ClhcUr8MAyeJMyxQAAPv5vFTbuaEDPTsmXr4kTJ2ZcjHLooZHSaD9FRUWuNCkeAwcOxOjRo3Huuedi8ODB6cwiAHUZZ733pSfDYRHfNr5t1jLPAuMhSJH4jx0Nhb1PiTheUKigfSxNbRkRja3XykTy0XXalhaytMi14a37LKVKcCWlcMP55doMsJeZmqjArEs4ABPuNmnlhzFXkxVdNi3Jtvm2NVRG6C1Z/Gvuk/wl/NbmP2tZ7TWCbEtUqixu+twtoaAt3/aJuCPi6v17klQbAER9ecIwzMlJKq22TyvUa7vSutLRRMcLGlMmGGc2G4aux90NhOtR/vWsqL1fffUVBg0YhLvvuRtn/u+Z8YXakdk1WBLWhPFi5TKOZHfdunW45557kJubiw4dOiA/Px/33HMPKisrk06/rVBZWYkFCxZgwYIFyMrKwoABAzBx4kRcccUVKCkpwX333Ye5c+di69atrZYnx3EwYMAAnHf+eZg8ebKSZ6RQFL1alrpU28T3V6NIya9fs61k1RI85OD1ea/hvQUL0bdPX/Tv3z/5TGcQzjiKs4tRlFWEioYKVDSUA5BKfs0YIL1eBDB6VWbVIx3GfZbRokip9J9SS1yNxNKVaoN5Xb/Vy6vHI6b7Wr9c27RXScm1I6poOuTarUWblnin0PSbGubKrd0krH4n8lSjq2GcxJkqdkxa81KpDBohqVuGAEhrrOnJtCXC7qO5X63NoMTSUnIwCHAwlNeX4Yttn+NH7XqjU16n5C5EG+Drnf/Fv0s+RH1TvSuTXfnRKjx54zOor613w5WjAvdf9BB+NmkUzpx8GhjXUm1wJaeFkmOb8aQn2PYktYD5VnGyeBY45zoU3GuPiG97O2CNZO1xsiu512GY1XcHFBipA/HOnRGu8vfBsrbWCuSPG6ttEKU7k7ziETQ1Bm5mecnLn2w65HSA0M85qp0W4IJBcgEhGBgHmFTtr2SqRxJSaMG2fqdhXTav5bbfNbk1yFtieq8EwLj73irRuCuovXXb7GTa4lZuEuM2cwFtlt0/uENtBi0blzHzzxjD2jXRss6DnFBUHuyn66As/fDsc8jv2xcHXDApVs73akrrSrFg/XxIKbW8n7ltlif+1+2PK9jW0wHosAXZ+ch2slFavROAACR3pekS6lWBdMwYT6heQUpIhCEkU4JtKSAlg3S0eBtqJAQJCCYQ0hJ7R4vVHabl9WY8IxigPdlMSICb8RGHPf4B4Irr7ck/giYCMRJue31Plmv36tUroaw6HA5j3rx5GDt2bOtkKoBRo0bhiy++SDp8cXExVq5cifz8/AzmiiCI5lBSUpIwTI8ePVohJ8TezllnnYWjjz4aS5YsaXYa1dXV6NGjB8aMGQPOORzHQZcuXTBu3DgcddRRacwtQRBE+qmqqsKZZ56ZdPibbroJRx55ZLOOtf/++2PZsmWYMmUKHn744aTivPLKK80Saz/zzDN44oknUo63aNEinHDCCSnHi0ePHj3wwAMPuOsfffQR7rvvPixYsACNjcHvrtLBtddem7G0AaCgoCDhz9769OmDk08+GZ999hnWrVuHsrKymL+HBqhntPvvvx+XXXZZurO7T3DTTTdh+fLlSYXt1q0b5s6di6KiogzniiAIgiAIgiAIgiAIgiAIgiD2XUisTRAEQRAEQRAEQRAEQRAEQRAEQexVMECLdwJ2BGxukskLdzPJzp3B4qLCwsJWzkl6KNlRiZr6BgCO2hDHFiZl9B9zMScrKGR0IkYwFrk9KXeK1AI9bauLY07zxIKxTiLiG4CQwKz3t+Pms5IXDtx7771Jh80U5557LsaNG4dVq1Zh06ZNKC8vR1NTE3JyctC+fXv07NkTffv2zXjZXLh8Hb7bWgYGB0YuBuZJdoMkuMy3WQmEcvY/EnUlS5M+bvmXT6PjkMkBx4iEWUuJClwsea+9HjuNNi0dbFUyJbfVactoGZgrrtxtcm0T3oGSXpkgXAn3TDhd+F2hIgSMPo5pyZmbMy1o9OXHszRa26Na1hjEqpO27NMvBrQUgu7HL9HnbjxbKghXlOXt9+Lbx93zpNoAEK4rTRhm7xFrGzJYr809siWARugWVxxr37MAC6WPFuadMXQ94UHIcCMq1vwjavf69evxy7N/iaOPPhr33n8vjj32WJ2b+GJHr6lJUI4TZi84bElJCc477zwsWrSoVSW8rUVjYyOWL1+O5cuXY+rUqa167KysLAwdOhSXXHoJzj//fIRC1q/3xbnUkdJr5tvOgsPFkWpDyoheQfrjG6m2Fm0aHaORk+aG8nDa+NOSPOvWhTGGdjntUJhViNK6nahprPFk4sxIH5kW8hvJtZGxKoGoCWdUqVIKJSY2W7Tw0u2prU6YMQ6h+3DOeNJybX1wn1zSl2/rVrdUrk0kJvZkDfEefKGHKfoemnusB5n2WNPcr6BJTpjVv7mpSFhlVR2Ma6GpOp5Sq6rHX6+8MjBw7kAK6YqljbA1LMNYXfo1tua0R+/2fZAXymvJJcsou+pK8eEPH6CkUgkBOVdjvY9fW4xZd70QKJBpamzCvCf/ia/+tQJnTD4NQ08aokXNSj77w7oSzH70FUACw34yDD+ZcCKYFmdzpgXaUgmcOXPAuQMj5FbCWyOy1aJtn/xWHcMbA3uSc3N/3W8zkHfbHWbts+87A9PnaY9mWVbIayMCcDq2R1NVlS9ew3+WQzY1gYVS+xXz8NZtUdtCB/ZMOR1DUU6xK7mWemIhAaEnOWDqXkFAMAYuuZZrC/c5ypX/MkBKBjU5kaPCSTMRkafMNhMkqH22flv3AqbN5db7B03AW6mYw1xXCuwlHb1vNxBvEpqY472IoTKDkvsz+7wkAsXavUKhqCcvO5p5Ovae9lT/+s2ttyK7azd0GT062VPbK6hurMLctW+gKdzgti+MmTbJmiohSLhtC7bBkZeVi65FXbCjeocax0mhjNpM1SMzzhNCgjMzqZfqH4S+D4JJpcGWALiA1DJtLtWUX5ypSSQd7iAsJRwzzmRqMhYuHE+urcc/ImL8Y4icXMQl8rXGXjT+ufnmm/H+++8nDHfnnXfuNrH2Oeecg/feey/p8Lm5uVi+fDk6ddpzJuwgiH2JHTt2JAzTp0+fVsgJsS/w4Ycf4pe//CVefvnlZqexZcsWPPvss75td911FwoKCnD66afjscce22N/vk4QxN7NqFGjUFNTk1TY/v3745577mnxMadPn46TTjoJp52W+H39N998k3L6S5cuxaWXXppSnJEjR2L+/Pn+n39kiOOOOw7HHXcchBCYOXMmHnjgAaxatSqtP9sqLCzM+ASjnTt3TijW7t69Ox577DF3XQiBL7/8EnPnzsUnn3yCXbt2oV27dujZsycuvvhiDBs2LKN53puZO3du0sL6vLw8zJkzBz179sxwrgiCIAiCIAiCIAiCIAiCIAhi34bE2gRBEARBEARBEARBEARBEARBEETGaKm6wjho7L9piiV5SQkrwSbRNsTaK1euDNy+p/5xzaoN29VCTA9ltMDWhnEeY4+WhiVduOLaTuMQS/TppWcEVtHhPKPQS//aiatP3R/5ObHOp23Srl07HHPMMbs1D4/NsWXYzBKJmS2WlNfcFlumq8MX9z8jNbH21/+wxNqIX4SaW7yIFpBhCW8cuTZaQ64NqbcxMBiBlRdGxdGKMaakcko7JQFwKIOZBJNaJuceW0BJ6s35GQGqqT8RYm33OsQ8YUtajIhrFqFHc+sti/hY9Zj5t7s6SRYt0PaH49aRbO2aFaaNS7VFYzWq1s9F9fcLUb1hQcLwrA1LLZtPBus1EF1xXfloMsf0KxPj728mzEHXk6ZDinpUrnsjMMiSJUtw4vEn4qSTTsKU66ZgzOgx4JxHHz5NQu1YaQDAmWeeiddeey3jQu3+/fsjLy8Pn332WUaP0xbIy8vDMcccg6uuvgrjx49X9zaS1pRqR6QYU6oNE8f0KRJZPBu5ody459tWcLiDzvldUNNUgx212yFEWM8zYcSUdm/C3R5GamGxlEZYCQASwqxDCYsFhCuyFFrSDcYBKXSfr8SSRnWZSK5tiJJLRg4zIsLFWieSIIXuyX0cccduJgmrv4lz+RM+VriiWmnNh6JFs8wcw55kJfKpiYHruJwBYau8Ghm0GU9KrmSqStwqUVa/C59tXYpu+d1wYPGPkO1kJ3dRWoHqxmos2/Ipvi79r1snzEjwrWcW4PVH3kyYxvfffI/pV/8JAHDKBWNw2I8PxdfLvsZbMxe4Qu4lb3+CBS++jSn3XI2DDjkI0PJt7nAwMIS4o3W13JPY+kTa3F1XWKNXZtoR82xrxLE6DLP6cPtxw9qkFiTCAUJE1qGDtWIvqpWsfoei6fsffHFEWRlqXvoHCs49J+H1s2lctSpqW87RR6eUhg0DQ1F2MSrqy9119WwmAKnKrGACTHLV5kquL4+AkByMQcvlAdNPCSnhMOb2YZKZWiu1hDtY4Kufttzrr6qgdMeV/gpsOtlmn3ra8fcHSY5gIwK6z8WRY2v3sS9yfO0q37FyRfQ7z3acw/8UysDhTRFlJa2Prx9bm5rw1eW/wuDn/4b9jj8+mTPZ46ltqsEba15DVUMlGNMibca9cYjV3nC3zeBgnOt2ScVRwxvVJuVm56ML64rtVTsgdN1gQoIjDME4OBeqw5AMgjtgTILLMKRU7x1c8TZXAnvOrfEhlKybc+7VOSkhuWnvAFdYr+sck8qZD8CtZ4wxSGEmS5B6QjKv3zPl2l9XJTj8Y+mY45/Yj/+7nVGjRqG4uBgVFRVxw33yySeoq6tDbm7rjr+vu+46vPDCC0mHD4VCWLx4MXr16pXBXBEE0RKq9EQr8RgwYEAr5ITYFwiFQpg9ezbmzZuHCy+8ENu3b09b2tXV1fjb3/6G2bNn4+GHH8Zll12WtrQJgiBayuWXX47FixcnFTYnJwcffPBB2o49YcIEtGvXDuXl5XHDVVZWQggR/DOKAEpLS3HiiScGTmoXizvuuAO33XZb0uHTBeccF1xwAS644AKUlZXh9NNPx+LFi1FfX9/itIcPH56GHMbnwAMPxLfffhs3zMaNG33rnHMMHjwYgwcPzmTW9jk2bdqESZMmJRWWMYZZs2bhxz/+cWYzRRAEQRAEQRAEQRAEQRAEQRAE9qy/3iYIgiAIgiAIgiAIgiAIgiAIgiCIFLAFVsb5EikBbBSNrZyrYN56663A7UceeWQr5yQ9fPHtFsuKHiFsBSyxa/QuAAAPxdjh95na8ZOXbSdJ3AQjRKwmbIRstaJGYObC9P1R+L7C8rWb8e+VG2CLeX3GG2YLm4KlvOaT1/1IMJ78nNPhmu1Y+1R/rHvmCHw7Ywi++9sIbF7wK4Srt1rpR4qTLdqQPGvvJYPWI1tQ6dusjhlf7B/LyhRH6sz85ZbZ7Ykr3FNSLDcu4zqM/jZSLTctDjAHYNyTbYHrNBz9rZaZJf9T6ZqP44VlMT4mnYhln0yQcSiht/1R2kEGxzoWd8/R1SEaqTbzztOu257kFL7rY4sI26JUW4brUbvpY+xYei++f/0UrH2mFza/dwUq1sxWksAE8Kz8hGH2TCLvTbqTD76vqUlmI8tg+mA8hG4jH0PxwWfEDff+++9jwvgJGP2z0dhZutO/U8vnMinVvvPOO/Hqq69mXKoNAM899xwGDRqUdPisrKwM5ib9FBcXY8KECVi0aBGqa6rx7nvvYsKECSlLtSPxRipxpNo6YEypts+/HUOqLQEptFRRWUWRHyrYY6TaNvmhfBxQeAByQ3kISwEhwwgjDCnDEFJASKm/BdR/SiQphLddSnMt1H59Vdy45gpKKbxv6ZdPKlGrvtIy4rpr3GdarU2WeiIM6b9p1mJEfBqopk6c5jN22xrXhK/iMnucB1eSbje/8fopT9zsz4mr0Wb2aAlgXG/X4zXOPNEzYyYkd8NwpkdrTMuiJUNJVQmWbPoYq0u/QW1TbexzbAXK68vw4Q8f4IX/zsTXO1cBEtD6WHDG8NWHK5OSakfyzxlv4aGr/oh5M96KEgKtXr4a10y4FrOfeNmSXwOcMTg8pMa9XOXBvYZMr/ukt1pwa91fd1oYd2xv3VkjUXeFuMys+uKHN2+BrK6KGtGGDjwobpHMHfkTX3hD2R13onHFiqSvnayuRv0nn0Ztz//fM5NOI4iCrEK3nRVSQAjVyoZ1myylaVul/jbL0lU0q7jq47W0RqYNNzzsb3VWVng7XAS+x4Po/SaOHTdWux21L8PEHSHG6V8A/+MZ818EvV+V37KyssDkI0c8QXmJfkKT4ABkfT0+n3Q+dvzrX/HOYK+gprEGr69+FWV1u5QgG55Um2tJttvOmHXmtePMtOPg4HB026T25WcXoHNhZ11HoMcxzB3JCAmvjgmBMNRyWO+QTKgwZmwUMX4RUsKd+oHpemmPf0SM8Y87iYtZN1fDSl+Xz6B+MunxTxsfFp122mlJhcvLy4uSp2WS++67D3/84x+TDs85x/z580nkRhBtmIaGBjQ2Jv456ZAhQ1ohN8S+xNixY7Ft2za8++67OPvss3HggQcmLXJNRH19PS6//HIcfvjhrdpPEgRBxGL+/Pl44oknkg4/Y8YMdOrUKe15SISUEl9//XVS6TU1NaFPnz6oqalJOg+//e1vd4tUO5L27dvj/fffR0VFBa6//voWp3fJJZekIVfxycnJSRhm165dGc/Hvk5jYyN69OiBnTt3Jg4MYNKkSTj99NMznCuCIAiCIAiCIAiCIAiCIAiCIAAg+b8eJgiCIAiCIAiCIAiCIAiCIAiCIIg9EYZoUYbeZmQeTaIRIb77ZHzbtm3DjBkzorbn5eVhxIgRuyFHLeez1ZsDttpCHhnf4MMcpCytZDrdhPGCCoW9z161JLuM2TaXxEfQ4Z96exvO+0ln5OfQvMfJ8sDsjyBlkEjOMzcxS8PErH+DRLnF/f8X5SteTCkPMlwPGa6HQBWaNizE+u+PQ/vDL0Lno//PO4ZrvtPlLkKSnMC6S7SIePW4pUmzwDaKMaZFUP5gwfmKzJ+9bpcbeOVGCm9f1OlJKPVY0DkzACqukvAZ4ZsOz1R85k50AK3jtPLgbjF5SubaJpJS+xWPlnUtIry932wOEhj7t3mhubs/3VLthrK1qFo/DzUbF6KpZqu+PLZQT19Te51xhPK6IFTUE1lFByCrsCdEYxVEYw3qti1DzebFkE11aC4stLeKtQ2RZTOdSeu0IyquEVSmLjFMb/vOeBa6/fRxFB58OnYs+R0aytbFDLtw4UKMOGYE5rw5B3379dUizli5TC2fkVLt1atXY+HChXjvvffw8ssvp5RWcxk6dCiGDRsGzjmeffbZpOJ8+umn2LJlCx599FF89NFHKC8vz3AuU6dTp04YPXo0brzxRgwcOFBtTHR74vp5I8uyvZ0Fh9O7kpVq++NaUm1LeOhwB3lOXkwh+54AZw66FeyPXXW7sLN2OyAZpC2wlUpAKaXqawQAMA4mAb0HTIsuTZ8spQBnDFKLKjnjqreVps82jy7m4VSAgUMydZOYns3DvgcMzLtHTOp16Y5RgOg6LOGXTkauE+nD1DzmaUQB3zoCHxHc+5foeZMxNURj0pu/Sqdu+ji1Wx3A9TFLnQ/GwREGJINgDFyq8sbAwbkEBDPKWv2tz4sDUkg4cBCWAj9UbsTGyu/RMbcjuhf2QJf8LrrsZ5awDGND+Xf4Zud/UVL5g9bX6zrIzLVgqNxVhed/NzMwjXzOkAOGXSLxZCZBNDY04rkHZuDfb32MGx6Yit6H9gZjHCEW0hJt7gq2zQQ2iJKYWyNjZm+zR8T+MAD0MJO5w08w86X21y9eEjiizT7icG9jhNgdAPJPPw3l9z8IWVrqO1dZXY3tPz8bHf/8KHJPOjHhtame/TJknX+Mmz14MHJa+E6rMKtASX+ZbiOh5L1G0isg1HWUAkYx7PZQ0gh4vecgW8wrTf2RDJLpYBFFWVVNM6GP9zzj3j/zHkDC267rn1v3Ix8DEbAe/Dji7Zbx2+1k2nVpPeMFvqmQEe2Vnb6RvdvtFYtxbuZ5T6hrf+011wbm55BQVlQepFVQvadc62nYfVRnELW1+Oz8iTjiscfRbcwpCc9/T6SioQJz1ryO8voyV6oN056YEs+8Caq4lvrbE11xXX45Y+BW22TitsttByGbUFZbrsuRdMd5kBJhJsCkA2mJscF1nZQcEmFIyXR/omTcnCkxNweDkBKO2c69UYjU9UUKAcY5BJPg4KbSWY/1VuXQz+OIGP/YbZqpC0mPf9rwa7u7774bzz//fFJhe/XqheHDh2PRokXIzs7OWJ6effZZ3HzzzUmHZ4zh73//O0aOHJmxPBEE0XK++OKLpMINGzYswzkh9lVGjhzp9hVCCPzpT3/CtdcGjyFTZcWKFTjwwANx8MEH4/zzz8c111yD4uLitKRNEASRLKtXr8app56adPjx48fjF7/4RdrzMXz4cN975FjMnTsX/fv3T5jeiBEjYk6mFcTvf/97/OY3v0k6fGuQnZ2NBx98EDfccAN69uyZ1GQjkTiOk5H7FUnHjh0zfgwiPkIITJo0Kenwo0aNwlNPPZW5DBEEQRAEQRAEQRAEQRAEQRAE4YPE2gRBEARBEARBEARBEARBEARBEESbIXWhYcpHCNxaH25ollj7mmuuQbdu3XD99dc3W1ohpcSUKVNQXV0dte/MM89Efv6eJ9AMC4llqzelECNI2hPSe2Qr+k2iTLbJez3dcEaI5UXcWdGEZ97Zil+P27/FOdwX+OTrH7Bw+Xq9xqD0SZGCXbM7lnjXT0Pp2pZnTAqUffkU6rYuR8/xLwE8HT9ub6P2nj2GgDqbtqRdY1fEZu8PjmP7D21jYpJybQBgSiIVfVa2BttnYYQndjYGOEuwbfJpjsf0fim9qDp+kGg7MI9RxBJV23I3c+zoesrsdYao/WDc2gYY0x0LCGen2GypthSo3/4FKtfPQ9X6uXHFxvForNgAbF3arLiJcLKLMpJu26MV6reN9EvYdh8MhT8ajYIDR6Ji1Uzs+OwBhGt3BIZct3Yd+vfvj86dO+N3v/sdevbsiQMOOAC9evdCcXFxUoLFSKSU+MMf/oAZM2Zg/fr1qK6uboXxuUdBQQHGjh2LmTOVEHXo0KHo1q0btmzZkjDubbfdhjlz5mD06NEAgDVr1uChhx7CvHnzUFJS0qrnYdOjRw+cdtppuPHGG9GzZ0//zkS3KN1SbR0wWam2/4CeZsGXeGMAACAASURBVNuWamc5Wch1chOcyJ5Dh9wOyHaysblqE8IyrASWUvUhUksbbb0qt4YLDBxMhmEE24xJCHeiGIawFm1DS1+5b0ig27w4cm0jO3XbKi1YtuXa0NJzZkleAZJrt5g4XVKkhNYv146THqxxZaT73uqmfH2T9MczIlEvrGkBjNQ3el2NmQSYlsQzMHAj4mZKSQxwVc+NJFhKcGbGvxLgDsIyjJ11O7G9djsccHTK74Iu+V3QKb8zstI4aVl9uB6bKkuwoWI9vq/YgMZwg74GUDJZ1ynuFnbMvH0WKkoro9LqGQrhyvaFyOUMS2rr8XZ1XbMF22tWrMGV4yfj/Gsm4twrz4WTHVLSWvOBuk8cDJwZ5a2+3nqcamTkbivBjEvWGumaMa3ZHiFvttv7ujfnuvFscv/nuABBLbxjFxSi4913YeflV0adp6iowI7zzkfBz89C8fXXwenRI/B6hLdsQcWDD/k3co72d95ublCzycsqgICaJEhptHWZlmpKA8m41y8x00cBkimtrwS0iBswOm0hJDhnrnibcV3J9WQIkvnbXFfgC9XuG0w7rKIGn6c7QYMlprbrskooRjz/hrj4JllJsr2yewX/85iF3ZfY7ZV3yeK2V2+89iZmvzg7KtneoRA6O44vs6Y2qp4SCMN7irOnK7BLvqyvx38uvRiH/u4O9L7k0uAT30PZVrMV89bNQV1TrZJj25J+GEk23HGHw8wd4K5Qm0MLtI1QG1qwbaXFGUeXgq5oFGHUN9RCMKHGN+AQUoBLQIgwuANIySAkV/2CNBOHOKpeuWOYMIAsSAiYiUokbAm2N1GVNHXD7Ycixj9SuvUR8N7BJJJrG/Z0uXaPHj3Qq1cvrF+/PmHYcDiMxYsXIz8/H8OGDcMdd9yBk08+Oa35mTdvHi6++OKU4jz88MOtIpgjCKJlLF2a+B2m4zgoLCxshdwQ+zqcc0yZMgVz5szBwoUL05bu2rVrMW3aNEybNg2Amti6Z8+eOOyww3DCCSfg1FNPRZ8+fdJ2PIIgCENVVRWGDx+etLC5Y8eOePXVVzOSF855Uj8nWb16dcIwU6ZMSWoMYTjttNPanFTbpmvXrli+fDkGDx6cslz74IMPBueZn3SwU6dOCcNkZaXvvSzhR0qJq666Cn//+9+TCt+lSxfMmDGjVcoGQRAEQRAEQRAEQRAEQRAEQRAKEmsTBEEQBEEQBEEQBEEQBEEQBEEQ+zz14XoUZBWkHK+6uhq/+c1v8NRTT2HatGn45S9/mZJgW0qJO+64Ay+88ELUPsYYpk6dmnKe2gLL121GVW0DjAC17ZKKzdC2BgUlFSDpdHU/Ek+8tRVnH98JnYrpj9kS8bvn39OCQl1+jCjNkuQwW7ZtxGRRKantoqketZuWpS1/dVuXYf3fR+DAM/8JJ7+zd6zA4tRyM08sQRdhaAX5bqTTLGW5NhBlIHOX7X1mNzNfEdJ+6erdos7bmLJdwba00jLybADg+rBSSeBccZ+0XOBGyC3dvfFxTX0RQioW+O3+6yvbfjGgXbft/SwyvK/++8PGTdtalqIJNZs+RvX6f6Lqu7fQVL05wfnuXnh28e7OQiuSwA6YDJHVzU3aNQQGHNUvHdwdMJ6FdgMvQlHfs7Br+Z+xa+VTEPXlgWG3b9+OyZMne3EZw/HHH4/6+nr89re/Rd++fVFdXY2BAwfGPF5VVRWmTp2K559/HnV1dWk/Hztv48aNQ0FBAQoKClBYWIj8/HwUFRXh2GOPxfHHHx8V56mnnsK4ceMSpr1kyRLf+iGHHILHH38cgDq/P//5z3jhhRewcuVKNDU1peeEAmCMoXfv3jj77LNx7bXXomPHjjECJkioWVJtf8K+cLp9DpRqS3+KZs3daiSl0sRRYtIcJwfZTvMmF2rLFGQVoGdxT2ys2AghtdbT7ZiVyJUxJX2UkmnBr7o+XIeVMgzu9rmAlAJKZwxwJsDcZWssYfr2FOTagCeJ9Am1gaihCMm1M0fsfsMea7HAOmkLQb17KKPGl8wSjtr7vTKBiBKiyo2SEXvrtgDXCFXDOj9GGKwkxFzL35WMGwyQYYBzvwgcAMJCYHNVCX6o3AhIiaKcIrTLaY92Oe1QmF2MwqxC5IYSC/hrmmpQWV+Bsrpd2Fm7E9tqtqGsrtRVKSsxK4evzWPe9QUDPnzt3/h80fKotHMZMLl9IfK5KvX/k5eLEXk5WFxbj/nVdShrhmC7qakJzzz0HD6c/288P+c55BfnafGtkdoaPbAW2jLmPttxq1zYqmBmfbvuWG5tYV5Ie9jd9N13qFu0KCqPWf0ORejgPt4Fs6q8Xf/zxo1D8Q3fouKBBwPPtfofs1Hz6mvI//lZKLr8MoR693b3icpK7LzoYoiyMl+L0u7GG5A9ZEhS1zIeeU4uACXiFRBuXRBSPRtxqbZyxiEhICWHZAKeIN5ednW8+oJ4z3TQsl+3brnfRqod0daamxFAVPuq+1y3nreRttcTVfsnAvC1V0FZdfuVGJdARxVS4q7b74razQHc2a6Deywz4rDrtj8/3hMws3LrPuWFBVbe9n8o/+9/ccS994Jn7fljk29K/4sPvn8fYanKvGk/IqXaHA4Y1wJtq+1xtFLbyLg51HampdsMWrxtBP+Mo0fRAfiu7FsIKdUYRQpIpkXa3KtzUtc5IRkcXTdcYTYEJBwI0QSHh5SkW6owSsLNIYSEw81YE+6YyNEb7PEPY9wti0wyK45aYrpu781y7cmTJ6f084FwOIwlS5Zg1KhR+MlPfoI5c+akZdLOJUuWYMKECSlNVvR///d/uOqqq1p8bIIgMs+KFSsShikoSP3npwTREubMmYNOnTqhtrY2I+nX1tZi9erVWL16Nd544w1cd911yMrKwqGHHoozzjgDv/71r5MSmBIEQcRDCIGhQ4eivDz4ZzuRMMbw7rvvIhTK3J/8/+hHP8J3330XN8yaNWvi7n/jjTfw8MMPJ33Mvn374pVXXkk6/O6if//+eOuttzBq1CiIFN4VnnHGGRnMlUdFRUXCMKn8rhqRGrfddhv+8pe/JB1+xowZ6NatWwZzRBAEQRAEQRAEQRAEQRAEQRBEJCTWJgiCIAiCIAiCIAiCIAiCIAiCINoMtqy0NWkI17co/rfffotJkybhlltuwaWXXoqJEyfikEMOiRvnm2++wc0334zXX389cP9FF12EI444okX52l0s/PzbOHtTub/BspNAb2tg0lEWzYBA2lSVfJbipBUMA1BdF8Z9s3/AAxf3Sv5Y+yAvLfoKn6/dDO+e+O8hA1diN3eXJx+DlgZB64WM7GrH+3emPZ9NNVvx7cyhKO57Frr8z11goYI2K+HZN0i+PqaetCXftd1oEXLt6CxEboy3HBGHSVeubUSakMINa0RiMqjAuYJteGnpWMzNrNHJRRzbhGWemjG1cs3cehl5bixwv1mOCM8AfxvArL1WeBa53RwjVvpeONFYi+qNC1H93Vuo2vB2TGFxa5GdnY1jjjkGy5YtQ3V1ddyw+5ZY29CCOp4oarAZP0q+trvg2UXYb/jN6HDkVSj559mo3bwkYRwpJT744AMAwJgxY3z7BgwYgOrqajQ2NqJ79+7o168fli5dijVr1qQkCkgVzjnuv/9+XH/99SnHHTt2LLp164YtW7bEDbdz5040NDQEigMKCwtx00034aabboIQAq+//joef/xxLF68GFVVVSnnKRLHcdC/f3+cf/75uPLKK5GXlxc/QqJ2tdlS7RjhWizVlq5U2/yXG8pBFt97JQ05Ti4OLD4I35d/hybZpKTa7mQODEzagktPsK3gWqItdDgOziQElKjYqMk54xBaZmy+U5Vru80X8wtfzf11RduuBJXk2s0mha7IL6uNIddm8I+zoqusdegIKTdjen4Unbo0kmW7nHBAaompfuaVUoAzCUiOMIQWxCsBK5iE0ONPh3ErF44qr5IBnANmSGoPdTkAocpSGAKV9ZUory+HkAJCtxsAkMOz4TghcOaAARAyjEbRiIZwA+qb6hGWTbqd0W0UU7JXDk9G7I74jGxV1w3GgPLt5fj7fdGTljkMmNKhGAXcS4EByAbDCXm5OCE/D+sbmrC2sRGrG5qwprER9boO9QyFcG5hAd6urcV/6hsC7/ealWuwtWQb2rfroOu7+jBwcM608FblWd0iUzrgSmADR7xG3hxZTtxNXimpfGi6Eq5H5K3gvHOtYhO/rhdfczV4URHKbr8DCIej9sumJlT//QVUv/Ai8k7+KQomnousvn2x49LL0PjVV76wRZOvRNGvJ0el0RyynRwIqZ5VmJSQWoAN6GX9n5ACXHIl75VcrTPH5B5Gzq3k2l5f54rn3X/NM4ul75X+6+drYyOvExB1H9oSyUwEEGuXKxiPMxGAJz+W+H/23jxOiuL+/3+9q2dnL3ZZbkVAwYhIUIO3eH2j0U8SDxCPqPlF44kaPxijMfpRP8YjXh+PHCYxh1fifUXFK0ZRARXFm0NAQe7lXPY+Z6p+f1RVd3XPzM7MXizwfvoYd7q7uqq6u/rdVb3ss665+hosWLAgJbvz+vTB+HgcUYF2tJaE4FqR8wmGuUE6AFjx6COonjsX+//1b+izyy5Zz0VvJCETmLVqBr7cOB8kAqG21WgL0u/F9JIHEnbauWCyBAEy67VMW5Ar3bYfu13AM/LtGHkYVjYMK2pWaKG21EJtQVqmrSAgSYKUAEkJJYx028RiMu8UFCQUeeYdRsysC/ovut+j4JEfCQHYPgl0n0vYVzDGcm/6rjbuWfm9/27DnVwkTTPemuXal156Kf73f/8XjY2Nee87ffp0jB49Gl9//TWKirJPcJGJxYsX44gjjkAyzbMhE+eeey5uvjlVrM8wTO8kmzwTQOZJwximmygpKcHMmTMxYcIEtLamH4t1NW1tbZg7dy7mzp2LG264AWPGjMEjjzyCfffdt0fKZxhm2+Poo4/G4sWLc05/1VVXYfz48d1YI+T0+5Dq6uqM25qbm3HaaaflXF55eTnmzJkDIfL49zhbkKOOOgp/+9vfcO655+a8z6WXXtqNNQrI9vtjACgsLOyBmmx/3HXXXfjNb36Tc/rLL78c3//+97uxRgzDMAzDMAzDMAzDMAzDMAzDpIPF2gzDMAzDMAzDMAzDMAzDMAzDMMy2TcjSQqF1VgYjlURLsgWFXuf+0KiyshI33ngjbrzxRuy222445JBDsMcee2DIkCEoKipCTU0NFi9ejHfeeQcfffRRxny+9a1v4a677upUXbYk//7o6wxbUoWoGclXZOLLTzpgQLEi2hRbmhEqqUDkE1UZpvWrEWkRjJsPCM+9vwknHTIAB43ZHqWo2dlc14QbH3kLYWWS+ZDTdgCE2pK/KjV9sqkaTWsy32vZqBh3Jqrn/SPj9trFT6N28TOI990Zfb41Cf33ugiisMxsDZR64Xqno5eZe7ZKMqlFuyp7aleunRpC3IV0MSZix/Nx5do2JUFZwaEK8iNfPZUmEoVOh7PdxklHhJZetO3mk+mcpm+3lG57Jtm1f2rceyWkTYvk56YJi7h86X7ofAd7J5urUL/sdTQsew0NK9+C6uSkGp1BCIH99tsPRx55JI466ihMmDABJSUlKC/P/nzwCit6oIa9kbRP3Nx3bXe7YwNMu3sge+tpbNleQR+MmPgSGlfNwOrXfwrZWtuh/ObPn+9/X716NebMmdMl9WyPsrIyvPXWW52S0Nx222346U9/2m4apRSmT5+e9Y/VhRCYPHkyJk+eDACYN28e7r77brz22muorKzMuU4FBQXYZ599cMEFF+DMM89ELBbz69Eu2dpjHs0sCPXhZ0k6qba7U95SbWnlo9uHVNsS9+IY0XcXLKtZijaZMPJs0kJLIyTWj0krqNTybIKE9LdbYasHQVJvN2JICZki1yZ/PJO7XNti20FILmmzc2C5dido51EUldVmkmun5IegT+lfV19a68hq3WdR+Mb15b42rZWWurpg7b8m3QbJtFRlJyaSEBAmdytstYVIAF5QWWFWRX8SoMwXCTMeJl2XpJKAUmiRLZDJZgD6HYyNONL0sQU8X+Dvv7qhQKCc2mMWZsiut3zy5mdoaUrt351QWoxhsZg/bYvVhgsKepKjC2IYUxADSvS21W1JJKAwMlaAOBH2jMfxfkszHqqrR71MbQR9+vTxZbUmSgTyfSIj2oaW20KLtoX/XfjtwF5rX6ptjo/877ZNBbS89z6aXngxpYV5gwah9LRT/TxdMt3zfc45G/G990LVZZcjsTTDhGlKoen1/6Dp9f+kbBJ9+6Li5ptQMvnE9Pt2gLhXAH+SIaFbqYTSLU1psa+w7cWKs5W+TxRJI4w395OjclaBmTcQ9pr3P8p+t9v8sYxzL4fS6vICKXemsV4PkUe3ORyr3CwiEwG4+WbqZjjrX37pZfzu7t+llFcmBC7qUx46Q27pYXe/iqQL6ma32Y8w16H688/x5pHfxbhf/xq7nnlWbiehl7CuYS2mL38DNS3VEMJcFRMnAB277GQDBGHk2fq7L8y2MQdG7g+hBdxGzu0KtYMYZdIJgbLCvuhfPACbm6tAJOFBS+pJEQRpuXZIZm/uSEBP4kBSmrpLSPLM1Ay6LSklAeVBCi29VwCUVABJEAlIpYw4HIAicz+b/o9tj07Mt8+ZqFw7dM86DXRrlWvHYjE8+uijOPHEjsXV1atXY++998aXX37ZIZFdZWUl9tlnn7yEpscddxz+/ve/510WwzBbjlWrVmVNM3To0B6oCcOE2XffffH555/jpJNOwpdfftnjE3MvXLgQ+++/P44//ng8/vjjKCkp6dHyGYbZurnoooswffr0nNMfcMABuOWWW7qxRpoJEybgxRdfbDdNewLn/fbbD83NzTmV5Xke3n333Zx+99mbOOecc5BMJnHBBRdkTVtUVIQhQ4b0QK1yE2t3ZlIlJj2PPfYYrrjiipzT77PPPj1yLzMMwzAMwzAMwzAMwzAMwzAMkwqLtRmGYRiGYRiGYRiGYRiGYRiGYZhtFl8EoxwnqitCdWhqa+q0WNvlq6++wldffZX3fgMHDsS0adPQt2/fLqtLT7J8XTXmL98AGMlVIBVKMbpFRKtR7D5RY49y5Clp9kpxY0YTUob17exjMlXpCwjqGNpmWh+RL4FSinDVQ8vw6o3jUBzPX2ayrfM/D/wHm2qbACMG0sacQJVEZjnQn5ER6Zq0/k/Atp21r/x3p+pU8Z2LMODAq7B+xjWo++pfGVIptNYsQ9XHv0XVx79DQfkI9Bl1PPp/5yJ4Rf3byb0XmXq2KToh382atX2QuKtykWu7G6L1c5cjAjYja9NbXNFZYHqya1MF2+a7K4FTKrJeOfdYkFeQLk112yMkr3Lbt3NfuqfBv4/TxWWKrBFOGRTemiLlDvRwbXWrUP/Nq2hY9ioaK2ebeJwfO+64IyZOnIihQ4fi4IMP1gIyKz4kghAitK6yshINDQ1Yvny5/1m9ejXKyspw6KGH4sgjj8Thhx+OiopUQXZbW1vW+my/Ym2g2+9vICfBdpTOCLfzldmWDDscO5/0JtbNvByNq2Z0uNzuoqioCIlEArFYDOPHj8eUKVPw4x//2JdOd5Szzjorq1gbAGpqavLOe9y4cXjggQcAANXV1fjd736Hp556CosWLUIymQylLS4uxkEHHYSpU6fihBNOSJHTdadUO9rOokLKtOlMOPTrRVYeauSjkfzD+wb6UeX/X6HQ2z6k2pa4F8fOfUdiafUSJGRCCyvNOSQj0bXjEwUBIgWhCAQPgrSkWChAqiQgtNDYvV5SheXaKvSMzC7XtgR+2Hbkkg55ybW5y5ozmeTa7aXxu335yLX99gCAlOmeuvm66nXdOEhFliFAULp9wpWr2mopkGmXQV1VMOxypNpaek1GKC91F1MBpEiLVImgSALKCugViASUkkZubA9QQZIKyf/96KQiU8Ck6T+u+mp12uvyvZJiv9p6VwpGjuYY3ZGkAGFUQcx8D95MHFZYhL3jcdxfW4/ZLWGBd2lpqZHWGrGtEOYcW3l2INyG328M+rDC7+OSXy/9SiW9VNu2BVlXh5orfpX2uPte8z+goqKUhpit7xHfZx+U//xSVP38MkDm3ncW/ftj8PPPIbbrrjnvkwsxEdPydSjdvgD/PCqY55mSwURE5mMVwG4bUmZ8pcy+ZJ51JAKRsz2/flz0u4jmvkRkqJMLGZ7vmQTA3U1KHApqlLUS6WIVIrHq1ZdfxWknn5Z2/1+Wl6M4zQkkRKXawRjVrZV/5/jDAv3F3jdEQKKhAa/84jK88NDDuPdPf8KYMWPaPaYtTVuyFR9WfoB5G7/w2wQZGT/sZAek27xAINv2FdvkiLKJIMgLZNmkhdmBTNsKtYWznzCCfy3e3ql8GGpba6GUREJKFAhAGYk9URJSEYQiKFKQUgJCx35BBEkAKQn/TlUKwpNQSkCJ4M4K+k62/UuQ0HJtz29TQp8PIfwOkqLg/Qjg9H/c9E4/yGlQOj0i+0eWfbpiyNmF9/OkSZNw9dVX49Zbb+3Q/osXL8bFF1+M++67L6/9amtrMW7cuJzkbZaDDjoI06ZNy7eKDMNsYTZs2JA1zahRo3qgJgyTypgxYzB//nxUVlbiyiuvxKxZs8wYQPdF1q9fn9cEEPmilMKLL76IAQMG4I9//CPOOeecbiuLYZhth4suuiiv/vcOO+yAmTNndmONAnKRXDc2NqZd//HHH2PBggU5l/XUU09h3LhxOafvTZx11lk5ibWPPvroHqiNpr6+Pmua4uLiHqjJ9sOCBQtw/vnn55x+0KBBeOqppxCPbz+/Q2MYhmEYhmEYhmEYhmEYhmGY3gSLtRmGYRiGYRiGYRiGYRiGYRiGYZhuo7NeGF8LFZFJdUZgmJIhtBimKdGACuQnq0wnKesMu+66K1566aVeL31pj+ffWxj2znawEaQ9t0Yy17XnPVV1FsaIvENJwu0nbGqJinMptLxiQwtueXI5bvrJyK6o/DbDC+8vxPPvLUCqHNv+bP97WIKj5WObZt2DZMPGnMovGTYBTWs+gJJhgWb153/FwIOvxZDv3onC/qOx8YM70L5hR6Gtdjk2f3YvNn92L7zCvigc/B2U7ToZfUefCIj85P1dHWO2H7pZvptGrg0YcWlKsbYudkOecm3/u0lFFMnCisQyCbajxShjjjMGKoXUtG4Zdjkf0oqynUqkbKeUtBT6Fk7v/j9Vqi3RsmkR6pe9hvpvXkXLxrn51d0wevRoTDpxEk6cdCL233//FHmuX7suvkcTiUTWNF5xe8L+7YEuuL/b3T1kEM0pu3zl2J0l3nckhh//HBpXv4fGVdPRVrcKTZXvo60+vVC0JxBCYOHChdhtt926Jf/Vq3M7tj59+nSqnIqKClx//fW4/vrrIaXEtGnTUFVVBSEEdtttN0yYMCHtflmF2kD2/nCHpdoZ0mWQatt0Ual2OKNAs61kICiNewWIe9ufEKDQK8TO5TtjSfXXSEoFIml0luY0K6FFuYAWCRtpr1JGgSu0+BJGNKyFmErnQNQpubZFSyTtI7aL5do9KHvdKsjzMeRKet2xi3/9ItJPAOHr1l58oVS5tl+qL2AXgG1jxoatlDQSeAFJ0rRFAFJBmfbpwQMEBcUrQGkLt05rpNokCCQJSUqCFEGaOkjTL3MnmiJI3Y6V/kgjpreyZB2jzD4wx2UE36lt0J6/oB/oeV7KKdq3KA7PT0GwntXQR9lRqNXYWgm3XuPvT0A/Eriiohy3V9dgTksgbyuIFxiZNoHIg5VoaxeuWW9KJKcsd0Rry/AnkooOByhoT+aEoebqa5FYtSrl9BQdcQRKTjrRNIXcb+DkmjWouuxytLz7bmi9N2ggkhvaH1vLqiqsP/Y4lF12GcrOPQfo5KQaFkGu7t0+x+wwRpn2b8R6pCBUINVWsDHV7GHk2mT3FfoGDIZGNg466xRA5N5TkbgafhXh0+6EBVHSxJW89s8xz0zYphaezMmJVVmq4Z9iaBHvlAumpExOAgCjYjFMLipJKVdfnaD0sOQ8PNpzn3yeSSNUcG8QFAQB05ub8eZbb2HvvffGRRddhOuuuw4DBgzI7YT0EEopfFm1AB+t/QBNbXqSOSGsUNvI+I1QW58HR6BtthF5EGQk20aqbYXZHsJSbSGCbUIEYu1gGgBhJg0RGFY+HCuqlwEkkTSTIihIJCWBhIQ0fRpBEkoRoAQSUiImCIo82IkRpJAgqfswWm6vQEpBKmnCtw1spn9jr7y97/z7TQTdIsowuYjKcJ+mec7mNcFIL+GWW27BiBEjcMkll6S9v7Lx0EMP4d577815wqPW1lZ8+9vfRlVVVc5ljB49Gu9Gnh8Mw2wd1NXVZU0zduzYHqgJw2Rmxx13xD//+c+026SUuPLKK3HPPffoiT+6gebmZpx77rmYNWuWP0EfwzBMOqZOnZqXVLuoqAifffZZj4l40036G6WysjLt+uOPPz6334VAi6knT56cV916E08++WRO6c4888xurklAU1NT1jQs1u46Ghsbceqpp2YUzUcpLy/Hv//9b+zaxZMOMgzDMAzDMAzDMAzDMAzDMAyTO+n/8o9hGIZhGIZhGIZhGIZhGIZhGIZhtipU6FtacVCWv/GSSqIpkf2PkVzuuusu3H333dhjjz3y2i+K53m4+OKL8cknn2zVUm0AeOqdeYEIKmQHiyTMWe6UwVLkrqL29SftlkRRw0rm1FaFFbSl3I/BlcQ++vZ6/Pvj3MUk2zqrNtTgyr++pmU8cERiVrLjysVg17n6MSMzJGN4I4FkwwY0LJ2ecx12/K8/o3jogSnr65f+2y+z394XYugx90HEc5d2Jltq0LjyHax7+1Is/uvOWPqPPVH5n/PRsPwNaCtdcBRpUR34MIZulCL5Quro6kxlZtaBhdOkSU8EkIAVSGtZXzTGBsthOZ8IbbP3R3APr0Q+7AAAIABJREFUWbMgRdLbdCJNHtFPNI2bv62/PYZ0+QUy/fBRRfIy93goFth6K4mmtXOw4f0b8c1jh2D500di05w78pZq77f/fvjNb36D+fPnY+HChbjt1ttw4IEH9phUG0BO4g+vqHcJ4bYMnTz3Oe/e++RqTZUfYOVLJ2HJw2Ox6uVTUfXZH1H71TNbVKpdVFSEhx9+uNuk2gCwatWqnNIdddRRXVamEAITJ07E2WefjbPOOiujVDsnsjWlPJ7fNquOSLWtSFSp1P38/ZUKuhWOVDsmPBR6RblXdBujpKAUw8qGI6mSkCoJCYmkSiKpJKSSZr2EhF7WnyQUJKSUUEr6afUZhZ9WGcEkoCCNiFK5cnMoKCW1TNJeKRW5bobg2prtZjKQTMKTlP0zNcbtrY+Z7XjbuaczjUytrDdtOr9rQynlG99oaL9ArAwzFqagy+X0qERoMhOzn4IWPpsxlCAR5CEEPLNOC1qtJFpLWD14Rsaq5aweGWGrEPDI08ukt3vCfEhv89ebdHabgECMYuF9hDD72Xw9Jw+7LmY+tlxKKwutEHqbRwSPtCTbg+5lut/tWbXr3GWC9i/rniyhOqmwoK0tVI5HXiCvNdeBzLkU5Fw50qLosDDX7QsHfXS/7+t3rZ1rD6DhH4+g6cVpKS1ODByIfvfc6YyRw+0nE62ffYZ1Pzg2LNUmQt9rr8GOn3yMQc89i5JJE0EFBRnzkHX1qLnxJqyfeCKSOT67s0M6bjoCdmXipTTx1L1lbfTUsm2ZulUFsdVOJGECK4Do7Z85GLhxNaceY5ZXW91CB2JVyjFT6ibbroK2S9bnj7vuugsb1m9IyXWo5+HP/QYgTkE0dEe0blFWsE2htakjUUUAKSvlDm/7tEXfo62trfjd736HUaNG4cabbkRrMhDibymkklhctQhPLnwcM1e+g+ZEi4kVNsILP56SlWab+GuXPRLppdogX5atY4jZZgTbNu7aGEUk/I8QVrBNGFgyACXxPn6/RPdxFBSZfgvg91+U6c/A9Ffc7WTXO/0SLdd27zhbhgrmMbR919AkZmHJe7jvS6H+jlsegMyvYRw6PYlnD3DhhRfim2++6dDvDlpaWnDbbbfllFZKifHjx+c8BgO07PTzzz/P+P6EYZjeSyKRQGtr9ufjvvvu2wO1YZiOIYTAnXfeiaVLl3b69/XZePDBB1FRUYEHH3wQ7733XreWxTDM1sepp56KP/zhDzmnF0JgxowZGDJkSDfWKkyu0t/oJDu33nprRuF2lGOOOQYPPfRQvlXrVTzyyCNZ0wghelQenotYu6SkJGsaJjemTp2K+fPn55S2qKgI06ZNw/jx47u5VgzDMAzDMAzDMAzDMAzDMAzDtEfqvyRnGIZhGIZhGIZhGIZhGIZhGIZhmG6AQJklFd0tlfHNHO4qMpIOQPt5CA1tDSiOFeecbXl5OS677DL8/Oc/x/z58zFt2jS8+eabmD17NhoaGrLuv+uuu+Lkk0/GlClTMHLkyDwPqvP84Ac/SJFx7LPPPh3O7/0FK7BkTZWWdIXEpwiMYBEhbEaZD0UVO2mS+PmqUFoSFL3cqfXJiqP6SdN+3DxDfhablkiLXUJprRCGcOWDSzFmeAl2Hrz9CgoBoLUtiXPu+hdqGpoBo/AJzGEi+Akt5g3aliv9BUJKJpnA6ufOybkO5WNPA0igdJej0bgq/IfwiYZKyNY6iHhfAEDpLsdgl9Nnom7xv1C35CU0r/8kj6NVSDSuR92SF1G35EWABArKhqNkp8PQd48zUTSY/9Cu68nBntThrJ244MoOzbOl/fpkqpe7PqpOJbNZ70/GXKbsPqHslLO3K1R0E0XyJ6cct/7kpI1WLSgOjvEvXN+UxOE0UdVf+gJcSST0cSda0LjmPdR/8xoalr2GRNPGlH2yEYvFcMQRR2DSpEk4YeIJGDZsWLuywVB9ukGqDeQo1i4e1C1lb3108v7OdXe/H7MlRWsSm+f+FVWf3otE49otWI9UjjzySLzwwgvo0yf3SSc6QllZWU7pli5dirFjx3ZrXfImW7jIQ/IXfTKkS5NSZkQyGJWPhvZ3ZKOuVFsQoSiPMdK2Sr+i/mhoa8D6hnUgYXuoHhQUBPT4QxiJpTLblQKE0P1/AUCSAKQEkYJQAhASEgJCadG2IAGptMTXiiX9gKWkztuMfUjZvoAVkNqxhg1dOp0VU7qCShflK0nTLzsbek4GuzXQznMk+u4jEMja9ZlPpH+tTNrQewu/62mutTGTKn8/97EV7jPqRAICEhKAMONzZUTb0shcFaD/T8IvkISHpDRtWQJEElAKJIxMV+mjU/YonWOQIBApSGWPSAV1BZn2DJCSCGrs6lYdkWqoj+oqd/Ueiz5dlHI+tY42uGTuWwZhs1HBKJPMPja9IDe9/nZfXS0aZES/LPXx2hhg5dlkchSmrxzV/wp/8hynv0sI9iW37QS0vPsean59Y2pLisUw4E/3whs8OE1PO3O7a/vyS2w8/QzIuvrQ+n533YnSU08BABQesD8KD9gf8sYb0PDMs2h4+GEklq9Im1/rZ59h3bHHY9ATj6Ggk2K7QITtSLP9NfAl2lJJCNOG7XoofZ8oZZaF3gIbFxEZ7tjbxb2ZTB3s9Qg0znY9Ut4zKWcUFj0W9/7oTWSKU6F45g5ngfB2IqxZtRq/v+f3afN/cuAgDBFeyvrUVioj9bFtV+nnqrOPUDqG6GdocP+uSCSwPJEI5VxbWwsMU5i5agZ2KN0Bw8uGo7ywb24np4toTDRicdVCLNg4H/Vt9SbG2CM0EcDGNkeyrV+lBjHFFWJbgbbwJx+gQK6dZhIEO1FCMBEAmU/wvo3M9l0qdsGCDfOgFEFBQErTT6EkSBEUCSOwV5Ak9bOASN+LRJCQICUASHgkoCABpR8kyjyXbN8Hikx/SUGQ8O9u2xlSQgFK931ICL+voqBMuUDktg26T7b/E7nlQv0dK/PO1AfqRQwfPhxffvkl7rrrLlxzzTVoaWnJed8ZM2bklO6II47AggULcs63oqICCxYsQFHR9v2Om2G2VnK93w844IBurgnDdJ6dd94ZCxYswGOPPYZrr70Wy5Yta+d3NR2npqYG55yjfwc5duxYPP/889064SDDMD2LlBLLly/H7NmzMXfuXCxcuBDLly/H5s2b0dDQgObmZrS1tSEWi6G1tRVEhNLSUmzatCnvsv7+979j//3374ajyMz3vve9nNI98MADuOKKKwAAzc3NuOGGG3Iu49VXX+1Q3XoTc+bMyZpmxIgRPTq5UHNzc9Y03f27uu2FRx99FPfff39OaT3Pw9NPP43DDz+8m2vFMAzDMAzDMAzDMAzDMAzDMEw2WKzNMAzDMAzDMAzDMAzDMAzDMAzD9BB5/PFqNidpDln6STNJka0I1NnWlGhCQiYQE/n9Go2IMG7cOIwbNw5XX301kskklixZgq+++gqrV6/G5s2b0dzcjIKCAlRUVGDEiBHYe++9MXz48LzK6WpuuummLs3v/tc+QaC+0UouwIqKjCYm6hHL6CsRqQlDUu5oJpmFrKllZZOkWF2PTRuIcBUIIBWRZjsoV7iqBTJaSmY1PzrPuqYkLvj9Qjx37Z4oLUqVC20v/OK+V/HF0rVARGXmSrUpdG2djyMgcvdf/5/rci5fFPbFoIOvBkAo3eV72DDrRkSDTPXc+9F/31/4dfAK+6Nir/NQsdf5SNavQd3SV1C/5CU0rf84v4NXEm21y1FTuxw1Xz4CEnHEK0ahzy7fR99xFyBWwvLcrqEd62GnszbPkKhcLCrXDlUhHFPSZIpw/EGGZSs6C3SaYf2Y8rfD38uNW9E83QPIaInMsr692BouJypQS7tvSD6oadm8GDULHkXtV09DttS2U156SkpK8P3vfx8TJ03ED4/9Ifr36+/UIjeBVndJtXP5g2gAiLFY26Eb7++Uotq57l0laHHKkK11aFr7ITZ9chea138OlcytfXQXVg4xZMgQjBo1CnvvvTdOPPFETJgwoUfKHzNmTJaJCzRvvPFG7xJrZwsXXS3Vdp5HWgoaSLWtNDu6X4pU2wgSXY1pUayk10sGe4qdyoahrrUODW0NWr3oC7Q9I4TUUmKS2u5IBDMc0OMgPTogCAhIkhCyfbk2gNBznrQlluXaPUEux9rOYygXuXamyceyy7UdsS9pqai7nYxUVSoJ8seiSCk1EDfrNqmt2cKIt5OA8AApjSTVg1SAJwBphvrSjHElkiAASVN3UqQFqgSQDB+DUhIKWrCqiCBV0HaNdtu8qlG+MDntpaHgXNl1pWWlKWkHeiI00gScqZmUvkddeS852wW5++ltC9ra8FFLa+oFV9ByWDNZFPmiWnOljOzWl+MSOfk6Ym1y1lBQL/96AUgsXYrNF/4MSCZTqtHv5htROOHgtPLjTKjGRmw674IUqXbZlAt8qbaL6N8fZRecj7JzzkbDs8+h9vY7kFy/PiWd3LgRG047A0NefRne0KEZy89GQiWCZ5ZUUI4c2z7ndEw07YXC953+aZ9x+lWO8lsbgmcfFIQwsdZvV8q/Tmmx6VRQWiDgdmuxBQNnh+NUO/nBxKmIYP6O//s/NDU1pezy6MCBvlQ7+qbNPTshWXJkW9pl83rOXiNhjublxsaUOpRXlOPAw/aHAKGyYQ1W161CaUEpduizI3Yo3QGlBd0jnmpJtmBF7XIsrV6C1XWrTNwEPBLB+0NnogBXvi8IOoYDRoRN0BMkwEi1nVhjlj1/nZFqC7PWxB4hPJ3O/BSRfGw6kEBZvAwVRf1Q21IDMpN7JKGfK0pJJJWEEGSk5lpur5QACf3d08FPx3pIQHoQQkIhptuBeebYg7dxTikJITx9m5O5B+07WELIoG3jaZhw3yfSAc7w6mHr69xcfvnl+O///m/cfvvtuP3223Oa4HPZsmVZ05x00kmYNWtWzvUoKSnBvHnzUFFRkfM+DMP0Lj788MOsaYQQfJ8zWxVnnHEGzjjjDDQ2NuJPf/oTHnnkEcyfPx+JyOQrXcGCBQuw++6747TTTsNDDz2EeDze5WUwDNO9NDY24uabb8YTTzyBysrKnH9X59KRfU4//XScffbZee/XWcaNG4d4PI7W1jTvtxyuvvpqX6x9/vnn5zypz9NPP92jsunuYOPGjdi8eXPWdMccc0wP1CYgl2vAYu3Os2jRIkyZMiXn9A8//DCOO+64bqwRwzAMwzAMwzAMwzAMwzAMwzC5EnP+fWGvonpTExSAfgOKt3RV0rJ5U1OvrBuft47B561j9PbzBvC56yh83joGn7eOweetY/B56xh83joGn7eOw+eOYRiGYRiGYRim5/ClN744zm5JI6kK6VuslMlKnxXqWmvRr6h/yn754HkeRo8ejdGjR3cqn62JlRtq8Nqcr5w1ru7G/aTb1g5pxKrR7aEsgYjANrI+bTa2TbhC7QzFpcjPIpYiCrcvq8ALjjWoxFdrmnDxHxfigcvGwhO98Je23cw9z76HZ2bOQ1hjRs4vsAPZGKzcx9+u9W92mYyEu2nFbLSsn59zHYb+8G+wUu5Y0QAU7bAPmteGBdl1X03DgH1/gcAgFdQu1mcn9NvrfPTb+wIkrGT7m5fRtPZjQKWKztpDyVa0VC1ES9VCbPrkt/AK+6F4x4NQMfZslI74fwgUb72fRNNGbHz/f9G0/lMQEbySHdB3zBko3+3kLVSjdmxinc7aWi9VKL6EBLApRUe1YNEEbn0jwY2cWKICPaKWD1JQD5WaFzllqpSyo3GtI6SrdyYVXeR54E6C4cd9U+tEM+qWvoSaBY+gad1HeddqwIABOP744zHpxEk46ntHobi42OQc1GpLS7UBYMOGDTmlY+n+1k/T2jloWPkftNWtQqKxEsnGTUi2VkO21kMlmqBkAj0mDG+HsrIyfOc738G9996LcePGbVEZghACZWVlqK1tX6j//vvvY+rUqT1UqyxkCxc9LNV2Q3R6qbaCCm3X6wq9Ini0/U4CE4VAGFWxK+Zt+AJJlQRJBUVafqmklmIrAoR5TAvSUkghhZG9KtOH1ZJMRRKQAmTl2iAjMTZybdiuBvlXxQomWa7dA3TyWDNJa92llPGlSdS+XNuOMs21JvNdQfcJlc2Zguto2qUkQCgtdrfFhgXbAODIta30VK8JzyVhzPEEQBIBSstWCaSXjTg+CanLhIQiI9VWWqotCFq2bdZLO2kNjCRZOLHMac+hc2wWK5dVplyDHTwPHsKXUZgl62d2p3ISCKT2wVuIIP0QL308rKupw8CBg4yUFjAabfOfXUehfK0wV38PxsT2/nRjv71GyfWbUHXmOZA1NSlNs+zii1H6//04kPXmSO3vfo/E8uWhdd5OO6H8l1e0v2MshtIfnYriH/4A1dddj8ZnnklJIjduRNVll2PQE491+B+qJ5Jt+jlF9j2LgpKmedkxEYUnh5CQ8JSAomCiCPe/4K2N8mOofW7qey19de36dKEhbXo3jvqP3HAs9mNymqFUOvF+Jjo6AUYmwb97lFnjFBGSySSefebZlFyOLirGgfFCfz6qoNzUkWN0WZqfwvlut5MTv4iUmZyCsCGZxPTmVNHUAf9vfxTHS3Q7Mq//GhIN+KpqMRZt+hJFsRIMLB6AfsX90a+wP/rEOyaiako0YVPTRqxrXIvK+kpsbNqgZdqmvm5/OnidGbwzJLPel/DDTgCg5ddEFBZqwxViCwhhfpIWcVNImu1p9b/QIm4iJ60TsXSeujbD+47A3HWfB88N6GeQJH3vJKUCRBJCEpQAkiq4J+118+yECkLp54T5D0TmuunpFvQchnZywqDvAnu9hRuVyRdvB+fQ6fvYvpF9jkbvM+cei947Gfs/vZB4PI7rrrsO1113XU5xv66urt3tF198MZ577rmcyy8oKMCcOXOw00475bwPwzC9jy+++CJrmpKSkh6oCcN0PSUlJbjiiitwxRVXQEqJ559/HrNmzcKCBQvw2WefYcCAAVi5cmXWZ2Q2lFJ4/PHHsXTpUsyePbtL6v7pp5/i/vvvxyeffILa2lrE43EUFhaiqKgIJSUlOPvss3HyyVvq920Ms21QVVWFY489Fh9++CGklNl36EJOOOEEPPbYYz1apsvuu++OuXPntpsmkUigqqoKiUQi57oedthh20Rsuu+++3JKd+GFF3ZzTcKwWLv7aWpqwqmnnprT5FWAFuT/+Mc/7uZaMQzDMAzDMAzDMAzDMAzDMAyTK7FMfyixpVm6aBNIAf0OGbalq5KWZQs39cq68XnrGHzeOkZvP28An7uOwuetY/B56xh83joGn7eOweetY/B56zh87hiGYRiGYRiGYdons7ylHdIlD8k4EbathJI5Qg6CLyC1u1vfXH1rPcoL+7JALk/++MIHSCStnYQcy1AgPtGGp0Ae1b6lTPi7BLJqFzdfByNb0eKUNNn6kilHeJuxGo741YpZ4Mi7/AKsrl05aQnGCuPkZrS2JHzh4cz5Nbji74tx9/m798oJkbuLf77xGe54agYCeZBtN5GfEAjL1cPbyaYx16r604dzrkPZbicg3n93s6vev8/IY1LE2m21yyETTRCxYl1WqE0Gkixfsr3X+ZCt9WisnI3GVTPRtHomWqoW5n2Oki2bUb/sVdQvexUkYoj3G42yUcej4tvnwuuk/L87aVwzEytfPBFQTjCuWojGVW9j3TuXoXiHAzH4sDsQ7zuqh2sW1XV1dfaRZxHCz5309VFpvrvbgdQgFdGN+bGI/Kas/Fir/G3hcpSToxFQpS0jX6L6wXTbI1udQycSobSt1V+jesEjqFv8NJItNXnVZMTOIzBp0iRMnDQRhxxyCGJeLFIspf3eHt39b2vWrl2bW0IR79Z6MN2FxLpZ/4OahY9AJZq3dGXaZdiwYbj++utx3nnnbemqhBg6dGhWsfaCBQt6qDZZyBYusoTZTku1nZ92kBN9HGWSakslYYW2QniIexxzohR6hRhWNhzf1CzVUlcjG/ZluM6QAAAEeZAIZMGCJKSyA1cBIgkoD6RTQUuNjaQbBEgFkASR8EXEBGi5thFTdkqu3Y5gkuXayH6s6bpxoc3p5Np2nV1y0jjDjLzk2n5bAKxcWxBBKmdoCiOoJS12l9CyVy1yl85PwJdrIwk7Nici3XalqafUdZHmwIgARQRSBJIEEkZhLIVpw2TijRarClLQMm0ysUiAlPRFqVaWDL8Npzv5eluiLYkNlRtTUgzxhBkthuXZ+lyE11nnarAu3PoFCEM8gQohUB0RLtVsrvGl2oI8k5eV2upzDBjdNgWlRJejUm2/5gSounps/uk5SKxYkdIkS046GX2vvtJP6+7dHrKmBg0PPJiSqvzCKRDFuU3S7ZWXY8Bv70Z87B6oufGmlO0ts2ahZfZsFB58cE75peyfbDFXPyzJDsuy9XabKrqkzH3hy3bhNCtjWPfjo72vlHnD46ePxNGtSL6bLU65BG/1wrErJU7ZOGB2+uTjT7B+3fqU/M7rUxoqO9MomBAIz+0btvDUd/aNml5Jzv4Ec/8q4PXmJrSmGYOfdemZ8LwYZHQCNNMQWpJNWFm3Estrl+lnLQgl8VKUxEpQFCtG3IsjJmKgxhao6gYkqmvRVlWNxk2b0LBpA+rWr0XN5vVoiUuI4YMRGzcSYsRgwIiwQ03F2tlNXCe7Du6bLzPNAQVCbX/ChFUbkPhkMeTSNVBVdaC2JESBh1j/ChSM3AmF+46F960RIPIgSMAz4m2PhC/VFs6HnE8g6fZARCiP90V5UQXqW2oBSSBBSJLSsdrEb1Kk+y1WZq8klO3VKAl4BE8BkEkooZ9f+pmmzLPAiLSFvsLCf6cRtBIrJLfvXSno4PjrU/s+4YYWkms7bO1ybYvneUgm25/gr1+/fhm33XDDDfjzn/+cV3nTp0/H2LFjc96HYZjeyddff501Tf/+vfd3EQyTK0IITJ48GZMnT07ZVltbiz//+c+46qqrOlXGBx98gFdeeQU//OEPO7T/k08+iRtuuAFff/012tra2k37yiuvoKKiAlOmTMEtt9yyRSdEZJitkZdffhknn3wympt7/nc1xx57LF544YUeLzdah2xibQAYPHgwDjnkkJzE40IIPPnkk11RvS3O888/nzVNYWEhxo8f3wO1Cchlgua+ffv2QE22XS677LKcJp4BgOOOOw6PPvpoN9eIYRiGYRiGYRiGYRiGYRiGYZh8iG3pCjAMwzAMwzAMwzAMwzAMwzAMwzBMOlzhVyYBt+8iSbOfWYIWlURkchFnlS+BMgu1LTXo14vFtb2Nyk11eOytzwG44iYKTCa+iyRqNomuczdTYLZy0oW9phROn4skOyREduSzKaah6HKQucqUxLe1RI/LbWACYfs74YXZm1AU/wq3/nS3TJXfpnjqnXn41d/+bWRwZIRBhECQbde7bcRsIwGtHxORdAKJhvVI1OUmpi2o2AWDDr/RyUeXU7rLMdj4/q2R1AqbP/kDBhzwK5PMbeO2fuH2LOLl6LPzMeiz8zEACInG9WhcPQtNq2aicfU7aKtfndvJsjWQCbRsWoCWTQuwcc7t8IoHoGToIagYdx5Khh6SV17dSaJxLVa9dEpYqu0g2xrQsHI6vnlsP4hYMeIDvo0+w49C0Q4HgLwYVFsTZKIRKtEMmWgClETxjgejcEBXinrysIrlnbW5z51Y1Dm5dvoY5C+7MTYk+td5KbdOfvaRPJzSkWGp40TjfOQYrDjQuadkax1qv3oOtV+/iOa1H+RV2p577omJkyZi4qSJ2HvvvX0BWUqxEVVhTkfSAzMf5PIH0SAWZGxNtFQtRN2S51D/zSsdmmChu4nFYv7PsrIyjBo1CnfccQcOP/zwLVyz9GzevDlrmnXr1vVATbLQyXCRTqodfUakjI1MQl+q7YsnU6XaroI0KtUORKW6tOJYblLV7ZEhpTtgQ9N61LXUQZKWZQtoMaQvirQKUAkQKSeGCwhKQioPgDSC46QWcFupsTJybbefqRy5Nuxj1PQzrFwb5EuJUwSTVihrRc2uYDIi1w7tH1n26YLulKKtRFzZC+Xa0YL9/U3fh0hBKX9qJyjSslIpgxGpoECurSc4kSAzMRRBGTG3B0Faru3WjxQBQpt1SZJpmzKojSAIKEhFEMKRZisFRQqSpBk6Cy2oJwVpytTdaeXEsFAQS7kWROTOZxUirvWwAMJCbXv27F3pSrXtVuF8h5N294IYPmhpDZWzaWOVzs+XahtRLVKl2mTelRBsH9PpE4eOLxgTq5ZWVJ13EVrnzk1pikXfOxr97ro9+rIkp3urado0qKamlPUlE0/Ium+4MELZlAuQ+PprNDz2eMrmxmee7bBYuymh62cF2b5SW+nnl455ysRCV7btPAtDXWjlt0N/ux+fQ4MGv9y0r7Qy0VtDWjtxKn2Msutdg3YkAYIYdcrJp6Tku1usAPvFC/33rs6PyChY+d+DbeEKCwAJkIkXQFIF97SNoADwZWuqgHDEbiOw6267whfPu68AhY5nUiYB//kpISFR11KHmvpNaJk9D60zP0PLh19Cbqr2I7f9IPLdr/PQgYgffzCKTjgYKIpMVCJsrLb1D8b2BPLjh40ZQhFaZ32Bln++huSiFWZb8HZMAkgCSABoAVCw6wiU/nQSSo45DEJ4gUgbVp5NvrRbgPx1gVwb/s9h5cOwYN08iJgw914SkgiCtEAbZpqRpOnTOHepfs4rBSUkFHn+PSuVBDkibpCdcEHo10nmmQUE7ZMA2GCv89UnIfMkIE6/J/oLhMizZGuXa3/22WdZpdoAMHr06LTr77vvPvz617/OuTwiwjPPPINDDz00530Yhum9LF++PGuaHXfcsQdqwjBbjvLycvzqV7/Cr371K7z++us4/fTTUVVV1aG8fvKTn2DDhg1ZRdeNjY2or69HLBbD2rVrccopp+Q9YWB1dTVuv/12vPHGG/jwww9Zrs0wOTIJt4HHAAAgAElEQVRnzhyccMIJOcmiu5qjjjoKL730Uo+XG+WSSy7BbbfdljVdMpnEjBkzcsrz2muv3Sb6DFJKfPzxx1nTddUkQytXrsQ999yDDz74AEuWLAERoW/fvthzzz1x0003YcyYMQCA448/Pqf8ysvLu6Re2yNPPvkk/vKXv+SUdvjw4XjooYd65N8PMAzDMAzDMAzDMAzDMAzDMAyTOyzWZhiGYRiGYRiGYRiGYRiGYRiGYbocV8qSzUHlExFHuavTyV+i4hc46VJEpiHDCYXTGskUrHeUCHWttSiP94UnvFxqvt1z5zOz0NomERUjI/T/qHw4KlyNQNF9NVaak4IRquifObe6cIGwx5Bpuy4okNRlEOKmmNxtGkd8RiK0/xMz1kFKhVvP3g1iG/4DrEff/BxX/u01SCP4DUm1rVTMSAL1d0ei7Ut4BXzJGAlfglU371851YFEDEN/eD/cNqiLJBT0GYrCgXuiZePc0D61Xz+PAQdcFU4PpAlw6dterGQwynebjPLdJgMAWmuWoWnNTDSumoHG1bOQbM7vj/STTZtQt+RF1C15ESTiiPcfg7JvTUK/b58DES/LK6+upOqT30IlW7MnBCATTWhe9xGa132UNS3FilA4YBz6j78UZSOP7Ww10a5VrNNZU1q5NhCRAvpVcPVh0Xq5y+liprPNThqQRrBtZVN6MRAuppbt5hkl3fpMsSpNvvoBa77b6E6AkmjeOBcNK99Gw8p30LzuY0BlF0JZhg0fhqmXTsXxJxyPXXfdNcgX6eSE4edHb5JqA7mJtYnF2r0YiYblb6Jm0WNo3vAZEg2VUDKxpSsVgoiw884740c/+hF+85vfQAixVf3Rd0tLS9Y0Vha+xcjldLbz+Ekv1Q6vzzThULtSbfuIsKJRO8DSYdjZL8g97sWNDJbJxKi+38Kn6z/WgnJlhNZCD0Ws4NgOS0TKZUsj11ZJCOGZq6DHJcqOT8xYx5ckm+voyrXJCpR80WzwrEuRa6N9ubbOJiyU3JoEk91CtiFmnt1LO64N5NqRdxxprkkmuTaZezu8HVroDgFrKVUAhNBybVuS26oAASGceKIUQBIKHggSSSjdloWJLYq0ENW0e52XVsVLEKStE6mQ2FRCQijhxyS7Xbd4LVq17Vgfj3velF9nl5qNm9Ke50LSI3wRab1WSut/h32bQZF15L9qsGf7ovJyJGtq8VFrMO5ZX7kuJNW25blS7WAMG94GwBFuB+9B/BonEqi+5FK0vPduShMsnHAIBvzlj6BYrEP93JZ3UuVIsd2+BTFgQE77Rym/dGpasXbL+7M7lB8ANCQaQiJsLeYNnluAKzlWwfNOGdm2gP9MTLlJ/deDJlMK7oacHuluDM0Xt13bfLYgmeTa7aWxiebOnYv169an5HlUUZG7s38JwlPNBVnZ5egI2KYXgHmXFB4da5UzgUhhZTK1/33eL85FgVeg5dlKOLMLAEoa+bOADY66LdU3o/mfL6PphXcg6xogVRAXovVUzsc9FrVmI1r+Mg1t/5qJ0itPQ8E+jtTYCUBapG1jhN0cxBFV34T63/wDbe/NhTBDfw9BlCDY5eCtrFyyEg3X/QHJae+g4je/gDegvy/X9mAE2yZaCRGItnX+Nvpp0fagkkGIx+JIKF9tDqUkkkpHSCUlpJcEKSApEyBRYK6IefZYCbaJ9/qpIoxQ2zO3pzLv5oMLbM+5ct6xChLmIoRbZ8qkIPa1hwqemdn6PVszt9xyS07prrzyypR1zz33HC6++OK8yvvLX/6CSZMm5bUPwzC9l1zeR44cObIHasIwvYNjjjkGGzZswIQJE/DBB/lN/AkAVVVVOO+88/DAAw+k3b58+XKcc845eOutt9qZkDU/Pv74Y4wcORLffPMNy7UZJguNjY046qijtohU+6CDDsIbb7zR4+WmY6eddsKoUaOwdOnSLsmvb9++uP7667skry3NnXfemVO6iRMndqqc2bNn47zzzsP8+fNTtq1duxaLFi3CM888k3e+w4YN61S9tlcqKytxwQUX5JTW8zw88cQTGNDB96cMwzAMwzAMwzAMwzAMwzAMw3QfLNZmGIZhGIZhGIZhGIZhGIZhGIZhtgpcV3FaqXZUAOOKM3zBhrMNcASkVrRBRowGVLVUYVDxoG49pm2BL1dswBNvfYGQXsYXk5D/IX99IEImK4JNQyBcDucVEkQZmUqKB0UZIVVUcE3RfYW7gPRGFaeOVt6iTIsK5U/+Zr8sBYAUSBkpnpHrqZDBxVcA4amZ61Dd0IrfXzgWhQXb3h8///5f7+PWJ2aYUxaVaut1iEizfU0Q2XNldUGR7RBoWfdFTvUYdOj/wivu7yqLnK2Esl2PTRFrJ+or0bp5MeL9dw9nZmXgfj7Z/hBep433HYV431Hou8dZgJJo2TQfDSteR+Pqd9FUORtKtuV0LACgZCtaNn6Blo1fYOPsGxErGYySYUegYtx5KB6yf875dAUNq97plnxVohnN6z7Cmtd+Aq94IIYe8yBKhh7SyVzztB/mlTUFcm1bFILnEpCuaDcuqMj6dDu47dYpyI2rvk01UjdYQ5UK1vnZZzJLdcIWR+GfyYZ1aFg1Aw0r30HT6hlINm/OK9f+A/rjzLPOxLnnn4vRu402WZMRjFJoOfzIyF822JOCu6qqHAT7gv+ZT2+jdvETqPr8z2itWtirRNpEhKlTp+LnP/85ysrKUF5evuWl050kF9nFoEFbqO+ea6ho57GTWaqdQ7btSbVNJr5U2ynAPiaUUoDSokNLYawwh5K3b0oKSjCkdAdU1q0GhKfPswQ8ofv/UARBCObu8R/XpBOSBw8SSglIKAjSokplxiikRxDwKLguUkGns/0F++yz8kibv8GVYadIJpG/ZJLl2mj/fm+ne+lfh8h7i6ieNZ1c2+1DZpZru9Lp9uXaujtozLJkZbWOaZakr8cW5EEpqduiUpBGoi1NPlLqcZ2E1MsmsBAJkJJQph6KJMjMaOYfI2nJNgBIJQEj19bO7iBm6TYanElXoGqP+dOZn6Wc83JBGOTFQtN/WYR/HsJvGoKRXdDSBbnrFIZ6Hm7p3w/vNDXjT3X12CyTWLV8dUiqDVAg1SYy8UD31Ql5SLWTSWy+4ldoeu3fKU2v8IADMPChv4MKCzvcz237cmHK+oKRI3PaPx3esGEo2H002hYtDq1PrFgBlUiAOtAXqW+pg453Vq4d3B9auG2eY3ZIExmiR6Xc+sYw+dkW5JyyaKwM4ceAIBhkkmJ3ytnbXcLfPIfA5m6GcipEKhyjkokkLpxyIRKJ1H7wscXFqRmmVCP8hsytqr3fbXQiEw9J6XVJIPSzQQGbkqn9xcO+eygEhHmAJnU4tCFQEJIyqeXNnjk+KZBYugatj7wK+ybKH9oqMhLtQO0eHbGn/Fxfjfpf/gV9rjgNhT88KPR+wD9eR6wtzLieiIDNDai79G7IZZUQFEwA4MY1gfA0h56TT+LDuag+538w4IHbIAYNhCc8R6atvxPpjyACwYMwE9yRqQNBYGifnbC8ZhmUJyEVgRTpGA9hJl1QftyW5nmjT5sASekHUl03qd/nmeeDIHMfKtLPHTPJJSkFEvbZaf+vADuZiWkT7fV7UhqVAjIJ8dP1cbaWfs/rr7+eNU1paSkmTJgQWjdjxgyccsopeUk9b7rpJpx//vl515FhmN5LbW1t1jRjxozpgZowTO9BCIHZs2fjpptuwvXXX5+3APvBBx/E+PHjcf755+PJJ5/Es88+i7fffht1dXXdVGNgxYoV8Dyvy2TdDLOtcvvtt3frvZiJww47DG+//XaPl9seN998M84444wuyetPf/rTNiP2/+1vf5tTuosuuqjDZZxxxhl4/PHUiek6CxHhlFNO6fJ8twd++ctf5tQvBvTkVtHxNcMwDMMwDMMwDMMwDMMwDMMwvYOt+y+mGIZhGIZhGIZhGIZhGIZhGIZhmK2Kdh0uUU9FpoTRTLL+jagKJBuRPyglK5aCI6UyMs761jqUF5ShMFaUrYDtmmsefAPWW0OuqNoXDjtGI1+sEixTxj/yjdhPQvlR1GVkflJIqJI+L7OcVlQU1fmkycsXAUXl7u6+ETkuwRFq+0ogp12a9STx70824bTbPsFfp+6FQX3jaY5l66MtKfGrv/0bj03/HGENEBBItQMNEEE419GRb8OIheAKt4P9Eg2bcqgNoc9ux8OXqpMwTcfkQ0DZ6BOxac6dKYLUDbNvxU4/fKgdqY697qk6qParJFA4cE8UDtwTA/a5ArK1Do2rZ6B+5RtoWP4GEg2VORxXQKJxPWoXP43axU+DvEIQeSgZ/l2UjTwW5bufGhx7jsjWOmz65G601SwFYOWdylrJTCqFttrlaN28KMMhxqFka17lZiLZtBErX5yIoUc/gLJdT+hkbnmaxfLKmoJnjhNWwhLETPVJV68O1NUxfJGTd+DQDscpnTZNGemasQKUTCLZWIm22hVo3vAFmjfMhWypQUH5cBRU7ArIBES8HInG9YgVD0TdkmmQLdVoqUoV+OXC4YcfjnPPPxeTTpyEoqLg2bwtSLUBYNOm7DGMREEP1ITJheZ1H2P1qz9GomnDlq5KiFgshu985zt49tlnMXz48C1dnS5j48aNOf1R+9FHH90DtekgOYZwN/JEdwn1PTPIAm1kVyrDfgDsJDHBZA+BHlIBKPKKtgqJYG9g5/JdsLahElImocgosZMKQijYyYSgEPiKFaAUQRrpcJJ0r1goQJHQAlhfOKwgQJBKQpAw8klXdKozp5Bk0oyvXHE2UuXaPtuwZLLb6IRcW29ON0mYu1NmuTZgBeqdkWvDGYc6cm0rwFYK0hygbncSEsK0PbcvacoQWqZNRFCSQKS0RBuAUARp2qZSWjktScuzpamLUMKIc4VJZ+4BpeXa9nxHz5nt79n7Zc6MOSnneu94IWIIRpTBvsGpjbzFSH1jQW7fUYVGe0cWF2H/wkLcX1eHpUuXIizVdt5bIINU2+TtSrVDem8pUX3l1Wh67l8pTS6+3/4Y+I8HQSUlnernyk0bU7eVluaURyZio0aliLWhFFRtLah//7zzq22t8a+zzsqKsc2rFDjrAXMrKb89AdBtSCmkPT3tvf4JvU5ML9DuVQThIDPtxKj08cldTynp7vvzfZjzYer9N7G4BGMLCsIj3HbL9rXJkSqmvluz69y3RgkAjWkmYYnFYuhX0R8gGXSOBLQYWpiJW4SR/EsAJKGEjknBm5MgvkqnDrY05Zyd6CPCPw6l0HTnE4gN7o+CA/bwj0y/jwpk+kT2mwCSEnXX/kVLtRG8SbP7CQCiMA5RUgxqbgGaWuD554R84TZWVqLu5zdj4MP3QMSNVNv+Z78bmbYQui6CoIXbpmY79NkR39QsBUkysmsClJlUQZCRbQt9TkjqvZQAhNT9G/8/CSAGRXqyEM9KtUmfIyUIypjP9bt6+wwzUxuEJpmA0w70s8aN1/51U8HzMiVGZnumbwV88cUXqKmpyZruu9/9bmh53rx5+N73vpfT5EWWn/3sZ7j22mvzriPDML0XKSVaWlqypttnn316oDYM0/u47rrrsMcee+AnP/kJmpub89p36tSpmDp1ajfVLDNDhw7FmjVrerxchtlamDZtWo+WR0S49NJLcc899/Roublw+umn46c//SlaWzv3+/udd965ywTdW5oPPvgAlZXZ/13G4MGDMXjw4A6VMWHCBLz//vsd2jcbo0aNCv3+nMmNd955B48++mhOaX/wgx/giiuu6OYaMQzDMAzDMAzDMAzDMAzDMAzTUViszTAMwzAMwzAMwzAMwzAMwzAMw2xdpJOwkKvOUL6NJepscUUaFJHsaOmHVnPo78CGxg0YVr7tSAm7mqfemYf35i1HIDcGUnVU4W/RNBkNJmS1MdZihIgPmBwrXJr8lZFTGUGYzSMkQgoJVFwpckj9E/7pS8nsMhxzYVjgosW60TwCBZBubUYsraR/vJ8uqcNx13+AP/5sT+y3W0X687OVsHZzPc6/+1+Ys2gNAqm2qz+Cvx5G5ANfnh2sB+C0CSBQCukPkUgRYaejbPTEYIHcduivhFc8EKUj/wv1S14ObWlaPRNh1RPylPC0n9DXJ8XL0Gfksegz8liAgJZNC9Cw4j+oX/4GmtZ+CKhkrgVCJVugANR/8zLqv3kZldMvhlfYF6KwAgVlw1Ex7nyUjTo+4/4b59yKTR/fmV62nCO7nDoDBeW7oHbx02hY8QYaV8+EbKvvcH4AACWx5vWzMfTov6LsWyd1Lq/QfdvFuJM6dEiuHa1XylMN0fgSrHexEjlyJNvhtFaM5sbIaB3bqr/B5rl/R9Oa95Fs3oRkczXSnrfVGQ6tA1T0q8CZZ52Jc887F2PGjAlt80XaNhbbdVuhVBsAqqurs6ZhsXYvQCZQ+eaFqP36eXRL3MgRz/MwcOBA/OhHP0KfPn3Q1NSEww47DCeccAKEyG8Cha2BZ555Jqd05513XjfXpINkaSrpJJa5SrWtKNTGbF8cGnVp2xURqXYgOjQCURDi3rYxuUtPUCAKsFOfYVhe8w0E9HlVwoOSStuyAX+sqRSQJAASEMK4tpWAEuYaKAlFBAkJYYTHOgfhyyKNLxaA1P1fWJEytFzbPPO1gzIs1Q5jBMlWFKtSNm3XtN9XQw/JtZ0s3OGo804jJ7m2aTdhubZrC7YTP8GMt3T7k6Sl7RIEjySkEkZ0LaHgQbdU2/r0N+VpsbtSAkrrViFIQCqz3Ui1lTIibQCKdNnS1EtKc2Z0ow7Ok5WuItJPIyCZTOCTdz9NOc/7FMbhAbDO+ODtQfh9hdOjDEaqfhHhtxru2wIA6CMIP+9bjpWV642YNhBnEwAiI9vOV6qdTKL6yqvR+PQzKU2t8MADMfDhB0B9+nS6n6tkmudPJ4VKVFLSqf2jbG7eDMAMqSh4ltkxTvj5aOIpBcu2Ldk2r/z7N7gPFaDbLlRK+8oJ5ciB/QydzTYWZ4kNPUY79YjGp+BNmY01wYGtXLkyrWS3Qghc07eviQ6RUat9RiF87aKj3/BINzwpn45UpCX9zroP04hBDzrsQMQ8D1ISQIEKW09KoUBGJE0S+rt5lnpC+JLq4HUkwavog4KD94Q3fnd4I4eC+pdDeQRV34jkqvVo+3QxWl7/AMmq2tDx6AWF5v97HIWPXg8qLPAl2oEC2pHyE9D8yL+h5n4NDxR+e+Z5KP3Rf6H4+O+iYJehIM/TE3Gs2YjEa7PQ9PDzvmRbxx1ALvgKTX9/AuWX/NQItXWuwrxP03JtG5X0+zZ/mQRK46Uoj5ejoa0eClqKTWT6Ikr6E4aQIMA+L0hq4TbZfo6+N5XSzxI70ZduE3Y6EX3+hX9elH9+7N0qwrMjpHyPTihi+8nkTjpiBd1uH8iNJ87743T99FzoqUlIpkyZklO6X/7yl/73lStX4oADDkBbW1vO5Zx88sm49957864fwzC9m8WLF2dPBODAAw/s5powTO/l5JNPxuTJk/Hwww/j9ttvx6JF6SeX7S1UVlbiyCOPxPTp07d0VRimV/Lll1/2SDme52G//fbD448/jpEjR/ZImR3hwQcfxI9//ONO5fGPf/yji2qz5bn88stzSnfhhRd2KP+rrrqq26TaAPDQQw91W97bKm1tbbjkkktySrvTTjvhH//4xzb5O1iGYRiGYRiGYRiGYRiGYRiG2VZgsTbDMAzDMAzDMAzDMAzDMAzDMAzT7WTyTqUIpaIyTCuJonatL8G+Tr4SYR0LUcQNa2RjpHydaJDGSI5aky2oaq5C/6L+OR/r9sKGmgZc//CbvpworKFylFNkZVF22ZVwW1VKKhTNKyS2cj8IpGD2e0qWbjqVfr9Q2kziWoPv9grkdSHfV2ifiOmFhNMQzXlRWtNDvjiMsK66Fafd9hEunTgKPzt+ZCCO2Yp4bc5X+MV9r6KqrhlhqXbQNoLvInTNKSWNVQmZD3nO9SMEsvP2KRryHZO/AJQVX6W2qb5jTksRayvZhuov7ke/vS4wxaa5vpnMPiFyvJbm+AoHfBuFA76N/uN/DtlSg4ZVb6NhxX/QsPwNJJo25JaXQ7KlBsmWGrTVLkfj6lmI9RmGHb77B5QOOyKUbu30i1Gz6Im883fxCitQ2H8sQAIV3z4bFd8+G0q2oXn9p2hc9TYaVr2N5nWfQMlWAATy4iCvEOTFoWQbZEtNO7krVL55EUpHHAMRL+tUPTXdaDmz93no1reip3RlunVJF5MQ2R4lso3SbItkm0765Erl6pa8iHVv/wIy0ZymvK6luLgYhx9xOE47/TRMmjwJJcWpcr6QVNtdt5VKtYEcxdqxoh6oCZOJhpVvYc3r50C21m6xOlRUVGDKlCm44YYbEI9vP/LjpqamnNKNHj26m2vS9aSTSraXxk0YkmnrL0YeCD/O+9psa2SmQKSqjFQyUPkqFHGcyZvhZSOwonY5kjKppQpS6b6qhGvnBWBkoAQt7jSPLWmGu1J5ACQEhJZrwzOSVwWpAKEzhL6OwigmHTkkkNo/dUS0rmRSD4v0F1/SbCXbkeFPOjl3ZmH3tsOWl2tHlpzrkrtc20psjZCUlBkHSSczOHJtO/7SXnjdhMlIZZVW2BphqjL9W4Wkbu9KQipltikoM2mZsvJUsgJ/LeSGFa1COKJtBRJWfGtjVDvn2bTv+R8tQH1t6sQ9+8UL4FEgxHVPJZS+Pd2WTAiGmBRp4W4aK9l11K3YefUaqJZWeEVF/trOSLU3X34lmp77V8qhFx5yKAY++DdQSUmX9HNFWRmSDQ2hdcnVnZslRzU2pq4UAqK8PO+8WpMtaGirN+fO5G/fwbihzrY9BOt9oa7V8RqpL0zs9WNetuNRynlvsJWQLT4B7caoduXa8E8sLvnZJaivT733rimvwCAhUqTa/t1N8EXZ0SrYaKQi+6pIfe2iArA2mcStNTX4NI0U/gcn/gAEASFsJvo4JJKAR5Ay6d/UZOKqJAlBwpdZKwCxg/dC0cnfQ8EB34YSOubq8vVRqYH9oHYZisJDvoPScyei4d6n0PzCzNA5BAC1fjOSb3yMwuMOMe0vHJv8tl5dj+aHX4F9U2ZTeSXF6Pe7KxHfa4xeL6wUWyA2fCiKzv8RSo48BLUX/S9QVW2nq4MAofnBp1H+o4kQQwaDSMCzUm1HoC3Mh/wrbjTbRBjUZwjqNteDlJk4AQSpFAgSpBQEmX6lmcjSdoOkNMJt2/cQClKarpIChJRQQuhnlJHU+xOKKP3cosj9juizzdz8wUQkykZi/+T7cu1c7v2t5HaXUuLTT1MnlohSWlqKww8/HIB+77DXXnvlPL4CgMMOOwxPP/10h+vJMEzvZc6cOVnTCCEwePDgHqgNw/RehBA4++yzcfbZZ6O5uRn9+vVDc3P3/56ko7z11ls488wztynZLcN0BYlEIq97l4hQWFiIiooKDBkyBJ7nYfz48ejXrx82bNiAYcOGYePGjWhubkZhYSGKi4sxcOBAjB07FpMmTdoq5LtnnHEGXnzxRTz55JMd2n+//fbzxxpbO+vWrcO7776bNV0sFsM111yTd/5z5szBHXfc0ZGq5cRRRx2FQw89tNvy31Y566yzMG/evJzSPvHEExg4cGA314hhGIZhGIZhGIZhGIZhGIZhmM7AYm2GYRiGYRiGYRiGYRiGYRiGYRimW0gvispx33QSKxW4SW3+enXElq1S87AyjiAPMtv1PrquEkQEUo5EiQibmzahtKAUhV5hh45lW+WyP72CzfVNgK9pMR9feERpPyE5CxFkMpm5kBTJTNRs4hsDAwOWLwfT1xL0/7P33nF2FfX//+s9527L1mTTKwkQQogQSCABkaiEYAKKIEiAABKaoGDBgIqofBUUKT+KAhrKB4J0EAUpSkcFQgslkBBSNr2X7eXemd8fM3POnHPPvXt3s9kS3k8f6947Z2bOnDlz5sxM2OdkaE9pEpWoVSiTRYUiUYNGSeSKwv2T+5JDLX1RCOuIKCziJi19VkohmUrh+seX4IUFG3Dt2eOw95COkAfverbXNuKX97yAR15daIRqbhsw7YPMZwLgqoJIwBdo+3E8p90IBBJuAcDT9U7R+xJPsmY1/HsYKotFfy4afBjySkegpaYqlH7bh45YOxdZVY7kKkITBeUo3fM4lO55HKAkGjd/4Eu2Gza8g/aIoZO1q7H6yeNR0GcMBk29A3mlQ7H03nGQLemCrLbS77DfOH2ChkQeigYegqKBh6By4qWAklBKgkT6f76gZBKNmxZgy/yrUbf65djjS+4cgaLBX0Rhv/HIKxmM0pHHIlE6rJ0lzqERtRf3BRby+2eSNto24SrFosczCbfdz+6x8EdfbOUXxiZzJGqyBZvevBrbP5ib4cI6hv322w9HHX0Uph41FYd/6XAUFhaaIjllc97v7jFfitWDpdoAUF3duqxZeCy87XwkapY+hbX/PtuISDsXz/NQVFSEfffdF3PmzMGJJ57Y6WXoDhQU5DYOv/vuu3HWWWft4tK0kaxe3nipdi5vIhVMiqwvW4uanaGoL9V24vmiUakA/7iCVAqCBPK9nRe2y5patHzwPloWLUZy5UrIzZuhGhr0OLe4GF7fvkiMGoX8CQchb8yYmHF5zyIhEhhUPBiraqqgpIJy5Lm+C9uFSPcnZg4jrKCSJJQSkFBa+KskFJnvviTSKq2jrSeQRPqzDN+gDT88Ta4dziIs13ZguXYGdpFcOxCCpk89g2ljBrm2nQs7hbRybQBGOmrk2uRcgBJmVcRobUnLtVXoIgUESUhFIFIAJBQ8LUK10z1XsG0WYMh0PlrNTRC+ZFv5QmRdFgWphNmPxkp3VVoXEaoPAB++FS8/ySfyt2ey6chJGHo0KVixsMeiYl+LFXWH7k0yiaaPFyFx0IFmsxfKWaodzJUBlUxi+8U/RsNTT6U1rcKpR6Hyz38CFRR02Dg3MXIPpKq/ibYAACAASURBVNavD4W1LPwYqr4e1Ct9c5tcSC5fkX6ePfYAEm3/z9U31W/S7cG835Sd9tulP/Mlemlk/y/b+yW9q8sUrWeyk+sVaXJt5Wan8Nijj+Hpfz6dlu7wggJ8q1eRySP+ObL3jpzpcfjckZmsCj9xQf9I2JBK4qKtW7EhZm2RiDDt2KPhkQepAFCwQQURAClBQvePpESwLiwJHnkQIOTtOxLFc86CN3YkFACppJFH235KQCo7pjL/36sI5XPOgGhoRuO/33RqTZc9+eoC9PrGEc6zq9dH3Vluw2Mvw2tq9q/X9lcVV5yPgv3H+EJtAkHYz0aSnTd6JHr/4afYcc5PTVrdD1JzMxruexxlP7kQnll780gLtcl891XaZmMAt1z9iwZg6dYl0Cpt039DQpHnjzml0huC6DeEREoREmaTQzvqlApImPeFMmtzum50nkIIMx7xt4hIH/PYdeD05bz48UlaozJxXcm2ynKsm3Lbbbehqamp1XhTpkwBADQ2NmLffffNaVMvy3777YeXX365vUVkGKab8/7777cax67RMgyjKSwsxB/+8AdcfPHFXV2UrDz33HNdXQSG6XYkEgl4nodUtv82xVBUVISNGzeipKSkE0rWtTz44IMoLS3FHXfc0aZ0eXl5ePTRR3dRqTqfU045Jad4Rx11VJs3vZVS4uijj86+zrwTDB8+HE8/nb5Gw2Tnvffew2OPPZZT3JkzZ7K4nGEYhmEYhmEYhmEYhmEYhmF6ACzWZhiGYRiGYRiGYRiGYRiGYRiGYTqVrG6pqK8iU8QMmUTFV2REplbopPMMJzSaJ52pNc1ZGRURlCKsr1uHYaXDjQyJueOZt/H8e0sRaKCiwpKw5ilyEMYElv0kaYJuK/COelOsSMXmGdX2kF+m+PK4uPqsaJkRk7cRmdnzhryFTjxlj5PzncL5GvlWINq216ywYFk1pv/yvzj76BH4wXGj0avAy3INXYdSwAMvfYCr7n8VW6obYJVh6fdchD7reyhM/KhUO5BokxWTkYlj87QCoEQRVEt91jI2bvrIKROCskXCiAjlY2di85vXhNIna9egeccy5FfsGcnD/R39nClOFnKR95BAYb/xKOw3HpUT5iDVuAV1q15CXdXzqFv1AlKNW3M7l6Fp6yKseLhj/iCQRAKVB/8U5WNOyyWyuafx+RQNmIihX38cjRvfQ9VjR8bGa1j7XzSs/S8AYON/L0eieBCGHvsoCvrs257Sm9+74I9b3feQI3XKLm2M1ZA5x7KFZTse/9Uvp1JI1m/Cun9/Fw3r34yJtHOUV5TjyKlHYtrR0zD1qKkYOnRopFi27waMoSxNqK2LShn84RT7ORtdLc3KRaxNifYJDpm2U7fqJWxdcBMa1r8JlWreZecpLi7GAeMPwKBBgzB06FCM3GMk9tprL+y7774YMWIEhOCxJwAcc8wx+N73vtdqvF//+tfdS6zdjldJNElIuhsdplIg2FZh42VMxoHI1k2rw3Te+V5e2wts8m5ZuBANTz+DxpdfRvOHHwEyNxG9N3gwimeejJLZZ0H07t3mU++46mo0vvxKm9PlQt/77oU3YEBOcYeXjUBV9QoQHDGLVLCOYngwcwCpN9shMiJOCb2JjIJURugJI9gmpeXYkKYVCCNFJn9KK1wBpJUx2818rLSUAh13Gsaw7csj3QYYFUyyXDuemHFIOANk7Qvi5Nq+LDsuC2do2JpcG/79ici1oYxEVbc7O0ZVtsmSFm+TaTtGnQqzHRkEbBoyUlWlN1SKCrbtIA4ASPmiVPhCbS36tnG091aauAh+O5UdVHdwLfvuPya2buds3Y7f9a5Afy9YS3Dvi31+3Jpy6zy6OhBUPSHutjcs+BClEw7SUm0if12kNam2fy1NTdh+4UVo+Pfzac2p13HHofdNN4ASiQ4d5+ZPmICm198IhamWFjT885/oddJJOeXtktq0GS2LF6eFF0ye1Oa8AGBD/fq0MBXqmwIBe3DctEPYd6N7Z3OAbL5OA4mcv5u7dgNak2vn2j85AmwCYeu2rfjBD36QFr+ACL8t7x3K1v0cFMfcMQqqO24lz8/DfDFvSP+SaqXEj7fFS7UBYMLkCehdUQEJCbMXgMlM6j5LACllRdKmv5EEEoREaSnKf3wmCr79NShh+kKzCYlSEr5kG1oLbd/UyvZ1Aii9+FQkX3wbKhUeE8lFK+BRIrg2px8gAKQUmp96FR6C20cACiaOQ9HUQ0HQAm1h1suIrCDbM4JtQtHB49F81BFo+fdrfn8mQGh8/BlU/OB8UL4XkmoLk6f+bvpDsmJtfZ7ywnLkeflIplrgkRGKk4RQ5l2ghKkn+8YAAE+PZ6SC8IBAmK2F3DC3RSgzWLLr+M7cX5mHPn2TBQXhb5gX9KlBX2sJnuVW1xRcesBzft111+UU77LLLoOUEvvvvz/Wr0/vVzMxfPhwvPvuuzwnZZjdmE8//bTVOL3bMU9nmN2diy66CDfffDM+++yzTjkfEWHChAlYuHAhGhoackqzefNmSCn5Pc4wEfbbbz988MEHrcZraGhA3759sXnz5s+FXHvu3LmYMmUKzjnnnJw27/E8D0888QRGjBjRCaXb9Xz00Ud46aWXcop74403tjn/G264Adu2bWtzulw48MAD8eqrr7ZZ9v15p66uDqeccgqam1v/999hw4a1WTzPMAzDMAzDMAzDMAzDMAzDMEzXwGJthmEYhmEYhmEYhmEYhmEYhmEYpkuJE0m1SqzwQss3rPwJGVxurnxKyzzge421Yc5qkqxcBWhJNWN93ToMLhnStnLuhrzz6Rpcea/9wzJyfrQEOfqd3O9whVY2TiZTiQhEJ6E4jlDZzwfOZwqOW0cXxQinWhMM+fnFCWmNpc61m/nGLzfTdA2XL+IOjGOm6TrqLlIgCCOP0WEtSYXb/7kMj7y2Ej88bm+c+pU9kPC6zx9Ev/DeMvzugVfx0YpN5slxxOixQm0Th4J7RlaiE2o/Vv9DCATMQZw0EXcrNG9f7qQHQvfLkbkrAKWjT8KWt66HkslQHpte/y2GfO3uiMyr/cadjpIReoWVKNv7RJTtfSKgJBo2vof6Na+iZsmjaKlbB9m0Y6fPUdjvQCRKhgRiNgrXJYk8FPT9AspGfxuJXv13+nyhc/c/EAO/fBPWv5wu8IqSrFuHFQ8fgeHf/CeKBh7SzjO2YhnbGcjpMyJixNbLQpBGIE9eHki4ui2JVONWJGvXoqVuHZK16yCba0CJAngF5UiUDEZeyWAkigeBvAIn73QaNryFdf86D8n6ja1eTq/iXhg/fjxG7zMaq1auRP8BA/D+e++jqakJS5cuxYQJE9C7T2/0698Pe+21F46ceiQmHDwBiVzEgNbFaPp0Vwq4O0m1Af1HvK2RatgMmWyESBR2Qol6Cm29dxKQSchkE2SqEUg1QaaaANmM+vVvoeazJ7RMO5mbpKQ9FBcX46yzzsINN9yARML8p1u5XEY28WE3aMO7khEjRqCsrKxVAf3KlSvxxhtvYPLkyZ1Usvbjzn/C4j8VG8eNGJJp6w/BcNRkYWW4rqFSSUdAqkIaUgAK+f67IdeLUKh74EHU3nknWhali1RzIbV2Lapv+P9Qe8edKP/1r1D87ZPaZCxNrV6Nlo8/bte5W0M1t+QctzBRiMqivthUvxGuwBGS9FBVkv++Tynpx7EzBAkt31WQkMqDICMxVhICnhEhK0gFeBTcORmax+pwImuXDNejveO+xFfZIYkKzZF9ybZrOP2cY/vYVgXbmeqKnDixh+Pl2jpJsO1Se+TagfzckWsTfFGpIBGWawNGyC6CM6pAMi2ITI+h4BEgzbxVWVEqvOBqSCcmX6QdFs8qa/VHIPr313PI9GIUrta4Kjz40IkoKipKE4ytTCbx463bcF2f3hjseUF3aOovql11f2Kq2l8lsr78MIS6+W+Dzv6OeX5al2q7Km/V0IBt516AxldfTWtGxafNQu+r/x/geR0+zi06ehpq/vintPDqG29G0Te+ASpo23uhbt48Z23EOc/Xv96mfCxr69YGX3aiL4qKt928dJ/X/ry7PR0l1zakpMSB4w/Chg0b0uL+sLQMIxKJtAyjz1HotNEDkSKTCvanSEGvAkkoSABX7NiOqmS8VLvfgH644Y7rtRhaCf2+EwApCS3olmbcJBGEABB6o4CC0SORv/cIX6gtlfT7LmlKp9/bekyl+0jl9L8KXt/eKDhgH7S8+0n4urbXQkhAeFYkDb9fECTQ8sGnEJu2+fVkJdHFM2fAgwch9BqZK9YWZMTYVroNgZJTjsMOX6xtepwd1Ui++R4Kjzg0Vqqt8zB5O1JtK9uuLKrEhtr1erwCaKk2WZm21BuHGDm5gIAiqcdCntKCcc8KuQGSCiSCMZGuBql12UbSHVSP8uMEoydnvOU2tph2ZI/5Yx4nfWhzkUgi/1g3ZNGiRVixYkWr8SorK3HEEUdg0qRJWLJkSc75V1ZWYuHChSxnY5jdnKqqqlbjDBw4sBNKwjA9j7feegsjRozIabPM9nLQQQfhnXfeCYXNnDkTDz30UKtppZR47bXXMGXKlF1VPIbpkdx444346le/mlPcpqYmlJaWYt68eZg1a9YuLlnXM2vWLJx44om48MILMW/ePCSTydh448aNwxNPPIE999yzk0u465g5c2ZO8UaNGoXRo0e3Of+bbrqpzWlaw/M8XH311bj00ks7PO/PAz/4wQ+wOGZzwDhuvPFGFBcX7+ISMQzDMAzDMAzDMAzDMAzDMAzTEbBYm2EYhmEYhmEYhmEYhmEYhmEYhtlluAKWnJ1cUUGUL4aiWEFPuoRK+fJNLWkJLC1hV0sgzbBaMyvtgBWU+TYoQm1zDbY0bEZlUd+2VcJuxPpttZh93d/QktI6GwAIi42tQIqC785nLUU2cmQjMSaZyS4WUVuF5HCU4TOcMMCov4L8bPuhaPpo2jjlDwDElzWQZYdCghZHAlBSG4FUcE06lv1uZTJGE2RF0ab96ueAsGVHC35xz4e49alPce7X9sLML++B4sKu+WdfqRSemb8Ef/r7W3jvs/Xmyh15uivU9r/btmA/W72PK9l2pexWRCagVUpW0O6ZdmQVQwTVUttqmUnkB+0x2k7NFdhPiaK+KB5xFGqXPxPKo37VyzC2OT9NRpNP6HuOMp6OkPaQh6IBE1E0YCIqD/oxAIXmHcvQvP0zJOvWYcMrPwaJfCjZnFN2RYMOxZDpf4VXULHzZdsJyvedhfo1/0H1kkdaj6xSWPvv2djz9I924oytWMZ2hqhcG4H0zpU2KplE05aP0LjhLTSsn4+G9W8iWbsuVEby8kEkIHMUAZNIQMkkCir3Q175SORX7I383nshUTwQieKB2LFwHrZ9OBdQ8ZKy0rJS3P6X23HgQePRt28/lJQUR2TrtvB+EcPnjwRkkwL6+e7mUm0gN7F2sn49lswdAq+oEoX9D0LZXt9Eyahvfi5F2zJZj7qq51G36nk0bV0E2bQdMtkAlWyASjVByRa9MYIj7ewqKioqMGbMGEyZMgUnn3wyDjzwwPZl1D2aapdx0kkn4c4772w13sUXX4z58+d3QolaIcdm597WrJsNmaGH/46ww0xzyH91qEg+Ru6onDT6u1Xj6qCEl2h7f5hKYducjhE3yOpqbPvxJWj5ZBEqfnVFx4yHOpmhpUOxoW59cE8lAhuxGXtKlQqN/LWcl/xbowXbBKUEFCnnCLRqUmn1p5X1kvMytLNugp5zWImxHrYG9RmWSSJ9GKsckWTkNrhps4XtrmTfCAU7JbDNtOGYO7MMJXemqBnl2gjGQ1Zb2qpc26y9BPtIEUASRKRlqEqauZqCVArCF2qT+bH9CoHMO1iSPq9SusXr9R0dZkrl91NSSr/f0mVyLtWUKdQ9KKCoqBd+9Msf4uqf/S6t/jakUrh4y1bcUtkHQxJeqE6iVSkiYdG7IZx0InRcP391b8zXtntPx8wm1Q7NIVMpbD3zbDS98UZa8ym94AKU//wyZ95rz9gx49z8Aw9E3ph90jZHSK5Yge2/uhK9f3dVzv1xy6dLUPOnW9PC88aOReHhX8wpD5eUSmFD3fo2pYlKsxnDTsq1AV23T/7jSVx22WVYvXp12vGxeXk4t7gkNsOwnD4i17bjGdv9OMcFtJPZ9kduHn+sqcbrTU2xZZ146ERc/aerMXjgIHjkgUhCSpjNAIK3r930joyoW6ugJSTp/kvB9HsUiJftO9huYKKk6c/stZIzxlJA/uB+kEas7eKlAJHvmWVLu6ql/z/1+odwtykkAKKoEEVfnAhPJAAyumsKJNokhFk983xJdq+JB6CusjfUlu0QFKzAtbzyOoq//EUA8VJtctZ7yS0HCfQprMS6urU6VAJSKAhzrZIUSEpAEIQSuq6kgDKXqcjIx0lBSQnl6feGhAIpYd4lwvRbwZqq3fRDryUGLcqPpcwYyDQUvUbrjk3sIDq2ufRYrrvuupzizZ49G8cee2yb5kfFxcVYuHAhSkpKWo/MMEyPJm6jjCgjR47shJIwTM+joqICS5cuxaRJk7Bs2bIOz7+yshL//ve/08IffPBB3H777ejdu3ereTz66KMs1maYCF/5ylfwhS98AR9++GHOaU4//XT8+te/xhNPPIFx48btwtJ1PYWFhbjrrrtw66234q677sJTTz2FNWvWgIgwdOhQXHHFFZg0aVJXF7NDefbZZ7Fw4cKc4l599dXtOsfatWtbj2QoLCxEU1NTxjXokpISHHfccbj22msxaNCgdpXn885DDz2U0781AsC0adNw/PHH7+ISMQzDMAzDMAzDMAzDMAzDMAzTUbBYm2EYhmEYhmEYhmEYhmEYhmEYhul0sjpborKXSETfRWqEUFkFdHAlU664TBkhk5ZvkJE4WYWIcn67UtxNdRuQJ/JQVlCe87XuLtQ3teD03z+KDdtqfbFSSKLsG6IC9UugX3GlyXCOueqqMGGFTFQIhuAzhb5FjlkxtZHCkIj5IzSr5XGFK64mK+2MQRq/IStdF6Qcq2E0rhb2gIz0xRf4kC8HUzACbl/ZpaD8a7BxdM5rtzbjyr9+iOsf/xjfPHQovn3ECIzfszK+MjuYVZuq8fDLC/HASx9hzeaa4BptIf3rj4aJ4L6EFUFO+7BS7SAOkSPSRljOTvAAEpAtuQmFvaLeiG1NZNti+H6X73tamlhbyWZs/+heVIz7Tg5nzG71ihWi7azsJ/aUhPzyPZFfvicAoGLsd9BSuxpb3vo9dix+0LS7eEr3Oh6DvvInULcQ9xIGfvWPyCsdiq0LbtHS3Cwka9di+4d/QcUXztupc2p2gYXJCKPq1/wPdVXPomH9fMhUI0SiF0SiCHWrX4HI6wXZUp8lE6Ulwm04ra23pi0L0bQltz8Wtpx97tm47obrUFgY0x6ibc92ATGNsjUZYJpQm5xw15PsPsbOl54m1QaAhobc+jFAIdWwGXVV/0Jd1b+AF74Hr6ivEW0fj7K9vgmI/F1a1q6iactH2PTGb9Cw7nXIHDZT6CoGDhyIAQMG4PLLL8fXv/71+OeFaTM33HAD7r77bi1dzcLbb7+NNWvWYMiQIZ1UsrYTP3+JSiijk6BIHmZ8qFwLpZOFn97Mc/z4/v9MpkoCSiFfFOzMJXUYtXPnwhs4AKXfPb+ri9Jm+hX1R55IoEUmtRzUA5QRYRMIKcAXPgLBfIeMeNhY0UEU3DNFRi4MD4KsDN0KJoOXITmbvrhC5UC2rUPiRJOEQKRt5cwhWhOyfs7oSrl2bHJfSptZrh3kogtopqUAubJSAVIK0kqzYWftClLp+TFB+XNq44I1azMeAAkiQCojpCUth1dK6dm4kjoMVqRr27Mj2gZAwl6rAgnzjDgbCoSv3W6mBpx+3ukoKS3BLy6+Iu09sU1K/HL7dvy5shL5/loGQr/tZ7c7tTEDR35wD6RzXOmZPFI7qlG/4AOUTDiwVal26DlLpWKl2kXTp6No+tFofm9BZJybG9Fxrqjsi8SI4dFIKJszB1vOPictfd28eaDCAlT84nIgkf0/NW9Z/Ck2zzodqrEx7VjF/7sSEJnXfjKxtnYNkqkkPNJC9PRnK+ZZiR3bq/B9Dm00oDcziEQPncfu8xekz6n43Y/29k3mdTP77NmYd8+82KQCwO8reiNhnskMvZUJCTY99Icufp+k3fT2GYPS/Yx9om38pxobMC/DpkRX3XwVjj/1eEBJ5CXy9LOjBEjovG2ZBBGk0u9nRdKXd+uyBBveCQBKpsw6nulbzftaKgmIYDtJv1dTwXhLyPSVTyrIR6KwUPe7Iljo0/2OgHxvETyE+6GC/ccgUVCgVdfC8+MKK9QmDwTSom2zUZ0QAkWHHIimZ18ysXV+LW+/ByvNjpNqEwGCPJDZZIHIrssBfYp6QymznQKZ7RSkghISShKkIAhz/SD44xghBZRQfv34m4rB1o87wQ/W6P1PZOLoF4Xp/zNs7OE+vzFx/DFPpvQZ8uqpLFiwIFbKmYmCggK8++67GDBgwC4sFcMw3YUdO3a0GmfMmDGdUBKG6Zn07dsXS5YswWmnnYYHH3ywzenHjBmDOXPm4H//+x88z0N+fj4KCgowcuRIXHDBBRAZ5lEVFRXo378/Nm7cmDX///znP20uE8N8Hpg/fz6GDBmCrVu35pxm6dKl2H///XHiiSfi/vvvR6KVdZKeTmFhIS688EJceOGFXV2UXc7ZZ5+dU7w99tgDJ598cpvzX7BgQav/pgXof1dct05vrC2lxGOPPYZ3330XVVVVGD58OI488khMmTIF+fm757//dhbLly/Heefl9t+NFBUV4ZZbbulW/y0BwzAMwzAMwzAMwzAMwzAMwzDZ2b3/FY9hGIZhGIZhGIZhGIZhGIZhGIbpEWQSSGUlxjWnjPRDC5eUb1/RWg4yUu6wNEyLy6zIxEg1FBmBSKA70yIkgdW1qzGcPJTkl+z0dfcUWpIpfOcPj+HDZethBciu+DgQJQtTT/a4SIsfFWZnthK5qqvIZ6L08FgxssnfiHn8QznL4azux4q2o2IgX/cDV1wHJyRQBsVoukgLfvxzkFF2+VkoI/exATYeYIXhtQ0p3Pficsx7cSmG9yvC1yYMwVfHD8Ih+/RHXqLt8qpMfLRiI15cUIVn3/oMC5aud/zhhEATRM6v8D3TQTaeaSc2nSvaNjKgoC2lS7WD+J5//pqFj+d0HYWV+yJU/5G2E9KVEdBr6OHIKx2GlppVoXy2fXC7EWu77RAZPqc3tjR5jyMRjs2qTeSWMK9kKAZ+5Y/ofcD3sfnN36B2RVggnl+xN/p/8bcoHj51ZwrT4ZDIQ99JV6Biv9moWf5PNG3+EM3bl6Bh/fzY+BvfuBIV+32nA0TDmUxj7UPJJGqW/h1b37spq9w6u1S78ygoKMBNf7wJZ551ZsY42aRUuYiuQ3+YGhFq+8djhNrR/HuiVBtoi1g7ikKqYRPqqp5DXdVzWPfCBUgU9UXhgIko3et4lO35jR4v2k7WrELV40cjWb++q4uSlT333BMvvfQShg0b1tVF2S0pKyvDV77yFbzwwgtZ4yml8P3vfx9/+9vfOqlkcYXIdig4SBnCM6Z15LLGRqvnPc5Q0Yoc095aBCipQqHKOWuel9fq+XMmkUDB5MkoPPyLyBs3Dt6gQaCCfKiGBiRXr0Hzu++i4YknkFy1OjZ59e9+j6KvHY3EHnt0XJk6ASLCgOKBWFW9EooIKSVh3MVWSawlnnaDHSOklJAQvlVUQik9r1VKQELBo+BuSigIf5ZhlZDRVqUCUWyGYaork7SbVkVFk76gO/L+DaTtrhizfWMkUtSdhpk505Vy7bhZqQ0IybVVvFxb/3/QduCmgZ5xSRiZrdRn82esJJyyEaCkmfvrlqnTS1MF5MvhtWBV6LbtV1Ag+Vdmg6ogFKFPWhwfVG30euyvb838FsrLK/DD2T9ES0tLKOayliRuq67Fj8pL3SSxnylyJH4Lpmgs/bv63y+gbOIE2Plka1Jtf7M3RCE0PPMsGp55NmNZsxEXr3jWLPS+5ndp4UVHT0Ov476B+r//I+1Y7dw70PzWWyi79FIUHv5FwPNCx1Pr16PunntR8+e/QDU1paUvvfgiFBw6OcdSh1mxfVn8eN1M5SmyeZt/mIIabv94v+3pKMuNynV+shOnz4129k233nprRqk2AHynuARfyMsPrVzZDOP6MzckZU4rneUy223ZoQ4QyLU/amnGbzNIQH/+m5/jxFNPgFQKiggJytPvWChIRebdaLX4Zi2PACkBIgEJ6VeRFm+bfkyQyUPpTQJg3semT3Tfi07Pptvq2k1IRCo9MXqPYNxF5LdTIgJSEmrxCtiVMftTuN/eSIiE7kHIEWDDMyJsvUGdLnsg2c4fNxbNz77sruAitWQ5qKERolcxhBB+PxVItUVwbkeqLYhQXlBhb60Zt+hxDKlggwYFvZGCrhKnZycFJSXgCR1HkXlz2PeA2bAQ8Ecp/nhHUbDZINnW4YxVBPnFCtqZQlpzz9DG7TvT3rrQmMke62b06tUrp3htkWp7nodXXnkFo0ePbm+xGIbpQUgp0RQzfotywAEHdEJpGKbnIoTAAw88gGnTpuHcc89FKpXKGn/69OkYPHgwzj33XEyaNAkAMHv27Dafd9y4cXjxxRezxvnss8/anC/DfB4oLCzE22+/jX333Tend6FFKYVHHnkEL7zwAp5++mn/GWZ6LnfccQfWrl2bU9x58zKvi2TjiSeeyCne4sWL/c9CCJx00kk46aST2nVOJp6WlhaceuqpqK6uzin+jTfeyPNjhmEYhmEYhmEYhmEYhmEYhulhsFibYRiGYRiGYRiGYRiGYRiGYRiG2aW4YqicfcYmoi+GskIocs1x8efwM7BiKcBP48fzs6JAOmViKCg47jIIIl/oIUBQElhZvQL1VY2YOGFiu+qkJ9GSkph9L/ji5gAAIABJREFU/d/w6gcrkC7VtuJsGKEWEJYk2zhhCXdIkqwytQgnf4KJ72plEPmc6Xs4OhmhV9oBn6hE2/3uxrWSLyvCtg3GxFduWqsAstcgEehj7DHTFh1xNoG0LB6ekcUI/xHQQvjgtARg5cYG/OXpxfjz05+gIE9g/Kg+2H/PPhg7rAJ7DS7H8P6lqCwrTKtpl5qGZqzaVINl67bhk5Vb8MGyDXh7yXpsrzHCV18GHqmKNIuUK7UJBOs6LNpGgnaSLmy3Uu3g3pMfbutUoK7q5azXZak8+MemnQbtNv3eOu2MBMr2PQVb5v8hlE9L9Uo0V1chv2xk5LrbQYdKtdtOQZ8xGDL9r2hY/ybq1/4XRB68Xv1RtveJINGBks0OJlEyBL2/cF4obONrl2HbR3NDYSrZgPWvXIKBX7mlA86awcLURho2vIX1L/0AzdsWtx65GzB8+HA8+MiDOGjCQW1K12bBtYoJs59dF2zYlhWO29ZzdiOGDh2KDRs2dEBOCsmGTahd8QxqVzyDdc+fj0SvfijsPxFlex+P0lFf71Gi7WTdOix/6DDIlrquLkpGSkpKcP/99+PrX/96Vxdlt+fWW2/FPvvs02q8p556Cs3NzcjP775tPdKVhQjNa2ImUHbuku2NZOdACnAEydCyST9Mj1kTHSTVTowciZKzZ6PX8d+EqKiIjZM3diyKph2Fsp9cgtrbbseOa/6QNr9TySRqbv8Lev/+6naVo2DyJFTefVe70rqIkrZvpDSweBCqdqwAAJDSc0up7HwgmHuCFJSSWhdpJNwwkmlS8GXEVqUslQSUB2HSwcg8AwE2QUQkkDovMx82G/YABEWBjtsfsasgnTsHz0r3e5V2Kl0t107LwnyJrqFEy2kF2kRGVAodR/pxnZkwWR0qWUesPhFJf76rS6TnvQRAkdBTfCkdqbyuEBn6ZnKzGwTYtu7npqXcfhynWoOLCcaQdg3n6GOn4Y5H7sCZ3zwzrf4er6/DIQV5+FJhYaj+4mb6mcaUBFf4GmA/73jmWQz92WW6mtC6VNuGpp8l+in3R67NjyYRel93rd744J130g43L3gfm089DaKiAnn77QdRUQHV2IhkVRWSWURtvU46CeVzftLW0visqF5ui6dn5xR3bfF9lb8OqJSTSKVHyqGywgLvnSTaaDq4H/U3O2hn3+SnU+GwP//5zxmzO7ygED8pK0/L3u11gm8qFBJdjVFOVDL/Z4skAGxMpfCj7dvQHHN9J556ImZf8B1IAggpJCgBIoJQQvclpMxeAAQiaZqGlmmTMBtfAFAQUCSNiFvo9695lwso3cdBQRiJthVtu4Jtu2eE3FEN9dESeJGyFn95EjyRMNcZrE0RALl+E7yGpqAOoPvi/JHD4YmEXRVDWIItzPMhQqJsQQL5e44IraYK6D419dkKJMZ/wY/r5qfX3Uy4I9W230vyS1DXUuePbITtgK1Y3PTdUkmQ0mufiiSkFBDCvm/g15pUCgkS/vhUr4OaWlXOuEUpCBFsIGhXXRGc3gyi4Pe9CMWmUNvu6RQXF3dofkSEf/zjHywHZJjPEVVVVdnHDAbuFxgmN8466yx88YtfxIwZM7B+/Xo0NTUhmUwC0O/ZKVOm4Lnnnuuwtcpp06a1Ktaura1FbW0tStqxvsUwuzsjR47Eiy++iC996UuQUraewGHr1q049NBDcemll+L3v//9Lioh0xn89Kc/zSnehAkTcPjhh7frHK+99lqrccrLy1FWVtau/JncufLKK/HGG2/kFPdb3/oWzj333F1cIoZhGIZhGIZhGIZhGIZhGIZhOhoWazMMwzAMwzAMwzAMwzAMwzAMwzBdQlYZXFTyEono+7V9WVhY/hKVyVjtkTLSHVe2baXApKxazAqOCSQElHR1L1o2IlUSX/3KV/Hkk09iypQp7ayB7k9TSxJnX/c3PP/uUkdA7EqH3XqxImQtgvaPkYCvJQ8JkmHiZ7KJeX68qOjK/2z/zxUpWalWSE5Dgd9auBK0nTEZUSBgJ6PeUtGrsdI6oU9OBKhUpAEL0/ZscVNQylXeWBGU56fR5fdgXbNBu4f/YDW3KLy5eDPeXLwRgDTXK5GXIPQuyUdJYR7yEwJCAM3JJOoaW7CtthENjc1BRbo6N/KC8KhEm2x8cu6YK7ERJjQq1LbHhHlmzWdznMjzw4K2lB4fBCSrV7d6x7yCclB+qV+edI0TIp/19ZTvMxNb3rpe3zuHza//FoOPvjPD2eLydXON0A3kPkUDJ6FoYM8WZfSd/EvULPsHkvVhOXH1pw+h/5eugUj06oCzZH17ZUalULfmNWz63xVo2vJxB5QjM4WFhRg6dCiGDRuGZcuXoay0DEVFRVi5aiXWr1vfpryOnHok7r3vXlT2rYw9nqvIOi2dK9OOvLtj4+iTpZ+bIt/bcu5uxuDBg/FOjMxw51FI1m9E7YqnUbviaQCkRdsDDkbZXicY0Xb3/M+HkvUbsfzByd1aqn3cccfh4Ycf7tYC592J0aNHY+zYsfj44+z9aDKZxK233oof/vCHnVQyh6wuy3a8P2xXqKyMVgXfHeGkPWZnNMqmtR5BKxh18lVGgJi3kxtpiD59UH75z1F80omAF9VHZrisRAKlF30f8DzsuCpdoN3w9NPo/burIuPOHEnkQXSRiKKyqC+E8KCkhDRjR/IloUZUqcgRtWqhtiCCkhLwjEpSkZaAKi0a9vzddRypr1Jms52ohlnfeDLz3LhhrvJziRyLeef6ku2Y6VNOAu7dmK6Ua7vZt1eubSzuAJTZUCxSHt9sK/3JplJ6kygiLU+VRmCq57SONFcI02QD3awHXQ67mVlQBi1S1WmtzCi4ei1VDao0rRKDqT+ICEd8+XDceNeN+OHs9HfA1TuqcW9eHgaYvsqZQkdns6HHIfgc3FDzBPufPQBNK1ai/v33UTx+vD9WJT+lk9aRaoeviWI+5b5q0e7VjV690O/++7Dlexeh8fnnY+PI7dvR9N//5pRf6UXfR/mlc8zGY21nTc1q1LfU+1LfUFnt+o7+Ypb0KKhhu9QSEZcTBccpsoy0u9Fa36Skyt5YnEa/bt06LFy4MDbaVRW9cVJRL+TFVGa4e0vv7OzzY4/Yo5tkCn9vqMe+eXmYlF+IBig82VCPfCJcsX17bDkmHDIBv/v/roLwPEDqXD0hIIwEW0JCKECS0H2M8qCITLgWb+s60/GV0lvhSSizOZ+RbpM0x5XZI1BBqmBdUx+zF6XQ8H9PwEvq8tjrEyVFKDnhaxDkOY2Q/PbZvGoDPNunIbhN+QP7wTMbzBEJc0z/FsJzngGdlzBrsXmDB6dtU0gA5LIq0Pj9/Xg6vck3g1TbdmjF+SWoaa7x30e2PiSkH08pqSXkSkIJMuMaQJm7bsc3gEKC7LjEjnHhj4HczQXdNWTbZwebZ8aMaQxxY564jUSUcuL1gPHOySef3KESv7vvvhszZszosPwYhun+5CIVJCIMGzasE0rDMLsHo0ePxmfO5kNSSlRVVSGRSHT4szRz5sychLD33Xcfvvvd73bouRlmd+Gwww7D/fffj1NOOSWnzSZclFK45pprkEgk8Nvf/nYXlZDZldx+++3YsmVLq/GICA899FC7z9Pav2UBwF577dXu/JncuOmmm3DVVVflFHfYsGGYO3dut1sHYBiGYRiGYRiGYRiGYRiGYRimdbrnX8YxDMMwDMMwDMMwDMMwDMMwDMMwuy2Z3FKZxFH+cSuG8W3GiHpZHPGT0bIQQIqMrMNGUL542eZHRuRERtoBIzYmaHGGgJab+WIeEthn3D6YPn06/vrXv+L4449vX2V0Y3bUNeLMPzyGNz5ZhUCY7WhYrCTbFRxDi1jShNv+HbdilkCgLDP9oaJvOgrnH/7xIzvlCrRYwTGTn1KAEkE7ydje7DER+R057gbZtoSw5gW+3NBazoQvJgtE3FaHZ3RclNLnVDaHlD5OnmmbAJGMlWv7lwoZEXbrs7SkFDZub8JGNJpr8HVlQfmCiwr0P44cKL26yKny9HsTCLURahtBu7L3F6b9RMTZfpgXia9/Gte+AyXD0us4Ksaf58h0wu0pCCf/OmxYold/FI84CnUrng3lV7fyefi29rT2iEhYUBvhgJjekP9Gr92IvGL0nXQF1r/0/VC4kklsfHUOBn71Tx10JnuT0p+HVNN2tFSvQEt1lflZgebqFahf/Ur7z0aEsfuNxWGHHobDvngYJk6ciP4D+qOpsQlNTeanuQlEhEGDBqGysjK8wYTTpqqrq/Gf1/6DRYsWYdnSZcjLy8PatWux6JNFWLlyJZqampBMJrHffvvhjO+cgYsuvghejpLUXK9FFywmLBovTezofqWs33siU6ZMwZNPPtkJZzKi7eX/RO3yfwIgJHoNQOGAiSjb+wSUjjy224i21zxzCmRzTVcXI5ZRo0bhrrvu2q03WOmuXHvttTjmmGNajffoo492vli7PfsupH1X4YPRIUYO59BjQ52TKwWxclt/gxkTZ2fE2sWnnoLyn/8MonfvdqUvPf881D3wIJLLloXC5ZYtSK5eg8Swoe0uW1cgSKBPYR9sqt9oxu3SjOnJF0xKGLm2PxbV0k87L9VzWAVJyowy9Z2TSgLSgxCBiNjXavsb8ITLo6DMRlQAyMi2/fFuEMvYLttOz3/97jQ9Qa7thyPoE+zYSVm5tml3ek8ocvLWc0Qy8lQB4ZSJIKBFs3aeFwi2Scu3lVtiBRIU6Z+sbFWZmbe9AEAama2dZ9syuXWrzHG3MgiEb55wHN59/V3cO/feUN1VS4k/Vtfiqt7lTn6hlQ47M05bBbCV6Na3e2tt2OZHHkfJ+AOdRy2zVNv97uYWN7tsjZ19HKmkBH3vvhN199+PHX+4DjIHuVCUxF57ofdVv0HB4YfvVFkWb/3Ev++u6DZoz8F6Udq8wO3i3Lr1hdtOXOee6s29onMMc2KkH0s7aTQo+yXucjL1TX5Yjn3TCy+8EHt40aAhyI+57szZpnd27updg1K4oboGD9bXobkNQrPBgwfjL/P+jLz8AiizkR2B4FGeWX+UEPD0Gpl5a4KUWZYjKJKQysqhg40AtNvZiLRJGKm2fo/r/knHEmRl0MHmAgpA43OvoHHe3yEir9ySH52NhBkzpbU/ALR+c2grOGHi5PXtB0/ozebI9HNk1s5cobZewzaSbCJQ/37xYu016yAQkWqbdcpsUm0CoTivxIxDtFBbQdcHmbqQSpq89G+hhFniVGZTF0APSPytQky9BZuFQBHMHiP+BokW5fcFQWuzG8uEVgaC15sThzJ34u73LGsR3YXx48djn332weLFi3c6r2uuuQZnnnlmB5SKYZiexAcffNBqnMLCwk4oCcPsvgghMHLkyF2S94gRI1BQUICmpqas8S644AKcd955EO3c9IhhdndOPvlk1NXV4ZxzzmmzXBsArr76asycORPjxo3bBaVjdhVSSlx00UU5xZ0+fTr23HPPdp9n/frWN7w+5JBD2pU/kxtvv/02fvGLX+QUVwiB+++/H73b+e9dDMMwDMMwDMMwDMMwDMMwDMN0Ld3jL+EYhmEYhmEYhmEYhmEYhmEYhmGYHo0WhamoIyV8PPZgFpOLL70xMhgVPmY9yTZ/HazS80Ag4FBKizakI3eyZh3tMDOSDQEISZBWKOL/T0tFoAj9B/XD26834KSTTsI111yDSy65pJVa6jksX78Np1/zKD5bsxWBMNtRsESk2oFM29W1CBPPSLRJGDGLFSGZ4xnd1u4f+ToyJF+qRQjKEMTT30zaqKDKiavbDwXHQueJnNP/HWdWCWRg4fI7DTTNzGLrSovCtDA75Z+DIGCdd1DmuxHKKBOmT5FJrk1GEGTkeSqQ7gESygpojBDICv8AK60OZNu+UsivhugNo9CvcFuBUzfp7Yf8ejCfiQDyQuFaNB4I2clPLwB4IBKo+eTvyIXyMSfBF3v77dUtfFQ1FPQPFWNnpYm1VaoJ2z95ABX7zsrp/GnECIa7q7CnJ1E2+tvYuuBmNG/7NBReveQR9D/iWohErw48W9Av1K9+BRtf/xWaNn/YrpxKSkow+dDJOPKrR2Lw4MGor69HMpnEqFGjMPnQyaioqPDjZnrX+UWCI00MCagUykrLMOOYGZhxzIxQuIuUcqdFC7HiOWsoy3A8JMXLYitMF97l/uBkFeJ1Meeffz7mzJnTrj/e3zkUkvXrUbv8KdQufwqAFm0XDTwYpXt9C6UjZ3SNaFs2o3HT+51/3iz069cPxx9/PH75y19iyJAhXV2czy0zZsxAfn4+mpubs8bLRRLVmbh9d849UaRPD2SYemzmdhdWBZmmrSRASRUONWkVFDzy2t83JhLofe0f2pfW4nkoOvYY1Nx8S9ohuX4d0MPE2gDQt6gvNtQFwgxSBElKCyZh5rdSQAkj2SYt2taiTwkILZNUSgs/lRJ6XO/cXQkFYcf45Igo/Rh2XhEdq4c/p83GCb6MWTnpfUGzSk8Ukjd/TslJrg1kfvjTHlz3UPxaR1SunZ6fCsWxn92yhuTa+kKMxFRPPP30RoStb7NtAKYjsdJtG89KXu0mT+SfORBtk+mrSAWbwCiTxs4dlQKRSKu60DVRpF4E+fJlBYUrrv4F3vrffHyycFGoep5vbMAZLb2wT15+aObqVl843P2k/Bpwf7s1s/WJf2D4FT+HV1SEYN5rq9iuZpD/XQkPJWefHXM2ZwlDRQPSy9waBRMntB5JCBTPmoVeJ5yA+sceQ91jf0PzO+8AUmZMQokECr54GIpPmYmi6dOBxM6NG5tSTVi6fSlso9Ne3WDjAPLn9NG6CgdYYXDQeCj9WYGTxLZNCu5N5siRexoR+LaVtE2FOoiO6JtefPnFtODpRUUoyCLVdl8T+rsKfXPRK2PA7bV1uLeuNnNZYygoLMCdD96J/gP6I6VSAAkIJZECIU8kIECQdnM7eyaCfn8KI8NWpm8KCbb1O1mCnDGY7en05gKC7GqZCo3L5I7tqLn9PtQ/8A9Et6cqOnEGSr41Q28w4NdI0NsQCNi8A57/PfhJ9C6HZzebIyvDziLUtscreptxhnJWwAhy42bAj+dItf31t3ipNoFQnOgFCd0fQunNQQgEKAEFaTYSMeJtZ+iqSALwYEXcgmzrUJBSQQjyx6e6jpS/hheMdIINRcj2D6ExCWB3Mcw4Nolb1uzsKXgH8cADD+Dggw9GKtX6ZoOZuOSSS3DppZd2YKkYhukpLFq0qNU45eXlnVAShmHay7Bhw/DZZ5+1Gu+4447rpA09GaZnMnv2bIwZMwZf+9rXUFPTto1elVKYPXs25s+fv4tKx+wKfv7znyOZTOYUd968ee0+z2WXXZZTvGOPPbbd52Cys3jxYkyfPh21tbmtOf3qV7/C4Tu5YSDDMAzDMAzDMAzDMAzDMAzDMF0Hi7UZhmEYhmEYhmEYhmEYhmEYhmGYTidQMYXFNiEBdxYjTRYdt0lrhFBGdEKKIJUVzZFxHgdSKV8Z5RiKdf4CRBJQAkQKpIQ5scJ+48fh6cefQSqVwk9+8hO8++67mDt3Lnr16khpa+fz/LtL8b1bnsSOumYEd8kVaZPz2YqO7Wcr0yYj2DLSZF9ibH58gV+2u2jyJFsGRM6P4HOcDitwg0XyDIxHZITqrZNuWQnEds5v632xsf0PVgATiHy0eMcIwwAoEgjc9NKUjQDyjNQMgVzbLxOMXDsBIi3mViAjDTKSGwKMDghKaYkNQQJ+e7dlt5a88DVRqxUUMTFFZeYAAtF5VNIuTJJAvh6EO23IP+62Iy3VBgnUr3qtlTIC5OVD5Jchvb2EVFz+b3K/K6B42BTklQxBS+2aUL7bF/wxItaOyzeca4geKu/pzpBIoO/ES7H23+eEwpVMYuN/foaBX76po8+ImqVPYO2/Zrc7h9tuuw2zZ89GXl5e7PFsIkUTYCOG5NNRiVrsRhVIb5ueFyjAcpE8x4rgYpJlEltlFGO7wRnEWLuLVBvQcvVBgwZh7dq1XVwSLdquWfYkapY9CRAh0WsgigYcjNK9v4XSPaZ3imh720d3+u+zrqR379445phjcMUVV2D06NFdXRzGcMQRR+D555/PGqempgYbNmzAgAEDOqlU7SE8xozfiKhNWZihp5E9BrsQacGhHykQ5Xoiqn3sfBIjRsSGq1bk6d2VyqK+kEqaOamEUgSpHPmlVCDhbGwjCSSCDW5IKTPoV2aOCl9QKZUEpAchrM6TjObTvvetfNaM6Y2omJSZd1vZJMiRdbvxO7++dhfczbwykm0hw70VsYfTNyvLvIEZQnNNOOsemeTa+tQqvJaioseNdBVWpO0W3MhpEYhpQ4LtUBw4Amz7xepVrWzbrt7EVZs7W3Nyd4TICkBRQRFuufuPmHrI1LTq+VNNDf7Uu9JPHaxRhW+BMLPn6KzRLVPUeS1rqrH1sb+h36zTQvUXJ9WGAigvgYorfxk6Fv2cjV0xxqVevVB8+ukoPv10yJpatHz0IZIrqiC3boVqagLl50P07YvEqFHIH7cfqAPXwT7ZshAplQSRfj8Fdzt9nq77zqDuQxvCmTjBOpL9GKxp2TXJII/QGWKJu6fZ4vptxa4XRcTdoTwoPf3O4vZNGfunLH3Tp4s+TQsrdzbCS18tCz8b9s4p/0nSKdxnryqZxJ21bZOXAcDFl3wf+4//AqSSEBBI2bUwAjyR0LJpZTargALIg9QaZ3/TCgm98YWCFxJs68Lp97Fy1s/sOzlZtRoqlQKSLZDbd6Bl2So0zV+Appdfh2pu9uXYll5nnIDSH58XtkA7fYHfk26r9reZszEIhERpGYTw/LEEQDorRUaALYJ8SBgZPYE8gldSDNTUmvz0aAPbtwfp7P8IrUq1QUBhotB20ZDQdQ+CWXdXEEpCEkEoAQj7TpAgeKZ/lyAkTLhtJ+6apCPINq3EWULV6/POBiDBBh+UsR27m4XYio3+u0BP5MADD8T//d//4fTTT29X+lmzZuG6667r4FIxDNNTqKqqajXOwIEDO6EkDMO0l4MPPjgnsfZTTz2FK6+8Er/61a86oVQM0zM57LDDsHXrVlxwwQW46667ILNsMBbl7bffRnV1NcrKynZhCZmOYsOGDTnPg2bOnIk+ffq06zxVVVU5n2fq1PS1S2bnWb16NaZNm4bNmzfnFP+II47A5ZdfvotLxTAMwzAMwzAMwzAMwzAMwzDMrkS0HoVhGIZhGIZhGIZhGIZhGIZhGIZhdp7MkopWxFPIIJ6xriUn/2ziWiIK0jvHfLWRI3C2smirfBFkRCWkxSWCCNOP+xoSiUAsef/992PChAl47733Ml9PN6a5JYVf3fMCzrjmcV+qTQjk2KYmYAVEgVRb+HEDYZGICI0CQXagcdEi5UztIgiPyJbN0fDncAqAACEiDYSCHyvXRtAmMquT0qU3sd8jEheKLaNb9pgfX1xjBeSROjSSaSuUBjyEhNMxx7SA2vnx8/eMeMcKqj2TJkhn80z78ctr0pEXORYI1O2PPrdn7r0ttwiVLSxf18fstVj5NmDz03FaqnMT0IpEUWz9B72GvXHp3/WPh7J9T03Lt3nHciRrVkfuc3pbSmvncQKununx6ZaU7nkc8iv2TguvXvwggI4V9daueKZdUu1EIoELL7wQ23dsx/nfPR95+fFSbSD+/Rb7znO/quC958ra3LC44zat/ckU3/8BZRZAZjtHpmuw1+Ha2D4HUm3L0Ucf3dVFSEcpJOvWoWbZP7D2uTOx+C8DsPTe/bD2X2ehdvkz6OhnyrL943t2Sb6tIYRAnz59cPzxx+Pdd9/F1q1bMW/ePJZqdzNuv/32nOLNnTt3F5fE4GxsEH/Y1crGh2dM68ix/V9GLGjPbfNJ6+n8vtQRE5rYNk2iE0T5rZJKxQaL8vJOLkjHUF5Q4YseFRSkUlBSQikJJSWkklrOou3nAOzHaEMK7lbw2YQrKzYO0uv7bcModJ/TcBpLXBzl55uDabtnvGI7jVbHHK1VaZbkcWOfrOMhWxZfOgp/7BYaH4JCv+28lIKvkXGbI4p3xoRk5vqChJGy6sT6u3D0rcFagHDzEDpcx/f0j/DgkYj9EW7e9kfoOanNd8y+Y3D+xeenVc2bTc14o7nJnb3GzPaDmaG7IkHQM1oKRw7NNNfNvStwwgLh+rffIzLj7iLVjiJKS1Bw6KEoPmUmSr93Icp+/COUfv97KJ55MgoOObhDpdpSSXy48X1/rc6uzcGfT7grTcE8JDSvJwTzFGcNMUhtcO9PXGGcvP3vuWw+0E03KGhv3+RuumQZHdkQKi5n27x98XzaN/Lj/WZHNVpy2/XO59QzTsGPLrsEwl9X1CJ+/WyR3z8Qwe8f7HqP/U4g3ZcIvcYkhO57PPIgSMATJgwCAqZPMvG2n3kxtn3jLGw94Txsmz0Htb+9CS3/egXU3OyuqCF/5HBU3noVyudcCOElgr7NnEf/mDOQB6qtt6t1/m9BhERRUXB+U24yaXQ4mf7T86XawqwRisJCAMFKLQCoHbXwpdr2+chBqk0ACr0iSKWl5HYcqvxNW/RGIHacopTZFETp5zvcQmy8YLyhnE/B5gt2rTVoIyq0sUN2cXw3fSQ7jFmzZuGwww5rc7qpU6di3rx5u6BEDMP0FNavX99qnBEZNsFiGKZ7cP756XPdTFx55ZX4+OOPd2FpGKbnk0gkMHfuXKxcuRKTJk3KOZ1SCnfeeecuLBnTkUyZMgWpDP8eEeWRRx7BmDFj8JOf/ATLly/P+RzV1dU46KCDcopbWVmJ/Pz8nPNmcmPLli2YNm0aVq5cmVP83r1747777otdB2MYhmEYhmEYhmEYhmEYhmEYpueQEKJ7/mXDnmMqzR+zd09Gjenb1UWIheutfXC9tY/uXm8A11174XprH1xv7YPrrX1wvbUPrrf2wfXWfrjuGIZhGIZhGIb5XOJ6UlrBSlYIFEqiv4eJ3hG5AAAgAElEQVQFcqFEkfSZMyctMiKTmwyLXaygg2DFYQQi5cg5CEIQUtKmEKakWjQyaPBAnHzWt/HXuff7p120aBEmT56Mn/3sZ7j88suRl5dZlNqdeO+zdfjhbc9g8arNAICwTBuwIm392Yi0HcEywUMglnbkyL482VFVkXDyyzY/FY58yhKWecWLjAPpUUgc5DYYMjZCRVmKEG3MfsuJJEnXb8FXv5BR+7jfbTQBLSMVABRIKSgIXUVKQsHKyvVnKBHkTgApt3TS+ML1+cjIw3U6aVJJ0+ZtKawAxymZL6oJRDb+WVxBTVydUfQeOCIeN8wVrIdE3EH7CSTtgUzc1ZfZ9kYQWPP4zJjCpFM25tsIy8oR/h0XHgoDyvc5BVvevt7UacCmN3+DQVP/krFyMkq1o82L6TjIQ+XEOVj3/HmhYCVbUL/2v+g1+Es7eQKFhrWvY9tHc1Gz9O9tSjlu3DicddZZOO2009C/f3+bnSk3wu0iQuj96IYpld6s3XwRbodxksx2S/lySOaLA9uSR2RjjXD0tpW1p0i1AeDiiy/G3Xff3Wo8IfQ7Mtc//u5QrGh76d91+yeBRPFAFA04BOX7fBvFI6bBHzO0G4nm7UtyipmXl4dBgwZhx44dOProo9GnTx9UVlaif//+GDBgAMrLyzFw4EAUFhYiLy8P+fn5KCgoQH5+PgoLC5Gfn28knExPYs8990RRUREaGhqyxnvqqafwi1/8opNK1VbCnX5rAmNfdBzt8+1QzR/Y6eNKOmJkcgSEShrxoSZBXS/WTq5alRZGiQQSe+3VBaXZeQQJlBaUobppB/RInKCIIKUCCQkiYYTb0sgsJUgRFAQUAQp2/O4K0fW7VJEy35y5LJQeISgtQvaFlABgxwkASETnVn7OYTKMR5SVM9spAsUcYwCYtYZsktisixnIOibMNB7U2cYk8ue+ynxUfvncctp8g/z9FuS0uCDEzu1023OuRwWzZjJyVX09Csqs0ZAtk39+CuXshzvz9/jqsjpdFRof+tdncv7BJRfjgf97ANXV1aHUf6qpxqTKfqFZK6BnoRLxtyhu9k9kZ9zBbWtethRbnn4GlcfM6NFS7c7m062LUdtSa6THQd36V+pUXSDatmsJruCd/HbjC7gjaxZkMo/Wo9+/OpsDEaLpY+5Ta891F+I/5+3om4pLitOiLWpp0fnlcG77jOrPbv+l79MLjY14takxh5yA0vJSjNxjJE4/exZOP+sMAIBUKWhJv4BWPSsQCXjCM+GeDldmVdfvBwG9cZt+H9sVNwnl9136dScB4cifjUg6AULKvhJV8Na11Zj/5cNQctrxyJ98ECBE6B7YOHrd0tSGafDU2BSsltr2X5Dvy7/9mvM3QNCtXDj9iw7Xmw8AgFdYEPQ/Nu/6eicf5CzVBgh5Xh6gJAgCELo+9MqlDpNSwfPMddq+3lyvIgmpzGop2bahQnFDFWnfH0EBImMOp9GG4iozJKagMqPxdwMaGxtxwAEH4NNPP21TugMPPBDPPffcLioVwzA9he3bt7caZ8yYMZ1QEoZh2suUKVMwduzYnITZSimcdtppPXZzcIbpaKqqqnDttdfinXfeQUtLCw455BB/05ohQ4bgjTfewKOPPoozzjij1X+DAIAnn3wSP/rRjzqh5MzO8Oijj2Lx4sU5x0+lUli8eDEWL16M66+/HqWlpZg4cSJmzZqFWbNmxQqxH3roIcycmdt/vwIAp5xySs5xmdyora3FjBkz8Mknn+Sc5s4778SwYcN2YakYhmEYhmEYhmEYhmEYhmEYhukMuv4vYzJQ3qeoq4uQlfLKwq4uQixcb+2D6619dPd6A7ju2gvXW/vgemsfXG/tg+utfXC9tQ+ut/bDdccwDMMwDMMwDJNOnARKk0VsYQ4FciSjdjIyJutksvkDWjgWzcOV5WhHk3Ldc7B6ESIBKAlBZGQfRjSiFARRIEsRAj++/Ed4639v49OFgcCiubkZV155JR5++GHcfPPNmDp1alurqdPYXtuI3z/4GuY9/z5SUiEs1HblI2QtL6aOrSgbICM7hhNOvlSbAPIQEm27x7LItUl4oTxBVnppywInbVhDpX85cSgc1z/uC9VFRC5k42rpdTjc1bP7hUVIQu00Sp23FTFbzXY0H1fhY0TbEIFuiIzMJyrXtnkpe4+k8cg4n0EhEbSVbmt9jVGGWVGjI+8L6+6VltIE39JqKqK7curPffb0/Qzk2tH2ZiXsBMAzt9C2HSvTtoIsgeqPHw4Lv7NQPvbUUJnga4fcsjvtKEa0nSgZjJLhU1Fb9a9Q3rXLn0UgSW8FlmrvJLndbwAo2+ubaWJtAGjesQy9Bh/errPLljpUf/owtn90J5q2Zv9jzDFjxmDvvffGqFGjMHLkSIwaNQpjxozBqFGjMkt8I1LCOGJlir6cS0Ujx+YVlcCF+r+OaI9udu2UamcSBe7OUm0AGD9+PHr16oX6+vqs8UaOHIlPP/0Ur732Gu655x688sorqKqq6iLRtkSydi1qap9AzdIn4Iu2B05C+eiTUTxiKtoq2m7c9FFO/fvJJ5+MBx98sJ0FZ3o6Y8eOxTvvvJM1zkcffdRJpckNt0fKKtKOTo3M8C0yAk3vX02E0OOjlH8u5QpwzUTIE16brqHDUQqNL72cFlxwxJdAhd3z39lyoSy/DNsbt4HISDqVApkNc5SSkP4ckyCU0LMAklBKaynJSIVJKUhSZtSsb55SyswF7HyWoMjMkyOCa3+mYdsGECObdGO38t5mcqaz5drZwoM5iCvVtm7rsFzbLx4pLXx3p9MqEGn7ktlgFcY/j3Gb+nJiXQTdF/kzTj/cxjft2xzXay+272ptiBpcsz+Ds2NQQehd2RsX/+Qi/PaXV4VSfdKSxNvNTZicXwDlpLYzVf9anDOkdbtkt2ALciDo2eHaG29G32NmmHB7vcRS7QwopfDO+rcQWiNAsAplBb+B+BcQfgfn1LFzH/V6j7M8hKDd6ZPaL8FaQ+h4BF+CHBRar0+QPVd6wrbOXzqaaD/U1r6pT58+aVE2yPg5R6ZuK/wc6W92Y4d76+pi85p15ixs2bQZ04+djqNmTEP/Af1NuRWkTEH6eevnT0ktl5ZK9zdQeq2PoCAh4AmzoQWEL4IWZnNFX74NBc/mZzcGMGtzyoyb9HqzXU0zq25Ofdm4qf/OR31dPVJVa1B0zFR45aVpdYJIuwQIoiUJ4bczswKb50GQFoVbEbYrktdfA6E2wfYR5nlJ5Pln8U/ZkgQRGfm2eZ5ykGoTCAmRgFIw4xt9JwQIJIQ/zlRKQpFdd1OAkpAkbG2aMakez9iNFxRgxj/kD0ecrRzgb6Lgv9LMOw2Zn9mMZHgEQuOoHuDgPuGEE9os1R4yZAjmz5/Pm0sxDIPGxtY3tth///07oSQMw+wMDzzwAA444ICc4i5YsABLlizB3nvvvYtLxTDdl+bmZpxwwgl4+umnQ3Pjd955B7fddhuICLfccgsuuOACnHjiiZgxYwaKi9M3nIqyevXqXVlspgNobm7G6aefvlN51NTU4KWXXsJLL72Ec845B0OHDsXkyZMxevRoPP30023evKCwsBDXX3/9TpWJCdPU1IQTTjgB8+fPzznNnDlzcPzxx+/CUjEMwzAMwzAMwzAMwzAMwzAM01l0W7E2wzAMwzAMwzAMwzAMwzAMwzAM00PJIoCKYh0VhLDGNySEyiKxaNVxQaR9wGRyk2GdsS/gQCByiiqRBBGUIiOf8VU+AIBeJcX480O34/RjzsDqqvAfzH3yySeYNm0aZsyYgauuuirnP2ztDBqbk7jzmXdw8xPzUV3XBFdVBMAXC8ERCxlNSugYQTjfBUAewuJsz8mXANKCbC1PNgLljG3FniMc4h4Ly4/dGGGVUmADA9JajS9CyiQXCjdo8mXb0YYeMjMFNjEgqEO/SWupNSB1nVhxjNJqHkUegBRI5SDXNmmVcu4LWemeAJE0ZxRGsB0ojWw8Lb2xMu1Ad5ReH65uLM74aMtKkTDhhEVk2qZdkG0fadJ1G2a+E4HgoaV6FbbMvwW5kFcxComSIQjJ2X2CML/NxEi1LWVjT08Ta6tUI3YsehjlY05JO3esRIul2p0DecgvH4XmHctCwbJxe7uya9y0AGuePQPJ2jVZ45WVleHDDz/EsGHDAMQ9R60QvBizyhR1VJVTeKh7issvzkK1M2KqTGkzhftdZdRUF03etkL1VOHgQQcdhP/85z9Z4yxfvhxSSkyZMgVTpkwBAEgp8corr+Cee+7Bq6++ipUrV3ataPuzv6Hms79Bi7YHodegySgb/W0UDz8SrYm2W3YsyelUd9xxRwcUmOmpHHPMMa2Ktevq6rBq1Sq/T+4Ksgq0M+EIA9N+U1icbVW1aa8NApSME+wG+QnqeqFe4wsvoCVGgF563rldUJqOoyS/VIs7HaG2BEBSgDw97tZCSQUpJYSnN/qxok8oPU+w91c538k0AkX23ajMdMIedWXEZnarYt6LIRGoSnvP+sJKRzJpN7pyTpAWnwnISWALZB87dZRcWxdIy7VhNytLl2uH8rFybduaSJm1ETiSboTaot+aCNbh7l8q+XPVmP7MtB0B5Qf6ZfDry4RTtK2614dgOg67IRvhnAvPxR+uuhbNTc2htH9vaMDk/MIMqwoxIm1kvm2RFQE0LfoEW574O/oaMQtLtbPz8ZaFqG6u1lOhkDTYrgMg8t2ECCcmWZE2+dJ2d5WI/HQmLFqX1tD7/7N35gFSFHff/1bN7C67wAILcoi3giaeSdR4RU2ixiMqEsR4oTFeaOKReMWYPB74eEQfX4nnE48oKgqPVyJeaIwaFUVRSQRBRZD7Whb23pnpev/oOvuY6d2d2V3g91nb6amuqq7uqq7urmU/peXA0f1acDQkbmzSCbf64a6Sbcf1P4wX6JssFi1cFArL5knLAHixW2W55PF7EJjd1hbafv6F5+Pm226GP4zl6Z5FJtaTHwrTO8kOR43tcaQYl3VozjZX91WhhPiebEv+GJ0AAHlfVv2PKqe5t9qTEdjv4P7CAT9dNovsh58g++EnaLrjf9Fn/Dj0PvPngJzQxG1W6j2YgXlCTwOn2i8HB2dmkjrdrpVEG0ao7Wej5Npy/DDFERwNY9lMh6TaftyUDLSmS5D3Ay7F40LOruAxAa4E2jK2kOP0kP29HrIVAizFYZ5r7OcTK0w+84AZ2bZzrUZ16Ih+1okl4gbQrvRdwIsvvoiXXnqpXWkGDx6M+fPnI52mPx8iiM2dpUuXJnoW+P73v98FpSEIojPsscce+P3vf48bb7yxcGQAt99+O+67774Sl4ogeiZNTU0YMWIEli1bFhtHCIFf/epXuPTSSzF69OjEv4NqbW0tVjGJEnHyyScnmlgkKUIILF68GIsXL+5wHldffTXKy8uLVqbNnVwuh3HjxmH69OmJ05xxxhm45ZZbSlgqgiAIgiAIgiAIgiAIgiAIgiC6ku7/6xiCIAiCIAiCIAiCIAiCIAiCIAhi0yOPZyJeQlFYOBWU0CgxkS0kYWDR+1DyFblEKYyMiMf/NRpnRtjDmC/ZZlLow6VoZMiQwXj073/Frt/ZNbxLITBt2jR897vfxahRo/DOO+/EH2MXsL6xBX9+7n3se+FfMOHxf2FDYxu0wJhJSbYtvdaCYyk2VuJjSIG2I9XmfphRrejzrLcrObLcDpZyzYAO3CzMkiyHpEZuPUqLkrWZWeWUcSxpjW3zYqF4iFiHG4cF44W32fInV71jnXvrfPvbUrLtmfOg64CloOpB5Wlk5W58P04KTC5QC1IyXhqA2c5YKhDGrSWVaB3OPtMmDGnoemfBcqX9duUcR8o6bmaOB8DyFy+QovDCDPnBjVYbss+/agfc/Z6nDfTe+kdI9xkW2se6T+50vgeFXbod2ha2UDfFirRsrIgES/tg6cpQmNe2od35ZBuWYcm0nxeUavfr1w+vvvqqI3CNFLEJUViymOBw4+6n+j4YzKc9zSRJdbSnaux9RqTNJwiMva/n291GLBw844wzCsbxPA+TJ092wjjn+OEPf4i//vWvWLBgAdra2vDaa69h3Lhx2G677ZBKpUpV5PwID9mGpdjwxdNYMu0kzLtvML6atAeWv34eGr95HVHqPV7eP1HWffr0KXJhiY2Jc889N1G8Bx98sMQl6QhuH9UZ+bbJA76cENAyQzBHeeg/86o4EN0u1s7Mm4/aS38bCq889lhU/OAH3VCi4tGnrI9/v4cHIQBP+EJIDx484UmJtifjCD/MUoeqehRKTmmHq1oVsD5d/McM1wppcrCaTyBt5ORWUa9CScKSsPHerhOT6JkkXxfQgbGVvM9NenIxNaZiPSJa76+uVDUwERfUuxkLVL0fzpUE2Rk/sd/BjODYxAmMudjh8oczKZcN/kSlsdbBGCorKzHurHGh0/FyczOW5LKRb1UiIgxQY0Hm0xx9+FJYfPOt8FpbSapdgLZcG2YunyGHR+T7OVPHa73Hh9pWsA36CVWo/RmuY2sUQI8T2rmY/bvbrHoLjj+FYrQDFvzaubouJMss2JaEn8eaNWtCm7YtIOUN5hxXkhU5Dw0R4zq/ufw3YJwBnvA/7UxM49D7URJ9/57IwASMcD3QjhhkH8Xg91e6H+FaLs15yvQ3zOp75MJ5CtXjf4F+vxmPfr8Zj+qLzkHf08ag6uD9kR7QH/7oqFlYUzMab78f68+7Aqy5FZzLfFhKLhwplkKKpcCZGQW02yuXZeXyGBjkd5letVeuj8kP46G2b45XfWuPVBvw+3N/KhBTd2pyEA9e8ElDP+f48TyEnjzks6nf8ZpnHBXPbT/x7dpu84munnzPOhsBF1xwQbviV1dX47PPPkNVVVWJSkQQxMbE+++/XzAOYwzbb799F5SGIIjOMmHCBPz2t+HxtShmzJhR4tIQRM9l7733zivVtslkMnjqqafQt2/fRPErKio6UzSixLz77rt45plnursYDkOGDMHvf//77i7GJoOS4k+ZMiVxmuOOOw4PPPDAJjveShAEQRAEQRAEQRAEQRAEQRCbIyTWJgiCIAiCIAiCIAiCIAiCIAiCILoV40ZxxV+ulBYhd4b+AxdbVhsFMzIVla8QlhxEmqRc0YqUasOSO2lRsS1T8YUqQ4cNxaQXHsGYcT+LLILneXj++edx0EEH4Xvf+x7uvfderN9Qn+j8FIMPPl+KS+99Bd85/3/x30/8C6vXN0Mai+DKtC3Bs5ZoG+GKktDotFLTApaCkWoz/zsLS56h8zJxY6uO2S3Alrgo2Yst6YZZt+pWfQ/FCezHjyf1YrF/OBUUu1r5OwuTi1yHv86c70zLfiCi5Npa2aXbr5GMq3Uj11bCbSWy9rcpwbUMh5RXy7rSkm0rL5WGOVLstCPdVmF+vOB2a90ugy1Il9u0hNsWajNVBlf2DS3U9vNa9c8/INe8NqaeXMr6bY9ew/ZBtD4rpNOC20ZEKIzxNKp3Pi20n7a6r5BtWhlOCoRFW5v93+YVR5qdBJ4OC4Nybe3re4XXhqWvnIFc8+rYOBUVFTjzzDPx8ccfY9999w1tNxM6BPIuIDtLAgv1Te5+/R1FLCaD8NK+AiRbIvbtTnbRvmPLW6SN/A9gx40bl+gYHnroobzbOef48Y9/jEceeQRff/012tra8Oqrr+L000/HdtttB8676Z8MCQ/ZhiXYMH8qlkw7EfPuG4wFj+2J5a+fj8bFbwDwkKooLNbe2OuZ6DzDhw9PFO/Pf/5ziUuSDPcJo/CEQsGEoRaf5BZi3We0YNvKr7vE2iKbRcOjk7DquOPh1dY628p22w0D/nRrEXYi4NXXI7dsGbKLlyC3dCm8ujrASzYxS2epKuutxdm+NFsJKIWWavvSUl9B6UsnlUjbM+vqcGDk6f6HvU1Ef6q4cB9HhRRyC/NSHCamHRIdo9Ry7ajnpXzPUMySa2uZNmOAEE5ZbbkqmInPmBpfUeMlRk6rU0oBtivKViJYW4stBbGM6Tx8YSzXMtvgkrLW9QRPOo01fgMOJsz4zqWXXRI50ciF62odiXbwtLtv6Ers7G5Tb+nBs966dAmW3X0PSbULMHPF+2jKNIXOit+G5DmWY3e6/djtSE3EZU1wxdV4lxpn0RXHrHEWtTfI9m/tK0jwtd5+1+osRXodVhM45X3PtNth8DgD72zvvfsevvjii1AWJ1RWOVG9QFL33hVflrmZTChs6LChGLrlUFM+YfVRVr5qPNG5HrncH4M/5qb6HWZ6Fr9NcdNvBfowFZ9zFS/l9DkpmUvf009C9Xln+suFZ6P/NZdh0F/uwNB3pmHQg3eiYtedA1PfAZl3Z2LDb/6IlGBIyZx0WbjsH3la9yfWaBrUWLTuA7kcVwN0uFJvwyo/Yxws68mqt9p8WZnutY162+337RCdjjGYqUD8ZEIICOa+7JvnH9MCPOHpSUGEFLfLi0+XQOegLi9h8nN03GoSGZj0Jjzc5uLaobCeqzYmstksFi9enDh+VVUVZs+ejUGDBpWwVARBbEx8+umnBeNUVFR039ghQRDt5rbbbksUb/bs2Z3azxdffIGzzz4bw4YNw8CBA7HDDjtg3333xdixY1FXV9epvAmilFx11VWYO3duyfLv169fyfImOofneRg1alR3F8OhvLwcb731Fj1rFZH/+q//wn333Zc4/sEHH4wnn3wS6QKTxxEEQRAEQRAEQRAEQRAEQRAEsXFBI/8EQRAEQRAEQRAEQRAEQRAEQRBEaXCMGMFNzJFaGIlRPtGy/GAsINAwsjDlwVDSDwETz5ew+PIOPw9Ye1NCFiUfY24o4+DIwRO+1EeASUGTFLVwjvLyCvzxtj/gm68X44O3P4g9LbNmzcIFF1yASy+9FGOuegxHHbwXDtljGLYa1Ds2TXtpy+Qw4/OleG3W13hp5pdYsnqD2ciUSMq29IWVUUzJh4zOyGzX4VLorOTZMn9Hqq2l21Kk7EiWo9RTqiSW6FuVzZapm1IGymUfW4QayxFaWfEEIBsHGOOOVMVIZISJD6EFP5bNG+4O5DpTUYRsW8E41jEA8pwKQHgQSMmt/rpfLx6EmkNZqBIKCJazSsshhCUOZJ7Vyjn8VszhK5Dgh4koDRIi1gHGAmawqHq06te0J0vSbrUvE64k7Oo8WNsYR8vyj9H49evhfUXCMPSwidY+IqTaThux25Adzz3Gft86GbUf3YbgOVkz4zoM/dE9jnTItRgi8jTZeW/6dK2siJWFxdoi0z6x9toPb0fLqlmR27bZZhuMHz8ev/zlL31BUZ77HmDdv+zyyO+dFeUF76v2PoP7cgugM7AzKy6B3SY51o4ItZPm3dMpLy/Htttui4ULF+aNN3PmzHblyznH4YcfjsMPPxyA/8fkr732GiZNmoS33noLS5YsgddFwlkH4SFTvxiZ+sXYMH8KwHgisbYQAp7n0R+eb+ZUVFSgtbU1b5z6+q6bzCZIXoF2HFokKMKf1vuOyt9+urTzEJ77HBfKD8I8c5UIb80aeM0tQC4Lb0M9cosWovXDj9D89xeQW7kyFL9iv+9j4IMPgPft06n9ts6YgSXb7QBks+GN6TTSw4ej7NvfQsWBB6LquGPBBw7s1P6iqExXSgmkgGAehPDv0x4TYMLItRlj4EqCylS4AGdSDCnDBPOF22Bc1rnfGIR8l2P6PVdACAbGhJQn+3GFFiaz2Pu8zlchZZnq+aWj92bCRz2j5JV3Rj2XwQrL68oNPwvGPR+q8uhxFUuqLaRcODi2AgCCCTDBrL5I6HdpJSRW4nZ/HMXaF4R+7YYw54NZAnjnWBNiv9ozK0SN+cgvgAAGDx2M40cfh2emPuvk8U02i9vq63BF3/46Bwb/TTnwZm/ODQvHseH6mBiW3H0XBp1wAip32F6GmBQk1QbWNK/Gv1d96oqywWBP8GZL16Pe05XI3ZZsA7DyhO43wVWI0GJiGRla1iwAxk1a5f/V7TZYb6qBWO/8zvhmzPXb5fUaNWwTMcaqmPTYpFDYNqk0vltekajlBke9gsyLuE8P32q4HMtijpRZ9SE5z7O6Sibvj0zf/zgDPNnH+Mfm58W56n/91iCEJ9uHvRdZs/JezOS9WKh2BZj7shpvZrIfUwebSqPyoP3Qa7+9UXfFtWieNt05vra33kPL1OdR9XN3YkZ5O0e6VzkyVhgDwLI5pBjXkfz+1oxxaTG27Jd4cCwum9VtWedbXma1adNvFpJqA/57pH6+yAmIlF9D9n1EibbV843Crk81DAuuasE806pzzLm6VplpB+aMhdH3WrM3Zg7IKsXG3ae+9NJLid/dt912W7z//vsYMmRIiUtFEMTGRBKxaHV1dReUhCCIYjJu3Dg8+uijeeMIITB58mScfPLJifNtaWnBZZddhsmTJ6M2MEFebW0tvv76a8ycORNTp07FlltuiR/96EcYP348DjjggA4dB0EUm5aWFvzP//xPSfehfu9G9DzOPPNMrF4dP3l2V8M5x+uvv46RI0d2d1E2GSZOnIgbbrghcfy99toLf/vb31BZWVnCUhEEQRAEQRAEQRAEQRAEQRAE0R3QX5cRBEEQBEEQBEEQBEEQBEEQBEEQ3UK8QChKaOxu0jIb+1O4DludXtuP3HAjsLHlIlJJopJZ/zdKEw7OuBaOcLUwBs44bvvLn9CrV0XB429tbcXzUx7GVQ9+iP0veR4HXPI8fn3PO7j/xTl4c/ZSfLO6HjkvTj9jWN/Yik8XrML/vf05rnvsXxh17f9h5C/uxUkTnsVfXvoUS1Y3ICSyZlyar/zjgRZjW7IiS4LNkDLHb6VhtlSbMYSk2pYQ2eTBASjZNos37DhplQSFmWNw2oZdg9re5YS75Q+mV/GhTV/RgiNmxbO2h2TMRtbjplMiHq7DjTgagWNjJh5L+edWx5XnW9Ur/LpiSPutUebDGAdjZXJ7ysRjqu5SAEvLekuBcXfJm3MAACAASURBVLmwNBhL623+kvbT299j19NgvMzPk6VMXkiDIaX3r9qCWvz9Slm7FrLLdiiF8Cv/cWVEvURTs9d5qBj4LX0+3eu4Y1JtACjrsxV6b/Pj0P4aFkxz+yySanc7PEKsnWtrSJy+dc1srJ11R+S2a6+9Fl999RWuvPJKX6oN5Jchqk0x8jShpJqFyJd3gbak5GLRBUBpvOfWfTvv/qF6RFbwODYHfvrTnxaM09jYiDlz5nR4H5xzHHHEEZg0aRIWLVqETCaDl156Caeeeiq22Wab7hNWCw+5ltrC8QBs2LChcCRik+aQQw4pGCeTyWDatGldUJqkuH1cZ+TbJg9o66cR5cJ61DaiSK3VFgK8xP3tuiuuxIr99seKA3+AVUcdjbXnX4CGBx4MSbV53z7o97ursMVTT4L3LyzWL0g2Gy3Vltuyixah+aWXUXfNH7D8e/ug7o//BW/9+s7v16IiXQEBwJPn2kg4pTpSePLTF2wLIeDJMEDdltWzgZD/CX27VgJK9eggIp41hZyAx3yPf9bo2qlPNm8SiXTjKiTiNdbdHN6Y77mK2e/ATAqFI8ZWlM7UlpNqgbH9ri7DuJQVu29b8m2WMT0cIQsBNbmVkiPz4ML8hTGzzpnZngI3oxl6jILpvDnnviSZMVx/0/XoW903dC4eb2zCpKZ6ZwSBB9ZD83jBrg7mxjVnDGjN4MtLL/Wls06KZH3wpizV9oSHfyx6TUv8tSBbSoztdwg7zK9/v83o9ibbhP3ub+rIjAe5dabim/EAvzm7k/75+w8U3tjnzXtOaAjA2ltgHLPYJHqXjMEdI/Vpa2vDlKemhOKOrqpq99ND6NTJz4UR9+qPZn6ETCYDSIGyOq8M9iQRMh8mnPdHITsvvxsTsj/huiX47cWPa4+AMjnOy7U82+/HuA6X22Rf539PIcU4UroN2mNtHDxdjgE3/RfKt98WwVHSxrseANqybk+n0lVVOXFlZYAx6LIo1bwc+dPH7PeXKRWq+03W2uLUBQOQ6t3bOi+yn9TnGjC9tkxnSeUzXgZMTaKgBNqeX2PqWUc94UY+A1lPMtB1ZZ5v7GvLTAwT3bb0c1DEtqhLzXnu1s9QIvLTKpSTvj0/peLuu+9OFG/MmDFYsGABSbUJgghRaDI/ANR3EMRGSFJZ9imnnILdd98ds2fPLhh34sSJqKmpwd133x2SakexbNkyPPbYYzjwwANRVVWF+++/P1GZCKKUXHzxxfI9s3RceOGFJc2f6Bj/+c9/8Nhjj3V3MTSMMTz55JM46KCDursomwyPP/44Lr744sTxd9ppJ7z88svo169fCUtFEARBEARBEARBEARBEARBEER3ke7uAhAEQRAEQRAEQRAEQRAEQRAEQRCbMEpCkQDjf5MiDkvloWUUzIqoEgXSm10zV2LBmO/7YDJ3waRmRepWmP/JAXiCSzmIByakmAUcTOTAGYMnGDhSAAM8GHmSEMCAgQNw2fWXYcIVNxY85uZFMzDge2dCCGDx6kZ8s7oRz77zNQQ8QHjgDBjQtwz9e5ejqqIM6RSDJ3JoactiQ1Mbauub0dKagaUfsY43hbBtXBlSbMUPs8Kt71qiYgREtiZKyZuhJTW2LFkuUpDsrzPYYmdo4VVMA5G2LaeMoRqGFRb47jSIKKux3TiVGYv7lSjbiZKKhdIJO087j+C63VCZDmYQEIxpA57fBjkAzy8DBCA8wLRIXzPDOJgWIjIw5rnF00Y9vz376YxOypfDyP0AAPO0fsgW9vlt3y+nlbnVdoLnMbge0KcxFabCLYE4UzogyDZhb7eEaOConXEbvNZk0sPyASNQs+9l5nzocql9WuVxBNvBskYfY79vjUPjN685+/SyTdgwfyqqR57oXnck1ZZ0vbKRp3uHwlpWf5osschh+RsXASIX2nTffffh3HPPzZNWfkbcqwD/D2djxZYyvKPCNUcqFhcnj9y7o9UUW94Eh1EskfamJB285JJLcNdddxWMd+eddxZNTsE5x5FHHokjjzwSAOB5Hl5++WVMmjQJ77zzDpYuXQrP84qyr2Kxdu1a9C+GhJfYaDnnnHPw6quvFox33XXX4ZhjjumCEkVj9055JXvhFxr9CCaC8aKSC/eLpdE2j4nO61H39pvpETuh7/nno/KYY8D79umWMohMBg0PPoTmv7+AmnvvQcV+3y9KvimWkoJXKZRkAp4QYPD85wBwaHG2EPCYABd+HM48ud2WafsidCHfJcxkP/6zO5PbhF635aNWw2KQbYNBWjEDz+uB+ERJyPcsqMlXDXnGWULjIMj/fKjaiRDW6Igsn9lNUEYs25ow77hgSogq37wYrLaonnGZ9X4qrLmthJVv+C3flsi7ZTfrQQlycLt6Dxy25TBc99/X4je/+m0ov9s21GNQKoVjKqpMehG9n+Cbr9pmriLzxpkDUP/hh1h6z73YSoqWSKrt88Hy97GmaTUY5zBv7ercGUE7nG3Mb2cMWpKs3/GlXFtJthkAxtW6CfOT2OMB0IJ5tTdbOhxLxLbI2O3sVtv7fhQUTsdkGpPYimL1TbW1tairqwtF368i/0SCAQ9x7DYB4NtlaTwTEW+rQVvjtTdfxe577e4L6RmDJ7xAnwJAMAiYSSkgh+s8AX9cFSl5Hdt9IAMPDvXpL2psWN27GZhguucSEDIr2T/KcvhidSNl1u2yshLV5/8CdVde656H1bXIvPUuKg//oQmUUutUdbUzIsUAwPOArAdWJqXZ8p7tjLxZ41q6/QoGzhlEY7MeZVPbeXU/gDMrrbU/fRWqoplQAMh4bVY9urXqKqVFINRKISCHP/1OVl8iathS1oH/zCR7VDkeypipEVjPPDreJs7SpUvxyiuvJIo7derUEpeGIIiNleXLlxeMs+2223ZBSQiCKCYHH3xwsvEG+LLZPffcEz/5yU/w4osv6kk229ra8Pjjj2PSpEl48803O/X7gObmZpx//vk4//zzsX79elRXV3c4L4LoDG+++WZJ8z/ggAMwfPjwku6DaD+e5+EnP/lJ4onIbrjhBnz22Wf45z//iZUrV3ZqArMoysrK8NBDD+HEE08sar6bM9OmTcOZZ56ZOP6wYcPw6quv0gQyBEEQBEEQBEEQBEEQBEEQBLEJw7u7AARBEARBEARBEARBEARBEARBEMQmTj4HTWCjcMJjTVH+R0Ds4f+xqOu1YbYMRFjp7HWjywl8lzkwX73DGQOX64z5IhbOuB/GuB/GOTg4xv5iLLbdsfAfnueaapFZt8SXT7MUtKAavpDaA8fa+gy+Wt6Afy9ci4+/Wo1Pv6rFvMXrsXxtE1rbpIhZpVdlgfXpLOp4UlJunZKLkmGn/G1yUXJsvV3vIwVXkp0yAm2Y7yrMCLelkNsSG7O4X1k6km6r4vU5shoEk4tpHAHBka2lCeYVUGJZUiWGYDYReUSF6XUjunbKqtqlThsUSjPrnKvjZTCycvVd1hVT51XVlaqftFPXTC9pvd2Oq0TozKpnvSDtL6xMpvPXGVPhaTe+qn+nPFzuJ2XiI6XLzdR2FZ+Z4xWZJqyfOwVJYKlybHXsk3DbijqvnZdqAwy9tz0c6arwH93VfnKn2yZIqt2tlFVH9MNeNlHaDV88jdY1/w6Fn/Tzk/JLtW1s816guguJz2L/YDfh3/Ey6ydxGsY6vHQE5x7dSTY16eCOO+6YSDTx0ksvlawMnHMcffTRmDx5Mr755htkMhm88MILOOmkk7DVVltp2UZ3Ultb291FILqZMWPGoHfv8CQKQT766CM0NTV1QYmKQ+Q9QEkkVRytuw3HC+RmpTfSRyO37T5yCxeh6amn0Pj448itWt29ZVm1CmtO+jlaXnutcOSEcJaCJwXnHjz4k9v4gmBPeEa4DWFVrhJOCgjh+RJJuc0TtmpbTYjDZH0Kt4GoVxpV51ZYYmIF7qJgHKIwiZ5d8hlq2zHOUijcLo9SyDrv1Mzs0Ba56lcqOUaix1T0i7T9ni7fg5nJQYdZAmV7jCWYzl44s7dxnc5Pq55r5RiEsMZ8wHDGWWfg5NNOjjwP19Stx4xMq9mzfQpizqN9hHbs4JF+86c/of7jTxL3vZva822QpfVLMGvlh35dKTkxmFV/TI8TqPrUY3YMcvxACbPlmBzjVt0DZrIugHHTJrkcZ3Jap2666rwH+lSrI9XlC8xFZqLH1J11Tev0wTGDdvarBUVPEe+i+faljr+8vDwyyXXr69AgjFxPRCz5imLzw4pekSOCLS0tOHj/Q3HFJVdhfd0GwJMifj0Bnul/gudd+q2liFuFmt5Gx2Qc3Oq3VPtTfRJn3B9J5aotmvdrLsfoONy+x/RBDEym6/XjQ9x2JpfMOx/4QnnOnT4sNbDG6WeVFJ41NOprwB6j5mr8DmZEWcdjDCKbA5qanf4IAFI1/U2f7WzLL9VmjKE50wzIe4WQ14WWkQsj2xZRzy3wE/nXo0KYZxmoTIMlNqtOG8vXvgPpNgWy2Sz22WefRHFHjhxZ4tIQBLExs27duoJxRowY0QUlIQiimFRVVWGHHXZoV5pXXnkFBx10EBYtWoRDDz0UlZWVOOuss/DGG28UdZLNfv364Y477ihafgTRHr744ouS5V1ZWVnS39MRHeeSSy7BsmXLEsU99NBDcc0112Dy5MlYvnw5GhoaMHHiRBxwwAGoqqrqVDk45zjssMPw9ddf47TTTutUXoThk08+wYknnohsNtm/++jfvz9eeeUVbL/99iUuGUEQBEEQBEEQBEEQBEEQBEEQ3Un3/5UbQRAEQRAEQRAEQRAEQRAEQRAEsVkTJ9fOF8cVY7uCj1i5tjLlWNuVREQ4uRjtihbrBGROXEqPtVSFKaGKWX/y1ScSHX/zkg/8vFgK4EqIoiTXvgRbC7At2XC0CNuSYdtSbL0EtmvhtsrDjsusfSq5siXUBnMFyjACZWbtg1n70vuXuhd/idbuKH0MpEzJHLfdFox0W4c6ouSw4ipsVIkwrDDX1sJYOMyJF5u/ti+5Zcor17bKrI5XC6W0bgyObBsBgTlz69gIuKMk2ymApWXdBETbenHbnVvnYZm3WbfyYZZ8W+an5d3wxd1O+7Wk2kAKS547BRDJ/oh7yI/vBO81IHxOiyTVBgDG06je+eehfbfWzoPXUud/Iam2pJBeK0HSDmZRUbNLKCzXsrbwbr0M1n74p1A45xx/nvjn9hXCLnugiXVYrt1OepSUT56P7pa5bgx8//vfLxhnyZIlaGlp6YLS+O3/mGOOwZNPPonFixcjk8ngueeew9ixY7tNtL12beHrmdj0OeGEEwrG8TwP119/fReUxiAS3LhCcYKvPJYIOy59aJMw+Wr1djASC610CyKTQesHM7H+hglYsc++qLv2OohOCNBZeTnKRo5Arx/9EFVjxqDPL85En7N/iT5njEPlsceibPfdwdLp+PJks1h73nhk5s7tcBlsOGMQwpPSa8ATgAcpzAb8bVIkKSCMbFuHK3m2bAPM/85g1b0Oh45n2oVJ4+8vLN4Oridpt5F5dCQ9kfwZrRvk2k6Yfq+xR0esR1s9vgJrDAXyFUy+tTI1vuL+2OUKCavbMcGLHhPSeak3Z1NSJaRN8RTuvOdO/PjwH4fOQVYIXFxbi3m5jBb0Rp9Hn/A0YO5bvXPWMhnMPfdcZBJMDNKjnt9LQGOmEa8ufBlMTfNgTWJnJolTkmA5DgcY2bGa3E4u/narrgFHNuyO9jGnbfrBfrgeG9QSZf87ROD6KDDBQKKeMCpSKaTa7dm/SsYYBtQMwEE/OCi0bW4mg9/X1RXKInanzHrB3zqdwu/79YuM6Xke7r/3fnxvt+/h5ZdeserAl2wza7yFCaalzqodeZ4/+Gsk13LM1ulrTD3b0n4zBuy3Ra4k3Erqb4nezbVupbEmOkz3H4D0FluE+s3cgoU6jj2RQHroYBihthkBFPWN4IwhZeXv9seuUFuti3V1Tl+kPlNDh1pt2hxDIak2BNCcbfYn/oDwrxuhatQMfpha9jcKa6IQxu1rKPoZ1XmWCceKRV8THelC7eehIo3FFJujjjoKy5cvTxT3mGOOKXFpCILYmGlubi4YZ8899+yCkhAEUWxuvfXWdqd57733sN122+HNN98sqkw7yG9+8xtcc801JcufIKLwPK9kz/e9evXCjBkzEk2SS3Qts2fPxl133ZUobkVFBZ5//nknrKqqCr/+9a/xzjvvoLGxEXPnzsWFF16IHXfcMfHvQtPpNMaMGYOVK1di+vTpGD58eLuPg4gml8vhjDPOSPRMC/gC/GnTpmH33XcvcckIgiAIgiAIgiAIgiAIgiAIguhuSKxNEARBEARBEARBEARBEARBEARBlJ52Ci2kWge2OsORLLmb/CDmij7iyyLFKVr+5ApzlETZl6lYUhLAyEmUyIf7ghUGBs6lXJunkOIcfaurceiRhxY81pZVc2FEyUqibQuplWDbFlMHhdnMT+NIsn1ZsbsE4rAUQvJtS8as5cdIwZY5+3LmtJQru2ViSoiMVEiq7R8DM/kxDogY4Zc6Ll0evcWS1kR8d+q+0B9KBnVY7v61w0XJ2COzCypq1DqLWZefIbm2rf2ydDuWYMdRhGlBttLtGLm2I9i2xNv+kg7UvRG4+8JsX4CtpeohyXahJQUj0U5bAm/utG1HBB/Rpo0oiCNTtwjZ+iVRJz9ExaDd0Ge7n+izaM5j8aTain7fOi2iBAKrZ95EUm1NJ/5YuQh/51w+ICzWFl4GXut6X+QUs9TPfxpt6xeE0t50000YOGhgx6SRtiDcvp0lkGsX44++o2SFXY2R5W1O10DHOeeccwrGEULgL3/5SxeUJgznHMcffzyeeuopLF68GK2trXj22Wdx4oknYvjw4V1Sz+vWrSv5Poiez80335wo3sMPP1zikiShCNdFMAsGI1eOEycDUoCoRIUiLNsuAZU//SmqL/o1qi/6Nfr+6kL0Pu009PrhoUhtMSgUV2SzaPjLA1h17HHILVuWfB/HHouBf/lfDP3XWxj+5XwMeeMfGDTpUdTceQf6T7gB/a+7Fv3/+0YMvO8eDHn5RWw59zPU3HM3ynYeGZmfaGlB7aW/BYogEvK7QaFl17D+74QIGNm2fsYw9ePXq9DSdOXT1jkJO17+Vma3kUStMe7xmCgaiZ+N8sm1Y5LHPf9FPhNGTF4WlKm6Ow28iQs477gh4aweS4EW1KpJy7j1zsutxX5LjnrDtheTRpZbyP1xPzTFU/4WKb8pKyvDo5MfwZ577hE6FU1C4I4N9X6xA0cdt9jnw36DD04N1rp0KT4755cQ2Wy4DlQ+m/izck7k8OKCF9CcaQJghMVaYKzbnhl/0mNiwbEU+12f2bEYOIPO14i7/TIEdMTWuo9QsxVIIqtEWuT1NRxqL3Z65si5i0GppNr+ZgHGGG6/7Xb06tUrtP3vzU34V2trnszjlnDRTuvdG2f26RNbljVr1uAXp/wCH3/0sZlFQu1HnVPm9lNMAB5yVh2oujd9E7fajS1hV3Gc/gRW+9RydwY9NmyH24vcV6p/tZWb/yPW1mrRt4nPUbb1Vs50hOoTa9Zards9hpBQWx8J4K1YFdlfpaXQy2ql4TYLq5+3JlloaKsHIMCs5xuVmZ4YRE0Oo8LlZB8mjpr0Q//Pf1YV4Uljgs857sbQSp4JaTpBD/BsP/zww3jttdcSxWWM4dprry1tgQiC2GhZtWpVInHuPvvs0wWlIQii2IwePRq77BL+vVhP4cYbb0Q2z/swQRSb1atXJ/od689/Hp5MOx/f+c538OWXX2KPPcLjSkT3c9RRRyX+3fqdd95ZUI6+yy674K677sKXX36JTCaDKVOm4Oijj0ZNTQ3KysrAOUevXr2w7bbb4rDDDsMdd9yB+vp6TJ06FYMGhX8XQnSOhx9+GLNnz04UN51O4+mnn8YBBxxQ4lIRBEEQBEEQBEEQBEEQBEEQBNETILE2QRAEQRAEQRAEQRAEQRAEQRAEURySOowjN0VvLCjXhiWmsfavnU5WOp1WbtRSHWakOlqro4Qr1j6ZpffxpSVSciJlUErWw7VwhWH37+ye/5wAyG1YBluY7efjC7aNEMUSbDMl307DSIktUXVIlK0OUomNU4FtrvwaWoTsy7e1sBlKmq1kySqdFB4p0TZT0mYGLWaOk2rn+3VlSHyszo+pVSUyshpDwHgUzCNq3frULhgjjhEqXxGRdWxe+fYXLBuTchwFt8qg6s4WoDO4mjFzfpnVFrRg21lckTXTku2wAJuxNBiXYdxqE7ELt+Jyp8xKpK1k70aobbVHbpXbatcMHCv/cTmSwHgZtjruKVg1qE+1OfvC+uLKndzvwXU7zF/Kq7dD1ZbhP8Kr/+Jp3+QUK5LKJ5rKL6DauOhkueOMde2gvP+Ost27NC7+R3T+cqn7/NFQmpEjR+KSSy/R340SswOoZMH7WL4kRRKgBoVe9k+xKHX+mws/+9nPkEqF22+QJ554ogtKU5h0Oo1Ro0ZhypQpWLJkCdra2vD0009jzJgx2HLLLYsuiRw0aBAOPfTQouZJbJwMHz4cO+20U8F4q1atwkcffdQFJYon730juCnukonJIiwhFM5nKNsu6JarRp+A6iuvQPWVV6Df767CgFtuwqDHJmHYx7Mw+G/PodcPDw2lyXw+D6tPOhlefX2ifVQefRQqjz4K6e23BxL0mayqClXHH4fBr7yM3qedGhkn8+9/o/nFFxPtPx85z5dDCgCeEPDgQQhPy82V4Fw9UXhKta3CLLmkknAzyDoN1Z8RWDp1bwknjTA2Wqwe1z7j2hJRXBLLtfMJtmM3hTeGns+soRe7LI5U1dlX4AGa2Zv0yArU+Ip5nJfbWNzzosqP6XdaFphsSi3c3s4C27ilxeXWu74sy9IlS/Dn/3cXPv98XuQ568+jzln4rLbnqlBx6957H3Mv+21knE1dqg0A0xe+gtWNK+VYmqxr3SYAyAnuUtYkd3rsDQwpJTFWYnYZX30qybBqZwp7BEZ9h2qf1nuZP+ZnvgdvnFqkHRxK0LEK12H4eorZFkPe/rjQu3MCqbZi7332xiOPPBIZ78HG+kB2UR1U/M7sIl5ZXY3/7t8f/Xn0GGFLSwv++7qb9P0U6jYm76V+nTE5huffI3OeJ7smu2/x92yLtJ3eTrYrOz8G6LBQ/8Xcdc5twbUfzhkHE8IeefXbcybr5iHTpnfYMdTbAUBuyTL9ncuywk4fEGorUbe3ZEnofANAescd3GO3v+WRagPAhrb1RpQN1R6F+k8jnIcYAQbmPJvEtmMW+HTyjMh/M6CtrQ2/+tWvEsc//PDDC4rhCILYfJk5c2aieD1ZzEsQRH6ef/55VFRUdHcxYikrK+vuIhCbEV999VWieJMnT0Yul8PNN9+MHXfcMTJOv379cOyxx+Ltt9/GrFmzMFxOWET0LN58800sSzhx5z777IPzzjuvXflzznHiiSdi2rRpWLt2Ldra2pDL5dDc3IyFCxdi+vTpuOSSSyInKiM6T319Pa655prE8R955BEcddRRJSwRQRAEQRAEQRAEQRAEQRAEQRA9CRJrEwRBEARBEARBEARBEARBEARBEF1HO2RPwgnPL8uIkn6IgAhZy1RkdgK2NEcJd4wAys+HGxEKg5Y2cQZwqUMxKm0jduKMI8VSOPCHYelukGzTWlkuKRkGB5BGSLCthcNGosy0xDqwRMiyI8OsxRdp+6Jl2EJtLaoy8mUjRuYwIm2u49uyb5ZHqu2f8ziRipRnMQaERFpKnGW1m5CIO+p7cD1kMAq1Q8b9fSlPTGg3hfLMVyYrMyMLA4yw3JX/uMduREDOOYUSdecTbIcl26bOlABbLqrdReZhFi3XDqbXIu2Uu59gei0Gsts4Q9Py99G27ouoEx6izw5HgqUrwRyrVUCXVIx2AtPu+u18SmhbrnUdmpfPiChhZyRpG5tgu2eUlaUqUN5vh1B40/J3YtN4bfVoXv5BKPzcc89FOp0OhRdFsJ00+kYgjiKBdvHgnGPEiBEF433yySddUJr2k06nMXr0aEydOhVLly5FW1sbpk6ditGjR3datL3vvvti6dKlGDZsWBFLTGzMXHrppYninXzyySUuSZjO9ooqvSMSLGjFtCbzYEbKbG9W8uZugTGUf+97GDTpUfS78orQ5uyCBVh/3fWlLUJZGQbcfBOqjj8ucnvjk091eh85kZXn2HqOs0TXAgKeUw8CnoD1ZCECPzI5gzKKGpmlc3AIhznb/Val24Ej4DblI7qexPfGIsm1Q+G6w7HHSGQcOywgEbZ/nKJpY7G1qFd8BMZrmC/AZjxaus21TNksoTic6/ROEeRnLpfF3579O3527BjsPnIP3DzhZrS2tkaely1SqcjTrP7BddRbo9Haht/i1bnisjwrp0zBFxNucPLeHKTaby5+AwvWfenIh/2xNFXv/ngbc4Tb9kRvqj2ocF96zFXbgslHhuq8zUReCAi0mVNzpv353/1bqX0tODfkEIl6z6hICRLqPjuOQk0o7/we0c8FPxvzs8j4/25rszLt2D3D7h1GV1Xh5cGDMbaqd2Tc16e/jhnvzQDjTDueVfciAAjPk3n6JyHjZaDHgO22wZipdy1nD7YBNRbsiqt1WzW9DtTEitwK43D7KmyoD42+8d69nbFeNbpctsVApAYNdM4NA5D9YoGJb/XNUUJtdawAQ/bLr0L9FeMc5SN2hBor0+cJ0H18nFQbANa31AGQzxHGkq2vDacdKfk544H2ZQbtTZNm1hOQSeuQtJu0JicxGdpf1WwLCfPrZk4//XQ0NTUlijt06FBMmzatxCUiCGJjZtasWQXjlJeXg8dMeEEQRM9n5MiRmDVrVo+Wuk6aNKm7i0BsJtx///0F46h3LM45rrzySnz55ZcQQmDBggV45513MH/+fORyOdTV1eFvf/sbDjrooFIXm+gEEyZMSBSvvLwcL7/8colLtWVHNAAAIABJREFUQxSbW2+9FStXrkwUd+LEiTjllPC/5SEIgiAIgiAIgiAIgiAIgiAIYtOF/rULQRAEQRAEQRAEQRAEQRAEQRAEUTySuFTaIXuKkmvHCqEKyrWF1pwoqYot2TACHl8swpmRqtiiHanmARhDinMZl1uSFa6/77rHroXlSMJDrnm9FhO7wmNLZs3SgCMvtkXIKswXY6s0Qem2Dtdx04G8jBybSVkyrPzCcuS0kX9DxbHKJcVHIam2FsFwwIs7MZZIWteBHW4Jkx1Zsq2esfNKiiUKU3UnJWLB4OgyR+0vpLGxvprvrlzbSMr0OVAiar1utDl+mJGoqzahBduqnQTl2iEpe6COnfTxC5w2FJR2h0Xaqg34Pyad0hGp8q1+67q4k+2e4VQ5hhx6u9tGSizVBoA+Ox4HXtYnFGfNzJtDqYpDT5YcBsSRJduNSLbIslTU7BzKonXNf2Kzb107B1HHMP6C8fmLleenmGwMcm2ieIwaNapgnJaWFsyYESXz71mk02mMGTMGTz/9tBZtT5kyBSeccAKGDh2aWCY5fvx4vP/++ygvLy9xiYmNifPPPz9Rm/jqq6+wYcOGkpenQ32/euyM6ucjLg8BEQ5mhe8TQggof2K331MYQ99f/wqVxxwT2tT45FPIfv11yfff/4brwSorQ5ta35sBkc12KvuMl/GfBIQHNbOTkpwrIbZaF3qjFGgLWy3pL7rObBl3sN1E1KneFFHGqK7XFWK6+Qc/9Wt6QPye9KdHP9p2E7bQOi9xj93BVxxnE0PUeEoozAy/mHEWaxKqqPIFJdehbVqczNzYDGZRxY8ov51nPq+4Ss8YwKQcljOOdbV1+NlPx+D0n5+O16a/XrD/24JzZ2TBXux/dK1KxaHGC5gTF3p7uLTf3HMPFtx+m/9tM5Bq/2vJ2/hs9b+tcQAe+JRtX42tgYNzuS4/U8yMf/h1m/LXmdQSa/G2arNKXMx0uzLjLsypLVUDQs9goOK7x8GsBquvV+bmEikqtq4lk5mbryOFD15TIhyW77oL0cH+1hMeBgwYEAoflEp1OFN9ru3vAujPOa7r1w8PDRwYme6SCy5FS1MT/FMqxcn2efbU/ZYhl8u654aZvig4RuQLthns1mW2cR3H3zHTY6Zq5M35CUwo4G3YAG/VmtCxlA0b4qTRLZJxVOy5hz5HKk7240/1cfoTOpr2YkYGmd6ujjHzqRn7UHmWf2sXsKre0petHgpj2mpAqp3JZdCQaXCORfiN04mnnm0EIGXoMiP5HGriyGAkfy6NnFRkE2bixImYMmVKorhlZWX44IMPIieFIwiCUMydO7dgnOrq6i4oCUEQpeTb3/42Fi5ciMMOO6xk75sDBgxA7969OyTiv/rqq0tQIoIIM3/+/IJxhBAYNmwYnnnmGSd8++23xwEHHIARI0bQhBMbEXPmzEkU7+6770ZNTU2JS0MUk8WLF+O2225LFHf8+PH49a9/XeISEQRBEARBEARBEARBEARBEATR06Df6hEEQRAEQRAEQRAEQRAEQRAEQRDFpZNui6AMRkR8CwljgtInGAmIkWv7phBHqqKEPsqpAmb9gakUm+g4vjQFUrbCtbBHSU04GHfl2hXlFRg0eFDBY8411VoSayOrdgTb4EZwzS3JthZg2zLkNIx024i34SxKom2LuFVeaSc8KFv2yyglzVqgHRAxM5m/3rcRLTMw8z3273mVONqpUb0YARIiPm2CYfFxdbtS8hjAaYC+DAYBYXvc/uL2q9Ydg5L+bs5rUPBkhentXKdlUvmutyv5T/B8ByTbTEnOmaqPwAIl4DZtKrSwtNnObIl2KpAPt4Rqblt0pd9+WO1HE5FtWBp3oh0G7XMFGE8HzltYmBRbB5HredqIzJOXVaHviLD4tnn5DMDL6lTFZfOSCDkkFYBap7y85luhzZkN3/gSp4ilbs4jofj77LsPKnpVdFiUXWzJtiorselzySWXJIo3ceLEEpek+KTTaZx44ol45plnsHz5crS0tODJJ5/EqFGjIkXbqVQKjz76KO65555uKjHRk+Gc4/DDDy8Yz/M8XHTRRV1Qos4TEhhHxpErtqGSmdXI9NZ2ET/DTdfBGPpdcVk4XAg0Tn6y5LvnAwei8vDDwrtvaUF2QcfF3lkvi5znn18h/dGe8CDgWbJJpc4WTpiWbluSbYBpKbr9miL0y4lb53bugNWeNtdnyI2QxOKrfJbp2E0F3nNU+sA4i44ngKAEWL926bdSS/TrRDPiWWHFC/1IN22hhVvrCOYn39/BGP549R/xzzf+GX9SJBWM4bTevTG2qnfw0CLeIAPjTzBv7cF0dnrOzPpXt9+OL2+5qWC5NnbeXvwmZq/62B1fk+JrrscI5BgbADVJmy1CVuMknHM55iZHOmxhOzPjH34btcf0nFETIzNm4e9+JLt+mc4PgHvdxV2DhbrbwHWRj4LvfsHG2c6yxN0bBATWr1+PdevWhbbNy2Qwo7UNy3LFeZawi79/eQVO6907FOeLz7/ATdfdAgEh+xEB4fmJPSHAuBpX859xMrmMzNcfC7b7KS36Z2rvSrDtSvV1fMi2xgNthBnRthqBs5e2N9918lNL2bd2ceKp64IxjvL993X7UABtH84CGprCZYJp33osUUXKZtH2/gf6/Kql4oD9TP6yr08i1WZgWN28Sj/XqE+m1s2DiCmnJf9W5yy2PTNnd7EUe4StJzNp0iRcfPHFieNPnToVW2+9dQlLRBDEpsDXCSawGjx4cBeUhCCIUjNkyBBMnz4d8+bNw5AhQ4qSJ2MMY8eORS6XQ21tLRoaGpDJZPD000+3a3KPYpWHIAqxbNmyRPFWrFiBn/3sZxg4cCBmzpxZ4lIRpaS+vr5gnLKyMpx99tldUBqimFx99dVoaWkpGK+mpgZ33313F5SIIAiCIAiCIAiCIAiCIAiCIIieBom1CYIgCIIgCIIgCIIgCIIgCIIgiOLTDoFM9GY3gnDCIuTaEdKnRHJtPwJcuTbAGZebbKGKkf/4cm2upStcbUNYrt3c1FzgZAC55nUwMmpfRuwItpktIXYl20wKjZkj2uaB7/HrSoZs56fLoYTYuhxpS36cBlNSbUfWbUTbSq5tC5v986ykzyyPCMzIoy31EZTsxtXCwPpETFh8uBbqmACAc2jXoLUb1b6EiCqHVmUFPoPhap3bGTvlY4zrdVMEKy8tw5afDPqc63habK3k6v5iBOyWLF2Lp1R+tuRatYOYxa5ja11LtJVoKEqmrcrkyOEZmld8hHUf34+k9N/jLOf8MuZUmnVuAxVqnWN3PdxJhdqIpN/Op4biCi+L2n/fF5lP8ehJgu0uKEcHpNoAUFGzSyhKrqU2NnnbunmhsD332NMtSick2YnTJmg6JNfe9BkyZAhqamoKxvvHP/7RBaUpLeXl5TjppJPw7LPPatH2E088geOPPx4jR47ErFmzcPrpp3d3MYkezM0335wo3uTJk5HNZgtHLDEduo9E3RuiBNwssBK8X8jvSvzc3aR32gnpnXYKhbe+/XaX7L/8u9+NDM8tWdLhPJuzzYB1zzcSSjM5hpZihybgkJHtNiLj6bp0qpRFrAbCCj1XbE6Wyo2Idsm1o7qUPMnj5NqR4ywBkbb9/qzLKML5BH+CZQq/35ql0E/sXpT1lpk4ALB82fL4kwFg57IyXNOvGm8NGYKrq/uhijmlc/6htfv2yCLC3bTuG6Y7upECsPDOO/Gfyy+D6CF9cjHxhIfpC1/Bf9bMduqISam2EV+nwMC0bNtfVwLtFLgUcPvSY27y4WqSLoYUl6JhzrVs2x5XiWo3sNoyYLc9GdOubPs6Y2o7M9cJgmOXcK4Z/ZnoVdDkkUiqnY88yePeTe3w/v37Y6/v7BWZ/pS1q/GDlctx04YNyHTi3dQ+tWp9fJ++qOGpUNx7/3wvZr0/S8u1mTz/DEbWD88DA9DqtcLu2WyZtKo/px5VLN3WmBa4m/+bcG7L2+3+S8vigaaHHo3sqyoPOjCUDvDzqvrhITClkSNd2RxaXn414lhUO2e6LfjXAUPrG29B1DeYfkiuVP7oUBMxKNNWnxFSbQBY1bgqXH9O1ZuJPMz4aXByjyQPJhbM5Gu+x+1/0yCbzeKEE07AuHHjEqfZddddcfzxx5ewVARBbCokEYySpJ8gNi1GjBiBFStWYKuttupwHr1798bhhx+OefPm4amnngLn5i2Zc47Ro0cjk8kkHsf4/PPPO1wWgmgPAwYMaFf82tpa7L///njrrbdKVCKi1DQ3F/63WRMmTOiCkhDF5MMPP8Rjjz1WMB5jDNOnT08+rk4QBEEQBEEQBEEQBEEQBEEQxCYFibUJgiAIgiAIgiAIgiAIgiAIgiCI0tAD5drBiEbupOQpJtSk5VqIwqRERcm1tYiFabWPFG4b2fZue+1W4EQA9Z8/DyUcDguvfZG2EWzbImtbqp3WMm5Xkq3iBLdb61qynIYjXVYybUvc7Qi1A1JtE8eWKBvhsn9+U1AyGiPPDqOk3K52ypbdyE8tSrIFLZE5xm+326r9R1Yxf3Bl5DD5osXtjwXWg/uLOjbuhoeE3cyNowXbVnwlybZFVDqdLdv224OWXjty7CSL2rct0TbSbFemrRZzHAwMIteC5S+dHXnuo9h27HSYX32zrpNqS+NT5dC9Ud5/RChN3b8fSnwMnaO7BdtdJNUONvmIRUBoYaVayvrvHM7Oy8BrWR8Kr/vPA2hZ/Wko/IifHBFdrDw/BQ+pULyEp5Xk2ps+Bx98cME4K1euRF1dXReUpusoLy/HySefjOeeew7z5s3DHnvs0d1FIno4u+22G7bZZpuC8dra2vDcc891QYm6APVIkudeYL89qfukwhO50pWtnZTtPDIUlvniyy6xJaa23DIy3NuwocN5NmUaoUTYQj+rKbGkKxCFEmwL69lAP3oGv0N/FzKxX68ydoLzpeN0xC1hpaFnkK7BFloXJOq1IE9S804YDnfSqyEUS8Cq44mYMjITR4+tBH6cZ/lQecMP+yzyPdh+f44vw/RXp0eeg5OqemPKoEF4dostcGrvPqjmPJhr5Ck0b6/mrTqiRHo9+g3exFzy2CTMPO1UZDrR7/Q0WrLN+NsXz+KL2nkAGDjnYDzlC4nl+JCRF/syNjXexuWEdfr8ciM01lJjNbKgJrkD1/mp2CaOrC/dVo0QWY0hmPqyRcswoVZajTUmFHUt2XE6Qqml2lFhUeEnnHBC3t080FCPU9euRT41vMiz2KhDGsA5bujfL5yPELj+jzeo26Z5TBD+JIoCgBJVt2VbnTFEc8WZ+o0SbDf/bRrW/e4P8DbUw+mDmMnB7pf0NS1l8Ep03TR5Cto+/U/oGNJbb4nyvb8r8+SWRN7Pq2zHHVCx266hvqXpgYeBnKfz1xPrMVMq/1rx++bGBx50m7EAUoMGoWK//XSlKIm2PX4eJ9UGgOWNy+wNsRS6b9ntLNjON6Xni1WrVmHx4sV548yfPx8TJkzAuHHjMGzYMGy99dYoKytr1/vKgAEDMHv27M4WlyCIzYTa2vgJJxUjRoR/10EQxMbPZ599hn79ws/Y+TjvvPMwf/58NDQ04NVXXy3YP1xwwQWJ8m1sbGxXOQiio+y+++7tTpPL5XDkkUeioaGhBCUiSonneYkmVd1nn326oDREschms4nrbNy4cfhuzESqBEEQBEEQBEEQBEEQBEEQBEFs+pBYmyAIgiAIgiAIgiAIgiAIgiAIgigdnZRrR2XnyrWFK69RwidnF5YcJBQqAtuNXJsz5mxToh2V2hYpccZ98Y8UqKjPFOPYaputCh5Xy/KPZY5GnK0FxUpubQmzXck2d9Ip2ba9aFF3QMhtC4+VyFvLl619gqXAoL4Hhdp2ubgr6pZhkIJmW8CtwuNJWTUrNTIMYJZAGRFSGzhpguuFpGEBQRKTYaF27IrDhAg7vPLvN1i2QBmkUNsX5LgKLhNThisxta6XKMG2abF+Pduyc1s3pbQ9wSXYfqKk2cF1kz5Opt26Zi7q5z2Hutl/xao3r8KS50/CoilHY8HD34XItUWd0BDl/Xc0Umum2pk6/qg2UaQ24njcGfp965RQukz9N8g2LE10HMWhO+RDpd6nMvjFbA1ItKMo7799ZHjT0n8439vqvsLq964Nxdtiiy3w02N/2p5C+2VLKNlOIuEudK/clMRTRJjx48cninfPPfeUuCQE0fO58cYbE8XrHrF2O1584qK2c9KF2PuDfLzNoeeItfmAAaEw0dwM0dRU8n2zXhXRGzLJnkejaMg0wCi1RUhmrScDUU8CziuHim8/59gS0pjnHl3vwfDQSmzb6NQTBT2OlJTEcm0g2lSbT4Ba6B1I5SHztkXaSkhrh7OId+iQVDsizBF9s8KLUMMETI0VKKGyeQdmjCGbzUa2+Uv6VuP6/v2wR3m5kddal6o9WmGfQvV2Gzw1cW+awThKJG1LczmAtW/8A+8c+RNsmDs3VNaNjVVNKzH18yexvHGZHCvzj5zL/ysJsRpPY1KOze0xDGfiLinTZnL8TY5NhSYDC0wQ5r+/m4nHtEBbvsc7o3zMboEB2TCY27lGdcGAlZ+BBceZZPZ6e8zF2dVS7XxcceUVGHvS2LxxPmprxZzAfTNOnh21PRhXADikoheOr6oMpXv37Xfx9hv/0vdP2aB0Haj7ZFuu1ZJEmzE1ZwTR7nLkdYm2DJqfmIJVBx+GhvseAGts0vL0UF8FhL4DQNvb72LDtTdFjrD1PfsssFQq1K+bcWagz+knh6o4M+9LND7wVz8OD4yYMtVO/S+NU59B64yZ5vDlSu9TTwbSaT+dkmpb/Xk+qbYQAisaV4TqI4g7Xrp5PRwsXboU5559LgYPGowUT2HIkCHYZpttkE6nMXz4cFx22WVoa2vDnDlzcNppp6GmpgY777wz/vCHP2DSpElYsWIFlixZ0u79Tpo0CZzTnwQRBJGMpgTv2DS5HUFsmlRXV2PevHmJ5NpnnXUWhBC477772iXbv+iiixLH/fjjjxPHJYiOcuWVV7ZvTE3S3NyMs89OPgk40TNYujTZv8vYddddS1wSopjccsstieJVVlYm/h0hQRAEQRAEQRAEQRAEQRAEQRCbJkX9V3R1a5uxbm1zMbMsGlS2jkFl6xhUto7Tk8tHZesYVLaOQWXrGFS2jkFl6xhUto7Rk8sG9Ozy9eSyebnN64/hCIIgCIIgCILoAJ2Qa0fJSUQoUbRc2/4juXi5NnPSx8u1VbhSACn5T0CxzaXCSUq1OePYbY9kf5i1fvZjWqLtCrAtwTZsyXYajMtPlvbTaTG2zMP+HruelnlZ+co4DGkwRMm0/fyVfNsInC2hMrPEyszIlpmljlLCmyhMXSmBtNIwyUoO1GVYexVcTyhMBkIiGVeubbWrdsu141RbEaYzJbbRx6ptQVZsW8WlrGLuuTfnSsnFrHRKzq7F3LacKuV/IgVzJfI8iy2xsj61SNtfWtfMwzf/dzy+enBPLHluLFa9fQ3WfnAb6r/4O1pX/xuZDQujTmIsA/f5jS6/LwuSdSWUaS3uHHeijUTIsKpHniTPp8vq969PeCTFoivHaUq5r3z6LRkjoaCJ8fLI8LYNi5z9rX7nKohcayjeOeecg/Ly6Dxk0oKnopBgu6CAO9gnRUXZzIRVmxNHHHEEysrKCsabMmVKF5SGIHo2p512WqJ4jz/+eIlLEqZgP98p4m8S0f5lPzCb6zli7ThEJlP6fbSE7/8AgIpeHc5zQ+v6gINVPjBYwmy72nxxtvzR64qY+s3zbFBQrk5slHRKrg0UHHuJCguNtcjxltCYiyXYTlLWKDlt1LbgjyPNzpuLyefhBx6OLENNyh9DsKamAhjAE56nuDdKFtjKA9t4IJ4t021csAD/OupILHj4ofhC9HA+XvkRnp33NBoyjVKebU1AB1+yzXlQqm1E6FzG5VK2nZKftkibg+kxNyXk9n/UuTXjFKo+GeNyjMCPr8f5YNcZsyTDgF2PehIvZrV3ZufiEhTMJ71+GViXS7ULvY+m02n89ZG/4ucn/zzvblflvEhBdj6BdrDYwW0X9alGecS5u+n6m/zzJASEZ01WIYRuc1mRQ8bLBHZmX3nym5RR6ytRDf3UrUf9TX/Civ0Oxobrb0L2szl+G2NuW7VbHTY0oPF//ozaX5wHZDK6famlbKcd0PuUsU6YPaqmWmTV6OOR2mpLXUa11N98G5omTwETAowBnFvp5DE0T3sZ66+6xojCZWLeuw/6/OJMS0Rvt3eWV6rNwLCsYSmyOeu5LFSJIiwLj2z3wu0/7bHVqDSB/QQvjw448opKS0sLrr/2euyw3Q7Ydutt8dBDD6G2tta5jnO5HJYtW4bbb78dFRUV2HXXXfH4449j3bp1nd7/fvvth2OOOabT+RAEsXlQV1cHz/MKxtt77727oDQEQXQHQ4YMwfz583H88cejsjI8ic2gQYPw+OOP48EHH+xQ/iNHjkwcd/To0R3aB0G0h9122w0TJkzoUNoXXnihyKUhSs1nn31WMA5jDIMHD+6C0hDF4MMPP8S1116bKO7ll1+O4cOHl7ZABEEQBEEQBEEQBEEQBEEQBEH0aIoq1l4wby0Wfr62mFkWDSpbx6CydQwqW8fpyeWjsnUMKlvHoLJ1DCpbx6CydQwqW8foyWUDenb5enLZ2tp6vniBIAiCIAiCIIgeQCfk2v7maE2SvYM4ubaWhMCShTg5Myd9tFzbDjdybcY4ODciFSPVNiLjvb+f7I/Q6z59BG3rvjYSbSXSthZffG0WwEiybSk2YylLlG0v6Yh1KeVGGgxuGiVbViJtf39pZ3tIqA2ZTgqPlBCcyXNjS54REA2F61dJn/2zKysoYE2xhclx8uSEwmQgXmAryx0sb1CuHU4bsnTnWQ8ciyX2YczWfXF9BMz67iz6XNvnkVl1ZgRepu64iWvlwZSomxVamJU2nO+GOZOx5PmxyNR9BYjOjyeU13wbfXb4qTmTInjugufW/h5cj2kjQhhrjxCAZ4SIepsQSFdugT7bHhbKo+Hrl9w8uoQEpuei7KNUWecRUAuhl/bQa4u9QmGta/6j1+sXTEPj4n+G4myz7Ta44qor8meumlchSxgsYWZMhLxCswSHTPLMTZdvf/vbBePMmTMnkRyHIDZ1oqQwURx55JElLkk3Yd8LAo85waednMjlF353IV6MWJAlrM/OkFu1KjI8tcWgDudZ11oH/Sgpw/xHQnnGWZT8Ov7dyL7HCytDJRGNrPdCCOE+dgXFldqQnDA/oktot1w72KbyJM8nuo7MQ8ARs+ryWeJte0ym0H71D2OxZYlLHRRuczl+0NbWhhuuuyGUastUCicE+hf9xq1e/2B3o2ocyD0FUd9UiHojtvM32atxjsBoBgO8lhb8+3e/wztjT0TjN9/kPfqeRF3rOjw7//8wY+l7ABPgcmyAM1M/XI4vMBhZNldnN0qULdsC5ykj2WZGsu2LjVU788fS/DE6JoeSZBnUWJ41VMCtsUKmxv1gulMjXmbu8ELUhBVJTlDEBF1RbbxTUu0CQwFxUu1CCCGQLkvjr5P+ir9P+zv233+/yHhDUu5kY8Gc80m240oxJJXC+L59QuGzZs7CZb+6DICs08CtVMgbcFO2ye2DmPqfPX5mb4qok/oGND74CFYffQJWHPBD1F18GRruvh/NzzyPlpdeQctzf0PDXfdh7S/HY8W+P8CGifcAEZOXsPJy9L/jT2Bl5XoiOuaM3alrhoOXV6D/H34XGu2DEKi76hqsOfUXaH7uBWS/XIDcmrXILvoGzS+8iLVnnYt1438FqIlJrGOrvuxSpAbWyO8R/XZM21Tri9YvjO7P5XXFuT1uGcg/kGf7aX/a0LCg87Wd+UVEb2trw3nnnIf+1f1x/fXX45tu6K9ramrw+uuvd/l+CYLYeJk5c2aieLvvvnuJS0IQRHcyePBgPPfcc2hqasKzzz6Lww47DKNHj8Z7772H1atX45RTTulU/vX19YniLVy4sFP7IYikXH311Ykn5LRpbGzE4sWLS1AiolTMnz+/YJx0Ot0FJSGKQWNjI0499VRks9mCcYcNG4bLL7+8C0pFEARBEARBEARBEARBEARBEERPhn4TRBAEQRAEQRAEQRAEQRAEQRAEQRQFxlh+AUycsFhngLwCGAYWIXyxEwk3C/WFmbKpPNyyKrW2tR3MT8oEhPClJp7wAMYghBSGCMCT6TnzAHAI4YEzBk8AKe7BExx7fGcPbLPdNvhmYX7BhvByWP/JXzH4RzcCTGllZL5K4gslzOT+8bIYBY0tlJHHqeUnoXoISk+CaicpV7bD9Hdb8cJlMq4l5Crcl2ibuFqqDQ4W22aUXMbXIMmDCBQ+nzA5PqzdUm07HyYNeU4WVntSeYQaor0eDIvauWq8xsbHmGwLUGEMgCdzY4F8I7K3tyuZkBBSoqPaEZN5RR1+XF1FnzRbw1P/5XNY/e6EmPTth5f3wdajnpa5WzIkpnRl9rmOayNh4Y+7RdZz8NqJaSP9djkVDQtfccK8TCMaFr6MPtsfaRm6OiMTag+FOt3O5FsqRGyRQ/eXAnIzm4qaXdCy+hMnrP6r51H9rdNQOfT7WPPuNZHpnn7mafTu3TvvvU33re081epe095tBfNV1zSxSTF27Fh8+umneeNkMhm89tprOOKII7qoVATRM9lvv/3wxhtvFIz3yiuv4JBDDsEbb7whRYDFp7O9sXqasW9DnRVhB29p2VwGZanyTuVZDLJffhkK4zU1YBUVJd935rPPIsPT223X4TzXNsvJcu1ncfk6pB+rmTuphv4MVJKQz0e+RDvPo2QovFTPgkR3o571Ek+qEmwKzjtiRP4RYy+hMHcoxnkndiefEnpMpl1ltvabpHy6IHD3nU6n0dzUHIo5qqo3KhhDqxBoEB768xS0Eti+TgNliHqTD+/ZhNnpPOgOZ37vAAAgAElEQVSRE72utpmREqHHm1a/9RZeO+QHGHnRxRh5wYVIdUF/2BEyXgazVnyE2as+hic8cO4fjRJrM3tdSbaVMBtKlM2MTJvbnymkuC/f5oz7gm0l0+ZKyJ2yJNyAknTrCcX0ZGHWeJRehzN+5U60Z7DHHGyZvMpFqDiygShRsY6Xd1I5i0JxOtGlh69p9d5ZqAgC9ivvET85HEIIHPfT40Ixdy4ri0hdsGAF10+t6oNJDY2oDUwi9MQjT2CrbbbCxZdfBMaZnAgNTh/X3NaM/uX9I/ugYP8iIq9uF2/ZcjQ/9/e8hxSZmnPU3Hkreu0RIyp1zfsAgKqjfoK2U05C4xNPhaK3/etdtP7rXWd/zDpuWHUGAL1+9CP0PetMGWa1y0B8e3twfeH6BXo/zPp08kL0eIR60oEQfl0FDzaiHHGYa7YIBNtcwmwffeRRjD9/PFpbW4tTjg4wZMgQzJkzB1VVVd1WBoIgNj5mzZpVME5ZWRkJJwliM2LUqFEYNWpUUfPs0yc8MU4c2223HQm2iS5h0qRJOPDAAzF+/Ph2pVu0aBG23nrrEpWKKDZff/11wTj0DrXxcPnllyeSpQPAhAkT2nX/IQiCIAiCIAiCIAiCIAiCIAhi06Q0fxVEEARBEARBEARBEARBEARBEARBbJYUlHl2UhITLRpl8d9sj7AW3wQEIjrUj6x8w46sV0p8bOmOLwQyeXIp62GAFAP5gqB0KoXxlyT7I73Gb95CrrUevozaFwSBWVIglgZYyl+QBpCSS9pa/DS+YNjPg7EU/F8NqnA7XSoinxQYS8slBSbT+XmlwXR87u6PKam2H87kcUDu3xcQKWG2/IwTa3VKqs0itqstti3GWk8i1bbTBR2/efOKsNuEdhZ3bMwpJwsdG3dCjaqLuetWHYXC1TFZdci0lIoZGVXsj3vGVXqVf651PVa9FS0u7ijbn/wOUmW9Zftgpvz6HHRWqq2+WKKh6Oh6Q+9tD0eqcovQlrUf/cmkZSqzUsqpbYq5n1KWOz5vIYQr4LOrtWCR/AgDvntJ5NbM+q+w7uM7kWlYGtp2y623YK/v7IVQA48pX3slgX7pjEwzaltH6UhZiJ7NBRdckCjePffcU+KSEETP54ADDkgc96233sKBBx5YwtJ0J2YyFXVfiLo/ZLxMVxYqktyyZcjMCwsSyr797S7YeQ4tb/wzFJwaOhSpoUM7lGXWy2B9a53/nqMWpp4Z7Ht8WHKqTZWIv5/brx1xj6ZF0k0SPZx2TaYSNSdXnuTmTS9PWOC53EiMrfdX6z0yGCcYN7Czdh2aKp+NL2LmGDhoYCjNPfUbMHLZMuy+fDn2X7ESuy9bhmNWrcbv6uowubERczNZ5CLOQvxbe/TYQ+DN3vkH274sWo4nWdvtVw+vuQWf3XIzXj5gf3z95GSIXC7ZSekCPOFhzpr/4Mm5j+GTVR/BgwDjXIqv/bEgJcRmUoadsta1INuSarvibSXL9seROPfHlDizZNrcH4vzt0kZtz2WIcft/E8zVsGt8UEz9mHNhWWPhthVG9F9Oz11O8Y8Q1LnQu9wha6JPMmjpNpRyd1jcUPs8tXW1kbu54XmJvyjpRnvtbbiy2wW+glDzQ8ngDrPw7JcDvWeZ9334ssOAJVgOKdvtBzp1htuxUP3PejvgAkIe3I6zpDJtSHjZfT5jupzwiNciYoVSWh8DACrqkLN/X9G5dFHF06nhrdkufpPuBaVxxxZOA3gjFvZ5e+1774YeM9EMJ5yz4Oq4ph2aa8vb1iGhkxDZDk4404DErD7frjzp1njqeraU9s3lvnBrr7qapz1i7O6Vaq9/fbbY8GCBaipqem2MhAEsXEyZ86cgnH69u3bBSUhCGJTZ5dddkkUb9GiRWCMoW/fvpg0aVKJS0Vs7px//vlYuHAh9t1338RpNmzYUMISEcVmyZIlBePQs87GwYsvvoh77703UdyDDz4YZ555ZmkLRBAEQRAEQRAEQRAEQRAEQRDERsH/Z++8A60o7r7/ndlze6N3RBAUxdgiVmKNxhJjRaMPij0xMRjlsUXjk0Tz5HljYnvsUSHWJBqNj1ETG7YICHYQQ1GQDpfb67nn7Lx/7MzsbDtnz7n3XC7w++DxnN2dnfnt7uzuzCifIbE2QRAEQRAEQRAEQRAEQRAEQRAE0aNsLbl2pB9KOXaN2AJCFabWGuIPZoij5ApTrq0E0dzYi8OVa5trp00/B/tN3i/LgQMQNjo3LYYpu2bqoyXbaplr+bUjrg6TbGf7WIAWaCe0hJtxKe/WQm+nTC3nVmX5hNqmcJspLRRT4meGgNTZd938VzB/qXZYGl/dyVeqbe4fItfWdSpwYKYJOKrQaE2XuY2p8sGMc5NNsG18dL035dohaRn3lmHKuTN9fPuvfGIKhN1zArBhR98Jq7S/e06Y/1z5pNpCipW03DBsnWMB8j47fNcySx1hvAg1u04NbO2o/Qx2qi1kP8Mu5f/0KD2R39YRNQfkYuZtFBlS0BpYXDMuVHre1fgl6j/7Q2D9xN0n4iczLo+4Ntkl4FlF28K/KOSt5pMM6ls2KCDMJiMMPXdZPpn0+XH/ZC0nA9mOM9dzsD3Rr18/DB06NGu6d955pxeiIYi+zXXXXYeSkpLY6efNm4cZM2YUMKI+hn6XOu+JZHrri7Vb/vBQ6PrSb00peNnt/3wF6Q0bgmUfdaS3v5ADm9o2wRa2d6X/veyTnSvpqSdZWPnM9+1bL/zpIoonth/yaguZzdk8xl8C68x2nsw7VF5r9q+MT6BFqdp4PDo4j/xVCly9/Tz3s/rr1ZkPEkAKwLJUF55ta8MvGhtxyuZNOHzjBjzZ1oKwnqz/lhL6RAQjBdyRFPU77FZ2x5Gc298dfWFoX7sGC356BV485EAsm/0IUu3tWY+pUHTZXfhs8yd4asnjeHfNO2jv6jBk2s4YmF+ozcHBmaWXHWk2B+dynZRiW8xypdq6RnAtAeaMgwnvOBzUtQcAwQChxuVUXXLHPbgxXqHG9hzMvgXgHX/RnSW3rjEzl2B9NO8BLTDOgBAi9F4zgsiSQaZNwY3+CZ7CUuj3itG3VXulIwTvM+vr8YO6Opy3pRbHb9qIfdevx27r1uGCui04e0stJq5fh4M2bMCRGzdiysaN+HlDIz7v6gp9HvluY5xZWoH9isPbdx8s/AhCjucwAILJPrk8juZks8zevTaeZ5QaWpI/Kk49GQPu/D2KJ+8ftysbScm3DsXQfzyP8u8c40qzQz6qfPM5KACwoiIMvOdOVF81AyyR8MTiEWobG3SsjKHywgsw8MnHwCtcMbmnTnpOg7/eu/y77gvAkNZDlss9k/WZTzEjX9/51QUL73YzDZMb/O8SpgpWxxFFqEC9+8x+ZDZ++9vf9kBO+XPUUUdh6dKlKC8v36pxEASxbbJixYqsaQYNGtQLkRAEsb3z17/+Naf0LS0tOO+888AYwyWXXALbtrPvRBB5MGbMGMyfPx/Tpk2LlZ4ms9m2WLduXdY0dE37PuvWrcOJJ54YK211dTUeffRRcE6aDIIgCIIgCIIgCIIgCIIgCIIgSKxNEARBEARBEARBEARBEARBEARBFIBYcu1MYpk85U55y7W149jdphaZRwriyIG4kiNJubYpPlECIVcixJEoKsa9s+7NfFCSxkWPw5UUK5l1ULLNpJQIzHKk2NyVYrvboz7cSCvL0YJs7pYDU9jtSLh1bNzRPAWF2tzI03LPn5Yfm+YYwyDjuV6OPEn9DtNNhV/pKD2Vr850V6pt5hNSj6Prv0eBg/CbIOJYGZPn3hXVMPOcetIzYy1DUJptCLD1dYBxrrkvXYR425+nJ43ze8PrV0LYqYjzkTsVOx+H6vGnes9L4DoZ64T/AofVEeh73V12RUHOlwhIk52PV6Zctds5waCFjbqFv48+qLBD6HHJdraHbrZ9C0m0pNqDumVCk2cWXgMCpYMmBdbWf/og7GRTYP2dd92JoqKi6JADZYrQ6xgp2VbpQgTbUeKzTGSSTevlOH+6IbaOXc4OLMfuLt/+9rezpqmrq8P69et7IRqC6LtUVlbmLLy75557UFtbW6CI4pNxUobu5x66Nml35pVbauVKbLngQqTXru1OUOhasgQtj8wKbmAMZSefHLlf5/z30frkU0A3RDuivR2Nv/7v0G3lZ5yRd77rW33P4W684nSViBBzE4SiW22pLNZY75hI9DrPokBoOy9WO9BsYsdoe0KYjli3n82YMzbz1rtvxWjbB6m10/hlYyMO3rgeSSW/h9vbVYccNTqhsIz+ub8HDzApxw1PY/ZeOYCWVV9j4XXX4m/7fAMLrr8OtR9/lPNx5cvG1o14Z/VbeGLRo5i3di7akm36HHPGYTFHjG1xR5LNGYPFLCnUZo5gW6bj3HKk2mBy2ZVr63VqTI1zWOCwZHqVhjMLDByWFndLaTcDIJiMgctxOvdcct1P4nD7L9ApmPHtvbZGXRXul5nKL9U205r9WXMfIUR0N9YNK5ocpdregDJNdsfkq8YZNzLl8ZMPmJwlKIekfFe919mJD5NJz7ZOIfB0WytO37wZ07bU4qWONp3eL9UGgARjuCdCfrVx/UZ9TgWTOXAB2M75bUk1G0NIxhX3XU/nCBl4oggVp52KIc/+GcPnvYN+v/4lyo49Gla/fpGPS8/oWFUVyk85CYOfeQqDH5+Fop13jtUf95q2jRpoWai+cgaGvvEPVE47B1Z1NdRhmgHpGMrKUX76aRj6jxfR7xc3gRsTzuQj1e5KJ7G8fpncj+l6z7l5HpkeWvSUpR9icrtvXcZRUeH8S4u5Q8ePAz/0MXanpRQmxJ/73lxceuml3ci1e1RWVuKvf/0rXn/9dSQSia0WB0EQ2zZxZJOjR4/uhUgIgtjemThxIqqqqvLa96GHHoJlWaipqcGMGTOQSvXcf2MmCABoaGjA448/Hivt2LFjCxwN0ZPE+W88gwcHJ+Im+g6dnZ047bTTYqe/++67MWbMmAJGRBAEQRAEQRAEQRAEQRAEQRDEtgT9n3UEQRAEQRAEQRAEQRAEQRAEQRBEQVDCi4yCuExS4wjxqLuZBSQxWqQCoYUiwt2oy2OMQQih81DLkAIeZ39nB8EAJhzxh5CSXsaUo0WAMw4btpNe2J64uSySM4add473F3qYlAcJZQHxyKmUOE4b1kwdD8CkhIZlkbB69EzZvpX0xC9KcSXPHg2UZx2MdaYoW2mo1BmKCjRMUxWlrfLHbm4xyukpqbYZo6rjppRG1anIvIXxHbXdzNRYZtDCaOZYm2RN8JtjhLG3eX7CFPTqGIxyzPiZkTZEwuOuZ/oc173/e7R8+VLI8eVH2ajDMPI7f5BlM7c8b5BGnD0n1Q4nWEdKBuyG0iH7omOTV3DW+O+nMPDAGzML76KeeSKk7uZNxkofkb5QxBBqm+ckUqgdb71VNiRWVHvuuSeOPPKIrHLToADQL8/21SPhCv7cNAi9JO47KPO6OAghSFq9nXD55ZfjiSeeyJrurrvuwm9+85teiIgg+i4zZszAggULYgsybNvGHXfcgVtuuaXAkfU90nYaaTsNi1u57ZhKof2VV9Hx1tuovOhCVP3gUvBBg3Ire+1abLnwIogQQU7Zd7+LxOhR0ftu2ID6q69By6zZqL7iJyg77jggB8mgSKVQN+MKpFauDGwr3m8/lMSUhoaxtmVNbjuQI5voITL3QUPwJ43qnurN4WMweixF5RGSv0ckHFJIxvZqpjEhNQYinH6xGokwdznwoAPx8KyHcfGFFyPpk/vGodG2sdf6dfhpdTXOLq9ADeOBHrV76tzSBdwRD7PZbxv7ME8aZ18uzzOXXXIu87UhYAGwwdDV2Iilsx7Gv2c9jIqdd8ao40/AyKOOxtADD4JVXJzzMYbR3t6Ot99+G10DkmitbEZLZ7M8YEeQrY5dC3OhrrNvQh04YzJaYi33d+TY7oR0nDFwWM54m1xvMUe4zZgp3nYk21zKup3J57gWdzsf56RyLVFW0m0ZDfNphI1j0P9m7vF4+qW+Y9W5GBMb6W9fX89fz3UU21h3bcKuE/Ddk76Lv7/w9x7J78NkEh8mkxjAm3FWRRnOKK3AECvYLvk6Qqi3ZfMW/ZsJZg6ZgYEhnU6jtbMFlSVVbr9cPrtCx65l/WFgSIwcicrzpqHyvGmAEEivXYeuFSuQWrsOor4Bor0d4ByssgJ82FAUTZiAognjgZD4M+KvA7pquBuKxo5Fv9/cjH43/wJdiz9H19JlsDduhOjoAEpKYA0chOLdxqNor73AiooDkxp4xlU8wxIs9Lfii7olSIkuMGbpXZmcrM+8ZyAAxuWd4YnfnQTBO4WAGvZV95l6CsLIw1NCxKkL3oeZ0urbUl3nsHsXwAcffoC5/5qLNWvW4P0F7+Ptt97OmHehqKmpwdlnn40777wTxT30fCcIYsdly5YtWdNMmDChFyIhCGJ7h3OOjz76COPHj887j6amJvzv//4vnn32WXz66acYEDHRDkHkSv/+/WOlq66uxtChQwscDdGTNDQ0ZE0zcuTIXoiEyAchBH784x9j/vz5sdJPnToV06ZNK3BUBEEQBEEQBEEQBEEQBEEQBEFsS5BYmyAIgiAIgiAIgiAIgiAIgiAIgigoWeVO2TyvGeROYWInc71XcGSUI9y4AnJt+NUgceTaDLYQjlhESE0Ss8Hkeke4zXHbPb/HVT+emeFggWTj14BUKYEZsQsYYl1tavWdHGc5npMnzHzlkwb5ZSceAYohR5ECFFMvBMbdPFhwP53OjhBL95hU29jml3xFnqgcrUZKrh0iTQqT83gXoiq4ud533f1WJ8C4E8x83TxMtZgInAgzT/MAIm+8LOsZUq0bUPfJgxEJc8Mqqcagg25CzcSzZPb+emoWroQ+wrhfQrZDJRNgwniOmKL0POtIze7TAmLtVNsmdG5ZgpKBu0fux1zzUHiV6DHBdly5du9KtQPvCX+1j9w/LKH/+ATKRx+BpqV/yRrZlTOvjD7HRhHecEPk1cIV6mmJFUIE28HbWS5630dqHcm1d1wOOugglJaWoqOjI2O65557jsTaBAHgscceQ3l5OR58MF575OWXX97qYu2cpbg9REe6AxW8Iq99RWcnmu+9Dy0PPYyyk09GxTlno2T/bwKcR++USqHthb+j4Re/hF1bG9jMSkpQc/21scrv+vxzbPnBZbBGjEDFWWei7Hvfc4SWGd57XUuXof6aa5FcsCB0e7//+nne7a1kOomNLRu8K+P0d0MRbhjGhB3CEE3qrP3tCF9TmJoBOw6xJjiLwqxHOYzB6DL9O0XkFZhAJmxinZgwMNh6AjKzPDVu47TDz/z+mZj0jUk46YSTsG7tutwKkdzR1IT7m5txSnkZppdXYedEItCbNiMxpxEzv82eqerNc+aMJ6jtHFKkHTqG4P62AbSsXInP77sXi+67F7y4GAP33hsD9tobA/bYAzW7jEfVTjuhfMhQ8IjJB+yuLrRu2oh1K1fizUWL8dlnn2HhwoX46KOPkEwm8b/v3IGKkgpwPQGD94HD1B9jzIgx5xjUNXCl2s5aR5zNtDTbUqJtzsEEwLkFDgbOLHAl2GYcHBYsLveV21xRN9dnzyndmYDMyYfpde5oH/MsG6NUUBJgVxouUzJ3z9BHe6Z7yD9ehCzv/G522cMnCPPWWE+awHtEuGl8fVkw4PY7b8OW2lrMnTsvRqDxqLPTuK+5Bfc1twAArqquwggrgVFWAoM4x/URgqyLLrsIQl4TYR6IfEEyMNR31qOyuMrzjAz77TlOqGxUfgyJUaNgjYqWcEVPzJaZTP38wLZEAsV774Xivfdy0xjthIDA3RiP8GeVTaotIPDppk9kvvJe4M5Ei0pUr55l7n2j7hmoBf0M0GEw7z2nYvdcumAwOm+9HJk4uF8cOjo68NMZP8VTTz2Ftra2eDv1MLvuuismTJiA448/HmeddRYG5ThxDUEQRCZaW1uzptlzzz17IRKCIHYEdtlllx4Z61y7di2GDRuG1157DUuXLsXRRx+NsWPH9lCUxI7GMcccEzvtrrvuWsBIiEIQp62z00479UIkRD7cf//9ePjhh2OlHTFiBO6//376/x8IgiAIgiAIgiAIgiAIgiAIgvBAYm2CIAiCIAiCIAiCIAiCIAiCIAii4GxNuXbo7nJFJrm2m4sToCPXBqDTOHIQLh0zXHtKHCm2LRyNEoMj3BZCYNI3sv+l9HTbZjgiIACwwWDJYAElzhZaVuITawuVzpADB06MISDJJCZmruTJ+zG0KT5htitNUXlx33dI2rBr1+NSbRgxBQXY/r3yQp9XAW+xRp0KHKo6/ijzkl+cBTedPkdCXmslelL1Q/hOr7tgKqBEoOxMcuK4MGz+1y8Bv+As0x48AV5cCTvZgtJhB4AXV6OoahQqxx6L8uEHy0TqJvPHZdYPdW+G15FIQZLKX2Xhz1YRWr6Xql1OwaZ3fwaR7vSsr33/Zow8/snI/czYgpJmT0Lf8eVDtodu70q1PfiqeuZ9M7wcfOurxp2E+o/vQeeWxZFFV1ZW4tTTTo39F/3d6+RV15syK+fRLbol2PbLtZ3kudUBkmtvH+yzzz6YNy+zvG758uWwbRs8k9SWIHYQHnjgAZSXl+OOO+7ImnbLli29ENHWRLUb1aLbX+hItaOiKD+xtkIkk2h7+mm0Pf00rMGDUHLIISiaNAnW6NHgVVVAOoX0hg1IfvIpOl57HelNmyLzqvmvm5AYMyan8tPr1qHp9jvQdPsdSIwZg5IphzrlDxkCVlYG0dqKrhUr0Pn2O+icOzcyn6ofXYbi/ffPqWyT1U1fwxY2LGZ5NyixrBJCqnaCbi+oZWOfHESQupgc4w1tMuvFAhdOFJS8Bduq3mUZg3GShvet4gq2/bGG7qN+R+yr27imm5sZ40G6qc0wac9JWPbVMixZvARffPEFmhubcdjhh6H/gP5Yvnw5Pvv0M7z33nt44rEnwgsD0CEE/tTahj+1tuHw0lJcXFGJ/YpLAsFzKb1WcGN8ytapvL0IxoQcXxJ6BCUNAa6P339hvCeGAbCTSWxesAAbF7wPAWceMwFHyF9UVYWiykrwomIIIZDqSiLZ0oLOlhZACPw7mcS9DS2BY375kX/gzKumRo5naEGuluw6J52rZUOszeUEbJw54mwlxXYE2dy7DtyQaivBtkpvgTMmP1zLs51tDJYsU49EMVOZ7aR1tdrecS69NmzsTP4WcOu7yt/TB2Qs8AzPJG4OkO15mmX3sDFSNfmgOxYULtU25dlmnMIcYxLA6NGj8dqbr+GxRx/Ha6+8hqamJjQ1N6GluQWLPluU5QDicVtTc9Y0x373WPzH+f+hx3ZVrGocVs1H2JnuRFuqFeUJp73jmVzRfF4y3zheCGH987Bt3SFuPp56Cm890/UwcljRSBtR3vL6ZWhKNkp5PcC5edfAuB/8zwCnrWPq62HKtOX4uueIlcjeLwZXo5ha5i3LD0nnIYd2VDKZxNUzr8bDDz2MZDIZb6cMWJaFyZMn49prr8Wzzz6L5557Di0twedraWkppkyZgmuuuSYnwR9BEEQ+tLS0IJ1OZ023fzf6wwRBEH7a2tpQVlbW7Xy6urpw+OGH62XGGGbNmoXp06d3O29ix+Gtt97C66+/Hjv9nDlzChgNUQiyTUwMAOPHj++FSIhceeeddzBjxozY6WfPno0BAwYUMCKCIAiCIAiCIAiCIAiCIAiCILZFSKxNEARBEARBEARBEARBEARBEARB9ApbU66tss4q1xbhcm3n30pvKsA4h23brtzDcxCAEI7AxxFucx3buF3GZjhAFzvZAqu4CgD3ylpNMTKTZUWdNBZ1rn0SV/mbebabmpSgaMhZdGXZzEzHVIb+PNx9POlFWPx+i1aU8c2fv7nFYzByfwsVY9j56QEBjiEpdN0xmep+tBjLG5P/BvGZcRgMwTak3EYATNZEYe7v2pC8191fn/KVKzN0bPwgduqdTvkbSobuo8U6LPS6mvULwfWhpiBzOQ+ptrkcyC8aXlyNqnEnoWnZM571bWvegqNRyy67zShddhJ4486LqIduAaXaPvG8s8q04EWFEEeenTluZhVj+DF/wNd//TbsrrbQNGdMPQMVFfHFomH3tZJBqSe0es84jx33TaUkV5HX2izHJ9eOWhcnXpJrb9tMmzYtq1g7nU7j6aefxllnndVLURFE3+b222+PJdbe/mT0sn1k9nfMdqpBZ6oTtrC18LS7pDfXou35/wOe/7+c9608fzoqzzu3W+WnVq1CatWqnPcr+86xqLn2mm6V/VXjl8Y7nSnTpK+ZEt5uFVp87msb+FJlbMJ51vfQO9/f3KKmxDZF1nGYMGImzzQOA3gFvZ7vOGWEbfet0+1oXxym5FWPBsmyLcvCnt/YE3vuuacnnwMOOACTD5iMCy++EA8+9CB+8+vf4JZf3ZIxxLc6OvBWRwdOKivD1dU1GMgtT/9aSbP9o0tqPYPTM7SNb2cdgy175haYlmsLIXw9SVOqLWDrPr2zxoaAxZx8hQC6mprR1dTk8ewKQE3lhtGJIlRzjibbO0HWO397F1N/cjoSxYmQQTX5Swl01TMPzBVrA1LK644ruX+4/nDBwLkj2LaYs85iHJxb4L7fnDEt3uZgYJxrqbaWdDMOyLTuNfHG7/TdzDEto+8m640WA6tHOlho9QxItb0lZVzOiRyl2gymVDskTZhU2/yt+6tmE8L5YXGO6eefi/POP9f7qhA2WlpasWTxEixbvgydHZ3o6upCIpHAuPHjMHz4cDz52BOY9chs1NXWxTnqUIYMGYLf3/17MyTvsdny+OU1qW3fgp2qK/TwqrquZp880D/3nRc/ma5l2PMx7r4Z9zPHr6KE2nC3+YtRxx0njg/WL4Cu+Yzr9AzuvcGMPJgakDTXGekgnxNuuOZ+MITb6r7zbQ+cC2ehm7IAACAASURBVN8hyonoVBxhbSnzeFOpFG782Y2495570dnZGUibDyeceAKee+45FBcVAwBOOeUUAMC7776LF198EZs3b8aoUaNwyCGH4Nhjj+2RMgmCIOLwwQfx/nvNvvvuW+BICILYkSgtLcWkSZOweHH0hLf5IITA+eefj/PPPx977703Fi5ciESC/oo0Ec3GjRtx3HHHxR4jq66uRmVlZYGjInoS27ZjTSIyceLEXoiGyIU1a9bgjDPOQCqVipX+iiuuoMmpCIIgCIIgCIIgCIIgCIIgCIIIZXv7G0EEQRAEQRAEQRAEQRAEQRAEQRBEHyar0DPb32XLsHuUCERLncKykL45vwDHH6fWhChBiBDgzBF0MC2QNuRAhkxIy4IYQ79+/bIcoEPHhoUAswBmScmQUpBw42PB0SypNFzHE//jCIeYzMv9OGWYkiPGOMC4PC7uOV51/OY298P1t1rj3e6VNnmvEoP3ioX9zixJ8QiTPSI4/349aIjzS2yQre5HHaMizGZnnBtmnn83HybPuScmz/H7z693Lcv7D5DuqM9wvC41k85FydB9oSQ9nvoUeWy+SEWELQiOFEmIoAgpllQ7QPw6Uj3xnMA6kU6iccmTsfMAIOMXXimdx4glECbIzKGELMs9SU9JtcOW48QtUNxvHIYeES1X/f4534+RTwSGjMy9Zk7dFXDXqUsohJz2wbefL2TjpwiIubKJusLIWaxI9CkuuuiiWHL0hx9+uBeiIYhth3322SdrmiFDhvR4ud194rqTMbjruiXjRLBJ5YhngfZUe7fy7QmqLvsh+t38q2h7YgGp+P5ZGPDA/UA3JDxddhdWNa30rjTbl7LJ4pXselSTzndYX1QKQGmCDCIf3HGLAuRt1OGwcgG4zXXz42YQ/MTA3z9Sk9voLqJ/WEIATDCviFbeU2piBX0Pcoaf3fgz/O3/nsM39/9m1lheaG/HiZs34S9trQAEmCzEKVqAy3XuCEZwVESNmHBm/IYa+VFyaneEhRtpVN/dWSd0me5oDmAxdx9m5O2O1gBVnOGsqvLA8TXXt2DT6lpXZK0+SmbNLacvzzkYszxpLCW+VuUyDotbsNQ3d9M7v5U4W26zLLmN69/c4rCYBW7J8SxuOUJubh6hKo8BTJ0JqMpidE19UmA9vsDkP+FSbbPOB0Ta/nGFXLrc2e6BHKXawXU+GX6IVNvT75QTYwn9U73MANtI6fq2lbGaoaKyAvsfuD/OPudsTL9oOi7+4cWYftF0TDlsCsaNH4cbf/lzLF66GPc/fF+s+yyMOx+8AwP6D4C63wQEbN0fB8CEjhYAOlPtaO1qyausHZF/132B+o46p4ow975S95EeN2TGk0iNN6uUHuG3t4qrZ3DgfjIRTkq3SobfBHFvM3P9zb+8GYP6D8Ltt93eI1LtsrIydKW68MILL4RKHadMmYLf/OY3eOihh/CLX/yCpNoEQfQ6H374YdY0iUQCxcXFvRANQRA7Eo899lhBx7M++eQTFBUVoX///nj++ecLVg6x7WLbNnbZZRd0dHTE3qe+Pt7/50D0Hb766qtY6XbfffcCR0LkQktLC8aPH49NmzbFSj9lyhT89re/LXBUBEEQBEEQBEEQBEEQBEEQBEFsq5BYmyAIgiAIgiAIgiAIgiAIgiAIguhVtqZcW2XPvBtzkmtLo4je1ZSGuBIRbmxTkiZHFDRi5IgsBwjUf/QHaL0RswAmBUHMlF17lUp+4Xb0h4f89qqZtH4pINP2ioqc+JibTp8jU9Hk1RSZ651zHCbWhrGvuez/HbzeuQmTo/PpNhFy7UD9Z+aPqHiijj14jlIta7Fp7q+w8s+HY/kju2HZQ7tg+cMTsOKRiVgxe098OXtvfPXkwVjz0rloWPQIUh11CCq1/BYyt5w1L56Lr544GKueOQEb374WdrIlPK2Iuq4uRdVjMGTKLV45jzoe5v/tPx+mIS38nGmxsW83zzWIvB5+TCtW9k/5iENQVDU6kEv9p/dEFZCVgISaeTbmna9bSQss1Q6sciXTSrCUWartt+PHEWoH7X1Vu3wPw46+PzT1brvtpvVg2f7EO0RT6sWkD8oVbOs0PsG2JqQ+klx7x6a0tBSjRwefLX7mzZvXC9EQxLZDbW1t1jQjRmRvo/ddPA3O4GoRSBWgNZmbaDIxbhwGznoEpYd9K6StlhvWqFEYNPsR1Nx4A8Dj/e+MJQcfjMoLzgevquxe2cOGYcB996L/738HVlTUrby+bFiBlN3lNtMM76/+YQgkQ/vFoadSBMSU6oeWbfuuu55TJ9O1CdlWOM0R0RcopMgqk1w7o9g7rEkf1hU1hhJ02zksS2O9FiAbbV8mjHhYeNnqvvrOcd/B2/96G6/PeQ0nnXxSxvPXbNv4ZWMDpm2pxb+7UkZ23n3MXnf4YXpl2WofC35Btjs6k4A5GmROm+YKthkYLAb9CRNscwB7l4SLFNNdaTBm6Q9XQmxDjK1HkgSXMnCnBIsltCjbUuJstR8cSbbFHZm2K9hW4m5Hws2NdRaz9NiYs149CzkszsAt7pkIz1VqO6Jtdeyum12dbeZ02ULGcsz3aJhU2zOeKOuR2sGsNxn7Yd28PcP7hRn6jhFSbXe7lGqHzP0kZMChU14Jt4+r+r5ue0TAfWUJlJQU4cyzp+KVt/6Jv7/6QuxjBYCLf3QxDj/yMCipti0LUdfb7Gfr4SkhsLlts28sBb53rDHGK7zrciVqKrpMExJkzE/FYU4Q4IvNv91fjL/cqDjSdgrz180FuLqP4A7eBJ5aAOPMuBd9I5XmmLl5v4XmpIb4guecqeODf5vv+LO0b5qamrDHbnvgll/dgvb2nplYZsCAAdi0eZOeqIEgCKIvsmjRoqxpKiu7178mCIIIY99998Xq1atx9tlno6ysrGDlNDQ04JRTTsE111xTsDKIbRPLstDa2ho7/dKlS6ltvw3yxRdfZE3DGEN1dXUvREPEIZlM4vTTT4892dXIkSPx9NNP00QwBEEQBEEQBEEQBEEQBEEQBEFEktjaARAEQRAEQRAEQRAEQRAEQRAEQRA7HoyxzEKZgP3anwEizXAMLFQoY65X2Qt3o5apCCECMhwVq5J8CCYA4ZhCmDDEvkLlLQDGnRKFAAfXZdvp7MJhO9ki82VaDQNlZ2PuyWFugdp2IyBMFUkGtG3Nd75Z6Lf+d0BeYqRjMlbfNuZPy1y1Ueh1NKXKgWPxx2duMdZllWorOCIrU3dh0kLki8FT/wNFq5rpr+SGmcmXvmPzJ6id/xt0bPpAiq6DePbqbECqZR3a17yNze/9Cuq6lgychETFMFSM/hZqJp4DcEMuaKew+u9noWPDQme5dQOSdUvQ9O+nAQH02+titH71D3Q1rwZYvL9sOuLYP4D554JmRp0IFWqr77BzI49VqCNmgc1MhNQRT/LQChmxPgOMo2bi2ahd8FvP6mT9CqTaa5EoGxgaezb0s8h8RhmSqvzFlnbOscQny7kLkXUF9wmxmuVbHoDifjuHri8vL8u6P4u4F0Vguy8q89oxKflS7x25XUmwAtfZnxeEpxz/chw87zpim+K4447Dgw8+mDFNc3Mzli1bhgkTJvRSVATRt2lsbMyaZty4cQWNIaqPIjcWrtyQ96zb5wGE7WxM2kmk7C4keEy5NOcoO/YYlB17DNKbNqHjlVfQMedNdM6bD7uhIdb+JQdMRvlZZ6H8lJPBcpQhWEMGo98tN6PmxhvQMedNdLz2Gjrfew+pr1fH2r94n31Qcfb3UT71DLCSkpzKjuLz2sUw+1imoFVrNE0hpGx/us06U0gZ0eLQ+zCj7aftmuaXS6CfB7fNwfKvfsxstxPbDFnHYhBD/ptxKCd7pQjNX3ePRWSljO5Du7GZeWvpsRqrMCq8jtPXxWTCO27EOcNBhx6MPx16ML788kvcc9c9eHT2o2hrawsN4ZNkEmfWbsK0ykr8qLIK5VLkbJt5AkiDgUPAhjuConpkjAHcGKyyIaCma0tDgPuugQ0GS0adhiMWNo9B/duGoyDmSjYMwBbeZ83HHcnQ4xo5ZgSskH4+U2NhzH2GqSEyLidf07JdOPJrjwibyQnkGNOibSXQdqTcclk43xYsMMHdtMLYD5DCbQZI0Tdj7rPXPVJ3QgI1lKZcvFr1axyPHuryPJmN57tvkj7vsJTRZxMZ+mzZHsRZbqvw/qB3ICqjVNu4d4Qw7sGAVNsr4NYlCiFdzkYeKgGT62yhJz9T3mc9lAHgoEMPRm1rLT75+BO89+57WLVyFb7+ahVWfrUKq1au0pKlYcOG4cxpZ+LK66+EYIBQ1mwhIxC2qomB+d4EGDpTnajrqMOA0gFu4eZzwog/9Pr5TnMhJq0K7af7ZNqBfdyHm1rh3Tdkv0xjCB9sXIiWZLMjk5OTRjIoKb/x6JTD1eZaU5ltSsTNe1Dbt9X4L/PdXwAgBBiXucWYjMQjxY84tMaGRkzafRJqN2efdCcuxcXFeH/B+ygvL++xPAmCIArBihUrsqYZNGhQL0RCEMSOyMiRI/Hkk0/Ctm1Mnz4djz/+eMHKuvXWW1FcXIxbbrmlYGUQ2w651rXBgwfTf1fbRtm4cWPWNDTxdN/Btm1ceOGFeOWVV2KlLy4uxrPPPothw4YVODKCIAiCIAiCIAiCIAiCIAiCILZlSKxNEARBEARBEARBEARBEARBEARBbBViybWBaMFMBqGTFmD7Evjl2sH8hCeN+m3G6pFrOwciXdcCShriCFOdXJiW9TqykEt/dCl+ddOvoo8bQFfTSnTULUHpoD21TMRVdvvsKEYcUDKdDBKRIEoMYxqlzF/+7eq3KUQx15kyFQU3YvRvzRaov9zwffKTavssWoXAtBmarueM9Z8ZiYMibS3GSnVg/SsXovXrN7oZpFNfO2s/Q2ftZ2hd9So2vXuTUxpPQNipDLs6sTR8+gdjXXZ5PACwYimd0VI+U27mv2hR19677J5S5t0sMtWRaHlb+IZ4daVq17NQu+BWX3qBugX/gyGH3RqRV7wb1ytpNrIS5vMgLqbOKpf9csnbXGWsY97F4D5x78vcZNutq98KpNhjjz1Q3a8mmJMZLouWBYa9dwKiKkNY5slPeJ8JpmCb5NqEnyuuuCKrWBsA7rzzTtx99929EBFB9G1SqRSam5uzpiu8MCOHtma2JmKWdOZkQXaEwFZ2fTw0J5vRX4kmc8AaMgQV06ahYto0QAikVq9BatlSpFavgV1bC9HaCiEAXl4GPmQIEuPGoXjffcCrqnIuyw8rLUXZ8ceh7PjjAAB2XR26vvgCqVVfI715M0RzM0RXF1hxMfigQSgaNxbF++wD3sPCsC3ttdjYth6MWdANHCmh9AghZXNLuSRdGaW/F2aIJmVCdx9mzKfiyrhhluM/T2buWd79Tn/WaJILdx//ty/wQFlZoWZIr+OR5xaAqLEYT5qo9q05KVXYNs+K8Dw9kxjI7LhqW0f0d3SdZa48V40D2cLWXfpx48bh93f8HjfcdAOuvupqPPOXZ5BKBfvKaQB/bGnBP9vbcUN1DY4oLfV02QA1vZcbrbrrlUDbZkLLtRmkUFsuKbm2HgqCI9e2AVgQWqCtSnS2q7yd7ZDrLOPR1GTbeLAp+L4cvvNwVFRVREz+wzyjF1pEbQitORwxL5cCXa7k2lKIzeRzzgIH5xa4Em1zC1KvDc4ZLGaBKfG2lG/LHJx9BNflWtw5m0yfNSXX5joOz5NXCDApAgfTT1b32QsWWjV1LiETDXj6at2RaofQ1dWFoiJnIozguKe5LuR+9Eu1jW+oSTcyCLVV/9XbkPCOebW1tWHe3HlYvWo1bNuGbadRXlmBgw8+GKPGjHLjkRXfvPf32mcvfGOfb0AZ2gWcCQo3bdyIjRs3YY9Ju4NbHDYTegjElHSDOXImQLaHVLy2c01sIbC5dROqi6ucyUQ84ylw9/OdBL0uw3U2Trn3vGYgdJKKkN3ivN/DYjDf4Vn3kzR01uPDjR/o+4lLYb0SZjMppdfrpXTflNMrWb77LJC/OTdzci4gV2uEFnirDHWbREBKtg0hvnFeAsdjDqnKTQ89+BAu/9FPIo87H4qLi/Hyyy9j7NixPZovQRBEIVizZk3WNCNHjuyFSAiC2JHhnOOxxx7DY489ptfV1dVhyJAhSKfTPVbOr3/9a1x22WX0XCNw7rnnxk67xx57YPHixQWMhigkTU1NWdOUlZX1QiREHK699lo88cQTsdPff//9OOCAAwoYEUEQBEEQBEEQBEEQBEEQBEEQ2wMk1iYIgiAIgiAIgiAIgiAIgiAIgiC2GkqAkVWwHeX78NuJApsNqVKGdUZAUq7t/PZLlfxybadox2qm5NpC+LcrqZAjoDnhpBOyirUBILllKUoHfcM4Thmbttw4J0aEnRymSg49yCxrTUka86VwhVPywLzrtbQoZB+YshNzXYiEmXn38f7OIoTJWartXy6AYEzHJDz1Ob5c2x8Xg51qxco/HYpUy/qej9cgo1S7m/BEBTx1SgnYPYRd97CHgnkuffUUYXXEK3cOYlp48qOoahTKR30LbWve9qxvXvE3DDnstxEFe69zNgKCbe21EkCEeCm6PLWch9krVt4wxFvMFWgFMOt8tvsy0/Xxn0t3uWPde4HURx9zdHiWphgroiSvvExF7n3X6EkPzAi1uMsVbOt3T5Rc2xShkVx7h2SPPfZARUUFWltbM6Z78cUXSaxNEABmzZoVK92kSZMKHEnhCLQpReCHbokH3mWynwIBtHa1oqakHzgLa5PFDgaJnUYjsdPo/PPoBnzAAJQccghKDjmkV8v9ZONHHiGnEkkqKaTZLzL7SqaE1k0Lf4rQJlro+9ufLmufKGI/Ypsnm9A160RnnsRZlnWhZhKjjaoMqNmKiRC2h7ZXzeZ9YJO3HW7bwhE5w9VYB8Z0jBjUOJAN25ioQLXdBQYMGICHZj+Eq66+CldcfgXm/mtu6PFsSKfxk/o6HFlaihurazDY4uBwRkDMXq45mpKWyxyuXNuWy8KQa9uAnuzNFm4+dkgvxMlbCbfdU6diARjWpVK4oz5cQHT8Occ57wV1Epj5FFPXTcluBVwpNdMCbVdszaQQ213vyHcd4TVX4mxugQkGS8u1uZT4BqXaOh+ZLwcHhJR3A1qY7V51ZgiA3dog50Mw4lfnlelaY9aT0O6qrysbNoboIc6z2aCxsRE/mfETPPXkU9hpp52w62674rRTT8PFl1yss8tJqm32yfWyPwRXqu3u7/y25YikbQssWrQYL7/4MubMmYP5781HMpkMPaQjjjoC086fhhO+ewJKyorhyJSdOLToG25MqsoNGTYEg4cOlmmEm0qfc6n9FoBgKkQBJpz7Jw1b9pcFbFtgZe0qjB8y3g3MM57ifR6FS+UR2K7PscoyWz/bkHn7iTMJRsjKQBy5SrUB4PVVr0HYttMuMUTX6l53cnCl9erb/MNN4TUzUwGLP16MvfbbC/Bsg87bbR8Z7SbGzOor21q+wFVlkfe3OvbGhgYcddjR+PzzzzMed64ccugheOGFF9CvX78ezZcgCKJQbNmyJWua8ePHZ01DEATR0wwYMACpVApz5szBUUcd1WP5Hn744Vi+fHmP5Udsexx00EGx0/bv3x8fffRRAaMhCk2cyVUty+qFSIhs3HHHHfjd734XO/3ll1+OCy64oIAREQRBEARBEARBEARBEARBEASxvUBibYIgCIIgCIIgCIIgCIIgCIIgCGKrk1XqlE30lcF/m69cW0mstVxbBOXaSmIaKtdmkDYXpXtxZCG77z4xw4G4pFo2OFYfYaiPmPnt0+MJ4yRlOB+hxwsYomy9wf1W+TG1nhlpvd8BIYohWXLjc+MXYV5tuNvDygimDTmW8OTZNiC3k5cjum65RWWWy/ttYW6aNc+fUnCpdiFhvAiJ0v5GnQqk8H0DURdWCc6cTUYdCJVqG2k9z5UMNuVuUL3bOQGxdrqzEW3r5qJ8xMFZyoxrQjRkcx4ZVDa5diZZdXePP1+ptn//XIXa/vWmOs7dnu6sD+yp/zKtL7aAdCrs0HxJ/Aoz850TqI/CuFTS6OZ51/h+B8MhufaOyAEHHIA5c+ZkTLNq1Sokk0kUFxf3UlQE0TeJI5hnjOUk2ugJMvZHoghtLjLvuyNDGuen7D349hFw3gfNySbUlJAgMBeak81Y1rBUSx6Zp32rX/DOL+ZKJ53NrkCSGfsEelZGP4zpZQfZBTW6WkZuvvd7aLuGmgDbHXGF2bHk2nHqR7YsWJ7Pu6g+g7+bHFamesbKdLYwpyQTYIxDangDZapy/ZOsOY9SdT8z7DFpD/zj9Zfx+B8fx43X/xz1dcE+BgDM6ejAwmQS11XX4LtlpR65tqn7BrxybSV35vIc2OazRG2HV4bMZDqlJ/aeEVdHrLrLDECzbeO2+ibU2cHBmZoBNTju+9+Bxdy+kjdHNabhnCNuiqnhiG2VXJv7BduedVKsrdYJDosrkTYDZ5b+ZlrAzaBF21L+y4wyYeSr/zBTBmxEavSlGfc+gfVonh6OYx7xsvs8d3fokXvLt3trayuOPfZYLFy4EACwcuVKrFy5Eq/88xUIIfCDH1zq6YEmk0ksWrQIn336GRobG2ElLFRWVmKnMTth5zE7Y+TokboPLGDK46HXmd8qZiaF2gDwxef/xjPPPINn//Isli5dmuWAHN584028+cab6N+/P2ZePxM/+PGlTh02D1lA11I13iNUvWYMtrAdETcACAFbCIALPSzKbHMEQMCWcQth64p/y0234KgDj8J508/LPPwE77sz7FmWd186xm5a4h43j24ItQHgw40fYGPLejDGnHtQ32fOPcMZwOVYpipDyfH1/a3uDSW3V2HaAj+ZNgPvvv4vHHzYQXj4mYfBuNH6UTGHjFMbLaDM59u37etVX2PyfpPR1Bg+cUAuVFZWYvjw4Tjxuyfi8ssvx9ixY7udJ0EQRG/S0tKSNc22POEYQRDbPkceeSTef/99HHDAAT2S34oVK3okH2LbZf78+bHSMcYwf/58+m9p2zhxxNpFRUW9EAmRiZdeeglXXXVV7PSHHXYYbrvttgJGRBAEQRAEQRAEQRAEQRAEQRDE9gSJtQmCIAiCIAiCIAiCIAiCIAiCIIg+wdaQazvZhomamCHXdqWjWeXaWoHmroWxRglARo4cibVr12Y4GCDVtgFKQOtYV7lrXzVFwp6YAcNIkjH/0GOWsYZsDNnOPGm9v7xpPVoi5t0ukM4WWGRcPS/VNtMUWK4NeK5XdP137Uyp9jrULfwdmlc8h3RHXWHi6yVq9rwI4GF/eTHqegcfAEIIb3rTfKXXeuxWblptIPSXq373zPWvGnsCNpXUwO5s9KzfsuB/UH7y877UUfHEE2x75MsZ5dpxjq07lsVg/kKL7JgUv8URY4elyWe/EPGVVRpYN2nPSY6cyxebR7Id9VwVPtmW7/IJFh43UwlNGR7zyrG19FpEC7BJrr3jccEFF2QVawsh8Mc//hGXXHJJL0VFEH2P9evX49NPP82abqeddkIi0bf+NzpP3yPi/RdwLRpNGPUz0Mb0bVcCUCaccpo6m1BVXA0u5aNEdj7YsAC2EFrsCkAKtpXc2vkXc3/KNF4pq0cYyRhcIaW80NzscRmySkNiGdYHZG5zw0G2D5WsO1/5JrF9EEsAnImYu2Ycf4nK2hbhXRKVhQXHUB1VpvA/P5VcWkBItbU5ViSY0N0gzyRrYXJtYUvxrIXpF56PE046ETdeeyOeeOyJ0FiabRs3NNTj1Y5S/LymBgM598i1uYxIHVYa0AJuMAYu+1NpMHB5EgQAro5IdofVKVNH5x69k7+jKnbX2xB4uKklVKoNAJf+/BKUl5cb597fZ2CyXPcZqJ5JSritlNcWswAGcHAwzsHhiLQhHDEv1yJtKdOGlGgzJy0z/q1+qbRats25fjo6+Qel2lq6rVKay/I6c2PsIKNU2zcOp9KaY4aheIayQtL4uuPpdBrnnneulmr7ueyyy3Dvfffi7O+fjfaOdvzrX//CgvcXZJRKJRIJTJw4Eccd/x2ccOIJOPCgg5BIJNDU1ITFixeDWxyT9pyEstIyY1wSWL5iBZ758zN45pln8PmizyPzz0Z9fT1uvulmnHHW6RgwaIBnTkFTsq1k2sI2RfhCxwMGMCEgbLPf7Y7n2ubwG+OwYSPZmcSfHvkTnn/yeRx8yMHYddddg8+mkPElZ3XYuJRvn+5gZpeHVDuqTx/nvb6pbRPeXzcPDADnSkJv5uC7d5y70I2bGfJ6Q5rPwJC2Bc49/lwsXeQI2Oe+PQ+H7j4F//fm3zBi9EijLWR8mNvOMQpxj90Ub6s2l5Hk/nvvx5Uzrsx63FFUVlbixhtvxFUzr3InYiMIgthG6ejoQCqVyprum9/8Zi9EQxAEEc3kyZORTqcxc+ZM3HHHHVs7HGIb5vbbb4+ddtasWZgwYUIBoyF6gziTiJBYe+uyatUqTJs2LfZY9Pjx4/H000/TdSMIgiAIgiAIgiAIgiAIgiAIIjZ9628EEQRBEARBEARBEARBEARBEARBEDs0vS3XzrTeFTX7JUreOL0yVeHIm5TjlwEQsgQthxGYcvgU/PnJP2c4EKBk4B4wLDHu8QFyWQlWtE3Ed27i2Fd8wl6fmMQo0Lcv8ywF1vskcd71vgsYdr0zlq/WeExEoYcTknHUhgxpCyDYNuqWGXNU/U+112LdS2ehY3N2MeS2AC8qx5BDbjDW+OtXGP71IdcfCJFqC28aoYxYYWUYJqcegiVKULXLqWj8fLZnffuGBYDdFSEXV7EA3kDjC7aZeU8I3zmITT5y7ZBzp6Xa8EjGMu8bV6otMmwLSy6f24mywKbW1tasf5FTCBH9aDCrpH4+B8Xm6n1jvnuYYeLWIUixX2AyB5JrEwDOPvtsnH/++bAjJIiKRx99lMTaxA7NoYceGivd1KlTe7Rcgj9AhgAAIABJREFUj6gVMd+mPpmruTq0qxLWhxER7cmQOSfUm8Uz6Qtz5KhNyUb0K+kfJ+odnsbOBvx7yxLZ93OFk9D/luJJ5i7BEE1qPaXq9mmJpKo3aqW8TpxDbdF1y9cVjG4rBFuWYXXTs94UyObcLiS2BvlIsiPHYbJd8jy6TZnqkflM0/FEVVQWsk0/ypjntydfT/5C34vC3SGjXNu2bb1NJxTAoEGDcP/D9+Oc887BT3/8Uyxbuiz0GN/s6MCHySSuq67Bd8pKjSLNf7tSbX1fy/LU0BAHgw138iIBR5LNmSMSVlMj2Eb+6skh5HoBYF5HEh91JkNjvfq2/8SR3ztCP8eEpx/t7YMnuHciASXb5fL5xRnXkmxHgMvBhJJsS3k242CGRFultdR6ea1cmbYFDsh9XKm2zsOQaqt4tVSb+Z/URgVh6jnK9VmLI9X2E0eqHUrIffWzG36G5//mn5jLy2effobPPv0sS+YuqVQKixYtwqJFi/C7W38fmqa0tBRHfvtIDBw4EHV1dVi/dj0++vCj2GVko7OjE7Mfmo0rr7sKTuPEW88c2bZwpduAI9x3UsMW6rds1diA4ELdlm7/XdhufmBY/eVqpLpSaO5qxtSpUzF37lwtkI8r2Nabw/rP3RlGiTsk5tuXuQ2HkF2zB9SR6sA/vnwRtkiDcwtMMDDOARjyekOYD3Uvy/vMkeE7JakWjrqHO9o78R9HTsP6Nes9ZdZvqceR+x2NOx+6AyeecqIrx3YOCGpyACW9Z/pIfPcimBqsBwBs2rgJU0+dioULwkX02SgvL8fVV1+NG35+A000QxDEdsPHH38cK93+++9f4EgIgiCywznH7bffjttvvx1PP/003nnnHXR2duKNN97A8uXLt3Z4xDbCVVddFTvt9OnTCxgJ0VvEEWsXFxf3QiREGJ2dnZg6dSrq6+tjpR86dCj++c9/YsiQIQWOjCAIgiAIgiAIgiAIgiAIgiCI7Qn6P/4IgiAIgiAIgiAIgiAIgiAIgiCIPkVWqadAPGd06KbwjRklI0qeo/QdyssbEqeSoplCacbUtxSMMIa6LXUZDkBi23D+c54pYePej5Ks+UUf2sZm7MvMj5GQGfmAy7x4SNmmGs5dcuPyng9PKubdww0SEdfSTBtxnvWCL5/IS5mvCK6AArkQIXRYvVrztxO3G6k2AAw64HoAFoLXOeRch3uaXdGaRyDtpmF6JbznOSBvNj/52I+yfYCa3c8O2TWNLR/fl2MZ/nUZ9jIEmcbKrPuFl9+NtGYcGSdOMAXZIfbPyHVxjil4XTq3LAqkcv7CbYxragrxPaXIP0J+YChVhXDPhVrlSRHMUMnDBFwxuZKMRZ1Hfz6hk0YQ2wWJRALjxo3Lmu6DDz7ohWgIom9y2WWX4auvvoqV9uqrry5wNN3HbM6E913MhpDRvjJFs3Kbv7mp+ysyfVNnI9J2umcC386Zu/ZfsJlwJa2yX+UqW43f3BBTwtv6VRJaVxnpfus/IcJJVZ7ZlFLSS2+/wv2t9/GRV6/HX5cK2Xciepc85L89RdbJATKIZ5l5P4TlLVvIWjMtbAj4JiphIWXK9jvjbi0Xguk+FmOOEPhbh38L7y18D9fdcG1kDE22jZ811OO/Gxt1MeoJ4A9DP80FwAQDZ+7oi6vnd5c5GCwGWHLYx/J91D4WGBIA3mzvDI3xJ7+6HMec+m0keAIWT4BzC5b8bfEELGbBYhYSLOGkYRYsLpdZApZlIWElnHVGeg4OCxYSLHy7BQ7OLFicw+IcCW6Bc0sLfRnn8vElv9WzkBvvOOPkmc9DLdVW58yY+E1Je6GHy5jvtcqC3/4hBDlOoWTsoQTev74VIXV33rx5uPW3t4bnV2A6Ojrw8t9fxuN/fBwvvfBSTlLtRMx0Dz/wCOxUSt+L6uPccTZskZbr0k4aZst+tw0m++jqlhUQgA3YtoCwbS3Qh1D3vVw2hlAXfbYI089zJWq6hviHGsKGNaOIM1QUdzhDlR2VN8LHET3Hki1cIfCPL19ES7JZCuqh7y1978nxYg5Dbg85UYj6cPXbbbPUbarDKZNPDUi1FamuFH48/XLccOWNcMecvePPTozeExF2yLYQuOC8CzB+zPi8pdpHHnkkGhob8PP/+jk4p79iQxDE9kOc8UHLsvREEwRBEH2FqVOn4q677sIDDzyAZcuWQQiBzZs3o6KiYmuHRvRhjjnmmNhpV65cWbhAiF6ltbU1axoSa289Zs6ciQULFsRKW1VVhZdffjnWfwcnCIIgCIIgCIIgCIIgCIIgCIIwof/rjyAIgiAIgiAIgiAIgiAIgiAIguhzZJVrA70u1zblS8pN7cp4vNIz5x9TBiJTMEdjVFNTkyF4mZonXKFPwN7iqpNcybbxCVsfkHKHrY8qxysgcrf5hNpMHaOxXsmKQsVuDPBLrADYXa1o/fo1tK5+C21r30XH+vno2PgBOjd/glTLOoQLk32hx9sQkwIK4vxybSnDU/Wq7qO7kGz8snDl9yKMJzDkW/+Dft+4SK1BsM7B2Bbc5HGs+aXq3j2NNMJNx+BYyWLZ2bprP3LyKB28F0oG7h7Y0vj57Jh5+OOJWvalllIv99B8cuecys0jjU/uHU+qHbds5vsO208AwnaF4kb56Y76wB7FxUWuHDvsjzA/NoSwdTlqu65qwt3Ptt3fOg5th0KgHM9R6Krrxq+uaaHk2tHXiehrnHTSSVnTtLe346OP4gvwCGJ7Yc6cOXjggQdipR0xYgSGDBlS4IgcMrYo/RuzvQKzpVPJI5panp6Kz8ltCxtbOrZkzpjAmubV+LJhhUdA6VVBuv0gszdlLhkKV6OvZfSjVBb+fIXZO5Xlh0jT/deeRbSf84KaDH0K3fbvsQyzfApE5DGo1ZkepKp57nvuqfvObBcLucVt59veMSHZjWRqciBm3qNm14LJZXf/4pJiXPfz6zHv43nY75v7RYb717Y23NTQgLSMh8tY/aMzHHCE2jIGzrxpuLEPhyvYVvv4R30ScCTbSQEs6eoKxHXMqcfgtOmnOMJrWFqabXELnHF3Wcm0uSPXTjBHkJ2w5G9uweJFblpjP84sWJDfzFin800Ywl4l8uWwwMCZJc+B/MOlLlxKf5khAhZAUKotzyOEK8n2S7Vd8brwjPmp9LqeeSuUJ12AqOdxSB6KdDqNyy+/PDy/Pshgy8JxZaW4u/9A/GvYcMweOCjrPrtPmghwBiHbHwKOINm2hZYpC+HIsm0hPxAQDEgLG7awYQujXw6hBmsBmZfw3f87j98ZlVWVevnZZ5/F9ddd74nL876Mev6xkE8uhO0f9gkpW9fziEkfc5no4s2v38DalrX6XnAnAXHvJfX8cNs1zn3J4EwgqdPLe5SBYdXyr3Hmod9HU0NT1hieeOQJfPvAb6OlucWd+1EdJ7zLRuMH9fX1+O9b/huT95mMqpIq/OVPf0E6nfvkMJxzPP/C83j1tVfBLe9frYn13ygIgiD6OJ999lnWNCSpJQhiW2HQoEG46aabtnYYRB9m7ty5sdKNGjUKY8aMKXA0RG/R3t6eNU1JSUkvREL4eeqpp3DPPffESptIJPDMM89g3333LXBUBEEQBEEQBEEQBEEQBEEQBEFsjyS2dgAEQRAEQRAEQRAEQRAEQRAEQRAEEYYWGGXCL7PxZIBI4ZOW5PgS+GVLYfEo4Y4S7JjfnryZXBam9ENAiHhCjnRnnY5Iy5pcjZPvG4g+EdkwT5RXVhumZ/F8Myl1Y6a0xdwWlovfNhMe99qXzomM2CobjLJhk1G1y/dQOeZE8KLyDIffUwIU/7nvQbSwxyuATrdvxpb3/zvfTFE6eC8kKoajdPiBEHYadmcDWle+DMaLkGxaCZHq6Inos5IoH4zSYQdjyJSbkSjPJq6MOs9OXdM103fK/Hu7C/JkirA8w/YqhCWOoXq3s7H5Pe9f9E61rEWy6SsUV++M3Oqp/37N9CBUzyojqbxncyNTGZmk2q6QLPO+/u1xygvbxyw7JB4wpDu2hArG9z9gshRyRcN8dUWL1gwBNpMTMcB2BUz+6scgjGVnf/XO8JflOZXy2vnfP34cdRiLXM5GVL5E3+LKK6/E7bffnjXdnXfeidmzZxc+IILoI7S0tOCkk06KLZi99tprCxxRDxN2WMyUvbp9Ek+/hjEwKWOG2XdhzHlLCAGlamZgaEk2o6q4EmWJ8kIezTZLWqTx1uo3XQml8Qf636YQ0vteZUryyh0xpRa5Mi7llNzVYjpmWNUYkD/dNobWP6rLK/dTc3n4pbDwpTebXar3KRdC6xu1EfoefW1ilFwndlE4Ut3wNnEs/HXWWFbtYZU/g9lGVolsmH1NdSNxLgW9tq03MO4uq3vONvZnjGHi7hPx6luv4M7b7sT/3PL/kEwmAyG/1N6OLgj8uqYfuLdgcBmZbawF1H3PnP6DUL5dJtO6x6fOXZoZI0lGN+TzZBdSIXXnqlt+Cs4STkkWvF0zNRZmnCf1PIOMSx0/oITWjrQW8skG+ctS64znHleT2nnEvczYzo1tUqbN3LxNqbaWaTN5lYxJDvR1UlePA0yYT2/32IQQsgz0qlQbAB588EF8+OGHgfV7FBXhzwMH4+amRjzb1opU+O4AgKGWhU3pNMYmEihhDJvTNmrt3MXDUQziFr5TVorjS8uxd3GRZ9tbHZnHnE783gm448E7dadXCBsQ7n0q1Cio6iurSbNsVesdP7pgzjrB1PNQvgCF7dyb8jYXMg/L4vjGft/A3Ldc2dqtt96K4cOHY8YVM/Q68zqFPmf9QzP+3z2Bf8wryzs4p2cmgPnr5+LzLYthMacNwowJE01ZNtQ6zrXo3k0r70kwcO5E0LilARccexFSqUy108vSJUsxceTuePDRB3Dy6Se7R2RMXgIwfPrRJ7jnrnsx57U52LRpU07HG0ZxcTGef+F5HPPtY7wb+tarlSAIolssX748a5qBAwf2QiQEQRA9w3PPPRcr3WmnnYZnn322wNEQfYn58+ejtbU1Vto33nijwNEQvUmc615aWtoLkRAmS5YswSWXXBI7/axZs3DssccWMCKCIAiCIAiCIAiCIAiCIAiCILZnelSsvcvEgc7/pdoHodjyg2LLD4otf/pyfBRbflBs+UGx5QfFlh8UW35QbPnRl2MD+nZ8fTm24mJra4dAEARBEARBEMR2jBaGZRJFhYlMYKzLsGuYSDuOXFvLzTxyU9PnashXmNBybSHtqiUlJdFBSXhJP7gSalcaYx6s8Bx0vsYPVxwU3vNkvm94zitjPLjdEBVFlaWX85CApds3o+Wrl9Dy1UvgiTJUjj0R1buegfJRR4BxU+RTiL50lkrVrayN8yGAxiWPQog8hEfMwq4/WBeyQWDwQTfqpVTbBjQvex6dWz5Hx6aFSDasQLbj40UVKBt+MKp3PRUNix9HZ+2nEOlOCJEGT5QjUTEMxf12RcWYY1Ax5mjw4grwREW2gANxRm9jEdXGJw723BohomVPwnyuZy77MFRPOA21834FYXulQnULb8Owo+4KyS9O3TWNXpkehEL6mJnxOOkpuXYGqbZ6TuUl1c5jvbJHBuJQcj8GCBtt694L5FFVXYV99tsnIk6zpOCxuAJTdzkgs7IBLTF1wpASKniuBYNX+ud5l6hkIZM6kFx7x2T06NHo168fGhoaMqZ79dVXeykigugbHHjggbHlGaNGjcKMGTOyJ+wmUdNFBPodvoS678EytFfCmgK2m5USlLrvY29fRkfCGJhgEJBiWDAsXLwQ++86GWVlZTke8fbP++vno6mjQV4b8w3rqCWVUJYBhnSSG3JI55xzKFmrIdd2NZauSJKZ6912g5LIQqUx3t26rWGi6hODjsGz2X80qo1iTCRC9C0i29pxuxM9SL5CbcBoU/smWNMibD0ZFaK6PA7m41J1E5hrk/aItDXms1h489JCXu+EamZb3DtRgZDPUufbSiRw5TVX4rgTjsNlF/8In3z8SSD0V9s70Cka8Nt+/ZDwjL84+SrBtpC/baYe9QwWc2TaQrqGLTBHLiyf5oCzTp1Lm7n5fdHVFYhlj333QHV1tSEgd3ZwpeJOaO47Qz1SmO5vqueck9RVaSsZNsxvrgS+TkYBmTbjMgcuhb3yWcigJcDqvJhSbeYrxwlCVR7jGah+q/6y8f9jmJMSCCEcOXgvSrU3b96MG264IbB+iGXh6UGDUck4bu3XH/9ZVY3ZrS14t7MTjcLGYM4xmFvYr7gY3y0rw3DLChTRLgQ+TCYxP9mJOR2dWNQVlL5noj/nOKasFMeXlOObJSVgFkfpLuNQsvvuKNplFxSNGo3EsKH4UWUlrqmqRFFxERhjSHYm0dLagorKCnCLY+iooUiLNFJ2Cul0l0eore4rW9d+50IJW+hJqYQa21Cn0Zb9bTAIW7gTZzGZB4fTRhLAnt+c5BFrCyEwc+ZMlJeX4+JLLg4cc8bx6UzDMd1Bj7tmzzhXoTYAfLhxIRauXyDbGVzej07bhBn3JGMMlr6/3PaJkuI7km0OJu9nxjgGDB6I6n5VqKutzzmuS8/7AS497weYuMdEpFIpbFi3AYMGD0JDfUPWvm+u7LPPPnjltVcwoP8AZ4WvHW6SzzkmCILoK6xevTprmpEjR/ZCJARBED3D8OHDY6V77rnnMGvWLFxwwQUFjojoK8ycOTN22gkTJhQwEqK36cgyuRdAYu3epqWlBaeffnrs/1533XXXYdq0aQWOiiAIgiAIgiAIgiAIgiAIgiCI7ZkeFWvXDOi7f4mGYssPii0/KLb86cvxUWz5QbHlB8WWHxRbflBs+UGx5Udfjg3o2/H15di4RX+BjCAIgiAIgiCIwuOXK4USbaxzt4du7p5c2ys39Tp8tSCVGVIihlhyOpHqNFxK4eYev+KjZ2C+74DhT37508ltwk0Tnaf7u2zYZDCrGCKdm8hHYafa0bTsGTQtewZW6UBUjT8V1RNOR9mwA/LKLx4Z5IbdztqtRJ1bluS8Oy8qx6jvPR+Vufx28k+UD0P/vX/gSWGnOtCx6UMk65aCJUrBiyrBi51PUdUoJMqH6f2rxp+Wc3zBWPyESLWFV4CVm1Q7qjhTN5ktjkxkS+eUYZUNRPmIQ9G65i3P1tZV/8ySb7b72p8uTLYtl5QoWR12t+XaGaTaWSdFyCbPDksfQ6itpVqmpFQep3BkcG1r3g3kPuVbU2BZHELYgW1+lLxNhaAFW8a5cZ79Xsm2PtPCTaMF21LgJzx5yfKMOqAPheTahOTQQw/Fiy++mDHN+vXr0dLSgsrKyl6KiiC2Hueeey4+//zzWGkTiQTefTf4TugpMvUnsu4b1vcR8PU1gu8MJYT17s986yHdlK42FRDS3a0sskDtps2YevyZOP3U03HPPffkdRzbKxta1+OTjR8CDFL8KjWU+rdqHzCAKXG2I3jlUjjppoG7j/lxLJf64zphDUWtIbtW7nVVbsb3d8i20NRR/euobEk42etkHSPpRXpCqq0IPAOZIdgGC9bNoCfb7SqYouyIeIV/J6OPpeMQUtCtJlgDgy1sb9dIKG2303cR6r4Ew8Q9J+KVt/6B8//jQrz895cD8bzd0YGr6uvxu/79Uayf7+p+F55DtoQ3Uq2u5o5g2+nqMS3hFnp/7136ZVdwEq9J+04C55anz8i4I84N66IyNTkAjGcfc9cwBmeiOQSl2lKBDTCmhb5avs24mqLAWcu9kxK4wm1X7qu3yTi58Tx0n6TO+ByX+cp/ZL1y+8qmVBvyuITtnAtNAaXaXV1dGDp0aOi2n1fXoFJPcOeItq+prsE1ERmG9aJLGMPBxSU4uKQEV1QCjcLG+nQaDbaNgZxjTKII7baNtzo78HpnB1am0qjkwNhEEY4qKcWBpWWomLgrKo48CuVTDkX5N/eDZfQ1VJn7IfrZIHx9dyFsdNld6EwlkbSTSMoxQiH/JWDr16Kdto13oIAt9duMOW5tdQ+qdpMQzlxXzpiAU95e++4ViMm2bVx22WVIpVL44WU/DI076v2qx4nzIPKdHeO1mu+7d8GG9/H+unlgADi34N6Bzn2rBffcvdcY4/J+48aEIHKdvFu50d659dFbcdEJQUl5XL74/Av9u6WlJe98wkgkEnj5ny/jiCOOcOuS59lGbRqCILYvamtrs6YZN25cL0RCEATRM+Ty3zquueYaEmvvQHz66aex0v3pT38qcCREbxNHrF1eXt4LkRCAM07ywx/+EEuWxPv/nQ4//HDcfPPNBY6KIAiCIAiCIAiCIAiCIAiCIIjtnR4VaxMEQRAEQRAEQRAEQRAEQRAEQRBEoeiWXBvI6NCNkms7WQZ30iJVKVQSMOSmuhhTwyHTMwEmGNavX5/5OACIdAe05UfbVN28sgpuI9dnOkG+fLVgDx6JWyAfQ+oWLtUOW+eQqByBnU57FV//9RgIOz+5tiLdsQUNix5Cw6KHUFQ9BtUTzkD1hKko7r9rt/INJ0OF6nbWzvnprMtNrF1cMw47nf4qeHGVXBMVX7SFjCdKUT7iEJSPOCRi3+4cczYxTYipS9d5514ISNc89csURYuI50EmYbVf6h3nWMPShR9n9e7/ERBrpzsb0bllEUoGTooZk1rnTxvneWCIkg1RWn5y7dDMZZju8zHzvmGKL//5DBNwC+NLBFeFxSTcfMLE2ocfebi7b1jcxjnyH5daZspoqcSlukSvZNutosY7RrjSPGUEc6V8MgR9DyifXwa5tlEdSK69fXPJJZdkFWsLIfDAAw9g5syZvRQVQWwdLrvsMjz++OOx0999990YM2ZMASMKJ2MLI+z1nnMmMomnvwItePVm46xkcESUar90Vxcuv+An2Lh+I+677z4ce+yxOPnkkzMXuIOQTHfi1ZWvQAgbjCuhrMIVy6oWKoOU3vqaoFqurbSxUsoN9Q3oZa5l3WZp8m1u7KNaFt6+nN7RTeNvNjI3x9BqZcpjWfBY/PnkRL777cDEkmlnOqcxu3PdEWXnQtTx6PGfgIfYaPj7nmv+yZYy9UcYuBROe/tbZltZ2LLhzYw2u2pj+9viEI54Wz1LnSerIdfmSBQX47E/P4rr//N6/OG+hwKRvdfZiSvq63BbvwEoZcy4TVW05hHAEWcb+3PZp7AhYDM3DeBMqiCY0g07ny9TwfGXgw87AAluOcdlMQjbOVbOmOfcm4JpDuZZdjXWjuTafVaa4mym+zdSzRsUajN3uyPvVc9O9cxTol9Xqu1cIybj1ZfPHTdgxlgfE1oYbHSenGMRbjpTuqv7RgWUajc2NmLqmVNDtx1UUoKTylwJlK9nGkgf1uPW3WjZtxQAqhlHdYJ70lRyjhPLynF8WbleV7zzGNSccQaqTzkZxWPHwi+oDzsT2SYa+f/snXfcHUW9/z/f2fP0kk4KIRBCqDZAiihFUKRIE72C6FUvIt4rIHIF1KsIFlTwij9ASlCkFxERAUHFi1gAKRY6AQKBFEieJE/y5OnnzPz+mLrtnPM8ec5J+755nZyzu7Oz353dmZ3ZhPf4eiTQGDWiQTQCAEqqhL5iH/qH+zCshgEoqJI+EgmClEY9bwXd7uBanm2PKEkBSpkJRQhSKSgl8fY93o6pM6bizSVvxuKRUuKUU05BV1cXvv71r2e2Q3nnUU/WRfz850V/wlPL/qkF2EK4+mbrJyG+jiC0YNvVP/07MvUPIJCwE4f4OrrL23fGQR88CH+4+w9jd+JjwIQJE/DI3x7BtnO2TdXnPFi0zTDMxk5PT0/FNLvssksdImEYhhkbDjroIFx//fVVpa1mcgFm06GaZx4AfPSjH61xJEy9YbH2hsVZZ52FG2+8saq006ZNwy233IJCgVUXDMMwDMMwDMMwDMMwDMMwDMOsG2J9B8AwDMMwDMMwDMMwDMMwDMMwDMMw1VKVqMSZYrIyKJN3zsZy8gwnPbMSMiMI8sci/9PmRcDMmTPzA3GZR/BCYWG+Q1FUGBflfETGJy9tmJfN3xzbHJ9i+wdpkr9TMSGxPr7cNGknbHXMvYiaJkAUWkBRMyhqBIkGkCjosqCR/dXm8JqFWPHE/+KVW/bGq7cdgJX/+jGKvZWF5iMj6/zGjuHVC6pO27Hd0djm+IchGjuDtXnXADlp8u4Jy0jkatXkl8w7kc4djjLFaPG6aQXRpgFIG5Zz4leJbVnflT7l8vSf9q3fB9GQ/h82ux7735xYsvIFUga5ssfNSOUE2G5FzvHyyMhbmetXVqqdzCNrWSXWJY9lrq3y660QTylpttvvZFlIDPcswnDPwlQ0+713Pyil9AcZJWm3GQmXO5Y7jk+DIBZbDj4vBamky8eej8/bis6UE56p4Dydy85Y4pws1ci+UtfWlVpSuTaya16VwJFZLxxxxBFV/Y/GN998cx2iYZj1xxlnnIErrrii6vTve9/7cPLJJ9cwouoZlagvq1kOxaI2TTKdEz57ibN+pIRiZuD8c76Lxx56TGejFD796U9jwYLq+6WbMr9/9XfoGVwNkAApLZeEEcKSlVGSXq8/FCyH0kq4dQhFlfCyWAIg3JjSCrj9GDQmMVUIBJhmHxUfr8b6fBn3UFVP+7wuKLPhUK5JqfJajZVUW1X4TyqZv5VUTNacie2S5xwvXRbheCp7k3234/rxSkJK6fOXygx7vHzZHUvByauBQNDtXpnouv3dH3wPp3zxlMxTemxwCKetWoF+yMRIOvluyX+L1DpCAYQo2CZIC7AjRYhAeKNUwmqZvs47vW1nCESIKAJJ3V5FIoKAQEQRCqKAQlRARDpNgSIj3I0gqGA+kdkuIIT+LpjlSERazmuEvDpfuyyM6Fq4tk7Y/4hAFOxrxb+AbouVb3+d6DcmJ9fXxrWS5EfVsSnxKNF2BlJtd6sE5TbWUu3XXnsN++67L+7//f2pbQUA3x43PnZO5TLMGnHbMaZ9JOSmMUgAkghtBx6AWTffiDl//Qsmf/F0NM6erc+QUjXxAAAgAElEQVQrt8Ep04bYuhb2V4JtdnVEEToaOjCldQtMapmM5qgZCrrNkFJHWlIlSCiUlIRSJUgp/bjajLPJvCPwIn09hu4Y14Fr77oac3eem46RgBWqCy+sfH7M2sMxwVyg0Uqeh+Uw7l1wD55a/s+YNDvWP7F1k8jUSeF+E6DrO8J+jKm7bh+CoEjnJwS+c9m30NLaMpalMGqICB/96Efx+uLXse2cbdd3OAzDMHWjWCxieHi4Yrpdd921DtEwDMOMDccee+yI0r/yyis1ioTZkHjxxRerSvflL3+5xpEw64OhofQEckm6u7vrEAlz55134oc//GFVaYUQuPnmmzFt2rQaR8UwDMMwDMMwDMMwDMMwDMMwzOYAT+PJMAzDMAzDMAzDMAzDMAzDMAzDbFSQkYlWJCG/8Rkg1/HipEhVrg/jCdO4GAnOokTB/sVisWL4JBqMqkTF96bgBMqJcUfiRQ4lP0Yi5JVTKSNQYOOxx8mTZ1eWatvv5ilvw5xPzw+2BGmdcEei/80nsPIfP0L/0r+hNLgq54TiDHY9ieVdT2L5Q+egdct90Tn3w+jY9giIpnFV7V+ZMjfVuiAKgCx/r4hCK2Yc/DO0zjowEY8lSx5WbaxJZVMtJOL+Hg/XWWFwZam2szLBSZfDrLPNk0jZm2KM4lqG8eVMAECFZrRtcyh6Xrw9tr5/8YMVjlnpeqaCQfzapdMqpYzIEV5UXc3EBalyCySNtprmts8q8Z2VZ146FcSYjCFI736mbaIKwPDa1zMj22GnHUYszArPk1TY9iMlvQ7X61hUcHuaa2GfISYdKX+tw9icoE8p0xyb5487jkqL2+DT5S1Xc75VTW7B1BUhBHbYYQc888wzZdM99dRTdYqIYerPrbfeiosuuqjq9BMmTMA999xTw4g84fggb2iSwiQM23Rln4EZz9j0OMU/k6R9FiE9hrKPSr3dSkiBB373R/z0sp/GjrFq1SocffTReOihh9De3l71+W9qPLr0ESxc/YqXtcZElIHU1apbnezcSicFSFjhtnBpREIA62SxCLS6VhTre8jBMWD6HvHuXOZjOxBte+l2sLmMYJZZ/6zTZCfrQaqdu63SeTjfrpFYI/EOKGv4EHulEfSdg4l/wjs+9u7GyLJjsRFBKi+3llJ60beEq5r2XZCEjA1tldJtMylyRyMQFOn8v/Htb6C5uQk/+K6dZMnzj6Fh/PeqVfjR+IloDOqpNEGKjFZfwI+M/IhJ1+goTG9O4e+DadnQhMkTMH36dEAAUikj9jexC3Ll7saRQYaEsG0BoExLlhD+h22Wzcu0nlAgRMK3dbrt1Hm53/D7EyXayYw/3XbyMZpFt82Oi+ITEZhzlgjO1RUslFIQeZO/pV6hJVbk3P5PPPEEjjjiCLzxxhuZ2z/X0Ym5hYaMLNIZpu8F/xov9p2xj/tNhPYPfACT/vt0NO+8S3bQGXnYso2/mgn6KmUeKXl9pcaoEY0tk9DRNA5rBlajt9jnctbie31C0tj2VZihORclFRTp7VaVv8WMafjJHVfhhiuux7I3l6O7qxvd3d044T9PwN4H7ok31y5F79Ba7DLlrWiKmsasfRwNVgg/WroHu3HfgnuwamAlyMiyQV6mTYCb4EOYCRatHNtOEuKE9qFMG1bAHcUmFRFm/4bGRpz7o3Nx9mfPHrOyGA1z5szB7b+6HTvvvHOsr5P1im204nKGYZgNlWrfCe611141joRhGGbsaG9vx/jx46uW5B599NH417/+VeOomPVNa2t6cussDjnkkBpHwqwPhMh5TxMwffr0OkSyefPII4/g+OOPdxMVVuI73/kODjjggNoGxTAMwzAMwzAMwzAMwzAMwzDMZgOLtRmGYRiGYRiGYRiGYRiGYRiGYZiNjlCOVJY8K0vSFxzbFBcthetTEpWk+C7YNy0At9o6qlqsbYxBRnoXV56FMYainrJlkhACJQU/VrqXTGoOkhCOZP3PaZT4zjpwcjl9gTKl2tDHbJm2B7Y89EYAwOCKp9H16PfRt+iPkE6sUw6FvsV/Qt/iP+HNP5+J9q0PRsfcD6N964NBUVMV+5ejzE01CoZWL4AqDlRMN3G30xJS7ay4kjFlrasnGWaqcL2TnsHJyvxixr4jkmrb9SM4f1VBAJWsc3mSbQV0zj06JdaWw33oX/IIWmbsnYjRHjRLpl1uXdb+6eBHLtfOKDNlTGNl2+SsuHLyi2u//LdKfEPp9s9NYJC1b1omFjWOzzgmUCoVERWieCSBLDsrxFi7G9y7CvBSbNNuujhMGVvRWCjYJm3LA8g+a4zcze0TtPn2GWDa8XrKtTPLhFmvfPjDH64o1h4aGsKDDz6I/fffv05RMUx9kFLixBNPrDo9EeH3v/89GhsbaxhVFXGgTE8k2cQmEjq/NgGk8if/0WnteITMM9uPacj1nwjK6VoJxeHhzLw65s/H7z5zIo668SZEUZSZZlPmxZUv4PGljwGw4lgjo4SXagt4UauTUDqBNlLSbWEEljG5NgnTrSIntXTK2JgU2y4HAlkrnc2S3lqZbdgtDH4nJahZWNF2kG18G1NTqpJq545XqjxGlQnrLZe1gm2l0jZg15e1TV2GLti1ecqvcUjfn45PPmD717p9FARIacdPpk/s6pCfaE2LuvUYyY+1lDtq2Pf+8te/jMamJpx/7vmpc35scAj/s3oVvjd+Igrm9Kw8279b8t5nN94xv+PqGgrS6Dge6E+/a9jvfftBCK3hFlCmVSA38ZoTUNtzc+Uetk3kxzaufQymBHDNk25D7VjSSbIVQYjItqSuTQwnK7Dn41tdL+wmI7sWQVqQSxW8JxD24tkiCkrKtGkyVuixey8ceyXziJV8lVLtu+++G8cddxz6+rLfa326rR1ndHRmZJHOMOtNghsu53RAklLt5t12xRbnnYuW3XeHm/wph8x3pS6nnEYp+S41HMPaCaTcaxgz9oVCQRQwsWUi2kvtWNW/CgNyANJGr3RdV25nfRAtzjfvDyQgCbGJR9o72vDZL50MCQmlJKSUUFAoKS3hXjO4Bo8u/Rt2nLgjprRukVsOY9Uu1kLq/PyK5/DnRX9CsTRk2iVhqoLvswhT/3QdIghlBNsgkArrctCXQSjSJkTwE4kIISAgEBHh0KM/gOsvuw5P/7P8mLUWNDc344IfXICTP3eyfw7Y+h72a8rAom2GYTZ2Hn300YpphBDo7OysQzQMwzBjx4oVK6p+R/nkk0/WOBpmQ2DcuOomVP/BD37Af1e2CVKNWLuaf6PFjJ4XX3wRRxxxBPr7+6tK/8EPfhBnnXVWjaNiGIZhGIZhGIZhGIZhGIZhGGZzovLfGDEMwzAMwzAMwzAMwzAMwzAMwzDMBkpVAq9yDt0yu2eJM0IlkNs/Q7Iak/HEjqWlJcM5wrr4wazoJ1/U4+PxHy01ESCI2Hq3HcLJT9LbwmMFx7bnEZxDMpL4J7ktbzm7jOMxGDKcPE2T3oItD70ec09ahJmH34aWGftoIXkVqNIgehbchSW//SReumYHvPHH09C3+E+AKlW1fz5jI1xZ+cT/VpVu3I4fr6IeZF2b9L2RHftYyIHyjqES2xGXWCfk9NlSbfM7JtXOqvShJqrSOSn/MTIlK2pyn3C5bFZBWii0bvkeRE1pufOKv19cOZbM2PPWh9uRu12F5e3iLZdPbGdYEVosr9z9kr+T91vyXMx1VfH9lBFeBWY8JM9TBb+UU8tJFDq3zDy7xYuXQCrlP1K5yyulXnbbdAQoKQlpPn6tl+YpaGGXPgUJ5X4rvRzEKqFMPvZ+0ems1MsJu90ZxaV/9kzJLlPe9UgLv+otRmTGnlNOOaWqdD/+8Y9rHAnD1J/zzz8fvb29Vac/55xzsPvuu9cwotExKmFfovnW3fS08NSNFlx/Phg9EMX3IcKOO+2YebiHBgfx9V/egZ9U2eZsSry+5jX8YeH9ICgnkLTjLRGIJhHIJbU02y6b30ZFKYjMNph87HUQTjQbjsxiPWnyS357hrxWBWNSULw/lSNVrUilrh5TMypKtfOGckDla0Tp/mU6i/h/60LFicBG+I4mFllG3r7PrW3PsfjDIYkdWlBwjkb0KwFIZfriZpICLfBVZkhk6poZl5AQLh47BgijBazQlfDFM7+Ib37vm5nn+8eBQXxnTXdCko1AJx0vrvANT2SWs976/GlgAM9kvJM66NADfftFAiQiiKgAIoGIIkSiACEiiCjS7ZUoQEQFCIoQichNFhCRl+tSINolYbdFiCjSeQkK0vk8vJg31Pga4a+VZseGjqq8VFvZ33ClljVRnb828O/7gvd+QPw+TI2nk/mE5Nz6L7zwAv7t3/4tU6pNAM4dNx7njhvvpOnlMswafbvhcvAoCNMFI2tQZwemXvB9bH33XWgJ+0sj6Kb4tzyJco2968sPvGwLY+pbY9SILdq3wKTWyRAgPW5WUo+/zbsCRTAjdF1PpZIomTG2ENCj53AMbgpJmTYxFLoXS8N4ctm/8MzypzAsq3ifO0rGWuDcN9yHexfcgwcW3o9SaRhC6HfBtl7Z+m4l9rqu6j6KIAEY4bbtx4iw32PSR66/Y/MO0gjdChEELr/58tRkZrWCiDB9xnScfsbpeLPrTZz8uZOzE4avJN3Psb0GDMMwGwJPP/10xTRtbW11iIRhGGZsEUJgcHCw6vQPPPBADaNhNgRaW1urSnffffdhYKDy5ObMxkU1on2+7rVj2bJlOPTQQ9HV1VVV+q233hrXXnttVUJ0hmEYhmEYhmEYhmEYhmEYhmGYauG/eWAYhmEYhmEYhmEYhmEYhmEYhmE2aqqSawP5dpYRiptS6wMRk5ashQKzYF1w/FKxsrx5+UPnwumPyMprvcQ2vS07zuR/6URB3uE6d4hy4uVqtiXX5W1LlmvwO8vBm8izbdZBmHXU3dj+5KWYdsAlaJr0FoCq++tQObQGq5+7Aa//+mi8fP3bsOR3/4He1+6HHK5e1JgV02jpeflXWP3CLVWlLbROi4nzKpN3vfK2J6/xaD6V8jYkpFRWUpW+d5W5b/2izy6voosgURahTLsKWXUsTYVPKAcXDWjf9vBUjv1LH04cM+v4ybyT6/NQie/E1opy7Sz7YrhPtsQuP4+seDLOSaXTqDCduwZefh7+Ga63y6KhBVHLpFR0C19daOTX5oOMj9mG4GMlflJqiVcpFG1boRes2juQfFnJXkKwrWAE2+F6VxTKFUlarg0AWhSohX/KiNNyrnlKyTYyQWLl683Uk8mTJ2PKlCkV07E4gtnUkFLiggsuqDr9cccdh3PPPbd2AeUQE3BWu5N9zNpxRSDFzsqEQJmyTaJwvR+ThHJmn0Avz9pmKzQ3N2eG9ezwMD53xRU49dRTqz2TjZ7FaxfhNwvuhlQlwIheyUkkgVBMLghaRAkto6SYQNvIK4WVTxpZrNlfiy0RiC7JpYEQsf6wleOSkaTryWjicSeHh1acDgrGp+Tzgv2mIL3KuAdtAEG+yQmmRvLfOg6bNguqkmrn7lwh76Afb69l8hPeM7lpqsHIanOHjKLC/aP0x0lgk/dScE4+3/jxJEkoO14M3jHEygAEEkbLLEytNHXW1mvt9jX1XPi6ovvqBGUs3K7PruCCoGB8QkKv/dwpJ+NLX/1SZrHd1dePH/asTo2cfK31U6oFRW2LFAJxyfb9A/34dvfq1HFaWlrw7gPfHch1IwhEEEq48xdEug2E/haKEMGIdZUV6kZBHgKRMJJdEogQgSjS64SVZEcurZX8ujIP2zk9yjHDT1OWtp01+Stlt9sxlPL3h4DbN+t9Hvkf6fdPMiNd7HqkK1q1Um1ATxKSJXZqIcJPJk7Cp9vaM7JIZ5g74jbnkyfVdsfbd1/M/uMDGP/xE/KDzSH/fVSZE0/2deyVds+feP5Zz4zWQiu27JyJ1sZWSPLj6ZKSUCUJJUtGbi/NM1CCYCbAUnYbQZpJwxSUlk4rcuUWNlNLe5fir6//CYt7Fo24jOqJUgpPLf8XbnnuBixc/arudwgjsEe8volAjG3rkpNqU1j/hWkbdf2N3Dabh62TAmTqNQHuOJOnTMZ/nvG5mp1zQ0MD3va2t+E7538by1YswyuvvYLvX/B9NLfoPm3Zfk0Zqn/XyjAMs+Eyf/78imkmTJhQh0gYhmHGnsbGxqrTHnjggTWMhNkQEEJgl112qZiuWCziK1/5Sh0iYupJNWLtYrFYh0g2P3p7e3HEEUfg5Zdfrip9Y2MjbrvtNkycOLHGkTEMwzAMwzAMwzAMwzAMwzAMs7lRWN8BMAzDMAzDMAzDMAzDMAzDMAzDMMy6YoUYFaVToYA3lkFie2yTyTuxkYx0JZaHFa8QaakP+X3tOgAoFKr7azpVHAAVmtMBZ3k9KDDljAYyfzjpU9mE5QIZxT4JWYkVnORdr7J5CYzb6QSM2+kEyOIAVj15GVY/dwOG1yxEWamPodi7FD0v/wo9L/8KJBrQPPWdaN/mUIzf5VMQDe0V90/HNrJr0vPSHVjy+5NGtI8/YvxeVXIIva/+DnJoLVSpD3KoF7LYDzXcC1nsQ/uco9C65XuCHLJUTGNFeK3KiZp9Xc4W2FjDkkpkk7RfZeyXOm6wbETEmQYqt2pdysTI00DomHsUVj93Y3xraRBrX/kt2rc5GO4cc08pW6tWvsLYdNmZuvbKJlFBOacTwxmmELa7yXyzBNpZZEi1E9/K2tFy0igAghSmT4iwzRYNmD6xgCnjIoxrFWhuIBQivftgUWHRdt/GGwufxuLFi7FgwQLMnz8fr7zyCt61796x8ggJpUuhoBRW3gY4p7siL9MjW65Otkfu3iao4JTcw8Mtk7tU9lnja7hfZyPxzxwrkHPLwbMoXurxOpZcrkRevsz64YADDsBtt91WNk1XVxe6urowefLkOkXFMLXl4osvRk9PT1VpjzrqKNx88801jmhk5Dxl/caQDGmyexyr4JkQSCpDUSycYNT4SIPHKAUrCYAQEU78rxNx2UWX5Y6tLr30UpRKJVx22WVVn+/GyKKe1/Gbl+9GSRaNTDvQ+BJi4ldhRdlGOBshEE7a3wCESWVFk1ZQCbMf2TGZkwfb20FPEuOUsIEYktyi70vYPb2UFuluY16XsRwJ0SlTW2ot1R7Ntqy8q5Gk54/v4Pct5+a1lUHF2zhQRj9WwXXOydQd2waGx3J9ZhHkp5BqU+05SqMhdmOT4H2PlS/bCW4gofOV0uelFBQRQHocoKRtpwXO/OqZAIAfnP+D1Onf0tuHThI4qb3DrbNCZNt6+9Oyk/r4IgOAQaVwRU8PftHXl1nEBx/xfrS0tMI+CxQS79ls86I3AABEJPT1UBTMaebboPC+0ENNAcRi1X8K8q0dmeMqiWA9TPtp9g/GqSLI36ZXQQxQgCItS/b72n3iN5x7XlJQorHnJaXu/XBMnCvsLVOd+vv7cccdd2Ruu23yFLy1oTEji3WXasdG4IUCJp35JUw69ZT8QIEKHZd0PPaKhrvE3qOWaTMqvd0BkRkvKwgSmNKyBZqiNejqW64nsyI9LgfM5AHS1msVq+O6WuqJD/U1BKSCFrHLIH7SdyBUCcOyiKeXP4lXV7+K7SfugCmtlSc4qievdC/A35Y+jO7Bbt0nIXslyNRD2zfQldbJtM0V830XP6lARJGZLMSI8eEnCbFpyEnyyfWXBLxgm4hw2pdPw+03/BJLlywdk3MdN34c9nn3PvjsyZ/FwR84GCISQYth4H4NwzAMFi2qPCHEjBkz6hAJwzBMbZgzZ07VMtcrrrgCn/tc7SZ8YdY/P/zhD/GBD3ygYrqf/vSnuOiii+oQEVMvGhoaKqZ5/PHH6xDJ5kWxWMTxxx+PRx99tOp9rrzySuyxxx41jIphGIZhGIZhGIZhGIZhGIZhmM0VFmszDMMwDMMwDMMwDMMwDMMwDMMwmwwxwVI58iwtZUQxKZF21rrAWxsT2iEuN5297ezKMQLoff0BtM8+LCOoCkKqEUOZP/NX5h0or1DL75cp1a5I5XSi0IxJu52BSbudgdLASqx4/AL0vHQHiv3LqzqCksPoX/ow+pc+jOUPn4NxOxyPtq0PBokIoAgkCgAVEDWPR0P7TEQtk11ccqgHVGgGCfs/8VW+L2WxD0v/75Sq0gJA59wPBWZFD4FQGlyBxb/9FPqXPJy7f/dz12HyHl/FxF1PhTZhVTLtjQV5omb4Y6o8oU0ge1bJ9Vl5hzLpjBhyZdpWtJTaWCb2HBL3s4JCy7Q9UGibimLvm7FtK/91uRFrZ+WbVR5Wl5a8XuVMiVnp7SGTcm2Zro+5Uu3kcfPKLWs5SJu8Bkpl7KM1ci2NhN3ntmDPuU3YbU4zdpnViLZmgYocFP+f5qWUWLZ8GToaOzFUGsJQaQgSpXiUSgYLiMnc3N1rhFVWtk2KjGRbGvGXMgIrsl49OME2CEQuJ59zIDxV5O97MiK/lBy7Grl2cJlYrr3p8PnPf76iWBsALrnkEpx33nl1iIhhas+ll15aVbqOjg786le/qnE01ZM/DEmPNWLb7dginPgis7tgnkXW/ykTPQAi45xVJql99pvnlCJ89dyv4P2HvR9nnXoW5j83PzOeyy+/HN3d3bj22murklZsbLzU/SL+8OrvIJXUwmsI9xz3Eu1AKgkjkxRGTmnWW9ErQYCEFVFavbbJKxRzWyllIL8U7uls8hKhOFIfK9TSxh7NYTc7yNNtI/uVls3GvqsYnrCQcmwp+16jUlFXuF7rJNWu5vgJpJT5G6uR9Sp/P9pj2zYx/Y7GjiPg+svJvGweUkrXZ9bblO97B/ulfitAEUDSjpfMuDKQaRPBTbajlJH7mgqnXJ5+1CmIcOZXvoSVK1bi6iuvThXBvLVr0UoCH2trixWbFxjbZV0TRRBzj5T4YvcqPDc0nFm8U6ZOwZe+8SVEZjzji8i0LMLnRcJfD/0YCaT/ZNsB+6zyY89A7euvoWuPrPzXrA3eB1ghbxLbHge5+uEkKbfeHs4O/cP7J3VfJcdJKmgXfWMZb1cDlFJmooRwZUaBu00K1113HdauXZvadvvkLcZEqh0Mr2Pb7G8xYQJmXHkFWt/z7vxAQ0b4ztQfMafRsK8X7JjVjo4p6MvYMbDJI6tOExE6mzrRVGjEkp4lKMlhSHt9lYRS5PpFvg6beql8fbQFpqD8hFm2X+Vi0PdGz+BqPLrkEYxvHo85E7bD1LZp1ZVhDVBK4eXul/CvZf/Aiv4uAFpE7+oRxetbKNy2fRgygm3Xa7HibPhvn9aLtwUJRBQZobZJY+XbwhzPpBMkMO/meTjygCOre3cP4J17vhPFYhGTJ0/GrK1nYc6cOdhx5x2x1557YsKkibF2xZ5dZr8mqO/cr2EYZnNj2bJlFdPMnj27DpEwDMPUhnvvvRfbb799VWk///nPs1h7E+fggw/GjBkzsGTJkrLpenp6cPXVV+M//uM/6hQZU2smTpxYMc348ePrEMnmg1IKp512Gu66666q9/nmN7+JT33qU7ULimEYhmEYhmEYhmEYhmEYhmGYzRo694pD3D8P3GaHSZgxq3N9xsMwDMMwDMMwDMNsZOyz1Tloa1h//6MgwzAMwzAMwzBMFtUKOgDk+2fz8s7ZGFufEO2E8SgoPP7449hnr30qhjZxty9i8p5nVR/cmJIsmHJCkbxtVDFNrlS7jHtnxCavBEOrF2DFY9/F2oW/gxzqWae8QihqQkP7TAytftmti5omYOKup2HC2/8zkGxns+g3H0Pvwt9Wfbw5H/8nCh1b6YXgHiuuXYrXfv1BDK9ZWFU+E95yEqa853zU/t7KyN9Zkig3id6eSB/mmXk75Amd4K1aKr4+s26Hx6tG+laOYP/lj3wT3U/+NL5ZNGDuSS8BEMEOYQIK1mWaNFFNnctOGx7GBOqN0eaQ1nplF6sw4FVcDvReofXLyKzi11uhpQl439tbcdg72/CenVvQ1FAb0dGwHMZAsR/9xX4UZTEWfqaMiYKWjMJ2zevebDlaOVywJciXAnlckD6QYMHtHx6XEBdH+aNbiWpMHJcgKYwaqUCK5dobBk1NTRgaGiqbZpdddsHTTz9dp4gYprYUCgWUSqWyaYgIAwMDaGxsrGksrg9R5RiCYusoM01M8KkSfRUnxY7nH25XUG67/i31k9d8QylIu5eSUEpBQkIqCSUlSkphcGgAl//oClxy4SW57cvHP/VxXH7p5Whva88/+Y2Mv7/5BP625CEA9hmckGoHQkn9W/j17hN52aQQKFCESEQQFCEigYgKiChCJMxvERkxpUAkCjoPCJdey7Yjc5xI6zLJiy+t2Nv2DazsVksw9ZnYPso6CSjDods69h98WNyPCKnYx65UXKN4l1FpWyXyYlbOZpxDuW3hUCG5G3nBbnhsQngeJg0F2+1EAkFsShoVdYV21cu64Sbd0ZPSQP9J0Dsrv1/Ydiuky0nnKYPjKpRKEqecdCpuv/X2zHP/auc4HN3aFrb4uVdOQWG1VPjCqhWYP1zMTLPNttvgZ7+8GjNnbekmbwjfXsVk/LYczXCRlGk/hIi3Ga5sdLkIo/kms1FAT+oVjlkALdS2jZMQABTFji+C8ZJtt9yoyrTBsL+DcauVB9sTs/JrK8smQV7w7G4QH1uqjcq5b5OTElSqi4ODg5i73VwsXrw4tm23xkbcMXmLjCzSGaqM325YHdzPYTqruW/YZhvMvOlGNGyzdX6gyGgbRtDGjKS/4+pH+FupxDkmZPqmvyOlXieVREkWsXjtIgwUB8wzUWnJNgjafk9eqm9zM8eRUgJGuF2C1OuVQknZHpP0y1Lqb5KQUqKloQWzOmZh5rhZaCm0lC3TPEb6POwZ6sH8lc/jhRXPo3e419c7IBDdh3VNuDrlJu4wfQxAmIlE4KTYEUWwkm3br9H9FAEB3a/RfRsr19bLBZfe9mHCfpHAaSeejl/f/uuqzvF/zv0fnP2Vs23vhGYAACAASURBVBDWRvfuxJyHf1cDl86Vaca7ELc9eEeXeqdR5v1JtfB7EoZhNhSqeV/4rW99C1/72tfqFBHDMMzYM2nSJKxcubJiuoaGhoptIrPx8+Mf/xinnHJKxXSzZs3CwoUL6xARUw9OPvlkzJs3r2yajo4OrFmzpk4RbfpccMEFOPvss6tO/5nPfAbz5s3j8TLDMAzDMAzDMAzDMAzDMAzDMDXhvCsPZbE2wzAMwzAMwzAMs26wWJthGIZhGIZhmA2ZdRJsV9g1SzyVK5yheCxSSjQ1NFUMafxbPoMt3vPtEQQ2GhlWJfnuuu6bn09ZqXburmP7P1r1L30EK/7+v+hb/Beo0uCY5h3SOH4upu57AVpn7o+86/TiT7aGHF5bVX4NHbOw7cf/kd6gFFY98xMs+/OXq46toWMrzD7hiarTj458abUVYGXWV0qn99usnClLJ5VxbJc8VIVl6MhS4u0K+VYkec8SBpc/idfuOCKVctqBP0TH3A+bVE65nJFdVj3ISl+pjmZtV3GBYpguIfjM2jef5HWqINUO1m8/owGfOLADR+zZhtYmgXoyWBpE79Ba9Bf7zJq4ZFKLq/31shJtd5mckClUaXuhpSDh80zs7+RwZn2eXNsel+Xamzd77LEHHn/88bJpCoUCBgcHnVCQYTZW1qxZg3HjxlVMd8IJJ+CGG26oeTwjFWsDoWyyfDoASIq1lVKgMgJYk8g/UaV/tiooSCOKVFYUaSTbUkkAClJqwbaEhFISL734Mn54/kV44dkXsGrlKuz+rt3x7vfug3e9912YOHUCGqIGzBk/F20NbRXLakOmKIt4YOH9eKn7RWgRq34mW/GkfTZbqTaC31pGKbxAElqoHYkIAsKJs/W3FWZHfr0TUIaSSmHE2FrAbeXZXuhN5rhWPmtl2q7nEBNQAnHhbNiDCPETgMClMD/S61B+XUVolPttolT1/qJccY3iHUa59eUzK79PMs/UuVW67C55dsKsNjUl1U6Kvc17GVsHXNuqlBsm2vsxFGpnt63KzTtk+9hOpq18ixvGa7dTEFs4HpVSfw8NDePEE/4Dv7/3/tR5E4BvjhuPg1tagxgTRWZ+LykW8flVK7EsZxKKXd6+C356208wacokNzwjob+tgzwm6gX58wW0+Jr8WCNsK4yj241BBAk3brJ5xSYasgckICLSy4lWioRtv+Jjp1QbpwggBUFkok+0f8F+RKRN00HXmFS8/csUayfeF6Tk42VucHvdLvj+BfjKV76S2n7xhIk4qqU1WYMy8kn/LifVDkfgTW99K2bedAOiSZNy40zGWyGc3PRZ/Z3ctmgk/R17sqTfsWqvvenTqBIW9yxC73Bf8A4ovKMlpFlFNitI1z9yeZLvL0k3IYk0/SRdoiVZAsjItpUEFDCheSKmdkzDtLbp6GjsyC+sBNU8D1cNrMRrPa9hYfcCLO9bnsjAjvnD3Gwfwfw2/Rq7XkRRfPIQ26+BMBN4eKG2E2sHk4YIiiCEnTTE9H3ITxBi+zTCiLsjiiBLEm/Z6q3o7e2teL6FQgEvvjYfkyZNdvH59ynxPo3b5oojaLvssoolSfeBxrBPwu9IGIbZEJBSIoqiiunuvvtuHH744XWIiGEYpjY88sgjeNe73lUxHZmJdphNGyklOjo60NfXVzHtww8/jL333rsOUTG15uKLL8YXvvCFsmkKhQKGh4frFNGmzX333YfDDjus6n+Pd+ihh+LOO+9EQ0NDjSNjGIZhGIZhGIZhGIZhGIZhGGZz5bwrD0VhfQfBMAzDMAzDMAzDMAzDMAzDMAzDMLWCiKqXayfkGpn2l9hmyhDGJNZZ2U4gM1VKQQiBffbZBw899FD5+KPGzCNXdwLVMtJ9yqVPbstPuyFItQGgZfremHn4bQCAnpd/je5nf4bB5f9EaXD1mB5nqPtFvH7XMRANrZhx8LVo2+oAY63yyOHKUhkAAEWY/r4rc7YRBt54dESxRc0TMPr7pxqypdoE4Q6ZLdUObFWZUu1k3lYVRfF1bpXy2UE5ZVosH7eYlX82WSmobAqFpilvQUPn1hheszC2ZdWTV6Nju2MB23ZRmBfFzyc0k6WOk2zAktc2lolZpWLXw0mApMlDBIK6FFlarzD/ZHkG3yq+rCVZevkd2zbivw4bhwPe2pJxzPrQFDWhqaUJRTkOPUNr0Dvc52J0parCtt8r4pzYSSlYEbz9k5QWvZUgnSBKmWcIKWO1U9JcY71eBJIsZXIiY60Lnz0EcjI7qw6z1zR2bcPLH0jzspYrEcuXWS8cd9xxFcXaxWIRd911F4466qg6RcUwteGxxx6rKt0VV1xR40iqJ2vsoCnTB7PSR8poxxOyyaQMNswjHIfo55I0Lkr9XNJiSSN7BXkxo3k2bbvdHFx89f9DSUpIlCBLJZQgIVUJJZQwJIfx7MpnMLN9Jqa3zVjnslofLO9bjvtf/S26B7uNbNUKqwEYobX9T0u1CRFMOiuMdFJtI8AGBevJr7OSSpHYz6Tz8lfhRJdAIJENZJlurU1Ddj3McnkBZfKOTEon05OtZMNy7HWn4nuLSkVcYfcxkWpXmAgpFFWXZUTnkhwHUiDV9dlZ0bVr7+DHNklxspXlEtJtaVKGbdtQpaRuPmGF2uao0kt4hR2/GpGvrY5K2XGq0ffGjMfBqJQUoAgNDQXMu3YePv6RT+CvD/41VTTnru5GMxH2bW6GHUUoAGukxM96e/DngSEskyUMl7kOn/jMx3H2uWejpbUlcA4rl5swZa1DSsi1DUIIQFmBtV5W0jyjwraIfB6hTFuY9wHKXB8CjNTap4ndK4FA2wfth8VOlE2+fbN7hKNNQSI+LA1fyyg/Dgqfq6kJBoJhbmoMZPPIGBvZ++uFF17Aueeem9o+p1DAB2sg1Q5/N+36Dmx1880QndULn0dCNf2dVJoR9Hfc/pQ4WbMepO+tLTu3wqI1r6FnqFePmYHYDaGIAKll2fa9hJuGxNZZCXffEQFCAVLq4whBkKUShBCQSiIigRIABYmV/SvQ1d+Fp+hJtETNmNQ8CeOax6OzaTw6mjrQ1tBW8bkplcTa4bVYPbAaqwZXoqtvGd7sfTM+4ReFd6pd7cvY9wlMnQsn3rCTh5j3kpGbnCPyk3iAUn2VKOzr2MlDYpN+GCG3EWnrPo0ACQHbsyoUCvh/836Ez5xwUtkyAPT49d+O+Sj+70//F1T2/D5NqlTDlelXc7EduC/DMMymyPPPP19Vur322qvGkTAMw9SWvffeG+3t7Vi7tvzk1YUC/2/UmwNCCPz7v/97VX83cPrpp+ORRx6pQ1RMrammP1MsFrF27Vq0t7fXIaJNl5deegnHH3981f8Ob7fddsPPf/5zlmozDMMwDMMwDMMwDMMwDMMwDFNz+G+EGYZhGIZhGIZhGIZhGIZhGIZhmE2adZJrA3ELT2pTtlxbZxWIW2zeQTz7H7B/RbH20Mrnqos7dqBaUE3elPM7K2VoLglNXOV2r73gpGPOkeiYcyQAoDSwEkt+92n0LXkIUKUxO4Yc7sOiez4CAGib9X50zD4MTZN2ARWaUZW1DsDMD/4cLdP2zN3e/+bfq46HRCOmvvdS1K58M+qHlWA5J1ZalhbbN1eqnTxGljbK/Fb+t62bVlztpVgKWddgBKq5qvchAB3bHYGVf780tn5wxXOALAKi4FL6NkY6EVmsTJzYLevoSfNXMsqgAJI+MCeD8/KyPB1f9m9rsKt0vez1kO73nOkNOPND43Dg21ozj7g+KIgCJjRPREdjJ1YPdqN3uDdosigQWFkpFwGKjPeJtEibALPFCDu1YFsaaZgVXClnmPMCNwJBQku3tQzOy8RCubZ9LlUl10454NZdrl1PWOQd5+STT8aZZ55Z8TpcddVVLNZmNnqeeOKJimkaGhrqL0goM25I4oWflHhyB8/+rEd3Yv/8zMnM6aCCLo4OkNyEDORkk4rMs8o8p4QQkFK6iLTgGVCKABJaxG2/IaGUwmtrXsXKgZWYM347NEfN1RXEekYqiSfeeBx/f+NxKCUhhL4qwl4dCn8bKWTwTYEU24okrdyV7Dq3Xjhht5VSkhCuf+f7eVrYqa+vFl1SkK8TSjqZJNwzP5TfprqHafdrZTLGZyyeHHtqKdUeE6F2TpuklKq+zQvFtuX2SQ0N4wfVY4b49rgAW8WlxlacrPz4zwvApdnHZga/fziOcsNSX2pWqA0ol1/JTTRjjyNNl5689NgeO3Os68eqzS1NuObWn+H4oz6Gx/8WnzilBODM7lU4ob0Np7Z3AgBWSIlPdHVhpSz/7oKI8K2LvoXj//042BMTtqgi06hIK/jXZacC8zQpCq6JnjROJzNC7oj03EAivG6h2Ff4MYopQhGREWqbawAzpgrGUwA5abcdS9kxrJMEw49hrRobwVgI5rnlhc2IScMr1aMsgTYJyn4dYWPJGa+cccYZGBwcTK3/745xiE+/Vv79ROzQCc90uM3+btxlF8y8+aZ1l2qPur/jH0ap/k6OADn5+Eq9hzX9F5DJ3UxgJQDM7JiFhWteRe/wWhCErvOKTFX0JaOkAgly/SVdDYR/Fxi0EUS672QnTdRS/eBbARBST4qlBAZKg1i8djEW9SyCJAkp9T3aEDWhKWpEgSJ9X0KhJEsYlsMYlAPoH+r3bQys0B8gisxzPy68922ermCuDrv+hRdrg8j9FravYycUMfJs99v0XyIn2I5iE4lEwq+LYpOG+P6PEPp62H4RQeCwIw/D7nvsjiceq9ynf+xvj+FXd/wKH/rQMembwt73iPdPbB33E49Q6mbi9wkMw2wO/O1vf6uYRgiByZMn1yEahmGY2lKNNLtYLNYhEmZD4MILL8S8efPM++18Hn30Ubz55puYOnVqnSJjasWuu+5aVbqHH34Y73//+2sczabL0NAQjj32WHR3d1eVfptttsE999zDMnOGYRiGYRiGYRiGYRiGYRiGYeqCqJyEYRiGYRiGYRiGYRiGYRiGYRiGYTZuRiTLyHLrltmdAklJcn1mHkpvq+Z/Hiq0bwWvS6u38KPa44ZpyqdPlVVSqp27e/1lJ1HzRGx15J2Y+6kX0bHtkYhapkA0dkA0tEEUWkGFZlDUtE7x9b72e7zx4Bex8JcHY+HtB1W1z9R9L0DbzANytytZRHHt4qpjmLzn2WieuJO7NusqyqNETpRc44RqXnzld7YyQWU+SInGqpZqq+DjtltRWVDJrTkpQ6odXxPuJ0f58XkoAO3bHpEuQFVC97PX+bQuPhlE4QXUPu4qyyWWREHJIcjhfsihNSgNrkKpfzmKvW9ADvfp7UG9VLHyzMoz63cQayxOf331fzpdSxPh7GPH4+5zpm1QUu2QgihgUstkTG2bhoIoQCkFCQkpS1qepyQkFKQ5L6UUpJIoqSANtGhPmrTKCPkkdFqbRkKZPINvwKXRxWi0YglJnxfI2+qknIDLSQOT1rVgv7xlZsOlvb0d06dPr5jur3/9ax2iYZja8swzz1RM09GxjtLIGpDfzypr89T7ugkc4oLAsDvt+lsZh3FSZhWoBxXiPTYnLPWdcuHkjEYUbQWJJEAEI07U64kE1gytxt/ffByv9yyEVOXFJeubxT2LcNvzt+CJNx7Tz0lhzg/2256nlUR6kXZMqm2llBAgUzaCIiObDNIivkyBuFLvQ+4D+N/uuiR62U5V6kTe8fNz6Si4/hQqbhG7XzIllFXAou11o95SbeV7j5WJjZH0nRMfZsXvRSkVpFTx4ZzNQTcY+jvvg+A743jJNkX3bSXcBEDB+wSllJNfW1k2SAt0fTkAUinXc1dQZuIaU3ZurGInKCDX/46PbewECQpSlfQoQNneNwApQaZf78vVFUzqmtilttZWXH/7dXjL23bJvDw3ru3FCSu68Ju+fvy+v7+iVFsIgR9cfiGO/+Txpqx1G2TPjUAgpdsjmGum2y7d1kcgd6ls2w/ThinSil6lCCT0JECmdTR/6v8UoCcOUHqyBmGlyP7SuYkL4lfaOoZDw3FCKByktO2Su0/JtnFKt7EK+lpTcK+4PMhdhzDj1KR6oag3p0opFd5v+vf8+fNx3733pdK+r7kZh7a0hHun84Mvp9iIP/H6JGtkXth6FmbedAOizs7sYEdKhfekISq2PqewwmdRkIeV32f2d4LM3fVweehn6KzOWWiOWlCSRTMuL6GkpHkHodsQRbrOQiko0mNxN3mVNcCbYynAPLeNLF4IXW+E0Pe17UvYZ7sK+gFKoCAiEBGG5SB6htZg5eAqdPUvR1f/cqwaXIk1Q2swWBzy+SDSHyuyNvlGwn90v8z0P0SEiCInwdbb9XqKIogo0stWlh0JREKvi6JI/yaBKCqgYNdbeXZk8/PpdMsQnK+Ratt+j+tDBr/1o0Dghl9cX5X8EAA+95nPoVgs+T6Nq9f5/ZCUVDt2u1HZZYZhmE2Fp556qmKallj/g2EYZuNlzZo1FdPssccedYiE2RBob2/HQQdV/rcXSimcdtppdYiIqTWNjY1obGysmO7SSy+tmIbJ5+KLL8aTTz5ZVdqJEyfivvvuw7Rp02ocFcMwDMMwDMMwDMMwDMMwDMMwjKa6f5HIMAzDMAzDMAzDMAzDMAzDMAzDMBs5VqhRUVxlCY01QNpek8zfCJHKrgscMtWItVc/dx2m7n9hRhB5AY+W0QhEkvuUzyMtGk9ItTdQRPN4zPjANRVSSRR7FqN/2T8wuOJplAZWoNA2DcW+N7H62eugZLHicVRpuKp4+hb/GePfcmJiZ/+TqIDWmfuj97X7M/cvtExB89Td0TRpZzRN2DFT7jw2QpmMi2otzYHszAQdeMnKiJopKWHKEEon620oGc6VQqvUmmwxdeYBctJlEddgNU7cDo0Td8DQyhdiqVY/dxPGv+VTfh9niTPnQIRA0wZjAzNZ2zLK+gaGVi/Aqn9cgjUv/hKqNFgmVkLL9D0wboePo33OERANrT4rlXctkueZd61UYp3+7Ll9E773yUmYOXnj+GcMTVETprfPQPdgN1YPdANQWiRnpZT23iOrrzTLSv/2cjmpHYAktLwLAgoKgiRsSi1W1yI7XY3s/SC14E9Ab4/dH/7b4tYrFZdLJW7pvP2YDZ/3v//9uPbaa8um6e7uxuuvv46tttqqTlExzNjz29/+tmKayZMn1yGSDMo4I5PYJ6Z/StgsgjFEmeY3r1fiMyI9JwlZKawPkMgewzw/9FoXC0FBkDAiWztBivbiQhGUIAgltCQVgBIKSmqpY0mV8OrqhVjcswTbjJuNaW0bljhh5cBKPLrkYby65lUjeLRXgZygUUsbhT5nYcXYMPJIL4zUomyj4xbCiSytbNyJx4N9IrKiWfg8YKXCVtaptwJh3zwUycJJPW3XLC5JD0443SWM36KV7teEzJQZO+ot1a4WK5L19xFlx0qBODiUzybzMmnLhlRmW9he+dtYi3CtgNlKthUAEgRV0vFIqeW5JAJBrky2r15uTYpcGj3JTfAuyY3HAtl2GJGyx1RuaBYTehNpubbr0wN2MiObDtDdeysDb+/swI133oRjP3AsXpr/UqpsXh4exjeHu8sUrCaKIvxo3kU4/JjD422BG0PacJRv/wCQMmMKCYD0Wn+pKBhb6LIQpt0kQVBSQQh/fey1JAVA2H3tc9DkF9wnRELfh/YauGtBUGTGJ2THKuZ8oNtXBMezJ6qgpd72nnSxB9dPxITe/rqEsu2kzBvSFl522UslY+mvuuqqzHTfHjchNgJLkhxFu3WJ4Xe4p1XRi3HjMPPGG1CYMiU7yBqQfB+a1WdJvTO1r4zIXxtl+yzmPvNNirkmZHYKttt7QyoFQRG2Hrc15q+aj+HikMtTACiZfo2CHpcLApQkgKRpD/STWMLeMwj6RgKktOhZCIKUAkLoNkcIASUViPRH6/slFEVQSkKIyE+4BQkg0sdQCkTS39FC+Vc9sTYHqfdbTjad02eAFYGTriF2cg+R+PaTfaT7OxG0VNsuu99CC8DtBCxk+0HhJCQUKPZN3hMnT8LZXzsb3zn3OxXvp961vTjxUyfiuhuvc9c37EOH/ZOY9D4ostgy920YhtlMmD9/fsU0EyZMqEMkDMMwteU3v/mNG/+X49Of/nQdomE2FH784x9j++23r5ju9ttvx9DQUFVSZmbDprOzE11dXWXTvP7663WKZtNj+fLl+Na3vlVV2qamJvz617/GDjvsUOOoGIZhGIZhGIZhGIZhGIZhGIZhPKJyEoZhGIZhGIZhGIZhGIZhGIZhGIbZdIgJcCoRel9dBmXyBqWEHKl1xnMyfvz4iodvmvyW6mN1ApXRfEZzjOS6cnsltju5EXLFrvH8N3QECh1boWPOkZi851cxdb//xaTdz8TUfX+A7T45Hy0z3j1mR+p55Z70ykQRdW73oVSShs5tMOvo32DOJ5/Dlodcj8l7fAUd2x0DErWQGGcYpUKhGkKJHOUIqBJSZspYl1y2kiGXt9WjyUA8bfeVLg8VpNTrZSKNWaeSy6XgI/M/yPsodMw5PHXmQ90vQRb7YBWX7mPPS+nfPuZwvcwwJerP4Mrn8dovDsbq52+uINXW+/UvfRRv/PE0LLjureh+ysi/nIhIxtLGfyetYrbMgrRB/BEpfPHI8bj+jKkbjVTbQiBMaJqA6e3TISiCVCWUVMl9l5SElFJLs5SEVFoAqJSCVBIlZbfpZSvcAhSklHqdE24pU2+UEe0Fd6/0d4O9T5IyRXf7GE2XFf/FJImxn4n980xxzAbFF77wharSXXTRRTWOhGFqy/Bw5QlJ1qs8vsJ4IZuyhly9Lzn1qF9Wofw2ezwC+PaeyO0dqBeNmpD8dtILAIzA2QiiYfTSpAikhPkGhDLiRfsNwlBxEM+teAaPLH4IS9Yurn6CoxqxvG8Z7l/4O9z+wq14rWchfKRWgE1eBBlIsY0mUosghV2KS7WdeNLuZ6WT0HLJiCJXjjYfLaW0oksyYkqClWu79EZ4KTKkmeTyBMIbz4u6A9lmIKEE4vdiXFobSCkrwDLK0VNvqXbQWywbkxcJ23VBrOTz8X1TmP6uyvy4cyn32qBCUUjl84fyfWE9oYyOSZrxCekdoP3O3tpsY4yVjoqfD2AlvQrKTkhgzw/BGMyKsO0IUtm8ycSp+/kyGPPo/Gx/34zRZJgLgnN0BQ8ohYkTJ+DGX9+AmbNmli+oDIQQ2O/AfXHTXTfhg8d80F8HMyGQMO2IHZbH5j9zQ2wBkNBCbBjpNvn99MQLelIBsk2PgmvffBsmjLjcvw8SVlpu8zNtrWunlLuq+nqbe9ANK8PxMOzkEP4+tmv17uSHy2YcJOCF61a0HSPrng3XqeC7TJ21+Q4ODOCan12T2v7ptnZMi6JEpvHDJB3BKtjgx3oeN2IvFDD9ysvRuO22+QGOlhE+ArwA2Ueael+avARVPJeICBQ+V8nfc4IIDVEjth2/rW4LSAKkYFz3ri2zhyYjbRdkJrmysmhhPkSI7DM5itwxokhAUAGFqIAIEaJIf2wckSi478h+i8h9ChSZdQUURKSPAeF/C5unThNFDYiiBhTMJxIRhBA+TRShIOxH51mI7DELiEgfV1Bk+igmFrMcCYGIdDohhEsjIBDZsjZS7QiR79c4Ibf+RK5nqtsOCuq6AOGLZ52OrWZV12e//bbb8c9//tPfTLF7Krhfkv0Ze2+ZHUb09wIMwzAbOQsXLqyYZvr06XWIhGEYpracfvrpVaU77rjjahwJsyExd+5c7LTTThXTlUolfOMb36hDREytmTNnTsU0zz33XB0i2TQ56aSTsGbNmqrSXnjhhXj3u8fu30gxDMMwDMMwDMMwDMMwDMMwDMNUA4u1GYZhGIZhGIZhGIZhGIZhGIZhmM0OL/IYAXFfT/n8MxIk122//fYVDzm4YkP4H7vyLFjVCbXLSrXDrHKPvXEjmsdj1lF3YfYJT6B99uGgqHHdMlQSxb430uuDouqc+xFM3fcCTNr9DEx8x+cxabfTsc2x/4eWaXuZy1bLcs0wHRnJmD2ucgEn41CJ75xkscqYtZ9XZSOQbuk4pEunhVoK49qA7Wc0Yq/tm3Hg21rxgd1acchubXjf21uxz47N2GlmIyZ3ChBZuVko2baftDQ7JsQOBWl2HRTa53wws7y6n/wJ4JVrgTAsOHcrUFZGHp44/5DSwAosue9TkMNr08ergBxei67Hvo/SkNmXwuMnr0NowkrEa9Veyl+bie2Ea764Bf7zsM7a3pY1pilqxsyOmWgutEBKK9KTcP9ZyTasOjv4HQi2pRFsu61WyGfl20jIChFI/XLk2jFRoLsV03Jt+zuE5dobH7vuuitaWloqprvrrrvqEA3D1AYpJbq7uyum23nnnesQzboT6kBHI5pEJQFyUr7txKjBmMjKtO2fpOXZTjQNK6kMP1peKRDIqIOPEFa2KNBf6sdzXc/iwdcfwPyVL6B3uHe0xTVihuUw5q98Hr9+8Q78av4vsWDVy1ooq0z8gXxTC6iFk2ITCURWsg2zjxVkwku1hUlnBZMCVkLp03rZpIgdIzyWFXnqf9Cp/4xJKI34lQgmH53CX1E7/vLYawegagllmNbdeypjjDsW3YLNtGuxTlLtdFc/sTlLylu5oMO+oO0nxudfUbG4bf9RymDCnXIS4ry4K4SWit2JcG3fNpRs+z6x80ebPrWOIy78toJmlRirSdNvt8cyuQS9ah2IdHmZNEoG0m04kbYtu4HBQbyx5E28uuBVNypQwdjSTrYj7cQ6pD8SCtOmT8fNd9+EbberXo681ayZeHH5C7jmF9dgj3e9U9d9V5dNWZhhOlmhNdl/Uq4gAAgFWM012XYMeh1sOZMVZGsJsZV1U/AOQBemX28F21pk7N8T+AkkfPvlbivSx7PCbhtj3HMdl2rbdU7KbJtD0+ZZoXJ8m3Ihh3kgFmvwnsEnKj+eUgq33fYLrFy5EklOGgsUYwAAIABJREFUaGsLMklna79jbz7M8cpJtRWASf99Btr22y+Vb9VUaj7KtFd5ky9U7PMAqWeX/Zk7mYjZaJ+T9plp/2wptGCrzq39WF0VIVUJ0rQZduztaq1SgDDLZNtFe2AjpUcg3oapB4qceJqghdh28g0tqSYjqDYTapCZgMMItKNw2ewbRREKEGa7/1iBtZZhFxBRwfVJIgr7HpGWfYcC7ZhE28i7SYu4XV/GxFOggunX+XRO5G36PE6gL8I+jikfO6kIwfV3XK+FCLfccXNV7+iVUvjI0R8JXi/Gez1JmXay3sfuq6x7j2EYZhNk2bJlFdPMnj27DpEwDMPUlqVLl1aV7vrrr8c999yDvr6+GkfEbChceOGFVaW77LLLahwJUw+OPPLIimkGBgbw9NNP1yGaTYtbb70Vd955Z1Vpv/zlL+PUU0+tcUQMwzAMwzAMwzAMwzAMwzAMwzBp6NwrDnH/7HSbHSZhxqzO9RkPwzAMwzAMwzAMs5Gxz1bnoK1h2voOg2EYhmEYhmEYZtRUlFolyXMB5+WfI7bq6urCtC0qj6e2/eSzKLRMzs197KkkFalOOpIpJ9nMpNrZSHQ/ex3WvnIvhrrno9j7JlRpYEQ5TN77G5i062npDRVvh7Q4NzvZaO+rlPERXqpts86wPsVWJCVWWbaqMK0RMin/OyXUNstEwHbTG7DbnGa8bXYTdtiyAXOmNaCtubr5qAeHFV5dNoT5iwfx5CsD+PvL/Xhm4SBKsgpDXCi99GYwAITX7/wIBpf9K5a80LEVtjn+gVg6xHan2BKcgIwS6whKDmHxXR9D39KHqzrPPKbu+z107vzJQHBlr1WG7VMnQOq6KqeZw9zpBcw7ZQq2nFRYp7g2NJb3L8OqgVVe8mVlpVbyZf9zsifhxXFGRgWbPpBOEdlt9ioLIBBrOmmYCPRisfsiKdHUy05g5y5nhnwq0XBsKPKpEU+QsZmw77774i9/+UvZNEIIDA4OolDYtOofs3nw4IMP4oADDqiY7o9//CP233//2geEMtLaEchvQ/dspXxjUliz7Lpdwb5WMmv7gFKq+DZYiazuS0kjhpWmbyXtxA5uwggFKfVkEX5yiJLbXpJFlCAhZcksl/RkEmYfnVb/7mzsxBZt0zC1dQt0No3LL6hRMFAcwKKe1/Ha6lfxes9rKMqi3xgTjfvnJSny68gqMs0zVQj3HA9F3MLKtcmKMSkh1Y68iJsiI9q0wsyCy0OLNq2IMgpkmYGcMhR/C/Mdk6IbHTe5noOTipL7negrIpTYlpFQ1rAfsDk+y9dJqg2MuF3Jfh+Rv8bHR0baG08dSofzx3ZBADkxlN3PbVZBPzbMi2JpwvxImLMO4rZtnKnwZqioZct+f+XydsJtKFAo77YpY2WijyWEF9T6+upF0lJJFIeL6O3txcoVK1EsFTFj1nSIAqEoiyiWdPupVCD1DcvBlHdfXz9+fsPPcdUlP8Gi1xaVLb/29nY88vxDaHXSZnj5sAIgyJWLLVUyYmBb5n7c4tsUX9i+/SBFUGYCJuHGh75dIeUnclBSn4801zc2RoFvz9wQhWDmdvKTDITxWZmyueF1GmnvBX/8MP7kMUNjs2szkwJeCmJ11SDrvRfc/RM7BoC3v+MdePqpuLzpnY1N+MXkKciqECrjd7VSbQBoec97sNWtN/t3caMgawKm7ITlNuX1efx9MhZ9Hl+34SYHsPXJ9nleWb0AK/pXAsqK4c39LQESMPe/bh8k9L2nXMDpWBQp17woJbUMXyoA0m1zk6EpGFG3AqRyU6lJ19b4s0HwpyulMJYgHgBOim+f8rb1pNg7AnLvEKwcHLD9GNvvsJJ9MpOIxCcHcZOCCIEIBSfV1m2f6Qc5kbZdZ/I3+5E9Buz7DMLnTvxP3HrTrfk3UcD/fP1/cM43vm7KJd6nSfVnbKEgXV9r/V5jc+zjMAyz4dHc3IzBwcGyac455xycd955dYqIYRimNjQ0NKBYLFZOGLDjjjviz3/+MyZPzvs3GMymwpQpU9DV1VUx3bx583DSSSfVISKmVnR1dWHKlCkV051yyim45JJL6hDRpsGf/vQnHHzwwRX7lZZisYgoimocFcMwDMMwDMMwDMMwDMMwDMMwTJzzrjwU9I3LD1H23+5tSGLt7hX9UAAmTGpZ36FksmpF/wYZG5fb6OByGx0berkBXHajhcttdHC5jQ4ut9HB5TY6uNxGB5fb6Nlcyo7F2gzDMAzDMAzDbAqMWK4dYp1B5fLPSFAsFtHe1o7h4eGy+07a7QxM2vMrlQ8y5oxOAFJWqA1kyIXH7tgbK8XepVj15BVY+8pvMLT65YrpO+cei+nvm5feUPYW8QK0ioyqPmSJpI3+x7qn4uajjH2TMSbjUPG0CrFllYpdoaEAvGfnFhy8ayv2e0sLpnSO7f/Et7Zf4i/P9eL3f+/B/f/qQe+ATKWhjF+uXBTQ/cx16Hr4/NRe2/77YxDN44L9vA4xnp8t41AS5sv9jQfPxprnbhrtKTqaJu2IWR9+QB8j8KkZgx3i10ull5XXQu0+pwlXfn4KOlurk5pvbKwcWIHlfcsBeLmT016aa0VGMBUKto0S00inADixlRfzxeTaVqo9Crm2vYZJubYXp6NuUs3RwqKqbK666ip89rOfrZjuuuuuwyc+8Yk6RMQwY8t//dd/4fLLLy+bRgiB4eFhCFGf58y6SGMt1UpjY/0qCsW2dtnv50WSertepxclpMtdKWnkkxIKVqit11u5dklJI93W3yUn2/ZSbSfYNrLtkipByrhQW6cpoST9/o2iARNaJmJc03iMaxqHjsZOtDa0VvWsGSwNYvVgN7oHVqGrrwvL+t5E98AqV472/JNPMf2nl2nbJ5sgp6F0Elg76UVEVl5tJdlaBukE2kYYKew6YaTZRpZthbvC/oaRaAthRJTCiLsjLZ90yyImuxSuXyDcRBkuZhi5JgVryJ9hloQyfP67bUFfL3zejvXzf3N7ltdbqp1cn9o9IcyNy5yTSeNjNZWYXEhLsDMCyItxBEPO8FzsUQiUzi9oH0kQlJJ2BYjIT4iUEB+TzdvKis3YJRTaKhmkV0AhKiCiAgpCf/ImVHPnkLjXY+VpfpdkCUNyEAPFQQyVhlBSpVR+dr9SsYR777wXV14yD0//My5qBoDJUybjmtuvwU5v3cmVTWw0GvT5yQ8MYOW9vp0MZLUmnTLlacca9pWYHc0QCDDDQyf4DduRYDBpy1yoQFpN/tgqSO/+VAjabi8OttdZD0+DyYqMjDgcD4W/rajZHMy1n2GssfhjZuPsdlGRcve43frd734PX/va11Jp/9+EiTiqJf3vNnLfhtj7VKXThaNwGjcOsx/4AwrT1u3fcSTrfvnE5TaVa6MoM00yhmy5tn/eh3Jtd38h3icqqSKeWvYUhooDTkatJdMAKQFJSvcFpF6vSBmxuw5TSXMDGjG3It1/MjcZpCzpb+WvhgRMe2T7W6YfpgDXI3PpybU/Lnbzi4yY3rd1QXna576pr/Z573oI4WQcdgIv8u8YnFAbQb/DSbGTgm1y/ZuYVJsi31dx+wUTkph3GVn9mWKxiNkzZqNnTU/+TWQoFApYsHABpk6dGpz/+u3PZLG59XEYhtnwkFKiUChUHIPccccdOProo+sUFcMwTG1Yl77XLbfcgo9+9KNjGA2zofHd734XX/3qVyummzFjBhYvXlyHiJhaMmHCBHR3d5dNM3fuXMyfP79OEW3cPPnkk9hvv/2wevXqimkbGhrw7LPPYrvttqtDZAzDMAzDMAzDMAzDMAzDMAzDMHHOu/JQFOw/ct7QWPDCCpACJrx75voOJZNXn1+xQcbG5TY6uNxGx4ZebgCX3WjhchsdXG6jg8ttdHC5jQ4ut9HB5TZ6uOwYhmEYhmEYhmE2Huzfl41KsB2673J2T0mfoEUgO+y4A55+Ki1BCuld9IARayf/Tm8UsVbNyP/+MFdKEkpaa3TsjZ1C23RMedd5mPKu8/DC5RMrpleyOMIj1PJeycnfyrhC+WPZfSvFGCqirKTKLyfr19wZBRy/XzuO2LMd49pqJ9VsbxE4ZLcOHLJbBwaGJX779x7c8uBKPP5SH5zHLfPv472cqX3bQ9D18HeRVGKt+ucVmLTXmYCTmFlhlFYjIZTXhU45svkTVj39s1yp9k9/9lO898ADUGhoQEOhAQ2NBTQ0NGB4eBiTx09JpW+auLM7mLJSImspU9LX9ZxrZeVW++zQhMs/PwUtjZumVBsAJjZPgoDAkrVLvKDTSKu0cEuAlFUDkpHQSUgQiCSk0vsIJaFCKawCSkrqPEmYcg++zT2hJLTMDgTSF8sdy307OZhdNqIus8GKqVwdNvv5UFR+u8+sVz75yU/i5JNPrtinufrqq1mszWyU/PWvf62YZsqUKXWTapfFPr6rwDa5ftyQIY8lxNrm2PPfbs6r+0YuClL6USStdDF8TghASggISKtkJP2MEoogScC6QolUIGCFk67a55qCglACipSTrcbQ2YIADMsi3lz7BpauXWLE21oa2UiNaCo0IhIFCEQAKZRkCUU5jMHSIPqG+1CUw76XYSXBViqp4s8qK8g2HRkvhg0kq/a5rYXa5nkML560Akj7X1w0KRCR0CUg4uuEMOtJGPGkEUra9C6eyEgt3ZQcLk7dl7A3QiiODKXawdgrvE/cYz0htw0llIlnP8L8mHWmnlLtrHVZKbLGaim5v6tXcN38pOQWbnN1At7MogjXUTLfQBZsvrWK1iZPjDuFFgnag5HQklu3r+2HEwHSTClg6oKV24YjTAkt8Y0oQoNoQINoQETxCZuy3vmE65L/TtsdSzeoUEohEhGaqQXNhRYoBQyWBtA/3I/+Yr8T9yoTi4gIHzz2cBx+zGF4+C+PYN4lV+HB3z8IANh69ta45vZrMGubmTH7snLto/ltYpJuXGlkwqCYtD8YNpjm0bbpXlodOy9zPCs+FoJc+XsNN7k0VlTt3suZUOw1scd1GRJiIxFFCkoqCCGCcvbXV4lEY2iucPhsMo8Fl8aPmVS8P6Eqj4us3BlmuCylxNe+9nV8//vfR5IJQuCQ5ubU+mQVCeuALZtkujCNBDD93G+ss1Q7FcQ6PBKSdSTR0sA+y7KE+ba+uPEseSG6UvbdiLm2ZnwL2+dRto+i62FEBcwetw2eX/EcpJJOBy9BICO7Dl9nEUj3m5S+2e3wG/Z5rCSIdL+HlJ58Q0EhMkN/SAmCgiQBqQQioaCUhEBBT15CAhEUFOk2ywn+TTsl3PXW5yIifV/bdjnZtggI927G9R/CvoJdJ2z/wvdvYt/B5B4i6Kv4316erdckpNoinmfQq4n1v+xd0NjQgJ9c8xN89EOVhYbFYhHHHHkMHnr0Id+PCfsz9s4Kqj73ZxiG2Rx5+eWXq/r7zr322qsO0TAMw2y4fOxjH8MOO+yAd7zjHes7FGYdGRoawr333otHHnkES5cuRW9vL2bOnIljjjkGzc3NGBgYKLv/kiVL8Ic//AEHHXRQnSJmasGuu+6KBx74/+ydeZwdRbn3f091n5nJ7DOZkJ2wh0VW5QZ4L4sGkIAswhWBXBFEIezwohd4jeu9yOZlkxdFkAsCKhAjq4gbu4AmkIAE5YWwJmQnJJlkJplTz/tHLV3d55w5Z9ZMyPOdz8np011dXd1VXf3Umcy3Hu82zdtvvz04hdnEWbRoEaZMmVKRVBsAzjnnHJFqC4IgCIIgCIIgCIIgCIIgCIKwUYk3dgEEQRAEQRAEQRAEQRAEQRAEQRAEYajQa8F2YsIrKbzykpcgwaGHHFpWrN2x5CXkO1ciqm4uyHEo0K1YtZRUu+QuQ+OcNiYqroXuWtt9mlx9D3LsYVvuCU6yVnR9Rm7Wbbmyy+GNVOSd05+dsJlAmDSxGqcf1oh/3XlYj0+nr9TkFI6e1ISjJzVh3rsd+MmjS/HY7FXIax2kcoKfRFAWDWvDsDH/gnULX0jlt+qNhzB80tfNh8T0ZXHCLyeRCvM329YueAZL//K9omXdZ99JyFXlMHfuXDQ0NKKpqQn1DfVobGzAX559rug+jTudjLCu2Aqk/DrfHgrrytXRPttX4ydnj0B1jgoEUB83mmtawGAsXLPA6qOMNI6tVNtJrELZtYICcSLh1k4459cpI+ViozwNpdrM2gpDK5drO5xA0ddJ1lwYpBO59tCnqqoKEyZMKPuH4X/7298Gp0CC0M+8+eabZdPsvvvug1CSCikzPigmmczKtQvyQznJZJK/yZfTfXsgGHRpFQFau/ysVpQIigFNTpSok3KyW2c/K4bSgLYiUUWJ9JHCUCiAlT0mAYCRdhOxcW4zo5M70NG5zki+2clvA6EvsxFYWvmkjz2J3UkWrxAiL1TNyh1JkZf0evkjkRdKOkmk00i6fyNKpNlkBZORSxfKtpEIKsnLKglwYkoCQtGln6DDqz+DdU7qmT0P8vrMtBi02NXISrVTV4q6/SxUzmBLtbPBXPE04XcfiXQ2vR4FfZjm7A3Nwb+FcumSRSvyHUGhmNrJgp10140skmOa+DrpG4gIrDnpDwE/4RHI7q1tbKy18+L6c/PHIJh8iJFTOVTHVYhVzpe9WBxcSq4Nl2cRuTaA4n05gOqoBtVRDRq5Ce0b1mDN+jXm+rO5n7U2kxtN+td9sM/+++Cfr72OGXfNwOnnfw1tI9qKR+psSxiM2UPxblKT4ZCebD+rbd9vz8z6ps2Qw51n0J9oNhJgMBSMnNi6jgE48TUAFQiVg4eY69e8uFtbmzHB11P4TNN2PORvNzs+9UNUW+DSYyJ7GsHYyeRXOG4tPp5K44Tg079VXKoNAFPr6lFdkDcKPqe+MeHCdGEaBjBs333Q9MXjix6zT5QITTzdxDxmc7G4x61zn4pPKNIjubZtS35CEdtUFClo1miqaUHrsOFYunYJGMpMBKIA5Q7mpfOA4rCsDCPXZhPEgK1U27VXthWkADsBCdt2p1jbPknDTKIBkDLl1jATo2kAbA9InEwC4OTapGzbU+6Y2XoJIxoXXyTnDhvXKJfClQ2JBNvFRymhto/5XKySyLO9WJuCNCoj7HaSbaTjqlD0DRAOP+Jw7LPfPnj+L89308gMs2fPxr2/vBdfPPGLqbg2O0mIuwZhGyzHx/l7KkEQNi8q+d6PiDB69OhBKI0gCMLAopRKJtjqIVprnHTSSZg3b14/l0oYaNasWYO77roLv/nNb/DSSy9h2bJlRb+Du+666yrO84ILLsArr7zSn8UUBpnjjz++rFh7w4YNIlEvg9YaX/7yl7Fw4cKK0re0tGD69OkDXCpBEARBEARBEARBEARBEARBEITuEbG2IAiCIAiCIAiCIAiCIAiCIAiCIGRwgpYeUWHyUBIzdepUXHPNNWX36Vj4LOq2PqJn5RkESgpJSgm1zU4lcxMAne8smyYa1lZhbj1swz2lWJUFYjbzsTvRW7HlYiamrH0teXdSxT23qcbXj23G3tvX9OAEBo6dt6zBDWeMxxsLO/DDmYvwp7mrrADLGx9T6eu3mVIg1s6vXYyO5fNQ07oTvBXOSyLTBqVEgwl/eTqXvxZY5NI8/9wLeP65F4puK0Z16w4YNnrvYI0TMWsrHbLCzqICcFNHn9gy56XafmtP+9k+sDHkSC01rejSeSxas9BKNQGQtuKpyMrqEsmUJqfOVD4P7YXZBGueA6ChoaA4kWuTlYRVKtd2JFXm6jSUlBVesx7JtaVb32h87nOfw4033thtmvb2dsybNw8777zzIJVKEPrOihUr0N7eXjbdYYcdNgil6R9KybW7S1NKMgkk/XqBXJsSMW0imQzy5VAz6oSU7jOByMgkYYWMzPadFJSzPRKb9UoZmbZ5ZIGJEWXOidkISykikM4bebY/NwaRBjMZ2aRRatuTc1rdpOxkzycbKxaLMxLhopNTewW1vz5KKS9pJKWsKNyKsEGp90g5QXbkpdmKFCIn2FaRX5dItikRVlrJd2Tzg5dum7K5603KKzJtuZEuta8DpyVNC3OD2s9ch9Qly4aYqTYo9I5u491KLms3u/dYqp2p17SoPr3OD8v8rZkR26Ow+VhjcmXD0DLnTsFxXWPmzPk4aa4ORMxO/O38yO4DMyd9pyJw3ki1dXAcQiKyBQg5FaM6V+Plsz7u9cOfyuTa4fpiMXZBX+6/TzH5KKXQUNWI+qp6rFnfjtXrV0Gztv26qz/G9hO3w6X/eUlyndgIwp002/T/7gFh360DWNvje9m37SNMd+nyUa7Apqx+aOoE2JnzUgpaGykwyIiDQ32yERQ7+y17oXhyfdwIN1Srw0x+4M8RXqYeSrBZs/Mem0kb3FiKYUTIbKTpFIx//GPGNARTftZJmmyjDfrh5J5IxMYA8Mb/ewNXX3V1QXsAgD2qqnBWfXrStFLfhLgP2W9E3HJqfRxj1A9+UPSY/UKxQCVkI8i1swdOi9pdnGDWum1bNW2NFeuWI895aADEyo7HzThaKQbDrPPtDLZVBoJ5hmnb7v5ytxjbxufuFTNzBkO7GUgYPvYhZiCyYZMV/gMMZcfvLupx8UvYHhnm8Z90lWSvC+xEHGmpNgXvCi7OcPEJECmT1sUpACEKJggh+9mnse9pqbYqkGr74xaRahO5yU6A+2beh23Gb4MNGzZ008gM086Yhs8f+3lUV1fb/anb9imxjCAImxtz5swpm6amZmj8LkUQBKGvDB8+HEuXLu31/q+99hrOPPNM/PjHP+7HUgn9TVdXF26++WY89NBDeOGFF7By5cp+P8bf//53vP7669hhhx36PW9hcPj3f/93nHnmmWXT3XrrrSLW7oZrr70Wv//97ytOf9NNN6G1tXUASyQIgiAIgiAIgiAIgiAIgiAIglAeVT6JIAiCIAiCIAiCIAiCIAiCIAiCIGx+eJnZQORtf/bYc4+K0i9+6hsDUo7eQMFP4UYKJFAFO3Yj3xG5SU+obt2xglQDKCzmUN2UXd8XqXaxdcF6dscAGBrMGiMaFf77tDbcc/GoISPVDtluTA1+cs5WuPOibbDtmGpTbrB914B91W1d/A833595LD585TawXm8tydb25ZaDV1o0x6gZuVe/nUfjziej0LSYlVY6K11QTnu2Y9si3HLuFhhWvfnd6yNqR6C1djjy3GWkXayhWaOLu5DXeWitoe36vF3Ocx5a58GsTUths561WWYAYNua7Ge2EkG33bcI7VRcCO6f5CdYjVSdEkrcw4USx+JSR5+dsBG44IILKkp3/fXXD3BJBKF/+dWvflVRuhNOOGGAS9JDevj4SwSigUA2zKQbaaWXCpYqh5cqJvk6IaQROSMlfyYvaVRggp38wcoVyX5SVqyoIkTKCKXdcUCJcDEUKkZOOG2XI+XenYjavEfKSKoVRYhVlAisrdgxctJqpYwEW7ljRSC7n3v5vKPI76OI7Mscy4uxVYSIIkRQiFTsZdleku3zi2xpyOyPpOwqzC+1rz2uHVMZ8WUy0YaTTJJLQ6GqNVSAJ3VJxcZggeO4mFTb7UNJY/A7bIwJST5uMHPJWApA+X6hxJAr2Vy4MVnXvVTbl43Sadw6nx5B3Mjp+DFVxOxwoNgPF7601tBam5iYdVIudiOmJK51x/cH1QATvFS7fc0aPPTAQ7jm6mvwX9/9T1z8H5fgvLPPxdnTzsaMe2egvb0dbCX8rDmRSbsTYI08a9PPUYTauBbDcrWpCW9S15QynwNKyVu9CLeU9B+F92ooiiUoNFQ1YHTdaDTkGmyxNZjzgB0vaDJjMV9fbMfOcNdYB7G/EQXrvJFVE7sxhQ7G/FbqS+blhL9MGoo41dKI2fRZzmfM2k/EoLU9B07Ev6nxRtDvsP1egdmNg9jKtIPjsSkjAUaCDVd2Ow4lNtZ0dqvcBAzWehzWX8F9ACP8zojni9Vb4T3Bqdp/5JHfGlFyEf6zqQXDyE+PVdCSUuu5dHcQpmMATVNPQvXEARaAlRvn9TrucZ8yIvMicY9/MqaeV4luOr09EWErG5/koiqMaRybtDOdh85rK63X0ID5biPTL7Jru04KzeHzOHmPbHwRUWTjCwLYLUdQSiG28UEURXaSDYVYxSa+UbGPjWIVQ1EMpSIbQ8U+5ortexTFiCi2MUvk45g4+5mS9ZGKEVOcisMURSYfStIrdw6wcZdLCxVMIBJZiXYJqbabNMRHPy4sNX2sq5fW1lZ89z+/W1G7aW9vx5emfimp54xUO9WfVtgoJf4RBOHjxOuvv142TUtLyyCURBAEYeDpj++Cf/KTn+Dkk0/uh9II/YXWGvfccw8OP/xwtLa2oqqqCueccw4ee+yxAZFqO6ZNmzZgeQsDT319PUaMGFE23VNPPTUIpdk0efHFF3HppZdWnP773//+0PudnCAIgiAIgiAIgiAIgiAIgiAImyXxxi6AIAiCIAiCIAiCIAiCIAiCIAiCIAxliKh7IVZf8gbhsMMOw+9+97tu03WtW4oNq99DrmH8gJSjEspKSEL5SDGpdjc5CwmmvXWfhnVXmVwG0GYbSoWy69EXqXbWlJSRagfrnNjr3/arxyVfaEHDsKE/n/Q+O9bjke/sgJseWYz/+8gidOXNeqfd6lz695L7Ln/hakS5OjTueHxi1SIykqeU9McKyGCuZvXwnUCqyki5+4CKh6Fx+39LHSNbV8ycFjpq7QVlddWEm88agdaGoV9PA8XY+nFYt2EdVneuglIMhjISP6WgmRFBQTOgFANWbgpSVkYHaKuf0lZoqm3dExM0KSjWACmANYjMdkUKroWxhp12nUBs2g9nZGV2NXw7snWaqtuAgv2z8rNkg3TzG4Ftt90WjY2NWLVqVbfpHn300UEqkSD0D5X8MX9NTQ1Gjx49CKUJSLtsi9OdDBtUUs7KQUeaSudcyEQF0k6Gk5omacx69hvJWFBtmRKxp/Ki2kRIqa28NHkWETQ7gWQExXkwKRBrOCF3iCa12qn3AAAgAElEQVSYuUTsOUAl14KJobWbnEcn0koYC6tmI3AlH2+w3e7KGch+rXgVpKwsNV0hoZ4aTiLu9I5OkBnKMZ0gE0aISUpBcbDs5JFEVq4diCatTDwt1SYvpKQgjVmGT0NW5ZtoJ+HLgGBNcho2Xep8wlaTkWpn37MiyhLXTRhEyo0HMwkIhULf7qTafrWXGpv3sN9whSCYiVsKCxGM/1RakOzypqRwxXcPyun2d/toV+iM3DjVZu2QcfasWThs8hR0dHQUHgjAz//n59hqq60w48H7sP0O23vhtOn7jNybYe7BnKpCVVRl+lsXB2fuER/3Btc0e58ket9sXRGcKDw1fqLku6fsvtnvpIgUmmuaUVdVh2Vrl6Kjax2YyVcgM1sxtFsV9IdagxTZ1mLGGLD9vut/wu7Tn6t9XKjQfWwvAXPSX0IniYjIdMvaXFv3XYIrk7LjEzvg8VfInLdOX0fbnrRbH/ZTdtzprhOTE3Gb55UvLDuRtqkF9zwM64hA5vq4a+Ak3/Y6FBsbuW2U+cwAOjs7UYqpy5fiZ63D8amqqlQYUfBNSGYI3u23KrW1aPvfF5Y8Zr9SbpxXJu4xWYRS8uxO7joGcQ+n7we3PX2PuKlJOLMdJoZgsrEOMLZ+PBauWoguvQEabJ61mk0bdmNsaICVaaqUTHtCzPaeIF9+ZetdKYB1Ug5FBOYYpOz43I71GWbczqzBPjYy3xcwOAnTAIDslaDg5kvCpdSkGenpOMhPmALAS6/9MtmegFycYWIVcy8oew+ZdQD5yVTISrUjEOAmDElNzJIotU3+7jhOvk8FUm3XoC686ELcevOteOutt7ppYIb7778fs2bNwt6f2jsdy4SxT4VxjEi1BUH4uPH222+XTTNy5MiBL4ggCMIgcN111+FHP/pRn/O58847MWrUKFx11VX9UCqhN6xYsQJXXHEFZs6cibfeeqvkZFUDyZNPPomVK1eiubl50I8t9A/77bcfHnjggW7TfPDBB+jo6EBNzdCbuH1jsmbNGpx44onYsGFDRenPPvtsTJ8+fYBLJQiCIAiCIAiCIAiCIAiCIAiCUBmb71+uCoIgCIIgCIIgCIIgCIIgCIIgCEKF9Fmu0c3up512WkVZvHX3Xuhc/po1pA4OoQaldCInwrNkxTniJekR5aXZQNfq97vLof8KU4xi9TkYUm1OpInNdYQfn7kFLjt5+CYh1XbEEeG8o0bh1/9nB2w1MgdjQMoDyGP1P2Z0u++KuT+D1uvB0DBGMCsb4+Dlr5tVcEY51Izcs8/lbv7EV6GqGuCNTSXqiq3cEk5yyUaCefnJrdh+TK7P5djU2bppG8RRjC6dR567kOc88lpD6zzyOg/Neei8Xcc6eec8NGtosF/PrI1o1F5nbd8ZANtnhHaf3b/aa0dTgsKUzCwjUmQrvys1uURWFFhMChtkJwwykyZNKpvm/fffLymhFIShhtYaa9asKZtu6623HoTS9JLuQurMxqweshSh5NOLFCmQglKSjxfBOp+oUy5aiXR4xPCzsvE+EXn5odM/m9SJUDF5d68IClFqXWRl05GKoaAQqURAHSn7cjJq5cTUZr0XVcPko8ikjWD3UbERPdr1Vn8dyK0VlIptXlGRMiXHjyhO1lGMCApRlJZnK7L527IRCFEUJeVKSbWjRKQNZa6bk3Y7iaWVTsJJt8lJMBHUlfLNqTupdqkxXNhOsk2rlBxY6BndTswV3JfFdy6Td5EE6XUZUX8RqXYqBnTxHorEgjb+DEdnLtZ3QmIniU79+OPYoYodIrAtgx83ZF5k343IO2mfafkuWyG/9hLlRx/5Xdl45u2338ZnDpiMJ594yrlrTYzNRqIbqQi1uWGojqqSY4ZxcOoiZK45lY6Di91DBd+xBN18+N1TmC4rkgYIMeUwsm40Woa1QROQh/ayXg7GFOzLx7ZO7ZJN4yZP8HVj60oT+2NpWz4dyIsZyowQ7cOGrag6O1w0ompOTeSjjF3YXDttNzD5tuHaS9DwklZLbjIISqrFPvfYHl7bFJq1l3J7ibvP341dkWwPPdz+K4lkPyB9f4d5hrjjn37G6RgzZgyKsUprnLFiOd7Pd6XuhODSuUuNsBmG2zmz3HzylxCPGFH0eANCuXFemUdI8WdMuI6L3ith3FL0HvH3Dme2k22D5Ce7GN+4JfI6D9Pu8mbcrYPvVjhpaUxmXO2PQO6Bq0DKiKfNARSUsk/1VDyjQIigQEkcRCqIe0zMEZNCTDaeURFiFfuYJFYxYooQU4wYMeIoNssUI6dyiBEn+6gYscr5eCS28U8UBcuUy8Q+QcyFdIyj3DoVJedjYygVxILFpNoulnExZlGpNiVi8Psf+k1F38UzM4495liRaguCIBRh8eLFZdNstdVWA18QQRCEQUAphfb2dlRVVfU5r6uvvhq/+MUv+qFUQqXMmTMHxx9/PBobGzF8+HBcffXVePPNNzeKVBswv4cQUfCmzamnnlo2DTPjlltuGYTSbFqcf/75eP311ytKe+ihh+KGG26QMbUgCIIgCIIgCIIgCIIgCIIgCEOGTeevjAVBEARBEARBEARBEARBEARBEARhIzJQfxB04IEHVpz2nfsOwPy798SSpy4Cr1/TZ9EZlfnpfmcrPsn6sNIHKFsCoee0L3y6xJYBtNdysQp26/tLqp1tSInszYnAdt+qCg9MH43P7Dasd+cxBPjEhFo8+K0dceieTVYwprFu6d+73adr9XtY89bvYPV2YASGOi/b1sky8mAAY6fchi0OuAxVjcUlo1Ut2yGuGwWVq0P2fsw1jMOYKXdj+KT/QCLVDv+IOWuXM3I2JiOcAhgnHViPz+5V24Or8/ElUhG2ad4WGkaWnWeNPHdBIxFo56GNYFtraOStCE77NNqK8pxIu5xcO7lzbF1xsk7k2h9/vva1r5VNI384LmxK3HjjjRXJNPbdd99BKE0JKunr+ijXDtOEfXNRuTbC+W84LV7mQL5t91NO2EzKpk+2EZDeX7njOFliZIWKRhipoKDYSa1VSoytnEjSyxqjQGAdLKsYEUKpthFBKiujNGlUklZFsBpv+2+yXlH4Ii+yTMSSGZkkBRJvUv44PvdUWWMv745UBGKysvBENu6k2k7GTXa9E5M7obaTTSo7znKy7kSmTUGddC/V5kx7KRBpJw0s/blEexQqo6xUuy95F+1kuonF3HArKFd6u4vzCnNkuzl7RL/eSq19LMlFcggE2sxG9uwk3DbCDWJRJ33WJn+t4cY+SR72HKzYlsmk/+Pv/9jNVUtYtXIVjjrsKHzrkm9Zebc5Zk5VoTZXByKFULZcNA5OLQYfeijXzuYV3ofpyQ7s/uF6TspEIDRVNWFs/RjEiKA1QzMj78ZkZCby0Vp7STqQyIGNSNvUg/X9QxMjz3kww443tJlgAZzyZrua09aeTop8m/BjeLL1RmZfb7625+xLxGYc5Ho4N9Z1P1YXbg/snk+czPNmj+HE7q4PdC9XRnfuTvTtxkUMI/hNtWd3b7j8gzp37TisvoJxFRhNTU24/obri9c/gBVa46srVmBNKKPPtJFKpdpUXY3h084oeaxeoTV49WrklyyFXrYM3NlZmKZc7NMvcu3MJnvMHsu13RPSy7UVRtePRhTnjITe9VWwAnrbrjQS+TyULQ+xbxpk4yo4sTTDREIqspNnWJm2j4kyMm0oxEgm9VA+xolT8UhOxYgQm9jFxR0I4hEn5kYi4VZKGRl35OIdE1u5/GMXz6TirfRkI64MsZdrUyqeSmIaJ9UOJh9RLr6kRLhdSqodxDITd5yIk7/8pe4bj+WDDz7ANy/9ZkF7Eqm2IAibOx999FHZNBMnThyEkgiCIAwOtbW1WLduHUaPHt3nvKZOnYpLL720H0ollOLll1/GwQcfjOHDh2PPPffEfffdh9WrV2/sYnluv/32jV0EoQ8ceeSRiKKobLqZM2cOQmk2He69917cdtttFaXdbrvtMGPGDCglegpBEARBEARBEARBEARBEARBEIYO8cYugCAIgiAIgiAIgiAIgiAIgiAIgiBsKhBR96KsUnSzS1tbGyZPnow//elPFWXVtWYhVs77OVbO+zla9zgbw/f6OlRVQ8/L1FucSamP8hyRavcBnS+ycgCttVYoVnR9n6Ta2XVF1gdS7WMm1eKyLw1HLt70205dTYQfn70tbnhwIa751Rzk2xeX3Wfly7ejYZvDzQdSiSePAZAVXzMA5K1dTANxDRp3PAFNOxyP9nf+hPb3n0Ldlgdi2Jj9rUwbgSRfQ3etg17fDr1hFeK6sVC5YUjMVTpYRvqdk8/MGkTAdqNzuPjfmsGByGpzpy5XjzF1Y7Bg9XsAGKzISwkJRmIKUmAGlFYAMYxs06CsIA4AmJSV4CkrSGVoAhRrwG6D3ebqjcAAkxWfE8hawJwAztVTIlo16ZjZP/+KSaeydVyyzgO5ozDwHHfccYiiCPl8sWdGwi9+8Quce+65g1QqQeg9N9xwQ0XpTjvttAEuSRn62NcZGWgo5kSqh3XaQc2BZNyFZEFf7fpi8xlgDuSSDPvssbEDsQ33bN7QXmyoGPb5oqBJ2/zMc8aIVhU0NBQpaA0oygMqAjhvn0eAZiCCeYciQOeNgJW1EVEyzPNI60ROq+1qK/B2ElzNDCIn4bXPUbiLxCm5bTHJbVauCTLPV4IT2ZplpcyyUn6rSaeMLJz8MqVl2SAr1zbSTCIj0vSSSbscWYE22XWhkFIF8kn4F+z1DpTaFIgovVw03VJc6OZkvFkJabiDiCX7Tp+k2mWGc91LtakwTdB5ZAXRHI7vMtm6PFJ9DIJ9vdE2OEZg/mUXSHJ6v2J5OVxWnOnx3H0ftk2d177ta8348MMP8eLsFwuO0R03Xncj1rSvwRX/fTkaahoRK/ffqN19wT4gLhoHB5c9Ffe6z1xY2VSsjlxeaRdwqk8HkDp2KXl3dVSD8Y1b4oP2D7C2q90OD5UfphmPrSktNHmJdNLPaICTftHUpfbjD40uI8e1HS4Tg/zzAGDSViZMflhKvnMOr5E5hmYGyDwD2D1zQNBaQykFZgIrIzkGwx7btBJtmy8ReUF4OExVMM8XEFnZsR+peum228ldT+V2t89HACBt93Vjo8zYyfWb2drWwfkyGMd8/hjMfnE2rrzyStx7z70FdffPDRtwwOJFeGbkKAwL+2FGidou/GaFATQfeyziLbYosUd5uKsLG156CZ3PPY/1c+Zgwz9fR/7998FdXaljqqYmxNtui+pP7oWaQw9B9aRJgFIouBAh4dcIRTenY59wJ+7sxLqHf5sqQ/UB+yNqa0vHPjaP9Pe2Tq1tJdgE2+Zg73NCrGKMqxuLt1bOh4aCUgDYyP/BNg4gIK81IiKTk4uhiJJ2TsHInRT8FCWUfGfm4i7l7kdSts9U1mtvx+phf+vH866iGC5b2L6GFPmG4OKmMF4wZTNya+XjADdxB6XiC2Vt9Qrky0V2kg/lYhe/X+SX/aQgLp2PZZS/XyuVarvS/OSnN+M3v7kfqz5aVbrxWH74wx/i3PPO9RJFkWoLgiAAHR0dZdPsscceg1ASQRCEwUMphYULF+KXv/wlrrrqKsybNw/r16/v1f/vuOKKK/Doo49i1qxZiGP58+v+4A9/+AOmT5+Ov/71rxu7KGVpb2/HLbfcUtEEtsLQQymFrbfeGm+88Ua36WbNmjVIJRr6vPPOOzj99NMrSltbW4uHHnoIDQ2D+H/UBEEQBEEQBEEQBEEQBEEQBEEQKkCmBBUEQRAEQRAEQRAEQRAEQRAEQRCEHjAQ0o1LLrmkV/utmPN/8c7Mg7Fh9Xv9XKJSULcynDCZ0At0F0BR2WQ1W+yVWdOzPwbuESWl2oA33qCURC6rewqXs5kyCs7DirOIGGcf3oirTm37WEi1Q847agz++7QJqKqqKpt2/fJ/IL9uGYz0TFupsjayJWYrUs4juZZs0xphU93Wh2CL/S9D7YRDQLlhYFhZHjsDE0HlahHXtaGqeVsr1QaKa7t08pmTNGyPp8C48pThqIq7F8BtjoxtGIdhuTrkOQ+t88izRhfnkdfmpbWG5uAFI5Rzy5rTn9mu01YU57Z7FZdmLx11ckInPTRVl0i7UiJXv5gWMKbu9dRiuo5L1rk0hUFDKYXtt9++bLo5c+YMQmkEoW90dHRg/vz5ZdO1trZiv/32G4QSlaFcX1cmnMnKADlYx6wzYlCkhJVOqOgF0kTBhAnGEBqoFo0UEmQ9uGz9j+TXO/UiW3llIn5ORNKKjDTRSKgjKCtbVGTl0uEPEyLyamqQUoiiyKyLFKIoRkQRoihGHCkoZYXUKoJSEeI4NulVhAgRIrLpKQqOadbFKkZcZDlSMSIVQSll91N+OVY2b/eyeZvPcbAcFS7bvE0ZzBlGNm/lhNxExaXapKBUIKLMyCuTWg2k2kjSp5tVIqd04lf/jmA8G4g+wzFuqn2UaqNEJV89gZmH7Kun9EmqXS7vTKfiIuz0p26k2mH5rGy/0O+c/GgrM3bp/XjBxf5epm22hfsx4ONP8zmZKMkcRaeO5Y6sU5+M1Nal0Jn8NLQtI6MmV1VRvJPl8d8/jtXL1yBSxcbf5M+R3LXLxsHuOqNIHEyl20LRe6u4Tzj5mJEtu/s5tZ6MfHpsw1g0VTelxhMM7ccJWtsryNqMG/z1ZGhtxgsmDcwkBgQARlLNxMm7Lw+biRLgZNnBOIJgxqhE1tlNSc2TaUuKCNWqGjXxMNTl6lCbq0NOVZn/2W6l2QRA67w5ddv+GBqstR332HfWvr6Yk3Gqe26mWpxvvy4/JMJil4cf6ybHTQmPkW4TRb7R8Oe72+674e6778bM38wsrH8AK7XGKcuXYbXWST6Zai+1bNISWk47tWje3aI1Op58CivOOx8f7Lo7lhxzLD668iqse+z36Hr7bS/VDoujP/oI6198EatvuRVLv/BFLPr0ZKx98CFfXyXpYezj1m6Y/xZWnH8hVpx/IT60711vvJGOfTKTRqSfc2EUggKJM0AY1zjetyut2U4koqGJobX2E3/kYeIwwH0Fwz5eckLqRCVthNTKCt7JxRqRm2wjRkTKxB02zomIEMHEMxEpxBTbGEPZzy7uiZP4R0UmPxsnuW0xkpgmphiKIsQ2VopUbGMTMnEQTP6RsjGRi6cyy0RRErOQi/fcxCFJzJiSalNw/SuUaju1tlIKd951Z/cNx5LP53HEEUd005aKtC6RaguC8DHmvffeq2hM8y//8i+DUBpBEITB58QTT8RLL72Ezs5OMx7WGsuXL+9xDDh37lzsscce0FqXTywU5YUXXsCRRx4JIsKhhx66SUi1HVdcccXGLoLQB9wYsTvWrFmDefPmDUJphjZdXV2YOnUqPvroo4rSX3/99dhxxx0HuFSCIAiCIAiCIAiCIAiCIAiCIAg9R8TagiAIgiAIgiAIgiAIgiAIgiAIgtBD+lu+MXnyZEyZMqVX+65f+Sbee/CogZNrW2lbRTawCpMJxVk++78BzpdN17rbNKQvdCKkKfuqBCsEAgAoSj779fbdbuNwH5+mjFTbSboIdpmT5cBxBQIu/bcWnH9Uc4WF3/Q4bvIumDlzJmpqasqm7Vz2ilfNecG2V9E5AZ5Oy+9grq8RkeULRdiAzycw6JVYtsd1y0FeTqwHAF+e3ICdJ+RSZRe5dsI2zduCodHFGnndBa3z0MhDW8m2Zo08G+m2k28nom0rvrPyuLw2dReKC7Wtfx20gwK5NjJybe5Grp0RMnoxS+ZWL9g/8znY0D8voSzHHHNM2TQdHR14/vnnB6E0gtB7brnlloqkUKeffvoglKZCyhW3F3LtJE8uTFNGMOkfCUHCUK4NkJdvO2UziKCUifW8MJGcJNEII+HkzzaFkSVGUHYfxeSl0zFFiJQyQmxlhI+xW09WlA2VyBwRIYYVYztxIzvppBFyx1GMOIqD/GJEUD4/xQoRxVBIRNjueDHiRKRNRkhJpIyAW0WBiDvZ7gXaZI9hZZVeLOkFk4E8nBKptrJC7QKpthdPuuublmo7GSWRq98SxtVEHerlu/4dyedS7a9SGaWQUFbEXe6Slolrikm1k3UVSLUp2J4VH2eOwTCTsviMAmm29xSTXe+kzE5azG68EUqzwyMksmx30uTi1EyQZ8YogdiYYCXQANtlN5lMdW0Nbr79ZsRxXHDtaonwk+GtGJ/Ztssuu+CJZx7HuPHjEJxhZm+y16oCuTYX1lNv5NpF+3Q3nAvl95Tc5359UO9b1I7E8GFtZtKecBzhRNTB9TOT+liRMOXNeZCTUSORpTPArFLCc7bCbD9GIDvWCNtf0OCSfRlVVIWmqma01rShsboJ9bl61OZqUVdVh8bqRrQNa0NTTTOqVA7ayou9RNu2Cw02x0fyVHMTDpnja98u/XjIjYls24Vt8wUTFGXHRu40CIlYGUHbKHhmF46LQMCRRx2JmffPLPqd4qz16zF1+TIs12acXcxT7c71Q63xZlcXluk8NjCjeo/dULPzzoU7dINevhyLPj0Zy06airW/ngm9alXZfYp1Z11vvokVZ52NZV/5KvSqNd3HP72Qa2+YNTuVpev1/IduYp/kvki2Fci1AVRF1RhRt4XtZzRYMzSZthFObmUzTvcDnIjiyR1XEYgi+zWXEURHSCYnUZQ8/4nICK2hrPRaJZN5uLhG2VgjiJ0imM8+voEVaMMKuCMX+7hYJpisxKUJJghRdmIQpVwslpFrq2Q58nFLWpytSBm5eLjN9l89kWqH7WDK4VNwwAEHdN9wLHPnzMVdd95VUVqRaguC8HHnhRdeKJuGiDBhwoRBKI0gCMLQoLW1Fd/73vd6vN+rr76KnXbaaQBK9PFl3rx5OP7441FfX4999tkHDz/88MYuUq+YP39+Rc9UYWhy7rnnVpTu+uuvH+CSDH0uu+wyPPvssxWlPe6443DaaacNcIkEQRAEQRAEQRAEQRAEQRAEQRB6h4i1BUEQBEEQBEEQBEEQBEEQBEEQBKEX9LeEY+bMmb3ed8Pq9zD/F5/C+pXze1+ArBg5lCuX3Rci1O4HVr56W0Xp4obxKG4rqsSs3YMXFVnnhIx2G3O54yKzrIqsQ7LMThXHIGJMP74Zp0xuqOi6bMocccQRuP/++1FdXV0yDakccm07wcmtE5l23r6ycm0NaA2QFYZxcSE2w8rcA+GyT1fw2eEMVdp/duKwkc0Rzjmyya9Fai+xIQNAXa4OI+tGGdkdtBdoG2m2Rp67rAAvkWvrjFybnVwbVq7tJGD2GjtRnIaTPbr6Rvqzk81ZKVlRuTa5hUC8WEKuHaYp9VkYPM4777yK0t14440DXBJB6Bvf//73K0r3ne98Z4BL0kP6KNdOZWX760Q26MS0To4NE2ZljukFk5m4y4kpU/uD7BDAabStVFtRKoe0SFtZ2SJ5lbQCvHiRlDIyx0glQklFPqX518gaYyuujlVsRJJOMBkII41oUnlRpCIykmsVGfFjZGSSJp2RbsdWRBlRsj5SMaLICb/jRGCpYigiW/5Eqm3KFfnjRCpnj6u8ZDsOxdu2HMqKx5U7j0BqWVyqDX9dfERdTEaJQK5bQkaZkmm794z/NZW+ggYZTrJR6vVxoZLzKXu+5S5pmd17K9X2ZQ+lxyiUanP2x+5TVKgdHMJJrr3s2p1KKpZ0kmKdOkYixTbvZgKZZL37bOTJDCadTCBDToZsyuhGK7vusSsu/ubFBddvLTN+urodP29tQ7W9D3bddVc89ufHMGrUqNQ1LRBsuz5RUfdybU7es+2hnFy7YAIF5vS6cBiuuVCwbcfnRKacIcNr29BWOwJ5bcYK+Xw+GEdoX992NAHWGnmdrp+8TurC1F0e2qZhOKG6ez5p88xgK5629aQpkGvbsjZVNaG5phlVUVXJ6wMAVVEVmmta0Dys2fd1/lrbBbaTDcGLj9kPT/zoiHVQs8k4yEwS5szorm8D2E5clGrPDL/d3SPh/ejbJZLsU+3J5qVZ43Of+xwu+8FlRc/51Q0bcOKypVio8z4rDWAdM55e34ErVn+EI5cuwT6LP8DhSxfjXxcvwu6LFuL3Rx7Zbb9c7JVftQob3nijxyO1Ul//dfzhD1h24ong9vbycu1u+sbUPaA12n/5y1TkU5AmGI+Wk2u7OMp+hJvAAgBG143142xmK9e2/ZcmQGvX3ti3fVcm8scweSo2X5kpRSCloGBjK45gJi1JoqDICqxJJRNwRBTBRVWRjZFcPELKyK/9ZB+Ri08UosikIzf5h4qCfWMbv7hYxkiyk2MGk4OotFA7kWinYxa/Hk4SjvQ6e30rlWpn+0VXN7/+za9RVdV9f+GYNm0aOjo6uk0jUm1BEDYH5syZUzZNdXU1lJI/JxQEYfPiW9/6FpgZY8eO7dF+r7/+OiZMmIBly5YNUMk2fRYsWIAzzjgDI0aMwC677IL77rsP7e3tg3LsqqoqTJw4EWeeeSaee+651Nj3o48+woMPPoiLLrqo29/Bl+Kcc84ZgBILg8G2226Lhoby/8fk3nvvHYTSDF2eeeaZin//Nn78eNxyyy0yrhYEQRAEQRAEQRAEQRAEQRAEYcgi/xNGEARBEARBEARBEARBEARBEARBEIYA1dXVePLJJxFFUe8y4DzefeBwdC5/tef79uWPn+TvpvqNmpF7l00T145EeUtjHwmku+n1QGDuKyGSC/fNKtgos63YcZL1Fx7VhC99+uMv1XZ89rOfxT333IM4jotuj+pGIqpp8sKwULCdSLCNPgzMgLZpmP32RLyXlWsngrqkDiiVr00QlEjbtqC9+A4A/vfnm1BbnfxXhB5Jlnvhf6/4NcSY0LgVIqWMXNsKtFOibf/Km1q2cm1m7YXaifDRrnMSMLctUc6ZWrTCNyfS8/JEwNRfcJ2KybVTYkZ0L9fOInLtjcPo0aPR2tpaNt0f//jHQSiNIPSOBQsWVCQt2f7rDh4AACAASURBVH777VFTUzMIJeohfZBrO8FgGHNxwU6cFhnYPjklX+W0YDnM3ccAfjvZ+VNMRk6ASCl5IgXiRJuTE0Ja4SMpBa+IJoJiK5dWcUpaHZMVYlMEBSt6tILGiBQiRF5cHRVZZwTcMeJAbG2k1UYMqaLICyiVUn5brGL/MuVIZN6xynnRZezKGZbbCbW9SDv2gktzXFsGqEQwHggolRVTJrLKRKqtSNlrjdIySrctkFGWlGoXlYsitS27DJQWZ/dKmrGJxmqOUvLsjSfVTi5YMal2uIMvoxdDF+bvpMHMLp4vFGqzDqTWqfFCcHArVwYSaTbDDUucrDk4l2Cdb2Nh/KmtzFknca3WGgQGc95PIuPKe/ZFZ2PvSYXj6RfXd2JmRzue3WIUzt99Nzz82MNobW21QyFOhkRceE1sEpBSpeXamXouKteuVCJs9y+2LonZXd8Q9AVEqfXuc9uwNoyoHeHHD3ltJuzp0nlo3WUn9ckbgbAdU7jxhCZT5+76aNjzJiMRTiTVAKzUm1mbp0IyNAQxQUMDIFSpHIZXD0d11DORVXVUjeHDhiOm2I5280a47n8YocI9HCuBGExuxKpNO4ZdD3uO9gVbV+zrjX0dunr010TBn6S/T4I2kX5uF46zLvrGRfivH/xX0fOd39WFAxYvwldXLMdBSxbj5BXLsPfiD/CV5ctx25o1eL1rQyp9VVUVjj/++B5d04pQCvGECaie9C+o/l//C1V77A4VjCuKNev1c+biw+nfNh/6GP+AGauuuQ7rX/57ahcOlgvyCuKfguefXxfomwO5dlttG3Iqh7zTabOTmzPApu24/sygTf/g69vee2T6DJAC2Em2Iy+lVlAgdiJqN8GGFVkrGwuBjCBbGfG1i30IlIqHjHjbTVBiYo/ILfvYKUqE2anl9MvkncQuoVA72Y9A4TZK3gmwKvAkVjSxTGVS7WwwENZjc3MzLr/i8jINyrBu3Tp88YtfLN22RP4lCMJmwmuvvVY2TVNT0yCURBAEYWgyf/78Hn+P/O6772LfffcdoBJtmqxatQqXXnopJkyYgHHjxuGnP/3poMjHoyjCmDFjcOqpp+LJJ59EZ2cn/vGPf+Cmm27CPvvsk0rb2NiII488Ej/84Q/R0dGBzs5O7LbbbhUfa/bs2XjnnXf6+xSEQWLvvcv/35uVK1di8eLFg1CaoceSJUuw//77Q2tdNq1SCnfffTdaWloGoWSCIAiCIAiCIAiCIAiCIAiCIAi9Q8TagiAIgiAIgiAIgiAIgiAIgiAIgjBE2H///XHrrbdCqd79Gi+/bhnee+hYrF/5Rj+XTBgIVs9/CO/ePwXz79oDb993ENrf/X3ZfVR148AWKiPXTdbb97JS7VLLxcy7Gcl2IHKbemA9pk0Z4HMdghx99NG46eafFZX9sF4PsJVpc96L65AoxADOG+mTF83BbNfa7puVa2eEX+ZAfk3ynpFrc/JiWwYAmDguh6Mm1ReWPVP3JSXLm5F7OVYxxjdsiTwnYm3NGvl8VyLUZk7JtZl18G5/WFtxYSC+tBdSe9E2kne71f3rJIJOLggk9ZOVa2d8rHZ9CalgkcoUufbGYf/99y+bZvHixVi5cuUglEYQes5pp51WUbpjjz12gEvSB/oglywmWU3tROYAqTSBXNuLJUPBZFAsAqX3d/5lghclJpLnQrm2cuJEkBUzKuMmZSuIpAgKRjzt9I9GIh15WSORkVQrFSFSMaIotuJts6yiHKIoRhzlEKkcYpVDTDkjtKZEbh3BiLpzKvai7BjBsoqRUznEFCfCSRUbkbYVY8dkRNtOpk2BMNsLKlVk5d6RF2dHTk7ppNpW5B15kWUo1TbSb/I/gVTbaSdLSbWpUKodKEJTddwXqXYxei3VLkfW0TzQ9OI0kslM+ukYvZZql0gT1K+fCCWQaltHbWpf/2PjRYTxpEtn5dYg9uMLnYklGRpahyJtu97JsGHGJu7lxio+Fg3ycWm0NjFvXttxDhkhNMA2PrajIBf3MiOOY9x0642ora8tuJ4/Xr0G77QNx/cemIG2trb0eWZE4eG18deLGaQIjBJy7Wz9ZeXa6J1cm1yHnCRMhtVOIOy6bkqnd/friGEj0FLT6ifz0YFkO895Xxd+Uh8/YU9ybbQb97l3YuOcZpi2oZ2I3Uiv4Ypo9ycmxFGM5poWKOrdd12KFFqGtSKOckaizRp+yGvbMLkhqmsnsGJ2P8mUkyKH46ZgRO3l8kk+4XhJBxNR+HuO0+2l1MRDrs25bQzGN77xddx4040l+9YnOzuwIN+F5zs70dlN/3PwwQf3m9RINTai7t+nou3nt2Psa69i1F+ewYiZv8aIe3+FLR55GGNenoNRTz2BhmlngHK5os167X33Yf3cl82HXsQ/3NWFzqefxvIvn4JV111fdBff/EpsLPoczCRMy7VNGxtZNyrpAchMPsJaJ0ciK/d3gnUr21akQG42AiIwAEUMUkaybWIkG1vZiUgiIi/RNpNqWMG1CgXXdpIQ965cTBH5+EchsjGWjalsGh+ruUlFoFL5EpSPU5JjKyjlxP2h/DuMA8OKM+lMPBjENb2QapeLY84//3xsu922RRpRIQ899BD+8pe/FKwXqbYgCJsTlQhAR40aNQglEQRBGJpUVVVh6dKlaGtr69F+b7zxBu64444BKtWmwYIFC3DJJZegqakJzc3NuOKKK/Duu+8O6DGJCOPGjcNXvvIVzJo1C11dXViwYAFuu+02HHDAAT3Kq6qqCnPnzsWLL75YUXpmxjnnnNObYgtDgFNOOaWidJdeeunAFmQIsmHDBpxwwgkVp//mN79Z0e+bBUEQBEEQBEEQBEEQBEEQBEEQNiYi1hYEQRAEQRAEQRAEQRAEQRAEQRCEIcSXv/xl/PnPf8buu+/eq/3zHcux6PFzAjmuMNToWDwbb/3iU1j42Jex7oMXsGH1u+hc9jJYd5XdV+UKpcX9yqBItYvY8wKp9gG71OBbJ/SPGGpT5GtfORnf+M4PC9bn25dCb1ht5NlwUrous2xfRixnt5G2IqhAFpeSa7PPJxTJGdNXKOZ24uxAzged3sYAoHHukY0oqFufUuTaWcY2jENO5axUO48unbcyu7xfp70YTpt1Lo1mL8KzKkIvF3QiuUSynaiykZLIBbK4QEwIdFM/oTQu219sRnW3KXHWWWdVlO6mm24a4JIIQu944oknKkp34YUXDmxBusHJBrulN3LJIOYqKtdOHZPTKQj+cV1MUJj0805mmMi1vSrby7VD2TMBnORDVhxNbOWKICujNjLHRMioEFkpZBRF/t3qphOBJJSXVhthpELEhAgmbeTk1Up5AXbyMvLsiGLEKkKERIbtpdlkpdlu2UqzYxUjjmJEkZF0x4i9bNuLtgOZJVnRpRdnKyvrdlJtd15K+WvkxJJOgJtItsnKZpNtlcoo/TbfJPom1S7FgMkoN0bskBnb9GhXtqLe7iTbAyrVpsI0Lnx34mMKIz8nu04OnJVGh2Jg7xUOpcKU7JHk4GTMHMzJE8SZReXFyXgviWAD+bYvAwcibzva0PbImu3YJimji5OZNSZsMwH/deV/FVzTqtph2PL2nyIePdrtmLo+tpPycTCh8DqZSWYUeiTXzoiVy8m1w/vRtTW3LZM4vR9l+gBXdXbbmIaxqK+u90JtzWacqHVasK2ZrYBbpyTcRrTtJNWmDjSb/fJ5kzasbyegdgLsXBSjpbql4v6mu2vUWtOKKpUzxyLTcpymPY+krIksHlb8blK6y+OnHLITGYXlTSTZhXJtV/9+u5VrA8l95/LLfg0SyrddG/va6V/Fz+/8OeI47vV1Ofroo3u9ryMaNw4tV12J0S/NRsuVV6Bm8mRQfZHvnogQb7stmr41HVs8/CBUc3PRWm2/887kQ5k+b+3Mmfjwkkuw/MyzsOTIo7Bw509g6YlT0fHnJ0q2GPJ9YYVybS72HEueou59ZP0osL1HTF9v6lh76T8n97bvL5KWwaZTMHmyAuyz3Ui1zUQixOTjKRcjkIsfoEy047YjAiE2cQTIxkfp/f2EHi6GIhODuBgqEXHbuMXKtCM7SQhR5OMz8undRCDJpClenO0mVSE3KYiJ5BCWu7vJQXoh1XYV/cgjj1Q8EeVxxx3n+9AwX0EQhM2FDz74oGyaLbfcchBKIgiCMHSpr6/Hm2++iR122KFH+1188cUDVKKhy5IlSzBt2jS0tbVh3LhxuPLKK7Fq1aqeTULXQ6Iowl577YWrr74aHR0deO+99/Czn/0Mn/zkJ/sl/z333BPz5s2rKO2jjz6KtWvX9stxhcHlxBNPrGgcOWPGjEEozdDi61//Oh5//PGK0u6333749re/PcAlEgRBEARBEARBEARBEARBEARB6Dsi1hYEQRAEQRAEQRAEQRAEQRAEQRCEIcYBBxyAWbNm4c9//jNOmnpSj/dft3gWFjz2JbS/+0fkO1cOQAmF3rLoifPwzsxDsP6j+b3aP6oeSOF0kT+ArUiqXSqPSqTaib2NwZgwIsK1Xx0OtZk7by7/9oWYPHlyZi3jo7l3wIis8/alrVzZia/dsvbbzHJWru2EYZzZHoj6vEA7FGyH9edE3mbbxHE5fGb3Yd0L5jJtbHOXaytSGN+4pZXc5aGRFth5kbYVexnpdiIQ1EBKHsd2O5xMLpTFZUSHgPOBBTLt7K1ZRCgYLnDmvZQ8LqS0sFsYKA4++GDkcrmy6e69995BKI0g9IxnnnkGnZ2dZdONGzcOI0eOHIQSdU9/yrWLPUtTUlIqWEh/yoRhoaiQwZmyOkGlNkuEtATRyhS9RFIZabQRRybiQ0UuvZHUGnm0Uyga8SLZ/QgKiglKRUa0HUVeZK2cPJsUIooRqRhKRVaaHRkhZCDGjpw0UhlBpCKFKIoRxzkjzFZR5hVbObfJO6Y4EFLGJv/I5BlTZFTfTqatFGJKpJSkIi+pVJRedpLKyMopyZ4TmFKCSqsjD8TbG0+qXbTd9VZG2UfB9IATjnMqPMUw9ika7/ajVNsVy0984+/T4lJtt5NfzoidQ/0rgpjOC7WDMvg4kpKJW5JtQdyonZw4EG27dGBo5K322IqZmcM10GB0uQll3DpyMa82+/uJgQKJst0GHwMDrBl5Zpxw8hcx5cjDkrMmwo9v+TEm7vYJXy6Xp493vQCcvYy5uFzb9p32Hiwr10a6Drxcu4xg2x2r2HpP+D+/M9JgCvpdd/ytmrZGVVRlhdl5I9jWpjacLF7rPMAwYw2tkWe26Rl57rKT+7i6SWqZbToj1YZ9z5tiqgjN/SDVDq9Da81wRCoyde+l3maMa9pcIHD34yB7Xm6MzMF2wK5z46Ng4ik/JtJJe8mOj4rItbPjI/fZScdd29HM+MIXv4AZM2egpqam59eDCFOmTOnxfn7/OEbjBedj1FNPoG7qSaAelCH3iU+g5Zr/NvlktnU88WR6RTd9X8fTz6L9rl9g3UMPY/1Lc8AZWVklcu2CdFm5NhWXa4cTiQCEtprhUFFkdidt7wn2/ZvpF+0YnFzPBFvHGkatTb5Myt7ybiIURYBShEhFSJ7q5NOY8tkJOVz8oMjGPQpRZOKQRHwdvFT6FdkXwQi4IxvPeHG2n/jDTwWSRGiBUNvFJ0l5lb9yCoVp3Ls53/6TagPAdttvh9NOO61Ei0izePFiXHLJJal8BUEQNidWriz/O8GJEycOQkkEQRCGNo2NjfjnP//Zo30WL16MVatW9WifcNKXTYn7778fO++8M0aOHImbb74Zy5cvH9DjERF23HFHfPOb38T69esxe/ZsfP3rX0dVVdWAHG+nnXbCrrvuWjZdPp/Hf/zHfwxIGYSBJY5j7L777mXTrV69Gg888MAglGhocNttt+GGG26oKG1jYyPuvvvuPk0KJwiCIAiCIAiCIAiCIAiCIAiCMFjIbzQEQRAEQRAEQRAEQRAEQRAEQRAEYQgSRREOOuggHHTQQbjz53fid7/7HY444oiK91/z9mNY8/ZjAAi1Y/bF8E9dgtox+/VT6Rjt7/wBH756KzqXvoyodgvEtSPR/InTUL/VYeV33wzRXe1478HPo2PxrD7lUzt2/34qUZa+SLU58+6Wy0i1A6E2wKiOgRtOb0PDMJkfWhHhV/fch9123QUffPCBX7/6zcfQ/KkzApGik1wqc8WZAFJgAggaYAKTssvK1qVJ75ZMXiYtKFwfLjgRUfLH34mY2+z/lUPrzXornPPiuQxsZVPFPq9atQrPPfccZs+ejdf/3+t4/733sXLlSuTzeeRyObS0tGDLLbfEbrvvhk9/+tPYZZdd+k2StHbtWjz//POYNWsWXnvtNbz77rv+2MOGDcMWW2yBiRMnYp999sHBBx+MxsbGfjnu2IZxeGvlm+jivLm8RazyTtNGTNBkpG5G2KWhoQDSiFiZa0kamgGFCEyJ2ItT96R5d3JVAF5wZdoRe/kXkK6jzKaULM6JBtNlT9d3qXXCwKGUws4774y5c+d2m27evHnQWkMp6YOFocPjjz9eUbrLL798gEtSOe4ZWJKM6LgwAyOILb2ZwJTdbmXZNv9UBBZ0/UQEzdr3/66sTAxw5ulMNq4Aku2UPD/MRA4KCmyeRTZGILucTMZglItMttxagzkCkTmGNeImklZiJE8vgib7pHLyUzg5bSD6DQS55vqFp87J9XYPMAYiRcmlIYCUstfAyiIpsrsQiJ003ImvyUovE+m4EXObWMo8yq1uUllxdiCXVPaBS+E2+2yvVKqdtfP2h1S7GB9bqXZI2ltdsmzF7utUvNvHc85KtbPrCj5n+5KU4Dm9ZyjGTg6QSLUB2+9YQXCo0nb/OgGxWcFg7e7NMF3hfZkuP1Lrwjz98V0fSsl9TVZ27e5hl4V2cazWAAham97jyhuuxKznZ2Pp0qU469yz8PnjjvGxMDMnXQKAgmolEwuzvYdcf5uOhQkgNkWsZOzDQe9q4/OCoXLmQrl+OszXl4HCeoQfZof5+hjf7htRhK2btsE/ls9DnjUUcdJPMAClQYgAzpt+SAFgDYYCUx6KFcjKqIkApTUYhEjZdscKUG68Yq4NKUZrTauZUKAfUaTQWjMci9sXI5lQKLk+eWgoXyd2vXsW2WcogWGeYPahwQSQaUewz0pTbrLybPeMDZ/B6fERs/ZtlEBgzSAV1HVQN2FLYTAOm3IYHv3DozjvrPPwyiuvFD9vpbD3pL0x+ZDJ+Mzkz2CPvXZHPp/HiMYtenUdo7Y2bPH7x5DbYfte9/XDDj0EuZ12wobXXks16fyiRdCr10A11CeJy8U/3VDqdgnHswXfQNkP4f0ZvqfzAEAMhQgt1S1Yvm4ZFEdgAvKsYTTYkY1b2Pe3zAxFpr8jZcbjGkBM5N33DBNHkI0NTDwAQEVQbAvKDJCCc1KTfy656Ujc+ZgEZPuR8KmeLKkkbgjek8yTPbyEP2i3lBJku7Wuf0mWQ4G/iYvClOnPpeKYnki13babfnwTZsyYgQ8//LBIi0hzzTXX4LzzzsP48ePLphUEQfi4sW7durJpdtttt0EoiSAIwqbB66+/jokTJ1YwubTh05/+NGbPnl1y+6WXXop58+Zh7NixmDFjBpYtW4att94a559/Ps4555wh/TsYrTWuvfZaXH755QMu0gbMWHevvfbC9773PRx++OEDfrwsP/rRj3DQQQeVTfc///M/uOGGG4Z03QnF+c53voNjjjmmbLrvfve7OProowehRBuX5557DmeeeWbF6W+++WZstdVWA1cgQRAEQRAEQRAEQRAEQRAEQRCEfkTE2oIgCIIgCIIgCIIgCIIgCIIgCIIwxCEiTJkyBatWrcIRRxyBp59+ugd7M9Yu/AvWPngUqpq2xZbHPIxo2Ihel4V1FxY/dSE++scv/LqudUvRufxVtL/3OLb41x+gZdfTe53/x5HO5fPw9n0HJJa/XkNo3unkfilTmv6WarsdS0m1nWQtkWoDjIs+34Kdxlf1rOgfY9qGt+COO+7AYYcdBq1N28mvXYb86oWI6kca8RIUABXIJhNhk3HTWSGdk2t7vZOVhsFpK11FOxlYYGlLGaoydcomrxGNEaZ8sg4ucU/k2m+++SbuvedePPzww/jrX//qz7USdtppJ5x/wfk49dRTkcvlKt7PsWDBAsyYMQMPPPAAnn32Waxfv76i/aqrq3HiiSdi+vTp2HbbbXt83JCIIoyuH4N3PnrbCuyA7HU2IlQGcd5Xhfb7mxXayqo0k5F7sYZmlUj/CHDaVXL3M5EXitqGAicgJXbbS0iwrUHO13H2dqfwo8i1NzbHH398WbH2hg0b8Mc//hGHHnroIJVKEMoTTi7RHdOmTUNra+tGkW8UoyK5NlBUMMnMhWFUKvO0SDJZHci1UVwuyRQ8n71xEsGzPm3/TOTa9tkAZZ8v2ohXia3IFmArhzZabYJSyghYmaG1kUCye3aQtkJKs95IWAkEbQTcYH8diLWNFF2ZzFkaaa8VowbyW8AUInXuISpZRUwgZaSpZnISWJGkEVk6GSwpq7VUykZSZjuREWQmQu20RLvgHYk42zw7zfHJij97ItXujYyy2LKjWHvt0+QllXmIhg7hPUmZdehuLGTFykUmRimaf8nNhQk4U4mlpNocSF6LHaxAqh1KYVNpAik2JTll8zX3blgI9m3cC7mZYYT5Gs5cnS1dyfPR2rR1F+wyg+19agY4gUSXyMj6CWBbaM15tLa24Ic3/RDXXn4tvnvZd0wc7S8l+fMiF4+mtoWjIw7WuRRB/EsMBRunVzqxkBMruwlpMlWfFf66daHAveAZELZZN7FAkedQTa4G4xrG462P3rZjAwUmNhJqHYFJW3Eug1hBkUJed9n+HDBS4DwAhbwmxIqQ14RIKVNGOwkQMYEJaMg1Iqd6PkarhJzKoam6CSs7VgRiawpbpX0+mHryDnHWVrANaGg4WTCDoXw+QCjXToZnbCZO8HLt9ORD5sCcjKEydZCS1/tnrkFDY9I+k/D8rOfwz3/8E3994a/4299mYdGiRRg1ahQOmnwQDjroQDQ2N/lnJLNGTdWwXl9Dqq9Hbofte72/yYRQve8+2PDaa+YjkiatV65Mi7WBgmdTjw6FgtvFru+ZXNuvR3K/hdL6tprhWLp2iYkJ7PctmhmkzHXX0Ijsn14wGcG/IhP/EBOUqx8y9xCZy+SF2qb1KSh2/aeyx3LnEIiuXd/qBP82VgElcUD4r7sIZEVvym+1MQQn+bpr5SYHAQjJ5aHCf1UQjyBdvqQMYYogXT/GMUop/OpXv8JnP/tZlENrjSOOOAIvv/xy2bSCIAgfJxYvXlyRGHbSpEmDUBpBEIRNg+233x533XUXpk6dWlH6F198sej6JUuWYPTo0UV/zzl//nycf/75uPjii/GDH/wAF154YZ/K3N90dXVh+vTpuP7669HR0TGgx6qtrUVbWxtuvvlmHHbYxp2w/cADD8T48ePx3nvvdZtu7dq1uPbaa3HRRRcNUsmE/uLoo49GQ0MDVq9e3W26uXPnYtWqVf02sfZQZMGCBTj22GMr/v8Qp5xyCk444YQBLpUgCIIgCIIgCIIgCIIgCIIgCEL/IdPkCoIgCIIgCIIgCIIgCIIgCIIgCMImQn19PX7729/2ev/1H72JN+7YCW/etRuWvvB95Nct62EOjCXPfCMl1S7cfinemXkoutYu7nU5P06sfusRvH3vv6LvUm1g2Ki9oWqa+6FUIUUkCxnZY8+l2tl1nE6bEgcbKeKk7WtwyuSGSgu92XDIIYdg2rRpqXUfzrkNDA2wNu/QMNfRrmMN1l0wiidrV2O7zPkkra+XtODcifDSsjsO2jDb4yd1+Pn96hB5oWAi3UtL/pBqFi+++CIOOeQQ7LD9Dpg+fTqef/75Hkm1AeC1117DtDOm4ZN7fRKvvPJKj/Y7/PDDMX78eFxwwQV4/PHHK/4jUgDo7OzE7bffjp133hnXXXddRbKS7hjXsCU0M7SVlWrWyNuXZg2t89Bw6/M2rZNna7tsX7beta1LtnVttgXCRADaCdmD/c19n7adcaJJtOmRqtvse0nrmbDROOussypKd9NNNw1wSQShZ4wcObKidO3t7fjc5z6HO+64Y4BLVDlGlNwz2W7qeRIKfsN1frEwbyNMpGwoZ/Im9sdL5I5pgSGTETo6rSwZ4zScHJrtA8AIGDnZl8jLGqGsSJoJilUgbDRpI4KVVieviCLEpKCUfZFCpKy0WhlhdWS3RWReMcWIKYYiBaXI70ukQEG6ghcUFCJEFEFFkTkWKcRKmXVQiFQERZEVZ0f22LaMFJnttpyKIl9GI6VUXoxNCGTbcCJupNY54WelUu1QYemvf5G6LNVWBkWq3Ue4H396cfDkVXYsZKEkliqZZ7eHDEXKLozqpVTbx2Tp/UKptpHyJkMyJ6ln2PiSbLTPOi3VZiCiGDXRMNRX1aOxugktNS1oHTYcLTWtaK5pQUtNK1prWjF82HC01Y7AFrUj0VY7As01rWisbsSwXC1yKoYfg7AGazOmYTuOcetN7JsHE0Nrux2mTNqOVXTexsjaRL+a82Bo5ME46JAD8cuZv0Scy/n60UFsjKQUQf2xvyZePM6Za+iuCCfSbeX6x27GPgX7+w4ZZdua6yuy93W3k9T4vsX23/Z4bXUj0FzTlFxjmLFFF+fNWEPnobWG1maZif1YI+/GGVqDFCPPpu1o135s/TA0cpRDQ9XAju8bqhoQq5w5CzsuYk7aiBk35YNxkmsn2rdxP3JiO4pKjavg09pLGrQTJ5IPxlehXBvB/VdijMTgVJ0yGKQUdtxpR3zplJNx/Y3X454Z9+C6G6/D0ccchcbmJpvQ3bNApKIBurqVo1paUp/dKZWccCD8eghA43lnY8Rvfp1+zTSv4T+7tSDvYrlSqr8s2AgwF30Whs86d0+11A4PxtsMItdTaDu5R9gu7H1vWr+9F+xByd7e3QAAIABJREFU7b1grdpIROrKH4vIqbvtPhQlcQ2Rl70rKBNT2fhNsX230YTyyzY2QTJBiHKxiJsMhMzxIxfD2PXkYw6V+hdEpjz+SEEqG8cRuXNy3u9C+baLY/oi1XbLhxxyCD7zmc8UaQmFvPLKK7j11lvLJxQEQfgY8fzzz1eUbrvtthvgkgiCIGxanHTSSXj11VcrTt/V1eWXlyxZgjPPPBMjR44s+3vOjo4OXHLJJT3+fehAsX79epx77rloaGjAlVdeOWBS7bq6Ouy///54+umn0d7ejnfeeWejS7Ud3/72tytKd9VVVw1wSYSB4gtf+ELZNMyMW265ZRBKs3FYt24djjnmGCxatKii9HvssQduvPHGAS6VIAiCIAiCIAiCIAiCIAiCIAhC/yJibUEQBEEQBEEQBEEQBEEQBEEQBEHYhKirq+uz+LJrzUKseOkGvH3fgehYOrfi/VbMuR4r5/28bLqOxbMx/+69sHLe7X0o5aZP+zu/x8Lfndxv+dWO3b/f8jIUE3dR6m0gpdpOzlyTI1x2cmvlxd7MuPLKKzF+/Hj/ee27f/ECbSPAzoM5D0ADFEixrUQ7kWvn7XrtZVxwYrBiL9ZBTaZlfEk6DSLg8/vVu80IF7oTLj/04EP485/+3C/X6O9//zv223c/PPnEk6VPJzibZ599Fo8++mifhdjr16/HhRdeiPPOO69PedXmatFc02IE2l6WnbcvJzbMe4m2duI7K/wKZdyhGDArc9PaCgzNWvuvq9GMTBD8/9k78zCpinvvf6u6p6eHGWZhEURBwQ33Jcbt4hJi1OuCCkqMGjSJa1yCS3xvTNSrMfokcd+uGm8So9kQvK7ExKigXqMxiUvEIF4BdxFE1oGZ6VO/949az+nu6TM9PQPo7zNP293n1KmqrqpTS2N/KqhQuLDudUJ2VdRnJIxnpeSWVQkvmapobW1NJSh+5pln+iE3DJOezTffPHVYIsLJJ5+MuXPnxo4vWrQI9913H6ZPn46XXnqpxjmsTFq5dtlxRCSeY6diRs7YcXKvEwJXG9bIc10cVmSIuNzQXW8krWSu0mLGIHEJrXQkI5SWWiKtZdPw4UUoYoxLGd2fkEZQrcXWUmacOlJY6WRwrZVmSwhkRUbLs0X5R0b6tARJJ8rOCImMjMu6M8KoKs1zxkkqM+YzWoG2lVPC5NmLLL10Ek5MaWXlVicJVJZqJ5WifSrVdnbMbh41pmoZdl/FSQg2HSlDcr6TLM8KSSel2v5YFVJtK3il+HUlpdpOHqyMYNnLyJUVTxMhIzLIZ+rRVDcQrfk2DMwNRENdA3KZHLIym0rALkUGuUwODdkBaM41Y3DDEAxrHI62/CA01jVCSgkr9VZERpBMUJHOVaSsMNnIkp3cOdJSaKWFyDqcnzvXZ3MYNmwjL0K2pSGCeS/sUiGUsYei5LhcO5xfuzowR0vKtbubD9v2VWKtUoQ3rpc4JeJLbpEIb9IRwd/o1tGAEIhUFyJlBNRQiKigRdogWO22bg76PYgQKS0aVpEyYeGk1brt6PY0qKF/1veDG4ZoObtdP+lW4ddQIEQUBeJtI1lXSlerIqiCXVvrNggikNIPRQRS+pxwS2h774TtBv7+C+TaipQbbwE91MbuU/LXx8ZrewA+LgjSYmcBvVmGALKZbLr+ug/7c7ViZdExkckgU2ntYT5WdswY1O/xxfhjT/3I7bpryUsrybWLT+rS9dLn8nLt1vo2PSWy7VpBl73y7cTPoUxejGhdSLiNMooF0n6ct0lqcTUAJ70OtNZCmuMZN2fQG5JkIOxGIjpB99rOc+ymJk6kLTJOpG3jdjJtO49xczA79zDzN5MfW2Lh/C1sQMJ9YvPKbI5i5xSiZJlUP4954IEHUF9fX77OA8455xy0t7enCsswDPNZ4OWXX64Ypr6+HlLyTwkZhmGSbLfddvjGN76RKmxbWxuGDRsGKSWGDRuG22+/PXU6nZ2dGDly5DqTayul8PDDD2ObbbZBfX09brnllj4RatfX1+PAAw/E7NmzsWrVKjz99NMYN25czdPpLaeccgoGDqy8OdjHH3+Mhx9+uB9yxNSaq6++OlW4WbNm9W1G1hFEhNNOOw1/+9vfUoUfMmQIHnjgATQ2NvZxzhiGYRiGYRiGYRiGYRiGYRiGYWqLlLIPfuVQA7YYOxhjxg5Z19koy/qaNy636uByq471vdwALrtqWV/zxuVWHVxu1cHlVh1cbtXB5VYd63u5AVx2DMMwDMMwDMMwTN+x99571ySeQvsivPvQkVi76O8Vw3Ys+ScWv3BV6ripsBaLZl+INYvS/UDrs8baxa/ivT+cgIo2tR6Qa9umZnGVzVcgj+u5VLvU+4QILrzWxH/aIc0YNTSbIs+fT5qamnD99de796pzFToWzwEQOaEXKAIJLdf2wm19PCaAs8fDhxPC2R9wa2G2PhfIo2x4RUG1EnYencPIoP6SMrGk3LmcFK63rF69GkcddRQWLlxY+8grcMstt+Caa67pVRwjBo5ARAqRiqBU5KVvVhCnFLx0W3mhW6BCREyLaERwMeGbF2ZbaZyvJ40V/FlpHOz7WKUF8rekPB1FwZj1hAMPPLBimKVLl+LDDz/sh9wwTDqOPPLIHl+z7bbbIpvNYvDgwchmsxg+fDgmT56MY489Frvtthvq6uqw9dZb44wzzsCCBQv6INfFVJLPkqrQYXbju3JS1RLH7chQlLqwomwtSkQoNAxiACRARoIobRidGd3tGym20UVDACS8D1ELHQPZojDxCQkS0oghhRdKykACSVrwmDGix0wmg4zMGAm2kWvLDITUgkkptSBbSAEZC6cfGZl1Dy3F1gLtTCbjpNlWhi3JiCshIDPFMm0pvRxbhjJMJ7SEO29llPa8U9saqbYtT1tG3Um1ayWjtJSVaq8D+nqzjWoE2658yl1WpqgqXhfkKRkVxd4Vi5hj67RQ4OzmY2XSCKTa7jjFS4W0HRZSSNTLejTXt2BgbiDy2QZkZW3XagIC+UweLfWtGN64MYY0DMGAbAMIEUhFoKgACKXlx0LPZyOKtFRbKSgVAYKgCEYIHWkVNPk+LyvrrII7Pi92c2wy6x+/OnIyZqWCMvVy7VDC7co4KFPpbbll19LJdmgF3q5+k+0q+b5Mf19SKmwFzInocjKHkc2jnMg8iiK9BjFrkQgFvQYx0m29PtGvAYWCMurtyG/uY4XsioCmTCNymVzJz19rcpkcGusHmrWSEbQbybqVaiuQ/zxW1G7ahtPKk5fKK1vTbi0Fdw0AkJEom0WSiwPh7Riuh939R/H+wd7P9o/0NbbNuzWYHeZJuPWbvlwgIzL9Us7d0TVnTtGx3M47Q9TVpd5cpCzdubJLnKws1wZAFB9DKT721ck6DMgOMH0MaVU7kZNzK+HrUW9sZaInfQO771XMvScIkLqDBZHw8xzpN9cwMwX9XliptYCUTlNt5ihmcxAztxHCv9bvfTi7CUkYh5Aw8m7pZdpC+jIwUm27sYhNw1aFMBM9v2GInenY+ZAEZCjeDquxtvOYpqam1N/BrF27Fscee2yqsAzDMJ8F/vWvf1UM09zc3A85YRiG2TC54YYbUoVbtWoVPv7446o33f3ggw8wevRoLFu2rKrrq+H999/HhAkTkM/nMWHCBMybN6/maWSzWey111647777sHbtWjz++OPYb7/9ap5OrTnllFNShbvooov6OCdMX7DRRhulCjd//vw+zsm64frrr8e9996bKmw2m8WMGTOw2Wab9XGuGIZhGIZhGIZhGIZhGIZhGIZhas96u818y6AGtAzOr+tslGV9zRuXW3VwuVXH+l5uAJddtayveeNyqw4ut+rgcqsOLrfq4HKrjvW93AAuO4ZhGIZhGIZhGKbv2HnnnTHlpCk1iUt1rcJ7j34VnZ++0U0owqL//Q8j6e0JhEWzpoJUZ2+yuAGi8N4jE6sor/Lkh+6M5i2PrlFs5aTaPbm2lERbdHMegSDHy8g2GZzFaYewyKESkyZNwvjx49375a/cCy2/jgClRXJamh3pY6CEXFs5cRwoeG3DGvkTufdBPQqvmyOQE2vaMIfs3mjeJQRzgVCupFy7BEIIjNt3HK688krMmjULH3zwAdauXYs1a9bgnXfewWOPPYbzzj8PLS0tJa9fvnw5zv3OuZULtFza48bhRz/6EWbNmoUPP/wQHR0daG9vx7/+9S/ceeed2Guvvcpe//3vfx9z586tKm0AGN64MYQpa2UlcEaqrUi5ZysGVLACwbhIW8WkbYEAzj0jdiz53tV9KPYL6stq3IDu69kKH8MovTSOYvFV+8f0jLPPPjtVuLQCAYbpD1pbWzFixIgeXxdFEZYuXYooKp6LFQoFvPnmm7jjjjuwxRZbYPz48Vi1alUtstst5eSS3Up4y/TF8QgqiCSR9BTafj4uMBQQgIrnk0xHb6WyptN3+XGCRRNGCGGd3TZGLVl0gkUta7T6SC12zDiBtoB0YshMxoq3pZM1yuTDXZmFhBdMZsLwVoQtvMxSCi2MzAij7TYCbmEEk5mMRAYCWZGBIJ1/mdGCSi2UlIG4Ur8HAnG2EMaLKSEEnHwcEEE+hJNVSiOytEXcl1LtUCycxNV9d82JEBvbywdbP8f0tHmoKEWq5IrtRpafTE8Ex5PhgjduzhVKtYn8TC4UPKtgDlhRqi20GFhCYkDdADTnmpHPNph23T/UZ/IY1DAYmzSNREt9K4SUKChCRIQoMnJn0psK2b8osvNj/XmUlT1ThLpMzgmyrTzabUZTQrAdNmq36qHwGAX9YLwdBYdB8BsZCCni7Sj2Mlw3Be3BHq7ktw/7/SDepGDbxeud/e748MaNMaBuABRFiESEiAq6XBEhUkaWbd+LyK09IhhhtSAtgBYRSOjNmHRdKLQ2tFX4ALVlUH6Qzpsy6ycjWtdthsymRaGA3W9UFK6lupNrA9AbTrmwwdqJEvc1+SETwf2q3wZ1ovxnIFAgzg/qLkzf3scmnJSVGkrfE73/PjpeeKHo+ICJ/rurXsu1u6GcXLvsvCgm19aJ2zE0zOfAXLPrU3T/anoQ5b9nIYp0/6l8jyvcPa97AzP1gYKd+QiEYnRh18vCbbsBr712Omw9HyI/KRSAkVmHDyTmIRL6JyLSbaQi7aYgQWp6bmZSdpuASFe6Ni0h/FwqzIee6/lOxqbv68PXiq+G3km1LWeddRa22SbdBoQzZ87E008/nSoswzDMhk6aTSfTyiUZhmE+j/Tn5gPvvPMOdtppJyilKgfuBS+++CL22GMPjBw5Eg8//DC6urpqGr+UEjvuuCNuvfVWdHR04C9/+QuOOeaYmqbR11x11VXIZitvLDd37txe/Vsws+5Is+HS+++/3w856V8ef/xxfPe7300d/uabb94gZPgMwzAMwzAMwzAMwzAMwzAMwzClWG/F2gzDMAzDMAzDMAzDMAzDMAzDMAyzvmOlItU80iVQ/nH11Vdj0KBBNfkcUceneG/m16C62kueb//wOaz58Pmq4u5Y+i+sWvAHFH+Izy7LXvs5orVLaxafzA3Exl/5b0BkahZnEQmJV0WZXNHFoVQ7GSmMHSqQM5v4px7ZjFz2s90easU111xjZJTA2o9e1WIvMnJtEIgUyEq2K8q19TmQMXqR/9E2OcOX8uFg5V4KUFbKTYAgHLhLg5fKxSRx3lsFoNu21dbWhu9///tYsHABZs+eje9d/D3su9++GDZ8GHK5HOrr67HpppvioIMOwrXXXIs333wTXznoKyXL6ZGHH+nRj5rb2tpw6aWX4u2338YzzzyDiy++GPvvvz+GDx+OXC6HhoYGjB07Fqeeeiqee+45/PKXv0QulyuKp6urCz/84Q9Tp5ukTtahLT/IyODiMu3IiN/0wwu1rQhOKeXlf4F8mwD9bMMFIkVXW+Tvx1AD5pqJf5Go57gA0AvnUvQdfMuvE/baay/k85U3XJw5c2afixwYpic88cQTaGxs7JO4iQhPPfUUNtlkE7z22mt9kkZIUlpd1GeGb0v1leGxhNw4KR20fbY9bnt+r0IEyFiwnVRSini/LpwaEm6uJ4STLNqoyKWjz0v3Oa260TxTXHjpZNxCgIQNaeImAUE+ZRG4bwVZwaM0gmotp5YQyITS7aSEW0hIaQSSQrjX9lxGZiCgH1JKCCmQkVrCbdOUkAAhJp+0MkonyjRCSoACPaYtF/8MeKm2s95aYW4fSLW7I7VUOwW1EmX3TM3dvSi7J+kpqjAGppAeA2Xu8TJRWc0qYu+D+ERcyGtfW29vyet0JmKlkZRqEwgSAo11jRiYG4g6WTzH7U+kkGjJt2LTgaMwqKENUggoRE6mrUhBKYVIESIVgZRe/0Skxc/z5s6DgERWZtzcV6+Z7AY0gWAbXqrt59UqVjbF4mQE8+bEc0KuTURxuXai3STrKibXts2hm7ZGRGa5RkUPXc1aAkzKHrPrAS8K3rxlNLpUFwpRARFF6Iq6EEUF84j08SiCivR9oSIFUnoDIC0tV1AKoMhs9qMiNOWakZWVRVS1JCuzaK5v0W1E6TqMlGkrpv1Ebm0VuXah11iBaBtxuXZk1s6ubAF3TtcBSrQRL8hWyoyjZl6tSBkRc/xedm0mbBMCZfsi26b6U35fEqWw7JJLgcQmJplNNkHjcV+NHetvuXZ3x83OF37+A3KCa5vPptxAU48CpMx9Qwpk5itaKm/jsMO30i2GtGBbgOwyWu9N5oZ6YSTZ+kaXZlMSYdITgoK9T6QrH7+hSCDPDuYIdi5hty6BkbkL0ySly6/ZMAR+ow/pRNpxobZOxwu13Wv4+Us5qXao3+7LecwjjzzivierxKRJk3idyzDM54IPP/ywYphRo0b1Q04YhmE2XLbeeut+S+vdd9/FhRde2Cdx33fffRg9ejT22GMPvPjiiz38t//K7Lnnnrj++uuxevVqvPrqq/j2t7+den6+vpHP5zFhwoRUYc8888w+zg3TF+y5554Vw6xcubIfctJ/LFu2DFOmTEm9Fj799NNxxhln9HGuGIZhGIZhGIZhGIZhGIZhGIZh+o4N818rGYZhGIZhGIZhGIZhGIZhGIZhGGYDJ5WAu5u/ERuPwBtvvIHvfve7NclP14q3sfSlG1DK4r3snz/rVdyr33mi9xncgFi58A89Cn/sscdi9erVZX+ou/H425BrGVOLrKGksSi1VJsSz5akVDtheiT/PhTybjUiiwl7NKXMN7Prrrti0qRJAACKOtG+8BkQtDDbibSNJFvLsa1Eu7Rc24myXV1ZIVag37MWSycQM3VtDFFbjajDsNaMu6o0gXA54USSUmLq1Kn4v/n/h8t/eDlGjhyZqiyGDBmCB/7nAey4444lzz/44IMV4xBC4JxzzsH8+fNx+eXp0hZC4KSTTsKdd95Z8vz06dOxYsWKivGUY6MBw7xUm6w8OxC+QSEir/xzgi8jh1MgqEDwpu9lW/+Avw8DEXYgD3TvrJSvlBi9VD2XCAck6rzI81jbH/Az6dhll11Shbvgggv6OCcMk56xY8firbfewpAhQ/osjRUrVmCXXXbBvffe22dpWHotlyy1l4k7ZYXV8QDSXOQ1jkEYs8eGkGEHrvPp+moiI320YYw0Wlixol01SC+PRiBUtBLFQKwiICBJQMAKQrXk2ugf3XvhxNQSUmS0zNrJHL1C0gu8zSMUakNCShmIsDNaLBnEaUXZUkp3TpAVggtk7OcUAlJkIEi464SQLvVQPG6lp06AKbxU24q2Q6m2/RShAL2WMspyY2+qTZ/WgVS7FnH0NJ74/KjCnKfU+1JLrTJx9laqDYrnMCl6dgJt5/01EmkbQgAN2TyacgNRJ+uKM74OEUKgpb4VI5tHoTnX4jaRUcrKkCMQCBEpRBRhwVsLcNrxZ+DwcUfgo3c+cvNoO0+2ImUrmVYUrIliUmrArmXtfLmncm0rWw7l2kBYb/5zlpVrp/Hhu6Ci+F43J12fYT8CEUDCXdtc34JB+UEgoYXTJEivNUhBITJlHjlhdQRfrnaNAmHXIBEiAK351hSZrz2DGga7uo3sRkWIjIhdf77IyLT1Zwo+R7C2cusss/5VwbpKtwcRk2urkm3E1yu5Qbd0m3HLaxNY2TWcuc6K0F1kRK6NyXX4v/9TRwc+veBCrPnjn+InMhkMuvF6iIaGomtSzX+q7Pp7LNfWGdLzHTemws1/GusazT1je0zh5fzkV84KSt9SwkispalfIYFgcxAdv+kLzAE3x4CAsPMdM28RZOYswgusKci3NJuLaEG332wk/n2yiUP6eYrbVMTOecy8CO6aUJidEGq7mYnvd6ykG4j3RfGZSN9JtQFgiy22SC21W7JkCc4///xUYRmGYTZkli6tvOHrlltu2Q85YRiG2XA5/vjj+zW966+/Hi+++GLN4rv11lsxdOhQTJ48GQsXLqxZvACw2WabYdq0aSAiPP/885g6dWqqDV03BP7rv/4r1fekTz/9NJYtW9YPOWJqyVe+UnrD7hClFF5//fV+yE3/8IMf/AAfffRRqrDjxo3DTTfd1Mc5YhiGYRiGYRiGYRiGYRiGYRiG6VtYrM0wDMMwDMMwDMMwDMMwDMMwDMMwGyhDhgzBT37yEyxfvhyPPPIIjjrqKBxzzDFVx7di3rSiY6pzJVa9/acSodOzfO6v8c79B2HVwsdAUUev4toQ6Fw6N3XYn//855g2bRrmz5+PefPmFZ1vGPZFNI0+rEY5q2wp6rlUu1S40lLtUMgMEM46rAVpPH6M59JLL4U0UsoVc+6LSbSJIlN/RrjlpNvKifV04asgDPk6InvOQEaoTVYmpqXdNg4CYZ9tA2FWOZFY8IKC55132Rl/eeEvuObaa9DS0mKiKG5f5YSIDQ0NuOqqq0qe+8dL/yhbhgCwzTbb4LnnnsNNN92E1taey9+mTJmCffbZp+h4Z2cnZs+e3eP4LBsN2EgL3QK5NpERCSJ8Hxy38jsrww5l26b07DkK6jzUaTuRdkzYheCWDe/dkGJBYGr43l8nnHjiianC3XLLLViyZEkf54Zh0jNs2DAsWLAARxxxRJ+lEUURpkyZgpkzZ/ZZGqmo1D9SijBFl1AgJxRQIB8FQf8fhGFfbqWPRrII62ElI0gUZswQJgIZXESAFEaiLUQwfti4AhG2ET8KkhBmiiEEjJTby6ellMgIoeMFAn22lWJrUbaUXg7phNdSP6xYWzppt3SSbgjoOLSGEhmhH1bgLTMSMMe0eFt/PqJQ7K3llTKQUDqpuPCS8VA9GSo33VERP+KqpD+k2uXaVY2l2pTir5akTadUGcXClSofKvM6gRbxenot1U7kvqxUOwxh5osAkJVZNNU1oU7mymd6PUAKiaEDhmJU8yjUyTotsVURFGmp9srlK/Dj//wpDt3nMDz12FM4fOLh2Gz0ZkbEreXbScG2FinDb2CT/DPza1uapcXJKC9KNoRybYjgXku0o6LrRIr2XyJI2Y0VhO2HfH8Tto5RLZujEBnpdBRpwTbsukGZfl5BrxMIESL41SB56TkIjblG1GXWjaS9TtahKdfkZNqKjAxc6c9k32sBeOSF4aBg3WVUyeSP+Rq3bcO2H+XrPlwvqeJ+g8gOh0Fbofi9Hb/1/X0cHiMbFnoYliLTR6VZHlq7Fu3TZ2DR+AOxetp98ZNSYtD116F+773LXl/LjRyK4q5Srk0Ix1ZdxAOyDaZNmCwF34mQ+Y7E1p9bawth5gW+/lUwlitFQX4IZu8NM57ruZWAEW+bY3Y+kXEybL3Zh4BpA25uI4ofdh5UJNy2G57EZyLSirIRhE0Ite2mIclNQaSUiTmM/aR9K9W28dx0000YPHhwqvA333wzFixYkCoswzDMhkp7e3vFMDvttFM/5IRhGGbD5bvf/S6y2Wy/pnnAAQdg0aJFVV+vlMLll1+OlpYWnH322TX99x0hBI477jgsXrwYCxcuxLHHHluzuNcnNtpoI+y5554Vwyml8J3vfKcfcsTUkh122CHV9xJ/+lPv/r+o9YUXX3wRt912W6qwI0eOxPTp05HLrd/fFTMMwzAMwzAMwzAMwzAMwzAMw1Sif/+Vl2EYhmEYhmEYhmEYhmEYhmEYhmGYmtPc3IzDDjsMhx3mBcyLFi3Caaedhoceeih1PF0r30W0ZjEyDUPdsVUL/1ATGfaaRX/D+384HrKuEc1bHYPBX/gusk0jeh3veklZOXWc+fPnY/To0QC03KUUmxz6m1plqvvD3f6OsDvZdmiBKmn4ciLtUPI1amgGh3yhsbtEU0FEWLBgAV577TXMnz8fixcvRkdHB+rq6tDW1obRo0djt912w5gxY9JJnNZzdthhB/z7v/87Hn30UXQunQ9SHRCZetPkvNhLWCOTAJwtk6SuMZExojcFtxc3KUBII86WWgBmREciqLmEehlf3KZeH3OJ2nBe4Jk45drEhCMnlKyTuPyz/DEAOOigg5DL5dDZ2Rk7vuij7n98vu+++3Z7vhJCCHzrW9/Cc889V3TulVdeqVr82pQbiPpMPTqjTu1lIyu+iiAIIAiQkFBKQUh9jox0iwSBlIKSXtVopV5CkCtD92wEcEKIxDl3yzoZqP/g/mWR19XI4sL4AH/M+ghjcdhzTL9x6qmnYurUqSgUCt2GKxQKmDx5Mp588sl+yhnDVKapqQkPPfQQ5s6di2233bZP0iAiTJw4EcuWLUM+n++zNADdxxaJfMMusdIcLSHi1JeE0kb7noJLtFTbRR/0y04KGiZBRvBIPjE9XggjfxXWBQlIHdiGIrsZhxQQRiZJwry2tm4QSIViUeGlknYssTJSEegfzXs9mJk0INzhWBnaA8p6ZYWZJ9nXQp+TPriw4krhhZNuvCJ7PpBhWqG2C62RVk7p5JXJ+LxcMinVDvPe51Lt7obiSssaUT5+H0VtRdm1xItxS881XTjR/fmiZVGpIGbe42dq3Ui1ge77iOP0AAAgAElEQVSl2iUkvCWl2lYEbWTAAgL5bD2yct3Ij6ulPpvHZi2bY0n7YixeswSq0IUHpz2I6394Iz5Z/AkA3Z7PvuAskOnltHxWmWqxCny9MCFS5p2AEsrXrVkvSWEkuMuWI1q8FNTRAZmRyLS0IDN8OJCrAyDcGii5VnEiZTfvDubDLhBi/a/tA2Lve4lva3BlZKXOluZcM9rybfh0zVJrzgVMniH1eiJSAkoWIElAigwiFSGTkXpLJuVlxG35tl7nuTcMahiET9cu1X07hT2v1CUqCETC7QUhla5rMiH0SlgCQpljWqCdEdKtnMkXpltD2/HHipFBAsoolW1ZK6VFykr59RKg72spzEYV2l8OCC3p8vWnZd+2Lelj5OPvo+XUql/8Eurjj0GFAtTy5SjMn4/Ol14GrV1bFFYOHoxBN92I/AH7V4y35PwnSZWfq5xg3q51u8tPOOfIZxuCOZTuQyGyum4FQZoJh15P2zTsXMduEGLl+gjmE+TaJSAh9CJfS7bJiK3JxCl97nXX5TcDcbMCNz/QyMQ8xK3pg7KJzSX0i1gcIojXHo9fI9xXTH5mA5cvgUBWLoI8hHmpoVQb0ILx++67D+PHj694jVIKhx9+OObMmZMqDYZhmA2NZcuWQSlVMdzuu+/eD7lhGIbZcBkwYAAuvfRSXHrppf2WZnt7O3beeWe89957PZJ6W6H2tddei9WrV9c0Tw0NDTjiiCNw991399l35esbt9xyS6px8ve//z1+8YtfuM2wmfUfKSUGDhyIFStWdBvuhRde6Kcc9R2FQgGnn3565e9fAOTzeTzwwAMYNmxYP+SMYRiGYRiGYRiGYRiGYRiGYRimb2GxNsMwDMMwDMMwDMMwDMMwDMMwDMN8Bhk2bBgefPBBPP3007j11lsxbdq0VNdFHSviYu23/1jTfKmu1Vj2+t1Y8eYMDNvvGjRvPRmqqx3L//UrfPrPOyCzDWjb6dto2fbEmqbbn6hCe8UwBx98sJNqL126FPfcc09RmEG7notMfnDN8+dICBsr/7gueb6UPS60vHmZY1zsqDBlfCtkOldOEUuWLMEjjzyCP/zhD3jqqaewePHiiteMGTMGX//613HWWWdh6NChFcOX4gc/+AFee+21qq6txLRp05DL5VKFPf/88/Hoo48CpLBi7sNo3m4iAIIQGQARrGxPCGkkbtbQBWOqjIybSUKQAokMtGSboKXaVrYWireDehVa4yWFwi6j673s0ggqy4rgrHiuglhOv00n166rq8Pw4cPxzjvvxI5XkgbXgr333rvk8ffee69X8bblB+HDVR9q8ZsRZWsxnBZkCxWZajIaKyUgpFYDagUcaS0caYGpVStqGZuVfXmBtitRMnpHIWxL0GVuJalW+gWRkEuaWNZfZyYTkMvl8LWvfa3kmJPkqaeewgsvvIA999yzH3LGMOkZO3YsfvOb3+D444/vk/g7Ojpwyimn4N5776153Mm5lhUC2rG09EUoL+wNuuJSwkh/mRdNOrlkKHV1gkjEZNV6Kme0tGYMj8XhPwigAgEl9Djl5hVWwq0ik64Zt4jcaysldULXxIcmbbvUwlSTfignTagkjZzblp+zPersGNmjPmzPSSPL9oXnzlupJbxsm6xk0n5EIX0+RJib8LVWtTrdqxV7x6rTSyqJyMlZ1kepdlLQWzbM+kBi3RM7FYhqdZBEoEB2XPI8Bc+Je7Xo8wci5jAzFL/IyV1t+t1JtePXxqXaygjutSxaYkC2wbXVDQ0BgaEDNkKhPcLk4ybj2VnPxs7vO35fbDV2K0RKaVGx6atsfUlEsIJtKWDmzQJQWmpMa9ei8Nd/oPMvf0XXSy+jMHceaGW7STt4ZDLIbjUG+X/bBwOOOgL1O+8c1KnPqxcwF8u1S20uk5S3l1xTmbahPv0UHYkNfghAw8EHQTj5FgX/TZRlIu1RzZvjkzWfABRBLyMIkBKISK/ZMwWISAJS6rWHEFAR6Y0VhICkCPWZBjTW9X7jrN7QWNeEXCaHtYUO6D4WZiMEgjTSYikllBHNk13fCAEFCUnKrIAzgFBQJLVcGwpSSKPKtkJsI1AmZe6pQK5tNmzQG1D4PsNvOGXGOhOXXqcBkABF5BobufvdjHqkTLs144Nbq/e+7EptHrD6N79F1+uvd3udbGtD4wnHY+AZp0O2pRerx+Y/ZTOF8p+twndJpUTaaeTads6Qy+RAMP0EEYSUXjZvdhRRpCAh3RzKrbelrkAr2EasHQi35jaND4DUa3tphhCzzrdtU9jJCyg4VlwMyXmQvswfkW7jNDPBCb7usekIF5ONL5h7JOcaZvqE8KPYz2dPkp+39JVU2/KlL30JBx98MP74x8rfYb/++uu4/fbbccYZZ6RKi2EYZkPir3/9a6pwO+ywQx/nhGEYZsPnkksuwccff4xbbrml6jjq6uowZswYvPHGG6nCL1q0CF/96lcxY8aMimFXrFiBSZMmYfbs2ejq6qo6j6VoamrCBRdcgEsvvfRzJ47+whe+gNGjR2PBggXdhuvo6MCPfvQjXHLJJf2UM6YWbLzxxhXF2q9X+C5kQ+C2227DSy+9lCrsz3/+c+y22259nCOGYRiGYRiGYRiGYRiGYRiGYZj+gcXaDMMwDMMwDMMwDMMwDMMwDMMwDPMZZr/99sN+++2He++9N5W4V2bzsfcdS/pGJKy6VuHDJ87A6nf+jNXvPoVo7Sfu3EezzkVhzWIM3m0qKhpz1kNUZ/c/yAPiAqG77roLa9asiQcQEq3bf6tGOSpnYgxkhWWFRpR47i6NuNQtdm0gg2uoF5i4T1OF+BKxE+Hhhx/GHXfcgT/+8Y+IoqhH18+fPx+XX345rrvuOlx99dX49re/XSTiqcSzzz6L2bNn9+iatCilUocdP348xo4di7lz56J93uNo3vYoeIGRloBZsZcQAJH04iYoL2oSBCADkAIJYVyWgWjTGPkIRu5FAvAqL4wcmsXABhnYlDxJ8aDPixdzxgRzNr0qbvfOzs6iY0M3qk6e3hOGDx9e8nh7e2Wxfne01Q/C+yvf12+E0PJzJUBSQCkBIbUcjkAgYaXZCkIJSOnFXl5tGqrb7Ct91KpByYjngKCuAnFXjOBtSQE6edFpRSnWhte9fya46667MH369OJxpwSTJ0/G22+/3Q+5Ypie8bWvfQ1PPvkk7rrrrj6J/7e//S2uvfZaDBs2rGZxdiePFFJUlkt2F7fbFMPEh3AslkXyXUHCCT+dVDhIXwiAVHzMVqRigl8bh06aEgJH8ueUlq8SrBRbS0r9TMHkzAqrzThipwZkhdYIhMTB3MOPX/46E5EXO7pAMCLIQPgotcySlBZn2lzZZy3TlrF5ihBGjy2kPmzqT1oBJglI6SWUVlbpxJRWYNmNVNumo+OV7n1PZJR9LtWu4lzZuPt6TuCbZiIrxZmJ3Ssl1guxeW7y8m6k2jYm5US8ZfIQ3Gex106yW+a6bqTadbIO+cQ6f0Nl4yEb49d3/xoTJkzAK6+84o5//dSvIyKlpdkkoGX55O87sndZBG2TFUBUQOdTz2LNgzPROftZYM1awJ814UW8pKMIhblvYtXcN7H6v+9G/V5fROt//gB122/v5r/hPNjJloO1T1K07f3I3ci1TSZozVos+cY30fmPl4Jwmk3+9RpENuv6E7esc+uDEu2dCIMaBqEh04A10RoAChkhTZ8vQVCu/zIrDyOYzkBqezSUEGjNt6atwj6ltb4NH3S9p+tf+X6WpN48AaavlwQoSAhh1lECUMLLte1oBSFBBPOpARICMiERduOiMGtwO07Z9W+QPyfXDurEtgdnKg7W4RRcZ8+5PqiH32fUmvp990XbVVciO2ZM1XE4oXVVF5vnMpf3Rq6dy+YAMt+rWKl1sI2VHfPtBnKKCBltctebkAgFQia4h60Y27RJsuL/cIri3+vNQ6R9A2F6JeG+t/FWay+5FtbhHRRO2E78nEgIYfodSsxFRPw5FGrbeZOd6wTzulheEmHD7xT6Sqptuf/++zF48GCsXbu2YhxTp07FiSeeiKamnn03yTAMs76TRqBYV1eHbJZ/RsgwDJOGm2++GUcddRROO+00zJ8/P/V1Qghsu+22mDFjBsaOHYtDDjkk1SYwgJ7Xzpw5E4ceemjJ8x9++CGmTJmCJ554ovr1VBkGDx6M733vezjvvPM+d0LtkCuvvBInnHBCxXA33HADi7U3MMaOHVtRdP/+++/3U276hpUrV+Kyyy5LFXbvvffG1772tT7OEcMwDMMwDMMwDMMwDMMwDMMwTP/x+f1XToZhGIZhGIZhGIZhGIZhGIZhGIb5HJH2B5Dt7z8Te9+57M2+yI5jxZvTY1Jty5IXfojV783u07T7AlVY3aPwhUIBt9xyS9HxgaMPQ93AkbXKVjGBrK2bQBWOd/ODXRcvJcRFhEN2a0RTvmf/VL18+XIceeSRmDlzZo+l2iErV67E2WefjZNPPhmFQqHqeNY1p5xyCgCga+WHUGtXgEhpQTZFpm4VgEgfR6SPW5kTQuGyDWseVoiubBkb4bc19DnBF2HbUTkYs5fXfiV+xB3WPSUESs4RV6YtVhIdAsCKFSuwaNGionC77rJr0bFaU06GXldX16t4W/Otpt60uM7+NyIFBQVFCmReExHif/ockXLCLy0HM3XnhPdeuO3aAoVtIpS4+fAxKVyp+79Mf2Jlfi7R5DmmX8nlcvjxj3+cKuw777yDW2+9tY9zxDDV8bOf/QzPP/88ttpqq5rHrZSqmVDA9cXlCGTNpSNA2HWXOB0fR0OpdsmOOZRLm9cuvBN9ukHaOB1VTLJtI3JSbXOpy6LSY48V+/opgpE/CqnF1EY+6uSSNtfBVFOAjNzS5MccD8W3IBj5tDASby3VJSO51ClrkaQUwvgorRjbbFwhJAQASVanbeIzCUipZdo6HWnkmdZLqQWbTnoZiCiFLSsn1TafMYVU2x6NCXhrIdUOC7sUFYbmXkm1AZ9++OguPaJeP0qlXTGvFcJ0d1+Xk2rbGVV83hU7WVqqTaWl2uG967qJ2LwdyGVynxmptmXUqFF49tlncfDBBwMAho8Yjv0OHAdFERQpPW+mSD+Unzvb+bM9tviI47D0zPOw5rHHEa1ZY1c+MD1XYvWjCbtjAtDx/Iv4+PBJWH3vb8yxEnULK1D28+KY4L5E3cbe20NKYen555eUaltKTbmtFDt5UdjWRjSPMOUSIaIIiggRFRBRhEgpKKXLtkARItO/R8qWNaE134b1gUENg1FQESIVQSGCooJbQymKdH7NZ1Fkwpl2Q0aqXbzGIncM8N9wkBmb7DrY1q1y6y8PCX8PE9n3dsuqYD1m+yh3uUkt6A+IyG13tS7peOYZfLTv/lh04EFY9cu7QR0dVcXTa0F4N5eXEjXbUb5cXoQQyCALBS3M1s8qqHOBsFdwtRiMN7obtveu0BuP2CkJ6XmQFlTLeE7sHEnq+YbbhEMIc8w8jES76CHsPCReNlaGHR96/VzHn7OibrOpSDhvASBlINK2Uu3gSveWEjJt+9yDeUw5umsvAwYMwE033ZQqno6ODkycODFVWIZhmA2JOXPmVAwzcODAfsgJwzDMZ4cvf/nLeOutt/Dee+/hiiuuwDHHHBPboGD06NHYbrvtsN9+++HPf/4z7rzzTixbtgxz5szB2LFjAQCPPfYYdthhh9RpHnbYYTj55JPx97//3f1b5LJlyzBhwgRsuumm+POf/1zTf1ubMmUKXnrpJSxZsgQXXHDB51qqDQDHH388WlsrbyC2dOlS3Hffff2QI6ZWLFu2rGKYNJsSr8/8+te/TvU5N9poIzz66KP9kCOGYRiGYRiGYRiGYRiGYRiGYZj+4/P9L50MwzAMwzAMwzAMwzAMwzAMwzAM8zlBSpnqR/PL5vzCvS4lvC7FjBkzei/DKUH7u0/WPM6+5tNXbksVbsyYMQCABx98EO+++27R+bYdT69Rjkr9sFbEnir/+Lacris8H4q6vEgqLlvWz0fv3VQhvb7nV7/6Fb7zne+s62xUzQknnGB+uE1YPuc+eIm2AiEyAkqKHdfvg2cK3htRFIBAXqlgNFLGcBlItomw1Yi6QNxsq52cQCopVAfgZXIo0+56+DvwmTNnlozn6KOP7llEVVBK6A0AgwcP7lW8zfUtICPvUmQlXsrI08mI1IwU0ITR9WBeQ/tMYyrAhGwxpoWz0m2gSABnjKbQAki4uIrriWJPzPrPOeecg5Ej023ecNFFF23QGxEwn2323HNPzJs3Dx999BF+9KMf4dhjj8Uee+yBL37xizjmmGNw1VVX4X//93/R1dWF1atX48ILL0wd96xZs/Daa6/1Kn8V51iJKVXRfLpEtxx/m5D3xkTAIhYmJtIOBKC+C7fiTh8ZWZGnk2v7mP2mGgIwMmo33ggtthbSWCSFV0fqcUrFysZLSgP5tDttNI9kPqA5b6YjOn34fBvdJATBvorJGu01JscunEaLtrV7WsuyM6EoO5RnkxFXkpVtQ39eex5B+kJYt2bwngKndHmptn1Pyo7JiJ1Lvu5O5O6k2t3RTZON64XTn6tEt1JsOxfp6aObNOz7bgniKPnZwvsmmVbyvoxf4lAUbNIS3Jv2ophUu0T8cam2n6Pp+aGe2+ezedRn6rv7pBssTU1NeOSRRzB58mR842tH675FRSgo5YTaWg6tSgq2FRGixUvc6gjQZarc6/gqt9Q597pQwKffuxSrfnmPCxt7dkukuFzbhelOrh2sq5ZfdTXWPDKzbJmUa2s6XREbB8KLiAgbN20CErr8IlKIEMimSSGCcgLqSEXuOIHQkG1ALpMrm6/+JJfJoTHXCAXlpeDk824fkZVr65VVbAOjCMq0l7hWXUGvufQ4FgWrLYCEaRXBWouM/Mze62G9EgEIZNuuPahApG1PBFLvWNi+KMAq6PrXv7Ds+z/Aoi99GZ0vv1xVHP0t1+7uOBBuTBjWK0AQuicQAqTsZla+rcQl2V5oT0aYrScCvl+IzS0AJ1vXcxs//rl5hD9g5NwSQkr32n0yISGDh/Zge1m2cHOdQKktpO4ejNA7/NpQC7WDtBMFHytL8hLtcB6T7HtqLdW2nHrqqdhuu+1Sxff444/jiSeeSBWWYRhmQ2H+/PkVwwwdOrQfcsIwDPPZY5NNNsEll1yC++67D11dXe57pvnz52POnDmYPXs2vvzlL+PUU09Fc3Nz0fXPPPMMmprS//v43Xffjd133x25XA5CCLS1teHhhx8uu+lvT9l+++3xpz/9CUSEu+++G7vssktN4v2scPbZZ6cK973vfa+Pc8LUknHjxlUMk8lk+iEnfQMR4cwzz0wV9rrrrkNb2/qxUR7DMAzDMAzDMAzDMAzDMAzDMEytyFYOwjAMwzAMwzAMwzAMwzAMwzAMwzDMho4QAjvvvDOeffbZbsOtWfQiula8jbrmzbD8jd9VjHfAgAE4+uijcc899+DUU0/FmjVrapVlrH7vaWxoP/NfMe++VOEuvvhiAMCNN95YdK5+yI5oGLF3DXJTRrVUUaTdzbXOhkPlw7nTxUqvoa0Z7Ll1PkX66dluu+1wwAEHYKeddsKIESOQyWSwZMkS/OMf/8D9999fUlwOALfddhsOPvhgTJgwoab56Q+GDx+O/fffH0888QTWLHwWrbt9HVZ+bByPEESAlTeRVsFpkZIRQwkFAelEa0Z1CV+B3nzkBE9BvW8+vA5kpJMAYpKkpIxQuHhsdiiQSgonDnTCJROHFwZ6iZI9tnbtWlx55ZVFZXPooYdihx13KJYaUgqZZA94/fXXSx4fPXp0r+LNZ/LIyiwKqgABoWtECQgpEZGWeEmSICiQkFrkJYSWfBGBhAIgocjrAIUgU5tegiqsyE0IUx+2xr3sE8m6sZSpX3fM1q95dsdCC5woDs/0L7/73e/wb//2bxXDtbe347TTTsPPf/7zfsgVw1THsGHD3NyqHNlsFj/96U/x/e9/P5UwgIiw0047VS0r6alU2x02/We3UzFYiWc8Oi3j9GNpUs4qAsljKO4VbnwOg3sZpHZIChBpubZSZlQJJMUqoZy1AkghyMgn9TgEABJ2HEOQsB/z46JGsu5sN34I8ulY6bUWT5u4rKfSpkpWeh18PjMuCRdWWNclBKRP35QnCTKi7IQM0sQrhXTzHBAZyaWVUPqP5ySTsGOojMdXQqoNVz9kpN2lZZTdtblU42yVltaqhNpBXkvmLHGw8kZA5SiOPXlPF5VNor25PNhWTYm25Ft72dQpEZkXLlNMYGov6rlUOzyv/5vP5lEn64ry9Fkim83id7/9Ld6e/wraKTKSfAKZua5T6BsRvgQgyCjvBSGCr2YBfd6smiCbGlG3zdaoGzEMsi4HtXwlonnzEL37QdGyx8ax7LIfIrfj9sh9YTe/zknMld2sPHk/J9s8KNbWVv7qHqy882eJMPF8hPHH0/MXJOfm9rle5jCofjCWrF2il4SZIB9BPy2hNw2IRKT7ciK05lu7raf+pq1+EJZ3LIeA3vhAKAIJCSmsJlvqXj4sGoJtAGaslFBQpg5IbxhBujQyplvOhJtU6J0W9DhHdjwmN664egnGA32pXZsHK22zNnNLcxPYboXlNrNC6bVYrRjym18DhS6dTiGCWroU0XvvovPlV7Dm0ZkovP12LHzh7bex+OhJGPzz/0b+Swf0OD03/6mW8GuqolMCpcaqcsc1ujcgEiBBZsMyPZMh811LeKfBrbXJ9D+2afh+WR/XDU24CY0f931d2g1JbLvy6dhNMlzIMkOYfeNiN+XjBNkI5hw2EnMPuHiECW++N3DzEYTzmXgGnFQ7jLufpNqWmTNnYsyYManm8JMnT8bixYsDmTrDMMyGzQcffFAxzKabbtoPOWEYhmGStLa24u9//zu22WabHl0XRVFN8zF+/Hjcfvvt2GqrrWoa72eNyy67DD/5yU/Q2dnZbbi33noLL7/8MovJNxBWrVpVMUwut35sHlcNM2bMSBVu3333xfHHH9/HuWEYhmEYhmEYhmEYhmEYhmEYhul/+P8EZBiGYRiGYRiGYRiGYRiGYRiGYZjPCWl/ILX4+csAEBY/d0nFsLvuuiuEEDjhhBPwyiuvYOLEiTUTpHYseRXR2k9qEld/Ea1ZnCrcJptsgpdeegnPPPNM0bm2HU9DTQ3AIYG0GEgjqUueL2UrShipAslToIcCABy0y4Ai8U81jBgxApdddhn+7//+D3PmzMGtt96K008/HUcccQQOPfRQTJkyBTfccAPmz5+P2267Dfl8aZn3RRddVLUwEwAOOeQQvPjii71+VPMjzUmTJgEAojXL0LXyI2jzltLCp0CqDChTF8rUtzIPuPPa5mXPB/Wp9PGYKMqc32SQtq0RWYGUqX7/IiH/C4WZvu2lkmcl2kxHRwemfH1Kkdy6ubkZN95ULKvvC2bNmlXy+O67797ruAfUNRpJqdcjKlJGnKhfK3PMHTfh9C1o6wyJ5yBkIGwsllfGr4SRk8aCUrwnCEWtiF2XeJ/mGNMv7LPPPth///1Thb377rvx/vvv93GOGKZ/aG1txa9//etUYYkIra2teP7557F06VL8x3/8B7bcckvk83lkMhlIKTFgwADssssuuPnmm9PPKSr0e5Ukg5TohK2kOTyQlKnGZMFA8TgQCFwp+HPxmfBKkRc1uoGBgu5c+HEDSk8lnJTVCkGVS1qRCqSk5snKT0VCd2nllAJacgppNKYCEF4VKSEgSMBKq6XQ0mx/XDgxJaz8mmAk2yI2gxXkRbLhZ7NhYeLSqladRSmlicDKLwWk1HkhEQoyS8goUVqqHatLd3VQZ5Wk2pXG2wrTsXLi0R5Jte06gRKN11VB8EfxR/VQ7KFlt8lsBemUmsfEJzzxeyNAuZlbqcvLi47Dz2vvNXt/JedasbQpsdoivQ4gAPXZ+s+8VNsipMRmW+6CxrpGFChCZB+qgCiKzLxZQVGESClTTwrKzLX9SgcQwzdC4+nfwOAZd2PY32djyO9/gZYbfoyWa67EoJ/djI1m/xFDH52O/L9/JdayYJ+VwqcXXwoY6VWynfimHPSHQf+axG0o9MSTWHbpZcmm6MsgfBHc7yQodo/B7rlk7gN3HgRIYKOmYbpMhEKkIkQouLJTRFBKy4UVIiiloBRBEdCar7xZRX/S1jBI51/ZvCvXDnTd2zZh1lKUOK7M2suOUYSgpZhjgN/IyH3/YevS1mvx2riorgX0vUyI9UHl20YwLtt21JN+uAdkhg5BZuONkdl4Y2RHborczjuh4bDD0PL9izH82afRdu01EAMGxHPX2YlPTjsdhYULq0pTCNG7jSC6Gevi4ur48aLold8ywY8esVW3nuWQnf+YrUPIjwO6DoVLQbi6M5mUwu8H4jYr0zJ4t1kHCUhISAhk7EYcpOcaougPwbOet0gbHmaTESHNfMlI58P5kC0+AUgZxCqCQhXF6bpyNHXn4sS6kWoDwGabbYZzzz03VdilS5fi7LPP7lH8DMMw6zOffFL539K23HLLfsgJwzAMU4qtt94a1113Xb+nm81m3aYyTzzxBEu1U5DNZnHsscemCstrig2HZcuWVQxTX1/fDzmpPWvXrsVFF12UKuz555/PG14zDMMwDMMwDMMwDMMwDMMwDPOZhMXaDMMwDMMwDMMwDMMwDMMwDMMwDPM54Zvf/GaqcKsW/hHL5/4mVdiGhgb3equttsKMGTMwb948XHDBBWhr671gqf39YvH0+kzjZgenCjdjxgzcdNNNRccz+cFo3uqYGuSktwK6NHGUOC8S5wJ5GAEYv9OAokt6QnNzM66//nrMnz8f//mf/4ktttii2/DZbBZnnnkmHn74YS05TPDGG2/gySefrDo/gwcPxu67797rR6m8VeLwww93P3pc+ervgUD2BbKC7VAVZx8qHiYQRGnjlz2mrLEpCAMXbtigjAoOXh0AACAASURBVNNKOUtcCRlhSdFXGflyTGiYuMwKB5968insueeemDFjRux8LpfDtGnTMGbMmJLlVUsKhUJR+gAwaNAg7Lrrrr2OvyE7QKsZTR054ZuRn8eEkwiEkPCSbaXNXrB1p5QNCye3ss5PFw/g/0thfXucEK7c722T1c2/y12vmT59OjKZTMVwSikcc0wtxiaGWT84/vjjsfnmm6cKu3z5cuy9994YPHgwfvzjH+Ott95CR0cHlNJ98po1a/DKK6/g3HPPRUtLC371q191LwKu1C8672LpgEkpb1yqLXyYcDwVfqzwbkThZwBmzPDHwjS8jFgFIkeClkvDiLGT44hOx4sVhZBGuAgtdRTCSB8lnFrReSUFpHZOOpl2KHPUomtAiLjQ2wsi7QOBaNZIrkWQH2uZhbAFqWWUZGSURt4tpNZqSxEoK0UglCSYz6HDEAHICCNIDsJ5d6XLL4wc1conu5Nq23NkJK2+isq3t1CYWZZumms5iXS54+UTSAh+hZ9TpJFnJ0XbaR/JOLzYO5EnIH6fhAiEDTxWBsnXXsXqP3m5a0rdm27jmUTpFpW1nQ/CtgVfI7lMDjnZ8017NmQEBEY1b4Z8Nm+EykYIDaUF2yoQbCuFyMih7a0kx2yGlht+hCFPPoSmC76N7E7bg6SAsnNpN88GstuNRdtt16Plsu/FVlgwz12vz8WaZ58LZMtxIXpqubZ52/HqP/HJWecAZuOGZFMUxZd0i0snEOnCyH03ahwOImXKK3LjnBNTC2Vk1VZKHiGbqUNDtqFccuuEhmwD8tk8FCIUVKTrm6wM3Aq17efTn5fC9RYi0z8l1l6Aawd+xLPjqPLvbT8jgn4bfrxW8JtwkDsRtAfXD5Grm1h/Q933+/2ClGg87qsY8qu7gcRagtrbsewHlTfp647Ucu1yxdDN5eXk2uHxAgqx/jzZB4ugTlQw59KbfcT7BF3HPm4n3DYBpdDSbfuVkG1poS7bzTuEhJAZCCFBJIIhzWi1g/mWF2LrhxNpQ0DIUIgdTJUQn+ekEWrrOPxMLHaszDymXD2UolrR17XXXouhQ4emCnvHHXfgrbfeqiodhmGY9Y3Vq1dXDLPjjjv2Q04YhmGYcpx33nk48sgj+yUtKSXOPPNMrFy5Er///e8xZMiQfkn3s8JNN92U6t/vn3vuOSxZsqQfcsT0lpUrV1YMs6GKta+++mosWLCgYrj9998fRx11VD/kiGEYhmEYhmEYhmEYhmEYhmEYpv9hsTbDMAzDMAzDMAzDMAzDMAzDMAzDfE6or6/HJZdUFtxQ1IGPnjonVZynnHJK0bEtt9wS11xzDT744AM88sgjPc5nyIYm1h66z5WpwtXX1+M3vymWl7dufzJEpo9+sBd3LlYpYyrWw/mX5IVQRTohoL4O2GPrfBVp6h//Tpw4EXPnzsXUqVN7/KPGAw88EGeeeWbJcw899FBVeVrXjBw5Ettuuy0AYM37L2mxJRSAAgj6tVEs69cUHrPHgbiRKi4KA8gEi4epywItjQmBlhH7OfFXQvro00KJ43FWr16NWbNnYdZTs/DYHx7D3b+4GxecfwG23257HHjggfjnq/+MhR88eDBmzpyJrxz0le4jrhHTp0/HRx99VHT86KOPRjab7XX8+Uw9rMRPS7WNhM29N7Jto2azsj8ATv4GE97oAN1/nd7PShhNmJjMDXBCdX+svJiTQPFToRhyXUvfmG4ZMmQIvv3tb6cK+/zzz+Opp57q4xwxTP9xzz331DzOVatW4aSTTio75+ip4FgYAbU/7QNY3aGWcHr5YZGAV8T7dveaCIJELCAlx2nyYwaZ/CgQlLIybS8UFYEoWV8r9P4cQp8nQVCkVZHuWkHGTqnc5yChZyNKAJEbxwRIWcF3uMGE/zzCbQbi82+jD/3ccGWmIARBOoWkl0gSaWm4ULbM4KWYQpiXOkKrqdSnpHdIErS40srMXfaEryF7XNg0K0u1k6/7Wqpd6lhqoTYFhQ5btuGSIS79DM/ZNudiiAnTKzzKxlki31ZiG7YfoLzsm5JvS5UHlQoaD2fqN7w3lVKm7dh5Wvw6f38GKy3zHz0vBLIyi/q+Wkuu5wghsHnLaGRlFooiREoLkyMzb45UQT9TII2uz6Fx6mkY9MA9yB0yHpQRev5s59lWKE1+vm3nzgNOPgENRx8Rb6fmec3Dj8bn14nWUFGubZ6i99/HJ9/8JlR7e+z63D57F31+Cq4rSjPZGMvM1XOZHAbmmqFgyg1kysuUg7LyaS2iVlBorW8pWR/rmpb6VifRJiNUVypCBLuWIqNeN5Jwcyyy58za2YcwYxkAkBkHbSkLs+o214bSezfWUbwVKCg/ZNn+Xvi2oI+H6zJ/jMymEooCQXfafrnG1O+9F5q++Y2i42ufmoWuOXN6FXdqoXK5j95DuXZ4vCvqdPUHspt4CC9aB/k4CFDKD1q6H7djfbAOJztOwY+PQrj5FUiYDTyMxFoYAbaw86ZEXoWAlFambR5upiHicdiiIrspipnnSECQ0A8zDyLhv1Mg4VONfZsg/NiXlGq7uWvKeUx3VCvVBvR3iPfff3+qsEopHHrooVWnxTAMs77Q3t6OKIoqhvvCF77QD7lhGIZhumP69Ok12Zy8HPl8HhdeeCE6Ojpw2223IZ+v7t/mP+8MGjQI48aNqxiOiHDuuef2Q46Y3rJq1aqKYRoa1q8N5NIwZ84cXHHFFanCnnXWWX2cG4ZhGIZhGIZhGIZhGIZhGIZhmHUHi7UZhmEYhmEYhmEYhmEYhmEYhmEY5nPEWWedVRPxq+XII48sey6fz+Owww7D+PHjq46/cVT/iHJrxYp5v0sV7m9/+xs6Oztjx4TMonX7b9YgF72RKlHiuQdpiMS5QBhGAHYdU4/6uurEOM3NzZgxYwY23njjqq4HgPPOO6/k8b/97W9Vx7musfcWda1Bx8evw8u1lX5NykibtPjLvzcPI0Vzakx7jmx4uOdQEdjSKNw1gSpKE3d0OopaTCh0C84SERYsXIADxx+IA798IA4/7HB861vfwo033og33ngjFkUmk8HXv/51vPzKy/jS+C/1tPiqoqurC5dffnnJc2eccUZN0qjP1BvZG8UkfghEXmQlihQ+h/evqRkKy97Wltf/xeSesXqI58mmn2TdKNyYWnLDDTegubk5VdhvfetbfZwbhuk/xo0bh912261P4r7jjjswZcqU+MFeCI6FELGx0vuj4+LUUuLe8EHBOGFfCSPUDgXBWmQYbsQAJ7a2Z5QiLV80YshQMkpGTKugvDAUsPpSEIIxThHICZEJUApCEaDIyLBDU6XOBwjeJW4FlQQvNCWlRafaU2nEp3ZaY8WTAkT6s4sgnA0LK6N08lmdviQjrCQJu+mEEPo12doRgLRGbhOHdkM61aWrDyuftHXcExmlLvPS9IVUOy1ukw+XvigtqhZ+NunChw8bV08fiT8fpwhnSDFprRNax/IN10bDPJsCipWVu3fMMRUcs2GSnz1WDiYvVpCdvK5Yqu3n6fYaKSQashue+KWWZGUWo1vHgAAUVAEKBUQUOcF2pCIv3SaFtml3YMBpXwdlJYgUIqX7LStW9hvZUEm5dtPUs4I25ZvF2hf+6ltAsN6Jr3ncK/Oe4m1hxQosOekbiD5eEoQCGk86EU0nnZTsJjzJsQCI3U/hM1yaPsyghiFeLh6sNZRZNxJMOZlHy3oq1m7Nt4FgpeoRlDDjjlKBXFshiiInxHYCcdOXKDMG6WWQ6W/J16Qya2YV3zHAj4MwY5ytE6JY/ZBda4fjm5Ma2+RsXZkDJqwdSdcHmr5RLNYGgPaHHu513EKkVDCHN2AsApQdC914XOL42mitrwMR1KGbKwR3fTINCjcqEWYdDXev2XmXHQNFOH+ww5KJU4Bc9MJ80MQw2S3B8Oec3iLxF9+Uwl8Ylk84dzHZiMm8Q6m2K5p1KNW2jBs3DocffniqsPPmzcPNN9/c6zQZhmHWJWn/jWOXXXbp45wwDMMwlchms5g5cyakrO3PuhsaGnDeeedh5cqV+OlPf1rT/x/k88qtt96aKtyMGTNQKBT6ODdMb2lPbF5XiqVLl/ZDTmrHypUrMWnSpFRhd9xxR0ycOLGPc8QwDMMwDMMwDMMwDMMwDMMwDLPuYLE2wzAMwzAMwzAMwzAMwzAMwzAMw3yOGDZsGCZPnlyTuHbddVfk8/luwzz//PN48sknq4p/wKb7o2nzg6u6dl2xauFjFcPkcjncddddRcebxkxAtrF6cXT3iNhTkdiuKkKjXCiSCgW8/nn3rbpvK33NFltsgc0226zo+MKFC/s/MzVi3333da9XvPY/0EJtpwsEjMAyLlRWTqatsZIvKwtTXhQldHgnfDPPTQ2iSAbnZITOGUZOIhWXuyXkYFVyxRVXYOHbC/HLu3+JESNG9C6yHnDddddh7ty5RccPOeQQ7L777jVJoy6T8/eUEW7pmkwKtL14zYr7yMkA7XEvTg8lbTDCOBG8DjoIH799EZwK6zZ2sreVyqwTpJSp5QBvv/12tyJXhtnQ+N3vflcTcV8p7r33Xhx33HH6TS8Ex/o0FeWTnLVQ+Pfh9Cuc84lwLKaieJzkUV8AuLiCuMO5hJEp2qFKWXG03QTCCKOzsg51Mou6TA51Mof6bB71mTxymXrkZA51mTr9fy8agauClmzbpON5NmNZUoJtn4UVO0pASC3NNoJuKzMVFIglg/JUBEghIK3uUQgnljUKbi3Khi0TK9Q2omZBphxt/AIkrCRbJ2plmi4KSsi0TZ5sfcGlVlpGWSTIDegLqXZSClzyukBM7WYGFOQxIdIOP0O5h/9QSGcRLZevoni1SNTK4W1aoWA7LkEukR+UnuPGjyTKLbZ88hJd2HSD8ior1Q7m16GI+/Mu1bY0ZBswsnmUF2irCAoFJ02OSMu1FUXAkEFaGA0t2iZEZh4dOam2UuXl2plRmyK77TZBD6kf0TvvgboKvvZ7ItcGoDo78clpZ6Jr3psIG03ugAPQetmlRoKb6ANDSi29gvsweIot2wmEQQMGuf5YKeVl04pM+Sn/DIWW+tbUddOftNa3urwqIwS38myiyKyrvDzcbvqgC8zWuVl7WZk62dWVv9cpVreJ+zZR5sl+LBy3laIS4ayUOT4u2HijxJy8Uh/dV2Q3G4VMifV459//UbM0Unf/5YqgmwhKiZ7XFta66IjMvCNcP8O+twEQ1JvZGEQEFWqut1uZSOEV127QDOs9PGDE16LsAxAykGeHrmyXivlzc6xEoKCMSgq1E+XrNgUJ5yhWqp0o73Ul1bb8/ve/R0NDuvHxwgsvxIoVK2qWNsMwTH/zj39UHnuz2WzFf89jGIZh+oe99toLs2fPRi6X63VcmUwGt99+O1atWoXrrruOhdo1ZIcddsDWW29dMVxnZyd++MMf9kOOmN6QRma/6aab9kNOagMR4ZRTTinamLwcN910EzKZTB/nimEYhmEYhmEYhmEYhmEYhmEYZt3BYm2GYRiGYRiGYRiGYRiGYRiGYRiG+Zzx//7f/6tJPH/5y18qhrn22murilvILDba50eo2qC2jojWLK4YplAo4MMPPyw63rbTGb3PQDlhdiqRdrkwZZVdHldNyTBe77TL6PoUeehbSom1ly9fvg5yUhv22msv97rz4zdAiGBlYE6g7aTZSeWbFWdqaRiEeTZnYK/1R9w19XVw12rxUzcir6Q8LEFSHpiWK664AieecCJ+dufPsGrVqh5dWy2vvfYaLrvssqLjdXV1Vfd1pciIjJHAWfmbghWfO0F2KECHrmOrgHPaPldtXuPnHPhWBoq4AE6Ltuxl1dVNueAxIeW68b4xZTjxxBNTyQGUUnjuuef6IUcM0z9stdVWmDp1ap/FP23aNEyaNKn7QBX6w7APlkIYJ7M1OBaHQeDZLBL3Onlr/Dor13bjhXV9JsYRv2mDHp8sWZFBncyhoa4RA+ub0ZJvRUu+FQNzA9GUa8LAuiY05ZrQVNeEpvomDMwNREt9C1rzbRjSMBSDBwxFa0MrBuaaUJ/JecG0HaggvO/bDGSCCAJ2fLTSbT9ukh03jZzRq3H96CmsCduUlT3jRdrmQVYwKRPV5ctVSi/I1LUjXLla0bgXKBu5JAXhrJAyEIpXkmqXel9Rqu3KtNzpEnO1FIN2KAQXCISjQRxhPsvKs6vMd2qCOY7Pk5Fsw+dJQIvYQ1l4mG/7mWzebNb9XAwuTBguNsdKSLXDz6+CeZ89H5ORw84FNflsHlLw/wpsGdwwBG35QU6iHSkt1I6oAKUUIljhchSTRSsQiCIzZ1Zuvk0q3oOEcu3sNlsCSKywlAItX6b7LFuLaeXaSuHT/7gYHbH5FqFuu20x+LYbQVktvym3rU2svYUBXXrkn0vcc235Ni2TNuLsSBnJuDDlpCLTDyvkM3nkMlUKwJRC58uvYOUdd+LTCy7EkpO/iSUnfQNLzzkXK37yU6z50+OgXqzxcpkc8tkGPV65zxGZNkFQSsu1FeLS7ZhM3K633BiooMzgGG5eFI6msH2bO0pu2RzKtm2/Yu9ld3nQD+kxBD4+Ir1hhCGiQnHfWuVfb/vX7Mhi6VTh3Xd7F2mCHsm1S32eHsi1V3ethpt4ALpezaYYdtyw8wtX206kLuxAGLs+TMv+EfkNOYoyWCTJNnMM8ifT/CVt2/azUpk8he+LysnIvEFx+fX6KtUGgAEDBqTeRKqzsxNHHXVUTdNnGIbpT1577bWKYZqamvohJwzDMExaxo0bh3feeQdf/vKXq5oL19fX44EHHkChUMDpp5+eShrM9Jyf/OQnqcLdfPPNfZwTprekEdm3t7f3Q05qw80334xp06alCjtx4kQccMABfZshhmEYhmEYhmEYhmEYhmEYhmGYdQz/iynDMAzDMAzDMAzDMAzDMAzDMAzDfM7YaaedMHny5F7Fcf7556O+vntR8oIFC3D//fenjjNT34bmrSdjxFf+G1ucPA/1g7frVR7XCapQMUipH8fmN9oVDcO+0Pv0S/7uVsSekjK+YpLnk5EmTEVEMVFQaRkzsP2odS/WrqurKzpWa3FPfzJq1CgMHToUAECqgPYF/6slX6HECVbArBKvyxmnnPnLXR/WJQHIZqQN6YVhCGSD8SYXXJmgF0VfKBQwe/ZsnHHGGdhizBa451f3pGjb1dPe3o7jjjsOHR0dRecuvvhibLdd7forL0b0pevKmry4i4iMANDL3LR0Df4KCkre1U0oYHMauLhoD3Bhi4+h6HUa6Wap66q6nukTZsyYkSrcq6++2sc5YZj+5brrrsPEiRP7LP7/+Z//wZETjix9skLXF/aNIvaijFQ7FPeqhLjXSTzj14XiXvvkpcdWLOtln1pcTciKDBqyDWiub0ZTbiAG1DUil8khIzN6HHN50SLIQFMd+wgCQEZK5GQOA+oGoCXfiqGNG2FQwyA05hohpXBpWtm2stJmJQAjuyalx0gptNpauIS8nNS9F3pOZOc8EoC0ykcRyiSdzdJdK6SbUJvDgZTcSDcBnUcrzZZGrm3rw849w+dyklu40rPJlm40Lt5ezK2SY7FVhhbVXYkrXdJOPC28NDaINzZXTEZY5n6oVhRbcm5RQvzp2zucEDUUbLsw8HUUiuVtEwlTK/W5k2uxpFQ7WbUujUB4b+MOaysrM6iTxWuczzubt45GRmQRqchItSP/WgVCbStShn/t5MumH/TzbbvBgH1WEI2N8bo2zyoyGx7ZPhWISZXj7cO/WHHjzf+fvTMP1Kqo//97zrPc/cK97GAgloYbbpmo38rSXEvRTC39Ju5abmAuuJRYqVSAZu5bivjtp+VWSC6pqZUVLikqCggoCMh6F+76nPn8/jgzc+Ysz33O89yFi35e18fneebMzJkzM2dmzgVeg5Y/BNdkqeHDMejeuyCMCDF4vrxTieliMeN9qM/pMmWcDCoyFSYEgjwZuevNB66aB1y4qMnWFm6IELKpGU0334JV++6PT474Fhqu+Rk2//7/oe2ZZ9D27LNoeeRRNN74G6w/5VR8PH53bLhgMnIffFD0eQBgQFmtkmUTXHKhZeiutETaIF+srkXq5M953tOWN6bblaoft+y70QiwRcyY5yf1j8UNSIgZI/TnwLMX4JIbl3yLICorI2HUCxuY5Z+HYoi7OQrItfV829zeBPN7EVhP5Q5Aem0lrbaOeW4WIOuQgBCw+pa+DdU5yZJaK3m1WTmRvupQf4jUiojO2OHfdengsHwbgKDg90AyW6gNEVi/6I1CwvXbH6TamlNOOQXjx49PFPf555/H008/3SvlYBiG6W2WLFlSMM6gQYP6oCQMwzBMMQwbNgzPPvssli5dijPPPBPbbbddwTSVlZWYOXMm2tracNRReX7vzPQYRx11FAYPHlww3saNG/Hwww/3QYmYUin0d5sAb4PhrYF//vOfuOiiixLFzWaziQXxDMMwDMMwDMMwDMMwDMMwDMMwWzM9KtbetL4VG9e39mSWPQaXrTS4bKXBZSud/lw+LltpcNlKg8tWGly20uCylQaXrTT6c9mA/l2+/lw26bL0hmEYhmEYhmEYZmtk1qxZGDBgQElpy8rKMHny5ILxbrzxxkT/+Kx2h+Mx+uh5+MIp72PEgbeh5gtHI1U2sKSybWlSVSMKxnFdNxJWN/5s9JoRqUdkw0nyCArnbLvOoBoHg2tTPVCO7rFhw4ZIWG1t8UKw/sSuu+5qPjcv/Itqb2m9fBmzsX95OrjgcWmLt8PyN6i43rsAISx2DPgzCQEhWbT7xMvFNCNGjMDtd9yO2++4HbfdfhtuuOEGXHbZZTjmmGMwdOjQSPx169Zh0qRJOPdH5/bKP3glIpx55pl4++23I8cmTJiAK664okfP51WhVHUcFPn5LWSVD2Tki0QycARGDqe+W3kGxHDwBZr58CVhCS8i7jPTb9lll10SxUsidmCYrY0//vGP+MUvfoFUqnfWKn/6059w2KGHBQMLLK3ipNp6FNaCw7xSbS1NlZZE1X8zYkVbsqpFj8LPJKR+FXCEQHm6HLXZWlRlq5F1snCE4wsWERRDBq/Rj2O+aZGxTil8AXfGyaK6rAZDqoZhcMVgVGQqQIKgFLe+2JYkIH0xMklfWInAXGeFS4CkHQfWPjGeCtOTLKs5U10KqfWSAEE4jiW7BEhJtElQRJRpxN6AJ+amoFRbtx35LWzKnESqrfOJFUnbdHE4XqodTR6IRcGQgAQ2tFaMCLWtpal//viXXctJX/nS6DbKWw9asG2JwREWbAtLnhq4qey6Com9tWS8CMExAJD0Rb92PdmS3/J0Rd7r+SyTEimMHTgWLlzkpAspcwGBsks5I4iW0lUb1khLpq3jki9d1sdU20siyNYWAAi0uASA8orgetuWa1O0jxABLX98FE2zblT5eYiqKgz+3d1IjRgeuAH1E1/wuwwG6Pfw5wKvgdmBRqYtXQkSBCIXklw9+sKVErVFirVbn5yH1f/zFTRcex3cFSsKxqf2drT84Q9Y/fUD0ThjJhDze5SuqM0OMOUlAlxIs2GE3dYkvTCottbPYeb5i7xnZv3MJVW7SjU+mGc2r9RKoGw9VVv7MegxJXCd1v/9ocH7IENx7WM56UbCthTUFt18qjcpSsAcrpoCdm4Bgcb2hsAdqjfQMPOePabrNYLQ83bohGEptZpf4sphrx20sDoi3BbCbAJR6BUWaAfWaTFhkbrII9TWx6wK6rdSbc2TTz6ZeJ1/wgknbDUiNYZhGJuVK1cWjDNq1Kg+KAnDMAxTCmPGjMHtt9+OJUuWgIjQ2tqK2bNn48gjj8T48eOx22674Rvf+AbuueceNDU1Jfp7GkzPMWXKlETxpk6d2sslYbpDErF2Z2dnH5Ske6xduxbHHXcccrlcovjXXXcdPv/5z/dyqRiGYRiGYRiGYRiGYRiGYRiGYbY8PSrW/uC99Vi2cH1PZtljcNlKg8tWGly20unP5eOylQaXrTS4bKXBZSsNLltpcNlKoz+XDejf5evPZevoKO4fsTIMwzAMwzAMwzD9g5EjR+LGG28sKe3UqVOxzTbbdBln06ZNuPvuuwvmla4YguEH3ICK4fsAYsuLl7tLtnZs0WnSlUNR8/mjeuDs3ZEpUeg9X54x5wj7byj8kfD5EZlulK1nkFJi8eLFkfDPfe5zW6A0Pce4cePM585NH4LcdhCkqnxL9KWEYEHZNsxnCvQBaX22xH+WzI+s4/63qHAbQKCPxEkfjWRQvdfX1+PU007FaaedhtNPPx3nnncufn7tz/HQHx7CRys+wh/++IdYue9tt92Gn/7kp13UVmnMmDEDc+bMiYQPGTIEDz30EDKZnu3ftt7c/glIIY34zZL4kfRFfQRfYGm1t4lty1e9DyG5H4Wdb368UHg+kWe4XZn+TUtLS6J422+/fS+XhGG2DJdffjlWr16NAw44oFfyf+qpp3DQgQd5X7oYFqM6az88HM9ICAlKzmtJHvVnLZy2xLxaTu0Jjn2ptjmPtbEGkSd3rkhXoCZbi/JUuX9eLUhGUIgYkGsHLiRifLQOWYJtiIAzMpPKYmB5HYZXj0BNthYCjrkOl3zVtgTBVS8tP/UF2n45SPjnJgi4eg4M1aFeSznCL75XJ6p29HeTU1QKaXuXfZm4qteIfDyIlnIDXc+lwr6efPEK9Lm4sMC6IC5D65y2MNqOS1bdmoysvqZ/ROh73A9CWQRehEg/j/vRVRWXb+Dq7PvGEmzrtbXOK3CNMfUZWVvZ57Sl2sKP750rdNzkFazrslR5YmnpZ5G68nrUlddDkquk2i5ccpVYW0IaubaEK11I6cUJy7X1uluvvQFfqpxbucq0su6PoiwLUV0J/9nIuo/9ThjoD+0v/wMbLgnKl8hxUH/zTUjtqJ73hPL923EQ/h6/1rfX/Plk7ronVWWrjUzaJa9eCARXkqk7kERNWU2y0ststQAAIABJREFUhiBCw/XTsf6MMyHXrUuWxiaXQ+PMWVh32hmg9uQC59qyWtWeSqYtyZNrg9QmDN5nfy6Rps3M/UpqdqHQvesPZPrOVIfIF2jrUGuMDNZLePwl0z4Aou/2MQJyMpk8qS9w16yJhDl1vbtZXrfk2kCXcu2N7f6GbLofCKtBzHwihFpnUEx7CgjhWOuPwC9FjKw70jdiyhWVYuu9P6wj9ueg5TpvPvmwhdogRITaWvodKa++Lut8SehtqTbgiWSTivA2btyIs846q5dLxDAM0/OsS7DOYqEiwzDM1kN5eTlOOukkPP744/jvf/+LN954A3/9619xyimnwHF69J+DMwm49NJLUV5eXjDekiVL8Oabb/ZBiZhSqKgovEFhfxdru66LE088ESsSbFoHAMcccwyL+BmGYRiGYRiGYRiGYRiGYRiG+czAf5LKMAzDMAzDMAzDMAzDMAzDMAzDMJ9RTj75ZFxwwQVFpdl///0xderUgvHuuOMONDc3F4xXt9s5EKmyosrQnymr37HoNDLXCuFke6E0QNBYWIrgNk5wY1u4QsJeW9Zs3gmjh6SLPG/P8/bbb6OpqSkSvuuuu26B0vQcX/jCF/wvRGh+72nVDiGRtnm35U0hDZwShwXCAD+tkvx1dtqSQCBg1oQvEtNHdHZBbVhQ+hb5rL+HwlLpFCYePRH/mf8f7PWlvcLVgeuuuw6vvfpaJLxU5+Cf/vQnXHLJJZHwsrIyPPbYY70iZs/JnN8y0moj43IjU8e2rA/mk6/pC4rdyMQhS9gYkGOqWLHVZQmvfGFrOFKxYwzTX3j//fcTxRszZkwvl4RhthyDBw/G888/j1deeSVvX0+lUthzzz1xyimnFJ3/c889hwO+dgCk9ObaXC6H6dOn4xsHfgOjR4/GqFGjsOsuu+LSSy9FR0dHSKptjcHWWCuUsdnM7dZn5c3WiULCR+8gCT9Ur+X0jyMcVGYqUJ2tRsbxN5GIFTaSJWLUcSgkZ7TS2z+BUnmmSoQF3EIAKeFgQHktRlSPQG22Fo5wTFRr5jMv/0fpUrVsWwlyJQgQnhxTq3IBqaY7f26UZM2iAl6dheZfbao1Mmxh17ctmVTvjvDmeGuto+vVE9z6aTzBbTy2VFtjpLD6JSkapl5aGhx86TCv/8jYtPZjgNdA9sovIig3Dtqw0NpeowjopUVXLyuZ/7K6S950oX7ir4usMoWbFf51evcKqXaGL7HXnwOJ7I9BGbZ5ZrLlxmSXzboWCqbx1oBeWEo4yKZ66xny08PYAdsB0EJoT7DtaqG2VGOBlEqu7Em1bbm23T/0/SHhPVuRm0PnOwvNU5ZurdQXtrP6ovXspcdnW5AMoOO997H+rB8BOesZAMCAa65G2de/5n238ogZzQPfS93UhrzEqMpUg6Qn1db9W0u1CQSSEjlI1JTVJsq38Ve/RtNNv817XJSVIT1mDNJjxkCU5f/dUNszz2DDeecDMv+YaFOTrYUrpRnzbZG2Fm5LqYXp/lgolThcP3PJgGRbfwagxwTTxv6oYjZSgDeG+vNJcAzQBFrUeuYLHwsL0Y1cW5Te7t1FNjYit2xZJDw1ZtteP3fRcu1wFcUk75SdaOxojMQzM7o1n+ljwpoD7c0S/LFezS96ExFrrRQnuo6uMZITXmMVK9M20uzwui68ngv9rkZY16W/JypvH0i1Nddffz2GDx+eKO7dd9+d+PmYYRimv5Dkz+J23nnnPigJwzAMw3z6cBwH3/ve9xLFPffcc3u5NEypJJGj93ex9syZM/HMM88kivuFL3wB99xzT58+ezMMwzAMwzAMwzAMwzAMwzAMw2xJWKzNMAzDMAzDMAzDMAzDMAzDMAzDMJ9hZsyYgVNPPTVR3C9/+cv405/+hGy2a4HXmjVrcOmllxbMz8lUYsBOkxKde2uhfOieRaepGD6hF0qi6BG5UpI8bNGXncYLGFWfCSfocx599NHY8AMOOKBvC9LDhMWfLUueB5QyDORp3oikNqXBF0VKJYOSvh3KVrkpcZ8xEcKTT0IAzW2uiqVkX0b6FXAv+zLAkDgsQAK5VRwDBw7EQw89FPlHsESEn17902SZFGD+/Pk44YQTIpIyIQTuv/9+7Lfffj1ynjCdslPdu76gjaRuMTLHtOiOLEFbWBgZELHpV0Dup47lGSvihG5AsJ39/LsQwoXew6JNnb6YH6ZnWbx4ccE4juMgnd7yGyUwTG+zzz77YNmyZXj33Xfx+9//Hj/72c9w6qmn4pZbbkFrayvmz5+Pu+++G1JKnHjiiUXl/eKLLyKdTmPkyJEoLy/H1KlT8cLzL2DFihVYtWoV3nnnHfz6V79GbU0tTp40Ca50kU+qDUveqAXL5A/sQdEqSE3v9nHy5wFhC2MFylLlqM5UI+NkY+WIkTBrj42AhBEiEBbOI5/wUQsa/Tz8eI4jUFtei+E1w1GRrlBSVHgiVBkUotqyVE8yLa06UHH1ekjNS9KqG19srCtcX6z1iexv/nyn28STVPqyTUHwpNqOP48bkaW60ugaKzrvCScq1Y7QxXQZP5cGrzFubjdfbVm0Nc8H1n2WgNSvRX+toqOYlY0IBARfNpYkO/Y6YtKHg/wr1OsoxOdnNihSX5WxXsCS5Kp7z0jQg3vO+NdmDvn3njkeKL/uf7rgZPq5rrvyVGERDAOUp8sxonqUkmYrebaUkDJnybS9MAL5cm1I692FVGJpqRbmkoD2199ErskTGNrdNLPnboFRw/R3ezxRHSD3yVpsmHQGSG0ApW+d2jNOQ80PTvLGDEePhbb81vfaRu4AfX/Y44cerBzr8U5vFKCe8fQYW5WphhQEKfW8IEFwARCkdCFBKHfKAxsu5KN17lw03vib2GMVRxyOIY8+glHvL8Twf7yM4f94GaPeX4ghf3gY5V8/IE9+T6L57nsKnhcA0k4a5ekya2MFX7Ct710JX54u1bWaEEtuHHi+0uOc9bxsP2NpAb49QUTGRovYMUw/nwt0Ob52yo5EddGbtP55bqzsvGzPPfrk/Lb8OREx84ndLuta1np9H3oN4KfR7SooujJyhD/Ih9vaXs+Ypg2V214POfDXPpHrLfBTLAFhdr6yhY5Hl4DRNVx/xHGcvL8XDENEOPzww3u5RAzDMD1HR0dHIgnknnsW/2dXDMMwDMN4zJw5E45T+J/i//3vf8eGDRv6oERMsVRUVBSM09Gx5X/Xko9Vq1Zh2rRpieKWl5fjj3/8IwYMGNDLpWIYhmEYhmEYhmEYhmEYhmEYhuk/sFibYRiGYRiGYRiGYRiGYRiGYRiGYT7DpFIp3HXXXbj11ltRWVmZN87kyZPxwgsvoK6ursv8Fi1ahOHDhyc694BxJyFVNrDoMvdnyobsXnSa3OZVPXDm7khmKfSeL8844VNcFFs96P1/yIBUN8rXfXK5HO69995IeDabxRFHHFFyvvPmzcMOO+yAQYMGIZvNIp1OI5vNor6+HuPGjcPhhx+OK664Ai+88AJkjGyqJxg5cmTge27zOshcO6L6QC2S9IXbvtFPi8GUMIzCabVJyntvbslZXwlC+EIwX9CcX/ZIoOChkDAsKdtuuy1OPCkqNJ335DysWbMmcT5xLF68GIcffjhaWloix2644QYcd9xx3cq/Kzpcr/3CkuyoQjIoqAxo32zLm4mpDijJW7iujcARfnvaqYtpG2brY9myZQXj9NY4xjD9lXHjxuH444/HlVdeibvuugtnn312RC4/e/ZsnHzyyUXnvXr16i7vqc7OTsy+fzYmTNjXhMVJtQMbFsTHDM0QAGRQH0xKNErCE5FWZiqRTQU30ilVrm3iUYz8UljHgaAUMhBNpRNCXbb3kxZpDK4cgqFVQ+E4wtOhCoIEIEPiZVseq0XankiVlBBZpbOPCi8/G0lkSqvnTe1ONbJkJdXWwmxd01pMSXrtRL7MVl+z/hyQNOt2slpVOAWklbYAM/Zw9KAflkeqbQTTvtzVjpNcqB0qYni5me/HEqRLKSPf9cuXqkfT2+cKVJHMf17dZhB6reTVhQT5YmMi01fMeaz6goBpz7i6C9Q36bVcdJ2nZb5pkUHK4Y0ukjK6dgwcIYxE2yUXLilhtpEp+3JtqeT8nlTbkzD7W9woKTNJbH7kCb9trFf5Nw7w1+IKE0uNGwQCNW/GhlPOQG7lSr+/AKg47GAMuOIykz5eyBzsPwHpdtwr/BMXpjKqTFd6GzPpfqo6Pal7QEKiOltTsN7lxo3YeNnl0QPpNOp/exMG3XE7yr68N2DPq+k0yvadgMGz78eAK2LSAmiY/ku4q5L9DqUqU63aWcvpyZdqk9/e+rO+x0xrkz1P2O0cHNkQGHfgfTf3MEzd6uoMjEnQB3VshJvXx0TzInS4pcme5Lp1cD/5pKS0NtTejqabboo9Vv7Ng7qdfzEULdcOz5Mq+eqW1fFJ4n5fEWonfR+GFjHBr451x5Fa0zgC3jJHr3fC505+afnINy7oerDD/aJbccLXotN1Q6pdVJv1EBMmTMDEiRMTxV2yZAlmzJjRyyViGIbpGf773/8mirf33nv3ckkYhmEY5tPLwIED8dWvfrVgPCklLrzwwj4oEVMsScTa/fnPQXfeeWds3rw5Udxbb70V48eP7+USMQzDMAzDMAzDMAzDMAzDMAzD9C9YrM0wDMMwDMMwDMMwDMMwDMMwDMMwn3GEEDj77LPx/vvv4ze/+Q2OPfZY7Lzzzvja176Gn/zkJ3j//fcxc+bMgv/YbP369Tj44IMTntRB3fize6D0/QsnXQ4nU1VUmvb1C+C2ru2F0gTFhMVLceMkN7ZEiIKGn0j+vq1oUM2WFWs/+OCDsdLYo48+uqAsvis2bNiARYsWYcOGDejs7ITruujs7MTGjRvx3nvvYd68ebj22mvx9a9/Hdtvvz3uu+++Hv8HmUOHDg0GEKF1xauWqdCTaJP12ddGqjgUZ5aCEYRZAQABTW0SnTlpR4PdX8gSiYXpASdUgCMOj4rRiQgvvfhSyXl+/PHH+OY3v4m1a6P35VVXXYXzzz+/5LyT0Jpr9e8eLV6Dlkf6Yj4tQI8IU0PyPZPWD1DECFFtK2pMlAh978Jieonly5cnijdr1qxeLgnD9D8KraHu/d29OPPMM3vl3K/OfxXnnHNORMIblmrrz0KElmcxc4QRQEv4MlEAZakyVGQq4Ij4v1KYT64dCNfTiCVp9MrlxzMiRYrmE6N5jUi2jdlRybYrMpUYVbMNKjJVSpDqgtTLCFPVS0tyJUG9PHmuFuZqyaoggIxsWZrlkgCUZNcXpur8jT1VCEAquTZ0uwh/yaVktVrIrdvPXG9M+9nfC4ooCyy2wnlqjbbIFycsiUbos3omEIElBFl5xq8xbVFnnDw7uD711z6F7seAWJtCr6D61l9shSWmVhzdP2BF08Uzclz4+dv1FxaxGlmx1Q9sgXfcGi4o6PUkv2Wpsi7rgAmSdtIYWbMNpJRwpSfXlpBwpTRjhDcWut44AS+e3W9cq60kSeTWrkPL408C8J6sAK8JncGDkN1/AqDayqzcA/0agCux7rzJ6HhzgZdWdfPsbuNRN2smSI/D9n2m8zFXFvMpPH6EhlFz+5DfT4MIlKXLVJmltfGAVPOHt0lTVbbw7zyabr4FcsOGSHjdddei8ugCYlshUPPDc1B78Y8jh6i1FY033Fjw/IAWa0t/fJeWUJ2kkanrdjYxSU8C9vOWCoPVrurdmwds57DfJ8ydbs3Z/nVa1xVuD3vzKYSfvT06ch2x8QvR8dbbWHPAgWi+bzYol0uUJo6Gadcg9+FHkfDMjjsiu3vxm851l8gGHkmwpygBfNy80sowwTnD6yCE5Nq664Q26tCbcATKYMqit/DwNxcp5trixPmRc1jrtHC+cdcUWiTkTZeULSHV1vzf//1f3o0lw0ydOhWbNm3q5RIxDMN0n1dffbVgnFQqherq6j4oDcMwDMN8ern55psTxXvooYf6taD5s0qSZ0HXdfugJMXz4IMPYuPGjYninn766Zg0aVLvFohhGIZhGIZhGIZhGIZhGIZhGKYfwmJthmEYhmEYhmEYhmEYhmEYhmEYhmEAAKNGjcJ5552Hhx9+GAsWLMALL7yAadOmYbvttkuUfsqUKbHy4jgqhn8ZmdptSy9sP6ZymwOKTrN5xYs9X5CiRdqxmSSKY0u74tLUVm65P5puaGjA1KlTY49dfPHFfVaODz74AJMmTcLXv/51rFy5snCChAwcODAS1rb874DSghnDpZE0WSJBSEu+FdfWtsjNEnISsK7RVV8pGh/6tL4ImmyBoqUc6y5fHPfF2PD33nuvpPzWr1+PQw45JHYsu+CCCzBt2rSS8i2GzZ2bA9I8Ms0XlOeZMLJkfYCpez+mhXF3+SLImFh5oRj5ZCJsaVyPjE1MT7NmzZpE8aZMmYKTTjqpl0vDMP2HgmOWGt9uu/02/OhHP+qVMtx5x5147dXXVIFC5QqINL15V8sOoxJh/xtJTw4LJXSuzFQim8oGrimOWNkiQjJF7ZO0xI2BeHmEjL4A1pJwh8WQllfbxhEOhlUOQ33FIBABUhJcIn97ESPU9tSp+oeEWqsYgS50Cq/wUs/DKic1d0oiI531HZhefK/gIiDNNNJl4UuZdTJS8WyJr439XTgiKucMRu6SOJFuMEwEvxP8tQPZtWOtEbWvM2T2tXuff8h0Cl9mGye8hp+n57e11y0JXoF1Z/BaI+fV62O7YVSQkWpb12V/iojSdX0K+PIcW2wstJhdnVL1Rjuev4kKgves+n/GSSPl9MymRdTZidzixWj724toeeJPaPnjI2h57HG0Pfc8OhcuBLW398h5+gOfqxmtnPcSrhIqa4G2liy7JOGSJ9cm+AJmIgmSvpifQGia8VtQe7vpC/rWrzjxOCCdtqTaoTZU6/RNV/8Mbc8+F+im6c9tg/q774RQG5rJ8Lo76t4PfabI/SpJ+t9jxnYjdbfyd4SDlHC8o1LLxMnbtED12Kps1yIi2rwZmx94IBJetv/+qPreCV2mtak9/zxkv/SlSHjLQw/HSrvDVGYqvTmBSLWlJcS2nlO1ZNuItM384cchpVAPjBuw3kVoPA1I8XUQmWdkhMYCBHPrGtVWOZmDS6UJn2RjIzZdcSXWfO0AbH5gNqilJXli10XDddej+b77Yw/XTr7Qmwe3EKVKmyW5WN2yqqjnXbOxSV7Bto6I2DVMQG4thNk3JHgS/2XHj33pSTmGcNzI8XxCbfvXNxRfv1uLVBsAysvLcfvttyeK29nZiSOPPLKXS8QwDNN93nzzzYJxkm4qwDAMwzBMfnbaaSfssMMOBeO1t7fj2muv7YMSMcWwtYq1FyxYgNNPPz1R3J122gk33XRTL5eIYRiGYRiGYRiGYRiGYRiGYRimf5Le0gVgGIZhGIZhGIZhGIZhGIZhGIZhGGbrZ9WqVZgzZ07i+HXjz+nF0mxZRhx0JxbdObKoNC0rXkDt9t/ppRJ1RT5tk2XRy4cWJsZkFdYBVpRtOXHOlClT8PHHH0fCv//972Ovvfbq8/K8+OKL2GefffDcc88l+se3haiuro6Eta16G27bJqTK6wFIZWYieCJtASFs8aBUTe0ouZcE4IAgjZ9ZGC+6L2T7eH0HRtRnAvI2T+JZgkMrTzfUeZo4MfnGicUBYO26tUUWwpOwH3rooViwYEHk2FlnnYVZs2b1iQSqub0RWvBIpq1g5KmkJaramaUlbsISvynpppa3QWhZpCfHs6/D1LNnYw2UJSYoPh5K8213PzHTU5x44ol4+OGHE8WdM2cOdt11V1x66aW9XCqG2bIklWprbvrtTchms5g1a1aPl+OIw4/AylUr4ThOl1Jt+N+MrFll4stdpa95dYSDikxlvEjRyygWERYwx4XFyLXtuT0wzyNa3+EyefLi+AlDz4MDygcimy7D6ubVkOR66xwIkBJDCpWHmcoIvqiaBAAJIRxIIghBEHDgECAJEIKQEilfqCoEHJWvPzUSQJ78WghHJ/S+q/rR4kpPykxw4PjrKKkEnUIE5kcCwXGcwPUWI7E0dRQTmjeOfX5Lqu0fJ8ARkb18/K/RPkLW/3x5tImOcGZEofLoePmg6BfT35RAWNebnTdJf2mjmxHWGtSWmXvV4hfC6ysqfwlVJ/66zFymJTYOtx+BvKUaQnUtrCpRkt5sWVkXFdA11NaG9pdfRtuLL6H9X/9GbuFCUC6XP0E6jezuu6PiiMNR9d1j4dTVJT5X51tvofXpZ0oua2LSadRecH7BaBkng2FVI7Cy6SMvQMC7Px2odvP7o3B02wgISEgBONAyeBft/34Dmx/5MwS85N5QQhB1dag85ST1HOWYtnOsPksgNN/9OzTfN8cKA1I1Nai79y6khgyKFl4NMBS/MIdt3A70LWGHdYG693xhNJASabTLdqSEp9L2VO6Ot20TSVSmq7rKEa3z/gLZ1BwJrznn7OIeFh0HAy75MdYeF5RxU0cHWh57HNWnntJl8qpMFSRcCPJqRUJ6bUwAOQJST6dK9i9BEERwhNo8wbSy7zaG9TxGasBwtIhczRX6Gc17pNNznW4//Rl+m1rDofk1iz99+2NBTNW15dpQlfHbIzy3FiK3/CNsvOwKNP7iOlQceSQqDj0UZft8GaIq2sbU3IzWZ/+KpltvQ2fMMzMAlH/9AFQcflji8/cWgTVQEghY2bQSuVwOKZHymj3Jr8VCdS1UY+nfoWiJtSMc8+sXr1vFSLf1VwIcJcn20ut5x1dfB7/7if246l0PB/YmJ6rP5V1HxA0zMddqzlEEW1qqrTnppJMwc+ZMvP766wXjvvTSS5g7dy6OOOKIPigZwzBMaSxevLhgnPr6+j4oCcMwDMN8+pk+fTqOPvrogvFuuOEGXHnllX1QIiYpVTG/6wjT38TaRITTTjsNra2tieLfeOONKC8v7+VSMQzDMAzDMAzDMAzDMAzDMAzD9E9YrM0wDMMwDMMwDMMwDMMwDMMwDMMwTLd54oknEv9Ds8pRX0XNdt/q5RJtSWTRKTaveAGl22ULy4IKC4WSHA9b8yjmc3w+2fSWkef84Q9/wD333BMJr6+vx4wZM7qVd2VlJUaPHo3BgwejuroajuOgs7MTa9euxeLFi9HcHBWJaVauXIlDDjkEr776arelFtlsFqlUKnj/EaF1+Suo/uLh8NrEk2Wrg+YV3+P0cVvIZknc1KEPP+nAXttXGXkYhC+LDMi87BOEpHKJJUxhibuVXsr4+62zszNZ3orGxkYceuihmD9/fuTYGWecgVtuuaVPJFCSJJo7m41MEQB8MXZI7Ghkqep/ZIV1IV8zYTHHbGFfsVI2ZuvmqKOOQl1dHTZu3Jgo/uWXX46TTjoJo0aN6uWSMcyWoViptmbGzBnIZrOYPn16j5Zn7dq1OPP0M3Hn3Xea8wel2T76m5FrS2kJQfX/CCknjYp0hZ0wel0xc7B/KF6ubZchLOi2RZe2YBuisAQzLCLOd6wyXYltarbByqYVyMlOQDgQBAhl15ZahAoBqf4PACQAhwQkSSWdFICQIOGo3B1ISDhw/LlSWVmdlDC1LkAQ5JiVltp2RMmTRaCObdm2lNLILk3dqTYRjh/PrgPzvUB37VqqLaJxbFevlkRr4bMliI5bn8WdLyLmDpxaHfMNt4E0kVIXuDeD60sKbiAC674A1P4z+vrD1yP9futZsj2ZbkxdmuWXg+D96Ptzg2szUoJffU6h1nhkS8At+bj65AgHGSfT5fXH0fHqq2i+7360zvsLqKUlecJcDh3z56Nj/nw0/urXqDn3R6j54TkQmcJl6HhrARpn9uwmA3GIbDaRWBsAPlc7Gh82Lvf6mH488qzZRorutY+SHwvpfZYEOBKQgGxqwcZLrrFaxs+q+tIL4dRUq3vTWrP7pUXbk0+h4efTg0NtOo36O25GZofPx9w7XrGMfD+2/+uBQqcJj48IStrh9+PgEC8AQSBJSAnH74OkrlMQIAkpIVCRqcxf0QBan/1rJExUV6PsK//TZbo4yvbbD+kxY5Bbvjx4jifnFRRrV6Qr1L2rRm8lqJe6jdRzFmmxuJQgR4CEAGmzspQgxxMikyN8Sba5T9XmDbYAHf67P85Z7efEFjeKaSBhngfNAfVc2NbZ6ou1u/HoJpuasXnOg9g850HAcZAeMwapkSO9Pt3RAXflSnQuXgJ08Xu/1MiRqJs1qyh5+qapl6Pl0cdij+Ub79f9YBJEKhV7rPLY72Dgz38GILTOSMDSTR9EN/YyTnSlsjbXJqLPyuq7ECIy35vwvHVjCbMpEJyXQFbhcwV/+RIoQ+ySIN/vCCi/DHtrlWpr5s2bh1GjRiX6XfaJJ56IdevWIZ3mf3bDMEz/ZMWKFQXjjBxZ3EawDMMwDMPEM3HiRAwaNAjr16/vMt769evx2GOPYeLEiX1UMqYQZQk2LMz39w62FI888gj+/e9/J4p7ySWX4KCDDurlEjEMwzAMwzAMwzAMwzAMwzAMw/Rfkv71XIZhGIZhGIZhGIZhGIZhGIZhGIZhmLwMGTIkcdyh+12Dbhl/+jkdG94rOk2ueSU6G5cXjpiYGKlxKenzkUjU7cumnC0g0Hn//fdx2mmnxR67/fbbMXz48KLyO/zwwzFjxgw888wzWLFiBZqbm/Huu+/ipZdewrx58zB37lw8/fTTeP3119HQ0IA33ngDU6dORU1NTWx+y5Ytw+TJk4u+rjj2PXyfSFjLsn8CkAGlG9ntEnjpGNISOvuyznA8AFi6qiMSZmPLqxK1fhdSqK5Yvy7+Hy7X1tYmzqOhoQGHHHIIXnnllcixc845B7fddhscp2/+ekVjewNccqHFa2S3g3FR2lY88uVt4fYQftKwNJN0luF7OWHdB9LmkWp+iof5Ty1nnXVW4rhSyh4bwximv1GqVFtz3XXX4Yorr+i5Ainuu+8+T6KQUKqtj+v4JAmSvLkkxlhwAAAgAElEQVQ+HZZq+xlEp/eupI7qJy48Ng9Saay1oZE8anFll+LJ4HnjfgAgm8ric7WjkRZpSJmDK11IcuFCQpILAsElCZe875IIRBKSJCSkmeeICFLaayhhwonIc287gCTyBJdCH9eybtUSpCTYxtepNyPxmkiS9NyddntZwnG/eULS3UJG7Zg4lkYa4fWBORQS9Nr9zThlQ+ewf3zrMAXXkuSngJbYBlN6bUDhcDtG4eu1Y3t56lWu9yNJerJkez0s/Wsl6HZX4lLdLiDlWA3dZ+qSvOUamXoi693ehyiQXuVP5Mu29TnIuh6AkE0Xlr+EaZ37JD45ciJa/vhIcVLtENTSgsZf/gprjzkWsoA4qL9SnanGgLKBkNKFhISUEi5c7ztJuFL1PTUukCQQ1Lggvfu64cprkVv9id1zAADZr+2Pyu9827v3KfTkpe6BjtffwIYLLzHP0jpt3fU/R9l+EwJltfuWv1mOCMWJx/QvCvbpuHimX+p5RbughaOOk8nRlFpQ/Pxh0fH665Gw7PjxEKVIaYVAxaGHRM8xfz6ovb3LpBWZSjOeaFG4+ZESEqTGf/LGfkGB+pMIPzXb96VdM7a52CoAmeb2Y1j3vD9Xh9vTlzub/aryTIvtuXZvTOtJpERu6VK0//3vaP3LU2h77nl0vvd+11LtoUMweM4DSA0ZXNypWtsgm5piX5RnszJqacmfpq0tEj/JuoJAWNawVMX3ndoCCP5LCz0PxqTXDanXItE1kvWc3EVxHMeBEI6SeQuzbirqpX8oGBasmJiXLmbMei2YdOuWagPAsGHDcNlllyWK29DQgNNPP72XS8QwDFM6n3zyScE42223XR+UhGEYhmE+G0yZMiVRvEsuuaSXS8IUQ1VVVcE4/Ums7bourrrqqkRxR44ciSuu6Pk/k2IYhmEYhmEYhmEYhmEYhmEYhtmaYLE2wzAMwzAMwzAMwzAMwzAMwzAMwzDdZt99900ct23dgl4syZZHpDIlpWtb+2bPFaKg+DpRJgljUdeCSeHJ7PqShoYGTJw4EY2NjZFj559/Po499tii87zkkkswZcoUHHTQQRg1alSXYiDHcbDbbrvh2muvxbvvvot99omKrwHg/vvvx1tvvVV0WcLsEyPW7tywHJ0NKwFbBxaQGcKIDiOiNcrzRQu7iLBopS8xMxI2FV8EwuMlbnFE5I0JePvtt2PDR39udKL0GzduxDe/+c1YqfaFF16Im2++uc+k2gCwoS0qKjT3mNXlyIjhYESPyogXkGHax5PWq0nHfOaYNm0astls4viPP/44crlcL5aIYfqe7kq19QD6s2t+hmnTpvVImUzWRDjq20fB1WLLBFJtLU4V2hIJT6pdXkCKGpkICkggi5Jrq/zDcm0jfaRgWLFomWTGyWD0gG2RdtKeWJmkJ9kmqUTbvlRbi7V9AbkS75IEqY1KiDwRr5HUCm8dpaXannhXqTUFBQS7Zo6GljMLMzcTBduNrLk8rt6jMuf8fTZOqu2HJZBqi2B/si4jco6AUDsssTWHlEybfMk76fqPlMUW1qqjSnpc6OXrqIPrn4BsG75k2xcP6/P416QF27pM+rO0VN1WdRoJspSeLF1KCTihdrXrjXT/8irJz9dqM9XO2VTyOdqcJ0Yy2x06XnsNa0/4Pmjz5h7Nt68YVT3KGgNcT65tpPpKsE0SkgguuUr+LgFINN8xG63PvhiRLTvDhmDg9Kv9MNWnzX2gJMrNd98HqUTQOm71uWej4tij/ecmW7ZsYnr9QMuT4+/4kPQn6dBpSZ5tyLovzDho3gllXUjeqb0d7ooVkfD0tmMSFipK9stfjp6nsxOd777bZbqyVBmE8MZbqcpOauwJ6vulPxYQwQ1LuM0YZZopdvy2xw/dIlquD0Sbxd5QIRZrTAa8jRwC6YUAAWjpLE6anxo6BE7dwKLSdEV2t/EY8sQTyOywfY/l2Rt0taZY0fQRWnMx9ehNGGHndECebd4tEboKhF6VAPAk1wgdL7C+CpSjmFchwr7vUNquhNqfBqm25uc//zlGjhyZKO7999+PBQs+3b/PZhhm66WpqalgnJ122qkPSsIwDMMwnw0uu+wylJUV3gBv0aJFeOONN/qgREwSKioK/JkI4P/ZSz9gzpw5eLfA774AIJVKYc6cOUVtOs4wDMMwDMMwDMMwDMMwDMMwDPNpJL2lC8AwDMMwDMMwDMMwDMMwDMMwDMMwzNbPiBEjMGbMGCxfvrxg3NXPnwvhpFA99ltwMlV9ULq+Jde6rqR07evfQs3nj+zh0pRCyN5UMC4scY9WSnnaPm3o6sz1naY3l8vhe9/7Xuw/NDzwwAPx61//us/KAgCjRo3Cs88+i/333x9vvhmVp99xxx246aabSs5fksROE3ZE7aBaNK4PisRblv0DA3Y/XokQw4al8OeASRER45OxrXnHFn7YDk8MCeTtL0qg5CXVPUOEohfT36LMfXJubPiee+5ZMO26detw8MEH4/XXX48cu/LKK3HNNdf0uQRqbctaT9YmyIgZAS1wIyO/CxfLfBUir5zNTpPvqvqv8orpC7LZLN566y1MmDABGzduLBi/o6MD3/jGN/Diiy/2QekYpvfpKam25qqrrsLo0aPx4x//GOvXRzdOKIV169bhNzfciAsnXxiayUMbZQQkoL4tMZ3KoDxVnuxk9gls0XOeatKiRbsckbCQmdJeFxjxqDVhEVHM2iFBWynSThpjBozFB5s+QE52ev5KNU0K4cBxHEiS8NSkDhyH1CUq9TUpAbbrgpwUhCCQqgMJwAHgCAEpCY52giuRpjd5SzhOCiSUhpMIQjjQEmpTP0bG6cUjIggnf4cjEASJ4PdQJYXrPJFU27Hq1pJBE0jJYf38IiJ3cxK/L9rNRFLn5Z8urrxemyOSPhg55kCo3wSjk7oGv/G0kFafW1jpdB/Udazl4N4lklm+BusUJlz3A5ISwvH6hxDCqgOCIIDsutT3FmmVu4At+047GThhq243EdXVKNtrT6R3+CJSgwcBjgPZ0IDckiVof+VfkHnWAp3vvINNP/sF6q6/tkfL0xcMrx6BBeveMpJqCO/OkfDaW0J6d78QIAKkEAAJtD/3MppuvBsO4I0D+o4ry2LAzb+CqB8YaDUBAUlStZmA7m32U5dTVQXZshkNP/uF/0wlgpsSBNy3qqvJ5R/GDsMNP58OZLPWvS8w8CeXW2mD92xABg3v+cN7hPfk4jpcAhCQkOTAASGbLutSrCvzzHdOXV3eNIXI7DguNrxz4XvI7r57l2mzqSzacu1IixRISBCloDdH8CTbwozrZswjCRIOPFG2VEZrT5otrOfqyNM1UfD5UYTeocY4Ifx73sZIuEODpR4v8oyJmzubUZ2t7rIebDI774QR/34FrX+ei5bHHkP73/8JlLBZTmroENScdx6qf/C/QHrr+OcIwvyOIliZC9e/a8YD07/1WG/mC2sTEDvPUN7eZ53e/w2ZPx+r9rU3FBFWOr1m6Op3ETHH7HPEH7TeYybjrs5XrEw7SZ79hSeeeAJ77713wbUlEeHb3/42li5d2kclYxiGSYaUEh0dHQXj7V5gzcQwDMMwTHIcx8Hxxx+P+++/v2DcH/7wh/jHP/7RB6ViClFTU7Oli5CYzs5OXH311YniXnzxxTjggAN6tTwMwzAMwzAMwzAMwzAMwzAMwzBbA1vH32RlGIZhGIZhGIZhGIZhGIZhGIZhGKbfc/bZZ2Pq1KmJ4q766zlw0lMwZN9pGLjL6b1csr7F3by6pHQdmxYVmaK7suqk6ePEdYWSUyBea0ffiLWJCOeffz7mzZsXObbjjjvi4YcfRiaT6ZOy2FRXV+Ouu+7Cl7/85cixv/zlL93Ku1N2wkk5mHDYPnj6gWcCx9qWv4IB478LOJ4ITMvOPYdTUL6phU9BN2BY7qiMXkRobHWxbHUnxg7PBrMJeqEMtk9JSomU4wQlkPr0SjQWfg/0OZVk6bKlePihhyN1UldXhz322iMo9qSglHP16tU46KCD8Pbbb0fS//KXv8TFF18cCe8L1rRExw8KVGhUYmlLLz2KlFdZIs+45BQWxDGfanbYYQesWLECY8aMwbp1hTeKeOmll7B06VKMHTu2D0rHML1DIklzkVJtzcknn4wfnPwD3HvPvbjl1luwetVqNDU1gYiQzWbxxXFfxKSTJ+G444/DiOEj0NbWVrAos2bdgAsmX2idOnRysjTbpGMQHCeFinSFFa2I9Zk9xRRYBwqjlu0iLCTYBmDm/UA6HRY6X0TwGJKW2mScDLYdMAaLNyyCSwQhJFJOyhMYSxcCvmAbUkm1BQHkwBG+WBbkCXcdOEaY6R3z5LlatG0EzEqCTCQh4IAEQXi26hiXqgjKtYU/J8fOw6Rl0PFy7bDsWZh1QjC+HSdQpcKqR7Kk2qG0WhCuhdp6PRKIa4m29QGyc/KN1fBPScYQmrifBuIFBdm6jEacDXvNGZRs6zI5qs96cYILUV+MLbw+4xgVO4SSsXvFF0YOb69tIbQkVwmNrXL59UCB49m0v+buDqKyEpXHHI3KiUehbO+988pwKZdD62OPY9O0ayA3bIgc3zxnDmrOORvpMaNj05dN2Ad1s2b2SJlNmRoasOnqad3KI+NkUF9ej/Vt60AkfMG2p8I274I8qa0kidw7i9F46bVQo4MZtghA7XVXIb3rjvqpyZfvEnlybvjtb24V9S43b0bzPbPNsGquE/5Qq/uEkX+b0kZv2+YHZpujBACpFAb8ZKp3H4SnCZDJw3wg/97OuZ2q70k4uiQEwAHKUl33RcojdhSpVJfpuiI9ahQiAxEAN8HGbhkni1a0eaJzNRYboTYBJMhI0AlkCdHVWCCsCoIe90iN6WoME3r09epeqLDgOOO3mL2BgE1kbog2nakGIeDJ+uH9TqDD7UC2QNsE8qmoQOV3j0Xld48FNW9Gxz/+iY5//Qsdb76F3OJFcNfGPAekUkiPHYuyL+2F8oMOQvlBB0J08/crNWechspvHd6tPGxSI0cmimevOVpzrVi66QN9QHV1AWGJ7oXQomvd0urHeoT2NgKxZNlO+O6Gup+F16+UeNts5mA3eETKbku7VT/Sv+Io9lGdgucyv2/Jw6dZqg0Ae+21F4499lg8/HD0d0thli1bhunTp+PSSy/tg5IxDMMkI+mfLcT9uQTDMAzDMKUza9YsPPDAA5BSdhnvlVdewapVqzBixIg+KhmTj9ra2oJxiAi5XA7pLbyB2Ny5cxNt7DR8+HD84he/6IMSMQzDMAzDMAzDMAzDMAzDMAzD9H9YrM0wDMMwDMMwDMMwDMMwDMMwDMMwTI9w2WWXJRZrA4DMtWLNS5cgt3k1Bu9zZS+WrG/pbPqwpHTCKevhkiQliawuKmyMfs6fT2OLW3SpSmH69Om49dZbI+EjR47EvHnzUFdX1yfliGPvvffGl770JcyfPz8QvnjxYjQ2Nib6x5xxdLgdkETY/9v7RsTauc3r0b52IcqG7WxpFgm+OlB/t+2WWsIN/3PE3OZ9eG1xC8YOzxqRnJFwWxK5OM46/Sxss802uOSyi1FVWVXSdUsp8cOzf4jOzs7IsRNOOKFLgfpHH32EAw88EIsWBWX2QgjcfPPNOOecc0oqU3dxpYu1LWutApWeV5x42//evbyZTz+VlZVYu3ZtYhna1772NSxbtgyO4/RyyRhmC1GiVNvmlFNPwSmnnhKYcYNZEO68607870n/WzCvVR+vwpv/fRPjdxsfFBwDvohXncSTh3pzsy3VBuJF1onJdyHmcFTwHCt9tn3FFJQwGtlwnrEoUHY7y5j45ekKjBm4LT7Y+AFABNf15NmCBBwBkCvhOJ701ZNdOpBCelJppOCAIIXaqAOAIMdLLxw4UHJtOJBSezS1YlcbuCUcpEBarKqlq2E5NgHC8b3akY1GQtcaJ9cOoyXSgbVAHqm2rlNbqm0Lr3VaSx+srk+Fy1BeZvMOW6jt91n/MSJ0XiPUpkAXKRaKeWbREnNfeu3Xs7TqWWo5tro2LVQlW6RrCcC1oNkWKft17oVJkp5UVZ0/vMa2RTwE8iJ6/yGT6p68VpSXo+acs1F95hlwEjx3iHQalcd+B9m99sQnR06MyrWlRMtjj6H2gvNj06e32w7p7bbrVpnDNP7q19HAEqS+Q6uGYW3LJ15bSIAcr10lpCewVve6EA7cFavReO5VQFsbUlByayVjrr7ohyg/7EBoATNBAkhBCAlPza7vXaNat4e7gnS1ZO86fTAl6cV/6GYyAncRulcE0CE7QCCo7QEgXYJwCJCEjFOgzp14gXY+4XYi0mk4dXWRfuiuWVMwaSaVARGZTRCIJMhJQQry7mFAecO9diOScCHhqD4gIJXBWI3lQkBCePexAz3IwlSwhJoI9IXDP4ctTVb3Nqm5SIfbwn8ZN0frIBkMa+5oQn3FoIL1EYdTU42KQw5GxSEH+1l2dEBu2ABqbfWKVlWFVH19Xhl/qWR23hmZnXfu0TyToufXd9YtgIQLIby+K8z/ReD/IH/oVg5tnZOVSrel1QdUAiPqNlGE2YQjcq9bfcWe5ws9n2n5vxFuW2srLdP2JeHREwfO9Rn6pcEDDzyAJ598Eps3by4Y96qrrsIZZ5yB+vr6PigZwzBMYe68886CcRzHweDBg/ugNAzDMAzz2aG+vh777bcfXn755S7jERHOPvtsPP74431UMiYfY8eOTRTv1VdfxT777NPLpemaCy64IFG83/3ud/xnswzDMAzDMAzDMAzDMAzDMAzDMAr+UxOGYRiGYRiGYRiGYRiGYRiGYRiGYXqMN954o+g061+bicZFDyeISejYtAjNS+eiafEjaPrgT2hb+zpAsnDSPiRTM7qkdE7ZgJ4tSEiQ12MUk5+Ku6Gp98Xa99xzT6zYva6uDk899RTGjBnT62UoxFe+8pXY8OXLl5ecZ1uuFQBh9LjRGPn5kZHjLUv/Dl9oGPcK48sSzXETLShW+s/ClmAOIhIligByuRyuv/Z67PzFXXDrLbeipaWlQKIgruvi/HPPx9NPPx05lslkMHnK5LxpV69eja9+9asRqXYqlcLs2bO3mFQbAFZt/hguFXev9Pj9zTAWV199daJ4H330Ec4444zeLQzDbCm6KdUOiqXjk+g43/v+97DPhGTChosmX9SFVJsCUm0AqEhXxgoSkwr0rcIGXwWSx55TySmtAP9l5S2sn9i8lRgy8srzU5sdgJHVIyGJ4MIFwYU0PwRJEpJcuNKTqkrS4a73LiUkkfeCCxIACS8OSe+4MJemRbt+JRFJLx5JLw757Wfa0JgwdWX7gmoiiu1vgc00Aus4XaW6f8SIzY3nm/zz2OJrU8yYsqprMD/6NNKkBKk61P1S90lJZB7hwjJv04f9VF46kkp8m+BF0qQP5EhQgl07T+/aJfll9usAcE0Z1HHpC7S1oNtIu0W0jrxDWqKu6loAJKUpD/S78ITepm4JkCSRclJwROl/1bf8q1/BsOefQ+2PL0ok1bZJjx2LgdOujj3W8corJZepWOT69Wi6865IeNXxxxWd17DKYd59T2TudZdcc8/r+8FdvwEbz7kS7vqNIHgeY926FT84DpWnfQ/6Xrd7jblV7THZevc+I/A5Oi+Erp8iXuwuYofIN/mY3xcEgzrdTuSka/qnlj/rkqYLSN6dAfF9zF27NjY8KU5NTSRMbtxYMF3WyUJfvCRp2te8IP3rpOCTsB7H/R8dDj2gWM9j/jjuj2f2WBANA4L+ZTub8LN47FwohBE9b+7cbJ4l4zZZKBaRzSI1fDjSY8ciPXYsUkOH9rhUuz8gSeKttW+qdYcWXwtVt/4Cxa59b60BaLu2Laq2Z2ABAQfwx+9Qsxi3tb1+EQKOcIwEG9HpLPqKiZN3NWRLtfPQ1dorKUWvL7cw2WwWd999d6K4nZ2d+Pa3v93LJWIYhknOY489VjBOdXV1H5SEYRiGYT57xG32HcfcuXPR3Nzcy6VhCjF48GCkUvEbwtn87W9/64PS5Oedd97Bhx9+WDDeV7/6VRx88MEF4zEMwzAMwzAMwzAMwzAMwzAMw3xW+PT9LVeGYRiGYRiGYRiGYRiGYRiGYRiGYbYY48ePx7hx47Bw4cKi0q169iyUD94N2bodIsfc9k3Y+N9b0PDe/yHXvDJyPF05DAPGnYj6PafAyVSWXPZikB2NaFzyOMoGbo+KERMCx8pHJBMihmleNg/DvvLLniheN+lKgJNE0GQbfTzWNuS6WaaueeSRR2KlrjU1NXjqqaewyy679Or5k7LtttvGhq9fv77kPFtyLcrBSNj/W/vi4Rv/GDje+tF8DPzSyRCZCi+ACBDB9klmx9TxlTxQCPx74WZIAlJ5khGRJ1TKc3zVqlW48PzJuPqn03DypJPx/e9/H7vtvlskjc6HiPDPV/6JqZdNxd9f/ntsnhdccAG2+/x2ea9i4cKFWLZsWST8qquuws4771zS5gBxjB49GvX19UWl+bBxebAZkghLY4VVFBBhhSVf2tEl/Oi+WA+qe1jZbm1SLKbnuOKKK3Dttdeio6OjYNx77rkH3/3ud3HooYf2QckYpo/oQ6m2Pjj3ybkYXD+4YNFefPFFfLj8Q3xuzOdUWl8KCniiSK2ALU9XdCnlNfNEKZs1hOetuPyVVDj2nBHLZHxeYcEjhU2wCRlaNQyNHY1oaN8EkKMmPQlBKW+JIwBHEIQkQDgACA4cuCA4woFDgBSAAwEpXa9ehQSJFIQQkCThCAeSAEcAIKGEtAJE0mg2dZhQaypSRk/dTioYuoKJvLndrK1CRCWqZNW7H1/Lm00dWwLYwOdIXxC+VlZnafpcuBwUkNP6omEtltZplVAaurmD0tlAufyswpdp4kQrhbw6jMTRfc/v917dukaoKnT5lFRVy5GFFmgDXtvCk6rr+pamaqRacFn3lvDydCAgVdlMe9h1AkBCqrJ7IWmn9L/mW/GtI1B5zNEx9t7kVB75bWy68irIhoZAeK4bmwMVS9PNt4A2bw6EibIy1Jx3btF5VWaqUJ6uRHuuFSQB6ShFrhBwSIAg4G5uQeOPpoE+/Ni7l631dfkxh6Lm4nOUz5bgQN0hStIMkfLvPtVPhABEbQ2cIfWmK4Z1vfb+AgBUvh5kH2vvgGxqCoQDgFM/CMLRfQ4QShSk7zkh/LE4n6SbiMzGTSTI6+dmWJAgIZAp0B+d2lqIqqpIe3W+826X6QohyssiYXJz4Q2aUk7amxOFPRv5v7PwZdneNVtbAdhH/QclEt67iNYhAaau/YIjT0R4E0V4XA5+QGAg08/JMtieOnZjewPqyot7Bv2s8876BWhzW40sW1dxYMqwBdiBO9i/h4W5o/0Enp9bqD7hrROcGG21UPOMLb0WAITjmPMa3bUt9bbLZMpd+ljfE0Jtv7xbH8cffzxmzJiB//znPwXj/uMf/8Bjjz2GiRMn9kHJGIZh8pNUpLjHHnv0ckkYhmEY5rPJLrvsgp122gnvvPNOl/Fc18VFF12E22+/vY9KxuSjtrYWGwts1Pbaa6/1UWmiEBEuvPDCRHFPOOGErfYZnGEYhmEYhmEYhmEYhmEYhmEYpjdgsTbDMAzDMAzDMAzDMAzDMAzDMAzDMD2GEAJTpkzBmWeeWXTapb+fgCETfoIB405CqsITCrZ98hpWzD0ObtuGvOlyLWuw/rWZWP/aTDiZaqQrhyFVXofyYXuj9gvHoHzYXiVfTxCJ9a/OwMY374Db5ouQRSoLcjsweO/LMOhLlyBbOxapiiFwW9cWlbuTLu+hcubTZBVDsvRaApg3uhLCfbyhs5vlyc9f/vIXnHDCCZBSBsKrqqrw5JNPYu+99+61cxdLVVVVbHh7e3vJeTZ1NCmBF7DvEVGxNnW2onXlG6gas2/IEGViWIGWYNs3Ogaj6jYHYVOLizcWt2Cv7atCWfl55hNA2mzauAk3zroRN866EcNHDMe+E/bFF8d9EcOGDUO2LIuGTQ1Y9P4ivPC3F7D0g6V589ljzz1w9TVXd3mufFx99dW4+urS0sYxe/ZsnHTSSUWlWdawNLbKPSGXL9TyiIqzuyfBKj6taddQ0qLLwf/mt9+STqdx0UUX4brrrksU/7DDDsO8efNYrs18OtgCUm0IYODAgTjooIPw7LPPFiziEYcegTfffdMIebX81JdqA2kng4yTKZgX0A3Btp72u1gT6rkhItjOE5630kJljU1TgLEDt8Nba/+LnJvzzk+O2nRCwiEHBE9oCyKIVApSeDJkMqJZCUlCSbV1bOnVv3CMXJtIQAgtOtdSXvL0mZZwW5CycAstn7bEuHpdZeS88XJtX5brz8ISMjAnmzqOk1HbUu1Qa/jiVrLSaTG2LY6G3xfhxwmItwPHrXysPPz4qmPJ+L4R6KfGOWsO+m/Cr08QvDYhLTuFktP6il1hNnTRJ9NCXgEJLQcnX8INFVdfv8qXVNvr8+iySBAEAebJRdu4rWv3vLlkAgqJjLtClEVlxEWTTiOz4zi0v/KvQLBs3pwnQc/irlmD5t/dFwmvPvkHSA0dWlKeg8rr8VHTR6rd1N1JAhIOqK0VzRdcB3fhB0gBqp94faTssANQ85MpIKFE06qPkBLmG6W9am915wIgDPz5T4Gf/xRCOKqvEgSJYF+CEsLDE/B6/wVv1tannsWGM8+OXNOwl5+HU10duJfjxmVdogACShIPtHS2eImkBKkNBrw43r2SKtQfhUBmxx3RMX9+ILjz3XfhfvwxUiNHdp2+i3zDUILn6JTZWEKPSRJSAsIRkEIJ84U+puTakgBHhwPBzan0+EfeZgw6d2ts9tzb/pjd1aRmmiimrfz0VnJhRVVjmBa4N3U0oTY7ACknVbBeGMCVLl5bPR+AgBC+yt7XY/uqaUeHacm1EBCBGCq+sGTXtkDdpA1JuHVYnjVM5JFbLQ70OBG3HirqeTw8f37G+fOf/ydZRW8AACAASURBVIxRo0Yhlyu8OeAPfvADbNiwAek0/1MchmG2DLfddhueeeaZRHGvuuqqXi4NwzAMw3x2ueGGGxJtdjF79mzceuutcJz8G2Ayvc+IESMKirUXLlzYR6WJ8sQTTyRa440ZMwZnnXVWH5SIYRiGYRiGYRiGYRiGYRiGYRhm64H/JI5hGIZhGIZhGIZhGIZhGIZhGIZhmB7ltNNOw//8z/+UlHbtK9fggzm7Y/38X6Jj4/sFpdphZGczOhqWoHXNfGx881Ysf+SbWPHkCehs+rDosuRaVmP1Cxfggzl7YtHdY/DerYOx7t/XBaTaAEBuBwBg3X+ux5qXLgUAjD56HkRCiaGms7H4MsZSrAyxKLqS7cScVwV9+ElHr5TmmWeewcSJE9HZGRR3V1ZW4s9//nPJ/bC36OiIr4dsNltynk3tDVoRhvoRdRj3pXGROG3LXoZpDILVR8gKtoRfgWaOipxtnn2tyUvfQ/1u9arVePTRR3H9dddj8oWT8aNzfoTLp16Oe++9t0up9phtx+DRxx5FeXlPCer7lvWt69DU0QhASbSt93Ufr8eSBUvxzvx3sWTBkljplRZYwgjd8t+PhfBEYD0A5fnMbFVce+212H777RPHP+ywwzBp0qTIZgcMs1WxhaTagDef/vLXv0xQSGDRokXYddyuAXkxGemnR3kJG7eUJFfUvtFCeeepXCOmDOcjrFfSMhR4pUUa29ZuB1e63ovUS32WJL2XIEgpIaWEq96lq96VIFoSQZILSZ7ImsizJJOyOEvy8jCiZ/ht5E3bnpjV7ych7bSpj7B82o4T1FT778LkFOlvdtqQVDtYpSGptiqQJ8i24yhZrRHXetduS7L1cQBIOQ4yqQyyqTKUpypQka5AZaYKlalKVKYrUJ4qRzZVhpRIGRm195KmfSjmx7QdYF5EqryqHUh6JZak8iQJCVe1nVc+SfqqpJ+epLlu044qHICSKqu2FN61m7rQGm3S7aJVy1p8TKYN/D5Aqr4I6SKfK3sDEbPGjgvrDZpuuDEiUBYVFaj+4Q9LzrOuvN7rk6TbyOuzblsbGn78K3S8sTBwNxKAzEH/g5pfXAKZsmTsKq3RLeu+olJR+JOR5fv3aGRjAXOR/sewjt4m0TI79DfFST8T6vvfmoca2xvNOaS6JnscFqLwXzsv22/f2PCmO+5KUtpYqC1Gop1gvakl035bIPCu24PssRak7loyj8wUeNfCbagxxasjLWAHAONVtodP+3pUYMCDLkS0PcMFlvqjL2W2z7exvWs5FOPz37VvoCXXaoTZjjD6bCW7t9YnEIDq+456N0Jt9eBuJNh6Xhe+NF+YzROsMNNJhNVP4u/o6DoyHgp96WoTLqEF4SzVNgwdOhTTpk1LFLepqQmTJk3q3QIxDMPkobm5Geeff36iuDU1NTjwwAN7uUQMwzAM89nlm9/8JkaNGlUwXmtrK37729/2QYmYrkjy550rV67sg5JEaWtrw+TJkxPFnTRpEkvaGYZhGIZhGIZhGIZhGIZhGIZhQvCfnjAMwzAMwzAMwzAMwzAMwzAMwzAM06M4joPZs2dj+PDhJaWXnS1Y95/rsfT3E4qSaudj8/Kn8cEDu2PNSxcjkXZKdmDlX/4XS+7bGQ3vzkZn4zLIjqZE59q04E68d2s9lv/hwKDkKAFEblHxtzzJTblLVve8WPvZZ5/FkUceifaQZK2qqgpPPvkkDjjggB4/Z3dZvXp1bPjgwYNLznNTe4P65PW3/b8dlZi1rXoLblsj/DYTIbGXZVIzBFWgFAjzefa1RriykGGUAudLp9Ndxy+SPfbcA3978W/YZpttejTfvmTRxvdjw5/7f89h8iE/xhXfvQo/PWkaLvnOZbj1J7ejva3dKL60kxFAwOZmBNnahcfCLKZEXnrpJWQyyaWe9913H0aOHIkFCxb0YqkYppfo5lAZJ9UOZxqRqFpSbQDYZdddMGqbwjIOAFi8eDGOOeo7Jl8tdCUiVKTL84qsC9GbokVfUhl/XgDxUmw/g+iruAKgrqIOgyoHQ0LCJQkiV4mRlbwZSqhNrhIqewJeKbRCV31XsmVJLkBeQbz4tmQXRrYLwIh87QlcC1ZhhK1kDvjSVUuurd59MbNfFb6+2kMa7S8CSz5S6zeSyhar3rVfWst2jXRXKgGxSyAJkEumfmyhNlllBBFSwkE2VYaqbDUGlA3AwPI61GYHoDpTjapMFSozlahIV6IiXYGKTCUqM1WozlajNluLuvI6DK4YjCEVQzCwbCCqM9XIprKAUGJs6xX4IS0510pu3bbqmz5OUcm2p9P1w/VKWIIA4XdGW6QMkJHrSin99hS2zFf1BSkBoeTaBO+cwhdrC3htYL4r2euWxl27LhKW3nbbXj9v7sOP0Pzg/0XCq0+ZhNSQ0p+h6srrrB7j3cduWxsaLpmJ9n+/Ba1Z1+9lB+2H2umXgFJK0hyQuwO+gNkWNMcJ6PV3P8zLzxJYIzisJX/qRiCPcMKAsNfMO6E4IDR1NAbCSW0a4PVxCSfBoFt51JGx4c333IP2V/5VMH0YyuUgN22KhIt0qmBaEdhkwPu/qX8tzrfbwr+7AxLt2PldPWxFZMhdbDoVN/+ZcTbwWG4911lB4anZ++5Lmps7mtHh9s7GZp8mWnMteG31f5QvW/VqASWlCi4yjDgblkwbwS3IfP22sMIDWm7l2fbt28ISbAsIONBybyc07lsrShHTCQIxoog8P+FEPbS91lbP5ZdfjtGjRyeK++CDD+KNN97o5RIxDMNEufzyyyMbjebjW9/6Vi+XhmEYhmGYa665JlG86dOn93JJmELsscceBeNsivkdVF8wc+ZMLF26tGC8uro6nHfeeX1QIoZhGIZhGIZhGIZhGIZhGIZhmK2LLf837hmGYRiGYRiGYRiGYRiGYRiGYRiG+dSx7bbb4qWXXsK4ceO2dFEMmxbcjfduHYSPnzkNTUseQ2fjUsjOlkCcjsalWHTvDmheOhfFKayCyI4GULEyI22x26L04Pn/P3vnHSdlcf/xz8zu9TsOAUGkBSyQ+BN7r8QIQjT2HtGADUuCGokNY37qDxFLsMRYMIrGChpEKRawgEYRKyAoh/R+jeu3uzO/P6Y88+zu3T53t0v9vn2d++w83yn7zDzzPM/e8R5HJrWpMoqK6vSJw2fOnInTTjsN9fX1vvSioiLMnDkTJ5xwQtrqSidNSWZ79+7d6jLL6kt97w8deCiysv3iailiqFv5ORCnFFOqOJMkPY2SI4NLRemWKOYuCCaeNzzy2CN4/J+P47DDDmtRvnjy8/Nx5513Ys7cOTu0VFtC4seyJVqQpSRXsajAv8e8jOfufgFCCF/8jJdn4oYzbsSyxeof11o3l0+Exew56Hq3fCIwV+zl5fK2mxGqJgjdUn1IYoemS5cumDBhQovybNiwAQcccABuueWWDLWKIDJAkMmsmUtjcqm2Pz1Bqm3SpfTtv+tvdwVojGLGtBm4bOhlvtJDPIQwDy7Eb4pMLsrQnFy7WbF3sluUZLLtpn40vYp/AQZm5doxEVNCbbMtY1aurVTbMS1gVlJtaGGzgAQk8wmcJQRiwpU662YbubZOtR5xI3DWkmxP2Gz2m32OpNmJYU4+8yF9gm74hbtm26vDvIfN677CiKt9+6U/0ml3Fg8jL5yHdrnFKMwuQl44D1k8q9WCaMYYskPZyM8qQPuc3dA5rws65O6GvKw8vaaI6jch9I+WHgspIYQj39aybeH0nSvZBmCF6QIx7yhKE6fLEY58W9UOKQWYkfSa/hTe8bUSdABCeDJfDigZN3PkypD2ZivEU4uDM42oqkJkyZKE9Nxjj8l43VseehiIRn1prKAARSOublO57XKKdX/q87+hAVtG/R31n3/vaJXVa/agY1E45mYgxO05LaTXh9BjyFFse2PAlCKdsyVOumzPWnMeu3OAk8+LdqfAuMmwqSk7yGO+bld5fbmW15tsTLdLzzABzuOsfv2Qe/xxiTtiMZRedhka5swJ0CAAQqBuxkxsHDgouVg7NzdlEYxxZz6M/787myU+Lbt9CJvD62Mj0IeNj5tz4+dhd25lTkVJ+02ax8OEhjH31T+NA5DYXLfZu04E+a8ZEfjOytw1c9AYa3SV1VaMzR3nNONqmzMOxrhdvIqBA3bhA62qZtzTaHsP6fa9+yyuBxGYEXYnu+dJkKi7q3EEo0lZ9q7X5S1i6tSpge6BpZT43e+SLyRAEASRSSZOnBgojnOOcePGZbg1BEEQBEEMGzYMOTk5KePWrl2L2tralHFE5jj22GNTxkSjUVRXV2+F1nisXr0a9957b6DYu+++Gx07dsxwiwiCIAiCIAiCIAiCIAiCIAiCIHY8wqlDCIIgCIIgCIIgCIIgCIIgCIIgCIIgWs7ee++NRYsWYc2aNfjhhx8wcODAbd0kAEDV0jdRtfRN+z67/V7I63oUCnudgrXvXwEZrdsm7WKcazHTDqaolUk3/SESWLCyHsf+qqDN1U2dOhXnnHMOGhv94vIOHTpg+vTpOPzww9tcRyZobGzEhx9+mJD+q1/9CoWFha0qszZSi9rGGnA9diQk8gvycPCAg/H5zC/8scvnoLDvIC/BtbcFMIkyd8PtaMbwxpwKnNC/XeB25+XlYdjlwzD88mFYuWIVpr0zDbNnzcZnn32GjRs2Nt8OxnDQQQfhnHPOwR+G/wG777574HoBoFu3brj22mtblKc17LvvvoFjF61YiDnT54IByC8qQNnaMky8+8Vm86wqWY0/nT4SPffpidv/fgv69N0L4ZCWbVkLWBPCUrOhu94Ko5LEJy+CBRw1yWHKgEnsYFxyySV45ZVXMG3atMB5hBAYO3YsJk2ahNmzZ6NHjx4ZbCFBtIGgE1qrpNoBio2TakNKXHrZUDw47kEsXrw4UNNef+V19OjRA3fdcxckJPLCeYHyBYEx1jbpZvy9g28Xi5PGJtYNJIpoVaJTfivIDmWjW7vuWFHxM8CUvFgKIATpyTOZEo4KCHBwCBkDeAhgApAMYa1YFUwAgoFpG6eUUMJkAJwJAOY+n6urKGM+mSnj1ngNONdJCWmlmHaXI3JlpjLGIBkA6d0HuHnNhVtJgOGXalvJtpfPfU0q1TZpzn7OOHJ4DrJD2RkVshuyQznIDuWgOLsYddE61ESq0RBtAOAfs46PHADT20wZaaWEYFKPQ4BLqfJC5WfMHENmRbrmLkg5cwUY4xB6gRohJBhnkFIPesaUdJkl3nWbbSGFfpVeY23/SITYthdr17z0cqLcOhxG/rnnZLTe6NKlqJ08OSG9aPgw8A4d2lR2iIWQn5WP2kgtZH0jKv/yD4ivl9jzlunX3N+eiKK/XgdwZkXaUgpIxpSQnXGfaFkyM0b85yyzp6o5Mz1ls50HZRK5bpy0OV6Sa8aRT70tJbgZswK+OSHITXxZXam/bgk1oUGfCQEvB8V//SsaBp0CGTd2RFU1Nl1wEfLPOhMF556DrP79wYuLvf2VlWj85ls0fPIJat+aitiaNU3WwYpSP4Oq00odPSEFQtybH/zi7DjJtO5PtbCBjpES8KXpMux775rl9qWeCrwGeZVrObP0ykGSa6MeQAx6rtf7zHzFdJu03hkN0XpsadiCdjnBn9F3JVZXrcKPpYu1JNv5T0uylTZbSbO9dA/vHkF1JnfyuYtluet5eFptI9KGlW2b4cO4l88MQ1NHgiDbPfmdewLncpf0XN0a1+edgf79++OCCy7Ayy+/nDJ21apV+Nvf/oa//vWvW6FlBEEQwJQpU1BZWRko9sYbb0S3bt0y3CKCIAiCIADguuuuw4MPPpgyrra2Fvn5+VuhRUQyjjkm2EKBc+bMwSmnnJLh1niMGjUqkHR9//33x1VXXbUVWkQQBEEQBEEQBEEQBEEQBEEQBLHjkVax9l79OkL/1e52B7WtdVDbWge1rfVsz+2jtrUOalvroLa1Dmpb66C2tQ5qW+vYntsGbN/t257blp297f9BN0EQBEEQBEEQBLH9whhD9+7d0b17d5SWluKQQw7B8uXLt3WzfDRWlKCxogSVPzQvss00Obv9DxAn7NmhMSIfbQT69ue6Nou1J02ahAsvvBDRODlXly5d8N5772H//fdvU/mZZPLkySgrK0tIHzRoUJLoYGyoXe9P0OKkY047KkGs3bi5BJEt65DVrrsXa+XajozZp3tKQhI509yFNVhbGkG3TjktdsP36tUTV19zNUZcMwISEps2bEJJSQnWrFmD8vJyNDY0IpwVRofdOqBHzx7Y/3/2R7t27Vot0dxnn33w2GOPtS5zhrjhihvx3nvvtThfNBrFsh+WYfigK5Gbl4tDjz0UV950BfY7cD94di1P7mVf4e0y75s/nG6epiOtFMxkceSA8a/JKk2QhRHbHVOmTEHnzp1RXl7eonwlJSXo06cPxo0bh5EjR2aodQSRYQKKRJuTavskmfFyUzNvwrt9mj5zOvbuszdisViguv/+4N8x/Krh6N2rt5Y8po82y7WbK9uISAMItuORMrjkNVmZ3Qt7YF3VWkRijUqCDaYk2gwQ0jNkcwBCKnmmlAISIQASMQhwQL1jHEIIMMbAGdMqbk/QbGS6xnPLGNeiXACSQWopKxOeeNvIVc0xElrQa6/fesAILXj2CXT1K5NG9m2NrdoPKz2HtyPN9o/T5qTaKj3EQsgJ5yCLZ7WuI9JAXjgPeeE8NIpGVDVUoS7qSUi88eX939WeusJswaCOF7iKlVpSyoUTr/tEGkO50L/CVenckeX65ORGsm3GBBgEVB8II8yVUsuQhc0fYmn9E98WE1m8GFseSJQCFV51JUJdu2a07soHHgKE8KXxokIUXnVlWsovyCpEdWUpqkb9A7HvSxDS48Gco/nnDkTRn4dBcNXzHFqyL0OeVFkKrWRmjmjZOXsllDzXkVMbjAjZXBBkwvg0gXCd+cHmYnPbL/xpyeTcahirMmsjtaiO1CDE9DkAQDIJIQDO9DwV8JY9q19fFP/v31Bx2+2JO6VE7eQ3UDv5DdWEggLwgnzIujqIqupgFQAIdUwtWBfSk2YbST7TAm0JCWHOWzNPMmcOdeTaEt6Drifc9x9PZ90DmIUHGOO63HijNhIl29rs7vaw//pr5OiuNVkJnpk0VxiVVlq3GflZ+QjzbTuHbG9ERASzVnyghdlKmm23AU+2zZjdBlSfc8b0ld37z9xveSJt5tv2P4P7o7zxBD3nO5HMm1MsZhwx2Db6dps63TLMa2Zu4XZqJk6ciLfffhtVVVUpY++55x6MGDECnTt33gotIwhiV2bevHk444wzAsX26tUL48aNy3CLCIIgCIIwHHzwwYHiGhoaMtwSojlyc3MDxS1cuHCribXHjx8faGEnExsO03c9BEEQBEEQBEEQBEEQBEEQBEEQyUjrb1GKO+Sls7i0Qm1rHdS21kFtaz3bc/uoba2D2tY6qG2tg9rWOqhtrYPa1jq257YB23f7tue28RAJbwiCIAiCIAiCIIhgdOjQAdOnT8dJJ52EtWvXbuvmbHcU/GLgVqwtk1ad5GV/+VNt0vSgvPDCC7jssssg4uRqPXv2xPvvv4999tmnTeU3xYcffoiioiIccsghrS6jpqYGt9+eRCgG4KKLLmp1ueuqnfPI+Ypm/2P2R2H7QlRX+KVktcs/RXH/8+DLpGyOTlq86bNpjM5LCIl/zyrFqPP2bFH7E8pjDJ27dEaXPbro8uOkUDuhDOq7777D+++/3+Zy6uvqMee9OZj7/lyc+fsz8afb/4iOHTv4xXlO1yaVWPus2HBdbU0TfLgQOwHhcBizZs3C4Ycfjkgk0qK80WgUN9xwA1544QV88MEHaN++fYZaSRAZIMX1J5kQOqhU20o8pfS9hwT27LYn/vq3v+LOO+4M1EwhBG4eeTPefuvtQPEtpdVy7cBScldOGkze2tyCD0HgjKNnu174sWyxUilLCclDzjUwBIiYlWtbgbIUEAzgkivprJTgTCrBNRiAEDiTkFIAjENIAc64lnf7Zc/M3ItJZj830zuSSnB1TiNiVuOliWPnymLhbRu1p/QNy0SBp6vZViJtYQXVjHHkhnKQHcpu4VHPHNk8Gx3zOqIxVoSKhnI0xOohpBm7KsY7NMweQyNPlVIdfIkYvAVDpBLdMrXNJAPjSrANqQXYjjNXaPk41z0ttRiVmXPclZ5D3Udbka8+5uBMiY6ZEpdvK+pnzULZ9X+CrPU/x2Ufcgja/fmmjNYdWbgQdVOnJqQXXnkleJruIfJEFipHjodYvAIhpkXnut/zLjsdBVefD8mZHvtawAwovbbUmnX7iCJtnBkTEhKM29VmVBrzhPlwxp83FyiUkNuVKDvE3aq76QnXkiS4Sub4gjbWbrT5PQ+0GpOG+Ofx5ii8dCjkli2ovG9ss3Gypgaxmpom97OsLMgk9548gNxdQGi5vRJsq21zLvpmOLVlZdrmGErnmLtleLp+3zoZjHmGbceH7a53Ya8BJt2N811rzUoIahiYOcqbv5mWd5tYI1JW16UNNevRrah7ymO0K/Hxqg9R3bgFjHOfNFsdPe4eRZuHG/m2nv+VgNvJxxg4M1JuvY9xK+3m/gHibTvntxVxJxFm+0iyL2l0C5/TaZGrRMLhMCZOnIgzzzwzZWw0GsWpp56KL774ImUsQRBEa5k0aRLOPffcwPHLli3LYGsIgiAIgohn7Njmv/swtOR7FSIzhEKhlIuZbi0B+ubNmwMvSHzuuediwIABGW4RQRAEQRAEQRAEQRAEQRAEQRDEjgtPHUIQBEEQBEEQBEEQBEEQBEEQBEEQBJEe+vXrhy+//DKQmGRXo6DnSdu6CRll/tI6RGOtMyM/9dRTuPTSSxP+sWnfvn0xZ86cjEm1AeDLL7/EYYcdhqFDh2LJkiUtzh+LxTB8+HD8/PPPCfuOP/54HHrooa1u29rq1UnTw+Ewjhp8VEJ63c+fJC+oGXETi3/Hku95c245yqujTZZDJOe+++4LJCnN3/t4dDz+j+C57ZqNk1LijRfewEUDL8aGdRthjFoMTHWzsnyp2Li8jLmCUpYg4mLxEjBil+TAAw/EZ599hqKiolbl/+qrr9C1a1fMnz8/zS0jiG2DKyNu6mqaICx2pdrOqxFxSkeGOOqWUThxwImB2/PLfr9ss2y6OTJZ9raoBwD2KOyK7FAOYiIGAQEhYhBSOD8SQggIqNeYjCnBtBQqXr/GdIwS6gpYLbXUKlbm9bcElHQbgJBa4CrMfqdxWs6rS7b7md6Quj6vXEfmqseR0PX4pbsC/mr80mdf2VKV4ebJDuWgMKsQWaGstPRBuskOZaNzfhd0zN0dIRZS/Sd0v+mjKaTUfam2VV/HIISwadDHXThScaEF6kLEIAHEzFgQumyhjqIpT+qDKAHbuWYsmL5R3S+12FkLdnQ9nG3dP/EV5eWofWsqNp1/ITZfcilERYVvf/ZBB6HTC8+DZWdWqF55/wMJabxdOxRecXna6uCzFyKyeIXuL++0ybvmXORdebbqa2HGvgSkGhten0rvnDI/UrrvrGDb5rHnoMrFmHP+uTLlJqZAAZGwyzqZAy584HM2w7+9rmqtfWvnk/g2yObFQ/EUXX8dOj47AbxDhxblM+Qefxw6z5iWdF+4V6+U+WMi5jzvMu94OzFmroa7hzl77UQL/z7pxph0NzbJAQy4aARzhMuJNnSvGCvZNmJnZyGl+mgdSutKU1e4i7CkbDEWl/6gjpM0Imxmn4MZYwDjSrDNGBjjdpEEfYDBmF4eg3kxDEwb0k2/2U7Q+xi4KVPv8OTc7j2P08m2z40snSUuNuYLb2JgOf54mz9euk3P9k1yxhln4Oijjw4UO2/ePLz66qsZbhFBELsqr7/+eouk2pdccgk4p38qSBAEQRBbi7KyMnz//fcp44qLi9GjR4+t0CKiOfLy8lLGtHRx4dZy/fXXB4rLy8vDuHHjMtwagiAIgiAIgiAIgiAIgiAIgiCIHRv6axmCIAiCIAiCIAiCIAiCIAiCIAiCILYqXbt2xRtvvIEPP/wQQ4YMaVUZzzzzDK644oo0t2zbwbPbIbfzIVuxxq0nKzTUNgh8+VNtq/LedtttCaKwAw88EB9//PFW+QeoUkq88MIL6NevHwYPHoxJkyahtjb1Z1mzZg1OO+20pHIdxhjGjh3b6jbVRmtRWutIsqwsSb0ef/oxCXmi1RvRsOlHNN//SQxrYHGupcSY+gaB597d1Jyjm4jjhx9+wGuvvdZsDAvnoN3BF6D9YZcgp9uB6DLk/5DbtX/KstesXINrL74OtTV1qhzH1aU1Xp5sG00LTD2hG3Nkc654LC5+G8wtxNbnkEMOwcaNGzFw4MBW5a+vr8dRRx2FkpKSNLeMIDJAM7LBpqTaQfyE9r6GOS/M7/U0YuZ3Zr6DU0/7bcoys7KyMPJPIwPUnrJxiC5bhrq330bVY4+j4q93ofzmUSj/882oGH0nqh55FLX/mYLo8uVxFuj0oq9UGSvfrad7UQ8IxLRAWyBmpdpKth2DEmorkbZETAu1pStVtvJpV76r1MyAhBCeYNlIml2hrh1PxptpROtx0msjUVVyZubkkf77ZVekzdx90l93U1JtEy2F3csZR0FWAXJCOek49BknPysfXQv3REF2oZJey5gSoAtXnB7TP55QWxgBt5RKnG0E21Ko46NF2BLesUkQLsMTLQuh9knbeUqQ7PavGelCSt3H3jHPGNEoNg4egg2nDMGGk36DdQcehLX/0x9lI65Bw5w5/ljGUDjsD9h98uvgxcWZaxOAxq++Qv377yekF464GryVC3skIyeUY/vJaOMLbv498i4erPpWnwtGky/MucGM0N7IsoUnzHfOJ1ffbHvZFS/DTKHMeR93Hju0erZNNo3GL+yg49ZVrUmslLlvtKi6heQNGog9PvkIRdeMCDZ+OEfuSSdh99df5DnhNAAAIABJREFURaeXXwIrKEwalrX3XimLEiKqPqcjOTfdZ3stfh/g27arDMCc1zrdFV4zb0dTfeUU409kRrTMbN0Jcdx5LnMWSzLPZfbJXXoSaIChrL4UNZHqFEdp56e0bjM+WjlbH0ZPiO3JsTkYAG7TmFJqM7WH61cGgGshNzdSbXvH4m5bJbbuM9h+MgteMfs9i+lDT7wN2fSzeLIBFmh+SBZEUu2UTJ06FVlZwRYSGT58OBobGzPcIoIgdiWuueYahEIhnHfeeYHzMMbwwAOJi9QQBEEQBJE57rzzzkALnp1//vlboTVEKoIsQLI1xNqLFy9O+XcChr/85S/oFWCBOYIgCIIgCIIgCIIgCIIgCIIgiF2Z8LZuAEEQBEEQBEEQBEEQBEEQBEEQBEEQuyYnnHACTjjhBMyePRv3338/ZsyYkTJPKBTCI488guHDh2P48OEYMWIEHnzwQcycORPl5eWIxVoueWopjDF06dIFhx56KKZNmwYhRJvLFI1bwPjO8utbbZeygilPAjTruyoc2a8gLbUsWbIE++67b1rKAoBBgwYlFWDHM2PGDMyYMQP5+fn4zW9+gwEDBmD//ffHHnvsgdzcXFRWVmLRokWYMWMGJk+ejPr6+qTl3HTTTTjyyCNb3d4VlcuVnE9jJVx6e6/9+2CPnntg/cr1vny1P3+M3M6/Sm4AbdKKLWHX7bbyN7/MEZLh1Q9L8fuTOqFL++yEEnxFt1XGvJO4m++44w7EhEQotwgi2gAZbQQLZ4OFc5C9+97I3bM/cvbcH6GcYgAcYBw8txidBvwFdau/Rv3Kz9FYVoLIlrVJy1/8/WL8+co/44l/PwEZ4loMlsSPpxMlA5hvZ8uIL9cnAiN2OnJzczFz5ky8+uqruOyyy5qc65oiEolgwIABWL58eaB/xE4Q24RWyAYTfJmIEyHGXQ+lKzdtYrrknOP1N17Hbwefilnvz2qy7rPPPhvdu3dveaMBiNJS1M18F/UffoiGTz+DKC9PmUcCCPfqhfxzz0HhpUPBd9utVXWnItl1pHH+fFTed1+C17vD+IcR6tatxXV0K+qOpeVLIRBzOtEt3JWoM0gwLeIVkNL6TtU+LbEWEAAYOPfuz4QU4IxDgoE5ZlZzOTYXZAk1Hsx1Waoc9kiY90bIKqRQ111H8CqFHlPOOHO8rwCU3Fl9nkSpthSeHlpCIpvnICe8Ywi1XTjj6JTXCXmhXGys3QghY0poKn3KUwhooTXjYBJgkoMx9dk5uD59JQTzekJA9ZG6M9a9Y8TYMPdC+hwXADiD1PsZ88S9VqStb7mtiEfKJhc/SReN333f7P5Qly7IGzQQBcOGIWufvTPaFkPlffcnpPHddkPRsD+ktZ7c4vZWrM0AsO6dEVmyElVjn0eIMYQYBwdDmPGEbfUDm87BwRkQAlfOYzBk794RRX+82kp11fnlLUyjxoKz+o3BF6ueq20ZNrO32WLM43rcBFpZX4mKxgpwFvISpZkzpH2gi8poq6rl7duj+Pbb0G7UzWj8cj4av/8esRUrICorISNRsLw8hLvugaxf/RI5Rx8N3rGjzRv9+efEj5GVhfA++6SsNyqjeqpU5zMz30/YQ2k/pJ5b4Zv7hASavVU1BmVn/jV1sJDz8CXQxHOwdJqj52rmzRVmLkm4n5BeKUrMrKTakkl17XD2ratai57Fv0B2KPE5fVegLlqHd0qmIioiYIwrMTZj6szV5zDzybaNaJuDMa6uGYx76Y4E24i3GYMn33bjnfsD21e+bYV0np+BJr6acZ6vvWdtZzfc/H45N9F6OnTogP/7v//DzTffnDK2pqYGF198MV5//fWt0DKCIHZ27rjjDjzxxBMtzte/f3907tw5Ay0iCIIgCKIpXnrppZQxjDHce++9W6E1RCqC/E4yGm3d918tYdiwYYH+zqhXr14YNWpUxttDEARBEARBEARBEARBEARBEASxo7Oz/MtsgiAIgiAIgiAIgiAIgiAIgiAIgiB2UAYMGIATTzwRL7/8Mm655RasWrUqISYUCuGss87C7bffjgMOOMCmH3TQQXjxxRcBOMI4xvD2229jxIgRWL16ddra2a9fP7z00kvYf//9EQ6rX7VGo1Gce+65mDZtGhobGwOVk5WVhUgk4ksr7D0kbe3c6jgSKdcnlYx3v9qC287bIy3V1tXVoa6uLi1lAUqA0xJqa2vx1ltv4a233mpxXUOGDMGYMWNanM9lWUWJ2mBaysT8giWA4fjfHYPXHpvsy1e34lPIw4aBsTw4xi1YiZfdcm1tzquvk41wWyXWN0o8NmU97r60Z+s+VHxzdmIH1H8XLMOc6H7ocvbhYCwEJc5mAAtB9SQHWAgMIUeiZ6xcDHk9DkN+zyMBhBCrKUXVwsmo+nF6Qj2zZ36Itye/jTPPO9OKtozMMV6yZcRg5jUpSdJb1U1tlasT2w3nn38+Bg0ahEGDBuGLL75oUd5Vq1bhyiuvxDPPPJOh1hFE5nAFl8y3JZPGuIE+mbbagHEkW+Gp0Rtb4yswddpUFGQ3vUDJNddc0+LP0fD5F6h+8knUvf8B0IoFaqIrVmDLAw+i+smnUHz7rSi4+OImbJDpI7p8OTb/YThEWVmiyLwV94YMDCEWQtfCrli1ZaVnydZ7rVOWK6F2zNhRGSAFc8IZGBOAYACX4JJBMgGpFydhUkJqOaoVt+pVLRiYT3Kr6tIVO+Jdd9Rpp7aVaksplVTVvTGHK8+VkM6qLJ5C2yQkl2oDQF44H+EdfBGg/KwCdC/qgXXVa9EQa4DVYXMGLo3mlENKAe7IzAFoSTrAwa2onCkDNgBYaa9a9YbZdMARpsPItXW8cz9t163RMVLX6qlbtx1Z/fsj+/DDEdojPc9wqWiYOxcNc+cmpBddMwKssDCtdWUVFtpRLgFEV21A3eqNUHfmDBzqD6zVqxLmhgGEmEoL6RgTq9KZfTqK9u6Foj9dbaXs6pV5Y8sRXCtxcuL06Y5DH8ybEZwpyMvnStmTCJ2TsaJyBRJW4dEPDkoUrNofEZFmSkkNy8pCzlFHIueo4ItMRRYsSEjL+p//ActOLYpujDb6P785VSGt3B4c9nP7rr1OHjiifJsspU6WSmid2IE+nEd1K/f3l+Udf686piYG91HceNalJwOH/T/zibmV01ti1ZYV6FXce4efy1tKVETxTslbqG6sUhJs9SBsj5M6atwRZKs0tSiV1Ws7wmwGzkJWzG3K4WYhMrv4QqI+2/YQ88aC9/ztvY8/qW07/bcE3tcD5l6lGeIX30jYRzTLn//8Z/zzn/9ESUlJytjJkydj3rx5OOyww7ZCywiC2Fn59NNPWyXeDIfDeO6559LfIIIgCIIgmuSjjz5CeYBFKn/5y1+iU6dOW6FFRCqCPAdnWqz9r3/9C5999lmg2Iceegh5eXkZbQ9BEARBEARBEARBEARBEARBEMTOwK71F7IEQRAEQRAEQRAEQRAEQRAEQRAEQWyXMMZw0UUX4fzzz8fMmTPxySefYO3atcjLy8MhhxyCQYMGoWfP5mW97j+CO/XUU3HyySdj9OjR+OKLL/DRRx+1qW1vvPEGzjjjjIR94XAYb775JgBg2rRpeOqppxCJRFBUVISioiIUFxejoqICnTt3RmNjIw477DCUlpbi2muv9RckWi4yzAxpFOqwOKkcgNWlUXyzrBYH9slPXz07GOeeey4mTpxo5eytoSFaj9VVTUjjBcC00+mYUxPF2qKxBvVrvkZez6Ph628j6PYS4BnGkhE/VpTma+pnFTjvuE7Yv0/T4s9dHSEl7pj4EVhOAXzCbL/BzsnhSdKMyFzNdxxgHOGiPdDhqD8ha7e9Ufb5own1/fmqm9F7rz445NCD/TVpSajydicRZicTbqVDeL6TS9N3Rdq3b4/PP/8cjz/+OEaOHNmif3A+YcIEMMbw9NNPZ7CFBNEKUhkKNX7vZjOZjLDT3BtpO6aRZDruY385RtgZX1kc++67L4477rhgjXYov+FGRFesaHG+eERVFcpvuQ2N33yL3cbeB4RCbS4zaT1lZdj8+6EQZWVpL7t7UXesqFwOpuXHdv0QLT43ElQlKQUQk2CMa0GuBCAgJSD1BVQyQIJb8apSbGuBNlOSa8akJ1Q3omc4knWoos1zjqfm1cdDt83ClRQb0HJun1QbunzmG2MSEszK3OGMQSV5zQvng5ubyx2cMA+je7seWF+9DlsiW5QQVTCrLmbqYKu+cYWm+n2MCXCh3ksmbI8xafIJcBbSHmMtMpcSnHPYvjWSY32wjeDXnucaadqzjal/7z3Uv/ceWF4eCs49B0U3jESoc+fMVCYlKseOS0jmnTqh8LJL015dODdXK9P9c7HQ4myYNHgLD0kwe366Z5Erv/a5b/X57wmypZXiq9NXjx2j33aF2HZegO88dyX8KUl0QTsiZj/Lykt0FgapRdrxom0pJRpjwRYUSycNnycu3hJUzN0oGo39Pu4cc3vQPUzM6V9vAQL7KtV5a/qxOYzcWjLmP+ZJ1t2QRsjsyL1N9zEzRpijUGbOwg/MP7sbKT/jHEyoMRUREayoXIFftP8FQiwz1+jtjZiMYdqyt7GxZoOVYjN9nLnd5uDMCK0ZODOybA7GuJdmJNu6L0M6zVvcjNl7AgazRgfXafECbXfRBK9N9i5Dmj7XV3x3sCV5lg40IyQL2vaXmB2KadOmoV+/finnYCklTj/9dKxdu3YrtYwgiJ2RRYsWtSrfpEmTcOCBB6a5NQRBEARBNMfo0aMDxY0aNSrDLSGCor6rbZ7Gxsx9//XVV1+1aJHUs846K2NtIQiCIAiCIAiCIAiCIAiCIAiC2JkgsTZBEARBEARBEARBEARBEARBEARBENsNoVAIQ4YMwZAhQ9pcVk5ODu6//34AwM8//4w333wTX3zxBZYuXYr58+cHLmfMmDFJpdrxBG33fffdl5Am5fYi1k6FK5BJYukKwBuflu9QYu0BAwbguOOOwyeffNKmcoqLizFmzBhcffXVPgl8a/ip/EdIxKDUThojWHKEYXv03AP9DuqLxV8v8eWv+flj5Pc62kvQEillieOeQE3t9ARPrtxN52Ou+REMAhJ3v7QKL9/WF2HOvPLj2JW9yk+/8yUWLN8AI8lWeDJtT3TNvGPnO4ZGsO2+B4r6nY769d+idsXHCXWe/ZuzMeyaYbjj7tuRnRWygjaLlmzbdph+ZZ5U0o31LG+mBcwdMkmnhraOe2L759prr8VZZ52FAQMGYMmSJakzaJ555hmsWrUK06ZNC/QP2gliW5NcoO2f/BJi4iWI0hN0+uZUGZdfy3ZNPGMsqdBv6NChLf0YGaHmlVfB27VD8Z3BhCItQTY0YPPwyxFdvjztZQNAUXY7FGYXoLqxRsmPuVQGba6uczHnQmfk2JwxCAgl3WZahMqkzmb01BJCMnAmIbVVWclWmZWuqmLNtdQIVY1U06Qy73YMgNT6ZiVrlmCcQQjhiVnNOBFG3mzy+SWxaoypWpSUW/1wxpGXle8TBu8MMDB0LdwTvIajvL4cAMC5lppKJUJXklWu+kE6MlbJIIywVjLnfkrfO0kGwYTuO6VgZ0z3C+fqWOs4K2+3wl/V78LK1SUYMn9NzOq7r92W9Q2IlZZCVlcnxMm6OlRPfAG1U95Ch8ceQe6vf532ttTPmoXGJM/p7a67Biw//c+PLMkCAOYM8PnPnTT/skPezbAb5+5VId6Z7NdvJ0c6Et3mzr6kt9yte0TH0p+WYsw19+HSe36P/IICr4nm8cBMFwxoiDW0vII2IOvq0DB3bkJ67oATA+Wvj/rbqxYTcOdBT55t0qS/s3xzqO/xDUgwbBs5un32MYMm7vnJK47FdVmy670SnZu53lszwdtvYtTcJBOe1Rk4GmL1WFHxM3q1773Ty7VjMobpy97B6i0rHZl2SEuvjQBb9xPjMP+ZuZ4zDg6mBNqOaFuJsr3Froygm2vxtup7E6vawph57jf6bLOtkNL/rJx0gSs7J3hjy5RiBdx6jJkFsWyc+/0OiyvXraeF1/ud7f4gFfvuuy+GDx+OZ555JmXsunXrcOutt2LMmDFboWUEQeyMLFy4sMV5nnvuOZx++ukZaA1BEARBEE3R2NiITz/9NGVcbm4uLrnkkq3QIiIIQX4PWV5enpG6N27ciDPPPBP19fUpY9u3b4+ffvopI+0gCIIgCIIgCIIgCIIgCIIgCILYGSGxNkEQBEEQBEEQBEEQBEEQBEEQBEEQOz29e/fGjTfeaN83NjZi9913x5YtW1LmPeaYY9LalhUrViSkMZ7GX91aQfLWJonFy8qjvDZN/XwLbjuvK3Kzg4vi9t57b3Tq1CltLU1G9+7dk6Yfcsgh+Pjjj7FkyRK89tprmDZtGubNm4dYLJgMvXv37rj88stx3XXXoWPHjmlp66LNC7UoSR1eLpmWIiusHJAxHP+74xLE2vWr5yPWUINQTrFjbXKkcEmEXz6zGktmBjNCMYklq+oxYcZGXDVkDytxkixJkQHxiaB2cJZvKMfYVz+Gp8HisDJzK8zmzj7EpSnxl8LEeFLu3Y+7HStX/xcy1phQ97P/eBY//vAjXpz0ArKzsz3RF5J0DnOFXcwnjPOJ4jRW5mWzJ5F4EbsEXbt2xeLFizF69Gjcc889gfPNnDkT/fv3x4IFCzLYOoIISDPzlivfZE2kN5nX3J+ZS6iWanuCTKP3lIl3VVqomUyqzRjDhRdemLL+lhDu0we5xx6DrAMPRLh7N7C8PMiGBsTWrkPj9wtQN306oqtXJ81b9dTTyBt8CrIPOyx9DRICZSNvQOO8L9NXZhK6FuyJJQ2LdZ0AOAOTsDJlAaE6jIdV/0uh5adC3+wI3bXqei2lgAQHY54cm0lASAkOoa/pcVZ1eBpUc7mVXqJumrDXXaltv0LotmjBt9rp3DACah9gJc4MRiIrbbmABOch5IbzvNgmYG25wdvGdC7oAs44NtZuAmKAuscVjigb4Fp4zcDAhLrf9slYJcCl7kNm+kNaias24UJ3kD2zlQzd9AcDE0JXKW2fAFvhFiocRpdZH/jTpERs02Y0fvklaidNQt3Md327RWUlNl82DB2feRp5A09OX1uEQOXYcQnJoc67oyBD4iG7wIHvx0iwPeG8iXFfXfF2/D6ffNucw+ZUTCZhtvfi0juvjXQ/4Z47+ajwTnm3jFT5vHln4nMT8cPcxRg//HFc8fDl2L1rR5/IXz1uqHFdH00t/kknde9Mg6yr86XxDh2Qc/jhgfI3xOrtPMcgAy32E681t35qZzGEJkuJ35Fw6HVhzDw/SZssdfvcxTTMAhsMWvDtDDjmvPdmF/28phvNGQOkkv1zMNRG67CsvAS92/dBOJ3fQ21HREUU05a97ZNqKyE29FFQ4mzo9JARYnOm9NohrdlmIbWfh8BZCCFwhBhHiHOEoNIYDyHEQuBcybQ5406d3lJozpO1XddMxblfyTjP0Lal5nncGzPMbnvP4AzMGQtOmvdVgV+qbSenpo9jqnNlV1w468knn8TkyZMDCdbGjRuHP/7xj+jatetWaBlBEDsb69evb1H8Z599hiOPPDJDrSEIgiAIoinuuuuuQH8vMGjQIFpUdjsiSF9Mnz497fVGIhGcd955WLlyZaD4O++8M+N/H0MQBEEQBEEQBEEQBEEQBEEQBLEzsXP+VSxBEARBEARBEARBEARBEARBEARBEEQzZGdnY9KkSRg4cGDK2NmzZ+PYY49NW92lpaWJ7Wm/T9rKb7uCLVHu1xQMLKng0d8Uv+i7qi6GKZ9txvkndA7cov/+97+BYzNF3759MXr0aIwePRrV1dX4+uuvsXDhQixbtgwbNmxAVVUVIpEI8vLy0KVLF/Tt2xdHHXUUDjrooLT+Y9n1NetQWr8ZTMuVXUcSZ654CQBjOOaUo/Hsvc8hGo3aMqSIoHbFpyjad7BXsO4rBqaEXdbk6NbgWpncjJ64SWqJ4D/fWY/j92+P/XrmNflZmJbVMVO8jBMyI07WxBLzB2Y7cD4JKXH9Y2+jtiECIH5MNCWm9Iu4oPu4bs1X2PLtq4jVV0BGG5Hf82i0P2gYwgVd0Omom7Fpzr1J2zBn9hw8+dhTuP7G6zzpPUzPG7FXMwcroQ+SkFTM3lyR20HnEGnn7rvvxqBBg3DccccFzrNw4UIMHToUEydOzGDLCCI9+KXafnwC0yRzohGmNnenpRa6kFrSbASbQDgc9l3TAeCAAw5Anz59WtL8pPCiQuRfcCEKLjgfWf36NhmXf/ZZaH/Hbah69llU3DsGiGsPAGx55FF0eiF953LlfWNRN/XttJXXFHsU7onFpT9AMgEpGYQUeg/z7ntZCEwKK92VgkFwBiYFwLkVIwsJcKZkrpJJCMnAjbZXSu3I1NpmK1137o30yiQCUgk49b2aYELfQ0m91okjztbCbE+a7Q0/T9YsfSlSqjGm34HzEPLD+Rk7xtsTnfJ3h5QCm2o3qXtrqY6pZEqGLs39kb4f5pJDaVelipFS+9eZFmqr+zt1jnM1QoxcW4vWmTHhSqkekfQtoZR+nbaQEtyOv60IYwh13h15QwYjb8hgNMyZg9Irr4aorPRiYjGUXf9H7DHrfYS6dUtLtXXTpiGycGFCetH114Pl5qaljnjYXnug3VM3KoEuV0LckP3RslwWQphxhENhhFnI2RdGiIeceJWfsxBCTI0SlpNrzy3OtfbYCNjtedjEfbCJs6seeZLcnGOOROfpUzxbt37cZrm5rfomoLGxEf9+/t8AgHXL1uGhSx/GFeOGY++D9gLgLe8DLWiOiAhiMoYQC7WithYiBKqefCohOf/ss4Bw6j9/l1KiIdqg5NImDYA+3Z0HUWeOtIteSJgp1b5vyWOLK70287RjwpZSJj7r6jibLPzfzthnZNtG8wyphf6MgztLL7jLNRjZM4eSo/9UtgR9dtsLOaHMnF/birpoLd4pmYpNtRu16Nov1TaLkAFqn/lWhTMl01bHSc/1zBFwg4FpebbaZno/s3nMe85Nfu+VO9JtbsrQ9Zl36r3Vb/ufzx1ZNwBnnHjybsAZIykWurLP4CzuPdEsnHO88sorGDRoUMrYWCyGwYMH45tvvtkKLSMIYmcj2e+PmqOwsDBDLSEIgiAIojkmTJgQKO7BBx/McEuIllBUVIQNGzY0G5Ofn/7vx8eOHYuPPvooUGyvXr0wYsSItLeBIAiCIAiCIAiCIAiCIAiCIAhiZ4bE2gRBEARBEARBEARBEARBEARBEARB7JKcfPLJgeKWLVuW1nq///77hLScjvultY7MEUS47en7/K9qn5RRjLv7Zpx/wvNpb93WorCwEMcdd1yLhLHp4tsN31gplxEr2R9H/mfESEW7FeHQAQfjv+994SundtlsR6zNfSIlJeZ2hdrJrKDQJidrxPaJmqNRgZufXoZJd/RDfk44Ll86jsSOx7jX5mDekjWA1XcxiEgdEIuB57YDWJaV1jGtsPN+VJ6GDYtQ8cUERLas9ZVdvXQmGkuXYo9Tn0DBPqdASoGyL/8B0VCJeJ585ElcPuJyFBYUaJdconrTk7+pFGb72ob4JFxJZwUn0Sf0irfR7qLjYVfg2GOPxYQJEzB8+PDAeV588UWMHTsWXbt2zWDLCKIZml0vpBXKUuM/lH6psSfu9JevVL6eyNPMk0rwKVFYWIiKigpfFaeddlrL2+USDqPo6qtQdO014O3aBc5TeMUV4LvthrKRNybsrv/oY4jKSvDi4ra1DUDNiy+i6h9P+BM5B0T6pcMFWQXIyypAXaTGu8UBILRUO8RC6p5LMnttZJBKtK0FykpPrXJJcEgt12am961Y1xOrKg0qh+9qKwEBgHFHCMu8ccQk88YGAHBACqkkz3YkJUpi1efypO2eflWCM468cNOLouwsuOdy54IuiMkYNtdutvJV6OOrJKiwwmzYfmTg+nByCMSko0BlSqotEQOHsfdyLddWsnbuneWQQu/WlnPJoAXcTt9uQ3KOPRYdn/sXNp11tm/CktXVqBx7Pzo8Mr7tlcRiqByXKBgKde2Kgosvanv5TVWbw8H32tOTYvOQFWqHeAgh6FceVsJsHkaIK8E252GEuSffDvEQOOMIs5CW+SpJLwB7/jHGrAs7HpOe7NY4Pp4XFYL/qp+eA7zz3Dy+2cUbjLjZfYS3Tl6j0pd4/dXXsWnTJlt+dUU1Hr3mcfx+9EU44reH+0S+poi6SB0KszMvcKydPBmRRYv8iYyh8NKhwfJHa50Dyjx5tZMUf8AdxTFc5bF93jZ9yODMtHHojow/dmbbir3hCY0T7jH0olPKm21uBoT9HsDzdKt9Ui/CYG4g1HwmvPabzyMlGBNoFI1YUroEvyjujeKctl+rtwc2123C9JK3UR2phpJlMyCJVNtsczjibS27Vucu07Heucy1AFvJs0NOLPctcKa1+uBakG2+q1F9Amfb5IF97xurcPo/yXO4EXA3+RxOz9gZY+DAgfj1r3+NWbNmpYz99ttv8fzzz+PSSy/dCi0jCGJn4rXXXkOnTp0Qi8UCxV922WX48ssvM9wqgiAIgiBc5s+fj40bN6aM69WrF/baa6+t0CIiKP3798fSpUubjVmzZg2EEGlbPH3FihW4997ki2LHwznHv/71L+RmaLFBgiAIgiAIgiAIgiAIgiAIgiCInZX0/GaHIAiCIAiCIAiCIAiCIAiCIAiCIAhiB2Tw4MEpY7777ru01VdfX48ff/wxIT0jYm0jakpm7moLgcvzRF+u1Kf8qycw/4OJmDp1anrbtQtQ2VCBksqlWqYFR2wNOHYlGNG1kTudePqAhLIaNi5CtHqjl585/QXmFzElEzpxZuv0lFCewYkxYMWGBtzx3M8qftt7AbcpH3xdgvFvfArRWI+aHz5A6bsPY8Obd2Djf0Zj49S7sOHNW1E++1FUL5yOaIWWZjvi8roV/8Wmd+/Cpvft6QbZAAAgAElEQVTvTpBqGxrLS7DyhYGo/vEdFO51Cnqc8wbCRd0S4spKyzB+7N/te+WXcyXefkm674xP0o+BujZZ0C4+JnYVhg0bhpNOOilwvJQSI0aMyGCLCKIZWjEvxWfxiTHjdwa8hZKAEuxKR4asy+7Rs3tC/KBBgwK2NpHsww9Hl5kzUHzrLcGl2g75Z5+NnKOPTtwhBBq/bfs9dP2s2Si/fbQvjWVlof3oO9pcdlPsntcJAgJCSggpEJMCMRFV4looSbaQAkIKSCkgISCZhIBOh+or4YhrpTDadJgULbc2kdB9Lq0o05WrSwkICLVhdlrxshZnC1/plkRZq6nXSN6FFrIy5IXzreR1V6Jr4Z5ol1uEmIwiJmO2b6MyipiIQQgBodNjejsqohAipn5M38sYpFDbEoAUQo8D/V4qGbzZbzTsIia8HjEidEg9DtMvkG8pOYcfhvyzzkxIr/3PFMQ2bW5z+bVvvIFoEplNuz9dD5aT0+bym6Ih1ghvSQN9tjrnh3vOAoCIS9MudNiT1JXc2scimbCwgjnXvZKdBReQ5JzNMI/8/ZGEtGgkiufunIgpj0/Vc4v3XCClRG2kNuPtiq5chYo770pIzz/9dwj37h2ojJpIdfIdXlfo+djZl2A2d7I5X2/4xffOQgbJykisumnsAlrwHrHNE7f9foU5T27MPjd63wB4zfBJwW0+DgaOmIxiafmPWFu9JlWrtnsWly7Cm0teR3W0BowxcK5k2dwIsO1CZFzts8L0kN1v0znXUm3m5A9p+TZX5TMOrxc8MbfqIvPek2OrdObrHW9xNPUeEs475lvMoKnn8GTXbN93gEkWt9oVr/PpZsqUKcgJeH0aMWIE6uvrM9wigiB2Ntq3b4/TTz89cPz8+fOxKH4xEoIgCIIgMsrQocEW/bruuusy3BKipVx44YUpY4QQeOedd9JW50033RT42fCBBx7AgAGJf9tBEARBEARBEARBEARBEARBEARBNA+JtQmCIAiCIAiCIAiCIAiCIAiCIAiC2GU544wzUsb06tUrbfUtWrQIQiTK0RrKFkOKxrTV0zKCSHXiYlxRjytjTpFXNFSgYsHzAIC77747cAsJxZfr5gFauOgKl5gRIYOBMQ6AaXEUAMZw6AmHoKBdQUJ5Ncs+dKRKrlBMleF1nX6vawTz6vNg/nGh9838sgJPTVurpFGMJQ6lXUDqVLKuDJff9hAqPn8dm6b8DdUL3kW0cj1ktMHGyGgDGjb+iKoF72DTjHuwcert2DT9Lmya+b9Y/+ZIlM19HI2bE4WDydg89z6sn/lHQEbR47wpCBd0TYh55MFHcdJRv8EzT0xATAjj5LQw5gi9bCJ8/ejvbebPKzMg9Sd2WKZNm4Zu3RIl703xzjvvoLY288JGgmgJrug08OymA60sVTomzwRfovovoWwjT9bBV1/rF88XFBTgiCOOCNqiBDr8/SFk9evb6vxgDPmn/y7prtja5AtBBCWyYAFKrx4BxGK+9N0efgjZhx/eprKbo1P+7lqQrYTKSqStNcdGnmxk2Y5k2wp0jXBbSiVSdoTcxoptuj5+DDC4ml9HvsvijJp6XEhnW2tdIXyCbS0ElsKYYK2bW7mAPXFzXjh/l7529yz6BXJCOUqkLWOISiPNVoJtIQWiQo8LfdwEJGK6v4WWrBu1utovlJQbUsfoMcE8ubYVOsfJtY3wd3sQawNAwbnnJCbGYqifNatN5cpIBFsefCghPdS9O/IvuKBNZaeiIVZvPfWes17LtaXTN9LuUW2Gfy53Po0Vc9v9PsWxf9N3VjOkvrhk4PR8Z+o7WLSgaQnjjGdn4p+jnkakvkGv4aT+q43UpL8xDrFNm7F56FCILVt86SwnB+3+8pfA5VQ3NiHWboKE6zWae15NociOW+jM9yrjvlLxCZf9ZdjnL7c1VsBsFrpy1OfMCJvNM7wr1VbfF1iRtP7uYE3VGizavBCNsYbENmznNMQa8O7PMzB75SzEIMCNLNtTZ9vP7Eq1OZzjAGe/I+Nm9kcJtkPm2Nm8HKGk8m0FY1zb2Lk91k7Pee/t2ADcE90ufmWew802ko9LZr+ncfOnZlf4TibdFBYW4sEHHwwUW1dXh/POOy/DLSIIYmfk6aefblH8fvvtl/T3TgRBEARBpB8hBH766aeUcYwx3HjjjVuhRURLOOOMMwI9M7/44otpqe+DDz7A5MmTA8VefPHFGDlyZFrqJQiCIAiCIAiCIAiCIAiCIAiC2NUgsTZBEARBEARBEARBEARBEARBEARBELssH330UcqYLXEyp7awZs2apOnr3r8CJc/vh42f3o6GssUBSwti30qVv5VxKRxSiXGqrZWLXrYy4Xnz5uE///lPwIKI8voy/FS2JE6mpGDaae3TbUktcgKQk5uN4wYfm1Bm7c8fwG9UNqUqOSNLkGdrpJFoSyefqdmU4aU9OmU1ps8rTSwm7k1SmfMOTlllNU499TQsn/EP1K2YHzhftGYzIhWrESlbDlHf8jmofsO3WPPWZYiUlmD3Y+9IGrPguwW47c+3Yeh5QxGJRAEYcZs/zgq9DK6sK0BfMb81rul9xE5LdnY2Fi9ejAMOOCBQfDQaxV9aIE0kiG2Hfw6TgW+QmizCk+rCCLVVjFG1Xjz0YhQUeotlHHHEEQiHwy2vN42E+/ROmi4bWi/ojK1di82X/gEyTrLfbtTNyD/j9FaXG4SOeZ20OFnJtCU8cbKRKStZsoBgRoYsrUBZSGlflXjb6z8lSgY87bWw40bJUlU+FaHSBISWYDuybCP9NeJ1K+L2PkcyCbAVOWuptikvJ5yrpZ+7Lowx9G6/FxhniIoYYjKKmIwhJgSEiFnhtojpNCm8Vxlz+l2lSz1WlIQ9ZgXc6txWwrt4ubYQWs7tyPRjMtZkm7cmWQcelDQ9smBBm8qtfeUVRFetTkhvN/JPYFlZbSo7Zd2RWk9QD79cG/DOQ/954wnvjaweNtLByrPNeSmTRTWJr46W4t62y+ZrvPd/77XbeU3cl3/1wdcYO/xBlG+o0GUzVEdaJqxuCZHvv8em009H9KfERYWKb/0Lwj17BC6rurEqWGALjrP3BOzPlCDHji9TJt1MXoGVYLsZHDE3MzGmS5h99udWrK1iue4zT6xt8hmRtFqUqzqyBd9s+Brra9YFOg7bAyUVS/HKD//GsoqlVhTOtBjbfjYt0rZCcUeqzbRU24jIOUv240i2HRk308ecOTJtK5/Xsm1z/E0/cuf7Dub0n3e6u/udD5pkwASaS+K/rkHiuCVaz7XXXou+fYMtTjN16lR8+umnGW4RQRA7Gx06dGjxd2N33JH8O2CCIAiCINLL+PHjEYlEUsYNHjwYnO/a37luj4TDYey5554p4+bOndvmuiKRCK6//vpAsfvttx+efvpp+t05QRAEQRAEQRAEQRAEQRAEQRBEK6HfzBEEQRAEQRAEQRAEQRAEQRAEQRAEscvSpUuXlDFFRUVpq2/fffdFVhOCsFh9Kcq/fQLLXz0aKyb/BhWLnocIKoJKK6n+sZ6r8GEJWXy5nX/4F63bjLL5j/pKuvXWWxGLbR+yuO2dz9bMhWTCSrbAPDmWK7RmjuQJ8ORNvznr1wllRirXoGHzT1C9xgHGAS2eUvZubuVpRubtwZy2cL/U22kLOIeQDLc+uwyfLaowOVtOvJB5BxBCVVVX45STf43FX2VGoFTYrrDZ/dHqdVj9n/PRuGUFsjs0LXyaOW0mnnj0CTgGQLvtO8ptFXq1OCOxM1FYWIhvvvkGJ554YqD4Z599FkKIzDaKIAyeQ7WJ3d5O1kR6k3nj5Kjmsuq6WH1iZRcr1PSCGWd47sV/2ZAjjjgiZRsyT/JrMi8ublVpoqoKmy+5FLENG3zpBRech3bXX9eqMltCdigbBVkFVjwthFZgSy3ZFlqXzKSW8mqBtqPPVoZeLVKWAoDU254EWzhibGZymkux7nIB4Y2heGm2zit1fa4/VxhxM4Qt0JW1C+m1NiucjSyeWYHxjgFDdigbvyjurYTaUsmwYzKqJOpaoB2DgEBMi9Rj6lhKJVpX8m0tx9Z9LuwY8dIkAKGF2TJOrm3mBKn7Nyaj2/KgWHhRIVheXkJ6bO3aVpcp6+ux5eHxCenhXj2Rf+45rS43KNWRKpjz1ZVpe+eWN4eb22N77sE7/wF9zkrv/Jdx56SNccr070zYaFKK3abbaCfzK/9+BQu+88To++RkoXtW8oUaVixagXsuHoMVi1eCMYbqhuDfUzTOm5dUnh5PdMUKVNx6Gzb89jREV6xM2J83ZDAKhw8PXC8AbGls2QJFdqEnxtyeSPLs6diSm8MMqbgFpBgzC2G5JZpn6+TtMiJmW4r0nr3d5a1saVoWbfdLI3rW8mkt1HbTBARKKpbimw3zUdlQmfrzbSPK6kvxdskUvL98Juqj9WDcEV8b+TU3Im2OkPOZGePgPATOOUIspD9/CJypOLUd957rvFwdU8ZCuh513LkuU7XB/T7G/12N7THmvLff3/g/o/edjNf/Znj4RoK5v7RjyhljAdgRvlfZnpk+fXpgSd6ZZ55Jz7cEQbSY++67Dw899FDg+Oeffz6DrSEIgiAIwvDII48Eihs9enSGW0K0lqOPPjplzNq1axGNtu272cceeww//PBDoNgnn3wSeUm+fyUIgiAIgiAIgiAIgiAIgiAIgiCCQWJtgiAIgiAIgiAIgiAIgiAIgiAIgiB2WRYsWJAyZr/99ktbfX379sUDDzyQMq5+41fY8NENKHm+H9bPuhZ1az9FixRabXbjyJYVYpuWPI+I1mLduyMS0hcvXoyS1SUtbt2uxqotK7G8YpknabKaJfUrf1ejxQEr3eLME2n96uBfoUv3RJF8TckHzjvpdL0RQekXK1vWAm5llIO/z43syRNFmZjGqMR1jy/Bl0taJjczzdrRqKmpwZDBgzFv3ry0l92+QzGuuuVKvPH5JHzy80c47YLTmo0v/ex+RLYsbzZm3JhxWLtGiRHjxW8wEq+2Cr3cTVOW3dXy/4gdk9mzZyM3NzdlXG1tLcaPT5RtEsT2g38eSiXZtnJWV5TqFKEkrVDmVeYJkD2Jq84gJU4edDJOPf1UAMDBBx/c9o/SRmJrkgtTs/o1vahDU8hoFGVXXoXIkiW+9Jxjj0H7++4LJjJNA8U57a1M25Mnwwq0BVPCayGFlVTDCLa1UNfT9DrvpSvjlfYex6ZYia9Vb6v3QgLMWnkTpNq+scS8Mky8EoQLTwyspcGMMeSGcpsU+O5KmONVnNMenfM7274VUiAqYnYcCKnV2lLLtWXMFyvdHytU9467K9c2snUh7QiClWvrmEgssg2Pih+WZIEoWVvb6vKqJ76QINAHgHY3jAQLJxc8p5Oqxio7xwLm/JPuqemkw5zEun+c87ep84fFvfrKTFL+VqSurh5/G/03X9qC+kacWZiH/XOzk+Yp31SOey79P8z/YD6qWrAAWN30GVh/5FHYcPIgVNx2O6qfmYDayW+gdtIkVD/9DCpuux0bBp6C9Ucfi+qJLwBJFt7KOfwwdHhkPBBQYGuobKhIvsM4i5nzLGMXs4iLlYnbJinZFcn3nNLsJSvF9cw89/va5TxjMRPjLYlkZM7c/c6AMXDmlAct0tavHCGTakXU1ZFafLvxa3y/6TtUb5PF3pKzpaESs1d+gElLXsWa6jWeINwKtZn3Ay3a1tLtEDyBttrvScVNGoO3zxOQm7K1TJvr8rlXPrf9oMu0r95zr1nwzPtOR3/NYn3+jiTdv4qL/xVxQzTV9BEnbyfSS+/evXHNNdcEit24cSNGjRqV4RYRBLEzcsMNN+Dyyy8PFLu2DYveEARBEAQRjJKSEixfvjxlXJcuXXDkkUdmvkFEq7j44otTxkgp8dZbb7W6js2bN+Ouu+4KFHvPPffgmGOOaXVdBEEQBEEQBEEQBEEQBEEQBEEQBIm1CYIgCIIgCIIgCIIgCIIgCIIgCILYhVm2bFnKmAMOOCCtdV5//fW46aabUFBQkDJWROtQueRlrJxyKn5+6XCUff13RGvWB68sI44uZqWGMtYAUVcGKaKJMfpHRhuwbubVaNiUKDE/+PCDkN0+C9GE/IQhJmP4aNVsfcyZo7vW7611iYFxzxBmBNwAlBCKc/zmjF8nlF+z/ENAxGx5ph5dIsC48jgambY1zTGdZjAibZOfw5Nzq5/aBokrxy/Cp4sqAgnHfFLmHYjKykoMHDgQc+bMaTJmj1/sgfNuPBePfTweT8x5DNeMvRq/vWwIuvRIlJ8b+vyyD67/3+vw6mev4pJrf4/CoiLk5ObirofvxKyFH+D4k49vMq+MNjTb5tqaWtxxy+3O2NKiOcaSyuQSK2i2eBJ6ET7uv//+QHFjxozJcEsIomX4PYfNTHzxu5jvJWWc9Btd/bJlvQDGsy8+i959foH+/fsHaXpGMLLIhjlznau9+gl364bsfv1sTKAfAJW33oaGT+b4ysredx90evop8KyshHge/2MFmcF/krWlOLe9lltL776X6ffc9IfwSayl7WBPqa3ymeOljplk0hMt6x8hPa0yrHjbFCD1X3kyCOFIsn0idnh1Smd86rI8L7ArdZbIC+e1YQTsvPRo1xNZPBsxGVMCbRlDVHjybOFuS2Fl2WZbydWdfTpNaPl6TAjbD4CEFF6fCyngybUlImI7EWtLCZFMoh1OlG0HKq66GlWPPpZYXJ8+yD/zzFaV2VIqGioAMEd2Dy3OjpPT63SpJ2D//O/MEc5iU9L2rpvXIejtsJRx14S43SahhbfXHy6cjdWr/YsiCABz6xpwQVEBTirISZovUh/B+BsexStPv9qyCgFEFi1C9fMTUfHXu1D2xz+h7E83oOKuv6H6+YmILFzYZL7cE09ApxdfAMtr+XxVUa/E2vawJZEU+2jmODJ3Mrfh7tNT3PNrfF1xixcxxgDhXy+iuQWE3Guf+0RlhczMPIXrCG7i1cJYPP5ax0M6H/Nk04wjxDlCWiZdVl+Keeu/wNcbv0Jp3eamD06G2VCzHh+seA+vLXkFS8t/NBpwT55thdpKhm3TeMhEeJJspkXielv9MHCEEOI6hod89wkhLeQO2fsGVao5vsyW77XBfF9iFjuzPeV+f2P7A3AHn9Vu6/sGI3/3SvE/Uydd3CrAd4H0XJ4exo8fj06dOgWKffjhh7Fq1aoMt4ggiJ2RJ598MvD35HfffXeGW0MQBEEQuza33HJLoLirrroqwy0h2sJpp50GHmABt3//+9+truP555/Hli2pFxzv06cPbrrpplbXQxAEQRAEQRAEQRAEQRAEQRAEQShIrE0QBEEQBEEQBEEQBEEQBEEQBEEQxC6JlBIlJSUp4/bcc8+01ssYwwMPPID169djwoQJOOaYYwLla6wswab/3o2SF/pj1ZTTsX7WtahaNhW1qz5G/aZvEdmyHLH6ZJLrIILiIGIGL6axchnWvnslfpqwD0omHoiSZ/th9dQLUP7tk2goWwIjCZTReqx792rUrf08aZtuvnMUhJTYVLsxQP27Jp+v/S8q6ysBOIIlLdQ2SiVuRVqebMv8P8RDWtbE8ZszT0ooX9RXoG7NfH+ikcPp8uHKn+Leq0ZwJfMGA1hI73Mkb45MqrZR4Krxi/DOFxsTZVAIMla3b9auXYsTTjgBn376adL9PfbtjnEz7sOYt+7Fby87BcUditGufRGOPfVYXPKX3+PRd/+Ov7/9IC4eeSGOPPkIHD3oaFw9+kpM/Pg5PDX9nzjrsjORl5cLxhhCXEtFOUen3TviHy89jhfffgHtO7Rvto3Zu+2TNP3NSf/B3E9Uuxn8Mi4ztoxbHfqluT4koRfRFNdee22gxSU2bdqEKVOmbIUWEUTTNCvQbgoryJaJrww+SaqRNyfMhAyJIlYnPRwO4/NvP8fee+/d8valkeiKlaib8lZCetEVw/220ABsefQx1Lz8ii8ttHsndJw4Ebxduza1s6UUZRcZrbaWIwsl0oY6/sJIkaXaL6URVnsxVrBt5dYSAkLXIO0lVUr48pgYK97WfS6Emw5nn5dmZeAApBBawu2K2YXNnc2zEbL3bU2Mt52cpkYoZxy92/dBTEYREzH1I2Pee8S0VDuGmBSIxaKI+UTbQom0pRJox4SSZatx44m2Xak69BiRgI0HgIZo49Y4FCmJrVsHRBOfM0OdOraqvKoJz0KUlSWkt7vxBiAcblWZLaEmUo1IzH9spT6n3IFhpNtmXSGp74CN1N6LMfuDn0vePJEZ4oXNhtK6TVgTXoW9Dt4rIc839Y0oj8Vwcn4+LioqQFYTJ8mz9/0LGzdn+Bk+FEK7G0ai08TnwQLcN8ZTG6lFQ/ziQuYZ2nfYpe/Fe5ZxFhoyCW6487j7/+ydd5wcxZm/v2/1bNDuKgcQyWREOsDYxiRjsAGRwcbgRDbGwO/AJt4d9oFtwPgMBhsTDjCHDI6AwSYIkaNFEgaESZKQhMJK2l1pc556f39U7JnZndmVdiWk99FnNdPV1dXVXdXd9bZWT6Ul7OF85wm9fTWiMrlAeqq+FNrSdjQnaCZbyTj+99t4eTTs+4KcdCCIohE+icz7A6WMUJpIYVXHSvxzxRt4cfHzmLtqDtp62jDUtPW0YXbd2/jrB/fiobl/w/xGMymeq2uizORhiQria4KRX5t3IAoJyIizVTShBsjmj2TZUF6q7YTZSSTUdvJx8tsEkbdSykjMrVzbtUuYEA1+MjS/PtJjhxZFlI6wnNvvkL6ec6Xacd4w0CgQc294j/whQymF++67r6S8WmscfvjhQ1wjQRDWR5RSmDNnTkl5b7rppiGujSAIgiBsuGit8fDDDxfNp5TCf/7nfw5DjYTBopQq6XeAZs6cOeh9lNJXAOCGG25AZWXloPcjCIIgCIIgCIIgCIIgCIIgCIIgGIb+N9AFQRAEQRAEQRAEQRAEQRAEQRAEQRDWQfoS3+ay9dZbD8n+a2pqcPrpp+P000/H+++/j//7v//DtGnTsHz58v435Czal74IAGj64E8Fs6iyaqiK0UjKR0OVjwzfK0YjqRgNVTYKScVoUPloJBWjoCpGQZWbNFU+EqTKckoMNt2ulR9g8d+OQ7arMVRJ96CjdiY6amcCr/wMmZrJyLbXFZR8O6751c+w9357QyOLtp52NHc3YVT56KLnbUNiWVst3lr+hvVjKZCVYhknkhU2EQFkJU4AiI0oixRBMYGs+41A2GLrLbDDrjvgg9kfpPbTOu8JVG1uBO9GNJYWPDl/XCDWQKncZCPzYgUmK41kV4ACQaO7V+OC/30fH6/owNlHblmg/P5ZV0XMs2bNwrHHHovFixfnrdvz4E9jv2P2wW5f+DcrA3NydCs2U4TESry22G4LbLXD1kbwRQqKEiP6MltaIVgsQDN/FAif3fszePCZB3DZ+T/ES8++VLCe3av6FrHcfOPN2O8L+wFwci4KbeP6ku1PBV1cA2xLYcNEKYXvfve7uP7664vmveSSS3DMMccMQ60EYSBEswxgNeTbaQ+nFTBHUlaKhK12vc8DRlmmDEpFz+FhRjc3Y+X3vgfu6Umll03ZAdWnnDKgstr/+gCaf/4/qTSqrMT4u+5CZvPNVruuA6WmvMace9JgJjARNDOItH3qGgE2RUvMykuTmWCEycRWeGmU2wrkhdls070k00p7vZCVI+cqM4jMfsAEBQYUgTXM/CZWrq3BICaTYMeLII72aQolIlRkKsIBD/bZvR4/80dXjMaEygmo66g3Y2zNgL3eWAOKGGBlL+UEirOg6HokIihWYGgoArLajP2YNNxoVrM2o2MCSNv2jkXrBPRku1P9Ym3R9eprBdMz2+TLmYuhm5rQesuteell22+HqqOPGnB5g6G+vc6ca2L7aW/L7N3F9rpLb+cXiXwb5UGlXRpro0U1azy78GmAGd/80Ym4+vifI5vNhvUAnu3oxNdqqrF7ZTnGJQrTmtvQonVeWa/MfAVHHTU07VWx//4Y898/RNlOOw26jJWdDVZy7GJk2Pto5E93CwwrR3b34jQhzHXXOPu/XUzXL96jnS/2ZoRr32SNgq9I9s32OYBU3vAMYbdsj9cvuwPkINdWzAApU3+E76wA1gxlJ11gMBJWZp4sBjqznfioaR7mrvoQVWXVmFg1CRNGTMDYynHIqNX77whZzqKufQWWti7F4pZFaOioB7Ppdyp1bw0nNdZRm9BVWaG1CVoVYtG1E42b+NmLtinxkmyClXU7SbbPF0m4SYGQ2HSyUTlB2RjZReewMb+LqcPEaLbOti1Tgm2KBemhG7jFMNFa6Bd5nznxeK6s3ddiPX5+rw0OOOAAHHbYYZg+fXrRvO+88w5uv/12nHnmmcNQM0EQ1ie22WYbVFZWorOzs998y5cvxzPPPIMDDzxwmGomCIIgCBsO06ZNK/osBoC9995bRMmfAPbbbz/86U+Ff9fGsWzZMvT29iIzwIkAs9ksXn/99aL5DjjgABx55JEDKlsQBEEQBEEQBEEQBEEQBEEQBEEoTMb9B4x1jcaGDjCAseNHrO2qFGRVQ8c6WTc5b4NDztvgWNfPGyDnbrDIeRscct4Gh5y3wSHnbXDIeRscct4Gj5w7QRAEQRAEQRAEQVi3+eMf/1g0T3V1NSZMmDDkdZkyZQp+/vOf48orr8Sjjz6KO++8E4888khKcjUQdE8bdE8berF0UNursqpItD0aqtyIt3VXE9oWPVV0+97W2n7XX3HNFfjmqd+EZg1iI6Oqb69DZTIC5Un5oOq8vtGd7cYT82cY4Z5y0j6nsqZIqhQETQQClJNhWwOylUEZiZbCoccfkifW7lj0EnRPO1T5SBhrli2bzT5NMWRMW06WHSvJyNrovCVUAdDeEmakkc4ApvzWv/zrfLz7cTOuOX0n1IwoSwnGvBQKSEufBituHmLh81133YVzzjkHHR0dPm3q6Yfg4G9/GaPGjjR6oY4AACAASURBVDRtoEwbxO3hviuoSKBu2tuIuILwy8m9nByMyGu8fBpIYbPNN8PvHpiG+35/P676ryvR3NxS8nE8/PeHccUPr8D5Pzgv3PsKnDsvAc0hJe4q0H5rWwoprDtcc801uPHGG9Hb2/cEDADw4Ycf4s0338Tuu+8+TDUThMKkH0X9iLRz75lO2IkcUWcpLm4OmZwaOS5P0dqTanfNnIlVF1+K3vnzU+lq7FiMv/02UHnp47mumS9j1QUXphOJMO43N6J8993WRHUHTFWmGhoa0ARSTqJtxkWsCZwosGawYjAxNBs5KZNrKyNPNpjtEyu8NsJTBpHysm0n2na/yOmVqLYPuP5jhKxs5adhvJTqk24oyAiCbeZI0s6oTCrlmVwCnxqzFeo66qxUnQFtZOlEgNZAhpzSNQtQAtIadkgHQBmJNkdqW+M3BzGDXdspb083/cvKmpmN4JYBdGe7UJGsXRlP2x8Kx84Ve31uwGW13HIrdEv++HTUhRcASTLg8gbD8vYVeWmcun+7qyW6D7u2SQ1yB3AdpUzOyHswFP5d7jUbxLy69GWsal8JEGHCZuPx2SM+g5f//koqzz87u3FY1QiMVApblmXw/bGjcGdTK5bkjNneeOON0sTaFRXF8wDIbLstKg88ENVf+yrKdt655GPqi4aOevvN3RSjpZSQ2MmPzQWakm77PIG+7512e/tsdnJnr932kxSRbWuyEy+YT6WifuG3BwjKS95NF4x12UGprRjQpKBImxQ3kQIUiBmKAM1uMghTR0Wwwm4zS4Nyzw2n3A7hexoC2nvaML/pI3zUOBfMjKqyaowsH4ma8hpUZapRmalEeVKBMpWx4xWC5ix6dC+6sp1o72lHa08rmruasKpzJRo7G6Gho+cegcjdD+KZJiJBuWs/uKvRHVeIj/0kVMqKsmEnIXMTVpGdsooSEJnJrpRKzHplYm0zyZWysXniJ7ryMToFETe8kNvItYN23dU1FoKn9eDesk5RzkiqXfBuECfmtlOuZFue+0PKfffdh/Hjx5ck2TvvvPPwrW99C1VVVcNQM0EQ1idKnVjrhhtuELG2IAiCIAwB11xzzRrNJ6xdTjrppKJibWbGbbfdhnPOOWdAZb/77rtobW0tmu+qq67Ke/ckCIIgCIIgCIIgCIIgCIIgCIIgDA7FnPublOsGH33QgAXvN6ztavTJulo3OW+DQ87b4FjXzxsg526wrKt1k/M2OOS8DQ45b4NDztvgkPM2ONb18wbIuRMEQRAEQRAEQRCEdRlmxl133VU037777ouysrKhr5ClrKwMxxxzDP72t79h0aJFuOaaa7D99tsP2/4duqcdvW3L0LXyA3QsexVtHz+Jlrl/LUmqXYxLfnQJzjznOwAiBRIRNDNqW5eAWa/2PtYHnlrwBFq6moyEiiMplBc3GVmTEy277woExWZZKYrkzARSCl8++ktQSVrCwdlutC943i5ZsRNHIjAv23ZmLdhPyvnMdYlSJNyOfgh+m8deb8Axl7+KN+c1pk9AoV9lWAd/vaG5uRknnXQSTjvttJRU+/SrTsVXzvsKRo8bBaWSSKpt2wZOuBXJtckIvBJSUAgibZOfTLqXeFkBGJx0y0m24fvD1086EU+9+hSmHjl1QMf0y1/8EttvtQPOPvNsfPjhh77vxVKvXFIidLdcAiL32nApLy/HcccdV1Lec889d4hrIwiF6Veg3Rdeasz5n26Oiah8J8fMLSP9O32cX14k7xwquLsb3NYG3dKKbG0tul97DS233Y4VRx2DuuNPyJNqJ5MnY+K9f0Zm661L3kfv3LloOOM74J6eVPro//4RRhw2sOfXmqQ8KYeCAkObHzaiUmZAw0mqGZqNBJS1Nq3JcV4OJmWb33/Ctj/D59VRX2AdG2DZ9wn3PM7tR+7Ti7etbJu12ad2dQIjIYUyNXzxzSeZiqQCm9RsiixnoXUWmjWyWtvvDM3uU0Nz1vcB7T9N//H9xPUd1y8AaGPQtv3AxUHs2wtgdPQUl3QWovPZ59Dz3nurfR46n34GXS+9lJeeTJqE8k9/ekBl6fp6tN7x27z0silTMOLwwwddx4GyrC2aCGo1hqN54u143XD/bnaR3S1qXojZK95OjecPPf3gvHxZBt7q6vZR3jilcN7YUdi1In3feO2110qq1uhLLsbGM/+BCXdPw9hrf4ExV1yO0Zf/N8ZcfRXG3XwTJv3tAWzyr9nY+LlnMOaK/14jUm0AqGuv87JiIgI5ib0V2fs4xN9uI1E6RfFM7u04lmWH1ZEyOTREqmvlzrDBYet8b3VOpyQCsZvwysbqrsZEdm6sWNRMUSyZI5p28ah7f0AuznTpQThthNJBJJ1QEE4rUkZCbeXSbT1tqG1big8aPsAby1/Hi4tfwFMLH8f0jx7Bw/P+jofmPYiH5v0dj81/BM98/BRmLnkJs1e8hYVN89HU1QjYeiqVpOrgJplSyF+XwNXB/iibR+XEzVaMrWDWJUisIDsJ693xqJCWIEGi3ORW6UmxyJ/TKDZXylw3XuodekZ8zhGtiXtObp+Lv+dObJUSs8fbxiJtEXMNK1VVVfj1r39dUt7Ozk4cf/zxQ1wjQRDWR84666yS8snkdIIgCIKw5qmtrcWHH35YNN+4ceOw3377DUONhNVl6tSpJU1ccskllwy47FmzZhXNM378eOy7774DLlsQBEEQBEEQBEEQBEEQBEEQBEEozND+7xpBEARBEARBEARBEARBEARBEARBEIR1kCuvvBJtbW1F8x100EHDUJvCTJ48GZdeeinef/99vPDCCzjttNNQVVW11uqzJjjvwvPw/Uu+DyJEot4gHOrSPaiNJWcbKK/Vvor5jfMAchInJ2VWkcgrLdp2cifASsOsbNlJuGBlTmPHjcHnD/h83j7b5s1AsDA5g7LZP7u0yNKkchTaLr/ZBoAy+zb2L/fdaaATAIkXSS2s68TXr34dv7hvDrp6Pjli9enTp2PXXXfFPffck0o/9NRDsPcRn7dSLSspQ2JkW+QE2JQScxlZmJNtBflX4kXqyvcBJ0s3P0kkUI+vJlP25E0m444/3I7bfncbJkycUPKxdXV14XfT7sZNv74pb11JisBgmPOIRFvI5Te/+U1JwreXX34ZWn9y7g3C+k66z66OfDuUAWNKdkJthn/sumewFya7vTLnPIvXPM3XXocl20/B0ik7ovYzn8OKY7+Cph//BN1vvJFzPISq47+KjR5/DGU77lhy+dm6etR/+yTopqZUes0pJ2Pkmd9ZE4ewWpQnFV567aTHRnwcS5NzpdpBgM4w0mQdSZKd01U7wbY1tbpe5OTbrmm1jvoFYO+F+X1Oe/Mm+zq78jgqH8yoSCrW5Gla79l81BYgELLQyOossqyR5SyYs8haubaRrAMaGlm24m1osLb9wv5JS9nTy7EiHcy+DwGMzt6OfmrYN92zZmH51MPR+N+XQ9fXD6qM7OLFWHXBBQXXVZ9yMpAkAyqv+Tc3gTvyj2fURRea+GEY6NW9qGtfMaBthl2Sbel3/FzqI4CA5q5mPPXxkyDiKMZUmLDpROx+0L/lbfJ6Z7eP/ghAJQHfGT0KB1dV+jwvv/xyifsnZLbYHJUHHYTqb3wdNWd+ByO/eyZqTjkZVcccjfLPfAZqzJgSD6Z06trrAD/hAIIg28ZNXmjsQlk/JqVw4AhJHOXx7ULhM72OzbrciYco+h6VoxSZW39O7JQr/3bf42NIv1FJT4NkvuW+Q4hF0en3CV5YHUmnExfLuvhU2cmgVCYlr06cfFtFy5QEUTWiNLLlqBzBtZNlU38/Lm8SSbRDOUlcJ1t+4oTasSg8p06Jk3rb2NxtkyrXx+52EjOoMNGVva4AFWJzCt99i1jJO/nJxnLak4K8HfZ1Sl/3gZRUO+cWlbuNxOLDw5lnnomdS5wcYPr06XjuueeGuEaCIKxvXHPNNSXl++IXvzi0FREEQRCEDZBLL720pHwnnXTSENdEWFMopbDZZpsVzdfe3o75OZOMFmPp0qWDrZYgCIIgCIIgCIIgCIIgCIIgCIIwSESsLQiCIAiCIAiCIAiCIAiCIAiCIAjCBkVLSwvuuOOOovmqq6tx3nnnDUON+oeIsN9+++HOO+9EbW0tbr/9dpxw4gn44oFfxB577IGtttoKY8eOLUlOuqbJZDL4w1/+gHsfvBdnfu9MbLnllgXzTZo0ETf/9mZc9pP/suLgWADl/jY/zV3NAxadrU/MWzUXry01kjJlTUrKy89cKiFxcixCJHOCkTw50baXNyMsqwSHfXVq3n47lv0T2bY6pAxi7OTnVhKl4pYydfHLFP/6AZltEQRO6VZ2X5UtQ6FXA7c+Mh9T/+t5PPXm8lRRMWujn+eyaNEinHDCCTjiiCPw8ccfp9Z98YQD8LXzv2LPu/KibCfWoljyZeVkRuBl2iahxAq/rOzLiciIQMpKuVMSbld+EKapWMxl+8DRXzkKL856AXvsuceAjrWurs5L4GJNmxN9AUHklRJ7lYDIvYRJkyZh3333LZpPay3SMWGtEt+t+hVp566i1Eff+VwypxdScmQn246LX8vPRDV2LEZ9/3xs/MJzGPerG6DGjSt5W+7oQMOpp6F30eJUeuVBB2HMT36ctouuJcqTMjiJuZNmOyGyk6F76bYVK7v1QWntpMpx87EvF5FU2XcAe+xsJxTgaH9Q5iPsUwcZu99J6De5/UhRgowqG8rTtt6RURlsOnIzaK2tOLsXmrX/cSJtZu3zaHbibA0N+HYykm2zHnbZ9QXNOvQpDhZgBtDR0z44iT8A9Pai9bd3onavvdH4X5eh58M5JW/aPWsWVnzleGTr8qXcycQJqDnjjAFVJVtbi7Zpv8tLL9tlF4yYeuiAylodaluXIquzISHv1Oaf68L3W067lyl9ledtk1Nsrqt7qG573dluPDb/EXT3dAFMfmzv4ol9j80fiy3tzeLFjs4o3jRTIx1XU4WTRlYjAdDQ0IB33313aCq9mjR3NaGztyO0QSTSjuMW+NR8CbGPfZwnG3bCKQ65olkRzLXrhdnpslwmorB9kGsrv+zk2rEY29chiv/jcoMk3JWWFjo7aTg5mXQqPci0Q9zpYlHysaoXUsdxqpVrO5G2l107EbUTcCOkJ5TAqquj/eZsq3LqUvAnSX1PvBDcxNle4B3H3ojq5fIlcT4Xi9s6qrCfJHVsFETkKpxXJ9ZWdkIx8tOfUGi7qOVSS26QR+k2d/k41Y8KiLRzJ7UqItkWhpbp06dDlThRxFe/+lWZQEoQhAFRXl6O/fffv2i+hx56aBhqIwiCIAgbFvfff3/RPEopXHnllcNQG2FN8YUvfKFoHmbGd74zsIlAOwpMLJjLPvvsM6AyBUEQBEEQBEEQBEEQBEEQBEEQhP7JrO0KCIIgCIIgCIIgCIIgCIIgCIIgCIIgDCeXX355ngy3EFOnTsWIESOGoUalM3LkSJxxxhk4o4DELKuzaG1tRWNjI5oam9DY2Jj/05SzrqkxlX8gQpeq6ir84U9/wMGHHgxmxmGHTYVmjblz5uLxGU9g9tuzUVFRjn333xeHHnEoKkZUGnkcGQUZWUmgIoK2gi9is1zXXodEZTCusnRB4/rAkpbFeHLBDABOfmV+lJcxKaPdIidMtlJlK25WSLyISSmykm0n13IiLsL+h+6P6poqtLW2R3tntH70BMb828lW5OREQMquBdJCbbaSJyuBshIwt2jaVwHQNr82uckYIc22Ns2Xx1hY14kzr38de+84DhcdPwWf3m4cogqsVVY1t+Gaq36CG2+8Me8/xBIRDj3lEHz1/ONAyojInNTanfdcyVmQkjk5l2sn254qyNGVk2m7drWSbbfs/8TbW/Gak26PGz8OM56bgd/e+ltcdsllJV3vdSvqIlFnTjMUaxOKv4rMSyjMLbfcgl133bVovhdffBEHHnjgMNRIEFYfzrWlAvDeRJcnerJyTr6CN1sK5TrR8tq+t3JbG7pmvQE1bhyqjh0FNX58aRtms1j5//4d3W++mUou23lnjL/1ZiCzbvxKY0KJESATQ5FTZWswK2jWUKQABjRpKFYABYG12U6DWIGZ7RjIiJQ13MQb8Plhn9ls98d2TOzaXRGBiY0U12xklpEWvzKH8qCD0ttItoGKsgpTH4oe7APsRtzdjZ63Z6N79jvILlgAvXQpdHMLoLOgsjLQ6DHIbLYpyqZMQcU+eyPZZJPVbYqw754e9LzzDrpnv4PeefOQXboUuqkZ0FkgUwY1ejQym26Csh2noPzzeyOz+WZrZL+bj9wCC5sXIMtZ29bhpCkoZEFgZM1YjRNo0lbEa8bADAWQhmLyLaKZACiwlTO7pmC4fkCmTzGQ5Sw6ejpQVVY16GPgzk60TvsdWqf9DuW7/RsqDz4YFXt9DmXbb2+uXSIgm0XvokXofu01tP/9YXQ+/XSf5Y25+mqokTUDqkPzDb8Cd3fnpY+++MJhlekvbJ5feHdkT7ufoAaIL5AgQl6dug5821RdcydYKFKeZo0nPpqBxs5VPv6AixNs7LDz53fCmIlj0FjXmNr2kbZObF1Whi3LMogjw/1GVGBSJsH/NrXg2WefxU477TTgYxpqlrXWen0xbAzlxcYmoIb5m0CK0suuEApCZNcIRNGPS4gxt2mrVOZUuZ70qrAvjiXLvrg07tkR3/9dTnvPcO9a3L2foljcCJ/Z9gMzeQ2RAlgbsbctWsVhvJ0wy4f2Vv6cpWwY7xCBWYHs5AJEZCaHUOZgibWd/8FNNhFNAAHY52OcljcY8ueroBSd4ONv06amBRSZicCUTwsxeCoe9zJx5eXZKpJ1hzTysm2yk4SFssI7nKDUTsfq6f4QROm+HeN+EV6zpPpPwUmtcrZb2xOvbOhsvvnmOP/883H99dcXzdvQ0IDzzz8fN9544zDUTBCE9YXxJcTdM2bMGIaaCIIgCMKGw3333Yf29vai+XbffXfU1AzsfZmwdrn00ktxzz33FM33zDPPoLa2FpMnTy6p3M7OzqJ5dtttt5LKEgRBEARBEARBEARBEARBEARBEEpj3fhfKIIgCIIgCIIgCIIgCIIgCIIgCIIgCMNAbW0tbr755pLyfuMb3xji2qxZEpVg1KhRGDVqFLBF2scTw3FKJODRWqO1rRWNq6yAe1UjVjnpdlNjSG9qwiabTMZZ53wPEydOAFtxj7aSvm233w7bbL8tWBsxoGarIfQSXysRIoA4iJmNEEhZeSFhWctSKBDGVI4dytO2zrCsbRke+eghZHXWCplUSpJMVtAMK2Z2MidFCDKoKN1qnIw6SiVG8GRlU1VVI3DQEV/CQ39+KFWHtnnTMebfTgYi0ZPpJEENZVVd0VY2TyxvIlg5mN2WnVCQbYdMAGStvCsBOGs2ImWyEOMf763E8T99EfvuPAFnHbEN9t9l41RdByy0Ww231NKGFtzx6Bv49RXfR8NHb+atHztpDC6+40Js9KmN7KEHmbYTdpn0xEvdlG0XJ9VOKBZ5KShl5F6JStLCL9u+QdYdxOpe3OWkYq4/+DNmxHFnnftdbL/D9jjtW6ehubm532OvW1Fn5WmmhJLFXkVY2zJYYd1hl112KSlfZh0R7QobDlzCzSwvT65fMxJhF7rtOdlxah1HoklXKOdMhOClnGtZrN3dja4XXkDXCy+g6adXovrkkzDq4ouLynYbf3olOh5Li76SjTfGhN/dBaquHsoqDwgiBbYyUHACJoZmQJHRg7LWYBXkyMxshNt2zMNWsGpayVivw7IVKFsLKxHM2FnlCLfZDam0FZdaKXbeUMyM0Jg1/MQndihmRNxGpFqmynK2Sx9z/jjPkF22DB0PP4qOp55C96uvgbu6fBHFemHF5z6LmrPOwohDDxlUn83W1aPjkUfQ+eST6Hr5FXDO5Cb9Uf7pT2Pkd7+DEUccsVrXS3lSjo2qN8LSliXReXMnj+24TEEzAM76LNpKba1bFtqO7ZkJRAxidp5a0762wY1fneFuEAygtbtltcTaMd1vvY3ut94OCUkCqqw057aEiVdGnnM2Rhx+2ID22btwIdr+9Oe89PLdd0Pll740oLJWlwVN8wEEOXLuJWWIBPSpVPs3sxUyh9RUphK6mxk3D6xfhomNClYs9Z2Z8eSCx7GkZVF0LC5+INMviUCJwn7H7YuHb3skVWQ3M25vasVFY0dhQpKkarBjWRkuGzsas555BjjnnAEdw3CwtG2p/05EXggdpNfuUmbziE1gzkUkZ/btSCEyduJsty6InSmvvxCTnauK/LKtkNnWbuMvdQvD+aij2ItgJ2mwEmkXl9vt2dfH5iMFss8LDW1ibtiJrThBFtr7xYk1tDKTQCgQoBJoHeTaRNE9QRFIw08eYO5g7rywr4NmNs9H1tGDyNwttb+KwjcOT8RwEvq6NNz16qTn/m+Y9wlwQm0EkXw8mZWVY1OUHsuykyjmTku1Q6xO8QRZ7k9qoqzw6SpN1siuoidnkGpTTn/yOfJj79zPnHOV1w8l7l4rXHvttfj973+PFStWFM17880344ILLsBWW201DDUTBGF94MEHHyyaZ+XKlcNQE0EQBEHYcLjyyitLynfVVVcNcU2ENc0uu+yC7bbbDnPmzOk3HzPjzDPPxMMPP1xSuaWItSsrK0sqSxAEQRAEQRAEQRAEQRAEQRAEQSgN+V9ngiAIgiAIgiAIgiAIgiAIgiAIgiBsMFx33XXosiK4/thuu+1w7LHHDkONhp4Czrz0SveVCCNrRqKmpgabbb6ZFyA5SZMTPXoJpBf2sd/e5bEeqNg3Z1x2NjH8jSAe4ljnbISEi5sXgcEYWzluzZ6UdYzatlo8PPdB9GZ7vExbpT6DnEmR0aExjETZyKIAeJmT2SYhBbJyRqd8ghU2ExGO/NoReWLt7lUfoadhDsrHT0FkEfNWSA6GJyNBR+T2dCuIvSDd6L5iobYCkLUbKZtfg1iFPmq3N7Iwwovv1OHFf9Vh68nV+MYBW+C4fT+FCaOH/j+a9mY1nn5zAf749Gw8+cZ89GY1mlYsycuXKcvguif/xwuxlBOr+fZKy9GVTzdSbSfQdqIuIkKiFBQS01Y2j+kLRrKd2HZXTr7ulpUCOUlYjsTLePOCLO6gLx+Ep196Gt/62rfwwfsf9Hkevnzwl72sq5hUG0C45qPrP09KWKJsUNhwqKqqQnt7e795ysvLh6k2gtAf/Y6qBleElSLDiZX7ysdBO8neojm0lO+5J2pOPcUsaA3d3Izs0qXoee896JbWVF7u6UHrb+9E51NPY8Ld05DZeuuCZbbfey9ab78jlUbV1Zhw9zQkG29ccJu1hXlUmfOsWdvnmR8NW5mpbQ+wkYr69ewfdWyF2m4E7JZhJx4hZ122z0vW2stSyU1U4pdjUXtk7o76ixurO7m2k5WWZQZ+H+3517to+sW16Hzq6UH3ua5XX0PXq6+hYu+9Me5X1yPZdNPS9v3hHDT/4hfomPE4kM0Oat/db7yBhu+dg/JPfxpjf3U9MjnSyoEMSTYbuQUWNS+CHxQBgB2vJqSgdRakFIgVssj6khW0Vc+6KWtiYTZDufiJVJDjWok6EKTqrd0tmFS90aDOQ1GyWXBbW0lZa878Dkb/538MeBfN1/0S6O3NSx910UW+7w8HHzctxKrOVajM5McTFLetG/v6WAzxZWovRgRBcrR+TRzOYIfLru8wgCcXPI4FTfN9PAm4SXfchEs29laEQ085BLMen4XaBctS5TVrjf9tasWlY0ehnAhu+iYCsFGSwcQ3ZyGbzSLx4u21D4NR27I0kg+rqK1gY7UwOZV7BxGE424SI5/iNkxLkykWI0dCbIR9xBNV2RciqZq6Mv2kCQht6OTaQNhHeC+D6DmRLlGREVvHamYTlZPRaZM231mF2pEOTy3WIJUg6+Ta/p0Og4gBxUYaDoJGOC9sZfNsJ9bS7llGbCdUMzJtIveMIv88tbMJhF2FB6g/n474kRf6dRCbu/dJLvZ1baqiycpcHO1iaB+P24mvgky7L6l2JNP2E56ZNy/mKkHoJ3DrXCtSdBx9S7VNu+XjSykwoVWuRFuk2msPpRTuv/9+7L///kXzaq1xxBFH4N133x2GmgmCsD6wzTbbYN68ef3myQ4yfhIEQRAEIZ+VK1fi7bffLppv1KhRmDp16jDUSFjT3HTTTTjkkEOK5ps+fTpWrlyJceOK/95KRwmTQ4pYWxAEQRAEQRAEQRAEQRAEQRAEYc0iYm1BEARBEARBEARBEARBEARBEARBEDYIVq1ahVtuuaWkvDfeeOM6JYcaDH3JuJxYqS+8yC0WP+VmtyJnI1eyq3XYpxc9ASAv6HaSZiONMjIm9tsY+ZGRLoVdED5u/hi9uhcTqyYN8kys2yxsXoDHP5qOHh2k2l4GBSdkSkAAErIqMwpCZlIJEieCAhmhn83nRFEgIHEiZ1v2nvvsiUmTJ2FF7YpUfVrmTsf48TvapUiubWsVNJHedgWQM265/G6d8nlNvzDHwqwBaMAeI5MVQ8KUQ2Q1WcxgSgDW+GhpG67647/wsz/Nxme3H49DPrMJDth1MrbbdPQaa4vmti688M4iPPHGR3j89XlY1dIZjoUUUJYvpNxprylQMPcKJ9L2Oi8r11IELz0noki+pZD4NCvVtrKuIPqyMm0Vy8ASECkkpCJJGHmNF/n9RxIvigRfMIe13fbbYuasf2DG9MfxysxXMHfOXHz4/odob2/HHnvugf/37/8PX/jiF9LSL9eikfjNf+bcdHKF2ikhnCBEcAmyVhFrC+sC/Y2f8gZeuf7MOF+hZM5d5tRnXrHDcC8dceghGHFoAaFENouu115Hy823oPOpp1KrehcsQN3xJ2DS9EeQbJQvAe557/10QpJg/K23oGynndZk1dcImtnIs+HE1gyjHtVQ2oi0jWDbibNz5OdWtA27TjMjITeucgZe+FlsmABoJiBjNgAAIABJREFUDbJjN2fvTvUAJ2H2YtWQh73iFNC5dQFQpsoGfA7a7/8rOp98qnjGEuiaORPLDz8SE//8R5RNmVI0f8dDD6Hj0elrZN/db7yBFUcchQl/uAflu+8+qDJGV4xGTXkN2rpac64/svGLhmKGho1rkAWgwFAwU8hoL0pNSHlJrY+ftO1n2ulmg1aVwejVWbR1t6K6vKbkOlcedCA6n3se3bNmDeqYY9TIkRj9kx+j+oSvDXjbng8+RPtfH8hLL//MZ1D5xQNWu24D4c1l/0R9SwMmjpyIqrIRJjGeKMabsSmMXRFWAbmy2liwHaemY9r8cbHdMdJC4DwKWLpTKQVk7Fndi6cWPIkFzfMjEbSJBZTve07ia2LIyqpKfP+m83HVyT9Dc0Nzan9LentxX1s7vlVTbcpAkBtnmltQ98or2HifffLrvpaoa1+BrmxXWooeSZbDuwd3DsjeqkOeuP3j+Mkt+wV7/lXUD1yfCPMexBroqK2jcYNSLm52ov14MgWTqkiZO7uCeffi3sWwq5MbM9h7h4/PFBRraAIUA9rJnu3dCqTs/cbE54CZTEJREiZZAwBF0GwmDdDIhrcC9t0O2ykE3PGpREFrDfPkVGCyn06izWEiClcY+3dHTqjt55ZIlR2up1hg7oTncRvbtyIqEmoDNh5P/CRYCRGUSsx3FeTZLp72Um17vbjvXtQNF/fbdzgUR+W2nhTfF6I7BEU5oz4TxOHhPKfGmtEkAHFfjM+TsHbZb7/9cNRRR+Ghhx4qmve9997DzTffjHPOOWcYaiYIwiedT33qU0XF2vX19cNUG0EQBEFY/7nssstK+jesE044YRhqIwwFBx98MLbcckssWLCg33xaa5x11lm49957i5bZ2dlZNE+x/QmCIAiCIAiCIAiCIAiCIAiCIAgDQ8TagiAIgiAIgiAIgiAIgiAIgiAIgiBsEFx++eVob28vmm+XXXbBoYceOgw1GgR9SRr96r6k2X1ptpEv4+L0uiBzCnKevH1EMjIncwLrqE5B/AdbR1IEpQnMypeXEiJBgWBE24tbFqMz24nNR27R98F/AnmnfjZeWPQsGFZyRlbCzFbN5ARQgJU2WXm2k2hT0CURhfQEygq2rUjKisMSZeXaVsx95PFH4M4b/y9Vp9aPHsP4z/3Ay9e83Ymt9NrKr4MfzNXBGr6QGJGkNWARazASAEbCZUpURh7JVuZlj8n0HbcfBpMyRREBbOSEmoGXP6jHyx+sAPgNTBhTiU9vMx67bDkWO2w+BlttNBKbTaxBTWXf8sjerMayVW1YsLwJc5asxL8W1uPNucvw/qIGZHV0DVACfxEAqJi0PXpXLUmVNe/t+badYM8NjMzatgWs8NoLteEEXSqSfCkrSg/SLifNTlweUn6d+4EVeMHq0gHTh1KiODh9ebi+gq6LkMmU4cijjsRRRx1p1iun9Sok9sqhkNir0Dq/b0EojIi1hXWZ1b17RX5kT7+CbsSZnWAyvY1bLuXaGRKSBBWf3wsVe30OrdN+h8bLfphanV2+HKsuuhgT7v5d8bKyWTSc8Z2B10HrgsnLv3QwEAlKAWDjV15GMmnigHeR5V4v/QwS3NA2RpatkVDi28dItv2S+WEnDbUCUSviJisVJSIwsR03xPdEMm7uaEjmxl5Ox8xa23ESrMs17NltohnIqMSOHdYuur4e9d86CRs9MQNq3Ljh3XdzM+pPPhUbPf4Y1Mb50vd+Jx+yN4JNajbF+53vgbVz1poxkuasDX/cWCoW6morXnfjMQ2OBlAMIMnZt+tzmm1O290buxoHJNYu32MPTPr7g+h5/wN0/P3v6Hj8CfS8917J2wOAGjUK1d/8Bkae/T2oCRMGtK2j+brr8mcPADD64gvTxtwhpkf34J0VswHWqG+pw/jq8RhZOTJnwpgwBnYQRQn2e25aoZ7jy2AAxHkT0xTOnC/SZeKSx9KdvR2YMW86lncsNxPxqHjCJhsfkpuOJwh9iRQmbjYRF9z0fVx96jXo7uxOlft8eyd2LivDZyoq4KZactHIkhnT1ymx9sfNC30s5O576Ql+UrpieyyUimecX91LmqPvdoYDL3F2KDuRUvQEz5FCsxcup8h5H+NF3Cm5Npk+hHSfMIfDXq6tSEGzNvuJniUmNtVGpc0ERYBme37YPEdMpG9ibnMOGNrMCeCfYWaPRqqtiQBWYDaTBmjfK7Q/LlIEIIFmDbCykz44mbaTa9s7oX8VwKnnWcGYMpLRk21TPy2Zn+wKUJT4tgFgY+yQFia8Ij+ZlZnEiszEZNGkWO5dTGo7uPVhn668+NoKdY/k7u5egliuH3cJ9x4m3AvyJPzRBgXvK8Ja5y9/+QvGjRuHjo6OonkvuOACnHzyyaipKf05LwjChklFRUXRPEqt/dhPEARBENYX/vjHPxbNQ0T42c9+Ngy1EYaKX//61zj66KOL5nvggQfQ3NyMUaNG9ZuvlPFYa2tryfUTBEEQBEEQBEEQBEEQBEEQBEEQiiNibUEQBEEQBEEQBEEQBEEQBEEQBEEQ1nuYGTfeeGPRfBUVFXjkkUeGoUbDg3PbOjGuIyWO68e/04+O225rhX9OIKhD6XCibiJQJHUyQmWnizJ5iQjKKuScdohBILZiJBDq2lago6cDW4/ZBhn1yf6n7ixn8eKi5/Cv+nf88YGM4MoJz7yE2UqyFaxMmZxQm4Lgya932yskMCIoJ/xSTn3mxMsgHPW1I/PE2tmOBrQvex3Vm3we8AJGZTuCFV17w5P9ICPD9pJAJmcbNGUwm/0ygaEB0lEeBSI2Qi5SwT1J2ku1jYAQXq5NZgWYCPVNXZgxawlmzFpk66ABZlSWE8bUlKOqIoOMMn2xo7sHze3daGnvNgJEUyicRY0RZHqFGLH5nmj74JlUWltzG7paO1FVU+VFaYoAJ9aOpW7+k5xA26UbkTbZNnbCL+UkX16mHW3vpV4U5bGKbUKewEt5WX2QPcZ/e5FgriybIrGXJU/sRZR3sxCxlzAQSpED33XXXTjrrLOGoTaCUIL4uhDuEVioPzshcs4+8pIJYN3/vtk+KIkHWc81CRFqTj0FvfPmofXO9Hii8+ln0DVzJir23rtoMdzdXTRPqXBv7xorq0f3wCs/3UQhZIY1GtqLOjW0kamyE2cb6Smb4YoVcDMS10fARqodS1pB0Mx2cg53MEGs6kbNGhpu0hU3cQ0DqWe3dtJtJ/UGI6PKbJEc5K1uX7GFGzkSd+R1XQBA2S67oPLAL6Lys3uifKutoUaPBmc19MqV6J07B51PPY32Bx4E9/TkbZtdtgxNV12NsdddO8AWsfvecUdUHvhFVHzus8hsvTXUmDFgzdCrVqF37lx0Pvss2u//K7izM29bvXIlGq/4McbdenOBkotfT5vUbIr3698FMyPrxqfhxEEpI5BVZNqTKAsFBc1kxq8wonMQI2E72RAx2I7T2UdHAHxbORE3o7W7Fb26d8CxUNmUHVA25WKMuuRi6Pp6dL0+Cz3vvIPejz5C79Ja6MZVQFcXoBKoUSORTJ6Msh12QPnnP4+KvT8PWs3JLcbffFPhFUmyWuUOlNnL30J3tsvHqfWtDchqjXHV41JjYycEdkJlsyZIccFh2Y+nfWYT48QT0zjxb7SHgsQxezyWLiTVTk1eZa/jxs5GPLbgEbR0twAgJHayH2JAIfFyaLCbCMhPwQRSpg9us9PW+OZFX8ddV+ZPjHBXSyu2zmQwMQkxhSJg0SMPY88f/7T/kz+MfNy4wLeWwQmMXYwdYh8/oZeLa5hs6BsJjOPYKKEQx5J9o0Eq5Ycn3wfMfsxmbjIxF1lFN19/Q3ft4+7hiO7X9jiiNyYM964F/n1MePfjJN7alwcoKDJPLLCGUkbCreybGCaCZkCRm9BKIyFlzgcTYLXYBCPVJvZ78n8Usb3fJSa+5+i+RuZOp1mb2ttJJuLnpnvHkLobp+3k0TGGdnLvPdy1F6TW4X0SURL1ARs/qxCDO7l2ePdi37f4/FQwHncTaCGKz3Ol2sr1N3fniJdzpNq+f/h3Lf3H3qk+mur3fSOx+vBRWVmJm266CaeffnrRvF1dXTjuuOPwxBNPDEPNBEH4JDN58uSieUTSLwiCIAhrhscffxxNTU1F8+24446YMMgJ6YR1g6OOOgqbbroplixZ0m++bDaLc889F3fffXe/+TbffPOi+1xrE6cKgiAIgiAIgiAIgiAIgiAIgiCsp3yy/7exIAiCIAiCIAiCIAiCIAiCIAiCIAhCCTz22GMl5dt///2xxRZbDHFthpaUNDtFP5rsSOSUJ9yzIif3f/uCAjDPEOkFPcxOc8RWlExe+kfs1HBBvmz12lZqxbYshrLp2uZt7m7C7Lq3se3YbTGyfNRqn6u1QWNXI56c/xjq2uugrMCMIvmSFzERQbETOzm5EnnxspNlJ1b8RBTk2l76BCdnViBl5E+JF3Yn2H7HHTBl5x3w/r8+SNWxbc4jqN5kHwTbopMuO30g2fZzW7h8ypg+AcSGMC/GJli5Ftk+ZmVfVibueyh7S5QRT7o9EABkASQAaZPGBCIdSScBEKOzW2PZyk6klJCR4N2U4ZbdcXHfTkUCMmM2gxGF69Sqlx97DV8+4aAgzorb1MrbnEDbCbqUFW8HwXYCAiGhxIvS09/JC74UyKTn9AeKJWFeFqe8fMxJvIxHM8jivFSbIt0XpaVleacjV+yVOlXU77Ig5KK1Lprn5ZdfxnXXXYcLL7xwGGokCKuPkyI4EXbhPAhe1uDbRPw4ypMrROuZi187w8GoC36Atnt+nyfIbrv7npLE2usqXb3meFw7GUF2EGoHSaoThBqxthdaW7m2BqxU26W76WQolG27CTN7qW/YR2x1tcWYzPbTriYOfclWnG39y9XqiZEBQI2sRvW3T0L1t7+BzKc+ZXYJ8ucDAJJJE1E2ZQeMOPJIjPz+97Hy7LPR/dbbeWW13XsfRl1yMZKNNipp31RVhepvfgPV3/42yrbbtmCeZOIElG2/HUYcfhhG/eD7WHnOueh69bW8fB0PP4LehQv9MQyEykwlRlaMQnNXEOqYsZCVvLIV1HIWTIBmMzZOiL3AlgiA1mAyMnZFCk6dHeK4aPwL+NGYBrCycyUmVU0acN0dasIEjJh6KEZMPXTQZQyYzLrxa8qvLHkZgBPTG4FyU0cjerLd2HjkxkhUGP/6+DgaNbt4OVeAnZY4I0d6W4CobL/cZ+b87QrxQcP7eGnJ88hCe5kwcSQEtrEkORt3KkaJ4xaFQ048GEvn1+Lx36flrh2acWtzCy4bMxplUT3aFy9G/euvYcJnPlvkAIae+o46tPa0Au544xjbxi9RdB0Ewz4v7OResbCY0uVZ6bo3m/vwN/SElDjbflNeZmwaUpEKOaKw27+LcT2vgFwbiPuci90YzGaSJ/biftfH3D0lKKl9GU7gbM+D5gQJaYAIrLUpz+bWfsIre85IQ2v7nUO9nahbsZ10gjS0nXxCkZF2u5Po73j+meWn67Ly8PgkhfgzNF2IdvNl2iqk+b4QYucgwlY+xk6Jtq1Y28XupMLkZ3lS7ajt3TcgR6rtr/vC94v4jlOKVDsXibvXTU477TTccMMNePvt/PFQLk8++SSeeOIJHHzwwcNQM0EQPqnstttuRfO0tLQMQ00EQRAEYf3nRz/6UUn5LrvssiGuiTAcXHfddfj6179eNN8999yDm266CaNG9f27Ktttt13RcubMmTOg+gmCIAiCIAiCIAiCIAiCIAiCIAj9o4pnEQRBEARBEARBEARBEARBEARBEARB+ORSV1eHww8/vKS8P/jBD4a4NmuAAbpygqerH9ltbplc8GvhwilIgsIGkfiHXJ4ga4r0ZFZelJZQKS+yCiKjxIqje3UP3q37FxY0zTdCpk8Qs+vewn3v/Qn1HfVQKki+nNzLy5/ssQapdo7QKZIsOwmain7S+dNpZGXcTvh09AlH59WzbeGT0L0dsC3k072YC0E4Fwu9jBvL5Vex7QrpLU25pj8ouw9TN7OdApCYH1vn+NPlhz0m+GMju50CUQagJJ2fVCSSUyAkYZ+pPAV+oECZClRM3jnvfD3/4Au+j2Z8OwSpeaIy9jNBohKf1313AnS/PleqrRKTx4u+Et9Pwrl0/SSIslV8HUYCr1zlV1oc6MRsTu6YvlfkibRzRYBFJNuCUIhx48aVlO/iiy/G3XffPcS1EYTSKDyJSREK3RJjAXdePkrlyd0mu46Mg9TYsajYd5+89M7nX8iv+yeIzt6O0M5Odq5NW7GdPMaJsOGE2oj7RlqqHmm44dWoTpSa0/6scyTZVGBMHjlVoRDq4+pgH/KJSlJjuAFDhJpTT8HGM1/C6Mv+o2QhdeZTW2DCH/+AZNNN81dms+h84on89AJUf/1ETJ75Esb8+Io+pdq5JJMnY8I9dyOzzTYF13c89njRMvoaw0yq2giaNTRrMBtZrP+uNTQ0sszQXrPOYK29PlaDoRH6iWkzk+L6khuPGTE/Wam72aaxY+UnLgZaF5iz8kPUta/wk9y4SYeIFDp6OvFx4yK0drUhyJYjOW4k5QUQxbYUX8gW8jFw7nXnhdyR5NnFx7n5UvQzvu7q7cST8x/H84uehYYOsSEo9ScVD5JCAkJiYwczYY8VC9vY4+SLTsKWO26Zdx7n9fTir23t5rZDIYpaeN+9xZpgWJi/ah7g42NKndvwRiLE0ECIpFLtztH36P1FkEojHev6GCk8M0IMBiONZtjYE3DXfF9tHd6XFOpL5Hcfy7fNcZv1ytc5LZqG6wsU+oUiFfoA2XcFto8oZd/DpGLbBEolJl5FgkRlkCG7rBJkVAaJyiCJYlxFJt3kUzaP2SahBBnKIKGM+e62VxlkVJn/zKiMWUcJMonJb5Yzfl1GJcjY8pSrEykkrp5JxtQ9qnMC+2nrk/Exezhmd6/wfwpJtSmcW/jlvqXarg1c7J2SaiO0eX9S7dy3LKWwWuMBYdA8+uijSJKkpLwnnnhiSRNPCYKw4bLXXnsVzaO1xh133DEMtREEQRCE9Zf29na8/vrrRfNVVVXhm9/85jDUSBhqTjzxRGxU4kSQm2yySb+xm4i1BUEQBEEQBEEQBEEQBEEQBEEQhp/M2q6AIAiCIAiCIAiCIAiCIAiCIAiCIAjCULFo0SLsscceJeXdddddcdhhhw1xjYYHI+0qJDLMMfEUWEVEYGZfhhH4MChy/nmxFOXvw4t6mOFL4VjSCyOfcqI4W4QiMiowtrIzBhRpgAkMu44UCAxSGrWtS9HQUY+tx2yDsZWlSVnXFg0d9Xh+0XNY3lYLwEqUyGuPg3DJSbZj0ZUVVHvZmZUtm88EiYrlTk565coJEmZlhVq5Auajjz8av7ji2pTQU/d0oG3hcxi57eGIhcxOLGdEY2yF0zDf2UnHGAxl0qBgpGGAUZax6TNMJp0I4Kwpx4kEKQH7NAq7ZePsNnvIhnUIIjH2vQy2z4WNTfFWWgiYAm3dyW1QAiM23xNdS2en0ub/a34kMA9iNtfGBGVF6sq3r2tHIkJCiW3vJN3OpLwMjOCk6IlvQy9OV6694WXbcd8ihLRI4ZeWe8W3Bo6T8qXafcq9onWCMBBOOukkXHvttUXzMTNOPfVUTJw4EVOnTh2GmgnCEGMfp9zPM8i5lZ2QOfW85uxQ17BkyqZMQeczz6bS9KpVyNbVI5k00adVHHAAqLp6tfeXXb4cbb//Q156zamnQOXI+lV11YDL78p2Icu9UFBgYjO+4KDP5uhZ6ZeZ88bGRoxcaEYK+LGPH29TenV/sGZAkS/ai7T98MbVk5FJol8RjUXfzEWf22U7TcGkB+9H+Z6fLq1iOajRozH6kouw8vz8yYu6356N/npCZtttMfEvf0LFvvsOat9UXY3RP7wMDaednreuZ/bbgyoTACZWTcT7K99FkKAyiLWJV0gDbEbAbGMYBkOTyeNGZSANZjN2M31I2RE0R4PYoGC3cxmBmZEFY2VHAyZUTey7kkIeL3z8vJfYgjn6bj41Z1HbtAQd3WOw8aiNrQA1khvD63HDUsrbHMbXAPwEVLGcObU+B+9odgnMYDITTgFUcMN5q+bi5SUz0ZltjyTSoY4u/kgJll18wEEEnIpjbJ7Kigpc+MsLcPHxl6CzrTO130fbO/CFEZXYPJP4+i564AHs/uOfIqmoKNoWQ4VmjY+a5oc428YmbkIrfzaic61AqRhO+fjW3V8jiTVF3/0neSe+spv6fFFvcTtlV3ZoaBBTaHgXZkeTGcXvZcIYwN19OGc9QDbeVgQr5A9VUGyic0UKGjrU3ZatSEEzQ5GNklnbsNuUoois2J/A0P4dEcOKp1lbwTvANkZlZvMJBtvz6yYHMO8G3DMsmpYiBPMpwtUXzqkXVEffKerj/sepxXNk2U46rpTpz+69iusPBPKTwRm5NvwEaLFUO57Mao1JtaP8ItX+ZLPpppvioosuws9//vOieVetWoVzzjkHt9566zDUTBCETyKl/lvXf/zHf+D000+HcoMUQRAEQRAGxE9/+tOSJr05+uj8CayFTy5XX301zjjjjKL52tra8KUvfQnPPPNMwfXbb7990TLq6urQ2NiIMWPGDLiegiAIgiAIgiAIgiAIgiAIgiAIQj4i1hYEQRAEQRAEQRAEQRAEQRAEQRAEYb1Ea40jjjgCDQ0NJeW/7LLLPjmimQGI94Dg4AnaYVdMJODu59D70XHbba14itiKBUMlidw+rEwbVrwEJ9p2AicNLxQyrkAACppsHq+UJDASEAGd2S68UzcbY0aMxdajt0F12eqLGtckbT1teH3ZK3h/5XtWkOWk2UCsZnNpRuSloMjKmK0gzSqYI/F2rgBNeTEaKYKiDBQREitOS6yU2UmYY4naxpM3wj5f2AcvPfdSqu6t8/6OkdseYeXZHMmanP3JyKnyBJEU9zMn33ZCa2Xk1gQQ2/YnBbZtb36FIQuixObj4Lsm8kJB46jStq9pUy7g5YTmXDtXNsPLsymqF7v/DM1hgxKo3GS3vLTenl60rGzB2InjrKwrLTD3Qi73nZwI3baNE6JbeZf7Hku1Ey/4UracSIzn9+b6Tiz1zpXBKdeKQe5FoTcWlXv1JdWO1vnlEgVfgnD55Zfjl7/8ZUmSAq01jjzySMycOROf/exnh6F2guAYwOCrr6ylSpPdeKkv4bZ9xmXXIbF2rszaoRvSYu3KA76AygO+sNr7637r7cJi7dNORWbbbVe7/Nbu1iDRtkJzJjde4CA5p0hq7WH/h+x27D/JfqYFvH58AtgxNSH2irp9RUrR8Bz2Zm+nYHbpZqlMlfgrogUG/FXHf7W0bfuh8tCpAPLF2tlly/vdruqY1ZfSVB50IKi8HNzdnUrXy8O+i8Y5ORnHjhiHhBJoaGg7DCUogLQf3zIRtNYgZeW3fvIZBrMGuxjH+9CtHJfYTkUD3y8omvAIMCLaho56jBsxDoqS1T5HGwJzV87B0qbFALmJaKycnlKjXUARmjua0drdho1HboyJNZOisXQ8LnZjabdlEFKHPDm9ytvRYe/hfYntKX+znG8NHfWYufQfWNG63Ozdx5iRtNfKgondhEohNlA+drQRhFIgDhMBJTb/ZlttirOv+B6uv/iGVJ00gLtb2vCfY0d5bXdPUxMW/+1v+NQJJxRvkCFiYdMCdGe7o3gsSCTJNryfcCiSIIdM7oN8zOyuUd8PfA4KcZHfn83B1tcexca+DnZrHze7fZLyKn33jHf52b4vYTCUUqbvhpL6kGsbub+Ra3N4plAs107ApAGtrRicjFQbWWg29zRFCbQmJOQmxdK2voDW5nxqaH+8bPuXZg22cT4TbLxv64JItA33HA1xfl9S7Xhs5dov9xp055IAe/8N719CjOyuAYQJrHJidpBC4q8tZXuSuTZAhaXa/v2NK8PfF/qPu+OelddP3LJItdcLrr76akybNg3Lli0rmvf222/HBRdcUJKITRCEDY/y8nJUV1ejra2t33wNDQ245ZZbcO655w5TzQRBEARh/eKuu+4qKd///M//DG1FhGHl9NNPxyWXXFLS7xc9++yzOPHEE/HnP/85b92ECRMwevRoNDU19VvGnDlz5N86BUEQBEEQBEEQBEEQBEEQBEEQ1hAy/bwgCIIgCIIgCIIgCIIgCIIgCIIgCOslt912G2bPnl1S3h133BHHH3/8ENdoDZPjgcpf3dfKfqyOKVFRvsyHcmQ+fe0jyIXSNfFaIS/5DZIrAEbuRU5EpOCkREEg7ATRVhhNRgTW2LESr9e+in/Vz0ZLd0vfxzdMtHS34KUlL+BP7/0e7ze8byVLKpIgG1GySzNC5MQKlsnnJ5WEPEohsXkSJ192n8qVpZA4jTYlVrIdidOcXMoLoMw5Pvbrx+YdQ/vif6C30/2nUZPP/5AyP3BtqgClbDuG1k5/T+w3ZctL7HdbD1JRPjJybSuyAhK73sqlKbHfE8D9QAHIWDFWEuVVdj82zf3E2+aV08cPJVAjxhRs8662LiRk2ihBxnyqxHySQqISKJVE7aaQQEHZPIoUkiSsT1S+VNts7/qLEaPDtqdSyl63yl+ZsXg96OByBF59yr3yyZN7FVjX17Ig9EdNTQ2+/e1vl5w/m81i//33x5w5c4awVoKQhksYPw2evu+ZhdzaTrjdq7PIZtcRubYq/GuI3NU1zBVZMzR3N4E5kpsTYBOC4BjRd44l3HatF2EWaF/K+YlItXkkEoX7GovXGSkxabqqJiUpVaw9RKiRNVCjR+ev6O0Z8n1TJoNk443y0rl78PsmEMZWjIW2fYG1NhJZMDQztEuDSdccpYOh4aacCd/cH5/Pi2VDbzP7Nl+zOou69rpBH8OGBIPxzIInQQmFCWjc2DknJiIiqCQBgbG8ZRnmrPgQq9pX+laI5cnxZ+7lHI+5QUH46/AxMHLX5ch1Y5k3CI2dq/DsgqcU+YeOAAAgAElEQVTwtw8ewPK25T52NPFfmHzHxQt+Qh6VmEjIxs4UxRJh4qYgBiYQiE0ceeAxB2LbnbfJO6+zu7vxz64e/wvoCsC8O24fdDutCT5oeC+0gY1VjSzcRawhlgltTyAXS7s0334UxT2uPeynnWTBbJ9Tkeg9h/nsIzYiFd3eOZ0jlkhH9UEk3A5rbV1sPuVjbLNeOdF01Of8ubBidS+VtnF4QuTPibLXSOLfaZj+5uJVE+9m7LsZG/+qDDI+HlZIVAaKFDLKrEtUgozKIOO+U4KyxMTQGcqEdWTKy6iMSaeQnnH7URlkElOO329UJ//dlaeUTc+E2DuK0RUl0eRXrl8oJIrs2XXvrOJzp/z5Fam20BdKKTz44IMltYebKFIQBKEv9t5775Ly/eIXvxjimgiCIAjC+smsWbNKmhRn2223xeabbz4MNRKGkx//+Mcl5/3LX/6Cf//3f89LJyJst912RbeXf+cUBEEQBEEQBEEQBEEQBEEQBEFYc4hYWxAEQRAEQRAEQRAEQRAEQRAEQRCE9Y4333wTZ599dsn5f/jDHyJJkiGs0donyPbShj5KW3ryhblO+lJAppuT0cqn4h1GUikroIoFQk5ipogiCTAFmbQTbccCMCt28uIjOMk0YUV7HV6tfRmvL3sNtW210KwHe7oGDIOxuGURnlgwA395/w94t/4daM5GgiblZctOguzETRSdAyekUsqkJ5GwSalcqXaQaXsRs5dgKSjK+HKNACuI5IwMi5CoBIcdORWVlZU5B6TRNvdRhFZ04muk2jZ8iyXa7u9IyE1Wmu1kZV7C7cRfTp5NIGTgJNhwIm1WAGfspwIhATgBeUF34teBMzY9AZABkFjJdibktduZfCE/UfgBpZdDmfmUl1d4iZiToMdt7uRfQT6WQKmMl2QnKoFCkI/59FiqjbT4jiKhur92QOEcR+3iBV/Rn77kXpxq3QIi7djcGS+n+oMgDIxp06bhy1/+csn5u7q6sMcee2D58uVDWCtBWAvEVuX0o7Xg3XXRokVDXaOS4KamgumUO774hNDY2eil2EaenKc39jDnmq+Rv5xjSHfbsI4lypb4sevE2Xl7tfmc7Nv9eNm3+TvxE2+sXbiAAF6NGzc8++4tfd/9nqlo5ZjKcdBaQ8OJsDVYa/Np5dgAQpuwlW/72MStj6T9TqRtfOk5sVvOUIyA+o56dGe7+6uxAOCfy97AivZ6GyeplEzZTfgT4iMXk5qxeK/uweKmxXh32btY3rIMWd0LIB0FWWtySrqcFt8CYI6yFRIs5yy6PLbRl7QsxuPzZ+CBD+7Hgub5Xoadkme7eJqiNDdJk427/R8n1fYTN5GPJRWUiVGseDwhhSvv/Cmqaqryqj2tpRW9zPYMAk2z30L9P/4x6LZaHeraV6Cho962bQIwgiScyMSU9ryEqCeKmOJYqeBkUZGMu0A6/PaFscrlsBwLuwHEtwFfSvyaJke4rNxkFoyoz7F7bIUjKyDXdteB8rnI9xGK+lF4J5P4dxSEJPV+wse69idDmSjWVSmhdRBlKy/XdiJtI94O0m1fXhJLsxMkicuTyZFoG3m2k3n7faVk2kkQaqsQo7v3M6nYO+d7fE7sG5VU//Kp67hUu7tbnhlrm7322gvHHps/sV0h5s6dixtuuGGIayQIwieV66+/vqR8CxcuRGtr6xDXRhAEQRDWPy666KKS8n3ve98b4poIa4Nzzz0X4wbw7vo3v/kNTj755Lz0UsTa8+bNG1DdBEEQBEEQBEEQBEEQBEEQBEEQhL4RsbYgCIIgCIIgCIIgCIIgCIIgCIIgCOsVK1euLFlUAgC77bYbTjzxxCGs0RDTj08nV7aTK2jrr7xcoZf7SjliH18Wp7fzMu20HgqUs6yQzm9kQ07zFORFXrINhSQWPqkgOkqs3KmpqxHv1L2NZz5+GrPr3sLytmXIcr5Ub3XRrFHbuhQvL/0H/vTu7/HYR4/i4+YF5rgoyJtikZtXtZETOJERTyGBsiJpJ75KKAirjOwtyZdqx4JxFUm3VZCQB2F54iVpRARiBRBh5KiRmHrkoXnH1zL3YaQ7mKlfnhzbybtIhXxRC/sfIl9GaGcjuTbCLye0ViGf25+y6ZSxn4kR4ikrwFYZ893nM3nJraMM4GXZyouyQ/1cPTII4u0kL517ewr2hYqKSiMOI2VEXk7opUKbpYViQeSVqAQJFBIVieKVE5IlQaodyc1ULENzkkDfzul2D4quILpHlN871+DcXSHBCb1yRV/xBuuCsFNYP5gxYwZ23333kvO3tbVh5513RnNz8xDWStiQWd27m79VpsZS/c1SUpwcPzMWLFywWuWtKXrmLyiYnmy00fBWZA2xqnOl+RJ1giC79rZsL062S9Hq6OEKBpOTLOe3odmGU2Wb5XTZ7DaOnsEc5XHVNa5tk5bQ2p84SDc0gAvI3Mp22mnI982dncgWmIChfMcdV6vcMRVjACfUNmptaDCysAJtMLTWtt1C+5hvTsCtfYPZ5rZxFkfRku0ztjvFinVmxtLWJat1HOs77T3teH7BM6k4khDGyYky4+ZEuTF2JNm28YIihV7Oora5Fm/VvoW5DXOwsmMlmDiMrUH22owEx34MDp/OgB87+5yu7ZEea6/qXIU3l7+B+9+7F4/Pn4ElzYtt/EZ+siVSCkkSJvQh2HjYxh+JPVYfO0aibZXY2NILhcmX6Sb9MRP/KIybOBbfPv9beed3RTaLV7q6TURl48EPflWa5HFN807dbBs7RoJje9E4cTSAVDwe+oIyt+zo3YUTTafeeHCs0waITZzE7tolBqko3krlNqS167ZMUnkjg1QuTqeZ/pYbl5m+QUxuMdQ8kmsr/64mxPTuj4rOVOijykT2tt8k9n1DkiPY9sJ2NxmYSnxsnBJbOyG2lXCHuNlMQpVRToZtfsw7EjsBFbn0OG8S+rsTervJqnJk2rGwO0m9M7F78DH4/2fvzePtKMr8/8/zVN+blRBIWGQxhEUWGQZEmXECozjghlGUTQQUFVRAGXVQQP0KuMDXwWEEvjr6wyAgCsiIQFgEZEcWA2EzCWQBAgnZyXL35XT9/qh6qqr7nJt7bnK3JM87r8M53V1dXV1V3V1Ph7wrfb9EcTKrUDdFqba7QfdNql3VLwZYqv34449j8uTJGDFiBCZMmICPfvSj+P3vf4/u7u668lH6lxtvvBGjR1dPVlCLc889F2vWrBngEimKsimy//7744ADDqgr7fTp0we4NIqiKIqyedHd3Y1HHnmk13QNDQ34xje+MQglUoaCW265pU9///3b3/4WJ554YmHdU0891et+TU1NfS6boiiKoiiKoiiKoiiKoiiKoiiKUhsVayuKoiiKoiiKoiiKoiiKoiiKoiiKstlgrcXJJ5+MhQsX1r3PH//4Rxgz9NK5gaJn6Y7tOU0NSXb4DtK30jGcZaiwnRJtUFkXVhb+JltAXjgmgq5UIk1exhyk0vCC7UQ4bbw0LEcFbza/iZnLnsa9r/4Zjy9+DC+tmo0lLUvQ0tXSt4oE0NrdisVNi/DC8ufwl9fuwe9nX4c/v3onZq+ahbZKm5NWJ/Iy8oI2FlGTfDiWPciuk3OIkqpEog12ArRUAEXlNE4g5eTZfptIrgrarCgqJy/l+tSJx1Sdb8fKv6Nr9asoip9ERO1bluM2EvF2opKqFoql316uLSJtEZgRAezzsV52JuIzEgl2/A7riEFepi0S7VScTfBC7SDwlt9c9ydvXV1VT8yMbSdu4+RdQdRVFHdFUZdsi8IxaSMKQrJEji3yt2QdMxX6F4lMzbdLueYL+i5K1lK6VfZMJHRlqXa8sGNqKu+9/n9kHAT6/fBRNj+YGTNmzMDkyZPr3mfVqlU44IADkOf5AJZMUYaCYNIMYl5bw8g889mZg1mo2nR3o+Pxx6tWm+23A2+zzRAUaONZ3rpcDNUlMTr8czJVHEfkMVsWKhfSVBtUq/ISiWutdKk42xUlqrWtTS2vgKGs55McJNofeKDm+lEf+uDAH/vhR4BK9eQ6Iz/84cJyT7r7nmKkcSPGIbc5cuTIrUVunVpbLLsi1XZp/HafxqUl5DbJMEjaEeTLFhaWKGxzw72gZwaB0NTZhDXt1WNTxXHfK/egvdLur6c4huREImxKcViIwZIJkCQ2IxDWtK/FvJUv46nXn8Tfl76IRWsXoamjCbkXojti/OPG1smYm6jQ31yZnAT89bUL8dSSJ/Gnl/8Xd8y/DS+ueB4t3c0utg3C60T67c8hxJ8Sa4T4OREIkwmTUxnjhcUSP4qYO5m0KcQlTCAYHPO5T9as45c6u8K5MYCVjz6KVU892e9tuT5Wtq3AkpY3gwwaFMXQQZKOVIbMToBNaZ/gEFeFOBku1OUgSobrRzbdNx7L3/xhfSyVkoqTUyF2VZyFsCn+ZgJyFGKg2gJmCmWpkmsnRxfJOItcO5mQyaQS6bKQ3ddjnBCNS4JtE8TbqZw9SrZFcp28E5F4WKTb8MJs33czzsInrKMkpvay7UyOXYi/s8K7ofK5pELtNO5O3+cg6rTddnZ9pKAj3wCpdkGSPYBS7VdffRWHHHIIpkyZgtdeew2Am4jw7rvvxkknnYQRI0Zg0qRJOPXUU/Hkk4N73W7JNDY24qqrrqorbWdnJz7xiU8McIkURdlUefjhh+tKt2DBggEuiaIoiqJsXlx55ZV1/X3T+9//fjDrP83fXHnf+96HK6+8sk/73HjjjTjssMNC/zn++ON73SfLhv79vaIoiqIoiqIoiqIoiqIoiqIoyuaC/s2LoiiKoiiKoiiKoiiKoiiKoiiKoiibDb/61a9w9913153+73//O/bYY48BLNEgUUPe1BPi6HFatmjsictJfpTsVNo/HjrZD3ByJguAfO6W/D7Wi8QsCAzY3MuvrRedMYAcbAk5EciKwqgSBFiwFkzs8pDtlINBsFakUBZknTTMSeicKCtHjtXtq7GqbaWX2+UgYozKRmKEGYlG0wjDmZMiWaBiK+jKu9BZ6UBLVyuau5rRVemEk9vBiy4BggFVm7OCFS8IxKmgWEKUIMt5+G9LTvTlJU7sRVdRkk3hO4itRJ4WvhM5c5CEJaJvL8VKRVrv/8D7MHG7iVi5YmXhVJrm34YJ7/lm0tFSlZM3hwXBpK+YpN+4rsR+mwEoBywDlIOsdC13ftbmAHIQGJZywBoAOaKULvf9h5y6zuaxTCTSUd8HfR8TIWFiwgyFI4q/a11A1toqyVnnyvlV6XbYeXuMaBhRaGsutGvSjuy0cyLQpqRNibmqbcOyCOFYRGeyT+wrTgTHoVdFuZzvd2WpduFiTgRfPUm1yxd/Qr2CL0XpjSzL8Pe//x2TJ0/G8uXL69pn4cKFOP300zFt2rQBLp2iDAPkUebFyk/PeHpIiwMArbdPR75qVdX6EVOmDEFpNp727jY0da6DoZIYxQ38nLw6PDJt8bv0bC0Nmh0s2fkxjR9vuLEpRS82xXw5ZF7MK5V3W1jx9/r1FmaI5S62owPrrvx51fpRH/ogsoGOwbq70fSzn1WtHvHef0bjAf/gyldvAFVi7Iitwv7W5m60mgPEjArlLjqwFpbcdpEpW78elIPIILfWzVHjYycXE1k/zpWQQsa+BR0z3BgZeLN5McY0jkUDN2zQuWyuvLxqDl56a7aPMW2IwghxjCtjZbmmZbxOAKyX7MIijLeJfKwGBllgbedqrOtcg1dXLwARY2zjWIxpHIuxjWMwKhuNxoYRaORGZJyFeNRai85KFzoqrWjtbsO69rVY274a7d2dSXwJMMeJv6JUHb7snKzjcN0HMa9EB+Ql0D4ucDGH8bGKlyuzxJAmxC5OOCwxixcgNzZiypFT8Nf7/lqo5+WViuvDUsPWYs6PfohDp985QC1bzXPLZgb5cSwJgiSZkjhJ6kK2FyafkkmLOPYN+BzDJ96cS3F+sZ1cn0E4dorEZOGaDiG0+yOS9sIrnuT9DDPD5v6+QPE54gsQ7hmAdaG6j9etf0ARAWyBHO7dSu7fi8gdMa0f62Nx+PuYQY7cspOHk5sogMiA/MQBLuR2dzubJ5MDyPOsPBGEu4vGdRKfV81AUajB0M6hhUpxrvTluCxtxb5nU2F7QZ5dkGRT8Toq9Be3f1+k2vFtUFru5NrtJ6l2U1MTTj75ZNxxxx09TvIBAHme4/XXX8e1116La6+9Fo2Njdh7773xsY99DGeccQZ23XXXuo6n9J3PfOYzuOyyy/DMM8/0mvaRRx7BnXfeiaOOOmoQSqYoyqbE+PHj60rX0dExwCVRFEVRlM2Lyy+/vK50P/jBDwa4JMpQc9ZZZ2Hp0qX40Y9+VPc+jz32GLIsw/Lly9Hd3d1rehVrK4qiKIqiKIqiKIqiKIqiKIqi9B/6Ny+KoiiKoiiKoiiKoiiKoiiKoiiKomwWPPfcczjjjDPqTn/ppZfine985wCWaJApmJfKm4oytp7k2lX5AV7wF4VuYZmi308EPzYIjOOBRBYkaZngBEyIwm1L5OROXiDsFEUVXwj2rjnrpcHWi5rliMalc67mgnQKFgAD1pITQHsBHSFH7uVSLV0taO5qQW4rsBZeCOUKm4vsKXeSKEPGiZ9E4uwFSTVlRRyFeInKKQqWvFg5yNPAXuhmQNZLzoKM2QT5ExPDEINhgjDbiEybjdODEcOQiSIxEEyVXFvEUfDpCZ887pO46hdXFU6jef50THj3N935JC0dxWJJf7HlvuZWpv8tNAxZ1wusCO84yLicgKri2zcP+RFyWHLybcnLhraNgm1XSgYhh3RKKwLtIAEHqjpsgsvLnWPXmoVY98If0Pr6k1VNvfNuu8CwCdeU1HMq3XLCOQ4CdGl/EWtTup6l3RjMItfmJE21VBugglQ7qMa84Eu2ufMqCr6KWrJE8LUeqfaGCL7KknJF6YnRo0dj1qxZ2GOPPbBu3bq69vnNb36D8847D3vttdcAl05RemZ98sJ+yL3m2qXLl6KrqwsNDX2U6nZ3Y9VXzsDWF1yAbNddNrhU+dq1WHvxJTW3jfr4xzc436FkScuS4or1jLF7w/o5SFCrbwSDdg1Kq2UsbP0AnOAEpDIeDxLWIF134zEmU8550LBdXXjr7K+je8GCwnreaiy2vuiigT14pYLV556HzhdeLKymESMw/sc/Xu+u623uMJwnjGoYjdbOFoAp7JPDT/gDixw5YAlMFrm1ML6tnIzbxRxOzOomFwKM6w4yTk3G1uWSufYnkAW6bQVvrHsdu4/fDCaL6ieaO5tx76t/9nEUYHMXZ5ElWEKIKWUMzETJkozC3TiaU7muC9ZCi7AX14sXvbW7BS2drVhBiaBYrvMQO9u4Hl5cbGNeYAKJoT/cB0QUnMh6ycWPNozmo1yYUxFwkEQz2JKLM/x2J0r28SHHyYDYkp/wh+JET0T40Kc+WC3Wziuhz8t9aM3TT2PxLX/Ezp86ZiCat8Dr6xZiZetKdy2FEFViGFOKk1Cc9CgVIod2RlwXzsivk6sx3UaxPwDFdgjXrI1xcyGtpeKK5Eg2yaGQORDesRTe0SDKtYOk2Sden1zbPSdieQkWuWUv+Pe/YZET+2eQ63Ugt419fJ37OsuthfF3QMsy/ZiXbMt9LUTl8V7nHl0iGrc166VcEXEiqNhmydZEfB616yTxciIPT9OmcXxMR4konZN8+ibVLrfoQEm1iQhf//rXMX369LrSp3R2duLFF1/Eiy++iEsuuQRbbbUVDjroIJxwwgk49dRTMXr06D7nqfTMnXfeiV122aUu0dpJJ52ElStXqnBNUZQqZEywPrbbbrtBKo2iKIqibPrMmzcPCxcu7DXdTjvthH/+538ehBIpQ80Pf/hDvPnmm7j66qvr3sdai5122gm77757r2n7/Pc6iqIoiqIoiqIoiqIoiqIoiqIoSo8w8/D8h4t77DMBu+8zcaiL0SPDtWxabxuG1tuGMdzrDdC621CGa9m03jYMrbcNQ+ttw9B62zC03jaM4V5vgNadoiiKoiiKoiiKogwmLS0t+MQnPlF3+kMOOQRf//rXB7BEw4+yiKeWcqFK1iPi7BrSn7ILMBUHoSCmKucbVU8inkrlviKidpojkUJHGbSIid1v46TS8mGG8YJpJ5p2gmmRURsvnDZsYChz69l/U+bWs3H7IOZrTAZjDFi2s88TXMrbf9iVK+Ni2djnLfszYnpO8+XMH9+vKxzHgMkE8XYq1Q7lTaTaUg9loTb8NhE8gwnHnlgtP+tqXoz2pc8AiGLmaIeSda69IMKysEwhTRSTkU+XbBOZFzmJG4G9hdJ4gZzkzW4dnEBc1hEZgDIAxn8yv95vg9tOZECUgdh/U+b2I+M/Po90mQzWzb4NS+/8j5pSbQCY/I7JyCjzfShzbQyT9DXX3zIureMMhjnpx75d/R/DDJMI1KMM3dSQatf43hip9gAIvhSlL0ycOBEvvPACRo4cWVd6ay0+9rGPDXCpFGX48dqrr+GJJ57YoH3b7v4zlr3v/Vh78SXIV63q8/62owNvnXEmKkuWVG3Ldt8do/7tAxtUrqHmzaZFfduhL9LtcloqfPUpT0JR5m6DkDnmJjLZwabzmWew4uOfQNsddxTWU5Zh2//5n42SufdG14svYsWxx6HlxpuKG5ix7RU/Q8M7+jYBQ09jnVHZaDcdj81hbY7c5m4yHmtdW3jJuSwHcawX1lqZ60XksrDIc9d+TtTsxnLWHz5OhpSUx4t1mzubsKxlaZ/Oa3Mltzmmz/0T2rrbwTCAZS+J9pMPSYwnsRPHSYnc+N2Pwdm4iCPEWjGW4yTeC/Gcjx+N8emM8WN2EyZLyiQOYB/vsQGjGHsaS6FsJuRN/hNjWxc3GDcJj8SbMO4YiGXkwnn5ZTIwJkPm42CXJm6XWNoQg40JUfkub9+5qr6XVfIQ1aUR3pwLL0DX2jUD2tZdeReeW/ZsaUIjeX8QpdqGk7g4SYvk3UKUa3N8CyGxdpiMivw2BwFBYC4xVbikBXJSZqB0L5H8iENcFoXarixW9k8mKwsxlUUhX5Gjx+zDGScTM1HoizIZV0hBEvdRPH8QmCmUU+rIHUfecxBk8i8m8rEtx34GDn0rvEfhYn8M7znYx8LGx9Sc+e0mLvvrJr434ZBH6LPSh+XdCCjkw/46Ci2dvGMikmtV3p3EfhH28OfrXp/Edq9Hqj2YMffdd99dV/reaGpqwiOPPIKzzjoLY8eOxY477ohjjjkGd955J/I87z0DZb3ssMMO+M53vlNX2rVr1+K0004b4BIpirIpUs/kXnrPVhRFUZT6Offcc+tKd/rppw9wSZThxLRp0zB16tQ+7dPV1YWXX36513Q6gZKiKIqiKIqiKIqiKIqiKIqiKEr/MWz/5mXrbUcNdRHWy9YT6vuHe4ON1tuGofW2YQz3egO07jYUrbcNQ+ttw9B62zC03jYMrbcNQ+ttw9G6UxRFURRFURRFUZTB47LLLsPrr79ed/rp06dvnv9QjdAnuZ+Im2xi8YnLSX6p4IcI1lov/1nPwbwECuTEcVEGJMI4CydQzsHEyJED1omKLHIYMCpSBAswWVivxzIML16uAJYBsv6b4LN04mFbCVKjXGRF1sLmBFAOIiC3FgQ4MZ5I7pwlC2SdeMLJ8KwX29lYP+yroAcbYpSLp6olXxPsf1kRjHOUNomkKojfRHhFQRhFiQQtSrNT2RpHcVYqZoYJeTshlFOgMQj/eNA/Ys+998T8l+cXzmbdglsxcqd/Kp6mJfgGRux0FBosiMVI2somKcUwlTtpYFKF0hoEA4vcdyWpcS8etK7yCTlAue9LriwWNmkUl55COcm3p+8zfo9Cu0kb5xU0z78Pq5/8eblxCzQ0NODEL50Aw8bVI7m2dH3Z1StEzFUQcvk2AMBsghCNwE6QB3JyL+kbQYTmxWclqbZLg7BcJdWuIfiKsnPfeirVVoYZkyZNwhNPPIFDDjkEXV1dvaafO3curr/+epx88smDUDpFqUbGSIPJnnvviXvuuQf/+q//ukH7244ONP38F2j+9TSM/uTRGHPySWg88MCCnLkWXS++iNXnnofO51+ouX38978HGLNBZRpq3mh6o7iihyYtjJd7SBGqMXmmOueyBTGHMXX8TkZWfkGe8MmMNW44lEq1k9F8ur7eZ/WGYFtb0f3qQjAA296OyrLl6Jo9G+0PPIDOF16sSs9bbYVtf/k/GPn+9238sTs60D1/vhvXd3SgsnwFuubMQfuDD6Fz5syq9DR6NLa9/GcY9ZEPF9cncU/NIX3Ng7uEo7KRkJrPbQ4Cw5ITOzOxW+fb1pL1AQr5eMMGC3FurR+vyVjZl0r6TGhbt9Wtz5EYWwEQljYvxaiG0RjXOK7vFboZ8eBr92Nx82KYIJWPQmCSCxA++mH3K50Uiqz/FuGxSHfjSBtEFiLfddZjduGoNAmlQbSN7eSvW1ceH6lwvK7dxFXWCZOT+45IoOX40vRMnOjWUwkw+8O6c2Q/aVGUIPvvEKf4iav8xEjpBFMEL6Ymxs6TqsXaXdZibaWC8YbT00TnihWYdf75OPAX/9MPrVqbmUufRnulPU4gwD66scVYN8RRITb2k3T5ukSIy8i3adxf4uh4vcW+FKJYeTdCEtfLd/IolRg5mfBIKotCf0FxvcSucLeLQgpO9vUb0udJREppw71Fnj0SVhfue+TvQTZZQU6enlsGwSKHBfu6yH2eIIs895NskZ8oIN7N3Ho/+YMIwy3kNYH11RjeFMTXTHIZhwnfSoWVlXJdIYlxk/YAYn1K3CzvYMIevh+JMFv2iTE0hcOlb3bSZdSIuWVNKPUAx9zLly/H0qX9P9GCtRbLli3DLbfcgltuuQXGGEyePBkf+tCHcOaZZ2K//fbr92NuCVx00UW4+uqrsWhR75O6XHfddfj2t7+tda0oSp9Zu3btUBdBURRFUTYJ8jzHXXfd1Ws6YwzOO6GYd9UAACAASURBVO+8QSiRMpy4/fbbMWXKFDz++OP9mu9m+f8rKYqiKIqiKIqiKIqiKIqiKIqiDBH6Ny+KoiiKoiiKoiiKoiiKoiiKoiiKomzSWGtx9dVX151+yZIl2H777QewRANIPca3Gl6muCmRZtdcT9Xpgq+IgoCpUJzoJ0vkTzZsFLm22xA1xuxFcsVjijuJkAeRoJMY5TmD5VjkXVLWghlADlnhM5e8bZAdiZyKkMOa3O3jj5qDnLzZ5rAiwBMxFVz55Y87Dy/IQ1HGl1SXr7N4XlI3Iv4KQi4vThMBdkGoXZAxJ590mRlsDYgokWoTjMjQSlJmZsmvKJUCCMyEEz59PH580cWF/tG84C5s/y8/AExjcpKpOi01XnnplE36UdIn0+4pYjgn05L2srAwXuDFoXYpaYeQSyrYRsxDOkSUbHv5oDeQUUhXLTADgLyrBcsfuBAdy6qlkClsGN/9r/Oxy9t3CS0cRFocZdpea4co2I5CuyjUFuFb8bcI1aUfOHc8h7bjkgxMjpNuqyX4Uqm2sqlw4IEH4p577sEHPvCButLfc889KtZWNlPSZx/CAKzS3Y3p06fjxz/+8Ublbjs60HLjTWi58SaYnXfGyH89DA0HHIDs7W8Hjx8PwDpx8qxZPcqLhdHHHYeRRx65UeUZKta0r8bajrVR1JpSknQieZYWnp8JbjxZ58FrPHsBv8rNMpPMMRLHV0HKSgTrhcthApu+0MdHdtdLL2PFxz/Z+1GIMOqjH8X4C/4PzM7VYt4NofLGG1j2wQ/3nhDAyCOPxPgLvw8zaVLd+a8nnAr11Ggak3jDwlIOa93o1docYBdT5GTBsG4yH0ojsWQsmrR7UOl62WxRlEuQ+AbJLxkhv7bmFbxj270xMtsyJ1l+ftmzeHbZzDjuBQBi10fDeJqiNNtaWC/FZuZw/XJM6fYnlw/ZOL63blX8LZ2GkFzLTqRsfQBLBOTspcRW4ki5dm0QQ7tCpONu/+3zdXGcSc5R0nCYpAmwYPaibEsgLsaZ8BMAsa8LQybGE/4D6+JDJgOAsfX4rTFm7Bi0NLcU6v3u1nactNUYSH+W8HzJn/6Eif/6Puzy6U9vfOOWWLj2Nbyx7g0nQZYQFASZ3Ih8bUSpcWx7iZFDXC1vHXzbmhCTxbjdiFw9SJd9zOXj4uIzIPmEzlF6PlgUBOrldwaCxG/hDpC+jkmeAeVJGspidlcMC2vd2MEV2+edx+zgxf02iOjDixbIZFUM96yxEAm1u78xu/uW3BXdXqLetqEerE9DItT2sb6NNm8/oVmhImr9TNoE4RldOJek9dPaLcbQQHzzVGxLCn1D+kIp6k+WpQ8OpVQbAC699NK69tlYKpUK5s+fj/nz5+PnP/85Ro0ahf333x9HH300vvSlL2HixImDUo7Ngdtvvx0HH3xwr5PzWGtx1FFH4dVXXx2kkimKMtx54403ek8EoKOjY4BLoiiKoiibB9dee21dz81/+qd/wsiRIwehRMpw49FHH8VHPvIR3Hvvvf2WZ0NDQ7/lpSiKoiiKoiiKoiiKoiiKoiiKsqWjYm1FURRFURRFURRFURRFURRFURRFUTZpFi9ejNdee62utNOmTcOOO+44sAUaDqzHBleWawf/F4py7Zr7iqzJp43yphpybW99smG/6DwKcjERLHkzGSP3CmQnYsptlJo5uZfL11onTTZskIvrKQdAeTh9Qg4CfI5urZQ5txRkd6AclHu1nUi14cTZFjaIn0RZl2q0g9QwnFOsp7Qu0pohLkqbiJzozAmuRPQFL8KO8q8gWk6WnQCNwYbBNsq4DRknXvayMBEuR1F3IneGCJ5dmY759DFVYu28swnNrz+ArSZ/OJGJBUV64RwLP4NcOy9sI6Sdk327+R2sBSGHBTsZnZWadq3p+owTFwaDXchOtotQUoSFUdDtfuSovkCcmLtz5VwsufOr6I29998b5/zwm3jXe9+VtC95B14q4aKSlKtaqF2UaYv8z7c5UBBup+0lfQSASrWVzZrDDz8cp512Gn7961/3mnbRokWDUCJFGQziM64oyyw+v16Z/yoWvroQ8+bNw1577dUvR64sXoyWG24Ebrixz/uOOOQ92Ob/Xtx7wmHKK2sXAEhknclwIyCSaw8VNkVZctVz0It2CztaVD9VRbhalTfCOJwgk8j4bGTym6SslORXLEPtcx8Ixn3rHIz+5CeRTXr74B3Us9VZZ2LMCccj22MPAOhVWLk+yvET4MTakPZmN1rN/fjTtYmIYm2ILwACcgvLuYtHrAUzwVIiy5ZrHbG7MBFsjpDODY9jLAZyaSvIMX/1PLxj231c+bYgFqyejwcX3u8nryGQpXAdwY+3AYTxMoAw7iZmvy0Zc5MohONYHRzWJBLs5L8kAa9vELnYkuueyQKWfQhsnUDYWpDvQyFuLozV/RF80aMU2I/sg1eYRK3ty1eMMziZ5AeF9THOlPNmMiBGFE8TAcTYedJOmDtrXqHur29pxu4NGaaMjH3OwE19NPv88zD2He/A+He9C/3F6vbVeG7ZzCix9uEowQvSk7oT0XiMoZP2lDpL4+0Q00lMFds51k8ULIe4ysY4iyiJr8rvBdLlIASvHV9JTEZEpb6xfrm25Ft4PyH3DbLeWm1jzy3EfBYg9nc811eDMJ2Mi+utu3Ys4AXbFATb8g4o7A/j36kAYQoA8tJtsuF5Gs5Lnl89PadK28P5hlcSZYU2hTaL9wGfRmTZsib0jZgLh3cfCNeGHGU4SrUB4H//93/r2q+/aWtrw4wZMzBjxgx897vfxTbbbINDDjkEJ598Mj796U8jy/Sfq/TEQQcdhOOPPx433XRTr2lfe+01XHLJJTj//PMHoWSKogx3vvKVr9SVbvfddx/gkiiKoijK5sFPfvKTfk2nbH4wM+655x6cdtppmDZtWr/kqfGyoiiKoiiKoiiKoiiKoiiKoihK/8G9J1EURVEURVEURVEURVEURVEURVEURRm+vPLKK3WlO/HEE3HqqacObGEGg3qdcOvx8JQlPbaw3tZME/atIQRKpdlO0pRKhYrbgyQbSITOcVsQUokIzAvCZK2Iv5xUmsDs5dLsBGCG5NuA2cCwE1AbMjDstoflsD4Lomr26VwemU9T2od93uV8Sh93/Pht2MCA4zF9HgxGxhmYOZSXa+aZFfMXwXY4/yjV5lSqLZI1Wc9ejlaqVwZh0m674b2Hvreq3Zvm3QqIrBnw+8pyD5/QV1hsc+HjVWW+4Y1La2PeUSDHTu5FnBxTxOE+D4rr5UPyIeP3l2UGUQaizB3Xp7ddHVj56E96lWobY/A/f/gFbvjL7/Cef3l3aJeMMmRswJTBcAbDXGhfJg79KpW3uX7HSXs6+ZsJ8jsTBHi+pVzNiVDPb6tXqh3bAOH6lWsvLKtUWxmGXHXVVXWlW7Zs2QCXRNmS2HANb3F/6uGeuiGUb69tbW2w1uKGG27YqHz7g5Hvfx8m/vY60MiRQ12UDWb+6qIwNu0EVFolY9VUoQkkz8B00hkvPk3H2gWo6Ey3YTxena5MmOgl5GELcuahpPmXv8LaH/0IbXfdDdvdPbjHvuZarP3Rj9F62+2wnZ09pkuvybqveQsYcsLY3FrkyGFtDlg3oU9u89KUPP7b5n7aFy/kDuNjADasdRJtAG6yGCC3KMi3nQBW9rVhrMcgdOVdmPvWXHTlXfWezSbP6+sW4s75053Gl+PkRD7yDLGQAYNYxuAST2UuhmIfW5KM17MkfnSfBirGdJwucxK/SfwJg4w55gEfz8k6NjBMPhY1Lh70cWKMITOwjzNcfg0hJpTYNwtlzUL5DWchxsg4Q2ZMcm5cHU9SEv+yAYNgrMTZJsSQe++/T802uL6lyU3khGKkZ9vbMfOzp6B5/vx+aevmzmY8tfhxWLL+/FwcJOeavk0wiHFxKkJmHzsbHy8DiDFViJOBKGHm+JtScTdV/RcQ374tbqX1x0fF9zHVFO5TiQtbrv30GVP4To6ZxoUSq1NStjjJU/JGxm+Tdwphci4vaS8IyyVaDb+jsN1wkj5M/MW+Pjkem6MAvtbH+PclMomYnCf761Hi7nIZiYzPO8bbro/6e4WkDfG21BV5mT2hINUObUJVdTuUUu3m5mYsXLiwrn0HmtWrV+Oee+7BKaecgsbGRuy666747Gc/i8cee2yoizYsuf766zF27Ni60l5wwQVYuXLlAJdIUZThTp7nuPfee+tK+9WvfhVTpkzB73//+wEulaIoiqJsuixbtgxz587tNd2ECRNw6KGHDkKJlOHMr3/9a1x44YX9kpeKtRVFURRFURRFURRFURRFURRFUfoPFWsriqIoiqIoiqIoiqIoiqIoiqIoirJJY219CrT3vOc9aGpqGuDSDBIba3pEz3LtdKlK6COCwPXKtaPgLciFgtwpHptS5ZCXGCEIoCV9lB8xpSK0olw7yosTuZPIsrwczIgQLJVTc/JdkqJlItsuic3CvuCCaC3z6bJyGjJeupyFvIJMm0SeZsK+tYTaUYDGheV4riaIm4nSOmKYtO5gQt2LNEsk51F4DXz6MydU9ZfW1x9ApX1NSJf2pHT/npajkMyLtkMP8Me3HCTaYCfUjrIqJ84W8Va1YDvZl9gLs6NoO5VskxePg4wTbLNB15qFWHLHGWh55f6q8xZGjR6Fc37wH3hm0QxMef+/+LbKgnzOBLF7Ik+XtjVZ6H9OVFcWaqeir9i2FATjHKRfTuzl6o+9jJypfqn2UAi+FKW/GDNmTK9p1qxZMwglUZT+JrU3U/VqW5UqMG7cOADAdddd17dDGoMJV0/DiClT+rZfDWjUKGx9/nmYeN21oDqlgMORlW0rsLr9LS8RRaH+yQuOgdrPOQoJ47ogvIaXXKfPVyIXw9TKi+Aly9YJWquG4zbEP+Sf/xIORfEyqnccAvKmJrTddTdWnf4lLPvX96P9oYcH7di2pQVt996Ht848C0unHIa2u//cp/3XW3sEN3mLOxKsRZRiw/o2yUHwkm0L5MgRU0l/8nuEhnYZEcP1gRB7xbFceh9wUtwogbXWfXdU2vDyyjlbhFz79bULcdvLtyK3uRsTe8EuMflY0MdARIU4ycjY2zDYx30ujvPyXjdij+P0ZLIkZgNjfPwWxv8xHmT5beLEOhn5fRKBdpaIrCVGzBLxtpu0h6Kcm4uxYcZZjfgxTtBjjD8Gx/Jl5PKNsXAWJqZKYxGTnGNYBuN7l34X+/xDtVz7la4K1uYWUT8cI7auVW9hxrHHYNXs2RvV1k2dTXhi8WPozDt9dMRefMyAFZVzjKmIKUi1WX7LJFMhthKZNgfxNkHisDR+jaJtidsK8RVF0XLx26+P5mzXFzmN0RDT+XyYODx74I9NNqauGg/4B0Gt2K1nuTZ8DFl8TxPWyTuDROSf6LORyrvTdzfF9zhxMixKJpIK4mvEdCw1TxR/lz7p0eVdhrwHcrGwtHly7crxknZJhdoEwBCXzkneSZUF2klfkHPw/SlW69DF3FdeeWXd70cHE2stFi1ahN/+9rc47LDD0NjYiHe+85349re/PWxE4ENNlmX4zW9+U1farq4uTJ06dYBLpCjKcGfJkiXornPioo6ODjz++OM46aSTYIzBSy+9hDzPB7iEiqIoirJpcf7559cVT51yyimDUBplU+CCCy7A1VdfDeaN0zM0NDT0U4kURVEURVEURVEURVEURVEURVEUuvCXHw5/67fb3hOw09vHDWV5FEVRFEVRFEVRlE2Mf9n1+xjTsONQF0NRFEVRFEVRFEXZgpk1axb233//Pu1zxBFH4IADDsDnP//5Pu87lNT8R529eXd6+XegtpSACuuoOk0iAZLyyHZrLYhE7ifSOBv3TyWBsMj9Mqz7DVjkXjCX29yJ6AAve8hRsRY5cli/zYnq4rpKXkHu97XWwqKCirWwNoeFS5fnbtnt49PKH+s/8OlD+eDXx/NN66lWFUe9dCJiElmXSLkSwVMQfAWJFYlO2QvFKQjEyAvfKBVRUSIL8/sZEiFYIpxKpGEchFFRBsUA1qxZi70n7YPOzs7COW1/2MXYej/5R8O2cJZVdqhCn3FtSr5zWJsnlST9IQ/LkO2+7oE8yTH3+eUFIWFUGRb3cUmS/Epls93tWHTrSehuWlKjFR177bcXbrrvRjQ2yj9uTZRZQTKGRELm0xCcMF4EXRD5IUI7hr6QislsSVLmBWeF/oK4vR6pdtoPXVFVqq1seowZMwatra3rTXPAAQfg+eefH6QSKZsL5fFVOu5J74Tp+vL4qZAXJXmG5WL+tcdGIk32oyEbpbthtGLTMUqOr3/l67jxtzcBAB544AEcfvjhfT7/yptvou2ee9H+4EPoeOop2ObmuvYzO++MMcd8CmM+/3mY7bfr83E3hu758/HWOd+uWj/h/10Bs8suG5Tno288hNkrZ/kxGYdJM5gYbBlsTGFSjIwyMHMiq3WTqGQiq/WTmjD7tOnkMHDSVwLDACDDgOXkWQ/37Pe/mZ00OUxyI6MgPwbI/XgacKPp3AIN3ICtR2wdzk+e9amotcrS3Acqy5ej/fY7fBkt8rZ25EuXomvefHQ++yxsW1vN/cad+22MO/trfTtYiXzNGrTe/L9+ycK2taOyfDm65i9A58yZsC0tVftYAFt99Sxsfe63q4TmteIh2aendC+tmo1nls7wfUUmwYkS5dDuzKE/BKmy7xsmEdEyZWG8yH68DhvHgDmsF+vGuCvcS6xFxd8f8lzuETkaTQP2nrAvRpgRG1rVw5oFq+fh7lfuQqXS7SS5HmIGWbgxNSdi4iTOIutkywjjbh8jWXddMpfS+1gsyHTdgUL4gnA9WRdQ+XWxxRwuXiaQ9detxNW5dUL1EE2Un0MUztHFchzuFQS4iYks/KRL7g7hI8Bw7r6n+fMGmIw/H4R0IowmP4EVg52gWkpFhEpXBe/a5eCq9vh/226LfRsbCqWv+LvV75ubcDsbTLvmGnzyk5/sc1sva1mK55Y9h668A/GNhQ1VLtdOGo+J4JkAf81xFD5DJuKSazfesw1XT2bllsmvIxAZmNB/uBCLiTRaFOPpxEi14jTYYlzm9inGZumy3IdqxWcUZ4Co+a5GSN9ryBqXBiFtYayC4lhFxiY23SbvTXxGxXcl6aQCxXzKZSuMocrnV3puxdgzvm+Reor1I3F4jIqlakM8nVxL7v1LeT2FdyiFdixIy0PKqvINVsy9//77Y9asWevdl5nR1taG22+/Hddddx2eeOIJrFy5sq7jDhRjx47FgQceiOOOOw5f+MIXMHYTnqRlY3nve9+LJ598sq60f/zjH/GpT31qgEukKMpwprGxEV1dGzaRDjPj5JNPxm9+85uNlkEqiqIoyubAuHHjep2cnZmxevXqMNGlogDAvHnz8MEPfhCvvfbaBu1/zTXX4HOf+1z/FkpRFEVRFEVRFEVRFEVRFEVRFGUL5KJffUTF2oqiKIqiKIqiKMrGoWJtRVEURVEURVEUZajp6OjAuHHjqiTA9XL66afj8ssvx6hRo/q5ZP1PT4KhXv07gyzXrpVzcbuTKQVxpP9vnq9Hrm1FqO1F2rmTY+d+nRNvJ2lslMpZpBJuC2sryAGfhxy74o7jhdtSVvcnip2DYFvqIBVUeVFaWpMiGo9iZRG0OWkFB7EyR0kacSJOdmIzToRdQajNlMj4Eqm2l6IFeVgi1eZw/Cj8ouRYIoD73GdOxW233FboF43jd8ekEx4u9JL4O1VUhdpKuoJNumlR0gVrvU8s3SdP6lZkkWkvjNtd+9jC/tJmwbaG5NvGdEvu+jLal9WW8I4aPQpnfusMfOGrn6+SUYosW86+KEqLdeJcfkVJdi2hNiASRdmbQ99IxXAAkn1iu61X1jbEgi9F6S+YuefnoOeoo47CHXfcMUglUjYX6hNrl+SoPQyuyuOigljbPypTAWVZVhnGRH5Fbt3zriDW9mOR3OZYMH8Bphx4KADg2GOPxc0337xBdRCoVNA1fwG6Xn4ZlddeQ2XlStimJtg8B40YATNxIsxuu6HxoIPQsOceVYLiTZWuSieu/fs1qNjuMFkJUxQfiyCbQTCcOcG2/844C8JkJ9bOglDZ5eE/zHEcFyZUYZgaYzIABbF2lIlGeaiTuFMcRyV9L7cWGWcYP3J8YfxSePa7xFVxRL3PfcmnVnrb1obWP96Ctf95KfJVq6q2j//RDzH286fWfZy+YDs60DZ9OtZe/H9RWbYsrvffW5/7bWz1ta9W71fjurelCkrTzFkxC88sfzoIetkLtmN7m9D+TqYtv03sX/C/RfoLJ+UFEQwRbDqGIyfNDQ5nixDbkLWo+ImG5P7QnVeQ2xyZyfCObffG2IbNS1T6/PJn8fAbD4Gsm/IoFT+7+MnLtcN1hSBdZhFUJzEYKNa/XIcMBhvyQnNGlE67fGPXSCKAEBb5G36YWMj9lkl55NkgUwXBAmRtEGSnMFEST7r+QdZ1iHA+7I5JSITh7M/PkpuoKdx10niEfX1YL9pGSEckcaWXiiexxjGHH4OXZ80tlPO7W4/HkaNGhuskB6EC4Ip1a3FHa5uvH8JnP/tZ/OQnP8EOO+zQazt3Vjox962XsKhpkevbZIO02aL6fpXGYlL2MGGVPx8R37M/91SMbzgL13KUarvrNY2rZQIGhpeYl+7hMY7z/ZGT2C25/0p/IFuK1dK4sxx2w92Lap2722glo8J7DchzAzGP8B3uL3ESNJuOVwp79SLYDt1exOdlyXb8Fd8R+VMrnUI1tkb9yaMsidPTX6n8mgqtEqo23CNkS7iQY58K6ySPYSbV7u7uxogRI/ykdD2z3377Vcm3161bh2nTpuHmm2/GCy+8gJYak1MMJttttx2mTJmCU089FVOnTt2ihK8rV67E2972NnR3d/eaduzYsVi9ejWyLBuEkimKMhzZZ5998PLLL290Pm+++Sbe9ra39UOJFEVRFGXT5LbbbsPRRx/da7qDDjoIM2fOHIQSKZsi559/Pv7zP/+z17i8zO9+9zt85jOfGaBSKYqiKIqiKIqiKIqiKIqiKIqibDlc9KuPYMv5vw0VRVEURVEURVEURVEURVEURVEURdksGTFiBI488sgN3v+qq67C6NGjMWfOnH4s1SDTizi7D368kF0U+zjBIxUNQFXHrBL1Fdba0nYnLiKRk/n/MhPSI0f1l8iEndIrFUaLqNCJCZ30ygmyOJFhRcGdCaJEt58J6TMYNsgoQ1ZI79aZRIyXURbyMmzCJzNZYVmEem4fL+oK3xyOk7Hkl+7PPp2XNybnIUI+AznfKP5iTuqEe5BqF7VqEG0UUZSBnXDi8VX9onPNK+hYNQcI/6sBJR8k61FaDy+FFjmYaz9n3CIvskNSEr8/Gb/s0wZlnj+Wz8OdB/vjG5+TAQWBmhdWEyf7MbqaFvUo1d73H/bBg88/gC+dfXoQZRrj2o/ZeFmm9LlEupm2QyLUDH1S+qXvr0GCHuTpXuKX1IhI01MRXhCzQaXaypZDb1JtAFhVQ+CqKMOdqnuorfqRPBWK7L7n7uH3rbfeitdee23jCmMMGvZ+B0Z/fCq2OvtrGP+Di7DNf1+GbS//Gbb5z59g3Le/hTHHH4eGvfYsyCo3dWavmo2uSidiTUeBbTqmSZ+fMSW8rdMv2dhyYeISoUqY61cX5iKxxf1Kc5UQagvcbbI/5DNE0KhRGHPySdjh3j8jmzy5avvaH/wQ3QsXDsyxR4zA6GOPxQ733YOGffetPvZP/wtdvcR90WHbg7gWcCJrSZ+nk8GghkI2TgAjwy5KhbVWRLm1yhBlsDLWK09tI32PSMa5CELhrkoXZq14EStal6/3nDcVKraCBxbeh4dff8jXCYdzpTQ+AoHZOLk0e7E0Ram9jM+JyUvOYyzpYjEXlzFK43kyPj5LYkeJ5UzcR2TqmU+bmQZknIibyYBhkFGDS2MM2Lh1Iug3LHGfgeEGd1z2ZTU+xpTtcDFqZow/XoYGbvB5xFjW+FiGQpyaxMvM4XwyiWWRxDgS3zDh7btNqmqbZd3dErmFvvnb5uYg1Qbc/enaa6/FHnvsgTPPPBMvzXupaqKKPM/x6qJX8fKql/DYokfwZvMSd3zjYyH27wL8ZFTh49dJ3FuceMrFXUZ+y0RVpY+LrSTOku/4PoIL7zAAiLxbItngcY7vUijEvGEVgOS6TpPXoFYa0aTX3sEJtW3uJp+y1k8SlkfJtntOoPAdHhvJsyOMPZI08GmiUFseZPBydyS3vzRNrKd4S6QghEeyXuqXRewePkH77t8vyNuhYhwtbSwy+7B/6C2x7uL9Q0TsXCira1f/S+LtYSbVBoBrrrmmLnnXySefXLVu3Lhx+MY3voHHH38czc3NmDt3Lr7xjW9g3333HRJp84oVK3Drrbfi6KOPRkNDA/bYYw985StfwXPPPTfoZRlsJk6ciIsuuqiutM3NzTjllFMGuESKogxnNubvw1L+8R//cYMnrFUURVGUzYF6x+D1plO2TC655BK89NJL2G233ereh5lx8MEHD1yhFEVRFEVRFEVRFEVRFEVRFEVRtjBUrK0oiqIoiqIoiqIoiqIoiqIoiqIoyibPSSedtNF5vPvd78ajjz7aD6UZIjZCrk0lEVDMrqh3qyXXLkqFEnFQKfd65dpRXpXIjRAFxE4CRkHuJYKkVKQdZdpOXs1egM1IRNbETjrGpiAaMxRFakGuHYTbWVjn8hCpWlaQZhu/LUukaMbLtRu82CyjmM6gLPL2+RCjwWRJObLk/EQaJ+fspeEi0hZtFNeQahMSkTOCiA5AqM8PfvhDmDhxYlVfWTvnd0kHEHVa2leKbV+QTAW5te8XlqJRMlFSiSALXpYnUu0grRRRtqQlA5F1yzlGyXb8Lf2IiIC8ghUP/Z+q8wOAL/37l3D7w7dhwoRtE2k2x7p2OrsqEZsTtfu2QCI894JtCiL0xY8haQAAIABJREFUolCb4Po5EAVwImkTaXZsp3j+TjamUm1FSZk8uVrgqigDQb33yAK1xmr+XhzupT2lCT+DtbPq/tvd3Y2f/vSnfS/XFk5uczy//NkgRI1CbSA8JJPFok6TotQ4Ge/IEzcVqDqVcpR0UpINkZcl+2d9lCxTVVEK2PJ6G9LmvQYHA4/ZcUdM+P9+CXDxf1O1nZ1Yd9nPBvTYPGECJky7CtTYWNxQqWDdZZdVpe/5mq5dj115p1ho5TJ2YloRaFtpcS+xzW0U0oZcbfjjC5EI0uOhrS2WLXaJ2O84fMtUNHECHQuLuavnYv7qecht7+LV4crajjX440t/wOyVs5wgm6gwsRKLcBkUJ2HyImUZm0tcJfFhiPskDpNvMFgmPvITHYls2km0ZVKkBmTMMaZkJ9E2xMiQHsfFjwxGg5dwu0mZnCS7gTJkXoQt8msXbzb4MsqkTBkaskZkyELZMxMnhooTQBmwjcLscN7+05BO+kSpfNtPzuTjTOMl2+S3ea03dt1t16r2eTOvFGKQ6S2t+G1zc822NI0GE/eciLVj1uCZpU/hueXP4oXlL+CZJX/Dn2fdhYX5q3izeTGARIpsjS8bhUmnZBIlDu8IqBijpVJtYicvJ1OQsYuEmZJYLLyL8N+gqAt39+QoZ46xdDH2LT4XALKSV9GxXUhTer5LvNbT/Sk9VnEDlcYX7j5V6/1NMYaU55+cZyKXDueTvF+It64kFo/vHeTdBMtkFJJniIdDjoV4m3r4E/YN01Ch0JYgArGPkzmVacs7Agrnz1QsR3y/gVBW9tdDId6mJE1Si7Hqhybm/vWvf11XHl/72td6TbfXXnvhsssuw+zZs9HV1YUHHngAJ554InbaaadBj/3zPMcrr7yCX/3qVzjooIMwatQovOtd78JFF12E5cs3jwkjynznO9/BpEnVkxfU4qabbsKzzz47wCVSFGW4cvbZZ4N54/854IoVK/CBD3ygH0qkKIqiKJse69atq2sSn6222gpTp04dhBIpmzJ77bUXXn31VZx//vl1pc/zvF/Gc4qiKIqiKIqiKIqiKIqiKIqiKIpD/+ZFURRFURRFURRFURRFURRFURRFUZRNnmOOOQZ77rnnRuXR2tqKj370o5g9e3Y/lWoI2Ai5tttcK0G6rme5dk2BUCFnKuxfW66dyIMTuXZcRpRGiySJRL6UiIyDXM14IZqXajNHYbaXjnEqIBM5mZeoZSwy7czl4wVnItjOvCxbPg3pMsc0DdzgBdteuJ0cLzNRmi3H5FBGLzozWRBNGZLzNAVhmJE64FgnQerMUW4VBFEQERUXpNoirBoxYgRO+dwpVb2had4tyLtaZe8eOlYqiuK4HIyV7OVSUUgZ1VShZDXWFY8ZBdtAEGiTAbzEOgq4GKlgGzBYN+eP6Fg5p+r83vVP78K3vv8fVdJsV4+JQNv/piA1j33PJGmjlJtCP0+F2qmELFXMyxqAovTLp5UaVqm2sqWxww479JrmpptuQmtr6yCURlHWT1mOWTtNeUX1z6r9bXH7gnkLCpunTZuGxYsX962wWzhzVs1GS2dz4ckZxqRIn6HFEY4bo/rfKAtK/S9CIVfJy+b+IWyB+OQuYm3YrdhZwgYbhNwiTg3pLYaNQLlhv/0w6iMfrlrfNn06bEvLgB47mzQJo4/5VPWx77kP+apV6903Vn+xZWS5o9Lp04kY2wm0LVJdti3kJ1tzmwZtMT5yMm6EMRqRbI/HtgBgiyLcwnY/IQ0RYEQy7Meiy1qW4Nmlz6Cps2m95z4cmbXyRdw0+wasaFsexs4izXbXohv/Gy+FzmSsnYzlTWGColgvqWjbxYwG7OO6INKWCZESQXbmBc0i326QGA4S58lESy7eJPhJlrghiRNdbCjxRAMXY9A0fpRYM8ahGTJudJJpztBgGrzoO3OibtMQJnOK4m8RUntFtpeGx3qS8ktaEYyzn6TK1fGkydXS16V5d4i8VlZy/HfTuppt2dDQgFsf+xOOPukTyNjAWkZHdwdauprQVunAuG3GhTiKfPvIBEkmyJeNEyKHmCt9N0CFyYuYnGA9TnSUCrj9lExcFGrHb46xGRVjMZlEQa5AyTfc0ym+8wjkSN7Z1BgfEIrvdJLnQLjSLdy9xn/Kyza9v5TE3LXk2vHQVDwOkmecSLBrPNNEbO3ypyAZD/XopvuK11wQalNowzBpSHhH5N9RWClv+t4nirRl39jWlMi5GfFdhI+xw3O9WqhNhTTxvUg4r+RuW4yahz7mzvMcM2fO7DWfSZMmYezYsXUdM+Xwww/H73//eyxevBjt7e2YNm0a/u3f/g3jx4/vc14bS3t7O5599llceOGF2GGHHbDNNtvgiCOOwNVXX43Ozs5BL89Acccdd9T1rsVai49//OODUCJFUYYje+21F2688cZ+eTf717/+FXPnzu2HUimKoijKpsX3vve9YhzdA8cdd9wglEbZXLj44ovxs5/1Pqnk+PHjN/r/b1IURVEURVEURVEURVEURVEURVEiKtZWFEVRFEVRFEVRFEVRFEVRFEVRFGWTp7GxEddccw2YN+6vQJubm3HWWWfV9Y8oh4K6RAmDItcubRKPX1/l2iIxoigXDiLDRK4tMrSwzOSlxlGcxBzF0yI9Nkhlx1FUHZa9/FoEaUYk2+TlY4loW7ZzlcysIcjUTNjXScxEwO2OF8VqxvhlL/zOCkJvV25DTgru5G9Orm04WcdRrm1EEsYiiOOkzkRaFaXaBdGVSJ0TqbYItT5/2uerekLe2YTmBdOTPlH+Lre330bJtWkBMCdpip9EYRU/xP4juraSYLuQlwi2XTpKxFqirW559d6qcyMiXPHry5GZhkRe7j9I2gVRpu3aKYq05Vgi6gv9NEj8ouQtCOxEOEaU7BNl21FYFgXoKtVWtkR23nnnXtPkeY599913sxKrKYNPeh+se0RYGgsVVtfIJAhyS4lr3lvLCa2sIlxw3oWFTe3t7fjBD35QZ6GVSl7BM0tmIFqMy6PUkjA7GUMhpBMhaJINbBCSxglErHdih0QJFMbUNjZwItEuibZRHJHbGumszQt9qt7n+0Aw6sgjqtbZjg501iEC3VhGHnlk9co8R8eTT1Wt7rmOqi/i9u42cb66Oqcozo5tIPtGybYMwWodycLCivg1SNdjLwREBBu7kPS/IJeFV8kSI+2zIipuq7ThuaXPYP7qeajklR7Od/iwpn01bp13Cx56/UF0owuI0w0lY2cTJ6IhP6kQyYRKnMRMiVTaT3CUcRbSspdJxwmZMrBMxmTiOkOMzPgJmtiAfezIfpKkBh/bmWQyJmNMFF8TV8WWxjgxdmYairEhMzKWfb0sG6VJoagBmZ9AKgvxrRd6m4YoB0/i04xdDCMTAsn5MJxIm0K9cqxjJsDH1JMmv72qrWZ2dIU+eOm6NTXbc+TIkZjxxgxM2G5CbJsQi7pzSCeJMmzAViY2ctsMZf447OXgUbZdnGQr5m+MyMujeDsKmN35mvBOgcI3+Umh5BryV2HVk6JwHcozItzvq+M1stX3ZYnRiMNN3sv6vTA7t2E/IOaZCp9rQgRLPn8Jq+WxxW6dxKyhjOm7ASlbcqTCuwNpjSCtTt7nJOuqnqjluBmJHFs+LO80UL0tueNVvw+g8FgOIm+K7x+kv6F6r1C2QtuldVNqgUL7JW06mDH39OnT0dXV1Wu6Y489tq5jro/GxkZ84QtfwF/+8hesXr0aS5cuxYUXXoiDDjoII0aM2Oj8+8qaNWtw//3344tf/CJGjhyJnXfeGZ/5zGdw//33I8+HxwQjG8L++++Pk08+ua60ixYtwgUXXDDAJVIUZbhy3HHH4Q9/+AOyLNvovK644op+KJGiKIqibFpcf/31vaYhIlxyySWDUBplc2LJkiW9pjnkkEP079oVRVEURVEURVEURVEURVEURVH6ERVrK4qiKIqiKIqiKIqiKIqiKIqiKIqyWTBlyhTcdddd2HXXXTcqn4ceeghXXXVVP5Wq/xkecu3SEsVj1i/XRhAVBWlRKtcOAiMOyyLUDipiYkTBtoiKySm2SGRrUczFQV7mJFwM9sKyKEkO4rGCEC1K0TIvNAvbjZNeZyLgNlnMw2RRqB3y90LuRLZtyARps0jQmEzYJ5SbTel8vE5MZHnW10Ui1A7pmBJJWiqM8rIpVIua99hzD7z/A++v6glr51xXWhMl16naOfSSIJQsyaUo6RNBmB2/KSTiJO/EBhYE23H/ot7KC7Yh9jC3TMTobl1VdV6nnHYK3j5pVy9uK32kb5Uk2tIfpV2MSLElrfQ7FiEboSDN9mWLsvh47iIjSzVf6RUSay+VfA0fwZei9Df1iLUB4PXXX8cRR1RLXBVlKKEe7ruRZPAWElMcXyXPVNmc5zkeuv+hqpyuvvpqzJkzZ2OLvEXw3PKZaOlu9iLeKCEuyFKDaDM+w4MsFPEpjR6+UymnCEfdRqp6npKMjWUbebGqjRPThHRU7EkECvJmwEmac9uLVJLKiwPzfM/22qvm+q75CwbkeCkNe+1Z+9gLej92dJmX4yBCS1cLYG0QnFsbFdrFZbcgOYgEvSjYtrEvJDJ0yYvI7W9DWajQt7iwFr7/uLGnSeIlCt+ExU2L8MTix/Fm8+JCvxkudFTa8dfFj+Kml27EkubFYcxtfPmZkIif4SXMUbrNYRyfwYgUWQTbLOP6zMm0wyRMTiqdGZmAiZH58X0DfCxG7GTbyURMIZ7z4m42SewoeXlZdwMbMIskO24PMm0vvW7gLIiwG3wsKfEjJ8eNEu6GELM2UEOMb+UPZzCGExm4j1sl3pRYho2Lk9mAJPZmhmFy9efjr0m7TarZbg+3tSO3Fk93Vkt+s4YMD89+GA3GBLFxiFfBrnyIfTbEWca1HYGQ+RjfxWdOhk6pTFsmK/LxPpGTaov4Oe0HYeIuv1+MOyXiiu8ZHJTcd4txXboe8OLp5JoOm2xcVZBki1Q7GvOL36VJEmrdq3u8f/vnhdw/Qj5E7t4k8aEt5U1pehl7EIhjRMpB4C/1k07ahXjfsVGIXXgmyp0rmaCqpw8sAZbiukSmXfzj69/K+w6KZUoE21K94V2Tvz8mgXWN+ijeg8MmaT9QYTltkoGMua+88sq60n3rW9+qK11f2GGHHXDBBRdg5syZaG9vx8yZM/HlL38Zu++++0ZPfNhXrLV48803ccMNN+CII47AiBEjsO++++Kb3/wm5s2bN6hl6Q+uvvpqjBs3rq60F198MZYtWzbAJVIUZbhy7LHH4pVXXsHBBx+8UfnccsstaG1t7adSKYqiKMrw58EHH8Tq1at7Tbfvvvti++23H4QSKZsTf/vb33pNc8ghhwxCSRRFURRFURRFURRFURRFURRFUbYcVKytKIqiKIqiKIqiKIqiKIqiKIqiKMpmw4c+9CHMmjULV1xxxUbl8/3vfx+rVlWLd4cLQynXtoWl0kJvcu1EpBzFbyU5cJBTRbEwRZV2EDGJhNj9NkFqLBJjJ14zXpwWxcfyEdmYpAuSMU7kZzBRmB1E28ZL1qJ0O6MMGTckQjMv1E7k2FWCbS8+i3I0L9CGCeVjLwtLy2+Ml76F84nnH6TiXk7FSEVfnNSnCKUQ5FYiCpN9xBN12umnVfWC9uXPoWPl30sNn4qikv8VgZLfVgTYiSks9AkvlaaipDtVSFd9gmDbS9DI50+paEty4cLHVjqqzquxsbFHkVeUu/k1JN9pP3THDP0wyAuDzqvwX5GjGi8RK6Ty7Vk8D7mW4nWVtlWiU+z5OlSptrIJs9tuu9Wd9tFHH8UvfvGLgSuMskWy3rtfeWNP47B600ny9LFZyIbw4H0PotJdqdrW3d2Nf//3f19/xgpaulrwzNKnUTXSSMXm4Rmarkm1mkXRaRx3IOwrz+kozfZbLIJwmVCUrKZUPXeJYEXOamt3IBElV2x1/0gSDRo8fnzN9flbbw3hsWvHej2Ph4oV1ty5zq2z1te39fJa69tFBNvWdyCXLkizbdRZW2uBPPdHjubdtHdZG28FnIpxCX6MLVJYpwFma6NUNghrEcavDEZ33oU5K2fj8UWP4c3mN4eFYLuj0o4ZS57C72ZdhxeXvwDA+nE1FeI48uNySuIgJ4TmIFuWj4vtuCibDnEgB9G08TJrF5v5eMzHcGwycJgcKU7YlFHmln28mMEgg48Vk8maMpP5tE6mnbEJ8aT7HY/NMhETZ2jgBhhqAJMrg4tPs5g/JE7NkHnZdMbxWIbZi7/jNpkEiuHqyRhXh1k6cRCxL08SX0ssRIxJkyfVlEpd3rwO87q60V3j3nT97b/F1luPA3Eay7r4j43IvX27cIyLJb6Sdpc2lG1hoi3/PsBAJpPysbYci8sTIUnMTXECJbgJjyj5RjgGECXQaYyF4jLkPQaDOMbfkrYQs8VbRUl4jWLMVp6EoRT3pet7QuTa1oaCuHxzizT7wtsaiWOrBiNyXj4Sp7Q88iTkmI5iHgXRNidxbvqhHj7wJ5A8O4OwO0wewMnx5D6ZPr3TY5WE2uldV2Tp7vYdtoQJDmR9SYo+FDH3E0880WuaHXfccVBEcAcddBB++ctfYsGCBejq6sKf/vQnfOITn8B222034Mcu093djZdeegn//d//jXe84x0YM2YM3vve9+K//uu/sG7dukEvT1/JsgzXX399XWm7u7tx1FFHDXCJFEUZzuy66654+umnsWjRIpxzzjk4/PDDsc8++/QpjyVLlmDs2LE48MADcf/99w9QSRVFURRl+PCd73ynrnTnnXfeAJdE2dyoVCp4+umne02nYm1FURRFURRFURRFURRFURRFUZT+RcXaiqIoiqIoiqIoiqIoiqIoiqIoiqJsVmy11Vb42te+BmstHn30UXzuc5/DhAkT+pTHsmXLcNZZZw1QCfuHVBbUI4moqXYmvRyjB1nTBsu1g2CopAEWYVNIy16UhYKESYTDkjYuh61BDh3lX6aGYNsEuZYxmZduiVDMy9a8UNtwFj4iOAvibI7i7Cgg46JQO+wj6aJIWwTZmZd1i+TMcBZF4YkITERhhrMgQGMyQSTmztmLyL3EuiDV9sInYgaoKNVO2yBIpECY+vGp2G77agnSujnXJ60fGz5KtUVg5X9bStqeivsm/dhJqkrC7IICi0t5JKat8nYv2Y5CwSi8bBy/e9U5zZ0ztyDhW9+nIGmXdkAq8pL65PgniLDddhHTyflFIVhRXhY1YHEdMweZYulqquP6Q2Fb+ff6UKm2MpR86UtfQpZldac/55xz0N3dPYAlUpQNoNa4rHDv96vK92WKzzBJ99BfHuzxMPfddx9uuummfijw5sujbzyM7ryr9LR1v5liC6SyzCAylvRe5AnZO0wQE8cdyMv5R3GotL0N64vjMDeWry4LgNiX8nTAT0AitK3k1WLtIXmW53nN1bara8iOjc7OunZP20aWuvNutHW1yQZ/HN8OfrxlSQTnFFY7D7eIuFHIGTL5DaKkNchbk7Fl2CsZxxNJXCQTvThZMaWyYKIgoSZKYyVGe3c7Zq18EY+88TBeWTMfHTUmoBloVrWtxCNvPITrZ12LmcueQVfeHSey8RMhhZgH5JcZhrxA2S+7mIiQIYn3yICN8WkZ7Cc2ynxsxRK7wefnjujz9fl7CbfhDA3kJdZGJndKRNyZF2ObBieyJhPKl7HEnX4CpkSAHSdz8pM9GRdHhn2Ny0uk3GEiKJmwCQaMLBxPYhOJfaO0O8bHLGW2Tr4tdRLOyd/fQgwNgJidrNtk+MrXv1zVjssrFZy7dnXV+q232RoH//PBvk2TeJwIGScibDKuXmFgjBOWhzhayk0cJ59KyyeTG3nRuZNze+F2SeYt+xDIi9FFqh3l4ZDpkJKYmpPIK31mhBgv2QZ/zTp5ePkpEHFxenzO2FxeqKDm+5reYrjCuqqhhF/h5dq2IIYu72bjPUjOsnRfQrIuxLPJYcNdKjxH/W5Myf4MYv8JE2Q5+XbVJ4nHq94HpHEvpO+WWyq2Q5VQm+JzPr6noniq4Q7tz3+YSLUff/xxtLa29ppuKKTLzIyjjz4at956K5YvX461a9fi8ssvx5QpUzBmzJhBL09rayuefPJJnHPOOdh6660xceJETJ06FTfffPOwjRmnTp2KQw89tK60zzzzDG644YYBLpGiKMOdnXfeGZdeeikeeOABzJkzB5VKpU/PAGstnn/+eRxxxBE47LDD6nrGKIqiKMqmSGtrK/72t7/1mm7UqFE46aSTBqFEyubEjBkz0NTU1Gu697znPYNQGkVRFEVRFEVRFEVRFEVRFEVRlC0HFWsriqIoiqIoiqIoiqIoiqIoiqIoirLZcuihh+Kaa67B8uXL8eKLL+LGG2+se9+bbroJf/jDHwawdP1D3YLtHjNATWFT3NyTrCmVAJbyq1OubZHogKkoi4TIjpCKDEX8zEEsHAVZ5OXYJhF2eXEcqFqw7eVcqWDLeNlZlCWL3NoEAVgQYJPxcjLjxV1RwF1c5/chjrKwkkibgwAtlX2ZILwTobacG3kRmNuXvDgt+UMMYlGNc7I+yh859Jso/aLwG0E01tjYiM99/nNVfWDdvD8i724p9Qpp/KLcqixUL3a8VIZV7F+pkitdKyWMafxv4vgpr3cdMGxvHL9H1Tk99fhT6GjvCO2VflhEfOmHRdrtZIeSJkrsouxd+q4I0tnL/wpaNivirqI8XvoxmIIgMa3F5Cryp7m+6w6FbeXf60Ol2spQs//+++Mvf/kLjDF1pW9ra8P3vve9AS6VsiXQ0zCq6v5ZShjum+u7f8qmdFBli7ft4v3XBiHmW6ur5aUpZ599NlatWrXeNFsqC9bMxytr5heeuUHw6X+757p/Hifr5dkuz2fnCGUgzSf9FQa6VJUmHdmkY2tB5NthzGytFzMjTrARZN/VVFDx+QztMzxfs6bmeho9esCPXVnd92OXr21bWr+mYw1Ejy3t4a5d68S41hbuB7kIagEnh4Ufm5Xb3LeTJbkDUJBx1xT5yn8TGSz7cb3rkV76HsTISR/3/ZtNjDc6uzswf/V8PLjwL5ix5G9Y3LQIXfnAyc/XdazDC8ufwy0v34xbXr4ZL6+aA2ttkFgHEbQfO2eUgeGE0RJLUSJUNswh1iJmJ5z2Y38TRNkGzOS/M7DJXKTHDGMakHGGBjIh3ssknjOZF12zF5QbZKmgmjIvf2YnxiYv3uY4yVIqznZxZxaOI/sbbvCTNCWybZOUJZmkqcFkyEwWJmZycSiDCHGSqLDd+PgxStVj+Q0AgilNIEQwvv5cv3EicelfjM9/+QvY5537VLXrikq10P897323aKyTSanIl5m8ENyXzTo5utx7JV6OcXw6WZb/cBJP+4mrQixf6Cccr4ckxpMJktw1Ygqy+sJECeGaS2Jsv162pvLqOBESyarquE1uArVmL0vy6Ime3tf0dN8P71Zyly48T2x6mNJzDMk7g3QSAHkGgZwYO3lGxohe/luaIK2QVgTmPmRPyln4+DzTCamktNKe1XdKivtAROfpewjEvKWq/UJs2yTeJlTLtNO2HOSY+6c//Wld6c4999w+5TsQjBs3DmeffTYee+wxNDc345VXXsG3vvUt7LfffmhoaBj08qxatQp33HEHjj/+eIwYMQKTJ0/GF7/4RcyYMWPQy7I+pk+fXnf9nH766eisc+IQRVG2DJgZF1xwwQbt+9hjj2HvvfdG3tNERYqiKIqyCfPDH/6wrmfc1KlTC38nqyj18JOf/KTXNG9/+9ux4447DkJpFEVRFEVRFEVRFEVRFEVRFEVRthz0b/YURVEURVEURVEURVEURVEURVEURdnsYWbsv//+OOGEE/okGTnzzDOxcuXKASxZ/7FRcm2gz7ImWd+jXNsfs0fJb1iXCKkSWZOkKMi1/beImJwYC0GSJfKjKAOjKNMSURdFmVcQiyHKs0XSxkGUbeInSLX9HokoO+RSWhcF3V5o5oVvZZG2yJbZC72MF3zFtORFZyZIvjicG4IEzdWOiLHZyftC3SVSbRFJcVmWJQ0Y5VFf/OIXq9o+72pGy/zbS30kkU1JB7BlEVi6wMkyFba5/iCyq6DQKh2JUBRsp4IsKUsq145pt33PN6rOqaO9A0899lRtiRdx+M2JSC0VaZclYQAlUriYNj2HIDhMjpPWRpX8nEp1lEq+Qvoa19sgC74UZaB43/veh9tuu61umcEVV1yhEiBlg6j3/lhz31r3TBsfTZJ/9TFsYewkKeP+8RlHANatWbfecixfvhxnnHnGBpzB5k1bdysefv3BMD6CPN/99vi89eMHiuvdGIr9aEt2SEdPyYgmEXcWRjlJegCwltLVUoL1j81LfUz6krXJgN8C3ZX6pcgb0+d7o2ve/Jrrs53eNmDHFLrnvlxzvdlpp/Xu13N9WLzVVh0f2iTYYqKwbGHjsJT8GisGW59GhNpyD0jaP94pEmEsoSqeCill7E8yNo0y4Tg5j48UkriI4cTFEm+saluB55Y9i3tf+TP+f/bePM6uosz//zxVt5MQCIaAshg1AYKsjqCgMF/li3zhN2yOgrIIUVzYRQFxQEQZd0EUFAWGMYwwGUAZBBVQBhBEhlXZlC0QSAhLQhaSTjqd3k79/qh6qp4699wlne7O9rz7dbn3nlNV5zlVdepUXeB97p1zD55Z8BTmdc1Dz0BP03prxtLepXhx8Qu4/5X/xX8/+0tc/+x1eOi1B7FoxSK/JuMHJ7FAWT6sxvnYrEmi5fSgIRYh2zhXt5w2PNAorgOtF2KnByhRkGvX/HzdWFCQXvs8NbFeC3UmHo5kbZBa8/rSdnjJc1xbpjVklEDzA5/CGrEW149e8s3iblPKEx/ShLQe5f1kvIza10+KOYmovcSanJCSh3rhOAA+R17zhLpEWKvw2jT0nVEdo3D+xa1FQQCw/Q7bx3OO8m5+SBT8GrkW5N/GhjoyNS8K7BokAAAgAElEQVTIRlpPywdgcWxWiLQNhXKMifVnY/70oCz5YC5Cko37aySspSmM9sRXWvrtAXzVURrd677L3z3Cer1u3Va657uBfAzPxnpq/rtMHQ4gF2KoeMl1o0tBxmPJ84rHkOOS/E1B3r/iw6d4HV6e06TxSv75h0yFscqEF1W/yvnT8CtX4ul4MY98CIY4VYp1m+ZYoiLy+uW6c2n76lxz33XXXS3TbLLJJpgyZcpKlz3cTJ48GRdccAGefPJJ9Pb24k9/+hOOOeYYTJw4ccR/fyiKArNmzcKVV16JPfbYA6NHj8a73/1ufO1rX8Mrr7wyorGUGT9+PL773e+2lbarqwtHHnnkMEekKMraxuuvvz7ovC+//DKOOOKIIYxGURRFUdYMpk2b1la6Cy64YJgjUdY1enp68MADD7RMt8cee4xANIqiKIqiKIqiKIqiKIqiKIqiKOsXtdUdgKIoiqIoiqIoiqIoiqIoiqIoiqIoykjS0dGBO++8E/vuu2/LtAsXLsTNN9+MY489dvgDGwKIKBfqlSnJfuoLQEMBtxcu1e+U2+uyhw0cF6etjzPqAL2H2QGIaYIYzjkUZEBwKDiHK2DIwqGAc15S7MhLBb2HxwLkULgCrL8q4EDkhXbeKVUAhj+74LQMkjvnYkwOSYDn+NzK59qgLok/R/lUWfTEQieOMomqWM7FAse03cvAEPZyiSxyjuo9IpBDEFyVpNok5ZFSG5VOxpDB5K0nY9//ty/uvOPO7BQXP/ULjNv+qFwURaylZKl2VYcqy7VC+igiY6mg/5pKyDswa90dRD5ZLh872sBcLNCOflNFXMDyruVIas3mxGKjSCu0gdhOoU/m7c5iMiH0lD0ik6w1aicupSRngziWSrWVdZSDDjoI06dPxyc+8YmWabu7u3Huuee2LSNTlFY0mSrVzwUaJWxaSEjCol3n73KuIk9nZ3OxNgBc/6vrMW3/aZUPyVhfuWPW7ejp7wb4wRZiBmTEvTZ/hcZ1BDJhbhbypgeehHu7vB9HSW2SdpY1nVn55bkOEZyQd4II5PJ5K8ihPP3nOXf/QH/Wb6ToNeuvrdYIjWgz34o/Vos/O3bccRAHXTkaHnunndq6Fhk+VQJhQfd8OAc4cnF6yWl4CmxkJnkYQtbvADn391PpON8Xs3r+BwGw4GMQCudgQhAFH89xrsLPk4nXSQQHgnMGlhyKsK4xcHAm9CcUGECI3wADAwXeWPEGFq1YiGKRg3MFOuwobDRqQ4ytbYjRtdEYZUehZmogMnDOYaDoR1/RhxX9K9DdvxxLe5ZiSc8S9A30+ql4nKKztDh8j+3h4jw4SY3DleMQjgMY8lJyLzp2UcAMECxLglmeTQRylB5YhLSeMkHkG8X5ZECGQEVYbxmCcQbG+jLIcJsYGAoVJeb7QAguXPu+atN6JayIfUpX+DHF5X0knqs/yTDu1PcXvjfIdYJBeuAU+CFV4M7l+0J8d7zWCCVHqXBah8bzBcWYnPP1vcf798BRnzoK1151LZrxzp22D2v6AgTn173Otx9RgcKFVb4hFK4AGd9PHAoQ+X7uB0M+4bBWl8u2sOblmjIwvu14rI5S5VyqzcJ5lm1TqL8sfSiVtxmidJ2FOuN9vi8nebNcwZV/B8nWWXIsqnvIBmJ5q/J7Td2+0u80vK1wRelYLnt3JLYT4kWdbYfvciz7d+nCD0nqY3Ipa0rb8HzLmV28NhxE/WX3UKSfHcJ3/7sS/Mb0cwFEr8+PWxKir8419zPPPIPFixe3TNfOb59rAh/84AfxwQ9+EADQ29uLX/7yl5g+fToefvhhvPHGGyMaS29vLx5//HE8/vjj+Pa3v42NN94Yu+22G4488khMnToVY8eOHdF4zjzzTFx++eWYOXNmy7Q33XQTHnzwQbzvfe8bgcgURVkbOOCAA1Cr1dDf3z+o/DfccAMWLVqECRMmDHFkiqIoirJ6ePjhhzF//vyW6bbZZhu84x3vGIGIlHWJ6dOnY+7cuS3T7bXXXiMQjaIoiqIoiqIoiqIoiqIoiqIoyvpFe/83aJssXtiNNxZ2D2WRQ4bGNjg0tsGhsQ2eNTk+jW1waGyDQ2MbHBrb4NDYBofGNjjW5NiANTu+NTm2YqDN/+NcURRFURRFURRFUdYgPvShD+GUU05pK+0jjzwyzNEMLS2FPK2W8k2yN5ICJS12RfY62RdViqJyrWAQy2WiYJZLs8gKUXJFMLDGi9m8EMt40ZlhiZb1gjQi2LDfBHma/25hYGHh0+Vpwgs2puNtMV3Fy8Lvt1V5IdLFY1gYGFiyebl8jkHuxediWLhNQQYWpWFBAEZJ8sjiMhOldCz5EsKvkrQOov4NDI47/ri6dl8x/3H0zv+7aEIpBmOLWFWfodL2iu/CdhX7gjcNivRUys2fTCmNyV6u6MPLNx9TERfwtrdPDPUYcoY6jK/QD7neiUwUeMX9oe1iW4BiWSzx4/bh/Cn6lAai/8s0EFtT1efiL5VqK+s6Rx11FHbbbbe20l588cUoimKYI1LWV9odTzMqnznB438SQdali/cnn65rWVdbhzv11FPx+OOPr3yc6yB/mfsQ5nTOhpxXUrh/I8yjKNzD+X5tsm0sTEWU8ga1NljgG+/1QJDupjmuMZzX/4MFoLL9szu6uJdHF2n8B1DZ/SjtHnADGHADaV9V3xvmf83XP3s2uv/wh7rtZrPN0LH99sN67IG5c7H8xpvqttNGG2HUbruGL43zl69vrqp5Xa/XpWVHbC6wdZlE14mn88iVj8xPJL9wFIToiY791u/za4LwcB6Sc1QSfZQ/W7E/rXussWl9EtYwBANjLGqW1y9pjdJX9GLh8oV4qfMlPLvwWTwx/wn8de5f8PBrD+LhuQ/ir/P+gsfnP4ZnFz2DOZ1z8MaKN/yDjkxYE4X1Ty2se9KaiddfNq15/AotrYNCGdb6zzWyMCBYqpXWaBaWLGqhTixZWFsT5dRQMz4Nl0vOxrWYhYW1Pp4aWVgbyrHh+KaGmiGQsXFNZw3XZw0dtubzIdV7SmN9nYe0NtS15RdZ1Kjm95kaarYW81jK16sWNrafr8cayFix36+FKUjALY9rLsnELVlQKJ+QtpswRtmwAjIgL64mgjVBPg2Dr3/raxi/yfjGFxKAPd6/OwgUz5PF1twesZ4M90cb+m1Yp8t9sQ5Cv/W5UTM10fa1VE/I89jwzuN8Wnsnsbp8YALfH3j9zVewYXk60nWJeI/g9Xa9oJmIYExaA2aDSxzvxcBPvBZGvrStGLvkurG8vY445uTx8YPQ8ntD6Rw4f6yTdP+KKeK63U9ojEkPs0gpKftLa+2QIni7+fTlmrzuL6yfHRDW4uHPkKhXiPs4t5P4LYLKEeXr7fzhZ6t/zX3BBRe0le7MM88cVPmrk1GjRmHq1Km47bbbsGjRIsyfPx/f+c538N73vhdjxowZ8Xg6Oztx991348QTT8RGG22ELbfcEocffjj+8Ic/jNg689Zbb22rrzjn8JGPfGQEIlIUZW3BGIOddtpp0Pmdc7jooouGMCJFURRFWb2cffbZbaU744wzhjkSZV2jKAr88Ic/bJnOGIPDDjtsBCJSFEVRFEVRFEVRFEVRFEVRFEVZvxhSsfYLzy7ErGcWDmWRQ4bGNjg0tsGhsQ2eNTk+jW1waGyDQ2MbHBrb4NDYBofGNjjW5NiANTu+NTm23t6B1okURVEURVEURVEUZQ3k/PPPbyvd2ibWBtoQ8wyzXLuuiOBTKguIynGWRXEsT4p5hITJi74AqT5iebaXJbLwmMVgSdYVlFlxW0pDUYgc/1jqZnyJxgj5G8l0Db7Ll2FJHQu/WF6XjsGyZhNiLwu1WeTI5xvrKcRKSNIvIyRRLNVj4XUSSQlNlmiPsmDrwx/+MLbYYou6dl/yzNWcIW2McineJtu52edG38vqQbndZPszmVdFmf3L5+Pl3xyFFa89XHcuk7aehN3es1us20zIFYVdpRfqP5fj4bZElj8XakdZN+cKbRSlayTPpF7yBaQaWt2CL0UZKR5++GGMHTu2Zbru7m6cd955IxCRsq4hx8u23cNlUSWPpXWSyvpjyAJYuBzveKUx2Tmgt7e3rZC6u7vxkY98BAsWLGgr/brK7CUv4qHXHoz3YiB/6IWJ865coMnSa56/cXo/1RFzgHAc3pfPTEhIlctSUQAutnzeJ0r3eL+JomQ1xlgBzwf6ir5B1dei076EZf9xFTCwCv8ecGAAb5z1FaC/v27X2I9+BDDV//nqG2efg6WXXQ5Xka9tnMPir54L19NTf+xDDgaNGtVWMeX67S16sWjFQpmgvgXigqi01qHQD/i9XH6cw4W1UijcQfYMSj2HZG9K8035aBcWaHP/zmXCVvR7IbZGeGhPWF/UjBVrmiA6DhJja2wUQ8sHBcW1jeF9pQcQGZZgl/ZlouMg4Rb5fXmUybalpNofN4iyg2C5xjJuGC+ptuGcYGGoFs/BWiH1hkn7jIVBLQioxRrSBHl2kGUTJTE3xDkRhQc4ORJ1xfF6yTevH1nqbSCE5xD1Riaej0EQjYd2S1JwE2Px4xYykbSvo7D2MH5Ms2QBeGE2OR8/gVhvLfqPXH0SyACbTdgMX//O1xteQ2+f9HZMnPi2tOYGxbHUGptJvqNY2ZggPpd9QwrETRRtW+PbtbxOlxLufE1e9aCscG3w+Zr0GSxyztbi+bWYX49p7UageP3KcSCtG1H/A0ru5ge5BmuyJku1qvtCfqcK+cWcxYm7EG/Lj5Xf07govheKUSeKsOW63PlBLdVxvD7Cep7Ei+ubXxDpRNo8TapX+YCDGLFsH6TjcKLyuj+ruwb34tW95r711ltbptlwww3xvve9b9DHWFPYbLPNcM455+Dhhx9Gd3c3/va3v+Gkk07CNttsA2vtiMbinMPcuXNx/fXX44ADDsCoUaPwzne+E6eeeiqeeeaZYTvudttth8985jNtpZ07d27bskBFUdYPLr30UpgGa692uOOOO4YwGkVRFEVZffT29uKee+5pmW706NE48cQTRyAiZV3i1ltvxdNPP90y3eGHH463v/3tIxCRoiiKoiiKoiiKoiiKoiiKoijK+sWQirUVRVEURVEURVEURVEURVEURVEURVHWFjbccEN89rOfbZluxYoVIxDN0LM65dpcPOU7V0quneRNQXpIJdVRFFJxGSxzMlG6HQXVYGEii7JywZyUOlGUseWybJZ0SYlbkr3l8mwWZMc0xKIzW5LYmeydRWKsFGPpWBJqU0zn0+RC5igBoyTV9tIqKZDyci4p/MokjoQ6cRQRoaPWgWM/fWxdmy+d+VvA9aVGr2x4fq/6TxSo9FkKrgggI6SELAMM2zMhFpefdG9JimXisV//01noWfBERRzApz/36Sjmq3pJsZeJ7ZPaK0nChHyNTFafVULtJFYjwMgWkaKv/KxSFQnxovi+OgVfijJSGGPwxS9+sa20P/rRj1AUxTBHpKwvNB0hyztL8y1xS2s5JpNM7OqFlxMmbNJOuACAWbNm4Z//+Z/RUyEZXh9Y2L0A/zPrNl+PjuJDLhDnjXKWyQ9nSQ9iSUJZpPkWi2UpzbV4zsZzmDgDC/NaOcOKznWez8qAK+ZjoFKPcfEfkLnL/aqnvydkL0tSxdeK+77rXILFX/s65u33/6H75ltWXrBdFFh83r+i589/rttFHR3YqMk6zHUtw5Jvfwfz/u+HsPy/b1h5wbZzWPL989H9h9vq9xmDjU44vhRQ+0W/uuxVFK7+ftJIWBvCqZu7VUFhbst9qOqPOw+F+SZIPGyHeN1k4xzUAOlzWOdYXn+EuWkUNLNs2ni5cxQ7k4W1UmCdC4ptkFZbIbnmPxYgG2tjegrSa14rWaoJQbZ/57VXXJ+RQY0oiZCtjceL8myWUZM8NpcZ9jlKcVpet4VyTIc/N2NhbA2WCGk9R5m8moiCuJrXhDakD+LyMLbE9Z81sNafd9Brx3WdBeVCcePTxvMxPj9Lynk9YaNIOtWhfGAURDsQCBbWrz+C7NuPWQAZXlfyw5t4LSMfJJDWzHKNyX3w6KlHY/f3717Zr/f6wF4gQup3ZIM82wKOksyd5dmx/Xy7eME29z0bhOS1INr2585r7UyGLsqLa/Aojhf9VEi145qvfEcoSbXlAxQorOHkNcqjQZVU2xUOzvmXXO9xBhI3hLi/JNuuXnfX4yr+su0U3p2DfOgEIf1WUx6zymNSNpwJ4XVco4clO99Ds2jIv/hngupRr/FfLFSGEDe5TKbN4yvk+Yj9WX3L4bzit5E1Yc392muvYd68eS3T7bXXXoM+xprMzjvvjEsvvRTPP/88ent7cfPNN+PQQw/F5ptvPuK/ZQwMDGDGjBn46U9/ih122AFjx47F+973Pnzve9/DokWLhvRYV1xxBTbZpL35/4UXXohXXnllSI+vKMray1577YVTTz110Pk7OzuHMBpFURRFWX1ccMEF6G/jd8b9999/lR5KoayfnH/++W2l+/KXvzzMkSiKoiiKoiiKoiiKoiiKoiiKoqyf6L/hUxRFURRFURRFURRFURRFURRFURRlveXFF19smWannXYagUiGh7VBrs3iQhlrJkpCEsyRkeIjzieE2cilX0l2WC/YNobT2SQxYwlaEGglWbaNAi6WgbFcOQmzSy8pTGOhHHKpt5VxIknjWAInxV0s/iJ40TTHz9IqrsMo+pIyR6GXysRRLm2JdU8sA6sXNU+dOrWuvQd6FmPZ7NsrJVR5wws5aMv9ZUMWS7lSGu43/msu3/Yvg3TO/rVi3uNYPueeqgCx7/774uQvnFw6fv4icVy5JcrnQv+CS7FmfZRSPFKoncRjyMqP10vYE8Vs8jqqkNWvTsGXoow03/72t7HBBhu0TLd8+XJMmzZtBCJS1kfaHV8zysJtIIl0eRx26S6d7nnprr7H+/dYqUPed999OPLII9c7yXxnbyd+9/xv0T/QG+7JQjQMoHyPZ4GugQEFWarleViQChPEXIznqvFhGnK2JWYmhtsSsa19gnx+EXtUJjL1uNL2dugZ6BGZS7RRVt+M57DwxJPx2j9+AEsv+RkGXn65dZ6nnsL8o47Gsv/4ReX+jU44HrW3TWxZTv+LL2LRF0/D3D3ej84fXYT+WbNaH/u557Hg2M9g6U9/Vn3sT30SHVO2rd/R5rpnTudL9ZLbinSyAxCh/po3+VyXr3Ev4SbvfpVTYvlF7OTdJjz8Ra4LvMQ6SJP5IT48NwWBTFixlB4SFMXTMElIHdZC1qQ1UCZCjusov1aqmZqQG7NkmvI1kEmv8sNtolQ5rNWssT5eFiiHuGP88Mc0CHlCmVK+7QXbtfigpJrpgCWf3q8JKWw3qBkK0uYgv7YdKTaWO8e1QNrO4nIvAq8leTjXDdehMbAE1KyJknFyFsbVgjjaxvcoPI/i7HSsWA8sjo7iajFmifWvjUJt+cAg8v3EpLVJfBhQkEj5JaKUTwP8cAIiwFqLC39yIay1ddfPP/6ff/TtJx8+ZC3I+YekgMdceX7yXGSfiH0s1LG1SfQepdw266M12Q9hxYMQ+HNpzS6l9mKsTvfj/M4hJfi8VEOWgy/b/LePWK6hbF+8zMuDkgNQun0Tkc9vRLm8nqfUN+W+ODaU0vMYla0t4UXYoHpJd5lsr3MxhnzlTNFtLWXbVFFGO8T8WXmiPVw4LSr9vkCl30VE+3Fdy3aK6Xi9vQasuX/wgx+0la7dhxCtzRhjcNBBB+GGG27A3LlzsWzZMvzsZz/DBz/4QYwbN27E4+nu7sZDDz2Ec845B5tuuik23XRTHHjggbjmmmvaEvg1wxiD6667rq20AwMDOPDAA1fpeIqirFvcf//9g8670UYbDWEkiqIoirL6uOyyy9pK9/3vf3+YI1HWNe677z7ce++9LdPtu+++2G233UYgIkVRFEVRFEVRFEVRFEVRFEVRlPWP2uoOQFEURVEURVEURVEURVEURVEURVEUZXUwMDCAP/7xjy3Trc1ibcALe5xrIibiXY28PhUiuLRLyJZK23lbXVYC4FyWhj/LWGPZFA1PXgRtHOAo5nGuAEAwBiGvlyY5VwQRkhQzsajQoYADkQOcg4vSLADkRVCOLUwEkHOpfoiCnAlRGFVZNyVREsl/RCFyOs8kciKxPf8nJzFlETNyaRUfKsWQRFC58ItATsi7KI+FiLy8K+zf7p3bYa9/3Av3/e992bl1zvgVxk0+GGQa9bVMB4nqTlU2FFL+PQpFEYyD8uxdEmZxm3AjiTJ6Xn+0Ijbg1NNPxXnf/Dpqttb4Oqg8rXp5YhKTuTpZfPYu5V6EJO9KX7I+QxVpVaqtKF4u9vnPf74tudyNN96I4447bgSiUtYlynOatkZJnj+EeU2c3/B9qskxUgE+fyHveQS4gssDDjviY/jxD3+yUudz00034VOf+hSuvvrq9WLMX9a3DL957kYs71smHnTBclgWqgbJquF5kpATw8CYcM8N8tZcEBryIjwMBSzsToJaxEe2JOVn0n/6+aaj7G7vCf2F5waUJgYpPUtDRZ9xhYMhQhH6ykAxgH7Xjw7qCOXKQ5Tnq2LuQHl/L15+BZ3nX4DO8y9AxzunYNR73oPatlNQ23RTYNQouCWL0TfjOfTcdz/6nnmmYZt07LILNj7j9DZb0DMwbx46f/gjdP7wR6htsw1Gv/c9qE2ZAvvmzYBRo+E6l6Dv+ZnoeeBB9P3tbw3LqU3ZFm/6ylmND9Ri3ePgMHvJiyhfOsGFHV75vFtKbhHSxbWASfP2eBw5pyP49U9sDMpDJICcgSPHPSOVFvqGIQMHhwIFDAwKV3j9trFAMYDCWJgBXnM5EIx394b4CkdAUQDWr328bL6AQwFyQAEHR35NwQ+B4fGsCOux2EfJRTl8XDNUrEXzfpl6JW+3ZMKxggzaEcgSjKN4nUthvReK23S9miSXNkbIokN9ga9hQ0F6TUGO7tMD8McI13s245brKfhH/fhGI3/dhrWX4VpxsTv4MsM1nx6mkJo1W9u52CVgwoOX0pLJxbbgNYfNB5cUI3GcFO8t8ZDGx2PEuiWtScivyWN3Jey8y0745ve+idmzZ2O77bfDNttugylTtsVbtniLPz8YFNzPHABj4VAAzoSYC4AsEHqYPx6v87izOBSFE+tZxPssx5WPpZTaCojtzfcArjvfL9K+1HdEf4hjenpIEqQkOxszS1GENDHWUr/n/OXfQjKceM/6gyjL1f82w+U1+81G5ueyC1ekdKKO47XL69JQDsfsYudMsci8DdelVI67SV3IbKX6dKivGxl/0zWylIu7vJyqdmtZXrOYV5Ff//rXLdOMGjUKBx100Cofa21j7NixOPnkk3HyyScDAObMmYNLL70UN998M2bMmIHe3t4RjWfRokX4/e9/j9///vc45phjMHHiROyzzz444YQTsNdee610efvvvz/22Wcf3HXXXS3TPvHEE/iP//gPfPrTnx5M6IqirGM89thjg867//77D2EkiqIoirJ6eOyxx/Dqq6+2TDdx4kTsuOOOIxCRsi5x4okntpXuX/7lX4Y5EkVRFEVRFEVRFEVRFEVRFEVRlPUXFWsriqIoiqIoiqIoiqIoiqIoiqIoirJecu2117aVbm0XawOolyBV0cwWSSJN5e42RE15QEEa5j+zYKmRXNsfOsiGHbyULUicDExUZ7NIu3AOBiSOTiByQcTt5W/Gm6vgKOky/X4v2UoCOMR85XpgcVnzShNpyyLkKIKmTKbNueMnEirGIPMiLiPWUjlvkn3F42WRCdlXJvYT6b0BLZ0vCEd/4ug6sXbX7Dsw0LMIdsyEir5GSdKVVWCmBSx9p9I78n1cmRWCbS8+ZyOcMNWB0NdV/T9Mf/t738q+V10m0n2VRR3LlyJtUe8iQi4ofUaU4pEhcQ3KNkV9+lKbqlRbWd/57ne/25ZY+5kmoldFWVnKd7G6nZJSwujXJgQZbS6YzeZCYYz30kovVOZ0O+28E2q1Gvr7+1cq9unTp8M5h6uuugrW2pXKuzaxtHcpfvPcr7G0Z4mX7WYzpDCLJBbxmvDdvyylz17AaqMa27CgOwizjQniVROO4G/scXYi53P+4TCJsow1OZTTXMB3gdK9Pgp002fnqHoSA6C7bzk6Rr2p4VxhZel79jn0Pfscn1nb1N42EZv94krQ6NGDPnb/zJnonzlzpfPZzTfHZlddBdpww+YJm1zc85e/jq6+Lt8vCLG9WSfL2evamHew7do5IDwUKHiaEzz/TkWm+SSvheB8v3MudgsOWx5PTONDXzOICmM+djEgBMdAWGyBrH9QEa8Twior9Fcv3CYyoKKAcwUcGTgq4Fx6IIAXU/PDkNIJyjWiy/pkOk8+/XQdcUWz8Bj+GiQkWb6h+JngxdiGUwZJMpkgvw9jghcm+zTW2HB+JomUQVGo7+X7QFBZh8vagkKjkVh/ULkRDcW6Z2G1l22Xxv/QrvF8s+URpbUAjxNSbh0kz/BFi74pVyRcNsW+Ex8YwGvCuOx1sW64FOIxKXR+rpHCFSAQTjr1RMAhirER1tF8/7Lw/cNRAeOAAgaW1+mQiuYg0ebv/OArOMSQ4o1UVqAUa1NoewghNovXUxsbKgm1Yx9beak2R77SUm3eZMR+SXkeUb4ncLL0tIU65O8z5d9p4nfR5zIZdrwmxe81mZO7+k7A6/Lsmk+Zsrx1Xu2K+Os3yvEVou9W5JXr6AbxxvXwGi7VXrZsGV566aWW6XbbbbdVPta6wNve9jZ873vfw/e+9z0AwH333YcrrrgCd911F15++WUURTFisTjnMGfOHFx99dW4+uqr0dHRge222w4HH3wwTjrpJLzjHe9oq5ybbroJb37zm9uShJ9yyik44ogjMHbs2FUNX1GUtZiLLrpo0A8W2GCDDfCNb3xjiCNSFEVRlJHn7LPPbivdqaeeOsyRKOsat9xyC1TuimwAACAASURBVP7W5GGPzC677IL99ttvBCJSFEVRFEVRFEVRFEVRFEVRFEVZPyn/Z/mKoiiKoiiKoiiKoiiKoiiKoiiKoijrBX/+85/bSrfrrrsOcyQjR0uJTwuZUTNXUJVIqKlcKEqLXC44KkuMUJIfsSwrfY0CLM5hWHIlZFdJoMgyRC6LpWrhj1i2RkE2HYSLJskVbRAuWpOki+WXNQRL6WVCGUThFcRsqdwk9GLJI3EsCMIvKdWGN5rFtPEMRdogszPC2Jdqs14URcFsVydqplT/Hz/84xg1alTWlK7ow9KZv8nlWiS0gnX9ikrvcnu1Cqt+nxeigQXldenCfqT9A8sX1JX8Twf+kxDGcXvXv9K+vJ0JLLELQjok+R+JPPyepIBBZGdSOhaoy7rJriG+Npy4LlSqrSh45ZVX2kq3wQYbDHMkyvpA48dpNB9H4zjb6EkNvhCwITXeelzplkzpfkEEbPXWrVbyDDz/9V//hY9+9KPo6ekZVP41nUUrFuLGZ6/H0t7ONNcSczme76E0/2I5NuS2ODdI+XmOls3dYIAo6EacQ5jw8qWGssXcJc1XAdZ/J+ltknnG71SSfArSvEX0FePF2q2o68NDPDfo2HlnvPnGX8NusUXrxEN87NqUbfHmX9+A2tvf1nq904Tn3pjRcJ9vK5bN8twuzdmjNR3w/SGueYL4lx+2Etc6PGckIUhOeeJ8k+BXACyO5rVR7HsmrmWiUJpfMDBkYZHSGrJ+jQMDYyysqcGShSXrv6MGayys9dsspzHGpyGLWvzOefndp6mZms9vLWrGb68ZLsvG49WoFsryx6xRisVSLUjww7E4HwxqNmwLsdb4HIxFjfyLYzW25rcZCyLyeUr1Y8J6zl/bNdRC/ViqibVXGE2MDSsy/x9nc93bML5Ya1O5pbWkNTasGW1YN/C60cTxJ6bh9akxID4XE8Yn49erPKrwmMfty/cQXqPKxQkVfn3ixz4b+qfJ+hJi3aSOaXmdy8cT42YUn8fxM42hVqyzbSiXeL1OXM/pXGMdIJyzOC9ramG7rNNQ1wj9k+uSrxHwOk3+ZjA4qTZQktuL67mlVDsOGXL9KQqVY03FPlaTy7Il2f4KsvFfzD8qf5txqI+xdE5xrVr6i2VnpyCjo4avuv1V9wle/pePK2OvqCAppY/jL29HfbuV62yk19wXX3xx84fmBY4//vghOd66xl577YVf/OIXmD17Nnp6enDNNdfgwAMPxIQJE0Y8lr6+Pjz55JM4//zzMWnSJIwbNw4f+MAHcMkll2DZsmUN82288ca48MIL2zpGd3c3Dj/88KEKWVGUtZATTjgBZ5xxxqDz/+AHP8j+3YKiKIqirI0URYE//vGPLdN1dHSs0n1TWf+YN28ejj322LbSfvnLX9Z/H68oiqIoiqIoiqIoiqIoiqIoijKM6H/hoiiKoiiKoiiKoiiKoiiKoiiKoijKesnzzz/fMs0OO+yArbYanLBwTWV1yLUbioYyubY/eBQaNZNrR5Vc2kql/VHIJeRUSUHHsjTyYuMoqUwiLX6vkmZTkG5nsrDSCwgSNCFCy6RkMQYpH0uSRim3S+Js5OmEvDrWAW+jKilUapHUBHndRnFUWRoVvm86YVMccNABdU3Z+eyvQluKXE37GpXeq/atBELQJVs6ibdMpXzqD7f+AbNfnFUp064WbJcPmY5iZE+M7ZgEd1k+knVN9dJM8R7zla4NlWoriudzn/tcW+n23HPPYY5EWWspSR7rdzfa2WTSxH7LONfJ91Fp7K48Rp28kry4F+ket/eH9m4cQxM6OjqADRyeWfA0+oq+QZWxpjKn8yX8esb16OrvijO7TIJtWIIrZa4sTiUx3+N7eJgz8tzMyDkiJQEvvCDZkOxQ+VzNEMtAeY6a9kZBa2luxtMwkrJtnjMj9a+sD5W6Zn/Rj56BlZOob3LhhXjT2WehNmnSSuUrQ6NGYdypn8dbfnsT7JZbtpVn/He+jTd9/Wuobbvtqh27VsNGxx2HzW+9BbV3vD3tGMR6p3AFnlv0XNZ+XBaB4EA8wRPrjlCcvOBNvo3gL2tjspVMWh8YiDWCx1KSAZv44J0kzk6S5/RQIAqCYincjuJhY2CFkNgiF1xH4bXczoLt8DLkBdgs1TZBcu1F1ZxGvJOQXZuyMFuWa6KQO0q7g/zbC7RtFG+bKNQ2qNmOKPu2ZGFtRzhuODaSiNvEc/XXsQWJ+qAgaw5CbeMb0ZpaEGb7HFas2VgWTsbGBzixdJqF1LymtNaLuOO5GpZkszg61ZeUacd4jR9H0ro3rS9rFOoliLqN8eNfzdRgQj3G+jW+HoxNUnUvvrYghyTgjmvMtD71XVk8sCCOi2I9ZIzoo7yutaKvp/2WWGieHkzl+xOL3sUDroRwm/sz57dRqC1l8uK3ALIgk8bw+PAEGoxUuzQuII0DbUm15Xc5bjSTaiNIqaPQXyZM5VYJtavmHHXb+GtpLiJl09k6uRxr6Y8f5FX1x8dz5ODiUwbqX9n+imOQE3FWHQPIfhNoJNSOdS3bbA1ac19zzTUt01hrMXXq1CE75rpKrVbDUUcdhVtuuQULFy7EwoUL8f3vfx977LHHanko07Jly3DvvffiC1/4AsaNG4fNN98chx56KH7zm9+gKIos7amnnortttuurXJvueUW3HPPPcMRsqIoazgXXXQRrrjiikHl7ejowHXXXYdTTjlliKNSFEVRlJHnsssuQ19f69/A99lnH9RqtRGISFkXKIoCn/rUp7BgQf2DvctMnDgRRx555AhEpSiKoiiKoiiKoiiKoiiKoiiKsv6i/6ZPURRFURRFURRFURRFURRFURRFUZT1khdeeKFlmg9+8IMjEMnIQ0SVkuFISdZbXwAaCum8WK5a3lS1PZdrs3jKC+ZknJkMiRzIERyLrAiAC0cIXimXKYqTwZLldd5nzHIo56VU4tRYWsgCS8fKrLJcuR0/EtV/TAIpAoXwonxL7M/Ss1BPyPpYtJiEy1J4lpeBIECLdVqWarcSNYf0U4+eit/c+JvsFLvn/QV9S2ehY9wkpIZp1ddSbXtcxb6qtOXtEhZtJUEWM2azHbFs5m/rotjn/3wIv/r1L7H7+3ZvEGc56rLQTNSllMKzgEuElAu6cllXatMKqRpvF/WqUm1FAV5//XXceeedbaVVGZAyVPDwy/dsJpvrNBleW02zeG4ACqUVqXTwfZUI5By+et45mP6L6c3ndYGd/mEnbDJhE2w5cQu8ecs3Y9vtt0F3/3I8veBJbD1+G2w0alzLMtZ0Hp33Vzz46v1xLiUfruIFr0EEy7LtcINmcbEB1f2JR6CEUk29uFMIsxG+s2g7PsAlirvJTy/jHJDnA9GCWtdBQneo7jg8cZbfwXPeIvQfoKtvGUbXRse4W2HGj8e4z5+CcaecjL6nn0b3HXei53//F72PPga3fHnL/LUp22LsIYdgw2OOht1885bps2OPG4dxJxyPcccfh75nZ2DFnXei59570fPIo3DLlrU+9uTJ2OCQg7HR1GNgw0OS6q6RlVzvvLjkBazoXx6luz5JLpsFTFxssLydp2+xHwpBrd/P8l0I0XoaY8hRKNbEY2bvRLC8doKBl64b8AoGxo9LFgaF/wrnHAw5OJiQhOCoAAoSayJC4RxABeJqzBDIFXBh/HEgGGfgXIEBV8A5F9ZhBoZcrOS40uKFmMnbw1Ho3/HcKc2TSdSFiZ8g10TpGjcw1l9XBsbHG6XWBDJIAmdjYBCE0dkYAZCxYrxgiXnehgjjhy/fhesztCuRryP4Ok59hKtArPAcoWYJrihSOhOqzog6ESL9WD8BE9cbaX3JD+8Rz/YRY1iod7j4IAAeC+MxXNjmADJBqm1c6QFY3OOQ8oX+7ZyDcaHtyZdXUAFyBkABSxYFCsD5dijIgagAnAXgUKAAr1tduBcScf9yiGv1dHLx3Ck2RTpfitEiPSiL4t0gvmcS7bal2rJ+U3tx/IORaocGyn8PqZBql9On24iYi1RND+IDAfI6TL+elOYy4mEh5Xj8nCTfV4V80Eij41bma+N+laVtPR1K8YjzqtteajMADR8A19axhoje3l48++yzLdPtuOOOKoMbBBMmTMBZZ52Fs846CwDwzDPP4NJLL8Vtt92GmTNnYmBgYETjef3113HjjTfixhtvhLUWkyZNwn777YeTTjoJ73rXu3Drrbdiu+22q5NuV3HYYYdh3rx5MMa0TKsoyrrDN7/5zZVKP3HiRGyyySY4+OCDcfbZZ2PjjTcepsgURVEUZWS56KKL2kp3/vnnD3MkyrrExRdfjNtuu62ttKeddpp/2KmiKIqiKIqiKIqiKIqiKIqiKIoybOh/NakoiqIoiqIoiqIoiqIoiqIoiqIoynrJ4sWLW6b5t3/7N1x++eUjEM3I05ZcG2gsnGskaUKFpKnF9hCQl9CFNFVy7awclmuz+o0cXBSAsaSbHc8cbNBwBXkbl5rki0FBF+RQ8fhcDeX6ogpJX3ZKJbFTSXQdhdjReJb2k8xfIdRO6ZLki09T6OaQa5+k+C9tzWIV8iwWhsl0AHDgQQdik002wRtvvJGdb+eM67Hpe89K5vIQQCbdqq8l5J2tSprdrDPWWcrq94ViN972Y1j0yI9R9HVnJSxYsACHHPhh3H3v3dhhxx0q46yTYYkkRu5Ldrnku8tkYVR3ymVBYtVxy6I2lWoriueEE05oSyi83XbbYddddx2BiJR1lcZzmCZ2XpbCUpJrJslmmutw+T5LvSgzv4+GSMJ9+i2bb45tpmyD52c83/Icnnz8yfrzIsJnT/8Mjj/zOLx13ERstdFbW5azJrKivxt/nH0HZi+ZFWS6SW4NGC/LhYkiXENJmmsovIIA138P+ylIeON2n86QgSUDY3IVt5dp89ws5EUSu/rJo29DOesjUJpDsBjWpQlDevhKEJi6UGKY96Z5EAGFq5ymL+9bjvFjNvEi4RJN5w5E6NhxR3TsuCPwhVOBgQH0z56N/hdewMC8eXBLOuF6ekAdHTDj3wT71ono2Hln2Le8eXCNWT729u9Ex/bvxLhTTgaKAv0vvYT+mTMx8NpcFEuWwPX2gqwFjR+P2lu3QsdOO8FusUV75a+EXPvv858AS3WT9VjO0/izCXNAB/Ja5Vi/howXnVuf0pcSZL3GhIWLnO+70F4mtnsaP3id4fuBQRBhA14GHCTX3K0cIYiOLQoqAOdgjUPhADjnNcbGoXAFQIQCDlSEcQsEE9IYMnDOi4+dM156TA7WOQwUAwA5FHB+vGJbOBAEy2E9ljbnY57jdQlXcVJBp/Uai5NN/O7PP4nr+XrldH6pZUCO0jUbrmcpS45Xswl5nYnzfBLtQmF8gEttSMZ4ZzilHuEbPXU2fw+g2D+MWB8YY/39wRBc4ern+WFda8iEdi/JlnldGerO2FzEHpceof/48zIA+TjS3SWMSsafP2yKx8BEKXoKz4Q+xvLrdE3wep2CHDsex1k4FLG8wrng7PZCdl+PNpRa+NEynJeLPSacbLyJygu5NObC1zmPffJhC5wyjfein7Ul1a5eq7WUajdYx0Wkd7pizdbwNxWWVufVUX9DKK3xy+WV5zwOrk42ncnxi5KIG/Vrf/nwqWb3nHIsSaSex9zoeyOk2BvOxycFw9n+EGfdcVq1W7PjDhFXXnllWxLlT37yk0N63PWV7bffHj/5yU8AAEVR4I477sC0adNwzz33YN68eW2tQ4eKgYEBzJw5EzNnzsTll1+OMWPGYMcdd8QOO+yAJ5+sn+OXWbBgAc444wxcfPHFIxCtoihrArfffntb//6LGTNmDObMmTOMESmKoijK6mH27NmYOXNmy3Sbb7453v3ud49ARMq6wKOPPoqzzz67rbRbbLEFjj/++GGOSFEURVEURVEURVEURVEURVEURVGxtqIoiqIoiqIoiqIoiqIoiqIoiqIo6yXtigWmTZuGz372s8MczeqhpVwbaC6cq5I0xV2Dk2u7kly7al8MLci6OMyoyI42Nif2sQgriN6iOCmJLqPiMDnOsjqolHxH2SXyvOmE8x3i0EnORHnSIO6K2RoJtUtCPS+CoxSvyFEnZk4V01zULISezOjRo3HEEUfUSeeXPHs9Nn3vv+SSs8z12Ki/lSq60vzVSLgtP8t9+UcQUNtoC7z5/3wX8+7+EuByGVXXsi4c9+njcO8D91YKJ+vgJJn0LD9uJtuSdR5Mb5WCMHGqZak2lcso5y0fswkq1VbWBTo7O/G73/2urbRXXHHFMEejrBM0mdeUScM5le5QYp5THmpd/rHhSMxyZW8g9bdUvt+znJXnPM7h1NM+jy+efFp7gZcP5Rx+/qNpuP+P9+Nn1/8Ui8Yvwjbjt8UGtQ0GVd7q4IXFM3HPnLuxor8bxrBE1cR7YtDtRpE2C1ZZo2vIBIkqwZBFlG3DJsk2koQ7SllDGcYkKXeUtIKiYBcxfWhT8MyMxLwxSHHlifFcQUyrAIh+VNFZ6zZRFCM7OCzt7cT40ZsMuq4BANaitvXWqG29dUtB6pBjDGqTJqE2adLQldmGXHt+1+t4dekrvs1Fu3C/Ccl8MQ5A6CdcO1l/DGJksknra5CEv3DkBcrwPQlBKhuXDEHMHNcRLk1ADcGLm+EAMjAoooQf5ACDIDAGTBBg+y8uiLhdTEvOoaAiuNrF2OMAhyJIhx2KYgDOwae1fq5vgngbxONVEvMmwbaod9kGRajXujVNSYZMyObsLIo2huK1bY2vT04npdrcFnxtGhaIi2Ok8YQl/Yjf+fwt8TUajscXbBCAh+E8nkM8d0fx4Up8fRtj4AqXHrrEa1/isUysF+T4wes1ghdZcxwCE/qXC32D+5AT9zAK9Zj6jG+DKB8urXdjutgGECWltZ8T61LfZR3gvNTbx1agAJdVhLrzjV9wv07qbhCv5euuXa53IQgHpWsxjlepPfPxHNl7qvMwjpek2vIY8cxDXA5DI9WOZQYK11ionEvqS3Ujr7XqzJW/0URJN7/k2tektb2MkR9SFqXdIY38HaDZWrTZPaVqX1m8XZenLMwW21h+Xv9AtObHHdH7Xolp06a1TENEOPnkk0cgmvULYwz2339/7L///gCAFStW4KqrrsJ1112HRx55BJ2dnSMaz4oVK/DII4+sVJ5LLrkEX/ziFzF58uRhikpRlDWJG264YaXSH3fcccMUiaIoiqKsXtqVH3/uc58b5kiUdYWuri4cddRR6Ovrayv9tGnTMG7cuGGOSlEURVEURVEURVEURVEURVEURWnj/wZVFEVRFEVRFEVRFEVRFEVRFEVRFEVZ9zjvvPPaSnfaaadh3rx5wxzN6qMtwW4zyWST7EkXV7+9WTyO80a5NEUBdl3Z7LqKkjOWjLEkzURBWsxJLFKUeUyQIEplWxAmkpSseXmiFy2mlzX+JbcRvzhPLD/JHDkOw3FFER+fUxLxeV1ckjMGo1x9XcdqiTqxJPMK0qgokTOmtag5OcojRx9zdF3b9XW+iO55f+EDCetayt+8v0nlWjldq23N9ich2pveeTjeesBVMB1j647+2KOP4fb/+Z8m8VWUTEmWR6W/VAdZ5WZtlfVjIIrxSPRDILWbSrUVJXHKKadgYGCgZbrJkydj7733HoGIlHWdxuNsk4lSs4cliIdt8L6ydDPui/cGUUq4nx/9qWMwavSolTuZEk8+9hQO+8ePYWlPJx6b9whe6pzdVOC5JrC0txN/eOEW/M+Lv8eK/u5QRzZKsw0RLBmQCVLtKNDm/QbW2DRfDHn9fM56YXac19l4b66f5yXxbprHpTmeny8keasnzU/q5mkQ8y85FzaI+7K+KKYbBCAdotSRHLC0Z2n9Q2LanD+s07QQ6j/y+l+DWBfwa4nSZSqkuXydUmwwb6PlFYlvL8P+4Lg/6tuN7ycuipn5n+HPIPVlEMikPgYQrOF1BuJ1wD3GC6YJNkrmWSZvYcU1kNY3FhYWNm73n60J22BgTQ3WWtRMDTXy75bfw6tG/mXJokYWHVQL6cNLfO6wvhwuw+cLaUwN1lgYY+NnSzV0mA5/nPDdhtgNLKypwYTj+nj9uabzMLBUg4FFzfjr3hq/3xgLIuPHEbH+s3EtyWOARc3wNvgxx3D9Jul3HBfgx6XQQjDwY5UBwdqw9iQK55rGMl4zStm/b0ehAw/lch/lsojE8UL7p3jylQn3E99X5domX2PmYvNUnh+HCOTCuxh30zhK8Zog4jEacU3Ox7Amxev7n1xrU+lloiw99ufYDulMjb+I4tjfTKodr+mSVFuu/OIwIOTMDaXa2bBRMfY2kWpXfU/ZGjxoobyOl9mdiy/+ncHEmvdDU+prIT0X6BxQON/GXKwoi7ezHL7cVs657NUQV/7qKs+VBeB1fQJpDS23p+oo/dYhl+6cr512a8BQr7uLosDjjz/eMt3WW2+NsWPrf+9QhpYxY8bghBNOwF133YUlS5bg5Zdfxrnnnot/+Id/wKhRqzYvHy6KosDBBx+8usNQFGWEeO6551Yq/SWXXILddtsNM2fOHKaIFEVRFGX18Nvf/rZlGmMMzj333BGIRlkXOP300/Hss8+2lfYLX/gCDjzwwGGOSFEURVEURVEURVEURVEURVEURQFUrK0oiqIoiqIoiqIoiqIoiqIoiqIoynrKrrvu2la6ZcuW4Rvf+MYwR7N6KQuGKqmQK6cCWpRfkaCZkIjl2q4sFHSuUkCZJFd8HtFO6FMRZVIon573mZgGRIBjKaIp6a+TWCvJkpu/ZB65JRN1kwEcZeeZ5GKs7SqLvUw8R1k+vHcv7nHxXBFlUvEd4rspyaUatZFo/z333BNbb711Xdt1PvvLcmPW5W9Prl3+LLeVt8tt1CBN2rfh2/fFxEP+u/LoHz3kUFz8o4vw0ksvJWl2xcuXlrex4/OVicRpSPlaWcRWlrA1krQhK7ZJWzVApdrKusKKFSvwy1/+snVCAD/+8Y+HORplnWIlhsk0NDeRLjYpr4XL14s/QemW4lKBxNZU8uLRf/7oP7cddyMWvr4IV/90OhyA2Utm4+G5D2Ju19xVLneo6RnowQOv3ofrnvkvzO6c5edNxkahKsF4cXAQrxrkwuAkZqV8P5I025D8zMLtILllwS7iI1gyYaeBl+oCJrahR8zrDEtkw5zFyb3+zfB/2enSO9/HXam8jPJDOOKcF3DOobO3c0jaYW2jrbVOBYu6F+KFN56PUm3/z4o/Od8X64y0BnDZfN4YOb/z5RpK5RuYpNtmObd44A7EMY2x/p38A3OSiJhgjIW1SbZtWBwf+36ScVsycX+UaYdry/I2Y2AoSKyNFTJrm0TatiOKtrkc3l9jCTYFMbZ4RRm3TSJua4R4O6RJUu1wfFNDh9gWXyZJtoksajaIucl4iTYoiLcpXNsWFgZEFsamOiGYcM0K2Ta8+JrrGUjCfUtc10Fc7pIsO5NLB7m1CeUk6b+XgqcRJn0mGJArybR55BPHJSfWuZAPlPJlcG/m/mnDwwMcyC9NRT/nLsfjIjh2yn9H4PMhMiAHQEjfOT7EOCnKv3lfHJcNj+Pc35N429cXC7KteCWpNsu0ieLZ85nEa9KE/HzHJpgwxiapth+IKcafqiJdp9n40kqqTaXvZVpItVkoXf7tplKqXVV2/IEliLHjgdKLy3Ioia/Lh5DLbSGuLsNjl5R4x3MQfw3J5j/127MyHFKsTWTaMl+sHueQheHq65nztctwrLt//etfo6+vr2W6j3/840N+bKU1b33rW/Gtb30Ljz32GHp6evDQQw/hs5/9LCZNmhTmhWsGTz31FC6//PLVHYaiKCNA04dXNODRRx/FlClTMHXqVPT39w9DVIqiKIoyslx77bVYvnx5y3S77747xowZMwIRKWs7N9xwA/793/+9rbS77LILzj///GGOSFEURVEURVEURVEURVEURVEURWHWnP9ST1EURVEURVEURVEURVEURVEURVEUZQQ55JBDsOeee7aVdtq0aXj11VeHOaLVT1vyn2Zy7aZOpArRUpMMMZYg13ZIkqp6Z7HLpF9JbsfbWG6XhGMyXNYqeZGXKD8Iklm0zVqu7EUNXqV0hFROsJCFslkexhK8UkwxL4m8qY6iEoplfpRyx/NvItUul9WybYSk6phjjqnbvfT5m+CK3nJjVuZv3N/y1qnuWI22VeWtTzvmLe/G+J0+U3n0r559LnZ+584451/OwUD/QCbsyuRdmUS7WgpWFoY1kofF+ihJyVSqrSjVnHHGGW2J5bbaaisccsghIxCRsk6xkvMZTxNpVenBEvGeUDmvaSyZjILIUiQEwsU/uwhjNlh1+cevpv0qiGgNevt78cyip/Dgq/fjtWWvDkrMNZR093fj4dcexDVP/Scef/0xOIckYkUSsZqyUNuI76Agxw0PUWFxMIKAuCTTzmTc/GcoyLzD/NDwXM+INk7zuhQLleZbQtFKef8g52e3vJ2Ql5vBD+Rw9WXU9SQCOnsWo3BFTLc+MRi59oOv3s+5w5xdzC9JXrOlOShx/RohwoeQCSMIiHme7w/v+yjAUnYHeEkxTJLSZsehVFY8RyFxDumsSeJhljgbGCHVDn0e/jrw8mgjpPJBfk3pOvFSahZgs2Q7SbKjYNuycLsWy6gZiw6qoQYvze4wQZxNQbBthVQ7SrNrsOSF3VK8bYOI2lJHkHTX4jVrQ96arYFXZtbWYMgfi+AF2XyNGlODZaG1CUJwa6N8X8rzCQTLEv7YFlIebaLgP7ZLzCdk2y7vFyaI172Ym9KSQ/Qycv4V1548HvHxTBo/ymsVucbk8RLg2EP/4ntNXEsi+pENBak2910um5LcPeWn1KcB2CCzTmtsyuqHR2pjOIa0luaHGsS4IZdjSc5NshwhPI8PRIhre66HcI8wclu63vncxIidjZ1tS7WBuryRJlJtF/7qoDal2vEATnQy/6oTaIsY6+KMVaVCKgAAIABJREFUTm6RR+Yv8lh4u2zj9ACCUkziq6yD+OK24PuhS3WTVQmJ+2aV6LvqvEJAUsrdKG+7DNe6+2c/+1lb6b70pS8Ny/GVlWP33XfHz3/+c7z44ovo6enBr371Kxx88MHYbLPNVndoOOmkk7DPPvtg+vTpKs5VlHWYSZMmDSqfcw7Tp0/HVltthRkzZgxtUIqiKIoywrQrNf7mN785zJEo6wL33nsvPvaxj7WVdsyYMbjuuutU2K4oiqIoiqIoiqIoiqIoiqIoijKCqFhbURRFURRFURRFURRFURRFURRFUZT1EmMMfv7zn8Na2zJtb28vLrroohGIavWzSnJtYKVllO0IJFkYmMm1K0rIxVdC9MUmMk4VBduUpIfxn2l7EplxGSwBk2IoAlz9K5OERaFZkiOyNC3GHaTZ9eeS9iU5F7zUMZ6S1KSJ+owitHTs+C6k2rEW64SPTXDA0UcfXbd5oOcNdM2+vaoxYx1wfhlTNdTgs9xGbeyrfk3Y9RSQHV155IGBAVx80Y9x7le+Vp2/HDdvLv35Xfn3LFupj1Opn6hUW1Hq6e/vx5VXXtlW2nbFCYoyWNIwTZATJMoH7sbSTCnhrCLOZeQBw1xBzDPGjh2L6b+aDmNW7T8HXDR/ERYvXOLnQsbAwqK7vxtPL3wK977yJzz/xnPo7u9epWOsLK91vYq7XroT1z71n3js9UfQX/SVpNc2iH9NnON5STALb4MY2wSJNiXZahRoGyHlDpJVS0k2TOJ4hstmaS7/GRbCGhBZ0XZprpK1W9wCGBKfxXwgzeNc7CcFklw7lu94W/ouivdzxxBn4Qos7lncvN+1y+p1rQ+KlZFrv7LsFby45AUvdeV5XpiWZ3NuviZNWRwrWp6StFjOEKNYGXKdQHG+b/Kn/sQ8mai9LNc2BoixmExMTDEvC4dtkkOTFG0bGOv7u4XJrrl4XfF2Y2CCZNuLt5NouxbE1zWysPBybBOF3EGcTf67CfuiQDvIvC3LtlnebVJeQ9ZLw4MYPx2/FoTY6XqvWb/POB8zyKAWxPosHpcPSbIwUehryEbZuJdWC2FzuO4sy5rjmkDKzsP6jUL7kB8zCMa/x3HG+m2OfJzhs5dYm7oXnC8n9rQ4DrDMP92P0komtbdYxGRrZN/FuV8hlpn1RCIhhk9rFyr11yjI5nqIx0aMEy5/GJUR9ZpJuJFLweUfXzmG611cG3w/SGvu0vq39JsA1iCpdn3yJNpuPZ5JW7WvZ1cgvhDvT/7lgjydXwAl37Voi7geJl9X8cVlOe7/vo+mMsU8qSzaJuQy8+jdTvfS7HOcA3E4+byLKv7k/nRgZFLvcp3W5W3BcK67H3zwwZZpttpqqzVC3Kzk1Go1fPzjH8fvfvc7zJ8/H2+88QYuvPBCvP/978fYsWNXS0x33303pk6ditGjR2PbbbfFF77wBTz33HOrJRZFUYaHAw44YJXyz58/HzvvvDMefvjhIYpIURRFUUaexx9/vGWa8ePHY//99x+BaJS1maeffhof//jH205/0UUXYccddxzGiBRFURRFURRFURRFURRFURRFUZQyKtZWFEVRFEVRFEVRFEVRFEVRFEVRFGW9Zccdd8T3v//9ttJeeOGF6OrqGuaI1gzalms3kuk1yd5IStRMVhRlw0HslEmahYgwU9sJmVWdYJuifQmZYiyTHEbtWPxmhECtnK/8SvtyCV2U5jUSaUPsC2IziFM1JqVLQm1ZB6IeWWzmhFCtgVRbfm6n/YkIU6ZMwfvf//66fZ0zrm+WMYsvl69VZhDBys/N0jXbn161jd6Kt3yguXT3yiuvRNfyrrrsVaKuJK1rIPCS0TQQavO+TMrWpK3aQaXayrrGueeei56enpbpNttsMxxzzDEjEJGyTrIScxnXYHtVeVKYLPNTaayPZZVEj3XzDJHnQ//vQ7jmhmswavSoxnG0wRU/uMKLqqO42kto+wb6MavzBfx5zp/wwKv34cXFL6Crb9kqHasK5xzmdr2Gh157AL98+hrc8vzv8MLi5+HgkkhbzMmIWN8ZpNcmCWo5fiIvzzWUZMBW7LewUarNku1YtizL2Cjp9cdArB8LpFgotRCBYIyc48HLaJGmtKl9kdo3zDd43hbFznIuEAohw5LasJ+lylQ/HyEYdK7oRL/rX+W2WlvnGO3ItZ1z+POcu8UcOomx+eE4jDFVs/o0MwQAgzT3j+/kUvu52BlkitSH5PqH94l+wf80xsLE/pXGCxM6EQuI03cCq4qjWJ4l8bBJSh/E2HwdWFvzMusotE6SbS+6D6JtU0OHGQVrakG0nV5+nLGx7LTdCIF2eEeQYkdxtvFybbJBnm+z69QKobZPa/35GAtjw2eWZYvxzrBSOwq2/bkD6Vpn8Tii2NeLveO6syRvBoKYm8cprmtHUcbOMm+57uT244cGpH2U73M8Tsljip5I/EAnKWovrWO5P8V+Y2IpqTeCnwKQ9a+sx8d1a/kqMDEWzm/if75OQTpOoa/l62gbzy3UrXygQSbG5v0U6y8KtZHaxIh0sQ5kixkReTyl+rX26pBqV5E/rCHkdUG+HTeT3+bqy3Tk/IvTy1eIkfNmZVRsb/SX2smEWELeQj6QBEBd3KiPW8QlKsun4d89XC4gzyusXAF5HWby76o2a8Jw3hPvuecedHe3frDJIYccMmwxKEPH+PHj8aUvfQn3338/urq6MGPGDJx++unYfvvtUavVRjSWoigwc+ZMXHLJJdhuu+0wbtw4fOhDH8JVV12F/v5VnysqirL6OOyww1Z5TOnr68Pee++NBQsWDFFUiqIoijJytPtw1qOOOmqYI1HWdp544gnsvffemDt3blvpP/KRj+CEE04Y5qgURVEURVEURVEURVEURVEURVGUMirWVhRFURRFURRFURRFURRFURRFURRlvebMM8/E3nvv3VbaT3ziE8MczZpD21Kg1SDXzrZFSbTUYQkXlJB3RVlY2MASLS8nywVguYCQ6mKrkmlXC7bzKiERoxGRsgzMsCjMUJ4vkysmcZcTdVIVoxRXtyPVLtd3FXJflbR22azbMNCzuGF+lMsuyawaZCp9bpS22b563rT9kXjrAf+J2oZbVO5f2rkUd915V8O+kY7aeF+WTgi1y1LxKMMsSdkAZHJ0Pl47rK3CS0VpxKJFi3D++c2F+MzXv/71YY5GWZ9pPA43ETJWSLLju6u/PUYpZ2l/uu/n3wjA/v+0H5596Vn800H/NGiJ1gN3PxgFsyYIYy2SXNcYwpLeJXhm0dO4e85duHP27Xh03l/xwpKZWNi9AL0DvSt1vGW9y/Dy0jl4/PVHcfus2/BfT12N379wM/6+4G/o6u8SomwjZKmmJNO1UYgtZbp+O0tzfRp/HlLYasW5iW1C3i2Fuik/gWWt/j/DNKFNw2eYbH5jspYSc0DxTi7N1eK8wiQ5rBNC0dhdSmLX1O9clDWzXDmqe8lhftfrK9851iFazT0fm/coFi5f6OtPtFJsN0Oxj/Bc3r8jpYnid/+f6fq0JpbpW8PLYL0gORy8/CAd0bZJrO/Tx14VpbUAiGCciTFTMHDbcOx4HSBdT9awZJridqIggS4JttP1x9daLQmvKYm2owjbGNRsLaVjYTaVRNv8R5wuibaNtTBUE1LtJNGumVp4N0HoHcatcAzD4nwp4jcUYg7XsBxfbC7CJnipNgVBfpRey/bhejdJUo7S/ih3Zql2JqXm+HwdE5nsZUzaxqNDXDfG9YPsq3k/RCb8pmyNzNLqGC9fI0gy+UhcvxB74dM6FfmaPZ2ZqVuv87ViRMR+rA6fsztdqh8ee5NsXPxJQTnXnRRqszCcpeSxHfk6MUKqLeuifq29OqTaDUXRpfwspo53ApZOh/gy5XWQUUcpdlmUHfKlcaR0zNh+5WCQpa0sk0x4KERer/HBBdwlTT5W18nUkb7XhUJeHB7jEbfHqgdcyXjbXW/LuIaTH/7wh22lO+uss4Y1DmV4mDJlCn70ox/h6aefRk9PD+644w4ceeSR2GqrrUb8N51ly5bhrrvuwrHHHovRo0dj8uTJOPnkkzFjxowRjUNRlFXHGIPDDjtslcvp7u7GbrvthqIohiAqRVEURRk5vvWtb7WV7itf+cowR6Kszdx7773YZ599MH/+/LbST5w4EdOmTdN/P68oiqIoiqIoiqIoiqIoiqIoirIaWLVH0CuKoiiKoiiKoiiKoiiKoiiKoiiKoqwDXHvttZg8eTJ6enqapvvtb3+L22+/Hfvtt98IRbZ6iXIm11jg5BOgXmIE5OKiul1C/FTaXieMYsEgUSY5cnBxW35QF8sheJkUouSLk7hQBkV5IVworxxjSCufXN1MatXoXLPT4XikXJllTy7FmYu6cmmX0JLlx5MSchLb2pRqy3LKbV/+H0GPOOIInH766ejr60vnV/Ri6czfYPyOn6orUxQUEgtDeINjyoizxFxZTdOiSRrPhu/YD5M/8SCe+/d3VIRJ2GGHHUKJg/ufYGOdOWTnWbnfHyjP346YrdlxFWUdob+/H+9617vaSrvxxhvj1FNPHeaIlHWeZreZEnyLTfOYdC+OcwZCfi929fnToUvzIfISU1Ao3VHI482mfs5jAFfgTRtvjOnXT8dAMYA//fFP+O/rrscD9z2I1+e+jhUrVrQ8l1fnvIqXX3wZEydP9IEV8JOgcl2Qn8f0DPTg1a5X8PLSOShQoHAONbIYXRuDUWYUarYjyGuBgWIAA64fPQM96O7rxvK+LvS7AX+uzk+A/JutE41zFYbqACs95ackNzbwzygxURrLgmOClN/aJGqN70mqbckKeWeSa7OwlUWtJgpd/XFNFH2aJKJ1FCS0PmYT53++cmX8XBeyD8qHqRRxDsx1EXpDyEcOcFEKGwTbIBA5FEEmumKgG0t6luBNo9/Usk+sy1TNPZf0LMZDrz3g2zGuI0p9LE2yRT9MolYvPRZ9E0mCzJJ1n8MgFcXtT7FcE/uLyfqAz+D7mwN8/wplOgBkTOg+RSjTv1lHUbxrjf/syME5wDjAkYVBAee8yN3x2oRYvlv4UsmFuS0basW2MHo5uBi/E9v4+A3bhNdn8dipPtJDBqTSl+W4Ln6WomUHEvJnitctL7hMaEe4cF3yteoMeBrOa8R43YbrqX6NlVqIRdyhAtK2MJaXc9S1b7leRF9NcYj9wbzvxDiTyfYNgCItwxDXwACRieOHjMPAZPeiugc3he2OwvrbOd9XhZAZMo0jOBK3lPAPIj4OpT4NAsX7QsVdkvI1ebomZSruT7KdUt9JYmWK9UGxblJhQyrVrvptpA2pdivi+B/uIeU68/fZUvq6QKrj47grf6uB6MNC4J29A3k9ufz42e9OrmIbUl1n32XZscvX768SZTdaK8tzaXc9PRLr7rvvvrtlmgkTJmDy5MnDHosyvBhjsO+++2LfffcFAKxYsQLXXHMNrrnmGvz1r3/F4sVNHmI3xBRFgVmzZuGyyy7DZZddhg033BDvec97MHXqVHzyk5/EqFGjRiwWRVEGx9VXX42bb74ZXV1dq1TOnDlzsPnmm7ctlFQURVGU1c0TTzyBWbNmtUw3YcIEvO1tbxv+gJS1khtvvBGHHnpo2+mJCNOnT8eECROGMSpFURRFURRFURRFURRFURRFURSlEaZ1EkVRFEVRFEVRFEVRFEVRFEVRFEVRlHWbLbfcEltuuWVbaQ899FA8+uijwxzRmkVboiAhDa4voEnZFTulJi3mrxISs+iKSmlB+Us6toQMj6JkTYqzhIyt9JfK8zI2ftUdD6X9lO/zor3wZ6Ski8Vtue4r5efTKcclTl9KteW2lZRqy7yxzIp+sOmmm+LAAw+s294541cNyywdIP/uqo9TylT6TKVtVekbvTwDK96ozLn77rtjypQpTeuo4VG57kpC7Tqptrx2Soepa99BxKEo6wp77rknXnnllbbSnnnmmcMcjbLesBJzmPzBHA0mRXw7L92vc0lyKiceQxbn5P2E5xayPP9PYwz22ff/4pJ//yke+vuDeGH+THz+S59vccKei7/xEy+XhhHvFjZ+t7DGwpj03RgbZNQGA24AXb3LsHDFAsxd9ipe7pyDlzpfwivLXsZrXa9h4YpFWN7XFUS1XmBt4svAGl9O+cXCawMb8oTtxvjjmxAXhXhjHpvOxdh4PkbstyS3pfJlXCbM4wzKMm4fB8U5ohAr87yPII5nwnwytJsjGJbwcrogXE5C4HrhqJyzJmFumMuyaDnMAQ1ls1kAhIXd8zF/gcrRylLb22f9DwaK/thGceYe2tRQugZZlm547i+ux9jGlEaL2AZhDZHP6F2c9scljQOC+jlfQ0jBc+hffC7yoT1RJx9l0uE8HKW+GdKA/JFiPzWij8O/LBkQLCwsDBGsCddfuGb89eevJ2vEuBCuTWssaqYDNVNDzdR8HrLpu6mJ68+mMsL1aw1fzza7nvw1WENNXrvGgvja5PxxDJHXra8Ha0wU5edSbV//Nl5DfP2xaJ+iwJ916rGe4UX7JtSTr3cxdgvhugXHlV+r/OL6trIfiL4ZOmP9WlOshX0y0evEOrNqDRx7GPd30feolBcsUg9C4vJ6k0KFyuOSodBH0nmntbRIx+0Sy4L4TKVtiH029XlK7STLkefAEYs4eHs2VqyKVLuCZlLtOC6Ic6su0cXfEhDF074PR5k9p2TpdlWBDaYuTvxVbZPCfAcXjxFF2RUP5pCvlB5804vlcHhe7O/8//UQ9qcGry5THpsfylZej6eQqK69Wj5gDqgsa6j5+9//js7Ozpbp1pcHAK5vjBkzBp/5zGdwxx134I033sDcuXPxr//6r9h1110xevToEY2lq6sL99xzD4477jiMGTMGkyZNwoknnoi///3vIxqHoijtM2rUKNx7773YdNNNV7msBQsWYJdddkFRFEMQmaIoiqIML6eddlpb6T7xiU8McyTK2ohzDuedd95KSbUB4JxzzsHee+89TFEpiqIoiqIoiqIoiqIoiqIoiqIorVCxtqIoiqIoiqIoiqIoiqIoiqIoiqIoCoBrr722rXTLli3DgQceiJdeemmYI1qzaFsYNERy7brt0aiUC+PIW5VyibHIL/+y0ISoK76ivJDFhJzUS7/ICKGY+CtL3UyV7Ezkz0IQoWRaMN4oZF1lwVm5Xqsknasi1ZYY0/g/LzjmmGPqtnW/9gD6Ome3VXZqi4CTorOGmcSr2baWBwdAMKPHV+7d7p3btS5BCLqkdI5FXlUCr9iWUsYm+jjXQR5p++c1EoIvRRlJDj/8cPzlL39pK+3YsWPx1a9+dZgjUhRPnYSxjTR1cmRx324o1w4TBn9/rCo3nyGwODT7TgZnfOV0WGtbntf9d90fRKZenm1NkEmbINc2SWSbRLVJTG05H9VSGbwdqSwW8hqSZbI8t/7FUtko9GaZdibXLQm1Y95a2m9sTCfTpn0V+aNgm6LkNz1IhQBiRS6LtClKmRHmkvKGzwLeOLsL87U4j+BmD3NYQ2kuluajWca8jwkJLrmSDDaU/OzTM/DhQz6Mvr6+ln1iXYevx4defQCvd80Nc3wgynXjxc1C7PLcHUKCzW3Pou0kXecyMjE3fP9J5YbpsaP0EJ4gLE6X/f/P3pkH2jXee//7PGufk5NBhiZBRSQVRcslMbRa83X1BulLWxShoaWkphetVlGkvVptxdQSl5dSNaVVl2opqkV7VVBDTSWN0LTCSSKR6Uzref94xjXsvdfeZ+8z8P2crpy9n/UMv2dYU6SfZSTcysboJcG2jFD+LCDdGcHHae6CnWw4kpFbvzISsDJq8wlSaFG1Pv6EE1xHCCT34fHppPslJ8LWYm3pBPhRQoYvURJS7xe6Zmm2KJBrSyERRcnjVsKeG6IgzffBCrf185h08wMrBxepY1daCbOWE0sj0QYCUbM5H+txl16SLUKRvV8PIvhtzylOsB6Ise339ObSZSBID8Tgiecne7yH68mt1fA5GInnTNuH9LERnnHc8aJ85UrpEbD7bC1lr2e2XjO+qaPJxW6PHVdDqr8y2PwYSED5c2I4NnrsbSt+DNw1s9lS7dRNQnWpdrZ4IpdKpoQi6HR9GaG2QqJClUhIbn6kkmm5ec3Qe1F6cr+LI91Zszl9txCABJTw9ULA9yHsU95ABWNgz7fpMfHNl392riTX7qtn7u9///uF8n3ta19rciRkILDRRhvhvPPOw1NPPYX169fjqaeewpe//GVsvvnmFf/ertEopbB48WJcffXV+Ld/+zcMHz4cu+++O+bNm4f169f3WRyEkOpMnToV7e3teP7553HkkUdi7NixaGtrw0YbbVRzXX/9618RRREmTJiACy64AA8++CCPeUIIIQOO1atX4w9/+EPVfFJKfPe73+2DiMhgIo5jnHjiiZgzZ05N5fbdd1+cd955TYqKEEIIIYQQQgghhBBCCCGEFIFibUIIIYQQQgghhBBCCCGEEEIIAfCxj30M06ZNK5T3zTffxEEHHYS1a9c2OaqBRVoOXJaM8clWgHxDFBJawUx6po60kFL4snnxidRPZl8oQ05Iubx3LJSS1UNCahaIEpNCvpTkzBQM404LyRLi5jCflX01QKqdGOecATjggAMwatSoTPqqV+YXqj9oKPk9Ry5dpmDBtPLI0tDc9Ntvux2vvfaarzVHrJ7nH8uTaeuoctZ5+FXlj3PRubIxEjJQeeuttzBt2jRsuOGGOOSQQ7Bo0aKqZb75zW9i/vzi55PZs2f3qVSMvA+o8bSqL73BDQtS5/HkLp0kUtfvsrH4exRbr7uDMTcYVjqqhaQIhKzA0CFDsdPHd6rah87OTrz09ItGiB05ObaTayeE1ZEWXjtZdZTIE0np052k2qdFMpBaB2Lc9BZJ/zsh89ZK3VT9vu5Q/u0EvjD9kWHdgQg4FHq7MRBeJiy90NZLxZNjbiW1dvZDXWtC3GrFvOG9GxCIQc0c2nsEKYA4qM8vBrd+bBwqkG6HQm1AQMUx/uubF+LPf/4zzjjjjKpr4v3A66sW48k3FwCwY2nvsc1cw8qWzYwG93sCAtK9hEeL051YHT7dS4GtTzj4bgXcMC8EksLMu5k16WOCvQcVwbqyp5kYLk67PlT4pOMbN2mmXSPclkYg7SXykZdpw46DPU6EX/vBEZkQ5kMEcn1/zITHrC+Xvwkn9DfHP4Lj2RzLbo7gX3xk27NjoWXdwoy1mSclE/1xemkn4A6eE4XvZUL4HDzLSRmZNCPllmZs089kZh6kzHkpU85P+PImaYXUOY8V7pnTRZZ61lQ+Y/o506799PnF1WLXVOoZUwrprn3p59FcuXbQjn+2DfqaiCsQlbvznSi7uZcaBHPvx8bOo/QC+kCq7Ucx9dzcx1Jtmxam5+WwzYSCaZVTmwrypmXa9kekvrsfoXJjMcpq/wis/JZoU2TbEUHMubJrYfeb+uz1TClfNtX/9EC5tZqairC93GfzHCrJtfuCe++9t2qeESNGYMcdd+yDaMhAY9q0abj66quxcOFCdHV14Ze//CUOPPBAjB8/vk/jWLt2LR599FHMnj0bw4YNw2abbYZjjz0Wzz77bJ/GQQgpz0c/+lH89Kc/RXt7O9atW4c333wTSqmapZEA8M9//hPnn38+/uM//gNDhw5FW1sbJkyYgE9+8pM47rjjcO211xb6+z5CCCGkGZx77rmI47hqvj322AMjRozog4jIYOLMM8/EVVddVVOZfffdF3feeSdaWlqaFBUhhBBCCCGEEEIIIYQQQggpgjh/3nT3Lz4nbzUWm2w2su7KVi5fByiBUWPbGhJcI2Fs9cHY6oOx1c9Ajo+x1Qdjqw/GVh+MrT4YW30wtvoYyLEBAzu+gRzbLpuciw3aPtjfYRBCCCGEEEIIIQ3h0UcfxR577FFYnPPVr34VP/jBD5oc1cCksFyonKeoQvFyYqlM+RyRklI5gqVAYJkUQlWus3zo9YmV0tIm7cIrL3JKyLzKROOFZfnir3KCr6Ki5nLxpef/+OOPxzXXXJNIax01BR864s8ovwgqkF5fohahVbV82f0d7c9j8c//PTf3f1/73zj6mKMrVltNZp073mFSShZftWydcRDSn9xxxx044ogj0NHRkUifMmUK7rvvPkyZMiVT5p577sGMGTMKtzF69Gi8/fbbKJVKvY6XvH9I3C9UzFhpV3KnSKRXkWcGMkz7XYjkpdBJLW11RirpxJNOeqkQB7JKpWLEyqRDIVYxnlzwBGbs/ekqnQX+77f+L445cRZixIiV2RCjJ+5x35WpM9yUihGbthWAOO7xsQJQKk70yY2JE2yKitd8IazENCl81fsC+asTwQaicQQS4EC6GhlhuIAR8Uoj8nXSX+Hlv0E+SBjBr5cCCyPnhZHzQiAhxIUR9aqwL+5mNZTMpsy15h5XmReP2PlWClBCBWsCbu7tONp56VEKyszn5d+/HHMvvMSN2zXXXIMvfvGLVddFci7eO/cd76xfgfkv3YauuBN2VqTQsuZI2HVk5jqQrkt4MXtkxe8mrSRLTvJekpGRvHv5fEL2Lvz6iYy02a0nJQAjZ5ZC6jUgQx2yFQMDSgBCiYTM2J4nzDe4M455hojNMSlg1oqtS8WmnDL5gnVm61H27BLUb89pSukXXSTOcSIRRRijJfPMYk+IwvfLpju3tAq0ycF5wHUMXnIOWAezV0/Djql7brTHolaSW7lvKIIOj1rbn7xnMwRyaS0Wzj6TVXvMyX1GSD/zptt1HXWBZtqFCj4Hz8z57Qkz3yq/Lvjy9tnNSpDtuSsoZLIrV2fimd5IlG09FfXSSuXEK4I/w3UEJ1vWa8SOjT+a0n3qD6l2upFKf/8Q3sNk/l7EVqGy9xr5wYnE36eE5cuGaL+K6s/q6ZGJlcqMV6VnXzdsChDmJTqZ+Qnjq/B3IbU8Y/v2Re7nZrJkyRJsuummVfPtt99++PW/SRHCAAAgAElEQVSvf90HEZHBxOrVq3Httdfixz/+Mf71r39hzZo1/RLH0KFDMXXqVMycORNf+tKX0NY28P7dGyHvdx577DHstttu6OnpaWi9UkqMGTMGH/nIRzB58mTMmDED22+/PbbYYgv+vR0hhJCmMXbsWCxfvrxqvmeeeQbbbbddH0REBgs33ngjZs2aVVOZAw44AD//+c/5nEMIIYQQQgghhBBCCCGEENLPXHD1fo0VaxNCCCGEEEIIef/xyYnfwvCWjfs7DEIIIYQQQgghpGFcccUVOOWUUwrlHTJkCF577TVsvPH789m4uOgY+bLKGuXamfSU1Coj46oSY1XJtiUdey39DkmLnnLqLiqWEt7O1udSbUs4to888gj23HPPTJ5Jn/0t2jbasVB7OQ1kkyotmvxKCuVa8puZWLP4/kz6hE0nYMETCzB+/PhC9STGPzdDfni9FWqXq4OQgUAcx5g5cyZuvfXWsnna2tqwYMECbLvtton0MWPG4J133inUTqlUwoIFCzB16tRexUvefxQWawO9lmuXvb+pUa6toPfHsS9n5bhWaJ2QaxtJ6bLly3Dgpw7Cyy++XLWrR594NM44/3QjzO4J5Nk9iJUVdfcYYbORbMexFjdDQcVa6q0QG7FvIOR1olQvgw4HN30fl7jXSRk/tUhXOkl1QqgtrE5XQEoBLctOyra9PNuIkoWWJQshEIkIQmhFtpNqO9G22edkyL4+CCvVDuIzol9pZL6wQlEreTX3dE64rURCV2wls1ogbJaU0iJ1COUEpW7+oaXIKpgbLU2O8cgf/oiZB85M3Mu1trbi1/fcg3/fZ5+qa8ON/nvk3mN993r8/KXbsLJzpV4tZo6sVF1YcTqEEasLRJERZJs5j6T9boTagVxbQuq0II/OZ9efrUeY9aUF3kJIF4dQMJJqv941+t7TrisrtxVKABIQTq4OL0W2pmcnwIZbT27tINjnv8HJ3M13e1yHddtVpQAnl1dBW8ZznUH5ir202N5bO/Gx/Rgok+2xr0Qqnz8fGFc2BPQxC2gZtj0+9ZhBC8zNmNo6nFTbxWKaUbZuf54KxdlCCCAGIH3/ZJlnskrPOEVexOSvIRXyiwrPhEHzaTm4vt4knzFdn3PqyxU9hy8GMDZr9yKFxPrxsm3/OSuELjda2auDn0Mr1LZ908somFObP+xTNal2aqybLtVOyaLzZNl5LxezedL5A091xZh98KlsoRA/7Fe5vy/J/N1Hsrmy6zPoS0Kuba6Zrv0Kz9aAvpYn269Prt2X175TTjkFV1xxRdV89913Hz71qU/1QURkMPPSSy/hsssuw7333ovXX38dcRz3eQxDhgzBt771LXzzm9/s87YJIZW544478LnPfa7P2pNSYtSoUdhss82www474MQTT8SOO9b53xAIIYQQwx/+8AfstddeVfNNnjwZixYtan5AZNDwxBNPYLfddsu8GLgSBx10EG677Ta0trY2MTJCCCGEEEIIIYQQQgghhBBShAuu3i/1r0QJIYQQQgghhBBCCCGEEEIIIeR9zsknn4yvfe1rhfJ2dHTgjjvuaHJEA5eapELG4ZasoELd5icvPVHeSpbSgmkrRMuLUfg8oUAr/HF158Yoat/yYkgLIHNiybRs+6NMPiuPE14CF/YxPWaNkmonYgGw6667YvLkyZk8K/92e6H2yjSQTSozLhUqQZXJREf7c7lSbQD4+S9+XlmqrfyWGP9yoaTKljuGKNUm7yW23377ilJtAFi/fj123HFHLFiwwKXNmzevsFRbCIGf//znlGqT3lHkXQxV7l3yqhOBEbLaCzOyIlBfW3iPogXKfr+VROuyMnHVs1fOf7zxD+y49U6FpNoAMGHiJoF4OpQIlyClRCSkkwRHMnIiYSkiIwbW+cM8up4SIhG58pEtb8uG6bZd+LREXaZcJKRuX5SC/dLFbIXG5erz8Zo007+kdDuQasOOsXQiZGlEyKGw1Qm4zT1b3l1neD/obkGVEWy7EoCQEkIJL4eN4fzIfpb9WpKwYnFTg7nneHtpO0459pSM+LSzsxOHHnwwnnrqqULr471CV9yFuxf+D1YFUm0hjNgaws25nh8raY9ghe3CrBE7h9JIr6UUTqLs7/e83N0crfAz5IXv+pZSJHIIae//raXZf5bhM5AKnmV047p2ASN2l74d199k+8k+wX23qz+xlq0Y3EjCdR3SHyvmOLDHkxaGi9xNSuk316avQ9q6rehe+ONUCAkRmbypeCHCOiI72ohgpeZ6vzvGjKhcSunGyI2HNH2342xn1a4NK/IX0prFHVrqK9y4mUnRx2aZn3BtZX6COoSNFX4tuDVhf1TyDJTKlHzODNaU64tdkH4lJ9pwn23ZsB5Tr5TpK5NZ6fbcFyxdBOsS5rh04+fGwJ5b3WpNjq/9LsPjzLThztUVnr8LSrXLlq1Rqq1SjZSTatuXVUDkSLVFkB/BSzlMtWlBuQo/pMpkfpTf4jjOfLdb2TqsPN+J/oMhUuXbDYdFWde66Yud5bDvietb8KyeHvPaX9pVQRreJO68886qeYYMGUKpNinE1ltvjauuugqLFi3CunXrcN1112GvvfbCiBEj+iyGjo4OnH322dh99937RexNCCnPZz/7WZx11ll91l4cx1ixYgWeeeYZXH/99dhpp53wgQ98ACeffDI6Ozv7LA5CCCHvLc4+++xC+U499dQmR0IGE0uXLsVnPvOZmqTaBx54IG6//XZKtQkhhBBCCCGEEEIIIYQQQgYQFGsTQgghhBBCCCGEEEIIIYQQQkiK733vezjiiCMK5X300UebHM3Apyapb55cuwZJZW5aII8KRcWhbDqUtmUEV6mfvLSELCvtai6wVaovt410n8sIte2+hIMrqCIhOas00Km2akEIgSiKcOSRR2b2vfvqHVBxV031pSq3xshkcmoMaqgwsy1/6pLcnL+885fYeeeds+K/PJlbGXF6YgMSYq9y8RedJ5efUm0ygHnrrbfw17/+tVDezs5O7Lbbbmhvb8fChQsxe/bswu384Ac/wIEHHlhvmIR4eulLTJ/D0wrHvDwJcWewPynXtgJSc69gJagQCbl24t7CiGQhBBb//XXsusNuWLNmTeG+fGK3Tzg5bSS07DaSVqpdSgixI5QS8uqSLEFC//Yya5MudD1Okm3rQkq2beqJZLIem6ckSyiJkq5Lepm2biOILYhLxx7IvIPPoaRXi7ZLXs4dSrWFESOLCJE0Gl0BwAiT9Y8Vb6fkyEZQKwAt7XWiYwFIAeGkpvDzbObQS2qVF2xbSa2CE6uHsm29trxuNu7pwUnHnoz2t9oz8z1MCCxfuRLTp0/Hc889V3idDGa64i7c/er/4K01S/19nbTzaCXPAjAy6SgQp7u1YI81EQVidSP1lUEeWBU3YMW/du5lKAD2Gm/Yo9qKb938w6wfwMmNhZTuvODqdecLI3w2S0QKLZCWRlQspZZLO8+zjdcdG8KtX+mOVX882vGKzPFcEhFKZr+VbDvhtpVZl/sx5wWb15az4xiZGNyIBiJt9x3+uBEimCsROVF38t7eCpvto4fQEmrlZd8ur4KbO4uV3ftxk/7500Uq/XNh7r179uEhFElnHy5zno9kMo7c502VUy58fkbwOXyWNucjH22y3rJ1qiCvk3/7c1QiSiefFzmCbbixTTyHhZ/zBOVOqA1Xp1sb8OfadB9c35HzrB30P/3ZkXMvUUmqLUxqWFMlqbZLtp+NbVrYTrlCytXt7kGc+DwlrM6RZ2uDdXJz+yqQjjGxhcJsF5pCehjDPBnBtu+yi1nYtmwZpRJrI3dcc74Xoa/k2u+88w7+8Y9/VM2300479UE05L1Ga2srjjnmGDz00EN499138be//Q0nnXQSNt98c3eP0UweffRR7LjjjpRrEzLAuPDCC3H88cf3W/srVqzAj370I4wePRoXX3xxv8VBCCFkcLJ+/Xo89thjVfO1tbXhlFNO6YOIyGCgu7sbhxxySKHnb8ucOXNwxx13oKWlpYmREUIIIYQQQgghhBBCCCGEkFqhWJsQQgghhBBCCCGEEEIIIYQQQlJIKXH99dcXynvLLbc0OZrBQa/k2kBGpJTcVUasnLR7wdmxVDKeUApWJNa0iKzcvlp+amkjkS+UgVfpV8rEVV34Vaa9ejnqqKMyaT3rl2PN6w/WXacjLy6VL0Krha5Vi/Du33+VSd97773x6U9/Ou0RKyZcTc1DumwloXatfaFUmwx0fvjDH9aUv7OzE9tvvz223HLLwmW+/OUv44wzzqg1NELKU+1cX+XUmz6Xq0Rajlw7EGHWJNfWGWAlpACc2BlOCiqwaOHfsevOu2Lt2rVVOuYZNXoUtvrollpGK71sWgpphLk23YqppRPXZsTVsqQl2JGXYifl2l5eXUpIsr14230OZdi2LKQW/TqRtkRJJmXetr4Ivh0JnVfXWXKxS1ghsBUT+z/tJqxc24l8ZSCKlZDCiK6t3NiJk+Gkvk7k6377NSAgAAkv0A7u66zk1xaQRugNKHPfKJ08NxTICiEw/+Zf4E8P/yl3ztcaUWh7ezv22Wcf/OUvf8m+XCS1DWY6ezpx96v/g3+t/qebIzvPgDDydJ0SRV6k7CTOgQxbKrsefDl7vEAIiCjyY2bbCQTduj3/OGPXk5UN2/lT0PJkAQQvDjJrLQ6FuUnxMWw9yp8rQoE2bM5gbhMCYyu2NrHAisfNn7avVhKuZcbmOJHS1RUZeb0/X2S3SApEQqAkJSIrzZaBnNv039er17sbUyEhpM5nhdpWUO20zcqMetBHaftj80d+TXhpsy4j4cXZTrptjzl7vKal2nBnh2Bcw3N5chPhgsjbgEw9AsKt04rPosFzZebFTW59pJ4xRc6aCtoph12ToYgc5rpmFpO7Kro/w7GTfv274lIkxjfxI4WTabvQw7UenHsrSbUT1+S0VDscp7y+1yjVzqaJqlLtpJhaS6mtnzoMIlRY+11GwC1EUqSdFl7D16kUoGIr1C64GXF32bWoELSLoEyy72nBdmbsgr8jSbyWQIiyAuxGyLX7gssuu6yQxPuEE07og2jIe50Pf/jDuOKKK7Bw4UJ0dHTgxhtvxD777IMNNtigaW0+/fTTGDlyJFatWtW0NgghtTNv3jzMmTOnX2NYt24dvvrVr+LDH/4w3nnnnX6NhRBCyODhO9/5Dnp6eqrm23///fvkZTJkcDB37lw88sgjhfN/97vfxbnnnss1RAghhBBCCCGEEEIIIYQQMgAR58+b7v7V5eStxmKTzUb2ZzyEEEIIIYQQQgYZn5z4LQxv2bi/wyCEEEIIIYQQQprC3LlzC8k6X3/9dUycOLEPIhr4FBH/JEi7qKoUry6iStUhkjG5z6HTqdaYK8QSUkkyVrFcIMXLpOXtTzWTkYMVjKMRgsSPf/zjePzxxxNpIz40AxOm31C8kjL98vuLCbKK0NH+LBb/fJ/cfTf+9EYcccQRPqHo8FSRqWX29Xad2GbrXMcDjcEu6iRJSqVSIZlBvQwbNgxr1qxpWv3k/UHZ82e101GN9ywikSayecrIM7Mx+lLJ/co4KWOjtVT420svY9eP74aO9R1VOpPku5dfiEO/cChiFSNWCgoxVByjR8VQUIhVDKVi9CAGlP4eI0Yc67yxiUfn87/tfZmWecau21bu6bvo79eUUim5qTBjaWWwocTWyo+FkVoHAl3hpbZSGn2xFWQLK8/WUl4rq3ZybGWlwV4SbEXCTuZq64OWyCp4qbaAgDIuVmkkvxYBLdG2plkRdt+KQUOha6yghJl5Fcx9uD6UMvOmzHrQ3z+3/+fwx4f/WGgNjBo1Cvfdfx8+vvPHC+UfTKztWotfLfwftK9920nSrUwb0AJoQHiZtJEpCyuAhjSydi2KllbyHmXF8iXpBfGRlbmLCFKWEMGIpxE5QbYVO1s5txJWmC+d/FgmZMi2V0aoLM2aMUJ+u6qUNtTCLzDhhbxGXuuXpbL/gz2veFTqWNb1uaq9IlfHkzqn+XNc+flxfcrk8fJlYYTMIigQngtcXtescOcOKxFXUK4uXV5/U0K5sbZxuHZSz2fu/BQMXXjtSEuodZYqz5B13guHbVV6Lkg8S4qc58zQwhyGEgiM9dilnkXK9CshOA6ezd25TSXLh2s1sW5UMqi8PgoRVIhgnaTGNFcSnnrGFv4AyuZJlU2QCquaVDtdQKW/lLkvMInuGE4WU7mfE/WoUM5tg0Wmsty1VGmJVngW9s0Ex0JwvHvxvx375FoNy2Z+h+cNd04QiXWb7Ubv/t6k2c+tW2+9NV5++eWKeUqlEjo6Oij0Ik1l4cKFuOKKK/CrX/0KixYtQhzHDW/j29/+Ns4555yG10sIqZ9bbrkFxxxzDDo6avu7hEYzduxYvP766xg2bFi/xkEIIWTgs/HGG2Pp0qVV87366quYMmVKH0REBjoLFy7Etttui/Xr1xfKf/HFF+P0009vclSEEEIIIYQQQgghhBBCCCGkHi64ej/wX1ISQgghhBBCCCGEEEIIIYQQQkgZPvOZzxTKN3PmzPeM1La3CCFqEwylh8170PLrz9mZSSsjAAvjExAJaVY9UiRR5afm+mwcgcwsHVtF2Rnql0M1iqOOOiqTtmbxb9HTsaJ4JdVCriDGqnXsZeuosvu+cNQX8L//+79V12SCHJFaX0i1CRmI3HzzzU2VagMoJEogpG6q3drVeCr22mT7LSUmTfpATVKevNErKdNCWC2W1TLpF59/EZ/82K41S7W32W4bHD7rCEhosW9kRMJSSkRGOh0JCWnEwVJoybCWBnuxsM6n00qyhJJMC4dLLm9JlPR3GSGy9UW+bPhdb6WgzpLbpJCunZIoubyRFRtLHbcUJZSCWCTMbxmhZNuXJSNOjiAjmZIeexG3lHak9D2aFWdLN1de6Ouk2ub+VIu7rfzX359aQTBMGSf5DSWvTqzs7229E9WqhYVfGwAW/X1R4XUwcsxIrGx9B+3r3q5p/Qx02te1Y/7Lt2HZunZzrOjxSUi1A4m6FWnrda7nWUo/n06CLcw+9zlYL5CQAtDTLd0xCpjbTGHS7XzaPcKlmnyBSFvYdaXF3xBK74t9vsyziQhWhjBCeCfxDu+h020KI/e2Zc2ad+Jx4WT2VmLvb5+DMqacL5u/2Ty2TBiPi9P1Xbcd2XLK5kcQv/THSRCfPbf5+3U9RjYtnB9AQCjfZnh8umMRdkxzpM2pz2V/qtzjF332zIik08/A5hwUXkMSLzBI+v8zscmcf3qe91yTuYapVJrKyWvmIdFuOMYmNCntNU9v9rhMrvnsmOa20wipdviMnlOmslRbR15Rqi2SL9OwWuxyUm2fw9fhyykn4A+DV3HshPkKMC9oQGaLzcsbcjeky5iXa0AZi799sYaJI/Zx2P740MyXIINK/fj+wb0zAIE8HKK8aD4jHa9645cq38S/A+zs7MQrr7xSNd8222xDqTZpOlOmTMGll16KV199FR0dHbj55pux7777YuTIkQ1r49xzz8WGG26Ie+65p2F1EkJ6x+GHH47ly5fj2GOPRWtra7/FsWzZMuy000791j4hhJDBwYIFCwr9t6LJkydTqk0A6Gf64447rrBU+7LLLqNUmxBCCCGEEEIIIYQQQgghZIDDf01JCCGEEEIIIYQQQgghhBBCCCFlmDx5MiZMmFA13yOPPIJjjjmmDyIaPNQs106LqCoUz5WHpdNCGXJKPBjG6Mql5YR1yraLkG4jV3KWjjWIM69/oaQsLFNLTI3gsMMOQ0tLSyJNxZ1495U7aquoWjgFpXPVKI34YMX99//2/qp1OFIy9GpC7Vrmx4nQKmzvFd5r/Xm/8sorr2DWrFlNbeOggw7CiBEjmtoGIb2Ra+ed61WmUL5cO0/gmZVri0T5UK793LN/xe677I7Ojs4qHUiy+Rab4+7f3WVkuVpyLYRwQm0pjODaiLNLwou0Q6l2SQbibNj9JS+8Fl6u7YXaVrDdkpBl63J6K8kWJ8zW5UpokSUXh02LMm3b+FKCb5i4pHR5pJGF6y1y8t3ISZL12EsZaYmulWpDj5OClRBLLxsGEInIzb0uZ0XH4Xwal2pKzJuQvJr7Rl23yaMCVaxIrpdwFZZKpULrYOLkifh/v7wWG248HotXvobXVi56T1yb/7b8Zfzy5flY27XGjaGUXoDtpNpG/Aw7j1JCSCPMll76LEU41xISEZKCbC/3hZNFB+JfU1YATlDtpNcIxNCh5diI092fVjqs7LzDnUOSMn8vEtaCdwR7hVmTMJJt6SXZSK4tL/q2CuNQQO4F3KGEPlBlB3lQdrOib7tFMjJCfH0+kkZwHkkv4s6TbzuJthQQ0krU4SL3eaR7thCJn2Dk0s9lgZRaypT8HnCxhqNcjXDNlPupBTtWVV/cBAHESD5n2t8iG3+wIrJtpuNMiakTY5K61qXrtuvVpwtv0c7ItlP73WrKxpaI0caQGp9Kguxa5tOSFjb7s334LciTlmoHv6GUO85DMsJpu98Zp82WJ9NOqapjFTsZdt5PNdK5nYw7SI1VnIwLCoiT4vA4Vv6UZyTZ7qtTb6fk2IFcW9hxE4NPrn3NNdcgjuOq+Y4++uimtE9IOUqlEg4//HD89re/xcqVK/Haa6/htNNOw5Zbbtlryfvbb7+NGTNm4PDDD29QtISQ3jJs2DBcc801WLNmDX7yk59gxowZ2HbbbTF8+PDCz5aN4MUXX8Tw4cOxdu3aPmuTEELI4OIb3/hGoXynnnpqkyMhg4WDDz4YDz30UKG8s2bNwsknn9zkiAghhBBCCCGEEEIIIYQQQkhvoVibEEIIIYQQQgghhBBCCCGEEELKIITApz/96UJ5b7jhBsyZM6eQ/Ob9Ql1y6lCwXaVoOZlXKiEroM6JyaWl3E4ZnVmN0u08QVq6jXIybduf3D5ZVP441yJea6RAfNy4cbnHzMqXb2lYGw4nTquQpZKUTsVo/9MFFct3d3dXXxOptVEknnIUkWYXnq9KxsJ839yA4r0g8Hy/sn79euyyyy76+GkSLS0tmDdvXtPqJyRBL+TaendehuTFPCMiTV3fnWy0gFz73VWrsc9e+6Czszap9mFHHYaHn/wDhrQO0WJhCCMb1rJgKSOTruXCkYycfFqafFaqLUPZthNqR0aQ7QXYMhRqi5KTcZeMLDuxyUDIHeSXpg2/38izZYQoKiX3BfJvHZuWKUfCCrW9VFtAaJk2IiOnteJgMxZWqAzz20qRzdx48bUVGZvvgZDX7nNSXmhJLxRMfSa/yhHhArkvj3G5nINU75NCZl5+ksfEyRNxw/9cjw9O+KCTDrevexvPtz+Hdd3ralpTA4WuuAu/W/wAHlx8P3rQY2TLfp4FhJc2m7kUQiCCdGMn3We7jqQRT9t0vUVOsi2NAFoisnXYMtK2aWXAXgxtJe0i+O3XEDLnBGPKhhWC269WIx3ml0JqAbfw30OLcijSDlebPi58fVb8bdOcqto+94jkZyt3DtP9cSaRkHMHx4OdJ1cm+Gwl5IFy2Z2zknfrgVDbjIttwx2T5kiOZKTTha85LK+nytSlgphsATM+9qwABbduqj1D9vZ5rNKLmxLjmRaEIyWRTj83B32zZRLtuhWDbHqVvoa/XV6RrNN9zn1uqfBQ46Y3+5OORcUq8T39dxFVpdrpF4SlyuRJtVWqkYpSbRHsd5LodAiBZDoUZ6tAcO12GZm2Ul6erRRiZSXYYSzZv7hQKi60JfTaQcAJ2XYg2bYy7bQAPCHYdn0K68rKvq1cWw1iufZ1111XNY8QAieccELD2yakFiZNmoS5c+fi5ZdfRldXF26//Xb853/+J0aPHl13nbfeeisOO+ywBkZJCOktpVIJs2bNwt13343nnnsOq1evRldXF5YtW4b58+fjtNNOwz777IPJkydj+PDhDf1vDZa1a9di+PDhmD59OlatWtXw+gkhhAxeuru78fDDD1fN19LSglNOOaUPIiIDFaUUfv/730MIgTvuKPZC8OHDh2PevHlNub8hhBBCCCGEEEIIIYQQQgghjYVibUIIIYQQQgghhBBCCCGEEEIIqcBJJ52kBXcFOO+883DsscdSrp2iV/9nwyry31xBVp7gK+mvzJeL5QnJ0rGXkWFXkpnlxl1FsFa2D2nZWZmyRWnG/xH06KOPzqStf+sv6Fzxcv2V5sjIvcSsdku0gMCyJy/Gir/+d8V8m2++eSEZXpH2qs1LESFXTVLtauRI4JpKHUOXJxYnA5/ddtsNy5cvb1r9Qgjcdddd2GijjZrWBnl/Uej83idy7dQu5eML66gm1/78wZ/H2jVrqwTsKZVKuPkXN+OyeZeiFJWcKNZKgI32Vv82ImotH/aCYSum1rJtI7KWUep3CaXIyK6dMLtkygTpRoRdki1aym0+W5G2lWRLK9EORdqy5MTeJSfx9jFGIjIibunk2tKmCdM34fML4eXITvwrjXgZXoKsRczmm5X2CuEkvtbU64S7eje8Ehip+7pgrgPJKgAjRrZyYuHWilI+mzAvH/HiWgkIgXHjx1VcC5M2n4SbfnWTkWpb5bGe/3Xd6/Dc28/gn6uXoG9vIHrHP959A7e/eAv+tvwl45/24ms7d9LMnRVIJ0Xa/niQWrVt8kRuXUROsG2PGbNGlISQElZz7WXNVtAsdEww68HIs62sXU+fWSNKufUGlz+5dpSt334WulyuTFkE36W9zwVE0G8ftcnpxiK8N5ZuTPyPlWULV4c9i4QCbSmkPhZlSqwdSMvduUeYOoz83sZhZdrCiNFdn5w8GxAKkEaEbccdUiTGIzy/2nlye0MRtD1O7fibx/6s8NzL0Ku9pCcUjxehnhc3pV/UUPZZWduOs/EIZMskimeF1bn5c65riWtbcGpJ7Mv5cYdDcBrN5CnTX9s/FavM/CbqKyLVTo9FA6Ta7hkokEErZKXaKvXjG0kJtQAkZkAAACAASURBVK2kOlZ5SyUjqo6tIBtauB1urkzeC6GC+uJEuq5Ti7yRkG2Xk2znCbZDObjtlEByHGxiIbl2aixD+lOuHccxnn322ar5tthiC7S1tTWsXUJ6i5QShxxyCO69916sWLECr7/+OqZMmVJXXbfddhseeuihBkdICGk0H/jAB3DwwQdj7ty5eOCBB7Bo0SKsXr0a3d3deOCBB3Daaadhp512wpgxY9Da2tqQ/w5x3333YfTo0dhtt93wr3/9qwG9IIQQMtj5wQ9+UOglr/vuu2/hf+9B3nssWbIE++23H/bee+/CZYYOHYo//elPfPYmhBBCCCGEEEIIIYQQQggZJPC/BhJCCCGEEEIIIYQQQgghhBBCSAW22WYbHHfccYXzX3/99ZgyZQrl2ilqFiekTU91CCudZMwn+K2M3Kxc7OXE2RV/Kki3E3XnicLyYg7GJU++VqkP5frVDKZPn47x48dn0le+fGv9lRYOtVjGuGs1Vjw7r2Kej3zkIzjk0EOKNpwlWF8Djv7wYSYdcrUVpWB70DB79mw8+eSTTW3jpptuwvTp05vaBnl/0v9y7dS3OuTajz/2OH7/0O+rBOppHdKKBx59AJ/ab18jEg6l2l5aq2XSESIY2bSRT0tISCPPjqSWZUdWTC0jJ7O2+yMju7bCbCvddsJsWUrk9+lBHU62HQi1rWBbRG5fsv1QuB05MbcUJS8Gl5EX+yJHsCylE/qGY+SkwHasYMXXgVhXJIXGTtyrAplveE8ogru6QBgrIRPfAeS8MCZYaQpeAi4ETjjphLJr4UNbfAg3330zNtlk40R/hBGD67oVFq98DU8v/QtWda4svM76g7Vda/C7xffjnoV3YXXXuxBSQhgZtpU+R1aELQQEIieKtpJmJ5d3m4AwonUthNbrz8u6w/KRkWvDCaVtvfY408Jzqy/X8xYKoaVVaQeidLcy7MtlRDD/0q4JuwZNmlKQ0kuh3fp169GvHQDa2m3SIifYNivL7QvWhdBr2YvFQ6G2X9NwbVTekseBTwlF3VJGrp8A3LhKdxzo2mRYVyC598dc0LSyH6Vr1aZLISFUULc9BwfPaNLNr38mK/IsWE2G3cgXN7lzkk/Mfc5Mt+HGosJ1Lu/6lPtsm/OCKNuvckLv8Cddd7V9mThN/blS7Zx8Yd8S1C3V9gOZJ9UOC7jnHyeHDrMHwm1nxnba6qRQWxlhNRSUil0eV5MRaSMUXiufp5pEO1+27esMRdj+uU5l23SbF2y7OlRYv+myiUPvzo6HlmuL8nLt1LQOFLn2/PnzC0nhPv/5zzekPUKaxcSJE/Hqq6/ioosuqqt8LX8XTwgZWEgpsc8++2Du3LlYsGABli9fjo6ODsRxjHXr1uG3v/0t5syZg6FDh9ZVv1IKf/zjH7HZZpvhhhtuaHD0hBBCBhtXXnlloXz13peSwc9vfvMbTJ06Fffdd19N5ebMmYPtttuuSVERQgghhBBCCCGEEEIIIYSQRiPOnzfd/UvOyVuNxSabjezPeAghhBBCCCGEDDI+OfFbGN6ycX+HQQghhBBCCCGENJVVq1Zhhx12wMKFC2sq94c//AF77LFHk6IavNQtHAqlX+XqLrOzrBSpSiiJWBvhRw6rqybwTO9W5cvkyr4qVd0kqbbl9NNPxyWXXJJIKw3fGFOOehYQUf0VF1k6bp2Uz7zm9Qfxj1/ni6ja2tpw1lln4Wtnfg1DhgypPUbUPh9Fj4lC81Yty0DxUxc4nssWbfL6JfUxf/58HHrooU1t46mnnsK0adOa2gYhVc/JvTzP5t2TKKhEtQqpL9aXqwJxJLwk0pol9/vUfvjd7x6qEqBmSNsQPPTHh7D1R7fWAkwjt4ytZBMwYkwt14yhABUjBsxv5fYp8x1KIQ7EnvZzHEoxE+pMmwZ93Rb+8l1uPITtbyDG9RrdQCYMWC1xINvVn7WyGF50DGGE2BK6qJUkW7mu8OkqJbm1dSphvME6NRQXh5JeF34ogXXiT6HXghBa+irD8RBWl+rL2vGHlsQq+LH3Y6bnQUGhu7sbZ53xDTz04O+xaOEiAMD/+dynselmm2LW8Udj3EZjoZRCD2LEcQ96VA9iFSNW3eiOY8SI0WPT4258YNg4fGjk5hjWMqzQmusLOns68czbf8Fzbz+Drrg7UOuaNRHOqV0zQiSl6dLKtkOptpZGRzCieUROth6JCAISJaHTokDersXuRkIfGSG9iEw5K7PX9fo4JKS0q1KvGC+GhlnDvk9+nSIh3xWBUNZjy9jzh3CrRSj/2cppbftASrTr6kufk5LzoYXFeQbiMhOYd/7Mk0Q7OXIc3Bf6oyopeQ4k2Cocr/SRaEv6/EopJ13O3H+KZCkEx2qyS/kXhWbdz+ZJopMZUte5YL1ks4r8uaog9y78PJ5zbUvn65Wo2C9dF5tt1x0bQVpiPpsm1bbfyku109f59LXR7kuW92WUrUuF9wjpYze8fgd1JNZGcG7I73LNuOPTrFElsulKpcc/53gOjmXpjtesWN19Fz5dBe0X/buVzPcqx25vj+0999wTDz/8cNV8K1aswOjRo3vVFiF9xdVXX43Zs2fXfF5/7bXXMGnSpCZFRQgZCMRxjIMPPhi//OUv667j/PPPx3nnndfAqAghhAwWXnjhBWyzzTZV802YMAH/+Mc/+iAiMpDo6urCOeecg+9///s1l502bRoef/xxlEqlJkRGCCGEEEIIIYQQQgghhBBCGs0FV+9HsTYhhBBCCCGEkN5BsTYhhBBCCCGEkPcLTz31FD7xiU+gs7OzpnLnnHMOvv3tbzcpqsFNXaKsgjLeRgu2c2MoSi0y6DJlK8mZBppUGwCeeeYZTJ06NZO+6QHzMXyzf6+/4t6MZcDqv/8KS+6blU1fsxptbW2Fx6jWsS9Hw8Tag0WqbSlrkS1QlHLtAcf48ePR3t5eKO+mm26Kt956q6Zr6s9+9jMcccQR9YZHSE0UOi9XOg31k1x7zMgxWLt2bZXAtVT70T8/ig9v+WFY8XVaoq2/w+zXnxVMnkCQ7QTbTvIc7LOSbaVMeS/Udr+VF2ynex6OU/KaKwIxpv6u/2dU18KpNs1nL8J2+0Ohtt3v8kgIYeTYQrj2QyGzQCA5VkaubazfUkhTZxC3SAqeE/0y+azoNZSh6t9lRL0pMWo47kLAjD+8OB0Kcawl6OvXrUPLkBbESiFWsZGjx4iNTLsn1p97VKy/q27zuwc9cY/7HMcxxg0fj81GTsLI1v77t6frutfir+1/xQvtf0VHT0dirL2AXbh5EJA+XWjxtZ7CCAJICrUhIGUECeGk2FJIRNIKtK1cWxiRdgQpIyPhjhAhcvm1eFtCWDE3tMTbCbVNdJG061aaPgChLlYIGfiivVTbiWPNerLDINJ2enNsBz5ojTnXhKJ3nyF5zvHnouR+/clEIXwc6VNmrm87yJQM2cccirTTlSWPt7RQO6jHHtf2/JGWYgfi3lBm78v74zAh8M0MaJaE0LkRt7N58uhyJIZMFZcLF5BrVxJL56YnJjgl17bnPiTT6yFPqO3Sk67rZH70rVQ7PF4T13mVzJgn1U6L7dNC7cSRafbFsUod7+HVOdvZML7EcITjmdiRHRt3Tna7U3MhghEPj2H481viGBbmNRhW4C/8qwCycm29pxFy7cJ/V1Dn8+rQoUOxfv36ink23XRTvPHGG3XVT0h/8fDDD+Ozn/0sli1bVrjMCSecgKuuuqqJURFCBgpXXnklTjzxxLrKCiFw3333Yd99921wVIQQQgY6M2bMwD333FM137e//W2cc845fRARGSi89NJLmD59OhYvXlxz2dbWVjz22GN8yS8hhBBCCCGEEEIIIYQQQsgg4oKr9zP/7w5CCCGEEEIIIYQQQgghhBBCCCEV2WGHHXDppZfWXO473/kOjjzySHR3dzchqsFNXaIhhUIC3nLCYydYStcjgq1oDEW36sGWrxuVZU8DUaoNANtvv32uWHvly7f0SfvVUHH+8Th06NA+lWpbEWnD6O1a7GvCuIoef7ZoI8eN9Jo777yzsFS7ra0NTz75JA444IDC9R955JGUapM+xUqWK1LpNFTlnJZ3DbG63xzPZ2ihTIie3Xcjx1y3bl3lmA1/fuLP2GrrrXRZIdDd2Y2enhhSakGlhAQU0N3VjXVr16FjfYeW/8LIhqX0ImARIbJp0kuGJcxvIxoOt5IRErv9Quo0GSGSJV2P+Wy3ZJouE0lb3m42Tbq6bLqL28SuI5RaqiylkytrabIWKIvwR0gIqQXaXq1tNNzCC5utVBuhCFlolWdYn5s7AQiVnEshAzlwINXOrBsrAg8Ey0oZ2bcVkFqZMHyaANA2dKjps84vbL+EBBCMiZGL699WKG3GCRJCSry99i08/s/H8Pi/HsOSd99Ad5n7rGaw5N1/4HeLH8DNL9yEp5c+ic6eTjdfUgg391amrqOOnMxamrWq+x+ZMlGwFmxf01Jt038IN0aRLPkxMulJcbaeT6EkpBVhC2Tk2VImH0z0J+k/B6Jgaco61zqS5wZh15AINgXfuAKECp4r7FpSgWheBMFC+N/BmkIQKdzRAXdM2DlIl0tvfl9y/IXrj5HWuzOmPz6ljFzZRF8ASOlLJOS9ymdKHF9WuKvg5jk818L10v8T7ISUu8L5355nvcg/fywqbsgvm0DkbHaRmLUjZf4/Ic+ca/KeJYI6022Xe05NpKdicmNs6rPP7BX7mBd7ek0FdfSlVNt2T/kDLpOnklTbvI0ibMlLtW168HKF9AsW9MsSghdZKBW8bMGWjd2LF/zrF+w3/VIF/RKF2KQo8zIGs8W+7TjW390+k9++nCFWrgYfoxmC2L1gw77gwz4nhz2Aad+Xh9L54tikKT/aGaV4ICsX9ns43pmpVhW/N4uHHnqoqlQbAA488MA+iIaQxrLHHnvgrbfewvnnn4/W1tZCZebNm4fzzjsPS5cubXJ0hJD+5itf+QoOP/zwusoqpXDUUUc1OCJCCCEDnTiOcf/991fNVyqVcOaZZ/ZBRGQgEMcxLrnkEkybNq0uqTYA3HjjjZRqE0IIIYQQQgghhBBCCCGEDEJK/R0AIYQQQgghhBBCCCGEEEIIIYQMFmbPno1ly5bh3HPPrancz372Mzz11FO49dZbsd122zUpusGJFVE1Q5Ir8uRVQbsqI6vKVJClljCLSoKrCLqy1dYndO4rqbZl1qxZePrppxNpqxfdg7hjJeSQUX0aS5rutf/KpI0ePbpPYxhoYuhGysJqXqNpyX3BUBJyPNKv/OQnPymUTwiBe++9FxtuuCFuvPFGfOhDH6oq5J4yZQpuuOGGBkRJSO2EIs5cAslqfgUoe04TRpJZLt1LOYO6TJs2LpdXCLS/3V742nLUEUeh/e12rFy1Eh3rO9DT01O1jJQS4zcch9333gPnfOccjBs/FjEUhFBQRi+rVAwIqdMReSGmiqGcxzQUairTL/+iCVVlTJ3C10luQ7m0FREL/0n6z1b1KwJRr0+HE0jD1CeMFNn4N00vQ7GtaTMl1VbCS7SVgFHvSoQdSwjShe+PEv7+1M8vnAA4cX+bkK1rwamU0qwNb41V7k9ovbeQUCqGFAKxkBAqNtJpBaUEpABiJZygW0FqYalQUEqasVFaymsFrUJhVecqvNP+Dl5ofx5jh43D+KEbYvywDdFWais/oTXSHXfjzTX/xOurFmPxqtewtmut2xfJyK0JMzNw+uUwzUqu7V4ZQbvMJSIjqtbCba1OjgKpuJdqR5DSC9q1JF5LubXEOzLicuGk3lrCbWNJxWBjkgjSzGbmXLp+CC+CVn7+nTjaznyeaFkBejqVqcOKlc09lV1f0hcJT0TKtavPO15j61FBXSJYibkxFUAEf9p63eoW4RgAIhJQsfIlgnEKpeIJAbnKxpSpNzw+gzgS/QzkyKmQq74wqeHO3py2E7tFcp24e+qKF7SgrlBGLUXZ+Ktd51xdThSdiifn7wpCaXpufKnmwjrcdaMPpNrptMz39KGTkDwnSwZ67KABL9W2/dNjGSqlk3lsPqvORpDH73MZc+9hqj4zpg4DAFB2DmJlzs8qcW7R5xJfv7DnFxVUKsLziXL3QDDnTnvvIJTS7QXHqzuvubaUO2bd/VTOsWnzlftejXL1VmLu3LmF8n3961+vqV5CBgpSSpx33nn42te+huHDhxcqM2fOHMyZMweAfklXa2srhgwZghEjRuCjH/0ojjvuOHz6058u+7IIQsjg4eabb0YURbjppptqLrt06VK89NJL2HrrrZsQGSGEkIHIJZdcgs7Ozqr5dt9998IvdiGDmyVLluCII47Aww8/XFd5KSWuvPJKfP7zn29wZIQQQgghhBBCCCGEEEIIIaQvEOfPm+7+6enkrcZik81G9mc8hBBCCCGEEEIGGZ+c+C0Mb9m4v8MghBBCCCGEEEL6lF/84hc4+OCD6yp7zz33YP/9929wRO8NmikariaAqth2M529ZcRf5UMZHFJtAHjrrbcwYcIEdHd3J9I32nMuRn90Vn2VFlkiBbq65N4jsXrRbxJpG264If71Zla4Xb6Z+se07HqrUqWTwTWQRgq10/RmjPJEbhWzU67dr+yyyy7485//XDXfRRddhDPPPNN9b29vxxZbbIGVK1fm5p84cSJeeOEFjBgxomGxElIPVe9Rqp2CKrq583d6OW1OcSuHVU4xiVWrVmHcmHFVAmkMQgjsuueu+PF1V2DsuHFG3Kltpdppa7XZVqAdpCkrhQ7k2rYXTj5rUtLfzR9WJJxUaJs/hZcSe+WtcDJWK4vWSmEvzRVGgCwD4bUwkmUrNw4lzdrXaSXbXqrtRL5wXwPBsHJl0uOJGNbAnZB9AtBtCT8eGcmqUq5um65U7HLFSo93bHWqSs9XjBhxrBCrHr1HxXpDjDiOoaC/d8c9wb4e9MQ96DHfe+JuV6Yn7nFlY9WDWOn2hpaGYXTbGIxqHYUNhmyAES0bYGjL0Kr3CR096/Fux7t4p+MdLFu3DO3r3kL7urcRqxgIxLxJN623Gifk5W5OUzJr4dOklVs7ibYRa0sJLVnXkm0pIv9ZarV2JCWkKLn0SJYglICUJr/NAy/oFhCQUWTaEUkRN7yIO7X6YCzgbk3b9DglfXX9DkT8gJfNqjgpfU3LgBOSeyPZzRXgK3+Eh9h1nHQ8F7+5S68PheB+L5Beu+Cts9fks4LtUKgd1pu3/tJrxqVl/eG5cVa6VghRRghdy6140dvdKhLobLVVXiJRrpwM6qzqW85myKSpCvtsepU4cwXJoVQbyIxjI6Xatvq0dL6cVFulji2Ex19QLjzf2/z2muivqUFulY7LyKjducu8ICA4x9jjyF5DYsToUfrc3h13oUclX8KRnov8NRZeo8ProwgE//44cy8PsFG5y31w5AYvSpCQmRcO6Lr8CSF9zIcvI1CZtvN6ICp+r0Ytz6kjR47Eu+++WzHPuHHj8Pbbb9cUAyEDkbPOOgvf+973GlJXS0sLdtxxR1x55ZWYNm1aQ+okhPQft9xyC4488kjEcVxTubPPPhvf+c53mhQVIYSQgcakSZPw+uuvV833+OOPY+edd+6DiEh/ct111+Gss87CW2+9VVf5jTbaCNdeey1mzJjR4MgIIYQQQgghhBBCCCGEEEJIX3DB1ftRrE0IIYQQQgghpHdQrE0IIYQQQggh5P3K5ZdfjlNPPbWusrNnz8aPf/xjimBz6JVcu4qIt4jIrU8F2871Vr3iXgmKC7bRDA488EDcddddibShG+2MzT57b30VNkCsreIuvHLtJKiejkT6F77wBVz/k+sLh1LvnPRmjTVarN1MqXZIb9dv4XZ4Tu039thjDzzyyCNV8+Wt/yVLlmDGjBlYtGgRxo0bh4kTJ2KLLbbA1KlTMXv2bEgpmxEyITUz4OXaSqGtta1m+VRviEoRrrzuSsw46ACn0fZSTyvK9nrtPJG265cRbLrPeYSG7UCs6X4H0mQv37RC4nB/VqjtxJ6hzFgkSrt0J+c2Iael2gICSqhQDeqXh/Bp7rvK+W3GygpvrSfUDVcw2r4aL1rV8mk75rGbi9jIV604W6kYsdJSbQWFnthLtrU8u8d8DuTaqkd/j5N5wnzKCrYDYbcWdSsTG9AiWlCKSohkpMXQKkZP3IWOuBMdXR3oVl1+zTiZbP4ScbcA1qUqEishsSacYDtYD0IISBG5+dTiay3XlkJqGa0T0VrJthFsy1C2HXnZtiknYSW2Pk24z17kLYRfS9LFqq+B9rsTzoYi4NSaUvASYSfftqJpdwj5tWUXkFC+fPg7cf5RyX2JuUidqJzMOFykSO5Pk7mXU2X2BW0lk0UiMexzJaF2WH81qXZinCuc+MP+ZfrVzFvWzLFRubGMwLzg83jZue3Fta5cHSq8PtRArjA8FWsoB++tVFsk0uqQaqfPczlSbQUVnAeT11d7XYXwaz8SEiVZQiRLKMlSr57LlFLoirvQ2dOJjp4OdMVd6RyJj3lrLynOtucoL8K21+Lw2usE2znXZeH2mzTh59Fe910d6WO7kly7zHFf7ns1ijynPvvss9h+++2r5ps5cyZuuummmtonZCCyePFiTJ48ueH1HnbYYbjlllsaXi8hpG+J4xhnnHEGrrzySnR2dhYqs//+++Oee+5pcmSEEEIGAn/729+w1VZbVc234YYbYunSpX0QEekv1q1bh7PPPhuXXHJJ3XVceOGFmD17NkaPHt3AyAghhBBCCCGEEEIIIYQQQkhfcsHV+6HU30EQQgghhBBCCCGEEEIIIYQQQshg5JRTTsGQIUNwwgkn1Fz2qquuwlVXXYWtt94aX/7yl7Htttti6tSpGD9+fBMiHVwIkSO/alTdgQStUvt5qIT5scZ2y0mUCriYGiEk7k/Z8KxZszJi7XVLF6DznYVoHT2lX2Lqevf1jFQbAA499NCmtVloTVeapoJrr69E2bVS8ZhroFkwI3AkfcbGGxd7+eLixYsxadKkRNqECRPwl7/8pRlhEdJQqt6jpCSM2QpQ9nyuxY45klmTnuutNV9sXEIIjN9wPJa+2XeykJ7uHpww6wScftbpOP0bpwX90GJpr/q092DwYlAYWbTtigj772W/4VedJhJ9d8lOmqlrdJLcjFxbBiJO6Zrwcm3pmpaQLggr9ZShFFQEeUQQg9AiZOVa1lHJ1DXKrSkXhBchK6UgIZ0kOS3Xzsp9lZcnu7rhorCyVgG/H5BmbwwJiVjFuv8qhhTSzJ+00QeTocu5XTkudwWhhbVxbJtHrAAhTD9ihS7VhY6uDgBW7A1Y+TeEgkTkxfHC/9brJdumHcOOdR2Ye+KlGLfJOEzbYyqm7jkVbW1DABFI0+38ChiJthdc629Whm3ThZZqS4kokGvrshGsKNuWt0LuhCgbwqw/vd/KYyX0gSClj8PPESBUVhpr10kohvVDIJLlhQBi8ztcW+F9k8qW93OZsFtn8sNJ5JGQAgshvLS4ipy4LOGyS4VgG03Em5LiCiny+xacTNPnkUxsZeS69vgsR8X+hSf1RpLTp3JUEozX/DweXv+qXOt0dpVJT64zpObcx1r1eSe4NiT6IXLyyHB3znj0pVQbNUq1jVA7LdVWUIgQoaWlBS2yxZyDGoMQAq1RK1qjVozACMQqxrrudVjXvRadPZ2+j0jem/j1bjtor3tm3pW5RitA2XLmmubOb+4P4f4UQkCZOoRS7tzo75MEhBF2+5nxa0OHFr7AIog5tRzSIv1qYv00RZ5Tv//97xeq68wzzyzcLiEDmUmTJmGLLbbAq6++2tB6b731VqxZsybzd5GEkMGFlBKXXHIJtttuO3zxi18sVGbUqFFNjooQQshAoehz0Ze+9KUmR0L6k5UrV2L//ffHn/70p7rKH3/88bj00kvR1tbW4MgIIYQQQgghhBBCCCGEEEJIfyDOnzfd/RvSyVuNxSabjezPeAghhBBCCCGEDDI+OfFbGN5STJpCCCGEEEIIIYS8F7nllltwxBFHNKSuHXbYAd/73vew7777NqS+wUyz5Nq57QxAD2+jZMP9LRnu7OzEJptsgmXLliXSx+5wOsZ9/OzaKyyyLKp0uaP9Wbw2f+9M+rhx4/DCiy9g7NixhUKpVaRVpbIKhYNsFeazUVLt3tbTm7XbSMl2f6/99xsPP/ww9txzz6r5TjrpJFxxxRV9EBEhzaNX53Sg4rWs3Dk4Le9UyZ1OznnI5w7BnXfeWSWA5nDIEYfg8qsvc9LsUIQZKrZDQXQoDHXZC+DluEaCC+8rdQJi+z34ZPcnhdpWxWnyWHGx8GkQcOlOa2y/q6zsWLgovSzWXpeklYAK6efO5jGCZVufk0rb0UvJtW3XKolXY2Wt10ZYrRRivQdK6fmIESOOdVqsYsRKQalYp6sexCpGj4oRxz2IoZJp9nPsP+v6bCs9vj6lTP0xAIUeFQfx6DzKfPc9sP1RZjzsWKTWhJnQuEfhtOlfRfs/2xP724a1YfyE8dhiuynYYfep2GnvndDaNsSsiUB2DWmk14E4WwhEiPRvISFlBAmz33yOpHTibf09CsTbAlJERs5tvsvItOfF3cIJvkMBuIBQZm3IYK0G3tdQFmvXWihxdevK+HVV7AWy6bUWkhH7pvcH6zPhLA7vXWWwp55bzLCTNkmks5QXa9v9Nta6xNpl2kpLdst2odKLm+qkN/e5Re+3K8VXsf2cOcutPydD7rN5ncPk4s+pLy1ObpxUO11FQam2+54sV1Gq7V5SoetRUE56HYkoG3yT6Y67sabrXazpWmP6lTxWFMLrqPktzDdzPCZfhBFcfwH3kgKbPSwfvhDDnkNdXtdGeGUOz5fpGEVCzp4mvVZqfX6tdOyMHz8e7e3tZfcDwAYbbIBVq1bV1CYhA5nHHnsMn/jEJ5pS90UXXUQRPSGDnAsvvBBnn138vx/89Kc/xZFHHtnEiAghhAwE4jjGsLuavAAAIABJREFUsGHD0NGRfYFySBRFWL16NaXJ71HiOMYBBxyAe++9t+ayY8eOxQ033IADDjigCZERQgghhBBCCCGEEEIIIYSQ/uCCq/eD7KP/L3LNvLNsHVYsW9ffYZRloMbGcasPjlt9DPRxAzh29TJQY+O41QfHrT44bvXBcasPjlt9DPRxAzh2hBBCCCGEEELI+4XDDz8c69evx2c+85le1/XUU0/hU5/6FGbOnImurq4GRDd46Ssp7oCS7xpXYCPlwv1Na2srDj/88Ez6yr/dBjjRY9/SOmYrCNmSSW9vb8e555zb8PZ6JYkvWHSgSLVtHfXWU7hsgUOkr+T8RLPHHnsUEhTcddddfRANIc2l6r1DtdNPRR9pdZFjUleJhJDysssv67d7m/k3z8d1V19vZMKRFhALIwk2OmEJYUTDUsuEAzmxExnDC43TW2Q2YesVuk5h0nV54TbXjt1v2rEiTtuegASEgJQmPiPwtO0kVZ550s98qbYlFBwrGEFoIJBNiD4FIFRK3GnLG+FnOj1IgJV+h/W61nXHnUDaS0yNKDwUTEsreZZ+fI0M2s0TrDDazI0sIZIRIkRaLG1l02ZNuHmUtozJIyQimHUjIzfP7seVs2VNvmCTIoJQAt/83LkZqTYArF+7Hm+88gYe+sXvcfH/vRSHb38kjpx2FE7/P1/FlWdfhQUPLkB3Z49pv4TIxRK5OCOh23EibZEj1Q5k3MJKuUWEKBC16/125KVfTwpGom3XmxHRSi3VTpxb3Gd9fCXWhLIS2mCNSLhnDSn9vkoiaZH6SWDOOaGA3v0I+A1+qwdXPlFfKi67M2wlPC4BJzh3WVLxJ44Ue5yl5e3hMZ3qUaKOgi/Fce3XsdVD7jxWyl+mrULXQDsGVa53mXEUwRiGdaS38pVqQTVUNq8KpMt1SLX9ruTzigjS0/kS9RmRdijVti8L0HLsZP3FpNoKUEBr1IqRrSMxtDS0X6TaAFCSJYwaMgYbD98EI1pHAkLoFzHoVza4lznYlyuEL2bQYnArCHevfoCCfvmCUkCP0nXY8YrtyxgA8ztMD17CYEdShd+D130E4yqQIz0HEuuh4jwXoNwz6htvvFFVqg2g0IuMCBlM7LLLLjjmmGOaUve5556L1atXN6VuQkjzueaaa2qSapdKJRx22GFNjIgQQshA4Zprrqkq1Qb0vSal2u9d5s6dW5dUe6+99sLTTz9NqTYhhBBCCCGEEEIIIYQQQsh7EDlQ/4+Ef395GV57aVl/h1GWgRobx60+OG71MdDHDeDY1ctAjY3jVh8ct/rguNUHx60+OG71MdDHDeDYEUIIIYQQQggh7yeGDBmCO+64Aw899BDGjh3b6/puvvlmtLa24o9//GMDohu89Jlcu0bJWNNi6IUobSBz9NFHZ9K6Vy/B2iWP9H0wAEQ0BB+YdnLuvuuvv76hQuZCdZWb8gZLtVWBn0bSm3aq5is6NgP038S8V9lpp52q5nnjjTcotyLvCWoSi+ZWUGlX/n1JWq6dqU8pTJgwAQceeGDl2JrIed/4Fjo6OgORs5EPS+mE1V6q7cXYVritJduyglDWi7Jlqo5E3aFM27YrhZdCm7JWqC0EtLAbRqgNW2cgoXb6YDv/XsJrRa15Um0nOE5Je3UdKijhS9vibp2l/awiKet27ZmdTq4tvADcCYkFMt/tuAkXrx6JxLzZsbSibCOajlJzrEXTRkptPxs5dSStHD0KhNxGpG2E2hISJVFKybOlr8NKr0NRt/n+7VkX4o1X3ii8XtetXY/XXl6M++c/gP+a/V18dpuDcfD2h+IrM07C5Wdfgcfufww93T0oObm2F39L259Qqh2I4vVnLb3W68NKwa3MWWakz9IIoq1YPSNwl1YkjWAeg3UQCtjtXIYmfrcectZPIJp2BIL2zFpLiYmFiV0F+TI/oXC74IZ0faaNTKZUvHkxh2J6dxymzrUJeX0Z+XK158b0PPQrDXhxU6/60dtbcZXaLHmybXsaTN//2zHwCyqoprhUO18+b4skX3lRTqptC9nP5tKdX053JvFUpIxM2mqkS7IFI1pHoK3UNjDWG/R5Z9SQUfjg8A9ieGk4lIrRE8dOqB27+GPdF7ffSLZjhTgQcIeC7djUo5QXbCsr5lZ+pGLo8jDi8Ty5duJ3Nbl2amgbIddObxdddFGhsqeddlpu+UobIQOd6667DieccELD6+3s7MRJJ53U8HoJIc1n+fLlOPHEE2sqc9xxx6FUKjUpIkIIIQOJiy++uFC+H/7wh02OhPQXCxYswFlnnVVTmaFDh+Lyyy/Hgw8+iE033bRJkRFCCCGEEEIIIYQQQgghhJD+RPZ3AIQQQgghhBBCCCGEEEIIIYQQ8l5hr732whNPPIGdd965IfXttttuOP/889/XMpy+FESVlcD1QkRWtI33MjvssAO22WabTPrKl2/th2g043Y+CyO3PDST3tnZiZ6enoa0UfW4DQRw2cJVKhfV5dPNlGb3lqJxFYq7mtv2fXz+7GuOPfbYqnmUUvjxj3/cB9EQ0nwKvRCjmly7imC7SFoQEACF2+ffhj333LNyXE2iu7sH3//2RV5eLbzIWVoZcSi8hpc2B4rtsj8ivZlyVpRthcdawGtl2kFb8OpsK9TWcu7IpnrxsZNnJyXHTkkthJOAI0d0DASCY/PPNK20VyUEwJ7cOQ8EyP67SPmEvXDZeESNvBmZvvh6rMxZunHQc6FHCk4mLhDZfBBeJG3k2lZgHgqyrWBbBlJtnTdCJEu6jPSCbV3GyrdT8upgk8KWjRLCbikkLj7lErz45Et1rNoka1evxd9f/DvuueXXOPe48/CpLaZjv21m4IvTj8XFZ12M//3dY4h7lBaIiygp1ZZ+LcrE+Eo3mlJEfoyNuD00A3u5NoxgWzghtoAAZCjcTq2VxPx6cXQombZrBMoIvQMJdFq6HZ6/Kj7DZETFNu7kVtePkCmJdv6zUzqmcs9Y7pgNRcu2jgZItV07QhbO2yz0+BW4ThWpSzSgrjLXvLxn4rwXKxRBKZWQiWfGoBdS7fSzS2+l2lqajUw5l2ql2qY/ViitoNfXsJbhGFoaOmCE2mmkkPjA0A9g4+EfRGvUYkTZPb4fRprtJdtaht2jYsRxj+urSgi2tSjairNtntgIx7VI2vyGH7Oicm2l8uXafs58/3or105z5513Vs3T1taGvffeu1ftEDJQueqqq/DEE09gypQpDa33nnvuaWh9hJC+Yfbs2ejq6iqcf9KkSfjRj37UxIgIIYQMFJYsWYJXXnmlar7x48djl1126YOISF/zxhtv4GMf+xi6u7trKvf000/j5JNPhpTUKRBCCCGEEEIIIYQQQgghhLxX4X8JIoQQQgghhBBCCCGEEEIIIYSQBjJ58mQ8+uijDavvggsugJQShx56KE4//XQ8+OCDWLp0acPqJ31Hf8vV+gshBI4++uhM+rt/vwtx57t9HxAAQGCDKQdlUjfccEOUSqVe115Iql22cJW6oarWP2BE2kYEVzlLMUF4xTYo1x4QzJw5E1EUVc33jW98ow+iIaTv6JVcG2i4XFtKiQd/9wAuv+JyjBkzpkrjjefXd/8GwmmwzY8VNgsBIa0Y2ouIBYQTbkdWTpyzRVIgEn6zcmcn55ZGji2TMm0tNBY+nxEbW+kxEMiKVZDXlrU9EhKQWdGrU/mKpBgW8PMlhUxcsxRC+a8qKwJO12XbVsrKvJEsbyTM4aXPlUMgb0702kiebS1Sz4Nwc2fE5VJLy6WUEIjM3EZemi69KDsUXyc+u63kBNqRKAVS7kCy7YTdJq+Ubn8o3f7v867Bn+9/vI7VWow1767BK8+/gl/+9E6cftQZ+MRmu2LPrfbG4f9xBC78xoV49IFHoWKVWKt6jUVu/Qhh13xKtm3XmUgroQNJtArn1kp+U8LntEg7JYgWKlhbIpBIpwTTtmyuzDghhM+L1gbo82YrqGHLO7c613jOOKW+J4rZ/pQRiueNmRuPnM+VSI9nuZ9G0ez6G0aB54JKcWfmKrWpWLn6c6/LOes3E19em0aqnVNV/VLtVI1lpdp2v4rd3taoFcNbhiMS1e+5BwKtUSs+OGITjGkbYyTYMXpUjxFoa4l2HOs0J9lGnBJxK/M9DiTaQKx0fjs2VqoN87xsPun0OBjTMnJtS1qu7Ugtm0bJtZcvX44lS5ZUzfexj32srvoJGSzsuOOOePXVV7FixQpcdNFF2HnnndHW1tarOtvb2xHHcYMiJIT0FXfffXfhvCNHjsTTTz9NSSYhhLxP+PrXv14oX95/kyaDnxUrVmCvvfaqqczxxx+Pjo4ObLnlls0JihBCCCGEEEIIIYQQQgghhAwYev//BiWEEEIIIYQQQgghhBBCCCGEEJKgtbUVcRzj3HPPxX/91381pM758+cDAC655BIAwMSJE3HAAQfg1FNPxdZbb92QNghpFjNnzsTXv/71hNBGda/Hu3+/G6O2nlm8ItEgQbIQeOf5/5dJ3n777YuL6MpkcwKucqGKMrI3oKokupqAuiJ5u5vt3PPWuarthvHnzYHdX1SEl8miVHX5LekVpVIJW221FV544YWqeX/605/iqKOO6oOoCOkbtOi4Fy8BqHDdEMiTegpTba4JFFAKX/nKbHzlxNn47W/vx8033Yznn38e6zvWo7urG2PGjMEmEzbBhzb/ELb+yNbYZpttMHbcWKx4ZwVaSi1obW1BqVRCS2srSi0l/OiyH2HuD+ZWHAPLm/98E1JqsbOCv3TbfggIeMdvSmrp0ivIVa0vS6Wvp1aUa9syKU5K7cWsXoXtY0MgNkb6kwjTyki1QwFvSqrtpMeBoDWM0cq1bT15ctawTQXl1pyebi/nBgAllJfPCqUl3BCB2NW0buXKQkKqGLEZOwntHZVCIIaEBBALQMYxICP0xD2IpESsAMQ9ZlKUjkMCsRFBCyGhVA9gv0NCoSeIXUApqUWqSiBWClIYOaow6XYM7ItFZFJUCwB//PWf0NesXrUaLz73El587iXcdv3tEEJgxAYjMGnzSdhh52nYd/99seueu6FUajGSbenmWkBCCEBCBmsAScm78LlFsIYBM2XCSKzj5PoC/j97dx4YRXn4f/zzzG5CEsIpZwAVuT2oVkW8EFDU+lW0VrxqFRW0HrUe9Wo9v9r+vCr9iT+KVvGgHmBr1YpiURG1VYuiKCKCCKiASDjCEQJk5/n9MfM888yxu7Ob3STA55VuSWZnnnlmdtnNWPte+J4HagN1n++5pZ525v3G70vB352Cr3HB38mk8RwMriMRCNTGlDG0HGNAPX9pnDPzPvOQAsM1NKrdGJoioG0+P4oyfqb3t8AclKy/54ss5yqHQ4kV1XZXTBvV9r3Ep49qqxi0+wRGRaIcCWvHCGoHtWnRFuXJCqzcvBL1qe3uW7P6UAEBIQWkTPle89x3FsB51QQgIGHDEu6fELBt6b23u+9F+u3NebEEVCjbdgeFgHA/nSL4uqU+tEL/viKl7z3LWQn6oQ9tH/E6mI36Z3zZXHLJJTmNS7Sjatu2La677jpcd911AJw49vz587Fy5UqsXLkSy5Ytw+TJk7FmzZpY4y1btgw9e/Ys5pSJqIAWLFiALVu2xFq3TZs2mDt3Ltq2bVvkWRERUXPxwgsvZF3HsizcdtttxZ8MNarq6mqMGDECX3/9dextnnvuOZx22mlFnBURERERERERERERERE1JwxrExEREREREREREREREREVgRACd955Jw455BBcf/31+OKLLwo6/rfffouJEyfikUcewfDhw/HCCy+gvLy8oPsgKpSuXbvi+OOPxyuvvOJbXvPlM7mFtQsYj9tesyS0rFevXg0K4klphLSCw2QbNmsXuwFR7Tj7D45ZgFiePpe57jtDkCyfWJnelnHtojvzzDNxyy23ZF3vkksuwRlnnIHS0tJGmBVR42jsuHam5dDxR4ljjx2BESOOUT8GAp9qas7XnnJPYzwV/5T43ztvx8233Yx2LdtlOADHtm3b3HCwFwc1s9FO9FKFRI3wdMT0MxLhb733YAHhxjFVcFMa90cGtXV02wgbqxi2iltDhMYIRbUtdzvz2IzHPvweps6KNM6S8bi6p0xYRuzYvT9jXNstiwpfXBuwhAVb2k7EWdp6DhAWLNiw4S53w8+QNmxhwZKAbXlxbVvazp4sQEin8Cwh3fNuw3Ym60TUhYS0BQTceLeEE9iGgBTSjWtLWEJCwoYthRuXtSCl9ALRAu7J8P/u02//fpjzzsfh50gjklJi44aNmPfJPMz7ZB6e/MtkCCHQunVr7NlrTxw46EAce9wIHDV8KEpKLFjCAiCQMJ6NAGDpqKz/74Y6dP08NZ8XtrGe8XyL+p3UyaRHxOzVj2Y03gwoi+yvccG4bLr7GiLnwHW645LefaEhA9H+5hrVbmqZousFGT9GYDvOvrM+Luned0XUh1qoTTJEtYPvs1mi2v5to6PalpVAebK8YH+PmkppohQ9WvXA95u/R+32TXBOjoClItvu65+Qzp8pCQhhOTlt583EiWm7yW31eui8LzrvYYDz4R2WL5qfPa6tV4XwHiMRjms7wwXC7g2Ma0+ZMiXrOslkEqNGjYo9JtHOpEOHDhgyZIhvmQrSx3nv/fLLLxnWJtqBTJ8+PdZ6lZWV+O6771BZWVnkGRERUXMxZcoUbN68Oet6Bx98MCoqKhphRtRY1q9fjxEjRuCTTz6Jvc2sWbNC1xFERERERERERERERES0c7OaegJERERERERERERERERERDuzk046CZ999hmeeeYZDBo0qODj19fX41//+he6du2KmTNnFnx8okI577zzQsu2rPgPtm9Y2viTkSlsi9jvxIkT8eyzz+Y+nJSZo24NiGqHgmsx78tGzTny5kYrc75l2EfO88ty3PkqRviPPL/+9a9jxa02b94c+ZpAtKOLFfDM9DKUYfN0kcaM8UYVh9aRXoSisb5xzBgvhBu4dgKXJckkZv47+++aqVQKqfqUO6ITELaEBQsClhvBtIQFYS43b27oOt3NEsH1vbGEELAsZ8yE5S6DBTOJreYg3PWdm+WdI2NtISxd+fZFtfVjGIhqm3Fj9WcgqO6Pc6twrHnepe8+wIt1+8aGtw9pzCe0vRtp1o+lb1v3HOh5Wd75UYFT93y79zrnWp8/7/FNiITzvWXBEgkkRFI/BgkkkLCcW9JKIiEsJKyk8z0SzraWM0ZCJJEU7n1WAslEQn/vbJfwxhfO9seNOi7TU7LJSClRU1ODuXPmYtLESTjzp2ehqm0VBvb5ER780//TEW3LfByCUW3f64UTnFWvIzr+buX2fAt+7y5wJw392Ou7hH+f6paJyPCVTb7b6rkhPF/zfl9QO3QaAsceY75qbCqOTI99s4tquyvGjWr752Jc/UjvwxaSVgkqkhWxn4vNnSUsVFVWoU2LdrBlyr3ZsKWNlLRhyxRS7s2WNmzb/RPqgxecZZAStu387Jwp6a5nA5B6fSmlbx1A6mi5c67VB334/1R3SRXkVp9OAeMxzfB4xr1eraurw+LFi7OuN3DgQFgW/y8fRPlYtWpVU0+BiHKwcePGWOvV1tbi2muvhW3b2VcmIqKdwu9///tY691xxx1Fngk1ptraWpx00kk5RbUfffRRRrWJiIiIiIiIiIiIiIh2Qfy3LImIiIiIiIiIiIiIiIiIiiyRSODMM8/EBx98gC+++AL33XcfTj/99ILuo6amBsOHD0ffvn2xYcOGgo5NVAgjR45E27ZtQ8trvpzS6HORdj2EVRJ538UXX4ylS5fGH6uhoeY8N88rLi2lvkUGS4V7c3821491y1CMDca7MxxY6DijjrWhUXEqjtatW+Pggw+Ote6UKVMwf/78Is+IqPHFCqw2clzbDDebr/NmpFnHS4UZMjUj2xb2HrB3hol7Hvp/E3UgW6eqddDa/71lWb5Yrwpvqyi2L87tBrD1umrbiHG9RLYb5HaPAea6gaC2DnWrrdxzYVmWcW5cMk1UW42nYtiByHG6xywc15b+yK/XzA6N4X/Oeblu//1eXFvFs9V9Qnh71ucSxmOhIuXC+zOhg9pOSFutowPbwghlW+rxcyLaTiTbWU8HtEXSXT+h49lJHeh277eSznLLuyUSCQw/caiOSzd3UkqsWL4Ct9x4C3p1741X/vkKIJzHJGElYEa1/c85Efn80c87y3ieBNYBACviXxWOimvr51IgwB+KVhvLcpUpnJ1PPNgXzE4zt+D9UbsJ7ntnCRk3hsYIiwefH+l+n9fPpKJEtc2fAtdjqrUcFdWW0VFtCeN+dwhpS0jpxKFLEqUoS5ZlPo4dVMeKjuhQ3hG2tFFv26HItopmp6QdGdhOSec76d4v9c9OSNvLaDuxTZlnXFv9HIxrAwi9L+cT1/7zn/8c69r0/PPPz7oO0a5m+fLlsdbr2rVrkWdCRIXUvn37WOvZto2JEyeiZ8+eWLt2bZFnRURETW3t2rWYN29e1vXatm2LESNGNMKMqDFs2bIFw4YNw7vvvht7mzPPPJPX0ERERERERERERERERLsohrWJiIiIiIiIiIiIiIiIiBpR//79cc0112DKlCmQUuLrr78u6PiLFi1C7969cc8992D79u0FHZuoIcrKynDmmWeGlm/48hlA2o06F5Fogco9j4u8b8OGDfj1r38da5ysESyzSRo5QJbx00WqcwlK+8LXgXkJL1CtQmSx4tfZd+q/RZyHtPvxl+uMEdMHtvOaIePaRTN16lRYVvZ/JUlKiZEjRzbCjIgaX7Hj2lHB10wRWGHEtXWIVwjngxbM+KwaW3elzQg1UFlZGevYbrrhZuzTa1+89I9/urFqM5urYtnOd2qZFQhoW8JCwnJuvrC2uqlt9PgqxK2C0ELHtJ2bkSeOCGr7gtyWPziuVjRT3aGotgzEjiV8/3ZmMIoc9TgGo61CBB5XN+IZfMz0PgN7iBfX9sLnlvu9JbxguZ6tZenzqaLa+jGznO+dILYb1FahbSsBCyqwre5P6rh2Qge4E15k2/LuTwoV1U5497mR7YSVRNIqQTJZgtLS0gzPSE8ymYy1XmNYs2YNzhp1NgbtPwhfLlgIX/QdGaLa6rksjeedirjrp2vEcyTiOWcuE75PV4EeOypSrbcLrJNvbDuO4D58oW+JyP2b83QX+H/XlOnPSy7zovDjU7T9mM+7iC93pcwi3n/VvDNHtc0hAlFtM6QdjGpHbOeParvXRNK75ilNtECLRIssB7Jja1++Gzq37IKUrEfKTsG2U15kG24wG05U2wxsp9zoti1TSEkJaduha9qUbXsx7eCfOcS19aV0IK6tr2MbGNd+8skns54ny7IwduzYOKeUaJfy8ssvx1pvyJAhRZ4JERXSqFGjclr/m2++Qd++fbFp06YizYiIiJqDG2+8Mdb/pnfWWWc1wmyoMdTV1eHUU0/Ff//739jb9O3bFxMnTuQ/qyMiIiIiIiIiIiIiItpFMaxNRERERERERERERERERNSEevbsie3bt+Oaa64p2JirV6/G9ddfj759+2LSpEmor68v2NhEDTF69OjQsu0bv0HtyvcafS7tBl4Kq6Qi8r5ly5Zl3T5WVDvjAJnuSh+Rjh+SDkStzZB2zHh2MLQd9xYxkBsriw5tpw1sRw1V4Lg2A9uFt8cee8SOvy1evBjjx48v8oyImkasuKh6aYwcIMv4ESvEiWtLCSAU1/aPYQa2fcFpAC1axAt9Ll++HOedfR5uvvEWQHqBa3/+2ghai8AbVpqbuY25xBfqFhYghe84hXBi3l5g2x/UFsLSx2iOr96P1D0qUO4tF77YtY5qq3MaiGPHC/iazx3pX8eIa5uxcL1v38hx4trmci+uLVQw2z0vXlTbO3OWlYAQCSRgwXKj2TqmLZyYtgVnHC+UnXSC6e73lpX0QtqWe79eT92cn0usEiSFu75I6FtqWwpb67ZGnEe/Nu3a4J1lb+Mf7/8NV9zyKxx+9GHoXNW5yWPbC75YgIP3PxinnnwqNtRscMLmlv/5rUQ+5uo1RPrXMdczRS1zHmffSuEAdcTrmV4W+kyV8N/xXILLZrzbF8cO7ifNuFGxbN+Pgb9DwW3jYqgnvWKdm2Jeg6UbKmMs2Xy9dzfKPartbGNLG4BEaaIUpYl4Hxawo2tX1g5dW3ZFStpIwY1l24EbvKi2DTeiLW3YUjrhbX2/+yfc5VKGotp2HnFtxYtty9BjHrVeup8V27Yxb968rOeod+/esT88gmhXMmvWrKzrVFRUoKysrBFmQ0SF0qlTJ/Tv3z+nbdasWYOzzz67SDMiIqLmYMqUKVnXEULgzjvvbITZULFt27YNo0aNwvTp02Nv07t3b7z++uto06ZNEWdGREREREREREREREREzRnD2kRERERERERERERERERETSyZTOK+++7DnDlzMHDgwIKNu3TpUlx44YU44IADMHPmzIKNS5SvQYMGoV+/fqHlG758ptHnUt5lEKqOfTzyvrq6uozbFjuqHbUsdjxaB6zVRITuWjvT9gdKzfuk9PcKoUKncW5px0wf2pbwR8lCoWsz6JjlfOQb11b7pcKaMGFC7P8D+y233FLk2RA1rVhx0Uxx7Qyb5xPX1vtzQ9sqzOuPazsr6YA0vNj0/gfsn35CEcb/aTwuv+Ryb3z3fUOFtoUbbfbdRJpbYD0V0dZRbD220GFiFY/Wx4A0QW11nMJI8rrbWpY/6m3GrXVc2ziX/g62/xxGPi6B5WbIHPqx8G0QiijHjmvrcLbzkyXclHYgru3myt1z7z5OwgJgIWEJN6ItkHDPf8KNalvCC2x7Qe2ke3/CDWi7YWwrgaQZ3BZuRFvFtC0Vz05627i3pJV0ItsiiUfvnRR5XoN69e+FpJVAjz12x3mXnIsHnnoA0z9+BR8u/y9e/uAlXHXzlTji6CPQuaozEslErDELRUqJ1159DT3RdqT8AAAgAElEQVS69sA1V10Dads6aq6kjWoHn2/ONxlfe8zwtDlu3Bi1L95tLEsb0E4Tw468qYh21Lwz7SPTMcSIhKvt42JUO7tCn6NiXYM5Hzzhv77wX4Z4A0dFtfU1jPu9cCYbimr79iGl/mvhDSZRkihBaSLeB1jsLNqX74ZOLTs7EW2ZciLbsh4pmXJC2dINbsOJZ6dkCimY90nY7roqUC51dNsf1wZyi2sr3lPPH9dO95yMc6361FNPIZVKZT0/Z511VvASPrcb0U7q008/zbpOVVVVI8yEiArtr3/9a86/R7788stYvHhxkWZERERNafr06aipqcm63sCBA9G+fftGmBEV2zXXXIOXX3459voDBgzA22+/jR49ehRxVkRERERERERERERERNTcMaxNRERERERERERERERERNRMHHDAAfjoo4/wl7/8BQcccEDBxp03bx6GDx8OIQQ+//zzgo1LlCshBEaPHh1avnHxC7C3b27UuaTq1uK7aadH3jdmzJi02zV2VDsuGQpVi3Co2p2fL+wWEd5S2+V0C3x5Ywqjpeifjxedyz+wHfw533PIuHZhWZaFJ554Ita6caIIRDu6BsW1gbzi2mkjzipI6wahfXHtiBHMmLSAwPU3Xp/9WAKeeuIp/Pe92TqQLYQxDzOG7Qvrhm++oK7+YAd/DFuFtFV0O/pYIoLacALaQv2gg9zOlk7kGP6oNow/VQw4KnJsrJdOujA20v2UV1xbHbIwjj19XFttbakQOuCsqyPawvjeDWeboW14gW3LDWK7S32BbS+4bSFhJWGFQttuZNtKOkHthPFnIokXJr+Y8dwqhw07FAmRdMdy9wFnXnvutSfGXDEGDz87EW99+iY+XzUPr82ejt/c+hscMewIdKnq0iix7fr6ekx4cAI679YZj016PPp5pn6Oer6pcLQM3x9FP68NobC1+XuiGcg2vqJkCmdn/MoQ3faNHfEVOWcYc44Icmc7jnTHRo2rMa/B0lx6pI1qq42kEWUORrX9AxnXTBJu+FkiYSXRIlGW5UB2Tp0qOqFdeXs3qF2vo9kpWY+UbUS04f5p205oW6Yg3bi2hI2UtAEp3aC2dO+z845rm9eXhY5r/+lPf8p6XoQQ+PWVv45xBol2PdXV1VnXifthX0TUvBx44IG48sorc9pGSolx48YVaUZERNSUbr755ljr3XTTTUWeCTWGK664Ag8++GDs9du3b48ZM2aga9euRZwVERERERERERERERER7QgY1iYiIiIiIiIiIiIiIiIiakaSySTGjBmDOXPm4LvvvsMbb7yB66+/HhdddFFBxt93331x6KGHYvHixQUZjyhX55xzTihGZ2+vxaav/9loc9i2biGWTjks7f1XX3115PLGjmrHCUWbQW0dgZOByJv5Jb0QWLqb73jy7AZGjyuM0La3LzOwbUa20wa2zf2kOW/5zpkK5+STT0b//v2zrielxKJFixphRkRNK3ZcO91LUY5x7UzLzfmouLYZqvbq0t5uVVz7+BOOxz777JN+MhGklLj4gouh3lhUtlmFmlWs2azhRkd11X1mzNmLQqcNacO4T1j6WNTxOUFtFZv25bB951EHyI0wubncd359o5jnNb2oyDHU4+ObkfFDtri2UEuNdLAwI+POgtB5dOPa6svS5w6+pc5ZdR4HHdXWQe2EP7AtVFDbiVkn3Bh3Uke2vdC1F9R2lqswt3n74uMFOGXQqdhSuyXziXWNHHUSklYClkg6+7PUHBN6jgnLCX1bwsJevfbCL6+8GE88/zjem/9vLK7+CjM/ehPX3XIdjhx+JDp37Vy02PbGjZvwy4t+id579cZHH37kBeeRIaod8b1eL+K5F3zOBO+LfP1IN1bgywxwF0Qg6J3TBxGkCWqreeeKUe3cNMr5asA1WDi0Hr1JnKi2vqaR4e309lJ6fzWMqLYlLJQny7McyM6te6vuqEi2RMpOISXdm+0Ftm075Ua23dC2nYItJVLuzynb1nFtHdR2vxoS1zYVKq79wgsv4OOPP856Trp164a2bdvGOHtEu576+vqs6zCuR7Tjuv/++3P+38M2bdpUpNkQEVFTqa2txZw5c7Ku17JlS5x22mmNMCMqFikl7rzzTowfPz72NnvssQfmzp2Lbt26FXFmREREREREREREREREtKNgWJuIiIiIiIiIiIiIiIiIqJnq1q0bhg8fjrvuugsPPfQQpJRYuHAhjjrqqAaN+/7776N379545JFHGJKlRte9e3eMGDEitLzmy2cbbQ5rP52A+tofIu9bsGABLCv8r1M0KKqdJSyYbxxahbzU7mVEyM2cd9p4dp7zji0QyvZHtr1lqtVoxsLN7UJz09+GA+SMazcPAwcOjLXeO++8U+SZEDUPsQOjTRDX9i3T0V6h7zVvr70xHaWlpeknE2Hp0qXYvm27b17BuUXFtKMD2+bxQY8kACPZLXQc2HJj2sLyJ7OFMCK9RhxbGuckOEfLsry4duh8ORsLmSZyDKR9DDNGjhsS1/Y9lt658sW13XssYbnnz418CyOV7Ia2zRC682cClhC+ZZblBLNDgW19S8ByA9Y6sg0rHNS2SpAQSednkXSXuQFukcTtV/0vVny7IvqEBvTbtx+quld5gW61PzWHRNKNartxbSMWnhBubNuy0LtPb1xx7RV49sVn8Mmij/Hd+u/wzpx3cMPNN2DIsCHo3KUzEonCxba//eZbHHHYERhz/hhIKfXzL1ZUW5H6Tm+90N+j6JB2uuXpAtvm+PpmPIdyuiF628h5mDd1zG6EO93rLqPajaeo560BUW3nbm+FWFHt4D6NqHLwiiR9VFv6otoAULaLR7UB5+/kXm17IZlIot5OISXrfYHtlLTd71NIueFsJ47txrThLVNRbdsuTFzbfGQbGte+/PLLceqpp8Y6JyeffHK8k0e0C7JtO+s6uX4YEBE1Lw899BCmTZuGDh06xFp/wYIFRZ4RERE1tjvuuCPW730//elPG2E2VEx/+MMfcPPNN8dev0uXLnj99dfRvXv3Is6KiIiIiIiIiIiIiIiIdiQMaxMRERERERERERERERER7UD69OmDt956C5MnT0a7du0aNNbYsWNxyimnYOPGjQWaXXHkHGErws3yxQDzuzXFvJur8847L7Ssdvnb2L7x20bZ/+ZlMyKX33TTTejXr19oeYOi2lkEQ1vCXRrVCAxu6QRB4UTadKw6Kv4lvQh3cMA0hyYb8BUxWHiRjmxDlU11ZFuY6wQC24ETFZpzpp/jYly7cN57771Y6x100EFFnglR8xH7PTpTXDtdnDlDHDfd+GaMORRk9u3UG6dDhw6Y8eYMlJfHD4Hato2pz07VvxepA7GMW1QjN93N20boLYURg9Yxbf1m6cW0LcvYThgn1IhNB8+lGfu1LO/3urSRY5kh3Bt4DKMix+FNnI0iGsk5xbVVNNwX19b7FzqgDRhxbeNc6nMA7zyrc51QvzOroLYQbsjaC2zryLYOVyf0cl/I2v1SUeuE5d5nOSHspYuW4usvv44+vxH+9vpzXkTbvalYtn/O7rwsf1BbBI/LPQOWEOjXry+uueFq/H3a3zF/yedYvekHvPfxe7jhphswdNhR6Ny5c+x5RpFS4sknn0S3rt3wwQcfBALxWaLaehCEniNR0o2h/z4EP3Ql8y+r0XOIe8sm+PtsYNtMQe18rs3Mv/e8vmwmGjuqbX4bjClHfMCRb3sV1ZZOVFuFnyWcqLbzvkhJK4mebfaCdOPYTli7HjZSTjDbTsGGDVu6P7t/SmkjBemGs23YUkbHtfU6XlxbPQ7qv53/FD6uvWnTJhxwwAGYMGFC7PNx3fXX5XT+iHYlcQKLJSUljTATIiqmE044AatXr461bk1NTZFnQ0REjW3SpEmx1rvrrruKPBMqpmeffRY33XRT7PU7deqEN998E7179y7irIiIiIiIiIiIiIiIiGhHw38Tl4iIiIiIiIiIiIiIiIhoB3TOOefg888/x/nnn9+gwNVLL72Eo48+GrW1tQWcHVFmp5xyClq3bh1avmHhlKLvW9rbUb95ZWj54MGDcfvtt4fXb2hUO8Pm0VHt8Oa+taR/iTk/FaY27/MFtQPBQelb4L95jcT4BcR026QNbvvm6Z4BN7CNQGBbd0qlzPiYMK7dfNTV1eG7776Lte6LL75Y5NkQNT+x49qZAttp74oOM/uWR8SYzW1981MVZuM2aPAgLFqyCPvss0/Ww1C+/ebbiHC1e1MBZ/cWldP23S/89+mQNoQ/PCy8oLZvnzGD2ua5CIW24UW7Q/erCHEmInP8N93ytHFtwAl6p4tr62XGUWaNa6sxdErbiAxb7rlVsXQzqG05UWr9ZwIJWEiodayEFwiGGc1OOvFtHb92l7ux7YQb377j2juznFxPMplEaUmJMR/jhuAyN+odCGon3IixDhpbQh+3UPe55wcQGNC/P2686Qa8+OpLWPTNIvywbhVGnjKyQddt1dXVOOKwI3DB6AsgpfSFeDNGtQ1x9h/1dyC0faYQdlQJPxfpavrBW8S+MwWgMx1X1ik1t6A0NU1U27geQSCqbc4nOqrtXcOYGecSqwRJK5nlYHYtrUpbo3PLLkjZKSekLW2kbNsNbDvfq+i2bdtISduJbdsp53uZcsPcXlxbf2CTDMe11X3FjGt/8vEn6N6tOz6d+2lO56JHjx65nj6iXUacsDYR7TwOOeSQrOssWLCgEWZCRESNZfbs2fjhhx+yrterVy9069atEWZExfDee+9h9OjROW3zxhtvYMCAAcWZEBEREREREREREREREe2wGNYmIiIiIiIiIiIiIiIiItpBde3aFZMmTcInn3yC4447Lu9xZs+ejUsvvbSAMyPKrKKiAqeffnpo+YYvn0X2CmXD1K2eG7n8/vvvh2X5/zWKxoxqq2W+WFfUgBGB6WC2WofDzEqcEdNWXyLwc9QXAkP4btK7BccO7ie4rxDhBbalG64zA9vBY2Jcu/l7/PHHY5/DW265BQ899FCRZ0TU/MSOtRYorh1aHogx+4LM5jLp3159dejQAR/O/RCfzf8s1mH4At7CCWA7geJg1lqEA8hmONsIaKvtvXGNkHYgmK0XGmVqM7arz415iiIi1fqciPD9oXOc4WVQqMmmuz9LXNvovJp3po9rh0Yx49rmOs550iltHSt2otnePXDj1MZ6EBAi4ca33W3U46lC1SKBBAQSwoxsJ7yf4T3mCSPAnUg44e11q9djzvtz0p+4gNPPPT06pG1ZSFjufISKeDvLrcigdkI/D517VaQcXmBbnR2hYvDO/S1btsQzU5/BZws+w/4H7B977kFSSjz55JOo6lKFD2d/6AXeY8g1Dp0prp0uXu1MEuHnfdxYdtwpBsbPOB/ED49HbsuodvPT1FFt40/omHKa7XVU21uuos4CAi2SLbIczK6pR6vd0SLZAimZQspOOX+639twYtu2tJGC7Ua0nYC2E9OWsPVyqdfVoW13HfU4ABLSVvFtwJY2dFxbNjyuPf6B8Rh08CBs3Lgxp3PQogWfG0SZxAlr/+EPf2iEmRBRY9h//3jXUDNmzCjyTIiIqLHccMMNsdb7zW9+U+SZULEsWbIEJ598MrZu3RprfSEEXnnlFey7775FnhkRERERERERERERERHtiBjWJiIiIiIiIiIiIiIiIiLawQ0cOBDTp0/Hu+++i06dOuU1xhNPPIFZs2YVeGZE6Y0ePTq0bFvN19jy/X+Lut8tK/4duXzw4MG+nxs7qu2rfLrBzOidCjfg5UQvpTEZHdt2o5pRMW1vX+pnZ7zIcLZ/mPBCI4KYaTtv394cQnMKxugiAtvqGINhu9ApBOPazcG8efNyWv/SSy/F7NmzizQbouYrWxBWi4rVAhljtGY0Org8NIb05qPnlTbK7A9W9+nbJ/ThFFESluUFr4XxNpJnt9bc3hvP/6Xv9NWyw0FtoerSgC8q7ltPCP97oMsSljF0xMFEfZ6E8M8n/TFmDqTHjmvLqMfRC0PrQLT7OIrQ2XT3I83gtmVElt2lwoIlVGg6AUsI92YGs4Ubr/aC2jqqLYywtb4561lIwIKF26/939jvz3vvNwB3/PF2I9St9pVAAgkdy1bzETAC2kZQW4XDoY/bcuLj7jr6jJnnQ3jRbVUv32uvvfDef9/DK6+9gq5du8Y6hijV1dUYPHgwLrzwwljnIuNrTB7PP3PcnALbhWC8VsUJajckqk3NUAMfzqiodnDQ0HVDMKptRLODUW3/9U04qm2OXpYs4/MzDSEE9mrTCymZQr1MIWXXO3Fs2EjZNlI6rp1CStqw7RRStg0JI6aNYFDbhm1cg9rSeTzUn0BEXBuBuLbMENcORNdTqRROGXkKrrryqlgB4KDy8vLsF+lxbkQ7qTh/r2zbxu23394IsyGiYjv++ONjrXfGGWfk9b5LRETNS319Pd5+++2s65WWluKiiy5qhBlRoW3atAknnngiVq9eHXub8ePH4yc/+UkRZ0VEREREREREREREREQ7Moa1iYiIiIiIiIiIiIiIiIh2Eocffji+//57XHbZZXltf8899xR4RkTpHXbYYejdu3doec2Cp4u63/rN30cuN6N8GQOFGQKm3gCZ7soW1Q6sEwpOG2FqI95lBqeDQW3/91KvotNuAvFCXCIq0h04jMAtqsWNwBiR4+mAnfGzlO4fUs9bH7uxjTcdxrWb0u9+9zuUlJTEXt+2bQwbNgxr164t4qyImq9YcW0g/XtMjnHcOHFtvZ6MCOgK/zhx4lUS4fC1/jKD2zFvCI6nPnAiuFJgvqGgtjlBdfzSf450VNsYyzx+M0Se9uDNsYIaGNcODRGMa6tjCuxbB7SFu5GUsHzB4kBgW5fQ1RIvIC1gudFt778tYUFYXpjaDGULFdnWIWonnJ0QCSNubUS3Lef2zhvvpD9ZAX/719/c/STccd3vrUDAW81dWDqGrYLaziF7x6Qj5O4SwDgGd131EJhRbTPgPvzoYVjy7RKM+7/jUFFREft4TFJKPP7Y4+jSpQs+/PDDtOvFfm1Jt32MOLUZuQ4Fr/OMwaZ/rcgc04475zgaeu6owOI8HDGvw0Sa5emuFzJGtYW3rdQXQOrazLy+865bElYCSSsZ44B2Xa1btEHHio5GUDsFW6b837txbSeZ7Y9reyFzJ6dtu5/cpH4GvIC2rR8b41rZ/FnFtd331si4tlDfACtXrsRePffCyy+/nPfxb9++Pe9tiXYF3bt3j7XenXfeidra2iLPhoiKbeTIkUgkElnXW7duHX7zm980woyIiKiY7r33XtTX12dd77jjjov1YY/UvEgpccEFF2D+/Pmxt5k0aVLe//4LERERERERERERERER7Rr4vxwSEREREREREREREREREe1EhBB48MEHsXjxYhx77LE5bfvKK69gxYoVRZoZkZ8QAueee25o+cbFL8Cu31K0/W5Z9d/Qss6dOwMIRJqjxAlq5xjV9paliWrrwLQXz/ZHvOIGtQNTDMSzZbov6d1s2w79rG4qdh21vbkv3ymS6fdrnha3gaaPXWU+zWNP97gxrt10unbtiqeeeiqnbTZv3oyDDjooVqCXaGeUU1w76mUpj7i2b7nxQQtmvNaMRvtiua5333k31rS7dO4C/QkVgUp2vl/+iHZ0TNe3ftRxq/XUMQcC1Nmi2nrMbI9fRNg6MNEMd2WOa7vD+9fKMa5tRmAFjFiyikn74tHCCEir8LX7WAqdqYYObFtuONuNaQshnGC2c68XuLYsHeROiISOaieEhYT71X/f/ulPVMAns+c6QW0jpO0cgxfTdpYJvR8V1FaxbCe87UXEvW2MjLgRCAegI+JRUW3zWXjpZZdi9drVGDN2TKxQXJTq6moMHjwYY8aMCb1/xnpNifkrju/vUdxt0gS349zyUaigtpo7NSNFi2rHGDZTVNsdxHfN5b6kSne5e+Gi48wSEmWJshh7pp5tegGQsG0nnl1v28730kbKvdnGTbqxbSeu7QS5pbTd10a1joR019Ef2AToR1BK2/s59AFW0vcEioprvzLtFfTeqzeWf7e8QceeSqUatD3Rzu7ee++NtV59fT0mT55c5NkQUbFZloUf/ehHsdadMGFCrBgrERE1XxMmTIi13l133VXkmVAxjBs3Ds8991zs9a+66iqcf/75RZwRERERERERERERERER7Qwsy2qe//J3r/67Ya/+HZp6Gmk117nxvOWH5y0/zf28ATx3+Wquc+N5yw/PW3543vLD85Yfnrf8NPfzBvDcEREREREREVHT2muvvfDaa69hw4YNOPzww2NvF/w/JtbU1OCrr77C5s2bCz1Fosiwtr1tIzYtmVacHUob22uWhhYfdthhBRg7293+FVRGW6RbJxDV1oulEXST0umImqVqPWZEdVVFrt0JRMWznSKY/5Y1OO7OK2q8YHDbm5oMBfIig+DmKZFeoE5KCWHsN3ieguNm+jkuxrVzN2rUqJz/D+9LlixBjx49ijQjouYvp6hsVGA7S5w5XXjat30gsO1bT4bnOOHBeLGTY48/1hs/YhY534LnSfehA/FtIPSzbzMzqG0EsnVUOkZU2xwrHV+gO+1Kme4qTFxbHWPwsVXhZ3VunYC2GVZXy9w4NuALaAv9kxfe9u5X26j13Ci1Zel4ts5duwFuIbzvLSuh49XX33pdlpPoOXvk2VhbvRZbNtfBrpc6ni1UTNtSUe+EG//2Atk6mg0LEAKW5QW14TtO7znpbeM90dNFtZWSkhJMmDgB3634Dh07dYx9bCYpJR577DF07doVs2fP1o91sTSr6LR6rYpVXqadVuxAfPpNQtdiERuafeXI7dw7nesW9alC3lWOhESpVeKG9ymb0kQpurXqjhRs2NKJazsR7ZSOZvvi2nCi2U5A21gGCVs9DsY1KgBnubR1VFs9TupP9elQeotAaN18/K+5+jc4ZeQp2LZtW4OPnWFtosxOPvlkdOwY7/emv//970WeDRE1hnHjxsVab+vWrTl/0B8RETUf8+fPx3fffZd1ve7du2PvvfduhBlRIc2aNQvXXRf/n+3ed999uP/++4s4IyIiIiIiIiIiIiIiItpZNNt/M7dN+3K02a2sqaeRVnOdG89bfnje8tPczxvAc5ev5jo3nrf88Lzlh+ctPzxv+eF5y09zP28Azx0RERERERERNQ+tWrXCu+++Gzsi8q9//Qu33norBg8ejF69eqFt27bo06cPqqqqcOWVV2LhwoVFnjHtSvbYYw8MGzYstHzDl88UZ4fCQmrrutDiCy+8MHM0OW0E1JVjVDu8TGSNavvD1BKq8+lN27+er7WqYtlChGJivnHhjSklIG0V1I55M8PdgWMN7xfGNv5jDwa2Q+O550fCC5NLuOekyHFtyt2kSZMwefJkJJPJ2NusWLECQgj89re/RX19fRFnR9R85RSujQqA5hhoDi3zXmB9EWYzNq2Wq5BvJm3btUWPHj1C0Wth1kpz7Wqn+VLHkymmrY8lIqit7vMFtWNEtX3bZloWFUT3rZzpruxx9NDQzidRRM47fVwbblxb6Li2ikrryLbw7lPLhRvJFm54GzqwLYz73T8tJ6WttlFha2F521jufi0IHcQ+fMjh6NSlU4YT6HdArx+jf9f+6LlbTwyo2htjfj4WtZs2GwFv9zh8KW0vqC0EnH1DBbXd+41jMVPaXmjb+PuSJqqt/15BoEOHDlj5/Uo8/czTKC8vj318purqahx66KEYM2YMbNvOa4y4Mv3daixRkXjaBeV1LZZhneC1mHGNoX5Ouw/pXocFruHM67LSRIvMEyaf3VvtAUtYSNk2bDuFeplygtl2Cik3rm274WxbppBSUW3Y7vWnrR8FZz1bh7ZtSCOy7b9GldJc6sa11bqBuHZtbS0OHXQoxv/f8QU7boa1ibK74447Yq23dOnS4k6EiBrFkCFDMGTIkFjrTpkypcizISKiYrnhhhtirXfppZcWeSZUaKtWrcKZZ54Z+3r3oosuwtVXX13kWREREREREREREREREdHOQtw28Xj97+vu2W83VO3euinnQ0RERERERDuYw3rcgpYlXZp6GkREREREREQUw89//nM8/fTTBRlr+fLlqKqqKshYtGt78skncd555wWWCvT6xWdIVhb2OSbteix8KBxinDt3Lvbbb7/ojeJ0+jLE3KIDzsHIc+CHiKi2d7+Ku6XfTygiLSPuM2OhMv36Wo5hcRU49HbjK5Lq7VQHUQdM1QLjPJiRVP8+jP0bwVcVe40SKyabBeON+amrq8srFFpeXo7XX38dhx12WBFmRdT8Zfzgh6Col6ec36MilhvvGcH5SCnRsrwltm/fnnFq++yzD+bMnZNxvw0V9/VcmO818L+u+4LazqCewPtLnP1JKTO/b2QbIsfHL+O5lfqAQ79jRP2u4A/FSr25+eEc3hbS+UCO0AhenNQ3lm9vUr/vO/vwB2xDzzkA/3n7PzjjxDNy+/thqKysxMsz/4kBew+AeiR1VNz9vUItU6FsM5qto+H6dxQzTO4ssyxL7y9bVFv/7J6HTZs2YeRJI/H2rLfzOj4A6NChA6ZNm4aDDz447zEaqlB/15si4M3f9wor37+revvML4axtgu8nDvLhEg7duhazLwOc18rpPkaBu9+M8BsZptLrBKUJ/ML5+/Kvlq3CN9sWKY/5CHhfjCCJRKwLAsJWLCsBCxY7s/OcueDGSy9jf6QCFjuhzWon53XeguW/kAE9aERAPSHQ+jXd+F+L4F5n83D0cOOxoaaDQU9ZiFEQeLafC2jnV3c53hD34eIqHmora1Fy5Yts67Xp08ffkAsEdEOyLZtlJeXY9u2bRnXSyaT2LJlS04f5kpNK9f/fXDIkCF4/fXXUVJSUsRZERERERERERERERER0c7i9od+Aiv7akREREREREREREREREREtDO46qqrCjZWtx8myW0AACAASURBVG7dMHv27IKNR7uuU089NSKIIbFh0dSC76tu9SeRy1u1ahW9QZzYZd5RbSfBmDGqLfzBSx1lSxPVDqUqpfTFL6WUxnzdvJtt6+ClBGAb35s3W8r0NwS3kbClrWNykBJS2t4MbW8e6ni8qbk/GCvIwJd3fGbYLnOEM9Njkmv0kUGm/JSVlWHjxo1o3bp1Tttt2bIFRx55JKZMmVKkmRE1bzkFEaPelzI2nUVksDa0zPxABB0adiz5eknWqDYA/O7m34X2G/WVTb7bOoFMdz33PKll5v2Bt2n/fnOMagP+uHKkbG8pWR6/OMu8O/UvGf6oc5pguB5LR0a9Yfzn3IyQeufZ+XLDpsKLUTs/WzpUKmBBuGFTyxzDcpbreKpIwLISSAgLRx51BC6/6rIsJy+9TZs24ejBx2DO7I+9x9adt2U5wVVLJNyoqhHeliqw7Zu9E2YVFmC5cdYGRLUBJ/w9c+ZMPPPMM3l9KAUAVFdXY/Dgwbjwwgth23ZeYzQHTRHVph1IA6LaGYfVH0Rg/GF+uJEZ1TbWkzLiQwncuUgp0SLRIsbeM8xr2zZs/e9sbJzwZ6y97HL88D8nYuWBB2N5vwFY3qcfVuyzH74/YgiqzzobNXf+HnVvzYKsr2/QPrX6emz75BNsfPgvWPurK5x9//ggLO/bH8v79sfK/Q/AqhHHYe0ll2LTpMeQWr68MPsFsHvr3SFhw5bOLSXV9ynYto0UbKTsFGyZgpQStruueS2cgq2vj6HvN6+l4X+8kOY6W/2qICUenvgQDjnokIJHtZ3h5Q792k3UWE4++eRY6wkhkEwmUVFRgfbt26Nnz54YPXo05s2bV+QZElEhVVRUxPqw11WrVjXCbIiIqNAeffTRrFFtADjyyCMZ1d6B1NXV4eijj469fu/evTF16lRGtYmIiIiIiIiIiIiIiCgn4raJx+t/R3jPfruhavfc/s9rREREREREtGs7rMctaFnSpamnQUREREREREQxlZSUoL5AYaWePXvi448/Rps2bQoyHu26zj//fDz++OO+ZaVt+6DnWe8je906vo1f/QMrZlwYWh4ZrIqz2xyi2sK3TITXCUa14Y+y+UJugX1466kd+Zeni097+xI5x6VzIXzfGwFJPWejWKdDp/779I/B2Kca19hWqvEDoVD/nHKMkUaNkUvslrR58+Zh//33RyqVymm7RCKB5cuXo3PnzkWaGVHzl1PYP+olKscPgwgtM390P8Tg3nvuxW9v/G3W6dRsqkFZWVnW9QrN934TXGb+HDg23/3B95wc3i/UvrI+dnE+zCPtXfE/TMKdjN6n/j0g4oMpfL9nqPio+wEcwWCsb6/S2NKMzLr3qf2ocSCE8buO7yM0jCnLyHN04vAT8eEHH6U7NVn1G9AP/57zrvf7h1FUN7PhEMZvIMbvJl5wXbj/CQbY1Qjxo9rmfQCwedNmnDTyJMx6a1bex9mhQwdMmzYNBx98cN5j5KMQv182VVibv+c1L5HPpSxPr6iwdnCTjNdj5mtixPWYL7asPpzIdx3mfAiRc7eNhEiiZWnwA6Wyk1u3Ysv017Dln/9E3ay3IWtrc9o+0bEDKi+8EJVjx0Dk+D4st29H3ZszseXll1H3xpuwa2ribywEyo45Bm1uuA4l/fvntN8on/4wF6tqV7oftOB86ELC/N5Kusv8yy2RcD8swdLbOh/6IGDBgrAsd5nz4Q6W+4EKlv7ACOeDEizjPcK2bfz8zJ/jpRdeyutYzj33XDz55JNZ16vZUINWlWk+BCwmvpbRzu7qq6/GuHHjGjTG4MGD8eKLL6JTp04FmhURFdMVV1yB8ePHZ1yntLQUW7dubaQZERFRofTr1w8LFy7Mut7777+PQw45pBFmRA0lpcTYsWPx6KOPxlq/oqIC77//Pvbbb78iz4yIiIiIiIiIiIiIiIh2Jrc/9BNYTT0JIiIiIiIiIiIiIiIiIiJqPB9//HHBxlqyZAnGjh2bW+SRKMJ5550XWrZt/SLUrZpT0P2k6taElg0fPjy8Ypy4ZTGj2iLHqLY0BtKhSxWzdNeybUgpYUvbvc8JvYWCmFIdnHeT0o518/JyMhTmVKO5e3fmIc17vOOQkLBt7whhRDaNPfjPh3sOpZRuQzwcCI06f9mWZcLXvvzsu+++sUJyQalUCieddFIRZkS048gpjmi+lOsBMowdiP9GLvOaw06IGAJfLfoq1nTKy8vdQGX8Y6ivr8cN19+AAX0HYOA+A/HA/30g/fyFCN8g9Dkwl4eOz3yLNuursjBR7eD3kbK9pWR57HJZDiHcmLWal/R9QIW5vT5HwghMCwFhObFRJ0xqPk+8Z40632aMVOigqbOtUMFqoe5X60NvAzihU/UljNsL019A+/bts5y89BZ9uQj121J6Xv69uvPVzx1Lz1cdU7qotpnnbkhUW0CgsrISM9+ciWeeeQbl5eV5HWd1dTUGDx6MCy+8MPoDZYh2MlFR7eALaeh3/+CHHEVFtYW3re86zBhafwiBNK9ggNJkac7HsXnqc1h50CCsvfQybHl1es5RbQBIra5GzV13Y9XwY7D9s89ib7dl2jSsPGgQ1lxwIWqf/0duUW0AkBJ1M2Zg1XE/wcYJfw5f0OaoR+vdkbJt2NK7pdybLW3YdspYnoKtrnf1+uY1qHNVauvHyr2Wld51pvrOlrZ7OM79q1atwt599s4rql1SUoKpf5uKhx95ONb6a9aE//kFEfkdf/zxDR7j/fffR48ePfDGG28UYEZEVGxDhgzJuk6uH+ZHRERNb/ny5bGi2h06dGBUewfy2GOPxY5qA8AjjzzCqDYRERERERERERERERHlhWFtIiIiIiIiIiIiIiIiIqJdyL777lvQMOlzzz2Hv//97wUbj3ZNQ4YMwZ577hlaXvPlMwXdT1RY+8033/QviBPVznh3flFtFeoyY9AS4ai2DHx5OwkEtVUHzvalq0OdVbWNrQLZkDpCpmNkaht3jr6bMZ7tWy512EzFu73jio5sRwW2zTi4OigB/3lQC2PFtSPOZabHLxvGtfNz9tln4/LLL895u9mzZ+OFF14owoyIdhy5xqkB+F/4s2waFWMOLTMD1LnOQfqDzSpGbB6Xbdu49ZZb0aFdB4z74zh8/fXX+PLLL3HtNdeiqksVpk6ZGhoj6o0uKqatjifymIy5ptsurqjHKFZcO9PbSiHj2s6EfPHwqLi2bxxhjiec9dXjBy82DRWh9kZ2gtnukq8Xf43RZ5+Pvbr0Qrf23XHg3gfh3NPPxevTXzeeE5Yb7rb0duq5Yhnx7dLSUrwycxqSyWSGE5eebdt45Z+v6Ll6wexAUFsfCXxzhBHKNteBsdQ73blHtU1nnHEGVq1ahaFDh+Z1rFJKPPbYY+jVqxdq84jzEjUrMX8F97+0Z/xkJOcP6V1bmNsbjWz/OOo6zFjuXat41xtCCJRYJfEmbdg6cybstWtz3i5K/bJl+OHU07Bt9uxY62/7aA7s6uoC7LgeNb//A9bfdnuD4trtytqhoqTCF9C2Zcq9qWvKlBHRTrmRbf9jYcPW17HeI+U99rbtfrCUe7+51huvv4EBvQfg22+/zXn+nbt0xsKvFuKnP/0pEolErG3WrV2X8/Up0a7mmGOOQcuWLRs8zrZt23DMMcdgjz32wH/+858CzIyIiqVLly5Z1+GHCRER7XhuvPHGWOtFfVAzNU8fffQRLrnkktjrjx07FmeddVYRZ0REREREREREREREREQ7M4a1iYiIiIiIiIiIiIiIiIh2Mb///e9RUpJ71Cmdt99+u2Bj0a7Jsiyce+65oeUbvvo7ZGpr4fZT2ipy+YoVK5xvihbV9gqkUVFtcwMdc9Nx6PD40ohPQxqZMDOoreJicMJgZjQM7jK9XHoxMTMslimiHR3b9sY0Q9g6Gm7OJRDZNgPbegxpju8esoqgyejz4cS1Rfq4dsRjzLh20xg/fjxOOOGEnLc777zzGMghQoxIc8aNkTXSHIz6potRd+/ePdYuJ02ahOrV1dFhcOONZd26dejcoTPu+sNd2LJlS2icNdVr8Iuf/wLHHnNseN5GSDtdHDpjJNwIckdtG1emxybW49bIcW1prCOEd0pEIBptxrWF78T5Q9q+NLSwdAT7jRlvoluHbjho34Pw0j9eQk1NDbbWbcWypcvw6suv4qxTz8L/+d+73FC3F9H2Pa7Gl+WGt3v36Y3xDz2Q4aRltqa62ol3Cws6FB4R1LbcfeqjdM+FZVnGuTHPeuGi2kplZSXefPNNPPPMMygvL8/reJctW4aBAwfyvZR2WtG/y4vM6wTflozrGOOlLry9ukZyL1YCH/2jr+dKrPzi/3FY7dohucfuSHTrBlFamnFdWVuL6gvGIPXDD4Xdd5cugJX5/5Kw6ZFHsWnyXxu0v66VVUjBRsp2gtreBzqlYMNGyraN6Lb68CYnwC11UFs9tt6HSqnlZoIb7odMqYvsW393K0458afYujX3fz4xYsQILFm2BN26d9PL4vw+sLZAUXWinZllWRg3blzBxvvmm29w+OGHo6KiAmPGjMG2bdsKNjYRFUbXrl2zriOlRH19fSPMhoiICuX555/Puo5lWbjtttuKPxlqsLVr12LUqFGxf5/+8Y9/jPHjxxd5VkRERERERERERERERLQzY1ibiIiIiIiIiIiIiIiIiGgXs99+++Huu+8u2HiffvppwcaiXVdUWNveWoNNS6cXbB+t9jo5cvndd99dxKh2mnWMmKIv3OZ848ag/dv6M23SDblJ2LaxVHpBMC9Zbf637cTD1LpGEFsCsN0gt3+Pcb9gjCFhRwS81f3ByLbeVo1lBrbVbHRUW/qX+86LEdNGmrh2jMePce3GMW3aNNxxxx1IJBKxt9mwYQMOPPDAIs6KaMeRc1w7+OkIWTaPivsKCN974p4994y1619e9EtUda1CRVkF9txjT8yePTsUwhZC4ITjTsCGDRuyjvfWW29h3P3jIkPawQBzKKgtjBvgC2oHz2lkjDuDOI9JsePaaR+3DPNRcW0dgBbOLyK+82rEtXVgW59/dw3hBq/ddT+b+xl+euKp6NyuC3428meo3Vyb8bD/eNcf8dLzL8ESQo8hYDlfIv3tjLPPwNQXp6JNmzYZx4/Spk0bf0Q8IqjtnRsBWP7guFpR6PNsnCd9Lhse1TadccYZ+OGHHzB06NCcjxcAvv76a1x22WV5bUvU5DK8Ppq/w4s0y9NuG/wgnuA1mRHODv0tNbbxPkDIu0IqsTIHr3OR6NYNlWPHosNTf0XVgvmomvcpuvzn3+j63/fRbfEidHn7LbS5+SYkOneO3N5euxYb/s9d+e27qgqVY8egw18no+qLz719fzQb3RYuQIfJT6Ds6KPTbl/zv3cg9f33ee0bAKoqq3xB7BRSsG0nqm1LW/+pzr2NlBvYhnsN7Dw+topsGx9SBZgf3OR9X1dXh2OOGoFx943L+ZrPsizcdc9deHn6y/p6R40b5/pn3bp1ept8v4h2BWPHjs3rQ7sy2bJlCx599FG0bdsWEydOLOjYRNQwccLaAPD+++8XeSZERFQof/vb37B58+as6x144IGorKxshBlRQ9i2jXPOOQdLliyJtX67du3w7LPPokWLFkWeGREREREREREREREREe3MGNYmIiIiIiIiIiIiIiIiItoFXXXVVZgxYwZ69+7d4LFmzZpVgBnRrq5Xr1448sgjQ8trFjxdgNGdNFaysgqJsvahex9++GEsX7488+YZR88U1RbhddyYoo55CTPipaLX3o5DUSxppLJUi9v2wm1S2m6gWgWpvfiYtNUQ/pi3Gd/We9TBbf/NlinYMhVabka0QyMGQts6amZEts2QmRnYBiRg+88PhFe5EwifI+cuocN3jRXXZmA7dzfddBM2bNiAiy++OPY2n3zyCYQQKCkpQVlZGSorK9GuXTt06tQJ3bt3R69evbDPPvvgxBNPxH/+858izp6o6UXFoGNTcd8soebIfbrLe/XqldMut2/fjuXfLcelv7w09P765wl/xpw5c2KP9dsbf4uvFn3li4UHw9/hyQd+ThPUdlbN7bzm8jjEety8z5GIGCDL+HnGtaUEEIpr+8cwA9u+4DTUtgIbN27CCceegMMHHY43ZryBui11mSdsGHveRdhWt83bkxB63Ey3Y449BotXLMboMaPRqVOn2Ps78qghEMKCZTwmwaC2EJY+Rr1MrSi9e1SgXC9XUW3fOYXv8cs1qq3GqaysxMyZMzF16lSUl5fHPl7l4YcfxsyZM3PejmhH4I9q+4Wuy4L3y4hwdmgMuNdk7vWFunYz34KkdNvcAkkrmcv0I7U4dDA6TH4SXd//D9redgvKhh4Fq1Ur/0qWhWSvXmj1y4vRedZbKDtqSORYm5//B+y1a+Pve/Ah6PDXyej6wXtoe9utKBs2FFbr1r51RHk5yoYPR4cnH0f7//cgkAwfs9yyBZseejj2foNallSiZUlL93rUhm17Me2U9GLZ0r1ff+iTe61qq3UCX7bazr2yVdfbC75YgP49B2D2B7Nzn2vLlpj17lu46uqr9JPCvAa3rOz/Fw4V1iai7P75z38W5QO4tmzZgksuuQT9+vXDDz/8UPDxiSh3FRUVsa69X3zxxUaYDRERFcKdd94Za73bbrutuBOhgrjooovw6quvxl7/X//6F/r06VPEGREREREREREREREREdGugGFtIiIiIiIiIiIiIiIiIqJd1DHHHIMvvvgCr732GkaPHo399tsPVVVV6NKlC4455hhcffXVOPPMM2ONdffdd8O27SLPmHZ2o0ePDi3b/O2bqK9d1YBR/bW03U+ZhmCNcuvWrejRvUd0FDmHqLZKO8pAqTRdVFttpL/XUTZvRB2MVstVCEzqrnRkUBu+cLW7rpReANuNhhk5MTea7YXJdDJbGjfb27dtOz/r+9z1U9Ibx1vqD23bOkSn4mYqTB0ObNvS297pnEnYtrtMemc7HNf2YtyNFdem/FRUVGDixIn4/PPPc9quvr4eW7duxebNm7F+/XqsXr0ay5cvx9dff4358+dj2rRpOPzww9G2bVtMmzatSLMnah7yDmz7PwciemwVUo5Y3rdv39z3CWDu3LlYtGiRHnv16tW45uprchojlUph+LDhTgQ16vij+suAL8Kd7pwVM6qd83aZ4tq5RtGzxLX1/tzQtheG9u8WkF5AGmZsWuCxRx/Dnt32xDuz3kk/uQzq6+tx3z1/hBBO2toK3kSaGwSSVgJ/Gj8OC5d9iZ+c+JOs+0omk+jWrco7BqQJautuuPG3wY1rC+Ft3VhRbdOoUaNQXV2NoUOHxtpekVJi5MiRqK2tzWk7oiaV4VfzvH5vVy97xnWD/tn7HB99n7quMLdVr8Xmh+xIXdyXSFoluc/LkKiqQofHJ6Hjc1NRNnwYECPIDABWq0rs9shfkNxj9/Cd9fWoezv7a3SiSxfs9shf0PFvz6Fs2NDY+6445WS0ve3WyPs2P/8PoAH/7KhjRWd9renc3OtF9TNspNS1qfQ+AMr2fTiVun42vtfX3M5jOPmxyTjy4COxfv36nOc4YMAALP12KQYNGuQtNF+6hfP+k01NTU3O+ybaVVmWhQ8//BCXXXZZ/h86lMHChQuxxx574O233y742ERUHPPnz2/qKRARUQzr16/Hp59+mnW91q1b44QTTmiEGVFDPP3003j00Udjrz9r1iwcdNBBRZwRERERERERERERERER7SoY1iYiIiIiIiIiIiIiIiIi2oUlk0kce+yxeOyxx/Dpp59i+fLlWLlyJWbMmIE//vGPeOCBB2KNc8MNN6Bnz5645557sHXr1iLPmnZWp512GsrLy/0LZQobFj6X54jhuFppu75o3efUyLWv/c212TYP3O2PageXhX4OxBT9kWf/lmby2tuBF9UG3HibjksbQW144TC9nhHdDoa0UypI5saqpSpnuzfphsqkL5Rt3Nz7YNx0rtt2xk6ZoW1pG0foxLP1MikRFdiW8IJp3nGp9pnUDbRwXNs5eY0Z1840NmW299574xe/+EXBx62pqcFJJ50UK9BAtKPLO64d46UrKvzbqVOnvON1F429SH9/3IjjsH379pzHWLlyJS6+6OLwHeaUZOCG9OcpXUQ8k4bG+3KNa1dXV+P6667HXj33QscOHVFVVYWDDz4Yv/3db1FXV+cfO01cO90x6kC5Gx73xbUjRjBj0hs3bMShBx2Kyy+5vMHXA9+v/N7Zr3sT5g0CkOGbuQ6EwJLFS7Lup23bthHHEhHUBmBZKqgNHdWGsaX+MRjTNs5hoaPaSkVFBWbOnImpU6eGf5fOYPPmzRgxYkTs9YmaVB6/Ygc3CV2bmWK+lOvrD/cDfyCNawy9knd/0soeUE6n4vTT0WXmGygbMcL/CQcxiYoKtLr88sj7ti9YkHHb8hN+gs5vvYnynxyf174rz/0Fkj17hpbb1dXY/uWXOY+ndKzoCBu2L66tPqxJLZfShrS9oLaOauv1nStZwLt+tN3r0FQqhbHnjcVVl12NVCqV8/zOv/B8zPlsDlq1buUukb4/FIa1iYrjwQcfxLfffotTTjkFbdq0KejYdXV1GDp0KMaNG1fQcYkod3H+2euWLVsaYSZERNRQN998c6zX9VGjRjXCbKgh3n//fVxwwQWx13/wwQcxZMiQIs6IiIiIiIiIiIiIiIiIdiUMaxMRERERERERERERERERUVodOnTAbrvtFmvdb775Btdffz1OOeWUUNSvuaitrcWmTZsYvm2mWrdujZ/97Geh5Ru+fAa5l9TSr7/bgb9BVDnt/vvvxzvvvJNtc/fu8ApSFxNFeB0jphiOO0eHnPX20k1LS29EncjWwWznflt64W11vwRgWRZKEkm0SLZAebICLUsq0bKkEq1KW6N1aSu0Km2FytJKVCRbokWyDMlECYQQMEbXcWtfxMy8T9+gw2Qq/K3i17btrhOKbLvb6HkbgW2pjhbeeL4QmnmSw1Fy5zxHx7XTvRYwrt10Jk2ahMrKyoKPK6XE//zP/xR8XKLmSMeFizF2RJS5VatWadbO7N1338Wrr76Ke+65B5999lnec3riiSewvma99xbsxo2DwXBfeDkgn6C2GrMQ4oyzbes2HDXkKHTq2An33nsvli5dijVr1uD777/HRx99hLv+z12oqqrC/Pnz/WOni2hnOF4dhHbj2ipw7S5U/6VHWL1qNfrs1Qdz587NehxxDBjQ34lZCwuWsLzQtQpZB2PbwrzP2WbxV4uz7qdPvz56G/WnCoWr43OC2u74wp/Ddv7bOI8qqi295cWOaptGjRqF6upqDB06NNaYAPDee+8xEEk7vKgPPMrKvDYz/oS+VvCPr64losaAcV0h9ScROLNqSFi7bNhQiAb+Xlw25MjI5faaNRm3Kz3oIFh5vr8DABIJVJz608i7tn+5MO9hdyvv4L43qXC2G89GyvhAKBmIbqub9+FUKsQtjWvQNWvW4NAfHYYX/vZizvNKJpN48qknMeGhCXpZ6IrQ+GcAyZLsz4uNGzfyupIoD926dcM//vEPrF+/HqlUCitWrMA777yDyZMn4/TTT2/Q2FJKXH311bjtttsKM1kiytmLL8Z7n+7UqVORZ0JERIXw1FNPZV1HCIE//OEPjTAbytfGjRtx+umnx/6wxTPPPBOXXnppkWdFREREREREREREREREuxKGtYmIiIiIiIiIiIiIiIiIKC0hRGToOJPp06dj5MiRzSauvXbtWlx77bVo1aoVWrZsiVatWqFt27Y44YQTcM899+CTTz6BbdtNPU1ynXfeeaFlW9d+gbrVuYQaM8enStv1RfsDroi8b9Kjk3KKanv9Tn8xMXZUW4fc/NuZUW0JCdt2gtnSljoQZga1JbwxBZyAW1myHK1atEbbsrZoXdoGlSWtUJGsQFmyDC0SLdAi0QKliVKUut+XJctRUVKBVqWt0LZFW+xW3gEdyzuhbYt2qChpiaRV4uuUOjFsI7Rt20YM21ju5rlVTNuLbAeW63h34CwIM6QNfcyAdP9jRMdl4PyphyBNXNsfOIfvsWdcu/i8gLp3SyQSeOihh4qyv++++w633npr5H4beiNqjooV1wb8MeD9D9g/73FOOvEk/PbG3zZoLrZt49e/+rW3IPBXMltoPJ+gthq3kDKNt2rVKuy+++7eB4CksX79evzoRz/C9OnT/WM3MK7tW6Z/r3HeSNetXYeB+w7EhpoNGeeWi/0POCA0t6iYdnRgG/j3O//G9u3bs+7n1J+d6oS7ISAsfzJbCPfYpfuD/l3NiGZHzFHHtRE8XwhtU8iotlJRUYGZM2finHPOib3Nddddh6+++ir2OY57U2H0htwKPadcnke0o/M/jrn+Lh8xhL7e0NdeEkjZKdx4/Y048tAhOPesczHjtRn4bO5n+OGH1ajfXg9LNO2/qm917Bh9RyP8/lr6o4GRy1M//JD3mAmRQKvSVu41o/pwKTeurW8pI5qtPtjJu46W6j59LW7j3bfexYH9DsKyJctynlPHjh3x6fy5OO30n+nnhf/5Jn1/AEBpaWnWcTdu3JjzXIjIz7IsdO3aFUcccQTOOeccTJkyBVu2bMHAgdGvT3HdfvvtuOGGGwo0SyKKa9u2bbGvcw4++OAiz4aIiBpq5syZWLduXdb1BgwYwA9MaMZs20br1q3x7bffxlp/7733xl/+8hf+8zciIiIiIiIiIiIiIiIqKIa1iYiIiIiIiIiIiIiIiIgoo2uvvRaWldv/vDxjxoyihVHjWrduHbp06YLddtsN9913HzZt2qTv27BhA1599VVcf/31OOCAA9ClSxdccskl+Oqrr5pwxgQAw4YNQ48ePULLN3z5bMwR4gXCOh5yE6zSVqHlM2bMyBjJDUa1vWV5RLWhfvZvF4xq+++X/jVVtEsCpYlStCxpidYt2qBlSUu0SLRAQiSyGSdBqwAAIABJREFUn4wMhBAoTZSisqQS7cvao1NFJ7Ru0RolVokTLHOD2rZtu1Fs2wtdG9E5HTCDdELb7no6si3DgW0v0u3GtqW6D16QW7qhbmN/MM6v+VjocJoR1w49JqF4HuPa+WpIjPqss87CoEGDijKvp59+uijjMrBNzVWDAxUZNldR4Ct/fWXD9lEAU6dOxbZt2/SvAXECucL9aky1tbWYMGECRowYgQ4dOqBly5bo3r07jj76aEyZMiVyznV1ddhnn33wQ8wQaSqVwmmnnYba2lrf8nTHG3kOjPMY3FbHol3DjxqO9evWx5pbXAceeCAAAcu4qQ8ziXN7YtITsfZzzrnn6Oe4imlblvCOV6gRnT9E4EvRzzd4j19TRLVNkydPxogRI2Ktm0qlMHToUH7YEDVL6lon4/0ukWZ52m0D1wDqMwPMyzU1TuhvonDijhddMBbj//QgPpnzCV54/gWcNvI0HDHoSPTdvS9+NfZXWedQbHLLlsjlic6di75vq127yOWygR/C1rZFe/cDnJxrQkBC2saHO7nPGf81p3utqR9f/ZFNuO/OP+Ksk8/G1q1bc57LUcOOwlfLvsIee+7pLTSeLFHPQyklWrRokXXsTZs2Zfw9jIjyU1ZWhrlz5+Luu+9Gy5Yt8x7n7rvvxq9+1fSv80S7knPPPdf3v/FkcvbZZxd5NkRE1FA33XRTrPX4gSbN21VXXRV73VatWuH5559HZWVlEWdEREREREREREREREREuyKGtYmIiIiIiIiIiIiIiIiIKKPevXvjuOOOy3m7Bx54oEkio2vXrsXtt9+O9u3bY9WqVbG2Wb16NSZOnIi9994bP/7xj/HBBx8UeZaUTiKRwC9+8YvQ8g2L/gZpb8uydQ7PN2Fhj5/NCC1esWIFFi5cmGb0qKi2+VMOUW0Vec4lqq2WuePZUsL6/+zdeYDM9f8H8OfnM7P3veyyWFYhhCiFDkcqZxdyXxVSohTdjm/Hr1IkoYSElCslKl1upaIUuY+oJceydteu3Z35vH9/zHxmPnN/5lqL52O/852Z9+f9fn9en5nPHJ9tPT+SjFhjDBKjEhETEQOjbNS3/QGyrC8WFWIqoFJcZcRHxMOSG2kNMRMKzIolcNssFHv4tlAgFDUgW9j7qyHbaoC2Imzj1G1VQ7UdA7Y1UWhCDRyHQ7i2PSpNG65tfzzVqEzXwHNHDNf2zt/QbK80qagbN23ENddcE8pSAQBHjhwJ+Zxal/rzTRenoMO1vc0NCffccw/q168ftnXoUVpaiheee8FnmDYQmkDtQB7TY8eOoVKlShg2bBi+//575OTkoLCwENnZ2Vi9ejV69uyJNm3aQFEUh/lvu+02nD592q91FRYWolPnTu5r9xCu7dAuwSVcWztWbZv74Vzs2rXLr9r0iI+Pd4zSliRIkmy7uIvT1i7fsG6Dz3VUrFgRSUmJtkBt+2OgP1AbcAwfd2i7gKHaqpUrVyI5OVlX36NHj2LAgAFBrY+o/HB87fj6/m47AY/2e5xTOLLlkEPY2gvyC3Bry1ux8ONFHudt3LixX1WHQ+ke98e2kU3CX5soNbltl3SESnuz4/u/8NKDL+PD1+di7RdrcWjPIZSaTDBrTvKkHk8qiuWYU1gOp23HkwoEiktK0K39fXjnjXf8/g4vSRLGvTgWK1ethMFggOtvBjzsd9YO0dHRPtdx7tw5yzw8viAKi6eeegoFBQX4/vvvcc899wQ0x9SpUzFo0KAQV0ZE7hQWFmLp0qW6+tapUwcZGRlhroiIiIJx/vx5bN682We/6Oho9OnTpwwqokCsWLECU6ZM0dVXkiTMnz8fV111VZirIiIiIiIiIiIiIiIiossRg7WJiIiIiIiIiIiIiIiIiMin5cuX45ZbbvFrzMGDB3WHHYSCEAJTpkxBVlYWxo8fH9AcpaWl+P3339G8eXPccMMNmDlzJsxmc2gLJZ/chfqZz5/GucPfehnlf9hUZHJtt+179uxxmtkxnFnStDv3cyhHsocOO9y2hWM7zq8vVNsyh0E2IC4iDvGR8YgwRPq97aFgkAxIjEpC5fgqSIxKhiTJUCCsF+stIeyB25qgbTUAWw3Z1v4/hGXbLcFoivoIWJYLxTpOsQdvO4drq4+k0N63P77Oj7vHcG2HmwzXdiek2+WUHWo0GrH1t63o27cvZDl0f+JUUlKCQ4cOBVyXHkGFixOFScABvTp35WXLliEtLS2sId6+vPfee1AUxePyUARqA4E9liaTCQ0aNEBBQYHXfmvXrsUVV1yB3NxcSJKEN998Ez/++GNAda5bu87jyWI8PQ4u4doAIOAQWC5BsrW99OJLAdXmy4C+AyDJkuUiOcdaS5Al2eWiListKcXRo0d9rqP5jc0dw7Il60Xd5yXHfcb22GgfIqdQbdvjVA5CtQEgMjISq1at0j3XRx99hBUrVgS9XqILwWegsX2h24EurxIP/SwBzQKtb26N33/73WtNDRs29Lq8LBR9+aVLm5ycjKibbw77us0eTnRmqJAa1Ly1r6yNbRv/wOezlmPSk5MxrOMIdGnQFcPuHI6n+z2DOZPm4KvFX2Prj1uR/c9RlJpM1uNHxXYMeHD/IdxY7yZs3bzV7/XHxMZg1Q+r8OTTo2D5QAQAybJvqMemLrugcLiKjvIdrF1wzvt3BiIKjbZt2+Kzzz6D2WzG448/7vf42bNno2/fvmGojIi03njjDd3/neajjz4KczVERBSsV155xevvcVWdO3cO6X8fotA5e/Ys7r77bt39J0yY4Fd/IiIiIiIiIiIiIiIiIn/wvyoSEREREREREREREREREZFPERERWLZsGa677jq/xk2dOjVMFTk6e/YsunTpgsceewz5+fkhmfPXX3/FkCFDcPvtt+PUqVMhmZP0qVOnDlq0aOHSfnb3Jx5GBB5gG1ettUvbwYMHPfZ3DNW2x695CtVWB6m3LSHOcD8O0ARo25cLodgiwGTJgNiIWMRFxMEoG/VsYthJkJAQmYCM+AwkRiZCAmBWFFugtmKrX7Fsi1Csy60h24qAogng1gZsK9Z5hLAHbAs1mFvYHykFlvGAsP7PNVzb4drpOXAbru2UrheKcO2yulwqZFnGvPnzcPTYUXTs1BHx8fEhmfeTTzy9l7ihCVj116X2fNDFL5yh13Xq1MHx48dRWlqK9evXY9SoUWhxo+tneSDGjBmDChUq+OxXWFiI37b+5thoPe9CKAK1gzF8+HCcPn1aV9/Dhw+jXbt2OH/+PF544YWg1vvAAw94fP/yFDTu0ibB9l5oC5KWJAhFIPvfbN21pKSmIC4uTlffT5d8ijpZdfD1yq/g72676JNFut57+/TtYw/TdgoUdw7UtgRvW5drgsYd+qmB2uUkVFvVrFkzjBo1Snf/Hj16IDc3N2TrJwonf7+PA9AEZAvXa8n1OEE9VtBa+PFC7Nq5y+eq6tSp4399IVS6bz/OzXcNlkx45GFI0b6DnYNe/y73j5ExKyuoea+66irXdZWacOCvA9i64TfMe/sjvDZqAkZ0fxxdm3fDzVm34M4b7sKgewfjheFjMLz/CHRq3gm5p/1/r6tV+0rsPrQLzW9qBtuJndx959fsNO7205iYGJ/rKioqss/BYwqisJNlGW+99Rb27t2r69hDa8GCBRg4cGB4CiMiAMCqVat09+3SpQuGDx+uK7CViIgujFmzZunq99prr4W5EgrUgw8+qPtYNSYmBk8++WSYKyIiIiIiIiIiIiIiIqLLWUiDtXNzinAmp8h3xwuAtQWGtQWGtQWuPNfH2gLD2gLD2gLD2gLD2gLD2gJTnmsDynd95bk2xcx/wEdERERERER0uahYsSI2bNiA0aNH6w43Xb9+PWbPnh3Wuvbt24emTZvi888/D8v8a9asQaNGjXDgwIGwzE/uuQukOXfkO5iLTjq1Bvf7KXPxWZe2w0cOW2cWDiFYwYZqW0Kz4TLO1qqGaltDGdVAacuUEqIM0eUqUNuZBAlJUUnIiK+C2IgYa1C22b4d1tBse8i2JQzbLBQoitm2rcIhYNsSUqYGZ6t9FGvguCXEzHoN+2OmN1zbdnETrm1/3uzbGGy49qUkpOFuPvJD09PSsXLFSuTl5eHYsWP46aef8NVXX2HBggWYPn06Xn31VTzz7DMY9ugwXav77vvv/K9RG7DtZ94pA7apPAlnuDZgCaS7+eabMWHCBGzauAl/7fwLRmPgn1u1atXC+P+Nx9NPP62rf0FBge22BMkWgHyhLViwwK/+v/zyC9q2bYuSkpKg1rtr1y6sW7fO6/uWc9izoij4YNYHGPTAILz2f6/hu2+/Q15+nku49l9//aU7qOzREY8i+79sjHxypO7as7Oz0e3e+3BnhzshhGLLwPZ1Wbxwkc+5ZVnGXffcZW+Q1Cs3gdoq7fY7hbXbQrU1c6lzuLvtTTj21wkTJqBevXq6+hYVFeHWW28NeQ1EZcfxNRRM+LZ9DtiO5Y4cPoJhQz1/58w0GhEpSZBlGVlBBkgHw3TwIHL69YNw+hyJbHwN4ocMLpMaijdsdGmTjEZEXH11UPOmpKQgKSlJd3/FrODoP8ew5cetWL5wOX74anVAQZs9+/TAr3/+iqSkZLgcKkqWe9bDSdtCd8f/kIDY2Fif67MFawdw/EFEgatduzb+/fdfXQH4WnPnzsWSJUvCVBUR/ffff7r7/vvvv5g6dSqqVKmi+wRXRERUdrZt26brfb1GjRq48sory6Ai8teSJUvw6aef6upbuXJl/Pvvv+Xid/RERERERERERERERER06Qrpv7Q8uCcHkgBSbqoWymlDgrUFhrUFhrUFrjzXx9oCw9oCw9oCw9oCw9oCw9oCU55rA8p3feW5tpISMxB9oasgIiIiIiIiorISExODCRMmYMyYMbjrrruwdu1an2NGjx6N2267DTVq1Ah5Pf/++y9uvfVW/PvvvyGfW+vYsWOoVasWAEvAY3R0NNLT0xEbG+twSUtLQ+PGjdGyZUukpqaGtaZLXffu3TFixAgUFxfb2oRiQt6+pUhp9LDaEvR6DDEpLm1Go9ElgC3oUG3oDNVWlwvFttQgGRBtjIYshfT86WFjkAxIi01HbOk55BSdglmYbQGUkrCHVUICJEmGZAu6liBB2IIsBRRLhpgkQxICgAwBAVlSoPaEUCyzSdb8bEmCJcFMAYRkPeW8ZBkvSdYAbfu1lm2ZEB4DMrX9PN0nP/l66Jxe5pUqVUKlSpU8dt/802Zs3brV65R/7fhLZ3Ee6tGG2/nxNmTbt4guMEmSyizsvV7deli4cCF69uwJk8nk19ioqCh8/8P3AIA77rgDTz31lM8xhYWF5e49+cCBA8jPz/d73I8//hiS9Q96cBD27d9ned/y8LSrn43r161Ht27dkJOT47hcktC6dWvMmz8PGRkZkCTJHvjpw6wPZqFf/34AgFFPjcJr//eaX/vCD9+vRnxUArbv+tP2fdybXTt3++xTvXp1yLLle5Xz/uJp/7G9fwvH8OvyHqqtWrt2LTIzM3WFtf/+++946aWXMGbMmLDVQxRK2leO1yBtx0M52/uiy9ujlykWzF+A8+fPu7RfGxmJ2akVESkBCoDzFSsiIiJCR/WhpeTmomDuPORPnQZRWOiwzJiVhQofzIZUBnWZ/v4bJb//7tIe2awZJD/Dat3JzMzE2bOuJ8kKB6PRiHdmTEH33j2su5D1/23f7d38jkB4eU8XQFxcnM/1utvPiKhsREdHo6CgADfddBM2b96se1z//v1x5513Ijqaf0hHFGqRkZF+jzl+/Djq1q2Lo0ePBnXCLyIiCq1nnnlGV7/HHnsszJVQIPbu3Ys+ffro7v/pp5/ybyaIiIiIiIiIiIiIiIgo7PiXIURERERERERERERERERE5LeEhASsWrUKV155JbKzs732PXPmDLp164aNGzciKioqZDUIIdCzZ8+wh2o7279/v88+RqMRffr0wbRp03QFJpGr5ORk3HvvvVi4cKFD+9k9C63B2iEKBFXMLk2Z1TId7usK1bZ29Biq7ZC/7TlUWyi2WxAQiDREIcoQutdNWYqLiEO0IRr/nfsP501FlsxrSJAkyRayLYTZctsaOibD/jjL1vRiAQWyZL2GBEURtjkgWUZYgsscw7UlWHO3PYRrawl1vFO4tkMQsubpv5zDtUMexhvi6W5peYvPYO1Tp07BZDIFHqqjDVD1M2Cb4dp0OerSpQt27NiBjh074uDBg7rGNLm2Cb799ltb6Mb06dN1jdOekKO8+Omnny7o+g8cOIAffvgBbdu29Rqu/cgjj2DGezPcLhNCYM2aNahRvQY6duyID+Z8gIoVKupaf5++fWzrjYmOwaMjHsXkSZP93o6G9RpBkiQMfXgoSkpLcPbsWRTkFyA/Px+F5wqRkJiAFje2wOnTp33OlZKSojv42iVQW9K0W76yqZO4na88hGoDQHp6Oj788EP07t1bV//x48fj3nvvRYMGDcJaF1GgvAZoe6K+nIVwvVaPJTTzC/WYQjPFkSNH3E79bkoFREr2Q4ak9HT/6/OD6cg/KN640XIsWVgI83//oWTHXyj5+WeI0lKX/lHNmyH1vfdgSNP33h2sglmz3bbH3n1XSOa/t2YWIvfvRXapGSfM5lAfUtikVkjFV2u+xJW1atkOGm3f5yVAfcYtbbLHkwY5Hy/GxsX6XHdJse8TIRBR+MiyjE2bNqFt27a6TiwJWALxH3/8cbz33nvhLY7oMlSlShXs3bvX73EnT55E3759Xf4bAxERXRiKomD16tU++0VERGD48OFlUBH5o6ioCD169ECpm987uPPiiy/ixhtvDHNVRERERERERERERERERNZ/OkhEREREREREREREREREROSvqKgojB49WlffLVu24JVXXgnp+jds2IBNmzaFdM5QMZlMmDt3Lm677Tbk5ORc6HIuWgMGDHBpKz61HcU520O2jtKCoy5t1apVs93WFapty8fWF6ptj9GGx1BtAIgxxl60odoqg2xA1YSqSIpOhiIUzcUMszBbbsPSJqBY2iAgrG1moUAIBYoQtr4C1ttCQAgFQghLq9BcANtjqT6uArCl5QmnH3WREGromTZgT9huazmH+QUU7neRCXmodpCcn0cBgR7de+ga26p1K7f7gZ8F2C9+5KHa9imiy0idOnWwf/9+rFy5Eq1atUJ0dLRLH6PRiBo1amDy5MnYsmWLLVQbsIRh6dGxY8eQ1Rwq5eH1Pm7sOPsd7UkBrA4fPuwxVFtLURSsXLkS6WnpuKrOVbrWnZ+f75BK++prr6JWrVq6xjoTQuDd6e9i9szZWLp4KVZ9vQqbNm7C77//jvXr1uP1V1/XFa7e6c5OkDQ/7kiSZAvP1p4ERF3m9iQLKJ+h2qpevXrh7rvv1tVXURS0adMGJpMpzFURhZLTyXOCCN+2zwFroLLlfmqFVOcRAIB4WXYYY0x13y9USrf/iTOjn8KZp55G7vj/If+9GSjeuNElVNtYozpSJryOtMWLyixU23T4CM4t+NilXU5KQuw9+t6DfLkpozIeTIzH+ApJeDs9Fc+lJGFAYhw6x8WgWXQUakVEIEkO7p9JNLuxGf7Y/wdqXnmFpcEWpG3h/PEu1ANKJ+72wsTERJ/rL48nCyG63MiyjDVr1qBdu3a6x3z00UdhrIjo8jVs2LCAxy5evFjXCZiIiCj8pkyZoiuUuU2bNoGfGJXCwmQyoXLlyti2bZuu/oMHD8aYMWPCXBURERERERERERERERGRBYO1iYiIiIiIiIiIiIiIiIgoYIMHD3YIIfbm1Vdf1f2PLfWYPHmy32Pat2+P1atX44MPPsBNN90Uslo82bx5Mzp06ACz2Rz2dV2Kbr/9dlSpUsWl/eyehSFag0BJ7j6X1szMTAA6Q7WtHfWGajuuXhv4bA+CliQJsRFxMMqXzj8arxhTEelxlSGEArNitgVsmzUh27agbXW5JmBbUcyAEFAUNYQb9oBtKACErb+whnDrDdcGHJ8bd+HagOZ59fKcXsrh2h6DYSUdl1DX4iUIu+n1TWEwGHzO8dOPP+Hll17WPa+Ooiz8DNgmutx07NgRa9asQWFhIY6fOI5vvvkGP//8M06eOonikmIcPHQQw0cMdxl35swZXfPPnj3bbfuOHTvw0EMPISsrC6mpqUhNTUWVKlXQo0cPrFu3Lqht8qVhw4ZhmTclJQX79u3TFcr8yy+/uAYka4aNGRu+kJO8s3kONcqyjF9/+xWZ1TPDtk5fvIVFawO1IeASqC1Bcv+eL8p3qLZq6dKlqFhRX7juqVOncN9994W5IqLgOL4MvXy3cl4kuY53209tFpbvbg0aNnC7/NuiIof7so7g5LAyGJA6fRoqb9yAuD69AR3fj0NCCOQ+/zxESYnLooSHh0KKiwvJaiITE23nt4kEkBVhxC0x0egaH4dhSQkYm5qEKgFusyRJGPnMSHz+zTJERBitedrqiXFsB4e2/rZbmkXCeuInl4XWhviEeJ91lLh5DInowli1ahXuueceXX3PnTuHuXPnhrkiostPt27dcNtttwU0VgiBUaNGhbgiIiIKxNtvv62r32uvvRbmSsgfQgg88MADyMvL09U/MzMTb775ZpirIiIiIiIiIiIiIiIiIrJjsDYREREREREREREREREREQUsNjYWM2fO1NXXZDLhgQceQGlpadDrFULgs88+091/4MCB2LVrF77++mu0adMG999/PzZu3IgTJ05g2LBhMBrDF2D866+/YtmyZWGb/1JmMBjQt29fl/a8vUsglOD3o/Mn/3DbXrVaVafYKw+h2mrOsrtQbeE+VFtAs9w6hVAEhLCEQ8uSjNiIOMjSpfcnHYmRiaiaYAniVwO1FWEP2VZDs81CcRuwbRaKNaDMGq5tu28J0rbHaCsAYF3uPVwbcPPcaNqdw7UBWG5fZuHa5SkA2tfjK8syKleurGuucePG4amnnnK7jqADtvV2L0ePLVFZq1ixIm67/TY0vb4pUlNTvfZNSUnRNefw4cMhyzKioqIgyzLS0tIgyzIaNWqEmTNn4siRI8jNzUVubi7+++8/LFmyBG3atEF0dDQSEhLQpk0bjB8/HrNmzcKxY8eC3kaTyYRnnnkm6HncmThxImrVqqXrZDEmkwnTp033GCy74osVoS8QlnDSatWq2QKq1UtsbCx27t6JevXqhWW9vjjvT7ba4BiorYZeO4RtAy4njpAgOQZwl9NQbQAwGo1Ys2YNZFnfd83PP/8cixYtCnNVRGXH7XcvCW6P3VxeoRLQsVNHt/P+UFxke4sQAOTo6GBLDY7ZjNOPDMN/LVsj763JUE6dKpPVnlvwMc6vWevSbszKQvyQwSFbjzEmxn48DQCaR/+4yYxhJ3OwK4DfPUVHR2Phik/w5HNPApKkWYf25ExwOfmSv8cOiTqC10PxuzMiCp3PPvsMcTpPDvDSSy+FuRqiy9OXX36p+3cDzpYuXRriaoiIyF+HDh3C33//7bNf5cqV0aRJk/AXRLpNnjwZ8+fP19VXlmXMmzdP13EvERERERERERERERERUahcev8Kk4iIiIiIiIiIiIiIiIiIylT79u0xevRoXX1///13vPHGG0Gvc//+/br6GY1GrF69GnPmzEHdunVdlqelpWHq1KnYt28fHnzwwaDr8qR79+4MTw3QgAEDXNrMRadw7sgPQc99Zvv7Lm0pKSmoXKkSANfsSZdQbW2QtnOotptxjqHalkBoCHuIrywbEBMRqzuM8WIUGxGHzMTqgIAtUNsWsg1rYDYsodragG2zNXRbEWaYhYBQFNvjpj6WZkWxh2k7X3sK13YKQrNdWxc5h2sLIexB25d4uLa6rV7fu7ztqo5Jd166+fejR7/+/XT1A4CJb05Et27d/K4tlPj5QOTb4MH+hXGqYZQ5OTm6+peUlODcuXNYt24dXnzxRQwZMgTVqlVDkyZN8N133/ldLwDs27cPVapUwTfffBPQeG+qVauG+++/HwDw5ptv6hrz4YcfWm64Cdc+d+5c6IrTSExMhMFgcAythiVQOioqCr/98RsGDxmsO+Q5VNT9wiEwW1ObQ0i203Lnzz7n720Xw/e4Bg0aYOzYsbr79+/fH6fKKJSXSA8938Vc+ji9NG2ByB6+h1mOMRzbzGYzFn3iPmg+22xybDAafNZYFkyHDiHvzYk4duPNKJg3Hy4bFUKlu3cjd+w41wWShJQ334AUFRWydckREQ5vzer1j+eL8UxOLvIV/7ezRs3q+Gnnj2jR8kZAPV7XzG45vnTabyTNcoc2uNzW7pNJSUk+6zGZHPepS+EYk+hil5eXp6vfgQMHsHv37jBXQ3T5iYyMxPbt21G/fn2/x+bn57s9uR4REZWdp59+Wle/QYMGhbkS8seGDRt0/x0IYDmhbevWrcNXEBEREREREREREREREZEbDNYmIiIiIiIiIiIiIiIiIqKgvfLKK6hTp46uvs8//zzWrFkT1PoOHDigq192djbatGnjs19WVhZmzZqFEydOoFGjRkHV5oksy5g4cSJOnDgRlvkvVfXr18f111/v0p63Z2FQ8yqlhSg4uMKlvW+/vpBl2XtQsjVU2yagUG3LGEUoAARkSUas8dIO1VbFGGOQmVgdAgJmYYZZMdtCtm1h27CHaiuwhmgLBYoQluBt23LrNaztQriEaitewrVtAdtw81xZ2cO2hceQNG/jLlm+QrV1CNVj5Bx6PXbcWERHR+se/9myz3DDDTe4hNfpXWco+AwxJ7rM3X7H7TAajWW6TiEE/vjjD7Rr1w5Dhgzxa+yMGTNQr149nDx5Miy1zZ4923a7WbNmyMzM9Dlmz5499jtOJz+oWrVqaAu06tKli0tItfoDARhkA6a9Ow3Zx7JRMa1iWGpwp02bNvagb2EP03aoFY5h4JBg/+xTxwURqq1d14Uwbtw4NG7cWFffkpIStGrVKszAy14uAAAgAElEQVQVEQUrBK8p5yksZ9gBJGD9uvW48fob8fjwx90OTTdYgrRt3+bC/BqPatECaZ8ts1yWfYqK8+ch5Y0JiB88CBFuTiomzp1D7rPP4cwzz4UlXFvJy0POg4MhiotdliUMfxRRLZqHdoWS5PBRJgDMySvAzLMFMAfw/fyu++7C91t/QEqFFOvjo343t4dqA+ou4nl+9fu8r2c/MTHRZ01ms9lnHyIqW7IsY9iwYbr6Pv/882GuhujyVLVqVfz111/4/PPPUb9+fb9O0vTGG2/oPjEVERGFlqIoWLHC9b/JOpNlmd+jypFjx46he/fuuo9Pb7/9dj5/REREREREREREREREdEEwWJuIiIiIiIiIiIiIiIiIiIIWERGBFStWICkpSVf/W2+9FTt27Ah4ffn5+br6paen+zVvWloaNm7ciPvuuy+QsnwaNWoUqlatiq5du+Lrr7+GoihhWc+lRAiB/v37u7QX/L0K5vOnA5634O+voJQWurQPHjQYzlFY7kK1bSG41tuSpViXUG2H4F0htBmWUCPAJElGTERswNtyMYqNiEVmQg0IKJZwbWGGSTHBrJg0QdtmS8C2Yu0DbQC3gCIs99WAcmEL3XYM1wa8hWsLt+HaKnvmnGO4tqcAZL/CtaUwXoIUVMDzBQjVdhYZGYlZs2f5Nc/WLVtRu1Zt5OXlBVSDru3R8dwwXJvIPVmWccstt1yw9c+aNQtz5szR1bdHjx4YOnRo2AIxGzRogDvuuMOhrWXLlj7HFRUV4fDhw64LhL6AT39VqlQJM96fYQuudmZrE0CFChVw9NhRvDvj3bAHqD809CG0bdvWbZg2oAnUdmy00wRxO4/T60KHaqvWrVuHmJgYXX137tyJZ555JswVEQXO63cx50WeXoIeppj2znS0v609dmx3/zsMI4CH4x3fR4UpvKHIcmoqom643nJpdgOib22DuN69kDx+HCr98B3Sli6B8corXcad++gj5L8zNbTFmEw4/fAjMP39t8uiqFtuQdKTT4R2fQAUzQlxCoXA+Jyz2FTkGurti2yQ8X/vvIKJ70+EQZZtQeoAbNeOJ9HSHM0L4T6j3E278/6ZnJzsszb+voiofHrttdd0BfkuW7asDKohunzdfffd+Ouvv2A2m/36Xdro0aMhSRJ69+6NnTt3hrFCIiLSWrBgAc6fP++zX/Pmzf06aSqFT2lpKbp3747//vtPV//MzEx8/PHHMFhPPEZERERERERERERERERUlhisTUREREREREREREREREREIVGnTh1MmjRJd/9bb71V9z/GdFapUiVd/QIJKE1ISMDixYvx66+/YuDAgahYsaLfc3hjMpmwbNkydOzYEQ0bNsTHH38ctuDFi536/PXs2RORkZGOy5RS5O8PPKQmb+8Sl7bWbVrj6gZXO67HQ6g24HjbOVbXJdhNaGKcBazBzwKQJMQaY/0KY7xUxEfGo2p8NUuAtmK2XAtLiLYamq0IBQqs14piCdoWZghruLYlmFsBhLAGagvrMkVXuLbl6XAN19YGJYctXLuc5ifret/0M4zQtZu+jkLHjyc9e/VE69at9RVkdeTIEaQkp2Dbtm1+rcu5Xi8ddGG4NpF7M2fN1BViFy4PP/wwSkpKvPbp3r07Fi9eHLYaKlWqhJ9++sml/ejRo7rGr1692uG+oijo1asXtm/fHpL6VJGRkVi3fp39+dKEUWtDpbVtkiRh0KBBOPLPEVxzzTUhrUdV56o6mDptqvugb0+B2mqTsG+Hu7F6lZdQbcASqL5o0SLd/SdMmIBff/01jBUR+SfYV5Pt5e1wyOf4PWzr1t8wauQor3OMSEhELetJAdQTKYkS/0OeQymqRXOkf7kCEVdf7bIsb+IktyHYARECueP/h/Nr17ksMtaqhQoz3gXCcMIEkzWQ7WCpCc+dOoP/AvidSmJyIr7YuBxd+3SB7ahQPYkWrPuFLWjbHritfuN3u/9p3uNtJ+Ny+WovkJzCYG2ii1V8fDyqVKmiq+9HH30U5mqISNWmTRu/+n/yySdo0KABHnjgAX7mEhGVgddee01Xv5dffjnMlZBezz77LDZu3Kirb3x8PJYvXx7yv6kgIiIiIiIiIiIiIiIi0ovB2kREREREREREREREREREFDL3338/2rVrp6vvyZMnkZGRgXr16mHMmDH4249gp1q1aunqt3nzZt1zOmvatCnmzJmDkydPoqioCIcOHcK2bduwdu1afP311/j0008xf/58zJgxAxkZGQGtY+fOnejTpw/q1auHIUOGoKCgIOB6L2UVKlTAnXfe6dJ+dvfCgOYzF53EuX/WuLT37dPX4b6eUG1LxpZwG8ZmG68Gc1nnsYVqA4gxxpSrgMWylhKdirTYdJiF2RKobQ3ONivWgG3FErZtC9pWzFCEsIZvKzArii1c2xaobf3RFa4tFI/h2lqXS7i2z0BnbcCoy2Afk0u+g6f9DbL2ZdW3q5BZPdPvcdc3vR7PP/u81/q80VW7j5c9w7WJXNWsWRNvvfXWBfvcLCkpwYQJEzwuHz9+PJYscT1xhy+1a9dGaWkpevTo4bVfVlYWdu/ejfj4eIf2bdu2Yc0a1+817pw8edJ2+/jx47jyyiv9ClbWo3r16jhw6ABq1a5l/9yQoEmbtYdYuwukTktPw5bftmDau9OQmJgYsrqio6OxYeMGS4i3mx8bbc3Q1OwUCm7p6n4bPCmP3/nuvPNO9OnTR1dfIQTuuOMOnwHzROEU0HdENRDZ3fcrNy9LAWFrfvlFz6Fe10ZGYknFNDzo9L4sATDl5/tfZ4jJCQlIfWcK4HRSCmEyIX/qtJCsI3/G+yiY86FLuyE9DRXnz4OclBSS9Tgrzs/Dt4WFeOtMHkoC2CUaXdcIq7d/j5q1a9qPA61B2A7TSfZjQY/Hfh6OId295at9KlSs4LNGWyi30+8a9P4QUfgMHDhQV79p00LzXktEvk2ePNnvMUIIzJkzB3Xq1GG4NhFRGJ04cQK7du3y2S8lJcXvEyVQeHz33XeYOHGi7v7Tp09HkyZNwlgRERERERERERERERERkXcM1iYiIiIiIiIiIiIiIiIiopCRJAnvv/8+EhISdI/ZvXs3Xn75ZdSqVQtDhw5FTk6OzzEZGRmoWLGiz36BhBu6Ex0djaysLFxzzTVo1aoV2rdvjy5duqBv374YMmQIDh8+jAYNGgQ8/759+zBz5kwMGzYsJPVeigYMGODSdv7k7yg+vdvvufIOfA4Is0NbVFQUunTtYrvvEkQlOd7Whmdpe3oO1RYOodoCAlHGaBgkg9/1X2qqxFdFXGS8NUzb5BCwrUCBWTFZQrStwdmWcGxrmDbsbWqotqLoD9cWPsK1tc/upR6urStU2+NgH3ND+Jw/HOFvRqMRe/buQcNGDf0apygKXn/9ddSrWw/Z2dlu++gNCffSgeHaRAF4dPijWLJkCYxG4wVZ/3vvvee2PTs7Gy+99JLf89WtWxdbtmyB0WjEwoULsXbtWnTv3h3XXXcdqlSpgmuuuQb3338/vvjiCxw6dAjJyckucwwePFj3+lJTUwEAp0+fRu3atXH48GG/a/YkKSkJjz/+OA4cPIAqGVVcO3g4OYNLwLU1RHTI4CHIOZOD+Qvmo0WLFqhUuRLi4+ORmpqKyhmVkVUzC/Xq10O1zGo+a5NlGYuXLEaF1AreP7Oc6/MQqK3W7Y/yGKqtmjdvnu4TBeXm5ro94Q3RxUQIgXPnzuHzz5bjg9lzsOKLFTh37pxTH2D6O9Ow6qtVbueYmJyC+RXSUD8i0nV+AObc3HCU7reIq+ogunVrl/ailSshTKag5i5c9hnOvuQaPC7Fx6PiR/NhDOAEN3ot/ScbXxac93ucJEm4f8RAzP1qDiKjIi1B2urngmT/iLCfiMn1hEvug7Q1x4g6VEj1HawNAOfP+7+NRBR+o0eP1vXd7vfffy+DaogIABo1aoSOHTsGNPbAgQOYP39+iCsiIiLVc889p+tYqXfv3mVQDfmSk5Oj+0QyAPDBBx+gX79+4SuIiIiIiIiIiIiIiIiISIcL869LiIiIiIiIiIiIiIiIiIjoklW9enVMnDgRQ4YM8Wuc2WzGjBkzsHTpUkyYMAH333+/x5ASSZLQtGlTrFrlPuRKNXfuXPzf//0foqOj/arFXxEREZg3bx5uvPHGoIKP5s2bh+HDh6Np06YhrO7S0K5dO6Snp+PEiRMO7Xl7FiKtxXg/ZhLI27vYpbVz585ISkqy9hDa7raQRZcgZaEzVNvaXxGKbalRjkCEHOFH3Ze2mklXYMep7TArJkiQIWQBCRKEUIMoBSQIWM4hb7mWAJglGQahABKgCBmAAlmSoSgKZNlyvnkFArJQAEkGhAJJkq3Pgvr+Yp1bSBCSpV2yrNj2XKrhmdZmqDuGEAKSZL92JiAcgjed72sW+AxZDqdwh2oHsszj3H4+TpGRkdj621bcfefd+Prrr/0au2/vPlxZ80pMemsSHnnkEbfr1m6Du+fWeR9yWuiTp32L6HJ2b5d7cfLUSQwZPASffvopFEUps3UfPXoU27ZtQ+PGjR3aH374Yb/rGDp0KN59912HtlatWqFVq1a659i3bx+2bNmiu3/btm0BADfccAMKCgp0j1M1b94cTa9vioMHD+LcuXPIzMxE7Vq10bJlS7Rs1dKhr+2z09PJSjy8Bzq/5/Xq2Qu9evXyWZuiKPj111+xf99+5OXlIT8/33LMcH1TtGrZyva9wKUOZ0JTh4c+l1KoNmAJHl+3bh3q1asHs9nss/+3336LDz74AA888EAZVEfkP+f3nd27d2PunLnYu3cvCgsL8d1337mMiYmJQbv27VDnqjqIiYnBurXrsHbNWrfzr02vjEoGg9evcqaTJ4PYgtCKbnkLzq9e7dCm5BfAtGsXIhr6dwIa1fnVa3B65BMu7VJ0NCrO/RARV18d0Lx6bTt6zO8xkVGRePPDCWjRuoVDu+VoU3OsJ4Tl2NG21KmzbYTktosLN8tTUlJ01ZyTk4OqVavq6ktEZScxMRHVqlXDP//847VfSUlJGVVERACwfPlyVKtWDcePH/d77KRJk9ye2JOIiIKn5yTYkiTh5ZddT9xEZUsIgSFDhuDo0aO6+j/00EO4//77w1wVERERERERERERERERkW8M1iYiIiIiIiIiIiIiIiIiopAbNGgQNm/ejA8++MDvsTk5OXjwwQfxzTffYO7cuR5Dsbt06eIzWPv06dP47LPPdIXxBatJkyZYunQp7rnnHphMpoDneeKJJ7Bu3bpyH8BX1iIiItC3b19MmjTJoT1v72JUbPYCJFnPn0AIFJ/agfPHf3NZ0qdPH2sP/aHatjwtzTjHUG0B4bDcGucsSYg2hjfs/WITIUegZtIV2Ht6FwABoUiQJRmQAElIEEKGLFkfQSFDyIAsAZJiCT2TIWCN1YYarq0+Z5IQUCQ4hGsD1rmtcd2WwGtcluHaXkO1fdUTzlBtPet3ntPDtkiShC9WfoERw0fg3envuu3jiclkwojhI7BgwQJ8veprJCYmel6/p+fWxzJfGK5N4VAe9qlAXxMAkJyUjMWLF+P06dN49NFHsWrVKuTm5vo8UUBCQgLS09MBALm5ucjJyfF73QMHDsS2bdts9xVFwbfffqt7fFRUFD799FN06tTJ73U7Gzp0qO6+HTp0wIkTJ7Bx40YcPHjQ73XVq1cPGzdudA2o1nD33m7//FQTq+F4bRnonY6PDFmS0eyGZmh2QzPfnX2s2+PJfQLYZ8vDa02P2rVr44033sATT7gG5bozdOhQdOjQARkZGWGujChwQghMnzodI0eO9Hnyg6KiInz+2ec+5xyakIAMgwEKHA4HLevT3C49cUJ74HBBGWtmuW03/f13QMHaxT//gpzBQwCn33tIERGoMHsWoprreB8O0r///utX/8qZlTHzixlIS09zWiLcnwBCCAhJ/R5uPe6DvsMTIQQk2XvPyMhIXXXnnGawNlF59e6776Jz585e+wghHE78RkThZTQaUbly5YCCtbdv346CggLEx8eHoTIiosvX8uXLkZeX57Nfo0aNkJycXAYVkTdz5szBsmXLdPVt1qwZ3n777TBXRERERERERERERERERKQP/0KLiIiIiIiIiIiIiIiIiIhCTpIkvPfee2jbtm3AcyxevBj9+vWD2Wx2u7xnz566gg569+7tM2QxVDp16oSffvoJ9evXD3iODRs24LPPPgthVZcICeg/oL9Ls6nwOAr/Xet7vDDh7O6P8feS1i6LUlJS0L5De++h2ppr2EK2nVbhJVRbCMUS4CwEog3RQYWJXqqSo5JRIboizMIMRZhhFgpMiuVagRmKUKAIBWYoUBTLfQEBRVgvUCCEYr2vWC+W28LaR30eLOHdlvsALMusEdsQludJALYnWTgFrtmfe82+oQ1ety+yjdfyGCpdNm9VllUJEbZQbefHS+8yX9Sa3V5gDbv3cpkydQomvDEhoJDTnzf/jKoZVbH88+Xea/Sx7YEqq88xootNamoqPv74Y5w+fRomkwmbN2/GSy+9hPvuuw+dO3dGv3798OSTT2LKlCk4ePAg8vLysH//fuzfvx+nTp3C8ePHMXbsWNx888248sorda3zjz/+cAjSnj17NoqLi3WNrVWrFo4cORKSUG0AOHPmjK5+kiRh1apVaNGiBQYMGOD3evr374/t27f7DAWUrD+eagAA9ePW4WKfwPXiDx+fA7aLm3VLkmS7+LNdXsspB4G6/hg5ciRatGihq29paSluueWWMFdEpJf719qs92fhscce8xmqrVeSLOP+2HjbW4enb2cCgCgtRWkAoY7hIMW5/72Jcvas33OV/P47cgYMgDh/3nGB0YjU92cgunWrQEr0S1FREU6cOKG7f6tOLfHJho+QkpZiPyGW9lhIPX6H4zGglsPvAlyWuVmpu35O9/V8Rtg+53koQFTuNGrUSFe/devWhbkSItI6duxYQOOEENixY0eIqyEiovHjx+vq98ILL4S3EPJp//79GDFihO7+S5cuRVRUVBgrIiIiIiIiIiIiIiIiItKPwdpERERERERERERERERERBQWERERQQdEL126FI8//rjbQNGEhAT07t1b1zx79uwJqg5/NG3aFL/99hsWLVqEO+64I6BAvaeeekp3QONlwfoQNmrUCE2aNHFZfHbPQq/DC7M34O+lbfHfGvf/ILjbfd0QGRXpdp1CE6xsbXAJ1XYI0nUTqq2N040wRMAoG73WezmrkVQTBkmGSVFgVkxQ1JBtRYHZFq5thmIN1zYr1vtqmDacA7UVKJqYNEVYng/12hJ2rgnXFvaUTYdwbeElXNspeN32fiXBIQDNZbynAGZ3gaP+XnwIOqQ5wOEBBUsLYbu4zUeVrBdNm3aM82XkE4/jk0WfwGAw+F1KUVERunbpinvvvhcmk8l541y21d32BhssTkSeybKMZs2a4YUXXsDixYuxYsUKzJs3D2+++SaGDx+OmjVruoxJT0/H//73P2zYsAH79+9Hhw4ddK2rXbt2mD9/PgDgzTff1DUmPj4e+/btQ3p6uv6N8qFhw4a6+vk8mYIHkiRh/fr1+PDDD32GajuM8xKu7Sm82lIo3CSP+nHRw2l+r/XA87b4crGFaqu+//57xMXF6ep74MABPProo2GuiMg3d9+t8vPz8dRTT4VsHdGShMnJqUh2ei90PYGOXfGBAyFbf1BMpW6bheLf50LJn9txqlcfKPkFjguMRlSY8R5i7rg90Ar9sn//fl2fabIsY8TLwzFm2guAJLmelMcbyelaQ7vuYL6f6/lczT2TG/D8RBReVatW1fU6njt3bhlUQ0SqQP+biizLaNy4cYirISK6vJ0+fRp//PGHz35xcXHo1q1bGVREnpjNZvTv3x/nzp3T1X/FihWoVq1amKsiIiIiIiIiIiIiIiIi0o/B2kREREREREREREREREREFDYJCQnIzs5GjRo1Ap5j6tSpmDJlittlffv21TXH2rVrA15/IKKiotC9e3d88803OHToEMaPH4/q1avrHn/gwAGcOHEijBVeRJyCrPoP6O/SpeDQVzAXuwZOleQeQPbXffDPF/eg+NQOt9PLsowHH3zQ7TKvodpq8LYakivsy9WFtlBtTdhWtCHa05YSAKNsRI3ELJiF2XJRzLYgbdttoVgCtaEN1baHa1seecUepC3s9wHY+igQ9vBs2J9r53BtW2qzp3BtSb1h31c8hWtr+3i6H24+w998hZP6GO5pe/zaTm0YtnNdkv15UJ8v54svXbt2wfqN6xETE6O/Jo0VK1agcnpl/Pjjj471AX4FbAeC4dpE4aU3JBsA+vfvj1dffRX79u3T1T8/Pz/QsjwKd6hxSUkJbrrpJrfvtWowqadlEPA8zimU1OWiWC+hfs9TP559BXzDEqgdaKj2xSw2NhYrVqzQHQw+ffp0rFu3LsxVEflv3dp1IXnflQB0iInB8orpuCkqyq+xRXv3Br3+UDCfPOW2XU5I0D1HybY/cKpHTyhOj6kUEYEKM99HTPt2QdXoj507d/rsE5cYh3dWvo2OvTpoToDk2MfhrnpgpzlZknqI7/JZpPOjwWGsm2MEPSf6OXPmjL6VEVGZk2VZ1wlzFixYUAbVEJGqpKQkoHFXXXUVoqP5e3siolB69tlndf1u79577y2DasibiRMn4qefftLV9+GHH0bnzp3DXBERERERERERERERERGRfxisTUREREREREREREREREREYVWlShVs2rQJLVq0CHiOUaNGYcOGDdi9ezdWrVqFBQsWYMmSJVAURdf4n3/+OeB1B6tGjRoYN24cDh48iDlz5iA1NVXXuGrVqoW5souAm8Cq3r17w2g0OrQJczHyD3xuu28uPoMTm57D34tuRMHfq7yuYvLkyWh6fVOXdq+h2pYFjoG5auCvtV0NW7YFckEg0hCpO6TwclYprjLiImKhCEt4tlkoUBQzBITltjU4WxGKJR7bGqptaRNQoEAIBYpivRaKNahT7a8NOrY8O4pQnyVtuDasz6nQhKaro1zDtZ33GW/h2s7KKlxbV6i21wm8LfIcIK1/+6yh5poQbVuQth/B2d6CXNXL9dc3xeF//kbTpq6vfz1yc3PR6pZWeGToI46fRR6eb4ZrE10c6tevj8zMTN39n3vuOV2vydGjRwdTlgv1vaxp06ZIS0sL6dxahw8fDmq8nnBqbci1S+C1gC1kW/2I0HORPP34CNPWW7PP7b7Iv++1adMGQ4YM0dVXCIHOnTvj/PnzYa6KyJGvV9me3Xvctj+VmISJKamYmVoBv1bOwMEqVbGlcgZeS05G6+hoVDYYUNVgQPvoGLyWnIxN6ZUxJTkVNZ2OQd1x/jQo+usvfRsTZqUegqiNmfp+51CyZQtO9ewJJS/PoV2KikKFOR8g5o7bg67RH9u2bfO6vHaj2pj74xzUqFPDfmwOOJwcS2U7CtScLEkP+wmaAqcnWPvs2bNBroWIwumGG27w2cdkMiE7O7sMqiEiAIiPjw9oXK9evUJcCRERLVy40GcfSZIwYcKEMqiGPNm8eTPGjBmjq2/dunX9OjElERERERERERERERERUVlhsDYREREREREREREREREREYVd1apVsWHDBixZsgQ9evRAdHS0X+NNJhNatmyJevXqoUOHDujbty+6d++O1q1b6xrvHMR8IRgMBgwcOBBffvmlz74ZGRkXfSBfuKSlpaFTp04u7Xm7P4FQSnHmz3dxaEFTnPlzBoRi8jjPtdddi7Vr1+KRRx+xNzonY0kOVw45Wy4xWkJYQrWFGvxojxMWEJAlCVGGKL2bedmrmXQFzMIMRZgtYdpCgVkxQYElZFttU8O3LeHaii1w22x7/IU9TFsTqK3Ygra1odpqMLY9YtseoA7bDmDv5xiu7fCSVUPbtOHaGqEMWdYr3KHa7tp0b5NQ01DVQiSoeeaWsh2TtrXLbC85zQWSpOuSnJKCHzf/iDcnvRnQ54QQAu+//z5qZtXEvr377Atsbxq+HxOGaxOVP6NGjQrpfLIsY+zYsQGN9XRyAK3JkyeHoky3iouLfRSobx5tuLXuMW6Ctj2FcLsN5fZTKAK11RovBdOnT0dWVpauvgUFBbjjjjvCWxCRn8xms0tb++gYPBIfjy4xMbg9OhoVZcuf0afKMu6LjcPslArYVKky1qVXxtSUVHSNiUOah/Bj4eG21rk//ghyK0JAUVC06hvXdqMREfXq+Rxe/OOPONmrD5T8Aod2KS4OFT9egOg2rUNUqH5btmxx2y5JwF0PdsbrS/4PEZGu3+0l7S1PT5rk9qanLkHRc/xxNpfB2kTl2X333aer36OPPhrmSohINWnSpIDGvfjiiwx2JSIKoeXLlyPP6eRM7tSrVw8ZGRllUBG5c/78eQwePBglJSU++0ZERODjjz9GbGxsGVRGRERERERERERERERE5B8GaxMRERERERERERERERERUZkwGAzo1q0bFi5ciKKiIvz555/o3r17maw7ISGhTNajx+rVq332OXbsWBlUcvEaMHCAS1vR8S04+u0DOLHpBZiLcz2OrVKlCj788EP8/PPPuLnlzfYFAo5hyJI9uFa978wWiCusMcya4GWH+FwhECkzVNsfKdGpSIpKglmxBGmbrMHZimKGGQqEUJzCtS1B2YqwLAOsgdsQUABr6LYlRNvS1/FZsmahW8e6CddWQ7mdwrVdedlnLmAOclmHautle1xt65fchsZasu80z5ljzrZ9rkAuEBg+Yjj27NuDK664IqDtyP43G1fXvxpz5851rN1LwLbz/UAeR4ZrE4XHiBEjULt27ZDNd+211yI+Pt7vcXpf47169cKNN97o9/y+VK5cGXXr1g35vLbg6QCSSd1+RgTD+lEfikDtS40sy1i/fr3uE09s2LAB77zzTpirItLPXci9a9R2eKjf687v2TAlQ+kAACAASURBVAPl3LmA5lBOnw5JLYUrVsJ06JBLe1SzZpDi4ryOPb9mLU717Q9RWOjQLiclIW3xQkQ1bxaSGv2hKAp++eUXl3ZjpBFPz3gK/Ub3he28POrnhfa4XuXubV/ytczz+EA+m4wRvt9f9QTREdGF061bN10nVVm5cqWusEIiCl7fvn1x6623+j3OZDLh6aefhiRJ/G8zREQhMG7cOF39XnjhhTBXQt6MGjUKO3bs0NX35ZdfRpMmTcJcEREREREREREREREREVFgGKxNREREREREREREREREREQXRMOGDbFo0SLMmTMn7Os6efJk2Neh13XXXaer35kzZ8JcycWrY8eOqFChgkt7waGvPI6JiYnB2LFjsXvPbvTr3w+S7BR8ow3V1lzDFrKt6aOG4Ar7cpUavqwN2ZYkGZGGyEA29bJWIzELilBgFmYoarC2UKAoii1cW1HDsoUZZmuotqWfgFDsQdtqqLbluVEAa7i2ot63XttjtjXhnbaQNIcn2iUM2dbNaR+y7UsSHLLY3AUpBxNS7UlZh2rrCYnWBmrbsqeF42OlDdLWPpaeLi7b5GdGarXMati1dxcef+JxXcFYzhRFwaAHBmH58uWuNXkL5vfR5gvDtYnCY82aNYjzETiq1/jx40MyjzdfffUVZDm0fw76/vvvh3Q+LQkSJHFhA7YlSJAkKaD3/MtFZmYmpk+frrv/yJEjcchNgC/RheDuPfG780VlWoMwmVCwZUtAY0/1G4Dc8f+DEkSwsvn4ceSOdR9mFtfD+0nOir5ehZyB90MUFzu0G9IqIu3TJYhs3DjguoLx22+/uYRNV8iogCnfv4XGt1zj52xujuVQdt+vIyN9/44gPz+/DCohokBFR0ejYcOGPvuZTCY8//zzZVAREQHAd999h5YtWwY8vmbNmti5c2cIKyIiurycOnUKf/75p89+cXFx6NWrVxlURO4sW7YM06ZN09X3hhtuwJNPPhnmioiIiIiIiIiIiIiIiIgCZwzlZFfWrQCI8vmPDFhbYFhbYFhb4MpzfawtMKwtMKwtMKwtMKwtMKwtMOW5NqB811eea4uMNFzoEoiIiIiIiIjoIjdw4EBkZWWhTZs2YVtHnTp1wja3v6699lpd/Z544okyCR2/GEVGRKJ3n954Z8o7uvr3698Pr7zyCqpWreq1n3MAsgTLr+XsgclOocHWfkJoAnGFvYcaCBxljPJzC11lZ2dj/fr12Lp1K3bv3o0jR47gzJkzKC0thdFoRFJSEjIzM9GgQQO0atUKt912G2JiYvxaR0lJCUpKSoKuVY/4+HiffVKjKyAuMg4FJQXWFs3vSBUAMiAUAJIAYLA2WvtJirVNQBIKBCRIkgJFADIMEJKAZJ3P/oxJkByijS1PsBq4aesjBKAJ4RTQzOW4SLOPWOdx+jWvdqy3tkAFFartY2igwdBCE0Yvqffh+HjCV7CdU0i5m0IC9vqE19G7T290aNcBOady/BorhEDf3n3xz9F/kJyUbKvdIbTVKaQfgMPzHcjzb9u/iChkqlatigMHDqBBgwY4depUwPMkJCSgU6dOfo/zN9QzMTERL774Il544QW/1+VO3bp1A6rbX5LlTArqHQv1K5XezxTA63tgqD5TL1eDBw/GokWL8MMPP/jsazab0bJlSxw+fDjkQe9E/sqqmeW2/fW8PDyVmFhmdeRt2IDEVq38H6iYUTBzFgqXLEX84EGI798Pcmqq7uHmEydwqk8/KG4+w4w1aiDm7rs8ji3euBE5Dw0FzGaHdkOVKkhbvBDGmjX1b0eIOb8XXdf2Wjz21qMwGNz/3Uo4TlwUKnqCtQsKCnz2IaILa9KkSbjtttt89psxYwbeeOONMqiIiGRZxrp16/Dnn3+iadOmKC0t9Wt8cXExunbtil27doWpQiKiS9uzzz6r63ebXbt2LYNqyJ0jR45g0KBBuvrGxsZiwYIFHo+7iYiIiIiIiIiIiIiIiMoDafx77W3/lTLrqgqoUr3s/liYiIiIiIiILn43Zo5FXETlC10GEREREREREV0Cbr75ZmzatCksc+/YsQNXX311WOYORPXq1fHPP/947ZOeno4jR44gKir4UOaLldsQLGvTb7/9hqZNm/qc45dffsF1Ta/zPK825NYa+Gv7B9+2+45jHUO07f3VOG1FvS8UQAAJ0YkBhTr+8ccf+Pjjj/HFF19g9+7dfo1NTEzEoEGD8MwzzyAtLU3XmKlTp2L48OF+1+mvpKQk5Obm6uqbXZCNnae2Q5YMkCUZsiTDoLmtthtlA2QYIMsyZFjaDept2TJGggxZkiBDhiRbxksAJMnSLkGGBAmSJEGWJKhRnJIkqbcAWIKzJUi2BG0JksPzK6mhz+pyyRIaagv9dMyRts3hLJggUEmSggvVBryGUzu/NiU3be6nsLfY65McX3fOy7V1BhD27Q/tY64oCgb0G4DFixb7PU/jxo3xy9ZfbM894D301Xnd7u7rwXBtotArKChAQkJCwOMHDBiADz/80O9x/gZrq0IRZhwdHY1NmzahcePGQc/lN+15CPx8DNy9B16IUO1L8b24pKQE6enpOHv2rK7+ge73RO64nHTFdmISbZvrmLy8PGRUykBxcbHDslhJwjfp6cg0GK1Hb5o5rN/TbYeDbtahjlFs9+3fQBXbMmG7H3XVVbh6zRrd26s60aEjSv7cbrsvRUUh5s7OiL37bkTd2AJSdLTbcUpuLgqXLEXe21OgnDnjtk/F+XMRfeutHtddMOdD5L4wxrHRaETSM0/DUKWK39viSXSrlpCTk/0a06pVK6xfvx6SJKHPc71wW8+2MKjHibIBBskIWTLAKBtggAEG2QijbIBRjoBBMsAoG21tBsloHWMZqx5PGiBDkiwXWT2GlGTLcSJkQLIeOUrujh/tx5DqXirLsm3fUnsJAA3rNcS+ffu8bm/nzp3x+fLPLXf8/HiRYKmbiMIvIyMD//33n89+Q4cOxbvvvlsGFRGRKjs7GzVq1IDZ6YQhesiyjKioKBQVFSExMRGpqano1asXXnzxRRiNxjBUS0R0aUhMTER+fr7XPpIk4dixY6hUqVIZVUUqk8mENm3aYOPGjbr6v/POO3j00UfDXBURERERERERERERERFR4P43owP4lxxERERERERERERERERERFQurF+/Hq1atdL9Dzn16ty5c7kK1QaA5ORkn8HaJ06cwOLFi9GvX78yquri0qRJEzRs2BDbt2/32Kdly1vQtGlTh7Bdl+Bdbai25tohVNsalGwL1Vbb1ABldV6hjVWz3IowRPgd6vjnn3/ioYcewubNm/0ap5WXl4dJkyZhzpw5mDlzJrp27RrwXBdSRlwGdp/aCUUomlbJ9ihLkCAkCWZFAWQACiDJludNUQDIgKQAiixBlgABGQoEDEJAWDtLQkBI2lkBRai52PZkPUmyJqE5PZ/2cD9Lu7COFULYAq4lSLb7tv0mjLmbZR2q7XO49fVkv+v0mhRulkm2Di7r91S+5NRPL8nNymRZwrwF89C3X1/06tEL586d0z3ftm3b8Pprr+PpZ562hWsL7X7khmW7JI/39bDtY0QUMvHx8fjrr78C/i756quv+tU/0EBtVc+ePbFw4ULd/bOyspCdnQ1JklC3bl107doVI0eORFxcXFB1BExzzgVPnwMeh/I9MGwiIyPxzTffoEWLFrr20blz56Jnz55o3759GVRH5F5iYqJLqDYAFAqBZYVFeCyIkyb4YglOtrxWivbuRfHffyMqKyuoOUVxMQqXforCpZ9CiohAxNX1YbziCsipqZAMBphPn4Fpz26U/LUT8BIcGT/oQa+h2h6ZTDj78itBbIGr9K++RKQfwdo5OTn48ccfERMfg6dmP4ka9WoAUM9pZP3gUA/ZBADZ+pmgPeGRKqDjsSBOfOPmxEoxMTE+x9uOQfjxRlSuPf300xg5cqTPfvPmzcPbb7+NyMjIMqiKiACgatWqGDduHMaOHev3WEVRUFRUBMDyu/a8vDy8+uqrePvtt7F48WJ06tQp1OUSEV30li1b5jNUGwDq1avHUO0L5JVXXtH9txgdO3bEI488EuaKiIiIiIiIiIiIiIiIiIInX+gCiIiIiIiIiIiIiIiIiIiIAECWZcybNw9VqlQJ6byjR48O6XyhMG3aNF39vv322zBXcpHR5PhJkoT+/ft77Z5aoYL3cF1bhrZjkK8tx9Geke04j2RZKDTtlqxkyz2huRVp8D8s55dffgkqVFvrzJkz6Natm+59rryRJRmV4zOgKGYoQrFezFCEGWbFel8xQ0CBoii2a0V9FoSAAgFFWG5bnmtNALqw9lQARSjWZw3W/9fest53CFh33LccAtydg9qcAtydg9Hc7af+BEM7jCvDUG21zTG83s2Emu23hdg7zSbUYHptkKomuF79kZzue/qB0zQOF2G/OM/vvK527e/AP8f+QctWLT0/MG6MGzMO+/fuc9kub8+P8+MbyD4QbCgvEbmqX78+2rRp4/e45s2bIyMjQ3f/ULx+33rrLUREROjq27dfXxw8eBDFxcU4f/48tm3bhjFjxiA+Pt5STwh//KZ90/YjTFT7OUOh1axZMzzxxBO6+3fp0gV5eXlhrIjIux3bd3hcdsxL8LRebr7quycETq9cGfT6HKYsLUXJtj9QuOwzFMyajfwZ76NwyRKU/Lnda6h2zJ13InnsmJDWUpaWLVuGKrUy8Ob3r6F6vUxIkuX3Ag4no1EPt9ycaEF7Eix7+rZjD70fWZb1BkdPsHZhYWGQayGisjBixAjdr+mkpKQyqOj/2bvzeKvmxf/j78/a+4yd6nQaKSrujTLdQlxxzXTvt0zfDDdTSIYrXBRNFJKZa7oJkRC3iIivaw6RkCgiP0Kj5vF0hr0+vz/W9FnT3mtP55xO72eP3Tl7rc9a+3PW2mftcwyvTUSqUaNG4bbbbsvZGzFt27YNffv2xfjx43OyPyKixmTMmDGRxmXyhgeUva+++gq33nprpLHt2rXDk08+CU1jgoCIiIiIiIiIiIiIiIgaPv5bLSIiIiIiIiIiIiIiIiIiajA6d+6M2bNn4+CDD87J/v7xj3/giCOOyMm+cinqnL755ps8z2THdvbZZyMWi4Wu/+LzL1z3fWFHb9zYCv5KJe7ranTZJW4zzusOLUtlE2MXAnEtntbXFJUQAi1atECLFi0i/U/NgwcPxjvvvJOXueTbrmXtkYCOhJ4wo9q6GcHWkTDvJ/QEdGsMzKC21JUzo0MNfNqhbTj5bOOc6naU03g6qLFs6ZxzaZ1/5zngUGLr6nPKKw/dz7qOasP1rBchm5vrpPm5EMoRUo6rQGhM23ks676wDn3Km7KpO9Jq3pJtZz1+aWkJ3nznTUx4YkLkiICu6zj22OOgm3FD9briO09S/ZRxbaKG6PXXX0e7du0ijy8sLMSrr74aeXzo962IcFO0bdsW06ZNS3qtEkLg9ttvx9OTng6eS6Yx7CSy2qf6UhN1E14H8+Luu+/GXnvtFWlsZWUljjvuuDzPKJpZs2Zh+PDhOO+883Dcccehe/fuGDlyJKqrq+t7apSFVN/lQ4cMDVy+ZzyOEc2bBV9asmwteje3LtPrXnop7X1pLVtmNxmPppcMQsuHHwSS/P7c0H236jsMn3I9CorNN69yPQmco6/+PC+sH/iV8WoSW6hjchTbjCpKhLeysrIOZkJE2dI0LeWb/1m2b9+O/v3753lGROQ1bNgwvPbaa9htt91ysj8pJQYPHoxVq1blZH9ERI3BmjVrIv177SZNmuDMM8+sgxmRqrq6Gueffz5qa2tTjhVCYPLkyWjTpk0dzIyIiIiIiIiIiIiIiIgoewxrExERERERERERERERERFRg9KxY0d88sknePzxx9G1a9ekY8vKynzLNE3Dsccei48++ggPPfQQRB3HkXJpR557zgWU09q1a4cTe58Yuslvv/2G9evXJ9+ttOta1gIjtqvEt6wYpO9sKNvYAWU7HClRECtM+tjpKCgoQJ8+ffDvf/8bCxYsQFVVFdatW4d169ahqqoKixYtwiOPPIJu3bqFfp2XXnpp0v9hury8HHvttVdOb126dMn6a29R3AJFWpEZztahQ4e04trmR+NmJrTt8LY0QtlmSNsKbhvnSlcSn7r9mXXu3GfTWWp/S6oxU1983QpGw3wuqfuOEJJWYqAyjT/ukLhHQHzVJ6uotmeMtxutfn/IgOOgbKN+DerRt4bYZ0i4FoQUtZUphkRoPTtW5uFvcZ93/rlYsnRJwA6CrVi+AhcPHARIaYfWrblL5brhi/x7vgDGtYnqX3FxMb755ht06NAh5dh4PI4PPvgArVq1irTvXH+/9u3bF++88w6aNm0aOLcZM2Zg6NDg4Gyug9pB+886sB11OK+DeTFr1iwUFkb7GXfu3LkYN25cnmcUbsOGDfjLX/6CI488EuPGjcPkyZPxzjvv4KuvvsLYsWPRpEkTdO7cGf/973/rbY6UH4lEAp999lnguscqWqJMZPafz2d6ValctAhbv/46rW1aTXoKLZ+ciJLeJ0JE/J4LUrDvvmg97T9ofuOoHTqqvXbTWuzVZ09ACOOfkyi/rwv1lzRhhLLVH6+t9d5/vuIaZa1Txgrzrn87/76DeFd5R5Y2KQ3d1lK5nWFtoh3F3XffnfTN/1RTpkzBOeeck+cZEZHX3/72N/z666/YvHkzSktTvw6nUltbi759++ZgZkREjcOwYcMi/fO4fv361cFsyGvs2LH4OuI/mxg2bFiDecM8IiIiIiIiIiIiIiIioijE6PG97X9b2Wmvlth192b1OR8iIiIiIiLawRy2241oUtCuvqdBRERERERERI2UlBIrV67E1q1bsWXLFrRq1coVNNR1HatWrcLPP/+MDRs2oLy8HN26dUN5eXk9zjrc22+/jXHjxuHdd9+NNP6KK67Agw8+mOdZNVzJQr2WadOm4Ywzzgjdx+o1q1FRUeHfl1m1UoO/VvjWFdaGJwJpxpulUt62ws3Gat1cr6NpYTPEtPTjZY8//jguvvhiAEDbtm3xz3/+ExdeeCFat26dctva2lrccMMNuOeeewLXv/LKKzjppJPSnlOmXnvtNV9gpHnz5tiwYUNa+1mw5hv8svFnaCIGDRo0TUNMxKBpMcSgIabFEBMxxLQYNBFDTGjmR+N+XNOgmcsENMQ0DQIaNCGgaRqEcQ8QApow7hkhNWOMlV0TEEbMDVZwzVkD4cTZ1L8tVgDOFXZzt6mdsSkr2I6gUIGmxgKzCGobq/0DnNB8SFTb8/2lBsbt5VYYO+BxQqOr6mIR/LWHUcdGedMC1/kxH8/y7YKFOLhHT+i6Humx33jzdRx73LH2eZWe/YfNx/s8SOd5YW/DN2ggyild13HNNdfgwQcfDLwGdOvWDf/3f/+H3XbbLel+Il2/kn37Rti8uroa1157LaZPn47ly5ejadOmmP3J7NA34Uh7fnkigl5bsthXXV8Hd4br7pQpU9C/f/9IYzVNwzfffBPpeZdL48aNw0033YSamppI44uKinDWWWfh8ccfRzwez/PsKB0SMvRnRqF85v1Z8pqrr8EDDzzg29+3u+yKEs/3qfd9WaxLoAwZ430vF/WtYIy38HGW6eaylmefjc533ZXqyw0kt27F9o9no+rjj1H9xZeoWbQIsjI8uBzv1AlFh/dC6Skno+jQQ/2F5xRqvvsOVZ/OyWiu6Sjt2wdaxDeh+HT5bHy16ktomvP7nPX7XQwatJjxO2BMxBATceNzLY6YiCGuxRDX4ohrBeb9uDkuZv8eqWnW75nm75IQxu+C5u+exu9XApowfk80Phpj1N8Jrd8UhdCcyLdQf3Nyxp7T/xxM/c/UpF/37h13x08//ZT6d7oAwpwvEdWdwYMH46GHHoo8/pxzzsHkyZPzOCMiCrNly5bAN6NKl6ZpqKmpgabxNZeIqHnz5ti0aVPSMUIIrFy5Em3atKmjWREAzJs3Dz179kz65suWww47DO+//z4KCgrqYGZERERERERERERERERE2Rvz6F8Z1iYiIiIiIqLsMKxNRERERERERJTaunXrMGrUKDzyyCNpbXfXXXfhuuuuy9OsGj4nZh0+ZnvVdrTftT3Wr1/vW9eqVSus+n2Ve1/q/pWotrkgNKrtNIAlpHS2kbquhNTMv6VRFm5e1DydL9f2+OOP49JLL8W1116LG2+8EU2aNElreyklzjzzTEyd6o90DRo0CI8++mhG80qXruvo0aMH5s+f71req1cvfPTRR2nt6/dtv2PO8tl27EwTRkxbU6PaalhbiyEunPVGKC1mBNhgRdjMMJqIQRMwYtpKKM0Ip1khNCWSZgbUzJa2Hdu2KNlt2B/UoLaaAAyLayvjU8kqrJ1mVFv4lrkjhoFRbXi+x8wdOav941yPan4/Be3Xui+syYV9HUm+Tlc/W3rXBZ0rCQiBW8fcgrG33Ba+Y0WTJk2wdMVSNGlSap9b57QrofWg+TGuTdQgbdmyBcOHD8fnn3+O8vJytG7dGpdddhkOPfTQSNunDFdnGdU2hjkDq6urAQCFhYXRtg26hmcok+uW9biZbhv02HV1LdxZrrknn3wyZsyYEWlsmzZtsGLFijqJzX3xxRc46KCDMt6+adOmmD17Nvbdd98czoqyES2s7Y1gS0x/aTpO73e6b39vt2mLPT3xdDWYrT5cWFgbcILZ1uOpYW0jqO0Oa6O0FH/64gvEm2f2O6J7whKJ1auhr1oFfdMmyJpaiKJCaC1aINa+A7SmZdk/RgOS0BOYvPBJbE9Umb/HGTfjTZS0gN8NjbB23A5rxxHT4oiLuPl5zI5uqwFue9/WGzCJmPn7oPnRCmkjKKxtXN+E+Tuk+sZLalhbQJi/MglcOuhSPDnxyaRfe7t27bB0+VL7frqviwxrE9UtXdfRsmXLtN5M7vzzz8dTTz2Vv0kRUajbbrsNI0aMyHo/7du3R79+/TBw4ED+HkFEO62ZM2eiT58+Kcfts88+WLBgQR3MiCzV1dU4+OCD8fXXX0cav2TJEnTs2DHPsyIiIiIiIiIiIiIiIiLKnTGP/hX8ryWJiIiIiIiIiIiIiIiIiIjyREqJxx57DF26dEk7qg0Al19+eR5mtYNJ0XIsKirCmWedGbhu3bp15i484V9VxC6VEVkzo9pGWdv46IryOuvjWjx8Zynst99+mDt3Lu644460o9qAEXS8/fbbA9d5I9f5NG3atMDHGzNmTNr7alnSEoCADh26rkOXOnQ9YUTspISUurFO6pBSh7TGQEKXErpu5u2kFUI3Q3cSxjKpnGMogWfznHpZgT87sm7vwD1K/ZCWqM/LpMXoFPtJM6rtX5Y6qu0caTjhevij2uo5Ub+frIi1c54lXH/sxzFPgXoD7G3cmUP3zT6GIefZ/9jGmpE3jkS3bt2SH0TT1q1bcdQRR9mNcCvWbx9TEX4uvech28AtEeVGWVkZHnjgAcyePRuvv/46Jk2alLuodtKNow5zDywsLIwc1U62n0y4XgvytW2E182sjjv5vPjii2jZsmWksb///jvOOuusnD7+pk2bMHLkSHTu3BkFBQXo2LEj9t13Xxx88MFZ7Xfz5s048MAD7d8jaMf13bffBS7vFIvV6Tysy5O+bRt+f/rpHO1UINamDQr22w9FvXqh+KgjUfTnP6Ng770bXVQbABat+w6VNZXKGx1ZwWrlc+UPAHuk+iZJ3tcKNXftE/YmCfZLiXDup3p5CVnftFnTFBsCNTU1KccQUcOhaRqeTvNaP2nSJEyZMiVPMyKiZIYPH46rrroq6/0sW7YM//rXv7Dffvth+PDhOZgZEdGOZ/To0ZHG3XDDDfmdCPmMHTs2clR74sSJjGoTERERERERERERERHRDolhbSIiIiIiIiIiIiIiIiIiojyZNm0aBg0ahLVr16a97ahRo1BaWpqHWTUeVmhxwPkDAtfruu5f6A3/2lFdK27r3r8awPXuA1K6AsLGcmNW2YS1DznkEHTv3j3j7QFgjz32QJcuXXzLf//996z2G1VtbS1uvPFG3/IjjzwSxxxzTNr7i4kYyovKzVi2EdTWraC2GdW248dKZBtmDBlSNwLbEuZ27uCycRZ1JZjtBJudMe7oNgB3g0353NdOE3A/V6xxUirPJ/cmqQKgKaPaWQiOmCYJPIdEtZ31/u8vazNpTtj7iE4s2x3Tdg8Mi2UbcXVfiNv7x3ou6Lp/H9YD2R/U7Yz7b77zf5FDtfPnz8cenfZAVVW1c3zU61Ae49qMyRI1HJG+H8Ou4RlGtZONS/Unl7J5nJTjoh4bXg9zJh6P491334WmRfvPkKdOnYqXXnop68d95plnUFFRgfLycowdOxZLlixBbW0tfv31VyxcuDAn57i6uhodOnTAsmXLst4X1Q8BgXnz5gWuWy8DfkcM3U/w51HGB1n52GPQKysjPz4Z1+15q76AXdE2Y9muKLb5e7gT0bb+tsbAt8z+TAg4v5FYD+GcSe8VRQhrGyiPra5P9kuhW7NmzZIPAMPaRDuivn37YuDAgWltc9lllwX/M0wiyrv7778f7777Ljp37pyT/Y0bNw733XdfTvZFRLSj2LJlC7788suU40pLS3HOOefUwYzIsmDBAowbNy7S2L/+9a8YMGBAfidERERERERERERERERElCcMaxMREREREREREREREREREeWBlDIwLBxFkyZNMHjw4BzPqPE66OCDQtdlFIX0xLEkYAaazSCjdELaUtnEigAD2YW1c2WXXXbxLaurUM8zzzyD77//3rd8zJgx7thYGipKKpwotq5DQkfCjmhLI7AtdSOPbY6zAtu6neTUAaneM2LbUupmLBlwnjXSPK9SCUI7IXYnwg070mw/N+Adn9GXHCqrqLZTsw5ZnSyqbeTmfG1rNaotlCMonRSqP6rtHG1vbDw0pm3F0O3ngPPlGM8BM7iu34d4TwAAIABJREFULJcyyc23va48pju4LZUNpPkYFS1b4tHHHw0/mB7Lli5D+3bt8fZb7xhfinXhUI8d49pEjVbK70O76Bm0cYqdi9Tx6XxGs7MVdV6R5p3idZDXw9zZf//90/p9p3///li3bl1GjzV37ly0bt0a5557LtavX5/381hZWYnddtsNkydPzuvjUH5MemoSpk+fHrjuve1VnuRysKB1UUPbYdvWrFmDlU8+mWRL8lq07jtsqtroj2VbEW0hYPzRrDXQhAbYy9XUtjrefNGV6n7tvXu2MZeH/B5rLReedxISwng8X3zbXNC8efOUXz/D2kQ7psceewx///vfI4/fuHEjXn755TzOiIiSOfroo/HTTz9h9erVmDhxIkaPHo1hw4Zh7NixGe1vxIgRqK2tzfEsiYgartGjR0f6d4+nnnpqHcyGLIlEAgMHDoz0e2WzZs0wYcKEjP/9LREREREREREREREREVF9Y1ibiIiIiIiIiIiIiIiIiIgoD84991wsWrQoo23vvvtutG7dOscz2gFFjP9qQuC0/z3NNyYsuG2H+ITyQW1gKXFk3/9CrGxj7UdJB9uN4ZiIhU++jlRWVvqWtW3bNu+PW11djTFjxviWH3vssTjyyCMz3m+L4goYqWzzbymNILauQ5pRbStwbYezzUgzoJ4v9fkjPUuk/zNhjjNLyO7tPZQnTNAY9TmTUsj/v55VVDsF77yEudR9T6obuKPa6vykNCJ0AUHt0Gi2dM5HYEzbPq9mVNsKqCtBbE9WO80/cOLtrscyH1/qvvmd8fczcELvEyIf402bNuFvvf+G0087HVVV1XZc276mMK5N1ChFimqHbpxi35Ap95/u9cKKgWZySzER57Uj5CaFhBQSIuSPPcewP9IJp4Y+hlFSzcsx2NncdNNNOOCAAyKNraqqSvtnQV3X0adPH/Ts2RNr1qzJZIoZk1LivPPOwyWXXFKnj0vJqdeBoCvbJ7M/wcCBAwO3jQP4U2FB0u0Bo9kcui7CHCXguWI5lj/8MBKbNkXYCyVkAnNXzIEQmnGDc/69rwgAXNdh53VAQGjuuLUayhZmo1uYK6y9+t5IyIxwS9/K9KibRglrJxKJzB+MiOrVc889hzPOOCPy+LA3hCCiutOqVStccMEFuOmmm3Dbbbdh+PDhKCkpSXs/lZWVKCoqwhVXXMHANhHtFCZNmhRp3B133JHnmZDqwQcfxJw5cyKNve+++9ChQ4c8z4iIiIiIiIiIiIiIiIgofxjWJiIiIiIiIiIiIiIiIiIiyrGqqio8++yzGW17//3349JLL83xjBq/u++6C7169cK9996LefPmobqmGp/O+TTpNr4QMOALIxtNXyW+KNWQtrOJ0QQ2lsW0+o9qJxIJ/PDDD77lBx98cN4f+/HHH8eSJUt8y2+++eas9lte1MKOaet2SNsIIVtZZV3q0KFD192hZQkjvi3V+LaUzvm0C2lqctu8b3WilWWAE3V2Bdpd23okC2Urzy/fOuXzrKLaztRDVvuj2s6yCFFtoay3A9HBj+EKanui2dJeZcWslcC1fd+dzPZ+kWGR7WQ3dT/etbp079N6HlpzfGHaC2henjqMp5oxYwbat2uPt996x45pM65N1DjlO6qdbJ3/OunZt/eWA0nD05p5k55bUEBbCWEHBqyTrBNQPoYFumXyuVJ077//PoqLiyONXbBgAfr06YMvvvgCQ4cOxb777ot9990XBxxwAA488ED8+c9/xmWXXYZRo0bhwQcfxP7774+ZM2fm+StIbsKECXj55ZfrdQ4UzW+//YbDDz8cuq4Hrr+2WXN0iRf4lovQO37qpVIEfO7d3Nv2r12/Hr/dd1/yByEAwFervsSW6s1GCNt8NyxNc+LXVmhbU679UNa5PwrfRyfUbda11UA3zOC25/VAuNaHPFnsUrd7O6/y5uUpj4Ea1g5OtRNRQ/bCCy+gX79+kcZ+8cUXeZ4NEWWid+/eGW2n6zoefvhhNG/eHI8++miOZ0VE1HB89NFHkd4I7Y9//CPat29fBzMiAPj5558xYsSISGN79+6NCy64IM8zIiIiIiIiIiIiIiIiIsqveH1PgIiIiIiIiIiIiIiIiIiIqLG5L4NQVpcuXXDnnXfi5JNPzsOMGi8rLdWpUyfM+nCWa11YBNjeUNof3OO8DyDd4WwBK7RrbiLNAcIoCWui/sPa77//PjZs2OBbfvrpp+f1cbdt24Zbb73Vt7x379447LDDstp3aUEpYiKGhExACM2OLQsBSF1AagJSCOi6gKZp0HUdQtMgoUOXGoQAdAlowgkp61IiJoTRE5USUggIO6gtIIWEgDCix0o4TcJ8N3vr+QEAQprPKW9IzXzyZREszSrKak0h6erMotr2vJTPJaT1reDbv2sfZpHeXqd+j5rHNDB+79mnGqP2jYl4zK1Ta4W91XMt7K/f2qf0nd7CwgK8/NrLOOaIY9IKV2/atAl/6/03nHTSSXh+6hTEY3EI4TzfXM87NWQO6Qrree+n4n0+E1H+ZP2GCElXJ49qp5TmZSAXYX772pPuYye5zqV7DXRty+thTpSXl+M///kPTjrppEjjZ86cmTSW/emnyd8cpz6MHj0ap5xySn1Pg5J4fsrzOPvss0PX/6tFBU4qKUm6D/t3wzQvd8ZvEO43XgrbjQCwYuJEtO3fHyV//GN6D7QT2VKzBZ+vnOsLYgPuiLZ1DRdmGFsTAprQ7M8FNPvNFjShmW+eoDm/ALjehMHYP6SEEJpxX8J4QwhzrJd3kRDC/88eQpS3SB3WDovEE9GOY+rUqZF+3ozF6v+fJRKR3+OPP47p06dnvP22bdtw6aWXYuPGjRg6dGgOZ0ZE1DBEjTdfe+21eZ4JWaSUGDRoELZt2xZp/IQJE/jPR4mIiIiIiIiIiIiIiGiHp9X3BIiIiIiIiIiIiIiIiIiIiBoTKSXuvffeyOMPP/xwPPXUU1iwYAGj2hFFikV6WUFaT6jXCvJ6I8BGpDH5Puy5GA0vc7lETKvf/xyjpqYGw4YN8y0/7LDD8Je//CWvj/3vf/8bK1as8C0fM2ZMTvZfVlhmB7V1qUNKHbqU0GHedOMc6FK30tlmLNn4HGZM27pZZxt2TBv2eKgfAWeMEokOjIwqT5yg52pQLFq6n4AuKWNqeYtqC3vnqSL19vzN6HRoVNupU8P+TlMX61bwXLfHuL8AazvjXErzPEpY8Xv3zd5KSt/NdQw8y53PzeeQ1F1zsT7TpXW1kDj44INw6eWXhB3mpGbMmIE9Ou2J1avX2OFu59rkxMtdc/act3Svi7kI5BJRuKBrjUsW127rupPuulSCrpX2Tfl5J61bksdIe34pvu5M8XqYG3379sXf//73+p5GUiNGjICUEgsXLkS3bt3S2nbBggV5mhXlwrvvvpc0qv1+m3Y4uaQkowS/972Zgj4PGx+6rKYGPw4dksFsdh4f/PoeEnqtEr4GNCuibcW1hTeubW1tbqMZCzQlm20luu2INsxfb+zVwr4j3Ts1IttCeZGzf5FR497OWNdH+5HtO2jRokXK48DXKKLGoXv37inHrF69ug5mQkTpqqioQFlZWdb7uf766/HMM8/kYEZERA1HdXU1Pv7445TjioqKcPHFF9fBjAgAnnrqKbz99tuRxo4fPx677bZbnmdERERERERERERERERElH8MaxMREREREREREREREREREeVQZWVl5BjK/fffj1mzZuH8889HQUFBnmfW2LlzZdnEt519ALCjvUY0ywpLSmUTI+LrxIM1xNJ/7BypqqrCeeedh7lz57qWl5aWYsKECe7YV45t3rwZt99+u29537590bNnz5w8RmlBEzvwKQHY+Wyp28tdy+xsthlwtgPJgDuUrMSzrT6aNyANK9YsoBbSpLIf4Sz05KAD4sjeUxEUIQ0JkzY6ngi2sUh6Vnnj1/YG9qiwIGzgQ4aOc6rcaqA7KIjunfNd996FQw7N7Lm+csVKdPlDF3zzzTcZbU9EDUfWEcwMN8/oZx/l3QgC29hmX9R+OQp6F4NkN98bJKgPnfpabX5hvq8z8I0rsoyKU/aeeeYZtGvXrr6nEWjlypW49dZbAQDdunXDwoULsfvuu0fePpFIYNmyZfmaHmVBAnhi4hOh659u2Qqd4nHf8kx/xI4S144yftOcOVj+RPi8d2Y/rFuEXzb+DAEBTQgIocHKY2vQIISAZq7TzPC2sVzzRbc1ocF6FVP/wHPPH9w215knTUAE/K6mRL0979Zlz8HT2lbj2q1bt450PGprayMeOSLakW3YsKG+p0BEITZu3IgnnngC8YCfKdNx4YUX4vfff8/RrIiI6t8dd9yBRCKRclzv3r2h1fMbEu8sfvjhB1x44YWRxv7lL39h8JyIiIiIiIiIiIiIiIgaDf4bSSIiIiIiIiIiIiIiIiIiohzSdT3y2KuvvhpHHXUUfvjhhzzOqPFSu1ZJQ4reVcL1IXxcyGOq8UVpRSOVYLUR76pbuq7jtddeQ48ePfD888+71sXjcUyZMgX77LNPXudw//33Y82aNb7lY8aMydljlMRLoEsJKXUzpq3bsWxdN0PauhnphBLthBPZ1u1qthng1q2x5vkU5nqzjeYEnt1hZQnXabfHOvsIEPJczFiq7VM8p73fNyJgmeu+Ehv3haalc8zUbd2hU2nG6p3jbu3DCZRb50b9WzfOO5Rzap1/ALo0QurqeU3vD5T9mM8W5bllPZ908/vdu1yNvL/13ls47X9PTX7gQ2zduhWHHHwoZsyY4VxrRHjwNem5ioAhWaLcS/l9leoNE9K8bqdaHjxYDV975iU8V9Go8evUD+q+BRyH0MexxqUR2M5ohrwmZk3TNHzwwQeIxervTWa8ysrKsHXrVrRt29a3bt68eejWrVvkfb355pu5nBplQXguIC+9+FLguFHNyvGXouKI+3Tfifp+REHhbOejmmn2rhf45bax2Pbjj9EeaCexpXozZv32AQBAaO7j5z4pagbbDGFLNZftxLCFMO8LJ5TtRLmN5ZCe8+V67XEex953sieISHrX3m95i/IUR8Owdu1a33OeiHYsu+66a8oxZWVldTATIsqEpmm48MILsXDhQrRv3z7j/dTU1ODYY4+NNLa6uhp33303DjnkELRr1w7t2rXDAw88kPFjExHlw/jx4yONu/POO/M8EwKM3x379OkTaWxRUREee+wxBs+JiIiIiIiIiIiIiIio0eC/+SIiIiIiIiIiIiIiIiIiIsqhJk2aoLw8WiAJAGbNmoVevXrhyy+/zOOsGo+MYokhIWCZJATsy1Z59uGMVZcbS/IZ1q6pqcHzzz+PKVOmYNKkSbjrrrswYMAA7L777ujbty++/fZb1/iWLVvi9ddfx0knnZS3OQHAunXrcPfdd/uWn3rqqejevXvOHqc4VgIINaxsZpelFQDVoduJY92OagPueLOuBJG9sU9XIBtSeb4YY4XwR7ZhRtuC+J5Pwv9cDNwuVcQ0r1Ft4R9jRrXteanHwTqydrQ8IHhqnSPzGAMwIuj2cbfOnHX8defc6tYu/HFzNcjt7N+KbrtvukxAlwnfcjWi7durJ7RtPTfUyLZzHABoApOem4QZr89A02ZNk5+EALW1teh32um455576yyuzZgsUW5Eimon3UGyVeER6ejf956otRrSjhjP9oa2o94CdmS+aASHtkMD20G7Yly7QenSpQvuuOOO+p4GhBA46KCDMGfOHJSWlgaOqaiowMKFC3H11VdH2ufHH3+cyylSDixfvhxXXXUVqqqqfOuaCIGLXJHSaGFie1SEy4E78yx864LeF0C9BOuVlfjukkugB8x/ZySlxH+XvInqRBWE0IxQttAAGBFsDQLC/mgFs4USztaMG4T9UYNmbCM0M4YtzH0CEEIZb6e4XWFua99GaVs9k9K3yNqHMsRZF/D8C7s2ea1bsy7SOCJquA466KCUYzZs2FAHMyGibHTp0gVLly7FhAkTMt7HggULMHz48MB1tbW1ePTRR/GnP/0JJSUlGDJkCD777DOsWrUKq1atwlVXXQUhBP7nf/6Hb9RKRPVuwYIFWL58ecpxu+++O7p06VIHM9q5VVVV4dRTT8XixYsjjR89ejTPCxERERERERERERERETUqDGsTERERERERERERERERERHlkBAi7YjxmjVrcMIJJ+C7777L06waO3ekKpv4trMPGMFHpYYmIV3j7FV25NcIBuczrF1VVYW///3v6N+/PwYMGIChQ4di0qRJWLZsmWtcUVERBg0ahAULFuD444/P23wsd911FzZt2uRbPmbMmJw+TlG8CLodOnbi2a5oMyR0qZvxY+ujnUC3b0ZA2x+HhutvK5itBNWludy+Hx4izTTPmc84q7HaGWDl36RVzk4R1bY2sj+3DqSyRzv06pTn7e8Pe7OAoLYVMrfOl5TWtk7UWofrTJvBbOOWMG92MlsqN915fF037tvrzPEJ6ezLWeoObdtRdmmF263ngDuwfdSxR+HXFb+g70l9U5ysgPMjJW4YegMGXXxJncS1iSh7+Y5qBy2L/L1uB6ytiQj7eui8ponAdc5rpbkHo2Qa7Ra6z/DQtvdnLd9rbFClNuR4MK5df6699loceuihdfJYkydPxoQJE1BRUQEhBOLxOE466ST89ttvmDt3Lrp165ZyH/fddx86deqUctyCBQtyMGPKlflfzccf//BHPPTgQ4HrTy1tEjGlnZoI+TzVePeVN3hM5Xff4ochQ7KYXePx8bIPsXLLciVmbcaxldcVO55tr9MgYN23XoKEE9M289oGY1/C/Bz2UjjxbGH9LgT7c3uM57XN+B3JuzcEvqaHvbIIkfoZtW49w9pEO7rOnTunHJNIJOpgJkSUC9m+geW4cePQs2dP1NbWYsWKFbj66qvRtWtXFBQU4NJLL8X8+fOh63ro9q+//jr22msvlJWV4YwzzsDs2bOzmg8RUSauv/76SOMGDx6c55mQlBIXXnghPvzww0jj//SnP+Haa6/N86yIiIiIiIiIiIiIiIiI6pbWUP8fgA1rK7F+bWV9TyNUQ50bj1tmeNwy09CPG8Bjl6mGOjcet8zwuGWGxy0zPG6Z4XHLTEM/bgCPHRERERERERHRzuyqq66KFEhSrV27Fscffzx++eWXPM2qcVGPbtJwoneV8G8fOM5arAQgrcCt0wqW7vg2AOHfc5278sorsXz5cjz66KNo165d3h9v5cqVeOCBB3zLzzjjDOy33345fawCrcApcwqoaWVPQNs5V1Yk3QgwSyeMDB1OZNt7Xu07UP/bGnds0xP6lFasW7r3EVYBDVHXUW3vMt99CfdjugLP7i3V5LXzAE5UG7DOixpDt8bo5rmRzjgluu0NaRsRbAld15Vj7r4Z8Wsryh1wM9dBudnJbt3Yf0INbUtd+SphBt7NZVLCG9iOxeN4buqzmPH6K2jarGnyExPgyYlP4qi/HA2p63mPazMkS5S5uo5qR2Vfb+3HF8FvBiE8129PN9TeV7o3zx9nn0KJdbvnY7xsZBfY9t7P5Bjympi9d955B02aNMnrY/Tq1QvnnHMOLr74Yqxduxa6rqOmpgavvPIK2rdvn9a+OnTokHLM0qVLM50q5VhNTQ0uuugibN++PXC9AHBmaWnK/aS6PIf9Sp8qtO0Oaosk4417q6ZOxW/j/51iNo3borXfYf7vXwEwj5mwIthGTFuDBk1o0JT1wjrCZkRbEzEzsm2usyLbMD6aKW5jf8r+YT2O+ejWWRPObMzfKT3nXjgjnIVO2Nt+jyZ7lXBvK6OFtdevX5/u4SSiBibKG3ik+8+Riaj+tG3bFl26dMlqH3PnzkVBQQF23XVX/Otf/8KiRYvS3sfWrVsxdepU9OrVC6WlpTjiiCMwadIk1NbWZjU3IqJUdF3HW2+9lXJcPB7H1VdfXQcz2rmNHz8ezz33XKSxsVgMTzzxBAoKCvI8KyIiIiIiIiIiIiIiIqK6pTXU/wHgp+/XYsmitfU9jVANdW48bpnhcctMQz9uAI9dphrq3HjcMsPjlhket8zwuGWGxy0zDf24ATx2REREREREREQ7sx49euD6669Pe7tly5Zh6NCheZgRBf73EQLuaDKcgLZ3nG9/SiBSmpUtI3xb//8dxgMPPIDu3btjyJAh+Omnn/L+eOPGjcO2bdtcy4QQuOmmm3L+WDEtBt0KKqtRZDhxTidsbN7sOLOTZ3a60J74thmRdmLPzmfGF2ZtZi1H4PMjqdCIuxINDXsa5TCq7V7m1FPDotr+sHNwyNneXgZEy61zoJwTK4jufC8a64WmoSBWiJJ4MZoUNEHTwqZoXtgczYvK0aK4AhXFFWhR3ALlxS3QvLA5ygqboqSgFIXxImiaBuURjFC2GcjW7VC2ss6+wZyLE/+2niO6bo7xRbZhx9p9gW1z+VHHHo0ly35G35P6Jj9BAT7++GN0+eNe2LxpE+PaRA1QXUe1o4Si1aC23Z9W3ijEG9K2X9OSRLJdX0+Gzb/g/QoltO08lhrYViPboYFt9XFCX+vSny9lrrS0FB988EHO32RF3f/tt9+es/1t3bo15ZiampqcPR5lZ/r06Zg3b17guhiA28pbYP+CwoC1yS9gQv2YxrXO2U7Yl0n1p2t4lgnADEQ7t59uvRW/z3wt+oM2Iss2L8X7v75rBrDNMLbQAGhOXNuOaTvhbCOmrTnHXcCMb5vrzLH2ODuEbf2tnHHhOXdWHBtw1lnbC+GLrhvr1HeEUNYleTLFYrGUx2fjho0pxxBRw7Zp06aUYzRNq4OZEFGufPLJJ2jZsmV9T8NWWVmJjz76CAMGDEBRURG6deuG8ePHQ9f1+p4aETVCDz30UKR/RnLUUUchHo/XwYx2XitWrMANN9wQefyQIUPQo0ePPM6IiIiIiIiIiIiIiIiIqH7wv74iIiIiIiIiIiIiIiIiIiLKg1tuuQX9+/dPe7tp06bhxx9/zMOMdnxRooi+MZ6GlRqPDNs+aJUae7R26xsnANFA/lOMX3/9FXfffTe6dOmC6667DlVVVXl7nPHjx/uW9+/fH926dcv542nCCo+50tlOBFkJG+uuqLM53oyge4PPkFa0UwmMqjlo+3ljbi+UkHRY4NPVVYvw3FWCp751SlQ0fAepVrufv8JeJgLHJI1qu45HcFRbQkLXje8nqTshdDWoLZWvOyZiKIoVoUlBGcqLW6BZYTM0KWiC4ngJCmOFiGsFiGlxxETMjuPFRAxxLY6CWCGKzQB3s8JmqChuidYlbVBe1AIl8VLERNzzfIE7tK3rSgxbWW7mua2YthPZ9iy3492eIyHsbDsKCgvx3NRncdPNN6Udk/hlyS/Yo9Oe+Pn//RQc1w54g4Cw+6kwJEsUXVZRbefyELI6szi0tF/PrJ9V3D/XeH+eCY1nZzjvyDyhbHdk21lmv14psXB1O9/c7E/9AXLGtevegQceiK+//hq//vorTjnlFBQUFPjGqFHZeDyOoqKilPs97rjjsHr1ahx++OE5m2uvXr1SjhHeki7Vm3Xr1gUu71NSijfbtEX/0ib2sqzOmvLjeciP+aHvN6DGtsPmYt3XBCATOr79xz+w7qOPspjwjuf3bavw+k+vQcoEhNCgCTOuDQHNrGU7UW0BTXOHsoUQiNmBbc2IlgsrqG1tC8Dch2YGsJ04t3WGhP1YalldDW27zrZ0j7EF/rOEcFHC2hs2bEg5hogats2bN6ccw7A20Y6loqICP/zwA/bcc88G93uCruv47rvvcNlll6GsrAwXXXRR6M/PRESZuP/++yONu/POO/M8E7rmmmsivYkLAJx44om4+eab8zwjIiIiIiIiIiIiIiIiovrB//qKiIiIiIiIiIiIiIiIiIgoD+LxOJ5++mnceeedkQJxFl3XA0PFFCYH4YqgwpkSprRLWEHBYyXCLJ1yc94UFxfjjTfewBtvvIHXX38d06dPx/jx43HNNdegZ8+evvGJRAL33HMPjjvuuMj/c3U6brnlFlRXV7uWaZqGG2+8MeePZZCQ0M3jLu3Qpm6FtOEOl0kzfgwA0vxorVHj2laY2/gIey/eJGforDzR9ZQ8Nb6s4qxA2lFtZ1kGUW0rLJ4iqu1eL90jpXFPg4aSgmI0K2yKssIyFMeLEdfSi06HEUKgMFaIpoVN0bKkJVqXtEJZQRNoQkCXCTuoreu6/TxRY65W9Fua8Wzjmafb4+zItvQHtp1ItxnbltY64Nrrr8Unn3+CJmVNks7fa+PGjdhv3/3xwfsf+M+J9w0EGNcmyrusr9vJ9u35nhXmUjXpGbx7CWH1QF2xan9o2g5TB+0w5EuTWfwJ2Jl/kR3ZBqwvxLqmCnWMJ7DtOVC+OSe7HwWvidnbbbfdMH36dGzbtg1r166FlBIbN27Exo0bUVtba5/7mpoabN++HVJKzJ8/H127dnXtp6SkBFOnTsVbb72F0tLSnM6xtrY25RgGLxuOyy+/3Ldsz3gcj7SoQJe4P+CeTKrLtRDBl8WwSHbwOhG4Xs0yawBkVRW+Pv88rP/0kxSzahxWb1uNV398BTWJakBo0CAgREwJXlvLnEi2caTMYDY0M5QNM8qtmd+nVlBbsz+aqW5znLI/Icx1gPWCKJT7AsL+9dB1DoUzwlxgtrmN+Vp9bnVPzlDjSSWEiPSGOxs3blRmk94fImoYooS1a2pq6mAmRJRLFRUV+PHHH7F9+3ZMnToVL774IjZv3oybbrqpvqdmq6ysxMSJE9G6dWtcd9119T0dImoEfv75Z/z8888px7Vr1w7du3evgxntvJ544gk8//zzkcbuv//++M9//hP4pndEREREREREREREREREjQH/K28iIiIiIiIiIiIiIiIiIqI8icViGDJkCJYsWYLrr78+8nbvvfdeHmfVuCQNJHpXhXWlwgKS0h9TtNPCYZHFPLer4vE4evfujd69e+Ovf/0rTjnlFFw9BgXYAAAgAElEQVRyySW45557MGfOHCxcuBDHH3+8b7uPPvoI/fv3z2kccvHixXjyySd9y88991x06dIlZ4+jUkPY7mCnslQqkWRzO13qgHQC6HZM1AwkCyhPAzvW6X5MdQ7OAnfsMyisHvYctc6FruuB6215iWq7dxw5qm2F5NOJakvlLJmh6XgsjrKCMpQVlqEwVgQh8v+fMMW0OMoKm6JNaVu0LGmJoliRGcw2Ytm61JHQjeB2QupOfFvqkLoVyJbOeCuybQW0dYmEEuG2ottqYNs68nt13Qvf/fgtdt1117S+hurqapx4/Il44vEnAoLnboxrE+VPPt8MITiq7d/cNUq6l6jzs14X1XWuoLaEa4fStcB9c/rb4WOibhMa3HbN0zwCwnk9cb3mCnVskn0xrt1gxONxVFRUAACaNWuGZs2ahY7df//98e233+LFF1/Ecccdh759+2LNmjXo169fXuaW8ucxACtXrkSzZs1w0UUXYdu2bXmZB6X25ZdfBi4/oqjY/jz5ZTjaWmH9FeHb3x3NFq7l3vcu8L5JguZ6TAF92zbMO/tsrP3g/dQPvANbuXUlZix+CVW12+3wNYSahDYC2FYwW8CIZmtCQ8yKaNvLY2Yo2ziGmqbBTmlrZlxb04zoNWAGt637Tv5ag4AmzIC11cG2tzEC2/Zy62/hhLJtYc+ZgOVRomZWWJuIdlxRf5bcvn17nmdCRPlQWFiIfv364bTTTkNZWRlGjx6Nvffeu76n5aLrOu655x4ccsghvjfJJCJKR9R/1z1w4MA8z2Tntm7dOgwZMiTS2F133RUzZ85M+s/hiIiIiIiIiIiIiIiIiHZ0DGsTERERERERERERERERERHlWbt27XD77bdj69atkcZXVVXleUY7tmzb1U6U0VmWKrIo4IRwnLGercygc33q1q0b3njjDZx33nm+dTNnzsSzzz6bs8caPXo0EomEa1ksFsONN96Ys8fwqpW1ztHXnfPgdJ2d0Lb0hkbNv53IszvvaY2xAp3CDG8LK9zpT5m6mQOtcLc7wO2ehX0vz3HW4Kh2ksCoGdVWw6tOsNQ5bur+o0W1jX0UxArQtLApSuOliGmxFF9c/hTFitGypBXalLZDUawEVg7bzGwbn5nfz97Qth13NyPb6t8wA9vWPqxjppvPHTu0DYnyFi2wcPECHHhQj7Tmrus6LrvkMtww9IbguHaS6xrj2kTZq8uotrVMXR40Iigw7c1W26+P6jssBFzPhed+0B94duG6Sefm3bf3cbyP5WO/Bpn78wS2vV8T49qN02mnnYa33noLM2bMQGlpad4ep7a2NtK4zZs3Y+LEiWjevDnOOussbNq0KW9zomA33hT8u8aJxSWh39mpLs1Rf78MCmSnsw93RNu/b+umb9uGL889B8tfejHizHYsSzb+jFcXT0e1Xu0EsjUrlG3GsIWVujYz20KY62EHuI1lSohb08xotjCi2fY4M7NthrqFcNLY9mdCc5YIK7ZtxbPV+0LZ3h3Uth5XDbJLa5w1RgjXx8LCwpTHa/Pmza59ENGOZ//99480bsqUKXmeCRHVlQ8//BDl5eX1PQ2fzz77DLvvvjtWrFhR31Mhoh2Qrut49dVXU46LxWIYMWJEHcxo5ySlxKBBg7B+/fpI4x999FF06NAhz7MiIiIiIiIiIiIiIiIiql8MaxMREREREREREREREREREdWR0tJSfPbZZynH/fjjj75g8c4ukwBi0tBiQJfKCj1G2odroAwO3NaTWCyG8ePHo1OnTr51N998M3Q9+/j3ggULAoM/F1xwAfbYY4+s9x+mJlFj1jWV0LMOM2ws7XVqINsbePZmPoW6N+v8Kecy7JRKJZbmJUKeX8oddwDV89EVPlW2d/2RviWhcVJ3VFu49qnOyfUcVj4XcB8H32NI9yMb89Pt8xLT4igrLENJvASaaDj/uVJBrACtSluhTWkbFIg4pNSR0HU7qK3bX4NufD32ejOyrRuxbF26A9uu5dIIbNtRbek8B2PxON77+H30O+N/0577vffciycef8J/7fE893IR166rG1FDV9dRbWcDI+QZvLm5TpqfC2uc9WYPzs8odv0aQUFr59pk7S8wnO3ejX+hUoZNtp33NTlwTv6XGl9g2/oaQ39ey+GbDQTunxqNdH/3qq2txQsvvIC2bdtGjnJTZgSE/T2+fft2/PfN//rG9Cwswp+LinL4mO47QT/bJ9vOSTC7bwhYppnjNeFeLmtq8PUV/8APd96R3RfTwHzy48d446fXUCsTZohaswPYdlQbgGaGsmNCM+LZmnGkjEi2GtA2otmaEMY2QrmZ9+3AtnlzAthWyFs59mas2zrxrqS2EL7ngrDHmgusH8mFO6jtoryUFBQWpDxmW7ZsiX6AiahBOvTQQxGLpX5zseeff74OZkNEdaFVq1b4/vvv8Yc//KG+p+KzatUq7LHHHpg1a1Z9T4WIdjCTJ0/G9u3bU4479NBDUVxcXAcz2jk99dRTePHFaG/ENXLkSPTp0yfPMyIiIiIiIiIiIiIiIiKqfw3n/1QjIiIiIiIiIiIiIiIiIiLaCZSUlKQcU1VVxbB2HvjixYFjzE+UBpY7vBgSWxbGXxKALrMPV2erpKQEV155pW/54sWLMWfOnKz3f+ONN/qOY0FBAUaOHJn1vpOpSmwHXOHNoFg2YJ8nzzIjuG2uNyOkrjioMMdJdQtjI2eZ8rd3XET5jrOq88k2qm1Es+HbznVsIO3euRWTlgA0oaEkXorSeGmDCmp7FcWK0K5sF7QoroAQMKPaCedrMQPbTmTbiGYnpA5dT8AVzrbGmcdAhzSvCdK+78SkjWvFxMlPYtjIYWnPe/A/BmPzpk2uuLZz3pxxuYjJEu3skl631WJq6A6SrUoV1Q64ZgfMzXrTBWuZGpx2WtX+kLX6yma9orpC3IFFbWV63mqs98vwbBvU4g56xfYdFzuerdyX5htkWG+k4b0W5vjNBgDGtRurgw8+OKPttm/fjoKCAnTv3h1z587N8azIa/Xq1YEh8zvLW/jel8Z7SRJJ7qlk0CgZsAzBwWwvkfQz931h/k5phKUFhJT4f/fdi8/OOQfVGzaEznlHsGXLFvTv3x8f/TbLjlcLTVOC2EY02/jaYxBmYNsIb8cgYEW2/fFsY4xmRraVmLawctpCCWA7kW3jcFtpcyuObZwNNbTtOrvSPcYW8NIgERzXFkqduyhCEJ5hbaIdn6Zp6NixY8pxX375ZR3MhojqSps2bbB48WJcddVViMfjaW3boUMHDBkyBGvXroWUEm+++SaOOeaYnIVqt2/fjqOOOgoPPvhgTvZHRDuHO+6I9sZPY8eOzfNMdl6LFy/G4MGDI43dY489MHz48DzPiIiIiIiIiIiIiIiIiKhhaLj/xxoREREREREREREREREREVEj9Omnn6Yc06pVKxQWFtbBbBqXjGKxgRHIgHilPU4JE3vDiub9hhDWBoATTzwxcPmsWbOy2u/nn3+O6dOn+5YPHDgwUigoG5W1lU6MUyoZTint+04Y25vUNjfyFNDsGKe13pXHc3/qOuNRQqoB6/Md1Q7aVcZRbc8eQ6Pa1nolIB3X4igtKEVcSy8cU5+aFjZF+7L2KIoXmyFtHQmZMAPaRkRb13UYf6yEtu4KcetmdFtaQW3zuWksM46PE+G2jhkwbNQwTJw8EZoW/T/nqq2txeWXXm5HZX2lRwXj2kSZcUWag0S5ZqcZ1XaWhUS17cC0E89Wx0QPanum6Atgh/yR7ptxfTRu3nVB28LzWK5DJMMfVz0sUjov2RLSfklWv/aw88a4NgW55JJLEIvFMt7+q6++wiGHHIILL7wQut4wfhdojCoqKgKXN0vj56cw3t8AhGelSHW9D9jOG90WSmbZCEir6wU0c5nm2gZY/fZbmHXM0Vj90UdRv5wGZc6cOejRowemPD8FzVo0M7LWZgQbSlTbiGzHIDTrWJjjhBHVFmqEG8Jep9lBbWF/7kS4hR3bjgnNCWorcW1h/rHC3s6ZEs5n5hPA/qieSQEz4i2su+FBbem+X1yUOo65ddvWjI47ETUsRx99dMoxGzdurIOZEFFdu//++7F+/XqMGDECu+22W+AYIQTatGmDm2++GZs3b8Zvv/2GO++80/7594QTTsA777yDyspKvP/++zj11FPRokWLrOYlpcSVV16JAQMGZLUfIto5rFq1CosWLUo5rqKiAkceeWQdzGjnU11djbPPPhtbt0b7HfHhhx+O9GbfRERERERERERERERERI0Bw9pERERERERERERERERERER16OOPP045pry8vA5mQoG8scrwITYjFOncbyhh7T/84Q+ByxcvXpzVfkeOHOlbVlhYiOHDh2e13yi21mw1Q50GaQc5/YFQK8LpOpcCSjjdc37teLZ1PmXQqFCux0g1xkvpsiWNdabR8YwU1fY+pjeq7Wq5hke1pe7EpAGgOF6MknhJYFCuoYtpcezSZBeUF7eArpvBWJmArv4xI9tSDWmbH3XpLJd2gttab8a2reOmxLWllOh3Rj+8M+ttFBUXRZ7vtGkvYv2G9a6grHSfOOVTxrWJ6lSKb7HgN0OQritnsqi2vVg612VIacRf1VK1vc+Ayrf1QmpOwBvAlnbBOvjmfc1So9quRLYnxO0KZttT8775RUgQXD0k0voSjH1b10J7G8a1KaJ4PI6DDjooq31IKfHkk0+iV69ejGvngwBKS0tRXOwPEa/XE6777rcncO0i9F7Q9q5RyuUq7L1M3J+HP5r6/jzCc1/d2go/awKoWr4cn55xOubfMBQ1mzeHzr0hqaysxNChQ3H44Ydj8eLFKG/V3IxhG7FrAYGYMKrlwoxfCyEQg2bf16wYtrWNZsauNc2MYQtXUFsIYd6c7Y0YtllHF0asW9ifO0FsmI9jp7PNZdY7OljLAXNXVm094OUg0iuENJ7TKY/jtsooeyOiBu6AAw5IOaampga1tbV1MBsiqmtlZWW49dZb8euvv2Lp0qUYNmwYrr32Wtxwww247bbbsGHDBqxatQqjRo1CWVlZ0n0deeSReOmll7Bu3Tr89NNPuOyyy9ChQ4eM5zZp0iT06NED27dvz3gfRNT4DRs2LNI/Czv33HPrYDY7p3HjxmHu3LmRxl566aXo3bt3nmdERERERERERERERERE1HDE63sCREREREREREREREREREREO5MoYe1jjjmmDmbSGLjKkZkNTaOJ6MSck8SRpURCJoLX17HCwkIUFxf7ohjr1q3LeJ8ffvgh3nzzTd/ySy65JKuAR1RbqjfDrGVDCiUQasaEpRUVFuYaMxJqx0Lt7ZRYqJBKJNoKqMEcY0TTpJROOM1eCbOr5uT1AsdZs5QyeWg6bJW1+6S97aA4a4qotrkqalTbva07qi2tcKsQKImXQhNa+GR3EC2KWqAoVoSVW1ZAlwkzVuuE9jQhkJBGtE/Y511AMwOvAhIaNOMwCwkBYxwgoEM3A34aIHVY4T4pgQMPPgjffPc1Dj3wz5G+VxOJBC6+aBCmvvgfCAj7OWidS+/z0XyWh94nIkfSWEyqb5s0o9r+ZSJlVNt7XTa7n56otvrGCPCNh3W9sIOx/jC/9G7sepOKcMYlTwQeC1dQ27VrNfTtBEut125hHhfvdct+vTbXWVlv63oY/NrM6yG5Pf3009hnn32yDlp++umnOPvsszFlypQczYwsQgi0atUKS5cudS1fr+vp/GYYvn+4w9mufQrlR/+Q7azPEXDf+7n1OO7HFIgJ6br+GoFtQApA6DqWPDUJy954A/uMGIWOZ5yR/hdZR6ZNm4YhQ4ZgyZIl9rKTLusDDcbvCZr5s7MVttaUyLUQmr3MFdU249maiEGDhpgWM8ea22rWemuZBpj7idlBb+O1RIPzc72xRAlqK/MyXiqtmLYzAtZrnIA9Xt2btMaZJ1iYr4eufUmgpKQk5bHctm1bVueCiBqGc889F1deeWXKcYsWLcK+++5bBzMiovrSvn173HbbbTnZV+fOnfHII4/gkUcewapVq3DTTTfh2WefxZYtW9Laz7x581BSUoJOnTrh2GOPRfv27aFpGmKxGAoKChCLxVy3eDzu+lwIAU3T0KpVKxx66KFo1qxZTr4+Imo4pk6dmnKMEAI333xzHcxm5zN//nzceuutkcbuvffeuOeee/I8IyIiIiIiIiIiIiIiIqKGhWFtIiIiIiIiIiIiIiIiIiKiOrJq1SosXrw45biBAwfWwWx2fEFRSmVl6uhlUqlKxgFBTHNZrZ5djC9XpJSoqanxLU8kMgt/SykxYsQI3/Li4mIMGzYso32ma1PVRjuUbU7KDGM70U1rrsYn5l/SG5BG8PNDeD4qrGintf+gSGcYKWXyp2MWgdaMotrmwKhRbfcDKpltaa2X0ISGkoLSRhUlLY2XYrdmu2Pp5t9Qk6g2E3yAkX41Q3vm8dGkEfTTlcB2QupGNFAKSGF+Due5pEEHoEFCQlPqi+123QWL/t932GuPvbF+/fqU83x1xqtYs3oNWrVu5YprW89763M7ysuYLFFKWUW1U+078KIuw8ekE9UO3KPwPaZU/gp7rKAXHzXCnfQ42C8p/tdLOzYaGPN2fv5y3rvCH9h2vjLlWqbEta3t1DcbyEdcO92fB6hh69KlC1566SWcfPLJya8BETz//PMYM2YMunTpkqPZEYDQ6846Xfct84ar1V3IkHtB27tGKUO9Me3gz93XX2Od87e1zPpcA6Db94X5U6JAwhxv3apX/Y4vrrwCP0wYj31uGIZdjzs+8GuoD++99x5GjBiBTz75xLW8ze5tcMRpR/iC2gJWEBv2z9rCjmAbP1/HhBHQNuLYMSO4rYzRrKC29bnQoGnG3jTNDGwLI1EuzIA3zI9GuBv2cjudLYyP1gus9SY6gNXTdl6bPHV09zMqxaWkSZMmKY+p942yiGjHVF5eDk3ToAe8Zqm++OILhrWJKCNt27bF+PHjMX78ePTt2xevvfZa2vtYsmQJnnjiiaznUlBQgPLycnTq1Aknnngi/vnPf6KioiLr/RJR/XjppZciBfu7d+/OsH4e1NTUYMCAAZHeCK6goADPPfccSktL62BmRERERERERERERERERA2HVt8TICIiIiIiIiIiIiIiIiIi2lnMnj070rjff/8965gb5Y5ASGAzJOzWUMLa69evD4xoZ/o/tv/3v//Fhx9+6Ft++eWXY5dddslon+moTlRjS80WwAwH25E6JfLpDY1Ks6AdFJW2NrUWWGOka1v/NilJT5haD4mlJol4ezZIsiosqu3esS+aipCotnfu9jFR1pu7kLqElDoAiZgWQ2lBk0YZZy7QCrB7091RGCtEQk8gIXXoMgFd6tCljoSuQ0odCZlAQiagm/d16JAwxugwl5k3I/oqoUsJCeMY6jAi8ca5kCguLcGS5T9HmqOu67j4okEArCiseU7V0+HpRvoju3zNIbJkFdW2LpKhq5NFtdVcv7JKjWoL5dqsvNGBP6rtXL/Vx5Tm65v6R41gm0V+SF13rvcAdPua5SyTMsnNt62uPJ6xf2uEVDaQUrr3bR0Ea27WXc8fKF+C/eYZVoTcDo+HxXOzux7yZ/bGpW/fvpgyZQoKCgqy3lfXrl3RtWtX7L333thrr72w11574bbbbsvBLHduGzZs8C2rkd6ffjPn/RFdeFaKoHgy/D92OdsL+76Rdvbv330T0IQzTgOMQDRgL7dumxYswMfnnI3/Hn8MlkybCj3gTZXqQiKRwIsvvohevXrhmGOO8UW1C4oKMPzp66EJzRXNNgLYmhG3hrlci5lfrxm+NqPamjDD2ULYYW1hhrRj5kc71G2ONT4K5yaEvcw61sLcnx3UtkLb1hijum2/iYLzxhDCfD6YI4Vz/qB8hLUPCWcf1pvegGFtop1NSUlJyjEPPfRQHcyEiBq7V199FW+++SYKCwvr5fFramqwevVqzJ07F7feeitatmyJXXbZBRdddBEWLVpUL3MioszdfPPNkcaNHj06vxPZSd1+++346quvIo0dN24cunfvnucZERERERERERERERERETU8DGsTERERERERERERERERERHVkbVr10Ya16dPH/Tq1Qtff/11nme048k2lmaHh5MEZjOi7LChhLXnz58fuLxjx45p70tKiZEjR/qWl5aW4vrrr097f5lYt93//SMh3eU6uEOjToBUGOdIqGOs9dGjmFINe0Yen0Teotoh4+xDERLVDtjOHdV2AqjWUY5pMZTES1N8ITu2mBbHbs06OnFt6yZ16DAj25DQdXdgW9edmLYujfvG0TTGQ0p7DGBEa9WPQtMw4ckJkeb4xhtvYMXylWaI1h3XtkK6jGsTpZZVVDvVvgOv29Jzz3/NVuelXrOF53va2j40mm2/hoXEtM0/RgTbuXa4otjKLb0/RmBb+h7HfGyp++Zmj7QWWbFs4Rwx32uV+mWZ473XwyjnhnHtnduZZ56JxYsX47jjjkPPnj1x9NFHZxTa1nUdixYtwvfff48ffvgBP/zwA0aMGIE2bdpg5syZeZj5zmHLli2+Zc214P8c3n2FdYgk94KXKMucH6OTxLSTv2RYGWdNGaverH04AWglzC2s7YQd2N7wzTeYc8XleKX7/vjy5tFYv3BhkkfPne+//x4jR45Ex44d0a9fv9A3ErvivsvRrKKpE9S2o9nWfWGHsoXQEBMxCAjERMwMags7nq2Zy2LmOA2aGePWENPM8Up8WxMahKZGtgEIzQliA8bRFE5I2whgO2fD+7dQ6urCU1o3Xn7Co9rqWAigrKws5XGurq5OOYaIdgzl5eUpx3z++ef45Zdf6mA2RNTYnXDCCVi0aBFatmxZ31MBAKxcuRITJ05E165d0bx5c/Tt2xdvvfVWfU+LiFJYt25dpH9X3bRpU/Tt27cOZrRz+frrr3HLLbdEGrvvvvvin//8Z55nRERERERERERERERERNQwMaxNRERERERERERERERERERUR1q0aBF57CeffIKePXvi4YcfZqyvAZFKSc1pW7rPT0ImzFBu/Xr55ZcDl/fo0SOjfX3++ee+5YMHD0abNm3S3l8m1mxbbUeDXWF06QmNeraz7wsR/r0kovVS02mq5jOqHbarpGFQJdBqbZR+VBt2ZBU7SVTbEhMxdGzeCYWxQugwYtgJPQFdTyCh69D1hL1c13XYf8xgrJGP1aHLBHTdWqbbsfKguLaExFn9z0Lbtm1Tzk/XdezZeU/7vn0OlQgtAN/zjnFtIoMdoA8T5Zqd5pshOMsiRLWF+5qs/hzifQxXUNsTzbYj1XbQWolc2/fd2Wz3I6jLo93UfXjX6tK9T6lGtq03cpAhcw+Ylet4mMdQMq5NGejYsSPeeustzJkzB++++y6qq6vx1FNPobi4OOt9r169Gn369MEhhxyC7du352C2O49p06YFLm8mnP8c3nu5Dotru4WvVX+EFuZfYW9o492jkm0OCG8L11h1GwEBTSifwx/ZVpfFzI/Va9bg+0cexsxjj8LLhx2Cz8fchGXvv4faysqkX31UCZnAiq3L8fnKuRjx8DB07doVY8eOxbJly0K3Oe2KU3DA4fubkeyYEdTWrHi2Gb/WYkY0WzOC2UIIxDRjvR3QNqPaxrERdmDbCnLHNCekrZmBbgHhfIQwg9qaHSYXEHaIG+ZY1/kS1s0b1TZOjhXNhjUOaqxb2U75KCBcTw6GtYl2Lu3atYs07vDDD4eu1/8/VySiHV/nzp2xdOlSHHDAAfU9FZdNmzbhtddewwknnIDi4mL8+c9/xmOPPYba2obxhqVE5Bg+fHikf+Z1+umn18Fsdi41NTUYMGAAampqUo5t2rQpZs6cCS3kjceIiIiIiIiIiIiIiIiIGjv+mzIiIiIiIiIiIiIiIiIiIqI6sssuu6Q1vqqqCldccQUuuOACxpQakqDumhq/BFCdyOx8bdq0KSdhxlWrVmHixIm+5QUFBTjmmGPS2lcikcCoUaN8y8vKynDddddlPMd0rdy20rfMfag8MWg458MbL41MOPsN2jzsVOUzqu2Nh7rDfsI1zrU/oYRjldBoUFTb9Rh2ZFXdmYQmtJ0mqm2JiRg6Ne+MmIijVq9FQiaQkAnUylojmC3NcDZ0I7YtE9CRcOLaZkDbuZkxWzhhWzWubcVk77r/rkjzq62txaiRo5TnpTuunZOYrMjjjaie5PuNEDKNanuv2fY4T1Tbk6ZWHiQoqG3s34laOx/Va70az5ZSh4Tuegzj+pX65mS6ddf1Lii2HRTZttcmCWyrx9R7DCLFtT3HMtm5S4Vx7cbt/PPPx+rVq3HBBRfkZH+fffYZOnbsiG3btuVkf43Z8uXL0aF9B5xx+hmB61t4wlG5eMMcEfLRXh/wxjzeH2mC7mue5d77zudWUNvZLmYtE+pyd1zbGAds+eknfPvvR/DamafjyLZt0L17d1x44YW455578Morr2DevHlYtmyZ7/mX0BOorK3E+u3rsHTzUny3ZiE+WfYxZv44A88tnIw3f3odC1bPx8+//hzpmnfcWceacWsNGoQRyUYMGpw4thAaYojZUWwrkB0zY9qapkEzv8KY9bmwwtgxM8btbCfM/cTMaLYGzdwHnMA2NCd0bR5HWOuVm1A+CighbTiRbGtE4NGQIZ+b95s1a5byGEaJqBHRjuG0006LNG7p0qU477zz8jwbItpZFBcX46uvvsLZZ59d31MJVFVVhU8//RSDBg1CUVERdtllF3Tv3h2PPPIIZs+ezd+XiOrZCy+8kHKM+P/snXmcFMXd/z9VPXuxCywgh6AoIirqzwSMJ+IRQSPyeGvQR18qkXjf9xFvJSgqjzlQ4x2NVwTEE9EYotGgxgtvEEVFkEvOZa/u+v3RVd3VPT07x+4su8vnzWuY7qpvVX/7oGZqgXcJgfHjx7dCNhsXEyZMwPvvv59T7G233Yb+/bToRs0AACAASURBVPsXOSNCCCGEEEIIIYQQQgghhBBC2i6pDZ0AIYQQQgghhBBCCCGEEEIIIYQQsrGw2267YY899sBbb72VV7uHHnoIa9euxZNPPgkpuYZ2PhRfcJjcf71bh/JUed693Xzzzfjiiy8wadIkbLHFFoVlpBROP/10rF27Nq3usMMOQ3V1dV79Pf744/jkk0/Sys8991xssskmBeVYCIvXLgp3miHhTRNvW30ppSCaKfhVxuKZiVwErRlikuSspknGOEsqahrZgta4VDvakaUoVdByVQUhBCpKNi6ptiElUxhQPQBf/PQlPM9FqDVUgPJ8sR8AIRSgfPmekgpCaakfBDwBvQ9ASHjK07JBwIMHKSQ85UsTlQIOPeJQ9OvXDwsXLsya360TbsV+v9wPv/zlL/Wz7D8A/rMdvsdRUIFYMGnfqqAEm3QoNpxUu+mFEOwGQY76Myou1Q7eTVsjj9YSatOf8mILKyQZPu0+YzLuxPNLuH72GBOtF8G+EGHOYXwoJQ1zhI4x2wJKmMS0BFUpKKHHW6G03NQfd8152ONf2ngYXzQj1/EwA5nGWdIxqKqqwv333w8hROIiNvmyZMkSDBw4EIsWLcoevBGilMJDDz2E888/HytXrkyM2bm0FP1TTf9zeDMU6m9sAdH9eG16+yDKCo1/HxcJbfxtERnvjRTbgwqE2ADg2dsCECoeFx7c7s2DggMBFypo/2OjiztWrsFCtxH44AN88MEHkfMqKSvBuGtPwT6HDQcU4MIDlOcvaWAWejFLJOjPFgkHANC5a+fEaxXnjL3OxgV/PA9D9x2ivyP7352lACCkFoMLSGm2hJZjC1/ArWOkNJJsLdoWUku6RSjeFjIQbUshQqG31D0LR/crfDG6kPrqCZ2TgAgyCgXn5nd/bBdJNze4x8Ed0Z9L5vPA7NsfJ0KInObmFGsT0nG46KKLcPXVV8N13ayxjz76KHr27Ik77rijFTIjhGwMPPLII9h5551x4YUXttlFoTzPw+LFi7F48WKceeaZQbnjOKiursbQoUNxzDHH4Pjjj0d5ef5/90IIyY9XX30141zcZvDgwejVq1crZLTxMGfOHFx//fU5xY4cORKnnHJKkTMihBBCCCGEEEIIIYQQQgghpG3D/21LCCGEEEIIIYQQQgghhBBCCCGEtBKO4+CBBx5ARUVF3m2ffvppXHfddUXIihSDOreu4LbTpk3Dtttui3POOQfffPNNXm1d18UFF1yAqVOnJtZfdtllefXX0NCAa665Jq28S5cuuOCCC/LqqzmsqF2BmsaavNq0SUFIMwWtSV0VItX2fcsqs5zV1Jv+Lak2AFSkOuUlGe1olDnl2LLLlvA8D41eIzzlwvU8eMqDq1y4ngvPc+EqD55y4XkelPLrPaXgeR48KL3vQikFBb9MKb8cUPCM0FAp3Pp/t+aUm1IKBx1wEP726N+s+6uCusjzEG8be5rSROvR7gjp+BRNqp0hxpZgKxV5D2TZsXHbWv4AerDWQm2r1Au0qFBmfAlL9O96fFKWQDXox/Tppb0QfFKEL1MXjHlBH2EbpcIcg/pIf4jUecoLcjIXIXKeym4Xvy7W+KfFtC02HmagTX4HIS3KZptt1mJ9LV68GCUlJYmL4mzsnH322Tj55JObFHld2qVr4nAdL4uLr5MRiXtGZW3vQ2T+Ph7vI2wnYvthmR0rYnVJLyn8/wQQvvxYR7//t64ev1ux0pdqJ9B7s974/RM345dH7BeIrB0hIWUKUko40oEU5uVLrJ1gW2L3X+2a82Irt581CTed/Hv8tGQVpHTgSFuAbY4VbvuvlI6TfhshdZmj2zpBnYAMhdnWlRPC7Gs5twhq9PG0fFtIX7RtWgsBIUUoxYYIpdoCYb8CQbvEex+Xatt1uk3Xrl2zXr/GxuR7SAhpf5SWlmLcuHE5x0+aNAljx46F53lFzIoQsjFx/vnn49VXX0VZWdmGTiUvXNfF8uXLMXPmTIwbNw6dOnVC7969ceihh+KCCy7A559/zrGSkCLwu9/9Lqe4Sy65pMiZbFw0NDTgpJNOymmRpc6dO+Pee+/lIn+EEEIIIYQQQgghhBBCCCFko4dibUIIIYQQQgghhBBCCCGEEEIIIaQV2XbbbfHiiy+iuro677Y33XQT5syZU4SsOi4b6j8TN3gNcJVbcPu6ujr84Q9/wMCBA3HIIYfgqaeewpo1azLGe56HV155BcOHD8ekSZMSY8aNG4ehQ4fmlceDDz6Ir776Kq38ggsuQPfu3fPqqzl8u/qbqIwsB19l8r1XEfGZHaOS2sSOE/dk5vV4taCgNSepdvyYlkBUxSIzS7VVRKqtoFCWKocU/CdHXUq7oHfVpr5IW7lwVSjY9vc9X7AdyGU9ePDrPITSWaW0UttrWq49avQo9N+if875nXziydh72N5YtnS5LqFcmxAbI3bOSFGl2iI9xloIwZZAmzhfdh0eOC6ORkSAHXqmwyUSwhZhD56WVlsLLejG4fWJSrBVHr8ikmydk5F2R8XhTUm2o9ruqGA7vNYK8D+Udb8C6dfIrxKtKtemYLvjcuWVVyKVSrVYf42NjejWrRvuuuuuFuuzIzBt2rQm6/+nogK7l2aWAmaSazcVk6k+Ltc2hUKk92HLs1Vs39TLWHl8P5BoC1MnIhJtIJRrO1a5AvDY2hrctnI11mcYg3bZ7xe4fdpEDNxhoC/MDkTWWnYNS2itX9IJpdpSSpSVl6Fbr25Zrl7IZ+98hrNHnIsXHnhBS7Kd4NhSynDbCLN1Do6Wekvh+GVSBkLuINaOESIok1qILYMrLAMJtxFlm2sZiLPNvi3otm5kUCJC+bkK4hH2lTR3TZjE5fJzIUoiCelYTJ48GVtvvXXO8Q888AC22morLFy4sIhZEUI2Jvbbbz8sWLAABx54IKRsnz/jVUphyZIlmD59Ou644w4MHjwYjuOgrKwMPXv2xC677IIzzjgDzz//POrr6zd0uoS0S2prazF79uyscRUVFTjxxBNbIaONh1tuuQXvvfdeTrETJ05E//65/70RIYQQQgghhBBCCCGEEEIIIR2V9vkvIAghhBBCCCGEEEIIIYQQQgghhJB2zD777IP33nsPu+66a17tXNfFLbfcUqSsSM5E/GQiUmaLmWsba5t9KM/z8Oyzz+KYY45B9+7dscsuu+DEE0/EZZddhuuuuw4XXXQRDj30UPTu3RsjR47EW2+9ldjP9ttvj9tvvz2vY9fW1uL6669PK6+ursZ5551X0PkUyjervk6TWPsibPOKa+j0lrDFaIWSf9tIrjGTXmIuTXk3RVTmmZNUO+JajYlDbYGq1S5Nqq0NqF4g1QZKZClKZEkTyW5c9K3qi6rSKl+irQXbHrRM2/MF2r5UOxRsG5G2ua4Z5dpAmlz7r48/nNdiAbNnz0b/zfrjumvNn2PKtQkBMj/7AS28EEIo1Q4/EDJJtU0je8yOf+8IhNGWDDsQals5GDl1IM+2xvtQbB38Fiyi4KVJtL3g5Sm/3kP05Y+Dnh0ZGQOj0dGcQnF3VOLtC79twXYsL1OnwnPyr0t4tdPl2mFfrSHXJh2X0tJSHHDAAS3aZ2NjI04//XQMGzasRfttzwwfPjxjXYkQOLdzl7z7TJNjp+2nfwikzzKsbZVeZ/bjL788/WiBKNt6CYQqaFuubcodsy1CwfYa5eGGn1Zh2rqahDP350YnnH88rrnnanTt1hUStqTayKxDmbZjl1uybT8mhRHH7J94nEwoT+HhWx7BX667P+xPOJYU2yrTsm8ZiLdNLkbAbfIxUm2hX36d0C9/24GUIriWQshQmA2/na6NqLX9a6bnlBlk2Zmk2sE81Hx3tyZx9vd5irUJ2Th54403UFpamnP8ggULMHDgQHz00UdFzIoQsjHRu3dvvPTSS1i+fDkmT56MQw45BFtuuSW6d++Obt26obq6Gl26dEHnzp1RVVWFyspKVFZWolOnTqioqEB5eTnKyspQVlaG0tJSlJS0jZ8X19fXY9myZXj33XcxefJkjB49GmVlZejcuTN23HFHnHjiiXjkkUewevXqDZ0qIW2e8ePH5zQXGT16dCtks/Hw0ksv4aqrrsopdsSIERg3blyRMyKEEEIIIYQQQgghhBBCCCGkfSCuvetXwT/z3HLbHujbP/9/ZFwMVq1YDyiBrj3KN3QqiaxaXtsmc+N1Kwxet8Jo69cN4LUrFF63wuB1Kwxet8LgdSsMXrfC4HUrnI3l2u25+dWoLOnTIn0RQgghhBBCCCGEbGy4rotHHnkE11xzDRYsWJBTm9LSUnz33Xfo1atXkbPb8NiSQyMytDVkWcXCxnltSRONRFEltEsUC+saX4Jrqn0RrhJGYunB86KiSE+5KJWl2KRTz7zO+bLLLsOECRPyapON/v37Y9asWdhyyy3zanfnnXfi3HPPTSu/8cYbceWVV7ZQdtlZ17AOj37yEIQQEdmaFL5gzZe+OZAihZR0AtlaSqaQkik4Qm8LBymnREvZ/PJAyoZQyiaEhIQIhGxS+Kq7cFsE+0Ig0K8JS6lmRN++hE2XARFVm0FApAnWhCVuUyJ/qbYjHX8zQart70fbRZ99FalX+tkXQqCqpDIt/42derceHy39EJ7XCCEdLeyTcISAgBM+txCQUu9DavGfhAikgn6ZEA6kgC/308+eFL5KUQqBW8ffipuuuznvPPts2gd/f/op7LrbrghFgenPnk26+DHDvW+hR6J5AnxCcqO1pdrRssxS7SA3Ef3+0eRCCEGMNW7rPoLx3Eo6+t3Gahs7ufTPhiynnnRNRfonVvBnXET3rU9PLcPWn6rCaqk/b1WknT9+pZULvWU+S0X8U9qMeyps21LjYQbyWRSBtB/mzp2LbbbZpih977fffnjppZfykm52RKZOnYojjjgisW5Wrz4YkErl1E98lMr8nTr7Xijut8r1wgZJ46QX2w7jVLCtgjplbfvv5uUvxAK4sThX9/ZJfQNuXrUKy91k8VnnrlW4/M7L8Yu9h+r5ajh/Dea3MAu6IJgDRJc1iF4Mz/Vw4i5jUVuT/4JSexywG6740+V6jqVH6eD7sD/nCr8j2+Jvf94mha8WD6XaZk7nQGhhuBBhvYi0F2nftYWeuwkt2QYQ+R4e+SwJpnhJny3Rz6O4yT3++fHef9/DLrvskvV6FSrX5ucPIW2XJ554AmPGjMmrTUVFBebOnYt+/foVKStCCGkeNTU1eOONNzBp0iR8+eWXWLBgARobGzd0WolUVFSgX79+2GmnnTB69GiccMIJSOU4vyBkY6Bv375YtGhR1rj58+djwIABrZBRx2f16tXYaaedcvr3Ap07d8acOXOwxRZbtEJmhBBCCCGEEEIIIYQQQgghhLRtrrv7IP0vP9sgXbtXtEkBnaGt5sbrVhi8boXR1q8bwGtXKG01N163wuB1Kwxet8LgdSsMXrfCaOvXDeC1I4QQQgghhBBCCCHZcRwHJ554Ir766iucf/75ObWpr6/H9OnTi5xZ2yWLzzLn9qIJuVVBxIRVQgjUuXVwlZtXN507d25+Lha77ror3nzzzbyl2uvWrcNNN92UVt6jRw+cc845LZRdbsz7aW5MIhpipNS29NNINoUuCL2coaw6kG4qI+YsUvJFEbRmjkkTtFrvcal2WvsmpNpKKVQ4FTmc0MZHqVOK/p37w1UeXM+Fq1x4ykWj5+ltz3/Bg+e5WopoBPzKF/NruaGR8nsKvuxQeVB6G/Bv78WXXYxhw4flnefiRYux157DMfak3yDQOaZJfIHo4xQXSmZ4YJs7MBPSSrSmVDtaFi6qkI9UO6lve8yOi7FtRauCXQ5/vFFWvR5zoq3N54AenxSgPCNaNWOSp9taL6j0l65TSoUv88tTemzTY6HpH54lbw3PzbT3rPzt8/KUF1yP8EyiN806eni9IaAQLrqSNh42cW8zjocZyPrskXbJoEGDcOGFFxal79deew2nnXZaUfpuTwwZMiRj3WeNDfjObczpT2N8eFcZyptqJax3Fds3ouWk/uwyrWiOLCsgInXRMrMtAb04C+AA/kIuulxC4IWa9bjkp5UZpdrb7DgI9zx/N3bbd1dI4cCR0n8JBw5ksOCQIxx/4SKzeJH0RdV+uV7MCI5e5MhBKpXClfdcXpC8+a2XZ+PhiX/VomsnPJ5wIGEvnmSJtaVfLtGEVNuScxthNiwht59ruFhSKNW270BsUaQEqXamnyGkSbUT6uz97t2753S9ChVrE0LaLr/+9a9x9NFH59Vm/fr12GuvvYqUESGENJ9OnTrhgAMOwAsvvIB58+ahrq4OTz31FH75y1+isrJyQ6cXYf369Zg3bx6mTJmCsWPHory8HD//+c/x5z//uc3KwAlpLT766KOcpNpbbrklpdothOd5OPHEE3NehHvixImUahNCCCGEEEIIIYQQQgghhBBi0WbF2oQQQgghhBBCCCGEEEIIIYQQQsjGguM4uP322zFp0qSc4vv06VPkjAhiSsZEWVgOFreahnV5HfWKK67Aa6+9hmOPPbZZsomuXbvi97//PV5//XX069cv7/Z/+MMfsGTJkrTySy65pMXl39n4YsVn2nwdis58Ibbwb4EQgRk7TVamd6PloV06SbAudEX8nhslql/dhDwuPGisbX4kSbXjPaWJPeNSbVvAGpNqR7SrCVJtu/dSpwSOdAo4i42DXpW9UVXaGa5q9OXanuuLtFUo2vaUB1fLtT3PEm4rBQU3kMMqLdcO1bK+XNt/9+/J1Oen5izhi/PIXx/B8D33huf60v80AbuxRWqiet70faui+S9CikhrSrWNCDWUaqfH2FVpUufgz2W0XdKYrXRfCioo91Q4iptxJehJC6VLnFKUp8pRWVKJzqVV6FLWFdVl3dCtvDu6V/RAj4oe6FHeA90quqO6rBu6lHVFZWkVylPlcGTK+kxUEeG2Uh6A8BWqtq0FBKw2gILywkUc/LEzbGNk4HHBtmlrZRGKw1W4r+zrGZdj5yLXLmSxgQxQrt0xmThxIv72t7+hpKQksV4IgUsvvRRXXnll3n0//PDDWLFiRXNTbNcsW7YsY91pK5Zj2I+LMWrpj5hVV5u1r1zk2ukfBbnJtU1hklw7XiYiZaEgG9Z7INOOv7Rc2yig6xUwcdVq3Ll6DdwMY8zoMQfjrmmT0W+LfqEcWzhwREoLtp1Anu1Lt1OWZNuItnW8LeXWEuwdd90R5044G1Lm/18S/n7PFPx31nsRabdjJNtm2xxXWKJtKZGypdu2VBsC/u9ami1DwbYv0BZ+rbA15v7dkNacMyrSTpdqq+Du6XsWF2nHH7AMku2ePXvmdK1WrlyZ17UlhLQPHn/88bx/ZvfNN9/gzjvvLFJGhBDSskgpcdRRR+HVV1/F2rVr8fbbb2PMmDHYZJNNNnRqabiuiw8//BBnnnlmINmeNWvWhk6LkA3C5ZdfnlPcWWedVeRMNh4mTpyIadOm5RQ7YsQIjBs3rsgZEUIIIYQQQgghhBBCCCGEENK+ENfe9avgn2puuW0P9O3fZUPmQwghhBBCCCGknbHn5lejsoQiJ0IIIYQQQgghhJDmsnTpUvTq1Sun2M8//xzbbrttkTPa8NgCwkyS4bjwNWM/cWFlAZJhLxBdGgGkZ2p0nRZYQsHzfDGklA42rdy0oPOvra3Fa6+9hpkzZ+KNN97AnDlzUFubWRpXUVGBvfbaC0ceeSSOO+64Zgmw77nnnkSR39lnn90s4Xe+/LhuMaZ++XdfkiYcOEJogZovUnOkEcBJOAglcCnpi+JSIgVHppDSr0DKJlNwYNrLoE9HSAjh69gcKYJtKUIRm9n3ZWyA0Ao8AQEphP/cSATxfh2CmNCkqsu0hC2IFSLy7NsO76irLfPz7ggn8jwHz7u2AAbPuzGy6nqlVPC8B0JSAFWlVWnSchJlXcM6vL/4XV/eB/85cmSo9vO3HUhdHz53/it49owcUAhI6UsAJSQghH4O/bKv5n2FPYbugYaGhoLy3WrgVnjv/f+ik/7zHIjlhfV8xm55mri+hZ+JJoX1hDSD1pZqh2UFSLWNLDoHqXZQruxvMUa4rSAEoDwFIQVSIoWULEFKpiBF/vLTpHNucBtQ79ahzq1Dg5dhLFKIfJAFn4eRP+8iEMaaeKGDA5mpHYMwxv5cNfUC4YIb5vNVWG0iC3VY6QWi1NjncpzmjoUc6zomq1evxkknnYQZM2agpqYGAFBZWYkXXngBe++9NwBgzJgxeOKJJ/Lqd9SoUXj++edbPN/2wnfffYftttsuuKZNsV9ZOW6qrsZmTqrJuPiQLhLK4hr9TH1YX6/DKJW8ZoiKtQtf4SIBXvDul9lLFdj1Sil857q46qef8FVjY+J5lpSU4JLxF+OQ40bD1QsS+AsveJE5q38cDzALFwi9UIH12RKZNyD87DLbQgjM/3Q+Lh1zBWprskvObfY7dD/87s4rg/E7kGAL/X1YGDF2uC/0PE5AxL5D63gICOFY8QJSOsGcTgoZzOvCOR703M/+vNF1sTld8Dmib37afA7BB0tww9MXbfL3Pc9DKtX0Mwv4PwPaZptt8rq2AD9zCGkPrFy5EoMHD8bixYtzbtOnTx8sWrSoiFkRQkjxWbhwIW677TZMnToVCxYsaJOLUQkhMH78eFx66aUbOhVCWg3P81BRUYH6+vom41KpFNavX5/TfIY0zdy5c7HjjjtmveYA0LlzZ8yZMwdbbLFFK2RGCCGEEEIIIYQQQgghhBBCSPvgursPolibEEIIIYQQQkjzoFibEEIIIYQQQgghpPksXboU++yzDz777LOssY7joKamBqWlpa2Q2YYlu1g7d9FwpD4H0XCSWNuIhpXZjou1lYIHIy3TLyj0rNgE5amKZl0LAHBdF9999x2+//57rFixArW1tXAcB127dsXmm2+OgQMHdrj/xP7KNzMwb+W8QIjmCMcSETtakOZLiQNxtnTgiBRSwbtfXuKUaHm2Ewi4Hen4EmMp4cCBsORtRrjmS5KTxdrSEnr6OepHyMhALQlbIOy0xNpx+ZoQInwORdz1Gt1Let7Nsx7KkbNI5E2JsqR+nheR6JU5ZShzynK/aRsxX/70BRavXRQRADrSEmhDS+FtubZ0fAmgdOBojbbQz7QRaxtRoJBG0+0/W5998hlG7DMS69auKyjfTXpugg8+/AC9evuLOmSTayfJY1tSrk3xHykGG0aqnTmmSal2IQt/qOiobsoAgRInhRJZipQs/neDRq8R6xvXo6axBq7XaC0eYd5FIJs1slJTL4JPz7hAOyrEtn+PSLJFWAerl+hxwnYw9ZRrkyKxZMkSzJkzB7vtthuqqqqCcs/zcM455+Cuu+6C67o59SWEwNy5czFw4MBipdvmmT59Og477LCcRHtdpMQd1d0xsry8ybiiy7WhF61JaJMs2M5Prv1GbS2uW7UK67QYO06ffn0w8b5bMPjng/W8NJyjKqhAsK2CzxB/gSgoX7KtVJiVP+/1Y6LXKf2arFuzDqf88lSsWrEqMa8kbvzL9Rh+4PBg3Lal17ZYG0aiDXueJiCFNYcLpNnWfE5/zxZA8P1cymSpNgAt5bbmeNIsomTIItUOFokIo22SPi8cx8n6fL/11lvYfffdc76uhJD2RWNjI4466ig888wzObe59tprcc011xQxK0IIaT1qamowefJkTJs2Dd9++y1++ukn1NTU5DxvKjZjxozBY489tqHTIKRV+POf/4wzzzwza9yIESMwc+bMVsioY6OUwqhRo/DSSy/lFH/XXXfh1FNPLXJWhBBCCCGEEEIIIYQQQgghhLQvKNYmhBBCCCGEENJsKNYmhBBCCCGEEEIIaR5KKYwePRovvPBCTvEDBw7EvHnzipxV22BDirVNvZGIwZKOhYIxoztTcJUHKM+Xnilfe2bk2qVOKXp16t28i7ERsrZ+DR795GEoAI40EjQZyrUhfTG2lmwbUXYo2E7BkQ5KZAkcOHAcv9yvl3BEKiI4drSUzbFkbIFY2xK9QWvYIIQv2G5KrK2laxGxtoqJ2JAs1radmxEhN7JLWo0u1Mjg4+2iklb7z5rSwj0/RgqBqpLOzbiLGxf1bj3+88ObAKCfF1+a7cu1HUuw7WiZuy/WNiLtUB4vrDJL/qefseA5FAINDQ04bezpmPL3KTkJJ+NUVVVh9juzMWibQaEIELnLZDOVFQJFs6SlKaZUO/6dQ0TKmx6vg7xEKCwV2RZByEGq7SkPUkiUOqUodUpbVHyfD7WNtVhTvwZ1bm0sh1CmHZaEAlMR+2yMqLSF+awVdmnYDtHP5DS5tvXZiPhnbyyvjHLtLIsNUK5NcsXzPJSXl6OhoSGn+N133x1vvfVWkbNq27z00kuYOHEiXn311Zzir+tajZMrq5qMaWm5dqQsGO+zy7W9oFxF6oxcO9wGGgH8Zc1a3L92Tcbz2mOfPTDhrvHo2r0aHlxfmu35Im0PCsrz4CEq0VZ6QSgzl/C0sFshnO/aC/Eg8jnmj58zn34V99/yAFYsWZExtzhCCPzj61dQ4pT433MFAqG20PM9f2EZI9oOZdvBwjMmzpJwCyPYTpBqCwFfxm0+TfSxgOhnjMnPns9ZnyRBfVNSbdMiadsmlUoF1zwTzz//PEaNGpXztSWEtE8eeeQRnHDCCTnFOo6DhQsXondv/ryRENJxqa2txZQpU/D666/j1Vdfxddff43GxsYNksvLL7+MkSNHbpBjE9KaDBo0KKe/g3733Xex8847t0JGHZtp06bh8MMPzyn2kEMOwbRp0/gzRUIIIYQQQgghhBBCCCGEEEJiXHf3QZAbOglCCCGEEEIIIYQQQgghhBBCCCFkY+bll1/OWaoNABdddFERs2nfFCSQTJJmWnLZRMNaEGZLtRAYGQP/om5X11iLOrcu/9w2ct5f8h48qECYKQSid9gSYAZSTiNCE0ZrbYIsDacxmadl9QAAIABJREFUX1s3WejO4/8h3cg1IUQoTNP78bgImWSsWRyvSXL4dBlf01LtQCSv9zMeIybVtsXxpr5UljWdMIlQ6pRi06q+cL1GX6zvNcKDB9fz4Ck3kO0reFDKgwsPnuf6MkMj5PdVh74EUel9I/+3pOeAf/tLSkpx/1/vwxuz30D//v3zznnt2rUY+vOh+Obrb5Kfmfxd3YS0CYop1c7UVSFSbdM+LtWO5hIdn+NSbQUFAaAiVYHOpZ1R5pRtMKk2AJSnytGzU0/06tQLpalSPa5Zv5QXCMWDcVGPkWbsC89MadmrB6hwXNSlQTyCdh6irbWSNlhEBcHFji82YUvLzeIU8XtmE79PmRZ4yYS5Bq31Im0HKSVWrFiBPn1yW7x63bp1Rc6o7XPggQdi5syZ+Pjjj3HppZdixIgRTcZfv2olPmqoz+sYMR8ykLaftLhIeo0wv2nhdFKfwmojg3IRqYvNbrDa83D+8hVNSrVPu+BU/OXJe9B9kx5wpFl8KIWU1AsJwV+IyBEpq95fkCglU0hJBw4kUjKlFzRKISVSfrxw9LZZwCgFqRw88+B0HD10DCZedFteUm0AqO5RjbJUmc5JBgsl+ceTcKRESueYkjpX4S9Y49iL1kgZLLwkbLl2olRbamF2C0i14+8FSLUBf0zIxsqVK3O4ooSQ9s7xxx+Pl19+OadY13XRp08f1NTUFDkrQgjZcJSXl+O4447D5MmT8eWXX6KhoQGzZs3CiSeeiAEDBqBTp045fZdqCXJd+ICQ9szChQtzkmr37NmTUu0WoKamBuedd15OsYMGDcLDDz9MqTYhhBBCCCGEEEIIIYQQQgghGaBYmxBCCCGEEEIIIYQQQgghhBBCCNmAfP/993nFn3baaUXKpOMTl18lx2Rup/eS4+LOxUCk5pesqqUIKx/WNazDp8s+DiRm/u8Jv0SoKJNSRGKjbfSesO9d7F4Gwm0jUctwr03rQOxt2qugXBgRd6xtU0I1W8iZKSpN2mlLta13BDJQK8YoRVVYH+nXEm8qKAghUeqUZsy3EOrr67FkyRJ8//33WLRoUauLIpVSWL16NZYtW4bVq1cXRTTav8sWUAJwPReu8sXZoVzbf7lGIKt8yawy28qD5/mCWaWMTBa6PhTCeiqUzBrZ9v/72Y74eO7HuOHm61FSUpJXznV1ddh7+N762LFnKba4QLL8ncJW0rYoplQ7tgRBs6XaZpGDeLvoIgj+WGDk0Aj00T5lThmqSju3+JjdXEqdMvSs6IVNKnrCESk9xpjxztWCbCPXVvA8FUq2gzHTjHOhYFt5oZRbmaUIjEDa0xdKXx9b0p2rXFupZLl2eM/Cc2yuXJtsvFRVVWHu3Lk5xe60005Fzqb9sP3222P8+PF4+eWXUVNTg9///veJcS6AS1f+1GRfttzakLjmUhN7dok9pchXrh2+R+XaUpd93tCA45ctw3/qkxdr6tylM+7+21248KoLUJLyJdkS0pJPO0jJkkCmnZJOIKd2tLDaj09pabaWaOu6lHCQMuUyBakkHvm/R3HoTodj8vV3YfVPqxPzysa2O2xjCbX9vP1tGUq8hZ+rhBFoW0JtI9qGhCO0VFtfxUxSbTMjaxGpthVfqFQbABzHyXqtKNYmZONh5MiROOigg3KOHzx4MGpra4uYESGEtC323ntvPPjgg5g/fz7WrVsH13WxePFiTJ8+HWPHjsX++++Pvn37IpVKtehxf/zxR9xwww0t2ichbY1LL700p7iTTjqpuIlsJIwfPx4LFizIKXbq1Kno2rVrkTMihBBCCCGEEEIIIYQQQgghpP1CsTYhhBBCCCGEEEIIIYQQQgghhBCyASkvL885dvny5UXMpG1jy6hyVhYaf2XMjKwydCIg0osz9GEcjaZlJNaSMhub2np3PWobKbrJlXcWzYanrdBR0ZkRnFllVr2QVo0Qofxa2PI6W8qdLkgLMKLtwG2a/OTFSzM9n5HmKipkyyTVzuVZjwiQzZuwjheIRKNxRhxqdkL1qC8Pba6gdd26dXjppZdwxRVXYOTIkdhss81QVlaG3r17Y/PNN0ffvn1RVVWF6upqDBs2DJdddhlmz57d4rLr999/HxdffDF22WUXVFZWomvXrujZsye6du2Kqqoq7LLLLrjkkkvwwQcftMjxypwy9O7Ux5fGKg8ufFm2L9d2Q7l2sK18AbcyillfE+spD9DS2FDoGt5HFbmr4d65F56Hr7+fj+222zavvBcvWoyzzjjL34kJ2+MuQMq1SVum2FLtpK4KlmrHeswo1bYj9LgBAI50UFlSiTKnLMtJbVgqUhXYtGpTVJd3DRcR0IsEeIE02x/vInVmoQGoNMG2pxcVsPsI5dvWAgRWTK5ybUNcrh2QZUzkeEhypbQ0t+9a++yzT5EzaZ+Ul5fjkksuwRdffJFY/0lDA+Y3NmbtJ9vHQnpM03JtsyZJPnLtqGQ7Ktd+pqYGJy5fjkWum5jbdjtsh2f/OR0jDhoZyKalkHAcJxRP63dHhrJqI9B2RCjMNvVGam3k2lKXoxH48/V34aDBB+PBOx5CzdqaHK5eZvb+1T5wZImfh5Z4O5bwWwbCbxnua6m2gPBl2vDLhJCQQvj10gm2bam2sOaWiVJts0CSJdW2l2kCWl6qDSAn6eOqVauyX1BCSIfhL3/5S5OLAtp8++232H777VFfX1/krAghpO3Su3dv/M///A/uu+8+vPLKK1i4cCEaGhowf/583H777TjkkEMwYMAAlJU17+cnN954I9auXdtCWRPS9pg2bVrWGCklrr766lbIpmPz6aef4sYbb8wp9ve//z122GGHImdECCGEEEIIIYQQQgghhBBCSPuGYm1CCCGEEEIIIYQQQgghhBBCCCFkA5KPWPuZZ54pYiYbHyKD/CpERbbiEi1/2/Qloh1C6Xj9UsCK2o1XjJ4Py9cvx2fLP/EFdFLrzASC62lLzEKBdlRAF2JJt2NqtOjL3Fv4om4R78U6fqQuJllLEB8JIA8bfNhIRXaj8u20/ixRa1aprNICbRUKRiPHUwpCAaUyf7F2XV0dHn/8cYwePRo9evTAQQcdhPHjxwdCkyRWrVqFN998ExMmTMDuu++OX/ziF5gxY0bex47zxRdf4KCDDsLQoUMxceJEvPvuu1i/fn0kpqamBu+++y5uvfVWDBkyBKNGjcK8efOafezNu/T3Zdlw4XkeXLjwPDcq14Yv1A5EsVoi60FBeUYe698npSWynpHsaqFsIINV/ss8fV2ru+Ldj97FtTdcm1fe9917H955+510iSyQ9sxRrk3aIsWUamfqqkmptg7MKNWODOtNSLX1WG1k0gIC5U4ZOqU6QYr28U9ABQS6llWjb+d+SDml/qIDyvVfnh4rPbPIgJZswwvF2SpcjCAcNz3/OikEbRCRcCOQa/sSbn/MbUqubTD3Ji7XVtGbZm1Srk3yJ9fvHC+++GKRM2n7NCUXHTRoEL777rvEuoVudrE20Epy7YRWTcm165XCtatW4ppVK9GQ4fPtiDFHYPqr0zBgqwFaoK1fvo46EFanAom2L9SWwkFK+OUpGUq2o9thWWNtIyZccitGbnsgnrz3SdTV1uVwxbJz8BGj/GOKFBxoEbgt1JaOLwiXKV8WDqkl3xKOcCAgIaV1zsE1MHO+UKpt5nFNSrXNTNGSaqfN94LylpFqA0BJSUnWmNWrV+fUFyGkY9CvXz8cfvjhOcd//fXX2GSTTSjXJoSQGAMGDMD555+PZ555BvPnz0dtbS2WLl2K++67D2PGjAHQ9FwjTn19PY477rhipUvIBuWpp57CunXrssbtvPPOqKqqaoWMOi6NjY04+eSTc4rdYYcdcMEFFxQ5I0IIIYQQQgghhBBCCCGEEELaP+3jf1UQQgghhBBCCCGEEEIIIYQQQgghHZSKioqcY8eOHYvXX3+9iNm0P5rUHmQRw+YdZwdklChbEmerHyEE6tw6rKmnECsb//r+n8G1C4XX/pYUocTMSNKELUkz20Ja4jThy9REKE0L75//niZLV8oPQQa5RqwoiCnAo2nLN0MJt8gYYx8/TaYdiD+tGKMPVdG2Qb9KRUWvAFJOKi+pCAB89NFH2GKLLXDsscfi+eefR11dYcK99957D7/61a8wbty4gqVQU6ZMwdChQ/HSSy/l1e7FF1/EkCFD8NxzzxV0XEOX0i7oXNrFl8TC03Jt/91T5t2FUr5c29NxSnlQVhulXC3YNjJ0T4u2EUh3Yb08S8SrlMJFl1yIvzzwF0iZ2z8RU0ph9MGj0djYmP5sGUMkIW2UYkq1LcV1pKsmpdrBsJybVDtyjJhU2wsk/P7nXqeSTihx8l/8oC1QIkvRt6ovOpd0DsZEN5Bpu1B6THQ9f7zzZdpGsK0igm1o/baCB+WpQMJtLr4t1zZjp1mcIJNc274PZtGCJLl20gIElGuTfNluu+1y+r41depUVFdX45ZbboHnea2QWdukqWvVt2/fxPJ8rlbR5dpWebxN/LXIdXH88mV4uqYmMY9USQrjb78Zf7jn/9CpUxUcKSGlAwHHF2xLW7LtBNuOcAIptXlJLdxOyZR+D+Xa61atw1WnXY39tx2BZx97Fg0NDTlcpewM2n4QHnruQXTrVu1LvgMBuC/8NkLwQLAN6W9LCX/250BC6H2/xJxjoNQWElIKv50wUW1Pqi2EyEmsvWrVqpz6I4R0HJ544gn07t075/g1a9Zgs802w4IFC4qYFSGEtH822WQTjB07Fo899hiUUlixYgWuvPLKnNs/99xzXPSEdEhuuummnOKuueaaImfS8bn99tvx9ttv5xT7pz/9Kac5IyGEEEIIIYQQQgghhBBCCCEbOxRrE0IIIYQQQgghhBBCCCGEEEIIIRuQffbZB/369cs5/rzzzitYNksykOQ9FEbQLGyDZroIzRJsidCKrH3NUSWXgMCK9cvhKrcIJ9Ex+Gz5p1i0ZmEguw6uoAjFZkaLFv6zl6jCTlhCNWG1E5E+oUVopkTpetOVX26kpnZb7fKMSL8jqPT3SEwGx5q0ZIFNyjgTZK12t5a3NdqPTl5Z5QKhWNRSMqPUKct8/Az88MMP+PHHH/Nul4l7770XRx11FBobG/NqN3XqVBx99NGoySAizMbatWtx+OGH5y3ljtOvcz8t0XYDmbarhbAujDBWS2SVGwi1femrfy88I28NRLFGAqvjPC3cRaCRjW0pHPe/x2L6i9Nzli/8tOInnHTCSf5OTOCeTSKbqYyQYlNsqXZSV01KtXVgrlLt6AHTpdrBogcyhcqSSn+xiHaMgEDPTj3Rs7KXr8VWLlw9Vrr6peDCU66u1wsOIBRse5ZgOxg9lQelr1kwNgaLR9ifck3Lte13UxWXawPWPW3ifnJMJE0hpUSnTp1yil21ahUuvfRS9OjRA7NmzSpyZm2XTHLtTEKqvo6TX/8ZylXGmOxy7UiFSCi3YgWAf9fV4ohlS/BpBon1pn03xfSXp2PsqWMhZQqOEBB6huRIX0BtBNrSfkG/W9JqR0u1w3dfrr1iyQqcd/z52H+HkZg5/RW4bvPnr0II/L+d/x+e/udTmDLraey821ArV5OvL/o2MmxbqO1oSXggDpeOPieh2/jzwECwra+LEWCbxZeA7FLt+F0qplQbAMrKss+91q5dm1OfhJCOQyqVwltvvYVUKpVzm6VLl2KbbbZp9s8zCCFkY6K6uho33ngj1qxZk9OYq5TC5MmTWyEzQlqPFStW4KOPPsoa17lzZxx88MGtkFHH5bPPPsPVV1+dU+xxxx2HffbZp8gZEUIIIYQQQgghhBBCCCGEENIxaN//w4IQQgghhBBCCCGEEEIIIYQQQghp51RWVuKee+7JOf69997D9ddfX8SM2geZNIUZJcem3sjYMkjZdCdpbQPJshWQ1kUgarZaCSMv9vtwlYelNUsyH3sjZl3DOrz5/esQEIEYDVqWZiTZfjkCCbYpk1qaJoUMy0Mtd/AeEaXF7lWoPxfBzRUAIERUpidEwr2PCtUjQnaE99/uIzxAnGhhkqw1emgVvov0mKC9UoFkNJSJhr0babiAQErmLm7KlbKyMuy4447Yf//9ccABB2DXXXdF9+7dm2zz7LPP4uabb875GPPmzcMJJ5wAz/PS6oQQ2HPPPXHWWWfhiiuuwNlnn4299torUdDY2NiIMWPG4Ntvv8352HH6VvaFArQk1oXS0mwPHpQKJdu+KFZrYZURZdu/fDmsL5eFL45FqM/276kXyGOVsfFqlFLYd999MevfuUs4n3zySbz2j9eSZcV0xJI2xoaRakc7jsQlLH4QCpiTpdpp4zTs3/yyUqcUFamKLCfTvuhS2gX9qjaDgAik2r4w203f9/yx0/xSSgVlytNSbTNmqnDEDX5XCsoLr2e+cm2zH5drAwi/6Flx8XaEZGLw4MF5xa9cuRL77bcf7r333iJl1PZJ+u42Z86cxNitU7ktLBLpP0NZulxbRfaS+kj7aq5lzElybQVg8trVGLdiOVYlfJcFgOH77IXX3voHdtn1FwDMfMeSScMIpY1sW1qCbS2i1vG+XFuGUm3h4Puvv8dvDhuHkTsdgNdfeUOPm81DCIFd99oVL7z9PB576W/YbofBcIQMhd5Sy7RlSsuzJVIiXagtzLxQx/hzRnNuoVQ7WCAL0cWW8pFqJ83biiXVBijWJoRkZsCAAXjiiScyLiyRRH19PUaNGoXrrruuiJkRQkjHo6qqKmfZ7fTp04ucDSGty1VXXZX9Z6wAjj766FbIpuPiui5OPvlk1NXVZY2tqqrCrbfe2gpZEUIIIYQQQgghhBBCCCGEENIxoFibEEIIIYQQQgghhBBCCCGEEEII2cCMGjUq5/+0DwATJ07E999/X8SM2ia5SqoS2yZJaFRUji1iEq0gyLgxRUyYpew+tEw5onFWQVnQrxCYdPskPProowWfS0fl1QUzUefWQciI/hrROxOWGqEalN63pOlGji2NkNvo06QMFGsSoQ8tTbiuAESOqH9vUsieINVLchEYf2qaqj293Jx9WheWsFUXaHlreAyjZU5rbbVRlkTUqEZTMn8BYSY233xzXHLJJfjXv/6F1atXY86cOXjllVcwY8YMzJ49G8uWLcOHH36IU089FVIm/zOmm2++GT/88EPWYymlcPrpp2PdunVpdcOGDcNnn32Gf//73/jDH/6Am266CXfeeSdef/11fPHFF9h7773T2qxatQpnn312/ietKXFK0aO8eyB5DQTbygtE2J7ytEgb8PS+0uJtpUWwRggLXRc+IV5M/mrv2XdUQQjgZz//Ge578L6c8z/y8CNRW1sb9mqeF2OWtJ5jk6tBFfiLkHzZcFLtDHFatJlRqp3QLirVNn/eERkfylJlKHOySzfbIxWpCmzepT+kkHA9NzjvQKrtefD0GJok2PaUXrJA6W3l+csRmMUG9LjpQQFCwVOFybWV0q+YXDttbNRQrk1y5a9//WteskzAf+5++9vf4k9/+lORsmr7BAvZaCorKxPjkvXUOfTfRFmo0xaRvUzxkfdwxaWIXHuV5+G0n5Zj0po1GUeLcy88B08/NwW9evWClFqkLYS/LSWEkHD0gkO+MDuUbfvibKljnVC2DQkHEl9+8iWOOWAMDtp1FN55852chGrZkFJi3wP3xaxP/4mHpj2ALbfa0hdpO5ZMWzhhHsI/h/BcokJtc84y2HcgpZFoG5E2/H7MjC9YjCk3qXb85wGtIdUGchNrJ81xCCEbB0cccQQefvjhvL4vKKVw7bXX4uCDD05ceIwQQkgyv/vd73KKW716dZEzIaR1eeyxx7LGCCEwfvz4Vsim43LHHXdg9uzZOcVOmDABffv2LXJGhBBCCCGEEEIIIYQQQgghhHQcKNYmhBBCCCGEEEIIIYQQQgghhBBC2gDXXnstLr744pxi6+rq8Mc//rHIGbUfmlTLJHiy8+kkLq4xcq7AqG3kWpGujCbNqhMCtbW1uPC3F2LC1bfgjDPOwNy5c5vKfKPi/R/fw/erv4UQEkIZ+Znw5WfCyPOMIM2XrRk7nX9P/Hh/S0vmtGzOiNSCfyYjhJZ3G/m2Xy7sl5GrBfffusmBQy8UrIn4cxAJz/BwGTG7OY6WdtrhEaldwrOrVII4O+EwRuhqhK3mwEGXSmlpqEKpU5qlx+wMGTIEU6ZMwddff40JEyZg+PDhKC1N71cIgZ122gl33XUXZsyYkSiVq6urw4MPPpj1mP/4xz/wyiuvpJXvu+++ePXVV7Htttsmths0aBBefvll7Lfffml106dPz1l0kESvyj5aCutCeVqUHQhiQ3m2r3z1tBzWj/E8Lc4OpLHQAm5o8Taselv+qoxnPUBpYe+Y48Zg+D7Dc8p97dq1OPKwI4P2WSl83QNCCqKYUu1MXTUpS46N34VJte16//fyVDlKZfPH5bZMqVOG/l22COXanhtKtuEFiw64Xky4rcdXM6Z6nqslul6wKIEfo+XaWqrtmeuN/OTaBnu8jd/zpLhM+4QAwHbbbYcRI0bk3U4phbPOOgu33XZbEbJqP5jv6jvvvHNi/epmyEQzfYxEddpxubZIi017t3YEgM8bG3D4sqV4rbY28XhVnavw18f/iutvvh6lJSWBSFrq+Y7Ux5V6nmTKgm0tqvb3HV9VreXT7/3nfYzaczQO3fswzHlvTp5XKBkn5eDgI0fhP/Pewl1/m4zevXv5eejjS+uXgzBHqWXaDhy/RqQLtYXO3c8fgO7HPz/oclGQVDt+/1pLqg0AFRUVWdvV1NTk1D8hpGNy/PHH45577sl7MY4XXngBRx99dJGyIoSQjskOO+yQNWb9+vWtkAkhrcPMmTOxcuXKrHGDBw9Gr169WiGjjsnnn3+Oq666KqfY/fbbD6eddlqRMyKEEEIIIYQQQgghhBBCCCGkY0GxNiGEEEIIIYQQQgghhBBCCCGEENIGEELglltuwY477phT/AMPPID6+voiZ9U+yVVqFSHJdajlWcJYllVynC3dEpaPywihAYHlS5ZhzMHHYtqT0wAAq1evxpFHHklBFoCFa77H7B/eDKXlwkjTfPG11sQFgjQpAIlQJCeFKbe2LU22EapZKjWEKjUtUxPWU6Ola8rEiSASxkYdEa1lkl+r9KKwSsULkoKi6ARVXPipxZ7RNPxfItY28L0rFe1HmAMKpGQqIZnc6Nq1K+6++268++67OPzww+E4Ts5tR4wYgVtvvTWxbsaMGVnbT5o0Ka2sqqoKjz76aKKw26asrAyPPPIIqqqq0uruuOOOrMfORO9OvUO5K7QkVkVlseHLV2sHkle97ZcDvvXVl8siEPCq6HMQ0cBGxbHmAZk6fSoqOmWX9wG+VGPK01PSZe8JvvkwB0KKTzGl2sr6c2V3pSJ7yVLtYGwV1sIHCVLtyDECOb7Z9QJ5flmqDCWyJMvJdAxKnVJs2XUAhJBw9Xjpei5cr1G/u3rcdOF6nlZn+2OnUp41frrwPFMWLmAQl2urPOXahvDRi38GJz9Uecm1RZFfpM3y+OOPo1u3bgW1veiii3DzzTfnFPv1118XdIy2jhACW2+9dWJdTTO/m2STa/vDf3yimINcWzN1fQ2OWrYU37mNicfZbvB2+Neb/8Khhx+KYG6jzNzELCJkLyjki6iFDMXUetkhOMHcycE/Z/4Lvxz6S/x61BjM/bxlFnsqKSnBr0/8Nd775r+4/S93oLq6OhBiG6F2INIWji/MllLnpWuFE8i0Q0m4JdSWTrROSAipBdzCQbgIk5kX5i7VjkiyW1GqDQCdOnXK2pbyRkLIKaecUtAii1OmTMHf//73ImRECCEdkyFDhmSNqaura4VMCGkdrr766pziLr/88iJn0nFxXRcnn3xyTmNHZWUl7rvvPkjJ//ZPCCGEEEIIIYQQQgghhBBCSD7wb9gIIYQQQgghhBBCCCGEEEIIIYSQNsT777+PvfbaK2vckiVL8Mwzz7RCRm0LW1qVsyZNBwaCLCO0MoKsJo4RdBAItqNKtDRtmnaqhUpnYN6X83DI/ofig/9+EImeM2cOTjjhhFzPokOypn41Znz9IjzlWeJsI9EORWqhWFsCukwbsRGK0IyI23+XEJC61gi3fQGdr902Ny/UbYvYto/v47NFawknIixBt0h/NtJEbZac2xB/FNOkrZHjJV3NdIwcVCkt/VSWBDQICuubI9X+2c9+hk8++QS//e1vC/5P/6eeeiq6d++eVv7ZZ5812W7JkiV48cUX08rPPPNM9O3bN6dj9+3bF2eeeWZa+dSpU7Fy5cqc+ojTqaQTKlKdfBms54tdXS3HVioUv3pGpOt5gSDWUwqe52kptm4D/755ysh3rXuMqGw9ySOpoFBRUYGHH30453MYc8wYLF+2PLdgiltJK1BsqXZSV1nHZ1usbG2rWI/piypYkm1Llq/gi6ZLZWmWk+lY+HLtLQElfKG2coNXsCiBGTc9fzz1Fy3Q46keYyMLFigvuKbNkWvbMvSiybW5NsFGS/fu3TF//nz07t27oPZXXnklysvLccstt+DGG2/E+PHj8cwzz6Cx0Zc1NzY2Yv/998dWW22FTp06YcSIEXjhhRda8hQ2OI7joLy8PK28RnnN7rspuTZgy7XNXszAbO2Z9walcPWqVbho5U+oyzB2HHXMUZj1xixss82gyEwFWhjtl8lAoG0k1IA9n3LCxYcg8ezTz2LXwbvh5KNPxoKvFxRwNdKpqKjAKWf9BnMWfoSbJt2IyspKS6AtQ1m2CEXajpBwApG248u1zXkFom1LqG1E3CJQigfXQMYk44Av0jZXu61LtQGKtQkhuXPGGWfgzjvvbHJMSeL+++8vUkaEENLx6Nq1a9aY2traVsiEkOJTU1ODt99+O2tcRUUFjj/++FbIqGMyadIk/Oc//8kpdsKECRgwYECRMyKEEEIIIYQQQgghhBBCCCGk40GxNiGEEELqDw+BAAAgAElEQVQIIYQQQgghhBBCCCGEENKGSKVSuPPOO3OKffzxx4ucTfuhSaVMgic7Um2ZznIRY9niZKW3hF0nrH0IXHbuZfhuwXeJfU2ZMgU3Pvhu1mN2ROrcOjw371nUNq7XErVQnB3I4ALZtl8faLW1ONsRtrRNC9iECN5Nv0D0voVyOluCLWC704W+j/Z++HiEfQayNYO1nfQ82UJNgZhkLRYeSuB1W6Ui7whkntH+FVT6kS1TuC199cv9rJoj1t50003Rr1+/gtsDQGlpKXbfffe08hUrVjTZ7tlnn4Xrumnlp5xySl7HT4qvr69vlnyyR0UPLYJ1tUBbBbJXD1qoHZNs+7JdL7hXfryRo/ti2PBJMvJtW+YLKyYq3QaAUaNHYdToUTmfw2677gbXC6+vkchaB4vWEbKhaIZUO1NXhUi1/WFVpY3NkfaBED/8zZdA+2NxmVOWe7IdiPJUBTbv2h8ePC3UNsJsF64XCrZdeP6258GFKU9YsAAI+lB67C1Urm1DuTZpaaqrq/HNN9/g5JNPRklJSd7t6+rqcOmll+J3v/sdrrjiChx22GGoqKjA3nvvjd69e+Mf//gHAF/O++qrr+Lggw9GeXk59t13X0ybNg2e13wB9YamsrIyray2hb6X5CLXjgqaM8u1F7suxixfhkfXrU3s03Ec3HLbLXjokYdQ1aVKz4/MvERqabS9Hc6ZgnmTFk+bOdJD9/4VO231M5w59iws/mFxYRchRucunXHBlefjo4Uf4vIbLkdJSUkowpb+vMyx5NqOcCDhwCx/JIUlyA7mciKsC4TaAlIGGvFAoi3tc43MG8Nr0h6k2kDysxuH8kZCiOHss8/GzJkzUVaW+3zhnXfeKWJGhBDSsejSpUvWmIaGhlbIhJDic8MNN+T084BDDjmkFbLpmHz55Ze46qqrcordd999cfrppxc5I0IIIYQQQgghhBBCCCGEEEI6JhRrE0IIIYQQQgghhBBCCCGEEEIIIW2MIUOG4OSTT84a99Zbb7VCNu2TXCVXEeLCbUBLskUoVdYWzFDEHJc2+3Jm/RsUFD6d82mTh71m3F7485Oz88+3HdPgNeC5edOxsna5Fqn5cjhfgIbIdfdfvkoNlihOCEuYpiXYRtAWiNOECORtpt7vQyIUZ9sCbVuuJoJjBPptZYnW0o3WaeSk8lO6b7uoEAlg7JE3QlBl+lOhSFtZTZQlZG6OWLul6N69e1qZlE3/E6eZM2emlQ0ePBhbb711Xsfeeuutsc0226SVz5gxI69+bLqXd9dSVxUIs71A/GpLtrXgVamwLhBjKy2I1ZJYGNG2B31rYWt7/fuq0sSv0AJZKODRxx9Fl67ZRTEA8O2Cb3H4IYcXfA0IaRWaKdWOL3qQ1CRNhiyi2/aiBdH1FjJJtc0f4FCqLYVERaoiy8l0bLqUdsGmlX3hei4aPReuaoTrhYJtz3PheY1634PnmfHUl2t7nqfHSb9MmbEXqtlybfvOUq5NWpry8nLcf//9WL16NU477bRm99fY2IjXX3894wIldXV1mDVrFg4//HAMHTq02cfb0CTJiWtacMGPbHJtwDiYM32KAG/W1WP00iX4oL4+sa/efXpjxiszcPY5Z1lSaP+zwZ6FSD0/ClXRwprf+MJpeAp3TrwT2/TdFpeffzmWL1tewFmn061HN1w/8TrM+fYjnHPxOSiRJXC0ONuXZ0tIOL4UWziQwhdsBzJs6UDKqEw7UGqbWGg5txSAVQd93tLM5+x5YbBIlplHhvttWaoNAFVVVVlj6urqcjoeIWTjYP/998dXX32FPn365BS/bNkyPPTQQ0XOihBCOgbV1dVZY+ozfJ8npL1x//335xQ3YcKEImfSMXFdF2PHjs1poaROnTrhvvvuy/p3YYQQQgghhBBCCCGEEEIIIYSQZFr0b9pWLl+Pn5avb8kuWwzmVhjMrTCYW+G05fyYW2Ewt8JgboXB3AqDuRUGcyuMtpwb0Lbza8u5eS7/dzchhBBCCCGEEEJIMTj66KOzxixatGijFCzZEqucfzqlA+MibBhhVsIx4vpDKN1OJAi1VEzMrOXbC7/7AatXr24yNa+xDmeN2QN//OMfcz2bdk2j14jnv3oWP65bBGiZmhGmGSmctKTagW5NCjhGsqblagJGMicgheNvC1/nli7ellrejUCoJrSkLhSrmW0fFZNex71owfMgEOSLWC9G4BZUKFvm7VcY4bXdr4g/Z8qWhYvgGkHp66aSFHHWcc3h0wShofLVkU7W+1dsVq5cmVa2+eabN9kmaZGBPffcs6DjDx8+PK3sjTfeKKgvwBdrm2tthNlKeVCeB6U8LdO1xa5Kx6ig3KC9/taWreuNbQkdp3wjoB0NAKWlpXhqypM5n8eLL76I66+/PntgAWsaENJsWluqbW/GZcoRqX0TUm1rwQMj1QaAThu5VNvQq7I3qsur4SrXevmCbVcLtV3P1TJtzxdoQ4u3YcZXN1isQHmUa5P2Q3l5OSZPnow1a9YkyqKLwccffwzP81rlWMUi6VotaGxs0WPkL9cOy+5euxYnLF+KFRmu87BhwzD7ndkYNnwY9OQC4eI/WiYtZGTWFCwSJKReYEjCc13c8LsbMKD3VrjpmpuyzkVzpU/fPph0zyR8+NX7OGncif7x4i+pZdnCzMHMgkbSl25HRNqhMFsK6Qu3jYDbX2nJl3SLcA4n9ZwvOP9AtC0i88JwLmbPj9qmVBsAOnfunDWG8kZCSJx+/frhu+++y2kMAYCTTjqpRRbuIISQjk7Soo9xXNdthUwIKS7vvPMOlixZkjVu4MCB2GKLLVoho47HH//4R/z73//OKXbChAnYaqutipwRIYQQQgghhBBCCCGEEEIIIR2XFhVrz/9iOb75fHlLdtliMLfCYG6FwdwKpy3nx9wKg7kVBnMrDOZWGMytMJhbYbTl3IC2nV9bzq2+nv9InBBCCCGEEEIIIaQYjBw5Mqe4l19+GQ0NDUXOpn3QpLYqXhkTFgbOKxETZVlC7rjo2CiRA7mystpoEZrjSKRKUllzV0rhnHPOwW233ZY1tj1T79bjuXnP4Ic13wdiOAgjydbvAoiItgMxtjGhGUmbL10z8jYBBP3YMbD7EFaf+p/NBEI6BI7syL4fZMvWQokbgOizlEmE2aQgU2R5eGNdKRV5D04iOJSWuipL1q3SZaBCh5h+HC2p25AopfDhhx+mlQ8bNixjm+XLl+Pbb79NK99pp50KyiGp3fz58xOF37nQuawLAIQSbS3S9pSCF4i0PV+67QUlod41aONpEa8le/Vtr7DVrGE7sx+W+XmoQPw6fO/hOO7443I+lxuvvxEzZswI+slkIM4klCWkKGwIqbZZUyNBqh0fjyPtY8J8I3A2vVekKvSCDwQAtug6ACUyBU95gVzbg5Zpey5ceIFU29Oy7UCkHYy1npZm+3JtGLk2kCbXTl9yIpSfU65NNgRVVVVYuXIltt1226Ify3VdTJs2rejHKSbdunVLK/uxCMK7UNecXm5QVsk65eG0FSswfvUqZFKXn33u2Zjxygxsuumm1pwHek4ZzjsEzCJPplzPgwRQV1ePC8+5CJttsjn+77Y7UVNT0/yTBbDlVlvigSfux7ufv42jxhwBKbXoOuHli6+tl9mPLHrky7IdW6YtQxG31IskSSGDObUUYTsjEo/MEQNddjiXM3M2KWWblmoDuYm1+TMfQkgSqVQKDz/8cM7xd999N+6///4iZkQIIe2fFStWZI2hWJt0BC6//PKc4i644IIiZ9Ix+eqrr3K+xnvssQfOOOOMImdECCGEEEIIIYQQQgghhBBCSMeG/wuDEEIIIYQQQgghhBBCCCGEEEIIaYOkUikMGDAga9whhxyCsrIyCCEwZMgQnHXWWXjzzTdbIcO2QybvYDbpVSC7EhELZrwTS5qtAvF2XMPpu7XD/oR+79evHyZNnoQem/TIfh5K4eKLL8Yll1ySNbY9UtOwDtO+fBqL1v0ArVfTUm0jWTNyNAcS0FI1X4AdSNaEo0VrRpwtA6mckGZbwJFawiZl0H8gWEMoYLN/IRCzAbD2g8i4LU9ZoaZ/EZYrxCRsIpS1BcI31YRQU3cSeY5F5C2aj00gfQ3Fnr5I2xIw+5XB8y/lhv9nRK+//jq+++67tPL//d//zdjms88+SywfOHBgQTlss802ieWffvppQf0JCFSVdPblrlqZ7QWS11CabaTanufp++bpOATvRufqBXJX+56GQu2gRMXlrYGb3n/2FHDPfXdjk56b5HQuSikccdgR+HZBusickA3ChpZqW+8IZMoZ2gdSbbs87L1EppCS2Rfi2JhwhIMB1QPher5I21MeXM9Do3KDxQiMUDvY1uVuINzWixdo4banoBcq8NLk2sHnImKLEihrrG2OXDuySbk2yY1UKoWPP/644AVD8uHee+8t+jGKyZAhQ9LKbl2zumjHyybXBoC5jY0YvXQpZtSuT+yjsrISjz72KG67/TaUlJToPuz5ChLl2rZMes3qNRh30m/Rr0c/3P+X+1FfV9/8kwOw7eBtMeWlp/Hmh//GgaMO1PMuac3BEl6xOimsF0KRNvS8L5Bph7M+a14WCrX9BZH0XEqPizJYKCmcS0ot+Db9h/PztivVBoAuXbpkjaFYmxCSiV122SWv+EmTJhUpE0II6RhUVlZmjUml+PMb0r5pbGzErFmzssaVlpbitNNOa4WMOhae5+E3v/kN1q9P/lmATXl5OR566KE28fdzhBBCCCGEEEIIIYQQQgghhLRn+DduhBBCCCGEEEIIIYQQQgghhBBCSBtl++23zynOSPs++OAD/OlPf8KwYcNw5JFHYsWKFcVMr/g04aPKLLVqWlIMWKIrFa0TMYFW4jGsPkIRlxEq2hJmEewffexReOujN3HuJefi18f/Gif99kQceewRySkqhVtvvRVHHXUUamtrM59LO2NpzRL8/fMnsHz9Ml98Jn0RthGlhVJtLUWToTBbSl+1be6IXyeDEikCdVsgbTMiN3MfQ72bf++kltMF9ymybavqLGG23gfs+58uZRci+flUWs6ZFxkEripB4Gokn2lHjvUR5KLT98sVpHDyTK5lWb9+Pc4999y08mHDhuGAAw7I2G7+/PmJ5X379i0oj8033zyxfO7cuQX1BwCVpVWBEFspT0uzPV+yDQXP8++BkW/7pUqLXH3pq1JKC2KN7tXY3UOZtrmXwTsQxthqbutZkFJi5mszcxbC1NfXY/fddkd9fX1GYSyQLvUmpMXJz1mZRpJUO95pmuw4PiZb0uxMY7KpT5JqG0m+AFCWKm/W+XRUupR2Qc9OveAqF42eC1c1wlMuXM+Fq/yXL9T25dvKjK3B4gShXNsfR10oBb3vBdtAuBiF0vuBbNuSZQdybRW7x7Duf9JnNhBZfANIaB/btypa5kXaLalUCu+//z5+8YtfFPU47X1xpmHDhqWVCQBfNzYW7ZhNybWfW1+DQ5YuyXj8QdsMwpv/eRPHHHOMnoumC5wzyrUFsGzpMhx71LHo32cLPPnYk2hsofP82dCf4ZU3Z2LWu//EHnvtqWXZwl/gSDqQwoEjZOJLCukvbCSjUm0hbZG2CMuNTFsLsYX054ESUaF2uAiTDPqJq7KDGZy96FHknrRNqTYAdOvWLWtMS91fQkjHo1+/fnktLPb9998XMRtCCGn/LFq0KGtMaWlpK2RCSPGYNGlSTnOMAw88kMLnArjrrrtyEpcDwE033YRBgwYVOSNCCCGEEEIIIYQQQv4/e2ceJ0Vx9/9PVc8uyy03oghKoigJqElUfNSoDwblJ/GOV4yixsTo44FXvEWTeMRbMfGId1BRoz4EjSDePoiogPFAPCCAILKw7LIXuzNdvz+6qru6p2end3ZmWeDz3tcw3dXfqv5Od0911wLvIoQQQgjZ/OHfbBJCCCGEEEIIIYQQQgghhBBCCCEdlN13373guv/4xz+w5557YtGiRUXMqONifIFR4ZUIm7Hy1s+JLTPTsi7t0QQscZct6BK6HiDQo2cP/P7Ki3HLPbfgupuvw61/vRUf/Wc+/mv/bAEcAKytX4MFK+ahId2QL7MOz8I1n+L5L55FXbrek2KbY2lJr70yLViLLEtI75gb4Rrgi9U8KZvjC9+M8FqIQKXtS7BFsB4SaHsnyrpWhJWjt+55qC35WgtCYVMUJ18Lida0jL2tcthofSP9VNAyTxWItJVVxQhEvToKUmy8f0ZUWVmJ8ePHY/78+aHyHj164KGHHmpRULds2bLY8v79+xeUS79+/Vq1nyR0K+vqS7IVoLXZ8EWvlkrbkmsHIt5A7OpbW/WfljzbeNsjQkAgEP/bF6uy2hu+00548NEHE3+e1atX48D9D/RWIn75nGWEFJMk11eL82zESbXD5bGCY+SRaougrj+Zgv+wIKx6KtROp1RFYmHnlsiQnkPhyJQn0na9lwtvggJPrG3k2i5c1xNsu2YCg1xybZjz5GpPtul7zWnTcm3/XEXk2rpLjZVrBzOuBL10Drm2HZNrnRDAmwhjzpw52GeffUq2j+rq6sTip47Iz372M1RUhCcpUADuqV1f0h422nZaKVxXvQ5nV61FQ46JRg4//HDMmfMuRozYBYDypc4tyrX1A9aypctw6MGHYofBO2D6tOnIZDJt/wxCYPQ+ozHno3fxytszMXLUyGDSIl+WrSc0EvaYK/KCCNUJxm+2SDuYXMnItM34zp4gyXxye39mDGhPgyUQTJC0KUq1AaBnz555Y4pxngkhmy8vvvgiHCfZZGlVVVUlzoYQQjZtVq1alTemc+fO7ZAJIaVj8uTJieJuuummEmey+TF37lycd955iWJHjx4dO9ksIYQQQgghhBBCCCGEEEIIIaT1UKxNCCGEEEIIIYQQQgghhBBCCCGEdFD22muvNtX/8ssvsd9++2HhwoVFyqhjkVtw1aJN06sbFWH7MrNw+7H7sNoIpFzBtrBs2wi/BGBkYPqnR8+eePS5R/DIcw/j9P85HWP+3xjsOGJHXPnny3HzgzfD6ZLCp6s/xnf1+WUOHZENmQ14ZfHLeG3pq8i4GV+QJrVgTZplaUTawhKqBVI2T6LmQELCERISgUjbixdeuZCBAA4CgXLNSLZhybQFoARgiduCc4Vg3b8+ANu0FpK36XNqHNk5hdqWU9O026I8U0XaEqG3UFw+PMenLf7UklDrgpcb4Z8RVVZW4uabb8bOO++MWbNmhbZ169YN//znP/H973+/xTZyyU569+5dUE69evWKLV+5cmVB7QFARaqzJXR1ofQLUHBdLXN1lS9sVUpliV5d5etZPRWsa2L1+RTeNiP4taMBWwYc7udM7NHHHI1zzjsn8WeaM2cOzj2H0geyESiZVDtBsy1JtXUjIdGyvlX430ktXPa/61BISQdlsizB3rdcHOFgaM+hcN20L9ROuxm40EJtI9J2tVxbRV/BlAZGlK2sSQwApftYXabcYNIC6HOqz5t/0djLiEjZtZw1er20JNeOQrk2iUNKibfeegtXXXUVUqlUSfYxceLEkrTbHvTp0wennnpqVvlT9XVY2NzcLnLt1ZkMjl1Tib/V1cbGSSlxw4034Olnn0aPnj0tmbaCfsuSa5ufTz/5FPvvsz92/v7OeO3V10PP9oUipcSYg8fg3198hGkz/hfDvj8s2KsIxkZ6KiT/x5dnR14iNK4K6vtjYCH1hFXe86gZ+xnRtj3+MhJtI9S2Z24J6ksIqfcZkWrb0R1Zqg3kHn/YuK5bcPuEkM2fHXfcEX/5y18Sx48dOxarVq1COp0uYVaEELJpUllZmTema9eu7ZAJIaVh8eLFWLJkSd64rbfeGsOHDy99QpsRjY2NOOWUU9Dc3Jw3tlOnTnjwwQcTT45CCCGEEEIIIYQQQgghhBBCCGmZ0vzLakIIIYQQQgghhBBCCCGEEEIIIYS0mf333x89e/ZEdXV1wW2sWrUKBxxwAF5//XXstNNORcyunUggHzQYH5aACFXx1i2ZYbRSpH7uxgWEAiB0a25Qx9ssgnVtVRReBc+/aGxpSvgyZgmBfQ7YB3v/dG9kVAaum0FGucioNOAquHCxeN3XWNNQiR22GoZOTkWyg7GRWVK9GG8ufR316TpfhBYI2oxMTWrJmtTCNSPAFoFQG1JLtYUfK6X0JdvCvIxQ2xewSQjhQEpdTwRCNQHTtvAFw9ISrNkSOaXd00HdoA6A2Ism7nLNEmSa1YjALRSnt/liTvvdFrkiELlmfV3MJWdLta29GMG2gtKC8dJxxRVXoKGhAc3NzaisrMRnn32Gjz76KFYSt+OOO2Lq1KkYNWpU3nbXrFmTVeY4DioqCvuulJWVoaKiAo2NjaHytWvXFtQeAFQ4Fb5k1RO3CijhiVyF8CSurr7eFVwoJaGEC0B6dULL5rLTcnRf2Aqvb1KemNFcu9670v2T8q4zpUJyeMONN9+Iue/Nxez/m53oc90z+R6MHj0ax59wfMHHhpCik/CZoSWpdqgvjvbzRnyqN0X74nBDgSw/iAik2oDy+geSl/5dBmD5+mWoa6qFEsqbCiKjIKUChAQUIKEAr7u07rMCUC4gAKm8lyukd8fV58UVClKZZzm/p4Trzz+hpbcAoLz+GxAQuqMNaij/eUH5dU0e8O/HQoiYZ4egbktlhADApEmTcOmll+L666/HCy+8gCVLlqC2thaZTKbNbX/44YeYMmUKTjjhhCJk2v5ceOGFuPfee7OOxe+rq/CPvv1D3UOxmdu0AWeuXYvVbvx56NevH6Y8MQUHHHhAUKgf1vw+xH92E34f9d6c93DWmWfho48+KlquqVQKhx5+KG6981Zs1WsrXaqfKYXu25SCkMK6z0VmZolBmM9kl5n7pgwLraMdoT35EIT0x2DKquXHKLskRpZttdrRpdpAMrF2MUTqhJDNm1//+te45557MH/+/LyxM2bMwMCBAyGlxB577IHf//73OOyww9ohS0II6fgk+R1wjx492iETQkrDpZdemijud7/7XYkz2fw455xz8OmnnyaKnTRpEsXlhBBCCCGEEEIIIYQQQgghhBSR0v6POEIIIYQQQgghhBBCCCGEEEIIIYQUTJcuXfDb3/62ze18++23OPbYY4siW+to5JZdtSCeMo7tHGItERFriYh81rQhjLDZF0db2+y6kT+lL5f2RNG2aNtrD75A2rS/rnEd5n37IZbVLIWrskXEHYWaDdX419fT8fLXL6IhUx+SXgshtSBbhqXaRoat4xzp+PJsKbVUWzpwhAPHlAu9zbQjtZQ7JOE27ctAZG6dL1jnxz879jYRnA8bv44IrgFzidgCbnNBBNdVWPwWvaiiQtZEIrc4qbcWb5sCBRWK8zcZUTcUlELJxdp33303br31Vtx111144oknMH/+/Cyp9tChQ3HLLbdgwYIFiaTaAFBbW5tV1qVLlzYJ7jp37pxV1pYJDsqdTnCVp9T25Npa6GqW9Y+rXCgVfg/QKl5lS3ltUbr9p7n+LKG60uX+uooV9M14dQb6D+if+LOdcvIp+PjjjxPHE1JS8jgns8TXMVVySbWDSQ3Ckxzk3EdEqh180+FvL5PlkMJpOWnis33PHbxJSPQEJBm4yLgZuLrM+8nAdb0lpbyXt6z7VihAR5q+VvfO3hblAvAmPtAmbAD6OjH9qoLfl8M6v/G0cL3QkUraQEVFBSZNmoT58+dj3bp1SKfTUEqhubkZRx55JHr16lXws9CECRPwzTffFDnj9mH77bfHSSedlFX+QVMTptTVAWhhIqUCUQDur63FsZWrc0q199hzD8z9YG5Yqm3wJ2cyYwUvx1dfmYUf7PID7Ptf+xZNql1eXo6TJpyEZd8txcN/fxi9e/fSYyAgPIINxmeOGcPpsZQUwhurWWNVsy6lDGLMuM+Mx6JjL/05TbwQ0t+/GSciu5afmz8eM+M2f90/sGFJdgeVagNA796988YopWInJCKEEJvWyhld18W7776Lww8/HH369MHKlStLlBkhhGw6JPkdcM+ePdshE0JKw7Rp0/LGOI6Diy++uB2y2Xy4//77cf/99yeK/clPfoILLrigxBkRQgghhBBCCCGEEEIIIYQQsmVBsTYhhBBCCCGEEEIIIYQQQgghhBDSgfnjH/+I6667DlK27a/4FyxYgEcffbRIWbUzrXBVGUdhVIQlwsasvPVz52JkXrodFfYYe5JlEZIn28JmT/qFYFkISC0EM+IxI4420jCpXy4UllQvxtxv52Bl7YoWJI7tT31zPd755i08tfAJ/KfmPxAyyFtosZrjfx6htzl+jON/Tn1MjDzb1PGPnfTlbeaYSSPTloHozROTRyTmdn0jc9MiN8CWsulTawTstsbNvnZU5B2R6yfm9ISqC2WVxxmysytmXbo5LgGlApmr91mCq8UInaONJZXHlYoTTjgBr7/+OiZOnIiKiorE9RoaGrLKysvL25RLp06dssoaGxsLbq/cKQOU6x93o3E14lfXElwH4mxof6u33Q0JtcOSbVPPWoHtzA4LtK1lEcQa2XfKSWH2e7Njj0EcmUwG++2zX6zgnJCOhH3PzD0lR6RTtaXa1rv/XbbF20bNrJDVxxoBc1iyDXRykn3PiEevit7o0amnlmm7cN20p9J2PUm2eSndt2bgwnUzIam2p9QO+jyvHzbrbnjiAl+O7olMXXMO/evBSk5Z14ApUuGFrOtIP0cGTcSJ3zvOsx7ZNEilUnj22Wexdu1aNDY24vnnn8eNN96IL7/8Eh9++GGiNpqamrDHHnsgnU6XONvScOONN6JXr15Z5ffWrfeXi/XUW6cUzqpag+tq1iHXFFZn/u5MvP766xi87eCc7QhLrv2PZ/+BHbYfhkMOHocvFn1RlDwrOlfgrHPOwoo1KzD5r3eja9eu/hhVCAmhAml29AdGsi18vbb/8sZzTlZ5VKYdbVEKAaFiZM0NskUAACAASURBVNqWYBswMm1rrGwG4f7YyJJnhyY6CkTb5vh6cw11PKk2APTp0ydRHJ+3CSH5OO644wrum9auXYtx48YVOSNCCNn0qKmpyRuTZGIUQjoiTz/9NOrr6/PG7bXXXm3+O5Ytiffeew9nn312otjy8nI89NBDSKVSJc6KEEIIIYQQQgghhBBCCCGEkC0LirUJIYQQQgghhBBCCCGEEEIIIYSQDozjOLjiiivw2muvYZtttmlTW6eeeipc1y1SZu1MC16Y3OKrFmSExmloSZX9dYWQQDkk7Iq0IXwBmECcjisk1TZ/ShlIyyzZsxACQgbLnmI7kEw7QsKRDprSG/D52oV495v/w7Kapci4uTRupWfdhnV4a/mbePKzv+OT1R8DUIEUXOfvGLGasOTh1ronuXY8IbbQYnHp6Bhbuq1F3NKLcaQTCLh9ibf0j6v0pW5hWZuRmktf2mbLz+Fv914A4s6qlnIbYZt99kNXgX89RSRueTBthIXI/sawNBmBQDsaF0VB+YY6pc3N3j6yRdvtzZQpUzB06FDsueeeeOSRRxLLHJubm7PKHMdpUy5x9Tds2FB4e8Lx5dhG/Apl1K5a3qqlr0aaDeXC9SWtypfAeqfNlm8rX+4bVvZaQtaoHNgqi2PQNoPwj+f/kVjIVVNTg9GjRye6tgkpGS3e8uOl2kku2ZAE2bzZ/XBUqOx/36z9KhX6NgMK5U6Zvg9tHqjaWjR/+ik2zJ6NDW+9hQ1z3kP666+hYvrotjCkx1C4yCDjZpBRLlzX1XLtjN+/ZlQGrsp4ExfA9ZeViVdatm36VeWG+lfXtSTbUdl25FybOvaFlSXXti+6SH8c7Ysp1ybFpLy8HIcddhguvvhiDBs2DLvtthtGjhyZqO6KFStw9NFHlzjD0tC/f3/ceOONWeVL0mmsscbCZqxWKF+m0xi/+jv8M2aSFwDo3LkzHnnkEdx9993+hCUtCZsf/NuDGDRoGxz7i+OwbOmyNmQW0K17N1x25WX4rmoVbvjzDVqM5quqER73WBJt2KJtZL9EjldMrN+OkXgLae0vmJjKl2GH6keE2tZ4y5+wSk9SYLYYQblfnms81kGk2gCw1VZbJYpbs2ZN0fZJCNk8Oeyww/Diiy8WLML88ssvi5wRIYRseiSRDq9ataodMiGk+PzpT39KFHfdddeVOJPNh8rKShx11FFoampKFH/VVVdhxIgRJc6KEEIIIYQQQgghhBBCCCGEkC0PTm1LCCGEEEIIIYQQQgghhBBCCCGEbALst99+mD9/Pm677TYsXrwYS5cuxdKlS7FixQpkMsnFyq+++irGjBlTwkw3PsaTJSC0jDAQcIXEl1GhlhCe6FBEzMVRhIBQAITSLkUBVyndpCdjVt4SAm+iaTdYFhCQyhNtw/VqSAAQ0hM8SgnhKv1ZlPdSAlI4AAQ2ZDbgi6pF+GrdF+jXZQAGddsGvSp6FfNQxpJ201hS/TU+X/s5Vtau8I+pJz2zFOK+hNRbl56NOhBfh6TiRrDtfT4J4Qu0jVRbCAFHSkhoCbeO8UTdnmTbEYGIPCQolxJCtyH9k+7l4J3SQMAd6NzCsuywF1MEUjZLamxfY3HSNt+NKYJlIURYmhmtA0uIHJF3BlVUfD2o0LUsALjRS1sAUDnk8RuB9957D++99x7uuOMOPPnkk9hxxx1bjI+Tj7dVdCdltuy2Nf1sFOHLc23ptS1kNXJXBVcoSKWghIk3YlYj3Pa2CVNXeheT33XpvidUpgAhvJWgb1LBcYqRvv73Qf+NSddeg6uuvDrRZ/zs089w4gkn4u9P/N0vC3IhpMQU4B2OVmmxHxb5++GgbiDM99sNibi973p5WafWJ90GNrzzDtz1taGysp12RGr77Qtus3nhQtQ/NRUNr76GdC4JXyqF8h/+EBVj/htdjzkaThsnienTuS+6lHVFXZP+LObGJgG4AKSRmUP3j+bpzAWEgNT9sKtcOACUkPoZTgHChdLPJUo/dykICP9hTgtbdf8MJfzzKxRCfWwWukP2+177Aoxcb3FtsD8lxeKBBx7AHnvskSj2hRdewLx587DbbruVOKvic+SRR+KMM87IKi+LibUeyxPzYmMDLqhai7ocY8YddtgBzz77LEaNGpUlx7fHC67r4vZbb8f111+PqqqqVmaRm959euPSKy7Fb8/8LaQMJuzxx7sIxi5mVikF5Y/flPUsnbPviZ0AKEdsZOxj3kVocBR0hf5Yyy4VQS523r5c2x6xbUJSbSB+7BHH2rVrsX0b7tuEkC2Dgw8+GF9++SWGDBkSP1lbC9TW1qK+vh5dunQpUXaEELJ5kHRCSEI6EjU1NViwYEHeuK222goHHHBAO2S0eTBx4kQsX748Uew+++yDiy++uMQZEUIIIYQQQgghhBBCCCGEELJlQrE2IYQQQgghhBBCCCGEEEIIIYQQsonQt29f/PGPfwyVpdNpfP755/jBD36QqI3HH3980xVrt2A9C0mzEZVrt9AeLKF21KlpiTCNZMsXGMMItYy8VmjJdiAHUwjWlS/p8vTZCq6vevQqSggoSEi4UJ5oWgFKiyAVpJeVVJ440s8ScJWLlbXfYPn6ZSh3OqFf537o16Uf+nTui5Qszj8NWd9UgxW132BZzVIsX78cGTfty7HNkTbH1Bx3W25mxwpfaC0hBbRUW+oY6a0LCccv01JtIX0RtyfL1jJtKT1Jt5AQcCCEhCOMkNvItT1pufD3L/18pIjo1Dw7eFiwbQnDrVOZ9Xn9Vix5myepi0rcRJZ3LiSCS0L0+yCgryUrv7g4hIWvyjc3l5bPP//c329TUxMqKyvx1VdfYfbs2Zg6dSq++eabUPy8efOw1157YdasWS0KHYsttgM8yWEUx3Ha0KKCgqsPsxbnC+XJXIULCSfiWDXSVwdKuYCQ4a1arm3E6Up40n1tdo34AmOM62aLJdeOi7j40osxZ857mP7P6Yk+5VNPPYXRo0fj7HPOThRPSHtgPxuI0JKKjbEDQzJtbyGQZOsmlBHmBw8eftP+d9Rv31typANHtKVPaR11j/8dVZf8Pqu855VXoPtvf9Pq9tJLl6H6mmvQ8PKMBMFpNM2bh6Z581Bz623oevxx6Pn7SyB7FT4RyLbdBuPTNZ94N2cXWqotLLm20A9xLrwbtZZju64fK6TSHm4FIbw+VyoHSiivnpDBRAQITriZmMAgZPj+DwTXk//s6E9yEEhtQxMcmGuG3mzSDvzkJz/Bz372M8yYkeD7C+AXv/gFvvjiixJnVXzWrVuXVSYAdMshME4q104DuKmmGn+tXZ8z5v8d+v/w6COPopfu56LjVABQrsI111yDO26/A7W1tXHNFMTAgQNx7Z+uxS9P+qW3Hz0K9YabocGt9fxvnh2DoxA6Hrar2h4ztPAMLkT2GNyMne1GQ6MwS4KtrJhAqK3F335/GT8hUkiqjch7B5RqG6SUsWMQmzVr1pRk34SQzY/Bgwdj3333xZtvvtnquiNGjMCwYcNw7LHHYsKECUil+F/OCCFbFn379sWqVatajMn33EZIOp1GfX09ysvLUV5enngynVJyzTXXJJp049hjj22HbDYP5syZg8ceeyxR7NZbb42nn34aZWVxU34RQgghhBBCCCGEEEIIIYQQQtrKxv9bWUIIIYQQQgghhBBCCCGEEEIIIYQUTCqVwogRI9DQ0JAo/v333y9xRhuP3DIslTsmJMnOFm/Fyo8FtCExXB5ItoK9BCJn4cufAVgiaCN+NrU8ybQRP0stnXaMdBqO3iYhheMJpKVelhJNmQ1Ytn4p3v92Ll7++kW8vvRVfLjqA3xRtQgra1egZkM1NmQ2ZEtEAWRUBvXNdahsWI3F1V9j/qoP8ep/XsHUhU/g2c+nYvY372DZ+mVQUJDS8UXYdq4OPFmoNC/pia8d4UBAC69lsM2LM59BC7X1Z/a3SyPKdoLtWrwtpRFx28fFO5reP4uR/nGFJeaOatiCMxWcv9Ca0nHCirSk2rE6ApVjGcgSGISuyywLXVzjMXF+29nt+0rXXOIEI2kuIQMGDMDAgQMxcOBAbLfddth9991xzDHH4NZbb8XixYtx0003Zcmrq6qqMH78eKxduzZnu3Eigkwm06Zc4+qXl5cX3J6rvKPrvYIfc2aUlmW7yoWt4HWVG4h7zXkVXg0oFSs9DPy/4TManjzAUv17DWflbGo/84+nMXTo0MSfdeLEiZj9f7MTxxPSZhJ2XXZX2mJ/Z32H7IrBdyaIC7WjJaXKKheA9W0PlsqdTsmSLgKNr76GqssuL1p7DdOnY9WYg5JJtaNkMqh7/O9YNeZnaFrwUcE5DOq2DaSQcN0MXLhwXRcZZLx15a27KgOlXK9fdV0vTrlQrjfRgR/jTXug+1k36DuV0teAOZt6UgPrfOqLwJKrR++9lrw9Ks6OyNuzH09z98uEtJXp06djwIABiWK//PLLxJKojkScWLu7lC3+o/l8uuRKN4MT16zOKdUWQuDaa6/FC8+/4Eu1g7a91puamnDuOeeie7fu+OMf/lg0qfaQIUMw9dmpWLx8MU761Un+GDNrYiAICKlHnmbMJKKdkz02Cn5MnSSv+PqwyiPjMBHOyR9zmwhfrq0nSwjlmz2W8sfyZnsHl2oDSCTao1ibENIa3njjDZx11lmtrrdkyRLMmjULZ5xxBioqKjBmzBg0NjaWIENCCOmY7LDDDnljohNEErJw4UKcf/75GD58OIQQKCsrQ8+ePdG5c2c4jvd3XKlUCltttRV23XVXnHLKKXjqqaeQTqfbLcckY3shBP7whz+0QzabPkopnHfeeYliy8rK8Mwzz2DgwIElzooQQgghhBBCCCGEEEIIIYSQLZfUxk6AEEIIIYQQQgghhBBCCCGEEEIIIW2noqICF110Ef785z+3GLdw4UI0NDSgc+fO7ZRZkQmZZFvGuLM88XFg0grWrfaEVSlSP9i1CEsNhYBQAIRuXQkoP0pACAWlYwJvooIUAkoLv4QQEEpCCTM7egZKCR0jIYQnwBVKbzcWMtc6Hi68jS5C3jQlXNQ212J9Uw0yyvWEkYCWTSpP1C0EXKWQcZu9GC2G9MWRWuQrhQOlVJZo3BwXYyEPy6ktXZqWpEkBQEhPdy2MdFwG70JoSbYp90TaApZ025doZ4u9PUm5sMrMslZsC5NLWHqerXgLy7Z9iVr0WvEdbZaYzZey55a0FyJlM5eqCl2jLX8ZBDypczg2UksZISjyGwVLRFlZGS666CJss802OPHEE0PbvvnmG1x55ZWYPHlybN2Kioqssubm5jbls2HDhqyytvSZaTcdqFldBSUBI8eG0BJsoVWtSnlfeI191sz5VyIQuQbXhbcupVdirjETk/PkmjgV7M2WGUopMfu92fje9t9DXV1d3s/qui5+dtDP8NXir9C/f/+ER4iQ0hDfR4YfJLJiooJj04casb3pK42AOzBxB/dNvzxo3euPvXplTvaEAKWg+ZNPsOa3ZwJtnGzAUDflCVRddHHO7aK8HM6gQRDlZXCrqpBZXRkbl/n2W6w+5hfoN/VJlO+6a6vzcKSDAV0G4Jvab6BceH2mfgbyH4SUeUDS93EXUNKbVsDrR4XfbwIuIBy/n4VyoYQEFODCDZ6B/A8qgstAmSc/AFZ/q4Syng2CJwXvWUr49UJsxPsw2bJIpVKYO3cuhg0bluiZ6eyzz8aJJ56YSPzbUaiqqsoq6yHy559rqPlBUxPOrFqDb3P0p71798bfp/wdY8eOjW2gtrYWZ//P2XhiyhNtfk61GT58OO68+w78dP+fArCmArAnhbDvWZHJIoQMxqVZov/YiVeSE9edmX5PITy+8vvDYFjpr/uTHFlybHv8Fe1Lc43FOrJUG0g2MVB1dXVJcyCEbH6cfvrpeOCBB2J/x5GETCaDWbNmYeDAgZg1axZ+9KMfFTlDQgjpeIwYMQLTpk1rMSZuIh+y5eG6Lm699Vbccsst+Pbbb1uMVUohk8mguroaCxYswIIFC/DII49ACIHBgwdjzJgxOPfcczFy5MiS5DpnzhxUVsb/ns5m+PDh6Nu3b0ly2Nx48skn8e677yaKvf3227H33nuXOCNCCCGEEEIIIYQQQgghhBBCtmw2nX/lTAghhBBCCCGEEEIIIYQQQgghhJAWmTRpUt6YTCaT9z95d3hacFpFxVgqVJ5DBWY8XiIs5xK+ADvcvr8PZdWzl7O1zCFlc7AkIWzpMwQEHC2tM5JpGRZOSwlHS6YFpPcjHL/Mj5EOJBwtovaE1I509LIDKT2BZMbNwFUZT3Yt9Tb/5a07ejklvfaiL7NfB06wrNuT0vFfjrS2mTiTkzTLjiXPtupIB45MeW1Zn0FCwhH6SBiptgxE244+dsKSd0uzrrf5Z1YICCn0+Q6uAXNOIeDLwL3l3CI2v92Yyy5L/hZtw1xeMTK7uN0F4uQEbYQCVSCKhScP3diccMIJOPzww7PKH3jgAaxevTq2Tvfu3bPKGhsb25RHQ0NDVlnPnj0Lbq/ZbQoE5ka263rKVyOz9zW8SgWyV19yb7YHPyJoyTb3WxLg+FxMeaxuOMf11bt3L7zy2iuJhZoNDQ3Y48d7wHXdSNb5fwhpFS1cMvb1JHKU56wbJxcV1vdKheX2Iaw6tmTbfI9TTlliiWdbyKxcicqTToZKIMRPwoa330bVJb+P3db50EPR79lnsM0Xn2PgO29hwGuvYuv587D1/HnY6g/XwRkwIKuOqqvDmgmnwl2zpqB8BnXbBq5y4SoXGeXChQsF/a6UnkREl+ntrlJwjQBd/5h7n6vviUp569ap9icmsXtj+O/WtWKJYP3PadlclRHCRia8MP2+1bH72xVU6F7e2j6V/SvJxeDBg3Hvvfcmiq2pqcHEiRNLnFFxiZsMZHkmnaiu/XVWAB6pq8Uxa1bnlGr/6Ec/wvsfvO9JtSMNVFZW4qijj0KvXr3w6COPFk2qvdtuu+Hd997Fgo8X4Kf77+/v0J7YCEZGbcaZIjImDY1bvclUzFgnKBWhH2lewo4IXv7ERpF63v6lHkAFEysJeOMvfzwOE2LlIawDKqIZWYJsM2kVBDY1qTaQY+wXoaampuR5EEI2H8477zzsvvvuBUu1baqrq7HHHntg3rx5RciMEEI6NkkmEWhsbITrbvzfpZONx5133omuXbvioosuatPftyqlsHTpUjz44IMYNWoUunbtirFjx2LRokVFzBa4/PLLE8VddNFFRd3v5kp9fT0uueSSRLEHHHAAzjzzzBJnRAghhBBCCCGEEEIIIYQQQgihWJsQQgghhBBCCCGEEEIIIYQQQgjZTEgqPU0at6mSS67dUozvRWyNXNuYv6ztRuSlInvxZWRaNiaEdw58ybOu50m2AzF0IIh2tMDMyLglUo4RWRsRtZZZa6G2EVUHAmsjvPZk2UZW7WhhtjRybukEomvH8QXVnrA6/HK0MNuRjt7uBEJtO8aSewf7lqHcgs8pLSF4KmhH5+iYfSAQiEupRePCCaTZnt4t0MBZkmzpy9lsJZutQdfvxoIpwufdxKnItWRL1kMXn4is57oOYwhEybllayq6H0TlsTlky1oibsShHYGzzjorq6ypqQkvvPBCbHzfvn2zyjZs2IB0Opk8MUpzc3OsmLtXr14FtQcAG9KNloY1qme1ladhCW9I3ar0dn1N+qfSlwWqLFlrWOxr/RmNS8Duu++OyX+ZnDh++fLlGHfwuMTxhJSKsFQ7TOg7EPN1UCpGnJ3VBrQEX3+3zHfVvh0oBaW87eVOeWvSLwh3fS0qTzoZmVWritKeamzE2okXAhFplCgvR58H7kefe/+CTnvtCaRSoe1Ov77oNuEUDHj9VXTae++sdjPfrUb19TcUlFOfLn1RJlNQvkhbC7b1y5S5yhP8u/6kBa4n3TYibUuoHZ7KwFu3J0Uw5xqhftVMcKA3BQvxAm6/e85/b/cpvc+VbKFMmDABo0ePThQ7efJkrF27tsQZFY/tttsutnx5Djl2HI1K4fyqtbiyeh3SOb6rp59+Ot566y0MHTo0VL5s2TIccsghGDhwIJ77x3PItGK/uRBCYO+998bHn3yMOe/Pwe4/2t3aaP6wXsLeFJFkiyAytGQJrYMJniSCWYUsIbc/UVHwCvbtvULb/X2LUL/mZ2yPt1oh1DZ5AznGZZuAVHvx4sWJ4gYNGlTiTAghmwNffPEFhgwZgjvuuCPZs2ZCXNfF2LFjKZIlhGz27LvvvoniPv300xJnQjoiruti3LhxOPfcc9s8uWcc9fX1mDFjBnbaaSeMHDkS7777bpvbdF0Xb775Zt64Tp064eSTT27z/rYEzjnnHCxbtixvXJcuXfDUU0+1y7iSEEIIIYQQQgghhBBCCCGEkC2dzft/yhJCCCGEEEIIIYQQQgghhBBCCCFbEPPnz08U16dPnxJn0g608v8hBwLkQCojokavqPRYBIKxFv2zIhCUmXZDsmYBQAZSZ7M76euZhS+thpBasG3LtaUv4HZEVKQdCLUd6cCBDKTYQmp5tS2k1mJrW5CNQHDtS7ZNuSXb9mJSoVdIsi2MQNvxX6lQvk7Qnl42Im1TZmTf0v4MwhJv+wJv6W/3RG3eutDycb9NKXQMLKGbdwakEAhKomptLZwzJzVGlp1Lqh26bszJ1hXi/gN9a+TGwc5iymxhUpZoW1hhkf3pdbeDiLX32WefWPl/LolE//79Y8tramoK2n9VVVVs+YABAwpqDwDq0w0A4AuyfaW2ke2aEmVLt8OC7PA5D4Sw/nY/INKvIdJ9CcRfP9GYGE497VScfEpyucYrr7yCq6+8OnE8Ia2iha6zLf1qVDyv9Pcv3MV6P1ldrP5+qZDU3nx/ve9pmSxrfW6tQKXTWPub36D5s8+K1mbdE08i8803WeW9/nwjOh9ycN76skcP9H3ob0htv312208/g8x3q1udk4BAvy794bpalO26/nH3hNoZuHDhKqPIduEio6XbnlQokGvruoAv2Q6LscPXRaDZVoF8O9pP+/1vzLUYEwcg3EbWrbp4UkRCbJ599tlEky6l02kcc8wx7ZBRcRg1alTss9trjQ2J6i9Jp3FY5Xf4R0N97PZOnTrh/vvvx3333YeKigr/O7to0SLst+9+GDpkKF5++eWiyEellDjooIPw9ZKv8ebbb2Kn4Tt5YxA9toiOVaMC6vBzYCC8tgXcYdG2Ha9DZLTVZD9xjYZE2hFhtl9ojWWyp0EKtxk3MdamJNUGgIcffjhR3MEH57/nEkK2bCZNmoThw4dj6dKlJWl/9erV+PWvf12StgkhpKMwYMCARGOkd955px2yIR2JdDqNPffcEy+99FK77O/f//43Ro8ejUMPPbRNEu/Jkyejubk5b9zYsWM3+0mZi8HChQvx2GOPJYqdPHky+vXrV+KMCCGEEEIIIYQQQgghhBBCCCEAxdqEEEIIIYQQQgghhBBCCCGEEELIZkPS/9DdrVu3EmdSJPI5BFvwXOWSZeWVayNepqwAiIiYy6+rN/pybWELmhFSgUktfjbCL6nfha4vIQIBtBZG21LtsFxbwoHUsmwtwTZCahgxdSDMltKqawm2A4F1KpBs63opKS3htvcywm1vPeW9pONJvKXMFmULb1u0HSPxdkQKKUukHRJ168+Q8gXcjp+fNEJtHR8ItfWxNOfE2wJpxGxGtG3OjhAQ0ov3BdvWdmjBtvCXETqr9jWTJWOPkb7lu0YLwhLC5pJvRvfmCUWD9UwHEWtXVFRg4MCBWeWLFy+OjR88eHBs+dq1awva/+rV8YLXbbfdtqD2AKCuuS4kwrbl2rDFraZMRc6lgGX1jc4AYErN+VRxUTkJ7SMB9z1wH0aOHJmwdeBPf/oTXpz+YuJ4QhJRgGM4WkVFb/I2Cb8P3ldOC/JV8N2F7Ti1tqdkqvWJtwalsO7Sy9D4xpuh4rJddoHs0aPgZuuemppVVvaDH6DLUUclbkN064ael1+WvSGdRuOMlwvKq3+XAb48OwM3EGor15Npa0m20mWmn/WWA7G26/fNri9N9yXbRpxt9dq+SNsW1urHS3+yBNPRh1Cht1bRPm5XsgWy9dZbY8KECYliX331VXzwwQclzqg4SClx4IEHZpXPbWrKW3dmYyPGVX6Hz3KIx4YMGYK3334bp512ml/2wQcf4Mc/+jGG7zQcb7/9dlFk+I7j4IgjjsCKb1fgpZdfwuBtvWdee7xhy6SjZEmubSwpd2hiIZjJhcKy7UK7oGyJdkxeZmNkXB4Vavui7pj8Q8fBdPabiFQbAF5+Of99sHv37ujbt287ZEMI2RRZuXIlhg8fjmuuuaYokzq0xHPPPVfS9gkhpCPQtWvXvDFJJ7klmweNjY0YPnw43n///Xbf9/Tp09GnTx/MnDmzoPp33nlnorjrr7++oPa3JFzXxRlnnIGmBL9b2H333fGrX/2qHbIihBBCCCGEEEIIIYQQQgghhABAif+nBiGEEEIIIYQQQgghhBBCCCGEEELai7feeitvzHbbbdcOmbQjYU92ZJMIiTONXysozy3LEkJAKeXH+usi8NsaKZcSWqYJI/NSvoVb+zV1BQWlhNYwBjkEIjAJAQWpAAjpJ+wqwBGAUeNk4M2kriDMgrdNCkAJKOVCSAGhjEhaQLkSAhkoISBcLZoUAkoo/Tld/VmEL5T0PqiRS1qHS9gH3BZRw/9E5k8ppH88TbkRWPsSbCMbh/DE3Fo8Ln1ZuBZmw4EQIiTSNrJxKR1IX6Dt1YPVps7GP9rSl5cHucL6MyTVtkRuwfUTc81EhW4x2+LWWiTX9d0KV5+vY84l+NPS5oxKJ2+0xHTp0iWrrLq6OjZ22LBhseUrVqzA9773vVbve/ny5bHlO+ywQ6vbMqxvqoExrioRyLQhtLhVRGS8Qn/zhBFmm3rma6m876EyAlgREv+bLsjrs7JFit4FGHypY+NCEWHeePsN7DBkO2FmRAAAIABJREFUB1RVVeX97EopHHXkUfhs4WcYuv3QvPGEtBX7vt+qvhZBP+n3l+Z7GXJwm29dpCs2BbZEX3+PvTKgzCntP9dcf/dk1E15IlTmDBiAvo8+jO8OGVdQm+76WjT/+99Z5Z0POTg840gCOh80BrJ7d7jr14fKmz6ch66//GWrc+vXpb/nrxYulAu4MrgPKyWgIOAKAaGfvZTrQknoPlfCdb3nJaUUXOHCgWMJtV0IIf1+0AizhX5O8p8PYQTr+v4fvt37ZPWnVh9t2gOs/jhGDJurryakrfz1r3/Fk08+ibq6uryxP/7xj1FdXY0ebZD1F4M1a9bg8ccfx9y5c7FkyRI0NDRgwIABGDRokP964oknsuqtcjM528wAuGV9De5aX5MzZuzYsXj88cfRp08fAMAbb7yB3/3ud/jss8/a/JkMZWVlOP6E43HXXXehazdL6BcMtvyxqVcsQv1DeGIWWP2V3m7uTX6zInQfzDlSCY0BkxOdyMofM2cHZsXHCcFh6qtwO6Ex2CYk1QaATz75JG/MiBEj2iETQsimyJ133okLLrgA6XT7/E6nqqoK6XQaqRT/KxohZPOlb9++WB/53UWUhQsXtlM2ZGPjui522203fPXVVxsth/r6eowdOxYXXnghbrrppsT1Vq5ciS+//DJv3IABA7DLLru0JcUtgvvuuy/R38MDwO233w4pZYkzIoQQQgghhBBCCCGEEEIIIYQY+K+ZCCGEEEIIIYQQQgghhBBCCCGEkM2EXOJZm+OPP74dMikiLfuvPdoo147G+HXzyrUtQZlQECoQnJl920JOL00FISSgXEgh4SpXS7RdCKEglYQrXF/mLLUQ2lXamw3A0W1nVEbLpk3rXs6uEl67AIRQEK6AK11f0ihkBkoJuFr065qcjMA3UGvrYxZIfYGwYFRYArRAGW6VabG29AXWWqQtvM/mibcD+bURaQt40m2pxdm+QBsCUjjeNmRLtX1JtxZ0SxHsU3oWukCaba4EYau1Lcl2C1LtkKDNSNxMUVToluQaDg52K0ywcbTwZQDCJ88v8srSLYgG25vGxsasslyCu1zCh6+++gr77bdfq/e9aNGi2PKdd9651W0ZajZUhySGyhdje4JXQyDz1X+osBzRyLezEJF3C8vzXzQpa5cuXfDO7Hcw8gcjE8m7mpubsdeee2Hp8qUoLy9v8/4JaT3hvjHunt/KJvwJKIyI2W83ct93re9xSpYVkHsy6p97HtU33BhOuWtX9H3sEThbb11wu+nFi2PLU0OHtr6xVAplOw/HhvfmhvexYmUBmQHlTjm6lndFbVOtPj9CH3NvohIIV5cFzwImRgnXk2VrAXfw7OMCwrEmGXGhhLR9th763HtibDPPiX4WBPw+XsCbxEREHwoK89MSUhJSqRRuvvlmnHnmmYnie/bsib///e844YQTSpxZPDfddBMmTZqE+vr6VtftLuKlVmtdF2dXrcVbG7KfQQ1XXXUVrrrqKkgp8cILL2DixIlYnKOPLISKigqcfvrp+PPNf856XvLvW9a9yBZp+8vWmNXuZ3IJpWMl28FKiIK82jETvMQ/yooW14PmzEPt5iPV/u6771BbW5s37uCDD26HbAghmxLr1q3DmDFj8MEHH7T7vhctWkT5JiFksyaJDHflysJ+l0E2PQ499NAOIVJXSuHPf/4zPvzwQ8yYMSPRdXrJJZckavvUU09ta3qbPcuXL0/8e5NjjjkG++67b4kzIoQQQgghhBBCCCGEEEIIIYTYcNpbQgghhBBCCCGEEEIIIYQQQgghZDPhP//5T96Ye+65B2eddRYuv/xy3Hffffj888/bIbM20kb5YFSipWLWskRbEWGZr1sWwhLVemazkHzZFzkH+zYiaUBowbS/RYujASG0GlpqQTSkL5X2BdPwBNNSvxzhSailcHS5o2XSMeuQcITj1YUDR6TgCCf0En5dBxIOpC5zhAPzI3UO5qVb0/sx+3DgSO/ll8HLyZH6XccJ81lC+QWf0WwLyq02pRNItf3jZKTbWp8tpHVOvOPvHWsRObf+WfTKRXDujFTbXBbCKjASt+h1YldobzmbQQAh0XtoQwxpN78guT1Ip9NYtWpVVnnv3r1j43v16oWhMYLX+fPnF7T/jz76KKts4MCBGDBgQEHtKaWwbkOVXrbEiJ7R1VsM2XqVPm9R4X9gyA5OaxCjQnUtEkvdVdi7HmkmJHQE8L3vfw9TnpySsHGgsrIS++3betE5ITYKqsVnAvs7I3KU56yrwte4uc373wvr+5v1tbLq2JJtrd32hcyOcPLmUQgb3p2DqvMnhgulRJ+/3oOyESPa1LaqyyH7LPDeJrp2zS5sbiqoLQDoXdEbSrlwVTA5iKtcuMhAKdcrM5OGKDOhSAaucs18I/42F96kJK6ZaCQS46GX/AkLgtJ899y461DF3QdysXEeJ8gWwm9/+1tst912ieNPPPFEnH/++SXMKJ6bbroJl1xySUFSbQDYq1OnrLKPmpswbvWqnFLtrbbaCtOmTcOkSZMwZcoUbLvttjjiiCOKJtXu1q0bLr/ictTU1ODOO+9Ep/LsHLOE10awHRVMIxibZI1BIhMi2cv2eNZ/xWTRqlfcfcJsiu43kktWNfN5lDVGM+XYdKXaAPDYY48liqPojhBi89hjj2HgwIEFS7UrKiowdepU/O///i923XVXjBw5EqNGjcLAgQMT1S8rK92EQYQQ0hHYdttt88Zs2LChHTIhG5vzzz8fL7300sZOI8SsWbMwYsSI2MlJozz//PN5Y6SUuOKKK4qR2maLUgqnnXZaotiuXbvi5ptvLnFGhBBCCCGEEEIIIYQQQgghhJAoqWI2Nmx4H0B1zH+9z9wKg7kVBnMrnI6cH3MrDOZWGMytMJhbYTC3wmBuhdGRcwM6dn4dObfy8tJIAAghhBBCCCGEEEJI61BKobq6Om/c+vXrcc8994TK9tprL1x00UU44ogjNpoEOC/GSpkLIxfLuTksqVWhMrNmxQi/WMu0lb/dXxeAUoFc22vXk98KBUB4olqjCjNqTSkAF/C3SUi4woVUAi4khHDhCImMCz9Wmj+VVwahdCOu9atDASUEhDJqSKUzc3W5ghIupJJwlWt9Hk84KZUEoOAqBSm8a0oJWzRqHT+lIteKsA5ZoEeTUkurhdFXB1JrI0KTWnQthQQg4AgBIT1ZtxACjrBF46aF4E/zCkvIBaR0ECizjWDb2j+MPC0i1Tbrvizb/ozCvzaypNp63ZbWBcuB0K0ldaYReVu7DF2OCoGjTlnXXcFYEtC0my5Om23ko48+QnNzc1b5sGHDctbZe++9sWTJklDZG2+8UdD+33nnndj2C+0b1zauhatcfX17eP0EwsJV/X0zwlZfxasUIO0Ysz3uexiP6a+KbWU9/IjDccGFF+CWm29JFP/+3Pdx1plnYfJfJhc1D0I2BRxZmr9PS3/1FdacehpUpN/c6o9/QMWBB7a5fZFDmpdJMJlLHKquLqtM5pg4IQm9OvXGEizWGnMXSgnv3RVQ0pNlSyGtPlbpSQ6gu1hV7K6RkE2Wp556CqNHj04cf/vtt2PkyJGYMGFCCbMKqKmpwbXXXltw/b5S4pjOXfx1BeCJ+jpcUb0OzXFifACjRo3C008/jX/961/o27cv1qxZU/D+o/Tq1QuXXXYZzj//fEgpQ9uiY9fYshi5tv1sGH1OjMr/syefyj0O8J9dW0lL44okYw4RDHyyxkn+2MtrLGfbHVmqDQDTpk3LG9O5c2cMHjy4HbIhhHR06uvrMW7cuIJ/3wEAo0ePxr/+9S/06NEDADB+/Hh/W2VlJfr165e3jT59+hS8f0II2RRI8uzV1FT4JGFk02DmzJm4/fbbW12vZ8+euPLKK3HkkUeioqIC1dXV+PDDD7FkyRLMnj0bL730kjfBm+sWnNvChQsxZMgQfPLJJ+jbt29szPTp07F+/fq8be22227o0qVL3rgtmfvuuw8zZsxIFPunP/2pVROXEUIIIYQQQgghhBBCCCGEEEKKQ1HF2j17dy5mc0WFuRUGcysM5lY4HTk/5lYYzK0wmFthMLfCYG6FwdwKoyPnBnTs/DpybtLh/zYnhBBCCCGEEEII6SgU+h+x3333XRx11FHYZ5998Mgjj2CHHXYocmZFogPKtaM79uv70mUFpbxSKTyhtYmCEL7XWEBACUAqwBUSSrlwpCXXVoAULiCkV0fLdoUScF1o27InlDT5CldpobbJ3YWCgBKeRFspF65QnmxS/wAK0sh9ffmk0vWD45YlL7Mk04G/V1g/gLDE2BACElK/e6ZgRwhAeALtkCAbUkuzrXIhffG21NtCkm4t1ZZayu152GSQi87Hz1LA2hJ3vQW68LxS7ZhrcGPLqu1r2lxzUbkeADRnmlHulLdjZtk8+eSTseV77bVXzjpjxozBlClTQmULFizAkiVLMHTo0MT7XrJkCT777LOs8oMOOihxG1FWN3znfY/0sVfGzW6JXeGLrwOCS0/kFr+K+OKYsJJxw403YO57c/Hmm28mir/33nsxeu/R+OVJvyxhVoTYhDvmqKg0iukbQ987qwkF8+VVIalp8CwRVHFV0J4jivpPNQEAbmUlKn95EtzIxCrdf3MGuv3qpKLswxk0KLa84eUZ6P4/ZyOr88pDetnyrLKynXcuKDcA6FmxlX6O8SYV8e7pEq5SEN5TjzeZiBAQroB0JIKnHtfri5U3MYl5HhL63HpS2uAZ0VvSz4JaWOutB1Os2BMZ2EfGxIXI8czgy3CDXWdvI6QE7LXXXthvv/0S39MB4IwzzsC4ceMwYMCAEmbmMXv2bNTFyPmT0E86uL93H/TUAutGpXBF9To8VZ+7vV/96lcYMmQIfvzjH6Ompqag/cYxYMAAXPeH63D66ad7BTluS7nk2l4Ve/KjoA17jGoLtu3xbC7sXivXfttKqyXXKrJulu1bbrizDcd2cKk24E0qlI8dd9yxHTIhhHR0pk2bhuOOOw719fUF1S8rK8PkyZPx61//OmfM448/nqitrbbaqqAcCCFkU6Fr1655Y+ImhiSbD67r4rjjjmtVnaFDh+Lzzz9HeXn471e23nprDB8+PKv9p556Co8//jjeeeedRJMmR/nuu+8wfPhwfP311/6EGTbXXHNNonauuOKKVu97S+Lrr7/GBRdckCh2zz33xFlnnVXijAghhBBCCCGEEEIIIYQQQgghcciNnQAhhBBCCCGEEEIIIYQQQgghhBBC2o4QAttuu22b2nj77bex++6748UXXyxSViWgZR9mqw2yRqcdrKmwgCtGemi2hwVcgeYsvF2EBIvSyJyF1kkLo3P2pNFGNC2F0KJorZaWElI4Yck0HO9dOnCEhCMcONJ7l3CQkl6cI1JwpANHppCSXhuOcHQ9BynpICUcONKUpZASKa+ecJASKaRkCo5+ecsOUno5Jb34lJPSOeg6IhWKMW1J4e1XCgkHOt5JQer8HLMdjp9nSkr/MxiRtpTmOATHJJdUW2qpt3/MW5BqC33sA2mxJdW2znusVDtyNUSXW6LkQrccYmYgEL82ZZoKavrrr7/GunXrCkwsYOXKlfjLX/6SVe44Dg4++OCc9caPHw/HcbLKH3744VbtPy5eCIHx48e3qh2bb+tWZpWFnYa+xt7aHi2LSN/zIYJ2g/Vc+287L898GQO3Hpg4/rRTT8OC+QuKmwQhFlGhcU6im0R2/ZbilCXONlJlE6q8jb542pHF/aeaqqEBlaecivTSZaHyzuMOQc8rLi/afpytt4YTI8xtmj8f9dP+2aq2Mt9+i8zK7D6x4sADC86vR3kPuMqFq1xffO0tu1CuC6WXXdf1trmud56UC1efL9eI0o1wW1madDPBCLwV73zr9azO1MjYRWhikuxLUIXeCOlIPP3007HPVLlIp9M48cQTS5hRwPr162PLx1RU4ILuPXB1z61wZrfuOLJzF/xXp074fqoMe5R3wsXde+Dl/v3xIy03W5ZJ44jK73JKtcvKyjBmzBg8/fTTuO6664om1d5uu+0wdepUrFy5MpBqAy0+4onIOMQujxR4KDO+iRdRe+MgkXfcIVr4yUehdf3ckJ2vvT3X43HW5+4oY7AWqK2tRVVVVd64tkzyQwjZ9GlqasLPf/5z/PznPy9Yqj1y5EgsX768Rak2ADz77LN523IcB7LIYxtCCOlodOvWLW9MOp1uh0zIxuLss8/G2rVrE8ffeOONWLx4cZZUOxdSShx//PGYPn061q1bh3feeQff+973Wp3nmjVrsMsuu2Rdj7W1tfjwww/z1u/WrRsOP/zwVu93S8F1XZxyyimJJvlKpVK4//77W/U7FUIIIYQQQgghhBBCCCGEEEJI8eC/aCKEEEIIIYQQQgghhBBCCCGEEEI2E8aOHdvmNqqrq3HYYYfh1VdfLUJGJaINcu04qVegxAxK4uTacaKubLm2CNVPJteWWXJtoWXRQkg4WhAthdCibAdSCDi+OFvLtS1ptiMdLbBO+bJtr54TiLG1ONuLCQTZjhFu27EykGb765HllEihzLSh65r2pCXk9sTderujRdoIcnSieevP4gu1hScS9z6rlmrrY59Lqu2rsy2pthRtkGrb57cEUm1VbPNxFvHtN7kbCmrtxRdfxIgRIzBlyhS4rltQG+l0Gqeccgpqa2uzth1++OHo379/zrp9+/bFoYcemlV+5513orKyMtH+Kysrceedd2aVjxkzBttss02iNuJYUbsiWGmDty9OvJ1rvb1JpVKYO3cuOnXqlCg+k8lg/5/uXzRRJSFAHoF2LiKTC4TeRdibrJXL2V/jSBt+LvrWYkTMUhRRqpLJYO3/nIOmefNCxeW77ored94BFFN0JwQ6/zx+coGqCy7EhjnvJW6qYXr2xC1lO++M8lEjC04vJVOoSFX4Qm1Xub40W+u14breOfCE20qXGoG2q7cFr5BIG0pfB5Zw25dr25MgBNdOVp9sXTRx12n0+osuR6ts7D6fbN70798f1157bavqvP766wWLPlvD3nvvHVveXUic170HTu/aDZf16Ik7evXGk3364dX+A/Bs3374n+490E96ffBrGxpxyOrv8HFzc2xbXbt2BQC88soraGhoKEreO+64I15++WUsWbIERx99tFcYN2FDnjFs3rLwcDZLrh2SVltlraUlcXbSsU+oPVuYnSO36Pbsjy5aXO+oPPHEE4niJkyYUOJMCCEdlTfeeAP9+/fHtGnTCqrvOA5uvPFGLFiwoMXfqRi++OKLvDGZTAY9evTArrvuimeeeaagvAghpKNjxgUtQbH25st//vMf3HvvvYnjf/Ob3+Diiy9u0z733ntvfPHFFwX9vew333yD448/PlQ2adKkRH9Pc+SRR7Z6f1sSd9xxB956661EsZdffjl++MMfljgjQgghhBBCCCGEEEIIIYQQQkguKNYmhBBCCCGEEEIIIYQQQgghhBBCNhOuvvpqdOvWrc3tpNNpnHnmmdiwoTDJbrvQBrm2tzkuIJlcO1auHGo5iVzbbIuXa3viMy2FFgKOFkIbMbQUDiREIJuGlmw7TiCeFtKXZHuia71NGnG1kWJrEbaw3rUM2xZkl8kypEQq9LLL/DqyDClZFoi4tUjbF3Y7DhxZZsm/nVCenlBb+iJwW6otILRo3CvzjoU+DtLxl22ptoDwjikiUm3/XGmRdkSqHZXDtZdUe2OyIbOhMDktgBUrVuDEE0/EqFGj8Nhjj7Wq/6irq8OJJ56IGTNmZG0TQuDKK6/M28Z5552XVVZVVYWTTz45r+jESL2rqqqytp177rl5952LmqYarG9qnTx6UxWmDtx6IF7814uJr+f169djzz32LFjETkgyohNpFC7fDtoAYAuWVSDStn2fSlnCZCh/Uo1isO66P6LhpX+FylKDt0Wfhx+C6Ny5aPsxdP/tbyBipFKqvh6Vxx6H2gf+BmQyLbahGhux/r77s8p7XDARaON9sEtZFy299s6Lr89Wrl8eKvNV2EqfJ0+urTO13q1I0zdr6Xros6lwTW+7Coeq8KOrfy2GHyHDxIl288h3CSkGl112GX75y18mjs9kMnj00UdLmJHHoEGDMH58tuj/pcYG1KqWnydcALevr8HJaypRnePZQwiBuro6NOeQbreWUaNGYfbs2Vi4cCEOOuig7ABlvfwkcrcXJ67OKrP7CKW3x0iq/XqRmEJl20mI7iMk+laI3b+dZ9znM/mH9tOKTnJjj8Oee+65vDHl5eXYZZdd2iEbQkhHwnVdnHTSSdh///1RXV1dUBvDhg3DV1991SrRZ9xEZ3GsX78eCxYswDHHHIMDDzywoPwIIaQj071797wxFGtvvowfPz7x76zPP/98/PWvfy3avg844AA0NzdjzJgxrar37LPP4oMPPvDXH3744UT1brjhhlbtZ0vis88+w6WXXpoodvfdd8fll19e4owIIYQQQgghhBBCCCGEEEIIIS1BsTYhhBBCCCGEEEIIIYQQQgghhBCymTBo0CBMnDixKG0tWrSoqP8hvBDyiq7aRa4d2WQ8iK2VaxtVswi2tyTXdrQ02si1hZCeSBvSF2qbNSPQ9tYcS1id0oLtoKxMy7IdKS3JtuPJtX3RtifhTgkHKSel23GC7b6oO2XJsFO+QDsldayT8qTc0ttuxN0mr0DindK5SL896UvAJRxIXxbuCMf73DIsFJdasK2PrC/VBgJpW1Sq7ZvZhCVts6Ta9rXQ3lLtjSV5U0qhKdPUpjY+/vhj/OpXv8K2226Lc845B7NmzUJ9fX1s7MqVK3HXXXdhl112wdSpU2NjzjnnHIwaNSrvfvfff/9YaeGLL76IcePGYenSpbH1li1bhvHjx2P69OlZ20aPHo1x48bl3XcultYsiZpUI2R3YvHnPtwX2TEqrk6k2airu1SX109/+lPccGNyGccXi77ACcedUJpkyBZL+C7ewoNCdJPIrh8bl2OfthTfW1ahL5sjnPwNJaD2wYdQe39YUC27d0efxx6D069vUfYRxRk4EL1yfLdVczPWXX0NVh08Dg3/ehmIEw8phXVXT0Jm+fJQceeDx6LzwWPbnF+F0xmuUlDK1TJt15dlu64WabtKS7a98+MtB5Jt1zOmw8i0XdfEwr/fK+h30w4Q/Omf//AFo4yUO1e/m+M6JGRj89hjjyUWcQHA/PnzS5eMxfXXX59V1qgUpjU05KxT7bqYsLYSt6yvabFLL8bkJkIIjB49Gp988gnmzZuHPffcM1lFW7BdwBg2qyxOQB3zAOiXqfBLRH9aKd225d0hOXZ0PznajZOIR27wOeslZWNLtQHg/fffzxuzww47tEMmhJCOxLx58zBw4EA8/vjjBdWXUuL3v/89vvzySwwZMqRVdSsqKlq9v9deew2nnHJKq+sRQkhHJsnktZk8E4yRTZOHHnoI//73vxPFdu3aFbfeemvRc0ilUpg5c2bsRKK5UErh8MMPBwDMmTMHlZWVeevsuOOO2HrrrQvOc3MmnU7j5JNPTjR5bHl5OR599FGUlZW1Q2aEEEIIIYQQQgghhBBCCCGEkFykNnYChBBCCCGEEEIIIYQQQgghhBBCCCkekyZNwvr163Hbbbe1ua0XXngB5557bhGyKhwhRMuSs4jcOLsBtCjFFBAx4s1wpdCaWRFBbqaNcK5Gre0JcZUAhBJayqgAJbQ0G3CV0hJtBRcSUC4UBBwh4eo2XD13utRrrhJwJLztSngCSSm17FHnJLwlqQClXJ2lCyEklHIhhVcOnYOC0rlpEaTQB1hosaTI8pmFjlHwubXSzJKIC7+uDORsMNI1GV6WEp4SWwayNS3MlgCElH4dTzoeCNuCdU+07Yvh4qTaIpJxB5Fql4zQZS5CZfa125BuQCenU5t3V1lZibvuugt33XUXHMfBsGHDsM0226Br166or6/H119/jSVLlrTYxh577IEbbkguap48eTJ222031NXVhcpnzpyJYcOG4YADDsCuu+6Knj17oqamBvPmzcNrr72GdDqd1VZFRQXuu+++Np2nxeu+jq8vPN+ut00EhWYpcs0VRuvrRuYHiLSWrL0LLrgAs/9vNp5//vlE8c888wxuu+U2nH/B+QmzJCSbFgXauTDdoFLZ7+a+Z7Xv38+jbaiIVNvKxhdsF4mGGTOx7uprwoWpFPr87X6Uff97RdtPHF2OOBzu2rVYd9XVsdubP/0Ua047HWXDd0L3M89E58N+DlFWBiiFmltvQ11EDFi2887odfttRTH9d3IqAGHLsiWUUPr5Sgu3hfcUoeBCKQklXAD6uUl458mLN89uSt/q9RlVQrcFQAgI5YnTlfKe/2CemWDKZM5u2Dyn+WhZt/1cSUhH4OSTT8ZJJ50Ex8k/MUC+Z7piMWLECBxyyCF46aWXQuVP19fh+C5ds+I/bm7GGWvXYFkm+1mvmAghcOCBB+Jvf/tbSGJasKzblmLHbhZ6s2qxLHTjisi1TW65nnVV+EYYNJlk8qtceeepG9v/xQxAYyXhm5hUu6mpKZHsbv/99y99MoSQDsM555yDu+++u+D7x6BBgzBz5kzssssuBdU/6KCD8OSTT7a63iOPPIL99tsPp556akH7JYSQjkaPHj3yxrhxE4uRTZrGxkacddZZiWI7d+6c6Hm+Ldx2220YPnw4zjzzzETPBsuXL8d1112HGTNmJGr/wgsvbGuKmy033HAD5s6dmyj2uuuuw4gRI0qcESGEEEIIIYQQQgghhBBCCCEkHxRrE0IIIYQQQgghhBBCCCGEEEIIIZsZt956K44//nhceumlmDVrVsHtfPTRR0XMqnA2llzbSDSzmkgi19Y2bUtd5su1AXgSR0uurZRuUgCw5NpSSLjK02q7QkII5Um14cJVniJSCYkgAxeurwD1BJBKmNwVoKWSrq/99lTdUugjYAkmFQKhdlisFjKrhY6jWRV6HqQeAAAgAElEQVT+n7Zo2xJq2zJtIfX2bKG21mdDCrPdiLq9ehJWud++9OXXJg7Ilmr7omxLqm1yDj5e66XaSQSv7S1z8/PyPKBQKvf3qrG5Aei0VVH3n8lksGjRIixatChxnR/+8IeYNm0aKioqEtf5/ve/j4cffhi/+MUvsj5bOp3GzJkzMXPmzERt/e1vf8MPfvCDxPuO0phuwLd1KwHAF8sHgnkbFXs9+N9ZpSBkDrtivr5PExZ4txEVWY5pdurTU7Hzzjvjqy+/StTkxRdfjB//5Mf46U9/WpQUCfEI3/wLlm9HvaL+PR7+RBR2nL/JiLq9u3kB+YdpWvAR1v7uLCAibup9803o9F//1eb2k9DttFPhDBqEqvMnwl2/PjameeHnWHvueXD+8Ad0OfpouGvWoG7q06GY8p/8BH0ffACye/ei5NUpVQ5XeZODCKWghAul9HOOCJ6JXOVCKgkX+l0p7/nCt8AGz00e9jk0mm1/3hDYnaD2bPt4z4bIEocn7LYJ6TBIKfOPxQAMHjy4nTICJkyYkCXWntvUhMXpNLZPBf8s/un6elxaXYUNhcqtE+A4Dg499FDcd9996N+/f9b2JMcuRMvzPWW3HzP2ELDGo6aNmPYjI9XstgsdryR9Nm3psETbKJJQO1cbG4Pnnnsu0bVx8v9n787jo6jv/4G/Pp9JQhKScAYQxVsBrQUUlOJZ+VXAA5GCYlWwKIJ8vVBbsYqK4oktVStiPRBPKh5crSCIIoiAUJCKCoiioGgIgUAScu78/pjrM7Ozu7Ob3U2A1zOPNbszn89n3jv7mdldhNcMG5aGaoiooW3atAm9e/fG1q1bE+ovhMB1112HyZMnQ8rEv3s89thjCQVrA8DYsWMZrE1EB4z8AH9ewWDtA88FF1yAffv2BWr7xBNPxPX/LRI1cuRI1NXVBQ78vv/++30vIurVpEkTXHPNNfUt74C0du1ajB8/PlDb3/zmN7jttttSXBERERERERERERERERERBVH/f7FBREREREREREREREREREREjU6PHj2wcOFCfPDBB3jooYdw33334cEHH8Ttt9+OQw89NNAYO3fujC8ILIViBmBZmYgRB4gxvk8DYQYo+g6hhmhGDV921lkPlahpqI/sGGorNNoMw5VCKiHTati0cbODqGGESktIaMJarxlLhAZNapBSQpOaecuAJiQ0oRnrhbSXS5EBTWjIkBo0aMiQxmNNmP2sm7ksQyjrhdU/wxxPQkqrnWZuz9iWNO9LoUEz65TSrB+a8XzsEG0jVlvaz83aT1IJ7bajt2OGatt7XoS9SgFe1/B5Ey3UzTWPEghzs/qLCNtOmKcWIQTq9DpU1lbGNczRRx+NvLy8+tdjGjBgAJYsWeIbUBjLoEGD8Prrr6NJkyYJbTsrKwsvv/wy/vCHPyTU3/LNrk0I6f4BKwLCdc4yQvWVM4OShQgleNAKprfWN5JcwDBSSqxYuSLwnNB1Hf369sMvv/yS4sroQOfODo1xQQ6fjmGHVIQhdN0JzhYw7uv2Ot0J37aGr+fBWrt1G3YOGwbdE+5TcMvNyB08uF5jxyunX1+0XbQQ2eeeG7Vd3Y5i7H1miitUW+TkoNkdf0bhW29CtmyZtJoyZab1ohgXA4GOkHWpEV03QrdNTuA5jIuJIISQ2cY4LYcA++IkyizSdScs27xvv8jq+PaTdVZZY4WtTCTsnagBBAno/PWvf52GSgz9+/dHS59zyG27SwAA1bqOv5Tuwq27S1IWqp2ZmYkrr7wSJSUlmDlzZtTPrNbFfxJinWqidPf9HiuE/3eFCGMJz49yvYHkUMazx4/EJ1Q70j7cX0O1AeDNN9+M2SYjIwM9e/ZMQzVE1JDuu+8+dOrUKeFQ7VatWuHTTz/FlClT6hWqDRgXyrj88ssT6ltZGd+fIxERNWbNmjWL2aax/H8zSo5ly5Zh0aJFgdp27twZI0aMSHFFjtGjR+OOO+4I1DZIqDYA9OnTp96fGw5EVVVVGDp0aKD9mJOTg2nTpkHTtDRURkRERERERERERERERESxZDR0AURERERERERERERERERERJQ65557Ls71hB9OnDgRq1evRvfu3aP2zcnJaVThU1YtUUMLPMHH7gGUNr6rRVgQpxXWpUO3c8hcuYjm9oQQZuCiMYb12GhjLjM76AIQupHmbAUzCntga0AjjFEKIKQDUkjoQrdDIKXZIaTr0BBCSDfXCzMcUtehCSMgMiTMZ6WHjDwzPWSMC2MDOpQAUt0Mk1SXCTOEMmqgm7rHhLPMCgJWQ4OFFRHuBKRZ4W9WaLiAE6DmDcqWwtmO3UNIZ5m5zVih2mqQqhNtDrse9fWvT6i2az8JETVHrv7c4Z72PPRvElF5TRmyM7IDb/X888/Htm3b8MYbb2D69OlYsmQJQiH/UOloTjjhBDzwwAO45JJL6nXuGTJkCE488USMHj0aS5cuDdyvV69emDx5Mrp06ZLwti1fl3xlz397fuhKoJ8QZjJ2ePCh3cS1XCjnG3Wp53jzhqVbG0b4Ot+NhvVNTPPmzbH448U4tcepqKuri9m+srIS3U/pji1btiAjg3+ljdLD9/OEcOUk2++Frvd/3wVmW1fWsu58FkhQaM8eFF91Fep2FLuW5w68BAW335b4wPVQs2Ej6n7cFne/zOOPQ5MzTodI8jEuhWZeyEBA6CHnrCikE5Cth6ALCSs0G3oIISEh7U88OuysbF2Hbn52svOw7c9LAOB83rM/w8GYT8b7vB74c4E5nP9iczy7TeP5SE4HkcrKykDv48cdd1xK69B1Hc8//zwWLVqEwsJCtGrVCiUlJa42a6qrsbSqCo/uLcXa6uqU1NGkSRMMHz4cf/vb35CdHfyzMhDwu6wfNVw7yvdYo2nk77KeFc7YUWr17RNUxCtUBViuXsAqQpv9OVQbAFasWBGzTYcOHdJQCRE1lB9//BHnnnsuNm7cmPAYl112GV5//fWkBmO++uqr+Oijj7B9+/a4+gW9iCMR0f6gefPmMdswWPvAEQqFcPHFFwdqK6XEv//97xRXFO6RRx7B8uXLsXjx4qSM9+ijjyZlnAPNuHHj8L///S9Q28ceeyzlfxZCRERERERERERERERERMHx0sJEREREREREREREREREREQHoR9++CFmm3379uH8889H586dceKJJ+KGG26IK6Q2VWKGYsXKNIgaEO2/0ghQ9OmuhJJFDGO2l6nh0u5gaSv0VqgtzZBcqQRMSyEghbSipyFhhU1L930pIYQ0H2vQYPQTMB5LIaGZv733pdCgSfNmrYM070e6acZNmmNLZwwpM8z1Vi1OjdLqDw0SVg3CXmc+K7s2Y2+Zy4WEEDCXxx+q7URppy9UO2b7VOe9+YUn2+HmsOfrvtpKM6Q0uGbNmmHUqFH46KOPsGPHDsyYMQM333wzzjrrLLRp08a3T05ODk455RSMGTMGH3/8Mb744gsMHDgwKcF3J510Ej7++GMsXboU119/PTp16hQWNiWlRMeOHTFq1Ci7bTJCtYsqirCjYoe5P4UVveoEZgt1Tjpc4YHmfe8yv9ObPYYZ5OveTqTGnjmvxz51RqOe7yxdunbBP//5z8Bj/Pjjj+jTp089qqCDUVhYaJA2nkPDCkOKFIpkhy77LndWrFvzOa6/djR6dT8dwy4fhnn/nofS3aVxh3/a49fUYOc1I1C76RvX8iY9T0OLvz7ue05PJb2qCrtuux3FV16Fmg1OAGBmp47IG3oVRNOmUftXf74ORRddjJKbbkZo9+6k1eWc66wLg1g33Uw4t8K1dYTgXEDEbm9f2MRsZz9hKxRdfZ11+79h80Yo613LEHY/yLz165dQf6J6yMrKCtTuqquuirjujTfewMknn4zc3FxomgZN09C+fXs8/vjjgS7EsnfvXlxxxRW47rrrMH36dDz11FPYtGlTWLtaAJfv3JGSUO2mTZti7NixKCsrw+TJk+MO1VYl9DnXSfaPPnaU77LCukiLN/Da/VUodg1Bb7GLjTw2Iu8n5Rt1YI0tVDsUCgUKrD3jjDPSUA0RNYQnn3wSRx55ZMKh2vn5+Xj//fcxffr0pIZqA8afkyxevBjt27ePq1/btm2TWgcRUUNq1qxZoHa1tbUproTSYeTIkSguLo7d0Gx71FFHpbgifzNnzkRmZma9xznssMPQqVOnJFR0YFm2bBkmTpwYqO1vf/tbjB49OsUVEREREREREREREREREVE8xH1T+tp/ffXIjq3Q/vCChqyHiIiIiIiI9jO9OtyDppntGroMIiIiIiIiIiKK0z/+8Q/ceOONCfUdMWIEnnnmGWialuSq4hMpANMWKz8rSvdIgYXWciWD2D2eUIIWveGKrlHMtUqAoxHmqJvLrHBIM8zRtSxkBz/qesjeTsgOjwwhpIREhnT3enX7djykPZ4dRek8B918YnZupZ125nnuxl5xR52pQdZquLW1TsLODRZWXLjTQgoJmOHidjy5kE6AthUxrgRpw+4bPVQbShV2tUkI1VZfb3u+CHdL3XU/wlzzzCMr4NN6OYwgZGvOWC2d8Fd7BunuuWTMGWMehcy5FbLnjXmDjmZZBShoEixEJIiqqiqUlJRg3759kFKioKAALVq0SGvQXU1NDYqKilBZWYns7GwUFhYGDoyMxwffL8CmXRsghAYJYYfKW0HyUmbY9zOs4HmpQRMZyLB/G8sztUwjkF4oYfcyw4iXl0YovRBCCcY3jg8jfF4NnDdC6yHsowYAlMB65TgRzhFiXVTAOnYQ6SICQNixYrUZNWoUnvvnc4H339ixY/Hwww8nuPfpQOac7zzLTOrZWV2elPOsZ739ng0dFeUVePCBh/DU35/yDYkdOvQqTJv2ctzPt+rTT7Fj0KWuZRlHH402c2ZBNm8e11jbu3ZD3Q53SFCzcXcjf9TIQP31sjIUDx2GqhUrXctzzvsdWj79D4jcXIT2lmHfzHdR9urrqPnii6jjae3bo/WLzyPzpJPieh5+NpVswIrtn0LCCOyVkOaFPoxzp3U+zZAZ5nnUuJ9hnoszRCY0qV5kJMM8vwrz3G2eQ82LfgDORU6c86z1ecb9SUZI5xzrPnfqzmcUY2H4Zw/EPr/GQ4rkhi7SwSMzMzNwYNxtt92Gyy+/HKeccgq+//57nHvuufj2228jts/Pz8fixYvRrVu3iG369++POXPmxF13MjRv3hxjx47Fn/70p6QHlwIBvs/WZ+wY730R+Z1a4ikz6KnJZ8xo3wsSvUhFYwvVBoB58+ahX79+Mdu999576Nu3bxoqIqJ0KSkpwe9+9zv897//TXiMPn36YPbs2Sn5swyvzz77DLfeemugiyxmZmaiOgUXtyAiagh79uwJFK69c+dOtGzZMg0VUaqsW7cOXbt2DfTdrGXLltixY0dKvhsGNWHCBIwbN65eY/ztb3/DmDFjklTRgWHPnj3o2rUrvvvuu5ht8/PzsW7dOhx55JGpL4yIiIiIiIiIiIiIiIiIAhn/bD8GaxMREREREVH9MFibiIiIiIiIiGj/dOedd+KRRx5JuP/gwYMxffr0Bv1H5MB+EK5th3DqnmZW6LHZSQg7pFMPecKvzSBkuO5bIcrGLWSP5/SxxldDQa3x7UBtd2SoHVrqhILDDqKOtK/9Qh+FvXeEEoJthVyrUZLqY2m/XHZwpXRCKIXS1lrvBFaLuEO1veFsyQjVhmc/6dBdIcXOcrjaRBsnnmDtsMBXO5DdCU5X51CdHgL0EEIAQuacscK1BQTa5x+acIjdwaqspgyvffEydIQgpWYHYBsBr1IJfDVCXK3AbCdg2wh+zZSZ0KBB05RAWLOPPa75WAgjvFt4g7XNY8Q+nsxjyH2s+ARrK8dKMoK1AaB79+5Y8981gfahEALvvPMOBgwYkPgLQQekoMHafpezUB7YDcPeo9XzrNJXPQ87F6EAautq8c5bb+OB+ybg282Rg2NPO+00LF++PNBzVPkFa+f064uMww+Pe6yyaS9Dr6x0LWvS8zRkdeniHr9/f2R1dS9DKITiYVejctGH7v5nnIHWr74MkZkZtr3qtZ9j75RnsW/uXPcOVYi8PBROfx1ZUQJ1g3j3vXcxY9Gb+FXPE3HUCUeZFyDQlHNsBjRoyNAynIsYWOdekWGsN8/RRjC3cyEEofw2zpdGiLZUzq/2pxzXhUCsi4E469RwV9fnImtBgufXoBisTYnq2LEjNm7cmLLxNU3DZ599FjFcu2XLlti1a1fKtu+nsLAQ999/P0aNGpXybTVEuHagbafyK4Bns7HCrw+kUG0AGDp0KF555ZWobaSUqKmpafA/byGi5HnllVcwYsQIVFVVJdQ/JycHL7/8MgYNGpTkymI7/fTTsWzZspjt2rZti6FDh+L666/HUUcdlYbKiIhSIxQKBbqo7Lfffsvz3X4sFAohNzc38Hvz/Pnzcd5556W4qtg6dOiAbdu2JdQ3Ozsb5eXl/J7hMWzYMLz8crCLIj7//PO45pprUlwREREREREREREREREREcVj/LP9kNHQRRAREREREREREREREREREVH6lZeX16v/jBkz0KdPnwb/B8TCDKSOyCeI0D0AIoZrG4Gy4Sut5br9WBlCCUbUdT3st3sMQAgdum6keNrhthKALqDrIaOVkBDQEdJ1CPu++bTM5yZhtLeCp3XrqQsdeigE3Q7H1aFLXalFmCGhxs7SrXBmGPXoyr6zn7FPcqkQauiu08gJjdTNMEpznSts21imhmEb/65fjds2+gphhVUqwZUCER/7BQWnMlTbK0iYW6R5FpVfc6GkwQoAocg1Wa+/8TTN+WeHchvtQnodyqr3Ij+rIL7aDnJrflmNEOrswGrr0LBngjK1hBLA6hwXyvxUjxMd1sFlD2Qdd9555pxfBFzB7j7tXGKdL+th6dKlOLzD4di5c2fMtrqu49JLL8VXX32FY445JjUF0QGnvlPXfu/0hGqrKisr8e+5/8GsmbOwbu06bNiwIdDY+/btq2d1yljvzUvaWFXLV6Bq+QrXsoxOncKCtcteeDEsVFu2aIFWTz/lG6oNAFldu6DVlMmo+WI0dt15F6r/+9+wNnpZGYqvHo62C+ZDa9Mm4efx7Zff4o3HpwMAmhc2R7ezuuKUs7uhW69uyG+Wb1xUQujmRUc0qG+irouVwHwfFM6FR+zPeNZ/pOvDjtlLwDeOSDnn2u+7zocRpYLGGfxKZLnjjjtS+p2vrq4OZ511Fnbs2IHs7Oyw9RUVFSnbttdhhx2Gxx9/HJdddlnathnz+2zMARD391l120CEgG31y24yWV9XAn5POhAtXbo0ZptDDjmEYXdEB4iKigr069cPH3/8ccJj9OrVC/Pnz0deXl4SKwvusMMOC9Tul19+wcSJEzFx4kSMGjUKzzzzTIorIyJKjaCfw3bv3p3iSiiVrr322sCh2r/73e8aRag2ALzzzjs49dRTE+o7ePBgfs/wePPNNwOHap9//vkYPnx4iisiIiIiIiIiIiIiIiIiokTw/4QSEREREREREREREREREREdhFq2bFnvMa699lrU1tYmoZr6iRnKFSunLEr3SGFe6vKwSEQlXNuuT/cPv3XSnp3wW2tsKaTyyAyeFlZP60faYdNSSEhrVCHNYF8BITVjnRmyKyEhhQYpNCOo21wnpYRm9tOEBrOl/aMJzbhZP8K5mS3scY0xjNqMsTVIKe26pDm6VbcmzCVSQkoBKOtgPm9ptjHCs83nvZ+HasczTrTx/Fa52wv/dp6sdCsr1HqOpVWl9Qv6O8iU1ZThy+Iv4ERpu2edfdQKZx46IfLq0a7Ga1uh8tZWPK+lbi2z5nqE19rqbWV2WwuUkHU7iNvTNxmhhtnZ2fh0+afIjBDC61VTU4NTTz0VlZWV9d42HbjivigBYM9v33Obz1Tfs2cP3pz+Jq68/EocdfjRuPLyKzHjXzMCh2pbY+yvQrt2ofTxv4YtL7h1DGTr1jH7Z/7qV2gz8x0U3H6b//jFxSh9YEK9aiwtLbXv796xGx++/REev2kShvUcjkdvehz/W/E/6HoIOoBQKAToZoy2rquR2sp9g3WREl25aIV1N9J7o7XcOzf9zsmuNp5xvb+d5Hd3/3h+iBI1fPjwlAd5lpWV4YYbbvBdl6zP1NEce+yxeO+997B169a0hmpbUvkcXRdtibJ9vxsA5WQY301E+lHHrkfNsaRj3iRq69atMducdtppaaiEiFJt1qxZKCwsTDhUOzMzE8899xw++eSTBgvVBoyw/3i98sorKaiEiCh9gnye3J//vOdgN2/ePEydOjVQ25ycHMycOTPFFQXXo0cPXHLJJXH3O+qoo/Diiy+moKL917Zt2zBy5MhAbVu0aIHnnnuuUX/XJCIiIiIiIiIiIiIiIjqYMVibiIiIiIiIiIiIiIiIiIjoINS1a9ekjPPqq68mZZz62h/Ctf2CxNTgZ5ihuEYwtrFeWsHXrjgyK/zMDMSGEpotpU/AtrJcaOZ94fS1Q7mNbQnzt7QDua02EW722Fb4tzOGZoZsO0HaTmC2VLZh1G6EAxvPx6oF5rY1TxgbzHBiqe5FJ1Tbs2/9QrXV1yJVodreORKIlaHpmdN6hEEERPjiCGO4QzmFu60SymwlbNfpddhTXQoKZuVPyxHSdecYVWamfWy7HptLpPfYNsazMq6tV8We/5557GIFbccKf43x2He57j+3gzrmmGPw5ptvBg6fKCkpQa9eveLeDlE8wgKMzfvLly/H1UOvxmHtDsOwK4fh7RlvY/eu3YHHbSGlfZQUFxcns+S0Kn/tdehlZa5lIjcXTYfEETyraSgYcwtaPPqI7+qKmbNQt317wjVG2r+1tbX45L1PcOcVd2FU39GYNW02yveWKzHagBVvrVtvsta50xpE182TsB52PtX1SEHa4XOKaH/36KOPpnwbL7zwAqZOnYqlS5di+/btRhA+kNKLbJx00kn45JNPsGnTJvTt2zdl2wki4XCugKca17fJoH0iBG4HuSUiGYHaVt2N1bJlywJdnGzQoEFpqIaIUqW6uhr9+/fHgAEDUFFRkdAYXbp0wU8//YRrr702ydXF74477oi7T3l5OTZt2pSCaoiI0kPK2P/klsHa+6eysjIMHDgwcPsXXngBubm5KawoftOnT8dhhx0WuH27du3w5ZdfIiMjI4VV7V90Xcd1112H3buD/Xnv008/jfbt26e4KiIiIiIiIiIiIiIiIiJKFIO1iYiIiIiIiIiIiIiIiIiIDkJ9+vRBQUFBvceZMmVKEqpJjkDh2tFCxGKEa/uFfEUNThYAdN03mDlyuDbswF07XNcOPLaWW0HacC+34reFgLDDro0blEBeASMMWwgnONsJ7LXCuoU7TFuaQdc+t7DQbTih3dY2re1oapi2dIK4rWBvKaQdQGyMJ+3gbWH/VsKK4QQPC2tfWPXGCNX2fU2SGKqdKiJCfQ7ddc8vCNmZasI9IHR7P1rhzLurdqNOr0tS9Qeu4n07sKHkK2POWYG6Au79aR9ncM1lNTzboEbFq8c4PDfnGIBPiKH3uHCvMe+FzQFvizgI78PwUfpf3B93jA0eyrVmzZpGESRG+y89aHqo6b+rV+Pcs8/F2WecjemvT0d1dXXgvodpGXihZWt8cUh7LGnbDnML22BkXj6OqalOKFBPZGRAtmiRlJvv+NnZYe1EVparTcXsOWH9ss84HSKBQKGmV16BnPN+F74iFMK++e/HPZ7l559/jtnmh2+24un7JuPS04Zg4tjHsWn9Jmdu2OHZ5kMzRNsJ17buhJ3kzP/onmVRNN6sV6KoRo8ejfPOOy/l2xk+fDjOPPNMtG/fHpqmQdO0pG9DCIHTTjsNn3/+OdatW9eoLuKRrkDoRhU8bX5HT0ag9v7glVdeidlGCIHf//73aaiGiFJh8eLFaNOmDebMCf8cHYSmaZg4cSLWrl2L1q1bJ7m6xBxyyCGYO3du3P2OP/74hIPFiYgaWpBg7dJSXpByf3TGGWdg3759gdr+5je/weWXX57iiuKXlZWF77//HkOHDo3aTkqJK664Aps3b0Z2dnaaqts/vPzyy3jvvfcCtb3iiisa5TwgIiIiIiIiIiIiIiIiIoe4b0pf+2/1H9mxFdofXv9/NEtEREREREQHj14d7kHTzHYNXQYRERERERERESVg3LhxmDBhQr3H2bp1Kw477LAkVJQ8uh4jSDNWbleU7n4hnVGDO61ahLDrstqrddrLlKBHI9wRdlvrx+nhrIcrCFJpq5tPR1d7G22FMMpzhtBdz8WuTwCRdqnwZkp6g5zNIGErs9oO+rXae9r5B2cb4b9SqMuNcHG7rbCWeQOk/UO1w5YlKVTbO/fU/emOsPZv4+qrh88J+7Uwd6r6OnvnhG4m1YV03Xmk69D1kLXGWKfrCMFYHrJu5uM6vQ55mXkozG0TaB8crN7eOAO/lG23Q+ilGVKvmQH2QkjjvpTIEBqk0KBJDRrM30KDJjOgSQ0ZIgMZ0rhJYa3ToAkJTWYYY0sJDZoRJG+H05uh+kqovRqYbx9jMIJhjFB9wO/48Ub/248CHj/eNl6/+93vsOiDRYH37wsvvIDhw4cHbk8HJudcpzw2JeP8unDhQgzof0lcYdoA0F7TcFFuLkY0zUeOcK7jYd1C0NFxyRLkHHNMXOMm0/au3VC3o9i1rNm4u5E/amTEPqG9ZfipU+ew5QV/uh0Ft9ycUB2Viz5E8VXhoT+5gwah5ROTEhrzkl49sXTlKhTXxXcRiBNPPhGD/zgIffufh5zsXPtcLKVmnmeN8651TrXOvdYFS6wLk0j7fCtdn0vsTzPSOdd6z7G+l1aIdp5FWPPANJH8gGI6+Fx00UUJBWs2BkIInHPOOXjuuedwTAOej4OI+V02mduK8wIUyZSqMO1GFRzu0blzZ3z99ddR2xQWFqKoqChNFRFRsoRCIQwbNgyvvvpqwuubqaYAACAASURBVGMce+yxWLRoETp06JDEypKnTZs22LFjR1x9+vfvj1mzZqWoIiKi1MnOzkZVVVXUNkOHDsW0adPSVBElw0MPPYS77rorUNusrCz88ssvaN68eYqrqp8FCxbgrrvuwoYNG1BXVwchBA4//HCcf/75GDduXFIusHyg+emnn3DiiSdi9+7dMdseccQR+Pzzz9GsWbM0VEZEREREREREREREREREiRj/bD/Evnw2ERERERERERERERERERERHZDGjRuH008/vd7jdOjQIa3hX0HEDNOKVW6U7n4BYFFDwaxadN0dlqjDEwLtF0gt7O5WWKM7ktoIzDXaGKGOdsAjIgXsWqG/EoBU+gBCWsGQVlikGTApzFBfn5sUZtCkGTZp3YyxzMBJJfzXqELZjhRGXzukUsJ6pkZfaY/jjcpubKHaaeU3h819LYzJYrfzVqbuB+OuE6CuBp9b9/ZW78G+2ooUPIkDwxfF6/BL2XbnWLN+zPBVWHPenP2AM5cNwj7mnHlsvkb2mNZ5Q7fPDYBurreGMZabGeuuvma2evh5xqJ7fnvbRJjeic77+fPnx3VBhhEjRmDNmjUJbYsONnHMSaXpt99+iz8M+UOgUO3uWU0wIi8PM1oV4r/t2uODNu1wc14BcqMcDzU//BC8rkaibst3vsu1dolfcDerR3f/bf34Y8Jj/r+dxbizZQH+0qoZBublomNWZqB+6/+7HvfdOB59u52Pv93/d2zdstX4PGudMM37YRfMcK54Ejam78dhv3aBKoygcX3kpoPMnDlzMHJk5ED+xkhKiYsuugjbt2/HokWLGn2oNpDe7xUiyk+qt3Ew+vbbb2O26d7d/72SiBqvNWvWoF27dgmHakspceedd2LTpk2NNlQbAGbPnh33e9ScOXOwbt26FFVERJQ6GRkZMdvMnz8/DZVQsqxduxbjxo0L3H7q1KmNPlQbMC5guXLlSpSWlqKsrAx79+7F+vXrMXHiRIZq+9B1Hddff32gUG0pJV599VWGahMRERERERERERERERHtB2Qj+3ettt0792HXzn0NXUZEjbU27rfEcL8lprHvN4D7LlGNtTbut8RwvyWG+y0x3G+J4X5LTGPfbwD3HRERERERERERNX5ZWVmYOXMmOnXqVO+x3nnnnSRUlFwNEa4dMSDMFa5tbNwKdI4arq3GR9sB1cIOqPbdshJGbQdsW8HW0gxSdoVsO6HXVuC2E5Ztbc8JbA67qf2lVIK51SBtaYdmW2HaAjDGhtPWeq7q9qxwbfV5WvujPqHadgB1GkO1I025iCHH3vGjbUcJ0lbH1T0NwobQYc4HpZeZy63btQkUlRehLlQXefsHqb3Ve/Dpj8vsOWgHZFth9WHHC5zj2A62l85y5ZhXA87tMG7Pa+WcI4T94ho5+8I1jYQdwK/Q3YHqrkB2qK+/M4b6uz6klFj52UpkZ2cHah8KhXDmmWcGCrygg5se7c09wqqSnSXoe14/7N5dGrHroZqGm/LzsaCwLV5v1Rq35zfDr7OyXGHaftu2llQFCNJsbEJlZb7LRYBwqUhkfj5Ebm7Ycr2iPKHxKnftwr5dJdABFGoazs7Nxg3N8/FoYQtckpeL1lKLOcbuklJMe3oa+vW4ANddOhIfvLcIdXUhp4Hw/FbrVv4CbmO7yAxRqkyZMgULFy7E0Ucf3dClRJWRkYEhQ4Zg586dmD17Ntq2bdvQJR2UDtYAbT9ffvlloAt4XHzxxWmohoiS5aabbsIpp5yCHTt2JNS/ffv2WL9+PR566KEkV5Z8PXv2xPjx45GTkxO4j67rGDhwYAqrIiJKjTZt2sRsU1RUhOLi4jRUQ/VVXV2N3r17IxQKxW4M4KKLLsIf/vCHFFdFDWH69OmYPXt2oLa33HILzjjjjBRXRERERERERERERERERETJIBvrX+b/dsNObPl6Z0OXEVFjrY37LTHcb4lp7PsN4L5LVGOtjfstMdxvieF+Swz3W2K43xLT2PcbwH1HRERERERERET7h9atW2P16tW45ZZb6hWW+vjjjyexquRJd7h2tOVGWrEapm2GbPuEa9sR0mZotJmGbQbjCk+crrXOCNAWTlauE/Jr/1jh2cII2QYgpDKSUMd297XDsz03K/TaG3wtrWBvIe0wYCGcMG0raBtKKLYVom0FDzvBwVD6SwhpbtMTqq22jhWqDR1pCdWuT5ic79i6OxzbP9Bdt+d2WHC7ro5h7Tt1/+j2MntcIbB582aMuHZEws/lQKRDx4It76OmrhqQzv5yjgMrJhtwz0wB6M6cN1Y44djSfF2s+HwhnaPRFanvDVzX4dqac26IdiILX+fbOs6/YhZk3rdt2xbz5s0L/N5TXl6O7t27Bw5AIQqivLwcgwYOwpYtW3zXj87Lw6dt2+GjNu1wY14BjjRDpeM9s+/7+uv6FdoQNP8A7dDevfUaVmjhYdeiSZOExire4L9f84VAn9xsTGjdHDc3K0DXJlmBXrOlH36C0Vf+H0Zcdh0AJyxdh3EtgrC/bxtwIrj6eoawA9mZPUv7kd69e2Pz5s3YsmULHnzwQZx11llo1apVxPd0TdNwwQUXoGnTpmmpr2/fvigtLcUbb7yB5s2bp2WbRLFMnTo1ULsrrrgixZUQUTJs3LgRhx9+OJ566qmELrAihMCoUaOwdevWpFzwMF3GjRuHiooKvPTSS4H7bN68GdOmTUtdUUREKXDWWWfFbKPrOsaOHZuGaqi+evfujZKSkkBtW7Zs2SgvJEz1V1RUhBtuuCFQ2y5duuCRRx5JcUVERERERERERERERERElCyyoQsgIiIiIiIiIiIiIiIiIiKihpWbm4tJkybh66+/xqRJk3D77bfjuuuuw1tvvYVVq1YFGmP58uXYsWNHiitNTKBw7WgZOMkM1zYKMoKN7ZBnhIVru8YR6njCFYhsBFF711vLnRBpK/xaWGHXMEKtpVCDto3IXimlHW4thHRuEX6kErpttVXHkkJAs4O4NTtM26pa2qHb4YHawtVGje2G8lzU2GLY/ZzdHSFUW7g6pSRUO2rfeFZGmp8RM9xF2GNhDaQEvLuHUoLMdbsjhBAo31OOwX0uxUsvvYTXXnstWuUHlZXbl2N72U/G/tWVOSms404AZoC8czw5Ifl2sLxxNJrzXyrHLAAoIfJmCD7McHoA6qtmjqm+/sqLLOAO3rbqU+eBq3mEyaWcLyMF1McTwn3mWWfir3/9a+D2mzdvxu9///vgG6CDQqJn4lkzZ6FFQQssXbo0bF2eEJhVWIhb85uhUIYHQcfi/Wix74svEqyy4WiFrX2X127enPCYek0NQmVl4dtq1y6h8X7537qo6yWAk7IzcXPzAvy1dQtc3DQXBTL2jFmyaAm+/N9XgWrQdT3eaw8QHTCOOOII/OUvf8HixYtRXFyMyspKvPvuuxg2bBj69OmDCy64AHfddRfKysowd+5cjB8/Pi11zZs3Dz169MCKFSvSsj2iIBYsWBCzTYsWLZCXl5eGaoioPu6991507twZW7duTah/q1atsGLFCjzzzDOQcv/8J13Dhg3Du+++G7j92rVrU1gNEVHyPfzww4H+7P9f//pXGqqh+pg0aZLvn/35EUJg4cKFyMjwv9gc7d/GjBkTKGBd0zRMnToVmZmZaaiKiIiIiIiIiIiIiIiIiJJh//xbWERERERERERERERERERERJR0xx9/PG655RZMnDgRzz77LH7/+9/j5JNPxoUXXhio/4cffpjiChMXKAA5zeHautLGDsSFOwjaDo62gno9wdJ+4dNOKLVUQqudIF2hLHMHWJvBv5BGELYdmi3s4G0jdNsM7zYfW+HZUjgh20aQsFSqU8OEYbe3A7/N7ahBw954bastzCBxe3+IBEO1I7xW6QjV9h0vkWhYvzlrBbdbOztCcLxrnikh49ZcUSvaU1qKkuIS6LqOkSNHYt266EGmB4Mtpd9h9fZVkHbQvXTmpXUMAJD2MmN2S+vYUoLkpb1enfVQjiFPeL7rnGAtNpbrVhs7eN54rIb3CwhAVyaFz/wIFBLr1yiBdNmbb7kZgwcPDtx+5syZeOyxx+LfEJHiH0/9A4MGDoq4/m8tWuBXmVmBxoqQT++y76uvoNfUBC+wEcjo0AEiOztseeWSpe5zSBxqv/7at29m584Jjbf9v6vtfe49ralbEQBaaxouy8vF5NatMKZZATrHeH2nPjPV1d9Pcj8JEO3/srKyMGDAALz00kuYN28e5s6diwkTJiDbPJeMGTMG7RIM0o/Xl19+iZ49e6JLly5Ys2ZNWrZJFM3GjRtjtjnppJPSUAkRJerHH39Ex44dcf/99yMUCiU0xpAhQ1BUVIQePXokubr0GzBgQOC2xx13XAorISJKvkMOOQSdA/xZRVlZGcO1G7HVq1fj9ttvD9z+rrvuQrdu3VJYETWU9957D6+//nqgtnfccQfnAREREREREREREREREdF+hsHaREREREREREREREREREREFJEQAq+99lqgto09sCzV4dp+wcjRwpKFEq5tB94KI/BWrdU1tlDbCzscW0gngFeaYbx2b/OxE7JtLtOVUF/Pj93PDgh2blJokEILW+4N0/aOKIWA0H3CtJWAbWs329HgZviwmp4dvj/sGGI7cNjZl40jVFsdN3AUqe7elr1N63lE2YY9gB2w7cwH579OTyuBVA1wtsPehUCT7CZ26/Lyclx88cXYsWNH0GdywCmpLMH7W+bB2HHSmceQdnC2E1QvXMeRfbwKo62ZkG3OXVcrSDs8Wzm2lONAjZ53v3pWwKwaMu/zRIQS0G3dV1e7+rvDuZPt9TdeR8eOHQO3Hzt2bKO+mAM1bu++8y5uHXNrxPV3FTRD7yY5Sd2mXl2N8s8/T+qYKZeRgSanhgf+1X7zDapWrExoyH3z3/dd3uTssxMab9vKFWHLYmX+ZwrgjOwmeKhlc/yjdUtckOv/Wn/4/ofQ/QLEhWdEz2nRtw8RAQCklPjqq6/QunXrtG1z3bp1OOWUUwKFGhOlytatW7Fv376Y7S666KI0VENEifj73/+OI488MuH3k/z8fCxcuBBvvPEGpDww/hnXnj17Are98cYbcffdd6ewGiKi5LvvvvsCtbv//vtTWwglpKKiAr179w58MYxu3brhgQceSHFV1BDKyspw/fXXB2rbuXNnjBs3LsUVEREREREREREREREREVGyHRh/I4uIiIiIiIiIiIiIiIiIiIhSpqCgAB06dIjZ7vvvv09DNfVjB8hGY4YM+w8QY3yfBkHCtXUddvKtE67tHsMOlPaEa7taCSdi1wrMdgoXTmSvEMq+cIdvS6HG9Co3EeHm09YexwrxNgOyXSHR1rZjBWrb653nBwE7CBpwAsrt5Z4QYL9QbW8YeqpCtaOOFc9Kz5xUs7KD1G7vC3soZXYIK9wZ9hp1FuTl5bnG2rJlCy688EJUVFTE3O6BprymHHO+mYnauhoIc55bwdj2/IQxf6WyTMIIk7QittUgfGm3l8oxYx2b6hz1hJ+b/1Wz0+1zgBowL9QRlPOgOqdcGbHB55MyrP+6gKSUWLlyJfLz8wO113Ud/fr1w/bt2+PeFh3ctm3bhmuGXxMx/HhsQTMM95zzkqVs2bKUjJtKOf37+y4vHT8eem1tXGOFSktR9tK0sOWZHY9H1q9Piru20m1bUbr1B2dBAm/PR2gZ+L+CfLTVtLB1vfv2Nj6nMSebKKmaN2+OTZs24YQTTkjbNnVdx4UXXpi27RF5vfjii4HaDR06NMWVEFG8SkpKcPLJJ2PMmDGojfPzr6Vfv34oLi5G7969k1zd/iMUCuHBBx/ExRdf3NClEBEFNnjw4LA/F/fz1Vdf8c8oG6Gzzz4bpaWlgdrm5ubio48+Sm1B1GDuueeewP//+sUXX0R2dnaKKyIiIiIiIiIiIiIiIiKiZGOwNhEREREREREREREREREREcU0ZMiQmG127tyZhkqSI1Dwa7Rw7SjdEwnXtrdnBm07wdDuzQK6EyANNWzaSrh2wnid4F7hKtmOTLZDp81u0knLdsKwlRskhC7Cbz5tjbRnJRRbCfB26gkQqC2cEGA7BtsVHOwOHI8nVDvo6+P7WqVI0DpcvIHbgCvo2U7SVoLIXfsG1jyC85oJ5TUDkJuTg2bNm7m2s3LlSlxyySWorq6Ov+b9VGVtJWZtehfl1WWucHoJJUge0jyUjGNACmnOazPUXjoh9tbxYN2skHRrHOMGe2wjsFvax6/3ODB4jheYx4Pz6sOVEutznguUIevXqJ7hswUFBVi2bBk0n4BbP1VVVTj55JMTDjejg9OWLVuwZ88e33VPtGiB61IUqg0Ae5YsSdnYqZI74GJoha3Dllev+x923/kXIBQKNlBdHXaNuRWhXbvCVhXcOsb9gSegLYs/iruPn+9qavFLXV3Y8gGX+oeKE1H9NW/eHOvXr8cPP/yA+fPn45///CfuueceLF68GF999RXuvPNOnHnmmSgsLAz8uSCWTZs24amnnkrKWETxmjdvXsw2eXl5aNOmTRqqIaKgpk2bhkMOOQRr1qxJqH9OTg7efvtt/Oc//0FWVlaSq2t4BQUFgQJnVbNnz0aHDh2wadMmXHPNNTj99NPRsWNH/OY3v8HVV1+Np556CmvXrkUo6PcMIqIUC/L/xXRdx5///Oc0VENBjRkzBqtWrQrUVgiB2bNno6CgIMVVUUP47LPP8MQTTwRqO2bMGPTs2TPFFRERERERERERERERERFRKjBYm4iIiIiIiIiIiIiIiIiIiGI69dRTY7bZn4K1gXqGawMJhWtHCk62AnqtAFxXuLbPCGqYtHAF6XpCkc0QX6eNE2JtRlnb65WWTmCwqw9cYcJO4DVc4b9qELb0DdL2hn4b7ZwgbiVQG2bWN+wCnLBgdX+qodrw/G4kodrqdgLnD+vubds1WM/LZxvuxbqzX5T67Vrs8HZzX+rq/HD2vRAS3XueEra9999/HwMHDjwowrUraysxc9M72F1ZosxvzZ6/6rEDIWH9uI8FaRxnZlC9NH9bx6K7vXUMWGHaAs7Lb4bXK2cEdYYZudnK6+2ZuvZ8UILrITyvvbXAau9zfMG9GWcse1V8PwDwq1/9ClOnTg38uvz888/o3bt34PZEnTt39l3+eqvWuCgnN6XbLlu5EnV796Z0G8kmcnJQ8Je/+K4rf/0N7Bx9A0KlpVHHCBUXo/iP12Df/PfD1mWf+1vkXHBBQrV9s8AzXoLh/h9VVoYta9uuDU49/TQAPm+53msTeC9wkeKLcBAdSDp06IDzzjsPI0aMwPjx43HWWWehU6dOeOihh/Dxxx+jqKgItbW1qKurw5o1a3DDDTfg6KOPTnh7f/rTn1BWVpbEZ0AUzPr162O2OeGEE9JQCREFUVFRgbPOOgtXX311wn/ecfrpp6OoqAgDBw5McnWNSzzf3y3btm3D8ccfjxdffBHLli3Dxo0bsXz5ckybNg033XQTunXrhszMTPTv3x9FRUUpqJqIKLhHH3000Pf8t99+mxcFaCQWLFgQOEgZAG6++Wb++fIBqrq6Gv379w90bB555JF44IEH0lAVEREREREREREREREREaUCg7WJiIiIiIiIiIiIiIiIiIgopt27d8dss3r16jRUklyBw7UjhTXGGa4dbblajx2QrAYi2+nSzmZd4bdWILYSTm2vkWZ4rxXI63reajCvN+jWDAEOcPPvD2W5Wr1Ti9oXylMVwgkAdwK11X2gPAcr9FdXQ6Gjh2q7a4wulSGZUUf2rgwL73TaefeHsd4v6NhoYIcr60of3+BygXfffBcfzFvkW+K///1vXHjhhSgvL4/2TPZr5TXleHfT2yjZV+yE2Atp7h0j9NoO1xYSmnUsSjMu2xVwbwZqCydcXlP6OseT2cYO2DbGlOor5AmfVx8bjdRjRdjjAXDPpUjnt1ghtVEC6+vjqquuwvXXXx+4/ccff4w//elPSds+HdhatWrlu3yBT7hysuk1NShduDDl20m2poMHIffi/r7r9s2Zg59PPxN7Hn0M1atXI1RaCr26GnVFO1C1dCl233sftp9+Jio/+CCsb8aRR6Llk0+Ep/8HUFtZie8+WhR27rHe9p3PHLF9Xl0TtuyXn4sgtWh/vTb+moXr85w6UpxjMbebDkJSSnTt2hVPPfUUNm/ejB9++AHnnHNO3J/Rq6qq8O6776aoSiJ/xcXF2Bvgwhp9+/ZNQzVEFMusWbNQWFiIJUuWJNQ/KysLL7zwApYuXYq8vLwkV9f4DBo0CD179kz6uKFQCHPmzMEhhxyCv/71r0kfn4goqJYtW6JLly4x2+3btw/Tpk1LQ0UUTSgUwpAhQ6Drwa6+9utf/xqTJk1KcVXUUMaPH4+ff/45UNspU6agadOmKa6IiIiIiIiIiIiIiIiIiFKFwdpEREREREREREREREREREQUU7t27QK1q6kJDyds7AIHsjVAuLZrmR0SLeBE5SrhkWGh1D7LAUgp3EHAduBu+JjxZjf69be24oR0e8K3rfqEWruwg56t/a4r+8S7/+xQbWvfBQjVDvycUhSqHXk6Rd+eE8wZHqStDKLsO90O3tZdDWCHNlsPhPLbWGe8Xl1P6QotQ4tY04IFC/DIE4+gJrT/Hf+xlFSW4O0Nb2J3ZYkdii2lBikEBKRxPAljpkshzb+MJcz71nw31ylz33isma+j9dg4XqQQTlth/fUu5ThyHT/uEHvY2zBbqtNJvUiAsNabB57PcQZ4jinrd4BckvoGbU+ePBmnnnpq4PaPP/443nrrrXptkw5u2+rqEu4rItz3UzJ7dsLbaTBCoMWkvyH7t+f4rg7t2oU9Tz6Fov4D8NMJv8KPRx2D7d1Oxo7LLkfZ8y9ALysL65Nx1FEofHM6ZIsWCZX0zYL5qK2oMMpzyvTd/95ldQA21dRgZkUF7t+9Gxt9PrtmZGYEOtcZ203SpQWCXPCAiAAAHTp0wIcffohNmzahV69ecfXNzs5OUVVE/l555ZVA7a6++urUFkJEUVVXV+Oiiy7CgAEDUGF+zoxXly5d8OOPP2L48OFJrq5x+/e//43MzMyUjB0KhXD77bfjoYceSsn4RERBTJgwIVC7hx9+OMWVUCwPPvggSkpKArVt2rRpwhfSoMZv+fLleOSRRwK1vfLKK9GnT58UV0REREREREREREREREREqcRgbSIiIiIiIiIiIiIiIiIiIoqpTZs2gdplZWWhvLw8xdUknxUsHVO0cO0I3Z2Y2/DlkcZXw7XtMOmwQFt3yLSw+gslfFcJy7ZCd9VQbindQddOaLcSAGzdIgRvWyHA0tPPDgU2EprdQd5SCdSGE/CshgWrDbzj2nvADgQX4cG/DRWqnUDQetQETc+c8AZvCs/zjDWvnLkF6LpTlbMP3aHMAgLHHHsM/jjyjxFLbNu+LfoN6YOvd36Fipr97/iP5PvSLXh3wwyU15QB5jEAIc39I+2Qeuu+tIO3pRFKDitg29i3Umh2wLZ102C2h7FePQ6kelOCsO3XyQ5GDz/W7cBs8zEAV1+bPTeizM8GCnhdsmQJWrduHbj95Zdfjo0bN6awImqs4pmiW7du9Q19Oy0ry30E1DMp2e9jgQBQ+uGHqN29u36DNwDRpAlavTQVeSOurfdY2f/v/6HN3NnQDj004TG+mPFm4LZ1OrC5ugZzy/fhkV17MLxoJ8aW7Ma0vWX4rKrat8+wkcNSdmENIkqeY445BkcddVTg9kIIXHTRRSmsKHns7zkJ3IJtIPbN59td3D8xt5OCfdDYzJkzJ2abnJycuOYyESXX4sWLUVhYiLlz5ybUX9M0TJw4EWvXro3rO+yBomXLlvjuu+9w+umnp2wbd911F+69996UjU9EFM0FF1yA5s2bx2y3adMmfP/992moiPxUV1cHvhCDlBILFy5EQUFBiquihlBRUYFhw4YhFArFbNu6dWtMmjQpDVURERERERERERERERERUSoxWJuIiIiIiIiIiIiIiIiIiIhi6tSpU+C2p512GjZs2JDCalIncLh2tIDtiKv8w7VdywXCg5SVvq76hPUfV/qZssoTki3U/DLlnhrkawYDCyFhB3FbNwgjLNhzc7Zt3Fzr7W0LeJ+mHaht74PggdrqvnCFZjd0qHacrGkU9ty8OytG/4iE89pb+1PXPeHLcO9Lde5A+e/dD/wFD016MGwT+QV5uGfiODTNa4qaUDW+LvkKRRVFsSpr1HTo+Gz7Cry3eQ6q9RojFNsMy5b2caKGaqtzXQnPtpZLIx7bCqA3Quad40SawdyAEdhtrLOOGwFYbWEdr1agunpcWOHawnnldOXcAWElqVtP0ud5RzhPqceCM2md9XEcV/HIysrCqlWrfEOQ/dTW1qJnz56oqKhIST10YPh48ceoqakJW943JyeucRLNm9erq7Hz7bcT7N2wREYGmt93L9rMmYUmCYTmZRx9NFpNmYzWL70IGSCQKpLyHUX45oMF4ZmsyotSoetYvK8Sk3bvwQ07SjBhVyneLCvHuupqVOqxX72eZ54GQD2HWh9zvO/Xyv0onxu8qxpf7CvR/mvGjBmB23bo0AHZ2dkprKZxCBRAHeSnHuHegbezHwVkJ+rzzz+P2ea4445LQyVE5BUKhXDllVfinHPOwZ49exIa49hjj8V3332H22+/PcnV7V8OPfRQLF26FMuXLw8UPpuI+++/H2PHjk3J2EREsVx11VWB2l144YUproQiGTp0KCorKwO1feihh9CzZ88UV0QN5c477wx8Ac5JkyYdlBdGISIiIiIiIiIiIiIiIjrQZDR0AURERERERERERERERERERNT4FRQUoEuXLoFCodavX4/u3btj6tSpGDRoUBqqSy4hBPQAoYveAGdnAERM3BQQ0H1WupZbY+pOSKOu62Yosu5apvZ3l6ZsQwlNtvsI3dXDVZGVa22FVMdLqd+7yMnMBraEJQAAIABJREFUVlN5hdNeCYB2uihp4Z7QcTvw0juGt693m7GeQgqD3CLNgcgTylllzU31N3QdQslMtp5n2DY8+86YU+Zi3dq9whwbEOZGdSEgAWRkZOLK4Vei/6D+eH7yC8jNy0WPXt1x/AnHQ5c6QnoddOioC4WwpfQ77K4swdHNj0GGDBaK3Fjsqd6DD7a8j5/Lf4aQRsw1hIQEYEe9mwHbgBOeLSGdQG3zvrCW+YVpu0K6JaQayG2OYWxdQNrHpAR0sx4l1N4bmO8EpgPqnBJOwrodZgjhjOKdld6g+qDnhGQGbR9xxBGYOXMmLrzwwkDn5V27dqFXr15Yu3Zt0mqg/UvkcywAARQXF/uuOlTTUrJt6zyrfjQoeuUVtL3mmnpvLx6tX3sVem2da5l2yCEJjZV18skofHM6ajZ9g31z5qBq2TLUfLEeob173Q0zMpB57DFocuqpyO7XD9lnnA5ImehTsH3+2qvQa2rcodYwTo/fVNdgeWU11lZVoSbB9HOpSfTo2d01NgDXe7Gxwu9CBH4jimjv8DEl/HmM6CAR6Hubady4cSmshChcWVkZSkpKYrbr3bt3GqohItXq1avRt2/fiN8PYpFS4s4778SECROSXNn+7bTTTsOuXbtw3nnnYcGCBUkf/9FHH0VlZSX+/ve/J31sIqJoJkyYgKeffhqhUChquy+++AJr165F165d01QZAcD3338f+KJL7du3xx133JHiiqihLFq0CE8++WSgthdeeCGuuOKKFFdEREREREREREREREREROnAYG0iIiIiIiIiIiIiIiIiIiIKZPTo0Rg5cmSgtmVlZRg8eDA2btyI4447LsWVJZ9feLUva7U3LdEnXNpZ5R98HBbIqaRxuoKUzb5+AeBRA7aVoG5vhjeE//OsT662KyDcu4M8dVjtowZqK/W72qmBk40lVDtKuLqXkycuPLvDJ2xd7eTpH3lwYby8whwt5A55FcIJ/DTmk4AQZqi2vc91QDcCm/ML8nHzHTciBB2hUAh1eh1CoTrokBAIQQoBHQK7q3Zh7S9rcESzI1GY2ybYzmhAOnT8r+hzrNy+ArWhGkgh7CBq+0cY4dZWuLZwoq+N4GwrEFs4y9SbsEOzhR2mLcwgbOEK3zaX2ceEuR0z5NyaolI5HowxrNcRSl/YtStPNmzSBJquMY6zVDn//PNxzz33YPz48YHaf/7557j66qvx0ksvpbYwaqSiz+aPF38ctmxQbq7rsXrRgVjiON3b9m3ciNIlS9DszDPj7Jm4zBNPTP6Yxx2LzFvHALeOAXQdobJy6HtKodfWQeTmQmvZAkhCYLkqVFuL1S+94Fq2NxTCqspqrKysRnFdXYSesR3T6Ric2utUnHnuGWian2eebNXPG7AfRz/zeS9oEKmVErhtTiTnwgieC4f4bDQd51+i/UHQz+7XX389rr322hRXQ+Q2ffr0QO2uvvrq1BZCRLZQKISbbroJkydPjuviDKr27dvjgw8+QKdOnZJc3YHj/fffx7Bhw/Dyyy8nfewnnngClZWVmDJlStLHJiKKpKCgAD169MCKFStitj3zzDOxdetWNG/ePA2VEQBceumlMUPPASArKwsbNmxIQ0XUEPbs2YM//vGPgdq2atUKzz33XEovsktERERERERERERERERE6SMbugAiIiIiIiIiIiIiIiIiIiLaP1x11VXo2LFjXH3+9a9/paia9Aj8j6ojZfFE6e4XiBgeQO2MrdYiIOwARr/QRVegrhpQrfQXRkqwGeoY4Ucg7hu845nbCGvkqde3Znievyeku1GGagfZTsSaooQ6eeaBvb+s/eJ9fSF8A7md0GYBVyW6E/At4Kyzg52F+qpKO2jbCoxW7xu/JWr1WmzctQH/2/E5ymrK4thD6fVj2Ta8tWE6Pv3pE9TpdRBSmsHZ0vgRElKavyGhmc/PCN+WkFKDlBKa0Mznr0EKo51x3/3YGN/ZZ9b+so4XI5xb3YaxHfUVgvrqCOWxEsqtsvsI5bwh1FHgmjPOvPIJd40iVUGv9913H/r06RO4/bRp0/Dss8+mpBbav+3evTts2ZEZmSnfrvetavvkySnfZloJAZmfB+3QQ5FxxOHQClsnPVQbANa/8xb2/vQTAOCbmlq8tKccE3aW4j/l++IO1T6287G47JpL8dgLj+HDLz/ErCXv4p7HxqH3+b2NBq5rnfic23Rnrf04VjZjYtmNRBRFRkZGoHbxfI4gSpaZM2fGbJOZmYlf//rXaaiGiDZu3IgjjjgCTz/9dEKh2kIIXH/99di6dStDtQOYNm0annzySWRmJv/71rPPPovhw4cnfVwiomgefvjhQO3KysrQvXv3QEHPVH8rVqzAypUrA7X985//jLy8vBRXRA1lzJgx+OGHHwK1feaZZ9CuXbsUV0RERERERERERERERERE6cJgbSIiIiIiIiIiIiIiIiIiIgokJycHb731FvLz8wP3GTduXAorSo+4wrX9cnkSCNd2LbfCtT1B2kIoYdRCCXX0jOP98dakhvR6U7IT+hHSE6LteT4+9fk+b6ud9Zx192vR6EO14xjOeRruTmHzIEb/yLU4QenWfNJ1Z0grZN3ZB+7AZmOuwbkvBKRwXjMjcFrYwdMww7etx6VVpVjz82p8WbweFTUVsXdImhRV/IL/fDsXc7+ZhZLKXXaQtbQDtYVzgxm0bYZua3ACtI317qBsI4jcWSftkG0JzS+w2xWy7Qk1t8YGlP2vHDd2e+N1hdLXft0tuuc3PPMn1mSKcKylw3/+8x8cfvjhgduPHj0an332WQorov2Bd54uXrw4rM0JAUJZRYT7sdp7f+vm/dKPP0bZ2rUBRiKbrmPpk5PwRVUNnt61F8/vLsOXVdUIElMlhMCxJx6D318zEBOeewD/+d8cvLLwZdw+4Tb8vwt6o2WrFnA+cKnvmc4FQbynRyHget/0TgzX5woGahOlzBlnnBGo3bXXXpviSojCrVq1Kmabo446Kg2VENG9996Lzp07Y9u2bQn1b9WqFVasWIHJkydDSv4zrKBuvPFG7NmzB6NGjUJubm7Edi1atIh77KlTp2LKlCn1KY+IKC6//e1v0apVq0BtN2/ejAEDBqS4IgKAoUOHBmrXvHlzjB8/PsXVUEOZO3cuXnzxxUBthwwZgsGDB6e4IiIiIiIiIiIiIiIiIiJKJ/6NLiIiIiIiIiIiIiIiIiIiIgrsV7/6FWbPnh01DMWrW7du2LFjRwqrSj3hCh2OwS9gO0a4dqTgaVd/T8C2q50eoUbhtPEGWNvLlFxtv+riuvntI2uVd7ueWsK6qYHa8AkUb8yh2k4RUVZFWhklfdMKTVZCle3Hunv3R9qv6lyxg7M9VblCta3/Siss2uqrOWMICSHNQG0hodmB1BKalNCEBgDYsa8IK7cvx7oda7GrsiTy80whHTq+37MFczfPxsxN7+DHvVvtAHA7PFupXwhlmdSsFmYItxGWbQXKG8HZmhmmrUGzQrOlZgdma0rAtrTDW41Rjd9KKLlSg3EQGcsB5bVRw9Dt1xWA36sqlONHqKN4ZoEnyN4VYh9FqoO2pZRYvXo1cnJyArUPhUL47W9/i5KShplr1Lh8//33OLnbyb7rCjUZdfb6rYsnaNt9ljV/6zq2TpwYoyepFr85HeOWr8Ybe8rxY21dzPZCCvQ4tztG3TsS//rvG5g892mMHnc9zupzBpq1aO6c/VwfX6zznvlQ979QQaTPDa73Z113LTfeLz3tU3zeJDoYTJo0KVC74uJizJs3L8XVEDmqq6tRVFQUs90555yT+mKIDmI//vgjOnbsiPvvvx+hUJBLsoQbMmQIioqK0KNHjyRXd3DIzs7GM888g/Lycqxfvx6PP/44nnzySaxatQp1dXXQdR0lJSWoq6tDt27d4hp7zJgxqKysTFHlRETh7r777sBt58yZgwceeCCF1dD777+PjRs3Bmo7ZcoUXhzjAFVSUoIRI0YEanvIIYfg6aefTnFFRERERERERERERERERJRu/L/BREREREREREREREREREREFJdzzjkHq1atChyuvXbtWnTp0gUfffRRagtLg7gCmP3CteMMWg5bpgY9KkHaati0KzRZDx8vWrh1WNB1nLnascbz3Yb3OUcI1LbWuQK1G3OodpycpyWgvnBhAeve19RJ+YwefmyHYjvj6jqcV0Y4wcve4Gah3hfCCJc2fwvlvias8G0zSNoKixYCmjRCpyGA4opirP5lFT7Z9jG+3b0ZFTUVie62wEoqS/DZ9pWY/uVrWPDdfPxctt2u0QoAl9IJArfWaUJCk5oRGA5hhGJbgdlmOLZmB2ob7SWkHaptjy+McZ1Abidw29mfRg1CCkDZd8Y+d6a7tI976Xp9lFfT/u0O/1WOJ935FS1UW21rzz/d5xgLELydDK1bt8aiRYsCh6CUl5eje/fuCQeoUeOmzsNoU3DmuzNx0oknYd3n68LWNRUCHbSMiP2jnVqDvHuofYXnd+lHH6H0k08CjELV1dX44513YWdd7EDtth3a4A+3Xo7nFj+Lu5+9CxcOvQD5BfkQMAL6obxtOh8llAtHwDo3+rz+utEWunm3Huc+77jei2YQUTAnnHACOnXqFKjtbbfdluJqiByzZs2Crsd+o7jqqqvSUA3Rwenvf/87jjzyyMCBm175+flYuHAh3njjDQZxJskJJ5yA2267DTfeeCNOOeUU136VUmLVqlXo2bNn4PEqKyvx6KOPpqJUIiJft9xyCzp27Bi4/T333IN77703hRUd3EaNGhWoXWFhIS677LIUV0MN5cYbb8TPP/8cqO3zzz+Pli1bprgiIiIiIiIiIiIiIiIiIko3/u0uIiIiIiIiIiIiIiIiIiIiilvnzp1RVlYWuP327dsxfvz4FFaUPvUK1wYSCtcOC1dWA249wdNWwHaQWqOFXEcKyI71E882XO3UMPAYz8s1lCfkN2ggpRpMnlJxvN56hOV+43kDkq27wjVVlP2uzAnhGkPYU0rA/dgdOSqVyszXwgx2lhBmyLMVGi2MQGnpBEtbyzU4wdT76irxze6NWLz1QyzZuhhf7fwSOyqKUBuqjfz8A6qqq8IPe77H8p+WYcaGf2Hmprfxvx1rsa+2wti+VAK1rQBsGHXbNbuCr6Udnm0HaJuh205wttHGWmbtA2v/WH2F1c+1bySEgLl1ASlgV2PsdXO/mq+ZFJ5ZbwejO5NEqEHpSii/1c57XKpB/fZcsfoqc8Z1bCphtOnSs2dPPPnkk4Hbf/fdd7j44otTWBE1ZjPfnYnBgwajosI/wP8PTfPQTAlzc83kGNPaLzRbve+5/kN4O13HlvvuAxj8HtOkSZPw3XffRVyf2SQTp1/UC/dMuxtPzJ+EgSMHoFXblsr7m8q+XITrt9rWe8kC53yqjmKdJ6N83rLSuz394hY2BsO3iVQzZswI9Fnkyy+/RNOmTXHLLbfwohuUcjNmzIjZRtM09OrVKw3VEB1cSkpK0K1bN4wZMwa1tYn9+cL555+P4uJi9O7dO8nVUTRSSnzyySc4++yzA/eZPn16CisiIgq3cuVK5OfnB27/wAMP4Pnnn09hRQenefPmRf2zItX8+fNTXA01lHfeeQevv/56oLbXXnstzj///BRXREREREREREREREREREQNIaOhCyAiIiIiIiIiIiIiIiIiIqL9kxACAwcOxDvvvBOo/caNG1NcUfoIIaDrfqnZPvzCoAX8Q7fhhCXqngYCwr1MDdc2w2+tmtT61JC5aDVHC2n01hJP36j91HBonzDwsPBov2BJT5B0XNttBMJeV5uZgOzXxg5HNl5n9Td0HeYv9zaE2UlZ4Z43zlas/SjN/OwQJHQ9BCkEQpAQesgI1NZ1ABJ1AAR0SGG0E0JCAsa2hIT1Auq6DjgP1QJRVlOGvaV78O3ub6DrOnIyc5GflY+8zDzkZOYiW8tGltYEGTID0hyzTg+hpq4aVXVVqKitwN6qvdhTVYpdVSXYW7XXdUxISGWu6EbYqRo2btyxn70ZX23uB2kHSls/Rmi4GccthTskGwJSaBBCQIMZ0A0zhFxo0Ky+UprtpNlfswPKhZDm62O2FUa4tifq1fXYqd78bSWtqyHawunpzDDfaRf+Onk6NGSw6//93//h008/xWuvvRao/dy5czFhwgTcfffdKa6MGgPr7XHnzp0YOXJk1Pe+/8vLizpGjLc/n37h53RrLL+3/or167F92ks45I/D49vQQWTbtm148MEHfdc1L2yOcy89B+ddeR7yC/KgSQlNaHbgvxr+L4T7nC7/P3t3HidFcbcB/Knq3uVGLkFUEEVQ0SCItyigxgPQBDwAjxA0RjTE14sYjyRe0ajE8xXBqKAiigdgFDVqQIR4BFDwVUBQuZVjuWGBZXf6/aOrqqvn2OmdnZm9nu9+2p2prq7+Tc9s9Yr4lJBm3rfSsxGsUhDMcgLwbx3Svl+ExTeZxUIqO1VmYwyiWu6oo45CkyZNsG3btrR9i4uL8dhjj2HSpEn44osv0LZt2zxUSHXRp59+mrZPu3btIK0FPoio8saNG4fhw4ejpKQko+MbNGiACRMmYODAgVmujKKSUuKjjz7C2Wefjffffz9t/yVLliAWi3E+JaK8adq0KWbPno1jjjkGZWVlaft7noerrroKy5cvx7333puHCuuGW2+9NVK/E088Ed27d89xNVQVNmzYgOHDh0fq26FDBzz88MM5roiIiIiIiIiIiIiIiIiIqoq4c8w55v/V6HBYS+zfvmlV1mNs3bQL8AT2aVm/qktJauvG3dWyNl63zPC6Zaa6XzeA1y5TvG6Z4XXLDK9bZnjdMsPrlhlet8zVlWt3crs/o1HBflkZi4iIiIiIiIiIap45c+bg+OOPj9x/+/btaJwixLKmihywDSQPRizn8GSBywlt9lORvB7P80LnrlDNOZAQmG232c/jXltof1xDRUJ+cxmsnTKEvALvswi1i+T9TE62F9rnJQnW9tRX0GC1eEDMi5kRPMRUu4eY7ufF1HcPMcQQi/nPy7yYv8+LocyLIeaVIebFUKa+x1RbmXkcQ1mszIxRhjLEYjHEUAbP81AWi8FDDDHP88eCBy8W87+HavD8Or3gNfuPPev1Wpc91efdBJHbodRW+LSQgAq1DoezqkBtSEgVqi2EFaytArQlhB+qrdodOCpMW8KRrh+mLVW7kCZo29Hh3NIfQ48t9GMr2NtULnT4ttWqA2IBEzCrXzYQPNf7/bxxEXpeXpB2toO1M/m5PPLII7Fw4cLI47/33ns466yzKnweqh48eAlzqT23iVA78PsRv8fo0aOTjtWzXj2MadECjYVMmiFvvsed0n4ci3scHBdUpdvVzIpYqM3fRJPG6P7RTNRjuGtS5513Ht5+++1QW+v2rdH3inNxynknobCwEI7Q86iaQ9UiBg5cONKBK104Qn2XDhzhwpUOHOnCgWMCuf3j1FhqjrYXRgjuB/78L6wFDxLCuwEkzMEJixsIk7hu5l/rGABJg7UzmX+lYNAg1W5Lly5F586dK3RM06ZNsXjxYoZrU9bFYjEUFBQgFouV2+/SSy/FhAkT8lQVUe22Y8cO9O3bF7Nmzcp4jJ49e+Ldd9+tdX9uWZPtt99+WLduXdp+3bp1wwcffIBWrVrloSoiIt+ECRNw+eWXV+iY448/HtOmTeN8VUlRf98WQmDhwoU4/PDD81QZ5Yvnebj44ovx+uuvR+o/Y8YM9O7dO7dFEREREREREREREREREVGVuGvsuai2f1N+nxYNqmUAnVZda+N1ywyvW2aq+3UDeO0yVV1r43XLDK9bZnjdMsPrlhlet8xU9+sG8NoREREREREREVHdcNxxx6F9+/aR+y9dujSH1VSNCoXBetZmBihn7Ljw26RtQXauH8xohf/aNZrj4vrE982m+HOYYEl1DZKd364z2evT9YfOU01Ctcs/cXm7wju9UHuqUGj1LUkQp+fp8ORgHHMOzzrOfhxENFuPTCSo9cgPkRaAFSfqh0kLoQOmHSts2gkCT/VmB0pLCamCpR3pmMdSOHAgVQCq2if8/o4KqdbjOlKqAGt702HW1hhJt+B8Ujom3Fpvrnot0qrBEa5fh5T+YzWOHlOHYzsqyNV/LXFjq8Buqa6dDuiW+j1QQdrBtdUB2/bPi2qXwoRl6/fThGqLuEBXkfrnJSFUu5zPaLZDtTP1+eefY5999onU1/M8nHfeeVizZk2Oq6KqYn9sFy5cmDJU+/mWrTChZSs0VkHDmX6aRYrHyfvGz6aBsu3bsfTGGzOsonZ74YUXQqHaBx3RHleP+i3++uZdOG1gTxQUFqh5Uc91MAsNBIHYMgi+BmC/Gwn3ORE8C94tvbACgqPi30RrbvZ/h7EC3/U+e4EThOfR0PxLRBnp1KlThcPptm3bhq5du+aoIqrLPvzww7QhfwAwaNCgPFRDVPtNnToVrVu3zjhUu7CwEM8++yxmzZrFUO1qZvny5ZH6zZ8/H+3atcOcOXNyWxARkeWyyy7DiBEjKnTMf//7X7Rt2xb33HNPjqqqG1555ZVIv2+ffvrpDNWupV599dXIodrXXHMNQ7WJiIiIiIiIiIiIiIiIarlqG6xNRERERERERERERERERERE1d/XX3+NtWvXRu6/YcOGHFZTdTIKp7YDttMcmizENqEtWQB1kppMmxfeRPxXBUO37fDuUDh2/HlSjJssRDz01Et+nWtEqHYEqcK1y+sTDsaOGK7tp4uq62ntE0INF5xFHyNVSKlQIbT6sVSBpVL4gds6zFoIAanCrP1A0yBQ25GOCtDW4dpBoLYjJBxHB1Y7QZC1CbSWQVC1dIKQbnWsH4ztBOcQOsw6ySatMO9Q8HdwHn9MHcytz6sDuV1znKPPI+0g8XC4dxCqHYRv+5u6lpCQUl9XHV7uX3eoa2iCXoX902LHoNuBripI23rfdb+kga72By5+XkoTsl2VGjdujE8++QSu60bqX1JSgh49eqCkpCTHlVG+xH8e9+7di4cffgQ/O+pnSfu/2ao1etWrl2bM8JOot45kQdvJgrRFwiawdeZHWPPss9FOVEcsX74c1113HQDg8OMPw/889XvcNvGPOPbMYyClE5oH9VWWaskHeOq5udHpudCfTYX+DkBIfZQwixuoQ0Lf/bkwmGvNMhTlfUDK+bXGSLF+Ruohq88cTFTdXH755RU+pqioCGPGjMlBNVSXTZw4MW0fKSX69euXh2qIaq+SkhL0798fAwYMwK5duzIa4+ijj8aaNWtwxRVXZLk6yob69eujUaNGkfru3r0bp5xyClasWJHjqoiIAk888QROPPHECh1TWlqKP//5z2jXrh2+/PLLHFVWu40dOzZSv2f5Z2210tq1a3HttddG6nvIIYfgoYceynFFRERERERERERERERERFTVGKxNREREREREREREREREREREGfE8D9dcc03kgNKDDjoIffr0yXFVVatSwc3J0jdDuxODpysSRm3XZrelDNBOEYaddNMh2snqLu8c5b2GKCHhNS1UO4Psdf81Bhc39JrDu/wmHbIdH5acUIsOUA/GDYU1CwBSv2dBdKk0MbB+CLTQwdAyCGSXUMHQKhDakX74tR1yrcOqHemawG2pArZNILYV1u3YQdU6pFvYIdo68NoK8baCuKV0w5sVsu3a9ejHOggbcYHYcOICsu1jXfMag3odOE5c7SpQ298cE6QNWMHkCH52gkhtdUwQ52p9JoL3MxSeb3+YQp8p6/PixX1u9JutDqgWPzvl6NKlC1544YXI/detW1fr70V11dw5c3Hcccfh5ptvTrr/woYNcXRhIaJOxqZXhODjcKh2svtV6uP0vuX33IPt//d/kWqr7fbu3YvBQwbjkGM74JYJN+P6MSPQ5aQj/DlRBHOdXoRA33P8i6l/N9Ex2fq+JMwcqxeKMH+FVggIqd4NdWx8+Lk/JlTSdniCjW+y752qS7Av1afBWnDF3MO98DAVDeEmqmtGjRqFZs2aVfi4O++8M/vFUJ02e/bstH32228/SMn/lYMoUzNmzMC+++6LadOmZXS867oYNWoU5s+fj1atWmW5OsqmLl26RO67d+9enHzyyYjFYjmsiIgobObMmdhvv/0qfNzq1avRo0cPXHTRRVwEsIK++OKLtH0OPPBAHHTQQXmohvLJ8zwMHz4cmzZtSttXCIHx48dHXqSDiIiIiIiIiIiIiIiIiGou/m1MIiIiIiIiIiIiIiIiIiIiysj9998fKTBKe/zxx1FQUJDDiqqHCofQenFbmsOTB3bGhSjbaZB2QHZcfHKy2lMFZ5f7VU7odmjsJF9Ja7auS7JA7vJeQ6rXlTfpQi/ThKenbi8nXBvJw5Q9ACLU1bpuaqcJ1xZ2QDOsnirEFNK8FzLJZ0OHQvtB1H4kqYSElOFwbTsg2wRgq3BsR/X3Q6qD0Gx9TBBgbYdpOyZkW6rNEQ5cFY7tH6NCtqE2YZ9DmrFMELYexz5e6jYnOF66cGUQtC2FDNem+vqv0Y0L1Q4Cu4W6dk7oZ0r6AdrqGsvQz4Fql367Cdi23kOI4GdO5cSG3lX7M5MQxm5/ZpL87FVHQ4YMwf/8z/9E7v/JJ5/g+uuvz2FFlG/jx43HSSedhK++Sh5M7QqBG5o0rfR5RIrHUfqnO97bswcLr7wSezdvzqi22uThfzyMs0eegaseuhIduhwEqABtKezga2tBB+Ev/CDV3Cmt+5V5HIrJRhDKDXuZAis8W82hnn6u+MeGY7ftG27ofU3yO0GkbOxknRiqTZSWlBLvvfceHMep0HHr1q3DTz/9lKOqqC5asWJF2j7HH398Hiohqn1isRguueQSnH766di2bVtGY3Tq1Ak//PADbrrppixXR7nwhz/8oUL9f/zxR1xwwQU5qoaIKFFhYSEWLVqEtm3bVvhYz/Pw+uuvo3nz5njxxRdzUF3tU1Iq8KhDAAAgAElEQVRSgh07dqTtd9555+WhGsq3CRMm4M0334zU9/rrr8epp56a44qIiIiIiIiIiIiIiIiIqDpgsDYRERERERERERERERERERFV2HfffYfbb789cv/bbrsN559/fg4rql6ShUFHpoNtKxjAbEJ0EzsnHSsh4NoO986GuEDvcsdNSBdNfQ0rGuyb11DtqCrw3nqh9vLfHBOQbIKWBTwvRbi2Gs6D/uzY19wOeA5GDGoLB0D7gaVByKkfGi1McLYO15ZSh0/LICzbUcHUkJAJwdlBQLUfPB2EW+sA7FAAt1QB3iZg2zWh245wIKXa7GOFGw7TtkO34/rZgdqOCgAXcWHgQVi4DNXqB72mCtW2wrSFVN+FCpKVwRVXYbJS2O9G8M9QqLb1Poffu+SfNxOqXc5nsbqGamuPPvooTjrppMj9H3vsMUyaNCmHFVG+fDHvC1x99dWIxWJJ9wsA9+7TDAc4bsox0n26U91KKhK0LUI/r0F/+2d5z6pV+PqKYYjt3ZtmtNpr7oo5aHxiA7Tp0MYKzrYXHQhCtnUbVBsgIKQ086leWUCo73pWtRcs8BeOkCpQ235v7PshzGMPUL/bBOLvv/pwc18V8Z+VuEUOvGr6+wpRDbNp0yasX78ew4YNq/CxixcvzkFFVBd9/vnnKC0tTduPoa9EFTdv3jy0adMGL7/8ckbHSylx++23Y8mSJWjXrl2Wq6NcufDCC3HIIYdU6JipU6fiueeey1FFRESJmjVrhh9++AGHHnpoRscXFxfjV7/6Fbp164ZVq1ZlubraZcGCBZH6XXXVVTmuhPJt7dq1uO666yL17dy5M+69994cV0RERERERERERERERERE1QWDtYmIiIiIiIiIiIiIiIiIiKhCFi5ciE6dOkXuf+utt9bZ/4E544DtIE059dhW1GOU9lCKZ7LxdMCkDqqECLdF2ZD82KR1xCeLWiHcqa5ZjQnVjhJOXslw7ZRByWnDtb240GV/v31uHa6tP03+ODrI1A8f1c+FAKRw1HcVoq0CTUPh2kLCgd6nA7P94GtXh2LbQdnwA7Ud4UDCDs+2ArClmxiyHb9Zxzkm1FtabYmbtMK0pRWYHYzh+CHfUtUOeyw3VKNUmw4HD4VqW9dI6M2PeAXUNdPXOiHcVdghvXpP6lBtL+4zkxCkHT/npAnZrq4++ugjtG7dOnL/yy67DAsXLsxhRZRrO3fuxKWXXpoywPLowkK80LIVhjRsFLen/M90KPS6Ah//8PIDQVt8kHayfbpt62efYdF1v49+0lpk2dYfMGfT58F9RgTB2TL+9xPohR38WG0ppQrODvrpe5BZAEIEC0IA9j0zvEBB6H2xf5exFqKA2Rd+DcE9VIm7x6YT+t0l6dhEFO+1117DEUccgZYtW+L888/HM888U+ExjjzyyBxURnXRiy++mLaPEAIXXnhhHqohqh1isRhGjBiB4447DkVFRRmNccABB+Cbb76ps38+WdNNmzYNUlbsf3+7+uqr8f333+eoIiKiRPXr18eiRYvQo0ePjMdYsGABOnTogBtvvDHlAnJ13Zw5c9L2kVKie/fueaiG8mnEiBHYsmVL2n5SSowfPx4NGzbMQ1VEREREREREREREREREVB0wWJuIiIiIiIiIiIiIiIiIiIgi+/rrr3HqqadG7t+6dWvcd999dT4IMONw7QgBzSkDlnWsZ/w48QmeUWqIuqUvNvXYSH2dUoaFl3eqqv7MRbke5UgVrm0/S7gmcdcxebi2H84dCl/WYaU6N1SHlqpwUGmuZRBUKoQO15aQAqHg0iA02grXlhJSBWabcGnYgdNuEJwNCSldOMKBq8KxXSvk2g+3DgKsXROG7YbaTRv841w9pvruQPWRDhzp+u3SNeHZUkjVpoOz/RrMa4kP0pZWGLgO1oZ6fXBC46qIVytsO3guRHDNg/Bt/R5J6721IrWFFaptHgcfC2E16FDt+M+JfUCV//xkqLCwEHPnzkVhYWGk/qWlpTj55JOxY8eOHFdGubB7924ccsghWLJkSdL9TzRvgTdbtcZp9eoDqFA+diI9v8aNE/842TlEkr5J9wn/L3QKCKyfOhWLb/1jJQqueVZvX4X3l70HeDE199mLOkCFWtsLd8BamEDdr6TuL8xcqjd7jhQmghtqnzRB3f58Gdwj9btkB22H3m0v3MdI8ntApF8NknWq5O8URLVVLBZD3759cfHFF2Px4sUZj9OoUaMKLcxBVJ4ZM2ak7dOyZUvUr18/D9UQ1XxLlizBQQcdhCeffBKeV/FfioQQuOaaa7By5UocfvjhOaiQ8uHwww/Hu+++i3333TfyMaWlpTjllFMYTEtEeeW6Lv773//iyiuvzPjPV2OxGB555BG0adMGM2fOzHKFNd/XX3+dtg/n/tpnypQpeOONNyL1vfnmm3HSSSfluCIiIiIiIiIiIiIiIiIiqk4YrE1ERERERERERERERERERESRbN68Gf369cOmTZsi9W/evDlWr16d46pqjiCoOAdjlxM8bc5ZXhC2SLJVrIBoW5JzBwGZiSfNJFBbj1ktpMt8SlNmsnDtoC1JuLZAZuHafoe4cG177CCk1IRrQ5pQU0BCSisUWodrwwrX1o9NkLY0wdOOCZa2nkNaAdVBKLVpk1a7CbNW48I+Rp8zGEs/9sOx/f7S+nJM2LYeU4dwq3PBD/Y2r8mPzzZh4aFQbalfh1Dhr0Hoqw4d96+ZHaot1TWXQaC2FaotrffBDnk1odqhj5YVDqsDs+1QbfsN171F/NHlf1Dtn+HKbNnSrl07vPXWW5HH3Lp1K0444YSsnZ/yY9u2bTjjjDOwYcOGpPs/br0fftGgYYXuIOn6qh+ftMclC97W07OZk5Ns8QHOP44fj8V/uiNq+TXamu2r8c73b6MsVgqohQaEcIKQbOg2Ye4zOgjbzMVqfhXW/UeYqHJpFoCwg7f9MaTJz44PzhbWOyYg/Pffi3uPExYpEMGiFdZCB/ZIQdcUc7Kqxz5Hsrm5Il9EubRs2TJce+216NmzJz755JO8nHPVqlUYMWIE3n333UqP1bVr1yxUROT7/vvv0/Y55phj8lAJUc33pz/9CUcccUTGf7bYqlUrzJkzB6NHj4aU/F+narqzzjoL69evx+WXXx75mHXr1uGvf/1rDqsiIkokpcQzzzyDr776Ch06dMh4nKKiIvTu3RtnnXUWFwW07Ny5s6pLoDzbsmULfve730Xq26VLF9x11105roiIiIiIiIiIiIiIiIiIqhv+7TAiIiIiIiIiIiIiIiIiIiJKy/M8XHPNNVi5cmXkY8aNG4eCgoIcVlUz5TL0ubxw7XLDa+ODtv3Bom9RxI2fLkw30xDIahOqrVXDcO34jqEwUOhwbb9VCmn6JwscBQA/kjQIgwasoGgdOC2DoFMdei11GDbsgGw/CNs8Vv2ldOBKF44IvvubCykcuGq/K104jv/ckWqf2uxzmONlcLwjJVzHMUHcJqBbWuMLF45048awjpFWSLiUocBX83qs1xkKIhfh6xcXn+1f61CItv1+hD4S1nsmTHvSAFcPKT+DNTmI9ayzzsLdd98duf/ChQtxySWX5LAiyqbNmzejT58++PTTT5Pun9CyFTq4LoB0U2y0vdZ6BGmFQ7VFwr5kodv6sYTJZDZ7Vz/zDL65+SZ4sVj6k9dQK7Yux7Tv/4nS2F4IFaptFnuACsUW/hXS86sQwsyxQgoza5qAbaHvYQKOHbitNv9eZ236ubqj+cfqxQb0ZyC4D3pIfK/MnGx/TlJ9Zirwu0FNnoupdps9ezYGDhyIFi1a4JBDDsFTTz2F//znPzjllFNw3nnnIZbDeatfv35o3749nnrqqUqPJYTAiy++mIWqiIDFixdjz549afv94he/yEM1RDXXmjVr0LlzZ9x7770Z30+GDBmCdevWoUePHlmujqraCy+8gNdeey1y/8ceeyyH1RARpXbUUUdh2bJleOCBByr138k++OADtGrVCk888UQWq6u52rZtG6nfTz/9lONKKF9uueWWSO+nEALjx49H/fr181AVEREREREREREREREREVUnDNYmIiIiIiIiIiIiIiIiIiKitF566SVMmjQpcv+rrrqKYVHlqHT4czmHpwtgrHDAdjZYQc9RArVrXYhkJcO1kw0XDtf2UoZrB01WmHJCqxe3P3m4thDShIr6vVTYqQiCtKUQcKQfXCqFUIHTfvipCZ22NkdKE0otoQO1/SBsP0y7wG+DY4VSqyBsFWqt2/TmCheOsEK41eaP5X83IdzCgev4/f3nrtnnSh3K7YdvOyoI3IEfyO06rgoBd1VwdziM29SpX59+3Srg1XwlC9VWz4P3QySGalsxvToYFlbQq/2ZCIVp6+9xodqh/hE/lNUuyN5yxx13oF+/fpH7v/zyy3jyySdzWBFlQ0lJCQYOHIgvv/wy6f4RTZri1Hr1U0676T6xUT/R8aHYqQKzkx8b/PSmWp/C3rfmpQn48sphKNu1K2J1NcfCom/w7g9vo8wrC0Kx1b1CwA/PFiZUO/gNQZqw7CB4254jpVq8QS8Y4T+HuleJYCx7XrWuulCLRcDaDyDUH+Z4NWdaHzoztnU/Dt+7y5mX06h1vyNRjXTYYYfh1FNPxZQpU7B58+aE/W+//TYcx0HTpk3RpUsXjB49utJB259//jn69+8PIQTeeeedSo1lu/vuu9GxY8esjUd12/jx4yP1u+yyy3JbCFEN9sgjj6BDhw5YunRpRsc3bdoU06dPx8SJEyEl/3ep2urCCy/Er371q0h9N27ciCVLluS4IiKi1P7whz9g/fr16NWrV8Zj7NmzB9dddx06depU5+e0vn37Rup37rnn5rgSyoeZM2fi6aefjtT36quvxnHHHZfjioiIiIiIiIiIiIiIiIioOhJ3jjnH/FX8Doe1xP7tm1ZlPURERERERFTDnNzuz2hUsF9Vl0FERERERERERDm0du1aHH744di6dWuk/l27dsUnn3yCRo0a5biyms/zMkyxThKcnHT8DFKyM64JlQvZzUZQZHUI+S33+qUrL82lT/5+2m0i3EcFJ9s16f3hOj3VLuL2e/C7+a0xL6b2xfw4b/0dMcQ8D57nqZFi8GIeYojB8zzE4AFeDDEv5u/1VH948HS7Z/X31BieZ44Jj2OqNPs8eFZ4qRe6Wp7nJb32JijV/qcIB6ia4FYvCIXXQa5+yHg4LFvokHHpBOGvOiDWDoo14dqAkI4ezYRqm3MIHRKbhVBtxIW31uJQbS0Wi6Fjx45Yvnx5pP5SSsyaNQsnn3xybgujjHieh9/+9rd45plnku6/oUlT/E+TpuYTbC8/EBqnnGep+odmTC+xn93HS3juhdo8wJ/PAMSszQNQpvqXebrdQ5n63uion6HHuPFocOCBiS++hvE8D5+smYUF6+dbizYEc14wVwISDoSUcMz8qBc5kJBSLVAgrcUPrEUYHLVIgwN/EQV/v7UYg178QThwhLTmdDW2XvBA1RgEesvQXGzP0xDWIiEiiOpOGqztpQjWTjE/J3seVU2Ys6lmePLJJzFixIgKH1evXj3ccsstuOuuuyp0XFFREc4++2x88cUXFT5neaSUeO655zB06NCsjkt12zHHHJNy8Q+tWbNmSQPpieq6TZs24YwzzsD8+fMzHqNv376YMmUKCgsLs1gZVVexWAyHHnooli1blrbvscceizlz5uShKiKi8r333nu45JJLKvX7oBACv/71r/H000/Ddd0sVlczxGIxFBQURFq86csvv0S3bt3yUBXlQnFxMbp06YIVK1ak7dupUycsWLAADRo0yENlRERERERERERERERERFSd3DX2XMiqLoKIiIiIiIiIiIiIiIiIiIiqtz/96U+RQ7W7d++O9957j6HaEWUcchgx+1pYX5GPscODK7hlwtRXSTUiMDLde5DmJSS/TnabF+6jAtjt9ycUrhwaWYSOFzrIWQRHSRP+aYWgwo+DdoSElMI8F1IFkQphQqf9sGk/wFQHlkrVLlXIqRASjpTmuSNd/7F04KrnrtocodqsgFR/cyGF1Ue6cEXcpvbpczgy3GYe6+9O0M9RAayO1V9Kv24d4qqDWnWwtmO/Vj+CFY4Q5YZqy/hQbREXqi0SQ7Xjf57qcqg24Idmzps3Dw0bNozUPxaL4cwzz0RRUVGOK6NMTJgwIWWo9l37NMMNVqg2kDSjOMnz1J9lL1kvL0kb9M9f4uNoZwofa49hj7X96//D7J+fiXUfflDOSNXfzr078c+lk/HVhgXqXiAg1Hep5j4TZK1Ctc1MJhxIIfwQbKkWIJD+4gbB8dJv10HZ8O9PgF4UQQb3RRE8N/OsnlDNWdUm4t4RL9zHSHKvjw/V1kJzaYRQbaKqVlJSgpEjR2Z07J49e3D33XejS5cu2L17d+TjTj755KyHap9yyin47rvvGKpNWfftt9+m7XPUUUfloRKimmXcuHFo27ZtxqHaDRo0wBtvvIFp06YxVLsOkVLi008/jdR37ty5KCkpyXFFRETpnXPOOSgqKsLw4cMhZWb/W6/neRg3bhxatWqFN998M8sVVn9SSnTq1ClS31NOOSXH1VAu3XXXXZFCtQHgH//4B0O1iYiIiIiIiIiIiIiIiOowBmsTERERERERERERERERERFRSps2bcILL7wQuf/MmTPRtm3bHFZU++QroLZaBeF6/lYbAyPTXue8hGvH7fLCtUUO19ZRzSLYnypc2w+GliYkVer4aBUo7YebBs8dWGHTcFSYtoQr7LBqHXIdBGfrkG0dbC3toG0ZBHAXODp4OxzEnRC0bQd067Ec1wR0B8Hdrn9O/dgEb0vV7pogbUc4QWi4cOCogFeproEfHu5HxuowbT902w6EVWHbobDXuFBtBAGwoX36Ha3jodpaixYt8NFHH0UOq9m1axd69OiBWCyW48qoIjZt2oSbbrop6b7bmu6DYY0aA0g7hUaSLOTa3hn1RyA+eFt/D35efdJql2qfFOE2f2YA9m7ejDmXX46vbrsNZbt2VeBVVQ/fbV6KVxdNxE/FP4UCsKV5lVBzp1Ch2kLtsRZjgF60QfcT6l4kg/lUB2pbc7Ef2C2CMfSyBnp+FQLw9L3OCvM275jVD4lzbHkLHsQz87H9PILa+HsT1SxXXHEFdlVy7lm0aBGOOuqoSPfZl19+GUuXLq3U+WxdunTB9OnTMXv2bBx88MFZG5cIANasWYPi4uK0/fr375+Haohqhh07duDUU0/FFVdckXHocc+ePbF+/XoMHDgwy9VRTdCmTRt07949Ut/f//73Oa6GiCgaKSWeeuopLFmyBEcccUTG42zduhW//OUvcdJJJ9W5RQLvu+++SP2Ki4szXhyKqtbnn3+OUaNGRep71VVXoVevXjmuiIiIiIiIiIiIiIiIiIiqMwZrExERERERERERERERERERUUqDBw+OFG5z6KGHYvPmzWjSpEkeqqp98haubWIhq47QIcE1LJy3Iqo+XDsxCLbi4dow4c0mHTRJuLYUIiFcW7/Hdqi2o/qZkFPp+L1FEKothes/llaYtg6zVqHaQci2G9pnQrRV6LXUfVTYtiMduI4dmu3AcXQfNy5E2w/PdtXYJpQ7FKbtBIHaMqjBkY4JyHZEEKhtP5bWY3VF/euor1voOjNUOxuOO+44jB49OnL/lStX4txzz81hRVRRt99+OzZs2JDQ/pvGTTC8cerfPfR0G//JLWfGTHp8qJcXfEsWnp34OEmwsvouk7SFv4d/uqUAhOdhxXPPYnrvXlj30Ucpa69Odu7diX8texcfLv8XSmIlar4LL8TgCAEhg0UZhBD+wgShUG1hQrVFKDRbmuBsu7/5nQP2wgUwv4cEC0noUG7rfiesZSb0TREC8DzTDsCMByDp/T3dLT/UKcUcTVQdfP/995g4cWLWxkp3n43FYvjd735X6XN1794dv/3tb/Hdd9/hm2++QZ8+fSo9JlEy48aNi9Tv17/+dW4LIaohpk6ditatW2P27NkZHV9YWIjnnnsOs2bNQuPGjbNcHdUk99xzT6R+zzzzDLZs2ZLjaoiIouvYsSMWLlyIMWPGoH79+hmP89lnn6Ft27a46667slhd9TZw4MDIiyX9/e9/x/z583NcEWXT7t27MWzYsEgLcrVt2xYPPvhgHqoiIiIiIiIiIiIiIiIiouqMwdpERERERERERERERERERESUVFFRET744INIfSdMmIBmzZrluKLaLZ+BtaKcr1yfo66oqnDtpCGw+km6cG0rPNu8W3Ehzna4tol7jg/XNoHRQj0XQBC57YehQviB1EJCxgds2yGq0gq0Fn64tgm/li5cqQK1rRBtv02FcEsXjvA3Ccdsus0P5NZ9gwBvcz7o9nCYth3Y7ehQVx2oDb+veX12uLj1GgWscHJ1HeEJQFQsVNuEveq3mqHaSV199dUYOnRo5P7vv/8+/vKXv+SwIopqzpw5GDt2bEJ7G8fBbU2aJrRn45OaPOQ6eGLyl8s5t0jxXCTZJxP6CEjhtwu1X6qfVqnOvWvFCnwyZBA+u3IYdixfXtGXmBdlsTJ8uW4eJi16Ccu3LvODs4U9D/pzoKPb1f1A2IsQSH8+NWHbar8TCtUOQraFDO5LwWIG+t4lTSh3sACEXuxDX3krUNvMw2oW9lO0w/Os5z+CFdit52d7JP2G6znZjBFxbq1Lv0NR9TRw4EB4XqSo+Ejef/99DB48OGVQ1mOPPYbNmzdX6hxNmzbFhAkTMHbsWHTs2LFSYxGl884776Tt06hRI7Rp0yYP1RBVXyUlJejfvz8GDBiAXbt2ZTRGt27dsGbNGgwbNizL1VFN1K9fPzRq1Chtv1gshubNm6OoqCgPVRERRXf11Vdj48aN6NevX8ZjlJaW4s4770S7du0wb968LFZXfb3wwguR+nmehz59+kRaQJiqh7vuuguLFi2K1PfJJ5/kf5smIiIiIiIiIiIiIiIiIgZrExERERERERERERERERERUXIjR46M3PeEE07IYSVU0zD80RcpXLu8fMIMwrVFZcK1TfiyHSmKcJiztScUQ2pCTHWYdhA0rcNMdUCqox/rkG0dpmoCtv2g1HBotQ7Ndq2Aaz8EW0rdVwVoq9BtByowW4Vku9I1m2kLBXb7x7s65NsKzvbHlaY2XZMd6KoDtU1gq/36hB+LK60wcimlCufVXzrotWKh2qGQbIZql2v8+PE4+uijI/e/5557MG3atBxWROmUlZXh2muvTQhzFQCea9ESboTPpj4yvqco51my40O9vCRt5T5OPl8DyUK1w4He+qdcJrQDwgN+nDYN75/aE3NvGYniNatTvo58inll+Kboa7y86EX8d+3nKPXKIIUwc70O1Nb3BrNHOqafuVeY+VSEQrelHsMsxqDuHXCCfXoxA3MuOyjbLAdhzdkwc7iZTc19UQCeZ9oBFbCuP4P6M2F9NkKf2gosqMHfo6i6mTx5Mr766qusjztp0iTsv//+WLFiRcK+wsLCSo09YMAAbNiwAV26dKnUOERRffPNN2n7HHHEEXmohKj6mjFjBvbdd9+M/x3LdV08/PDD+PLLL9GqVassV0c12c033xy5b9u2bXHPPffksBoioopr2LAh3n77bfznP/+p1EIsq1evxnHHHYehQ4emXMSotujZsydOPPHESH23bNlSqeByyp85c+bgwQcfjNT3ggsuwIABA3JcERERERERERERERERERHVBOLOMeeYv67f4bCW2L9906qsh4iIiIiIiGqYk9v9GY0K9qvqMoiIiIiIiIiIKMs+/vhj9OrVK1LfDz/8EGeccUaOK6ob4oNDq6SGtMmP6VVFIGR1D/5N+96mK7+cw1O9Zx48M2xCuKfOAVV16TE8zzMB3Pp4T+9VbcFr8R/r/cE+DzHPtASPvcTndj//3H5bMK4HmH4ItZkqrPHs12r1SH3xksRTCxHE2ppwayGt5zpwXKqwWxHaHwrPDoVkq++eSAh31cdXJFQ7iDa362aodjrFxcU48MADsXnz5kj9CwoK8O233+Lggw/OcWWUzAsvvIChQ4cmtP+qUWPcu0+zco9NFogdPxt45TxL1d9u87zy+3gJz71QWyyuLRa3efBQ5gExeKatTD/29HN/fxkAFLg44Lzz0fmKK9Hq2OMSXk+uFZcWY/HGhVhY9A12lRarVivEWgRzVzDPJQZeS7VYQ7AIgzALF+iFDPzQ7GCBA73oggnYFhJSuv6CCFALMJgFHNR3Heyt+6vFIOzz2m2ANU/rVyJkyjnaQ9y8q+ZlM1/redq/TEG/hNj3ys/DtW0up/yJxWJo2bIltmzZkrNzCCHw9ttvo2/fvqZty5YtaN68eYXH2mefffDGG2/w308przZt2oSWLVum7Xf77bfj3nvvzUNFRNVLLBbDZZddhpdffjnjMTp37ozp06fjgAMOyGJlVFvEYjE0b94c27Zti3zMgAEDMHny5BxWRUSUmVgshttvvx0PPfQQysrKMh6nefPmeOONN9CnT58sVle9rFmzBu3bt48cIn7LLbfgb3/7W46rokzt2rULnTt3xurV6RcObNmyJRYuXIjWrVvnoTIiIiIiIiIiIiIiIiIiqs7uGnsuZDYH3LJxFzZv3JXNIbOGtWWGtWWGtWWuOtfH2jLD2jLD2jLD2jLD2jLD2jJTnWsDqnd91bm2WFnVB/0QEREREREREVH2jR07NlK/Ll26oHfv3rkthqgWSBtome6PWss5PFXgpg71TDjcSphNGcYMK/zUBEnDhEObHlbQtAmOFjoU1d/j6FBSE5gahJQ6QkBKFZ4qBASk/yX87w7UPulAShV8iiAQVVqbIx2zmZBV6LDVNJt0VNhq8N2RSUJaQyGu6rl0VOirX5t+LVKHwgrpvy71XUgVIosUYa0RQrV1bKt5SxmqHVnDhg3x2WefwXXdSP337t2L448/HiUlJQmXgncAACAASURBVDmujOLt3bsXd955Z0J7SykxsknTCo2VdC5MeJ74eU/2E2DavOC5iNsvkjxOJphlg74ydJyAFOX3kWpzAGBvKVZNfgMf9O+Lt3udim+efAI7Vq4sp4LKK42V4oct3+ODZf/CKwtfwhdr52F32W4z7znSD8F2pD8fm3kbeg5VcyZ0GLYTzLt6DBWq7cSFaut7jB5X2PcF6ahxhTmfkGpTYd4Q0loQwb/ewYIK+n5nvxvhf5o50gs/1t/KC9W2+0ItaAEvyfzM/xRLVezmm2/Oaag24C+S0q9fPwwYMAClpaUAgGbNmlX495ALL7wQRUVFDNWmvJswYUKkfsOGDctxJUTV089//vOMQ7WllLjjjjvw7bffMlSbUpJS4oEHHqjQMVOmTMGIESNyVBERUeaklLj//vuxatUqHHPMMRmPs3nzZpx++uk4//zza+2fax5wwAG45557Ivd/4IEHMGrUqBxWRJVx2223RQrVBoAnn3ySodpEREREREREREREREREZGQ1WPuHbzdi+eKN2Rwya1hbZlhbZlhb5qpzfawtM6wtM6wtM6wtM6wtM6wtM9W5NqB611edayspKavqEoiIiIiIiIiIKMvKysrwr3/9K1LfUaNGwXGcHFdEVDtUZbh2XMZyMF6qcO2EUexw7bjA0bhwbRMV61mtcQHaUgdpS6mCUf2AaR3EqkNRhR2QrQO1dXi2Cr52rBBWHXjtqCBu6bhwpL/5fZzguXT9MXQQt7SCsxEOzjZjQ5hxpAhCwxMDtZ0gSNsOGhc6Tlu9fiEhhBWqHX8dU4RqJ4S1xr9/DNUuV+fOnTFp0qTI/YuKitCzZ88cVkTJjBs3DsuWLUto/13jpthHpv+rj/Gf4FTh2uUfFT7eDswOfibLn77DQdsi7nnysycL0PZnDpgQaCnsYG1/XEc9lgC2f7sYX9x9F245+ij0PaY7Ro4ciWnTpmHjxsr9N8eYF0PRrg34uugr/Gv5u3hp4Qv4aOW/sWr7CkBAhV7rOVXqGRIq4tqa48OLJQTB2CKuT9ziBnaotrTnWWshBOkEizSYMYW5NsJ+jGDRh2CBAxl+v4Te4kO11dxszbvCnrf1+6mPs77reV13C+6rsM4tavVcTNVfUVERnnjiiUh9f/azn8HzPEybNg333HMPZIR5Ot7UqVNRUFCAzp07o2HDhvC8aMnyzZo1w/Tp0/Haa69FXjiDKJvefPPNtH3q16+Pjh075qEaouqlpKQEM2fOzOjYAw88EIsWLapQYCbVXcOHD0ebNm0qdMzo0aPx73//O0cVERFVTtu2bTFv3jxMnDgRjRo1ynict956C/Xq1cM111yDHTt2ZLHC6uG2227DscceG7n/yJEjI/97LuXPjBkz8Oijj0bqO2DAAFx88cU5roiIiIiIiIiIiIiIiIiIahL+7WEiIiIiIiIiIiIiIiIiIiIKWbBgQaTQxWOPPRbnnntuHioiqj2EEOWHBCZNwLYHQMoEVz9EO3GnbtdDe+GdJlzb8zy/r+clqVOHiXrwdFy3FfbpebpHcBZPB4d6MfjRrx6k8PuGShD+qBIeIDx4nkDM89Q5pAoG98xrE55uASBUcLhAMLCAqd1uhs531N1C11kEjer1hwOudbhqfIi1DEJvhQyOUKGsOqRVHxOEZAtzuuBMIvScodq5NXDgQNx8880YNWpUpP5z5szBNddcg6eeeirHlRHgB/AlC9A71C3AsMaNI49TzpQZuY/eL+Kem/2qIXHGTAzztp9L9VwCKIs7j7DaAQFH+Ccog57KBMrgwRFAmaf7C8TgwQGwPebh/d278f7OXdgciwFfzse7X87HqFGjIIRA+/btceSRR6Jz585o37499ttvP+y3/37Y/6D90bxVc0gpUOqVoqSsBHvK9mDn3p3Yvmcbtu7ZjC27t6IMZaF7hBR6kRV1bzDzrF6UIWHpBQTznt6keh0SQpolC/xFGSBgL3xgwrKhgrbV4gaOCuMWkCaAWx8jRLD5c7MErAUQ9Pyog8vtau1IdNNTvXnx87Re0CJhFrUb4z9w5czbRFXpwgsvRGlpadp+QghMmTIFANC3b1/07dsXd9xxB4488kgsXLiwwuddunRp5L5CCGzcuDGjIG+ibFmwYEHaPoceemgeKiGqfh599FGUlZVV6BghBK699lo8/vjjnN+pQl599VX07t078uIcnufhzDPPRJMmTQAADRs2RO/evTF69Gi0aNEil6USEUU2ZMgQXHDBBRg6dCgmTZoUeY6LN2bMGDz99NM44YQT8Le//Q2nnXZaliutOjNmzECbNm1QXFwcqf91112HRo0a4YorrshxZRTFtm3b8Otf/zpS3xYtWmD06NF14r9fEBEREREREREREREREVF0/FtmREREREREREREREREREREFBKLxSL1mz59eo4rIaqd0v5P/1FSYFPuSr5Tt8eHvJonnhXSrEJR4+s0oaJCHeR5QcyoFAnB0tKMJ03AdHyIqjTH+I/90FMBRwhIHbQqdIiqClKVElI6kMKBEA4kVJiq2hz13LRJHbAafh4/rj7GEY4KY3VM7aaWIOpVfYeq21HBr7DCYYMAVin8I/3XL4PrwFDtKvXQQw9VKERmzJgxePHFF3NYEWmzZ8/G6tWrE9pvbNIUTpL+USWdAxOep/4ZSAjPtlK2gxj9xOfhx4njSz1XxPWVCP6Sp7D62Y+lCPqtLivFmG3bcU3RJkzavtMP1Y5/DZ6HFStW4J133sGjjz6K5155FvM3fYH1rX/CV7u/xIzV/8aHK9/HjJX/xn/WzMKcnz7HNxv+Dyu3LceWPVvgCU/NpY41h+rNn5Pj9zl+BHa4r3RC87PZLyUcqLldqvGEE5rDHSGDUG3h93NMQLYVrm2Cs8Nzvt9HzcoiWAxBX117zreXRzDvpRChAHH7w+HFvcfx91Qzx9pzdR2ad6nmmD17NmbOnBmp7+DBg9GxY8eE9nnz5qFNmzbZLi2kdevWDF2lKlVcXBxpYbIzzjgjD9UQVT8VXZioVatWmDNnDv73f/+X8ztV2GmnnYb777+/wsdt374d27dvx7p16zBp0iTsu+++uOaaa3JQIRFRZgoLC/Hyyy9j/vz5aN++fcbjxGIxfPrpp+jVqxf23XdfdOvWDfPnz89ipVWjcePGmDJlSoX+fOU3v/kNpk6dmsOqKKrrr78eK1eujNT3iSeewH777ZfjioiIiIiIiIiIiIiIiIiopuHfNCMiIiIiIiIiIiIiIiIiIqKQ0tLSSP2aNGmS40qIaq+qDNfWw1cmXDtIlNUhsP7jICjb3+OHk+oj9ZcONlXPQsHbap/0w6pNmLYORFVhqzqg2tFB2RBwpIRjArMdCPibFCm2+P06wFVKE6oaCoo1obAiCPg2gdoquFVXZ16DCEJchQjCWwUgIIPrwlDtKvPvf/8bbdu2jdx/2LBhtSJwprr74Ycfkrb3bdCgwmPFf6pThWuXd5QdkO3FPQ9+TsufuuPDteODt+1/6qDs4LEK7oeeKYN2AJhXUoI/b96C64o244Ndu1HilX8TcQtcnHHB6Xj0nw/j3gl346SzTkSBU2hCqx04apEBf17VixnYAdeOCr4OFiWI35xgDtUh2tZ8q/uYc0lrYQOpQrXVc1eEzyOFo87t+sfArlEtf6AXQ9DztbkDBQsb2PcgHb4thPX+CL1whDUTC2uuFtZcLVLPtfH31vDnItl9lqjqDR48OFK/Bg0aYPz48Un31a9fH0uWLEHPnj2zWFlY7969czY2URSTJk2K1G/o0KE5roSo+lm1ahWWL18euf+ll16KdevWoUePHrkrimq9W265BX/7298q9ecbsVgMY8aMwbXXXpvFyoiIKq9r165YsWIF7rvvPhQUFFRqrKKiIixYsADdu3dHQUEBDj74YAwePBiTJk1CSUlJlirOn7POOgsjRoyI3N/zPAwYMACTJ0/OYVWUzj//+U+MGzcuUt/zzz8fQ4YMyXFFRERERERERERERERERFQTMVibiIiIiIiIiIiIiIiIiIiIQlIFo9kOPfTQ3BdCVMvVhHBtHSJq12qHPus0UT+A1N+vQ6aD6GwroFQHmJrQbWE9t/YheCwQBFQ7UgRB29DnCUKtTTC3CAKyU212ELfQQd9Cn9sJBWkLEZxXCB0Qa4WxAiZQG7pvEOGqrpcfoO2/LmldSytUO+76MlQ791zXxbx581CvXr1I/cvKynDaaadh27ZtOa6sbisuLk7anulfeEwVrl1en1T748O1daMQiWPY4dle3HO93w7Qts8jrf56nnCEbhfY7Xl4q7gYV23YiL9s3oL5EUKPmrdqjsuvvwwvzH4eNz14Aw7tcqgJsA7CsB3VppcUcNQiBirMWgbh12bRA3uTOpA7HMStzyGt0G0d2m2fNxzKLU3odtJwb12jjOsfOq8K2rYWTTD3DHN/Eyak3ARnw55rg3uZfiPj52oBoXbFzdf2hy0+1T1NyDZRVRk1ahTWrFkTqe9DDz2EwsLClPubNm2KWbNm4aWXXspWeYbruhg9enTWxyWqiChBfAUFBejevXseqiGqXpYtWxa57/Tp0zFhwgRIyf/FiSrvlltuwfz589GiRYtKjfPUU0/h448/zlJVRETZc+utt2Lt2rU4+uijszJeaWkpli9fjkmTJmHw4MGoX78+WrZsid69e+P+++/HqlWrsnKeXHv88cfRq1evCh1zwQUX4L777stRRVSeZcuW4corr4zUd99998XTTz9dZ/8bBhERERERERERERERERGVj3/rjIiIiIiIiIiIiIiIiIiIiIxt27Zh7Nixafsx6IYoOyKFa5cXsJ0mXDtZSGd8uHbCeJ6XNJg5dbg2VLi2MOHaOkja9DQh1Ai3Iwi0DoK8ZeixDkb1z6+CrUUQmh2EYceFqOqwbhO5Hd7sCoK+OtAbQZC2Dtq2grrtoFU7UFsAcISMe1369cQHaKtN6NBtP/iVodr517ZtW7z77ruRr8P27dtx3HHHIRaL5bgyyqWEcOyE58nmz8Q95rGX/CiRZPPbE8fX4c7SPE88bl2sDE9t345BG4rwxLbtWFNWljBOvE5HHopbH/4DXv7kJfzq+svRsnWL0LzpJAmrdoQdpC1NKLa/zwqwlm54s+ZiVwVsOzq4WzpwzXgOJJKEZItgv1+DhCNcE7AdOreQcJz4UG1p5m9Hh2ibxRMcdc/w70emXb0jeuGDYJYP3lG/v7q3JQnLThWqbS9WEfqAeJx7qXoqLi7GHXfcEalv+/bt8bvf/S5S30suuQTfffcdmjZtWpnyQsaNG1fpwEyiypo7d27aPh06dMh9IUTV0GmnnQbXddP2O/3009GnT588VER1SdeuXbFx40Y0a9asUuP06tULBQUFqFevHg477DD85S9/we7du7NUJRFR5lq0aIH58+fjtddeQ8OGDbM6tud52LRpE2bOnInbbrsN7du3R8OGDXH88cfjwQcfxJYtW7J6vmyaPn06unbtWqFjbr/99sgBz5QdpaWluOiii1BUVBSp/9ixY9GmTZscV0VERERERERERERERERENRX/L1ciIiIiIiIiIiIiIiIiIiIynn/++Uj9fvGLX+S4EqK6Q4dKlytduHaagO0obVZBALwg9Nnqnyxc24yVJFxbhIqzWoQVtq3iqaUJokYQqh0XYe2HpcIPTpXxodcqgFuHZOs+IvlmHxPu75gxBQSEtMO048a3ArV1kKv9ZgjPv5w6rNW8Eh3abY4XodBVhmrnX58+ffDggw9G7r9kyRIMGjQohxXVba1bt05oa1rJRT1SfdIrGq6t2T9+Qv0jyjnCU3YwS+rNDte2278q2YM7Nm3B4PUb8OrOndiZJthdSIHefXvhyTf+F8+++wzOvfBc1KtfzwqsdkzotQwFYNth2o4J2ZZqnytV2LVUYdlCQkVkm9BrE4gtHWu+dKzgbPv8up//3FX7XRPqHYzhChdSjenqORzh1yGFMI+FCetW39UVl2ZBhuB+Y+49UCHaUi2aYN4DYd5kvfgD9BoSqeZr+3v8fB0390ads4ly7fLLL8eePXsi9X311VcrNHbHjh2xbNkydOnSJZPSDCEEHn/8cVx22WWVGoeoskpLS7Fu3bq0/U477bQ8VENUPR1yyCFp+8yfPz8PlVBdtWHDhkovxFFaWoqSkhIsWbIEd999N1q2bIkvv/wySxUSEVXOhRdeiI0bN6J///45Pc+uXbswZ84c3HLLLWjevDn23Xdf/PKXv8Rbb71VrRYflFJi3rx5OOKIIyp03HPPPYdTTjkFpaWlOaqMbH/4wx8wb968SH2HDh2KAQMG5LgiIiIiIiIiIiIiIiIiIqrJGKxNRERERERERERERERERERExrPPPhup37Bhw3JcSd2kA5Yz2aKdIP0msvCV9jw5uAa1QaXCtYEchGsD8LxwoLOXGK4dGis+XNv6TAVHqEBtHUaaELAtTWipDr8OQrbtgGodtB3/eQhCsk2Ya5LNjG/6CVOXqUeFsZrKdBi2eo1CCDhWYKwdnO0HtZqYVvPqEwJaIeKuqd1TX0eGaufDzTffXKGQjtdffx1///vfc1hR3dWjR4+Etp2xWNppMJ34T7yXor28o+ww7VTh2snGs9vs0Gw7XBum3X9W6nmYVrwLvyragOEbN+GjPbuRLqqoUZNGuGz4pZj66WQ88MzfcMyJx8CVfiB1ODg7CNSWQsJBEG6tQ7RDAdzSCsUWrgncdoTjh13HHydc89z/boVuCzusO66fHagNf44O+vtzsh3ELe3wbBWqbe4DUIspWPOynsf9+U+a2VYvzGDmePPuJJmzzePU823CfJ1kX6rnRFVl8eLFmDJlSqS+Z555Jk444YQKn6NFixb45ptvcNNNN1X4WAA47LDD8M477+D3v/99RscTZdM///lPeF76304uvfTSPFRDVD2dccYZafts2rQJW7ZsyUM1VBe5rosZM2ZAVnKhJltxcTGOP/54hsITUbVRv359vPXWW/jwww/RrFmzvJyzqKgIb775Js4//3wUFhaic+fOuP7667F06dK8nL88ruviq6++SrpwX3k++eQTdOzYkb+X5NiLL76IRx55JFLf9u3b47HHHstxRURERERERERERERERERU0zFYm4iIiIiIiIiIiIiIiIiIiAAAS5cuxYIFCyL1PeKII3JcDVVUpADqKF+VCPeOfJ5aHpBdGVURrp0y0DMUru2fXAeElhuubceQqvfVD62WoT6hM8cFUZvwbfN5sfsEAarBlzSbDI2jz51sC6K6/SBVfwsFaat9AlKdH8Hx5pzBtbBDvnWIq/1a9TVhqHb19frrr6NTp06R+48cORIff/xxDiuqm0pLSxPaygCURAivTCdKuHay2TLZs/hwbd2YLFw7vi283oT/k6v/QufmWAxPb9+Bc9dvwJ1bt+DbvYnXI167Du1w631/xIcL3sfNd92EAw9qB0c4cFUodigoW4VTu9KFhP/dDrR2hIRjtTkicbOPcaV/jCudJMe4cKWr+ruh0G3XDtqWVrg2VM3SgYP4UHDXWjRBmmOlCt8O7hH6fuHP9xDBnK3nfQlhFoSw3w0p9H0s+DJztnnsP/cQNwfHB2nHf8DShGwTVaWBAwdGCgl2XRevvfZapc41atQoLFmyBN27d4/Uv02bNvjhhx+wePFinHPOOZU6N1G2TJo0KW0fx3HQq1evPFRDVD1dddVVkfqNHz8+t4VQnda1a1c88cQTWQ3XLi0txc9//vOk/+5KRFRVzjjjDGzYsAFXX3016tWrl7fzlpWVYenSpXjsscfQuXNnNG3aFIMGDarSkG3XdbFq1SoccMABFTpu5cqVaN++PRYvXpyjyuq2uXPnRv79EPB/R9xnn31yWBERERERERERERERERER1QYM1iYiIiIiIiIiIiIiIiIiIiIAwDPPPBOp30svvZTjSojqtnyHa5fXDuGHjgZh2ipkO0m4dnz4KHQwqQjOYEeVQgebCgHhBaULO/DairjWgdYqY9scL+x2Nb40x8SPJRLO7wet+scGwdgqSFuqsFtph2n7Z4AViq1DtHUt4bhcqEBuCSH94+JDtcPhugzVrkpSSsydOxeNGzeO1N/zPJx99tlYt25djiurWx588MGEtgZCwMnSZzdVuHZ5fVLtt8O1hbUzXbi2iNsAYPHeUvxp6xb8fP06PLVjOzbFytJUAZzc6ySMmTgG7/33XVx+1WVo0qSJCsd2TOC0FFZwNiSkDrhGEGjtSBeucOHKIDTbhFyrMGzTZgK43XDQthWmrfuFArNV+HVwTgeO45gQb1e6kDpQW8QFeycEdktI+ONKSHUOFaqtFj5w9CIKIriPBIs4ILQIglnIQb075k4hgvBt/3E4I1tYDfGLT5g52TqA8y9VVxMnTsSiRYsi9R05ciSaNWtW6XN26tQJX3zxBbZv34527dol7dOoUSNMmzYNa9euxcEHH1zpcxJl02effZa2zwEHHJDVIFeimqZ79+4oLCxM22/y5Ml5qIbqsmuvvRaLFi3C/vvvn7Uxi4qKMGjQoKyNR0SUDa7rYsyYMSguLsZTTz2FQw45JO81bN++Ha+++io6d+6MAw44AH/84x9RXFyc9zoKCwuxcOFCtGzZskLHbd++HV27dsU777yTo8rqpnXr1mHAgAHYs2dPpP433HAD+vTpk+OqiIiIiIiIiIiIiIiIiKg24N/SJCIiIiIiIiIiIiIiIiIiIhQXF+PZZ59N2+/ggw/GJZdckoeKiOq2SOHa5QVsZzNc2y/IDwQ1Ac9IGRAaCtfWLSYIW4eYxu8XJtTaH1+FW5ugU6ECsIPQ1CBoWx0vJaSUJgQ1CPaW4bBuHbJqB6mK4FgBYcYOwrmlCdPWlQch34mB2iLUJwjyNq/NCtCOjycPLjlDtatK06ZNMWvWLDiOE6n/7t27ccwxx6C0tDTHldUNixcvxosvvpjQfkq9enCzeJ5k4drJgrBTHxEhXFskH9NuiwGYvnsXhm0qwoVF6/FmcTFKvfJXUCgsLMSgyy/Gu/95By9OfQFnnHM6XNeFlEG4tA6edsxzJyHUWkrXhGg7wvHnURWC7epgayv42gRow4ErraBsE5wdhF67OngbjqnHEXo8FaIdOkaNBzchQFuPL014tgrTluqeYAVkS/hzsiOs+d4K1ZZmntdzfjhU27/36EURwnN3+FMQLCZh7od2qLaea4XVO8mCFOURZrGHym9E5YnFYhg+fHikvi1btsS9996b1fM3btwYK1euxCuvvIKuXbvi7LPPxsMPP4wff/wRO3bsQN++fbN6PqJsiMViWL16ddp+J598ch6qIareOnXqlLbPggUL8lAJ1XWdO3fGqlWrMHHiRPTv3x8nnHACDjrooEqNOXnyZEydOjVLFRIRZY+UEsOHD8f333+P7777Dr/85S8jLXaRbT/++CMeeOAB7LPPPhgyZAi2bNmS1/M3bdoUP/zwQ8rFnFLZu3cv+vfvj0ceeSRHldUte/fuxUUXXRTp36EAf3GWv/71rzmuioiIiIiIiIiIiIiIiIhqCwZrExEREREREREREREREREREUaOHImNGzem7Rc1cI2IKi9SEGaew7U9q48OjA3CR4OgUBOuLRJDpZMFTweB1NIKrI4LFVVt4fBqFZwKaX2pGGwRt6ng7YR2oWNV1ZFWCLc5l3qtdnirrkGqYFYkHmXqg74eJrxVP7evPEO1q5Nu3brhH//4R+T+P/74I37+85/nsKK648Ybb0RZWVlie5OmWT9XLsK1Q7281OHaO70Yni/egbPXr8OIzZvw3z0laetts19rjPzTSMxZ/Dke+t+HcMSRR/gh09IP0Q4CtP3waT942lXB1DIIspZBaLWENG2ucOGq8GwppR+uDRWoLawQbkeFb1vB3K5U40rX3xwViu34+1zVLuGPJYVU57THcVVgt/VapF2zFeRtB4SLILxbSmlCwlOFagvo8GyJ0LytQrWDhR7i5mDrHTTzbqpQ7WQfJutooupkxIgR2L59e6S+zz//PKTMzV8/HzRoEBYsWID33nsPN9xwA9q2bZuT8xBlw4wZMxCLxdL2GzRoUB6qIarezjnnnLR9tm3bhvXr1+ehGqrrpJQYMmQI3nrrLXz22WdYvnw5BgwYUKkxhwwZgh07dmSpQiKi7OvYsSOmTJmCXbt2YcyYMTj11FPRokWLvNZQWlqKV155Ba1atcKAAQNQVFSUt3PrcO1jjz22Qsd5nocbb7wRv/nNb3JUWd1xww03YNasWZH6tmrVClOmTEGDBg1yXBURERERERERERERERER1RYM1iYiIiIiIiIiIiIiIiIiIqrjVq5cidGjR6ftV1BQgKFDh+ahIiLSch2unSzcs7zAT2GFa4cDRL1QraGxhd1fmHBsIYNAU6nCrM3R6nkQsq3avCAMO/4rCMGWJmw78maFacePKoWA8JKEaVsB2zBnV/HgQgahrCLVNdHXOgjaDq4nQ7Wrg2HDhuG3v/1t5P4fffQR/vjHP+awotrvlVdewbvvvpvQfkGDhvhZQWFeaqhsuHaoTaVt2+HaK0tL8ddtW3DqurW4f+tWrC4rTVtTt2O64clnn8TcRXNx4y03oNW++6oFA1RgNqQK0Q42R+9Tj/1wbDtUWwVaO37wtg7QljII2XaEDMKuQ+06rFv3V206eFs4cIQL1ynw++t26aBAuqYWs084QcC3CEK4g8d+fx0W7kgVoi2C7zpc2wRpI3WothCAFI61aIMIh2qbGd1aIEIEs33ShRDKCdXmnE3V2U8//YSxY8dG6nvMMcegX79+Oa6IqGZ46aWX0vYRQqB///55qIaoeov671Tjx4/PbSFEKUyePBknnXRSxsfv3r0bV1xxRRYrIiLKDSklrr76anz88cfYuHEjdu3ahYkTJ+Liiy/GQQcdBNd1c15DWVkZpk6dijZt2uD888/P28IErutizpw5ofRj0QAAIABJREFUGDx4cIWPffbZZ9GzZ0+Ulqb/MzxK9Pzzz+PJJ5+M1NdxHLz22ms46KCDclwVEREREREREREREREREdUmDNYmIiIiIiIiIiIiIiIiIiKqwzzPw+WXXx6p72WXXYY2bdrkuCIiiieESB+w6SF1wHaaQzMN1/Y8AAnh2uExTJh0XLh2qJcIIkyDQFNduB+CavqJYAw7fFtaYyRsIsWWpK8ZSwd5q4DsUGCqPn+6QG07glXVZ0J21R4dUh6E74rgO8CA1mpg7Nix6NGjR+T+DzzwACZPnpzDimqvrVu34oYbbkhobygEbm26T87OGz8rAcmn04qGa5sfXX96xGclezB88yacuWEdxu/ciZ1eeasi+GFHvxj4C7wzfRren/U+Lhp8EQoL60EIPzJaCAmp5kJHPY4PmXZ0kDbi2oQDV6qgaqg+jpsQnO3KAhWI7cIVrtrnh1wXSNcP5lbt9uMC6foh3jq8W42pA7NNcLb067ADtB3pxtWuArzVePZzab1eR0gIOJBSXRsVpi1lslBtGbz32QjV5kIIVIMNHDgQsVgsbT8pJaZOnZqHiohqhpdffjltnzZt2uQlnJCoujvkkEMi9du5c2eOKyFKbfbs2bjooosgZWb/m92UKVNQXFyc5aqIiHKrfv36GDJkCCZNmoTly5dj7969mDt3Lm644QZ0794djRo1ytm5Y7EY3nrrLbRq1QqPPPJIzs4T7+WXX8Y999xT4T97+c9//oNu3brlqKraa/369bjuuusi93/44YfRu3fv3BVERERERERERERERERERLUS/6YmERERERERERERERERERFRHTZ58mR8/PHHkfredNNNOa6GiMojhICXJog1PtAzONjan3S3gBe3M1lbQi0qXNvzPNOmMrbNaT14/ljCM+Pqevw2HSYdvAj7tZrwadXJQxDg7YmIgaXJrluq8Ax1Kv069XdhroWw/mkHhlutwgpatWo34dp2OCtDtau92bNn48ADD8TGjRsj9R80aBAWLlyITp065biy2uWGG27A2rVrE9qva9IUbRwn5+e3fvQj9kk8Qrfon7rdnoe3dxXjuZ07sXjv3kh17LPPPvj1lUPxm+FX4cB2B0DPhDHEEIt5ACQgY5CeRAwxSA/wVIh0LBaDFAIQMXieP/sCMUAKCC+GGPQc6sHzBIQAYl4ZJCRinj92TPgBuzFPAvAgPQlPfQGAZ9YC0JUl3jsSHpvFD4Saev1n0sx3/qIE5rkfGW7aBKTa5wdlm5hsfRz+n707j2+izv84/p5JKTfUAiqXF4fIIouKXAoP3VURL7wBxXvxQvnhjQqKC+risYgnoiIKHngB8sBV1F0QRRQQFbkERUFETstdSsn8/kgmmaRpM0kzaZO+nnlE25nPfOed0Q5Y6Tv28SX3hR/hUu3wGx6UUqptvxmEo1TbWbgdyEypNjLfp59+qnnz5rmaveKKK9S8eXOPEwGZYfv27dq7d2/cuU6dOqUhDVC5+f1+/fWvf3U1W7duXY/TAKUzTVNvvfWW/H6/Pv/8c7399tsqKCjQtm3bNH369LjHFxcX69RTT9UXX3yRhrQA4J3jjjsu4k0G169fr2effVbTpk3T8uXLtc/l97fc2rt3r2699VY9+eSTmjJlSlrKq4cOHaq2bduqT58+Ki4udn3ckiVL9L///U8nn3yyh+myy4gRI7R9+3ZXs5dffrluvvlmjxMBAAAAAAAAAAAAyEZmRQcAAAAAAAAAAAAAAAAVw7Is3X///a5mTz/9dP3lL3/xOBGAeFwVbpbVDFvG4bFKP0PFoqVkCZVBB2unw5+XXCGypNSIKDyVYb82Q4ajNNUwwlWm4VUcxamOylQ7T7iIVeGnYZR8BveZJbYHClnDaxgRryR0THBOhuNMhsJr2/3hwU/CddyllGor6u8UtFYaNWrU0Pz581WtWjVX88XFxercubMKCws9TpY9PvzwQ7388sslth+ek6MBteuEPvf632g36xtlfGZv2bh/v0bv2KETN/yhOwsKXJVqt27dWk88NVorVq/QiIdH6pBDmgcKp4OrmjJlmoF7kxm8+wXuVaYMI7DF/twnUz7DnvUFtps+5Zg++UyffIYpn5Ejn2Eqx8yRz/DJZ/hkmoHPTSM4a+TIZ/qUY+Yox5cjX+jvPuUEZ6qZOcoxAs9qZo5yQvsCcz4zJ3C8/bmRI5+Ro5zgOX1GTvBcPplyfG6agf0KZDaD2c3ga7NfR+D12aXawdccVb4deP2GTMMnUaoNhFx66aWu5mrXrq1x48Z5nAbIHKNHj47/hkeSLrzwwjSkASq3Xr16aenSpa5m27dv73EaID7TNNWjRw899dRTmjhxot5//33169fP1bFz587VDz/84HFCAEivxo0ba8SIEfr+++9VVFSk2bNn69JLL1WTJk1S+n2MX375Rccee6zOP//8tHxP9fzzz9fChQtVu3bthI4bNGiQR4myz8qVKzV27FhXsx07dtTYsWP53hgAAAAAAAAAAACApFCsDQAAAAAAAAAAAABAFTVnzhwtWbLE1eywYcM8TgPALdfl2qV1vSVYrl3Wdmceu1w70CjtKI52VEqH1jLCHxtRhaahPaYZ+LthBvc5Mzjrtks+7OPcPGOt4UjnqFM1IvI4j3X2ZBuGo4TVCK8WXsXxOuxSbYuC1sru8MMP17vvvuv6uv7555/q2rWrx6myx9NPP11imyHp33n5yo265pW5XHvxvn269c8/dcLGDXpqx3Zt9fvjrnXKaadoyvQpWvj9Qg24boDq1AkU+hh2wX9UubZ933SWavuCc+ESaV+wZDpQUG2GCqiDxdtG8ONAlXVwLlCC7TN8yjGCZdtmZPF2jl10beTINHNk2iXZweJs0wg+zZwYBdrhsu0c57lMX7jI2y7TNsKl3qbPkTX42uzP7Wtk2q/HMGQEPzbsmdCvM3bROKXagCSNGDFCGzZscDX7xBNPKCcnx+NEQOZ444034s6Ypum6iBXIVu+8845mzpzparZGjRo67bTTPE4EJGfSpEmuZ7t3786bbAHIaj169NCkSZO0bt067d69W2PHjlWPHj1SsrZlWZoyZYry8/P1wgsvpGTNsrRv316//PKLmjRp4vqYH374Qdu3b/cwVfa46667VFxcHHfuwAMP1HvvvaeaNWumIRUAAAAAAAAAAACAbESxNgAAAAAAAAAAAAAAVdTo0aNdzQ0cOFDdunXzOA2ARLgu4KyAcu2IbaGy0ch6UsO52f7cKGW7JNMMFJ2aRqgSNVCUapRcM7IC1Z1Yx9tnCpd0R5Vv2xkNZ377NRuha285rkv0NQyVatvXj4LWSu3ss8/Wvffe63r+22+/1TXXXONhouwxf/78EttOr1FTHXNzY85XVLm2FWOmWNKHhYW6cPNmnb1po97bs1vFVmk334CaNWtqwHUD9O3ibzV9xnT1PL2nTF+4rN9Z9mxEl2s77oMKzipcIR0slDZkmr5AEXWJgu1gubbpk8/nC8wFZwOF28GCazPHUX6dEyjbNnOUEyzGzgkVZPuCxda+UFG2XZLtLND2Gb5Ajbdj1j42sM8MFHYb4XyxCrV9wddj2q/H8AXLtc3gtuA1jPh1woy437ot1Y7+FYVSbWSLnTt3auTIka5mW7RooX/84x8eJwIyR1FRkVauXBl3rm3bthTSo8q76aabXM+eeuqpHiYBysc0TY0bN87VbEFBgU466SRvAwFAJVGjRg1dd911mj17tizL0ieffKIePXqU+/fBe/bs0bXXXqsjjzxSP/74Y4rSxtawYUP9+uuvOv74410f88svv3gXKEvMmTNHU6ZMcTU7efJkNW/e3ONEAAAAAAAAAAAAALIZxdoAAAAAAAAAAAAAAFRBGzdu1NSpU13NPv744x6nAZAMuzA0rrLKtUs5PFzaWnJ7aes7C0dLlI5GnNRZNK1wEbWzMNsxGd5nl2xHllyHS7sjH6b9LKV8O1DEasiMcaxhmMGm7Kgyb9NRqC17xFm27bioRslUoasQKns1KNXOMCNGjNApp5zien78+PF64YUXPEyU+ZYvX66NGzeW2H5XvfplHlcR5dqGwre07X6/Xty5QydtWK/rt27RgqK9cdds2qypHnz4Qf386896+pmn1OaoIyMLnYNnKXF3C5ZBm4Zdpm2GiqVDbzoQLJ/22R/bJdt2mXaoYNsXKq8OFF07irYN59MMF2IHj/MFi7IDn4cLsyOKtkPH54SOyzHDx4dLtcPr+8zIZ6hEO1Ta7SjUtku0ZRdrGzIMX4l7uGE6SrWdv74kUKodfd+2t4Y+556NDNWvXz8VFRXFnTMMQ++8804aEgGZ48UXX5Tf7487d9lll6UhDVB5LV++XBs2bHA1W61aNb366qseJwLKZ8CAAapfv+z/RrV99dVXGjJkiMeJAKDy+fvf/67Zs2drz549uvrqq9WoUaNyrffjjz+qTZs2uuyyy1RcXJyilCXl5OTo66+/Vv/+/V3N//bbb55lyQZ+v1+33Xabq9l//OMfvCEFAAAAAAAAAAAAgHKjWBsAAAAAAAAAAAAAgCpo9OjRrubuueceVa9e3eM0AMrDdbl2WQXbpe6KXa5tRDaJlijXdh4bkc+w/+J4Gs5dUSXZhrP/2/GRo8zaLog1gs9QGbf9tEtWo57h8weeEfsdJazRLzVUqO2svnVZqO28HiUKWylozRgfffSRmjVr5nr++uuv18KFCz1MlNkeffTREttyDUOH5eTEPbaM9wdIiVhr/1pcrPu2FajzhvUauX2bftu/P+46Xbp00etvvq4VK1fo9jtvV35+fvBL3gjdFp1F+7JLoEN3GXufESrXNoIf24Xbdsl0qHjbCLy9gLOE22faZdS+iO2BR7Bk2zETKtUOlWwHJw1fqKi7tKezoNs+xi7mdhZoRxR9G2Zo3gyWg/tCeY1QrsDrchSKGwqViAeKtCUz9PYKjjdscFmqHevNEIL/VMKfc89Ghvr+++81Y8YMV7NnnHGGOnTo4HEiILOMHz8+7oxhGLrpppvSkAaovJ5//nnXs88884zy8vI8TAOkxrBhw1zPPvroo1q7dq2HaQCg8srJydFLL72kjRs3auLEiWrcuHHSa1mWpUmTJumAAw7Q66+/nsKUJU2cONHVXLVq1TzNkeneeustzZ8/P+5cvXr19PDDD6chEQAAAAAAAAAAAIBsZwwfe3roR+YOO7KBmhxSL+nFtm3dI1mG6jeokZJwqUS25JAtOWRLXmXOR7bkkC05ZEsO2ZJDtuSQLTmVOZtUufNV5mxdmgxT3RrJ/6FnAAAAAAAApF9hYaFq1qzparaoqIgfEgcyhGWV1pwdpbQezzIOt0rZWWK7o2jUzmNZVoltsdYo9RxWeL8Rsd3xSfRrcnkpIthrOI6N7jyNLBQ3wvNGyf1GeGOJ4vESpeMUtGacjRs36rDDDtOePXtczdeuXVtr1qxRfn6+x8kyz7hx43TddddFbDu1Rg2Nz2+Y0DrJfNm75Zf0xd69emnXDv23sNDVMTk5Obrooot08//drOOPPz58rytxH7SCD0lW8LPQTOBje3/or/a24Jzf8kfOWf7gen5ZhuS3rMDHwfOHj7Xkd9yFZdlnUPAm6zhv8F5uWY7XELpvhm5yzpfluOcF90Vvc5ReOz8OlFybwTJs55sUGDINe9YuEreLxyNLs0MrJViq7ag7D74kSrWRXVq1aqVVq1bFncvNzdWWLVtUp06dNKQCMoPf71f16tVVXFxc5lyLFi1cfZ0B2eyss85y9UYOjz76qG6//fY0JAJSo23btlq2bJmr2Z49e+rDDz/0OBEAZIb33ntPF110kfx+f7nWOfroozV9+nQdeuihKUoWyc33axYtWsSbUJWisLBQbdq00a+//hp3dtSoUbrzzjvTkAoAAAAAAAAAAABANnvg+V7KSeWC9fPd/dBtRSBbcsiWHLIlrzLnI1tyyJYcsiWHbMkhW3LIlpzKnE2q3PkqczbTxw99AwAAAAAAVBa7du3SF198oS+//FL16tVT+/btdcIJJ6hGjcg3bMvLy3O13oABAyjVBjKIXfoQt2Db3h397d0YxdLhXcG1o3YaMiK32SXSRiCPZVnhXLJC22KtHY5nOT+JLJ92xjZKf53l6dV2XocSBalRWez5Mgu1rZLFrIGljJj/LChozQwHHnigPvnkE3Xv3t1VIcyuXbvUsWNHrVq1SqZppiFhZigsLNTnn39eYvsltRIvcnV02KfMxv37NXXPbj2xY4d2Wu6Kfxo0aKBrr71W1994vZo2aRoso7ZC98uS90HHHdYI3tpC93MF7jF267aM8G0j+EFgPFAg7bes4FnMQHm2YUqWJZ8h+WUG70fBYm0jUMDtk0Il25bheLMDw1G0bVmSGQhkBTupI8S6BRnRuwwZpl2uHdwTKtK2r0KwCNsuzy6lUNswJEPhouzIUm67kDtyv/0xpdqoysaPH++67Hfo0KGUagNR3n333bil2pJ00UUXpSENULnt2rXL1Ryl2sg0c+fOVbNmzVz9Oz5r1izvAwFAhjj//PO1f/9+DR06VKNGjXL1++pYFi9erCOOOEIDBgzQs88+m9Lvsxa6fDO9Bg0apOyc2eb//u//XJVqH3LIIRo0aFAaEgEAAAAAAAAAAACoCvgJHQAAAAAAAAAAAAAAMtzq1at1xhln6IADDlDPnj01fPhw3XrrrTrllFPUpEkT3X333Vq3bp38fr9uvfVW7d2719W6t9xyi8fJAXjBdWFnaQ20ZRweqzS0ZPl0eG1nFkNGqGQ6IqPh2C9H0WlUFiNYnCrDCPaalvEIjCX0VPSawfOUGIrKHDO3oq5BVEk3pdrZoVu3bho9erTr+dWrV+vcc8/1MFHm2b9/vyZOnFhiexOfL6n1yvvVUGhZ+rpor57duUPH/PG7Om1Yr5Hbt7kq1W77l7YaN26cflnzi0Y8OEJNmzYN3Q8jCpqtWF+34WrpUMW0YTjul86K6eCcESyZll0mbYSKo50P0zBlGKZMw5TPDH4uU6YM+YLb7RnDMGUG95nBY03DlGn6AttNX2ibLzQbXsN++Izw0zR8gafpC+Qxw8f7FLnf3mdErBt8XYYv9Lldnm0aZuh6Ba9AxK8xlGoDYcXFxa5Lqw466CANGzbM40RA5nnmmWdczd12220eJwEqvwMPPNDV3OTJkz1OAqRWXl6eZs6c6er39Xv37tXcuXPTkAoAMsfIkSO1fv16nXDCCUmv4ff79fzzzys/P19Tp05NWTa3Jd3btm1L2TmzyZIlSzRhwgRXsw8//HCJN4UGAAAAAAAAAAAAgGRRrA0AAAAAAAAAAAAAQAabOXOmjjnmGP3nP//Rvn37Suz/888/9a9//UtHHHGEfD6f6wLQmjVr6qijjkp1XABpklC5dqyC7STKtY3IttHQ2s6SU8MwIktK7QxR60Q/ojOFylEVuyU7qYdhRpVoR72mGBljvnZ7zn7dUSW6lGpnl0GDBqlv376u56dPn66HHnrIw0SZZcuWLTG313dZZBNLIl8VG/fv14w9ezRie4F6b96otn/8rgs3b9K/tm/TFr9f8eu0pTPPOlMff/yxvvv+O139j6tVs2bNyAzR5dox7guBseB9xwgeZFnhIm0zeI+yp4IF04r4OPymAEawdDtcPO0szzbkC5VVh0u3QyXWpl2g7QuUWcsMFXD75CzMNoOzjuODn0evGS7a9oWKtI2I0my7Fjtcqm3/ehEu1A7/GhIq0ZaCa5hR93Mj4ppQqg1I1113nXbt2uVq9rXXXvM4DZCZvvrqq7gzTZo0UcOGDdOQBqjcTj31VFdz/fv3V3FxscdpgNTq1q2b7r33XlezvXv39jgNAGSehg0b6vPPP9d//vMf5efnJ73Otm3bdN5556lTp07asGFDuXPl5ua6KtdetmxZuc+VbYqLi3X11VerqKgo7mzHjh0T+n46AAAAAAAAAAAAAMRDsTYAAAAAAAAAAAAAABlqxowZOvPMM7Vt27a4s25+mNlp1qxZSaYCUFk4C63jilWwHadcu7TS6Yjjowq2I+asUjIa4Zno8mpnGWroWUrChJ6xrlOog7VkyXeJ0m/nYc5CbcUoFadUO+u89tprCb0ZxdChQ/Xxxx97mChzfPnllyW2HeTzqYnPV651Y311FEtasm+fXtm1U4P+3KpuG/5Qxw3rdcOfW/TCzp1aVFSkYivWOw2UVLt2bd10801avmK53n//ff3t738LllgHRHUwJ1yuLbtcW/atKPCx6SjXll0YbdhH2g8zomjajCjeDu4zTUdhtREuwZYvWG4dKLv22WXZMuQLFWb7ZCjwNI1SntH7zcC6gRJuw1G8HdwuR7G3Xe7tyBco3rYLtwNvgmCadqF2OK8RvB6hknJFfk6pNqqqtWvXasKECa5mu3Tpor///e/eBgIy0OzZs1VYWBh37pxzzklDGqDy69u3r6vf/xQXF+vCCy9MQyIgtUaMGOFqbvPmzWrZsqV2797tcSIAyDynn366Nm3apMGDB8tXju8Fzp8/X02bNtUjjzxS7kx+f/y32Vu+fHm5z5NtRo8era+//trV7OOPP+6qwBwAAAAAAAAAAAAA3OL/QAIAAAAAAAAAAAAAkIEKCgrUp08fFRcXp3zts846S506dUr5ugAqRkJlnrHKteMUbMfdZn8aVaTtLJq2t4cKTKPWK6vYOtb+RDq1w4eUvl7Mc0S/7lIKte19EYXaFLRmFdM09fXXX6tevXqu5i3L0tlnn61169Z5nKzyi1WsfWy1XJdfCWXb6fdr9t5CPb5juy7ZsklHr1+nXps2aNi2Ak3ds1u/7U/891CHHXaYHnvsMa1du1ZjxoxRq1atIvY7v4bdlGvb94roNx4IvYGAAsX/hsL9/6YRLLiOuisZocJqu1A7sG74c8c+hT82ZAbnTPlMI1y0Lfs8ZrjY2j636SjBjvH0mWaoiNuwS74N+7y+iCJtwwif0zB8wbWdhdrB6uxgobYhyecs1A5dQwVfk+m8iqG/Rl9bSrVRlZx33nmuysF8Pp+mTp2ahkRA5nn88cddzd15550eJwEyQ506dVx/b3HatGl65ZVXPE4EpF67du1czf3000/q1q2bx2kAIDOZpqnRo0dr7dq1Ou6445JeZ//+/brrrrvUs2dPT/6/qdPevXs9XT/TrFixQsOGDXM127t3b/Xo0cPjRAAAAAAAAAAAAACqGoq1AQAAAAAAAAAAAADIQO+884527dqV8nVr166t0aNHp3xdABWrXOXaUlLl2kZkE2moVNZZLGtnswu23WSNW3Cd5CPR80Tkt8tX47y2iKUsClqzSZ06dfTFF1/I5/O5mt+7d6+OO+44z4teKruYxdq5uQmvY0n6pbhY7+zerbu3/alTNm7QX/74XZdt2awxO7br8717tcuKdXOLr1atWrq0/6X68MMPtXLlSt16663Ky8sr897hzBW1U7KsmF/7pZdrK1gobYTKtQP7jPBkqIhakdsVLrUOF3mbER+bhl2YbUgKllsb4eLscCF28BlcNeLjqKfz7OFZu8xb4SJtu2jbUdQdrsMuWagdmPE5XpMZ8drCddnBp30tDEOmaYauKaXaqEpmzJihhQsXupodMGCADjroII8TAZlp9uzZcWfy8/N1+OGHpyENkBkmT54s03T3I0tXXnmlpk2b5nEiILU6dOjgeva7775T//79PUwDAJmtcePGWrBggd59913Vr18/6XVmzpyp5s2ba+3atQkfu3LlSldzzZs3T3jtbLV//35dffXVrsrG69SpozFjxqQhFQAAAAAAAAAAAICqhmJtAAAAAAAAAAAAAAAy0KRJkzxZ94UXXlDLli09WRtAxUq4XDu6ETZOuXa8gtmINYKl0tEl1M5y6lBhdRkSLctO5Pgyj3MWuUZldu6PKNSOKmeNLtF1g4LWyq1du3Z69dVXXc9v2LBBJ510kneBKrk9e/bom2++KbHdTbH2XsvS/KIijd25Q//YukXH/vG7um/8Q7cUbNWkXbu0onhfzPcIcKNatWrq3LmzbrnlFr39ztv6Y8Mfmjhxok477bSYxemu7n0ROwPvMhAufi67XDu0VoxybSPi5uLYYjjKtoMV1WaojNq+BwW3hY60y60VKMI2o4uvA9Ohgm3TDBZbl3za8xFP0y7t9oVKrg3TWaYdtX6JQu1AntD1Cf4DDhxvhl+FPWsf7/y1hFJtVDF+v19XXHGFq9m6devqmWee8TgRkJl++OEHbd++Pe7cqaeemoY0QOY49NBDdckll7ieP/fcc3XGGWd4mAhIrVtvvTWh+ddee0133HGHR2kAIDucf/752rp1q6699lrXb9AR7Y8//lCLFi00derUhI5z+/9dL7jggmRiZaWnnnpKc+fOdTX76KOP6tBDD/U4EQAAAAAAAAAAAICqyBg+9vTQz48cdmQDNTmkXkXmAQAAAABkmG7N71PtagdXdAwAAAAAAIAqpbi4WNWqVUv5us8++6xuuOGGlK8LoPKxrAQqZ2P1gpZxuBVjZ4ltzk+N2Hksy4o4d0KZPRIqSbVibHN+HvX6IvZHbXBb0BrrXKicBg0apKeeesr1/ODBgzV69GgPE1VOc+fO1QknnBCxLUfS0sZNVTPq3/VN/v1aUFSkBUVFWli0V9/v26d9KbonNGzYUN26dVPXrl3V7YRu6tixo2rWrBl7uLz3voidwX2GEbq/2fc95/3OXiO0lmXJkhU8PPD34JaoM1sKL2PJspwrBfYZwXNZjnUjX2bkuUO3ZftWWOrLsyLul85bZ/ieF/VRxBstRBaHG45jDSN8bOAckVXZoW2hAnFnIbZz0j4XpdrIXkOHDtWDDz7oanbixInq37+/x4mAzHTZZZe5KtlbsGCBjjvuuDQkAjJHUVGR8vLytGfPHtfH5Ofn66WXXtK5557rYTIgNY466igtX748oWMuv/xyvfLKKx4lAoAapnvgAAAgAElEQVTs8euvv+rss8/W4sWLk17j5ptv1pNPPulqtk6dOtq1a1eZMzVr1tTu3buTzpNNVq1apfbt27v6fd7JJ5+sTz75JOmydAAAAAAAAAAAAAAozQPP96JYGwAAAABQPhRrAwAAAAAApN+0adNSXi4zYsQIDR06NKVrAqjckiqqdvaExjk8mYLt0nKFthmlbE+xmIWoZZRpSzHKVmNcqxIl3JRqZ62uXbtq3rx5rufffPNN9enTx8NElc+///1v3XbbbRHbjq6Wq+mNDtSKffu0sGhvqEx7zf7ilJ23bdu26tatW+jZqlWryK+veF9qCZZrl7Vdjntb4H5mxC/Xtuy/23PhCctyFmw7yrSDzdT2cc76bLuUu+Tt1AoXfru9ADFFF1s77n2OEmu7TDu831moHS7MDs85Zy1HiTal2oAkFRQU6MADD9S+ffvizrZp00bLli1LQyogMx144IHatGlTmTN16tTRjh070pQIyCzJfh/z0ksv1auvvkoBIyq17du3q23btlq3bl1Cx11zzTV68cUXPUoFANll0qRJuv766+OWXpfmmGOO0eeff65atWqVOvPjjz/qyCOPjLvWscceq4ULFyaVI5v4/X6dfPLJ+uyzz+LO1qpVS4sXL9YRRxyRhmQAAAAAAAAAAAAAqpoHnu8l/oQZAAAAAAAAAAAAAAAZZsaMGSld7/HHH6dUG6iCDMNIvPzTUrhTNc6hsQpIY5ZP25uCa8csrba3WZFPI9bDMBJ6bYZRco3o89i5Yq0bOib6ddms2NeaUu3sNnv2bB144IGu5/v376+lS5d6mKjyiVU8vnhfkdqtX6eemzbonm0Fem/P7nKVateqVUsnn3yy7r33Xs2YMUNbt27VkiVLNG7cOF155ZVq3bp1ya+veL3RZXw5lvZ1XerXu2GEyqUDOSwF/xZVCu24P9nF0o6iaWfVdPieZMgwTJmGIcPx3gSGYUbd8czAwzACs8FY9vGGc3t4WmaJdYwS5zZkhnKZoXuoKRmGDDMwaZqB9U2ZoTxylGKbRmQO5y8cdlbTMGWYgeOiS7UjK7gp1UbVcfHFF7sq1TYMQ1OmTElDIiAzrVu3Lm6ptiR17949DWmAzNS7d29dddVVCR/32muvqXXr1tq8ebMHqYDUqFevnn7++eeEy0Jfeukl3X333R6lAoDs0r9/fxUUFKh///5Jfd9l0aJFatKkib7//vtSZzp37uxqrYsvvjjh82ej5557zlWptiSNGjWKUm0AAAAAAAAAAAAAnqJYGwAAAAAAAAAAAACADPPxxx+7ni3rh8wNw9CoUaN0yy23pCIWgAxVrhJQZzF2zN0lS6cTKaKOKJZ1bCuzPLuUMuyYT7tEO1b2OOcp9XW4KQqnVDvr5ebmasGCBcrNzXU1X1xcrG7dumnnzp0eJ6s8YhVrS9JOK16zdemaN2+uPn366Mknn9SCBQtUUFCg//73vxo5cqTOOOMMHXDAAZJcfF0530QgllSWawcChd4swP60zPuH4VzPUa5tl2CX2G+Eiq0D6wcLrhW+FwZKsAOF2ZFF28HjzUC5dagMPFS87SjYDn4eKt0Onsc+1pARWjdczm2GyrTt1OGC75KF2kbETLjIO/S6HPfm6Gry8OWmVBvZbf78+a7/m/G8885TmzZtPE4EZK5Ro0a5mhs8eLDHSYDM9uKLLyZVqPjTTz+pefPmCX0vFEi33NxcrVy5UqeeempCx/3rX//SAw884FEqAMguOTk5mjhxopYuXaqGDRsmfPy2bdt0zDHHaOzYsSX2XX755SooKHC1znXXXZfwubPNpk2bXL85RI8ePXTjjTd6nAgAAAAAAAAAAABAVUexNgAAAAAAAAAAAAAAGaSoqEi//PKLq9njjjtOixYt0lVXXaVGjRqFttesWVMXX3yxvvrqK915552UAAJI/D5gRT3jHB6rlLREqbXheDrLsRVZlBore1nF2WU+yjg2Yv0Yj5i5HdcmViF3Wa+jtNeGzNW8eXNNnz7d9T/Hbdu2qUuXLh6nqhx+//13rV27tlxr+Hw+dezYUYMGDdKbb76pNWvWaM2aNXrzzTd1880367jjjlO1atVKPd7VP5c0l2tbcpY9O24vjiLo0H3ECN+fnMXSscqnw6XUpqO0Our+GdwWWWAdLMtWsGzbrsE2op5moDy7xHYjMG+XZztLuEPnCb7OUJG3Xfgtu9jbjHhNEemCswoWiYeuh0GpNqq2iy66yNVc9erVNXHiRI/TAJlt6tSpcWeqV6+u0047LQ1pgMxlmqbmzp2rmjVrJnxsYWGhevbsqSFDhniQDEgN0zQ1c+ZM9e7dO6Hjhg8frhdeeMGjVACQfdq0aaNNmzbp5ptvTvhYv9+vG264QRdccIH8fr8kadiwYa7/u/iQQw5RXl5ewufNNv/+97+1Y8eOuHM1a9bUSy+9JNPkR9gBAAAAAAAAAAAAeIv/KwkAAAAAAAAAAAAAQAYpLi5WjRo1XM0uXLhQn332mcaPH68NGzZo/fr12rx5s3bs2KHJkyfr+OOP9zgtgEwSqwjaNbuUNMGi2XApbInhmGuVKLd2lnunSlSpd0LFuqUUagdGE7u2lLRmh9NOO03//Oc/Xc8vWbJE/fv39zBR5VC3bl117do1oWPy8vJ0xhlnaOTIkfrf//6nbdu2af78+RozZoz69Omj5s2bJ5zD63LtUt9UoIw8drl2qADaMCTLiiz8d65tOOeNUDm2YZqhKTNYaB06Ovh5uGQ7uM0KF2KXfDOB4IwRqtd293SUaUevaBqGDCtGmbajYNu+zKFqcMMMvdbwJYi+HvZ1Dhdth68lpdrIbs8884x+/fVXV7MjR45UrVq1PE4EZK6CggL99ttvcec6duyYhjRA5jvooIP0zTffqG7dugkfa1mWRo0apcsvv9yDZEDqvPfeewl/z/3GG2/UunXrPEoEANnpySef1NSpU8t8U73SvPfee2rRooVGjRqlkSNHuj7uscceS/hc2Wbr1q16+umnXc0++OCDatmypceJAAAAAAAAAAAAAEAyho89PfRjH4cd2UBNDqlXkXkAAAAAABmmW/P7VLvawRUdAwAAAAAAoEp59dVXdcUVV7ie37Fjh+rUqeNhIgDZyLKSaKu2u0XjHGqVMlDa9oSLsxPtOHWzfmlrBo8tq1iVUm2cddZZmjFjhuv5p59+WgMHDvQwUcXbvn27evXqpblz58bc37p1a51wwgnq1q2bunXrpjZt2sg0Tc/yuLrnxbkPlLp2jIFS73fOLIak4MeWZUlG6NOINSxZoYJoy7JCs4HdJY+PPnfo8+hz2OuolOuTwPWIvK/ZxdaBWcuxP7LYWqFt4eMd+0PHBBezFCoWD60VPEeoVDuisDzyNVCqjUxXVFSkvLw87dmzJ+5skyZNKHAE4hg+fLgeeOCBuHMTJ06sEm+MAqTK9u3b1alTJ61YsSKp4x966CHdfffdKU4FpI7f71evXr00c+ZM18e0b99e3333nYepACA7rV27Vp07d9b69es9PU+HDh20aNEiT8+RCR544AENHz487lzXrl01Z84c+Xw+70MBAAAAAAAAAAAAqNIeeL4XxdoAAAAAgPKhWBsAAAAAAKBiDBo0SE899ZSr2b59++r111+n+A9AwpIq13a7tttS2ZIHpp8zR9zCWOdhid93uVdnJ7/frxYtWuiXX35xNW+apr744gt16dLF22AVbMeOHTr99NP1zTff6Pjjj1e3bt10wgknqGvXrmrYsGHa85SrXFsq8/5UnnJty7KCHdvR5dpWcA3DUY4dVbgdyhVdsG2Fdzk+skpsifPaYhZul3KRQmXf0UXalmMgTqG2Eb63GuHW7KhK7PAspdqoSvr376/XXnvN1eycOXN04oknepwIyGxHHnmkfvzxxzJncnJytHfvXk/f/APIRn6/X0OGDNETTzyhffv2JXSsYRiaPn26zjzzTI/SAalRu3Zt7d6929WsaZras2ePcnNzPU4FANmnuLhYZ511lj766CNP1jdNU2vWrFHTpk09WT9T7NixQ4ceeqj+/PPPuLOLFy9Wu3bt0pAKAAAAAAAAAAAAQFX3wPO9xJ/gBAAAAAAAAAAAAAAgAz3++OM6+uijXc2++eab6ty5s8eJAGQjwzA8Kw41nOWnMc4rKVB8Gv0MLxD7mVgId88Y57evTazrU9ZrKzMOJa1ZyzRNLVy4ULVq1XI17/f79be//U2bN2/2OFnFqlu3rj799FNt27ZNn332mf71r3/p7LPPrpBSbcnl12BZ3dtlHB7rnhDvPhgqhJYR6IEOfV5yhdBHRriQOmKbEZwyzdB2w7CPlWOV8H7HZCiPGXFM5L0w9AzuM0tsN2QapmMNI+JVhI4JzslwnCn4GgLnDF6D4CfhOu5SSrUV9XdKtZGFfvrpJ73++uuuZnv06EGpNhBHUVGRVq1aFXfuL3/5C6XaQBJM09Qjjzyi7du364ADDkjoWMuydN5552nlypUepQNSY8eOHTr44INdzfr9fr344oseJwKA7JSTk6MPP/xQo0aN8uT7Nffdd1+VL9WWpCeffNJVqfY111xDqTYAAAAAAAAAAACAtOJPcQIAAAAAAAAAAAAAkIGqVaummTNnup6fP3++DMPQ4MGDtXr1ag+TAchGXhaIxiuVLfXc0UXb4QXdP92IOke8svFkCrXtdZHd8vPzNWvWLNfli3v27NFxxx0nv9/vcbKKVaNGDeXm5lZ0jBDX5dqlFWwnWK5d1nZnHrtcO9Aq7SiPdtRKh9Yywh/bhdZybLcLtiVDhmEG9zkzOOu2Ix/2MW6esY+XY7szfTiL81hnT7ZhhAvAw4XazmvgeA12qbblKPCmVBtZ7Pzzz5dlldX8H+Dz+fTuu++mIRGQ2Z5//nlXvwe78sorvQ8DZLEaNWpo69atGj9+vHw+n+vj9u3bp1NOOcXDZED5maapZcuWuX6Drf/9738eJwKA7HbnnXdq7ty5ql27dsrW7NOnj+6///6UrZep/vjjDw0dOjTunM/n0913352GRAAAAAAAAAAAAAAQRrE2AAAAAAAAAAAAAAAZ6uCDD9Zrr72W0DFjxozRscceq+XLl3uUCkC2KneRaBJls85zJ1ywnQpW5PnjFWonW6qNquP444/Xs88+63p+zZo1OuOMMzxMhFhc3+8qoFw7YluoJNqQo3I6XFhdopQ6xnZJphm4f5mGGa7Atu97UWsmepeLdbx9lnBJd1T5tp3PcGa3X68Ruu6W45pEX79QqbZ97SjVRhZ777339P3337uaHTRokBo2bOhxIiDzvfzyy3FnDMPQ9ddfn4Y0QPa76qqrtHTpUjVo0MD1MWvWrNEHH3zgYSqg/PLy8rRt2zZXs9WqVfM4DQBkvy5duui3335TmzZtyr1W9+7d9eabb6YgVWazLMv1f/dccsklatGihceJAAAAAAAAAAAAACCSaXn1Q2XlVLBlj/7csqeiY5SqsmbjuiWH65acyn7dJK5dsiprNq5bcrhuyeG6JYfrlhyuW3Iq+3WTuHYAAAAAAABIj379+umss85K6JiCggKdeeaZ2rRpk0epAGQrLwtF3RRTOwuuS5RdW8k/jdIeccq03eaOh6LWquW6667TFVdc4Xr+o48+0v333+9hIsTi5utfUtnl2qUcXtp9I+a9xFHwH32s4SiZDp/UWTatcBm1877mmAzvs0u2I4uuw6Xd4YdpP0sp3jaNwD4z6jgjWKQdaMqOKvI2HYXaskecZduOC2qUvG+HrkCoENygVBtVgt/v1zXXXONqNi8vT4899pjHiYDM5/f7tXjx4rhzLVu2VI0aNdKQCKgaWrdurd9//10HHXSQ62NGjBjhYSIgNaZMmeJqjl9TACA18vLytGzZsoS+/xrtqKOO0qxZs1IXKoNNmjRJ06ZNiztnGIbuueeeNCQCAAAAAAAAAAAAgEimVUmbtX9esUW/LN9S0TFKVVmzcd2Sw3VLTmW/bhLXLlmVNRvXLTlct+Rw3ZLDdUsO1y05lf26SVw7AAAAAAAApIdhGHr11Vd18MEHJ3Tczz//rHPPPVdFRUUeJQOQrZIuFnX5x5QiilLdHlNK4bbbZzJSUahtZ0fVM2HCBLVv3971/IgRIzRjxgwPE6E0rsu1yyrYLnVX7HJtI7IBukS5tvPYiHyG/RfH03DuiirJNpz9346PHIXWpmEGCrANU6EibvsZLMqOfobPHXhG7HcUfEe/zFChtrPU22WhtvNaRBdtU6qNbHb77beroKDA1ewLL7wg0zQ9TgRkvsmTJ6u4uDjuXJ8+fdKQBqhacnNz9ccff6hLly6u5lesWOFxIqD83n33XVdzPXv29DgJAFQtEyZM0MSJE5WTk5PQcU2aNNG3337Lfz9LWrdunQYNGuRq9qKLLlKbNm08TgQAAAAAAAAAAAAAJfF/dwEAAAAAAAAAAAAAyHAHHHCAXnvtNVWrVi2h4+bOnavx48d7lApANktXwWilKzINluemolAb+PLLL3XAAQe4mrUsS+edd55Wr17tcSrE4vpelKJy7RLb7Q8tRbwhgP0GBKFtVuTxzkdENEfhtbOAO7JoOyq/IRlm9KruHrEWjSjSjirMDm20wsPOIu3QtXFeoqhS7YhrQqk2stTmzZv11FNPuZo9+uijdeGFF3qcCMgOzz33nKu52267zeMkQNU1Z84cV3MFBQWuivCBivT111+7mrvgggs8TgIAVU///v21dOlSNWjQwPUxS5YsUW5uroepMoNlWbr22mtdvZmXaZoaNmxYGlIBAAAAAAAAAAAAQEkUawMAAAAAAAAAAAAAkAX+9re/afTo0Qkf9+WXX3qQBkBVkLZybUeZakUyZEQU2gLlVatWLc2bN085OTmu5vft26dOnTqpqKjI42SIxfXXf7CAv+QCKrVgu7T7XIltRnjtUJG0YUSUSZe2dsxzOEq5jWDA0MNwll6XGT+ukiXaMXLZO6MKxaMLtUNF3THyR1wH+58DpdrIYhdeeKGrMlHDMDRlypQ0JAKyw/z58+PONGvWTHl5eWlIA1RN69evdzVXo0YNirVR6W3bts3VXOPGjeX3+z1OAwBVT6tWrfT7778rPz/f1Xy9evU8TpQZJkyYoA8++MDV7B133KF27dp5nAgAAAAAAAAAAAAAYqNYGwAAAAAAAAAAAACALDFw4EA9/vjjCR0zffp07d+/36NEALJdOgtHo0tYSy2K9eg8gBdat26tN954w/X85s2bVbt2bcq1K5Dr+16scm2pzHbqZMu1Q3OOouno85Uop47KYr95gAwj2EddysNZuO3yqej1gucoMRSVN2ZmRb1+K6ow2y7VjvH6yrrOsVCqjcrs888/1+zZs13N9u3bVy1atPA4EZAdPv30UxUWFsad6927dxrSAFXXxRdf7GruxRdfVI0aNTxOA5RPt27dXM1t3rxZ7dq1oyweADyQm5urL774wtXs3LlzPU5T+a1du1aDBw92Ndu2bVsNHz7c20AAAAAAAAAAAAAAUAaKtQEAAAAAAAAAAAAAyCK33nqrXnnlFR1xxBGu5v/8808tXbrU41QAkBko0EZFuPDCC3X77be7ni8uLlb16tV1ww03uCp+ROolVK4dq2A7iXJtQ1Hl08G1nUXahuEoo7YzWiXXifnGASVKqIPPqJbspB6GGVWiHfsNC6IzlfbGBqHXbEWVi1OqjSqkb9++ruZq1qypCRMmeBsGyCKjR492NXfXXXd5nASouubNm6d58+bFnevcubMuueSSNCQCymfEiBGuZ5ctW6ZevXp5mAYAqq42bdrINOP/OPUHH3yQhjSVl2VZGjBggLZv3x531ufzacKECbzRCQAAAAAAAAAAAIAKRbE2AAAAAAAAAAAAAABZ5vLLL9eKFStcF6j98MMP3gYCAABlevTRR9WjR4+Ejhk7dqzq1aunq6++Wrt37/YoGUrjLLSOK1bBdpxy7dKKpyOOjyrYjpizSslohGeiC6xD2xy92rHSJfSMdY3sXTEKvksUfjsPcxZqK0ahOKXaqCIKCwu1bt06V7OPPvqocnNzPU4EZI/PPvss7kzDhg3VvHnzNKQBqqZLL73U1Ry/Z0Om6NChQ0L/vf/JJ59o+vTpHiYCgKorPz8/7sxXX32VhiSV14QJE/TRRx+5mh0yZIiOP/54jxMBAAAAAAAAAAAAQNko1gYAAAAAAAAAAAAAIAvl5OToiiuucDW7ceNGj9MAAIB4Pv30UzVu3DihY/bt26eXX35Z9evX1yWXXKLt27d7lA6lSajQL1a5dpyC7bjb7E+jirSdZdP2druUOnq9ssqtSxRdJ9irHW+9mOeIfs2lFGrb+yIKtSnVRhXw448/upo75JBDNHDgQI/TANnj22+/1Y4dO+LO9ezZMw1pgKrp9ddf188//+xqdsiQIR6nAVJnxowZqlmzpuv5yy+/XH6/38NEAFA1tWzZMu7MihUr0pCkciooKNDtt9/uarZ9+/a67777PE4EAAAAAAAAAAAAAPFRrA0AAAAAAAAAAAAAQBVXrVq1io4AAECVl5OTo4ULF6p69eoJH1tcXKw33nhD+fn5uuiii7R161YPEqI05SrXlpIq1zYiG6QDT0uhIm1nNrtg203WskquSyvIjvdI5BwRc84y8DivK2Ipi1JtZDe3JV9vvfWWx0mA7PLYY4+5mnNbNAcgNr/fr9WrV+unn37SypUrtXLlSv34449avny5rrnmGldrHHnkkerdu7fHSYHUqVOnjl5++WXX8wUFBRo0aJCHiQCgaurYsWPcmar8ZsSPPfaYq+8r5+TkaMKECcrNzU1DKgAAAAAAAAAAAAAoG8XaAAAAAAAAAAAAAABkqV27drmaa9CggcdJAACAG40bN9Z//vOfpAt+9+/fr3feeUeNGjXSOeecU6WLYNIt4XLt6ILtOOXapRVUx1wjWCwdXUTtLKgOlVaXIZGy7FQdG8qmknmd+yMKtSM6xqNeN6XayEKrV692NbdkyRKPkwDZ5aOPPoo7U7duXXXo0CENaYDs9Pbbbys/P19HHHGEWrZsqdatW6t169Y68sgjddRRR6mwsNDVOm+88YbHSYHU69Onj+69917X888//7yKi4s9TAQAVc9pp50Wd2bfvn3asGFDGtJULhs2bNATTzzhanbo0KE65phjPE4EAAAAAAAAAAAAAO5QrA0AAAAAAAAAAAAAQJZ68803Xc0dddRRHicBAABunXzyyXrkkUfKtYbf79f06dPVuHFj9ezZU+vWrUtROpTFTVl1hFjl2nEKtuNuc35qqUS5dkRpdTKZHectT/F2ifWchdmlZIveX/KlG2V+DmSLc845x9XcmDFjPE4CZI+1a9dq8+bNced69OiRhjRA9vnpp5/Uvn17XXzxxdq2bVu51urevTtFjshYI0eO1IMPPuhqtri4WP369fM4EQBULaeeeqqruffff9/jJJXPgw8+6OoNmzt06KB77rknDYkAAAAAAAAAAAAAwB2KtQEAAAAAAAAAAAAAyFJvvfVW3JmmTZuqXbt2aUgDAADcuv322zVw4MByr+P3+zVz5kw1b95cJ598slavXp2CdIgn4XJtZ1m0FLdcO1aBdMQ2Z0G3Fdwfo6Q6dFzUTLJl225EnyOi6NtSzPM7c8Z6fXb+iPMkUKrt1WsFvNKmTRsddNBBced++OEH7d69Ow2JgMw3atQoV3O33HKLx0mA7LN06VK1bt1aixcvLvdapmlq8uTJKUgFVJx77rnHdTn8O++8oxtvvNHjRABQddSoUUO1atWKOzd79uw0pKk8Vq9erbFjx7qaHTt2rKpVq+ZxIgAAAAAAAAAAAABwj2JtAAAAAAAAAAAAAACy0Pr16/XJJ5/EnevXr59Mkz8+AABAZfP0009r4sSJqlu3brnXsixLs2bNUosWLXTiiSdq5cqVKUiIsiRVTu0s2I5zaKzi6BLbYhVQx8gU2mZFPo3oR4Kl287y7ohy7OjzlLJurBLxiE+t2NeZUm1UBf369Ys74/f79fDDD6chDZD5pk2bFnemRo0a+vvf/56GNEB2GT16tPx+f0rW6tOnjxo3bpyStYCKNG/ePNezzz33nK688krvwgBAFdOsWbO4M99++20aklQew4cP1759++LODRgwQJ07d05DIgAAAAAAAAAAAABwj5+MBQAAAAAAAAAAAAAgCy1YsMBVaY2bQjYAAFAx+vfvr4KCAj366KOqX79+udezLEtffPGFWrdurc6dO+uHH35IQUqUpVzFzc5i7Ji7SxZPJ1JG7czm3FZqgXYpZdgxn3aJdqzcZZ2jrNfgpiScUm1UEcOGDXP17/CECRO8DwNkuK1bt+q3336LO3f88cenIQ2QfWbNmpWSdXJzczV+/PiUrAVUtNzc3ITerOGVV17RG2+84WEiAKg62rVrF3dmzZo1aUhSOSxZskQTJ06MO1e9enXdd999aUgEAAAAAAAAAAAAAImhWBsAAAAAAAAAAAAAgCy0evVqV3PHHHOMx0kAAEB5mKap22+/XQUFBXryySeVn5+fknW//vprHX300TrmmGO0aNGilKyJ2BIucLainnEOj1UmXaLY2nA8nQXZjkdp2Usrzi7zUUbpdsTaMR4xMzuuS6xC7rJeQ2mvC8hk+fn5atWqVdy53377Tb/++msaEgGZa/To0a7mbrjhBo+TANln586dWrVqVUrWeuihh1SjRo2UrAVUBlOnTk3ov0soMwWA1OjevXvcmZ07d6q4uDgNaSre0KFDZVmlvDuew0033aRmzZqlIREAAAAAAAAAAAAAJIZibQAAAAAAAAAAAAAAstCSJUtczVEqCKC8yipP5Rn/CSTi5ptv1pYtWzRu3Dg1atQoJWt+++23OvbYY3X00Udr3rx5KVkTJZXra94u1y7j8Fil0nZxdYzhmGuVKLh2lnunQlShd5nrRucrpVDbzp0I7r3IFgMHDnQ1d1ZQC9EAACAASURBVP/993ucBMhskydPjjuTk5OjPn36pCENkD38fr86duyYkrX++te/6rbbbkvJWkBlUadOHfXt29f1/E8//aTNmzd7mAgAqobevXvHnbEsS3PmzElDmor11VdfaerUqXHn6tatqyFDhqQhEQAAAAAAAAAAAAAkjmJtAAAAAAAAAAAAAACy0F//+te4M6eddloakgCA96LLYJN9AJliwIAB2rhxo1599VUdfPDBKVnzhx9+UNeuXdWmTRvNnj07JWuipKQLtu0S6jjl2jELtku7x8Ur63a+EYD9SPQNBBT72Jg5nE/7NQdLuEu7ZpRqoyq78cYblZOTE3du2rRpaUgDZKbCwkKtWrUq7tzRRx8t0+RHL4BE9O3bVytWrCjXGjk5OfrHP/6hr7/+OkWpgMpl0qRJatKkiatZy7L06aefepwIALLf4YcfLp/PF3fuo48+SkOainXPPfe4mrvjjjvUsGFDj9MAAAAAAAAAAAAAQHL4050AAAAAAAAAAAAAAGShP/74I+7M8uXL9fnnn2v+/Pnatm1bGlIBAIBUuuyyy7R+/Xq9/fbbatasWUrWXLFihU466SS1bNlSH374YUrWRElJl2tbcadKLZsOFWxHrxNdaO0mg9tn/LClr63Sr1Myb4hAqTayTU5Ojjp16hR3rqCgQHPnzk1DIiDzjB07VpYV/xesq666Kg1pgOzx2GOP6e233076eNM01bt3b23atEkvvPCCcnNzU5gOqDxM09Q333yj5s2bu5r/8ccfPU4EAFWDm5LoefPmpSFJxfnkk0/03//+N+5co0aNNHjw4DQkAgAAAAAAAAAAAIDkUKwNAAAAAAAAAAAAAEAW2rdvX9yZNWvWqHv37urUqZPy8vLUrVs3vfXWW/L7/WlICAAAUuXCCy/U2rVr9f777+uwww5LyZo//fSTevXqpcMOO0zTpk1LyZqIZBiGZ2XPZRVPh85ZVhG2EeOZWAB3zxjntq9LrGuTTKG2vSaQje655x5Xc8OHD/c2CJChJkyYEHfGNE1dd9113ocBssT8+fN15513JnTMaaedJsuyQs/9+/dr6tSpysvL8yglUHkcdNBB+uWXX1zNjhs3ztswAFBFtGzZMu5MNr+ZgWVZrr+fcO+996pu3boeJwIAAAAAAAAAAACA5FGsDQAAAAAAAAAAAABAFmrWrFnCx3z55Zfq06ePjj32WC1atMiDVAAAwEtnn322Vq9erZkzZ7oqiHHj119/1bnnnqtmzZpp8uTJKVkTkbwsfS6rXLvMYu/oou3AYu6fbkStH69oPJlCbXtdIFudeeaZqlWrVty52bNn8wZKQBS/368lS5bEnWvZsqVyc3PTkAjIDvPmzZNlRf9GsmwzZ86kwB5VmmmaatWqVdy5DRs2pCENAGS/Tp06xZ3ZtGlTGpJUjClTpmj+/Plx55o2bcrv0QAAAAAAAAAAAABUeqZpVs4fGGjRpoGOaNOwomOUqrJm47olh+uWnMp+3SSuXbIqazauW3K4bsnhuiWH65YcrltyKvt1k7h2AAAAAAAAqFiNGjVK+tjvvvtO3bp105QpU1KYCAAApMupp56qlStXavbs2TrqqKNSsua6devUt29fHXzwwXrllVdSsibCyl3+XMbh8QqpEy7YTgUr8tzxCrWTLdUGqoKePXvGnSkqKtLrr7+ehjRA5nj99ddVXFwcd65fv35pSANkjzp16iR13Lhx43TTTTelOA2QOQ455JC4M7xRCgCkxumnnx53pri4WOvWrUtDmvTav3+/hg4d6mr2/vvvV40aNTxOBAAAAAAAAAAAAADlY1Z0gNLUz6+p+g0q7/90razZuG7J4bolp7JfN4lrl6zKmo3rlhyuW3K4bsnhuiWH65acyn7dJK4dAAAAAAAAKtbhhx9eruMLCwvVt29fzZ07N0WJAABAuvXo0UNLly7VvHnz1L59+5SsuWHDBl155ZVq1KiRnn/++ZSsiYByl2uXtbaLcmpnyXWJwmsruadR2iNOmbbbzPF4eU2BymLkyJGu5h5//HGPkwCZZezYsXFnDMPQ4MGD05AGyB7169dP+thnnnmGrzlUWeecc07cmf3796ugoCANaQAgu5100kmu5qZPn+5tkAowadIkLVu2LO5cq1atdNVVV6UhEQAAAAAAAAAAAACUT6Ut1gYAAAAAAAAAAAAAAMk79thj1apVq3KtUVRUpCuuuEL79u1LUSoAAFAROnfurO+++06LFi3Ssccem5I1N2/erOuvv175+fl64okn5Pf7U7JuVZd0EbTlcn3Hw/UxpRRuu3kmIxWF2nZuoCpo27atGjVqFHfu+++/V2FhYRoSAZlhwYIFcWeaNWumvLy8NKQBskd5irUlacyYMbrjjjtSlAbIHD169HA1V6dOHY+TAED2y83NdXU/nTVrlvdh0mjnzp265ZZbXM2OGDFCOTk5HicCAAAAAAAAAAAAgPKjWBsAAAAAAAAAAAAAgCzk8/l02223lXudVatWafLkyZKkgoICvf/++3rooYd0//3366GHHtK7776rDRs2JLyu3+/Xb7/9pt9++007duwod04AABBfhw4dtHDhQi1ZskRdunRJSfHwn3/+qVtuuUUHHHCARo0aRcF2CqSrELpSFU9bgWcqCrWBqqhPnz5xZ/x+v0aNGpWGNEDlN3PmTO3duzfu3LnnnpuGNEB2Ofnkk3XMMceUa43x48enKA2QOX7++ee4M4ZhUHIKACnSvHnzuDOLFy9OQ5L0GTJkiP7888+4cx06dNBFF12UhkQAAAAAAAAAAAAAUH4UawMAAAAAAAAAAAAAkKWuuuoqnX766eVeZ/To0brxxhvVpEkT9e7dW/fee6/++c9/6t5779WFF16opk2bqnfv3vrggw/ilml+9dVX6tevn/Ly8tS8eXM1b95c9evXl2EYMgxDN910k1555RVt3bq13LkBAEBsbdu21ZdffqkVK1aoe/fuKSlY3r59u4YMGaL69etr+PDhFGyXU9rKtYOPimTICP1eEEBy7r//fldfQ9OmTUtDGqDyGzNmjKu5u+66y+MkQPYxTVMLFixQx44dKzoKkFG2bNkSd8ayrDQkAYCqoU6dOnFnNm3alIYk6fHll1/queeeczX74IMPyjT50XMAAAAAAAAAAAAAmYH/uwkAAAAAAAAAAAAAQJbKzc3VjBkz9PTTT6tWrVpJr/PNN9/oueee0549e2Lu379/v95//32deeaZatOmjZ599tmI2T179uiNN96QYRjq0qWL3nzzTe3YsSO031kI8swzz+jKK69U06ZNdeutt2rnzp1J5wYAAGVr1aqVPvvsM61evVp/+9vfUlJsvHPnTj3wwAOqW7euhgwZouLi4hQkrZrSWTRtlPHw+hwAyq9hw4Zq1KhR3Lm1a9emIQ1Q+X322WdxZxo1aqSmTZumIQ2QfUzT1FdffaXOnTtXdBQgI/j9fr3zzjuuZgsLCz1OAwBVw2GHHRZ3Zv/+/d4HSYNdu3bp8ssvd/VGiCeeeKJ69eqVhlQAAAAAAAAAAAAAkBoUawMAAAAAAAAAAAAAkMVM09TAgQO1Zs0a3X333TrllFOUn5/v2flWrlypgQMHqlatWjr44IPl8/lUq1YtXXLJJQmtU1hYqNGjR6tTp07atGmTR2kBAIAkHXroofr000+1bt069erVS6ZZ/j9auHv3bo0aNUp169bV4MGDVVRUlIKkyFQUaAPeO/TQQ+POUMQISIsWLXL1Jl6nn356GtIA2cs0Tc2dO1ddu3ZN+Fg3pY9Atti8ebMOP/xwzZw509X8nDlzPE4EAFVDy5Yt485ky+9Jbr/9dq1atcrV7MMPP5zWN/sDAAAAAAAAAAAAgPKiWBsAAAAAAAAAAAAAgCqgQYMGeuihh/Txxx9ry5YtKi4ult/v97TkcsOGDeX+ofNly5bpggsuoIwTAIA0aNy4sT744AOtX79evXv3TknBdmFhocaMGaO6devqhhtuoNQVADxyxBFHxJ3Zt29fGpIAldsjjzziau7OO+/0OAmQ/UzT1Oeff65//vOfuummm3Tdddfp4IMPdnUcUBVs375dRx55pNasWeP6mNatW3uYCACqjtzc3LgzlmWlIYm3Zs2apbFjx7qaPfvss3XiiSd6nAgAAAAAAAAAAAAAUos/bQYAAAAAAAAAAAAAQBXk8/lkGIb2799f0VHimjNnjkaMGFHRMQAAqDIOPPBATZ06VVu2bNHFF18sn89X7jWLioo0duxY1atXT1dffbV2796dgqQAAJubUrBU3M+BTPfxxx/HnalXr57atWuXhjRA9jNNU8OGDdNTTz2lsWPH6sorr6zoSECl0bFjR23dutX1fM2aNXXooYd6mAgAqo6cnJy4M+V98+CKVlxcrJtuusnVbF5enp577jmPEwEAAAAAAAAAAABA6lGsDQAAAAAAAAAAAABAFVa9enXVq1evomPENXLkSC1ZsqSiYwAAUKXk5eVp8uTJ/8/evcfJXP///7/P7FhrLbsWq3XY5S2iWIcilJyiIoeSRKHoIIqUDrzT4d059XlTKUp6o1pJG7EScijn2hySsNY6r2Wttexae5j5/fG9vN+/97F5zey8XjOzc7v+F/fH83Xfeb8xuzPzeCk3N1f33HOPoYUz7pSUlOiTTz5RdHS0hg4dqvz8fB80BQDs3bvXbSYuLs6CJkDgyszM1JkzZ9zmunbtan4ZAEBImzNnjtLT0z2aadKkiUltACD0VKpUyW0m2Bdrf/rpp4ZfW33//fdVr149kxsBAAAAAAAAAAAAgO+xWBsAAAAAAAAAAAAAgBBms9nUqVMnf9cwpH///jp9+rS/awAAEHKqV6+u+fPn69y5cxo1apShxTPulJaWKjk5WbGxsRo0aJByc3N90BQAQldmZqbbzBVXXGFBEyBwvfnmm4Zyjz/+uMlNAPyRgoICf1cATDd58mSPZyZOnGhCEwAITeHh4W4zLpfLgibmcDqdevXVVw1l77zzTt11110mNwIAAAAAAAAAAAAAc7BYGwAAAAAAAAAAAACAEHf33Xf7u4IhGRkZ6t+/vy5duuTvKgAAhKTIyEjNnj1b+fn5Gjt2rCpXrlzuM8vKyrRo0SLVrl1b/fr106lTp3zQFABCz7lz59xm2rZta0ETIHB98803bjMRERHq0qWLBW2A0HT48GG3mYiICAuaAP6Tl5en7Oxsj2aGDBmiYcOGmdQIAEKPw+FwmwnmxdopKSlKT083lH3//fdls9lMbgQAAAAAAAAAAAAA5mCxNgAAAAAAAAAAAAAAIe6uu+7SgAED/F3DkM2bN+uRRx7xdw0AAEJaRESE3nvvPV24cEFPPPGETxbfOZ1OLV26VPHx8brpppt0/PhxHzQFgNBRVlbmNhMTE2NBEyAw5ebm6sSJE25z1157rQVtgNC0YsUKLViwwG3u3Llz+v777y1oBPjH7NmzDWcdDodmzpypzz//3MRGABB6fvvtN7eZYF6sbfRmDHPnzlXNmjVNbgMAAAAAAAAAAAAA5mGxNgAAAAAAAAAAAAAAIc7hcCglJUUzZsxQ5cqV/zAbERGhqVOnqqSkRGVlZfruu+901VVXeXzNli1basaMGcrNzdUPP/ygjh07Gp6dPXu2kpOTPb4mAADwLYfDobfeekvnz5/XpEmTFBkZWe4znU6nVq5cqQYNGqhbt27KzMz0QVMAqPjsdvdvC2/QoIEFTYDA9NZbbxnKjR071uQmQGjKzs7WgAEDDC+oHDNmjMmNAP/58ssvDeUSEhJ08OBBPfTQQyY3AoDQExUV5TYTFhZmQRPf++qrr1RUVGQoa3QBNwAAAAAAAAAAAAAEKhZrAwAAAAAAAAAAAAAA2Ww2jRkzRj/99JN69+6tjh07qkePHpKkmjVraty4cXriiSe0a9cuTZw4UQ6HQ3a7Xb169dLu3bu1Y8cODRs27A8/iB4VFaUePXooLS1NO3fu1JgxY1SjRg117txZmzZt0iOPPGK47+jRo3Xy5Mlyf90AAKD8HA6HXn31VZ0/f15/+ctfVK1atXKf6XK5tG7dOjVu3FjXX3+99u/f74OmAFBxGVmsfeHCBQuaAIFp4cKFbjMOh0MDBw60oA0Qeq6//npdunTJcH7EiBEmtgH8a9euXW4z0dHROnz4MDdGAQCTGPlZY3R0tAVNfOvSpUuGbxa0YMEC2Ww2kxsBAAAAAAAAAAAAgLkc/i4AAAAAAAAAAAAAAAACR8uWLZWamurxXKtWrTRv3jyVlJTo559/1qZNm/TLL7/I5XKpQYMGaty4sQYPHvyHH0KfOnWq5s+fr3Pnzrm9Xn5+vl5//XVNmzbN464AAMAcdrtdU6ZM0Z///Gf93//9n1555RXl5eWV60yXy6WNGzfqiiuuUPv27fXxxx+rRYsWPmoMABVHWFiY2wyLtRGqioqKdPDgQbe5Vq1aGVpSD8Azn3zyiQ4cOGA4f9VVV2ny5MkmNgL8Jz09XUVFRW5zY8aMsaANAISuI0eOuM1cdtllFjTxrZdfflnZ2dluc4mJidxUCAAAAAAAAAAAAECFwGJtAAAAAAAAAAAAAADgM5UqVVLHjh3VsWNHj2cjIiJ07NgxdenSRb/88ovb/Ny5c/X2228bWiAHAACsY7fbNXHiRE2cOFHvvvuuXnjhBeXm5pb73G3btqlly5Zq3bq15syZozZt2vigbWCz2Wz+riCb/N8BgHtGvi/Kz8+3oAkQeGbMmCGXy+U2N3LkSAvaAKFn0qRJhrP169fXtm3bTGwD+NeaNWsM5caOHWtyEwAIbSdPnnSbadiwoflFfGjTpk16+eWXDWUff/xxORx8vBwAAAAAAAAAAABA8LP7uwAAAAAAAAAAAAAAAMDfRUVFacGCBYqMjHSbzcvL06+//mpBKwAA4K1HH31UZ86c0YcffqjatWv75MwdO3aobdu2atmypbZs2eKTMwEg2BlZiFVQUGBBEyDwzJs3z23Gbrfr/vvvt6ANEFq+//57ZWdnG8qGhYUpIyPD0M8FgWBl9OfZ9erVM7kJAIS2c+fOuc1cccUVFjTxjfPnz2v48OGGso0aNdJDDz1kciMAAAAAAAAAAAAAsIZPF2vnnbmos2cu+vJIn6Gbd+jmHbp5L5D70c07dPMO3bxDN+/QzTt0804gd5MCu18gd3OWufxdAQAAAAAAABVMkyZNlJycbCi7a9cuk9sAAABfeOCBB3Tq1CnNnz9f8fHxPjlz9+7d6tixo5o1a6b169f75EwACFaVKlVymyksLLSgCRBYnE6nfvvtN7e5pk2bKjw83IJGQGh59913DeXi4uJUVFTEn0NUeOnp6W4ziYmJFjQBgNB26dIlt5lWrVpZ0MQ3pkyZooyMDEPZN998U5UrVza5EQAAAAAAAAAAAABYw6eLtQ/uO6NDe8/48kifoZt36OYdunkvkPvRzTt08w7dvEM379DNO3TzTiB3kwK7XyB3Ky4u83cFAAAAAAAAVED9+vUzlDt79qzJTQAAgC/dc889OnHihL788kvVr1/fJ2fu27dPXbt21eWXX64VK1b45EwACDYs1gb+u/nz56uszP17W4YOHWpBGyD07N6921Buw4YNcjgcJrcB/O/YsWNuM766GRUA4L87fPiwXC6X21z79u0taFN+W7du1fTp0w1lBwwYoIEDB5rcCAAAAAAAAAAAAACs49PF2gAAAAAAAAAAAAAAAFYqKSnxdwUAAOCFO+64Q0ePHtU333yjhg0b+uTMjIwM3XLLLUpMTNSSJUt8ciYABIuCggKfZICKZtasWW4zNptN48ePt6ANEHqys7PdZipXrqwmTZpY0Abwv1OnTrnNJCQkWNAEAELXtm3b3GZsNpsSExMtaFM+LpdLTz75pKFsTEyM3n//fdlsNpNbAQAAAAAAAAAAAIB1WKwNAAAAAAAAAAAAAAACzo8//mgoFxcXZ3ITAABgpr59+yozM1MrV6702TK9I0eOaMCAAapfv76++OILn5wJAIHsiy++0Llz59zmioqKLGgDBJa0tDS3mQYNGqh69eoWtAFCj5Gb4nXp0sWCJkBgMHKjkx07dljQBABC1/bt291mKleuLLs98D9+vWrVKsOvqU6bNk3x8fEmNwIAAAAAAAAAAAAAawX+K7sAAAAAAAAAAAAAACDkPPfcc4Zybdu2NbkJAACwQs+ePbV//36tX79ezZs398mZx48f11133aXLLrtMc+fO9cmZABBoXnrpJQ0ZMsRQtkaNGia3AQLL8uXLVVxc7DZ3++23W9AGCE2XLl1ym7niiissaAIEhqioKLeZjIwMC5oAQOjat2+f20x0dLQFTcrv448/NpTr2rWrhg8fbnIbAAAAAAAAAAAAALAei7UBAAAAAAAAAAAAAEBA+eWXX7Ru3Tq3uWbNmumqq64yvxAAALDMDTfcoD179mjLli1KSkryyZnZ2dm69957Vbt2bc2cOdMnZwJAILjnnnv03HPPyeVyGcp36NDB5EZAYHnnnXcM5Z566imTmwChx+l0qkePHoayR44cMbkNEDjq16/vNlNWVqa0tDQL2gBAaDp06JDbTFxcnPlFyun8+fP65ptv3OaioqI0d+5c2Ww2C1oBAAAAAAAAAAAAgLVYrA0AAAAAAAAAAAAAAALK6tWrDeUef/xxPgQOAEAFde2112rnzp3avn27rr76ap+cmZOTo4cfflixsbGaNm2anE6nT84FAKuVlpaqQ4cO+uyzzwzPOBwODR061MRWQODZsGGD20xcXJzi4+MtaAOEjuLiYrVs2VJr1qwxlK9Zs6bJjYDAMWzYMEO5r7/+2uQmABC6Tp486TaTkJBgQZPyWbJkiYqKitzmnn/++aD4egAAAAAAAAAAAADAGyzWBgAAAAAAAAAAAAAAAeWXX34xlLv33nvNLQIAAPyudevW+vnnn/X777+rQ4cOPrmpxtmzZzVhwgTVqFFDr732Ggu2AQSVvLw8NWrUSFu3bvVobvTo0apevbpJrYDAk5aWpoKCAre5W265xYI2QOjIzc1Vo0aNtGfPHsMzr776qomNgMAyfvx4Q7ldu3aZ3AQAQldeXp7bTJMmTSxoUj7JycmGckb/7QEAAAAAAAAAAACAYMRibQAAAAAAAAAAAAAAEFCKiorcZpKSklSpUiUL2gAAgEDQrFkzbd68Wfv27VPnzp19smA7Pz9fkydPVnR0tJ5//nkWbAMIePv371dCQoKOHTvm0VxUVJT++te/mtQKCExvvvmmodwzzzxjchMgdGRmZqpRo0Y6ceKE4ZmmTZuqTp06JrYCAovdbuyjfDk5OSY3AYDQdfHiRbeZpKQkC5p4LycnRytXrnSbe+qpp3g9FQAAAAAAAAAAAECFxmJtAAAAAAAAAAAAAAAQUBwOh9tMs2bNLGgCAAACTZMmTfTDDz8oMzNTPXr08MmC7QsXLugvf/mLoqKi9Mwzz6i0tNQHTQHAt1atWqUWLVro/PnzHs3FxMRo165dhr7PAiqS1atXu81ER0fz8wXAR7Zu3armzZsrPz/fo7kJEyaY1AgIXLVq1XKb2bdvnwVNACD0nDp1Si6Xy22uXbt2FrTx3qJFiwz9DHPo0KEWtAEAAAAAAAAAAAAA/2GxNgAAAAAAAAAAAAAACCgRERFuMwsXLrSgCQAACFSJiYlavXq1jh8/rt69e8tuL//bIS9evKg33nhD1apV02OPPabi4mIfNAWA8ps5c6ZuuukmlZSUeDTXqFEjHT58WI0aNTKpGRCYMjIylJub6zbXrVs3C9oAFd/SpUt13XXX6dKlSx7NdevWTQ8++KBJrYDAFR0d7TZj5N8xAIDntm7daih35ZVXmtykfD7//HO3mebNmyspKcmCNgAAAAAAAAAAAADgPyzWBgAAAAAAAAAAAAAAAWXx4sWGcj/99JPJTQAAQKCLj49XamqqsrKy1L9/f58s2C4qKtL06dNVrVo1jR49WkVFRT5oCgDemTBhgh5++GG5XC6P5m644QYdOHBA1atXN6kZELjefPNNQ7knnnjC5CZAxTdz5kz1799fZWVlHs0NHz5ca9as8cnzdyDYXHbZZW4zdrtdpaWlFrQBgNCyY8cOt5nw8PCAfo5y8uRJ/fjjj25zQ4cOlc1ms6ARAAAAAAAAAAAAAPhP4L66CwAAAAAAAAAAAAAAQtKAAQMM5UaNGqXi4mKT2wAAgGAQFxenxYsX68yZM7rzzjsVFhZW7jOLi4s1a9YsVa9eXSNHjlRhYaEPmgKAMU6nU3369NG0adM8nh01apTWr18f0IvAADMtXbrUbaZKlSq6/vrrLWgDVFyTJk3y6uYPf/7znzV37lyTWgGB76abbnKbcTqdGjVqlAVtACC05Obmus0E+muPq1atMpS76667TG4CAAAAAAAAAAAAAP7Hu6UBAAAAAAAAAAAAAEBAuf/++w3lfv31V61YscLkNgAAIJjExMToiy++UF5enoYNGyaHw1HuM0tKSvTJJ58oOjpaQ4cOVX5+vkfz33//vYYOHaqmTZsqMjJS4eHhioiIUGJiovr27au3335bmZmZhs5yOp3atGmTtm7dKqfT6c2XAyAIFBUVqWXLllq+fLlHczabTVOnTtXs2bNNagYEvpycHGVlZbnNdezY0YI2QMV1zz336PXXX/doxmazaebMmXr55ZdNagUEhwkTJshms7nNzZs3TytXrrSgEQCEjrKyMreZmjVrWtDEe6tXr3abiY2N1eWXX25BGwAAAAAAAAAAAADwLxZrAwAAAAAAAAAAAACAgHLttdcqNjbWUPbAgQMmtwEAAMEoKipK8+bN07lz5zRq1ChVqlSp3GeWlpYqOTlZsbGxGjhwoHJzc/8wv3v3bl111VW68cYblZycrPT0dF28eFElJSW6dOmSjhw5omXLlmnixIn605/+pPDwcCUkJKhPnz56++23dfjw4X9cd9SoUapdv+BkQgAAIABJREFUu7YcDoeuu+46dejQQQ6HQ1FRUWrcuLFuvvlmTZ48Wdu3by/31wnAv7KyspSQkKA9e/Z4NOdwOJSSkqKJEyea1AwIDm+99Zah3KOPPmpyE6Bicjqd6tq1qz777DOP5sLCwrR06VI99NBDJjUDgkdUVJQSExMNZW+66SZVrVpVN998swoLC01uBgAVX2lpqduM3R64H7t2uVxatWqV29zIkSMtaAMAAAAAAAAAAAAA/he4r/ACAAAAAAAAAAAAAICQVKVKFb355puGshcuXDC5DQAACGaRkZGaPXu2Lly4oLFjx6py5crlPrOsrEwpKSmqXbu2+vXrp1OnTv1H5vPPP1dSUpJHi3FLSkp09OhRLV++XBMnTlTDhg1ls9lUqVIlzZkzRzk5OXK5XP/Iu1wuFRQU6ODBg/ruu+/02muvqW3btoqNjdX7779f7q8TgPXS0tLUuHFjnT592qO5yMhI/fTTTxowYIBJzYDg8eWXX7rNVKpUSf369bOgDVCxFBUVqUWLFlq/fr1HcxEREdq6dav69OljUjMg+AwePNhwtrCwUN99953i4+O1a9cuE1sBQMXndDrdZmw2mwVNvLNnzx5lZWW5zQ0cONCCNgAAAAAAAAAAAADgfyzWBgAAAAAAAAAAAAAAAefXX381lPvTn/5kchMAAFARhIeH67333tOFCxf0xBNPKCIiotxnOp1OLV26VHXq1FGNGjU0dOhQpaSkaOnSpRo2bNi/LMG20tmzZzV27Fg1aNBAP/zwg186APDcokWLdO211+rixYsezcXFxengwYNq3bq1Sc2A4FFYWKjMzEy3udatW8tu56MUgCdyc3PVqFEj/f777x7NRUdHa+/evbr66qtNagYEp4kTJ3r8b1F+fr7atGmj5ORkk1oBQMVXVlbmNhPI3yusXr3abSY6OlrXXHONBW0AAAAAAAAAAAAAwP8C9xVeAAAAAAAAAAAAAAAQklwul5YvX+42FxYWpt69e1vQCAAAVBQOh0NvvfWWzp8/r0mTJikyMtIn5+bl5Sk5OVkDBw5Uv3795HQ6fXJueRw7dkxdunQJmD4A/rfXXntNd955p6EFX/+sRYsWOnz4sOrUqWNSMyC4vPfee4ZubDFq1CgL2gAVR0ZGhho2bKiTJ096NFe3bl0dOnRIiYmJJjUDgletWrU0ZMgQj+ecTqfuv/9+vscDAC8Z+b7bZrNZ0MQ7q1atcpvp1q2bHA6HBW0AAAAAAAAAAAAAwP9YrA0AAAAAAAAAAAAAAAJKenq60tPT3ea6dOmi2NhYCxoBAICKxuFw6NVXX9X58+f1l7/8RdWqVfN3JdMsXbpUV199tb9rAPgf7r33Xk2ePNnQMuB/1q9fP+3cuVMREREmNQOCz/z5891m7HY7i7UBD2zZskVXXXWVzp8/79FcixYtlJmZqZiYGJOaAcHvb3/7m+rXr+/xXGFhod544w0TGgFAxWdksbbdHpgfuy4uLta6devc5nr27Gl+GQAAAAAAAAAAAAAIEIH5Ci8AAAAAAAAAAAAAAAhZo0ePNpSbMmWKyU0AAEBFZ7fbNWXKFOXl5Wnq1KkVdvHfjh07NGjQIH/XAPBPnE6nrr/+es2dO9fj2YkTJ2rJkiUBu+wL8IfS0lL9/vvvbnPNmjWTw+GwoBEQ/BYvXqzrr79ely5d8mjuxhtv1M6dOxUeHm5SM6BicDgc2r59uyIjIz2enTx5sjp37qysrCwTmgFAxWVksbbNZrOgiee2bNmigoICtzkWawMAAAAAAAAAAAAIJbybGgAAAAAAAAAAAAAABIx169Zp7dq1hrJdu3Y1twwAAAgZdrtdEydO1NmzZ/Xcc8/5u44pFi1apPDwcI0YMUKffPKJ8vPz/V0JCFn5+flq3LixNm7c6NGc3W7XRx99pKlTp5rUDAhe8+bNM7Qk7+6777agDRD83n33Xd1+++2G/lz9s/vuu0+rVq3i5g+AQbVq1dK6deu8uunDhg0blJCQoL/+9a8mNAOAisnIc5tAfR6zevVqt5nExERdfvnlFrQBAAAAAAAAAAAAgMDg+btu/kDjZjUlV2DejZlu3qGbd+jmvUDuRzfv0M07dPMO3bxDN+/QzTuB3E0K7H6B3C08PMzfFQAAAAAAAFBBLFiwQEOGDDGUfeedd0xuAwAAQk1WVpaGDRumNWvW+LuKaUpKSjRv3jzNmzdPTzzxhA4ePKiYmBh/1wJCSkZGhq6++mqdO3fOo7nw8HCtWLFC3bp1M6kZENw++ugjtxmbzaZx48ZZ0AYIbk899ZRXN3F47rnn9OKLL5rQCKjY2rVrp0OHDqlXr17as2ePR7OlpaV6/PHHtX//fn3wwQcmNQSAiiOYF2uvWrXKbaZnz56y2QLzMwcAAAAAAAAAAAAAYAafLtaOjq3iy+N8im7eoZt36Oa9QO5HN+/QzTt08w7dvEM379DNO4HcTQrsfoHczR7Gm28BAAAAAABQfikpKbr77rsN51kmBwAAfCUnJ0f33XefUlNT5XK5TL/e4MGDJUm7d+9WZmamCgsLTb/mf3P27Fk1a9ZMBw8eVGRkpF86AKFm/fr16tWrl4qLiz2aq169un7++Wc1adLEpGZA8Pvll1/cZhITExUVFWVBGyB4DRkyRAsWLPBoxmaz6cMPP9T9999vUiug4qtXr55+++03JScn65lnntGRI0c8mp85c6aaN2/ODSQAwA0ji7UDcTF1Xl6etm3b5jZ34403WtAGAAAAAAAAAAAAAAJHYN46GQAAAAAAAAAAAAAAhIzs7GyNGjVKTqfTUL5Fixa66qqrTG4FAAAquvz8fA0aNEh16tTRsmXLTF+qHRMTozNnzmjBggVasGCBdu/erYKCAhUUFGjBggUaMWKErrzySlWtWvV/nmGz2TR48GAdOHBAH330kUaOHKnKlSt73Sk7O1vNmzf3eMkvAM/Nnj1b3bt39/jPW0JCgg4fPsxSbeAPpKamGvqzNXDgQAvaAMHJ6XSqc+fOHi/VdjgcWrZsGUu1AR8ZMmSIMjMzdfnll3s8+9hjj+mnn34yoRUAVBxGFmvb7YH3seu1a9e6fR3VZrOpR48eFjUCAAAAAAAAAAAAgMDg8HcBAAAAAAAAAAAAAAAQ2pKSkpSXl2c4P2XKFNlsNhMbAQCAiqywsFAPPfSQkpOTDS3T8YXIyEjt3r1bsbGx//X3Bg8erMGDB//j1y5cuKClS5dqxYoVOnjwoFq3bq1evXqpZ8+eioiIkCQ1btxY999/vz7++GPl5uaqZcuWOnHihMfdjhw5osaNG+vo0aPef4EA/tBTTz2lqVOnejzXqVMnrV+/Xg4Hb/kG/sj06dMN5Z588kmTmwDBqaioSK1atdL+/fs9mouIiNCmTZvUpk0bk5oBoclut2vz5s1KSEjQxYsXDc+5XC4NHDhQR44cMbEdAAQ3Izf5DcTF2qtXr3abadOmjWrVqmVBGwAAAAAAAAAAAAAIHIH3Ci8AAAAAAAAAAAAAAAgZS5Ys0alTpwzn+/fvr0GDBpnYCAAAVFRFRUV64IEHFBMTo08//dQnS7Xj4+PVo0cPJSQkKCws7F9+z2azqX79+ho9erQOHDigevXqGT43KipKQ4YM0dy5c/Xjjz/q3XffVd++ff+xVPvfxcbG6vjx47rvvvu8+jqOHTum7t27Kzs726t5AP+d0+nUgAEDvFqqPXz4cG3cuJGl2oABmzZtcpupU6eO6tSpY0EbILjk5OSoYcOGHi/VjomJ0d69e1mqDZikVq1aWrp0qcc3mDx69KjWr19vUisACH5Gfh4YiIu1V61a5TbTs2dPC5oAAAAAAAAAAAAAQGAJvFd4AQAAAAAAAAAAAABASEhLS9OAAQMM5zt37qz58+d7vEwEAACEttLSUo0bN07R0dGaPXu2SkpKyn1mq1attHPnTp04cUKrV6/W4cOHVVpaqs2bN2vs2LF66aWXlJeXp6NHj+qDDz5QfHy8D74S9+bMmaMuXbp4Nbt27Vo1aNBAmZmZPm4FhKbi4mK1adNGS5Ys8WjOZrPplVde0dy5c01qBlQsW7duVUFBgdtcnz59LGgDBJf09HQ1atTI45ur1K9fX5mZmUpMTDSpGQBJ6tGjh1asWKHGjRt7NPfkk0+a1AgAgl8wLtY+fPiw0tPT3eZYrA0AAAAAAAAAAAAgFDn8XQAAAAAAAAAAAAAAAISe3Nxc9e/f36OZlStXKiIiwqRGAACgonE6nfrzn/+sadOmqaioyCdnXnnllZozZ46uvfba//r7HTp0UIcOHXxyLW+tWbNGnTp10tatWz2eLSkpUfv27XX8+HGFh4eb0A4IDadOnVJSUpLHi0rDwsKUnJysQYMGmdQMqHjeeustQ7mnn37a5CZAcNm0aZO6deum4uJij+aSkpL0008/8VwRsEivXr104MABrV+/Xl27djU088svv8jpdAbcYlgACAROp9NtJtD+/ly1apXbTEREhK677joL2gAAAAAAAAAAAABAYAmsV3gBAAAAAAAAAAAAAEBImDBhgo4fP24473Q6WaoNAAAMcTqdeumll1StWjW9/vrrPlmqffnll2vdunX67bff/udS7UBht9u1ZcsWffPNN6pZs6bH8zk5OYYXtgH4Tzt27FCjRo08XqpdpUoVbd26laXagIe+//57t5mYmBg1bdrUgjZAcEhJSdENN9zg8VLtXr16afv27SzVBvygS5cucrlchrJlZWXatm2byY0AIDiVlZW5zQTaYu3Vq1e7zXTu3JnXUQEAAAAAAAAAAACEpMB6hRcAAAAAAAAAAAAAAFR4BQUF+vzzzw3nT58+LZvNZmIjAABQUbz99tuKiYnRc889p8LCwnKfl5iYqG+//Vbp6enq0qWLDxpap2/fvsrJydFvv/2mm266yaPZzZs3e7wUGIC0ZMkStWvXzuO/f2rVqqWMjAxdffXVJjUDKqb09HSdPXvWba579+4WtAGCwzvvvKM77rjD0FLJfzZq1Ch99913AbdoEgg1v//+u6HcihUrTG4CAMHJ6XS6zQTS8x2n02noZkI9e/a0oA0AAAAAAAAAAAAABJ7AeYUXAAAAAAAAAAAAAACEhPT0dJWWlhrKPv/886pVq5bJjQAAQLCbOXOmYmNjNXHiRJ0/f77c59WtW1dff/21Dh06pJtvvtkHDf3nyiuv1IoVK9StWzeP5mbOnGlSI6Bievvtt3XbbbcZ/l7n75o3b66jR48qPj7epGZAxfXGG28Yyj355JMmNwGCw8SJEzV+/Hi5XC6P5l544QXNnj3bpFYAPNGsWTNDuWPHjpncBACCk5GbiwTSYu0dO3YoJyfHbY7F2gAAAAAAAAAAAABCVeC8wgsAAAAAAAAAAAAAAELCoUOHDOX69OmjKVOmmFsGAAAEtfnz56t27dp6+OGHdfbs2XKfFxcXp88++0zHjx/XgAEDfNAwcCxfvlxVq1Y1nF+8eLGJbYCK5YEHHtDEiRM9XlTau3dv7d69WxERESY1Ayq21NRUt5nIyEh16NBBklRcXGx2JSBgDR48WG+//bZHMzabTR9//LGef/55k1oB8FRWVpahXJUqVUxuAgDByel0us2EhYVZ0MSY1atXu83Url1bSUlJFrQBAAAAAAAAAAAAgMDDYm0AAAAAAAAAAAAAAGCp7du3G8p98MEHAfXhdQAAEDgWLVqkunXravjw4crJySn3ebGxsfroo4+UnZ2toUOH+qBh4ImIiNCmTZvUvHlzQ/kdO3aoqKjI5FZAcHM6neratatmz57t8ez48eOVmpoqu523cwPeOHXqlE6ePOk2V1hYqKioKNntdlWpUkWjR4+2oB0QOJxOp6677jotXLjQozmHw6EVK1Zo5MiRJjUD4I2xY8caykVHR5vcBACCU1lZmdtMIH2fPmvWLLeZHj16BFRnAAAAAAAAAAAAALASr5YCAAAAAAAAAAAAAABLrVy50lCuatWqJjcBAADBZvny5UpMTNSgQYOUlZVV7vOio6M1ffp0nTlzRvfff78PGga2pKQk7dmzR4MGDTKUr1OnjvLz8yVJpaWluvXWW9W9e3ctWrRITqfTzKpAwLtw4YKaNGmi9evXezRns9k0Y8YMTZs2zaRmQGiYOnWq4WxBQYFcLpecTqdmzZolm82mKlWqqGbNmrryyiv12GOPKTs728S2gH8UFhaqWbNm2rRpk0dzVapU0U8//aRevXqZ1AyAt4zetLJjx44mNwGA4HTixAm3mUC56e/Zs2d15MgRt7mePXta0AYAAAAAAAAAAAAAAhOLtQEAAAAAAAAAAAAAgGUyMjK0ZcsWt7lu3bopNjbWgkYAACAYrF27Vpdffrn69OljaKGMO1FRUXr99deVm5urcePG+aBhcHnvvfcM5fLz81WnTh0tXbpUderUUWpqqtauXatBgwapcuXKatu2rd555x0VFRWZ3BgILJmZmUpISNDBgwc9mqtUqZK+++47jRkzxqRmQOhYs2ZNueaLioqUm5ur33//XdOnT9dll12mKlWqyGazqV69eoqPj1dcXJzi4uLUuHFjDRw4ULt37/ZRe8B8p06dUsOGDZWenu7RXI0aNbRv3z61bt3apGYAyiMvL89tplq1aurTp48FbQAg+Bi5qW/16tUtaOLe8uXLVVpa6jZ34403WtAGAAAAAAAAAAAAAAITi7UBAAAAAAAAAAAAAIBlFi5caCh39913m9wEAAAEgy1btqh58+bq3r27MjIyyn1elSpV9Nxzz+ncuXN6+umnZbeH5tso4+LiFBMTYyhbVFSkfv36KTc3919+vbS0VNu3b9f48eMVGRmpVq1amVEVCDgbNmxQ8+bNdfbsWY/mqlWrpl27dqlnz54mNQNCy9ChQ31+5t9vFHHixAmdPHlSp0+f1unTp3Xw4EGlpKSoZcuWat26tU6dOuXzawO+tH//fjVu3FinT5/2aC4hIUGHDh1SgwYNTGoGoLwuXbrkNnPx4kULmgBAcCooKHCbqVGjhgVN3Fu8eLHbTFJSkhISEixoAwAAAAAAAAAAAACBKTQ/EQIAAAAAAAAAAAAAAPxi+fLlhnJ33HGHyU0AAEAg27Fjh1q1aqWOHTtq79695T6vcuXKmjhxovLz8/Xiiy+G7ELtf3bLLbf47CyXy6Vdu3Zp5cqVPjsTCETz589Xly5dDC00/Gf169fXoUOH1KxZM5OaAaFn/PjxqlSpkuXX3blzp5KSkiy/LmDUhg0b1LJlS124cMGjudatWysjI0PVq1c3qRkAX4iLi3ObiYqKsqAJAASnwsJCt5lAWKxdVFSkb7/91m3utttus6ANAAAAAAAAAAAAAAQuPhkCAAAAAAAAAAAAAAAsUVJSom3btrnNDR06VNHR0RY0AgAAgWbv3r1q37692rRpo127dpX7vEqVKmns2LHKz8/X1KlT5XA4fNCyYpgzZ46qVKni0zPfeOMNn54HBJJnn31Ww4cPl9Pp9Giuffv2yszMVGxsrEnNgNDkcDjUtWtXv1w7Oztbzz77rF+uDfyRL7/8Ul26dFFxcbFHc71791ZaWhrPlYEgYOTmDufOnfP4OSsAhAojN8qqXbu2BU3+2Pfff6+CggK3uf79+1vQBgAAAAAAAAAAAAACF4u1AQAAAAAAAAAAAACAJUpLSw0t9pkyZYoFbQAAQCDJzMzU9ddfr+bNm+unn34q93kOh0MjR45Ufn6+3nvvPYWHh/ugZcUSERGhDz74QDabzWdnbty40WdnAYFk0KBBeuWVVzyeu+uuu7R161YWlQIm8ecNHd544w3l5OT47frAv/vrX/+qwYMHe7xM98EHH1Rqaqrsdj5eBASDFi1auM24XC7+jQKA/8HI65S1atWyoMkfW7x4sdtMQkKCWrdubUEbAAAAAAAAAAAAAAhcvPMNAAAAAAAAAAAAAABYolKlSoZy58+fN7kJAAAIFMePH1ePHj3UuHFjnyxlDgsL05AhQ3T27Fl9/PHHioiI8EHLimvEiBGaPXu2z5ZrX7p0SW+++aZPzgICQXFxsdq2batFixZ5PPvCCy8oOTnZhFYA/q5NmzaqX7++X65dWlqqRx991C/XBv7dhAkT9Pjjj8vlcnk099JLL2nWrFkmtQJghg0bNhjKBcJSWAAIRKWlpW4zZWVlFjT54+sb+TnEgAEDfHrDPAAAAAAAAAAAAAAIRnYP3zdnmbwzF3X2zEV/1/ifArUbj5t3eNy8E+iPm8Rj561A7cbj5h0eN+/wuHmHx807PG7eCfTHTeKxAwAAAAAAAP5dWFiYodz//d//mdwEAAD4W05Ojm699VY1aNBAa9as8XgJ4L+z2+267bbblJOTo88//1xRUVE+alrxjRw5UosWLZLdbvfJeU8//bRGjBghp9Ppk/MAf8nJyVHDhg21fft2j+bsdrs+++wzPf/88yY1A/DP0tPTdeedd/ploVxOTo7l1wT+3cCBAzVt2jSPZux2u/72t7/p2WefNakVADOUlpZq8+bNbnMxMTE++/4OACoaI983XLzo3/fZb968WXl5eW5zAwYMsKANAAAAAAAAAAAAAAQ2e3k/jGKWg/vO6NDeM/6u8T8FajceN+/wuHkn0B83icfOW4HajcfNOzxu3uFx8w6Pm3d43LwT6I+bxGMHAAAAAAAA/DubzaYePXq4zS1YsECXLl2yoBEAALBaXl6eBg4cqDp16ig1NbXcC7VtNpt69+6trKwspaSkKCYmxkdNQ8vtt9+ulStXyuFw+OS8efPmqWbNmlq5cqVPzgOstnv3bjVs2FBZWVkezUVERGjjxo0aOnSoSc0A/LuIiAh98cUX2rdvn5KSkiy9docOHSy9HvDPnE6nEhMTlZKS4tGcw+HQihUrNGLECJOaATDLBx98oNLSUre5m2++2YI2ABCcqlSp4jZz4sQJC5r8b19//bXbTI0aNdS5c2cL2gAAAAAAAAAAAABAYOP28wAAAAAAAAAAAAAAwDLdu3c3lHv33XdNbgIAAKx04cIF3XPPPapVq5ZSUlLkdDrLdZ7NZlO3bt109OhRpaamKi4uzkdNQ1ePHj3022+/qX79+j45Ly8vTzfddJN69eqlwsJCn5wJWGH58uVq06aNCgoKPJqLjY3V/v37WbQL+EmTJk20c+dOnTlzRtOnT1efPn3Uv39/zZs3Ty6XSy6XSxcvXtT27du1cOFC9e3bV7Vr11Z4eLjX1+zXr58PvwLgjxUVFenzzz/XwIEDlZCQoLCwMB05csSjM6pUqaK0tDT17NnTpJYAzPT5558byr388ssmNwGA4FWjRg23mfT0dAua/Hcul8vQjVNuvfVWn90gDwAAAAAAAAAAAACCGYu1AQAAAAAAAAAAAACAZYYMGWIo9+STT5Z74SYAAPC/oqIi3X///apRo4Y+++wzlZWVlfvMTp06KT09XWvWrFG9evV80BJ/17RpUx09elQzZsxQVFSUT85ctWqVatasqU8++cQn5wFmeuedd3TrrbeqtLTUo7kmTZro6NGjatCggUnNABgVGxurcePGadmyZVq8eLGGDRv2j9+LiIhQ69atNWjQIH3zzTc6deqUFi1a5NV1ateurXbt2vmqNvAfsrKy9Oabb6pr166qWbOmIiMjdffddyslJUVHjx71+LzY2Filp6crKSnJhLYArHDy5Em3GZvNpsaNG1vQBgCCU926dd1mvHmu5Ss///yzDh065DZ3++23m18GAAAAAAAAAAAAAIIAtyQGAAAAAAAAAAAAAACWadSokeFs3bp1lZqaqquvvtrERgAAwAylpaWaMGGCPvzwQxUXF/vkzGuuuUbz589Xs2bNfHIe/rcxY8Zo9OjReuWVV3T27FnVrVtXdevWVf369fXAAw9o//79Hp1XVFSkkSNHauTIkWrfvr1atGih1q1bq1OnTmrVqpUcDt7OCv8bM2aMPvjgA4/nevTooZUrV8put5vQCoBZsrKy1KlTJ0NL6/6bqVOn+rYQQl5aWpo+/fRTrV27Vunp6SosLPTZ2YmJidq9e7fPbpwCwD+M/L3gcrksaAIAwSsxMVFbtmz5w8zp06ctavOfZsyY4TZTpUoV9erVy4I2AAAAAAAAAAAAABD4+CQCAAAAAAAAAAAAAACw1Jo1a9S9e3e3uezsbLVr107PPPOMXnrpJYWFhVnQDgAAlIfT6dTkyZM1ffp0FRUV+eTMli1bau7cuWrTpo1PzoMxdrtdU6ZM+Y9fT0tLU3x8vC5cuODVudu2bdO2bdv+8d82m0316tXTU089pUcffdTrvoC3nE6nevXqpe+//97j2dGjR3u1jBuAf6Wlpen666/3+rlKu3btNGLECB+3QigpLS3VsmXLtHDhQm3ZskVHjx5VaWmpKddq27attm7dyo1MgAqgVq1aOnXq1B9mwsPDLWoDAMHJyA378vPzLWjyn4qLi7V8+XK3uVtuuUWRkZEWNAIAAAAAAAAAAACAwGf3dwEAAAAAAAAAAAAAABBaunbtajjrcrn02muvqU+fPl4vbwQAAOZzOp168cUXVa1aNb3xxhs+Wap9xRVXaOPGjdq1axdLtQNIVFSU1q1b57OFbS6XS8eOHdO4ceNUo0YNTZs2zSfnAkYUFhaqefPmHi/Vttlsmj59Oku1gSBUWFiobt26ef1cJTExUevWrfNtKVR4ubm5evfdd9WrVy/FxcUpPDxct912m5KTk5WZmWnaUu2+ffsqLS2NpdpABXHFFVe4zRQXF8vpdFrQBgCCU1JSktvMpUuX/PJ3aWpqqk6fPu02d9ttt1nQBgAAAAAAAAAAAACCA4u1AQAAAAAAAAAAAACApWw2m2655RaPZr777jsNGDBAly5dMqkVAADwhtPp1FtvvaXo6Gi98MILKiwsLPeZf/rTn7R69Wrt3btXnTp18kFL+NrVV1+t7Oxsn//vk5eXpwkTJqhBgwY6fPiwT88G/t3WrVvFnIiSAAAgAElEQVRVtWpV7d+/36M5h8OhpUuXaty4cSY1A2CmyZMn6/z5817Ndu7cWQcOHFBkZKSPW6Gi2bt3ryZNmqR27dqpWrVqqlmzpsaNG6dVq1bp9OnTcrlcpnd4+OGH9c0335h+HQDm27Bhg9q2bauvv/7aUN7IUlYACFXXXnutodyuXbtMbvKf5syZ4zZTtWpV9e/f34I2AAAAAAAAAAAAABAcWKwNAAAAAAAAAAAAAAAst3jxYrVo0cKjme+//14PPvigSY0AAICn3n//fdWsWVNPPvmkLly4UO7zGjRooGXLlikjI0M9evTwQUOYKSYmRhs3btSXX36pqlWr+vTsY8eOqXnz5n5ZYoTQMGHCBHXs2NHjuapVq2r79u3q06ePCa0AWCElJcXjmUqVKunDDz/UDz/8IIfDYUIrBDOn06kVK1Zo5MiRatq0qSpXrqzmzZvr9ddf188//+yT58mesNlsevXVV/X+++9bel0AvvfOO++oTp066ty5s7Zv3254rri42MRWABDc6tWrJ5vN5ja3bt0688v8kxMnTmj58uVuc3feeaeqVatmQSMAAAAAAAAAAAAACA4s1gYAAAAAAAAAAAAAAJYLDw/XJ598orCwMI/mUlJS5HK5TGoFAACMmDt3rmrXrq2xY8cqLy+v3OdddtllWrhwoY4cOcKy2iB0xx13KDc3V7fddptPz7148aKuueYarV+/3qfnIrQdP35cl19+uaZNm+bx9xXx8fE6dOiQxzcIAhA48vLydOzYMY9mkpKSdOzYMT3wwAMmtUKwuXDhgj766CP17dtX8fHxqlSpkm655RZ98sknSk9P9+tC24iICM2bN0+TJk3yWwcA3lu7dq1uuOEGRUZGymazafz48Tp16pRHZ1SuXFkNGjQwqSEAVAxGFlP/+OOPFjT5/82bN09Op9NtbuTIkRa0AQAAAAAAAAAAAIDgwWJtAAAAAAAAAAAAAADgF9dcc42eeuopj2YuXLig06dPm9QIAAD8kS+//FLx8fG69957lZOTU+7zatWqpTlz5igrK0uDBg3yQUP4S3h4uFJSUrRx40bVrl3bZ+eWlJSoe/fuWrRokc/OROiaNWuWGjZsqIyMDI9n27Rpo0OHDqlWrVomNANglSNHjhheqh8WFqapU6dq586diouLM7kZAllmZqZefPFFderUSTExMapWrZoefPBBLVu2TCdPnjS0ANFMNptNderU0SOPPKLz58/rnnvu8WsfAN7p06ePunfvrh9//FEXL170+pz+/fv7sBUAVExGbkCwe/duC5r8Py6XS3PmzHGba9q0qa677joLGgEAAAAAAAAAAABA8HD4uwAAAAAAAAAAAAAAAAhdzz33nEpKSjRjxgzDC0MyMjJYagUAgIVSU1P18MMP6+jRoz45LyYmRq+88orGjBnjk/MQODp16qSTJ09q/Pjxev/9932yaNLpdOrOO+/Ue++9V67/z+Tm5mrWrFlKSUnRvn37FB0drSZNmqh9+/a655571KJFi3J3RWAqKirSzTffrPXr13s1f/vtt+urr77ycSsA/lCjRg1DuS5duig5OVnx8fEmN0KgcTqd2rBhg5KTk/XDDz/o4MGDKioq8netf1GpUiUlJCSoY8eOuvPOO3XLLbfI4eCjQUAwe+ihh7R8+fJyn+NwOPTRRx/5oBEAVGxJSUn67bff/jBz/Phxi9pIGzZsUHp6utvcyJEjZbPZLGgEAAAAAAAAAAAAAMHD7u8CAAAAAAAAAAAAAAAgdEVERGjq1KkefUD94MGDJjYCAAB/t3btWjVu3Fi33nqrT5ZqV6tWTVOnTtWZM2dYql2B2e12vfvuu9q7d6/atm0ru738b1V1uVwaO3asXnjhBa/m33nnHdWqVUuTJ0/Wzz//rPPnz+vYsWNau3at3njjDSUlJemRRx4pd08EnrVr16p27dpeL9WeNGkSS7WBCsToYu1FixaxVDtEFBUV6dNPP9XAgQPVoEEDhYeHq0uXLpo5c6b27NkTEEu1IyMj1bp1az3xxBPavn27iouLdeDAAc2fP199+/ZlqTYQ5FJTU/Xhhx/65Kw5c+aoevXqPjkLACqyG264wW2moKBA+fn5FrT5f39/uxMWFqbhw4db0AYAAAAAAAAAAAAAggvvoAMAAAAAAAAAAAAAAH5XWFiosLAwlZWVuc0eOnTI/EIAAISwLVu26N5779W+fft8cl6VKlX09NNPa8qUKT5Zsozg0KRJE6WlpamwsFBffPGFfvnlF/3+++86fPiwsrKyVFBQ4PGZL774ok6ePKmZM2cannnkkUc0Y8aMP8y4XC7NmDFDS5cu1bp169SoUSOPuyHwTJkyRa+88opcLpfHs3a7XXPmzNGIESNMaAbAXyIjIw3l6tatq6+++kp9+/Y1uRGslpWVpXnz5unbb7/Vr7/+qtzcXH9X+hc2m02xsbFKSkpS7969NWzYMNWpU8fftQCY6Iknnij3GWFhYfroo480bNgwHzQCgIqvT58+hnJDhw7VsmXLTO1y/vx5LVy40G2ud+/e3PwHAAAAAAAAAAAAAP4LFmsDAAAAAAAAAAAAAAC/+/jjjw0t1Q4LC2OxFQAAJtm+fbtGjBihX3/91SfnVa5cWY899pheffVVFmqHsMjISN1333267777/uXXCwsLNWbMGM2dO9ej82bNmqWTJ09q8eLFbrODBg3SokWLDJ995MgRNWvWTFu2bFGbNm086oXAUVpaqp49e2rdunVezUdFRSk1NVU33HCDb4sB8Dujz0dKSkrUr18/Pfvss3rppZdMbgUzpaWlaf78+Vq3bp3279+vixcv+rvSvwgLC1O9evXUvn173X777brtttsUERHh71oALLJ79+5y39CqVq1a2rhxo5o2beqjVgBQ8TVo0EAOh0OlpaV/mPv222916tQpxcXFmdbliy++UGFhodvcyJEjTesAAAAAAAAAAAAAAMGMxdoAAAAAAAAAAAAAAMDvlixZYig3adIkJSUlmdwGAIDQsmfPHg0fPlxpaWk+OS88PFwPPvig3n77bYWHh/vkTFQ8kZGR+tvf/qannnpK7du3V0FBgeHZJUuWqFOnTtqwYcP/XJKanZ2tr776yuNexcXFuu6663Ty5ElVr17d43n419GjR9WuXTtlZ2d7NX/DDTfo22+/VWRkpI+bAQgUERERKioqMpR9+eWXdeLECX388ccmt4IvlJaW6ptvvtGiRYu0efNmHTt2zO2yRKtFREToT3/6/9i787gq6/T/4+9zWEREVCAVVxAX3CVccWtRcx3NXPqSZlpW6pRZ1mSZYmNpo42WjpoZpeaW5ZJiqeUerk1qbklIiisqiaIgy+H3x/dR3/E3Kvc5nPsckNfzPzjXdX3e3vOYI9J9rruG2rdvr+joaEVFRfEAGqAY++tf/+pwr5eXl/r3769PP/1Unp58PBAA7BUaGqqEhIS71thsNvXo0UO7d+82LUdsbGy+NeXLl1e3bt1MywAAAAAAAAAAAAAARRl34AEAAAAAAAAAAAAAALfKzs7WwYMHDdWOGzfO5DQAABQfiYmJat26terXr++Updqenp56+umnlZaWphkzZrBUG4bUq1dPiYmJCgwMtKtv586dql+/vrKysm77+vTp05WXl+dQpoyMDD300EMO9cJ94uLiVLNmTYeWant6emr27NnaunUrS7WBIuKnn35St27dVK1aNdWpU0fdu3fXsmXLZLPZ7tpXs2ZNu86JjY3Vyy+/XJCoMElqaqo+/PBDderUSeXLl5e3t7cee+wxLVmyRL/99luhWKpdpkwZRUVFKSYmRidOnFBGRoYOHz6sWbNmqU2bNizVBoqxq1evavv27Xb3+fj46LPPPtONGze0cOFClmoDgINeeuklQ3V79uxRXFycKRmOHj2qnTt35ls3cOBAeXl5mZIBAAAAAAAAAAAAAIo67sIDAAAAAAAAAAAAAABude7cOUPLjvbv388HxwEAcIIzZ87ooYceUq1atRQfH1/geR4eHnriiSf0+++/a968efLx8XFCShQnFSpU0G+//aZq1arZ1Xfs2DGFhobqypUr//Xa1q1bC5Tpxx9/VJMmTQo0A64zZswY9ejR446L1u8mLCxMv/32m55//nkTkgFwtoSEBFWqVEn333+/1q1bp+TkZB0/flxxcXF6/PHH5eHhoeDgYI0dO1aZmZn/1T9hwgS7z5w9e3a+C7thvmPHjmnMmDFq1qyZSpcurcDAQI0cOVIbN27UxYsXHX6ghrNYrVYFBwere/fu+vjjj3Xt2jVduXJFP/zwg8aPH6/Q0FC35gNQuCxZssTw3y2BgYEaNGiQrl27poyMDA0aNIiF2gBQQMOHD1dQUJCh2j59+tz2d08FFRsba6huyJAhTj8bAAAAAAAAAAAAAO4VLNYGAAAAAAAAAAAAAABulZuba6iuYcOGJicBAODelpKSoq5du6pq1aravHlzgZcPWq1W9e7dW5cuXdLnn38uPz8/JyVFceTn56eEhAQ1aNDArr6zZ8+qXLly6t+//y2L4n/55ZcCZzpw4ICaNGliyvIkOEdOTo7atm2ryZMn2/2eZrFYNHLkSP3666+qXLmySQkBOFuXLl107ty5u9acP39e77zzjsqXL69du3bd8lrv3r3tXqSfmZmpqVOn2p0VjrPZbPr22281ZMgQ1a5dWyVKlFDdunU1efJk7du3T+np6e6OKG9vb9WqVUuDBw/W+vXrlZ2drbNnz2rNmjV65pln+NkYwF199913hup++uknXbp0SZ999hnvKwDgZDNnzjRUl5mZqXbt2jn17OzsbC1YsCDfupYtW6pevXpOPRsAAAAAAAAAAAAA7iUs1gYAAAAAAAAAAAAAAG4VEBBgqO706dMmJwEA4N505coVPfroowoODtY333xT4IXaFotF3bp107lz5/TVV1+pbNmyTkqK4s7b21sHDhzQAw88YHfvF198odatW8tischisSg1NdUpmQ4cOKDg4GDFxcU5ZR6c5+TJk6pUqZJ27Nhhd2/ZsmW1c+dOTZ8+3YRkAMwSGxurxMREw/XXrl1TVFSUxo8ff8v3Z8+erQ4dOth19rRp0+yqh33S09P18ccfq0ePHgoODpaXl5e6dOmiTz/9VAkJCcrKynJ3RPn5+alp06Z6/fXXdfjwYd28eVPHjx9XbGysOnXqJKuVj+cAMO769euG6po0aWJyEgAovvr376+QkBBDtT///LPGjBnjtLPXrVunlJSUfOuGDBnitDMBAAAAAAAAAAAA4F5kiZnT+c9PyITUCVSlav7uzPOntNQMKc+iMoE+7o5yW2mXMwtlNq6bY7hujins103i2jmK6+YYrptjuG6O4bo5huvmGK6b44rLtYuqOk6lvCo6ZRYAAAAAAACKL4vFkm/N8uXL1adPHxekAQDg3pCenq6hQ4dq+fLlys3NLfA8i8WiBx98UAsWLFDlypWdkBC4s/79++uLL75wd4xbjB07Vn//+9/dHQOSVq9erb59+yo7O9vu3iZNmmj37t3y9vY2IRkAM/n7++vatWsO9+/cuVMtW7b88+s5c+Zo2LBhhnpLlSql9PR0h8/GrZKSkrRgwQKtX79eR44cUVpamrsj3cJisSgoKEhNmjRR9+7dFR0draCgIHfHAnAP6d27t1auXJlv3cWLF3n/AQATbd261a4HvK1cuVK9evUq8Lk9e/bU119/fdcaX19fnTt3Tv7+heMz3wAAAAAAAAAAAABQ2Ez4qIs83R3iTsoElHR3hLsqjMvxJK6bo7hujins103i2jmK6+YYrptjuG6O4bo5huvmGK6b47h2AAAAAAAAgHF169bV0aNH71pz8uRJF6UBAKBoy8zM1PDhw7Vw4ULl5OQ4ZWZUVJQ+//xzhYaGOmUekJ9ly5apQoUKmjFjhruj/GnixIkKDQ3VkCFD3B2lWHv11Vc1depUu/ssFotee+01TZ482YRUAMyWkpJSoKXaktSqVSuVLFlS5cqVU3Z2ti5evGi4t1y5cgU6uziz2WzatWuXPv/8c23dulUnTpxQZmamu2PdwtPTU1WqVFHLli3Vt29f/eUvf5GnZ6H9uA2Ae0Dp0qUN1Q0ZMiTfxasAAMe1b99ePXr00Jo1awzV9+nTRzt37lSzZs0cPvP06dOG3tv79u3LUm0AAAAAAAAAAAAAyAd3+gEAAAAAAAAAAAAAALczsqAqMTHRBUkAACi6srKy9NJLL2nevHnKzs52ysxmzZppwYIFCg8Pd8o8wB4ffvihgoOD9cYbbzh9toeHh1577TVNmjTJrr7hw4crOjpaPj6F80HL97KsrCw98MAD2rlzp9293t7eWrFihbp162ZCMgCu4Kz33YyMDGVkZNjdFxER4ZTzi4OsrCx99dVXWrlypXbv3q0zZ84oNzfX3bFuUbJkSdWqVUsPPvignnjiiQItRgQARwwbNkwLFizIt27r1q0uSAMAxduKFStUqVIlQw/eyc3NVbt27XTs2DFVr17dofM+++wzQ3U82A0AAAAAAAAAAAAA8sdibQAAAAAAAAAAAAAA4HZGPqz+ww8/uCAJAABFT05OjsaMGaMZM2bo5s2bTpnZuHFjffbZZ2rSpIlT5gGOGjNmjCpUqKBnnnlGeXl5Tps7duxYxcTEaNOmTdq9e7fhvps3b+rZZ581tAQPzpOUlKTmzZvr0qVLdvdWqFBBe/fuVdWqVU1IBsBV/P39ZbFYnPp3gT0mTJjglnOLggsXLmjhwoVat26dDh48qNTUVLf973Qn5cqVU8OGDdW5c2c9+eSTqly5srsjASjmWrZsqTJlyigtLe2udTdu3HBRIgAovjw9PbVlyxY1bNhQNpst3/rMzEw1adJEJ0+elL+/v11n5ebmau7cufnW1axZU23btrVrNgAAAAAAAAAAAAAUR1Z3BwAAAAAAAAAAAAAAAIiIiMi35uDBgzpy5IgL0gAAUDTYbDaNHz9e/v7+mjp1qlOWatetW1c7d+7U/v37WaqNQmPIkCFavXq1PDw8nDKvevXqiomJkSTFx8erXbt2dvUvWrRIKSkpTsmC/K1YsUJ16tRxaKn2Aw88oNOnT7NUG7hHlC9f3i3n1qtXz9DvLYqL/fv3a/To0YqIiJCfn58qVqyoV199VZs3b9bly5fdvlTbarWqSpUq6tWrlz777DNdv35dqamp2rp1q8aMGcNSbQCFhpFlrIGBgS5IAgCoV6+e/vGPfxiuv3Lliho2bKicnBy7zomLi1NycnK+dYMHD5bFYrFrNgAAAAAAAAAAAAAURyzWBgAAAAAAAAAAAAAAbte4cWNDdfZ8qB0AgHuVzWbTe++9pzJlyujtt99WRkZGgWeGhYVp06ZNOnLkiFq2bOmElIBz9ejRQzt27JC3t3eB5nh6emrdunV/fm21WrV161ZNmTJFVqux22ptNpsef/zxAuWAMaNGjdJjjz2m7Oxsu/osFovefPNNbd68WZ6enialA+BqnTp1cvmZXl5et/y9Udzk5ORozZo1GjhwoMLCwuTt7a2IiAi9//772r9/v65fv+7uiCpRooTCw8P17LPPasuWLcrOzlZycrJWrlypQYMGydfX190RAeC2jDzMypGHywAAHPPKK6+obdu2hutPnTqlVq1a2XXGrFmz8q3x8PDQU089ZddcAAAAAAAAAAAAACiuLDFzOuf98UVInUBVqpb/0+4BAAAAAPhDVNVxKuVV0d0xAAAAAAAAUMQlJycrNDRUubm5d60rWbKkzp49q7Jly7ooGQAAhcuMGTP01ltvKS0tzSnzqlWrptmzZ6tr165OmQeY7cqVKxo0aJDWrFmjvLy8/Bv+Q2RkpOLi4lShQoXbvn7s2DHVr19fNpst31kWi0Xp6eks6zRJVlaW2rVrp927d9vd6+3trdWrV6tz584mJAPgTj/++KOaNm3qsvM8PT313XffqX379i47092uXLmixYsX6+uvv9b+/fuVkpJi99+3ZvP391e9evXUqVMnDRgwQLVq1XJ3JABwSNOmTfXjjz/mW1fY3ocB4F6WlZWlGjVq6MyZM4Z7evbsqVWrVuVbl5iYqJo1a+Zb16dPHy1fvtzw+QAAAAAAAAAAAABQXE34qIus7g4BAAAAAAAAAAAAAABQtWpV9e3bN9+6jIwMLVq0yAWJAAAoXGJjYxUUFKQXX3zRKUu1g4ODtXz5cp08eZKl2ihSypYtq9WrVys9PV2ffPKJunTpovvuu08Wi+W29VarVbVr19bixYu1b9++Oy7VlqTw8HBlZ2cbypGXl6evvvrKoT8D7i4hIUGVKlVyaKl2cHCwTpw4wVJt4B4VGRnpsgcahIaG6vDhw/f8Uu3jx49r7NixatGihfz9/VWuXDmNGDFC69ev14ULF9y+zNVisahChQrq2rWr5syZo7S0NKWlpWnnzp2aMGECS7UBFGlGlmq3bNnSBUkAAH/w9vbWoUOHVKZMGcM9q1ev1qhRo/KtmzNnjqF5w4YNM3w2AAAAAAAAAAAAABR3nu4OAAAAAAAAAAAAAAAAIEmjRo3S0qVL863bs2ePRowY4YJEAAC435IlSzRq1ChduHDBKfPuu+8+vf/++xo4cKBT5gHu4uvrqyFDhmjIkCGSpMzMTK1bt06//PKLSpUqpeDgYAUHB6tp06by8fExPNdqtWrhwoWG/j+ydu1a/r/kZMuXL1d0dLRycnLs7u3QoYO++eYbeXpyezRwL/P29taNGzfuWlOmTBlVqVJFhw8ftnu+l5eX3njjDcXExDiYsPCy2WzavHmzlixZoh07digpKUlZWVnujnULLy8vVatWTa1bt1a/fv30yCOP8L4O4J6UmppqqO5uDwYCAJijbNmy+vHHH1W/fn3dvHnTUM/06dMVHBys11577bavZ2RkKDY2Nt85derU0YMPPmhXXgAAAAAAAAAAAAAozrjDEAAAAAAAAAAAAAAAFArNmzc3VHfo0CGTkwAA4H6rV6/WiBEjdObMGafMK1eunCZNmqTnnnvOKfOAwsbHx0e9e/d2yqwBAwYYWphd2JaRFnUvvPCCZs6caXefxWLR+PHjNX78eBNSAShsmjVrpo0bN961JiMjQ4cOHVJiYqJGjhyp9evX57uwv1SpUho6dKgmTZpk1wMZCrMbN25o2bJlWr16tfbu3avz58/LZrO5O9YtSpUqpTp16ujhhx/WgAED1KhRI3dHAgCXmDdvnqG68PBwk5MAAG4nLCxMW7ZsUZs2bZSbm2uo529/+5tu3rypt956679eW758uaGHKgwbNkwWi8XuvAAAAAAAAAAAAABQXLFYGwAAAAAAAAAAAAAAFBoTJ07U2LFj71pTr149F6UBAMD1Nm7cqGeffVa//fabU+aVLl1a48eP1yuvvOKUeUBxUaJECd28efOuNQEBAS5Kc2/LzMxU27ZttW/fPrt7S5QooTVr1qhjx44mJANQGLVo0SLfxdpZWVnKyspSWFiY1q5dq8zMTE2YMEFr167VyZMnZbPZ5OXlpYoVKyo8PFxPPPGEevfuLavV6qI/hTmSk5M1f/58rV+/XocOHdKVK1fcHekWFotF9913nxo3bqzu3bsrOjpaQUFB7o4FAG4RFxdnqG7YsGEmJwEA3EnLli21dOlS9evXT3l5eYZ6xo0bp3379mnlypW3/Pti9uzZ+faWLFlSgwYNcjgvAAAAAAAAAAAAABRHLNYGAAAAAAAAAAAAAACFxt69e/Otyc3NdUESAABca8eOHRoyZIgSEhKcMq9UqVJ6/fXX9cYbbxT5JZGAOxhZrP3tt9+6KM296/jx42rZsqV+//13u3srV66svXv3Kjg42IRkAAqr++67z1BdiRIldOHCBZUvX14+Pj6aNGmSJk2aZHI619q1a5cWLVqkLVu26Ndff1VmZqa7I93C09NT1apVU6tWrdS3b19169ZNnp58hAUAJOnatWuG6qpXr25yEgDA3fTp00dTpkzR6NGjDfd8/fXXCg8P1759++Tv76/t27dr165d+fZFR0erbNmyBYkLAAAAAAAAAAAAAMUOdyUCAAAAAAAAAAAAAIBCIzk5Od+akiVLuiAJAACukZOTo86dO+v77793yjwfHx+NGjVKEydOZKE2YLKzZ8/q4MGDatSokbujFEmLFy/WoEGDlJOTY3fvI488onXr1vE+BxRDPXr00MiRIw3VVqlSRTNmzNBzzz1ncirzZWVlafXq1fryyy+1a9cunTlzptA9eMzX11e1atXSQw89pIEDByoiIsLdkQCg0Lp69Wq+NbVr13ZBEgBAfl555RUlJSXpX//6l+GehIQElSlTRrGxsdq8ebOhnmHDhjkaEQAAAAAAAAAAAACKLRZrAwAAAAAAAAAAAACAQsPI0uydO3cqLy9PFovFBYkAADBPSkqKIiIidPbs2QLP8vb21vDhwzVlyhR5enJrIFBQDRo0UHx8fL51Xbp0UXJyMgue7TRs2DDNmTPH7j6LxaKJEyfqjTfeMCEVgKIgNDRUfn5+Sk9Pz7c2Oztbzz//vJYsWaJNmzYVqffqlJQULVq0SGvXrtXBgwd1+fJl5eXluTvWnywWi8qVK6dGjRqpW7duGjhwoCpUqODuWABQZCQmJuZbEx4e7oIkAAAjZs6cqZMnT2rt2rV29Q0ZMsRQXfPmzRUZGelINAAAAAAAAAAAAAAo1orOnaEAAAAAAAAAAAAAAOCel5ycnG/N0aNHFRAQoA8++KBQLZUCAMAeP/30k0JDQwu8VNvLy0vPPfecrl27pmnTprFUG3CS/v37G6o7e/asXnnlldu+ZrPZtHHjRvXv31/BwcHy9PSUt7e3fH19FRYWpvfff185OTl/1qempmratGl67LHHdOjQIaf8OQqbGzdu6P7773doqbaPj4++//57lmoD0DPPPGNX/datW9WgQYNb3nMLm4MHD+rVV1/V/fffLz8/P9AQ+IAAACAASURBVFWoUEEvv/yyNm3apEuXLrn99x8eHh6qWrWq+vTpo0WLFunGjRu6fPmyNm/erNGjR7NUGwDsYLPZDNX5+PiYnAQAYI/Vq1ercePGpsweNmyYKXMBAAAAAAAAAAAA4F5niZnT+c87LEPqBKpSNX935gEAAAAAFDFRVceplFdFd8cAAAAAAADAPSIkJEQnT540XB8VFaWZM2cqIiLCxFQAADjXkiVLNHDgQOXm5jo8w8PDQ0888YRmz54tX19fJ6YDIP3vAujAwEBlZmbmW2u1WnX48GGFh4dL+t8F2U8//bTi4uKUnZ19114PD487vhc0b95c33zzjQICAuz/AxRCR44cUevWrXXlyhW7e6tVq6a9e/eqfPnyJiQDUNTk5OQoICBA165ds6vPy8tLp0+fdvt7ic1m0zfffKNly5YpPj5ep06dyvfvC1fz8fFRjRo11L59e0VHRysqKkpWq9XdsQDgnrBu3Tp169Yt37q///3vGjt2rAsSAQCMysrKUt26dXXixAmnzQwKCtKpU6dUsmRJp80EAAAAAAAAAAAAgOJgwkddxJ2NAAAAAAAAAAAAAACg0IiKirKrPj4+Xq1bt1Z8fLxJiQAAcK6xY8cqOjra4aXaVqtVffv2VWpqqubPn89SbcAkvr6+mjNnjqFam82munXrymazadWqVQoODtaqVasMLUm923vBnj17VKNGDbsePFNYLVy4UI0aNXJoqXb37t2VlJTk9kW4AAoPT09PLV261O6+7OxsValSRcnJySakurOrV69qzpw56tatmypWrChPT091795dCxcuVGJiYqFYql2mTBlFRUUpJiZGJ06cUEZGhg4fPqxZs2apTZs2LNUGACdKSkoyVLdr1y6TkwAA7OXt7a1ffvlF7dq1c9rMESNGsFQbAAAAAAAAAAAAABxkiZnTOe+PL0LqBKpSNX935gEAAAAAFDFRVceplFdFd8cAAAAAAADAPWLRokUaMGCAQ72nTp1S1apVnZwIAADnsNls6tWrl9asWeNQv9VqVbdu3RQbG6ugoCAnpwNwJ61atTK80C4kJES//fab0zP4+Pjop59+Unh4uNNnu8IzzzyjTz75xO4+i8WiyZMn67XXXjMhFYB7wauvvqqpU6fa3efv76+kpCQFBASYkEpKSEjQggUL9N133+nIkSO6evWqKec4ymq1qkKFCoqMjFTPnj31+OOPy8/Pz92xAKDYOH78uOrUqZNvnYeHhxITE1W9enUXpAIA2Oull17SBx98UKAZJUqU0MmTJ1WhQgUnpQIAAAAAAAAAAACA4mPCR13k6cyBVy5nKE9SucDC93RksjmGbI4hm+MKcz6yOYZsjiGbY8jmGLI5hmyOKczZpMKdrzBns+XmSV7uTgEAAAAAAIB7Ra9evVS9enWdPHnS7t5q1arp7NmzCg4ONiEZAACOu3Hjhpo2baqjR4/a3WuxWNShQwfNnz+fv+MAN/jmm29UoUIFZWVl5VtrxlJtScrMzFSLFi104cIF+fj4mHKGGW7cuKFWrVrp4MGDdveWLFlSGzZsUJs2bUxIBuBeMWXKFPn7+ysmJkY2m81w39WrV9W/f39t3LixwBlsNpu2bt2qpUuXatu2bUpKStLNmzcLPNeZvL29FRISotatW+vxxx9Xhw4dZLVa3R0LAIqt2rVry8vLS9nZ2Xety83N1WOPPaZ9+/a5KBkAwB7Tp09XZGSkBg8erNzcXIdmDBgwgKXaAAAAAAAAAAAAAFAATr0b8sQvl/XbscvOHOk0ZHMM2RxDNscV5nxkcwzZHEM2x5DNMWRzDNkcU5izSYU7X2HOlpXl2I3AAAAAAAAAwO2UKlVKcXFxCg0Ndai/YcOGSkxMdHIqAAAcl5SUpKpVqzq0VLtly5ZKSkrShg0bWKoNuEnZsmU1c+ZMd8fQ1atX1atXL3fHMOzQoUOqVKmSQ0u1Q0JCdOrUKZZqAzDkrbfe0rFjx1StWjW7+r7//nsdO3bM7vNu3Lih+fPn69FHH1WVKlXk5eWlhx56SHPnztWxY8cKxVJtPz8/NW3aVK+//roOHz6smzdv6pdfflFsbKw6derEUm0AKATatm1rqO7AgQN2PTwCAOBaAwcO1O7du1W6dGmH+keNGuXkRAAAAAAAAAAAAABQvHBHJAAAAAAAAAAAAAAAKFTq16+vvXv36uGHH7a79/Lly3r11VdNSAUAgP02b96s8PBwpaam2tXn6empL774Qjt37lT16tVNSgfAqKFDhyoyMtLdMbR+/XqtWLHC3THyFRsbqyZNmigtLc3u3l69eikxMVFBQUEmJANwr6pVq5ZOnjypjh07Gu7Jy8vT448/nm/dmTNnNGnSJLVr104BAQEqVaqUnnrqKa1atUpnzpxx+7JTi8Wi++67Tx07dtSHH36oy5cv69q1a9q7d68mTZqkevXquTUfAOD2Pv/8c1kslnzrcnJy9N1337kgEQDAUZGRkbp06ZKefPJJu/oeeeQR1a9f36RUAAAAAAAAAAAAAFA8sFgbAAAAAAAAAAAAAAAUOoGBgdq4caMWLVqkhg0b2tX7/fffKycnx6RkAAAYM2vWLD388MPKysqyq6906dL6+eef1bdvX5OSAXDEt99+Ky8vL3fH0ODBg90d4a6eeuopPf3008rNzbWrz2q16p///KdWrlwpq5XbmwE4ZsOGDfrXv/5laFGpJB04cEDvvvvuLd/bvXu3XnzxRTVq1Ei+vr6qUqWK3njjDW3fvl2///67GbHt4unpqZCQEP3P//yPvvrqK2VlZSklJUUbNmzQCy+8oICAAHdHBAAYEBwcrJEjRxqqnTNnjslpAAAF5e3tra5duxqub9iwoWbNmmViIgAAAAAAAAAAAAAoHrjzHAAAAAAAAAAAAAAAFEoWi0XR0dH66aef7FoecvXqVR08eNDEZAAA3N2wYcM0YsQI5eXl2dUXEhKiU6dOKTw83KRkABwVFBSkpUuXGl7WaparV69qyZIlbs1wO+np6apfv77mz59vd6+vr69++OEHjRo1yoRkAIqb4cOH69NPPzVc/+abb6pt27YKDQ2Vl5eXWrZsqRkzZujnn39WRkaGiUmN8fX1VePGjfXSSy9p3759ys7OVlJSkhYvXqzevXvL09PT3REBAA6aNm2aobrt27ebnAQAUFA//vijXQ9D69q1q2rUqGFiIgAAAAAAAAAAAAAoHlisDQAAAAAAAAAAAAAACjUPDw8999xzOnHihOGe69evm5gIAIDby8nJUdu2be16IMQfHnzwQSUmJqps2bImJAPgDL1799a4ceMc7u/atat69eqlypUrFyjH3LlzC9TvbPv371elSpV05MgRu3vDwsKUnJysli1bmpAMQHE1aNAgzZw503D9jh079NtvvyknJ8fEVMYEBASoffv2mjx5ss6ePavr169r//79mjZtmiIjI90dDwDgZP369cu35tKlS0pNTXVBGgCAI86fP69evXoZfjBPx44dNXHiRJNTAQAAAAAAAAAAAEDxwGJtAAAAAAAAAAAAAABQJISGhurtt982VMtSUgCAq6WmpqpGjRrasWOH3b1//etftWnTJlmt3NIHFHYxMTHq2bOn3X2hoaGKi4vTypUrdfr0af3666966aWX1KZNG1WtWlX33XefqlSpYmjWli1bVKdOHQ0YMECLFy9Wenq63Xmc5eOPP1ZkZKSuXbtmd2/fvn11/PhxBQQEmJAMQHE3YsQINW7c2N0x7spqtapKlSrq3bu3Fi5cqIyMDF2+fFlbtmzR3/72NwUHB7s7IgDAZMOHDzdUl5KSYnISAIAjbt68qccee0ynT582VF+zZk0tW7ZMnp6eJicDAAAAAAAAAAAAgOKB//oKAAAAAAAAAAAAAACKjEqVKhmqq127tslJAAD4P4cOHVKrVq3sXm5rtVo1a9YsPffccyYlA2CGFStWyMPDw66ewYMH3/J1WFiYpk2b9l91ZcuWVVpaWr7zjh8/ruPHj2vRokWSpNKlS2vOnDmKjo62K1dBDBw4UJ9//rndfVarVdOnT9cLL7xgQioA+D9Lly5VvXr1lJeX5+4okqQSJUooLCxMbdu2VXR0tNq0acODVQCgmAsMDDRUFxQUZHISAIC98vLyNGzYMMXHxxuq9/f319dff61y5cqZnAwAAAAAAAAAAAAAig/uwgQAAAAAAAAAAAAAAEVGq1atDNWxmAoA4CqrVq1SRESE3Uu1S5Qooc2bN7NUGyiCrFarFi5caHi59uuvv6633nrLUO3SpUsdynTt2jU98cQTGjVqlEP99rh69arq1q3r0FLtUqVKadeuXSzVBuAS4eHh6tmzp9vOL1OmjFq1aqXx48fr119/VWZmpg4fPqw5c+aoXbt2/O4CAIo5m81m+PfdAQEBJqcBANjrww8/1Keffmqo1mKxaMmSJapbt67JqQAAAAAAAAAAAACgeOFOTAAAAAAAAAAAAAAAUGSEhYXJYrHkW7dr1y4XpAEAFHcTJ05U7969lZOTY1dfYGCgEhIS1K5dO5OSATDbgAEDdP78ebVv3/6udVOnTtWkSZMMz+3QoYOhn3fvZPr06WrXrp3d70tG/fjjj6pcubKOHTtmd2+tWrV0+vRpNWvWzIRkAPDfUlNT9csvv7jkLIvFoooVK6pbt26aO3eu0tLSdOXKFcXHxysmJkZhYWEuyQEAKDoqVapk+CFdPIwBAAqXjRs36uWXXzZc/95776lr164mJgIAAAAAAAAAAACA4om7agAAAAAAAAAAAAAAQJFRokQJBQUF5Vv37bffuiANAKA469evn9566y3l5eXZ1Ve/fn2dPn1aVatWNSkZAFcJCgrSli1b9MMPP6hKlSq3vObp6anY2Fi98sords309PRU6dKlC5Rr+/btiomJKdCM25k1a5aaN29uePnff3r88cd17NgxlS1b1um5AOB21q1bp8qVK+vo0aOmzPfy8lLNmjU1aNAgxcXFKScnR+fOndPatWs1dOhQ+fv7m3IuAKDos9lseuSRR3ThwgVD9Q8//LDJiQAA9khISFD//v1ls9kM1Q8YMECjR482ORUAAAAAAAAAAAAAFE+e7g4AAAAAAAAAAAAAAABgj4sXL+Zb8+677+qdd95xQRoAQHGTmZmpFi1a6ODBg3b3Pvroo/ryyy9ltVpNSAbAXaKiopScnKzY2FhlZ2erU6dOCg0NdXhevXr1tGvXrgJlmjt3riZOnFigGX+w2WyKjo7WsmXL7O61Wq2aMWOGhg8f7pQsAGDE0KFDNW/ePKfO9PPzU506ddShQwcNGDBADRo0cOp8AEDxkJWVpQYNGighIcFwz+zZs01MBACwR1pamnr27Knff//dUH3z5s318ccfy2KxmJwMAAAAAAAAAAAAAIonFmsDAAAAAAAAAAAAAIAi5cEHH9TmzZvzrcvKypK3t7cLEgEAioszZ84oIiLC0EMe/pPFYtG4ceMUExNjTjAAhcKQIUOcMmfr1q3q0aOHNmzY4PCMixcv6rHHHtNXX31VoCxXrlxR8+bN7Vr89wc/Pz9t27ZNERERBcoAAEZduHBBrVu3VmJiYoHmWCwWBQYGqkmTJurRo4eio6MVFBTkpJQAgOKsVatWdv1sXaNGDdWqVcvERAAAo3Jzc/XEE0/o6NGjhuqDg4O1cuVK+fj4mJwMAAAAAAAAAAAAAIovq7sDAAAAAAAAAAAAAAAA2OO9994zVDdr1iyTkwAAipP4+HjVrFnT7qXaHh4e+uKLL1iqDcAwb29vrV+/XnPmzJGnp6fDc1asWKFHH31UNpvNof7du3erSpUqDi3Vrlu37p8PIwAAV1i+fLmqVatW4KXa9erVU2Zmpi5evKiNGzfqxRdfZKk2AMAppk6dqn//+9929cyfP9+kNAAAe7355puKi4szVFuiRAmtWrVKlSpVMjkVAAAAAAAAAAAAABRvLNYGAAAAAAAAAAAAAABFSpMmTQzVnT171uQkAIDiIjY2Vm3btlVmZqZdfaVKldK+ffvUp08fk5IBuJc999xzOn78eIGWMK1atUqNGze2+/3rww8/VFRUlK5fv273mQMGDNCRI0fk7+9vdy8A2Mtmsyk6Olr9+vVTVlZWgee9//778vb2dkIyAAD+j81m05tvvmlXz+LFi9WmTRuTEgEA7LF48WLDD/6VpHnz5ql58+YmJgIAAAAAAAAAAAAASJKnuwMAAAAAAAAAAAAAAADYw8vLy1Ddnj17TE4CACgORo0apenTp9vdV6VKFf30008KCgoyIRWA4iI0NFTJycl69913JUmXL1/WqVOntGLFCsMzDh06pGrVqun8+fOyWq13rbXZbOrbt69d8//g4eGh2bNna+jQof/1Wk5Ojo4fP64DBw7o2LFjSkxM1KlTp/TQQw8pJibG7rMAQJKSk5MVFRWl06dPO2Wev7+/Onfu7JRZAAD8p9jYWLseANG/f3/9z//8j4mJAABG7d27V08//bTh+tdee00DBgwwMREAAAAAAAAAAAAA4A8s1gYAAAAAAAAAAAAAAEVOxYoVdf78+bvWXLlyxUVpAAD3IpvNpk6dOun777+3u7dVq1batm2bPD25RQ9AwVmtVo0dO/aW7yUlJalGjRqGZ1y8eFE7duxQu3bt7liTmpqqZs2a6cSJE3Zn9Pf31/bt29WoUaNbvn/kyBFFRETccYng9u3bdf36dU2ZMsXuMwEUb/Pnz9czzzyjnJwcp82cOXOm02YBAPCfYmNjDdd27dpVS5cuNTENAMCoc+fOqVevXsrMzDRU37Vr1z8fjgYAAAAAAAAAAAAAMJ/V3QEAAAAAAAAAAAAAAADs9f8v7LudAwcOuCAJAOBedPXqVdWqVcuhpdpPP/204uPjWaoNwFShoaGqXbu2XT3vvPPOHV+Lj49XlSpVHFqq3aBBA505c+a2P6N36dLljku1/zB16lS9+uqrdp8LoHiy2Wzq1auXnnrqKacu1ZakgQMHOnUeAAB/OHfunKG60aNHKy4uzuQ0AAAjMjMz9eijj+rs2bOG6sPDw7V48WJ5eHiYnAwAAAAAAAAAAAAA8AcWawMAAAAAAAAAAAAAgCLH6CKSfv366fz58yanAQDcS44fP65q1arZvVzWYrHogw8+0Lx580xKBgC3Wrp0qcqWLWu4fsOGDbpy5cp/ff/9999XmzZtlJGRYXeGwYMH6+eff5afn99/vTZ27FidOnXK0JypU6eqTZs2dp8PoHhJSEhQpUqVtHr1aqfPrl69utNnAgDwh7S0tHxrPD09NWXKFBekAQAYMXr0aO3evdtQbdmyZbV69WqVKVPG5FQAAAAAAAAAAAAAgP/EYm0AAAAAAAAAAAAAAFDkZGVlGapbvny5GjZsqO+//97kRACAe8G6devUoEEDQwuv/pO3t7fWr1+vF1980aRkAPDfIiIidPHiRXXv3t1wT61atZSamipJstls6tmzp0aPHq28vDy7zvbw8FBsbKxiY2Nv+3pycrImT55s18wffvhBpUuXVlJSkl19AIqHWbNmqW7durpw4YIp8+15LwUAwF43btzIt2bixIkuSAIAMOK7777Tv/71L0O1VqtVy5YtU+3atU1OBQAAAAAAAAAAAAD4/7FYGwAAAAAAAAAAAAAAFDnly5c3XHvp0iX16NFDe/bsMTERAKComzp1qrp3767s7Gy7+sqVK6cjR46oY8eOJiUDgDvz9PTUmjVr9Je//MVQ/aVLl1S7dm0dP35cNWrU0Ndff233mWXKlNHBgwc1ePDgO9Y88sgjys3NtXt2enq6wsLC9NBDD7FgG4Ck/32wVseOHTVixAiH3leMeuutt0ybDQDAzZs3862pU6eOC5IAAPKTlpamIUOGGK5///331alTJxMTAQAAAAAAAAAAAADuxNOZw8LCA6U8izNHOg3ZHEM2x5DNcYU5H9kcQzbHkM0xZHMM2RxDNscU5mxS4c5XmLN5e3u4OwIAAAAAAACKoZEjR2r79u2G6zMyMtSiRQulp6erVKlSJiYDABRFTz75pBYuXGh3X+3atfXjjz/Kz8/PhFQAYNySJUtUunRp2Wy2fGsvX77s8NK+xo0bKz4+Xr6+vnesmTZtmo4ePerQfEnKy8vT5s2bFRYWpubNm2vu3Llq1KiRw/MAFF0HDx7Ugw8+qNTUVFPPadeunSpUqGDqGQCA4mvDhg2G6urXr29yEgCAES+//LKSk5MN1Q4ePFgjR440OREAAAAAAAAAAAAA4E4sMXM65/3xRUidQFWq5u/OPAAAAACAIiaq6jiV8qro7hgAAAAAAAAohp555hl98skndvfNmzdP/fv3/3MJalpamtLS0mSz2eTh4SFvb2+VK1dO3t7ezo4MAChksrKy1Lp1a+3bt8/u3q5du2rNmjWyWq0mJAMA+z344IPasmWLafOfffZZffTRR3etuXTpkipVqqTs7GynnWuxWBQdHa0FCxbwngsUI//4xz80ZswYQw8MKIiSJUsqJSWFB6UAAEzzyCOPGFqunZuby8+7AOBmH3zwgV566SVDta1atdLmzZtVokQJk1MBAAAAAAAAAAAAAG5nwkddWKwNAAAAACgYFmsDAAAAAADAXdLT03X//fcrISHB6bOtVqtCQkJUv359RUVFqUuXLmrcuLHTzwEAuM+FCxfUpEkTnT9/3u7ev/3tb5o8ebIJqQDAcampqQoODlZWVpZT53p6eurTTz/VgAED8q1t3ry59u7d69Tz/9C+fXtTF4cDKBwyMzPVoUMH/fDDD6afVaJECa1Zs0YdO3Y0/SwAQPGQmZmpnTt3atu2bdq7d6+SkpJ05MiRfPsCAwN16dIlFyQEANzJsWPHVLduXcP1p0+fVuXKlU1MBAAAAAAAAAAAAAC4mwkfdRGPsQcAAAAAAAAAAAAAAEWSn5+fVqxYoZCQEKfPttlsOnHihNasWaMxY8aoSZMmatOmjTZt2uT0swAArrd3716FhobavVTbarVq4cKFLNUGUCgFBAToyy+/lNXqvNuDy5Urp59//tnQUu358+ebtlRbkrZu3aq33nrLtPkA3G/v3r2qUKGCS5ZqS9KpU6dYqg0AcIqUlBRVrVpVJUuW1EMPPaSYmBjFxcUZWqotSZ07dzY5IQDgbhISEuxaqr1mzRqWagMAAAAAAAAAAABAIcBibQAAAAAAAAAAAAAAUGQ1aNBAJ06c0FdffWX6WT/88IMefvhh9evXTydPnjT9PACAOT7//HO1atVKGRkZdvWVLFlSu3btMrRcFgDcpUePHvr666+dslw7MjJSZ8+eVXh4eL616enpev755wt8Zn4mT56srKws088B4Hrjx49XixYtdPXqVZec9+uvv6p8+fIuOQsAcG9LSUlReHi4Tp8+7fCMN954w4mJAAD2OHz4sFq1amW4fsiQIerevbuJiQAAAAAAAAAAAAAARrFYGwAAAAAAAAAAAAAAFGkWi0W9e/fWjRs3XHLe8uXLFRISoilTpignJ8clZ+bn5MmT+uSTT/Tss8/q+eef1z//+U/9/PPPysvLc3c0AChUXn/9dQ0cOFC5ubl29VWsWFFJSUlq1qyZSckAwHm6deumuLg4eXh4ODxjxIgR2rdvn3x8fAzV9+zZU5mZmYZqx44dq7ffftuh5d85OTl6++237e4DUHilp6eradOmevvtt132b9gyZcooLCzMJWcBAO59LVu21O+//+5wf7ly5VSvXj0nJgIAGLV582a1atVKly9fNlRfvXp1TZs2zeRUAAAAAAAAAAAAAACjPN0dAAAAAAAAAAAAAAAAwBlKliyp7du3q23bti4577XXXtPatWu1atUqlStXziVnSv+7TPDy5csKCgrSxYsX9de//lVfffXVbWsjIiLUunVrhYWF6fLlyzp06JBSUlKUkJCgSpUqqW/fvmrbtq3atGnj0GJDACgqbDabevTooXXr1tndGxkZqfj4eHl7e5uQDADM0blzZ61fv14dOnSwu3fp0qXq37+/4fo1a9Zo06ZNhmqrV6+uv//975Kk7t2769FHH9XJkyftzjdx4kS7egAUTlu3blW3bt10/fp1l57bsWNHl54HALh37d+/X0lJSQWa0alTJyelAQDY4+jRo/rLX/6i9PR0wz2fffaZ/P39TUwFAAAAAAAAAAAAALCHJWZO57w/vgipE6hK1fiPugAAAAAA46KqjlMpr4rujgEAAAAAAAD86e2339b48eNddl7v3r315ZdfymKxKCEhQdu2bdOWLVt09OhRXb16Vbm5uQoICFDNmjXVt29f9erVy6El1gcOHNCCBQu0aNEiXbhwwal/hlq1aunFF1/U8OHDWbAN4J6Tnp6uyMhIHT9+3O7eAQMGaOHChSakAgDXmDVrlkaMGGFXz+jRozVlyhRDtVlZWQoMDDS0hMpisejIkSMKDw+/5fvr1q3Tiy++qMTERENnlihRQpmZmYZqARReL7/8sqZPn668vLz8i52oZMmSSklJkZ+fn0vPBQDcm5588skC/97gwIEDatSokZMSAQCMyMnJUevWrbVnzx7DPWPGjNG7775rYioAAAAAAAAAAAAAgD0mfNSFxdoAAAAAgIJhsTYAAAAAAAAKo7i4OD311FO6dOmSu6PcVvXq1RUTE6OWLVvKarXq7Nmz8vb2VkBAgOrUqSOLxfJn7dWrV/Xoo49q06ZNpucaP368YmJiTD8HAFwlKSlJkZGR+v333+3qs1gsmjx5sl577TWTkgGA63Tu3Fnr16+3q+eFF17Qhx9+mG9d7969tXLlSkMzR4wYoZkzZ97x9R07dqht27aGZl2/fl2+vr6GagEULqmpqWrbtq2OHDnilvOXL1+uPn36uOVsAMC9p2HDhjp06JDD/W3atNH27dudmAgAYMR7772n119/3XB99+7dtWrVKnl4eJiYCgAAAAAAAAAAAABgDxZrAwAAAAAKjMXaAAAAzo65DQAAIABJREFUAAAAKKwyMjL05Zdfau7cudqxY4e74xjWsWNHjRw5UmfPntXu3bv1ySefuOxsi8Wi9evXq2PHji47EwDM8v3336tr167Kysqyq8/Ly0srV65Ut27dTEoGAK6Vk5Oj8PBwJSYmGu6xWCzasWOHoqKi7lizbds2tW/f3tC88uXL69y5c7JarXetS01NVWBgYL7zVq5cqV69ehk6G0DhsW7dOj322GPKzMx0+dleXl766KOPNHjwYJefDQC4d5UrV05XrlxxqNfHx0cXLlyQvz+f5QMAVzpy5IgiIiIM/964fv36io+P5/0aAAAAAAAAAAAAAAoZFmsDAAAAAAqMxdoAAAAAAAAoCg4fPqyPP/5YCxcuVGpq6h3r/Pz8lJ6e7sJkhU/btm21bds2d8cAgAKZMWOGRo4cqby8vPyL/4O/v7/27t2r2rVrm5QMANzj6tWrqlu3rs6ePWu4p3Llyjp9+vRtX7PZbLrvvvvu+rP1HywWi3bu3KkWLVoYOtfb21vZ2dl3rSlfvrwuXLhgaB6AwuG5557T3LlzXXZev379VLduXUVERKhly5aqUKGCy84GABQfZcuWVVpaml09fn5+evjhhzVt2jSFhoaalAwAcDs5OTlq3bq19uzZY6g+MjJSa9euVcWK3CsPAAAAAAAAAAAAAIXNhI+6yNPdIQAAAAAAAAAAAAAAAMxWv359TZ8+XVOnTtXBgwf173//Wzdu3FCJEiXUuHFjNW3aVJ6e/3sbRXZ2tv79739r4sSJWrt2rZuTu9727duVkZGhkiVLujsKADhk6NChmjdvnt19oaGh2r9/v/z9/U1IBQDu5e/vr8TERNWvX18nTpww1HPmzBkdP378tg8bGDp0qKGl2pLUv39/w0u1JSkwMFDnz5+/a01KSooSEhJUq1Ytw3MBuMeFCxfUunVrJSYmuuzMkJAQLVu2zGXnAQCKr5IlSxparF2nTh116tRJ/fr1U5s2bVyQDABwO++//77hpdohISHatm2bfH19TU4FAAAAAAAAAAAAAHCUJWZO57w/vgipE6hK1fhQEAAAAADAuKiq41TKq6K7YwAAAAAAAACmuHHjht58801Nnz7d3VFcbvz48ercubMiIyPl5eXl7jgAkK+cnBy1a9dOO3futLv34Ycf1oYNG2S1Wk1IBgCFR05Ojpo0aaLDhw8bqu/QoYM2btx4y/f279+v+++/X3l5eXfo+j9lypTRpUuX/nyIjREPPPCAtm7dmm9d2bJldebMGRZcAYXYl19+qSeeeEJZWVl291qtVlWvXl1JSUl29wYEBOjy5ct29wEAYK/OnTtr/fr1d62xWCxKT0/n51YAcLMjR44oIiLC0L9PSpUqpbS0NHl4eLggGQAAAAAAAAAAAADAERM+6iI+BQQAAAAAAAAAAAAAAHAHvr6+mjZtmv75z3+6O4rLTZgwQa1atVLFihX1zjvvKDc3192RAOCOLl26pNDQUIeWar/00kv67rvvWKoNoFjw9PTUwYMH1aJFC0P13333nRITE2/5Xrdu3Qwt1ZakL774wq6l2pI0bNgwQ3VXrlxRs2bNZLPZ7JoPwHw2m00DBgxQ3759HVqqXaZMGe3Zs0dBQUEOnV+mTBmH+gAAsNczzzyTb01eXp7mzZvngjQAgDvJycnRU089ZejfJ76+vjpw4ABLtQEAAAAAAAAAAACgCOCTQAAAAAAAAAAAAAAAAPkYNWqUxo0b5+4YbpGamqqxY8fqkUce0cWLF90dBwD+y/79+xUSEqLTp0/b1We1WvXJJ59o2rRpJiUDgMLJarUqPj7ecH2DBg107NgxSf+PvXuP77n+/z9+f793PrDZmKHNKVPSHGbRSM6HyClyKAmJ+DglfT8KIeWjSJSQyte59MkpIacsCzmE8ZHTMGLOZmZmtvf798fv8vl865Ps9X7v/drxdr1curDt8Xg8717ZvLe993hJI0eO1Pnz5w31tW7dWi1atHA4X9euXRUYGGio9vDhw4aWGQLIPWfPnlWFChW0ePFip/obNmyoCxcuKCoqyuHF/P82YsQIp/oAAHBUp06dDNXFxsaanAQAcD9Tp07V7t27DdX+4x//UOXKlU1OBAAAAAAAAAAAAABwBRZrAwAAAAAAAAAAAAAAGDBu3DhNnDhRnp6eeR3lTzw9PdWmTRv9+OOPstlsio2NVb9+/VStWjUFBgYqKChItWrVUufOnZ0+Y/PmzYqKilJmZqYLkwNAznz99deqU6eObt265VCft7e3tm3bpj59+piUDADyN6vVqq1btxqqTU9PV82aNRUXF6cPPvjAUI+vr6+WL1/udL7Ro0cbrl2wYIFSU1OdPguA68yfP1+VK1fW2bNnHe61Wq2aMmWKYmNj5e3tLUnq0KGDw3OGDRumQYMGZVuXkZHh8GwAAP6b1WrsR/OM3jgGAOB6hw8fNnzz3CeffNLQ5xMAAAAAAAAAAAAAgPzBMm52K/u/X6hQNVhlw4vnZR4AAAAAQAETEzZWfh6heR0DAAAAAAAAyDUJCQl69913tWrVKl29evVPbw8KClJkZKTq1KmjChUqaM+ePTp8+LB27drlsgz+/v768MMPVbVqVRUvXlxVqlSRj4+Pod5//etfql69eo7OHzRokP7+97/rgQceyNEcAMiJt956S2+//bbsdnv2xb9TqlQp7du3T+XKlTMpGQAUHAEBAUpJSXH53C+//FJdu3bN0YyKFSvq9OnThmoHDRqkjz/+OEfnAXCezWZTp06dtGrVKqf6g4OD9eOPP6patWp/eH1GRoZ8fHxks9kMzWnXrt19M5w6dUoTJ07U6tWrdeXKFfn5+Wnq1Knq37+/U7kBADh37pyhr5GOHDlS7733Xi4kAgD83u3bt+Xr62uo1tfXVwcPHlSlSpVMTgUAAAAAAAAAAAAAcIXxc1rLPa9DAAAAAAAAAAAAAAAAFCSVK1fW559/rk8//VRnzpzRpUuXdPfuXVmtVoWHh6tcuXKyWCx/6rt586Z++OEHffjhh9q+fbvu3Lnj8NmlSpXSSy+9pIEDBzq91PqRRx5Rr169NH/+fKf6JWnmzJmaN2+eZs6cqRdffNHpOQDgDJvNpmeeeUYrV650uLdGjRrauXOnvL29TUgGAAVPz549NXPmTJfOjImJyfFSbUn6+eefVaFCBd2+fTvb2q1bt+b4vN87fvy4Vq1apdjYWP32228aOXKkevTo4dIzgMLi+PHjeuKJJ3Tx4kWn+lu3bq3Vq1fL3f3PP9rg6empmJgYxcXFGZrVtm3be74+JSVFNWrU+NOy/lu3bmnAgAGaPHmytm3bxo1XAAAOu3z5sqG6Ro0amRsEAPAndrtd/fr1M1w/efJklmoDAAAAAAAAAAAAQAFjGTe7lf3fL1SoGqyy4cXzMg8AAAAAoICJCRsrP4/QvI4BAAAAAAAAFCipqam6efOmSpQoIW9vb3355ZcaM2aMTpw4cc/6r776ShUrVlRkZKS8vLxyfP7t27f1xBNPaO/evTmeVaNGDe3du1dubm45ngUA2UlLS1N0dLQOHz7scG+XLl20bNkyE1IBQMFls9lUqlQpXbt2zSXzPD09dfHiRQUGBrpk3s6dO/X4448bqrXb7dkX3UdKSooee+wxnThxQllZWX96e0BAgIYNG6bRo0ffcwEwUBR98sknGjJkyD3fZ7Lj7u6ujz/+WP37979vXVpamsqWLasbN25kO7NOnTravXv3n15foUIFJSYm3re3cuXKf/k5OQAAf2XVqlXq0KFDtnU5fawKAHDcyy+/rLlz5xqqffLJJ7VlyxZZrVaTUwEAAAAAAAAAAAAAXGX8nNay5tfn5SRfva3rV2/ndYy/lF+zcd2cw3VzTn6/bhLXzln5NRvXzTlcN+dw3ZzDdXMO1805+f26SVw7AAAAAAAAAH/N399fZcqUkbe3tySpW7duOnLkiNatW6epU6fqvffe06pVq3Tnzh3Z7XY9++yzio6OdslSbUny8fHR8uXL1bBhwxzPOnDggNzd3TVp0iSlpKS4IB0A3FtiYqLCw8MdXqptsVg0YcIElmoDwD1YrVZt2rRJnp6eLpk3ffp0ly3VlqR69eqpZcuWhmrXrl3r9DkpKSmKiIjQ0aNH/3JB8I0bNzR+/Hj5+fnp+eefd9kycqAgyszMVMuWLTVo0CCnlmqHhobqyJEj2S7VliRfX1/FxcUZmrtv3z7ZbLY/vC4+Pj7bpdqSlJCQYKgOAIDfW716dV5HAADcw6JFiwwv1fb19dUXX3zBUm0AAAAAAAAAAAAAKICs+fWO9yePXtXpI1fzOsZfyq/ZuG7O4bo5J79fN4lr56z8mo3r5hyum3O4bs7hujmH6+ac/H7dJK4dAAAAAAAAAMe4ubmpVatWevXVVzVy5Ei1a9fOZQsO7yU8PFyxsbE6fvy4IiIicjzvjTfe0IMPPqjly5e7IB0A/FFsbKyqVq2qq1cd+x6Hu7u7li9frjFjxpiUDAAKvlq1amn37t05nhMZGakBAwa4INEfff7554bqOnbs6NSNXlJTUxUREaGLFy8aqs/IyNDixYtVqlQpNWzYUPHx8Q6fCRRkhw4dUmhoqDZs2OBUf+fOnXXu3DlVrlzZcE/16tVVp06dbOuysrL0wgsvaO3atTp8+LDS0tLUq1cvw+fwmBEA4KgzZ84YqvvvGz8AAMyzatUqvfjii4brJ0+erEqVKpkXCAAAAAAAAAAAAABgGm6hDAAAAAAAAAAAAAAAUIQ9+OCDOnr0qJKTk/XJJ58oODjY6VmXL1/WM888ozfffFNZWVkuTAmgKJs9e7aaNGmiO3fuONTn7++vffv2qUOHDiYlA4DC4/r16/Ly8nK6383NTevXr3dhov9Trlw5QzecycjI0JNPPunw/Lp16xpeqv17NptN27ZtU40aNRQREaGVK1c6PAMoaKZMmaIaNWo4fLMTSfLw8NDChQv19ddfy2p1/McY1qxZY6hu8eLFatOmjR555BH5+flp//79hs/YunWrw7kAAEWbv7+/obrVq1ebnAQAIEmbN2/Ws88+a/h7VE2aNNHAgQNNTgUAAAAAAAAAAAAAMAuLtQEAAAAAAAAAAAAAAKCAgAC98sorunLliv7xj3/kaNa7776rp59+Wrdu3XJROgBF1d/+9je98sorstlsDvWFh4crMTFR1atXNykZABQe06ZNU+PGjR2+gcHvvfXWWypTpowLU/1RjRo1DNXt379fo0aNMjx34sSJOnz4sLOx/uP48ePq2LGjSpYsqXfffdfhf7eA/C49PV1PPPGERo4c6dTf7/DwcJ06dUrPP/+80xlKly6t0NBQp/uN4H0XAOAoo49TP/74Y5OTAAB27typ9u3bKyMjw1B9WFiYli5d6tSNfwAAAAAAAAAAAAAA+QPf8QUAAAAAAAAAAAAAAMAfvP7661q6dKkqVqzo9Ix169apXbt2un37tguTASgqbDabGjVqpJkzZzrc+8QTTyghIUFBQUEmJAOAwuXbb7/Vq6++Krvd7vSMSpUqacyYMS5M9WczZswwXDt58mQlJCRkW3f27FmNGzcuB6n+7OrVq3rzzTfl6+urPn36KDk52aXzgbywe/duhYaGKi4uzqn+F154QadOnVK5cuVynKV9+/Y5nnE/wcHBps4HABQua9eu1YQJEwzVJiYmmpwGAIq2+Ph4tW7d2vANX318fLRy5UqFhISYnAwAAAAAAAAAAAAAYCYWawMAAAAAAAAAAAAAAOAPLBaLunXrpl9//VUffvih03O2bNmiYcOGuTAZgKIgOTlZlSpVUmxsrMO9AwYM0I8//ih3d3cTkgFA4WKz2dS1a9cczbBarVq/fr2LEv21evXqqVmzZoZq7Xa7XnrppWzrGjdurKysrJxGu6c7d+5o3rx5Cg4OVpMmTXTkyBFTzgHMNm7cONWtW1c3btxwuNfLy0srVqzQ/PnzZbW65scWRo0aJYvF4pJZ91KrVq2/fFtqaqpp5wIACp74+Hi1b9/e8A1qypcvb3IiACi6Tpw4oRYtWjh0c6t58+apdu3aJqYCAAAAAAAAAAAAAOQGFmsDAAAAAAAAAAAAAADgnry8vDR06FDZ7XYtWbJEnp6eDs/49NNPNWnSJBPSASisatSoocTERId6rFarZs6cqVmzZpmUCgAKn5UrV+r27ds5mjFkyBBVqVLFRYnub926dQoODjZUu3379r98m81mU2hoqBISElwV7b5n/fDDD3r44YdVrVo1fffdd6afCbhCamqq6tSpo/HjxxteGPp7EREROnPmjDp06ODSXOXLl1fHjh1dOvP35s+fr8qVKys+Pv4/rzt06JCioqJUrFgxeXh4qF69etq7d69pGQAA+Z/NZlP9+vWVmZlpuKdevXomJgKAouvs2bNq1qyZLl68aLhnxowZOb7RGAAAAAAAAAAAAAAgf2CxNgAAAAAAAAAAAAAAALLVvXt37dq1SzExMQ73jhkzRvv27TMhFYDCJjY2VmfOnHGox9PTU1u2bNHAgQNNSgUAhdOHH36Yo/7Q0FBNnTrVRWmy5+7urq1bt8pqzf7pzxkZGdq5c+cfXpeWlqa+ffvKzc3NoYVbrvLrr7+qbdu2CgkJ0ZQpU2Sz2XI9A2DEjz/+qNDQUKeXRw8YMEBHjx5VSEiIi5P9f0uXLjW8ZN8ZJ0+eVM2aNdWtWzdFR0fr0Ucf1S+//CJJyszM1M8//6w6deqoZs2afJ4LAEXU6tWrlZqaarjearXqtddeMzERABRNly9fVvPmzR26SePbb7+twYMHm5gKAAAAAAAAAAAAAJCbWKwNAAAAAAAAAAAAAAAAQ2rUqKG4uDht3rzZob6srCzVrl1bixcvNikZgMJi+PDhDtUHBQXp2LFjevLJJ01KBACF16+//up0r8Vi0dq1aw0tuXal6tWra9KkSYZq586d+4fflyhRQl988YVD5w0ePFhvv/22S5f4Xr58WSNHjpS/v7/69+/v0FJGwGwjR45Uo0aNdOvWLYd7fXx89P3332vWrFkmJPs/np6eOnHihGmLuyXJbrfrq6++0p49e/6y5sCBA6pdu7Zq1qzp9BJyAEDB9NNPPzlUP2TIEAUGBpqUBgCKphs3bqhly5Y6evSo4Z5XX31Vb775pompAAAAAAAAAAAAAAC5jcXaAAAAAAAAAAAAAAAAMMxisahJkyay2+1aunSpPDw8DPc+//zzWrZsmex2u4kJARRUSUlJ2r9/v+H6atWq6ezZsypfvryJqQCg8MrJUuyePXuqVq1aLkxj3Ouvv26obsuWLZKkPn366OWXX1ZGRoZD5zz00EOaMWOGRo8erStXruibb75RlSpVHM77V27fvq1PP/1UAQEBatGihRISElw2G3BUcnKyIiMjNWXKFKc+X3v00Ud1/vx5tWjRwoR0fxYYGKiEhASFhYXlynn3c+DAAdWpU0fe3t5q2LChpkyZoitXruR1LACAiZKSkgzXRkVFadq0aSamAYCiJy0tTW3bttW+ffsM9/Tt21dTpkyRxWIxMRkAAAAAAAAAAAAAILexWBsAAAAAAAAAAAAAAABO6datm7777juHerp27Sqr1aoXX3xRW7duZck2gP84cOCA4Y8J7du318GDB+Xr62tyKgAovJy9MUGJEiU0b948F6dxTOvWrbOtOX36tNzc3JzK6u7urk2bNv3hdZ06ddKxY8d04MABNWjQwGXLuGw2mzZu3KgHH3xQjz76qDZu3OiSuYBRGzZsUNmyZXXw4EGHey0Wi1577TXFx8crMDDQhHR/zd/fX6dPn9bnn3+uRx55JM8X5N25c0fbtm3TyJEjFRISopYtW+rSpUt5mgkAYI6YmBjDtbt27TIxCQAUPXfv3tUzzzyjuLg4wz2dO3fWnDlz8vxzBgAAAAAAAAAAAACA67FYGwAAAAAAAAAAAAAAAE5r3ry5Fi1a5HDf/Pnz1bhxY9WtW1fnz583IRmAgqZEiRKG6kaPHq2VK1fKauXpbwDgrISEBO3Zs8ep3m+++SbPPwZ3797dUJ3NZnNq/jvvvKNy5crd822RkZHatm2bLl26pO7du8vT09OpM+7l0KFDatGihcqUKaMZM2Y4nR8wauDAgWrVqpVu377tcK+fn5+2bt2q999/34RkxlitVvXp00eHDh3StWvXtHLlSsXGxurjjz9Wy5YtFRoamicfr+x2uzZs2KDy5ctr586duX4+AMBcDz/8sKE6Dw+PPH/cDACFzcSJE7V+/XrD9S1bttSiRYvk5uZmYioAAAAAAAAAAAAAQF7h2TkAAAAAAAAAAAAAAADIkeeee07Dhg1zqnf37t2qXLmytm/f7uJUAAqaoKAgQ3Xjx483OQkAFG42m03169eX3W53uLddu3Zq3LixCakc07VrV9Nmt27dWq+//nq2dSVLltSSJUt069YtjR071vANIoy4cOGChg4dqmLFiulvf/ub0tLSXDYbkKQrV66oatWqmjVrllMfC6Kjo3XhwgU1bNjQhHTOCQwMVPv27dWwYUMNGjRI69evV1JSku7evauffvpJW7Zs0eXLl1W7du1cy5Senq769es7dTMqAED+ZfQmL4899pjJSQCgaNmyZYsmTJhguL5+/fr65ptv5OXlZWIqAAAAAAAAAAAAAEBeYrE2AAAAAAAAAAAAAAAAcmzq1Knq0aOHU73/Xja2ceNGF6cCUJAEBwcbqktNTTU5CQAUbr169dLFixcd7vPz89PXX39tQiLHeXp6ymp1/dOgu3XrprVr1zrU4+7urvHjx+vatWtasmSJKlas6LI8aWlpmjlzpooXL662bdsqMTHRZbNRdH377bd64IEHdOzYMYd7LRaLxo0bp127dsnf39+EdK5ntVoVExOjxo0bq2TJktq7d69mzpwpHx+fXDnfZrOpZ8+emjdvXq6cBwAw35UrVwzVeXt7m5wEAIqOS5cuqVevXobra9asqTVr1sjPz8/EVAAAAAAAAAAAAACAvMZibQAAAAAAAAAAAAAAAOSY1WrVvHnz1KpVK6dntGjRIsfLxm7duqUtW7ZowoQJGjlypJYuXarffvstRzMB5I7AwEBDddevXzc5CQAUXnFxcVq0aJFTvQsWLJCnp6eLEznPlYu1fXx8tHr1ai1dujRHc7p3766TJ09qz549qlevniwWi0vyZWVl6bvvvlOFChVUs2ZNxcbGumQuihabzaY+ffqoXbt2unPnjsP9AQEB+vnnn/XWW2+ZkC53DRw4UKmpqZo+fXqundmvXz+W4wNAIfHQQw8Zqtu8ebM2bNhgchoAKPzS0tL09NNPG/5eT0REhL7//nvDX28GAAAAAAAAAAAAABRcLNYGAAAAAAAAAAAAAACAS3h6emrFihXy8vJyekafPn00ceJEh/tOnz6tpk2bKjAwUE2bNtVbb72lKVOmqEePHgoLC1NMTIw++ugjXbhwwelsjkhJSVFCQoL27NmjDRs2aN26dbpy5UqunA0UVEYXpF67ds3kJABQeA0fPtypvoYNG6pTp04uTpMzoaGhLpnz3HPP6dKlS3r66addMk+SoqKitGPHDiUlJalLly7y8PBw2ewDBw6oUaNGKleunObMmSObzeay2Si8kpKSVLlyZadvZNSgQQNduHBB0dHRLk6Wd6xWq4YMGaKsrCxFRESYfl5WVpaaN29u+jkAAPMNHjzYcO3YsWNNTAIAhV9WVpZ69OihXbt2GaovVaqUNm7cqJCQEJOTAQAAAAAAAAAAAADyAxZrAwAAAAAAAAAAAAAAwGW8vb2Vnp6uBQsWOD1jzJgxWrRokeH69evXKyoqSlu2bFFmZuY9a3bs2KEhQ4aoXLlyatasmT7//HNdv37d6Yy/969//Uvjx49X8+bN9dBDD6lYsWIKCAjQgw8+qOjoaLVs2VJPPfWUSpUqpaCgIFWpUkVnzpxxydlAYWOxWLKtYbE2ADgnPT1de/bscbjP09NT3377rQmJcqZz58456m/QoIHsdrsWLVokf39/F6X6o9KlS2vZsmVKTU3V3//+dwUEBLhs9vnz5zVgwAAFBARo+PDhSk9Pd9lsFC5Lly5V+fLldfr0aYd7rVarpkyZom3btsnb29v14fIBq9Wqffv2qVSpUqafdfz4cSUkJJh+DgDAXP369ZO7u7uh2r1793IjFABwkt1u19ChQ7Vq1SrDPd98843Cw8NNTAUAAAAAAAAAAAAAyE9YrA0AAAAAAAAAAAAAAACX69mzp86fP69KlSo53b9ixYr71thsNk2YMEFPPfWU4UW7NptNmzdv1ksvvaTSpUurU6dO2rJli+x2u8MZDx48qM6dO6t69eoaN26cNm3apKNHjyo1NfUve65fv64TJ06oQoUKqlWrlg4dOuTwuUBhZrVm/5S29evX50ISACh8WrRo4VTfzJkzVbx4cRenyblRo0bJzc3N4T6r1aoZM2Zo27ZtJqS6N09PT02aNEnJycn64osvXLrkKzU1VR9++KGKFSumDh066Ny5cy6bjYLNZrOpa9eu6tGjh+7evetwf8mSJXXw4EGNGDHChHT5i6+vrw4ePKjQ0NBsa3v16qUDBw6oQYMG8vT0dPisqVOnOhMRAJCPWK3Wv7y533/LzMxUcnKyyYkAoHCaOnWqZs6cabh+0qRJeuKJJ0xMBAAAAAAAAAAAAADIb1isDQAAAAAAAAAAAAAAAFOUKVNGGzduVP/+/dWwYUOH+zt16qQHHnhAu3fv/tPbrly5oqeeekpvvfWWU0uxJenu3btasWKFmjZtqsjISM2dO1dpaWnZ9l24cEE9evRQZGSkvvnmG6fOttvt2r9/vyIjI1W3bl1dvXrVqTlAYWNkQerixYtzIQkAFD6//PKLwz21atXSSy+9ZEKanAsJCdHkyZMd6qlYsaL27dunwYMHm5Qqe71791ZiYqJ27Nih6OhoWSwWl8zNzMzUqlWrFBYWpjqKO6l4AAAgAElEQVR16mj79u0umYuCKTExUWFhYVq2bJlT/S1btlRSUpKqVavm4mT5V+nSpXXu3Dn17dtXHh4e96ypXbu2vvjiC0VGRmrbtm26c+eODh48qOeff97wObGxsa6KDADII2fPnjVc+8ADDygoKMjENABQOC1btkwjR440XN+hQweH6gEAAAAAAAAAAAAAhQOLtQEAAAAAAAAAAAAAAGCaSpUqafbs2YqNjVVycrLD/efOndNjjz2mZs2a6fjx45KkI0eOKCoqSt9//73Lch46dEgvv/yywsLC9Pe///0vF+R8//33qlatmpYuXeqSc+12u3bt2qXq1atrxYoVLpkJFGQlS5bMtiYpKUkJCQm5kAYACpeAgACH6t3d3bV+/XqT0rjGiBEjtG7dOvn6+t63Ljw8XGvWrNHJkycVGRmZS+nur169etq1a5fOnTunDh06yN3d3SVz7Xa79u7dq/r166t8+fKaN2+eS+ai4Pjss8/04IMP6vz58w73urm5aebMmVq/fr3L/k4WJFarVZ999pnS09P16aef6n/+53/0+eefa8eOHbp586b27t0rq/WPP4JRvXp1vfvuu4ZuECP9/xs8AQAKLpvNpvLlyxuuHz16tIlpAKBwOn36tHr27Gm4vm7dulq8eLHhx+QAAAAAAAAAAAAAgMLDMm52K/u/X6hQNVhlw4vnZZ7/uHHttmS3KCDYO6+j3NONq+n5MhvXzTlcN+fk9+smce2cxXVzDtfNOVw353DdnMN1cw7XzXlF5drFhI2Vn0eoS2YBAAAAAAAAKPxSU1PVpUsXp5Y0FitWTNOmTdPYsWOdWhLnCA8PDw0fPlxjx46Vn5+fJOnkyZOqXbu2bty4Ydq5o0aN0jvvvCOLxWLaGUB+1rVrVy1btizbuubNm2vDhg25kAgACo+aNWvqwIEDhusnT56s119/3cRErpOamqpevXpp69atSk5OloeHh3x9fRUSEqLJkyerffv2eR0xW+np6Ro9erTmzJmj1NRUl84uXry4+vfvr4kTJ8rT09Ols5F/ZGZmqmPHjlqzZo1T/aGhoYqLi1PlypVdnKzwi46O1p49ewzVdu/eXUuWLDE5EQDADMnJyapVq5ZOnz5tqN7Pz08pKSl/uikDAOCv2e12hz5uVq5cWTt27FCpUqVMTAUAAAAAAAAAAAAAyI/Gz2mdfxdrAwAAAAAKBhZrAwAAAAAAAHBUZmam2rRpUyCW4oaFhenLL79UVFSUYmJi9Msvv5h+5tChQzVt2jSWa6NIOnv2rMqXLy+73X7fOqvVquvXr6t4cZ7vBgBGtWnTRmvXrjVUW6FCBZ06dcrkRPgrc+fO1YQJE/Tbb7+5dK6Pj4/Wr1+vhg0bunQu8t6xY8fUoEEDXb582an+jh076p///CeLP52QmZkpLy8v2Wy2bGvd3Nx07do1HsMCQAGUmJioyMhIpaSkGO6ZNWuWBgwYYGIqACh8OnbsqJUrVxqqDQ4O1vbt2xUREWFyKgAAAAAAAAAAAABAfjR+TmvxzFcAAAAAAAAAAAAAAADkKnd3d33//ff629/+ltdRsnX27Fk1btxYQ4YMyZWl2pI0ffp0LViwIFfOAvKbsLAw1a5dO9s6m82mESNG5EIiACg8KlasaLg2NJSbK+elfv366ezZs4qNjVXNmjVddsOV27dvq1GjRlq4cKFL5iF/mDFjhqpVq+bUUm0PDw8tWLBAy5cvZ6m2kw4dOmRoqbYktW/fnqXaAFBA9e/f36Gl2q+99hpLtQHAQStXrjS8VNvDw0OrV69mqTYAAAAAAAAAAAAAFHE8+xUAAAAAAAAAAAAAAAB5Ytq0aWrWrFlex8hWRkaGPv3001w9c+TIkUpLS8vVM4H8YsaMGYbqFi1aZHiJIQBAqlq1quHanTt3mpgERjVs2FD79u3TqVOn1LZtW7m5ueV4pt1uV58+fXT8+HEXJEReysjIUNOmTTV06FBlZWU53B8WFqaEhAT17NnThHRFx759+wzVeXh4aO7cuSanAQCYITMzU1u2bDFc7+vrq/fff9/ERABQ+CxbtkwdO3Y0XL906VLFxMSYmAgAAAAAAAAAAAAAUBCwWBsAAAAAAAAAAAAAAAB5wt3dXV999ZXq1avn0rnFixfXihUrZLfblZiYqPfee0+1atVy6Rlmu3z5sr766qu8jgHkiZiYGIWHh2dbl56erilTpuRCIgAoHPr27asqVaoYri8IN0ApKsqXL69vv/1WKSkpGjx4sPz8/HI0LzMzU/Xr11dmZqaLEiK37d+/X6GhoQ4t+fy9559/XqdPn1ZYWJiLkxU9Xl5ehup27dqloKAgk9MAAMwwffp03b1713D98OHDTUwDAIXP/Pnz9dxzzxmuf/TRR/XMM8+YmAgAAAAAAAAAAAAAUFCwWBsAAAAAAAAAAAAAAAB5JigoSJs3b9bQoUPl5uaW43mVK1fW3r171aFDB0lSeHi4Ro4cqV9++UVHjhzR+PHjc3zG/TzzzDPau3evbt68Kbvd/p//Dhw4oNq1azs0a/369SalBPK/cePGGapjsTYAGOfr66sjR47ooYceMlS/efNmWSwWWSwWPf7442rYsKGGDRum+Ph4k5Pir/j6+mrGjBlKSUnRxx9/rDJlyjg96/Lly2rdurUL0yG3TJo0SVFRUbp+/brDvZ6envrmm2+0cOFCWa38KIErNG3a1FBdnz59TE4CADDLrFmzDNdOmDBBEydONDENABQeN2/eVIUKFfTiiy8avvFTZGSk9uzZY3IyAAAAAAAAAAAAAEBBYRk3u5X93y9UqBqssuHF8zIPAAAAAKCAiQkbKz+P0LyOAQAAAAAAAKAQOHnypKZPn64ZM2Y41R8YGKiTJ0+qRIkS963LysrSmjVrNGPGDG3ZssWps+7l8uXLKlmy5H1rzpw5o9GjR2vhwoXZzqtSpYqOHTvmqnhAgRMQEKCUlJRs60aMGMGCbQBwkMViyVF/aGioXnvtNY0YMcJFieCszZs3a/jw4Tp48KBT/U8++aS2bt3q2lAwRVpampo2baqdO3c61f/ggw/qp59+UkhIiIuTwcPDw/AiwIiICLVp00YTJ06Ur6+vyckAAK7g7u6urKysbOtmz56t/v3750IiACj4du/erS5duigxMdFwj5eXl/bs2aPq1aubmAwAAAAAAAAAAAAAUFCMn9Na1rwOAQAAAAAAAAAAAAAAAEhSpUqVNH36dF2/ft3h3qioKCUmJma7VFuS3Nzc1L59e23evFkHDx5Uv379nIn7B4MGDfrTUu2MjAz99ttvOnfunG7cuCGbzabw8HAtWLDA0Mw7d+7kOBdQkA0cONBQ3dSpU/Xuu++anAYACpemTZvmqP/ChQt67bXXVKZMGaeX/MI1mjZtqvj4eJ04cUItW7aUm5ubQ/2xsbF68cUXzQkHl9m5c6dCQ0Odfn/r37+/jh8/zlJtk1StWtVw7bFjxzRt2jSVLVtW586dMzEVAMAVrl27ZmipdrNmzViqDQAGrVmzRo0aNXJoqbYkzZkzh6XaAAAAAAAAAAAAAIA/YLE2AAAAAAAAAAAAAAAA8pXAwECdPn1aZcuWNVRftWpVrVu3TsWLF3f4rOrVq+vTTz9VQkKCw72/16VLF2VmZmrBggVq27atSpcuLS8vL4WFhemBBx5QYGCgvL29ZbFYZLFYDM105s8DFCbjx4+Xh4eHodo333xTXbt2NTkRABQec+bMccmcCxcu6PHHH1eXLl1ks9lcMhPOqVy5stavX6/k5GSHlzrOnz9fUVFRysjIMCkdcuKNN95QTEyMbt686XCvt7e31q1bp9mzZ5uQDP/26quvOtxz48YNVa1aNcefiwIAzLVr1y5DdatWrTI5CQAUDnPnzlX79u2VlpbmUN/EiRPVq1cvk1IBAAAAAAAAAAAAAAoqFmsDAAAAAAAAAAAAAAAg3ylfvrx27Nih6Ojo+9aFhYVp48aNKlWqVI7Oq1Spki5evOhUb0hIiEqWLKnatWurV69e+u6773Tp0qU/1d29e9ehuVWrVnUqD1BYeHp6qmPHjobrly1bpho1aig9Pd3EVABQOFSuXFmvvPKKy+b985//VHR0NMu18wF/f3/Nnj3b4ce2v/zyi7y8vLR06VKTksFRKSkpqlmzpiZNmiS73e5wf/Xq1ZWUlKRWrVqZkA6/9+KLL8rT09Phvlu3bqlevXomJAIAuMqhQ4cM1b333nsmJwGAgs1ut+utt97Syy+/7PDXDgYOHKg33njDpGQAAAAAAAAAAAAAgIKMxdoAAAAAAAAAAAAAAADIl8LDw7Vjxw4tWbJEDRs2lCT5+PioSZMmGj9+vH744QcdPXpUYWFhLjkvJCREL7zwgkM9Xl5eeu2119SyZUsdPHjQJTn+7amnnnLpPKAg+uijj2SxWAzXx8fHKywsTGfPnjUxFQAUDp988sl/HmO5wi+//KLOnTu7bB5yJiQkROvWrXPo31FJ6tGjh0JDQ7Vw4UKTksGIzZs3q0yZMjpw4IDDvRaLRSNGjNDBgwcVGBhoQjr8N6vVqkGDBjnVe+XKFcXFxbk4EQDAVUqXLm2obsKECTp8+LDJaQCgYLp796769u2rCRMmONz7+uuvO/w1YgAAAAAAAAAAAABA0cFibQAAAAAAAAAAAAAAAORbbm5u6t69u2JjY3X+/HklJydr8+bNGjt2rBo1aiQfHx+XnjdixAj5+fkZqg0PD1dcXJzWrFmjc+fOuTRHyZIl1bVrV5fOBAqikJAQPf300w71XLlyRREREbp48aJJqQCg8Pjhhx/0yCOPuGzeihUr9Pbbb7tsHnKmVatWGjJkiMN9Fy9e1AsvvKDSpUtr/vz5JiTD/QwePFjNmzdXWlqaw71+fn764YcfNGXKFBOS4X4++OADpz+ebtq0ycVpAACuUrduXUN1drtdPXr0MDkNABQ8qampateunebNm+dQn8Vi0fTp0zV58mRZrfwYNAAAAAAAAAAAAADg3izjZrey//uFClWDVTa8eF7mAQAAAAAUMDFhY+XnEZrXMQAAAAAAAADAZQ4dOqRx48Zp+fLlstvt96xp3ry5lixZotOnTys6OtrlGT777DP17dvX5XOBgigzM1PlypXTpUuXHOqrUKGCTp06ZVIqAChcXnzxRS1cuFA2my3Hs9zd3XX9+nX5+/u7IBlcoXbt2tq3b1+OZgQHB6tixYpq0KCBQkJCVLZsWaWkpMjf31/JyclKTk5WsWLF1KBBAz322GOFYvFZZmam5s2bp/j4eE2dOlXnzp3TypUrdfToUfn6+qpnz56qVauWy867cuWKGjRooKNHjzrVX6dOHf3www+87+WhlJQURUdH69ixYw71tW3bVt9++61JqQAAOVWsWDGlpqYaqu3QoYOaNGmi3r17828ygCLv4sWLatOmjfbu3etQX/HixTVv3jx16tTJpGQAAAAAAAAAAAAAgMJg/JzWLNYGAAAAAOQMi7UBAAAAAAAAFFYnTpzQpk2blJCQoNu3b6t48eIKCgpS2bJl1bVrV7m5uemdd97R6NGjXXpu79699cUXX7h0JlDQXblyRbVq1dJvv/3mUN8XX3yh3r17m5QKAAqXpKQk9e7dW1u3btWdO3dyNKtv37767LPPXJQMOZWZmak6derowIEDuXKe1WpVcHCwSpcurbS0NNWtW1cpKSm6efOmUlNTdevWLd2+fVu3b99WRkaGMjIylJmZqaysLLm7u8vf318lSpRQaGioHnzwQbVt21bt2rWTp6en6dmvXbumadOmadmyZTpx4kS2y+YDAwPVokULde/eXaGhoSpfvrzKlCnj8LmrVq1S165dnXrfs1gsGjNmjMaPH+9wL8wxYMAAzZkzx3B9t27dtHTpUhMTAQBy4rPPPlO/fv0c6rFYLIqMjNSyZcsUERFhUjIAyL8SExPVpEkTnTx50uHe8+fPO/V5FQAAAAAAAAAAAACgaGGxNgAAAAAgx1isDQAAAAAAAKAo69Onj+bNm+eyeaGhoTp37pysVqvLZgKFRWZmpho3bqy4uDjDPWXLltW5c+dMTAUAhdP+/fs1f/58xcfH69q1a9q/f79D/aGhoUpKSjIpHZzVo0ePAru812KxKDAwUA8//LCaNGmi5557Tg899JDL5h86dEjNmzfXhQsXcjyrbNmyWr58uerWrZttrc1mU58+fTR//nynzgoICNDGjRsVHR3tVD/MYbPZVLJkSV2/ft1Q/Zo1a9SmTRuTUwEAcqJ58+batGmTw31ubm46dOiQSx+3AEB+l5CQoCZNmujMmTMO9Y0fP15jxoyRxWIxKRkAAAAAAAAAAAAAoDBhsTYAAAAAIMdYrA0AAAAAAACgKHPlcsLBgwdr2rRpcnNzc8k8oLB65ZVXNHv2bMP169atU6tWrUxMBABFQ2pqqmrUqKGTJ09mW2u1WpWVlZULqeCoadOmacSIEbLb7dkXFxC+vr6y2Wyy2+3/+dXNzU3FihVTSEiIwsLCFBERoSeeeEJPP/20vL29/zTj8ccf186dO12aq1u3bvf9XOHcuXOqX7++EhMTnZrfoEEDbdy48Z5/HuQdm82mqKgowzck8PHxUVpamsmpAACu4Oyi16CgICUlJcnT09PFiQAg/zl69KiaNGmi8+fPG+5xc3PT3Llz1bt3bxOTAQAAAAAAAAAAAAAKm/FzWsua1yEAAAAAAAAAAAAAAACAgqpkyZI5ntG4cWNt2bJFM2bMYKk2YMCsWbMcWqw9bNgwE9MAQNHh7++vhIQEBQUF5XUU5MDw4cML3TLmtLQ0paen686dO7p7964yMzN1584dXblyRYcPH9b333+vjz76SM8++6x8fHwUFBSkiIgIRUdHa+TIkRo+fLjLl2pL0pdffqny5ctr48aNf3rbkiVLVLFiRaeWalutVk2ePFnbtm0rVP8fC4vnn3/e8FJtSRo3bpx5YQAALvXdd9851Xft2jU1a9bMxWkAIP/5+uuv9dBDDzm0VNvPz09r1qxhqTYAAAAAAAAAAAAAwCmWcbNb2f/9QoWqwSobXjwv8wAAAAAACpiYsLHy8wjN6xgAAAAAAAAAkCc+++wz9evXL9u6devWqVSpUjp58qRu3rz5n4V+derUUXBwcC4kBQqfjRs3qkWLFoZqT58+rfLly5ucCACKBovFkm2N1WpVVlZWLqSBs1JSUtSrVy+tXr1aNpstr+MUehEREZo3b57q1aunLl26aPny5U7NCQoKUmxsrKpXr+7ihHCF+Ph41ahRw3B9xYoVdfLkSRMTAQBcrWTJkrp69arDfRaLRWlpadwUA0ChZLfb9fHHH2vIkCEO9YWEhGjt2rWKiooyKRkAAAAAAAAAAAAAoDAbP6e1rK4cmHz1tq5fve3KkS5DNueQzTlkc15+zkc255DNOWRzDtmcQzbnkM05+TmblL/z5edstix79kUAAAAAAAAAUEi1bt3aUN20adMUFRWlLl26qE+fPurevbtatmzJUm0gB5o3b64mTZoYqv3nP/9pchoAKBpGjRplqC4oKMjkJMip4sWLa8WKFbp8+bI6deokq9WlTyvHfzl27Jjq168vNzc3p5dqN2/eXBcvXmSpdj42fPhww7VWq1Vr1qwxMQ0AwAzz5883dKOZ/2a327VkyRITEgFA3rLb7fqf//kfh5dqV6lSRTt27GCpNgAAAAAAAAAAAAAgR1z6DOiTR6/q9JGrrhzpMmRzDtmcQzbn5ed8ZHMO2ZxDNueQzTlkcw7ZnJOfs0n5O19+zpaRkZXXEQAAAAAAAAAgz5QrV87QYt/du3crIyMjFxIBRcuiRYsM1f30008mJwGAomH+/PmG6p544gmTk8BVgoKC9M033+jq1avq3Lmz3Nzc8joS/oubm5tmzpypDRs2yN3dPa/j4D4OHDhguHbmzJmqVq2aiWkAAGZo06aN5syZ41Tvxo0bXZwGAPLelClT9P777zvUU6xYMW3fvl2VKlUyKRUAAAAAAAAAAAAAoKhw6WJtAAAAAAAAAAAAAAAAoKhp3LhxtjXXr1/X3LlzcyENULSUKVPGUJ3FYjE5CQAUfhkZGbpw4YKh2sGDB5ucBq4WGBior7/+WleuXFG3bt3k7++f15EgqXTp0vr11181cODAvI4CA1JSUgzVTZs2TQMGDDA5DQDALP369dOsWbNUrFgxh/pOnz5tTiAAyCMLFy7U66+/7lBPgwYN9Ntvv6lkyZImpQIAAAAAAAAAAAAAFCUs1gYAAAAAAAAAAAAAAABy4LXXXlPx4sWzrVuwYEEupAGKnhIlSmRb4+iyKwDAny1dulR2uz3bugoVKqhx48a6du2apkyZolGjRikpKelPdTabTcnJyWZERQ4EBgZq6dKlunnzps6fP693331XjRs3VkREhMqWLasSJUrIx8dH7u7uslqt8vDwkI+PT17HLpQ6dOig8+fPq0qVKnkdBQZlZWVlW+Pm5qZhw4blQhoAgJkGDBiglJQU7dixw/DHdaM3qQGAguDDDz/UCy+84FBPkyZNtH79ekPfTwEAAAAAAAAAAAAAwAj3vA4AAAAAAAAAAAAAAAAAFGTe3t4qVqyYUlJS7lu3a9cuHTp0SNWrV8+lZEDRYLVas61hWQsA5NyJEycM1SUmJqpEiRJ/WJr9j3/8Q6VLl9agQYN048YNrVmzRgkJCcrMzNQrr7yiTz75xKzYyIEyZcpo1KhRGjVqlKF6m82mvXv3avny5frxxx91+vRpZWRkyMvLSz4+PvLz85Ofn5+KFSumgIAABQYGqkSJEipZsqSCg4OVlJQkLy8vHTlyRNu3b9eZM2eUnp6uzMxMk/+k99e6dWvVqFFDkhQTE6Pq1aurZ8+eSkhI0LVr15SRkeHS8zw8PPT555+rZ8+eLp0L8/n5+enmzZv3rbFYLEpPT5e3t3cupQIAmKlevXqqV6+e0tPTNXv27PvWnj59OndCAYCJsrKy9MYbb+i9995zqK9Vq1Zavnw5N2YCAAAAAAAAAAAAALgUi7UBAAAAAAAAAAAAAACAHPrss8/UunXrbOtmzJihTz/9NBcSAUXH3bt3s60JCAjIhSQAULjVr1/fUJ3dbv/DUu1/u3jxosaOHfun18+aNUuJiYn69ttvDd0sAfmX1WpVdHS0oqOjXTo3Pj5eS5cu1datW3XkyJF7/v0yg8Vi0aJFi9SjR48/vS0uLu4/v8/IyNDLL7+shQsXymaz5ejMsLAw/fTTTwoLC8vRHOSNRx55RDt37rxvTWZmpt544w198MEHuZQKAJAbqlWrZqhuyJAhmjFjhslpAMAcaWlpevbZZ/Xdd9851Pfss89qwYIF8vLyMikZAAAAAAAAAAAAAKCoYrE2AAAAAAAAAAAAAAAAkEPNmzdXeHi4zpw5c9+6lStXas6cObJYLLmUDCj8jCzWDgwMzIUkAFC4NWzYUFarNceLg+9l7dq1at++vb799luXz0bBFxkZqcjIyP+8nJ6errVr1+rw4cOyWq3y8vKSt7f3f349fvy4PDw8dPjwYZ06dUo///yz3NzclJmZafhMb29vffHFF+revXu2tZ6envrf//1fTZo0Sb169dKmTZtkt9sd/nM+99xzWrBgAQvmC7A33nhD7dq1y7bu888/Z7E2ABQytWrVMlT30Ucf6ZdfftGaNWv4WgWAAiU9PV0dOnTQxo0bHeqbMGGCRo8ezfdEAAAAAAAAAAAAAACmYLE2AAAAAAAAAAAAAAAAkENubm4aMWKEhg4det+6y5cv6/Dhw3rkkUdyKRlQ+BlZkhkQEJALSQCgcPP19VVMTIzi4uJMmb927VrZbDaWCiNb3t7e6tSpkzp16uRQX3x8vL788ktt3bpVSUlJun37tu7cuaOMjAzdvXtXXl5eKl++vLp27ao333zT4b+LZcqU0YYNG5SYmKhq1aopLS3NUJ+np6cWL16szp07O3Qe8p+nn35aISEhunTp0n3rbt68ycc7AChkHnvsMbm5uSkrKyvb2p9++kmlSpXS4MGDNWXKFP49AJDv3b17V926dXNoqbbFYtGiRYvUo0cPE5MBAAAAAAAAAAAAAIo6nnkDAAAAAAAAAAAAAAAAuEDfvn0N1R09etTkJEDRYmRpVVBQUC4kAYDCb+bMmbJYLKbMttlsWr9+vSmzAUmKjIzUu+++q+3bt+vUqVO6cOGCrl+/rlu3bikjI0M3b97UoUOHNGbMmBwtuCxfvrwqVKhgqDYgIEBnzpxhqXYh8vrrr2dbY7fbdfbs2VxIAwDILZ6enqpXr57h+szMTE2bNk1BQUGKjY01MRkA5IzNZlPv3r21atUqh/qmTZvGUm0AAAAAAAAAAAAAgOlYrA0AAAAAAAAAAAAAAADkooyMjLyOABQaGRkZstls2dYFBwfnQhoAKPwiIyM1ceJE0+bHxcWZNhvITefPnzdUl5ycrNKlS5ucBrlp7969huoSExNNTgIAyG3Tp093+CY0N27cUOPGjfXRRx+ZlAoAnGe32zVo0CAtXrzYob5Ro0Zp6NChJqUCAAAAAAAAAAAAAOD/sFgbAAAAAAAAAAAAAAAAcAF/f39DdWFhYSYnAYqORx991FAdi7UBwHXeeOMNPfDAA6bMvn37tilzgdzm5uaWbc2TTz6ZC0mQm5KSkvTVV19lW2exWBQTE5MLiQAAuSkqKkojRoxwuM9ut2vIkCEs1waQ77z55puaPXu24Xqr1aoPP/xQ77zzjompAAAAAAAAAAAAAAD4PyzWBgAAAAAAAAAAAAAAAHJo1qxZhmsfe+wxE5MARcuJEycM1ZUqVcrkJABQtBw/flxeXl4un7t69WqXzwTygoeHR7Y1VapUyYUkyE0jRoyQzWbLtq506dJyd3fPhUQAgNz2/vvvq1q1ak71Dhs2TPHx8S5OBADOWbJkiSZNmmS43tfXV+vXr9fQoUNlsVhMTAYAAAAAAAAAAAAAwP9hscq+CIYAACAASURBVDYAAAAAAAAAAAAAAACQA9u3b9fgwYMN1cbExBhasgfAGCMLCT08PFS6dOlcSAMARYe3t7c++OADubm5uXTuyZMnXToPyCsXLlzItiY9PT0XkiA3bdq0yVDdyy+/bHISAEBe+umnnxQaGupwn81mU8eOHU1IBACO+eCDD/Tcc8851LNq1So1b97cpEQAAAAAAAAAAAAAANwbi7UBAAAAAAAAAAAAAAAAJ6Wnp6t3797KysoyVD9t2jSTEwFFi5FF9Xfv3lX9+vV15MiRXEgEAEXHwIEDdf78eTVq1Oieb7dYLKpTp44aNGjg0I1FWCaIwsDPzy/bmpIlS+ZCEuSWtLQ0Xb58Odu6wMBAvfXWW7mQCACQVwIDA3Xq1CnVr1/f4d6TJ08qLi7OhFQAkL3k5GT16tVLI0aMMNwTHBysQ4cOqVmzZiYmAwAAAAAAAAAAAADg3lisDQAAAAAAAAAAAAAAADjpo48+0rFjxwzVPv3003rsscdMTgQULV5eXobqtm/frocfflh16tTR/v37TU4FAEVHSEiIfvjhB/3y/9i78zid6/3/48/rmsXs1kyMZcZOlnCUpoTsu7KXkOWgnBQnxaFCKdKiUgotREQM0TIyTJYIiTMxtoYwlhjb7Mt1/f44v/rWOWU+1+Xzmblmrsf9dju30zHP1/v99LkduXB5Xd9/r1q1aikoKEilS5dWv379dPbsWe3atUtbtmxRdna2hg0bZujMmJgYdevWTdnZ2Ra3B6yTkZGRb6ZBgwYF0AQFZfHixYZyY8aMkd3OX+MAgOIuICBAW7du1ebNm1WpUiWXZlu0aKE2bdpo8uTJOnHihEUNAeCPvv76azVo0ECLFi0yPBMaGqqvvvpKt9xyi4XNAAAAAAAAAAAAAAD4a7wjEwAAAAAAAAAAAAAAAHBDenq6Zs+ebSgbFBSkl19+2eJGgPcJCAhwKb9nzx41btxYDRs2VHp6ukWtAMD7NG7cWIcOHVJaWppSUlK0bNkylS9f/g+ZefPmyc/Pz9B569at00033aSNGzdaURewVEpKihwOR745PnSneNm0aZOh3PTp0y1uAgDwJC1bttTJkyf1+uuvuzQXFxen559/XpGRkSpbtqyee+45ixoC8HYZGRmqVauW2rVrp1OnThmeCwwM1Pr169W0aVML2wEAAAAAAAAAAAAAcH0s1gYAAAAAAAAAAAAAAADcsGzZMp0/f95QdsGCBapZs6bFjQDvExwc7Nbcv//9b3Xr1s3kNgCA6/H19VWHDh0M569evaq2bduqX79+hpYUA57iu+++M5SrV6+exU1QkC5evFjYFQAAHuwf//iHrl275tZsSkqKpkyZoooVKyoxMdHkZgC82f79+xUUFKQjR464PPv666+rRYsWFrQCAAAAAAAAAAAAAMA4FmsDAAAAAAAAAAAAAAAAbli9erWh3IMPPqgBAwZY3AbwTjeyvCUuLk4rVqwwsQ0AID8LFy6Ur6+vSzOffPKJ2rZta1EjwHx79+41lLPbeSt/cRIWFlbYFQAAHi4kJET79u1ze/7MmTOqW7euhg8f7tYSXAD4vR9//FGNGjVya/a5557T8OHDTW4EAAAAAAAAAAAAAIDreDcuAAAAAAAAAAAAAAAA4Ibvv//eUG7x4sVavny5xW0Az3HmzBl16NBBAQEBqly5srp166a5c+fqwoULpt+1cOFC/fOf/3R7fvDgwUpNTTWxEQDgesqXL6/nn3/e5blNmzbp0UcftaARYL6srCxDudjYWIuboCBVrlzZUO7cuXMWNwEAeLKGDRuqXr16N3TGwoULVatWLQUHB6tz587auXOnSe0AeIvk5GTVr1/frdl+/fpp4sSJJjcCAAAAAAAAAAAAAMA9LNYGAAAAAAAAAAAAAAAA3HDx4kXD2f79++vrr7+2sA1Q+E6fPq327dsrIiJCsbGxysrK0qlTp7Ru3TqNGTNGN910k4KDg7VhwwZT733ppZe0ZMkS+fj4uDybkZGhRx55xNQ+AIDrmzBhglsLvN566y2dP3/egkaAufr27Wso99JLL1ncBAWpffv2hnILFy60uAkAwNN98MEHstlsN3xOenq6vvjiC91xxx366KOPTGgGwFt069bN5Rmbzabx48dryZIlstv5a8kAAAAAAAAAAAAAAM/An2ADAAAAAAAAAAAAAAAAbihVqpRL+Y4dO+qTTz6xqA1QeH5dqF25cmVt2LBBTqfzL7Pp6enq1q2bTp48aWqH+++/XwkJCapRo4bLs9frCwCwxq5du1SlShWXZvLy8tSvXz+LGgHmqVevnqHcvn37LG6CgtSxY0dDuQMHDljcBADg6Zo1a6bHHnvMtPOcTqcGDRqkxYsXm3YmgOKrV69e+v77712aiYyM1KZNmzR79my3PtwQAAAAAAAAAAAAAACr+Jp5WPU6ZSWnzcwjTUM399DNPXRznyf3o5t76OYeurmHbu6hm3vo5h5P7iZ5dj9P7ubvzxukAQAAAAAAAHinRo0aKTY21nA+Ly9PM2bMUN++fS1sBRSckydPasiQIdq0aZNLy6mzsrLUtGlTnTp1Sv7+/qb1qVOnjo4cOaKNGzeqbdu2hmZsNptmz55tWgcAgDEBAQE6duyY+vXrp1WrVhme27t3r4WtgIJVtmzZwq4AE9ntdkO5vLw8i5sAAIqCV155RQ6HQ3PmzDHlPKfTqcGDBysgIEB9+vQx5UwAxc/8+fNd+jW4JI0YMUIvv/yyQkNDLWoFAAAAAAAAAAAAAID7bM/O6/jb32iKrF1WFauEFWYfAAAAAEARE135aQX73VzYNQAAAAAAAACgwC1cuFDDhw93ee748eOqWrWqBY2AgnHy5EkNHjxYmzdvdmmh9n+7/fbbtWPHDhOb/YfD4ZCfn58cDke+2XvuuUcbN240vQMAwLgNGzaoV69eunbtWr5ZPz8/ZWdnF0ArIH8Oh0P79+/X2bNnlZWVpezsbH399ddKS0vTkiVL8p0fPny45s+fXwBNUVDKlCmjS5cuXTczduxYvfbaawXUCADg6TZu3KhBgwYpOTnZlPOqV6+uo0ePmnIWgOIlMTFRdevWdWlm7dq16tatm0WNAAAAAAAAAAAAAAC4MVPf6STfwi4BAAAAAAAAAAAAAAAAFEX333+/ZsyYoZ9++smluRo1aigtLU3+/v4WNQOsceLECQ0ZMkTx8fE3tFD7Vzt37tSoUaM0b948E9r9n61btxpaqi1JCxYsMPVuAIDr2rVrpwsXLqhUqVLKyMi4bjYnJ0cOh0N2u72A2gH/Jzs7W6+++qqWLl2q48eP69q1azf0mqh///4mtoMnyG+ptiRVrFixAJoAAIqKNm3a6PTp0zpw4IBef/11JSYmKj4+3u3zjh07phdeeEETJ040sSWAou7y5csuL9U+fPiwatasaVEjAAAAAAAAAAAAAADMwbvKAQAAAAAAAAAAAAAAADcEBgZqw4YNLi9Gy83NVdeuXZWenm5RM8BcJ06cUOvWrRUVFaXNmzebslT7V++8847ee+89086TpIULFxrKDR48WFFRUabeDQBwj7+/v+655x5DWV5DoTDMnDlTYWFheuqpp7R//35dvXr1hl8TtW7d2qR28AQJCQmGcpUrV7a4CQCgKKpXr57mzZv32++7HD58WMHBwW6dNWnSJD7AA8BvcnNzVbp0aZdmPv/8c5ZqAwAAAAAAAAAAAACKBBZrAwAAAAAAAAAAAAAAAG6qVq2a4uLiFB0d7dLchg0b1Lt3b1MXFANmO3HihFq1amXJQu3fGzFihPbs2WPKWVevXtWiRYvyzfn4+OiDDz4w5U4AgDl27tyZb8ZutyskJKQA2gD/4XA41KpVKz311FPKysoy9eyTJ0+aeh4K18iRIw3ljH6IAADAu9WsWVPHjx9X27ZtZbPZXJ5fvny5br31VjkcDgvaASgqnE6n/Pz8XJqZMmWKOnXqZFEjAAAAAAAAAAAAAADMxWJtAAAAAAAAAAAAAAAA4AbUrl1b27Zt03fffaeSJUsanvviiy/02WefWdgMcE9SUpJatmypqKgoxcfHW74A3uFwqGXLlkpJSbnhs1q0aGEo16pVqxu+CwBgLn9//3wzDodDK1asKIA2KCoSExM1YsQINW3aVBEREQoODpa/v7+Cg4NVvnx51axZU3fccYf69u2rd955R9nZ2S6df8899yg+Pt6S7gcPHrTkXBQ8h8Oh7du355sLDQ1VeHh4ATQCABQH5cqV04YNG5SUlKTevXurdu3aLs3v27dPGzdutKgdgKLAbnftrw8HBgZq2rRpFrUBAAAAAAAAAAAAAMB8LNYGAAAAAAAAAAAAAAAATNCsWTMdOnRIJUqUMDwzYcIEORwOC1sBxiUlJenuu+9W9erV9c0331i+UPv30tLS1LRp0xv+8XDgwAFDuY4dO97QPQAA85UpU8ZQ7sEHH9Tly5ctbgNPdvXqVT3xxBOqUKGC6tatqwULFuj7779XcnKy0tPTlZOTo/T0dP3yyy86evSoduzYoRUrVmjUqFEKDAxUvXr1NGPGDKWmpv7lHQ6HQw0aNLBsqXZ4eLiaN29uydkoeNOnTzeUa9KkicVNAADFUdWqVbVixQolJiZqzpw5Ls26+qEiAIqPUqVKuTzzyy+/WNAEAAAAAAAAAAAAAADrsFgbAAAAAAAAAAAAAAAAMEl4eLjmzp1rOH/o0CEdPnzYwkZA/o4dO6YWLVqoevXq2rJliykLtatWrap169ZpxowZhmeOHz+uzp07u33njh07lJubayj7wAMPuH0PAMAa5cuXN5TLyspSp06dLG6DwnbkyBEtXrxYs2fP1po1a3T58mUtWLBA9evXV6lSpTR79mydPXvW5XMdDocOHjyof/3rXwoLC9Ott96qb7755g+ZY8eOKSIiQgkJCWZ9d/6gUqVKOnr0qFuL7uB5HA6HZs2aZSjbv39/i9sAAIq7hx9+WKGhoYbzPj4+FrYB4Klmz56tK1euuDSTmpqq4OBgixoBAAAAAAAAAAAAAGAN38IuAAAAAAAAAAAAAAAAABQnw4YN05UrVzR+/HhD+YSEBNWpU8fiVsD/OnbsmIYMGaJt27aZskxbkiIjI/Xmm2+qS5cukqQuXbrou+++U0xMjKH5r776SlFRUapfv74uXLigoKAgNWnSRA8++KAaNmx43dlFixYZ7lmhQgXDWQBAwRg9erTi4uIMZXft2qXc3Fz5+vJW6BvlcDh08uRJZWdnq2bNmoXWIzs7Wx999JEWL16s3bt3KzU11fI7nU6n9u3bp5YtW6py5cqaPn26Lly4oH/+85+W3VmtWjX9+OOPCggIsOwOFKxly5YpPT0935yfn5+GDx9eAI0AAMWZr6+vFi5cqL59+xrKP/jggzp37pzsdrvFzQB4im+//VZPPPGESzMHDx5kqTYAAAAAAAAAAAAAoEjiXTEAAAAAAAAAAAAAAACAycaNG6cFCxYYyiYnJ1vcBvijI0eO6K677lLNmjW1detWU5ZqR0ZGav369UpKSvptqfavPv30U5cWdR4/flzr1q3Tjh07FBcXp9mzZ6tRo0by9/dXgwYNtHz58j+di4+Pv6HvAwCgcPXu3dvwzxd5eXnavn27xY2Kp5SUFN16660KCgqSr6+vfHx8FBkZqVq1aqlu3bo6fPhwgXVJTEzU6NGjFRUVpYCAAA0bNkybN28ukKXa/+3kyZMaMmSIpUu169atq0OHDrFUu5h57bXXDOUeeughPgwAAGCKPn36yM/Pz1D2woULmjx5ssWNAHiKpKQkRUdHuzTz/fff88GfAAAAAAAAAAAAAIAii8XaAAAAAAAAAAAAAAAAgAWGDRumyMjIfHPLli2zvgyg/yzUvvPOO1W7dm1t27bNlIXaUVFR+uKLL5SUlKTOnTv/acZut2v37t0KDQ29obtycnKUkJCg/v37KyIiQitXrvzD1+vXr39D5wMACt/27dsVFBRkKPvzzz9b3Kb4Wb9+vSIiIrRv3z5lZGQoLy/vD19PTExUgwYNtGvXLss6JCYmqmfPngoJCVHdunU1b948HT9+3JTXJYXJx8dHvr6+8vPzU3BwsGw2m+x2u8qWLSs/Pz81adJECQkJLFYuZnJzcw39eLHb7XrjjTcKoBEAwBssXbpUOTk5hvOLFi2ysA0AT5GTk6Nq1aq5NPPAAw+ocePGFjUCAAAAAAAAAAAAAMB6LNYGAAAAAAAAAAAAAAAALHLPPffkm6ldu3YBNIE3O3z4sKKjo1W7dm1t377d1IXaP/30kzp27JhvPiwsTNu3b5ePj88N3y1JycnJ6tOnjypXrqyYmBhJ0vLlyzVz5kxTzgcAFI5y5cppz549hV2jWBoxYoS6du2qzMzM6+ays7MVHR2tY8eOmXZ3ZmampkyZooiICNWtW1dr1qxRWlqaaecXFl9fXx06dEhOp1O5ubnKyclRdna2UlNT5XA4lJeXpwsXLig7O1t79uyR3c5b94ub3r17G8rVq1dP/v7+FrcBAHiD06dPa+DAgS7N2Gw2i9oA8BS5ubkuv96MiorSRx99ZFEjAAAAAAAAAAAAAAAKhm9hFwAAAAAAAAAAAAAAAACKq5SUlHwzWVlZBdAE3ujw4cMaMmSIduzYYcoybUmqVq2a3n77bbVv397l2fr162vx4sW6//77TekiSadOndK9996rKlWq6K233tKECRP05JNPmnY+AKDgGXn9JElt2rSxuIn5Nm7cqHnz5mnChAlq1qxZgdx57tw5RUdH66effjI8k5ubqxo1aig2Nlbt2rXLN3/mzBnFxsbq3Llzv31bSkqKdu3apU2bNslms8nhcLjV31M1adKEJfBeLikpSZ999pmhbGxsrMVtAADe4qmnnnL593gCAgIsagPAE+Tl5cnPz8+lmb///e965513LGoEAAAAAAAAAAAAAEDBYbE2AAAAAAAAAAAAAAAAYJHo6GjFxMRcNxMUFFRAbeAtDh8+rMGDB2vHjh2mnVm9enW9/fbbhpZrXs+AAQO0a9cuvfrqqyY1+4+ff/5ZXbt2VdWqVU09FwBQ8I4fP24oV6FCBWuLmMThcGju3LmaMWOGzp49K0lauXKlwsPDNWrUKE2aNEn+/v6m37t161YNHDhQJ06ccPuM33+QRmBgoAIDA1WtWjV1795dgYGBWr9+vfbv35/vMnSzPuDDUzRv3lzbtm0r7BooZN27dze0ML5SpUpF5t9XAADPt3r1apdn+L1HoPhyOp3y9XX9rwizVBsAAAAAAAAAAAAAUFywWBsAAAAAAAAAAAAAAACwyP79+/PNhIaGFkATeIPExEQ99NBDHrlQ+/deeeUV7dmzR998841pZ/7KyPJQPz8/0+8FAJinVKlShV3BFOnp6ZowYYLef/99paen/8/Xz507p6lTp+q5557T3XffrZkzZ6pZs2Yu33P16lXt379fH330kc6dO6c9e/YoOTlZeXl5Znw3fpORkaGMjAylpKRo9+7dpp5tBj8/PzmdTg0dOlTp6emqUaOGTpw4oV27dikhIUE2m82UBd9vvvmmHnnkERMaoyhLT09XQkKCoezgwYMtbgMA8BYxMTFKS0tzeS45OVm5ubluLd8F4NmqV6/u8kxmZqYFTQAAAAAAAAAAAAAAKBy8IwYAAAAAAAAAAAAAAACwiL+/f76Z4rI8EoUnMTFRQ4YM0c6dO007s0aNGpo3b57atGlj2pm/t3HjRlWtWlXJycmWnH89Zi8aBQCY65ZbbjGUu3z5ske/jqpdu7ZOnTqVby4vL0+bNm3SbbfdJkny9fWVzWaTJNlstv/5Z5vN9tuibrOWRRdVNptN9erV02OPPaahQ4fKbrf/ZTY1NVVvvPGGnnnmGeXk5Lh8V8mSJbVv3z5VrVr1RiqjmFiyZImhXFBQkJ599llrywAAvEZSUpJbcxcuXFDZsmV15MgRlS9f3uRWAArL1KlTXf73wvnz51WiRAmLGgEAAAAAAAAAAAAAUPD++t3DAAAAAAAAAAAAAAAAAG7I999/n28mIiKiAJqgOEpMTFTz5s1Vt25d05Zq16xZU3FxcTpy5IhlS7Wl/ywN/f7779W8efPrLsG0QmBgYIHeBwBwTeXKlQ3lduzYYXET9x05csTQUu0/k5ubq5ycHOXk5Cg7O1tZWVnKyspSZmamMjIyfluqLclrl2pXqFBBTz75pC5fvqyEhAQNHz4839cTISEhmjhxorKzs/XTTz+pQ4cOhl6D2Gw2tWvXTmfPnmWpNn7zxRdfGMq99dZb8vX1tbgNAMBbNGvWzO3Zq1evqnHjxsrNzTWxEYDCcObMGdlsNpc/wGX16tW66aabrCkFAAAAAAAAAAAAAEAhYbE2AAAAAAAAAAAAAAAAYJFLly7lm6lSpUoBNEFxcuDAAd1+++2mLtSuVauW4uLidPjwYbVu3dqUM/MTHh6ub7/9VleuXNH48eNVpkwZ+fj4KCwsTOXLl5ckS5ZulypVyvQzAQDmsdvt8vHxyTc3duzYAmjjnsmTJxd2hSLLZrMpMjJSI0eO1I8//iin06mMjAxt27ZNx48fV15enpKTk/Xiiy8qLCzMrTuioqL05Zdf6tKlSxo6dKgCAgL+J+Pr66uWLVvq2LFjio2N/dMMvFfp0qUN5Tp27GhxEwCAN7nrrrtUoUIFt+eTk5PVu3dvExsBKGhXr1516wN/xowZo549e1rQCAAAAAAAAAAAAACAwsVibQAAAAAAAAAAAAAAAMACWVlZOnHiRL65yMhI68ug2OjVq5duueUWfffdd6acV6tWLW3evFmHDh0qsIXa/y0kJESzZ8/WxYsXlZubqytXrujcuXNyOp2/Lc/s0qWLaUu2b775ZlPOAQBYJzAwMN/M4cOHtWfPngJo47r169cXdoUipUSJEmrZsqUWLlyozMxMJSUlad68eapXr54kKSAgQNHR0apataqpH7oRFhamhQsXKiMjQ0ePHtW7776radOmKTY2VllZWdq8ebOioqJMuw/FR/v27Q3lnn/+eYubAAC8zY3+3LJ+/XplZmaa1AZAQUpLS1OXLl2Uk5Pj0ty0adP0xhtvWNQKAAAAAAAAAAAAAIDCZXc6C7vCn7t8MUOXLmYUdo2/5KndeG7u4bm5x9Ofm8Szc5enduO5uYfn5h6em3t4bu7hubnH05+bxLMDAAAAAAAAgOIuNzdXy5YtU69evVSlShWFhYWpXLlyuvXWW9WnTx+1bNky3zPsdjuLtWGIw+FQkyZNtGrVKlPO+/1CbSP/Xy1MFSpU0Lp163Tu3Dl169bthhdqVq1a1aRmAACr/LpQOT933HGHDhw4YHEb17z11ltKS0sr7Br58vPz06JFizR9+nRTl1Ub5evrq9atW2vbtm3KzMzU5s2bNXToUPn7+xd4F0mqXr26RowYoSlTpqhdu3aF8kxQdPTp00e+vr755ubNm1cAbQAA3uShhx66od9LzM3N1dNPP21eIQAFIiMjQ927d9fWrVtdmps9e7amTJliUSsAAAAAAAAAAAAAAAqf3emhm7V/OnRRxxMvFnaNv+Sp3Xhu7uG5ucfTn5vEs3OXp3bjubmH5+Yenpt7eG7u4bm5x9Ofm8SzAwAAAAAAAIDiLD4+XvXr19eAAQO0atUqnTx5UteuXdPFixe1b98+rVy5Ujt37sz3nKioqEJbHoiiZdCgQdq7d+8Nn1O7dm3Fx8cXiYXa/61cuXJau3atkpOT1alTJ9lsNrfOqV27tsnNAABmGzdunKFcTk6O7rrrLmVnZ1vcyLgxY8YUdoV8Va5cWceOHdODDz6oyZMn69///neBffBEVFSUXnnlFWVkZCguLk7R0dEFci9gJrvdrqZNm+aby8nJUXx8fAE0AgB4k4MHD6pmzZpuz7/33nsmtgFgtdzcXPXv319xcXEuzQ0aNEjjx4+3qBUAAAAAAAAAAAAAAJ7BXtgFAAAAAAAAAAAAAAAAgKLi4MGDstlsatWqlQ4dOnTD59WtW9eEVijutm7dqqVLl97QGXXq1NGWLVuUmJiou+++26RmhSM8PFyff/65Tp8+rdDQUJfnGzVqZEErAICZ+vXrp1KlShnKXrp0SR06dLC4kTHPPPOMnE5nYdf4S2FhYXr66ad1/PhxVa5c+bdvr1evno4fP66vv/5abdu2VdmyZd2+w263KygoSEFBQQoODtbNN9+sli1b6umnn9apU6f0008/6fHHH5evr68Z3yWg0IwdO9ZQ7uGHH7a4CQDA2wQEBCgxMVEjR46U3e76Xw28ePGiLl++bEEzAGZzOp0aOXKk1q5d69Lc/Pnz9eGHH1rUCgAAAAAAAAAAAAAAz8FibQAAAAAAAAAAAAAAACAfTqdTr7zyiukLedu2bWvqeSh+cnNz1b17d7eXdNatW1dbtmzRwYMHddddd5ncrnBVqFBBV69edfnHZfPmzS1qBAAw0yOPPGI4u3nzZr366qsWtsnf6dOn9fzzzxdqh/9ms9lUpkwZ3X333Vq9erWuXLmiqVOn/uUCxjZt2mjDhg26cOGC0tLSFBMTozlz5mjGjBm68847Va9ePfn5+clms0mS/P39FR4ers6dOys2NlZOp1N5eXlKS0tTWlqaUlNTdebMGW3evFlTp05VREREQX73AUv169dPfn5++eYOHDig9957rwAaAQC8id1u17x583TlyhWNHz9etWvXVlhYmOH5HTt2WNgOgFmeeeYZl19L3nbbbRo+fLhFjQAAAAAAAAAAAAAA8Cy+hV0AAAAAAAAAAAAAAAAA8GROp1OPP/645syZY/rZnTt3Nv1MFC8DBw7UpUuXXJ6rV6+e5s+fr+joaAtaeZatW7fq5ptvVlpaWr5ZHx8fVa1atQBaAQBu1LRp0/T+++8rOTnZUP6f//ynOnXqpDp16ljc7M916NBBeXl5hrLHjx9XWlqaJkyYoK+//lpZWVk3fL+vr68C5a/q9AAAIABJREFUAwNVvnx53Xbbbbr33nvVo0cP+fv7u3VeUFCQevTo8dv/njhx4g13BIoTu92u1q1bKzY2Nt/sqFGj1KZNG16HAgBMFxISotmzZ2v27NmSJIfDIR8fn3znzHj9CcBaW7Zs0fTp012aWb58ufr27WtRIwAAAAAAAAAAAAAAPA+LtQEAAAAAAAAAAAAAAIDrePLJJy1Zqh0dHa2aNWuafi6Kj/j4eC1fvtylmXr16mnhwoVq3ry5Ra08T0hIiD766CPde++9+WafffZZ6wsBAExht9u1detW1a9fX+np6fnmHQ6HunbtqqNHjxZAuz9666239OOPPxrKNm/e/LfluuvWrZMknT59Wj/88INycnKUm5v723//+p+cnBzl5eX94Z/9/f1Vq1YtNWzYUJUrV5bdbrfs+wfgz82bN0/Vq1eX0+m8bi4nJ0eRkZHavHmzWrZsWUDtAADe6PDhw4ZydevWtbgJgBvhdDo1fvx4w/nIyEht2rRJkZGR1pUCAAAAAAAAAAAAAMADsVgbAAAAAAAAAAAAAAAA+AsbNmzQSy+9ZPq5NptNs2bNMv1cFB+5ubnq2bOn4XxYWJi++uorr1qo/Xs9e/bU4MGDtWzZMmVlZf1p5pZbbtHkyZMLuBkA4EZERUUpISFB1apVM5Q/duyY5s2bp1GjRlnc7P9cvnxZjz/+uKGsr6+v1qxZ8z/fHhERoYiICLOrAbBYVFSUmjRpoj179hjKt2rVSq1atdKnn36qMmXKWNwOAOCNXn755XwzNptNtWrVKoA2ANw1cOBA7dq1y1C2QoUKiouLY6k2AAAAAAAAAAAAAMAr2Qu7AAAAAAAAAAAAAAAAAOCJkpKS1Lt3b0vOnjlzpu68805LzkbxMGDAAF2+fNlQtl69erpy5YrXLtX+1QcffKDMzEytW7dO7dq1U1BQ0G9f8/PzU1xcXCG2AwC4KyoqSnFxcbLZbIby48aNU3Z2tsWt/k/Xrl0N3/f888+rfPnyFjcCUJDefvttl/KbN29WtWrV5HA4LGoEAPBWDodDCxYsyDcXEhJSAG0AuGvFihVaunSpoWzp0qW1Zs0aRUVFWdwKAAAAAAAAAAAAAADPxGJtAAAAAAAAAAAAAAAA4E88+uijunr1qqlnBgYGau7cuXriiSdMPRfFy8aNG7Vy5UpD2eDgYO3Zs8fiRkVLly5dFBsbq7S0NG3btk0PPfSQEhISWGQKAEVY69atNXbsWEPZjIwMDRo0yOJG/7Fy5Upt27bNULZmzZqaMGGCxY0AFLRmzZqpXbt2Ls1cuXJFY8aM+cuvX716VVOmTFHHjh31t7/9TXfeeaf+8Y9/GP7gHQCAdxo6dKihXIUKFSxuAsBdn376qQYMGGA4v379ejVr1szCRgAAAAAAAAAAAAAAeDbfwi4AAAAAAAAAAAAAAAAAeJq1a9dq3bp1hvMVKlTQoEGDFBAQoKysLH377bfauXOn/P39Vbp0aUVERKhTp04aNWqUypUrZ2FzFHW5ubm67777DOc//vhjBQQEWNioaIuOjlZ0dHRh1wAAmODVV1/VBx98YGix7CeffKJnn31WderUsaxPZmamhgwZYihrt9v11VdfWdYFQOH6/PPPValSJZ07d87wzDvvvKN//etfioiI+O3bDh8+rH79+mnfvn1yOp1/yG/fvl0LFy5UTEyM2rdvb1p3AEDxsHfvXi1atMhQtkWLFha3AeCOVatWqX///srLyzOUHzRokO644w6LWwEAAAAAAAAAAAAA4NlYrA0AAAAAAAAAAAAAAACvd+HCBf3www/6+eefNX78eEMLG38VGBioQ4cOKTQ01MKG8BZ9+vTR1atXDWU7deqkbt26WdwIAADPkZCQoKpVq+a7aMzpdOree+/VwYMHLesycuRIpaWlGco+/vjjioqKsqwLgMLl6+urPXv2qHr16srKyjI043A4VKlSJQUGBiogIECXLl3KdyYjI0MdO3bUww8/rDfffPNGawMAigmHw6HOnTv/z4cy/Bmbzabnn3++AFoBcEVMTIz69eun3NxcQ/mGDRvq/ffft7gVAAAAAAAAAAAAAACez17YBQAAAAAAAAAAAAAAAIDC4HQ6tXbtWrVo0UI33XST2rVrp2HDhrm0VHvOnDlKT09nqTZMMX36dMXExBjKhoSEaNWqVRY3AgDAs0RERGj06NGGsomJifrwww8t6ZGZmaklS5YYylaoUEGzZs2ypAcAzxEREaHPPvtMNpvNpbmMjAxDS7V/5XQ6NXfuXD388MOuVgQAFFPTpk3T2bNnDWW7dOmi8PBwixsBcMXatWvVt29fw0u1bTab5syZI7udvxoMAAAAAAAAAAAAAAB/eg4AAAAAAAAAAAAAAACvk5aWpn79+qlHjx7aunWrW2fUr19fjz76qMnN4K0OHDigadOmGc4vX75cAQEBFjYCAMAzzZkzR6VKlTKUfeSRRwwvJzPK4XAoIiJCeXl5+WZtNpvWr1/PwjPAS7Rr105ffvml/P39Lb9r0aJFlt8BAPB82dnZmjlzpqFscHCwVqxYYXEjAK7YsGGDevfurZycHMMzL774olq1amVdKQAAAAAAAAAAAAAAihDepQ0AAAAAAAAAAAAAAACvkp2drc6dO9/QIpmIiAjt3r3bxFbwZikpKbr99tsNL/7s1q2bOnfubHErAAA8k91u18KFCw1l09LSNHz4cNPu/uGHH1SxYkWlpKQYyj/44INq3LixafcD8Hzt27fXuXPnFB4ebuk9aWlpOnDggKV3AAA836OPPqrMzExD2UWLFvEhbYAH+fnnn9WvXz+XlmpPnz5dEyZMsLAVAAAAAAAAAAAAAABFC4u1AQAAAAAAAAAAAAAA4FXmzp2rb7755obOeO2111SiRAmTGsGb5ebmqlGjRkpNTTWUDw0N1cqVKy1uBQCAZ7vvvvt06623GsouWbLElDvnzZunJk2a6Ny5c4Zn3n//fVPuBlC0lCpVSnPmzLH8ni1btlh+BwDAczkcDn3wwQeGsnfffbfuu+8+awsBMCwnJ0cDBgzQpUuXDM88++yzmjx5soWtAAAAAAAAAAAAAAAoelisDQAAAAAAAAAAAAAAAK9x9epVTZ069YbO6Nmzp3r16mVSI3i7Fi1a6NSpU4bzK1eulL+/v4WNAAAoGtauXSu7Pf+3Qufm5iohIeGG7vr44481evRoOZ1OwzOvvPKKoX4AiqcuXbrIz8/P0jsOHTpk6fkAAM+2dOlSZWVlGcp+9tlnFrcB4IpnnnlG27dvN5yfMmWKnnnmGQsbAQAAAAAAAAAAAABQNPFubQAAAAAAAAAAAAAAAHiNnTt36sqVK27PN2jQQO+//75sNpuJreCtBg0apB07dhjO9+jRQ+3bt7ewEQAARUflypU1dOhQQ9lPP/3U7XtOnjypwYMHuzQTEhKisWPHun0ngKIvJCREY8aMsfSOpKQkS88HAHi2l19+2VDu6aefVlhYmMVtABi1YcMGvfjii4bzkyZNuuEPCwUAAAAAAAAAAAAAoLhisTYAAAAAAAAAAAAAAAC8RmRkpNuzPXr0UHx8vEqVKmVeIXitmTNnavHixYbz4eHhWrlypYWNAAAoet5++21DuZ9++smt8x0Oh5o3b66cnByX5iZPniy7nbdpA95u9uzZCgkJsez8mJgYy84GAHg2h8Oh/fv3G8o+88wzFrcBYNTZs2c1cOBAOZ1OQ/knn3xSzz33HB/0CQAAAAAAAAAAAADAX+Ad2wAAAAAAAAAAAAAAAPAa1atXV2hoqEsz7du311dffaXVq1erdOnSFjWDN4mJidHEiRMN54OCgrRv3z75+vpa2AoAgKLH6M+N9erVc+v8++67T8nJyS7NdO3aVU8++aRb9wEoXux2u+bMmWPZIkR/f39LzgUAeL74+Hg5HI58cyNHjuQDXwAPkZWVpQoVKuj8+fOG8uHh4XrhhRdYqg0AAAAAAAAAAAAAwHXwzhgAAAAAAAAAAAAAAAB4DbvdrsaNGxvOt27dWl9++aXat2/PAguYYv/+/erTp4+cTqehvI+Pj7Zu3arw8HCLmwEAUDQZeY32zTffuHzuY489pjVr1rg00759e5dnABRvQ4cO1a5du3TvvfeqfPnystlsstls8vHxUXBwsMLDwzVo0CD1799f3bt318iRIxUTE6MZM2bke3Z2drbi4+ML4HsBAPA0O3bsMJSbNm2axU0AGJGWlqbOnTsbzkdHR+vkyZP8mQQAAAAAAAAAAAAAAPnwtds98w/Xq9cpKzk9s5skVatTrrAr/Cmem3t4bu7x9Ocm8ezcxXNzD8/NPTw39/Dc3MNzcw/PzX08OwAAAAAAAADwTK1btza8XHHTpk169913NXLkSItbwRucP39e0dHRys3NNZS32WxatmyZS8vgAQDwNkFBQUpLS7tuJi4uzqUzX3/9dc2ZM8dw3sfHR4sXL9aAAQNcugeAd2jatKlWrVrl0sydd96pSZMm5ZubP3++WrZs6W41AEARdfDgQUO58uXLW9wEQH4uXryoLl26aOfOnYbypUuX1scffyw/Pz+LmwEAAAAAAAAAAAAAUPT5FnaBv1KyTGBhV7iukmUDCrvCn+K5uYfn5h5Pf24Sz85dPDf38Nzcw3NzD8/NPTw39/Dc3MezAwAAAAAAAADPNHHiRG3evFnx8fGG8o8//rhatmypOnXqWNwMxVl2drYaNWqU7+LP33vuuefUu3dvC1sBAFD0VahQQUePHr1uJjMzU19++aU6duyY73lvvfWWxo4d61KHlJQUhYWFuTQDANdTrlw5Q7nk5GSLmwAAPFFSUlK+mdq1axdAEwDXc+rUKbVr106JiYmGZz744ANVqVLFwlYAAAAAAAAAAAAAABQf9sIuAAAAAAAAAAAAAAAAABSkEiVKaP369YbzGRkZqlu3ri5dumRhKxR30dHROnv2rOH8wIEDNWnSJAsbAQBQPEyYMMFQbu3atflm5s+frzFjxhi+29/fX6dOnWKpNgDTrVq1ylAuIyPD4iYAAE9k5IPbjhw5UgBNAPyVK1euqH379i4t1X7sscfUvXt3C1sBAAAAAAAAAAAAAFC8sFgbAAAAAAAAAAAAAAAAXic4OFiXL192aWbw4MFyOp0WNUJx1r9/f+3Zs8dw/rbbbtPixYstbAQAQPExYsQIQ7kDBw5c9+vbt2/XyJEjXXq99/HHHysiIsJwHgCMWLFihfr06WMoW6NGDYvbAAA8UUhISL6ZBg0aFEATAH8mLy9PDzzwgA4ePGh45m9/+5tmzpxpYSsAAAAAAAAAAAAAAIofFmsDAAAAAAAAAAAAAADAK5UsWVKnT59W1apVDeU/++wzzZ071+JWKG6mTp2q5cuXG85HRERo27ZtFjYCAKD4MbLc+sSJE9f9es+ePV1aqj18+HDdd999hvMAYMTy5cvVr18/ORwOQ/nWrVtb3AgA4InKlCmTb+batWsF0ATAn5k8ebLWr19vOF+mTBktW7ZM/v7+FrYCAAAAAAAAAAAAAKD4YbE2AAAAAAAAAAAAAAAAvFbFihW1evVqw/knn3xSSUlJFjZCcbJ8+XJNnTrVcD4kJET79++Xr6+vha0AACh+AgIC8s2kpaX95ddmzZqlX375xfB9jRs31vz58w3nAcCIpUuXasCAAYaX/Pv7++v++++3uBUAwBOVK1cu34wrr28BmGfp0qV68cUXDefLly+vDRs2qHr16ha2AgAAAAAAAAAAAACgeGKxNgAAAAAAAAAAAAAAALxa48aNNWfOHEPZ9PR0PfXUUxY3QnGwZ88ePfDAA4aX4vn6+urbb79VmTJlLG4GAEDx07x583wzFy5c+MuvzZo1y/BddevW1e7duw3nAcCIjz76SAMHDjT86wdJGjt2rKEPFgAAFD/ly5fPN3Pt2rUCaALg93bv3q1hw4YZzlerVk3btm1TkyZNLGwFAAAAAAAAAAAAAEDxxWJtAAAAAAAAAAAAAAAAeL0xY8aoXbt2hrKffPKJEhISLG6EouzMmTNq0aKF8vLyDOVtNptiYmJUv359i5sBAFA8paam5ptxOp0KDQ1VzZo1NXz4cJ05c0aSdPLkSV28eNHQPTVq1ND+/ftlt/MWbADm+fDDDzVo0CCXlmqHh4frxRdftLAVAMCTVa1a1VDu888/t7gJgF+dPXtWPXv2VGZmpqH8TTfdpG3btqlGjRoWNwMAAAAAAAAAAAAAoPjiXd0AAAAAAAAAAAAAAADwena7XR9++KHh/LJlyyxsg6IsMzNTjRo1UkZGhuGZl156SV26dLGwFQAAxVvFihUN5VJTU3X06FEtXLhQERER6tGjh1auXGlo1s/PTz/++KN8fX1vpCoA/MF7772nhx56yOWl2ocPH2bJPwB4sa5duxrKdevWzeImACQpKytL9913n06fPm0oX6pUKe3evVs333yzxc0AAAAAAAAAAAAAACjeeCclAAAAAAAAAAAAAAAAIKlChQpau3atoezOnTstboOiyOFwqGnTpvrll18MzwwbNkzjx4+3sBUAAMXfqFGjXJ5xOp1au3atxo0bZyh/9uxZ+fv7u3wPAPyV+fPna/jw4S4t1b755pt19OhRhYWFWdgMAODpIiIiVKZMmXxzDodD8fHxBdAI8F5Op1OjR4/Wt99+ayhfsmRJ7dixQ1WqVLG4GQAAAAAAAAAAAAAAxR+LtQEAAAAAAAAAAAAAAID/r1u3bipfvny+uZ9//rkA2qAocTgcCgoK0oEDBwzP3HXXXVqwYIGFrQAA8A4NGzZUYGCgZeeXLVvW0OJCADBqw4YNGjlypEtLtStWrKgjR44oJCTEwmYAgKKia9euhnK9evWSw+GwuA3gvV5//XW9//77hrJ2u13Lli1T7dq1LW4FAAAAAAAAAAAAAIB3YLE2AAAAAAAAAAAAAAAA8DtGFh3n5uYWQBMUFZcvX1bNmjWVlZVleCYyMlLx8fEWtgIAwLtMnjzZsrM7duxo2dkAvNPf//53l5ZqV6pUiaXaAIA/ePrppw3lLl68qCpVqljcBvBOX3/9tcaPH284P2vWLH59CQAAAAAAAAAAAACAiXwLuwAAAAAAAAAAAAAAAABQEK5du6ZPP/1UK1as0IEDB5Sdna3Q0FCVKVNGN998sypVqqTw8HC9+uqr+Z7l4+NTAI1RFOzfv1933nmnUlNTDc+EhYVp3759stvtFjYDAMC7TJo0Se+++65OnDhh+tn33HOP6WcC8F7r16/X8ePHDecrV66sxMREBQUFWVcKAFDkVK9eXZGRkYZ+Tjl9+rSee+45Sz+MBvA2R48eVd++fZWXl2coP2jQII0bN87iVgAAAAAAAAAAAAAAeBcWawMAAAAAAAAAAAAAAKDYi42N1UMPPaTk5GRTzgsODjblHBRtS5cu1aBBgwwvT5EkPz8/7d69W2FhYRY2AwDAO61bt04NGzaU0+k09dzu3bubeh4A7/bGG28YzlatWlWJiYkKCAiwsBEAoKh67733DH8IzJQpU1SxYkUNHTrU4lZA8XfmzBnVrFnTcP7222/XO++8I5vNZmErAAAAAAAAAAAAAAC8j72wCwAAAAAAAAAAAAAAAABWWrFihTp16mTaUm1Jql27tmlnoWgaN26cHnjgAZeWattsNn3xxRcuLV0BAADG1a9fX2vWrFGZMmVMO7NEiRIqV66caecBwOXLlw3lSpQowVJtAMB1tW7dWh06dDCcHzZsmF599VULGwHF37lz5wwvtJekihUratWqVbymAwAAAAAAAAAAAADAAizWBgAAAAAAAAAAAAAAQLF17tw5jRo1Sg6Hw9RzmzRpYup5KDpyc3PVqlUrt5YQvfnmm2rTpo0FrQAAwK+6deumX375RU899ZR8fX1v+LyqVaua0AoA/k+NGjUM5Ww2m/z9/S1uAwAo6lxd2Dtu3DgNGDDAwkZA8XXhwgW1bdtWiYmJhvIlSpRQTEyMKlasaHEzAAAAAAAAAAAAAAC8E4u1AQAAAAAAAAAAAAAAUGxNnTpVKSkppp/bvn1708+E5zt//rwiIyMVHx/v8uzYsWP18MMPW9AKAAD8N7vdrhdeeEG//PKLVq9erXfffVf169d366wOHTqY3A6At2vcuLGhXGZmplu/9gAAeJegoCDNnTvXpZlly5bplltuUWpqqkWtgOLn8uXLateunRISEgzPLFiwQM2aNbOwFQAAAAAAAAAAAAAA3o3F2gAAAAAAAAAAAAAAACiWcnNztXz5ctPPvfvuu3Xrrbeafi48286dOxUZGanTp0+7PPvEE0/otddes6AVAAC4nlKlSqlnz54aMWKE/v3vfys+Pl6+vr4unbF69WqL2gHwVqNHj5afn5+h7KpVqyxuAwAoDoYOHar+/fu7NHPgwAGFhoZq/fr1FrUCio/s7Gz16tVLP/zwg+GZCRMmaODAgRa2AgAAAAAAAAAAAAAApi7WvnwxQ5cuZph5pGno5h66uYdu7vPkfnRzD93cQzf30M09dHMP3dzjyd0kz+7nyd0cec7CrgAAAAAAAAAAf2rJkiVKSUkx9cyAgAC98cYbpp4Jzzd//nxFR0crI8O136v38fHRsmXLNGvWLIuaAQAAV9x9993avn27/P39Dc+cOnVKa9assbAVAG8TFBSkFStWGMru27dP2dnZOn/+vFJTUy1uBgAoyj7++GO1aNHC5bmuXbuqSZMmOnHihAWtgKLP6XRq9OjRiouLMzzTuXNnzZgxw8JWAAAAAAAAAAAAAABAMnmx9k+HLup44kUzjzQN3dxDN/fQzX2e3I9u7qGbe+jmHrq5h27uoZt7PLmb5Nn9PLlbdnZeYVcAAAAAAAAAgD+1d+9eU88rWbKkYmNj1bBhQ1PPhWebPXu2/v73v8vhcLg0Fxoaqh9++EH9+vWzqBkAAHBHs2bNtGvXLpUoUcLwzBdffGFhIwDeqEePHoZyW7ZsUYkSJRQeHq7Q0FCVKFFCjRo1UmxsrMUNAQBF0ebNm1WnTh2X5/bu3atq1appyJAhys3NtaAZUHS9+OKLeu+99wznmzVrpo8//lg+Pj4WtgIAAAAAAAAAAAAAAJLJi7UBAAAAAAAAAAAAAAAAT/Hzzz+bdlbfvn31448/qkWLFqadCc+XkpKiSZMmuTxXvXp1nTp1SvXr17egFQAAuFENGzbU/v37FRgYaCj/3XffWdwIgDcKCAhweSY7O1v79+9Xhw4dNGLECAtaAQCKMrvdrr1796pixYouzzocDn344YcqWbKk3nnnHQvaAUXP8uXLXfr94caNG+urr75SWFiYha0AAAAAAAAAAAAAAMCvfAu7AAAAAAAAAAAAAAAAAGCFc+fOGcqtWrVKW7ZsUWpqqo4dO6asrCyVLFlSlSpVUsOGDdW9e3dVrlzZ4rbwRD169FBOTo5LM127dtWaNWtkt9stagUAAMxQq1YtnTlzRqVKlco3m5SUVACNAHiTzMxMZWZm3tAZCxYsULVq1TRx4kSTWgEAioOAgAAdOXJE0dHR2rdvn8vz6enpGjVqlGbOnKlZs2apd+/eFrQEPN+3336rwYMHG843aNBAGzZsUOnSpS1sBQAAAAAAAAAAAAAAfo/F2gAAAAAAAAAAAAD+H3t3Hq/1gPeP/32dc9pTWpRKJSWhMXZJgwhlmSylIrKPdeTONpYxGDP2TGI0soWS5sYwZW4GWUqhMNY0FdqbFqX1OJ3r98fvMfc99/dmzuc6XZ9zTuc8n//h9X6fl8/Mg3Ny9f4AQLWU9Bj2iSeeGNOnT4/9998/5UZsTUpLS+Ptt99OnM9kMnH99dfHjTfemGIrACCfGjduHDfffHNcf/31/za3evXqKCkpiaIiH70G8uONN97Iy55rr7029t133zjiiCPysg+A6qF+/frxwQcfxJAhQ2LMmDHl2jFv3rzo379/7LbbbnH//ffHIYcckueWUHXNnTs3fvrTn8amTZsSz/z1r3+NZs2apdgKAAAAAAAAAPh/FVR2AQAAAAAAAAAASEP37t0TZ7t16xaXXHJJTocyqN6mTp0amzdvTpQtKiqKZ5991lFtANgKHX/88WVmstlsvPnmmxXQBqgpdt1117zsyWazcfXVV+dlFwDVz2OPPRb33XdfFBSU/7cQfvrpp3HooYfGTjvtFH/605/y2A6qplWrVsXRRx8dy5cvT5Rv2bJlzJs3L1q0aJFyMwAAAAAAAADg/+WwNgAAAAAAAAAA1VK/fv2iqKgoUTabzcbIkSPj6KOPjvXr16fcjK3Bk08+mSjXuHHj+OSTT6Jv374pNwIA0tC1a9coLCwsMzdx4sQKaAPUFG3bto1atWrlZdesWbPysgeA6unCCy+MKVOmRIMGDbZoz7x58+L444+PNm3axGOPPZandlC1lJSURL9+/RJ/f1WvXr14/vnnY8cdd0y3GAAAAAAAAADwvRzWBgAAAAAAAACgWmrdunWccsopOc28+uqr8etf/zqlRmxN3njjjUS5BQsWROfOnVNuAwCkqVmzZmVmHn744QpoAtQkLVu2zMseL4cCoCzdunWL5cuXx8CBAyOTyWzRrkWLFsUZZ5wRzZs3jxEjRkRpaWmeWkLlu/baa+PVV19NlM1kMvHkk0/G/vvvn3IrAAAAAAAAAOCHOKwNAAAAAAAAAEC1ddNNN0XDhg1zmrnzzjtj1qxZKTViazFnzpwyM0cccUTO//8CAKqeXXbZpczMqlWromvXrvHpp59WQCOgJhg6dGhlVwCgBqlbt26MGzcuZs2aFV27dt3ifStWrIhLL700mjdvHi+99FIeGkLleuGFF+L2229PnL/99tvjhBNOSLERAAAAAAAAAFAWh7UBAAAAAAAAAKi22rdvHw8//HBkMpnEM999911cc8018fLLL8ejjz4a9913n0PbNczs2bNj06ZNZeb69u1bAW0AgLR17949Ue6TTz6J3XffPfr37x/+xOvEAAAgAElEQVRjx46NGTNmxPr161NuB1RXw4YNi2HDhsX2229f2VUAqEF23nnn+Oijj+Kpp56Kxo0bb/G+VatWRe/eveO3v/1tHtpB5fjyyy9jyJAhifM/+9nPYtiwYSk2AgAAAAAAAACScFgbAAAAAAAAAIBqrX///vHII49EQUHyj8o888wzceSRR8aZZ54ZF198cXTp0iWOPPLIeOedd1JsSlUxZsyYRLlTTz015SYAQEU4/vjjc8r/8Y9/jFNPPTX23XffaNCgQU4H2AD+1Z133hmLFy+OJUuWxNChQ6Nt27b//WKonXbaKQYNGlTmjmw2m3ZNAKqhAQMGxMqVK+OSSy6JwsLCLdqVzWbjmmuuiQEDBuSpHVScTZs2Rf/+/WPVqlWJ8kcddVSMHDkyp5d5AgAAAAAAAADpcFgbAAAAAAAAAIBqb8iQIfHXv/412rdvX+4dL7/8chxwwAHRoEGDeOqpp6K0tDSPDalKXnrppTIzjRo1im233bYC2gAAaevWrVvUr1+/3PNjxoyJvffeOzZu3JjHVkBN0rJlyxg+fHh8/fXXUVxcHNlsNubMmRPXXHNNZVcDoBorKCiIESNGxKJFi6J79+5bvO/pp5+OPfbYw/fFbFUuv/zyeO+99xJlf/SjH8XTTz8dRUVFKbcCAAAAAAAAAJJwWBsAAAAAAAAAgBqhZ8+eMWvWrOjSpcsW7Vm/fn0MGjQo9ttvv/jb3/6Wp3ZUJZ999lmZmd12260CmgAAFWXIkCFbNP/+++9H27ZtY/78+XlqBNRU/3qosaDAb/kAIH0tWrSIKVOmxIcffhjdunWLTCZT7l0fffRR7LDDDr4vZqswfvz4GDlyZOL8U089FY0aNUqxEQAAAAAAAACQC5+yBAAAAAAAAACgxqhTp0588MEHedk1c+bM6N69e0yePDkv+6gaVq5cGd9++22ZuaOOOqoC2gAAFWXEiBFRr169LdqxfPny+NGPfpSnRgD/+8j2v1NcXJxyEwBqgj322CPefvvtmDNnThx22GHlPrC9YsWK2HnnneP111/Pc0PIn1mzZsU555yTOD9x4kQvWwQAAAAAAACAKsZhbQAAAAAAAAAAapQ6derkbde6deuib9++MWfOnLztpHI98cQTiXJDhgxJuQkAUJGKiopi5syZ0axZsy3as3r16vj000/z1Aqo6XbYYYdEOf/cASCfOnToEK+88kosXrw4+vbtG4WFhTnv2LRpUxx++OExffr0FBrCllm/fn30798/1q5dmyj/i1/8Io4++uiUWwEAAAAAAAAAuXJYGwAAAAAAAAAAtsCaNWviggsuqOwa5MkLL7xQZqZu3brRoUOHCmgDAFSkLl26xKJFi6Jnz55btGfMmDF5agTUdPXr14+CgrJ/24fD2gCkoWXLlvHcc8/FypUr47TTTst5fvPmzdGzZ89YunRpCu2g/C6++OL46KOPEmUPOeSQuOmmm1JuBAAAAAAAAACUh8PaAAAAAAAAAADUKNlsNu87X3755XjvvffyvpeK98EHH5SZ6dixYwU0AQAqQ+3atePVV1+NRx99tNw7Pvvss/wVAmq8OnXqlJmZNWtWBTQBoKZq1KhRjBkzJr799tvYfvvtc5rdsGFD7LnnnlFSUpJSO8jNVVddFY888kiibIsWLWLcuHFRVFSUcisAAAAAAAAAoDwc1gYAAAAAAAAAoEbZsGFDKnufeuqpVPZScYqLi2P58uVl5g499ND0ywAAlWrIkCGxdOnSOPjggyOTyeQ0m+T7CYCkkvwMu2TJkgpoAkBN17Bhw1i8eHGcffbZOc0tWbIkfvKTn6TUCpK777774vbbb0+UzWQyMW7cuGjVqlXKrQAAAAAAAACA8nJYGwAAAAAAAACAGqWkpCSVvR999FEqe6kYpaWl0aFDh0TZwYMHp9wGAKgKWrRoEa+//nosXrw4+vXrFx07dkw0t2rVqpSbATVJs2bNyszUq1evApoAwP9v9OjRMXLkyJxeQDNt2rRo1qxZlJaWptgMftioUaPi4osvTpy/8cYb47DDDkuxEQAAAAAAAACwpRzWBgAAAAAAAACgRmnUqFHstddeed+7bt26vO+kYpSWlsZBBx0UixYtKjNbVFQU3bp1q4BWAEBV0bJly5gwYUL8/e9/j4EDB5aZX716dQW0AmqKFStWlJlp0qRJBTQBgP9x0UUXxWuvvRZ16tRJPLNy5crYZZddYuXKlSk2g//rk08+iUsuuSRx/qijjoprr702xUYAAAAAAAAAQD44rA0AAAAAAAAAQI1z9NFHJ8527949rrrqqjJzU6ZM2ZJKVJKSkpLYa6+9Ytq0aYnyO+ywQ8qNAICqrFWrVmVmvHAFyJc5c+YkyjVv3jzlJgDwfx1yyCExe/bsnGb+/ve/R9u2bWPq1KkptYL/raSkJM4888z47rvvEuXbtGkTjz/+eBQU+K23AAAAAAAAAFDVFeVzWccuzSKymXyuzBvdyke38tGt/KpyP93KR7fy0a18dCsf3cpHt/Kpyt0iqna/qtytdu3Cyq4AAAAAAJCzU045JW6//fYyj2nUq1cv7rvvvthrr73K3JnkyCJVS3FxcXTt2jWnA0C9evVKsREAUNW1adOmzMzGjRsroAlQE+yzzz6Jcj/5yU9SbgIA369t27bxxRdfxO677574cPH69eujR48eceutt8aVV16ZckNqup/85Cfx7rvvJsoWFhbG+PHjY7vttku5FQAAAAAAAACQD3k9rN24ab18rssr3cpHt/LRrfyqcj/dyke38tGtfHQrH93KR7fyqcrdIqp2v6rcraCwah78BgAAAAD4d3bbbbd46aWX4oILLojPP//8ezNFRUXxyCOPJDqeGBHRv3//fFYkZevXr49dd901vv7668QzderUiXvvvTfFVgBAVde+ffsyM0kPCgL8OyNGjIjVq1eXmatbt27sscceFdAIAL7fzjvvHM8991wce+yxkc1mE81ks9m46qqr4vXXX48XXnghCgoKUm5JTTR+/PiYNm1a4vytt94aBx10UIqNAAAAAAAAAIB88okTAAAAAAAAAABqpEMPPTQ+/PDDuP3226NBgwb//ef33XffuO6662LGjBlx5JFHRosWLRLt23333dOqSp6tWbMmOnbsmNNR7YiIm266KerWrZtSKwBga9CxY8cyM6WlpVFaWloBbYDq6uOPP45LL700UXafffZJuQ0AlO3oo4+OW265Jee5SZMmRfv27WPx4sUptKIme/PNN+P0009PnL/88stj2LBhKTYCAAAAAAAAAPLNYW0AAAAAAAAAAGqs2rVrxxVXXBGrVq2KuXPnxtKlS+Pdd9+Nm2++OZo1axZNmzZNtCeTycSRRx6ZclvyZcCAAbFkyZKcZs4///y48sorU2oEAGwtkhzWjoiYP39+yk2A6qqkpCR69OiROH/RRRel2AYAkvvFL34RgwcPznluwYIF0aFDh3jppZdSaEVN9Nlnn0Xfvn2juLg4UX7fffeNO+64IzKZTMrNAAAAAAAAAIB8clgbAAAAAAAAAIAar1atWtGhQ4do0aJFRET87W9/iwMOOCDxfIcOHWLHHXdMqR35dPvtt8df/vKXnGauuOKK+P3vf59SIwBga9KoUaNEx9aef/75CmgDVEdnn312rF69OlG2adOmMWjQoJQbAUByjz/+eJx33nk5z23atCl69+4d1113XQqtqEmWLFkSffr0iVWrViXKH3rooTF9+vSUWwEAAAAAAAAAaXBYGwAAAAAAAAAA/sUf/vCH+PGPfxwLFy5MPDNy5MgUG5EvGzdujBtuuCGnmZtuuiluv/32lBoBAFujwsLCMjM///nPo6SkpALaANVJaWlpPP3004nzTz75ZIptAKB8Ro0aFY8//ngUFRXlNJfNZuOWW26JQw45xPfSlMvatWvjmGOOia+++ipRvkGDBjF69OgoKPDbbAEAAAAAAABga+S/+AMAAAAAAAAAQETMnDkzBg8eHD/72c9ymjv55JOjT58+KbUin84555zYuHFj4vzw4cPj+uuvT7ERALA1qlOnTpmZDh065HxIEODFF19M/DPLcccdF7179065EQCUz+DBg+Ojjz6KJk2a5Dz7xhtvROvWrWPevHkpNKO6KikpiQEDBsTMmTMT5TOZTDz22GPRsWPHlJsBAAAAAAAAAGlxWBsAAAAAAAAAgBpr7ty5cdlll0X37t1jn332iSeffDLnHffff38Kzci3+fPnx7hx4xLnM5lM/PznP0+xEQCwtdpjjz3KzMybNy+OOeaYKC0trYBGQHXxwgsvJMo1adIk/vjHP6bcBgC2TJcuXWLRokWx//775zz7j3/8I3bZZZd45plnUmhGdZPNZuOSSy6JSZMmJZ6566674qSTTkqxFQAAAAAAAACQNoe1AQAAAAAAAACoUTZs2BAPPvhg7LffftGxY8e455574u233855T+fOnWPJkiXRrFmzFFqSbyeddFJOhy2z2WzcdtttKTYCALZWv/vd7xLlJk2aFD/60Y9SbgNUJ4sWLUqUe//996N27doptwGALVe3bt2YPn16XHbZZTnPfvfdd3HSSSd5+R1levzxx+OBBx5InL/00kvL9f9JAAAAAAAAAKBqcVgbAAAAAAAAAIAaYc2aNXH22WdHp06d4rzzzov33nuv3Lt23XXXmDx5crRs2TKPDUnLK6+8Eu+++27Oc7fccktOx7gBgJphv/32i5122ilRdvbs2Sm3AaqTzZs3J8q1b98+5SYAkF933313PPvss1GrVq2cZ++9997Yd999Y+PGjSk0Y2v397//PS666KLE+RNOOCHuuuuuFBsBAAAAAAAAABXFYW0AAAAAAAAAAKq1zz77LM4///xo3bp1PPzww7Fo0aIt2nfQQQfFG2+8Ea1atcpTQ9J22mmnlWtu3bp1cd111+W5DQBQHUydOrWyKwDVUCaTSZQrKSlJuQkA5N/xxx8fs2fPLtfLCmfMmBGtWrWKTz/9NIVmbK2+++67OPXUU2Pt2rWJ8gceeGA8+eSTUVhYmHIzAAAAAAAAAKAiOKwNAAAAAAAAAEC1tGbNmjjzzDNjt912i1GjRsW6deu2eGezZs3ir3/9azRv3jwPDakId911VyxevLjc88OHD3e0DgD4P1q2bBm33XZbmblsNlsBbYDqYs8990yUu+yyy1JuAgDpaN++fSxYsCB69uyZ8+w333wTe+yxRzzyyCMpNGNrdOONN8Y777yTKNupU6d4/vnno169eim3AgAAAAAAAAAqisPaAAAAAAAAAABUO8uWLYtu3brFo48+mredp5xySixcuDDq1q2bt52kq7i4OK677rot2rFx48b4j//4jzw1AgCqk/bt21d2BaCaGThwYKLcyJEjY+XKlSm3AYB0FBUVxauvvho33HBDZDKZnGY3b94cZ511VgwZMiSldmwtXn/99fjNb36TKNu8efN48cUXvTATAAAAAAAAAKoZh7UBAAAAAAAAAKhWVq5cGb169YrPPvssL/uaNGkSjzzySDzxxBNRp06dvOykYpxzzjmxcePGLd4zatSovOwBAKqXgoKyP4qdzWYroAlQXXTt2jVat26dKNusWTPHtQHYqv3qV7+Kl19+uVwvMhwzZkzstttusWbNmhSaUdWtWrUqBg8enPjnrXvuuSc6deqUcisAAAAAAAAAoKI5rA0AAAAAAAAAQLVRXFwcxx13XHz00UdbvKtp06Zx8803x9y5c+OMM86ITCaTh4ZUlPnz58eTTz6Zl13FxcVx0UUX5WUXAFB9FBYWVnYFoBq6+OKLE2fbtWsXM2bMSLENAKTr8MMPjy+//DLatm2b8+xnn30WrVu3jnfffTeFZlRV2Ww2fvazn8WCBQsS5X/729/GqaeemnIrAAAAAAAAAKAyOKwNAAAAAAAAAEC1cc0118TUqVO3aEf37t3j/vvvjy+//DKuu+662HbbbfPUjorUv3//KC0tzdu+hx9+OGbPnp23fQDA1s9hbSANV1xxRdSqVStRdt26dXHAAQfEa6+9lnIrAEhPy5Yt48svv4zjjjsu59l169ZFt27dYsSIESk0oyp69NFHY8KECYmyhx56aFxxxRUpNwIAAAAAAAAAKovD2gAAAAAAAAAAVAuffPJJDB8+vFyzBQUFcccdd8ScOXNiypQpccEFF8Q222yT54ZUlNdeey2mT5+eKHvVVVcl/t+6V69eeT3WDQBs3YqKisrMZLPZCmgCVCdFRUXRt2/fxPnNmzdHnz59YuHChSm2AoB0FRQUxPPPPx933nlnFBTk9lseS0tL49JLL40TTjjBr91Vc7Nnz45LLrkkUbZJkybx+OOPeyESAAAAAAAAAFRjDmsDAAAAAAAAAFAt3HXXXTkfTjnmmGNi6tSpsXnz5rj88stjp512SqkdFWnw4MGJck2aNInf/OY3ceONNybKf/311zFw4MAtqQYAVCOZTKayKwDV1OOPPx7169dPnN+0aVPss88+UVJSkmIrAEjfsGHDYsqUKdGgQYOcZ5977rno2LFjLF++PIVmVLbi4uI45ZRTYt26dYnyo0ePjh122CHlVgAAAAAAAABAZXJYGwAAAAAAAACArd7KlStj7NixifNDhw6N2bNnx5///Oc48MADU2xGRRs+fHgsWrQoUXbUqFFRUFAQl112WTRt2jTRzIQJE2L06NFbUhEAqCaKiooquwJQTdWtWzcmT54chYWFiWeWLl0aPXv2TLEVAFSMbt26xYIFC2LnnXfOefbLL7+Mtm3bxuuvv55CMyrTDTfcEO+9916i7DnnnBMnnnhiyo0AAAAAAAAAgMpWkM1WdoXv982KDbFqxYbKrvGDqmo3z618PLfyqerPLcKzK6+q2s1zKx/PrXw8t/Lx3MrHcyufqv7cIjw7AAAAAICK9NZbb8WmTZsSZefNmxfDhw+PTp06pdyKilZcXBzXXnttomyXLl2if//+//3Ht912W+Kvc/7558cXX3yRcz8AoHrJ5eAtQK7222+/+NOf/hSZTCbxzFtvvRXbbbddlJaWptgMANK37bbbxueffx6DBg3KeXbjxo3Rs2fPuPnmm1NoRmV47bXXEv/6befOneOee+5JuREAAAAAAAAAUBUUZKvoZe25s1bEl5+vqOwaP6iqdvPcysdzK5+q/twiPLvyqqrdPLfy8dzKx3MrH8+tfDy38qnqzy3CswMAAAAAqEiffPJJoty7774bO+64Y7plqDTnnntubNhQ9sslM5lMTJgw4X/9uXPOOSfatWuX6Ots3rw5unfvHsXFxeXqCQBUDwUFBWVmqupntYGtwzHHHBPjxo3L6ZD/8uXLo0WLFjFt2rQUmwFA+goKCmLs2LHxhz/8IeeX2mSz2fjlL38ZvXr1ipKSkpQaUhFWrFgRp512WqKfrWrVqhVjx46NBg0aVEAzAAAAAAAAAKCylf1pbgAAAAAAAAAAqOI2bdqUKDd79uyUm1BZFi5cGE888USibJ8+faJr167/589Pnjw5ioqKEu1YsWJFHHXUUTl1BACql1yP+wGUx4ABA2LmzJk5zaxYsSK6d+8eQ4YMidLS0pSaAUDFOPfcc2PmzJnRuHHjnGdfeeWVaNu2bcyfPz+FZlSECy+8MBYuXJgoe8stt8Q+++yTciMAAAAAAAAAoKpwWBsAAAAAAAAAgK3ezjvvnCh3yimnxJ133plyGypDv379Eh2Mq1WrVowbN+57/1qHDh1izJgxib/m5MmT4ze/+U3iPABQvSR9IQfAltpjjz1i1qxZUbt27cQz2Ww2xowZEy1atIhp06al2A4A0rfHHnvEokWL4sc//nHOs0uWLIlOnTrFpEmTUmhGmiZPnhxPP/10ouzhhx8ew4YNS7kRAAAAAAAAAFCVOKwNAAAAAAAAAMBWb7/99kucveKKK+L5559PsQ0V7fXXX098KG7o0KHRqFGjH/zrgwYNitNPPz3x177uuuscqQOAGqqgwEexgYrTuXPn+NOf/hSZTCanuRUrVkT37t1jyJAhiV5GBABVVf369eODDz6In/3sZznPFhcXx7HHHhu/+MUvUmhGGkpLS6Nnz56Jss2aNYvHHnvMz2gAAAAAAAAAUMP4pAAAAAAAAAAAAFu9zp07x8EHH5w437dv31i1alWKjahIp556aqLctttuG7feemuZuUceeSQ6deqUaGc2m40jjjgi1q5dmygPAFQfhYWFZWay2WwFNAFqit69e8cvf/nLnOey2WyMGTMmWrZsGdOnT0+hGQBUnAceeCDGjh0bRUVFOc1ls9m49dZbo0ePHlFcXJxSO/LlnnvuSZx96KGHok2bNim2AQAAAAAAAACqIoe1AQAAAAAAAACoFn7729/mlG/atGl89913KbWhoowYMSIWLlyYKHv//fdHQUHZH5kqKCiIt99+O+rWrZto79q1a+PHP/5xouy/s2bNmhg7dmzcfPPNcc8998TEiRNjzpw5UVpausW7AYD8y/WQH0A+/OpXv4o+ffqUa3b58uVx4IEHxhlnnOHnDAC2aoMGDYpPP/00mjVrlvPslClTok2bNjFnzpwUmpEPEydOjGHDhiXKnnPOOdG3b9+UGwEAAAAAAAAAVZHD2gAAAAAAAAAAVAvdu3ePX/7ylznNDBw4MDZv3pxSI9JWXFwcV199daJs586dY9CgQYl3N2/ePP785z9HJpNJlJ87d260adMmNm7cmPhrlJSUxPjx4+O4446L7bbbLho3bhynnnpq/PKXv4zLLrssjj322OjUqVMUFRVFhw4dYsSIEYl3AwDpKywsrOwKQA01adKkOP7448s1m81m47HHHouWLVvG9OnT89wMACrOzjvvHIsWLYoDDzww59nly5dHly5dYsKECSk0Y0u8/vrr0b9//8T5u+++O8U2AAAAAAAAAEBV5rA2AAAAAAAAAADVxg033BBnnXVW4vwzzzwTv/rVr9IrRKrOP//82LBhQ5m5TCZTriM5hx9+eFx55ZWJ84sWLYo2bdrE559//oOZqVOnxhlnnBHt27ePOnXqxMCBA+PPf/5zLF++/AdnstlsfPnll3HppZdG69at45VXXsnp7wMASEdBgY9iA5Xn2Wefjaeeeirq1atXrvnly5fHgQceGGPHjs1zMwCoOLVr146pU6fGFVdckfgFef9UUlISJ598clx44YUptSNXU6ZMiWOOOSbRr/lGRNx1112xzTbbpNwKAAAAAAAAAKiqfJobAAAAAAAAAIBqo6CgIEaPHh3HHnts4plf//rX8Z//+Z8ptiINixcvjsceeyxRtnfv3rHHHnuU6+vceuutsd9++yXOr1y5MnbdddfIZDLRvHnzaNeuXTRp0iQymUzUqlUrDjrooHjsscfi66+/jtLS0pz7LF68OHr16hUHHnhgrF27Nud5ACB/ioqKKrsCUMMNGDAgli1bFoceemi55rPZbAwePDimT5+e32IAUMFuv/32eOGFF6J27do5z/7+97+PPffcM9avX59CM5KaPn169OnTJ9atW5cov9dee8XFF1+ccisAAAAAAAAAoCpzWBsAAAAAAAAAgGolk8nECy+8EPvss0/imX79+sWTTz6ZYivy7aSTTkp0mLqoqCjGjh27RV/rjTfeiMaNG+c8t2LFipg/f3588803ERFRUlKyRT3+1bRp06Jt27bx1Vdf5W0nAJCbwsLCyq4AEA0bNozXXnstnnrqqahXr17O89lsNvr06ZPXn1cAoDIcc8wxMXfu3Nh+++1znv3www+jdevW8be//S2FZpRlxowZcdRRR8W3336bKF+/fv0YN25cuQ6pAwAAAAAAAADVh8PaAAAAAAAAAABUSy+++GK0a9cucX7w4MGRyWRi3Lhx8V//9V8xefLkePvtt2Pu3LmJDjhTcd544414++23E2WHDh0a22677RZ9vbp168bkyZOjoKBqfdzqm2++iS5dusSMGTMquwoA1EhV7XsDoGYbMGBALFu2LA499NCcZ1etWhWDBw/OfykAqGBt2rSJ+fPnx+GHH57z7OrVq2PvvfeOBx98MIVm/JAPP/wwjjjiiFi9enXimREjRsQuu+ySYisAAAAAAAAAYGvg09wAAAAAAAAAAFRL2223XUyaNCmaNGmS09wpp5wSvXv3jp49e0b37t2jY8eO0bhx4zj11FNjypQpKbUlF6eeemqiXOPGjeO2227Ly9fcc88946677srLrnzauHFjHHDAATFx4sTKrgIANU5RUVFlVwD4Xxo2bBivvfZaPP3001GvXr2cZidMmBDr169PqRkAVJyioqL461//GjfddFNkMpmcZjdv3hznnXdenHLKKV62WAE+/vjj6NWrV6xatSrxzNChQ+Oss85KsRUAAAAAAAAAsLVwWBsAAAAAAAAAgGpr9913j5deemmL96xduzbGjh0bPXr0iFtvvTUPzSive++9NxYsWJAoe//990dBQf4+IlVVj7Zs3rw5jjvuuBg1alRlVwGAGiXpYW0H+YCK1r9//1i+fHn07Nkz8UxpaWmMHDkyxVYAULGuv/76eOWVV6Ju3bo5z44bNy66dOkS33zzTQrNiIj47LPP4vDDD4/ly5cnnrngggvi7rvvzvlgOgAAAAAAAABQPTmsDQAAAAAAAABAtbbvvvvGM888k7d9v/jFL+Luu+/O2z6SKy4ujquuuipRtnPnznHKKafkvcNDDz0UN998c5U73pLNZuP888+Pe+65p7KrAECNkfQFHg5rA5Whfv368eqrr8bTTz+deObRRx9NrxAAVIKePXvGV199Fe3bt895dvbs2dGmTZuYNm1aCs1qti+++CIOO+ywWLZsWeKZs88+O0aOHFnlfl0WAAAAAAAAAKg8DmsDAAAAAAAAAFDtnXDCCXHzzTfnbd8NN9wQa9asyds+krngggtiw4YNZeYymUyMHz8+tR7XXXddTJ48OerVq5fa18Dx00EAACAASURBVCivyy+/PObMmVPZNQCgRigsLEyUKykpSbkJwA/r379//OMf/0iUnTVrlpcBAFDttGjRIubOnRt9+/bNeXb9+vVx0EEHxZ133plCs5ppzpw5cdhhh8WSJUsSz5x++unxhz/8IfHLjQAAAAAAAACAmsEnCQAAAAAAAAAAqBGuvfbaOPfcc/Oya+3atfHUU0/lZRfJLF68OB599NFE2SOOOCL23HPPVPscfPDBsWDBgth55523eFdBQUG0a9cuhgwZEm+++WZks9nIZrOxevXqOProo3PatXnz5hg4cOAWdwIAylZUVJQo50gtUNmaN2+e6OeE0tLS+PjjjyugEQBUrIKCgnjuuedi+PDhOR9nLi0tjSuuuCKOPfZY39tvoa+++ioOO+ywWLhwYeKZQYMGxcMPP+yoNgAAAAAAAADwf/g0AQAAAAAAAAAANUImk4kHHnggWrVqlZd977//fl72kEy/fv0SHa4pKiqK8ePHV0CjiKZNm8bnn38ed9xxR7Rv3z6n2ebNm8dxxx0XTz/9dGzatCm++uqrePTRR6NHjx7/nWnUqFFMnDgxnnrqqahVq1bi3TNmzIhly5bl1AcAyF3Sw9olJSUpNwEo20MPPZQoN3/+/JSbAEDlGTp0aEydOjUaNGiQ8+zEiROjffv2sXjx4hSaVX9LliyJnj17xtdff5145qSTTooxY8ZEYWFhis0AAAAAAAAAgK1Vsk9zAwAAAAAAAABANVBQUBDz58+Pa6+9Nm677bYt2rVp06Y8taIsb731VkydOjVR9pJLLoltt9025Ub/o6CgIC6//PK4/PLLY/HixfHRRx/FggULYuHChbF06dL4xz/+EStWrIh169ZFixYt4vDDD48zzjgjGjVqlPhrDBgwIPbff//Yc889Y82aNWXms9ls/Md//Ec88cQTW/K3BgCUoaCgIFHOYW2gKqhfv36iXJIXGgHA1uyAAw6IBQsWRLdu3WLWrFk5zS5YsCA6dOgQzz//fBx55JEpNax+stlsXHjhhTFv3rzEMz/96U9j7NixiV9oBAAAAAAAAADUPD5VAAAAAAAAAABAjVJYWBi33nprHH300TFs2LB47733yrVn2bJleW7GDznllFMS5Ro1ahR33nlnym1+WKtWraJVq1ap7O7QoUPMmzcvunbtGosXLy4z/8orr6TSAwD4H0kPvDlSC2xN/DMLgJpg2223jc8//zxOO+20nF9Ot2nTpujdu3dce+21cfPNN6fUsHq5//7749lnn02c79OnTzz99NNRu3btFFsBAAAAAAAAAFu7ooKCTGV3+F4duzSLyFbNbhERO3VpXtkVvpfnVj6eW/lU9ecW4dmVl+dWPp5b+Xhu5eO5lY/nVj6eW/l5dgAAAAAAVdvBBx8c77zzTsycOTP+8pe/xLRp02Lx4sWRyWQSHds+6qijKqAl999/f8yfPz9R9r777ouCgoKUG1Wepk2bxty5c6NevXplZpcsWVIBjQCgZkt6WHvz5s0pNwEo28qVKxPl6tevn3ITAKg6Hn/88TjkkEPi/PPPz+n79mw2G7/+9a/jjTfeiFdeeSXxzwY1TWlpaQwfPjwuv/zyxDNHHHFEPPPMM1GnTp0UmwEAAAAAAAAA1UHmVw/0zv7zD3bcpVm0bteoMvsAAACwlene9pfRoNb2lV0DAAAAACCvioqKyjyk8txzz0Xfvn0rqFHNVFJSEo0bN47169eXme3UqVPMnj27AlpVvuuuuy5uueWWMnPffvttNGzYsAIaAUDNVFpaGoWFhWXmFixYEG3atKmARgA/7OGHH46zzz67zNyqVati2223rYBGAFB1fPzxx9GjR49YvXp1zrMtWrSId955J9q3b59Cs63Xxo0b48QTT4wXX3wx8cyhhx4aEydO9KIPAAAAAAAAAKBMN47qEwWVXQIAAAAAAAAAACrTt99+G++++24sXbo0stlsvP3222Ue1Y6I2HXXXSugXc12wQUXJDqqHRHx9NNPp9ym6jjwwAMT5Xr06JFyEwCo2QoKkn0Uu7S0NOUmAGWbOXNmopyj2gDURF27do1FixbFnnvumfPssmXLYuedd47nnnsuhWZbp9LS0hg4cGBOR7V33HHHeOGFFxzVBgAAAAAAAAASc1gbAAAAAAAAAIAaZ8GCBXH11VfHAQccEE2aNIn9998/tt9++ygoKIju3buXOV+nTp3YaaedKqBpzbV06dJ4+OGHE2V79eoVe+21V8qNqo699947Ue7DDz+MoUOHptwGAChLSUlJZVcAiA0bNiTKNW7cOOrWrRuFhYWRyWSioKAg6tatG9ttt13stttucdZZZ8Xs2bNTbgsAFa9+/frx/vvvx/nnn5/z7HfffRcnnHBCXH755Sk02/o8+uij8ac//SmnmZkzZ0bDhg1TagQAAAAAAAAAVEcOawMAAAAAAAAAUO0tX748+vfvH+3bt49ddtkl2rZtG7fddlu88847sXnz5pz37b333lFUVJRCU/6pX79+UVpaWmauqKgoxo8fXwGNqo5WrVrF9ttvnyg7YsSImDRpUsqNAIB/x2FtoCrYZpttEuXWrFkTmzZt+u+fx7LZbGzatCmWL18en332WTzyyCPRuXPnaN++feKXIQHA1uT3v/99PPXUU+X69d+77rorDjzwwCguLk6h2dZhxYoVceWVV+Y0M3LkyGjSpElKjQAAAAAAAACA6sphbQAAAAAAAAAAqrW333479tprr/jjH/8YX3/9dXzxxRdbvPPoo4/OQzN+yNSpU+Ott95KlL3ooouiadOmKTeqevr27Zsol81m48QTT4xly5al3AgA+CHZbLayKwBEw4YN87rv66+/jrPPPjs6d+4cs2fPzutuAKhsAwYMiM8//zyaN2+e8+y0adOiVatWefl16K3R1VdfHStWrEicHzhwYFx44YUpNgIAAAAAAAAAqiuHtQEAAAAAAAAAqLYefPDBOPjgg2PBggV521lUVBSnnXZa3vbxfw0aNChRbptttom777475TZV0z333BONGzdOlN20aVN069YtSktLU24FAHyfkpKSyq4AEMcdd1wqe2fPnh1dunSJl156KZX9AFBZOnbsGAsXLoyDDjoo59mVK1fG7rvvHk888UQKzaqut99+O0aPHp04/9Of/jRGjx4dmUwmxVYAAAAAAAAAQHXlsDYAAAAAAAAAANXS0qVL4+c//3neDxledNFF0b59+7zu5H+MGjUqvv7660TZe++9NwoKauZHoOrWrRuTJ09O/Pc/b968OP3001NuBQB8Hy+3AKqCAw44IJo3b57K7tLS0ujfv38UFxensh8AKkvt2rXjrbfeiquvvjrn488lJSVx2mmnxbnnnptSu6qlpKQkLrjggsT5P/zhD/Hcc89FgwYNUmwFAAAAAAAAAFRnNfN3lQEAAAAAAAAAUO099NBDsXHjxrzu3GWXXeKWW27J607+R0lJSQwbNixRtmPHjjFkyJCUG1Vte+65Z9x1112J808++WQ88cQTKTYCAL5Pvl/0AlBeZ555Zmq716xZEwMHDkxtPwBUpt/+9rcxadKkqFOnTs6zo0ePjq5du8batWtTaFZ1jBw5Mj788MNE2QkTJsS5556b87FyAAAAAAAAAIB/5bA2AAAAAAAAAADV0osvvpjXfe3atYvnn38+GjRokNe9/I+LLroo1q1blyg7fvz4lNtsHYYOHRpHHXVU4vx5550XpaWlKTYCgJolySG4zZs3V0ATgLLdeuut0alTp9T2P/vss/HVV1+lth8AKlPv3r1j3rx50aZNm5xnP/nkk2jdunW8//77KTSrfAsXLozrr78+UXbo0KHRr1+/lBsBAAAAAAAAADWBw9oAAAAAAAAAAFRLs2bNytuu448/PmbOnBmdO3fO207+t6VLl8ZDDz2UKHvYYYfFPvvsk3Kjrcef//znaNmyZaLshg0b4uGHH065EQDwr7zUAqgqCgoKYsaMGdGxY8fUvsbLL7+c2m4AqGytWrWKr7/+Ovr06ZPz7Lfffhv77rtv3HfffSk0q1yXXXZZrF27tsxcq1at4sYbb6yARgAAAAAAAABATeCwNgAAAAAAAAAA1dK6deu2aL5hw4YxYMCAmDFjRjz77LPRrFmzPDXj+/Tv3z82b95cZq6wsDDGjx9fAY22HkVFRTFlypQoKipKlD/33HNj48aNKbcCAP4pyfc4ABWlUaNG8fe//z1uu+22qFOnTt73b9q0Ke87AaAqKSgoiEmTJsWtt94amUwmp9nS0tK4+OKL4+STT642L+C5+uqrY8KECYmyw4cPj0aNGqXcCAAAAAAAAACoKTK/eqB39p9/sOMuzaJ1Ox9MAAAAILnubX8ZDWptX9k1AAAAAAD+j7Zt28aCBQsS5x988ME47LDDYtmyZbH99ttHu3btoqDAe+srwrRp0+LAAw9MlL344ovj3nvvTbnR1unxxx+P008/PXG+Xbt2sf/++8eAAQOiX79+KTYDgOqroKAgstnsv828+eab0aNHjwpqBJCbN954I5577rlYuHBhNGzYMFq2bBmtWrWKevXqxbnnnpvTrsLCwli/fn3Url07pbYAULW89dZbceSRR8aGDRtynu3YsWO888470bRp0xSaVYzHHnsszjjjjETZXr16xUsvvZTzMXIAAAAAAAAAgO9z46g+DmsDAACwZRzWBgAAAACqqhNPPDGeffbZxPlWrVrF7Nmzo0GDBim24vvsuOOO8dVXX5WZa9iwYaxevdrB83+jdevWsXjx4nLN/td//VcceeSReW4EANVbksPar7/+ehx88MEV1Ahgy61cuTJatGgRmzdvzmmuR48e8eabb6bUCgCqppUrV8b+++8fc+bMyXm2fv368fLLL0f37t1TaJau1atXx7bbbpsoW7t27fjoo4+ic+fOKbcCAAAAAAAAAGqKG0f1Cb/DDAAAAAAAAACAaunUU0/NKb948eL44IMPUmrDDxk1alSio9oREb/73e8c1S7DqFGjyj171FFHxYQJE/LYBgCqv0wmU2Ym18O0AJVp+fLl0blz55z/2ZXJZOKOO+5IqRUAVF1NmzaNL774Ik4++eScZ9evXx89evSI22+/PYVm6Up6VDsi4sorr3RUGwAAAAAAAADIO7/LDAAAAAAAAACAaun444+P3XffPaeZv/3tbym14fuUlJTEsGHDEmU7dOgQZ511VsqNtn4HHHDAFs2ffPLJ0atXryguLs5TIwCgtLS0sisAJFJSUhK77757rFixIvFMJpOJHXbYIUaPHh3dunVLsR0AVF0FBQUxfvz4uO+++3J+MWA2m42rrroqjjnmmK3mZ4djjz02cbZDhw5xzTXXpNgGAAAAAAAAAKipHNYGAAAAAAAAAKBaKiwsjHvvvTenmY8++iilNnyfSy65JNatW5coO378+JTbVA8tWrSIESNGRCaTKfeOV155JerUqRPvv/9+HpsBQM21efPmyq4AkMigQYNi2bJlifNHHHFEbNy4MebPn+9FSAAQERdeeGG89957sc022+Q8O2nSpGjfvn0sXbo0hWb589hjj8XEiRMT5x966KGoV69eio0AAAAAAAAAgJrKYW0AAAAAAAAAAKqtnj17xsiRIxPnV69enWIb/tWyZcviwQcfTJQ99NBDY7/99ku5UfVxySWXxEMPPbRFx7UjIvbee+945ZVX8tQKAKqnJP++LSkpqYAmAFtm2bJl8cwzzyTOb7fddvGXv/wlateunWIrANj67LXXXrFo0aLYfffdc55dsGBBtG/fPu6///4Umm25JUuWxBlnnJE436NHj+jZs2d6hQAAAAAAAACAGi2vh7W/WbEhVq3YkM+VeaNb+ehWPrqVX1Xup1v56FY+upWPbuWjW/noVj5VuVtE1e5XlbuVbs5WdgUAAAAAgH+rb9++ibMHHXRQik34VyeffHJs3ry5zFxhYWFMmDChAhpVL2eeeWaMGzdui/f06tUrMplMtGvXLr766qs8NAOAmieb9d/Vgarv7LPPjtLS0kTZgoKCeP7556OgIK+/JQUAqo2GDRvGxx9/HGeffXbOs5s2bYqLLrooTj755MT/bq4I2Ww2WrVqlThfVFQUr7/+eoqNAAAAAAAAAICaLq+fYpw7a0V8+fmKfK7MG93KR7fy0a38qnI/3cpHt/LRrXx0Kx/dyke38qnK3SKqdr+q3K24uOyjJwAAAAAAlWXKlCnRtWvXxPlevXql2IZ/mj59euKjKuedd140b9485UbV04ABA+K5557Ly6758+fHjjvuGHvvvXdMnTo1LzsBoKYoKSmp7AoA/9ayZcti0qRJibIFBQXxwgsvRLdu3VJuBQBbv9GjR8fjjz8eRUVFOc9OmDAhWrRoETNmzEihWe723nvvnPKfffaZl3AAAAAAAAAAAKnyyQQAAAAAAAAAAKqdb7/9Ns4555zo0aNHrF69OtHMwQcfHJ07d065GRERAwcOTJRr2LBhjBgxIuU21Vvfvn0jm81GNpuNCRMmRIcOHbZo3/vvvx8HHXRQ1K9f/7//XGlpaZSWlm5pVQDYKmUymTIzmzd7YTVQtV1++eWJv6efOHFiHH300Sk3AoDqY/DgwfHJJ59E06ZNc55dsWJF7LfffjF06NAUmiX3xRdfxAcffJA4/8ADD0SnTp1SbAQAAAAAAAAA4LA2AAAAAAAAAADVSHFxcdxzzz3RqFGjeOihhxLPFRQUxB133JFiM/5p9OjR8eWXXybKDh8+PIqKitItVIP069cv5s6dG6tWrYqrr756iw7ybNiwITKZTGQymSgsLIxatWrFDjvsECeeeGKMGzfOoW0A+Bf+vQhUdS+//HKi3NChQ6N3794ptwGA6qdz586xcOHCOOCAA3KezWaz8bvf/e7/Y+/Ow6Ku9/eP3zMgIqAiooiYO1pureCSVq6VS7kcxNwqlzT1aFYu2ak0S3NJM9dKLQPXcEnTUjMzl1wy0wJXXDJUDBcQRGGY+f3xvep3PKl8ZpgPg/p8XNe5zhXc79f7dvIAeuD1UaVKlXTs2DET2t1cdna2qlevbjg/fPhw9enTx8RGAAAAAAAAAAAAAAAA/4fF2gAAAAAAAAAAAAAAALgtfPfdd6pTp44GDx7s9NnXXntNkZGRJrTCf7Pb7Yb//VSsWFG9evUyudGdKTAwUGPHjtXkyZP1yCOPuGWm3W5XUlKSli9frs6dOysiIkI2m80tswEAKMgsFkuumZycnHxoAgCuS0lJyTUTHBysyZMn50MbAABuT76+vtq+fbtLf38tScePH1d4eLgmTpzo5mY358xSbUkaM2aMSU0AAAAAAAAAAAAAAACuxWJtAAAAAAAAAAAAAAAA3NIcDodGjx6tpk2b6uDBg06ff+yxxzRy5Ej3F8M/DBgwQOnp6YayixYtMrkNJGnt2rWGFoI66+eff1Z4eLjhf98AANzO7Ha7pysAwE0ZeShO3bp186EJAAC3v0mTJmn58uUqVKiQ02dzcnI0ZMgQ3X///Tp//rwJ7a61bt06HTt2zHD+1KlTpvxdIwAAAAAAAAAAAAAAwPWwWBsAAAAAAAAAAAAAAAC3LIfDoUGDBunNN9906Xz58uW1aNEieXt7u7kZ/tfZs2f18ccfG8o++uijLG3LJ76+vrLZbBoyZIjbZx8/flwVK1bMlyU/AAAUZDk5OZ6uAAA3NHDgQEO5iIgIk5sAAHDnaNu2rQ4fPqyQkBCXzv/yyy8qW7asFixY4OZm/9+5c+f0+OOPG86/++67Cg0NNa0PAAAAAAAAAAAAAADA/2KxNgAAAAAAAAAAAAAAAG5Zr776qqZOnerS2Ro1auj77793eXkJnBMdHW1oqaSXl5eWLFmSD43wF6vVqvHjxysnJ0fPP/+8W2efO3dOb731lltnAgBQkFgsllwzLNYGUFCtWbPG8J+pq1SpYnIbAADuLBUqVNAff/yhtm3bunT+6tWr6tKli5o3b64rV664uZ0UHBzsVH7EiBFu7wAAAAAAAAAAAAAAAHAzLNYGAAAAAAAAAAAAAADALcFut+vAgQNKSEhQfHy86tWrp0mTJrk0q2fPntq1a5cqVark5pa4nl27dun77783lO3du7dKly5tbiFcl9Vq1dy5c3XhwgW1adPGbXO/+OILt80CAKCgMbJY226350MTAHBOSkqKOnToYCjr4+Ojzp07m9wIAIA7j7e3t5YvX66VK1eqSJEiLs349ttvVbp0aW3YsMFtvd577z2n8llZWW67GwAAAAAAAAAAAAAAwCgWawMAAAAAAAAAAAAAAMAt7Ha7fvrpJ7399tvq3bu3XnvtNU2fPl0nTpzI01yHw6ElS5aoWrVquueee1SzZk3VqlVLO3bscHpWsWLFNH/+fM2ePVt+fn556gXjoqOjDeX8/f01depUk9sgN4GBgVq5cqWOHj3qlnnJyclKS0vL8xy73a4dO3Zo9OjRqlq1qoKCguTv76+ePXuysBQAUKDZbDZPVwCAf2jQoIGuXLliKFu/fn1Zrfz4CQAAZmnTpo3Onj2rhx9+2KXzly5dUrNmzdStW7c8/z3Zxo0b9dprrxnOz5s3T4UKFcrTnQAAAAAAAAAAAAAAAK7gOxsBAAAAAAAAAAAAAADgMofDoZMnT6p79+7y8vJSRESE3nrrLc2ePVvvvfeeBgwYoIoVK8pisWjo0KHav3+/U/NzcnLUv39/RUdHKzExMU9dO3XqpP3796tz5855mgPnzJ07V8eOHTOUnTx5sry9vU1uBKMqVaokh8OhnTt3qn79+rJYLC7NsVqtKlasmMs9bDabypcvL29vb9WrV09vvvmmEhMTdeHCBV2+fFlz586Vl5eX7r77brVo0UKrVq1y+S4AAJxl5PMjD4AAUNDUrFlThw8fNpwfPny4iW0AAIAkBQQEaMuWLZo1a5bLi6pjY2MVGhqqffv2uXQ+JydHTZo0MZx/7rnn1L17d5fuAgAAAAAAAAAAAAAAyCsWawMAAAAAAAAAAAAAAMBp58+fV79+/VSiRAmVL19eMTExuZ6ZMGGCatSooU6dOuno0aM3zJ06dUovvviiSpUqJW9vb82cOTNPXX19ffXzzz9r4cKFKlu2bJ5mwTl2u12DBg0ylK1QoYJ69+5tciO4IiIiQtu2bVNKSoq6d++upk2bqkaNGvLx8TF03m63a8eOHS7fHxUVpZMnT8rhcNw0d/DgQa1fv15RUVFKS0tz+T4AANwtt89hAJCf2rZtq4SEBMP5Nm3a6IknnjCxEQAA+G99+vTRyZMndffdd7t0/uzZs7rvvvs0dOhQp886+3C8OXPmOH0HAAAAAAAAAAAAAACAu7BYGwAAAAAAAAAAAAAAAE7Zv3+/atSooZkzZyo1NdXp84sXL1aVKlX01FNPKS4uTpcvX/77fStWrFB4eLhmzZqllJSUPHft3r27MjMzdf/99+d5Fpw3aNAgpaenG8ouWrTI5DbIq6CgIM2bN0/ffvut4uPjlZmZqYceesjQ2fr16ys6Olo2m82pO9etW6cVK1Y4debq1avq1KmTU2cAAHCVxWLJNZOTk5MPTQAgd61bt9aXX35pOF++fHmtXLnSxEYAAOB6QkJCtH//fr355puyWp3/EVCHw6EJEyaoatWqOnnypKEzb7755jV/V5+bQ4cOudQNAAAAAAAAAAAAAADAXfjOBQAAAAAAAAAAAAAAABhmt9vVu3dvJScn53nWqlWrFBUVJX9/f1ksFlksFrVr186p5R034uXlpaVLl2revHl5ngXXpKSkaObMmYayjRo1Ur169UxuBHezWq0qWbKkoazD4dCSJUtUokQJHTt2zNCZrKwsdejQwaVu33zzjex2u0tnAQBwNxZrAygIoqKitHr1asP50qVLKzEx0cRGAAAgN6NGjVJ8fLxCQ0NdOp+YmKjKlSvrww8/vGkuKSlJo0ePNjy3R48eCg8Pd6kTAAAAAAAAAAAAAACAu7BYGwAAAAAAAAAAAAAAAIbFxMRo69atnq5xU15eXpo/f77at2/v6Sp3tOjoaENLJL28vPTFF1/kQyOYISsry6l8enq6KleurEceeUS//fbbDXNJSUkqXbq00tPTXerlcDj09ddfu3QWAABnWCyWXDMs1gbgaUlJSVq6dKnhvJeXl7Zs2SJvb28TWwEAACPuvvtu/fHHH+rZs6ehP3/8L5vNpkGDBikyMlJpaWn/eL/D4VC5cuUMzytbtqzmzJnjdA8AAAAAAAAAAAAAAAB3Y7E2AAAAAAAAAAAAAAAADPv+++89XeGmAgICtHr1akVHR3u6yh1t9+7d+u677wxle/bsqZCQEJMbwSzjxo1z6dzmzZtVu3Zt3X333UpOTr7mfZ9++qnKlSun1NTUPHUbMGBAns4DAGAEi7UB3Ap69uwph8NhOD9z5kyFh4eb2AgAADjDarVq9uzZ+v7771W8eHGXZuzatUshISGKi4u75u0vvfSSU3OOHDni0v0AAAAAAAAAAAAAAADuxmJtAAAAAAAAAAAAAAAAGFaQFyBHRkZqx44devzxxz1d5Y5ndLG5v7+/pk+fbnIbmCkiIkLly5d3+fzBgwdVq1Yt2Ww22e12lS1bVj169HBLt+PHj7tlDgAAeWW32z1dAcAdbsOGDYazPXr0UO/evU1sAwAAXPXII4/o7NmzatmypUvnr1y5oqioKLVq1UpZWVnauHGjPvzwQ8Pnv/vuOxUpUsSluwEAAAAAAAAAAAAAANyNxdoAAAAAAAAAAAAAAAAwrGzZsp6ucI1SpUrpmWee0dq1a7V9+3bVqFHD05XuePPmzVNiYqKh7MSJE+Xt7W1yI5jt888/l7+/v8vnU1JSVKhQIXl5een06dNubCatWrXKrfMAAPhfFosl10xOTk4+NAGA68vKypLNZjOUff755zVnzhyTGwEAgLzw8fHR6tWrtWTJEvn6+ro0Y82aNQoODlaTJk0MlilO4wAAIABJREFUn2nZsqUaN27s0n0AAAAAAAAAAAAAAABmYLE2AAAAAAAAAAAAAAAADKtevbqnK8hqteqTTz7R5cuXlZycrAULFqhFixaGlhrCXHa7Xf/+978NZcuXL6++ffua3Aj54dFHH1VKSoqaN2/u6Sr/8NRTT3m6AgAALNYG4FFHjhwxlOvRo4fmzp1rchsAAOAuUVFROn36tCIiIlw6f+nSJafyq1evdukeAAAAAAAAAAAAAAAAs7BYGwAAAAAAAAAAAAAAAIY1b95ckZGRhvNr165Vo0aN5O3tnee7S5QooSFDhigxMVG9evVSkSJFWKZdwLz88suGF7IsXLjQ5DbIT76+vlq3bp2WLl2ab3c2bdrUUK5hw4YmNwEA3MmMfD3KYm0AnpSYmGgoN2fOHJObAAAAdwsMDNTOnTs1ZcoUt/wd/I2kpaWZNhsAAAAAAAAAAAAAAMBVLNYGAAAAAAAAAAAAAACAYVarVXPnzjWcf/zxxzV79mwdPHhQr776qsLCwpy+s0ePHjp8+LBOnTql8ePHq2LFik7PgPnOnz+v6dOnG8o+/PDDatCggcmN4Ant27eXw+HQPffcY+o90dHRWrdunaHs1q1bZbFYlJKSYmonAMCdychibYfDkQ9NAOD6WO4PAMDtb+DAgTp69KiqVKni9tlLly5V0aJF3T4XAAAAAAAAAAAAAAAgr9z6GPIqd5eUHLl/c7gn0M01dHMN3VxXkPvRzTV0cw3dXEM319DNNXRzTUHuJhXsfgW5m4+Pl6crAAAAAAAAAMhnNWvWVHR0tBYvXmwo36xZM/3++++aMGGCxo0bp++//16LFy/W0qVLde7cuRue69Onj1599VVVrVrVXdVhoo4dO8pms+Was1qtWrp0aT40giclJCRo3LhxeuONN5Sdne3W2bVr11ZsbKysVquOHz9ueNn+vffeq6SkJLd2AQDAyGJtltoC8JSsrCxNmTIl15yRj2UAAKBgu+uuu3TkyBENHTpUEydOdMsDfrp27ar27du7oR0AAAAAAAAAAAAAAID7WUbOeuLv75CoWL2kypYv5sk+AAAAAIBbTIO73pR/oTKergEAAAAAAAAgnzkcDlmtVsP5yZMna9CgQdcs68rJydGBAwe0Y8cO5eTkKD09XWXKlFHjxo0VEhLCYq9byJ49e/TAAw8Yyvbs2VOzZ882uREKirS0NLVv314bNmxwy7wpU6Zo4MCB17xt5MiRGjVqlKHzr7/+ut555x23dAEA4MqVKypSpEiuuSFDhmj8+PH50AgA/s+xY8c0aNAgff3114YegCTJLcs3AQBAwbBv3z41a9ZMf/75Z57m5OTkOPX/AwAAAAAAAAAAAAAAAOSXUR89yWJtAAAAAEDesFgbAAAAAAAAuHPt3LlTdevWNZwfPny4xo4da2IjeErVqlWVmJiYa87Pz0+pqany9vbOh1YoSE6fPq0xY8Zo2rRpLp0PCwvTL7/8ouDg4Ou+3+gifqvVqt27d+u+++5zqQcAAH+JiYlRnz59lJmZaSifnJys0qVLm9wKwJ1u9erVGjZsmOLj45065+3trezsbJNaAQAAT7Db7erevbvmz5/v0vlVq1apdevWbm4FAAAAAAAAAAAAAADgHqM+elI8LhwAAAAAAAAAAAAAAAAuiYyM1KxZswznx48fr59++snERvCEmJgYQ0u1pf/7PcBS7TtTaGiopk6dqunTp8vLy8vwubvvvltnzpzRH3/8ccOl2pLUpUsXQ/PsdrvatWtn+H4AAP5XcnKyHnjgAXXv3t3wUm1Jqly5shISEkxsBuBOZbPZNHLkSAUHB6t169ZOL9WWpPvvv9+EZgAAwJOsVqtiY2O1bt06BQQEOHU2LCyMpdoAAAAAAAAAAAAAAKDAY7E2AAAAAAAAAAAAAAAAXPbUU08Zztrtdr322mu55q5cuaItW7Zo586dysnJyUs9mMxut2vAgAGGsuXKlVP//v1NboSCrl+/fjp16pQaNGiQa7Zjx47av3+/QkJCcs2OHTvWcIe0tDTDWQAA/tvIkSNVrlw57dmzx+mzGRkZuu+++7RhwwYTmgG4E50+fVpRUVHy8/PTqFGjdO7cOZdn/fvf/3ZjMwAAUJA0b95c48ePd+rM77//blIbAAAAAAAAAAAAAAAA92GxNgAAAAAAAAAAAAAAAFwWGhqq9u3bG85/++23unLlyjVvS09P19mzZ/X++++rUaNGKl68uBo1aqS6deuqYsWKGjVqlDIzM91dHW7wyiuvGF5SPH/+fJPb4FZRunRpbd26Vd9+++3fS7MDAgLUpEkTxcTEKDs7Ww6HQ4sXLzY886677lKjRo3MqgwAuMPt27dP5cuX16hRo2Sz2Vyek52drRYtWmju3LlubAfgTrNp0yY98MADCgsLU1xcnLKzs/M0r2TJkurSpYub2gEAgIImIyND/fr1M5z/8ccfZbXyY6cAAAAAAAAAAAAAAKDgs4yc9YTjr3+oWL2kypYv5sk+AAAAAIBbTIO73pR/oTKergEAAAAAAADAgy5duqT69esrPj7eUD4tLU1Hjx7VzJkz9dVXXykpKSnXM/fff79Wr16t0NDQvNaFm5w/f14hISGGlkvWr19f27Zty4dWuBUlJSUpLCzMLbO2bNmS64LtGjVqGP54BQC4s9lsNvXs2VMxMTFyOBy5H3DC66+/rnfeecetMwHc3ubNm6fhw4frzJkzbptZqFAhHTx4UJUqVXLbTAAAULAEBgYqNTXVUDYgIECXLl0yuREAAAAAAAAAAAAAAEDejfroSXl7ugQAAAAAAAAAAAAAAABubUWLFtWKFSsUHh5uKF+smPMPft+zZ4+efPJJbd26Vf7+/k6fh/t16tTJ0FJtq9WqpUuX5kMj3KrctVRbkho2bJhr5ty5c267DwBw+1qzZo06d+5seAGds959910dPXpUCxYsMGU+gNtLYmKievToIbvd7raZQUFB2rRpE0u18Q82m00rV67U5s2bdeTIEZ08eVKXL19WkSJF5O/vrxIlSqhatWpq0KCBmjZtqqCgIE9XBgDcwJdffunUn2nM+vMPAAAAAAAAAAAAAACAGVisDQAAAAAAAAAAAAAAgDyrWrWqZsyYoX79+pl2x969ezVs2DBNmzbNtDtgzC+//KL169cbyj777LMKDQ01uRFgXHJysqcrAAAKsLS0NLVt21YbN240/a6FCxfqxIkT2rx5s6xWq+n3Abh1PfXUU25bqu3r66vOnTtr5syZ8vHxcctM3B6mTp2qWbNm6cCBA7n+fluzZo0++OADSZK3t7fq1q2ruXPnqlq1avlRFQBgwOXLl9W2bVvD+d9++40/lwAAAAAAAAAAAAAAgFsK3+kAAAAAAAAAAAAAAAAAtyhfvrzpd8yaNUsHDx40/R7cXMeOHQ3lihQpolmzZpncBrhWhQoVcs1069YtH5oAAG41M2bMUOnSpfNlqfZftm3bpmrVqik9PT3f7gRwa5k3b54SEhLyPKds2bKaMmWKMjIyNGfOHJZq42/bt29XmTJlNHDgQCUkJDi9xN1ms2nr1q2qXr26OnToYFJLAICz/P39DWdr1aqlmjVrmtgGAAAAAAAAAAAAAADA/VisDQAAAAAAAAAAAAAAALd46KGHTL8jJydHEyZMMP0e3FhsbKwOHz5sKPvee++xrA35bty4cblmYmNjlZSUlA9tAAC3ghMnTqhmzZrq37+/rl696tIMq9Wq/v37a9++ffLz83PqbGJioipUqMDnJgD/kJWVpX79+rl83mKx6KGHHtLmzZuVlJSkgQMHymrlx0jw/61fv14NGzZUcnKyW+YtW7ZMDz/8sNPLuQEA7nXixAmn8nv37jWpCQAAAAAAAAAAAAAAgHn4jkgAAAAAAAAAAAAAAAC4RUhISL7cs2TJEmVmZubLXbiW3W7XgAEDDGXDwsI0cOBAkxsB/9SuXTtDuddff93kJgCAgs5ut2vIkCGqXLmyEhISXJ4THh6uAwcOaNq0aapdu7aOHj2qUqVKOTXj/PnzCg8P1549e1zuAeD2Exsbq8uXLzt9zsfHR506ddLp06e1a9cuNWzY0IR2uNWdPXtWrVu3Vk5Ojlvnbtu2TbVr11ZWVpZb5wIAjHE4HGrevLnh/Jo1a3jwBgAAAAAAAAAAAAAAuCXxHQ8AAAAAAAAAAAAAAABwmw8//ND0Oy5duqSvvvrK9HvwT0OHDlVqaqqh7Pz5801uA1yfj4+PKlasmGvul19+Mb8MAKDA2rFjh8LCwjRx4kTZ7XaXZhQqVEgTJ07UoUOHFB4e/vfbQ0JCdPz4cVWrVs2peZmZmYqMjNSqVatc6gPg9uPskv5SpUrp3XffVUZGhhYuXJhvD8DCralt27amLb9OSEhQZGSkKbMBADf32Wef6fDhw4ay48aN05NPPmlyIwAAAAAAAAAAAAAAAHOwWBsAAAAAAAAAAAAAAABu07dvX1WvXt30e77++mvT78C1Ll68qClTphjK1qtXT48++qjJjYAb69ChQ66ZvXv3Kj09PR/aAAAKkqysLEVFRal+/fo6c+aMy3MaNGigM2fO6JVXXrnu+/38/LR//3499thjTs212Wx6+umnNX36dJe7Abh9VKhQwVCudu3aWrt2rc6ePasRI0bI29vb5Ga41X3zzTf68ccfTb1j7969evXVV029AwBwrczMTPXo0cNwfujQoSa2AQAAAAAAAAAAAAAAMBeLtQEAAAAAAAAAAAAAAOA2hQoV0oQJE0y/Z8+ePabfgWt16tRJNpst15zValVcXFw+NAJurFevXoZy5cqV0+XLl01uAwAoKOLi4hQUFKS4uDg5HA6XZgQEBGjp0qXaunWrgoKCbpq1Wq3auHGjnn/+eafucDgcGjBggF5++WWXOgK4fVSuXNlQ7uuvv1aLFi1MboPbyQsvvJAv90yaNEmHDx/Ol7sAAFKTJk0M5axWq3766SeT2wAAAAAAAAAAAAAAAJiLxdoAAAAAAAAAAAAAAABwq9atW6tx48aGsoUKFdLzzz+v06dPa/ny5Zo5c6ZCQkJyPXfq1Km81oQTfvnlF61bt85QtmvXrgoLCzO5EXBzd999t6Fcamqq+vTp4/b709PTlZaW5va5AADXnD9/XvXr11dUVJQyMjJcmmGxWNSxY0edO3dO7du3d+rs3Llz9fbbbzt95+TJk9WuXTunzwG4fQQEBMhiseSaS0xMzIc2uF0cOnRIJ0+ezJe7HA6HevTokS93AcCd7ssvv9T27dsNZbt27aoHH3zQ5EYAAAAAAAAAAAAAAADmYrE2AAAAAAAAAAAAAAAA3Mpisejjjz/W448/rtKlS//j/SVKlNDw4cO1aNEiHT16VHPnzlWZMmXUtm1b9e3bV4sWLcr1jqtXr5pRHTcQHR0th8ORa65IkSL65JNP8qERkLuRI0cayi1cuFB2uz3XnM1m07Jly7Rs2bKb5t9//30VK1ZMgYGBqlSpkoYOHWp4MT0AwP3Gjx+vMmXKGF4wdz1lypTRjh07tHjxYvn4+Lg044033lBMTIysVue+fXvFihV68MEHZbPZXLoXwK3Py8sr18zvv/+eD01wuxg3bpxT+YceekjFihVTkyZNVKxYMZUpU8ap89u2bePBQwBgsrNnzzr1IINZs2aZ2AYAAAAAAAAAAAAAACB/sFgbAAAAAAAAAAAAAAAAble1alV98803Sk5O1vnz57V9+3YlJibK4XDo/PnzGjt2rKKjo1WuXLl/nM3Jycl1fmpqqhm1cR0LFizQoUOHDGXHjBnj8rJJwN3eeOMNQ78fc3JytHnz5ptm5s2bp8DAQHXo0EEdOnSQl5eXSpYsqffff/+a3LZt2zRkyBA5HA45HA4dP35cEyZM0OOPPy6LxaKePXvqgw8+0OLFi5WVlZWnXx8A4OYOHTqkqlWratiwYcrOznZphtVq1bBhw3T69GlFRETkuVPXrl21ceNGp79e+vnnn1WpUiVdvHgxzx0A3HoKFSqUayYpKSkfmuB2ceDAAUO5devWyeFwaNeuXUpNTdWGDRuUmpqq06dPy+Fw6D//+Y+hOXa7XSNGjMhLZQBALl566SWdP3/eUDY2NlZFihQxuREAAAAAAAAAAAAAAID5LCNnPeH46x8qVi+psuWLebIPAAAAAOAW0+CuN+VfqIynawAAAAAAAAC4jWzcuFFNmjTJNedwOHLNIG/sdruCgoIMLTIvW7Ysy9xQ4LRv317Lly83lN28ebMaNmz49z/v2rVL/fr1008//XTTc0WLFtXFixd18eJFlStXTpmZmYbuCwsL05EjR+Tr62soDwAwxm63q3///vr4449lt9tdnlOrVi2tWbNGd911lxvb/Z9Dhw7poYce0qVLl5w6V7x4ce3Zs0eVKlVyeycABVdQUJAuXLhw08yAAQM0derUfGqEW1316tUNPUDLyN+7tGjRQuvXr881V7RoUaWlpRnqBwBwzocffqhBgwYZyrZr107Lli0zuREAAAAAAAAAAAAAAID5Rn30pKwF9ecLL57L1IVzxn7AyBMKajdeN9fwurmmoL9uEq+dqwpqN1431/C6uYbXzTW8bq7hdXNNQX/dJF47AAAAAAAAAHBVcHCwoZyRZc/Im2HDhhl+nWNjY01uAzhv8uTJhrONGjXSc889p6lTpyo4OFiRkZG5LtWWpEuXLqlcuXIqX7684aXakpSUlKTAwEBlZWUZPgMAuLlNmzapdOnSmjVrlstLtQsXLqxZs2bp119/NWWptiRVq1ZNx48fV9myZZ06l5qaqnvuuUfbtm0zpReAgsnf3z/XzLRp01SoUCEVKVJEoaGhioiI0MCBA3Xs2LF/ZLOysvL04AHc+oKCgnLNGP27mXXr1slqteaau3TpkhYsWGBoJgDAuEuXLmnChAmGssWLF9eHH35ociMAAAAAAAAAAAAAAID8Y3UU0M3aRw+e0/ED5zxd44YKajdeN9fwurmmoL9uEq+dqwpqN1431/C6uYbXzTW8bq7hdXNNQX/dJF47AAAAAAAAAHBV1apVZbFYcs21bds2H9rcuS5evKgPPvjAULZu3bpq3LixyY0A51WoUEHFihUznJ83b54GDhyoc+ec+/9STp8+rYyMDGfr6erVq6pZs6ZsNpvTZwEA/9/ly5fVqlUrPfbYY05/DP9vTZs2VUpKivr06ePGdtcXFBSkY8eOqU6dOk6du3r1qho1aqTFixeb1AxAQVO8eHFDOZvNpitXrujMmTP66aefNHXqVFWuXFkWi0UWi0U+Pj6yWq0qXLiwvLy85Ofnp3r16mny5MlKT083+VeBgqRChQq5Zpz5WaPPPvvMUK5Lly6Kjo7WQw89pOrVq99w+XtBkpWVpX379mn79u3atm2btmzZot9++40HJAEoMJ577jn98ccfhrIfffSRypUrZ3IjAAAAAAAAAAAAAACA/GP1dAEAAAAAAAAAAAAAAADgvxUpUkRVqlTJNffjjz/qxIkT+dDoztS5c2dDy36tVquWLl2aD40A16SmpqpZs2aernFDR44cMfQxDwBwffPmzVNwcLDWrFnj8ozAwEB9/fXX+vbbbxUQEODGdjfn4+OjPXv2qGXLlk6ds9vteuaZZzRu3DiTmgEoCL788ku1bt1a8fHxbpmXnZ19zbLkzMxM7dixQy+//LKKFi0qi8WikiVLqkaNGhoxYoTOnj3rlntR8Jw+fTrXjDMPDurWrZv8/f0NZZcsWaLdu3fr0KFDfy9/L1GihOEHe5ktKytL48aNU2RkpIoXL67ChQvr3nvvVf369fXwww+rUaNGql279t8L6osUKaLg4GBVqVJFkZGReuqpp9SvXz9Nnjy5wC8NB3DrW7ZsmZYtW2YoW7duXUVHR5vcCAAAAAAAAAAAAAAAIH+xWBsAAAAAAAAAAAAAAAAFTvPmzXPNXL16lWWCJtm3b5+++eYbQ9kuXbooLCzM5EZA3qxdu1bVqlXzdI0b+v333z1dAQBuOcnJyXrggQf03HPPKTMz0+U5Xbt21blz5/TEE0+4sZ1xVqtVq1evVv/+/Z0653A4NHz4cPXt29ekZgA8JSsrSy1atFDbtm21evXqfL37/Pnz2r9/v8aOHavQ0FD17dtXdrs9XzvAfD/88EOuGV9fX6dmdunSxdU6unjxogYPHqx33nnH5Rl5lZycrKioKAUEBGj48OHatWuX0tLSbnrGbrfrypUrOnfunI4ePapdu3Zp1apVmjlzpl5++WVVrlxZQUFB6t69O0u2AbjdmTNn1Lt3b8P5DRs2mNgGAAAAAAAAAAAAAADAM1isDQAAAAAAAAAAAAAAgALn2WefNZT79NNPdeXKFZPb3Hk6duwoh8ORa87X11ezZ8/Oh0ZA3litVu3du9fTNW5q27Ztnq4AALeMkSNHKiwsTHv27MnzrAULFujll192Q6u8mTZtmiZNmiSLxeLUuY8++kgtWrRg8S1wm/jtt98UGhqq9evXe7qK7Ha7PvroI5UoUUKLFy/2dJ3rSk9P14gRI9SoUSM99thj6tWrl+bOncvHxOs4ceKEhg4davjzTOnSpZ2aP27cOKc/h/2vt956S/v27cvTDCMOHz6sqVOnqlOnTqpVq5YCAgJUpkwZxcXFKTs72613XbhwQTExMapSpYqefvppZWVluXU+gDvXCy+8oPPnzxvKLlu2TP7+/iY3AgAAAAAAAAAAAAAAyH8s1gYAAAAAAAAAAAAAAECBExkZqcaNG+eau3LliqZPn54Pje4cixcv1sGDBw1lx4wZIx8fH5MbAe7h6+urp59+2tM1bujhhx9mASAA5GLfvn0qX768Ro0apZycHLfMtNvtmjJlip577jm3zMuLwYMHKy4uTl5eXk6dW79+vWrXrs0DZ4DbQLNmzQwvycwvaWlp6tSpk+rUqaNjx455vMuMGTP07LPPKjAwUEWLFtXYsWO1ZcsWbdq0SXPmzFHPnj1VrFgxbdq0yaNdC4rk5GTVrFlTFStW1IQJEwyfa9mypVP3BAYGKjIy0tl617Db7erYsWOeZtxo7ltvvaVSpUrJy8tL1apV08CBA7V48WLFx8crIyPD7Xf+L4fDoZUrVyokJEQ7duww/T4At7fY2FitWrXKUDYiIkLt2rUzuREAAAAAAAAAAAAAAIBnsFgbAAAAAAAAAAAAAAAABY7FYtG0adMMZX/44QeT29w57Ha7+vbtaygbGhqqwYMHm9wIcK8FCxbIYrF4usYN5XURHQDcrmw2m7p376777rtPJ0+eNOWOefPmqUePHqbMdkb79u31448/ytfX16lzCQkJqlixolJSUkxqBsBsb731lpKTkz1d44Z+/fVXVa5cWU888YROnz6dr3evWbNGZcqUUfHixdW/f399/vnnSk1NvWE+IyNDTZo00SeffJKPLQueTZs2qWLFikpISHD67EsvveT0mZkzZzp95n8dPHhQJ06cyPOcv8TFxalo0aJ6++23lZKS4vGHGV28eFH169fXO++849EeAG5dp0+fVrdu3QznV69ebWIbAAAAAAAAAAAAAAAAz2KxNgAAAAAAAAAAAAAAAAqkGjVqGMrFx8eb3OTOMWLECF28eNFQNiYmxuQ2gPv5+flp2LBhLp8vV66cU/mvvvpKDodD06dPN5TfvXs3C48A4H+sWbNGwcHBiomJkcPhMPWuefPmFYjF1BERETpw4IACAwOdOpecnKxKlSrpwIEDJjUDYJaLFy9q7Nixnq5hyNq1axUWFqbHHntMhw8fNvWuffv2qUiRImrVqpXTS8f/enCUK0ulbwdJSUlq1qyZrly54vTZ2rVrq0KFCk6fu//++/Wvf/3L6XP/q2LFiurZs6d27Nghu92uxYsXa/Dgweratau6du2q9evXG5oTExOjjh076vLly3nu5E4Oh0NvvPGGJk6c6OkqAG5BvXv3NpxdsWKFSpUqZWIbAAAAAAAAAAAAAAAAz2KxNgAAAAAAAAAAAAAAAAqs8PDwXDOnTp3Khya3v7S0NE2aNMlQNiIiQk2bNjW5EWCOsWPH6u2335bFYnHq3IoVK3Ty5EkdOXJEhQoVyjV/5swZtWrVSpLUr18/1a9f39A9I0aMcKoXANyu0tLS1LhxY7Vq1Uqpqan5cqfdbteLL76YL3flpkKFCjpx4oTKly/v1Ln09HTVqVNHGzduNKkZADO0b99e2dnZnq5hmMPh0KZNm1StWjVZLBZZrVYFBAT8/Z9ixYqpQoUKioqK0qFDhyRJNptNq1ev1ocffqipU6dq+/btysrKuu78GTNmKDw8XPfee69Li6H/Yrfb1bRpU9ntdpdn3KoeeeQR2Ww2p89ZLBYtWLDA5XsXLlyohx56yOXzf5k7d67q1asnLy8vderUSR988IHmz5+v+fPnq0WLFqpZs+bfv7eu56OPPtKzzz5r+kM58mLYsGHasWOHp2sAuIXMmjXL8APZGjRooKefftrkRgAAAAAAAAAAAAAAAJ7l7ekCAAAAAAAAAAAAAAAAwPVkZWUpJSUl11zp0qXzoc3tr3PnzoYWuVmtVi1dujQfGgHmeeONN/TKK69o6dKlWrFihZYtW/b3+6xWqwIDA3X16lVlZ2crODhYBw8eVEBAgCSpSpUqWrFihVq3bn3DJW0ZGRny8/O75m3ff/+9ChcunGu3X3/9VcnJyQoJCcnDrxAAbm0zZszQyy+/rKtXr+b73cuXL1d6evrfH/c9qVixYkpMTFTDhg2dWryZnZ2tZs2aafbs2Xr++edNbAjcWRISErRq1Sr9/PPPKlmypKpVq6aoqCiFhYXlae7u3btdXoZvsVhUunRp1alTR6GhofL391dMTIxycnKUmZmZp17OcDgcysjIuOZtly5d0u+//664uLibnvX29lbRokV18eJFU5YgnzlzRnXr1tWuXbvcPrug+ve//62jR4+6dLZr166qVauWy3d7e3tr165d6tS8DROdAAAgAElEQVSpk5YsWWLaYuuEhATdc889WrFihdq0aXPN+z744AMNHjzYlHvd6a/F76dOnVKxYsU8XQdAAXf16lXDDwEKCgrS+vXrTW4EAAAAAAAAAAAAAADgeSzWBgAAAAAAAAAAAAAAQIG0fv16XbhwIddcjRo18qHN7e23337TmjVrDGWfeeYZ3XXXXSY3Aszn5+enbt26qVu3bk6fbdmypcaOHasRI0bI29tbtWrVUseOHfXiiy/ecCGaj4+PXnnlFb3//vs3ne1wODR48GAtWLDA6V4AcKs7ceKEWrZsqYSEBI91yMnJ0aBBgzRnzhyPdfhv3t7e2r59uzp27KgvvvjC8Dm73a4ePXro+PHjGjVqlIkNgdtPenq6vvnmG23YsEG7d+/W0aNHdeHCBdnt9n9kBw8erHvuuUf9+/fXiy++KKvV6vR9znw9arVaVa5cOTVo0EDR0dFq3bq1vL2v/bGQGTNmSJK2b9+ub7/9VidPnlSpUqVUoUIFVaxYUYGBgVq+fLlWrlypgwcPymazOd3ZnWw2m6E/++fFTz/9pKJFi2r27NmqXbu2Nm7cqJ07d+rPP/9UUFCQIiMj1atXr388HOdWFBcXp2nTprl0tlatWvrss8/c0mPRokUaN26cRo8erY0bN+rPP/9UVlaWsrOzr/u/JVfY7Xa1a9dO3333nR555BFJ0pgxY/T666+7Zf7/slgsbl8UnpGRoQYNGui3335z61wAt58pU6YYzk6ePPm2+JwGAAAAAAAAAAAAAACQGxZrAwAAAAAAAAAAAAAAoEC6evWqodz69etNbnL7i4qKMrQcytfXV7Nnz86HRkDBN2zYMA0ZMsSp5YlGFmtL0sKFC9W7d281btw4LxUB4JZht9s1dOhQTZ482W3LNvMiNjZWM2fOlI+Pj6er/G3JkiUaOnSoJkyY4NS5t99+W0ePHlVMTIxJzYCCb9WqVZo0aZJycnLk4+OjwoUL//3fhQsX1uHDh5WamqorV67o1KlTunLlilPz9+/frwEDBmjAgAHy8vKSr6+vypYtqwceeEBPPvmk2rVrd8OHr6xfv1779+83dM8zzzyj2NhYw19/1qtXT/Xq1bvu+yIiIjRmzBjZ7XZt3rxZW7du1VdffaUff/zR0OxbUXp6ujp16nTd982fP18vvfSSwsLC1LVrV40aNapAfQ4wwm636/nnn9fnn3/u0vlGjRrp22+/dWk5/I1UqFDhun+HUKpUKaWkpLjljpycHDVr1kwHDx7U2bNn9Z///MctcyUpMDBQ1atXV0xMjMLDw/9+e1ZWlg4dOqT9+/fr8OHDOnHihP744w8lJyfr8OHDSktLc+qe+Ph49enTRx999JHbugO4vfz+++8aNmyYoWzHjh3VvXt3kxsBAAAAAAAAAAAAAAAUDCzWBgAAAAAAAAAAAAAAQIFUuXJlQzmbzaYNGzaoadOmJje6PS1evFgHDhwwlB09erR8fX1NbgTcOpxdOhcaGqpq1arp0KFDuWabNGmi4sWLq3379nr33XcVGhrqak0AKNB27Nihp59+WsnJyS7PKFSokCIjI7V161a3dMrKytKIESM0ceJEt8xzl/Hjx6ty5crq16+foYei/CU2NlbHjx/Xpk2b3LowFSjIbDabXnrpJcXGxio1NTXf7s3JyVFGRoYOHz6sw4cPa/HixXruuefk5+enihUrqm7dumrYsKFKlSqlvXv36o033jA0NywsTAsWLHB7X6vVqkcffVSPPvqoRowYoaysLPXs2VPz58936uPM7cDhcOiPP/7Qe++9p/fff19t27bVtGnTVLp0aU9Xu66kpCRNnjxZmzdv1pEjR3T+/HmX5oSEhGj06NHq3bu3mxve2JQpU9SlSxe3zcvOzlazZs10+fLlPP++9fLyUvXq1fXee++pTZs21834+PioVq1aqlWr1g3njBo1SqNGjTLc55NPPtELL7ygBx980KXeAG5vFSpUMJydOXOmiU0AAAAAAAAAAAAAAAAKFr4zGgAAAAAAAAAAAAAAAAVSlSpV5O1t7LnxzZo1u+OWfrmD3W5X3759DWXLlCmjV1991eRGwO3PmSWtqamp+vTTT1W2bFn16tXLxFYAkP+ysrLUoUMH1a9fP09LtR9++GElJSXp559/NpSvUaOGodyMGTNkt9td7mWWvn376quvvjL8dfJftmzZomrVquny5csmNQMKDrvdrvvuu0/Tp0/P16XaN3P58mUlJCTo008/Vc+ePfXUU08ZXqotSXFxcSa2+/98fHwUExOjgwcPGv54eTvKzs7WF198oTJlyqhp06ZKS0vzdKW/paSk6L777lO5cuX0/vvva+fOnS4t1Y6OjtaePXt05syZfF2qLUmdO3fW8OHD3Trz6NGjOnPmjFNn/P39dc899+hf//qXJk2apPj4eNlsNsXHx99wqbZRb731ltLT0w3nHQ6Hevbsmac7AdyeZs+ebTj78ccfKygoyMQ2AAAAAAAAAAAAAAAABQuLtQEAAAAAAAAAAAAAAFAgFS1aVC+88ILh/Icffmhim9vT66+/rosXLxrKfv755ya3Ae4Mbdq0UYkSJZw+N2fOHD377LMmNAKA/BcXF6egoCAtW7bM5YejBAQEaPny5dqyZYvGjRunzMzMXM/4+Pho9+7dCgwMzDWbmZmpMWPGuNTNbC1bttTu3bvl5+fn1LnExESVL19ep0+fNqkZ4Hl2u10RERGKj4/3dBW3qVu3rurVq5evd4aHhys+Pl6LFi1S2bJl8/VuZ5QoUUItWrTQM888Y8p8h8Oh7777TmXKlNGuXbtMucMZCQkJqlixovbu3ZunOTNnztSiRYt03333uamZ88aOHasXX3xRFosl3+8ODAxURkaG0tPTlZCQoC+++EKDBw92+zJ5Pz8/ZWRkqHjx4obye/fu1b59+9zaAcCtzW63G374gcVi4aFsAAAAAAAAAAAAAADgjsNibQAAAAAAAAAAAAAAABRY48ePV2hoqKHsK6+8oh9++MHkRrePtLQ0vf/++4ayDz74oJo3b25yI+DO0bNnT5fOff755+rWrZub2wBA/jl//rzq16+vqKgoZWRkuDTDYrEoOjpaFy5cUNu2bZWVlaVp06YZOtunTx/5+vpq+PDhhvITJ050qWN+qFOnjo4cOaLg4GCnzp07d05VqlTRL7/8YlIzwLNmzZqln3/+2dM13MZisWj+/Pkeuz86OlpJSUlauXKlqlSp4rEe/61s2bLauXOnHA6Hzp8/r7Vr12rBggVq3bq1aXdmZmaqfv36Wr9+vWl35ObixYt64IEHXP78+ZdHHnlEffv2dVOrvJkxY4YSExN1//3359uC7bvvvlt//vmn0w+ncJWfn59++OEHWa3GfnzL6AJdAHcGZx6wtnv3bo88rAAAAAAAAAAAAAAAAMCTWKwNAAAAAAAAAAAAAACAAsvf31+7d+82lM3JyVHHjh116tQpk1vdHrp06aLs7OxccxaLRUuXLs2HRsCdY/To0fLy8nLpbGxsrFJSUtzcCADMN378eJUpU0bbt293eUZoaKh27dqlRYsWydvbW5L00ksv6erVq7me9fX11aRJkyRJQ4YMMbRQMzU1VTNmzHC5r9lCQ0N14sQJhYeHO3UuMzNTERERWr16tUnNAM8ZN26cpyu4VZMmTQrEQus2bdroyJEj2rp1qx544AGXv5bNC6vVqnXr1ikpKUkRERH/eP+XX36pOnXqmHZ/Tk6OWrVqpeTkZNPuuJmnn37a0Oe7mylXrpxHl4NfT6VKlfTzzz/r9OnTev3119WwYUOVLFnStOWw8fHxf38NkV/q1KmjqVOnGsru2rVLhw8fNrkRgFtBZmamYmNjDWXDw8N1//33m9wIAAAAAAAAAAAAAACg4GGxNgAAAAAAAAAAAAAAAAq00NBQDRs2zFA2OTlZ0dHRhhZG38kSEhIML1KMjo5WhQoVTG4E3Fl8fX01Z84cl5fFhYWFyWazubkVAJjj0KFDqlq1qoYNG+by12heXl4aNmyYTp06pQcffPDvt1++fFmzZ882NGPQoEF/L9K0Wq3q37+/oXMjR450um9+8vPz04EDB/Too486dc5ms6lNmzYFenE44KxffvlFv//+u6druI3VatX8+fM9XeMaDRo00O7du5WVlaWvvvpK7du3V506dVSjRg3Vq1dP9evXV3R0tIoXL+6WxciBgYH617/+pSNHjignJ0fNmze/YdZqtWr37t1q0aJFnu+9kezsbJUpU0ajRo3SqFGjNGLECL366qsaOHCghg8frn379uU6Y+PGjYqIiJCXl5csFou8vLwUHBysqKgoHThw4LpnkpOTtXnz5jx1L1mypPbv3y8fH588zTFLSEiI3nnnHW3evFkpKSmy2Wxat26dpk+frq+//lpff/11nu94++23ZbV65seo+vXrp6JFi+aaczgc6tWrVz40AlDQdevWzXB2586dJjYBAAAAAAAAAAAAAAAouLw9XQAAAAAAAAAAAAAAAADIzWuvvabY2FglJSXlmt2yZYtGjx6tt99+Ox+a3ZqioqLkcDhyzRUuXFiffvppPjQC7jzPPvus/Pz81KlTJ9ntdqfOZmVlKTQ0VFu3blW1atVMaggAeXf58mXde++9unLlisszatWqpTVr1uiuu+76x/v69etnaFm3n5+fxowZc83bxowZoylTpigrK+umZ//8808tXrxY0dHRzhXPR1arVd9//72effZZff7554bPORwO9e/fX8eOHdOECRNMbAjkjyVLlni6gltNnjxZISEhnq5xXVarVa1atVKrVq1umDl79qw+/vhjnTx5UqdOnVLJkiXVrVs3NW7cWFarVenp6dq1a5d2796tX3/9VX/++afsdrsKFSqkmjVrqkePHk5/revt7a21a9fqiy++0GuvvabExMS8/lKv60YPXRg3bpx8fX3Vq1cvTZ48+e8HOkj/9zV8hw4d9NVXX11zxm6369y5c4qLi1NcXJzq1q2rhQsXqlKlSn9nPvjgA0N/hr+R4OBgxcfHKyAgwOUZ+c1qtap58+bXLFN/99139frrr7s8s2XLlu6o5rINGzYoMjIy19zmzZuVlJSksLCwfGgFoCD66aeftHTpUkPZNm3aKDAw0ORGAAAAAAAAAAAAAAAABZPV0wUAAAAAAAAAAAAAAACA3BQvXtypJWnvvfee4uPjTWx064qLi1NCQoKh7KhRo+Tr62tyI+DOFRUVpZUrV6pcuXJOn01JSVGNGjX0ySefmNAMANzjgw8+cHmpduHChTVr1iz9+uuv112qnZaWpvnz5xuaNXz4cFmt137btLe3t7p3727o/JAhQwzlPG3evHk3XPZ6MxMnTlT79u3dXwjIZ3/88Ydb5/n4+Oiuu+5S8+bN9eabb2r79u3KycmRw+HQhQsX9OKLLyokJEQWi8Wt90rSsGHDNHDgQLfPzU+lS5fWf/7zH3300UdatWqVPvvsMzVt2vTvj8cBAQFq3LixXn31Vc2bN09r1qzRN998o1WrVum9997L0wNkoqKidOTIER05ckTt2rVTiRIlrvn3ZLFYTPn3JklXrlzRtGnTVKxYMY0ZM0Z2u13r1q1TcHDwP5ZqX8+OHTtUpUoVde7c+f+xd+dxNhf8//+f58yKMTOMMSa7MWhSSERkqQhDlkyjomyVVErIkiwpSyFt9mSpK1vIVkRdJFnqkj1kX0ZjjDHGNJtzfn/0q099U/N+nznvOWfG4/5f5vl6vZ/XXNeN6XYdr/cfL+BZtWqVS11sNpvatm2rs2fPqnTp0i7t8CbDhg1TlSpVXJ6Pjo52Yxvz6tWrp5tvvjnXnNPpVK9evfKhEQBvVa9ePUO5kJAQrVixwuI2AAAAAAAAAAAAAAAA3ss2anor5+//UKl6mG6qEOzJPn+4nPyr5LQpJMw7/2Le5YsZXtmN75tr+L65xtu/bxLfO1fxfXMN3zfX8H1zDd831/B9cw3fN9fdKN+7u8qPUDG/Mm7ZBQAAAAAAAAC5mTRpkgYOHGgoe88992jDhg2WHcsqiBwOh8LDw5WcnJxrNiIiQufPn8+HVgAk6ejRo3r55Ze1aNEi07OffvopB1EBeJ0LFy4oKipKV65cMT173333afny5QoKCvrHTHx8vKEXrxQvXlwpKSl/O6wtSenp6QoJCVFOTk6ue9atW6eWLVvmmvMGCxYsUPfu3f84yGrUHXfcoe+++06+vr4WNQOssWrVKg0dOtTwy5ViYmKUk5Oj7Oxs5eTkKCcnRzabTeHh4br99tvVvHlztW7dWqVKlTLcITU1VQcPHtSKFSt0/Phx/e9//9Pp06dNv1wgPDxcS5cuVZMmTUzNwZikpCRJUsmSJf/4c8HhcGjs2LF69913lZiY6Ml6fxMeHq4NGzbojjvuUHZ2tqEZu92uEiVK6J577tG4ceMUFRVlccv8deTIEdWoUcP0n3FVqlTR0aNHLWpl3KZNm9SsWbNcc3a7Xb/88oup34cAFA5vv/22XnjhBUPZCRMm6KWXXrK4EQAAAAAAAAAAAAAAgHcaPaO19x7WBgAAAAAUDBzWBgAAAAAAAJDf+vbtq2nTphnKfvbZZ3rggQcsblRwDB8+XK+//rqh7Oeff65WrVpZ3AjA9Zh9IYCfn59OnjypyMhIixoBgHmPPPKIPvnkE1MzoaGhWrRoUa4HrJOSkhQREWHoqObEiRM1YMCAf/y60QPdd911l7799ttcc95i06ZNatGiheFDrL+rUKGC9u7dq+BgPlMO7zdmzBhNmTLF0IuDfnfTTTfp7NmzFrb6q19++UVLly7Vl19+qR9//FHnzp1TTk6OnE6n/P39Vbx4cYWFhalq1aoaOnSoGjdunG/d8HczZsxQnz59PF3DJeHh4fr8889Vp06d675MojB56aWX9Oabb5qamTx5svr3729RI3OqVq1q6Mh3x44dtWzZsnxoBMBbXLt2zdRLbpxOZ+4hAAAAAAAAAAAAAACAQorD2gAAAACAPOOwNgAAAAAAAID8lpmZqaZNm2r79u25ZqOjo3XgwAFTB0kKq7S0NJUsWdLQccU6derof//7Xz60AnA9ixYtUpcuXUzNdOrUSZ9++qlFjQDAvMDAQGVmZhrON27cWJs2bTJ0DPSBBx7QqlWrcs2VKFEi14O7ycnJCgsLy3VXlSpVDB3B9CaHDx9W3bp1lZaWZmouNDRU//vf/1S5cmWLmgF5c/r0aTVo0EDnzp0zPVuhQgWdPHnSglYoLHbt2qXbb7/d0zVMu3z58g31UoQuXbpo0aJFhrLR0dE6fPiwxY2MW7t2rWJjY3PN+fj4KDk5+Yb67xW40U2ZMsXwSwDWr1+vFi1aWNwIAAAAAAAAAAAAAADAe42e0Vq5f/IcAAAAAAAAAAAAAAAA8CIBAQGaP3++oeyRI0e0YMECixsVDI8++qiho9o2m43jvICHxcfHq1u3bqZmVq1apZycHIsaAYD1vv32W33wwQe55hISErRmzRpDO8eOHZtrpmTJkipevHiuuZSUFEPP9CbVqlXT8ePHFRkZaWouJSVFN998s7Zt22ZRM8B1+/btU/Xq1V06qi1JDz30kJsbobCpU6eOPvjgA9lsNk9XMSw8PPyGO768cOFCTZgw4V9fyGGz2dSyZUtt3bo1H5vlrk2bNipXrlyuuWvXrqlv37750AiAN0hISDB8VPuhhx7iqDYAAAAAAAAAAAAAAIDEYW0AAAAAAAAAAAAAAAAUPNWqVdPw4cMNZceMGWPooHRh9tNPP2nVqlWGsnFxcapcubLFjQDkZv78+Ro6dKjhg37Z2dkaMWKExa0AwDpOp1NPPvmkRo4c+a+5xx57TA6HI9d9pUqVUp8+fQw9+6abbso1Y+SZ3qhUqVI6ceKEatasaWouMzNTjRs31pIlSyxqBpg3ceJE3Xrrrfr1119dmq9QoYLefPNNN7dCYdSzZ0/NmDGjwBzXbtSokacreMRLL72kEydOqFevXgoLC/vj1+12u1q3bq2zZ89q3bp1KlWqlAdbXt/kyZMN5RYtWqT09HSL2wDwBo8++qjh7NSpUy1sAgAAAAAAAAAAAAAAUHBwWBsAAAAAAAAAAAAAAAAF0siRI3XLLbfkmjt+/Ljmz5+vjIwMnT59WsnJyfnQzrt07txZTqcz11xAQIDmzZuXD40AGDF27Fht3LhRvr6+hvLjxo1T+/btlZiYaHEzALDOq6++qu7du1/3a8ePH9fGjRsN7TF6sFKSTp8+nWsmJibG8D5v4+/vr927d6t169am5q5du6b4+HhNnDjRomZA7o4cOaKHH35YwcHBGjRokMt77Ha7NmzY4MZmKOyeeOIJLV++/C8Hm71Vz549PV3BY8qXL6/Zs2crKSlJTqdT165dU2ZmptauXavIyEhP1/tHcXFxioiIyDWXk5Oj/v3750MjAJ60dOlSff3114ayL774YoH4swkAAAAAAAAAAAAAACA/cFgbAAAAAAAAAAAAAAAABZKvr6/eeOMNQ9nevXsrJCREFSpUUFhYmKpUqaKJEycqPT3d4paet2LFCu3fv99QdsSIEQoMDLS4EQAzmjdvrl9++cVwfuXKlYqMjNTSpUstbAUAuTPyUo9/Mm/ePLVo0UIOh+Mvv/74448b2hsZGalu3boZetbp06cN/UzYtm1bQ/u8ld1u19q1a9WnTx9Tc06nU4MGDdLTTz9tUTPg+vbt26eyZcuqWrVqWrhwoa5cuZKnfYMHD1Z0dLSb2uFG0b59eyUlJWnixIm67bbbVKJECRUpUkTFihVT8eLFFRISIpvNlqdnBAQE5Gnex8dHsbGxedpRmNjtdsMvJvK0sWPHGsrNnTtXWVlZFrcB4ClOp1OPPfaY4fybb75pYRsAAAAAAAAAAAAAAICChcPaAAAAAAAAAAAAAAAAKLDatGmj5s2bG8r++QjR8ePHNWjQIN1xxx06ceKERe08z+FwqFevXoay4eHhGjZsmMWNALiiZMmSGjNmjOG8w+FQfHy8tmzZYmErALDWhg0bVLt27T9+hvvxxx/1zTffGJp97733DD9nzpw5hnI9e/Y0vNObTZs2TW+++abpQ7DTp09Xq1at/nbsHLDC+vXrVadOHZ07dy7Pu8qUKaM333zT8AFb4HoGDBig3bt3Kzk5Wenp6UpLS1NqaqpSUlLkcDh07do1DR48WP7+/oZ3durUSdnZ2crIyNDkyZPl4+PjUrcqVarIbuevBhVEPXv2VFhYWK65rKwstWvXLh8aAfCEpUuX6tdffzWU/e9//8vv+QAAAAAAAAAAAAAAAH/CJykAAAAAAAAAAAAAAABQoI0ePdrl2YMHD+r+++9XZmamGxt5j9GjRys5OdlQdu7cudaWAZAnQ4YMkZ+fn+G8w+HQPffco59++snCVgBgrb179yoqKkopKSl65JFHDM1UqFBBnTp1MvyMzz//PNdMUFCQIiIiDO/0dgMHDtTixYtNH3Fdt26dbrvttr+8sAZwt9mzZ+v+++9XTk6OyztsNpvuuOMO/fe//1VCQoIGDhzoxobA39ntdo0fP16XL19Wt27d5Ovr+4/ZKlWqaN26dfr000//yPXv31+JiYkuPXv8+PEuzcE7jBgxwlBu/fr1Onr0qMVtAOS3zMxMPfTQQ4ayJUqUUNOmTS1uBAAAAAAAAAAAAAAAULDYRk1v5fz9HypVD9NNFYI92QcAAAAAUMDcVX6EivmV8XQNAAAAAAAAADc4m82Wp/m33npLL7zwgpvaeIe0tDSFhYUZOnxYu3Zt7dq1Kx9aAciLBx98UMuWLTM1U6xYMR05ckSRkZEWtQKA6wsICHDbAeagoCClpaUZyq5Zs0Zt2rQxvLt48eK57r7zzju1bds2wzsLiu3bt6tp06amXzJTpkwZ7d27V6VKlbKoGW5UvXr10pw5c/K0IzY2VnPmzFHp0qXd1Aowz+Fw6OOPP9a6det0+fJlFS1aVA0aNFDnzp1Vvnz5f5w7evSoYmJiDP/5effdd2vz5s3uqg0PcDgcKlGihFJTU3PNlilTRmfPnpXdbs+HZgDyw3PPPaf33nvPUDY1NVXFixe3uBEAAAAAAAAAAAAAAEDBMXpGa/FpKgAAAAAAAAAAAAAAABR4s2fPztP8hAkT5HQ6cw8WIN26dTN0jMtms2np0qX50AhAXr3zzjumXyRw9epV1axZ09ChNgDwVkaPakdFRZk6qp2QkGBod+vWrQ3vLEjuvPNOHTp0SKGhoabmzp8/r8qVK+vw4cMWNcONxuFwqHHjxnk6ql20aFEdPHhQq1ev5qg2PM5ut6tbt2766KOPtGrVKi1atEj9+/f/16Pa0m9/ju3atUvBwcG5PqNMmTJavXq1uyrDQ+x2uwYPHmwoe/78efn7+8vhcFjcCkB+OHXqlOGj2kOHDuWoNgAAAAAAAAAAAAAAwHVwWBsAAAAAAAAAAAAAAAAF3kMPPZSn+fPnzyshIcFNbTzv8OHD+uyzzwxlO3furKioKIsbAXCHsmXLatmyZQoMDDQ1l5ycrJCQEJ09e9aiZgDgHcwe5f3www8N5Xr37u1KnQKhYsWKOnnypCpUqGBqLi0tTTVr1tTXX39tUTPcSNq1a6dvv/3W5fkSJUro559/Vo0aNdzYCvCMmJgYXbhwQX369FFQUNDfvl60aFENGDBAp0+fNnSAG95vyJAhKlasmKHstWvXVKlSJSUmJlrcCoDV3nnnHUO54OBgvfrqqxa3AQAAAAAAAAAAAAAAKJg4rA0AAAAAAAAAAAAAAIACr3jx4powYUKedly5csVNbTyvc+fOcjqdueYCAgI0d+5c6wsBcJsOHTrol19+Ub169UzPlitXTrVr19bWrVstaAYAf2XkZ5E6deq49ZlNmjQxlV+9enWumWLFiqls2bKuVioQgoODdfToUdN/tmRnZ+u+++7TvHnzLGqGG8GyZcu0du1al+dbtKFa/d8AACAASURBVGihEydOKDIy0o2tAM/y9/fXtGnTdOXKFZ04cUILFizQ9OnT9d///ldXrlzRxIkT5evr6+macBO73a4hQ4YYzp8+fVoRERF6+OGHlZaWZmEzAFbZv3+/Jk2aZCg7ZswYfs8HAAAAAAAAAAAAAAD4BxzWBgAAAAAAAAAAAAAAQKEwYMAANWjQwOX5sLAwN7bxnM8++0x79+41lB0+fLiKFi1qcSMA7hYcHKwdO3bo9ddfNz27e/duNW7cWG+88YYFzQDAnIEDB5o6JPlvHn74YdMz+/btyzVz8803u1KnwPH19dWOHTvUqVMnU3MOh0Pdu3fX6NGjLWqGwuzLL7/Ugw8+aHquePHiio+P16FDh7R+/XoFBwdb0A7wDhUrVlTXrl311FNPqWnTprLb+WtAhdHw4cNVrVo1UzMLFy5USEiIGjdurG3btlnUDIAVatasaShXu3Zt9evXz+I2AAAAAAAAAAAAAAAABRefqAMAAAAAAAAAAAAAAECh4OPjo5UrV+ruu+92ab4wHNZ2OBzq1auXoWx4eLiGDx9ucSMAVho2bJjOnTtn+kC+0+nU4MGDNWjQIIuaAYBx48aN0/vvvy+bzZanPffdd5+pfFJSkq5cuZJrrlWrVq5WKpA+/fRTDRw40PTcqFGj9Pjjj1vQCIXVK6+8ovvvv9/03Jo1a5SamqqFCxeaPkILAN7sm2++UUBAgKkZh8Ohb7/9Vg0bNlRkZKTGjh2rnJwcixoCcIfZs2cbzr722msWNgEAAAAAAAAAAAAAACj4OKwNAAAAAAAAAAAAAACAQiM8PFxff/215s2bp/r168tuN/bxmCpVquT5mKM3GDNmjC5evGgo++GHH1rcBkB+iIyM1A8//CA/Pz/Ts5MmTdLOnTstaAUA5vTt21fLly+Xj4+Pyztat25tKj937lxDud69e7vQpmB78803XTp2Pn/+fDVt2lQOh8OiZigsFi1apNdee01Op9PwTJEiRfTzzz+rTZs2FjYDAM8pXbq0Fi1a5PL8+fPn9fLLL6to0aJq166djhw54sZ2ANzB4XDoiSeeMJRt1qyZYmNjLW4EAAAAAAAAAAAAAABQsHFYGwAAAAAAAAAAAAAAAIWKj4+PHnvsMW3fvl2pqan65JNPcp05duxYPjSzVnp6usaOHWsoW6tWLQ6zAIVIjRo19NVXXxl+mcDvnE6n7r//fuXk5FjUDAD+3Z8PN7dv317ffvutAgICXNoVFhZmKr9y5cpcM0WKFFHFihVd6lPQ9e3bV6tWrZKvr6+puc2bN6tGjRpKT0+3qBkKuuTkZHXp0sXUTFBQkHbv3q2oqCiLWgGAd2jfvr369++fpx3Z2dlavXq1qlWrpqpVq2rOnDm89ALwEtOmTTOcnTlzpoVNAAAAAAAAAAAAAAAACgcOawMAAAAAAAAAAAAAAKDQKlasmMqUKWMo27hxYzmdTosbWadbt27KysrKNWez2bRkyZJ8aAQgPzVu3FhLliz5y5FaIy5duqQXXnjBolYAYM6dd96p/fv3q3jx4qZno6KilJKSYji/Z8+eXDPVq1c33aMwiY2N1c6dO1WkSBFTc0eOHFHFihWVkJBgUTMUROPGjVN0dLTpI/gVK1bUlStXFB0dbVEzAPAukydP1pAhQ0z/u931HD16VL169VLx4sX1+OOPKzEx0Q0NAbgiOztbzz77rKFss2bN+NkHAAAAAAAAAAAAAADAALce1k65+KsuXfzVnSvdhm6uoZtr6OY6b+5HN9fQzTV0cw3dXEM319DNNd7cTfLuft7czXGt4B6ZAQAAAAAAAHBjsNuNfUTm22+/1YIFCyxuY40jR45o+fLlhrIdO3bkMAtQSHXq1ElTp041fYBt2rRpFjUCgH93vZ/ToqKidOLECcMvR/ndmTNnVKlSJZ08eTLXbHJysi5fvpxr7v777zfVoTCqXbu2jh49avoYclJSkqpWrWrogDkKtz179qh8+fIaNmyYfv75Z1OzxYoV008//WRRMwDwXuPGjdOyZcvk5+fnln3p6emaP3++ypQpo9q1a2vt2rVu2QvAuBEjRhjOrlu3zsImAAAAAAAAAAAAAAAAhYdbD2sfO3RRJ3666M6VbkM319DNNXRznTf3o5tr6OYaurmGbq6hm2vo5hpv7iZ5dz9v7paVdc3TFQAAAAAAAADgX1WuXNlw9vnnn1dCQoKFbawRFxcnpzP3FyH6+/sX2OPhAIzp06ePdu7cqfDwcMMzDodDRYoU0dSpU116ZkZGhnbt2qWNGzcqOTnZpR0A8GclS5bU8ePHVaNGDVNzly9fVvXq1XX69Ol/zc2fP9/Qvp49e5p6fmEVGRmpU6dOqWrVqqbm0tPTVbduXY533sC2b9+uOnXq6MyZM6Zn/fz8tHXrVgUGBlrQDAC8X4cOHXTw4EHTL7f4N06nU7t371ZsbKxKliypgQMHKj093W37AVzf5cuXNX78eEPZt99+W/7+/hY3AgAAAAAAAAAAAAAAKBzcelgbAAAAAAAAAAAAAAAA8DblypUzfJQxJSVF06ZNs7iRe61Zs0a7d+82lB02bJiKFi1qcSMAnla3bl0lJiZq5cqVhmcyMjL0zDPPqGnTpsrKyjI088orryggIEBFihTR7bffrvvuu09hYWEKDAxU06ZN9dlnn7n6HwHADcJu/+ePMgcGBmr//v1q0qSJqZ2ZmZn66quv/jVj5PenwMBAVatWzdSzC7OiRYvq0KFDuvvuu03N5eTkqG3btpo+fbpFzeCNHA6H+vXrpwYNGsjhcJiet9vt2rdvn2677TYL2gFAwREVFaXExEQ9/fTTKlKkiFt3X7p0SZMmTVLx4sXVtGlT7dq1y637AfwfMy9+fOaZZyxsAgAAAAAAAAAAAAAAULhwWBsAAAAAAAAAAAAAAACFms1m0+zZs//1cOOf7dmzx+JG7tWjRw9DuVKlSumVV16xuA0Ab9KuXTtduXLF1MzmzZsVGRmpffv2XffrX375pW666SbZbDa99tpr1z3CnZmZqc2bN6tDhw6y2WwcaQNuUE6nM8877Ha7Nm3apNjYWFNzx48f/9evG3kpSXR0tKln3gjsdrs2b96srl27mppzOp16+umn9dJLL1nUDN7kjTfeUHBwsN59912Xd/z6668ctgeA/5/dbtfUqVOVlpammTNnqkqVKm7d73A4tHnzZt1+++3q2LGjSy9EAPDPTp48qUuXLhnKLlmyRD4+PhY3AgAAAAAAAAAAAAAAKDw4rA0AAAAAAAAAAAAAAIBCr1GjRho5cqShbFpamsVt3GfMmDG6cOGCoayZ4+IACo+goCBFRESYmklOTlatWrX0zjvv/PFrK1asUHh4uFq2bKmEhART+34/0maz2eTj46MtW7aYmgdQeNlsNkO51atXa8iQIYb3njlz5h+/lpqaauiw3X333Wf4efkhJydH69ev17hx47RmzRqPdlmwYIFGjBhheu7NN99UXFycBY3gSVlZWRo2bJhq1qwpm82mwYMH6+rVqy7vGzVqlPz9/d3YEAAKB7vdrieeeEJHjx7VoUOHFBsbKz8/P7c+Y8WKFapZs+Z1X6AEwDX33HOP4eyDDz5oYRMAAAAAAAAAAAAAAIDCh78pBwAAAAAAAAAAAAAAgELr2rVrWrx4sSZMmKDLly8bmjl16pTFrdwjPT1dr7/+uqHsrbfeqvbt21vcCIC3ev75503POBwOPf/887LZbAoMDFTHjh2VlJSU5y4Oh0N33323AgMD5XA48rwPwI1j3Lhxev/99w1lz58//49f++ijjwzt6Nmzp6Gc1dasWaM6derI399f999/v4YNG6a2bdsqMDBQ9957r1t+b3bF6NGjNXfuXNMvblm6dKnq16+vnJwci5ohP40ePVpBQUEaN26c9u/fn+d9Y8eONfxCJAC4kVWrVk2rV69Wenq6xowZozJlyrht98GDBxUdHa309HS37QRuVDt37tSxY8cMZbdt22b4xUMAAAAAAAAAAAAAAAD4DYe1AQAAAAAAAAAAAAAAUKB98803Gjt2rCZNmqTJkyfr4MGDys7OVlZWlh555BHFx8dryJAhmjx5sqF9R44csbixe3Tv3l2ZmZm55mw2m5YuXZoPjQB4q6FDhyo+Pt7leSO/17iy08fHR/369XP7bgCFV2xsrKFcYmLiP35t+fLluc77+/urZs2ahnu5W2pqqvr166cSJUqobdu2+vHHH+V0Ov+SyczM1FdffaWyZcvqk08+8UjPxx9/XBs2bJCfn5+puZ07dyoqKkqpqakWNUN+aNWqlUaNGqXs7Ow877Lb7Zo/f76GDh3qhmYAcOPw9fXV8OHDlZCQoO+++06NGjUy/dKL6zl16pQqV66s5ORkN7QEblzdunUznL3zzjstbAIAAAAAAAAAAAAAAFA4cVgbAAAAAAAAAAAAAAAABdKGDRvUpEkTNWnSRC+//LIGDhyoAQMGKCYmRsHBwQoICNDixYtN7w0ODragrXsdPXrU8LHs9u3bq1q1ahY3AuDtFi5cqCZNmni6xt+8++676tq1q6drAPAQs4cf586dayi3d+/ef/zarl27cp2vWrWq0UputWnTJjVs2FAlSpTQu+++q5SUlFxnfn+ZzAMPPKCcnJx8aPlXzZs31549exQUFGRq7tSpU6pYsaJOnjxpUTNYqV+/flq3bl2e95QpU0ZPPvmkDh48aOrwJADg7xo0aKAtW7bo8uXLev755xUaGpqnfYmJiYqKilJCQoKbGgI3lscff1yHDh0ylD116pTFbQAAAAAAAAAAAAAAAAonDmsDAAAAAAAAAAAAAACgwFm8eLFatGihb7755rpfz8jIcHl3RESEy7P5pXPnznI6nbnm/P39tWDBgnxoBKAg+Prrr3Xrrbd6usbffPzxx1qyZImnawAoAC5fvmwol5GRoejoaP34449/+fX09HRdvHgx1/l7773XpX6uyMjI0NChQxUeHq5mzZpp27ZtcjgcpvesWrVKZcqU+dt/5vxQo0YNHT9+XGXKlDE1l5KSoho1amj79u0WNYMVTp48qffeey/Pe/bu3auEhATNmDGDFwEBgBsFBQVpypQpunTpklasWKHbbrtNNpvNpV0pKSmKjo429LIPAP8nKytL8+fPN5SNjY1V+fLlLW4EAAAAAAAAAAAAAABQOHFYGwAAAAAAAAAAAAAAAAXKhQsX9PTTT1u2/8qVK5btdoe1a9caPpg4ZMgQBQUFWdwIQEFht9u1Z88efffddypZsqSn6/zFww8/rF27dnm6BoB8Zreb+yhzVlaW4ezPP/+s22+/XW3atFFqaqok6amnnjI027NnT1O9XLFz5041a9ZMQUFBGj9+vJKSkvK88+LFi6pbt65eeeUVNzQ0p1SpUjp+/LhiYmJMzWVkZKhRo0ZatmyZRc3gTg6HQ1FRUYZe8vNPwsPD9fPPP6tmzZpubAYAuJ727dtr9+7dSkhIUNeuXVWkSBHTO65evar77rvPgnZA4fXBBx8Yyvn6+mrevHkWtwEAAAAAAAAAAAAAACi8OKwNAAAAAAAAAAAAAACAAmXWrFlKTk62bP8tt9xi2W536NGjh6FcWFiYRo4caXEbAAVRgwYNdPHiRX311VcuHVazwrVr19S+fXtP1wDg5QYPHmzqGLfT6dTnn3+uUqVKqVSpUvroo49ynfHz81Pt2rXzUvMfZWVlacyYMYqMjFT9+vW1adMmXbt2za3PcDgceu2111SzZk23HOs2IzAwUHv37lXLli1NzV27dk2dO3fWpEmTLGoGM86ePastW7boiy+++OMovSRt27ZNRYsWdfl/s0WKFNGoUaN0/vx5RUVFuasuAMCAiIgILViwQGlpaZo5c6ZCQkJMzf/www/atGmTRe2AwsXhcKhv376GsmFhYQoLC7O4EQAAAAAAAAAAAAAAQOHFYW0AAAAAAAAAAAAAAAAUKKtXr7Z0f1xcnKX782LcuHFKTEw0lJ09e7apw5MAbjzNmzfXuXPn8vxCgXr16unMmTM6duyYevXqpfDwcJf2nD59Ok89ABQ8NpvNVL58+fLq1KmT6edkZ2fr4sWLhrJVqlQxvd+IFStWKCgoSCNGjND58+ctecaf7d+/X+XKldPSpUstf9af2e12rVu3Tk899ZSpOafTqYEDB+rZZ5+1qBn+zc6dO9W0aVMFBQWpXLlyuvvuu9W6dWuFhITIZrPJZrOpYcOGyszMNL3bz89Pzz//vFJTUzVy5Ej+HQUAPMhut+uJJ55QSkqKhg8fbmp24MCBFrUCCpdHHnnEcPbkyZMWNgEAAAAAAAAAAAAAACj8+FQqAAAAAAAAAAAAAAAACpRz585Ztrt06dKKj4+3bH9eZGRkaPTo0Yayt9xyizp06GBxIwCFQWhoqPbt2+fSIVN/f39999132rFjh8qWLavKlStr9uzZSkxM1LFjxzR06FCtXLlSHTt2NLxz1qxZpnsA8E5Op9OSvR9++KH8/Pws2S399tIBd/vPf/6jTp06KTs72+27/01mZqbi4uL04Ycf5utzJWn69OmaMGGC6ePp77//vtq0aSOHw2FRM/xZamqqGjVqpPr162vz5s26evWq23YHBQWpR48eSklJ0ZQpU+Tr6+u23QCAvBszZowWL15s+IUHP/zwg+GXvQE3qsuXL+vTTz81lH322WcVEBBgcSMAAAAAAAAAAAAAAIDCjcPaAAAAAAAAAAAAAAAAKFB8fHws2evv769PP/1UoaGhluzPqx49eigzMzPXnM1m09KlS/OhEYDC5N1339WaNWtUtGjRXLNhYWFasGCBMjMz1aBBg+tmKleurLFjx6pdu3ZatmyZnnzySUM9nnzySf3444+mugMouIwecvyzoKAgvfjiixa0+c1TTz3l1n2fffaZunbtatmhcSOeeuopjxzCfOmll/TJJ5+Y/u/5888/V+3atZWVlWVRM0jSvHnzVLp0aW3dutXtu8+dO6crV65ozpw5hn62AAB4RlxcnNasWWMo63Q6NWDAAIsbAQVbaGiocnJyDGXffvtti9sAAAAAAAAAAAAAAAAUfhzWBgAAAAAAAAAAAAAAQIFSpUoVt+8sWbKkvvzySzVu3Njtu93h5MmTWrRokaFsu3btVKNGDYsbASiM2rRpo6tXr2rHjh16+umnVb16dVWpUkUtW7bUkCFD9Pnnn+vq1atKSkpS165dTe2eMWOG4Wzjxo2VnJxstj6AG8j48eM1ffp0FStWzK17S5Qoodq1a7t1Z79+/dxyVLtIkSJ69NFH1b59e9Oz2dnZatmyZZ47uCI+Pl7ffvutAgICTM3t3btXlSpV4s8DCzgcDsXGxqp79+6GXtxj1ldffaXIyEi37wUAWKNVq1ZasmSJoezSpUvlcDgsbgQUTGfOnDGcHT9+vEsvGQIAAAAAAAAAAAAAAMBf8QkMAAAAAAAAAAAAAAAAFCj169d36764uDh9//33atKkiVv3utODDz5o6CCjn5+fPv7443xoBKAwq1evnqZOnaqffvpJR48e1bp16zRu3Di1atVKRYsWdXlvw4YNDeWuXr2q2NhYl58D4Mbw1FNPKSUlRb169XLbUbpLly7p/vvvd9vByC1btujUqVN52hEdHa05c+YoLS1NH330kVasWKE1a9aoSJEipvbs2bNHWVlZeeriqgYNGujgwYMKCQkxNZeQkKBKlSrp8OHDFjXzXgkJCXriiSfUsGFDlS9fXiVLllRYWJjCw8MVERGhyMhIlStXTlFRUbr33ns1ZcoUQ0fIU1JSFB0drbVr11rSu0+fPmrevLkluwEA1uncubOhl7RlZGTo7bffzodGQMFz7733GsrVrFlTgwYNsrgNAAAAAAAAAAAAAADAjYHD2gAAAAAAAAAAAAAAAChQOnXq5PLse++9p5EjR2rAgAGaNm2afvrpJy1evFiVK1d2Y0P3Wr9+vX744QdD2ZdeeklBQUEWNwIA18ycOdNwdtu2bTpw4ICFbQB4g7wexPb19dXs2bN16tQpNWjQwC2d1q9frzp16rjlCPWzzz7r0lxAQIA6deqkY8eO6fDhw+rRo8dfvldt2rTR+fPnVa9ePcM7nU6nli9f7lIfd6hcubJOnDih8uXLm5q7cuWKbr31Vm3atMmiZt4lMTFRt99+u8qWLavZs2dr27ZtOnPmjC5duqTk5GQlJSUpMTFR58+f19mzZ3Xs2DF99dVX6t+/v8LCwhQaGqq7775bb7zxhhITE/+ye9asWSpRooSOHTtmSfeOHTtq2rRpluwGAFhv3LhxhnJDhgyxuAlQ8Ozbt8/wy2DeeOMNt70YCAAAAAAAAAAAAAAA4EbHpzAAAAAAAAAAAAAAAABQoNx+++2qX7++S7MvvPCCLl++rDFjxqhPnz6qXr26m9u53+OPP24oV7JkSb366qsWtwEA19WsWVMtWrQwnO/bt6+FbQAUJmXLltV3332nDRs2qEyZMnnet2fPHkVFRSklJcXlHUePHtXu3btNzVSoUEFvv/220tPT9emnn/7ry1+Cg4O1detWFSlSxPD+Zs2amerjbqGhoTp27Jjq1q1rai4rK0v33HOPPvroI4uaeYcvvvhCFSpU0K5du+R0Ol3acfnyZW3ZskWDBw9WRESEgoODZbfbZbPZ9OSTT7q58W/8/Pw0Z84cLVu2zJL9AID80aFDB5UoUSLXXFZWlubNm5cPjYCC47bbbjOUs9lsat26tcVtAAAAAAAAAAAAAAAAbhwc1gYAAAAAAAAAAAAAAECBYrPZNGHCBJdmc3JyNGXKFHXq1Ek5OTlubuZ+b7zxhs6fP28oO2PGDNntfBwIgHf74osvVKlSJUPZb775RsnJydYWAuBRNpvNrfvuvfdeJSQkaPz48QoICMjTrjNnzqhy5co6ffq0S/NmXg7Qpk0b7d+/XydPnlS/fv0M/UyXnJysSpUq6ddffzX0jFKlSikiIsJwJ6v4+vrq+++/V4cOHUzNORwOdevWTWPGjLGomWcNHDhQbdq0UWZmplv3XrlyxeUj3UZUrVpVx48fV48ePSx7BgAg//Tu3dtQbtCgQRY3AQqOY8eOGf55a+PGjRa3AQAAAAAAAAAAAAAAuLHwN+kAAAAAAAAAAAAAAABQ4DRr1kwvv/yyy/NffPGF/Pz8NG3aNCUlJbmxmftkZGRo5MiRhrIxMTHq3LmzxY0AIO/sdrt27dplKOtwODRq1ChrCwEolAYPHqyUlBTFxcXl6Xh3SkqKqlWrZvj3rd+lpqZqw4YNhrKHDh3SmjVrFBMTY3j/vn37VLFiRZ09e9bwTPPmzQ1n88Py5cvVv39/03MjRoxQ9+7d3V/IQ3JyclSvXj1NmjTJ0gPY7lSsWDHVr19fn3/+uY4cOaKyZct6uhIAwE1effVV+fj45Jq7cOGCPvzww3xoBHi/tm3bGs5628/kAAAAAAAAAAAAAAAABR2HtQEAAAAAAAAAAAAAAFAgvfrqq+ratWuedvTt21dVq1bV/Pnz3dTKfXr37q2MjIxcczabTUuWLMmHRgDgHqGhoVq4cKGh7JkzZyxuA8CT7HbrPsocGBioxYsXKzk5WTNnzlSHDh1Uu3ZtBQQEmNqTkZGh+vXr64svvjA888ILL8jhcOSau+2221StWjVTfVatWqU6deooLS3N1Nyzzz5rKp8fJk+erPfee8/08fN58+apWbNmhr7H3iwnJ0cxMTH6/vvvPV3lL4KDg7VixQpduHBBH3zwgXr37q2nn35ar7/+us6cOaO0tDRt375drVq18nRVAICbBQYGqlOnToaygwcPtrgN4P327dungwcPGsomJCRY3AYAAAAAAAAAAAAAAODGw2FtAAAAAAAAAAAAAAAAFEh2u11z587N857Lly/r8ccf1wsvvKCcnJy8F3OD06dP65NPPjGUjY2NVUxMjMWNAMC94uPjDeVSUlIsbgLAKk6n09MVJP12zP+JJ57Q8uXLtWvXLmVkZCguLs7UjpycHLVp00Zz5swxlP3Pf/5jaO8777xjqsfEiRPVvn170z+zVqpUSU2aNDE1k1+eeeYZrVq1Sr6+vqbmNm3apJtvvlnp6ekWNbPW70e1jxw54ukqf1GvXj1dunRJ7du3V6lSpdSzZ0/NmjVLU6dO1bBhw1S2bFlPVwQAWGzmzJny8fHJNXfhwgV9+OGH+dAI8E5Op1O33nqroWx0dLTKlCljcSMAAAAAAAAAAAAAAIAbj7lPIOciqkaY5LS5c6Xb0M01dHMN3Vznzf3o5hq6uYZurqGba+jmGrq5xpu7Sd7dz5u7+fvn/pdoAAAAAAAAAMAqPj4+cjgceueddzRo0CBlZ2e7vOvtt99Wdna23n//fTc2dM2DDz4oh8ORa87Pz08ff/xxPjQCAPcyehS2oB5MBWCM3W73yHMXL16sF198UW+99ZbhGafTqV69eunUqVMaNWrUP+Zee+01ZWZm5rqvXLlyatq0qeHn9+zZ06XjlQ0bNtTmzZtNz+Wn2NhY7dixQ40aNdKvv/5qeO7w4cOqWLGi9u3bp4iICAsbupc3HtX28fHRggUL9PDDD3u6CgDAw0JDQ9WpUyctWbIk1+zgwYPVo0ePfGgFeJ9KlSoZzm7cuNG6IgAAAAAAAAAAAAAAADcwt34aPaRkEYWEBbpzpdvQzTV0cw3dXOfN/ejmGrq5hm6uoZtr6OYaurnGm7tJ3t3Pm7vZfbzz4DcAAAAAAACAG4fNZtPzzz+vXbt2qV27dnnaNXXqVNlsNr3++useO3S3ceNG7dy501B2wIABCg4OtrgRALjf3LlzDeVatGhhbREAN6zJkyfrrbfeks1m7v/zHj16tHr16vWPX3/77bcN7Xn11VcN5XJyctSoUSOXjmo/9thj2rp1q3x9fU3P5rc6deroyJEjCgsLMzWXlJSkKlWqaN++fRY1c7/OnTt71VHtoKAgff/99xzVBgD8EKnT3AAAIABJREFUYebMmfLx8ck1d+HCBc2ZMycfGgHeJSsrS6dOnTKUrV27tsqXL29xIwAAAAAAAAAAAAAAgBuTbdT0Vs7f/6FS9TDdVIG/aAcAAAAAMO6u8iNUzK+Mp2sAAAAAAAAAwB8OHz6smTNnatKkSXneNWzYML3++utuaGXcTTfdpISEhFxzJUqUUFJSkux2ez60AgD3atCggbZv3/6vGZvNpuTkZIWGhuZTKwDu5OPjI4fD8a+ZdevWqWXLlvnU6PqWLFmiLl265Nr1/9WiRQt98cUXf/lZbMGCBXrsscdynQ0JCVFKSkquuZSUFNWqVcvw0b7f2Ww2jRs3ToMHDzY15w3S0tJUu3ZtHT161NScr6+vVq1apVatWlnUzD327NmjWrVqmZ67+eab9cADDygnJ0eZmZnKzs7WmjVrJP121DQzM9P0TpvNplatWmnp0qUqWrSo6XkAQOEWHx+vxYsX55oLDw9XYmJiPjQCvIeZl/MkJiYqPDzcwjYAAAAAAAAAAAAAAAA3ptEzWou/VQcAAAAAAAAAAAAAAIBCpVq1apo4caIcDodGjRqVp11jx47VggUL3FPMgEmTJhk6qi1JM2bM4Kg2gALryJEjuWYqVqzIUW2gkDNzkM4qcXFx2rRpk/z9/U3Nffnll6pTp46ysrL++LXhw4cbmn3uuecM5Ro0aGD6qLavr6+WLVtWII9qS1JQUJAOHz6sRo0amZrLyclRmzZtNGPGDIuauUePHj1M5Vu2bKns7GwdOHBA48eP18SJE/Xuu+9q+vTpOn36tE6fPq2MjAzt379fAwcOVK1atRQYGJjr3jvuuEOHDh3S2rVrOaoNALiuWbNmycfHJ9fchQsXNHv27HxoBHgHp9NpONulSxeOagMAAAAAAAAAAAAAAFjINmp6qz8+zVGpephuqhDsyT4AAAAAgALmrvIjVMyvjKdrAAAAAAAAAMA/mjBhgoYNGyaHw+HSfGRkpM6cOWP5EeusrCyFhIQoIyMj1+zNN9+sAwcOWNoHAKxUpEiRXH+/a9iwobZu3ZpPjQC4m4+PT64/f61fv14tWrTIp0b/7vDhw6pbt67S0tJMzZUrV0579+7Vvn37dPfdd+ea9/f319WrV+Xr6/uvuYkTJ2rQoEGmuhQrVkxbt27VbbfdZmrOW3Xt2lUff/yx6bnBgwdr/PjxFjTKmz179qhWrVqG8/Hx8Vq4cKFLzzp69Kg++OADffXVV7pw4YJsNpvCw8N15513asCAASpfvrxLewEAN5YuXbpo0aJFueZKlSqlCxcu5EMjwPPMvBwoIyNDAQEBFrYBAAAAAAAAAAAAAAC4cY2e0VrW/m0/AAAAAAAAAAAAAAAAwMMGDx6sbdu2qXXr1i7NJyQkaOPGjW5u9Xe9e/c2dFTbZrNp6dKllvcBACsZedlBly5d8qEJAE+y+sUlZlSrVk1Hjx5VeHi4qbkzZ86ocuXK6t27t6F8ly5dcj2qLUmjRo0y1aNMmTI6duxYoTmqLUkfffSRhg8fbnpuwoQJio+Pt6BR3vTs2dNwdvr06S4f1ZakqKgojR07Vtu2bdPRo0f1888/67vvvtOUKVM4qg0AMGzmzJny8fHJNZeUlKTZs2fnQyPAs8y+uJGj2gAAAAAAAAAAAAAAANbynk+jAwAAAAAAAAAAAAAAABapV6+e1q5dq4yMDHXs2NH0fMuWLS1o9X9Onz6tjz/+2FC2TZs2iomJsbQPAFjNyDGqjRs3Kj09PR/aAMBvSpcurRMnTig6OtrUXEpKig4dOmQou2vXLvXq1Uvz5s1TYmLidTN79uzR1atXDT+/bt26OnnypEqXLm14pqAYM2aM5syZY/oI++LFi9WgQQPl5ORY1Mycffv26YcffjCUHTBggJ566imLGwEAkLvg4GDFxcUZyg4dOtTiNoDnGTk0/7tr165Z2AQAAAAAAAAAAAAAAAASh7UBAAAAAAAAAAAAAABwAwkICNCyZcv03HPPmZ51Op0WNPpNXFycoSOzfn5++s9//mNZDwDIL0Z+z1u5cqWKFy+u9u3bKykpKR9aAchvZo8l54eiRYvqp59+UqNGjSzZv3fvXs2ZM0fdu3dXRESE/P39FRkZqUaNGunZZ5/V0qVLNW7cOMP74uPj9f3338vf39+Svt6gR48eWr9+vfz8/EzNbd++XdHR0UpNTbWomXE9evQwlIuKitLEiRMtbgMAgHEzZswwdEw4KSlJs2bNyodGgGdcvnzZVN4b/10HAAAAAAAAAAAAAACgsOETGgAAAAAAAAAAAAAAACi0srOz9fPPP+vgwYNKSUmR9Nsx16pVq5redeTIEXfXkyR9/fXX2r59u6Hsiy++qODgYEt6AEB+MvqyAofDoZUrVyoiIkLt2rVTYmKixc0A4LcjeFu2bFFcXJzlz8rOztb58+e1detWvf/++4qLi9PChQsNzY4cOdJwtqC799579eOPP6pYsWKm5k6cOKFKlSrp9OnTFjXL3b59+/T9998byi5atMjiNgAAmBMcHKyHHnrIUHbYsGEWtwE8JzQ01HA2KyvLwiYAAAAAAAAAAAAAAAD4HYe1AQAAAAAAAAAAAAAAUOg4nU6tWLFC1apVU3R0tGJiYlSiRAmVKFFCPj4+ev75503v3LJliwVNpa5duxrKhYaGauzYsZZ0AID8ZvSw9u8cDodWr16tyMhIxcbG6pdffrGoGQD8n8WLF2vAgAGernFdFSpU0KhRozxdI1/FxMTo2LFjioiIMDV36dIlVatWTTt37rSo2b/r2bOnodytt96qunXrWtwGAADzZs6cKR8fn1xzSUlJmjVrVj40AvLXDz/8YCrv5+dnURMAAAAAAAAAAAAAAAD8GYe1AQAAAAAAAAAAAAAAUKicO3dOrVu3VseOHXXixIm/fC0lJcXlvVYc1p4yZYrOnTtnKDt9+nTZ7XzcB0DhUKFCBZfmHA6H1q5dq5tuukmtWrVSamqqm5sByE8F4WebZ555xtMVruudd97xdAWPKF26tE6cOKGYmBhTcxkZGWrYsKFWrFhhUbPrO3DggOGD3h988IHFbQAAcE1QUJC6dOliKDt06FCL2wD574477jCcvXbtmoVNAAAAAAAAAAAAAAAA8Gfe/2l0AAAAAAAAAAAAAAAAwISRI0dq3bp1bt9bqVIlt+7LysrSsGHDDGWrV6+u+Ph4tz4fADxpx44d8vf3d3ne4XBo3bp1atKkiRtbAcD/WbZsmerUqaMqVap4usrf+Pr6ql27dp6u4TGBgYHau3evWrRoYWru2rVr6tSpk9566y2Lmv1djx49DOVq1qypevXqWdwGAADXTZ8+Xb6+vrnmLl68qBkzZuRDIyB/JCYmGs76+voWiJcHAQAAAAAAAAAAAAAAFBZ8UgMAAAAAAAAAAAAAAACFRnZ2tpYtW+b2vbVq1dKQIUPcuvPJJ5/Ur7/+mmvOZrNp6dKlbn02AHhaRESEW35v2717t4YPH+6GRgA8wWazebrCHxwOhz777DO1atVKxYsX14MPPqgff/zR07Wu65ZbbrnhD/bZ7XatX79eTz75pKk5p9OpF198Uc8995xFzf7PgQMHtGPHDkPZ2bNnW9wGAIC8CQoKUpcuXQxlX375ZYvbAPknIiLCcDY7O9vCJgAAAAAAAAAAAAAAAPh/3difqAYAAAAAAAAAAAAAAECBdubMGc2ePVt9+/ZV8+bNFRYWpuTkZLc/Z+HChfL393fbvrNnz2rBggWGsq1atVLNmjXd9mwA8Bbt2rXTM888k+c9Y8eO1c6dO93QCMCN5sCBA+rXr5+qV6+ugIAAdejQQevWrVNaWpqnq/2rRx55xNMVvMaMGTM0duxY00fa33vvPbVt21YOh8OiZlLPnj0N5W655RbdeeedlvUAAMBdpk2bJl9f31xzFy9e1PTp0/OhEWCt/fv3G862bdvWwiYAAAAAAAAAAAAAAAC4Htuo6a2cv/9DpephuqlCsCf7AAAAAAAKmLvKj1AxvzKergEAAAAAAADgBvTee+9p0KBBysjIsPQ5W7ZsUaNGjdy6s2HDhtq2bVuuOV9fX124cEGhoaFufT4AeJMWLVpo8+bNysrKcnlH7dq1tWvXLje2ApBXdrtdTqfzXzObNm1SkyZN8qnRb1JTU9WnTx+tXLlSV69ezddnu0OHDh20fPlyT9fwOosWLdIjjzxi+lB2rVq1tGPHDre+REeSfvrpJ918882Gst99950aNGjg1ucDAGCVxx57zNDL4sLCwpSUlJQPjQDrmHl5S27/7gMAAAAAAAAAAAAAAAD3Gj2jteyeLgEAAAAAAAAAAAAAAACY9dprr+m5556z/Kj2mTNn3H5Ue/PmzYaOakvSCy+8wFFtAIXel19+qczMTO3fv19t27Z1aceJEyfcWwpAvrDb8/ejzN26dVNISIg++eQTjx7V9vHxcWmuf//+HNX+B/Hx8frmm28UEBBgam737t2qXLmykpOT3drnpZdeMpSLiYnhqDYAoECZOnWqfH19c81dvHhR06dPz4dGgDXOnj1rOPvhhx9a2AQAAAAAAAAAAAAAAAD/hMPaAAAAAAAAAAAAAAAAKFAOHDigV155xdJnREZG6sSJEypbtqzbdz/66KOGciEhIZowYYLbnw8A3iomJkarVq2S0+nUkiVLTP0enJKSounTp6t3796aPn26Tp48aWFTAAVNcnKyatWqpY8++sjTVSRJ165d0yuvvKI1a9Zo4MCBatasmcqVK/ePR6FtNpveeecdTZ48OZ+bFix33XWX9u/fr5CQEFNz586dU6VKlXTkyBG3ddm6dauh3KxZs9z2TAAA8kNQUJAeeeQRQ9mXX37Z4jaAdcqVK2c42717d+uKAAAA4P9j78/jrarL/vH/2pvD4QgIiCAmMQuikkJ4B0mlOIupaQoOqFhoIWH6MbvVbgfExCnKiZwicUgZcsYIxxRxSHJAFAUFRAEVFFAQD2f4/tGvft136Vl7n7322Ueez7/inNf1Xi9XiBsei2sBAAAAAAB8Lou1AQAAAAAAAABoVIqxUPChhx6KLl26FPzcq6++Ot55551E2YkTJ0Y26/EeYPN0xBFHxDvvvBN//OMfo2XLlolmRo0aFb/73e9i1KhR0bVr12jSpElsvfXW0bdv3/jhD38Y69atS7k1kKu0P+vcdNNN0bNnz2jXrl28/PLLBT9/5MiRUVtbGy1atMh5dty4cfGHP/whLr/88njsscdi2bJlsXHjxli7dm1MmzYtzj777DjrrLPi9ttvj1WrVsWYMWMK3v/LqEePHrFkyZKcFiFGRHz88cfRp0+feOKJJwrSI8l/c7bddtvYfffdC3I9ACim3/72t1FWVlZn7sMPP4yJEycWoREUVnV1deKsFyMCAAAAAAAAADSczAXXHVD7jx903WHr2K5zq4bsAwAAQCOze6fzokXTbRu6BgAAAACwmXj//fejQ4cOqZ1/6qmnxmWXXRbNmjUr+NmVlZXRpk2b+PTTT+vM9urVK15//fWCdwBojGpqaqJJkyb1Pqe8vDwmTJgQo0ePLkAroC7ZbDZqa2u/MPPUU0+ltli4pqYmmjVrFlVVVQU/u0OHDjFp0qQYMmTIP7/Ws2fPWLRoUc5nDRgwIJ555plC1iMiqqqq4hvf+Ea88MILOc1ls9m49dZb45hjjqnX9ZP8/J8wYUKcfvrp9boOADSUESNGxOTJk+vMde7cOZYuXVqERlA4mUwmcbauz3wAAAAAAAAAAKRj7PUHRrZUn91Ys/rT+Gh13X+JsKGUajf3LT/uW35K/b5FuHf5KtVu7lt+3Lf8uG/5cd/y477lp9TvW4R7BwAAAABQaBs2bIgDDjigXmcce+yxcdddd8Vdd90Vb7/9dvzhD3+IX/7yl3HrrbfG22+/HVdeeWUqS7UjIkaNGpVoqXYmk4kpU6ak0gGgMcpms9GpU6d6n1NZWRk/+clPol+/flFTU1OAZkApmzZtWsGXavfu3Tsef/zxWLly5f9aqh0RsXDhwthnn31yPvPZZ5+N7bbbrlAV+f8pKyuLv/3tb3HooYfmNFdTUxPHHntsjBs3Lu9rr1q1KtGCxfou7waAhjRx4sQoKyurM7dixYoitIHCyeXPC3bZZZcUmwAAAAAAAAAAUJdsqb4V/a3XV8eSBasbusbnKtVu7lt+3Lf8lPp9i3Dv8lWq3dy3/Lhv+XHf8uO+5cd9y0+p37cI9w4AAAAAoNB+9atfxQsvvJD3/OGHHx633XZbHHbYYXHYYYdFp06d4uijj45zzjknhg8fXpClrZ9nxYoVcfPNNyfK7rvvvtG3b9/UugA0RqeffnrBznrxxRdj1KhRBTsPyF82m03t7N/+9rcFOWfLLbeMAw88MJ5//vl47bXXYo899vjc7EMPPZTXry8rVqyI8vLyqK6urk9V/oN77rknTjvttJznzjvvvBgxYkRe11ywYEGiXPv27fM6HwBKQfPmzRO9JGLTpk3x/vvvF6ERFMawYcMSZ1988cUUmwAAAAAAAAAAUJf0nkYHAAAAAAAAAIAC+eyzz+Kqq67Ka3a77baLhx9+OP74xz8WuFVyRxxxRNTU1NSZKysriylTphShEUDjcvrpp8fWW29dsPNuvPHGeOaZZwp2HlB6nnvuubzmMplMbLvttnHCCSfEvHnzYt26dfHggw9G//79E81PnDgxrrzyypyvu2nTpigrK4tPP/0051m+2K9//eu46qqrIpPJ5DQ3efLk2HPPPRN9jv9XCxcurDNTVlaW6mJ5ACiGU089NVGuoqIi5SZQONOnT0+Ua9u2bc6fLwEAAAAAAAAAKCxP4wIAAAAAAAAAUPLuu+++WLVqVeL8YYcdFj//+c/jgQceiIULF8bee++dYrsvNnv27JgzZ06i7JgxY6JNmzYpNwJonPJ9wcJ/UltbG0OGDImqqqqCnQmUjtmzZ+e8oHrPPfeMG2+8MTZs2BArVqyIm2++Ofr06ZPX9U899dSYMWNGXrPNmzePd955J69ZPt+YMWPi7rvvjiZNmuQ095e//CV69+4dGzZsSDyzZMmSOjPNmjXLqQcAlKJFixbVmclms9GqVasitIH669ChQ+LsBx98kGITAAAAAAAAAACSsFgbAAAAAAAAAICSN3To0ES5Xr16xdq1a+Ouu+6KSy+9NA466KBo3rx5yu2+2DHHHJMo16pVq7jiiitSbgPQeB1zzDHRuXPngp330UcfxbBhwwp2HpC7TCaTyrkTJkxInP3BD34Q1dXV8dhjj8XIkSOjoqKiIB2GDBkS8+fPz2u2U6dO8eyzzxakRxoqKysb5YsJDj300PjrX/+a8//HCxcujC5dusR7772XKL9s2bI6My1btsypAwCUojfeeKPOTHl5eRGaQGG8//77ibPZrL+WCQAAAAAAAADQ0DzBAQAAAAAAAABAyRs8eHCi3NSpU6NVq1af+/1PP/00ZsyYEZdcckmMHTs2brnllnj77bf/+f1Vq1bF/fffH/fcc0+8/vrrUVtbW6/eEydOTLRYLyLi2muvtZAFoA433XRTQc+76667Yocddogrrrgi8a/XQOl77LHH6sy0bds2qqur43e/+11qn8F22mmnWLVqVV6zAwcOjLlz5xa4Uf1ddtll0bp166ioqIivfe1rMWfOnIaulJN+/frFokWLom3btjnNrVq1Krp37x4vv/xyndk77rijzkzr1q1zuj4AlKJFixbVmfEyCRqLkSNHJs5WVlam2AQAAAAAAAAAgKT8TTwAAAAAAAAAAEreihUrEuX69u0bmUwm7r///vjkk0/++fXa2tqYNm1abL/99vHd7343zj777LjgggvihBNOiC5dukQmk4lMJhMdOnSIQw45JA477LDo3bt3dOrUKa6++uqorq7OuXNVVVWceeaZibLbb799DB8+POdrAGxu9t1333j00Udj9OjR0a9fv9hyyy3rfeYbb7wRZ555ZnTp0iX233//WLNmTQGaAkmksdB64cKFif493nvvvYvyUpOtt94678V7AwcOjAcffLDAjfIza9as2HbbbeO///u/Y+PGjVFdXR2vvPJK7LfffrFhw4aGrpeTjh07xtKlS6Nbt245zW3YsCH69+8fM2fO/MLcFltsUedZuS72BoBS9Ic//KHOjP/m0Vj87ne/S5xt2rRpik0AAAAAAAAAAEjKYm0AAAAAAAAAAEpeixYtcsofcsgh0blz5xg+fHjcfPPNMWbMmBg6dGgsX778C+dqamr+14/ffffdOPXUU+Pggw/OeWHgqFGjEs9MnTo1p7MBNmeDBw+Oa665Jv72t7/FunXrYv369XHnnXfGcccdFzNmzIjq6up4/vnnc166XVtbG7NmzYr27dvXuTQVKF1XXHFFotwZZ5yRcpP/v6ZNm8amTZtynquqqorvfve7ceONN6bQKpnFixfH17/+9dh///3jvffe+7fvr1+/Pvbff/8GaFY/LVu2jEWLFsWgQYNymquqqoohQ4bEdddd9x+//+GHH8ZHH31U5zn9+vXL6boAUGrmzp0bVVVVdea22WabIrSB+pk+fXri7Nq1a1NsAgAAAAAAAABALizWBgAAAAAAAACg5G277bY5z3z00Udx++23x4knnhjXXnttva7/pz/9KbbbbrvYuHFjovx7770XkyZNSpTdZ599LNYDqIfmzZvHsGHD4pZbbokhQ4ZENpuN/v37x8qVK3N+MUPE35emHnjggfHCCy+k0BZI2+uvv54ol+vy/fq4+uqro3Xr1nnN1tbWxsknnxznn39+gVvVraamJnr27Fnnr4ezZ8+u9+fthpDNZmP27NkxfPjwnOZqa2tj1KhRcdZZZ/3b97p3757ojJNOOimnawJAKampqYkhQ4Ykynbt2jXdMlAARx55ZOJsq1atUmwCAAAAAAAAAEAuLNYGAAAAAAAAAKDkDRgwoKErxNq1a+PQQw+NDRs21Jk94ogjoqamps5cWVlZTJkypRD1APg/mjdvXq9fY7/+9a9Hnz594p577ilgK+BfZbOFf5R5v/32S5Tr06dPrFmzpuDX/1ePPPJIdOzYMU499dREnyG/yIUXXhg/+MEPCtQsmZkzZ0Z1dXWi7GmnnRZLly5NuVE6br311rwWl1966aUxdOjQiIiYNWtWZDKZWLt2bZ1z5eXlXqwDQKM2evToeP/99xNlTz311JTbQP3cfvvtibOrV69OsQkAAAAAAAAAALmyWBsAAAAAAAAAgJJ30kknRXl5eUPXiFmzZsXWW28dtbW1n5uZM2dOzJ49O9F5o0ePjrZt2xaqHgD/x0EHHRSHHXZY3vPz58+Pww47LHbaaadGuzAWNjfHHXdcolxtbW1stdVWiV6GkqvFixfHbrvtFvvss08sX768YOf+/ve/j3333TeVzv/J1KlTE2erqqrit7/9bYpt0nXBBRfEpEmTcl72Pm3atMhkMrH//vsnntlhhx1yrQcAJePll1+O66+/PlF2q622iv/6r/9KuRHUz/DhwxPlTjnlFH+OCwAAAAAAAABQYizWBgAAAAAAAACg5G277bZx8sknN3SNiIjYuHFjXHTRRZ/7/aOPPjrROVtuuWVMmDChULUA+BxTp06Nrbbaql5nvPbaa9G7d+949dVXC9QKiIiclxgn0alTp6ioqCj4uUls2LAhjjzyyOjRo0fMnTs3lWs8/PDDseuuu0ZlZWUq5/+rOXPm5JRvqPteKCeeeGLMmjUrmjZtmup16vPCBwBoSDU1NXHggQd+4Qvn/tUNN9yQciOonylTpiTOjh8/PsUmAAAAAAAAAADkw2JtAAAAAAAAAAAahd/85jdx7rnnNnSNiIgYN25cvPTSS//29euvvz7efvvtRGdcffXVqSyTBOB/Kysri2eeeSY6d+5cr3M2btwYu+22W3zyyScFagakZdCgQYmzrVq1imXLltXrejU1NXH++efHVlttFdOnT0+8bDJfr7zySnTv3j3WrFmT6nWWLl2aU7558+YpNSmevffeO15++eVo2bJlKue3aNGiZH5PAwC5+tnPfhbLly9PlN1jjz3iiCOOSLkR1M9RRx2VONuqVasUmwAAAAAAAAAAkA9/Mw8AAAAAAAAAgEahSZMmceGFF8bzzz8fJ510UrRv377BumzatCkGDRoU69ev/+fXqqqq4owzzkg036NHjzjhhBPSqgfA/9GrV69YunRpnH322fV6qcGnn34aRx99dAGbAWmYOXNmbLPNNomy69evj86dO8duu+0Wzz77bM7XmjZtWrRv3z4uvPDCqKyszHk+X++++2507do15+XXSb3xxhs5//NsscUWqXQptt69e8fixYujQ4cOBT/717/+dZSVlRX8XABI21133RW//vWvE2UrKirigQceSLkR1E8un6Nfe+21FJsAAAAAAAAAAJAvi7UBAAAAAAAAAGhU+vfvHzfccEO89957cdlll0WXLl0apMf69etjr732+uePf/KTn/yvRdtfZMqUKWnVAuALXHzxxfHxxx/H1KlTY+jQoXmdMWPGjPjwww8L3Aw2T5lMJpVzy8rKYv78+dGiRYvEM3Pnzo2BAwdGJpOJ7bbbLnr16hV9+/aNQYMGxQEHHBBDhw6Nk046KX7+85/H+PHj46yzzoott9wyhg4dWu9fEzp37hwPP/xw9OrVK6e5tWvXRu/evWPu3Ln1uv5/csstt+Q882VZrB0R0a5du1iyZEnstNNOBTvzjDPOiJNOOqlg5wFAsbzwwgsxbNiwxPnrrrsuWrZsmWIjqL+uXbsmzvbu3Tu9IgAAAAAAAAAA5K2soQsAAAAAAAAAAEA+MplMnHnmmXHGGWfE448/HjfeeGPceeedeZ11xBFHxKZNm2K77baLzp07x9lnn51o7rnnnosf/vCHMX78+LjpppsSzey1117Rv3//vHoCUH/NmzePI488Mo488si46KKLok+fPlFZWZmK/IC3AAAgAElEQVR4vra2Nq644oq4+OKLU2wJ1Fe7du1i9uzZ0a9fv5xnV6xYkUKjf9eyZcuYMGHCP5ctv/baa7HHHnvE7NmzE5+xcePGGDhwYNxzzz1x0EEHFazbww8/nPNM8+bNC3b9UlBRURHz5s2LAw44IB566KF6nfWzn/0sLr/88gI1A4DieeGFF2LgwIFRVVWVKD9gwIA44YQTUm4F9bNu3brE2b/97W8pNgEAAAAAAAAAoD6yDV0AAAAAAAAAAADqI5vNxl577RV33HFHVFZWxrBhwxLPNmvWLP7617/GtGnT4p577omJEyfGWWedFffee2/iMyZNmhS9e/eO6urqOrNNmjSJKVOmJD4bgHT17Nkz5s2bF506dcppbvz48TFu3LiUWsGXQ21tbUNXiL59+8YDDzzQ0DX+TVlZWfz0pz+NtWvX/nOpdsTfP9c++eSTOX2ejYioqqqKgw8+OG688caCdXzttddynmnRokXBrl8qstlszJo1K04++eS85jOZTJx33nmWagPQKM2dOzcGDBiQ+EVE5eXl8eCDD6bcCuqvdevWibP5vKgHAAAAAAAAAIDisFgbAAAAAAAAAIAvjaZNm8btt98eM2fOjGuuuSa++93vfmH+2muvjd122+3fvn7IIYfEueeem/i6H330UaLcqFGjol27donPBSB9vXr1irfffjvGjRsXX/3qVxPPnXfeedGhQ4d46KGHUmwHX27ZbPqPMh900EFx2mmnpX6dJDKZTBx44IHxwQcfxG9+85vP/ee/884742c/+1lOZ9fW1sbJJ58c559/fr17rlu3LtatW5fzXPPmzet97VJ1/fXXxyWXXBKZTCZRPpPJRJ8+feLFF1+MsWPHptwOAArvhRdeiG9+85uxadOmxDNXXnlltG3bNsVWUH+rV69OnJ00aVKKTQAAAAAAAAAAqC+LtQEAAAAAAAAA+FJp0qRJ7L///jF69Oi4//7748MPP4wTTzwxKioqIiKia9euMWbMmHj88cfjhz/84eeeM3bs2DjssMMK1qtly5Zx5ZVXFuw8AArrf/7nf2LZsmUxfPjwxDPvv/9+7LfffjFgwIB49913U2wH1Mevf/3rBl/yuPPOO8crr7wSDz74YLRp06bO/OWXXx5XXnll4kXO/3DhhRfGiBEj8mz5d1OmTMlrrkWLFvW6bqn77//+71i6dGnst99+0aRJk/+YKS8vjyOPPDKWLVsW8+bNi1122aXILQGg/pYtWxa77757Tku1d9111/jxj3+cYisojFxeenjiiSem2AQAAAAAAAAAgPqyWBsAAAAAAAAAgC+1rbbaKiZNmhQff/xxrFy5Mt5666246qqrYo899vjCuUwmE5MmTSpYj6uuuiqyWY/rAJS63/72tzkvsn3uueeic+fOMXLkyKiqqkqpGXz5FPOz0SWXXFK0a/2r9u3bxz333BOvvPJK7LTTTjnNnnrqqTF9+vTPXeL8eSZPnhz77LNP1NTU5DT3D/fdd19ec82bN89rrjHp1KlT/PnPf46qqqqYN29eXHrppTFy5Mi45JJL4oEHHohPP/00pk6dGh07dmzoqgCQl08++ST69u0bGzduTDzTsmXLePzxx9MrBQXy2WefJc6ecMIJKTYBAAAAAAAAAKAQMhdcd0DtP37QdYetY7vOrRqyzz+t/fDTiNpMtN66oqGr/EdrV28syW7uW37ct/yU+n2LcO/y5b7lx33Lj/uWH/ctP+5bfty3/G0u9273TudFi6bbFuQsAAAAAIBS9OSTT8Z3vvOdep3RvXv3ePPNNwvUCIC09enTJ+bPn5/X7LHHHhu33XZbgRtB45NkQf28efOiT58+RWjzd5MmTYrzzz8/3nnnndSv1axZszjvvPPinHPOqfdZc+bMicGDB0dlZWVOc3369Im5c+dGeXl5TnMdO3aM5cuX5zQTEbFo0aLo0aNHznMAQGmoqqqKnj17xpIlSxLPtGjRIubPnx9dunRJrxgUSC4v0aqtra07BAAAAAAAAABAgxl7/YGlu1gbAACAxsFibQAAAABgc3D44YfH3Xffnff8c889F//1X/9VwEYApOnDDz+Mr371q/Hpp5/mPNukSZNYtWpVtGnTJoVm0HiU4mLtf3jsscfitNNOi5dffrngZ2ez2TjmmGPixhtvjIqKwr2Me+HChdG/f//4+OOPc5rbbrvtYv78+Yl/TaqpqYmmTZtGTU1Nzh0/+OCDaNeuXc5zAEBpGDhwYDz77LOJ85Zq05jU1tZGNptNlD3ggAPiT3/6U8qNAAAAAAAAAACoj7HXHxjJngYBAAAAAAAAAIDN2F133RV9+/bNa3bw4MGWagM0Mm3bto1Zs2YlWgz8f1VXV8eIESMKXwq+hJIutiu0wYMHx0svvRRvvPFG7L333tGkSZOCnDtw4MB4++2349Zbby3oUu2IiJ49e8Zbb70VHTp0yGlu+fLl0bVr11i6dGmi/GOPPZbXUu2mTZtaqg0AjdhRRx1lqTZfarn83sNSbQAAAAAAAACAxqGsoQsAAAAAAAAAAEBj8NBDD0X79u1zmmnSpElMnTo1pUYApOlb3/pWPPLII3HMMcfEypUrc5q9//7747333st5AS5QXD179oyHH344ampqYubMmTFnzpz48MMPY926dbF27dpYt25drF+/PtavXx8bNmyIzz77LD777LOorKyMqqqqqK6ujq233jr69+8f55xzTnzrW99KtW+7du1iyZIlseuuu8Ybb7yReG7t2rXRu3fvmD17dvTv3/8Ls/l+du3UqVNecwBAw7vppptiypQpifOZTCbmzZtnqTaNRnV1dUNXAAAAAAAAAAAgBRZrAwAAAAAAAABAAu3atYunn346Bg0aFDU1NYlmTj311GjXrl3KzQBIy+DBg2PFihVx8cUXx9ixY6OysjLRXE1NTVx66aUxYcKElBtC45bNZhu6QkT8vceQIUNiyJAhDV2lThUVFfHaa6/FHnvsEbNnz048t3HjxhgwYEDce++9cdBBB31u7sknn8yr1y9+8Yu85gCAhrV48eIYNWpU4nx5eXnMmzcvunXrlmIrKKzdd989cTbpn/sCAAAAAAAAANDwSuNpdAAAAAAAAAAAaAQGDhwYEydOTJTt0KGDhaoAXxLnnHNOrF69Og455JDIZDKJZtq3b59yK2Bzlc1m48knn4xhw4blNFddXR0HH3xwXH/99Z+beeutt3Lus8UWW8SIESNyngMAGlZNTU3svvvuUVVVlSifzWbjoYceil69eqXcDArrueeeS5xN+nt+AAAAAAAAAAAansXaAAAAAAAAAACQgzZt2iTK3XHHHSk3AaCYWrZsGffee2+8/PLLifLdu3dPuRGwubvzzjvjzDPPzGmmtrY2fvzjH8e55577b99bvHhxfPbZZzn3+N73vhfZrMfSAaCxOeKII2LlypWJ87feemt85zvfSbERFF7SlyRGRGzcuDHFJgAAAAAAAAAAFJonmAEAAAAAAAAAIAf33XdfolyXLl1SbgJAQ+jdu3eiXK9evVJuAo2fZcz1d9lll8VVV10VmUwmp7mLLrooTjjhhP/1tdtuuy3n62cymfjVr36V8xwA0LAmT54cd999d+L8uHHj4phjjkmxEaRj9OjRibPNmjVLsQkAAAAAAAAAAIXmaXQAAAAAAAAAAMjB3Llz68wMGjQounfvXoQ2ABTbW2+9lSjXs2fPlJsA/N2YMWNi+vTp0aRJk5zmbrnllthnn32ipqYmIiL+/Oc/53ztHXfcMb7yla/kPAcANJxly5bFyJEjE+d33XXX+J//+Z8UG0E6FixYkDj7j8/EAAAAAAAAAAA0HhZrAwAAAAAAAABADtasWVNnxlJtgC+vjz76KFFu/fr1KTeBxi+TyTR0hS+Nww8/PGbPnh3l5eU5zT3yyCOxyy67RGVlZcyfPz/n61qyCQCNS01NTey+++5RVVWVKN+jR4948cUXU24F6TjqqKMSZ/3eBAAAAAAAAACg8bFYGwAAAAAAAAAAcpBkWeHKlSuL0ASAhrDjjjsmyl1zzTUpNwH43wYOHBivvPJKbLnlljnNzZ8/P7p06ZLoBTL/qkWLFnH00UfnNAMANKwrrrgi3nnnnUTZZs2axZw5c1JuBOmoqqqKl156KVE218/BAAAAAAAAAACUBou1AQAAAAAAAAAgB0kWqj700EPx9NNPF6ENAMXWqlWr2GKLLerM3XvvvUVoA/C/9ezZM956663o0KFDTnP5vBhm6NChOc8AAA3r8ssvT5ydMmVKbLPNNim2gfS0bt06lSwAAAAAAAAAAKXDYm0AAAAAAAAAAMjB3/72t0S53XffPcaMGRNVVVUpNwKg2HbZZZc6MwsWLChCE2jcslmPMqehXbt2sWTJkthhhx1Su0Ymk4lLLrkktfMBgMJbsGBBrFq1KlH2xBNPjEMPPTTlRpCO2tra2LBhQ6LsrbfemnIbAAAAAAAAAADS4ml0AAAAAAAAAADIwXXXXZc4e80118SPfvSjqK2tTbERAMV2xBFH1JnZtGlTzJkzpwhtAP5dRUVFvPrqq/Htb387lfO/9rWvxTbbbJPK2QBAOkaPHp0o161bt7jppptSbgPpOfnkkxNnhw8fnmITAAAAAAAAAADSZLE2AAAAAAAAAADk4Lvf/W5O+UmTJsWMGTNSagNAQ0i6pGvJkiXpFgH4AtlsNp544ok46qijCn722LFjC34mAJCedevWxeOPP54o+/TTT0c266+c0XglXQx/7rnnptwEAAAAAAAAAIA0ecoJAAAAAAAAAABy0KxZs7jiiitymjnzzDOjtrY2pUYAFNvq1asT5crLy1NuAo2bhY3Fcccdd8SZZ55ZsPNatWoV3/ve9wp2HgCQvjPOOCNqamrqzH3ta1+LDh06FKERpGPOnDmJsxdccEF6RQAAAAAAAAAASJ2n0QEAAAAAAAAAIEcjR47MKb9gwYJ45ZVXUmoDQLFNmDAhUW777bdPuQlAMpdddllcc801kclk6n3WMcccU4BGAEAxTZ8+PVHu97//fcpNIF2DBg1KnPWiHwAAAAAAAACAxs3THwAAAAAAAAAAkKPWrVvHSy+9lNPMa6+9llIbAIrt/vvvrzPTvHnz6Nu3bxHaQONlkV1xjR49Ou66665o0qRJ3mdkMpkYP358AVsBAGnbsGFDrFmzps5c165do3///kVoBOlYvnx54uwnn3ySYhMAAAAAAAAAAIqhoE+jr1n9aXy0+tNCHlkwuuVHt/zolr9S7qdbfnTLj2750S0/uuVHt/yUcreI0u5Xyt1qqmsbugIAAAAAQIOorKzMKd+6deuUmgBQTBs2bIi33367ztxuu+1WhDYAufne974Xs2fPjmbNmuU137dv32jTpk2BWwEAaXrqqacS5S688MKUm0C6dtlll8TZFi1apNgEAAAAAAAAAIBiKOhi7bdeXx1LFqwu5JEFo1t+dMuPbvkr5X665Ue3/OiWH93yo1t+dMtPKXeLKO1+pdytsrK6oSsAAAAAADSI8vLynPL77bdfSk0AKKZ77703amvrfvnsyJEji9AGIHcDBw6M+fPnx5Zbbpnz7MKFC2PNmjUptAIA0jJnzpxEueOOOy7lJpCe6urqWL062XO2Sf+dAAAAAAAAAACgtBV0sTYAAAAAAAAAAGwutt5665zymUwmpSYAFNOSJUsS5Y4++uh0i8CXQDbrUeaG0qNHj3jrrbdi2223zWnuk08+ia5du8bSpUtTagYAFNpLL71UZ6Zdu3ZFaALpOfDAAxNnv/nNb6bYBAAAAAAAAACAYvE0OgAAAAAAAAAA5KFjx45x4oknJs6vXbs2xTYAFEtlZWWiXFlZWcpNAOqnXbt2sXjx4thhhx1ymlu7dm307t075s6dm1IzAKCQFi1aVGemY8eORWgC6XnooYcS5SZNmpRyEwAAAAAAAAAAisVibQAAAAAAAAAAyNPVV1+dONumTZtYsWJFim0AKIbdd989UW7dunX//N+rVq1Kqw40atmsR5kbWkVFRbz66qvxne98J6e5jRs3xsCBA2PGjBkpNQMACmX58uV1Znr16lWEJpCO2bNnJ87m8qJEAAAAAAAAAABKm6fRAQAAAAAAAAAgTy1atMhp8dAee+wR77//foqNAEjbt7/97US5m2++OUaMGBHt27eP9u3bR7t27eKOO+5IuR1A7rLZbPzlL3+JY489Nqe5qqqqOPjgg+PGG29MqRkAUAhr166tM9O3b98iNIF0JP19+imnnJJyEwAAAAAAAAAAislibQAAAAAAAAAAqIfzzjsvcXbhwoVxxhlnpNgGgLRVVFREs2bN6sz99Kc/jcmTJ8eqVasiImL16tVxzDHHRNeuXeMvf/lL2jUBcnbbbbfFWWedldNMbW1tnHzyyXH++een1AoAqI9169ZFVVVVnblBgwYVoQ0U3po1axJnJ0yYkGITAAAAAAAAAACKzWJtAAAAAAAAAACoh0MOOSRatGiROH/bbbfFggULUmwEQNq23nrrvGeXLl0ae+65Z+y6667x6quvFrAVND7ZrEeZS8348ePj2muvjUwmk9PchRdeGCNGjEinFACQtyeffDJR7pvf/GbKTSAdw4YNS5T7yle+kuglWQAAAAAAAAAANB6eRgcAAAAAAAAAgHrYcsstY+LEiTnN3HLLLSm1AaAYunTpUu8zXn755dh3330L0AagsE455ZS4++67o0mTJjnNTZ48OfbZZ5+oqalJqRkAkKunnnqqzkx5eXmUl5cXoQ0U3qxZsxLlkvy7AAAAAAAAAABA42KxNgAAAAAAAAAA1NPxxx8fV111VeL8n//85xTbAJC2nXfeuSDnrFu3riDnABTaoYceGk899VQ0a9Ysp7lHHnkkdt1116isrEypGQCQi3nz5tWZ2WqrrYrQBArv2muvTZzt1q1bik0AAAAAAAAAAGgIFmsDAAAAAAAAAEABjBkzJv74xz8myr766qtRW1ubciMA0rL77rsX5JxcF9bCl00261HmUjZgwIB47bXXolWrVjnNvfLKK9GtW7dYs2ZNSs0AgKTefffdOjNr164tQhMovJ/85CeJck888UTKTQAAAAAAAAAAaAieRgcAAAAAAAAAgAI5/PDDY9q0aXXmNm7cGFVVVUVoBEAajj322GjatGm9z9liiy0K0AZKT01NTUNXoEC6desWixcvjq985Ss5zS1fvjy6du0aS5cuTakZAJBEJpOpM+P3JTRGs2fPTpz99re/nWITAAAAAAAAAAAaisXaAAAAAAAAAABQQNls3Y/klJeXF2QhKwANo7y8PIYOHVrvc/bcc8/6l4FGLMmiRxpe27ZtY8mSJbHTTjvlNLd27dro3bt3zJ07N6VmAEBdOnToUGembdu2RWgChZV0WfYee+yRchMAAAAAAAAAABqKxdoAAAAAAAAAAFBAS5YsqTNjYRFA43fddddFq1at8p7PZDJxxRVXFLARQHrKy8tj3rx5sddee+U0t3HjxhgwYEDMmDEjpWYAwBfp2LFjnZk1a9YUoQkUzvr16xNnZ86cmWITAAAAAAAAAAAaksXaAAAAAAAAAABQQCtWrKgzs3LlyiI0ASBNLVu2jL/+9a+x7bbb5jXfsWPH6NChQ4FbQWmoqalp6AqkIJvNxiOPPBLHH398TnPV1dVx8MEHx4033phSMwDg83Tr1q3OTC5LiqEU/PKXv0ycraioSLEJAAAAAAAAAAANyWJtAAAAAAAAAAAooDfeeKPOzP/7f/+vCE0ASFuvXr1ixYoV8fHHH8eECRNi4MCBiWffeeeduPjii1NsB6Uvm/Uoc2M0efLk+MUvfpHTTG1tbZx88slx7rnnptQKAPhPevbsWWemsrKyCE2gcMaPH58o9+ijj6bcBAAAAAAAAACAhuRpdAAAAAAAAAAAKKD77ruvzsw222xThCYAFEvLli3j9NNPj6effjqqq6ujadOmieZ+8YtfxMSJE1NuB8VXU1PT0BVI2UUXXRTXXXddZDKZnOdGjBiRTikA4N/suOOOdWZqampi48aNRWgD9Zfkz17/YfDgwSk2AQAAAAAAAACgoVmsDQAAAAAAAAAARfbee+81dAUAUpLNZmOnnXZKnP/JT34Sr776aoqNoHRlsx5lbsx+9KMfxf333x9NmjTJaW7y5Mmxzz77WMAOAEXQq1evRLkFCxak3AQKY+rUqYlyV199dcpNAAAAAAAAAABoaJ5GBwAAAAAAAACAAqmuro5MJlNn7qijjipCGwAayrBhwxJna2tr4wc/+EGKbQDSc9BBB8Wzzz4bFRUVOc098sgjscsuu0RlZWVKzQCAiIjy8vJELzN5/fXXi9AG6mfFihVx++23J8qOHj065TYAAAAAAAAAADQ0i7UBAAAAAAAAAKBAKisro7a2ts7c5ZdfHlVVVUVoBEBDGDVqVE755557znJZvlR8ztm89O/fP1599dVo3bp1TnPz58+Pbt26xZo1a1JqBgBERDRr1qzOzMKFC4vQBOpnu+22S5Q77rjjEr38EAAAAAAAAACAxs1ibQAAAAAAAAAAKJCKiopo2rRpnbnp06fHN77xjXjzzTeL0AqAYmvTpk0MHz48cb62tjbuuOOOFBtB8VRWVka/fv0SZbNZjzJ/WXTr1i2WLFmSeNnhPyxfvjy6du0aS5cuTakZANCiRYs6M0uWLEm/CBTJ9ddf39AVAAAAAAAAAAAogrJCHtaj99YRtaX5Nnfd8qNbfnTLXyn30y0/uuVHt/zolh/d8qNbfkq5W0Rp9yvlbuXlTRq6AgAAAABAychkMrFp06ZE2RdeeCH22muvmDdvXrRq1SrlZgAU26233hpHHHFEHHXUUbFx48Y68y+++GKccMIJRWgG6dmwYUPsvPPOFjNuptq0aROLFy+Or3/96zF//vzEc2vXro3evXvH7Nmzo3///ik2BIDNU+vWrWPVqlVfmHnnnXeK1Aby8/rrryfObrHFFik2AQAAAAAAAACgVGQLeVjrtltE660rCnlkweiWH93yo1v+SrmfbvnRLT+65Ue3/OiWH93yU8rdIkq7Xyl3yzYpzYXfAAAAAAANpXv37omzb7/9dpx99tkptgGgIR166KHx3nvvJcq+++67KbeBdK1bty569OiReKl2y5Yto02bNumWoujKy8vj5Zdfjn322SenuY0bN8aAAQPi/vvvT6kZAGy+2rVrV2cm6e9boKGMGjUqUe74449PuQkAAAAAAAAAAKWioIu1AQAAAAAAAABgc/fXv/41WrRokTh/0003xccff5xiIwAaUqtWraJPnz515lauXFmENpCO999/P7p3757Tz+MRI0akV4gGlc1m46GHHooTTjghp7nq6uo49NBD47rrrkupGQBsnrbddts6Mx9++GERmkB+ampq4rHHHkuUvfnmm9MtAwAAAAAAAABAybBYGwAAAAAAAAAACqht27bxox/9KHG+srIynnnmmRQbAdDQampq6sysXr26CE2g8JYtWxY9e/bM6edwNpuN8ePHp9iKUnDzzTfHeeedl9NMbW1tjBo1Ks4555yUWgHA5qdTp051ZtatW1eEJpCf++67L1Hu+9//fmQymZTbAAAAAAAAAABQKizWBgAAAAAAAACAArvoootizz33TJxfvHhxemUAaHALFy6sM7N+/foiNIHCeuONN6J37945L2L8+c9/Hi1btkypFaVk7NixccMNN+S84HD8+PFx3HHHpdQKADYv3bt3rzOzYcOGIjSB/PzqV79KlBs7dmzKTQAAAAAAAAAAKCUWawMAAAAAAAAAQIFtscUWcf/998cpp5ySKD9hwoSUGwHQkJo1a1ZnpnXr1kVoAoXz4osvxi677JLzEsZf/vKXMX78+JRaUYpOOumkeOCBB6KsrCynudtuuy0GDx4cNTU1KTUDgM1Dr1696sxs2rSpCE0gdx988EHMnj27ztzgwYNj5513LkIjAAAAAAAAAABKhcXaAAAAAAAAAACQgpYtW8a1114b++67b53Z119/PWpra4vQCoBiW7NmTXzyySd15vr161eENlAYc+bMiW984xvx2WefJZ7JZDJx1VVXxTnnnJNiM0rVkCFD4rnnnouKioqc5h5//PHo06dPbNy4MaVmAPDlt9NOO9WZqa2tjTVr1hShDeTmmmuuSZQ788wzU24CAAAAAAAAAECpsVgbAAAAAAAAAABS9IMf/CBRbvr06Sk3AaAh3HTTTYlyP/7xj1NuAoUxa9as+M53vhObNm1KPJPJZOL3v/99jBkzJsVmlLp+/frFggULok2bNjnNvfbaa9GtW7f48MMPU2oGAF9u7du3T5R79dVXU24CuamtrY1JkyYlyu6///4ptwEAAAAAAAAAoNRYrA0AAAAAAAAAACnabbfdEuWGDh0atbW1KbcBoNj++Mc/JsoNHDgw5SZQf9OnT48DDzwwqqurE89ks9m466674oQTTkixGY1Fly5dYvHixfGVr3wlp7mVK1dG165d480330ypGQB8eR111FGJcuvWrUu5CeTm6aefjnfeeafO3CmnnBLZrL8mCQAAAAAAAACwufHECAAAAAAAAAAApGj77bePvn37Jsqef/75//HrmzZtik2bNhWyFgBFkvSlCTU1NSk3gfqZNGlSDB06NKefq2VlZTFz5sz43ve+l2IzGps2bdrEW2+9FTvuuGNOcx9//HHsvPPO8cwzz6TUDAC+fObMmRMzZsyoM5fJZGKfffYpQiNIbvLkyYlyY8aMSbkJAAAAAAAAAAClyGJtAAAAAAAAAABI2U9/+tNEuXHjxsXEiRP/+eNNmzbFddddF126dIkWLVrE0KFD49FHH028pBWAhrfDDjskyp1zzjkpN4H8/eY3v4mRI0fm9BmkadOm8eSTT8a+++6bYjMaq4qKinjllVdi8ODBOc199tln8a1vfSvuueeelJoBwJdHTdejOREAACAASURBVE1NHH744Ymy7dq1i7KyspQbQXK1tbVxww031Jnbddddo3fv3kVoBAAAAAAAAABAqbFYGwAAAAAAAAAAUnbcccdF9+7dE2VHjx4dRx11VEyaNCl23HHHGDVqVKxYsSI2bdoU06ZNi7333jv22muvWLduXcqtASiE/v37J8rdfPPN6RaBPI0bNy5OP/30nJZqV1RUxPPPPx8DBw5MsRmNXTabjUcffTSOP/74nOaqq6vj8MMPj6uvvjqlZgDw5XDWWWfFe++9lyg7bNiwlNtAbh599NFEuVw/SwIAAAAAAAAA8OXRZM/vbn/BP37Qpl3z2LJ1s4ZrAwAAQKPTqfUeUd6kZUPXAAAAAAAoadlsNrbaaqu45557EuXnz58f9913X3z00Uf/8ftLliyJefPmxdFHHx2ZTKaQVQEosHbt2sVVV11VZ279+vWxZs2a6NmzZ7Rt27YIzaBuP/vZz+Liiy/OaaZFixYxb9682HHHHVNqxZfNYYcdFtXV1fHEE0/kNPenP/0p1q9fH/vtt19KzQCg8VqxYkUMHTo00ctR2rZtG48++qg/Y6Kk7Lvvvp/7Z6P/6p577ommTZsWoREAAAAAAAAAAKXkL3Nvj2xDlwAAAAAAAAAAgM3BscceW9DzZsyYEXfffXdBzwSg8Hr06BGHHnpoouyVV14Z22+/fbRs2TLnBbNQaCeddFL86le/ymmmdevW8frrr0ePHj1SasWX1bhx4+KGG27IeaHnFVdcEUcddVRKrQCg8TrooIOiuro6UXbq1KmRzforZpSO6urqeOutt+rM9e/fP7bYYosiNAIAAAAAAAAAoBR56gkAAAAAAAAAAIqgSZMmMXny5IKemeuySwAaxp133plTfv369bHXXnvFzJkzU2oEX2zYsGFx00035TTTrl27WLRoUXTs2DGlVnzZnXTSSfHAAw9EWVlZTnNTpkyJb33rW1FTU5NSMwBoXP7whz/ECy+8kCi71157xd57751yI8jN448/nij3/e9/P90iAAAAAAAAAACUNIu1AQAAAAAAAACgSI4//vj44Q9/WLDz5syZE3Pnzi3YeQCko6KiIrLZ3B7ZrK6ujgMPPDC23377ePbZZ1NqBv9uyJAhMXXq1JxmOnbsGG+++Wa0a9cupVZsLoYMGRLPPfdcVFRU5DT31FNPxY477hgbNmxIqRkANA6VlZVx8sknJ8qWl5fH3XffnXIjyN1Pf/rTRLlTTjkl5SYAAAAAAAAAAJQyi7UBAAAAAAAAAKCIrrnmmthjjz0Kdt4dd9xRsLMASE/nzp3zmnvzzTdj4MCBccEFFxS2EPwfNTU1MWjQoPjTn/6U01yPHj1i0aJF0apVq5Sasbnp169fLFiwINq0aZPT3BtvvBFdu3aN999/P6VmAFD6hg8fHuvXr0+UvfTSS32Go+RUVVXF/Pnz68yVl5dH69ati9AIAAAAAAAAAIBSZbE2AAAAAAAAAAAUUUVFRcyYMSO+//3vF+S8559/viDnAJCuhx9+OJo2bZr3/NixY2PQoEFRWVlZwFbwd1VVVfH1r3895syZk9Ncnz59YsGCBVFRUZFSMzZXXbp0icWLF8dXv/rVnOY++OCD6N69e7zxxhspNQOA0jVt2rSYNm1aomyPHj3itNNOS7kR5G7mzJmJcldffXXKTQAAAAAAAAAAKHUWawMAAAAAAAAAQJG1aNEipk2bFpdeemm9z1q2bFkBGgGQth49esSMGTMik8nkfcacOXNixIgRhSsFEVFZWRk777xzvPTSSznNDRw4MF566aUoKytLqRmbuzZt2sSbb74Zu+yyS05z69evj6997WvxxBNPpNQMAErPsmXLYujQoYmymUwmHnzwwZQbQX7Gjx+fKDd8+PCUmwAAAAAAAAAAUOqytbUNXeE/W7P60/ho9acNXeNzlWo39y0/7lt+Sv2+Rbh3+SrVbu5bfty3/Lhv+XHf8uO+5afU71uEewcAAAAAwBfLZDLx85//PObMmVOvcz755JMCNQL4/9i77+io6vz/46+ZhJCEkgYJkNBL6E1qaAtIEaWIYEFYQUSKsAsrTRQUWJSuwIqoVGm6KsgiFlBYWDrSA0rohmIICQESEpIw8/tjv/LTVZk7k7kzSXg+ztlzQub9fn9e3D2bCdmb94XZ2rVrp3nz5uVoxkcffaSLFy+61Guz2XJ0NvKf1NRUVapUSXFxcU71tWvXTrt27ZLVajUpGfBffn5+OnjwoDp06OBUX2Zmplq3bq2PPvrIpGQAAOQeV69eVc2aNQ3X9+3bV1WqVDExEeCajIwMQz8rffzxxxUYGOiBRAAAAAAAAAAAAAAAAMjNrPZculn7zIkknfshydsx/lBuzcZ1cw3XzTW5/bpJXDtX5dZsXDfXcN1cw3VzDdfNNVw31+T26yZx7QAAAAAAAAAAxjRt2lTXrl1Tr169XOq/cuWKmxMBAMz0wgsvaMSIEQoICHCp32azKSoqSuvXr3dYm5qaqrfeekvNmjVT4cKF5ePjo8KFC2vUqFEunY38JSUlRZUqVVJ8fLxTfd27d9fGjRtNSgX8ltVq1VdffaX+/fs71Wez2fTUU09p1qxZJiUDAMD7UlNTVa1aNd24ccNQfVBQkBYuXGhyKsA1GzZsMFTXsWNHk5MAAAAAAAAAAAAAAAAgL7B6OwAAAAAAAAAAAAAAAABwvwsODtbKlSu1fv16DRw4UG3btlWNGjVUoUIFh71Wq1V2u90DKQEA7jJ79mzdunVLP/74oyZNmiQ/Pz+nZ3Tp0kWxsbG/+1pcXJyWLVumoKAgjRgxQjt37lRaWpokKS0tTTNnzlSLFi2UnZ2do78H8q6EhARVqFBBCQkJTvX169dPn376qUmpgHtbuHChJk2a5FSP3W7XyJEjNXz4cJNSAQDgPZmZmapevbquXr1quGf58uWyWvl1MuROPXr0MFTXp08fk5MAAAAAAAAAAAAAAAAgL+BOKAAAAAAAAAAAAAAAACCXeOSRR7RgwQJ98803io2N1aZNmxz22Gw2FmsDQB5VunRpjR8/Xrdv39aECROc7m/SpMndJXo2m03Tpk1TeHi4oqOj1bdvX9lstj/s3b59u6KiohQfH+9yfuRNZ8+eVaVKlXTt2jWn+oYPH67FixeblAowZvz48Vq8eLHTC0HnzJmj7t27m5QKAADPs9lsql27tlPfz8fExKhz584mpgJcl5iYKF9fX4d1gwcPNlQHAAAAAAAAAAAAAACA/I/F2gAAAAAAAAAAAAAAAEAu9fOyVABA/jdx4kRNnTrVqZ60tDQVL15cffv2VWBgoMaOHavExETD/QkJCerWrZuzUZGH/fDDD6pRo4ZSU1Od6pswYYLefPNNk1IBzunXr5++/PJLpxcqrl27Vk2aNFF2drZJyQAA8AybzaYmTZroxIkThnsKFSqkL7/80sRUQM688cYbhr5Pa926tQfSAAAAAAAAAAAAAAAAIC9gsTYAAAAAAAAAAAAAAACQSxUuXNhQ3b59+0xOAgDwhDFjxujOnTsKCgpyqm/ZsmW6ffu2S2cePHhQFy9edKkXecv+/ftVp04dpaenO9U3e/ZsTZw40aRUgGvat2+v/fv3KyAgwKm+PXv2KDo6Wrdu3TIpGQAA5uvYsaNTPwvy8/PTd999p6JFi5qYCsiZ48ePO6wpUaKEunfv7oE0AAAAAAAAAAAAAAAAyAtYrA0AAAAAAAAAAAAAAADkUlWqVDG0LHD8+PEeSAMA8ASr1aotW7Z47Dy73a5hw4Z57Dx4x9atW9WkSRNlZmYa7rFYLHr//fc1YsQIE5MBrqtdu7ZOnjyp0NBQp/rOnDmjsmXLKiEhwaRkAACY54knntCmTZsM1/v6+mrbtm2qWrWqiamAnLl27Zq+/vprh3U3b96Uj4+PBxIBAAAAAAAAAAAAAAAgL2CxNgAAAAAAAAAAAAAAAJBL+fr6Kj093WFdXFycB9IAADylXr16atu2rcfOW79+vVMLl5G3bNiwQW3btlV2drbhHqvVqtWrV+u5554zMRmQc5GRkTp//rzKli3rVN/Vq1dVoUIFxcbGmpQMAAD3Gzx4sP75z38arrdarfriiy/UuHFjE1MBOfePf/zDUN22bdtMTgIAAAAAAAAAAAAAAIC8hMXaAAAAAAAAAAAAAAAAQC42ZswYhzXnz5+X3W73QBoAgKds3LhRw4YNk9Vq/q2e2dnZmjBhgunnwPNWr16tLl266M6dO4Z7fHx8tH79ej3xxBMmJgPcp3Dhwjp16pTq16/vVN+tW7dUv359bdmyxaRkAAC4zyuvvKIFCxYYrrdYLPrwww/Vrl07E1MB7vHVV18ZqqtXr57JSQAAAAAAAAAAAAAAAJCXsFgbAAAAAAAAAAAAAAAAyMUeeeQRQ3V79uwxOQkAwJOsVqvmzp2ruLg4FS1a1PTznFnSh7zh/fff19NPPy2bzWa4p0CBAtq8ebM6depkYjLA/Xx9fbV//3517tzZqb6srCw9+OCDWrFihUnJAADIuVmzZmnKlClO9bzzzjvq2bOnSYkA97l8+bJ27tzpsO7FF1+UxWLxQCIAAAAAAAAAAAAAAADkFSzWBgAAAAAAAAAAAAAAAHKxJk2aGKrbsWOHyUkAAN5QsWJFXb9+XUFBQaaec/36da1atcrUM+A5s2bN0vPPPy+73W64p2DBgtq1a5datmxpYjLAXP/61780ePBgp3psNpv69OmjN954w6RUAAC4bsmSJRo5cqRTPVOnTtXAgQNNSgS415w5cwzVde/e3eQkAAAAAAAAAAAAAAAAyGtYrA0AAAAAAAAAAAAAAAB4WHJysqZOnaqOHTuqQoUKKl26tBo1aqShQ4fqiy++kN1uV1ZWll5++WWFh4cbmnn16lWTUwMAvOnTTz91qc/Pz0+FChUyVDtx4kSXzkDu8uqrrzq9fDEgIECHDh3SAw88YFIqwHPmz5+v119/XRaLxam+cePGOb2UGwAAM3322Wfq37+/Uz0jR47UmDFjTEoEuN8777xjqK5p06YmJwEAAAAAAAAAAAAAAEBe4+vtAAAAAAAAAAAAAAAAAMD95JNPPtELL7ygK1eu/OrzFy5c0L59+/T222+7NNfo0lQAQN7Utm1brV27Vs8884xu3LjhsN5qtWr9+vXKyMhQ3759DZ2Rmpqaw5TwtuHDh2vOnDlO9RQpUkRHjx5V2bJlTUoFeN5LL72k0qVL65lnnpHNZjPct2DBAl24cEHr1q2T1Wo1MSEAAPe2fv16Pfroo071PPvss5oxY4ZJiQD327lzp6F/37722mtOPzQFAAAAAAAAAAAAAAAA+R93+wIAAAAAAAAAAAAAAAAesn79evXs2fM3S7XdoVSpUm6fCQDIXbp166akpCT169fvDxe+FilSRCNGjFBaWpqaN2+uHj166ObNm4bm+/v7uzMuPOzZZ591eql2aGioTp06xVJt5Eu9e/fWN998owIFCjjV9/nnn6thw4bKzs42KRkAAPe2cOFCde3a1amebt26adGiRSYlAsyxdOlSQ3WdOnUyNwgAAAAAAAAAAAAAAADyJBZrAwAAAAAAAAAAAAAAAB5w8+ZNdenSxbT5LVq0MG02ACD38PX11eLFi3Xz5k299tpraty4saKiolS+fHktXrxYN27c0OzZs+Xv769169bJbrcbnh0QEGBicpjpscce05IlS5zqiYiI0OnTpxUeHm5SKsD7WrdurUOHDikwMNCpvgMHDqhixYq6ceOGSckAAPh9kydP1oABA5z6Pr5Vq1Zau3atiakA97Pb7Xr//fcd1lWrVk0NGzb0QCIAAAAAAAAAAAAAAADkNSzWBgAAAAAAAAAAAAAAAEy2c+dOFS1a1LT59evXV+XKlU2bDwDIfQIDA/Xqq69q9+7dio+P15kzZ9SvX79f1ezZs8epmcHBwe6MCA9p37691qxZ41RPmTJldObMGf47x32hevXqOnPmjMLCwpzq+/HHH1WuXDldvHjRpGQAAPzakCFDNGHCBKd66tatq82bN5uUCDDP119/bajuf/+dCwAAAAAAAAAAAAAAAPzM19sBAAAAAAAAAAAAAAAAgPzAbrdr586dWrlypeLj43Xjxg1t27bNI2dPnz7dI+cAAPIWm83mVD3vJ3mLzWZTs2bNtHv3bqf6oqOjdeTIEfn5+ZmUDMh9IiIidO7cOdWuXVtnz5413Hft2jVVrlxZO3fuVN26dU1MCAC43z366KP67LPPnOqpVKmS9u3bJ6vValIqwDzLly83VMdibQAAAAAAAAAAAAAAAPwRFmsDAAAAAAAAAAAAAAAAObR582a98MIL+uGHHzx6rsVi0fz589W2bVuPngsAyBuMLtgLCwvTrFmzFBMTY3IiuEt2drbq16+vo0ePOtVXr149fffddyxfxH2pcOHCiouLU/PmzbVnzx7Dfenp6WrYsKE2bNig9u3bm5gQAHA/stlsat68uXbt2uVUX6lSpXT06FH5+vKrYch77Ha7Vq1a5bAuKipKxYoV80AiAAAAAAAAAAAAAAAA5EXcFQ8AAAAAAAAAAAAAAADkQFxcnLp06eLxpdoNGjTQt99+q0GDBnn0XABA3mF0efLVq1f1zDPPmJwG7pKRkaGqVas6vVS7RYsWLNXGfc/X11e7d+9Wt27dnOrLzs7WQw89pMWLF5uUDABwP8rIyFC1atWcXqodFham77//Xv7+/iYlA8x14MABQ3X83BMAAAAAAAAAAAAAAAD3wp3xAAAAAAAAAAAAAAAAgIuys7PVq1cvpaWleezMunXr6sSJE9q7d69at27tsXMBAHmPkQXKxYoV80ASuEtqaqoqV66s06dPO9X38MMPa9u2bSzVBv7P2rVrNWzYMKd6bDab+vfvr9dee82cUACA+0pycrIqVKiguLg4p/pKlSqlU6dOqWjRoiYlA8z39ttvG6obMmSIyUkAAAAAAAAAAAAAAACQl/larRZvZ/hdFauGSfbcmU2SKlTNnb9IwnVzDdfNNbn9uklcO1dx3VzDdXMN1801XDfXcN1cw3VzHdcOAAAAAAAAAPK/r7/+Wvv373fLrMKFCyswMFBXrlz51eeDg4PVokULPfbYY+revbuKFCnilvMAAPmfxeL4/xe02+0eSAJ3SE5OVtWqVZWYmOhU35NPPqnVq1eblArIu+bOnauyZctq1KhRTn0tnDhxouLj47Vo0SIT0wEA8rP4+HjVqlVL169fd6qvWrVqOnTokPz8/ExKBpjPbrdr1apVDuuaNm2qkJAQDyQCAAAAAAAAAAAAAABAXuXr7QB/JCg0wNsR7ikozN/bEX4X1801XDfX5PbrJnHtXMV1cw3XzTVcN9dw3VzDdXMN1811XDsAAAAAAAAAyP8+/fRTt8yZNm2aRo8eLUlKSUlRSkqKAgICVLx4cVmtVrecAQC4//j4+DisSU5O9kAS5NTly5dVvXp1paSkONU3cOBALViwwKRUQN734osvKioqSr169ZLNZjPct3jxYsXHx+urr77i+3UAgFMOHTqkmJgYpaenO9XXvHlzbd26lfcd5Hnbtm3T7du3Hda1aNHCA2kAAAAAAAAAAAAAAACQl3E3FQAAAAAAAAAAAAAAAOCizZs356i/ePHi+uCDD+4u1Zak4OBglStXThERESxLAgDkiMVicVhjt9v1ySefeCANXHX69GlVrlzZ6aXao0aNYqk2YMATTzyhLVu2qECBAk71bdq0SXXr1lVmZqZJyQAA+U1sbKwaNWrk9FLtHj166D//+Q8/J0K+sHTpUkN1w4cPNzcIAAAAAAAAAAAAAAAA8jzuqAIAAAAAAAAAAAAAAABcdP78eZf6ChcurJo1ayouLk59+vRxcyoAAP7LyGJtSRowYIBsNpvJaeCK2NhY1axZU2lpaU71TZkyRdOnTzcpFZD/tGzZUkeOHFGhQoWc6jt69KgqVKjg9OJ7AMD96aGHHlJWVpZTPUOHDtXHH39sUiLAs+x2uzZu3OiwrmnTpipZsqQHEgEAAAAAAAAAAAAAACAvY7E2AAAAAAAAAAAAAAAA4KLg4GDDtYGBgWrTpo1mzJihM2fO6OjRo071AwDgrA4dOhiqS0lJ0ejRo01OA2ft2bNHDzzwgDIyMgz3WCwWzZ07V+PGjTMxGZA/Va1aVWfOnFHx4sWd6rt48aJKlSqlvXv3mpQMAJAfTJ8+XRcuXHCqZ8qUKZo3b55JiQDPO3DggC5duuSw7qmnnvJAGgAAAAAAAAAAAAAAAOR1vt4OAAAAAAAAAAAAAAAAAORVERERSklJMVQbFRWlL774QgULFjQ5FQAA/9W2bVuVKlXK0OKy1atXq3v37vLx8ZGvr68KFCigmjVrymq1eiAp/teWLVvUvn17ZWdnG+6xWCxasmSJnnnmGROTAflbeHi4zp07pzp16ujUqVOG+9LT09W4cWMNGzZMb731Fl87AQC/8e677xqutVgsWrhwoZ599lkTEwGe98033xiqe+6550xOAgAAAAAAAAAAAAAAgPyAO3YBAAAAAAAAAAAAAAAAF7Vr185wbVxcnBo2bOjUgr5fstlsOnXqlA4cOKBjx44pIyPDpTkAgPvLxIkTDdVdunRJzZo1U5MmTdSgQQPVqVNHRYsW1fLly01OiP+1bt06Pfjgg04t1bZarfrkk09Yqg24QWBgoE6cOKFmzZo53Ttv3jwVK1ZMGzZsMCEZACCvunHjhs6ePWuo1sfHR+vXr2epNvKlsWPHOqzp1KmTAgICPJAGAAAAAAAAAAAAAAAAeR2LtQEAAAAAAAAAAAAAAAAXDRkyxKn6o0ePKiYmRqdPnzbcY7fb9cUXX6hu3bqqXLmyHnjgAdWsWVOFChVSq1attHTpUt25c8fZ6ACA+8Rzzz0nPz8/l3rT0tLUt29f7dy5082p8EdWrFihRx99VDabzXCPj4+PvvrqK3Xv3t3EZMD9xWq1avv27Xr88ced7r127ZoeeeQRNWnSRAkJCSakAwDkNbNnz5bdbjdUu2PHDj388MMmJwI879KlS4bqGjdubHISAAAAAAAAAAAAAAAA5BeW1xZ0vHtnVrnoMJUqU9SbeQAAAAAAeUxM6QkqVKCEt2MAAAAAAAAAgNcEBQXpxo0bTvV0795dn376qSQpPT1du3fv1vfff6+dO3cqMjJSgYGBKl++vJo0aaI5c+Zo/vz595zXvn17/fOf/1RQUJDLfw8AQP6VkpKikJAQl/v9/f117tw5RUREuDEV/teCBQs0ZMgQw0sXJalAgQL697//rZiYGBOTAfe3kSNHatasWS71+vj4aPjw4Zo+fbqsVqubkwEA8orQ0FBdu3bNYd3333+vqlWreiAR4HmjRo3SzJkzHdadOXNG5cuX90AiAAAAAAAAAAAAAAAA5GUT332IxdoAAAAAgJxhsTYAAAAAAACA+11ycrJq1Kihn376yam+DRs2aO/evZo9e7Zu3ryZ4xxlypTR4cOHFRwcnONZAID8p0iRIkpNTXW5Pzo6Wj/88IMbE+GXpk2bprFjxzrV4+/vr127dqlu3bompQLwswEDBmjhwoUu94eFhWnVqlVq3769G1MBAPKCixcvKioqymFdpUqVdPLkSQ8kAryjXLlyOn/+/D1rKlSooNOnT3soEQAAAAAAAAAAAAAAAPKyie8+JKu3QwAAAAAAAAAAAAAAAAB5WWhoqNauXauiRZ17oP3DDz+siRMnumWptiT9+OOPCgkJ0Z49e9wyDwCQv5QvXz5H/XFxccrMzHRTGvzSuHHjnF6qXahQIR05coSl2oCHfP311znqT0pKUocOHdSsWTNdvXrVTakAAHnByJEjDdW98MILJicBvMdmszlcqi1JZ86c8UAaAAAAAAAAAAAAAAAA5Bcs1gYAAAAAAAAAAAAAAAByqEmTJtqyZYuqV6/u7Shq2rSphg4dqvT0dG9HAQDkIg0bNsxRv91u1+rVq92UBj8bNmyY3njjDad6goKCdOLECVWuXNmkVAB+admyZYqPj3fLrJ07d6pkyZJ66aWXZLPZ3DITAJB72Ww2rVu3zmGd1WrVkCFDPJAI8I5NmzYZqnv77bdNTgIAAAAAAAAAAAAAAID8hMXaAAAAAAAAAAAAAAAAgBvUr19fhw4dUvPmzb2aw2636+2331b79u2Vlpbm1SwAgNzjlVdekdWas9tGly9f7qY0kKQ///nP+sc//uFUT1hYmE6dOqXIyEiTUgH4JZvNpuHDh7t1ZnZ2tqZOnaoSJUpoy5Ytbp0NAMhdli5daujBZ/Xr15efn58HEgHe0bFjR4c1fn5+6tevnwfSAAAAAAAAAAAAAAAAIL9gsTYAAAAAAAAAAAAAAADgJgUKFNB//vOfXLEgb/v27erbt6+3YwAAcony5ctr3LhxOZrx7bffKjIyUjExMVq8eLGbkt2funXr5vSi8lKlSunMmTMqVqyYSakA/K/JkycrJSXFlNmJiYlq06aNWrVqpeTkZFPOAAB419SpUw3VTZkyxeQkQO6XmZmpgIAAb8cAAAAAAAAAAAAAAABAHsJibQAAAAAAAAAAAAAAAMDNWrRo4e0IkqRPPvlE33zzjbdjAAByicmTJ6tixYo5mnHp0iXt2rVL/fv3V3BwMAu2nWSz2dSmTRutW7fOqb7y5cvr9OnTKlq0qEnJAPyvzMxMwwtRc2Lbtm2KiIjQq6++avpZAADPOX/+vE6ePOmwLiQkRO3bt/dAIsA7Tpw4Yaiue/fuJicBAAAAAAAAAAAAAABAfsNibQAAAAAAAAAAAAAAAMDN7ty54+0Id02ZMsXbEQAAuciRI0f04IMPyt/fX1Zrzm4jvX79uvr376/hw4e7KV3+ZrPZ1KRJE23ZssWpvurVqysuLk7+/v4mJQPwe4YMGaKMjAyHdVarVVu2bFGFChVcPis7O1uTJk1SyZIltW3bNpfnAAByjzFjxhiqe+aZZ0xOTwTldwAAIABJREFUAnjXm2++aajunXfeMTkJAAAAAAAAAAAAAAAA8hvLaws62n/+Q7noMJUqU9SbeQAAAAAAeUxM6QkqVKCEt2MAAAAAAAAAQK6SkJCgEiVyx89OCxYsqNTUVPn6+rrUf/bsWX366afy9/dXVFSUIiMjVatWLZZ7AkA+YbPZdPnyZWVnZ6tatWpKT093ac7WrVvVsmVLN6fLP7Kzs1WnTh0dP37cqb6GDRtq9+7dOV6CDsA5ycnJCg8PN/TAnD59+uiDDz6QJM2bN0+jR482tJD7Xtq0aaNPP/1UwcHBOZoDAPCeYsWKKSkp6Z41VqtV169fV+HChT2UCvA8i8ViqM5utzsuAgAAAAAAAAAAAAAAAP7PxHcfEnfZAwAAAAAAAAAAAAAAAG7m4+OTo36LxaKQkJDffO7555/X1atXFR8fr3bt2hmadfv2bSUkJDidISkpSc8995wqVaqkUaNGadiwYXr00UfVqFEjBQQEaObMmcrMzHR6LgAgd7FarYqMjFTZsmVVq1Ytl+f87W9/c2Oq/CUjI0NVqlRxeql2mzZtWKoNeMmf//xnQ0u1/fz89N57793987Bhw5SUlKSuXbsaXiL5ezZv3qzw8HD9/e9/d3kGAMB7UlJSHC7VlqRGjRqxVBv5ms1mM1T3xBNPmJwEAAAAAAAAAAAAAAAA+ZFb77RPSUrXtaR0d450G7K5hmyuIZvrcnM+srmGbK4hm2vI5hqyuYZsrsnN2aTcnS83Z7PdsXs7AgAAAAAAAADkOmFhYSpatKhTPQULFlRaWprsdrtsNpuSkpJ04cIFfffddzp48KCSk5P17rvvKiwsTFFRUdqwYYPh2WlpaU5l2bFjh2rXrq1Fixb94QKcUaNGqWbNmjpx4oRTswEAudeoUaNcXgR74MABXb582c2J8r4bN26oYsWKOnv2rFN9Xbt21bfffstSbcALTp8+rS+++MJQ7Ysvvih/f/9ffS4wMFCfffaZ9u/fr7Jly7qcIysrS+PHj1dkZKR2797t8hwAgOctWrTIUB0Pp0F+d+rUKUN1MTExJicBAAAAAAAAAAAAAABAfuTWu+3PnEjSuR+S3DnSbcjmGrK5hmyuy835yOYasrmGbK4hm2vI5hqyuSY3Z5Nyd77cnC0z8463IwAAAAAAAABArmOxWNS3b1/D9SVKlNDJkycVGBj4qxmRkZF64IEHVLduXQUHB/+qp127dobnh4eH3/04KytLmzdv1muvvaZOnTqpc+fO6t27t4YOHarx48fLYrGoefPmunTpksO5J0+eVLNmzfTTTz8ZzgIAyL169Oihjz76yKVlzna7XaNHjzYhVd519epVVaxY0dB76i/16dNHn332mUmpADjy1FNPyW53/JDxIkWK6O9///sfvl6vXj2dO3dOs2fPVsGCBV3Oc+nSJTVt2lQdO3ZUamqqy3MAAJ6zZs0ahzV+fn7q2bOnB9IA3vPAAw8Yqhs0aJDJSQAAAAAAAAAAAAAAAJAf+Xo7AAAAAAAAAAAAAAAAAJAfzZ49W4mJiVq9erXD2rVr16p06dKGZ1++fFlbt241VFunTp27S7kPHDig3r176/vvvzd8liNJSUmaP3++Jk2a5LaZAADv6dmzpyIjI9W6dWtlZmY61Xvt2jWTUuU9Fy9eVI0aNXT9+nWn+oYOHap58+aZlAqAI7t379a+ffsM1c6YMcPQgwhGjBihAQMG6Mknn9SGDRtczvb1118rLCxMkydP5kEGAJDLHT582GFNdHS0B5IA3mX0oSB+fn4mJwEAAAAAAAAAAAAAAEB+5PhOXgAAAAAAAAAAAAAAAABO8/Hx0bJly9S1a9c/rKlevbqOHDmiJk2aODV78ODBhmvHjBkjSdq1a5dat27t1qXaP5s/f75u3brl9rkAAO+IiYnR8ePHVaZMGfn6+hruK1KkiImp8o6TJ08qOjra6aXaL7/8Mku1AS/r3bu3obqSJUtq4MCBhucWLlxYn3/+ufbu3auoqChX4ykzM1NjxoxRmTJlDC8ABwB41vnz55WWluaw7uGHH/ZAGsB7bty4Yaju8ccfNzkJAAAAAAAAAAAAAAAA8isWawMAAAAAAAAAAAAAAAAmKVCggD766CO98cYbatasmYKCghQeHq46depozJgx+u6771SrVi2nZtrtdq1bt85Q7YMPPqjHH39cycnJ6tq1q+GFNs5KSkrSqlWrTJkNAPCOihUr6vz588rKylJiYqKhnqCgIJNT5X5HjhxR7dq1DS1T/KVp06bp73//u0mpABjx8ccf6/Tp04ZqFy5c6NIZDRs2VHx8vF5//XX5+fm5NEOS4uPj1ahRI3Xu3JkH3ABALrNgwQJDdYMGDTI5CeBdY8eONVQ3Z84ck5MAAAAAAAAAAAAAAAAgv2KxNgAAAAAAAAAAAAAAAGCiggULauzYsdq+fbtSUlKUkJCgQ4cOaerUqQoICHB63gcffGC49sMPP5SPj4/efPNNw0tRXbV8+XJT5wMAvGfSpEmG6kJCQkxOkrvt3LlTDRo0UEZGhuEei8Wid955R6NHjzYxGQAjhgwZYqiuWrVq6tSpU47Oeumll5SYmKj27dvnaM7nn3+u0NBQvfXWWzmaAwBwny+++MJhTaFChVS2bFkPpAG855133jFUV6JECZOTAAAAAAAAAAAAAAAAIL9isTYAAAAAAAAAAAAAAACQh3z++eeG6lauXKmwsDDZ7XYtWbLE5FRSxYoVTT8DAOB5V69e1fz58w3Vdu3a1eQ0udemTZvUsmVLZWVlGe6xWCxasWKFBg0aZGIyAEbMmjVLV69eNVS7atUqt5xZtGhRff3119qxY4dKlSrl8pzbt29rxIgRKl++vA4dOuSWbAAA1/3www8Oa2rXru2BJAAAAAAAAAAAAAAAAACQv7FYGwAAAAAAAAAAAAAAAMhDPvnkE0N1vXr1kiTFx8fr4sWLZkaSJGVmZpp+BgDA88aOHas7d+44rPP391eTJk08kCj3WbNmjTp27GjoOv3MarVq3bp1d9+vAXhPdna2Xn31VUO1zZs3V926dd16fkxMjC5evKhJkyapQIECLs85d+6c6tevr0cffVQZGRluTAgAMGr//v2Gfj7y2GOPeSAN4D0pKSmG6oYPH25yEgAAAAAAAAAAAAAAAORnLNYGAAAAAAAAAAAAAAAA8og7d+7IanV8y8/TTz999+Pz58+bGemunCwBBADkXuvXrzdUd78uiF62bJl69Oghm83mVN8333yjzp07m5QKgDNGjhyptLQ0h3VWq1UffvihaTnGjx+vK1euqE2bNi7PsNvt+uyzzxQSEqL58+e7MR0AwIj33nvPUF3//v1NTgJ41/vvv2+obvz48SYnAQAAAAAAAAAAAAAAQH7GYm0AAAAAAAAAAAAAAAAgj0hOTja0uPOJJ564+3FiYqLL51mtVvXq1UtVqlRxWBseHu7yOQCA3Mlms+nq1asO6woVKqR3333XA4lyl3nz5qlfv36y2+1O9z799NPaunWrCakAOCM1NdXwAupu3bopMjLS1DzBwcH69ttv9e9//1sREREuz8nIyNALL7ygSpUqKTY21o0JAQD38u233zqsCQ0NVXBwsAfSAN5j9N+HoaGhJicBAAAAAAAAAAAAAABAfsZibQAAAAAAAAAAAAAAACCPCAoKUkBAgMO6H3744e7HRhZxS9KECRM0fPhwDRw4UKNHj9bMmTN18uRJrVy5UmXKlHHYf/z4cUPnAADyjr179xp6H+nbt698fX1zfN7Fixe1Zs0aLVy40PD7l7e8/vrr+stf/uLSUm1Junz5sv70pz9p7NixunXrlpvTATCqX79+ysrKclhXoEABLVu2zAOJ/qtVq1b66aef9Morr+To6+vp06dVu3ZtPf7448rIyHBjQgDA/7LZbDp37pzDuoYNG5ofBvCy06dPO6yJjo72QBIAAAAAAAAAAAAAAADkZyzWBgAAAAAAAAAAAAAAAPIIPz8/paenO6w7efLk3Y+tVmO3CE2cOFFvvvmmFixYoGnTpunFF19UhQoV7p7ryFNPPWXoHABA3rFmzRpDdXPnznVp/sWLF1WlShUFBgbKarUqKipKjz32mAYMGKCgoCBNnz7dpblmGzt2rF5++WW3zJo2bZrKlCmj1NRUt8wDYNzPy/yNGDRokAoXLmxyot+aPHmyEhIS1KJFC5dn2O12ffzxxwoNDdX777/vxnQAgF/68ssvdefOHYd1Tz/9tAfSAN5j9CFJVapUMTkJAAAAAAAAAAAAAAAA8jsWawMAAAAAAAAAAAAAAAD5zC+XcxpZZhMdHX3P1wMDAx3OOHbsmONgXpaenq4PP/xQQ4cOVatWrVShQgWFh4crMjJS0dHR6tKli2bNmqVLly55OyoA5Arbt293WFOsWDHDD3H4pYMHD6py5co6efKk0tPTZbfbf/V6amqqxowZo4EDBzo920yDBw/WtGnT3DozKSlJtWrVUnZ2tlvnAri3J5980tD3yoGBgZo9e7YHEv2+0NBQbdu2Td98842KFSvm8pz09HQ9//zzio6O1g8//ODGhAAASVq9erXDGovFoieeeMIDaQDvWb9+vaE6dz2sCAAAAAAAAAAAAAAAAPcvFmsDAAAAAAAAAAAAAAAAeUivXr0c1vj5+d1dUPrTTz85rL9z5849Xw8KCnI4w+jSHG/ZtGmTatasqaeeekpvv/22tm3bprNnzyoxMVGXLl1SXFyc1q9fr5EjR6pcuXIaMWKE0tLSvB0bALzq6NGjDmuqVq3q0uyOHTsqPT3dYd17772nDRs2uHSGO9lsNtWqVUsLFiwwZf65c+ccPugCgPscOnTI0MMDJGnSpEny9fU1OZFjbdu2VUJCgsaMGZOjPHFxcapevbp69eqlzMxMNyYEgPvbrl27HNYULlxYfn5+HkgDeM+WLVsM1TVq1MjkJAAAAAAAAAAAAAAAAMjvWKwNAAAAAAAAAAAAAAAA5CHZ2dkOa5YtW6aIiAhZLBYNGzbMYX1oaOg9Xy9ZsqTDGUaWr3rLyy+/rPbt2+vMmTOG6rOysvTWW2+pWbNmunDhgqGepKQk/etf/9I777yjuXPn6vPPP9fVq1dzEhsAvOrixYtKTU11WNeqVSunZy9btkxXrlwxXN+jRw+vfk2dPn26fHx8FBsba+o5Z86c0apVq0w9A8B/Pf3004bqihUrphdffNHkNMZZrVZNnTpVFy9eVExMjMtz7Ha7Vq9erZCQEC1btsyNCQHg/vXjjz86rGnbtq0HkgDeZeR/C5JksVhMTgIAAAAAAAAAAAAAAID8jsXaAAAAAAAAAAAAAAAAQB5y69YtQ3WJiYmGZ+7du/eerxcvXtzQnNy4lO/DDz/U66+/7lLv4cOH1alTp3sulv3yyy/Vpk0bFStWTF27dtWQIUP017/+VZ07d1ZERIQ6deqkbdu2uRofALymQ4cOhup69Ojh9OwxY8Y4VZ+RkaGhQ4c6fU5OZGdn66WXXpLFYnE6b04MGjTIY2cB96uvvvpKx48fN1Q7f/58k9O4Jjw8XDt27NCXX37p8CE593Lr1i317dtXNWrU0OnTp92YEADuL4cOHTL0ILRu3bp5IA3gXWfPnnVY85e//MUDSQAAAAAAAAAAAAAAAJDfsVgbAAAAAAAAAAAAAAAAyEOCg4PdPrN///73fL1Tp06G5vTt21c2m80dkdzi+vXrGjZsWI5mHD16VO3bt//V5xITEzV69GhZLBZ16tRJW7Zs+d1em82mL7/8Uq1atdJzzz2n27dv5ygLAHjK8uXLdezYMYd1Pj4+qlu3rlOzs7OzlZCQ4HSmgwcPOt3jqnHjxsnf319Tp0712Jk/u3nzpqGljABc5+h7359VqFBBPXv2NDlNznTs2FGJiYkaMWKEfHx8XJ5z/PhxVa5cWX379uVrEAC4YMWKFYbqcvv7CuAOhw4dclgTFhbmgSQAAAAAAAAAAAAAAADI71isDQAAAAAAAAAAAAAAAOQhDRo0cPvMdu3a3fP1ihUrqmLFioZm9ejRwx2R3GLWrFm6evVqjufs2rVLFovl7n/Cw8M1Y8YMp2YsWrRInTt31p07d3KcBwDMNmrUKEN1Rt8bfuny5ctO90hSXFycMjIyXOp1RnZ2tt544w23fr0uUaKEAgICDNePHDnSbWcD+LV3331Xly5dMlS7fPlyk9O4h9Vq1ezZs3Xx4kU1btzY5Tl2u13Lli1TaGioVq9e7caEAJD/ffvttw5rQkJCFBgY6IE0gPcYfYgSS+YBAAAAAAAAAAAAAADgDizWBgAAAAAAAAAAAAAAAPKQp556Sn5+fm6bV7JkSXXt2vWeNRaLRQMHDjQ0b/PmzcrKynJHtByx2+1asmSJt2P8yqZNmzRt2jRvxwAAhzIzMw3VtWzZ0unZRYoUcbrnZ64s8nZWvXr13DrPx8dHBw4c0NmzZ1WtWjVDPe+9955bMwD4L5vNptGjRxuqbdCggWJiYkxO5F4RERHavXu3/vWvfyk4ONjlOTdv3lSvXr1Up04dnT9/3o0JASD/OnnypMOaGjVqeCAJ4F27du0yVFe5cmWTkwAAAAAAAAAAAAAAAOB+wGJtAAAAAAAAAAAAAAAAIA8JDw/XmDFj3DZv0qRJ8vf3d1g3ePBgQ/OuX7+uw4cP5zRWjh07dkwXLlzwdozfmDhxohITE70dAwDuyWo1dnvpwoUL9fjjj8tms92zLjU1VUeOHJHNZtPevXtdznXp0iXNnz/f5X5HHnnkEcXGxrp15uTJk1WyZElFRETo+PHjKl68uMMeo9cfgHNeeeUV3bhxw2GdxWLRhx9+6IFE5ujcubOSkpI0dOjQHH09OXLkiCpUqKCBAwc6/DoPAPezhIQEpaWlOazr0KGDB9IA3mVkybwk+fr6mpwEAAAAAAAAAAAAAAAA9wPuvAcAAAAAAAAAAAAAAADymPHjx+vBBx/M8ZwhQ4aof//+hmr9/PwUHBxsqHbPnj05ieUW8fHx3o7wuzIzM7Vq1SpvxwCAe7JYLIZrP/74Y3Xv3v3un6dPn67ChQsrJCREJUuWlL+/v4oUKaI6derIx8cnxwsFx44da9qC1w0bNrh13uTJk/XSSy/96nNVqlRx2Gdk+TYA52RmZmr27NmGah966CFVrFjR5ETmslqtmjdvnn788UfVr1/f5Tk2m03vvfeeQkJCtGbNGjcmBID8Y8WKFYbqnnnmGZOTAN43fvx4hzWFCxf2QBIAAAAAAAAAAAAAAADcD9z6ePeKVcMku/FfpvAksrmGbK4hm+tycz6yuYZsriGba8jmGrK5hmyuyc3ZpNydLzdn8/Pz8XYEAAAAAAAAALjvFChQQOvWrdPzzz+vlStXOt1vsVg0btw4TZo06Z7LU7OysrR9+3ZNnTpVGzduNDw/PT3d6UzuduvWLUN1O3fu1NatW3+z+NRMX331lf7617967DwAcJbVanWqfuPGjcrIyFBAQIBJif6/mzdvaurUqRo3bpxb5+7fv99ts8LDw7VkyRJ16tTpN6+dP3/eYX+5cuXclgXAfw0ZMkS3b992WOfj46Ply5d7IJFnREZGav/+/VqzZo2effZZXb9+3aU5N27c0GOPPaZ69epp/fr1ioyMdHNSAMi7tm7d6rDG399fpUuX9kAawLuMfL9l9MF9AAAAAAAAAAAAAAAAgCNuXawdFGr+L0S4imyuIZtryOa63JyPbK4hm2vI5hqyuYZsriGba3JzNil358vN2aw+uXPhNwAAAAAAAADkd4GBgVqxYoX69++vmTNnav/+/UpISHDY17JlS82aNUsNGjT4w5qsrCy9/fbbmj59ui5fvux0ttywLCo0NNRhTcGCBdWwYUM1bdpUzZo1U+vWrXXnzh3Tsx08eND0MwAgJ8qVK6crV64Yrk9PT/fIUu2f7dy5063zUlJS7vm++L9CQ0MVFRWlf/zjH1qxYoXS0tIUGhqq8PBwRUdHq2fPnn/Ym5SU5HB+zZo1DWcB4FhKSoqWLl1qqLZv376Gvo/Ma7p3765u3bpp8ODBWrhwoWw2m0tzDh48qDJlymjw4MGaO3eu0w9iAID86MSJEw5rPPm9MpDb1a9f39sRAAAAAAAAAAAAAAAAkE9YXlvQ0f7zH8pFh6lUmaLezAMAAAAAyGNiSk9QoQIlvB0DAAAAAAAAACDp9u3bSklJ0ZkzZ7Rnzx6dPn1aVqtVRYsWVenSpdWhQweVLVv2njMSExPVpUsX7d6926UMfn5++umnnxQSEuJSv7skJycrLCzMYd2+ffvuLlN9//33NXDgQNntdgddOWOxWJSZmSlfX19TzwEAV125ckVRUVHKysrydpQ/5K6v1RcvXlTNmjWVkpLisDYkJETJyckun2Wz2eTj4+OwbuXKlerVq5fL5wD4tS5dumj9+vUO6/z9/XX9+nX5+fl5IJX3xMfHq3Pnzjp8+HCO5gQHB2vp0qXq2rWrm5IBQN5UtGhR3bx58541Tz/9tFasWOGhRID3WCwWhzUzZszQyJEjPZAGAAAAAAAAAAAAAAAA+dnEdx8Sv5kFAAAAAAAAAAAAAAAA5BMFCxZURESEIiIi1LRpU6f7s7Ky1LFjRx04cMDlDD169PD6Um1JCg0NVYUKFXTmzJl71jVs2PDuctYBAwaoRIkSGjhwoC5fvuzUefXq1dPgwYPVp08fBQQE3LPWbrfr6tWrKlGCB1cCyJ3Cw8P1n//8R88++6yOHz/u7Ti/y2azyWq1OqyLi4vT2rVrdfbsWbVv316dOnWSv7+/JCk2NlaNGjVSenq6oTP//Oc/5yiz0feWtLS0HJ0D4P+Lj4/X559/bqh2zJgx+X6ptiSVLl1ahw4d0scff6z+/fs7XAb7R1JSUtStWzc1bNhQ69evV0REhJuTAkDuZ7PZlJqa6rCucePGHkgDeNetW7cM1dWrV8/kJAAAAAAAAAAAAAAAALhfOP6NAgAAAAAAAAAAAAAAAAD3hRkzZuRoqbYkzZ49201pcq5BgwaG6mJjY+9+3LlzZ8XFxWnOnDlq0qSJfH1979k7adIkHTx4UAcOHNCAAQPk7++v4sWLOzwzLi7unq8fPXpUL7/8slq0aKEqVaqoY8eOmjJlisNF4QDgLo0bN9axY8e0Y8cOb0f5XcuXL//D127cuKGWLVuqQIECio6O1tixY/Xuu+/qscceU0BAgIoWLaq6deuqVq1ahpdqS/9dOJ4TJUuWlMVicVj3/PPPKyEhIUdnAfivJ5988u5DVO4lODhYEyZM8ECi3KNnz55KTk5W//79DT2o4I/s27dPkZGR+tvf/iabzebGhACQ+8XGxhp6n+nQoYMH0gDetXHjRkN1zZs3NzkJAAAAAAAAAAAAAAAA7heW1xZ0vHsHV7noMJUqU9SbeQAAAAAAeUxM6QkqVKCEt2MAAAAAAAAAAHIoOztbERERSk5Odqm/SJEiWrp0qbp37+7mZK5788039be//c1hna+vr1JTU1WwYMHfvJaWlqa4uDglJiYqOTlZN27cUOnSpVWrVi1FRUX97ryaNWvq2LFjDs89cOCA6tWr96vPZWdn66WXXtKsWbP+cDlXt27dtGTJEgUHBzs8AwDcYevWrfrTn/7k7Ri/UqdOHR06dOg3n1+xYoUGDBigjIwMt55Xs2ZNHT16NMdzgoODdf36dYd1VqtV8+fP18CBA3N8JnC/OnjwoOrXr2+odtGiRXr22WdNTpR7nT17Vp07dzb0Pey9hIWFacWKFerYsaObkgFA7mbk5w5Wq1V37tzxUCLAe+rVq/e7/0b7X0aW0QMAAAAAAAAAAAAAAACOTHz3IVm9HQIAAAAAAAAAAAAAAACA91mtVl27ds2l3rJly2rXrl25aqm2JD366KOyWCwO67KzszVlypTffa1QoUKqV6+e2rdvryeffFLPP/+8HnrooT9cqi1JkZGRhvI98MADGjVqlDIzMyVJNptNvXv31syZM++5ZOizzz5Tw4YN3bLgFQCMaNWqlerUqePtGL8SGxv7qz/fuHFDLVq0UJ8+fdy+VDskJER79uxxy6xGjRoZqrPZbBo0aJBiYmKUmpoqSbp165ZOnjypbdu2acOGDXffPwD8vt69exuqK1Wq1H29VFuSypcvr9jYWC1fvlyFChVyeU5SUpIeeughNWvWTFeuXHFjQgDInYx8j1ikSBEPJAG8Lz093dsRAAAAAAAAAAAAAAAAcJ9hsTYAAAAAAAAAAAAAAAAAWa1WhYSEON0XExOjw4cPq0aNGiakyply5cqpS5cuhmrnzZuntLQ0t5zbsGFDQ3V2u10zZ85U8+bNdfr0aQ0ePFgfffSRod5Tp06pXbt2Sk5OzklUADBs27ZtKly4sFtn+vr6/uYBCIMHD1aHDh0c9t65c0e1atVSvXr1FBoaqqCgIG3fvt2t+X7OuGfPHgUGBrpl3rJly2S1Gr99d9euXSpSpIhCQkJUqFAhValSRa1atdIjjzyigIAAPfLIIyzYBn7Hxo0bdfz4cUO1ixYtMjlN3tG7d2+lpKSoT58+hh5Q80d27typyMhIjR07VjabzY0JASB3+f777x3WlCpVygNJAO+y2+06ceKEw7q5c+d6IA0AAAAAAAAAAAAAAADuFyzWBgAAAAAAAAAAAAAAACBJCg0Ndbpn586daty4sVasWKE7d+6YkCpnZsyYoYCAAId1KSkpWrlypVvO7Nmzp1P1+/btU6VKlfTee+851ZeQkKAXX3zRqR4AcFXRokW1bds2RUVFGe45duyYLl26pDlz5ujhhx9WTEyM5syZo5s3b8putysrK0s2m003b97Ud999p8OHD2v+/PmKjIw0ND82NlaHDh3StWvXXP1rOfTxxx+rcuXKbptXsmRJPfzww073paSk/OZzNptNGzZsUFhYmLZu3eqOeEC+0b9/f0N1VatWVceOHU1Ok7f4+vrqgw8+0IkTJ1SW1e02AAAgAElEQVS1alWX52RnZ2vatGmKiIjQpk2b3JgQAHKPCxcuOKyJjo72QBLAu+Li4gzV1axZ0+QkAAAAAAAAAAAAAAAAuJ+wWBsAAAAAAAAAAAAAAACAJKlMmTIu9Z04cUJ9+vRR9erVtXLlyly1YLty5cqGl0/v3bvXLWfWqVNHnTt3dsssR5YuXaodO3Z45CwA+H/s3XmczXX///HnObMwM4wxxowlZM2+ZF/Lmi2UCEWuQakIV1m6vhIpiULIEqYsUcpVIdlGl724CMm+TYgZTGMwxsw45/fHddOvBeczZ87nc86Yx/1269aY8/y83k/nxixuZ16fGjVq6PTp04qPj9eQIUPumh0+fLgqVqyowoUL66WXXtLKlSu1detWvfTSS8qTJ8+fsnny5FHNmjVVtWpVSVLNmjVN+z1kRqVKldSpUyePz/3444/l5+fnsXlXr15Vq1atdPbsWY/NBLKz+fPnG1p0KkmLFi0yuU32VbZsWR08eFDz5s1TcHCw23MuXryoVq1aqXHjxrp48aIHGwKA912+fNllpnbt2hY0Abzr4MGDhnIPPfSQyU0AAAAAAAAAAAAAAACQk7BYGwAAAAAAAAAAAAAAAIAk6e2331ZgYKDb1x85ckRPP/20/P39NWHCBMXHx3uwnfvGjBljKOfJvjNnzlT+/Pk9Nu9uBg0aJKfTaclZACBJkZGRmjRpkpxOp9LT05Wenq4NGzZoxIgRat68uQYNGqTx48e7Pb9bt24ebOue/Pnza8OGDabMDg8P15IlS2Sz2Tw2My0tTbVq1VJGRobHZgLZkcPhcLn4/5Z69er5zCJ/XxYdHa3ffvtN3bp1y9LHrS1btqhw4cIaOXKkHA6HBxsCgHecPn3a0I3FmjdvbkEbwLs2btxoKGe386OMAAAAAAAAAAAAAAAA8BxejQIAAAAAAAAAAAAAAABAklSnTh3NmzfPI0tuhg8frvvuu08DBgxQcnKyB9q574svvjCU8/f399iZRYsWVWxsrCIiIjw280527dqlH3/80fRzAOB2/P395e/vr6ZNm+rtt9/W+vXrNWXKlL/lHA6HMjIylJqaqpSUFF29elVJSUlKTExUQkKC4uPjde7cOZ0+fVpXrlxRrly5vPC7+Z+IiAgdO3ZMkZGRpp3RpUsXzZgxQ35+fh6bef78ebVq1cpj84Ds6J133tFvv/3mMmez2bR48WILGt0bAgMDtWTJEu3fv19lypRxe05GRobeeustFS5cWLGxsR5sCADWW7NmjcuMzWZT7dq1LWgDeFd4eLjLTL58+SxoAgAAAAAAAAAAAAAAgJzEcz8JBgAAAAAAAAAAAAAAACDbe/rpp1WyZEk1atQoy7MyMjL0wQcfaOXKlXrvvffUuXNnDzTMnJiYGPXp08dQtmTJkh49u0aNGtqyZYueeOIJ7d+/36Oz/2r58uV68MEHTT0D8GUzZszQ2rVr5XA45HQ65XQ65XA4fv/vj+/74///+rarx+70vj8+JulPb//xfXf676+P//HXRh+79fbd/u/qfXd6/HY5I+/PjgoVKqTDhw8rNDTU9LP69++vNm3aqGnTpjp58qRHZn733Xf6+uuv1bFjR4/MA7KTjIwMjR071lC2bdu2Hv/aLyeoWLGijh49qlmzZmnIkCFKTU11a05CQoJatGihJk2a6MsvvzS0jBMAfM327dtdZoKDgz1y8zLA16Wnp7vMdO/e3YImAAAAAAAAAAAAAAAAyElYrA0AAAAAAAAAAAAAAADgTxo2bKi0tDTNmDFD48eP1/nz57M0Ly4uTk888YS6d++uqVOnKiIiwkNN/7/ffvtNhw8fVqlSpRQZGSmHw6FXX31VEyZMMDyja9euHu/1wAMPaNeuXZo5c6YGDx7s8fm3zJ49W6NHjzZtPuCrkpOT1bJlS+3YscPbVeCjbDabnn32Wc2YMUNxcXH6/PPPFRsbq/379yshIUEOh0M2m00FChRQ1apV9fXXXys4ONiyfiVKlNCJEyf0yiuvaNKkSR5ZUv7SSy+xWBs50pAhQ3T9+nWXOT8/Py1YsMCCRveu/v37q3fv3nrqqaf05Zdfuv2xa9OmTYqKitK//vUvjRkzxsMtAcBchw4dcpmJioqyoAngfWlpaS4z/v78GCMAAAAAAAAAAAAAAAA8y+7tAgAAAAAAAAAAAAAAAAB8T0BAgAYNGqS4uDhNmjRJRYsWzfLMJUuWqFKlSlq9erUHGkonTpzQM888o7Jlyyo8PFz169dXVFSUbDab/Pz8MrVUu0qVKqpbt65Hev1VYGCgBg0apF9//VUVK1Y05YysLj8HsqMVK1aoUKFCLNXGHUVGRmrXrl2aNWuW7Ha7SpYsqWHDhmnNmjU6e/as0tPTdfPmTWVkZCg+Pl7r1q2zdKn2H7377rvavXu3ChYsmOVZv/zyy++fC0NDQ/X000/r9OnTHmgJ+K6rV69q9uzZhrJPP/20wsPDTW5078udO7eWLVumPXv2qFSpUm7PycjI0BtvvKFChQpp06ZNHmwIAOYycjMHvgZDTmFkabbdzo8xAgAAAAAAAAAAAAAAwLN4RQoAAAAAAAAAAAAAAACAOwoMDNSQIUMUFxenzz77TDVq1MjSvISEBLVr106ffPJJlubExsaqRo0aWrBggY4dO5alWX5+fpo1a5ZsNluW5rhSuHBh7du3T0OHDjV8zcCBA7Vu3TqXudy5c2elGpDtjBgxQh06dDC0zA45j5+fn/r27atz585l+fOWlapXr67z58/rqaee8sg8h8OhK1eu6JNPPlHx4sVVsmRJvfPOO0pLS/PIfMCXREdHKz093WUuV65cmjVrlgWNco6qVavq+PHjmjp1apa+Jo2Pj9dDDz2kFi1aKDk52YMNAcAcfn5+LjP169e3oAngfQ6HwyMZAAAAAAAAAAAAAAAAIDNYrA0AAAAAAAAAAAAAAADAJT8/P3Xt2lW7du3S559/nqXlUA6HQ71799bOnTvdun779u1q3769xxbujR07Vg0aNPDILFf8/Pw0YcIEffbZZypSpMgdc7ly5dKrr76qKVOm6L777nM5NzU11ZM1AZ83bdo0b1eAj6lVq5ZatWqlxYsXKy0tTXPmzJHdnv1eJmu327Vo0SKtX79eDRs2VLly5VSwYEEFBQUpV65cqlixotuzT506pREjRig4OFiNGjVSbGysB5sD3hMfH69ly5YZyg4ZMoQbkphk4MCBunTpkjp27JilG9bExsYqIiJC48aNu+3jZ8+e1dy5cxUdHa3atWurYMGCCggIkN1uV0hIiEqUKKHRo0ezvBOA6Yws1s7IyLCgCeB9TqfTZebAgQMWNAEAAAAAAAAAAAAAAEBOYhs9q/Xvr1y5/4ECKlI81Jt9AAAAAADZTINioxQSUMjbNQAAAAAAAAAAFnM6nVq3bp1Gjx6t7du3uzWjSpUq2rNnT6YWn165ckUVK1bUmTNn3Drzr/r166fZs2dnafmfu65du6ZPP/1Uq1at0s8//6zr168rIiJCDz30kF5++WUVLVpUknT48GGVL1/e5TwjS4yAe8E333yj9u3be7sGfEjfvn01Z84cb9ewTGBgoNLT0z0yKzQ0VNHR0Zo8ebJH5gHe0KxZM3333Xcuc3nz5lVSUlK2XLqf3fz44496/PHHderUqSzNsdvtatSoka5evaq4uDglJSXp5s2bhq7NnTu3+vbtq4kTJ7JMPYsuXryoYcOGacOGDbp8+bKuX7+usLAw1axZU5988onCwsK8XRHwigYNGrj895C6devq+++/t6gR4D09evTQkiVL7ppp3769VqxYYVEjAAAAAAAAAAAAAAAA3OvGzG4jXhUMAAAAAAAAAAAAAAAAINNsNptatWqlrVu3as2aNWrXrl2mZ/z000+GliD+0QcffOCxpdr//Oc/vbZUW5JCQkLUp08fLVu2TIcOHVJcXJx27dqlSZMm/b5UW5K+/PJLr/QDfNW4ceO8XQE+pE6dOjlqqbYk/etf//LYrOTkZE2ZMkUPPPCAEhMTPTYXsMqhQ4f0n//8x1D2rbfeYqm2RWrUqKGTJ09q8uTJypUrl9tzHA6HNm3apN27d+vSpUuGl2pLUmpqqqZPn67Q0FD17NlTycnJbvfIqWJjY1WrVi1FRkbqo48++n25+Y0bNxQfH69Vq1YpKioqx30eBm7x9/d3mcnMxy0gOytQoIDLTN68eS1oAgAAAAAAAAAAAAAAgJzE7nR6u8LtJV26rt8uXfd2jTvy1W48b+7heXOPrz9vEs+du3y1G8+be3je3MPz5h6eN/fwvLnH1583iecOAAAAAAAAAJAz3FqwvXLlSu3fv19lypTJ1PVr1qzJVP7zzz/PVP527Ha7pk+frvfee89rS7Uz49NPP3WZeeCBByxoAnhfRkaGduzY4e0a8BGVK1fW5s2bvV3Dci+88ILHZx45ckSlSpVSamqqx2cDZurWrZucBl4QHxkZqYEDB1rQCH80ePBgJSYmunUTHk9JT0/XokWLlD9/fj366KM6d+7cbXMOh0M//vijpk2bpujoaDVo0EDFihVTSEiIAgMDFRISovvuu0916tRRt27dNHbsWK1atUpJSUkW/47MlZaWptdee00FCxZUixYttGvXrrv+HUtLS9Ozzz6r9u3bW9gS8A1+fn4uMxkZGRY0AbzvjzeIu5OAgAALmgAAAAAAAAAAAAAAACAn8Xc6nT75w2EnDl+SzSnlb3ift6vc1qlDl3yyG8+be3je3OPrz5vEc+cunjf38Ly5h+fNPTxv7uF5cw/Pm/t47gAAAAAAAAAAOU2lSpV09OhRLV++XB07djR0zU8//WR4/vXr17V7925360mS8ubNq6VLl6p169ZZmmOVhIQE7d2712WuYcOGFrQBvG/27Nksp8vhSpYsqfbt26tp06Z67LHHvF3HKyIjI1WiRAnFxcV5dO7ly5fVtm1bbdiwwaNzAbNs2rTJ0NdJkjRz5kyT2+BOgoODtXLlSu3cuVOdO3fW6dOnvdLD4XBo5cqVKlKkiEJDQ1W3bl1dvnxZZ86cUWJiossbC6SnpyslJUVnz57Vzp07//SY3W5XSEiIChQooPvuu09ly5ZVlSpVVLt2bdWpU0eBgYFm/tY8YsuWLXrzzTcVGxvr1tda33zzjebPn69nnnnGhHaAb/L393eZuXnzpgVNAO+7fPmyy4wv/vwiAAAAAAAAAAAAAAAAsjfXr+ICAAAAAAAAAAAAAAAAgEzo0KGDLl++rHz58rnMrl69WhcuXFDBggVdZs+ePZulXhUqVNDSpUtVuXLlLM2x0oEDBwzlHn30UZObAL7hgw8+MJQrXry48ubNK5vNJpvNJrvdLkm/v33r/X/8taQ/PXant2/9+tb77nbNX6/z8/P702O3Hr/1/j++fbvsrf/+mv/j+279+naP/fFtf3//P2VuPfbH//8x5+/v/6fHbpe/lTH6vj8+duttGHPixAkNGzZM77//vkeXzX/33XeKiYlRdHS0x2YCZundu7ehXKlSpfT444+bWwYu1a5dW7/88osmTJig1157TWlpaV7rkpycrHXr1nlsnsPh0JUrV3TlyhWdOnVKW7Zs+dPjUVFR6tixo/71r3+pRIkSHjvXXampqXrttde0ZcsWnThxQomJiR75XPLcc8/pscceU2hoqAdaAr7Pz8/PZYbF2sgpjNw448KFCxY0AQAAAAAAAAAAAAAAQE7CYm0AAAAAAAAAAAAAAAAAHhcaGqpVq1apbdu2LrMNGzbU2rVrdf/99981d/nyZbe6VK9eXc8++6z69OmjwMBAt2Z4S2JioqFcx44dTW4CeF9SUpIOHTrkMnffffcpLi7OgkaA99jtdr377rsaOXKknnrqKX377bdyOp0emd2/f3+1a9dOUVFRHpkHmOHzzz/XyZMnDWXnz59vchtkxrBhw9S/f3916dJFa9eu9XYdS8THx+vDDz/Uhx9+qOLFi+uzzz5TvXr1LO/hcDj0j3/8Q4sXL/boTRluuXHjhtq1a6fNmzd7fDbgi/z9Xf9IFou1kVMEBAS4zOTOnduCJgAAAAAAAAAAAAAAAMhJ7N4uAAAAAAAAAAAAAAAAAODeVK5cOUO5o0ePqmTJktq2bdtdc2FhYYbmDRo0SHPmzNGqVat0/vx5/fjjj3r++eez3VJtSYY722w2k5sA3jdu3DhDi4OfeeYZC9oAviEsLEzffPON9u/fr0qVKqlMmTIaMGCAPvzwQzVs2FB+fn6Znpmenq4mTZqY0BbwnBdffNFQrkaNGmrUqJHJbZBZoaGhWrNmjbZv364iRYp4u46lfvnlF9WvX19Dhgyx9NyUlBSVL19eCxYsMGWp9i1btmzRkiVLTJsP+BIWawP/X1BQkMuMkeXbAAAAAAAAAAAAAAAAQGawWBsAAAAAAAAAAAAAAACAKUqVKqXSpUsbzrdp00aHDh264+PFihVTcHCwyzlRUVHq27ev2rRpo6ioKMPn+6KQkBBvVwB8xieffOIyY7PZNGLECAvaAL6lYsWK2r9/v44ePapp06apX79+2rJli1JSUjRu3DgVL148U/OOHDmiOXPmmNQWyJopU6bowoULLnM2m02ffvqpBY3grnr16uns2bMaO3Zsjlu2OWXKFMtuBhIfH68SJUro6NGjlpzXr18/ORwOS84CvMnIx61jx45Z0ATwvpkzZ7rMZPZ7EgAAAAAAAAAAAAAAAMAVFmsDAAAAAAAAAAAAAAAAMIXNZtMLL7xgOJ+cnKxOnTopPT39to8HBgYqT548LuccOHDA8Jm+LiIiwmXGz89PTqfTgjaA9xw/fly//vqry1zFihUNfZwAcorAwEC9+uqriouL04kTJ1SvXj3D144dO9bEZoB7HA6HRo4caSjbtGlTlStXzuRG8ISRI0cqISFBzZs3N3xNSEiISpcurbZt22rkyJF6/PHHs93XAAsWLNCsWbNMPWPfvn0qVaqULl68aOo5f3Tt2jWNHz/esvMAbzFyI6+8efNa0ATwrrVr1xrKZbfP0wAAAAAAAAAAAAAAAPB9LNYGAAAAAAAAAAAAAAAAYJr+/furfPnyhvOHDx/WZ599dsfHExISXM64fv264fN83YYNG1xmHA6HBU0A7xo9erSh3MCBA80tAmRjJUuW1Pbt2/X8888byp85c0apqakmtwIyZ8SIEbp27ZrLnN1u1+LFiy1oBE8JCwvT+vXrtXnzZnXp0kVly5ZVUFDQnxZov/7669q4caPS09N19epVHTt2TN98843Gjh2rZcuW6fLly3r//fcN3ZzGVwwaNEgpKSmmzF69erVq1qxp2vy7mTRpkuVnAlarUqWKy4yRz1lAdvfII48Yyj3wwAMmNwEAAAAAAAAAAAAAAEBOw2JtAAAAAAAAAAAAAAAAAKYJDg7WF198oaCgIMPXLFq06Lbvdzqdhq6PjIw0fJYvczgc+vDDD13mihYtKpvNZkEjwHtWrFjhMhMQEKB+/fpZ0AbI3mbMmKESJUq4zDmdTu3Zs8eCRoAxqampev/99w1lu3TpoqioKJMbwQyNGjXS0qVLdeTIEaWkpPxpgfbo0aPVpEkT+fv73/Zau92ul156SRcuXNDChQt13333Wdw+89LS0vT22297fO7s2bPVtm1bZWRkZHlWYGCgHn/8cZ06dUo7duww9L3HpUuX9O9//zvLZwO+rE6dOi4zDodDiYmJFrQBvGPnzp2Gcv7+/mrWrJnJbQAAAAAAAAAAAAAAAJDTsFgbAAAAAAAAAAAAAAAAgKkqVaqkbdu2Gc5v2LBBKSkpf3v/5s2bDV1fvXp1w2f5svfff18HDhxwmatdu7YFbQDv2bJliy5fvuwyV79+fdntvCwSMOKrr74ylOPGDfAlzz33nNLS0lzmAgICFBMTY0Ej+LKnn35ap0+f1po1a1SuXDnD1/n5+SksLEzlypXTI488ogEDBqhnz54aOHCg2rZtq4oVKyoiIkKBgYEe6/rxxx97ZE5qaqree+89BQQEqH///oZvTHQnRYoU0TvvvKPr169r2bJlKlGihGrXrq0WLVoYun748OFZOh/wdVWqVDGU27Fjh8lNAO8xsmBeklq3bq2CBQua3AYAAAAAAAAAAAAAAAA5jb+3CwAAAAAAAAAAAAAAAAC491WvXl2XL1/Wgw8+qOPHj981m56erv379/9tOc/06dMNndW4cWO3e/qSrVu3Gsp17drV5CaAd40ZM8ZQ7v/+7/9MbgLcO2JjYw3lYmJiVLduXZPbAK5dvHhRn3zyiaFs//79FRwcbHIjZBetWrXS4cOHtXPnTr3++us6cuSIEhISFBAQoEKFCql06dKqXLmy6tatq4YNGyoiIsLw7IyMDP3000/asWOH9u7dqyNHjuj06dO6cOGCfvvtN8Nzzpw5o5MnT6pkyZKZ/v2lpqZq6tSp+vjjj3X48GE5HI5Mz/ij4OBg1a5dW++8884dP/6vXLlSQUFBLs86duyY9uzZc8/c+Aj4K39/fwUEBCg9Pf2uua1bt6p169YWtQKsc+LECcPZ+fPnm9gEAAAAAAAAAAAAAAAAORWLtQEAAAAAAAAAAAAAAABYIjQ0VAcOHFCuXLlcZhMTE//06/T0dH377bcur3vwwQdVoUIFtzv6CqfTqQ0bNrjMlSlTRp07d7agEeAdDodDmzZtcpkLCQlRq1atLGgE3BvKlCljKDdnzhx169ZNTZs2NbkRcHe9evXSzZs3XeaCgoI0adIkCxohu6ldu7ZWrVrl0Zn+/v6qUaOGatSo8bfHHA6HvvrqK8Nfq9erV09xcXHKnTu34fOPHj2q6tWrKyUlxfA1t9OoUSONGjVKjRs3NnR+YGCgunbtqk8//dRldsCAAdqyZUuW+gG+LDQ0VJcuXbprZs2aNRo7dqxFjQDrlC5d2lDuscceU3h4uMltAAAAAAAAAAAAAAAAkBPZvV0AAAAAAAAAAAAAAAAAQM7gcDhUsWJFw9k/2r17t65everyupdfftmtbr7mzJkz+u2331zmkpOTFRAQYEEjwDsWL16stLQ0l7k2bdpY0Aa4dzz66KMKDAx0mXM6nWrWrJkuXrxoQSvg9o4fP67Vq1cbyr7++uvy9/c3uRHgmt1u1+OPP6709HRD+YSEBIWEhKhhw4bauHGjy/yRI0dUrVq1LC3VDggI0H/+8x9t3rxZLVu2zNRS72nTpslms7nMbdu2jc8huKdFRUW5zCQkJFjQBLCWq4Xyf7Rw4UITmwAAAAAAAAAAAAAAACAnY7E2AAAAAAAAAAAAAAAAANNdu3ZNfn5+On78uKH8unXrNH36dM2YMUMrVqzQsmXLDF3XtWvXrNT0GUlJSYZyCQkJatOmjU6dOmVuIcBLJk2aZCg3ZswYk5sA9xa73a7atWsbzhcsWFB2u10VKlRQ69atNWTIEC1cuFDHjx//280wAE/r0aOHnE6ny1x4eLiGDx9uQSPAOH9/fzVq1MhQ1uFwaNu2bXr44YdVoEABvfTSS0pOTv5b7ujRo6pWrZquX7/udq88efJo//79euihh9y6PiIiQg0aNHCZczqdGjhwoFtnANlBzZo1XWZ+/fVXC5oA1po6daqhXPPmzRUSEmJyGwAAAAAAAAAAAAAAAORULNYGAAAAAAAAAAAAAAAAYKobN26oXbt2mbpmypQpGjhwoF588UV16NBBEydOdHlNrVq15O/v725Nn1KgQAHZbDZD2dWrV6tmzZo6cuSIya0Aa6Wmpmrv3r0uc5GRkapYsaIFjYB7S2YXnTqdTh06dEhr1qzRlClT1KtXL5UpU0b+/v6KjIzU6NGjlZaWZlJb5FQ7d+7Ujh07DGWnTJlichvAPa+99lqmr0lMTNS0adMUFhamBx98UF9//fXvjw0YMECpqalu94mKitLJkydVrlw5t2dI0owZMwzlvvrqqyydA/iyDh06uMykp6fr6NGjFrQBrPPGG28Yys2ZM8fkJgAAAAAAAAAAAAAAAMjJWKwNAAAAAAAAAAAAAAAAwFRvvfWWNm7caPo5zZs3N/0MqxQpUkQdO3Y0nE9MTFTXrl2ztGAP8DXvvvuuHA6Hy9yTTz5pQRvg3tOlSxeFh4dneY7T6dSFCxc0ZswYhYeHa8uWLR5oB/zP008/bSh33333qWfPnia3AdzTqlUrhYSEuHWt0+nUjz/+qE6dOslms8lms2nt2rVud6lQoYJOnTqliIgIt2fcUrVqVZUpU8ZlLjU1Vbt27cryeYAvat++vaHcZ599ZnITwDrp6emGsyVLljSxCQAAAAAAAAAAAAAAAHI6FmsDAAAAAAAAAAAAAAAAMM2NGzc0a9YsS87KkyePJedY5eWXX85Ufu/evfroo49MagNYb968eS4zNptNo0aNsqANcO+x2+2Ki4vz6Mxr166pSZMmGjNmjEfnImf65ptvdOTIEUPZmJgYk9sAWfP44497u4JatWql/fv3K3fu3B6b+c477xjKbdq0yWNnAr4kd+7cypcvn8vchg0bLGgDWGPhwoWGcosWLTK5CQAAAAAAAAAAAAAAAHI6f28XAAAAAAAAAAAAAAAAAHDvWr58uS5cuGDJWfXq1bPkHKs0bNhQ1apV0969ew1fs2jRIj3//PMmtrKG0+nUmTNndOTIEd24cUOFChVShQoVFBQU5O1qsEh8fLxOnTrlMleqVClFRESYXwi4R+XJk0fx8fGKiory2Eyn06nRo0fr9OnTmjt3rsfmIufp16+foVzFihXVsmVLk9sAWfPxxx9r3759mfra3hNsNptKly6tGTNmmPL3xOjC8EOHDnn8bNwbUlJStGzZMsXGxurSpUsKCwvT/fffrzJlyqhixYqqUqWKR5fBm6FcuXLauXPnXTM///yzRW0A87344ouGct27dze5CQAAAAAAAAAAAAAAAHI6FmsDAAAAAAAAAAAAAAAAMM2JEycsO6tatWqWnWUFm82mHwSTc1UAACAASURBVH74QY0bN3a5pOuWH3/8UQ6HQ3a73eR25rh27ZpiYmI0efJknTx58k+P5cqVS40aNVLLli3Vrl07Va5c2UstYYXXX3/dUO7ZZ581uQlw74uMjFRMTIyio6M9OnfevHlKT0/XtGnTFBoa6tHZuPfNmTNH586dM5T95JNPTG4DZJ3dbtfu3btVtWpVSxbsli1bVk899ZRefvll5cmTx9Sz7r//fpc3RLHy+0L4tpMnT2rBggVat26dfv75ZyUlJbm8pmDBgurRo4dGjx6tsLAwC1pmTqNGjVx+z37hwoVs/b06cMuNGzeUmprqMteiRQv+vAMAAAAAAAAAAAAAAMB0vEIFAAAAAAAAAAAAAAAAgGkOHjxoyTlVq1ZVwYIFLTnLSrly5dK0adMM569fv66rV6+a2Mg4h8Ohffv26cMPP1R0dLSqVaumjh07asWKFXI6nX/LHz58WDVr1tRLL730t6Xa0v+WN8XGxmrEiBGqUqWK6tSpo379+un77783tNQJ2csXX3zhMuPn56fBgwdb0Aa49/3jH//QxIkTPT53wYIFCgsLU7ly5XT8+HGPz8e9yeFwaOjQoYayDRo0UPXq1U1uBHiG3W7Xnj171KFDBwUEBJh2Tt++fXXkyBG9/vrrpi/VlqRChQq5zJw9e9b0HvA9DodD69atU9++fVWhQgXlzp1bpUqV0ujRo7V161ZDS7Wl/y2lfv/99xUeHq5KlSopJibG5OaZ07lzZ5cZp9OpqVOnWtAGMJfRm2DVqVPH5CYAAAAAAAAAAAAAAACAZBs9q/XvP6F0/wMFVKR4qDf7/O5y4nXJaVO+Arm9XeW2Ll9K9cluPG/u4Xlzj68/bxLPnbt43tzD8+Yenjf38Ly5h+fNPTxv7sspz12DYqMUEuD6B+QAAAAAAAAAADnTmjVr1Lp1a9PPmT9/vnr16mX6OVbbs2ePatSoYThftGhRnTlzxsRGxiQkJKhHjx6KjY29Y2bRokXq2rWr/Pz8NHXqVA0ZMsTt82w2m8qXL6+goCANHDhQ1atXV+XKleXv7+/2THiP0T/3tWvX1o4dOyxoBOQcCxcu1LBhw3T+/HmPz65bt66+//57j8/FvWf06NEaM2aMy5zNZlNcXJyKFStmQSvAsxwOh6ZPn67Jkyfr1KlTHptrs9l07tw5RUVFeWymKwULFtTFixddZhISEixqBG9xOByaP3++li1bpl27dikhIUEOh8OUswoUKKBly5bpoYceMmW+UQ6HQ3Xq1NGuXbtcZu12u65cuaLg4GALmgGe53Q6ZbfbDWWTkpKUL18+kxsBAAAAAAAAAAAAAAAgJxszu43vLtYGAAAAAGQPLNYGAAAAAAAAANxNYmKiChUqpPT0dNPOaN++vZYvXy6bzWbaGd6waNEiPf/887p69arha7p166YlS5aY2Mq1M2fO6OGHH9bx48e92iNv3rxq2LChHn74YXXs2FHly5f3ah8Y17FjRy1fvtxlbunSperSpYsFjYCc56uvvtLQoUN1/PhxOZ1O1xcYtHv37kzdMAI5T1pamvLly6fU1FSX2Q4dOujrr7+2oBVgrpMnT2r48OFasWKFoT/7d+Ln56cFCxaoR48eHmznmpHvw6Kioky5aQN8Q0ZGhl555RXNnDlTaWlplp7dvXt3LVq0yPCyX09yOBx68MEHtXfvXsPXNG7cWJs2bTKxFWCesWPHatSoUS5znTt31hdffGFBIwAAAAAAAAAAAAAAAORkY2a3kfWvHAMAAAAAAAAAAAAAAACQY4SHh6t///6mzA4MDFS7du308ccf33NLtd9880317NkzU0u1bTabBg8ebGIr186dO6dmzZp5fam2JF25ckWrV6/WiBEjVKFCBXXq1Em//PKLt2vBgHXr1rnM5M6dm6XagIk6deqko0ePKjU1VRs3btTEiRPVs2dP1atXT8WKFVPu3Lndmvv00097uCnuNS+99JKhxcJ+fn6aP3++BY0A85UsWVJLly7VtWvXtGDBAlWsWDHT39+EhYVp3759li/VlqSIiAiXmQoVKljQBN4wYcIE5cuXT++//77lS7UlacmSJYqMjNQPP/xg6bkZGRmqWrVqppZqS9LmzZv1wQcfmNQKMM+KFSsMLdWWpEaNGpncBgAAAAAAAAAAAAAAAPgf2+hZrZ23fnH/AwVUpHioN/sAAAAAALKZBsVGKSSgkLdrAAAAAAAAAAB8WHJysmrVqqWjR48avmb8+PEaPny4pP8tSF67dq0+++wzJScnq1q1amrRooUaNmyo4OBgs2p7TWJiogoXLpzppWRDhw7VhAkTTGrl2o0bN9S4cWPt3LnTax2MeOONN/Taa695uwbu4Ouvv1anTp1c5tq2batvvvnGgkYA7iQtLU1hYWG6fv16pq5bv369mjdvblIrZGfJyckqUKCAMjIyXGb79OmjuXPnWtAK8I6EhAT961//0tKlS3XlypU75mw2m6pVq6atW7d67XujqlWr6qeffrpr5vnnn9eMGTMsagQr7Nu3T82aNdOlS5e8XUXS//4u9OnTR7Nnz5bdbjf1rNTUVEVGRt717+bd+Pv769ixYypRooSHmwGZd/nyZc2dO1eBgYF64IEHVLVqVRUq9P9fD5qRkaFevXppyZIlhuYFBgbq+vXrpv89BAAAAAAAAAAAAAAAAMbMbiN/b5cAAAAAAAAAAAAAAAAAcG8LDQ3Vpk2b1LlzZ23bts1lfvjw4Ro2bNjvv86bN686d+6szp07m1nTZ7z33nuZXqotSd9//73Wr1+vFi1amNDKtREjRvj8Um1JGjVqlOLj4zVlyhT5+/MSOl8zfvx4Q7nRo0ebWwSAS4GBgUpJSVGZMmV0/Phxw9f16dNHp06dMq8Ysq1nnnnG0FLtXLlysaAX97zIyEjNnTtXc+fO1bp16xQbG6tDhw4pb968KleunKpWrapatWqpaNGi3q6qIkWKuFys7XA4LGoDK8TGxqp169aGPmZbxel0au7cuVqxYoXWrl2rqlWrevwMh8OhkSNH6u23387SnIyMDDVp0kQnT55k+TC8aufOnerWrZtOnDjhsZldunThzzUAAAAAAAAAAAAAAAAsYxs9q7Xz1i/uf6CAihQP9WYfAAAAAEA206DYKIUEFPJ2DQAAAAAAAABANnDz5k3NmjVLo0eP1sWLF//2eGBgoN555x0NGjRINpvNCw19Q8WKFXXw4EG3r4+OjtaMGTOUK1cuD7a6uwMHDqhy5cpyOp2uwz7imWee0UcffZSj/6z5moyMDOXOnVs3b968ay5//vxKTEy0qBUAI+rXr6/vv//eUDY4OFjXrl0zuRGym7Nnz6p48eKGlu+OHDlSY8eOtaAVACNeeOEFzZw502Xu8uXLCg3l51Wyu6SkJBUqVEg3btzwdpU7stlsGjx4sCZNmuSReQ6HQxMnTtTYsWM9+jVM3759NWfOHI/NA4xyOByaPHmyRowY4fEF+WlpaQoICPDoTAAAAAAAAAAAAAAAAOB2xsxuI24BDwAAAAAAAAAAAAAAAMASfn5+evHFF/XLL79o6dKlGjBggB577DE9++yzmj17tg4ePKjBgwfn6EXHGRkZOnLkSJZmxMTE6LHHHrN00dl7772XrZZqS9L8+fMVExPj7Rr4g+nTp7tcqi1Jjz32mAVtAGTG5s2b1aRJE0PZsmXLmtwG2VH37t0NLdUODQ3VmDFjLGgEwKhatWoZyo0aNcrkJrBC27ZtTfle89a/AwQFBSkkJCRLs5xOpyZPnqzGjRsb+txyN7NmzVKBAgU0YsQIj98YZN68eYqNjfXoTMCVxMREPfroo3rllVc8vlR71qxZLNUGAAAAAAAAAAAAAACApWyjZ7X+/aeZ7n+ggIoUD/VmHwAAAABANtOg2CiFBBTydg0AAAAAAAAAAO4JN2/eVO7cuT2y3Gjw4MGaPHmyB1rdXUZGhgoUKKDk5GTTz/K0iIgInTx5Unny5PF2FUh64IEHDC2WP3PmjIoWLWpBIwCZFRQUpNTUVJe5efPmKTo62oJGyA727dunatWqGcrOnDlT/fv3N7kRgMwycnOk8PBwXbp0yYI2MMv8+fPVu3dvj8wKDQ1V+fLl1bx5c/Xq1Uvly5f/0+MOh0MLFy7UpEmTtG/fPrfPqVu3rrZt2ya73W74mqtXr+rFF1/UwoULTb+BVEhIiBISEhQcHGzqOcAt7777roYOHerxuY888ohWrVqVqb9rAAAAAAAAAAAAAAAAQFaMmd2GxdoAAAAAgKxhsTYAAAAAAAAAAJ5VqVIlHThwwCOzNm/erEaNGnlk1p3s3btX1atXN/UMM82ZM0d9+/b1do0cLykpSeHh4S4X1xUvXlxxcXEWtQKQWSEhIUpJSXGZs9vt2rZtm+rWrWtBK/i6KlWqaP/+/S5zhQoV0rlz5yxoBCCz8uXL5/JGOzabTRkZGSxdzabS0tKUL18+QzfQ+Cu73a7IyEjVrFlTjz76qLp3767QUOM/u5SYmKhGjRrp4MGDmT5bkh588EHt3Lnzrn/2kpOTNXHiRC1ZskQnTpzI8kLtXLly6caNG4ayDRs21JYtW7J0HmBUkyZNtHnzZo/PTUlJUVBQkMfnAgAAAAAAAAAAAAAAAHcyZnYb8YpEAAAAAAAAAAAAAAAAAPAhTz75pMdmjRgxwmOz7mT16tWGcvv379e8efMUEBBgcqPMWbdunbcrQNIbb7xhaHld7969zS8DwG3Fixc3lHM4HGratKni4+NNbgRfFxsba2iptiTNmjXL5DYA3FWvXj2XGafTqWPHjlnQBmYYNmxYppdqly9fXmvXrlV6errOnTunlStX6rnnnsvUUm1JCg8P14EDB7R8+XIFBwdn6lpJ2r17t/z8/LRt27Y/vT8xMVGvvvqqSpYsqbCwML355ps6fvx4lpdqT5o0SSdPnjT8ve/WrVs1bdq0LJ0JGHHx4kVt3brV43MTExNZqg0AAAAAAAAAAAAAAACvYLE2AAAAAAAAAAAAAAAAAPiQgQMHKioqyiOztm7dqj179nhk1u0kJycbWt5dvnx5VapUSdHR0UpLS1NSUpKmT59uWq/MSE5O9nYFSFqyZInLjN1u1/Dhwy1oA8BdzZs3N5y9fv26qlevroyMDBMbwddFR0cbypUpU0YdO3Y0uQ0Ad3377beGcitWrDC5CcyyePFiw9lBgwYpPT1dBw8eVMuWLWW3e+ZHlx599FFduHBBzZo1c+v6hg0bymazKVeuXAoICFBERITGjx+vU6dOZXmZtiTZbDZNnTpVQ4YMUeHChTV79mzD1w4ZMkQnT57McgfgblatWiWHw+GxedWqVdOFCxeUP39+j80EAAAAAAAAAAAAAAAAMoPF2gAAAAAAAAAAAAAAAADgQ/Lnz69169Z5bLn2mjVrPDLnr86fP6/GjRsbyj733HN/+vX27dv1zjvvmFEr02w2m7cr5HhHjhzR+fPnXeYqV66s4OBgCxoBcNezzz6bqfz58+f1/fffm9QGvm7RokX65ZdfDGUXLlxochsAWWG325UnTx6XuVdeeYUbKmRDcXFxunDhgqHs9u3bNWXKFPn7+5vSJTg4WLGxsVq8eLFy587t1oy0tDRlZGR4ZJn2LXnz5tXq1as1cODA39/3j3/8Qy1btjR0/c2bN/XQQw95dOkx8FfLly/32KwJEyZo586dioiI8NhMAAAAAAAAAAAAAAAAILNYrA0AAAAAAAAAAAAAAAAAPqZKlSrasmWLHnnkEdntWXuZ16effuqhVv9fXFycGjdurH379hnKN2jQ4Pe3x48frzZt2uj06dMe75VZdrtdAwYM8HaNHG/UqFGGcoMGDTK5CYCsqlq1aqZvnLBt2zaT2sDXDR482FCuVq1aqlevnsltAGRVwYIFDeVat25tchN42rhx4wzlnnzyScs+Xnfv3l3x8fFe//wQFBSkUaNGKSkpSa1atfrb4ytXrlRYWJihWadPn1a/fv08XRGQJKWmpmr16tVZmlG/fn3NmjVL169f19ChQxUQEOChdgAAAAAAAAAAAAAAAIB7/L1dAAAAAAAAAAAAAAAAAADwd2XKlNHq1at14cIF/ec//1FaWpoKFy6s8uXLq0iRIpIkm83mcs7x48c92uvChQtq3ry54blFihRRrVq1JElTp07Vq6++6tE+WfH++++rbdu23q6R461atcplJiAgQL179za/DIAsGzZsmC5evKiJEycayufOndvkRvBFEyZM0KVLl1zmbDabFi9ebEEjAFlVrlw5nTx50mVu165dFrSBJ3399deGclZ/vA4NDdX27dsVHR2tjz76yNKzAwMD9cILL2jixIny97/zj2YFBgZq9erVql+/vpxOp8u5MTEx6tatm1q2bOnJuoC+++47Xbt2zWXu888/V3h4uA4cOKBixYopLCxMpUqVUrFixSxoCQAAAAAAAAAAAAAAAGQOi7UBAAAAAAAAAAAAAAAAwIcVLFhQXbp0ue1jW7duVcOGDe96/ZUrV5SWlqbAwMAsd3E6nYqOjs7Usu5evXrJbrdr48aNGjx4cJY7eMqgQYM0YMAAb9fI8WJjY3XlyhWXuUaNGslut1vQCIAnTJgwQXPmzFFSUpLLbJMmTSxoBF+SkZGhMWPGGMq2aNFCZcuWNbkRAE94++23tWbNGpc5I1/7wXecPn1a8fHxLnONGzf22tfrMTExKlGihEaPHm36Wf7+/nrmmWc0ffp0wzcHqVu3rv75z3/qvffeM5R/7LHHlJCQoODg4KxUBf5k+fLlLjMlSpRQ586dZbPZ1KxZMwtaAQAAAAAAAAAAAAAAAFnDT5kAAAAAAAAAAAAAAAAAQDZVo0YNQzkji02NiI2N1cqVKw3ny5cvr1GjRsnpdGrAgAFyOp1un22z2VS/fn3NmzdPGRkZcjqd+uGHHww9B8WLF1dQUJACAwNVrlw5vfrqq4aXmsFcb775pqHca6+9ZnITAJ5WoUIFQ7mqVaua3AS+ZujQoUpJSXGZs9vtWrRokQWNAHhCjRo1VKxYMZe5mzdvasaMGRY0gie89dZbhnLevonS66+/rvHjx5s238/PT926ddNvv/2muXPnGl6qfcu7776rcuXKGcpeu3ZNLVq0cKcmcFtOp9PQYu2OHTvKZrNZ0AgAAAAAAAAAAAAAAADwDBZrAwAAAAAAAAAAAAAAAEA2FRgY6NGcK0aXIEtSnjx5tGDBAgUFBWnt2rXav39/ps/Lnz+/IiMjtXTpUl28eFHbtm1TdHS0/Pz8JEl16tTRf//7X33++edq3bq1wsLCJEn58uXTo48+qkWLFunmzZuKi4tTSkqKbty4ocOHD2vcuHG/z4D3OBwObd261WUub968atq0qQWNAHhSYmKioZzdzsuZc5KUlBR98MEHhrLdu3dXZGSkyY0AeNK8efMM5V588UX98MMPJreBJ3z11VcuM4GBgerUqZMFbe5u+PDh+uCDDzz2vZ7dblflypU1efJkpaSkaMmSJcqTJ4/b8zZt2qSAgABD2e3bt2vKlClunwX80c6dO/Xrr7+6zHXo0MGCNgAAAAAAAAAAAAAAAIDn8Ep0AAAAAAAAAAAAAAAAAMimLl265DJjs9mUN2/eOz7udDq1YsUKNW7cWKVLl1ajRo3UpUsXTZ48WTdv3vw99/nnn2vjxo2Gu+3YsUO1a9eWJH366aeGr7vlo48+Unx8vOLj49WlSxeFh4ffNme32/XEE0/o22+/VWJioq5evapLly5p+fLleuqpp1jY6sNiYmKUnp7uMteuXTsL2gDwtMKFCxvK2Ww22Ww2+fn5KSQkRAULFlSZMmXUu3dvORwOk1vCan369DH0sT8gIEAffvihBY0AeFLLli0VFBRkKNusWTNdvHjR5EbIitOnTys+Pt5lrk6dOj7zfdcLL7ygo0ePqkGDBm5d7+fnp2rVqmnq1Km6fv26fvrpJw0ePNgjN6uKiooyvHxekl555RUdP348y+cCRhbk58uXT02aNLGgDQAAAAAAAAAAAAAAAOA5Hn3lWtKl6/rt0nVPjvQYurmHbu6hm/t8uR/d3EM399DNPXRzD93cQzf3+HI3ybf7+XI3x02ntysAAAAAAAAAAJBjXb161WXG6XTKz8/vto8lJiaqVatW6tChg7Zs2aITJ05o69at+uKLL/TPf/5TPXr0UFpamjZv3qyuXbsa6lStWjUlJCSoQoUKv7/v0KFDhq4tUKCA/vvf/8rpdKp3794KCAgwdN0tNptNISEhd/z9wrdMnTrVUO6NN94wuQkAM5QqVSpTeYfDoZSUFF28eFHHjx/X/PnzVaxYMcXFxZnUEFZLSEjQ0qVLDWUHDBig4OBgkxsBMMNbb71lKJeSkvL7jXjgm8aNG2coN2jQIJObZE7JkiW1detWHTx4UHXq1HGZ9/PzU40aNTRz5kylpqZqz549GjhwoEeWaf9Vz5491bZtW0PZmzdv6uGHH+ZGI8gSp9OpZcuWucy1bt060/8GAwAAAAAAAAAAAAAAAHibvyeHnTh8STanlL/hfZ4c6xF0cw/d3EM39/lyP7q5h27uoZt76OYeurmHbu7x5W6Sb/fz5W5paTel3N5uAQAAAAAAAABAzmRkwVbBggVv+/7ExEQ9/PDD+umnn+547dKlS7VlyxYlJSUZ7rR+/XpFRET86X0JCQmGrr148eJdH3c6ndq+fbu2b9+uvXv36vLlyypSpIgqVaqkNm3aqHTp0oZ7wrtSUlK0f/9+l7lChQqpbNmyFjQC4Gl/vMGCu3799VeVKVNGs2fPVnR0tAdawZueeuopQ1+7hISE6N1337WgEQAzDBo0SMOHD1d6errL7KlTp5SUlKSwsDALmiGzVq9e7TITEBCgxx9/3II2mVe+fHn98MMPOnnypGbMmKHvvvtOV65cUWpqqvz8/HT//ferR48e6t27t/z9PfrjVXf19ddfKzIyUr/99pvL7JkzZ9S3b1/FxMRY0Az3op9//llHjhxxmevYsaMFbQAAAAAAAAAAAAAAAADPsu6VXwAAAAAAAAAAAAAAAAAAj7p586bLzIULF2573ZNPPnnXpdq3/Prrr4b7vPbaa39bqi39b7n3iRMnXF7fsGFDffPNN39brOd0OjVv3jx9/PHH2rp16x2vb9CggQYMGKAnn3xSdrvdcG9Y7+2335bT6XSZe+qppyxoA8AMHTp00LBhwwz9Xb+bjIwM9enTh8Xa2dyRI0cUGxtrKDtmzBg+jwPZmN1uV7NmzbRmzRpD+W3btqlt27Ymt4I7zp8/7zJTs2ZNn/+YXbJkSU2cONHbNX7n7++vdevWqXbt2oa+Tvroo4/0xBNP8PcEblm2bJnLTGBgoNq1a2dBGwAAAAAAAAAAAAAAAMCzfPvVawAAAAAAAAAAAAAAAACAO3J3gdlHH32k9evXe7RLvnz5NGLEiNs+VqNGDUMztm3bpvz58+vJJ59Uy5YtNWDAAPXs2VN2u139+vW761LtW9f36NFD9erV0969ezP9e4B15s+f7zJjs9k0cuRIC9oAMEO5cuXUvHlzb9eAj+jevbuh5aEFChTQyy+/bEEjAGaaMGGC4eyOHTtMbIKsSEtLc5mpXLmyBU3uPTVr1tSwYcMM57t06aKrV6+a2Aj3KiOLtVu1aqXQ0FAL2gAAAAAAAAAAAAAAAACexWJtAAAAAAAAAAAAAAAAAMimjC4+unnz5u9vJyYmql+/fh7vMnToUAUHB9/2sV69emVq1tKlS7V+/Xp98MEHWrRoUaa77Ny5U3Xq1HHrWpjv9OnTOn36tMtcuXLlFBYWZkEjAGb57LPP5Ofn5+0a8LJt27Zp9+7dhrLTpk0zuQ0AK1StWlWdOnUylB0zZowKFy6sli1baty4cSwP9hEZGRlyOBwucy+++KIFbe5N48ePV/ny5Q1lU1JS1KJFC5Mb4V5z9OhR/fTTTy5znTt3tqANAAAAAAAAAAAAAAAA4Hks1gYAAAAAAAAAAAAAAACAbMro0uHFixdLktavX68CBQp4vEf79u316quv3vHxevXqqWnTph4/927S0tLUs2dPTZgwwdJz4drrr79uKPfCCy+Y3ASA2cLDwzVx4kTZbLYsz4qKitKePXs80ApWM3qDjeLFi6t79+4mtwFglS+//FJVqlQxlD1//rzWr1+v//u//1OVKlWUkZFhcju4cuzYMUM5o4uhcXsbN25UYGCgoewPP/zAAmRkyrJly1xm/P391aFDBwvaAAAAAAAAAAAAAAAAAJ7HYm0AAAAAAAAAAAAAAAAAyKZy5cqlokWLusz16tVL3bt3V8uWLT3eITw8XIsWLZLdfueXo9lsNsXExChPnjweP9+V4cOHa9KkSZafizv76quvXGb8/f1ZrA3cI4YMGaLvvvtOQUFBWZqTkJCgmJgYD7WCVf7973/r+PHjhrIff/yxuWUAWK506dKZvubUqVNq1KiRCW2QGYcOHXKZsdvt+n/s3Xt8z/X///H7+733Zli2ZsxhNodiDskhzSHWgSIJTaEDKnSg0yenlHMlRKVEYT5RcybJsQ9lVAiRKOfjmGHMx2F2eL9/f3Sp70+feL/29n693ntvt+vlskuX7X1/Pp/3vS71nrfee7yCg4MtaFNwlS5dOk8//xYsWKC4uDilpaWZVwoFhpHB2nfddZfCw8MtaAMAAAAAAAAAAAAAAAB4H4O1AQAAAAAAAAAAAAAAAMCPNWrUyFBu1qxZppyflpam0NBQt7mKFStq4sSJpnRwp0+fPkpOTvbJ2bjShg0bdObMGbe5Bg0ayOFwWNAIgBXi4+N1+PBhtW7dWoGBgR7vs2rVKi+2ghWM3iThlltu0V133WVyGwBWq1mzpkfrNmzYoISEBC+3QV4YuSnC9fxMx//p3Lmz2rRpYzi/ceNGlS9fXoMGDTKxFfzdoUOHtGnTJrc5nmsBAAAAAAAAAAAAAADgzxisDQAAvn4MJwAAIABJREFUAAAAAAAAAAAAAAB+zJdDkP773/8qICDAcP7xxx/XqFGjTGz0z1wul1588UU5nU7Lz8aVhg0bZij32muvmdwEgNUiIiL09ddf6+LFi/r3v/+tvn37qmPHjmratKkaN25saJi+kSGfyD8mTJigEydOGMomJSWZ3AaAL7Rp00Y2m82jtQsWLFDfvn293AhGHTx40G2mWLFi5hcpJBYsWKDw8HDD+ZycHL355psqX768NmzYYGIz+Kv58+e7zdhsNrVr186CNgAAAAAAAAAAAAAAAIA5GKwNAAAAAAAAAAAAAAAAAH4sISFBVatWtfzcr7/+WiEhIXle169fP3322Wcerb0e27ZtU3JysqVn4kpOp1OrV692mytWrJjatGljQSMAvuBwONS1a1eNHj1as2bNUnJysr7//nuNHTvW7drLly9r586dFrTE9XI6nYZvktC0aVPVqlXL5EYAfCEuLk7jxo3zeP306dO92AZ5cfToUbeZG264wYImhYPD4dB//vOfPA+iP3bsmBo2bKi2bdsqMzPTpHbwR0YGazdt2lSRkZEWtAEAAAAAAAAAAAAAAADMwWBtAAAAAAAAAAAAAAAAAPBjgYGBGj16tKVnJiQk6P777/d4fZcuXbR792516dLFi63cS0pK8so+WVlZmjt3rlauXKnTp097Zc/CYO7cubp8+bLbXIsWLSxoAyC/MfozoUWLFlq6dKnJbXC93njjDf33v/91m7Pb7Zo5c6YFjQD4yssvv6w33njDo7Xnz5/3chsYlZqa6jYTHh5uQZPCo27duhowYIBHa7/66iuFh4drypQpXm4Ff3Ts2DH98MMPbnMJCQkWtAEAAAAAAAAAAAAAAADMw2BtAAAAAAAAAAAAAAAAAPBzDz74oO66667r2iMsLEzTpk1TRETENXO33XabEhMTZbPZruu8smXL6rPPPtPWrVvVvXt3hYaGul3jcDh03333aeHChcrOzpbL5VJubq7at29v6MzVq1dfV+ecnBx99NFHqlSpkh555BHdd999ioiIUMWKFdWmTRs9/vjjmjp1qkaOHKnBgwdr7NixGj9+vJYsWaLNmzfr0qVL13W+v3v33XcN5YYPH25yEwD5UVhYmKHcsWPH1Lp1a5UvX14zZswwuRU8kZmZqXHjxhnKtm3bVuXLlze5EQBfGzFihJ599tk8rzNyUxaYIz093W2mVKlSFjQpXN5++23VrFnTo7WXLl1Sjx49VLNmTR04cMDLzeBPFi5caCj30EMPmdwEAAAAAAAAAAAAAAAAMJfD1wUAAAAAAAAAAAAAAAAAANfHZrNpypQpuu2223TmzJk8r69evboWLlyoatWqqWHDhnrkkUe0ffv2/znj5Zdf1ltvvaWiRYt6q7puvfVWTZ48WR9//LGSk5P1n//8R9u2bVN6erqKFSumqKgoVa5cWY0aNVKTJk0UEhJyxXq73a4FCxboxhtv1NmzZ6951r59+3Tp0iWP+h8+fFiPPPKINmzY8D+PHTp0SIcOHZIkffHFF1fdw+FwqFWrVurRo4dat24tu92e5x7+KisrS1u2bHGbi4iIUO3atS1oBCA/KlOmjFJTUw1ljx07pi5duujIkSMaOHCgyc2QF88//7yhYbgOh0P//ve/zS8EIF+YOHGiqlSpovnz52vXrl2GXrfk5uYqKytLQUFBFjTE/8/daytJKleunAVNCp9NmzapZs2a2r9/v0frd+7cqZtuukk9e/bUhAkTCtXrTvxh/vz5bjMNGzZUVFSUBW0AAAAAAAAAAAAAAAAA8zBYGwAAAAAAAAAAAAAAAAAKgMqVK2vcuHF68skn87Tu2Wef1fjx4xUYGChJio2N1datW7Vu3TqtW7dOYWFhKlu2rOrWrauKFSua0PwPgYGBuueee3TPPfd4tD4lJUXFixd3mztz5kyeB2sfOnRITZo0UUpKikfd/pSTk6PFixdr8eLFqlOnjj755BPdfvvt17Wnv3jvvffkdDrd5jp06GBBGwD5lZHnib8bNGiQ7r//ftWpU8eERsir9PR0TZ8+3VD26aefVokSJUxuBCA/6dOnj/r06SNJOnfunEJDQ92u2bt3r2rUqGF2NfzNhQsX3GZiYmIsaFL4BAcHa9euXerSpYtmzZoll8uV5z2cTqcmTZqk2bNnKykpSS1btjShKfKjkydPas2aNW5zCQkJFrQBAAAAAAAAAAAAAAAAzGX3dQEAAAAAAAAAAAAAAAAAgHd069ZNc+fOVVBQkNts/fr1dezYMU2cOPGvodp/stvtatasmQYOHKjnn39e7du3N3WotjcsWLDAUM7Itfn/5eTkKCEh4bqHav/d1q1b1bhxY40aNcqjQbL+ZvLkyYZyw4YNM7kJgPzs4sWLeV7jdDr14IMPmtAGnujatatyc3Pd5oKDgzV+/HgLGgHIr0qUKCG73f2vtMydO9eCNvg7I4O18/trRH/mcDiUlJSkX3755bqu85kzZ9SqVSvFx8fr7Nmz3iuIfGvRokWG/o6BwdoAAAAAAAAAAAAAAAAoCBy+LgAAAAAAAAAAAAAAAAAA8J4OHTooMjJSzz33nHbs2PGPmSeffFITJ05UkSJFLG5nnnXr1rnNhIaG/jWg7Ndff9XZs2dVsWJF3Xvvvapdu/Y/DvZLTEzU5s2bzais3NxcDRgwQDt37tS0adMMDRb0R2lpadq3b5/bXKVKlVS6dGkLGgHIrxo1aqRvvvkmz+uOHz9uQhvk1aFDh7RkyRJD2QEDBuT5ZhcACp6goCBlZmZeM/Pee+9pyJAhFjWCJI0cOdJQrlq1aiY3Qa1atXTgwAG9++67GjhwoLKzsz3aJzk5WaVLl9awYcP02muvebll4eF0OpWWlqbDhw9f8ZGenq6iRYsqIiLiqh8hISGy2Wymd5w/f77bTN26dVWpUiXTuwAAAAAAAAAAAAAAAABmY7A2AAAAAAAAAAAAAAAAABQwTZs21fbt27Vx40atXr1aBw8eVEBAgKKjo9W4cWM1bdrUkoFOVlqzZo3bTEZGhkqXLv0/w8j69++v2NhYffTRR7rnnnv++rrL5dK4ceO83vXvpk+frgoVKujNN980/SxfGD58uKFcjx49TG4CIL9bvny5brnlFu3cuTNP63JycpSenq7w8HCTmsGITp06yeVyuc2FhoZq0KBBFjQCkN+Fhoa6HaydkZGh2bNnq2PHjha18l9ZWVlavXq1Vq1apdzcXJUqVUqRkZEqV66cypUrp6ioKIWFhf3jDX0uXryopUuXqkuXLrp06ZKh82JjY739LeAq+vTpo+7du+uhhx7St99+69Ee2dnZGjhwoCZNmqRFixapTp06Xm5ZcBw5ckRr1qzRnj17/hqefejQIR05ckRZWVke7RkUFKSSJUteMWz7z89LlSqliIgIlStXTnXr1lVoaKhHZ5w9e1arVq1ym0tISPBofwAAAAAAAAAAAAAAACC/YbA2AAAAAAAAAAAAAAAAABRANptNcXFxiouL83UVS6SmphrK/X2o9p9+//13NW/eXE888YQmTpyo4sWL6/fff9euXbu8WfOq3nnnHT366KOqUaOGJedZac6cOW4zdrtdr7zyigVtAORndrtdP//8sypXrqyUlJQ8rU1OTla7du1MagZ3fv75Z61fv95Q9t133/3Hoa4ACp9GjRrpyy+/dJvr1KmTgoOD1bZtWwta+Z/du3frmWeeUXJyspxOp9u83W5XQECAAgMDdfHiRQUGBl71ddLVFClShBtaWCwsLEyrV6/WN998o06dOik9Pd2jfQ4fPqx69erp4Ycf1owZMxQUFOTlpv4nMzNTa9eu1fLly7V8+fI83+TFiKysLB0/flzHjx+/Zi4gIEBNmjRRq1at1KpVK9WuXdvwjdEWL15s6L9lBmsDAAAAAAAAAAAAAACgoOAdyQAAAAAAAAAAAAAAAAAAv+etoW4zZsxQSEiIKlWqZOmQ69zcXH3wwQeWnWeVX3/9VSdPnnSbq1OnjoKDgy1oBCC/CwoK0uHDhzV58mRVrlzZ8LqtW7ea2AruPPbYY4Zy5cqVU/fu3U1uA8BfvPXWW4az7dq1U5s2bXTq1CkTG/mXb7/9VrfccouqVaum7777ztBQbUlyOp3Kzs7WxYsXJV395kPXUlhu4JQftWjRQidPnlTv3r09vlGFy+XSnDlzFB4erqSkJC839A+7du3SBx98oPvvv1/h4eG69957NW7cOFOGaudFbm6ukpOT9dprr6lOnTqKiorS008/rXnz5ikjI+Oaa+fPn+92/xo1aig2NtZbdQEAAAAAAAAAAAAAAACfYrA2AAAAAAAAAAAAAAAAAMDvNW/e3Kv7HTx40Kv7GfHVV1/J5XJZfq6ZBg8ebCjXp08fk5sA8Cd2u13du3fXvn37DN/koGvXria3wtUsX75cv/32m6Hsp59+anIbAP6kRo0aqlq1quH8119/rVKlSik4OFj33HOPBg4cqHXr1l0xUDorK0srV65Uv379dPfdd6tChQoKDg5WYGCgOnbsqHPnzpnxrVgqMTFRUVFRuvvuu/Xrr7/6pMPo0aN9ci7+YLfb9eGHH2r//v2qVauWx/tcuHBBjz32mOrUqaOUlBQvNsyf0tLSNG7cONWuXVuxsbF6+eWXtWzZMl26dMnX1a7q2LFjSkxM1MMPP6ySJUuqWbNmGjlypLZu3XrF3x+cP39eK1ascLtfQkKCmXUBAAAAAAAAAAAAAAAASzFYGwAAAAAAAAAAAAAAAADg97p16+azs+Pi4hQcHCxJio6OVrly5SRJDzzwgBwOh+F9UlNTDQ8m9RcrV650mylSpIg6duxoQRsA/shmsxnKVapUyeQmuJru3bsbylWtWlWtW7c2uQ0AfzNq1Kg8r7l8+bJWr16tkSNHqmnTpnI4HLLZbLLZbCpSpIjuu+8+jRkzRt9++62OHj2qy5cvKycnR3PmzFHJkiXVtWtXXbx40YTvxjxOp1ODBg1SWFiYnn76aZ8OQa5du7bi4uJ8dj7+T0xMjLZv367ExEQVLVrU4322bdummJgY9enT54pB9QVBdna2vvrqK7Vv317ly5fXq6++qu3bt/u6lkdyc3O1du1aDRw4UHXr1lX58uX11FNPac6cOUpKSlJmZqbbPRisDQAAAAAAAAAAAAAAgILENnRSy79uT1+xWkmViy7h8WYZ6Zckl02hJYO9Us6b6OYZunmGbp7Lz/3o5hm6eYZunqGbZ+jmGbp5Jj93k/J3v/zcrWG5QbohuKyvawAAAAAAAAAAAKh169ZaunSppWd27NhRs2bNUm5uriQpICDgfzJOp1MvvfSSPvroI7f7ffbZZ+rSpYvXe/rC0qVLDQ1Qve+++7R8+XILGgHwRzfffLP27t3rNte+fXvNmzdPdrvdglb407Rp0/TUU08Zym7cuFENGjQwuREAf9SgQQNt2rTJ0jMDAwP12WefqXPnzpae6wmn06natWtrx44dvq6isLAwpaSkqFixYr6ugr/JzMxU586dtWjRIrlcLvcLrqJUqVKaO3eu4uPjvdjOejt27NC0adP0+eef68SJE76uky9UqVJFe/bsMXzjGgAAAAAAAAAAAAAAACA/G/ZJK+8O1gYAAAAAFD6NKwxW8cAyvq4BAAAAAAAAAACg3bt3q06dOrp06ZJlZ/bt21ejR482lDUyvGrQoEEaPnz49dbKF+644w59//33bnM//vijGjZsaEEjAP4oL8NWK1SooC1btigiIsLkVpD+GPRasmRJnT171m02Li5O69evt6AVAH908eJFVapUSWlpaZaeGxERoZMnT1p6Zl45nU7Vq1dP27Zt83UVRURE6Pvvv1fVqlV9XQXX8NNPP6l9+/ZKSUm5rn1atGihBQsWKCQkxEvNrPHzzz/rtdde04oVK3xdJd/p16+fRo0a5esaAAAAAAAAAAAAAAAAgFcM+6SV7L4uAQAAAAAAAAAAAAAAAACAN1StWlXTp083NMDaGxwOhzp37nzVxy9duqRt27Zp69athod9WzkU3Ew5OTnasGGD21xYWBhDtQFc0wMPPGA4e+TIEZUqVUonTpwwsRH+9Pbbbxsaqm2z2TRz5kwLGgHwV8WKFdNvv/2m0NBQS889deqUPv/8c0vPzKsuXbr4fKi2zWZTz549deLECYZq+4EGDRro6NGjGjJkiBwOh8f7fPPNN4qIiND48eO92M48Bw4c0GOPPaZ69eoxVPsqEhISfF0BAAAAAAAAAAAAAAAA8Crb0EktXX9+UrFaSZWLLuHLPgAAAAAAP9O4wmAVDyzj6xoAAAAAAAAAAAB/mTdvnp555hmlp6ebes7w4cM1aNCg//n6gQMH9Pzzz2vlypVyOp152nPEiBF64403vFXRZyZMmKDevXu7zXXt2lX//ve/zS8EwG+dOHFCZcrk/f9JFy9eXLfeeqtatmypvn37Kjg42IR2hVdOTo5KlChh6IYQrVq10tKlSy1oBcDfHTlyRNWrV9eFCxcsO7NcuXJKSUmx7Ly8yMnJUbFixZSdne2zDuXLl9fSpUtVu3Ztn3WA506dOqUHH3xQP/7443XtExsbq++//17h4eFeauY9p06d0ltvvaWPP/5YWVlZlpxZtmxZRUdHKyYmRhUqVNDWrVvVuHFjnT9/XqdOnfrr4+TJkzp16pTOnz9vSa9rqVChgg4dOmTZjcgAAAAAAAAAAAAAAAAAsw37pBWDtQEAAAAA14fB2gAAAAAAAAAAID86c+aMxo4dq2XLlmnPnj3KzMxUyZIlVatWLbVs2VLdunXT+fPn1bx5c+3duzfP+zdq1EjJyclyOBxXfH3RokV6/PHHPR6ctXjxYj3wwAMerc1PatSood9++81t7uDBg4qJibGgEQB/VqZMGZ04ccLj9Xa7XQ0aNNCnn37KYFAv6d27tyZMmOA2FxAQoNTUVEVERFjQCkBBkJ6ermbNmmnHjh2Wnfnll1+qbdu2Xt93z5492rZtm44fP660tDRlZ2erevXqat++vUqUcP+7OyNGjNDgwYM9Pt9utysgIEC5ubmGb/gTGBio0NBQ3XzzzRo8eLBatmzp8fnIPxYtWqSuXbsqIyPD4z2KFi2qJUuW6K677vJiM89dvHhR77//vkaNGqVz5855ff8iRYqoevXqCgsLU7du3RQTE6Po6GiVL19eRYoUydNemZmZVwzc/nPodnp6uk6fPq2ffvpJ69ev9/r38P976aWX9P7775t6BgAAAAAAAAAAAAAAAGAlBmsDAAAAAK4bg7UBAAAAAAAAAIA/O3v2rIYOHaqPPvpIubm5bvNhYWF64YUXNGDAABUrVuyKxy5cuKDo6Gilp6d71KVEiRI6fvz4/+zrb86ePavw8HC5XK5r5qKionTkyBGLWgHwZ2fPnlX9+vW1f//+69onKChIGzZsUJ06dbzUrHA6f/68brzxRuXk5LjNdunSRZ999pkFrQAUNIsXL9Zzzz2nlJQU08+qWLGiDhw44JW9cnJy9MYbb2jatGlKS0v7x4zNZlP58uV1//3369VXX1XVqlX/MVeqVCmdOnXK8Nk2m03169fXRx99pLi4uCseczqdSk9P15EjR3T06FGlpqYqNTVVZ86cUWRkpG6//XbFxcX5/WsRXJ3T6VTPnj2VmJjo9rXa1dhsNr3++usaMWKEl9vlzerVq9WtWzevv56sWrWqWrZsqZYtWyo+Pt7y/x5SU1O1YsUKLVu2TCtXrtSZM2e8tndycrKaNm3qtf0AAAAAAAAAAAAAAAAAX2OwNgAAAADgujFYGwAAAAAAAAAAFAR79uzR4sWL9euvv+ry5cuKjIxUcHCwGjRooEuXLsnlcqlSpUqqX7++ihQp8o97TJw4Uc8//7zHHXr06KFPP/3U4/X5Rb9+/TRmzBi3uddff11vvvmmBY0AFAROp1MPPPCAli1bdl37BAUF6aefflLt2rW91KzwefjhhzVv3jy3uaCgIGVkZCg4ONiCVgAKqpkzZ+r111/XwYMHPR4GbMTq1at11113XdceOTk5qlChglJTU/O0LjQ0VC+//LKGDh3619eWLl2q1q1bG1ofEBCg++67T5MmTVKFChXydDYKnz179uiBBx7Q7t27Pd6jcePG+vbbbxUUFOTFZu5lZ2dryJAheuedd7zyfGCz2VS0aFGNGTNGLVu2VOXKlb3Q0jtycnK0ceNGLVu2TMuWLdPmzZs93qts2bI6cuSIAgICvNgQAAAAAAAAAAAAAAAA8C0GawMAAAAArhuDtQEAAAAAAAAAAP5Qu3Ztbd++3aO1drtdmzdvVp06dbzcynrly5fXsWPHrpmx2Ww6d+6cQkJCLGoFoKBo06aNvv766+vao2jRojp//rzsdruXWhUex48fV1RUlJxOp9ts3759NXr0aAtaASgMzp8/r+XLl2vVqlXasmWL9u/fr/T09Ks+HzkcDpUsWVInTpwwtH+1atX0+++/X1fHCRMmqHfv3h6vv/vuu7VixQo5HA7Dry2io6O1Y8cO/lyNPJswYYJeffVVXb582aP14eHh+v777xUbG+vlZv/swIEDevTRR7V+/frr3qty5crq1q2bunbtqujoaC+0M9+JEye0YsUKLVu2TCtWrNCZM2fcrnE4HOrRo4cGDRqksmXLWtASAAAAAAAAAAAAAAAAsA6DtQEAAAAA143B2gAAAAAAAAAAAH+IiIjQ6dOnPVo7YMAAjRw50suNrLdv3z7ddNNNbnO1atXyeAg5ACxZskRt27ZVbm6ux3tMnz5dTzzxhBdbFQ533nmn1qxZ4zYXEhKijIwMhpcDMN3vv/+uJUuWaO/evXI4HLrtttvUsmVLRUZGSvpjGG3ZsmXlcrnc7CStX79ecXFxHnepWbOmdu7c6fF6SYqKilJycrIqV67sNhsUFKQLFy7I4XBc15kovM6fP69HHnlEy5Yt82h9QECAJk2apO7du3u52ZVmz56tnj176ty5cx7vUaxYMXXo0EFPPfWUmjZt6td/RsnJydHGjRu1bNkyLVu2TJs3b/6fTKdOnTRixAhDr88BAAAAAAAAAAAAAAAAfzTsk1bi3XMAAAAAAAAAAAAAAAAAAHjBDTfc4NFg7YSEBA0bNsyERtYbMmSIodyLL75ochMABVnr1q2VkpKiMmU8vwm0pzdCKMx27typ5ORkQ9m33nrLrwdWAvAfsbGxio2NverjkZGRuvvuu7Vq1Sq3ezVt2lRZWVluc/v27dPs2bPVpEkTxcfHS/pjQPFvv/1mvPhVHD16VLfccouhbLt27RiqjesSEhKipUuXat26dUpISFBaWlqe1ufm5qpHjx765ptvNHPmTK//7L9w4YJefPFFJSYmerxHmTJl1KpVK73//vsqUaKEF9v5jsPhUOPGjdW4cWONGDFCaWlpWrFihZYtW6bz589r2LBhqlu3rq9rAgAAAAAAAAAAAAAAAKbj3coAAAAAAAAAAAAAAAAAAHiB0QF4/78XX3xRs2fPVlBQkAmNrLd48WK3mcDAQD399NMWtAFQkEVGRury5csery8ogxWt9Oijj8rlcrnNlSpVihsoAMhXpk6dKpvN5jaXnZ2t0NBQbd68+R8fP3LkiJo0aaKbbrpJr7/+uu68804lJCQoJydHY8aMMfQcacSFCxfcZmw2m8aPH++V84A77rhDx48fV//+/T1aP2fOHFWpUiXPg7mvZevWrapfv77HQ7VDQkI0fPhw7d27V4mJiQX6z36lS5fWE088oaSkJH311VcM1QYAAAAAAAAAAAAAAEChwWBtAAAAAAAAAAAAAAAAAAC8IDAw0FAuJCREjz76qDZs2KAPPvhAAQEBJjezRnJyss6dO+c217hxY9ntvH0RwPULCgpSRkaG2rRpo/Dw8DytDQsLM6lVwbRmzRpt27bNUHbChAkmtwGAvImJiVGjRo0MZc+dO6cGDRqodu3aevDBBxUZGalixYrJZrMpOjpaP/zwwxX5BQsWKDAwUMOHDzej+lXVrVtXkZGRlp6Jgs1ut+udd97R7t27FRERkef1Bw8eVHR0tFauXHldPVwul8aPH6+4uDjt2rUrz+sdDod69+6tffv2adCgQSpevPh19QEAAAAAAAAAAAAAAACQf/GbKQAAAAAAAAAAAAAAAAAAeEG9evXcZmJiYpSRkaEvvvhCt99+uwWtrGN0mODrr79uchMAhUmJEiX01Vdf6fTp00pNTTW8Li4uzsRWBU+3bt0M5SpWrKiHH37Y3DIA4IGpU6cazrpcLm3fvl2LFy9WWlqaLl26ZGIzz4wbN87XFVBA3XzzzUpJSVF8fHye116+fFktW7ZUv379PDr75MmTatOmjV566SVlZWXleX3Dhg21c+dOffjhhypdurRHHQAAAAAAAAAAAAAAAAD4DwZrAwAAAAAAAAAAAAAAAADgBZs2bXKbKVeunOz2gvfWPafTqbVr17rNhYSEqEWLFhY0AlAYRUZGqkSJEoayt912my5evGhyo4Jh9uzZOnjwoKHsZ599Zm4ZAPBQbGysoRvh+IMyZcp4NPQYMCooKEjfffedhg8fLpvNlqe1LpdLY8aM0e23367MzEzD61avXq1bb71VS5YsyWtdhYeH68svv9SPP/6om2++Oc/rAQAAAAAAAAAAAAAAAPingvfbOQAAAAAAAAAAAAAAAAAA+MCXX37pNlO6dGkLmlhvxowZysrKcpu7//77LWgDoDC7fPmyoVxqaqpq1qxp6LmrsOvdu7eh3K233qpmzZqZ3AYAPDdlyhRfV/CKPn36+LoCColBgwYpOTlZxYoVy/Pan376SWXKlNEvv/xyzVx2drYGDhyo5s2b6/jx43k+Jz4+Xtu2bVPbtm3zvBYAAAAAAAAAAAAAAACAf2OwNgAAAAAAAAAAAAAAAACg0MvIyNDatWs1b968vz7mz5+v1atXa9euXcrOzr7m+h07dhg6p379+t6om+9iQVGmAAAgAElEQVS89957hnIjRowwuQmAwq5MmTKGswcPHlTHjh1NbOP/3nvvPZ06dcptzmazKSkpyYJGAOC5unXrqnv37j7tYLfb9d1336lUqVIerQ8ODtYrr7zi5VbA1d1xxx1KSUlRbGxsntdmZGSobt26mjBhwj8+fuDAATVr1kwjR46Uy+XK0952u13Dhw/XqlWrFBUVleduAAAAAAAAAAAAAAAAAPyfw9cFAAAAAAAAAAAAAAAAAADwBZfLpfnz52v8+PFat27dNQd5ORwO5eTkqEmTJsrNzVWzZs0UFRWly5cva+HChfrhhx8MndmiRQtv1c83Ll68qO3bt7vNRUZGqmrVqhY0AlCYtWrVSpMmTTKc//LLL01s49+cTqcGDRpkKBsfH68aNWqY3AgArt/kyZN17NgxLV261Cfnf/zxx4qPj9fHH3+shx9+OM/rH374YdntdhOaAVcXFham3377TU8//bQSExPztNbpdKp379765ptvtGDBgr/+/Z09e7Z69uypc+fO5blPdHS0kpKS1KRJkzyvBQAAAAAAAAAAAAAAAFBwMFgbAAAAAAAAAAAAAAAAAFDonD17Vk899ZQWLlxoKJ+TkyNJ+v777yVJ69evz/OZ0dHRuv322/O8Lr8bM2aMnE6n21znzp0taAOgsJswYYJ++OEH/fLLL4bXREdH6+DBgwwq/Zv+/fvrwoULbnN2u11JSUkWNAIA71iyZInGjh2r1157TdnZ2Zad26tXLz3zzDOSpA4dOqhKlSrat2+f4fU2m03jxo0zqx7g1tSpU9W8eXN16dLlr9fIRi1atEgxMTHauHGjkpKS1KdPH486JCQkaPLkybrxxhs9Wg8AAAAAAAAAAAAAAACg4ODd3wAAAAAAAAAAAAAAAACAQiUzM1OtWrUyPFTbWzp37lwgh7ZOmzbNbcZms2nQoEEWtAFQ2Nntdv3888+qWbOm4TVHjhzRv/71LxNb+Z/MzEyNHz/eUDYhIUFly5Y1uREAeNerr76qtLQ0NWvWzJLz4uPj9dFHH13xtc8//zxPe8TFxSkiIsKbtYA869y5s3bv3q3SpUvnee3Ro0dVrlw5j4ZqBwcHa9KkSZo7dy5DtQEAAAAAAAAAAAAAAABIkuwul68r/LOzpy/pzOlLvq5xVfm1G9fNM1w3z+T36yZx7TyVX7tx3TzDdfMM180zXDfPcN08k9+vm8S1AwAAAAAAAAAAyK+GDh2q9evXW3pmaGio+vfvb+mZVjh+/LgOHTrkNnfzzTcrPDzcgkYA8Mdw7a1btyoyMtLwmo8++kinTp0ysZV/6dGjh7KystzmAgMDlZiYaEEjAPC+sLAwrVmzRl9//bVCQ0PztNbhcBjORkVFafXq1f/z9YYNG+r22283vM/7779vOAuYqVKlSkpJSVHz5s0tOa9WrVratGmTnnnmGdlsNkvOBAAAAAAAAAAAAAAAAJD/2V35dLL2/l2ndfD3076ucVX5tRvXzTNcN8/k9+smce08lV+7cd08w3XzDNfNM1w3z3DdPJPfr5vEtQMAAAAAAAAAAMiP9u7dq1GjRll+7gsvvKAbb7zR8nPNNnjwYEO5Z5991uQmAHAlh8Oh1NRUvfrqq4byubm5SkhIMLmVfzh16pSSkpIMZXv27KmQkBCTGwGAuVq3bq1Tp05p6NChqlKlyhVDs4sWLaoqVaqoY8eOuv/++zV48GCdPHlS2dnZcrlcevvtt6/IBwUFqVevXtq7d69cLpdcLpeOHDkiu93+j2fPmjVLAQEBbjvWqFFDcXFx1//NAl7icDj0zTff6J133jF12PVzzz2njRs3qmbNmqadAQAAAAAAAAAAAAAAAMA/OdxHAAAAAAAAAAAAAAAAAAAoGN5++23Lz7zpppvUr18/y8+1woIFC9xmAgIC9MILL1jQBgD+17vvvquFCxdq//79brPr1q2zoFH+9/jjj8vpdLrNFS1aVO+//74FjQDAfA6HQ0OGDNGQIUMkSU6nU06n84qh2f/ktdde++smDkFBQXk+t1KlStqyZYvuuOMO/fe///2fxytWrKi3335bnTt3zvPegBX69++v+Ph4NW/eXBcuXPDavjfeeKOmTp2q9u3be21PAAAAAAAAAAAAAAAAAAWL3dcFAAAAAAAAAAAAAAAAAACwgsvl0ooVKyw9s1y5cvr66691ww03WHquFTZv3qz09HS3uQYNGrgdSAgAZlq9erWhnJFh0gXdvn37tHLlSkPZN954g+d3AAWW3W43/BwXFBTk0VDtP9WuXVtHjx5V9erVJUk2m03169fXjz/+qAMHDjBUG/lew4YNdezYMdWsWdMr+zVt2lRbt25lqDYAAAAAAAAAAAAAAACAa2KwNgAAAAAAAAAAAAAAAACgUDh48KCOHTtm2Xm33nqrfvzxR1WrVs2yM600dOhQQ7n+/fubWwQA3IiJiflrWKk7u3fvNrlN/ta5c2e5XC63uRtvvFEDBgywoBEAFA4lSpTQzp07tX//fh04cECbNm1Sw4YNfV0LMKxEiRL69ddf9cwzz1zXPu3atdPq1asVHR3tpWYAAAAAAAAAAAAAAAAACioGawMAAAAAAAAAAAAAAAAACoXMzEzD2TvvvFN2+x9vsfvzn0ZFRUVp7Nix2rBhQ4EeBrZq1Sq3maJFi6pdu3YWtAGAa0tOTjaUa9y4sXJyckxukz9t2LBBP/30k6Hs2LFj8/zzEQDgXqVKlRQTE+PrGoDHJk2apLlz5yowMDDPa5944gktXLhQDofDhGYAAAAAAAAAAAAAAAAAChreaQQAAAAAAAAAAAAAAAAAKBTCwsIM5apUqaJly5YpODhYknT58mXt27dPW7du1aVLl5SSkqKTJ0/q5MmTSk9Pl9PpVKlSpVSrVi01adJETZs2VUBAgJnfis8tWLBAly5dcptr3ry5BW0AwL2wsDDZ7XY5nc5r5k6fPq22bdtqyZIlFjXLP7p06WIoFxUVpSeffNLkNgAAwF916NBBcXFxebrRVL169TRlyhQTWwEAAAAAAAAAAAAAAAAoaBisDQAAAAAAAAAAAAAAAAAoFCIjIxUdHa3Dhw9fM7dv3z5NnTpVvXr1kiQVKVJENWrUUI0aNayo6RdGjx5tKDds2DCTmwCAMQ6HQ7fccou2bdvmNrt06VJ98skneuaZZyxolj8sXrxYu3fvNpSdOnWqyW0AAIC/s9vtCg8PV3p6uttskSJFlJSUpKCgIAuaAQAAAAAAAAAAAAAAACgo7L4uAAAAAAAAAAAAAAAAAACAFex2u7p27WooO3PmTJPb+K+srCxt2rTJba5kyZKqW7euBY0AwJiXXnrJcLZfv34mNsl/evbsaShXvXp13XvvvSa3AQAA/szpdKpr166GhmpL0oABA1StWjWTWwEAAAAAAAAAAAAAAAAoaBisDQAAAAAAAAAAAAAAAAAoNHr16qWIiAi3udOnT1vQxj99+OGHys3NdZtLSEiwoA0AGPfkk0+qRo0ahrLnzp3T2bNnTW6UP3zyySdKTU01lP3iiy9MbgMAAPzd2LFjtWrVKkPZhx56SEOGDDG5EQAAAAAAAAAAAAAAAICCiMHaAAAAAAAAAAAAAAAAAIBCIzIyUkOHDnWbO3PmjPll/NQnn3xiKGfkOgOA1dauXWs4O2PGDBOb5A9Op1P9+/c3lG3UqJHq1q1rciMAAODPNm/erIEDBxrKli9fXpMnT5bNZjO5FQAAAAAAAAAAAAAAAICCiMHaAAAAAAAAAAAAAAAAAIBCZcuWLW4zJ06ckNPptKCNfzl16pT27t3rNlexYkWVLVvWgkYAYJzT6dRdd91lOL9ixQoT2+QPw4cPV0ZGhtuczWbTzJkzLWgEAAD81YULF/Too48qJyfHbdZms2nGjBkKDw+3oBkAAAAAAAAAAAAAAACAgojB2gAAAAAAAAAAAAAAAACAQiUxMdFt5pZbbpHdzlvs/u7NN9+Uy+Vym3vqqacsaAMAedO8eXP98ssvhvNRUVEmtvG9rKwsjRo1ylC2devWiomJMbkRAADwZy+//LJ2795tKNuvX7883fAEAAAAAAAAAAAAAAAAAP6O3/oBAAAAAAAAAAAAAAAAABQaZ8+elcPhcJvbvn27BW38z6xZs9xm7Ha7+vbta0EbADBu7ty5+vbbbw3nbTabevfubWIj33vhhReUmZnpNhcQEKAZM2ZY0AgAAPir+fPna8qUKYay9evX1/Dhw01uBAAAAAAAAAAAAAAAAKCgY7A2AAAAAAAAAAAAAAAAAKDQWL58uXJyctzmkpOTLWjjX37//XedOHHCba527doKDg62oBEAGJOVlaWnnnoqT2s6deqkWrVqmdTI986dO6fExERD2a5duyosLMzkRgAAwF8dOXJEPXr0MJQtXry4kpKSFBQUZHIrAAAAAAAAAAAAAAAAAAUdg7UBAAAAAAAAAAAAAAAAAIXGV199ZSjXsGFDk5v4n8GDBxvK/etf/zK5CQDkTZcuXXT+/HnD+ZCQEE2fPt3ERr7XtWtXQzeaKFKkiCZOnGhBIwAA4I9yc3PVpUsXnTlzxlB+/Pjxqlq1qsmtAAAAAAAAAAAAAAAAABQGDNYGAAAAAAAAAAAAAAAAABQK2dnZWrp0qdvc3XffrcDAQAsa+Rcj1y4oKEiPPfaYBW0AwJiff/5Zc+bMMZyPiIjQTz/9JIfDYWIr30pJSdGiRYsMZf/1r38pKCjI5EYAAMBfjR49Wt99952hbIcOHfTkk0+aWwgAAAAAAAAAAAAAAABAocFgbQAAAAAAAAAAAAAAAABAobB27VplZGS4zb3zzjsWtPEvK1eu1IULF9zmmjVrJrudtyYCyD/atWsnl8tlKNuiRQsdP35csbGxJrfyrU6dOhm6JjfccIPefPNNCxoBAAB/9O2332rw4MGGslFRUfr0009ls9lMbgUAAAAAAAAAAAAAAACgsHD4ugAAAAAAAAAAAAAAAAAAAFZYtWqV20zZsmVVv359C9r4l7feestQbsiQISY3AYC8SU1NNZS76aabtHLlSpPb+N4vv/yidevWGcq+88473CwBAAD8o9OnT6tTp07Kyclxm7XZbPr888914403WtAMAAAAAAAAAAAAAAAAQGHBO50BAAAAAAAAAAAAAAAAAIXCpk2b3GYefPBBhoj+jdPp1I8//ug2FxoaqjvuuMOCRgBgnJHn9KCgIP32228WtPG9xx57zFAuMjJSzz//vMltAACAP3I6nerSpYvS0tIM5QcMGKD4+HiTWwEAAAAAAAAAAAAAAAAobBx2u83XHf5RldiSkit/dpOkyrERvq7wj7hunuG6eSa/XzeJa+cprptnuG6e4bp5huvmGa6bZ7hunuPaAQAAAAAAAAAA5B8ul0ubN292m6tYsaL5ZfzM5MmTlZ2d7TbXpk0bC9oAQN4EBAS4zcTHx8vhcFjQxrdWrVqlX3/91VD2448/NrkNAADwVyNHjtTSpUsNZRs0aKBhw4aZ3AgAAAAAAAAAAAAAAABAYWQbOqml689PKlYrqXLRJXzZBwAAAADgZxpXGKzigWV8XQMAAAAAAAAAAOCajh07pvLly7vNHT58WBUqVLCgkf+oVauWduzY4Ta3f/9+VapUyYJGAGBcSEiILly4cM1MfHy8vvvuO2sK+VBMTIwOHz7sNlelShXt3bvXgkYAAMDfrFq1Svfee6+cTqfbbEhIiH7++WfddNNNFjQDAAAAAAAAAAAAAAAAUJgM+6SV7L4uAQAAAAAAAAAAAAAAAACA2Xbt2mUoFxUVZXIT/3L+/Hnt3LnTba5cuXIM1QaQL128eNFtZs2aNRY08a3PP//c0FBtSZo+fbrJbQAAgD9KSUlR586dDQ3VlqQPP/yQodoAAAAAAAAAAAAAAAAATMNgbQAAAAAAAAAAAAAAAABAgWdksHbTpk1ls9ksaOM/3n77bblcLre5J554woI2AJB3CQkJhnJpaWkmN/Gtl19+2VCuXr16aty4scltAACAv8nOzlbHjh118uRJQ/nHHntMXbt2NbkVAAAAAAAAAAAAAAAAgMKMwdoAAAAAAAAAAAAAAAAAgALvxIkTbjNr1661oIl/mTFjhtuMzWbTwIEDLWgDAHk3YMAAQ7lnn33W5Ca+M3r0aJ0+fdptzmazaebMmRY0AgAA/ua1117T999/byhbs2ZNffLJJ9y4CgAAAAAAAAAAAAAAAICpGKwNAAAAAAAAAAAAAAAAACjwAgMDfV3B7xw6dEhHjx51m6tevbpKlChhQSMAyLuYmBhDua+++krnz583uY31cnJyNGzYMEPZe+65R1WrVjW5EQAA8DcLFizQ2LFjDWVDQkI0b948FS9e3ORWAAAAAAAAAAAAAAAAAAo7BmsDAAAAAAAAAAAAAAAAAAq88PBwQ7ktW7aY3MR/DB482FCuV69eJjcBAM9FRESoUqVKbnO5ubn68ssvLWhkrb59++rixYtuc3a7XV988YUFjQAAgD/Zs2ePnnzyScP5KVOmKDY21sRGAAAAAAAAAAAAAAAAAPAHBmsDAAAAAAAAAAAAAAAAAAq8evXqGcrVr19fOTk5JrfxD4sWLXKbcTgcevbZZy1oAwCee++99wzljh07ZnITa128eFETJkwwlH3kkUdUunRpkxsBAAB/cvHiRXXo0EHnzp0zlH/hhRfUsWNHk1sBAAAAAAAAAAAAAAAAwB8YrA0AAAAAAAAAAAAAAAAAKPDq1atneGBoYGCgfv755zzt73K5lJycrF69eun555/Xnj17PKmZb/zwww/KyMhwm2vYsKHsdt6KCCB/a9u2raFcamqqyU2s9fTTTys7O9ttLjAwUFOnTrWgEQAA8Ce9e/fWL7/8YigbFxend9991+RGAAAAAAAAAAAAAAAAAPB/+G0WAAAAAAAAAAAAAAAAAECB53A49MorrxjO16tXTx06dNC6devkcrmumnO5XJo0aZJiY2MVHx+vjz/+WBMnTlSNGjX08ssv6/Tp096ob7lhw4YZyr3++usmNwGA67d8+XJDuYCAAJObWCctLU1z5swxlO3Vq5eKFStmciMAAOBPEhMTNW3aNEPZkiVLas6cOQoKCjK5FQAAAAAAAAAAAAAAAAD8HwZrAwAAAAAAAAAAAAAAAAAKheeff16lSpUynJ8/f76aNm2q22+/XQsXLpTT6bzicafTqVdeeUXPPfecdu/efcVjOTk5+uCDD1SlShXNnj3bK/2t4nQ6tWbNGre54sWLq2XLlhY0AoDrY3Sw9osvvmhyE+s89thj//Nz658UK1ZMY8aMsaARAADwF1u3blWvXr0MZW02m7744gtFR0eb3AoAAAAAAAAAAAAAAAAArsRgbQAAAAAAAAAAAAAAAABAoVCiRAmNHDkyz+s2bdqkhx56SLfeeqvmzZsnl8slSRowYIA++OCDa67NyMjQk08+qd9//92jzr4wa9YsXb582W3uvvvus6ANAFy/06dPG8pVqFDB5CbW2L17t1atWmUoO2TIEDkcDpMbAQAAf3H27Fl16NBBmZmZhvKDBw/mtSEAAAAAAAAAAAAAAAAAn7ANndTS9ecnFauVVLnoEr7sAwAAAADwM40rDFbxwDK+rgEAAAAAAAAAAGCI0+nUnXfeqbVr117XPs8995wmTpyYpzWXLl1SkSJFtH37di1dulTFixdXTEyMoqOjddNNNykkJOS6OnlL/fr1tWXLFre5HTt2qEaNGhY0AoDrEx8fr+TkZLe5P2+c4O+MPo+Hh4cbHjoOAAAKPpfLpZYtW2rlypWG8i1atNCyZcsUEBBgcjMAAAAAAAAAAAAAAAAAuNKwT1rJ4esSAAAAAAAAAAAAAAAAAABYxW636/PPP1edOnV05swZj/fJ61BtSSpatOhVHwsLC9OECRP06KOPetzJGzIzM7V161a3uVKlSjFUG4BfmD17tqGh2na73YI25vvhhx8MDdWWpA8++MDkNgAAwJ+8+eabhodqR0VF6YsvvmCoNgAAAAAAAAAAAAAAAACfKRjvAAcAAAAAAAAAAAAAAAAAwKDo6GjNmTNHxYoV83WVv5w9e1ZPPPGEvvvuO5/2GDdunJxOp9tcx44dLWgDAJ7bvXu36tevr06dOhnKlytXzuRG1ujSpYuhXHR0tB5//HGT2wAAAH8xe/ZsDR482FDW4XBozpw5KlWqlMmtAAAAAAAAAAAAAAAAAODqGKwNAAAAAAAAAAAAAAAAACh0mjdvru+++06VKlXydZW/OJ1OderUSceOHfNZhylTprjN2Gw2DRkyxII2AOCZp59+WrGxsdqyZYvhNXfeead5hSyyYMEC7du3z1A2MTHR5DYAAMBfbNiwQd26dTOcf/fdd9Wo0f9j797jtJ7T+PFf98x0PootCa1KhWJrK5WIIiEWLZXEOqddltXSYpVTqaxdrMOqRaIisuw6VPgibQ6ltCmnckoh6aDzYeb3x/exft9d7Nz3PfOZuaeez7/M3Nf1vl7z/mPUo8993Z2SCwQAAAAAAAAAAJAGi7UBAAAAAAAAAADYKbVv3z4WLVoUo0ePjjp16pR3nIiI+OKLL+Kqq64qt9kffvhhsXVNmjSJ3XbbrQwSAWRu+PDhce+990ZRUVFGfeedd15CicrOoEGD0qo74IADonv37gmnAQAqgo8//jhOOOGE2LRpU1r1p5xySlx88cUJpwIAAAAAAAAAACiexdoAAAAAAAAAAADstKpUqRKDBw+Ojz76KEaPHh177713eUeKJ598MrZt21bmc4cNG5ZW3cCBA5MNApCladOmxdVXX51xX9OmTeOwww5LIFHZufPOO+OLL75Iq3bChAkJpwEAKoK1a9fG8ccfH19++WVa9c2bN4+xY8dGKpVKOBkAAAAAAAAAAEDxSnWx9uqVG2PVyo2leWSpkS07smVHtuzlcj7ZsiNbdmTLjmzZkS07smUnl7NF5Ha+XM5WuL2ovCMAAAAAAACUWN26dWPw4MGxePHiGD9+fDRu3Ljcsnz99dfxyiuvlPncyZMnF1uTn58fF198cRmkAcjc6aefHkVFmf0b9i677BLz5s1LKFHZKCwsjCFDhqRV26VLlzjwwAMTTgQA5Lrt27dHv3794l//+lda9TVq1IhHH300ateunXAyAAAAAAAAAACA9JTqYu0l766Mj95ZWZpHlhrZsiNbdmTLXi7nky07smVHtuzIlh3ZsiNbdnI5W0Ru58vlbFu2bC/vCAAAAAAAAKWmoKAgTj/99Pjwww/jqaeeKrelYTNnzizTefPmzYuVK4v/96i2bdtG5cqVyyARQGa2bNkSK1asyKinSpUqMXfu3KhZs2ZCqcrGNddcE998802xdalUKiZNmlQGiQCAXHfZZZfF008/nVZtKpWKiRMnRuvWrRNOBQAAAAAAAAAAkL5SXawNAAAAAAAAAAAAO4JUKhXHHntsrFq1KsaPHx8tW7YstmfPPfeM999/PxYtWhStWrUq0fyrr746Ro0aFe+8804UFRWV6Kx0DBs2LK26yy+/PNkgAFnKdOl/9erVY8aMGdG4ceOEEpWNLVu2xM0335xW7QknnBCNGjVKOBEAkOvuuuuuuPXWW9Ouv/nmm+P4449PMBEAAAAAAAAAAEDmLNYGAAAAAAAAAACAH5CXlxenn356vP322zF16tQ49thjIy/vPx+922+//eKOO+6IhQsXRrNmzaJly5YxZ86cGDlyZFSvXj3r2VdccUXst99+0bx587jsssvizTffLOmP84OmTZtWbE3VqlXj5z//eWIZAEqqoKAgrbojjjgiPv3002jfvn3CiZJ34YUXxubNm4utKygoiAceeKAMEgEAuWzatGlx0UUXpV1//vnnx6WXXppgIgAAAAAAAAAAgOyk9/Q4AAAAAAAAAAAA7MTy8vKiR48e0aNHj1i3bl3MnTs3Vq5cGfXr149OnTpFKpX6j/rKlSvH5ZdfHmeeeWY899xz8dJLL8U777wTtWrVik8++SQWLFiQ9uwPPvggbrnllrjlllvimGOOiT/96U/RvHnzUvvZnnjiidi4cWOxdd26dSu1mQBJqFKlSmzbtq3YugsuuCDq1atXBomStXr16hg3blxatWeffXbUrl074UQAQC5buHBhnHLKKbF9+/a06rt16xZ//vOfv/P3XQAAAAAAAAAAgFxgsTYAAAAAAAAAAABkoGbNmnHooYemVdugQYPo379/9O/f/9vvbdy4MXbbbbfYsGFDxrOfeeaZeOmll2LixIlxwgknZNz/fUaOHJlW3bBhw0plHkBSunTpElOnTi227tJLL40+ffqUQaJknXHGGWktxqxatWrcfvvtZZAIAMhVK1asiF69esXatWvTqm/evHk8+uijUalSpYSTAQAAAAAAAAAAZCevvAMAAAAAAAAAAADAzqRatWrxy1/+Muv+DRs2RJ8+feKNN94ocZZt27aldc4uu+wS7du3L/E8gCSNGzcuUqlUsXXLly+PCRMmlEGi5Hz88cfxj3/8I63ayy+/PCpXrpxwIgAgV23evDlOOumk+PDDD9Oqr1evXjz11FOxyy67JJwMAAAAAAAAAAAgexZrAwAAAAAAAAAAQBm75pprYs8998y6f9OmTXH22WfHtm3bSpTjzjvvTOuMk08+uURzAMpCgwYN4rjjjkurdsCAAQmnSVa/fv2iqKio2Lo6derE0KFDyyARAJCLioqK4txzz42ZM2emVV+pUqWYMmVKNGvWLOFkAAAAAAAAAAAAJWOxNgAAAAAAAAAAAJSxmjVrxjPPPBP169fP+owFCxbEnXfeWaIc6fZfe+21JZoDUFbuu+++yMsr/hHpwsLCaNu2bRkkKn1z586NWbNmpVU7evTotO4DANgxDR8+PB588MG06//yl79E165dE0wEAAAAAAAAAABQOjwlDQAAAAAAAAAAAOWgVatWMXPmzOjQoUPWZ9x4441RWFiYVZKmQL8AACAASURBVO/q1avjvffeK7Zu7733jkaNGmU1A6Cs7bbbbvGzn/0srdq5c+fGcccdl3Ci0nf66aenVbf77rvHeeedl3AaACBXPfLII3H11VenXX/FFVfEWWedlWAiAAAAAAAAAACA0mOxNgAAAAAAAAAAAJSTZs2axcyZM2P8+PFx8MEHZ9z/5Zdfxvz587OafcMNN0RRUVGxdRarARXN2LFjIz8/P63ap59+OlKpVAwcODBeffXVhJOV3LPPPhsLFy5Mq/aee+5JOA0AkKseffTR6NOnT9r1J554YgwfPjzBRAAAAAAAAAAAAKXLYm0AAAAAAAAAAAAoRwUFBXH66afHq6++Gp999lncc889cfzxx6fd36ZNm6zmPvTQQ8XW5OXlxeWXX57V+QDlpV69etG7d++Mev7yl79Ep06dolq1anHvvfcmlKzkzjvvvLTqmjdvntH/SwCAHcfMmTMz+oCktm3bxoMPPhh5ed5mBgAAAAAAAAAAVByeeAIAAAAAAAAAAIAcsccee8R5550XTz75ZKxatSrtvrfffjujOe+99158/vnnxda1bt06qlevntHZALlgzJgxkZ+fn3Hfpk2b4pxzzonOnTvHunXrEkiWvXHjxsXSpUvTqn3ggQcSTgMA5KKXX345jj766LT/HLPHHnvEk08+GTVq1Eg4GQAAAAAAAAAAQOmyWBsAAAAAAAAAAAByUN26deP8889Pq3b48OEZnT106NC06n79619ndC5Arqhdu3bcdNNNWffPmjUrjjjiiFJMlJkPP/zwP74uLCyMSy+9NK3e9u3bx8EHH5xELAAgh7344otxzDHHxPr169Oqr169evz973+PRo0aJZwMAAAAAAAAAACg9FmsDQAAAAAAAAAAADlq0KBBadU9/fTTsXXr1rTPfeqpp4qtqVSpUpx55plpnwmQawYPHlyi32OzZ8+OGjVqxAknnBDnnXdeDB8+PNatW1eKCb/rb3/7W9SrVy+aNGkSjRs3jpdffjkiIm666aZYtWpVsf2pVComTpyYaEYAIPc8//zzceyxx8aGDRvS7nnwwQejbdu2CaYCAAAAAAAAAABIjsXaAAAAAAAAAAAAkKMOOuig6N69e7F1q1evjtdeey2tM//P//k/8c033xRbd+ihh0ZenscMgYrt/vvvj4EDB2bdv2HDhvj73/8eY8eOjauuuirq1KkTXbp0iQULFpRiyv9rwIABcdJJJ327QPuTTz6Jrl27Rrt27eLaa69N64wePXpE06ZNSz0bAJC7pk+fHr169YqNGzem3XPTTTfFSSedlGAqAAAAAAAAAACAZHnHCwAAAAAAAAAAAOSwW2+9Na26dJZlR0Rcf/31adVdc801adUB5Lq77rorLr300lI5q7CwMGbOnBk/+clP4uGHHy6VMyMiBg0aFA8++OD3vjZnzpzYsmVLsWfk5+f/4BkAwI7p2WefjeOPPz42bdqUds+5554bl19+eYKpAAAAAAAAAAAAkmexNgAAAAAAAAAAAOSwAw44IK26oqKiYmsKCwvjlVdeKbauVq1a0bVr17TmAlQEt9xyS1x11VWRSqVK5bzt27dH3759Y9iwYSU+a8SIEXHXXXeV+Jx+/frFbrvtVuJzAICK4emnn46f/exnsXnz5rR7fvGLX8Tdd99dan8mAgAAAAAAAAAAKC8WawMAAAAAAAAAAECO69KlS7E1v/3tb+Pzzz+Pm2++OQ455JDYddddo27dunHYYYfF4MGDY/HixXH//ffH1q1biz2rV69epREbIKfccMMNsXDhwmjdunWpnXnttddG7969s+4fP358XHnllSXOUbly5RgzZkyJzwEAKoZHHnkkjjvuuNiyZUvaPeecc0789a9/jfz8/ASTAQAAAAAAAAAAlI2C8g4AAAAAAAAAAAAA/G9VqlQptmbhwoXRsGHD73x/xowZMWPGjPjDH/6Q9rxrr702o3wAFUXLli1j/vz5sXbt2pgwYUJcfvnl8c0335TozClTpsRBBx0Ur732WlStWjXtvunTp8cvfvGLEs3+t4svvjij2QBAxfXXv/41zj///Ix6zj///LjrrrsiLy8voVQAAAAAAAAAAABly9NQAAAAAAAAAAAAkOPatm1bZrMaNmwY++67b5nNAygPtWvXjoEDB8batWujdevWJT5v/vz5sffee8fy5ctjw4YNsXz58mLrjz322CgsLCzx7Bo1asTIkSNLfA4AkPtGjx4d5557bkZ/hrjwwgst1QYAAAAAAAAAAHY4BaV5WNOWu0YUpUrzyFIjW3Zky45s2cvlfLJlR7bsyJYd2bIjW3Zky04uZ4vI7Xy5nK1y5fzyjgAAAAAAALDD69atW4wePbpMZvXv379M5gDkihdffDEOOuigWLp0aYnOWbFiReyxxx7ffv3jH/84HnnkkWjfvv1/1H322WfRsWPH2LZtW4nm/dv1119vUSYA7OCKiopiyJAhMWrUqIz6Lrroorj11lsjlcrN5w8BAAAAAAAAAACylRp2d8+if3/x4xa7xh571y7PPAAAAFQwnfe6JmpU2r28YwAAAAAAAOzQCgsLo02bNjF//vxE56RSqfj666+jbt26ic4ByEW33357DBkyJDZs2FCq53br1i0mT54c9erVi7Vr18aPf/zjWLVqVamcXalSpZg5c2a0aNEiatf2HDgA7Ii2b98eAwcOjLFjx2bUd8kll8Qtt9xiqTYAAAAAAAAAALDDufYvx0ReeYcAAAAAAAAAAAAA/re8vLy49957o6CgINE5LVq0sFQb2GlddNFFsWbNmhg2bFj07ds3unfvHvvvv3+Jz33hhReiQYMGMW/evGjVqlWpLdWOiNi6dWt06NAh6tSpE/Xr14+PP/641M4GAMrf5s2bo0+fPhkv1b7sssss1QYAAAAAAAAAAHZoFmsDAAAAAAAAAABABfDTn/40hg8fnuiMCy+8MNHzAXJdQUFBDB06NCZOnBjPPfdcvP3227F9+/Y47LDDSnTutm3bok2bNvHpp5+WUtLvWrFiRTRv3jymTZuW2AwAoOysW7cuevXqFY899lhGfZdffnmMHj3aUm0AAAAAAAAAAGCHZrE2AAAAAAAAAAAAVBCDBw+OgQMHJnb+r3/961i0aFFi5wNURHl5efHSSy/FBRdcUN5RirVly5bo2bNnjBw5sryjAAAlsHLlyujevXs899xzGfVdf/31cdNNN1mqDQAAAAAAAAAA7PDyD+/VbNi/v6i7W/WoVadK+aUBAACgwtmrTteonF+zvGMAAAAAAADsFFKpVBx33HFRp06dmDFjRmzdurXUZ9xzzz1RWFgYXbp0iby8vFI/H6Ci6tWrV+y6667x7LPPJjqnWrVqUaVKlRL9jn/uuediy5Yt0b1791JMBgCUhaVLl0a3bt3irbfeSrsnlUrFnXfeGZdddpml2gAAAAAAAAAAwA7vpTkPhXe8AAAAAAAAAAAAQAWSSqXi0ksvjcWLF8fVV18dBx544Hdq9tlnn9h///2jefPmUaVKlYzO37p1awwbNix69uwZa9euLa3YADuEiy66KKZOnRqVKlVK5PzKlSvHvHnzYsmSJVGjRo0SnTVixIi49957SykZAFAW3nvvvTjkkENi0aJFafcUFBTEhAkT4sILL0wwGQAAAAAAAAAAQG6xWBsAAAAAAAAAAAAqoN133z2uv/76eOutt2L9+vWxePHiWLx4cXz22WexePHiePvtt+Pdd9+NTz/9NO66665o2rRpRuc///zz0bVr1/j6668T+gkAKqajjjoq3n777ahTp06pnpuXlxfPP/98NG/ePOrXrx9LliyJunXrlujMc845J84555xSSggAJOnNN9+MLl26xCeffJJ2T/Xq1ePvf/979O3bN8FkAAAAAAAAAAAAucdibQAAAAAAAAAAAKjgqlevHk2aNIkmTZrEHnvsEalU6tvXfvSjH8XAgQPjmWeeiapVq2Z07rx58+KYY46JtWvXlnZkgApt3333jWXLlsVVV10VjRs3LvF5qVQqHn744ejSpcu336tfv368++67JV7gfe+998bvfve7kkYEABI0ceLE+OlPfxorVqxIu6du3boxffr06NmzZ4LJAAAAAAAAAAAAcpPF2gAAAAAAAAAAALAT2HfffePxxx+PSpUqZdT3+uuvR8eOHWPNmjUJJQOomKpXrx433HBDfPTRR7FixYqYOnVqtGjRIquz/vSnP8XPf/7z73z/38u1O3bs+B8fmpCpUaNGxcKFC7PuBwCSsW3bthgyZEicdtppGfU1bNgwXn755ejcuXNCyQAAAAAAAAAAAHKbxdoAAAAAAAAAAACwk+jZs2c8/vjjUa1atYz6Fi1aFEcddVSsXr06oWQAFdtuu+0WPXr0iJdeeilq1KiRUe/gwYPj4osv/sHXGzRoELNmzYrPPvssTjzxxGjcuHHUq1cvoxmFhYVx1llnZdQDACTrs88+i27dusXIkSMz6mvatGm88sor0bp164SSAQAAAAAAAAAA5D6LtQEAAAAAAAAAAGAnctxxx8XLL78cTZs2zajvjTfeiGOPPTbWr1+fUDKAiq9Bgwbx5ptvRpUqVYqtzc/Pj2HDhsXo0aPTOrthw4bx+OOPx0cffRQrV66MjRs3ZrTE+8svv0y7FgBI1vTp06NNmzYxY8aMjPoOPPDAeOWVV6JJkyYJJQMAAAAAAAAAAKgYLNYGAAAAAAAAAACAnUy7du1iwYIFccEFF2TUN2vWrOjdu3ds27YtoWQAFV/z5s3jk08+iYMPPvh7X69SpUp07do1Pvzwwxg6dGjWc6pWrRr//Oc/o1atWlmfAQCUre3bt8fQoUPj6KOPjhUrVmTUe8ghh8SLL74Yu+++e0LpAAAAAAAAAAAAKg6LtQEAAAAAAAAAAGAnVLVq1bj77rtj5syZGfVNnTo1Ro0alVAqgB1D/fr149VXX43t27fHokWL4qGHHoohQ4bEk08+GZs2bYoXX3wx9tprrxLPOfDAA2Pp0qVp1VauXLnE8wCA7H3xxRfRo0ePuO6666KoqCij3mOOOSamTZsWu+yyS0LpAAAAAAAAAAAAKpaC8g4AAAAAAAAAAAAAlJ/OnTvHsmXL4rDDDosPPvggrZ5hw4bFCSecEK1atUo4HUDFlpeXFy1btoyWLVuWd5Q49thjyzsCAOy0XnzxxejXr198/vnnGfeedtppcf/990elSpUSSAYAAAAAAAAAAFAx5ZV3AAAAAAAAAAAAAKB8NWzYMJ5//vnYZ5990qrfunVrdOzYMbZt25ZwMgCK88UXX6RVd/HFFyecBAD4b4WFhTF8+PDo3r17Vku1r7zyyhg/fryl2gAAAAAAAAAAAP/FYm0AAAAAAAAAAAAg9t5773jppZeibt26adWvX78+zj333CgqKko4GQD/S+XKldOqmzVrVsJJAID/11dffRXHHXdcXHXVVVFYWJhRb7169eLpp5+OG2+8MfLyvP0LAAAAAAAAAADgvxWUdwAAAAAAAAAAAAAgN+y1114xb968+MlPfhKrV68utn7cuHExbty42Lx5c1SuXDk+/fTTePzxx2P27Nnx+eefR40aNaJdu3bRtWvXOOSQQyIiYtmyZbFs2bIoLCyMevXqRePGjdNeCgvAdzVu3DituieffDJOO+20hNMAABER//znP6NPnz6xdOnSjHs7duwYDz/8cOy9994JJAMAAAAAAAAAANgxWKwNAAAAAAAAAAAAfKtx48YxefLkOOqoo9LuqVKlyg++9re//e1/9ubn50fHjh1jwIABMWDAgKhevXracwGIWL58eVp1BQUeHQeApBUVFcUtt9wSQ4YMiW3btmXcf8kll8TIkSN9+BAAAAAAAAAAAEAx8oqKyjvC91u9cmOsWrmxvGP8oFzN5t6y496yk+v3FuHuspWr2dxbdtxbdtxbdtxbdtxbdnL93iLcHQAAAAAAABXXkUceGTfeeGOZzNq+fXvMnDkzBg4cGPvss0/cfvvtsXXr1jKZDbAj6N27d1p1HTp0SDgJAOzcVq1aFSeddFIMHjw446XaderUiSlTpsQf//hHS7UBAAAAAAAAAADSkFeUo5u1l7y7Mj56Z2V5x/hBuZrNvWXHvWUn1+8twt1lK1ezubfsuLfsuLfsuLfsuLfs5Pq9Rbg7AAAAAAAAKrYrrriizJewfvnll3HxxRdHp06dYsmSJWU6G6Ai+vTTT2PWrFlp1Xbr1i3hNACw85o9e3a0bds2nnjiiYx727ZtG3PmzImTTjopgWQAAAAAAAAAAAA7przyDgAAAAAAAAAAAADknvz8/HjggQeidu3aZT57zpw50b179/jqq6/KfDZARfLkk0+mVVe7du3Yf//9E04DADufoqKiuOOOO+KQQw6Jjz76KOP+QYMGxcyZM6Np06alHw4AAAAAAAAAAGAHZrE2AAAAAAAAAAAA8L1atGgRTzzxRFSpUqXMZ3/00UfRv3//KCoqKvPZABXFjBkz0qobNGhQ5OV5dBwAStPatWujb9++8atf/Sq2bNmSUW/NmjVj4sSJcccdd0TVqlUTSggAAAAAAAAAALDj8nQ0AAAAAAAAAAAA8IMOP/zwmDRpUuTn55f57GnTpkWNGjXSXhwLsLP56KOP0qpbvHhxskEAYCfz1ltvRbt27eKRRx7JuLd169Yxe/bs6Nu3bwLJAAAAAAAAAAAAdg4WawMAAAAAAAAAAAD/04knnhhPPfVU1K5du8xnb9y4MQ477LA44ogjYtmyZWU+HyCXHXDAAWnVPffccwknAYCdQ1FRUYwZMyYOPvjgeP/99zPuP+ecc+K1116LFi1aJJAOAAAAAAAAAABg52GxNgAAAAAAAAAAAFCso48+Ol577bU49NBDy2X+iy++GEceeWSsXbu2XOYD5KIRI0ZEXl7xj4SvWrUq/vjHP5ZBIgDYca1fvz7OPPPMOP/882Pz5s0Z9VavXj3GjRsXY8eOjWrVqiWUEAAAAAAAAAAAYOdhsTYAAAAAAAAAAACQlpYtW8ZLL70U06dPj7POOivq1q37nZq8vLzo3LlzIvMXLVoUderUiTlz5kRRUVEiMwAqkvr160e/fv3Sqv3Nb34Td9xxR8KJAGDHtHDhwmjfvn2MHz8+49799tsvXn/99TjjjDMSSAYAAAAAAAAAALBzslgbAAAAAAAAAAAASFsqlYojjzwy7r333lixYkXMnz8/JkyYEBMmTIinnnoqVqxYETNnzoyioqIoLCyM999/Px599NEYM2ZMTJkyJd5+++3Ytm1bFBUVxaRJk7LK0K5du9h7773jyiuvjFWrVpXyTwhQsdxzzz1p1/7qV7+K6dOnJ5gGAHY848ePj/bt28eiRYsy7h0wYEC8/vrrccABBySQDAAAAAAAAAAAYOdVUN4BAAAAAAAAAAAAgIqpoKAgWrduHa1bt/7e11OpVDRr1iyaNWv2va/36dMnNm/eHGeeeWbGs5cuXRojRoyI++67LyZNmhRdu3bN+AyAHUH16tXjzDPPjHHjxqVV369fv/jqq68STgUAFd/GjRvj4osvjrFjx2bcW7Vq1bj99tvjnHPOiVQqlUA6AAAAAAAAAACAnVteeQcAAAAAAAAAAAAAdl4DBgyI448/Puv+zz//PHr06BEvvPBCKaYCqFj+/Oc/R35+flq1K1eujPnz5yecCAAqtvfeey86duyY1VLtfffdN1599dU499xzLdUGAAAAAAAAAABIiMXaAAAAAAAAAAAAQLlJpVJx9913R926dbM+Y8uWLXHKKafEypUrSzEZQMVRs2bNOProo9Ouv+OOOxJMAwAV2yOPPBLt2rXL6oMoTj311Jg9e3YcdNBBCSQDAAAAAAAAAADg3yzWBgAAAAAAAAAAAMrVHnvsEZMmTYq2bdtmfcbXX38dEyZMKMVUABXL3XffHalUKq3auXPnJpwGACqezZs3x69+9avo06dPfPPNNxn1Vq5cOe64446YNGlS1K5dO6GEAAAAAAAAAAAA/JvF2gAAAAAAAAAAAEDiioqKYvHixTFnzpx46623YtmyZVFYWPjt60cffXTMmTMn1q5dGzfeeGNWMx566KHSigtQ4cyYMSNq1KhR3jEAoEL68MMP45BDDok77rgj49599tknZs6cGYMGDUr7Qy4AAAAAAAAAAAAoGYu1AQAAAAAAAAAAgMQsX748rrjiimjZsmU0a9Ys2rVrFz/5yU+iUaNGUadOnTj11FNjwYIF39bXqlUrrrzyypg2bVrGC2I/+OCD0o4PkPPGjx8feXl50b9//1i3bl1aPZZ+AsD/74knnog2bdrEnDlzMu498cQT480334x27dolkAwAAAAAAAAAAIAfYrE2AAAAAAAAAAAAkIipU6dGq1atYtSoUfHee+995/V169bF5MmT48ADD4zBgwdHYWHht68dddRRcc8992Q0b5999ilxZoCK4tlnn40GDRrEGWecEUVFRRn1WqwNABFbt26Nyy67LE488cRYs2ZNRr0FBQVxyy23xJQpU6Ju3boJJQQAAAAAAAAAAOCHFJR3AAAAAAAAAAAAAGDHM2fOnDj55JNjw4YNxdYWFRXFH/7wh9iyZUvcdtttsWXLlrjxxhvjxhtvzGjmAQcckG1cgApl27Zt0bt377R+xwIA3/Xpp59Gnz59YtasWRn37rnnnvHII49Ep06dEkgGAAAAAAAAAABAOizWBgAAAAAAAAAAAErVxo0b48QTT8x44evtt98eH3zwQSxZsiTefffdjOf26tUr4x6Aimj06NElWqq9atWqGDJkSLzwwguxdOnSqFevXjRq1CiaNGkS++23Xxx00EHRpk2bqF27dimmBoDc8Mwzz8SAAQNi5cqVGfcec8wx8cADD8Ruu+2WQDIAAAAAAAAAAADSZbE2AAAAAAAAAAAAUKoefPDBWLp0aVa9zzzzTFZ9xx57bPTu3TurXoCKplKlSiXqf++992LkyJHffr18+fJ4++23v1OXl5cX1apVi/333z8uvfTS6NevX4nmAkB52rZtWwwdOjSGDx+ecW9eXl7ccMMNccUVV0ReXl4C6QAAAAAAAAAAAMiEJ7kAAAAAAAAAAACAUvXYY4+V6bzmzZvHAw88EKlUqkznApSX3XffvUzmFBYWxvr16+ONN96I0047LTp06FAmcwGgtC1fvjyOPPLIrJZqN2zYMF544YX43e9+Z6k2AAAAAAAAAABAjijIy8vNN5E0bblrRFFuZouIaNJyt/KO8L3cW3bcW3Zy/d4i3F223Ft23Ft23Ft23Ft23Ft23Fv23B0AAAAAAAA7o6Kiopg1a1aZzevatWtMnjw5dt111zKbCVDeGjVqVC5z33jjjejbt29MmjSpXOYDQDZeeOGF6NevX3z55ZcZ93bv3j0eeuihaNCgQQLJAAAAAAAAAAAAyFZBeQf4IXXqVSvvCP9TnV2rlneE7+XesuPespPr9xbh7rLl3rLj3rLj3rLj3rLj3rLj3rLn7gAAAAAAANgZbdiwIdauXZv4nFq1asWoUaPi/PPPj7y8vMTnAeSSPffcs9xmP/zww9G+ffu47LLLyi0DAKRj+/btceONN8awYcOiqKgoo95UKhXXXHNN/P73v4/8/PyEEgIAAAAAAAAAAJAt7yQBAAAAAAAAAAAASk0qlUp8RqdOnWLhwoUxcOBAS7WBndJee+0VBQUF5TZ/xIgR5TYbANLx5ZdfxjHHHBNDhw7NeKn2j370o5g6dWoMGzbMUm0AAAAAAAAAAIAc5d0kAAAAAAAAAAAAQKmpWrVqVKtWLZGz69SpEw888EDMnDkz9txzz0RmAFQEVatWjbvuuqvc5q9cuTLmz59fbvMB4H+ZMWNGtGnTJqZPn55x76GHHhrz5s2Lo446KoFkAAAAAAAAAAAAlBaLtQEAAAAAAAAAAIBSk5eXF61bt07k7AULFsSAAQMilUolcj5ARXLuuefGiSeeWG7zr7322nKbDQDfp7CwMEaOHBlHHHFELFu2LOP+IUOGxAsvvBB77LFHAukAAAAAAAAAAAAoTRZrAwAAAAAAAAAAAKWqd+/epXZWlSpV4swzz4wtW7bEnnvuWWrnAuwIHnvssXJb/rlkyZJymQsA32flypVxwgknxJAhQ2L79u0Z9e6yyy7xj3/8I0aMGBEFBQUJJQQAAAAAAAAAAKA0WawNAAAAAAAAAAAAlKr+/ftHfn5+WrUtWrSI2267LXr37h2NGjX69vu1atWKiy66KBYvXhz3339/VKpUKam4ABVWXl5e/POf/yzxEtBmzZrFPvvsE3Xq1MmoBwBywWuvvRZt27aNp556KuPegw8+OObOnRvHHXdcAskAAAAAAAAAAABIisXaAAAAAAAAAAAAQKlq1KhR9O3bN63ad999N3r27BmPPvpoLF26NLZu3RobNmyINWvWxG233fYfy7YB+K7GjRvHvffem3FfQUFBDB06NIqKiuL999+PJUuWxOrVq2OXXXZJq79Vq1YZzwSA0lRUVBS33nprHHroofHJJ59k3H/JJZfEyy+/HI0bN04gHQAAAAAAAAAAAEmyWBsAAAAAAAAAAAAodVdddVVUrlw5rdqpU6d++98FBQVRrVq1SKVSSUUD2OEMGDAgTjnllLTr27dvH5999lkMGzYs65mdOnXKuhcASmrNmjXx85//PC655JLYunVrRr116tSJxx57LP74xz+m/XcWAAAAAAAAAAAAcovF2gAAAAAAAAAAAECp22+//eLmm29Oq3bBggUJpwHY8U2aNCmaNm36P2tq1KgRkyZNitdffz3q16//vTXVq1dPa95hhx2WcUYAKA1vvvlmtG3bNqZMmZJxb9u2bWPOnDlx8sknJ5AMAAAAAAAAAACAsmKxNgAAAAAAAAAAAJCIiy66KK26b775JuEkADu+vLy8+OCDD2LFihVx//33xxlnnBGtW7eO2rVrnCJPvAAAIABJREFUR35+fpx66qnx9ddfR58+ff7nOTVr1kxr3qBBg0ojNgCkraioKO6+++7o3LlzLFmyJOP+Cy+8MGbOnFnsB1EAAAAAAAAAAACQ+yzWBgAAAAAAAAAAABKTznLtCRMmlEESgJ3DbrvtFmeeeWaMGzcu5s+fH2vWrIlt27bFww8/HJUrVy62v27dumnNGTduXHz88ccljQsAafnmm2+if//+ceGFF8bmzZsz6q1Zs2ZMnDgx7rzzzqhatWpCCQEAAAAAAAAAAChLFmsDAAAAAAAAAAAAialVq1ZadZ988knCSQBIR7qLtQsLC2Po0KEJpwGAiH/961/Rrl27mDhxYsa9rVu3jtmzZ0ffvn0TSAYAAAAAAAAAAEB5sVgbAAAAAAAAAAAASMz++++fVt2oUaMSTgJAOi655JLIy0vvMfOnn3464TQA7Ozuu+++OPjgg+O9997LuPfss8+OV199NVq0aJFAMgAAAAAAAAAAAMqTxdoAAAAAAAAAAABAYnr27BlVqlQptm7s2LHxxRdflEEiAP6Xnj17xrhx49KqXbFiRXz66acJJwJgZ7Rhw4Y466yz4uyzz46NGzdm1FutWrW477774q9//WtUr149oYQAAAAAAAAAAACUJ4u1AQAAAAAAAAAAgMTsuuuucfbZZxdbt3nz5hgzZkwZJAKgOKeffnr06dMnrdoRI0YknAaAnc0777wTBx98cNx///0Z97Zo0SJef/31+MUvflHquQAAAAAAAAAAAMgdFmsDAAAAAAAAAAAAibrqqqvSqhszZkwUFhYmnAaAdEyYMCFSqVSxdU888UQZpAFgZzFhwoRo165dLFiwIOPe0047LWbPnh2tWrVKIBkAAAAAAAAAAAC5xGJtAAAAAAAAAAAAIFGNGjWK3/zmN8XWffLJJ/Hyyy+XQSIAipOXlxcdO3Ystm7ZsmXx5ZdflkEiAHZkmzZtigsvvDD69+8f69evz6i3SpUqcffdd8eDDz4YNWvWTCghAAAAAAAAAAAAuaRUF2uvXrkxVq3cWJpHlhrZsiNbdmTLXi7nky07smVHtuzIlh3ZsiNbdnI5W0Ru58vlbIXbi8o7AgAAAAAAABXAoEGD0qp7/PHHE04CQLrS/d198803J5wEgB3Z4sWLo3PnznH33Xdn3Nu0adOYNWtWXHDBBZFKpRJIBwAAAAAAAAAAQC4q1cXaS95dGR+9s7I0jyw1smVHtuzIlr1czidbdmTLjmzZkS07smVHtuzkcraI3M6Xy9m2bNle3hEAAAAAAACoAJo2bRp77bVXsXUTJkwogzQApOO0005Lq+7rr79OOAkAO6opU6ZE27ZtY+7cuRn39u7dO+bMmRNt2rRJIBkAAAAAAAAAAAC5rFQXawMAAAAAAAAAAAD8kFNPPbXYmq+++ipWr15dBmkAKM5TTz2VVl3jxo0TTgLAjmbLli1xySWXRO/evWPt2rUZ9VaqVCluu+22mDx5ctSpUyehhAAAAAAAAAAAAOQyi7UBAAAAAAAAAACAMtG3b9+06lq1ahUbN25MOA0AxTn//PPTqmvWrFnCSQDYkXz88cdx6KGHxq233ppxb+PGjeOVV16Jiy66KFKpVALpAAAAAAAAAAAAqAgs1gYAAAAAAAAAAADKxAEHHBBVqlQptu6zzz6Lc845pwwSAfBD7rzzzvj888/Tqu3cuXPCaQDYUfzjH/+INm3axOuvv55xb69eveLNN9+MDh06JJAMAAAAAAAAAACAisRibQAAAAAAAAAAAKBMVKtWLXr16pVW7cSJE2PMmDEJJwLghzz22GNp106ZMiXWrVuXYBoAKrqPP/44UqlUHH/88bFq1aqMevPz82PUqFHxxBNPRL169RJKCAAAAAAAAAAAQEVisTYAAAAAAAAAAABQZn75y19mVDt79uwE0wDwQ/bff/+0a3/zm99ErVq14uijj44tW7YkmAqAiubVV1+NU089NZo2bZpV/x577BEvvvhi/Pa3v428PG+DAgAAAAAAAAAA4P/yRBkAAAAAAAAAAABQZg4//PA45phj0qrdunVrnH766bFp06aEUwHw3zp06JBxz7Rp06J+/frx6quvJpAIgIpi27ZtMXny5OjUqVN06tQpJk+eHNu3b8/4nB49esS8efOiS5cuCaQEAAAAAAAAAACgIrNYGwAAAAAAAAAAACgzqVQqxowZEw0bNkyr/t13340RI0YknAqA/3b44Ydn1bdmzZo4/PDDY+3ataUbCICct2bNmvjDH/4QzZo1i1NPPTXrD1rIy8uL6667Lp5++un40Y9+VMopAQAAAAAAAAAA2BFYrA0AAAAAAAAAAACUqUaNGsX06dPTrr/uuuti1qxZCSYC4L/ttddekZeX3ePmmzdvjjFjxpRyIgBy1ZIlS+KSSy6JPffcMwYPHhwff/xx1mc1aNAgpk+fHr///e8jPz+/FFMCAAAAAAAAAACwI7FYGwAAAAAAAAAAAChzBxxwQEydOjUKCgrSqu/cuXO88cYbCacC4P/VpEmTrHsff/zxUkwCQK4pKiqKV155JU4++eTYd99949Zbb41169aV6MzDDz885s6dG926dSullAAAAAAAAAAAAOyoLNYGAAAAAAAAAAAAykWPHj3i6quvTru+Q4cOkUqlombNmlGzZs1o2rRpnHrqqfHggw/Gpk2bEkwKsHOaO3du7L777ln1zp8/v5TTAJALtm7dGhMnTowOHTrEoYceGo8//ngUFhaW+Nyrr746pk+fHg0bNiyFlAAAAAAAAAAAAOzoLNYGAAAAAAAAAAAAys0111wTHTp0yKhn/fr1sX79+liyZElMnjw5BgwYEE2aNImxY8eWylI/gFz0zTffxNy5c+PRRx+NUaNGxQUXXBDXXXddfP7554nNrFmzZrz//vtx1FFHZdy7bdu2BBIBUF62bNkSt912WzRp0iROO+20mD17dqmcu+uuu8YzzzwT119/fRQUFJTKmQAAAAAAAAAAAOz4LNYGAAAAAAAAAAAAyk0qlYpJkyaV+Jzly5fHeeedFz179oyvv/66FJIB5I4XXnghGjVqFG3bto1TTjklrrjiirjnnnti6NChsc8++8TIkSMT+2CBatWqxcSJE2PKlClx1FFHRZ06ddLqS7cOgNxWVFQUjz76aOy///7x61//Ov4/9u47POdD///4684eRhBFBKH23iMoWtQoJbS1qkP1KHVUqFQpUoejNWq0SNtjnbbaWqHHOlaLRGs0DWqEqC1IrMgUuX9/nItffUvyue/cd+4kno/rcjW57/d4+Vya9o945/z58zaZ6+npqaFDh+rIkSPq1KmTTWYCAAAAAAAAAAAAAAAAAB4fHNYGAAAAAAAAAAAAAAAAAAAOVbFiRU2YMMEms7Zs2aJWrVrp0qVLNpkHAI527Ngx9ezZU4mJiQ99PzU1Ve+9954GDhxos+Pax48f19ChQ1W8eHG5uLjI19dXQUFBiomJUVBQkKEZ3t7eNskCAHCcyMhItWzZUi+88IJiY2NtMtPPz09Tp07VuXPn9Nlnn+mJJ56wyVwAAAAAAAAAAAAAAAAAwOPFxdEBAAAAAAAAAAAAAAAAAAAAxo0bpx07dmjXrl05nnX06FH5+flp5cqV6tWrl9Vz7t69q4ULF2r9+vUqWbKkypQpozJlyiggIEDdunWTk5NTjrMCQFbMZrPeeOMN3bp1K9var7/+WmXKlNH06dOt3nfkyBF99NFHWrZs2UPfP3PmjBYvXmxolq0OsAIAct/Jkyf13nvvadWqVTab2ahRI40cOVIvvPCC3NzcbDYXAAAAAAAAAAAAAAAAAPB44rA2AAAAAAAAAAAAAAAAAABwODc3N61bt05t2rTRwYMHbTKzd+/eMplMGjx4sF588UU1bdpUhQsXNtQbFxenfv36aceOHQ99/+mnn9aqVavk4+Njk6wA8DCzZs1SRESE4foZM2aoRo0aev311y3ak5qaqpCQEM2bN09ms9nSmI907NgxVa9e3WbzAAD2FR8fr8mTJ2v+/PnKyMjI8TyTyaQePXpo5MiRatWqlUwmkw1SAgAAAAAAAAAAAAAAAAAgOTk6AAAAAAAAAAAAAAAAAAAAgCT5+Pho8+bNqlOnjs1mms1mff7552rfvr2KFCkik8mk1q1ba8SIEdq9e/dDD8impKSoY8eOjzyqLUnbt29X165dlZycbLOsAPBnZrNZy5Yts7hv0KBB6tmzp44dO2aoPjY2VoGBgZo7d65Nj2pL0jPPPGPTeQAA+0hNTdXHH3+sypUra+7cuTk+ql2oUCGNGDFCJ0+e1OrVq9W6dWuOagMAAAAAAAAAAAAAAAAAbIrD2gAAAAAAAAAAAAAAAAAAIM8oXbq09uzZo7feestux/d2796tuXPnqnXr1mrbtq0OHz78wPuhoaE6dOhQtnMiIyM1efJku2QEgF9//VUHDx60qjc8PFy1a9fWuHHjsjyWffHiRbVr105RUVHWxsxSXFycYmJi7DIbAJBz8fHxeu2111StWjWFhITo5s2bOZpXoUIFzZw5U+fPn9fs2bNVqVIlGyUFAAAAAAAAAAAAAAAAAOBBHNYGAAAAAAAAAAAAAAAAAAB5ire3t+bPn68jR45o5MiRqlGjht127dy5U82aNdPmzZslSdHR0froo48M90+bNk0JCQn2igfgMbZ///4c9d+9e1dTp05VSEjIQ9/PzMxU7969de7cuRztyUpmZqb+/e9/220+AMA4s9msEydOaMmSJRo8eLBq1qypkiVLasmSJTp79myOZgcGBmrFihU6efKkgoODVbRoURulBgAAAAAAAAAAAAAAAADg4VwcHQAAAAAAAAAAAAAAAAAAAOBhqlevrlmzZmnWrFlKTk7W1atXJUkmk0kzZ87U3LlzbbInOTlZPXv21L///W/17t3b4n5fX1+ZzWabZAGAe37//XebzJk+fbo6dOigDh06PPD6999/rz179thkR1bWrVunyZMn230PAOBBaWlp+vXXXxUREaGIiAhFRkbqypUrNt1RqlQprV27Vs2aNbPpXAAAAAAAAAAAAAAAAAAAsmOatLDT/b/JEVCthPzKF7F62M1rKZLZpKIlPGwSzpbIZh2yWYds1svL+chmHbJZh2zWIZt1yGYdslknL2eT8na+vJytud8HKuxRxtExAAAAAAAAAAAA8Bg6d+6cWrdurTNnzjg6inbv3q2WLVs6OgaAAuTpp5/Wjh07bDKrUaNG2rdvn0wmkyTp9u3bKly4sE1mZ6dYsWK6du1aruwCgMdZQkKCIiMj7x/S3rdvn9LS0uyyq1GjRpoxY4batm1rl/kAAAAAAAAAAAAAAAAAAGQlNKyzbQ9rAwAAAAAeP4HlJsjbtbSjYwAAAAAAAAAAAOAxdenSJfXo0UN79+51aI5q1arp6NGj94/WAkBOpKeny93d3aYzf/31VzVo0ECS9Le//U2ff/65Tec/StmyZXX+/Plc2QUAjwuz2ayYmJj7R7QjIiJ0/Phxu+8tX768pk6dqr59+8rJycnu+wAAAAAAAAAAAAAAAAAAeJjQsM5ycXQIAAAAAAAAAAAAAAAAAAAAa5UpU0Y7d+7UnDlzNGXKFN26dcshOY4fP659+/apadOmDtkPoGDZtGmTzWdu2bJFDRo00O7duy06qh0aGqoBAwZo586d2r59u2JjY3X58mXFxsYa6g8ICLAyMQDgnrS0NO3fv//+Ee3IyEjFx8fn2v6iRYtq3LhxGj58uDw8PHJtLwAAAAAAAAAAAAAAAAAAj8JhbQAAAAAAAAAAAAAAAAAAkK+5u7trzJgxGjJkiL788kstW7ZM0dHRuZ4jNDRU69evz/W9AAqeqKgoQ3UvvfSSvvvuO0O1oaGhGjNmjD788EPDOc6ePaty5cpJkipVqqRXX31VknT69GlVrFjR0IzOnTsb3gcA9mA2m3XlyhVdvHhR8fHxunr16kP/ee/jlJQUFStWTOXLl1e5cuVUvnz5Bz4uV66cihUrJpPJZHWee78yMzMf+nl8fLx+++23+4e09+/fr/T0dBs/mey5uLho2LBhGj9+vHx9fXN9PwAAAAAAAAAAAAAAAAAAj8JhbQAAAAAAAAAAAAAAAAAAUCAUKVJEwcHBCg4O1sWLF/XTTz9pz549ioyM1G+//aa7d+/adf+GDRtkMpm0adMmdejQQU5OToZ7zWazJD30QKPZbNbZs2cVExOj+Ph4ubm5yd/fX/Xr15e7u7vN8gPIO2JjYw3Vffvttxo5cqSaN2+ebW1ycrLCw8O1ZcsWQ7N37Nhx/6j2/7V27VpDM6pXr67g4GBDtQBgC3fv3tXJkycVFRWlqKgo/fbbb4qKitLVq1ctmpOYmKizZ89mWePj4yNJDxzHNvJxftG7d2/985//VOXKlR0dBQAAAAAAAAAAAAAAAACAv+CwNgAAAAAAAAAAAAAAAAAAKHD8/PzUt29f9e3bV9L/DsrGxMSoQYMGdt/dqVMnSVL//v311FNPqXbt2mratKlcXP7/t21mZmZq586dWr16tbZu3ao//vhDGRkZ8vHx0RNPPKEyZcro7NmzOnHihEqWLPnQY5BeXl4KCgpSxYoV1alTJ5lMJjVp0uSBPbZ269YtpaSkyMfHh6PegB15enpmW9OtWzdJUrNmzXT06FHVqFEj256ePXsa2t+3b1+1bdv2ke8fOnTI0Jxly5YZ+r0AKFguXryo/fv369ChQ4qLi1N8fLxu3LghLy8vBQQEqGLFisrMzFSdOnXk5OQkk8kkk8n0wMfZ/br3A0yOHj2qxMTE+we0Dx48qKSkpFz5fd64cSNX9uS2Fi1aaMaMGQoMDHR0FAAAAAAAAAAAAAAAAAAAHonD2gAAAAAAAAAAAAAAAAAAoMDz8vJS/fr1lZGRoRdffFGrV6+2qH/t2rV6/vnnLer5+uuv9fXXX0uSvL29lZycrObNm2vPnj2P7ImPj1d8fLyOHDly/7WHHdWW/ncs/KuvvpIkTZ48WZJUoUIFjRo1SoMGDZKXl5dFeR9lz549mjVrliIiInTp0iVJkslkkr+/v5588klVqlRJVatWVatWrdSsWTO7HvYGHhc+Pj7Z1lSrVu2BjwMCAnT69Gmb7P/000+zfN/f39/QnOjoaDVp0sQWkQDkcVeuXNHcuXO1bNkynTt3ztFxYAE3Nzc1atRIgYGB6tmzpwIDA2UymRwdCwAAAAAAAAAAAAAAAACALPE3FwAAAAAAAAAAAAAAAAAAwGPD2dlZX3/9tbp06aIdO3ZkWx8QEKBNmzapSpUqKleunNWHIpOSkiQpy6PatnDmzBn9/e9/V2hoqMLCwtSrVy+rZ127dk39+vXT5s2b//Ke2WzWuXPndO7cOf3444/3X/f19dXrr7+uoUOHqkKFClbvBh53N2/etKjGZDKpR48emj17do53Dxo0SMWLF8+ypmnTpoZmDR48WM8++6zKlSuX41wA8qbMzEwtWrRIY8aM0fXr1x0dBwaUKFFCLVu2VMuWLRUYGKjGjRvLw8PD0bEAAAAAAAAAAAAAAAAAALCIk6MDAAAAAAAAAAAAAAAAAAAA5CYPDw+tX79eb7/9tgoXLvzImkmTJunIkSOqVq2anJycNHDgwFxOar2EhAT1799fv/76q9Uz5s+f/9Cj2lmJj4/Xxx9/rCpVqmjYsGG6evWq1fuBx1mxYsWyrTGbzQ98/sorr+R4772vfdlp3769SpcubWjmwIEDlZmZmcNkAPKi8+fP6+mnn9bgwYM5qp2HVa9eXYMGDdKiRYt07NgxXb16VWvXrtWYMWPUqlUrjmoDAAAAAAAAAAAAAAAAAPIlF0cHAAAAAAAAAAAAAAAAAAAAyG2enp6aN2+ePvroI61bt05RUVG6efOmPD09ValSJXXr1k0BAQEP9IwbN04bNmxQVFSUY0JbKC0tTW+++ab27dsnk8lkcf+aNWus3n3nzh3Nnz9fK1as0NKlS9W5c2erZwGPIzc3t2xrvL29H/i8fv366tGjh8LDw63e+95778nf399QvtGjR2v06NHZ1v74449auHChhg4danUuAHnPvn371L17d8XFxTk6Cv7Ew8NDTZo0UcuWLRUYGKjAwECVKFHC0bEAAAAAAAAAAAAAAAAAALA506SFncz3PgmoVkJ+5Ys4Mg8AAAAAIJ8JLDdB3q6lHR0DAAAAAAAAAAAAyBWXLl1Sp06ddPDgQUdHMWzjxo3q1KmTRT1nz55VhQoVbLLfzc1Ne/fuVb169WwyD3gcjB49WjNnzsyy5v3339eUKVMeeC0uLk7169fX5cuXLd753HPPKTw8XM7Ozobq09LS1KhRI/3+++/Z1hYrVkyxsbEqVqyYxbkA5D0rV67Uyy+/rNTUVEdHeeyVKlXq/hHtli1bqmHDhoZ+OAMAAAAAAAAAAAAAAAAAAPlZaFhnOTk6BAAAAAAAAAAAAAAAAAAAQH5RpkwZ7d69W6NGjXJ0FMMWLVpkcU94eLjN9qenp6t///5KSUmx2UygoEtKSsq2xtvb+y+vlS5dWqtXr37oe1lp2rSpvv76a8NHtSXJ3d1dYWFhhmqvX7+uqVOnWpQJQN4UGRmpvn37clTbAUwmk2rXrq0333xTS5cu1cmTJ3Xp0iWtWrVKo0aNUvPmzTmqDQAAAAAAAAAAAAAAAAB4bLg4OgAAAAAAAAAAAAAAAAAAAEB+UrhwYc2YMUMjRozQ0KFDtX37diUnJzs61iOtW7dOycnJ8vLyMtyza9cum2b4/fffNW/ePI0ZM8amc4GC6sqVK9nWPOp4dmBg4P3Dt0eOHMl2zoABA7RgwQIVKlTI4pwtW7bU+++/b+ho9owZMzRgwADVq1fP4j0A8oaUlBT16dNHGRkZjo5itTp16qhkyZLy9fW9/88/f1yiRAmlpaUpLS1NZ8+e1blz5/7yzxs3buRK1qJFi6pBgwZq2bKlWrZsqRYtWsjHxydXdgMAAAAAAAAAAAAAAAAAkNdxWBsAAAAAAAAAAAAAAAAAAMAK5cqV0w8//KDr16/riy++0MGDB7VhwwZdv37d0dEekJaWpqioKLVs2dJwT4MGDbRy5Uqb5ggJCdHAgQNVunRpm84FCqK7d+9mW1O4cOFHvle3bl399ttvWrRokRYuXKjffvvtL70dO3bUqFGj1KJFixxlnTRpkubMmaOkpKRsa+vXr6/09HS5urrmaOfj4ujRo/r2228VERGhy5cv6+bNm/Lz81OTJk3UrVs3dejQQSaTydEx8RgZPny4zp075+gYhgQEBKhBgwZq0KCB6tevrwYNGqhs2bI2+Xfm1q1bio+Pl9lslpOTk0wmk0wmk8UfZ/ceXysBAAAAAAAAAAAAAAAAAHg006SFncz3PgmoVkJ+5Ys4Mg8AAAAAIJ8JLDdB3q78xXcAAAAAAAAAAABA+t8x3IMHD2rnzp2KiIjQihUrsqx3cXFR9+7d1bZtW3Xv3l03b95UfHy84uLidOnSJSUnJ6tkyZJq2rSp6tWrJ2dnZ6WlpWnjxo3auHGjIiIi9Pvvv2eba8GCBRoyZIjh38cvv/yi5s2bG663xKRJkxQSEiIPDw+7zAcKAiOHX1euXKlevXoZmnf58mUdOXJEZrNZxYsXV+3ateXi4pLTmPdt375dzzzzjKHamTNnKjg42Ga7C6IDBw4oJCRE27Zty7IuMDBQH374oZ5++mkObMPuTpw4oapVq1rc17hxY7388svat2+fqlevrvPnz+uPP/5QQkKCMjMzZTabH/j1sNce9SszM1OS7n9du3dAu379+vLx8bH1IwAAAAAAAAAAAAAAAAAAAHlEaFhnDmsDAAAAAHKGw9oAAAAAAAAAAABA1i5cuKBDhw7p2LFjOnfunK5fvy5fX1/VqFFDXbt21RNPPJGj+dWqVVNMTEyWNcWLF1dCQkKWNRkZGdq2bZtWrlyp48ePa9euXTnKlZXatWtrzZo1qly5st12APnVyZMnVaVKlWzrtmzZovbt2+dCImOGDBmisLAwQ7UXLlyQn5+fnRPlP2azWTNnzlRISMj9g8FGdOjQQQsWLNCTTz5px3R4nF2/fl3NmzfP9v83/iw6Olp169a1YyoAAAAAAAAAAAAAAAAAAPC4Cg3rLCdHhwAAAAAAAAAAAAAAAAAAACjIypYtq06dOumdd97RzJkztWjRIn388cd67bXXcnxUW5L69euXbY27u7vu3r37yPcjIyNVs2ZNderUSV9++aXho9rDhg2T2WzWhQsXDOeVpMOHD6tZs2Y6cuSIRX1AQZWenq6lS5eqTp06ho5qS1Lp0nnrh2BPnDhRXl5ehmpfeeUVmc1mOyfKX9LS0vTaa6/p3XffteiotvS/I+t16tTRrFmzsvxaD1gjIyNDL774ouGj2s2bN1dqaipHtQEAAAAAAAAAAAAAAAAAgF1xWBsAAAAAAAAAAAAAAAAAACAfa9iwYbY1ly5dUnh4+EPfW716tdq2basTJ05YncHPz0+LFy+2qOfatWvq3r27kpKSrN4LFASnTp1S8+bN9eqrr+rw4cOGeooUKaIaNWrYOZllypQpo4kTJxqq3bp1K0d3/+TatWtq3769li5davWMlJQUjRo1Sk2aNNGWLVtsmA6Pu+DgYG3dutVwfWRkpNzd3e2YCAAAAAAAAAAAAAAAAAAAgMPaAAAAAAAAAAAAAAAAAAAA+dozzzwjb2/vbOt69+79l9fWr1+vPn366M6dO1btbtOmzf2PBwwYoHr16lnUHxsbq8mTJ1u1GygIduzYoUaNGikqKsqivj59+sjZ2dlOqawXHBxsuPbw4cP64IMPlJmZacdEed+1a9fUunVr7d692ybzoqKi1LFjR5lMJo0ZM0a7du1SYmKiTWbj8RMWFqZ58+YZrv/xxx9lMpnsmAgAAAAAAAAAAAAAAAAAAOB/nMxmR0d4uBsJKbqekOLoGI+UV7Px3KzDc7OSfyiqAAAgAElEQVROXn9uEs/OWnk1G8/NOjw36/DcrMNzsw7PzTp5/blJPDsAAAAAAAAAAAAAucPLy0vt27c3VNuwYUOdPHlSt2/fVs+ePfXcc89ZfVTbzc3tgb0uLi5avny5vLy8LJoTFham27dvW5UByM9OnDihnj176saNGxb3Dh482A6Jcs7FxUW7du0yXP+Pf/xD3bt317Vr1+yYKu8ym80aMGCAjhw5Ypf506dP11NPPSUfHx899dRTmj9/vpKSkuyyCwXPlClTNGTIEMP1I0aMeOAHbgAAAAAAAAAAAAAAAAAAANiTkzmPXtY+dTxBp48lODrGI+XVbDw36/DcrJPXn5vEs7NWXs3Gc7MOz806PDfr8Nysw3OzTl5/bhLPDgAAAAAAAAAAAEDuqVatmqG6qKgoValSRYULF1Z4eHiOdo4bN07FihV74LUaNWpo69at8vPzMzznxo0b+umnn3KUBcgLLl68qKlTp6pt27YqWbKkChUqpAoVKui5557T/PnzdeHChfu1ZrNZAwcO1M2bNy3e8+KLL6px48a2jG5TrVq10rBhwwzXr1+/Xk2bNtXp06ftFyqPWrhwoTZu3Gj3PZmZmdq1a5eGDRumKlWqaOnSpcrMzLT7XuRPZrNZs2bN0vjx4w33dOnSRTNmzLBjKgAAAAAAAAAAAAAAAAAAgAc5OToAAAAAAAAAAAAAAAAAAAAAcmbixIkqVKhQru2rUaOGQkJCHvpeixYt9Ouvv6pfv36G5x09etRW0YBcZzab9cknn6hKlSoaN26cfvrpJ8XHxyspKUlnz57V+vXrNWzYMJUrV04mk0mff/65pk6dqp9//tniXQEBAZo7d64dfhe2ZemB3djYWFWsWFGHDx+2U6K8JyYmRqNGjcr1vZcuXdKrr76qTp066fz587m+H3lbenq63nzzTYv+bFaqVEnLly+Xi4uLHZMBAAAAAAAAAAAAAAAAAAA8iMPaAAAAAAAAAAAAAAAAAAAA+ZyXl5eGDh2aK7vq1KmjrVu3yt3d/ZE1pUqV0tdff234SO7nn3+u9PR0W0UEck1ycrIaNGig4OBgJScnZ1lrNpslSX/72980fvx4i3f5+Pho/fr1KlWqlFVZc5OHh4cOHDhg8aHdNm3a6MCBA3ZKlbe8/fbbSklJMVzv4eGhoUOH2uyHKGzZskW1a9fWjz/+aJN5yP9u3bqlrl276ssvvzTc4+vrq23btqlIkSJ2TAYAAAAAAAAAAAAAAAAAAPBXHNYGAAAAAAAAAAAAAAAAAAAoAN5//335+vraZbaTk5O6dOmiVatWaf/+/fLz8zPUV6tWLVWtWjXbuhMnTqhGjRo6depUTqMCuebEiRMqVKiQoqOj7b6rT58+OnTokGrWrGn3XbbSsGFDTZ8+3aKea9euqXHjxgoPD7dTqrzht99+05YtWwzX79u3TykpKfrss88UHx+vSZMmydPTM8c5bt68qeeee0779u3L8SzkbxcvXlTr1q21detWwz2urq5avXq1AgIC7BcMAAAAAAAAAAAAAAAAAADgETisDQAAAAAAAAAAAAAAAAAAUAAULVpUs2bNstm8mjVrKiIiQjExMYqLi9P69esVFBQkNzc3m+34s1OnTqlNmzY6ceKEXeYDtnTkyBG1aNFCZrPZrnteffVV7dq1S8uXL5e/v79dd9nDiBEjNHnyZIv7goKCNGPGDLs/X0dZvny54drz58+rcePG9z93d3fXxIkTdejQIdWqVSvHWZKSkjRw4EClpqbmeBbyp3tfzw4ePGhR3/z589W6dWs7pQIAAAAAAAAAAAAAAAAAAMgah7UBAAAAAAAAAAAAAAAAAAAKiJdffllDhgzJ8Zzhw4fr8OHDCgwMVJUqVVSyZEmrZ3l4eBiuPX/+vNq2bavExESr9wH2ZjabNWDAACUkJNh1T1pamhYvXqxWrVrZdY89mUwmjR8/Xt988428vLwM95nNZr377rsaPXp0gTuubTab9f3332db5+bmpujoaJUtW/ah7z/55JOKjo7WzJkzVaRIkRxlOnbsmD777LMczUD+Yzab9dVXX6lWrVo6e/asRb2jRo3SG2+8YadkAAAAAAAAAAAAAAAAAAAA2eOwNgAAAAAAAAAAAAAAAAAAQAEyZ84cDRkyRCaTyeJek8mkDz/8UHPmzLGq/2G6detmUf3Fixf1+eef22Q3YA8bN25UVFSUXXcEBwfLzc3NrjtyU9++fbVv3z45OVn27euzZs3SoEGDdOfOHTsly31r167V6dOns61r2rSp6tatm2WNs7OzgoODdfbsWc2YMUP+/v5W51qwYEGBO2KOR4uLi1NQUJBefvlli3tDQ0M1ffp0O6QCAAAAAAAAAAAAAAAAAAAwjsPaAAAAAAAAAAAAAAAAAAAABYibm5sWLFig/fv3q1WrVob7AgICtHXrVn3wwQc2O6otScOGDZOrq6tFPaNHj1ZqaqrNMgC2tHjxYrvOL1SokEJDQ+26wxFq1qypCxcuqEWLFhb1LV68WKVKldLly5ftlCx39ezZ01Ddf/7zH8MzixYtqlGjRun06dOKjIzUjBkz1KtXL4tyxcbGGjr4jfxv586dqlOnjsLDwy3q8/T01Pfff68JEybY9P8TAAAAAAAAAAAAAAAAAAAArMFhbQAAAAAAAAAAAAAAAAAAgAKoYcOG2rVrl6KjozVhwgQ1b95c7u7u9993dXVV3bp11b9/f61Zs0YnT57U008/bfMcZcqU0YgRIyzumz9/vs2zALbg7e1t1/n9+vVToUKF7LrDUUqXLq1t27ZZ3Hf9+nU1atRIhw4dskOq3DNlyhRDdUFBQSpatKjF852dndWiRQuNGjVKK1eulNls1k8//WS4//z58xbvRP6yfft2derUSfHx8Rb37ty5Uy+88IIdUgEAAAAAAAAAAAAAAAAAAFjOxdEBAAAAAAAAAAAAAAAAAAAAYD9169ZV3bp1FRoaKkm6c+eOUlNT5e3tLScnp1zJMG3aNJUuXVoTJkxQcnKyoZ4pU6Zo8ODBKly4sE2zXL9+XZs3b1ZkZKTOnTunjIwMlS9fXh07dtTTTz9t830oeGrVqmVRvZOTkzIzMw3Venh4aMiQIdbEyjc8PT2VmpqqHj16aNOmTYb7Lly4oLp16+qrr75S//79bZopMTFRFy5cUEBAgDw8PGw6+541a9Zo/Pjxhmr79etnk52//PKLevfubbg+IyPDJnuRN+3atUvdunVTSkqKRX01atTQxo0bVaFCBTslAwAAAAAAAAAAAAAAAAAAsFzu/G0IAAAAAAAAAAAAAAAAAAAA5Amurq4qXLhwrh3VliRnZ2eNGjVKv//+u9566y1DPdeuXdNnn31m9c7bt2/rv//9r/71r3/pnXfe0TPPPKMyZcqoePHi6tu3r+bNm6fw8HD95z//0fz589WjRw8VKVJErVu31s8//2z1XhR8NWvWNFyblpam06dPKzQ0VJ07d86ytlevXjp69KgaNGiQ04h5nru7u9atW6e3337b4t4BAwZo9OjROT4CnZmZqSVLlujZZ5+Vr6+vatSoIV9fX/Xq1UurV6+W2WzO0fx77t69q1atWikoKMhQfdmyZdW9e/cc7bxw4YKef/55NW/eXFevXjXc5+fnl6O9yLtiYmLUtWtXwz/c4p6WLVtq9+7dHNUGAAAAAAAAAAAAAAAAAAB5Doe1AQAAAAAAAAAAAAAAAAAAkCsCAgI0f/587d2711D9jBkzdPv2bcPzr1+/roULF8pkMqlYsWJ69tln9cYbb2jOnDnavn274uLisp2xe/dutWjRQiaTScOHD9eXX36pffv2KTEx0XAOFGzt27c3XNu4cWOlpqZqwoQJ2rBhg8xms9avX68qVarcr6ldu7a2b9+ulStXKiAgwA6J8yZXV1fNmzdPn3zyicW9M2fOlKurq2bNmqU7d+5Y3B8TE6M2bdrotdde03//+1+lp6dLkpKSkrR69Wr16tVLffr0UWpqqsWz/2zXrl1q0aKFIiIiDPeMGDFCrq6uVu/csGGD6tatq3Xr1lnUV6dOHVWtWtXqvci7zGazXn31VYv/OxYUFKQtW7aoePHidkoGAAAAAAAAAAAAAAAAAABgPQ5rAwAAAAAAAAAAAAAAAAAAIFc1adJEzz//fLZ1CQkJGj169CPfN5vNOnbsmMLCwuTm5qbixYvrrbfekiRlZGTkOOenn36qwYMHq2nTpipSpIhKliypzp07a9u2bTmejfzL3d1doaGhhmoPHTqkBg0aKDw8/P5rXbp00eHDh/XFF1/oiy++UFRUlNq1a2evuHneO++8o61bt8rb29vi3lGjRsnf318jR440fGB71apVql+/vnbv3p1l3ffff6+ePXvq7t27Fufat2+fevXqpaeeekr79u0z3Fe+fHkNHTrU4n33rF27Vs8//7yuXbtmce/o0aNlMpms3o28a/Xq1dqzZ4/heicnJ40dO1bff/+9PD097ZgMAAAAAAAAAAAAAAAAAADAehzWBgAAAAAAAAAAAAAAAAAAQK4zepg4LCxMq1evfuC1lJQUzZkzR1WqVFGNGjU0ZMgQw0d1cyI+Pl6bNm1S+/bt1b59e50/f97uO5E3VaxY0XBtUlKShg8f/sCfUTc3N73xxht644035OLiYo+I+cozzzyjbdu2qXjx4hb3XrlyRbNnz5abm5v69++vb775Rjdv3nxo7bhx4/Tiiy8qJSXF0OxNmzapQ4cOhrOcO3dOffr0UdOmTf/ydSs7Tk5OWrZsmVUHxiVp//796t+/v1U/VKBWrVrq06ePVXuRt2VkZGjs2LGG66tXr66IiAhNnTpVzs7OdkwGAAAAAAAAAAAAAAAAAACQMxzWBgAAAAAAAAAAAAAAAAAAQK6rV6+e+vXrZ6i2V69eMplMaty4sUwmk7y8vPTOO+8oNjbWzikfbdu2beratatSU1MdlgGO06tXLxUrVsxw/fnz57Vp0yY7Jsr/mjVrpp9//ln+/v5Wz/jmm2/Uv39/+fn5afDgwfr5559lNpu1adMmmUwmTZ06VZmZmRbN3LFjh0wmkyZNmqRTp049tCYlJUWTJ09WtWrV9N1331mVfcKECWrTpo1Vvbdu3VKTJk2UlJRkcW+lSpX03//+V25ublbtRt62YcMGnThxwnB9VFSUmjdvbsdEAAAAAAAAAAAAAAAAAAAAtsFhbQAAAAAAAAAAAAAAAAAAADjEuHHjZDKZDNcfOHDAjmksd/DgQU2ZMsXRMeAAXl5eGjt2rEU9a9eutVOagqNKlSo6fPiwevfunaM5ycnJ+vLLL9WiRQs5OTmpc+fOOc4WGhqqJ598UiNHjnzgOPfGjRtVq1YtTZgwQSkpKVbNHjZsmCZMmGB1tnfeeceqvg4dOmjPnj3y8/OzejfythUrVhiqa9++ve7evSsPDw87JwIAAAAAAAAAAAAAAAAAALANDmsDAAAAAAAAAAAAAAAAAADAIWrWrKl+/fo5OkaO/OMf/9Dx48cdHQMOMGrUKIvqY2Ji7JSkYClatKi+++47TZ061dFRHmr27NkKCQnRhQsX9MILL6hLly76448/rJ43ZcoUzZs3z6IfMvBnMTExWrJkiUU9lSpV0qpVq7R582Y98cQTVu1F3peenq4ffvjBUO3GjRvl5MRfLwEAAAAAAAAAAAAAAAAAAPkH3/kIAAAAAAAAAAAAAAAAAAAAh5k2bZq8vLwcHSNHpk+f7ugIcAAnJyelp6frzJkzhurj4+PtnKjgcHJy0tixY7VlyxYVK1bM0XH+YsaMGfL399fKlSutnuHh4aGlS5fq/ffft/qotiT16NFDZrPZcP28efN05MgRBQUF5WivJGVkZGjLli167bXXVL9+fVWuXFkBAQF64YUXNHfuXEVHRyszMzNHO2C9nTt36ubNm9nWzZkzRy4uLrmQCAAAAAAAAAAAAAAAAAAAwHY4rA0AAAAAAAAAAAAAAAAAAACH8ff31z//+c9c3ens7KyGDRvK19fXJvOWLVumK1eu2GSWI2RmZmrFihWaPXu2Dhw4oIyMDEdHyjdcXV1Vvnx5vffee9nWlihRIhcSFSzt27fX/v371bhxY0dHsak2bdro4MGDGjhwYI7mxMXF6ejRo4brb9++rbffflvu7u452itJmzZtUu3atdWxY0ctWbJE0dHRio2N1ZkzZ7Ry5UqNGDFC9evXV/ny5TVmzBgdOnQoxzthmQMHDmRbU6pUKb399tu5kAYAAAAAAAAAAAAAAAAAAMC2XJycTI7O8FBPVi8hmfNmNkmqVN02f5HC1nhu1uG5WSevPzeJZ2ctnpt1eG7W4blZh+dmHZ6bdXhu1uPZAQAAAAAAAAAAAIAxw4cP165du7Ry5Uq7zO/ataueeuop1axZU5UrV1blypXl4uJy//3bt29r2rRpCg8P1++//27x/Dt37mjt2rUaPHiwLWPnil9++UV///vftXfv3vuvFSpUSIGBgWrdurU6d+6sRo0aOTBh/nDjxo1say5cuJALSQqeSpUqKTIyUvPmzdOkSZOUmJjo6EhWK1asmP75z39q8ODBcnJyyvG8iRMnGqrz8fFRfHy8nJ2dc7wzJSVF48aN0yeffGKo/sKFC5o+fbqmT5+uevXq6fXXX9fgwYPl6emZ4yzI2qlTp7KtSU1NtcmfRQAAAAAAAAAAAAAAAAAAgNxmmrSwk/neJwHVSsivfBFH5gEAAAAA5DOB5SbI27W0o2MAAAAAAAAAAAAAyOdSU1PVt29fhYeH53iWn5+fBg4cqJ49e6pp06YW9Z4+fVqRkZE6ceKEDhw4oB9++MFQX9++ffXNN99YE9chLl++rDFjxmjZsmVZ1nl4eGjjxo1q27Zt7gTLp9566y0tXLgwyxp3d3elpqbmUqKC6e7du/ruu+/Uv39/m810cnLSp59+qsTERIWEhNhs7v81ffp0DR48WEWLFrXJvPDwcPXs2dNQ7alTp1SxYsUc79y0aZM6d+6c4znlypXTv//9b7Vp0ybHs/BoHTp00NatW7Os+fjjj/Xuu+/mUiIAAAAAAAAAAAAAAAAAAADbCA3rLBdHhwAAAAAAAAAAAAAAAAAAAAA8PDy0atUqffTRR5o4caLu3Llj8YyZM2eqbdu2ql+/vpycnKzKERAQoICAgAdeM5lM2fbFxsZatc8RfvnlF/Xo0UNxcXHZ1qampqpdu3Y2O8xbUHl4eGRb4+bmlgtJCjZnZ2f169dPffv21dq1a7V48WJt2bJFKSkpVs2rUKGCli1bpqeeekqS9OSTT2r48OG6dOmSTfJ6enoqJCRE7777rry8vGwyU5KSk5M1duxYQ7Vvvvlmjv/dPXz4sEaPHq3NmzfnaM49586dU9u2bdW3b1/NnTtXvr6+NpmLB506dSrbmjp16uRCEgAAAAAAAAAAAAAAAAAAANuz7m8MAAAAAAAAAAAAAAAAAAAAADbm5OSksWPH6uDBg3rppZfk4uKSZb2Xl5eCgoJ04MABmc1mBQcHq2HDhlYf1X6UJUuWZFtz5swZm+60lytXrqhr166Gjmr/WaVKlXTgwAE7pcr/mjdvnm1NYmKirl69mgtpCj6TyaQePXpo7dq1SkhI0Jo1a9S6dWvD/Z6envr000919OjR+0e1JalXr16KiYnRvHnzcpyxY8eOOnbsmCZOnGjTo9qStHz5ch07dizbOg8PD40fP97qPVeuXNGQIUNUr149mx3V/rPly5erSpUqWrlypc1nP+4yMjIM/XepUqVKuZAGAAAAAAAAAAAAAAAAAADA9kyTFnYy3/skoFoJ+ZUv4sg8AAAAAIB8JrDcBHm7lnZ0DAAAAAAAAAAAAAAF0M2bN7V9+3YdPnxYiYmJcnV1lZ+fnwoVKqTatWurdu3acnd3t3uOixcvqmzZstnWpaSkyMPDw+55cuKll17S999/b1Wvl5eX/vOf/6hdu3Y2TpX/Xb9+XSVLltTdu3ezrNuxY4fatm2bO6EeQ4mJifrqq6+0YsUK7dmzR6mpqfff8/T0VNOmTTVixAg9//zzhg7wv/LKK1q2bJlFGSpXrqz58+erQ4cOFuc3qlWrVoqIiMi2LiQkRNOmTbN4fmZmpmbPnq3Q0FDdunXLmogWmzVrlkaOHJkrux4Hf/zxR7ZHs00mk1JSUnLlv6MAAAAAAAAAAAAAAAAAAAC2FBrWmcPaAAAAAICc4bA2AAAAAAAAAAAAgIIuMzNTzs7O2dadOnVKFStWzIVE1vnHP/6hDz74IEczChcurAMHDqhKlSo2SlVwmEymbGsWLlyov/3tb7mQBhkZGUpISNCNGzdkMplUqVIlubi4WDQjLS1NzZo1U3R0dLa17u7uGjt2rEJCQux6YP/27dsqXLhwtnXFixdXbGysfHx8LJqflpamAQMGaOXKldZGtNrEiRM1adKkXN9bEO3cuVNt2rTJssbLy0tJSUm5lAgAAAAAAAAAAAAAAAAAAMB2QsM6y8nRIQAAAAAAAAAAAAAAAAAAAIC8zMnJ2LfcZmRk2DmJ9X744QeFhobmeE5iYqKqVq2qxYsX66efftLly5dtkO7xcfr0aUdHeGy4uLioVKlSqlatmqpWrWrxUW3pf8eyd+/erdDQUBUqVOiRdd26ddPhw4c1ceJEux7VlqSEhARDdZMnT7b4qLbZbNaQIUMcclRbkkJDQ7VmzRqH7C5o0tPTs61JTk7OhSQAAAAAAAAAAAAAAAAAAAD2wWFtAAAAAAAAAAAAAAAAAAAAIBtFihTJtsbd3T0Xklju9OnTGjBggE0Pf7/++utq27at/P399dJLL2nHjh0ym802m19Q1a1b19ERYKFChQppwoQJio2N1d///nf5+/vLz89P7dq10wcffKCYmBitW7dOlStXzpU8JpPJUN0ff/xh8ewFCxZoyZIlFvfd07lzZ3322WdydXWVl5eXVTOGDRumtLQ0qzPgf4z+OQEAAAAAAAAAAAAAAAAAAMivTJMWdrr/HewB1UrIr3z23/QPAAAAAMA9geUmyNu1tKNjAAAAAAAAAAAAAIDdpKenGzqaHRcXp1KlSuVCIsv06NFDa9eutfueoKAgLV++XG5ubnbflRcZOWSbV/+MIP+4e/euvL29sz0+7ebmpsuXL8vHx8fQXLPZrCeffNKqg9wdOnTQokWL5O/vf/+127dva/Xq1XrllVcsnrds2TK9/PLLFvfh/9u7d6+aNWuWbV1mZiZHuAEAAAAAAAAAAAAAAAAAQL4TGtZZTo4OAQAAAAAAAAAAAAAAAAAAAORlq1evNlTn7e1t5ySWu337ttavX2+4vnz58lbvWr16tV544QXduXPH6hn5VWJioqE6jmojp5ydndWuXbts69LT0/XOO+8Ynnvw4EGLj2pXr15dP/zwgzZv3vzAUW1JKlSokAYOHCiz2axvvvlGxYsXNzz322+/tSgH/qpkyZKG6mJiYuycBAAAAAAAAAAAAAAAAAAAwD44rA0AAAAAAAAAAAAAAAAAAABkoW/fvtnW+Pn5qVChQrmQxjIHDhxQRkaGodpPP/1UR48ezdG+devWaezYsTmakR+tXbs225rKlSvnQhI8DgYPHmyobunSpQoODjZUu2bNGsP7ixcvrnnz5ungwYN67rnnZDKZsqzv27evYmJi1LBhQ0Pzf/rpJ6WnpxvOg78qX768ihYtmm3dli1bciENAAAAAAAAAAAAAAAAAACA7XFYGwAAAAAAAAAAAAAAAAAAAHiEY8eOGap79tln7ZzEOpcvXzZUN2TIEA0dOlReXl5KSUnJ0c5Zs2bpxIkTOZqR30RFRWVb4+3tnQtJ8Djo0aOHqlWrZqj2k08+0datW7Otu3jxouH9HTt2VMeOHeXq6mq4p0SJEjpw4ICho+BJSUnavn274dn4K2dnZ7Vr1y7bum3btuVCGgAAAAAAAAAAAAAAAAAAANvjsDYAAAAAAAAAAAAAAAAAAADwCEuWLDFU16dPH/sGsVJmZqahus8++0wmk0mS5OHhoXXr1lm902w2a+PGjVb350dnz57NtiY6OjoXkuBx4OTkpFmzZhmu79mzp37++ecsa3x9fQ3P+/bbb/Xiiy8qLS3NcM89n3/+uaG6TZs2WTy7oLh9+7aOHj2q2NhYXbx4UdeuXVNKSorMZrNFc9q3b59tDV+XAAAAAAAAAAAAAAAAAABAfsVhbQAAAAAAAAAAAAAAAAAAAOARwsPDDdUZOWDqCD4+PobqYmNjH/i8W7dumjFjhtV7t2/fbnVvfmM2m7Vy5cps63r16pULafC46NKli+GD/rdv31anTp2yPKLs7+9v0f7o6GhNnDjRop57hg4dmm3NnDlzDP9ggEuXLmnNmjX65JNP9PHHH+uLL77QqlWrdPHiRavyOcLRo0c1ceJEVa9eXYULF1bNmjVVuXJllS1bViVKlJCXl5ecnJzk5+enoKAgLVq0SHFxcVnOrFevXrZ7L1y4YPg5AwAAAAAAAAAAAAAAAAAA5CUc1gYAAAAAAAAAAAAAAAAAAAAeIjk5WcePHzdUGxYWJrPZbOdElqtVq5ahut27d//ltVGjRmnTpk2qUKGCxXsTEhIs7smP4uLi9Oyzzxqqbdy4sZ3T4HETFham8uXLG6q9efOmunfvrvj4+Ie+37NnTzk7O1u0/+OPP9auXbss6pGk7t27G6rbvHnzI98zm8365ptv1LRp0/vHpoODgxUSEqI333xTvXv3VtmyZdWyZUtt2rTJ4oy54fTp05o2bZrq16+vmjVr6sMPP8z2vzn3jogPGjRIZcqUUbNmzfTFF18oLS3tL7VGvnanp6c/tBcAAAAAAAAAAAAAAAAAACCvc3F0AAAAAAAAAAAAAAAAAAAAACAvunLliuHaoUOHKjU1VSNHjrRjIsv5+/sbqjt9+vRDX3/22Wd18uRJ/fjjj/rll180e/bsRx7m/bO8eGTc1vbv368ePXrowoWl8JcAABrSSURBVIULhupLlixp50R43BQpUkT/+te/1KFDB0P1Z8+e1YABA7Rx40aZTKYH3itTpoy6dOmiH374wfB+s9msgQMHKjo6WkWKFDHc17ZtW3l7eyspKSnLun/961/q3LnzX14/e/asBg0apK1bt2a7KzIy8v6MadOmqXTp0kpJSZGzs7NSU1OVlpammzdvas+ePfLx8dGZM2d048YN3b59WykpKXJ3d5eHh4e8vb1VpkwZlStXThUqVFCjRo3UqlUrFS9e3PDvW/rfIesVK1Zo/vz5ioyMtKj3Yfbu3au9e/dqwoQJqlq1qr744gtVrVpVd+7cMXR03dPTU56enjnOAQAAAAAAAAAAAAAAAAAAkNtMkxZ2uv9d6wHVSsivvPFvaAUAAAAAILDcBHm7lnZ0DAAAAAAAAAAAAACwObPZrMqVK+vUqVOG6t3d3XX8+HFVqFDBzsmMS0hIkK+vb7Z1Q4YM0YIFCwzN3LBhg7p27ZplTd26dRUdHW1oXn50+vRpNWzYUNevXzfc8/PPP6tZs2Z2TIXH1ZQpUzR+/HjD9WFhYXrzzTf/8vrRo0fVpEmTbA9e/1+TJk3SxIkTLerp06ePvvvuuyxr3NzcdPnyZfn4+Nx/7cqVKwoMDFRsbKxF++yldu3aeuaZZzRw4EA1bNjwkXVxcXEKCwvTwoULFRcXl4sJsxYYGKiIiAhHxwAAAAAAAAAAAAAAAAAAALBIaFhnOTk6BAAAAAAAAAAAAAAAAAAAAJAXmUwm9enTx3D9/2vvzoOrrM++gV8nCUGDgFBRgmyCiLKJuJBSFa2yirXUnUGhWkMVmWqtO4t1qRa0ylRoQdSqFXcHHBW1Y8UBVKBqcasKVi1SdZRAsYlAAuf9o295Hh/B3Dmcwzm0n88MM+Sc7+/6fXMP5J+Eiw0bNsSUKVNy2KhhlixZkmipdkRE586dE88tKSmpN/Paa68lnrez2bx5c5xyyikNWqq97777xkEHHZTDVvw3u+KKK+K8885LnL/ooovio48++trrBxxwQDz00EPRsmXLBt3fuHHjBuUjIkaOHFlvZuPGjXH33Xdv+biuri6GDRtWMEu1IyLeeOONmDp1ahx88MFRUVERY8aMicWLF8ezzz4bjz76aFx99dWRSqWivLw8rrrqqoJaqh0RMXDgwHxXAAAAAAAAAAAAAMhIVhdrr139ZaxZ/WU2R2aNbpnRLTO6Za6Q++mWGd0yo1tmdMuMbpnRLTOF3C2isPsVcrfNm9L5rgAAAAAAAACQM6effnqD8rNnz47169dHRERVVVWsWLEi3n777Xjrrbdi48aNWz2zYcOGePjhh6OysjKOPPLI6NevXwwfPjymTZu2ZVZD1NTUxAUXXBAVFRWJzxx99NGJs5s3b06U+/LLwvw+9/Z65plnYunSpQ06M3Xq1CgtLc1RI/7bpVKp+PWvfx2jR49OlP/nP/8ZXbt23ep7hxxySPzwhz9s0P1t2rRpUD4iYtCgQdG6det6cz/5yU8inf7Xz6bMnj27wX/3dqTFixfHzJkzo6KiIo499tg48cQTY9KkSfmu9Y2GDRuW7woAAAAAAAAAAAAAGcnqYu2/vrM6Pnh7dTZHZo1umdEtM7plrpD76ZYZ3TKjW2Z0y4xumdEtM4XcLaKw+xVyt40bN+W7AgAAAAAAAEDO9OjRI4477rjE+TVr1sScOXNi8uTJseeee0aXLl3igAMOiO7du0ebNm2iffv2MX78+Dj77LPj2muvjVQqFbvsskucfPLJcdttt8WCBQvixRdfjDlz5sT5558f++67b9x2221bFsvW56OPPop+/frF1KlTE5/p2rVr9OnTJ/HneNBBByXKPfXUU4ln7kxeeOGFBuWPP/74GDp0aI7awL8UFRXFrFmzomXLlonyNTU1cfvtt2/5uKqqKs4///xo37593HTTTQ26e//9929QPiKiUaNG0bZt20TZI488MiIifvWrXzX4HrZt6NChcfDBB+e7BgAAAAAAAAAAAEBGSvJdAAAAAAAAAAAAAAAK2dy5c+PGG2+Ma665Jqqrq+vNn3766Vt9ffXq1bF69eq47rrrEt+9atWqqKysjE8//TTGjx//jdnXX389hgwZEqtWrUo8PyLiyiuvjFQqlTi/5557Rnl5eXz88cffmJs/f34MHz68QV12BsuXL0+cPf3002PWrFk5bAP/o7i4OFauXBlNmjRJlD/33HOjR48eUVRUFMOHD2/w146IiD322CPj5cy33HJLHH744fXmFi5c2KCvUdSvWbNmDV6gDgAAAAAAAAAAAFBIivJdAAAAAAAAAAAAAAAKWXFxcVx66aUZLZ3NlgkTJsTTTz+9zff//Oc/x9FHH93gjkOHDo2RI0c26EwqlYqNGzfWm/vrX//aoLk7i/vvvz9R7tFHH4177703ysrKctwI/kdZWVksW7YsUba2tjaOOOKIOOKIIzL++jZ27NgoLi7O6Gzfvn1j7733zujsf4uysrKsLxUvKSmJhx56KPbff/+szgUAAAAAAAAAAADYkSzWBgAAAAAAAAAAAIAEmjdvHscee2ze7h88eHAsXrz4a6+/8sorccwxx8Tq1asbNK9jx45x5513ZrS0tU+fPvVmvvzyywbPLXSffPJJoty0adNi+PDhWV+IC0n06tUrjjnmmETZ2tra2LBhQ0b3tGnTJsaNG5fR2Yh/LXi+6KKLMj7/n6a4uDgGDhwYd955Z6xduzbS6XRUV1fHpk2bYv369bF06dK44YYbtuuOVCoVd955ZwwcODBLrQEAAAAAAAAAAADyw2JtAAAAAAAAAAAAAEhozZo1eb2/oqIiTj311HjzzTcjIuLpp5+O73znO1FVVdWgOR07doznnnsu9txzz4x6fPzxx/Vmdt1114xmF7Kbb745Ua5r1645bgLf7NFHH402bdrkbH7Tpk1j3rx58a1vfWu75px//vlx0EEHZaXTjBkzIp1OR01NTUyYMCEaNWqUlbk7wrRp0+Lvf/97PP300zF69Oho3rz5lvdSqVQ0btw4DjnkkLj00ksjnU7H0qVL48QTT4yiouT/JKRXr17x4osvxsiRI3PxKQAAAAAAAAAAAADsUCX5LgAAAAAAAAAAAAAAO4u//OUv+a4QDz74YDz44IMZnz/88MPjgQce2K6lu++//369mf+9GPY/wZo1a2Ly5Mn15srKyuLb3/72DmgE29asWbOYPXt2HHPMMbFp06aszu7cuXPcfffd0atXr+2e1ahRo7jjjjvi0EMPjbq6uu2ac8opp0TEv5b6X3311TFu3Lj4wx/+EM8880ysXr06UqnUll+lpaXRuHHjKC0t3fL78vLy6Ny5czRu3Dg6deq0ZW5VVVWsWbMmVq5cGY888khUV1fHokWLtvvzPuWUU2LcuHHRt2/fBp8/5JBD4uGHH45PPvkkHnvssZgzZ04sXLgwvvjii6/k2rVrF4MHD47BgwfH8ccfv1MtGwcAAAAAAAAAAAD4JhZrAwAAAAAAAAAAAEACtbW1UVNTk+8a22X69OkxZsyYKCoqynjG+++/H9XV1fXmunbtmvEdhWb9+vXRsmXLRNkzzjgjysrKctwI6te/f/+45ZZbYty4cVmZV1paGhdeeGFMmjQpdt1116zMjIjo3bt3TJ8+PSorKzOe8f3vfz923333r7zWqlWrGDFiRIwYMWJ7K27x745r166N++67L+64447405/+lPh8mzZtorKyMsaMGROtW7fe7j6tW7eOysrKqKysjM2bN8fatWvjs88+i5qammjdunW0bt06UqnUdt8DAAAAAAAAAAAAUGgs1gYAAAAAAAAAAACABIqLi/NdIWNdu3aNuXPnZmXZ9QsvvJAod+yxx273XYVg7dq1ceSRRybOjx8/PodtoGHGjh0bkyZNiqqqqoxnVFRUxA9+8IMYOXJklJeXZ7Hd/zjnnHOirq4uzjvvvIzOjxkzJsuNvtnuu+8e5557bvz4xz+OxYsXx5w5c2LJkiXx+eefx9q1a6OmpiZatmwZ3bp1ix49ekT37t2jZ8+e0a1bt+36jw2+SVFRUbRs2TLxfwIAAAAAAAAAAAAAsDOzWBsAAAAAAAAAAAAAEigqKoouXbrE8uXL812lQQ444IB49dVXo3HjxlmZ98c//jFRrm/fvlm5L58+/PDDGDp0aLz11luJ8scdd1y0bds2x60guVQqFS+99FJ07949amtrG3x+0aJF0a9fvxw0+7pzzz03mjdvHqNHj25Q11GjRsUxxxyTw2bblkqloqKiIioqKvJyPwAAAAAAAAAAAMB/q6J8FwAAAAAAAAAAAACAncXw4cMzPtu5c+cYNmxYHHjggdG1a9fo1KlTRERcdNFF8fDDD8f7778fa9eujf322y9bdePEE0+MZcuWZW2pdkREeXl5olxR0c79o8rV1dXRpUuXxEu1IyKuuOKKHDaCzHTp0iUuvPDCBp1p1qxZrFixYoct1f63ESNGxKJFi+Lggw9OlO/Zs2fceuutOW4FAAAAAAAAAAAAQKEpyXcBAAAAAAAAAAAAANhZnHHGGTFlypRIp9MNOte9e/dYtmxZFBcX15tdsGBBDBkyJF555ZVMa0ZERIcOHeK+++6LRo0abdec/2vmzJn1Zq666qqs3rmj/e1vf4sOHTo06MxJJ520w5cQQ1LXXHNNLFq0KBYtWlRvds8994zHH388OnfuvAOafd2hhx4aS5YsiQULFsQdd9wRjzzySFRXV38l061btxg6dGhMnDgxdtttt7z0BAAAAAAAAAAAACB/ivJdAAAAAAAAAAAAAAB2Fj169IiJEyc26ExJSUnceuutiZZqR/xrqe2CBQviF7/4RbRo0SKTmjF48OB4++23s75Ue9OmTfHZZ5/Vm6uqqsrqvTvSvHnzYp999mnQmU6dOsX06dNz1Ai2X2lpacybNy8uuOCCaNKkyVYzjRo1irPPPjveeOONOPTQQ3dww68qKiqK/v37x1133RVr1qyJV199NR566KG455574qOPPoo333wzpkyZEk2bNs1rTwAAAAAAAAAAAADyoyTfBQAAAAAAAAAAAABgZzJp0qSorq6OG2+8MVH+N7/5TRx11FENuqOsrCwuv/zyGDt2bEyfPj0uv/zyROdKSkriyiuvjPHjx0dJSfZ/VHjMmDGJckcffXTW794R1q5dG2eeeWZs3rw58ZlWrVrFvHnzolWrVjlsBtuvadOmcfPNN8fEiRPjtttui9deey2Ki4ujTZs20b179xg0aFBB/jlu1KhR9O7dO3r37p3vKgAAAAAAAAAAAAAUCIu1AQAAAAAAAAAAAKABUqlUTJkyJQYMGBAXX3xxvPbaa1vNHXjggTF58uQYOHBgxnc1a9YsLrvssjj33HNjwIABsXTp0m1mhw4dGtdff3306tUr4/u2pa6uLn72s5/F7bffnijft2/frHfItdra2mjRokWDzrRt2zaeeeaZ2G+//XLUCrKvRYsWcckll+S7BgAAAAAAAAAAAABkzGJtAAAAAAAAAAAAAMjAwIEDY8CAAfHGG2/Es88+G2+//XakUqkoLy+Po446Ko444ohIpVJZuat58+axZMmS+PTTT2Pu3Lkxb968eP3116NDhw5RUVERZ5xxRuy///5ZuWtrzj///JgxY0aibP/+/aO8vDxnXXKhqqoqo+e3aNGiaN++fQ4aAQAAAAAAAAAAAACwLRZrAwAAAAAAAAAAAECGUqlU9OzZM3r27LlD7ttrr72isrIyKisrd8h9ERGvvPJKzJw5M3H+sssuy2Gb7Kuuro7BgwfHZ5991qBzb775pqXaAAAAAAAAAAAAAAB5UJTvAgAAAAAAAAAAAABA4bryyisjnU4nylZUVMSgQYNy3Ci7rr322li6dGnifNOmTWPx4sXRrVu3HLYCAAAAAAAAAAAAAGBbLNYGAAAAAAAAAAAAALaqpqYmnnrqqcT5SZMmRSqVymGj7HryySfjhhtuaNCZefPmxWGHHZajRgAAAAAAAAAAAAAA1Kck3wUAAAAAAAAAAAAAgMJTU1MTu+22W+J8v379YvDgwTlslF3r1q2Ln/70pw06849//COaNWuWo0YAAAAAAAAAAAAAACRRlO8CAAAAAAAAAAAAAEBh2bRpU5x00kmRTqcT5SsqKuLxxx/PcavsSafTcc4558Q777yTKF9SUhLPPfecpdoAAAAAAAAAAAAAAAWgJJvDOu//rYh0Kpsjs0a3zOiWGd0yV8j9dMuMbpnRLTO6ZUa3zOiWmULuFlHY/Qq5W2lpcb4rAAAAAAAAAJBld9xxR8ybNy9x/oUXXohUqjC/r701jz32WDz44IOJ80888UQcddRRuSsEAAAAAAAAAAAAAEBiWV2s3bzlrtkcl1W6ZUa3zOiWuULup1tmdMuMbpnRLTO6ZUa3zBRyt4jC7lfI3YqKd55/GA0AAAAAAABA/dLpdEyePDlx/r777tuplmpHRCxevDhx9uWXX44+ffrksA0AAAAAAAAAAAAAAA1RlO8CAAAAAAAAAAAAAEDhWLZsWaxYsSJRtlu3bnHyySfnuFH2ffjhh4lyU6dOtVQbAAAAAAAAAAAAAKDAlOS7AAAAAAAAAAAAAABQOGbNmpUo16RJk7j//vujuLg4Jz3Wr18fq1atirq6umjbtm00adIka7OTLtbu379/1u4EAAAAAAAAAAAAACA7LNYGAAAAAAAAAAAAALaYNm1aotzzzz8fPXv23PLxihUrYu7cubFo0aL4/PPPo3fv3jFgwIAYMGBA7LLLLt84q66uLp577rl49tlnY8mSJbF8+fJYtWpVpNPpLZmePXvGiSeeGKNHj44OHTpk9sn9fytXrkyU+973vhdLliyJvfbaa7vuAwAAAAAAAAAAAAAge1JX/Xbwlp8279j1W9GmfbN89gEAAGAn06/dxGjSqHW+awAAAAAAAACQBTU1NdGkSZN6c6lUKjZv3hwREWvWrInx48fHjBkzYtOmTV/LduzYMWbMmBEDBw782nvpdDp+//vfx4QJE+LDDz9M1LGkpCRGjx4dP//5z6NNmzaJzvxfp512WjzwwAOJsn379o2FCxdGSUlJRncBAAAAAAAAAAAAAJA9P58xJIryXQIAAAAAAAAAAAAAKAzvvvtuolw6nY5UKhWpVCpatmwZ06dP3+pS7YiIDz74IAYNGhTHHXdcVFVVbXl948aNMXLkyDjzzDMTL9WOiKirq4tZs2bF3nvvHePHj//KzKTOOeecxNmXX345amtrG3wHAAAAAAAAAAAAAAC5YbE2AAAAAAAAAAAAABARES1atMjZ7CeffDK6dOkSd999d0RE/OhHP4rZs2dv18zrrrsu9tlnn5g5c2ak0+nE57773e/GhAkTEmUrKipi1113zbQiAAAAAAAAAAAAAABZZrE2AAAAAAAAAAAAABAREXvssUdO51dVVcWoUaNiyJAhcc8992Rl5rp162LMmDExbty4xMu1U6lUnHDCCYmyCxcujM8//3x7KgIAAAAAAAAAAAAAkEUWawMAAAAAAAAAAAAAERHRpEmTHXLPU089lfWZ06ZNi8mTJyfOf/DBB4mzF198cQaNAAAAAAAAAAAAAADIBYu1AQAAAAAAAAAAAIAtZs+ene8KGZswYUIsW7YsUbZv375RWlqaKHvXXXclngsAAAAAAAAAAAAAQG5ZrA0AAAAAAAAAAAAAbHHCCSdE586d810jI7W1tdG7d++oqampN9u2bdu4+OKLE81Np9Mxbdq07a0HAAAAAAAAAAAAAEAWWKwNAAAAAAAAAAAAAGxRVlYWCxYsiEMPPTTfVTJ2zjnnRDqdrjd3xRVXRMeOHRPNfP3117ezFQAAAAAAAAAAAAAA2WCxNgAAAAAAAAAAAADwFeXl5bFw4cK49dZbEy+ezoWPP/443nvvvejfv380atQo8bnZs2fHqFGj6s2VlZXF3XffnWjmpk2bEt8PAAAAAAAAAAAAAEDuWKwNAAAAAAAAAAAAAHxNaWlpjB07Nt5777343e9+F+Xl5dG4ceNt5svLy6OysjLefPPNqKqqijFjxmx3h5UrV0anTp1i/vz58e6778aIESMSn73nnnti4sSJUVdXt83MihUr4tRTT000r2XLlonvBgAAAAAAAAAAAAAgd0ryXQAAAAAAAAAAAAAAKFxFRUUxatSoGDVqVHzxxRfx0ksvxQcffBDr1q2L0tLSaNeuXfTp0yfat2//lXO//e1v49NPP405c+ZkfPf69eu3/L5jx45x7733xrp16+Lxxx9PdP6aa66J+fPnx7333hvt2rWLiIhVq1ZFq1atYt26dTFkyJD4+OOPE8065JBDGv4JAAAAAAAAAAAAAACQdRZrAwAAAAAAAAAAAACJNG3aNAYMGJA4/8gjj8Rpp50WDz30UEb37bPPPl97be7cudG/f/9YuHBhohkLFiyI9u3bxyWXXBIvv/xyPPvss9GsWbNYt25dg7qccMIJDcoDAAAAAAAAAAAAAJAbqat+Ozj97w9KGxdHefvm+ewDAADATmZ4xZRoXtYm3zUAAAAAAAAAKFAbN26Mxo0bN/jcQQcdFK+88spW31u5cmW0b99+e6sldtppp8V99923w+4DAAAAAAAAAAAAAGDrfj5jSJT87xc2btgUHy6vylcfAAAAdkK1fTZFlOW7BQAAAAAAAACFqrS0NGpra2PYsGHx9NNPJz531llnbfO9du3axYsvvhhHHnlk1NbWZqPmNjVv3jyuv/76nN4BAAAAAAAAAAAAAEByRel0vits3YYNdbFhfV2+a2xToXbz3DLjuWWm0J9bhGeXqULt5rllxnPLjOeWGc8tM55bZgr9uUV4dgAAAAAAAADwbyUlJfHEE0/E9ddfH02aNKk3f/HFF8fYsWO/MVNRURE33XRTtipuVXl5eTz//PPRsWPHnN4DAAAAAAAAAAAAAEByxUcf3/mqiFS+e3xNUVEqiouLIpUqvG4R/+pXiN08t8x4bpkp9OcW4dllynPLjOeWGc8tM55bZjy3zHhumftveXaH9Tg+ynZpnpVZAAAAAAAAAPznKioqisMPPzzOOuusKCsri3feeSeqq6u/kmnatGn88pe/jAkTJiT6vvZhhx0WqVQq5s+fn5POy5cvj3333TcnswEAAAAAAAAAAAAAaLjnX743/h/o5imR2VXJEw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826793"/>
            <a:ext cx="7220463" cy="325335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6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537075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Nordeste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representa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27% </a:t>
            </a:r>
            <a:r>
              <a:rPr lang="en-GB" dirty="0" smtClean="0"/>
              <a:t>da </a:t>
            </a:r>
            <a:r>
              <a:rPr lang="en-GB" dirty="0" err="1" smtClean="0"/>
              <a:t>produção</a:t>
            </a:r>
            <a:r>
              <a:rPr lang="en-GB" dirty="0" smtClean="0"/>
              <a:t> </a:t>
            </a:r>
            <a:r>
              <a:rPr lang="en-GB" dirty="0" err="1" smtClean="0"/>
              <a:t>nacional</a:t>
            </a:r>
            <a:r>
              <a:rPr lang="en-GB" dirty="0" smtClean="0"/>
              <a:t> de </a:t>
            </a:r>
            <a:r>
              <a:rPr lang="en-GB" dirty="0" err="1" smtClean="0"/>
              <a:t>mel</a:t>
            </a:r>
            <a:endParaRPr lang="en-GB" dirty="0" smtClean="0"/>
          </a:p>
          <a:p>
            <a:pPr marL="0" lvl="2" indent="0">
              <a:buNone/>
              <a:defRPr/>
            </a:pPr>
            <a:r>
              <a:rPr lang="en-GB" dirty="0" err="1" smtClean="0"/>
              <a:t>Baixo</a:t>
            </a:r>
            <a:r>
              <a:rPr lang="en-GB" dirty="0" smtClean="0"/>
              <a:t> </a:t>
            </a:r>
            <a:r>
              <a:rPr lang="en-GB" dirty="0" err="1" smtClean="0"/>
              <a:t>custos</a:t>
            </a:r>
            <a:r>
              <a:rPr lang="en-GB" dirty="0" smtClean="0"/>
              <a:t> de </a:t>
            </a:r>
            <a:r>
              <a:rPr lang="en-GB" dirty="0" err="1" smtClean="0"/>
              <a:t>produção</a:t>
            </a:r>
            <a:r>
              <a:rPr lang="en-GB" dirty="0" smtClean="0"/>
              <a:t> </a:t>
            </a:r>
          </a:p>
          <a:p>
            <a:pPr marL="0" lvl="2" indent="0">
              <a:buNone/>
              <a:defRPr/>
            </a:pPr>
            <a:r>
              <a:rPr lang="en-GB" dirty="0" err="1" smtClean="0"/>
              <a:t>Maior</a:t>
            </a:r>
            <a:r>
              <a:rPr lang="en-GB" dirty="0" smtClean="0"/>
              <a:t> </a:t>
            </a:r>
            <a:r>
              <a:rPr lang="en-GB" dirty="0" err="1" smtClean="0"/>
              <a:t>remuneração</a:t>
            </a:r>
            <a:r>
              <a:rPr lang="en-GB" dirty="0" smtClean="0"/>
              <a:t> da </a:t>
            </a:r>
            <a:r>
              <a:rPr lang="en-GB" dirty="0" err="1" smtClean="0"/>
              <a:t>mão</a:t>
            </a:r>
            <a:r>
              <a:rPr lang="en-GB" dirty="0" smtClean="0"/>
              <a:t> de </a:t>
            </a:r>
            <a:r>
              <a:rPr lang="en-GB" dirty="0" err="1" smtClean="0"/>
              <a:t>obra</a:t>
            </a:r>
            <a:r>
              <a:rPr lang="en-GB" dirty="0" smtClean="0"/>
              <a:t> na </a:t>
            </a:r>
            <a:r>
              <a:rPr lang="en-GB" dirty="0" err="1" smtClean="0"/>
              <a:t>agricultura</a:t>
            </a:r>
            <a:r>
              <a:rPr lang="en-GB" dirty="0" smtClean="0"/>
              <a:t> familiar</a:t>
            </a:r>
          </a:p>
          <a:p>
            <a:pPr marL="0" lvl="2" indent="0">
              <a:buNone/>
              <a:defRPr/>
            </a:pPr>
            <a:r>
              <a:rPr lang="en-GB" dirty="0" smtClean="0"/>
              <a:t>Dos R$ 12 do kg, 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R$ 5,4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vão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para a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economia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local na 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AF,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comparados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a R$ 2,0 do AN</a:t>
            </a:r>
            <a:endParaRPr lang="en-GB" b="1" kern="1200" dirty="0">
              <a:solidFill>
                <a:srgbClr val="3CA344"/>
              </a:solidFill>
              <a:ea typeface="Geneva" charset="-128"/>
            </a:endParaRPr>
          </a:p>
          <a:p>
            <a:pPr marL="0" lvl="2" indent="0">
              <a:buNone/>
              <a:defRPr/>
            </a:pPr>
            <a:endParaRPr lang="en-GB" sz="2000" b="1" kern="1200" dirty="0">
              <a:solidFill>
                <a:srgbClr val="3CA344"/>
              </a:solidFill>
              <a:ea typeface="Geneva" charset="-128"/>
            </a:endParaRPr>
          </a:p>
          <a:p>
            <a:pPr marL="0" lvl="2" indent="0">
              <a:buNone/>
              <a:defRPr/>
            </a:pPr>
            <a:endParaRPr lang="en-GB" sz="2000" b="1" kern="1200" dirty="0">
              <a:solidFill>
                <a:srgbClr val="3CA344"/>
              </a:solidFill>
              <a:ea typeface="Geneva" charset="-128"/>
            </a:endParaRPr>
          </a:p>
          <a:p>
            <a:pPr marL="457200" lvl="2" indent="-457200">
              <a:defRPr/>
            </a:pPr>
            <a:endParaRPr lang="en-GB" sz="2000" dirty="0" smtClean="0"/>
          </a:p>
          <a:p>
            <a:pPr marL="457200" lvl="2" indent="-457200">
              <a:defRPr/>
            </a:pPr>
            <a:endParaRPr lang="en-GB" sz="2000" dirty="0" smtClean="0"/>
          </a:p>
          <a:p>
            <a:pPr marL="0" lvl="2" indent="0">
              <a:buNone/>
              <a:defRPr/>
            </a:pPr>
            <a:endParaRPr lang="en-GB" sz="2200" b="1" dirty="0"/>
          </a:p>
          <a:p>
            <a:pPr marL="419100" lvl="3" indent="0">
              <a:buNone/>
              <a:defRPr/>
            </a:pPr>
            <a:endParaRPr lang="en-GB" sz="2400" b="1" dirty="0"/>
          </a:p>
          <a:p>
            <a:pPr marL="876300" lvl="3" indent="-457200">
              <a:buFont typeface="Wingdings" pitchFamily="2" charset="2"/>
              <a:buChar char="ü"/>
              <a:defRPr/>
            </a:pPr>
            <a:endParaRPr lang="en-GB" sz="2400" b="1" dirty="0" smtClean="0"/>
          </a:p>
          <a:p>
            <a:pPr marL="457200" lvl="2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0" indent="0">
              <a:buFontTx/>
              <a:buNone/>
              <a:defRPr/>
            </a:pPr>
            <a:r>
              <a:rPr lang="en-US" b="1" dirty="0"/>
              <a:t>	</a:t>
            </a:r>
            <a:endParaRPr lang="en-GB" b="1" dirty="0"/>
          </a:p>
          <a:p>
            <a:pPr marL="714375" lvl="1" indent="-606425" fontAlgn="auto">
              <a:spcBef>
                <a:spcPts val="600"/>
              </a:spcBef>
              <a:spcAft>
                <a:spcPts val="600"/>
              </a:spcAft>
              <a:defRPr/>
            </a:pPr>
            <a:endParaRPr lang="en-GB" b="1" kern="1200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 smtClean="0"/>
              <a:t>								</a:t>
            </a:r>
            <a:r>
              <a:rPr lang="en-US" sz="1200" dirty="0" smtClean="0">
                <a:solidFill>
                  <a:schemeClr val="bg2"/>
                </a:solidFill>
              </a:rPr>
              <a:t>1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2576946" y="3380668"/>
            <a:ext cx="536593" cy="4258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576946" y="3879321"/>
            <a:ext cx="536593" cy="4258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523239" y="4803327"/>
            <a:ext cx="536593" cy="4258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419783" y="3284984"/>
            <a:ext cx="536593" cy="4258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419783" y="3868335"/>
            <a:ext cx="536593" cy="4258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143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2766" y="391294"/>
            <a:ext cx="86409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Ovos - avicultura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11760" y="6210153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100" dirty="0" smtClean="0"/>
          </a:p>
        </p:txBody>
      </p:sp>
      <p:sp>
        <p:nvSpPr>
          <p:cNvPr id="2" name="AutoShape 4" descr="data:image/png;base64,iVBORw0KGgoAAAANSUhEUgAAFtYAABAlCAYAAAAfeIXfAAAABHNCSVQICAgIfAhkiAAAAAlwSFlzAABMvQAATL0B53GtUwAAIABJREFUeJzs3XuY13PeP/DXzDSdE9ukRNR2PgiRUjpRynKrHArZZbFyWuRutT8rd9nde91Li5tW5XTbTTZWkUWFdEArOda0FbuxuqNIhc7NfH9/7MVv+y2a+cz3O9+Z5vG4rrmYb+/36/2cl+vyVz3LGTtxQCoiJyqa4uJURETk5la8bBH/yFcRs9lbMvaWTEXfW4TdJWVvydhbMvaWjL0lY2/J2FtyVWV3VwybHAX7N03LLAAAAACg8kilUtG2bdtYtWrVXs82adIk5s2bF61atSqHZCW3devWuPbaa2PSpEkZf+u4446L2267Lbp27ZrxtwAAAAAAAAAAAAAAAABgXzVu0smRW1yc7Rhfb8P6LfHp+q3ZjvGNKmo2e0vG3pKp6HuLsLukKmo2e0vG3pKxt2TsLRl7S6ai7y3C7gAAAACAfdtLL71UolLtiIgXXnihwpVqR0TUrl07Jk6cGDNmzIgePXpETk7m/rLERYsWRbdu3eLEE0+MhQsXRiqVythbAAAAAAAAAAAAAAAAALAvq5btAAAAAAAAAAAAVD7Tpk0r0bm5c+dG69atM5ymbAYPHhyDBw+Ojz/+OGbPnh3btm2LWrVqRc2aNaNmzZpf/fuqVavipptuivfeey/xW3Pnzo25c+dGvXr14sgjj4xOnTp99dW+ffuoWbNm7Nq1K3bv3v21//zy3+vUqROHHXZY5Ofnp28RAAAAAAAAAAAAAAAAAFAJ7FGsXaNWtTjo0PrZyrKHXbuLIycV0axNg2xH+Vq7dxVXyGz2loy9JVPR9xZhd0nZWzL2loy9JWNvydhbMvaWXFXZXX71vLTMAQAAAAAql8LCwr2eOe6446Jv377lkCY9GjZsGOedd943/nqPHj3iggsuiKeeeipGjRoVK1euTPzW559/HgsXLoyFCxcmnlGtWrVo3bp1tG/ffo+v1q1bR40aNRLPBQAAAAAAAAAAAAAAAICKbI9i7YMOrR9NDt0vW1n28NGazyInFRUmz/9v3QefVchs9paMvSVT0fcWYXdJ2Vsy9paMvSVjb8nYWzL2llxV2V21/Ny0zAEAAAAAKpcPP/xwr2e6detWDknKV05OTpx66qkxYMCAmDhxYowdOzY+/fTTrGTZvXt3LF++PJYvX77H57m5udGiRYt/Kdxu27Zt1K5dOytZAQAAAAAAAAAAAAAAACBdqu39CAAAAAAAAAAA7Gm//fb+l/cdf/zx5ZAkO/Lz8+PHP/5xnHfeefGLX/wi7rzzzti1a1e2Y0VERHFxcbzzzjvxzjvvxBNPPPHV5zk5OdGsWbN/Kdxu165d1KtXL4uJAQAAAAAAAAAAAAAAAKDkFGsDAAAAAAAAAFBqBxxwwF7PbN26tRySZNcBBxwQ48ePj0svvTRGjx4dM2bMyHakb5RKpWL16tWxevXqeOqpp/b4taZNm/5L2Xb79u1L9N8ZAAAAAAAAAAAAAAAAAMqTYm0AAAAAAAAAAEpt//333+uZTZs2lUOSiqFVq1Yxffr0mD9/flx77bXx+uuvZztSqXzwwQfxwQcfxOzZs/f4vH379vGDH/wgrrjiiqhbt26W0gEAAAAAAAAAAAAAAADA/5Ob7QAAAAAAAAAAAFQ+irW/Xu/evePVV1+NBx98MJo0aZLtOGW2fPny+OlPfxpt2rSJqVOnRiqVynYkAAAAAAAAAAAAAAAAAKo4xdoAAAAAAAAAAJTaAQccsNczmzdvLockFU9ubm784Ac/iFWrVsXYsWOjdu3a2Y5UZmvXro3hw4dHz54944033sh2HAAAAAAAAAAAAAAAAACqsLy+/9Zq7Jff7F9QO+rVr5HFOP9P7Tr5cUBBnahZu1q2o3yt2nWqV8hs9paMvSVT0fcWYXdJ2Vsy9paMvSVjb8nYWzL2llxV2V3T+r2jel7dtMwCAAAAACqPZ555JhYtWvStZ9q3bx+nnXZaOSWqeKpXrx59+vSJiy66KA466KAoKiqKLVu2xJYtW7IdLbEPPvggJk+eHGvXro1u3bpFnTp1sh0JAAAAAAAAAAAAAAAAgCpk/msPRc7YiQNTX37QrE2DaHLoftnMBAAAQCXTvemNUSe/cbZjAAAAAADlaOfOnVGjxt7/8vYzzzwzHn300XJIVLmsW7culi5dGkuXLo233347li5dGoWFhbF9+/Y9zuXl5UV+fv4eX9WqVYv//d//zVLyPe2///4xbty4uOyyyyI/Pz/bcQAAAAAAAAAAAAAAAACoAsZNOjmqZTsEAAAAAAAAAACVw65du+Kpp56KIUOGlOh83bp1M5yocmrUqFE0atQo+vXr99VnqVQqvvjii8jNzf2qQDs3N/cbZ+zcuTPeeeedWL58+R5fK1eujF27dpXHjxGbNm2Kq6++OiZNmhR33HHHHj8PAAAAAAAAAAAAAAAAAGSKYm0AAAAAAAAAAL7VqlWr4r777osHH3ww1q1bV+J7nTp1ymCqfUtOTk7Uq1evxOerV68eHTp0iA4dOuzx+a5du+Jvf/tbFBYW7lG4vWLFitixY0e6Y0dExPLly6N///4xZMiQGD9+fDRv3jwj7wAAAAAAAAAAAAAAAABAhGJtAAAAAAAAAAC+wZw5c+IXv/hFLFy4MNH9/v37pzkRe5Ofnx9t2rSJNm3axOmnn/7V50VFRbF69eo9yraXL18ef/nLX2Lr1q1peXvGjBnx9NNPx3XXXRejR4+OOnXqpGUuAAAAAAAAAAAAAAAAAPwzxdoAAAAAAAAAAOxh165dcfnll8e9996beMbw4cOjY8eOaUxFWeTl5UXLli2jZcuWcdppp331eXFxcbz//vt7lG3/z//8T+J3duzYET//+c/jgQceiFtvvTWGDh0aOTk5afgJAAAAAAAAAAAAAAAAAOAfcrMdAAAAAAAAAACAimPnzp0xbNiwMpVqN2/ePG6//fY0piJTcnNzo3nz5nHKKafET37yk3jggQcilUrFiy++GJ07d048d82aNXH22WdHt27d4o9//GOkUqk0pgYAAAAAAAAAAAAAAACgKlOsDQAAAAAAAABARPyjVHvo0KExY8aMxDMaNWoUc+bMiYKCgjQmo7z16NEjFi9eHPfcc0+Z/lsuXrw4zjrrrCgoKIhhw4bFhAkTYunSpVFcXJzGtKTTJ598EuvXr4+ioqJsRwEAAAAAAAAAAAAAAAD4Woq1AQAAAAAAAACIHTt2xBlnnBFPPPFE4hn169ePWbNmRcuWLdOYjGzJy8uLiy++ON5555245pprIi8vL/GsTz/9NB555JG48soro1OnTlFQUBCDBg2KW2+9NRYvXhy7du1KY3JKY8uWLfHEE0/ERRddFIceemg0bNgwGjVqFNWrV4927drFzTffHOvWrct2TAAAAAAAAAAAAAAAAICv5IydODD15TfN2jSIJoful808AAAAVDLdm94YdfIbZzsGAAAAAFAG27dvjzPOOCOefvrpxDPatGkTjz32WHTo0CGNyahIli9fHldffXU899xzaZ9dp06d6N69e/Tq1St69eoVxx57bNSsWTPt7/APqVQqnnnmmZg4cWLMmTMnduzY8a3nGzRoEH/4wx+iX79+5ZQQAAAAAAAAAAAAAAAA4OuNm3Ry5GY7BAAAAAAAAAAA2bN9+/YYMmRI4lLtFi1axG233RZvvfWWUu19XPv27WPOnDkxY8aMaN68eVpnb9myJZ599tkYM2ZM9O7dO+rXrx+9evWKn/3sZzF79uz4/PPP0/peVZVKpeLpp5+Orl27ximnnBJPPvnkXku1IyI2bNgQAwYMiMmTJ5dDSgAAAAAAAAAAAAAAAIBvlzN24sDUl980a9Mgmhy6XzbzAAAAUMl0b3pj1MlvnO0YAAAAAEAC27Zti0GDBsWzzz5bqns1a9aMM888My6++OLo1atX5OTkZCghFdX27dtj/Pjx8Z//+Z+xdevWjL+Xl5cXRx11VPTq1St69eoVxx9/fDRo0CDj7+4rUqlUzJo1K8aOHRuLFy9OPCc/Pz9effXVOOKII9KYDgAAAAAAAAAAAAAAAKDkxk06WbE2AAAAZaNYGwAAAAAqrzPPPDMee+yxUt0ZMWJE3HzzzbH//vtnKBWVyZo1a+K6666Lhx9+uNzf7tixY/Ts2fOrsu0mTZqUe4aKLpVKxezZs2Ps2LHxyiuvpGVmx44d49VXX42aNWumZR4AAAAAAAAAAAAAAABAaYybdHLkZjsEAAAAAAAAAADl75lnnilVqXbDhg1j6dKlMXHiRKXafOWQQw6JqVOnxoIFC+LII48s17eXLVsWd999d5xzzjlx8MEHxzHHHBN33313bN68uVxzVERfFmp37949Tj755LSVakf8Y+833HBD2uYBAAAAAAAAAAAAAAAAlJZibQAAAAAAAACAKmjMmDElPtuoUaOYN29edOzYMYOJqMx69uwZS5YsiYkTJ0aDBg2ykuG1116Lyy+/PJo0aRIXXnhhLFq0KFKpVFayZEsqlYo5c+ZEjx49YuDAgfHnP/85I++MHz8+rWXdAAAAAAAAAAAAAAAAAKWhWBsAAAAAAAAAoIr56KOP4rXXXivR2UaNGsULL7wQ7du3z3AqKru8vLwYMWJErF69OiZPnhyDBw+O73znO+WeY+vWrfHAAw9E9+7d4/DDD48JEybE9u3byz1HeUqlUvHss8/G8ccfHwMGDIhFixZl/M2bbrop428AAAAAAAAAAAAAAAAAfB3F2gAAAAAAAAAAVcwrr7xSonONGzeOefPmRbt27TKciH1JvXr14kc/+lHMmDEjPv7441i2bFn89re/jbPPPjuaNGlSrlkKCwvjyiuvjE6dOsX8+fPL9e3ykEql4rnnnouePXvGSSedFC+//HK5vf3000/HsmXLyu09AAAAAAAAAAAAAAAAgC8p1gYAAAAAAAAAqGLWrFlTonMvvPBCtG3bNsNp2Jfl5uZGhw4d4rLLLouHH3441qxZE++++27cf//9ccEFF0SLFi3KJcc777wTffr0iREjRsTmzZvL5c1MSqVS8fzzz0evXr2if//+8dJLL6Vl7qhRo2L+/Plx1FFHlej8rbfempZ3AQAAAAAAAAAAAAAAAEojrcXamzZsi40btqVzZNrIloxsyciWXEXOJ1sysiUjWzKyJSNbMrIlU5GzRVTsfBU5W3FRKtsRAAAAAIBS2r59+17P5OTkKNUm7XJycqJFixbxwx/+MB544IF49913Y82aNfHwww/HZZddFh06dMjo+5MnT4727dvHzJkzM/pOpqRSqZg7d2707t07+vXrFy+++GKZZ7Zv3z6mTZsWRUVFccstt0SvXr1i1qxZJbr70EMPlbioHwAAAAAAAAAAAAAAACBd0lqs/beVG+K9FRvSOTJtZEtGtmRkS64i55MtGdmSkS0Z2ZKRLRnZkqnI2SIqdr6KnG3nzqJsRwAAAAAASqkkxdpXXHFFOSSBiIMPPjjOPvvs+O1vfxvLli2Ljz/+OGbMmBEjR46Mo48+OnJz0/pbnGLt2rUxaNCgGDZsWKxbty6tszPphRdeiD59+sSJJ54YCxcuLPO8du3axR/+8Id4++23Y+jQoXvs+cADD4z/83/+z15n7N69O26//fYyZwEAAAAAAAAAAAAAAAAojfT+qTMAAAAAAAAAACq8khRr16xZsxySwL8qKCiIwYMHx29+85tYsmRJbNy4MZ555pm4/vrr4/jjj4/q1aun5Z1HHnkk2rVrF6NHj46ioor7l0jOmzcv+vTpEyeccEIsWLCgzPPatm0bDz/8cCxdujSGDRsWeXl5X3vuZz/7WXznO9/Z67xJkybFpk2bypwLAAAAAAAAAAAAAAAAoKQUawMAAAAAAAAAVDGKtalM9ttvvxg4cGD88pe/jIULF8amTZti3rx5cdNNN5V59saNG+PXv/51tGnTJiZMmBBbtmxJQ+L0mD9/fvTt2zf69u0b8+fPL/O8tm3bxtSpU2PZsmVx9tlnf2Oh9pfq1KkTV1555V7nfvHFFzFx4sQy5wMAAAAAAAAAAAAAAAAoKcXaAAAAAAAAAABVzLZt2/Z6RrE2FVWtWrWid+/eMWbMmEilUrFixYoYNWpUFBQUJJ7517/+Na688sqoW7duDBs2LBYsWBBFRUVpTF1yCxYsiBNOOCH69OkT8+bNK/O8Nm3axEMPPRTLli2Lc845Z6+F2v/syiuvLNH/C+64444SFfYDAAAAAAAAAAAAAAAApINibQAAAAAAAACAKqYkZb21atXKfBBIgzZt2sQtt9wSa9asiWnTppV53iOPPBK9e/eOpk2bxo9//ONYuHBhFBcXpyHpN0ulUvH73/8+TjzxxOjdu3e88MILZZ7ZunXrmDJlShQWFsa5555bqkLtLzVs2DAuvPDCvZ776KOPYsqUKUliAgAAAAAAAAAAAAAAAJSaYm0AAAAAAAAAgCqmsLBwr2dq1qxZDkkgfWrUqBFDhw6NVCoVjz/+eDRp0qRM8z788MO46667olevXnHIIYfEVVddFQsXLozdu3enJW8qlYrXX389Ro8eHd/97nfjBz/4QcydO7fMc1u1ahW///3vo7CwMIYPH56oUPufXXvttZGbu/ffZnbrrbdmvIAcAAAAAAAAAAAAAAAAIEKxNgAAAAAAAABAlfL++++X6NyBBx6Y4SSQOYMGDYrCwsL40Y9+lJZ5H374Ydx5553Rq1evyM/Pj5NOOiluuOGGmDlzZnz00UelmrVs2bIYM2ZMtGnTJo4++uj49a9/He+9916ZM7Zs2TJ+97vfxfLly+O8886LatWqlXlmRESLFi3izDPP3Ou5lStXxpNPPpmWNwEAAAAAAAAAAAAAAAC+TXr+9BQAAAAAAAAAAJXCQw89VKJzRx99dIaTQGbtv//+MXny5DjnnHPikksuiXfffTdts5999tl49tlnv/q+adOmceyxx371dfTRR0eNGjVizZo18d5778V7770XP/3pT7/6LJ1atmwZY8aMiXPPPTdtZdr/v5/85CfxyCOP7PXc4MGDo7i4OHJycjKSAwAAAAAAAAAAAAAAACBCsTYAAAAAAAAAQJUyderUvZ455phjonnz5uWQBjKvb9++8fbbb8fYsWNj/PjxUVRUlPY3Pvjgg/jggw/iscceS/vsb9KiRYsYM2ZMDB8+PGOF2l865phj4oQTToi5c+fu9eyIESNi8uTJGc0DAAAAAAAAAAAAAAAAVG252Q4AAAAAAAAAAED52LBhQxQWFu713Pe///1ySAPlp1atWvFf//VfsXjx4ujatWu245TJd7/73XjggQdixYoVcf7552e8VPtL1113XYnO3XPPPXHHHXdkOA0AAAAAAAAAAAAAAABQlSnWBgAAAAAAAACoIlavXl2ic507d85wEsiOzp07x6JFi+L555+P733ve9mOUyrNmzeP+++/P1asWBEXXHBBuRVqf+mkk06KTp06lejsNddcE/fff3+GEwEAAAAAAAAAAAAAAABVlWJtAAAAAAAAAIAqYtOmTSU617Nnz+jfv39Mnz49du/eneFUUL5ycnLihBNOiKeeeioKCwvj4osvjnr16mU71jdq3rx53HfffbFy5cr44Q9/GPn5+VnJkZOTE9ddd12Jz1900UUxcODAKC4uzmAqAAAAAAAAAAAAAAAAoCpSrA0AAAAAAAAAUEXs2LGjxGefe+65OOOMM+Kwww6LsWPHxqeffprBZJAd7du3j3vuuSfWr18fjz/+eAwfPjzq1q2b7VgREdGsWbO49957Y+XKlXHhhRdmrVD7nw0dOjTatGlT4vOzZ8+O4447LpYsWZLBVAAAAAAAAAAAAAAAAEBVo1gbAAAAAAAAAKCK6NOnT+y3336lurN27doYN25cdO7cOV577bUMJYPsqlmzZgwaNCimTJkSH3/8cTz++ONx7rnnlnvJdq1ateKss86Kxx57LFatWhUXXXRRhSjU/lJ+fn48+OCDUb169RLfWbx4cRx77LFxySWXxCeffJLBdAAAAAAAAAAAAAAAAEBVoVgbAAAAAAAAAKCKqFOnTpx33nmJ7r7//vvRo0ePeOmll9KcCiqWL0u2H3rooVi/fn3MmDEjhg8fHgcddFBG3svPz4/TTjstpk6dGuvXr49HHnkkTj/99ApVqP3PunbtGtOmTYu8vLwS30mlUnHPPfdE69at4+67746ioqIMJgQAAAAAAAAAAAAAAAD2dYq1AQAAAAAAAACqkEsuuSTx3R07dsS5554bGzduTGMiqLhq1aoVgwcPjilTpsTatWtjzZo1MX369PjpT38aJ5xwQtSrVy/R3Ly8vBgwYEDcf//9sW7dunjiiSfinHPOibp166b5J8iMwYMHx4MPPhg5OTmlurdx48a4/PLL45hjjomXX345Q+kAAAAAAAAAAAAAAACAfV21bAcAAAAAAAAAAKD8HHHEEXHNNdfE7bffnuj+3//+9xgxYkQ88sgjaU4GFd/BBx8cQ4YMiSFDhkRERHFxcaxcuTJeeeWVWLx4cSxevDjeeuut2L17d0T8o0D70EMPjWbNmn311bZt2+jbt280bNgwmz9KmQ0fPjy2bNkSI0aMKPXdN998M3r06BHnn39+3HzzzdG4ceMMJAQAAAAAAAAAAAAAAAD2VYq1AQAAAAAAAACqmN/85jfRtGnTuP7662PHjh2lvv/oo4/G+vXr48ADD8xAOqg8cnNzo127dtGuXbu44IILIiJi+/btsWHDhkilUtG4ceOoVm3f/S1al1xySXz++ecxatSoRPcffPDBmDFjRowbNy6uuOKKyM/PT3NCAAAAAAAAAAAAAAAAYF+Um+0AAAAAAAAAAACUr5ycnLj22mtj6dKlMWLEiKhTp06pZ7z22msZSAaVX82aNePggw+OQw45ZJ8u1f7Sv//7v8cdd9wReXl5ie5/9tlnMXLkyDjqqKNi3rx56Q0HAAAAAAAAAAAAAAAA7JMUawMAAAAAAAAAVFGtWrWKiRMnxtq1a2PChAnRoUOHEt9VrA186aqrropXX301unfvnnhGYWFh9O3bN84555xYs2ZNGtMBAAAAAAAAAAAAAAAA+5qcsRMHpr78plmbBtHk0P0SD9v86baIVE7Ub1AzLeHSSbZkZEtGtuQqcj7ZkpEtGdmSkS0Z2ZKRLZmKnC2iYueryNm6NRkT9WoelO0YAAAAAEAapFKpePHFF6NXr157PTt06NCYNm1aOaQCKotUKhW///3v47rrrot169YlnlOnTp0YM2ZMXHPNNVGjRo00JgQAAAAAAAAAAAAAAAAqu3GTTk5vsTYAAABVT/emN0ad/MbZjgEAAAAApFHLli3jr3/967ee+dnPfha/+MUvyikRUJls3rw5xo4dG3feeWcUFRUlntO6dev47//+7xgwYEAa0wEAAAAAAAAAAAAAAACV2bhJJ0dutkMAAAAAAAAAAFBxbNy4Mf72t7/t9Vzv3r3LIQ1QGdWvXz9uu+22ePPNN6NPnz6J56xatSoGDhwYZ5xxRqxfvz59AQEAAAAAAAAAAAAAAIBKTbE2AAAAAAAAAABfWbhwYaRSqW89U61atejevXs5JQIqq44dO8bcuXPjD3/4Qxx88MGJ50yfPj06deoUs2fPTmM6AAAAAAAAAAAAAAAAoLJSrA0AAAAAAAAAwFfmz5+/1zPHHHNM1KlTpxzSAJVdTk5ODBs2LFasWBGjR4+O/Pz8RHPWrVsXAwcOjJEjR8aOHTvSnBIAAAAAAAAAAAAAAACoTBRrAwAAAAAAAADwlZIUa/fu3bsckgD7krp168bNN98cS5cujZNOOinxnNtvvz26du0ay5cvT2M6AAAAAAAAAAAAAAAAoDJRrA0AAAAAAAAAQEREfPbZZ/HGG2/s9ZxibSCpNm3axKxZs2L69Olx2GGHJZrx1ltvxdFHHx133313pFKpNCcEAAAAAAAAAAAAAAAAKjrF2gAAAAAAAAAARETESy+9FMXFxd96Jjc3N3r06FFOiYB9UU5OTgwZMiSWL18eN954Y9SoUaPUM7Zv3x6XX355DB48OD755JMMpAQAAAAAAAAAAAAAAAAqKsXaAAAAAAAAAABERMT8+fP3eqZz586x3377lUMaYF9Xu3btGDduXBQWFsa//du/JZoxc+bM6NSpUzz33HNpTgcAAAAAAAAAAAAAAABUVIq1AQAAAAAAAACIiJIVa/fu3bsckgBVSYsWLWLmzJnxpz/9KdH9Dz/8MPr37x+jRo2KHTt2pDkdAAAAAAAAAAAAAAAAUNEo1gYAAAAAAAAAILZs2RJLlizZ6znF2kCmnHLKKfHZZ5/FFVdckej++PHj47jjjosVK1akORkAAAAAAAAAAAAAAABQkSjWBgAAAAAAAAAgFi1aFLt37/7WMzk5OdGzZ89ySgRURfXq1Yu77rornnzyySgoKCj1/TfeeCM6d+4ckydPjlQqlYGEAAAAAAAAAAAAAAAAQLYp1gYAAAAAAAAAIObPn7/XM0ceeWTsv//+5ZAGqOpOPfXUWLp0aQwYMKDUd7dt2xYjRoyIM844IzZs2JCBdAAAAAAAAAAAAAAAAEA2KdYGAAAAAAAAAKBExdq9e/cuhyQA/9C4ceN4+umn47bbbovq1auX+v6MGTOiU6dOMXfu3AykAwAAAAAAAAAAAAAAALJFsTYAAAAAAAAAQBW3bdu2eOWVV/Z6TrE2UN5yc3PjmmuuicWLF0f79u1LfX/t2rXRr1+/GD16dOzatSsDCQEAAAAAAAAAAAAAAIDyplgbAAAAAAAAAKCKe+WVV2Lnzp17PdezZ89ySAPwr4444oh49dVX4/LLLy/13VQqFb/+9a/jlFNOiW3btmUgHQAAAAAAAAAAAAAAAFCeFGsDAAAAAAAAAFRxb7311l7PdOzYMRo0aFAOaQC+Xu3atWPChAnxxBNPREFBQanvP/vsszFkyJDYsWNHBtIBAAAAAAAAAABf5R2rAAAgAElEQVQAAAAA5UWxNgAAAAAAAABAFffpp5/u9cyyZcvKIQnA3p122mnx9ttvR//+/Ut9d/bs2TF06NDYtWtXBpIBAAAAAAAAAAAAAAAA5UGxNgAAAAAAAABAFVejRo0SnduwYUOGkwCUzEEHHRSzZs2K8ePHR/Xq1Ut1d+bMmTF8+PDYvXt3htIBAAAAAAAAAAAAAAAAmZSbSmU7wtfbtGFbbNywLdsxvlFFzWZvydhbMhV9bxF2l1RFzWZvydhbMvaWjL0lY2/JVPS9RdgdAAAAAFB5NGzYsETnrrrqqgwnASi53NzcuPbaa+OVV16Jtm3bluruo48+Gj/84Q+jqKgoQ+kAAAAAAAAAAAAAAACATMlNVdBm7b+t3BDvrdiQ7RjfqKJms7dk7C2Zir63CLtLqqJms7dk7C0Ze0vG3pKxt2Qq+t4i7A4AAAAAqDwGDhxYonNTp06NlStXZjgNQOkceeSR8dprr8Wll15aqntTpkyJSy+9NIqLizOUDAAAAAAAAAAAAAAAAMiE3GwHAAAAAAAAAAAgu5o2bRrHHntsic7Wrl07w2kASq927dpx9913x+OPP16qe/fee29cffXVkUqlMpQMAAAAAAAAAAAAAAAASDfF2gAAAAAAAAAAVdiKFStizJgxsXjx4hKdb9CgQYYTASQ3aNCgWLx4cRx44IElvnPXXXfFddddp1wbAAAAAAAAAAAAAAAAKolq2Q4AAAAAAAAAAED5+vzzz+P++++PKVOmxJIlS0p8r1atWlG7du0MJgMouy5dusTzzz8fffr0iQ0bNpTozq233hq1atWKm266KcPpAAAAAAAAAAAAAAAAgLLKzXYAAAAAAAAAAADKzx//+Mf47ne/G9dcc02pSrUjIho0aJChVADp1bFjx5gzZ07Ur1+/xHd+/vOfR6NGjWLbtm0ZTAYAAAAAAAAAAAAAAACUlWJtAAAAAAAAAIAqYNu2bXHppZfGWWedFZ988kmiGQUFBWlOBZA5nTt3jlmzZkXdunVLfGf9+vXRvHnzmDBhQuzYsSOD6QAAAAAAAAAAAAAAAICkFGsDAAAAAAAAAOzjCgsLo0uXLjFp0qTEM6pXrx633HJLGlMBZF63bt3i6aefjtq1a5f4zrp16+LKK6+MVq1axaRJk2Lnzp0ZTAgAAAAAAAAAAAAAAACUlmJtAAAAAAAAAIBK4N13341f/vKX0bt376hXr14cddRRcf7558f48eNj5cqV33hv4cKF0aVLlygsLEz8dk5OTkyZMiX69euXeAZAtvTs2TNmzpwZNWrUKNW9Dz74IC699NJo3bp13HfffbFr164MJQQAAAAAAAAAAAAAAABKQ7E2AAAAAAAAAEAFlUqlYv78+TFo0KBo3bp13HDDDbFgwYL44osv4s0334zf/e53MWrUqDjyyCPj7rvvjlQqtcf9d999N0477bTYtm1bmXJMmDAhzjrrrDLNAMimE088MaZPnx75+fmlvvv+++/HxRdfHO3atYvf/e53sXv37gwkBAAAAAAAAAAAAAAAAEpKsTYAAAAAAAAAQAWzc+fOmDJlShxzzDHRp0+fmDlz5r+UZv+z7du3x+WXXx4XX3zxHudGjhwZmzZtSpyjVatWsWDBgrjssssSzwCoKL73ve/FtGnTIi8vL9H9v/71r3H++edHhw4dYurUqVFUVJTmhAAAAAAAAAAAAAAAAEBJKNYGAAAAAAAAAKggPv300/jVr34VzZs3j+9///vx+uuvl+r+/fffH5MmTYqIiDlz5sSf/vSnUmeoUaNGnHnmmfH444/HsmXLomfPnqWeAVBRDRkyJKZMmRK5ucl/69yqVati+PDhcfjhh8cjjzwSxcXFaUwIAAAAAAAAAAAAAAAA7I1ibQAAAAAAAACALCsqKor/+I//iKZNm8b1118fa9euTTzr6quvjnfffTeuvfbaUt076KCD4r777ot169bFo48+GoMGDYrq1asnzgFQUZ199tkxZcqUqFWrVpnm/OUvf4lhw4bFEUccEdOnT1ewDQAAAAAAAAAAAAAAAOVEsTYAAAAAAAAAQBZ9/vnnMXDgwLjpppti69atZZ63c+fO6NevXxQWFpbofJMmTeLxxx+PtWvXxoUXXhj169cvcwaAiu6cc86J1157LU499dQyz1q2bFmcccYZ0aVLl3j11VfTkA4AAAAAAAAAAAAAAAD4Noq1AQAAAAAAAACy5Isvvoj99tsvnnvuubTOff/990t89s0334xBgwal9X2AyqBdu3bx5JNPxiuvvBIDBw4s87zXX389unXrFqNGjYotW7akISEAAAAAAAAAAAAAAADwdRRrAwAAAAAAAACUs23btsXtt98e9erVy2qO7du3R8OGDbOaASDbjj322HjmmWfipZdein79+pVpVnFxcYwfPz4OP/zweP7559OUEAAAAAAAAAAAAAAAAPhnirUBAAAAAAAAAMrJ9u3b484774wWLVrEyJEjs5pl5syZUaNGjaxmAKhIunfvHs8++2zMnz8/+vTpU6ZZq1evjn79+sWFF14YGzduTE9AAAAAAAAAAAAAAAAAICIUawMAAAAAAAAAlIulS5dGmzZt4qqrrooPP/ww8ZwDDjggLXlOPfXUtMwB2Nf06tUrXnjhhZg7d24cf/zxZZr1wAMPRLt27eKxxx5LUzoAAAAAAAAAAAAAAABAsTYAAAAAAAAAQIYtWrQoevXqFX//+98Tz+jatWtMmzYt1q9fH/n5+WXKU7du3cjJySnTDIB9Xd++fWPBggUxZ86c6NatW+I569atizPPPDNOP/30WLt2bRoTAgAAAAAAAAAAAAAAQNWkWBsAAAAAAAAAIIM2b94cZ5xxRmzatCnR/TPPPDNefvnl+POf/xxDhw6NatWqRUFBQZky1apVq0z3AaqKnJyc6N+/f7z88svxzDPPRJcuXRLPmjFjRrRv3z7uvffeSKVSaUwJAAAAAAAAAAAAAAAAVUu13NycbGf4Wi3aNohIVcxsERHfbVu2P6CaKfaWjL0lU9H3FmF3SdlbMvaWjL0lY2/J2Fsy9pac3QEAAAAAERE33HBDfPjhh4nuPvPMMzFw4MB/+bygoCDxzIiI6tWrJ74LUBXl5OTEwIEDY8CAAfHUU0/FjTfeGG+88Uap52zevDl+9KMfxdSpU2Py5MnRsmXLDKQFAAAAAAAAAAAAAACAfVvO2IkDU19+06xNg2hy6H7ZzAMAAEAl073pjVEnv3G2YwAAAABAhbRkyZI49thjI5VK7f3wPykoKIjp06dHz549v/bXTzjhhHjhhRcS52rWrFmsXr068X2Aqq64uDjuvPPO+PnPfx4bNmxINKNmzZoxbty4uPbaa6NatWppTggAAAAAAAAAAAAAAAD7pnGTTo7cbIcAAAAAAAAAANhX3XjjjaUu1T799NNjyZIl31iqHRHRoEGDMuXKz88v032Aqi43Nzeuvvrq+Mtf/hLnnHNOohnbt2+P0aNHR9euXePNN99Mc0IAAAAAAAAAAAAAAADYdynWBgAAAAAAAADIgC1btsTcuXNLfH7QoEHxxhtvxGOPPRaHHXbYt54tKCgoU7bq1auX6T4A/9CwYcOYOnVq/OlPf4qmTZsmmvH666/HMcccE9dff31s3749zQkBAAAAAAAAAAAAAABg36NYGwAAAAAAAAAgA1566aXYsWNHic4uWbIkHn/88TjyyCNLdL5BgwZliZa4/BWAr3fKKadEYWFhXHHFFYnuFxUVxa9+9ato1apVTJs2Lc3pAAAAAAAAAAAAAAAAYN+iWBsAAAAAAAAAIAM+++yzEp3bsGFDHH300aWa3bhx4ySRvtKzZ88y3QfgX9WrVy/uuuuuePHFF6Nt27aJZqxZsybOPvvsOO2002LVqlVpTggAAAAAAAAAAAAAAAD7BsXaAAAAAAAAAAAZUFRUVKJz3/nOd0o9e9iwYVG7du1S3/tS//79E98F4Nv16NEj3njjjRgzZkxUq1Yt0Ywnn3wyOnToECNHjoyNGzemOSEAAAAAAAAAAAAAAABUboq1AQAAAAAAAAAyoH79+iU6t3jx4lLPbtiwYVx22WWlvhcRcfjhh0fnzp0T3QWgZGrWrBk33XRTvP7669GlS5dEM3bv3h233357tGzZMu68887YtWtXmlMCAAAAAAAAAAAAAABA5aRYGwAAAAAAAAAgAzp06FCic2eddVZs3bq11PNHjRoV+++/f6nuFBQUxMyZMyMvL6/U7wFQeocffngsWrQofvOb30Tt2rUTzfj000/jqquuik6dOsWcOXPSnBAAAAAAAAAAAAAAAAAqH8XaAAAAAAAAAAAZ0LRp0zjkkEP2eu7vf/971KlTJz755JNSzW/cuHEsWLAgDjrooBKdz8/Pj+nTp0ezZs1K9Q4AZZOXlxcjR46MZcuWRb9+/RLPWbFiRQwYMCCuu+66KCoqSmNCAAAAAAAAAAAAAAAAqFwUawMAAAAAAAAAZMj5559f4rMdO3aMJ554olTzDz/88FiyZEmMHj06CgoKvvFc9+7dY9asWdGzZ89SzQcgfZo3bx5z5syJBx54IA444IDEc2655ZY47bTTYvPmzWlMBwAAAAAAAAAAAAAAAJVHztiJA1NfftOsTYNocuh+2cwDAABAJdO96Y1RJ79xtmMAAAAAQIX00UcfRdu2bUtVfvr9738/7rjjjlKXru7YsSOeeuqp+PDDD2PLli2xbdu2aNmyZXTp0iVatWoVOTk5pY0PQIasW7cufvzjH8f/Ze/Og6wgz4Rv36e7wWYTEWRTMUQQWkFFEUfAuLMY0bihxg3FPS4jpDQ6USCOCzAaTXANIgpqQNFRQYIrsqioL0RaRMUFFTWGTVDpprE53x9vxe/NTLRPH87W9HVVUQa4n+f88lSqSCXN3Y888kjad3Tt2jWefPLJ6Ny5cwbLAAAAAAAAAAAAAAAAoLCNunugxdoAAABsGYu1AQAAAODHTZo0Kc4444xanenVq1fMnj07GjVqlKUqAArB9OnT4/LLL4/3338/rfMtWrSIqVOnxuGHH57hMgAAAAAAAAAAAAAAAChMo+4eGEX5jgAAAAAAAAAA2Jqddtppcfzxx9fqzGuvvRZnn312JJPJmocBqLOOOuqoWLJkSdx8883RvHnzWp9fu3ZtDBgwIMaNG+fPDAAAAAAAAAAAAAAAAOoNi7UBAAAAAAAAALIokUjE3XffHe3atavVuT//+c8xf/78LFUBUCgaNmwYw4YNi2XLlsVFF10URUW1+7K+6urquOSSS+KCCy6IqqqqLFUCAAAAAAAAAAAAAABA4bBYGwAAAAAAAAAgy1q2bBnTpk2LZs2a1ercmDFjslQEQKHZYYcd4vbbb48333wzjjjiiFqfv+eee6Jfv36xatWqLNQBAAAAAAAAAAAAAABA4bBYGwAAAAAAAAAgBw444IB44YUXolOnTimfeeqpp2Lp0qVZrAKg0HTr1i1mzZoVv/71r2t99qWXXopevXrFW2+9lYUyAAAAAAAAAAAAAAAAKAwWawMAAAAAAAAA5EjPnj3jzTffjEsvvTTlM/Pnz89iEQCFKJFIxNixY+Pdd9+NLl261OrsRx99FAcccEA8+eSTWaoDAAAAAAAAAAAAAACA/MroYu2vVlfE2tUVmbwyY7SlR1t6tKWvkPu0pUdberSlR1t6tKVHW3oKuS2isPsKuW1zdTLfCQAAAABQpzRu3Dhuu+22mDhxYkrz69aty24QAAVrt912iwULFsTAgQNrde6bb76JX/ziF3HjjTdGMun/ywEAAAAAAAAAAAAAAGDrktHF2h++uzqWv7M6k1dmjLb0aEuPtvQVcp+29GhLj7b0aEuPtvRoS08ht0UUdl8ht1VVVec7AQAAAADqnAceeCAuvfTSlGYt1gao35o3bx5PPfVU/PrXv67VuWQyGVdffXWcfvrpUVVVlaU6AAAAAAAAAAAAAAAAyL2MLtYGAAAAAAAAAODHlZeXx5lnnhnr169Pab558+ZZLgKg0BUXF8fYsWNj4sSJ0bBhw1qdffDBB+O0006LZDKZpToAAAAAAAAAAAAAAADILYu1AQAAAAAAAAByaMSIEbWa/8UvfpGlEgDqmjPPPDNefPHFaN26da3OPfLIIzF27NgsVQEAAAAAAAAAAAAAAEBuWawNAAAAAAAAAJAjCxcujMcffzzl+UMPPTR23XXXLBYBUNf07t07Xn/99dh7771rde6qq66KF198MUtVAAAAAAAAAAAAAAAAkDsWawMAAAAAAAAA5Mh1112X8myrVq3i/vvvz2INAHVVhw4dYt68eXH88cenfGbz5s0xdOjQqKqqymIZAAAAAAAAAAAAAAAAZJ/F2gAAAAAAAAAAOfLxxx+nNNegQYOYNGlS7LTTTlkuAqCuatKkSUydOjVGjBiR8pmPPvooHn744SxWAQAAAAAAAAAAAAAAQPZZrA0AAAAAAAAAkCOlpaUpzb3xxhsxYMCALNcAUNcVFRXFyJEjY+rUqSmfmTJlShaLAAAAAAAAAAAAAAAAIPss1gYAAAAAAAAAyJFUFmtPmTIl9txzzxzUALC1OPHEE2Py5MkpzT733HOxdu3aLBcBAAAAAAAAAAAAAABA9lisDQAAAAAAAACQI6ks1q6urs5BCQBbm1NPPTVuuummGuc2bdoUTz31VA6KAAAAAAAAAAAAAAAAIDss1gYAAAAAAAAAyJFGjRrVOFNZWZmDEgC2RldeeWVKc9OmTctyCQAAAAAAAAAAAAAAAGSPxdoAAAAAAAAAADlSWlpa40xFRUUOSgDYWl1zzTU1zsyaNSvWr1+fgxoAAAAAAAAAAAAAAADIPIu1AQAAAAAAAAByJJXF2pWVlTkoAWBrdcIJJ9Q4s3HjxpgxY0YOagAAAAAAAAAAAAAAACDzLNYGAAAAAAAAAMgRi7UByLbu3btHp06dapx79NFHc1ADAAAAAAAAAAAAAAAAmWexNgAAAAAAAABAjjRq1KjGGYu1AdgSiUQiTjjhhBrnZs6cGclkMgdFAAAAAAAAAAAAAAAAkFkWawMAAAAAAAAA5EhpaWmNMxUVFTkoAWBrlspi7YqKilizZk0OagAAAAAAAAAAAAAAACCzLNYGAAAAAAAAAMiRVBZrV1ZW5qAEgK3ZXnvtldLc119/nbHPrKioiGQymbH7AAAAAAAAAAAAAAAA4IeU5DsAAAAAAAAAAKC+aNSoUY0zFmsDsKX+9re/1TiTSCSiffv2aX/GN998E/fdd188+uij8fbbb8eqVauiSZMmseOOO37/o3379t//686dO0f37t0jkUik/ZkAAAAAAAAAAAAAAAAQYbE2AAAAAAAAAEDOlJaW1jhjsTYAW+qTTz6pcSaZTEbDhg1rffeKFSti3Lhxcffdd8dXX331T7/37bffxnvvvRfvvffevzzbvXv3OP/88+P888+PkhJfvggAAAAAAAAAAAAAAEB6ivIdAAAAAAAAAABQX6SyWLuioiIHJQBszf7nwutMWLRoUZx++unRsWPHGD16dFqfUV5eHhdffHEcccQR8eWXX2a8EQAAAAAAAAAAAAAAgPrBYm0AAAAAAAAAgBxJZbF2ZWVlDkoA2Jq1bNkypbmalltv3rw5pk+fHoceemjss88+MXny5Pjuu++2uG/27NnRo0ePmD9//hbfBQAAAAAAAAAAAAAAQP1TksnLdu3aMiKZyOSVGaMtPdrSoy19hdynLT3a0qMtPdrSoy092tJTyG0Rhd1XyG0NGxbnOwEAAAAA6oy///3vNc5UVFTkoASArVnXrl2juLg4qqurf3TuxBNPjDlz5vyvX6+oqIgHHnggfv/738e7776blcYvvvgiDjnkkJg7d27sv//+WfkMAAAAAAAAAAAAAAAAtk4ZXazdfPtGmbwuo7SlR1t6tKWvkPu0pUdberSlR1t6tKVHW3oKuS2isPsKua2ouDAXfgMAAABAISourvkb1aUyAwA/pnnz5tG7d++YO3fuj87NnTs3li5dGmVlZRER8eWXX8btt98ed955Z6xatSrrnZs2bYqTTjopFi1aFC1atMj65wEAAAAAAAAAAAAAALB1KMp3AAAAAAAAAABAffHtt9/WONO2bdsclACwtRs4cGBKc6ecckosXLgwhg4dGh06dIjrrrsuJ0u1/+Hjjz+OMWPG5OzzAAAAAAAAAAAAAAAAqPss1gYAAAAAAAAAyJHPP/+8xpl27drloASArd1RRx2V0tybb74Z++67b0yYMCGqqqqyXPWvTZo0Kaqrq/Py2QAAAAAAAAAAAAAAANQ9FmsDAAAAAAAAAOTIF198UeNM+/btc1ACwNaue/fucfDBB+c7IyWfffZZPP/88/nOAAAAAAAAAAAAAAAAoI4oyXcAAAAAAAAAAEB9YbE2ALl0yy23xP777x+bNm3K2meUlpbGGWecEWeffXZsu+228fnnn8fnn38en332WcybNy9mzJiR0j0TJ06Mfv36Za0TAAAAAAAAAAAAAACArYfF2gAAAAAAAAAAOZLKYu127drloASA+qBHjx5x0003xfDhwzN+d+vWreNXv/pVXHjhhbHDDjt8/+tlZWX/NFdZWRmNGjWq8b7HH3881q1bF82bN894KwAAAAAAAAAAAAAAAFuXonwHAAAAAAAAAADUB8lk0mJtAHLu3//936N///4Zu2/33XeP8ePHx8cffxzXXnvtPy3V/ldKS0vjL3/5S433VlZWxtSpUzOVCQAAAAAAAAAAAAAAwFbMYm0AAAAAAAAAgBxYv359VFZW1jhnsTYAmVRUVBQTJ06M1q1bb9E9hx9+eMycOTPeeuutGDp0aJSWltbqbPv27Wucmzhx4hYUAgAAAAAAAAAAAAAAUF9YrA0AAAAAAAAAkANffPFFjTPNmzePxo0b56AGgPqkbdu2aS2tbtCgQZx55pnx5ptvxrPPPhsDBgyIRCJR63uKi4vjjDPOqHHu5ZdfjmXLltX6fgAAAAAAAAAAAAAAAOoXi7UBAAAAAAAAAHJg3rx5Nc60a9cuByUA1EcDBw6Me+65J1q3bl3jbIsWLeLqq6+O5cuXx8SJE2PPPffc4s8/88wzU5o78MADt/izAAAAAAAAAAAAAAAA2LpZrA0AAAAAAAAAkAOLFi2qcaZ9+/Y5KAGgvjr33HPjww8/jNGjR0fLli3/1+/vvvvuMW7cuPj000/j+uuvz+ifS127do3999+/xrkvv/wyhg4dGhUVFRn7bAAAAAAAAAAAAAAAALYuJfkOAAAAAAAAAACoDxYuXFjjzE9+8pPshwBQrzVp0iSuuOKKuPDCC2PhwoWRSCSiuLg4ysrKYvvtt8/qZw8ZMiQWLFhQ49yECRNi0aJFMW3atOjYsWNWmwAAAAAAAAAAAAAAAKh7ivIdAAAAAAAAAACwtVu5cmVKi0QPPPDAHNQAQESzZs3ioIMOip/97GfRp0+frC/Vjog46aSTYptttklpdtGiRbHvvvvGzJkzs1wFAAAAAAAAAAAAAABAXWOxNgAAAAAAAABAls2cOTOSyeSPziQSiTjyyCNzVAQAudeiRYs45phjUp5fu3Zt/PznP4+RI0fG5s2bs1gGAAAAAAAAAAAAAABAXWKxNgAAAAAAAABAlk2fPr3Gmf333z9at26dgxoAyJ8RI0ZEo0aNUp5PJpMxatSoOOqoo2LNmjVZLAMAAAAAAAAAAAAAAKCusFgbAAAAAAAAACCLNm3aFLNmzapxbtCgQTmoAYD82n333eOPf/xjrc/NnDkz9t1331i4cGEWqgAAAAAAAAAAAAAAAKhLLNYGAAAAAAAAAMiiefPmxfr162ucO+qoo3JQAwD5d/bZZ8cf/vCHKCkpqdW55cuXR+/evWPChAlZKgMAAAAAAAAAAAAAAKAusFgbAAAAAAAAACCL5s6dW+PMzjvvHN27d89BDQDkXyKRiEsuuSReeumlaN++fa3Obty4MYYOHRpPP/10luoAAAAAAAAAAAAAAAAodEXJZL4T/rWvVlfE2tUV+c74QYXa5t3S493SU+jvFuHt0lWobd4tPd4tPd4tPd4tPd4tPYX+bhHeDgAAAAD4v5YvX17jzPbbbx+JRCL7MQBQQHr37h0LFy6Mgw8+uNZnL7744tiwYUPmowAAAAAAAAAAAAAAACh4RckC3az94burY/k7q/Od8YMKtc27pce7pafQ3y3C26WrUNu8W3q8W3q8W3q8W3q8W3oK/d0ivB0AAAAA8H9VVlbWONOjR48clABA4WnTpk08++yzccUVV9Tq3EcffRRjx47NUhUAAAAAAAAAAAAAAACFrCjfAQAAAAAAAAAAW7ONGzfWONOiRYsclABAYSopKYnRo0fHY489Fs2aNUv53NNPP53FKgAAAAAAAAAAAAAAAAqVxdoAAAAAAAAAAFmUymLt3//+97Fu3boc1ABA4Tr22GPjjTfeiG7duqU0/+abb0ZVVVWWqwAAAAAAAAAAAAAAACg0FmsDAAAAAAAAAGRRmzZtUpo766yzIplMZrkGAArbbrvtFq+++moMGjSoxtmNGzfGW2+9lYMqAAAAAAAAAAAAAAAAConF2gAAAAAAAAAAWXT88cenNPf444/H2LFjs1wDAIWvSZMm8cQTT6Q0+8Ybb2S5BgAAAAAAAAAAAAAAgEJjsTYAAAAAAAAAQBYddthh0bx585Rmr7rqqnjhhReyXAQAhS+RSMTpp59e49zrr7+egxoAAAAAAAAAAAAAAAAKicXaAAAAAAAAAABZtM0228Q111yT0uzmzZvj5JNPjhUrVmS5CgAKX8+ePWucWbBgQQ5KAAAAAAAAAAAAAAAAKCQWawMAAAAAAAAAZNmwYcPi+OOPT2l25cqVceKJJ0ZVVVWWqwCgsKWyWLu8vNw3pAAAAAAAAAAAAAAAAKhnLNYGAAAAAAAAAMiyRCIREyZMiC5duqQ0/76qisEAACAASURBVOqrr8aIESOyXAUAhW3vvfeOoqKav8zxrrvuykENAAAAAAAAAAAAAAAAhcJibQAAAAAAAACAHNh2221j2rRp0aRJk5Tmb7nllvj000+zXAUAhatx48bRrVu3Gueuv/76+Pjjj3NQBAAAAAAAAAAAAAAAQCGwWBsAAAAAAAAAIEf22GOPuPfee1OaraqqismTJ2e5CAAK26BBg1Ka69OnT1RVVWW5BgAAAAAAAAAAAAAAgEJgsTYAAAAAAAAAQA6ddNJJcdlll6U0O3ny5Egmk1kuAoDCdeGFF0aDBg1qnPvss8/inHPO8ecmAAAAAAAAAAAAAABAPWCxNgAAAAAAAABAjo0dOzbatm1b49zbb78db775Zg6KAKAw7bjjjjFkyJCUZidNmhQjRozIbhAAAAAAAAAAAAAAAAB5Z7E2AAAAAAAAAECONWjQIGbOnJnS7IMPPpjlGgAobFdeeWUUFaX25Y7XXXdd3HvvvVkuAgAAAAAAAAAAAAAAIJ8s1gYAAAAAAAAAyIO99947BgwYUOPcww8/HNXV1TkoAoDCtOuuu8Z5552X8vz5558fs2bNymIRAAAAAAAAAAAAAAAA+WSxNgAAAAAAAABAnpx22mk1znz22WcxZ86cHNQAQOEaPXp07LHHHinNVldXx4ABA+L555/PchUAAAAAAAAAAAAAAAD5YLE2AAAAAAAAAECeHHPMMdG4ceMa5yZPnpyDGgAoXNtuu23MmDEj2rZtm/KZo48+OmbNmpXFKgAAAAAAAAAAAAAAAPLBYm0AAAAAAAAAgDxp2rRpHHvssTXOPfroo1FZWZmDIgAoXLvsskvMmDEjmjRpktL8hg0bYtCgQTFlypQslwEAAAAAAAAAAAAAAJBLFmsDAAAAAAAAAOTRqaeeWuPM+vXrY8aMGTmoAYDCts8++8TUqVOjuLg4pflNmzbFKaecEnfeeWeWywAAAAAAAAAAAAAAAMiV4kMGdR75j59s16pxNGu+TR5z/n+NmzSIFq2aRGnjknyn/EuNmzQsyDbvlh7vlp5Cf7cIb5cu75Ye75Ye75Ye75Ye75Ye75a++vJ2Ozc/KBoWN83IXQAAAABQH3Xs2DHuuuuu2LBhw4/Obdq0KU466aQcVQFA4ercuXO0adMmpk+fnvKZGTNmRElJSRx44IGRSCSyWAcAAAAAAAAAAAAAAEA2vfR/Hozig4/qNPIfv1BIi7VLGzUoyAV0/1Cobd4tPd4tPYX+bhHeLl2F2ubd0uPd0uPd0uPd0uPd0lPo7xZRf97OYm0AAAAA2DJFRUXx6aefxmuvvfajc++8805ceuml0ahRoxyVAUDh6tmzZ2zcuDHmzZuX8pkXX3wx1q1bF/369bNcGwAAAAAAAAAAAAAAoI566f88GEX5jgAAAAAAAAAAqO9OPfXUlOZatmwZmzdvznINANQN119/fZx22mm1OnPrrbfGkCFDYtOmTVmqAgAAAAAAAAAAAAAAINss1gYAAAAAAAAAyLNevXpFp06dUpodMmRIfPfdd1kuAoDCV1RUFBMnTozzzjuvVucmTZoUxx9/fFRUVGSpDAAAAAAAAAAAAAAAgGyyWBsAAAAAAAAAIM8SiUSceuqpKc1OmjQpTjvttNi0aVOWqwCg8BUXF8ddd90VV199da3OPfXUU9G/f/9Yt25dlsoAAAAAAAAAAAAAAADIFou1AQAAAAAAAAAKQKqLtSMipkyZEhdddFEWawCg7kgkEnH99dfHzTffXKtzc+fOjT322CPeeuutLJUBAAAAAAAAAAAAAACQDRZrAwAAAAAAAAAUgM6dO8fPf/7zlOfHjx8fJ5xwQiSTySxWAUDdMWzYsLjvvvuiuLg45TOfffZZdO/ePW6//faorq7OYh0AAAAAAAAAAAAAAACZYrE2AAAAAAAAAECBuOOOO6Jp06Ypz0+bNi2OPvro+PLLL7NYBQB1x5AhQ2LatGmxzTbb1OrcxRdfHD179oyXX345S2UAAAAAAAAAAAAAAABkisXaAAAAAAAAAAAFokOHDvHUU09FkyZNUj4zffr06N69ezz55JNZLAOAuuOYY46JWbNmRbNmzWp17q9//Wv06dMnhgwZ4ptWAAAAAAAAAAAAAAAAFDCLtQEAAAAAAAAACsjBBx9c62WgK1eujGOOOSbOPffc+Oabb7JYBwB1w0EHHRSzZ8+OHXbYodZn77///ujSpUv84Q9/iO+++y4LdQAAAAAAAAAAAAAAAGwJi7UBAAAAAAAAAApMnz594rnnnqv1ufHjx8fee+8dr7zyShaqAKBu2WeffWLevHnRoUOHWp9dt25dXHbZZbHvvvvG3Llzs1AHAAAAAAAAAAAAAABAuizWBgAAAAAAAAAoQL169YrRo0fX+twHH3wQffv2jWuvvTY2bdqUhTIAqDt22223mD9/fuy+++5pnV+8eHH87Gc/i9NPPz2++OKLDNcBAAAAAAAAAAAAAACQDou1AQAAAAAAAAAK1BVXXBG/+93van1u8+bNcd1110WfPn3i3XffzUIZANQdO+20U8yZMyf233//tO+YPHlydOnSJW655RbfuAIAAAAAAAAAAAAAACDPLNYGAAAAAAAAAChgv/3tb+Pmm2+OBg0a1Prs66+/Hl27do0xY8bEd999l4U6AKgbWrZsGbNnz44rrrgiSkpK0rrj66+/juHDh0ePHj3ipZdeynAhAAAAAAAAAAAAAAAAqbJYGwAAAAAAAACggCUSiRg2bFi8/vrrsccee6R1x5VXXhm9evWKhQsXZrgOAOqO0tLSGD16dCxevDgOO+ywtO9ZsmRJHHzwwTFy5MjYvHlzBgsBAAAAAAAAAAAAAABIhcXaAAAAAAAAAAB1wF577RVvvPFGDBs2LK3zixYtil69esWVV14ZGzZsyHAdANQdZWVl8eyzz8bUqVNjp512SvueUaNGxYknnhjffPNNBusAAAAAAAAAAAAAAACoicXaAAAAAAAAAAB1RGlpadx8883x/PPPp7UItLq6OsaMGRN77rlnvPDCC1koBIC6IZFIxIknnhhLly6N3/zmN9GgQYO07nnssceiT58+sXz58swGAgAAAAAAAAAAAAAA8IMs1gYAAAAAAAAAqGMOPfTQWLx4cZxyyilpnf/ggw/isMMOi6FDh8batWszXAcAdUfTpk3jxhtvjPLy8ujXr19adyxevDj222+/WLx4cYbrAAAAAAAAAAAAAAAA+Fcyulj7q9UVsXZ1RSavzBht6dGWHm3pK+Q+benRlh5t6dGWHm3p0ZaeQm6LKOy+Qm7bXJ3MdwIAAAAA1EstWrSIhx56KB566KFo3rx5WndMmDAhysrK4v77749k0v/WB0D91aVLl/jLX/4S06ZNiw4dOtT6/KpVq2LAgAGxcuXKLNQBAAAAAAAAAAAAAADw/8roYu0P310dy99ZnckrM0ZberSlR1v6CrlPW3q0pUdberSlR1t6tKWnkNsiCruvkNuqqqrznQAAAAAA9dopp5wS5eXlccghh6R1/ssvv4whQ4ZEq1atYvz48bFhw4YMFwJA3ZBIJOK4446LpUuXxn/8x39Ew4YNa3X+iy++iKFDh/pmFQAAAAAAAAAAAAAAAFmW0cXaAAAAAAAAAADk3s477xzPPfdc3HLLLdGoUaO07lizZk2ce+65seOOO8bll18ey5Yty3AlANQNjRs3jv/8z/+Mt956KwYOHFirs0899VTceeedWSoDAAAAAAAAAAAAAAAgwmJtAAAAAAAAAICtQlFRUVx++eVRXl4ehx56aNr3fPXVV3HrrbfGbrvtFv37948nn3wyqqurM1gKAHVD586dY8aMGXHZZZdFUVHqX245fPjwWLJkSRbLAAAAAAAAAAAAAAAA6jeLtQEAAAAAAAAAtiK77rprPPfcczFhwoTYbrvttuiuZ555Jo455pjYddddY+zYsbFp06YMVQJA3ZBIJOLWW2+N8vLy6NSpU0pnKisr45RTTomqqqos1wEAAAAAAAAAAAAAANRPFmsDAAAAAAAAAGxlEolEnHXWWbF06dIYPHjwFt/38ccfxxVXXBEHHXRQfPLJJxkoBIC6Zffdd48FCxakPF9eXh733HNPFosAAAAAAAAAAAAAAADqL4u1AQAAAAAAAAC2Um3bto0pU6bEE088ETvuuOMW3/fKK6/EQQcdFKtXr85AHQDULdtvv318/fXX0bJly5Tmb7311ti8eXOWqwAAAAAAAAAAAAAAAOofi7UBAAAAAAAAALZyRx99dCxZsiQuvPDCLb5r+fLl8ctf/jKqq6szUAYAdUvTpk1j9uzZsc0229Q4+8EHH8SsWbNyUAUAAAAAAAAAAAAAAFC/lOQ7AAAAAAAAAACA7GvevHnccccd8ctf/jLOO++8WLp0adp3PfPMM3HNNdfEDTfckMFCAKgbunXrFv/1X/8Vl1xySY2z48aNi4EDB+agauu3YsWKWLp0aaxfvz6Ki4t/9EfTpk2jU6dO0aRJk3xnAwAAAAAAAAAAAAAAWWCxNgAAAAAAAABAPdK3b99YvHhxPPbYY3H77bfHnDlz0rrnxhtvjJ49e8Zxxx2X4UIAKHy/+tWvUlqsPXPmzHj//fejU6dOOajaulRUVMRLL70Us2bNilmzZtX6m4IUFRVFt27dolevXt//2GOPPaKkxJfOAgAAAAAAAAAAAABAXedvBwAAAAAAAAAA1DMlJSUxePDgGDx4cJSXl8edd94ZDzzwQHz77be1uufMM8+MsrKyKCsry1IpABSmRCIRs2bNiv79+//oXDKZjD/96U8xevToHJXVXclkMt5+++3vF2m/9NJLsXHjxrTv27x5cyxevDgWL14c48ePj4iIxo0bx7777vtPy7Z32WWXSCQSmfq3AQAAAAAAAAAAAAAA5EBRvgMAAAAAAAAAAMif7t27xx133BGff/55/PGPf6zVkuxvvvkmrrvuuizWAUDhOvzww6NLly41zs2YMSMHNXXT2rVr45FHHolzzjknOnToEN26dYvhw4fHM888s0VLtX/Ihg0bYu7cuXHzzTfHSSedFB07dow2bdrEUUcdFTfddFN88MEHGf9MAAAAAAAAAAAAAAAg8yzWBgAAAAAAAAAgtt1227j44otjyZIl8eSTT6Z8btq0abF69eoslgFAYSoqKoqLL764xrklS5bE2rVrc1BU+Kqrq+OVV16JkSNHxgEHHBCtWrWKwYMHx7333hsrVqzIS9PKlStjxowZcdVVV0Xnzp1j0KBB8dxzz0UymcxLDwAAAAAAAAAAAAAAUDOLtQEAAAAAAAAA+F4ikYhBgwbFsmXLYrvttqtxvqqqKmbMmJGDMgAoPCeffHJKc6+88kqWSwrXihUr4t57743BgwfHDjvsEL17945Ro0bFq6++Gps3b8533j9JJpMxffr0OOKII6J79+5xzz33xIYNG/KdBQAAAAAAAAAAAAAA/A8WawMAAAAAAAAA8L906tQpHnzwwZRm//73v2e5BgAKU6tWraJXr141zs2fPz8HNYWhsrIynnnmmRg+fHh069Ytdt555zjnnHPikUceibVr1+Y7L2VLliyJ888/P3beeec48cQT47nnniu4ReAAAAAAAAAAAAAAAFBfleQ7AAAAAAAAAACAwnTkkUemNLdmzZoslwBA4erbt2+89tprPzqzNS/WTiaT8c4778SsWbNi1qxZMXv27KisrMx3VsasWbMmHn300Xj00Udju+22i969e0ffvn2jb9++sd9++0VpaWm+EwEAAAAAAAAAAAAAoN6xWBsAAAAAAAAAgB80atSoGDFixI/OzJkzJ0c1AFB4+vbtG7fccsuPzixYsCCqqqqiYcOGOarKvvXr18e4cePi3nvvjQ8//DDfOTnx1VdfxdNPPx1PP/10REQ0bNgwevbs+f2i7d69e0fLli3zXAkAAAAAAAAAAAAAAFs/i7UBAAAAAAAAAPhBrVq1qnFm/vz50a9fvxgwYEAMGDAgysrKIpFI5KAOAPKvT58+Nc5UVlbGokWLYv/9989BUXZ98803MW7cuBg7dmysWbMmLw3/9m//Fg0bNozq6ur47rvv/umf5eXlOeuoqqqKl19+OV5++eUYM2ZMRETsvvvu0bdv3+jTp0/07ds3Onbs6L8XAQAAAAAAAAAAAABAhlmsDQAAAAAAAADAD9p+++1Tmnv22Wfj2WefjeHDh8dOO+30/ZLtww47LLbbbrssVwJA/rRu3To6d+4cy5Yt+9G5+fPn1+nF2hUVFXHnnXfGTTfdFCtXrszZ53bu3Dn69+8f/fv3j4MPPjiaNm1a45kNGzbEX//611iwYEG89tpr8dprr8WHH36Yg9qIt99+O95+++245557vv+1Fi1aRJs2baK4uDiKior+6Z//6tf+5+81aNAg2rVrF127do2ysrIoKyuL9u3bW9gNAAAAAAAAAAAAAEC9ZbE2AAAAAAAAAAA/qH379rU+s2LFihg/fnyMHz8+iouL44ADDvh+0XaPHj2iqKgoC6UAkD99+/ZNabH2sGHDclSUOZWVlfGnP/0pbrjhhvjb3/6W9c9r1qxZHHrood8v0/7pT39a6zsaN24cvXv3jt69e3//a6tWrYrXX3/9+0XbCxYsiNWrV2cy/QetXbs21q5dm9E7t912239atF1WVhZdu3aNn/70p1FS4suDAQAAAAAAAAAAAADYuvnKeQAAAAAAAAAAflDfvn2ja9eu8c4776R1vrq6OubNmxfz5s2L3/72t9GuXbu44IIL4vLLL49mzZpluBYA8qNv375x3333/ejM/PnzI5lMRiKRyFHVlqmqqooJEybE9ddfHytWrMjqZ+2zzz4xYMCA6N+/fxxwwAHRoEGDjH9Gq1atYuDAgTFw4MCIiEgmk/HWW2/FbbfdFrNnz44PPvgg45+ZTevXr/9+Sfj/q1GjRnHEEUfERRddFP369asz/3kDAAAAAAAAAAAAAIDaSIy8a0DyHz/5SZeW0b7Dtmlftm5NRUQyEc1blmYkLpO0pUdberSlr5D7tKVHW3q0pUdberSlR1t6CrktorD7Crnt39pfE81K2+U7AwAAAADIookTJ8ZZZ52V0TvbtGkTDz/8cBxyyCEZvRcA8uG9996LLl261Di3bNmy6NSpUw6K0rdp06a4//7747rrrotPPvkkK5/RunXr6N+/f/Tv3z+OOOKIaN26dVY+J1XV1dXx9NNPx6233hovvPBCXlsyaa+99oorrrgiBg8eHCUlJfnOAQAAAAAAAAAAAACAjBh198DMLtYGAACg/um987XRpEHbfGcAAAAAAFlUVVUVPXv2jPLy8ozeu99++8WCBQsikUhk9F4AyLVkMhlt2rSJlStX/ujcxIkT48wzz8xRVe189913MXny5Pjd734XH330UUbvLikpib59+36/THuvvfaKoqKijH5GppSXl8dtt90WkydPjo0bN+Y7JyN22WWXGD58eJx99tnRpEmTfOcAAAAAAAAAAAAAAMAWGXX3wCjMv5UAAAAAAAAAAEDBaNiwYTz//POx1157ZfTe119/PebMmZPROwEgHxKJRPTp06fGuXnz5uWgpnaqq6tj8uTJUVZWFmeddVbGlmrvuuuucdFFF8UTTzwRa9asiRdffDF+85vfRI8ePQp2qXZERPfu3WP8+PGxYsWKuOuuu+Lkk0+OHXfcMd9ZW+Tjjz+OSy+9NHbZZZcYOXJkrFq1Kt9JAAAAAAAAAAAAAACwRQr3byYAAAAAAAAAAFAwdthhh3j55Zfj0ksvjZKSkozdO2bMmIzdBQD5lMpi7fnz5+egJDWbN2+OqVOnRvfu3eP000+P999/PyP3jhs3LpYtWxbvv/9+3H777XH00UdHs2bNMnJ3LrVq1SrOP//8ePjhh+PTTz+N5cuXx+TJk+OCCy6Ibt265TsvLatXr45Ro0ZFhw4d4tJLL43ly5fnOwkAAAAAAAAAAAAAANKSGHnXgOQ/fvKTLi2jfYdt89kDAABAHdN752ujSYO2+c4AAAAAAHLoo48+irvvvjuefPLJWLp06Rbft3jx4ujevXsGygAgf1599dU44IADapxbtWpVtGzZMgdF/1oymYz//u//jhEjRkR5eXlG7hw8eHCMHDkyysrKMnJfXbB27dp45ZVXYt68eTFv3rx47bXXYuPGjfnOqpXi4uI46aST4qqrrqqzy8IBAAAAAAAAAAAAAKh/Rt09MIryHQEAAAAAAAAAQN3SsWPHuOmmm+Ltt9+O5cuXx9133x3HHntsNGvWLK37/vznP2e4EAByb5999onS0tIa515++eUc1PxvyWQypk+fHvvuu28cd9xxGVmqfdxxx8XixYtjypQp9WqpdkREixYt4sgjj4wbbrgh5syZE+vWrYv58+fH6NGjY9CgQdGiRYt8J9aouro6Hnroodhrr71i2LBh8e233+Y7CQAAAAAAAAAAAAAAUpIYedeA5D9+8pMuLaN9h23z2QMAAEAd03vna6NJg7b5zgAAAAD+P/buPe7r+X78+PNzdVCKpBw2oSIhSiJ0sCmasESxDg7TDNu0sFrMROZQMqK+X8u+k0O6zPQt6awkZaGitCKlo0NS0pQOV12f3x+/m/1+W3Rd16fP4eq67vfbzY14vl7vx17/zB+XZwClQEFBQcyePTsmTZoUkyZNinfeeadY555++um48sorM1wHAJl39tlnx8yZM/c489vf/jYGDhyYpaL/u1B78uTJ0a9fv5gzZ05a7rzooovi7rvvjqZNm6blvrKosLAwVq9eHZ9//nkUFhbGrl27YteuXf/66//883f9sy+++CIWLlwYFStWjPfffz/ee++9WLt2bUaa69atG8OGDYt27dpl5H4AAAAAAAAAAAAAAEiH/sPaW6wNAADA3rFYGwAAAAD4Lm+++WaceeaZRc598MEH0aBBgywUAUBm/e53v4v7779/jzMnnnhiLFq0KOMtyWQyXnnllejXr1/8/e9/T8ud7dq1i7vvvjvOOOOMtNxHajZu3PivJdvf/DF+/Pi03X/VVVfFQw89FLVq1UrbnQAAAAAAAAAAAAAAkC79h7WPvFxHAAAAAAAAAABQNq1cubLImYMPPjiOPfbYzMcAQBa0bNmyyJnFixcX6/8j98bMmTPjnHPOiXPPPTctS7XbtGkTM2fOjMmTJ1uqXQrUrFkzzjrrrOjRo0cMGjQoxo0bF7t27YoXX3wxWrRosdf3P/3003HCCSdEfn5+JJPJNBQDAAAAAAAAAAAAAEB6WawNAAAAAAAAAEBGvPnmm0XOfPHFF/HFF19koQYAMq+4S43vueeejHx/9uzZcd5558XZZ58dM2bM2Ov7WrVqFdOnT49p06ZFq1at0lBIpuTl5UWHDh3i9ddfj5kzZ8ZFF120V/d9/vnn0a1bt/jxj38cq1evTlMlAAAAAAAAAAAAAACkh8XaAAAAAAAAAABkxPr164s1V7t27WjUqFFcf/31MWLEiFi5cmUkk8kM1wFA+tWsWTMaNWpU5Nxf/vKXmDNnTtq+O3fu3LjggguiRYsWMXXq1L2+74wzzogpU6bEa6+9Fj/84Q/3PpCsatWqVbz00kuxcOHCuOqqq6JixYop3zV+/Pho1KhRDB06NAoLC9NYCQAAAAAAAAAAAAAAqbNYGwAAAAAAAACAjLjggguKPbt48eJ4/PHH48orr4x69erFkUceGT179owPPvggg4UAkH4dO3Ys1lzz5s1j8+bNe/Wt+fPnx8UXXxynn356TJw4ca/uiog47bTTYsKECTF79uw477zzIpFI7PWd5M5JJ50UTz31VHz44Ydx0003RbVq1VK6Z/PmzdGzZ89o3bp1LF68OM2VAAAAAAAAAAAAAABQchZrAwAAAAAAAACQEe3bt49KlSqldPbjjz+OoUOHRqNGjaJ3796xadOmNNcBQGbccMMNUaVKlWLNdujQIbZu3VribyxatCg6d+4cTZs2jbFjx5b4/H9q0qRJvPjii/HWW29F+/btLdQuY4466qh4+OGHY/Xq1dG/f/+U7/n73/8eTZs2jbvvvjt27NiRxkIAAAAAAAAAAAAAACgZi7UBAAAAAAAAAMiIGjVqRJs2bfbqjp07d8Yf//jHOO6442L48OFRWFiYpjoAyIw6depEr169ijU7ffr06NChQ2zbtq1Y80uWLImuXbvGySefHKNGjdqbzIiIaNSoUbzwwgvx9ttvR4cOHSzULuMOPvjg6NevX6xbty66deuW0h07duyIO++8M0499dSYPXt2mgsBAAAAAAAAAAAAAKB4LNYGAAAAAAAAACBjfv7zn6flnnXr1kWPHj3izDPPjDfeeCMtdwJAptx6661Rs2bNYs1OnTo1qlatGg8++GCsWrVqt3++YsWKGDZsWCQSiTj++OPjueeei2QyuVd9DRs2jPz8/FiwYEF06tQp8vL8OGl5csghh8Szzz4b48ePjyOPPDKlOxYtWhQtW7aMX//61/HVV1+luRAAAAAAAAAAAAAAAPbMfwkBAAAAAAAAAEDGdOrUKZ588sm0LeycM2dOnHXWWXH11VfHp59+mpY7ASDdDjrooLj99ttLdKZPnz5Rt27daNCgQTRr1ixatWoVDRo0iPr168cNN9yQlq5jjjkmnn766fjHP/4RXbp0iQoVKqTlXvZNF1xwQSxatCh69uwZiUSixOeTyWQMGTIkTjrppJg4cWIGCgEAAAAAAAAAAAAA4Nsl7vrT+clvflG3Ya34/lEH5rIHAACAfUyLI/tFtUqH5zoDAAAAACjlXnjhhejWrVsUFBSk9d5jjjkmunfvHvvvv3/sv//+Ua1atX/78zd/XbNmzahTp05KSyMBIBXbt2+Pli1bxrx583KdEnXr1o077rgjrrzyyqhUqVKucyiFZs+eHddee20sXrw45Tu6desWgwcPjkMOOSSNZQAAAAAAAAAAAAAAXY47vAAAIABJREFU8O/6D2tvsTYAAAB7x2JtAAAAAKC45syZE7fcckvMmjUrJ9+vVatWXHzxxXHFFVfED37wg8jLy8tJBwDlx5o1a+Lss8+OlStX5uT7derUid///vdxzTXXROXKlXPSwL5j+/btMWDAgLj33ntT/s1QatWqFYMHD47u3bv7DU0AAAAAAAAAAAAAAMiI/sPah/86EAAAAAAAAACArDj99NPjtddei6lTp8att94aLVu2zOqSzw0bNsQTTzwRbdq0iaOPPjr69u0bCxcuzNr3ASh/jjzyyHjllVeiTp06Wf3u9773vRgyZEgsW7Ysrr/+eku1KZb99tsv7rzzzpg/f36cddZZKd2xYcOGuPLKK6N9+/axatWqNBcCAAAAAAAAAAAAAMD/lZdM5jrh2325YWts3LA11xnfqbS2ebfUeLfUlPZ3i/B2qSqtbd4tNd4tNd4tNd4tNd4tNaX93SK8HQAAAADAt0kkEtG2bdu4//77Y9asWbFp06aYOXNm3HfffdGkSZOsdXz00UfxwAMPROPGjaNJkybxwAMPxJo1a7L2fQDKj3r16sUrr7wShx9+eMa/deihh8bDDz8cH374Ydx4442x3377ZfyblD0nnnhizJo1K4YOHRrVq1dP6Y7JkydHo0aN4pFHHoldu3aluRAAAAAAAAAAAAAAgPIuL1lKN2svX7IhVr6/IdcZ36m0tnm31Hi31JT2d4vwdqkqrW3eLTXeLTXeLTXeLTXeLTWl/d0ivB0AAAAAQHFUqVIlWrVqFbfddlvMnz8/Pvvss7juuusikUhkreHdd9+Nvn37xtFHHx3dunWL7du3Z+3bAJQPDRo0iGnTpkXt2rUzcn+tWrVi4MCBsXz58rjpppuiatWqGfkO5UdeXl786le/ikWLFsUFF1yQ0h1btmyJm266KVq2bBn/+Mc/0lwIAAAAAAAAAAAAAEB5lpfrAAAAAAAAAAAA+Mahhx4aw4YNi3nz5kWrVq2y+u1kMhn5+fnRsWPH2Lp1a1a/DUDZd+KJJ8Yrr7wSjRs3TtudNWvWjHvvvTdWrFgRv/3tb6NatWppuxsiIo466qgYN25c5OfnxyGHHJLSHW+++WacfPLJceihh8acOXMimUymuRIAAAAAAAAAAAAAgPLGYm0AAAAAAAAAAEqdpk2bxmuvvRYjR46MI444IqvfnjRpUlx44YWWawOQdieffHLMmzcvBg8evFcLto866qjo379/rFixIn73u9/FAQcckMZK+HeJRCK6dOkS7733Xlx11VUp3/P5559H8+bNo0mTJjF48OD4/PPP01gJAAAAAAAAAAAAAEB5YrE2AAAAAAAAAAClUiKRiK5du8aSJUti//33z+q3p0+fHs8++2xWvwlA+VCxYsXo1atXLFiwIJYvXx6DBw+Oc845JypUqPCdZ6pWrRrt27ePhx9+OBYtWhQrV66Mfv36RY0aNbJYTnlXq1ateOqpp2Ly5MlRt27dlO9ZuHBh3HzzzXHEEUdE586dY+LEibFr1670hQIAAAAAAAAAAAAAUOZVzHUAAAAAAAAAAADsSbVq1WLLli0xc+bM+OMf/xhjx46NZDKZ8e/++c9/jmuvvTbj3wGg/KpXr1706tUrevXqFV988UVMnDgxpk2bFlu2bImCgoJo0KBBtGvXLlq2bBlVqlTJdS5ERES7du1i4cKF0a9fv3jkkUeisLAwpXsKCgpi1KhRMWrUqDjiiCPi6quvjmuuuSaOPfbYNBcDAAAAAAAAAAAAAFDWWKwNAAAAAAAAAMA+oXXr1tG6dev44IMPYuLEibFly5b4+uuvd/vz///Xixcvjm3btqX0vbfeeisWLFgQTZo0SfP/EgDY3cEHHxzdu3eP7t275zoFilS9evV46KGHokuXLnHttdfGwoUL9+q+jz/+OO67776477774gc/+EH06NEjOnXqFNWqVUtTMQAAAAAAAAAAAAAAZYnF2gAAAAAAAAAA7FOOO+64OO6444o9X1BQEFOmTIlnn302xowZE1u3bi322T//+c8xdOjQVDIBAMq85s2bx9y5c2PQoEFx9913x44dO/b6zhkzZsSMGTPil7/8ZVxxxRVxzTXXRPPmzSORSKShGAAAAAAAAAAAAACAsiAv1wEAAAAAAAAAAJBJlSpVigsvvDBGjhwZn332WTz11FPRrl27Yp0dMWJEWhZEAgCUVZUrV47bb789FixYEK1bt07bvVu2bIlhw4bFmWeeGSeddFI8+OCDsXbt2rTdDwAAAAAAAAAAAADAvstibQAAAAAAAAAAyo0DDjggrrrqqpg8eXIMGDCgyPlNmzbFmjVrslAGALBvO/744+PVV1+Nxx57LA444IC03r148eLo06dP1KlTJzp37hxLlixJ6/0AAAAAAAAAAAAAAOxbLNYGAAAAAAAAAKBc6tmzZ7HmPvroowyXAACUDXl5eXHDDTfE+++/H7169YqaNWum9f5du3bFqFGjokmTJjF06NBIJpNpvR8AAAAAAAAAAAAAgH2DxdoAAAAAAAAAAJRL+++/f7Hm3nnnnQyXAACULd///vdj8ODB8cknn0R+fn6cd955kUgk0nb/9u3bo2fPnnHxxRfH+vXr03YvAAAAAAAAAAAAAAD7Bou1AQAAAAAAAAAot+rVq1fkzIMPPhg7duzIQg0AQNlSpUqV6NKlS0yZMiVWrFgRd911Vxx99NFpu/+ll16Kxo0bx7Rp09J2JwAAAAAAAAAAAAAApZ/F2gAAAAAAAAAAlFtnnHFGkTMff/xxDBw4MAs1AABl19FHHx133nlnLF++PF5++eXo2rVr7Lfffnt976effhrnnXde3HrrrVFQUJCGUgAAAAAAAAAAAAAASjuLtQEAAAAAAAAAKLeaN29erLk//OEPsWbNmgzXAACUfXl5eXHuuefGyJEj49NPP42hQ4fGqaeeuld3JpPJGDhwYLRs2TI+/PDDNJUCAAAAAAAAAAAAAFBaWawNAAAAAAAAAEC5dfnllxdrrqCgIKpWrZrhGgCA8qVmzZrxq1/9KubNmxfvvPNO9OzZMw4++OCU75szZ040b948Zs2alcZKAAAAAAAAAAAAAABKG4u1AQAAAAAAAAAotzZu3FisuVq1akXt2rUzXAMAUH6dcsop8eijj8Ynn3wSzz//fLRv3z7y8kr+o85ffPFFtG3bNvLz8zNQCQAAAAAAAAAAAABAaWCxNgAAAAAAAAAA5dKECRPizDPPLNbs8ccfn+EaAAAiIvbbb7+47LLLYsKECbF69eo47rjjSnzHjh07olu3bnHfffdFMpnMQCUAAAAAAAAAAAAAALlUMdcBAAAAAAAAAADwbQoLC2PevHnxyiuvxLJly2L9+vWxYcOGf/2xZcuWqFmzZhx11FH/9kfTpk3jzDPPjEQi8Z13f/XVV9GjR4/YsmVLsVos1gYAyL4jjjgilixZEu+++2507do1Fi9eXKLzt99+e3z44Yfxpz/9KSpVqpShSgAAAAAAAAAAAAAAss1ibQAAAAAAAAAASo2tW7fGtGnTYuzYsTFu3Lj49NNP9zi/efPmWLNmTbz++uv/9vdPP/306NOnT3Tu3PlbF2wPGjQoPvvss2J3WawNAJA7jRs3jjlz5sRvfvOb+NOf/lSis0888USsXr06XnjhhahRo0aGCgEAAAAAAAAAAAAAyKbEXX86P/nNL+o2rBXfP+rAXPb8y6YvtkYkE1GjVpVcp3yrTRu2lco275Ya75aa0v5uEd4uVd4tNd4tNd4tNd4tNd4tNd4tdeXl7Voc2S+qVTo8LXcBAAAAAOXT2rVrY/z48TF27Nh4+eWXY+vWrWm7+5e//GU8+uijUaFChX/9vfXr18dRRx1V7O/k5eXFq6++Gq1bt05bFwAAqRk9enT87Gc/i40bN5boXKNGjWL8+PFx9NFHZ6gMAAAAAAAAAAAAAIBs6D+sfeldrA0AAMC+wWJtAAAAACAVO3fujEcffTSef/75ePPNNzP6rS5dusTIkSMjkUhERMS0adPi3HPPLdbZmjVrxl//+tc477zzMpkIAEAJrFmzJlq3bh2rVq0q0bnDDz88xo0bF82aNctQGQAAAAAAAAAAAAAAmdZ/WPvIy3UEAAAAAAAAAADly/r16+P888+P3/zmNxlfqh0R8dxzz8VTTz31r18vX768WOdOOumkmDt3rqXaAAClzJFHHhlLly6NG2+8sUTn1q5dG2effXa89NJLGSoDAAAAAAAAAAAAACAbLNYGAAAAAAAAACBrlixZEs2aNYtp06Zl9bs333xzbN26NSKKv1h79uzZUb9+/UxmAQCQokqVKsWQIUNi8ODBkUgkin3u66+/jo4dO8aQIUMyWAcAAAAAAAAAAAAAQCZZrA0AAAAAAAAAQFYkk8n4xS9+EatXr876t7/88ssYO3ZsRESsWLGiyPk//OEPUb169UxnAQCwl3r16hX/+7//G1WrVi32mcLCwvj1r38dN910U+zatSuDdQAAAAAAAAAAAAAAZILF2gAAAAAAAAAAZMXYsWNj+vTpOfv+U089FRERK1euLHK2Xr16Ga4BACBdOnbsGDNmzIjDDjusROceeeSR6NSpU2zZsiVDZQAAAAAAAAAAAAAAZILF2gAAAAAAAAAAZNz27dvjN7/5TU4bJk+eHGvXro0VK1YUOWuxNgDAvuX000+PN954I0488cQSnXvxxRfjhz/8YaxduzZDZQAAAAAAAAAAAAAApFvFXAcAAAAAAAAAAFD2DR06ND788MOUztaoUSNOPfXUqFmzZlx55ZVRu3btOPjgg2PHjh3x9ddfx+rVq+OWW26JTz/9dI/3FBYWxtNPPx3r1q0r8ptHH310Sq0AAORO3bp14/XXX4/OnTvHtGnTin1u7ty5ceaZZ8b48eOjUaNGGSwEAAAAAAAAAAAAACAdLNYGAAAAAAAAACCjZs6cGb179y7RmWOOOSY6dOgQP/7xj6NVq1ZRqVKl75xt0aJF/OQnP4l69erFqlWr9njv008/Xazv79ixo0S9AACUDgcddFBMmDAhbrjhhhg+fHixz61atSpatmwZo0aNirZt22awEAAAAAAAAAAAAACAvZWX6wAAAAAAAAAAAMqeZDIZL7/8clxwwQVx9tlnF/vcfffdF4sXL46lS5fGQw89FOecc84el2p/I5FIxPXXX1/k3KJFi4rVsXz58mLNAQBQ+lSuXDn+8pe/xD333FOic5s2bYrzzz8/nnzyycyEAQAAAAAAAAAAAACQFhZrAwAAAAAAAACQNtu2bYvhw4dHkyZNol27djFx4sRin506dWrcdtttccIJJ0QikSjxt6+44oqUzn2bZcuWpeUeAAByI5FIxO233x7PPvtsVK5cudjndu7cGddcc03ccccdkUwmM1gIAAAAAAAAAAAAAECqLNYGAAAAAAAAAGCvFRYWxoABA+Loo4+OHj16xMKFC0t0vkOHDtG2bdu9ajjyyCOjTZs2e3XHNyzWBgAoG7p16xZTp06Ngw8+uETn7rnnnrjiiiti+/btGSoDAAAAAAAAAAAAACBVFmsDAAAAAAAAALBXCgoK4oorrojbbrst1q1bV+LzlSpVigcffDAtLVdddVVa7lm6dGla7gEAIPdat24ds2fPjmOOOaZE50aOHBnt27ePHTt2ZKgMAAAAAAAAAAAAAIBUWKwNAAAAAAAAAEDKCgsL49JLL438/PyU7+jZs2c0aNAgLT2XXnppVKtWba/vWb58eRpqAAAoLY477riYPXt2tGjRokTnpk+fHrfeemuGqgAAAAAAAAAAAAAASIXF2gAAAAAAAAAApOyFF16IcePGpXy+YcOGcccdd6Stp3r16tG1a9e9vueSSy5JQw0AAKXJIYccEtOmTYvLL7+8ROcefvjheO+99zJUBQAAAAAAAAAAAABASVmsDQAAAAAAAABASgoKCuL3v/99yufPOOOMmDVrVhx00EFprIq48847o1q1aimfP+yww6JPnz5pLAIAoLSoUqVK5Ofnx6233lqic4MGDcpQEQAAAAAAAAAAAAAAJWWxNgAAAAAAAAAAJZZMJuNHP/pRLF26tMRna9SoEX369Ilp06ZF7dq1095Wp06deOKJJ1I+379//6hevXoaiwAAKE3y8vLi/vvvj8cffzwqVKhQrDMjRoyIjz76KMNlAAAAAAAAAAAAAAAUh8XaAAAAAAAAAACUyPvvvx9t27aN6dOnl+jcMcccE0OGDImPPvooHnjggahWrVqGCiMuv/zyuPnmm0t87oQTToif/exnGSgCAKC0+fnPfx7jx48v1mxBQUEMHjw4w0UAAAAAAAAAAAAAABRHWhdrf7lha2zcsDWdV6aNttRoS4221JXmPm2p0ZYabanRlhptqdGWmtLcFlG6+0pzW+GuZK4TAAAAAIAs2bJlS9x2223RuHHjEi3VPvvss2PMmDGxZMmSuPHGG6N69eoZrPx/Bg4cGN27dy/2/OGHHx5DhgyJihUrZrAKAIDS5Ec/+lG8/vrrxZodNmxYbNy4McNFAAAAAAAAAAAAAAAUJa2LtZcv2RAr39+QzivTRltqtKVGW+pKc5+21GhLjbbUaEuNttRoS01pboso3X2luW3Hjl25TgAAAAAAsuCTTz6Jpk2bxoABA6KgoKDY5wYNGhQzZsyIiy++OCpUqJDBwt1VqlQpnnnmmXjooYfiwAMP/M65k046KYYPHx4rV66Mtm3bZrEQAIDSoEWLFnHDDTcUObd58+Z47LHHslAEAAAAAAAAAAAAAMCeVMx1AAAAAAAAAAAApdv69eujbdu2sXTp0hKda9euXfTu3TtDVcWTSCTi5ptvjp/+9Kfx8ssvx6JFi2Lp0qVRu3btqF+/frRu3TpOPfXUSCQSOe0EACC37rrrrhg+fHhs3759j3OPPPJI3HzzzVG1atUslQEAAAAAAAAAAAAA8J8s1gYAAAAAAAAAYI/69u0b77//fonP3X///RmoSU3NmjXj8ssvz3UGAACl1GGHHRY9evSIxx57bI9z69ati6eeeipuuOGGLJUBAAAAAAAAAAAAAPCf8nIdAAAAAAAAAABA6bVgwYIYPnx4ic8NGjQoTj311AwUAQBAZvTu3Tvy8or+8epBgwbFzp07s1AEAAAAAAAAAAAAAMC3sVgbAAAAAAAAAIBvlUwmo3fv3pFMJkt07s4774zevXtnqAoAADKjfv36cdlllxU5t3z58hg1alQWigAAAAAAAAAAAAAA+DYWawMAAAAAAAAA8K0mTZoUU6dOLfZ8kyZNYtasWXHXXXdlLgoAADKob9++xZobOHBgiX8DGgAAAAAAAAAAAAAA0sNibQAAAAAAAAAAdrNz587o06dPsecfeeSRmDt3brRs2TKDVQAAkFlNmzaN8847r8i5d955p0S/CQ0AAAAAAAAAAAAAAOljsTYAAAAAAAAAAP9m165dcfbZZ8eiRYuKNf/BBx/Er3/966hYsWKGywAAIPP69u1brLmBAwdmuAQAAAAAAAAAAAAAgG9jsTYAAAAAAAAAAP/y6quvRrNmzWL27NnFmn/ssceiQYMGGa4CAIDsadOmTTRr1qzIuWnTpsW8efOyUAQAAAAAAAAAAAAAwP/PYm0AAAAAAAAAAGLZsmVxySWXxDnnnBMLFiwo1pkTTzwxrr322gyXAQBAdiUSiejbt2+xZgcOHJjhGgAAAAAAAAAAAAAA/pPF2gAAAAAAAAAA5dy4ceOiSZMmMWbMmBKdGzRoUFSsWDFDVQAAkDuXXnppHHvssUXOjRo1KpYtW5aFIgAAAAAAAAAAAAAAvmGxNgAAAAAAAABAOTZlypS4+OKL4+uvvy7RubZt20b79u0zVAUAALlVoUKF6N27d5FzhYWF8eCDD2ahCAAAAAAAAAAAAACAb1isDQAAAAAAAABQTn388cfRvXv3KCwsLNG5RCIRDz74YCQSiQyVAQBAbhUWFkb9+vWLNfvkk0/G2rVrM1wEAAAAAAAAAAAAAMA3LNYGAAAAAAAAACiHdu7cGd26dYv169eX+OwDDzwQp5xySgaqAAAgN/75z3/Gn//85+jQoUMcccQRUalSpWjXrl2xzm7fvj1uuummDBcCAAAAAAAAAAAAAPCNirkOAAAAAAAAAAAg++6+++547bXXSnxuwIAB0bt37wwUAQBA9rz77rsxcuTIeOWVV+L999+Pr776aq/uGz16dHz22Wdx2GGHpakQAAAAAAAAAAAAAIDvYrE2AAAAAAAAAEA5s3z58hgwYECJzrRo0SIefvjhaN68eYaqAAAgM3bs2BGjR4+O0aNHx1tvvRUfffRRFBQUpP0b/fv3j//+7/9O670AAAAAAAAAAAAAAOzOYm0AAAAAAAAAgHLmscceK/Yiwdq1a8d//dd/xWWXXRaJRCLDZQAAsPdWrVoVzzzzTEyZMiUWLVoUGzdujGQymfHvPv7449GrV69o2LBhxr8FAAAAAAAAAAAAAFCeWawNAAAAAAAAAFCO7Ny5M5555pliz69ZsyaqVKmSwSIAAEhdYWFhTJ06NZ5//vl4/fXXY8WKFbF9+/actOzatStuvfXWGD16dE6+DwAAAAAAAAAAAABQXlisDQAAAAAAAABQjkyaNCk+++yzIudOO+20eP3116Ny5cpZqAIAgOJZv3595Ofnx/jx42P+/Pmxbt26SCaTuc76lzFjxsSsWbOiVatWuU4BAAAAAAAAAAAAACizLNYGAAAAAAAAAChHnnzyyWLNPfHEE5ZqAwCQc2+++Wbk5+fHjBkzYunSpbFly5ZcJxWpT58+8fe//z0SiUSuUwAAAAAAAAAAAAAAyiSLtQEAAAAAAAAAyon169fH2LFji5zr2rVrnHzyyVkoAgCA/+frr7+Ov/3tb/Hiiy/G3Llz45NPPoldu3blOqvE3njjjRg1alR07tw51ykAAAAAAAAAAAAAAGVSWhdrH3N8rYhkIp1Xpo221GhLjbbUleY+banRlhptqdGWGm2p0Zaa0twWUbr7SnNb5coVcp0AAAAAABRTfn5+FBQUFDl33XXXZaEGAIDy7oMPPohnnnkmpk6dGu+9915s2rQp10m7SSQSceihh0aTJk3iwgsvjM8//zzuueeeIs/ddttt0aFDh6hcuXIWKgEAAAAAAAAAAAAAypfEXX86P/nNL+o2rBXfP+rAXPYAAACwj2lxZL+oVunwXGcAAAAAAMXQrFmzePvtt/c4U69evVi2bFnk5eVlqQoAgPJg586dMX78+Bg1alTMnj07Vq9eHTt27Mh11m7222+/qFu3brRs2TIuu+yyaNeu3b/9u/H27dvj+OOPj5UrVxZ516OPPho9e/bMYC0AAAAAAAAAAAAAQPnTf1j7qJjrCAAAAAAAAAAAMu/dd98tcql2RMTVV19tqTYAAHvt008/jWeeeSYmT54c7777bmzYsCGSyWSus3ZTs2bNaNSoUbRr1y6uuOKKqFev3h7n99tvv7j33nuje/fuRd599913x1VXXRU1atRIVy4AAAAAAAAAAAAAABEWawMAAAAAAAAAlAfDhw8v1tzVV1+d4RIAAMqawsLCmDlzZjz33HMxc+bMWL58eWzdujXXWbupWLFi1KlTJ5o3bx4dO3aMSy65JKpUqVLie7p06RJ//OMfi/yNa9avXx8PPPBA3HvvvakmAwAAAAAAAAAAAADwLSzWBgAAAAAAAAAo43bs2BEjRowocu6cc86JunXrZj4IAIB92pdffhl//etfY9y4cfH222/H2rVro7CwMNdZuznggAOiYcOGcc4550S3bt3ilFNOScu9eXl5MWjQoGjbtm2Rsw899FD84he/iDp16qTl2wAAAAAAAAAAAAAAWKwNAAAAAAAAAFDmTZgwIdavX1/k3DXXXJOFGgAA9jXz58+PkSNHxvTp02PJkiXx1Vdf5TppN3l5eXH44YfHqaeeGhdddFH85Cc/iYMOOihj32vTpk1ccMEFMWHChD3Obdu2Lfr16xdPPPFExloAAAAAAAAAAAAAAMobi7UBAAAAAAAAAMq44cOHFzlzwAEHxKWXXpqFGgAASrNt27bF6NGj48UXX4w333wzPvroo9i5c2eus3ZTtWrVqF+/frRu3Tq6dOkSrVu3jry8vKw2DBw4MCZNmhSFhYV7nHvyySfjpptuisaNG2epDAAAAAAAAAAAAACgbLNYGwAAAAAAAACgDPvss89i/PjxRc5dfvnlUa1atSwUAQBQmqxYsSJGjBgRU6ZMiUWLFsXGjRtznbSbRCIRtWrVipNPPjnOP//86N69exxxxBG5zoqTTjopfvrTn8YTTzyxx7lkMhl9+/aNiRMnZqkMAAAAAAAAAAAAAKBss1gbAAAAAAAAAKAMe/7552PXrl1Fzl1zzTVZqAEAIJcKCwtjypQp8be//S1ef/31WLlyZWzfvj3XWbupXLlyHHXUUXHWWWdFp06d4sILL4yKFUvnjz33798/8vPzY+vWrXucmzRpUkydOjXOPffcLJUBAAAAAAAAAAAAAJRdpfMnzAEAAAAAAAAASIt58+YVOdOgQYNo0aJFFmoAAMim9evXx8iRI2P8+PGxYMGCWLduXSSTyVxn7aZGjRpxwgknxLnnnhvdu3eP448/PtdJxVanTp24+eab47777ity9re//W3MnTs38vLyslAGAAAAAAAAAAAAAFB2WawNAAAAAAAAAFCGrVmzpsiZgw8+OBKJRBZqAADIpDfffDPy8/Pj1VdfjWXLlsWWLVtynbSbChUqxPe///047bTT4uKLL45OnTpF9erVc521V/r27RuPP/54rF+/fo9z77zzTowcOTKuuOKKLJUBAAAAAAAAAAAAAJRNFmsDAAAAAAAAAJRhlSpVKnLmsssuy0IJAADptHnz5vjb3/4WY8eOjblz58ann34au3btynXWbqpVqxbHHnts/PCHP4yuXbvGGWcF0+wPAAAgAElEQVSckeuktDvwwAPjzjvvjJ49exY5e/vtt0fnzp2jSpUqWSgDAAAAAAAAAAAAACibLNYGAAAAAAAAACjDirOw75BDDslCCQAAe+P999+PESNGxLRp0+K9996LTZs25TppN4lEIg499NA45ZRT4sILL4yuXbtG7dq1c52VFdddd1088sgjsWzZsj3OrV69OoYMGRJ9+vTJUhkAAAAAAAAAAAAAQNljsTYAAAAAAAAAQBn2ySefFDmzbdu2LJQAAFBcO3fujHHjxsWoUaNi9uzZsXr16igoKMh11m7222+/qFevXrRs2TIuv/zyOPfccyMvLy/XWTlRuXLluP/+++Oyyy4rcvbee++NHj16RK1atbJQBgAAAAAAAAAAAABQ9lisDQAAAAAAAABQhs2ZM6fIme3bt2ehBACA7/Lxxx/Hs88+G5MmTYqFCxfGhg0bIplM5jrr3yQSiahZs2Y0atQo2rVrF927d4969erlOqtU6dSpU5x55pnxxhtv7HFu06ZNce+998ZDDz2UpTIAAAAAAAAAAAAAgLLFYm0AAAAAAAAAgDJq/vz5xZqrWNGPkAAAZEthYWHMnDkznnvuuZg5c2YsX748tm7dmuus3VSsWDHq1KkTZ5xxRlxyySVx8cUXR5UqVXKdVaolEokYNGhQtG7dusjZoUOHxo033hj169fPQhkAAAAAAAAAAAAAQNniv4oEAAAAAAAAACijfve73xVrrnnz5hkuAQAov7788st47rnnYty4cfH222/HZ599FoWFhbnO2s0BBxwQxx9/fLRp0ya6desWjRs3znXSPqlVq1bRsWPHGDNmzB7nCgoK4vbbb4/8/PwslQEAAAAAAAAAAAAAlB0WawMAAAAAAAAAlEEzZsyIiRMnFjl34IEHWpoIAJBG8+fPj2effTamT58eS5Ysic2bN+c6aTd5eXlx+OGHR7NmzeLHP/5x/OQnP4kDDzww11llxoABA+Kll16KXbt27XHuueeei1tuuSVOP/30LJUBAAAAAAAAAAAAAJQNFmsDAAAAAAAAAJQxyWQybrvttmLN9u7dOypVqpThIgCAsmnbtm0xevToGDNmTLz11lvx0Ucfxc6dO3OdtZuqVavGMcccE61bt44uXbpEq1atIi8vL9dZZVbDhg3juuuui8cee6zI2T59+sT06dMjkUhkoQwAAAAAAAAAAAAAoGyomExGlMafw/5yw9ZIRkTNWlVznfKtNm7YWirbvFtqvFtqSvu7RXi7VHm31Hi31Hi31Hi31Hi31Hi31Hk7AAAAACBXXnrppZg9e3aRc4cddljcfPPNWSgCACgbVqxYESNGjIgpU6bEokWLYuPGjblO2k0ikYhatWpF48aNo3379tG9e/f43ve+l+uscufOO++MZ555JjZv3rzHuRkzZsT48ePjoosuylIZAAAAAAAAAAAAAMC+Ly+ZTOa64VstX7IhVr6/IdcZ36m0tnm31Hi31JT2d4vwdqkqrW3eLTXeLTXeLTXeLTXeLTWl/d0ivB0AAAAAkDu///3vizV3xx13RPXq1TNcAwCwbyosLIwJEyZEjx49omHDhlGlSpWoX79+9OvXL2bNmlVqlmpXrlw5GjRoEFdddVWMGTMmduzYEZ9//nlMmzYtevfubal2jhx22GHRp0+fYs327ds3du7cmeEiAAAAAAAAAAAAAICyo2KuAwAAAAAAAAAASK/iLuX72c9+luESAIB9x7p162LkyJExYcKEWLBgQXz++eeRTCZznbWbgw46KE444YQ477zzonv37nHcccflOonvcMstt8Rjjz0Wa9eu3ePc4sWLY/jw4fHzn/88S2UAAAAAAAAAAAAAAPs2i7UBAAAAAAAAAMqY008/Pd57770i5zp06BD5+flRq1atLFQBAJQehYWF8dZbb8XIkSPjtddei6VLl8bXX3+d66zdVKhQIY444og47bTTomPHjtGpU6fYf//9c51FMVWvXj369+8f119/fZGz/fr1i27dukW1atWyUAYAAAAAAAAAAAAAsG/Ly3UAAAAAAAAAAADp1bx582LNvfzyy3HPPfdkuAYAIPc2b94cw4cPj0suuSSOPPLIqFy5cpx11lkxZMiQWLBgQalZql2tWrU45ZRT4qabboo33ngjdu7cGatWrYpRo0bFlVdeaan2PqhHjx5xwgknFDm3du3aeOihh7JQBAAAAAAAAAAAAACw76uY6wAAAAAAAAAAANKrYsXi/0jI/PnzM1gCAJAbixcvjhEjRsQrr7wS7733Xvzzn//MddJu8vLy4tBDD42mTZtG+/bto2vXrlG7du1cZ5FmFStWjIEDB0aHDh2KnH3ggQfiuuuui8MOOywLZQAAAAAAAAAAAAAA+y6LtQEAAAAAAAAAyoBNmzbFyJEj43/+53/i7bffLva5+fP/D3t3Hlx1fS5+/DkhhD0ioggKKImCggsugKIoLqCigIqIAe1evda1VltRFL1aW+29VK0bvVZbA6K2XBFlaRURxK0q4q4QFndc2NckJL8/nN57/aX1hOQsWV6vGcdBn+/n+/Yz45xh5uThtaisrIxEIpHGOgCA9CktLY3HH388pk6dGi+88EJ88MEHUVZWlu2sKpo3bx577rln9O/fP0aOHBnHHnts5OTkZDuLDDj55JNjwIABMW/evG+d27BhQ1x33XVx5513ZqgMAAAAAAAAAAAAAKB+slgbAAAAAAAAAKAe27hxY9xwww1x6623xubNm7f7+TVr1sSKFStijz32SH0cAEAafPzxx1FcXByzZs2KN954I1atWhWVlZXZzvqGRCIRO+64Y/Tq1SsGDx4co0ePjq5du2Y7iyxJJBJxyy23RN++fZPOTpw4MS666KLo0aNHBsoAAAAAAAAAAAAAAOoni7UBAAAAAAAAAOqpxYsXx6mnnhpvvfVWrc5ZuHChxdoAQJ1UUVERzzzzTDz00EMxf/78WLp0aWzZsiXbWVU0bdo0dt999+jbt2+cdtppMWzYsMjLy8t2FnVInz594swzz4yHHnroW+e2bdsWV155Zfz3f/93hsoAAAAAAAAAAAAAAOofi7UBAAAAAAAAAOqh6dOnx5gxY2LdunW1PmvRokVx6qmnpqAKAKB2Vq1aFVOmTIknnngiXn311fj888+joqIi21lV5OfnR/fu3eOYY46JoqKi2H///bOdRD1w4403xtSpU6OsrOxb5x599NF47rnn4vDDD89QGQAAAAAAAAAAAABA/WKxNgAAAAAAAABAPVJRURHXXXddXH/99Sk788QTT0zZWQAA22PhwoUxadKkePrpp+P999+PDRs2ZDupipycnOjYsWMcfPDBccopp8TIkSMjPz8/21nUQwUFBXH++efHrbfemnT2iiuuiPnz50cikchAGQAAAAAAAAAAAABA/WKxNgAAAAAAAABAPbF69eoYM2ZMzJgxI2Vnfve7342+ffum7DwAgH9ly5Yt8ec//zkee+yxeOmll+Ljjz+O8vLybGdV0aJFiygsLIwBAwbEqFGj4vDDD4+cnJxsZ9FAXH311XHffffFunXrvnVuwYIFMW3atBg+fHiGygAAAAAAAAAAAAAA6g+LtQEAAAAAAAAAMmzbtm2xcuXK2LZtW+y6667RtGnTpM889dRTcdxxx6WsIZFIxJgxY+KWW25J2ZkAAP9XSUlJPPDAA/G3v/0t3n777VizZk22k6pIJBLRvn372H///ePEE0+MMWPGRIcOHbKdRQPWvn37uPLKK+PKK69MOnvqqadGaWlptX6/AAAAAAAAAAAAAADQmFisDQAAAAAAAACQIeXl5fGf//mfcf3118fGjRsjIiInJye6dOkS3bp1+8ZfBQUF0a1btygvL4/LLrssiouLU9ZxxhlnxPjx42PfffdN2ZkAQONWXl4es2fPjkceeSSef/75WL58eZSWlmY7q4q8vLzo2rVrHHbYYTFixIg48cQTIzfX12nJrIsvvjjuuOOO+Oijj5LO5uXlxfr166N169YZKAMAAAAAAAAAAAAAqB/8JAAAAAAAAAAAQAa8+uqr8cMf/jAWLlz4jX9eUVERy5cvj+XLl8ecOXNS+s4+ffpE3759o3///rFu3br4/PPP46STTorevXun9D0AQOOzcuXKmDx5csyYMSMWLVoUX375ZVRWVmY7q4q2bdvGvvvuG8cff3yMHj069tprr2wnQbRo0SJuuOGG+O53v1ut+cLCwrj33ntjyJAh6Q0DAAAAAAAAAAAAAKgnLNYGAAAAAAAAAEizZcuWxdFHHx3r16/P2Dv//ve/xyGHHJKx9wEADVdFRUU899xzMWXKlJg3b14sWbIkNm/enO2sKnJzc6NTp07Rp0+fGDZsWJx22mnRsmXLbGfBPzVmzJiYMGFCLFq0KOnsypUr4+STT47vfe97MW7cuNhzzz0zUAgAAAAAAAAAAAAAUHdZrA0AAAAAAAAAkEbl5eVx9tlnZ2yp9tVXXx3jx4+PJk2aZOR9AEDDs27dunj44Ydj+vTp8corr8Snn34aFRUV2c6qolWrVrH33nvH0UcfHWeddVYceuih2U6CamvSpEnccsstMWjQoGo/c99998UDDzwQ3//+9+Pqq6+Ozp07p7EQAAAAAAAAAAAAAKDuslgbAAAAAAAAACCNfvWrX8WCBQvS/p78/Pz405/+FMOGDUv7uwCAhuXNN9+M4uLimDNnTrz33nuxbt26bCdVkZOTE7vsskv07t07hgwZEmeddVa0a9cu21lQK8cff3wMGjQo/vrXv1b7mfLy8pg4cWLcf//98aMf/SjGjh0bnTp1SmMlAAAAAAAAAAAAAEDdY7E2AAAAAAAAAECavPTSSzF+/Pi0v2ffffeNqVOnRvfu3dP+LgCgfistLY1p06bF1KlT48UXX4yPPvooysrKsp1VRfPmzaNbt25x+OGHx8iRI+PYY4+NnJycbGdByt12223Rp0+f7V5oX1paGnfccUfce++9cd5558UvfvGL6NChQ5oqAQAAAAAAAAAAAADqFou1AQAAAAAAAADSYMOGDTF69OjYtm1bWt9z5plnxu9///to06ZNWt8DANRPK1asiEmTJsXs2bPjzTffjNWrV0dlZWW2s74hkUhEu3btolevXjF48OAYM2ZMdO7cOdtZkBHdu3ePRx55JIYNGxZbtmzZ7ue3bNkSv/3tb2PixIlxwQUXxOWXXx7t27dPQykAAAAAAAAAAAAAQN2Rm5OTyHbDP1XQY6eIyrrZFhHRrUfd/MK5e6sZ91Yzdf3eItxdTbm3mnFvNePeasa91Yx7qxn3VnPuDgAAAAAat0svvTSWLFmStvN33333uP3222P48OFpewcAUL9UVFTEk08+GQ8//HAsWLAgli9fXqNFvenWtGnT6Ny5c/Tt2zdOO+20GDp0aOTl5WU7C7Jm0KBB8fzzz8fpp58eS5curdEZmzZtiptvvjnuvPPOuPjii+Oyyy6LHXfcMcWlAAAAAAAAAAAAAAB1Q2L83SdU/uMXe3TfKTp1yc9mDwAAAPXM4Z2viVZNd812BgAAAADUKdOnT4+hQ4em5ewmTZrExRdfHNddd120bt06Le8AAOqHL7/8Mh588MF44okn4rXXXosvvvgiKioqsp1VRX5+fuyzzz5xzDHHxJgxY2LffffNdhLUSatXr46zzz47nnjiiVqflZ+fHz/96U/jkksuiR122CEFdQAAAAAAAAAAAAAAdcN195xosTYAAAC1Y7E2AAAAAHxTZWVl9O7dOxYtWpR0tmXLlvH444/Htm3bYunSpVFSUvI/fy8pKYl169b9z+zuu+8ehx12WIwdOzYOPPDAdP4nAAB11N///veYPHlyzJ07NxYvXhwbN27MdlIVOTk50alTpzj44INj6NChMXLkSH8YCGyHioqKuP3222P8+PGxZs2aWp+34447xuWXXx4XXnih/xcBAAAAAAAAAAAAgAbBYm0AAABqzWJtAAAAAPimV155JQ455JBqzRYXF8fo0aP/6b+rrKyMVatWxbJly6JTp07RqVOnVGYCAHXcpk2b4pFHHolp06bFyy+/HJ988kls27Yt21lVtGzZMgoLC2PAgAFx1llnRb9+/SInJyfbWVDvrVmzJiZMmBATJkyI9evX1/q89u3bx89//vM4//zzo2XLlikoBAAAAAAAAAAAAADIDou1AQAAqDWLtQEAAADgm6ZNmxbDhw9POjdq1Kh48MEHM1AEANQH7777bhQXF8dTTz0V77zzTqxduzbbSVUkEonYeeed44ADDoiTTjopioqKYpdddsl2FjRoq1atit/85jdx2223xcaNG2t9XocOHeLKK6+Mc889N5o3b56CQgAAAAAAAAAAAACAzLrunhMjN9sRAAAAAAAAAAANyZ577lmtuf79+6e5BACoq8rLy+Pxxx+Pv/zlL/H888/HBx98EGVlZdnOqqJZs2bRtWvX6N+/f4wYMSIGDRoUubm+egqZ1K5du/jlL38Zl1xySdx8881xxx13xJYtW2p83sqVK+OSSy6JW265Ja666qr4wQ9+EHl5eSksBgAAAAAAAAAAAABIv8T4u0+o/Mcv9ui+U3Tqkp/NHgAAAOqZwztfE62a7prtDAAAAACoM9avXx/5+cm/fzF48OCYNWtWBooAgGz7+OOPo7i4OGbNmhVvvvlmfPXVV1FZWZn8wQzbcccdo2fPnnHcccfFmDFjoqCgINtJwP/n008/jZtuuinuueeeKC0trfV5Xbt2jXHjxsU555wTTZs2TUEhAAAAAAAAAAAAAEB6XXfPiRZrAwAAUDsWawMAAABAVd27d4/333//W2c6deoUH3/8cYaKAIBMqaioiGeeeSYeeuihmD9/fixdujS2bNmS7awqcnNzY/fdd48+ffrE8OHD49RTT43mzZtnOwuopo8++ihuvPHGuPfee6OsrKzW5xUUFMS1114bRUVF0aRJkxQUAgAAAAAAAAAAAACkh8XaAAAA1JrF2gAAAABQ1UMPPRSjRo1KOvfVV19Fu3btMlAEAKTLmjVrYsqUKfH444/Hq6++GitXroyKiopsZ1XRunXr6N69ewwcODCKioqid+/e2U4CUmD58uVxww03xP333x/btm2r9Xndu3eP8ePHx8iRIyMnJycFhQAAAAAAAAAAAAAAqWWxNgAAALVmsTYAAAAAVLVs2bLo1q1b0rn169dH69atM1AEAKTKwoULY9KkSfH000/H+++/Hxs2bMh2UhU5OTmx6667xkEHHRRDhgyJUaNGRdu2bbOdBaTRkiVL4vrrr49JkyalZLl/r1694rrrrotTTz01EolECgoBAAAAAAAAAAAAAFLjuntOjNxsRwAAAAAAAAAANDTvvPNO0pnOnTtbqg0AddyWLVti6tSp8eijj8ZLL70UH3/8cZSXl2c7q4oWLVpEt27d4sgjj4xRo0bFkUceGTk5OdnOAjKosLAw/vSnP8XYsWNj/Pjx8fDDD0dlZWWNz3vzzTfj9NNPj+HDh8d9991nOT8AAAAAAAAAAAAAUKdYrA0AAAAAAAAAkGJnnHFG0pl99tknAyUAwPYoKSmJBx54IP72t7/F22+/HWvWrMl2UhWJRCJ22mmn2G+//eKEE06I0aNHx2677ZbtLKCO6NGjR0yZMiWuuuqqGD9+fEydOrVW5z366KPx6aefxlNPPRWtWrVKUSUAAAAAAAAAAAAAQO1YrA0AAAAAAAAAkEJ33nlnbNq0KemcxdoAkF3l5eUxe/bseOSRR+L555+P5cuXR2lpabazqsjLy4suXbrEYYcdFqeffnoMGTIkcnN9/RP4dvvtt1/85S9/iYULF8a1114b06dPr/FZL774Ypx++unx2GOPRV5eXgorAQAAAAAAAAAAAABqxk9WAAAAAAAAAACkyNSpU+OCCy6o1qzF2gCQWStXrozi4uKYOXNmvP766/Hll19GZWVltrOqaNu2beyzzz5x7LHHxujRo6NHjx7ZTgLqsd69e8djjz0WL730UlxzzTUxe/bsGp0ze/bs+N73vhcPPPBA5OTkpLgSAAAAAAAAAAAAAGD7WKwNAAAAAAAAAJACr7zyShQVFVVrQWdOTk4ce+yxGagCgMapoqIinnvuuZgyZUrMmzcvlixZEps3b852VhVNmjSJ3XbbLQ455JAYPnx4nH766dGyZctsZwENUJ8+fWLWrFmxYMGCuOaaa2LOnDnbfcbkyZNj5513jgkTJkQikUhDJQAAAAAAAAAAAABA9VisDQAAAAAAAACQAr/85S9j69at1ZodMWJEFBYWprkIABqPdevWxcMPPxzTp0+PV155JT799NOoqKjIdlYVrVq1ir333juOOuqoGDVqVPTt2zfbSUAj079//3jqqadi7ty5MW7cuHj22We36/lbb701OnToEFdeeWWaCgEAAAAAAAAAAAAAkrNYGwAAAAAAAACglj744IN49NFHqzXbokWLGDduXJqLAKBhe/3112Py5MkxZ86cePfdd2P9+vXZTqoiJycndtlll+jdu3cMGTIkzjzzzGjfvn22swAiIuLoo4+OefPmxZNPPhnjxo2LF198sdrPjh07Nnbeeef44Q9/mMZCAAAAAAAAAAAAAIB/zWJtAAAAAAAAAIBamjp1alRUVCSda9KkSTzyyCPRq1evDFQBQMNQWloa06ZNi6lTp8aLL74YH330UZSVlWU7q4rmzZvHnnvuGf3794+RI0fGscceGzk5OdnOAviXEolEHH/88XHcccfFH/7wh+1alH3uuedG+/btY/jw4WksBAAAAAAAAAAAAAD451K6WHvNV5ujMiJ23KlFKo9NCW01o61mtNVcXe7TVjPaakZbzWirGW01o61m6nJbRN3uq8ttFdsqI5pmuwIAAAAAsuvzzz+v1tzvf//7GDJkSJprAKB+W7FiRTzwwAPx17/+Nd56661YvXp1VFZWZjvrGxKJRLRr1y569eoVgwcPjjFjxkTnzp2znQVQI4lEIn7wgx/EgAED4ogjjqjW728qKipi1KhRMXv27DjqqKMyUAkAAAAAAAAAAAAA8L9Sulh76XtfRaIyYsf+u6fy2JTQVjPaakZbzdXlPm01o61mtNWMtprRVjPaaqYut0XU7b663FZaui2iebYrAAAAACC7vvrqq2rNfe9730tzCQDULxUVFfHkk0/Gww8/HAsWLIhly5bF1q1bs51VRdOmTaNz587Rt2/fOO2002Lo0KGRl5eX7SyAlNprr71i5syZcfTRR8f69euTzm/dujWGDh0aTz/9dBx00EEZKAQAAAAAAAAAAAAA+FpKF2sDAAAAAAAAADRGmzdvTjqzww47ZKAEAOq2L7/8MiZPnhxPPPFELFq0KD7//POorKzMdlYV+fn5sc8++8QxxxwTY8aMiX333TfbSQAZcdBBB8W0adPihBNOiNLS0qTz69ati4MPPjgmTpwYP/zhDyORSGSgEgAAAAAAAAAAAABo7CzWBgAAAAAAAACopY4dOyad6dKlSwZKAKBuefHFF+PBBx+MuXPnxpIlS2Ljxo3ZTqoiJycnOnXqFAcffHAMHTo0Ro4cGa1bt852FkDWDBw4MB588ME444wzoqKiolrP/PjHP46HH344br/99ujRo0eaCwEAAAAAAAAAAACAxs5ibQAAAAAAAACAWjr00EOTzrzxxhvx4YcfRufOnTNQBACZt2nTpnjkkUdi2rRp8fLLL8cnn3wS27Zty3ZWFS1btozCwsIYMGBAnHXWWdGvX7/IycnJdhZAnXLaaafFXXfdFeeee261n3nyySdj//33j8suuyyuvvrqaNWqVRoLAQAAAAAAAAAAAIDGzGJtAAAAAAAAAIBaOv744yM3NzfKy8u/dW7GjBnbtZgOAOqyxYsXR3Fxcfztb3+Lt99+O9auXZvtpCoSiUTsvPPOccABB8RJJ50URUVFscsuu2Q7C6Be+PGPfxxffPFFXH311dV+pqysLH71q1/FpEmTYsKECXHaaadFIpFIYyUAAAAAAAAAAAAA0BhZrA0AAAAAAAAAUEs77LBDHHHEETF37txvnbNYG4D6qry8PGbOnBl//vOf4/nnn48VK1ZEaWlptrOqaNasWXTt2jX69+8fI0aMiEGDBkVurq9KAtTU2LFj4/PPP4/bbrttu5778MMPY8SIETF48OC4/fbbY6+99kpTIQAAAAAAAAAAAADQGPlpEQAAAAAAAACAFBgyZEjSxdpPPvlkbN26NZo1a5aZKACooZUrV0ZxcXHMnDkzXn/99fjyyy+jsrIy21lV7LjjjtGzZ88YNGhQFBUVRUFBQbaTABqURCIREyZMiC+++CIefPDB7X5+9uzZ0atXr7j88stj7Nix0bJlyzRUAgAAAAAAAAAAAACNjcXaAAAAAAAAAAApMGTIkLj88su/dWbTpk3xzDPPxKBBgzJUBQDV8+KLL0ZxcXHMmzcvFi9eHJs3b852UhW5ubmx++67R58+fWL48OFx6qmnRvPmzbOdBdDg5eTkxP333x+rV6+OWbNmbffzpaWlceONN0ZxcXH89re/jWHDhkUikUhDKQAAAAAAAAAAAADQWFisDQAAAAAAAACQAj169Ig99tgjli9f/q1zM2bMsFgbgDpl1KhR8dBDD2U7o4o2bdpE9+7dY+DAgVFUVBQHHnhgtpMAGq28vLyYNm1aXHrppXHnnXfW6IwVK1bEqaeeGieddFLcdtttUVBQkOJKAAAAAAAAAAAAAKCxyMl2AAAAAAAAAABAQ5BIJGLIkCFJ52bMmJGBGgBIbsOGDdGzZ886sVQ7JycnOnXqFCeffHLcfffdsXr16li3bl38/e9/j5tvvtlSbYA6IC8vL+64445YsGBBHHDAATU+Z8aMGdGzZ8+49tprY/PmzSksBAAAAAAAAAAAAAAaC4u1AQAAAAAAAABSpDqLtRcvXhyLFy/OQA0A/GsVFRXRtaSRiq4AACAASURBVGvXePvtt7Py/hYtWkSvXr3ivPPOi7lz50ZZWVl8/PHHMX369Dj33HOjbdu2WekCILnDDz88Xn755bj99ttjhx12qNEZW7dujeuvvz569uwZjz/+eIoLAQAAAAAAAAAAAICGzmJtAAAAAAAAAIAUOfroo6NFixZJ52bMmJGBGgD4137961/HqlWrMvKuRCIR7du3j2OOOSZuueWW+OSTT2LTpk3xxhtvxF133RVHHXVU5OT4OiNAfZKbmxsXXHBBvPfee/Gd73ynxucsW7YsTjnllBg6dGgsW7YshYUAAAAAAAAAAAAAQEPmJ1EAAAAAAAAAAFKkRYsWccwxxySdmzNnTgZqAOBfmzBhQtrOzsvLi4KCgjj77LPj0UcfjdLS0vjiiy/iqaeeip/97GfRsWPHtL0bgMzq0KFD3H///TF//vzYf//9a3zO9OnTY//9949HH300hXUAAAAAAAAAAAAAQENlsTYAAAAAAAAAQAp17tw56cxnn32WgRIA+OdmzZoVX3zxRcrO22GHHaJfv35x5ZVXxjvvvBNbt26NJUuWxJ/+9KcYNmxY5ObmpuxdANRNRxxxRLzyyitx6623Rn5+fo3O2LBhQ5x++unxhz/8IcV1AAAAAAAAAAAAAEBD46dVAAAAAAAAAABSqLCwMOlMaWlpBkoA4J+7/PLLa/xskyZNomPHjnHIIYfE0KFD44wzzojWrVunsA6A+io3NzcuuuiiOOOMM+KKK66I4uLi7T6joqIifvCDH8RXX31Vq88rAAAAAAAAAAAAAKBhs1gbAAAAAAAAACCFysvLk87sueeeGSgBgKpWrFgRb775ZrXnW7ZsGXvttVcMGDAgioqKok+fPpGTk5PGQgDqu44dO8YDDzwQP/rRj+InP/nJdn3u/MMVV1wRX375ZfzqV7+KRCKRhkoAAAAAAAAAAAAAoD6zWBsAAAAAAAAAIIWWLFmSdKawsDADJQBQ1YUXXlituU6dOsWrr74aHTp0SHMRAA3VgAED4tVXX43f/e53ce2118b69eu36/mbb745vvrqq7j77rsjN9fX3gEAAAAAAAAAAACA/5WT7QAAAAAAAAAAgIakpKQk6UxBQUEGSgDgm7Zs2RIzZ85MOpdIJOLll1+2VBuAWmvatGlceuml8e6770ZRUdF2P3/vvffGmWeeGVu2bElDHQAAAAAAAAAAAABQX1msDQAAAAAAAACQQkuWLEk6U1hYmIESAPima665JsrLy5PO9e7dOzp27JiBIgAai06dOsWkSZPi6aefjn333Xe7np06dWoMGTIk1q9fn6Y6AAAAAAAAAAAAAKC+sVgbAAAAAAAAACBFtmzZEh999FHSuYKCggzUAMA3TZw4sVpzEyZMSHMJAI3V0UcfHa+99lp06dJlu56bM2dO5Ofnx2uvvZamMgAAAAAAAAAAAACgPslN5WEFPXaKqEyk8siU0VYz2mpGW83V5T5tNaOtZrTVjLaa0VYz2mqmLrdF1O2+utyWl9ck2wkAAAAAUGcsW7YsKisrv3WmadOm0blz5wwVAcDXJk+eHGvXrk0616lTpxgwYEAGigBorJo2bRorVqyIiRMnxnnnnZf091D/V+/eveOyyy6LK6+8Mnbaaac0VgIAAAAAAAAAAAAAdVli/N0n/M83kffovlN06pKfzR4AAADqmcM7XxOtmu6a7QwAAAAAqBMef/zxOOWUU751pnv37vHuu+9mqAgAvlZYWBglJSVJ52699da46KKLMlAEABF//vOfo6ioKMrKyrbrufz8/Lj88svjkksuidatW6epDgAAAAAAAAAAAACoi66758TIyXYEAAAAAAAAAEBDsWTJkqQzBQUFGSgBgP/15ptvVmupdosWLeKCCy7IQBEAfG3EiBHxxBNPRKtWrbbruXXr1sW4ceOioKAgbr/99ti6dWuaCgEAAAAAAAAAAACAushibQAAAAAAAACAFKnO0tLCwsIMlADA/7rwwgurNVdUVBQ5Ob5WCEBmHX/88TFnzpxo167ddj/7+eefx0UXXRQ9evSIBx54ILZt25aGQgAAAAAAAAAAAACgrvETMAAAAAAAAAAAKbJkyZKkMwUFBRkoAYCvVVRUxLPPPpt0LicnJ37zm99koAgAqurTp0/Mnz8/dttttxo9v3z58jjnnHPigAMOiMceeywqKytTXAgAAAAAAAAAAAAA1CUWawMAAAAAAAAApEhJSUnSmcLCwgyUAMDXXnjhhSgvL086d8QRR0Tbtm0zUAQA/9y+++4bCxYsiL333rvGZ7z11lsxbNiw6N+/f8ybNy+FdQAAAAAAAAAAAABAXWKxNgAAAAAAAABACpSXl8eyZcuSzhUUFGSgBgC+9sgjj1Rr7vbbb09zCQAk17Vr15g/f34ccsghtTrn+eefj6OOOipOOumkeO2111JUBwAAAAAAAAAAAADUFRZrAwAAAAAAAACkwIcffhjl5eXfOpOTkxN77LFHZoIAICLmzZtXrbn9998/zSUAUD277LJLPPvss3HVVVdFixYtanXWzJkzo3fv3nHWWWfFkiVLUlQIAAAAAAAAAAAAAGSbxdoAAAAAAAAAAClQnSVtnTt3jmbNmmWgBgC+tnjx4qQzxxxzTAZKAKD6mjVrFjfccEOUlJTEv/3bv0Vubm6tzpsyZUrss88+cd5558Unn3ySokoAAAAAAAAAAAAAIFss1gYAAAAAAAAASIGSkpKkM4WFhRkoAYCvbdq0KdavX5907rjjjstADQBsv44dO8add94Z77zzTpx11lm1Oqu8vDzuueeeKCwsjF/84hexevXqFFUCAAAAAAAAAAAAAJlmsTYAAAAAAAAAQAqsXbs26cxTTz2VgRIA+NrUqVOrNVdUVJTmEgConcLCwpg8eXIsXLgwTjrppFqdtXnz5vj1r38de+65Z9x0002xcePGFFUCAAAAAAAAAAAAAJlisTYAAAAAAAAAQAq0bt066UxtF8ABwPaYNWtW0pm8vLzo2rVrBmoAoPYOPPDAeOKJJ2LevHnRv3//Wp21du3aGDt2bBQWFsZdd90VZWVlKaoEAAAAAAAAAAAAANLNYm0AAAAAAAAAgBTo0KFD0pm1a9dmoAQAvrZ8+fKkMzk5vkYIQP1z5JFHxvz582P69Omx33771eqszz77LM4///zYZ599YvLkyVFRUZGiSgAAAAAAAAAAAAAgXfxEDAAAAAAAAABAClRnsfbKlSszUAIAX9uwYUPSmV122SUDJQCQeolEIk4++eRYuHBhFBcXx5577lmr80pKSmL06NFx0EEHxYwZM6KysjJFpQAAAAAAAAAAAABAqlmsDQAAAAAAAACQAhZrA1DXbNq0KelM7969M1ACAOnTpEmTGD16dLz77rvxu9/9rlq/N/s2ixYtiiFDhsSAAQPi2WefTVElAAAAAAAAAAAAAJBKFmsDAAAAAAAAAKRAdZa3rV+/PjZv3pyBGgCIan3m7LDDDhkoAYD0y8vLi5/85CdRUlISN954Y+Tn59fqvGeffTaOPPLIOOWUU+L1119PUSUAAAAAAAAAAAAAkAoWawMAAAAAAAAApEB+fn40a9Ys6dzKlSszUAMAEVu2bEk6Y7E2AA1Nq1atYuzYsbFs2bK44ooronnz5rU67/HHH48DDzwwxowZE0uXLk1RJQAAAAAAAAAAAABQGxZrAwAAAAAAAACkQCKRiA4dOiSds1gbgEzZunVr0pl27dploAQAMq9du3bx61//OpYsWRI//vGPo0mTJjU+q7KyMiZNmhTdu3eP888/Pz799NMUlgIAAAAAAAAAAAAA28tibQAAAAAAAACAFLFYG4C6pKysLOmMxdoANHS77bZb3HPPPfH222/HmWeeWauzysvL46677oqCgoL4+c9/HqtWrUpRJQAAAAAAAAAAAACwPXIqK7Od8M+t+WpzrP5qc7Yz/qW62ubeasa91Uxdv7cId1dTdbXNvdWMe6sZ91Yz7q1m3FvN1PV7i3B3AAAAANAYWawNQF1SXl6edKZ9+/YZKAGA7Nt7771jypQp8corr8TgwYNrddbmzZvj5ptvjm7dusVNN90UGzduTFElAAAAAAAAAAAAAFAdOZV1dLP20ve+iuXvfpXtjH+prra5t5pxbzVT1+8twt3VVF1tc281495qxr3VjHurGfdWM3X93iLcHQAAAAA0RhZrA1CXVFRUJJ2xWBuAxuaggw6KWbNmxdNPPx39+vWr1Vlr166NsWPHRmFhYdx1111RVlaWokoAAAAAAAAAAAAA4NvkZDsAAAAAAAAAAKCh2HXXXZPOWKwNQKZUZ7H2LrvskoESAKh7jj766Hjuuefi0UcfjZ49e9bqrM8++yzOP//82GeffWLy5MnV+gwGAAAAAAAAAAAAAGrOYm0AAAAAAAAAgBTp0KFD0pnPPvssAyUANHabNm2q1lx1PrsAoKFKJBIxbNiwWLRoUfzxj3+Mrl271uq8kpKSGD16dBx00EExY8aMqKysTFEpAAAAAAAAAAAAAPB/WawNAAAAAAAAAJAi1VlOunLlygyUANDYVffzZuedd05zCQDUfU2aNIlzzjkn3nvvvbjttttq/fm4aNGiGDJkSBx11FGxYMGCFFUCAAAAAAAAAAAAAP9gsTYAAAAAAAAAQIrsuuuuSWfmz5+fgRIAGrvqLNZOJBKRm5ubgRoAqB+aNWsWF154YZSUlMT1118f+fn5tTpv/vz5ccQRR8TQoUPjjTfeSFElAAAAAAAAAAAAAGCxNgAAAAAAAABAinTo0KFacy+99FKaSwBo7Kq7WBsAqKpNmzYxbty4WLp0afzsZz+LZs2a1eq86dOnxwEHHBBnn312LF26NEWVAAAAAAAAAAAAANB4WawNAAAAAAAAAJAinTp1qtbcTTfdlOYSABq7J598MulMkyZNMlACAPXXTjvtFLfcckssWbIkfvSjH9Xqs7OysjKKi4ujR48eceGFF1brD8EAAAAAAAAAAAAAAP45i7UBAAAAAAAAAFKkTZs2ceihhyadmzNnTmzbti0DRQA0ViUlJUlnmjZtmoESAKj/dt9995g4cWK8/fbbMXLkyFqdVVZWFr/73e+ioKAgrr766li7dm2KKgEAAAAAAAAAAACg8bBYGwAAAAAAAAAghYqKipLOrFu3Lt55550M1ADQWFXnc2annXbKQAkANBx77713PPTQQ/Hyyy/HoEGDanXWxo0b48Ybb4xu3brFb37zm9i6dWuKKgEAAAAAAAAAAACg4bNYGwAAAAAAAAAghc4999xqzZWWlqa5BIDG7MMPP0w6c+ihh2agBAAanoMPPjhmz54dc+fOjcMOO6xWZ61atSouv/zy6Nu3b6xYsSJFhQAAAAAAAAAAAADQsFmsDQAAAAAAAACQQi1atKjWXCKRSHMJAI3Vc889F9u2bUs6N2LEiAzUAEDDddRRR8WCBQti2rRp0bNnz1qdtWjRoujXr1+8+uqrKaoDAAAAAAAAAAAAgIbLYm0AAAAAAAAAgBTr0qVL0pm1a9dmoASAxqi4uDjpTCKRiNNPPz0DNQDQsCUSiRg6dGgsWrQo/vjHP0bXrl1rfNZnn30WAwYMiBkzZqSwEAAAAAAAAAAAAAAaHou1AQAAAAAAAABSrKKiIunMwIED48MPP8xADQCNzTPPPJN0Zqeddoq8vLwM1ABA49CkSZM455xz4r333ovbbrstdt555xqds3Hjxhg6dGhMnDgxxYUAAAAAAAAAAAAA0HBYrA0AAAAAAAAAkGKJRKJac/369YvXX389zTUANDYlJSVJZw488MAMlABA49OsWbO48MILo6SkJK6//vpo06bNdp+xbdu2OPfcc+Oqq66KysrKNFQCAAAAAAAAAAAAQP1msTYAAAAAAAAAQIqdcsop1Zr75JNP4sgjj4w5c+akuQiAxmLx4sWxdevWpHNDhw7NQA0ANF5t2rSJcePGxdKlS+OnP/1pNGvWbLvP+OUvfxlnn312tT7bAQAAAAAAAAAAAKAxsVgbAAAAAAAAACDFLr744mrPrlu3Lk444YR48MEH01gEQGNx3333VWvu7LPPTnMJABAR0b59+/iP//iPeP/99+P73/9+5ORs31f4J02aFCeccEKsWbMmTYUAAAAAAAAAAAAAUP9YrA0AAAAAAAAAkGJ77713nHLKKdWeLysri6KiIsu1Aai1J598MulMmzZtom3bthmoAQD+oUuXLnHvvffGa6+9tt3Pzp07N/r37x8rVqxIQxkAAAAAAAAAAAAA1D8WawMAAAAAAAAApMHNN98cu+2223Y9M3bs2CgrK0tTEQCNwTvvvJN0pmfPnhkoAQD+mf322y+2bt0a3/nOd7brubfffjv69esXr776aprKAAAAAAAAAAAAAKD+sFgbAAAAAAAAACANevToES+88EL06tWr2s8sX748Jk+enMYqABqyzz//PDZs2JB0bvDgwRmoAQD+lby8vLjvvvvimmuu2a7nPvvssxgwYEDMnDkzTWUAAAAAAAAAAAAAUD80GXjKXuP/8Yu27VtGmx2aZTHnf7Vs1TR2bN8qmrfMzXbKP9WyVV6dbHNvNePeaqau31uEu6sp91Yz7q1m3FvNuLeacW81495qrrHcXecdjoq8Jq1TchYAAAAANDT5+flRVFQUL7zwQqxYsaJazyxbtizOO++8NJcB0BDdfffd8de//jXp3B//+Mdo27ZtBooAgH8lkUjEwIEDo0uXLvHEE09EZWVltZ4rKyuLKVOmRMeOHePggw9OcyUAAAAAAAAAAAAA1D3PvDIpEuPvPuF/voG7R/edolOX/Gw2AQAAUM8c3vmaaNV012xnAAAAAECdtnXr1jjnnHPi4YcfTjrbtm3bWL16dQaqAGhoBg4cGHPnzv3WmebNm8fmzZszEwQAVMvs2bNjxIgRsWHDhu167qqrrop///d/j0QikaYyAAAAAAAAAAAAAKh7rrvnxMjJdgQAAAAAAAAAQEPXrFmzePDBB+Occ85JOrt27dqoqKjIQBUADc3rr7+edKawsDADJQDA9hg8eHDMnz8/OnXqtF3P3XjjjXHOOedEaWlpmsoAAAAAAAAAAAAAoG6yWBsAAAAAAAAAIANycnLiv/7rv5LOVVZWxoYNGzJQBEBDsmXLlli1alXSuYEDB2agBgDYXgceeGC88MIL0atXr+16rri4OE444YRYs2ZNmsoAAAAAAAAAAAAAoO6xWBsAAAAAAAAAIENWrFhRrTkL0QDYXg899FC15r7zne+kuQQAqKnOnTvH/Pnz45hjjtmu555++uk44ogj4oMPPkhTGQAAAAAAAAAAAADULRZrAwAAAAAAAABkyKWXXpp0JpFIRJs2bTJQA0BDMnXq1KQzubm5cfDBB2egBgCoqbZt28bMmTPj7LPP3q7n3nrrrejXr18sXLgwTWUAAAAAAAAA8P/Yu/Moqwv6/+PvO8AMArJvsiSIgqCSsqTOKKaZYooLlqm5S2mmqLmbpqX5FZfELe0LqaBpGS4IKaZlAgOoVF8x2SQRRZFlGPZZgJnfH98jP/26zJ1hPvfOMI/HOXOEmde999nNczIP8x4AAIC6w2FtAAAAAAAAAIAMmDx5ckyePLnK3T777BNt2rTJQBEAO5I33nijys3Xvva1DJQAANsrNzc3xo0bF9ddd121Hrds2bIYMmRIvPDCCwmVAQAAAAAAAAAAAEDd4LA2AAAAAAAAAEDCSktL4+KLL05re9hhhyVcA8COpqKiIpYvX17lrqCgIAM1AEBtSKVScdNNN8WYMWOiUaNGaT9uw4YNMWzYsBg7dmyCdQAAAAAAAAAAAACQXQ5rAwAAAAAAAAAk7I477oh33323yl2LFi3iiiuuyEARADuSKVOmREVFRZW7k08+OQM1AEBtGjFiREyePDlatGiR9mO2bt0aP/zhD+P666+PysrKBOsAAAAAAAAAAAAAIDsc1gYAAAAAAAAASNjDDz+c1u7GG2+MLl26JFwDwI7mD3/4Q5WbnJycGDp0aAZqAIDaNnTo0Jg6dWp07ty5Wo+7+eab48wzz4zy8vKEygAAAAAAAAAAAAAgOxzWBgAAAAAAAABI2Jo1a6rc9O3bN0aOHJmBGgB2NIWFhVVuOnfuHDk5/sggANRX++23X8yaNSv69etXrcc9+uij0bt371i8eHFCZQAAAAAAAAAAAACQeb5LBgAAAAAAAAAgQZWVlbFu3boqdzfeeGM0adIkA0UA7Gjef//9KjeDBg3KQAkAkKRdd901CgsL45vf/Ga1HrdkyZIYMGBAPPvss8mEAQAAAAAAAAAAAECGOawNAAAAAAAAAJCgkpKS2LJlS5W7MWPGZKAGgB3NP/7xj7T+d2b48OEZqAEAkta6deuYMmVK/OAHP6jW49asWRMnnHBC/OAHP4iioqKE6gAAAAAAAAAAAAAgMxzWBgAAAAAAAABIUKNGjaJ169ZV7qZOnRqLFi3KQBEAO5Jx48altfv+97+fcAkAkCl5eXnx6KOPxrXXXlvtxz7++OOx1157xbPPPptAGQAAAAAAAAAAAABkhsPaAAAAAAAAAAAJysvLi/POO6/KXXl5eVx66aUZKAJgR/LKK69UuWnbtm00bdo0AzUAQKakUqn41a9+Fb/97W+jUaNG1Xrs8uXL44QTTohTTz01ioqKEioEAAAAAAAAAAAAgOQ4rA0AAAAAAAAAkLALL7wwGjduXOVu8uTJ8cILL2SgCIAdxaJFi6rcfP3rX89ACQCQDT/60Y/iueeei+bNm1f7sU888UT069cvnnnmmQTKAAAAAAAAAAAAACA5DmsDAAAAAAAAACSsW7duceaZZ6a1vfjii6O8vDzhIgB2BIsXL47S0tIqd0cffXQGagCAbPnOd74TU6dOjc6dO1f7sStWrIjhw4dHKpWKl156KbZu3ZpAIQAAAAAAAAAAAADULoe1AQAAAAAAAAAy4Oabb46dd965yt0777wTo0ePzkARAPXduHHj0tql+8MdAID6a8CAATFz5szo169fjZ/jiCOOiB49esQ111wT8+bNq8U6AAAAAAAAAAAAAKhdtXpYe01RSRQXldTmU9YabTWjrWa01Vxd7tNWM9pqRlvNaKsZbTWjrWbqcltE3e6ry20VWyuznQAAAAAA9ULnzp3jhhtuSGt70003xUcffZRwEQD13YsvvljlpkWLFtG+ffsM1AAA2dajR494/fXX46KLLqrxcyxdujRuvfXW6NevXwwePDjuvffeWLlyZS1WAgAAAAAAAAAAAMD2q9XD2u8uKIr35hfV5lPWGm01o61mtNVcXe7TVjPaakZbzWirGW01o61m6nJbRN3uq8tt5eVbs50AAAAAAPXGRRddFH369Klyt2HDhrjqqqsyUARAfTZr1qwqN3379s1ACQBQVzRv3jzuueee+Pvf/x677bbbdj3X7NmzY+TIkdGlS5c4/vjj4+mnn46ysrJaKgUAAAAAAAAAAACAmqvVw9oAAAAAAAAAAHy53NzcuPvuu9PaPvbYYzFz5syEiwCor9544420docffnjCJQBAXXTIIYfEnDlzYuTIkdv9XFu2bImJEyfGiSeeGLvsskv8+Mc/jrvvvjuKi4troRQAAAAAAAAAAAAAqs9hbQAAAAAAAACADDryyCPjuOOOS2v7X//1XwnXAFBf3XzzzWntzjrrrGRDAIA6q3nz5nH33XfHq6++Gr169aqV5ywuLo4HH3wwLrnkkmjbtm106dIlvv3tb8cll1wSY8aMiRkzZsTatWtr5bUAAAAAAAAAAAAA4Ms0znYAAAAAAAAAAEBD8+tf/zqmTJkSZWVlX7l74YUXori4ONq0aZOhMgDqi7/+9a9Vbpo3bx69e/fOQA0AUJcNGTIk5syZE9dee23cc889UVlZWWvPvWzZsli2bFm8/PLLn/l8t27dYq+99oq99torNm/eHEOGDIn27dtH+/bto127dtGuXbvIzc2ttQ4AAAAAAAAAAAAAGhaHtQEAAAAAAAAAMmy33XaLK664Im6++eav3G3ZsiUmTZoUZ5xxRobKAKgPXn311di4cWOVu8MPPzwDNQBAfdCsWbMYPXp0nHjiiXHOOefEokWLEn29pUuXxtKlS+PFF1+MiIh77733c5uWLVtGu3btth3c/uTo9pf92jFuAAAAAAAAAAAAAD7hsDYAAAAAAAAAQBZcffXVVR7Wjoh46qmnHNYG4DNuueWWtHbXX399wiUAQH1z8MEHx5tvvhl33XVX3HffffHxxx9nrWXdunWxbt26WLx4cdqP+apj3N26dYuePXtGz549o0uXLtGoUaME6wEAAAAAAAAAAADIJoe1AQAAAAAAAACyoHnz5jFixIgYO3bsV+5efPHFWL9+fey8884ZKgOgrps2bVqVm1atWsXAgQMzUAMA1DfNmjWLn/3sZ3HVVVfFyy+/HOPHj49nnnkmSktLs51WpXSPcTdp0iR23XXX6NmzZ/To0WPbwe1PPjp06BCpVCpD1QAAAAAAAAAAAADUNoe1AQAAAAAAAACy5MILL6zysHZZWVnMnj07Dj300AxVAVCXPf/881FSUlLlbujQoRmoAQDqs8aNG8fQoUNj6NChsXbt2pgwYUKMHz8+pk6dmu207bZ58+ZYtGhRLFq06Au/3qxZs88d3P7071u3bp3hYgAAAAAAAAAAAACqw2FtAAAAAAAAAIAs6d+/f1q7JUuWJFwCQH1x++23p7X7+c9/nnAJALAjadWqVZx77rlx7rnnxuLFi+Oxxx6L8ePHf+lh6vpu06ZNMXfu3Jg7d+4Xfr1169afO7b96QPczZo1y3AxAAAAAAAAAAAAAJ/msDYAAAAAAAAAQJakUqm0do0aNUq4BID6oKKiImbMmFHlrm3bttGvX78MFAEAO6KePXvG9ddfH9ddd13MnDkzxo8fH3/84x9jzZo12U7LmDVrc75zEAAAIABJREFU1sS//vWv+Ne//vWFX+/YseMXHtzu2bNnfO1rX4vc3NwMFwMAAAAAAAAAAAA0LA5rAwAAAAAAAABkUf/+/WPOnDlfuenQoUOGagCoy5566qkoLy+vcjds2LAM1AAAO7pUKhX5+fmRn58fo0ePjsmTJ8dLL70Ub731Vvz73/+O9evXZzsxa1asWBErVqyI11577XNfy8nJia5du37m2PanP7p06eIHaAEAAAAAAAAAAABsJ4e1AQAAAAAAAACyaMWKFVVuOnbsmIESAOq6H/3oR2ntrr/++oRLAICGpmnTpvHd7343vvvd70ZERGVlZSxdujTefvvtz3zMnTs3NmzYkOXa7KqoqIgPPvggPvjgg5g6dernvt6kSZP42te+9plj258c4N5tt92iQ4cOkUqlslAOAAAAAAAAAAAAUH84rA0AAAAAAAAAkCUVFRWxcuXKKncOawOwePHiWLNmTZW7jh07Rq9evTJQBAA0ZKlUKrp37x7du3ePoUOHbvt8RUVFvP/++9sObb/zzjuxatWqKCoqilWrVm37dUVFRRbrs2vz5s3xn//8J/7zn/984dc7d+4cBQUFkZ+fH/n5+TFgwIDIzc3NcCUAAAAAAAAAAABA3eawNgAAAAAAAABAlhQXF8fWrVur3HXo0CEDNQDUZT/+8Y/T2g0fPjzhEgCAL5eTkxM9evSIHj16xNFHH/2Fm4qKili7du1nDm2n8+uGcoz7448/jqeeeiqeeuqpiIjIy8uLwYMHR0FBQRQUFMSBBx4Y7du3z3IlAAAAAAAAAAAAQHY5rA0AAAAAAAAAkCUrVqyoctOqVavIy8vLQA0AddW6devipZdeSmt73XXXJVwDALB9cnJyok2bNtGmTZvYY4890nrMVx3jXrp0abzzzjuxcePGWLx4cSxdunSHOsJdVlYW06dPj+nTp2/7XJ8+faKgoCDy8/OjoKAg+vTpE6lUKouVAAAAAAAAAAAAAJnlsDYAAAAAAAAAQJakc1i7Y8eOGSgBoC776U9/mtZxyP79+0fXrl0zUAQAkFnVOcZdXl4eH3zwQbz33nuxePHiz30sX748Q9XJWbBgQSxYsCAeeuihiIho27bttiPbBQUFMXjw4GjatGmWKwEAAAAAAAAAAACS47A2AAAAAAAAAECWOKwNQFUqKiriscceS2s7evTohGsAAOq+3Nzc6NWrV/Tq1esLv75p06ZYsmTJZ45tf/oId3FxcYaLt9/q1atj8uTJMXny5IiIaNKkSQwcODCWLFkSF198cbRt2zbatGnzmb+2bds2WrRoEalUKsv1tWPz5s2xcuXKWLZsWaxYsSK2bNkSLVq0+MKPJk2aZDsXAAAAAAAAAAAA2E4OawMAAAAAAAAAZInD2gBU5ZZbbomysrIqd926dYtDDz00A0UAAPVbs2bNom/fvtG3b98v/PratWs/d2z70x+bNm3KcHH1bd68OWbNmhUREVdfffWX7ho3bhxt2rT5zLHt/3uA+8u+lpubm/h/jsrKylizZk0sW7YsPv7446/8WLVqVVRWVqb1vLm5uV96dHvnnXf+0q991UdeXt4Oc6QcAAAAAAAAAAAA6gOHtQEAAAAAAAAAsmTKlClVbhzWBmjY7rrrrrR2v/jFLxIuAQBoGFq1ahX77rtv7Lvvvp/7WmVlZaxateozh7Y/fYB7yZIlUV5enoXqmtmyZUusXLkyVq5cWe3HNm/evFqHuD/53M477xxlZWWxfPnytA5mJ/F+lpeXx+rVq2P16tW19pyNGjWK1q1bxx577BH77LNP9O/fP/bZZ5/YZ599om3btrX2OgAAAAAAAAAAAMD/clgbAAAAAAAAACBLli5dWuWmQ4cOGSgBoC764x//mNaxv1atWsU555yTgSIAgIYtlUpFhw4dokOHDvGNb3zjc1+vqKiIjz766HMHtz/5WLp0aVRUVGShvPZt3LgxNm7cGB988EG2U+qErVu3RlFRURQVFcWsWbM+87UuXbpsO7K9//77x9ChQ6NFixZZKgUAAAAAAAAAAIAdQ60e1u61Z7uIylRtPmWt0VYz2mpGW83V5T5tNaOtZrTVjLaa0VYz2mqmLrdF1O2+utyWm9so2wkAAAAAUC9VVlbGsmXLqtz16tUrAzUA1EXXXHNNWrsLL7ww4RIAANKRk5MT3bp1i27dusXBBx/8ua9v3rw5Pvjgg22Htj99fHvmzJlZKCYTPvroo/joo4/ixRdfjIiIZs2axQknnBCnn356fOtb34rGjWv1W3sAAAAAAAAAAACgQUjd+ODQyk9+06NPu+jytZbZ7AEAAKCeye/+82jepHO2MwAAAACg3nn33XfTOpo9b9682HPPPTNQBEBd8tprr8UBBxxQ5S43Nzc2btzoGB8AQD1XWVkZ77zzTkyfPj2mT58ehYWFsXDhwmxnkbDOnTvHKaecEqeddlrst99+kUqlsp0EAAAAAAAAAAAAdd4vfntU5GQ7AgAAAAAAAACgIZoxY0aVm3bt2kWfPn0yUANAXXPRRReltTvppJMc1QYA2AGkUqno3bt3nHPOOfHQQw/FggULYsWKFTFx4sS48sor46CDDoq8vLxsZ1LLPv7447jrrrti4MCBceqpp2Y7BwAAAAAAAAAAAOoN300DAAAAAAAAAJAFhYWFVW7y8/MjlUploAaAumT58uUxe/bsKnc5OTlx9913Z6AIAIBs6NChQxx77LFx7LHHRkREWVlZ/Otf/4rCwsKYMWNGFBYWxvLly7NcSW2ZMGFC3HvvvdG+fftspwAAAAAAAAAAAECd57A2AAAAAAAAAEAWzJgxo8pNQUFBBkoAqGsefPDBqKysrHJ3yCGHRNu2bTNQBABAXZCXlxcHHHBAHHDAAXHZZZdFZWVlLF68eNuh7RkzZsRbb72V1j9LUvds2bIl+vfvH8ccc0wUFBREQUFB9OrVyw9dAwAAAAAAAAAAgC/gsDYAAAAAAAAAQIatW7cu3nrrrSp3+fn5GagBoK75+9//ntbuwQcfTDYEAIA6LZVKxW677Ra77bZbnH766RERsXbt2pg1a1bMmTMnVqxYEcXFxbF69epYvXr1tl8XFxfHxo0bs1xf+3JycqJTp06xbt262LhxYwwYMCA2bNjwmY+KiopsZ36lZcuWxZgxY2LMmDEREdGpU6fIz8/fdmh7wIABkZubm+VKAAAAAAAAAAAAyD6HtQEAAAAAAAAAMuy1116LysrKKneDBg3KQA0Adc3atWvT2vXu3TvhEgAA6ptWrVrFkUceGUceeeRX7srKyqK4uPgzx7Y//dev+tzWrVsz9J/mf7Vu3To6d+78mY9ddtnlc59r165dNGrU6Eufp7KyMkpLS2P9+vWfO7i9YcOGL/x8Otskj3UvX748nnnmmXjmmWciIqJp06YxePDgbYe28/Pzo23btom9PgAAAAAAAAAAANRVDmsDAAAAAAAAAGRYSUlJWrumTZsmXAJAXbRx48YqN1//+tczUAIAwI4qLy9v20Hq6qisrIz169dX6xD3J39dv379F77+Vx3M7tSpU639+5FUKhU77bRT7LTTTtGxY8daec5PjnV/9NFH8dFHH8Vbb70Vc+bMiTlz5sRbb70VGzZsqJXX+URpaWlMmzYtpk2btu1zffv23XZou6CgIHbfffdIpVK1+roAAAAAAAAAAABQ1zisDQAAAAAAAACQYekerZo6dWoccsghCdcAUNeUlpZWuenbt28GSgAA4LNSqVS0bNkyWrZsGbvuumu1Hrt58+ZYu3ZtNG7cOFq1arVDHH/+5Fh3r169olevXnHwwQdv+1pFRUUsWbIkZs6cGbfddlu8+eabiTTMmzcv5s2bF2PHjo2IiI4dO0Z+fv62Q9sDBgyIvLy8RF4bAAAAAAAAAAAAssVhbQAAAAAAAACADOvatWtau7vuusthbYAGqKSkpMpN69atM1ACAAC1p0mTJtG+fftsZ2RMTk5O9OzZM3r27BmdOnWKww8/PCOvu2LFinj22Wfj2WefjYiIvLy8GDx48LZD2/n5+dGuXbuMtAAAAAAAAAAAAEBSHNYGAAAAAAAAAMiwrl27xkEHHRTTp0//yt3EiRNjypQpMXTo0AyVAVAXlJeXV7lp06ZNBkoAAIDtVVFRESeffHLWXr+srCymT5/+mX8Pteeee247tF1QUBB77LFHpFKprDUCAAAAAAAAAABAdTmsDQAAAAAAAACQBZdeemmVh7UjIk4++eT48MMPo3nz5hmoAqAuSOewdrt27TJQAgAAbK/LL788Vq1ale2Mz5g/f37Mnz8/fve730VERIcOHSI/P3/boe2BAwdGXl5elisBAAAAAAAAAADgyzmsDQAAAAAAAACQBccdd1z06NEj3nvvva/crV27Ns4///wYP358pFKpzMQBkFVbtmypctO+ffsMlAAAANvjww8/jHvuuSfbGVVauXJlTJw4MSZOnBgREXl5eTF48OBth7bz8/P9cB8AAAAAAAAAAADqFIe1AQAAAAAAAACyoFGjRnHRRRfFZZddVuX2scceiwMOOCB+8pOfZKAMgGzbunVrlZucnJwMlAAAANvjmGOOSeuf7yMi7rvvvli3bl0UFhbGjBkzori4OOG6L1dWVhbTp0+P6dOnb/vcnnvuue3Q9kEHHRS77767HwIHAAAAAAAAAABA1qRufHBo5Se/6dGnXXT5Wsts9gAAAFDP5Hf/eTRv0jnbGQAAAABQL61duza6d+8e69evr3LbuHHjePXVVyM/Pz8DZQBkU6NGjaKiouIrN6effnqMHz8+Q0UAAEB1PfHEE3HqqaemtT3++OPjmWee2fb7ioqKmD9/fhQWFm77WLRoUVKpNdKhQ4dth7YLCgpiwIABkZeXl+0sAAAAAAAAAAAAGoBf/PYoh7UBAADYPg5rAwAAAMD2ufPOO+Pyyy9Pa9ulS5f45z//GZ06dUq4CoBsatGiRWzcuPErN717944FCxZkqAgAAKiOLVu2RJs2bWLDhg1VbnfaaadYvXp1NG3a9Ct3y5cvjxkzZsSMGTOisLAwZs+eHZs3b66t5O2Wl5cXgwcPjoKCgjjooIMiPz8/2rZtm+0sAAAAAAAAAAAAdkAOawMAALDdHNYGAAAAgO2zdevWOOaYY2LKlClp7b/5zW/GSy+9FI0bN064DIBs2X///eP111+vcrdy5cpo3759BooAAIDqOO200+L3v/99WtsxY8bEiBEjqv0apaWlMXv27CgsLIzCwsKYMWNGFBUVVft5ktS3b98oKCjY9rH77rtHKpXKdhYAAAAAAAAAAAD1nMPaAAAAbDeHtQEAAABg+xUVFcXAgQNjyZIlae2vuOKKuO222xKuAiBb7r///rjwwgur3A0cODBmz56dgSIAACBdc+fOjb333jsqKyur3Pbt2zfmzp1bK69bWVkZCxYs2HZou7CwMBYuXFgrz11bOnbsGPn5+VFQUBAHHXRQDBgwIHJzc7OdBQAAAAAAAAAAQD3jsDYAAADbzWFtAAAAAKgd//jHP6KgoCDKysrS2k+YMCFOPPHEhKsAyIbS0tJo1qxZWof4xo8fH6effnoGqgAAgHT06tUr3n333Sp3OTk5sXDhwujVq1diLStXrowZM2ZsO7Q9e/bsKC8vT+z1qqtp06YxePDgbYe2hwwZEjvvvHO2swAAAAAAAAAAAKjjfvHboyInje+7yYo1RSVRXFSS7YwvVVfbvG81432rmbr+vkV472qqrrZ532rG+1Yz3rea8b7VjPetZur6+xbhvQMAAAAAqmfgwIFx//33p70/++yzY/Xq1QkWAZAtTZs2jV133TWt7Y9+9KPYsGFDwkUAAEA6Ro8endZR7YiIESNGJHpUOyKiQ4cOcdxxx8Vtt90WhYWFsXbt2pg+fXqMGjUqjj322GjXrl2ir1+V0tLSmDZtWtx6661xzDHHRLt27eLwww+PX//617FgwYK0ftgQAAAAAAAAAAAADVNOXf1DZu8uKIr35hdlO+NL1dU271vNeN9qpq6/bxHeu5qqq23et5rxvtWM961mvG81432rmbr+vkV47wAAAACA6jv33HPj3HPPTWu7fv36ah3iBqB+ueqqq9LalZaWxjHHHJNwDQAAUJUNGzbE1Vdfnda2devW8cADDyRc9HlNmzaNgoKCuPLKK2PixImxcuXKmD9/fvzud7+Lc845J/r06ZPxpk/bvHlz/PWvf43LLrss9txzz9h9993joosuiilTpkRJSUlW2wAAAAAAAAAAAKhbcrIdAAAAAAAAAADA/3fffffFwIED09o+9thjCdcAkC3nn39+dO3aNa3tq6++GhMmTEi4CAAA+ConnnhilJWVpbUdP3585ORk/1t6UqlU9OnTJ84555z43e9+F/Pnz4+VK1fGxIkT48orr4yCgoLIy8vLWt+7774b9913Xxx11FHRrl27GDZsWDzwwAOxZMmSrDUBAAAAAAAAAABQN2T/T+EBAAAAAAAAALBN06ZNY8KECdG2bdsqtwsXLoyioqIMVAGQDc8//3ykUqm0ttddd13CNQAAwJeZOnVq/OUvf0lre8ABB8SwYcMSLqq59u3bx7HHHhujRo2K6dOnx9q1a6OwsDBuu+22OO6446J9+/ZZ6SopKYnJkyfHBRdcED169Ii99947rrzyynj99dejsrIyK00AAAAAAAAAAABkj8PaAAAAAAAAAAB1TI8ePeKRRx5Ja/vaa68lGwNA1vTv3z/OO++8tLbvvPNOlJeXJ1wEAAD8XxUVFfG9730vrW3jxo1j0qRJCRfVrry8vMjPz48rrrginn322VixYkUsWLAgHnrooTj33HNjzz33zErX22+/Hbfffnvsv//+se+++8b9998fa9asyUoLAAAAAAAAAAAAmeewNgAAAAAAAABAHdS9e/e0dhs2bEi4BIBsuv/++6NTp05V7ioqKuLll1/OQBEAAPBp1157baxYsSLtbfv27RMuSlYqlYrevXvH2WefHWPHjo158+bFqlWr4rnnnourrroqDjrooMjLy8to05w5c+LCCy+MLl26xNlnnx0zZ86MysrKjDYAAAAAAAAAAACQWQ5rAwAAAAAAAADUQWPHjk1rN3jw4IRLAMimnJyc+POf/5zWdu3atQnXAAAAn7Z8+fK444470trusssu8Ytf/CLhouxo165dDBs2LG699daYNm1arF27NmbMmBG33357HH/88dGhQ4eMdJSUlMQjjzwS+fn5sc8++8Q999wTxcXFGXltAAAAAAAAAAAAMsthbQAAAAAAAACAOujtt9+uctOuXbvo0aNH8jEAZNXAgQPT2m3YsCHhEgAA4NOGDRsWW7duTWv79NNPJ1xTd+Tl5cWBBx4Yl19+eTzzzDOxfPnyWLhwYTz88MMxYsSI6Nu3b+INb7/9dlx88cXRpUuXOOOMM2L69OlRWVmZ+OsCAAAAAAAAAACQGQ5rAwAAAAAAAADUQXPnzq1yU1FREalUKgM1AGTbTjvtVOVm48aNGSgBAAAi/vdQ9htvvJHW9uijj44DDjgg4aK6K5VKxR577BFnnXVWjBkzJubOnRurVq2KSZMmxXe/+93YZ599Envt0tLSePTRR+Pggw+OvfbaK0aPHh1FRUWJvR4AAAAAAAAAAACZ4bA2AAAAAAAAAEAdU1RUFCtWrKhyV1xcHFOnTs1AEQDZ1qhRoyo3mzZtykAJAACwZcuWOOuss9LaNm3aNJ588slkg+qhdu3axTHHHBN/+tOfYs6cOfH+++/Hgw8+GMOGDYtmzZol8prz5s2LSy+9NLp27RqnnXZaTJ06NSorKxN5LQAAAAAAAAAAAJLlsDYAAAAAAAAAQB2z8847R8uWLdPaHnXUUfH3v/892SAAsq5x48ZVbjZs2JCBEgAAYMSIEbF+/fq0tnfddVdih6J3JN27d4/zzjsvnnvuuSgqKoopU6bERRddFLvttlutv1ZZWVn8/ve/j0MOOST69u0bv/71r2PVqlW1/joAAAAAAAAAAAAkx2FtAAAAAAAAAIA6Jjc3N4466qi0tps2bYrvfOc78be//S3hKgCyKZ3D2iUlJRkoAQCAhm3hwoUxfvz4tLa9e/eO888/P+GiHU/Tpk3jyCOPjHvuuScWLVoU8+bNizvvvDMOO+ywtP6/UXUsWLAgLrvssujatWuccsop8corr0RlZWWtvgYAAAAAAAAAAAC1z2FtAAAAAAAAAIA66PLLL097W1JSEuedd56jPwA7sIqKiio3mzZtykAJAAA0bMOGDUvr38GkUqmYNGlSBop2bKlUKvbcc8/46U9/Gn/961+jqKgoRo0aFYceemitvk55eXn84Q9/iMMOOyy+/vWv+yF2AAAAAAAAAAAAdZzD2gAAAAAAAAAAddCgQYPixz/+cdr7RYsWxeuvv55gEQDZtHr16io3JSUlGSgBAICG6ze/+U0sXLgwre0ZZ5wRvXv3Trio4WnZsmVceeWV8be//S0WLFgQV1xxRXTo0KFWX+Ott96Kb33rW3HmmWfGqlWravW5AQAAAAAAAAAAqB0OawMAAAAAAAAA1FH33ntvnHnmmWnvH3vssQRrAMiWdA+5pVKphEsAAKDh2rRpU1x22WVpbVu2bBljx45NuIjevXvHbbfdFkuXLo0nn3wyDj/88Fp9/vHjx8eee+4ZjzzySFRWVtbqcwMAAAAAAAAAALB9HNYGAAAAAAAAAKijGjVqFA899FCcc845ae3/9Kc/JVwEQDZceeWVae0OPPDAhEsAAKDhOumkk6K0tDSt7cMPPxyNGzdOuIhP5Obmxve+97146aWXYtGiRXHNNddEp06dauW5i4qK4uyzz45vfetbsXDhwlp5TgAAAAAAAAAAALafw9oAAAAAAAAAAHVYTk5OjBkzJvr371/ldvny5VFeXp6BKgAy6cknn6xyk0qlYvjw4RmoAQCAhmfWrFnx5z//Oa3t4MGD/bN5FvXq1StuueWW+OCDD+Kpp56KoUOHRiqV2u7nfeWVV2KfffaJX/7yl1FWVlYLpQAAAAAAAAAAAGwPh7UBAAAAAAAAAOq4nJyc+NnPfpbWdujQoVFcXJxwEQCZMm7cuNi4cWOVu379+kXHjh0zUAQAAA1PuoeyGzVqFJMmTUq4hnQ0adIkhg8fHi+88EK8++67cd1110WXLl226znLy8vjhhtuiP322y+mTZtWS6UAAAAAAAAAAADUhMPaAAAAAAAAAAD1QNeuXdPavfLKKzFq1KiEawDIlF/96ldp7X75y18mXAIAAA3T9ddfH8uWLUtre/nll0enTp0SLqK6evToETfddFMsWbIkJk6cGEcffXTk5NT8W6rmzZsXQ4YMiR/+8IexevXqWiwFAAAAAAAAAAAgXQ5rAwAAAAAAAADUA/n5+dG3b9+0thMmTIjKysqEiwBI2uLFi+Odd96pcteyZcsYPnx4BooAAKBhWbFiRdx6661pbTt16hS33HJLwkVsj8aNG8exxx4bkydPjvfeey9uvPHG6NatW42fb+zYsdG3b994/PHH/bs4AAAAAAAAAACADGt06LA9bvzkN63bN4udW+VlMef/a9a8SbRp3zyaNmuc7ZQv1Kx5bp1s877VjPetZur6+xbhvasp71vNeN9qxvtWM963mvG+1Yz3reYaynvXvdUhkduoRa08FwAAAADw5VKpVJSXl8eLL75Y5ba4uDhOOOGE6Ny5cwbKAEjKOeecE/Pnz69yN2LEiPjOd76TgSIAAGhYDj/88Hj//ffT2k6ZMiV23XXXhIuoLa1atYpvfvObcfHFF8e6deviww8/jHXr1lX7eTZu3BhPP/10zJw5MwoKCqJNmzYJ1AIAAAAAAAAAAPBpr/7j95G68cGhlZ98okefdtHlay2z2QQAAEA9k9/959G8ieM8AAAAAJAJRUVF0aVLlygvL69ye91118VNN92UgSoAklBeXh55eXlV7nJycqK4uDhatvRn/wAAoDZNmjQpjj322LS2RxxxRFo/DI26a+PGjXHjjTfGXXfdFVu3bq3Rc+y0005xww03xE9/+tNo0qRJLRcCAAAAAAAAAADwiV/89qjIyXYEAAAAAAAAAADpadeuXfzmN79Jazt9+vSEawBI0gUXXJDW7hvf+Iaj2gAAUMsqKiri9NNPT2ubl5cXTz31VMJFJK158+Zx++23x+zZs2PQoEE1eo6SkpK4+uqrY+DAgTFr1qxaLgQAAAAAAAAAAODTHNYGAAAAAAAAAKgnXnvttbj22mvT2u61114J1wCQlGXLlsXDDz+c1nbUqFEJ1wAAQMNz3nnnxdq1a9Pa3nrrrdGiRYuEi8iUfffdN2bNmhV33313jf97feuttyI/Pz8uuOCCtP8+AgAAAAAAAAAAoHoc1gYAAAAAAAAAqCduuOGGWLFiRVrbgw46KOEaAJIyfPjwqKioqHLXoUOHGDJkSAaKAACg4fjPf/4TDz30UFrbXr16xSWXXJJwEZnWqFGjGDlyZMydOzeOO+64Gj1HZWVlPPDAA9GvX7/4y1/+UsuFAAAAAAAAAAAAOKwNAAAAAAAAAFAPbNq0KV588cW09w5rA9RPr7zySsyaNSut7U9+8pOEawAAoOEZNmxYWj/oJpVKxXPPPZeBIrKle/fu8eyzz8bTTz8dXbt2rdFzfPTRRzF06NC49dZbo7KyspYLAQAAAAAAAAAAGi6HtQEAAAAAAAAA6oEVK1akvT3llFOiW7duCdYAkJRTTz01rV3Lli3j+uuvT7gGAAAalrFjx8a8efPS2p566qnRr1+/hIuoC0444YSYO3duXHjhhZFKpar9+MrKyrjmmmvi5JNPjo0bNyZQCAAAAAAAAAAA0PA4rA0AAAAAAAAAUA+sXLkyrd2NN94Yv//97xOuASAJo0aNio8//jit7f333x85Of4IIAAA1JbS0tIYOXJkWtsWLVrEI488kmwQdUreerhpAAAgAElEQVTLli3j3nvvjZkzZ0b//v1r9BxPPvlkFBQUxHvvvVe7cQAAAAAAAAAAAA2Q76oBAAAAAAAAAKgHWrVqldbu+OOPj1QqlXANALWttLQ0brjhhrS2vXv3jtNOOy3hIgAAaFhOPvnkKCkpSWs7duzYaNy4ccJF1EX7779/zJ49O0aNGhU77bRTtR//5ptvxqBBg+Jvf/tbAnUAAAAAAAAAAAANh8PaAAAAAAAAAAD1QNeuXdParVy5MuESAJJwxhlnRFlZWZW7VCoVTz31VAaKAACg4XjjjTfiueeeS2u73377xfe///2Ei6jLmjRpEldeeWW8/fbbMXTo0Go/vqioKI444ogYPXp0VFZWJlAIAAAAAAAAAACw43NYGwAAAAAAAACgHpg6dWpau2OPPTb++c9/JlwDQG165513YsKECWltjz766Nh7770TLgIAgIZl+PDhaR04btSoUfz5z3/OQBH1Qc+ePeP555+PJ554Ijp27Fitx27dujUuvfTSOPvss6O0tDShQgAAAAAAAAAAgB2Xw9oAAAAAAAAAAPXAtGnT0tqVlJREQUFBFBYWJlwEQG1J94hfkyZN4oknnshAEQAANBw333xzLF26NK3tyJEjY5dddkm4iPoklUrFySefHPPnz49TTjml2o8fN25cDBkyJO2/BwEAAAAAAAAAAPhfDmsDAAAAAAAAANQDjRs3TntbWloaI0eOjIqKigSLAKgNTz/9dPz73/9Oa3vNNddEixYtEi4CAICGY/Xq1fHLX/4yrW379u3jjjvuSLiI+qpNmzbx+OOPx4QJE6J58+bVeuwbb7wRgwYN8oPyAAAAAAAAAAAAqsFhbQAAAAAAAACAeuCqq66KPn36pL3/5z//GePGjUuwCIDtVVFRESNGjEhr2759+7jhhhsSLgIAgIbluOOOi82bN6e1ffLJJyMnx7fh8NVOPPHEmDVrVuy2227Vetzy5cvj0EMPjd/+9rcJlQEAAAAAAAAAAOxY/Ik+AAAAAAAAAIB6oHnz5vHEE09Ebm5u2o+59tprY/369QlWAbA9rr322iguLk5r+8gjjzjiBwAAtWjKlCkxffr0tLaHHXZYHHrooQkXsaPYe++944033ohvf/vb1Xrc5s2b4/zzz4/zzjsvysvLE6oDAAAAAAAAAADYMfguGwAAAAAAAACAemK//faLW2+9Ne39xx9/XK09AJmzZs2auPPOO9Pa7rvvvnH00UcnXAQAAA1HRUVFnHrqqWltc3Nz45lnnkm4iB1N27Zt4/nnn4/LLrus2o/97//+7zjssMPi448/TqAMAAAAAAAAAABgx+CwNgAAAAAAAABAPXLxxRfHUUcdlfZ+9OjRsWHDhgSLAKiJk046KbZs2VLlLpVKxdNPP52BIgAAaDhGjhwZxcXFaW1/9atfRcuWLRMuYkfUuHHjuOOOO+Kxxx6Lpk2bVuuxhYWFMWjQoHjjjTcSqgMAAAAAAAAAAKjfHNYGAAAAAAAAAKhHcnJyYtKkSTFjxoy09ps2bYpJkyYlXAVAdfzjH/+Il156Ka3tySefHD179ky4CAAAGo4lS5bEAw88kNZ21113jcsvvzzhInZ0P/jBD6KwsDC6d+9ercd9+OGHcfDBB8e4ceMSKgMAAAAAAAAAAKi/avWw9pqikiguKqnNp6w12mpGW81oq7m63KetZrTVjLaa0VYz2mpGW83U5baIut1Xl9sqtlZmOwEAAAAAGpxGjRrFgQceGLNnz45UKlXlftSoUTF79uz48MMPM1AHQFVOOumktHZNmzaNRx55JNkYAABoYI455pioqKiocpdKpeK5557LQBENwYABA2L27NkxZMiQaj2urKwszjrrrLjkkkti8+bNCdUBAAAAAAAAAADUP7V6WPvdBUXx3vyi2nzKWqOtZrTVjLaaq8t92mpGW81oqxltNaOtZrTVTF1ui6jbfXW5rbx8a7YTAAAAAKDBGjhwYFRWVv3D7958880YPHhwdOvWLYYMGRJ33nlnLFq0KAOFAPxfY8eOjXfffTet7S233BK5ubkJFwEAQMMxbty4+Pe//53W9nvf+170798/4SIako4dO8bLL78cP/nJT6r92LvvvjuOPPLIWLVqVQJlAAAAAAAAAAAA9U+tHtYGAAAAAAAAACCzHnrooWrtp02bFpdffnnsscce8e1vfztKSkoSKgPg/9qwYUP88Ic/TGvbtWvXuPTSSxMuAgCAhqO8vDwuuOCCtLbNmzePRx99NOEiGqImTZrEfffdF2PGjIkmTZpU67GvvPJKDBo0KP7nf/4noToAAAAAAAAAAID6w2FtAAAAAAAAAIB67IgjjqjxY19++eVo1qxZ/OUvf4mysrJarALg/1q1alV06tQp7f3jjz+eYA0AADQ8p512WmzatCmt7QMPPBC5ubkJF9GQjRgx4v+xd6dRUpbnwrav6m7aZhAREFBARIKKwTGiImIURAyiOKFxCgqiOGyN43aKE4mKxnmriaJEEJxwAIEoahhEBZHggAYnVMQBlEERkAaqvh/73X5v9mvS1U091dXdx7GWP8Drvp9zPWuZRVhVV8e0adOiVatWlTr36aefxj777BN/+tOfEioDAAAAAAAAAACoGSzWBgAAAAAAAACowbbaaqto2rTpRt3Ru3fvKCsri1QqFalUKs4666z45JNPchMIQHz88cfRoUOHrJf4devWLfbbb7+EqwAAoO544403YuzYsVnN7rTTTnHSSSclXAQRXbt2jddffz323HPPSp1bs2ZNnHHGGbH33nvH66+/nlAdAAAAAAAAAABAYbNYGwAAAAAAAACgBkulUrHvvvvm9M6777472rdvHwMGDIj58+fn9G6AumTJkiVxyCGHxLbbbhvfffddVmeKi4vjiSeeSLgMAADqln79+kUmk6lwrqioKCZOnJiHIvhvrVu3jmnTpsUpp5xS6bOzZs2KLl26xBFHHBEvvPBCAnUAAAAAAAAAAACFy2JtAAAAAAAAAIAabtSoUdG9e/ec3zty5MjYcccdo3///vHll1/m/H6A2iidTsfw4cOjU6dO0apVq5g0aVKlzg8ePDhatmyZUB0AANQ9w4YNi4ULF2Y1e+aZZ0bbtm0TLoJ/VlZWFvfff3/ceeedUVxcXOnzTz/9dPTq1Su23377uPjii+Pll1+ODRs2JFAKAAAAAAAAAABQOCzWBgAAAAAAAACo4Ro3bhzPPvtsHHzwwTm/O5PJxNixY+Paa6/N+d0Atcnq1avjiCOOiPr168fgwYNj/vz5kclkKnVHo0aN4s4770yoEAAA6p4VK1bE7373u6xmmzZtGrfffnvCRfDTUqlUnH322fHCCy9E8+bNq3TH+++/HzfddFPsu+++sdVWW8WgQYNi/PjxsXr16hzXAgAAAAAAAAAAVD+LtQEAAAAAAAAAaoEGDRrEuHHj4uijj07k/vvvvz8WLlyYyN0ANd2zzz4bW2yxRTz99NNRXl5epTtSqVQ8/fTTUVJSkuM6AACou4488shYt25dVrMPP/xwFBX5mg3Va//994/XX389dt111426Z8mSJfHAAw9Ev379onnz5nH44YfHiBEj4uuvv85RKQAAAAAAAAAAQPXyiT8AAAAAAAAAgFqitLQ0Hn744Rg9enRce+21MXDgwOjRo0dO7l63bl1cf/31ObkLoDaZMWNGHHLIIbF69eoq31FUVBQjRoyInj175rAMAADqthdffDGmTJmS1Wz37t3joIMOSrgIstOuXbt4+eWX49e//nVO7luzZk2MGzcuBg4cGK1atYru3bvHH//4x5g7d25kMpmcPAMAAAAAAAAAACDfSqo7AAAAAAAAAACA3CkpKYnjjz/+//n9119/Pfbff/9YtWpVle++//7749JLL42tt956YxIBao3PPvssevbsGel0usp3FBcXx/jx46NPnz45LAMAgLotnU7Hsccem9VsvXr14umnn064CCqnQYMGMWbMmNhtt93ikksuydkC7HQ6HTNmzIgZM2ZERESLFi1ir732ir333jv23nvv6NKlS2y66aY5eRYAAAAAAAAAAECSiqo7AAAAAAAAAACA5O2xxx4xYcKE2H///aOoqGofGVm3bl3ccMMNOS4DqLlOPvnkKC8vr/L5TTbZJF599VVLtQEAIMcuuOCCWLp0aVazV199dTRt2jThIqi8VCoVF198cUyePDm22WabRJ6xZMmSeOaZZ+Lyyy+Pnj17xmabbRY77bRTDB48OO6///6YN29ebNiwIZFnAwAAAAAAAAAAbAyLtQEAAAAAAAAA6oj9998/pkyZEl988UXcc8890aBBg0rfMXz48Pjss88SqAOoWZYsWRJTpkyp8vkmTZrE22+/HV26dMlhFQAA8Pnnn8cdd9yR1WybNm3isssuS7gINs6BBx4Y8+fPj7vuuiu23HLLRJ+VyWRi3rx5MXz48Dj11FNjp512is033zwOPPDAuPzyy+OZZ56JJUuWJNoAAAAAAAAAAACQDYu1AQAAAAAAAADqmJYtW8aQIUNi1apVkclkYunSpfH4449ndXbdunVx/fXXJ1wIUPjuuOOOyGQylT5Xv379OP3002Pp0qXRsWPHBMoAAKBu69u3b6TT6QrnUqlUPP3003kogo23ySabxJlnnhkfffRR3HLLLdGiRYu8PXvlypXx4osvxnXXXReHHXZYtGzZMrbddts4/vjj44477ojXXnst1q5dm7ceAAAAAAAAAACACIu1AQAAAAAAAADqvKZNm8bRRx8dS5YsiQYNGlQ4P3z48Pjss8/yUAZQuN58882sZ1OpVOyyyy4xZsyYWL16dfzpT3+KoiIf3wMAgFwbM2ZMvPHGG1nN9uvXL37xi18kXAS5Vb9+/TjvvPPi448/jvvvvz/69OkTm2yySd47Pv7443j44Yfj3HPPjb322isaN24cXbt2jfPOOy8eeeSR+OSTT6r0w6gAAAAAAAAAAACy5Zs5AAAAAAAAAABERMQWW2wRZ511VoVz69atixtuuCEPRQCF68svv8xqbsiQIbFixYp444034rjjjku4CgAA6q7y8vI47bTTspqtX79+PPzwwwkXQXIaNGgQAwcOjIkTJ8Y333wTY8eOjZNOOimaNm1aLT3l5eUxc+bMuO222+K4446L9u3bx5Zbbhn9+vWL66+/PqZMmRIrV66sljYAAAAAAAAAAKB2slgbAAAAAAAAAIAfXXjhhdGgQYMK54YPHx6LFi3KQxFAYSorK8tq7p577onGjRsnXAMAAJx88smxatWqrGb/67/+K+s/00Oha9SoURx11FExcuTIWLx4cUyZMiV++9vfRvv27au1a/HixTF+/Pi47LLLokePHtGkSZPYeeed47TTTosHHngg5s+fH5lMplobAQAAAAAAAACAmstibQAAAAAAAAAAftSiRYs466yzKpwrLy+PG264IQ9FAIWpU6dOFc4UFRVFOp3OQw0AANRt8+bNi0ceeSSr2R133DEGDhyYcBFUj5KSkth///3j1ltvjY8++ijeeuut+P3vfx9dunSp7rRIp9Px9ttvx3333ReDBg2KTp06Rdu2bePkk0+O0aNHx+LFi6s7EQAAAAAAAAAAqEEs1gYAAAAAAAAA4J9ceOGF0aBBgwrn7rvvvli0aFEeigAKT//+/SucSafTMWPGjDzUAABA3davX7/IZDIVzhUVFcWECRPyUATVL5VKxU477RSXX355vPbaa7Fo0aK455574tBDD43mzZtXd15ERHz++efx4IMPxoknnhitWrWKXXbZJS644IJ49tlnY/Xq1dWdBwAAAAAAAAAAFDCLtQEAAAAAAAAA+CctWrSIM844o8K58vLyGD9+fB6KAArPgQceGKlUqsK5xx57LA81AABQd916662xYMGCrGYHDx4c7du3T7gIClPr1q1jyJAhMX78+FiyZEl89NFHMXr06PiP//iP2HPPPaNevXrVnRhvvfVW3HLLLfGrX/0qNt988+jRo0dcd911MXv27NiwYUN15wEAAAAAAAAAAAWkpLoDAAAAAAAAAAAoPBdddFHcfPPNFc698847eagBKDxFRUXRokWLWLx48b+de/XVV/NUBAAAdc/3338fl1xySVazTZo0ibvvvjvhIqgZUqlUbLvttrHtttvG8ccfHxERP/zwQ8ydOzdmzpwZs2bNipkzZ8ann35abY3l5eUxZcqUmDJlSlx++eU/Lto+8MADo1evXtGhQ4dqawMAAAAAAAAAAKpfThdrd9ihWUQmlcsrc0Zb1WirGm1VV8h92qpGW9VoqxptVaOtarRVTSG3RRR2XyG3lZYWV3cCAAAAAJCAli1bRuvWrePzzz//t3Pvv/9+nooACs/WW29d4WLthQsX5qkGAADqniOPPDLKy8uzmn3ooYeiqKgo4SKoucrKyqJr167RtWvXH3/vq6+++nHJ9syZM2P27NmxatWqaulbvnx5PPHEE/HEE09ERET79u1/XLLdo0ePaNasWbV0AQAAAAAAAAAA1SN19Z8OzvzPL7bZvllstXXj6uwBAACghtmn7ZXRsF6r6s4AAAAAABJw4YUXxs033/xvZ/r37x+PPfZYnooACssll1wSw4YN+7czxcXFsX79+jwVAQBA3TF9+vT45S9/mdVs165d45VXXkm4CGq/9evXx7vvvvvjou1Zs2bFu+++W91ZkUqlYvfdd/9x0Xa3bt2irKysurMAAAAAAAAAAICEXPPnX0VJdUcAAAAAAAAAAFCY1q1bV+FMmzZt8lACUJgOO+ywChdrb9iwIT799NNo165dnqoAAKD2S6fTcfTRR2c1W1JSEuPHj0+4COqGkpKS2HnnnWPnnXeO0047LSIiVqxYEbNnz45Zs2b9uHB76dKlee3KZDIxZ86cmDNnTgwbNizKysqie/fu0atXrzjwwANjl112iaKiorw2AQAAAAAAAAAAybJYGwAAAAAAAACAn/TZZ59VONO2bds8lAAUpr333jtSqVRkMpl/O/fss8/G6aefnqcqAACo/S655JL4+uuvs5q9/PLLo3nz5gkXQd3VpEmT6NWrV/Tq1Ssi/nvJ9YIFC35csj1z5sx44403Yv369Xlr+uGHH+L555+P559/PiIimjdvHj179vyxc+utt85bCwAAAAAAAAAAkAyLtQEAAAAAAAAA+EnZLNZ+/fXX81ACUJiKioqiYcOG8f333//buVdffdVibQAAyJHFixfHLbfcktXsVlttFVdffXWyQcA/SaVS0aFDh+jQoUOccMIJERGxZs2amDt3bsycOTNGjx4dH330UXz77bd5a/rmm2/i0UcfjUcffTQiIjp27Pjjku0DDjggNttss7y1AAAAAAAAAAAAuVFU3QEAAAAAAAAAABSmoqKKP1oyZsyY+PDDD/NQA1CYKlqqHRGxdOnSPJQAAEDd0Ldv39iwYUNWs08++WTCNUA26tevH/vss0+cf/75MWfOnPjmm2/i1VdfjWuvvTa6d+8eJSUlee354IMP4u67744jjjgimjZtGl27do0rr7wyXnnllchkMnltAQAAAAAAAAAAqsZibQAAAAAAAAAAftLWW2+d1Vzv3r1j8eLFCdcAFKa2bdtWONOwYcM8lAAAQO03duzYeP3117Oa7du3b+y1114JFwFVUVJSEnvvvXf87ne/i+nTp8eyZcvimWeeiXPOOSd23HHHvLak0+mYOXNmDB06NLp16xa77LJLPP/883ltAAAAAAAAAAAAKs9ibQAAAAAAAAAAflL37t2zmluwYEEcdNBB8dVXXyVcBFB41q5dW+HM5ptvnocSAACo3davXx8DBw7MarasrCweffTRhIuAXNl0002jb9++cfvtt8c777wTixYtigcffDBOPPHEaNWqVV5b3n777TjooINiwIABsXTp0rw+GwAAAAAAAAAAyJ7F2gAAAAAAAAAA/KTjjz8+GjdunNXsW2+9Fb169Yrly5cnXAVQWLJZrN2sWbM8lAAAQO02aNCgWLlyZVazt956azRo0CDhIiAprVu3jt/85jcxatSo+OKLL+Ltt9+OW265Jfr06RMNGzbMS8PIkSOjU6dO8fDDD0cmk8nLMwEAAAAAAAAAgOxZrA0AAAAAAAAAwE9q3rx5/P73v896ft68edGpU6d45513EqwCKCzZLNZu3rx5HkoAAKD2ev/992PUqFFZzW633XYxZMiQhIuAfEmlUtG5c+c477zzYuLEibFs2bKYNm1aXHHFFbH33ntHUVFyX4/7+uuv4/jjj4++ffvGwoULE3sOAAAAAAAAAABQeRZrAwAAAAAAAADwL5199tkxYMCArOcXL14cnTt3jnvvvTfS6XSCZQCFYf369RXOtGzZMg8lAABQe/Xt2zcymUyFc6lUKiZMmJCHIqC6lJaWxn777RdDhw6NV199NZYuXRpPPfVUnHnmmbHddtsl8sxJkybFjjvuGHfeeWds2LAhkWcAAAAAAAAAAACVY7E2AAAAAAAAAAD/UiqVivvuuy9+9atfVerc6aefHl27do2///3vCZUBFIZsFmq1atUqDyUAAFA73XXXXfHBBx9kNXvyySdHx44dEy4CCkmTJk3i8MMPj7vuuivee++9+OSTT2L48OHx61//Opo3b56z56xatSrOOeec6NatW8ybNy9n9wIAAAAAAAAAAFVjsTYAAAAAAAAAAP9WvXr14vHHH48uXbpU6txrr70WXbp0iXPOOSe+/fbbhOoAqk86nY5MJlPh3JZbbpmHGgAAqH1Wr14dF1xwQVazjRs3jnvvvTfhIqDQtWvXLgYNGhQPP/xwLF68OObOnRs33nhj9OrVK8rKyjb6/lmzZsXuu+8eV155ZaxduzYHxQAAAAAAAAAAQFVYrA0AAAAAAAAAQIUaNmwYEydOjI4dO1bqXDqdjjvvvDN22GGHmDx5ckJ1ANVj2bJlWc1ttdVWCZcAAEDt1L9//6wX144YMSJKSkoSLgJqkqKioth1113joosuismTJ8fy5cvjxRdfjEsvvTT22GOPSKVSVbp33bp1MXTo0Nh1111jxowZOa4GAAAAAAAAAACyYbE2AAAAAAAAAABZ2WKLLeL555+PbbfdttJnv/rqq+jdu3dsttlm8fjjj8fChQsjk8kkUAmQP4sWLcpqrnHjxgmXAABA7fPKK6/EpEmTsprdc88948gjj0y4CKjpysrKokePHnHdddfF7Nmz45tvvolTTz21yvfNnz8/unfvHmeeeWasXr06h6UAAAAAAAAAAEBFLNYGAAAAAAAAACBr7dq1i+nTp8eOO+5YpfPfffddHHPMMdGuXbvYaqut4vDDD4/rr78+/va3v8XKlStzXAuQrK+++qrCmaIiH9MDAICqOOqoo7KaKy4ujvHjxydcA9RGTZs2jfvuuy9WrlwZ5557bqRSqSrdc88998QBBxwQ33zzTY4LAQAAAAAAAACAf8U3dgAAAAAAAAAAqJTWrVvHtGnTYo899tioe7766qsYN25cXHbZZdGzZ89o3rx5nHPOOVktqgUoBF9++WWFM8XFxXkoAQCA2uWKK67I+u8HLrroomjZsmXCRUBt1qhRo7jtttvi1Vdfjc6dO1fpjtdeey323Xff+PTTT3NcBwAAAAAAAAAA/BSLtQEAAAAAAAAAqLTmzZvH9OnT4/zzz8/Z0tjy8vK4884742c/+1k8//zzObkTIElff/11hTMlJSV5KAEAgNpjyZIlMWzYsKxmW7ZsGX/4wx8SLgLqir322ivmzJkTQ4cOjdLS0kqff++992KfffaJefPmJVAHAAAAAAAAAAD83yzWBgAAAAAAAACgSurXrx8333xzzJkzJ/bZZ5+c3btq1aro27dvPP300zm7EyAJ2SzW3mSTTfJQAgAAtUe/fv1i/fr1Wc2OHTs2iop8NQbIndLS0rjiiivizTffjO7du1f6/BdffBHdu3ePGTNmJFAHAAAAAAAAAAD8j6JMproTftqKpWti+dI11Z3xLxVqm/dWNd5b1RT6e4vw7qqqUNu8t6rx3qrGe6sa761qvLeqKfT3FuHdAQAAAAB1xy677BIvvfRS3H///dGsWbOc3FleXh5HH310jB49Oif3ASRh2bJlFc5YrA0AANkbN25czJw5M6vZ3r17x7777ptwEVBX7bDDDjF16tS45557YtNNN63U2RUrVkSvXr3imWeeSagOAAAAAAAAAAAoyhToZu0F7y2NT+Yvre6Mf6lQ27y3qvHeqqbQ31uEd1dVhdrmvVWN91Y13lvVeG9V471VTaG/twjvDgAAAACoW4qKimLgwIHx3nvvxR577JGTOzds2BADBgyIKVOm5OQ+gFxbvnx5hTMNGjTIQwkAANR86XQ6BgwYkNXsJptsEmPHjk24CKjrioqKYsiQIfGPf/wj+vXrV6mzP/zwQxxxxBHxwAMPJFQHAAAAAAAAAAB1W1F1BwAAAAAAAAAAUHs0a9YsZs+eHQ888ECUlJRs9H3/s1z7u+++y0EdQG6tWLGiwpmGDRvmoQQAAGq+008/Pb799tusZm+88cZo1KhRwkUA/61169bx1FNPVXqh/4YNG2LQoEFx/fXXRyaTSagOAAAAAAAAAADqJou1AQAAAAAAAADIuVNOOSXmzZsXJ554YhQVbdxHVD777LO44IILclQGkDvvvvtuhTOW/QEAQMU++OCDeOCBB7Ka7dChQ5xzzjkJFwH8s1QqFUcddVQsWLAgdtttt0qdveyyy+K8886LdDqdUB0AAAAAAAAAANQ9FmsDAAAAAAAAAJCI7bffPkaNGhXffPNNPPvss3HNNddEnz59olmzZpW+a/jw4fHcc88lUAlQdYsXL65wpnHjxnkoAQCAmu2www7LauFsKpWKCRMm5KEI4Ke1b98+pk6dGj169KjUudtvvz1OOumkKC8vT6gMAAAAAAAAAADqFou1AQAAAAAAAE0T9F0AACAASURBVABI1Oabbx69e/eOK6+8MiZOnBhff/11fPDBBzFq1KhK3XPqqafGt99+m1AlQOWcfvrpWc21atUq4RIAAKjZ7rvvvpg/f35WsyeccELssMMOCRcB/HuNGzeOSZMmxdFHH12pc2PGjIlDDz00vv/++4TKAAAAAAAAAACg7rBYGwAAAAAAAACAvEqlUvGzn/0sTjzxxEin03HxxRdndW7RokXRpEmTSKfTCRcC/GsfffRRdOjQIe69996s5vv06ZNwEQAA1Fw//PBDnHvuuVnNNmrUKEaMGJFwEUB2Ntlkk3jkkUfijDPOqNS5yZMnR48ePeLrr79OqAwAAAAAAAAAAOoGi7UBAAAAAAAAAKg2qVQqhg0bFt26dcv6TJcuXeLzzz9PsArgp1188cWx3XbbxYIFC7Kar1evXvTv3z/hKgAAqLl+/etfx5o1a7KaHT58eJSUlCRcBJC94uLiuOuuu+Lqq6+u1LnZs2fHvvvuG5988kkiXQAAAAAAAAAAUBdYrA0AAAAAAAAAQLWbOHFitG3bNqvZv//977HTTjvF2LFjE64C+G/z5s2Ltm3bxk033RTpdDrrc927d4+iIh/TAwCAnzJ79uwYP358VrO77757HHvssQkXAVReKpWKq666Ku65555IpVJZn3v//fejW7du8fbbbydYBwAAAAAAAAAAtZdv7AAAAAAAAAAAUO0222yzuO+++7KeX758efTv3z8GDRoU5eXlCZYBdd2oUaNi5513jkWLFlX67DXXXJNAEQAA1A5HHHFEZDKZCueKi4tjwoQJeSgCqLohQ4bE448/HqWlpVmf+eKLL6J79+7x0ksvJVgGAAAAAAAAAAC1k8XaAAAAAAAAAAAUhN69e8epp55aqTMPPPBA9O/fPzZs2JBQFVCXjRs3LgYMGJDVsr//rXv37rHvvvsmUAUAADXf0KFD4/PPP89q9re//W1sueWWCRcBbLyjjjoqnn322dh0002zPvPtt9/GQQcdFOPGjUuwDAAAAAAAAAAAah+LtQEAAAAAAAAAKBh//OMfo02bNpU6M378+LjmmmsSKgLqqh9++CFOOOGEKi3V3mKLLeKFF15IoAoAAGq+ZcuWxdChQ7Oabd68edx4440JFwHkzgEHHBDTpk2Lli1bZn3mhx9+iCOPPDKGDx+eYBkAAAAAAAAAANQuFmsDAAAAAAAAAFAwNttss3jwwQejXr16lTo3dOjQmDBhQkJVQF10zDHHxKpVqyp9rmPHjjF37twoLS1NoAoAAGq+fv36xbp167Kafeyxx6KoyFdfgJplt912i5dffjk6dOiQ9Zl0Oh2DBw+O6667rko/5AsAAAAAAAAAAOoany4EAAAAAAAAAKCg9OjRIx577LGoX79+pc6deOKJ8eGHHyZUBdQlc+bMiWeeeaZSZ0pKSuK6666L999/P1q3bp1QGQAA1GyTJk2KGTNmZDXbs2fPOOCAAxIuAkhGhw4d4uWXX47ddtutUucuv/zyOO+88yzXBgAAAAAAAACAClisDQAAAAAAAABAwTn88MPj73//e+y+++5Zn/n222/jqKOOitWrVydYBtQFQ4cOrdR8586dY+HChXHppZcmVAQAADVfOp2OE088MavZ0tLSePLJJxMuAkhWy5YtY+rUqZX+IQG33357nHHGGZFOpxMqAwAAAAAAAACAms9ibQAAAAAAAAAACtIOO+wQr776avznf/5n1mfeeuutGDJkSGQymQTLgNpu6tSpWc/efvvt8fbbb8eWW26ZXBAAANQCZ599dixfvjyr2euuuy4aN26ccBFA8ho3bhyTJk2Ko48+ulLn/vznP8epp54aGzZsSKgMAAAAAAAAAABqNou1AQAAAAAAAAAoWKWlpXHDDTfE/fffn/WZUaNGxc9//vNYu3ZtgmVAbfb9999nNbd48eI455xzEq4BAICa79NPP40///nPWc1us802ccEFFyRcBJA/ZWVl8cgjj8QZZ5xRqXMjRoyIAQMGxPr16xMqAwAAAAAAAACAmstibQAAAAAAAAAACt7AgQNj3LhxWc//4x//iO233z6GDh0aq1atSrAMqI3S6XSFM8OGDYsWLVrkoQYAAGq+vn37ZvXn7FQqVan//w9QUxQXF8ddd90VV199daXOjR49Ok444YRYt25dMmEAAAAAAAAAAFBDWawNAAAAAAAAAECNcNhhh8Wll16a9fynn34aV155ZTRq1Cg6d+4cJ5xwQtx0000xderUKC8vT7AUqMnS6XRkMpkK5w4//PA81AAAQM03YsSImDdvXlazxxxzTOy8884JFwFUj1QqFVdddVXcc889kUqlsj732GOPxbHHHuvvNAEAAAAAAAAA4P9isTYAAAAAAAAAADXG0KFD48ADD6z0uXfeeSfGjBkTF198cRxwwAGx1VZbxRVXXBFffPFFApVATbZs2bKs5lq0aJFwCQAA1Hzl5eVx9tlnZzXbsGHDGDlyZMJFANVvyJAh8fjjj1fqzFNPPRVHHnlk/PDDDwlVAQAAAAAAAABAzVJUVJT9T7fPpw47NIttd2he3Rn/UqG2eW9V471VTaG/twjvrqoKtc17qxrvrWq8t6rx3qrGe6uaQn9vEd4dAAAAAEASiouL4+GHH46tt956o+5ZunRp/OEPf4htttkmTjrppJgzZ06OCoGabsmSJVnNNW7cOOESAACo+U444YRYvXp1VrN/+tOforS0NOEigMJw1FFHxfjx46NBgwZZn5k4cWL069cv1qxZk2AZAAAAAAAAAADUDKmr/3Rw5n9+sc32zWKrrX3ZBwAAgOzt0/bKaFivVXVnAAAAAAB1zOuvvx7dunWL8vLynN257777xm9/+9vo169flJSU5OxeoGaZNm1a7L///v92JpVKRTqdzk8QAADUUHPnzo1f/OIXkclkKpzdeeed480338xDFUBheemll6JPnz7x/fffZ33mgAMOiGeeeSYaNmyYYBkAAAAAAAAAABSua/78qyiq7ggAAAAAAAAAAKisPfbYI+6+++6c3jljxow4+uij42c/+1ncfPPN8e233+b0fqBmWLJkSYUzRUU+egcAABU5/PDDs1qqXVRUFBMmTMhDEUDh6d69e0yePDkaN26c9ZkpU6bEr371q1i5cmWCZQAAAAAAAAAAUNh8uwcAAAAAAAAAgBpp0KBBMWLEiKhXr15O7/3000/jwgsvjDZt2sR5550Xy5cvz+n9QGFbunRphTPFxcV5KAEAgJpr2LBhsXDhwqxmzzrrrGjbtm3CRQCFq2vXrvHiiy9GkyZNsj7z0ksvxUEHHRQrVqxIsAwAAAAAAAAAAAqXxdoAAAAAAAAAANRYJ598csyZMyf69u2b87u///77uO222+LnP/95zJo1K+f3A4Vp2bJlFc7keqE/AADUJitWrIjf/e53Wc02bdo0brvttoSLAArfHnvsEVOmTIlmzZplfWbmzJlxyCGHxOrVqxMsAwAAAAAAAACAwmSxNgAAAAAAAAAANdpOO+0UzzzzTMyYMSP23XffnN//5Zdfxi9/+csYPXp0zu8GCs/y5csrnCktLc1DCQAA1ExHHHFErFu3LqvZhx9+OIqKfLUFICJi1113jalTp0aLFi2yPvPKK69E//79s/7fXQAAAAAAAAAAqC18+hAAAAAAAAAAgFqhW7duMX369JgyZUoMHjw4OnfuHMXFxTm5e+3atXHiiSfGZZddFul0Oid3AoXJYm0AAKi6559/PqZOnZrV7H777RcHHXRQskEANUznzp1j6tSpseWWW2Z9ZtKkSTFw4EB/bwkAAAAAAAAAQJ1isTYAAAAAAAAAALVGKpWK/fffP+699954++234/vvv4/XX389br755ojY+GW4119/fRQXF8dLL70UmUwmF8lAgfnuu+8qnCkrK8tDCQAA1CzpdDqOO+64rGbr1asX48aNS7gIoGbq1KlTTJs2Ldq0aZP1mYceeiguvPBCf2cJAAAAAAAAAECdYbE2AAAAAAAAAAC1VllZWfziF7+I888/PzKZTHz66adx1VVXxRZbbLFR9+63337RpUuXGDVqVJSXl+eoFigE2SzWbtCgQR5KAACgZjn//PNj6dKlWc1effXV0aRJk4SLAGqujh07xvTp06Ndu3ZZn7n11ltj2LBhCVYBAAAAAAAAAEDhsFgbAAAAAAAAAIA6o1WrVnH11VfHwoULY8SIEbHLLrtU+a45c+bEb37zm2jXrl0MHTo0lixZksNSoLqsXLmywhmLtQEA4J99/vnnceedd2Y127Zt27jssssSLgKo+dq3bx/Tpk2L9u3bZ33m0ksvjeHDhydYBQAAAAAAAAAAhcFibQAAAAAAAAAA6pyysrI4+eSTY+7cuTFlypTo169fpFKpKt311VdfxZVXXhlbb711DBo0KN56660c1wL5tGrVqgpnGjZsmIcSAACoOQ455JBIp9MVzqVSqRg3blweigBqh3bt2sX48eOjRYsWWZ85/fTT46mnnkqwCgAAAAAAAAAAqp/F2gAAAAAAAAAA1FmpVCr233//ePrpp+O9997bqLvWrl0bDzzwQOyyyy7Rs2fPeOaZZ7JaKgYUljVr1lQ4s+mmm+ahBAAAaoYxY8bEm2++mdXs4YcfHrvttlvCRQC1S+fOnWP69OnRvHnzrObT6XQcd9xxMXXq1GTDAAAAAAAAAACgGlmsDQAAAAAAAAAAEdGxY8dIp9Nx2223RVHRxn2s5m9/+1scdthhsf3228edd94ZK1euzFElkLT333+/wpnGjRvnoQQAAApfeXl5nHbaaVnN1q9fP8aMGZNwEUDttP3228df//rXaNSoUVbza9eujcMOOyzmzp2bcBkAAAAAAAAAAFQPi7UBAAAAAAAAAOD/SKVSce6558bEiRNzsjj3ww8/jHPOOSfatGkTF1xwQXzyyScbHwkkKpVKVTjTtGnTPJQAAEDhGzBgQKxatSqr2bvuuivKysoSLgKovfbYY494+umno7S0NKv5lStXxsEHHxwffvhhwmUAAAAAAAAAAJB/FmsDAAAAAAAAAMD/cvDBB8fMmTNj++23z8l93333Xdxyyy3RoUOHOOqoo+Kll17Kyb1Abr311luRyWQqnNtnn33yUAMAAIVt3rx58eijj2Y1u+OOO8Ypp5yScBFA7dezZ8946KGHsvrBYBERS5YsiYMOOii+/PLLhMsAAAAAAAAAACC/LNYGAAAAAAAAAICf0KlTp3jjjTfixhtvjDZt2uTkznQ6HU8++WTst99+0adPn1i0aFFO7gVyY9SoUVnNHXnkkQmXAABA4TvssMOy+sE0RUVFMWHChDwUAdQN/fv3j7vvvjvr+Y8//jh69+4dK1asSLAKAAAAAAAAAADyy2JtAAAAAAAAAAD4F8rKyuKiiy6KBQsWxKOPPhpdu3bN2d1//etfY6eddopHHnkkZ3cCG+dvf/tbhTNNmzaNsrKyPNQAAEDhuvXWW+Pjjz/Oanbw4MHRvn37hIsA6pYhQ4bEtddem/X822+/HYceemisXr06wSoAAAAAAAAAAMgfi7UBAAAAAAAAAKAC9erVi2OOOSZeeeWVmDVrVhx//PFRUlKy0feuWLEijjvuuCguLo4pU6ZYbAPV7L333qtwpnPnznkoAQCAwvXdd9/FJZdcktVskyZN4u677064CKBuuuKKK+Lss8/Oen7GjBlx7LHHxrp16xKsAgAAAAAAAACA/MjpYu0VS9fE8qVrcnllzmirGm1Vo63qCrlPW9VoqxptVaOtarRVjbaqKeS2iMLuK+S29IZMdScAAAAAAOTVnnvuGaNHj45PPvkkLrvssmjatOlG35lOp6NHjx7RqFGj2HbbbaNv375x8cUXx1/+8peYNWtWfPfddzkoB/6dJUuWxKpVqyqc69OnTx5qAACgcB111FFRXl6e1ezo0aOjqCinX10B4P9IpVJx++23x3HHHZf1mQkTJsTgwYMjk/HZTwAAAAAAAAAAaraSXF624L2lkcpEbN6tTS6vzQltVaOtarRVXSH3aasabVWjrWq0VY22qtFWNYXcFlHYfYXcVl6+IaKsuisAAAAAAPKvdevW8Yc//CEuv/zyGD16dNx2223x7rvvbtSdmUwmPv744/j4449j4sSJ//Tv2rRpEzvuuOOP/3Tq1Cl+/vOfx+abb75RzwT+2+jRo7Oa+81vfpNwCQAAFK5p06bFCy+8kNXsPvvs4wfTACSsqKgo/vKXv8SyZcviueeey+rMgw8+GFtssUXcdNNNCdcBAAAAAAAAAEByiqo7AAAAAAAAAAAAarIGDRrE4MGDY968eTF58uTEloYtWrQoJk+eHLfddlucdtpp0b1792jWrFkccMAB8dRTT0Umk0nkuVBX/O9l9j+lfv36seWWW+ahBgAACk86nY7+/ftnNVtSUhLjxo1LuAiAiIjS0tJ44oknYq+99sr6zB//+EeLtQEAAAAAAAAAqNEs1gYAAAAAAAAAgBxIpVLRq1evmDhxYsyfPz/OPPPMaNCgQaLPzGQyMXXq1DjyyCOjZ8+e8eabbyb6PKjNsvnvp2PHjnkoAQCAwnTJJZfE119/ndXs5ZdfHs2bN0+4CID/0bBhw5g4cWJ06tQp6zMXX3xxjBgxIsEqAAAAAAAAAABIjsXaAAAAAAAAAACQY9tvv33cddddsWjRorjxxhvz8swpU6ZEjx49sl5yBvz/ysvLY+nSpRXO/fKXv8xDDQAAFJ4vv/wybrnllqxmt9pqq7j66quTDQLg/9GsWbN47rnnom3btlmfOfXUU2P8+PEJVgEAAAAAAAAAQDIs1gYAAAAAAAAAgIRsvvnmcdFFF8Xq1avjnHPOiaKiZD+us2zZsjj//PMTfQbURuPHj49MJlPh3AknnJCHGgAAKDyHHnpobNiwIavZJ598MuEaAP6Vtm3bxuTJk6NZs2ZZzafT6TjmmGNi+vTpCZcBAAAAAAAAAEBuWawNAAAAAAAAAAAJq1+/ftx+++0xffr0aN++faLPeuihh+L5559P9BlQ24wdO7bCmZKSkthrr73yUAMAAIVl7NixMWfOnKxmDz30UH9uBqhmO+ywQ0yaNCkaNmyY1fzatWvj0EMPjTfffDPhMgAAAAAAAAAAyB2LtQEAAAAAAAAAIE+6desWb775ZgwePDiKi4sTe865556b2N1QG82aNavCmdatW+ehBAAACsv69etj4MCBWc2WlZXFI488knARANnYc88946mnnop69eplNf/dd99F7969Y8GCBQmXAQAAAAAAAABAblisDQAAAAAAAAAAebTpppvGvffeG5999lkMGzYsjjnmmNhpp52itLQ0Z8/44IMPIpPJ5Ow+qO0WLVpU4cxee+2VhxIAACgsgwYNipUrV2Y1e+utt0aDBg0SLgIgW7169YpRo0ZFKpXKan7x4sXRq1ev+OqrrxIuAwAAAAAAAACAjVdS3QEAAAAAAAAAAFAXbbnllnHxxRf/+Ov169fHggUL4h//+Ee8++67P/4zf/78WL16daXuXr9+faxatSoaNWqU62yodWbPnh3r16+vcO7oo4/OQw0AABSO2bNnx8iRI7Oa3W677WLIkCEJFwFQWccee2wsXbo0zjrrrKzmFyxYEAcffHBMmzYtNttss4TrAAAAAAAAAACg6izWBgAAAAAAAACAAlBSUhLbbbddbLfddtGvX78ffz+dTsfChQt/XLT9/PPPx+TJkyu8b8WKFRZrQxZGjx5d4Uwqlfqn/y4BAKAuyPaHy6RSqZgwYULCNQBU1ZlnnhlLliyJa665Jqv5N998Mw477LB49tlno379+gnXAQAAAAAAAABA1RRVdwAAAAAAAAAAAPCvFRUVxTbbbBN9+vSJCy+8MJ577rlo2bJlheeWL1+ehzqo+aZMmVLhTNOmTaO0tDQPNQAAUBguu+yyWLhwYVazp5xySnTs2DHhIgA2xlVXXRVnnnlm1vPTp0+P4447LtavX59gFQAAAAAAAAAAVJ3F2gAAAAAAAAAAUMM0b968wpkVK1bkoQRqvg8++KDCmZ133jkPJQAAUBg+/vjjGDZsWFazjRs3jj//+c8JFwGwsVKpVNxxxx1x7LHHZn1m3Lhxseeee0Ymk0mwDAAAAAAAAAAAqsZibQAAAAAAAAAAqGFKS0srnFm+fHkeSqBm+/LLL2PNmjUVzh1yyCF5qAEAgMLQu3fvSKfTWc0++OCDUVJSknARALlQXFwcI0eOjF69emV9Zu7cuVFUVBQjR46MtWvXJlgHAAAAAAAAAACVY7E2AAAAAAAAAADUMHPnzq1wZsWKFXkogZpt5MiRWc2ddNJJCZcAAEBhuP766+ODDz7IanbPPfeMww8/POEiAHKptLQ0nnzyyejSpUulzg0YMCDatWsX1157bSxZsiShOgAAAAAAAAAAyJ7F2gAAAAAAAAAAUIN8//33Wc1t2LAh4RKo+f76179WONOgQYNo0aJFHmoAAKB6ffnll3HllVdmNVuvXr2YOHFiwkUAJKFRo0YxadKk+P/Yu9MgKwsz/9/36YVNAiKgKCIoOiQuAbe48jOICqKikXYb0BgjiUtM3LcgYNQYHY1IQHFMdDSKaICoCAqOuIwLLijiEtMogUSjsZFFEKGX0/8XUzp/ZzTn6WM/p7tPX9ebFNT3Of2ppyqlZXXf3a9fvwY9949//CPGjRsX22yzTZxyyimxePHilAoBAAAAAAAAACA3h7UBAAAAAAAAAKAFueuuuxLtdtxxx5RLoOV77bXXcm7+5V/+pQAlAADQ9IYMGRK1tbWJttddd11069Yt5SIA0tKtW7eYN29e9OzZs8HPbty4MW6//fbo379/DB48OGbNmhXZbDaFSgAAAAAAAAAA+GoOawMAAAAAAAAAQAtRX18fkyZNyrnbZJNNYueddy5AEbRcGzZsiJUrV+bcDRo0qAA1AADQtCZPnpzoF89E/PcvcvrpT3+achEAadtmm21i3rx5sdlmm+X9GfPnz4/hw4dHv379YtKkSbFu3bpGLAQAAAAAAAAAgK/msDYAAAAAAAAAALQQTzzxRLzxxhs5dyeddFJssskmBSiClmvmzJmJdieeeGLKJQAA0LRWrlwZ55xzTqJtaWlpzJs3L+UiAAplxx13jNmzZ0eHDh2+1ue8/fbbcdZZZ8XWW28d559/fixbtqxxAgEAAAAAAAAA4Cs4rA0AAAAAAAAAAC3EDTfckGj3k5/8JOUSaPlmzJiRc1NWVha77rprAWoAAKDpDBs2LGpqahJtx48fHz179ky5CIBC2nvvvWPmzJnRpk2br/1Za9asieuvvz769u0bFRUV8fTTT0d9fX0jVAIAAAAAAAAAwBc5rA0AAAAAAAAAAC3A/fffH7Nmzcq5Gzx4cOy4444FKIKW7cUXX8y56dWrVwFKAACg6dxxxx3x/PPPJ9r27ds3xowZk3IRAE1hyJAh8cILL8TOO+/cKJ+XzWZjxowZMXDgwCgtLY1x48bF66+/7sg2AAAAAAAAAACNJjN+ytDPvxulT7+usdU2nfL+sDUrP42oz0Tnru0aJa4xacuPtvxoy19z7tOWH2350ZYfbfnRlh9t+WnObRHNu685t+291WXxjXZbNnUGAAAAAEBRW7BgQeyzzz6Jtvfff38ceeSRKRdBy5bNZqNNmzZRV1f3T3cnnHBCTJ06tUBVAABQWOvWrYvu3bvHhg0bcm5LSkqisrIy+vbtW4AyAJpKXV1dPPjggzFhwoR46qmnGv3z+/XrFxUVFVFRURH9+/ePTCbT6F8DAAAAAAAAAIDid/kthzbuYW0AAABan317jY1Nyns0dQYAAAAAQFGqqqqKa6+9Nq677rpE+969e8c777wTpaWlKZdBy/b000/HwIEDc+7++Mc/xlFHHVWAIgAAKLxBgwbFE088kWh7wQUXxLXXXptuEADNysKFC+PGG2+MadOmRU1NTaN/ft++faOsrCwuv/zyGDBgQGy//fb+uyYAAAAAAAAAAIlcfsuhUdbUEQAAAAAAAAAAwBd99NFHcf3118fEiRPjk08+SfzcGWec4fgMJDB16tScm0wmE4cffngBagAAoPBmzpyZ+Kj21ltv7ag2QCu0++67x5133hnXXHNN3HzzzXHzzTfHihUrGu3z33nnnYiIOP744yMiokOHDrHLLrvEgAEDon///jFgwIDYZZddomPHjo32NQEAAAAAAAAAKB6Z8VOG1n/2hz79usZW23Rqyh4AAABamH17jY1Nyns0dQYAAAAAQFFYvXp13HDDDXHDDTfE2rVrG/TsJptsEsuXL4+uXbumVAfFY6eddoo333zzn266d+8eH374YYGKAACgcDZs2BDdunVL9IucMplMLF68OHbeeecClAHQnH366acxderUmDBhQrz++usF+ZqZTCa23377zw9tf/a/PXv2jEwmU5AGAAAAAAAAAACan8tvOTTKmjoCAAAAAAAAAABau7Vr18aECRPi+uuvjzVr1uT1GVdddZWj2pDQ0qVLc24GDBhQgBIAACi8ioqKREe1IyJ+/OMfO6oNQEREtG/fPn74wx/GKaecEvPnz48bbrghZs+enerXrK+vjyVLlsSSJUti+vTpn//9Zptt9oVD2/37949vfetb0aZNm1R7AAAAAAAAAABoPhzWBgAAAAAAAACAJrR+/foYOnRoPPvss3l/xsiRI+Oss85qxCooXsuXL48NGzbk3B1++OEFqAEAgMKaN29e4iOo3bt3j8mTJ6dcBEBLk8lkYvDgwTF48OCorKyMiRMnxu233x7r168vWMPKlStj/vz5MX/+/M//rry8PHbccccYMGDA58e2+/fvH5tttlnBugAAAAAAAAAAKJzM+ClD6z/7Q59+XWOrbTo1ZQ8AAAAtzL69xsYm5T2aOgMAAAAAoEWqra2No48+OmbNmpX3Zxx00EExe/bsaNOmsv05RgAAIABJREFUTSOWQfG64oorYuzYsTl3VVVV0a1btwIUAQBAYdTW1kbXrl3j448/zrnNZDLx/PPPx5577lmAMgBaulWrVsVvf/vb+M1vfhN/+9vfmjrnC7beeusYMGBA7LHHHjFo0KDYa6+9om3btk2dBQAAAAAAAADA13D5LYdGSVNHAAAAAAAAAABAa3Xttdd+raPa++23X8yYMcNRbWiAuXPn5tx07NjRUW0AAIrOyJEjEx3V/mzrqDYASXXp0iUuuOCCWLp0adx3330xbNiwKC8vb+qsiIh4991346GHHorx48fHAQccEF26dIlDDjkkrr766nj++eejtra2qRMBAAAAAAAAAMhDZvyUofWf/aFPv66x1TadmrIHAACAFmbfXmNjk/IeTZ0BAAAAANDi1NXVxbbbbht/+9vfGvxsmzZt4mc/+1lceeWVjmpDA3Xp0iVWr179Tze77757vPTSSwUqAgCA9D399NMxcODARNsuXbrEihUroqSkJOUqAIrZqlWr4sEHH4wZM2bE3Llzo7q6uqmTvtQ3vvGNOOCAA+LII4+MI488Mrp3797USQAAAAAAAAAA5HD5LYeG73IEAAAAAAAAAIAmMHfu3AYf1S4vL4/TTz893nnnnbj22msd1YYGWrduXc6j2hERBx54YAFqAACgMLLZbBx11FGJ9zNmzHBUG4CvrUuXLvH9738/Hnzwwaiqqoq77rorjjrqqGjbtm1Tp33B2rVr46GHHorRo0dHjx49YvDgwXHTTTfF+++/39RpAAAAAAAAAAD8E77TEQAAAAAAAAAAmsCtt96aeFtaWhqnnnpqVFZWxk033RRbb711imVQvK655ppEu5NOOinlEgAAKJzRo0fHRx99lGh71FFHxaBBg1IuAqC16dSpU4wcOTL++Mc/RlVVVdx///0xduzYGD58ePTu3bup8z6XzWZj/vz5ceaZZ0bPnj3j//2//xc33nhjg39BIgAAAAAAAAAA6cuMnzK0/rM/9OnXNbbaplNT9gAAANDC7NtrbGxS3qOpMwAAAAAAWpT3338/evXqFXV1dTm3J598cowZMyb69u1bgDIobrvttlu88sor/3RTXl4e1dXVBSoCAIB0vfLKK7H77rtHfX19zu03vvGNWLFiRbRp06YAZQDwP1atWhWLFy+OV199NV599dVYtGhRvPHGG7Fx48amTvvc3nvvHSNGjIgRI0bEtttu29Q5AAAAAAAAAACt2uW3HBplTR0BAAAAAAAAAACtze23357oqPbkyZPjjDPOKEARFL9sNhuLFy/Ouevdu3cBagAAIH3ZbDaGDRuW6Kh2RMQ999zjqDYATaJLly5xwAEHxAEHHPD539XU1ERlZWUsWrToCwe3P/zwwyZpXLBgQSxYsCAuuOCC2H333WPEiBFx8sknx5ZbbtkkPQAAAAAAAAAArZ3D2gAAAAAAAAAAUGB33HFHzs12220Xp512WgFqoHW44447Eh20HzFiRAFqAAAgfeeee2588MEHibYHH3xwHHbYYSkXAUBy5eXlsdNOO8VOO+0UI0eO/PzvP/jgg8+PbH92cPutt96KbDZbsLaFCxfGwoUL46qrroqxY8fG+eefHyUlJQX7+gAAAAAAAAAAOKwNAAAAAAAAAAAFtWrVqqisrMy5Gz16tGMs0IhuueWWRLvzzz8/5RIAAEjfW2+9Fb/5zW8Sbdu3bx/3339/ykUA0Dh69OgRPXr0iCFDhnz+d59++mm88cYb/+fg9scff5xqyyeffBIXXXRRLF68OG677bZo06ZNql8PAAAAAAAAAID/4bA2AAAAAAAAAAAU0PLlyxPtTj755HRDoBXJZrPx8ssv59xtvfXW0a1btwIUAQBAuoYOHRrZbDbR9vbbb48OHTqkXAQA6Wnfvn3ssccesccee3z+d/X19bFs2bKYM2dOvP766zF//vxEv/AwH3fffXesWLEipk+fHh07dkzlawAAAAAAAAAA8EUOawMAAAAAAAAAQDPUo0ePpk6AovGHP/whampqcu5GjBhRgBoAAEjXmDFjEv9Sp/322y+OO+64lIsAoPAymUxsu+22ceaZZ37+d++++248/vjj8fjjj8djjz0Wf/3rXxvt682dOzcGDx4cs2fP9ovbAAAAAAAAAAAKoKSpAwAAAAAAAAAAoDXJZDI5N3369Ek/BFqRSZMmJdpddNFFKZcAAEC6li9fHldffXWibdu2bWPOnDkpFwFA87H11lvHiSeeGLfddlssW7YsFi9eHFdccUX079+/UT7/hRdeiP333z/xL7gAAAAAAAAAACB/DmsDAAAAAAAAAEAzU19f39QJUFRefPHFnJsePXrElltuWYAaAABIzyGHHBLZbDbRdtKkSdGpU6eUiwCgecpkMrHLLrvEmDFjYtGiRbFkyZL41a9+FXvuuefX+tw///nPsd9++8Xrr7/eSKUAAAAAAAAAAHyZkub6M3irP/o0Vn30aVNnfKXm2ua95cd7y09zf28R3l2+mmub95Yf7y0/3lt+vLf8eG/5ae7vLcK7AwAAAADgy2UymZwbh7Wh8cyaNSs2btyYc3fkkUcWoAYAANJzzTXXRGVlZaLtbrvtFqeeemrKRQDQcmy//fZx0UUXxQsvvBB/+ctf4vrrr4999903r8967733YuDAgfH00083ciUAAAAAAAAAAJ8paa4/hLf0zx/Fsrc+auqMr9Rc27y3/Hhv+Wnu7y3Cu8tXc23z3vLjveXHe8uP95Yf7y0/zf29RXh3AAAAAAB8ubq6upyb5vo9PdASTZgwIdHukksuSbkEAADS849//CPGjBmTaFteXh5z585NuQgAWq4+ffrEueeeG88880y8++67MXHixOjbt2+DPmP16tVx8MEHx6xZs1KqBAAAAAAAAABo3UqaOgAAAAAAAAAAAFqTJ554Iucmm82mHwKtxHPPPZdz07179+jdu3cBagAAIB1DhgyJ2traRNtrrrkmunXrlnIRABSHnj17xllnnRVvv/12zJ49u0HPbtiwIb73ve/F7bffnlIdAAAAAAAAAEDr5bA2AAAAAAAAAAAU0GuvvZZzs/nmmxegBIrfY489Fp9++mnO3eGHH16AGgAASMdNN90Ur776aqLtjjvuGOecc07KRQBQnIYNGxaVlZWx7bbbJn6mrq4uTjnllPjVr34V9fX1KdYBAAAAAAAAALQuDmsDAAAAAAAAAECBbNy4Mf74xz/m3O26664FqIHid/311yfaXXLJJSmXAABAOlauXJn4UHZpaWnMmzcv5SIAKG477LBDPPPMM9G/f/8GPXfJJZfEueeeG9lsNqUyAAAAAAAAAIDWxWFtAAAAAAAAAAAokLlz58bq1atz7kaMGFGAGih+Tz31VM7NZpttFjvssEMBagAAoPEddthhUV1dnWh72WWXRc+ePVMuAoDit+WWW8aTTz4ZBxxwQIOemzBhQpx44omJ/9kNAAAAAAAAAMBXc1gbAAAAAAAAAAAK5J577sm56dq1axx88MEFqIHi9uyzz8Ynn3ySczdkyJAC1AAAQOP7/e9/HwsWLEi03W677WLcuHEpFwFA69G5c+d45JFH4uijj27Qc1OnTo3hw4fHunXrUioDAAAAAAAAAGgdHNYGAAAAAAAAAIAC+OSTT+LBBx/MuauoqIjy8vICFEFx+/73v59od/HFF6dcAgAAjW/dunXxox/9KNG2pKQkHnnkkZSLAKD1adeuXdx3332J/5n8mblz58aBBx4YVVVVKZUBAAAAAAAAABQ/h7UBAAAAAAAAAKAAZs2aFevXr8+5O+GEEwpQA8Wturo6li1blnPXuXPn+Pa3v51+EAAANLLhw4fHhg0bEm3PPffc2GGHHVIuAoDWqbS0NKZMmRKXXXZZg5578cUXY//994/ly5enVAYAAAAAAAAAUNwc1gYAAAAAAAAAgAKYNm1azk3Pnj1j4MCBBaiB4jZ+/Piora3NuRs8eHABagAAoHHdf//98fjjjyfa9uzZM/7t3/4t5SIAaN0ymUz84he/iEmTJkUmk0n8XGVlZey7777x+uuvp1gHAAAAAAAAAFCcHNYGAAAAAAAAAICUrV69Oh5++OGcu+OOOy5KSnxLD3xdU6ZMSbS7+OKLUy4BAIDGtWHDhhg1alSibSaTiTlz5qRcBAB85swzz4xp06ZFeXl54mf+/ve/x8CBA+Ppp59OsQwAAAAAAAAAoPj4KTwAAAAAAAAAAEjZzJkzo7q6OufuhBNOKEANFLcHHnggVq1alXPXo0eP2HPPPQtQBAAAjeeYY46JTz75JNF29OjR8e1vfzvlIgDg/+/YY4+Nhx9+ODp27Jj4mdWrV8fBBx8cDz74YIplAAAAAAAAAADFxWFtAAAAAAAAAABI2cyZM3Nutt9++9h9990LUAPF7dJLL020O//881MuAQCAxvXoo4/GQw89lGjbvXv3uPnmm1MuAgC+zODBg+PJJ5+MzTffPPEzGzZsiKOPPjpuu+22FMsAAAAAAAAAAIqHw9oAAAAAAAAAAJCyhQsX5tyccMIJkclkClADxesvf/lLvPnmmzl3bdu2jXPOOacARQAA0Dhqa2vjmGOOSbTNZDIxa9asKCnxIyMA0FR22223eOaZZ2K77bZL/ExdXV388Ic/jKuvvjrq6+tTrAMAAAAAAAAAaPl8lyQAAAAAAAAAAKSsqqoq52bIkCEFKIHidvbZZyfaVVRUODIIAECLMmrUqFizZk2i7fHHHx977bVXykUAQC7bb799PPPMM9G/f/8GPXfppZfGOeecE9lsNqUyAAAAAAAAAICWz08GAQAAAAAAAABAimpqaqKuri7nbtdddy1ADRSv6urqePjhh3PuMplM/PrXvy5AEQAANI5nn3027rvvvkTbTTfdNO68886UiwCApHr06BFPPvlkHHDAAQ167sYbb4xRo0ZFdXV1SmUAAAAAAAAAAC2bw9oAAAAAAAAAAJCi9evXJ9q1a9cu5RIobldccUXU1NTk3O2xxx6x+eabF6AIAAC+vmw2G8OHD4/6+vpE+5kzZ0ZZWVnKVQBAQ3Tu3DkeeeSROProoxv03D333BNHHHFErFu3LqUyAAAAAAAAAICWy2FtAAAAAAAAAABIUZLD2u3atYuSEt/KA1/HzTffnGj361//OuUSAABoPD/60Y/io48+SrQdPnx4DBo0KOUiACAf7dq1i/vuuy9+/OMfN+i5efPmxYEHHhhVVVUplQEAAAAAAAAAtEx+Gg8AAAAAAAAAAFL06aef5tx06NChACVQ3FauXJlz06NHj9h///0LUAMAAF/fokWL4rbbbku07dixY/zhD39IuQgA+DpKS0vj5ptvjrFjxzbouRdffDH233//WLZsWTphAAAAAAAAAAAtkMPaAAAAAAAAAACQovXr1+fcJDkIDHy16urqqK+vz7k755xzClADAABfXzabjWHDhiX699yIiKlTp0abNm1SrgIAvq5MJhOXX355TJ48OTKZTOLnKisrY7/99ovXXnstxToAAAAAAAAAgJajrKQk+TdfFFLfb3aNqG+ebRER232zW1MnfCnvLT/eW36a+3uL8O7y5b3lx3vLj/eWH+8tP95bfry3/Hl3AAAAAABERNTV1SXabdy4Mdq2bZtyDRSn9957L9Fuyy23TLkEAAAax3nnnRfvv/9+ou3gwYPjiCOOSLkIAGhMZ5xxRnTv3j1GjRoV1dXViZ75+9//HgMHDoxZs2bFwIEDUy4EAAAAAAAAAGjeMuOnDK3/7A99+nWNrbbp1JQ9AAAAtDD79hobm5T3aOoMAAAAAIBma8WKFdG9e/ecu6uuuiouvfTSAhRB8amtrY22bdtGNpv9p7uDDjooHn300QJVAQBAfiorK+Nb3/pWzn+/jYho3759rFixIjp06FCAMgCgsc2fPz+OOuqoWLt2beJn2rVrF/fee28MHz48xTIAAAAAAAAAgObr8lsOjZKmjgAAAAAAAAAAgGLWrVu36Nu3b87dz3/+8/j4448LUATFp6ysLLbZZpucu//8z/+MysrKAhQBAED+hgwZkuiodkTE7373O0e1AaAFO/DAA+OJJ56IzTffPPEzGzZsiO9973vxu9/9LsUyAAAAAAAAAIDmzWFtAAAAAAAAAABI2cEHH5xod9ZZZ6VcAsVryJAhiXb9+vWLdu3axY477hinn356rFixIuUyAABIbty4cbFs2bJE23322SdOOOGEdIMAgNTttttu8cwzz8R2222X+JlsNhunnnpqXH311VFfX59iHQAAAAAAAABA8+SwNgAAAAAAAAAApCzpYe0777wzpk2blnINFKef/OQnibcbN26MP/3pTzFlypTo3bt3LFy4MMUyAABIZvny5XHVVVcl2rZp0ybmzJmTchEAUCjbb799PPPMMzFgwIAGPXfppZfG2WefHdlsNqUyAAAAAAAAAIDmyWFtAAAAAAAAAABI2eGHHx69evVKtD3ttNNi+fLlKRdB8dl5552jQ4cODX5u/fr18Z3vfCduv/32FKoAACC5IUOGRF1dXaLtpEmTYtNNN025CAAopB49esQTTzwR3/3udxv03MSJE2PkyJFRXV2dThgAAAAAAAAAQDPksDYAAAAAAAAAAKSsTZs2cc011yTarlmzJkaNGhW1tbUpV0HxGTBgQF7PZbPZOOWUU2L69OmNXAQAAMlcd9118ec//znRdsCAATF69OiUiwCAptC5c+d4+OGHY8SIEQ16btq0aXH44YfH2rVrUyoDAAAAAAAAAGheHNYGAAAAAAAAAIACOOGEE2LkyJGJtk8//XRcffXVKRdB8Tn55JO/1vMXXXRR44QAAEADfPjhh3HJJZck2paVlcXcuXNTLgIAmlK7du3i3nvvjdNOO61Bzz366KNx4IEHRlVVVUplAAAAAAAAAADNh8PaAAAAAAAAAABQIJMnT44+ffok2l5++eWxYMGCdIOgyIwePTqOPfbYvJ9funRpLFy4sBGLAAAgt0GDBkVtbW2i7a9+9avYfPPNUy4CAJpaaWlp3HTTTTFu3LgGPffSSy/FfvvtF8uWLUsnDAAAAAAAAACgmXBYGwAAAAAAAAAACqRz585x1113RUlJ7m/bqauri5EjR8bHH39cgDIoHvfee2/84Ac/yPv5888/vxFrAADgn5s4cWK8+eabibbf/OY347zzzku5CABoLjKZTIwfPz5uuummyGQyiZ9bsmRJ7LvvvrF48eIU6wAAAAAAAAAAmpbD2gAAAAAAAAAAUED77bdfjBkzJtF26dKlMXHixJSLoPjcdttt8ZOf/CSvZ5ctW9a4MQAA8BU+/PDDxL/YpbS0NObNm5dyEQDQHJ1++ulx3333RZs2bRI/8/7778d3v/vdePnll1MsAwAAAAAAAABoOg5rAwAAAAAAAABAgV122WWx9957J9rOnTs35RooTr/5zW9i2bJlMX78+Nhnn32iU6dOiZ5bu3ZtymUAAPDfDjnkkKipqUm0HTNmTPTq1SvlIgCguaqoqIhHHnkkvvGNbyR+ZtWqVXHQQQc5rg0AAAAAAAAAFCWHtQEAAAAAAAAAoMDKysri7rvvTnQE5bnnnouPP/64AFVQfHr37h3jxo2LZ599NtasWZPomerq6pSrAAAgYvLkyfHqq68m2vbp0yfGjx+fbhAA0OwNGjQonnzyydhiiy0SP+O4NgAAAAAAAABQrBzWBgAAAAAAAACAJrDddtvF5MmTc+7q6upiyZIlBSiC4rVhw4bYc889E2379u2bcg0AAK3dihUr4pxzzkm0LSkpiXnz5qVcBAC0FLvuums888wzsd122yV+xnFtAAAAAAAAAKAYOawNAAAAAAAAAABNZNSoUYl2m2++ecolULwWL14cPXr0iJdeeinR/rDDDku5CACA1m7YsGFRU1OTaHvRRRfFDjvskHIRANCS9O3bN5599tkYMGBA4mc+O6791ltvpVgGAAAAAAAAAFA4DmsDAAAAAAAAAEATWbVqVaKdw9qQnylTpsSuu+4aa9asSfzMj3/84xSLAABo7W677bZ48cUXE2379OkTv/zlL1MuAgBaoi222CKefPLJGDRoUOJnVq1aFRUVFbF+/foUywAAAAAAAAAACsNhbQAAAAAAAAAAaCIffPBBzk2XLl2ibdu2BaiB4jJnzpw444wzIpvNJn6mS5cu0atXrxSrAABozT7++OM444wzEm1LSkpi3rx5KRcBAC1Zp06dYs6cObHTTjslfuaNN96Is88+O8UqAAAAAAAAAIDCcFgbAAAAAAAAAACaSJLD2j169ChACRSXdevWxdFHHx319fUNeu6OO+5IqQgAACIOPfTQ2LhxY6LteeedFzvssEPKRQBAS9euXbtYtGhRHHPMMYmfufXWW+Pee+9NsQoAAAAAAAAAIH2Nelh79UefxqqPPm3Mj2w02vKjLT/a8tec+7TlR1t+tOVHW3605UdbfppzW0Tz7mvObdm6hh2kAAAAAADgfzisDem44IILEh8s/MxBBx0URxxxREpFAAC0dlOnTo1nn3020XbrrbeOa6+9NuUiAKBYlJWVxd133x0VFRWJnxk9enS88847KVYBAAAAAAAAAKSrUQ9rL/3zR7HsrY8a8yMbjbb8aMuPtvw15z5t+dGWH2350ZYfbfnRlp/m3BbRvPuac1t1dV1TJwAAAAAAtFj/+Mc/cm4c1oaGyWazceeddzbomQMPPDAefvjhlIoAAGjt1q1bFz/84Q8TbUtKSuLRRx9NuQgAKDbl5eUxderUGDFiRKL92rVr4/jjj4/q6uqUywAAAAAAAAAA0tGoh7UBAAAAAAAAAIDkXnjhhZybLbbYogAlUDwmT54c69evT7TNZDJx1VVXxWOPPRZlZWUplwEA0FoNHz48NmzYkGh75plnxje/+c2UiwCAYlReXh733HNP4v1LL70UF198cYpFAAAAAAAAAADpcVgbAAAAAAAAAACayFNPPZVz06NHjwKUQPH45S9/mWiXyWTiqaeeiksvvTTlIgAAWrOZM2fG448/nmi75ZZbxoQJE1IuAgCKWXl5eVRVVcVWW22VaH/DDTfEQw89lHIVAAAAAAAAAEDjc1gbAAAAAAAAAACaQH19fdTU1OTc9e7duwA1UBwee+yx+OCDDxJtV65cGfvvv3/KRQAAtGYbNmyIE088MdE2k8nEnDlzoqTEj3kAAF9Pt27dYurUqYn/veL73/9+vPvuuylXAQAAAAAAAAA0Lt9xCQAAAAAAAAAATWDp0qVRVVWVc/ed73ynADVQHM4777xEu7PPPjs23XTTlGsAAGjtjjrqqFi/fn2i7ejRo2PAgAEpFwEArcUBBxwQ48aNS7RduXJl/Ou//mvU1tamXAUAAAAAAAAA0Hgc1gYAAAAAAAAAgCbw7LPP5txsvvnmse222xagBlq+9evXx+LFi3PuysrK4uqrry5AEQAArdns2bNj7ty5ibbdu3ePm2++OeUiAKC1+fnPfx6DBg1KtP2v//qv+MUvfpFyEQAAAAAAAABA43FYGwAAAAAAAAAAmsBPf/rTnJt99903MplMAWqg5Zs6dWrU19fn3A0bNizatWtXgCIAAFqr6urqOP744xNtM5lMzJ49O0pK/HgHANC4SktL46677oru3bsn2l955ZUxf/78lKsAAAAAAAAAABqH77wEAAAAAAAAAIACW7lyZaxevTrnbp999ilADRSHl19+OdHupptuSrkEAIDW7thjj41169Yl2o4aNSr23HPPlIsAgNZqq622ijvvvDPRtr6+PkaOHBkffvhhylUAAAAAAAAAAF+fw9oAAAAAAAAAAFBg11xzTaKdw9qQ3JIlSxLtevbsmXIJAACt2WOPPRYPPPBAou1mm20W//Ef/5FuEADQ6g0dOjQuuOCCRNsPPvggTjrppMhmsylXAQAAAAAAAAB8PQ5rAwAAAAAAAABAAb333nsxceLEnLsOHTrEHnvsUYAiKA5//etfc2723XffApQAANBa1dbWxogRIxLvH3jggSgp8WMdAED6rrrqqthrr70SbefOnRvXXXddykUAAAAAAAAAAF+P78AEAAAAAAAAAIACuuKKK2LDhg05dyNGjIj27dsXoAiKw4oVK3Ju+vbtW4ASAABaq5EjR8aaNWsSbY899tjYf//9Uy4CAPhv5eXlMW3atOjcuXOi/c9//vNYsGBBylUAAAAAAAAAAPlzWBsAAAAAAAAAAApkyZIl8dvf/jbnrrS0NC677LICFEHxWLt2bc7NTjvtVIASAABao6eeeiruu+++RNvOnTvH3XffnXIRAMAX9enTJ373u98l2tbW1sbxxx8fq1atSrkKAAAAAAAAACA/DmsDAAAAAAAAAECBjB07Nurq6nLuTj311Nhhhx0KUATFobq6OmpqanLudttttwLUAADQ2mSz2fje976XeD9jxowoKytLsQgA4MuNGDEizjjjjETb5cuXx6mnnhr19fUpVwEAAAAAAAAANJzD2gAAAAAAAAAAUACLFi2KadOm5dy1b98+xo4dW4AiKB6vvvpqot1ee+2VcgkAAK3RySefHCtXrky0HT58eAwePDjlIgCAr3b99ddH//79E21nzpwZN998c8pFAAAAAAAAAAAN57A2AAAAAAAAAAAUwKWXXppo97Of/Sy22mqrlGuguLz44os5N6WlpdGpU6cC1AAA0Jo8//zzcddddyXaduzYMf7whz+kXAQA8M+1a9cu7r333thkk00S7c8999xYtGhRylUAAAAAAAAAAA3jsDYAAAAAAAAAAKTsySefjIcffjjnbtNNN40LL7ywAEVQXF577bWcm6SHggAAIKlsNhtHHHFE1NfXJ9pPmzYt2rRpk3IVAEBu/fr1i5tuuinRduPGjXHcccfF+vXrU64CAAAAAAAAAEjOYW0AAAAAAAAAAEhRfX19XHLJJYm2F198cXTp0iVcP2FSAAAgAElEQVTlIig+lZWVOTebbbZZAUoAAGhNTj/99Kiqqkq0PeSQQ+Kwww5LuQgAILmTTjopTjrppETbysrKmDRpUspFAAAAAAAAAADJOawNAAAAAAAAAAApmjVrVjz33HM5d1tttVWcddZZBSiC4vPuu+/m3PTs2bMAJQAAtBaLFi2KW2+9NdG2Q4cO8cADD6RcBADQcJMnT45+/fol2k6cODGy2WzKRQAAAAAAAAAAyTisDQAAAAAAAAAAKdm4cWMceeSRibZjx46NDh06pFwExamqqirnpm/fvgUoAQCgNchms3HooYdGfX19ov0dd9wR7dq1S7kKAKDhOnbsGPfee2+0bds25/a9996LF154oQBVAAAAAAAAAAC5OawNAAAAAAAAAAApGTt2bKLd9ttvH6ecckrKNVC81q1bl3Ozyy67FKAEAIDW4Oyzz44PPvgg0fa73/1uVFRUpFwEAJC//v37xw033JBoO3369JRrAAAAAAAAAACSyYyfMrT+sz/06dc1ttqmU94ftmblpxH1mejctV2jxDUmbfnRlh9t+WvOfdryoy0/2vKjLT/a8qMtP825LaJ59zXntr23uiy+0W7Lps4AAAAAAGh25s+fHwcddFDU19fn3E6dOjVOOOGEAlRBccpkMjk38+bNi4MPPrgANQAAFLO33nordtppp8hmszm37dq1i6qqqujYsWMBygAA8ldfXx8lJSU5d3369ImlS5cm+u9xAAAAAAAAAABpufyWQ6OsMT+w82btG/PjGpW2/GjLj7b8Nec+bfnRlh9t+dGWH2350Zaf5twW0bz7mnNbSalvjAcAAAAA+N+qqqpi1KhRiY5q9+/fP4477rgCVEHr1rt376ZOAACgCBxyyCGJjmpHRNx6662OagMALUImk4l77rkn5y+AXLZsWbz88sux++67F6gMAAAAAAAAAODL5f4V4gAAAAAAAAAAQGL19fXxgx/8IN5///1E+1/+8pdRUuLbeCBt5eXlTZ0AAEALd+GFF8bf/va3RNt99tknRo0alXIRAEDjOfzww6N9+/Y5d9OnTy9ADQAAAAAAAADAP+cn8gAAAAAAAAAAoBHdeOONMXv27ETbAw88MA499NCUi4CIiJqamqZOAACgBVuyZElcf/31ibZt27aNOXPmpFwEANC4OnbsmOi/V0+fPj3q6+sLUAQAAAAAAAAA8NUc1gYAAAAAAAAAgEaycOHCuPDCCxNtN91007jtttsik8mkXAVERFRXVzd1AgAALdjQoUMjm80m2k6aNCk23XTTlIsAABpfRUVFzs3bb78dr732WgFqAAAAAAAAAAC+msPaAAAAAAAAAADQCNauXRvHH3981NTUJNr/9re/jd69e6dcBXwm6f83AQDgfxs/fnwsXbo00XaPPfaIU089NeUiAIB0HHbYYdG2bducu+nTpxegBgAAAAAAAADgqzmsDQAAAAAAAAAAjeDMM8+Mt99+O9H2tNNOixEjRqRcBK1HJpPJuamtrS1ACQAAxWb58uVx5ZVXJtqWl5fHww8/nHIRAEB6OnXqFIccckjOncPaAAAAAAAAAEBTc1gbAAAAAAAAAAC+pt///vfx+9//PtF25513jl//+tcpFwH/W01NTVMnAADQAh1yyCFRV1eXaHvDDTdEt27dUi4CAEhXRUVFzs2f/vSnePPNNwtQAwAAAAAAAADw5RzWBgAAAAAAAACAr6GysjJOP/30RNv27dvHtGnTon379ilXQetSX1+fc+OwNgAADXXNNddEZWVlou23v/3tOPPMM1MuAgBI3xFHHBHl5eU5dzNmzChADQAAAAAAAADAl3NYGwAAAAAAAAAA8rRx48Y4/vjj45NPPkm0v/HGG2OnnXZKuQpal9ra2kS76urqlEsAACgm77//fowZMybRtqysLObNm5dyEQBAYXTp0iUOOuignLvp06cXoAYAAAAAAAAA4Ms5rA0AAAAAAAAAAHm6+OKL45VXXkm0PeaYY+LUU09NuQhan6uuuirRrn379imXAABQTA4++ODEv8Tl6quvji222CLlIgCAwqmoqMi5Wbx4cSxZsqQANQAAAAAAAAAA/5fD2gAAAAAAAAAAkIfZs2fHhAkTEm179+4d//7v/x6ZTCblKmh9Jk+enHOTyWRi7733LkANAADFYMKECfHGG28k2n7rW9+K888/P+UiAIDCOvLII6O0tDTnbsaMGQWoAQAAAAAAAAD4vxzWBgAAAAAAAACABnrvvffi5JNPTrQtLS2Ne+65JzbddNN0o6AVevTRR6OqqirnbosttoiysrICFAEA0NJ9+OGHceGFFybalpaWxty5c1MuAgAovK5du8agQYNy7qZPn16AGgAAAAAAAACA/8thbQAAAAAAAAAAaKAxY8bEihUrEm2vvPLK2GeffVIugtbpoosuSrT76U9/mnIJAADFYujQoVFTU5NoO27cuOjVq1fKRQAATaOioiLnZuHChfGXv/ylADUAAAAAAAAAAF/ksDYAAAAAAAAAADTABx98EHfffXei7UEHHRQXXnhhykXQOmWz2Vi8eHHOXZs2beKCCy4oQBEAAC3dlClT4pVXXkm07du3b1x22WUpFwEANJ2jjjoqSkpy/wjqzJkzC1ADAAAAAAAAAPBFDmsDAAAAAAAAAEADPP7441FTU5Nz171797jzzjsTHR4BGu7FF1+Murq6nLvDDz88ysrKClAEAEBLtnLlyvjZz36WaFtSUhJz585NuQgAoGltscUWMXDgwJy76dOnF6AGAAAAAAAAAOCL/NQeAAAAAAAAAAA0wIIFCxLt7rzzzthyyy1TroHWa8aMGYl2EydOTLkEAIBiMGzYsKiurk60veiii6Jv374pFwEANL2KioqcmwULFsS7775bgBoAAAAAAAAAgP/hsDYAAAAAAAAAADTAc889l2g3dOjQlEugdXv66adzbsrLy6Nnz54FqAEAoCW744474vnnn///2LvzOKsLev/jn3Ng2BkQuOACWC64oYSICppRESiKkiBEqZh6gdQs09xwI0zLxK0rahqakqmA+wJyuS6XRE1E+WkJBrihssi+M5z5/dG1m17gfOcw3zMzzPP5ePCI5X0OL76Ph48H6cxnEm3bt28f11xzTcpFAADVw4knnpho9/DDD6dcAgAAAAAAAADwRQ5rAwAAAAAAAABAQuvWrYuZM2fm3T311FNFqIHabc6cOXk3hx9+eBFKAACoyVauXBnDhg1LtM1mszFlypSUiwAAqo9dd901jjjiiLy7CRMmFKEGAAAAAAAAAOB/ZcvLqzphy5Z/ti6WfbauqjO2qrq2eW6F8dwKU92fW4RnV6jq2ua5FcZzK4znVhjPrTCeW2Gq+3OL8OwAAAAAAHZEr7/+epSVlW1zk8lk4sgjjyxSEdRea9asybtp1qxZEUoAAKjJjjvuuNiwYUOi7bnnnhsdOnRIuQgAoHoZMGBA3s20adPik08+KUINAAAAAAAAAMA/ZMur6WXtebM/i/fe+ayqM7aqurZ5boXx3ApT3Z9bhGdXqOra5rkVxnMrjOdWGM+tMJ5bYar7c4vw7AAAAAAAdkQvv/xy3s0BBxwQpaWlRaiB2i2TyeTd7LvvvkUoAQCgpnrwwQfjv//7vxNtd9111xg9enTKRQAA1c+JJ56Yd1NeXh6PPPJIEWoAAAAAAAAAAP4hW9UBAAAAAAAAAABQU0yfPj3vplu3bkUoAUpKSvJu6tevX4QSAABqorVr18YPf/jDRNtMJhPPPPNMZLM+BQMAqH3at28fhx56aN7dxIkTi1ADAAAAAAAAAPAPPqoTAAAAAAAAAAASevnll/NuHNaG4qhXr17ezfLly4tQAgBATXT88cfHunXrEm2HDRsWBx10UMpFAADV14ABA/Junn/++Vi8eHERagAAAAAAAAAAHNYGAAAAAAAAAIBEPvzww1iwYEHencPaUBwNGjTIu1mxYkURSgAAqGkee+yxmDp1aqJt69at49Zbb025CACgeuvfv3/eTS6Xi0cffbQINQAAAAAAAAAADmsDAAAAAAAAAEAiL7/8ct5N8+bNo0OHDkWoAZIc1l65cmURSgAAqEnWr18fP/jBDxJtM5lMPP3005HN+tQLAKB222OPPaJz5855dxMnTixCDQAAAAAAAACAw9oAAAAAAAAAAJDI9OnT824OP/xwB9egSBo1apR3s2rVqiKUAABQkwwcODDWrFmTaHvqqadGly5dUi4CAKgZBgwYkHczderUWLp0aRFqAAAAAAAAAIDazmfxAQAAAAAAAABAAkkOa3fr1q0IJUBEssPaSQ8mAgBQO0yZMiWeeOKJRNuWLVvG2LFjUy4CAKg5khzWLisri8cff7wINQAAAAAAAABAbeewNgAAAAAAAAAA5LFhw4Z4/fXX8+4OP/zwItQAERFNmjTJu3FYGwCAz5WVlcVJJ52UaJvJZOLxxx+PbNanXAAAfK5Dhw5x4IEH5t1NnDixCDUAAAAAAAAAQG3nozwBAAAAAAAAACCP119/PTZu3LjNTSaTicMOO6xIRUDTpk3zbtatW1eEEgAAaoKTTz45VqxYkWg7aNCg6N69e8pFAAA1z4ABA/Junn322cR/7wIAAAAAAAAAKJTD2gAAAAAAAAAAkMf06dPzbvbff/9o1qxZEWqAiIjS0tK8m/Xr1xehBACA6m7atGnx4IMPJto2b9487rvvvpSLAABqpv79++fdbNy4MZ588ski1AAAAAAAAAAAtZnD2gAAAAAAAAAAkEeSw9rdunUrQgnwuebNm+fdbNiwoQglAABUZ7lcLvr165d4P2HChKhbt26KRQAANdf+++8f++67b97dhAkTilADAAAAAAAAANRmDmsDAAAAAAAAAEAeSQ5rH3744UUoAT6X5LD2Z599VoQSAACqszPPPDPx3wv79esX3/72t1MuAgCouTKZTAwYMCDvbtKkSbF69eoiFAEAAAAAAAAAtZXD2gAAAAAAAAAAsA0ffvhhLFiwIO+uW7duRagBPteyZctEOwd8AABqrxkzZsQ999yTaNu0adN48MEH0w0CANgBJDmsvX79+rjqqqvSjwEAAAAAAAAAai2HtQEAAAAAAAAAYBveeuutvJtmzZrFvvvuW4Qa4HOHHnpoot29996bcgkAANVRLpeLY489NsrLyxPt//SnP0W9evVSrgIAqPkOOuig2GuvvfLuxo4dG7lcrghFAAAAAAAAAEBt5LA2AAAAAAAAAABsw5IlS/JuVqxYEdmsD8WBYuratWvUrVs37278+PFFqAEAoLo599xzY+HChYm2vXr1imOPPTblIgCAHUMmk4n+/fvn3S1btiweeuihIhQBAAAAAAAAALWRz+YDAAAAAAAAAIBtWLFiRd7NoEGDilAC/KtsNht77LFH3t3MmTOLUAMAQHXy1ltvxZgxYxJtGzVqFI888kjKRQAAO5YBAwYk2l122WWxadOmlGsAAAAAAAAAgNrIYW0AAAAAAAAAANiG5cuX5900a9asCCXAlx155JF5NytWrIhFixYVoQYAgOrimGOOifLy8kTbe+65Jxo1apRyEQDAjqVLly5x0EEH5d3NnTs3fv/73xehCAAAAAAAAACobRzWBgAAAAAAAACAbVixYkXejcPaUDVmzJiRaJfN+lA5AIDa4uc//3l89NFHibZHHXVUnHTSSSkXAQDseDKZTIwcOTLRduTIkbF27dqUiwAAAAAAAACA2sZnCwEAAAAAAAAAwDY4rA3VU1lZWbz99tt5d40bN45WrVoVoQgAgKr27rvvxg033JBo26BBg3jqqadSLgIA2HGdcMIJcdhhh+Xdffrpp3HLLbcUoQgAAAAAAAAAqE3qZrOZqm7Yoj33bRlRXj3bIiL22Ld6fqKV51YYz60w1f25RXh2hfLcCuO5FcZzK4znVhjPrTCeW+E8OwAAAACAHUOSw9rNmzcvQgnwr0aPHh1lZWV5dx06dChCDQAA1cHRRx8duVwu0fb222+PJk2apFwEALDjymQy8atf/Sq++c1v5t3++te/jmHDhsVOO+1UhDIAAAAAAAAAoDaoW9UBW9OsRcOqTtimZi0bVHXCFnluhfHcClPdn1uEZ1coz60wnlthPLfCeG6F8dwK47kVzrMDAAAAANgxLF++PO+mWbNmRSgB/tWrr76aaNejR490QwAAqBauuuqqmDdvXqLtYYcdFkOGDEm5CABgx9ejR4/o3bt3TJ48eZu75cuXR+fOneO9994rThgAAAAAAAAAsMPLVnUAAAAAAAAAAABUZytWrMi7cVgbii/JP5sREZdeemnKJQAAVLUPP/wwrr766kTbevXqxdNPP51yEQBA7XHNNdck2r3//vvxwgsvpFwDAAAAAAAAANQWDmsDAAAAAAAAAMA2OKwN1dOqVavybvbee+9o1apVEWoAAKhKvXv3js2bNyfa3nzzzdGiRYuUiwAAao+DDz44Bg0alGh7yimnxLJly1IuAgAAAAAAAABqA4e1AQAAAAAAAABgGxzWhupp9erVeTdf/epXi1ACAEBVuv766+Nvf/tbom2nTp1i+PDhKRcBANQ+o0aNijp16uTdffjhhzF8+PAoLy8vQhUAAAAAAAAAsCNzWBsAAAAAAAAAALbBYW2ontasWZN3459NAIAd28KFC+OSSy5JtK1bt248++yzKRcBANROe++9d5x55pmJtg899FDcd999KRcBAAAAAAAAADs6h7UBAAAAAAAAAGArNm3aFGvXrs27c7wXim/9+vV5N2VlZUUoAQCgqvTu3Tvx3/muvfbaaN26dcpFAAC118iRI6Nly5aJtmeffXbMnTs35SIAAAAAAAAAYEfmsDYAAAAAAAAAAGzFypUrE+1KS0tTLgG+bNOmTXk3M2bMKEIJAABVYcyYMfHmm28m2u63335xwQUXpFwEAFC7tWnTJn7/+98n2q5evTpOPvlkXxgPAAAAAAAAACiYw9oAAAAAAAAAALAVK1asyLtp0qRJ1KlTpwg1wL9q0qRJ3k3Tpk2LUAIAQLEtXbo0zjvvvETbOnXqxOTJk1MuAgAgIuKEE06IYcOGJdq+/PLLcfXVV6dcBAAAAAAAAADsqBzWBgAAAAAAAACArUhyWLtZs2ZFKAG+rGPHjnk38+bNK0IJAADF1qdPn9i4cWOi7eWXXx7t2rVLuQgAgM+NHj069tlnn0TbUaNGxUsvvZRyEQAAAAAAAACwI3JYGwAAAAAAAAAAtsJhbai++vTpk3ezbt26WLhwYRFqAAAolj/84Q/xyiuvJNruueeeceWVV6ZcBADAv2rcuHHcf//9UVJSkneby+XiiCOOiI8++qgIZQAAAAAAAADAjsRhbQAAAAAAAAAA2AqHtaH6Gjx4cKLd/fffn3IJAADFsnLlyhg2bFiibTabjcmTJ6dcBADAlhx88MExatSoxPvBgwfHunXrUiwCAAAAAAAAAHY0DmsDAAAAAAAAAMBWPPbYY3k3DmtD1WjRokU0btw4727SpElFqAEAoBj69u0bGzZsSLQ9//zzY88990y5CACArbngggviG9/4RqLttGnTYtCgQVFWVpZyFQAAAAAAAACwo3BYGwAAAAAAAAAAtqJevXp5N61bty5CCbAle+21V97Nm2++WYQSAADSNn78+HjxxRcTbdu2bRvXXXddykUAAGxLnTp14t577038xSmfeOKJOPPMMyOXy6VcBgAAAAAAAADsCBzWBgAAAAAAAACArZgxY0beTadOnYpQAmzJ17/+9bybxYsXO8YDAFDDrV27NoYMGZJom8lk4plnnkm5CACAJNq3bx+333574v0f/vCHuPDCC6O8vDzFKgAAAAAAAABgR+CwNgAAAAAAAAAAbMHGjRtj1qxZeXddunQpQg2wJSeddFLeTS6Xi+eee64INQAApOW73/1urFu3LtH2rLPOio4dO6ZcBABAUt/73vfi5JNPTrwfPXp0XHfddSkWAQAAAAAAAAA7Aoe1AQAAAAAAAABgC956663YuHHjNjeZTCY6d+5cpCLgy4488sjIZvN/GNz48eOLUAMAQBqeeuqpePbZZxNt27RpE7fcckvKRQAAVNStt94aBxxwQOL9xRdfHHfddVeKRQAAAAAAAABATeewNgAAAAAAAAAAbMHFF1+cd9OhQ4coLS0tQg2wJdlsNtq0aZN3N23atCLUAABQ2TZu3Bjf+973Em0zmUw89dRTib7wCgAAxVVaWhqTJk2K9u3bJ37NsGHD4uGHH06xCgAAAAAAAACoySr1I0aXf7Yuln22rjLfstJoK4y2wmgrXHXu01YYbYXRVhhthdFWGG2Fqc5tEdW7rzq35TaXV3UCAAAAAEClW7FiRUyZMiXv7pBDDilCDbAtnTt3zruZN29eEUoAAKhsAwcOjNWrVyfannbaadGlS5eUiwAAKFTbtm1jypQp0apVq0T7XC4XgwcPjueeey7lMgAAAAAAAACgJqrUw9rzZn8W773zWWW+ZaXRVhhthdFWuOrcp60w2gqjrTDaCqOtMNoKU53bIqp3X3Vu27hxc1UnAAAAAABUuhEjRiTaOdoGVa9Pnz55N+vWrYtFixYVoQYAgMoyderUeOyxxxJtW7ZsGXfddVfKRQAAbK8OHTrEpEmTokmTJon2GzdujBNOOCFef/31lMsAAAAAAAAAgJqmUg9rAwAAAAAAAABATffKK6/EmDFjEm2/+c1vplwD5DN48OBEu/vvvz/lEgAAKktZWVkMGDAg0TaTycTjjz8e2axPjwAAqAm6dOkSjz32WNSrVy/RftWqVXH00UfHnDlzUi4DAAAAAAAAAGoSHzkKAAAAAAAAAAD/Y9OmTTF06NAoLy/Puz3ssMPia1/7WhGqgG1p0aJFNG7cOO/umWeeKUINAACV4dRTT43ly5cn2g4cODC6d++echEAAJXpW9/6Vtx///2RyWQS7RcvXhy9evWKBQsWpFwGAAAAAAAAANQUDmsDAAAAAAAAAMD/uPnmm2PWrFmJtjfccEPKNUBSe+65Z97Nm2++WYQSAAC218svvxwPPPBAom2zZs1i3LhxKRcBAJCG/v37x+233554//7770fbtm1jxowZKVYBAAAAAAAAADWFw9oAAAAAAAAAABD/OMpx5ZVXJtoOGzYsunfvnnIRkNTXv/71vJvFixdHLpcrQg0AAIXK5XLRt2/fKC8vT7SfOHFi1K1bN+UqAADSMnTo0Lj66qsr9JrDDjssbr31Vv+uDwAAAAAAAABqOYe1AQAAAAAAAACo9crLy+Pss8+OtWvX5t22adMmrr322iJUAUkNHDgw7yaXy8ULL7xQhBoAAAo1dOjQWLJkSaLt8ccfH9/+9rdTLgIAIG2XXnpp/OQnP0m837x5c5xzzjnRs2fPmD9/foplAAAAAAAAAEB15rA2AAAAAAAAAAC13sMPPxxPPfVUou1NN90UO+20U8pFQEUceeSRkc3m/3C4hx56qAg1AAAUYubMmTF27NhE2yZNmsT48eNTLgIAoBgymUzccMMNcfLJJ1fodc8991wceOCBMWbMmMjlcinVAQAAAAAAAADVlcPaAAAAAAAAAADUaitWrIgf//jHiba9e/eOQYMGpVwEVFQ2m402bdrk3U2bNq0INQAAVFQul4s+ffpEeXl5ov39998f9erVS7kKAIBiyWazMXbs2OjTp0+FXrdmzZo4++yzo2fPnvHee++lEwcAAAAAAAAAVEsOawMAAAAAAAAAUKtddtll8cknn+TdNWjQIMaMGROZTKYIVUBFde7cOe9m7ty5RSgBAKCifvrTn8ann36aaPud73wn+vbtm3IRAADFVlJSEuPHj4/u3btX+LXPPfdcdOzYMa655prYvHlzCnUAAAAAAAAAQHXjsDYAAAAAAAAAALXWq6++Grfeemui7ZVXXhl77LFHykVAofr06ZN3s27duli0aFERagAASOqdd95J/P/LGjZsGI8++mjKRQAAVJVGjRrFE088EQcccECFX7tmzZoYMWJEtGrVKu68885Yv359CoUAAAAAAAAAQHXhsDYAAAAAAAAAALXWL37xiygvL8+769ixY5x//vlFKAIKNWjQoES7+++/P+USAAAqonfv3pHL5RJt77777mjUqFHKRQAAVKUWLVrEf/3Xf8WRRx5Z0OuXL18eQ4cOjd133z1GjRoVS5YsqeRCAAAAAAAAAKA6cFgbAAAAAAAAAIBaacmSJfH0008n2t5xxx1RUlKSchGwPVq1apXoyOKUKVOKUAMAQBIXX3xxfPDBB4m2Rx55ZOIvpgIAQM3WunXreP755+O6666L+vXrF/QeixYtiiuuuCLat28fZ599dvz973+v5EoAAAAAAAAAoCrVreoAAAAAAAAAAACoCi+++GKUl5fn3Q0bNiy6d+9ehCJge+Vyubybjz76qAglAADkM3fu3PjNb36TaFu/fv146qmnUi4CAKA6qVOnTvz85z+P4447Lk477bR49dVXC3qfdevWxZgxY+K2226Lfv36xQUXXLDD/Dv/zZs3x6pVq2LlypX//LalH69duzbKy8u/8N9EPv9+0p9L+zWZTCaaNGkSpaWl0axZs2jWrNkXvv+vPy702DoAAAAAAAAAOxaHtQEAAAAAAAAAqJVeeOGFRLtrr7025RKgsrRq1Srv4ewkB/UBAEhf7969E31hlIiIMWPGRGlpacpFAABUR/vtt1/8+c9/jtGjR8cVV1wRGzduLOh9ysvL45FHHolHHnkkDjnkkDj44IPjmmuuiZYtW1Zycf6OtWvX5j2GneTHa9euLWp7dVG/fv2tHt3e1kHuz7/fsmXLaNiwYVX/MQAAAAAAAADYTg5rAwAAAAAAAABQKz3//PN5N127do2ddtop/RigUuyzzz55D2tns9ki1QAAsDWjRo2KuXPnJtp27do1Tj/99JSLAACozurWrRsXXXRRHHfcce9e3IIAACAASURBVHHaaafFa6+9tl3v99prr8Vrr70Wd955Z3Tt2jV69+4dvXv3jsMOOyzq1t3yp91u2LDhCweuCz2GvWrVqsRfYIYt27BhQyxevDgWL15c8Hvstttu0aFDh9hnn32iQ4cO//z2la98JUpKSiqxFgAAAAAAAIC0OKwNAAAAAAAAAECts3Tp0vh//+//5d1de+21RagBKsu7776bd7O1wzgAABTHggULYuTIkYm2JSUlMWnSpJSLAACoKQ444ICYPn16XHfddXHVVVfFpk2btuv9ysvL49VXX41XX301Ro0aFQ0aNIjmzZtH27Zto6ys7AuHsTdu3FhJfwqqgwULFsSCBQviueee+8LP161bN/bYY48tHt3eZZddIpPJVFExAAAAAAAAAF/mM4QAAAAAAAAAAKh1XnzxxSgvL9/mpqSkJLp161akIqAyfPDBB3k3derUKUIJAABb06tXr9i8eXOi7Y033hgtWrRIuQgAgJqkbt26cemll8bxxx8fZ555ZrzyyiuV9t7r16+PTz/9ND799NNKe09qlrKyspgzZ07MmTMnnnzyyS/8WuPGjb9waPvzw9t77713NG/evIqKAQAAAAAAAGovh7UBAAAAAAAAAKh1nn/++bybQw89NBo1apR+DFApVq9eHZlMJu/R/H/7t38rUhEAAF82evTo+Otf/5poe9BBB8XZZ5+dchEAADVVx44dY/r06TF58uS4/vrrY+rUqVWdxA5uzZo1MXPmzJg5c+b/+bXWrVtv8ej2nnvuGfXr16+CWgAAAAAAAIAdn8PaAAAAAAAAAADUOkkOa/fo0SP1DqDyjB49Ou9R7YiIo446qgg1AAB82aJFi+Liiy9OtK1bt248++yzKRcBAFDTZTKZOProo+Poo4+OmTNnxujRo+OBBx6IzZs3V3UatcyiRYti0aJFMW3atC/8fDabja985Svxne98J84444zo2rVrFRUCAAAAAAAA7HiyVR0AAAAAAAAAAADF9Mknn8Sbb76Zd+ewNtQst99+e95NJpOJc845pwg1AAB8We/evaOsrCzR9pe//GW0adMm5SIAAHYknTt3jnHjxsW8efPi/PPPj6ZNm1Z1EkQul4t58+bFHXfcEYceemj069cvZs2aVdVZAAAAAAAAADuEzFW3H13++Q++sk/L2LV9acFvtmLpuojyTDRr2aBS4iqTtsJoK4y2wlXnPm2F0VYYbYXRVhhthdFWmOrcFlG9+6pz2+G7Xh5NG+xS1RkAAAAAAIkNHDgwxo8fv81NSUlJLFu2LBo3blykKmB7TJ06NXr27Jl3t//++8fbb79dhCIAAP7VHXfcEcOHD0+03WeffeKdd95JuQgAgB3dihUr4s4774ybbropFixYUNU58E+ZTCYGDRoUI0eOjA4dOlR1DgAAAAAAAECNNPKOYyr3sDYAAAC1T/d2V0Tjkp2rOgMAAAAAIJGFCxfG3nvvHatWrdrm7ogjjohp06YVqQrYHi+99FIcccQRibY33nhj/PSnP025CACAf7V8+fJo06ZNbNy4Me+2Tp06MX/+/GjXrl0RygAAqA02bdoUDz30UFx//fXxxhtvVHVOKho3bhylpaXRtGnTL/zv599fvnx57LHHHhHxj6POn/v8+0l/Ls3XzJ8/P5o3bx4rVqzY4reVK1fGihUrYvPmzRV/QNVUnTp1YsiQIXHFFVfE7rvvXtU5AAAAAAAAADXKyDuOibpVHQEAAAAAAAAAAMVy6aWX5j2qHRHxjW98owg1wPZ68cUX49vf/naibTabjbPOOivlIgAAvuyYY45JdFQ7ImLEiBGOagMAUKlKSkriBz/4QXz/+9+P1157LZ5++umYPHlyTJ8+vUq76tev/4Xj14V+v0mTJlGnTp0q/bMUS3l5eaxdu3arR7e3dZD782+LFy+u6j/GP23evDnGjh0b9913XwwdOjRGjBgRu+yyS1VnAQAAAAAAANQYmatuP7r88x98ZZ+WsWv70qrsAQAAoIbp3u6KaFyyc1VnAAAAAADkNWHChDjppJMSbWfNmhUHHnhgykXA9pg6dWr07t07Nm/enGjfqVOneOONN1KuAgDgX913331x6qmnJtp+9atfjXnz5qVcBAAA/3DqqafGfffdV6HX1KlT558HrbfnIHbTpk2jXr16Kf3J2JZcLhcLFiyI2bNnx5w5c77wbf78+ZHL5aqsrUGDBnHOOefERRddFK1ataqyDgAAAAAAAICaYOQdx0Tdqo4AAAAAAAAAAIC0LV68OPFR7eOOO85RbajmJk2aFMcdd1zio9oRERdddFGKRQAAfNnq1atj6NChibbZbDYmT56cchEAAPyv2bNn5900adIkZs6c+c+D2A0aNIhMJlOEOtKSzWajXbt20a5du+jZs+cXfm3jxo0xb968mDNnzv85vP3pp5+m3rZ+/fq4/vrr44477ojzzjsvfvazn0WzZs1S/30BAAAAAAAAaiqHtQEAAAAAAAAA2KGtX78++vXrl2hbr169uPHGG1MuArbHE088Ef369YtcLpf4NQcccEAMHjw4xSoAAL6sb9++sX79+kTbn/3sZ7H33nunXAQAAP9r7ty5eTeHH3547LXXXkWooTqoV69e7LvvvrHvvvv+n19buXJlvPvuu184tv358e1Vq1ZVaseqVaviF7/4Rfz2t7+NCy+8MH784x9H48aNK/X3AAAAAAAAANgROKwNAAAAAAAAAMAOK5fLxZAhQ+Kll15KtD/vvPMcyYBq7KyzzorbbrutQq9p3LhxTJ48OaUiAAC2ZMKECfH8888n2rZt2zZ+85vfpBsEAABfsmzZsrybww8/vAgl1ASlpaXRpUuX6NKlyxd+vry8PBYuXPiFg9uff/vb3/62Xb/nsmXL4pJLLombbropLr300hg6dGg0aNBgu94TAAAAAAAAYEfisDYAAAAAAAAAADusESNGxEMPPZRo26ZNm7j00ktTLgIK8f7778fxxx8fs2bNqtDrmjZtGm+//XbstttuKZUBAPBl69evjyFDhiTaZjKZeOaZZ1IuAgCAL/rrX/8auVwu7+7YY48tQg01WSaTiZ133jl23nnnOOqoo77wa6tXr44bb7wxbrnllliyZEnBv8fChQvjJz/5SVx//fVx+eWXx2mnnRYlJSXbmw4AAAAAAABQ42WrOgAAAAAAAAAAANJw1113xa9+9avE+1/96ldRWlqaYhFQUWVlZXH66afHHnvsUeGj2qWlpTF79uxo165dSnUAAGxJ//79Y+3atYm2w4YNi44dO6ZcBAAAX/Tkk0/m3WQymTj00EOLUMOOqkmTJnH55ZfHvHnzYtSoUdGsWbPter8PP/wwhg4dGvvvv3/88Y9/jM2bN1dSKQAAAAAAAEDN5LA2AAAAAAAAAAA7nClTpsTw4cMT7/v16xdDhgxJsQioqHHjxsVOO+0Ud999d+RyuQq9tnnz5vHuu+/GLrvsklIdAABbMmnSpHj66acTbVu3bh233nprykUAAPB/TZs2Le+mtLQ0slmfgsv2a9q0aVx22WUxf/78uPTSS6Nx48bb9X5///vf4+STT45OnTrFU089VUmVAAAAAAAAADWP/6oPAAAAAAAAAMAO5a233ooBAwbE5s2bE+0PPvjguO+++yKTyaRcBiQxd+7cOOCAA+KUU06J1atXV/j1LVq0iHfffTdat26dQh0AAFuzcePGGDhwYKJtJpOJJ5980qFCAACqxF//+te8m913370IJdQmO+20U/zyl7+MefPmxXnnnRf169ffrvd7++2347jjjouhQ4fG+vXrK6kSAAAAAAAAoObwUagAAAAAAAAAAOwwPvnkkzj22GNj5cqVifbt2rWLJ598Mpo0aZJyGZDPxo0b45RTTom999470WGbLWnVqlW8++670apVq0quAwAgn8GDB8eqVasSbU855ZTo2rVrykUAALBlH3/8cd7N1772tSKUUBu1bt06brjhhpg7d24MHz486tatu13vd+edd0b37t1j7ty5lVQIAAAAAAAAUDM4rA0AAAAAAAAAwA5h7dq10bdv3/jggw8S7Zs2bRpPPfVU7LLLLimXAfmMHTs2WrRoEePGjYvy8vKC3qNNmzYxd+7caNGiRSXXAQCQzwsvvBAPP/xwom2LFi3i7rvvTrkIAAC2bO3atbFu3bq8ux49eqQfQ6222267xW233RazZ8+OIUOGRDZb+Kd8z5w5M7p06RKPPPJIJRYCAAAAAAAAVG8OawMAAAAAAAAAsEO47LLLYsaMGYm2derUiQkTJsSBBx6YchWwLe+8807ss88+ccYZZ8SaNWsKfp/27dvH3//+9ygtLa3EOgAAksjlcvHd73438f6RRx7ZroNxAACwPR544IFEu2OPPTblEviHPfbYI+6555546623YuDAgQW/z4oVK+LEE0+M888/PzZt2lSJhQAAAAAAAADVk49GBQAAAAAAAACgxps9e3b89re/Tby/7bbbolevXikWAdtSVlYWgwcPjv333z/mzJlT8Ptks9n44Q9/GPPnz48mTZpUYiEAAEmddtppsWzZskTbAQMGxFFHHZVyEQAAbFkul4szzjgj765evXrRunXrIhTB/9pvv/3iwQcfjJkzZ8Zxxx1X8PvccMMN0aNHj/joo48qsQ4AAAAAAACg+nFYGwAAAAAAAACAGu/CCy+MsrKyRNuLLroo/v3f/z3lImBr3njjjdh5553jgQceiPLy8oLf58ADD4w5c+bE2LFjI5v1oXAAAFXhlVdeiXHjxiXalpaWxp/+9KeUiwAAYOv69++faOeoNlXpa1/7WjzxxBMxffr06NmzZ0Hv8dJLL0Xnzp3j2WefreQ6AAAAAAAAgOrDZxMBAAAAAAAAAFCjPffcc/H4448n2p500klxzTXXpFwEbM3ll18eXbp0ic8++6zg92jatGncf//9MWvWrNhzzz0rsQ4AgIrI5XLRt2/fxF8sZfz48VG3bt2UqwAAYMtuueWWePTRRxNt991335RrIL/DDz88pkyZEs8991x07969wq9fsmRJHH300XHVVVfF5s2bUygEAAAAAAAAqFoOawMAAAAAAAAAUGPlcrk4//zzE207duwYf/jDHyKb9SEzUGxLliyJjh07xtVXXx25XK6g98hms3HmmWfG0qVLY/DgwZVcCABARZ111lmxePHiRNtjjz02evXqlXIRAABs2YwZM+K8885LvB85cmSKNVAxPXr0iGnTpsXVV19d4deWl5fHyJEj4+ijj45FixalUAcAAAAAAABQdXyWIAAAAAAAAAAANdZ9990XM2fOTLSdOHFiNGzYMOUi4MvGjx8fbdu2jbfffrvg9+jUqVPMmzcv7rzzzqhbt24l1gEAUIhZs2bF7373u0Tbxo0bx4QJE1IuAgCALVu5cmX06NEj8Rf8++pXvxrdu3dPuQoqJpPJxIgRI2LhwoXRs2fPCr/+P//zP6Nz584xbdq0FOoAAAAAAAAAqka2vLyqE7Zs+WfrYtln66o6Y6uqa5vnVhjPrTDV/blFeHaFqq5tnlthPLfCeG6F8dwK47kVpro/twjPDgAAAAAgbWvXro0RI0Yk2t50003RoUOHlIuAf5XL5eKkk06KgQMHxoYNGwp6j9LS0hg/fny88cYbsfvuu1dyIQAAhTrmmGOiPOEnI/zxj3+MBg0apFwEAABb1rNnz1i9enWibd26dWPKlCkpF0HhWrduHZMmTYorr7wyMplMhV778ccfR48ePWL06NGJ//8cAAAAAAAAQHWWra7/8XPe7M/ivXc+q+qMraqubZ5bYTy3wlT35xbh2RWqurZ5boXx3ArjuRXGcyuM51aY6v7cIjw7AAAAAIC03XzzzbFgwYK8u7322it+9KMfFaEI+NzSpUtjr732igkTJhT0+mw2G8OHD49ly5bFgAEDKrkOAIDtccEFF8THH3+caNuzZ8844YQTUi4CAIAte/HFF+Mvf/lL4v24ceNizz33TLEItl+dOnXiqquuikmTJkXLli0r9NrNmzfHBRdcECeeeGIsX748pUIAAAAAAACA4shWdQAAAAAAAAAAAFRUeXl53HXXXYm21113XdSrVy/lIuBzL730UrRt2zbmz59f0OsPPvjg+OCDD+K2226LbNaHuAEAVCdz5syJG2+8MdG2YcOG8dhjj6VcBAAAWzdixIjE2+HDh8egQYNSrIHK1atXr5g5c2Z069atwq999NFHo0uXLvH666+nUAYAAAAAAABQHHWrOgAAAAAAAAAAACpq7ty5MW/evLy7r3/969GvX78iFEHN8dZbb8Wf//znWLp0aaxYsSKWL18e5eXl0aFDhxgwYEDsvvvuBb/3kCFDYty4cZHL5Sr82vr168eIESPi8ssvL/j3BwAgXb179078d7277747GjVqlHIRAABsWVlZWbz88suJtp06dYrbbrst5SKofO3atYsXXnghLrroosRfBOlz8+bNi+7du8fNN98cQ4cOjUwmk1IlAAAAAAAAQDoc1gYAAAAAAAAAoMZ58803E+1Gjx7tEAD8j1wuF6effnrce++9UV5evsXNBRdcECUlJbHbbrtF586do3fv3tG/f/9o1arVNt/7rrvuihEjRsSiRYsKajvkkENi6tSpUVpaWtDrAQBI3+WXXx7vvfdeou0RRxwRgwYNSjcIAAC24T/+4z+irKws766kpCSmTZtWhCJIR0lJSdxwww1xxBFHxOmnnx4rV65M/NoNGzbE8OHDY9q0aXH77bdH48aNUywFAAAAAAAAqFwOawMAAAAAAAAAUOO8++67iXZdu3ZNuQRqhlmzZkWvXr1i4cKFebebNm2K9957L95777145JFHYvjw4dGwYcNo37597L777tGwYcPYdddd46OPPorp06fHkiVLCu7KZrNxzTXXxEUXXVTwewAAkL73338/rr322kTb+vXrx9NPP51yEQAAbNutt96aaPfoo49GkyZNUq6B9PXv3z86deoUAwYMSPwFaj83bty4mDFjRkycODH222+/lAoBAAAAAAAAKpfD2gAAAAAAAAAA1Djr16+v6gSoMe6+++4444wzory8vOD3WLduXcyePTtmz55daV0777xzvPDCC9GhQ4dKe08AANLRq1ev2Lx5c6LtmDFjorS0NOUiAADYulwuF3Pnzs27a9euXfTp06cIRVAce+21V0yfPj3OPffcuOuuuyr02r/97W/RtWvX+N3vfhff//73UyoEAAAAAAAAqDzZqg4AAAAAAAAAAICK2mmnnfJufNI//MNFF120XUe109C3b99YsGCBo9oAADXAr3/965gzZ06i7SGHHBKnn356ykUAALBtM2fOTPTvRM8444wi1EBxNWzYMO6888645557omHDhhV67Zo1a+IHP/hB/OhHP/JFbgEAAAAAAIBqz2FtAAAAAAAAAABqnCSHtZcvX16EEqjenn322Vi8eHFVZ/xTnTp14t57743HH388slkfvgYAUN0tXLgwLrvsskTbkpKSeOaZZ1IuAgCA/ObPn59od9FFF6VcAlVnyJAh8corrxT0BS5vv/32OOKIIxL/swQAAAAAAABQFXxmEgAAAAAAAAAANU7z5s3zbhzWhoif//znVZ3wT82aNYtZs2bFKaecUtUpAAAk1KtXrygrK0u0HT16dLRq1SrlIgAAyG/hwoV5N5lMJho0aFCEGqg6Bx54YLz22msxcODACr/29ddfj4MPPjgef/zxFMoAAAAAAAAAtp/D2gAAAAAAAAAA1DgOa0N+77//fsyaNauqMyIiolOnTvHxxx/H/vvvX9UpAAAkdOuttyb++2THjh3jxz/+ccpFAACQzKeffpp307Rp0yKUQNVr2rRpPPDAA/Hb3/42SkpKKvTa5cuXxwknnBAXXnhhbNq0KaVCAAAAAAAAgMI4rA0AAAAAAAAAQI2T5LD2smXLilAC1de5555b1QmRzWbjJz/5SbzxxhvRqFGjqs4BACChJUuWxHnnnZdoW7du3Xj22WdTLgIAgOSWLFmSd1O/fv0ilED1kMlk4pxzzolp06ZF+/btK/z63/zmN/Gtb30rPv744xTqAAAAAAAAAArjsDYAAAAAAAAAADVOksPay5cvL0IJVE8bN26Mp59+usp+/zp16sSJJ54YCxcujJtuuqnKOgAAKEyfPn1i06ZNiba/+MUvYpdddkm5CAAAkvvss8/ybho3blyEEqheDj300Hj99dejT58+FX7ttGnTonPnzjF16tQUygAAAAAAAAAqzmFtAAAAAAAAAABqnCSHtdetWxcbNmwoQg1UP1dccUWUlZXl3XXu3DnKy8ujvLw81qxZEw888ECccsopse+++0bDhg0r/PuWlJTEKaecEkuXLo2JEydGq1atCskHAKAKjR07Nv7yl78k2nbo0CEuueSSlIsAAKBili5dmnfjsDa1VcuWLeOJJ56Ia665JrLZin2a+aJFi+I73/lOjBo1KnK5XEqFAAAAAAAAAMnUreoAAAAAAAAAAACoqCZNmkQ2m837SfsvvfRSfPOb3yxSFVQfd9xxR6LdjTfe+M/vN2rUKAYNGhSDBg36588tWbIkJk6cGJMnT46ZM2fG4sWLY/PmzdGwYcMoLS2Nli1bxi677BJt27aNvn37xjHHHFPhQxwAAFQfK1eujLPOOivRNpvNxrPPPptyEQAAVNzKlSvzbkpLS4tQAtVTNpuNSy65JLp16xbf+973YuHChYlfW15eHldccUX8+c9/jnHjxvkCmwAAAAAAAECVcVgbAAAAAAAAAIAaJ5vNRrNmzWLZsmXb3J133nkxc+bMyGQyRSqDqvfggw/G8uXL8+523nnn+MY3vrHNTatWrWLYsGExbNiwysoDAKAaO/bYY2PDhg2JtpdccknsvvvuKRcBAEDFJTms3bx58yKUQPXWo0ePmDlzZgwePDheeOGFCr128uTJ0blz53jooYeiW7duKRUCAAAAAAAAbF22qgMAAAAAAAAAAKAQHTt2zLt5880342c/+1niw3CwI7jssssS7S688MKUSwAAqEkefPD/s3efYVaV9/6Hf3uaI11AgQg2PLYkamJXxByMgNhFbBGMClGIUewlsRAjMSrFCipq7GAUG1iwRbFGI7bYOyKglAEHGIeZPf8X559zck5i9prtrD3tvq8rlyT5PiufayUvMOx59rR45plnEm3XX3/9+N3vfpdyEQAA5GfFihU5N507dy5ACTR9PXr0iMceeyzOOuusep/9/PPPo2/fvjFx4sSoq6tLoQ4AAAAAAADg27lYGwAAAAAAAACAZmn//fdPtJs4cWKUl5fHLrvsEqeddlpMnz49FixYkHIdNI633norPvjgg5y78vLyOPHEEwtQBABAc7By5co46qijEm2Liopi1qxZKRcBAED+Vq1alXPjYm34HyUlJTF27NiYMWNGrLXWWvU6W1NTEyeddFIMGTIkli1bllIhAAAAAAAAwD9zsTYAAAAAAAAAAM3S0KFDo1OnTon3zz33XFx66aUxePDg6NGjR2y00UZxxBFHxFVXXRVz5syJmpqaFGuhMI4//vhEu0MOOSSKinx8DACA/7L//vsnunwwIuKEE06ITTbZJOUiAADIX1VVVc7NOuusU4ASaF722muvmDNnTmy33Xb1Pnv33XfHtttuG6+++moKZQAAAAAAAAD/zE9GAQAAAAAAAADQLK299tpx4YUX5n3+448/jttuuy2OP/74+PGPfxydOnWKfv36xW9+85t48MEHo7a2tgFrIX2VlZXx1FNP5dxlMpkYP358AYoAAGgOHnjggXj00UcTbb/3ve/FuHHjUi4CAIDvZvXq1Tk33bt3L0AJND/rr79+zJ49O/EXef6jDz74IHbccce4/vrro66uLoU6AAAAAAAAgP+ROX/ywP/+k8kNNu0S31uvQ2P2/LdlS1ZF1GWiY5fyxk75l5YtrmqSbd5bfry3/DT19xbh3eXLe8uP95Yf7y0/3lt+vLf8eG/5ay3vbude50bbUh8sBwAAAAAaR21tbWy33XYxZ86cBn/2dtttF1OmTIktt9yywZ8Nadhss83i3Xffzbnbeeed49lnny1AEQAATV11dXV06dIlKisrc24zmUy88sorsfXWWxegDAAA8ldcXBzZbPbfbmbMmBF77bVXgYqgeZo2bVoMHz480d8z/l9HHnlkXH311dGmTZsUygAAAAAAAIDWbsw1e0ZRY0d8m46d12ySF9D9XVNt897y473lp6m/twjvLl9Ntc17y4/3lh/vLT/eW368t/w09fcW4d0BAAAAABRCcXFxXH311ak8+6WXXoptttkmJkyYkMrzoaEsX748tt9++0SXakdEXH755SkXAQDQXAwZMiTxBWkjRoxwqTYAAM1Crku1IyLWXXfdApRA83bIIYfEyy+/HD/4wQ/qffamm26KHXbYIfGfXQAAAAAAAADUV5O9WBsAAAAAAAAAAJLYcccd45hjjknl2TU1NXHKKafEY489lsrz4buaPn16dOvWLV566aVE+/XWWy+22WablKsAAGgOHn300bj//vsTbddee+2YNGlSykUAAPDdVVRUJNr17Nkz5RJoGTbddNN48cUX48gjj6z32TfffDO23XbbuPPOO1MoAwAAAAAAAFo7F2sDAAAAAAAAANDsTZgwIX72s5+l8uy6urr42c9+FpWVlak8H/JRU1MT++23XwwePDiqqqoSnzvnnHNSrAIAoLmoqamJIUOGJNpmMpl44IEHoqjIjx8AAND0ff7554l2nTt3TrkEWo42bdrEjTfeGFOmTIny8vJ6na2srIxDDjkkLrnkkpTqAAAAAAAAgNbKJ1sBAAAAAAAAAGj22rdvH7fcckvcdNNN0bZt2wZ//pdffhl33HFHgz8X8vHiiy/GOuusE/fff3+9zrVt2zaGDx+eUhUAAM3J0KFDY9myZYm2hx9+0bu31gAAIABJREFUeOywww4pFwEAQMNIcrF2UVGRL46BespkMnHMMcfECy+8EBtvvHG9z59++ulxxhlnRF1dXQp1AAAAAAAAQGvkT/4BAAAAAAAAAGgRMplMDBs2LN5+++24/vrr45hjjonNN9+8wZ5//fXXN9izIF8nnHBC7LTTTrF06dK8zgIAwHPPPRfTpk1LtF1rrbXij3/8Y7pBAADQgObPn59zU1xcXIASaJm22mqrePnll2Pw4MH1PnvxxRfH8OHDo6amJoUyAAAAAAAAoLVxsTYAAAAAAAAAAC1Kr1694uijj44pU6bEW2+9FUuWLIkHH3wwzjnnnNh9992jXbt2eT33jTfeiLq6ugauhWQ+/fTT2HDDDeOKK67I63+HO+ywQ4wdOzaFMgAAmpNsNhv77rtv4t9T3n333VFSUpJyFQAANJwFCxbk3JSWlhagBFqujh07xp/+9KeYOHFivf+e8YYbboghQ4ZEVVVVSnUAAAAAAABAa+FibQAAAAAAAAAAWrS11lor9txzz/jtb38bjz32WFRUVMSrr74aV199dRxxxBHRu3fvRM9ZuXJlLFq0KOVa+GcTJkyI3r17xyeffJLX+U033TSefvrpho0CAKBZGjFiRCxevDjR9oADDoj//M//TLkIAAAa1pdffplzU15eXoASaNkymUyceOKJ8fTTT0fPnj3rdfbee++NPffcM5YvX55SHQAAAAAAANAauFgbAAAAAAAAAIBWpbi4OLbaaqsYOXJk3HLLLfHBBx/EggULEp3N92JjyEdlZWVst912cfLJJ0dtbW29z2cymTjttNPinXfeibKyshQKAQBoTubMmRM33nhjom379u1j6tSpKRcBAEDDS/JFMi7Whoaz0047xZw5c2LAgAH1OvfnP/85fvKTnyS6DB8AAAAAAADgX3GxNgAAAAAAAAAArV63bt1im222yblzsTaFsnz58thwww3j5Zdfzut8165d45VXXomLL764gcsAAGiOstls7LnnnlFXV5doP3XqVF/OAgBAs7RkyZKcm3bt2hWgBFqPrl27xoMPPhhnnHFGvc7NmTMn+vTp48/fAAAAAAAAgLy4WBsAAAAAAAAAACJiww03zLnxg/0UQk1NTfzwhz+MRYsW5XX+kEMOiYULF8bWW2/dwGUAADRXJ554YixcuDDRdsCAATFo0KCUiwAAIB0VFRU5Ny7WhoZXVFQUF110Udxxxx1RUlKS+Nz7778fu+yyS7z55psp1gEAAAAAAAAtkYu1AQAAAAAAAAAgIjbYYIOcm48//jj9EFq9nXbaKT777LN6n2vTpk3MnDkzpk6dGkVFPhoGAMB/eeedd+Lqq69OtG3Tpk3ce++9KRcBAEB6li9fnnPTsWPHApRA63TooYfGjBkzok2bNonPfPHFF9G3b994/vnnUywDAAAAAAAAWho/PQUAAAAAAAAAAJHsYu1JkyZFXV1d+jG0WgcccEC8/PLL9T7Xp0+f+Oqrr2LQoEEpVAEA0JwNGDAgstlsou1NN90U5eXlKRcBAEB6Kisrc246depUgBJovQYMGBCPP/54dO7cOfGZpUuXxk9/+tN4+OGHUywDAAAAAAAAWhIXawMAAAAAAAAAQCS7WDsi4ogjjojVq1enG0OrdPLJJ8e9995brzOlpaUxefLkmD17drRp0yalMgAAmqszzzwzPvvss0Tb3XbbLQ466KCUiwAAIF0rV67MuenSpUsBSqB123HHHWP27Nmx7rrrJj6zcuXK2GeffeKOO+5IsQwAAAAAAABoKVysDQAAAAAAAAAAkfxi7dtvvz2OPfbYqKurSzeIVuXyyy+PCRMm1OvMJptsEp9++mkce+yxKVUBANCcffjhh3HJJZck2paXl8eMGTNSLgIAgPStWrUq56Zr164FKAG22GKLePbZZ2OTTTZJfKampiZ+9rOfxZVXXpliGQAAAAAAANASuFgbAAAAAAAAAAAiYv3110+8vfHGG+P8889PL4ZW5b777ovRo0fX68yZZ54Z7777bvTo0SOlKgAAmrsBAwZENptNtJ08eXK0a9cu5SIAAEhfdXV1zk23bt0KUAJE/Nefvz3zzDOxzTbbJD5TV1cXv/rVr+K8887zRbcAAAAAAADAt3KxNgAAAAAAAAAARES7du1ijz32SLz/7W9/G9dee22KRbQGL730UgwePDjxxRCZTCauuuqq+P3vf59yGQAAzdkFF1wQH374YaLtDjvsEEceeWTKRQAAUBirV6/OufGFhVBYa6+9djzxxBPRr1+/ep377W9/G8cff3ziL40CAAAAAAAAWhcXawMAAAAAAAAAwP93ww03RKdOnRLvR44cGTNmzEixiJZs7ty50bdv36itrU185uKLL45Ro0alWAUAQHM3b968GDNmTKJtWVlZPPjggykXAQBA4SS5gNfF2lB4HTp0iJkzZ8aBBx5Yr3NXX311HH744VFdXZ1SGQAAAAAAANBcNejF2hWLV8XSxasa8pENRlt+tOVHW/6acp+2/GjLj7b8aMuPtvxoy09Tboto2n1NuS1bW9fYCQAAAAAADaZnz55xzTXXJN5ns9k4+OCD48UXX0yxipZo+fLlsdVWW0VVVVXiM7/85S/j1FNPTbEKAICWoH///om/vOWyyy6Lzp07p1wEAACFUV1dHXV1uT/b3KtXrwLUAP9XeXl53HnnnTF8+PB6nZs2bVrss88+sWLFipTKAAAAAAAAgOaoQS/W/ujdxfHJO4sb8pENRlt+tOVHW/6acp+2/GjLj7b8aMuPtvxoy09Tboto2n1Nua26OtkPYgIAAAAANBcHH3xwjB49OvF+1apVsffee8f777+fYhUtyauvvhodO3aMpUuXJj6z1157xZVXXpliFQAALcGECRPirbfeSrTdaqut4rjjjku5CAAACmf+/PmJduuuu27KJcC3KS4ujmuvvTbOOuusep2bNWtW7L777rF4cdP8uQoAAAAAAACg8Br0Ym0AAAAAAAAAAGgJJkyYEFOmTEm8X7RoUQwcODC++uqrFKto7mbOnBmbbrpp/OhHP6rXua222iruv//+lKoAAGgpvvzyyzjjjDMSbUtKSmLWrFkpFwEAQGHNnTs35yaTyURZWVkBaoBvk8lkYuzYsTFu3Lh6nXvxxRdj1113jc8//zylMgAAAAAAAKA5cbE2AAAAAAAAAAD8C8ccc0zMmDEjiouLE+0/+uijGDVqVMpVNDfZbDYuv/zy6N69e+y9997x3nvv1ev8uuuuG3/5y1+iqMhHvQAA+PcGDhwYq1evTrT9/e9/H+uss07KRQAAUFjz5s3LufH/tULTcfLJJ8dNN92U+M/iIiLefvvt2GWXXeLdd99NsQwAAAAAAABoDnwCAAAAAAAAAAAAvsVee+0VkydPTry/66674i9/+UuKRTQXVVVVMXr06OjQoUOceOKJsXDhwno/o0OHDvHmm29GWVlZCoUAALQk11xzTcyZMyfRdrPNNotTTz015SIAACi8JP8/bGlpaQFKgKSGDRsW99xzT5SXlyc+89lnn0WfPn3ir3/9a4plAAAAAAAAQFPnYm0AAAAAAAAAAPg3hg8fHuedd17i/YUXXphiDU3dwoULY/DgwdG+ffu47LLLYsWKFXk9Z4011ohXXnklOnXq1MCFAAC0NBUVFXHCCSck2hYXF8esWbNSLgIAgMaxYMGCnBtfZAhNzz777BOzZs2Kjh07Jj6zaNGi+MlPfhJPPvlkimUAAAAAAABAU+ZibQAAAAAAAAAAyOG8886LY445JtH2/vvvj9deey3lIpqampqaGDJkSPTo0SOmT58eNTU1eT+rqKgonnjiiejdu3cDFgIA0FLtueeeUV1dnWj7m9/8Jnr16pVyEQAANI7Fixfn3JSXlxegBKivXXfdNZ566qno1q1b4jOVlZUxcODAmD59eoplAAAAAAAAQFPlYm0AAAAAAAAAAMghk8nE5MmTY7vttku0v/DCC1MuoimprKyM9ddfP+66666oq6v7Ts/KZDIxderU2HnnnRuoDgCAluzWW2+NF154IdF2o402ivPPPz/dIAAAaESLFi3KuWnTpk0BSoB8bLXVVvHss8/GRhttlPhMdXV1DBkyJKZMmZJiGQAAAAAAANAUuVgbAAAAAAAAAAASKCkpiYceeijR9q677oq333475SKaguXLl8fGG28cX3zxxXd+VnFxcVx99dUxZMiQBigDAKClq6ysjBEjRiTaFhUVxaxZs1IuAgCAxlVRUZFz065duwKUAPnq3bt3PPPMM7HlllsmPpPNZmPEiBFx0UUXfecvQAUAAAAAAACaDxdrAwAAAAAAAABAQl26dInx48fn3NXV1cXYsWMLUERjqqioiI033jgWLlz4nZ+1+eabx5tvvhnHHXdcA5QBANAa7LvvvlFVVZVoe8opp0Tv3r1TLgIAgMa1bNmynJv27dsXoAT4Lnr06BFPPfVU9OnTp17nzjrrrDj11FMjm82mVAYAAAAAAAA0JS7WBgAAAAAAAACAevjFL34RXbt2zbm7/fbb4+OPPy5AEY1hyZIl8R//8R/x1Vdf5f2MTCYTu+66a/ztb3+Lt956KzbbbLMGLAQAoCWbPn16PPnkk4m2PXv2jIsvvjjlIgAAaHxff/11zs1aa61VgBLgu+rUqVM88sgjsffee9fr3Pjx4+Poo4+OmpqalMoAAAAAAACApsLF2gAAAAAAAAAAUA9t27aNU045Jecum83G5MmTC1BEoS1atCg22WSTWLRoUV7nS0tL4+CDD44FCxbE008/HVtssUUDFwIA0JJVVVXFsGHDEm0zmUw89NBDKRcBAEDTsGLFipwbF2tD89GmTZuYPn164r8H/rubbropDjzwwFi1alVKZQAAAAAAAEBT4GJtAAAAAAAAAACop1GjRkWnTp1y7m644Yb45ptvClBEofz9Uu3FixfX+2y7du3i1FNPjcrKypg2bVqss846KRQCANDSDR48ONGFgRERxx13XPzgBz9IuQgAAJqGJJfodu3atQAlQEMpLS2NG2+8MU466aR6nXvggQdiwIABsWzZspTKAAAAAAAAgMbmYm0AAAAAAAAAAKinDh06xIknnphzt2jRorjrrrsKUEQhLF++PDbZZJNYunRpvc517949rrrqqli2bFlccsklUVZWllIhAAAt3cMPPxwPPvhgom23bt3iyiuvTLkIAACajiRfdOlibWh+ioqKYty4cTF27Nh6nZs9e3bstttusWDBgpTKAAAAAAAAgMbkYm0AAAAAAAAAAMjD8OHDE+0mTZqUcgmF0rdv33pfqn3qqafG/PnzY9SoUVFU5ONaAADkr7q6Og4++OBE20wmEzNnzvR7UAAAWpXq6uqcm+7duxegBGhomUwmzjrrrLj22mvr9fe6r732WvTp0yc++uijFOsAAAAAAACAxuBTsgAAAAAAAAAAkIeePXvG0UcfnXP37LPPxhtvvFGAItJ0zjnnxGuvvZZ4X1RUFPfff39ccsklKVYBANCaHHbYYfH1118n2g4bNiy22WablIsAAKBpqa2tzbnp0aNHAUqAtIwYMSLuvPPOKCsrS3zmww8/jF122SVef/31FMsAAAAAAACAQnOxNgAAAAAAAAAA5GnkyJGJdpMmTUq5hDTNmTMnLrzwwsT7oqKieOCBB2KfffZJsQoAgNbk6aefjunTpyfadu7cOW644YaUiwAAoGnJZrORzWZz7tZdd90C1ABpGjx4cDz00EPRrl27xGcWLFgQffv2jWeeeSbFMgAAAAAAAKCQXKwNAAAAAAAAAAB52nbbbWPbbbfNubvlllvi66+/LkARDa26ujp23333qKurS7QvKiqKmTNnxqBBg1IuAwCgtchms7H//vsn3t9zzz1RVORHBQAAaF2WLFmSaLfeeuulXAIUQr9+/eLJJ5+Mrl27Jj6zbNmy6N+/f8ycOTPFMgAAAAAAAKBQfFoWAAAAAAAAAAC+g5EjR+bcVFZWxm233VaAGhravvvuG0uXLk20LS4ujocffjgGDhyYchUAAK3Jz3/+88S/Jx0yZEj07ds35SIAAGh6Pv/880S7Tp06pVwCFMq2224bzzzzTL0uzF+1alXst99+ceutt6ZYBgAAAAAAABSCi7UBAAAAAAAAAOA7OPTQQxNdxDFp0qSoq6srQBEN5YYbbohHHnkk8X7GjBmxxx57pFgEAEBr8+KLLya+7KtDhw5x++23p1wEAABN07x583JuioqKoqjIj9VCS7LpppvGs88+G5tvvnniM7W1tTF06NC4/PLLUywDAAAAAAAA0uYTAAAAAAAAAAAA8B20adMmjjzyyJy7119/PZ5//vkCFNEQ5s6dG8cee2zi/UUXXRQDBw5MsQgAgNYmm83GPvvsk/gLev70pz9FSUlJylUAANA0zZ8/P+emuLi4ACVAofXs2TNmz54dO+ywQ73OnXjiiXHVVVelVAUAAAAAAACkrUE/Ndt7sy4RdZmGfGSD0ZYfbfnRlr+m3KctP9ryoy0/2vKjLT/a8tOU2yKadl9Tbisr8wFzAAAAAIDjjjsuLrvsspy7SZMmxc4771yAIr6LbDYbu+66a9TU1CTab7/99nHGGWekXAUAQGszatSo+OqrrxJt99577+jfv3/KRQAA0HQtWLAg56asrKwAJUBj6NKlSzz22GMxePDgmDVrVuJzxx9/fKyxxhoxfPjwFOsAAAAAAACANGTOnzyw7u//ZINNu8T31uvQmD0AAAA0Mzv3OjfalnZv7AwAAAAAgEbXr1+/ePLJJ//tpqysLObNmxddu3YtUBX5GDFiREyZMiXRtm3btrFgwYJo165dylUAALQmr7/+emy99dZRV1eXc9u2bdtYsmSJSwIBAGjVRo8enfMLMDt37hyLFy8uUBHQGKqrq2PYsGExbdq0xGcymUzcdNNNMXTo0BTLAAAAAAAAgIY05po9o6ixIwAAAAAAAAAAoCUYOXJkzk11dXXceOONBaghX++9915cf/31ibaZTCbuu+8+l2oDANDgBg0alOhS7YiI2267zaXaAAC0eosWLcq5WXPNNQtQAjSmsrKyuO2222LUqFGJz9TV1cXPf/7zuPPOO1MsAwAAAAAAABqai7UBAAAAAAAAAKAB7L///tG9e/ecu2uuuSay2WwBisjHMccck/gCw1/84hex++67p1wEAEBrc+qpp8a8efMSbfv16xf77bdfykUAAND0LVmyJOembdu2BSgBGltxcXFceeWVcd555yU+k81m4/DDD4977703xTIAAAAAAACgIblYGwAAAAAAAAAAGkBpaWkMHz485+7DDz+MRx99tABF1Fc2m40XX3wx0XbDDTeMyZMnp1wEAEBr895778WECRMSbddcc8144IEHUi4CAIDmoaKiIuemffv2BSgBmoJMJhPnn39+XHHFFYnP1NbWxsEHHxwPPfRQimUAAAAAAABAQ3GxNgAAAAAAAAAANJBf/OIXUVSU+yM5kyZNKkAN9XX//ffH6tWrc+5KS0tj9uzZBSgCAKC1GTBgQGSz2UTbKVOmRJs2bVIuAgCA5mH58uU5Nx06dChACdCUHH/88TFu3LjE+9WrV8eBBx4Yjz/+eIpVAAAAAAAAQENwsTYAAAAAAAAAADSQXr16xd57751z98ADD8TcuXMLUER9DB06NNFu4sSJse6666ZcAwBAa3POOefEJ598kmi78847x+GHH55uEAAANCMrVqzIuVlrrbUKUAI0NSeffHJcffXVifdVVVWx7777+pJVAAAAAAAAaOJcrA0AAAAAAAAAAA1o5MiROTfZbDauu+66AtSQ1Pnnnx+VlZU5d5lMJkaNGlWAIgAAWpNPP/00fv/73yfarrHGGjFz5syUiwAAoHlJcrF2586dC1ACNEUjR46M8ePHJ96vXLkyBg0aFC+88EKKVQAAAAAAAMB34WJtAAAAAAAAAABoQP3794+NNtoo527KlCmxevXqAhSRy6WXXhpjxoxJtB02bFjKNQAAtEb9+/eP2traRNsrrrgiOnXqlHIRAAA0L998803Ozdprr12AEqCpOumkk2Ls2LGJ95WVlTFw4MB45ZVXUqwCAAAAAAAA8uVibQAAAAAAAAAAaEBFRUVx7LHH5tzNnz8/7rvvvgIUkUvSS7UjIs4+++wUSwAAaI3+8Ic/xHvvvZdo++Mf/zhGjBiRchEAADQ/SS7WXmeddQpQAjRlZ511Vpx77rmJ98uWLYs99tgj3njjjRSrAAAAAAAAgHy4WBsAAAAAAAAAABrYUUcdFWVlZTl3kyZNKkAN/84dd9wRlZWVibZdunSJTTbZJOUiAABak4ULF8ZvfvObRNvS0tJ45JFHUi4CAIDmqaamJuemR48eBSgBmrrzzz8/Tj/99MT7JUuWxO677x5vv/12ilUAAAAAAABAfblYGwAAAAAAAAAAGtjaa68dQ4YMybl74okn4t133y1AEd/mggsuSLy94oorUiwBAKA16t+/f6ILACMiLr744ujatWvKRQAA0Dxls9mcGxdrAxERmUwmLrroojjhhBMSn/nqq69i9913jw8++CDFMgAAAAAAAKA+XKwNAAAAAAAAAAApGDlyZKLd5MmTUy7h35k3b16iXZ8+feKwww5LuQYAgNbkqquuitdffz3R9vvf/36MHj065SIAAGieqqqqoq6uLueuV69eBagBmoNMJhMTJ06MY489NvGZ+fPnR79+/eKTTz5JLwwAAAAAAABIzMXaAAAAAAAAAACQgp133jl++MMf5tz98Y9/jJUrVxagiHytscYa8dRTTzV2BgAALciiRYvipJNOSrQtKSmJRx99NOUiAABovpJ+geK6666bcgnQnGQymbj66qvjyCOPTHxm7ty50a9fv/j8889TLAMAAAAAAACScLE2AAAAAAAAAACkIJPJxMiRI3PuKioqYtq0aQUo4l/JZDI5N6eddloUFfmoFQAADWfQoEGxevXqRNsxY8ZEjx49Ui4CAIDmK8kFt5lMJsrKygpQAzQnRUVFcf3118ehhx6a+MzHH38c/fr1i/nz56dYBgAAAAAAAOTip70AAAAAAAAAACAlRxxxRLRr1y7nbtKkSQWo4V9JcrF2XV1dAUoAAGgtbrjhhnjppZcSbTfeeOM4++yzUy4CAIDm7Ysvvsi58eWJwLcpLi6Om2++OQ444IDEZ95///346U9/Gl999VWKZQAAAAAAAMC/45MAAAAAAAAAAACQkvbt28cRRxyRc/fSSy/FX//61wIUkY9sNtvYCQAAtBDLly+PUaNGJdoWFRXFrFmzUi4CAIDmb8GCBTk3paWlBSgBmqvS0tKYOnVq7LXXXonPvPXWW7HHHnvEkiVLUiwDAAAAAAAAvo2LtQEAAAAAAAAAIEUjR45MtJs0aVLKJfwrmUwm58bF2gAANJS99947vvnmm0TbM844IzbccMOUiwAAoPlbuHBhzk1ZWVkBSoDmrKysLO6666746U9/mvjMa6+9FgMGDIhly5alWAYAAAAAAAD8Ky7WBgAAAAAAAACAFG255Zax884759zdfvvtUVFRUYAi/lGSi7Vra2sLUAIAQEs3bdq0mD17dqLteuutF2PHjk25CAAAWoZFixbl3JSXlxegBGjuysvL47777ou+ffsmPvPyyy/HoEGDorKyMsUyAAAAAAAA4P9ysTYAAAAAAAAAAKRs5MiROTerVq2Km2++uQA11JeLtQEA+K5WrlwZRx11VKJtUVFRPPLIIykXAQBAy7F48eKcmzZt2hSgBGgJ2rRpEzNmzIgdd9wx8Znnnnsu9tlnn1i5cmWKZQAAAAAAAMA/Kqqra+yEf61i8apYunhVY2d8q6ba5r3lx3vLT1N/bxHeXb6aapv3lh/vLT/eW368t/x4b/lp6u8twrsDAAAAAOB/HHTQQdGlS5ecu8mTJ0ddU/1ATwuVyWRybvx3AgDAd7X//vvHqlXJPq/xq1/9KjbbbLOUiwAAoOWoqKjIuWnXrl0BSoCWon379vHQQw/FNttsk/jMn//85zjggAOiqqoqxTIAAAAAAADg74qa6g99ffTu4vjkndzfEt5Ymmqb95Yf7y0/Tf29RXh3+Wqqbd5bfry3/Hhv+fHe8uO95aepv7cI7w4AAAAAgP9RXl4eRx99dM7d22+/HU899VQBivi7JBdr19bWFqAEAICW6oEHHohHH3000bZ79+4xfvz4lIsAAKBlWbZsWc5Nhw4dClACtCSdOnWKRx55JLbccsvEZ2bNmhVDhgyJ6urqFMsAAAAAAACAiIiixg4AAAAAAAAAAIDW4Nhjj020O/fcc1Mu4R9VVFTk3GSz2QKUAADQElVXV8fhhx+eaJvJZOLBBx+MoiIf8wcAgPqorKzMuenUqVMBSoCWpkuXLvHoo4/G5ptvnvjMjBkz4rDDDouampoUywAAAAAAAACfuAUAAAAAAAAAgALo3bt3DBgwIOfu2WefjY8++qgARUSESw0AAEjVkCFDEl3yFxFx9NFHx49+9KOUiwAAoOVZsWJFzk3nzp0LUAK0ROuss048/vjjsfHGGyc+M3369Bg2bFjU1tamWAYAAAAAAACtm4u1AQAAAAAAAACgQEaOHJlzk81mY+LEiQWo4csvv0y0W2+99VIuAQCgJXr88cfj/vvvT7Tt2rVrXHvttSkXAQBAy7Rq1aqcmy5duhSgBGipevToEU888URssMEGic/ccccdMXz48Mhms+mFAQAAAAAAQCvmYm0AAAAAAAAAACiQvfbaK3r16pVzd8MNN8TSpUsLUNS63XLLLYl2gwcPTrkEAICWpqamJg466KBE20wmEw888EAUFfl4PwAA5OObb77JuVlnnXUKUAK0ZL169YonnngievbsmfjMH//4xxg1alTU1dWlWAYAAAAAAACtk0/eAgAAAAAAAABAgZSUlMSJJ56Yc7dixYq45prfN/mdAAAgAElEQVRrClDUus2YMSPnpry8PHr37l2AGgAAWpKhQ4dGRUVFou2hhx4aO+64Y8pFAADQcq1evTrnxsXaQEPYcMMN4/HHH4/u3bsnPnPNNdfESSed5HJtAAAAAAAAaGAu1gYAAAAAAAAAgAIaPnx4tG/fPufuiiuuiOrq6gIUtV6vv/56zs3GG29cgBIAAFqS5557LqZNm5Zo26lTp7j55ptTLgIAgJatpqYm5+Z73/teAUqA1mCTTTaJxx9/PLp27Zr4zGWXXRZnnnmmy7UBAAAAAACgAblYGwAAAAAAAAAACqhjx44xfPjwnLsvvvgipk6dWoCi1mnlypWxZMmSnLvdd9+9ADUAALQU2Ww29t1338QXZd11111RUlKSchUAALRc2Ww20e+/XawNNKQtttgiHnvssVhrrbUSn7n44ovj9NNPT7EKAAAAAAAAWhcXawMAAAAAAAAAQIGdeOKJUVxcnHM3bty4xBfyUT/jxo1LtDvyyCNTLgEAoCUZMWJELF68ONF2v/3280UuAADwHS1atCjRbr311ku5BGhtttpqq3jkkUeiQ4cOic9ceumlcfLJJ0c2m02xDAAAAAAAAFoHF2sDAAAAAAAAAECBrb/++nHQQQfl3L3++uvx+OOPF6CodampqYlzzz035660tDR+9KMfFaAIAICWYM6cOXHjjTcm2rZr1y7uvPPOlIsAAKDlmzt3bqJdp06dUi4BWqPtttsuHnrooWjbtm3iMxMmTIjDDjssvvnmmxTLAAAAAAAAoOVzsTYAAAAAAAAAADSCk08+OdFu3LhxKZe0PgcccECi3YYbbphyCQAALUU2m41BgwZFXV1dov3UqVOjrKws5SoAAGj5Pv/885yboqKiKCry47RAOnbeeeeYOXNmrLnmmonP3HnnnTFgwIBYunRpimUAAAAAAADQsvkkAAAAAAAAAAAANILtt98++vTpk3P38MMPx9/+9rcCFLUO1113XcyYMSPRtm/fvinXAADQUowePToWLFiQaNu/f//Ya6+9Ui4CAIDWIcnvw4uLiwtQArRmu+22W9x3332xxhprJD7z1FNPxa677hpz585NsQwAAAAAAABaLhdrAwAAAAAAAABAIznllFMS7caPH59ySevw4YcfxsiRIxPvzzzzzBRrAABoKd5555246qqrEm3XXHPNuOeee1IuAgCA1iPJxdplZWUFKAFauz322CPuuuuuKCkpSXzmb3/7W+y0007xxhtvpFgGAAAAAAAALZOLtQEAAAAAAAAAoJHss88+sfHGG+fc3XrrrYkuB+HbVVVVxSabbBK1tbWJ9jvssEP07t075SoAAFqCAQMGRDabTbS98cYbo02bNikXAQBA67Fo0aKcmzXWWKMAJQARe++9d0ydOjWKi4sTn5k3b1706dMnnnzyyRTLAAAAAAAAoOVxsTYAAAAAAAAAADSS4uLiGD16dM5ddXV1XHXVVQUoapm+/PLL6NatW+LLDsvLy+PBBx9MuQoAgJbgzDPPjM8++yzRdtddd41DDjkk5SIAAGhdklysveaaaxagBOC/DB48OO64444oLS1NfGb58uUxYMCAmDp1aoplAAAAAAAA0LK4WBsAAAAAAAAAABrRz3/+81hrrbVy7n73u9/FsmXLClDUssyZMyc23HDDWL58eaJ9JpOJe+65Jzp37pxyGQAAzd2HH34Yl1xySaLtGmusETNmzEi5CAAAWpaamppYuXJlLF++PBYtWhQLFy6MuXPnxocffhjvvfdevPnmm/H222/nfE7btm0LUAvwP4YMGRIPP/xwdOjQIfGZ1atXx2GHHRaXXnpp1NXVpVgHAAAAAAAALUNJYwcAAAAAAAAAAEBr1rZt2xg5cmSMHTs253bs2LHxhz/8oQBVLcOf/vSnOOyww6K2tjbxmVGjRsXAgQNTrAIAoKUYMGBAZLPZRNtJkybV6zItAABoDEuWLIlhw4bFG2+8Edls9r//UVdX909//b+//nf/iIh/+vU//vX//rqhtW/fPrVnA3ybfv36xezZs2PQoEExb968xOdOO+20mDt3bowfPz6Ki4tTLAQAAAAAAIDmraixAwAAAAAAAAAAoLU7/vjjo6ysLOdu4sSJ8eGHHxagqPk7//zz45BDDqnXpdqbbbZZXHnllSlWAQDQUlxwwQWJf2++/fbbx1FHHZVyEQAA5K+6ujqOPvroWGeddWLmzJnx2Wefxeeffx5ffPFFLFiwIBYuXBhfffVVLFq0KJYsWRJLly6NioqKWL58eXz99ddRWVkZK1asiJUrV8aqVauiqqoqvvnmm6iuro7Vq1fH6tWro6amJmpra6O2tvZ/Xdj9jxdup6Vjx46pPh/g22y55Zbx/PPPx/e///16nbv88svjkEMOiaqqqpTKAAAAAAAAoPlzsTYAAAAAAAAAADSyHj16xOGHH55zV11dHaeffnoBipq3IUOGxJgxY+p1GUt5eXk8++yzKVYBANBSzJs3L8aMGZNoW1paGg899FDKRQAAkL/3338/OnbsGDfeeGO9vqiwOenUqVNjJwCtWK9evWL27Nmx22671evc3XffHf37948lS5akVAYAAAAAAADNW0lRUaaxG/6l3pt1iahrmm0RERtt1rWxE/4l7y0/3lt+mvp7i/Du8uW95cd7y4/3lh/vLT/eW368t/x5dwAAAAAA1Mepp54aN998c2Sz2X+7mz59ejz99NPRt2/fApU1H9XV1bH99tvHa6+9Vq9zmUwm7rnnnujcuXNKZQAAtCT9+/dPfOHghAkT/D4TAIAmrX///lFVVdXYGanq2rVpfq4baD3WWmuteOSRR2LYsGFx5513Jj43e/bs6NOnTzz00EOx/vrrp1gIAAAAAAAAzU9RYwd8m46d14yOXcobO+NbNdU27y0/3lt+mvp7i/Du8tVU27y3/Hhv+fHe8uO95cd7y09Tf28R3h0AAAAAAPXz/e9/P4455phE25NPPjnnBdytzfz586NXr155Xao9ceLEGDhwYEplAAC0JBMmTIi33nor0XbLLbeMX/7ylykXAQBA/s4888z45JNPGjsjdZtttlljJwDEGmusEXfccUecdNJJ9Tr39ttvx0477VTvPwMDAAAAAACAlq7JXqwNAAAAAAAAAACtzQUXXBDt27fPufvrX/8at956awGKmoeXXnopevfuHV9++WW9zpWUlMR9990XJ5xwQkplAAC0JF9++WWcccYZibYlJSUxa9aslIsAACB/7733XlxyySWNnZG6Aw88sN6X2AKkpaioKMaPHx/jx4+v17n58+fHrrvuGo899lhKZQAAAAAAAND8uFgbAAAAAAAAAACaiG7dusXZZ5+daHv22WfHihUrUi5q+m699dbYcccdY9WqVfU6165du5gzZ07ss88+KZUBANDSDBw4MFavXp1oe+GFF0a3bt1SLgIAoDWaMGFCbL755rHmmmtGJpOJkpKSWG+99eLUU0+N6urqxM/ZY489IpvNplja+I466qi4++67GzsD4J+cdNJJMXXq1CgrK0t85uuvv44999zTl+8CAAAAAADA/+dibQAAAAAAAAAAaEJGjx4d66+/fs7dvHnzom/fvgUoarrGjBkTQ4cOrfflL7169YpPP/00fvCDH6RUBgBAS3PNNdfEnDlzEm033XTTOP3001MuAgCgtbnjjjuia9eucfLJJ8c777wTVVVVERFRW1sbc+fOjXHjxkX79u1jxIgRsXLlyn/7rNNPPz0+++yzQmQ3ml/96ldxww03NHYGwLc65JBD4pFHHomOHTsmPlNTUxNDhw6NyZMnp1gGAAAAAAAAzYOLtQEAAAAAAAAAoAkpLy+PP/zhD4m2c+bMiSeeeCLloqbplltuifPPP7/e53bZZZf46KOPonPnzg0fBQBAi1RRUREnnHBCom1xcXE8+uijKRcBANCaPP7447H++uvH4YcfHosXL/632+rq6pgyZUp07NgxDj300KioqPinzXvvvRfjxo1LK7fRZDKZyGQyUVRUFL/+9a/j8ssvb+wkgJx+8pOfxDPPPBM9e/as17mRI0fGxIkTU6oCAAAAAACA5iFz/uSBdX//Jxts2iW+t16HxuwBAACgmdm517nRtrR7Y2cAAAAAALQodXV1scsuu8Tzzz+fc9u9e/d49dVXo1u3bgUoaxoqKiqie/fu8c0339Tr3PDhw+O6665LqQoAgJZqp512ihdeeCHR9txzz40xY8akXAQAQGtQUVERu+22W7z++ut5P6OoqCj23HPPuO6666JHjx4REbHFFlvE22+/neh87969Y7fddouSkpIoLi6O4uLi//51SUnJv/x1aWnp//r1P/5rJSUlUVpa+r/+9b//e//417KysiguLo6ysrJ/+vXfnwPQknz++ecxaNCgeOONN+p17sILL4yzzz47pSoAAAAAAABousZcs2f49AAAAAAAAAAAADQxmUwmxo8fHzvttFPO7YIFC2Lo0KHx8MMPR1FRUQHqGt+gQYPqdan239/n6NGjU6wCAKAluummmxJfqr3BBhu4VBsAgAYxb968+OEPfxhLly79Ts/JZrMxc+bMWHfddWP//feP3/3ud4kv1d56661jzpw53+k/H4BkevbsGbNnz44DDjggnnzyycTnfv3rX0dVVVWMGTMmMplMioUAAAAAAADQ9LSOn6QDAAAAAAAAAIBmZscdd4zDDjss0fbRRx+NSy65JOWipuHWW2+N559/PvG+tLQ0Hn74YZdqAwBQb8uXL49jjz020baoqChmzZqVchEAAK1BNpuNrbfe+jtfqv2P6urq4p577on/x96dR0Vdt/8ff80AgriLooa45hLulbfmAioEoqXint5mizuZG26ZqWUuuC+ZqKWVa5pii5obiPu+5FKaC4l3gjsqgsLM74/7V9/qVhmGGQbl+TiHo8B1Xe/XfI7nOIcZrk+VKlUsqndxcdGmTZtsdj4AIH0FChTQ+vXr1bFjxwz1ffTRRxoyZIjMZrOdkgEAAAAAAAAAAADZE4u1AQAAAAAAAAAAAAAAgGwqPDxcBQoUsKj2/fff1/fff2/nRI51584dde/e3eL6AgUK6Pjx4woMDLRjKgAAADytXn31VaWkpFhUO2DAAFWoUMHOiQAAAJAT9OvXT1evXnVohunTp6tIkSIOzQAAOZGrq6uWLFmiwYMHZ6hv8uTJevfdd2UymeyUDAAAAAAAAAAAAMh+WKwNAAAAAAAAAAAAAAAAZFMlS5bUZ599ZlFtamqqXn31VR09etTOqRwnJCREycnJFtUWLlxYv/32mypWrGjnVAAAAHgarVy5UjExMRbVenl5afLkyXZOBAAAgJzg/PnzmjNnjkMzGAwG9enTx6EZACAnMxqNCg8P17BhwzLUN3v2bPXs2VNpaWl2SgYAAAAAAAAAAABkLyzWBgAAAAAAAAAAAAAAALKxNm3aZGiJSePGjXXgwAE7JnKM33//XVu2bLG4/sqVK8qXL59iY2P17bff6qOPPlKbNm1UsWJFFSxYUJ6enqpUqZLq1q2rzp07P5XXDAAAANZJSkpS165dLao1GAxat26dnRMBAAAgp3jllVdkMpkcmiE6Otqh5wMA/mv8+PGKiIiQwWCwuGfBggV64403lJqaasdkAAAAAAAAAAAAQPbg7OgAAAAAAAAAAAAAAAAAAB5vypQp2rlzp44ePZpu7Y0bN+Tv769169apfv36WZDOfu7fv6+oqCidPHlS7733nsxms0V9r776qpo0aaKjR4/q5s2bj6y7cuWKJGnv3r1aunSpAgMDNW7cOL3wwgs2yQ8AAIAnU0hIiO7du2dR7RtvvKHq1avbOREAAABygoiICJ08edLieqPRqHz58slsNisxMdEmGYoVKyZfX1+bzAIAZF6PHj3k6uqqt956y+IbLyxevFgpKSlasmSJXFxc7JwQAAAAAAAAAAAAcByjowMAAAAAAAAAAAAAAAAAeDw3NzetWLFCefLksag+MTFRgYGB2rp1q52T2cft27f13nvvqWjRomratKkGDhyo5ORki/u/++47bdu27bFLtR9m48aNaty4sQ4cOJDRyAAAAHhK/PDDD9q4caNFtUWLFtWCBQvsnAgAAAA5gclk0oABAyyub9y4sX7//XfdvHlTt27d0ty5c1W0aNFM5+jZs2emZwAAbKtr165asmSJnJycLO5ZuXKl2rZtq5SUFDsmAwAAAAAAAAAAAByLxdoAAAAAAAAAAAAAAADAE6BSpUqaM2eOxfVJSUlq3ry51q9fb8dUtpWWlqbPPvtMFSpU0Pjx45WYmJjlGW7fvq2mTZvq1KlTWX42AAAAHOv+/ft67bXXLKo1GAz67rvvZDTylnwAAABk3ueff6579+5ZVDt69Ght3bpVnp6ef36tZ8+eSkhI0PLly+Xl5WVVBicnJw0fPtyqXgCAfXXs2FErV66Ui4uLxT3ffvutWrRooaSkJDsmAwAAAAAAAAAAAByHd/ECAAAAAAAAAAAAAAAAT4jXX39db7zxhsX1ycnJatmypdasWWO/UDYSHR2tF198Ud26dVN8fLxDs1y7dk2BgYH6z3/+49AcAAAAyFodOnTQ7du3Lart3Lmz6tSpY+dEAAAAyCkWLlxoUV2VKlU0atSoR36/Q4cOiouLU7du3TKcoWHDhnJzc8twHwAga4SEhCgyMlKurq4W92zcuFHNmzfXnTt37JgMAAAAAAAAAAAAcAwWawMAAAAAAAAAAAAAAABPkLlz5yo4ONji+gcPHqhdu3Zavny5HVNZ7+zZs2rdurUaN26sI0eOODrOn+Li4tS1a1eZzWZHRwEAAEAWiIqKUmRkpEW1hQoV0hdffGHnRAAAAMhJzp8/b1Hd+vXrLaqbP39+hpdrT5gwIUP1AICs16xZM33//ffKnTu3xT3R0dEKCgrSrVu37JgMAAAAAAAAAAAAyHos1gYAAAAAAAAAAAAAAACeIK6urlqzZo1CQkIs7klLS9Nrr72moKCgbLMo+tatWxoyZIh8fHy0Zs0aR8d5qM2bN2vp0qWOjgEAAAA7S01NVZs2bSyuX7NmjYxG3ooPAAAA27l27Vq6Nd7e3vL29rZ45vz58+Xv759unYuLi7p27ao6depYPBsA4DgBAQH68ccflTdvXot7du3apYCAAF2/ft2OyQAAAAAAAAAAAICsZdN38968dk83rt2z5UibIZt1yGYdslkvO+cjm3XIZh2yWYds1iGbdchmneycTcre+bJzNlNa9ljAAgAAAAAAAAA5iaurq77++mt16tQpQ30bN25Us2bNdOnSJTslS19aWpoiIiJUoUIFTZo0Sffv33dYFksMHDhQN27ccHQMAAAA2FGHDh0sfs4XEhIiPz8/OycCAABATnLnzh2Lfk46a9asDM/evHmzJk2aJCcnp//5XsGCBTVixAjduXNHixYtyvBsAIDjNGzYUJs3b1bBggUt7jlw4ICaNGmiK1eu2DEZAAAAAAAAAAAAkHVsulj73C/XdOHn9O+M7ghksw7ZrEM262XnfGSzDtmsQzbrkM06ZLMO2ayTnbNJ2Ttfds52/36aoyMAAAAAAAAAQI7k7OysL7/8Um+//XaG+jZs2KBq1app2bJlMpuz9uaJW7ZsUa1atdSrV68n5pf2ExISNGzYMEfHAAAAgJ2sXLlSq1evtqg2X758Wr58uZ0TAQAAIKeJioqyqM7f39+q+WFhYUpMTNSIESP0zDPPqGzZslqyZIlu3LihsWPHKleuXFbNBQA4Vp06dbR161Z5eHhY3HP06FH5+fnp999/t2MyAAAAAAAAAAAAIGvYdLE2AAAAAAAAAAAAAAAAgKzj5OSkefPm6Z133slQ340bN9SpUyd16NBBV69etVO6/3P69Gm1aNFCAQEB+umnn+x+3j95enrq5Zdf1uDBg7V48WJt3bpVBw8eVKFChSzqnzdvnnbu3GnnlAAAAMgqBw8eVFhYmIoUKaL27dtb3Ld8+XKWDgIAAMDmdu3aZVFd3rx5rT7D3d1dY8eO1aVLl3Tu3Dl16tTJ6lkAgOyjVq1aio6OVrFixSzuOXXqlHx9fXXx4kU7JgMAAAAAAAAAAADsz9nRAQAAAAAAAAAAAAAAAABYz2g0aubMmXJ3d1d4eHiGeleuXKmVK1cqNDRUw4cPl5eXl02zHT16VL1799b+/fuVmpqa6XkDBgxQtWrVlC9fPt27d0/Ozs66fPny3z5SU1NVrFgx1ahRQzVr1lSNGjVUvHjxh86LjY1V/vz5LTq7V69eOnTokFxcXDL9OAAAAJD11q1bp/Hjx2vv3r168OBBhvuDgoLUrFkzOyQDAABATufm5mZR3fXr11W4cGE7pwEAPGmqVq2qbdu2yd/fX5cuXbKo59dff5Wvr6+2bt2qsmXL2jkhAAAAAAAAAAAAYB8s1gYAAAAAAAAAAAAAAACecAaDQRMmTJC7u7tGjx6d4f5PPvlEn376qYKCgtSyZUu1atVKnp6eMhgMGZpjNpt18uRJrV69WmvWrNHhw4cznOWf/Pz8NH36dNWsWTPTs/4pX7582r17t+rVqyez2fzY2uPHj2vKlCkaNmyYzXMAAADA9pKSkvTVV19pxYoVioqKytQsd3d3RUZG2igZAAAA8HeVK1e2qO6DDz7Q7Nmz7ZwGAPAkqlSpkmJiYuTv768LFy5Y1HPhwgX5+vpqy5Ytqlixon0DAgAAAAAAAAAAAHbAYm0AAAAAAAAAAAAAAADgKWAwGDRq1Cjlzp1bQ4cOzXC/yWTS+vXrtX79evXq1Uu5cuVSsWLFVKxYMRUvXvxvfyYkJKh48eJKTk5WQkKCEhISdOjQIR07dsxmj6dcuXKaPHmyWrVqleEF3xlRt25d9e7dW3PmzEm39sMPP1SHDh1UtmxZu+UBAACA9Y4fP64xY8YoJiZGV65cSffmKZb64osv5ObmZpNZAAAAwD+9/PLLMhgM6T5/Xbp0KYu1AQCPVK5cOcXExKhJkyb69ddfLeqJi4uTn5+ftmzZIh8fHzsnBAAAAAAAAAAAAGyLxdoAAAAAAAAAAAAAAADAU2TIkCEqWLCg3nnnHT148MDqOffv39fFixd18eJFG6ZLX758+TRy5Ei9++67cnV1zZIzx40bp9WrV+vy5cuPrbt375769OmjdevW2XXZNwAAACxnMpk0adIkTZ06VQkJCTafHxQUpLZt29p8LgAAAPCHwoUL67nnntPJkycfW3fjxg1t27ZNfn5+WZQMAPCk8fb2VkxMjPz9/XXq1CmLei5fviw/Pz9t2rRJNWvWtHNCAAAAAAAAAAAAwHaMjg4AAAAAAAAAAAAAAAAAwLZ69Oih/fv3q3r16o6OYjGDwaAePXrozJkzGjx4cJYt1ZakAgUKaMaMGRbVbtiwQStXrrRzIgAAgKdLUlKSpkyZIn9/f5UtW1YlSpRQ2bJlFRgYqJEjRyomJkYmkynDcw8ePCgvLy8NGzbMLku1S5UqpXXr1tl8LgAAAPBPw4YNs6ju/ffft3MSAMCTrkSJEoqOjlaNGjUs7rl69aoaN26s/fv32zEZAAAAAAAAAAAAYFss1gYAAAAAAAAAAAAAAACeQjVq1NC+ffs0fPhwGY3Z+21CjRo10uHDhxUREaFixYo5JEO7du0UHBxsUW2/fv1069YtOycCAAB48v38888KDAxU/vz5FRYWpq1bt+rChQu6fPmyLly4oE2bNmns2LHy8/NTrly5VLNmTUVERCg1NfWxc1NTU9WlSxfVrl1bly9ftkv2PHny6PDhw9n+uTQAAACeDp07d5abm1u6dbt379b9+/ezIBEA4Enm6emprVu3qnbt2hb33Lx5U/7+/tq5c6cdkwEAAAAAAAAAAAC2w7t8AQAAAAAAAAAAAAAAgKeUq6urxo0bpx07dujZZ591dJz/Ub58ea1Zs0Zbt25VjRo1HJrFYDDok08+Ue7cudOtvXz5sl5//fUsSAUAAPBkWrFihSpWrKjnnntOmzZtUlpaWro9aWlpOnr0qHr16iU3NzcVKFBA9erV07vvvqv+/ftr4sSJWrt2rdatW6eiRYtq8eLFMpvNdsnv7e2tQ4cOqXDhwnaZDwAAAPyT0WhUs2bN0q1LS0vTxIkTsyARAOBJV7hwYW3atEn169e3uOf27dsKCgpSVFSUHZMBAAAAAAAAAAAAtsFibQAAAAAAAAAAAAAAAOAp99JLL+nIkSMKDQ11dBRJUv78+TVp0iSdOHFCrVq1ksFgcHQkSVLZsmU1atQoi2q//fZbde7c2W7LHAEAAJ4058+fV4MGDZQ7d2517NhRZ86csXpWWlqaEhMTtXv3bs2aNUszZszQsGHD1KpVKzVv3lw3b960YfL/U6BAAQ0dOlS//fabKlasaJczAAAAgEeZMGGCRXXz5s2zcxIAwNOiQIEC2rBhgxo3bmxxz927dxUQEKCPP/7YjskAAAAAAAAAAACAzGOxNgAAAAAAAAAAAAAAAJAD5MmTR7Nnz9aePXvUokULOTk5ZXkGZ2dn9ejRQ2fOnFFYWJhcXV2zPEN6Bg4cqKpVq1pUu3TpUhmNRu3YsYMF2wAAIEfau3ev2rdvLw8PD5UrV047d+5UcnKyo2NlSI0aNdSvXz+dO3dON2/etHiZIQAAAGBrFSpUUKlSpdKti4uL088//5wFiQAAT4O8efPqhx9+UNOmTS3uMZlMev/99zVmzBiZTCY7pgMAAAAAAAAAAACsx2JtAAAAAAAAAAAAAAAAIAepU6eO1q5dq7i4OE2aNEnPPfecXc8zGo1q1KiRpk+frtjYWEVERMjT09OuZ2aGi4uL5s2bl6Gehg0bqmTJknrzzTe1fPlyXbt2zU7pAAAAHM9kMmnatGny8PBQ3bp1tXLlSl2/ft3RsSxWsGBBdenSRefOnZPZbNaRI0c0ffp0lS1b1tHRAAAAAIWGhlpUN2zYMDsnAQA8TedJESsAACAASURBVHLnzq3IyEi1bNkyQ32jR49Wq1atdOvWLTslw5Pk/v37SkhI0NWrV3Xr1i0lJSXp/v373IAYAAAAAAAAAAA4jLOjAwAAAAAAAAAAAAAAAADIesWLF1dYWJgGDRqkffv2afHixYqJiVFsbGymfznezc1NgYGBCgkJ0SuvvKIiRYrYKHXWeOmll9SzZ09FRERY3POf//xHixYt0qJFi2QwGFS7dm0FBQUpKChIderUkbPzw9+qZTKZlJaWprS0NKWmpv759z8+N5vN8vT0fGQ/AABAVjp27JgCAgJ05coVR0exmLOzs8qXL6/AwED16tVLPj4+jo4EAAAAPNLAgQM1YsQIpaamPrZuw4YNMplMMhqNWZQMAPCkc3V11cqVK9WlSxetWLHC4r7vvvtO//rXv7RmzRp+rpKDXL58WUeOHNHRo0d19OhRHTlyRL/88otMJtND652cnOTs7CwXF5c/P/LmzavatWsrODhYr732mnLlypXFjwIAAAAAAAAAADzt+G0rAAAAAAAAAAAAAAAAIAczGAyqU6eO6tSp8+fXkpOTFR8f/+fH5cuX//bn1atXlStXLnl6eqpo0aJ/+7NEiRKqWrWq3NzcHPioMm/8+PGKjIxUfHx8hnvNZrP27dunffv26aOPPvrz6/nz5/+fBdpmszndea6urnrhhRfUqVMndejQ4YlbVA4AAJ4Oy5YtU5cuXZSWluboKBbx9/dXp06d9NZbbzk6CgAAAGAxZ2dnNWzYUFFRUY+tS0lJ0aJFi3i+CwDIEBcXFy1ZskRubm764osvLO47ffq06tSpoy+++EKtW7e2Y0JktdTUVP38889/W6B99OhRJSQkZGjOH699pqSk/Pm1hIQEnTt3TitWrNCIESM0aNAgde/eXXnz5rX1wwAAAAAAAAAAADkUi7UBAAAAAAAAAAAAAAAA/I2bm5tKly6t0qVLOzqKwxQqVEizZs1S+/btbTYzMTHRqr6UlBTt2rVLu3btUv/+/RUcHKx///vfevXVV5U7d26b5QMAAHiUIUOGaNKkSY6OYRFfX1999913yp8/v6OjAAAAAFYZN26cXnrppXTrpkyZwmJtAECGOTk56fPPP5ebm5siIiIs7rtz547atGmj9957Tx9++KGcnJzsmBL2dPv2bW3YsEFr1qzRunXrdOvWLbufeenSJQ0cOFAfffSR+vbtq759+3IzYQAAAAAAAAAAkGlGRwcAAAAAAAAAAAAAAAAAgOyoXbt2Gjt2rKNj/E1qaqq+++47dejQQcWKFdNbb72lqKgomUwmR0cDAABPIZPJJF9fX5sv1TYajfLx8ZGLi4vNZubJk0crV67Utm3bWKoNAACAJ1rdunUtWjT5888/KzU1NQsSAQCeNkajUZ9++qn69euX4d5x48bplVde0Y0bN+yQDPYSHx+v+fPnq3nz5ipSpIjat2+vZcuWZclS7b+6ceOGPvzwQ5UuXVr9+/fXb7/9lqXnAwAAAAAAAACApwuLtQEAAAAAAAAAAAAAAADgEUaMGKEvvvhCuXPndnSU/3H79m0tXLhQTZo0UenSpTV06FD99NNPjo4FAACeEitWrJCzs7O2b9+e6VkGg0EvvfSS9uzZI7PZrLS0NJ04cUL379/XjRs3NHToUJUqVcrq+a+88oquXr2qtm3bZjorAAAAkB106dIl3RqTyaQlS5ZkQRoAwNPIYDBo2rRpGj16dIZ7N2zYoNq1a+v48eO2Dwab+fXXXzV58mQ1aNBAJUqUUI8ePbRu3Trdv3/f0dGUlJSkGTNmqHz58nrzzTd18eJFR0cCAAAAAAAAAABPIGdHBwAAAAAAAAAAAAAAAACA7Oz1119XrVq11KZNG505c8bRcR4qLi5O4eHhCg8PlyQ1atRIb775pqpUqaLSpUtr27ZtWrdunX799VfduXNHHh4e8vDwUJEiReTh4SFXV1cdO3ZM5cqVU3x8vHLlyqUyZcqofPnyevbZZ1W+fHnlzZvXwY8SAADYW2Jiorp3764ffvhBd+/ezfQ8Nzc3dejQQVOnTlXhwoUfWlOwYEFNmDBBEyZMUEJCgsaPH6+oqCj95z//+bPmypUrD+2tUaOGIiIiVKdOnUxnBQAAALKT0aNHa9q0aenWzZ8/X127ds2CRACAp5HBYNCoUaNUrVo1de3aVXfu3LG49+zZs6pbt64WLlyodu3a2TElLGU2m3Xw4EFFRkYqMjJSJ06ccHSkdKWmpmrRokVasWKFhg8frrCwsGx5w2MAAAAAAAAAAJA9sVgbAAAAAAAAAAAAAAAAANJRrVo1HThwQCNHjlRERIRSUlIcHemxoqOjFR0dbdOZnp6eKl++/J/LtitWrKhGjRqpRIkSNj0HAABkrfPnz2vEiBHasmWLEhISMj0vd+7c+te//qXQ0FC1adNGRqPR4l5PT89HLg9MTU3Vzp075eHhoeLFi6tw4cIZmg0AAAA8SfLnz69SpUrpt99+e2zdwYMHsygRAOBp1rp1a1WuXFkhISE6ffq0xX13795V+/btNWTIEH388cdydmZ1QVZ78OCBYmJi/lymHRcX5+hIVrl3754++OADff7555oyZYpCQkJkMBgcHQsAAAAAAAAAAGRzvJMYAAAAAAAAAAAAAAAAACyQP39+zZgxQ7Gxsfrss8/Uvn17FSpUyNGxskxCQoJ2796txYsXa/To0erUqZO8vLwUHBystWvXKjU1NdNnxMXFaezYsQoICFCZMmXk4eGhXLlyqVixYnr55Zc1c+ZM3b592waPBgAAXL16VQEBASpfvryWLVuW6aXaZcqU0fbt25WUlKTo6Gi1a9fOpouvnZ2d5efnp6pVq6pIkSIs1QYAAMBTr2XLlunWJCcnKyYmJgvSAACedj4+Ptq3b59effXVDPeGh4crODhY165ds0MyPExCQoJGjhypZ555RgEBAZo9e/YTu1T7ry5cuKA2bdooICBAx48fd3QcAAAAAAAAAACQzRlGz21q/uOTMpU89Eyp/FYPu3X9nmQ2qICHm03C2RLZrEM265DNetk5H9msQzbrkM06ZLMO2axDNutk52xS9s6XnbPVfWak8rmVcHQMAAAAAAAAAAAcIi0tTfv379eGDRv0448/at++fTKZTI6O5RBeXl7q3r27unXrJi8vL4v7zGazoqOj9cknnygyMlJpaWmPrc+fP7+6deumvn37qkyZMplMDQBAzrRx40a1aNFCKSkpmZ5VsmRJHTx4UJ6enjZIBgAAAOAPsbGxFv38KyQkRKtXr7Z/IABAjmAymTR27FiNGjUqw71lypTR6tWrVatWLTskgySdOXNGU6ZM0aJFi2zys73szMnJSX369NGYMWNy1M2OAQAAAAAAAACAZcZEBNt2sTYAAAAAIOep5/2B8rgUd3QMAAAAAAAAAACyhevXr2vz5s368ccf9eOPP+rSpUsZnmEwGOTk5KTU1FQ7JLQ/JycnPf/886pfv7569+6t8uXLy8nJ6X/qbt++rcWLF2v27Nk6efJkhs8xGo0KCQlR//79Vb9+fRkMBlvEBwDgqbdjxw75+fnZ5GYggYGBWr9+vYxGow2SAQAAAPgnDw8PXb9+/bE1hQoVSrcGAICM+v7779W5c2clJiZmqM/NzU0LFixQ586d7ZQsZ9q7d6/Cw8O1Zs0amc3m9BtsoHDhwqpRo8bfPnx8fOTq6irpvzcgfvDggR48eKDU1NS//X379u1auHChtm7dmukcHh4e+vjjj9WtW7eHvuYIAAAAAAAAAAByJhZrAwAAAAAyjcXaAAAAAAAAAAA8nNls1s2bN3X9+nU5OTn9z4ezs/NDv/7XBdHnz5/XkiVL9NVXX+n06dMOfDTWc3d3V9WqVVW9enXVqFFDrq6u2r59uyIjI3X79m2bnPHiiy+qf//+ateunXLlymWTmQAAPI3Onj0rHx8f3b9/P9Ozhg0bpvHjx9sgFQAAAIBHadeunVatWpVu3blz51S2bNksSAQAyElOnz6tkJAQq26Q2r9/f4WHh8vFxcUOyXIGk8mkdevWKTw8XNu3b7f7eUFBQfLz8/tzifYzzzyT6Rvbnjx5UhMnTtTSpUszfVPhmjVraubMmWrYsGGm5gAAAAAAAAAAgKcDi7UBAAAAAJnGYm0AAAAAAAAAAOzPbDbr4MGD+uqrr7Rs2TJduXLF0ZGypWeeeUahoaHq0aOHihQp4ug4AABkK4mJiSpVqpRu3bqVqTlubm766quv1LZtWxslAwAAAPAou3btUv369dOtCw0N1ezZs7MgEQAgp7l9+7beeusti2708E+NGjXSihUr5OnpaYdkT6+UlBQtXbpUkyZN0qlTp+x2TqVKlRQSEqJWrVqpdu3aMhqNdjsrNjZWU6dO1fz583Xv3r1MzerYsaPCw8Pl7e1to3QAAAAAAAAAAOBJxGJtAAAAAECmsVgbAAAAAAAAAICs9eDBA23atEmLFy9WZGRkpn/5/Gnk5uamLl26qF+/fqpSpYqj4wAAkC1UrFhRZ86csbrfaDSqU6dO+uyzz5QrVy4bJgMAAADwOO7u7un+DNDb21u//fZbFiUCAOQ0ZrNZ4eHheu+992QymTLU6+3trdWrV+vFF1+0U7qnx61btxQREaHp06fr999/t8sZderUUatWrdSqVStVrlzZLmc8zpUrV9S+fXvt3r1bKSkpVs9xd3fX8OHDNWjQIOXOnduGCQEAAAAAAAAAwJNiTESw7HfbUAAAAAAAAAAAAAAAAACAzbm4uKhZs2ZaunSp4uPjtWjRIgUEBMhgMDg6WraRnJys+fPnq2rVqnJzc9PSpUt1+/ZtR8cCAMBh3nvvPauXajs5OenVV19VXFycvvrqK5ZqAwAAAFnMkkWkcXFxunPnThakAQDkRAaDQUOHDtX69etVqFChDPVevHhRDRo00KJFi+wT7ilw6dIlDR48WN7e3ho6dKhNl2o7OzsrMDBQc+bMUVxcnPbs2aNhw4Y5ZKm2JBUtWlRRUVH6+eef1bZtW6vnJCUlaeTIkfLx8dHq1atlNpttmBIAAAAAAAAAADwpDKPnNv3zVYIylTz0TKn8jswDAAAAAHjC1PP+QHlcijs6BgAAAAAAAAAAOd6VK1e0e/dunThxQidPntSJEyd06tQpJScny2g0ytvbWzVr1lT16tVVoUIFXb9+XdeuXdPVq1d17do1JScnq2jRotq7d68qVqwos9msX3/9VWfPnlVSUpKjH16mubq6Kjg4WJ06dVKbNm1kNBodHQkAgCxx9epVFStWTCaTyeIeFxcX+fj4qG3btho4cKDc3d3tmBAAAADA4yxevFhdunRJt27cuHEaPnx4FiQCAORkZ8+eVUhIiH766acM94aGhmrq1KncuO3/O378uCZPnqylS5fqwYMHNpubN29eBQcHq1WrVmrWrJkKFixos9m2FhUVpXfffVfHjx/P1Bx/f3/NmDFDVapUsVEyAAAAAAAAAACQ3Y2JCGaxNgAAAAAgc1isDQAAAAAAAABA9pWWlqbExEQVKFDA6kXSZrNZ8fHxOnv2rM6ePauPP/5Yp0+ftnHSrNWgQQMtWLBAlSpVcnQUAADsbtiwYZo4caLF9R9++KFGjhxpx0QAAAAAMsJkMilXrlxKS0t7bF21atV07NixLEoFAMjJ7t69q27dumn58uVW9e/fv18vvviijVM9Gcxms2JiYjRp0iT98MMPNpvr4uIiFxcXff311/L395ebm5vNZttbamqqIiIiNHLkSN24ccPqOU5OTgoNDdXo0aNVqFAhGyYEAAAAAAAAAADZ0ZiIYFn3m1IAAAAAAAAAAAAAAAAAgGzPyclJhQoVsnqptiQZDAYVL15c9evX1+uvv65ffvlFJpNJ0dHR6tixo1xcXGyY+L9KlSql0NBQ7dy5U1u3btUbb7yh3Llz22z+jh07VK9ePRYNAQByhFWrVllU5+bmpt9++42l2gAAAEA2YzQaVbly5XTrTp48KZPJlAWJAAA5XZ48ebR06VJNnjzZqteg/vWvf6l79+5KSEiwQ7rsKS0tTd98843q1q2rRo0a2Wypdr58+RQWFqZz587p7t27at68+RO1VFuSnJ2dFRoaqtOnT6t3795Wv66ZlpammTNnqkKFCoqIiEj3piQAAAAAAAAAAODJx2JtAAAAAAAAAAAAAAAAAECGGAwG+fn5admyZYqLi9PEiRNVvnz5TM8NCAhQZGSkzp07p9mzZ6tevXpq3LixFi5cqIsXL2r8+PHy8vKywSOQrl+/roCAAJ06dcom8wAAyK4uX75sUV10dLS8vb3tnAYAAACANTp27JhuTVpamlasWJEFaQAA+O9rRYMGDdLGjRvl4eGRoV6z2awFCxaoYsWKmjFjhh48eGCnlI537949zZ07V5UrV1bbtm21b98+m8x95plnNHHiRF28eFGTJk1SyZIlbTLXkYoUKaI5c+bo0KFD8vX1tXrOtWvX1KtXL7344ovasWOHDRMCAAAAAAAAAIDsxjB6blPzH5+UqeShZ0rld2QeAAAAAMATpp73B8rjUtzRMQAAAAAAAAAAgIOZTCZt375dmzdv1tGjR3Xs2DHFxsam25cvXz698cYb6tOnjypXrpxu/YMHD/TNN99o2rRpNlk+UKJECcXExOjZZ5/N9CwAALIjd3d33bt377E1JUuW1MWLF7MoEQAAAICMSkxMVMGCBWU2mx9b16hRI0VFRWVRKgAA/is2NlYhISE6fPiwVf0+Pj6aMWOGAgICbJzMca5du6Y5c+Zo1qxZunLlis3m+vj4KCwsTJ06dZKrq6vN5mY3ZrNZX3/9tQYPHpzpn1u+9tprCg8PfyqWjwMAAAAAAAAAgP8zJiKYxdoAAAAAgMxhsTYAAAAAAAAAAHiUmzdv6qeffvpz0fbRo0cVGxurEiVKyMvLS82bN9e///1v5cuXL8OzzWaz9uzZo2nTpumbb76RyWSyOqe3t7diYmJUpkwZq2cAAJBdFSxYULdu3XpszeDBgxUeHp5FiQAAAABYw9vbW3FxcY+tyZ07t5KSkrIoEQAA/+fevXvq1auXvvzyS6tntG7dWlOmTHmiX685f/68pk2bps8++8ym/yf7+vpq8ODBatasmYxGo83mZndJSUmaOHGiwsPDlZycbPUcd3d3DR8+XGFhYXJzc7NhQgAAAAAAAAAA4Cgs1gYAAAAAZBqLtQEAAAAAAAAAgKPFxsbqk08+0bx589JdHPoo5cqVU0xMjLy8vGycDgAAxypQoIASExMfW/Paa69p6dKlWZQIAAAAgDV69eqliIiIdOv27NmjOnXqZEEiAAD+zmw2a/bs2Ro4cKBSU1OtmuHm5qYhQ4Zo6NChcnd3t3FC+zl06JAmTZqkr7/+OlM3g/0rg8Gg1q1ba/DgwTn+//YLFy4oLCxM33zzTabmlC1bVlOmTFGrVq1kMBhslA4AAAAAAAAAADjCmIhg5ZzbkQIAAAAAAAAAAAAAAAAAnkqlS5dWeHi44uLiNHv2bFWuXDnDM86dO6cmTZro8uXLdkgIAIDjpLdUW5Li4+OzIAkAAACAzBg8eLBFdVOnTrVzEgAAHs5gMKhv377asmWLPD09rZqRnJysDz/8UJUrV9bKlStlNpttnNJ2zGazNm7cqICAAL3wwgtavny5TZZqu7q6qlevXvrll1+0atWqHL9UW5LKlCmjVatWacuWLapSpYrVc86fP6/WrVsrMDBQJ0+etGFCAAAAAAAAAADgCCzWBgAAAAAAAAAAAAAAAAA8FfLmzavQ0FCdPHlShw4d0tChQzPUf/r0aQUEBOjq1at2SggAQNYxmUx69tlnLap1d3e3cxoAAAAAmVW+fHkVLFgw3botW7ZkQRoAAB7N19dXBw8eVMOGDa2ecfHiRbVv315NmjTRTz/9ZMN0mXfr1i0NGDBA1atXV1BQkM3+7y1UqJDef/99xcbG6tNPP1WFChVsMvdp0qRJEx05ckSzZs2y6HnRo2zevFnVq1dX//79dfPmTRsmBAAAAAAAAAAAWYnF2gAAAAAAAAAAAAAAAACAp4rBYFCtWrU0YcIEpaSkqFKlShb3njhxQoGBgbpx44YdEwIAYF/Jycny8fHR2bNnLap//vnn7ZwIAAAAfxUbG6t27dopKChIvXv31qxZs3T48GFHx8ITwM/PL92aa9eu6dKlS1mQBgCARytZsqSio6O1cOFCFStWzOo50dHRql69unLlyqWYmBiZzWYbprRccnKyVq9erbZt26pYsWKaPn26jh8/bpPZpUuX1syZM3Xx4kV99NFHmbpeOYGzs7PeeecdnTlzRr169ZLBYLBqTlpammbMmKEKFSpo3rx5SktLs3FSAAAAAAAAAABgb4bRc5v++epRmUoeeqZUfkfmAQAAAAA8Yep5f6A8LsUdHQMAAAAAAAAAAOCRkpOT1aJFC23atMningoVKmjv3r0qVKiQHZMBAGB7V69eVdWqVRUfH29xzy+//KKKFSvaMRUAAAD+8Pvvv6tChQq6e/fu/3yvRo0a+u677+Tt7e2AZHgSREVFqUmTJunW9e/fX9OmTcuCRAAApC8xMVEfffSRpk+frtTU1EzNKl++vN588029/vrrdn/OlJaWpqioKC1dulTffPONEhMTbTq/Vq1aGjJkiNq2bStnZ2ebzs5Jjhw5onfffVfbt2/P1JxatWpp5syZatCggY2SAQAAAAAAAAAAexoTESyjo0MAAAAAAAAAAAAAAAAAAGBPbm5uioyMlK+vr8U9Z86cUeHChfXll19meskDAABZ5fTp0ypbtmyGlmpXrlyZpdoAAABZ5ObNm6pSpcpDl2pL0tGjR1WmTBkNHDgwi5PhSdG4cWO5urqmWxcZGZkFaQAAsEz+/Pk1adIk/fTTTwoKCsrUrLNnz+r9999X6dKlFRQUpBUrVig5OdlGSSWz2ax9+/apf//+8vLy0ssvv6yFCxfadKl2YGCgNm3apIMHD6pjx44s1c6kmjVratu2bVq+fLlKlixp9ZzDhw+rYcOG6tSpk+Li4myYEAAAAAAAAAAA2Ith9Nym5j8+KVPJQ8+Uyu/IPAAAAACAJ0w97w+Ux6W4o2MAAAAAAAAAAACk6/bt2woMDNSePXsy1FeuXDmNGDFCXbp0kYuLi53SAQCQOcePH9eLL76olJQUi3sMBoOOHz8uHx8fOyYDAACAJCUnJ6ts2bK6fPmyRfUhISFavXq1nVPBWiaTSdevX9fly5cVHx+vhIQEXblyRbly5VLt2rVVq1YtGY1Gu5xdr1497d69+7E1BoNBd+7ckbu7u10yAABgLbPZrO+//14DBgzQ2bNnbTKzUKFCeu211/TWW2/p+eefl8FgyPCMU6dOadmyZVq6dKnNcv2Vk5OTOnbsqLCwMNWsWdPm8/Ffd+/e1cSJExUeHp6hn5P+U548efT555+rffv2NkwHAAAAAAAAAABsaUxEsAyjPm1q/uO1oey0WPvmtXsySyrkkdvRUR7qxrV72TIb1806XDfrZPfrJnHtrMV1sw7XzTpcN+tw3azDdbMO1816OeXasVgbAAAAAAAAAAA8SW7evCl/f38dOnQow71FihRRrVq1NH/+fJUuXdoO6QAAsM7p06dVo0YNJScnZ6hv9uzZCg0NtVMqAAAA/NXo0aM1ZsyYDPWMGDFCY8eOtVMiWOPw4cPq0qWLTpw48dg6o9GoIkWKqHLlygoICFDfvn1VsGBBm2RYsGCBunfvnm7d1KlTNWDAAJucCQCAraWkpGjatGkaO3as7t69a9PZtWvXVsGCBf/8KFCgwEP/vH37trZt26aNGzfqyJEjNs3whzx58qh79+7q378/ry1lofPnzyssLCzTN6pZsGCB3n77bRulAgAAAAAAAAAAtjQmIliGD+YEmY3G/27Wzk6LtQ/tipPBLNWqX9LRUR7q8M64bJmN62Ydrpt1svt1k7h21uK6WYfrZh2um3W4btbhulmH62a9nHLtWKwNAAAAAAAAAACeNNeuXVOjRo10/Phxq2fUqlVLISEhatWqlapWrSqDwWDDhAAAWO769evy9vZWUlJShvr69u2rmTNn2ikVAAAA/ql27do6cOBAhnqMRqNOnTqlihUr2ikVLBUfH68WLVpo3759VvUbDAbVq1dPc+fOVdWqVTOVJTU1Va6urjKZTI+tq1mzpg4fPpypswAAsLdLly5p6NChWrJkiaOj2JSnp6f69eunXr16qXDhwo6Ok2Nt2bJF/fr1S/emKI8zb948i25qAgAAAAAAAAAAstaYiGAZHR0CAAAAAAAAAAAAAAAAAICs5OHhoc2bN6tSpUpWzzh8+LA++OADVa9eXc8++6wGDRqk7du3Ky0tzYZJAQBIX3BwcIaXao8aNYql2gAAAFnMmht8mUwmBQQE2CENMsJkMumFF16weqm2JJnNZu3cuVPVqlXTs88+q+HDh6e7GPtRnJ2dVaFChXTrjh8/bvUZAABkFS8vLy1evFjbt29XrVq1HB0n0ypWrKh58+YpNjZW7733Hku1Hczf319HjhzRzJkzVbBgQatm9OjRQ/PmzbNxMgAAAAAAAAAAYAss1gYAAAAAAAAAAAAAAAAA5DjFihXTli1bVK5cuUzPOnfunKZOnSpfX1+VKFFCb7/9tn788UeZzWYbJAUA4NEWL16coeV+BoNBn332mUaPHm2/UAAAAPgfc+bMUXJyslW9Fy9eVP/+/W2cCBnRsmVLXbp0yWbzzp49qwkTJsjFxUUlS5ZUu3bttGrVKqWmplo8o0OHDunWpKamKjIyMjNRAQDIMg0aNND+/fs1b948FSlSxNFxMuyll17SmjVrdOrUKXXv3l1ubm6OjoT/z9nZWX379tXp06fVs2dPGQyGDM/o2bOn5s6da4d0AAAAAAAAAAAgM1isDQAAAAAAAAAAAAAAAADIkby8vLR161aVKlXKZjOvXLmizz//HmtDhwAAIABJREFUXE2bNtXzzz+vAwcO2Gw2AAB/df/+fXXt2tXiemdnZ23YsEFvvfWWHVMBAADgr1JTU9WqVSuFhoZmas7MmTN15MgRG6VCRkyfPl3ff/+9XWabTCZdunRJq1atUrt27ZQrVy6VKFFCHTp00OnTpx/b269fP4vO+PTTT20RFQCALOHk5KTu3bvr9OnTGj58uIoWLeroSI9VunRpDR8+XMeOHdOuXbvUqlUrGY2sb8iuihYtqrlz5+rgwYNq0KBBhvt79+7NcysAAAAAAAAAALIZXpkBAAAAAAAAAAAAAAAAAORYpUuX1r59+9S0aVObzz5y5Ijq1KmjoUOH6t69ezafDwDI2YKCgmQymSyu379/vwIDA+2YCAAAAH+1Y8cOFS1aVGvXrs30LLPZrKZNm2bo+R8y7+DBgxo0aFCWnWc2m3X58mV9/fXXqlSpkurXr6+LFy8+tLZw4cIqUaJEujN3795t65gAANhdoUKFNG7cOMXFxWnNmjVq0aKFnJycHB1L0n+XM4eGhmrnzp06f/68xo0bp2rVqjk6FjKgVq1aiomJ0bJly+Tl5ZWh3j59+uiTTz6xUzIAAAAAAAAAAJBRLNYGAAAAAAAAAAAAAAAAAORoxYoV07p167R582Y1bNjQprNNJpPCw8NVs2ZN7dixw6azAQA515QpUxQdHW1x/S+//KKaNWvaLxAAAAD+ZuzYsfL19dXNmzdtNjM+Pl7du3e32Tw83p07d9S4cWOHLjPftWuXSpcurZYtWz7031JwcHC6M+7evavDhw/bIx4AAHaXK1cutWrVSmvXrlVcXJwmTZokHx+fLM+RN29edenSRevXr9elS5c0e/Zs1atXTwaDIcuzwDYMBoM6duyoX375RSVLlsxQ7zvvvKPZs2fbKRkAAAAAAAAAAMgIFmsDAAAAAAAAAAAAAAAAAHI8g8Egf39/xcTEKCoqSo0aNbLp/NOnT8vX11d9+/bVnTt3bDobAJCzHDt2TEOGDLG4/ptvvlHFihXtmAgAAAB/9dVXX2nkyJEym802n71w4ULt2rXL5nPxvxo0aKDbt287OobMZrO+/fZbFS1aVN27d9f9+/f//N6gQYMsmjF16lR7xQMAIMsUL15cYWFhOn78uPbs2aOePXsqf/78djvPxcVFLVu21IoVKxQfH68vv/xSTZs2lYuLi93ORNbLkyePLl68qFmzZmWor2/fvhnuAQAAAAAAAAAAtsdibQAAAAAAAAAAAAAAAAAA/qJRo0aKiorStm3bFBAQYLO5ZrNZs2fPVrVq1bR582abzQUA5CyBgYEymUwW1TZq1EitW7e2cyIAAAD8ISkpSW+//XaG+yxdCmk2m1W/fn3dvHkzw2fAcn379tXRo0cz1OPk5GSnNP+VmpqqBQsWqECBAho1apRMJpN8fHws+rezadMmu2YDACArGQwG1alTR3PnztXvv/+uxYsXy9/f3yYLrw0Ggxo3bqz58+crPj5ekZGRat++vdzd3W2QHNnZO++8o9mzZ2eo591339WMGTPslAgAAAAAAAAAAFjC2dEBAAAAAAAAAAAAAAAAAADIjnx9fbVp0yZduHBBa9euVWRkpGJiYixeZvooFy5c0MsvvyxJOnXqlCpXrmyLuACAHKBdu3aKj4+3qNbd3V1r1661cyIAAAD8Vbdu3fTgwYMM9bi5uSk2NlbNmjXT7t27LeopXry4Dhw4oKpVq1oTE48RGRmZoaWKPXr0UERExJ+fm0wmbd++XXPmzNHXX39t83zJycn68MMPNX36dIWHh+uFF15QVFTUY3uuX79u8xwAAGQH7u7u6ty5szp37qyUlBSdO3dON2/e/PPj1q1bf/v8YV93dXVVhQoVFBwcrA4dOsjLy8vRDwsOEhoaKqPRqD59+ljc079/f5nNZvXv39+OyQAAAAAAAAAAwKOwWBsAAAAAAAAAAAAAAAAAgMcoU6aM+vXrp379+unatWv6/vvvFRkZqR9//FH37t3L1OznnntOkhQWFqbGjRurYcOGypcvny1iAwCeMgMGDNCqVassqjUYDFq3bp3y589v51QAAAD4Q2pqaoYXKRcuXFgbNmxQwYIFtWHDBhUrVkzJycnp9qWkpKhmzZpatGiR/v3vf1sbGf8QHx+v9u3bW1xfpUqVvy3VliSj0Sg/Pz/5+flpxYoVOnz4sPr06aO9e/fKbDbbLGtiYqJ69eplUW1qaqrNzgUAILtydXX98zUXwFq9e/eWwWBQ7969Le4ZMGCAPDw81KVLFzsmAwAAAAAAAAAAD2N0dAAAAAAAAAAAAAAAAAAAAJ4UHh4e6tq1q9asWaOrV68qMjJSb775ZqbnTp48Wc2bN1ehQoX00ksvacSIEdq8ebOSkpJskBoA8CS7dOmSqlSpounTp1vcM2jQIPn5+dkxFQAAwNMpKipKL7/8sho2bKg6deqoZs2aqlu3rnbt2pVu75dffqm0tDSLz2rXrp3i4+NVu3ZtSVL+/Pm1aNEii/vT0tLUpUsXLVu2zOIePF7v3v+PvXuP77n+/z9+f7+3vTczM9ucyWFCcj6EEaEph4oi55RT+iQffaIiia9QIR+kiByHKCShHHMKOeY8Qsyw2MyMbe9t7/fvj8+lfp8+4f3a9j7scLteLl0+n+19fz4fd+/PLts+2h7vV5SWlmYoGxAQYOjjok6dOtq9e7eio6P1wgsvqEyZMjKb3ftrnV5eXm6dBwAAkJsNHDjwby+e4siAAQN08OBBFzUCAAAAAAAAAAD3wmJtAAAAAAAAAAAAAAAAAACywN/fX88884zmzp2rtLQ0vfHGGwoKCsrWnRkZGdqzZ4/Gjx+viIgIFSlSRM2bN9eYMWO0fft2paamOqk9ACAnO3DggAYOHKjQ0FCVKVNGJ06cMHy2Zs2amjhxogvbAQAA5D0pKSlq3ry5WrZsqU2bNmnnzp36+eef9csvv2jv3r1q0qSJatasqcOHD9/zjrVr1xqet379ei1fvlze3t5/eX+XLl3UsmXLTHV/9dVXZbPZMnUGf5eenq7vvvvOUNZsNmvTpk0KDAw0fH/p0qW1YMECRUdHKy0tTWvXrlXPnj1Vvnx5ly++/t+PMwAAANzfgAED9PnnnxvOp6SkqGPHjrp+/boLWwEAAAAAAAAAgP/FYm0AAAAAAAAAAAAAAAAAALLJ29tbkyZN0okTJ9SxY0en3Wu1WrV9+3aNHj1azZs3V5EiRRQREaEJEyZoz549Sk9Pd9osAIDnnD9/XoMGDVLVqlVlsVhUv359zZo1S3FxcZm+a+PGjS5oCAAAkLe1aNFC27dvv2/m6NGjatCggc6cOXPXx69evWpoVnJysp588sl7Pr5mzRoVLFjQ0F2SdOPGDY0aNcpwHnf3888/Ky0tzVD2ww8/VMOGDbM8y2w2q23btlq0aJHOnz8vq9WqGTNmqFixYlm+8358fX1dci8AAEBe1r9/f82ZM0cmk8lQ/uLFi+ratSv/7g4AAAAAAAAAADdisTYAAAAAAAAAAAAAAAAAAE5SsmRJrVixQsuXL1fRokWdfn9ycrI2bdqkESNGqHHjxgoODla7du00adIkRUVFOX0eAMB1Tp8+rRdffFFFixZVxYoVNWPGDEVFRRle5nc348ePd9kyPgAAgLxq+PDh2rNnj6Fsenq6wsPDZbVa//bY9evXDd2RkpJy38f9/f319ddfG17gJ0mffvqp4Szu7vDhw4ZyERERGjp0qFNnm81m/eMf/1BsbKzWrl2rUqVKOfV+Pz8/p94HAACQX/Tt2zdTy7U3b96sESNGuLgVAAAAAAAAAAD4A4u1AQAAAAAAAAAAAAAAAABwIpPJpM6dO+vEiRPq0aOHS2fdunVL69at07Bhw1S1alU9+uijWrhwoZKTk106FwCQdcuWLVPJkiVVpUoVLViwwPACRkcefPBBDR8+3Cl3AQAA5BexsbH68MMPM3Xm+vXrevzxx//2/vLlyxs637p1a4eZJ598UgsWLJDZbOzX/xITEw3lcG/Vq1c3lKtfv75Le7Rt21YxMTGaPXu2Chcu7JQ7a9Wq5ZR7AAAA8qM+ffroiy++MJyfOHGili9f7sJGAAAAAAAAAADgDyzWBgAAAAAAAAAAAAAAAADABUJDQxUZGak1a9aoVKlSbpm5c+dO9e7dW6VKldJrr72mo0ePumUuAMCxrVu3qkKFCuratauuXr3q1LuLFy+ugwcPOvVOAACA/GDKlCmy2+2ZPrdjxw7duXPnL+/r3r27obP79u3TtGnTHOZ69eql/fv3G1qunZGRofj4eEPzcXePPPKIodzMmTNd3OQ/+vXrp/j4eI0ePVp+fn5ZvqdAgQJatWqVE5sBAADkPy+99JKGDh1qON+nTx8dO3bMhY0AAAAAAAAAAIDEYm0AAAAAAAAAAAAAAAAAAFyqffv2On78uIYMGSJ/f3+3zExISNAnn3yimjVrqlGjRpo7d65u377tltkAAOnYsWMaP3682rZtq3Llysnb21stW7bUb7/95vRZ4eHhunjxogICApx+NwAAQF63YsWKLJ9dtmzZX97u1q2bTCaTobNvvPGGYmJiHObq1Kmj2NhYQ3fu2rXLUA535+fnp2LFijnM3bhxQ19//bUbGklms1nvvfeebt68qZdfflne3t6ZvmPOnDlu+/soAACAvOyjjz5Sjx49DGVv376tDh066MaNGy5uBQAAAAAAAABA/sZibQAAAAAAAAAAAAAAAAAAXCwoKEhTpkzRlStX9Nlnn6lJkyby8vJyy+y9e/eqb9++KlmypF555RUdPHjQLXMBIL85c+aMWrVqJR8fH9WoUUPvvPOO1q9fr4sXLyojI8Pp88xms0aOHKldu3bJYrE4/X4AAIC8zmq16ty5c1k+v3Llyr+8bbFY1LNnT0Nn09PT1bJlS0PZ0NBQQ7n9+/cbyuHe3njjDUO5d955x8VN/spisWjmzJmKi4tThw4dDC9wDw8PV/fu3V3cDgAAIH8wmUz6/PPPVbt2bUP5s2fPqmfPnrLZbC5uBgAAAAAAAABA/sVibQAAAAAAAAAAAAAAAAAA3CQwMFADBw7Uzp07dePGDa1du1ZvvPGG6tata3gpUlbdunVLM2fOVL169VS/fn3NmjVLiYmJLp0JAPnF22+/rapVq2rLli1KT093+bwqVaro3LlzGjt2rMtnIXeyWq0aM2aMGjZsqBIlSig0NFTBwcEKCgpSYGCgAgIC5O/vrwIFCsjPz08Wi0U+Pj7y9vaWl5eXvL29FRgYqEqVKqlly5YaNGiQ5s6dqzNnzrAMCACQZyxYsCBbX9futsh6/vz5Kl68uKHzRr+uRkdHG7rP39/fUA73NnToUPn6+jrMnT59WqdOnXJDo78KDAzUqlWrFBMTo759+6pMmTJ37VuwYEG9/PLL2rx5s9s7AgAA5GX+/v5auXKlgoODDeXXrVuncePGubgVAAAAAAAAAAD5l2n0zCftf7xRvkqISj0Q6Mk+f7oZnyzZTSoc4ufpKnd1My4lR3bjecsanresyenPm8Rzl1U8b1nD85Y1PG9Zw/OWNTxvWcPzlnX55bkLLztKBX1KOOUuAAAAAAAAAACA/Cw+Pl7btm3Tli1btHXrVh0/ftzlM0NCQjR58mS98MILLl/sDQB5VatWrbRlyxa3zCpTpoxGjRql/v37u2Uecp/09HR16dJFq1evVkZGhktmmEwmFShQQCEhISpbtqyqVKmi2rVrKzQ0VGFhYfL29v5zSfcf/2mxWP7y9h/LvAEA8KTGjRtrz549WT5vMplktVrl7e39l/cfOXJEtWvXlt1uv8fJ/2///v2qV6/efTP16tXTwYMHHd711VdfqVOnTg5zuL8XXnhBixYtcphr1aqVNm3a5IZGjt25c0dbt25VSEiI6tev/7ePSQAAADjXhg0b1KZNG0MvlOPr66uoqCiVK1fODc0AAAAAAAAAAMg/xsxqk3MXawMAAAAAcgcWawMAAAAAAAAAALjG1atX9eOPP2rr1q3asmWLfv31V5fNGjJkiCZPniyz2eyyGQCQFz322GPatm2by+4PDQ1VvXr11KlTJ3Xv3l3+/v4um4Xc7+zZs2rYsKHi4uI8XcUQk8mkwMBA1apVSx07dtSLL76ooKAgT9cCAOQjfn5+Sk1NzdYdK1as0LPPPvu39w8bNkyTJk1yeH7s2LEaOXLkPR//+uuv1blzZ4f3mM1mpaamslDZCeLj4xUaGupwMbrZbNbNmzcVEBDgpmYAAADIST744AMNHz7cUHb48OEaP368ixsBAAAAAAAAAJC/jJnVRvwGDAAAAAAAAAAAAAAAAAAAOVCJEiXUtWtXzZo1S2fOnNGFCxc0f/589e7dW2XLlnXqrH//+9/q16+f0tPTnXovAORlFovF6Uu1fX19FRYWps8//1y3b9/WtWvX9P3336tfv34s1cZ9JSQkqG7durlmqbYk2e123bx5U9u3b9frr7+uIkWKKDg4WC1bttSMGTOUlJTk6YoAgDxs27Zt2V6qLUnLly//y9s//fSTnn/+eUNLtSUpKirqno8ZXaotSRUqVMiVS7WPHDmimTNn6tSpU56u8qfg4GA1btzYYc5ms2nYsGFuaAQAAICc6K233lKnTp0MZZcsWSKbzebiRgAAAAAAAAAA5D8s1gYAAAAAAAAAAAAAAAAAIBd44IEH1Lt3b82fP18XLlzQmTNn1KtXLzVs2NAp98+bN09dunRxymIxAMjrTp06pbS0NKfdFxISom+//VYpKSn69ddf1b9/fxZpw7D09HTVqlVLiYmJnq6SbTdu3NDWrVs1aNAgFSpUSCEhIYqIiNCsWbN0584dT9cDAOQhU6dOdco9y5YtU3BwsEwmk0wmk5o0aaKvvvrK8Plnnnnmru///vvvDS/VlqTRo0cbzrrSmTNnNGLECNWvX18BAQEqUKCAmjdvriNHjvyZWbZsmerWrasCBQqoVq1aeuWVV/TQQw/Jy8tLVapU0aJFizz4J/iPadOmGcotWrSIBYkAAAD5lMlk0ty5c/Xggw86zF64cEG7du1yQysAAAAAAAAAAPIX0+iZT9r/eKN8lRCVeiDQk30AAAAAALlMeNlRKuhTwtM1AAAAAAAAAAAA8rUjR45o9uzZWrRokW7evJmtuyIiIrRq1SoVLFjQSe0AIO+pWrWqoqKisn1Po0aNtHz5cpUtW9YJrZBfNWnSRD/99JOna7hFaGio6tWrp+eff17du3eXn5+fpysBAHKpkJAQxcfHe7SD2WxWamqqvL29//ZYmTJlFBMTY+ieypUrO+V70+y4cuWKatSoobi4uLs+3qVLF7Vr104vv/yykpOTHd5XoUIFLV261GkvJpYV5cuX14ULFxzmPvvsMw0cONANjQAAAJAT7d+/Xw0aNHCYe/nllzVz5kw3NAIAAAAAAAAAIH8YM6uNzJ4uAQAAAAAAAAAAAAAAAAAAsqdmzZqaPn26Ll++rAULFqhJkyZZvmvjxo2KiIjQjRs3nNgQAPKOefPmZWtxYYECBdSsWTPt2rVLu3fvZqk2smXkyJH5Zqm2JF2/fl0//PCD+vbtK39/fxUrVkxPPfWUFi1aJKvV6ul6AIBcIjo62tBS7WrVqrm0x8MPP3zXpdpz5swxvFTbZDJpzZo1zq6WKVeuXFHVqlXvuVRbkpYtW6YXXnjB0FJtSTp//rwaNWqkpk2b6sqVK86qmimjRo0ylBs3bpyLmwAAACAnq1+/vp544gmHueXLl/P3VwAAAAAAAAAAOJlp9Mwn7X+8Ub5KiEo9EOjJPgAAAACAXCa87CgV9Cnh6RoAAAAAAAAAAAD4HydOnNDs2bO1cOFCQwvD/lfNmjX1ww8/qEQJ/l0QAPy3wMBA3bp1y3C+bt26ql+/viIiItS2bVv5+/u7sB3yk5SUFBUqVEjp6emerpIjmEwmFStWTI0aNVKXLl3UuXPnuy4rBQBgyJAhmjp1qsPctm3b9Nhjj8lutzvMZpbJZNKpU6dUuXLlv7zfZrMpODhYN2/eNHRPr169tHDhQqf3Myo2NlaVK1dWYmKiy2aYzWb17NlTs2fPlsVicdmcuylUqJCSkpIc5uLi4hQcHOyGRgAAAMiJVq9erQ4dOjjMffPNN3rmmWfc0AgAAAAAAAAAgLxvzKw2Mnu6BAAAAAAAAAAAAAAAAAAAcL5q1appypQpiomJ0eLFi/XQQw9l6vyRI0f06KOP6sKFCy5qCAC50507dwzlevToIbvdrgMHDmjWrFnq1KkTS7XhVKNGjWKp9n+x2+2KjY3V6tWr1b17d1ksFpUqVUrPPfecVq5cyXMFAPiTkaXafn5+atasmSpWrOiSDgMGDPjbUm1JunDhguGl2gEBAZo7d66zqxlmtVpVtWpVly7Vlv6zbHzhwoUqXLiwPvroI5fO+l89evQwlAsICHBxEwAAAORkbdq0MfRCK4sXL3ZDGwAAAAAAAAAA8g9vTxcAAAAAAAAAAAAAAAAAAACu4+fnp+7du6t79+6aMWOGBg0aZPjsr7/+qqZNm2rjxo2qWrWqC1sCQO7h7e2tjIyM+2Zq166tyMhINzVCfvXFF18YzpYoUUK9e/eWn5+fLBbLXf/x8/OTr6+vYmNjdfPmTZ08eVJRUVG6ePGi4uLidOfOHdntdhf+iZzLbrfrypUrWrlypVauXCmz2aySJUuqSZMm6tmzp9q1ayez2ezpmgAANxs9erShXN26dSX9Z/Fdo0aNnNqhX79+mjlz5l0fK1y4sKE7vLy8tGnTJnl7e+7XA1955RUlJCS4bV5KSoreeustTZ48WfPmzVPbtm1dPtNisTg1BwAAgLzJYrGoc+fOmjVr1n1za9asUWJiogIDA93UDAAAAAAAAACAvM00euaTf/5ka/kqISr1AH8JDwAAAAAwLrzsKBX0KeHpGgAAAAAAAAAAADBo9+7datu2baaWXxUtWlQHDhxQ2bJlXdgMAHKHQoUKKSkp6b6ZUaNGacyYMW5qhPzo+++/V5s2bQxlly9frs6dOztl7tmzZ7Vz504dOHBAJ06c0IULF3Tt2jUlJSXJZrP9mcsNC7jNZrNKly6tpk2b6oUXXlDr1q1ZtA0AeVx0dLQqVKjg8EVSJGn27Nnq16+fJKldu3Zat25dtuebzWa9+eabmjBhwj0zNptNXl5eDu9asWKFnn322Wx3yqqkpCQVLlz4L1//3clkMmn79u1q2rSpS+eEhYXp3Llz982YzWZDH1MAAADI23bu3KlHH33UYW7evHl68cUXXV8IAAAAAAAAAIA8bsysNuKnPgEAAAAAAAAAAAAAAAAAyEcaN26s7du3q0QJ4y+eeu3aNfXo0SNXLMkEAFfz9fV1mImLi3NDE+RnH3/8saFceHi405ZqS/9ZLtm7d29NmzZNmzZt0pkzZ5SQkKD09HTZbLY//7Hb7X/7JyMjQ6mpqbp165Z27dqlIUOGqFq1arJYLE7rlxk2m03R0dFaunSp2rRpIx8fH5UvX14vvPCCNm/e7LFFoQAA14mIiDC8AHn+/PkqV66cAgICtH79+mzN9fX1VbNmzXTx4sX7LtWWZPhFHs6fP5+tTtkVGRnp0a+VdrtdTz75pBITE10658qVKw4zRhahAwAAIO8LDw9XuXLlHOYiIyPd0AYAAAAAAAAAgPyBxdoAAAAAAAAAAAAAAAAAAOQzNWrU0M6dO1WhQgXDZ3bs2KE1a9a4sBUA5A5+fn4OMwkJCW5ogvzs2LFjDjO+vr7asWOHG9oYYzabZbFYFBAQoPDwcE2ZMkXHjx9XamqqDh48qEGDBqlq1ary8fHxSD+bzaYLFy5o0aJFevzxx2WxWFSxYkX16dNH27dvZ9E2AORykydPVlRUlOH8rl27dPHiRd2+fTtLLzIVHBysjh07asuWLUpJSdG2bdtUunRpQ2eNLGpevnx5pjs504oVKzw6X5Ju376tRx991KUzrFarw8wTTzzh0g4AAADIHcxms7p37+4wt2XLFl2+fNkNjQAAAAAAAAAAyPtYrA0AAAAAAAAAAAAAAAAAQD4UFhamHTt2qFq1aobPvPvuuyyVBJDvmUwmhxkWa8PVbt686TBTpEgRmc2541cG6tSpo+nTp+vkyZOyWq36+eefNXDgQFWuXFne3t4e6ZSRkaHz589r3rx5at68uXx9fVWpUiX1799fe/bs8UgnAEDW/fvf/3bZ3T4+Pqpbt64iIiI0dOhQXbp0SXFxcVq5cqVatGiR6fuCg4MdZn7++WdDS59d5eDBg065JygoSOPGjVPTpk2zdP7IkSO6c+eOU7r8r/T0dGVkZDjMjR492iXzAQAAkPv07NnTYcZut+vLL790QxsAAAAAAAAAAPK+3PFTsgAAAAAAAAAAAAAAAAAAwOlKly6t7du3q0GDBobyR44c0fLly13cCgBytrS0NIcZXoQArpaSkuIwM3ToUDc0cY0GDRros88+U1RUlNLS0rRr1y717dtXYWFhHlu0nZ6errNnz2rOnDlq3LixfHx8VKVKFb3yyivat2+fRzoBAIxJTExUTEyMy+632+3asWOHNmzYoIkTJ6p06dLZuq9t27aGcr6+vnr88cf17rvvuvWFXZKSkhQfH5+tO0qUKKEffvhBN27c0IgRI7Rjxw79/PPPCgsLy/RdixcvzlaXe7lw4YKhXJUqVVwyHwAAALlPtWrVVLt2bYe5yMhIN7QBAAAAAAAAACDvY7E2AAAAAAAAAAAAAAAAAAD5WEhIiDZv3qwaNWoYyo8aNUrp6ekubgUAOVdwcLDDjMlkckMT5FcJCQmGlrdHRES4oY17hIeHa86cOfr111+VmpqqH3/8Ub1791aFChXk5eXlkU7p6ek6ffq0Zs6cqUceeUQWi0UPPfSQBg0apMOHD3ukEwDg7jZs2CC73e6y+9PT0zVo0CCn3Tdu3DjD2c2bN+v9999XcHCwatasqegK/MJwAAAgAElEQVToaKf1uBejSwBr1aqlypUrq3DhwjKbzSpatKhmz54tu92uK1euqHXr1n/JN2jQQL/++qsWL16soKAgw32++uqrTPU36tSpUw4zJpNJAQEBLpkPAACA3KlHjx4OM4cOHdLJkyfd0AYAAAAAAAAAgLyNxdoAAAAAAAAAAAAAAAAAAORzhQoV0p49ewxlz5w5owULFri4EQDkXJcuXXKYYbE2XOnAgQOGctWqVXNxE88wm81q3ry55s+fr3PnzslqtWrDhg3q2bOnypUrJ7PZM78mkZaWplOnTmnGjBmqU6eOfH199fDDD2vIkCE6duyYRzoBAP7j9u3bLp8RGRmpO3fuOOWu0qVLq3z58pk6Y7fbdfToUVWoUEHvv/++U3rcy4oVKxxmLBaLDh8+rKioKCUkJCgjI0O///67+vXr5/Bs9+7dFRcXp3feecdQH6PfG2XW2bNnHWZ8fHxcMhsAAAC5V7du3Qz9/fDixYvd0AYAAAAAAAAAgLyNxdoAAAAAAAAAAAAAAAAAAED+/v769ttvDWVHjx6tlJQUFzcCgJypSJEiDjO+vr5uaIL86vDhww4zPj4+8vb2dkMbzzObzYqIiNCiRYv022+/KS0tTWvXrlXXrl1VtmxZjy3atlqtOnHihKZOnaoaNWrIz89PNWvW1NChQ3X69GmPdAKA/Mpqtbp8RlpamhYuXOi0+wYMGJClcxkZGXr33Xc1YsQIp3X5XwcPHnSYCQsLy9YMs9ms999/39DzEB8fr8TExGzNu5vz5887zNhsNqfPBQAAQO5WunRptWjRwmFu8eLFstvtbmgEAAAAAAAAAEDexWJtAAAAAAAAAAAAAAAAAAAgSWrfvr0aNWrkMHfp0iXNnDnTDY0AIOdJSkpymClevLgbmiC/OnXqlMNMwYIF3dAkZzKbzWrbtq2WLl2qixcvKi0tTd988406d+6s0qVLy2QyeaRXamqqjh49qsmTJ6tKlSoqUKCAateurbfffltnz571SCcAyGnS09Ndcm/Hjh1dcu//atq0qdPueuONN+Tj45Pl8xMmTNCSJUuc1ucPSUlJio+Pd5hr1aqVU+a98sorhnKRkZFOmfffrl275jDjqo9ZAAAA5G49e/Z0mPntt9/0008/uaENAAAAAAAAAAB5l1MXayfEJetGXLIzr3QaumUN3bKGblmXk/vRLWvoljV0yxq6ZQ3dsoZuWZOTu0k5u19O7mbLsHu6AgAAAAAAAAAAAJzEZDJp3LhxhrLjx4/XrVu3XNwIAHKe5GTH//6+VKlSbmiC/Or8+fMOM0WKFHFDk9zBbDbrmWee0fLly3Xp0iVZrVZ99dVX6tixo0qWLOmxRdspKSn65Zdf9OGHH6pSpUry9/dX3bp1NXLkSF24cMEjnQDAHRITE7V69Wq9+eabat26tSpVqqSAgACZzWb5+PjIZDLJbDbLy8tLFotFfn5+KlasmHr27Kljx45laWZoaKgqVKjg5D/JX5nNZlWvXt1p91kslmy/oNWrr74qm83mpEb/sXjxYkO5Pn36OGVe7dq1ZbFYHOZGjx7tlHn/rVixYoZyKSkpTp8NAACA3O3ZZ5+Vr6+vw5zR768BAAAAAAAAAMDdOXWx9rmoOP12Ks6ZVzoN3bKGbllDt6zLyf3oljV0yxq6ZQ3dsoZuWUO3rMnJ3aSc3S8nd7NaMzxdAQAAAAAAAAAAAE7UsmVLtWrVymHu2rVrmjp1qhsaAUDOkpaW5jBTtmxZNzRBfnX58mWHmRIlSrihSe7k7e2tTp06aeXKlbp8+bJSUlK0ZMkSPf300ypevLjHFm0nJyfr0KFDGjdunMqXL6+CBQuqQYMGGj16tGJiYjzSCQCc6ezZswoPD1fhwoXVoUMHTZw4URs3btTZs2d1+/Zt2e32P7N2u102m01paWlKTU3VtWvXtHjxYtWoUUNPP/10lhYZ9+/fP0u9H3vsMUNfV4OCgrJ0//306dNHXbp0yfL5hIQEjR8/3omNpBUrVjjM+Pj4qE6dOk6bWalSJYeZa9euKSkpyWkzJal58+aGcvPnz3fqXAAAAOR+hQsX1lNPPeUwt3z5clmtVjc0AgAAAAAAAAAgb3LqYm0AAAAAAAAAAAAAAAAAAJD7jRs3zlBu4sSJio+Pd3EbAMhZMjIcvwB1+fLlXV8E+dbJkycdZsqVK+eGJnmDxWJRt27dtHr1al29elUpKSlauHCh2rdvr6JFi3ps0fadO3e0f/9+jRkzRmXKlFFAQIAaNWqk999/X1euXPFIJwDIqpEjR+rBBx/U7t27s33XmjVrFBwcrLlz52bq3FtvvaVatWo5zJlMJjVq1Ej79++X3W7X1q1b5ePj4/BchQoVMtXHqC+//FLjx4+X2Zy1XwMcP3680tPTndZn69atDjNhYWFOmydJrVu3NpTL6vL0e3nqqafk5eXlMLd06VKnzgUAAEDe0LNnT4eZuLg4/fDDD25oAwAAAAAAAABA3sRibQAAAAAAAAAAAAAAAAAA8BcNGzbUM8884zCXmJioDz/80A2NACBnSEpKkt1ud5irWLGiG9ogP/r+++8N5SpXruziJnmXxWJRr169tGbNGv3++++6c+eO5s6dqzZt2ig0NNRjvW7fvq29e/fq3XffValSpVSoUCGFh4drwoQJ+v333z3WCwAcGTFihMaNG2foeyijkpOT1bdvX9WoUUOJiYmGzpjNZh0+fFgrVqy469dJb29vdejQQTExMdq9e7fq1av352OxsbEO769Tp47xP0AmDR8+XCdPnszS1/fk5GQNHjzYKT3WrFljaEl3q1atnDLvD0YXZi9fvlzXr1932lyz2SxfX1+HuZiYGKfNBAAAQN7Rpk0bFSlSxGFu8eLFbmgDAAAAAAAAAEDexGJtAAAAAAAAAAAAAAAAAADwN2PHjpXJZHKYmz59ui5fvuyGRgDgeXFxcYZyJUuWdHET5Efp6enq1q2boWz16tVd3Cb/8PPz00svvaR169bp2rVrun37tj7//HNFREQoJCTEY72SkpK0e/dujRgxQsWLF1fhwoXVtGlTTZo0yalLRQEgO0aMGKEJEya47P5jx46pSpUqSkpKMnzm2WefVVRUlI4ePaoBAwZoyJAh2rBhg1JTU7Vq1aq/fR8XHR0tq9Xq8N6WLVtmun9mVK5cWVFRUbp69aoGDRqk+vXrGz47e/ZswwvI72X48OF6+umnDWVfeumlbM36X9WqVTP04hY2m83psy0Wi8NMcnKyU2cCAAAgb7BYLHr++ecd5lavXp3t79cBAAAAAAAAAMivWKwNAAAAAAAAAAAAAAAAAAD+pkaNGoaWdyYnJ2vcuHFuaAQAnle0aFFDuWvXrrm4CfKjvn37KiEhwWHOZDKpTZs2bmiUP/n7+6t///7asGGDrl+/rlu3bumzzz5Tq1atFBwc7LFeiYmJ2rVrl4YNG6aiRYsqKChIzZs315QpUwx93ABAVlitVp04cULffPONJk+erMGDB6tz58569NFH5eXl5dKl2n+4evWqmjRpkulz1atX16xZszRlyhRFRETIbL77r9l9+umnhu5z19fe4sWLa/r06dq3b5/hhc7p6el68cUXszRv5syZKl68uD744ANDeR8fH9WrVy9Ls+5n7NixhnJr165VTEyM0+Y+8MADDjOefKENAAAA5Gw9evRwmElJSdGqVavc0AYAAAAAAAAAgLyHxdoAAAAAAAAAAAAAAAAAAOCuxowZIy8vL4e5zz//XOfOnXNDIwDwLH9/f0O5S5cuubgJ8psjR45o0aJFhrIPP/ywAgICXNwIfwgICNDAgQO1adMmxcXF6ebNm5o2bZpatGihoKAgj/W6efOmtm/frn/9618qUqSIihQpohYtWmj69OlKTEz0WC8AecfAgQPl6+urhx9+WB07dtTQoUM1ffp0ff3119q5c6dsNpvbuhw5ckTffPONS+5es2aNw4y/v79HPuf7+fnpnXfeMZT95ptvFB0dbShrs9n0/vvvKygoSK+88op+//13w50qVapkOJsZAwcONPQiN3a7XT179nTa3FOnTjnMlC9f3mnzAAAAkLc0adLE0Iu1LF682A1tAAAAAAAAAADIe1isDQAAAAAAAAAAAAAAAAAA7qpSpUrq27evw1x6erpGjx7t+kIAkAOYzY5/BDsmJsYNTZCftG/fXna73WHOZDJpzpw5bmiEewkMDNRrr72mLVu26MaNG7px44amTJmiZs2aqXDhwh7rlZCQoB9//FGDBw9W4cKFFRwcrMcff1yffvqpkpKSPNYLQO4THx+vqlWratasWZ6u8hf9+vVz+jJvm82m48ePO8zVqlXLqXMz4//+7/8UGBjoMGe329W9e/f7ZqxWq/71r38pICBA7777rm7evJnpPpMmTcr0GaOmTp1qKLdt2zadPn062/NGjBghq9XqMFetWrVszwIAAEDeZDab1aNHD4e5zZs36+rVq25oBAAAAAAAAABA3sJibQAAAAAAAAAAAAAAAAAAcE/vvvuufH19HeaWLl3KL/0DyBd8fHwcZvh8CGd67733FB0dbSj73HPPqWHDhi5uhMwICgrSkCFDtG3bNiUkJOjatWuaOHGimjZtamgRqqvcuHFDmzdv1quvvqpChQopJCRErVu31uzZs3Xnzh2P9QKQs23cuFGlS5dWVFSUp6v8TVxcnL799lun3jljxgxDueeff96pczPDbDbrtddeM5Q9cODAXd+flJSkPn36qFChQpoyZYqSk5Oz1KV69epq27Ztls4a0a1bN5UpU8Zhzm63q2fPnlmek56erpYtW2rChAmG8nXq1MnyLAAAAOR9RhZr22w2ffnll25oAwAAAAAAAABA3sJibQAAAAAAAAAAAAAAAAAAcE9lypTRP/7xD4e59PR0rVu3zg2NAMCzjCzWjo2NdUMT5BeTJk0ylCtYsKAWL17s4jbIrtDQUA0dOlQ7duzQzZs3FRsbqw8++ECNGzdWQECAx3rFx8dr48aNGjBggAoWLKiiRYuqbdu2mjt3rlJSUjzWC0DO0qVLF6d/TnjkkUfUp08fzZ49W/v379fJkye1a9cufffddxoyZIhMJpPhu06fPu3Ubh999JHDjMlkUr9+/Zw6NzP69++v8ePHG8qmp6f/5e3ff/9dzz77rIKCgjRv3jxZrdYs9wgJCdG2bduyfN6oWbNmGcrt27dPhw4dyvT9sbGxKleunLZu3Wr4THh4eKbnAAAAIP94+OGHVbt2bYe5yMhIN7QBAAAAAAAAACBvYbE2AAAAAAAAAAAAAAAAAAC4r+HDhxta9LhhwwY3tAEAz0pKSnKYiYuLc0MT5BdGF5jOnz9fFovFxW3gbMWKFdNbb72ln376Sbdu3dLVq1c1duxYNWrUSAULFvRYr+vXr2v9+vXq27ev/P39VaxYMbVv316LFi1i0TaQT+3cuVM3btxw2n2NGzdWRkaG9u7dqy+++EL9+vVTvXr1VLVqVYWHh6tdu3aaMmWK0tPT1aVLF0N3Xr582Wn99u7dq0uXLjnMFS9e3CMvjGC1WlW/fn3NmTNHdrvd0JmMjAxJ0vnz5/X444+rZMmSWrVq1Z/vz6oiRYro1KlTCg4OztY9RrRt21ZhYWGGsr169crU3du2bVP58uUz9XFUpEgRlS1bNlNzAAAAkP/06NHDYebAgQM6deqUG9oAAAAAAAAAAJB3sFgbAAAAAAAAAAAAAAAAAADcV9GiReXv7+8wt2nTJtlsNjc0AgDPMPo5zs/Pz8VNkF/ExMQY+rhr1KiROnXq5IZGcLXixYtr5MiR2r17t5KSknTp0iWNHj1aDRo08NiibbvdrmvXrmnt2rV64YUX5O/vrxIlSujpp5/WkiVLZLVaPdILgHuNGjXKaXc1atRIO3fulNns+FfbzGazPvnkE0P3XrlyJbvV/vT6668byvXs2dNpM436/fffVa5cOR04cCBT52w2mxo1aqSwsDBt3rzZKf//PSQkRKdOnVJoaGi27zJq7ty5hnLHjx/Xtm3bDGUnTZqkFi1aZPrFIz777LNM5QEAAJA/devWTSaTyWFu0aJFbmgDAAAAAAAAAEDewWJtAAAAAAAAAAAAAAAAAADg0Pr16x1m4uLidOjQITe0AQDPmDlzpqFcjRo1XNwE+cG8efNUtmxZQ9nIyEgXt4GnlC5dWu+9955+/vlnJSUl6bffftPIkSNVr149FShQwCOd7Ha7YmNjtWbNGvXo0UN+fn4qWbKkOnbsqGXLlik9Pd0jvQC4VmxsrFPuadSokXbt2mVoqfYfjC71Ll269J///c6dO1q2bJkGDx6sefPmKT4+3vC8hIQE7d2712HOy8tLY8eONXyvMxw6dEgVKlTQ1atXs3R+7969stvt2e5hNpvVoUMHXb16VcWKFcv2fZnRrFkzVa9e3VC2b9++933cZrPp2Wef1bBhwzL9vFSqVEldunTJ1BkAAADkT6VLl1aLFi0c5pYsWeKU79cBAAAAAAAAAMgvWKwNAAAAAAAAAAAAAAAAAAAcql27tqFlWRs2bHBDGwDwjMmTJxvKPfbYY0pPT5fNZnOYtdls2r59u65cuZLdeshDXnzxRfXp08fwIp2wsDAXN0JOUa5cOY0dO1b79+/XnTt39Ouvv2r48OGqXbu2/Pz8PNLJbrfr6tWr+uabb9S1a1dZLBaVLl1azz33nFauXMmibSCPKFWqVLbPf/HFF9q9e3emlmpL0pdffukwYzKZNHr0aI0dO1YBAQEqWLCgunbtqunTp6tPnz4KCQmRv7+/unbt6nBJ+NChQw19H/f444+79XPv1q1b1aBBA925c8dtM/+Xl5eXOnXqpNjYWK1atUre3t4e6bFw4UJDubNnz2rNmjV3fSwhIUGVK1fWqlWrMj2/VKlS2r59e6bPAQAAIP/q0aOHw8xvv/2mn376yQ1tAAAAAAAAAADIG1isDQAAAAAAAAAAAAAAAAAAHDKbzYqIiHCYY7E2kDt9//336tWrlypWrCgfHx8VKVJEzz//vA4cOODpajmG1WrV+fPnDWUfeOAB+fj4yNvbWyEhIerQoYM2btwoSYqPj9eMGTPUtm1blSxZUj4+PmrevLlKlSr15zLawYMHG1rmiLxp5syZWrBggeF8p06dXNgGOV1YWJjGjx+vQ4cOKTk5WadPn9awYcNUs2ZNjy7avnz5slauXKnnnntOvr6+KlOmjLp06aLVq1fz+Q3IpSpWrGg4GxYWplatWqlnz556++23tWXLFsXExKhPnz6Znrt9+3bduHHDYa5ChQqqX7++Ro0apdu3b981k5ycrGXLlqlMmTKaNm3aXTM2m01ffPGFoW73usMVrFarnnnmGWVkZLht5n+zWCzq27evEhIS9NVXXyk0NNQjPf5Qp04dPfLII4ayTz/99N9e5OHQoUMqU6aMzp49m+nZLVq00IULF1SyZMlMnwUAAED+9eyzz8pisTjMRUZGuqENAAAAAAAAAAB5A4u1AQAAAAAAAAAAAAAAAACAIa1bt3aY2bVr1z2XmAHIWVJSUjRo0CD5+/urTZs2ioyM1Pnz55Wenv7nwrz69esrMDBQ7777rqfrety3334ru92eqTN2u13x8fFavXq1WrduLZPJpJCQEA0aNEjr16/X1atX/7JgNi0tTZcvX9b06dNVqlQpHTlyxNl/DORwCQkJevXVVzN15vXXX3dRG+RGDz74oD766CP98ssvSk5O1vHjx/X666+revXq8vX19Ugnm82mmJgYLV++XB06dJCPj48eeOABdevWTevWrWPRNpBLVK1a1XD27Nmzqly5shYsWKAJEyaoRYsWWZ47e/ZsQ7lz587pzJkzhrLp6en65z//qUceeUSJiYl/vv/69evy9/c3dMeDDz6oypUrG8o6Q48ePXTr1i23zfuDv7+/hg0bptu3b2vOnDkKCAhwe4d7iYyMlMlkMpQtU6aMEhISJP3nY6p+/fqZ/rsLk8n056J4b2/vTPcFAABA/hYUFKT27ds7zC1btkxWq9UNjQAAAAAAAAAAyP1YrA0AAAAAAAAAAAAAAAAAAAyJiIhwmElLS9O2bdvc0AZAViUlJal3794KDAzUjBkzlJycfN/8rVu39P777+vTTz91U8Oc6euvv3brvNjYWNWvX1/bt29361x41ttvv52pJcMFChRQeHi4Cxsht6tWrZo+/vhjHT16VCkpKfrll1/0z3/+U9WqVZPFYvFIJ5vNpujoaH355Zdq166dfHx8VK5cOfXq1UsbNmxg0TaQQ/Xq1Us+Pj6G85999pkKFCigxx57TKtXr87y3OPHj2f5rCP79u1T4cKF1axZM/Xp00dFixZVamqqobNjxoxxWa+7+e6779w6r0iRIvrggw9069YtffTRRzlykfSDDz6oZs2aGcrGxsbqgQceUKVKlTRgwIBMf63x8fHRqlWrNGHChKxUBQAAACT95wVzHLlx44bWr1/vhjYAAAAAAAAAAOR+LNYGAAAAAAAAAAAAAAAAAACGlCxZUtWrV3eY27BhgxvaAMiKJUuWKDQ0VAsXLlRaWlqmzg4aNEibN292UbOcb8+ePW6fmZaWpieeeELXr193+2y4xtq1a9WwYUOVK1dOQUFBCggIUJ06dTR8+HCdPXtWS5YsydR9Rl70AvhvNWvW1L///W8dP35cqampOnjwoF599VVVqVIlUwtznclms+nixYuKjIzUE088IYvFogoVKqh3797aunUri7aBHCI0NFTTpk3L1Bmr1apt27apQ4cO8vPzU4sWLbR27dpM3+FqO3bs0Lx58wznAwMD1a1bNxc2+qs1a9YoJSXFLbNKlCih2bNnKz4+Xm+99ZbM5pz964eLFy+WyWQylL1165bOnj2b6RkhISE6efKknnnmmUyfBQAAAP5bu3btFBQU5DD3/PPPu6ENAAAAAAAAAAC5X87+yRYAAAAAAAAAAAAAAAAAAJCjtG7d2mGGxdpAzvTyyy+rR48eSk1NzdJ5u92utm3bZmkZXW6XkpKiCxcueGx206ZNPTIbzmO1WtW4cWO1b99eP//8sy5evKibN2/q9u3bOnz4sD744ANVqlRJt27dMnSf2WzWsGHDtHr1ahc3R15Xp04dffLJJzp16pSsVqv27Nmjl19+WZUrV5a3t7dHOmVkZOi3337TwoUL1bJlS1ksFoWFhalPnz7avn27RzoB+I+BAweqbt26WTqbmpqqH3/8Ue3bt1eZMmUUHR1t6FyBAgWyNM+V+vTp49Z5Fy9edPmMChUqaNWqVbpy5Yr69evn8nnOUrp0abVt29Zl99evX1+XLl1SWFiYy2YAAAAg//D19VXnzp0d5sxmsxITE93QCAAAAAAAAACA3I3F2gAAAAAAAAAAAAAAAAAAwDAji7VPnjypS5cuuaENAKM6dOigzz//PNv3WK1W1a9fX0lJSU5olXvUqlXLo/OjoqI0aNAgj3ZA1lmtVpUvX1579uxxyn3e3t46evSoPvroI6fcB/y3hg0baubMmYqKilJaWpp27dqlfv36KSwszKOLts+dO6d58+apefPm8vHxUaVKldS/f3/99NNPHukE5Gc//PCDfHx8snVHTEyMwsLC9NVXXznM+vn5ZWuWs3l5eWncuHFunVmkSBGX3f3www9r27ZtOnfunDp06OCyOa40f/58eXl5Of3egQMHat++fTnuYxAAAAC5W8+ePR1mUlJStGrVKje0AQAAAAAAAAAgd2OxNgAAAAAAAAAAAAAAAAAAMOzRRx+Vr6+vw9yGDRvc0AaAEU8++aRWr17ttPsSEhJUu3Zt2Ww2p92Zkw0aNEinT5/2dA3NmDFDEyZM8HQNZEHr1q115coVp92XmpqqatWqOe0+4H7Cw8M1e/Zs/frrr0pNTdW2bdv00ksvqUKFCi5ZYmpEenq6zp49qzlz5qhJkyby8fFRlSpV/lyACsC1QkND9eWXX8pkMmXrnrS0NHXr1k3R0dH3zfn7+2drjrNNmzbN7Z2CgoKcep/JZFLDhg31yy+/6NixY2rWrJlT73e30NBQp7yI0B+8vLy0cOFCffbZZ067EwAAAPhD06ZNDeXWrFnj4iYAAAAAAAAAAOR+ptEzn7T/8Ub5KiEq9UBgli+7GZ8s2U0qHJLzXoWdbllDt6yhW9bl5H50yxq6ZQ3dsoZuWUO3rKFb1uTkblLO7peTuzUq9a4K+ZX0dA0AAAAAAAAAAAC4UUREhDZt2nTfTNeuXbV06VI3NQJwNzabTa1atdKPP/7okvtbtWrl8HNBbrd161a1atVKdrvdcdhNihcvrtOnTyswMOs/9w33OXXqlB566CGn3de3b1/NmTPHafcB2WGz2bR161YtWLBAO3bs0MWLF3PEiy74+PioYsWKevzxx9W3b1/VqVPH05WAPOnrr79W9+7dlZaWlq17KleurKioqHs+3qVLFy1fvjxbM5yld+/emj9/vtvnXr9+XcWKFcv296Rms1ktWrTQ7NmzVaFCBSe1yzk++ugjvf3229l6ngoVKqSdO3eqZs2aTmwGAAAA/NXw4cP1wQcf3DcTGBio69evy8fHx02tAAAAAAAAAADIXcbMauPcxdoAAAAAgPwnvOwoFfQp4ekaAAAAAAAAAAAAcKOJEyfqzTffvG8mJCREsbGx8vLyclMrAP/NZrOpadOm2r17t0vnDBo0SNOnT3fpDE9JSkpSiRIldPv2bU9X+RsvLy917NhRs2bNUnBwsKfr4D6efvpprVmzxil3mUwmXb9+nf/NkWPZbDZt2LBBkZGR2rFjhy5dupQjFm1bLBZVqlRJrVq1Ur9+/ViWCjhRdHS0wsPDdenSpWzdc/LkSVWtWvWujyUlJal27do6e/Zspu+tXLmyNm3apIkTJ+qTTz7J8sJlLy8vTZ06Va+++mqWzjtDkyZN9NNPP2XprJeXl55++mnNnDlTxYoVc3KznOWbb+OYu8oAACAASURBVL5R586dlZ6enumzVatW1d69e3kBGwAAALjc9u3b1bx5c4e5H3/80VAOAAAAAAAAAID8aMysNjJ7ugQAAAAAAAAAAAAAAAAAAMhdWrdu7TATFxenQ4cOuaENgP9ls9lUsWJFly/VlqRPPvlES5cudfkcT2jRokWml2pbLBaVKlVKmzZt0rfffqtu3brdc3mhn5+fqlWrpgEDBmjq1KmZmpORkaGvv/5aRYsWVYcOHXT9+vVMnb8fm82m77//XrNmzdLvv//utHvzq507dzrtrjp16rBUGzma2WzWk08+qcjISF24cEFpaWn67rvv1KVLF5UpU0Zms2d+hcVqterEiROaPn26atWqJT8/P9WoUUP/+te/dOrUKY90AvKKsmXL6sKFC+rWrZtMJlOW7/nkk0/u+VhAQIBOnz6t8PBww/d5eXlp7NixioqKUtmyZTVt2jQdPHhQRYsWzXS3EiVK6OTJkx5dqi1Js2bNUoECBTJ1xmKxqE+fPkpISNDKlSvz/FJtSerQoYP27dsnf3//TJ3r2rWrjh8/zlJtAAAAuMWjjz6q0qVLO8ytX7/eDW0AAAAAAAAAAMi9WKwNAAAAAAAAAAAAAAAAAAAypUaNGipevLjD3IYNG9zQBsAfkpKS9Nprr8nLy0sXLlzI9PmPP/5YGRkZunTpkvz8/Ayf69+/v2w2W6bn5WRjxozR/v37Dee9vb01bNgw3b59WzExMWrVqpWeeuopLVmyRLGxsbp27Zrmzp2rqVOnaurUqbp48aKSk5N1/PhxzZo1S4MHD9aMGTMy3dNms2n16tUqXry42rdvr6SkpEzfkZ6ersmTJ6tVq1YqVqyYvL291aZNGw0cOFDFixdXgQIF9NBDD2nfvn2Zvjs3SklJ0Zo1a7Ru3Trt2bMn2x/bWfnf5G58fX316aefOuUuwF3MZrPatWunL7/8UtHR0UpNTdWqVavUqVMnlSpVKltLeLMjNTVVx44d05QpU/TQQw+pQIECqlWrlt58802dOXPGI52A3MxsNmvJkiWKjo5Wnz59srS8euPGjQ5n7Nq1S127dnV4V+XKlXX+/HmNHDnyL++vXbu2rl69qh49ehhe9P/8888rJiZGDz74oKG8K1WvXl3Xr1839EJXBQoU0BtvvKFbt27piy++UEBAgBsa5hy1a9fW+fPnVaJECYdZX19fTZs2TUuXLvXYC0AAAAAg/zGZTGrbtq3D3Lp169zQBgAAAAAAAACA3Ms0euaT9j/eKF8lRKUe4FXVAQAAAADGhZcdpYI+jn/5AAAAAAAAAAAAAHlLr169FBkZed9M8+bN9eOPP7qnEJCPHTt2TIMHD9a2bduytAT44Ycf1pEjR/6ySG7v3r0KDw83fN+4ceM0YsSITM/OiWw2mywWizIyMgzla9SoocOHDztlEd8TTzyRrRcl8Pf31+bNm9WoUSND+UmTJum9997TnTt3HGZNJpOGDBmijz/+OMv9cqLr169r7ty5WrdunY4ePar4+Pi/PO7l5aUqVaqoW7duGjx4sAID//rz9jabTYmJibL9P/buPb7n+v//+P393nvvzTazGNvMLJbTnFMfZKjE19kSQujDx6GIVDpQ+nwqH+lIoUSKFB/klFNF5JARRTk2Lcexg8PMzNv23vv9++Nzye9Tsfdh7/d7G7frP9X79Xg+Hve9wo4eL5tN5cuX/8s1Pz+/ImeMi4vTtm3bVKlSpSL3AkoSq9WqZcuWacGCBUpKSlJ6errsdrvjg14WGBio2rVrq0OHDhoyZIiqVatW3JGAUiclJUUTJ07UypUrlZmZ6bC+WrVq+u2335zqPW7cOL366qtX/9toNMpsNqtx48YaM2aMunfv7rBHVlaWXnzxRW3YsEFHjhyRxWKR9N/3+yEhIerUqZP+9a9/KS4uzqlMvrZmzRr16dNH2dnZV18zGAyqVKmSRo0apeeee44l0ZLy8vLUp08f7dy5U+np6crLy7t6LTIyUg899JAmTJjg0kOFAAAAAE9Zvny57r//fod1J06cUJUqVXyQCAAAAAAAAACA0uWlDzqwWBsAAAAAUDQs1gYAAAAAAAAAALg5zZs3TwMGDCi0xt/fX9nZ2SypArzk888/13PPPaeUlBS3ezzyyCN6//33r3nt008/Vf/+/Z3qExYWprNnz2rSpEn66KOPdPLkSV25ckVGo1Emk0llypTRs88+q7Fjx7qd1VdWr16tzp07O1V73333ad26dR6bbbVaFRUVpTNnzrjdw9/fX1u2bFHTpk0LrWvTpo02bNjgcv+4uDht2rRJ0dHR7kYsEWw2m8aNG6c333zT6SXqv/Pz85PNZvvLAuDo6GiNGDFCTz/9tEwmkw4dOqQ6deo47BcUFHTd5eYDBw7Uhx9+yHJM3BTy8vK0ZMkS/ec//9GOHTuUkZFRIhZtlylTRvHx8erQoYOGDh2qmJiY4o4ElBgpKSmaPXu2Nm7cqMjISLVu3Vr333+/YmNjr9bUq1dP+/fvL7RP7dq1dfDgQafnJicnKyAgQDExMTft+0ir1ap9+/bJbrfLYDCoQYMGN+29cFZGRoZWr16tFi1aqGbNmsUdBwAAADe5nJwclS9fXvn5+YXWzZw5U0OGDPFRKgAAAAAAAAAASg8WawMAAAAAiozF2gAAAAAAAAAAADen06dPq3Llyg7rdu3apSZNmvggEeAdKSkpmjZtmnJychQWFqa4uDgNHjxYJpOp2DLl5eXp3nvv1XfffVekPiNHjtS7775baM24ceP06quvOtXP39/f4RKQ+Ph4rV+/XlFRUU7n9LV+/frps88+c1h3yy23KC0tTWaz2aPz09PTVadOHZ0/f97tHv7+/kpKSrrun7/33XefvvnmG7f7m0wmvfPOOxo+fLjbPYpTTk6OateurdTUVK/0N5lMmj9/vvLz8/XQQw8VWms0GlVQUKCMjAx99tlnOnLkiOx2u+rWratWrVopPj7eKxmB0iAvL08LFy7UwoUL9f333+vMmTMlYtF2cHCw4uPj1alTJw0dOrREv08DvGXq1Kl64YUXlJ2dfc3roaGhWr58ue655x7dc889+vbbbwvt16hRI+3evdsLSQEAAACg5Grbtq3Wr19faE3fvn2d+no1AAAAAAAAAAA3GxZrAwAAAACKjMXaAAAAAAAAAAAANy+DweCw5sMPP9Q//vEPH6QBPOvLL7/UiBEj9Ntvv/3lWocOHbRmzZpiSCVZLBbFx8fryJEjReozZswYvfHGG07VxsTE6OTJk0Wa979K+lLmGjVq6Ndff3VY9+OPP6px48ZeyWCxWNS5c+ciLb/29/fXjh07/pLRmWUtzrrrrru0adOmYl0074569epp//79Xp1hNBp17733OrzXQUFBunTpklezADcKi8Wi+fPn6/PPP9fOnTt15syZ4o4k6b+LtuvXr68uXbroH//4hyIiIoo7EuA1OTk5ql+/vo4ePeqw1mAwaNCgQdq3b5927NhRaG2zZs2UlJTkoZQAAAAAUDqMHj1a77zzTqE1TZs21fbt232UCAAAAAAAAACA0uOlDzrIWNwhAAAAAAAAAAAAAAAAAABA6dS3b1+HNXv27PFBEsBzVqxYodjYWHXo0OGaS7Ulae3atZoxY4bPMtlsNm3atEmjR49WmTJlirxU+4UXXnB6qbakIs/7M6vVqlGjRiknJ8ejfT0lJCTEYY3RaPTaUm1JCgwM1Pr167VkyRKFh4e71SM/P1/NmjX7w5/DnlyqLUnbtm1TYmKix/r5Qvfu3b2+VFv67+9bZ+51aGio17MAN4rAwEANGjRIa9asUWZmpi5duqSZM2eqbdu2Kl++fLHlunTpkrZv367nn39ekZGRCg0NVYsWLfTaa6+VmOXfgCdYrVbVqFHDqaXakmS32zV79myHS7Wl/z5oAgAAAABuNvHx8Q5r8vLyfJAEAAAAAAAAAIDSicXaAAAAAAAAAAAAAAAAAADALY0aNXJY89NPP/kgCVB0ixcvVkxMjBITE3X8+HGH9Y899pgOHz7stTyHDx/WXXfdpVtuuUUmk0l333233nnnnSL3feWVV/TKK6+4dMZkMslgMBR59v8qKCjQqFGjPNrTU+rXr++wxlfLH7t3767MzEzNmTNHERERLp/Py8tT48aNNWXKFMXExHh0qfbvVq9erfnz5ztVm5ubq6ysLI9ncMa6detUtmxZLVu2rFjmX0/FihWLOwJQagUFBWnIkCH6+uuvdfbsWV28eFHTp09XmzZtdMsttxRbrosXL2rbtm167rnnVLFiRZUrV04tW7bUu+++K5vNVmy5gKIaOXKk0tLSvNKbxdoAAAAAbkY1a9Z0WMPXEgAAAAAAAAAAuD4WawMAAAAAAAAAAAAAAAAAALc4s1h7z549stvtPkgDuGf+/PmKiopSr169dPLkSafPFRQUKCEhweNLLaxWqwYMGKBatWopKSlJWVlZHvk9ZDab9dFHH+mFF15w63y1atWKnOHPPv30U1ksFo/3Lao6deo4rLl06ZJPF5o8/PDDSktL03/+8x9FR0e7fP6JJ55w6de3qx599NGr/26z2bRv3z5NnTpVDz/8sP72t78pKipKAQEBCg4OVnR0tE6cOOG1LP/LarVq/Pjxqlixotq1a6ecnByfzHVF5cqVizsCcMMICQnR8OHDtX79ep07d04XLlzQu+++q7vvvlthYWHFlis7O1tbt27V448/rpCQEE2cOLHYsgDuysrK0qxZs7zWPzg42Gu9AQAAAKCk8vPzc1jDYm0AAAAAAAAAAK6PxdoAAAAAAAAAAAAAAAAAAMAtDRs2dFhz8eJFHT161PthADc8+eSTeuihh5SWlubW+YyMDI8uCLbZbIqPj9e8efM8tpA+KChIgwcPVmZmpgYOHOh2n4CAAI/k+V/5+fleWdjtruTkZP3tb3/TuHHjHNba7Xbt3LnTB6n+6MEHH9TJkyc1c+ZMn88uTHZ2tpKTkyVJzz77rOrXr69Ro0bpk08+0c6dO5WWlqa8vDxJUm5urqpWrXq13lt27NihiIgITZgwQWfOnPHqrKJ48sknizsCcMMKDQ3VyJEjtXHjRp0/f17nz5/X5MmT1apVK5UrV65YMl2+fFnPP/+8WrduLavVWiwZAHfMnDlTBQUFXuvPYm0AAAAANyNnFmt783MxAAAAAAAAAABKOxZrAwAAAAAAAAAAAAAAAAAAt1SqVEmVK1d2WPfTTz/5IA3gmuHDh2vy5MlF7pOamuqBNP/13HPP6fDhwx7pVbVqVc2YMUMXL17UrFmzFBoaWqR+MTExHsn1Z2lpaTIajXryySe1Z88er8xwRu/evVW7dm2XlmW7u5DdE4YMGaKTJ08qJCTE470rV66sLVu2aPr06TKZTE6f69u3r9q0aaM333zTqfpatWqpefPmOnfunLtRr2vz5s1q0aKFV3p7UlxcnNq1a1fcMYCbRlhYmEaPHq1NmzYpKytLmZmZevPNN5WQkFDk95Ou2rx5s6pUqaJjx475dC7grhUrVni1/4MPPujV/gAAAABQEhmNjtd92Gw2HyQBAAAAAAAAAKB0YrE2AAAAAAAAAAAAAAAAAABwm9lsdliTkpLigySA8z744AO9//77Hul16tQpj/SRpG+++abIPSpWrKhdu3bp2LFjGjZsmFOLOZyxcOFCBQQEeKTXn9ntdk2ePFmNGzdW2bJltXLlSq/MuZ5hw4Zp4cKFstvtLp3r0KGDlxI5Jzo6WgcOHFBwcLDHeo4ePVqpqalKSEjQ8OHD9dtvvykuLs6psz/88IM2bNjg0rzt27erQYMGslqt7sS9rgEDBqigoMCts40aNdLu3bt18eJFTZw4UfXq1ZOfn59H8/3u9ddf90pfAM4JDw/XU089pS1btujChQtKT0/XpEmTdNddd6ls2bJen5+enq4aNWp4fWEx4AlHjx71Wu/w8HAeNAEAAADgppGTk6PJkyerefPmat68ucN6FmsDAAAAAAAAAHB9LNYGAAAAAAAAAAAAAAAAAABuy87OdliTn5/vgySAY5s3b1atWrX0yCOPeKznyy+/LKvVqtTU1CIvuDh27JjbZw0Gg95//31lZGSoSZMmRcpxLWFhYfr444+drg8ICFDlypVdnpOTk6OuXbvqgQce8Piy5WuZMGGCZs6c6fK5cuXKOfVgAW+LiYnR/v37PbJce/To0Zo8efJf+v/6668KDAwscv/rSU1NdWqBjLN++OEHt38vPfTQQ9q9e7caNWqkkJAQjR07Vnv37lVeXp527dqlWbNmad68efriiy+0adMm7d69W/v371f58uXdmnfu3Dm3zgHwjkqVKunZZ5/Vd999p+zsbKWlpenf//63mjVrppCQEK/MzM/PV2JiosaMGeOV/oCnxMfHe633iBEjvNYbAAAAAIqbzWbTunXr1KtXL0VGRqps2bJ68skntX37dqfPAwAAAAAAAACAa2OxNgAAAAAAAAAAAAAAAAAAcFu3bt0c1nhzISvgDJvNpo4dO6p169ZKTk72aO+9e/fK399fVapUkclkUrly5fTAAw/ozJkzLvc6e/asWxkMBoPmzp3r0YXh19KnTx+1bdu20Jrg4GC9+OKLys3N1YkTJxQaGurWrKVLl6pr165unXXWvHnzNH78eLfONm3a1MNp3BcbG6u9e/cqKCjI7R6PP/74X5Zq/6/Zs2e73dsZu3bt0pAhQzzSa/To0W6dq1u3rj799NNrXjMajWrSpIkGDx6sfv36qUuXLmrVqpUaNWqk+Ph4paSkKDw83OWZ69evdysrAN+IiIjQuHHjlJSUpIsXL+rUqVN6+eWX1bRpU4880OB/vfXWW2revLny8vI82hfwlPbt23ulb/369fXiiy96pTcAAAAAFJfU1FSNHTtWdevWVUBAgNq1a6fFixcrPT3d5V4FBQVeSAgAAAAAAAAAwI3B8K8Z7e2//8ettSqoclX3fngdAAAAAHBzuivmRQX7RxZ3DAAAAAAAAAAAABSTvn37asGCBYXWvPfee3r00Ud9lAj4I5vNprp16+rQoUM+nWs0GvWvf/3L6cXNAwYM0Lx581yec/vtt2vevHmKj493+aw7LBaLmjRpogMHDlx9zWAwqFy5cnruuef09NNPy2g0Xr02a9YsDR061O15q1atUqdOnYqU+VqeeOIJTZkyxa2zZrNZmZmZbi8N95aUlBTdfvvtys7Odunc448/7vBeWK1WBQQEyGazFSWiQ7feeqsuXLggk8mkkJAQhYaG6pZbblF4eLgqVqyoqKgoRUdHKyYmRrGxsapatepfHt4QHR2tU6dOuTS3W7duWrp06R9+7brq3LlzqlGjhs6dO+f0mX79+rn1+x5AyXDixAnNnj1bq1ev1oEDB5Sbm1vknhUqVFBSUpJq1KjhgYSA56Snpysy0rM/J1izZk3t379fJpPJo30BAK6bMmWKNmzYoHr16slisejChQsqW7asqlSpos6dO6t27drFHREAgBLNarVq0aJFmjt3rnbs2KELFy54rHdYWJjOnz/vsX4AAAAAAAAAANwoXvqgA4u1AQAAAABFw2JtAAAAAAAAAACAm9sDDzygpUuXFlrz0UcfaeDAgT5KhJLKYrHonXfe0UcffaQjR46oQoUKatiwodq3b68BAwaofPnyXpnrzPJ3b3rxxRf10ksv/eG1jIwMvfHGG0pKSlJycrIyMzOd7ufv76/mzZurRYsW6tevn88Wav+Z1Wp1eglily5dtGrVKrfmhISE6OzZszKbzde8/s0332jq1Kk6c+aMzp8/r+zsbF26dEnnz59XYGCgQkNDZbVaZbfbVatWLVWtWlXffvutMjIy3MpjNBr14Ycfltg/0ywWi3r06KE1a9bIbrcXWhsYGKhXXnlFY8aMcap3zZo1dfjwYU/E9CiDwSA/Pz+ZzWYFBAS4tGQmPj5ekyZNUpcuXTyS5cyZM6pZs6ZTGQwGgzIyMhQeHu6R2QCK37Fjx/Thhx9qzZo1OnjwoC5fvuxWH5PJpE8//VQPPvighxMCRePOwyuuxc/PT02bNtXGjRuv+zEeAMA3cnNz1aZNG23fvr3QutDQUA0aNEhvvfVWkR5IBADAjeTAgQOaNm2avvzySx07dsxrDyWMjIzU6dOnvdIbAAAAAAAAAIDSjMXaAAAAAIAiY7E2AAAAAAAAAADAza1Tp05as2ZNoTXz589Xnz59fJQIvpSbm6v33ntPc+fO1S+//KKwsDA1bNhQTzzxhDp27ChJSk5OVvfu3XXw4MHrLpYwGAxKSEjQ4sWLFRER4bF8mzdvVuvWrd06m5mZqbS0NDVo0MDhgmJH3n//fT3yyCOSpJycHN166606e/asy338/f1lsVhK5RKr9u3b66uvvnLrbKdOna65mHvdunVq37691xaW/FndunW1cuVKVatWzSfziiI1NVX9+/fX1q1blZ+ff/V1Pz8/ValSRe3bt9eUKVMUGBjodM/FixerV69e3ojrc+Hh4dqzZ4+io6M93jsjI0M1a9bUhQsXCq1LSEjQli1bPD4fQMmRkpKijh07Kjk52a3zI0aM0LRp0zycCnBfamqq4uLidOXKFbfON2jQQMOGDdPQoUOdfkALAMB7vvnmG3Xr1k2XLl1y+kxkZKQ2btyo2rVrezEZAAAlU25urmbPnq0FCxbop59+Um5urk/mVq5cWampqT6ZBQAAAAAAAABAafLSBx1kLOLP+XtN1tnLOn/2cnHHuK6Smo375h7um3tK+n2TuHfuKqnZuG/u4b65h/vmHu6be7hv7inp903i3gEAAAAAAAAAAODmYLFYHNYEBAT4IAl8KT09XbVq1VJISIiefvpp7du3T/n5+crMzNT69evVqVMn1a1bVz/88IP+9re/af/+/YUuP7bb7dqyZYuqVq2qzz///A/XLBaLkpOT9c033+jMmTMu5Vy2bJnLb1uZMmV0/PhxhYeHq169enrwwQdd7vFno0aNkiRZrVbVq1fPraXakhQfH18ql2pL0pdffqnExES3zq5evfovC/w3btyoDh06+GSpdvXq1TV79mzt27evVCzVlqTo6Ght2LBBeXl5ys/P1+7du5WUlKS8vDwdPXpUM2bMcGmptiT17NlT9erV81Ji3xo/frxXlmpLUqVKlXTw4EGVLVv26muBgYGqXr26OnfurEmTJmnv3r0s1QZuAnFxcfrll1/01VdfufXx8PTp09WkSROnPt4GfCE6OlqrV6+WwWBw6/yXX36p4cOHs1QbAIqZzWbTsGHD1LZtW5eWaktSWlqa6tSpo+3bt3spHQAAJcumTZvUp08fRUVFKSQkRKNGjVJSUpLPlmpLUkFBgc9mAQAAAAAAAABQ2hjtJXSz9m+/nNXRQ+79pQFfKKnZuG/u4b65p6TfN4l7566Smo375h7um3u4b+7hvrmH++aekn7fJO4dAAAAAAAAAAAAbg5XrlxxWOPq8laUbDabTQ0bNlRycrIK+znUAwcO6I477tCFCxec7p2Xl6eePXvKYDDIZDLJaDSqTJkyqlWrlu677z5VqlRJ8fHx+vjjj6+7UPl/X9+3b5/zb5ik4OBg7d27VzExMVdfmzt3roKDg13q82f5+fkqW7asmjRpomPHjrndp0+fPkXKUdyWLVum9evXq0qVKi6fffDBB5WXlydJ2rx5s9q2bev1hSLNmzeX3W5XSkqKBg0a5NVZ3mQymdSoUSM1a9asyIvZt2zZovDwcKfrg4OD1aZNG124cMGlc94WFRXl9f4HDx7U4sWLdfHiRV2+fFkpKSlauXKlnn322RtmQTkA57Rr105HjhxR5cqVXT77448/KioqSgcOHPBCMsB1bdq00TvvvOPWxxQ//fSTFxIBAFxVv359zZw5s9Cv6TjSvHlzTZ482YOpAAAoGdLT0zV+/Hg1aNBAZrNZd999t/7zn/8oLS2tSO87i8IXD5cEAAAAAAAAAKC0KtpPRgMAAAAAAAAAAAAAAAAAgJuaxWJxWBMQEOCDJPCVd955R+np6V6fU1BQ8JdFFXa7XQcPHtSgQYNUvnx5paamXr22YsUKBQUFyc/PT2azWZGRkVq/fr1TswwGgxISEvTLL78oLi7uD9fMZrO2b9/+l9ddlZOTo59//tnt80ajUY8++miRMpQEbdq00YkTJ3Tq1Cm99tprTi9lzMnJ0QMPPKCtW7eqTZs2Xl+qHRcXp61bt3p1RmkUFhamw4cPq3v37oqMjJTBYPjDdYPBoNjYWA0bNkz79+9XTk6O1q9fr9DQUI0fP76YUv9RxYoV9cADD3h9TnR0tHr06KGQkBCvzwJQ8kVFRenEiRNq166dy2ezsrLUoEEDzZs3zwvJANcNGTLE5felZrPZrV//AADP++WXXzzS58knn9Tf//53j/QCAKC42Gw2LVy4UB07dlT58uUVGRmpCRMmaO/evcrPzy/ueJLk9a+FAwAAAAAAAABQmrFYGwAAAAAAAAAAAAAAAAAAuI3F2jefCRMmFHcESdKFCxcUHx+vjIwMSdLrr7+uy5cvS5Ly8/NdWv59+PBhbdmyRdHR0de8Xq9ePf366696//33VaZMmaKHd1HZsmX1/fffKzQ01OezvSUqKkrPPPOMrly5orCwMKfOrFq1Si1btpTVavVqtvDwcP38889OL/2+2YSFhWnJkiU6ffq0cnJyNHPmTHXv3l0zZ86UxWLR0aNHNWPGDMXHx//h3ODBg/+yiLs4fPHFF/y/BVAsjEajvvrqK73yyisu/3lYUFCgAQMGaPDgwV5KBziWkpKijh07KiQkRIsXL3bpbIsWLXj/CwAlhNls9livuXPnymAw6NVXX1V2drbH+gIA4E2HDh3SY489pri4OPn7+6t3795au3atzp8/79Mc/v7+io2NdVjHYm0AAAAAAAAAAK6Pn0gCAAAAAAAAAAAAAAAAAABu279/v8OawMBAHySBL2Rl9GoZ+gAAIABJREFUZencuXPFHeOq7Oxs1a5dW+fOndOuXbvc7pOZmelU3SOPPKJz586pd+/eKl++vNvzXNG4cWOlpaWpSZMmPpnnayaTSUuXLi3uGFdFRkZq3759CgoKKu4opUJQUJCGDBmiJUuWaMiQIYUuaAsKClKXLl18mO6vevTooWbNmhVrBgB44YUXtHHjRrc+Rp49e7bq16+vnJwcLyQDrm3FihWKj4/XbbfdprVr17q11G3s2LFeSAYAcEdMTIzHe44bN07lypVTZGSkRo4cKZvN5vEZAAC4Kzc3V1OnTlWLFi0UHBysOnXqaPr06frtt998/j4rIiJCvXr10vr165WXl6etW7c6PMP7VQAAAAAAAAAAro/F2gAAAAAAAAAAAAAAAAAAwC3Hjx93qi4gIMDLSeAra9euLe4If3H+/HlVqFBBeXl5bvcYP36807WBgYFasGCBzp49q8uXL2v9+vVKSkpye/b1GAwGPf744/rxxx9v+CXP99xzj7p3716sGfz8/NSvXz+dOHFCERERxZrlRrZixQrt2rVLtWrV8vnsW2+9VZ999pnP5wLAtbRu3VrHjh1T1apVXT67b98+RUdHa8+ePV5IBvyX1WrVP//5T1WoUEGJiYk6ePCg271CQkLUtm1bD6YDABRF165dvdY7PT1d06ZNU1xcnDIyMrw2BwAARzZv3qy+ffuqcuXKCgkJ0ahRo7Rt2zbl5ub6NEeZMmXUrFkzTZ48WRcvXlRaWpoWLlyoNm3aSPrv16UdcefhRgAAAAAAAAAA3CxYrA0AAAAAAAAAAAAAAAAAAFxmt9v1yCOPOFVbpkwZL6fBn9lsNr311luqV6+eqlWrppEjR+r06dNF7jtjxgwPpCt5Tpw44da5wMBAtWnTRs2aNdPjjz/ukSyhoaFKTExUamqqpkyZ4pGepcHChQtVrlw5n881GAzq2LGj0tLSNG/ePJlMJp9nuNk0adJEhw4d0hdffKHIyMg/XKtQoYLCw8PVtm1bJSYmqmXLlqpfv75iY2MVHh6u4OBg+fv7y2AwOD0vMjJSn3zyiY4cOSKz2ezpNwcA3FapUiUdOXLEreWW2dnZatKkiWbNmuWFZLiZpaenq2fPngoKCtLLL7+sc+fOFalfaGioduzY4aF0AABP+Pe//63g4GCvzjh69KiqVq2q3bt3e3UOAAC/S09P1z//+U81bNhQZrNZrVu31oIFC3T69GnZ7Xaf5TAajbr11ls1bNgw/fTTT8rNzVVSUpJGjx6tkJCQa9Y7wmJtAAAAAAAAAACuj5/8BgAAAAAAAAAAAAAAAAAALps/f77Wrl3rsC4qKkrVq1f3QSL8bvr06RozZowsFsvV16ZNm6Zp06apcuXKeuWVVzRo0KCr1/bt26epU6fq/Pnzkv675PGJJ55QXFycpP8uPH7jjTe0d+9e5eXl+faN8ZGyZcsWuceUKVO0fft2txcHVq9eXb/88stNu9jZZDJp8eLFateuXZF7NW3aVKmpqcrMzFSZMmUUEhIis9ms1NRU5eXlKSAgQGXLllWdOnU0Z84cVatWzQNvAVzVpUsXnT59WtOnT9fhw4f11FNPKSYmxunzeXl5OnHihI4eParjx48rNTVV6enpunTpkiIiIlS9enV169ZNlSpV8uJbAQBFYzQatWLFCr311lt65plnZLPZnD5rs9k0dOhQbdq0SZ988olTy7iAwnz44Yd69NFHZbVaPdKvRo0a2rVrl0JDQz3SDwDgGWazWcuWLdP//d//eXXR6JUrV5SYmKhjx455bQYA4OZls9m0ZMkSzZkzR0lJSVe/v1EcQkNDdeedd+rhhx9Wnz59XPoav5+fn8MaV75WAAAAAAAAAADAzebm/Ml7AAAAAAAAAAAAAAAAAADgtosXL+rxxx93qrZbt24s+fMRm82mHj16aNmyZdetOXXqlAYPHiyLxaLvv/9ey5YtU3Z29l/qpk+fruDgYF26dMkrWUeMGKF3331XvXv31uLFi70ywxWeWva3bds29ezZU0uXLnXpnNls1u7du2/apdq/a9u2rRITE7V8+XK3zpcrV07JycksUi5lRowY4dY5s9msuLi4qw8BAIDS7KmnnlLz5s3Vtm1b5ebmunT2s88+086dO7Vjxw6FhYV5KSFudK+99pqee+45j/Xr1q2bli5dyueCAFBCtW3bVgsXLlTv3r29uqzz+PHjMhgMevHFFzV27FgFBgZ6bRYA4MZ36NAhTZs2TV9++aWOHDlSbAunTSaTatasqS5dumjEiBEuPSzwz5z5nKmgoMDt/gAAAAAAAAAA3Oj46SQAAAAAAAAAAAAAAAAAAOCSOXPm6OzZsw7rzGazRo0a5ZUMNptNhw8f1ueff641a9bo559/1rlz54ptkUJxy8jIUFxcXKFLtX9nt9s1YsQIzZ0795pLtX/nraXaLVu21LRp02Q0GrVo0SLNnz9fsbGxMhgMXpnnjCpVqnikj9Fo1JIlSzRr1iz5+/s7fe61117z2HLv0m7JkiWqXr26y+dCQ0P1yy+/sFQbAFBq3XXXXTpx4oRbDwxITk5WlSpVtHPnTi8kw40uJydHL7zwgkd6mUwmvfbaa1q+fDlLtQGghOvZs6d27dqliIgIr896+eWXVbZsWXXt2lUnTpzw+jwAwI0hNzdX06dPV0JCgoKDg1WnTh1Nnz5dKSkpPv9eUMWKFdW9e3etXbtWV65c0f79+zVp0qQiLdWWJD8/P4c1NptNdru9SHMAAAAAAAAAALhRmYo7AAAAAAAAAAAAAAAAAAAAKF2WLFniVN348eNVp04dj89/+umn9c477yg/P/+a141Go/z8/OTv76+AgACVKVNGQUFBKlu2rEJDQxUWFqYqVaqoY8eOat++vVcXvp0+fVpnz56V2WyWv7//1X+WL19eJpNnfoxz48aN6tixoywWi0f6FVVYWJiysrL+8rqfn58efvhhffDBB394vU+fPurTp48sFos++ugjHT16VFFRUYqMjFRMTIxiY2P122+/qU2bNiooKPB4XqPRqDfeeMOjPQcPHqwBAwbo5Zdf1rx585SWlqa8vLy/1Pn5+WnAgAEaPXq0R+eXZkajUQcPHtSdd96pn3/+2akzFStW1E8//eSTZWAAAHhT+fLllZycrN69e2vx4sUunb106ZKaNWumKVOmaOTIkV5KiBvRI488IqvVWqQegYGB6tOnj95++22FhYV5KBkAwNsaN26sU6dOae7cuXrqqad0/vx5r82yWq1auXKlVq1apX79+mnOnDk8hAEA8BebN2/WjBkz9O233yotLa3YFkoHBgaqQYMG6tmzp4YOHeq1B2M6+77QbrcX68NJAQAAAAAAAAAoqVisDQAAAAAAAAAAAAAAAAAAnHb+/Hlt3brVYV2DBg30zDPPeHR2bm6uWrdurV27dhVaZ7PZZLPZlJ+fr9zc3OsuBZo+fbrMZrP+9re/adSoUerZs2eR8tlsNn3zzTf65JNPtHnzZp08eVI2m+269WXKlFGtWrXUvn17DRo0SDVq1Ci0/+nTp/Xtt9/qxx9/VPny5VWvXj0dOHBAY8eOLbblEn9WqVIlnT59WmfOnNErr7yixYsXKzc3VwkJCfr0009Vvnz5654NDAzU8OHDr3ktJiZGa9euVfv27Qu9p64KCAjQ66+/rkqVKnms5+/MZrMmTJigCRMmSJIyMjK0atUqbdu2TXXq1FGnTp1Uu3Ztj8+9EZjNZu3evVs9e/bUmjVrrrs0Pjg4WOPHj9ezzz7r44QAAHiP0WjUokWLNH36dI0aNcqlj31sNptGjRqlb7/9VosXL2ZZJZyydu1at89GRUXpmWee0ahRo/j1BgCllNFo1MCBAxUVFaUOHTp4fZ7dbte8efP05Zdfavfu3YqOjvb6TABAyZWRkaH33ntPy5cv18GDB6/5gEpfMBgMiomJUdu2bTVixAg1btzYJ3Od/TyqoKCAz7kAAAAAAAAAALgGFmsDAAAAAAAAAAAAAAAAAACnrV27VgUFBQ7rXn31VZnNZod1ubm5ev3117Vq1SqdPXtWFy5cUG5uroxGo0JDQ9WsWTP9/e9/V9euXVW3bl0dPXrUA2/F/5eXl6etW7dq69atioiI0GeffaY2bdr84fpbb72llStX6tixY7LZbDIajfLz87v6T4vFolOnTsnPz8+pe/O7y5cva8+ePdqzZ48mTZqkwMBA1ahRQ6GhoapSpYrOnTunI0eOKCMjQzk5OR5dKO0NwcHB2rt3r4xGoypVqqSpU6dq6tSpHuvftm1bffHFF+ratWuR74XBYNCDDz6ojz/+WIGBgR5KWLhKlSpp0KBBGjRokE/mlXZGo1FLliyRJO3Zs0czZszQli1bFBsbq7Zt26pXr14s3wIA3NBGjBihZs2a6e6771ZOTo5LZ5cuXaoaNWpo586dhT7YBJCkCxcuuFRvMBh0++236+2331arVq28lAoA4Gvt27dXaGiosrOzfTIvMzNTVapU0a+//qq4uDifzAQAFD+bzaYlS5Zozpw5SkpKuu6DUX0hNDRUd955p/r3768+ffo49T0tT/Pz83OqrqR/fwgAAAAAAAAAgOLCYm0AAAAAAAAAAAAAAAAAAOC0lStXOqyJiIhQx44dC62xWq3q37+/Fi1adN2FAJcvX9aKFSu0YsUKt7K6Kj09XW3bttXUqVPVuHFjjRs3Tt99952sVqtT511Zqn0tFotFe/fuLVKP4uLv769du3apUqVKXp3TqVMnLV68WD169JDdbi+01mg0asaMGbrlllv08ccf6/Tp07p48aIqVqyoBQsWKDY21qtZ4TmNGjXSjBkzijsGAAA+16RJE6Wmpqpp06Y6dOiQS2d/++03ValSRV9//bUSEhK8lBA3AqPR6NTnMmazWYmJiXr33XcVERHhg2QAAF976KGH9P777/t05m233aYePXpo9uzZCg0N9elsAIBvJCcna+rUqVq7dq2OHDlSbEuiTSaTatSooc6dO2vEiBEl4nsERqPRqbqifv8JAAAAAAAAAIAbFYu1AQAAAAAAAAAAAAAAAACA05KSkhzWDB06tNDrW7duVdeuXXX+/HlPxfIYu92uxx57rLhjlCoBAQH6+uuvVbt2bZ/M6969u44dO6b33ntPK1euVHJysvLz8yVJISEhuv3229W3b189/PDDCgwMlCT16NHDJ9kAAAA8LTQ0VAcPHlT//v316aefunT28uXLatWqlV5//XWNGTPGSwlR2pnN5qsfTxfm0qVLMpn4q2gAcCObOHGiPv74Y1ksFp/O/fzzz7VixQpt2LCBB4IAwA0gNzdXH3/8sRYsWKA9e/bo0qVLxZalYsWKSkhI0NChQ9WuXTunF1n7ip+fn1N1LNYGAAAAAAAAAODaStZX/gEAAAAAAAAAAAAAAAAAQIl28uRJhzX33nvvNV+32Wzq27evWrVqVSKXasN5QUFB6tGjh9avXy+LxaJWrVr5dH5MTIxeffVV7du3T3l5efr222/166+/6uLFi9q0aZOGDRt2dak2AADAjWDevHmaOXOm00u3fme32/X000+rS5custlsXkqH0qx+/fpO1WVmZno5CQCguIWFhWnHjh0KDQ31+ez8/Hzdc8892rhxo89nAwCKbuvWrerXr5+io6MVEhKixx57TN99953Pl2oHBgbqzjvv1Guvvabz588rIyNDS5cuVfv27UvcUm1JTmfi83kAAAAAAAAAAK6t5H31HwAAAAAAAAAAAAAAAAAAlFgGg8FhTYcOHVS2bFk1bNhQY8eO1ZEjR7Rt2zZVrFhRCxYskN1u90FSSJKfn5/MZrNHey5atEiXLl3S4sWL1aZNG4/2dlfr1q0VFxdX3DEAAAC8asiQIfrxxx/dWna5atUqVatWTRkZGV5IhtJs5MiRTtW9/vrrXk4CACgJGjRooAsXLmj58uW6/fbbXT5frlw5t2dbrVa1a9dOWVlZbvcAAPhGRkaG/vWvf6lRo0YKCAhQy5Yt9dlnn+nUqVM+/R6QwWBQ1apV9Y9//EM//vijLl++rO+//17PPPOMwsLCfJbDXQaDwanvuxUUFPggDQAAAAAAAAAApQ+LtQEAAAAAAAAAAAAAAAAAgNOcWdJssViUk5Ojn3/+WZMmTVL16tXVokULnTt3zgcJ8b8OHjyoCxcuKCYmptA6f3//qwsvNm3apMTERIWFhclkMql27dp6+umndfz4cdntdvXs2dNH6QEAAPBnDRo0UGpqqurXr+/y2ePHjys2NlbffPONF5KhtOrdu7f8/f0d1q1du9YHaQAAJUW3bt30ww8/KDw83Kl6g8GgRYsWKSsrS0ePHtXdd9+tihUrujzXarVq2LBhLp8DAHiXzWbT559/rs6dO6tChQqKiIjQSy+9pJ9++kl5eXk+zRIaGqp7771XH330kSwWi44dO6YPP/xQjRs39mkOT3FmETmLtQEAAAAAAAAAuDZTcQcAAAAAAAAAAAAAAAAAAAClh9lsVm5ubnHHgBMuX76swMBASdKhQ4fUvn17ZWdny9/fXyaTSWazWf7+/jKbzZo0aZKioqIkSa1atVKrVq2KMzoAAAAKERISop9//lmDBw/W7NmzXTprsVjUtm1bvfTSSxo/fryXEqI0MRqNiouL06FDhwqtS0lJ8VEiAEBJYrPZnKqbPXv21YexxcbGauPGjZKkJ598UpMnT3Zp5pIlS5Sdna3Q0FDXwgIAPOrw4cOaOnWq1qxZoyNHjjj9PsHTTCaTbrvtNnXp0kUjRoxQbGxsseTwhgsXLjhV58zybQAAAAAAAAAAbkYs1gYAAAAAAAAAAAAAAAAAAE4zm83FHeEvatasqV9++UVZWVk6efKkTp06pdTUVGVkZCgzM1NnzpzR+fPnlZWVpQMHDujMmTPFHdmrjEaj3n333atLtSUpKChImzdvLsZUAAAA8LQPP/xQrVu31sCBA1VQUOD0ObvdrhdffFGbN2/W2rVrZTLx14tudoMHD9aYMWMKrbFardq0aZNat27to1QAgJLgf7++VJgHHnjgmq+//fbbio6O1rPPPuv0xysFBQVasWKF+vfv73ROAEDRWSwWffTRR1qwYIF2796tS5cuFVuWihUrKiEhQYMHD1b79u1lNBqLLYs3bdu2zWGNn5+fypcv74M0AAAAAAAAAACUPiaj0VDcGa4prnYFyV4ys0lS9drhxR3hmrhv7uG+uaek3zeJe+cu7pt7uG/u4b65h/vmHu6be7hv7uPeAQAAAAAAAAAA4EZU0hZr+/n5ac2aNZKksLAwhYWFqV69eg7PpaSk6LbbbvNKJoPBoIiICDVr1kx9+/bV/ffff3VZoc1m04kTJzRv3jytXr1a+/btU05OjkfmRkZGauDAgRo3bpxCQkI80hMAAAAlW//+/XXnnXeqefPmysrKcuns+vXrVbVqVe3cuVPR0dFeSojS4NFHH9XTTz8tu91eaN3s2bNZrA0AN5nq1avr1KlTDuvuvfde7dq165rXnnrqKfXo0UNt2rRRSkqKU3P379/vUk4AgHu2bt2qGTNmaOPGjTp9+rTDzwm8JTAwUPXq1VOPHj00bNgwhYWFFUsOX9uyZYvDmkaNGvFALAAAAAAAAAAArsPwrxntr35349ZaFVS5amhx5gEAAAAAlDJ3xbyoYP/I4o4BAAAAAAAAAAAAH4mIiFBGRobX+jdr1ky33XabUlJSdPz4cZ06deqaixxuueUWPfTQQ3rllVfcXrBgs9mUkJCgpKQkp+pNJpNuvfVWtWrVSgUFBbJarcrPz5fVapXValV4eLjuuece9erVy6UF5Onp6ZozZ46++OILHTx4UBaLRQaDQRUqVFDVqlVVu3Zt3XHHHUpISFB8fLyMRqNOnDih559/Xl999ZWaN2+uiRMnKj4+3q37AAAAgNLPYrEoISFBP/zwg8tnzWazVqxYofbt23shGUoLZz7Xq1q1qo4dO+ajRACAkmDGjBl69NFHnap94403NGbMmEJrRo4cqWnTpjnsZTAYZLPZnJoLAHDNrFmzNH36dB08eFB5eXnFksFgMCgmJkb33Xefhg8friZNmhRLjuKWkJCg7777rtCaJ554Qm+//baPEgEAAAAAAAAAUHq89EEHFmsDAAAAAIqGxdoAAAAAAAAAAAA3l+joaJ06dcrjfe+77z6tWLFCQUFBf3g9Ly9PCxYs0Pz58/XDDz+oZs2a+ve//6177rnHY7Pvv/9+rVmz5poLJAICAtSxY0e99tprqlGjhsdmAgAAAN7w2GOPafr06S6fMxgMeu655zRx4kQvpEJpkJiYqBUrVhRaYzQadeXKFZlMJh+lAgAUN5vNpuDgYFksFoe1fn5+slgsDt9PBAUF6fLlyw77DRgwQHPnznU6KwCgcDt37lSXLl2Unp5eLPPLli2rO+64Q/3799dDDz3k0gNKb0SXL19WWFiYw+XmS5cu1f333++jVAAAAAAAAAAAlB4vfdBBxuIOAQAAAAAAAAAAAAAAAAAASo+KFSt6tF9QUJCWLVumdevW/WWptiSZzWY9/PDD+uqrr3TmzBlt27bNo0u1JWnZsmW6cuWK0tLSNGPGDPXq1UtNmzbV7NmzlZubq6VLl7JUGwAAAKXCtGnTtGjRIpcXH9vtdr366qtq1aqVrFarl9KhJOvXr5/DGpvNpuXLl/sgDQCgpDAajXr00Uedqi0oKFBcXJzDuujoaKf6ffLJJ3r33XedqgUAFG7u3Llq1qyZT5dqm0wm1a5dW2PGjNHRo0eVnZ2tDRs2aODAgTf9Um1J+v777x0u1ZakhIQEH6QBAAAAAAAAAKB0YrE2AAAAAAAAAAAAAAAAAABwWkBAgMd63XfffcrMzFRiYqLHehZFRESEhg0bpoULF2r79u0aNGiQjEZ+1BIAAAClS8+ePXXo0CFVqFDB5bNbtmxRdHS0jh075oVkKMliYmKcqlu0aJGXkwAASpo333zT6Y8rjh8/rrFjxxZa07hxY6dnP//8807XAgCu7YknntDf//532Ww2r88KDw9XYmKiVq1apStXrujgwYN64403FBsb6/XZpc2WLVsc1tSpU8fjD7wFAAAAAAAAAOBGwt/2AAAAAAAAAAAAAAAAAAAATjObzQ5rgoOD1bBhQwUHB1/z+i233KJly5Zp3bp1CgoK8nREAAAA4KYXFxenU6dOqXnz5i6fzcjIUI0aNbRixQovJENJ9NZbbzn9a8Vut3s5DQCgpDEajVq/fr0MBoNT9ZMmTdK6deuue/3VV191enZOTo5Wr17tdD0A4P+z2Wxq06aNpkyZ4rUZgYGBuuOOOzRp0iSdP39emZmZWrZsmTp16sSDSx1wZrF2y5YtfZAEAAAAAAAAAIDSi+9GAAAAAAAAAAAAAAAAAAAApwUEBDismTNnjvbs2aOcnBwdP35czz//vF544QVt2rRJ+fn5OnfunBITE32QFgAAALh5mc1mbdu2TWPGjHH5bH5+vhITE906i5IvPT1dEydOVIsWLWQwGDRmzBinF2aHhoZ6OR0AoCRq1KiRGjdu7HR9v379rnstLi5O/fv3d7rXvHnznK4FAPxXVlaW4uLitGHDBo/2NRgMiomJ0cCBA/X999/r8uXL2rlzp5599lmFhYV5dNaNzGq1atu2bQ7rWrVq5YM0AAAAAAAAAACUXqbiDgAAAAAAAAAAAAAAAAAAAEoPs9nssCYvL+/qv8fExGjChAnejAQAAACgEG+88YYSEhLUs2dP5efnu3T2rbfe0nfffadNmzY59bkASgaLxaKXXnpJWVlZV1/bsGGD8vLylJmZqUuXLrndOz4+3hMRAQCl0M6dOxUSEqLLly87rM3IyNDcuXP18MMPX/P6nDlztGPHDiUnJzvstW/fPpezAsDN7Oeff1aLFi2Uk5PjkX5ly5bVHXfcoX79+qlfv358bugBvz+c1pGWLVv6IA0AAAAAAAAAAKUXi7UBAAAAAAAAAAAAAAAAAIDTAgICHNZcuXLFB0kAAAAAOKtbt246fPiwmjZtqvT0dJfObt++XZUrV1ZSUpJq1KjhpYTwlIkTJ+rll1/2yudlYWFhevzxxz3eFwBQOhiNRn3wwQcaMGCAU/XPPPPMdRdrG41G7d+/X/7+/g77nD592qWcAHAz+/zzz9WnTx9ZrVa3e/j5+em2225T586dNWLECFWrVs2DCSFJW7ZscVhTtWpVVa1a1QdpAAAAAAAAAAAovYzFHQAAAAAAAAAAAAAAAAAAAJQezizWzsvL80ESAAAAAK6IjY3VyZMn1bp1a5fPnj17VvHx8Vq4cKEXksET1q1bp0qVKun555/3ylJtg8GgL7/8UiaTyeO9AQClR//+/TVs2DCnajMyMrRu3brrXjeZTGrRooXDPufOnXP5wSAAcDMaP368evXq5dZS7fDwcHXr1k2rVq1SXl6eDh06pDfffJOl2l6yefNmhzWtWrXyQRIAAAAAAAAAAEo3FmsDAAAAAAAAAAAAAAAAAACnmc1mhzUs1gYAAABKJpPJpG+//VbPP/+8DAaDS2etVqt69+6t4cOHeykd3JWTk6POnTsrMzPTK/39/Pz06aefqmnTpl7pDwAoXWbMmCE/Pz+namfOnFno9TvuuMOpPjExMZo1a5ZTtQBws7HZbOratasmTJggu93u0ll/f38dP35cmZmZWr58uTp16iSjkRUU3mS327V161aHdS1btvRBGgAAAAAAAAAASje+qwEAAAAAAAAAAAAAAAAAAJwWEBDgsObKlSs+SAIAAADAXRMmTNCaNWuc+vj+z95//33dfvvtys3N9UIyuKNPnz5ee8BRaGio9uzZo759+3qlPwCgdDpz5oxTdQcPHiz0es2aNZ3qk5+fr6FDh6pFixbKyclx6gwA3AxycnJUp04drVy50uWznTp1ksViUUxMjBeS4XoOHTrk1PtRFmsDAAAAAAAAAOAUnU9mAAAgAElEQVQYi7UBAAAAAAAAAAAAAAAAAIDTnFm8562FbgAAAAA8p3379jpy5IgqV67s8tndu3crOjpaBw4c8EIyuGrNmjVe6VunTh2lpqaqXr16XukPACi9wsLCnKrLzs4u9HqvXr1cmrtt2zZVrlxZKSkpLp0DgBvR4cOHFRMTo+TkZJfPPv/881q1apWMRtZN+NrmzZsd1oSHh6t27do+SAMAAAAAAAAAQOnGdzoAAAAAAAAAAAAAAAAAAIDTzGazw5qvv/7aB0kAAAAAFFVUVJROnDihdu3auXw2KytLDRo00Ny5c72QDK6w2+0e7/nggw9q3759CgkJ8XhvAEDpZ7PZnKpz9LXE8PBw3XHHHS7Nvnjxoho2bKjU1FSXzgHAjWTNmjWqW7eusrKyXDrn5+enRYsWacKECV5KBke2bNnisKZly5YyGAw+SAMAAAAAAAAAQOnGYm0AAAAAAAAAAAAAAAAAAOC0oKAghzXVq1f3QRIAAP4fe3ceF3W9f3H8zMgmKBqa4gpucQNzX7HUsrzWtauZllbumVmY5bWr17pZ2q80vdk1tdSrt9RKu24ttpvhToJLqRlqiEsoKRECss78/lBRFJj5DrMAvp40D3Pm/fl8znzFAI0zAABnMJvN+vLLLzVt2jTDxV35+fkaNmyYRo4c6aJ0sIezirV9fX3VqVMn7d+/XytWrJDZzLeeAQCKNmPGDLvmwsPDbc68//77hj/mZGRkKDw8XCkpKYbWAUBF8Nprr6l3797Kzc01tC4gIEC7du3SgAEDXJQM9ti0aZPNma5du7ohCQAAAAAAAAAA5R//dxMAAAAAAAAAAAAAAAAAALBbw4YNbc4cPnzYDUkAAAAAONPzzz+vDRs2yM/Pz/DaJUuW6JZbblF6eroLksFVKleurNatW2vixIn6+eeflZWVpe3bt9tVggoAuL7961//smvOnvLWZs2aacmSJYYzpKWlKTIy0vA6ACjPBg0apIkTJxp+cZ2GDRvq2LFjatGihYuSwR6JiYk6fvy4zbnbbrvNDWkAAAAAAAAAACj/KNYGAAAAAAAAAAAAAAAAAAB2a9asmc0ZirUBAACA8un2229XYmKiXS+oc7V9+/apXr162rNnjwuSwRnq1aunTp06acqUKTp69KgyMzO1a9cuTZ8+XTfddJOn4wEAyok9e/bo7NmzNucCAwM1ePBgu/YcOnSolixZokqVKhnK8vPPP+uf//ynoTUAUB5lZWWpVatWWrFiheG13bt3V0JCgoKCglyQDEZs3rzZ5kyVKlXUsmVLN6QBAAAAAAAAAKD8o1gbAAAAAAAAAAAAAAAAAADYzZ5i7aSkJKWnp7shDQAAAABnq1WrlhISEnTvvfcaXpuWlqa2bdtq0aJFLkh2fUhOTtajjz6qFi1aqGPHjurevbseffRRnTx5stg19nydJkmffvqptm/frhdffFEhISHOigwAuM4sXbrUrrknnnjC0L7Dhw/XoUOHDL/Ax6xZs2SxWAytAYDy5Pjx42rQoIH27t1reO3YsWO1ceNGmc3USpQFmzZtsjnTpUsXeXl5uSENAAAAAAAAAADln1P/BiT17Hn9fva8M7d0GrI5hmyOIZvjynI+sjmGbI4hm2PI5hiyOYZsjinL2aSyna8sZ7PkWz0dAQAAAAAAAAAAAG5Ut25dVa5c2ebc4cOH3ZAGAAAAgCuYzWZ9/PHHmjlzpkwmk6G1FotFjz32mB566CFKLg3YsGGDmjdvruDgYC1evFg//vijvv/+e0VHR2vx4sWqX7++GjVqpJ07d16z9r333rPrDEeK+AAAuNq2bdvsmnvppZcM792oUSMlJiYqKirK7jVZWVl69913DZ8FAOVBdHS0mjVrpjNnzhhaZzabtXjxYs2ZM8dFyeCIzZs325y57bbb3JAEAAAAAAAAAICKwanF2r/8fFZHD5515pZOQzbHkM0xZHNcWc5HNseQzTFkcwzZHEM2x5DNMWU5m1S285XlbDk5+Z6OAAAAAAAAAAAAADcym81q2rSpzTmKtQEAAIDyb8KECdqyZYtdL65ztQ8++EA333yzUlNTXZCsYlm3bp169uyp/fv3y2q1Fjt39OhRderUSW+++Wah+3ft2mXXOaGhoaWJCQCAJCk+Pt7mTPXq1eXj4+PwGW+++aaWLFli9/zy5csdPgsAyqp58+bpjjvuUHZ2tqF1lStX1tatWzVixAgXJYMjkpOTdfDgQZtzFGsDAAAAAAAAAGA/pxZrAwAAAAAAAAAAAAAAAACAis+eYu1Dhw65IQkAAAAAV4uMjNSJEyfUpEkTw2vj4+NVv359xcTEuCBZxbB+/Xrdf//9slgsds1bLBY99dRTeuKJJyRJcXFxBf9uiz1fywEAUJK8vDy7XjRj/PjxpT5r+PDh2rp1q12z3377rU6ePFnqMwGgrBg1apSioqLs/jrhkuDgYCUkJKhTp04uSgZHbdmyxeaMj4+POnTo4IY0AAAAAAAAAABUDBRrAwAAAAAAAAAAAAAAAAAAQ5o1a2Zz5vDhw25IAgAAAMAdgoKCFB8fr/79+xtem5GRocjISM2ZM8cFycq3kydPqk+fPobL8iTprbfe0rx589StWze71leqVEl16tRxJCYAAAW+//57Wa1Wm3P333+/U86LjIy0++PXzTffrKSkJKecCwCekpeXp86dO+s///mP4bUdOnRQYmKiateu7YJkKC17XiyiQ4cO8vPzc0MaAAAAAAAAAAAqBoq1AQAAAAAAAAAAAAAAAACAIfYUax86dMgNSQAAAAC4i9ls1v/+9z/NmTNHZrOxb0myWCwaN26c7r//fodKpCuqBx98UPn5+Q6vj4qKUkZGhl2zt956q+FfNwAArhYTE2PXXHh4uNPOHD16tF1z586dc+hFQACgrEhOTlZISIh27NhheO3w4cMVExMjHx8fFySDM9jzgrSNGjVyQxIAAAAAAAAAACoO/m8oAAAAAAAAAAAAAAAAAABgCMXaAAAAwPVr7Nix2rFjhwICAgyvXbNmjZo2baozZ864IFn5kpiYqK1bt7rtvBkzZrjtLABAxZKTk6NZs2apefPmGj9+vM35ypUrO/X8IUOG2D37008/OfVsAHCXnTt3KjQ0VL/++quhdSaTSf/+97+1ZMkSFyWDs+Tk5NicCQwMdEMSAAAAAAAAAAAqDoq1AQAAAAAAAAAAAAAAAACAIfYUa586dUrp6eluSAMAAADA3dq3b69ff/1VYWFhhtcmJCSoYcOG2rJliwuSlR9Lly5121mDBw9Wx44d3XYeAKBisFgsGj16tPz9/fXss89q//79dq1z5MU3StKoUSM1aNDArtns7Gynng0A7vDuu++qU6dOOn/+vKF1Pj4+2rBhg5566ikXJYMzmc22qz06d+7shiQAAAAAAAAAAFQcFGsDAAAAAAAAAAAAAAAAAABD6tSpY1dBzuHDh92QBgAAAIAnBAYG6uDBg3rkkUcMrz1//ry6du2q1157zQXJyoevv/7aLeeEh4e7tcQbAFAxpKSkKCQkRAsXLlR+fr6htW3atHF6noULF9o1l5mZqXr16qlXr15atWqVLBaL07MAgDONHz9ew4YNM/zfqxo1aig+Pl633367i5LB2ewp1ubjFgAAAAAAAAAAxlCsDQAAAAAAAAAAAAAAAAAADDGZTGratKnNuUOHDrkhDQAAAABPWrZsmRYuXGhXSdiVrFarJk6cqN69e1+X5WGnT592+RmBgYGKiYlx+TkAgIrFYrGodevWOnHihEPrJ0yY4OREUq9eveTl5WXX7K+//qovv/xSAwYMUGBgoEaMGKG8vDynZwKA0rBYLOrRo4dmz55teG3z5s114sQJhYSEuCAZXKVSpUo2Z6xWqxuSAAAAAAAAAABQcVCsDQAAAAAAAAAAAAAAAAAADLOnWPvw4cNuSAIAAADA00aNGqW4uDgFBgYaXrt+/XqFhoYqOTnZBcnKLl9fX5efsXXrVlWpUsXl5wAAKpZHHnlEx44dc2htw4YNdddddzk50QVGX8RDkjIyMvTf//5X3t7eatq0qcaPH6+0tDQXpAMA+6WmpqpJkyb69ttvDa8dMGCAfvzxR/n5+bkgGVzJno9j1+OLTgEAAAAAAAAAUBoUawMAAAAAAAAAAAAAAAAAAMOaNWtmc+bQoUNuSAIAAACgLGjVqpVOnjypW265xfDa48ePKyQkRBs2bHBBsrKpdu3aNmdMJpOioqIc2r9du3Zq3ry5Q2sBANevzMxMrVy50uH1CxYscGKawkpbNnrkyBHNnj1b1apVk8lkUqtWrTRlyhRlZmY6KeG1kpOTNXjwYDVu3FiBgYEymUwymUzy8/NT1apVFRYWpkGDBmn8+PHauHGj4uPjXZoHl23atEkjR47Uli1bPB0F15l9+/apQYMGOnr0qKF1JpNJ//d//6cPP/zQNcHgchRrAwAAAAAAAADgfBRrAwAAAAAAAAAAAAAAAAAAwyjWBgAAAHC1KlWq6IcfftDIkSMNr83KytJdd92ladOmuSBZ2TN8+HCbM1arVY0bN5avr6+hvU0mk9avX+9oNADAdeyTTz5xuNTz4YcfVq9evZyc6LKbbrrJqfvt3btXU6dOVUBAgEwmk6pWrVpwa9q0qYYMGaKTJ086vP/YsWNVp04dLV++XAkJCTp37lzBY9nZ2UpPT1d8fLxWrFih2bNn64477lBYWJgCAgLk5+enyMhIRUdHO+OpVjilKZ61WCwaPHiwunfvriVLlui2226Tt7e3wsLCNHbsWP3www9OTAoUtmrVKrVu3Vrp6emG1nl7e+ujjz7S5MmTXZQM7uCMYm2r1VqqGwAAAAAAAAAAFQ3F2gAAAAAAAAAAAAAAAAAAwDB7irUPHz7shiQAAAAAypr//Oc/Wrp0qSpVqmRondVq1QsvvKA777xTeXl5LkrnfOnp6XrppZfUs2dPNW7cWHXq1FHLli01YMAAHThwoMg1AwcOtKtYbcWKFXr++ecN5WnRooVq1aplaA0AAJL01VdfGV5jMpn0wAMPaPny5S5IdNmgQYNcun96enrB7ciRI1q2bJkaNGigLl26FPp4vm3bNkVFRalTp05q06aNunbtqnvvvVfjx4/XunXrtHHjRnl7e2vu3LkOF0BnZ2dr+/bt6t69uwICAtSnT59iP6eoyHbv3q2mTZvKy8tLQUFB6ty5sx566CFVqlRJLVq00Lx58wx9zrhz507Vrl1by5cvL1Qwm5eXp/j4eM2dO1ctW7aUn5+fWrVqpX/84x9KSEhwxVPDdeif//ynHnjgAcNf51SrVk379u3Tvffe66JkcBd7vv47e/ZssY85oxibcm0AAAAAAAAAQEXj5ekAAAAAAAAAAAAAAAAAAACg/LGnWPvUqVP67bffdOONN7ohEQAAAICyZPDgwWrbtq26dOmi1NRUQ2s3bNighg0baufOnapXr56LEpZeWlqa+vbtq+++++6agrJTp07phx9+0KpVq9SwYUM9/fTTGjduXEGZmtlsVtOmTRUfH1/iGXv37lVMTIw2btyob7/91mamGjVquLzYFABQcWVnZ9s9azKZ1LFjRy1fvlxNmjRxYaoLnnrqKU2ZMsXhsmpHWK1Wbdu2TREREQoMDFR2dnaJ12j27NlOz5CZmamPP/5YH3/8sSpVqqSaNWsqLCxMkZGRioyMVLdu3RQYGOj0cz3BYrFo48aNGjhwoDIzM5WZmVnw2O+//64dO3Zox44dkqQff/xRUVFRioqKUuPGjdW9e3eNHDlSkZGRRe47ZswYLVq0yK5S2ezsbO3du1d79+7V9OnTFRAQoObNm+uvf/2rHn30UV7ABIZYLBb17dtXn3zyieG1TZo00a5duyrM7/Hrnb0vrDRx4kSX5rBarTKZTC49AwAAAAAAAAAAd7H9p+8AAAAAAAAAAAAAAAAAAABXqV27tqpUqWJzbs+ePW5IAwAAAKAsCg8PV1JSktq0aWN4bVJSkho3bqzPPvvMBclKb968ebrxxhu1ceNGmwWNx44d0/jx4+Xl5SU/Pz/dd999ioqKUk5Ojs1zsrOztW3bNm3YsEEDBgwocfaBBx5QcnKymjdvbui5AABwSUREhN2zWVlZ2r59u1tKtSUpMDBQixYtkp+fn1vOu1paWpqh4nFXyM/P1+nTp7Vp0yZNnz5df/3rX1WtWjWZTCZ5e3srJCREkydPVlZWlkdzGrVt2za1b99evr6+uvPOO3XmzJlCpdq2/PLLL1qyZIm6dOkib29vhYWF6YknntDu3bslSffcc48WLlxoV6l2UTIyMhQTE6PnnntOtWvXVvXq1dW9e3fNmzdP6enpDu2J60N6erpuvvlmh0q177nnHsXHx1OqXYHUrFnT5oy7XqjW0f8eAgAAAAAAAABQ1lCsDQAAAAAAAAAAAAAAAAAADDOZTAoPD7c5t23bNjekAQAAAFBW+fn5KS4uTk8++aThtTk5Oerdu7cmT57sgmSOSUxMVHh4uN3F2FeyWq3Kzs7WunXrNG/ePB09etSudb///rsk6cMPP9Tu3bvVp08f+fv7FzweEBCgzz//XCtXrpTZzLeLAQAc98gjj9g96+vrK5PJpD59+mjKlCk6cOCAC5NdMGLECJ07d05/+9vf5Ovr6/LzypO8vDwdO3ZMr776qkJCQgx/nuIJSUlJ6tGjh7p06aLY2Fjl5eWVes+8vDzFx8frrbfeUps2beTr66svv/zSCWkv++OPPxQdHa2oqChVrVpVNWvW1F/+8hctW7asXFx3uMehQ4fUoEEDxcfHG147adIkrV+/ns/tK5jWrVvbnNm8ebPOnz9f6D6r1eqSImzKtQEAAAAAAAAAFQF/mwIAAAAAAAAAAAAAAAAAABzSuXNnmzNbt251QxIAAAAAZd3cuXO1YsUKeXl5GVpntVr16quvqmvXrk4pW3SUxWLR+PHj1bhxY/30009uPbtu3boF/96qVSutW7dOGRkZ+v3335Wbm6v09HT16tXLrZkAABVTgwYNFBgYaGjNxx9/rKlTpyoiIkJBQUEaPXq00tPTXZRQ8vLy0qxZs5Senq7o6GitXbtWixcv1sSJEw1/nlFRJScnq2vXrobWWCwWF6W5VkpKinr37q26devq22+/delZ7ii6Pnv2rD777DMNGTJEfn5+qlu3rgYMGKCPPvrIrdcVZcdnn32miIgIpaamGlpXqVIlvf/++3r11VddlAyedNddd9mcycrK0ubNmwvKtF1dfn3lORRtAwAAAAAAAADKI4q1AQAAAAAAAAAAAAAAAACAQyIjI23O7NixQ/n5+W5IAwAAAKCse/DBB3XgwAHVqFHD8NrNmzerbt26SkxMdEGyksXExKhu3bqaPXu2R8oR69WrV+T91atXp0AUAOB0Dz/8sMNrf//9dy1cuFBBQUF67bXXnJjqWl5eXuratav69u2rESNGaPr06crNzVV2drYmTZqk0NBQmc3X77dRx8TEaPTo0XbNde7cWd7e3vL29ladOnV066236umnn9a2bducnutf//qXgoODtX79eqfvXRZYrVYlJSVp1apV6tu3r7y9vRUaGqqhQ4dq06ZNno4HN3jttdfUu3dv5ebmGloXEBCg2NhYDRo0yEXJ4Gn169fXzTffbHPum2++sb2ZyeDNTpRrAwAAAAAAAADKm+v3b4QBAAAAAAAAAAAAAAAAAECp2FOsfe7cOe3bt88NaQAAAACUB82aNdOvv/6qTp06GV7722+/qVmzZlq3bp0Lkl0rJydH999/vzp37qzTp0+75cyr1ahRQ7Vq1fLI2QCA69OsWbPk4+NTqj1yc3M1ceJEtW/fXjk5OU5KZh8fHx+9+uqrSkhI0Pnz5/XII4+oVq1a12XJ9sKFCxUXF3fN/RaLRfPnz1eDBg3UqVMn7dixQxaLRXl5eTp16pS2bt2qf//73+rSpYtTCtItFotmzJihatWqacKECYYLh8szi8WixMRELV26VN26dZO3t7fCwsIUFRWlPXv2eDoenOyhhx7SxIkTDZcTN2jQQEePHlWrVq1clAxlgdVq1V133WVz7uuvvy7+QYNF2Y6so1wbAAAAAAAAAFCeXH9/CwwAAAAAAAAAAAAAAAAAAJyifv36atiwoc257du3uyENAAAAgPLCx8dH27dv1zPPPGN4bW5uru677z6NHz/eBcku+9///qegoCCtWbPGo8Vijz32mMfOBgBcn/z9/fWf//zHKXvFxsaqffv2slgsTtnPKB8fHy1btkynT59Wbm6u1q9fr06dOqlu3boeydOgQQNNnz5dffv21YABA9S0aVMFBATIy8vLZWeuWrWq4N8tFoumTZumqlWr6sknn9SJEydsrp84caImTZrk0NlnzpzR4MGD5e/vr0mTJiktLc2hfSqSvLw8xcfHa968eWrdurX8/PzUsmVLTZo0SUeOHPF0PDgoKytLrVq10gcffGB4bdeuXfXLL7+oZs2aLkiGsuLS15R33nmnzdk9e/bY/8JOVjtuVzJQrk3BNgAAAAAAAACgPKBYGwAAAAAAAAAAAAAAAAAAOCwyMtLmzLZt29yQBAAAAEB58/rrr2vt2rXy9vY2vHb27Nnq1KmTcnJynJopNTVVnTt31gMPPKCMjAyn7m1UcHCwpk6d6tEMAIDr0+DBgzVlyhSn7PXDDz9o8uTJTtmrNMxms+655x5t375dJ0+e1Llz5/Tee+9pxowZmj59ul555RUNGDBAvr6+Tj+7bt26+v7773Xs2DFNnDhRa9eu1YcffqhDhw4pPT1dubm5slqt2rFjh1q2bCmz2Xnf/r1161Y9/fTT6tGjhypXrqwXXnhBmZmZhvaYMWOGRo0aZfd8TEyMOnfurFq1amn58uXKzs42GtvtgoKCPHJudna2fvjhB82YMaOgaL1jx456+eWXlZyc7JFMMOb48eNq2LCh9u7da3jtk08+qejoaJeW66Ns6d69u11f/27YsOHaO68uxba399rBcm1JlGsDAAAAAAAAAMo804tv9yr40+zQsBqq2zDQ4c3+SDkvWU2qVsPPKeGciWyOIZtjyOa4spyPbI4hm2PI5hiyOYZsjiGbY8pyNqls5yvL2TrV/aeq+tXxdAwAAAAAAAAAAAB4yJtvvqmnnnqqxJkmTZro8OHDbkoEAAAAoLxJTExU+/bt9dtvvxleW6NGDW3fvl3NmjUrdY6kpCSFh4crNTW11HuVlp+fn3755RfVqcP/nwcA8JxZs2bp2WefLfU+N9xwg1JSUpyQyD12796t0aNHKzY21mapaGBgYEFRdV5eXsH9fn5+CgsL03PPPacBAwYYOj89PV3Tp0/X+vXrlZCQoLS0tDJRbtqvXz+tXr26yMcSEhI0Z84cvfHGGy45u1OnTho7dqwOHDig9957T4mJiU67JjfeeKOSk5OVmpqqd955R2vWrNGePXt07tw5p+xfGoGBgWrVqpX69++voUOHKjDQ8R4AON+mTZvUs2dPw+XxZrNZb7/9tqHCepRfV/+3qnv37tq0aVOJa4YNG6YlS5YUvvNSIbYHPhyYTAbauAEAAAAAAAAAcJOXFtzt3GJtAAAAAMD1J7LBCwrwDvZ0DAAAAAAAAAAAAHhIXFyc2rVrZ3Pu1KlTql27thsSAQAAACiP8vLy1KNHD5sFY0Xx8vLS8uXL9eCDDzp8vsViUd26dXX69GmH1pvNZj3zzDN67bXXZDablZOTo//7v//TggULDO9Zv359ffnllwoPD3coCwAAzvS///1Pw4cPV0ZGRqn2+fzzz9WrVy8npXKPI0eO6Omnn9amTZuUnp6uypUrKygoSF26dNG8efMUFBR0zZq8vDyZzWaZzWan5cjLy1N0dLTWr1+v7du36/Dhw/r999+Vn5/vtDPs5e/vrz//+c/KysrS+fPn9d1338nLy6tQqbgzeHl5qXfv3ho9enSR7zdZWVn64IMPtHLlSsXGxurs2bMOnxUeHq79+/dfc39SUpIWLlyoTz/9VPv379f58+cdPsNZatSooQ4dOujBBx/UoEGD5OPj4+lI1xWLxaLDhw9r06ZNmj17tg4cOGB4Dz8/P23YsEGRkZEuSIiypqgXAHj55Zf1wgsvlLiuXr16OnbsWJkqtC5LWQAAAAAAAAAAkCjWBgAAAAA4AcXaAAAAAAAAAAAA17fc3FxVr15dmZmZJc6tXbtWffv2dVMqAAAAAOXV5MmTNX369CILyGwZM2aM5s+f79C5/fr109q1ax1aGx4ers8++0whISFFPr5jxw698cYb2rNnjzIzM5WXl6e8vDzl5+cX3Hx8fNSpUyeNHDlS/fr1cygHAACukpOToxdffFHLli3TiRMnHNqjNB+nUbTbb79d3333nadjOFXdunW1cuVK3XrrrYbWpaena+nSpVq9erV27dql1NRUu9f26NFD33zzjc25Q4cOaeHChfriiy8UHx+vnJwcQxmdzWQyqXbt2oqMjNTgwYP117/+1amF7terK8uzY2NjdeDAAR07dkxnzpxRZmamQ1+nXFK7dm3t3r1bderUcWJilFXFva/ExMSoc+fONtfv27evzL3YEuXaAAAAAAAAAICyhGJtAAAAAECpUawNAAAAAAAAAAAAewpcJkyYoJkzZ7onEAAAAIBy7bPPPtN9993nUFlh69attWXLFvn7+9u9Zvny5Ro8eLDhs3x9ffX666/riSeeMLwWAIDy6KuvvlLfvn11/vx5w2tHjBihxYsXuyDV9euVV17Rc8895+kYTvPOO+9o6NChTtkrJSVFQ4YM0fr1623OPvPMM3r99dcNnxEXF6dFixZpw4YNSkhIUH5+viNRncZsNqt+/frq1q2bRo4cqdtuu42i7WJcKs+Ojo5WXFycU8uzi9OuXTtt3bpVPj4+Tt8bZYut95/8/HzdeOONNl8AYPbs2Ro3bpwzo9lmkmTj3Z9ybQAAAAAAAL5WcXgAACAASURBVABAWUGxNgAAAACg1CjWBgAAAAAAAAAAwHPPPadXXnmlxJnOnTtr27ZtbkoEAAAAoLw7efKk2rdvr6SkJMNrq1evrq1btyo8PNzmbFJSkkJCQpSbm2vojNtvv13r1q1TYCDfiwUAuD7ExcWpQ4cOslgsDq1fvXq1+vXr5+RU17f09HRVq1bN4V+TssBsNmvcuHEOFVvbIyIiQjk5OapevbqCgoJUq1YtBQcHq169emrYsKFCQkIUEREhPz+/Up1jsVi0ceNGvfPOO4qOjtbJkyc9/uvi5eWlRo0a6c4779SoUaPUunVrj+ZxN0+UZxdnyJAhevfdd912HjzD5vvUFX3UA/oP0OrVq0scv+cv9+jTTz4t+UxbLdjFRimhHJtybQAAAAAAAABAOUGxNgAAAACg1CjWBgAAAAAAAAAAwPr169W7d2+bc6mpqapWrZobEgEAAACoCPLy8nT33Xfrm2++Mby2UqVKWrx4sYYOHVriXJMmTfTLL7/YvW+1atX03nvv6S9/+YvhTAAAlFdZWVkKDg7WH3/84dB6k8mknJwceXl5OTkZbrvtNm3ZsqXU+1SqVEn5+flOSGQfLy8v3XPPPZo/f77q1avntnPdJS8vTx9//LGWLVum7du3Kzk52a1FzkXx8fFRWFiYevXqpdGjR6tJkyYezeMMRZVnJyYm6uzZs24vzy6KyWTS66+/rqefftqjOeB6Rkq1JWnBggUa8/iYEpcEBATo7Nmz8vHxKXyWg2Xa10YqXTk25doAAAAAAAAAAE97acHdMns6BAAAAAAAAAAAAAAAAAAAKN8iIyPtmlu9erWLkwAAAACoSLy8vPT1119r6tSphku78vPzNWzYMI0cObLYmdGjRxsq1R48eLDOnDlDqTYA4Lpz7733OlyqLUlt2rShVNtFZs2aVar1ZrNZ3bt3V1pamqxWq/r37++kZEWrXr26Jk2apIyMDH300UcVslRbuvB5bL9+/bR27VqdOnVKmZmZWrx4sXr27KmgoCCPZMrJydGPP/6omTNnqmnTpgoICFCHDh00bdo0nT592iOZ7GGxWBQfH69Fixbp8ccfV9euXRUSEqIqVarIy8tLYWFheuyxx7RgwQJt3rxZx44dU0ZGhsdLtX18fPT1119Tqo0i3XXXXTZnMjIytH379oKfWy++OYtde5XwZbinf48BAAAAAAAAACBJphff7lXwJ9ahYTVUt2GgJ/MAAAAAAMqZyAYvKMA72NMxAAAAAAAAAAAA4GG33HKL9u3bV+JMt27d9N1337knEAAAAIAKZcOGDerdu7eysrIMr23evLm2b9+uKlWqFNz31Vdf6c9//rPde8ycOVMTJkwwfDYAABWBn5+fsrOzHVobGhqqbdu2qU6dOk5OhUtatWqlvXv3GlpjNps1YMAALVmyRP7+/oUea9iwoY4fP+7MiLrpppv08ssva8CAAU7dt7xKTU3VO++8o9WrV2vv3r06d+6cpyMpMDBQLVu2VP/+/TVs2DAFBrqvc8Bisejw4cOKjo5WbGysfvrpJyUmJurs2bPKzMwsdwW+QUFBio2NVaNGjTwdBS5k9/tlMeXUzZo205EjR0pcOnnyZE17eZp9eYopyjaV1I5tz5xJKqmD2+iLYAEAAAAAAAAA4CwvLbibYm0AAAAAQOlQrA0AAAAAAAAAAADpwjf3v/rqqzbnEhISFBoa6vpAAAAAACqc5ORktW/fXseOHTO8NjAwUNHR0WrVqpXS0tIUHBys8+fP27X24Ycf1vLlyw2fCQBARZCTkyNfX1/D60wmk/72t79p5syZLkiFq02bNk1Tp05VXl5esTM33HCDHnvsMVWpUkVDhw5VgwYNip3905/+pJ9//rlUmSpVqqTu3btr7ty5+tOf/lSqvSq6pKQkLVy4UJ9++qn2799v9+eprhQUFKT27dvrwQcf1KBBg+Tn51eq/SwWi+Lj47V58+YKUZ5dnObNmysmJuaawnpUPKUq1rZKY54YowVvLyhxafsO7bVjx47iM5TUeF1snOKLsCnXBgAAAAAAAACUJxRrAwAAAABKjWJtAAAAAAAAAAAASNJPP/2k8PBwm3PTpk3T888/74ZEAAAAACoii8WiPn366NNPPzW81mw26+2339a8efO0d+9eu9bUr19fiYmJMpvNhs8DAKAiOH78uBo2bGj3fOPGjRUaGqrZs2erRYsWLkyGq505c0b33ntvoRLWunXraty4cRo/fry8vLzs3is1NVW9evXSrl27lJuba/e6gIAAtW7dWg8//LBGjBghHx8fQ88BF8THx2vRokX6/PPPdejQIeXk5Hg0j8lkUu3atdW5c2c98sgj6tu3b5GfHxdXnn3mzBmdP3++wpRnF8XHx0cjRozQW2+95ekocAO73peL65q+uHTNmjXq379/iVuYzWadTj6toKCgq7Yo/e8lwwXblGsDAAAAAAAAAMoYirUBAAAAAKVGsTYAAAAAAAAAAAAu6dChg3bu3FniTLNmzfTzzz/zDfYAAAAASmXWrFn6+9//7tJyPi8vLx0+fFghISEuOwMAgLIuLy9P3t7eNudatGhh9wtXwLU++eQT/fTTT3r44YdVr169Uu1lsVi0Zs0azZ07VzExMcrKylKlSpUUFhYmX19f+fr6KiAgQLfccotGjRpl14svwri4uDgtWrRIGzZsUEJCgvLz8z2ax2w2KygoSGazWbVq1VJaWtp1UZ59idlslr+/v2rVqqWQkBDdeeed+vvf/26ovB7lj6H37aL+Cuyq5ampqapZs6YsFkuJW326/lP1uruXfecWFdGOv44rqkibcm0AAAAAAAAAQFlHsTYAAAAAoNQo1gYAAAAAAAAAAMAlc+fO1dixY23O7dixQx07dnRDIgAAAAAV2bZt23TXXXcpMzPTJfsvXLhQo0aNcsneAACUJwEBATY/3gYHByspKclNiYDrl8Vi0caNG/XOO+8oOjpaJ0+etFnMC+NMJpMCAgIKyrMjIiLUrl07de3aVY0aNfJ0PHiAzWJtW53SRSz39/dXVlZWicumTp2qyc9PtrF56VGuDQAAAAAAAAAob15acLd42VMAAAAAAAAAAAAAAAAAAOAUAwcO1DPPPKO8vLwS55YuXUqxNgAAAIBSi4yM1PHjx9WhQwcdOXLEqXv37NmTUm0AwHUvOTlZ//jHP+x6EYvTp0/LYrHIbDa7IRlw/TKbzerRo4d69OghScrLy9O6dev03nvvafv27UpOTrZdAAxJl8uzb7zxRoWGhlKejWKV+vdUMcvHPDFGs1+fXeLS2NjYa/dyQXe1VdZrirSLuq/g/GKek9VqpVwbAAAAAAAAAOA2FGsDAAAAAAAAAAAAAAAAAACnqFmzpu655x59/PHHJc6tWLFCr7/+unx9fd2UDAAAAEBFFRQUpPj4eA0aNEgffvih0/Zcv369U/YCAKC8sVgsWrZsmWbMmKGDBw/aXSZqtVqVlJSkevXquTghgCt5eXmpf//+6t+/vyQpKytL77//vlauXKnY2FilpKR4OKFnXV2eHR4ervbt21OeDbvYXahdXI+0jeXt2razuXVcXNzlvUwlnKWi85ZYcn1VSbf1YuAry7Qp1wYAAAAAAAAAlGUUawMAAAAAAAAAAAAAAAAAAKcZMmSIzWLtlJQUffbZZ7rvvvvclAoAAABARWY2m7Vy5Up169ZNY8eOlcViKdV+KSkp+tOf/qS7775bY8eO1U033eSkpAAAlG1vvPGGnnvuOWVmZjq0/o8//qBYG/AwPz8/jRgxQiNGjJAkpaam6r///a/WrFmjvXv36ty5cx5O6HxXlmeHhIQoIiJCbdu2Vffu3SnPhsPsKtUuqTvaxnKrrGrTto3NI06ePKlTp04pODjYeL5i5gpKry/lL6Jgm3JtAAAAAAAAAEB5YHrx7V4Ff1QdGlZDdRsGejIPAAAAAKCciWzwggK8g20PAgAAAAAAAAAA4LqQnZ2t4OBgpaamljjXt29frV271k2pAAAAAFwvdu/erW7dujm1MDAgIEBt2rTRww8/rKFDh8rPz89pewMAUBZkZmbqjjvuUExMjMN7mM1mnT17VtWrV3diMgDOlpSUpIULF+rTTz/V/v37df78eU9Hssul8uyaNWsqNDS0oDy7a9euatKkiafjoYJxR6m2JFksFtUIqqG0tLQS5z/65CP95S9/uVBWXUKeq3NfWWxtLSKXreLrq8u0rynXvnhuSc+Xcm0AAAAAAAAAgKu8tOBumT0dAgAAAAAAAAAAAAAAAAAAVBy+vr4aOHCgzbn169fr7NmzbkgEAAAA4HrSunVrnThxQuHh4U7bMyMjQ5s3b9bjjz8uf39/NWjQQMOGDdPOnTuddgYAAJ6ye/duBQcHl6pUW5JuvfVWSrWBcqBOnTqaMmWKdu7cqczMTP3888+aMGGCIiIi5OPj49Fsl8qzQ0ND1b17d40ZM0ZLlizR4cOHZbFYdO7cOSUkJGjjxo2aO3euhg8fTqk2nM5dpdrShRelaNO2jc3j4mLjri3VNl3Yq+CtiNxWq7XgJqu10NlXPl5c/mvmi3pyVpV4Pey6ngAAAAAAAAAAOIhibQAAAAAAAAAAAAAAAAAA4FSDBw+2OZObm6uVK1e6IQ0AAACA8s5isejRRx9V5cqV1bZtW7355pvKysoqdj4wMFD79+9XZGSk07NYrVadOHFC7777rjp06KDKlSurQ4cO+uKLL5x+FgAArhYXF6eOHTvq3Llzpd5r3rx5TkgEwN1uuukmzZw5U/v27VN2dra+//57jR49Wk2bNlWlSpWcft6V5dndunW7pjw7PT29oDx7/vz5lGfDrWyWQJvkcKn2pQLsq7Vt09ZmrrjYuIKz7S3SLqo021QoibXguRSaM4lybQAAAAAAAABAuWF68e1eBX8KHRpWQ3UbBnoyDwAAAACgnIls8IICvIM9HQMAAAAAAAAAAABliNVqVbNmzXTkyJES5zp27KgdO3a4KRUAAACA8ujgwYPq0aOHfv3110L3m0wmNW7cWP3799fkyZMVGFj4e6IsFouqV6/ulKJQe4WHhys6Olo1a9Z025kAADhqz5496tChg3Jzc0u9V0REhPbt2+eEVADKEovFoo0bN+q///2v3nvvPbvXmUwm+fv768Ybb1RISIjCw8PVrl07devWjZJslFl2lWqXuEFJDxX9oFVWfbjyQz006KEStw6uE6wTJ4/r6ojXFGLbzGeVyWQqlMZkMhXKbjKZLs9fsafpqgOu/nlBhhKuQ8HeAAAAAAAAAAA4wUsL7pa5rL64Y+rZ8/r97HlPxyhWWc3GdXMM180xZf26SVw7R5XVbFw3x3DdHMN1cwzXzTFcN8eU9esmce0AAAAAAAAAAABw/TKZTBoyZIjNuZiYGP38889uSAQAAACgPJoyZYoiIiKuKdWWLhSIHTlyRDNmzFCtWrX09ttvF3p85syZbi3VlqQDBw4oJCREMTExbj0XAACj9u3bp44dO5a6VNtkMql79+6KjY11UjIAZYnZbFaPHj00adIku+affvppxcfHy2KxKD09XQkJCfruu+80f/58jRgxglJtlFk2S7VtblDSQ8WXaktSu3btbG5/KumUfj15+eti68U3mXT5pgvPo6ibdGnOdPFca0EtttV6xV5S4fkSnkeRz+uqMu5rHi6r5SYAAAAAAAAAgHLLXFb/8PmXn8/q6MGzno5RrLKajevmGK6bY8r6dZO4do4qq9m4bo7hujmG6+YYrptjuG6OKevXTeLaAQAAAAAAAAAA4Pr2yCOP2DW3bNkyFycBAAAAUN6cPn1aN998s6ZOnSqLxWJzPjs7W2PGjCn0Aj/z5893ZcRiZWZmKjIyUgsWLPDI+QAA2JKWlqZOnTopJyfH4T2aNm2qgQMHKikpSRs3btQff/yhOXPmaPDgwZo2bZoOHDjgxMQAPG3dunU2Z0wmk2bOnKlmzZq5IRHgPCX2bVxVXF30BiU9dO2DBaXYFzVq3EjVq1e3mTM2LrbQ2mILtIvKUWjuimzWizddUbCt4q8J5doAAAAAAAAAgLLG7OkAAAAAAAAAAAAAAAAAAACg4mncuLFuu+02m3PLli2zqygPAAAAwPXjz3/+sw4ePGh43bJly/Tss8/KYrHo2LFjLkhmH4vFoscff1zDhg3zWAYAAIrTrVs3ZWRkGFpjMpnUsmVLrV69WlarVYcOHdIHH3ygVatWqUqVKgoODta4ceO0fPlyvfDCC4qIiFDTpk310UcfuehZAHCnzZs325ypVq2avLy83JAGcJ5SlzwbLNUuislkUps2bWzO7YrbfWFfGyXa9ijo075UGm61FnRhW2WVTMWfQ7k2AAAAAAAAAKAsoVgbAAAAAAAAAAAAAAAAAAC4xODBg23OHDt2zK5SDgAAAADXjz/++MPhtbNmzVJUVJRds927d9f+/fv1+OOPKzQ0VGazc7/V6t1331WrVq2UmZnp1H0BAHDUkiVLtGfPHkNrQkNDlZKSoj179qhfv34F91/6mFtcSfeRI0fUt29fTZo0qVSZAXjegQMHbM40atTIDUkA57FZ7lxCMfSFDUp6qOgHrbIWdFlfqV27tjYOk+Ji4y5nLiabtYS3IuevKNi2ylpQsG21WgvOKK5c+8o9KdcGAAAAAAAAAHgKxdoAAAAAAAAAAAAAAAAAAMAlBgwYIF9fX5tzS5cudUMaAAAAAOXF+fPnS7X+rbfesmvuk08+UXh4uN566y0lJCQoOztbS5cuVY8ePRQYGFiqDJfs3btX9evX16FDh5yyHwAApfHcc88Zmt+xY4cSEhJUvXr1Qvd/8cUXevbZZ+3aY9asWUpNTTV0LoCy5fTp0zZn2rdv74YkgHO4u1T7wn3Wgm0LTVitamtHsXZsXOzl3NaiS7QvnVVUmXZJJduFCrbtLNcu+jlecyfl2gAAAAAAAAAAl6JYGwAAAAAAAAAAAAAAAAAAuET16tXVp08fm3NLlizR2bNn3ZAIAAAAQHmQnZ3tlnOqVq2q2bNna968eVqwYIGWLVsmk8mk0aNH691339WiRYt07733qlatWqU65/fff1dERITWrVvnpOQAABgXHR2tU6dO2TXr7++vX375RR07dizy8WHDhtl9bn5+vkaPHm33PICy5fjx48rNzbU5d/fdd7shDVB6nijVNhX6+VU/MZnUpq3tYu3fkn/TyZMnryrHtl5zM0kFt6Lqt6+895qsBsu1iyrvLmKIcm0AAAAAAAAAgMt4eToAAAAAAAAAAAAAAAAAAACouIYMGaIPP/zQ5tyMGTP02muvuSERAAAAgLLOnuI+Zxk/frzhNSaTyXD5V25urvr166eJEyfq1VdfNXwmAACl9be//c3u2fnz56tOnTpFPvavf/1Lp0+fNnT26tWrlZaWpsDAQEPrAHje2rVr7Zrr1auXi5MApeeJUu1il19ROB0SEqKgoCClpKSUeHxcXJzq1a9XsO+F8ms7cl9xptV0bU7TFRtcvkTWS/8UzFitVplMhQ+7UBxuKvbnl7a6ELaYWEXsCwAAAAAAAACAPcyeDgAAAAAAAAAAAAAAAAAAACqunj17qlatWjbn5syZo2PHjrkhEQAAAICyLjg42NMRSmS1WhUSEiKz2di3ZlmtVk2fPl133HGH8vLyXJQOAIBrpaWladeuXXbPDxs2TP7+/rrlllu0Z8+eQvtMmDDB8Pn5+fmKiYkxvA6A523cuNHmTEBAgPz8/NyQBnBciaXaJpVcTm1VKUu1TcWWal8qlW7btm0JAS7YFberUBCrdLmwutib9fLtiudouiKj9eJboYgFZdiXZy7lLfm5Fn09rnzORTH64lUAAAAAAAAAAEgUawMAAAAAAAAAAAAAAAAAABfy9vbWQw89ZHMuOztb//znP92QCAAAAEBZd+utt3o6gk2JiYnq37+/IiIiDK/duHGjQkNDlZyc7IJkAABca+HChYYLK61Wq/bt26fWrVsrKipKktSxY0eHM6SkpDi8FoDn/PDDDzZnQkJC3JAEcIzVarVdql3iBrYeLr5o+lJfd6GZiwXTV+ayyqo2bdvYCHKhWLtgJ+uVBdslvanQv0kXSravXl3Uc6FcGwAAAAAAAABQ1lGsDQAAAAAAAAAAAAAAAAAAXCoqKkpeXl4255YtW6Y9e/a4IREAAACAsmz8+PGejmCXb7/9Vvv27dOgQYMMrz158qRCQkK0ZcsWFyQDAKCwtWvXlmr9vHnzZDKZdPDgQYf3WLVqVakyAPCMX3/91eZMmza2C4GBMslWqbYNtkq1L/y80IOFzzRdnm/btq3N8+Li4mS1WApOuVTObbWWXK19YVaFZq8u2C48fUVkyrUBAAAAAAAAAGUYxdoAAAAAAAAAAAAAAAAAAMClmjRposcee8zmnNVq1cSJE92QCAAAAEBZ1qJFC/Xs2dPTMWw6c+aMjh8/rvfff19z5syR2WzsW7WysrLUrVs3zZkzx0UJAQC44MSJE56OoK+++srTEQAYlJKSoqysLJtzd955pxvSAMZcKpEulq1S7Yvd08U/XHSxtEkll2oX5DJdLpG2Wq1q3ba1jUDS2TNndez48Qsl2ZfeLj3H4vJecf+FdbpctH1p4Io9iirYplwbAAAAAAAAAFBWUawNAAAAAAAAAAAAAAAAAABc7oUXXlCVKlVszn311Vf6+uuv3ZAIAAAAQFm2cuVKeXl5eTqGTTNmzJAkjR07VtHR0apcubKh9RaLRePGjdOgQYNcEQ8AAEkXPt54Wlpamnbu3OnpGAAM+Oijj+ya69Onj4uTAMbYLGa2p1S7xIeLL9UucosrSrWvznjpxwYNGqhGzRo2gkm7YnddOL+gMNta6Ga1WArdrn788g/WiyXfl7axFlyXguJsyrUBAAAAAAAAAGUcxdoAAAAAAAAAAAAAAAAAAMDlateurWeffdau2b///e9louwHAAAAgOdUr15dzzzzjKdj2HRl2eCtt96qo0ePqn79+ob3WbFihSIiIpSenu7MeAAASJJuuOEGT0eQJL388suejgDAgA0bNtic8fPzU/Xq1d2QBrCPJ0q1ZUep9pXnF1VKbTJJbdu2tRFOWrZ02cVy64tF2larLr1ZrBZZr3qzWC2X77daZbVeLNu+oiD7wh669v6LbwW5XVGuXQLKtQEAAAAAAAAAtlCsDQAAAAAAAAAAAAAAAAAA3GL8+PGqXbu2zbk9e/bo/fffd0MiAAAAAO4SHx+vgQMHqlq1aqpUqZJMJpNMJpNuuOEG9erVSytXrrxmzfTp0z2Q1Jiri7Br1aqlxMRE9ejRw/BeBw4cUP369XXgwAFnxQMAQJI0atQoT0eQJG3ZssXTEQAYsGvXLpsz9erVc0MSwD6eKtW+8oDiSrUvZbv6x0uD+RaLsrOzbQSUPl//ufLy8goVaVusF26X67avvV1+3FpQpq2CHy8VbF98jhfvM10xf+m5OL1c2wbKtQEAAAAAAAAAJaFYGwAAAAAAAAAAAAAAAAAAuEWVKlX00ksv2TX7/PPPKysry8WJAAAAALhScnKyoqKiVLt2bYWFhWnlypVKS0uTxWIpmElNTdWXX36pgQMHqn79+oqJiSl4zGw2q3Pnzk7PZTabFRAQIH9/f1WuXFl+fn7y9fWVj4+PvL295eXlpUqVKtm1V+/evYvc/5tvvtE//vEPmUy2mtsK++OPP9SyZcsii8YBAHDUk08+qRo1arj0DF9fX5szKSkpOn36tEtzAHCeY8eO2Zxp0aKFG5IAtrm7VNt0zSJT4ZmCIurC5dVXZs3Ly9N/Fi1Sl063qlpANUV/F20j5AVvvP7viyXYV8curlb78nO4XLJ9qTD74oz1ynJtSReLuJ1Rrm29KkORSvj1oVwbAAAAAAAAAFAcirUBAAAAAAAAAAAAAAAAAIDbjBw5UmFhYTbnEhMTNW/ePDckAgAAAOBMmZmZeumll9SoUSPVrl1b8+bNU3Jysl1rT548qc6dO2vBggUF991zzz1Oz3ip2Hv06NFKTU3V+fPnlZWVpezsbOXk5Cg3N1enTp2ya6/x48cX+9grr7yiNWvWyNvb21C+vLw8DRw4sMS9AQAwwmw26+DBg6pZs6ZL9n/ssce0fPlyu2bnzp3rkgwAnCszM1MZGRk2526//XY3pAFK5u5S7WvvK75U++r5c+fO6dVXXlXL5i1V1b+qnhwTpdjYWOXm5toIednCtxYqKztLl4qzrVbLhVuxbxce1xUl11cXbFutlkJF2VeWaxeUbjtYrn319SqyXPvSfsWgXBsAAAAAAAAAUBSKtQEAAAAAAAAAAAAAAAAAgNt4eXlp+vTpds2+/PLLSklJcXEiAAAAAM6Ql5enQYMGqWrVqnrxxRd19OhRh/axWq0aM2aMVq1aJUkaPny4E1NelpGRodmzZ6tKlSoaNGjQNV97BAUF2bVPTk5OiY/37dtX+/fv1w033GA44+zZs3XbbbcpLy/P8FoAAK5Ws2ZNJSQkqHXr1kU+XrVqVT3zzDN6/PHHDe377LPPasGCBerfv798fX1tzq9du9bQ/gA844svvrBrrl+/fi5OApTM3aXapmsW2SjVNkmnT5/Ws3979v/Zu+/AqKq0j+O/OymEECCB0KuUgFQLFhRhQZriAq5U14oiwgorq2uvrC7YWcu+oCgqusDqqqiggqjYFtZFBBSRIoSydIiYUELmnvePuTOZ1CmZmSTk+8EwM+c+55xnzlBMgN+oTas2Sk9L1wP3PaD169f73vQpVDt37tQrs1/xRGY74dfGmNI/5AnS9gZxe59DgYBt53p+kLY8wdmWk6HtH66t0MO1/ZUYrl3aHMK1AQAAAAAAAACFEKwNAAAAAAAAAAAAAAAAAABiasiQITrvvPMC1mVlZWnq1Kkx6AgAAABAWaxbt04NGzbUvHnzwg4G82eM0ciRI7VkyRI1adJEycnJEeiyeCdOBeiIdwAAIABJREFUnNC8efNUv359zZ492zfucrkUFxcXcP7mzZsD1rRt21b/+9//1LVr15D7+/LLL9WsWTPt2rUr5LkAABSWkpKib7/9Vjk5Ofrkk0/08MMP6y9/+YtWr16trKwsde7cWcYYNW3aNOBalmXpySef1KOPPuob69ixY8B5GzZsKNNzABAbH3zwQcCahIQENWnSJAbdAMWLZqi2yY+WLrBc/pilIqHazrAxRhs3bNTY68aqSaMmatq4qf42/W/alrmt1J6TkpJ0+eWXa968edq4caOys7OVnZ2tTZs2af78+briiitUvXp1SdJjf31MOTlH5A3KNlbx4doFg7ftAiHbhQO2859zoXBtX8h2oXOxQgvXLnxWxYZre4+2BIRrAwAAAAAAAAD8EawNAAAAAAAAAAAAAAAAAABiyrIsPfbYY0HVPvPMM9q2bVuUOwIAAAAQrmeeeUZdunTRgQMHIrqubdu6+OKL9c033ygjIyNgfbVq1eRyhf9Ppdxut8aMGaM777yzwJqBbN26Naj1k5KS9N133+naa68Nubfdu3frlFNO0aeffhryXAAAipOcnKzevXvrrrvuUteuXXXttdeqWrVqGjNmjGbOnKkdO3aUOj8jI0MbN27U5MmTC4yvXbs2mm0DiKFvvvkmYE2DBg1i0AlQvGiHahe3XKBg6K+//lrDfjdM9erWU4dTO+jll1/W3j17AzQixcfHa+LEicrMzNTrr7+ukSNHqk2bNqpRo4Zq1Kih1q1ba8SIEZozZ44yMzP1xz/+UQcOHNALM17wBWX7bgt98wRv5z/yD9Qu6bFtbM+Y7Q3odg7Mcwj5aztPP6hwbW9tocDy4gLMS3ttvOvG4gMAAAAAAAAAUPERrA0AAAAAAAAAAAAAAAAAAGLuvPPO06WXXhqw7vjx43rqqadi0BEAAACAUNi2rQEDBmjSpElyu91R2SMvL08XXHCBOnXqFLD2+PHjevTRR8u85yOPPKLFixdL8oSOBrJ9+/aQ1n/ppZc0Y8aMkEPAjx8/rgsvvDAizxEAAEnasGGD2rVrp8GDB+vbb79VXl5eSHMzMjLUrFkz9e7dW2PHjpVlWTpx4kTAuSkpKWVpG0CMbNmyJWBNly5dYtAJUFT5hWpbvg8jI9u29e6Cd9W/b3/VSqmlnj166p133lFWVlaABvK1bNlSX3zxhZ5++mnVr18/YH29evU0ffp0ffXVV3r7n28r65dfnO5sGdmyTdEP7zX5ore9Qdx+j53v5VflH8xt2/kB3AXCtb3nFihc21KBcw8UUg4AAAAAAAAAQDCsB2YM9H2FuWW7umrcvFZ59uPzy8GjkrFUu25SebdSrF8OHKuQvXFu4eHcwlPRz03i7MLFuYWHcwsP5xYezi08nFt4OLfwVZWzO6/ZfaqR0DAiawEAAAAAAAAAAKBq+emnn9SxY8eAIXw1a9bUjh07VKtWxfg7jgAAAACknj176osvvojJXnFxcUGFd//vf//TwoULNW7cONm2HfZ+SUlJ2rlzp7p16xYwUHDIkCF65513Qt5jxYoV6tOnj44cORLy3N/97nd64403Qg7nBgDA68Ybb9Tzzz8fOJg0Clq3bq1NmzbFfF8AwcvLy1NCQkLAumnTpun222+PQUdAvvIN1fb8/Hh59st68aUXterbVUG9qURJzj77bC1cuFDp6elhzT948KDm/vMfGnn1KE+vli/XuiAn1Nry3VqyfCHh3seeQkuSZbl80yxZsiz/WuXPde5bfofu3cNzR75rlvPY7ygLXC/pcXny9QwAAAAAAAAAqJAenHmRKuzfnqpdp3qFDKDzqqi9cW7h4dzCU9HPTeLswlVRe+PcwsO5hYdzCw/nFh7OLTwV/dwkzg4AAAAAAAAAAAAIpF27dho7dmzAul9//VWzZ8+OQUcAAAAAgnH//ffHLFRbUlCh2pJ06NAhXX/99frxxx/Vs2fPsEOwjh07ph49eig1NTVg7d69e8Pa45xzzlFmZqZatGgR8ty33npLp556qg4fPhzW3gCAqsu2bXXr1k0zZ84sl1BtSerbt2+57AsgeJ988klQdZdeemmUOwEKimWotjdK2sgoOztb06ZOU+dOnVU9qbrGjRun/6z4T5lCtc877zwtXbo07FBtSapTp46uvWqMjvyaI2Ns2bYtY4r5sG3PM7E9z9I2RrZsGTnjxsg2xlMryciWcU7EONe952O8wdhOgLaRKXB2vuvOa5U/z6kp9BoVPvfiws0BAAAAAAAAAChJhQ3WBgAAAAAAAAAAAAAAAAAAJ7/7778/qLqnn3466DA9AAAAANFz+PBhTZ06Nez51apVU9++ffX0009HsCuPrKwsSVJGRoaWLVumvXv3asSIEUpISAh5rR9//FGrVq0KWHfw4MGQ1/ZKT0/Xzz//rIsuuijkuRs2bFDTpk21Zs2asPcHAFQteXl56ty5s1auXFluPSQnJ+vZZ58tt/0BBGfRokUBa+Li4pSRkRGDbgCPWIdq7927V3/+821q3aqNUmun6e6779a6detk23ZQ/ZamQ4cOWrhwoVJSUsq8VnJysurXaqA4V5wTcW0X+nBGjfPIeMO0PWfqH7AtecaMbZzH+eHanqBsT43tvR5uuLZU4PUgXBsAAAAAAAAAEC6CtQEAAAAAAAAAAAAAAAAAQLlp2LChJkyYELDu559/1vvvvx+DjgAAAACU5sorr9SJEydCmhMXF6ezzjpL8+bN05EjR7RkyRJNnDhROTk5qlevXsR6y8vLK/A4PT1d8+fPV3Z2tiZPnqwaNWpEbK+S9gyVy+XSokWLdP/998uyAiXBFfTrr7/qjDPO0Jw5c8rUAwCg/Ni2rQULFuiyyy7TwIED1a9fP914441at25dxPfq2rVrVNYNxdSpUxUfH1+uPQAIbMWKFQFrIvn/8UAgsQrV3rhxo8aOHavGjZuoYcNGeuKJJ7R169bA+4cgLS1N7733nlJTUyO2ZlJSklLiakqyZBtP8LVtTP6tMb7wbFtGtrF9H8bIqckP4TaWE7BdKFzbRDJcu9BrRrg2AAAAAAAAACAcBGsDAAAAAAAAAAAAAAAAAIByNWnSpKDqpk+fHuVOAAAAAJTGtm19+OGHIc256qqrdOTIEf3nP//RyJEj5XLl/3Om5ORkrVu3TrVr145If2effXax44mJiXryySd1+PBhPfXUUxHZy6tdu3YRWeeBBx7Qe++9p4SEhJDmud1uXXXVVbrpppsi0gcAIHYWLlyo9PR0DR06VG+99ZY++ugjffzxx5o5c6Y6duyoWrVqady4ccrOzo7IXuUdqn3uuecG/XVAAOVr48aNAWvat28fg06A6Idq/2fFfzRixAil101X+3bt9dKLL2n37t0h9xkMy7L0/PPPq1WrVhFfOzEhUbUSa8kYt4xs2bbtidE2btnGLdv2Bml7A7A9Qdq2sSXjHfHOccK4ndtSw7VNGcK1pQKvD+HaAAAAAAAAAIBQEawNAAAAAAAAAAAAAAAAAADKVbt27TRo0KCAdZ999pm+++67GHQEAAAAoDjLly9Xbm5uULUdOnTQoUOH9MorrygxMbHEuvT0dK1du1bJycll6q127dpKSkoqtcblcunmm2/WiRMnSu0pFH369InIOpI0aNAg/fTTT0pPTw957nPPPadzzz036NcHAFC+br31Vl1yySU6dOhQiTW//vqrnn/+eaWmpurKK69UXl5e2PtNnjw57LmRcOqpp+qrr74q1x4ABMe27VJ/bfLq0aNHDLpBVReNUG3btvXee++pX79+qplSU927d9e/3vxXUD/uy2r06N9r2LBhUVs/KT5JSfHVPaHY8oRi297QbGOcYG1vyHZ+wLYtW8bYMra33paUH6pdXLi2N/TaNkbG9tSHFa7thHL76gnXBgAAAAAAAACEgGBtAAAAAAAAAAAAAAAAAABQ7m6++eag6v72t79FuRMAAAAAJVmzZk1QdRkZGfrhhx+UmpoaVH2zZs20cuXKMoVdX3TRRUHXxsfHa+3atYqLiwt7P0lKTEzUH//4xzKtUdgpp5yi7du3q1u3biHPXbFihZo2barMzMyI9gQAiKyVK1fqiSeeCLre7XbrtddeU6NGjbRhw4aQ99u+fbs2btwY8rxI6d69u9asWSOXi3/SDFQGK1eulG3bAeuGDh0ag25QlZUaqm0ppFDtvLw8vfTSSzrvvPOUnJysIUOGaOnSpTpy5EgkWi2VKz5ZyU17qeOI+Xp25itR3692tVR5wrDdng/Zfre2L2zbE66dH7BtPPHaki+Q2xOWbYyRcer8w7XlPJb3e+9rUjhc2yohXNsqFK7tJ6RwbSuKHwAAAAAAAACACo8/hQYAAAAAAAAAAAAAAAAAAOXuwgsvVMeOHQPW/eMf/9CePXti0BEAAACAwtLT04OqW7BgQchrt2/fXp9//rni4+NDnitJ9957b0j1GRkZevbZZ8Pay2vkyJFh91uapKQkffPNN7rhhhtCnrtv3z5lZGRo8eLFEe8LABAZt99+e1jz9u/fr3bt2smyLNWpU0dNmjRRx44ddeWVV2r58uUlzlu7dm3Qe3jfHMMYo6NHj2rx4sV6+eWX9a9//Ut33323MjIyZFnBJU3Wq1dPL7zwgr7++uuo/H4JIDrefffdgDUul0unn356DLpBVRUwVDvgAtKRI0f06KOPqkuXLqpevbquv/56LV++XLm5uRHrsyRx1Wor5ZRL1PzShWpz/SY1veQfumP8IKWlRD/ew2W5VKtaaqEAbU84tic82++bE6DtqZHkhG97auVEbTth2MWEaxuTH6Bt207QduFwbeelLBKubQqFa0sFwtCDDtcu5YcKAAAAAAAAAODkZz0wY6DvS8Ut29VV4+a1yrMfAAAAAEAlc16z+1QjoWF5twEAAAAAAAAAAICTwKxZszR27NiAdQ888IDuv//+GHQEAAAAwN/333+vzp07B6y78sor9eqrr4a1x+LFi3XRRRfJtu2g59SvXz/sN+AZNGiQFi1aFPI8l8ulAwcOKDU1Nax9gzV79mxdf/31IZ2HJFmWpSlTpuiee+6JUmcAgHDk5eWpevXqysvLi/jaSUlJ6tq1q37/+9/rD3/4g1wuT3jnjBkzNH78+IDzg/39Ozs7W0899ZRef/117d69W8eOHVNSUpJq166t+vXrq127drrxxhvVo0ePMj8nALHXu3dvffbZZ6XWpKena9++fbFpCFVOqaHaUqnB2vv379fjjz+uN994U1u2bAm8VgTFJ9dTcvO+qnP6RCXWPkX5ic9GLerF64MH6isu+rnaPtt/3a4T7lxZluU7Ms89yzdmWS5n3CWX5XnsueZ8s1yyLMkll7yrWJZLLsvyX8150w3PdZfLue8EaXvX8rKc4G05b9SRv65TY1TgNbYKveCFHzuDUVHsXgAAAAAAAACACuPBmRcRrA0AAAAAKBuCtQEAAAAAAAAAABApR48eVbNmzXTgwIFS6+rXr69t27apWrVqMeoMAAAAgFdKSopycnJKrSlr0N78+fM1evTooELQEhIS9N1336lDhw5h7ZWXl6cmTZpo7969Ic0bPny4/vnPf4a1Z6hWrVqlCy64IOC5F2fQoEF69913feGqAIDy9dJLL+m6666L+j716tXTRx99pNNPP1133XWXpk6dGnBOLMNHAVRcjRo10u7du0ut6d69u77++usYdYSqpsTfj0rION68ebMemfaIFi5cqF27dkWvsWIaSqjZVCmtfqu00yYovnq6/MO0/W8fvzZVvz07OYa9Sdm52dqds6tAsHbRUG1LLue+5btmOeHZkuSSK4xwbcvKv1KZw7UJ1gYAAAAAAACAiu3BmReJvxEFAAAAAAAAAAAAAAAAAAAqhOrVq+vGG28MWLd3717NmzcvBh0BAAAAKOz8888PWLN//35t2bIl7D1Gjhypv//97wHrXC6XPv7447BDtSUpPj5eX375peLi4oKe07Rp05h+TnL66adrx44dat26dchzFy5cqDZt2ujgwYNR6AwAEKpjx47FZJ99+/bpzDPP1IwZM7Ry5cqA9Q0aNIhBVwAqg2DeIOfcc8+NQSeAn0L5xt98841GjhipunXqqm2btpo1a1ZsQrUtl6rVaae659yjNtdv0im//0b1ut9Xaqh2i/Q4DTortqHakpSSmKJ4V7zcxlaeseU2tmzjlu3cdxtbxridcVu2nFtjnDpJzpixjWzZMs5zMk6dnBEj4wSie6/nX5Fz3yg/MN14g7OdEPX8dZ0aS/IrLzC3uMfOIAAAAAAAAACgCiJYGwAAAAAAAAAAAAAAAAAAVBgTJkxQfHx8wLrp06fn/wN7AAAAADFzyy23BFU3bdq0Mu1z44036rnnnlPHjh1Vo0aNItcbNGigd955Rz179izTPpLUtm1bLV26VLVr1w5Y26ZNG61du1YuV2z/WVZqaqo2bNigwYMHhzx3y5Ytat68eVDBqgCA6IrE71vBMsZo/PjxWrx4ccDalJSUGHQEoKJbv3693G53wLqBAwfGoBvA4YRqL1q0SAMHDFTNlJo65+xz9MYbb+jQoUPR396VoKQGZ6h+ryeVMXa7Woz4XHVPv0mueP/fO43fh/+w0TV9a8hVKBg8VtKS0mTbeb5AbdvYctvOfe+tnCBt25YnPtuW8YVrG8kbqW0bTxh3gHBtE2K4tgkzXLtY/LEhAAAAAAAAAFQ5BGsDAAAAAAAAAAAAAAAAAIAKo3Hjxho5cmTAuu+++06ff/55DDoCAAAA4K9///5KSkoKWPfuu++Wea8JEybo+++/V3Z2tnJycvTGG2/ouuuu0zvvvKPdu3frt7/9bZn38OrVq5f27t2rwYMHKy4ursA1y7JUt25dXX311frpp5+UmpoasX1D4XK5tGDBAj388MOyrNCS2XJycnT22Wdr1qxZUeoOABCMjIyM8m6hWGlpaeXdAoAK4O233w5YY1mW+vTpE4NuUNXZtq1XXn1F5593vpKqJemSQZdo8eLFysnJifrervjqSm7aU40HvKq2N2xX80s/UOqpv5dc8fKkN/unPhcO1PaGSRvVSrZ0afeibxQVK7USa0uWJbftzg/U9oZsy5bbCdh2O49t2/YEZnvDtW27QLi2jPHGbHueaTHh2ioUri1LvuMqLlzbCjNcu/BafhcI2AYAAAAAAACAKiS+vBsAAAAAAAAAAAAAAAAAAADwd/PNN+v1118PWDd9+nT16tUrBh0BAAAA8HfOOedo2bJlpdbs3r1be/bsUYMGDSKyZ3JysoYNG6Zhw4ZFZL3iJCYmasGCBbJtWwsXLtSyZcs0aNAg9erVSy6XK2r7huquu+7SWWedpUsuuUS5ublBz7NtW2PHjtXy5csJ2AaAchLJN4WIpO7du5d3CwAqgC+++CJgTc2aNRUfT0QBouPIkSN67rnnNGfOHK1bt05utztme7sSayu5SQ+ldZ2g6g3PckYLJzQXF6pd+Lp84dJDzq2h6omhvSlSJFmWpdRqqdp3ZJ8sWbIlWbLkkpFlXLIsy/NhPD0ayyWXcctSnGTZcskl27Yll0suy8iW5LIl2+W5ZslygrhdclmScc7G8h6TLNm2kcslJ0FbMpbnjCw5ezrh2t47RsZZ13jeUMp73M4xeq97ecO1/cecCxE4wAisAQAAAAAAAACIqorzN7oAAAAAAAAAAAAAAAAAAAAkdevWTeeff37AugULFujnn3+OQUcAAAAA/E2aNCmoumnTpkW5k+hwuVz67W9/q8cff1y9e/euUKHaXv369dOmTZtUv379kOe++OKLOuOMM3Ts2LEodAYAKMn8+fO1ePHi8m6jWDfddFN5twCgAvj+++8D1pxyyikx6ARVyd69e3XHHXeodevWSklJ0W233aa1a9fGJFQ7vno91W5/uVqO/FptxmxS4wEvhxGqXejWCdWWjIafXyN6zQcpLamObOP2fNi2bGPLbdtymzzfmJEtt7Fl227ZxsgYz60tW0bGN0/eEeO75+xiZBvPc/Z+b3zn4MnM9gRne6uN31znujdcW/Kb59T4H7vfdX/FjQEAAAAAAAAATn4V7291AQAAAAAAAAAAAAAAAACAKm/y5MkBa4wxeuaZZ2LQDQAAAAB/Q4cOVUJCQsC6f/3rXzHopupq1qyZtm/frnPPPTfkuatWrVLTpk21efPmKHQGACgsOztbV199dUhzXnzxRT322GNq2bJldJpydOzYURkZGVHdA0DlsHv37oA13bp1i0EnONnt3LlTY8eOVaNGjdSgQQM98sgj+vnnn/ODlKPGUkLN5krrOkGtrlqnVlevU4Pf/E2JaW2d6yXtXzhU23/cufWGRzuP2zdNULsmgT9vjrZqcdWUFJ8kt3HLljs/ZNs4IdvecG3jhGgbu9hwbWNs2UaSnFoj2cb2hWhLxi9W2/neLyjbSH7nI9+4775zxIZwbQAAAAAAAABACAjWBgAAAAAAAAAAAAAAAAAAFc6QIUPUokWLgHUvvviiDh8+HIOOAAAAAHi5XC6deeaZAeu2b9+u3NzcGHRUdSUmJurf//63brrpppDnHjhwQKeeeqree++9KHQGAPD39ttv6/jx40HXp6Sk6JprrtGtt96qLVu2aN++ffrss8/06quv6q9//avGjRun5ORk1alTp8y9zZgxo8xrAKj8du7cqRMnTgSsGzhwYAy6wcnswQcfVIsWLTRr1qygwtzLzHIpMa2d0s+5W23HblWrK75Vve4PKj65XimTTKH7hUO1jYqEanuDoGVLMrrkrOSIPYWySq2WJrex5bY9Qdpu2b5g7fxwbbcTvm17grflhGvbhcO25QvaNsY/TtsTgu0LxFZ+xLZM0XDt/LqC4dqW5de45R03BR776gnXBgAAAAAAAIAqj2BtAAAAAAAAAAAAAAAAAABQ4cTHx2vixIkB63799VfNnj07Bh0BAAAA8DdhwoSg6rZu3RrdRiBJeuaZZzRnzhzFxcWFNO/EiRMaMmSI7r333ih1BgCQFPIbwz355JNyufL/CXB6erp69eqlK6+8UnfeeadmzJihnJwcHThwQBs2bAi7ryuuuEI9evQIez6Ak8c777wTVN3FF18c5U5wMuvTp48eeOABud3uqO5juRKUVP80Nej1hNqN3alTRn6lumdMliu+Rn5IcxGm0K1vNQUbqu29Zkm66MyKE6ydllTHE44tt+fWG7Bt3PkB2/KMe+4b362R2wnFNk6otu17LMt4ArdlO6HannBsY2xJxYRre4O3TdFQbS/jXUROoHbhcO1CUwjXBgAAAAAAAICqLaLB2lkHjurQgaORXDJi6C089BYeegtfRe6P3sJDb+Ght/DQW3joLTz0Fp6K3JtUsfuryL3Zbv6yEQAAAAAAAAAAAKLjuuuuU40aNQLWvfLKKzHoBgAAAIC/0aNHB1WXmZkpSVq5cqV++9vfqn379qpTp44aN26sc845R1dddZWmT5+uNWvWRLPdKuGKK67Qd999p5o1a4Y0zxijhx56SP3795dt21HqDgCqtpSUlJDq+/btG3Rt27ZttXXrVtWuXTvkPebMmRPSHAAnr6VLlwasqVGjhpKTK05YMCqXG2+8UZ9++mnU1rfik5TcpIcaD3hZGeN2qsVlHyu1w9WSK8FXE3qodnGP/cf8Q7e9odFS20YJapYeH+YzibzEuERVj0/yC872C9T2C9c2vnBt47l17hu/68YY34ftSdH23DqB2d6Abe+5eGvzHys/XNt4T63QOVsqNlzbd60QwrUBAAAAAAAAoOqKaLD2zz8d0Nb1ByK5ZMTQW3joLTz0Fr6K3B+9hYfewkNv4aG38NBbeOgtPBW5N6li91eRe8vNdZd3CwAAAAAAAAAAADhJpaam6tprrw1Yt2rVKv30008x6AgAAACA1+rVq4Oq27x5s1q1aqVu3brp/fff108//aRDhw5p165d+s9//qM5c+Zo8uTJ6tq1q+rVq6e//OUvhDuXQadOnbRjxw5lZGSEPHfJkiU65ZRTtH///ih0BgBV26BBg2RZxSRBluCyyy4Laf0WLVpox44d6tChQ1D1/fv315IlS0LaA8DJLZg3umnevHkMOsHJ6O9//7tmzpwZ8XVdibWUcsrFaj74PWWM3aFmg99RzVaXyBej4c1WLvW34NLCtgsGZ5c81xsO7Xncu0v1YJ9CzKQmpck2ttzGnR+wbZwQbee+2/aGZ7udIG3PN7cvUNvvVkaS7Quwtn33PR/Gd+s88oaaW77vJMt7wgXDtY3v6P3Ctf1uPQ+idVIAAAAAAAAAgMokosHaAAAAAAAAAAAAAAAAAAAAkTRp0qSg6ubOnRvlTgAAAAD4+/rrr4OqGz9+vLZs2RJU7f79+3Xfffepffv2ysrKKkt7VVqtWrX0448/atiwYSHP3bZtm5o3b67ly5dHoTMAqLrS09N13XXXBV2/atUq7dy5M6Q9UlJStHbtWs2YMUOdO3eWy1XwnxDHxcWpf//++umnn/TRRx+FtDaAk18wv+acdtppMegEJ5tPP/1UN910U8TWi6teT7XbjdIpo75S2+u2qMnAOarepHvRwkKh2gVCmYtV+LpVzJhfyLYx+cHPfqHaklHPTklBPJPYSq2W5gnV9oVou2Xbbtlyy+08NsoP3DYm/76MkS1btuSMSZKRbbyh2bbnSPyjtU1+WLZ/xHZ+nef8/E+42HBtr8KvY6GwdFPktSp+DAAAAAAAAABwciFYGwAAAAAAAAAAAAAAAAAAVFht27YNKqxj7ty5QYQiAAAAAIgUt9sdtbU3btwY9JvsoHgul0tvvPGGHnvsMVmWFXiCn6NHj+r888/Xc889F6XuAKBqmjlzpho0aBB0/R133BHyHi6XS+PGjdOaNWuUk5Oj5cuXa+3atdq6dauOHDmijz76SBkZGSGvC+DklpWVpWPHjgWs69evXwy6wckkMzNTAwcOLOOf31iKT2mqtC5N7jE3AAAgAElEQVQ3qvXVP6jNNevVsM9zSkxr71wPvHbJ+5tCt4XH/R/7j/mHbpsCJdWrSae3qhawp1irmZgil+WSbdtyG7eMjNzGlm3bMjKyZZzQbOdWnnBt4wvaNpKxnUhsT51knABtzxl7x2SccSeA28sXtu3NJc+/o8IR2/5z/G8LMIUf8ueEAAAAAAAAAFDVEKwNAAAAAAAAAAAAAAAAAAAqtJtuuilgzYYNG7Rq1aoYdAMAAABAkoYPHx7V9T/44IOorl9V3Hrrrfr0009VrVpowW62beumm27SVVddFaXOAKDqcblc+uyzz5SQkBBU/dtvv12m/ZKSknTOOeeoU6dOatGihRITE8u0HoCT14IFC4KqGzJkSJQ7wcnkyJEjOuOMM5Sbmxv6ZMulxNQ2Sj/7TrW9botaX7la9c9/WPHJDQvWlRSY7R0u9T2GSgvbLiY4u9h9naBov9ozWiUpPi60NzeKDUs1q9XyBWZ7w7NtY8u23TKyPUHbxu2Eazsf8maGe8K3veHYnuBs23nmti/U2vaFb0ve88k/JZP/klgFWvMxvvN3jrmYOl/IdhDHTNg2AAAAAAAAAJzcCNYGAAAAAAAAAAAAAAAAAAAV2u9+97ugAofmzZsXg24AAAAASFKTJk1CDmsOxf79+5WZmRm19auSXr16acuWLWrUqFHIc+fMmaMuXbroyJEjUegMAKqe9u3bB/1rak5Ojt56660odwQA0scffxywJikpSXXq1IlBNzgZ2LatM888UwcPHgxpXlK9rmpwwSNqd8NOnTJ6heqeeatciTVLnlBssLJV4MaUFL7tU/i6VcyYX8i2MQWvG+M89IyflRG9z5PLqnZibdnGG6BtO8HZnvuekOz8MV+UtnE7tfk1xnhCtm0jX7i2KfK9E6tt5Asi96/wHqXxnWnBeb4zNt518kO9Jb/XtfDLofzg7yJjIX4DAAAAAAAAAFR88eXdAAAAAAAAAAAAAAAAAAAAQGnS0tJ00UUX6d133y21bt68eZo2bZpcLleMOgMAAACqtj59+uiDDz6I2vpTp07VjBkzorZ+VdKoUSNt27ZNF154oT7//POQ5q5du1ZNmjTRihUrlJGREaUOAaDqiI+P1xtvvKHhw4cHrJ0yZYp+97vfxaArAFXZt99+G7CmcePGMegEJ4uhQ4dq/fr1Qdcn1m6tUy5fIcmloqHWJSmhLmCQtv/c4gK0rWLqvCzJyg/SNjJFcrhPb5VU4q7Lli3Tvn37guivbFq1aqUzzjijyHiyK9kJwracp2Ik4/Icuy3FWZJxWTK2ZLvyz8GSS8Yyso3xzbNkZCxbxrhkjJFlWbKNkcuyZORcN5Ysy/NIMrJkFQi8tlxFk9GNU1dCanrBWmdfX7i2/5TA0wEAAAAAAAAAJwGCtQEAAAAAAAAAAAAAAAAAQIU3atSogMHa27dv19dff60ePXrEqCsAAACgavvnP/+punXrKjc3NyrrL1y4MCrrVlXx8fFatmyZbr31Vj3xxBMhzc3KylLHjh01d+5cDRs2LEodAkDVMWzYMNWuXVu//PJLqXWrV6/W+vXr1b59+xh1BqAqyszMDFjTpUuXGHSCk8Fdd92l9957L+j6anVOVcuRX8iT7lxG3sxmJ1TZBBWy7a9QSnaBRfMDtQtc840ZWZbUuWViiavff//9WrZsWYg9hW7cuHHFvklVzcRanjBwSbZty2W5ZFu2ZCv/+I0Tui1LMpYsS7KNLctYMpaRjC1jSbYsuWQ5z9zIG58tJ1DbWE6Qtrzh10ayPPWWN/Tae3yWkVXggvzWs3xH7g3Szg/fLp0veBsAAAAAAAAAcNKKwJ8uAAAAAAAAAAAAAAAAAAAARNfgwYOVnJwcsG7u3Lkx6AYAAACAJKWkpGjatGlRW79hw4ZRW7sqe/zxxzVv3jzFx8eHNC8vL0/Dhw/XXXfdFaXOAKBqGTlyZFB1AwcOjHInAKqyY8eOKScnJ2Bd7969Y9ANKru5c+dq6tSpQdfHJdVR88uWKvTYi1ADs4ubW1KAdkmPLeVnORtfQLV/bfN6CUpJqrgRHtUSq2nv5r0yxpYtW7axZYwTi208H7axZSTZtpGRLdu2ZWT7wrNtY2RL8qRiO9ds44SYe657rjqR20aS8T1yxoxnzBgVycc2KvZsS8rRLrBGWX5YAAAAAAAAAAAqpYr7VXkAAAAAAAAAAAAAAAAAAABHjRo1NHjw4IB1b7zxhvLy8mLQEQAAAABJmjx5ssaNGxeVtUeNGhWVdeEJc127dq1SU1NDnjt16lRdeOGFsm07Cp0BQNXx8MMPy7JKSIn0k5mZqXvuuScGHQGoij788MOg6i699NIod4LKbuXKlbryyiuDrrfiEtVy+DK54pMi04A3VNn5rdWYUFOWLZUcru0Jgpb/msY4l42v8tRmCSHuGXurP/1eeW53gXBt362xZRsjY9yeUG3jDdSWJ2DbCeGWsWWcAG7fhzF+J2Gc4/EP2ZZzfpbnkSXfkftqCwVtFwjY9i1hil4riRXOjwMAAAAAAAAAQGVCsDYAAAAAAAAAAAAAAAAAAKgURo8eHbBm3759Wrp0aQy6AQAAwMng888/15AhQ1S3bl3VqVNHbdu21QsvvFDebVU6M2bM0MKFC5WUFKFANEmWZUUtsBse7du3186dO9WxY8eQ537yySdq0aKF9u7dG4XOAKBqSE9P16mnnhpU7cMPP8zXvABExQcffBCwJiEhQc2aNYtBN6is9u7dq549e8rtdgc3wXKp2SVvKT6lSRi7lSUo2RS6LWnNwo8tv8BnJ1y6mPfGaN+04gdr161VV58s+ES2bQqGa/vCsm25bW/AtjzXbM+4N1jbNka2nNBqY8s/TNtz64Rfm4LjsvzCtk1+XXFnWWxwdgnvR2L8A7nJ0QYAAAAAAACAKiW+vBsAAAAAAAAAAAAAAAAAAAAIxoABA5SamqqsrKxS6+bOnasBAwbEqCsAAKLn4MGDmjJlijIzM3Xw4EH98ssvys7OVkpKijp16qSLL75YQ4cOVXJycnm3ClQ633zzjfr166dffvmlwPihQ4d0ww036E9/+pP++te/auLEieXUYeVz8cUXa9++fZo5c6befvttbd26VTt37gx7vUaNGiklJSWCHaI4ycnJ+v7773X55Zdr7ty5Ic3dsWOHWrRooSVLlqhHjx5R6hAATm6PPvqoLrnkkqBq+/Xrp5UrV+r000+PclcAqpJvvvkmYE2DBg1i0Akqq7y8PJ122mk6cuRI0HMa9HpS1RufF8EuLMkv7NoX2BzS/ML8QriN/2NJBdb3RUWrTaPEUncZOXKkunXrFmJvpVu9erU+/vjjoOs7duyoK6+dqvP6d1f15GS5XJ6wbGMZ2TKSMbIseUK2LcuJzHY5t7aMsSTL88jz3C3ZMrJkScaWsVySJMsYZ77nmuc1sWRZcuZazqtmZBnPPrKM8zJ6g8z907ItQrMBAAAAAAAAAEUQrA0AAAAAAAAAAAAAAAAAACqFatWq6bLLLtOLL75Yat3bb7+tGTNmKCkpKUadAQAQWVu2bNHYsWP16aefyrbtYmtWr16t119/XZIn4GrSpEm66667YtkmUGnNnDlTEyZMKPHnlyRlZ2dr0qRJ2rNnjx566KEYdle5paSk6JZbblHnzp112WWXlWmt++67L0JdIRj/+Mc/1L17d918882l/two7NixY+rVq5eeeuopTZo0KYodAkDFd+zYMc2YMUOvvfaa1q9fr+PHj0vyvIlB69atNW3aNPXv37/AnEGDBunMM8/UypUrA65vjNEZZ5yhJ598UpMnT47KcwBQ9fz8888Bazp06BCDTlBZ9ejRQ7t27Qq6PrXTWKWeelVkmwg5SLvAZPmCuYtV8JrxBngXCNv23LZumFDqTuPHjy9Dn0UZY9S9e/eQ5rRv314H9x7SvP/7p6655SrZzlPwPCXLE55tWbIlWcblGbc8gdq2LLksT5C4MUa2ZeSSZMnI+AK5JcupcXKyPeNOnZx95Ltn5Tfg5Xff+Nc41zx7WQWuGeNXZ/zW8KsHAAAAAAAAAJx8XOXdAAAAAAAAAAAAAAAAAAAAQLBGjx4dsObw4cNatGhRDLoBACDyli5dqjZt2mjp0qVBB5vu2bNHd999txo3bhxUIB9QlV1zzTW68cYbg/759fDDD+utt96KclcnD9u2NWrUKA0YMEDZ2dlhr9O6dWuNGzcugp0hGBMnTtSyZctUvXr1kObZtq0//vGPQX2+BgAnI9u2NXHiRNWqVUuTJ0/WypUrlZOTo7y8POXl5enw4cNatWqVBgwYoMaNG2vjxo0F5n/44YdKSCg9iNPfn/70JzVp0kRff/11pJ8KgCrG+2tUIL169YpBN6iMrrnmGq1YsSLo+uQmPdTggkfKsGPgAG1TYsi2KXRb2h6Faiz/a/6XjXPXEzjdrF7wv59HwsKFC4s9/6FDh5Y4p2XLlkpISNBbs97Wru27ZRvbE5ItI1u259Z4grKN8Yx67kuS/7jz3I3n6yu+x875+Y7I8o7Jb53CY0Zyrvkftd8qBe6XiOxsAAAAAAAAAKhyCNYGAAAAAAAAAAAAAAAAAACVxm9+8xs1bNgwYN3cuXNj0A0AAJFl27YGDx4cdOBvYbt27dJZZ52lK664Qnl5eRHuDqj8evbsqVdeeSXkeZMmTYpCNyefjRs3qkGDBpo/f36Z1klNTdVXX30Voa4Qqh49emjr1q1q0qRJyHPnzZunjh07lilUHQAqm9zcXLVr107PPvusTpw4EbB+165d6tChg5YvX+4bS09P1+OPPx7Svv/73//Uo0cPPfTQQyH3DABey5YtKyWEOF9pIb2oup566qmQPsdOqNlczQa/E/lGvD+Eww5VtlRy2LYn8FkFfp4UF9BtVD81XonxsUt2tm1b99xzT5Hx7t27a8CAASXOc7lcat68uU7kntCL016SNxLbG7Atb3C2ccbyK2QbJ3RbToC5L2DbO1YoYNvKH5Pke428v+4YSZblHbecMSdo2+8ojUzRbHNjCtwGEmwdAAAAAAAAAKByIVgbAAAAAAAAAAAAAAAAAABUGnFxcRoxYkTAuvfff1+//vprDDoCACBynn32WR05cqRMaxhj9Prrr6thw4Y6fPhwhDoDKr/rr79eX3zxRVhzd+7cqTfeeCPCHXmsWbNG48eP15gxY3TNNdfo6quv1vTp08MO2C9PU6ZM0f79+8u0Rt26dX0B3Sg/9evX17Zt23ThhReGPHfdunVq2rSp1q1bF4XOAKDiOe2007Rp06aQ5uTl5WnQoEEF3gxn0qRJ6tixY0jrGGN07733atasWSHNAwCvhQsXBqyJi4tThw4dYtANKpPFixfrlltuCbrelZCiliM+V5niLcoUjFxKcHapLPknOptS1mlaNy6szsL15ptvavXq1UXGp0yZIssqPeC7RYsWkqSvPvxa3/17jS9U2xhbtmwZ50OSjO12rjkf8tRJckK3JWOb/EfG5AdsGyeW23frmWVZ+WHb3nUlBR+ObhV/3xfIXTgr3VIZgtcBAAAAAAAAABUZwdoAAAAAAAAAAAAAAAAAAKBSGTVqVMCaY8eOacGCBTHoBgCAyJk6dWrE1jpw4IC6detWKcN5gUhbunSpXnrppTKtMXv27Ah143HXXXepXr166tq1q2bMmKHZs2frlVde0auvvqrJkycrPT29zD3H2pdfflmm+Q0aNNCmTZuUnp4eoY5QFi6XSx9//LHuvPPOgKFshf3yyy/q2rWr5s+fH6XuAKBimDVrln788cew5h48eFDXXnttgbFPPvlE1atXD3mtcePGlfn3YQBV07///e+ANfz/OQrbuHGjLrnkkvww5AAsV7xaXLZYrsRaZdu42E9LCg4G7qnw9cKLmqI1hdc0+Xf8rzRMiw+wd+Tk5eXpvvvuKzJ+wQUXBPUGSc2bN/fdf+GhF5SXlydjPHHaxhuMbYxs2bKdMG1b3q8xegOxbecj/8zyo8eN9z/Pd4XCrz1HWjD92viFcvvqTcFXo+RgcwAAAAAAAABAVUWwNgAAAAAAAAAAAAAAAAAAqFTOPfdctWzZMmDd3Llzo98MAAARtGfPnoiut3HjRo0ZMyaiawKVTXZ2toYMGRJ04FdJMjMzI9JPbm6uunXrpqlTp2r//v0l1h06dEjXXXedGjdurM2bN0dk72iybVvbt28Pe367du20adMmpaamRrArRMJf//pXvfXWW0pISAhpXl5enkaNGqXJkydHqTMAKH8ff/xxmea/9tpruvzyy/Wb3/xG3bt31y233KJ77rkn5HBt27bVt29fZWVllakfAFXPpk2bAta0a9cuBp2gssjOztbZZ5+tEydOBDnDUpOBryoxrX10GvJ+rh/aewEVXiTw+kVqTZGx+rXjytJESF577TX99NNPRcb/8pe/BPXGSI0bN/bd37J+qz6c/5EnFNsYGWPLNnZ+yLZlZBtvXLYnaNsTtu2NITf5c+UNzjbOa+K5NaZoKLbxrSkVabnAGsUoFNZdttcfAAAAAAAAAFCZEawNAAAAAAAAAAAAAAAAAAAqFcuyNGrUqIB1ixcv1oEDB2LQEQAAZZeXl1fm4N/izJ8/X7ZtR3xdoLLo37+/cnJyyrxOcYFVodq1a5eaN2+ulStXhjSnb9++Zd472j799FO53e6Q5rhcLnXu3FnLli3T+vXrlZKSEqXuUFZDhw7VDz/8oDp16oQ8d/r06erRo4fy8vKi0BkAlK8NGzaUeY25c+dq2bJlWr58uV577TXdfffdys3NDXmd48eP64orrihzPwCqDtu2dfDgwYB15513Xgy6QWVg27ZOP/30kN7IIf2ce1WjxcAodlUWQXwdzi+wuXAwdMF1jOrFKFg7NzdXDz74YJHxPn36qFevXkGt0bBhwwKP/37f/2nX9l1OOLZfXLYnEVsytozxBmz7orR9870h2/nfG18muWcNv7PzC9z2zfddt0oMyTYyRS75wrmj8DVVAAAAAAAAAEDlQLA2AAAAAAAAAAAAAAAAAACodEaPHh2wJi8vT2+++WYMugEAoKjs7Gy98MIL+vLLL4Oqz8zMjEofx44dI1gbVdYzzzyjf//73xFZy+1264knnijxenZ2trKyspSVlaXDhw/7PrKzs5Wdna2lS5eqZcuW2rNnT8h7b926VbfddltZ2o+6OXPmBF377LPPKicnR263W2vWrFHPnj2j2BkipW3bttq5c6dOO+20kOd+9dVXatq0qXbu3BmFzgCg/ETr17VQ36zC64MPPggrlBtA1bR69eqgvl4wZMiQGHSDyuDiiy/Wpk2bgq6v1eZ3qnvGzRHavSzByabQbTh7mEIlRWvr1IwPra0wzZo1S1u3bi0yXlzYdknq1atXZOy634zVwX0HZWRkO6Hanvu2L2q7wFma/PBtU2jMM+AXv21ZTvh1fuC2r8z70JgSA7KJzQYAAAAAAAAAlIRgbQAAAAAAAAAAAAAAAAAAUOl07txZHTp0CFg3d+7cGHQDAIDH/Pnz1bdvX9WtW1c1a9bUDTfcoAsuuEBJSUk666yztG7duhLn/vzzz0HtkZCQoJo1awbdU0JCguLjYxPsA1QkmZmZmjx5ckTXvPXWWzV27NgCY+vWrVOnTp1Us2ZNpaWlKS0tTbVr1/Z91KxZUzVr1lTfvn3LFHT5xBNPaP369WV9ClGzatWqoOo6d+6sP/zhD0pOTo5yR4iGpKQkrVq1SmPGjAl57p49e9S6dWstXbo0Cp0BQPlITEws7xYKsG1bL730Unm3AaCS2LBhQ1B1Z599dpQ7QWXw5z//WR999FHQ9dXSO6tRv1lR7EiSrAI3JYUyB5xfQKE1SlnT+H0vGaUmRz+64+jRo3rooYeKjPfv3189evQIep26desWO/7nkbdr9469vpBrb3C2bWxfTLZtPOHYxvOdvIHa8gVsK/9ofcdjioRo+z3Kv2s5tUa+vUtetHgF1iaRGwAAAAAAAABOehH96nzr9nXVqn16JJeMGHoLD72Fh97CV5H7o7fw0Ft46C089BYeegsPvYWnIvcmVez+KnJviYlx5d0CAAAAAAAAAAAAqiDLsjR69OiAdZ9//rl27twZg44AAFXdrbfeqlGjRmnp0qU6ePBggWvHjx/Xf//7X5155pnavHlzsfMzMzMD7hEfH6/c3FwdPnxYLVq0CKqvUEK4gZOFbdvq2bOn3G53UPXBvGGL16xZs/Sb3/xGWVlZGjRokDp16qQffvgh3FaDZtu2+vXrF/V9wnX77bcHVbd27VrddtttUe4G0fbiiy/q+eefl8sV2j9NO378uPr166dHHnkkSp0BQGz17t27vFsookmTJuXdAoBKIiUlJai6UP+fDyefOXPm6PHHHw+6Pq56PbW8bEkUO6qYasUgWPvvf/+7du3aVWR8ypQpIa2Tmppa7Pj/Mv+nW0bcqu2bt0vyhFt7FQy5BgAAAAAAAACgYojoV+dr16mu2nWTIrlkxNBbeOgtPPQWvorcH72Fh97CQ2/hobfw0Ft46C08Fbk3qWL3V5F7c8VZ5d0CAAAAAAAAAAAAqqhRo0YFrDHGaP78+THoBgBQlU2YMEFPPPFEwLpjx46pa9euxQbgBBPMW61aNUnSe++9F1QQtySlp1fMN3MHomnChAnatm1bULVpaWlavXq16tWrF/T6y5YtU1pamhYtWuQJloqRHTt2VNhw7csvv1xNmzYNqvaxxx7TpEmTotwRom3s2LFavny5atSoEdI8Y4zuuOMODR06VLZtR6k7AIiNG264obxbKMCyLF100UXl3QaASqJZs2ZB1fH/bFXbihUrdM011wRdb8UlqeWIZZIrMXpNeUXk8/FS1iiyvil0W1BK9egGa//666+aNm1akfFBgwbpnHPOCWmt2rVrl3ht/679mjz8Fm34foNkjIwxBZ65kS3jRG7nfzjfnOxt48yT5cyyvPMLnp33ayphvZJhTCq8PwAAAAAAAACg8uMtYgEAAAAAAAAAAAAAAAAAQKXUpk0bnXXWWQHr5s6dG4NuIiM3N1fr1q0r7zYAoFI6fPiwHnroIXXp0kUNGzZUamqqmjdvrgsvvFB33HGHFi9erNzc3IjvO2bMGP3f//1f0PU5OTnq0KGDDh48KEn68MMP1bdvX02fPj3g3OrVq0sKLcDvwgsvDLoWOBls375dzz//fFC1lmVpyZIlio+P13PPPRflziLj448/Vu3atTV79uzybqWIF154IejaZ555RgMHDiSkr5I766yztG3bNrVs2TLkuQsWLFBGRoaysrIi3xgAxEiPHj2UmBiD4NAgGWP03//+t7zbAFBJBPv/cHv27IluI6iw9uzZo969ewf/eZvlUvMh7yk+uWF0G4uI0AKWSw5kzo+Wrp4Y3eiO6dOna//+/UXGH3zwwZDXSk5OLvX64UOHdevo27T6P2slGRljOwHbxskbN37fPIyUH6TtrXAuGmMKBpUXCtz21he8XvR+kdehhLpiHwMAAAAAAAAATkoEawMAAAAAAAAAAAAAAAAAgEpr9OjRAWv++9//atOmTTHopmzmzJmjtLQ0derUSXfccUd5twMAlcL27ds1ceJEtWjRQqmpqbr33nu1du1a7dmzR7/88ou2b9+uTz75RI888ogGDBigatWqKTk5Wa1atdL9999f5v1Hjx4dVrhtVlaWRowYoXr16umiiy7S0qVLg5qXkpKimTNnavfu3UHvtXjxYkJLUaVMnDjRE9gUhNtuu01nnnmmJGn48OFq1apVNFuLmMOHD2vMmDFKS0vTm2++Wd7t+AwcOFAZGRlB13/00Ufq1KkT4dqVXJ06dbR582YNGjQo5LmbN29Ws2bN9N1330WhMwCIjfbt25d3CwV06tSpvFsAUEnUqlUrqLrMzMwod4KKKDc3V127dtXRo0eDntOo97NKanBmFLoJLQS7+LmB1ijmulXSteLWspSUGL0k54MHD+rxxx8vMj5kyBDf1zVCEShYW5Jyfs3R7VfeoeWfrZDkhGM7IeLe6Gw5Y97QbfkFaHtPwxeGbeWv4f9lG/+wbP+v55CLDQAAAAAAAAAIBsHaAAAAAAAAAAAAAAAAAACg0hoxYoQsK/A/r583b14MuglPZmamOnfurKuuukpHjhyRMUaPPPKIunbtShAqAJRg165datiwoZo3b65nn31W27ZtCzpI9+jRo9qyZYumTJmiNm3ahB0QNXTo0DL9/rJ06VLt378/pDldunTRyy+/HNKczZs369JLLw1pDlDe8vLywp63aNGioGrbtWunadOmFRhbsWKFGjVqFNbeZZGQkKAPPvhAp512WkjzsrKydO2111aoYOpXXnklpPoff/yxyOuAysflcun999/XlClTgvr8zF92dra6desW8o8dAKgohg0bVt4tFJCSklLeLQCoROLi4gLWbN++PQadoKLp3r279uzZE3R9Wtc/qFa7UVHsqATOpx/Bfl2wyMQCCq1ReE1TYqVkjBLjoxcF/dhjj+nw4cNFxh944IGw1qtWrVpQdcePHdddY+7RJ+9/KlM4QNvLG7htPCHZ3uhtb/i2MU4ctzFFj93k3/EFcRtT9OxVMIC7wLhTG/qPAQAAAAAAAADAyYBgbQAAAAAAAAAAAAAAAAAAUGk1adJEPXv2DFg3d+7cCveP6m3b1vjx49WqVSt9//33Ra6vWbNGjRs31pIlS8qhOwCouHJzc3XaaaeFFO5Tks2bN6t169aaM2dOSPMGDhyoBQsWlHn/UI0fP16DBw8Oed7nn3+u7OzsKHQERM7GjRs1fPhwJScnKyEhQdWqVVP9+vXVtWtX3XbbbUGtMW3aNJ04cSJgXWJioj7//PMi4+np6dq6datOP/30kPsPV2pqqn744QcNHDhQS5YsUUJCQkjzs7Ozdfvtt0epu9Cde+656tOnT0hzHnvssSh1g1i79957tWjRIiUmJoY0zx/debgAACAASURBVO1265prrtH48eOj1BkARM+dd96pGjVqlHcbPhXpDTcAVHzBfP6xY8eOGHSCiuTyyy/Xt99+G3R9jWZ9VP+8v0Sxo+JEL8RaUjGh2sX9+ZIpcBvnik5Pu3fv1tNPP11k/LLLLgv5Dbq8EhKC/5wtLy9P9//hAb079z0nVLu4AG0PXzi297bQuRXM4y7pz+wsX60xxgnaLlxTsf68DwAAAAAAAABQfgjWBgAAAAAAAAAAAAAAAAAAldro0aMD1qxbt05r166NQTfBWbhwoerWrasZM2aUGnh09OhRDRgwQDfddFMMuwOAiq179+7au3dvxNZzu90aO3asjhw5ElT9HXfcoY8++ihi+werbt26GjhwoO68804NHz48pLm2bevcc8+NUmdA2cyYMUNNmzZVRkaG3nzzTR09elTS/7N334E13f0fwN/n3Js9RJakRAQRm6hdo3Zpq5paVZoWLUq1WjWqlNYsbanYo61ZtNTjVyVGao9SYkYIMoiQRCSR7ZzfHxmy77kzEe/X83hy7zmf7+f7ubmRcfN4n+wQ/QcPHuDChQuYP38+atWqhejo6FJ7BQQEKNrz66+/hqura7HnzM3N8d9//6Fv377aPRAd1KlTB5GRkfD29gaQHexdXFiWJosWLVL8OcwU9u7di2rVqimuT0hIwIoVK4w4EZnSK6+8gtDQULi4uGi9dvny5WjZsiUyMjKMMBkRkXGo1Wr8+OOPWq/z8fFBmzZt8Pfff+eFRq5bt06vWURRhCjynw0TkXIWFhYaazT9HEYVy5w5c7B582bF9eaVvFDtta1GnKgEBrmQqrIeMuTsrGeh9DWCkbK+586dW+RnfkEQMH36dJ17iioVLFzrKK6XJRlzv5iHjcs3FQjNzn0anoZsy3mB2XnB2bnvNyG3Vkb+92P+Hk/ri7mdW5//OchdW2jPAqHdBbd7OqeC/xARERERERERERFR+cffkBMRERERERERERERERERERERERHRM61v375Qq9Ua67QJgzA2Pz8/JCQkKKqVZRlLliyBIAjo0aMHVqxYgfj4eCNPSERUPr377rv477//DN43PT0d/fv311iXnJyMH374weD7KzFt2rS821u3bkXLli21Wn/58mUMHTrU0GMR6Sw2Nhbe3t4YNWoU7ty5o7H+5s2b8PT0xKZNm4o9f/jwYcTExGjs4+TkhC+//FJj3bZt2zBlyhSNddoSRREtWrTAtm3bcO3aNdja2hY4P3LkSDRv3lyrnpmZmRg+fLghx9SLWq1GWFgYGjdurHjNhg0bjDgRmZqnpyeioqLQqlUrrdf++++/qFq1Km7dumWEyYiIjOODDz7A6NGjtVrTsmVLHD9+HK+88kresSFDhiAmJgZVqlTRaQ57e3ud1hHR88va2lpjjZKfs6hi2LVrl1Y/B4vm9vDsfxjPXmSFjoHJxS6TSzphEJGRkVi2bFmR4wMGDEDDhg117isDcOw4FpYvNNJq3U/fLMayecsgyRKKRFTLOe8JATlp2Tnh1AXSt/O9r4RC94EiYdZ6Z5UbKeyciIiIiIiIiIiIiMqPZ+23FEREREREREREREREREREREREREREBTg5OaF79+4a63777TfIsvECDrRRuXJlndYFBgZi5MiRcHJygq2tLZo0aYJRo0bhwIEDkCTJwFMSEZUvkiQZNXj1r7/+wr///ltqzSeffILMzEyjzVCS2bNnY+zYsQWOHTt2DNWrV9eqz88//wxPT08cOHDAkOMRae348eOoXr06bty4odW6zMxMvPPOO/Dz8yvyvc+ECRMU9fjkk08U7zdz5kysW7cOoqj8n980bNgQDx8+LPFPeno6Tp8+jb59+5bYIygoCHXq1FG8JwBs375dq3pjMzc3x7lz59CnTx9F9RkZGUaeiEzN3NwcJ0+exKhRo7ReGxsbCx8fH+zevdsIkxERGUdAQABee+01xfXr169HWFhYkeOurq64ceMG3NzctJ5hzpw5Wq8houdb4Qv9FCcuLs4Ek1BZCwkJgZ+fn+LfoQiiGTz7HoSotjHyZPr8Tkfp2mLqhFLOlbBOMsLvn7799tsiPy+Looivv/5ar76yJAMqNSq3Gwmr6i20Wrtm4VrM+3I+pCfZ4drZ4dgChNz3Wfbdgvvle1/J8tMg7tw6jR93DMgmIiIiIiIiIiIiohIwWJuIiIiIiIiIiIiIiIiIiIiIiIiInnlvv/22xprbt2/j5MmTJphGMy8vL717PH78GBcuXMDy5cvRtWtXmJmZoUOHDggNDTXAhERE5c+NGzeMfoEEPz+/Us8fOnTIqPsXJggCVq1ahcmTJxc5p1arcfHiRfTv3x9mZmaKe0ZERKBr165o0KABzp07Z8hxiRRZuHAh2rdvj9TUVJ177NixAy+88ALi4+MBANHR0Th16pTGdWZmZsX+fSrNkCFDcOjQIVhYWGistbGxwZ49e+Dg4FDiH7VarbGPra0trl69it69e0MQlKVH2dgYO8xMe6IoYseOHbCystJYm56eboKJqCwsXboU69atg0ql0mpdZmYmXnvtNUyfPt04gxERGcHOnTvh6+uruL527drYsmVLkeO2trYICwtD1apVFffy8PDAyJEjFdcTEQGAvb29xhoGa1d8CQkJaNmyJbKyshSuEFC15yaYV6pp1LkMx5CvJ5bUS8aTJwbcBtmvha5du7bI8UGDBqFu3bp69c7MCcUWRBUqtxkG69odtVq/Ze0WfDV2GrKych+0nB2YnfPabYmv4Rb3EodQ8Licm7hd7MshGl4jKdKHiIiIiIiIiIiIiCo6BmsTERERERERERERERERERERERER0TPvjTfegKWlpca6zZs3m2AazZo0aWLwnpIk4ciRI6hbty78/f0N3p+IqKzt2rXL6HtERUVhzpw5JZ6PjIxU1GfIkCE4duyYznM4OjpiyJAhCAkJwfDhw0uss7e3x5YtW5CRkaF1qO6VK1fQrFkztGnTBrdu3dJ5ViKlJElC//79MW7cOEiSpHe/mJiYvPDIRo0aKVrTs2dPRcHWhbVr1w7Xrl3DCy+8UGJNjRo1EBERoVUAZmlEUcTOnTsVf94x1L7G0KlTJ401mZmZJpiEysqQIUPw33//wc7OTqt1sixjxowZeOWVVwzyeYOISBfnz59Hv379UKNGDXTq1AmTJk1CUFBQseGjoiji9OnTqF69uuL+AwcOxOzZs4sct7a2RmhoqKLXkARBwKZNmxTvSUSUq3LlyhprEhMTTTAJlRVJkuDr64ukpCTFa1zbfgub6l2MOJV2DBOgrKGHXOzNAgcysgwb5Dx9+nQ8KZTWrVKpMG3aNL17p2fm9hUAQYRDi8GwrddTqx7/t+3/8Nmwz5GWng7kPgcCIEOGgOx3i1zi+03ZRcQMwoRbEREREREREREREZHpCdcj/s17DdrKxgwWltr/HwSJiIiIiIjo+VXZqjZUgkVZj0FERERERERERERERESE/v37Y9u2baXWVKlSBVFRUToFKhrSpk2b8M477xh1D0EQ0LdvX3zzzTeoW7euUfciIjI2SZKgUqkU1apUKtjb28PR0RGVK1dGZGQk4uLiig2+K46ZmRliY2Nhb29f4HhYWBhq166tcX2TJk1w/vx5AECbNm1w8uRJRfsCgKWlJc6dO6fT5+3vvvsOEydO1HodkB0A+P333+PTTz/VaT2RJpIkoVGjRrhy5YpB+6pUKnz44YdYtmyZovqbN2/Cy8tLrz3nzJmDX375BWlpacjKyoIgCOjduzcCAgIgiqJevUvi6OiIhw8fllrTr18/bN261Sj768vPzw87duwotaZWrVq4ceOGiSaispKYmIgWLVogNDRU67Wenp44c+YMnJ2djTAZET2vJElCeHg4XFxcYGtrW+Dc+fPn0bt37xIvciGKIn766SeMHj26yLnExERUqlRJ8RyiKCIuLg4ODg7Fnt+9ezfGjBmD8PDwAhcasLS0RLVq1fDrr7+ibdu2ivcjIso1cOBAbNmypdQaDw8PREREmGgiMrXOnTsjKChIcX0ln7fh1nmJEScCCkYwlxBWLSMvMLnkYG250NvCi/OfL1QjS3nnZMj5EqKlnMrcNVLOORmB39aAVxXzEmbRzqVLl9C4ceMij+3999/H2rVr9e5/Ny4ZzcesByBCgAgIAgARyVf/RuL537Xq1bp9KyzbuBS2trYQBRGioMp5K0IQRKgEEYCQfR/IOy5AgCgIAAQIAiDk/CfvlijkPMUCBOFpOnZuRd4HQM5TmVsj5EvSzlsn51usBZWg7PVoIiIiIiIiIiIiIiobM1b0hCAb5hKcRERERERERERERERERERERERERERlaseOHfDz89NYt2bNGgwdOtQEE5UsNjYWLi4uJtvPxcUFAwYMwNSpU+Hq6mqyfYmIDKV79+7Yt2+fxjq1Wo3U1NRiL6Dw+++/o1+/for269KlC/bv31/g2MyZMzF16lSNa5OSkvJC+RITE+Hj44N79+6VukalUmHJkiUYMWKEovlK0qxZM5w7d07n9bNnz8bkyZP1moGeXRkZGQgODoaFhQUaN25s0N6vvfYa/vrrL4P21JaPjw9CQkLKdAZdqdVqPHnypNSaefPmYcKECSaaSDuDBg3C5s2bS62pXr06wsPDTTQRlSVJktCvXz9s375d67XW1tY4ePAgWrVqZYTJiOh5ERISgm7duuHevXsFLr5TvXp1zJ07F2+//Ta+++47TJo0qZSgzqc++eQTLFy4sMjxX3/9Fe+9957iucaMGYPFixeXWiNJEvbs2YOYmBi88cYbcHR0VNyfiKg4Y8eO1fi5x9HREXFxcSaaiExJyfOfn6VrM3i+tV9zod7KMlhbzrn59L4sS/nWlhys/edX1dGgumUJs2inuAtUqdVqXLt2DTVr1tS7f2jUQ7z8xW/IjqEWgZzwa0BEyvV/kHBmnVb9mrzYBKu3rYJj5coFgrVz/+QP1s4ftp17v9hgbSE3GJvB2kRERERERERERERUvBkrekIs6yGIiIiIiIiIiIiIiIiIiIiIiIiIiAyhZ8+esLe311g3bNgwRcFIxuTs7AwzMzOT7ffgwQMEBASgSpUqqFmzJmbPno20tDST7U9EpI/p06crCtUGgA4dOhQbqg0Affv2RceOHRX1OXDgAA4fPlzkmCZ2dnZ5odoAYG9vj+vXr6Nnz54wNzcvdk316tVx4cIFvUO1AeD06dPw8vLSef2UKVOwadMmveegZ4MkSZg5cyZcXV1hbm4OCwsLtGzZEk2aNIG5uTnq1auH77//Xq89YmNj4e/vX+ah2gAwY8aMsh5BJ3fu3NEYqg0AnTp1MsE0urGystJYkz/YlCo2URTxxx9/YP78+QXC0ZRISUlB27ZtsXz5ciNNR0QV3blz59C0aVNERUUV+doTERGBQYMGQRRFTJw4UfFrR4sWLcL48eOLHPf390f16tUVz/bnn39qrBFFEb169cL777/PUG0iMgg3NzeNNXwduWJatWqVVqHaams3eL65x4gTaUHv3+/kD9VWWJ69cSnnZSSnSsWf19LZs2eLhGoDwPvvv2+QUG0ASErNQIHHk++mTZ0uqNxmZE7YtjLBZ4Mx+LXBeBATCzl/9Lgs6/X7OLmUjHVZm+eQiIiIiIiIiIiIiCosBmsTERERERERERERERERERERERERUYVgaWkJPz8/RbW//fabkafRrKwCkG7duoUpU6bAxsYGvr6++PXXXyFJhgl8ICIytMDAQHzzzTeK6+fOnVvq+e3btyu+sEHXrl0L3L906ZLGNd7e3kWO2draYvfu3UhNTcWaNWvg6+uLxo0bo1+/frh27RrCw8NRv359RTNpolarcenSJdSoUUOn9bIsY8iQIQgKCjLIPFR+rV+/Ho6Ojpg6dSoePHiAzMzMAuczMzMREhKC8ePHw9fXFwkJCYp7r1q1Cm3atIG9vT1cXFywbt06reerWbMmbGxstF5XkipVqmDAgAEG62dKBw8eVFT34osvGnmS7KD0zZs3Y8yYMWjfvj08PDxQo0YNtGzZEmPHji3x48Ta2lpj78Ifg1TxjR8/HgcOHICFhYVW6yRJwqhRo+Dv72+kyYioooqPj0erVq2Qnp5eap0u4Y/ff/89du7cWeT4+vXrFV9EQJvvt4iIDMXd3V1jTUZGhgkmIVM6evQoRo4cqbheVFvBs/9hQCz+Ynamp90Feowu51uHxBTNF8VS4quvvipyzMzMDFOmTDFIfwB49LhQYH6+d6kMwNrrJTh1GAdBVH6B2GtXQtG/5wBERdzRWJv9/RaDsYmIiIiIiIiIiIhIfwzWJiIiIiIiIiIiIiIiIiIiIiIiIqIKY+DAgYrqPvvsMzx69MjI05TOy8urTPeXJAnnz5/He++9BysrK3Tu3JlBqkRUrty5cwe9e/dWHGzn6emJFi1alFrj6OioOIQmMzMTgiBgxYoVSEtLQ2xsrMY17du3L/GcKIoYOnQo/vvvPwQHB2Pr1q2oU6eOolm0YW1tjbCwMPj7+0MUtf8nA5IkoXPnzvjyyy+RlZVl8Pmo7G3YsAH+/v6Kvxc6f/483N3dsWvXrlLrJElCnz598OGHH+LkyZNISkrSerZKlSohODgYYWFhSExMRPXq1bXuUZgoisUGXT4rjh8/rrHG2to67++7JEk4evQofvzxRwwfPhydOnWCj48PnJyc4ObmhoYNG2LSpEmKwzszMjLw6quvwszMDC4uLhg0aBCWLFmCo0ePIioqCuHh4fj333+xePFiODo6omnTpvjzzz8L9FDyueTJE8MEkNGzpVOnTrh16xbc3Ny0Xrtu3To0adIEKSkpRpiMiCqiJUuWGPVCDkOHDkVMTAzi4+PzjnXo0AE7duxQtF6lUhlrNCKiEin5mYvfq1cskZGR6Nq1q/KLbQoiPPr8BbWVs3EHK6fk3PBnBVneD5P1/7ty9OhR7Nmzp8jxDz74AJ6ennr3z/UwKa1grnUxQdeWVZvBufMkCGrlF0OKuBWBAT0H4E5kVMETAgr2L2fZ6ERERERERERERET07GKwNhERERERERERERERERERERERERFVGF26dIG7u7vGunv37mHatGkmmKhkTZo00VhjaWmJP//8E++//z7q1q0LS0tLo8ySkZGBoKAgdO7cGXZ2dujfvz9CQkKMshcRPR8SEhKwdu1a9OvXD4MHD8bhw4e1Wp+VlYUWLVogPT1dUb2ZmRkOHDigqPbrr79W9LUi18iRI2FlZaWotm/fvor7GpMoivjll18QHR2NHj16QBC0T6uZM2cOLCws4OPjg6+++kpRsDiVf4cOHYK/v7/iwPpcaWlp6N27NwYOHFhs+FZKSgoaNmyoV4B1o0aNcPfuXTRu3BhA9sfxiBEjdO6Xa/bs2WjVqpXefcrKxYsXNda4urri7NmzaNOmDczNzdG+fXt89tlnWLNmDf755x+EhoYiPj4eMTExuHz5MubNmwdHR0d4eXlh6tSpSExMLLbvoUOH4OLigt27dysKx5ZlGcHBwXjzzTdhZ2cHf39/xMTEYPPmzRrXMsj/+eXu7o7IyEh06NBB67UXLlxAtWrVcP36dSNMRkQVTWBgoFH7x8fHw83NDU5OTlCpVHB1dcWAAQNw5coVResdHR2NOh8RUXGUBGvLsoyMjAwTTEPGlpaWhmbNmil+vQ0A3Lssh6VLUyNOZWqaXg/RPfE5Lkm/YG1Zlou9IKCFhQUmT56sV+/C4pJS88Ku5VLeJxZVGsK163SI5raKe0fficbQAcPxOClZ8ZoiL1MJ+c/JWr+ORURERERERERERETPDwZrExEREREREREREREREREREREREVGFoVar8eWXXyqqDQgIwPnz5408UcnatWunsSYtLQ09e/bE2rVrcfXqVaSmpuLu3bv44Ycf0L17d6PMlZycjG3btqFevXpwdXXFmDFjGKZKRIpNmDABtra2qFy5MoYNG4bff/8dGzduRMeOHWFhYYHBgwcjJSVFY58ePXogOjpa8b5bt25FrVq1FNf//vvvimuVEkURbdu2NXhffbi6umLPnj0ICwtD69attV4vSRJCQ0Mxa9YsuLi4wN3dHUOHDlUcDkjlz9ixY4sNxlZqy5YtUKlUeP311wuE2Tdu3BhXr17Vue+bb76JCxcuwNrausDxd955R+eeANC5c2dMnDhRrx5lLTw8XGPN7du30bx5c5w8eRJPnigL8pJlGbdv38bMmTPh4OCABg0aIDQ0NO/8999/j06dOpUYuq1JcnIy1q1bBzc3Nzx69EhjfeHnnp4varUahw4dwueff6712ocPH6J+/frYvn27ESYjoork5s2bJttLkiQ8ePAAW7duVfw61RtvvGHkqYiIivL09FRUFxkZaeRJyBRatmyp1Wv9Ts3Gwd67fFxErszJxd2RCyRCxz7S74JR+/btK/bihCNGjEC1atX06l3Y/YTiXp/NTbPO/2BlmDt7w7XHLKisHBT3D7kcgjFDPy76GoWG3HLGZxMRERERERERERGRtgSZl2ckIiIiIiIiIiIiIiIiIiIiIiIiogokKysLLVu2xLlz5zTWtm7dGseOHYMoiiaYrKDY2Fi4uLhorNu/fz+6dOlS4vnJkydj/vz5ikMUdSEIAlq1aoWFCxeiVatWRtuHiJ5t3bp1w/79+zXWWVtbY+vWrXj11VeLPT916lTMnDlT8b7jx4/H/PnzFdfn6tGjBwIDA7VeVxI3NzetwsDLwrlz59CsWTOD9LKzs0O7du3w+eefl/p1isqPlJQU2NnZ6RWsXZilpSUsLCwUBSeXpEqVKrh3716J5ytVqqRTuLOLiwvu3r0LtVqt82zlgbu7e6nvH0MSRRFfffUVJk6ciMqVKyMjI8Mk+wJAz549sXv3bpPtR+XXtm3bMGjQIGRlaR9KN3HiRMydO9cIUxFRReDo6IiHDx+W9RglyszMfOa/byGiZ5MoitAUN3Dw4EF06tTJRBORMfTr10+rC83ZePZAtV6bjThRaeQSbhc6lBPSXPLHr1zobe5toZhj+e7LT+/LkLJvy0/r5LxaCZClvNs9fG0RMKpqCbOUTpZltGzZEmfOnClw3NLSEjdv3oS7u7tOfUsyenEgdhy7AQgCABECREAQgZy3AlTZxwUVBEENQMSTxw9wf980ZCXHKN7ng9HDMWPuDAiiCBECBEGAABGiICDvP0L27+dEQQDyjgk5T2/O/+bU5/wXAoScZ1LIezoFIXfF0/Tu3GOFP2aUUgkq7RYQERERERERERERkUnNWNETpv9XIERERERERERERERERERERERERERERqRWq7Fs2bKn/2C+FCdPnsTatWtNMFVRzs7OMDMz01h34MCBUs/PmTMHd+/exTvvvINKlSoZarwCZFnGyZMn0bp1a3h6emL16tVG2YeInl3Dhg1TFKoNZIf7vvbaa/Dz8ysSmilJEr777jvF+7700ks6hWoDwB9//AFzc3Od1hbH19fXYL2MxdfXF0+ePEGtWrX07pWUlIS///4bXbt2RdOmTREeHm6ACUmJn376Ke/7CBsbGzg7O6N27drYvLn0wKs5c+YYNFQbANLS0vQK1Var1RovhjJw4ECd+h47dqxChFPa2NiYbC9JkvDNN9+gRo0aJg3VBoDhw4ebdD8qv/r164eLFy/CwcFB67Xz5s1Dp06ddArlJqKKTZKkch2qLYpihfi+hYieTSqV5uDYiIgIE0xCxjJu3DitQrXNHWqjWq+NRpyoAsn9NZQMRD/M1LnNzp07i4RqA8BHH31k8FBtALgTl1T0oJw/YLxouLnK1h1VXlkAM4fqivdZtWQ11q/dkNObiIiIiIiIiIiIiMjwGKxNRERERERERERERERERERERERERBVOq1at8MEHHyiqnThxImJjY408UfEcHR011pw9e1ZjjaurKzZs2ICEhAQcO3YM3bt3h4WFhSFGLCIiIgIffPABbG1t8fHHHyMlJcUo+xDRs+P8+fM6XaRgx44dcHV1xcmTJ/OO/fLLL4rDXF1dXXHw4EGt981la2urcyh3cX744QeD9TImURRx4cIFuLi4GKxncHAw6tSpg/PnzxusJxWVkZGBLl264JNPPkFcXByysrKQkpKCuLg4hIWFYdCgQahXrx6Sk5OLXZ//71p5ULlyZQQHB2sMiFq2bJnWH6+rV6+Gt7e3PuOVG82bNzf5ng8ePDDpftWqVYOfn59J96TyrW7durhz5w4aNmyo9dp//vkHnp6eiImJMcJkRPSsMsT36nZ2dgaYpHh///230XoTEWmi5KJjd+/eNcEkZAwjRozAwoULFderLBzg2e8fMIZCk6JB0XdidQvWliQJU6dOLXLc2toaEydO1KmnJlEPignWVkBl7YgqPRbAwqmO4jVffvYlDgcd0Wk/IiIiIiIiIiIiIiJN+BsNIiIiIiIiIiIiIiIiIiIiIiIiIqqQZs+eDWdnZ4118fHxmDRpkgkmKsrLy0tjTWhoqFY927Zti7179yIlJQW//fYbmjdvDpVKpeuIJXr8+DECAgJgb2+P7t27az0nEVUM169fh6+vr87rHz58iLZt22LEiBGQJAlLlixRtM7c3BynT59WFP5UmrFjx2Lo0KF69QCAl156CXXr1tW7j6lYW1vj4sWLsLGxMVjPjIwMtGrViuHaRvTiiy9qDJMPCQmBl5dXsRcNMWYYpLZatmyJu3fvon79+hprRVFEYGCg4vkHDhwIf39/fUcsN4YNG1bWIxjdihUrynoEKodyv1a98847Wq+9e/cuatSogcOHDxthMiJ6Fn3//fc6rxUEAYMHD0ZCQgJ8fHwMOFU2R0dHdO/e3eB9iYiUsrS01FgTHR1tgknIkOLj4+Hj44OVK1cqXiOI5vDsGwRRbW3EySqu+OQneJwmab1uy5YtuHTpUpHjH3/8MVxdXQ0xWgEZmU9wL/6xzutVlpXg2mOBimAtmAAAIABJREFU4vonT57gg3c+wPVr13Xek4iIiIiIiIiIiIioJAzWJiIiIiIiIiIiIiIiIiIiIiIiIqIKycnJCd99952i2jVr1uD48eNGnqioxo0ba6yJiYnRqbcoihgwYAD+/fdfpKSkYP78+fD29oYgCDr1K8mTJ0+wb98++Pj4oF69eti5c6dB+xNR+TVhwgSDhEnLsoyVK1fCw8MDt2/fVrRm+/bt8PT01HtvIPtrwOzZs3X+/Ojo6Ij9+/cbZBZTqlKlCk6fPg0rKyuD9czIyECHDh2QlpZmsJ6UbdKkScWGLBUnNjYWXbt2LXLcwcFB41pLS0s4OTlpPZ8mKpUKjRs3xrhx4xAcHIxTp04pCm/L1bRpU8THx2PYsGEQxeL/KUzt2rWxceNGbN682VBjlwtdunRBq1atynoMo6lduzZ69epV1mNQObZhwwYEBASU+He/JGlpaXj55Zfx448/GmkyInpWxMfH4969e1qvs7KywuDBg3Hv3j2sX78eoiji0qVLqFWrlkHnGzt2rEH7ERFpy9pac4jygwcPTDAJGcqePXtQtWpV7S6GKQio+uoWmNkb5vW2iq/o64iyDITfz9CqS1ZWFr7++usix21tbTF+/HidpyvN7ZhHkGRZx9XZj1s0s4bH2zthZu+haFViYiLeeWsw4uLiddyXiIiIiIiIiIiIiKh4DNYmIiIiIiIiIiIiIiIiIiIiIiIiogrL398fbdu2VVQ7atQoZGVlGXmigtq3b6+xJjU1FRkZ2oUxFGZubo7x48cjNDQUsbGxGDduHNzc3PTqWZyQkBD06dMHTk5O6NGjB+7fv2/wPYio7F25cgUeHh6YP38+JEkyWN+7d+8iPl5zuIq7uzteffVVg+0LAJMnT8aJEyfg7e2t1TozMzOcPn1aq4Dg8qR+/fqIjY1Ft27dDNYzKSkJQ4YMMVg/Ak6dOqX4YiG5goODsXTp0gLHlASe29jY4N69e+jdu7dW+5WmWrVqyMrKQnBwMH744QdFFxYpjlqtxurVq3Hjxg34+fmhRYsWqF69Orp27YrLly/j+vXrGDRokMHmLi9EUcTx48fRokWLsh6lAA8PD7i4uOh10RY7Ozvs2rXLgFNRRTV69GgcOXJE64tByLKMzz77DAMGDDDo9yxE9GyZP3++oro2bdogMDAQP/zwAy5fvoyUlBSsX78erq6ueTVqtRpXrlyBl5eXQWbz9fUtNkyTiMiU7OzsNNbExcWZYBIyhI8//hi9evXS+qJnVdrNg021jkaaqgIrlE8ddk+73+X8+uuvuH79epHjn3zyCZydnfWZrETX7zws/oQg4GlgeP6f9Yv/uV+0sIdr13kQzTV/DgGA8FvheG/Ae8hITy+xxrCXhSUiIiIiIiIiIiKi5wGDtYmIiIiIiIiIiIiIiIiIiIiIiIiowhJFEcuWLYNKpdJYe+HCBQQEBJhgqqdeeeUVRXVHjhwx2J6Ojo744YcfEB0djdDQULz99tuwt7c3WH8AiI+PR2BgIKpUqQIHBwd06tQJS5YsQXJyskH3ISLT++mnn9CoUSNERUWV2Qx+fn5G6duqVSuEhobi4sWLGDlyJLy8vCCKxf9f7s3MzNCqVSvs378ftWrVMso8pmJtbY3AwEBERUXh888/h5eXl15BuQCwffv2UkPSGW6qnQ8//BCyLGsuLKRwSGNgYKDGNZmZmVCr1di5cyd+++03WFhYaL1vYYsXL9a7R35eXl74448/cPr0aYSHh2Pfvn2oX7++Qfcob0RRxMmTJ9G8eXOt19aqVQsvvfQSvL29YWVlVeLnNW3873//Q0REBO7fvw9JknDv3j34+/vD1tZWcQ9vb29ERUWhbt26es9Dz4e2bdvi9u3b8PDw0Hrt1q1b0aBBA/48QvQcun//PubOnauodvfu3ejWrRvGjRtX6vcW5ubmCAkJwWuvvQYHBwedZ6tatSqOHz+u83oiIkOpVKmSxpqHD0sI4qVyIyEhAQ0aNEBAQIDWryE41PeHQ8PhRprsOZHzUlronZJDowtLT0/HN998U+S4vb09PvvsM0NNVkTonfjsPHADpFib2VeDa+dZEETNv4MDgFPHT2HBnAWaC7V/GYyIiIiIiIiIiIiInlMM1iYiIiIiIiIiIiIiIiIiIiIiIiKiCq1x48YYO3asotpp06bh7t27Rp7oKWdnZ6jVao11QUFBRtnf29sbmzZtwqNHj3DkyBF069bNIAGa+T169Aj//PMPxowZAzs7O7i4uMDPzw/Xr1836D5EZHy//vorPv300zIPRbaysjJq/4YNG2LZsmW4efMm0tPTsWnTJvTo0QNubm7o1q0b/u///g9paWk4efIkOnToYNRZTKlq1apYsGABbt68iZSUFPz4449o1qwZzMzMtO4lSRLef/99REdHY/r06XjjjTdQr149ODg4QKVSwdLSEuPGjUNWVpYRHknFkpWVhcuXL+u0NjY2FufOnQOQ/Zw8evRI4xpHR8e82wMGDEBsbCzeffdd2NnZab2/KIqYMmUK+vTpo/VaKkoURZw6dQqTJ09G/fr1S/weUhRFdO7cGVevXoUsy7hx4waOHj2K0NBQpKSkIDU1FYsWLdJ5jkaNGuH1118vcKxKlSr45ZdfkJSUhB07dsDX17fEgH4nJycMHz4cISEhBr+4C1V8rq6uuH37Nrp166b12pCQEFStWhWXLl0ywmREVB6FhYWhZs2aimqbNGmiVUi2ubk5du3ahYcPH+LJkye4ffs2YmJikJqaivHjxxf5Oti9e/e8Y4IgoHPnzrhx4wYsLS2VPyAiIiPJ/3NgSRITE00wCelq3759eOGFF3DlyhWt11q5tUSVjj8aYarySlOadAmJzkJxdwSg0Nf8a1FpiidZuXIlIiIiihz/7LPPFP291NXViNgSzpSeZi1AKFojCLBybw7ntpMU779k0VLci45RXC8Igt4XASQiIiIiIiIiIiKiikuQtb3kKBERERERERERERERERERERERERHRMyYxMRH16tVTFJo9cOBAbN682QRTZXNzc0NMTOkhAt27d8fevXtNMo8kSZg1axY2btyIa9euGXWvtm3bYt26dahVq5ZR9yEi/SUkJMDV1RWZmZlarRMEAe3atcORI0cMNsu0adMwY8YMg/Wj0kmShF27dmHJkiU4ceIEkpOTFa+1tLREWlrJgUJWVlb4+++/0bFjR0OMWiFt2LABQ4YM0Xn9xIkTMXfuXCxduhSjR4/WWN+rVy/89ddfxZ67cOEC5s+fj7179+LBgwel9vHy8sK+ffv4Nd7IgoKCsGbNGqSnp8PNzQ0eHh748MMPFQWDSpKEBg0aICQkRPF+giAgJCQEderU0VibmJiItWvX4v79+3j48CHc3NwwevRoODs7K96PqDRTp07FrFmzoO0/jVOpVFi3bh0GDRpkpMmIqDzIyMiAu7s74uPjFdXPmzcPEyZMMOgMv//+O77//nu0aNECP/30Ezp06AA7OzsEBATAy8vLoHsREenj3Xffxfr160utcXd3N+kFKUm5cePGYdGiRVp/X5zLrvYbeKHbWmgOnDYluYTbhQ7ljFzyY5cLvS1tj3y18tPzMqSn5+TsOrnAGinnuATIElwd1Dg237uEeZ56/PgxatWqVeR3Qw4ODrh9+zYqVaqksYeu2nyyHuExicgOBhchQMTTkHAVIKhyjokQBDUEQZVzXA1ByD4GqLLfCiIEqAGIiD+7BI8ulP65JNfoT0bj27nfQICQ0zM7uDs7vDvnloDs27nB2nLOmDkVcs7b3LzvvIuY5PtYzgvkzlmrLZWg0n4REREREREREREREZnMjBU9GaxNRERERERERERERERERERERERERM+HrVu3YsCAAYpq9+3bh65duxp5omytW7fGqVOnSq2pUaMGbt26ZZJ58gsNDcWYMWNw8OBBPHnyxCh7CIKADh064Ndff4Wnp6dR9iAi/fXo0QOBgYFar/vll1/g7++P3bt3o3///nj8+LHes+T2pLKxc+dO9OnTx2D9zM3NcenSJXh7aw4deh7Nnj0bU6ZM0Xl969atceLECdSuXRthYWEa60+cOIHWrVtrrLtz5w7mz5+Pv//+G/fu3YMkSVCpVFCpVBg1ahRmzpyp88xkOhkZGfD29kZERISi+lGjRmHp0qVGnopIuV27duGtt97S+sIfAPDxxx/jp59+MsJURFQeDB48GBs3blRUK4oiHj16BFtbWyNPRURUPn3xxRdYsGBBqTUODg54+PChiSYiJRITE9GuXTtcvHhR717OLafA6cXPDTCVoWgK1s6XsAzjBmtnB2lL+Y6VHqwNATixwBvO9uqSHx6A5ORk3Lhxo8jxSpUqGfUCHI8ep6Pe8FWAnBukLeaEU6uQ/Q4V84K1hdzbQnZwtiCaITtQWwUgJ3A7X7A2ANw/OBmPw4M0zmFlbYWLoRfg5ORUIFj7abx2drB2djC28DQgG0+DtfM+ADQFaxcKYtcGg7WJiIiIiIiIiIiIyrcZK3rmvEJNRERERERERERERERERERERERERFTB9evXD926dVNUO3r0aKSnpxt5omxNmjTRWBMTE2OCSYqqU6cOAgMDkZCQgNGjR8PGxsbge8iyjEOHDsHLywvdunVDdHS0wfcgIv38+++/Wodqm5mZYdmyZXkB2L169cL9+/fx8ssv6zVLs2bNGKpdxt544w2NgVvayMjIQPPmzZGYmGiwnhWJWl16EJMmJ0+exMsvv6woVNvV1VVRqDYAVK1aFQsXLsS1a9fw6NEjJCUlISEhAXFxcQzVfoaYm5vj6tWrqF+/fql1lSpVQmBgIEO1qdx5/fXXcfXqVTg5OWm9dvHixWjTpg0yMjKMMBkRlbXt27crrn355ZcZqk1EzzU3NzeNNWlpaSaYhJQKCgqCu7u7QUK1ASD29Cw8ClF2QYqKoaQgbh3LcwObBQGyDATfStXY0tbWFk2bNi3yx5ih2gBw7kZMdg54gZRpocBjLJg/LRRTIxRzHoCggkvHb6Gy0vzzWWpKKpYFLC+lQovnSEMOOxERERERERERERFVbAzWJiIiIiIiIiIiIiIiIiIiIiIiIqLngiAICAgIgLm5ucba0NBQg4aGlqZ9+/Yaa1JTU8s08M3W1hYBAQFITEzEypUr4eHhYfA9ZFnG/v37UbVqVbz66qu4f/++Xv0SExPx888/Y9y4cZg0aRLWrl3LABgiHSQkJKBly5ZarWnSpAmioqIwcuTIAsetra0RFBSEdevWKfpcXFilSpVw5MgRrdeR4X3++eeoWrWqwfolJibiyy+/NFi/isTMzEzvHocOHVJUN2zYML33omePtbU1Ll++jG3btsHV1RWCkB2KJYoirKys8PbbbyM2NlbxBWqITK1WrVqIiopCs2bNtF578uRJeHh4IDIy0giTEVFZkSRJ8c//5ubm2LBhg5EnIiIq36pVq6axJjMz0wSTkBJffPEFunTpgpSUFK3Xuri4oH///sWeuxf0MWJPzwFkSd8RjU8QNNdobmK4NblB1TmhzmdvaP/cmMq/obkXNpVRMBQ7f5WQ90cQCteUEKqdc1s0s4Rb98WKZlm5ZCUelXahPYM8z0RERERERERERERU0TFYm4iIiIiIiIiIiIiIiIiIiIiIiIieG3Xq1MHEiRMV1c6cOROXLl0y8kRA9+7dFdUdO3bMyJNoJooiPvjgA0RERODkyZNo3bp1wWAFA5BlGbt374a7uzvefPNNxMfHa7V+8eLFcHZ2RqVKlTB06FAsXLgQ8+bNw7Bhw2BtbY0qVarg008/hSQ9AwEhRGUsLCwMnp6eiusFQcCSJUtw/vx5uLq6llg3ZMgQREdHo2nTpop7i6KIw4cPw9raWvEaMq6AgACD9tu8ebNB+xmTJEmIjY3FpUuXdAqy0oZKpTJq/1yiKGLatGkm2YvKp759+yImJgaSJEGWZTx58gQpKSnYtGkT1Gp1WY9HVCpLS0ucPXtWpwsE3L9/H7Vr18a+ffuMMBkRlYUbN25AlmVFtT/99BPc3d2NPBERUfmm5CKKT548McEkVJrExEQ0bdoUCxYsUPx1Lr+ePXvi7t272LhxI3r37l1sTdzZ+Yj4sxdSo08UOSelP8Lj8EA8vLQKidd/R2rMGTxJfYC8NOkKQyga6Kzl70BOh5bfYO2TV+9CKPAYc0K0c8PB8x8vpkZA/mPFs3CuB/v6AzXOkpSUhNXLV+dr9bSnIAjFfmhp80wY+ndXRERERERERERERFQ+CbIuvzkhIiIiIiIiIiIiIiIiIiIiIiIiInpGpaamokGDBrh165bG2po1ayI0NNTooZZmZmbIysoqtWbKlCmYOXOmUefQxf379/Hpp5/ijz/+QEZGhsH7q1QqvPXWW1i1ahXs7e1LncPX1xd3795V1NfGxgYbN27EG2+8YahRicq9hIQE2NvbQxRFjbVHjx5Fly5dtPp7/eDBAzg7O2s10/fff4+JEyeWGtAkCAKWLl2KkSNHatWbjM/T0xMREREG63fs2DG0bdvWYP0MKTY2FqNHj8aOHTuQmZmZd1wQBLi6uqJr165YuXKlwcPfly5ditGjRxu0Z3FeeuklHD161Oj7EBEZ2+rVqzFixAitL6QjCAJmzZqFyZMnG2kyIjKV7du346233lJUW69ePVy5csXIExERlW937txBtWrVNNYlJSXB1tbWBBNRYYcPH0avXr3w+PFjrdeqVCosWrSowGsLKSkp6NatG44fP17iOkE0g7VHJ6gsHZEeexHpcVdQXNKxaGYNM/saMLPzzH5r7wlLl6awdPWFIJppPW82uYTbxRwWUErQuFzobf7jQqHzxdTI2cflvNsAIOWrlHLqCr5VqYD/FvnA2kLza7CmlJ75BHWHrkR6ppyTUC3mBGWLOSHaKkAQIUAEoIIgiBAEFQA1IKggCCoIObcBNQRBzKlXAYI6u5+Q3S/r8X1Ebu0FWSo9lN/R0RGXblyEjY1Nzr7Z4d2ikBPmLWTfF/Ju5xLyhXznHMkJ484N1M4L1s73saItlWCaC94RERERERERERERkW5mrOjJYG0iIiIiIiIiIiIiIiIiIiIiIiIiev789ddfeO211xTVzpgxA9OmTTPqPG5uboiJiSm1pnv37ti7d69R59BHVlYWFi1ahA0bNiAkJARpaWkG7a9WqzF//nx8+umnRc6FhISgefPmWgeLCIKAdevWYfDgwYYak6hcOX/+PCZMmICjR48iLS0NsixDEATY2dmhevXqaNSoETp06ICmTZsiKioKly5dwrVr17B//37ExsZqtdeRI0fQrl07neaMjIzE5MmTcenSJURERODRo0ewtraGr68vBg4ciPfee8/gYcVkGLt378arr75qsH6dOnXCwYMHDdbPUAYNGoQtW7ZoDGm1srLC6tWrMWjQIL33lCQJc+fOxbx585CYmKh3P00OHTqEDh06GH0fIiJTOHv2LDp27KhT8GDv3r2xY8cORRciIaLyKTk5GZUqVVIcsL9//3506dLFyFMREZVfkiQpurDkxYsX0bBhQxNMRPktX74cH330USnh0SVzcnLC0aNHUbdu3SLn4uPj0b59e6NdYEI0s4GVe1s4Nh0D66rttVytXbA2UFK4tjbB2sXsmz9YG3LOaSlfZU6gNqS8WsgSZMhYOcYDnZvYlfD4ysahCxF4e/au7Ds5AdhPg7XFvLcCVNnncsK0swO3VRAEdU6Idm6wdnb4NnLqs2ty+6rw4MjXSAzdoXGuWfNm4eNPxwAQIAhCvsjs4oO1BQg5z6CQ9zTmhWmjmFDtQoHahQO5SyMK/LmQiIiIiIiIiIiIqDxjsDYRERERERERERERERERERERERERPbfefPNN/PnnnxrrRFHE4cOH8dJLLxltltatW+PUqVOl1nh5eeHmzZtGm8HQLl26hNWrV2Pv3r0ICwtDZmamQfq2bNkS+/btg729PYDsINBu3brp3F8QBAQEBOCjjz4yyHxE5UFGRga6dOmCo0ePmmS/du3a4ciRIybZi8qfmjVr4tatWwbpZWlpidTUVIP0MpSZM2di6tSpWq/76quv8OGHH8LDw0OrdZIk4aOPPsIvv/yC9PR0rffVRbVq1RAZGWmSvYiITCUhIQEvvviiTj9DVatWDcHBwXB0dDTCZERkCoMHD8bGjRsV1b744os4c+aMkSciIirfVCqVxgsS/PXXX+jVq5eJJiIAmD59OmbMmKHT2i5dumDPnj1Qq9Ul1jx48ABDhw7F//3f/+k6ogICXNrMgGPTMVqsMXSwdnG3dQ3WLnQsL1gbyA3YliHjnZcrYcY7L5T8EMvAtHVHsHr3xew7RYK1c9+qICA7ZFvICdPOPq7OF7StBqDKd1/MCdsWc4K2RQgQkZkUgYhtvQG59M8tbm5uuHDtAiwtLbMjtIXc8OunIdmFg7XznngGaxMRERERERERERE91xisTURERERERERERERERERERERERETPrfDwcNSvXx8pKSkaaz09PXH+/Hk4ODgYZZYRI0Zg5cqVpdZYWVkpmrW8WrFiBebPn4+wsDC9e1lZWWHLli24ffs2xo4da4DpsoMWRowYATMzMyQkJODRo0dITExEcnIyHj9+jJSUFKSnp8PS0hI1atRAq1at8NVXX8HW1tYg+xMZSnR0NBo2bIj4+HiT7KdWqxEVFYUqVaqYZD8qf44fP47OnTsbJARarVYb7EIMhlK5cmUkJCTovN7S0hINGjTAtm3b4OXlVWqtJElo2bIlzp49q/N+2hJFERcvXkT9+vVNticRkalIkoQ+ffpg165dWq+1trbG3r170a5dOyNMRkTGlpaWBjc3Nzx69EhjrYODAx4+fGiCqYiIyi8LCwtkZGSUWrN8+XKMGDHCRBPRqFGjsHz5cq3XiaKIBQsWYNy4cYrqZVnGmjVrMG7cOCQnJ2u9nyKCiBp9D8LCubHCBYXjL4qJw1AUrJ2/sLRg7dxj+e7LT+/LkFB8sDaQHaadExwtS3nn3B1FHJnnU8JMZaPtpxtwOyYx5+GLOQHaOSHVQs5tQQUBqpwg69xg7Zy3eUHaqqd1effFfD1z3goi7v8zEUk3/tI4229/bEav116FkBubLQg54djC05BsFB+sXSBMO+dpYbA2ERERERERERER0fNhxoqe4Cu5RERERERERERERERERERERERERPRc8vT0xLRp0xTVhoeHY+TIkaWEM+hHSVhbamqqxnCT8mzEiBG4ceMGjhw5gjp16ujVKzU1Fb179zZYqDaQHbyxfPlyLF68GOvXr8f//vc//PPPPzhz5gyuXr2K8PBw3Lt3D7dv38Y///yDefPmoXLlyvD390daWprB5iDShyRJaNu2rclCtQVBwKZNmxiq/Zxr27Yt7t69i8aNlYYjlcwYX2fDw8OxadMmfPbZZ+jVqxfq168PV1dXVKlSBQ0aNECfPn3w9ddfIygoqMjaFStW6BWqDWSHOp49exa1a9fGF198UeT877//jmbNmsHR0REqlUqnUG1ra2usWrUKKpVKq3WCIGDFihUM1SaiCksURfzvf//DrFmzCoSxKZGSkoIOHTpg9uzZRpqOiIzJ0tISly9fVlRb3GstGRkZmD59Otzd3SGKYt6fqlWrYunSpZAkydAjExGVKXNzc4010dHRJpiEAOCtt97SKVS7cuXKCA4OVhyqDWS/NjB8+HBcvnwZI0eOLPVjwcrKCgDg4+Oj3QUnZQkPThv6+2p9XkMqHKqtS2/h6VtByHcoe210fBYu3k7VeUJDuxoRh9v3ci44UvhnI+FpuLaQL2hbKCVUOjt4O/tW4TPIF3zt0ORDRfMdCjpc5JimqPQid4zz6zsiIiIiIiIiIiIiKucE2Vj/woOIiIiIiIiIiIiIiIiIiIiIiIiIqJzLyspChw4dcOLECUX1v/zyC/z9/Q0+x/379xUF0x48eBCdOnUy+P5l4cCBA/jwww9x8+bNsh5Fb+7u7ggJCYG9vX1Zj0LPueHDh2PNmjUm2UulUmHr1q3w8/MzyX70bPj2228xa9YspKenA8gOZ6pXrx5GjBiBBQsWIDIystT1arUamZmZOu+flZWFRYsW4eeff8atW7eQmpqqVVi3l5cX9uzZgzp16uDOnTuoVq2azrOUpHfv3ti5cyeCgoLQp08fJCYm6t2zW7duCAwMREhICNq1a4e4uDiNa+rXr48VK1YourgHEVFFEBgYiNdff12nixV17twZe/fuhVqtNsJkRGRMSkL1zczMCnxuWLVqFT766CNkZWWVuMbGxgbffvutVsGlRETlmYuLC2JjY0utGTFihE5hz6ScJEl4+eWXceTIEa3XduzYEYGBgYpC0ksTHR2N3377DcHBwQgPD0flypXRpk0btG/fHs2aNcvrL8sy4uLicPPmzbw/V69exfbt25GSklKkryCaofb71yGaK3kNvfBrOSW8tiMjL9e55Nd/5EJvS9sjX61ccK0sSwXq5AJrJEB++lbOOfZhDydM6OtWwlymNX/rKfy4/WxeiHZ2gLb4NFQbIiCoIEAEkB2qLQgqANl/BFEFQJ13TBDUOUHcqqdrBSGnPjeUOzuoO3xbL2Q+ul3qfO07tsdfgX/lTSaI2aHeAoS87+eefleXW5VzL+980WP5P0byr1ZKLCVcnIiIiIiIiIiIiIjK3owVPRmsTURERERERERERERERERERERERETPt1u3bqFJkyZISkrSWGtjY4Nz587B29vb4HOYmZmVGtoEAFOmTMHMmTMNvndZ2r17N0aNGoWIiIiyHkUvzs7OuHbtGhwdHct6FHpO7d69G6+++qpJ9rK0tMThw4fRokULk+xHz56srCwEBwejXr16sLa2VnwBiUaNGuHChQta73f+/HlMnDgRQUFBegVzA4Aoihg9ejR27NiBqKgovXqV5KWXXsLx48e1Cv0uzZEjR/ICsiVJwp9//ondcCOzAAAgAElEQVSff/4ZJ06cQGJiIuzs7ODs7AwPDw94e3tj3LhxqFOnjkH2JiJ6lkRGRqJ58+a4f/++1murVKmCU6dOwdPT0wiTEZGhZWVloUmTJrhy5YrGWmdnZzx48AAAMGPGDEyfPl3xPm5ubmjfvj1mzpzJ76+I6Jnm5eWF27dvl1rj5+eHP/74wzQDPYcyMjLQrFkzXL58Wat1oihizpw5mDBhgpEm097FixfRuHHjIsc9ev8J66odFHTQIlgbAARdg7WFQucL1eQL05Yh54RnA4BUQrC2DMhSTrC2jBccVTg8z6eEuUyr7acbcTsmEdmPOS++OidYW8w+JuQPxVY9DdYWsm8LyA7TzgvYzgvWVuUL1s4N1BZzzguIP78S8WcWljqfg4MDwu+FQyWqkBejLegZrK1nqDbAYG0iIiIiIiIiIiKi8m7Gip7gK7lERERERERERERERERERERERERE9Fzz8vLC8uXLFdU+fvwYgwYNQkZGhsHnUBLIfObMGYPvW9Z69eqF8PBw/PHHH3jhhRfKehydxcbGonbt2oiJiSnrUeg5lJCQgLfeesskezk6OiI0NJSh2lQqtVqNF198EdbW1gCAOXPmKFr37rvvarXPvHnz8MILL8DX1xeBgYF6h2oD2cHUixcvNlqoNgAcO3bMYKHaVatWzQvVBrIDtfz8/LBr1y7ExsYiIyMDcXFxuHbtGvbv349ly5Yx9JGInlseHh6IjIxE69attV4bExMDb29v/P7770aYjIgMrWbNmopCtQGga9euAIAxY8ZoFaoNAPfu3cO2bdvg4+MDb29vbN++XdtRiYjKBTs7O401cXFxJpjk+ZScnAxvb2+tQ7UdHBxw5syZchWqDWRfOK04mUmRRtszN1xZzy6Fm5Z4Wih8IveA8DS6+W5cJk6EJBtgLv38ey06X6h2vv8VcsK1IeQEZue/LyDfgyp6W8gXzl0c4elO9j6aX7dOSEjA3Tt3UWyIer5DQslPwtPDBvlYICIiIiIiIiIiIqJnBYO1iYiIiIiIiIiIiIiIiIiIiIiIiOi5N2jQIAwZMkRR7ZkzZzBt2jSDz+Dl5aWxJjQ01OD7lhd+fn64c+cONm7cCHt7e4P0tLKyQnBwMB4/foxKlSoZpGdpHj58CG9vb0RGGi8ghKg4HTt2RFpamtH3qVWrFsLDw+Hh4WH0vahiSUpKUlQ3bdo0BAUFKar18/PDpEmTEB0drc9ozzRHR0f8+++/ZT0GEdEzxdzcHCdOnMCYMWO0XpuZmYl+/fph1KhRRpiMiAxl4cKFWv1cPnHiRCxfvhxLlizRa98bN27grbfewpYtW/TqQ0RUFhwcHDTWJCQkmGCS58/9+/dRo0YNREREaLXO1dUVd+7cga+vr5Em04+Tk1ORY6LaSrdmBrk2maaw5cLn5Xz7Fj5XUi8hZ01u+DSw9fBDraY0hk1BIXgapy2iaGB20T/5A6yFfGHaBR97/uMouDbfc6a2dobKSvOFZS8GXyx4oITnXdD4XBIRERERERERERHR84TB2kREREREREREREREREREREREREREAAICAlCzZk1Ftd999x0OHDhg0P0bNWqksebevXsG3bM8GjRoEB49eoRPPvkEgqB7QIKjoyPCwsLQuHFjWFtb4/79+/Dx8THgpMVLSkpC3bp1cf36daPvRQQAkydPxoULF4y6h42NDT799FOEhobC1tbWqHtRxTR+/HhFdampqejSpQsmTJhQat2AAQOwY8cOQ4ymF1EU9fpapStbW1vMnz8fDx48gLu7u8n3JyKqCBYvXoz169dDpVJpvXb58uVo3LgxkpOTjTAZEelrxowZimt9fHxQu3ZtncL2S/LDDz8YrBcRkak4OmoOvVV60SxS7vr166hVqxbi4uK0WteuXTtER0fD2traSJPpR5L+n737jnOqzNs/fp1kGm2kz0NRBFSKCiiyIFJkRRERBRbQ3Uf0J4riqiiuqysCCq7dFR8bYgHXggo2pIgNBKUIIh0pDkVpQ2eYGaZkcn5/pJ1kksnJTDK0z5tXTM453/u+vznROTHAFbdyc3NL7E8+zd7vv5QQ8bMXO4nbpYRglzuxOzSQ2ndn+o9/9cth7T/iKuc6ZXcop0DTFmV6u7EEYFvDsI3QsGrf83FIhqPEKTSCgrStDy3nIqjGoZSa0X9vZvWq1Z5TZxgyDM86huHrzyP0FfP1ciw+nwMAAAAAAAAAHB8I1gYAAAAAAAAAAAAAAAAAAJCUnp6uyZMnKykpKWqtaZoaNGiQ9u3bF7f1u3TpErXm6NGjKiwsjNuax7MXXnhBy5YtU61atWIe26hRI23bti0obDQlJUVr1qzRZZddFs82w8rLy1OrVq20bt26hK+FU9vixYv19NNP266/+eab9dxzz6lv374655xzVKVKlaDwkdTUVNWpU0ctWrTQZZddpltvvVXvvPOOsrOzNW7cODkc/PFzlE3z5s2Vnp5uq9Y0TT377LNq37693G53ieMjR47UlClT4t1imaxfv16//PKLzjrrrISv1aRJE40dO1ZTpkzR4cOHdf/99/PfJACU0w033KAVK1aoevXqMY9dvXq16tevr2XLliWgMwBl9cILL+jQoUO26zdv3qxq1aqpuLg4bj2sXLkybnMBQEWpU6dO1Bq+VCS+li1bpvPPPz/m89qnTx/98MMPx/VnAvn5+crPzy+x/0jmtPguFJcwZXtzGDIsqc6ljTGCjhe6pHfnxBacHk/vfbdO+YXF3uDscDcpEDniCA7fliTTU2fIEWGs77iFN2Tbui+tVsuova5etdr/WbWtyHMzwuMIDJuvNQAAAAAAAADgxGKYplner9IEAAAAAAAAAAAAAAAAAAA4aTz55JMaMWKErdrU1FQdOXJEycnJ5V53z549ysjIiFo3Z84cdevWrdzrnShcLpcGDhyozz77zFZ9hw4d9MMPP5QakD5z5kwNGzZMmzdvjlebYaWkpGjlypVq3rx5QtfBqamwsFB16tRRdna2rfrevXvriy++CHvM5XLZ+lIBoDx69eqlWbNmxTTmuuuu04cffhi0r1atWjpw4EA8WyuTunXrKisry7+9ceNGvfbaa5o3b55++eWXuK1jGIZeffVVDR06NG5zAgCC5efnq0uXLlq6dGnMYx0Oh8aNG6dhw4YloDMAserevbu+++67Y92Gvv/+e3Xt2vVYtwEAto0cOVKPP/54qTXVqlWz/TkUSvf111+rV69ecrlcMY27/fbb9dprryWoq/hq2LChduzYUWK/s1IdVa5/iZyVaimpUm1VP/cWOSvVDqkKF38RIRLDt9vwfFlb6UWhx03PwKDjYWpMz37T/1iS3N6jZmCc6Q56bHrvq1d16IdnmqtSSsWGoRcUFavDsMnac+iogoKwvcHX8oZlG4bTv20YDslweoO0HZKRJMNwypBTMpySkrw1Du++JO84Q5LTO59DktO7jGeeI79NU9bcf5ba71lnnaWV61b4ezS8v3wtGzK8r5jhf9n8XxqpwJdHSgq8tBZlCdZ2GMdvgD0AAAAAAAAAQBozoaf4JBcAAAAAAAAAAAAAAAAAAMDigQce0KWXXmqrtqCgQLfddlspgQ321a1b11aw7fEQEFWRkpKS9Omnn+rzzz/XRRddpLS0tBI1ycnJ6tq1q5YvX65FixZFPY+9evVSZmamvv/+e1122WWqV6+e0tLSVLVqVdWsWVP169dX06ZNdf7556tDhw66/PLL1b9//5iDhwsLC/WnP/1Jhw4dimkcYMfQoUNthxnVqVNHn376acTjhGqjItx5550xj/noo480bdo0//by5cuPi1BtSapevXrQ9jnnnKPnn39ey5Ytk2maOuecc8o1f3Jysvr3769du3YRqg0ACZaWlqYlS5boH//4RyCIzSa326177rlH11xzjdxud4I6BGBXYWHhsW5Bkk6Y0FMA8KlXr17UmoKCggro5OQ3efJk9ezZM+ZQ7dGjR59Q15fbbrst7P7io3t1JPNzHVrzlvYtfVqb379ARzZPjz6hjd+Cif5e3s5xa41pWdcImSLMXL7AausYQzqUU6x35+yLsnb8vfvtr9pzKF+B3kNCtQ3DG3wtBcKxHd4Aal94tmWs5bE/eNvPEnBd4rUylVKzZdR+MzMzlZOT658n9PX0h2r7NqwHrI/D5aeX/7fwAAAAAAAAAADHKcOMx9/kAAAAAAAAAAAAAAAAAAAAOIls375drVq10sGDB23Vjx49WmPGjCn3uhkZGdqzZ0+pNT169NDs2bPLvdaJbM2aNcrNzVXTpk1Vu3btCl37m2++Uc+ePVVcXGx7TKNGjbR582Y5HI7oxYANLpdLlStXVlFRUdRah8Oh1atXq2XL6OElQCK53W5dffXV+vLLL2Ma17x5c/3666+SPAGFd9xxR8xrG4ahSpUqqWbNmmrYsKGOHDki0zS1bt26mOfyad26tVasWBHxeHZ2turXr6/c3Fzbc1auXFkvv/yymjVrposuukgpKSll7g8AUDYzZ85Uv379yhTO27BhQy1ZssRWMCWAxHjyySc1YsSIY92Gxo0bp3vvvTeha5wsfzU41i80AJAY06ZNU58+fUqtcTgcMX0mipJeeOEF3XfffTH9DDcMQy+99FKZvrDsWCooKNAll1yiZcuW2aqvdlY/1Wk/UsnpZypyCnKY/aYnbtmftxzx3Joh95HmNINrzeCxpukOqjODxri9Y9yS6fYec0umqdOqSvOebKGqlZwR+ouvvAKXOt7zofYezg/stIZqS97gbId/n2E4vPdOT43h9D52+vcZRpJ3XJJ84duebe9xX2C3L6Db8Mxvmi5tnthaprv0z7Pn/DBH7Tu0DwrWDrxTMALB2vK+hzCD30tYj/sfmmV/v+Ew+D0dAAAAAAAAADiejZnQU3ySCwAAAAAAAAAAAAAAAAAAEKJhw4Z68803bdePHTtWb731VrnXbdy4cdSajRs3lnudE915552n9u3bV3iotiRdfvnl+v7775WcnGx7zLZt29StW7cEdoVTzejRo22FakvSM888Q6g2jgsOh0OzZs3Syy+/LKfTfojQ+vXrdeDAAUmKKeS0Xr166tevnzZs2CC3263c3Fz98ccfWrRokdasWaO1a9fqt99+K/OXHnTu3LnU4+np6Zo9e7at4B7DMPTggw8qNzdXN998szp27EioNgAcI7169dLWrVvVoEGDmMdu375djRs31qxZsxLQGQA7HnzwQaWmph7THho2bFjuUG3TNKPeThYn2/MBTlRnnHFG1Bq32y232x21DuGNGDFCw4cPj+lnnsPh0EcffXTChWpLUmpqqr744gvbgcZHfvtUWz7qqCO/fRbbQr75y3UpidSjEZg/dL2wYwxvH4YCEc+e0O9DOW69PDOrPE3G5KXPV3hCtQ1fO74H1lDtwD7De9zw1/kYltfQF8JtPQeGSp4R7z7fOEMyHClKrnFO1L5Xr1wd2LC8pkbE18hSY32t+N4OAAAAAAAAADhlEKwNAAAAAAAAAAAAAAAAAAAQRr9+/XTbbbfZrr/99tv15ZdflmvN888/P2pNVlbFhS8gvE6dOmnRokUxhZ7Onz9fd9xxRwK7wqnklVdesVXXuXNn/eMf/0hwN0Bs7rzzTq1atUq1atWyPWb58uWSZDtQ/tlnn9XOnTv1ySef6JxzIof2NG3aVMOHD7fdh9X/+3//L2pNp06d9M4775QaUJaWlqYZM2boqaeeKlMfAID4q1evnn7//XddffXVMY8tKCjQ1VdfrX/+858J6AxANA6HQwMGDDhm6xuGoc8//9x2fVxDsw2bt+MU4drAsdWoUSNbdfv27UtwJyenW265RU8++WRMY5KSkvTtt98e0+taedWvX18LFixQenq6rXrTla+d39yi/cueVdikbBuXiuhB3nYuhtYa0x8QbZY4HCbu2fD+I0wA99vf7tVvu/JtrF8+W3Zna8KsNZYw7dJCtYNDsv3h2YZThuEIc9wIjA0N6/aGiJc4x96w8bTaLaL2vnrV6nKGpIfg7QUAAAAAAAAAnPQI1gYAAAAAAAAAAAAAAAAAAIjg+eefV4sW0f+yvyQVFxdrwIABWrZsWZnX69KlS9SavLw8uVyuMq+B+Gjbtq2WL1+utLQ022Nee+0124HIQCQjRoxQdna2rdqvv/46wd0AZdOyZUvt3LlTHTp0sFW/fv16SVKfPn1s1X/zzTe2e3nmmWdsfbGFVbNmzdS2bVtbtTfccIO2bdumtWvX6qqrrlJycrKcTqfq1q2r0aNH68iRI7rqqqtiWh8AkHgOh0PTp0/X888/L4cjtr+CZ5qmnnvuObVv3175+YkPzgMQbNy4cTH/dxsPSUlJ+uCDD2y/T4xrkLSdjFBTFRsuWYYQ73IFiwMol5o1a9qq27ZtW4I7Ofn07t1bEydOjGlMWlqali5dqm7duiWoq4pz8cUX6+eff9bNN9+sGjVqKDU1NWr49b4lT2nXt7fLLC4IPhBxnJ1rR6SxRsj4MHWm70hpc1hvof14wqiLXNJDb/+uRF7qTFP65xsLVFBkKhB67QvLNkJCtT37fQHaJYO0HTIs4w3DF5xtqTMUNFe4IG7f65Zas1nU/letXCXDCKzli/I2vff+ZQ3Dm3luBG0HegrUWf99M2L8BQAAAAAAAAA4/hGsDQAAAAAAAAAAAAAAAAAAEEGVKlU0Y8YM1a1b11Z9bm6uevXqpS1btpRpvSuuuMJW3Q8//FCm+RFfLVu21Jo1a2Iac/fdd+u7775LUEc42R04cEBPPvmkrdrHHnsspuB3oKKlpKTY/nlYVFQkSWratKmt+r1799ruw+FwaMWKFerRo4et+qSkJM2dO9f2/D4tW7bUzJkzVVhYKJfLpaysLI0ZM0ZJSUkxzwUAqDjDhw/X4sWLVbVq1ZjHLlmyRPXr19e6desS0BmASGrXrq3t27dX2HqGYejSSy/Vjh07dN1111XYujE5FlnVYcItbQ8lYBs4Jux8KQHB2va53W5dfPHFmjFjRkzj0tPTtW7dOrVp0yZBnVW8s88+WxMnTtSBAweUn58vt9utAwcO6IEHHog4JnvTJ/pj2rUqPmrjMx5fcHK5Lh2lhGaHBDMHh0eHmydwM0L2/ZKZp/Gzdpen0VKNn7FGi9ZnBffnDdQOBGVbQ7W9fRrWYGxHIFS61OBsR5jwae8ewxsw7h8vpdRqGbX/NWvWyO12R34to73G1lBtgrEBAAAAAAAA4JRAsDYAAAAAAAAAAAAAAAAAAEApmjRpohkzZqhy5cq26rOystSzZ0/t378/5rUyMjJsBWzOmTMn5rmRGE2bNtXKlSvldDpt1Zumqe7du6tNmza69tprddNNN2n48OF64okn9MYbb+jHH3/0BEcAIdxuty688EJbtWlpaRoxYkSCOwLKb/r06bbq+vbt639sGNFDcY4ePRpTHw6HQ7Nnz9Ynn3yiM844I2KdYRj6v//7P9WrVy+m+QEAJ7Z27dppx44dOu+882Iee/DgQbVq1UpvvvlmAjoDEEm9evV05plnJnwdp9OpXbt2ae7cuba/lE1SfEOjo709Ptb51NaA7RjzLQnYBipWcnJy1JqdO3dWQCcnvsLCQrVs2VKLFy+OaVydOnWUmZmpxo0bJ6iz40eNGjX09NNPa9myZRGv2UezlmrbJ1eoKHtrYGfEy0LgQPTPjsIdN0OOGyHHQsK0jUBtidn8YdKWMUag8oVpu7Vo/ZEoPcbupw179MzUFZIcniBt380bgB0I+XZY+jaC9nkadXiDsa37PDd/MLdhPR+G5SxYz4Y1ZFxKrdUi6nPIy83Tpo2bgvaZCnuWg19n3i4AAAAAAAAAwCmLYG0AAAAAAAAAAAAAAAAAAIAo2rVrpylTpsjhsPdHLzds2KBrr7025mBPSapZs2bUmqVLl8Y8LxKnVatW+vDDD22FvfqsXLlSX3zxhd555x298MILevjhh3Xbbbepc+fOSk1N1cUXX6z169cnsGucaK666ipt27bNVu1NN91k++cVcCzNmjUrak1ycrIaNWrk37bz73atWrXK1E+/fv20bds2ffnll2rVqpXOPfdcde7cWX379tXQoUO1aNEi/f3vfy/T3ACAE1t6erpWr16t2267LeaxxcXFGjJkiP7617/yJTpABfrpp590zjnnJGz+e+65Ry6XSxkZGQlbI6rjPVTbqpwB2wASLzU1NWrNrl27KqCTE9uhQ4fUuHFjbdiwIaZxjRs31tatW1W7du0EdXZ8uvDCC7V27Vr95S9/CXu86Mjv2j5joIqP7vPsiPQZvK3P5iPVhAuFLm0Ww3KNDR1rudAZ4fY7VOyW7hq/WZt359taz46tWUd02wvz5So2vTHXDsvNF5IdCMr2tOYJ3jYM32dtnlBtw1djGJZ639jAczJCA8SN0OcafJ6cqTWUVLV+1OfywD8e8GWRRw7UNkO2bQg3FwAAAAAAAADgxMeflgYAAAAAAAAAAAAAAAAAALChV69eGj9+vO36BQsWaNCgQTEHp5155plRazZt2hTTnEi8/v3765FHHonLXC6XS4sXL1aLFi3UoUMHArahUaNG6auvvrJV63Q69dxzzyW4IyA+fv7556g19esHAnfmzZun4uLiqGOuuuqqcvV15ZVXauXKlVqzZo3mz5+vTz/9VOPHj1f79u3LNS8A4MQ3YcIEffjhh0pOTo557IcffqhzzjlHBw4cSEBnAELVrVtXGzZs0N133x0xcDGWL8gK9frrr2vNmjUxjTFNM74h0WaU2/HG2leMAduEawOJV7ly5ag1WVlZFdDJiWvXrl1q0qSJdu7cGdO41q1ba+PGjbZeg5NR5cqVNWXKFI0YMSLs8cLDmdrx5Q0y3UXRJ/NeLspzjQ+wBEUb8gdHm/I+NkIrQ+plSIYRcszjUG6xBv1no37fW1DuLrfvy9Vfn5yj/dmFsoZnl7x5jhmGEQjVth4zPEHcMqwh3L5tI1BrGJbjvqfs2VfiuVpeB1NSas0WUZ/PyhUr/V9aG9PVP+j1MEIOEaoNAAAAAAAAACcrgrUBAAAAAAAAAAAAAAAAAABsuu222zRy5Ejb9Z988on+8Y9/xLRGq1atotbs3r07pjlRMR555BENGDAgrnP+9NNPatGihdq3b69169bFdW4ce+vXr9ejjz6qwYMHa/DgwZo/f36JmmnTpunxxx+3PWffvn1VtWrVeLYJJMzWrVuj1rRu3VqSNGvWLF166aW25r3pppvK0RUAAKW77rrrtGHDBtWpUyfmsZmZmWrYsKHmzZuXgM4AhPPiiy/qu+++U5UqVfz7UlNTdfvtt+u+++4r87xHjx7Vn/70Jx06dMhW/fEWDG3G8VcZFg/cYgzXPt7OI3Aysf6cjGTfvn0V0MmJaf369Tr77LN18ODBmMZddtll+uWXX5SUlJSgzk4MDodDjz/+uN5+++2wx49mLdXh9e97tyJdPOxcI4yQe+t+M0xdyekNX8i0GVprvQ8zv2EJp5ahXQeLNPDJX7Vma66NvsNbu+2Q+j76rbbvzbOEWjvC3LwrG4HAbCOo1tqzN3zbut9QcK1/2/CEcUcIFQ+aU1JqnfOiPqc9e/bojfGv+7cN/5zewHQzEJzu2wYAAAAAAAAAnLoI1gYAAAAAAAAAAAAAAAAAAIjB2LFjdeONN9quf+GFFzRu3Djb9Z06dYpak5eXJ5fLZXtOVJwpU6b4Q2DjacmSJTr33HNlGIbS0tKUlpamSpUqqUqVKmrQoIH69u2r2bNny+12x31txN/GjRt18cUXq0WLFhozZowmTZqkSZMmqWvXrkpJSdFll12mvLw8bdq0SQMGDLAdHHbaaafp/fffj14IHAfy8/OVl5cXta579+5av369rr32WlvzVqpUSQ0aNChvewAAlKpx48bauXOnunXrFvPYo0ePqlu3bhozZkwCOgMQTrdu3bR79249+uijevvtt5WTk6PXXntNf/zxR7nmPXr0qK666qqodRH/n86wcYuzModhJ2pO37AYA7YBxN9pp50WtWb//v0V0MmJZ/HixWrdurVyc2MLSL7++uv17bffyuEg8sHnpptu0nvvvyen01ni2MGVr0pmKZ9/e8OWy3eZi3RB8oY7e9cwretZIq1LhmsbkuGwHAvcDBnac9ilgU+t0/tzs2LudPLczeo7Zo52H8r39GI4ZBgOGYYRvJJheAK1vaHahuH0Bmz7bvL26Ajc+wO0HZYwbt9z9oVyW5+v9zn6wrQN67HAOa125pW2nttTTz2t7MNHAjuivaaG9WEC3kABAAAAAAAAAI5b/C4LAAAAAAAAAAAAAAAAAABADAzD0BtvvKHLL7/c9pj77rtPL774oq3aK6+0FyywYMEC2+ujYi1evFh16tRJ2PwFBQUqKCjwh9Lu3LlTn3/+uXr27Km0tDS1atVKY8aM0b59++RyubRlyxbNnTuX4O3jxIgRI9S8eXMtXrw47PGioiLNmTNHderUUcuWLVVUVGRr3qSkJC1evFgpKSnxbBdIGLs/j1588UX16NHD9hdKnH322eVpCwAA25KSkjRnzhyNHTtWhhFbeJtpmnr00Ud16aWX8qVJQAWpWrWqHnnkEd10001KSkqSJKWmppZ73kWLFmnmzJkRjx9PIdDxDtQON3+5A7btlh9H5xU4WVSvXj1qzeHDhyugkxPLzJkz1alTJxUWFsY07t5779UHH3yQoK5ObH/729906623lthfeChTOdu+9m5Fev8duD5Efo9eMvA5sG2GbIfUmL4jnl+Bw6FzGpbgbQXtCwrgNgzlF0mj3t2i/o+v1sJfD0XoOWDRr/vU77H5+tfE5covMr1h2k5/cLa8Adn+mwL7jZBtTw9O+UK0PWNlOe7r1hnYNuR/bMih4vyD2jt/pDb/t522fXSF3AXZIecu8JxTarVUpQbRv1z24IGDGvf8uKCQbMMwJAhsYc8AACAASURBVDPwuvq2oyFoGwAAAAAAAABObobJ7x4DAAAAAAAAAAAAAAAAAADELDs7W127dtWKFStsjxk9erRGjRrlD3CKJDk5OWq42siRI/XYY4/ZXhsVa9euXWrSpIny8/OPdStBHA6HGjdurCFDhujBBx881u2cciZNmqTBgwcnZO4pU6ZowIABCZkbSAS32y2n0xn3ed96662E/XcGAEAk8+bNU8+ePXX06NGYx9apU0eLFi1S06ZNE9AZgNLceuuteuutt+IyV1FRkf/zHlt/bbe0jEebf+s30UHZiRDvcMtYv9gAQGQDBw7U1KlTS60544wztG3btgrq6Pi3fv16tWzZMuaw/yeeeEIPPfRQgro68Zky5Xa71eycZsrMzAw6Vr3ljcroOs5fGX4CU4EA6EjXZTPkPnR/pDrTv4bnOmx61zP9x/z7ZUpyB46bbs8x0y1Tbs8xuWWa3sdmsaRiNc5IVfcLaur8RlVVt0aKDElZh/K1euthfb1slzJ3HZFMt2UNM6g/038OPNdJ79lQIOzaEnrtDdU2/Pe+4G2HZDhlyBnYZzglOb3XXodyNs/WoRVvqvDg5qDz5kiqpNP/MkPJp50pXwS5Zy1PkHfBnlX6/bPeYV6TYFWqVNGvG39VRkaG/7mEDda2vBUI9z6jPO89eJ8BAAAAAAAAAMe3MRN6+r5GEgAAAAAAAAAAAAAAAAAAALFIT0/XzJkzdcYZZ9geM3bsWHXt2lWbN28uta5GjRpR51q6dKntdVHx6tWrp7lz5yYkNLY83G63MjMz9a9//UvnnXee9u3bd6xbOmX8+OOPuvXWWxMy9/3330+oNk44DodDVapUieuczZo1I1QbAHBMdO3aVdu3by9TOPbevXvVvHlzffDBBwnoDEBpWrVqFbe5mjdvrsLCQnvFx1GotlnOX+VZLy79m2bMgbYAwqtbt27Umtzc3Aro5MSxfv36mH4GGYahN954g1BtGxwOh+rUqVNif1HODstWeUKPjZD7SHOGWcP0HbGERlvDqsPus8xn+MYZ/u1ArUObswr0+pc7dNf4dRr4xC8a8MRS3fXKKr02c4s27z4qQw5vSLXDP8b62JBDhhEIxDaCahyWda1h2oZnXv/N6V3HsKxhyF1wWHvmjdLW/3bUnrkPqfBgpkLfvLhdR/XHp73lduUFnwvTc59at42qNr6q5HkNkZubq6eefMoz2hqm7bu39T0mBGMDAAAAAAAAwMmOYG0AAAAAAAAAAAAAAAAAAIAyql+/vr788ktVr17d9piFCxeqdevWeu+99yLWNG7cOOo8mzZtsr0mjo0OHTpoz5496tu3rxyO4++P7a5du1YNGzbURx99dEzWz8/P144dO/THH39o27Zt2rJlizIzM7Vp0yZt3LhRGzdutBVK5na7tXDhQk2dOlUvvfSSRo0apVGjRikvL68CnoU927ZtU/fu3eV2u+M+d5cuXfTss8/GfV6gIrRr1y5ucyUlJWn69Olxmw8AgFjVrFlTGzdu1P/+7//GPNblculvf/ubhgwZkoDOAEQydOjQuP3/emZmpvr371++kOdjEKodjznKOo/tsTYyMQnXBsovIyMjak1+fn4FdHLiiOXzR6fTqWnTpiXsi/dORvfce0+JfcVHQ74oMtyPf8PwHPAFYBvxCFe2BEQbvjV8WdGG5Vrli3K21vuCrH3vOSzh1rKGbDsC24av3rvfcHiDr33B3L7Qa6dlrtDwbN+9M2TNwHyG4TlmGI6Q9Xy9OSzbDh1aOUk5v82S23W01LPlLsrTzlnWL78LnA9DUu0//dNyPiJ7Y8Ib2rp1q2fD+lr7HlteWkK0AQAAAAAAAODUdPz9CX0AAAAAAAAAAAAAAAAAAIATSMuWLTVt2jSlpKTYHpOTk6NBgwbpqaeeCnu8VatWUefYvXu37fVw7NSsWVOffvqp9u7dq9tvv11XXXWVLrnkErVu3VpnnXWW6tevr5o1ax6z/goKCnT99dfrmmuukcvlSvh6q1at0jXXXKNq1aqpUqVKatiwoc444wydeeaZatKkic466yydc845atasmZo1a6a0tDTVrVtX9913X9j+Fi5cqIyMDF1yySUaOHCghg0bpn//+9/697//rdNOO0033nhjQsKsY5Gfn68LLrhABQUFcZ+7fv36+u677+I+L1BRJk+eLKfTGZe5Vq5cqbPPPjsucwEAUFYOh0Pvvfee3nrrrTJd4958802dd955ys7OTkB3AEKlpKTo/PPPj9t8M2bM0PLly0svipT5GOdQbdPGr3gqzzpR6+yeG8K1gXJp0KBB1Bo7X4J3KsnNzbVVl5KSovnz56t3794J7ujkUrdu3RL7XHl7gndECs32hWuXygi5D90faVuS95rjD8U2fXWhcxpBN3/4s+F7HAjL9oVXBwVsW4Oy/eHa3mBsw+kd51RweHbout5tw+kJs/bNY/jWsYZuOwP7fIHg3jUNQyo8+Fsp5zNY/u6lOrLhY4WGkUuGUqqfrfRzBkado6ioSGMfHSuZgYD0wDn0FpnBodqG5RcAAAAAAAAA4ORHsDYAAAAAAAAAAAAAAAAAAEA5denSRe+++27M4x566CG98sorJfZ36tQp6ti8vLwKCUJGfNSsWVOvvfaaZs6cqR9//FErVqzQpk2btGPHDu3fv1+maWrx4sU677zzjkl/06dPV0ZGRvQAsDL67rvvVK9ePbVu3VrTp09XTk6OrXGmaWrv3r0aN26cqlatqr///e/Kz8+Xy+XSwIEDdckll2jfvn1hx7pcLr377ru68cYb4/lUYta/f38dPHgw7vOmpaXpl19+UVJSUtznBipKvXr1NGzYsHLPs3HjRrVs2TIOHQEAEB+DBw/WqlWrVKNGjZjHrl27Vg0aNNDSpUsT0BmAUJ999lnc/r/KNM3I72+t2ZYlBkaZ2IgePp3I0OzystuXrb6jZGQSrg2UXcOGDaPW8Hl0MLvB2suXL1fHjh0T3M3Jp3bt2iX2FR/dp5IXzlIuDt5SI1IAd8Rw7XB11pDq4CBnT8C1b0FfpLOvxhLpYfiOOSx1jhIh2r5ga8NwqES4tmGpM5yeCGlvYLbn5gzc5Hvsq/cFcvvCsn0B295gbsOQ4XB6+wzs8wVsF2Vvj3KegmXN+6dytnzpDx63nuVaF90nwxH9C2snvz9Z69at856+MKHaEV9bAAAAAAAAAMCpgGBtAAAAAAAAAAAAAAAAAACAOBg4cKD+85//xDzurrvu0n//+9+gfVdeeaWtsQsWLIh5PRy/2rdvr9WrV2vJkiU6//zzK3z9AwcOqG3btnrooYfiOu+QIUPUvXt37d69u1zzFBQUaPz48apUqZKSk5M1depUW+MmT56sH3/8sVxrl9WePXs0a9asuM9rGIa++uorZWRkxH1uoKI9//zzGjRoUJnH33777Tr77LPj2BEAAPHRsmVL7dy5Ux06dIh5bE5Ojjp06FCm/8cEEJvGjRtr+vTpcjqdcZlv5cqVJXeWlvcYJQfalBk1LPq4CdI2Ze/52AgIL3UNwrWBhDjjjDOi1pimSbi2xfDhw6PW3HjjjXwZWBktXry4xD7TXSTTbfPfQcOQZNoI1w47OMp+X5i2NZg7+Fs0DOu24QjUGg7LvTcwWw5vfrWhQLi2MyRc2xt0LYeMoOBrhzdw2+m9OWTIezMc/jBtw3Ba1nN6z0dgfXnH+df2h2o7vLWG3PkHYjiHHru+uUO75wyTIbflfBhKrtZQp537/6KON01Tox4e5ekh5BIf+poa0d4kAAAAAAAAAABOOgRrAwAAAAAAAAAAAAAAAAAAxMnw4cPLFEo8ePBgffLJJ/7tjIwMJSUlRR337bffxrwWjn/t2rXTqlWr9PPPP6t169ZyOCruj/yapqmnnnpKLVu21J49e8o93+DBg/Xmm2/GobOyM01TnTt3ltvtrvC177///oQEej3//PPq0qVL3OcFjpV33nlHY8eOjTHgSKpcubJefvnlBHUFAED5paWladGiRfrnP/8Z83XO7Xbr/vvv19VXX31M3ssCp5Irr7xSv/zyi2rVqhX2eMOGDTVu3Dhbc+Xl5QXvKGeodmnHSg2hNsPcEs2XH2pj3Wj9R31uURCuDcTuzDPPtFW3Y8eOxDZSigMHDuiZZ55Rx44dVbNmTTVr1kyPPvrocf1eqVq1ase6hRNSdna2/v3Yv0vsT6pST4YjOcyICBfckHDtCEUR5oi2Lcl7vfGHaBuhAdvWMb4g6+B6w7/fEQjrNpzeKl9otiUA2xeybQQCtj1B2EagxrDc5AgaZxi+oGynZS7LWv6wbckf+O3t2110tLQTGdGR36Yp850Llb9vleUcSbUuvFuO5CpRx0+fPl0LFy4MnEapZMg2odoAAAAAAAAAcEoyTH53GAAAAAAAAAAAAAAAAAAAIK7++9//6q677lJOTo7tMcnJyZo+fbp69OghSapbt6727t1b6piePXtq1qxZ5eoVxz+326158+bpt99+k9vtVnFxsUzT1Jo1a7R8+XJt3bpVWVlZcV83JSVF48eP1+DBg8s0fvDgwZo0aVKcuyq7OnXqxCUs3C63260qVaooPz8/am316tXVpk0bff/996XWJScna/To0Ro5cmScugSOLx988IFuuOEGW4FYlSpV0qeffqorr7yyAjoDAKD8Zs2apX79+qmgoCDmsfXr19eSJUvUoEGDBHQGwCovL0+LFi3SwoULtWrVKtWqVUs333yzunTposLCQltzuN3u0gO1pXKHasdbPP6qcaxfIBA0tpQTVp6gzPL0BJyKHA5H1J8H8+bNq/AvfMvLy1Pbtm21fv36sMcrVaqkcePG6fbbb6+wnjIzM3XWWWdFrRs5cqQee+yxCujo5GHK1B1D79CECRNKHKvR6nbVveSJUkeX3OXd570mRP533Ay5jzSnGVxrmc+U27Lttox0B+5Nt3ec23tNNyWz2PvYLdN0W+rc3nks9b7xpXyLhvUpBl8KfV/iGRzm7QvuNvwB3N5wb29wt2TIdWiLfv+kb9gzF4uqTa7W//z5RTmS0iRJ+39+Xvt/fi7quM6dO2vO93M813az5DU+EcHavI8AAAAAAAAAgOPbmAk9CdYGAAAAAAAAAAAAAAAAAABIhM2bN2vQoEFauHCh7TGVKlXSV199pc6dO6t9+/ZasmRJqfVNmjRRZmZmeVvFSSA7O1uvvfaaPvroI61Zs8Z22Jddbdq0UadOndSvXz917dpVDoej1PrjLVTb58iRI6patWqFrPXqq6/qzjvvtFW7detWNWrUSBMnTtQTTzyh33//XUVFRf7jTqdTl156qT7++GNVr149US0Dx4XFixfrz3/+s44ePRqxpn379vr666+Vnp5egZ0BAFB+WVlZateunf7444+Yx6akpOjjjz9W7969E9AZgNJcdNFFWrZsma3aKlWq6EjOkdKLSvlbvYkK1C71rxKXNTOytCnLGEQZKRSTcG2gYiQnJ8vlcpVa8+677+qGG25IeC+vvPKKHn74YWVnZ9sO/x89erTGjBmT4M48/v73v2v8+PFR637++We1bdu2Ajo6eeTk5iijboby8vKC9idVztCZA+fLWal2lBniHa4drjZKuLZ/n+nd53vsDuz3BmQHwrLd3rGWAG1/uLZpCe02veHbkYO1A49Dr4EOy703UNswPI9lSN4QbRkOyXB4g7Y9IdzZv07RvoWPRzhvsTGS0lSn4xhVb3mj3EW52vL+n1ScfyDquJmzZqpHjx4VEqot8R4CAAAAAAAAAI53Yyb0VOl/oh0AAAAAAAAAAAAAAAAAAABl0qRJE82bN0+333677TFHjx5Vr1699PPPP+v888+PWr979+7ytIiTSHp6uh544AEtW7ZMBQUF2rt3r77//nutXbtWR48e1W+//aYGDRqUef4VK1bo5Zdf1p///GclJSWpbt26+utf/xo2wPt4DdWWpFGjRpVrvMvl0pgxY9SnTx+NHDmy1ADzZ5991taco0ePVqNGjSR5zt1vv/2mwsJCrV27VuPHj9eGDRvkcrn07bffEqqNU0KHDh2Uk5OjGTNmqHfv3qpRo4aSkpJUq1YttWnTRq+88ooWL15MqDYA4ISUkZGhrVu36tprr415bGFhoa655hrdd999CegMQCSZmZm2Q7Ul6cYbbyy9oIzZ2GUK1TZN/80TmRlyM7w377a13tatRIindWkz6FbKEyvxPMM910j77bAbyAvAE6wdzc6dO+O23k8//aRzzz1X1atXV+/evbVu3TodOnRILVq00F133aXDhw/H9N/wY489FtMXXZbHjBkzotZUrlyZUO0y+OP3P0qEaktSve4TbIRqK/ylyReQ7P33KbbA5Ei1RuA+aD7Dss8I3ieHN7TaG17tr3V4jnlvhiXcWoZTklOGnJ4gbG8gtmE4LWOc3lukbUdg23B6QrMdTskwZMgXoB05VNuQQ4V718RwzkpnuvK1Z/6D2vphJ6nYpZoX3mtr3IgRI0r8TEhUqDYAAAAAAAAA4MRgmPyOMAAAAAAAAAAAAAAAAAAAQEJNnDhRt9xyi+36WrVq6c4779TYsWOj1hYVFSkpKak87eEU4Xa7deutt8Y19Do9PV1Tp07VFVdcIUm65ZZbNHHixLjNH281a9bU/v37Yx63bds23XPPPZo1a5aKior8+1NTU3XHHXfo2WefLfHfYXJyslwuV6nznnbaaTp06FDM/QAAAODE9+KLL2r48OFyu90xj73ooov0ww8/KC0tLQGdAbDq3r27vvvuO1u1TqdTh7MPq3LlyuELovxt3kjB0TEFSof7K8OG9XAF/JVif3hppMNhAjBNhc0tDReWWdYAzdhCVIFTU82aNXXw4MFSa+69916NGzeuTPO7XC5NmTJFubm5uuiii9ShQ4dSv7iuLOrVqxfX8O9wcnJylJ6eHvVn6qWXXqq5c+cmtJeT0bJly3TRRReV2N/4r0uUUr2pvUlMM3wetu81M4xSXj8z5D50v3XbLLlt+q7dJb+Iwr9fpiS3ZLq9bbm926ZMeR/L7e3RbZnHu98/t0rObfr2GYF7Q/JcQY2Q7UB4diBU2ygRqi3Doe3TrlfB3tURzlnZOZKrqtF187T982tUlLMjav3kyZN13fXXyfcMEon3DgAAAAAAAABwfBszoaccx7oJAAAAAAAAAAAAAAAAAACAk93gwYP1f//3f7br9+/fr+eff95W7YIFC8raFk4xDodDEydO1Ndff60qVarEZc7s7Gz16NFDTz755HEfqi1JBw4c0Pr162Ma88wzz+jMM8/UtGnTgkK1JamgoEAvvPCC6tatGxSQvWfPnqih2pLnZwMAAABOTcOGDdOSJUtUrVq1mMf+/PPPqlevntasWZOAzgBYzZ8/33btxEkTyxSqbXp/2d0feQFviKjlZsqUaQZupc5gmmW6hZkoOEjU10/IOkF82Z9hzoGdfXZUSKg4cIKL+DPMYu/evTHP+/HHH6t169ZKS0vT//7v/+q2227ThRdeGPdQbUnatWuXli9fHvd5rV599VVbP1OGDBmS0D5OVmeccUbYQOM/vrhGhQc32JvEMMJfe/1f/mCWEppshNyH7rduG2G3AwHWRkidddvhvfmOWkOtPTfDcHjDrh2W+iQZcsowrMcNz7Z3jGE4g+8tAdmeNZwy5AzMaTgkwykjQqi2ZMiVsyvC+Sofd1GOfp/6Z6W3GGSrftSoUSoqKkp4qDYAAAAAAAAA4MRAsDYAAAAAAAAAAAAAAAAAAEAFGDZsmP7973/brs/JybFVN2fOnLK2hFPU5Zdfrj179ujiiy+O25wjRoyIOVTb6XRqwYIFKioqUnFxcVAoV3FxsZ544gmlp6fHrUefc889V4MHD7YVfP3jjz/qX//6V9S6gwcPqlatWvr666+VnZ1tu5fhw4fbrgUAAMDJp23bttq5c6dat24d89hDhw6pTZs2mjBhQgI6A+DjdDpt1RmGoUGDIgRCRgnVDrfPdni0P8Ba8gV1+nKtPZmvwUnb1mOm6Y++9sxgGPZvEeeMHLRt+kK2/btDArZ9x0KmCHc+CNcGEqNq1apRa/bt2xfTnHfffbcGDBigVatWqbi4uKytxSTRXz7y4IMPRq1xOp26/vrrE9rHyap27drq1q1bif2u3N3a8mFHbZ16qbI3fSxXbpSg50jB2YkO1zYih2sbQWN8xzzh1aHh2r6AayMoYNtpCdlOkif82hm4+Y6H3IIDti2B2vLOKYe37cAxa6i2IUPugsMRzlVA+mll+zy/uOCw9i99ylZtZmamJk2cVKZ1AAAAAAAAAAAnH4K1AQAAAAAAAAAAAAAAAAAAKsiIESP0wAMPxHXOpUuXxnU+nBoqV66shQsXaty4cbZDwuKpf//+crlc6tixo5KSkuRwBP+xZofDoYceekgHDx7UuHHjVLt27YhzGYahAQMG6IcffrC1ttvt1qRJk1S9enW9+eabEesOHDigK664wnboltvtVo8ePXTaaaepXr16tsbs2LHDVh0AAABOXlWrVtWKFSs0dOjQmMcWFxdr6NChGjhwoNxudwK6A9C7d29bdaZpavbs2WEOlDKmjOHQvvWCg6qNkkHVnt3+YGp/vfUmBX3Rle1byK/AnIYlrDu4H8OzWLkCtkO3y3IOCdcGIqtevXrUmoMHD9qe75VXXtHLL79cnpbK5NChQwmbe+7cubbqmjVrVuIzT9j39NNPKzk5Oeyxgn2rtevb25X5znnaMrmddn9/rwoPbowwkxH+WhwUrh2pC7vh2qH7rOHa1u1w4dqOiOHaQeHXcsgwDG8QeCAMOxCEbQ3Edpa4BWqcgfGGJTjb8B0PDvI2fKHaxUUy3UWRTpTfm5Pe0Acff6BKldKi1pbH2LFjlZeXF/G471yV9wYAAAAAAAAAOP7xuzEAAAAAAAAAAAAAAAAAAAAVxDAMPfXUU2UKTItkw4YNcZsLp557771XGzZsUMOGDStszf79+2vq1Km2ah0Oh+69917t3btXv//+u8aPH6+bbrpJHTt21K233qoZM2aosLBQU6ZMUatWrZSUlGS7j9zcXA0ZMkRnnXWWVq1aFXTM7XarXbt2Onr0aEzPzTreji1btpRpfgAAAJx8xo8fr6lTp0YMECzN1KlTdeGFFyagK+DUZpqmXnrpJdvBis//5/mQCUqZO8xBO0HR1kBtf/60aQmLDgnS9u0vLSTbzxK2Havw8xqWoO3AWtaAbWvIdsSAbes6Ec5bWfoFUJKdYO3Dhw/bmis7O1v33ntveVsqE7s9xsrtduu6666zVTtw4MCE9HCqaNu2rT799FOlpqaWWld4eLMO//qutk7prMMbPghb48rdqbwdCyWzOPiAP1xb5QzXDlcTCNOOHK7tG+OL/AiEWfsfGw4Z/nBtTzC2YXhCtj3B2M5ASHZQ4HbIzVpn+IK6AzdfH561DPlCtn1952cti3SCgnTu3FnXXHONtmzfqvYd2tsaUxa7du3Ss88+G/YYgdgAAAAAAAAAcGohWBsAAAAAAAAAAAAAAAAAAKACGYahV155RTfccENc5tu9e3dc5sGpq2nTptq2bZsGDx6c8LX69etnO1Q71Omnn66hQ4fq7bff1oIFC/TGG2+oV69e/jDt9PR03XLLLTHPm5mZqTZt2qh3797KycmRJF1//fXavHlzmfqMxe+//57wNQAAAHDi6N+/vzZt2qSMjIyYx65atUoulysBXQGnJl/wct26ddWzZ09bY37++WfvYJUpVNtWT96sSEO+IOrgOayB0RHDsyM3VmrftoUEZQeHbAf2+eJFrWHh1nElevM/LBlATrg2EB916tSJWnPkyBFbc915553H7L1Jr169EjLv6NGjtXfvXlu199xzT0J6OJX06tVL06dPV6VKlaLWmm6Xds8dpuxNn/j3FR35Qzu/vlmZ712gP764RpnvXajc378LHlgR4dpGpHBtyxjD6T3m8Nb7jju9YdvWgG3Pfl/AdlDItjeQO1yQtu8WCNMOBHYbcnrm9441JE+Nt6f83dGDtZOTk5V+2mmS4fms/vsfvtfHn3+s6jWiB/aXxWOPPaY//vgjaB+h2gAAAAAAAABw6iFYGwAAAAAAAAAAAAAAAAAAoII5HA5NmjRJffr0KfdceXl5hKeh3BwOh9566y2tXr1al156qVJSUuK+Rr9+/fTJJ59ELyyHF198UWlpaTGPM01TM2bMULVq1WQYRpnDv2OVl5dXIesAAADgxNGoUSNt375d3bt3j2mcaZr69ttvE9QVcGoJDVz+4osvbI07dOiQsrKySp87JADa8O4NxGxGyr42PdmcngYtYdUlg6b9wdThJoyQJW2W41eYyUru8odsS74n4gvZNqw1IQHbISeqRM+lbdtBuDYQzE6w9tGjR23NNXv27PK2UyY1atTQBRdcEPd5Dxw4oKefftpWbYsWLVS9emLChE813bt3108//aQePXpELzbd2vXdHTqS+YVkurVt6qXex8WSJFfODm2f9VflbvsmeFyiw7X9QdrW9azh2r5bIMjaF4jtGeMLyg4N2LYGYwcCs62B257HzqBjklPBgdre9b1h2/41/feGCvavi3Ri/E7zhmr7Q8EN6eqre2ln1g7dfc/dUcfHyu12a8iQIf5rOaHaAAAAAAAAAHBqIlgbAAAAAAAAAAAAAAAAAADgGEhKStKHH36oyy+/vNxzLViwIA4dAdJ5552nuXPnqqCgQFu3btVTTz2l7t27KyMjo1zz9u3bN+Gh2pKUkpKihx9+OOHrxMuNN954rFsAAADAcSgpKUnffPONHn/88ZgC4j777LMEdgWcGsIFLTscDs2dO9fW+Ouvuz7y3GFDtUNrQnKpzeA91v58wdTWY0GB2qaCJjSDdgTfAvnbkWvsjokYuB3Up/cMeAO2FRKwbQ3XLi38mnBtIL7+53/+J2pNfn5+1BqXy6X9+/fHoyVJoSL0GgAAIABJREFUnp/DN998s63a3r17x21dq759+9r+gst33303IT2cKkLf/5533nn68ssvtWHDBr300kv6y1/+olq1aoUfbBZr59c3a8NrdVRccCjMcbd2zxsus7ggdFHPFcQbrh3+LXgs4doh9YY1SFsh4drWWoflmGc7MKPDEn4dLmDbG8otZ8gtOITbM94a6u2b1xeIXTLgu/DwtnAnJEiDhg2CQrV9z8vhcOq5/zynjz/5WA5HfONNvv76a73++uuEagMAAAAAAADAKYxgbQAAAAAAAAAAAAAAAAAAgGMkNTVVn332mTp27FiueebMmROnjoCARo0a6cEHH9Q333yj3bt3a+/evWWap2/fvvr000/j3F1kI0aM0IABA477MI1q1aqpadOmx7oNAAAAHMdGjBih+fPnq3LlyrbqFy5cmOCOgJNbaQHLXbt2VWpqatQ55s2bp2uuvUZutzt47jCBz6EB1OEqwgVMh8ZWm6Z3jxEYZg3T9v0yQrbD/VLIFEE3M3ALnTt0ndC1SjACAdumqRIB26HPiXBtoGI0bNgwak1RUVHUmvz8/Lj9d2UYht5++239+uuvtuqLiopshX/HYu7cuZo/f76t2l69eqlt27ZxXf9UFO6z3bPPPlt33nmnpk6dqqysLM393t6XXoRy5e5W9oYpYdf0hWt7tsN2ZrkvLVDb9w0X4cK1HYEF/PukQPSHN9jaCNwb3jBszzxOf+C1YQRCtksGbQffDP8vy37fPDJk+AO1fes4/I+L86L/3kCz5s1CQrV9z9yz1fva3vrks0/i/rn9/fffr82bN8d1TgAAAAAAAADAiYNgbQAAAAAAAAAAAAAAAAAAgGOoSpUqmjlzpi644IIyz7F06dI4dgSEV7t2bU2cODGmMRUdqi1JDodDU6ZM0bp169SiRYsKXTsWl1122bFuAQAAACeATp06af369bZqCZQDyi5qAKwhtWzZ0tZcM6bPUIMGDbRjxw7P3GGDnn37PIGV4Vf3HjO9j32Bn96ASn/Yti+7M0zgdWAt37ZnvrDB2cHTlNxpydosbVxg7UAPJXoKecLhArZ9zzFiuLZpfUi4NhAPdoK1i4uLSz0+YcIENWvWLC79pKena/r06Ro0aJDS09Ntjfnggw/UoEEDFRYWxqUHSbr++utt1aWmpurDDz+M27qnutICmB0Oh7p26ardWbvL9Bnw7nnD5crNCrum/XDtaI99F2jLPu+ERlDMR4RwbfmCrX0B24Y3QNtXHRyOLZUM2vbfDIclkNtQUKC2P0RblvksF30ZchflhDsRQS648AJLqLavy8A5MQxDV199tSa+PVEOR/xiTnJzc9WjR4+oP5sAAAAAAAAAACcngrUBAAAAAAAAAAAAAAAAAACOserVq+urr75S8+bNyzR+48aNce4ICO/mm29Wr169bNX26dOnwkO1rZo3b65169bp/fffV7Vq1eI694033qjatWuXeXz16tX10UcfxbEjAAAAnMzuu+8+W3WlhQ8CiKzUQGVfpqSkPn372J4zKytLQ24bYiNUOyQEukTgtCWY2hI2bQ2cDg3UDn5s+kt8UddBQdxhE7Ut7Vlv4Z5GyNhwWdzWWO3QPoPWkj9P29uj6b0z/X37n7tlTKAdwrWB8mrcuHHUGtM0lZeXV2J/dna22rZtq6FDh2rnzp0xrWsYhh577DGZpqmvvvpKV1xxhe6//37t37/f/1nkhRdeaHu+AwcO6PLLL4+ph0hGjRqlPXv22Kp9/PHHVbVq1bisC49o72/r1qmrb7/7tkxh7n98cY1cubvDrmnKe00ySwvXNiyPFeFx6EU0sO0LvbbuD4Rre+uCQq4todiyhGL7j4UEbRvWkGxH0C0oUNuIsJZ37uLcLMl0l34yJXXt2iUoSjw0VNu3PWjQIP26/le1aBm/L8X87bff1K1bN8K1AQAAAAAAAOAUZJj8Li8AnFQuuOAC7dq1K2rdtGnT1L59+wroCAAAAAAAAAAAAAAAAIBdO3bsUOfOnbVly5aYxlWuXFm5ubkJ6goI5na7dcUVV+i7776LWNOnTx999tlnFdhV6dxut+666y5NmDBBbnf0EJDS3HLLLXrzzTclSc8995xef/117du3Tzk5OSoqKoo63uFwaNmyZWrTpk25+gAAAMCpISsrS/Xr17f1Pvbxxx/XiBEjKqAr4OQQ9a/XhgRp7tmzR/X+p57t8OWkpCQdyTmilJSUwJoy/XGavm3LQUvAdCA82rqeP1A7aJgZ9nEQ627DfoC0tc5OeL9hGCXWCurBsB4ySj62PDfDCD5mhswfqR8j5IUL3baDLyrAqcrlcik5OTlq3a+//hr0JZEbN27UhRdeGPNn1O3atVNubq5efvlldevWrdTa2bNnq2fPnjHN36pVKzmdTlWpUkX16tXTFVdcocGDB8vhcEQdO3fuXP3jH//Q8uXLba11+umn6/fff4+pP9gX7bp18NBB3TjoRs2cOTNof1pamu6++25NnjxZO3bsKDEuOb2xTr/2cyVXbRBxTcP7j/AtmDE8tl68zaD9pj+42v81GP7HAW5LE95jvmurZb5wbVqvuMFJ4YZlnxG8z3sFPbLpM+2eW/oX/RiGodyCHDkcTu8M4UO1g94nGNKuXbu0ft16ud1unXveufpq9ld6+OGHtXt3ycBzO6677jq9++67tn6OAQAAAAAAAABOfGMm9CRYGwBONg0bNgz7m7uhfvjhB3Xq1KkCOgIAAAAAAAAAAAAAAAAQi82bN6tTp07atWtXTOOKioqUlJSUoK6AkmbPnq077rhD27ZtU7Vq1dSqVSv16dNHN998s2rWrHms2wtr165d6tevnxYvXlym8eeee67WrFkT8XhhYaH+/ve/a/LkyTp69Kh/f1JSkk4//XRdcskluuOOO9SxY8cyrQ8AAIBTz+WXX65vv/02al316tW1f/9+W0GRADxiDdaWpFtvuVUTJ060vcao0aP06KOPevOigxOno4ZqW8cEBW1bBwXXBT0j0ztpmHl9276w0HBKOz1B+dlm6LHgME3PcTMkyNNSHy5gO2Qtz3DDksVpCeiMMmekeaMhXBunKofDEfXn45dffqkrr7xSknTgwAE1bNgw6LMwO2rVqqV9+/bZrs/Pz1elSpViWiOcJk2aaOHChcrIyAh73O12629/+5s++uijmOZdsmSJ2rVrV+7+EFm0fy9NmVq4cKF+/PFHuVwuNWzYUFdeeaUyMjI0Z84c9biih4qLi0uMS652hk6/dpqSq51e6ppGxHBtz+rB96H7fY/th2sHRlu/YMcXqG2WqA3MaViu7aYlyDpMoLZ/f+gt8M89C0bp8Np3Q59wkMqVK+tA9gHvCHuh2qG11u2PP/5Y999/f5nC6q+++mpNnTpVaWlpMY8FAAAAAAAAAJxYCNYGgJMQwdoAAAAAAAAAAAAAAADAiW/FihW64IILYhozb948denSJUEdASeXb775RoMGDVJWVpbtMXXr1lVmZqaqVq0atdbtdmvkyJHKzs7WoEGD1L59+/K0CwAAgFNUZmamzj777Ojhv5Jef/11DRkypAK6Ak4Opf53Zcl4zM/P14MPPKh58+YpMzNTubm5Ma1Tp04d7c7areBgzeih2mZoSGaJMM/guhKB2t7E7LAh3SUGBLVWeqJ2UK0Rfh7f+TNDQ7ZVMtzT8tz9wZuRwrW9xwJTGCXWCG6jfOHaBGvjVJWSkqKioqJSa9544w3deuutkqQ2bdpo5cqVMa8zYMAATZkyJaYxV111lb788suY1wqVmpqqtWvXqmnTpkH7XS6XWrdurXXr1sXc18yZM8vdF+wpyxdjSNInn3yiv17/V7lcrhLHkqo20BnXTlNytTNLjA9az3ot8xxV0IUv6F5htoPDtP1fPiHfddoXmm0q5MptGWuZw3fNt8xTcv3QQG1ZwrQVch/8dReSoT++GKD83UtUmjManaGNmRvjEqptNXv2bA0bNky//fZbqeuHuuyyy/T555/b+iwfAAAAAAAAAHDiOuGDtdevX2/7Q/Bu3bqpSpUqCe4IAI49grUBAAAAAAAAAAAAAACAk8Mrr7yiu+66y3b96NGjNWbMmAR2BJx8xowZo6eeekr5+fkRa2rUqKFHH31Uw4YNq8DOAAAAAKlDhw766aefotZlZGRo9+7dFdARcHKwG6otSU0aN9HWrVvLvJbT6VRhUUHw+qEbMYdqB9eUiN0sLUzbn/1Z8hyUCA6NxFoWEj5tKnx4pudhII3UXxNDwLZhzS01goM6CdcG4qdq1apRv0Rg7NixGjVqlJ544gk9/PDDMa/hcDi0d+9e1axZM6ZxbrdbTZs2LdfPZZ+WLVtq7dq1QfsGDRqk9957L6Z5UlJStH//fgJ8K1hZw7W/+OILDeg/IGx4fFKVejr9mmlKOa1JBYdrh163g8O1g2cIGRu6L8z1N+hLLUzTEqodHKgdPMzhH7Pl/Yvlyin976136dJF38z5xr8dj1Btq+3bt2vgwIFavHhxqXVWHTp00KxZs1SjRg3bYwAAAAAAAAAAJ5YxE3oq6Vg3UR7vvfeeHn/8cVu1mzZt0llnnZXgjgAAAAAAAAAAAAAAAAAAAOJj6NChmjRpkpYtW2ar3k7YGoBgjzzyiB555BEtXLhQb775pvbs2aPk5GQlJycrJSVFnTp10tChQ491mwAAADgFLV++3Pb/57366qsJ7ub/s3fn8U3U+f/AXzO9S+lBoVzFSgsFOUWwciOwgnKowPpVsAiCC64cooCi7q6oCyiCICjioghyH4r4s8ihoNynIocgh+UoR2kppZTemc/vj2SSSZo0kzZJW3w9a0xm5v35fN6ZhqYPQl4hunO4Eqo9ccLEMoe31qpVy2pyR0HXwhygLay2zXXQDrMTwA04COY2rSEsgZvCHKppPc5mEV2EKfhT0gRkC2HZNt4NzX23CSOVIDTbxuBNIVkvbh5v2i2p90eSzGtp17S+G8IqrNN2W8/9Y7g2/dUEBQU5Dda+cuUKTp06hX//+98uz+/r64sPP/zQ5VBtwBjIffbsWTz77LP48ssvXR6v9fvvv+PAgQNo3bo1li1bhtGjRyMrK8vleV588UWGapcD9We/Q9qsa41HH30U675ZhwH9ByA/3/qDL4puX8HF9X1Q7/Ek+IfWt/5wCPPzmtA8t5qP2ixarMBm26Ze8zwtGZ8ZNSWaD6UwPYsVX0Mzt2TnnEiaCSXZ5oBtoLZksyXBkJdefE4bTZs3tYxxc6g2ANSrVw+LFy9GmzZtcOvWLaf1ALB3715069YNmzdvRo0aNXSNISIiIiIiIiIiIqLKp1IHaxMRERERERERERERERERERERERER3al8fHzwySef4IEHHig5IMLk+PHjXuiK6M7Uvn17tG/fvrzbICIiIiIyS0xM1FV39913o3///h7uhujO4Eqo9unTpzFr1qwyrzlgwADz5CWGamv7EwKSZAmStgyxCc62Dc12tF9oxgrTQTsh3NpToDNX21IvhPV4NZDatLYleNvmXAg1eBPmsGy1FzUEu1g4trDUSwzXJnK74OBgpzVpaWlo3Lixrr+31rrrrruwfft2xMTElLY9yLKMxYsXY+TIkejQoUOp5wGAyZMn49ChQ0hNTS31HNOnTy9TD1R6pQ3X7tWrF9Z/ux6PP/Y48vLyrI4V5VxD2p7/oO7DS9VPh7C/pjYs2ipgW/uc7Eq4tnpMQBKSZpT1nVCPWJ517YVsl0SyuraNuDb2oR6TAMUAUWQdQG5Pu7btjGM8EKqtPgfHx8fj22+/RZ8+fZyG/6sOHz6MLl26YMuWLahbt66uMURERERERERERERUucjOS4iIiIiIiIiIiIiIiIiIiIiIiIiIqDzcf//9GDlypK7alJQUD3dDRERERERE3rBt2zb8/vvvumoXLlzo4W6IKj8hhEuh2gDw0dyPoChKmdaNjo7GtHenGXsoKVRb0gZNC23utWaIJghbaCYSAuYv8yHTftMxRSjmcyBMc6hf1ito9+u7aOewPaoI6zmNPSjm/oxXDnq305XV+TDngwtThrgwb9tTbLyL0eGuhgcTVWZVq1Z1WrN27VqX/1w8//zzSE5OLlOotlb79u3h6+tbpjk2bNhQqlBtWZZx991347XXXivT+lR2Tj/4QH1SstGjRw98l/QdgoKCih3LTv4ehvwbxpBpO2Ot1ix23F7gtb3j6m3728Z4ahmQZGMf6gUy1DhqbbVlvGyusVzkYvutx0o2YywVeelHi58AO7p26+rRUG3Vgw8+iM2bNyMsLExXXwBw4sQJdO7cGefOndM9hoiIiIiIiIiIiIgqDwZrExERERERERERERERERERERERERFVYFOnTtVdy2AAIiIiIiKiym/YsGG66po2bYquXbt6uBuiys1p8KuDTMdqkdXKtG6XLl2QfC4ZgYGBdkO1zWHfmjBogeKh2jbR1Jae7QZqG+e3hFpbrrW5otrwbCEUCChWayhC38US060Yw7vthGCXFLJtPlpCwLb57to5B7rCtW3OpRbDtYnsCw8Pd+t8a9asgRACn3zyCWTZvdEGISEhbp1Pj02bNqGwsBDJycku/d09eY7TcG0HunXrhg3fb7B7rOD6CXVy5+HagM3vE7bh2sVG29y22dbMbf+eaYOwLVHZkt15JX17JJjX1cZu51zZZ7cDLR8fH9SsVdPjodqq9u3bY+vWrS79rPrzzz/RqVMnnDp1SvcYIiIiIiIiIiIiIqocGKxNRERERERERERERERERERERERERFSBRUREYNasWbpqv/rqKw93Q0RERERERJ60du1a3R+atHTpUs82Q1TJlTZUGwA6d+5cprV//vln1IyqiRUrVmgaQrHsTHOP5nBobbkmcNuciq2GWVsHagtFDcVWzDXWYZ6WEGyYgq3NodvC+mIeYQr/1l60bPdbbhvXEUKx6sNuyLZtwDbUOU2jTD2qx2zPhzFcW3Icrm3zPWa4NpFz1aqV7YMFtN5++238/e9/d9t8tp5//nmPzW1P27Zt0aNHD7cHhFPZOQ3Xtn1aNOnSpQuioqKK7c/POKGdHMJQgNyrh5Bx+COk7/sv8lJ/gWTngzM0g2yui3Vsc1sbea0N15ZgCc027Ze042SrsVIJF8stGdpgbuOVuopmPyTkpR1x0L9FaGio10K1Vffddx/27NmDunXrOp1LlZKSglatWmHDBvth6kRERERERERERERUOfFVGyIiIiIiIiIiIiIiIiIiIiIiIiKiCm7s2LG6Ak3Wrl3rhW6IiIiIiIjIU0aPHq2rrm3btrj33ns93A3RHcxJpmOH9h3KvERGRgYSn05E+3btkXM7x7ymNojadMMUBm0Zq4meNu+BsIRR2wZqG8OyjUHWimUP1JBrxSpIW63XBlwrxS6WFFLLRT2mCO2c1kHa5sBtaEK07YRsq8cUoVgCttVzo72fQjvO9rxowrThIFzbBsO1iRwrKCjQ/QEfzrRo0QL//ve/3TKXI9OmTcOiRYvg6+vr0XUAoEmTJtizZ4/H16HScxquDdgN1+7bt2+xfbnXDiEn5WekH3gXF799HKcXxuLCup5I2zMZ13+ZjfNf98CfyxNQdPuy9dxlCte2uZa0+4yh144DtrWB2drgbNttNe3acm01r3pMkgFJQmHmWQe9W9SqXcs0zDuh2qrGjRtjx44dqF+/vq56AMjJyUHv3r0xatQopKSk6B5HRERERERERERERBUXg7WJiIiIiIiIiIiIiIiIiIiIiIiIiCo4WZYxefJkp3V79+7FxYsXPd8QERERERERud38+fORmprqtE6SJCxfvtwLHRFVTmqws0PO8hoF4O/vj5iYGLf0s3/ffvTs2dPSl2QJczbHYgvTwkCx4GhYBWBbcqbV4GztCMsMiim0WlgCu02DLefHOgRbuPBlFZJt6kkN7bYODi8pZNs6tts6YBvmeyIAY8inaV7JzjkyHpK8Gq7NgG26UxQUFGD27Nlo3rw5goKCcPTo0TLPGRAQgG3btrmhO+eGDBmCkydPombNmh5bIyQkhKHalYQkSc6DmW1+fDdr3qxYSdYfq3Dx//XH9YPvI+fSDoiivGI1hVnncGXLP6zXK/bUYB2O7aBrmxptuLZsCrq27LMbsG13esn6pvli3C9J2kBtbeC2ZZxVcLgD8Q3jvR6qrapfvz62b9+ORo0auTRu3rx5iIuLw+jRo3Hp0iWXxhIRERERERERERFRxcJgbSIiIiIiIiIiIiIiIiIiIiIiIiKiSqB///666r7++msPd0JERERERETupigKJk2apKv2b3/7G+rXr+/hjogqJ6dhxzpCtVVr1651OeDRkX1796GgoMA67FkImwBOyRIYrQnDNgdqm1u0hFObw7O1odzmYGvz/yCEJmgblmBqYwC38aII43EF1heDUGAQirbS+CUUKMJgU23dkyW42zrE2xj4rQ3YtulLPSYs98l4Xox19sO1LXN5I1ybqDLLy8vDzJkz0axZMwQFBeGll17CsWPHoCiKW+ZfvHgxqlWr5pa59IiLi0NKSgqWLFmCl156CYmJiW6bOzIyEgcOHEBoaKjb5iTP0xWubfqx37x581Kvk3/9GADhZD3JwW11W/v8oz7L2Y7Rhmsb96kB2xJk6xp7F9NxyxhHgdrW/SkFt0q6+wCAVve1KpdQbVV0dDS2b9+Oli1bujSuoKAAH3/8MeLi4vDMM89g7969pVqfiIiIiIiIiIiIiMoXg7WJiIiIiIiIiIiIiIiIiIiIiIiIiCqBunXrol27dk7rvvrqKy90Q0RERERERO40depU3Lx502mdLMtYunSpFzoiqnzcGaoNAK1bt8aIkSPK1JNKURRMGD9B06OwidEU1kHRkmavmsOtaMOltYHaali1Yg6uFqbgakUbcq0J0la/1LBrqxqhuSiKKQDceFsoirqpCdHWzKPOaxO0LUwB34qw3LbcBwXamGxtL7Dqx/QtMt1HCO0o0zkSxpPnrXBtp485ogokLy8PM2bMQNOmTVGlShVMmDABx48fd1uYNmAMxn333Xfx5JNPum1OvXx9fZGYmIgPPvgAkydPLvN8wcHBWLRoEdLT09G4ceOyN0hepyuoWQDNmjUr9RpKYQ6U/Czzeo7XdBaurb1d0nNL8YBt2IZr677AOlDbqi0JSsEtCKWohF6MOnXuZHU3tCHalhDvkpX1g0yioqKwbds2tG3b1uWx+fn5WLJkCdq1a4fmzZtj0qRJ2LFjB4qKnN93IiIiIiIiIiIiIip/DNYmIiIiIiIiIiIiIiIiIiIiIiIiIqok/v73vzut2bNnD3Jzc73QDREREREREblDUVERpk6dqqt2wIABiIqK8nBHRJWPu0O1VZ/M+wSbNm1CWFhYqfqynWvwoMHIy7P+exs1zNkc6iw0gdJWNZZAast+WIVVG8cpmtBtaMZoQrSFJajbGIxtuSjaiyYi23wxHbMK4Fa/FOPcimkdtV4N2YamD0sAuLFW7V97vxShmM+H5Z5Ac++Lh5IbzwXDtYkAY5j29OnT0aRJE1SpUgUTJ07E77//7tYwbZWfnx/Wr1+PV1991e1zu2rr1q2lHivLMr7//nvcvn0bQ4YMcWNXVB70BDZH1YhC165dSze/TwCEsP7zVHK4tqS5XdIxyX6NpAnEtimRdHxpmrRe2uqG8fr2pd0O7oe1dm3bOQzV1qOsodqqiIgIbN68udTfSwA4duwY3nvvPXTu3BlRUVEYNGgQli1bhuvXr7ulRyIiIiIiIiIiIiJyPwZrExERERERERERERERERERERERERFVEgMGDHBaU1RUhEOHDnmhGyIiIiIiInKHiRMn6vqAJF9fXyxcuNALHRFVLp4K1Vb97aG/4VraNdSsWdOlvuxZtWoV6sfEwmBQTEsXD9U2Bk+b2hKmY0INwbbEU6vh1uqdUAOlfWU/BPgGINivCkL8Q1DVPxRhAeEID4hAtcBqpksEwgMjEOofhqr+VRHsFwx/H3/IkgxLwLWwCtw2BodaLpaobTVs27RlrhUQimIO0FagWIVsq2HgtgHb6lhYurAEhwvLtjCdL6vzp54NPeHaVjcZrk13jpycHEybNg2NGzdGcHAwXn31VZw4ccIjYdqqyMhInDhxAn379vXYGq5IS0sr1bjAwECcPHkSDz/8sJs7ovKkJ7h5y5Yt+PDDDxEcHGzeFxAQgE6dOmHSpEl4efzLdsdFtBgBn4AI7WdD6FjTUbi27T4J9kO27e03hW47Wtd8zDZc297cxuu8qwdKuA9GAQEB8A/wN40ov1BtVdWqVZGUlITevXuXea4bN25gxYoVSExMRFRUFDp27Ihp06bhyJEjfN4nIiIiIiIiIiIiqkB8y7sBIiIiIiIiIiIiIiIiIiIiIiIiIiLSJyYmRlfd3r170bFjRw93Q0RERERERGWVl5eHefPm6aodNmwYQkJCPNwRUeXi6VBtNWDZ19cXTw18Ch/O/lB/cw5cT7+OhZ8vxPB/DLdaQxuqbYqPtuxTK03B0pIxLRqSLMFX8oWv7Adf2dcUjF0y9ZTIDs6NIhQUGApQYMhHviEfBmEwH7M63QKmUE5hmtd00BSSqYZbS0IY9ymmY0JASMIUuikBQu3JOJcwzSlZzSrMFWpgtrq+eX7TeVLDPIUwnidjuLZk2rZc2z421DpH286Y5yUqBzk5OZg9ezYWL16M06dPey30VZIkdO3aFUlJSQgMDPTKmnoUFha6PKZx48b46aef3PIhClTxqD//HZFlGWPGjEHv3r2xes1qtG/fHgkJCQgMDIQQAmGhYcXH+IeiWqsXLWHW6qdiSHrWVJ8/1ecNYecYUPwXGds6bYl5YesnbEmzhgQA9n5XKB72XZBxwkHvFpGRkaZR5R+qrQoKCsLXX3+NwYMHY/Xq1W6ZU1EU7Nq1C7t27cLrr7+OevXqoXfv3ujduze6detmFchORERERETSv6lnAAAgAElEQVRERERERN7l/BVyIiIiIiIiIiIiIiIiIiIiIiIiIiKqMEaOHOm0Zs+ePV7ohIiIiIiIiMpq5MiRKCgocFoXEBCAuXPneqEjosrDW6Ha6lTRdaN19aXHu9PetV7DKlQbdkK1YQ6YliDBT/ZDFf8qCPUPQ7BfFfj7+OsK1dZDlmQE+gYiNCAMNYKjUC0wEkG+QQCModuKYrwIKBDCAEABhAJFKBAQUITxYuxcQMB4TIGAMNUIYfz+mUaYxwnNxTiHYj5LxnkVCEUxB4YKYTo/wrKa9vumPZ+SqR6S48eOdqy9bWe8FWZMBADZ2dl455130KhRI4SEhOCNN97AqVOnPP449PPzQ2xsLJ5++mmcP38eP/74Y4UK1QaAV199FaGhobpqGzZsiO+++w4nTpxgqPYdTk+Qc2xsLCa9OgmdO3c2P6537dqF7OzsYrXV7h0Nn4AI7QLGa6tM65LWlBzctret7pMc1Eo6Sp2Nte6nMCvZftsa9e6qV6FCtVX+/v5YsWIF3n//fVSpUsXt81+8eBHz589H3759ERkZiV69emHevHk4f/6829ciIiIiIiIiIiIiopIxWJuIiIiIiIiIiIiIiIiIiIiIiIiIqBJp166d05o9e/YwyIeIiIiIiKiCy8jIwLJly3TVjhs3Dv7+/h7uiKjy8GSotm04szrVhg0bdPWmx8ULF2FQDKYFjesZDArOnDmDrKysYqHailAgQUKAbyCqBlRFkG8wfGU/t/VTEn8ff4QFhKNmlVoICwiHj+wDBYo5QNugKDAIYQ6+VoTBeFFMgdrCdE7NwduK+SIU4zwGoZgDtoWdgG1LrDjMNZZ9lnBty7bl7OkK17a6yXBtqriys7Px1ltvoWHDhggNDcV//vMfj4dpS5KEBg0a4PHHH8cff/yBgoICnD17FkuXLkW9evU8tm5ZBAYGYvPmzU7De2fNmoVTp06hd+/eXuqMypskSfpCnS1PM7h06VKxwz4B4Yho8by9BYqNL3lNR8HW9ra19fZCsh3V6Vm3eMh3UU5aCfMbNW3SVDOqYoRqq2RZxoQJE5CcnIyJEyciODjYI+vk5eXh+++/x6hRo3D33XejWbNmePXVV7Fjxw4UFRV5ZE0iIiIiIiIiIiIismCwNhERERERERERERERERERERERERFRJdK2bVunNVeuXMGFCxe80A0RERERERGV1tChQ2EwGJzWValSBVOnTvVCR0SVgydDtR1NJSBw6NAh/QN1eKz3Y4AQ2LdvHzo80BGhQaFo2aQl6kbVxRP9/w9Xr141h0EH+Qahqn9VBPgE6A6udDcJEqr4VUHNKrUQGRRpCdjWfglFE4itbhuM1zCGZAtLPLYxSlsogBrMDU3ANiyh2sZx6n5t+Lkw/Vc8XNvq2lm4ts0pdUe4tjcvdGfLysrC5MmT0aBBA4SGhmLy5Mk4c+aMx8O0GzZsiLfffhtZWVk4ffo01q1bh/j4eI+t6W4PPPAA3njjDbshvq1bt8apU6cwbty4cuiMKgK94c5CEXht0mvF9gfX6wbZr4qjya0DtnWtWVK4tr2AbNuA7ZKCtEuqdRzmrRTmlNCv0f33328aVbFCtbVq1KiB6dOnIzk5GePHj0dQUJBH1zt+/DimT5+Ozp07IyoqCgMHDsTSpUuRnp7u0XWJiIiIiIiIiIiI/qp8y7sBIiIiIiIiIiIiIiIiIiIiIiIiIiLSLz4+HtWqVUNGRkaJdXv27EFMTIyXuiIiIiIiIiJXXLp0Cd99952u2smTJ0OWZQ93RFQ5eDJU2zY8WZ3KoBhw/NjvyMrKctqfK37Y8gPCqoSjoKDAar+iKPg+6Xu0abEbH8/7GIMGDiqXIMqSBPkGI8g3GNkF2cjMz4RBMVhniEoSJEgQQhjDNgUgSWqotWS6PxIk4wEIAJIQgJCMgdcQkMxzwDyxJKs3jXPLkun7JCQISRjnFOqcwrSCsJ5HEpbeJMn8mJIkY58w3w9hFRRqu03kSVlZWXj//fexfPlyJCcneyVAXQ3THjx4MMaNG4eQkBCPr+lp77zzDt58803s2rULGzduREpKCkaOHImOHTuWd2tUAajPrSX9+ZIkCZGRkTh37pzVfv+wWD0LGD/Zwfz8A6vnHTsDYPVEVOyXFsnBPj2c1VkfL8g8a2et4rp261qhQ7W1oqKiMGPGDEycOBHTp0/HvHnzkJeX59E1b9y4gZUrV2LlypWQZRlt27ZFkyZN0KFDB7Rt2xbR0dF3xM9aIiIiIiIiIiIiovLEYG0iIiIiIiIiIiIiIiIiIiIiIiIiokpEkiS0bdsWGzZsKLFuz549eOqpp7zUFREREREREbli0KBBukIyq1WrhgkTJnihI6KKz9uh2nl5eXjllVexcOFC5OTk6OrRVbah2qr+/ftj7ty5qFOnjkfWdZcQ/xAE+wXjRl4GbhVkmcI1jd8IyRSOrQ22VsM3JSGMQdySbNpvHbAtSbIplFtANqVpCwCyUCNHjTWKtkZHuLbK0pOwBGoDxR5DDNcmb8rMzMSMGTOwfPlynDt3zqth2kOGDMG4ceMQHBzs8TW9zdfXF126dEGXLl3KuxWqoEoOuwaaN2+OQ4cOWe3LSz+id3KYP9nBlJldcqC3NjzbWZB2SQHdetmvzbm0y/lISUJ8w3h9q1SgDwipWbMmZs6ciUmTJmHZsmX47rvvsH37dhQWFnp0XUVRsHv3buzevRufffaZeX94eDiio6NRr149REdH273N8G0iIiIiIiIiIiIixxisTURERERERERERERERERERERERERUyegN1iYiIiIiIqKK5+TJk9ixY4eu2hkzZni4G6LKwZOh2vamWrFiJYYMGYKioiL9A90gIiIC8+bNq1QfliZLMiKDqiPYrwrSctNQpBRBEsbzKAk1aFuCZAoTNQZdG49JUEyxoRIkyJaAbaGYtiQokgLJ9KWYQ7hlQCjGAG4AilBrZIfh2irT7mLh2uaQbcAcfmq8yXBt8pzMzEy89957WLlyJc6fP++1MO34+HgMGTIEL7744h0Zpk3kqpLCtXv27IlFixZZ7Su4ccqVya3DtQFzwLbjcG21uKQgbcnBfqcNOT2Wn/ar01n0hj1XpFBtrRo1amDcuHEYN24cbt26hS1btiApKQkbNmzA1atXvdZHZmYmMjMzcezYMYc1YWFhDsO34+LiEBsbW2HPMxEREREREREREZGnMVj7DqQoCo4ePYoDBw7gyJEjOHPmDC5fvozr16/j9u3bUBQFPj4+CA4ORrVq1VCnTh3ExcWhWbNmSEhIQMuWLeHj41Ped8Oh3Nxc7Nq1C7t378aRI0eQnJyMq1evIicnB0II+Pn5oWrVqoiKikJMTAwaN26MNm3aoFOnTggPDy/v9ktNCIGTJ09i3759+O2333DmzBlcunQJ6enpuH37NgwGA2RZRnBwMCIiIlC7dm3ExcWhSZMmuP/++9G6dWv4+fmV990otdOnT2Pbtm3Yv38//vjjD6SkpODmzZtQFAV+fn6oVq0a6tWrh3vuuQcJCQno3r076tSpU95tl8hgMODgwYPYsWMHfv31V/Of1ezsbAgh4Ovri5CQEFSvXh3R0dGIj4/Hvffei06dOqFevXrl3b4u6enpOH36NJKTk5GSkoKrV6/i+vXruHXrFnJycsz/sEyWZQQGBiI4OBjh4eGoXr066tSpg5iYGMTHxyM2NrZC/1wiIiIiIiIiIiIiIiIiIiIiIvK2du3aOa359ddfkZubi6CgIC90RERERERERHoNGjRIV3BmnTp18Oyzz3qhI6KKzZOh2sLmoARg27afkJiYWKaAW9knEIohz6UxCQkJWL16NWJiYkq9bnkK8g1CdEg0Um9fRU5hDoz5jpIpTBuAkCBMQduyJvBaDamWYTAHbMsSoKgB1ooEIRkDtWVJBmAM3lbDtU3ppACEMWzbQbi2yhimrW4UD9cGioeAMlyb3CkjIwPTp0/HypUrceHCBa+EacuyjEaNGmHIkCEYM2YMw7SJ7HAUdN20adNi+wqzzkMU5UHyDdQ7uSVcGzBnZpcU6A3TR0843tbutyVKOOZoLcvt/Bt/OB1Rq1Yt57NWkrDnqlWron///ujfvz8URcGvv/6KpKQkJCUl4cCBA175OV2Smzdv4ubNmzh+/Ljd43Xr1kWvXr3Qu3dvdO/eXXfoOREREREREREREdGdQBLl/be4ZfCvf/0LU6ZM0VV7+vRpNGjQwMMdlZ+ioiJs3rwZq1atQlJSEq5fv17quSIiItC7d28kJibioYcegizLbuy0dBRFwcaNG7Fo0SIkJSUhJyfH5Tl8fHzw4IMPIjExEU888QSqVKlidfz8+fM4ceKE03k6depUbKynKIqCbdu2YeXKlfjuu+/K9OmmVatWxcMPP4xBgwahd+/eHgnZLiwsxI8//qirtnv37k57SEtLw+eff44lS5bg999/d7mfDh064Pnnn8eTTz5ZoULFf/31VyxYsABr1qxBenp6qeZo3rw5nnzySTzzzDPFQrajo6Nx6dIlp3Ps2LEDHTt2LNX6toQQOHPmDA4ePIhDhw7h8OHDOHLkCNLS0twyf3BwMNq0aYNu3brhscceQ8uWLSvNi6lERERERERERERERERERERERJ6QlZWF8PBwp2/md+e/EyIiIiIiIqKy27t3r64PSwKAb7/9Fn379vVwR0QVm7dDtQHg7rvr48KFC057K4lvSG0E1kxA9tn1uuqHDx+OTz75pEK9D64sruddR0buddM5NQZpG8+wBFkyhltDko17TMdMW5AkmAO0JUl7RDZtS5Ak2RzJLUnGYG3ztuk41FrAFLwNcxi2NhRbnVOocwl1v2QOPjXX2jzgKkq4Nt9rV/Glp6dj+vTpWLVqFS5evOi1MO3GjRvj2WefxejRoxEYqDMAmIis/ozm5+ejSpUqUBTFqubu//sZAZHNSjO59bZUfE0HAx3cLgvb5w/j9p9fNkdRTsm5Bj169sDG7zc6nvkOeW66du0avv/+eyQlJWHTpk3Iysoq75ZK5O/vjy5duqB3797o1asXGjZsWN4tEREREREREREREXnMW58+wmDtyi47Oxvz58/HnDlzcPHiRbfP36BBA7z++usYPHgwfH193T6/M0VFRVi6dCmmTZuGU6dOuW3esLAwPPfcc3j55ZdRp04dAMCYMWPw0UcfOR3rjcdSXl4eFi5ciFmzZuHMmTNunz86OhqvvPIKRowYgYCAALfNm5mZiYiICF21N27cQHh4uN1j165dw9SpU/Hpp58iLy+vzH3FxcVh9uzZ6NOnT5nnKoudO3fizTffxNatW902pyzLePzxxzFhwgTzP6r0RrB2UVERDhw4gJ9++gk7d+7E3r17kZGRUaq5SqN58+YYPXo0hgwZ4tbHMBERERERERERERERERERERFRZdK8eXMcO3asxJr3338fEyZM8FJHRERERERE5EyjRo10vU8qLi7OI+8rIqpsvB2s/c0369G/f39dvZWkatxjqP3Qp7i04WncvvCjwzpZlvHuu+9i4sSJZV6zorlVkIWrt69ACBQL1jaGZqth2KbbkmwJxoZkCteG5pglSNscvG2cETCFcUuavZJsCdtmsDaVh/T0dLz77rtYvXq1R94Dbo8apj1s2DCMGjWKYdpEZaD9HaRRo0Y4ffq01fE6D32Gqg36lXZy6+1ShWvb23aF5OA2cHpBXQhDQYmjX3nlFbz77rv2Z75Dn5cKCwuxc+dOJCUlISkpCSdPnizvlpxq2LChOWS7c+fOfF8+ERERERERERER3VHe+vQRyOXdBJWOoihYsGAB4uLiMHHiRI+9oHrmzBkMGzYM999/Pw4dOuSRNRzZvn07WrVqhWeffdatodoAcPPmTcycOROxsbEYP348MjIysHv3breuURpCCKxcuRLx8fEYNWqUx/7xW0pKCsaOHYsWLVrg559/9sgapVFUVIRZs2ahYcOG+PDDD90Sqg0AZ8+eRd++fTF8+HDk5ua6ZU5XXLp0CU888QQ6derk1lBtwPiz4Ouvv0b79u3Ro0cPHDhwwK3zO7J27Vq0b98er7/+OjZs2ODVUG0AOHr0KEaOHIn4+HisWrXKK5/OTkRERERERERERERERERERERU0bRr185pzZ49e7zQCREREREREemxYcMG3e+TWrRokWebIaoEvB2qDQBz5sxx2pczVWIeQu2HPgUA1O21FH5V69mt8/X1xaJFi+7IUG0AqOofiroh0QCAIkWBIgymi2K8KMZrg3nbdAwCAsb9AgLCdFyYtwUUoUD9LgooAGA6btkrFGGsNx401sD6WiUgIMH0mLPNGRXWdbbjiLSuXbuGl19+GfXq1UONGjUwc+ZMj4dqy7KMpk2b4oMPPkBubi6OHz+O8ePHM1SbqIy04dD33HNPseP5N04X2+fC5OYPfQAA01OXjkBq2+OS5uJ0UQf1NmOVAqeh2gDQoUMH+6vcoaHaAODn54euXbtixowZOHHiBM6ePYs5c+agZ8+e8Pf3L+/27Dp9+jRmz56NHj16IDIyEv369cOCBQtw6dKl8m6NiIiIiIiIiIiIyC0YrF0J/fnnn+jcuTNGjBiBa9eueWXNw4cPo23btpgxY4bHA2zz8/Px8ssvo0uXLjh27JjH1/rggw/QsGFD/Pbbbx5dy5krV66gV69eGDhwoNc+efrUqVPo2rUr3njjDRgMBq+s6cixY8eQkJCAl19+GVlZWR5ZY+HChejevTtu3LjhkfntWblyJZo2bYq1a9d6fK0tW7YgISEBV65c8fhaFcWFCxfw1FNPoV+/frh+/Xp5t0NERERERERERERERERERERE5FV6g7X5wfVEREREREQVw8iRI3XVtWzZEh07dvRwN0QVW3mEagsAZ86ccdZaiUJieqLuI0s0MwrUH7gDPgFhVnV+fn5YsWIFBg8eXKb1KrpgvyqIDq1nDMpWDFAUgyVkG6bAbBhDtbUB2wZT6LYiDDAIAaGYQrXVLyFgUBRLmLbttQvh2kKYLjbh2kIIS9A2w7WpBKmpqRg3bhzq1auHmjVrYtasWUhJSfHomrIso1mzZpg1axZyc3Nx7NgxvPTSSxU22JWospIkCZIkoXHjxsWOFdz4wx0LWG8LQDJ9lTAI9sO0bYOzHQVplzQHkHt1v67Wu3TpUryzOzhU257Y2FiMGTMGGzduREZGBtavX48RI0agbt265d2aXbdv38Y333yDESNGIDo6GnFxcXjjjTewe/fucs+aICIiIiIiIiIiIiotBmtXMt988w1atWqFXbt2eX3toqIiTJw4EcOHD0dRUZFH1khNTcWDDz6IWbNmeWR+RzIyMsr1L/u3bt2Kli1bYuPGjV5fWwiBqVOnYsCAAcjNzS2X9efOnYvWrVvj119/9fh6e/bsQY8ePZCdne3RdQwGA15++WUMHDgQN2/e9OhathRF8ep6FcH69evRpk0b/PGHG16EJiIiIiIiIiIiIiIiIiIiIiKqJNq2beu05sqVK7hw4YIXuiEiIiIiIqKSLF26VHfI5tKlSz3cDVHF5slQbUdTqeHI6enp+gfbCLn7EdR5ZLGmCVMjsh+iH10DSMa39MqyjEWLFuHvf/97qdeqTIJ9g3FXaAwEAANMYdmKzQWWUG0FphBtoUARwhi8bT5uuoZpvxDFQrWVUoRrqyxh28L6cVYs95Th2n91qampGDt2LOrWrYtatWrhww8/9EqYdvPmzfHhhx8iNzcXR48exbhx4ximTeQF99xzT7F9BZmn3TO5JBUP2AachGtbqhwFZJdc71julb1OZ/Hz80NoaKj1zH+xUG1bVapUwaOPPopPP/0UFy9exOHDh/Hf//4X7dq1q7Dn5s8//8TUqVPRoUMH1KxZE4mJiVixYgUyMjLKuzUiIiIiIiIiIiIi3RisXYnMnDkT/fr1Q1ZWVrn28cUXXyAxMdHtQdTJyclo37499u51/mLLnWTRokXo0aMH0tLSyrWP9evX49FHH0VeXp7X1rx9+zYGDhyIsWPHoqCgwGvrHjx4EM8884zzf2BVSoWFhRg4cKDXA+L/6s6dO4cuXbrgzJkz5d0KEREREREREREREREREREREZFXNGrUSFfdnj17PNwJEREREREROTNu3DhddR06dECzZs083A1RxeXJUG1NvLLVVEKz5ePj42QBI9k3GD4BYfAJqg7fkDoIjX8SdR7+ApZAbetGAqo1QeT9EyDJPpg9ezYGDRqka507RRW/KogOrQdFUWBQimAQCgyiCAZhMAZlC1PgNozh2QZhgAHaYwKKqVYIYb4Wagy3JlwbcC1cW2V56FmHazt6TLoUri15+EJeceXKFYwePdocpj137lxcvnzZo2vKsoyWLVvio48+Qm5uLo4cOYKxY8cyTJvIy+zlKigFbs58KHW4tqW6rE8YEiTkpR1xWhceHm49roIGR5cXSZLQsmVLvPHGG9i9ezeuXbuGJUuW4Pnnn0fPnj3RpEkTVK1atbzbtHL9+nUsW7YMgwYNQo0aNdCzZ0+cPHmyvNsiIiIiIiIiIiIicsq3vBsgfd588028/fbb5d2G2apVqxAVFYU5c+a4Zb6UlBR07doV58+fd8t8lcW8efMwatSo8m7D7IcffsDQoUOxYsUKj7+AlZKSgsTERPz2228eXceRdevWYcGCBRgxYoRb5zUYDEhMTMSaNWvcOi/pk5qaij59+uDAgQMV7gVFIiIiIiIiIiIiIiIiIiIiIiJ30/vvvPLz8z3cCREREREREZVk9uzZuH79utM6SZKwbNkyL3REVDF5OlTb3lS2Q4KCgnD79u0Sl/ENronYZ46YRkt2ZhHW18IY7lyt1WiMn/AqxjxRrcT571Sh/qGoXbU2Um5dhCQUyJBNZ0+BJGTIkmwMEJUASUiQhAQhA7IAZAAKJMiSAoMAfCBDkYzHAMV4DAAkGRAKJEmGIhTIkgxAGNdRAFMRJCEASbIJWpdg2g31eyuEgCRZrm0JCKvQU9ttzQEGYFdSly5dwpQpU7Bu3TpcvXrVK2v6+PigWbNmGDFiBEaMGAFfX8YBEJW3yMjIYvtkvxD3L6Q+1wjr5ydViR/iUJZlNWsUZiU7rY+OjvZIH3eq6tWrIzExEYmJiVb7s7KycPHiRaSkpNi9vnjxIrKzs73er6Io2Lx5M1q2bIkpU6ZgwoQJXu+BiIiIiIiIiIiISC++klYJzJw5s1Sh2pIkoVmzZrj33ntRv359VK9eHYGBgRBC4Pbt20hNTcWZM2dw6NAhnDt3zuX5586di9atW2PIkCEuj9XKyspCr169/nKh2kuWLCl1qHbjxo3RqlUrxMXFoUaNGggKCgIA5OTk4Nq1azh79ix++eUXnD592uW5V61ahdatW2PixIml6k2vrl27Ij093aNrOPPKK6+gX79+qFGjhtvmnDRpElavXu22+ch1f/zxB8aPH4///e9/5d0KEREREREREREREREREREREZFHbdmyRVcdAw6IiIiIiIjKj6Io+Pe//62r9pFHHkFMTIyHOyKqpMoQqu1oquJx2AJt2rTBxo0bSxxflHMNSlE2ZN8Qm1lE8VlNodoCAp2aBODVv/81Q7VV1YNqIKcwB+k5aVAkAVkSkIQEWTIGbMtChpAEZEmCBBmSIgBJhoABMmQIIUGWAYMAZEimsG0ZAIxB2kCpwrWtQksZrv2Xd/HiRUyZMgXr16/3aph28+bNMXLkSDz33HMM0yaqYG7dulVsn+xftWyTVpDnBdvnrKLbzn/uNW7c2DJe54fAUnGhoaFo2rQpmjZtave4EMJh+PYXX3zh8f4KCgowceJEBAQEYMyYMR5fj4iIiIiIiIiIiKg0+KpaBffVV1+5/AmOTZo0wZgxYzBgwADdgcFnz57F8uXL8fHHHyM1NVX3WqNGjULnzp1Rv359l3pUCSEwdOhQHD16tFTja9eujR49euD+++9HgwYNULNmTQQEBMBgMCA7Oxupqak4d+4cjh8/jgMHDuC3335z/qn1XvDTTz9h2LBhLo2JjY3F6NGj8eSTT6JOnTq6xly4cAGrVq3CRx99hAsXLuhe6/XXX0ePHj3QsmVLl3p0hauh2rIso0GDBrjrrrsQHBwMg8FgfiGoNMHwAHDz5k1MmzYNH3zwQanG21qxYgVmzJhR6vH33HMP2rVrh8aNG6NOnToIDg4GAOTl5eHGjRu4dOkS/vzzTxw9ehS///57hXgs6xUdHY0WLVqgUaNGqF+/PqKjoxEZGWkOhS8oKEB2djbS09Nx5coVJCcn48SJE9i/fz9u377t8noLFizAiBEj0KZNG3ffFSIiIiIiIiIiIiIiIiIiIiKiCmPKlCm66urVq+fhToiIiIiIiMiR//znP8jOznZaJ8syFi9e7IWOiMrH0qVLsWTJEtSoUQO1atVC7dq1cdddd6Ffv37OA2TLGKotNAUlhWoDwD9G/MNpsDYgcHHdo4h5YgtMKc0oHqotrEK161bzwQfPVYfM7EnUq3oXbhdm43ZhDoQxGtsYRi0kCAmQICCEBEkyhmcDgCxJMAjAR5KgCPX7aAzVVhQFslz2cG3THgAM1/4rOn/+PKZOnYr169e79D7rsvDx8UGLFi0wcuRIDB8+nGHaRBWY3WBtvxA4/s1Ch5KeD7TPNUL7e4z95yDXli35ichQkOV0DvX92wzV9ixJkhAWFoawsDA0a9bM6tjChQtRWFiIXbt2ISkpCUlJSThx4oRH+hg3bhxiY2PRu3dvj8xPREREREREREREVBaSqEzJrDb+9a9/6X5TyOnTp9GgQQMPd+Ref/zxB1q3bq07VLZWrVqYOXMmnnrqKfM/AnDV7du3MXXqVLz77rtQFEXXmF69eiEpKalU633yySd44YUXXB7Xq1cvjB8/Hg8++KBL9/XGjRv44Ycf8NVXX2H9+vXIy8tzee2yPpYuX76Me++9F2lpabrqIyIiMGpo914AACAASURBVG3atDK9KJ6fn49Zs2bhzTffREFBga4xCQkJ2LNnj0vnNzMzExEREaXq0Z6IiAg8+eSTeOyxx9CxY0eEhITYrbt58yZ+/PFHLFiwQMc/WrIWHByMS5cuITw8vEy9Jicno0WLFrr+oaNWREQERo0ahWeffRaxsbG6x2VmZmLbtm345ptvsG7dOrsvyDqzY8cOdOzY0eVxALBy5UoMHDjQ7jFJknDfffehe/fu6NSpExISEhAVFVWqdQoKCrB582bMnTsXmzdvdmls79698d1335VqXSIiIiIiIiIiIiIiIiIiIiKiim7nzp3o1KmT07pWrVrh0KFDDDcgIiIiIiIqBwUFBQgLC9P1HqaBAwdi+fLlXuiKyLu2bduGoUOH4sKFC3aP16hRAzt37kR8fDzsvt3Vi6HaAKAYFAQHBaOoqMjJwoDsG4TwFs+jesIE60Y1gdqAgI8ssGx8TdwXF+B0zr+KfEMejqUdNZ0jCbJkDMmW4QMJxg8bkCAb95mOSZAhycYKSVKPq8ck0xjjMdlcA+O1JBmPAeYaSDDvUwNMLVVGlr9SMx2XJEA4DhK1DSt1GF7q5r+qcxaSSvYlJydjypQp+H//7//h2rVrXlnTx8cHLVu2xPPPP49nn32WYdpElcR7772HSZMmFdvf6J8ZpltljOxQh5f041xHLIizkO0Sny8kCUU5V3F2cVOn6xw8eBCtW7d2WkfelZycbA7ZdjVzwZmQkBDs3LkTLVu2dOu85a0Sx+1Y4evARERERERERET0V/XWp4+gdOnL5HGFhYUYNGiQ7lDtfv364fjx4xg0aFCpQ7UBoEqVKpgyZQp++OEHhIWF6RqzYcMG/PDDDy6vdf78eUycONGlMbGxsdi6dSuSkpLQrVs3l+9rREQEnnjiCaxcuRJXr17FRx99hMaNG7s0R1kIITB06FDdodpdu3bF8ePHMXLkyDK9OB4QEIBJkyZh165dugOO9+/fj5UrV5Z6zbK46667MH/+fFy6dAmffPIJHn74YYeh2gAQFhaG/v374/vvv8emTZtQo0YN3Wvl5OSU+R8dCiEwfPhwl0K1JUnCiy++iOTkZLzzzjsuhWoDQHh4OPr164fFixfj6tWr+OKLL3Dfffe52rrb+Pn5oW/fvvjiiy+QmpqKgwcP4r333kOfPn1KHaoNAP7+/ujTpw82bdqEDRs2uDRXUlISkpOTS702EREREREREREREREREREREVFFNnfuXF11r7/+Ot9MTUREREREVE5efPFFXaHafn5++Oyzz7zQEZF3/eMf/0C3bt0chmoDQFpaGpo0aYI5c+YUP+jlUG0IQPaREd8o3snCRkpRLjJ+mYUznzXE7Qs/GicwhWpbVhMY2TOModo2AnwCcVdoDAyKAYpigCIUGBQFBlEEBcbbilBgEAYoigKDUKBAgaIYjLeFAUIoUISAIhRjjLkwhZkLAQUCQijG74BQzMfUyHPj98oSf66GlVqqjCxZi6bjQgCS4xBG20BThwGnd0aGY6V09uxZDB8+HFFRUYiNjcXnn3/u8VBtX19ftG7dGgsWLEBeXh4OHTqEf/zjHwzVJqpEIiMj7e7PubTDdEuCIT8TuVf24ubJZUjb+xaubhuL9P1TcevstyjKdZItIJkuws7FXCNpP/HBwTQlf9kfZJk3J2VnyX3C+B75Vq1aOa0j76tfvz5Gjx6Nv/3tb26fOzs7G3369MHly5fdPrenCCGcXu4Ud9r9ISIiIiIiIiIicgWDtSuoDz74AL/88ouu2kmTJmHt2rWoVq2a29bv2rUrNm3ahKCgIF31kydPdnmNl156SXdwOAD06tULv/zyC7p27eryWvaEhYVh1KhROH78OL799lu3zOnMF198gS1btuiqHT58ODZt2oTatWu7bf02bdpg27ZtCA8P11X/1ltvwWAwuG19Z8LCwjBr1iycOnUKI0eO1P340+rRowd27tyJ6tWr6x6zYsUKl9fRWrZsGbZt26a7Pjw8HBs3bsTs2bN1B9iXJDg4GEOHDsXBgwfx448/lhhC7m4JCQmYP38+UlNT8e2332Lo0KEuBZu74pFHHsHevXsRHR2te0x5hcMTEREREREREREREREREREREXmSwWDA5s2bndbFx8ejX79+XuiIiIiIiIiIbGVnZ+sOyx4xYgSCg4M93BGRdz3++OO6/wwYDAa8+OKLGD9+vGVnOYRqq4UDBgxwsrg1pSgHl74fglvJG82rCCiAEIiv7YfRfUJdmu+vokZwFKr6V4VBGGBQDMZr020FxrBtRSgwQDGFaBsDtI1h2gKKeb8w15qDtk01arg2ICAUNXwbUIQCc7i2cEO4ttVNhmtXNKdPnza/97FBgwZYuHAh0tKchNyWka+vL+6//358/vnnyM/Px8GDB/Hcc88xTJuoknrooYcgy8WjOS5++xj++KQazq15EGcWxuHCN71xddtYZPw6BzdPLsP1QzNxefOz+PPLZri8eThyr+5DiU8AasC2VrGgbXtFpWAb1C2A3NQDTocFBQXZPRdUMezduxevvPKKR+ZOSUlB3759XcoI8Qa3hmZLOi8VFMO1iYiIiIiIiIjor4h/Y10BXb58GW+//bau2kmTJmHatGkeefHhgQcewMcff6yrdteuXdi/f7/uubdv345169bprh8wYAC++eYbt4QQ25JlGX379oWPj4/b59a6efMmJk2apKt22LBhWLBgAfz8/NzeR5MmTfDll1/qqj116hQ2bNjg9h7sGThwIE6dOoVx48YhICCgTHPFx8dj6dKluut37dqFjIyMUq2Vm5uL1157TXd9ZGQktm/fjh49epRqvZJIkoRu3bp55M+JrU6dOuG3337Dvn37MHLkSERERHh8TcD4SblfffWV7p95SUlJHu6IiIiIiIiIiIiIiIiIiIiIiMj70tLSkJmZ6bRu0qRJHv+3cURERERERGTfc889h6KiIqd1gYGBmD17thc6IvIORVHQvXt3rF+/3uWxs2fPxs6dO8scVmcvVNt20mJhx6bDQgi8MOqFUiyq4Mrm55B/4w+Y0pohS8DbidXg61OB0/fKWWx4AwgIFAkDDEqRMRwbCgyKAoM5XNsAg1CgKAYYFAUCmjBt2AZqK1DM0djGcG1orgE74dqwCdcWJYRrC024tuYaEoqFa1uNt9nWHHDPhYo5deoUhgwZgurVqyM+Ph6LFy9Genq6R9f09fVFQkICFi1ahPz8fOzfvx/Dhg1jAC3RHSAmJgb9+/d3eDw//UiJ44VShFtnv8GFdb1wbk033Dy5DMKQ73iArl8dbIKxXWE7zvRckp9xwunQGjVqlG5N8riMjAx0794diqLoHlOtWjWX1vjll1/w9NNPw2AwuNqeR7g1SFrPHydv/+5Vij/iZQoWJyIiIiIiIiIiqoT4SlwF9NZbbyEnJ8dpXf/+/TF16lSP9jJ06FB07dpVV+2CBQt0z/vmm2/qrm3bti2WLl3qkZBpb5o+fbquT7Du0qUL5s+fD6m0L2Tp0LdvXzz11FO6av/3v/95rA/AGDT99ddfY/ny5YiKinLbvD179kSfPn101Qoh8PPPP5dqnfnz5yMlJUVXbUBAADZs2IDmzZuXaq2KpG7dumjRokW5rJ2QkIDnnntOV+3+/fuRn1/CC8tERERERERERERERERERERERJXQ1atXddU9/fTTHu6EiIiIiIiI7Ll27RrWrFmjq/aVV16Br6+vhzsi8g5FUdCuXTts3bq1VOOFEHj88cd1FJZ0yF6oNoqFHDtaHwAiq0eib9++zvsoPgGu/jDKPP+jD1TBfXEBrs/zFxLoG4i6VaM1gdoGKMJgfdsUrm2MzLYO1xZqWLYpTlsRxlBzdRuwBGgrUEMGTaHYgPW2Gq5tCsm2G64tqTcsjyNH4draGkfb5F4nT57E4MGDERkZiUaNGuHLL7/E9evXPbqmn58f2rZtiy+//BL5+fnYt28fhgwZwjBtojvQjBkzEBkZWeZ58tOP4Oq2sTj7ZXOk7/svirIv2S/UG/Ir6QzYNtdJDj+goejWBafT1K9fX0dj5G2KouCBBx7QlVMCGD8M4syZM0hLS8O+ffvQsGFD3WutX78er776amlbrbzK49c4dU0GbBMRERERERERETnEV+UqmJSUFCxcuNBpXe3atfHZZ595NHwZACRJ0h3evWbNGhQUFDit279/P3766Sddc4aHh2PNmjUIDAzUVV9RZWZmYs6cOU7rQkNDvRYi/t///lfXC/MbN25ERkaGR3ro2LEjfvvtN/Tr188j87/wwgu6a/ft2+fy/AUFBXj//fd118+ePRsJCQkur0PFjR07VlddYWEhjh8/7uFuiIiIiIiIiIiIiIiIiIiIiIi8KzU11WlNbGws/P39vdANERERERER2XrmmWegKIrTuqpVq+LNN9/0QkdEnldUVIQWLVpg//79ZZonIyMDBw4ccFxQqlBt54RNWPKar1ajYbz+gEFVfsZJ5F7ejSB/CRP6hbs8/q+oXtW74Cv7QFGM4dlFimK8LRQYTBdFcxGmsG1juLYxkFsIxfRzV60REKYaISwB2eYobqFYttXQQfVBo70N2A3Xtn28lBSubYvh2u71+++/IzExEZGRkbjnnnuwdOlSj70nVqWGaS9btgx5eXnYs2cPBg8ezDBtojtcTEwMfv75Z9SqVcst8xnyruP6L7NwdmkrXN48HIX2Qq0lOxdb5nBse8Wai02Itr11DLnpTvtu1qyZ0xryvqeffhpnzpzRXb98+XLExcVBlmUkJCTg1KlTmDx5su7xM2fOxKefflqKTt3HraHRzmJbyvvXN23AtosRMwzYJiIiIiIiIiKiOx1foatgPv74YxQVFTmtmz17NiIiIrzQEdC2bVs88MADTutu3ryJHTt2OK2bO3eu7rWnT5+O6Oho3fUV1eeff47s7GyndVOmTPHa/Y2Li0Pfvn2d1hUVFWHjxo1uX/+f//wntm7dirp167p9blX37t0REhKiq/bo0aMuz7969WpcuXJFdy8jR450eQ2yr2nTprj77rt11Z46dcqzzRAREREREREREREREREREREReZmeYO24uDgvdEJERERERES2kpOTsXnzZl21U6ZMYQgn3THef/99HD9+3C1zvffue/YP6MyDKylU2yrU2PagZLmSZRl79+9FRDXX38d5/dAcDO4agqhwH5fH/hXJkoyY0LthgAKDKVzbIAxQhMEcmm0Vrg1jaLYxQFuzDwKKKURbDRBUv9+KOWgblms1ZFtNGhWWfbANzrYJ15a0DzJJ3S+sts31dh64DNcum2PHjmHgwIGoVq0amjZtimXLlnklTLt9+/ZYvny5OUx70KBBfB4n+otp2rQpduzYgUaNGjmsadOmDQYNGoSaNWsiMDDQ+aTCgFtnv8G5VR1x8+RyN3ark/l5S4FSlOe0vF27dh5th1z36aefYuXKlbrr//nPf+KJJ54otv8///kPBg0apHueMWPG4PDhw7rrK6yKHqqtVcaAbSIiIiIiIiIiojsRX62rQAoLC7Fw4UKndffee6/dv6j2pKefflpX3Q8//FDi8czMTKxZs0bXXPfccw+GDRumq7YiE0Lgf//7n9O6mJgYrwcvu+v7WhpTp06Fn5+f2+fV8vf3R/v27XXVliZ8ef78+brqJEnCrFmzIEkuvjpBJWrTpo2uuosXL3q4EyIiIiIiIiIiIiIiIiIiIiIi79ITrF2zZk0vdEJERERERES2nn76aV2BVdWrV8eYMWO80BGRd+h5D51eP/74Y/GdTv5Y2Q8vLqFGwDoQWbKEzanbISEhSLmcgomvTkRQUJDu/gMN1/BczzDd9QTUDqmDANkfilBgUIosQdqKAQZTuLZiCs5WhAEGNVQbiilEW43WFqY6xRy0rUAbsm2JyoY5fNsmXFutFcVDta1ZP17sHCI3OnLkCJ566ilERESgefPmWLlyJW7cuOHRNf39/dGhQwesXr0aeXl52LVrFwYOHMgwbaK/uAYNGuDYsWNYuXIlXnzxRSQmJuJf//oXduzYgYKCAhw4cADLli3D1atXkZubi2vXrmHq1KmIjo4ucV6l8DaubhuDnEs7Sm7AnW9X18yVl3YEep7Aunfv7sYGqKwOHz6MF154QXf9vffei3nz5tk9JkkSPv/8c3To0EHXXIWFhRg2bBgKCwt1r+8O6geouG9CJ5eKRtuXiwHbDNcmIiIiIiIiIqI7EV+5q0C2bNmCa9euOa0bN26c1wN6+/Tpo6tuz549JR7/6quvkJ+fr2uuSZMmwcen8n8i+4EDB3SFNo8ePdrjQdO2evbsqesc79271wvdeMZ9992nq+7ixYsuvRDw559/YteuXbpqH3/8cTRv3lz33KRPTEyMrrr09HQPd0JERERERERERERERERERERE5F16grVr1arlhU6IiIiIiIhI6/Dhw07fX6WaM2eOh7sh8p4rV67g3Llzbpvv5s2b2LJli+56bfCxo3deFgtH1oZqa65hDtk21vj6+uKdKe/g2o1rmDBxvK5+nntmAMKr3Dlv3xVCIDMzEykpKUhNTfVIeKIECfVCY2AQBmOgtvlagaIoMMAYsq1AMYVlm66tbluHbCtCDc9WAFO4tiIUS6C2sKQSCtP9NIdpax8uAubQbss5sb5R7HEkwSqI0X7wO4MNnTl8+DD+7//+D+Hh4WjZsiVWrVqFzMxMj67p7++PTp06Yc2aNcjNzcXOnTvxxBNPMEybiKz4+vriySefxOzZs7FkyRK888476Nixo92sgBo1auC1115DcnIy1qxZg86dO5c4d+qOV5w3INlcXOFgXO7l3U6H+vj48INdK5Ds7Gx07twZiqLoqg8PD3eajxAYGIh169YhNjZW15y//vorZsyYoavWHSpaMLRw41cpFrdcXAzXrmjnkYiIiIiIiIiIqCx8y7uB/8/encdFVe5/AP88wyagLAoCCigqaGluubeYu7ln+7X8ZWZpWV1T07hlaaZl5u1qudxSy8wWSy1TS0uva6KZS+aO+wICAir7zHl+f8zCDAzMGZgzLH7evkaYc77neb7DjPqAcz6HCn333XcOa/z8/PDQQw+5oRtbDRs2RL169XD58uVS6/bv3w8pZYnB399//72q+YKDg/Hoo4863WdlpOZ5FULgiSeecEM3tgICAtCyZUvs37+/1Lpjx44hOzsbfn5+burMdWJjY1XV5eXl4fr16wgMDFRV/+2336ru4aWXXlJdS+rVrl1bVd3Nmzc17oSIiIiIiIiIiIiIiIiIiIiIyL3UBGsz2ICIiIiIiMj9nnzySVV1UVFRePzxxzXuhqh88vPzcerUKRw7dgynT5/G2bNnERcXh7FjxxYLmH377bdVj+sf1R1ZFzY7rOvTuw+upV9DUFAQSsuZKylUW01UXNEQZAFACuvQ5MKwPE9PT7w9czouX7mCFctXlDiml5cXXn5Zu/PJfv31V5w6dcpyPzo6Gv369XP5PCkpKfjqq6+wbt067NmzxybMWKfTITY2Fvfeey8efvhh9OjRwyWhw/Vq1kdixknoFYNpi9UzqgDQAVIBICSEFFCEYnreBKQwPk8GKPCQOkhICKFAkYAOHpBCGutgfs2Yk6+NH437pGlWYQxXByCkBKzOl5WmWsCUwW79ojMNaTnHtshpttbHlrbtVrd//37MmDEDmzZtQmZmplvm9PHxQceOHTFu3DgMGjSIIdpEpAlPT0889NBDeOihh3Dw4EHMmzcPixcvLlaXn34ChpxUePiGqB/cBf+U5KYccFgTEBBQ/onIZbp06YIbN26oqvXw8MD27dtV5UWEhoZi3bp16NSpk6p/i6dOnYoHHngAzZo1U9VLWZUYBq3m9e/iHGktLpBisxZ1/mCYDlb9WEvLhSEiIiIiIiIiIqpK+D97lYSiKFi3bp3Duh49esDf398NHdkSQqB169YO665fv15i+HZOTg42b3b8hhcAePDBB+Hj4+NUj5XVTz/95LCmffv2CA8Pd0M3xal5XqWUOH78uBu6cb2oqCjVtenp6apr165dq6ouOjra4ZWDqWzsXbXZnry8PI07ISIiIiIiIiIiIiIiIiIiIiJyr+XLlzusYbA2ERERERGRe23duhWHDx9WVfvpp59q3A1R+XzxxRcICAhA8+bN8eCDD2LixIn4+OOP8fLLL6NWrVp46aWXkJuba6kvKChQNW7tNi8jcsB30Hk6DvQDgNrBtTFmzBj89ttvUBRFdf9Fs+Rsgu+K7hSFIX0lhvVZjpUOwwsHDx6M+vXrqWu0DGbMmIExY8ZYbvPnz3fp+CkpKXjhhRcQFRWFl19+GRs3brQJ1QaM58MeP34cn3zyCXr37o0WLVqoOo/SEZ3QIcK/PhRpgCIVKNIAg9XnimKAhIQCCUUaIKUCad5n+hxSsYShK+ZgdKlAkcbjpJSm14PpVSGlJUldAqZgRmkJyJaw3l/C68P69VM0m1AWvVt8DC2CGauaffv2YejQoQgMDETbtm3x3XffaR6q7ePjg65du2LNmjXIzc3F1q1bMWTIEIZqE5FbtGrVCp9++mmJ5+/npux3c0dAXvpJhzURERFu6ITUGDVqFP766y/V9Z988glatGihur5Zs2ZYtWoVPD09Hdbm5eVh5MiRMBgMDmvLyuE63Y20XruZ17JlPNi58kr0dSUiIiIiIiIiIior/u9eJXHkyBFcvXrVYV3Xrl3d0I19TZs2VVV35swZu9t3796tOuB24MCBqvuqzK5cuYKjR486rKvI5zUuLk5V3enTpzXuRBvOnByWnZ2tqu7mzZtISEhQVTt48GC+kUIjvAIqEREREREREREREREREREREd2KsrKyVNUxWJuIiIiIiMi9RowYoaquadOm6N27t8bdaEtRFFy5cgXbtm3D0qVL8dZbb2HUqFGYM2cODh06hPz8/Ipukcrhk08+wfDhw0s8FzA7Oxvz5s1DrVq1MHToUCQnJ6s+9zC005sAAN96nVX3s2jhIvTq1QthYWHFzumyDpwTdj4rWmO92xwid/jwYQweMBjBAcEYOuRBpKdnFNaYQ+1k4bHnz54vtd9nn31W5SNzXl5eHv744w/Nxt+wYQNuv/12zJ8/X/W5oABw9OhRDBw4EKNGjSr3n//IgCgoijSFaRtvBtNNkQoUxWC13WAMzJbm8GxTgLZUTKHYiiWIG6Ya2IRrwxJbqEhjcLuU0nIzvg6Kv56sX1NSwm44uyWkUMDpgMNbRUJCAh544AEEBASgXbt2WL16Na5fv67pnDVq1EC3bt3w448/Ijc3F//73/8wePBgTeckIipNbGwsevToUWx7TrL7g7X1WZcc1qjNJSBtLV++3KmLNQ0fPlz196vWunfvjscff1xV7a5du1x+wRebdVlJSosbkFa3Usuc++Uu7uqB4dpERERERERERFTVOb48ILnFjh07VNW1a9dO405KFhkZqaru0iX7/2mye/duVcfrdLoKDZp2pZ07d6qqq8jnNSoqSlVdSc9rZVenTh3VtQUFBarqEhISVF8xtVevXqrnJyMpJa5fv47k5GQkJycjJSUFqampSEtLQ1paGjIyMpCZmYnDhw9XdKtERERERERERERERERERERERG63adMmVXVqA62IiIiIiIio/FatWoUzZ86oqv3iiy807sZ5+fn5OHXqFBITE3HmzBlcuHABly5dQnJysuVcjps3byI7Oxv5+fkOz6vR6XTo0qULFi9ezPC9Kmb//v0YPXq0qlq9Xo/Vq1djzZo1qFevnsoZFAA61G7zErLO/+ZUb2lpaXjggQdw+fLlYvus8/RKDZozhSDn5eXh/VnvY9GiRbhy+Ypl908//YSwkDDUrFkTj/3jMQx5YAi69egGnU5nDGYGkJSUVOLw0dHR6Nmzp1OPyxlfffUVbty4ocnYn332GUaOHAlFUco8xqeffopLly5hzZo18Pb2LtMYfp5+CPINQkZOOqCz3iMhICCgQEjjKwkQEDD/fSQgRGEAoQIFOqmDFIAwbRMQkFJCCAFFkdAJBRA6CNMLQ5pfIJDG15QUkML4ehISgBBW3RjHAwrDtS1MYdrmuYoGPlofW9q26mj37t2YOXMmNm/ejJs3b7plzho1aqBLly4YP348+vXr55Y5iYic0bFjR/z2m+26KPfqPrf3oeQ5vrhB27Zt3dAJlebYsWNOhWTfdttt+Pzzz8s83+eff46rV6/il19+cVj72muvYeDAgWjYsGGZ53OKo1BtFVwVUl3ecZxdB9peYKj8a0hzuLYQ1X89SkRERERERERE1Q+DtSsJtVcJb9asmcadlCwkJERV3dWrV+1u379f3ZVRb7/9dgQGBqruqzJT+7zedtttGndSstDQUFV1JT2vlV1wcLDqWrVX09y3T/1/Rt59992qa28VUkpcvXoVR48eRWJiIs6ePYtz585Z3nR56dIlZGdnV3SbRERERERERERERERERERERESV0g8//OCwJjY2FtHR0W7ohoiIiIiIiADghRdeUFV35513on379hp3A6SmpuLUqVM4deoUzp49i0uXLuHKlStISUnBtWvXkJmZiaysLOTm5qKgoED1OTVqKYqCHTt2oGnTpmjTpg0WLVrklsdN5ffQQw85HawspcSlS5dU1eZfPwfvgBj41bsHPrWbIe/aMafmSkpKwvLly/HEE0+UEF5nSjQ291a0RgAPDH4A69evLzUg/ubNm/j0v5/i0/9+CiEEIiMjsWbdGjRr1gyZ1zNLPO7xxx/XLIzu8OHDGD9+vCZjr1+/vsRQbW9vb/Tq1Qtt27ZFcHAwsrKycPDgQfz88892g5E3bNiAF198EYsWLSpzPxH+9ZCWkwapANCZArGFhCINxmxrBYBOwBwjKKADhAJFGrOvpVUgtpQKpNBBkdIYoC3MIdamnHUpTXHvJkIUxmtL09zGkUyRhcaxCwMMpaUPc5C2xmliVgAAIABJREFU+TgbRcO3byG7du3Cu+++iy1btrgtTNvX1xd33XUXxo8fj759+7plTiKisrK3Ts46/ysgjReAcAcl/wakUuCw7t5773VDN1SS3NxcdOnSBXq9XlV9zZo1sXv37nLNKYTAokWL0Lx5c2RlZZVam5WVhVGjRmHjxo3lXhOX63vUKhaqbT1GWUKyVR9r+62S/bHMF4YhIiIiIiIiIiKqQhisXUkcPnzYYY2Pjw/q1q3rhm7sUxt2nZlp/40hR44cUXV8q1atVPdU2al5XgGgQYMGGndSsvI+r5Wdr6+v5c0orvL333+rqmvcuLFTwd7VlV6vx549e7Blyxbs2rUL+/btQ3JyckW3RURERERERERERERERERERERU5ej1eqxdu9Zh3eDBg3nSMxERERERkZt88sknSEpKclgnhMCKFSucHl+v1+PMmTNITEzE6dOnceHCBVy6dAlJSUlIS0tDeno6bty4gezsbOTn56sOWXOX/fv3o0OHDmjatCk+/vhj9OjRo6JbIgC7d+9GWFgYGjRoAJ3OGNh48uRJnD59WtN581IOwjsgBgBQ//6vcOarjpBKvlNjPPvssxj2xDDLfeufgDgKtTt06JCqn61Yk1LiwoULaN+6PWbMmoG83LwSax955BGnxlYz99GjR7Fs2TLMmzcP2dnZLh0fMIaVP/nkk3ZDtYcPH45Zs2YhLCys2L6MjAzEx8djwYIFxfb997//xYABAzBw4MAy9RThH4HDqYcgIaFICQgDoEhABwgpAGH8KITOWAMDhDQGbCtSQggJKSUUoUAnjTVCKDDGXQtTsLYxMLvwc0uctlUNjNusX2RWn5uPBQBpOtwSrm0ex3ReoxCiMMhQWL1WJSw/xytPKGNZQhi1tG3bNsyaNQv/+9//HIZwuoqvry/uvvtuTJw4Eb169XLLnERErtCxY0e723NTDqJG3TZu6SHnyk5VdZ07d9a4EypN165dkZ6erqpWp9Nh8+bNCAgIKPe8DRo0wLvvvosXX3zRYe2vv/6K999/H6+++mqZ51OVC1HS0sfFodquCt9Wq7T5HK33HAZsq/3aMFybiIiIiIiIiIiqGAZrVxInTpxwWJOXl4fQ0FA3dGNffr66N6jY+09uKSUSExNVHR8XF+dUX5WZmucVAGJiYirsh8tq3yznriuBu5oQAjVq1EBOTo7LxlT7vN5+++0um7OqycvLw/r16/Htt99iw4YNVTaYnYiIiIiIiIiIiIiIiIiIiIioMtm1axfS0tIc1g0ZMsQN3RAREREREZGiKKoDw7p27Yq4uDhcv34dJ0+exKlTp3D27FlcvHgRly9fRkpKCtLS0pCZmYmsrCzk5OSgoKDAbthtVXT8+HH07NkTANCpUyf07t0bw4cPR+PGjcs8pqIoOHjwIK5fv45GjRohKirKVe1WW3q9Ht26dcOOHTss2zw8PFCjRg33hN8KD8unXgENEDX4R5xf0x+QBtVD5ObmIi42Dof/Pgwfb2/L9qI5cTahdKbQ4y6dupSxcePrbfKEySXuj4qKQtu2bcs8PgBcunQJ8fHxyMrKQlJSEo4fP47U1NRyjenIxIkTce3atWLbp06diilTppR4XFBQEObPn4/Y2Fi88sorxfb/85//RJ8+feBt9Ryp5eXhjSCfYKTnmvpSAKEDIAVgFY4tpQEKACHMgdoKhAQUc42QlnBuIYTxIyQgAAUSOmkc0hKDbQ5xFMIqZltCSON9CAlh/ARS2AngNmdlm8O11YQSVqPMwq1bt2LWrFnYunWr28K0/fz8cM8992DixIm8cAMRVVnh4eFo2rQpjh8/brP95pl1bgzW3uuwxsfHp0z/rpNrjBs3Dnv27FFd/+GHH6J9+/Yum//555/H119/jZ07HYewT5o0CS1atEC/fv2cnsdhqHZpaydHwdHC8fjuDtJ2hnVvpYVsW1/8pUTGhW7JYzBcm4iIiIiIiIiIqhAGa1cCmZmZqq8MqeaEmIpmL4A7LS0Nubm5qo6Pjo52dUsVQlEUnD17VlWtvTeeVDZqg9UrIy8vL5cGa6t9Xhs1auSyOauKCxcuYN68eViyZEmV+PuKiIiIiIiIiIiIiIiIiIiIiKgq+eGHHxzWhIaGolOnTm7ohoiIiIiIiN577z1kZGSoqt22bRt0Op3joLBbwO7du7F7925MmzYNPj4+CA0NhV6vR//+/eHt7Q0fH59iN19fX+zYsQOenp44cOAAzp07hxs3bth8PYUQ8PHxQWBgIMLCwhAdHY3WrVtj9OjRqF+/fgU+4srh6tWraNu2LS5dumSz3WAwuC0Et0ZIS5v7vuEdUK/PZ7j883A4TsIrlJiYiFYtW+HYsaPqDhDAP1/6p+pzHMvi/vvvL/cY6enpWLZsmQu6UefYsWP48ssvi20fPHgw3njjDVVjjBs3DqdOncL8+fNttp8+fRorVqzAU089VabeQv3qIi0nFeb0RCEFzJHZCoQx6E8KU9i1AiEAKc37pCl4W8KYhC1N4YCKKUBbmLYbA7MtQdhWcdrmrEEhTR91VsGCpk/thhZahxRa7bKEE0pYgt6L7auCtmzZgvfeew/bt29Hdna2W+b08/ND165dMXHiRHTr1s0tcxIRaa1///7FgrVvnFmHkI6vu2X+3LTDDmvq1Knjhk7InjVr1uDDDz9UXT906FC8+OKLLu1Bp9Nh8eLFaNWqFfLy8hzWDx48GJ988olTa0EtQ7UlpLqaysDOWrJ4iTSV2C9ytN9q2VvyHFV4jUpERERERERERLcWBmtXApcvX67oFlzKYCh+dfirV6+qPj48PNyV7VSYtLQ0FBQUVHQbLmPvea0qPD1d91edwWBQ/XqOiopy2byV3eXLlzF16lQsWbIEer2+otshIiIiIiIiIiIiIiIiIiIiIqp2DAYD5syZ47Bu0KBB8PDwcENHREREREREtzZFUTB9+nSn6qm4vLw8XLx4EQCwePHico0lpURubi5yc3ORnJyMQ4cO4aeffsL06dMRGxuLd955Bw8//LDT4yYnJ+PVV1/Fzp07ERcXhy5dumDAgAFo2bIldDpduXp2l7179+K+++5zW/CtPcLDB14BDYptrxXTH2H3zELy9olOjXfixAm8MWUK3p42rVgenE0ongSmTZ2Gjz76qAxdq9erVy9Nx9fCggULigUYCiEwe/Zsp0L03n33XaxcuRIpKSk22+fPn1+uYO0jaYeN4dkwBmsbs/90UIRiui8gFQGpMwVqQxpDtaViui+gCAkdTEHbEFCkNMVpA1JIY3C2MEZsG0O3TfHaQleYf20KHZTGRoyZ3BBFwg5N1WXJY6xieYW//fYbZs2ahe3btyMnJ8ctc/r7++O+++7Dq6++invvvdctcxIRuUtGRobd//+Revf8HQsABZlnHNZER0e7oRMq6ty5c3jkkUdU18fExGDlypWa9NK0aVO8+eabiI+Pd1ir1+sxYsQInD9/Hm+88YbDtaXmodpl2Ffi2Fqv3czjF53bzrzW/dsL0S41YFvFupXh2kREREREREREVBVUjXdtVHNF3yxQHV27dk11bVBQkIaduM+t8LxWFa78YX1GRobqNzKGhoa6bN7KSlEUzJ07F02bNsV///tfhmoTEREREREREREREREREREREWnkiy++UFU3ePBgjTshIiIiIiIiAHj11VcrNKSYnHPy5Ek88sgjCA4ORnx8PPLz8x0e880336B58+aIiIjAsmXLkJiYiA0bNuCNN95AmzZt4OXlheeff94N3ZfPF198gU6dOlX46zWgydAS9wW1GInIfl+jRlh7p8acOWMmTpw4UWrNRx99hGnTpjk1rrOEEFUu7FdRFHz77bfFtnfv3h1NmjRxaqxatWrZ/bOwd+9enDx5skz9BfkEwVN4QkIxBmVLBYqUUGCAlIrpJk3bFattCqQ0hgBKSFON8aMxsFFaAgYtH2VhmKPtvsIxANiGGVp9XiyTUBQfzziPLDEo0WGYZAXbuHEjevXqBT8/P/Ts2RMbN27UPFTb398fAwYMwPbt23Hz5k389NNPVe7PGRGRGu+++67d7R5+dd3Wgz7nqsOa5s2bu6ETsqbX69G+fXsUFBSoqvf19cWePXs0vfjPhAkT0KZNG9X1b775JkaNGlXqYyh1HSRQcaHa1vNb30qbz2rdWdZbiXM7UO7HWspjIiIiIiIiIiIiqsw8K7oBAjIzMyu6Bc1lZWWprvX399ewE/e5FZ7XW1FGRobq2uoSEl+S9PR0PP744/jll18quhUiIiIiIiIiIiIiIiIiIiIiomotJycHb7zxhsM6c7ANERERERERae/PP/+s6BaoDDIyMjBz5kzMnDkTOp0OvXr1QpMmTXDbbbehVatWiIqKwptvvonvvvvO4TlxiqJgwYIFuHLlClavXu2mR+C8yZMnQ1EUl4zl6RsKfU6K08d5+AQhvPu8Umv8G/SGf4NegKLH8UVhqsZVFAWvjB+PtWvXWrYVDY176823nO7XWY0aNULduuUPv2zcuDH2799f4v5JkyZh48aN5Z4HAI4ePYqkpKRi2/v06VOm8YYPH46pU6cW2/7TTz9h3LhxZRozqEYwUrJTIIQpIBsKhBQQkKabARCATuoghYQCCSElBBQIwFglBQQUSCHMMdlQpPF4AJBCmmqt8gql8VUkhLFKB+PrSkjTUUICEhAQpuOt07KFw4DHquLnn3/G7NmzsXPnTuTm5rplzpo1a6J79+6YNGkSunTp4pY5iYgqUkZGBubNs79GCm4x0m19SL3jv+dDQ0Pd0AlZ69mzJ1JS1K29hRD4+eefERISomlPXl5eWLx4Mdq3bw+DwaDqmMWLF2P79u3Ytm0bwsIK1/nmwOa8vDxs3rwZ58+fx8WLF5GRkYHOnTujZ6+epa+xS1lzVUjItMoA7OKDljyHEM4NaH5swk4jEtLudlXjSul0L0RERERERERERO7CYO1KoKKv9O4Oaq+CCQCentXjZXkrPK+3ImfeAOLn56dhJxXr4sWL6NmzJ44fP675XLVr10ZERITlFh4ejrCwMCQkJGDlypWaz09EREREREREREREREREREREVNE+/PBDXLx40WFdnz594Ovr64aOiIiIiIiIaM2aNahbty7y8vIquhUqI0VR8Msvv+CXX34p1zhr1qxB586dsXPnTuh0Ohd15zo3b950yTh17pyAkA7xyDr3M67ufAP5mYmqjhMePoga/COM8cSlMQXI6TxRp90EpP0xW9X4h/86XOK+c+fOISMjQ9U45dGuXTuXjOPr64vWrVuXuD84ONgl8wAoMcC7VatWZRqvUaNGiI2NxcmTJ222b9u2rezB2j5BSM5KNob4SQU6ISAVBVJnjM4WQkAnAQUKdNAZA7GFAgkBCB2kBCCkKYbbFKQNwByxjcJ4bVPIoClu0JQZKCUghCmgUNoJNrS6ay+o0BxAqCrEsJLkFK5btw4ffPABfv/9d7eFadeqVQvdu3fH5MmT0alTJ7fMSURUWSQlJSEnJ6fY9uCWYxAQ94jb+pDScUBy165d3dAJmb3xxhvYunWr6vp33nkH9957r4YdFWrTpg1ef/11uxdVKcmJEycQHh6OKVOmYOzYsQgJCYHBYMCKFSswZcoUnDt3zqb+448/BgD069cP78x4p/gatYzZ2GUK1bYOura3v8jGUsO3S2UnDLvIWCWGW9tcJabkgO3SgrcdYbg2ERERERERERFVVtUjwbiKcyZ0mqoOPq/VkzPPq4eHh4adVJzU1FR079692Jucyio0NBTNmzdHXFwcGjVqhOjoaNSvX99yq1Gjht3jZs+ezWBtIiIiIiIiIiIiIiIiIiIiIqr2UlJS8O6776qqHTlypMbdEBERERERkVlAQAAWLFiAp59+uqJbcRkhBLy8vFCjRg34+/sjMDAQtWvXRmhoKCIiIlC/fn2Eh4dj1KhRFd1qpbN79240a9YMhw4dKvFcmIoSEBCA69evl2sM7+BYhHSIBwD4N+iLmAZ9kZd2GMnbJiIneS8gFbvH+dRpgcj+38DTP8Kp+ULaT0L6of9CyXfcd1JSkuXzokF5//n3f1TP6R/VDT6hrXHtz3+rb9SktDDsyurMmTN2t0dFRZV5zA4dOhQ756ykAG81An2CAEhIqUAKQJHClHStQAgdpJRQYIAQAoqiQOgEhNRBAlCkhIACRQjoICGlhDliG8IcDCgBq4BtcwC2bSC2Vey2lKbQbdsoQnOdDQG7gY+WQMLCqYvvc7O1a9dizpw5+P333912sYiAgAD06NEDr732Gtq3b++WOYmIKqOSLpYa0uE1OL4oiQupCAIODQ11QyMEABs3bsQ777yjur5Pnz547bXXNOyoOHMY9meffebUcdOmTcOsWbMQFhaGlJQUZGdnl1q/fv16/Pzzz5j9wWy8/PLLheuoUpQUnu1UqLa9PxNF1m1WA7tIkYEsV3uxP6/NutH8qRMB2wzXJiIiIiIiIiKi6oLB2lWITqfDbbfdVtFtOBQeHl5smzMBw3q93pXtVAnNmzev6BYcioyMrOgWqBIwGAx49NFHyxWqfdttt6Fv376499570aFDB9SrV8+FHRIRERERERERERERERERERERVS/Tp09XFX511113oV+/fm7oiIiIiIiIiMxGjBiBhQsXYs+ePRXdil0eHh7w9vaGn58fatWqhcDAQISEhCA8PBwRERGIjo5Gw4YNERsbi4YNG6oKhJ4xY4aqucPDw5GcnGwbOFbNnTx5Eg0bNsThw4cREhJS0e1YjB07FpMnTy7z8TrvWmgw9Ndi233qtED0AxsAJR83Tq9F9pUE5Kcfh86rJjxrRiKw2eOoEVrWwGkdGv/f3zj5ieOQ5/z8fPx9+G80b1F4jp6iKNi4cSPmzp2rajb/qG6o3/8rABLpBz+GNOQ71W2LFi2cqq8M0tPT7W6vWbNmmcds1qxZsW3nzp1DdnY2/Pz8nB4vwCcQijm0XQgIqZjCFAWkVKBAQCcEFKlAQAchJXRQIIWANMZpG/8OEubYbFPAtlVIoRTG9EEBCSkBIUwxg8Y7Vt2Y7wtjzqKQxk0QsM0kNKUZVuK/+hRFwY8//oh///vfSEhIcGuYds+ePREfH48777zTLXMSEVV2UVFR8PHxKfZ3cX5GImqEtnJPE4oeav7hqlu3rva9EK5cuYJBgwap/j6qfv36WL9+vcZdFafT6bBkyRJERERg5syZTh2bm5uLc+fOqa5XFAWvjHsFO7bvwLRp03Dz5k2kp6cjPT0dGRkZSE9PR+b1TAQFBqFZs2a4r9t9CAwMtBzvVKC2ubZIdrSUUvX6rqzfAxcLrC46TpGgbfM8xQK2i4RrGw8pHqTNcG0iIiIiIiIiIqouGKxdCagNnQ4KCsLhw4c17kYbPj4+qmtzc3M17MR9nAkT/+uvv/jD4ypCp1N/dV+DwaBhJxXjo48+wubNm50+zt/fHyNHjsSzzz5bJYLkiYiIiIiIiIiIiIiIiIiIiIgqg1OnTmH+/Pmqat9//32+D42IiIiIiKgCbNiwAREREcjPdy6I11lCCHh5ecHHxwf+/v4ICAhA7dq1ERoaioiICERGRiI6OhqNGzdGbGwsQkNDnToPRq0vv/zSYY1Op8OFCxdw5coVjB49Gps3b64254w5kpycjMaNG+PAgQOIiYmp6HYAAI899ljZgrWFgG94B0QO+A46T/+S63TeqNXkQdRq8mDZm7Q3rKcfhM4bUnH8Z6tly5YAgHu73ovz588j6UqSU685c6g2AHj6R6DguvqgPwCIjY11qr4yUBTF5WNGRdkPQr948SLi4uKcHq+mV01ASkghIRUFUicgpYQiJASMN0UaP0qhGAO3hc4Yni0VSFPotSKNwdqANAVnw3iMMVnbuE0CEMIUFGjOIxSmwEEYjygpvNDEbmChKXjQOoBQSqu6IsGHWgUVKoqCNWvW4MMPP0RCQoLm/2aZBQYGonfv3njttdfQpk0bt8xJRFSVeHh4IDY2tliGRMrutxA1cLVbetDnZaiqCwsL07gTUhQFHTp0UH3RCx8fH+zdu1eT7/vUEEJgxowZiIqKwtixYzVZX1pbtWoVVq1a5bDOw8MDnbt0Rt8+fdGnbx+0at3K8ddISqs1WeGarVDxNZ4N693OrOWshrEd0s6a0FRgXLaKkgO2hWWIYmtV425hs43h2kREREREREREVNUxWLsS8PX1VVVXld885O9fyhtnirh+/bqGnbiP2ucVMD63ztRTxfH29lZdW5X/zNqTmpqKKVOmOHWMEALPPfccpk2bhtDQUI06IyIiIiIiIiIiIiIiIiIiIiKqnuLj46HX6x3WPfTQQ+jcubMbOiIiIiIiIqKiateujblz52L06NFOHefh4QFvb2/4+vqiZs2aCA4ORu3atREWFoaIiAhER0cjJiYGjRs3RpMmTVCjRg2NHoF6+fn5OHbsmMO6Zs2awdPTE1FRUVi3bh0A4OTJk1i2bBl+/fVXHDlypNqcQ2bP9evXcdttt2Hnzp248847K7odDBs2TGWlgF/kvRAePgiMexi1Gg0GdBV7CqqUjn8uYm3b1m1Oz6HzrmU9I3xC7nAqWFsIgYYNK0eIujNK+julPH8269SpY3d7UlJSmYK1dUIHHy9f5OlzIQWgQEJIBRACQhHQeQgoUkBnCtNWhIQOElIYcwelMAZsC2EOUpQ2H6UpnFtKczihBHRFQxNhFbRt/k1CSlFYaszntsowNAUUCqspi+YOWgceFt3mIoqi4Pvvv8d//vMf7N27121h2kFBQZYw7datW7tlTiKiqqxp06bFgrWzL27F+dX3I/C2J1Cr8RDovNRnNTjLkH1VVZ0z59hT2QwcOBAXL15UVSuEwJo1axAREaFxV46NGTMG9evXx2OPPYacnJyKbgcGgwE7tu/Aju078Prrr6Nu3bp4YOgDmPLmlGIB8dIUqC2sQrWLhWYbN9tut7Nus3uckwrDqoXVMlECsnCfcTkqyxWwXTRc21ju3GKU4dpERERERERERFRZMFi7EggICFBVl52djYKCAnh5eWnckesFBgaqrk1JSdGwE/dR+7wCQGZmJoO1qwhnQuJv3LihYSfuN3fuXKfeGBUWFoavvvoK3bp107ArIiIiIiIiIiIiIiIiIiIiIqLqKSEhAStXrnRY5+npiZkzZ7qhIyIiIiIiIirJc889h+XLl+PAgQPw9/dHYGAggoODERoairCwMERGRiI6OhqNGzdGXFwcwsLCoNPpHA9cySxZsgSKojisGz58eLFtsbGxePvtt/H2228DADIyMvD1119j7dq1OHXqFHJzc6HX62EwGCw3RVEsHxVFgZQSnp6eCA8PR/PmzXHXXXdh0KBBiIuLw7lz57Bnzx789ddfOH78OL777juXP35n5OXloVOnTkhLS3PqPDNX0+v1SEhIUFUbfMezqHt3JfoZg6IHpOPXW3npPG0Dpuv1/AjnVp1FXurhEo4o5OFbB61HbYePT9ULmgwNDbW7/ezZs2jevHmZxizp3LuMjIwyjQcANTxqILsgG0IISAWQOmMAthQSiiKh0wGKVKCDKVxbSuikAikETDHblhhtmO4pioTQFYYQQmfKGzQHJlpCC40phIWhgbaphLJIyGExRbMVhZ1tLqYoClauXIm5c+di7969KCgo0HZCk+DgYPTu3Rvx8fFo2bKlW+YkIqou7r33Xnz//ffFtuckJSAnKQFXd0xGrSYPILDZE/ANbw9XX4lBn3XJYU1V/N6lqnnvvfewfv161fXx8fHo27evhh05Z9CgQdiyZQsGDBiA1NTUim7HxtWrV7Fo4SJ8/dXX+GDOB3hqxFOWQG1YXxxFApbFWtEg7SLh1aWydwEVleyNL4SxScua1rT+tA7YttTJUgK2recpEq5d0jY1/TJcm4iIiIiIiIiIKhqDtSuBkJAQ1bWpqamV4qqRzirpTRb2XL58WcNO3MeZ5zUlJQXh4eEadkOu4swb2a5du6ZhJ+5VUFCARYsWqa5v3LgxfvvtNzRo0EDDroiIiIiIiIiIiIiIiIiIiIiIqicpJSZOnKiq9vnnn0eTJk007oiIiIiIiIgc2b59e0W3oLlPP/3UYY0QAi+++KLDuqCgIIwePRqjR492RWuIiYlBTEwMHn30Ucu21NRUvPLKK/j222+Rl5fnknmcodfrMW7cOCxevNjtc5t99NFH0Ov1qmprNhqgcTfOyb9+1i3z6HyCYZN6p/NGg4c24spvL+HGqVUlhnvXjLkf4T0+RN3avm7p09Xi4uLsbk9ISED//v3LNKa3t/2A8ezs7DKNBxiDtQHjz8ukMAZnC0gIIY1B2lAgpIAUCiR0gFQgpQ4QElIqheHaojBaW5jCtoU5dlsK03gAhIAwhWtbggKNqYUoDNnWlZhpWiyQUBQGDkrpfFihGoqi4Otvvsa8efOwb98+t4Zp9+3bF/Hx8WjRooVb5iQiqo5GjRqF2bNn48KFC3b3KwVZyDy6HJlHl8M7OA6BzZ5AQNNH4emrPr+hNIacNIc1Hh4eLpmL7NuxYwdee+011fX33HMPpk+frmFHZdOxY0f8/vvv6Nu3LxITEyu6nWIyMzPxzMhnkJuXi+dGPwfAdN0Taf/iKZb79sK0S7tgiqsupGKaw3r+wpDtwh7NwdY2gdr2ArbNvQnzp6b9RR47w7WJiIiIiIiIiKiq4aUhKwFngrLPnz+vYSfaqV27Nnx8fFTVnjlzRuNu3KNu3bqqr75aVZ/XW1FAQAA8PdVdkyApKUnjbtxny5YtuHr1qqraoKAgbNq0iaHaRERERERERERERERERERERERltHXrVlWBbAEBAXj99dfd0BERERERERHd6hRFwcGDBx3WxcTEwM/Pzw0dORYSEoJly5YhOzsb77//PsLCwso0TmBgIEaPHo20tDRMmzbNqWNXrFgBRbEfzOwO69atU1coBPzqdda2GSfpPNQeHvh5AAAgAElEQVSdj1heflHdTJ/ZJuBFdP8QTZ76G4G3PwHPmhHw8AmET8gdqN16DBo8ugXhvT4GdJ4I8q+ap+m2b9/e7vavv/66zK/Zko7Lz88v03gA4O3hDQkFijQGaRvTr42fSyiANIZjK6Ztivm+6emUljhtY3B24bNcuN281bJP2NxD0SzFwj6KbC/zo3Seoij4cvmX6NKlC/x8/TBs2DDs3r1b81Dt2rVrY9iwYfj7779x7do1rFixgqHaRETl5Ovri19//RX169d3WJuffgIpv0/B6WXNcXxBbVz86UGk7pmJtH2zce3APKQfWoiMv5cg89iXuH7iW9xIXIObZ9Yj6/yvyL64FTlXdiM/46TNhUP02Y7PH/fy8irXY6SSXbt2Db1797Yf3mxHaGgoNm/erHFXZdekSRMkJCTg8ccfr+hWSjT2+bFYuniJcR1pDtUWlhWjpU6a9wsU3iw77Y8ty/HLzmDFN5l6Ml8QxtK3lJb2pGk9bAnQtn5t2cm/Ljq33V4cUPv6JSIiIiIiIiIi0oK6dFjSVEhICPz8/FRddfvEiRPo2LGjG7pyLSEEoqOjcfLkSYe1R48edUNH2vP09ERkZKSq0OwTJ06U+Sru5F5CCISFheHSpUsOay9evOiGjtzjl19+UV373nvvISYmRsNuiIiIiIiIiIiIiIiIiIiIiIiqtxUrVqiqmzx5MkJDQzXuhoiIiIiIiAhYuXIl9Hq9w7qHH37YDd04R6fTYcKECZgwYQISExOxbNkyHD16FOfOnUNSUhIyMjKQnZ1t8/g8PT1xxx13YOrUqRg4cKBl+xtvvIH69evjmWeeURUelpubi7lz5+Kf//ynJo/NEbUhiDqvAACVKyDas1YUvGpFo+CG4/PzykroPBHS4dXiO0zPrc67FureMwOWVDtzqLPxDgCgZg076XRVQHh4OO68807s27fPZvvJkyexdOlSjBw50ukxb9686ar2LDx1XsZAbCEhhTFAW0CBkAJS6KBICZ0oDBCUQlrqFSkhhLSEDUJYh2xLSCFMGdrGbTohTJ8DQpj+PEhpDC2E8RkXgFVIIYxjSkCYAhkL0wol7CYXloOiKFj+xXLMXzAf+//cr+rvZFeoU6cO+vXrh/j4eDRr1swtcxIR3Wri4uJw8OBBTJ8+HcuWLcO1a9dKrZeK8d+ArAtbkHVhi9PzefgEw7deF9RqNBCGnGSH9T4+7rngya1GURS0b98eOTk5quq9vLyQkJAAT8/KHRNTp04dfPnll5g0aRLmzJmDFStWuG3dotZzz46Gp5cXnnzyCePq3upbO8v3edbLOisSssRVnrCqUUuUMJEstr9IH6Y+hRCAac0LabwvTfuFEIAsUmtvLEibeYreV8MyHxERERERERERkZtVrnc63KKEEIiNjVVVu3//fo270U6TJk1U1e3fv7/aXJEwLi5OVV1Vfl5vRVFRUarqEhMTNe7EfXbu3KmqLjQ0FE899ZS2zRARERERERERERERERERERERVWOKomDt2rUO6+rXr4+XX37ZDR0RERERERERAfPnz1dVN2HCBI07KZ/GjRtj6tSp+Pbbb5GQkIBz584hMzMTBQUFyMvLw8GDB3Hjxg0UFBTgzz//tAnVNnv66aexevVq1XNW5DlGakP3dN5+MOSmadyN8yIHrIR3sLpz9JzlVSsKMY//Dp2nf/Gd9vLgip3yaAxp9vGquuFxTz/9tN3tL730EhISEpwaKzc3Fz/++KPdfd7e3k73Zuah00FKxXSTAJTCEG1TQLYCBYBV5Lml1hSgLc1Z6dISom0MGzSHY5vCB63HMH9mCdGWNnOoVkK5zTm0pQypKAqWLlmKjh07wreGL0aMGIG9e/ZqHk4ZEhKC4cOH4/jx40hNTcWyZcsYqk1EpLE6derg3//+Ny5fvoxvvvkGvXv31iyk1pCXjptn1uHKb6ORfniJw/oaNWpo0set7rHHHsPp06dV13/99deIiYnRsCPXMK9zWrZsic8++wynT5/GhAkTUKtWrRKPuf322/HDjz/AoBiwa9cu1K1bV/Men3n6GXz99Tc226TxiimmDSi8vo7VL1Hkvr1fKDKEzU1arUNLGUsAxeYqxnyBGcu61rRelaY+izym0nJcio7v9LrXwfhERERERERERERaYbB2JdG8eXNVdbt27dK4E+20aNFCVd21a9dw4sQJjbtxj1vheb0Vqf0Pp7///rta/PBfSonDhw+rqh0yZEi53uhERERERERERERERERERERERHSr27t3L5KSkhzWjR07Fn5+fm7oiIiIiIiIiAjYs2ePw5p69eohJCTEDd1ow9vbGy1btkTNmjUd1k6dOlX1uIGBgeVpq1y8vLxU1elvXkHy9kkad+M876DGiHlsFyJ6LIDOy04AdpkIBLUcjZhhe+FZKwo2iXnFSJsP9uo8dVU3WHvEiBGIjIwstj07Oxs9evTA559/DkVRSh0jOTkZs2fPRmxsLBYuXGi3xt+/7M+dgM4qCNs23s8cng0poUgFEsaPhRHZRT9aP5XmgEFpdQ6gtPxuCdI27xNW+222odjnToUQ2nn5GBQDFn+6GO3bt4dvDV8888wz+GPvH24J0x4xYgROnDiBlJQUfP7554iL0ybYnoiISubj44NHHnkEv/zyC86cOYOpU6eiQYMGms0nDXkOa8rzbznZ9/HHH2PlypWq61988UUMHTpUw45cw162QmRkJGbNmoXz589j1vuz0L9/fzz44IMYNmwYRo4cicVLFuPgoYMYOHAgBAQ6deqEhIQEtGzZUtNeFUXBU8Ofwvcrvzf2bUyxthumbd5SuLYUxjBrlH6zOqzwJgpvpR1ndTkYSw/Feiry5bYXsG3cXkq4ts31XhiuTUREREREREREVY+6y42T5tq1a4cVK1Y4rPvjjz+Qnp6O4OBgN3TlWm3atFFdu2nTJjRt2lTDbtyjXbt2quoSExORmJiIxo0ba9wRuYLa1+a1a9dw/vx5Tf+z0h1SUlKQlZWlqrZTp04ad0NEREREREREREREREREREREVL398MMPqurGjRuncSdERERERERERps2bUJubq7DukGDBrmhm4q3d+9e7N+/X1WtTqfDq6++qnFHJfP29lZdm5f6l4adlE9A3MMIaPIAkrZNwI3EH6Dz9IM+O1n18cLDG96BjSA8ayCs6xz41GmOksO0YQmgs7vL6veyRc1VHr6+vli4cCEGDBhQbF9WVhaeeuopTJ8+Hffffz9uv/12hIaGwsPDA2lpaTh27Bh27tyJhIQEh+Hb5TkftjAQUEIKY1CfAgkBBQI6KEJCV+QYRUpjHLdVgKAlhlAC0hySbdovpYQQpoBEFGYdFiYf2ulLSgghSthbRNEAbjsvGr1ej8+Xfo6Fixbi0MFDMBgMakYut9DQUAwcOBDx8fE8v5WIqBJq0KABpkyZgtdffx2bN2/GkiVLsGrVKuTlOQ7DdiU1F54h9fbt24eXXnpJdX27du0wd+5cDTtyjVIDlQUQGBSICRMmYMKECSUMUPhpgwYN8Mcff2Dbtm1Y+d1KrF61GmlpaQgKCjLegoMQFBhkWWd+9913qFmzJm7evOlUzwaDAU8+8STuaH0HYpvEmtoobMT8ubDct2q2hHWdzQFFP7en6BjC7iabzgSEVW/CttC8zDUvak3rVvPzU/Tzov1JSJsxi95Xw7xWJiIiIiIiIiIicgcGa1cSd911l6o6g8GAH374AU899ZS2DWnAmcDd1atXY+zYsRp24x5qn1cA+P777yv0TVKknjNXN925c2eVD9ZOTlb/JrOYmBgNOyEiIiIiIiIiIiIiIiIiIiIiqv7WrFnjsGbYsGHw8fFxQzdEREREREREwIcffqiq7lY5N+qFF15QXduxY0cEBARo2E2h/fv349ChQ0hKSkJycjLS0tLw3XffqT7ekJOiYXcuoPNE+H0fIryr6fUoAH1OKtL+mI2s85ug5N+E1OdASgM8fALhFdQEddpNgF89e+f4OROqLYt8tKU3VOVobaB///5455138K9//cvu/lOnTmHevHnlmiM8PLzMx0qpwBSrDXM4Nmx+BxRFgc5DZ7XXGOYnhTFIG8L6OSxMGpTm4GxhnssUACiNId7mAEFj8KBAsWxAaYoZtNpu3GLvcRQGGprH1ev1+GzpZ1i4YCH++usvt4Vp161bF4MGDUJ8fDzPByQiqiJ0Oh169uyJnj17Ij09HVu2bMHff/+NixcvIj8/X/Xt1KlTZZrfXevZW8H169dx3333ObwwiVlwcDC2b9+ucVflU2qgNuB8sLSJp6cnunfvjm7du+Gjjz4yXtREFEZMC6vBzevCK1euYNPGTXh6xNOq+9fr9fjPv/+DeR8XrnmLXj5HFvsEpgDsEpovstn6a+QwcFqaaqzGkMJ2vxT25xXmQlH4bY0QtuHYhWvekgOwGa5NRERERERERERVCYO1K4m2bdsiMDAQmZmZDmuXLFlSJYO1GzZsiAYNGuDcuXMOa7ds2YKzZ8+iYcOG2jemoYYNGyImJgZnzpxxWLt06VJMnDiRPxyuAtq1a6e69tdff8U//vEPDbvR3o0bN1TX8orDRERERERERERERERERERERERld/LkSRw9etRh3ZAhQ9zQDREREREREZHRtm3bHNbUqVPnlghoVRQFf/zxh+r6OXPmaNiNkV6vx9ChQ7F27dpyjePhW8dFHbmPp28I6t49E8BMO3vtBWKbgpRVKjEozzyWlMgrqNrB2gAQHx8PX19fTJw4sczhzr6+vujYsSP+97//2WwXQiAyMrLMvekVvSkwW0KREjphjs4GAAkpFUCYQrWlNIVoS+uKwkhuSwihtIQxSlj9pjNtEdYBjQI6e41ZnQdqDkoUViHd5tmLvt70ej2WLlmKTxZ94tYw7bCwMAwePBjx8fFo0KCBW+YkIiJtBAcHY+jQoRg6dGiZjr9y5Qo++eQTbNq0CTt27FB1TI0aNco0FxXXuXNn3Lx5U1Wth4cHdu3aVb2//g6W0uZVnU5nXJEJFL+QifWaPSI8AsP/bziG/99wfPjvDzFh/ARVbXzx+Rd48603ERJq53siaXUxFmEVkm3+IE39lPBtRtHccduQbfuh3UVDqQVE4Zq1SB6J+fELiMLPpfVa1TyItIR2W69ftQ7XNj5OZqgQEREREREREZF27P5/Lrmfp6cn+vbtq6p2+/btTr35prIQQqh+jFJKzJ07V+OOtCeEwIABA1TVHjt2DOvXr9e4I3KFyMhI1W/mWbt2LfR6vcYdaUvtFW8BuO2NPERERERERERERERERERERERE1VFCQoKquj59+mjcCREREREREZHRvn37VAW/9e7d2w3dVLzU1FSbILTSzJgxA506dSrTPHq9Hm+++SbCwsJQs2ZNBAUFoXPnzlixYoXNuT5HjhxBREREuUO1AaBO2/HlHsO1yhNYrfZYO3WilH1FjxPAzdzqcT7VuHHjsGPHDrRq1cqp44QQGDZsGI4ePWr3/NHo6OhyhUHmK/lWz4QxHFuRpkBtmJ8JY8i5tNpurjWHaJvjtIVlr+kmC59LaRWOaI95e9HAdXs5gdY1BfkF+Pijj9GqRSvU9K2JF8a8gAMHDmh+Ll54eDhGjx6N8+fPIykpCYsWLWKoNhERISIiAlOmTMH27dtx6NAh+Pv7qzqGyu/pp5/GkSNHVNcvXboUzZo107Cj8iv1eyNTEHXJBzsY206B7TZhe9/qmiZSSrz8z5fx3vvvlT6JSW5uLn7/fZdljWgaBOYga/NFXKSUsPllWR8ayy03Uw9SWladdm9FQ7qLPtbi85qKzRNZPXbbCjtfO9PXx3ZNLG3Dwu30UNp9IiIiIiIiIiKiyoDB2pXII488orr2X//6l+o34FQmzlz5dMGCBTh//ryG3RQ6ffq0U+HBznDmeX399dcZTFwFCCHQvXt3VbWpqanYsGGDxh1py8vLS3VtWlqahp0QEREREREREREREREREREREVVvnp6equrOnTuncSdERERERERERu+//76quldffVXjTioHtd+Tz549G6+99prT4yuKgsceewx+fn6YNm0arl69iqysLGRmZmL37t0YNmwYgoKCsGXLFixcuBB33HEHUlNTnZ7HnlqxD7lknMpFzTmYDhP9Sq6TQMbN6nM+YKdOnbBv3z6sXr0aDzzwAIKDg0usbdasGSZPnoyTJ09i+fLlaNCggd0/H82bNy9XT3n6PFjCA62i/Arv2QYIWrZbhR7CEmooioclCtORRc7XNWYV2gsmNG1zcH7vH3v3oWe3XggOCEZN35p45Z+v4OjRo5qdx2oWHh6OMWPG4OLFi7hy5QoWLFiAqKgoTeckIqKq64477lB1AYygoCA3dFO9ff7551i6dKnq+qeffhpPPvmkhh2Vn8NQ7fKMbXeNXkrIc5FQbfP+ca+Mw9vvvK1qzpQU2++rCsOybcO0bduwF5atQCpK8RDuor/MgdmKUnwM8ySWD9bH2V46pnBNC5uAbeugbUu3VuOZ70ipfbh2VczGISIiIiIiIiKiqoPB2pVI//79Ubt2bVW1GzduxKpVqzTuyPW6d++OsLAwVbW5ubkYO3as5j8k/eGHH9CuXTvN5unSpQsaNWqkqvbAgQNYuHChJn2Qa91///2qaz/66CMNO9FeSEiI6toTJ05o2AkRERERERERERERERERERERUfXWunVrVXXTp0/XuBMiIiIiIiIio02bNjmsqVWrlurvaasyRVHQt29fVbXjx48v0xzdunXDN998g4KCghJrbty4gR49emDMmDEuC+n18A2B0Km74FelUCQ0z6VKGbNopBwApFzXu76HCuTh4YEhQ4Zg1apVSEtLw4ULF7B7925s3LgRmzZtwr59+5Ceno6jR49i5syZaNy4seXYo0ePFhvvzjvvLFc/2fosWCK0JVAYgm0VSIjCgD/bCEHTM2YJGrQ9xrqkWPqjMP8mi2wrhQD27d2Hdq3b4+7Od2P79u3Izs526vGWRb169TB27FhLmPb8+fNRv359zeclIqLqIT8/32ENg7XL58iRIxg5cqTq+ubNm2Px4sUadlR+5QrVtrnSib3dpYVqC5gvlmKzy/r7A2G1NpQSr05WdxGoVFOwtiXw2l6YtiwMs5aKYhOHrUgJxbI2tQ7mLuFW7FjF9sIwVoHb0uoAy/rXahzrC9FY7pYQsG0+zrjUZbg2ERERERERERFVfQzWrkR8fHzwzDPPqK5/7rnncOHCBQ07Ui83NxfPP/+8w6tkenp64umnn1Y97tq1azFr1qzytmdXamoq/u///g9DhgxBenq6JnMAgE6nw/PPP6+6fuLEifj7778168cZer0e//rXvzBnzpyKbqXSuf/+++Ht7a2qduPGjdi9e7fGHRmtXbsWV69edemYkZGR0OnU/XOxY8cOl85dkuPHjzOEnoiIiIiIiIiIiIiIiIiIiIiqndjYWNStW9dh3bfffotjx465oSMiIiIiIiK6lSUmJuLatWsO6+677z7tm6lgiqKgS5cuqr4ePj4+ZZpj6NCh2LZtm6pal4eS3TIhZ6Wl/EmVXwfbmuvZBuQWVM+vnxACkZGR6NixI3r16oWePXuibdu2dsM1DQYD9u3bV2x7ly5dytVDVsFNU2CgnV9FMw5RmC5o82fEvK/o028OYLQK67aUq2AwGLD6+1V49KHH0Or2VvD19MXdne/G4cOHy/ho1QsLC8PYsWNx4dIFXLh4AfPmzWOYNhERlUlpF3Qxq127ths6qZ5yc3Nx1113wWAwqKqvVauW23IJyqpcodqOxi6yEhOmrbb3iqzzilx0x9KflBCm66RMnDTR4dypKSlW4dQlhGmbfhlDsAtDuG1Csa1uzv0yBmzLYvOY5pZKsd6KrYvNYdmi8CtmfQEam6+1Vbi2MH/dGK5NRERERERERERVEIO1K5mXX35ZdVhvWloaBg0ahMzMTI27Kt2ff/6JDh06YMGCBap6eeGFF+Dl5aV6/MmTJ2PWrFku+yFpVlYWZs2ahdjYWCxbtswlYzoyatQo1VdizcnJwaBBg5CUlKRxV6U7fvw47rnnHsyYMUPVG75uNYGBgejfv7/q+pdeekn1f3iVhcFgwFtvvYXBgwer+g9MZ/j4+CAuLk5V7YYNGzT/O2ndunXo2LEjEhMTNZ2HiIiIiIiIiIiIiIiIiIiIiMjdPDw8MH78eId1UkosWLDADR0RERERERHRrezdd99VVafme9mqbsGCBUhISFBVGxwc7PT4Y8eOxerVq50+zlWEh/rz/SpWOZP6AKiPTbauLfkYKYFLqfnl6qg62Lt3L27cuGGzzdvbG/fcc0+ZxzRIA7ILcixBg7AODLSwDSOEMIX8WQUsWocrWgcjwnofCusttUVYb5r34TyEh0TgicefxNof1uLkyZNlfpxlkZycjEWLFqH9ne3RpUsXjBkzBl999RXPBSUiIqfp9XqHNQzWLru7774bGRkZqmp1Oh22bt2KmjVratxV2Ug7aycbjpbqhdcxKWF38VDtwm0qQrWF1X5LSLTxrpoLG6ekpha5eEvhetEScm25X2wVavUorLeru1mPUXSvIm3HlNYh21YXlbHbu52ubL7mpq+hZLg2ERERERERERFVYQzWrmTq1auHMWPGqK4/cOAA7r//fqSnp2vYlX2ZmZkYP348OnTogL/++kv1cfXr18eoUaOcmmvSpEl48MEHcfHiRWfbtDh37hxef/11NGzYEJMmTVL9HxCuEBAQgIkTHV/F0uz06dPo0aMHLl26pGFX9mVnZ2Pq1Klo1apVpb+aaUUbMWKE6tq9e/di2rRpmvRx+vRp3HfffZg6dapm/5HQuXNnVXU5OTmYO3euJj3k5+dj0qRJGDBgQIVfUICIiIiIiIiIiIiIiIiIiIiISCvPP/886tSp47Buw4YNbuiGiIiIiIiIbmU//fSTwxpfX1907drVDd1UrOXLl6uudTZoPDExEfPnz3e2JZfyCW5WofOrpmkIm5Oh3ZYAZuB0EoO1v//++2Lb7rvvPvj7+5d5zOt5mcbQQPPX2pj2B3PKtvlcOlmYIGjKy5ZWoYey9KdWFPloxfpcPfPnFy9cxJ133In4SfHIzsou82NzhYKCAiQlJSFhdwIWLlyIf/zjH6hTpw68vb0RERGBu+66C2PHjsXKlSvdej4tERFVLYqiOKwJCQlxQyfVz4svvoh9+/aprp83bx7atGmjYUdl5zDDQE2odqm7yxaqbQn7tgqDNq//rFtW8xq+evVq4QzSOtS68KN1Nrh1eLaUCiQUmwBrRaq7FcZ0K8bwbjsh2KWFbFv2lhKwbf01tRnb/HVyFK5t8ynDtYmIiIiIiIiIqHJhsHYlNGXKFFUnxZj9/vvv6Ny5M44ePaphV4Wys7PxwQcfoHHjxpgzZw4MBoPTY0yZMgUBAQFOHbN69Wo0adIEo0aNwrZt21BQUFBqvcFgwIEDB/DBBx/gnnvuQcOGDfHOO+8gNTXV6X5dYdy4cWjYsKHq+iNHjqBTp07Ys2ePdk1Zyc/Px6JFixAbG4u33noLeXl5bpm3KuvXrx9iYmJU10+bNg2ffvqpy+bPzc3FjBkz0KJFC+zYscNl49rTp08f1bXvvPMODh486NL59+3bhw4dOmDWrFkuHZeIiIiIiIiIiIiIiIiIiIiIqLKpWbMmxo0b57Du5MmTSE5OdkNHREREREREdCu6evUqkpKSHNZ17Pj/7N13YBTV/jbw58ymJySQQpAQekdpioCgIkhXUKygKBb0Z1fQq7x6URQLqIio2NBrwatXsIFSQhOQLkWkQ2ghICSUhPRk57x/TNnZTdlNsrtJyPNR3N2ZU74zs+BJyD7T3Q/VVL1t27Z51C4kJATjxo0r19jt27ev8mCx4LhOVTp/dWQNm3Nn//HaHaydm5uLL774otj22267rVLjns07q59/PQbQEpZoBgBa2jsCtp0vmpmBbv4+cw5nlHAEcjtxufavv/IaLmnTEfv37a/UcfmaEbi9du1afPDBB7j11ltRr149BAUFoWHDhujduzcee+wxzJ07F5mZmVVdLhERVTFPgrXj4uL8UMmFZe7cuXj//fc9bn/rrbfi4Ycf9mFFFVd1odoCZYVqWztIx4LPvBeLdfzYOPfB2ulp6ZCqEYpt3NzFGqUN87WECmN9aoZuS+dfZg/rTV+kLHY+Xbc7nmvzSKk61VFiyLZrwDaMMY170kjj3jSWNbDzzWkgRInh2o6wbscvVaplvvbkl6qWv09lfxERERERERER0YUpoKoLoOKio6Pxzjvv4K677vK4z969e3HppZfilVdeweOPP47AwECv13XmzBl89NFHePfdd3Hq1KlKjRUfH48pU6bgoYceKle//Px8zJo1C7NmzUJ4eDg6duyIZs2aITo6GoGBgcjNzUV6ejoOHTqEPXv2IDs7u1J1elNoaCg+/PBDDB482OM+x44dQ69evTBhwgRMmDABoaGhXq8rKysLn332Gd5++22kpKR4ffwLmc1mwzPPPFOuv6QaO3YsDh06hJdeeqnCv0/z8/Px5ZdfYvLkyX67ZkOHDkV4eLhHv6fy8/MxZMgQJCUloUOHDpWa9/Tp03jppZcwc+ZMj/5iloiIiIiIiIiIiIiIiIiIiIjoQvDggw/ihRdecNtu7dq1uPHGG/1QEREREREREdU2b775pkftHnvsMR9XUvU2bNiAvLw8j9pOnToViqJ41DY9PR1XX301Cgp8E8ocExODevXqoU6dOoiKikK9evVQUFCA3377rVjbkFoRrO2awFfZsRx2Hc310rg100cffYT09HSnbZGRkbj11lsrNe7pXH1Mp8vmlFJo7pNGkKBwtLEGMBp520ZEoRYW6P79IKXEgl8X4s5b76zwcVQXhYWFOHHiBE6cOIE1a9aYYZ9BQUGIjY1FixYt0LVrV1x11VUYMGAAIiIiqk/im4wAACAASURBVLhiIiLyNU/XuPXr1/dxJReW5ORkjBo1yuP2LVq0wLfffuvDinzIZ6HapbSxLOmtQdT6Ez0M2rmvhERsrGfB2tabuTiSDVxu7mIWaszvqAkehjc7bhjjIIx1rASEEJah9MBrfU5hrmGFHujtCMMWEHo7Y78eni0EhKV4M1xb72M+F45tqjGXXk+xY4Cjb0mvPT0PJY3tK8Z59+ecRERERERERETke7UmWHv8+PGoU6dOVZcBAIiIiMBHH31UZps777wT8+fPx5w5czweNzc3F08//TQ++ugjPPvssxg1ahTCwsIqVWtRURFWrlyJ2bNn43//+x9yc733Ax4PPvgg5s+fjwULFlSof3Z2NtatW4d169Z5rSZfGzRoEB555BF88MEHHvcpKirCK6+8gs8//xz/+te/MGbMGERGRlaqDlVVsXbtWnzzzTf473//y7uKV8K9996LKVOm4MiRIx73ee211/DLL7/g5ZdfxrBhwxAQ4NkfxXv37sXXX3+NWbNm4eTJkxUtuUIiIiIwatQofPrppx61P378OLp3747XXnsN//d//4egoKByzXfy5El8+OGHePfdd3Hu3LmKlExEREREREREREREREREREREVGPFxsaiZ8+ebn8+bs2aNQzWJiIiIiIiIp+YO3eu2zaBgYG44YYb/FBN1dq4caNH7V588UWPg8aLioqQkJDgs1DtTp06Ydu2bU7bDh06hM6dOxdrK5QghDbs5ZM6LgjS9UXxsLy/D3sWSnkhOnbsGCZNmlRs+4MPPljpYOZTOSchpTQDESFKCCq0hGsXJ0rNU7dm6ZXW/Zv/zMbrL7+OkydPla/wGqagoADHjx/H8ePHsXr1arz77rsAtMDtuLg4M3C7T58+6NevHwO3iYguIGlpaR61i4+P93ElF46CggL06NEDhYWFHrUPCwvDxo0bPb45jz9JdyHRPg3VFsXb6Os6sy5hDaiWjjZ6Q3MNCSA2LsZNsdqNj1SpWhaK0hJAbS3cJdDbdb+7Ay+RKHEOLWDbCLw22rmGbAs4d1UtAdvasajmNgGo2jGa+duAJVxbn1MPyTaCr4sFYFtublNmuLYHp6Iqwq79HehNRERERERERES+VWuCtefNm1fVJZhiYmLcBmsLITBr1izs2LEDu3fvLtf4Bw4cwNixYzF+/HgMHz4cgwcPxpVXXomEhAS339wrKirC7t27sW7dOqxYsQJJSUk4c+ZMueb3lBACX331FS6//HIcPHjQJ3NUR2+//TY2b96M9evXl6tfamoqnnjiCUyYMAHXXXcdhgwZgiuvvBLNmjVze13tdjv27duH9evXY8WKFVi8eDFOnbqwf5jDX4KDg/HWW2/hlltuKVe/nTt34qabbkKDBg0wdOhQ9OzZE61atUJcXByCg4ORl5eHU6dOYf/+/diyZQtWrFiBvXv3+ugoPDNu3DjMmjXL/V+C6bKzs/HEE09gypQpuPPOOzFo0CB07doVUVFRxdrm5eVh9+7dWLt2LX777TcsWbIERUVF3j4EIiIiIiIiIiIiIiIiIiIiIqIaIzc3122blJQUP1RCREREREREtU1WVhaOHDnitl2XLl2qZQCct40YMQKPP/6423YxMe7D2s6cOYOXX37ZDK71heDgYCQlJTltKywsxMiRI5GZmVmsfb2ODyIgNM5n9Vyw9DA7ADhxthAnzxUhvm6t+cguAO0zYbfffjsyMjKcttepUwfPPPNMpcaWUiItp/hnIKUlSFvPFgSkhBTSab/5CTgB96GPVgLYsf1v3D58JNJOeRY2eqEqKChAamoqUlNTsWrVKkyfPh2A9meMNXD7mmuuQb9+/RAWFlbFFRMRUXl5mjcQFBTk40ouHP369UN6erpHbYUQWLJkCaKjo31cVfn5M1RbOG0TJbYpK1QbxWq1hGrr/WJjY90UDOTn5+N8Vhbq1Kmj99XXlRKW565B2y7B3tZ9LueoeIC0dHpwzgxxBF1b2zilYRvB17AGbLt0sBQjhTSDx4UEpBmurddlzqkHeZcWru16XCWFa0s/h1Y7nRfPVEWgNxERERERERER+Ubt+lv6GiYyMhILFizAFVdcgRMnTpS7f2ZmJr7++mt8/fXXAIDo6Gi0aNECDRs2RFRUFIKDg6GqKrKzs5Geno5jx44hOTnZ47tfekNMTAwWLlyIK6+8ssqCnsPDwzF79mzcfPPNsNvtPp8vODgYv/zyC3r16oUDBw6Uu39OTg6+//57fP/99wCAqKgotGjRAgkJCahbty5CQkKgqipycnJw+vRppKamIjk5GXl5tfeu975200034frrr8f8+fPL3feff/7BZ599hs8++8wHlXlX27Ztcdddd+HLL78sV7/jx49j6tSpmDp1KgDt931MTAxCQkJQUFCAc+fO4eTJkx4HdhMRERERERERERERERERERER1QaugUQlCQ4O9kMlREREREREVNvMmDHDo8953H///X6opuolJCQgKCgIBQUFZbZ7/PHHERISgrFjxxbbt2zZMjz22GPYs2dPhT5D88033+Cee+5xW4OiKJg3bx7q16/vtP3f//43NmzYUKx9SP0uiO3+fLnrqd78/xklKYENe7MxrHuU3+euKtnZ2bj11luxZs2aYvsmT56MuLjKhbWn5Z5CoVoIRejh/S55d4f3HMbqeWtw+TXd0LlHp7IHs4YiFgs4dN6WtCAJY267B6qqVqp+TzRt1hSnTp5CTk6Oz+fypvz8fBw7dgzHjh3DypUr8c477wDQvldZv359tGzZEpdeeimuueYa9OnTh4HbRETVWFqa+5tI1IYb6XjLhAkT8Mcff3jc/o033sAVV1zhw4oqpupCtUtuA9c1nDVU26Wn8crcKrRXwSHBiKgTgazzWWXWlp6WjvCIcMuAElJKI4/a+E/xeZwfir+wnFNHOLhzwLYWkq2HWwvnsGvrnWUEAFV/FPoNZaQEhNCDsPX22niO3k6XVQBCSkh9ANf5tPFE6eHaLpzCtWXxsG1PlDa2Z50dx8WAbSIiIiIiIiKi2ofB2tVc06ZNsWzZMvTr169C4dpWZ86cwZkzZ7xUmfe0bt0ay5cvR//+/St9jOXVpk0b/PDDD+jQoYPHfbzxDdH69etj2bJl6Nu3L5KTkys1VkZGBrZs2YItW7ZUui6qGCEEPv30U3Tu3Bn//PNPldZi3PHX3Q/JVdQbb7yBX375BefOnavwGKdPn8bp06crVYfNZkOnTp34viciIiIiIiIiIiIiIiIiIiKiC5KU0qPwnvj4eD9UQ0RERERERLXN7Nmz3bZRFAX33HOPH6qpHho1aoSDBw+6bffAAw/gs88+w6JFi1C3bl0UFRVh6NChSEpKqvDcEydOxKhRozBgwAD06dMHO3fuLLFdbGwsVq5cifbt2zttT01NxZQpU4q1F0oQGvafBaEEVbg2clizq/YEa2/YsAH33nsvdu3aVWzftddei0ceeaTScxw7n1Lqvr1b9+Hl0ZNht9sx7/P5sNlsaNi0Ie564k70G9avwnP+8sM8PHLvI34J1e7bty8WL1kMACgsLMSaNWuwYtkKbNq0Cfv278Opk6eQm5vr8zq8KT8/HykpKUhJScGKFSvw1ltvAQBCQkKcArf79u2LPn36ICQkpIorJiKi9PR0t20YrO2ZBQsWlLjmLs3QoUPxr3/9y4cVVYw/Q7Wdt4mS21h2SfNmKdKys/jYjrBrR3sJIC42zm2wdtqpU2jSrLE5nzGiNbFZCAFIS+i0qkIKWezcuc13NgKdrduMFyoAPdham1Nrr2WdCMf4Ut8pLZUKx2CqOYcedC2MV9oxOUYScA48t4RpW8O1FTfh2tL5Ovo1XFub1DgA59cezg0wYJuIiIiIiIiIqCZisHYN0K5dO/zxxx8YMmQI9u7dW9Xl+ESHDh2wfv163HjjjX4Lyn3ggQcwbdo0hIeHu29sERgY6JX5GzdujD/++APXXXcdNm/e7JUxqerEx8dj7ty56Nu3r89Crd2Ji4vDTz/9hNtuuw2pqak+maNBgwb45JNPcOutt/pkfE80bNgQ33//PdatW8dgbSIiIiIiIiIiIiIiIiIiIiK6IO3btw9Hjhxx227gwIF+qIaIiIiIiIhqk4KCAo8+w9auXTsEBNSejyd27drVo2BtQAsdbtCgAZ5//nnMmDHDo8DC0jzzzDOYNGkSAC04e8eOHfj666+RkpJiBn4pioLQ0FA8/PDDJV6T0j4PJ9UCpC68AyH1uyIkrgtC6ndFcEx7PYBOQNiCK1x31XKE3vnTqp1lh/RVd0OGDMGIESMwYMAAJCYmFguUO3v2LJYtW4YvvvgCv/32W4ljtGrVCt999x1sNlul6zmSedh5g55nuG/bfky+63XY7XZzl91uR0pyCl59/HVMmzAd/1n8GRKbNnb01Y/FekjSsksC+P7r7/D0o8+4D5Msg6IoeHv623jumeeQn59fZts2bduYz4OCgnBNn2twTZ9r9KK0h4KCAqxauQorlq/An3/+iQMHDuDkyZPIy8urcI1VIS8vD0ePHsXRo0exfPlyvPnmmwC0wO34+Hi0atXKKXA7KIhh/0RE/nLmzBm3bWrTmr+iUlNTceONN3q8jkhMTMS8efN8XFX5+TNUWzhtq0CotvnauZ81VFtC6gHY2lixcbE4dOhQmTWmp6cDElAUGwJsAVCEApuwQREKFFF6yLyEhCpV2FU77LIIhWoRitRCFKlFjvotSlqXQg+vNg5aWIKepSrNAG0pJCDhCNmWxldALgHblpRpc6s0QrqFOY45lyVE26zNGq4tLGHb1gBsS+54sf5GMHg5ArYrHa5tramCAdsM1yYiIiIiIiIiqln4Xewaonnz5tiwYQPGjBmDn3/+uarL8YnGjRtj7dq1+Pe//41p06Y5/WCDN7Vr1w7vv/8++vbtW6H+wcHe+4GgBg0aYNWqVXjkkUfwxRdfeG1cqhq9evXCf//7X9x2220+e/+WpkuXLvjpp5/QpEkTn891yy23YMKECXj99dd9Pperq6++Gv/73/8QHx+PdevW+X1+IiIiIiIiIiIiIiIiIiIiIiJ/WLhwods24eHhuPLKK/1QDREREREREdUms2bNgqqqbtvdddddfqim+hgxYgTmzp3rcfv8/HxMnDixUnO+9NJLePHFF4ttHz16dLnGqVevXqn78s/sQf6ZPcjY81+n7UpAKMKbDkJst/+HoLotyjVfrSEBa4h3WkYRtibnoEuLsAoPuWPHDnTu3LnU/SV9Zu23334rM/AyPT0ddevWdTv3qlWrzO9J1a9fH02bNkV4eDhyc3ORmpqKlJSUMvs3a9YMS5YsQUxMjNu53MkpzEFa9qligXb7th3Aa3e/UeZn93KzczHyyjvQuUcnvPzeJNRvUB/79x5AysEUZJ7NROa5TJzPyEJW5nlkn89G1vlsbN20FZmZmRWut127dpi/aD4SEhIAAOOeGOe2T5euXUreYTnkoKAgXNv/Wlzb/1qnJnl5eVi9arVT4PapU6dqZOD2kSNHcOTIESxduhRTpkwBAISGhpqB25dddhn69euHK6+8koHbREQ+4Emwdmk3aSFNUVERLr/8chQUFHjUPiQkBJs2bYKilB7SXBVqVKg2PAvVltLYKgEpYbcXlXxoQqBLly4YPnw4+vS+BlEh7tfOxcaAgE3Y9BvMBCFU365KFQX2AuTb85Fvz4MqVaNEl2N1fF1hBmLra2EjbNsIv4YKp5BtAeeAbS2gW4UUwpItbQnXdtomzfnN8c0r45hf6OdfwBKurbqEa5uHI4sFaZe0rSxeC9cGKhSwzXBtIiIiIiIiIqKahcHaNUhUVBR+/PFHfP7553j66adx7ty5qi7JVL9+fYwZMwY33XRTpcYJDg7G1KlTMXr0aDz//POYP3++lyrUgruff/553HPPPZX6C5yIiAiv1QQAYWFh+M9//oOhQ4fi0UcfxcmTJ706fmXUrVsXo0ePxpgxY6q6lBrjpptuwpw5czBq1Ci//SDKPffcgw8++AChoaHuG3vJq6++itzcXEyfPt1vcz799NN47bXX+BewRERERERERERERERERERERHTB8yRYu2/fvggODvZDNURERERERFSbfP75527bCCHw6KOP+qGa6mPkyJF46aWXsG/fPr/Md+ONN5YYql0RgYGBuOiii3DixAmP+6hFuTh/4CdkpyxHwoAvENboaq/UUiM5Mu7gLpFtwZ8ZlQrWBkoOz/ZFn7KcOnUKp06d8rh9z5498eOPP6JBgwZemf/guWQ9fE+BEAJCAPZCu9tQbYOUElvXbcP1lw33Sj2lCQgIwKTJk/DkuCfN4L1jKcfcB1MCuKLnFRWeNyQkBP0H9Ef/Af0BaKGHilCQl5eH5cuXY8WKFdi8ebMZuJ2fn1/huapCbm4uDh8+jMOHD2PJkiV4/fXXATgCt1u3bo1u3bqZgdtlBcsTEVHZPAnW5o0NyjZ06FAcP37co7ZCCPz666+Ij4/3cVXlUzWh2s4Dexyqbb4uZQ6nUG2YodoSEls2b3Xqk5CQgHvuuQd33XUXWrVq5eYgK0YRCkICQhASEAIgCnlFecgpykF+UZ55TEamthBaOLaWmy3MYxDC+JJEQkotJdoMwZb6HmFEZwuoqnS6ZFputh6KbQRjQ0JIoa9hhX6etXGlU8i3Ea6tTweXcO1SAqhdg7T1q+KVcO3yjKFPbu1crnBtAAzYJiIiIiIiIiKqAarXbQzJLSEE7rvvPuzbtw8PPfRQlf+F77XXXos5c+YgJSUFU6ZMQWJiolfGveSSSzBv3jzs2rUL48ePR+PGjSs0Tnh4OEaMGIEffvgBBw4cwAMPPFBqKK+qqm7HCwwMRFhY5X6wpTQ333wz9u7di3/9618ICQnxyRye6t27N7766iscP34cM2bMQMuWLau0nprmxhtvxOrVq9G0aVOfzhMdHY3Zs2fj888/92uoNqD9WTRt2jRMmzZNv3Oq77Rs2RLLly/Hm2++yVBtIiIiIiIiIiIiIiIiIiIiIrrgZWdn4/fff3fbbvDgwb4vhoiIiIiIiGoVVVXx119/uW3XvHlzn33GqjpbunSpzz9HAwC33347fvzxR6+O+euvv6Ju3brl7qfmZyDl15txbteXXq2nangzEM11LC2Q7teNGbCrHia1XQCCgoIwceJErFy50muh2gCw7+xe5w0S2PL7Nq8HiFeUoijo178f9h/ehyfHPeG0b+2atW77CyHQqrX3wxtDQkIwZMgQvPnmm1i+fDmOHj2KvLw8ZGdn49dff8X48ePRp08fNGrUqEbesM8I3E5KSsKrr76Kvn37IjAwEOHh4WjRogWGDBmCF198EatWrUJRUVFVl0tEVCNkZGS4bVMT/5/hL6+99hqSkpI8bj9x4kT069fPhxWVny9DtY0wZdehpEunkkK1pZROodpanVpLa2i2CtWjUO0iyzqyS5cu+O6773DkyBG88sorPgvVLklIQAiiQ6JRPzwe4UERgABUKaFKCbuqwq4/V6UKVdq1X6qqvzbCtbVj1rZpv6SqQpUSRaodUj8nxnmT+jlQIQGhn1MBSKFfH2ObcSb1Eygt/1g26wHZJYSeazstT537G9vKo6T3p+uY5RtQfyzHl4ae3DSHiIiIiIiIiIiqFm/DW0PFxcVh5syZePbZZzF9+nT85z//8egvLryhRYsWuOOOO3D33XejefPmPp2rXbt2eOutt/Dmm29i3759WLduHXbu3IlDhw4hLS0NWVlZUFUVQUFBiIiIQGxsLBo3boxWrVqha9eu6NSpk0dBvEVFRR59Q7N+/fo+vaNgVFQUpkyZgqeeegrvv/8+PvnkE6SlpflsPqtGjRph1KhRGDNmDNq1a+eXOS9kl112Gf766y8899xz+Pjjjz0KbvdUQEAAHnjgAbz00kuIi4vz2rjlJYTAU089hSuuuAL33nsvdu3a5dXx4+LiMGHCBDz88MP8S1ciIiIiIiIiIiIiIiIiIiIiqjVWrFiBgoICt+0YrE1ERERERETeNmfOHI/CSG+55RY/VFP9JCYmYsaMGXjssce8+lkhgxACU6dOxdNPP+31sbt27YqlS5di8uTJWLRoEfLy8jzvLO04ufIpnN8/F42umwthK+tzPhJFOWmQ9jxAKBC2YASERANCCyQvyk1D1sFfkZ++HRAKAiObIjCyKYKimiEwsgmUwIjKHWilOH++UEDoYXyej5CWUYTf/z6Pfp0ivVxb9RIaGoo77rgDEyZM8PpnTM/mncGpnH8ghKJ9llMPV5z59Idenaeiht0wDNM/mI642Dgzj8/6kdOtW7a6HSMkJASKovimwBKEhYVh6NChGDp0qNP2rKwsLFu2DL///ju2bNmC5ORkpKWlefS9yeokJycHBw8exMGDB7Fw4UK8/PLLALTjvuiii9CmTRt069YN1157LXr06IGAAH60nojIkJmZ6bZNaGioHyqpeVauXIkXXnjB4/Z9+vTBSy+95LuCKsCXodqlDSWNxZ3Ta8t41qBmy3MtyBkl9wMcodrW/ZZta/9Yi06dOmHy5Mm47rrrPC/cR2zChqjgKNQJqoPzBedxvjBTP1bt3GhZ19pzLchae2U8k1Jbg2rb9EuhqhAQUAEIIfUe+hgSUASgSm0fzH2O8wspIPV9Qp/AmNt81Od1vJYQwvFofc84h6o7X3Pra3dKe59Ks/YK5L+U8t4tLUvGPD4iIiIiIiIiIqqWavTf/sXGxqJNmzZVXUa5VeTO7qVp0qQJ3nnnHbz22muYN28efvjhByQlJXk1ZDsgIACXX345BgwYgGHDhqFz585+/6afEAJt2rTx2fX29Hw1bNjQJ/O7atCgASZPnoyJEydi4cKFmDt3LhYuXIjTp097bQ5FUdC1a1f0798f119/Pbp3717pH8ZQFMXja+TPH/xo2bIlYmNj3bbzdnhzZGQkZs6ciUceeQSTJ0/GnDlzYLfczbS86tSpgzFjxmDcuHFo2rRpqe1atGiBiAj3P0Tmrb/I7N69O7Zt24ZPPvkEr7/+OlJTUys1XosWLfD444/jvvvuQ3h4eKntoqOjPXq/NWjQoFL1EBERERERERERERERERERERH508KFC922adu2bZk/Q0RERERERERUER988IFH7caPH+/jSqqvhx9+GH369MGAAQMq/RkaQ1BQEPr06YM33ngDXbp08cqYJbn00kvx008/ISsrC8eOHcP58+exefNmbNq0CZs2bcLOnTvLDAzPOb4G+z65CEF1WyKobisEx3ZEQGgM7AWZyEldDakWIj99B9QC54BGJTAcYQlXouDsfhRkJJdZY3BMB4Q37ovwxH4IvehyCCXIuYEQzol6VcmoxSXl77uVZyocrN2sWTOsWLHCSwVqPPmcGQDcd999WL16NZKTk51CNhVFQVxcHFq0aIHOnTvjmmuuwcCBA1GnTh2v1mnYmf43IKEH9AFQBHas3QmpVu11DwwMxPa925GQ0BDOKZPCKR5yz+49bseqW8/xGWMzPLwKREREYPjw4Rg+fLjT9qysLCxdutQpcDs9Pb1GBm4nJycjOTkZCxYswKRJkwAA4eHhToHb/fv3R48ePfz6mVciouri/PnzbtswWLu49PR0DB482H0wtS4+Ph5LlizxcVXl48tQbdfQ68qGamsB2cXHN7caAdrSul9ChWOsRhc1wtatW6tdOLIiFEQFRyEiKAJn884iuyDbvGmLBAAhHAHWEPo6Wepfgpi3edFisoW+LpUSkFrItYSEUBxh3MbAQl/2SKmNrQj34doqVKdxjPBu1RKuDcDp5jgwp3QO0y5vuHZZioWsW3hrDoDh2kRERERERERE1ZmQnn63lmqMoqIibNmyBevXr8fWrVuxe/duHDx4EGlpaW77CiGQmJiIjh07olu3bujZsyeuuOKKMsNtLwR79+5F27Zt3ba7+eabMWfOHD9UVJyqqti+fTvWrVuHLVu2YNeuXTh48CD++ecfj/onJCTgkksuwWWXXYaePXuiV69eiIqK8nHVZHXixAl8++23+OWXX7Bu3ToUFha67VOvXj3069cPN9xwA2644YZq/3uxsLAQv/76K7799ttyhfw3atQIQ4YMwe23346rr76aP4RCRERERERERERERERERERERLWSlBLNmzfH4cOHy2w3btw4vP322/4pioiIiIiIiGqN0NBQ5OXlldmmYcOGXguUrslUVcWTTz6J999/3+NAPVd16tTBe++9h9GjR1eLz9Lk5OQgPT0dhw4dwp133oljx45VaT1KYBjCGl2DmEufQkhcZ8cOS0hb6edeujy6drbutzyXzn0lpCU024jmM/qo+j4VkPo+aYdNAZImt0KT+sHlOt7qpLCwELm5uVAUBWFhYX57f2bnZOO7A7ORl58PRVEQGBgIRSh4YfiLOHHohF9qKElCowRs2r4J4eFhENDOhYCAIgQAof8rIIRAl4u7YM+essO1L7vsMqzbsM4RzOcSPGiMXx6K8P01yszMRFJSElauXImtW7fi4MGDOH36dI0L3C6JEAJhYWFo2LAh2rZti8svvxz9+/dHt27dqsWfz0REvtKzZ0+sX7++zDbdu3d326Y2UVUVLVq0cPt3eYbAwEAkJycjMTHRt4WVQ40K1bYEZlv7FQvVNuuSUKUZqY0AJQAhASFeDVj2pbyiPJzOTUORWgRtkekIzQYca0R9KyAlhACEUBxb9TWqACAUY+1qrBe1/ooQgDTal9DGWN9Cy+guPjfMAHBh3GhGGMHfnp/r8l6XylxHT/p6WjsDtomIiIiIiIiIqo9JHw9msHZtkpeXh7S0NGRkZCAnJweFhYUQQiAoKAihoaGoW7cu6tevj8DAwKou1e8WL16MQYMGuW33/PPPY/LkyX6oyHMFBQVIS0vDuXPnkJOTg4KCAgghEBgY6HRdg4KCqrpUssjLy8POnTtx4MABnDhxAufPKZqnMAAAIABJREFUn4eqqggODka9evXMH8Bo0aJFjf3BC7vdjj179mD37t04duwYMjMzIaVEYGAgIiIiEB0djYSEBLRp0wYNGzas6nKJiIiIiIiIiIiIiIiIiIiIiKrcnj170K5dO7ftlixZgmuvvdYPFREREREREVFtsWTJEgwYMMBtu4ceeggzZ870Q0U1w/bt2zFw4ED8888/HvcJDQ3Fjz/+6NHn2arKmTNnEBMTU9VlaIQNcT1fRHSnh6CFx8FHwdrGJtXcV3KwtvbcOVjbiPPTno/qUxcv39moXIdJwNtvv40XXnwBedllB/z7U7PmzbBh63oEBQVbQgtLCdaGQMP4hjh75myZY95+++34+puva1ywdmnOnTuHJUuWFAvcLiwsrLKavEUIgfDwcPPznt27d0f//v1x6aWX1tjPfRIRWXXs2BF///13mW369u2LZcuW+ami6m/EiBH46aefPG7/888/Y/jw4T6sqHx8Gaqt7XY08ChU27WuSoRqS0hIPVRbQCAkIBgBSs3LTpFS4nTeaWQWZBrx2Y4gbQh9TSrMa2Hc4MWMvRaKI2BbCChGP8WxZrWGaruGawt9DOOSCcBM0Tb769yGaxvXTzium+s6tyJh2b4K2NbOGdy+z822RERERERERERU5RisTaSbMWMGnnjiCbft/vvf/2LkyJF+qIiIiIiIiIiIiIiIiIiIiIiIiIhqm3feeQfjxo0rs014eDhOnz6N4OBgP1VFREREREREtcHQoUOxYMECt+0OHz6MJk2a+KGimkNVVTz88MP45JNP3AbVXXzxxVi9ejXq1q3rp+oqLi0tDcOGDcP69euruhQAQN2L70P8lVOcwtmA0sIBKxGsbYZpFw/Wdoyo6u0cj9LyOihQYsXrbRFft+YF+VWV/Px8NG/eHMePH6/qUkxt27fFqg2rEBgQaIYVGqGDih5CaLwRtf0CdULroKioqMxxJ786Gc8+9+wFE6xdmjNnzmDx4sVYtWoVtm3bhsOHD19QgdsRERFo2LAh2rVrhx49euDaa69Fly5dGLhNRDVKy5YtkZycXGab4cOH4+eff/ZTRdXbe++9h8cff9zj9uPHj8dbb73lw4rKx5eh2q5h2R6Fauu7PA3Vdu7rHKqt6utwCW1dFBYQaq7baqqsgiyk5ZyChAoj8lrRb+iinRvjRi+OtajRRgvSVhz7jUBsISCksZY1+jrWteaaV2/ruIEMnMK1rY/aC1ksXNuoqyTeCNcujadjldSuvGHZDNcmIiIiIiIiIqp6kz4ejJr9nUAiL/nzzz89atelSxcfV0JERERERERERERERERERERERES11cKFC9226du3L0O1iYiIiIiIyOtWrVrltk1sbCxDtUugKAo++ugjbN68GT169CgWqiqEQHx8PJ599ln8/fffNSJUGwDi4uKwevVqfPXVV+jcubPXx+/duzeGDh2Ktm3betT+3I7PkJ2yopyzeBJ05qaNKPakxK7WsLn8QokPfzvpwdxkmDlzZqVCtUPDQ71WS0REBMY+NBarN61CQECAuV1YwwQtSY9CaCGEObk5bkO1AaB7j+5eq7U6i46OxsiRI/Hhhx9i3bp1OHHiBAoKCpCWloZvvvkGDz74IHr06IH4+Hin81wTSClx/vx57N27Fz///DOee+45XHbZZQgICEBkZCTatWuHESNGYOrUqdi2bRtUVa3qkomISpSXl+e2TWRkpB8qqf42bdqEJ5980uP23bt3Z6h2WaHaekNPQ7WdJyw9VDtQCUR4YHiND9UGgIigCCTUaQRF2KBKu/5LRZFqh12qkNC3QUKVKhz/SH2b1l6V0twuVRVSP2eqVLXbDEmpn3sJKfS+UCGlqt1DyDzX2nUwzr4+ovaP3k7o41lvgmRe1zKuabFrXAnS8o+7dm65+X3h9vcVERERERERERH5hZD8Tg3VclJKJCYmIjU1tcx20dHRSEtL492iiYiIiIiIiIiIiIiIiIiIiIiIyOuys7MRHR2NgoKCMtvNnDkTDz30kJ+qIiIiIiIiotpg8+bNuOyyy9y2u+OOOzB79mw/VFSzFRUVYf369VixYgUuueQSXHfddTUuNLYkOTk5+P3337F8+XJs2LABqqoiKioKUVFRqFu3Lpo2bYouXbqgU6dOqF+/Pux2O44fP45Fixbhxx9/RFZWFpo2bYrRo0dj4MCBTmMXFhZiw8YNWLRoEZIWJ2HTpk0l1hDW8AokDpunvbCEtZVMujwaz0UJ26wpb47XElpIn5naZwa06b+kHpYrVUAPloPUougCAySSXmmLxnG8QZo7mZmZaNmyJdLS0irUPyAgAAsP/IY/V/yJ6S+8i1PH00p8XwQFBSEgIACBQYEICg5CSHAwgkNDEBoaivDwcIRHhOPGW27EbSNvBYSAAgEhFAhowdmKENBitQUEjKBtYQZrr1yxEoP6D3Jbb8b5DISFhZlB3S6Zk4A+S3koF0B45KlTp7B48WKsWrUK27dvx6FDh3D27FmPwsqrOyEE6tSpg4SEBLRr1w49e/bEgAEDcPHFF/Mzy0RUpWJjY3H69Oky2zz66KN47733/FRR9ZSZmYmEhARkZWV51D46OhqpqakICQnxcWWeqZpQ7TLa6WufEkO1pXRZqUvn/lKaq3JjjW4ERAfbghFkC3JzMDWPXdqRmnkMefY8SAko2h19HGtToa9NoUAowlyjKsa6VQhzBWt9Dn19K6CtRYxbyCiKsebVV75CAYSxCgakfpGF2UN/tGyX0NfKxiUuZd3ruuYt1xrYeKN40MXduI5jKOVmSu5+C5XUj4iIiIiIiIiI/GLSx4MZrE20du1a9OrVy227ESNG4IcffvBDRURERERERERERERERERERERERFTbzJ8/H8OGDXPb7tChQ2jatKnvCyIiIiIiIqJa47bbbsP333/vtt1ff/2Fjh07+qEiqo0c4XjA/v370aZNmxLbNb5hIUIbdKtgsLbrPuO5pa2E02sJ1SVY29JH2vVmRrA29G0SEnYM6BqFDx9uVkp9ZHjmmWfw1ltvVbh/s7bN8Omij2ATAQhQAqBIBXu378PubbvRvHVzdO7aCXXr1oUiFP2XDTahQJivtV9GcKBiBmk7tgEoHqytGCGEWvs333gTE1+YWGatAQEByM3P1fqVEsBX3lBtrbYLN5z55MmTWLRoEVavXo3t27fj8OHDF1TgdmRkJBISEtChQwf07NkTAwcORPv27au6NCKqJSIjI3H+/Pky27zwwgt45ZVX/FRR9dS+fXvs3r3bo7YBAQHYuXMnWrdu7eOqPHOhhWonHzyI35f/jv379+P8+fO4d+y96NipI0ICQhCoBLo5mJpLShUpGSnILszSb/wCQChQhB6hLYygbMdrR4i2YkZna2tdva/lBjHQ9xvrXce6V9/jEq5tpGibgdTS8UYSejspXAK1YQnb9la4tmVsywBlKmv8yqypGa5NRERERERERFQ1Jn08GDX/NudEleTpHVIHDx7s40qIiIiIiIiIiIiIiIiIiIiIiIiotlq4cKHbNm3btmWoNhEREREREXnd0qVL3baJjIxkqDb5TatWrZCZmYmoqKhiYYD//P4Ymt2+Du5TAEtjJLm5CRm0NgdK7iMEIGUpwwks2XoOq3Zk4qqLIytY64Vv9+7dmDFjRoX722w2PDDhfkeAIARsNhsuufRidO7WGTY9RBt62KCWCOgSFAgAEhCKc1CgleumkkIBd+zY4bbeyEiX94LLGFRcfHw87r77btx9991O20+cOIGFCxfijz/+wPbt23HkyBGcPXsWdru9iiotPyklMjIykJGRgV27dmHOnDkAAEVRUKdOHTRq1MgM3B40aBDatm1bxRUT0YWmsLDQbZuYmBg/VFJ9jRkzxuNQbQD48ssva0WodmlDSZfFTUmh2tZO5QnVHjJwCFYs/91p3q/+8xV+W/AbBvQf4HmxNZJAo6hEHM04guzCbCj6FyBSCghFaoHXUmivBaAAEFK/SQwkpBGyLSWg2KBAhQoFigRUqZo3lVEloAhAlfqXOjDWyioEFEihbRFSayAh9RBt6VhdC8f7wLi+5trZ2G95bxpjlPa61DMiHPOVR1njezp3iX2lZLg2EREREREREVEVuXBvQUzkgS1btuB///uf23YBAQG44YYb/FARERERERERERERERERERERERER1TZSSo+CtQcPHuyHaoiIiIiIiKg22b9/P86cOeO2XZ8+fXxfDJFFREQE/j3x38W2F5w7gPPJv5Yr6M9zwhLAbGwSri1QPL1NWLYJ85eUAhNnH0VugeqLYms8KSXGjh2LgoKCCvUPCgnCu79Mx2VXXwpAi8p2hNkJy1XRA9D1/ebVE0bUIJyvszSC+oSjr4RjNJe2xuPBAwfd1lw/vn7xMahCLrroItx77734/PPP8eeffyItLQ1FRUU4duwYPv30U9x9993o2rUrYmJiYLPZqrrcclFVFRkZGdi5cye+//57PPXUU2jXrh1sNhvq1auHjh07YuTIkZgxYwb27dtX1eUSUQ3myc0IanOw9ty5c/Hll1963P6BBx7AqFGjfFiR53wZqi31f1yHki4DlxSqLaXUatOfa6HNxUO1nebQ9zdxufmwEAKffvrpBR2qbZ4vaKvbxpFNEBIQiiJph13aYYcddrUIdrsdqlShQoUq7bCr2nMpVahSao/GWZV2qKrU2sGub5NQpQpAau2hQpWqeRW0Niog4bgy0iX83KzZqFs161dVbSzj0fIlk/ZeELLM166B7EZ4t/k+cW3r5pcUstQ5XI+nvNeLiIiIiIiIiIj8T0h+Z4Zqqby8PPTo0QN//fWX27bDhg3DL7/84oeqiIiIiIiIiIiIiIiIiIiIiIiIqLbZs2cP2rVr57ZdUlIS+vfv74eKiIiIiIiIqLYYO3YsZs2a5bbdypUrcdVVV/mhIqqtJGSxAL/00+lo1bIVMjIynLYH1klEs9vWQQQEAUIpJcBMlvFcWLa5PurPpSNGDmZtZqycYztUPVROAnr4nPaoavtgx+hr4vDSHY09PRW1xvTp0/HUU09VqG9kvUh8sOB9xMXHwqbYECACYBM22JQABBiPig2KsMEmbFCEApuiPwoFAjYoigIFChQhoCgKBAQUKIAQUIT2ygjrVvSgbWEEdhuvhSPMu3lic5w4caLMugcNGoT5v813BGsbb0cL4brBA4pQyt2ntjly5AgWLVqENWvW4O+//8bRo0eRkZHhUahsdacoCqKiopCYmIgOHTqgV69eGDRoEFq0aFHVpVEttGHDBrzzzjsYNmwYbr75ZgQFBVV1SVQGm80GVS37BiC//fYbhgwZ4qeKqo+TJ0+icePGHt8ApGPHjh7lVviDr0O1SxrKtUtpodpGJ0eNElIW72c8znx/JpIWJ+HwwcM4lnoM2VnZZts33ngDzz77rJuDqblKu46qtOPA2QPIK8qDENDXsYq+RlWgCEVbv0rFXKsq0J/D8Vq7p5DWT+ujOK1zFet617xpjYAQel9j1aqva4V5eY2b0VirFvp8wryJTUnH57oOLnldLNy+h0u9iU0Ja2+nmj2a3z3eRIeIiIiIiIiIyH8mfTyYwdpUtRYuXIjz589j+PDhCA4O9tu8BQUFuP322/HTTz951H7RokUYOHCgj6siIiIiIiIiIiIiIiIiIiIiIiKi2mjatGkYP358mW3CwsJw5swZv/6sHREREREREV34LrroIvzzzz9ltgkNDUVOTo6fKqLaqqRgbQB49913ywxfDoxohMjWN6NelyegBEYUG9Xx6Jqi5hq2bWkrHfu1gGx9nzSCtS19pB7KK7Ugba2r3RKsrUIIic+faImrLo4q9Thqm917duPSrpciNzfXo/ZCALaAAISEhSChWUO8+vUrCAsLh00osCkBTuHaAfpr47kCR6i2ImxakLawQZgh28IME1T0sEDFDB7UAqtLDNa2hBMCQHSdaLfH89S4pzD1zamlBmtXNLyPwdoVd+jQISxevNgM3E5JScG5c+fcBs3WBIqioG7dukhMTMTFF1+MK664AoMHD0azZs2qujS6AGVlZeG2227DggULzG1CCMTExKBLly644YYbcOeddyIyMrIKqyRXnoS/bty4Ed26dfNDNdVLy5YtkZyc7FHbyMhIpKamIiLCdS1aNcqMkKlEqLa229GgMqHaQq9TltDPeMzLzUVMVGyJ/0++//778emnn7o5mJrLXQxQoVqAvWf2wq4WQgib5WYwRlC2TV/j6jeLUYxbxtigaItZpzWwEcptrHO1taUH4doSzuHalrWxfiSW50bgtiNcuyQeh1sbm63r6pKalTRPKQHbCoqvqRmuTURERERERERUvTFYm6rcc889hylTpiAmJgajRo3CnXfeiW7duvn0m4THjx/HyJEjsWrVKo/ad+rUCVu3buU3LomIiIiIiIiIiIiIiIiIiIiIiMgn+vfvj6VLl5bZ5vrrr8e8efP8VBERERERERHVBidPnkSDBg3ctrvmmmuwfPlyP1REtVlpwdoFhQXo2qUrdu3a5XaM0AaXI7LN7QiISERgnUYoPH8UWQfnIevwIthzzyAwMhFhja5CVLs7ERLXBcWDt42XzkHbWm3Ga9U5WBuqvk8FpCNYW+tnhG2riKljw68vtkd83aBynpkLT5FahP/t/hafvPwp1vy4FvYiu7lPURQktGyIm5+4CdHx0SjIyUeDxhchNj5GC8eGHqQttOBsa4C2Ga6t2KAY2/TgbUUoUKBAUWywQQ/ONoO1FSiKYoYEamGEihkMKISAkMISQKhFCmr/av+oUkVEcITbEMSvZn+FUaNGOd5eLrmDFf0cK4O1vS85ORmLFi3CmjVrsHPnTqSkpCAjI+OCCtxu3LgxLrnkEvTq1QuDBg1CkyZNqro0qqGmT5+O5557Dvn5+WW2i4mJwalTp6Ao/DOrOigoKPDoZq6HDx+udX8+3H///fjss888aqsoCrZu3YqOHTv6uCrPlboe8XeotmtN1oBtSFjLdA3VhpSYOuVNvPjCi8XG6tWrF1asWIHAwMCyC66h3EYA6Sc/qzAL+8/shRGALaA4grWhWAKyFf3GMsYNY/R1rqLo7fQ1raKPYQnpLj1cG45wbSN6Wgg9NN3c4ijZfOkI15aqrFC4tlOfkrqXErRdbK4SwrVLqr2kejzFjBoiIiIiIiIiIt9jsDZVOSNY26pJkya4/vrrMXjwYFx99dUIDw/3ylzZ2dn46KOP8MorryAjI8Pjfr/++iuGDh3qlRqIiIiIiIiIiIiIiIiIiIiIiIiIrLKyshATE4OCgoIy282cORMPPfSQn6oiIiIiIiKi2uDpp5/G22+/7bbdTz/9hBtuuMEPFVFtVlqwtoTE0iVLMXDgQK/OF1K/M+J6TkLoRd3hHLDtmNkI2HYN1na0VPV2jkdpeW0EawN2SCnRtXkovnuuPQJstTtgbfHBBUg+d0ALmpNA+rHTOJF8ApHRUWjVuaUWjK3YYBNaOKAiFNiEFpat6GHYWqC2JUxb2PTAbS1IO0AP3Fb08G1F6IHaiqKPIyyBgzY9jFALEBR6MKEZrA09OBAwgwatoYACAvv27kWnizu7PfZDhw8hMTHRscEllZLB2tXf/v37sWjRIqxdu9YM3M7MzLwgArdtNptT4Hbv3r0xaNAg5/cskcX27dsxfPhwHD582OM+jzzyCN5//33fFUUeO3HiBBo2bOi2XXZ2NsLCwvxQUfUwf/58DBs2zOP2n3zyCcaOHevDisqvxAgZf4dqW0KLi4VqS+my6i4eqi0BdGzXEQcOHHCaIy4uDlu3bkVCQoKbA6qZPA3VNpzM/gcp51McwdqwBGwLfUUrjNewhGUrzkHbxtrYXbg24FgfQ4EQCiSMMG2YodZGQLX1eBxLaMc6uqwbyziFWcvSwq0lhFJyf2mZw2ncMgK2nQK8ywj3Lg+GaxMRERERERER+RaDtanKlRSsbRUYGIhu3bqhV69e6NmzJ7p164aEhASPv3mYl5eHtWvX4ueff8bs2bNx9uzZctV3/fXXY968eeXqQ0REREREREREREREREREREREROQpTz+gf+jQITRt2tT3BREREREREVGt0axZM7dBiIGBgcjLy4OiMLSVfKu0YG1j36233oof5v7g9XkjmgxAbI8XEFSvFZwCtiXM19IM0Da26WHbxi+pB+pKLUjbCNd2BGurWqicLMJNvWLw5n0tvX4cNcWfJzZiw4n1ELCE+AlFC/BTFCgwwrT1wGtzm00P0zYCsxXHa6dwbf25EqDvV8xAbiOUWxE2LWAQxjyK/loAegChESKo1WcECTrCBKEHahufdf3is//goQcfLvPYhRAoKCpwDuVjsPYFY8+ePVi0aBHWrVuHnTt3IjU19YIK3K5Xrx6aNGmCiy++GL1798bgwYMv2FBTci8vLw+jR4/GDz/84D4E1oWiKNi3bx9atGjho+rIU1u3bkXXrl3dtqtNcSTp6elITExEXl6eR+2vuuoqrFy50sdVlV+xa1bNQrW11879nEO1JTIzzuOiuItcgpkF5s2bh+uuu87NAdVM5Q3VNuw7sxeZBRmAFOba1ojYFvpa2gjVNtbAQhGwQTHXtMb6W1uTC8AI54YZpw1Fsa6LFUBKc82s/StgzbF2rJ4th2C+FyoQrm15Xay9AIyv11z3lSdg23VbSWHaFQnYZrg2EREREREREZHvTPp4MAKqugiishQWFmLt2rVYu3atuS02NhYdOnRAs2bNEB8fj8jISAQHBwMAcnJycPbsWRw7dgz79+/Hzp07UVhYWKG5o6OjMXPmTK8cBxEREREREREREREREREREREREVFJFixY4LZN27ZtGapNREREREREXpWVlYUjR464bdelSxeGalO1MGvWLJw7dw7Lli7z6rhZR5KQdSQJABAc0x5BMR0Q1fomhDXspSW/QQtPKx50Zw1HFlqotoAe2GbppwfRaUltCn5Yk4aE2CA8ObyxV4+jJth3Zg82ntigh1NrodpCKACMID9HWLWAvt8M+lMswdbQAwMtwYHC0s68btp/jSsgnP4LMyTbDLoTluBsc5/zMQgh4HTt9VzArVu3uT3+sLAw51C/Esemmqpt27Zo27YtnnzySaftu3btwuLFi4sFbtekoFq73Y709HSkp6dj8+bN+PLLLwE4ArebNm2Kjh07onfv3hgyZAji4+OruGLypVmzZuHxxx9Hbm5uhfqrqorrrrsOu3fv9nJlVF5paWlu29S2/zf17t3b41DtRo0aYcWKFT6uyAuqOlQbpYdqF+uvh2pLCUx7e1qx/1fed999DNUuQbO6zfHXP9ugSjugKJASUIWETSgQKszQa0gVQgGkABTVEoYNBdrNgBQIoQLSBiFUqCogFO0rGkVo45r3GRL6tRVSu6BSQEKa63XjVkTCaUWuvwWMEGyh9xHa11rmnzfW95BlDOvrYudLarXCXGo7QraFPrG5BNfX48YYjq8Fip9b1/lL2+aO0/EREREREREREZHXMVibapz09HSsXLnSp3fvVBQF33zzDRo1auSzOYiIiIiIiIiIiIiIiIiIiIiIiKh2k1Ji4cKFbtsNHjzYD9UQERERERFRbTJ9+nSPQj3Hjh3rh2qI3IuMjMTixYuRcvQo1q1bD0VRkJGRgfc/eB9/b//bK3Pkn96F/NO7cH7fHATVa43E4T/CFlxX2yn0iDipPZoZ2tpOOJLYjD3CaZ8QgJQCgIL35h1DvfAA3H1tQ6/UXRMcyjiIZUeWQugB44rQw7UhoOhp2Y5QbQFFcQ7KFkLAZgZsKxCAuc8M5RYA9DEUIcznMPro7WA+au2N/zpCtS3XU8ISsG4hnTfs27vP7TmIjokuObyy5uQrUwW0b98e7du3x1NPPWVuU1UVO3bsQFJSEtatW4fdu3cjNTUV58+fr7GB23/++Sc+//xzAEBAQIBT4PaVV16JoUOHIjY2toorpsrYv38/rr/+euzdu7fSY+3ZswczZ87Eww8/7IXKqKLS09PdtrHZbH6opHp49NFHPX5/BwQE4I8//qj+NyCqZI5vSaHaljvJFGtjbWiGaltCs11DtfUYbXO/EaoNAN99853TsAkJCZg2bVrFD6Yaq0yoNiQQKALRJKoJDpzdD1WVUIQKBQogJYTQzqsCRVsDq4CiAKpQAKm3EypUqYVrK1Cgwg5F2gChAlLRbxakBW+rUnsFqIAQsKsSivm1jiNA2lg9S0Wab5di4dqqJVwblnBtly+njPeI2d/ltdFeqpb3qzDmssxv3Wa8dg3YtqbHlzK/sY3h2kRERERERERE1QeDtYlKMHPmTAwaNKiqyyAiIiIiIiIiIiIiIiIiIiIiIqIL2J49e3DkyBG37RisTURERERERN72zTffuG2jKArGjBnj+2KI3NDi27QgssZNmqBJkyYAtLyzMfeMwZKkJVi/YT0OHzqMQ4cP4cjhI0hNTYWUEh0u7oDbbrsNjRIbIflAMl6d/KpHcxac3YcTSx5Co6GzAWGDJRHODNd2Tl4zdurVCpfkQEtCnJQCL397EDYbcOc1F3649pGMw1h8aCGkVCGEoofvGaHaAgLGNkdINqBAO5f6fiPcWg/X1oIsjUBtxXzUR9XbGeMBRo62NTjbmMl4LgEII+hPJ4Sjhb7B0cMSuH30yFG35yEhIcEycPE5HLsYuHehUxQFHTt2RMeOHZ22q6qK7du3IykpCevXrzcDt7OysmpU4HZRURHS0tKQlpaGTZs24bPPPgMAhIeHo0OHDhg8eDDuu+8+JCYmVnGl5ImioiLcd999+Prrr736Phw3bhzuuusuREREeG1MKp/Tp0+7bRMQUDviSJYsWYKZM2d63H7WrFnmerTa8mQ5UcZv6ZJDtZ23FwvVNraXFapthCAbodpSL8Syxk4/nY6jR53XVu+88w7q1KnjwUHVLJUK1baIC6uPk9n/IKMgE1IKSCEXveDrAAAgAElEQVQBRVvbatdBAlAghARULXAbQguGVyAAIaFKG8xwbWGHAhuEVKFCQEgFiiIBIY3LCSElhFBglyoUKSC0u+Xo8+k3vVH14xTO4dSqlPp9izwL1wYcYdbWgG0BUeL72HpehX6DJOP9JoS27i8pYNtcl5dw3l3DtBmuTURERERERERUfdSO72QTeUhRFHz88ce4//77q7oUIiIiIiIiIiIiIiIiIiIiIiIiusAtWLDAbZuwsDBcddVVfqiGiIiIiIiIaouCggLs27fPbbv27dvXmjA9qpkEtMDHwUMGY/CQwU7hfgUFBZBSIjg42Cncb/wz4zHxhYn44P0P3AbZ5aSuxvlDi1Cn+VAzeNkpEdBaiRGkbe5yBDBLIyhaSD0wUIGUKiZ+nYzcfDvGDrpww2Xnzp2L9OYnocJuBl9DCDj+0QKwjcBsAS00WxEKbEaItrndZgZlCwitnRGlrejh2ooCYbTR+xkh2Npz7coowgjH1q+U2Ue7zopwXEF9tyO4z5qnrj9PP53u9ly0btUaliH1pwzWIwdFUdC5c2d07tzZabuqqti6dSuSkpKwYcMG7N69GydOnKhxgdvZ2dnYuHEjNm7ciEmTJiE0NBRt27bFwIEDce+996JVq1ZVXSK5+Pbbb/HAAw8gKyvL62Pn5+djxIgRSEpK8vrY5JkzZ864bVMbvhY4d+4chg8f7vGfp8OHD8fdd9/t46oqyWeh2h4MW1aotj6IGaptmUAaAdACePP1qU5j9u3bF7fccosHs9cslQ7VdunevG4LbPnnT6iKop1nFbApEkIq2glWACGF+WUJLIHb2ppahRQKVEgoEpDSDqkoZoy1KgGhxWwDUouVVqCawdhGiLYWsA39pjrOB+EIx9anFtIMm3YXrm2N1LaOZ/26q8TTZA3QFiUHbFvDtc22JZ5yhmsTEREREREREVVHSlUXQFRdxMbGYuHChQzVJiIiIiIiIiIiIiIiIiIiIiIiIr/YsGGD2zaXXHIJgoOD/VANERERERER1RazZs2Cqqpu240ePdoP1RCVX2kRdNZQs6CgoGLfUxFCICIiAtOmT8Oa9WswctRIRMdElzlXwdm9znMKxxPnODQzoRkQegCdUPQO1iRl47kCCYHX/ncQk787gBqUjeuxGTNm4Pbbb8eBvw44ArIVIyhbD8MWWtC4GbMthL4fZgC3ts0SxK0oemi2HphtttNjtvWgbiOwzuhpXAsB/boIAWtEn3B6LZz6W990xrzWfPXsrGy356Njp45u2zBom0qiKAouvfRSTJgwAT///DP27t2LzMxMFBUVYePGjXj11VcxbNgwtG7dGhERETUmrDE3Nxdbt27FG2+8gdatWyM0NBQdO3bEuHHjsGPHjqour1ZLSUlB586dMWrUKJ+EahuWLFmCZcuW+Wx8Ktu5c+fctgkKCvJDJVXrqquuQm5urkdtGzRogB9//NHHFfmBh+vOskK1reHbxXYKpwenda50bSylFqqtJWsDUuKHOY5zrCgK3n77bc8KrkG8HaoNAGGB4agf0QCqaodd2qFKFXa7Haq0Q4Ud/5+9+46Tqjr4P/4958622QIsuxQBFVAU9BFEsSCCNRYsCBrUCIoVLEjUJ+pjNCYxRo2KJf6UWKLBR5OoWLBEBRUjCTHwWECUFqRIXZa+fc75/XHObVN2Zjvl++Y1mZk75557ZmbBOxo+E9N15rZSUDCPK62goBHTCjFh7uuYGaO1tmM0lKlOexfzPUIaSpswthtG17D72cq21spcYLYFrzXMfrZpbS72tvLm9H9+Evb1Au3anpYHtyW+nt46bYtb2+ck7Pvhht3TvT/x8yc9Xhq70xejEBERERERERHtDvb8r4gkysB5552HJ554Al27dm3rpRAREREREREREREREREREREREdFeora2Nu2YvSFaQERERERERK3r2WefTTtGCIHrr7++FVZDZAgIaKFThv4ERIpomS2jJWMfEkL4sT7ryCOOwAtTn0ddXQzffvstli1dhh+f/+OEKeoqNnnHB5JF0ETcbZ3wmFm7CTprKBPc9uYReOZvq/H9up14dPwhyM/d/f/ab21tLW644QZMmTIFAPDdvxbhwMMP9ALYXlQbgISJbTtuEFua6LWJZAcD2iaaLYWAhPRC3e44aUPa5lUWfqo7sE3YnwUBcy1tSBvCS2l7j8V3iYU31m7wfraAzeVbEIvF0r4uxxx7TDO9wkSGlBKDBg3CoEGDQtuVUvj888/x4Ycf4vPPP8d3332HtWvXoqKiYpcOOVZVVWH+/PmYP38+Jk+ejOzsbPTu3RsnnXQSxo0bhyOOOKKtl7jHU0rhuuuuwx/+8IeMvoQlFe+fuxkYPXo0NmzYACllo49HjbN169a0Y/b0L3695ZZbMH/+/IzGOo6Dzz77bPf/WU3zWzPZ+XbaqHYwRiz882X3fkJL291gA83eeGisWbMGa9eu9cZecMEFGDBgQP2L3s20RFTbtV/R/li3Y40Xs9bCgVYKkO4Xy2hoxCCVA0gNYePZQggILextB0JoxKAgtYSEBoSC0vasWmgILaC1gHTfXyHcKwAK0AIK2vvngfulOdp+Kkr6pLQd65a2ZeChel6q4M+j+XEMf26M/5IcwP8oJrzAtl1f4Pje7fDk9mb4eaR+XqklzE9ERERERERERI22m/9bW6KmOeaYYzBjxgxMmzaNUW0iIiIiIiIiIiIiIiIiIiIiIiJqVZn85fs9PVpARERERERErUspha+//jrtuF69eiEajbbCiogax89Sh2Nkofv1dMrc/R3HwaGHHopzR5yLMZeOSRjn5LRzC3FmH+HGld1odvjo4Qvirt1gs5txlt7jM74sw1l3/wvfrtyeetG7gZWrVmHYsGFeVBsAVnyzIhDENtFsE9V2IGxgWwhpIn6QcERcODsY2baXUExbeOnsQAA7GNR2X3ubzo57/9yYduh90+ExniRVv3/84x8ZvTYDDx8Ymqyh8T2iTEkpccwxx+DOO+/E9OnTsWTJEuzYsQM1NTWYPXs27r77bgwfPhy9e/dGfn5+Wy83pZqaGnz77bd44okncOSRRyI7Oxt9+vTBVVddhc8++6xJ4WdKNH36dHTs2BFPPfVUk17bY445BuvWrcPNN9+c0fhNmzZh4sSJjT4eNV4mYe3c3NxWWEnbmDVrFh5++OGMxz/xxBPo3bt3C66o7YVjxOnHBAeGYtrmho1sB8bYX7amHTqI2a5x32/u87ZJKXHXXXc1/gntguqNagc/QqScoL6HNLKdbHQu6IqYikFpBaVqoaAQUyagHdNmu4aCUjHUIQalYtBaQykT444hhpg275VSdh+loYWG0jEo+5j7fDQApWPm3dUaWge3a7debS7KPhb40iP/JbHHdKPgXv0a/v52bu+2N60OdK+19yt4L+G1Dh5bmDvCe05+JD60jrjXu777mdiVv/CEiIiIiIiIiGh3svt/dTXt1u644w4vbj1r1iwsWLCgxY9ZUFCA8847D+PHj8exxx7Lb/EjIiIiIiIiIiIiIiIiIiIiIiKiNjFw4EBMmzat3jHLli1rpdUQERERERHR3uAvf/kL6urq0o778Y9/3AqrIWoYAZEiWBYo9qV4SAgBrXXoGlpDCD+oNvWFqQm7O3nFXvRNBFJt7pbkx3bD2RpaSHsAdx8JQNkxEhAKAhJaA8vXVWHEr/+FW0b2xpWn98Tu9lcfp322EDf+7A6s/uc/Q9srt1cBsDFtYQPYkBDSTYvbWLYwUW0RjHBDeI9JL6gtvNt+hFt4sW1HSJvZBtx3zbzfJq7thr1hV+Je+4HtwHUwjC4CI4X/Ls/999y0r012djays7PrHcPQNrW0SCSCwYMHY/DgwaHtdXV1+Mc//oGZM2di7ty5WLRoEdauXYuKioo2WmlytbW1WLJkCZYsWYJnnnkGjuNg3333xfHHH49LLrkEJ598ckZfZklh69evx7nnnot//etfTZqnQ4cOmDp1KoYPHw4AeOCBBzB16lRs2LAh7b5PPvkkbr75ZvTs2bNJa6CG2bZtW9oxeXl5rbCS1rdjxw4MHz4846jtGWecgWuuuaaFV9UK0kSZXSK0PYNp4wLIAoAOnGObAHIgbmzHaR04ro0ZT39jujfvueeei379+mWwgl2f1hpq82bULV2K2KZyIFYHkZMDp3NnRA44ACKa5vdamjci+P7tV7Qf1mxfjTpVB0dIQElAKmil4UjHW48jJaQ2n0ygACFNCFtoaT6yaGm+BMd9I5X9khutoTQghYIWAkLHIETwM4425932hNl954Ub2Q6sWWj7+Uq7T9I+LgCtzHHdL9KJf77CTB7+jBYcpwEtkr9w7nER+DkVIjCvfY2EjYJ7t5O87sFz+Pj7mUg1NxERERERERERZY5hbWpThYWFGDFiBEaMGAEA2Lx5M+bOnYt58+bh66+/xoIFC7BkyRJUVVU1+hi5ubkYMGAABg8ejFNOOQUnnnjiHv3tqERERERERERERERERERERERERLR7OPHEE9OOWb58OZYvX86gBBERERERETWLJ598MqNxt9xySwuvhCgFt1WdATe9ZhLWwSkCAe74RpkO33Qf/v7775Mew8krsYOEDf4FF2muQ0sWEtDKltn8cWZNEkAsMJ8JTGu4wW+B6lqF3/xlMd6btw73jTsUfboVZvZitKG1m7bjtmc/xPtzl6IaievdsmELHCEAYZPawuS0HTer7UWzhRfVFtImrGUgnB0IaruBvWB02wTpzHEgbPhP2Ii3jXS7r73Z7t421+577M0DO5X7U5Kkoa4BLPxmYdrXqKioKLQvI9q0K4lEIhg6dCiGDh0a2l5XV4fZs2djxowZ+Pe//43Fixdj3bp1qKysbKOVhsViMe/fn//pT3+ClBLdu3fH4MGDceGFF+Lss89maLseSinceuutmDx5MmKxWKPnkVLi2muvxaOPPhp6vaWUeO2113D88cdntJbhw4dj4cL0f55S89mxY0faMfn5+a2wktY3bNgw7Ny5M6OxJSUleOutt1p4Ra0gw/Pr+nbRqU6kAXsaZR7XWqf8zhs7ABqB8bbG/Z9ly7Fx40Zv2E033dTwRTfBzr++gtjataFt2QMGIHfY0BR7pKc2bcKOqS+i4q23ULtocfJBkQhyBh2J6PmjEB01EiIrK/x4A6LaAJDr5KIkrxTrd6410WwRg1YKUjqAArTwb8OeowMaUDFI6UBqZaLnAhBKA0JC2/A5hIKGDEWoNQSEVtDazKUFICXgTWLD1FoAUmtAiriAtVm3WYaJYwej1mZMOMruPm/hnd/7hPsZLEmM20zhf1b0AtuBdUBou7vwjisgmj2uHQz7785x7d113URERERERES0Z2FYm3YpHTp0wKmnnopTTz3V26a1xtq1a7Fy5UqsWbMGGzZsQHl5ObZt24bKykrU1tZCa42srCxEo1G0b98enTp1Qvfu3dGrVy/07NkTjuO04bMiIiIiIiIiIiIiIiIiIiIiIiIiSjRo0CDk5+en/cv7H330Ea644opWWhURERERERHtyT7//PO0Y7p164bi4uJWWA1Rw4Wi2SFJqsdxD7lxNHcOE2vTEAK451f3JN01r+tR/hzwg8jaBtfCke0UqxXSltriI9vewmy5zh83b8lWnHHnZ7j0lH1x47l90C4/K8n8bauqpg5PTv83Hn/jX6isroOARFaH7gnjNq0tx86tlShsX+AFsAWEDV/7UW0pTTRbSgkpHDihaLbZJoSNbcNuh3nMDXQ7boQb5pV2Y91+gj0Q1PYC22abG4XzrmFjfqau7Y1HYDYNYPl/lqd9rbp06VLv4wxt064oEolg2LBhGDZsWGh7TU0N/v73v2PmzJmYO3culixZgvXr17d5cFsphZUrV2LlypX485//DCklunTpgmOOOQYXXnghzjvvPEQiTCsAwMyZM3HhhReirKysSfMMGDAAb731Fnr06JH08SFDhuCss87C22+/nXaub7/9Fk899RTGjx/fpDVR5ioqKtKOKSgoaIWVtK6f//zn+L//+7+MxkopMWvWrD3+z47gubUI3dJJxwQHhmLa5ob7XSXeFNr+CnwrTiiODBttvu8393nT9+/fH0OGDGmW55eJHX98Hlt+fmfC9oIrr2hcWFsp7Hj2WWx94EGodL/X6upQ/c85qP7nHGx/7HF0ePAB5AwebB5rYFTb3da9qAfW7PjBRLFVDFpKQAlooc3nEO2+EcpEzgUALYFYDHAktALMCbUDoTWk0FBaQWoJLZTtX0tImJ2VcMPQGkILP8Ttnj8Lc1sHnpPWyjsXN/ftxyKtw5/bgtFplRjS1v4PU4hwf+YAP7Kt7ec4+J8r48/DvXV44XAEvggps7i20mqvOb/34uMMbBMRERERERFRG9qz/w0u7RGEENhnn32wzz77tPVSiIiIiIiIiIiIiIiIiIiIiIiIiJpNVlYWhg4divfee6/ecQxrExERERERUXP44IMPUF1dnXbcOeec0wqrIapHuONXL7/PJ0K7hALc9TS+TNxNJ41+FvQ+F1kFNhRtY3Am/BdcpA3IBZcsJKCVfcgfFwxqCy9qp71hQuvQ43Ux4Nn3l+Ovn67ENWf0wrgf9UJBXtsHtmvrYnjpo/l4ZNo/sa58J/xCooCT3xEiKwe6NvxnzSd/+QTnTjjXBq9N/BpeBNsE96SNZLu/hL1IIbwgtxROIL4tIaXwotxCSBvNkzbabY4hvGPA2+6lswX89XuhPDewHQheB+KQwU0AsGbtmrSvWc+ePb3be0tkj/Zc2dnZOPnkk3HyySeHttfU1GDWrFn46KOPvOD2ihUr2miVJrS9Zs0aTJs2DdOmTYMQAp06dcJRRx2FUaNGYfTo0cjNzW2z9bWF8vJynHfeefj000+bNE9hYSGefvppjB49Ou3Yv/zlLygpKckovD5p0iRccskle2TMeVeUSVi7sLCwFVbSeubMmYN777034/GTJ09Gv379WnBFrSTD8+rgGUryL7IJzCcCMW17juSeKrmb3ah26AD2XDp4Rq3svb+98zdv6JVXXpnZoptB5QcfYstdv2i2+XRNDcqvn4jKd97J9KX31K1YiY2jL0b73/waBWPH1H+clF82BLTPaY/8rHzsrN0JKR1AmaC0Y1LYEDEBW8U295WJY0NIIAZICcSUaW07woFyP6VoDQVzTg17W0JDa/NJR3lfXmTeWykEtBvxtkFrKB0IXWv/C48QCLK7zA9IIGhtYtnueGVD3n6cW0MLG8RW/mGE+1STBLb9Q/kHDsa13f1CwW/hHy/4foTmSBLtrk/wdUgzcJeUKjpORERERERERNQaZFsvgIiIiIiIiIiIiIiIiIiIiIiIiIhob3XSSSelHfPRRx+F/mIuERERERERUWM88sgjGY279dZbW3glRBmop8mVOlCWJgAIP8LmpZWFQGVFJTaXb07YpcN/XR43hxsAFHFrEInXXsXNjhQycFQJL+YsZGA9bhjajUMLAA62V8Twu9cW4ehJ7+M3L8/Hqo07Uz/PFlS2tQKPvDYHg657Grc9MxPryivsc5H+2oWDrPbdE/ad9sQbeOm+l7Fl4zZIIUxA241oSwlHOBBCwhHSxLOF3S4lJMx9Rzh+ZBvCi3Cba+Ff3PkRDGi7+9n7bmjbjjERbhH++dDmlnk77Ujhh9zdcdu2bkv72s1fMD/lYwxt054iOzsbp556Kn7729/iww8/xPfffw+tNf7zn//g5z//OQYNGoT8/Pw2W5/WGuvXr8f06dNx2WWXIRqNorS0FKeffjqmTJmCHTt2tNnaWsMvf/lLdOnSpUlRbSEExo0bh/Ly8oyi2gAQjUbx+9//PqOx1dXVGDVqVKPXRw1TVVWVdkxRUVErrKR1VFRU4Ec/+lHG/73txBNPxMSJE1t4VW0veZxZ1D8m7tTFfU211omnxcH93ai21l50W9tHF36zEJs3m/PxnJwc/OQnP2nU82momq++Rvm11wFKNc+EWmPzpJ82KqrtUQpbbr8DFa+/mfow9US13bPVrgXdEdMKMRVDTNVBaYWYVlBKISZiUFojpjWUUlA6Zq8VFMy1hjahaq2h7X3zqIbSMbNdacR0DBoaMRUzr6NW3mq00tBKee+5Utredn8GzEVpbY5tjxdT5nZMKS+87l3sWBO9NhetFbyfKKW9l8INvWtvk70TGKDjfnmvpjvUBuEB/2fcfV3SvS/1BuqDvM54ms+zrfl/F2jER5RUrwsRERERERERUUsTmv9WgoiIiIiIiIiIiIiIiIiIiIiIiIioTXzxxRcYOHBg2nF/+9vfcNppp7XCioiIiIiIiGhPVVhYmDYaWVJSgo0bN7bSiojCEsJj9XbFwg+K0HaRfJx9yPtrtYEoWlF+Eaqrq0Nzdj/7FUS7DQksxC2yudE1HdqWsB3KD7d58TcFDQVAQSNmwnM6fN+E4WJ2f7sdClqZayk0jjukBCOP2xc/OqIbCvOyUr9QTVRdW4ePvvger/79W3w4bzlq62I2Lgf7MrshcHgx8R3z38OOhX9LOeeQs47DpbePQfvi9l7wWkob2Xaj2vbiSBvVhoSUwcC2A0cGbgv7ONw4t4RwQ9w2Ui7tfQEb2RbCpriFvQ0IGzqXcCPbNoUuZSDObp63G8TOy86DyiDG+M033+DgvgeHN2o/9t4UzTEHUWtZu3Ytnn32Wbz77rtYsGABtm/f3tZL8hQXF2PAgAE499xzMXbsWLRv376tl9Rkc+bMwahRo7BmzZomzdO3b1+8+eabOPDAAxu1/2GHHYb581N/yUDQRx99hBNPPLFRx6HMlZaWoqysrN4x1113XcZh9F3dscceizlz5mQ0tkOHDli3bh2ys7NbeFUtI+H8N4NxIrS9nvncbXHn0/CCw+H9NLR36uiFte35sxtr1gAu/cmleP3V1wEA55xzDt58M3VUurnUrVqNjWefjdjG1L8PCq68Au1/eXfGc+588X+x+dbbkr7sWX0ORN5ZZyHr4IMg8vKgtm1DzZdfoeL1N6CS/F4UeXnoPOMDRPbbL7Q92ecgf5vwxlTVVeHjFTMBwH5hjWPOqYVjz6HtObbjQGphz7X982zpnVML8yU47hfYwN8uIaABSGG/GAj2LFnac2VbpvbOq0Wgve6dv4a/+CjwpBK+FMnbL/B0vUc0IN0vLXLn1gh84ZE/pxDhx9y7jnAS1+IOs/tqO79WOuU5eML+6SrVcQ8nzNuWVSjvN3AjduVnFCIiIiIiIiJqBb+ccgbD2kREREREREREREREREREREREREREbUUphZKSEmzevLnecVdffTWmTJnSSqsiIiIiIiKiPc28efNw5JFHph13ySWXYOrUqa2wIqJEyaJ9jYtrp5kTfgzQfXy/Hvth7Zq1CeMOuHwRZHZheEGhfXWgIKjsbMq7bx5zA9k6ENHWAGL+NhvTNnFtDa1tWBsxcyQd8yPbdg5AIeJoHH1QCYYd1hWD+3ZCv/2KEXEaHzDTGli0ehPmfPsDZn21Ap/OX4WK6hr7aLJ5gzU7E8zTNZXY+O6voKpTh/zbdSzCdfdei0EnHBmIXstwVFv4oW3HjWbLwDbh+DFtG92WNsDtCGnj2O42aUN7NqoN2Gsb1RZuKFt4j/nxP/uYQGCE/1ocftjhWLhwYdrXdtSoUfjrK3+1r1TzRuYYraPdWVlZGZ5//nlMnz4dX3/9NbZs2dLWS/K0a9cOhx12GM466yxcdtll6NSpU1svKWM7duzA+eefj/fff79J80SjUfz+97/HuHHjmjTPqlWrsP/++2f0RQQdO3bEhg0bzJcaUItp164dtm3bVu+YO+64A/fcc08rrajl3HvvvbjjjjsyGiulxLx58zBgwIAWXlXLaWhYO+OoduD7a4Ln0sK9nyKsbXcwZ87eAPOYsve7lXTzvmhh6tSpuOSSS9I9zSZR27Zhwznnom7J0nrHNSSsrcrLsXbwEKj4L4wQAu3u/DkKr7wCcBL/XNM7d2Lzbf+DimmvJzyWe8rJKHn+j/7YDKPartmr/o6ttVvtF9iYc2IHJqztBM6RHeFAuMFtKez5dwRCC0jH7APAnqebc3dAm3Nm7Z8/awS+oMb7khptz6UFhLbn1CJ4Tq3rPTd2Q9pSSi9qDWWvhXnGwTi3n+sW/v6B16e+wLYX5g7N5K7D309p7a2ryXHtVJuDcfBdQbIP25nuys8qRERERERERNSCGNYmIiIiIiIiIiIiIiIiIiIiIiIiImpjo0aNwrRp09KOW7t2Lbp06dIKKyIiIiIiIqI9zejRo/HXv/417bj58+fj0EMPbYUVESVqaFg7fh8R2iaSjkkIAgpzfcaPzsDMmTMT5i/qMxpdTnoksBBtb7oxQRW3zT2aDYfqGNz4tg6EtjX8OLYOhLW9x7Td7m5zY9rxce3AfQ0gN1ugT/ci9OnWDj07F6JbST5K2uWifX4OcrMjiDgCMaVQWV2H7RU12Li1AuvKd2D5+q1YtLoc364sw47KmvQvvPeKe8m60Gtet+UHbJr1OFTV9uS7WmdcfBouv30c8qJRP/gXF9WW9nYkIaotIWEj2va2uTaxPy+qLWxMWwhISEAIL7rthrWlcJ9LIK8tBZJFtTXCYbw/vfAnXHXFVWlfrcMHHo65c+c2e1QbYKyO9ixbtmzB1KlT8eabb+KLL75AeXl5Wy/JU1hYiEMOOQRnnnkmLr/8cnTr1q2tl5TU5MmTcdttt6Gmpib94BSEELjgggswdepUZGdnN8u6brrpJkyePDmjsddffz0ef/zxZjkuJReNRlFZWVnvmAcffBA333xzK62oZXzxxRc48sgjM4q6A8B9992HW2+9tYVX1bL8mHUGY9CAsLa7Le4LalBPVNvtFpsvivH30Up52e0v/u8LDDt2GAAgEolgw4YN6NChQ7qn2Wi6thZlF1+C6n/8I+3YhoS1t97/ALY9lvjnVvtf3IWCq65MGTHpP2kAACAASURBVFAGACiFTVdehcr3P0x4qNM7byO7/2ENjmpDA0u2LMaism/9L6qx8WwhBCJCQggJR2TZwLbwzrMdETFjpAMBAUdIwH6BjdD++bOwX1rjBrUh7Jmu98U1dm1ae+ffWmj/fDt4DquDnysCV8KPZnvP3UatAUBIP0DtntsHXyN332SBbT++DRvvdryfWX81IhDjhndcL/IdjGuHP4amj2unOYVvic8NTVLfHxbpduXnFSIiIiIiIiJqIQxrExERERERERERERERERERERERERG1sT/84Q+45ppr0o679NJL8fzzz7f8gqjNKaXw9NNPY/ny5Rg9ejQOP/zwtl4SERERERHt5oqLi7F58+Z6xxQVFWHr1q2ttCKiREnD2uaBjPdpSFw7GAV87dXXcNHoi5Ie44DLF0FmFwUW4kcEtY1pu/Fs/2iB7TaAHRqvY/Z2IJRtY9nmvg4HtOPj2jrmbQ/Gud05vTVo5a/BrhnecRFYYziMiED4MJ4I5OYQCtQFI3YSsYot2PbFX1G5al7SeVzdenbDHU/cjl4H94Ij3Ri2jWpLCQf+bQnHjBE2qB0IcDtSQnj7moi2if6ZQJ4U9nEpYNPaZtXCRP4A2OCf/1yEEAgF9yAQH/VTMYXc7Nx6nyMA5Obm4oUXXkB1dTWOOuoo9OnTJ+0+mWKojvZkO3bswMsvv4zXX38dc+fORVlZGXaVPEJ+fj769u2L0047DVdccQV69uzZpuv58ssvMWLECKxYsaJJ8/Tu3RtvvPFGs3/ZilIKXbp0wcaNG9OOlVJi6dKlbf6a7smys7NRW1tb75jnnnsO48aNa6UVNb+amhp07twZW7ZsyWj8cccdh88++6yFV9XytPelL2nGWP75c+oxqb6cxm5IGdZ2H9dAXJBbQ9n7Yy8eizdeewMAMHjwYMyePTuj59koWqN80k9R8eproc3ZA/pD7dyJuiVLQ9szDWur2lqsPfIoqLKy8LyDBqHTtFcBmeZcTQOqrAxrjzseeufO0EPR80ehwyMPh7b5Ue36P+9sq96KT1Z+FPpyGgcCUjreebT5whpzzuzICCTcL7kRcJwIhLbn5NqB+e4ZaYPajn8ubRdlItsC0lSnIaWE1iakDe1/cY0bqXa/0saNXCcmsf2b3qcOG+2GgjtJ6HEppPmRTBHYducIfXaxYx1hvoTH+6gTjGvD/AybmLa5ThrXjpM2rp3GLnme38jA9i75XIiIiIiIiIhot/fLKWdAtvUiiIiIiIiIiIiIiIiIiIiIiIiIiIj2ZhdccAGi0WjacS+88ALuueeeVlgRtbRZs2bhiiuuwNFHH40uXbqguLgYJ510Eh544AFcfPHFKCgowPjx43H//fdj4MCBKCkpwUMPPdTWyyYiIiIiot3UkiVL0ka1AeCEE05o+cUQNUY9/a34MJkObU9R+XLja8IPpY0cNRITb5yYdPiy5/8LOlYdnsCGAL0YXOiCuGsBwETagnk3/+jSPm6uBRwzVjiAcMxjXmrOjBPedruPHevNZZJ5dru5764BQnpjBRxzPO9xe9seQwiZcHH399fmzhWYT0g4+R3RYcgEdDzpZ8hq3z35ewHgh+U/4O4rf4WKbRWQcCBlIJ7tRbUd+5gb3rbHE9KL+8GktCG9MJ+wwUARWL//SgohIKQI/Rx4kT0RiGqLYPgvkeM4KZ9bUFVVFUaPHo2xY8fi4IMPRk5ODk466SQsW7Yso/2J9lYFBQW46qqr8O6772LDhg2oqKjAn/70J5xzzjno0qVLm0Yad+7ciblz5+I3v/kNevXqhWg0igEDBuC///u/8d1337XaOqqqqjBy5EgMHDiwSVHtnJwcPPbYY1i6dGmzR7UBE8ueNm1aRmOVUhg+fHizr4F8sVgs7ZiSkpJWWEnL+dGPfpRxVLuoqAgzZsxo4RXtGpJFtdMKRrWRWVQ7YW6v4K1Dke2PZ3zsDTn55JMzXVGjbHt4ckJU2+neHR2ffx4yL6/R81Z/+veEqDYAFF03IaOoNgDIkhLkX5z4RT8V774HXVnp3fej2sEpkkfQC7OLkCWzobWCVgpKxxCDuVbafDlPDDEo+54oFYNGzD5u/pzQMI/FEDNj7H3zRT/mvVbQUBp2HgUFBaU1YlpBaXNbe/tpQHh7QQvl3Vbwb3uP2S8P8r5CSGvElIIS2ntecOcGEPPuh7e7Xy3kr8P9AiL424DAFxH5P8vu4+Zh+zNvf8YTQvMJb28971UG6pu3uX41WPC7mRpwGqYDv/eJiIiIiIiIiJoTw9pERERERERERERERERERERERERERG2oQ4cOGDt2bEZj77zzTlx44YVYunRpC6+KWsK2bdtwwgkn4IQTTsBzzz2Hzz//HOvXr8fmzZvx8ccf49Zbb8XLL7+MysBfkAeATZs24ZZbbsGAAQNQXl7eRqsnIiIiIqLd1f3335/RuJtvvrmFV0LUMlLFtesb4w5yg6xSSDz48IPo0rVLwr5a1WDVG+eidtuqwISJiezEo7l/hVd62004W3gRbTe8bdYhA2MchGLaNnotRCDCHQxm24i2kI65Duwn4PiRbhEJzOdfzD7uRXoXxF38x8PX/jqCz81sz+lyCDqd+Rt0OuM3yGrXLcm7A2xYswEjB5wPAQEHNqpto9lSunFtCUeY8LaAMJFtISGEue1AeK+PiW77oWzpZszdcHYga+5nuOHF4bwtwnuH7EOB910IQAMVFRVJn1M6tbW1+OSTT9CnTx9cddVVUEo1ah6ivU1ubi7GjBmDN998E2vXrkVNTQ1eeeUVnH/++ejWrRukbLt8QmVlJb766is8+OCD6Nu3L3Jzc3HooYdi4sSJ+PLLL1vkmE8//TSKi4vx+uuvNzpWKYTA2WefjfLyctxwww3NvMKwIUOGZBzM/vbbb/HUU0+16Hr2Zpn8c6dTp06tsJKW8dBDD2HWrFkZjRVCYMaMGcjNzW3hVe3K4s+nG/HnSbLTbTdqrDWg7bzCP1//9puF2Lp1q7fP8ccf3/DjZqjilVew7eHJoW2ysBAlU/8Ep7RxEXk3FFz5YWKUXRYXI/fEE9JMEL6bP/K8hId1RQWqP5sNID6qLeyYxKi2H7AGOuQWI6YVYlBe6DqmtQlUww1f24s7BjCha60RUzHElBvi1tAq5kWwY1CIKRPfhlZQStn32/yPtn/OeKHsQHRbKe0d1wS7vey1l9HW2g0/60Dw2r94t7zgtx/i1vY5upFt93WKD2wDGlDBkDbMZz3vi5Rg1hh4nc1DAlpoMxQakP7Pd/x3LjVHXDsYo2/U78/65m/KnOEfx8x2YVybiIiIiIiIiJoZw9pERERERERERERERERERERERERERG2sIbGKv/zlLzjwwAPRqVMn3HLLLXj99dexadOmFlwdNVVNTQ3uvPNOdOzYMeOQQzJfffUVunbtihdffLEZV0dERERERHu6d955J+2YvLw8DB06tBVWQ9RIDQh1AW5TTiBYqwsFsMMPmU1C4NHHHk06X9XGr7D67R8jVu2G/4SNa4vwfe8Q7tHsBuFGp4FggDoYrzbTSW+sgBu9jg9o+7FsIUxwOxS/Fn6EW4hgFNsez41sh6LZNogt3GsHgAOBSOiSLMrtXwLz2tvCe44Osjrsj05n3IuCg89M+b79ZOgYfDN3ISQkHGli2hImoO3YYLiAgCMd7xkJN5ztRrYhzNMQ7qPmfZBCBPbw09rmvbehbCHCPxfav0oW1RZCYMGCBSmfTya01nj22WfRvXv3Js9FtDeKRCI4//zz8corr2D16tWora3FW2+9hYsuugj77rtvm4a2q6ur8c033+Dxxx/H4YcfjuzsbBx88MEYP3485syZ06S5Fy9ejIMOOghXX311whc1NkT37t3xr3/9C2+99Rai0WiT1pSpv/71rxkHjCdNmoQdO3a08Ir2PnV1dRmN213D2gsWLMDPfvazjMffddddGDRoUAuuqJXV06zVoXPj5NtT7uvGcEXgyu8P++HsuLnj9wkGgh/+nR+6llLi6KOPTruOxqj+7DOU3xL3MxGJoOMzf0BWnwMbNWcwDlw9e3bC47nDhgKRSD0TJG7KOvRQyJKShIerP/ssENX2z2RTRbUB/3aH3A4maO2Gsb10dQxKx7xosxu+1kpD6ZgXk/Z+aY0YTETbi3R7IW3tx6fdYwib09bKi1mb4ym4GW2zLXCtNepUDDGlvPtKm3i3iX7HbJjbPh9vlkBoWwDKC7q7z9mNUycGtv1oto2/a22fl3kuSmvvtQ/Htf2fY+/nWiBlNLqpce3G7tPQ+Zsc2M50OOPaRERERERERNSMGNYmIiIiIiIiIiIiIiIiIiIiIiIiImpj/fr1w7hx4xq0z8aNG/HQQw9h5MiR6NGjByZNmoSNGze20AqpIdavX48f//jHyMnJgRACOTk5uOeeezKOVdSnpqYGY8aMwSmnnIKqqqqE45aXlzfLcYiIiIiIaM+wfv16rFu3Lu24Y489thVWQ5RGurZWPXFtkeLBtHFt2EiyPf6I80Zg1KhRSeeq3bYCm798Krwg4V65gbtgbDtuuxu5Do0P3nYC+/sxbC+uHYxhCwEBxz4WH8p2o9tmWziw7XiBbSEifgxbOHZ9jjfOD2a70fD4KHdcnNuuRQjHhL8DY4S7DicXHY68DEX/dX7S13jtyrWYMPI6DO4+BH985AWs/s8PkNKPapvAtjSRbGGC29LGu80qzGPm2ry25vnDD2oLQEhhXxP3FffeSAhhR7rt9ECeO/jz4l737Nkz6XNpqHXr1mHAgAF46aWXmmU+or2VlBJnn302XnrpJaxYsQK1tbWYMWMGLr30UvTq1QuR+iKnLay2thaLFi3ClClTcOyxxyIrKwsHHHAALr/8cnz88cdQSqWdo66uDmPGjMHBBx+MxYsXN3otWVlZuPfee7Fq1apWDwpHo1E8/vjjGY2trq5O+c9larxMv6y1tLS0hVfS/Orq6nDCCSdk9PsJAAYNGoS77767ZRe1ywufR6cL63pB4WAYNzCFiTDDFLeFtzEh2isAzHh/hnf/gAMOQFFRUWOeQL1qv1uETVdeBcT9t7MO99+HnCFDGjVn8LmrrVtR95//JIzJHnh4PROk2C4EcgYOCD0sANTMnVt/mNntbQd2ctfYIbc9NJTdQyGmTKDaj1crKMRMtForE65WJihtwtThwLaykW13PnhxawRHQGvlvVZuwBow0WqlFCDcmLX24t5K+79v/eB3IN6O8M+fuzIvhO2uwluf+1L79xFYafhe4JbW3msAu4aEn2EvKi8S49pKI3Dw5O8ZYPPiDfjVSjHq+tbQrMdhXJuIiIiIiIiImgnD2kREREREREREREREREREREREREREu4CHH34Y3bp1a9S+lZWVePTRR3HEEUfg3//+dzOvjBriggsuQNeuXfHKK6+gpqamxY4zc+ZM5OXlobS0FMXFxcjLy0OXLl3QsWNHZGVlISsrC8OGDcPMmTNbbA1ERERERLTr+93vfpfRuBtuuKGFV0LUTBoQ19ah7fVHu9xIshQSL7z4AibeODHpuC3fPAtVvS1uQXGBbBEf2A7GvN1otl2tF6l2Y832tvCD1V5cOxDO9kLWbrjaDWmnDGw7XmDbD167kW3HvwgHEJG4iLYTOKYb4Y54xwvGtINjvbntXMG1tOt/MfJ7Dq33PXnqgSkYdfz52LB6fTiqLd2QtpfS9kLbInBt1mBeZxPfFt7rK7z3LC6qjUBU23+XEnj7C4FOpZ3Qs1fzxLWVUhgzZgwee+yxZpmPiExo++STT8bzzz+PZcuWoba2FrNnz8bVV1+NPn36ICsrq83WVldXh2XLluGPf/wjTjrpJGRnZ6Nnz5645JJL8O677yaEgV988UW0b98eL774YpNilCeffDLKyspw++23N/UpNNqVV16JQw89NKOxH3zwAT7++OMWXtHeZf369RmNKygoaOGVNL8zzzwz43B4QUEBPvnkk5Zd0C4qeIZTbyw3/iERuko7znSJtbfJDSUDwNIlS1FeXu7t0r9//7TrbqjYhg0oG3sp1PYdoe2FE29A/oWjGzVn/J+/tQsXJh2XdVCfFBPUP3/koIMTttV8+x0QU3Bf2FRRbS/s7K1RoyinHZRWiGmFOhUz4WsvmK2g4Qa1NWLKjVXHzHYbxNaBixfIdi/aBJcjTgS5kVzkRaIoyC5AfnYhCrLykZ+dj2gkDzlODqTMsp/MTAw7pkzUW+mYmTv0K7BWmOOatdg1eVFu8xIorRFzx8APbbtBag0EAt5+hNt9Cd3IOHRwe/CVDmwTgTC3Nm+AF9dW8e9B/Nuvk15nKn7eBoW5myGU3dyRbfc9ISIiIiIiIiJqCoa1iYiIiIiIiIiIiIiIiIiIiIiIiIh2Ae3bt8czzzzTpDlWrVqF448/Hs8991wzrYoa4qyzzsKrr77aqn8BuKysDJs3b0ZVVVVoe11dHT799FOccsopKCoqwsUXX4xly5a12rqIiIiIiGjX8Oqrr6Ydk5WVhXPOOacVVkOUgUw+Ujcxrp0ylmzj2jnZOXjw4Qdx6223JoxRNTuwecHzKRfhRZoDC7XJbnixbeFepI1ri0A0W6SIaztmnLChakTgxbXdwLaQgbi2G9h2o9oORCiGHYxsu+MiSBXbDsazhR0DuDHtCFLFtOOD2l70WzgoHnwjovsfn/R1dGmlkZcXTYxq2/WboLb7WrohbfMaSvta+++JG093k9n+r1RRbe29p4GfkeDPqL19zdXX1Ps8GkJrjZ/+9KeYNWtWs81JRGGDBw/GlClTsGjRItTU1GDu3Lm4/vrr0a9fP2RnZ7fZumKxGL7//nv87//+L4YPH46srCz06NEDp5xyCtq3b48xY8Zg586djZ6/c+fOmDVrFmbMmIGioqJmXHnjvPvuu5Ays9zFBRdckBAap8bbuHFj2jHuedHu5IknnsCHH36Y0VghBN577z1Eo9EWXtWuo1Eh3GCwOf5a2AZxYH43LlzfHO7Yhx+cHBrWr1+/hq+vHnrnTpSNvQyxH34IbY+eew7a/fctjZszyX//q1u6NOlYp8e+SSZIMz80nJ7mC1vcs1cNQNfUom7VKm9MaL5UUW17nSWzke1kQ6kYIDRi2g9pK6UQ0zC3YyaYrWMxE5lWGkqZsTGlEIPZRwiBaFYUJXml6F7YA7069MaBHQ7C/u16olthd3Qp6IrSaCeURktREi1FabQTOkU7o2vBPuhe2B37tt8f+xR2Q2m0E4py2iHHyQE0vFC2iWUr79oLequYF+R249heSFsraGX3sa9FnV27G9nWWnuvXjCwrW0o3H053Xi3XVQozO2+pvG/l7y4ttZeQD4hrh24qRD+51lj49rNEbduSiQ7430z+McJ49pERERERERE1BQMaxMRERERERERERERERERERERERER7SJOP/10TJgwoUlzVFdX44orrsCECRNQU1PTTCuj+iilUFxcjHfeeaetl5LU9u3b8fLLL+OAAw5A9+7dce+99zJCQkRERES0F9i2bRtWrlyZdtzAgQMzjhoStYomNrVSxbWD9xLi2naQG5EUEPj1b36N0047LWH+LfOnQNVWIhTQDsQnhRfFBsJ/jTcQ1w5c3PHp49rSHkfax91YdcSParshbOl4YWuE4tnSBrYj9vGIH9n24tTBtQSP44TWIuwx/f39Y7rHCEXAERfbdnJR2Pe8hNc3XvsO7eAIx8S0ISHt8R0h/MA23Mi2hBA2pS2Evw3C2x5IaNsot/Aed6Pa7o+ECGxwo9rBnxH37Z84aSKKi4vTPpdMaa1x4oknYsWKFc02JxGldsQRR+Dxxx/HN998g+rqanzzzTe4+eabcdhhhyE3N7fN1qWUwurVqzFz5kxs3bq10fNEIhHccccdWLduHYYOHdqMK2yaHj16YOLEiRmN3bRpE2688cYWXtHeo6ysLO0Yx3FaYSXNZ/HixQ36GfnZz36GIUOGtOCKdhfx582Nj2/7cyAUOPaiyYHvJxEA3n/n/dB+Bx54YMOPnUpdHTZNuA618+eHNmcPGoQOkx8GGvH5N1X4t27lqqTbnc6d4iZIM78d4HTuHDof9Y6zYlXmUW339bZ38yIF0MLGsrV7sQFtXYdYLAatFWKqDjEbqjbRahNOdqRESW5H9G7fG4d0PBT7t+uFTtFOKMwuRJbMqv+JJZElsxDNiqJDbgd0zu+KHkX7oiSvFNFI1Itbq8AaFDSUBpTS0MLmnG1IG0J78WwzTtlwtf8zaDPiocC296oLb6QX0PaD0X7A2otrB/cNvB9a+WOTxrWFv1fw2n87E+/X90vp5v3vvPUdK9N96xmQ2RoY1yYiIiIiIiKiRuL/24WIiIiIiIiIiIiIiIiIiIiIiIiIaBfy+OOP45prrmnyPE899RT69++P1atXN8OqKJm6ujrcdtttyM7OxubNm9t6ORn54YcfcMcdd6C0tBRffvllWy+HiIiIiIha0KOPPppRmOjqq69uhdUQNVC6H12R7uHEuLaIS9SFxgj/mMFw8u133J4wd6xqM3au+hh+HNtOkBDXdu/LwJGCwWz/uv64tmPHORBwvO1ChIPZsI8JBALbNnINN6QdHAs3jJ3lRbnd2LYXvw5Gt+MD2gnH8S/B47hBbSEi3vorV83F+r/9DOvfu6ne9zEvmofsrGwvkC1hwtmOF9EOR7WljWRLL7AdjmoLGzz3otpuatt7z4PvoPB+LhKi2u57a69ysnOw4JsF6Nu3b73Pp6F69uyJzp07Y8KECfj888/N80hyIaLm1a9fPzz44IP46quvUFlZiaVLl+L222/HwIEDEY1G23p5DTJ48GCsXbsW99xzT1svJamHHnoIpaWlGY39f//v/2H58uUtvKK9w54W1q6rq8Pxxx+PWCyW0fj+/fvjvvvua+FV7bqCZw4NiuGGT39Sj0txzOBn01WrVmPjxo2hMfvvv3/6iTKhNbbc9QtUzZwZ2hzZbz+UPPcMRE5OI6ZM/SRj69cnbBPRaPg4GUa1ASBS3CHpLnVrfgjPlyqqba+DS87LyjVRbcTs0WLQWiOmY3A70156WmvETN4a7XPb4cDigzCg80Ds225/FGYXtci5pxAC0awoSqKlJrIdLUW2k+MFtpVS0DpmLyb8HXzMjYVrrQAvsu2P0cpExU2oO2bD1DaWbS8xZV4B990wc6pAwDuQ0o4PcIdf+sS4dopIdSjMDTcAnlnMGqj/57I5ZRrZzmjdaX58GNcmIiIiIiIiosZgWJuIiIiIiIiIiIiIiIiIiIiIiIiIaBfiOA6efPJJvPDCC+jWrVuT5vruu+/Qo0cPZGVlYcyYMbjvvvswc+ZM/qXUZjBt2jQUFhbi/vvvzzjWsCspLy/H4YcfDiklCgoKkJ2djXbt2uGQQw7Bb3/7W1RUVLT1EomIiIiIqIleeumltGMcx8HYsWNbYTVEjbALxLWPO+64pHNXbfgysFOquLY090X8kURgbOA6Ia7thq/h3fe3R8xYG78Ohq7hBbEdCATGITAuFL+WACJxcexI4DrVbTfyLf1jh9bprsXGtoVE3Y6N2PDBHdj48d2o3vBNinfO17G0GFI4kELCERJSSjjCgZSpo9oCbjxbunnsUFRbejHqQCQ79LMm/HcrVVQ7EDN0de7cGQu+WYAHHngA++67L7KzsyGEgJR23Y0MlG7cuBFTpkzBMcccAyEE9ttvP0yZMiWjKCoRNY/evXvj3nvvxbx587Bz506sXLkSd999N44++mgUFBS09fKSKi4uxnvvvYfZs2ejpKSkrZeTkpQSr776akZjlVIYPnx4C69o71BeXp52TCQSaYWVNI+RI0diw4YNGY2NRqP49NNPW3hFu55MQ70hwXBz/LUIh5vd6G7C6XncHO7Yhx94OOFwXbt2bfgak9j+h6ex44U/hbbJ9u1R8uKfIIuLGzxfuv+mqpKck8nCwsAE9cwdFysWAES7dgm7aACqbJN/x4a0g1Ftrd3UczjwrKCQ50RNUNrGomPKhqWhoWIKCjEoFYNWClpodMnvjCO6HIV+JYeiOLc44XNVSxIQyM8qQJeCruhW2A3RrKgJZAsTxo5phTptEtTK3o9pBaViNrTtR7PdV9hNbbtB7Jj2MuLmNVHKj2zbZLb7UvvvkbvNj2ubq3B0Oj6urbR/HE+S3zvB+w3RrP/N33+a9QypP7CdNsCd5HNUwhD+/xiIiIiIiIiIqIEY1iYiIiIiIiIiIiIiIiIiIiIiIiIi2sUIITB27FgsXrwYv/rVr5Cfn9+k+erq6vDiiy/i9ttvxymnnIKhQ4di7ty5zbTavc/kyZNx/vnno6qqqlnmc3KLIWQkdD+/x0mQ2YX17NU8tNbYuXMnamtrsW3bNixcuBD/8z//g4KCAhx00EG45557sGPHjhZfBxERERERNa+amhosXrw47bh+/frtVtE82gs1Ma6dbLpwXFunjGu7fn7nzxPmqSlfGJqx3rh2IJ4tvIMIwA1vQ9qgtg06CxON9vaFY2LOwoxzA9YCfrDai1cj7uJFtR3AjWFLE9k2ce4k+yA+lu0AiCQZk+x4wfi2u74IBCKo3bISa6dfi6p1X6V9n445/mjc98Rv8fbfp0MK6cW1vZA2Uke1hQCkMK+ZCWqLcFQ78H4J977wtoQT6MGYtnsdF4MLJ9MFbrnlFnz//feoqqpCLBZDXV0d6urqUFtbC6UUpkyZguzs7LSvQSorV67E+PHjUVpairy8PBx00EG46KKL8MILL2Dbtm2NnpeIMtejRw/84he/wJw5c7B9+3asW7cO9913H4477jgUFRW16docx8GNN96IjRs34vTTT2/TtWRq6NChOPPMMzMa++2332LKlCktvKI93+bNm9OOycnJaYWVNN0zzzyD6dOnZzRWCIG33nqrzX+f7jriv4Sm8fFtfw6YsnDgdFtDx507Ae9Ofzdhqs6dOzf8+HEq33kHW3/16/ASpC8ImwAAIABJREFUs7LQ8blnEenVq8HzpX1FBKC2bEnc7P533Qa8pN6nify8pGtQW7eGotruTu5tgcTYuSsnkg0tAsFpbXPTSkMjBq0VtAa6FHTFcd2PR9+OhyCaFc188S0k28lBp/zO6F7UA3mRPBPODl7gBrLNxX/MjWwr+5zd8eY2tHktFMzYYBpbazc6boPYIi6urQNxbeXHtkPX9qVXUPZ90YnvW9yvIG2Pk3BJwYuCN/Xi/lJxl8CY4Brri2jXG9jO4PcF49pERERERERE1BAMaxMRERERERERERERERERERERERER7aKi0SjuvPNOLFmyBHfddRf69u3bLPN+9tlnGDRoEO6///5mmW9v8uKLL+Kmm25q+l/oFRLFh9+IgyaU44BxS9Hnmg3Yd8S76PmTeThg3FJ0P+tVHHjFcrTrOwYNroQ1A601Fi9ejDvvvBNFRUU44IAD8PXXX7f6OoiIiIiIqHGefvppKKXSjhs7dmwrrIaoiZoQ1xZxoWR/OhHakiyu7caUDx94eMK81WVfhwdnEtdGfXFtG8721uvY237o2sShpY1hxwW23Ti3DAa2I/44L9btQCAC2Ki2EBFvH2Hvw73AMcdKuEQCAe1ASFtGbEg7LrANCUCj7JN7oOsqU75Xubm5uPiKi/HBvPfxwhsvYNRFI1FYWAgpHDh27VJKG9I2MW0pk0W1pf8KN0dUOzA+XVQ7E1dffTW+//77jMamU1VVhcWLF+PPf/4zLrvsMrRr1w75+fk45JBDcO2112b0BQtE1HSdO3fGrbfeis8++wxbt27Fpk2bMHnyZJxwwgno0KFDq63jiCOOwKpVq/DII49Ayt0rI/HKK68gNzc3o7GTJk1CRUVFC69oz7Z169a0Y5ryJRCtZfny5ZgwYULG4ydOnIiTTz65BVe06wufAddX6k2+Y8LZTqpuro4PPvtHW79+A9auXRsan52d3eQvGa6ZNw/lN9yYsL3Dww8h5+ijGjxfJlFtAFA7E/88Erm59YeQ46LDIrBd5OQGxvnU9h0po9rQ4XczPvScJbO890QphZgboVYxxDRQmN0Og3sMQf/OhyMvEg577wqynWx0ye+KrgX7ICKzoLSyMXAFrZSNYcPNa3txbPc5Kq1sNNvs4wa2Vcwda+Pcocg0AGGK1m5wOxTXdsfo5HFtE/S27ynCcW2l7b+rSRFCBwAtdPAjZNr/VNwcYW1PA46bbO2ZPpZ2Xsa1iYiIiIiIiChDu9d/ESEiIiIiIiIiIiIiIiIiIiIiIiIi2gt17doVv/zlL7Fw4UJs2rQJr732WrPMe9ttt+Hll19ulrn2dNOnT0ffvn0xZsyYJs3j5HRAYe9z0fuSr1B6zC9Cj+V1PQbZRT0DWyS6nPAo9h3xDmR2uyYdtym01li2bBl+8pOftNkaiIiIiIioYZ599tm0Y4QQuPbaa1thNUTNoAlxbfNwsgGZxbX79++fsGddxUZU/DA7PLjeuLZ7P4O4tpDmceEAXhjajWs7JvAspR3rR7aFvZiItmP2ExGYwHY4lO2FtL3QthvMduJC2ckuTiigDZEFIbLMXIG5TSjczFm1fiFqt/2Q9L0pLinGDbdej4++nolf/O4u7N9zfxvONs/BsVFwR0p4v4Q0kW0kRrUFhB/bThbVFolR7fgAe0tFtd15u3btisrKSuTk5GS0X0NUVFRg4cKFePLJJ3HQQQehtLQUU6ZMafbjEFFqxcXFmDRpEj7++GOUl5dj+/btePLJJ3HqqaeiY8eOzX68oqIivPbaa5g7dy66du3a7PO3hmg0isceeyyjsVVVVRg5cmQLr2jPtm3btrRjMg2dtxWlFIYMGYK6urqMxvfr1w+PPPJIC69qz5M0bCu8lrAZk+Rra5JvMGMfeTDxfSgoKGj8IgHUff89yi67HLq6OrS96L9vQXTkeQ2eL9OoNoCEYwKAyHLqmTs8uwhtF4A9P9Txe1VXJ49qx80YH3iG1ojIiAlJ65gJNtvAtBQSh5YeimH7nYgOua33RRCNFc2KokdRD3TIbW8S2lohppWJWEMBSvtRbftLw4aztQlsK61NUFzFTIjbRrfdOTQ0tLDpczuX+2oqN66tbVzbfZUDcW1t495BblxbaWVef1fc75GEuHbgfr1RbCSJcGdyiZM0sp2h+Fh8fc+rQfMyrk1EREREREREGWBYm4iIiIiIiIiIiIiIiIiIiIiIiIhoN1JcXIyRI0dCKYUnnngCkUikSfNddtll+Pvf/95Mq9uzVFVV4ac//SlKSkpwzjnn4LvvvmvUPIW9zsaBV63BQRPKccDly7DPj/6ISEG3jPfP63oMDhy3BAX7nx6KcrW2BQsWYM6cOW12fCIiIiIiyoxSCvPnz087rlevXohGo62wIqLMiHSfeVslrh33kAb2228/tGuX+IVX6z+5EbHqzeHBKePabsi5vrh2ILANG9d2g9r2Erov3P1s5BrmYgLXERvYlhDSDV3HRba90LYMBLEjfnA7FN+Oux8IbAsRjHwH5vZuR7Bz+UdJ35MLxpyPj76aietvvR4lJSWQMCFtRzpwhISEAymEDWZLczsQ1DYBbgkpBaRwzOuaLqqNxKh28OegpaPartzcXMyaNQtStuxf9S4rK8P48eMZoSVqQwUFBRg/fjw++OADlJWVobKyEs899xyGDx+OTp06pf/nXwpSSlx55ZXYvHnzHvF7/KqrrsIhhxyS0dj3338fs2bNauEV7bkyCWvv6p8TRo8ejTVr1mQ0Njc3d6/+72CZRG0TxsQHf91wcIrIrYkQp9ruPyAAvPX6mwnjmvJlI2rzZpRdMhaqvDy0PXrBBSi6cWKD52tIVBsAkCzuLlOHtZNNpQMnm0LKhLwyAOjaam+nUFQ7SeQ8GNXW0JAiAuVGp5UJUhdmFeGUXj/CQR0Pzvh8dlcgINAxrwTdCrtDyogNa8egEDPX2jw/aO3dVm5sW2sT1NbKBqT98Da0hlLaxrhVKKrtXgMwY7SCLWsnjWsHue+PgjKfGLWOew8R+qEL7W/XCK2Tt7Htx0vv04zWDbtAhw8eWnc43p2Sjr+bPLBdX3g7Hca1iYiIiIiIiCgdhrWJiIiIiIiIiIiIiIiIiIiIiIiIiHZDQghce+21mDVrFrp27droeWpqajBixAgsWrSoGVe361u/fj3+9re/4aGHHsL48eNx+umno3///ujWrRsKCgoQiUSQl5eHRx55BJs2bWr0cdod/BPsc9oLkJHcpi1YRtDtjJdw4JUr0fGIm5Fb2h9ZRfvDyS2Gk9sR2R36oP2hV2Hfc99GUZ8LILMKmna8FMaNG9ci8xIRERERUfP585//jLpkca84F154YSushqhh2j6uHXfPhphHjBiRsFft9tVYN2MCoGOBPXXgtjtBXFw7ENMOx7XdULawoWo/IO0HsP24NmCi1n5g217g2LkdCEQg4O9rItvShreThLa94HbgsfixIn58/DyRUHgbOoaK5Z8kvH6jL/0x7nn0HkTzol5QW0rHhLJh1mui2nabEBD2tnDHeCFtOxa7R1TbdfTRR+ONN96A42QWX2yK119/HTfccEOLH4eI0svNzcW4cePw9ttvY/369aiqqsJLL72EESNGoGvXrhmFtg855BAsXboUTz/9dIsH+lvTO++8k/HzOf/886GUauEV7Zl27NiRdsyuHNZ+8cUX8eqrr2Y8/rXXXkNxcXELrmh31Awh5fgpTDU4WItOGFdevhmrV/+QMFVjz4V0TQ02XX4F6pYvD23PGTwYHX53f4O/rLbBUe0GzR0OCyeLagOAFuG9PCo+yJwY1Q4dQ4ePqHXMRJKhsX+7Xjit95lol9O+8U+ojeVG8rBv0b6IZuWZeLZSJrINBR2KbGuYXLZCTMfMrbjotnb3E35QW8PEs3Ugrq3tP3M0kDSurbX7ePi9MMcw2+Pj2jr4ewYIxbS9TUJ7HxeDc2ccv05Lhy/hj0h2WSmOE//73bubOrDdqBUyrk1ERERERERE9Yi09QKIiIiIiIiIiIiIiIiIiIiIiIiIiKjxBg8ejHnz5uGCCy7A7NmzGzVHeXk5zjzzTMyZMwelpaXNvMK2sWLFCjzzzDNYsmQJVq1ahfXr12Pz5s3YuXMnampqWvwv4AonB52OfwDt+45p1nllJB8lR92BkqPuSDkmb5/BAICdq2dh07wHUbmmcT8XyXz33XeYNWsWhg0b1mxzEhERERFR83ryySczGnfTTTe18EqIGkcIUf/n9rjQceIEqLeKJyCSBL2EFzpLmEIAd/3iLrz99tsJX761c9Un2Piv36L0mDvjFqYDswg/NAgB02oWgFYwAWwVODJgotkqsJ+7OglAmz6gBgDlhfiE0Oa+FoDQ/nHt6yiC6xLaPlc/yufywm7p/r2JDU6H4692vV4u3BTZKlfPhqrdmTDF+JsmQNogNoSEBCBgQuFCuAlsCSngBcRDv4Qf1RaB9WQa1Y4vxrV2VNt19tlnY9GiRTjppJOwcuXKjOZsrCeeeAKTJk1C7969W/Q4RNQw2dnZuOiii3DRRRcBAOrq6vD222/j5Zdfxj//+U+sWbMGkUgEJSUl2H///XHNNddgzJjm/ffOu4r99tsPN9xwAx599NG0Y8vKyjBp0iQ89thjrbCyPcvOnYn/XI6Xn5/fCitpuB9++AGXX355xuOvueYanHnmmS24ot1TvXHb+HPtVOfWKabQOjGC6957fPJjSc/zG/vf7GJr1qD683+HtkUOOAAdn/kDRFZWg+ZqdFQ7gy8DiH+9U0a1oQHvCwPiVhRx6o1qhw8YyBprQCuTmxZaY2CXI/FfpYelXfPuwBEOuhf2wIaKDSiv2gShAaHslxd5nxU0pBZQSkAK8wlIC2U+CWgJgRikkPadUObzh7Ydc6EhhfSb08J8hhN2vNLK7KtN/FpAQGgNCP/zpvncZd5j83HQ3Ndae583zG2Efu+5+2ntx7vTff5o7O+jhM8rCfFsb1Gh44T2i1u/N1WSdWfyXJLxXjMiIiIiIiIiojhC82u5iIiIiIiIiIiIiIiIiIiIiIiIiIh2ezU1Nbjlllvw+9//vknR6E2bNqG4uLgZV9a63nzzTUyYMAFr165tszUUH34jSo+6A5CRNltDkKrZhhWvnoiarcubZT4pJWKxWLPMRUREREREzS83NxfV1dX1junevTtWrVrVSisiapyM/v1GfV2tNLsnCwoG49rxU3z00Uc447Qzkn4mLtjvdHQ59SnISG7c3sHiXfC+Td39f/buPECOsk4f+PO+3XPPJCH3ScgJQhBIlJyQBHUFAoRDcDkCggSQa5cFfqKIiKC7KEiCgAIBLwgghyKHLCjXknAbwmUgBAIkQu47mcxMve/vj7reOrq7+pwjz2doprvqfd/6Vnd1d1VP+ilvHZVRkzHN7eP1dav25/l93IvyQvQC040gPrOOQD1xa25ODuSGh0OmRaiRPW3tC9dgy9JHYTpw0pdxz+P3AFrYwdluoDacEG03OBvCuY3gbS8o22yLvEK1AyHZ7RSqHXb99dfjZz/7GVavXp1Xv3xMnjwZL7zwQtnGJyIqllIK/fr1w9q1a3O2lVLigw8+wLBhwypQWdcxevRoLF26NGubI444Ao888kiFKkpGKYVhw4YlPhHFyJEjc65nVxQNtXZPtGJOQ2wbb6abo+ucdEVr7Zx7JbzHqIP9nflmALTSytuL3W+v/bD8o+WRmvv27YtVq1YlXkdX2/Ll+HzyQYFpVfvsg1T//nmNowG0vPIy1JatgenpIYORHr1nYFr9MTNRf8zR3u3PJ01B28fBbbJ6v33R97HHnLEzhWqHa3Duy+ZmrBy5J8LqvnkCdrvuWu8+jvQLPwZ2GjMAjU82fYwFKxdg+tBDMLxH1zzByobm9fh86+f2/r57bOAcK7h771IIwD2xDwAIp4UTwp0SqeBJfpzjDqkljCOKwMl8ACd82zjucM74Yy8C4eMMeLfNww37uEF4IdquyHFH9PxQhcl4rJw5vFrDft8N940Gc8fXFV6XQsK1Y5dHRGXRVSLp+JpBRERERNT1XXXrYegY/1qfiIiIiIiIiIiIiIiIiIiIiIiIiIiKUl1djRtvvBHnn38+5syZgyeeeAIffZR/kHKvXr1wzDHHYMaMGZg2bRpGjOgcX7B+/fXXcdJJJ+H9999v1zpGzV4Bma5v1xrCZHU3DDvpdaz6v0uwecm9UG3bixpPKVWiyoiIiIiIqNSefPLJnKHaADBz5swKVENUHDf8JmuYT4bQLnsAo03sbBETdOcs0wnYFkb3Qw45BD+/7uf4r4v+KzLW1o+fwIe/2wdNo45Fr7EXId04MFqAG9bsFC0AaDuhEIAEoLyANSe2DBDuMbiAHaYNp2oJCDsyTwRCt/2x3b5au+lt4ZBulxu2mCFYO+7+jQQTiWBD4d9721e+HOk+fvJ4J8QuGqgNOGHbTkCdFIAXgKedUDwY4XZ5hmqLUK0dJVQbAC6++GJcfPHF2Lx5M+bPn4/bbrsNixYtynucbBYuXIj3338fo0ePLum4RESlIqXEgw8+iKlTp+Zsq5TC8OHDYVmWHfZJiezYsSNnm6ampgpUkp/TTjstcah2TU0NFixYUOaKOr64E8nkZIZqx80LTXb3m3VMO3OMbVu34ePlH8cucvv24v5uZWp95x20vvNO4vbZ7qG2T1eg7dMVgWnV++0buC3qahGmW9ucsfML1QYAvbMltkZRV5cwVFt759NRWgHQsLTC14cfhsFNgyNjdxW71faEFBIrN62AcsO1hXucIyCFgNICAsrZYiUkBJQboq2Fd9wgIZ1tWAFaQkE5+/bSOc6xT2bkPqJKKztcWwtod5naDte2nx/Gb/ehcsa0z1dkT9daRY5FtNDBDUZEj0dKEX7rH7uYR4XayQh3j5fgbYNencbyhZ8a7nU3S3XvA/O23Ty/4yatM4d/E1EyXSU0O4nIaxQREREREXVJ/OsAEREREREREREREREREREREREREVEXMnr0aNxyyy348MMPsWXLFrzyyivYf//98xrjT3/6E84880yMHDkSvXr1wgknnICXXw6GIG3evBlLly7FG2+80a5By59++ikmT56ML33pS+0aqi2rGrDHNxdUOFRb53Xpd9DPMWr2p9jjhOfQfa+T0TDkEHTf80T03P8C1A86COnG5F+of/3110u9MkREREREVAJz5sxJ1O673/1umSshKp2c4Te58oCydM8U4iWMQDGzxQUXXoBZs2bF9lGt27Dp3T/go3smYs1L10Dt3ITMgdPuUoQ9zQmP9qZ5X/+VwevCvi3MdsINeJMQXnt3jJQfXi2E3VamAJEGRMrpm3LGSRnLSxmXbNOc6d4YwXFa138Ea/uayH113EnfgBQpSCkhhYQUKTvCTtihd0KknOlOtJ0bsi0FpPDXP99Q7fDj0ZFCtU3dunXDOeecg3/84x/QWuPRRx/FySefjNGjR6Ourq6osbXWOO2004oag4io3A4++GAcdthhidv369cPK1euLGNFXUuSE/H06NGjApUk98ADD+Cuu+5K3P7ee+9F3759y1jRrsMNpMwWwqljdpzDEdA333hzxjG2bdsGy7KKrDR/RceKakA0dYtObo4+x/ys4eBSA7c1oJt3hObbZLemvEK1tXfiHWBIt927dKi2q3tNDwzqNhhKKyhtwVL2xb6unOkKljNfwbKvu/Pgt1FaQzvXtdb2bdjXNewwbQ3nREbGbe0+DoD3xDAfK3e+k1INAFBK+4+jsMO0vR9t/HYubk3uxRM69MyHOZ4/rnDCwf3a3cV425u3LoivJ7ycmGddIScA2JVCgYmKEffcLvj5IxJeOii+bhARERERdW0M1iYiIiIiIiIiIiIiIiIiIiIiIiIi6qIaGxvx5S9/GYsWLcKFF15Y0Bjr16/H/fffjwkTJkAIASntMKbu3btj9OjROOCAA1BVVYUhQ4bg2muvLfEaZLZ161Ycf/zx2GOPPbBw4cKKLTdOdY+RGHHKW6jp+YUKLrXwL/7V9BqD/tNvxOAj7kf/Q25Gn4lXYchRD2PErDcxeMb9icboaKEaRERERERke/7553O26d27N4YMGVKBaohKpz3Dtc2cZSEEbvn1LRj3pXGZS7F2YsMbN+Gj+eOxYfFt0FZLsAA34Npbih8E7SYR2a2ld9sOwRahizRauyHZdri2iIRfOyHbsAOsA0HbcMK2vWBsaYRuu9fjbhvTIQHphH4L4YR5S2z/V/BEbQCw+x67Y/iIYXZwthMGHgjUlkaQtjOOcOe7oeLmtDxCtQMh2R00VDvOjBkzcNddd+G9997D9u3bsW7dOtx22234xje+gREjRqCmpiav8V566SV89NFHJa+TiKiUHnjgAdTW1iZqu3btWgwbNgz33HNPmavqGlpaWnK26Uh/A1i1ahVOPvnkxO1PPfVUHH300WWsqGspJNQ2drfIDKyMBG0L3Df/vsw1aI1169blX0cRShGqDQCpnrtFZqltWwP3qwh08e+8cKg2BGBt2hKeZDOek0bssjNBe8ct9k1lXwDUpevQrSYa/t1Vda/tgUFNg9GmLFi6DZYXsN3mhGkr77elNTQsL1BbO4HaSmloy7J/O4HbMMK1lXPfauc2ACjYgdd2Ojr8R8cI19ZaBzYGM+BWaw0tdOBk1oEgXCN42x0vwjx4LebiHIYGtjMhACkCId9u82BYeEzAtlubd1VH6me4NlHplfQ5kuRjDvONqBIK+OilqGBxIiIiIiLq0NLtXQAREREREREREREREREREREREREREZXfL37xCyxfvhx/+ctfihon7otmSimsWLECl112Ga6//nrcfvvtmDlzZlHLyUQphUsuuQQ33XQTWltby7KMZATq+n8Zfaf8D2r77N+OdRQrmBjVsPv0RL2GDh1apnqIiIiIiKhQr776KrZt25az3WGHHVaBaohKTwiRPQAnFIocHQAZQ37sEO3oTHe6O7QGUFdXhwcfehAzj5qJxW8szrg4a+dGrHnxh9j49u3odeD30W3kUXYgmTe4hBu85pUmtHvFWbIZw+e0h3KqUV5At9D2NA1hjwENASe82wxiC6UcCi8AzQ5Lc9vZAWnCbOp1DeZGC+O3E7hmTNuxMnoytGlfmWoHagsv0toOyoYbSu3EY7vrBsCLEBd+vLU0ltWVQ7Xj9OzZE7Nnz8bs2bO9aZ999hl+9rOfYc6cOYnGuPrqq3HnnXeWq0QioqLV19fjxhtvxFlnnZWofWtrK0466SQ8/PDDmD9/PqSUuTvtopIEa/fs2bMClSQzefLkRDUDwB577IHf/OY3Za6IIpxdQTuwMjq7ubkZyz5YlnWIzz//HH379s1vsbW1qJk4Ia8+QPwhQcubb0GHjqdT/fsjPWyP4LQhQwIDyD7BmjUAtWWrX2OGZcaFamutoTdvDLR3c0pTffpE+wHevr72Ovm3a9O1SMtdL1aoZ11PtKidWLllpX0cIe2kaK00hFD2SaQBCO0fAKSEgNISAgoK2j5hkVb2CX80oISC0AKWFpBSAFoCQkBoDS0s79hLO320FtDCHl+4gdpG8LQ7QUi7j5NkDSEElFLOSZCMlXLCuoUWxiTtHafEbU9JRY514jK7vSe2c4ImdytzatZGG/fYSmvtHx/F1GPWH3c7icAyiKj9tEdWtfnxVp7LD7xeERERERFRl7DrfQJGRERERERERERERERERERERERERLQLSqVSmD9/PqZOnYrXX3+9bMtZs2YNjj76aOy9997485//jFGjRsW2+/vf/465c+di9erV2LFjB5qbm7Fz5060tLSgtbUVqVQK/fv3x1577YXx48dj+vTpeP755/H9738/UVBcuQhZjaYRR6LvlGuRqu04wRLFMb9hnSxsJJ3mP0MmIiIiIupofv7znydq9//+3/8rcyVE5dPe4druEIMHD8bCFxfi3vn34u6778bTTz+dcZGtWz7F53//Dja++Wv0nvAD1A+aHCwoa03a+7+3cm4gNyS85MK4gG23j9BOaJx/50SDtv1AbW/ZIlRUbKB2+LYRjNbWjObPF0XWadrXpjkB2Wagtt3XC8T2wrXD0wSEQMbbu0KodiYDBgzADTfcgOOOOw4HHXRQzvYLF0ZDz4mIOprZs2djzpw5ePfddxP3ue+++7BgwQIsXLgQQ4YMKWN1nVdbW1vONh0lWHv27NlYtix7ILOrqqoKCxcuZKh6TnkkUGZqmkeApQZw269uy74PD+CTTz7BF7/4xeQDww6+7vPA/Xn1AeJPIrz68BloefOtwLS6I2agx1VXhjoHb6YHDYqOv3079I4dkHV1cV0yhmoDgLVmbeCkPm7L1MABXj+vv9Z+G+d/SitoAFWpKlTJqkhtu4r+DQOwvXUH1u9YawdqQ0AL++Q+dsC2hhQCGtI52pIALKQgoSEBOOHWyjkm0RJC2uMoJSGlgtASWgj7mEwoCEgo+OHa0ALaHsA+95EQUFoFwrC1co+F7FB6rTWEtI95zRBttz0yhFGLQBskCtc2ewWXE54fFAikFfEB22a4ttc2biyGaxOVRa733Lzkenq1R6h23PIznckiW1cGbBMRERERdRn8F+1ERERERERERERERERERERERERERLuIhoYGPProo5gwYQI+/vjjsi7r3XffxZgxY/DMM89g0qRJ3vRf/vKXuOyyy7B9+/acY6xatQqLFy/GfffdV85ScxMppBsGoMfes9DrgIsA2d7/BLcc305M8A1rIiIiIiLq0P72t7/lbNO9e3eMGTOmAtUQlU97hmubw9fU1OC000/Daaefhn+++0/86Mof4cEHH8y42OY1i7HikePRf/qN6LbnN0IFhcuKWwmzhXNdOFF63mQ3YNuero3AaS+aT+tQiJoZ3p2/aPCZvbwdqxZBWy2BOal0ClOmToEUKS8424zJdlLlIEU4YNtZL4Zq5zRlypRE7datW1fmSoiISuPY5NyhAAAgAElEQVTxxx/H8OHDoZRK3GfFihUYMWIE7rjjDsyaNauM1XVOlmXlbNOrV68KVJLdI488gnnz5iVu/7vf/Q4DBgwoY0VdQ9y+rjGzyD8Vxe9o3/37u3P2/PDDD4tZcGXE3HXp4cNiZ6vPP4ccNix7qDYQOrMN0LZihTeWeQqc1NChwf5eqLZ7LOCHaqdkCrWp2jxWrGsa1n0Ytrduw/bWbZBSQkBBKmkHbBsnKpLOsYaEhAUFKTSUlpAQUAJ2qLawILSEFACgoJQEpOXMs8O1tROurQEorSCdYx3thGYLre1wbdjt3GMNpbR9GCdgh3Er7R/zBo5TnDDuBGHUXti6CE90xhKZXwvM4O/wNLMY85jcG88N2DbDat3AcIZrE3U+HT1U2+S+5hUYsM3XECIiIiKizo2nWiQiIiIiIiIiIiIiIiIiIiIiIiIi2oX0798fjz32GHr27Fn2ZbW0tGDq1Kn4+OOPsX37dkyePBkXXnhholDtShGyCqmaHqjqNhS1/b6EpuFHoef+F6D/tF9i6HF/x6jZ/8Ke56zBiFlvote4SysUqq1zXMq3XNW2I2er+vr6MtZARERERESFWLp0KTZs2JCz3bRp08pfDFEF5Ay8yXX4nKV7phCvYNhXcIgv7P0F3PfH+/DCwhdyBhuveu6/0Lr1XzH1uGHR0g6SFn4iUDBmWhqdpH3x2juJbM51v5/RV4QuzjQhpBPw5vbL8BNoZ9QpJCBS3pg7ViyMrPuBEw5E927d7eBsYS9HOmNC2BWmRKgGYQdo22Hb0r+fvHUy76NdO1QbQF7Bs0REncHQoUPxwx/+MO9+ra2tOPXUU3HcccfxtTEk6wlKHH369KlAJZmtXbsWJ5xwQuL23/zmN3HiiSeWsSLKl4C9rbW0tOC9Je/lbL9m6dLyF1WMDE+bqj33jMwWANo+/Ch7qLZ51QlQ1lqjddlHgdkagOzeA6k+vaKh2lo759jxQ7UhgLp0XSFr2OUIITCq52hIIWFpBUtZsGBBaQvKua20si+B6woKCkpraK1gacu7rrQbbW1Bu9c1oADntv1+Y4drOydmUs5feL3AaeE/Zu5jr+ClYXvzhHbaa286IJzlucHqzrJCt/0ijIn+gWHWv0Brb1nub3+avw0G72ttn7/JGdu9gUA4eOS9J/B00KFZ+f89PMl7G1FXp7Uu7XOhvf7ZSqHMusyQ7SRd+RpCRERERNSpVeJf9hMRERERERERERERERERERERERERUQeyzz774J133sG5556LP/3pT2VdVltbG6ZMmYItW7Zg06ZNZV1WNvWDp6GqaTCquo9Abc89UdNrX6QbB8APo2pvHeOLemsWXp6zzdixYytQCRERERER5ePaa69N1O6SSy4pcyVElSO8YLIMzDCd2AGQ8XDcDVUOB3oJJwTNHN4cb8L48Xjm2Wfw6GOP4vvf+z7++e4/o2WpNmx441foO+Uao1ABCA1o4d82aw8sTMP+PCOckKbtMQB7HKERWEmtY4YTfh/AuJ7lzvGTq0O3zVBqYNuKBZGe0786HX4cthsA7qyBcGO24YRsuwHY4QBtvz284G0/JHtXDtUGgIceeihRu4EDB5a5EiKi0rnyyiuxZs0a3HzzzXn3feihhzB48GAsWLAAw4YNK0N1nYtSqlMEax900EFobm5O1HbQoEGYP39+mSvq3IrdY3H3DM1NJ2nw7e/u/G2icPse77djsHauOyjLqqaHDQMaG4GtWwND7Vz8Jmq+cogxRChU2wwbFn6gZ9tbbwcXq4Hq/cbYhwl2By/M2R1Xu6HaAOpSdYn3ZXcFNakaDO0xDEs3vA8JYYdcCw3pHFO5AfCAhAULUton8pEaUALQ2j6u0AJQWiIFBe0ch9iPj4YWFoR2TjikAQgF4SxBaWX3dwLQBQSglHuQ4xzC2Y+X0to9PPKC06UQTmC1cSTn9PPG8+bo4PGJuRnEbRLh7VrEToK59ZrHw4HtzK1JG+eH0jpwzB6+Hq4pdn3y3Ja11h3yGI2oEjpaMHQhAfmZ5P2+Fj7bRcJSAq9RRERERETUqXSUbwIQEREREREREREREREREREREREREVEF9e/fHw8++CBeeOEFHH744WVd1ooVK9olVLtuwHiMOPUd7Pmd9Rhy5EPoP+1G9DrgP9Aw9FCkGweh/f8prTYuHcPGd3+fs83JJ59cgUqIiIiIiCgfjz76aM42dXV1mDJlSgWqIaocL1Q5m2yH3X5ec4bZ0ZlZA32EgBDAkUccgUVvLMKtt98a22zTP+9C2/Y1oQKC4WJ+mLQx35hiz5eh+c40IYK33RBrIQAhIYR0oqf9H7+te0lluMjAJTyOEBJt21ahdeOyyHp/5d8OgRQSUkgnPBuQQkAKCWF8TuPme0snbNsNyvbauv3Nx5+h2gCA3/8+92c7AHD66aeXuRIiotK66aabMH/+fFRVVeXd97PPPsPo0aNx5513lqGyzmXt2rWJ2vXr16/MlWR2wQUXYMmSJYnaptNpLFiwwAnDpY7od3f+LmcbAWDSh9F9x4ooIlQbAHRKoubALwWG0gB2vvCCMUSWUG3z95YtaHnn7eBfDgVQ9eUvux0iodrm6FUyjbRM51ihXU+fuj7YrWY3WMqCpZ2LstCm7N9KK1hQUFpBKfu3pZXTXkHDnq6h0Kbd63ZotoKC0hoaClr5j4/W9kkMNAAFBScJ2+7rhE674dgKynsUlfMYw7wtAK104M/KzpK8vt5td7nORSlnnazgdK01Ij/+hmUsx9gWjeWGf4zkbWf9nevQ3pGmGyIPIGMAcDiIt5Bg3o4WLkxUCRm3e5HgUupa3NeFjjJmrpPuxXXh6wgRERERUafDT4eJiIiIiIiIiIiIiIiIiIiIiIiIiHZRQghMnjwZc+bMae9SSqq6x0gM/cbT2P3ovyLdMKC9y8mgg34ZL8GXBM8444wKFEJEREREREmtWrUKq1atytlu0qRJFaiGqH0UFa4NlDxcGwDSqRS+/e1v47V/vBYtx9qJlY+eAD9ZzwzXDoc8G/NFMEw7GrBthmunAGGGbMtgOyNoG17QthO6HRO8HYjgdkOt4ff3xgOwfcWCyDr37t0bY764r9NMICUkpEhBhoKz7eXb18NR2d79IZxpgfvKbOneXbtWqDYArFmzJlG7c889t8yVEBGV3oknnoiPPvoIu+++e95929ra8O1vfxszZ86EUqoM1XUOq1evTtSuW7duZa4k3lNPPYWbb745cft58+Zh6NChZayIitHW1oZ33n43Z7uBqRRqt21D89KlFajKUOQunRvyWTt1WmSona+9Dmv1mmgQaDhU252vNXY8+xx0W1ugh9ZAzdSDMoZqK2eCAFCTri1uhbqwET1GQkgBS7XZgdlOoLbSln+BgqUtKK2921orWNqJx3bCtZUbWK3t69AaSmn77EDePPfxUXbQtFKAVhBOSLYGAK2cv8vaEdnuQav3p1ql7DBrJ5BaaT9E25vuhnp7/f3b4WBYrbR3gRmwbUwPB3A7yeCAih5Qm0G3kYBt+AHbbmi3G67t9WG4NlFJdKTtvdSB2nHjFx2wnbR5B7pfiYiIiIgoNwZrExERERERERERERERERERERERERHt4kaMGNFuIQmllK7vi8GHz8ewE19BbZ/927ucTsdqXo8k3yhcvnx52WshIiIiIqLkrr322kTtLrjggjJXQtS+2iNcO2MQs/AS87D//vvh+OOPjzTZuX4JNi25z1i4CF43QqGFG14dbhMoPRi6HRnLC792w7bDQdsy1FVkuIT6mGHezmX7ymiw9vSvTkM6ZQdpC8jAfSfdoG7hh2ub97Ab5s1Q7cyUUrj55pvx0ksv5WwrpUR1dXUFqiIiKr1Bgwbho48+wimnnFJQ/7/85S8YOHAgli1bVuLKOockJ2Bor/e6jRs3YubMmYmDDGfOnInTTjutzFXtmkoVJnnP3ffAsqyc7f6ttg4AsPXVV0uy3EQSbeaZ7wcz2LP+8EO9fXdvqlLYes+98X1jQrUhgG1/mB9YtNZAauAAVO+7j1OvMPrpwDg16drE+7O7oupUNYZ228MOw3ZCse0QbQVLKzto2wnbbtNtfjsnXLvNCbWGdqOrVSjc3Imz1nbAtYaG5V7XClrY7bzHTCtACGhhT3OisOHMtNtJYffV2gvVjoRrww+wVtqpyA3GNsK2wxfvOR6zibvj++P48dnewvzGkYDtyHjOMZiG9rZQDXubL2e4NlFXFgjAzyTbW4L5kpC1WX4/lVKpGhiuTURERETUeTBYm4iIiIiIiIiIiIiIiIiIiIiIiIhoFyelxNixY3O2axhyCHaf+SiG/ftLGHX6hxg1+1M0DjuiAhVmJ6sa0G/K/2DEaUvQMPTQ9i4ngQ74BTwN7Fz/TqKm55xzDpRSZS6IiIiIiIiSeuihh3K2qa6uxpFHHlmBaojaV6XDtbNN94KoNfC9y78XW9vaF6+E2rnJWLjw+xrh2n5pZjB2MEhbBK6FQrMD182wbWNZZj8hYQZlRy4iHMptjqWwY+XCyLoe8tVDIJw+7n3hhmi7gdrhtRACkEJCSGdZoVBts/WuGqr92Wef4dhjj0VtbS3OP//8RH34uQ4RdXZSSvzhD3/AH//4x4JOFLBq1SrsueeeuPXWW8tQXce2du3anG2kbJ8YkoMPPhg7duxI1LZfv36JjoOofd1x+52J2p3W2AgA2LIgenKWsihyl84M7hQAUgMGoHbawZFDja233gpr9epg3wyh2jueeQ47X3zRnqr9w5aGfz8eSEk7z9gJI4YXeGxPS8sUqmRVcSu1CxjYOAj16TpY2nJCtS07UNsN2IYduK20hqUt6FC4tvLm2xfttIVwQq+dtsoJ03ZDtSE0lBtA7T7+wg7Chravu9xYWK0BpbQTyK2CfZ0gbwg35Fp7y9JKGWHYfgB44MfdflQ0eNvfLs163H5miLb2tl23fbZwW22MB3M9yhiuzUBc2qXlCtVOoFQh1fmGcxcblF3qkO2cAeZERERERNQhMFibiIiIiIiIiIiIiIiIiIiIiIiIiIgwbty4nG1EuhZ1AyeherfRkLU9INMNGHTo77H70Y9XoMKYemQVdtvvXIw682P02Pesdqkhf0V86c78bnOpCaB+wEGJmj7zzDPo06cPHnjggTIUQkRERERE+di8eTM++eSTnO3Gjh3bbgF5RJWWKFw727F1KcO17YLwxX33xfe+d1lklrVzE5bfdxCg3aBjI1zbve2tjzDio4PT4wO2w/NiArTNoGw3CNwM9Tbvy0zzQyHczavfhuWFhfsO+dpX7CUL4YRmRwO13fWz27i3/HDs0D0QuF/8MneNUO0lS5Zg4sSJGDRoEP70pz+htbU1cd+ZM2eWsTIioso5/vjjsXz5cuyxxx5597UsC+eccw5mzJiBtra20hfXQa1bty5nm3Q6XYFKgi699FK89dZbidqmUiksWLCAxzdlVIr9HqUUFi9anLNd/1QK3aW9vM3/939FL7eSzHup8ZxzAvM0ALV5C9addS701m2xHd3+rR98gA3/eYkXqu3Nr61Fwykn2YHGTggztB8X6v6/JlVb2hXrogQEhvcY5YRqKydgW0Epyw7EdkK27cBswIJ93Q7V1s50ywlZtYOvAbut0naMtfsgusHn7jx7qhv4ardzQ7jdoGk7rDsUhq2cwy8zQFspZ3l+QLd7W7lbhfYvyqnXu8C/2H395SEUuK2NDl6YuzGOF7BtBHJnCsV1+8FbH4ZrExWiqO26HUK1SzFGoeMk7ptgt4evJ0REREREHRs/KSYiIiIiIiIiIiIiIiIiIiIiIiIiokTB2s1r3oidXjdgAnpPuLLgZYt0LRr3OBRNI49B971ORt2A8ajt92VU77YnZHV3J6DJaw1Z3YSm4Udh5Lc/RN9J16Dz/JPYIr9sZ+ZflUMe465fvx7HH388rryy8MediIiIiIiKN3fu3ETBHmed1VlORkRUGonCACscrn3FlT+MndW2fTU+vHsctLXTWLj5AYARZG0sSUD4gdheOz9EOzhKOFgbwbHjwra90O2Ufck0PzTujpXRQMR999sX/fr1hRASbhC2HZ7t3w7Ha7tt7f+EF6zt/GfcF7tWqLZSCmeffTb23ntvvPTSS3mHOwkhcOutt5apOiKiyhswYACWLVuG0047raD+jz/+OAYOHIglS5aUuLKOaf369TnbVDpY+/nnn8f111+fuP1NN92EESNGlLEiKoUH7n8wUWj9V2rqvOtta9di26JF5SyraHEBnRpAzaSJqJ0+1bvtanntVaw68ig0P/MsdFtbIERYbd+ObXfPx5ojj4O13gm9F17mMBq/Mxuidy+vfSSqWGukRRVSIlX6Fe2ietX1QveaHrBUG5Syg7ItrWC54dpeeLYdXm3BCbHWCpZWTsa0sgOohYal/CBqOxRbQykFCHe6+3j6j55yw7WVE1atFeCO4YVzux2dsGunl6UsaOH2014YtxuybsZ3J/9xw7eNGp2wbbj1eenaTmnujzvJDcs2QuPdLTUSjm2Ea9u/GK5NlFSi7TnTxxclDtVO9upSOsUsJ2e7pPcNX0+IiIiIiDqsyp8qkoiIiIiIiIiIiIiIiIiIiIiIiIiIOpwkwdptW/8Fa8capOr6ROb1OuA/sPm9e9Gy4b28lttn0o/Rc7/zc7Zr2fwR1I71qO13ADpPkLar83zBTqSqoa2WxO1//OMfAwCuuuqqcpVERERERERZ3H333TnbpFIpzJo1qwLVEHUsQojcoTeh0OXgAMh4SO8GMoeDeQRExrCeqqoqLHxpISZNmBSZ17b1Myy/7yD0nnAlmoYfbizc+S3MhDLntgYENAAJLdwQNbNmfwWEN9Gt213pUnxmYd5RAts+fSHS4itf+4oXjm2vlQj0BvzwbG+qu+pmeLbww7e9cby7SPi/0TVDtVeuXImxY8di9erVBY8xffp09OvXr4RVERG1Pyklfvvb3+Koo47CiSeeiJaW5J9xA8CaNWswZswYzJ07F+edd16ZquwYNmzYkLNNdXV1BSqxbd26FYcffnjioMKvf/3rOOecc8pcFZXCbb9KdiKPM5oaA7c3/PWvaDjggHKUVDRzPz+yhygEdvvvn+LzfzsUevOWwKy2pR9g7azTIHv0QHrUKIiGeqgNm9C65J9QO3f6Df3cYqTH7I2m888xZrkBy2bINlCTqindCu4ihnUfjtd3vAYNC/49CShl2X+C1oAQGkKnoCAAWABSkNBQUNBaAlJBIgVoBS0lLK0ghQSUBSEllHsc4xy7Ka0ghISChlSAFs482NcBP1DdTtz2j2WU0vbhoNbQQkBrZR8PaW0fq3jz7N4aOnKsEzfNnm4e24bmaR3soe3avOMs99hXAO7ChbMRe+sUeM74o3mHtM46hH9H6wzWn2l9Msk0LlFnknNfKdsmnms3K0u4vT9Ex/03L5lea+La5XztyPJZIMDXEyIiIiKijqqzfauAiIiIiIiIiIiIiIiIiIiIiIiIiIjKYOTIkWhqasrZrnnN4ozzhhz1JwiZTrzMphEzE4VqA0B1t2Go7TcOneufvxqhVhVZnC7sYugz4Yd5L/bHP/4xrrjiilKtBRERERERJdTS0oKlS5fmbLfPPvsgnU5+rEbUlQghcgfeZDt8z5m3E22QLaTnwAMPxEX/dVHsvNbNn+CzJ7+NlY/PgmrdBjdCOlhEeJowpjrThTCCuN22MtBPGH1EYMxCLsY4bc3YuebNyLpNnTbVq0XE1CCFdB6n0JjCae2FbNs3dsVQ7c8++wx77bVXUaHaQgjMmzevhFUREXUsxx57LD755BOMGDEi776WZeH888/H1772NbS1tZWhuo6howVrT5s2Ddu2bUvUtnfv3nj00UfLXFHXVOxfqrxTqGTYtwpTSuH11/6Rc9w+qRR6Sf/vfgLAhr/8pcAqyytTqLZ536YGD0av234NUV0VMxdQGzdi56uvYuezz6Fl8RteqLZ2/ue2Tg0YgN7zfgVUVfvLdUK1tVeLRlqmkZKpkq3jrqJXXS801TRBaQVLK++3pRWUsqBgwVL2bWgFrRWUtqCc64DTx7KghYal7HZKW14Qtlba7ue0VdDQUACcDGqtoIXzmGrtbQPuL6U1FDSUM09pBIKz3RMrKWVBwxjL6WOvlw5cwtP8rcmuURs/Lm3UE/jR2p+r4ayDtv/07PbU7kmeEB1bOLPdcG04ob7hcN/A1eDzKd+Q36QncCDqiMoZqu0/p7O36RAS/POb8OtYvvPDnyXFNuHrCRERERFRh8N/DUNERERERERERERERERERERERERERJBSYuzYsXjuueeytmte8wYadv9q7Lx0fX8MmvFHrHj0G4BWWcdJNwzAwK/eXnC9HV+FvkwX/tJeIV+a1NpLQ9jti9/Bxnd/h5YNucP5TNdccw201rjmmmtytl21ahUeeeQRPP/88/jggw+glMKQIUPwxS9+EePHj8fBBx+M2travJZPRERERLQruvXWW6FU9mMvADj11FMrUA1RxyaEyB18kyk8RxjzY2eLSChP3DTXtT+7FqtXrcbdd98dO3/bJ3/Dqmf+EwP+7bZQAU4RXmi2O8kv3I2c1l477YVPQ4hA22C9pfgcQ2Dn2rehVWtgalVVFSZNmRQI1LZ/m6Hn/jr57bzUbD9c2wjm3pVCtQFg+vTp2Lp1a1FjHHjggRg2bFiJKiLq2IoNO+torwGUXL9+/fDBBx/gzDPPxB133JF3/7/97W/o378/nn/+eey9995lqLB9bd68OWebSn0+f8UVV+D1119P1FZKieeee44nDOrw7Nfexx97HC0tLTlbT6+Jbms7P/kEW155BU0HHljy6rLL/30j3ENDo2bKZPSefzfWnf0dqHVrY9vrmGnuvm3VvmPQ6/abIQcO9N7LNNzAYbeTHYJaU8EQfGiNTT++Gi1vvRWYXL3//uj+g8uzdm154w1suuYn5azO0+s3d0ImOJH00G5DsXj1GzAfDaWlfVvBOZZSgACklvYxiVJQKQAQEFohJQGlACkElBKQUkJBO4ct9jGZHRuvIZSElk6AtDAStJ1jNK00hLT/vO7vgkQj3LXTQCnt76uYG5bRRWkVPfYxjreC+0r+8bJ9OKUDx1jmEaMbhO0u02uihb1u2q9daA3tHJ9pob3jZKHdGvxj9bjf4fI1dGCdwrdz8cYl6kTKHapdyLyMY5f76ZXp87mY5QZPiBFt4M6PfQ1JsEvA1xMiIiIioo6FnxoTEREREREREREREREREREREREREREAYNy4cYmCtbNpGDwNQ499Cp/97Uy0bPooNFegptfe6DXuUjSNOKrIandxcV+gzPW9vWxBYEa49pAZ92PZ3WNzhqOH/eQnP4FSCj/96U8j88444ww88cQTWLt2LVpbWyPzX375ZTzwwAMA7MCt7373u7jqqqsgpcyrBiIiIiKiXclvfvObnG2EEDjvvPMqUA1Rx1dUuDbgB1THzooP17aHDE6XUmLenfMghMBdd90VO96WDx9Bw9KH0W3U0cbCzSKNaWbAthsyHWppT/DnR9cnbvxconfUjlXRcMz9DtgP9XV1dg8jBNuNMHJ/uUHabh64H6Ttt4sN1Qa6fKj2DTfcgPfee6+oMRoaGnDbbbflbkhE1EXMmzcPRx55JL75zW9i586defVdt24d9t13X1x33XW46KKLylRh+0gSrF1fX1/2Ol5++WX85CfJg3avv/76Lhl03h6ynQCmVIGYN//y5kTtzmxsgLnr51a15p572iFYO7NgOKd5Tce2qZlwIPo//SQ2X3cDtt13H3RLS0wId/CG6NUL3c4+Ew1nfguiKu39GdAOONbG+NrJYxZIy6pSrF4im+fMxZbboidMFjU1OfuqDRux88WXylFWVMzfIOP0bxiAd8TbaNNtcB9VpdsApJzbdki0VgCkcBO0AaWhhQUpJLQCUgKAlpASdti11JBCQGsLQgjY0dYSAgpaC0BoO4AaAkJrQGlACv8cSIBxnKS856vW9gw7fFvZYysjhNpdMYWsz2Ot3RMx+YR7rOiFXHtznOBYAIEAWbu/u1z7t/CP49zXGCc4XHgDCsQF3brLcEOyI+Ha4XVguDbtQrJ+hpVrMy5nqHaS5YfHLPLER4DxWU2+y87yOpHva0igL19PiIiIiIg6DKFLcdRBRERERERERERERERERERERERERESd3j333IOTTjopa5t040CMmPV2ovFaNizBxn/ejR2fLURtn/3Q58AfQtb2KEWpHVQZ/1lurn/yG/q+XqZ/Ihz4Yl+WIde+fDXWLZqbsLigt956C2PGjAEAKKUwefJkvPRS/l+Y79WrF5566ikccMABBdVBRERERNSVKaVQU1ODtra2rO1GjhyJpUuXVqgqos4h8ddqM2XjZOmeKXwo0/QnnngCF//XxXhvSTQ0OVXTHcNOegWypnuGAjLE82kdyPnTce3dNuEhC+WkqP3riTOx7eOnArPOu/A8/M/P/8cPvw6mXnt5334otjBnGdHawQfEDOk2b3e1UO21a9di4MCBsScqy0VKiXHjxuGKK67AkUceWYbqiDqmUsUndLTXAyrM6tWrMWXKlIL3ic8880zcfns0TLazmjJlChYsWJC1zbhx4/Daa6+VrYbt27ejf//+2LJlS6L206ZNwzPPPFO2eroa8zUwPhA6uOuXcf/VGUeH9jG1kYKtnR+7ifYCgHt164Xm5uasdfaUEs/26w8NQDnLUM4FdXXY/x//QLp7eD+4NCLrrAHd0hL9W1wqBZFOe+2z7T4HxnTuI6011MaN2PHU37DzpZdhLfsI1prVUC2tEHV1kP36omrvvVAzZRKqD54CUV3thGgjcL8qrfxp0NBaoyZVi9p0bQnujdy2P/AA1v9H/EkGaqdNRe+7408W5Gp+5lmsPWVWOUqLGPjWYsiePRO1fXft21i+cTlSUkIIibRMISVSkEhBSJdiykUAACAASURBVImUkEjJFKSWSKXSdkS2O00ISEgIKSCRghQSAgIpIe0waSG89l4ctZDQGpDCDu4GAKE1hJT2800YRyzC3YjMv+s6z0EY26Jx4qRMuy1xx0H+tNAxljesMM/J7M2R0jwGCx9ruQHbxjznBErCTQ4XbktnujmG8Mdww+PN471c61VIMC739aijynk8U0SodtGB2pn6FhMCnnHQLEMW+PzN9FpRaLh2MbUQEREREVFpXHXrYUi3dxFERERERERERERERERERERERERERNQxjBs3Lmebtq3/grVjDVJ1fXK2rd5tL/SddHUpSiNThu/lJQmMCbeJfMnPmd17/BVoXvc2dvzrRai27XmVd8opp+CNN95Ac3Mz9ttvP7z//vt59XetW7cOBx98MFauXIlu3boVNAYRERERUVd177335gzVBoB///d/r0A1RJ2LHRKWICwoFNLsD4CM4T52CFh0Zqbphx56KL7yla9g98G7Y82aNYF51s5N2LbiBTSNmJG71nB95k0vbM2owfs8QEf76Jhp3rzwsoKNmldFQzgnTp4YDE0zwrTd28JLiPOT4hiqbZsxY0beodrpdBqXXXYZvve976G+vr5MlRF1fVrrDvm6QPnp27cv3n//fZx99tm47bbb8u4/b948HHPMMTj88MPLUF3lbdu2LWebhoaGstbw1a9+NXGo9m677Yb//d//LWs9VDpCCPz9qb/nDNUGgINrawK33d1MAUDt2IHVd92FgeedV/oiMxDV1bHT40NGgwcEkTbGW4fs0QP1xx+H+uOPyx5ODvih2oFQcx28b7Q9vzoVX2+p7VywABsuvrQiy6q0wU1D8OHGZYDSkBJQWgJQ0AKQWtsPoyWAlIC22pCWKWgpoJQFyBQABaFSEMJ+DIUQXki8VACkfVI0CA2BFKQTlq6c8Gh3O9FKeTVp2GHbkPYxq3DG9Y5fnWMm7W1L2tvctA4cDPmcvsI4BvSOvxA+BhJml+ATU7vTg7UFjjONbdk+RhPQwg+JFxrQXri2G1jvLlM7h4NOuLb21z1uf8xtl+k2UWdV9EmCCuxeUKi2UWvssy/hyeFzi3kNyPXvXryGwe7h155c05PgcSMRERERUfuT7V0AERERERERERERERERERERERERERF1DCNHjkRTU1POds1rFlegms6myC84Zh3a/nK0d4nM1gV/CTHS11jG4MPvw6gzP8Hwk/8BIasSj7l48WJ8/PHHGD58eMGh2q6tW7eiR48e2L49v3BvIiIiIqKu7pZbbknU7uKLLy5zJUSdkxAiWehNpsPtDMfo9iwRG8QTG86jgaqqKnyy4pPYsVo2fRCzIBH6HS7KKC4mZNv8cdsGfoS0L5DRMYUxX8hAv9aNy2E1b4isw4QJEyCkCJQkRLAWiGDNoYqC9bv9doFQ7aeeegqvvPJK4vY1NTV47LHH0Nraiquvvpqh2kQlUHSwHXUYt956Kx599FHU1tbm3feEE06ww1G7gCSftSf5O1GhfvrTn+LFF19M1FZKiaeffhrVGQKPqTQKCqKNzZq298nm3DAn0RCzG7o5y0fgtzv06nnzoPM8uUhBsrzMmyGjIsP0jH3DJ6sxQ7Wd5bqh2pFHwOhjhmy7QdspmYYU5Y8Lan1/KdZ9ezZ0gpN6dUbdarqjIV0PBQtKKSgoWNqC0ha01lBKQUNBawUNbc+3LChob5odk628H0srQCs7TNrppTWgtYKllNPXGU1ruCNrAShnTO0EZtvjaiit4f8oaG1BCQWllbeNKK2htPLHUO7FqV8rKMtybsNZtrnOdl/L+VHexfnRyqvZ3iadapw6zS3UrBfu+mpt3w+AFyAfCZaHEdztPC/MAPE44edivsHA3M+jjibnNpnlsyh7gBzjZ2iQ13NHa/8Srkv4z2sdeP4X/u9Z3AoDl5j7IeNywjsY3k0du94FBYyDrydERERERO0t3d4FEBERERERERERERERERERERERERFRxyClxNixY/Hcc89lbde85g007P7VClXVkZX5y3HhL917k0u/XHNMIZywK2dSVdPuGH32v/Dxg19H8+p/JBrvP//zP/HZZ5+VrLaGhgYccsghmDt3LsaMGZNX/+bmZrzyyit4/fXX8fbbb2Pp0qVYuXIlamtrcfnll+Okk04qSZ1ERERERJX02muv5WwzePBg9OjRowLVEHVeQojcx9nu7LjwIuP4OTpLRAJ53OBCb7rTv6qqCnt9YS8s+eeSQHtZ3QS/Ya5iQvNE3Dw4oYc6UE8m+QQt7lgVfV0aOnQoBgwY4I8izDGDnz+Y82KDyUV0XlcO1QaASy+9NHHbX/ziF7jooovKWA1R51Cuz0476usE5WfGjBn49NNPMWXKFLz33nuJ+23btg0PPvggjj/++DJWVxnNzc0525QrWHvRokW44oorEre/5pprsP/++5elFkrO3V8WIrpv67fxd+kWLliYc8zuUmJoOgU3rt7cb3ZfbVtWrcLqu+9Gv299q6j6SyEYqh0UuE9C+6WA8x4S0y84BrywYf99LBzE7c+vTpc/bN5avQZrZ50KtWVL0WPVTJyA/i8lC9RPSm/cgNVHHQ3d0lLUOP0bB+GDDe9DCwVLWZDeyYOUfVIhKEABqRSgNCCFsIOqhX0bkIDQkE5Qtf18sacpbW8QQgtooSCdJFg7YNo+UZCChtCA0MoLkNbh7Uho7+RC7vag7XRsJ8AbzrZnHGvGHTa65zrSOjLLu6Hscbzno51u7ewHGc9Ud3le8Lu3eHsd4W772jmRkjvduU/8XoHnkL2O/utN4HaG/TG3XabbuXA/jzqKRKHaWQfINqsEgdrm51jmVK2zv8mF2xYg8hyNhGc7883XyHA/9804PFTMa0a+ryN+WXw9ISIiIiJqLwzWJiIiIiIiIiIiIiIiIiIiIiIiIiIiz7hx4xIEay+uUDW7uJjv3CX6QmWS7yOG87hCywiHa0MLDD3ufxOHaz/yyCMJisjP008/jX333Rd77LEHrr76apxyyilZ2y9atAgXXnghFi5cCKVUbJuTTz4ZZ511Fk444QT87Gc/Q+/evUteNxERERFRqT3xxBPYuXNnznZHH310Baoh6vwShWsDsQE89gDIK1w7Mt0Zs3ev6DFpqiocbBlemHmAnyV8OzbXJyaAu5CQIyc0aMdnr0ZmTZw8ESIQpo1g4JGdzxYfhm2sajhUW4THCPcNXc9efscMPdq+fTvefPPNRG0vu+wyhmrTLqMcwdmFLLejvnZQbr1798aSJUtw7rnn4le/+lXifnPnzt1lgrW7d+9e8uW2tLTgkEMOyfhZfdjEiRPxve99r+R17GrMfc5Mu7IRTsPwPrIXpptlGQsXLMSO7TtyLmJyTU1wXG+s4O1/3Xgj+px4IqTRvqQKCCHNyt1F9cKGtX9bBHe1tfPjrXMo8FMrbTx22plvT6mSVfnXlge9fTvWfetbsFasCM5IpQDLyns8UVuL9JDBJarOtukPf4iEaouaGoja2rzG6dfQH++tX2KEOQMa0gnJBiyl7exsJbzjFiXsVO2UALRQ0NqeJp2HyYJCSgFauEckCkIDChqAdI5TNIS2YB7DSS2RSlUhJVNICYm0TEOKVOBYyL3m/lJKQUHB0haUstCq2tCmWu3AbW1vR+EnvvACuL0pzjbrjG4E0tr97Y3XHdMN2fY2S2PjdqOy3TbeVO2GdAtvHG9ZRoi2K1G4tvl8Ybg2dXKVDtXO6z1Om68jzutHoN5QKHUk9Nq8nsfzzHzP1MEZmYK27ZB//2wfkYDtuI/Q4N8fxbyO+KXw9YSIiIiIqD3I9i6AiIiIiIiIiIiIiIiIiIiIiIiIiIg6jnHjxuVs07zmjQpU0tGVMcBF68j4WuvkIV+JlpG9rbcs57vR9kQ7XDsJq4Av1ie1fPlyzJo1CxMnTsT27dtj2/zgBz/AuHHj8MILL+QM6ti2bRt+85vfYNSoUYlCRYiIiIiI2tucOXMStbvsssvKXEnH5B4/dfYLVZYQIlnwTabjafP4OTJLxIbxhKdt2rwp0ka1NccMHLcwc1q2+W6StchacyGaV70WmTZhwnh7PYVzCYV9m/eNd90IOnIfl0A7NySpC4dqA8C9996b6LVg9913x3//939XoCKi9lPU+6PI85JHTdS53XLLLfjrX/+K2oQhrK+88kriUOiOLMkJenr06FHy5X7961/Hxo0bE7Xt1q0bnn766ZLXQKUhMux/AcAffn9XojHOamxy+sfvtbpaPv8cn91+e/5FJlHAy3i4SyCYNDwz4XuKHViuobXz3uL+FsaQxnwpJKQoY1SQZWH9eeejZXHwBC81Eyei/sgjyrfcPFir12DrHXdGpjeedipEfX1eY/Ws64mUTDnh1ApKaTukGgqWUtDQUFrZF+dHKwWttX1LKyitATjTnP0V97dWdn9LayhoaK2gtGWPoRSqZBq16Vo0VjehqaYb6qvqUZuqRZWshhTS3owi26r2fkkhUSWrUJuqRUNVI3rU9EDvuj7oWdsTDVWNqEpVeSHuGnYNyqlPKQ2l4d3WWtkXt61WXs0a2gl7h7fuzho5+0TemZqhhfvc8INu3TH9ac79AxiJuX6YPBAMqBcwnhfm37AD94rOejsX7ttRe6l0qHZS9nM0GKode0wm/Oe41z50fFXQZ6OhH39M9yQI/muJUYpzEorgSQUidZsB21nuL/+1Kz98PSEiIiIiqjwGaxMRERERERERERERERERERERERERkSdJsHbb1pWwdqytQDUdUY5E6qKH19EvAhf8xTsdc8mnFB39crIW6Db6hALrKa2XXnoJX/jCF9DS0uJNa2lpwaRJk/CTn/wk7/tt48aNGDNmTKnLJCIiIiIquRdeeCFnmz59+mDQoEEVqIaoa0kctJzpkDNL91zh2qlUKjLf2vZZloGTBmxn6xsXuJ3nBYDVvAEtGz+ILGXi5Enh9EVvvSOB2i73owgnQDsQmO2Gaofukq4Wqg0ADz30UKJ2f/7zn8tcCVH7KPpkE4WePCCPfgxM6/wOPfRQrFy5MtF7QmtrKx588MEKVFVera2tOdv07NmzpMu84YYb8OyzzyZqK4TAk08+mTjwnAqTdYsPz0y636uB9997P9HyR6XTsUPF1bXyl79Ey+rVicYtFTNEM/FbiREeav52/+5nvmW4QZ2Rsb2/xfnvf344qF1VlUyHe5XUxqt+jB1PPhWYlh45Er3uuB2oqi7rspPactNN0KET5Yq6OjSee25B4/Wq6wWl7aBrJZywbC9U27KDpZUClIZS9nw7Ad0PorbbKy9k2h1Pw2kLeKHpaSdMu6m2G+qq6lCVqoYQMhjeam4c0UOlwLzAtuJIiTQaqhvQs7YX+tT1RWNVE6SQdsi3ZRn1WgAU4ISHayN42w3C1m6AuBmyrd2AbTeu2wgTN8PFnfXXcAO8nfvSeJ544fKIhth6T6NM4dohDNemzqbSodpJgqLNQG3jbSnw70YCkdfm8znXyQOLOMFb/LjCCNr2l2UGbJsh2xkDts3lZLjfCqmXiIiIiIgqh8HaRERERERERERERERERERERERERETkGTVqFJqamnK2a16zuALVdDRl/vJbklDtjF80TBqinX/Ydjhcu2Hw9Jx9EhHSvhThk08+wX777QelFJYsWYIBAwbgxRdfLHi8ZcuWQUqJRYsWFVUXEREREVG5vPzyy9i2bVvOdocddlgFqqm8bCEtRYVvdkBdbX06k7zCteMeogLCtQUEDtj/gMi89W/8EsGowUwh2XHTkoZsZ+qX/LLj89ciIzU2NWKfMfsYI/s/5u1IBUL4odrGY7ErhWoDwGuvRe/TMCEEDjggut0QdXZlef+L+1g028ekeYRr8/26c+vZsyc+/fTTRG3nzJlT5mrKr62tLWebUgZrv/vuu7jkkksSt7/88ssxfvz4ki2fyijmpa9lZ0t0Yoh5KplsL7Xunqa1ZQuW/+hH+dVWFsFqCwnZjPwNEPADhbW2g5edAFBzt9cMNE2VMVh767w7sPWOOwPTZK9e6P3730F271625ebDWrkS237/h8j0xtO/hVSf3gWN2buutxMc7YRhazt02tIWLCdw2nIuTsw02nQb2rSyw6OdsG1L2cHalvv5hBM5bSk7oDsl06irrkd9VT2qU9VO0LZbhR/ErqG9eV5QrA5vczrwK5uUSKGxuhF96/uhZ20vVKWqoaC8AG1LKVhae8HXSlv2xVkv5dXhBmgr72Kvu3buG+XVGw7YdgsNht/6geDuc8G/7Yf/JgrXDgXXmxiuTR1VUaHaOf6ZR6Hh0O7zy128/TwOjmHWnTE8u8C6EwsFZQdDtv1p7r6EGRZu9ovU5l2NBpAzXJuIiIiIqGNjsDYREREREREREREREREREREREREREXmklIkCeZrX7GrBw+X+0luOUG3hNwvWlE+IdpZl51g/M1y7cY9Ds7ZNQsgq7HnOWvvynfXoN/UXBY+1ZMkSpFIpjBkzBuvXry+6Nq01xo4di6lTp2Lr1q1Fj0dEREREVErXXXddonbf/e53y1xJeZU0NDtpNnAHxRCW9uGFOyeRZyBrpkDpqVOnRodWrWjZuDQ0YJIg7UzzSv1EcIO1X4/MGT9+PNKpdGyYds5Abfj3vxBO+10oVLulpQWrV6/O2e6MM86oQDVEnVD4aZ70rbTAcG2A79ed3aBBg9C/f/+c7V599VUopSpQUflYlpWzTe/ehYXThrW1teHggw9OfJ+NGzcOV199dUmWTfEyvVJF9qPC53x195+y7UcJoLW1NWcNX66pzlqDuWfqxGRi7cMPY8Pf/55z7MQShpGKDNMz9g2dqFY4//PeIoxw5Mg9GQoydZepvShie0q6TMHaO/76BDb+6KpgSTU16P3bO5EeuntZllmIzXPmQoe2M9HQgKbvnFPwmD1re3tBrEprKKFhKQtaK8ANkPbm2+HZyn10tAUnktuZbgFaQcOCpS0orZBOpdBQ3YDadA1SIuXHtQrAT9cWgUc6wthgYgNzjW0mm9p0Lfo09EHf+r5+wLb546yfu672bcu7D5Q2t0nnftAKcO87GAHb8EO17X4Kwd7OgbQb3G2vSGA9EodrR17Cig/XrtSFdk1FhWrnGju0vQtnau5PfzSEcF+azLDqaNC0t/3GDZhh1XQRPzGDRSd5zyvAXRH3tVuYbRAM2A7dUZGas91Ogs9zIiIiIqLKYLA2EREREREREREREREREREREREREREFjBs3Lmeb5jWLK1BJR1HmL7vFfJku8gW7SJO4mnIFaYfnh9tkD9h2a5I1TZBV9RnbJVG9256B2z32/hZ22/fsosZMEgiSj+effx6DBg3CsmXLSjouEREREVEx/p4gTKx79+7Ye++9K1BNeZQ0cCRJEE3ucw2VVgHhOAxcaj95hTDHBbLmCNg2zTx6JpqamiLtNr55W8yA2QbPFZKdLVQ7nxBuv0/zqlcjS5k4aWIgSDtT8HWmQG13nne/hlarq4ZqA8DDDz+c6Dk/a9asClRDVFklfb8r5D0+6bkK47ryvbpTO+aYY3K2aW1txf3331+BasonSch1qYK1Z8yYgXXr1iVq29DQgGeffbYky6WgpPtJsX3j9p10MF/b3M9LEqxdZQRou7/DS4nM0xofXHoJ2jZvTl58SQUrzBWs6YUcZwjstIM+Yf990Ev7jAaXCqeJO46AQEqkCl2JjFoWLcL68y+I/L2y5y/nonrs2JIvr1BtH32Ebff9MTK96dtnQPbsWfC4u9X28IOkYUFZlh0KrRQsJ0RbaQULltPGDtzWyg+bhhMc7c5XGpAyjbp0HWrTtZBCeI+sFy3thUX704BQYC0SBLxneIrr0PZlqpLV6FvfF73rekOKFJRS0Nq+KCcsXMMN19ZQSvsh20p507UbuA3nujICyKGc9XQuyt/B0kAgpDtpuLbW8eHa2rwzM9xXhQTiEpVD0aHaCU8OkWmoyGGODk4x63ODqc15gUDt0HGTDkwIXvz3+8xtkvbJGLgdqNO5B5yAbYQCts1w7WyPCcO1iYiIiIg6BwZrExERERERERERERERERERERERERFRQLJg7TcqUElHUMYvublfUhThyc4yY3Owwl91LDDlJWv/3OHa3fc6ucDl2RqHHRaZ1nfKf2PgoX+ATBcX2l1Kmzdvxj777INXX40GhBERERERVdr777+PDRs25Gw3ffr0ClTTRbRHrokZEpxvVwZst4uiwrWBxOHa3bp1w+mnnx5ps+n9e2E1bwj0Cl4vNGA7U/v8Llq1oHn1oshoEyZOyL40I1DbDmgMBmoLiPjni+7aodoA8NhjjyVqd9BBB5W5EqLKKtl7XKVPmmEumu/Tndbll1+eqN3cuXPLXEn52MGpubfRvn37Fr2sW265BU8++WSitkIIPP7442hsbCx6uZRc1j2j8MxMm02oXVtbW87lVon4/bdcp4Vp+fxzfHDpJTnHL5WcYcb+zNiOsX/ei2kXDM52jvncLm6SsLMfK2XpI4LaPv4Ea087Hbq5OTC9+w8uR92MGSVfXjE2X/8LIHSSXdnUiMazzypq3JRMo6GqAUq4wdjaC8jWcMKmndBsO3janaNgAdBawXIuygnMrk5Voy5dCylSxmPqB2r7YdHhwFZn03ACa9229rYQrjwaJp2vunQ9BjYORLeaJn/dtHYubmi28kPD3XnKDtl2g8XNgG27HwJj+OHbfnsYbZKGa/trHgzX9oT/5s5wbepgKhmq7U4zp8e1iAuYDsdWazcI3wzrN8K03R8Ruh33g9AQgYv2L+Gxw8sJLyvCC953xgsFbIfXieHaRERERESdG4O1iYiIiIiIiIiIiIiIiIiIiIiIiIgo4Etf+lLONm1bV8LasbYC1bSnModqx3wxMvKFOp3xhsMMsyq6qND1+PXXWqPvpKsgUjUFL6nHPmfETm8aNgOjZn+CflN/gaqmIQWPX0o7d+7ExIkTE4daEREREVHH5waFFHppL9dee22idpdeemmZKymfkt6/RYTRVIQZGJznIV17b4u7orzDtTME58WO7fwAwAUXXhBZlm5rxqZ//j5mwCwJYrFtyxMsvXPN29DWzuAShcD48eOjlThh2l5otjYCto35mZ4fAiIYwN0FQ7UBoKWlJVG7coQrErWXvN/XyvvSVhS+R3dOgwYNwoABA3K2e+2116CUqkBFpbdx48ZE7YoN1l66dCkuvPDCxO0vvvhiHHzwwUUtk4qXdL8qIPRylyRYOx3aLwsvNdMeroDAukcewb9++9t8KsxLQaG7oUDOwG/hh4O647uBoNnG8Gpx3ue0c6JeKVL515eF2rgRa2edCrVuXWB6wymnoOmcs0u6rGK1LnkP2//8cGR64+zZkD16FD1+Y00TlLKDo50IaCcA2vnthkLD/WxIOQGtbuC2HfgtIVFXVYe0TDvbkx+mDfiPpffbngozxtYL0g4zNpzYAN3QNhi+Hu7iB7oL7FbbE/0bB0LKNCwoKG3ZF2VBKQVLqUDYuB00rr11d0O3vYBtrQAn0NbtA5gh3PDCte0Qbju0HFnCtf26/fvADNfOtK4M16aOotKh2uEPVuK7O/O0c1247exivM8fnbD/uDBtf1nubQH3XADZLkY3/2Ic42Xr5y879Npp1hR5zYsGbLvrmDFcu8SvJTxOJCIiIiIqH/7FlIiIiIiIiIiIiIiIiIiIiIiIiIiIAkaNGoWmpqac7ZrXLK5ANe2lnUO13S8nxtYTTujKHIJdQHExY8e0ElUYfMR9gMj/nyPXDzoI6fq+GccGJHrs/S0MP2Ux9jjheaQbcoeZ5COVyj94wLIsHHHEETjxxBNLWgsRERERVV4pAiwqGYKhlMK7776LX//617jzzjtztq+vr8ekSZMqUFkH19FDtU1FBmxT5ZgB0InEhWvnCNgePnw4Zs6cGZm38e150Ko1tld0AUlDtsOXwuz4/NXItDFjxqBbt27+Us3AbB2aZrQJfCwRKikc9lhQ+GMnUVVVlahdZw12JTIlPllE3EtWKT8WzVeOlyC+R3dOxx57bM42ra2tuO+++ypQTemtXr06UTvzPTxfSikcdNBBsCwrUft9990XP//5zwteHiVj7jclfnUy9tnM3zBPghJaRpJg7aosL6Bundn2VJf98IfY9OorOZdTOqGT3hTyxhNaZTc02A4X1l6YMERwV9gOAfUDQ2UBf5PLRLe0YN2Zs9G2bFlgeu30adjtJ1fbj3MHsvm664Ip5QBkt25onH1mScZvrGp04ljV/2fvzOOkKA7+/a2e2XuX24Xl0ACKdyKiKIr3kXgmIigk4JUENMmbCMYEjyTGN2I0Rox5VcybRAU1ogmJifEXjIryoqKRcJgooniEQ2E5d9llr+n6/dFd3dXHTPfMzgy78H3208x0dXVVdU93dVU39bQl0DatuZQtk07JlC28NmEiZUmlzRRSpunIpJNGEuVJ9VJiXfRqf5NKGI3gMaGkttrx5Yq5tejS/xRXnahaYJitPkZYWaIMg6oHoTJZaUvGTWf7JVLWttuSbWlLtZVQ2xJmu4JtQDpCbWlKR8Lt7BdNrq32i9q/6nzwy7V1Ya4S5IbJtWXIc3jKtcmeJmPfIM4tmU5JtX1xAsJp7TzTZNOec8kn1PZ+l04UdS57RNyhRm2teJluS4WsG+bi1msJfzk9eUG7lNgXWlWHONdhvX9agLqE/URCCCGEEEIKA8XahBBCCCGEEEIIIYQQQgghhBBCCCGEEEIIIcSDYRgYOXJkZLyW+hVFKM2eoJCD2UIG84YNzpNafGemkEJtP/58g1TUnYjB5z2JRMV+sVI0Sqow8OzfYMiFf/Llk56yvkdg+GX/xn7H/ShWHukQQuCWW26BlBIdHR0YP358Tuk88cQTqK6uxte//nVs27atU2UihBBCCCHdm3xKMEzTxL/+9S/MmTMHX/va1zB27Fjsv//+qKqqQjKZxOGHH45rBIcXnAAAIABJREFUrrkmVlrHH3983spVTGJLNWMnGDF1Nfwy4WzczRSyFJ2s5dr+4y5Crj19+vRAeEfTp9i19i9p1woeOLkIszNJt9NPLSFi7RNOPMERZwtlCJSuTNsj1IYWRy8G4K7XCal2Vr9XF+Hcc8+NFe/5558vcEkIKRyR1/44krVs8svxL0OClGvvhdx0002x4t17770FLklh2LRpU2QcIQQMI3cNyUUXXRQrHwCoqKjA4sWLc86LdJ6M1Zh/od9PKdx4qm0WR6hepvzcWovOX92na9kCANrb8e+rrkLLunWReeWKnnfktSBkxcB+jfn+CP26IaXTgHbCEiL7F8eGIiW2X/ddtL621BNccsgh6PPAA0AymZ988kTbylXY/f/+FgivvnoajE68CECnsqRKk0TbQmhYwmxTWse1lCmYsOKkTFMthQmJUqMMJYkSr9LVkadDE9Qqcat7bLmyaFdOq3dhVNwwYbQbyTefYxfIEAYGVA1An4q+llRbppAyU45kOyUtybYpU9YessXbar9YkyvYVlpuS6ANR8YtobcFdT1vZrm2/qnvG12ure9Lfb9Qrk32BLH6PBkTQNZSbTcsjVRbO08cKb3nvIor1PYVMSDATvMnvZNpms7kXxa2Lnx5eXaRTJ+vvluUnF9tu2pnhNYjEfuccm1CCCGEEEK6BhRrE0IIIYQQQgghhBBCCCGEEEIIIYQQQgghhJAAo0aNiozTUr+yCCUpNgUcxBY1QE74s/dLtGNlkuUUlX46qbdF5eBTcOAV72C/MbcgWVUHYYQNtheoGXYhDrrqfdQM/1KGPMLZvfFV7Hj7oYxxMlFZWYnFixfjRz9y5dxPPfUUvv/97+ck12pqasKvf/1r9OvXD6NGjcLLL7+cc9kIIYQQQkj3JhsJhmmaWLVqFe677z589atfxYknnoghQ4agsrISyWQSRx55JK655hr85je/wSuvvIJ169ahubk5a9HGiy++iBNOOAHPPfdctpuzx+hqMpFcxZtZyTjTZ+5OWcq1u9p+3Nvxy6Fj4Reop2Hs2LGh92W2r3oA0fcHwhIupFhaYvem1wOhY8aMySjTtkql6xRDiirD9/PeLtUGgIsvvjhW2Z988skilIaQ/BN5zYojmIuTT2euyVoanSkHr8/di7q6OtTV1UXGW7ZsGUzTLEKJ8kt9fX1knM5ItR966CH8+c9/jhVXCIGnn34avXr1yjk/kn+yaWc5aNVcR6ojMnpJSBtH+D79y/yS7fYtW7Fy0kS05/EFqDldK3zyTc+n8D4WVNejwDaGCDz1K5cuHjZEfhRBDT+7C80L/ugJS/Tvj37zHoFRU52XPPJJw513BsKMXr1Q89Wr8pZHRbLC3ddKCK0k29K6p5OyxdHSlABMR/panqyAYSQ8YmwljtY7+R5BtiaIlbaRVmhyW/d4EGnbRYHjSQSPxVzpXd4bdVV1kJCOVNsSZqeC86YJqQm2lShXShPStETZ1p6yl6nv6l9nn0o4R3sWcm19XwTk475n7/kQ4hJSNCIOT//xqzTaaV8O4ZNqO8GOrNqyTQvPeSO1NEP+v4j0CavVn14X+epCb73oOyc1qbanN+cTcQf6edIui/8F91qcgGDb3WQnD1WPBOviYLqZ5uPAfiIhhBBCCCH5hWJtQgghhBBCCCGEEEIIIYQQQgghhBBCCCGEEBIgjli7tX5FEUpSTAo5eC04kA+AM0BP+Ab2Zi/VDhdfx19PIH0amcsipUTvz30Twy97CyOmforhU95C/5PuRM3wL6K8diQOGLcQAz//EGCURpTDF5JqRf2rP8B/nr4A7Y3/yWqrFIcccgg2bNiAsWPHBpb99Kc/xdq1a3H88cfnlLaUEv/85z9x6qmn4oILLuiWIhVCCCGEkH2NQggr9DRN08Ty5cvxy1/+EldddRXGjBnjyLMTiQQ+97nP4Vvf+hZ++9vf4tVXX8X69euxe/fuvJfrtddew+c//3n07NkTl19+OTZs2JDX9PNJ2m0XMaZ8l8WjL+sCacYQMAdWoZSl6HRK3JzmWBZC4Nprrw2Et9SvQMsn/4iRZ9iJUpgTqb3hP+hoDko6TzzxxLTy8bRCbRWkCbnD1o1Ld5VqA8DWrVtjnc8ff/xxEUpDSBcjjsw6z9f0WGllqHJ4fe5eXHzxxZFx2tvb8cQTTxShNPll69atkXESiUROaX/88ceYOnVq7Pjf/OY3cdZZZ+WUF8kNvR0Vu1ayI6p2ldO+sgzAAVKpVGSSpb4WnS7Vllo5/S1WYS8Ttmd499q1WDFpIjoaGuJuTQ54K/fOyLfdNOCVf9pCTz2es0iTCUsJNDU2ZZ+/j6Yn5qPhF/d6i1hZiX5zH0Zi4MBOp59vWl9/Ay0vBV9wW/ONayCq8ycBL0+UuxJpJc2WSuhqQsKEKU2YKRMpWy4NSJQny+1jVklilXDbK4F2ldvqXyXM1uW2drgzn/4FWsVoWVSX1mBQ9RAAQMq0ttkj1TYt+bg+rwu2TSnd/Salvcyy2Ep7GWDJtSEsaXkucm1djKvLtZ39R7k22UNk7ANE3ZLJUqodDBPe+RCptldMbZ83cE41pxC6wtpd5Ny4caTUTp2p/vSXDUj9XNXrtxjS7ZB9ERBu6/WsI/N2N8Mv2A6kZ+8f/YUF6tpcSLk2IYQQQgghJH9QrE0IIYQQQgghhBBCCCGEEEIIIYQQQgghhBBCAsQRa7fvWo/U7i1FKE0xKLBU2x9iD+gTgD0gL1P8dKMq9cGFmfKOI932G9v88WOKvgWQrKpDr8OvwsCzf4sDLn4e5f2jjyV/uu271uPj35+ObSvvy5xfBq666iq888476NWrV9o4Q4cOxWuvvYZ58+bllIfimWeewVFHHYWOjo5OpUMIIYQQQjqHI9NIM+UD0zSxbNky3HvvvbjiiitwwgknYPDgwaioqEAikcDRRx+Nb3/723jooYewdOlSR569J2hoaMDcuXMxePBgDB8+HLNnz+5SbdauJJkstPwkL4LtuNG70H7dV8ha4Oz3BYWsPmHCBAwMEdttf+sBy10UWzAdJdGOY7FPP7VsDr50rf+A/jjgMwdYYu2Qv7RF04Ta/n0aKuPOtNXdWKq9adMmHHTQQbHi5io/JWRPELtNFnUrNHSR9y+yLGn+4q6TtnyUa+8V3HjjjbHi/fKXvyxwSfLPtm3bIuOUlJRkna5pmjjhhBNi9zUOPvjgbrn/9lYytpr8C31VmdPkElZ7LZZYW2un+dt3Ya+GCVumJNuNq1bhnxMvRUfDzsh846LnmfHakOZRXmB/prtsSPfaoGTA0lkmvfJtAH//29/R2NCYsexRtCz+P2z//kxvoGGg75z7UXLEEZ1KuyBIiYY77ggEG337ovqKy/OaVWmi1BXBSglLAW1Cmq4YGhIwbRm0tU65R/zsFWjLNL+ru20e76unnaB9F25ct3z6Ql/8PFNZUokhPYZAQiJlmjDNlCvZtqXZEiZSpk+4bVrfU7aM25JqA7D3rJTSjmPLtW3BrqkJcrORaytc2bZMX5lkWI+QfBEp1e5M2qHHa4ZjOo1U212uBNLBFNVVKux/jqjrmKefFPg/L35ZtlWvBiTc/j/VdzTNYBoqE+dDX0+/B+u7lkoE8vGUVkvPqWs0UX8Yna1L2EckhBBCCCEkf1CsTQghhBBCCCGEEEIIIYQQQgghhBBCCCGEEEICjBgxAtXV1ZHxWupXFqE0haaAA9ZCBsNJJdQGQgcpBtUB0YMj3TD/lM1yPU7YiM7Mcm1n4J8zODGX/SohzQ5seHYiWre9ExrDMAx873vfw6RJk1BWVhZYPmLECDzzzDP4zW9+EzvXyZMn46OPPkLPnj1zKLPFW2+9hREjRqCtrS3nNAghhBBCSPZ0SpydxhXbkerAP978B2bfMxuXX345xowZg8GDB6OyshLJZBLHHnssrr32WsydOxdLly7Fhg0b0NLSktftyjcffPABZsyYgYqKCpx22mlYsmTJHilHrN8rk2AmU3fGEy27v2JRrDJQzFJ8wmTQsVHdcG310tJSfPOb3wxEbfzwWbQ3/MfKM0vZdLDC6zyplqCgc9Onm2AII/N5GiJpTLcPs9vG7i3VfvnllzFgwAA0NsaTJtbW1ha4RIR0EfJwWYtzzY17bU67jHLtvYK6urrQl1v4WbZsGUzTLEKJ8sf27dsj4+Qi1p40aRI2btwYK255efke64sQL+lqpKi2l9PW0ttcdmJxxdpRrTV/K1d4PoWTtQDQuHw53hh3EVo3b47MuxCE1u2+Z3/quhHY7pAdISGd5rqVhsSCp/6IyydejsrKypzL2b56NbZNnQr4BPi9/vtWlJ9xRs7pFpKWlxej9fU3AuE13/wGRFVVXvNKGklb/mxCCnXfwoSEtBTbpiuRlpAoTZRBCHV7whZH2/c6TMCWc7syaGm3EVylrU9uG5DeIvsuW1qJu4yMk4mKZCX273EAJIAUUkhJS66dMjvsz5Qt2U7B1KTkpr0PTdjCbJmCaUp3P8PeXz65tivcjSfXdrfTu5F5FeJ27n1UmSey19EpqXbEPc/w41SFWQdVwG2t1y/CK6B3zrWAVFuvrdyFzn1dvc8knYVQMmtpms6mSMCqG6T0hKl3SIROgXVNLT+vcFtqK6iXGejpOIJtVdAMgm21nnqpgWe/Ua5NCCGEEEJIl4ZibUIIIYQQQgghhBBCCCGEEEIIIYQQQgghhBASwDAMjBw5MjJeS/2KIpSmkBRyoJoMDI70DIwLlWpr63o+9fBMYWHy7LhTpjSjwu2QPMi1G9//A1q3vh26bNiwYVi8eDHuuOMOPP7442hpacHWrVsxd+5c/OIXv8AHH3yAd999F+edd17W+R5wwAH44IMPMGDAgKzXVXz44YcoKyvD/Pnzc06DEEIIIYRE0ymZNuDIs19//XX8/Oc/x2VTLsNxo4/DoIGDUFlRidKSUhw3+jhcN+M6zJs3D6+//jo2btzY5eXZcejo6MBLL72Ek046CX369ME111yDLVu27OliuURJtWOQL0l1tnLuzoqy8y3Z7tQ5QnImZ8G27kGymTZtWlCeJ01s/9evvHkiV6l35y1gsiNGvZhOHmbfYshU/n1Jqn3HHXfg1FNPzWqd6dOnF6YwhOSZWNejdHLBiFWjrpudubZmWjftMk1eF7oer83dgnHjxkXGaW9vx+OPP16E0uSPnTt3RsYJe5llJn73u9/hySefjB3/ySefRL9+/bLKg2RJhjoofdsqo8XTWle1s3yPjDx+bTO6jivTpNiqTOmai4Y9pW+NWus2/fttLD3/XOxasyYy/zDiXCcCcdI8/8sk3gxbpOTCerJ6vHtn/xLTrpiG9rZ2lJaWRpYzjNSmTdgy5XKYjbs84dVf/xqqr7g8pzQLjpRouPPOQHCidj9UXzYl79kZIgFTagJXW5Rt2pZVS7KdggRQlihzJKuWPlv9ZlYHR0A7TaR6Vuz+zu6xpIWp9X3SW4cw0zziHbuhaWS5flVJFQbXDELKNGGatlxbpmyZdgqmNO0pBdM0kbL3lyPXVtJtJ573Dkhn5Np6m6xgcm0230hMOiXVjkrbdyAKO9Q7J/UVgtJ+VT4preu3r7iBe5tOdaXLqX3hsOtJ+8+SYLv3JT1SbG3K9i6renmBNx+3jvaXzYmpgtQFVmuHOHWHvy6Qbnyh9hvl2oQQQgghhHRpKNYmhBBCCCGEEEIIIYQQQgghhBBCCCGEEEIIIaGMGjUqMk5L/coilKRQFHKAWgbpNAAIkaNU2z/vn7IdkZlZlJ0+zULJtSW2Lb83dMm0adOwcuVKnHjiiZ7wPn36YMqUKfj2t7+NoUOHZpFXkD59+uDDDz/EiBEjOpXOxIkTceCBB+L111/vVDqEEEIIISRINqKJjo4OvPrqq7jrrrswZcoUjB49GgMHDkRFeQVKS0ox5vgxuP671+PRRx/FP/7xD3zyySd7hTw7Ltu3b8ecOXNQW1uLQw45BA8++CBM0yxYfp2ShOwBqXY+0iiEyNNDjC4g5Sx7hpzl2trP1adPH1x2+WWBaNtXzUHb9vcC6wpHLVg8kpX7hYb/481/WF/04vhvYSD9fsplW7qzVHvmzJmYOXNmVuuMGjUq1kvxCNlTZPUilHS3HzN6XsOvlbFfdBF2azUir3T5haZNuXa35sYbb4wV77777itwSfJLvsXaGzZswOWXx5fyfvWrX8UFF1wQOz4pPK6O01tpeeYz1We++Tj9yTIYad+lkKk1J0I+9all3Tq8dv65+PRvf4ssQzzy0Lb0J+GTemo/QICOVDt++fC9uOWmW5z9ahi5KYK2XnkVUhs3esIqPn82ev3g5pzSKwa7Fz6HtpWrAuE13/oWREVF3vMTQkDCFrOa6psthTVNW+IqUZootZ/x6u0Cb0NCStNeDlf66sheJQD/uZO+XeCXrkdvSJrveaBHWU/UVdchBSXVtgTaHsE2TKRgOrLtFFKupNz+U6JsXbTdWbm2DuXaZE8Q2e+JOh9j9Ef8yblhMaTamrQfzjkRnodHqK3VYR5JtQqXmuTamU/Xf/L30+JNehr+pV5Jv+p/mk75rI80ZQ8plWd/2PtQUq5NCCGEEEJIt4BibUIIIYQQQgghhBBCCCGEEEIIIYQQQgghhBASShyxdmv9iiKUJN9EjEzMS/q+EHsgnAAg0g64yyS5TjcfFS9d+cLWS2eRSZdmujJo25elXHv3pmVo3fZOIHzSpEmYM2cOqqurY6XTGcrLy/HOO+9g6tSpOUsKAGDt2rU4/vjjceKJJ2LDhg15LCEhhBBCCNFpa2vDkiVLcOedd+LLX/4yjj32WEueXVGB0tJSjB07Ft/73vfw2GOP4c0338Snn36K1tbWPV3sLoWUEu+++y6uvvpqVFRU4Atf+AKWL1+e9zwiSSeZidl9iyss8Qs3w/7ySWfyiSUFjVMGyln2CEKITsuev/Pt74SGfzj/BHQ0bwrPt4hy7YpBp0AYpYHwG75/gytj8t1qUPslbN/kKgfvzlLtZcuW4c4778x6vUcffbQApSGkiOg21DyR1TXcb2SNWQ7KtfcN6urqMHDgwMh4b775ZkFfTJNvGhoaIuNUxBTWmqaJE044Ae3t7bHiDxs2DL/61a9ixSWFJX1bK7rfodpcnk9pPfcCgFQqFZl/WRpnd1CYLTzL1GTYywwRrMZTjY3451VX4u1bb4Xs6IgsSyay6odluUulDF4HnCduUmJn6w48896fUTWyAt+ccw16D+gNIJ64PIz2d1Z75ks/91n0+Z9fAolETukVnFQKDT/7WSA40b8/qiZ/pSBZKhmrVFJtacI0pSuIliZKEqUwhOEqYZWs1dSkrY443RK3WvJbG0dyq+XpK4MbILVHrDL0OWu6Y1QdW4Voa+xXWYteZX2QMi25dkp2WPvHtCXbqZRnn0kprU+kLEG5LdK2pNopu6uYH7m2R75LuTYpIpHnWhypdsbFuUm1Hdm3duxLBKXaofcq7RdBBIXagLrVY9p1mPr0/k8X7cyVJqSS6kOJuONN7tmv6ongPdVMkm1naQbBtr5P/fsgllzbty8z/XZRsI9ICCGEEEJI7lCsTQghhBBCCCGEEEIIIYQQQgghhBBCCCGEEEJCOeaYYyLjtO9aj1TL1iKUpruQQaptj+yPHg+XSWydSYDtZBgSz7eO9KcVlX5x5NoN784PDZ87d27kuvnEMAw8+OCD2Lp1K66++mrU1NTknNarr76K/fffHxMnTkRzc3MeS0kIIYQQsu/Q1taGxYsX46c//SkmTZqEY445BnV1dSgvL0d5eTlOPvlkzJw5E0888QSWLVu2V8qzDcNAjx49cOCBB+LII49Ejx49OvUimHS0tbVh4cKFOProo1FbW4sZM2bEEvBlIpZgJleptoiWTxdSmt1Z4pYrVrkjRD2Us+w5OiN9Pvjgg3HuueeGLJHYsPAySLMtPE/tr5Akq/qj95FfC4S/9NJLWPraUm+ZIkTjuZa1O0u1TdPEOeeck9X5KYTAf//3f+OQQw4pYMkI6RydvuZkdJkGr5tpr6UFuvRRrr1vcPHFF0fG6ejowGOPPVaE0uSHxsbGyDiVlZWx0rryyivxn//8J1bc0tJSvPrqqwXpv5A0ZNE8ctWc3pU88/70wn2Sseq1Ujsxr1Q7UxsxmL3wfAoYAAw7FSFNfHj/fVh8zjlofPfdyPKEpZsrYY/DovpyjqjTjvv2ln/j6dULsK11KwwhMOxzQ3H9vOkY9fmRebvP0favf2Pj4Udiw9DhWU3Nf/hDIK2WlxcH4m1L83KguDT/+S9oXx387Wq+822IsrJOpZ2OlOzQpKumK9q2Rc9JI2FJtaWSm7vCZq9IFo60VW+fSBVXSltELx0hvaukTYMdUYm7vQJuRfHaFAf02B/lyXJbpq0LtlMwYSJlpmx5tj1B+4R0vksJS64tKdcm3Zc9J9V2r45hUm19BaeMjhw6mL6EVq9I52zzCLXVSwRMafr+P4qeuSXBVueuI92W3slZw67T9Mmz/b5w97uVj6qjnfPcnjySbb9gW9UrattUPS7D94cl1xbp5dq+35hybUIIIYQQQvYMvPNMCCGEEEIIIYQQQgghhBBCCCGEEEIIIYQQQkIZMWIEqqurI+O11K8sQmnyQcTA5Lyk7wuxB9g5g6NDs9fLFSa5TjcfkoYaPOiMSvRNenjGQXnpBkOmixu+PBu5tky1ovH9PwbCf/jDHyKZTGYoa+Ho1asXHnjgATQ0NOCpp56KLRXxY5om5s+fj969e+PGG2+EaZrRKxFCCCGE7GO0tLTg5Zdfxu23345LL70URx99NPr374+ysjKUlZXhlFNOwQ033ID58+fjn//8JzZt2oS2tnChbHdFybMPOuggnHXWWbj22mvx+OOPY/369UilUti5cyfee+89rFq1Cjt37kRrayvuvvtuDBs2rCDlqa+vx+zZs9GrVy989rOfxaOPPpp1W7ZTgpkYcpmo9LuMSDtGdzSuIDxjHpRrd1k6I3/+0Y9+hJKSkkB4y6ZlWPOrgZEvPCu0YLv30dNDw5//+/OOTDtKqF1oAXhX5corr0R9fX1W6zz99NO4+eabC1QiQjpHmAwtlEwv1Mh4qQu5/xi2ggqKkFpnkrilTVPLN5Y0LeL6zGtz1+Wmm26KFe++++4rcEnyR1NTU2ScOM+EFixYkNXLMB977DH0798/dnxSeNK3vSL6G3DbtSoNIQQgredgcfqL5Yabt1+aLbTJ8C0XgUnAEN54+nqNb63CS2edibfvvAOpDELqnPqMzjO/kHVDdq2EDAb70tjRsg1/fe/PWLrhVaSQAmDYfwIVNRWY/OMvA8EuQW6kUpBtbVlPCPt9pQzGa2/PuWiyowMNd/08EJ4YOBBVkybmnG4U7al2WxhrtwtM07nSSyGQNJJQR4tpmraIVTqfmvbZ+bMEuHDiAfDIWNM1ARwHbsiysG5VQKoLPQ/vp1Yoz/rZ/AlhYGiv4ZDCEuymTFeeraTaKZmCaUu3lWBbqk/Y0nJYIm1py7VhS3ItKa5Xrq23vBwRuRLkajuNcm3SpSiYVDtNHK3fETj3nWPfu673nNHqNP2lAaZ29qlz03c+WnJ8XaSt4uuCazMwBf4vixbPqjukJsl213H6cNAk2iGSbbXMtF+YoP8fGc92Sn09/37R6g6kkWtH/HaUaxNCCCGEEFJ4KNYmhBBCCCGEEEIIIYQQQgghhBBCCCGEEEIIIaEYhoGRI0dGxmupX1GE0nSWQg8+C5dKC0AbwBi1XhyJtQiJpwuzA4XwTumWI81ybfBh5nLJtMvjyrWb/vN3pFq3B8InT57cJQYPjh8/Hk1NTfjRj36UcxptbW24/fbb0adPHzzyyCN5LB0hhBBCSPegpaUFixYtwqxZs3DJJZdg5MiRqK2tRVlZGSoqKnDqqafixhtvxJNPPonly5dj8+bNe6U8u2fPnjjooINw9tlnY/r06XjiiSewceNGR569Zs0aPPfcc5g9ezYmTZqEQYMGhaaVTCYxffp0rF27FuvXr8dll12GmpqavJdZSom33noLU6ZMQVVVFb70pS9h9erVsdbLSCel2pmWZZRQB50thUdZ3mLkG1X+yG2LoCv0r/ZVcpVrH3vssXj4kYfTLv9o/lg0rXs+3LKm55/mrzMICCTLeqO098GBZW+++Was8nQq/04Iy/c0S5Yswbx582LHNwwDL774Ii644IICloqQ3Ikt1M7B5WotDrnvmG4lXx5xJdoZ4zn3NjOXIbRMmuQuXb6k69G/f38MHDgwMt6yZcu6zYsUm5ubI+NE9Sc2b96MSZMmxc7zK1/5CsaPHx87PskjWTSTVC3kb5t55jPVY+ozRn1WriXklWqHZSCcf8Mk23oMA4DhyL7t7ldbG9bcfTf+PvYErPtT8MWu+SIgMA2N4ymwFQaJlo5WvLbxFfxpzQJsbt4MIQwYQsAQdmtZCBjCgGEYQMnef71ofvIpdHz0USC8x3e+DVFaWrB8W1Ot9uNStz+upK6lSctoLrV/TU/PXIlk7eXSuvB7nM7Cjif1Nez8pAykH4jXxahIVmBw1WCkTEue7XzCdETapjRhmvYEEyk7LKVLtqUJpek1pRLdBuXaUnvOrct8rd2dB7m2TzasQ7k2CSPyxTwFlWqLYBy7nnHKJdzljhZb1VEInid63ef57yPaTUypzVnzpl1XSvc8s1d2949Xgi2z+NNvnjr/3QXefe8VeIdJtr23Yb2CbXdfS8BqPNjpCgT3kbVIoJhybfYTCSGEEEIIiQ/F2oQQQgghhBBCCCGEEEIIIYQQQgghhBBCCCEkLaNGjYqM01q/sggl6QyFHnAWJkuJI9VOl0bYd795TQ34k77E9cGN7rBubRg4JMxgelJ60wyUzZ93pm0IkdzEkGvvfHd+IGzMmDE48MADvWnsYW655RY88MADnZJ37dy5E1dccQU+85nPYMmSJXksHSGEEEKosnr9AAAgAElEQVTInqe5uRkvvPACfvKTn2DChAk46qijUFtbi9LSUlRUVOD000/HTTfdhKeeegorVqxAfX39XivPHjFiBM4++2xcd911+N3vfodPPvkEHR0d2L59O9asWYOFCxfi7rvvxqWXXoq6urpO5Tlo0CA88sgjaGhowMKFCzFmzBgkEok8bZFLS0sLnn76aRx66KEYOHAgbr755lBBX6RcpoBS7UhEyJQpvxDJZrZT2rwj6PS2ZtgmsmfItS85aeIkzJ07N3RZx+56rP/rRDT9ZxGyOsBUmTrxp+h37A2BdJctWxZ6rOVDqA10b6l2R0cHLrzwwtjnYjKZxJ///GecdtppBS4ZIbkRW6qdNoGI9MPuN0as5AgY7fu0nkmoTN1JCDiTR3qaTrCdoSyUa+89TJgwITJOR0cHHnvssSKUpvPs3r07Mk6UWPvEE0+M3X8bMmRI2vYLKRIZ6p307bEM9ZF61COUzlq48xKxJPMVwpuzV5ItPPW1ocXR4+rxDeHGU3JtA3DCDQC7163DG1dPw3Nnnob1f30mzkM732bnUEeH7V4t35b2Fiz79B94cvXvsHrLO1b5hdoDhvVnGBDCgBACAgaa26Pl+N0Z2daGhtn3BMKT+w9B5cRLC5r37g6rfpSQtgja+p40EhAwHMmrI3HV1LLWF+n7zZXoVX8O69XB6189R1ic7lwX6AoNqK5DZUkVUrLDkmo7gm01r4TaKZim9XxaybRTtvjWlXBLe7krxZXS3b9Wk07JcuHKtp3lmlxbphPiul8CMnzfe60D6/vmtQWdnjpzb4fsGTr1IkEgq76P+54+Cb1ySCfVVis535WNWkvROZ6188IRamtlUHJqR56t1XvuOeT8Y0vxVVz3vFH/P0Wd46bUQ6wpZUv3tZjWnzRhypQvtrdMrrhb/67qCV2w7SuXWibdbbL2i7u3g3WJm1Yx5NqEEEIIIYSQ+CT3dAEIIYQQQgghhBBCCCGEEEIIIYQQQgghhBBCSNcljli7pX5FEUqSK4UenBY2iFaXSIsMgyvDRNT+uGokry+OZ4C2f/A2IgdsWoP8rLTdqMInE1B5Z/oM26bw5VJKS67gbJIqA5Bq2Yamj/8eSG3KlCnhaexhrr76atTV1WHixIloaWnJOZ2PP/4YJ510EkaPHo17770Xxx13XB5LSQghhBBSOJqbm/HKK69g6dKlWLFiBdauXYsNGzZg586daG9v39PFKwqJRALV1dXo378/PjP0MzjiiCNw3OjjcPLJJ6N///4BKY+fQrZtzz77bJx99tloa2vDnXfeiV/96ldYt25d3vP55JNPcNttt+H222/HyJEjcfPNN+OLX/xi5pU6IZfZI5Lp7PzEWqLp88j2d1fbFia+s0QuuR1HXaV/tS8iRKZ7BemZPHkyVq1ahbvuuit0+acvfQvDvrISwlBDhyMqojxSXjsyWJ5PP8XGjRsxaNCggIRxX+fqq6/G9u3bY8f/6KOPrP1ISBekq0q1PVn6ZWeht3T90jPvtVct99Rj2i1Q/zU59Bqt3zpNV27Wk12KG264Ab/4xS8i4/3P//xP4F52V6S1tTUyTs+ePdMumzZtGt5///1YeZWUlOC1116DYRjRkUmXwFV2Ck3gqc8j9PGP07aN2cYtN9zaUU8q3ZoGBExIGABMLb6aV2moeH4JtwHrSZiERMO//o1Xv3olKocNw4FXfhVDJ1yCkp49IsucF+x9t7V5C97e8jbW7ngfHWaHXTq15614lthTOOUHrGdrzR25ibVrrv0O0NHR6U3Y/beFaH/7bU9Y8oADUHnxOE9YySEH55R+07xHkdq4MRBec+21EMnC6pGa2psgpQkhDKVLBaRhv7BMPYdVky1i1cXZlmHVPkB9R7PWVoAUgLCO2hiPc6319Oer2eJ7WUi+2xnDew3HivrlSJkmpJAwhIQ6atVeE8Kw9o1pPRaWABIAUsJAQomyAUAaMAx1tluhpjRgCNNOU+1I63cyIWE4j5rdekion09476W4j8bt+so+9wLPrz1NvRjtO7JPUWyptj8sMO+vSDz9Hu+agRcCCDUnnf8iIk3p1GduuFYHSu0FGprEGp54If93Bb5N9xQsKK6GEJ6IVv/OPpd957b+hgIBQG2Cqm+sU94+3+34en9RVQsOAhBSQtoJhNclwTokXR3b2XqEfURCCCGEEELiISRfX0oIIYQQQgghhBBCCCGEEEIIIYQQQgghhBBC0vDOO+/gsMMOi4x34JXvIVHetwglyoauKtVOJ9L2f/dLtdWoQ++89KwD38i/EHR5izYILzD4UI02FL7RmKGfYZmkXy5U2nY+O/71G2z6v+954pSWlmLjxo3o06dP+PpdgJaWFkydOhWPPfYYTNOMXiGCQw45BLfccgsuvfTSPJSOEEIIIaRz7Nq1C6+++ipee+01rFy5EmvXrsXGjRv3OXl2TU0NamtrMWzYMBx++OE47rjjcNLJJ6G2thZAuOw4G4rVtl27di1uvPFGPPPMM2huzk3GFYeqqiqcf/75mDVrFoYOHRqMkGexZqbwzIllJ8LJfRhm9O+b9hhIY9lKd8zleix2lf7Vvkgux5WUEnfddRduvvnm0Lr4gHF/R3nt0W6A4yIq/D2Sd+fsFwh97rnncOaZZxYkx+567HZ0dKCysjLWtbSsrAybN29Gjx5FEj4SkiWFFMvlct2X2r1ZEVG+sGXhIjRtWdhLAvyCWd9Gh16fI9570F3rt72VwYMHY8OGDRnjJJNJtLa2dnmJdO/evbFjx46Mca6//nrceeedgfBnn30W5513Xuy85s2bh8mTJ2ddRtJ5QuvJLOrbMNF12jpZeuWZZcmyyGvD7/vth8+VlHqefgGuJFulJ+0wd5l01jF9k4RESgImpBOWUt8lkHLiWmEddlqivBwDzz4bgy/4EmpPOxVVVVXOXtC3OeP26xJTZx6edRvaGvDxjg+xdsf72Lp7qyX/FK4s07nWSFe4LCEgpGk/prMuHKMHjsExdcdm3L+FZNu1M9D81FOesPJTT0G/xx7tdNqyuRmfnnAiUvVbPOHJAw7AgMUvAQUWay9Ztxj/3vIWBAQMJGAkDJQnK1CaLEECCSSMJBIigaSRRMKwP+159V3NGzCQMBIwhGFPCRgwYBiGlbphSaINYVjydGFACMPKW9iSdaHaEML+A4RhuLp7z/NdN66OiqO3RTzPZxFYJRLDLqfO2h3vY+OuDUiIBISwtishEhAwIIRAQiRg2OHWfkhACAMJe7sTwoAhrD2v9plQ8xCAEM5yS5ZruPtJ/9dw9xV82+7dB64Y1xNH7dOItl26sJwReU6PFIxiSrVVctJ3QKaTageuR46Q2rueK7t24ysntiX/94Xb6wTTdVN0S2p/lxJmSD5Z7ArPPnC+e85Rf70m7XrD/T8qTl0gXQG/XrfqeQinXhXOOSncykJP0VdnuMJu4eQV775ttuc9+4iEEEIIIYSk58cPnoPC3jkihBBCCCGEEEIIIYQQQgghhBBCCCGEEEIIId2aESNGoKqqCk1NTRnjtdSvRNWQ04tUqjh0Z6m2SsQn1Zbe+FLlKRBYFq/o3tH9UliDHUUgniqPP1CVMWwQn8y4XMkCrE2U2LlmfiDO+eefHyrV9qy/hykvL8fcuXPxs5/9DJdccgkWL17cqfRWr16NiRMn4utf/zq+8pWv4Pbbb0evXr3yVFpCCCGEkGgWLVqESy65ZJ+UZ/fv3x9Dhw3FEUccgdHHjvbIszMhbYFGRjLIE4vVth0+fDjmz7fa3QsWLMBtt92GFStW5OUFMTpNTU2YP38+5s+fj/333x9Tp07Fd7/7XZSWlWZesRhS7bA+mu7F9NrP8oQvIV0CE5Kv51jQu2Eef6e0F3uPm1jHYlgJu0j/al9EiHT3DjKvc/311+Oss87C0UcfHVjetOElr1jbXTF9onmRbguU9h6Btu1rPKHbtm3LQ9p7F7fffnvsa+y8efMo1SZdklh1156Qags3a6uIwrtcL1sGibayy+nXR/1+pkpLCBG4Beq/Hoden/Vbp2m2hdfmrsP48ePxi1/8ImOcjo4OzJs3D5dffnmRSpUbca4/vXv3DoRt27YNF198cex8xo0bR6l2N8ISQqZ7niXC49iLVHtWfca5PlQ6gko3qbB5FeZ/2uRfrrSWhpCAFHa9C1vBGxRdA0ACAilIyJYWrPvzn/HyHxZgVnMLThx7Ik479TSMGTMGR486Orwdlu6xmMautkbU767HpqZPsbFpA3a27HSuLYZhOBshhH090a5ZEhKGsLYJwoAhlbBUoLG1IXPG3ZhdDz0ckGoDQI8Z0wsu1QaAnS07IKUJIRL281JYAmzrsHJwJer2P1q7wJHHhh0fwvepoXlbu2Ub4IAen8GnTZ8gJVMwYDjniGFICKlk4PaLJwQAEzAMS3ZvwBboSwOGMGECTnwhTJi2XNvaL6pVJWFqolz7bLHOf/Ws296p7hpue0zf33CTcPd9oNkWbMvlev+FdF+KKdUWnrAcpNq+lzyESbUl1DUT0KXalkTbXc+73dZxbxgJ52UCXhl+8DyRUsKUJlIyhQ6zAymzA+1mO1Iy5cbz7Vv/O4zUXpFSa5do/TGpKgQprTrAkVsL1QywagnnZSCAcPp6wtk7UHWDqktU1e6rT/RyC72e0dpDYaL+WP3EDHTH6wMhhBBCCCHFRMjcX5VOCCGEEEIIIYQQQgghhBBCCCGEEEIIIYQQQvYBTjrpJCxZsiRjnH7H3Yy+R88oUomi6O5SbRWmBm5LHDggic/UJlFZLtDUYuLDzR1Y+0kbUqbUVpdp0sqEbyS3YydQgx9VuPY9bL20g/7SL1cD/9q2f4APnxgdWP7HP/4RX/ziFzOXvosNHly+fDkmTpyINWvWREeOgWEYGD16NB5//HEMHTo0L2kSQgghhKRj8+bNOOCAA9DS0rKni5J3dHn2sGHDcPjhh+P444/HiWNPDMiz0wkb44ou0sbLIE8E9kzbtrm5GT/5yU/w0EMP4dNPPy1YPolEAqNHj8YtP74FZ511VjBCnsWacTPIZmhlrsMwI3/XENF26Hpp5G1hx1uucqeu1r/aV+jMEN9rrrkGDz74oCesctDJGHLBH92AOD9rPoYZC4H1z4xH07pFnuD7778fV199defTD82yex6zxxxzDJYtWxYZ78wzz8Tf//73IpSIkOyIXW9lOkULKNWWUjoa2IzppdkOb93ivsxC+uPIsPhaHN8OCL0+d8H2IQmyadMmDBgwIDLescceizfeeKMIJcqdsrIytLW1ZYwzZ84cTJs2zRN2+OGH4+23346VR11dHdavX2/Jg8keIW19mUXdm43UUzqiSonSRMQLlQC8WNsfQxKuKFl/siVhSXZ1Baj0hEtPHP3TtGW7KfXd/pQAUlLFscJS9veUvfy1llb8cmejdx8IgWffewZVpVUoT5ajLFGGkkQpEiIBYRiQ0kQqlUK7bMfu9mbs7tiNxtad2Nm6E22pdkihyUmleqGV+5ok64vp7mEh7PjSeTpnqo23f4L+1QPwpRHjIvdxodh27Qw0P/WUJ6z81FPQ77FHO5Wu2diIT48bA3PnTk94cvhwDFj0ApBIdCr9ODz61sNobG+EQAKGEKgoqURpImmJY40kEkYCSWHNJ40EEiKJpAo3ktYyw0DCKEECBgyRQMKwPoUQ1nEjLEm0JaG1ZbSA9l0485bf2ToS3HB7Xgi3LSLgxLKV0k77QrUj9DaI3oaxF2aFKqefjxs+woc7P0BCGBD29htC2NJde1/AcCS81n614iac/WGvA0vSq+YFhLVP7PwB4Qm3yuV9ru3sP20fePeDdweo/RImw/Xvw0xhOSHymBYpCN1Kqq2uoBFSbc9yFaZCpHa1kkAykUTSKEHSSNrnYOcxpYm2VCta7cmUaV78aP+/FYXzP098dnynjnT+nwucc8utS7X1hCfUSdsRhGt1gXDSE07MsPrEqYf99YmPWP3EDLCPSAghhBBCSJAfP3gOCv9aNkIIIYQQQgghhBBCCCGEEEIIIYQQQgghhBDSrRk1alSkWLu1fmWRShNFAaXamqAlEA44o+Y6J9V2Bz0O6ZfA5adX4YLRFehVFRykuH2Xib+80YSHX2jA+i3taVPMhIA+yFIA0jtA0xlG6Gy70OK7qaS1vDnhweVSSggh0PDe/MBaffv2xTnnnONNPix1O42uwsiRI/Huu+9iwYIFmDZtGrZs2dKp9EzTxNKlS3HwwQfj8ccfx/jx4/NUUkIIIYQQL6Zp4phjjunWUu1EIoEePXqgtrYWw4YPw5FHHonRx47GSSefhH79+mVcN46kOSgaC2+HWu3okGV60zhsvT3Qtq2srMSsWbMwa9YsvP3227jhhhvw3HPP5f04SKVSeO211/D5sz+PHj164KKLLsKs22ehrq4ua7FmVkJtTx8urL8W7KN48DhasvhtdNeN9C4ICrOVtsYruFJlcYUvWtpaEq6Wzd+Xy/5Y6mr9KxLNBRdcEBBr7/70dciOFohkedHLY5T1CoRt27at6OXo6qxevTpWvL/85S8FLgkh2dNpqRyQ12u/I9QWcK6pImSdzrxMw7o8S7fcwn2pooBIe/30X49Dr89dsH1IgvTv3x+DBg3Chg0bMsZbvnw5TNPs0kLpVCoVGadv376e+WuvvTa2VDuZTOKVV17p0vtgnyZDfWPJIN2Fqnpyw9O8HABWn0VKCWnGq2vLMkg5Xb2lt8ASgAHAtMMEvJvj6IeFhOEphkAKEoZn2/VttZZvNYNCz6NPHolWswW7m5thwoQpLU23NCVMYRmvU6ZpWUdNCRMSLc0tKKsohWEYXkkpDOebcDbIeianrg9qX0vhXi8SSpYqBIQEduzeHr2DuyG7HvxVQKoNAD2um1EUqXa72Y6drQ0wrB0OAwkYhvAfkNZxLuzfVbUP1DNUQ4+jlse/llvxgHiNqa7H4Joh+M/Oj5EyU9ahDQlA/XbCMtk7plsJyBRgWqeBCUuMLWUKUiRgQsKQAlKYzrkjpIQU7vmizgtIE0IYMKUVU8lv1WIAgASk8N47cZbbX6wXs2jtOt+j7bB2XK73Xkj3IVYfoiBSbW/CsaXaznyaPCKl2u5VN2kkUZooRdJIFuQ4N4SB8mQFypMVAICWVAt2tzejpaPF0/cS9rmo7pmaUO0Od7nq/0m78hVO/WAvEer/xIjAf/ex7sfa57+qAyAhpHBeZuBeh616yP2FvPWJXj+ptlHO/cQMsI9ICCGEEEJIOLwjTQghhBBCCCGEEEIIIYQQQgghhBBCCCGEEEIyMmrUqMg4LfUrilCSKAoo1UaUVFvNZpJqS3jLGCbVligrAa4f1wMLf1yLKadVhUq1AaB3tYHLTq/Bc7cOxHUX9UZpiXAGO7qTGTK55dAHSrrxrUGUkBJSmpCeMNM3GlPfJv/2hW2/b4mZQsOaJwPhl068FKWlpelW86YhZVGmbBg3bhzq6+sxa9YslJd3XmbW3t6OCRMm4E9/+lOn0yKEEEIICePCCy/EunXr9nQxIkkmk+jduzcOO+wwnH/++Zh5w0z88Y9/xJYtW9De3o6tW7finXfewV+f+St+evtPcdG4izJKtaWvRZwNmdZNuyzd+2jU4izbnfnksMMOw9NPP42mpibMnTsXRxxxREEkHQ0NDXjkkUcwaOAgHHTgQbjnnnvQ0dERiJfr7wLYfQRPH06Et+uF+1s58fUJOfY3fH9umkLrrXnLY8nV/OVGsNxh7zoK2V+5Htt78hgk2XPyyScjmUx6wmSqFbs+XrhHypMIE2tvp1jbT1NTU2ScESNG5OV+AiH5JC/XiCyl2pnTcsWq+v1KXQCby329kGys5DWBt3s5dmV2YfmEXZ9DInXZ9iFxmTBhQmScjo4OPPLII0UoTe6YIfJgP7W1tc73F154Affee2/s9B944AEMHTo0p7KRPU9QGhsdxxVfCjQ3N8fKp9qXhO4ulr55PY7+aYSEq8mwy6m+J9R34S43IOxP6/vWVPDc6D+oPwwYSBgJGMJAwkjCEAkYhoGEMKxlwkrpnTfexd3fuAdXj/kmnn3obzCEYa1jr58QBhJC2J/2+r5JCGGnnXC+Cwgk7XQMYcCUJna27Ii1n7sL5rZtaPzV/wbCSw4egcrzzytKGeqbNkPCdPrzyWRSXfLdJoZ2/Ve4txxE+uu1iKfKLoQiVTY3o/2d1Wh56WXsfvZZ7H72/6Hl5cVoX/MeZHt7dAJZkBAJDKwZBFOmkDJTMKWJlLSE9KZ051MyBdNMwZTSXQ4J0zRhSmlfp0z397D3q2k/pzZNdUcF9jNst33luQ9ii839Fl3PU3F/G8z/rD9Q3UW39cjeQ6Gl2v77dp7+hS+eJz297+Hph6jzwl3POrviSbVVOqVGKapLa1BVUoUSo6Ro8vjyRDl6l/dB/6r+qC6tsX38dr0grRdZpOzvbr2SsusOE6ZU91qtbTad+seEVPWLvVfUPVn/vVz3/8/o9219/6dGeusbp/7R9quw96dHeg54jodY/cQMsI9ICCGEEEJIkGR0FEIIIYQQQgghhBBCCCGEEEIIIYQQQgghhBCyL3PMMcdExmlvXIdUyzYkyvsUoURhFHDwmG/QrSdcGxGdWaodFW7ND+6XwP1X98bBg0piFy+ZEJj2hZ44+fAKXPPAp9iwVZfSZdovunDG2gjhCfcO4XRjSE34IkLjB3eY1OK6y1o+eR3tjUGB42VTLstQ7u7DDTfcgOuuuw7f+MY38PDDDyOVSnUqvYkTJ2L9+vUZ5ZCEEEIIIdlyxx134K9//eueLoZDMplEjx49MGDAABx44IE48sgjMfq40TjppJPQq5ctbY16+UqaCLElFeEGscg0gyIyGS4e05vR/vSkLIjQOi6GYWDKlCmYMmUKduzYgR//+Md49NFHsWXLlrzntXbtWsyYMQPf+973MPaksbj1x7di7NixOcuKlLREF1dZ3TRNrBQiNMlKlpND1zMsfSGEK3qy+1hCCE2wrcWTbhrOsRFyiIQdb6HHYIzy7sljkMSnuroaJ5xwAhYvXuwJ3/XRX1Ez/ItFL8+Ofz8UCIsrWNxXWLp0aax406dPL3BJCMmOYojl0oWHXoK1+7V62Vyxme+lFKE+6/QFCrt2Oo5FoUR01nXZuW7K8Guoykel2R3bh8S6z3vPPfdExrv//vtx5ZVXFqFE2WOaZqxzWYm1GxoacOGFF8YW95133nn42te+1qkykiKQoa4Jw6qehO8pkXDrUO2xT3NTvHZfmTACxQh9BKfl5t0E4VwflGDbdL4LmELCkPZ3SCc8BQnD7oNJqRceqA95djNgyAAkjARM+5pj2mJlaecvhUSqPYWbL/0hPnr7I2e9J2f/Hj369MApF50M05CAEHYdrl157GuJEEbaZ4tCGDCF6fYTTWu9+t316FkefKFNd6XxvvshQ1480+O6GUAiUZQyfNK00Xm3cMIQMIyET7rsilSdECVN9TwjzeJabXX+kdqyHS1/eBqGvb5hP3utmjQeyd7ZPXM3d+xE68v/h7ZXXkHr628i9eEHblb+7EtKUHr00ag4/3xUjh8Ho6Y6q7zCGFKzPz7a+SEkUtoJrh/f7n0NIU1IIazzS5rWeWJLak1TwjAsqa1pH/jq3BVCwJQmDGFYLSqtgWYtt/ORdj0lACHV8jT3R6R05OiqTecpsk/MnY/7LqRrU+i+T7qkpO+ASyfVVis59wrh9lUC6wEegbazXHsxICBQlihFaaJsj/c5DJFAj9IeqCmpwa72RjS0NcCU6uUXdjtEBvtW6vosINQp7VzlJWDVFVIAhl4XaK/nsO/FCqF+A7eNYFUrAtJeJlSdYafjfEq3r2jNS29/MUTWL3y/dzZ1STHl2nv6uCCEEEIIISQOFGsTQgghhBBCCCGEEEIIIYQQQgghhBBCCCGEkIyMGDECVVVVaAoZ2KzTUr8SVUNOK1KpdLqDVDvdd3f+4EFJPPSdPuhbYyAXDh1SiqdmDsIVszdgzYa2DAM6w3QF1va4gm1nmKE1yNAZBKjWsQcfOoMLc5Nr73xvfqB0Bx98MI459pi9ZiByaWkpfv3rX+OnP/0pJk6ciBdffDHngY6tra046aST8M477+S5lIQQQgjZl7ntttuKnmdJSQl69OiBuro6HHjggfjsZz+L0aNHY+zYsejRo0dWLqK4xJZqAznnH1uw003kib169cLs2bMxe/ZsLFu2DDfeeCMWLVqE9vb2vObT0dGBlxa9hJMXnYzevXvjkksvwa233uq8UCYrqTaUUCZERiN98f1kkszlq9upulNa/q5k2y2j+v09Qu0wwbYqm+qbavo5dzHl2nsz48aNCxFr/z+YHbthJCuKVo7m9S+Hhvfps6dewNY1ueOOO2LF+/znP1/gkhASnz0h1Vb3IaOl2lbmutQyUF6ZWdyt8F87w8LdPG1pml+WlkauHb593bN9uK9SW1uLwYMHY/369RnjrVixAqZpwjByu8dfSBoaGmLFU2Ltk08+OfYLMvbbbz/86U9/yrlsJM+EPZ7RyVDXeKTZoeFp5NoAmnfHO15K0mTvf9LkXgNcubaEJdA2fcJLK0ytJ2AIadf/VjxDy0ECnloeALakTPgZMHgADBj2czArJdNOwZL/mljx0kqPVFvx6x/8FmO+cDzKKsogBQAjAc/VRerP3BwTp/sdJqQUSAhLLC2FHSyAzU2bcGDvg0L2YPcjtWkTdj30cCC85NBDUXHOOUUrx8bGDVD61UQydw1TmHhbn/dfxmXzbmz/+n+h4623nWNenWEVZ58BxBBry7Y27H72b9j9+wVoWfIaYKZ0VWz69drb0fr662h9/Q00/Oxn6HHddai+8jKgE9ev0kQpaiv745Omjb7cbek1BKQwYZoCwoDz/FmYgDQEHHWuAKRUknwBCRNS2GexlJA+oa06t5XI1snVCMrOAy88Uaef3qaDT4QbVaeSvQO00sIAACAASURBVIpi9306K9XWX86nr+eEKoG2dJdLaTrrJI0SlCXKYIiu1XYVQqCmtAeqSqqxo3UHdrXtgpSmU49a3UDhnq/WjVUIYV/5pXqphSvmlwCEab24Ql3NrT6cvu3ClmvbV367Ls9Grm0lE5Rrq+3y38ft7D1cQgghhBBCiEXX6tUQQgghhBBCCCGEEEIIIYQQQgghhBBCCCGEkC5HIpHAyJEjI+O11K8oQmn8FFCqjUxSbcSUanuH6KeTag8fkMDc6blLtRX79Uhg3oxBGNq/xCqnNH2TtMuvfXompQVQJdPi2gMvPdumBvqHbmsYblzZ0YLG958OxJg8ebIrkSvo71tc+vXrh+effx6rVq3CYYcdlnM6q1evxrXXXpvHkhFCCCFkX6e8vLwg6ZaUlKBfv3747Gc/i4suugi33HILFi5ciIaGBrS2tqK+vh6rVq3CggULcMstt+Dcc8+1pNpRRMhJ/G3IsLCodDpDOjlkaP4ZPBm5voylUIwaNQoLFy7E7t27cf/992PEiBEFkTtu374dD855EAP6D8Dhhx2OX//vryFN0yeZ8mMJqizJiXSl2iL4+0u1PCzBdCLLTvyFJBYMsstkFVsrt5RO8aTqj4X1Q0N2Sth5kC1d7Rgk4UyYMCFwLprtzWj6eGHRyrDjnblY95dxoctGHzu6aOXoDrz44ouRcXr27ImhQ4cWoTSERLMnpdqhq6trpSYtc+Rx+jVeS8vNI3gv1NscCL+Op7umq+aGul7reYftt1jX5m7WPtzXmDBhQmScjo4OPPzww4UvTA5s3rw5VrxevXph5syZWLlyZaz4iUQCS5YsQbITMlqyB8hQ1wRfFqWHp6+Hol7Oq+edrm8nfN910bASaEP71NNR3w0oubb13dDWdb47y6x16lOpQFnqhtQhYSSsSSRgCAMJIwFDWFPCSGDRgvCXywDAndN+bq2jJtiTHmaoNAWEMCBEAgYMGCLp5JcwDCSE9WmIBDY3xzuXuwON9/4SsrU1EN7j+u92SvCcDRISGxrXO0d20oiuy/JyPU6lsH3GjWh76+1OJbP92zOw/b9moGXxEiDkOI6D2dCIHT+6BVuu+BpkzBcqpGNwzWCYpglTpmBK055SMM0UUtKEaZqQsD+lNZn+eXsCrLjq/gjsOQDOvNNak26LzXmWLbV2nEzfDpP+9pe/PRd4F0rM+36k29HtpNq+FNNKtdVy+xyTAAxhoCJZgYpkRZeTausYwkCf8j4YUDUApYmkVrdIe7LqCNOuLzzLTKseUWGqRlDrSACmlG49o/7s9eGJ469X4NQrgf1uo/q1/j5qVJ3C+oQQQgghhJDc6Lo9G0IIIYQQQgghhBBCCCGEEEIIIYQQQgghhBDSZRg1alRknNaii7ULOKgs3cBJR9Bm61YySrWjwq35vjUCv/6vPuhVlZ//2tunJoHffHsgelXZkgNdrA39e4h42xZr64Jtdx62pE7FsZellWunE21bYbs+ehZm+67A0i9P/rIv9t41ePCII47Av//9b7z00ksYPXp0TjLCe++9Fy+/nF7YQAghhBCSDT179sx53ZKSEuy333743Oc+h/Hjx+PWW2/F888/j6amJrS1taG+vh4rV67EggUL8MMf/hBnnXUWqqurMyearnkU8R6XrITWmfKBLjp2p4xI/2y44Dt0vW4kT5RSwjAMXH311Vi9ejU++eQTTJ06Fb169SpIXqtXr8a0adNQVVmNc845F8uXL/fuRek9KPT95YqX3GUeobbu1YQmXgqZdOFm3CndOmmF255yAroYHD7Bti55ynSMUK69b1BXV4dTTjklEN7w/oLCZy5NbP3nz7Hp5etCFx966KE4//zzC1+ObsKqVavQ0NAQGe/0008vQmkIiWZPSbXTrq61m6RfYqaXVZcowvddZr6C+zOPemmGm56EerlHaJnSbl/3bx/uS8ycOTNWvPvvv7/AJcmNOGJtIQReffVV3HnnnbHTnT17NkaMGNGZopFCEKeq6KRc2x+nZXdL/CzTyLXDRNn+eOq74Si3XUG2dxJICPe7AJAAkFDfbbl2o0xhd0jdWje4zpZoK/m1gQTUvIGmnc1Yvnh52m1995/vYsVLK20pdwKGYU9KzC2UsDuJhBJp25P1PeGsmxAJCPuzub0Zm7d3f7l2x7r1aHr0sUB4yZFHouLss4pWjk92bURreysgAcNIANJ/VAaPjfDnet4Xg+hxZMg6DbNmo+X5l9LmEvfJoWwJislzpeXFF7HlqqmQHR05p9G7vA/Kk+VImSZSZsqWatviW1uImzJTMKGWm4601pSW3ta022Cm0xZz5wFpy4F9bS7nxdLaU2q7oWYtkk7Dza8iBuDKb5GmrcXm115Pofs+6ZLKKNW2I6aVanu6QN7+kUeqLeGRSZcYJagqqYz1IoGuQmmiFHXVg9CzvDdMACkogb8l7jdNEynTJ9mGiZSSb2tCbkCFmU4fTq2jS7XVJwBH4m1XItq+9e13G/0lULpc299vdb92/h4uIYQQQggh+zoUaxNCCCGEEEIIIYQQQgghhBBCCCGEEEIIIYSQSOKItVuKKtYu5GAyGT4w0pFqq9mwMkjtMzgw1zsvkTAkZn+tNwb2SXSuyD6G7FeCu79WB8MRZNvlceTaaoCxhCvTVoOKtXnPsD3TLX1suXY6JBrWPBUIPfmUk3HAAQfsE4MHTznlFLz++uvYsmULpk6dGi2Y1JBS4rzzzsOuXUExOSGEEEJItvTt2zdWvKOOOgqXXHIJbrvtNrz44ovYvXs32trasHnzZqxYsQJPPfUUfvCDH+CMM85AZWWlZ93YcpJMUu0MxJZqq3z0eDEl2hnjuTaUjGXozvLEsHLU1tZizpw52LZtGxa9tAinnHIKksn8S1na2trw3MLncMyoY1HXvw7fnfFdNDTsDBVM+5WXjmxJ/400uYn6E775TCLNUBmn1+OUNg3X651Bsi3UNrndUF2w7d8myrXJpEmTAmG7Pvwr2hvXFSxPs60BGxZehi1v3I6wSnr//ffHM888A8PgMGbFz3/+81jxvv/97xe4JIREk7HuD7OcBhJAxvZbdNtNeGNo7aVQqbbQo+rLvdfvwMs1Ml3QtTSFL91QcZpQX3xli9j27tw+3Neora3F4MGDI+OtWLECpmlGxis2W7ZsiYwjhMA555wT+xg744wz8F//9V+dLRopFJ2sKtLJtfU5Pc7u3btjput+iZJr6/GVHFufDDvM0CavaFs4Am2hxdXl2v/X0hYoY2lZKfr164uEkUDSSMKA9ZkwErZkO4HFT/8fUqlUxm1dMOdP9jqWnDshDCQ98wlbpG2lnzSSMIykFa5k3rZQO2nn/dbiVXj0oUdj7euuTOPs2aEC557XX+e83LgYfLB9re3SlkgmtPsZ9juWLSG2rnu3vwklds++rE2P/A5NjzyeU3lF2MmRZj5RNxAV53wB1VO/jpprv4PqaVNRfuZZMGpq0iQAtC5Zgsa7f5FT2RQDqwc6Em3TFtaaMgUpTTvMnmCJa5XU1nlODdOWZ9vPuG2Rtv+5tWm/DFqF6ks97cDwnxC60Ni59xLSlnPammH3k/wveMvhr7N1Nek8xXihkN7mjyXVVsdaTKm2Jw9Nqi1NTQgNoDxZjvJkeYwN6pr0LuuNuqoBMCBgmlZdkoISY7uSbVMJ+J06xyvYVnvIqodMSGnXKfb/h1F1jqpnAPt/1UTItfXfwfX5B+Xa/j6sWj/TPCGEEEIIISQzfCJNCCGEEEIIIYQQQgghhBBCCCGEEEIIIYQQQiKJI9Zub1yHVMu2IpSmgIPI0g2czFqqHRYenL/qzGocN6I0+3LG4KTDq3DFWX20ocTaIEp7qCCkkmzb39WoYCXgtid3rLA78DJUri31feD/7m53R3M9mtYtCpR5ypQpzvd9ZfBgnz598OCDD6KxsRHz5s2LvV5TUxPOOOOMApaMEEIIIfsKtbW1kXGGDx+O5cuXY/78+bjxxhtx2mmnoby8PFb6nZaTRKweLWZMUybpioo9k1CZupNwhEresqYVbGcoS3eUJ0bmL6wXxyx6aRGadzfjZ3f9DEOHDi1IWerr63HPPfegb+9+GHnU0Xj88d/BNCUglIBTSZEi5Ee+/oqS2Ujp//WDk7aaO2kHUab1/L2y0DL5dneYYFttY9o+qk+w412U/fG0p49Bkplx48aFSu23vHFrQfJr3bYaH//hLOz66G+hywcPHowXXnihYPVAd2Xp0qWRcaqqqnDccccVoTSEhJPpJSMA4vnXOtF2019A4UlPeMsWkGprF2ihfbrBcaWH3ms17Ouuf+2w7aBce99gwoQJkXFSqRR++9vfFqE02VFfXx8ZxzTN2C9z7NOnD5599tlYcbdt24Z58+bhjjvuwIUXXohvfOMbuOeee/DCCy9g27ZiPFPah4mqKiLq9TC5thsmPXGam5sjixN4N4Pqa0fEM9IsU/JsFZ5Jrp2AX8QtkJLA/zY0Bsp56FGHIJGwBddIuBJsI4mkSCIhDPzxoT9Fbu/7b72PnZsbNDl20vluiCSE0CTbRhKGSCABV6adUDLvRAKGkcB7y9fg59Pvwe9///vIvLsyHWvXoump4DaUHnUUyk8/vahleX/7e9ZxYljS87Dj0bovFBZq/yv15en75gCw+4XFaJh1dyCtfClukwd8Bj2+9130f+l5DHh9Cfo8+AB6/uAm9LhuOnrefCP6Pfxr1C1fhl63/QRGTVVoGo3334+OdetzLsOAqjqo59CmJrVN2fOukFraYmxLgJtSsm24d2pMW0qrXjBmSsBpj0m99Qbt5on3Hoy6jSLdL772nPdejNTvuUTRPd3ERKMYUu2wpDJKte2IcaXa3gy9Um11jAshUFlShRKjJGJjuj7lyQoMqRmC0mSZVW+YHU5dY9UjlszfhDVv10YewbaaLLW2LR+X0l6ecusduy+YjVxb/1SL/HJtQPtN83wPlxBCCCGEkH0VirUJIYQQQgghhBBCCCGEEEIIIYQQQgghhBBCSCQHH3wwqqrCB9jqtNSvLHBJCjh4TBvIFgjPu1RbYviAJL5zQXWOhY3HdRfV4jO1STjibCXMlkqYrWtj9DhqcLEavmx9usOR1aBin1zbCtTmw7e/8b0FgEx5lpSXl+Pi8Rfv04MHJ0+ejPfffx+JRCJW/DfeeAOzZs0qcKkIIYQQsrdTV1cXGWfnzp05pd1VpdqeLIVPsBgmP5SuTMMV9wSXpyt7d5YnRso1fWVOJpO47rrrsPaDtfj4Px9j8pTJqKmpKUi53lr1Fi6bfBl61vTE+IvG493V73qF2oDmRwqKrDUNlqtiEp4A76TjO26CBQxO/iAl/gwvmzcva5u1eekKWVS5Pceh73ehXHvvpm/fvjjnnHMC4Q3vLcDmV2/KWz4dzZuw8bkr8NGTY9G2c21onEMOOQSLFi3C8OHD85bv3sKaNWsi45SVlRWhJITkSB7EgVFSbWves9Cbr3Djh0m1vYJs2BdPJUOTME3TuXZmlGtLwDRdiaO6VypDc9KKq8pLufZey8yZM2PFmzNnToFLkj35FFgbhoFFixahtDT9S0M3bdqEGTNmYP/990ffvn1x2WWXYebMmfjLX/6CBx54ANOnT8eZZ56Jvn37wjAMVFRUoLa2FoceeihOP/10XHXVVZg1axaefvpprFu3DqZp5q38+xxRVUWe5NotLS2RRdGrbSdVGV+urUu01aTC9Xh+uTYgYAhYE4QT57eN4SL58ZeNt8XWltA6qQTXIgHDMLB5XT3qN0bL6gFg+6btmkw74UqzhUBSJJAQSSRgwBACCWFYky3STjrrGFi3eh1uv+ZOtLe2Y+nSpfjoo49i5d8Vabjr50DIOd3j+u+qt50VhU1Nm7CjZTskgIThfS4n9Ldm2R9CCPdY0x8pC+HEs+K4y/XNaX/r39g54yatc58/ksOGo++v5mDAy8+j5lvfQHLYsLT7UpSVofqyKdjv6adh9OoZWC47Umh6eG7OZelR1hOliXKYpibWhmnNe2Tblkg7ZX8HJKRpPaeW0rTvwWltN0fGrbfJ3PaQV7Otybf9z//VPZawyjEkHlQe6dzpbI91W+K8SLAwUm19zhfP+e8W7v09V8AcLtX+/+ydd2AWRd7HvzP7PGmkEAIJoUVAUSkKguUVRBSPs4vY8MB+lrPcWRGVJirqgXcWFMWCgv3E8xDFLhYUUaRKERFBqoSEBNLz7Lx/7Mzu7PPsU9KehOT30fBsmZmdLc9O2Wc+K6CtV0nY/whwxpHibwXOmo9mzuA+dErrhFb+VLdUWwRC580ATCXnV/cgU0AIeV8S1m9hTAgp+7fn7HuP9Vd7ubaaD5ZrAwhq07a838cQBEEQBEEQRH3RfFo8BEEQBEEQBEEQBEEQBEEQBEEQBEEQBEEQBEEQBEEQRINhGAb69u0bNVz57uUNmIuGHDQmvAdG1rtU2/pjDJh4cTr8voYdIJ7gY5g0qgPATAgoqXZAfloDktVfiGAbclC7Pe0MR9ZHk3vKtd1DmrUcWSMDizf8JySv55xzDtLT0+smgGMN+BcnunfvjunTp8ccfvz48Vi+vCG/dwRBEARBNHdikXiWlpbWON06y0miiElqKtV2CZd1KXIUkbaXNDtEiOzVXqiNFKMJyRM9ZeE6MYhlOnfqjNkvzUZRURHmz5+P4447DpzX/5DG8vJy/O9//0OfXn2Q1zkPEydMRGlJqcxGeGm1SzbjEmaF+U+7Hmwxpzav/sIKO4VwbcvVWhLht2sHYrIZJ68TJWQJlrKEO2/1IWYhYVT9wxirl7/77rsPPp8vJP3CFU9j5+c3QQQqEbbBy7z+gMri31C0/jXsXPgP/Prq0dg4uxf2/To/7L6cd955WLJkCQ4++OB6269IfwcSixcvjincpZde2sA5IQhv6lzuA6HdgCGrvetuepVQuFe6XxyhSeUcuZyzYU2BrZXpsuwMrjuqsji4vhe0D8KVBlQke6WrvFZxVH2O5NrNkuzsbHTq1ClquOXLl6O6ujoOOYqdwsLCekvrwQcfxBFHHBGyfNu2bbjxxhvRsWNHtG/fHv/+97/x+++/R01PCIHy8nLs3r0b69atw+eff45Zs2bhnnvuwfDhw9GlSxcYhoHExES0adMGBx98MAYOHIiRI0di3LhxePXVV7F69eomd8ybFNFuFTWsWlm3Jv3uLVBeFoNYmzHXppj6R8Qm12au7YYu51p4Xa5taOutP4YvyyvwtkdfR6e8jvjT2afYIm2DGeDgtmjbx3zolNcRvfr3jLq/ABCoDNhibh83YHAOg/usP8NK0zAsibZPLueCw8d84IzD4AZ2bf4Dk/96H0r2lQCwvjOzZ9defNyYVK1Zg9J574YsTzj6aCSdODiueVmbv9oSZTPAp8TaQrvGVNvIpW53VgHB4nldsK0vZQj8vh2F194GUV7hSif57NAXJIXFow3EE/xIv+NW5Hz8HpJPHQbUoM/F3+NgtJ7ygOe6sgXvx54vD7JT2rkk2gEzAAHVj+IItoX2/FmJtp2lQqpt4fTJBPXwOC+/c8S2QlbG7NuevMeoOqFWsdMQro8acWA1TQlJTP3WUROJtMqrLzk0SkgbRRdpB0u1PeLZSzUBvTCF/H4JGNxAir9VyD2sOcDA0CG1AzISWyNgBlzS/oAwYZoBiDCCbQHTmRZyufq9jDDlbULdkQSE/SyhdnJtod2D9H5c1/OKmj5HIAiCIAiCIAjCRehTcoIgCIIgCIIgCIIgCIIgCIIgCIIgCIIgCIIgCIIgCILwoH///li0aFHEMBUNJtZuyMFiYdKud6m2wylHJuLYHtEFhvXBoJ6pOPmIVHy6oljmwhm6yex5aWhjzFlqD9qUA8GZCUs5YMV0hiQzCGGCMaUpEIBgABNwjwK0piv2rEVF/qqQfI6+dDSEEI4cS5PGCLlFRfC8tqJZDGC+7rrr8NZbb+HTTz+NGtY0TQwdOhS7du3ylKgRBEEQBEFE47nnnosaprKyskZp1llOUkMpY6Tldn5s6ZFyXDD3ej1vHrIi4ZoQLqmrXY8VTlpMWcFqWq8NrkZ77EuTF8p65P3000/H6aefjvLycjz88MN4/vnnsXXr1nrf9M4dO/HQlIfwz4f+iX79+uGue8bizLPP9Mij1t5ziWq0c2j/ExQtCvr1FnIsguRa6noKvubU9Wy1vOS00K85lYiQ0ZmWbxb2Oom5bRVl/5r8NdgCOfLIIzFmzBhMmTIlZF3RuldRXbITHU97Bczw6otggDBRUbAGpTu+Rdn2b1G241tUl+6Kaducczz00EO4/fbb6doIw4QJE2IKN3LkyAbOCUGE0tBSOWu1t1SaueaDZpg7byFSbS1WkA8b6sUUrhdUBG0lkujavpeZkP2lev+m7DdlzqtWVHmtylR7td3fKsKWzy2mftiMuOiii/DII49EDBMIBDBr1ixcffXVccpVdPbu3Vsv6QwaNAhjxoyx5zdt2oQpU6bg3Xffxa5dsdUdaktlZSUqKytRWFiIjRs3eobx+XxISUlB69atkZ2djY4dO6Jbt244/PDD0adPHxxxxBFISUlp0Hw2WaI9P4lwn7Hvb/p9NChSWVlZ1Cwo5a+KZd/eNLl28K07OMuO1NvKDYf9mlj7jhz80gb1dEvAena1pTqAaUVFnnm86e6bkOBPkMJNBs4ETDD7JUqccwTA8Nfbr8ItF98WdZ/bd8oFt6XNwt5Xde9mHBCmtVyVGM5bGoA9f+RjwhWTsHePO7+zZs3C+PHj43r/93XrioSjj3Yt8/foUaM0yj7+JCQNAMi4c4xnX0xDUW1WY+2eNfI8cHBm2JJtQNUFmP6Y2FluG93l+qBlwV8js3gfCq+9FeaeQicYgNRRFyHlvHNQMW+BK3yoOh5On1NQfjIf/xdYUlJM7XqVhk7Kmaej+J95qP5ts2t59ZatCPzxB4zs7KjpetE2uR1+K9oktwsIwWAKAQbTOmyCQYBLyTaz/wMTEKYJcCbvEQwCJsA4lDSYMVX/Y04fX1C/my2vtRa6zxHgmg65NTLn++mu3zl9f8GRqC52YBGP9o9XciLowvGSauuRai7V1tdbUu1kX/Ov8+S0ag8BgYKyAtmtL5wXsgkGMA5mCggmf98iGAAOzpx7DxOm+2WQwoQpb7icmYDg6mYGMBMMHEquzRkHBIOQv41hwW1Aj/Ye9Lahu6npClfXPlyCIAiCIAiCaEkwQa8hJQiCIAiCIAiCIAiCIAiCIAiCIAiCIAiCIAiCIAiCIGJg9uzZuOyyyyKG8ad1QbfR9S3XPhCl2sxjvfVpcIH547PRrX38JMgbtpfhjElrETABbXS39qmG4WlaA8aVKsaet0aU86A4jqLAkWurNEK3s/vbyShc8ZQrf9k52fhty2/w+/wyHXsEdKh4DuHnXbtVz8R7oGJlZSXat2+PwsLCmMIPGzYMH374YQPniiAIgiCI5sb999+P8ePHRw3Xrl07/PHHHzGlGdNwtUhVqwaUaguhv1wmQnph9sEtydHFx0FhhFd4LUys9doIx6IhhT0Rz2G0zdZArLlhwwaMGzcO77/3PkpLS2PPYA1p1SoFp595BibfPxkHHZRnt1Ncss5gmU1IxkUt2hoR2ivCfQ6Zfr492kNO6ys0TaaFcZJgIdtwZyOGazACJIxqmlRUVOCUU07B119/7bm+VZeh6Hjqy2BGIoRZifI/lqNsx7eWTHvHYpiVxTXeZtu2bfHGG2/g5JNPrmv2my2maSI5OTnqSyqSk5Mb9F5IEF40llQ7OJKXVBtw6nHhpNq2lExZWGVYW6YonNTtNGLsa7bLXrvMc8st7bJbL89tKSRcglgVJjTN0O2Fm48pz1Q+x4X8/Hy0a9cuarijjjoKS5cujUOOYuPiiy/G66+/Xqc0MjIysHPnTmzZsgVTpkzBe++9h/z8/HrKYfzgnCM5ORnp6elo164dcnNz0bVrVxx66KHo1asX+vXrh7Zt2zZ2NmtNQ77oylrtfV+f8dTTuPHGGyPGTWQM63M7uJ6auZ6o2fdy7ydv6s8RaQvXcmudFVOFMYOmq4TA5fn5+LW6OiR/5196PiZMHQcBAVNYqQWEkPJfK2UhTJjChCkE7rx8LL759BvPfc3KycIjr01Fx66dAG2PrTTgtN7kzusvTxLCEg8XFRXj9pG3Y8uG30PST+UMyxcsQPdhf/bcPhGZufPm4q77xoJzhjYdsvDXe68AZwY44zAYB+c+e9rHfTCYAYMbMJgPPvvTWu43/ODM0MJwGNwHDg5WHUDRX29H1fc/ggP2X9KQQWj79KOoWrsBe879i/2kVT19bf/JfPgO7g4A4PrzWibrG3bdwukLcNdBwtQ9QizSQNGkydj/3Ashx6jd3LeQeKxbgs4ZDwnnRUWgHO/98q48LhwGN6xpLo+TnObgzjJ5XK3jboBzDg4DBufy3DD7kwVJcTnnYLCOE5fPs7mUo3MwQIa1joU6MtrxtHPuru/px9Be5iXBjdD/Eg39fBINT0O3f4LLSK0bMHw4rR2jIqk+bOEh1XbHVeWggDDtqRYj1dbZvn8bCssLoL7V9j2AMTB5H2XgYJzLX7twW8BthefyfsFD7h/qvmOFle1B+bsa+74TfE/R7iHu+4g9JefrqQ+3AW8jJPQmCIIgCIIgmjr3PnMa4vdrfIIgCIIgCIIgCIIgCIIgCIIgCIIgCIIgCIIgCIIgCOKApn///lHDVO3bgkB5AYykNnHIUV1pKKl25M/T+yfHVaoNAId0SMZp/Vvj3SWF0PPMmDNM2xqeGZAD4zggAhDMGRAImIDgAAIAMwAAwq1ugxCmJtcWgGAA07QIIoB9v8wNyd/FF4+Ez+eT0htLcMeYMwDcPhdyvSJ4Xi5s0IGD8SIhIQGffvopBgwYANM0o4b/6KOP8Mwzz+Daa6+NQ+4IgiAIgmgObNu2DZMmTYop7LHHHhtTuDoJmYEaS7VjGCqcSQAAIABJREFUEmo7VkVZvRSh4WIkOKzlvdCMX8yRNbvqtR75jrleG7bZ4p12XanzOYyUdtDOHHLIIXjjDUvuN/etuZjy4INYuWJlTPXfmlBSUor/vPEf/OeN/6Bz58646pqrcPOtN8Of4FcZs9CuFTvP+ryXPCmYEDOoI0ZRojh1rl3Sd1MXZMMt6hSAYMFiHu36EUHXInOuvTpdg5F2s4GuP6JuJCYmYv78+TjttNPw7bffhqwv2fIpfp6Zi+T2x6I8fwVEdXmdtterVy8sWLAAnTt3rlM6zZ25c+dGlWoD1guzCCKeNA2pNvOUyun5Cy/V1uILeH/CKW/t+Rh2S21Byews4aHKntqmVVFjsuzV65lMMFsMy1T9grHQvs+Q7dW+bFb7SuVzw9O2bVt07twZv/8eKrrVWbFiBaqrq+HzNQ2lx759++qcRv/+/dGxY0cUFBTUQ44aD9M0UVJSgpKSEuzYsQMrV64MCcMYQ2JiItLS0pCVlYX27dsjLy8PBx98MHr37o1+/fqhc+fO4Dw2yWw8YYxFvsdHe4YSoR1qrQ66d8ulZWVlUfOmvdrVlQ27+aukwNpyPVt6OiZUu0hv71tTJgS4nFfbVNMfl5V5SrV79u2Je6bcDYMZMCHAmIAQHIwJmKIaHFzKtjkCLAADwLSXpmLThl/x+ftfYOnXP2Dj2l9RvLcY2R3a4bE3HkVul9wgCar+PE2VGVZ7T9gCTgHBBEpKyjDhygmeUu1ExjAmIwO/zXyGxNq1ZPL4ydiw8hcAwP+dlWUV2IzZz011ybW6QDU1s/W/lLE6XULMiQMAQqB43EOo/P5HOz0A8B1+KDIfewjQyocal971+CzU162753Jz795ap5loJCHFn4KyqjIIxmAKYX0zhfU82mQMzGRgXNWgBIQQMGHKcyBt88yUon1LdiuE9e1mzKkLMiUhZlbtyakLMldfSUgdSZv1qnfZ/Sqx1Mmo+nVAcCBJtVU4rxaQs0ArYYQTgzPe4qTaANAhtSOqAlUoqiiS311157VqBFzeE5gpG2kMMASDAAeHgClDcQRgWqFhMkvCbf18SP5WhjH7/sTAIQCYwrTk2oLJPlwGprUBFVZbUHX5WuHqrQ+3mfxGhiAIgiAIgiBqS9PohScIgiAIgiAIgiAIgiAIgiAIgiAIgiAIgiAIgiAIgiCaPIcddhhSUlJQWloaMVx5/kq06jQkPpmqNQ0p1Q4XzhrOe+2pqTXMa/1w/RntMX9JvhxEKHMknKHc1kA9LnNrysHilppAMC4H/wFKug3GZfjY5dol275GdcmukLyNvvSS8IKZFizX7tevHyZMmBCz8PLGG2/EsGHD0LVr14bNGEEQBEEQzYI//elPCAQCMYW94oorooapiaDaO4FIq2qYtnBqvXq+hFZRrHN+4TiYmbMxKe6Q9VRdtF0beWKc5dp1kmrXSazJcN7552PE+edh//79mHL/FLz00kvYtSu07VBXfv/9d0waPwn3TboPRx9zNO6ZcDdOHnqylRvTfULDHY9o1477PArnPAl7iX2dwAwVbzvpCG2eyeaVt2DbdS2qthXJtVskGRkZWLhwIQYPHozvvvvOM0zZTu/lsZCVlYVBgwZh+PDhGDVqFPx+f63Taim8/vrrMYW7//77GzgnBOFQZ6lcDNUoL7Gce5m3VDu07hacX6WPc+ILVfsSWhihhdPTVPXEMPuoymO7rJbpMynY1rpM7R1jwhKi1odc20qSOdv1ymgc64eENxdddBGmTZsWMUwgEMCsWbNw9dVXxylXkakPsfZnn31WDzk5MBBCoLy8HOXl5di9ezfWrVvnGS4hIQGtWrVCZmYmfD4fDjnkEGRlZSEnJwe5ubno1KkTDjroIHTt2hVt2rSJm4i7MeTaFRUVUfOl7319y7VVfC6XmVpsJdk2AfyntCQkX36/H0/OegLJycmAMK29E0KmYYIzP0y1nFnPz0whwLnAwT0OQbce3XDVzVfANE0U7ikEOEdmZoYlAWaqLJP7IIXAQgjrGV1QG09AoKqyEpOvnYx1K9aH5NVgDLe3zkCPBB92L/oae5b9iKx+R3keb8Kb999/3yXUzzu8i0t8DcelrYm2ZQgp07bLZ12mLaB1EAH7n5yF8nc/AtfSNnLaoc2zj4K3auVsw9ksgr+Y8Xj+yZOTvFfU8aVnrRMzUVpVKr871neSmRyMm4CUanNwBEwTzOBafU5IuT3kEsCu58m6oupXUc+hBXPqTaouZAoTBlPPsVUdCfDotQk9pGHuga7+naBzQXWwA5w6SrXDJVcbqba6Xr2k2vZSIZzvh4CUzlvXYLK/5Um1FV3S87Bh788oqyoFEPx7FSnYZhxCSPE1l7+BAQeDCc4AUzBwmFZ4YcpfzVj3q7rItb1ekqguApJrEwRBEARBEETdIbE2QRAEQRDNlpKSEtxyyy0wozy46devH2644YY45YogCIIgCIIgCIIgCIIgCIIgCIIgCIIgCOLAxTAM9OvXD4sWLYoYrvyPZU1crB3OOgIoqXZ44UAkqTYLWh8URggM7JmEQzo0jnTq0E4pGNgzFV//VARnqLYaCA4IwQEWkIPwuBxGbA0TBEwIcDBhanJt0xHOITa5dvH6/4Tkq3fv3ujTp48zWLQWcm1PmsnAwYkTJ+Ldd9/F0qVLo4atrq5Gt27dsHPnTuTk5MQhdwRBEARBHKhMmzYNa9eujSlsr169MGLEiIhhGlLOGE6qrYtvXCHsF8LEIGYMJ8qJkCGveqguNRYQjoxRE+7UWp4YJ7l2naTa0dIOyrxbrMlcYVJTUzHlwSmY8tAUrFy5EuPvGY9PPvkkJklbTQgEAlj87WKcddrZSEtPw/Bzh2Pi5AnIad8eQtRNHuV1/diCdW0+5FybsIXYYKrJxVwyTpWG3WYKJ2YJErKQXLtlkZCQgMWLF2PSpEm4995765RWp06dMHjwYJxwwgkYPHgwDjvssLgJIZsLb7/9dkzhevfu3cA5IQiLxpBqhy6ri1TbHd9ar6TawilH7axqemyZlhnDIVj05SJc+9frkJ+fDwBok9kGM2fNxAmDB2llpcoHs+XaVldo7eXaai+bQv2QCM+dd94ZVawNADNmzGgyYu2SklCZMFF3KisrUVlZicLCQgDAzz//HDG8YRjw+/1ITExEq1atkJqaitatWyMrKwtt27ZFTk4OOnbsiE6dOiEvLw/du3dHmzZtapW3eMu1KypjEWsHS4PDZEM5i5U/NHSVTA92uRCcWevJlrWcAQgAeGV/CdZVVYfk6+IrR6JTXmdLVCpFl47kV+aaMSnF5hDClNu2xNkG4zBNE4bB0a5dO3ncGUxmOn0XMl31bgbBBJhgTvtTSjrNQDUe+PuDWLroR4/jB9yckY4jE/xgEDAFsOaRR3DCy6+EhCXCM3nyZNd8l8O6wFFnM9c0oJriqj3ufDJ9julObYay/36Akhkvuq55lpKCrGcfg9E+R0s3PPZqWX+wpdAeEWvSjg/G3Lffe/utWtU6TQDISMzA1v2/yz4y60iYMMEELLEtBEwzAMYZTNME4xyMCVmnMiEEg5D3GZNZU0xJaFXdjwn7O2YdJllz0l44BshjLSXpKh6EPG6uQ6cqpXXadeJAox6k2np5GJNUO3i7WltIBIUML9UWLqk2ACT7Uup0PzjQYYyha0Y3rMtfg2qz2pFoS6k2ExxgQt6TGGACnDEEABhgCAiAcwYIS7TNwCxZNqQ4u45ybUB7DkBybYIgCIIgCIKoV0isTRAEQRBEs+XZZ5/Fs88+GzFMq1atMGbMmDjliCAIgiAIgiAIgiAIgiAIgiAIgiAIgiAI4sCnf//+UcXaFbuXxyk3tSGSVBsNJNUWtmnvkpPqNgi5rlw6tD2+/qkQjlQb1qfQB+FxMBaANUSfQ8CUgwy95NoBgBkyXmS5tllZhpJN74fkadQlo+QgQTX+sOZy7eCBiNrO2Lt4ILNw4ULk5OSgtLQ0pvBdunTBa6+9FlWASRAEQRBEy6S8vBx33313TGF9Ph8+/vjjiGHiLdVWwpzoUm1r48JVRw1++U14ibZbiMKiLne2GVSvjSLX9t6/+MkTG1quWROptp2e3GafPn3wzrvvIBAI4JWXX8EjUx/B2rVro+e5huwr3oc5L83BnJfmoGu3rrjm+mtw7d+uhc8wQvY/1m1bbRoVCfb5EdoOOvIn55w74iwnjC3YVsIcFnrcvOTawdcgybVbHpMmTQKAGsm1e/To4RJp5+Xl0fmtIykpKVHb8+3atYtTboiWTmNItVnIsihS7SCpnFfKulSbMwYGA4xb9S0TJgJmACYCTmihpaTE28JJ4+f1P2PZ0uUoLi5CaWkZHrzvQVRWVLr2o7SkFGf++UyMnzQOt95xKwxuSFl2qDRN32emyvQayrWDj2nYfs9wcah8blDatm2LLl26YMuWLRHDrVy5EtXV1fD5Gl/rQWLtpkEgEEAgEEB5eTmKiopijqeE3ElJSUhJSUFqaioyMzPRpk0bTyF3165d0bZt29jk2kD4+38N5NplZWXR98NjO/qjH1fTV85Ek2vrS/UXcAHWU64qMMzZvx/P7t+HEo9j0b5De4y7b5wlx5ayayYETGbaL89SbTYlwQ4IBnAl2baeCXLOIWQfg2CWPptrx0e9AMJ2NMvyiIHbL3wQQmDqXVPxxYIvPffw+vQ0DExMRECWCwaAXZ9+gj3ff4+so4/2jEO4mTdvHr777jvXsg7dcmGdDE2ubT/fZPKFV5pwWytf1eNL54krQ9XipSieOBWu1xEZBlo//iB8h/WQ17Yjbw7nQA1eHlM4rf8h1nZ99e+/ey43crJjih+OtMR0CNOE4BymMKHc1gLWPEwmvzcCgglLDiwYBGPOd4vJZ+7CUg0LCAiu6kVKsg2nfiWEfWidl5FZq4UU3rrqR9qkV33Lqz/F9aK0oJNC9a8DkMaQauu/dwhqm0B4t4BCpNr2C4NMuVYgyZdsS6BbMn7ux0Gtu+HngnX295pDSMG2VXYzIeSxEgA4GLPKds4ETGEACICBg8sXZ6gXzJFcmyAIgiAIgiCaLo3fA08QBEEQBNEAVFRUYOrUqVHDPfXUU+jRo0ccckQQBEEQBEEQBEEQBEEQBEEQBEEQBEEQBNE86N+/f9Qw5btXxCEntSG6VDt63Fik2kHr5cDG3DYcJ/ZOii2rDcTJR7ZBTmsfdhZWqlF6YHDk1468jckBgNZgQgEEybWtAYKWlkB9Qulg5Nbccu39m96DWe0WK3DOMfLikfZ8VMFMBLm2mre2XDPRTCwIVjO5XH2SmpqKefPm4U9/+lNMIr/Kykqcd955uOSSS/Diiy/agz0JgiAIgiAAYNy4caiqqoop7OTJk5Gbmxt2fWNJtT2jKzGRli9dumjnxxYXiaDIboJUOiEhdIGYl2C7JnLtmKQYDSDXbqpS7WCxJuccoy8djUsuHY3Cwr2YPGkyXnvtNRTsKYiSwZqz6ddNuOv2uzB+7HgcP/B4jJt0D475v2M9ds5j57XjH3xs1bx1joQtu9IFobpk205KE2yraSXYDhZ3WuuYPG4xyLWjtK1Irt08iCbX7tu3ry3SPuGEE5CTkxPH3LUMysvLo4Y555xz4pAToqUT73JfJRmx7JeLw0q1HRu2JZDT4vqYAcPweZdXhhW2KlCJ8kCFS1inZK1LFi/Bi8+9iC8+W4gdO3ZG3jmJaZq4d8JkfLtoMWbOegZZWVnW9oUsfwFYfm9Z72NaXVErn2ORa8dcNtdz/ZCInQsvvBDTpk2LGCYQCOC5557DddddF6dchScW6THRdNGF3Hv37o05nhJyJyYmIiUlBWlpaWjdujUyMzPRrl07tG/fHrm5uejUqRO65HWxhdyuZwrhLKH2aut+VllZ6R1Ag9sJerUVgz61GS+5tp41fYmm2kWxaeKvBflYW1UdNk+XXX0ZEhISrLYnAMZMmMxqfympNpiACQEwJfu1MuUIT60XO4Cp8BymaX0qITCkONMui5jKr4CPA8I08fiUpzDv9fme+bwyNRWnJCdbeylfvGTKba++716cOM87HuEQCARw5513upYlpyYjrU0aHD22UmsDjDP5Ag9mC7QVSrQtNdz2Z2DDbyi6eSJYIODaTuuJdyBp8PEh5bKKHYJL3s1c807cWsCCZxmqVoS+MJv5fPB1Pag2W7BJS0izvjciYN0nGGCaAoybzjUs5LSwjrUQXEq2hRVeybUFpBDXqkYJJrR6lta5EdyVpvpGoNVLhfXsm2v3NqGdX7vOpd+qgg+2132xtlUuqqo1HnVs/1hB9D4572g1kWp79V27pdrC7pJ0pNqAj/vh5/7oGW4hpCWkoX1qLrbv325/9znj0tUvwLh6MYb1Oxjr1ywMYBxcBCCYAQhTltccwjQBrn4Po/plNbk2AMCRa9vPMEiuTRAEQRAEQRBxg8TaBEEQBEE0S2bPno3t27dHDDN69GhceumlccoRQRAEQRAEQRAEQRAEQRAEQRAEQRAEQRBE8yAWsXbVvi0IlBfASGoThxzFSji7iPzUBzCGDRQ6DNJbqh0aXkDgnGNTvMY9xxXOgOH/1w5Pv/+7tBIwCASkkE0JtqGt42DMtBYhSK4NAFADBqPLtYt+fiskPycPPRntO7R3Dfirq1w73LIDnaFDh+L666/Hk08+GXOcOXPm4IsvvsA333yDjh07NmDuCIIgCII4kJg7d25M4Xr06IG77ror7PrGkGqHjR4sJdHCu/Ip3Ok4Igvp1Ym1CqmJEnVcUguhB9abHnWQJwY3QYKzVQN5YuNJtZl3mODjHySWYVJG2bp1a/zr0X/hkUcfwZIlSzBp/CR89eVXMcviY6W6uhpffvElhp30JTIzMzHighG4a8JdyMrKCh/JdUzlteWSWDNHsA1oohS3ZFvJ1pQ225KyM+14ScG2EBBK2M5US0yACb1tFSpkcbWtXDkmuXZzZdKkSTjjjDOwYMECfPPNNzjiiCMwZMgQDBw4EBkZGY2dPQLA4MGDGzsLRDOn8aXa4cMFi7SVYA7CHUut55zDz/1RyygGhgQjEX4jAeXV5SivdiT3T09/GnffcXfknYrARx9+hEHHnIAXX3kRxx53jHKlAoxZwkj1gj5bpIag8tmZ8JRry3pRiHQtaN4OG4FYXtJXH7TEOsCdd94ZVawNAM8880yTEGvH8qKHeMEYw/r169G9e3ds3LgRK1aswE8//YRffvkFW7Zswc6dO7Fnzx7s378flZWVcbuOmyO6kLuoqAg7duyIKR7nHH6/H0lJSUhOTkZ6ejoyMjLQOrO1I+Rubwm58/Ly0LVrV5SXRb/GDPv+FaofDSvXliuD5dpBj4qCYFhVWYlb9xZieyC8VPvwXofh2huuBmcGBDPlvdiw2qAwISCkZBuyvWdJfpmh2nZK9Cvg3MJNVSTYZYBLisqCNaxWufHCk3PwytOveObzwpQUjGiVAlM24wKwygIuj0HB99/j97fnovOI88LuKwFMnz4d69atcy1r2zEL3FZjWzDu0mtby+xpZv/nLLemzPwC7L3+LmB/KQzmSLNTrxqFlIvOlfUFAcZlajHIsr1ejFVrPNIwCwpQsXRZSFB/v75gCQl12lwrf6qsw1nfAUuibT1HFoJBMA4luhZMwBQAZ069z1LH67prIetPwqpjmVKOy5z+E6G+fHCE204dyzkAStwNEaEOE1z0ROiPIw5AmoJUW/tUUu3gKk84qbb+2iEGhiRf477cvSnSMbUTCssLUVq5H4KrstrqS+Wm893nQgBczpuQbTSAy1KWw4TJuBWOWcJ/Ls8VV3JtAAADY+q+A6u+ADh9uqyOcu0Iv48huTZBEARBEARBAExQLzJBEARBEM2M6upqHHbYYdi4cWPYMN27d8eyZcuQlpYWx5wRBEEQBEEQBEEQBEEQBEEQBEEQBEEQBEEc+AQCAaSnp6O0tDRiuE5nvY1WnYbU01br+HNXJWMJl2xMUm2v6eARtEKbV+Y8a5AjYwIfTGqPrjn+mue/nvl5WwmG3bME9mBwJgeDM2vQH4Mh13FrBB9TQ8o5AG4N1WdMTqt4zF6mDzdXsu1AyS78+sqxCD6XL7z0PC4e9RePAeiwxXmMudeFG0TuNViwXuXarJ7TqyU9evTAhg0bahTH7/fjpZdewsUXX9xAuSIIgiAI4kDBNE34/X6YphkxHOccv/76K/Ly8jzXRxyS1gBiRreohCGqlASanESrttvLIbx9OBHzpq3UpDuOmkdf5j4Ijr8nTN1WDxsc1+uARpH5xCI2jOc5dIs1WWiYCOfQSywjlFBJYgYCmPnMTDz5+FP45ZdfomS+9jDGcHCPg3HD32/A6MtHg3MePZIeX0vHfT04y/U2kFrnvl6Yff4Z064O5r7+gttWarnQth/uOonpGoy0ny1QrEkQkUhISIgq/3/++edx5ZVXxilHREujcaXazDucEkervMlp68USwT2uTrnv4z74mC9Khr2pClRif9V+CAiceOwQrF65ulbp6HDO0a9/P8yYOQM9ehwCv98Pp89Vk3CyMOVzpPphlL7PptBPqdNSy/+8vDxs2bIlYhjDMFBeXg6fr3bXbn3w5Zdf4sQTT2y07Qdzyimn4OOPP445/K5du7Bs2TKsXr0a69evx+bNm7F9+3bk5+dj3759KC8vj9rGJZoG7Q0Di3PayzlvDakI86lmBILLCfe8CeDlkv14uLgI4ZXaQGpqKt79dB4OPfxQmFKqbcuy5WfAfs5nOgpT4ZRNQkgpMAATpi3fFoC8JjmUEVyFZdzq0zAF7LTmzpmLB+54wDOfp6Uk44b0NFk+Ou1p/fgIAInZ2Rj85ddIoRfneLJt2zb07NkTxcXFruV9BvXGrU/dDM44OGMwmA+ccxjMAGccBjdgwIDBfTCYAR/3weAGfMwHg/vg49Y6XlqJoivvgLl2AzgYDGY9RU0edhKyHnsAnBtgjMvtWM9SORgCq9chf/hIp19AlvA5n7wH/8HdtXa/U09gdt1Ca+cH9RWotFQcAJ6C1f0zn0fR5PtCjlfGXWORdsPfQpZzVrN+kP+sfQMmAtaxZM5xVPM+7gNn3DquzIDPsD7tsLDOAbePnT6tHUtuvRCaMQ5DPqtW88xVD2NWHHX8GNeOl3MO7LlaHNPa9KE0tXpdc0Vve0QPHG11qFQbQX3WXu0kPR8x9316SLWFkOWSEEjxp8DHG6+e2ZQpqyrFyt0rICDsewaDdb+37ifMXmZwA4wxcLmeMS6nrfuEE1+ts34fYzDn9QxWOHV31l+ioN/DgfpqI+phws3XBy21rUcQBEEQBEEcONz7zGmgVhFBEARBEM2ON998M6JU2+fz4fXXXyepNkEQBEEQBEEQBEEQBEEQRDNi7ty5+Pe//x12/ezZs9GtW7c45qh5cvnll9e7kGLWrFk45JBD6jVNgmjKDBo0qF7TMwwDX3zxRb2mSRAEQRDRMAwDffv2xTfffBMxXMXu5fUo1q4jXuO8YpJqe0VQ06GKl3BSbUDg0I7+JiHVBoAeHVuhR8ck/LzNkqML4QwwBhgEC4CBw9oPa4C0AAdjppwGmHBkAJqlUFumDrolDij+5b8IHoGa0ioFZ59zjowqoASJKieWUE6LIA+5EMIavBd0XvW4kZYd6Hz99dfo3LkzKisrY45TVVWFv/zlL3jnnXfw2muv1VgASBAEQRBE8+Hdd9+NSTg2ePBgT6l2Y4gZ1TLmFSZYyqitD5ZqKwVViFRbq3iGE54E7wDTZgVz5yy4XuvahJyw67+qbhu0v664XnVaryaJvtojXX1dRBpJqh0s1nSFE07AYKm2EpNd+7drcc1112LXH7swecJk/Pft/6Job1GUnakZQghsWL8BN99wM+645Q6ceNJg3DPxHvTp2yf0eKvdYfq5tBugsvlkB7KbkQzq2mW2IEtds1DXkQn7OlLSFthx9O+M3rYKve7CXScxXYNRjlPwvhNES8bn80UVa+fn58cpN0RLo0lKtWUgL6l2JKGcn/thMCNKhsPjNxLgK/Nh+ozpNZJqJ+ceCzCOsu3fhqwzTRNLv1+KY/odg8SkRPTu3Qt9jjgCRxx5BI4acBSOPnqAJW8UDIJ5lc/OREj90JaqOceiLuUz0TBcdNFFmDp1asQwgUAAzz33HK677ro45crCNE3MnDkT999/P7Zt2xbXbUeCc45XXnmlRnFycnJw6qmn4tRTTw0bpri4GCtXrsTKlSuxbt06/Pbbb9i6dSt2796NoqIilJaWIhAI1DX7RB2xXuuq2jJ6O9EtKBUen2qlegwV/DRKzXMAr5eWRpRqj7hoBCbePwE5uTkABITgYExIOTaTTTQTnAEQJgQMCGEtE0y2TIWA4AIwVanHrXu9sETcjFttOhNOeadyKoSw0mbAB+98iCljpnjm88SkJNyUnm4fA27vp5Rza8dn+oZf8eYtt+CFF16IsOctl+uuuy5Eqg0A6W3S4Ciq1QuIHaGp/h/XRaeaHJVVB1A05kFUS6m2wn9kL7T+5wSAG3ZqrhdsMebRg6Imnf4DaYa2UgjpQ3JLVG0BtHqhVwRERQX2P/ts6ArOkTJieOTIMZLoT0RJVQmYEBBMyYAZBGPW9wnWvClMcMatT3CnfsgAUwjVbWLXDJVQWDDh9InI8ye4kPcJ7+fN6kUukP0i1iSDVu0imjMNJtV2L6+VVFv9FkJd6ao/lAHC1NN1UvdxH0m1I5DsT0H71Fxs3fe7fc/gHFb7DIC6b6j+Vku8LwAY4DBhynPCrTkrBuNgsgzmAjCZsF89DzCYsozXHknIe5Bs66nfaQjUuY1oJUPtRIIgCIIgCIIA0PLE2uXl5SgoKEBZWRmEEDAMAykpKcjIyEBSUlJjZ48gCIIgiDpimiYefPDBiGEefPBBDBgwIE45IgiCIAiCIAiCIAiCIAiCIOLBjh07sGjRorDrS0tL45ib5svy5cuxYsWKek2zpKSkXtMTQmC/QrwcAAAgAElEQVT37t3YunUr9uzZg9LSUggh4PP5kJqainbt2qFz585IT0+v1+3WleLiYmzZsgX5+fnYt28fAoEAOOdISUlBmzZt0LFjR2RnZ5OEIk4EAgHk5+ejsLAQ5eXlAAC/34+0tDS0a9cOycnJtU470r2qNhhG7QePEwRBEERd6N+/f1Sxdvnu5XHKTTQ8Bi2qkYlRpdpB4mib2KTa+rphfWtfh2gIThuQjZ+3bYRLcCNgDQQXTIoBbGuLNWATHAyahFEAghlwhn3rx8WU4a3p4vVvheRhxIgRSGmVHDIwUMcaSyrswc1qILg+HWngYLhlBzLZ2dl47bXXcP7558cghHfz5ptvYuXKlVi1ahV8vhb3U3KCIAiCIGC9iDIWPvzww5onXscqV2xSbddK9zZ1IbOHVNsWbtuLpJhETutyxygZlfVRLbiALdh2y1Wallw7nnJN5loWRqyp2hoeUm2E5FWTajsGamuJFjQ7OxvTZzyBJ2Y8ji8XfokH7puCJYuXoLo6klat5lRVVuGTDz/FJx9+irZt2+LCURfi9rtuR1p6mjugEjZBF02ra0VJU+T5FVKLZkuhlCxbE2zLsNZ1J4+JvB6ZvA695dpKRBUfuTZBEA4JCQkoKyuLGIbE2kRD0JDlfjihttc6zzqeLpTT6lYNJdVWpKWmY/DxJyI5OTnM95IhtdupYL5EGAkZaJU3FMkdjgUYQ9Gq2cj/7iEI07tOUVFegaU//IilP/xoLxt0wiDMfGEmunbtWntxmgaVz02PsWPHRhVrA8DTTz8dN7F2aWkpxo4dixdeeKHef5MTTHJyMgYOHIgbb7wRF154YUwvg7zggguQnZ1d73lJT0/HoEGDIr7svLKyEmvWrMGKFSuwbt06bNy4Eb///jt27dqFwsJClJSURH0ZBlE3tgUCWFNVhcP9fq3dEtq4ratcOyXM76vOPvdsvPDK8/KFDlYMEwIGU2WOalgJ+VJaATDDLpOEapsJTRDOYQuAhWkCnKl3zspmXVBfg2zHggGLPluEu26427PMPjohAXdmZMDneaSs1qT0gCIgBD4vL0PZiy/i3HPPxVlnnRXtVLQovl3/DfLO6IS//fkamKYJMyAgTOsvt0suOLNOG2OOuJozDsa4LbPWhdXq2DMATAjs++czqPzqOymOt/58nXKR+eRD4MpjZIuynWkVNioe17NnvBqaofc/8xwCO3aGLE85+0wYubmxJxSBBO5HiZJqw9ZoW8+iwa15IQCm+ncETCZgChOMcfvKD3rFGtS33epPsStU8rG8PLJaHUvFkG5bGRfy+26tZFw/IzU8mMSBQYNKtWNIOpJUWybiutpd16qML9zfhiQfudKi0TmtC3bt34EqUW0dY1NAcANcHU8uwAXs8tx6DUgASq4t7JcbyvIeJkzGYN2hrMLekmtzQJguUb/9ek8Bu32ny/0VertO3bbsvluvNmKUWxS1EwmCIAiCIIiWSLP+NXRBQQE++ugjfPXVV1i2bBl+/vln7NmzJ2z41NRUdOjQAV27dsWhhx6KI444AgMGDEDv3r1pECJBEARxwPHII49E/PHLoYce2iwfjM2fPx+rV4d/Y/yf//xn3HrrrXHMUcPwxBNPoKKiIuz6bt26YcSIEXHMEUEQBEEQBEEQhJvKysqoP442DKNOMrraUFVVFbE9BQBJSUkkEyEIgiAIgjiA2LJlCxYuXIjFixfjxx9/xJo1a7Bv376o8dq3b4/+/ftjyJAhGD58OA4++OA45NZi7969+PLLL/HNN99g6dKlWLVqFXbt2hU1XlpaGo488kiccMIJOPPMM3HccceBcx6HHMfOF1984fmM6ogjjkCbNm0aIUfRqaqqwuLFi7Fw4UJ8//33+Omnn7B582YEAoGwcbKzs9GnTx+ceOKJGD9+fBxzSxAEQRBNh/79+0cNU767fl/KUjvC/X5Gl9uFCyOCPvXlwcMkg8RwelyZ/tAjm5ZY+5R+7fDYO79I+4C2T3IgMwMgmCbSlsEE42BM1weYEEIKtJkJCFlHZc7Q/ordq1G5d0NIHkaOHmkPWrYkCCxELiNnHLmMLtRW64JoCXLtESNG4OWXX8Zll11WY0HgunXrcMopp2DhwoUNkzmCIAiCIJo00V6QAwAdOnRAQkKCa1k8hcz6srCCkghCZkfM7MRyKUdUXDkdsm07unt5aB3TPcGUwEe9DIaJkLiNKdduPKm2d5iQppV+PoNiOlJ0XSzjlmo7MnVHQXPCkBOwYMj7qKqqxpOPP4nnn3keWzZvibKjNSc/Px9PPfYUZjw+Az1798RNt92E8y4418m/OgemI3tigN22UcIVtVfMll47R0AXbEPKppiUcFvXEKQDTljb065B9/UXet01lFw7XLoE0dJISkpCUVFRxDAFBQVxyg3RUmhcqTaLGNb1MhM1GUGq7eO+epFqKwYOHIgXX3wRI0eODDlO7QZOREbPkdoSKVgUQEafy5CYfSR2fvJ3VJfsiGlbX3/1Nc4YdgY+/fIT5OZ2iFA+OxOe9UO9+7aO5TNRv7Rp0wZ5eXnYvHlzxHCrV69GdXV1g/4+ubS0FH/729/w6quv1vtLZXRatWqFwYMH47bbbsPQoUMBAJdffnlMUm2/348XXnihwfIWjYSEBPTt2xd9+/YNG8Y0TWzatAnLli3D2rVrsWHDBmzevBk7d+5EQUEB9u3bh8rKyhq/9JJwOH33LpyVnIJ/ZbaBX8mpw5QtwuPTK4yaVqLpZO59X3xv3nuYcNdEjLl7DFqlpkCAgYNBCBMCllxZvdSJyT9Tbl2lDSgXpgjphxDOozbnns619aptJwSWf78C/7j8FlRXhX5feyX4MTEzE36tPaXrfk1tzzmANZXVKJXbuOqqq7BixQrk1pMY+UCnsLwQP+xfgm5HdbMk2UKAMetZJgNDkj9JTilhNrPkqIDdx2OHt0XbXLbHOcpe/h9K35gvBegWRnoa2jwzDUZWG7kd7Y+pz/CybPuTqZdqwX0BMBWOeXxz4PqihHumWv3Lr9j32OOhefD5kH7rLV6p1gqD+2AKASZl2Vz2Y1jXsQkuOASzvmdc9euou4IQMJkJJgAmRfeCCfl95faLxZwYzJbRyjePOT7zIEGtF559GDH0t4X0bxEHLjUo2iNJtaP1f0LYHyFtIHdCznfBmXdaSgk8AZw1rd8PN0U448hr3RXr96yDkAJsEQDAubsiYQKccwSEJdW2f/vCTEAIMCGXwYAhTJjg4EwAwgQDl+08zYbO9Pu0/G2NYHY4Ftz+0+5P2jsBLJSfO8YXMIVbRhAEQRAEQRDNGSaaWY+taZqYP38+nn76aXz00UcRBznGSnp6OoYMGYLTTjsN55xzDnUgEgRBEAcEPp8vYjl40UUX4fXXX49jjhoeIQSOO+44LFmyxHN9Tk4OVqxYgZycnDjnrP5p3bp1xB/VnXHGGZg/f34cc0QQBEEQBEEQBOFm48aN6NWrV0SJdWZmJtavX4927drFJU9CCJx++un44IMPwobp0KED1qxZg4yMjLjkiSAIgiCI+mP69Om46aabwq5ftWoVevfuHcccNU/69u2LFSvqV464bNmyiAPWgjFNE1999RXeeecdvPfee9iwIVTOVxsGDhyIW2+9FcOHD28QWfW6deswd+5czJ8/H0uWLIFpmtEjRaFr16648cYbcc011yA1NbUeclk3iouLw9alFyxYgFNPPTXOOQqPEAJLlizBc889h7lz56KwsLBOadWE+paIGIbRoINiCYIgCCIcq1evRp8+faKGO/jKjTASM+thi7X4uas9+DZMUtpA2sjbC57WR9cFf8ppYUkAhJzOaW3gq4c71nAHGp4Bf/8Uu4sqwSAHDYLLPwaAy4HiasC4/GPWH4NhrYMhR/VxWdeR8bXp/G/vw95Vs1zb7tixI9ZuWAPD77MHq0MOgFaKAn2gH7NXWMvUunCDlr0GCdZ54CCrhzTqmU2bNmHgwIHYsSM2mY/OnDlzMHr06AbIFUEQBEEQTZXS0lK0atUqargLL7wQb7zxhj3f5KXaWhruvAr7X30bLqFVSMLuMF6466AsZLmq29rL4a7D2qsj1W/17QUdYM86aQS5dkzU8zlk9rIwYk2XZ0SESLWt5e54dnwtvJDBVdtL6KFFcL4s6dn2bTvwn9f+g907dyM7OxvZ2dnIzMxEcnIyDMOAaZooKyvD3r178ccff2Dr1q3YuHEj1qxZgx07dsTcJ5yUlIST/nQSxt17Dw4+9BBNkKUMWMw+DsGSbWjXjH6t2Eu1a43Z88xuszBlJw2+vlzXmZK2BG87lJiuwQiQXJto6cTyHRgxYgTmzp0bh9wQLYEDQaqt193CSrWFJTZL4Akh6dQHN998Mx577DF7nhkJyD3tOaS0HwC7f9O1S1Z5G6gowq7Pb0fp71/EvK2ePXvio88+RFbbtlr5X8P+zyDqWj7XNy25vL/rrrvw0EMPRQ335JNP4vrrr6/37f/vf//DlClTwo6rrQ9SU1Nx0kknYcyYMRg0aJBrXUFBAbKzs2Pyetx00014/PFQkeuByK5du7Bs2TL89NNP+Pnnn7Fp0yYUFBSgqKgI+/fvR1lZGcrLy1FVVVUvvxFqjqQyhkcz2+BPScmeZYaO3loU2sJwT/OuKczH5+XhxzF06JCLB6Y+gDPPOdO+z5tQwl7IlpLVrjRl6kK1OYVqeTq5FtKOakl/VfsUdrssuF27dPEPuPj0UZ556+b34dHMNkjVfr8mgo6QypMJK/tPF5fgv6Ul9voTTjgBn332WYPK/A8Eqs1qvPrTHOSX7dbKXeu5p1JrJ/mTkORPAgcH5wYMxmEwA1x+GsyAwdWnz3rhBzdgMB8Cny3GvjsegiGfmnIAhs+HrOf/jeRj+4Mzbv2pbco/gMlphqpVa7DnnJGAnTuL9p++D3/3bu4+AvliLdWPoPcdKILb9yEvMgYgKquw+5xzUbVqdcgxS//7TUgfc3vYY1pTie9nmz/B9n3bYBgGDBiuY2xwHwzG4eM+cG7Ax6yXqaiXqhjcB84MGcZwjidzphnj8DHDPqZW/4pcp44p41JobveigDPmqnMx13Tw2fA+npHE2jWpl9nnlWhwIpY1MXT3eb9UMMI2IvV/2vPuuHr/py7VFloZpdpQqQlpdO3UgCU7vkN5dalzPwaHwd33FA4DnKt1BhhjTlh5z+HaPYZzDgbrfg55b2HydzP2vca+FzHXvcW+1+j3n+D2oVwDePTfxuP3MXZe6DojCIIgCIIgmjb3PnMamlUv2HvvvYcxY8ZgzZo19ZpucXEx5s2bh3nz5uH666/HkCFDcMUVV+D8889HcnJyvW6LIAiCIIja89lnn0V8+D979uxmIdUmCIIgCIIgCII4EOjevTvGjRuH8ePHhw1TWFiIsWPH4vnnn49Lnt56662IUm3A+tE6SbUJgiAIgiCaJtu2bcMzzzyDWbNmYevWrfWe/qJFi7Bo0SIMGDAAM2bMwIABA+qcZmlpKV5++WXMnDkTS5curYdcutm0aRNuu+02TJ06FVOnTsWoUaMa9QfM9f17jYbis88+w4QJE7Bo0aLGzgpBEARBHNAcdthhSElJQWlpacRw5btXoFWnIfHJVDBeVaOYpNpeEfREQ4dH2p/K6gZnUD0ADOyZGEuO484JvbLw9qJtEEwAQsmtBayh30KO9+cQMJ3DKeQxYAEABgATEFLMLYSMD9gqPbMK+36ZF7LtCy++ENzg1mGTcaxsuOU7arCf5oTTk5cDR1nI+dbjRlp2oNO1a1ds3boVF1xwAd5+++0axb366qtx9tlnIz09vYFyRxAEQRBEU6Nnz54xhbviiivs6caQalvC3zBJBMtqNCFJsFRbyR1tgbYtY5bp2/X3UMljxDwLp16pqS6c7TOpK5ZiRLd0hdnSFGbXoZldV7Xrt0F7otdjPeu1kbwwMl9h+4/r8RzGJNasgVTGS6otICBMJ75baGa1Y+w0GcBhCZiUAKt190xMHDcxyk5788cff2Dx4sX48ssv8dFHH2H16tVhvyPl5eVY8O4CLHh3Adrn5uDiSy7GzWNuRlJyksqgpVIRDIIxCNO0rh15DSjptbUbDPZVorW51D7Dvp6YbN/JEEHXl30K5DaCrzvX9aefp1iuwQh4XdcEQbhpiBf/Ei2TJinV1stmbV1EqTasuouf+6NkuPZMnToVn3/+OVauXAkjJRu5w55AYtvernqHVWfU+x4FjMQMdPjzM9i/6WPs3/QeKvLXoar4t4jbWrNmDYafdS7e/+A9pKWnOWU2HNlZTPXDeiyfifrjzjvvxMMPPxz1+zdz5sx6E2tXV1fj3nvvxRNPPIGioqJ6STOY9PR0DB06FHfeeSeOPfbYsOEuvfTSmKTaycnJ+Ne//lWfWWxUcnJycOqpp8b0knnTNFFQUICNGzdiy5Yt2Lp1K7Zt24Zdu3Zh9+7dtpB73759KC0tbTFC7v1C4K8FezAgIRHPt8lCBg9/D7PfPSDnhVyoNX9cT/BuSc3AXnMvllVWeqa3ffsOXDHqSgDA1TdcjeMHHo//G3gcMtu2kfd++YyPCTCh2mLy5bDMdNqiJqx30tqNMOv+LeT93ITperjFwDD/7fm4429jPPPV0WdgWutMpMu6odpnAV3ObT+ds+XQP1SWu9L56quv8M/bbsXdjzUPkX1t+fDX95Fflm+JlYXV/gZ3SkslMeVwRNeWWJk7f1xNO9cAA0P1qvXYd88j9uuKVYoZ941B4jH97PRhx9CnLVR7PxjXEk/5sx42SPSsS1fDUHT/FFSuWh2yZf/hhyPt5r9HjFtTmOyAM4UAYyYYGOx/hQnGGALCBBMcJkxwxrV6pFOumqreCCUYtr5nTH7PGFfPs2W7yn4Bt/exEHbfi/c6K+9yrcfzaaLl4dX/GSmMHjCk71rv/1S/eVDtINVfzQBhau0noX8zBBJ5ItX9a8hBGQdh9e5VMDisg8+hF6YAYLdPTWatM7ghy3WBAATkHEwh71dCgDEBUwDcbsM5zyKs5fJph7q3qA3p50//zUy49qEIah8GVY5ayu9jCIIgCIIgCCIczeJJ6549e3DBBRfgzDPPbPBBmkIIfP7557j00kvRuXNnTJxYux/RNGW2bt3qdOp5/N1///2NnUWCIAiiEZg2bVrE8uG3335r7CxiypQpYdeNGTMGw4YNi2NuCIIgCKLxeOihh5p8ud0S2Lt3b8TzMHbs2MbOIkG0KAYNGhT2+9i7d+/Gzl6z5Y477sChhx4aMcwLL7wQF5ldcXEx/vGPf0QMc+6552L48OENnheCIAjiwOfRRx+NWN//5ZdfGjuLBNHseOutt9C1a1fcd999DSLV1vnhhx9w3HHH4ZFHHolBshie3377DQcddBCuvfbaBpFq6+zcuROXXHIJRo4cGVVs2ZAsXLiw0bYdC1u3bsXw4cMxdOhQkmoTBEEQRD3g8/nQt2/fqOEqdi+PQ268iE2GFzlu8Hqv+SBBjGveGfj4f4clRc1PYzCwVxYETFhWOiGnBawRhAJAAEJYy4Qy16khy3LfhL4McGQDQgDCROnWLxEo2xOy7YtHjYSdggruTAQNPHWmvaWJIcGctFsAnHPMnTsXs2fPht8fu2yovLwcp59+egPmjCAIgiCIpsQTTzyBzZs3Rw1nGIb9u+vGkmrrGxDBq8IISUKl2iq+U7+0xVdChXeWOf8hpj9Tk2jYadm1Y+Gu38J+7YwjSHHJU0Ilk9GOVax1XT0tz/PZlKTaShoj3PFCpNqu9cIdUjjCkCRfItIS0pCWmIZkfwoSjARwVrfhlNnZ2Tj77LMxbdo0rFy5Eps2bcK0adOito937tiFf//zUXTN7oY/Dz4VH773AYS8ikyY1nUER5JjCnltQbXV5LUqrzfTbqMJ+3q0rkXVflPXNpwDql2j1mLn+DJ4nA+PlxdFmo9GXZ65EMSBzPLlsfWNxfryC4KIRDyl2roGLGLZLwPXVKoNAD7ua1AJmN/vx0uvvYt2x9yMTsPfQGJWT1j9os6f0MphvSYIxpDa7c9of8rjyBv5CbpdsQKdzn4T2QPvhT+1k+f2fvj+B4y98y4nLRG6z1Hrh0Eyx7qWz0T90Lp1a+Tl5UUNt2rVKlRXV9dpW8XFxbjyyivRqlUr3H///fUu1W7dujUuvPBC/PjjjygqKsLbb78dUaq9efNmvP/++zGlPW7cOPh8vvrK6gEF5xxt27bFscceiwsuuAC33HILpk2bhjlz5uCDDz7AkiVLsH79emzfvh179+5FeXk5AoEAAoEAdu3ahcWLF+P111/HtGnTcNttt2H06NEYNmwYjj76aPTo0QO5ubnIyMhAYmLiAfmyjh8qKzBg1w7M3L8/YjimfdrlkPRKBnuED/f78XpWOzzQujUyohyTZ598Flf85Qoclnc4hhwzBPfcfg/en/c+8v/IBweHwbgjXZYbteYNGNxZL/XMloRZThvcBw4GgxlgguGZR2fi5qtuQVVlVUg+sgwD/87MRDvDgCH3z9D2WQmc1a6qreysDuD36lC5fcFLL2HT889F3PfmzDdbv8b6PesAwH4nsHqJlXUuuT1vXUhqHbeON2OOaBsMnBmOdBsMVZ98A2jnkQFIu/4ypJxzqkufbWuxmXOd2oJu7bplwZ/MEWXbCD189DoS89hA6Vtzsf+FWSGxWWoqsp5+EiwhIWq6NcEUVu8HZC+I6rtw+jmc/jkVRvWVuPrbmNPf5uyPcL4UcoUJ2V+i+2qFQEg1WcYJXu7Vb6JPU99GM6UW/Z8xRLPCBPWzqbJL7w51tQnsflMVTvUXOt8HBoYEX9N8sXtTJjslB0n+ZATMAALChGkGYMJEwDRhigBMYSIgTAREQN6nnOVCmBCm1YdrCqHdw6x5ADIMZJ8u5PLg5w7CJcK2+25djm2P9qEi6NlItP7bcMsIgiAIgiAIojlywPc8r1y5EmeddRa2bNkS923v2bMHkydPxr333hv3bRMEQRAE4Wbx4sX47LPPPNcdc8wx9GIIgiAIgiAIgiCIRiAxMREzZszAySefHDHc9ddfj6VLlzboj6XHjx+PHTt2hF2fnp6OJ554osG2TxAEQRAE0RL45JNPcOKJJ9Y4nmEYUcP89ttvqKoKHVDUUAQCAdx+++3YtWsXHn74YfcgkxjZu3cvdu/e3QC5C8+bb76J7du3Y8GCBUhNTY3rtk3TxJw5c+K6zZrw5ptv4uqrr0ZxcXFjZ6VW13J+fj5yc3MbIDcEQRAEUTf69++Pb775JmKY8sYQawcNPHOWy8+I1btwg8pso0mUcNY61+BKJnBsj6Yp1j7usCxAmBCMWYPKmSUuZIIDLABryH7AOqTMgEDAHqesBnwyxiDAwWDCGtav1luB9v38Tsh2+x7VF4f1PNwa+Cm36zUg0EpK2IPDPQcOCiXiYVHObWh6zY1LLrkEQ4YMwfHHHx/zS4kWLVqEq666Cs8//3wD544gCIIgiMYkPz8ft9xyS0xhDzroIHDO4y7VZiHLmHtel4kEpREq1Rau+La2QmhhhBYuSJSjBCdhd8uuBztbZELWMxms99ZoRiQmhFXn1vLMBNPq1LAnVH3VruN6HDO7fhyubqvVk0Pyr6fbIFJtd8IxS7XteXe8iFJtW4oO+3z6uR+JRgIMHp9hk3l5ebjttttw22234ccff8T06dPx6quvoqKiwjO8aZpYvnQ5Lr3wMqSkpGDY6cMwbvLd6JTX2W5fQTj6LSHbVpbUi0Ndr8y+xq1/GeP2EYO6ptS1zZh9DSL4GpJhg687r+vPSt19zdW0fRUuXYJoznz33XcxhbvyyisbOCdEcydi3S2WW2+E6F71Nve6CFJtLW8CAmVlZfhi4Rf4YuFC/PWav6Jb9+5umZxMjjNLQtrQ9O3ZBdfddDteWbgH1ksHHQEm7LJTlZtcrYFd4AoOwAT3pyCpfX8ktR+A9F6XomTTB9jxyQ2yYugw+8XZmHz/ZLTJyrRlmYJp5XO4+qFePnvI02Iun6kYbjBGjRqFBx54IGIY0zQxY8YM3HTTTTVOf/Pmzbj22mvx8ccfwzTN6BFqyKhRozB27Fj07t27RvFGjhwZk2Q0MzMTY8eOrW32Wiycc2RnZyM7Ozui4DwY0zRRUFCAjRs3YsuWLdi6dSu2b9+OnTt3Yvfu3SgsLMTevXuxf/9+lJSUoKKiAlVVVQgEQuXM8aJKCEwpLsIrpSWY1aYtuvm8ywD9zmx/yhl121ZXJAdwYXIrnJKYjKn7ivBWaWnUfKz9aS3W/rQWz814DowxZGRk4K4JY3H5NZdD9TNYt2/T3rZqyzEuxb7CBFeZ4YBpAtVVAYy7fTxee+k1z+2mc45HMzPR0fDZ+TfkPiotuLW/el+Edc9f5SHpBoC23MCaCROQmJ2NDmedHXXfmxMr/1iO77Z9a50XXZ4NZ9r2MjMGzpU8Xcq2pTybQSrSuRXeUMuZk4YtPfcZqF67AYU33gODMXBIObcMz9XW9WkAoqgYWu3DPud7x00GT20ll1ti7sxpD4O3zoDMenSCAlUu/RGFd9wZGo4xZD3xGHzdu8d8jGMlIKz7il2/0fPGrKvYFAKc6S9NExDMkmxzmBCyv0IwTU+rfg8g+4OYrDNxWZ8yhSmPtQFvtb5WdxLuupieSbuvhmi+1NI5HBwtXB8oAFcfqOoTDZ+w09epx7WWWdOJvoS4/t5hxYoV+P77713LMjIycMEFF0SMt3fvXrz11lsNmTWbc889F1lZWVHDdUnrgnV71lgzDLB/4qL91MVV+IKBwYTJrBdaWP3TAQgY1n1KMOs+xQCAgzGrNWbVE7jdl81Dfv8CQMjnFwzab3XCtOVU21C1Cd2PQ8L+vibSMoIgCIIgCIJobhzQYu2vvvoKZ5xxBvbt29fYWSEIgiAIopGZMmWK5/K0tDS89tpr8Pv9cc4RQRAEQRAEQRAEAQAnnXQSRo8ejZdffjlsmOX6FK0AACAASURBVJUrV2L69Om4+eabGyQPS5cuxfTp0yOGeeihh9CxY8cG2T5BEARBEERLwTCMBn1ZSmMwdepU5ObmxiycaQp8/fXXGDlyJObNmwfOvYeFNARz5szBmjVr4ra9WDFNE3fffTcefvjhxs6KTW2+J83tu0UQBEE0H/r37x81TPnuFXHISRCe48HUqHprLrroIXg981imDV0Xzrw9mFfOdWjjQ/vM2pXnQgisXr0aixYtwvr16/HHH3+goqIChmEgKysL3bp1w1FHHYXjjz8eSUk1l3d3apuCnMwE7Cosl7nnYMy0BtYJA2D6SEIpimFqWh1Pfd6lwYZZuQ8lmz8J2e7Iv4y0BW+QQwutgYOwpHFBAwftwYXQZDPa6XCJB4W9UObCNu/ZA5+9BD+xoOSHTZnOnTtj8+bNOP/88/Hf//43pjgvvPACunTpgokTJzZw7giCIAiCaCxuueWWmAVZl1xySdyl2qHL6iLVdse31ishs3CEznBq8HZcoSRYkfPP/p+9846vomjf/jW7Jyc9JCH03uUBlN4VFJDyoxcBRZCm0kEE4QEEREBpyoN0bGBFqtJNpGpogtQXqQm9pVdycnbeP7af3hICzJdPOOfMzs7Mtpl77tm5Rk5Xsj9VkW0qiR6rqtqy2KQibKwVT/RAXFs+Sofi2tSxzUspBeGcXEQPxDUdCmtaXkNZFIbKomRqnqpctlJg2BfVFsP9eD/48/6S+PTjoW7duvjqq68we/ZszJ8/HytWrEBWVpbd+JmZmdiyYQu2bNiCUmVKof/g/hg+ehj8/P2gE82mBBQEZojibGIfSbpPKAUIJ4p2SsJeFBScIlilvwfl+0tGvM9cENfWXFomrs1guEemCwKOgCjUz2B4yuMQ1VbDXRPVvnz5Mt4b+x727t2L7OxsAMCqlasxZdoUjBw9ErwsoCrZRAbO6ELBfcN7XYvh1yOJSMuShB9lX7DorFRlM4kgbec0Ry37RqHxpQLBFdqh2Euf4N7+ibq8cnNzcfrMaWnRcgGEcNb2IWzYh75qny1F/hg+4/3338ecOXOc9qXWrFnjlrD2kSNHMGLECJw4ccIlAWt3eP7557Fo0SK0atXKo/1PnjyJw4cPuxR34cKF+foOy7MOx3GIiopCVFSUW4LcABRB7ri4ONy8eRN37tzBvXv38ODBAyQmJiI5ORlpaWnIzMxEdna2zwW543Nz0er+XfQOCsac8HCbgrjuiGsDQCTHYU6hCHQPDMaM1GRcNNkWoraEUork5GR88N4k1Hi+Jho0aQCidGk5zRiWVAhp7Equr8GJHf7MjEwM6z8c+2L228ynOM9jUUQEKhgMNlpSojtOQGx5tOfB3tmfnJSEF7P88f7w4eAIh44dO7p03E865x+ewx/XYqQusiqsTcABUjsqt+28qHCtae2JJLBNJJFtDoTjQCB+l9NTZbehWgW5AnL2/gVOEl+VkhYFtiHLekMuCaAJ1zbO8recvw5bNdnhc0xKGlJPXx0C1/ioAFiNmebGx+PhwMGAKVeXLgFQaNpUBLZp481pt0uu2ST5cQTpQRU/VJ+OPL6sLrKifBKqLDgGyRekmkHivgIRRejlp8SWTSSfVcWesohDOFjZwzrfm6C3w6zsMu1rBJbj066guW6MgoX9BYb0745YXW+Ld1JsLiyotFf6BYZAxHtOSZdSXU4AhZH39/7gXOTixYt45ZVXkJiYqAuvVq2aU2Htu3fvYujQoXlZPIX69eu7JKxdIqQk/k38FwLM1qLa8mKZHCAufCj5WykRBww4QYrLi7UNpQARQCkn1QdUjKbUM/orJyLfANAsmmQtgi2G6vuGuroHNuogVo0wGAwGg8FgMJ5xnthZdydOnECHDh2Qnp7u1n5GoxFly5ZFVFQU/P39kZubi7S0NNy+fRsPHz7Mo9IyGAwGg8HIS06fPo3ffvvN5raVK1eiYsWK+VwiBoPBYDAYDAaDwWBoWbBgAbZt24bk5GS7caZNm4ZevXr5XNzabDbj3XffhSAIduM0a9YM77zzjk/zZTAYDAaDwWA8XsLCwlClShUUL14c/v7+MJvNSExMRFxcHG7cuOFWWhMmTECLFi1Qt27dPCqtiNFoROXKlVG6dGmEhISAUorU1FTcvHkTV65cQW5urstpbd++HYsXL843QfDY2FiMGDEiX/JyB7PZjEGDBmHt2rVu71usWDGULFkSISEhIIQgIyMDd+7cwe3bt/OgpAwGg8FgPLm4IqxtSo2H+VESeP+IfCgRYFcFxiXBCWrxqQ0nNuLJEGWyvK19X6jg/sTG9PR0LF26FKtWrcLVq1edxg8ODkaPHj0wYcIE1KxZ06286laKwM7jdwAI0sRMcTo4JQREI6QtTwZUJwFSAIIUn2pE3RTZNqRf2QlqztHlx/M8evbuoZ+QrJ08aIEaz/lMQJ24tuVle4YmEnIch02bNqFu3bo4efKkS/vMmDED58+fx88//5zHpWMwGAwGg/E42LJli0vxgoODMXXqVMeRfCyqTazCnIhqa77r91N/WYpqE3DgOdGmFKgg/inSU6IIhpKSInBi+0BE8QqL8stqKIoQhiymBYASSShRFTbWHrNd8URYCGQ4wEo0yAVhdIfpuqH9442otrw/1UW1VDLSy2yLwkmCfIVh4B6/oLYlJUqUwKJFi/D+++9jypQpWLt2rcP3VgDg1o1bmDtjLubNmoe6Depi4tQJaN7yRbEnRMQ+F6EEgkYETBSDIqI4lXzuJUEwQeqfcYSzeQ/qFzFyQVzb4lbxhbh2fsIEqhiPk6ioqMddBMZTjtd1qsei2rbFv2yVjYJi2dJl2Llzp257WloaJk2chEkTJ6FcuXIICAhArRdqoXmz5hgzeozbh+Ip4SEGDGkbhUWbbysLU4iI9iOVJSwpAIj+UrENttBBsxDXDq3Wy0pYGwDOnDqDFi1aSDaQILahSnttLaCmE9d2IKDmbfvM8I7w8HCUL18e165dcxjv7NmzyMnJgdHoWDx+w4YNmDhxotP03IXnebRt2xZffPEFKlSo4FVa/fr1cyleqVKlMHDgQK/yYuQfkZGRiIyMRIMGDdxadCsxMRHXrl1DfHw8bt68ie+/+x7Hjh3zqAwUwE+ZGdiZnYWlEYXR3N/6ebErrg19tayN38BoxJaoolibkY5V6WlIdNJP0zJy6EjsPfwHgkOCQSBrb8q5y+2dLJEsjRsCuH37Ngb0HIDzZ8/bTLe6nx8WRkYgQtOn5TRSnNpjkXt+PFRxbQqgTaA/VqVzSLdxPAezH+HgzVvw79kTP//8M7p06eLyMT+JnHtwFr9f2y2efyLLXwNym85JC1JxnKxeK4ljE04R0palrznCSQLZRBLaJuAUgW0O2vXKiOZPi+UwpTaOvW3OPECuBFkWQkhIwMN+A0ATk6w2hwwZhNChQ5wk4jk55hzRtyONMYv+CtGWokTr85H8czqRbembAFBO9WdQaZEx2dYR5KePQvFlAEQR4RYgQJZDVwS4bS1W4sguZouEPZ144AMVd3PYibLyg8r9BgqNH5RapCPZ/VSzj/wMQPkf4DlDvvlBHzx4gPbt21uJaj/J8IRHieDiuJF2w7aoNqAYFAQABALCEXEhToGAcBRUECBwAIi4UILsrxZApDU1xDpH9seKaVKlr6laDVTfD6QANPWM/n0aWDccFC77bu2FMRgMBoPBYDAYTxMF540RN3jw4AG6dOnisqh248aNsWjRIpw5cwaZmZm4dOkSYmNjsW/fPhw6dAinTp3CgwcPkJSUhL1792LWrFlo1qwZc2owGAwGg/GE8Mknn9gMHzhwIPr27ZvPpWEwGAwGg8FgMBgMhiXFihWz23eTSU9Px/jx432e94oVK3D8+HG72/38/LBq1Spw3BPpLmcwGAwGg8FgSAQFBaF79+5YvXo1Ll26hOTkZBw/fhzbtm3Dxo0bsWXLFhw4cADXr19HQkIC1q9fj1dffdWltM1mM0aPHu1zkQdCCF588UV8+umnOHbsGNLT03Hu3Dns3r0bGzduxKZNmxAdHY0LFy4gLS0Ne/fuxdChQ+Hv75oo44cffogHDx74tMyWJCUlYebMmWjZsiUyMjLyNC93oZRi2LBhLotqFylSBKNGjcKOHTuQkJCAu3fv4sSJEzhw4AD279+P48eP49atW0hJScGePXvwwQcfsMVdGQwGg8EA8NxzzyEwMNBpvEcPTudDaRxgMfvcfdvO1kxa7YxHqsyAVKc0qnFqlnMskGHJtm3bULVqVUyaNMklUW0AyMjIwNq1a/H8889j9OjRyMrKcjm/FyqGQ5wpKP1RQToOARRm6dgEAGZlErP4WzpOSQAG0nRo7fGnXrYWcGzdtjWiikSJom1UMxVUnVOoyUdFd27lD5uCivbJb/G2x83x48dRpEgRl+OvX78etWvXRk5OjvPIDAaDwWAwnhiys7NdnoP1ww8/OB4/90JUWy+PrCanhsnChRaJOBLVVtWwFbtSEawGgZHzQ6AhCAGGABh5fxh5IwIMAQjyC0KIMQQBvD9kMR0oAhgUgpKH9Z9ARREgReBZEeWWBICoak0LVBDjCGK4QDWi0NTinBCNQIaFnWvLjrU8T3bjOlB1smkfu3ENvRXVVsRiLI8B2u0U0uVRzydE0atAQxACDYEFSlRbS8mSJfH1118jNjYWtWvXdmkfs9mMY4ePoVfH11C1RFWMHTYOd+/ckcTg5fNB9fcXxPtNuR8196UcR73fYH1/KfeO2h9TBOPlfptyzdSy2rsHGQyGnmLFirkULzU1NY9LwnjmcK7M6LTdt0xODXdPVDs7Oxvr1q1zWJT4+Hj8+++/2LxxM9q1beek4L5nYOuiCA/m9G0plX2mZkBpic0AVX2pok0qqGE63ylFeI3+VnmdPnUa0La/sqVpaR/CBfvQwnXtUvvMmuw844033nAaRxAErFy50u62BQsWICoqCr169fKpqHZwcDBGjRqF1NRUbN++3WtR7T179uD8edtCwZasWbPGq7wYjw+neiuaYZvIyEjUq1cP3bt3x+jRo3Hk6BE8THiIZs2aeZx/iiCgX8IDvJHwEJk2RKMtBYplYV35u63S+wEYFByCcaFhbpUl7locft8RrQgw8+DASYseyYLMHOGUfDlC8P/O/j90eqWTXVHtFwMCsLJwYUQRXhFwNkiSl5z0p6QHUVCbWIQREAQRgh6BQQ7L/+jRI/Tq1QvffPONW8f9JPH33eOIvrYHhACE48ATTlyYivCiUDaF9Fs+c0QSI5UEuOVrSzhFgJtwnLTYFafEl4W2iSy6Dc11IdCFAZaiTqqkqXqPuqZrpBf11aakPqu6T7kbn56Oh/0HIfdanFWawd27IvzDD3VCrr4m25ytrSoUW0f1SUD0/8i+OUvfEKGQlGs1jguq+i6UnIg+bdnPprWriLVvUt0Ip5fiWRtnftax7+dy0heyFDiW7Xiqvg+h88/q/KBSPKp9VqQdpHvfyLv37omnZGVloXPnzi6/r/IkUSq0NAQqwCwIEKgZgiDATKXvEGAWzBAolcIECIIZFAIoNUu+WEG6ToLip9WNDwDKWIB4MeVxAzGOjOJzVao2xTlrcV8pd4H+frKEVVEMBoPBYDAYjGccw+MugCcMHz4cN2/edBqvadOmWLhwIRo3buxSuuHh4WjZsiVatmyJqVOn4ubNm/j222+xbNky3L5929tiMxgMBoORryxdutShg75SpUr5WJq8w2QyoXr16pg+fbounOM4vPfee4+pVHnPokWLHE5gK1u2bD6WhsFgMBgMBoPBYDCcM3ToUHzzzTc4fPiw3Tg///wzBg8ejDZt2vgkzzt37uC///2vwziTJ0/Gf/7zH5/kx2AwGAwGg8HIf5o2bYp33nkH3bt3R0hIiEv7REZGolevXujVqxf27duHAQMG4Pr16w73+fPPPxEbG4umTZt6Xeby5cvjnXfewZtvvolSpUq5tE9AQIDyPsOUKVMwaNAg/PHHHw73SU9Px/Lly/Hhhx96XWZAfBH74cOHuHz5Mk6cOIHo6Gjs2rUL2dnZPknf1yxcuBCrV692Gq9s2bKYMWMGXn/9dZdEy8PCwtCmTRu0adMGc+bMQXR0tC+Ky2AwGAzGE4vBYEDt2rURGxvrMF72g38QVLpFPpTIm5li1OJTG245VVkLESf0aifBKd/F6W41yro2uZFSijlz5mDq1KnuFNwqjSVLluDIkSPYsWMHChcu7HSfWhUiIIq9yFO7BekYxOOmRJAmZ0siMYRIk5Xl3wAFJ/6WJ3USAabUW8i++7dVfq/1fU16r0lMU/6fSJMMrYQaqDjRWZ0gLu1rS+9cOgfKhHEXJkE/zXAch+3bt6NRo0YuT/Y+deoU/P39cfz4cdSrVy+PS8hgMBgMBiM/2L17t0vx+vTpg06dOtmP4ENhRjk5V4T/LIW0FRESqt9LEdomgIEYYOAcT5sjIPDjjfDjjXhkfoQsU5ZW1kIVMrHcT7JXqeYICKWSCBGR7GIxB6qJKRm7koCGZGNTAkokYQwqpSsnJX0RbW+i2rlKWur5km1lgQq630pc9aCt0B2jG9dQvgSquCa1jieXU5DKrhXVtpIHsdifasVjIAlbir/9OD8EGALsF7aA0bBhQxw7dgxz5szBxx9/DJPJ5NJ+aWlp+GndT/hp3U8oX7E8hgwbjEHvDALPG8R7DhwoKDipz0bFkw2ASAsZQb6ZxHBKpG4fUe5Z5f4C1d03VvedelvrsLcfg8FQcVW4dOHChZg5c2Yel4bxzOBKVexmu6+GuyeqDQCbN25GclKyC4UCunTpgmrVqrkU15cEB/B48+UiWPLbLWgV78Qj4ABiVqROKcR2VRTmFCxaPwGgHEBEf6t/4epWeZ07d05qY6U8RINSshk19iFctA9lU0wxFV1on59xv2leMWHCBMyePdupL3b16tUYNWqU8js7OxsTJ07EmjVr3Fo00xUiIyMxatQofPjhh44XUXKTwYMHuxSvWrVqaNcu/8XyGQWDyMhIHDx4EFu3bkX//v2RlpbmUTp/PnqE2vfu4sOwQugXHOx1uSanJGJjpvvPWrHiRaBIIVuKowqi+C/hOQgCxb6YvRjy+lBkZGTYTKt3UDDeKxQGHrL4rx5t1W4pHAwb4W+FhqAoz2FpWhoy7dRBJpMJgwYNwtWrV/HRRx+5etgFHkop9sX/gVMP/xFFtRVZayqKZQNKe0nAAYQoouSEcACl4DhOks6GKKQtiWxzhGj+eFFMm+PAgYOhRFH413pOEdLmNKLbvJQ+J+UFQJbmVn8Tqa3PyoLp38u6ZpkA8KteDSQgQKfDy/n56TxP+hMB6z77o0d4OORd5Jw6ZRU9oHVrRCxaBPiwbbBFpikTgHisgkDBESoKXHOaBerEyyBuhwCBE8BRTucjglZV3tKGkYW2OfXJceSf0NlSnHsGkc4/Z+M34wnCg/6QrW0297dcBEdZvE7NW/Z8Wr3yIPlStaFaH6kf7+c0f28RBAFvvvmmw/l/TzKF/MMRaAhEVq7GFpC6VRAICEcgCGYQTvTsCwCIQABO9KkSyS8vgErtiSyoLQCEV1prAgKBCtKikAT6JUXFK8/J9YdlIyChrcvkV2zkekdblwGw8uGqdah2TMPzd6qYz5fBYDAYDAaDUdB54oS1Y2JisGHDBqfxPv74Y0yePNkrB3/p0qUxZcoUTJgwAd999x1mzZqFuLg4j9NjMBgMBiM/eeeddx53EfIFPz8/TJs27XEXI98ZNGjQ4y4Cg8FgMBgMBoPBYLgFx3FYsWIF6tWrB7PZbDfeiBEjcObMGZcE7Zwxbtw4pKam2t1erVo1p8LbDAaDwWAwGIyCSatWrfDRRx95LXTdsmVLxMbGonnz5rh27ZrDuN9//71X+VWuXBkzZsxA7969YTB4/rpGuXLlsHv3bvTu3RubNm1yGPf777/3Slh7y5YtGDNmDLKyspCcnOyy2MfjJjY2FpMmTXIab/To0Zg7dy6CgoI8yofjOLz66qse7ctgMBgMxtNEvXr1XBLWfmxYiH+5Ki6sYku9WTfjUfktCvlZTLIkFP8p45q/c+7cuXZFtaOiotC+fXtUr14dISEhyMzMxL///os9e/bg1q1bVvGPHj2KDh06YP/+/QgIcCw4V71sIXHyHQSAqOLaFLIwoCyWTcVwKoURUbBNPhXqb3FGX9qlX63yCgsLQ7v/a6dMaSaScIw8+VCZ0CeLyShCcHI2mknQylxq/cRBh2gmGj4rNGjQAIMGDcKXX37p9n7vvvsuvvjiC58KrjAYDAaDwch/5s6d61K8H374wf7GPBPVJrbjaUQiNDtIdqve7KaafQkhMHJGt+09f94fBs6A9Jw0mKlZEe+2dVhE6gfIQhXihyTGIwWIu0sHQbT7SinkgXii/vTZsI29uIbW50CTr71rKEXUXkOdqLZFeXX7a0S1qaB8AwgQyAc6FU0viBgMBnz44Ydo27Ytevfujfj4eLf2j7sah6kTpmHGf2eicdPGmPThJDRo3ACcJExFiNxP4wDlHtWLaxNIutt2xLVldH00zX1nS9xd/MrEtRkMR1SpUgU8zzt8Zw4AvvvuOyaszfANeSaqrf5yJMZlKapNBQED+g9woVAi48ePdzmur3mzVTGs2HkTplxBCuEsbCwLgW1KFYFOKsUVm0pJXBtmED/rseikhCRRhE0xF123D22JqLkirm0TJq7tc8LCwlChQgVcvXrVYbxz584hJycHycnJGDZsGH799Vfk5ub6tCxFihTBtGnTdALevmLdunW4efOmS3G///57n+fPyF/kvoBDHNUnRFw0ISEhAW8NfAs//vCjB2N1QA6lmJqSjK8z0vFNZGGUkd69sspW6QdJw1qaIgLAzNRkj0S1AaBU6dIgSh5SHwxSm8HJPX7gu6/XYeLYiTbtPwLgvbAw9NUIhCvrIUm/pV6drg0mFtvkEPE3BQ/g/4KCUM/fH30ePLB7DJRS7J43D22vx6Phki/gFxrq1jkoaGTmZmLnlW24lXZTFK5W+saywLYsoE1AKCeJMosC2CDqGCiBhZg2iPgdvCK0TYgYRqR9g97oBr5fT/CEA8/x4AgPjnDgpfi8TqBbFFWV01f+EQ45p88ioUtvUKhLIANA5NLPYahUyeKY5PvB+oHT+cIoQHNzkTh8JB4dOiSdB5WAF5uj8MplIF68w+gKGaZ0CDCDkxYGAxEF6KUhaPFeJhDtHkKV50g+CAoKSgUIVBS65SgPKj3jlFBFb1t9WGQ/h+p71J4vxd8Gja2kDVRydmwiORxrZvbVU4XlpbR+a8Tan63bLvuyHeQhvm6iX+SREEDQhYnvoRh4v3zxuX3wwQfYuHGj1+lERUVh+vTpPiiRnuXLl+P+/ftepVE8uASuplwWRf0JEZ2mFJJ4NgdCpPpHqoMFUHGheCLVSZD6bFSU1xYIBSgBTzRLYVIKaiWATXRVnTwOQai0aIL8joyUvrogohhm9Y6MK+++sDqJwWAwGAwGg/GM8MS9ReLKynerV6/GkCFDfJan0WjEoEGD8MYbb2Dx4sX46KOP7K4MyGAwGAwGg8FgMBgMBoPBYDAYDNu88MILGDNmDBYtWmQ3zqVLlzB//ny74jGusnv3bvz8888O46xevdonAt4MBoPBYDAYjPyjZMmS+OKLL9C1a1efCeGVLFkSGzZsQMOGDR1OaP/99989St/f3x/Tpk3D+++/7zP702Aw4Ntvv8XJkycdCoJfvHgR169fR9myZT3KJz09HdevX/e0mI+FzMxM9O/f3+G1NBqNWLt2LXr37p2PJWMwGAwG4+mlXr16TuNkPziVDyVxfxK+9b62BLSJjXgy0qx8amubOGGuSBiPQsHORYmjo6MxZcoUq/Dg4GDMmzcPQ4YMgdFotNpuNpuxbt06jB07FikpKbptR48exdSpU7FgwQKHeUeFBSAyxA+J6SYQKotrE4CaAcKLkwEJ0Yhcy9KFknAgFaQ5fJw0rY+CUAFpl7dZ5dWlZxcEBIh2MZUmKoumvSS1LU8W5aztfXXCoAY7M1GVCYQU1pfxGWTVqlWIiYlBXFycy/tQSrF8+XIsX74cb775JqZNm4YqVarkXSEZDAaDwWDkCe+++y6OHDniNF7JkiXtb8xvUW0pkqUgsyJ2bSHILO/LEQ5+nOfiIjzhEWYshJScZORSs2RLWpdflkNRikdVUWOdwLZcDnnxGEk8kUiKP74U11bsaItzqvz24TV0SVTboly675pzJ++n39e2qDZHOAQagp74RXIaNWqEEydOoE+fPh6NO+SacnFo/yF0bNURERER6NKzMyZP/y8iIsJBwIGDuOARJRDFOmVcENdWosr3JyDdo3pxbTE5S9EpJq7NYDiiRo0aOH36tMM4T9qYHKOAkqei2rbj6Pa3FNWmFFu2bLUZ17/wf0AFE3KSLilhderU8XpxbW+ICvNDu3oR+PXIA6kdU2UZQVX7i4IDIWYAPCgEEHkbCCjlVHFtcPALKWWVj6xRIItrU0txbcmv6UtxbY28m74wSpvv/fljiPTr18+pHoYgCChSpAjS0tI8Ehi2R0BAAKpWrYpNmzahUqVKPkvXkrFjx7oUr1GjRi6NITEKPr4Q1zYYDPhu3Xd4f/z76NKlC27cuOFRWa7k5qLF/XsYEByCaYUKKULEuirQQlxbDj+Xm4PvHOjEFOI4fBMZhVCOQ+v7d622lypVUrfIFgAIVD1owSxgzkdz8fn8z22m708I5oSH42VpQVxHZ1TbBqtC26qUt/5TbBM4ACV4Hv+LjMToxESb6dY1+mNieBju79qJP1q3QoMVKxBZp66DkhRcrqfGY8+13cg0ZUjtojiWSSTVZiKdPQJRsFT2x6jbiS6WKnjNSX/i+eWk3rYi0K2JQQhRhbel34AYps0Lmm/Kb+kmEtNUUeIRS6Fw9ai0KOOhRPPblIvEUWORtcfa7+DftCkKBylPfgAAIABJREFUf7UGnL/jhZl9wYOkB3rbRJAGbgkFOAoq2UuUiouSUEEA5aTRZo14tuzDkP2D4na9SLfuJMpj9xqfHKWCJHCujWbHPnKBZ20h56cON/3ZLiHf5zb6REq7pMlDfveByvtq/anayNK+FBR+nJ9nZXODZcuWOX2/xFWioqIwY8YMn6Qlc+TIEZuLkrn7PBYLLo5LSReVBpVwEEWwKYUAs1orUPEdGCILalOAgIMg9QMFQsEpi9gTsT4DD0IE6f0Zub+m9N50XlhAs9i8ZWMAOz5W7TsyFiLd9t6RYXUWg8FgMBgMBuNZwPmb+gWI8+fP48CBAw7jvPvuuz4V1dbi7++PiRMn4ty5c2jRokWe5MFgMBgMBoPBYDAYDAaDwWAwGE8zM2bMQOnSpR3GmT17tkNxQGdkZWVhxIgRDuO8/fbbePHFFz3Og8FgMBgMBoORvwQGBmLo0KE4f/48unXr5vMXfOvWrYv+/fs7jHPp0iWkp6e7nCbP82jRogVOnTqFKVOm+HxRl5CQEMyePdtpvJMnT/o034LO7NmzcfnyZbvbDQYDtmzZwkS1GQwGg8HwIa6IIphS42B+lJQPpbFELyLnvkCFLbtTI8KtmdRIoZ3gqH5WKeF8cqPZbMbIkSOtwsPCwnDgwAEMHz7cpqg2INqdb731Fg4dOoTw8HCr7YsXL0Z8fLzTMlQuGSoKaINCnIovSIcgh2mPTRum3QbluyntFkyp1vm+1qeXMlFUnNNMNZNLVcED5fTKE6OVLCzkfHynOfJUw3EcTp065fGiO+vWrUPVqlURFhaG1q1b47vvvkNubq6PS8lgMBgMBsPXjBo1CitXrnQp7nPPPWd7g48FmYmNcFtiJVoBElk0h2gFI+RtsgAOITB6IaqtlJEQFDKGgyMcBCpAALX+o4JUJkESgQYEKoVDUI5IkGxlKm2DFCYoNrZq80oKjbpjkrdDFtfWnCvbgtV2zm1+i2pblsuJqLY+Q21fQT03Bs6AIL/gp0b8IzIyErt27cLw4cO9SicpKQnfrP4Wz5V5Ds3rvYh136xDrjkXgnQfineaoNyD0h0p/i/o+2WA5v6yuAcVoR9KrfvXDq6nx0JEDMZTSNeuXZ3GcbRoLIPhEvkgqu0waRv2SlZWJt4f/75VXN6/EMp224byvfej8qB/UbrzLyjSbCZGT13uYm55R5+Xiok+USpbf2YAZgACQM0QV6iQ7EEpXPQNi+2vvE1EAAzW7wk8fPgQOTmPpBiyX1m1DyHbcHbsQ+LEPnTWPttsoy3dvZ78MQAA48ePd8luTU1N9Zmodnh4OD766CNkZGTg1KlTeSqqPW/ePCTaEezVQgjBjz/+mGflYOQ/hBDn97aj+kDatXbt2oiPj8f06dNhMBg8KosA4OuMdNS/ewdHcnIssxD9D+qaB4o/YkyS7bHKKI7Hd4WjcLRYCVT388N9G3ZZREQEAoOCwBFOcy4IOMKDgMCUY8K7g961K6odwXFYE1kYrwQE6HSACQBQgCN6jWD5SLT/1DAROT6v+c4BeN5oRKsAa9Hk541GTI0Ig7+0T2Z8HPZ17Iizn8yFYMqxil9QMQkm7L++F1svbkZWbiY4Tjw/PIh6fQAQwonbOE4Rv+YIB44Q5VMWxBYXSSPgOPF6ynHE7WKanLQ/0fxxmmuj5qv5JPorp2yDOqys7G95oHaaa+cnKBeJ48Yja5u6ALKctn/Tpoj69iuQwEBXUvKaQzF/Iis9SxpSl/0IWptHa8uIv6B8WIzJE2u7RhAkm0yg+jbVTlVlzw4SNOPVVq4qKBfKOj0fLo7ByEc8vGyWu1ktMqjFRRem+r4EdO9EKEsNyu+jSD7ovBbW3r59O0aNGqULMxqNaNWqVZ7m6w5Tp061CqtevTpq1qzpVjoRARHw4w3KGIBZEMTv1Cx9iv08uV+o/obmu1yrCHJPEIJUfymXkyreWIg/9f5xGbFPqRkv0L0jo8bSfrjF0+FWZzAYDAaDwWAwHPJECWtv3LjR4XZXJ416S7ly5RATE4PJkyfneV4MBoPBYDAYDAaDwWAwGAwGg/E0ERoaiv/9738O42RnZ2PUqFEev2g2d+5cXLlyxe724sWL49NPP/UobQaDwWAwGAzG42HEiBFYtWoVChUqlGd5vPnmm07jXL9+3eX0atWqhX379qFatWreFMsh3bt3R3BwsMM4rogoPi3Ex8dj4cKFDuOsWbMG7du3z6cSMRgMBoPxbFC9enUEujD59tGD017k4unsRm8ms1KLT0u0M8/sT6MsX8z55Mbt27fj33//tQr/7LPPULduXaf7A0DNmjWxfLm18Exubi6+/PJLp/tXLBkKWVCbUgGquLYs7CKLyGjCqDhJUPtb3s+cnWAznwZNGshznwFohdvkX5qJy9pTrPnuSLRPLzJjZzKrhfjgs0JYWBiuXLmC5s2be5xGWloaYmJi8OabbyIsLAx79+71YQkZDAaDwWD4kpiYGHzxxRcux2/SpIl1YJ4KMhOb8QDYtAcJ0Zv3OlFtEBg5owsFdg1CCML9C4EjEIUzZFFFWURREk+UJTNsCmxLYcp2QP1UvqvCQZ6KazsVN7YhOqTDo2uo/WVbRMamqLaFaIiViLMiMgJJEEk8R368HwIM+SP4lJ9wHIelS5dizpw5XguGU0px8cJFvDfiPZSJKos+3fri9D+nod5Z6j1INaGuimvLvy3FtQG4JN7JYDCA2NhYp3GeRV8Fw4fkk6i2vXrdlqg2IcBniz7Hjes3rOJH1BkDYggAQMEZQxBUogmK1RmM7u0auHAgeUuT6uEoVdgIKotoK/ag7BsVw2SfKJV9qqDQi2uL9iAfYL0YIgD079sfOq8opZrzB0VAUtnuon0IwGn7bC+M4RvCwsJQoUKFfMmrTJkyWLt2LZKSkjBt2jRwXN5Kh+Tm5mLmzJkuxW3Xrl2+nQdG/uJS/8XR0Jq0+/Tp03Hz5k3Ur1/f47IkCgJ6P3yAQYkJyJay1YprK58E2JGdhTg7C4auj4pCQ6O/Urx7grWwdsnSJRUJZfkUECL+JSUlo0fHHtj8y2ab6Zc3GPBdVBRqGf0sulNEEXG2/U89ZVrRbd5GGKeT3gYmFCqE2kYjivIcmvj7o19IMGZGhCNATlsWHjfn4sLnn2H3yy/j3sEDjk53geBK0mX8cG4dzjw4JZ1/Ak76pxXPVj4hC2Nz4Dk5nJcEriWRbY6DAIDneDE24SSBbU4V04Yqsq1cL1mYm6hXS42nCSOcRjpbDpP/9MenFVaXjw+KOLycClEiEUIAqnkuzWYkjBqLzC1brM5dwEsvKqLa3i5M5yp/H/0b38/5UbJRJE8aoYptQ2VfEKUQoBGq1fqQlAW+pMXsZEFbzTYxgvWrAVTxfViHW+KpbcT6cU8X2vvArafEYiE6nZC8Hb+2VfqyH9VCJF5+eniOz9NFB//++2/07t0bgiDowr/99ls0btw4z/J1h3379iE6OtoqfMaMGeB53u30CgcUkeoJVTxbsBgPEKigivjrtqkLcAoUSj2n1lOAfLVBNfeG8r/ay7P059v6blXTOHpHxk6HntVXDAaDwWAwGIynnSdKWHv//v0Ot/fq1QuRkZH5Uhae5zFnzhwcOnQoX/JjMBgMBoPBYDAYDAaDwWAwGIynha5du6Jjx44O42zfvh2//vqr22lfuHABn3zyicM4S5YsQXi47ckKDAaDwWAwGIxnl0aNGjmNk5SUlA8lcR1/f3/UqVPHYZyCVua8ZNasWXj06JHd7QMHDsSAAQPysUQMBoPBYDwbGAwG1K5d22m87Af/5GEpnE8Asz9JjFp8OsrDetqtJgOb6ZQr6lxYe9OmTVZhRYoUcWnxFy29e/dGlSpVrMJ3797tdN/yRUM0YmpawTv5t1awTxSH0aOf8ifkpFnlUbFyRVHYw1LcTyMIqJxFWbhbFpGRNuomBboywTl/5oU/MRgMBhw8eBBDhgzxOq2srCy0atUKEydO9EHJGAwGg8Fg+JLc3Fx0797d5fgcx+Htt9/WB+apqLbteIBeDEIVjrYWZJYFKQDAj/PzuSAQR3iEGcNFyR9JPEMU1qCSWAZVt8n/ZGENKstvC8pRUqoV35BFuL0T19YJa1scPgW1EN6wccF8La4pldGuqLaN/fSi2tLxaI7fyBvhzwfYL+hTwOTJk/G///3PZ8I4OY9yEL07Gi2bvIxqZath2qRpSElNVUW1PRDXljV9LMW1lXuQiWszGE45fvy40zjOFtNlMLwiL9p9+autRVEgth1fffmVVX7G8EqIeH4QZLtHtgNa1PRHWFDBkD3o3LgIRHFss7oIoSygJgtsWwhv68S1NaJqhsAoGCOfs8pjx7ad+GrN19C0ynpbD7BSh7RlH9oSNQfAxLUfM/369cvT9OWF3q9fv+72OII3TJgwAZmZmU7j8TyPtWvX5kOJGI8Lr8S1AaXNKFq0KI4ePYrvv//eK1voj+xs1L5zG5uyMnWeB22bNjUl2Wo/HsCOokVRmjfoinbPbC2sXap0KWk7UcWaQRB/JR7tWrZD7CHbC6nUNxrxXeEoKQ9L2Wx9ORWxa6ii2drvvPKdKEJBnCYNWWybBxBECD6LjMRPRYpidkQEBoSEIBgEHAE4KR+OiPE5ABmXL2Hfaz1xsH8/pPx7weaxPE7uZdzFlksbsevadqSb0hXhbFFQWxSplgWwAQ68LIItCWXzHAGoJGJOCIj8XRLCplRQvnOceG05ThXo5okYn1MEucW0tXlzkhC2KqKtvRcJOE4VS1eba308K2ybXzafL2oyIfHdEcja9psuRQIgoHVrFP76SxAXFsv2JSdOnMCRHcfw12+HpWeTSCagrAwOKA4lC+FxQDxPgkAtTSJxV2URaAsfGFXtIaL8B2uBWQvfmxzmCUys9llA/5R6dK9Y+W+h+Exln6j8HoX6qgZV4hg4A/KK69evo2PHjsjIyNCFz549G3369MmzfN2BUoopU6ZYhdeqVQs9e/b0KM3CgYVhlv37klC26O+n+t/aP1DpstgR29Z6Vqnmu/Qp+1b17+NArc80flitr1xzJnQfDAaDwWAwGAwGQyXvek15wKlTpxxub9GiRT6VRKVZs2Z5mn5CQgKuX7+OhIQEZGdngxCCoKAgFClSBOXLl0dISEie5l9QSUlJQVxcHBISEpCVlQUAynkpV64cQkNDH3MJCw5msxk3b97E7du3kZKSgtzcXPA8j7CwMJQoUQJly5aFwfB4qwKz2YyUlBSkp6dDEAT4+fkhLCwMISEhebpiWkGEUorU1FRkZ2cDAAIDAxEaGvrYzkNmZibi4+Nx//59ZGRkQBAEGI1GREZGokyZMihatGiBvUaUUty6dQtxcXFITU0FpRShoaEoU6YMypUrl+crLzvCbDYjOTkZ6enpoJTCz88PhQoVQnBwcIE9nwUZQRCQmpqK9PR05EqrBfM8j+DgYISFhT32Ou5pJjMzE9euXcODBw+QkZEBSikCAwNRuHBhlC1bNt8WPHEFSinS09ORmpoKk8kEjuMQHByM8PBwj1agZLiGyWTCtWvXcOvWLWRkZIAQgpCQEBQtWhTly5dHYD4PwjLyh/v37yMuLg6JiYnIzc1FYGAgihcvjooVKxaIa56dnY24uDjcu3dPsW8CAgIU+yYqKoq1x08R2dnZSE1NRVZWlvKCQkBAAEJCQp5p24tSiqysLF3fgxCCgIAAhIaGIjAw8Ik4N+np6bh48SLu37+P3NxcBAUFoUyZMqhYsaLP2ne5X3H16lWkpqaC4zhERkaiYsWKKFq0qE/y8Jbk5GTEx8fj4cOHyM7OBqUUQUFBiIqKQrly5VCoUKHHXUS7mM1mXLt2DTdu3EBGRgY4jkNERATKly+P4sWLPxH3oS/JyclBfHw87t69i/T0dJjNZvj7+yM8PBylS5d+6s4JIQRLlixBTEyM4t+zxejRo9G6dWuXX5SllGL48OEwmUx243Tq1Ak9evRwu8wFFbPZjLi4ONy8eRPp6ekAwHzIzwCJiYm4evUqEhISYDKZEBAQgCJFiqBy5coFYpLds1aneYLsq8jMzFR8KqGhoY/FbykIgm4cwWQywWAwoFChQihRogTKlCnzRPhPKKW4d+8erl69iuTkZAiCgJCQEJQqVcqnNiLDMVlZWTqfoSAICAwMRGRkJMqWLYvChQs/7iLmOZRSJCQk4MaNG2yM9wkkKCgI4eHhSE62nkglIwiW4oGPn+LFizvc7k2ZK1as6LIQ9ZkzZ3DixAmP8/KWW7du4dtvv7W7vUiRIli0aFE+lojBYDAYjGeLevXqITbW9oRxmbwV1raBPJHMYzeEhfKIZeKWoiRW0UU5lNKFnb+7YktcqUmTJvDzcy7KrYUQgrZt2+LSpUu68HPnzoFS6tAnU6ZoCETxF046ZYI0d5ODKKJNpDB5sj8FhQBCCUDk7ZAmfAoQTNbC2qFh8rud4kRBQkRZNrlYahmpqB6gmVRtWX5pTzVPzf7OjlVJw8V4TyOrV69GrVq1MHbsWK8me1NKMX/+fJQpUwajRo3yYQkZDAaDwWB4Q69evZCamupy/GHDhqFMmTJqQH6LajsQBSREryeoE70hgIEYwJG8GWMz8kYE+wUjLSdNZ2uqcj/iP0oJQGTxRAIKARwloAAECKLdSjhQUHCSqSsKIRIIVJDKT6TjFI8ZlIASWQRIFRMikvqS2t2xsH81WkQ6mxm2bWhXcOcaaneyFNUmFvtZi2pLoiJSX8qPN8LI+7te0CeYkSNHwmw2Y9y4cT4VY3rw4CGWLl6KZf9bhhq1amDs+DHo2bsXqHLfSWIuAiQ1NiIKUxGi3C+27iNo7zs7fW+H9x+D8Yxx8uRJlxbCLVeuXD6UhvFU4oXtZi8pp6LalnnaaPtTUlJw4/oNqzwKN5wEwvnJSnJK29+hXpDrBc1jOjUqimXbrgGKHSbLmAIAASVmyW9KIcqXqmPyon9VEF3IRPS1RrwwBPf2vm+Vz7iR41Cjxn/QsEkjyA5mIu4o2YKO22bFPpSRXKtKO+2kfbYXxvCe8ePHY9asWT617TiOQ4sWLbBixQpUrVrVZ+m6SmZmJpYuXepS3L59+yIqKiqPS8R43Mh9ZIc4GqvTjKv17dsXPXr0QJ++fbB1y1aPnp1sSjE+KQmr09PxTeEoFNO8j7s0PQ0pNt6f6hscjCq8n1W7d1ewFtYuXbq0WGhFFZni+NG/0btbbyQkJNgsU8fAQHxUKBx+hOiaT1sjkHIYZ7HNch9bp1Tdl0ijeyI8ALM2vuRvIEQe7aPgNIUhFLizZzdux0Sj1P91RPWRo1D4+RdsHlt+cSf9Nk7cO474lHhl3FL0s6hnlCj9W1XomsgatZIYNuQ4kkg25cU4hONAqOi/EQW4RbFunuPFTyIJd3OimLacnpgPp/iGZLlzOYyTtxN53FUjsU1k8Wg5XI2hv65EueXEq6VaI5COTRxSJaCPHiHx7eHI/iPG6hwGdemMiMWfgUh6C/nV7pvNZvz9998AgB/m/ojKtSuhZDlpDgGloFpfIFEXXKOEqv4yAtHY4dT7nxJJbFZ6xEVtbnE/ohHqVsS1OaKJCFCBqmGw7b8Qo7t3np7lcecnChf92pZX0hUhbcsFbqQqV/VtU+39ZVEUpZJXIyv3vBTTQPJGMyUlJQUdOnTA3bt3deGDBw/G5MmT8yRPT9i5cyf++usvq/CZM2d6PAcnMjASlApSb46o/n+qePVBwCn1jlw/KTU/4RRPt0DFvhyR40IACC/14OR6XPom11UU0riB+NtmvaMJstmfk8ctXOnXsSqKwWAwGAwGg/GU88QoTWZlZeHhw4cO45QvXz5/CpOH3Lp1C5s2bcLvv/+Oo0eP4t69ew7jly9fHk2bNkX79u3RpUsXtwWlzWazlXCN5QpSljx69EgRaHEHo9EIo9Ho9n4AkJSUhK1bt2LXrl3466+/cOOG9WCqlgoVKqBZs2Zo3749OnXq5HOh7czMTLuTjzmOQ1CQ6wO4lFJkZ2fDbDYjICDAawFYSikOHz6MrVu3Yv/+/fjnn38UoTRbGI1G1KpVCy1atEDXrl3RvHnzPHXYUUpx8uRJ7Nq1C7GxsTh37hyuX78Os42VOwMDA1GuXDlUq1YNL7zwAho1aoTmzZsjLCwsz8qXn5jNZhw9ehQxMTE4duyYci4shZ/8/f1Rvnx5VK9eHQ0aNMDLL7+Mhg0b5okISGZmJnbs2IEdO3bgzz//xKVLlxwOPkVERKBBgwZo06YNevbs6ZN6ODc31+E96+g5MZlM+O233/DLL78gJiYGDx48sBkvNDQUL730El577TX06tUrT0U+BUHAsWPHsHv3bhw+fBjnz5/HjRs3bNYhwcHByj1fu3ZtNG7cGE2bNvVYYCMnJwc5OTl2twcFBdl1Ej569MjqXnz06JHD/DIyMjxqHxyVQ8vdu3fx999/4/Tp0zh37hwuXbqE69ev4/79+w4FIQoXLowyZcqgWrVqqFu3Llq0aIEGDRr4TKRIEASHq2y72/4JgoCsrCwQQhyKWppMJofXJDAw0Of1hFxHbN++XakjHFGiRAk0adIEbdu2RdeuXfNVfPLOnTvYsWMHDhw4gH/++QdXrlyxaePwPI+SJUuicuXKqFWrFurXr4+XXnrJpy8kyqLjjuB5vkAIDvuC+Ph4/PTTT9ixYweOHj1qt04nhOC5557DK6+8gp49e+Kll17SPZe26iEZg8GAgIAAl8rj6Py7e961dpujZyw7O1sR+reFr4WTfGGbUkod9gP8/Pzg7297coLJZMKOHTuwYcMG/PHHH7h9+7bNeDzPo06dOujcuTPeeust/SScPCQnJwe7d+/G9u3bcfDgQVy4cMFhu1GkSBE0btwYr776Krp164ZSpUrlSzm9wdY9l5/ttq/bJNkeNBgM8Pf3d9o/MZlMOHfuHP755x+cPn0a//77L65cuYLbt28jLc16sr6M0WhEiRIlULFiRdSoUQONGzdG69atUaxYMZfLqsVW/9rZOc7JycnT/nVWVhZOnz6tnJuLFy/i2rVruHPnjkP7JTAwUNc+NmnSBK1atfKpQHNWVpbNfiAgthH2BEETExPx1Vdf4ZdffsHx48ft2tUtW7ZE79698dprr9mtv+xBKUVsbCy+/vpr7Nixw269Vrp0abRr1w4DBgxAs2bN8u3ll/v372Pz5s3Ys2cPDh8+bLd82nI2adIE7dq1Q7du3RAREeF1GRy10wAcCtenpKTg559/xsaNG/Hnn3/abX+KFy+O1q1bo1+/fmjTpo3b9rstG8DePSdv8+R5dNcPZJnnvn378Ouvv2L//v04d+6cQxsiPDwcDRs2ROvWrdGjRw9UrFjRo3wLEuXLl8f06dMxadIku3GuX7+Ojz/+GHPnznUpze+//x579+61uz0kJARLly594l9Yu3fvHn7++Wds27YNf/31l0NbrnLlymjRogV69OiBNm3a6PwqjnwH7tjLjup1T54T2b5x5Afypi7yBE/bLksc1TWO+jpmsxkxMTH45ZdfEB0djbi4OLtlqVmzJjp27Ii33nor3yZP5ObmYu/evfjtt99w4MABl+u0Nm3aoHv37k9FneYISilOnTqF6OhoHDlyBGfPnsW1a9es7GiDwYCyZcuievXqqFevHlq0aIHmzZt7PLbiqDynT5/G5s2b8ccff+DEiRMO65GAgADUrl0bL7/8Mrp06YKGDRv69PmyZUtr8ff3tysiZjabsWfPHvz000+Ijo62axsFBgaiWbNm6NWrF/r27ev2uNHj9pc+7n6XI7Kzs7Fz505s374dhw4dwsWLFx36wooXL67rdzsTA35SuHnzpm6M9/79+w7jV6hQAU2bNkWHDh3QuXNnJrRdwHDW/yiICxjlZZmbNm2Kpk2buhT3k08+eazC2kuXLnVog8yYMQPh4eH5WCIGg8FgMJ4t6tWr5zRO9oNTeZM5pV5MAHMgnO0wUWnCNtWkoSSln1ZZMtL5O4G3bt2yCvNUdKJChQpWYRkZGcjOznbo8ytVWPbjqaLX4hdpyiaVxLMVwUABoBwgTXQWBV/k+IDwyHqsLiwsTDplkhiMRihRFXqxM9nZGdrZp9rJhbZEBi3iuMWT7V7WMXr0aDz33HPo0qWLw3f2XGHChAkYOHAg6+MyGAwGg1EA2LNnD7Zs2eJy/MjISCxevFgN8EKY0SNRbSmi26LaEMUoDFzeTo0LMYYiw5QJEzUBlGrli3RiFYQSnU0ry2uIx8GBgwBQAoEAnE4hSxTXloWXZHvZkbi2KrqhEVh0UTyRgoqL49jB/jXU/rItrqkVj6HSuZKFyLX76fdVRWLUxCgMvB/8nxFRbZkxY8YgqnhhDB30NrIy7Y+fegKlFGdPn8WQAUMx8t1RaP1qa8z4eIb0ToFzcW01HVm8U+23OVrcyC1x7aeor8VgWLJ27VqX4vXr1y+PS8J4JnGqd2otHufqYhra90O0otqyn86WzxMAQiu00/tVQWE0AC1rFZx5VdXLhKJc0QDE388ELNpCEAJCCSgRRdZAzQDhQamg6q2Clyw7sfULrdgB6Ve2I+O6/v1WSinmzZ2HDVs3SG2vvAdEW1BS5CMWtp8+DdEyhbZNptB9dyrG5ooIG8MtwsLCULFiRVy5csXrtPz8/NCjRw8sWbLksYpVv/322w7f25UxGo1YvXp1PpSIURBwSVwbsD/sphnbMRqN2LRxE44cOYJu3bpZCXy6ygWTCc3u3sHbIaGYGBaGRwCW2phfFkI4jAoN0xVLPpJ7Nt4ZL1myJDhOXBSLIwRbNm/FkLeG4FG27Xc7h4WGYnhIqG5YyvJM2RzaknwhVLNdG4fY2FsW49Ysg6uEycvnyqLbHBF/81IaWpFXsxzPbMaNX7ci/rdfcfuF2ijRrz969OiRb3Og09LS8NNPP2H1mtUo2ag42g16VVwWmKhC04DsR9EKanOgVFziQh5fJET3xHy3AAAgAElEQVQUvKaAKogNSSybABw4gBN9M6KoNg+O48CBgONkkWweBKKwNqd8Emmb+JtX0oYq7i0dDwEBx6kS3KqQtvaXiNWjIvtcNPHl44Isqp2ZiYeD30HOoYNKjjIhb7yOiDkfA/I7xs6GwH3IyZMnlffTH2U9wpTO07Dsz/8hJMz1sUQqidhTgYJyEO0tzqCzm6ggABwPVWBbOkRCdGkofgsbx+8r+4iJaz+N6L2j4jfH7Z7i59a+x6Kp8Kns25VsfSpo/OKKP5yIzjqNb9XA+V5fKCcnBz169MC5c+d04a1bt8by5csLzP1MKcXUqVOtwuvUqYOuXbt6nG4hY7hqyxCxPhE4AggCwMn1vACBivW9uACAACoL/0u/ibLwp3htRSFucSELMVRdup5A3ibfElRpDSzfkdG3D9S6RrJlXMCiL2jZH2T1FIPBYDAYDAbjKYZQXy51mYfcu3fP6cTqv/76C02aNMmnEvmWgwcPYt68edi+fbvHq48GBwdjyJAhmDRpksuT0A8dOoQXX3zRo/zc5bPPPsPYsWPd2ufChQv49NNP8eOPPzoVKLBHUFAQ+vfvj4kTJ9qcMOIJzZs3x59//mlz2wsvvIB//vnH4f7nz5/H+vXrER0djTNnziA1NVXZVrJkSRw7dgwlS5Z0q0yPHj3CV199hcWLF+Pff/91a18tVatWxcSJEzFgwACvRb61pKenY/Xq1Vi2bBkuX77scTo8z6Np06bo2rUr+vTp4/Z5KghcvXoVK1aswLp16zwe1ImKikK3bt3w+uuvWwmResLNmzexYMECfP3117r70V06dOiA6dOno2HDhh6nsWvXLrRv397u9s2bN1s5t3JycrBy5Up8+umndl+4sEfx4sUxa9YsDB482KcOoJSUFCxfvhwrVqxAfHy8x+n4+fmhefPm6N69O1577TW3hIk/+eQTh6sAXrt2za4Y+siRI11ePdpb7ty5Y7PdOnPmDGJiYnDo0CHExsY6FQx0h1KlSmHIkCEYOXKk1y8T3L17FyVKlLC7ffr06ZgxY4bd7WazGdHR0di8eTMOHjyIS5cuKS8Y+Pn5oUOHDjZfbl+xYgWGDRtmN92TJ0+idu3arh+IA27fvo0FCxbgyy+/9LiOMBgM6N69OyZPnuyzcllCKcWuXbvw+eef4/fff/dqRffKlSujc+fO6N27Nxo0aOBV/VC8eHGni6W0atUK0dHRHudREDh58iRmzZqFLVu2eHTuK1WqhDFjxmDw4MEICgpCjx49sGnTJptx33nnHaxYscKldCtXrmz3JSRn511eEOSXX37B3r17cfbsWWUglxCC0qVL49KlS1aCrX369MHPP/9sM81ChQohOTnZpbK7Su3atXHqlO0J6I0aNcLhw4edppGcnOxQaHXKlCn4+OOPdWHZ2dlYuXIl5s+f73b7y/M83nrrLcyePdtjEWNnJCQk4PPPP8eKFSucLtJkD47j0LFjR0yaNKlA9zXfffddrFy5Ml/ystVur1mzBkOHDrW7j7M2KSUlBZs2bcL27dtx9OhR3UJKISEhmDt3LkaOHKmEZWRkICYmBgcOHMBff/2FEydOeNxftIQQglatWmHMmDH4v//7P7fq/3/++Qd16tTxSTmcYc++SExMxO+//44DBw4gNjYWp0+fdigk7A5GoxGdO3fG+PHj0bhxY6/T69q1K7Zu3WpzW6lSpXDz5k1dWHZ2NhYsWIBPP/3ULXHCUqVKYe7cuejXr59L1/PkyZMYN24c9u/f73IegNimrFixApUrV3ZrP3f4+++/MW/ePGzatMmhSJgjAgIC8Oabb2Lq1KkoW7asx2WZOnUqZs+ebXf7gwcPrOzshIQEfPrpp1i2bJnTRd0sef755/H555/j5Zdfdnmf0qVLu90+eUK9evVw/Phxt/ZJT0/HsmXLsGTJEqt73R1eeeUVTJw4Ea+++uoT/UKDyWRCnTp1rF7C0WIwGHDq1Cn85z//cZhWUlISqlWrZnehLQBYsmSJrl150rh48SJmz56NH3/80aWX0y0pVaoURo4ciWHDhqFQoUIYMWIEli1bZjNuly5dXJ5s3bJlS7t1Z40aNXD27FmH+1+4cEHxl54+fRopKSnKthIlSuDw4cNW9dbYsWP1k7styMrKcnlBHlfo2LEjtm/fbnNbuXLl7ApdWxIQEGDXdhkwYAC++eYbXVhubi6+/fZbzJ0716MJFj179sS8efN85hu3JC0tDUuXLsUXX3zhVb37yiuv4IMPPkCbNm2e6DrNkrt372LVqlX49ttvcfXqVY/SCA0NRadOndC3b1+0a9fOK7+92WzG+vXrsWDBAq9ET6tXr45x48ZhwIABPhH9dmZLr169GkOGDNGFmc1mrF27FrNnz3b72YiIiMDUqVMxevRol8+nszrHl9y4cQOlS5fWhX3zzTcYOHCg3X1iY2Md2umpqalKv+vIkSO4efOm4r8JCQnBrFmz3B7Du3//PhYtWoRVq1YhKSnJrX1leJ5H165dMWnSJNSvX9+jNCz54osvMGrUKLvbz5w5g5o1a/okLwA4cOAA5s2bhx07dnjsjwwJCcHQoUMxadKkfF2c0Bsc+aP27t2Lli1b5m+BfEhubi78/f0dLsyWkpJS4BYCbt26NWJiYuxu37RpE7p165bn5XA2NrVz5060a9cuT/LOzc1FmTJl7I6/Fi9eHHFxcW4vwFWQePjwIYoUKWJzG8/zHvsLGAwGg8HwFWfOnMHzzz/vNF7lQVfB+3uy2IUjm9vWNo0Cn1bgze6+rmzXi79pt1Eq6OJRzffY+eUQFeZ4kmNISIiV/7xXr15Yv369w/1ssWjRIowfP94qPCcnx+7iVQBwJzEDDUZthDjFXpwOLk5QFyeLA5z4nfAAeGlyIA8QAwjhQcBLccS4Ked+QOKRRbo8OnTpgK9/+Eqa4M6JE9g1/0AIOCLKAiiT4AHIs+Q5wikT/+RYykRyadKg7F+ymlwO2Jws7u6EaEKI2/sUdFJTU9G+fXv89ddfXqXTtm1b7Nq1y0elYjAYDAaD4SmFCxdGYmKiS3FLly6NI0eOiO9Cu2Li5IWoNjRiI7IlrRXVluw8RZBZSY7CyPmLNmIe88j8CPcyVN+jaF7KFqnGppTsWZ1UkiS2JH4nUnmJFCYLP4mx5W1yHnLqIIqFrJwDIotmEDVtUNhdmEYpI7X4rUEWb1H30e2ijwfNRm2fS9f/orDVFVP2pxqZbSqKI1FQ8ByPQINnC90/DVxPjcemLZuw5vMvcf7UeUVcJy8oUaIEBg4diMlTJql3s1bsy6J/RTT3J6QQ8TfR9ccssbzfHoe49tPWj2M8WXTq1Anbtm1zGs9kMvl0Pifj2cGhsJuL9puloKOztHWi2pq2XeuWPXfuHOq+UFe3H2cIROXBlzW5iL7VF2sE4MvRBeudiY9++H/4avd1WZlR+pP9pLL/lJN8p7y4nXAAIYqvlCj+UgJqfoTrGzojN+2GLp/AoEDcuH8DRj8/aO1LQuQ87duGMnZtQwfv4tlqG71tL5+md/98wfTp0/HRRx95vH9wcDCGDRuG2bNn++Q9PW94+PAhihUr5vB9Gpnx48djwYIF+VAqRkHDpffnHFUTmt0FQcB/p/wXCxcs9GpeVBGeRw0/P+yzsbjoxLAwvB0SqhE6VemT8AB/5+To4q9YvQJvDHgDoBTLlizHpAmTbB6zAcDMQuHoFhRs1Y5qRx2JxW8ljkZFWxbYtoQqf1TzXY1r1oSDAGYKCESML1BRWJuCQgAgyJ9SuPbPDIp/TSZ8lCi+L9epUyd07doVr776qs/fn0tMTMTOnTuxefNm7Ny5E5mZmcq2eq3roO+k3ggtHApVlBq6do9QedxQ8s1IK0PJ449yy0mIOgbKUYBwYjtNQBAeWAj+fAB4woHjeHDgwHO8RjzbIH3yajg4cJwYRgiRhLcJCBG3y/4eWdCbI3J5INkQQO6Zc3jYqafV41F87274Va6k2gAS2rFQIS0NCf0HIef4MX0cAKHvvoNCUyar58FHuNreL1iwABMmTNCFFS9XDDN+/BChYaHgOB484WAgBvF8Ew5+nB8MnAE84cVPzgAD4cETHhxvAE8JOJ4HBx68dN45acyZAwdCOPDKNZWuBUdAKKfYV5wkwk4g3Tecen45jhMXpNOMRcv3h/zQ2h2L1jysLi8cLccHyRcfJ8NxW6VdaEANsx9PiSC7XZX+kLrgoLZ/JO+r941qhbgFTb0uCsqDUAhSeuEB9jUAPIFSisGDB+Prr7/WhdeoUQN//vknChUqpITZmktarVo1XLhwwadlssfGjRvRs2dPq/Bff/0VnTp18irt6Lg9SM1Jlep3qY5X6nmxnuKlekn51ISJdRAvtR2cUj/JdZC6SIM0LiAv8ACpTdK8EyMvIqH3wap1kG4swk67oAujVlGd9hPt8TS+J8NgMBgMBoPBeLqYubI9npietSuOVG/EYB8XcXFx6NSpE1566SVs27bNKwHIjIwMLF68GFWrVsXKlSu9Sutxk56ejjFjxqBmzZr45ptvvBJJy8zMxIoVK1CtWjX897//RbYNx3d+sW/fPrzyyiuoUaMGZs6ciT///NPqvr19+zZyLBztzti6dSuqVauG4cOHeyWqDYjiPEOGDEH9+vVx+vRpr9ICxGf3+++/R+XKlfHee+95JaoNiGIZBw8exPjx41GmTBl07drVrsh5QePWrVt46623UKVKFcyfP99jUW1AHIRcvXo1Xn75ZVStWhULFy7UCQ65SnZ2NqZNm4bKlStj8eLFXtejO3bsQKNGjTBkyBCk2Vi9NS+Ijo5GzZo1MXr0aI/Ee+7evYuhQ4eiU6dOHp1DSyilWL16NSpWrIjJkyd7JaoNiC9F7d27F6NGjUKpUqXw2muvuS3a9qTSrVs3jBs3Dhs3bvSpqDYgPo8zZ85ExYoV8dlnn/lMcNIdTCYTli9fjkqVKqFdu3ZYuXIlzp8/rxNGM5lMXgnt+aKMc+bMQeXKlfHZZ595VUfk5uZi/fr1qFOnDgYOHOjyC/uucvbsWbz00kvo0KED9uzZ47UddPnyZSxatAiNGjXC888/jzVr1rjdPj8rpKSk4O2330bdunWxefNmj8/9lStXMHr0aFSqVAmrVq3CoUOHfFxS16GUYseOHWjSpAnq1auHTz75BEeOHNFNYqaU4saNG0+0ze0NW7duRfXq1TF27FiP2l+z2Ywvv/wSNWrUwM6dO31aNkEQsHTpUlSqVAkff/yxx6Laclq//vormjZtil69euHOnTs+LCnj7t27GDNmDEqWLIlBgwZh48aNOlFtQOwbWl7D33//HV26dMHChQsRGxvrM1FtQHy2o6Oj0alTJzRv3typCGhBY9WqVejTpw+WLVuGkydP+tTGycnJwYYNG9CkSRN07949X22Uv//+G3Xr1sW0adPcEtUGRLuvf//+eP311x3eKyaTCVOnTkX9+vXdFtUGgJiYGNStWxe7d+92e19n3Lt3D6+//jrq16+P9evXeyWSlZ2djdWrV6NatWqYP3++Sy+2eosgCIro+Pz5890W1QaA06dP45VXXsHkyZPzpcx5BaUUP/74I6pUqYIPPvjA6+fojz/+QLt27fDqq6967W95nPj5+WH58uUO4+Tm5mLEiBFOba/Jkyc7FNVu1KiRwwWKCjJZWVmYMGECatSogbVr13okqg2I9eLkyZNRvnx5LFiwwKM6z5ccOHAArVu3RvXq1TF9+nQcPHjQyj9z586dZ7Y/tnfvXrzwwgsYMmSIR6LaALBhwwbUrFkT69at82nZZL9vlSpVMHnyZK8XM/jjjz/Qtm1btG3b1uNjLUgkJSVh3LhxKF++PKZPn+6xqDYgipf/8MMP6PT/2Tvr+KjNBo7/krteS0uhxbXIcFZkUIoOl+HuMCg+3BmMFTpci2342PBC8UKxjaJDxlscihWtoC2lfnnePyKXs1zuejWWL59yd8mTJ88lueTR79OuHTw8PODr62txAi9TXLlyBTVr1kTv3r3TJNUGgHv37mHo0KHw9PTEX3/9laa4bOHy5cuoWbMmfHx8bLpePnz4gIkTJ6JJkyY2HcvsRHR0NCZOnIgiRYpg4MCB2Lt3r1F9hqlylxRarRZLly7FV199hYULF9os1ebjCgwMhJeXF/r27Sv5HM9qhIeHo23btmjYsGGaJk4G2HOwfPlylC1bFhs2bPjP1jdlFcLCwiTLHeXLl89yUm1CCO7evSsZxl7y+qzMqVOnJNtfhw4dmq2l2goKCgoKCtmBihUrIkeOHBbDJb0xPUmL3RFJ3dIQicxQxMR+2OGOKpogj6u0VBuAyXzmv//+a1MZwVQ5r3DhwpJSbQAo4ObMDcwjYIfRc0PuxRJxwn8W55vFy4hw7Jkk4/5j2tRU0UBTAkJEA/v5pSIJnxjx4FOTGEqzlTF9ssmVKxcuXLiATZs2pUnQcvz4cRQqVAizZ89OU1u9goKCgoKCgu3cvn1bdh9dmqYRHh6etaXa3H71hCNsxpATFWXMsDhHlSOc1E7QEi0YwoAhBAzDgOE+a4mWzUETBgzDQMswYAQRCgOGy18TQsAQNt/M8IoUossX89uwx4E/JsRYLA6xdFx33EAbjL8zkLYYfTaFQVHKMJQcqTbFJdBQGqO3vbgsQHTiGIqi4aS2XLb8kimeywOt236Hrcf+wMXHFzB0whDkL2R60sW0EhERgXl+8+Dz/SCdtocRC88NzhuH7tyKrj8KZsuwxjI56etPQeFLQ25fZ0WqrWB3ZObfLInjjLYV171SojgMpHGm6iMJYUQ71OXxGn6d9Z7/javkB4GWTbNQ/8n9EX45ryPVQlc/CuEzARsGIKBVjijcYqXRfhLiE/Ap7hMYwiv0IOQdAYjE3hBkanr5Y5jJGwJm84YKGcPEiRNtktYVLFgQK1euRGxsLBYvXpzpUm0A6NOnj6x+/C4uLli0aFEGpEghKyLrejdsFNKLQPeWpmksmL8A4eHhsib2NccbrdakVLuISoXvXXKa3DcFINLEeKyixYqCAvDxw0fMmDbDZPnHhaKxLk8+dHJ2MZkeQxWm4RFjJczchApckxg3ra3w2KX0tudkwNAvx7OyTlE4ip8eggJN8eH5aXW5V5Gwk1+mBoVCNJtHjY2Nxfbt29GtWzfkzZsXf7Zsjsuzfsbj/fvw/v49MCny+/unJiXhzZ3buLtnN/6a8SO2NmuMmeW/wvB+/RAYGKgn1QaAf0/9D75d/HDl6DWd7JpWCUJTFSc1pWlWZsqKrFXCMl6MTYslzLwAlZtgWEXT0DIMty3N7YcWCVNVuu0okW6ZorjpikX/uDDssdeJu8XaU71PJpo/KdFWJn8y3MJPK1dzUm19ck+ZnC5SbWs4ceKE0bLIZ1GYN3AhPr77KORn+H8URel91oMXxIpEsWyzNS8mhnChE649m/Ngs1k3UwcZMLlMdh2GBEo/4OyHLecZgL5U2/DVjFTb6LIzV6cmWk7T9q8Hnzt3rpFUu1ChQggKCtKTamc2Wq0WM2fONFpes2ZNtG3bNs3xu2pcQbjyHTsBBVufr6vj19VdE4Yt4+nq9LkyIH92+TIdES0X7lm69gBxbbm4XKxXDhQjumgk21jEE2BJlAWVe5SCgoKCgoKCgsKXSrYRa7u4mK48FBMWFpYBKbEfO3fuhKenp6zZpq3h06dPGD58OPr27WtXwVhGERoaimrVqmHlypV2lYClpKRg/vz58PLywsOHD+0Wrxxev36Nrl27onHjxvj777/tFm98fDx8fHzQsWPHNMt7Dblx4wa8vb2xe/dum+OIj49Hnz590Ldv33SRUzAMg4MHD6J+/fpZWjRMCMGmTZtQoUIF/PHHH3aXgD1+/BiTJk2Ch4cHQkNDZW93//59eHl5Yc6cOXa/V2zatAm1atVKkzDGEvHx8RgxYgSaN29ul990UFAQmjRpgo8fP9ocR2xsLDp27IihQ4faXRoMsCKxPXv2ZMp97Evl06dPmDBhApo3b453795l2H7PnDmDKlWq4IcffrD7/dtePH/+HPXr18eMGTOQkJBg17i3bNkCT09Pu02MsGnTJtSsWTPdRMy3b9/GkCFD8PPPP6dL/NmZ0NBQfPPNN9iwYYPd4oyMjMSwYcMQHR1ttzit4fHjx/juu+/Qpk0bXL58OVPSkJV5//49evTogY4dOyI8PDzN8b179w5t2rTB+vXr0544AG/evEGrVq0watQou0yYIWbv3r3w9PREcHCwXeP9L6LVagVh2MqVK406u2QVLl68iJo1axo1DisA+/fvR5UqVdJFIm3I+vXrUadOHdy7dy9N8ezatQu9evUyWR6Ljo5G06ZNMXfu3DSV1z59+oR27drZVS557NgxVK5cGTt37rRbnAAr2J4yZQrat29vtazcGl6+fIlmzZphxIgRaSpr8SxYsACDBg3KlnLtuLg49O7dG717907TRFumOHXqFKpWrYrt27fbNd6MpEGDBhg4cKBkmDNnzmDHjh1m11+6dAnr1q0zu16tVmPDhg1QqSwLbLIajx8/Ru3atbFkyZI0yfXFfPz4EZMnT8adO3fsEp+1REREoHv37mjYsCFOnz6dKWnIynz+/BnDhw9HkyZNLEoy5RAfH4/+/ftj1qxZdukA9enTJ/To0SNd6n1PnjyJqlWrSv7eszqHDx9GhQoV4O/vb/d614iICPj5+aFEiRKyJykihGD+/PmoW7euVfXHcggLC0PTpk0xZcoUu92fpEhJScH06dPt9l3OnTuHBg0afJGTKDEMg9WrV6Ns2bJYtmyZTZObmCIiIgKNGzfGpEmT7J6P3L59Ozw9PXHmzBm7xpse7NixA56enggKCrJrvLGxsRg6dCi+//77/+ykElkBU4M5xNijE7a9uXPnjuS9zNPTE8WLF8/AFGUOe/fulVzfv3//DEqJgoKCgoLCfxe1Wo2qVataDJeYUWLtNCGjDkUkf9HfRH8Ym3tOGrSMscrlypUzWvbkyROb6s/u379vtKxu3boWt1PRFHI7O4i+AT9ojx/0x0pjxOvZkcjiwX5i+6FxfUHe/PmELfm6KuHwmLAIEN4IY+YYmhp4alIaoyALHx8fREREoHnz5jYPzo2KisKsWbOQP39+FCtWTGljV1BQUFBQyGCWLVsmK5yrqyvi4+PlP/NlShkBO0u1YSwNBCFgCIEDnbFyOXenPCAMAUO00HJ/vFSbEAKGYeUbDCdXZPj3XHqFfxbk2jrpBszLtXWHQidQpEzkhQWDEITtxejFJXovS6otDsi9F59PcUjzUm3ue4mE4jnUOTJN+JRVoEChlNtXoCkaDk4OGD51GE7cCMaBi/vRpHXjdJlEcs+uPZg5/WfhejMn1za6/rg17GdiXgQEK8RUSlFO4QukVKlSssIp4xcU7IoN91PJZ7/hSu6eL1UXd/HiReN9MCkm6xPrV3KyPsHpjHeFPHByoMDWiWo5SSMv0SYQT04oCNUIX4cK6NersiG1JiYjdHZxhqurK/SFambygcR0PgsQ5Q15DCR/hlksk/lz5UFsV3LlyoXevXvLnjihZMmSOHToECIjIzF69Oh0ESjawuPHj3Hy5ElZYWfPnp1l0q2QOciWyZu73RhsXrRoUYSGhmLjxo1wcrLfs2JKrlxw4tMqeqEo9i4fZUasDVAIPnrcZJ/ZwioVduXLh3qOjoLomhYkyubE2Hw4/XW86Jo2CAeDz/w+iOF2FAWaiIXa+nHxn8VxsFJvSi/tNIA8Khoag/OampqKc5f/wd21v+HMiKEIbNQAmzyKYVs1T+xt2RRHenbD8cEDcWLEMBwfPhRHBw3AgR5dsat5Y2yoUglrShbDtiYNcXzUDwjduB5vbt1EaZrGSPdcyGtmvMfnmHhsmvE7hnwzHA+uPmAF4IIwm9YTYuuk2ZRIqK0SRNo0rYaKC09RNNQqCjRopDKpnKhbpYuPF2nz7zlxNiUIurmjRXFKcpHIWjj/wiQZhmptfr0ZeTbAnVvd8ac4sbTwW0vhr0VdGJVrTiRdvoy3ffvjbZ9+eNu3L972Mfjr28+qP2JlP+S4uDicPXvW5LrnD57Dr88cvHkRLbpnsPke4ZqlKGEZV3kESxlcwk/yRtFsXlXYTrdenD8yzL9SonuCfj0ZZV0eyTAPppCNMX6m2ZRfNsqHQ1c/ylYAC9edrrpNl/cnYCeZtCfbtm0zklU7Ozvj8OHDKFGihF33lVZ27Nhhcmyxn5+fTZPYGJJT46or1XF1ouL6fFa0zU20yUu1+X9Edz/h6/5Ftf66WnG+HGdYZgN/mxJX5IvKguLgRP8uKFwtJsqAep/lLFNQUFBQUFBQUFD4Qsg2NdM5c+ZEjhzSM87aU1icnhBCMHPmTPTu3Ttd5UU7duxAx44ds5VcOzg4GPXq1cPjx4/TbR+3b9+Gt7e3yUbZ9GDPnj2oXLkyAgMD7Rrvmzdv0KhRo3SVvCUmJqJXr17YsmWL1dt++vQJLVq0sLv8yxwZIe2wheTkZPj4+GDw4MHp+nsHWOHC27dvZYX966+/4O3tjdu3b6dbeu7fv4/69evj0aNHdo+bF0qtXbvWrvFev34dPXr0sEnq/+7dOzRq1AiHDh2ya5rMYc+JBxTYPESjRo3SRYguJjExEePHj0fjxo1NDmLMKoSGhqJWrVq4cuVKuu3j9evXaNy4MQICAtIUz5w5czB48OAMye9k1WdNZvHXX3+hfv366TqJQkZCCMHGjRszTBSbHbl27RqqV6+e5t+tIYQQDBs2LM3iPD5/ILezli3wInApaaeCNOHh4WjYsCEmTJiQ7vlje5CUlAQfHx+sWrUqs5OS5fjw4QPatm2Lw4cPp0v8DMNgwoQJGDZsGFJSUuwS5/79+7FkyRK9ZQ8fPkTt2rVx7tw5u+wjJSUF3bp1w6tXr9Ic14oVK9CmTZt0nQAmKCgILVq0SJff4+nTp1GtWjW719dt2SqQswsAACAASURBVLIFfn5+do0zvYmKisK3336LXbt2pds+4uPj0bdvX7tJczODRYsWIU+ePJJhJk6caHLyjNTUVAwfPlxy2ylTpsDT0zNNacwMQkNDUadOHdy8eTOzk2I39u3bh8qVK2PPnj2ZnZQsSVhYGGrVqpUuec7Zs2cbPQutJTIyEg0aNEjX8/f582f06dMHs2fPzlb3NEIIfvrpJ7Rv3z7dJ4tKSkqSld9ISUlB//79MX369HStT1y8eDE6depk98nZxLx+/RqNGjXC/Pnz7TrJxsOHD9GuXTskJibaLc7M5sWLF2jSpAlGjx6N2NhYu8V779491KpVy255Z1NERUWhefPm2Lp1a7rtIy3wv/M+ffqka5l269at6Ny5syLXzgQYhsGmTZskwwwePDiDUiMfSxMfDhkyJINSknkwDCM5oXm1atXw1VdfZWCKFBQUFBQU/rvUqFHDYpjEN/ad+Cltxi1i8GrFPvRMf+bjyZNT3mR/TZo0Mbl8+PDhVvVnSU1NRUhIiNHybt26ydo+j6sjxLIXANyATf0heuAEgSyisPx6bhChIRQoYfAguPeEF+kIEh5+Pb97/UHP4r0o2J88efLgxIkTSEhIwObNm9GwYUO4uLjYFNerV6/w3XffoW3bttly4lQFBQUFBYXsiNzJ63/77TdoNBp5EgWJjFdmSbXVtNou0gxrcKAd4KJxYUUaDCvN1jLsey20YMBAS3i5BivbIIRdxgu3GU4gbUmuzVgr16YhHDjx8QTAngZRVsyU3NhIqk2MT7s5saaRTJkQo3Oot72BNEY4JgAc1U6gqWwz1DFdcaAdUCp3aWihhZbRQssw8PiqOJb+vgSXwy9hwdr5KFe5nF1/B/5L/TF5whQT1xv0ri9Frq2gYD0dOnSQFW7OnDnpnBIFBRZTE2pIhREHNCnSFu7/unAxMTEYP2a8Ubxql4L62xGggBuN0oUcrPwW6Y9GTaN6mdzcFxNPOiiqPyXs5CpsHkfLLifsn2gqEUEGmfzOOL9eqXIl0DStk0Ea1I3qJiMRCSKJ4TkyqE+FmecxMfyoPHTTm23btiEhIQErVqxAmTJlTObfatasiStXruDp06do165dJqRSml69esnqy5k3b15MnDgxA1KkkNWhKEpeWUXnjDSIAEYPKB8fH7x9+xbftf4uzelzpijUdXQy3hX35gNhYGokcdGiRUFTNK5du2Yy3oC8+VFWrXueGUqrDSXafOnX8DMPw5fNKd2hEv+J4eXNFACK8J8pPYG2SvijQFO6tPH7VXHvaYoNx6ufVQAK0sbtnc9StHpxUIRBQmQE3ofewKu//8KTw4fwaN9ePNofiKdHDuPVmb/x9uZNJEZFgWIYIW3iv4JqGmPcc6K41IQEBFg8eBlmd5+Df4IuA1qAplRQ8eJrWsWKsaETZPN//GchLKWCimK/JUXT0BK2AoWPh4ZKT9bNirP1Rd4UaNA0xYm+wS0TlNmCcJvmfhc6ybb4t6I/xZhwvZj5GfG/L1O/MwoA8ykOiSFnkRhyFkkhZ5F45qzwWfg7E2LVH7GyH/rRo0clx/1HvYzGz31n49m9Z1w9ka6OQZDa8jJtip/ERAfRmwxa/wDweSpCAIq72PnfhZC3kiG/NqrD0K/wkkV2GguhwCL+VVnMK5u6GRvEYTKcybhE+Xl+z6L4aEpevxM5nDlzBj4+PnrLKIrCjh07ULNmTbvtxx6kpKRg1qxZRsvr1KmDVq1a2WUfzg7Ogjybv7cQbvJMIqrP100Nxb+K2gFEV4twT+NfBam/rtxsWGeuayvRv/fzYcUTAxhh5jpUUFBQUFBQUFBQ+C+SbXqbUBSFcuXKSYYJCgpCZGRkBqXINgghmDhxotWN3DRNQ6PRWN3hJTg4GEOHDs0WFS4nTpxAhw4dEB8fn+77+vDhA1q2bJmuwtDk5GSMHDkS3bt3x8ePH+0ad3R0NBo2bIirV69atZ2DgwMcHKxrYCaEYNCgQThx4oTsbVJTU9G1a1dcuHDBqn19aSQnJ6NLly42icnTk+PHj6N169ZWCzU0Gg1UZmb5NEdERARatmxpV1nxuXPnUKtWLdy6dctucYo5ceIE/P39rdomKSkJ7dq1w//+9790SZNCxnD79m306dMn3QZxhYeHo169elZfXxnNrVu30KRJE0RFRaX7vlJSUtCrVy+bZVxr1641mg1TIWO4ePEi2rZti89WzjKcVeGlbUOGDMmQvGh25PTp02jQoAGeP3+ebvvw8fFBaKhtg+ifPXuGhg0bZojonWEYDB8+HOvXr0/3fX1pHDlyBNWrV8+W5YSxY8emq7Q9u5KamoqePXvafcIQrVaLAQMGYPny5XaNFwB8fX3x7NkzAMCdO3dQv359PH361K77eP/+PcaMGZOmOBYuXIhx48ZZVZ9D0zQcHR1B09ZV9126dAk9e/a0az547dq1aNmyZbpJwf38/DJswrS08u7dOzRt2jTDyouzZ8822WEkO5AvXz4sXrxYMkxUVJTJMsDKlSslxdNly5bNlmWH+/fvo2nTpnjz5k1mJ8UupKSkYMyYMejSpQs+fPiQ2cnJkty4cQPe3t64e/duuu1j6tSpNudr3r59i8aNG+PGjRt2TpVpZs2alW3uaYQQjBgxAnPnzs3spAhotVr069cP27Zty5D9HTlyBJ06dUoXEXBoaCi8vLzS7fn/77//ZsvnhCmCg4NRrVo1kwK1tBAWFoZGjRrh5cuXdo3XFKmpqfj++++xffv2dN+XNRBCMGHCBKt/57a28QYFBWHEiBHZoo33S2L9+vWSk9L26NEDFSpUyMAUWebOnTv47bffzK4vUqQIBg0alIEpyhzu3Lkj2a7RsmXLDEyNgoKCgoLCf5vMEWubQn/EovV5a1N5eANRjCS6Ye25nOXV2w8YMMBk377Hjx+jadOmePHihax4Dh48aNRXy8PDA506dZK1vVtOBz3pizAsUJDHEFYMA4CXyQCCQg36o/aM2x4oWmxK5Ec0A6KTJYQV3olWCYMGDVdaGI1qy0Dn/zoajQYDBw7EmTNnEBcXhzt37tgcV1BQELy9vZVJ7RUUFBQUFDIAuf0/xo8fj8NHDuPatWt49eqV+ee0RN4ps6TaAKCmJQRL6Yi7Ux5oCQMt0YLh/8DJtRkGDNFy6xkwjFaQa+vk0QScepuTBNlBri2WWJqSawvrdN9DT4wsiksvd20mvPj0mpJqi4tTpqXaxOD8s/+raTUc6Kwn1MxMcjnmRgHngtx1xQq2GcKA0AStOrXEnr8CcPbuGRT1KGq3fW5ctxFaRlQmFK436F1filxbQcE6WrduDWdnZ4vhTp8+nQGpUfhPYEUeTsYm0D3KdfkP/kXIP4iq/FK1qejXp5/J8Tk5S7QCDJ4lXmUdpfaeqXiXzwPCy7N5ubZItK2rLyWiPw4hU8WFJQxSPhr3W79z6w70c0760jZD4avhe3H+Wyw3F4czPHdSKLJt+6NWqzFmzBg8fPgQkZGRGDZsGPLkyYNKlSrh2rVruHr1Kry8vDI7mSa5fPmybJfBypUr0zk1CtkN2X3mzN12DDZ3dnZG0JEg/P3338iXL5/N6YonBHUjI7Em7pOwC/EzLYGYrltxdXUFAHxT/RujdTlpGvmscDCI92t46wa/jIJeeZ4y+OOF2RTFyq1BOLk2ZfCMNtgf+6oTarPvdSpoWoiTFWzToFBAbfzdXqemCkJsFaumFsTclPgz9OXhFGC0XLwsF01jnHtOtHLJAZXEJfT8wXOs+3EDJracgqObg5EQl8QKszkJtopmxdk0peLe04JsW8VLtWn+VSUsT9WmcFJtGjRNQwUVaFrFibPZZfzRogVxNvePYgXaoNj3FK07rqxkG+JPuge36HsK547iq1l0KymK0v+9GLWX6pOZbtWAgACLYWLexMC3/2zc//e+IB0nejZhfpJm7qPQtkyEa18/5wSj+4kg7OYPnXgCEnN9CczViZn4LAelH3DWx+b8r8E1RAyuL1N13Ua/S6M6NGIcH4jdJiO8d+8eOnXqhJSUFL3ly5cvlz0pWEayefNmk94APz8/u0046Kx2ZuvkuTpRhn8lvORfPGEmw9XfMyCMrgzH32x0dd/65US9vi5655jdnr+fscv464EyeyM3upYo4+tQQUFBQUFBQUFB4b9I5vQkshEvLy9JYUNycjKmTZuW5SS2YhYuXChLDOXl5YWePXuiXr16KFeuHNzc3EBRFBiGwbt373D//n2cPXsWO3futNhZ/c8//8S3336bpQfM3rx5E507d5YlXHB1dUXLli1Ru3ZtlC5dGrlz5wYhBB8+fMDDhw9x4cIFnDp1SnIGOwCIi4tD27Ztce3aNXh4eNjrqwAA3rx5g86dO+P8+fN2jRcA4uPj0bZtW9y7ZzwzsRiNRoPOnTujXbt2qFGjBkqUKAEnJ3b2zOTkZLx8+RI3btzA8ePHsXPnTknJMsMw6N27N27evIkiRYpYTOPChQtlibg1Gg0aNWqEOnXq4KuvvoK7uztUKhU+f/6MiIgIhIWF4d9//8XVq1ez3YAKQgiGDBmCI0eOyN6mePHi8Pb2RqlSpeDq6orU1FRER0fj3r17uHr1ql1En//++y86d+5s8fdRuHBh9O3bF02bNsXXX3+NQoUKCVLtT58+4cmTJ7hy5Qr27duH48ePS1auPHnyBAMHDsSBAwfsUjm1bNky2WFdXFxA0zQ+f/5slSRu1qxZ6N+/P/Lnzy8r/E8//YRLly5ZDOfk5IQmTZoI9y83NzfQNI24uDi8fv0aDx48wLVr13D9+nVorZy587+Kg4MDypQpg5IlS6JAgQJwdnYGRVFISEjAhw8f8Pr1azx8+FC2sCs4OBhbtmwxmmUxrYSEhKBLly7pJha0FxEREfjuu+9kHS+NRoOmTZuifv36KFu2LPLkyQOKohAbG4snT57g8uXLCA4OtijxZxgGffv2RfHixVG7dm3Zab1586ZsYWWVKlXQuHFjVKpUCQULFoRGo0FycjLevn2Lp0+fIjQ0FBcvXlTEbjJ59uwZ2rdvj4SEBFnhXVxc4OXlhTJlysDd3R0A+yyJiIjAgwcP8ODBg0ytpH/+/Dnat2+fYWK47Mo///wjO6yjoyMcHR2RkJBg1LgmRVJSEvr164d///0XGo1G9nYxMTFo1aoVXr16ZTGsWq1Go0aN0KBBA5QvXx558+aFSqXCp0+fEB4ejqtXr+LYsWOy7tcjRoyAh4eH3Wa1/ZIhhGDevHn46aefMvT3ni9fPpQtWxZFixaFu7s7NBoNUlNTERcXhzdv3uDZs2d4/PixrLIGP+HQ/fv3ZXVsz+oULVoUpUuXRpEiReDm5ga1Wo2UlBTExsYiOjoaT58+RXh4uKzzFR8fj0GDBuH8+fN2a4yOjIzE1q1bLYZzcHBAjhw58PnzZ9n558TERMybNw8TJkxAkyZNEB0dbXGbnDlzghBi1YQS+/btw5UrV1CrVi3Z2/Bs2bIF06ZNsxiuSpUq6NWrFxo0aIAKFSoI+TFCCN6/f48HDx7gwoUL2LVrF65fvy4ZV1BQEBYvXoypU6danV5TWCOmdHV1BcMwVh1fQgjGjh2LK1eu2O26Sw+Sk5PRoUMHWaIJiqJQt25dNGrUCJUqVUL+/PmhVqvx+fNnvHjxAteuXUNwcDBev35tMS4/Pz+UKlUKAwYMsMO3yFgGDBiA33//XbJObc2aNRgwYAC++YbtkPrixQv8/PPPkvGuW7dOqBfLLrx//x5t2rSRPVmZo6MjatSoIeRx+PqGyMhIPHz4EHfv3s3Uuoa3b9+iS5cuOHv2bKalITtgzUQzGo0GOXLkQGJiosW6PjGEEAwYMAB3795F7ty5ZW+XmJiIdu3ayZpQg6Io1KtXD40aNULFihVN3tOOHTuGiIgIi3Fll3uar68v1q1bJzt8gQIFULt2bZQpU0Zo43jz5g3CwsJw9epVu0zWOXnyZOzevVtW2IoVK6J58+aoWrUqChcuDCcnJyQlJSEyMhI3btzAyZMnZT3Pjh8/jhEjRmDjxo12fUavWbNGdlhnZ2eoVCrEx8dbdd/z9/fH0KFDUbZsWVuSmOkQQoT8nL3LXW/fvkWrVq1k5Z0dHBzQpEkT1K9fH+XKlUPevHlBURQ+ffqEp0+fCnWGlq5x/l5VvHhxfPvtt/b6Kmli4cKFsiZN9Pb2Ro8ePVCvXj2ULVtWr4337du3Qhvvjh07LLb1bd68Gd9++y2+//57e30NBQnOnz+P8ePHm12fO3duLFmyJANTZJno6Gh07txZsg5u9erVX0RdhiXOnDkjub5hw4YZkxAFBQUFBQUFWWLtlNhwaJM+QuXoln4JsUvZSF4cBEQ0qN14G1eZYm0PDw9MnToVc+bMMVoXGhqKKlWqYOHChfDx8YFabbrrb3x8PKZPn260fP78+bLbYHO7aCAM/KN4EYzYwsfrXLiBegRsOGHwMTH404cf8MluT+kG+FHsfnQiHsK2e/Dh5GLDqbd6H/9RKlWqhHPnzqFBgwY2bX/t2jVUqFABN2/ezBbllLi4OEyePBnbt29HQkICCCFwcHBAy5YtsXjx4mxbj6SgoKCg8OVTvnx5XLlyxWK4N2/eoEN7nSiDpml07twZvrN8UblyZXahFUJG/elOKJNhhG0N5M+QkmoL2VGdVJumaLuJRKxFo9LAWe2MuJRPXB6SAkU4IRJvvOKdSBQNMAQUTbMqKcJw0iUaoBgwhGaFQNx3YsAKpHTeDAoMYVgREyhOAsQfMwqEIpxbQydRpCiDvDThXnmrlsimJX0OdR8IpXdizApj+DKBsYtIt14sQxJEJFw4J3X26teRUXi4euBDwjskapPAKaTAEPbcrprrj50bdtl18uPU1FRs/3M7+g3oB4Yw7G+Nu45AUaC4C00nY9e//viLRLgOuVfoVnFv9cthZstlpgxzCgrZlKZNm+Lw4cOSYRISEhAUFIQ2bdpkUKoU/utQeu90D3GjfJzBvdgoH2AwiceG9RtwPPi40f5Ujm7IW2MsdBP5sXurWcb6fEBCQgKuXr2K69evIywsDK9evRLGsDk7O6Nw4cIoX7486tWrB29vb2FsrLV4lcsDVopNCV+RoggIoSHuHkUIK9AkYDhRJnRCTIrmn5AAbZyOhIQExMfHw9nZhTs2FBuWl0kKdbFcGijCVafq6k91YjVKl4cTnRNK9HzWfREu7UJ+TSfBtVUuqNSzWqZAgQJYu3Yt1q5dm9lJkUX//v1lhfPw8EDv3r3TOTUK2RG+XGARg3uTLgLA8JbUsGFDREZGYuy4sfjt19+s8gfwpIJgWWwsdn7+jM1586Kc2kHYXbKJ5Do7O4MCW05v0NC4nSSOYfBKm4riKl0bnjga/l5t6quJvzINQGsYhgJocRWJaGMKAEO4MKDAgLB1C1w8rOCagOE2YURxUFy8jCh1Ki4OcOsZbh9F1Cr8a9Bd/b2WEeTc/HQTfBpUFN9SSHH7gGgf+q2OpuojVBSF1i5OqObkgJ2x8XiWYn7s34foD9i1bDcObzyMMUtGo2r9Kmw9DMVWo1AUzdU98XUyvAwbnAybE15TNECAJG0yXLm6JxWlAq/GVtEqsDU8FGia5qTabDgKNBcPGyst1BrxJ0sk0+ZjFNXpmHzsCuVs7lqgKL1ntZFkG/rXUmYSGxuLoKAgWWHjPyXAz+cXTF/7I2o0+Ib7XibqEihKd+2L4WW0FK17z68S1VPwQdg4id69id0X4fJtlJHLVnYdhgR69SMK2QTjB5BNeWSDaNhuJVw9KiMqT4EvInH3ZCKaeIcQVtqfRqKiotC6dWujfvyjR4/G2LFj0xy/vUlMTMQvv/xitLxBgwZo2rSp3fbjqHIEAwIKbBsEW97jSmLce0IRoa6UIQxoQoPQvEgbQji+/p7vUUOgK7FB+J+/yeiegkR0f2c/i+9P+ijVpQoKCgoKCgoKCgrmyVZi7VatWmHjxo2SYf744w9Uq1YN48aNy6BUySc4ONjkoAUx1apVw4oVK8wOEqdpGvnz50f+/PnRoEEDTJ8+HQcOHMCoUaMkxToTJkxAmzZtUKhQIb3lnp6e+Pvvv/WWvXnzBt27dzcbl4+PD/r16yf5PUxRpkwZk8vj4uLQpUsXiwKlggUL4ueff8aAAQMsdqr/8OED1qxZgwULFkjG++bNG/Ts2RPnzp2zuWHUVJze3t54+vSpXeIzZMSIERZndx0yZAj8/PyMzjePRqNB6dKlUbp0aXTq1AmLFi3C3LlzsWTJErONB+/evcPYsWOxZ88eyX2/ePHCZOWEmFy5cuHHH3/EsGHDBMGmFJ8+fcLx48exbds2HDlyJFsIh9esWYM///zTYji1Wo2BAwfihx9+QNWqVc1WiCYnJ+PcuXPYu3cvdu3aZZNY5d27d+jYsaOkoNvNzQ3z5s3DoEGDzA6mcnV1RdWqVVG1alUMGTIEd+/exciRIyUHrB86dAgBAQHo0aOH1em2hnLlyqF3795o1qwZqlatipw5cwIAtFotnj17hvPnz2Pjxo04d+6cZDxxcXFYuXKlxWsZYGflsyT7zpMnD2bOnAkfHx/kypXLYpwfP37E0aNHsW3bNhw/ftymRr20MnbsWHTt2lVv2e7duyUb7Hfu3Gn2viNFnjx5ZIctXLgwmjZtigYNGsDb2xuVKlWCg4OD5DaEEDx8+BB79uzBihUr8ObNG8nwvr6+6Nu3r1VSVymOHTuGefPmWSWXzQy0Wi169eplUUzr4uKCKVOmYNSoURbPXUJCAv744w/MmjULUVFRZsMlJyeje/fuuHnzJtzcLA+cJYRg9OjRFo9p7969MX36dF0Hfwm0Wi0uX76MgIAAbNu2LctL0DOL1NRU9OrVS9bx+fbbbzFx4kS0atVK8vcUGxuLkJAQ7N+/H4GBgRZl7PYkPDwc3t7eiIyMzLB9fol4enqia9euaNiwITw9PeHu7i40LEdGRuLSpUvYtWsXAgMDLT7Tbt++jRUrVmDy5Mmy9k0IweDBgy3K/RwdHTFu3DiMHz8eBQsWlAybnJyM3bt3Y+bMmXj27JnZcAzDoE+fPrh165asyWfSkwkTJqBnz556y3bs2IENGzaY3SYjnts8Y8aMSZdJh8TQNI1atWqhcePGqFOnDry8vGR9v4SEBISEhGD9+vXYv3+/ZNgXL15g3bp1ZiVbZcqUMSpfx8XFoV27dmbj7NWrF4YOHWoxnYaULFlSdlhHR0dBbFm7dm3UrFlTVjksJiYGx48fx+rVqy3mny9evIigoCC0bdtWdrpsxdvbGwMGDEDz5s1RqlQp0DQNhmHw8uVLhISEYNWqVRbLzH/++SeCg4PNigFz5MiB3r17o2vXrqhTp44gHU1MTMSdO3dw4MABrFy50uIza/ny5di5c6dV3+/q1asWr4ly5crB398frVq1MlmGpCgKefPmRd26dVG3bl1MmjQJJ0+exIgRI0zO0M3j6+uLLl26mK2/sRf16tVDjx490LBhQ1SoUEHIJyQlJSEsLAynT5/G6tWr8fjxY8l4rl27hhMnTqBly5Ym1+/Zs8dINDt69Gjcvn3bZPiSJUvi999/t/r7uLq6ml03depUXLhwQXJ7mqYxdOhQTJ061eJvW6vV4vDhw5gxYwbu3r0rGXbEiBGoVasWKlWqJBkuq0HTNH777TdUr17d7MQHDMNgxIgRuHTpEmiaxpgxYyTr/3x8fNC4ceP0SnK6wE/oIPWb5fnmm28wadIkdOjQQbLO9PPnz7hw4QIOHDiAgICADC3zvHv3DrVr17b4u1aQpkyZMujWrRsaN26MatWqIV++fEK+++3bt7h8+TL27t2LnTt3Whw0+/r1a8yaNUvWJKA8kydPtjjhDk3TGD58OKZMmYISJUpIhtVqtTh06BB++umnbH9PO3z4sKx6RADo1q0bxowZg7p164KmTQ/212q1uHLlCgIDA7F9+3abyqyBgYGyzm/Lli0xe/ZseHt7Wwx79epV+Pr64tixY5LhNm/ejIYNG8oeUJNWPDw80KdPH7Ro0QLVq1cX8m58HvGff/7B77//juDgYMl4UlNTsWjRIrPlqFGjRqFjx456y/bu3Ssp/d62bRuKFi1q5TeC7AkfxUyZMiVdyl2EEPTv399im1eOHDkwadIkjBkzBvny5ZMMm5iYiO3bt+Pnn3+WbNtMTU1Fz549cevWLeTNm9em9NsLOW281atXx4oVK8zKxWiaRoECBVCgQAF8++23mDFjBvbt24dRo0ZJ/s7HjRuH1q1b23RdKMhn586dGDx4MBITE82G+f3331GsWLEMTJU0N27cQJcuXSTzWCNHjkSnTp0yMFWZh6V8ipeXl+T69+/f4+HDh4iKihLaUjUaDdzd3VGsWDGUKFHCbu1GCgoKCgoKXzqVKlWCk5OTZN4KAJLe3IBzsYYZlCprsWYYGtF7MXgLgMBFI1/45+vri+vXr+Po0aNG6z5+/Ihhw4Zh6dKlmDFjBnr16qXXZ4ZhGAwePBhhYWF62/Xo0QO9evWSnQYXJwfwQ935oX6siYUdSkjxI45FgwIhhGEHFFLgRvcTE+3DYtkMF49eewdlIhwRiQBNxmMweNkwHJH4rGAV9evXR+vWrU1eo3J4/PgxSpcujbt379rU9myOmzdv4uLFi3jw4AGKFSuGESNGpEne3bNnT+zZs8eoj4NWq8XBgwdx8OBBVKhQAVevXhX6KGZl9u7dC39/fzx9+hTdunXDggULst2EpAoKCgoK8lm9ejV27Nhh9ZgLhmGwd+9enDhxAsHHg1Hbu7bZsHKEzHKl2kSOVBs6qTYBgQMt3Xc8vXF3ckdMUgwn5+H1Sqw2ic0zExBCsXIpigbFMKApgAENmpNZ8XJtgAaBSMoBY7k2CMPGA06uLZImmpMbG05Uo5enFnxCum05fRAMy0LCeQDEHiiTcnSYO4/cel4SqdtOd5U4qZ0UCaMZaIpGabevcPvtLRBCPS+jHwAAIABJREFUg6YIggOPY9G0xUiIT0iXfa7yX4W+3/cV5O6syJ4TTvFybVCCdN1Irs3Lt4n56w+A8fVr8FnAXmU45RJTyGR8fX0tirUBdtJnRaytkCYk7pt6okEzy81ua+b5z78Vx/Xn76bH1RZqthqqHHkN9kdQtZSjxf0DwMuXL7F3714cPnwY58+flz25RKFChTBs2DCMHz9e6Fskl2ql3dm8HCFcvgwAYfNyrEybrz+iuM8EBFr2eaY3eSGrOtXkLW9yPxPHTMKvG9YAoLk42Acn/yzloWhTYjW+ftTyw05Prm2Y/VOelQoGBAUFGbU5mGPz5s3pnBqF7Iwg7bdVsG2ibYemaaxauQrjxo5D27Zt8eDBA5vSFqHVonV0NEbkdMWkXLlAAKSYSKfGUSOUcUqUKIFixYvh5YuXemGuJifBI4fa7FPVlFybh4CtDxDqBQxWUpwkmr91a800Z4oPFR8PL7Pmpdo6GTYlyLX51PFybP49H2FhEx6WGEYn1uaDMlxMDJdwFcBJvyFMTMZAVC8Ew0eS/pcqplJjgnsuhMQn4ujnBCRKXEOfY+OxZPQyzNnhh9KVSrHlV7DCbEGeTSiAZqc9o0A4wTYN/giwDm4GDNHCgXYABYoTbBuKtClQlIrbngLNibn5OhaAEuLmZbh6/wtSbU7iTOmOIWV8GPRl2vyrwTVgwjedadx9cwdOro4W+wzwJCelYOHoxVi+fyk8ShcHaFqYUI6tw2K/r3D2+R8KwP4+wNdDMaBoWlcfBnZiMiEevt6CqxfjBeiE+wGyc0mbFmBLybVNSc5Noci1sz5WlZFM5aWF69EgnKnNif4HkUabm2BRf1sqjRNNxsfHo127dggPD9db3q5dO6vGFWUkv/32m0nviZ+fn11/S45qRwhnXJBoE1AUA4pQYCiaqw8FJ9nmXgkASlcLLn4FRM85otNr8zcdwr+H4b1BdGHphSXc9UUZPCgUzbaCgoKCgoKCgoKCGIrIqoHMGiQkJKBo0aL48OGDxbDjx4/H/Pnz4egor0EtvXn37h0qVapkVtoEsDK0BQsWWBSEmiIqKgqtWrVCaGio2TAjR47E6tWrLcb18uVLFC9e3Oz6X375BT/99JPVaTTH6NGjLaardevW2Lp1q9Ud6cPDw9G5c2f873//kwy3bNkys3I0U9SvX9+iGMkSBQoUQPHixeHi4gKAFQm8efMG4eHhePLkiUmZ0u7du42EeWLc3Nywa9cus1IpSwQFBaFLly5G4ikxly5dQu3a5jtJjh8/Hv7+/mbXV65cGUePHoWHh4dNaXz16hX8/f2xZs0aJCToOoFZSldGEhYWhqpVq1qs7K1Rowa2bt2KihUrWhX/58+fsXnzZsydO9dIVHvy5Ek0a9bM5HbdunXD3r17zcZbp04d7NmzxybRh1arxdixYyUlIiVLlkRYWJjFe1xwcDC+++47q/Zfo0YN+Pn54bvvvrNYCUYIwe+//45hw4aZlXQBrMD5xYsXFqX7AwcOxJYtW8yu9/LywuHDhy1KPM0RHh6OpUuXYv369XqdPe7du4cKFSpIbrtgwQL8+OOPZtc/ffrUKinjkiVLJEWn1sZniTJlyuDx48coWbIkevXqhS5duuCbb75JU0Xnx48fMXjwYAQGBkqGCwwMROfOnWXFGRkZicKFC9ucJoBtxC1RogQKFSoEjUYDhmEQFxeHly9fwsPDA9euXTPaZu3atRgxYoTZOP/3v/+hWrVqstOwatUqjBkzRjJM9erVERgYiFKlSsmOF2CFFP3797c4w+zQoUOxbt06i/FduHAB9evXN7ve0dERAQEBaN++vVXp5OHlPvPmzdMT2U2cOBFLliyxOr5ChQpJisUBoGnTpjh16pTVcWc0y5Ytw8SJEyXD5M6dG+vXr0e3bt2s/r3Gx8dj586dWL58Oe7cuWM23LBhwyRF/2L4e0laKFy4MIoVKwZnZ2cQQpCQkIDo6Gg8e/YMCQkJRoMNe/bsid27d5uMK3fu3DZNkCFFtWrVcOPGDZPrvL29LUplAPb+KEe0K6ZZs2b4+eefUb9+fVnn+tatW+jbty9u3rwpGc7d3R3h4eGyJqOwlD8GWAHt/v37rZbwxcXFYejQoRaluB06dMCBAwesijsjsHc+QIqNGzdiyJAhaYojR44cKFWqFPLmzQuappGSkoKYmBg8ffoUkydPxqxZs4SwBw4cQKdOnaBSqdCiRQt0794d7du3T/PA61OnTqFHjx54//692TBlypRBWFiY7Pubpd/W1KlTsWDBAqvTag7+vDs5OaF9+/bo3r07WrVqJZQ7bYEQgj///BNDhw6V7HzcqlUri5JFMR07dsTBgwdlh//666+xbNkyNGvWTPL4MwyDadOmYfHixbLj5lGpVBg5ciR++ukni9K6Z8+eoWXLlpKd7xwdHREdHS3rfgawz8GqVavi0aNHZsP4+Phg9erVyJEjh6w4xXz8+BHt27eXFKX36NEDu3btshjXTz/9hLlz51q1/44dO8LX11dWHjU5ORkTJ060WF/UpUsXyXKuIVL1OZUrVzYr3baF8+fPm5Uq8hQpUgR79+5FnTp1rIo7OTkZU6ZMwYoVKyTDeXt74+LFi2bFrVmZadOmYeHChZJh1q1bh0KFCqFDhw5mwxQoUAD37t2zq5wjI9i1a5dF0Y2TkxP8/f0xZMgQq89xcnKyIN2VmozAmnxOo0aNEBISYlU6DMmfPz88PDz06kvfvn2Lp0+fIiwszEj8P27cOMnfgam8elpo27at2XJtiRIljDqYmcPJyUmy/tWQ2rVrw9fXFy1btpSVB3ny5AkGDBhgcWIMjUaDR48eSbYF8Jw5c8aioL5o0aIIDAyUJWgWk93vae/evUPFihUtTuT21VdfYevWrTbd83ft2gU/Pz+jsu2GDRswePBgo23evn2LChUqSAr0NRoNfvvtNwwcONCqsjshBFu2bMHw4cMl84a5c+fG/fv3ZU/mExoaiurVq8tOBwBUrFgRs2bNQpcuXWRNnLp//3706dNHr13BEGdnZ0RFRcmWIfn7+0u2LT18+NBuk5Zs2bIFAwcOTFMcTk5OQrlLpVIhJSUFsbGxePr0KcaNG4c5c+YYbbNp0yaT15kYT09P7Nu3z+rvGhMTgwEDBlh81vTr10/WRKY8q1evxujRo82uv3XrFr7++mvZ8clp450yZQrmzJljUxtvREQEWrZsiVu3bpkNM3bsWMm2t8xAqj7q77//RqNGjTI2QTZy69YtzJgxw+IA9pUrV0peVxlJdHQ0Fi9ejBUrVkhOPtmpUycEBARArc7YudYt1UkdO3YMrVq1svt+K1asaHbyvcKFCxuJ/FNSUhAcHIx9+/bhr7/+wvPnzyXjV6vV+Prrr9GsWTP07t3b6ueWvXj79q3ZOguVSiXZ9qmgoKCgoJCR1KlTx2IbZf7as5CnunQfBWNMdXU1NwqRezWQvpkOZLjOcJSiqXCEG+nIy+F0w771h4Ez6FbPFfP6y+83lJiYiH79+lms//bw8MDo0aMxYMAA5MqVC4MHD8bWrVv1wjRt2hSHDx+2ql1h/NqzCDj7EPwIY4pSgR2ZTHMDxFVgh9/ToGj2PUWpuVcVQKlAcevfX12FmNvb9eIfMOR7zF8+H+AGovMD2mlhgDnFDXDXDSgXRIU0rTcYnXsHXjAjHmBoaiCzUA9iYmyhNRI/Pp3/VeLj41GkSBHExMTYHEeuXLlw8+ZNixP0ScEwDJYvX44lS5YYTVpFURRKliyJ0aNHW9U3GGDbPY8fPy4rbMGCBREWFia7PTAzWLRoEaZOnaq3TK1Wo3PnzlizZo3FSdIUFBQUFLInvXv3tnoyeEN+/fVXDB061Kh9To5U21Q4wFjGKCnV1m0kyER4wYSzg+0TaNiL++/uIUWbzAmv+bwmBRVFCSIlWu89J17i876gQNMqNowgZuLFTlwumNJNbEMLeWBOUkxzMhUub6vLNbNQgs1KnG82kJnpSZu45TK+u6RUmytK6cnRoVuvO7eEE4oAKloFZ3Xmn9Oszv139/A44jEm95uCe6H30nVfFEXhWWQ43NzYvo/i649fL5Z4mbz+CMxef3LKZOlR5lLkVQpZgTx58lgcG+3g4IDExMQs10dGIWujn3+SF05WPk48IYLwzLcs1s7nng9xn+L04s1VvicKNVrCaTp1+QQHNXBjpQfUKvP36StXrmDmzJk4efKkPCmrGQoWLIgtW7ZY3WbdeMoJPI6Ig2BlpGhQoAGKrzdlX3V1pNx6qAzCqEBS4vF8V0tok2ON9rPYfxEGDRvM1o1SNCiiE+jRlK6uFBAJOQ2ft6L/eShTz2RT4lqAk7fa/syk0yj8U8haFC1a1Ki/hSns3Q9f4cvGqvu4qduRmc3XrFmDiRMnyp50wdSu9ufLjyoaDW4kJ6PTW/1+wQUKFsCzF8+EzwMHDMSuHfpjbzo7u2ChmxsAgJH5PGY/6/5o0S2aCP+x8fF+YGMZNd8qKRYM6y/ny+mMsIwS1jHcc5kRwuq24Zf9m5SM2R/0x8TSALYXzC8Sieq2F38Gtw/DtAO6PISotsDE8WJJJASXEpJwKj4RHxkTk/tyNGhbH+OXjAUoSiS15utbuFZFXojNCUopihY9QwlcNDmR29FNJ9Wm2Wc7DfY9zQmzKW49BT4MJcSlE3Dz7Z60sAd+AiuhTK1lQJIShToawr1SOXIANK3XNmn4HCfJyaBS9PuMpUuZ2tlZl++wkFfYducPPHn6BGtGrkX0c/N9bw0pUdYD/vuWwTlnTqgoGg60A1SUCipKDRVNs+9pNXteaBVosHVr/PlR0bp6OPErRdFQgQZ4wTp0+StemE64c0GL8l7ic8FfwPx6/hgLeR8r2p9NHb//evtzRmLqOaSb7E28zMS2JspKQnzce+E+TExtJ5I3858IQAgj3KcFETNhuPcMGBC4ObpBTdvWH1ir1aJr165Gffa/+eYbhISEyBo7YWosafny5c32200rcXFxKF26tNE4ncaNG+Ovv/6y675SmBTsub8TNKUS7i8q8PcZNVS0CmpaBZpSQU2roaJUcKDVoLn37L2Jhgoq0DT7Wfes4P7454ip9gCD+xLfH0Y8WYNeHazwnkdcL6tf9hOWmSj/WXvPUe5TCgoKCgoKCgoKWZ3Z675DtmqhyJEjh6RAUszy5cvh6emJnTt3Sg4ozSimTZsmOeB6yZIlWLp0qU0DrgG2QS84OBhFihQxG2bjxo2SacgMbt++jV9//VUyTM+ePXHw4EGbBDglS5ZESEiIReHyrFmz8PbtW6vjtwaVSoUOHTpg+/bteP36NaKionDt2jWEhIQgJCQEly9fxpMnT/Dx40cUK1bMaPuYmBhJ4WnevHlx7tw5m6XaANCmTRv88ccfkmHmz59vdp1Wq8X27dvNrndxcUFQUJDNUm2AbYhbvHgxHj16hL59+9ocT3pBCMHo0aMtSrU7d+6M8+fPWy3VBtjjOHr0aDx69AjTpk2TNSA+KChIcrBV8+bNcfr0aZuk2gB7fa9atQrdunUzGyY8PFyWoM0a8ufPjz///BNXrlxB69atZTXaUxQFHx8frFq1SjJcRESExUF+CQkJ2LNnj9n1efLkwZEjR2yWagPsfWzVqlV48OCBbNHzl0LPnj1x+vRpPH78GPPmzUONGjXS3JnRzc0Nu3fvttgBZv/+/Wnajxzy5MmDUaNG4eTJk4iNjcWTJ09w8eJFnDlzBmfPnsX169cRFRWFkydPpnta3r17h5kzZ0qGqVOnDkJCQqyWagPsdz1w4AB69OghGW7Dhg1mZSxiLIl0VqxYYbNUG2AlQ4MGDcK9e/ewbNky2TKlL53o6Gg9sa0pihQpgn/++Qfdu3e36ffq7OyMQYMGWRQvpzcajQbdu3dHQEAAoqOj8fr1a1y5cgVnzpxBSEgIrly5gvDwcHz48CHLTOSTkZQrVw7BwcE4efIkGjRoIPtce3p64vz58xZFch8+fMCGDRssxhcfH49JkyZJhvn6669x8eJFq6XaAJAzZ05s377dYhn04MGD2UKMnxWpVKkS5s+fj9DQUHz69Al37tzB2bNncebMGVy4cAG3b99GTEwMJkyYoLddsWLFMGfOHLx48QJHjx7FgAED7CJMbdasGYKDgyXL5Y8ePZKUnWU2lStXxqpVqxAREYHdu3ejS5cuaZJqA2z++fvvvzcSMRhy6tSpNA2eN4darcacOXNw/fp1NG/e3OI9h6ZpLFy4EG3btrVqP56enrh27RpWrFhhUaoNsALVI0eOSD4HkpKScPr0adlpmDt3rqRUe9q0adi4caNNUm2AzQsfPnwY5cuXNxsmICBAMg22UKVKFZw7dw779++XPfGLRqPBypUr0a9fP8lwQUFBknLMzIJhGIvSveLFi+PChQtWC1YB9vj4+/ublF+KuXz5MrZt22Z1/FmBmTNnWpRpTJs2zeJxXrFiRbaTasvJ4+TOnRt///03hg0bZtMAKo1Gg169euHy5cuy7nnphUqlQvv27bF161a8evUK0dHRRvWljx8/RkxMjF0n8souFCtWDHv27MHFixfRqlUr2fnu0qVL49SpUxbLxcnJyRZl1gBb52tpIi7+nmatVBuw7p4mVfecWUyfPt2iVLtevXq4evWqzff8/v374+7du1i0aJGsvN2sWbMsSrWPHDkCHx8fq8vuFEVh4MCBOHz4sGS+OSYmxq4TtIrJlSsXVq9ejZs3b6J79+6ypNoAK5i19FyMj4+XLU3KLpQvX17IT3/69Al3797FuXPnhHLXrVu3EBMTgylTphhtGxsbi2nTpknGX7NmTZw7d84mgXju3Lmxd+9e9O/fXzLc1q1bcfnyZavjtxeW2nj9/f2xcOFCm9t4CxcujOPHj0tO3rhu3bp0b8f8rxATE4OLFy9i8eLFqFu3LqpUqSIp1Var1diwYUOmSrWTkpJw69YtbNy4EZ07d0bx4sWxZMkSyT4QAwYMwO7duzNcqp1ZJCYmIiwszOx6cTn448eP+OWXX1C8eHG0b98eW7ZssSjVBoDU1FSEhoZiyZIl+Oabb9CoUSNcunTJLulXUFBQUFD4EqlRo4bFMIlvQtM/IWLhiy0b6qEv9tMfBSkdv6ODdXV4Tk5OCAgIwNKlSyXbIZ4/f47JkyejSJEiqFChglFbzg8//ICgoCCr2xWcNCqIh7QT0Xv9YfCEO7b6Q/LFmBr8rh+nKITBYTftQidGy83ug5f9pUG0o2AaZ2dnvH792qb6QJ7Y2FiUKlUKP/74I3x9fTF48GBMmjRJtnwlPj4elStXxqRJk4yk2gB73p8+fYoJEyZgzZo1stPVoUMHq+qHoqKi4OXlJTt8RjNp0iQjqTbAlnECAgJQsGBBi5OqKSgoKChkT6yZYNIcP/zwA5o2a6o3+WumSbW58ATEZnmIvXFzcgMDLRiSCoYwYBgtGKKFljDQMlowhIGWMOw6QrhXRhChsHIVnTAFhIAhrLKKzynz4hSAFVDxxwD8cRPLLA2OHRFsWsbHnY8DRHwOjc+anPOoJ9VmV+inhbNWCVJtLk1EJI9xUtlvwuwvmUIOhdG7Xp90l2oD7Hme/8t84foj/PVHxBcN0SvH6V1/BmIh8fUHQGeCk0qDpQAKCtkUOeNcUlJSsHnz5gxIjcIXiUyJp+weQwZ1rIZSbcOq0pTUFATsDjCSagNAnuo/6BIomEIJvirsICnVBoB9+/bhxIkTaa7ri4qKQuvWra3+jX1dMjf0dKOEgU41yvCZM7C5NobLjPFh9fWitIMz8jcy3Vdu+pQZiI6KEvJ6uhpU7jls+DzmIYbPTtEz1wT6z3SrDoXCf4iNGzfKkmoDyLb91RUyB6v6rZq6R5nZfOTIkYiOjkbjxo1tShcBMPD9OxAAKSZ2bNhmV79+faMwV5OShNs+p002+UdDb7pY0XLuESt+dHAuTIrSFfP5sOIWSArstLi6z7pIaBCDNFB6+1aBlQ3TonhV3Db8+yIm+uoyABIZAhWnA+X/xOnT/VGiPzatKgAqipWJ0xT7HWmKYj+L00KxfzlpGi1ccmBuPjcMyu2C4mb6xl0/9z9WhkrRrHgZrPCU4j6raRXUFCtKZcWmak58qoKKYuXNSalJAGAk1RZPoEaJJlHjJ6Pi/4mFzoB4AgxhOmF9SapaBdrFBbRLToB7pVxcBKm2qcc8fxIpBw0oFxfhj9/W3n+Q+dt9HvsM7+Lfwb2QOyZsHguPSvK9Ms8ePseqmWsAEFCE4vI4PBT39bk6Cka/DZsS8l2648TneXjRMcSbQFR/wV3v7DI+nyvVzm3+s0L2Q+45NApn1L9Bun+CoWybW6irN+MjNQxE6b3YxKRJk4yk2sWLF8eRI0eyrENjxYoVJsfp+Pn52X1fakolTOzJ32MYAAzR1dQb1nMyfPlMWC8+l0R0HehfF4YTT7LruHCUiXpUQP/km6mPtYiJC0i5fykoKCgoKCgoKHyJZCuxNsAW2PLlyycr7MOHD9G7d294eHhgzJgxOHbsGOLijBvk0pvbt29j06ZNZtePGjUKEydOTPN+ChYsKCmpTkpKwpYtW9K8H3vi6+sLRmJGwJo1a2LLli1pGvTr6uqKQ4cOSQ5Ij42NxbJly2zehxRqtRojR47EkydPcODAAfTu3VsyLbly5TL5fRctWmR24L5arcaBAwfs0gGyR48e6Nq1q9n1hw8fxosXL0yuu3HjhqRExMfHx6IUSS5FihTB1q1bceTIERQoUMAucdqD06dP48SJE5JhWrZsiV27dsHJKW0dAHPmzIn58+fj2rVrqFy5stlwWq0WkydPNru+YsWKCAwMtFnOxkNRFNauXSsprPrtt9/StA8xXbt2xd27d9GvXz+bJFLDhg1DzZo1JcNYkuBdunQJnz9/Nrt+5MiRdrs+S5YsicDAQAQEBMCNm7H2S2fOnDlo0qSJTedXCpVKhXXr1kmKTs6cOWPXfYopWLAgVq1ahRcvXmDVqlVo1qyZWSkSRVFwd3dPt7TwLFmyRFKEWaRIERw8eBCurq4270OtVuOPP/6QHEBLCMHs2bMtxiUlGy9WrJjdBnxpNBqMHz8et2/fxrfffmuXOLMzCxYswKdPn8yud3FxQXBwMCpUqJDmfdn7dy8XR0dHTJ48Gc+ePcPu3bvRrVs3SdGgm5tbmoX/2Y3Jkyfjxo0bNk/m4urqiv3791sUOK5du9Zip8d169bh5cuXZte7u7vjyJEjyJs3r01pBdj78KpVq9C0aVPJcL6+vjbv479I7dq1ceLECdy+fRvTpk1D1apVzcrw1Go1cuXKpbesZs2amDFjhmS5yla8vLwwduxYyTDpmU9IK+3atcOoUaPSJb/YvXt3yQ79qampuHjxol33WaxYMZw7dw4zZsywSlJHURTmzZsnO/zgwYNx+fJl2dJnnjJlymDQoEGSYc6dOycrrpcvX2Lp0qVm1/fs2RPz5s1L83Mnd+7ckp3BCSFYv359mvbBQ9M0Zs6ciWvXrpnsNGgJiqLg7+8vmQdNTEzMkiKzwMBAhIaal8JoNBocPHgwzaLg6dOnW5x0zM/PD1qtNk37yQxcXFywevVqyTAfPnyQFOC1bt3a4uQ+WZFff/0Vr169MrtepVLhwIEDFicSlANFUZmS91apVBg+fDgeP36MgwcPom/fvpITRrq6uv5npJA8gwYNwp07d9C1a1eb7v0ajQY7duxAuXLlJMNt3rwZSUlJkmECAgIkJxbh72lprffNjve0+/fvY+PGjZJhqlatimPHjqW5fkej0WDy5Mm4efMm6tWrZzbc8+fPsW7dOsm4Vq9ejebNm6cpPS1atLB4n96yZQuePn2apv0Y0rx5c9y5cwcjR4606b7QuXNntGnTRjKMNROjZGVq1qyJo0eP4t69e5gxYwaqV69u9pipVCqjchfAdkiVkjkXKFAAhw4dQu7cuW1Op0qlwsaNGy2K5y1N9pZeWGrjHTdunMUypBwKFy4sKflKTEy0ONmggjEtWrRAyZIlUaJECRQtWhSurq5wc3NDvXr1MGXKFItlia+++gohISEZKhjz8/NDyZIlUbJkSRQvXhx58uSBk5MTqlSpgiFDhmD//v1ITk42u72LiwvWrl2LzZs32yx7z448evRIss9BqVKlkJKSgqVLl6JUqVL4+eefERUVlaZ9hoSEoG7duhg6dGim9EFRUFBQUFDI6sgTa1uedNt2Mq4N1/RAM9Fod0LgIG9OKD0oisKECRNw5MgRi3V4KSkpemXw/Pnz4+zZs1izZo1NE0U7qGgDUYHYkGc4ANBgFDcRLzdcz0FRxm3BBp9NtxVTeutZkYxhGGXgX0bh7OyMf/75B35+frL7dBtCCMGCBQvg5+eHTZs2YenSpfD09ISTkxNGjRpldruIiAiUKFEC9+/fl7Uff39/WeG6dOmCQ4cOyQorJqtOhuXj4yPZ/giwk8Vu2rQJ//zzTwalSkFBQUEhI3j//r3sevV8tApqifbIkDMhqFKlCpYvX45UbareOllSbcG7aCz2EzmfjbdjN9LJRgQpRdYRa7s75WEl2oSBlmg5yTYn0oZOok046SKrzNaXa7NCboYTdbD5bYbwwm0Ir4J8Q5wn551KhnlpkXHIktyYEsmNCfTPAdHbp8GXN5C5WDyPvMiIQCQbYcM60A6gqWw3tDFTcMvlhhEjRmTY/gJ27hHOk+76IMLvUXz96V0vHIQYOLcMJ78ylA+ZKM8pcheFLxE542UAYMiQIUpZTSFDkJOXk8PT8KcYNmQYihQsgv59TE+wTquchPyMmIrFM7ZtmxCCwYMHWxwDLKZi8VzcsREJs0G4SSgMJdv8xBQwCKt7oroUbwT3akON9pOSnIL9ew9w2+tn6gigM6Jyh1E4nubkagb5cVnPVgmRpMJ/B4ZhJMeki6lbt67V4zAUFKyWa5splxqSK1cunD59GsHBwTaNq/rAMPCLiUESMd6O6eSbAAAgAElEQVSBRqPR+1y/gfEYmRfaVEQxWhBDk7YZhK/FSaX5V/H2/P1fkFVTOr0wDV6arWuXY5fp5Nn87mnuf7HUWwWxCJsVWuuWUcJ7GhQKq2iTYqKwlBROlE0Jgm01DCXdumUqLqwgoOa248Pw61WU7k8s5KYBaCgKtZ2c4Js3NzrkNHZjJMYlgmJ12lDRrFRbRamgolSgVSrQlAo0za9TQc3JtGlOtK2i2NdEbaJOqs0JtFUUK80GxaeeEgTaNChQlE6hzR99Wk+6zV3/vFRbeK+7JijRAl6qzf9mBCW6aIOsNr7534irggje1T0nxq8djQq1ysve/q8DfyNoWxD3m+Cl8IZTwlGCgJbweSOwnyk+L0NTwvETtqb0byYURQlZU34SE+F9Osq1lbxWdsBOvyvDaEQzJJgVJwMQT7KjuzZtS9PKlSuN2stdXV0RFBSULuOz7cGHDx+wePFio+UtWrSwaYyqJdhJEHQZDnHZjQE38aVYui2eMNMgo6KbnJ4/f+I6dnFtv7CF2XSJrxFZZ9+MgFtBQUFBQUFBQUHhv0S2633i7u4uKY82RWRkJFatWoXWrVvD3d0d9erVw/Tp0xEcHIzY2Nh0SqmOBQsWmK3cqFixIpYsWWK3fbVv3x5eXl5m1+/8P3vnHR9F0fDx3+xeCgkJNQQIBBDpIFUEpIko1ccKvlJUsGChigWlqHQURB6qNBuKDygiRakiIEGqRJDeQodQkkBCyt3O+8fWu9vd2+RKLsl8+RxJdmZn5m73dmdmZ76zdKnP8vKW06dP4+effzYMlwWceZnc4UpMTIzH82bevHm4e/eu13lpad68ORITEzFr1izEx1tfTc+V1NRUzJw50zD8gw8+8GkHwLhx4wzDKKVYtmyZbpiZNAqARyFhXujWrRv++ecf1K1b1+dp54Xx4/VXi5aJj4/H0qVLfTqZvWHDhti9ezf69eun+335+eefceTIEd19eZ7Hd99955UsV0vp0qXx1ltvGYbv3LkTZ8+e9SqPkJAQzJkzB8uWLcvzpBxA7OweMGCAaZxdu3aZhufHOd+jRw8cOnTIq2sKQ/wumokhL1y4gJs3b/o839dffx3Hjx/HwIEDERER4fP080JGRoZH4dK8efM8SnCtEBYWhq+++spQngoAK1euNJUupaammoa3b9/eNP28UKVKFWzevBlvvPGGT9MtSKSkpHiUbM6cORMNGjQIUIl8T4cOHXDkyBF88sknKF++fH4XJ+goVaoU1q1bh08++cTrxUFiY2MxefJk0zgnT57Enj17DMMdDgf++9//mqYxbdo0nyzqwvM8Fi1aZLoISUJCAnbv3u11XoWd6OhoLFq0CAkJCXjkkUeCbuCGjKfrvac6YGHG02eTmOg7CUaLFi2wd+/ePItjGzRoYLoAESC2CaZPn44FCxbkeaGh5557zjT8n3/+sZTOtGnTDMWmlSpVwhdffOGz70yrVq3QtWtXw/AffvjB60E6sbGx2LJlC8aOHetV+7d06dLo0aOHaRxP7bb8YPr06abho0aNQuPGjb3OR14AwmxBp1OnTmH16tVe55UfdO/eHU8++WSe9o2MjMScOXOC9l5jRHZ2tsfz56OPPkL79u0DUyA/0KxZMxw4cABz58712QJ8hYlixYrhu+++w8KFC3Ult7khMjLStE8ZEAecrVu3zjROMF3TTp48iTVr1nidl6+YPHmyqcQzOjoaP//8s8/6XgHgnnvuwR9//IH33ntPt29p1qxZsNvtOnuKdOrUyWeC2FdeeQUdO3Y0DHc4HB7PQatwHIcJEyZg3bp1qFSpkldpvfbaa6bhwVi3yA3FixfHF198gV27dqFLly55vhdmZ2ebip4B8XzzxYDakJAQfPnll6b1xnXr1hk+5/AnkyZNMqwb169fH1OmTPFZXk888QSaNGliGP7999/7LK+iwqVLl5CUlIRz587h0qVLluXH5cuXxyeffIKDBw+iVatWfi6lMzdv3kRSUhKSkpJw4cIF3Lp1y9J+4eHhGDBgAI4dO4YBAwYUuHqwt5w6dco0/ObNm2jWrBnefvttpKSk+DTvBQsWoGnTpjh8+LBP02UwGAwGo6BjRaydk3YGQpbxAuBe4ZOJqFbScJWByfs42wL5PIzSzc7OxpgxY9CtWzfT/gc9kpOT8d577+VZvsTzGrueRpoGnUmBxlCnH1q01VWq+QypRrCnhGuFLx4mAZoKY1x+KnFcBICW/7HJzgqjR49GcnIybty4gYkTJ/pkkcSsrCzMnj0brVu3djv/N2zYgLi4uFzJrE+dOuUx/rfffosVK1bkqbzBQEpKitN73LJlC7788kvL+7ds2RKHDh3yR9EYDAaDkQ9069YNOTk5luJOLlkSpyvEYW1MORQ3kBvfvXsXw4cPR5s2bZS+estSbZc6HFVNNc71Po1oQg2nStVeoKKQkCN80EiYw/gwhPHFJJm2Aw5BUH4XBAECHKp0W/4paKTbguBUxxQVHVR579pPRdDUlT3KjanzcXCVG1PiUjcmzsfRrVZOXfbRirpdJI7aNOTMqSYv6po6pQjjvZ8vVpR49913vR5LYJUbN27g6JGjkGXubueffK56FHWanC+sacUoglSpUgUVK1a0FLdly5Zo27at1wvGMooQJtdV7XXa8tNkl0URnETPRO2GPXXqFB5u/zC++vIrpKXqz9cPK10HtuKu83TEFGtWDNXbxRItWrTAmDFjsGHDBpw5cwY3b97E5cuXsWPHDowbN85w/iWlFC+++CJu375tKZ+alaIB6pA+C41AmwqqdE2zICGVw2SxNnWucQEUpZvoj8s/fvy4lIYUl2hqhtqFDz31kcoYHHCnezO7JzNcmDhxoqXxFYQQ/PDDDwEoEaMwQgjJvWDbKQEYXuMeffRRXL9+Hf3798/1OKo/szKRo3NhDAsNcypzzVo1EVPOfc71nuws1ZuqfXTo9nKxKcvxNZdnWSRNNGkQiCJtziVpTjcbrVybSPsQRXCt3U8WaBOizVeVWYcQghidedsn7XaNgBuSXFuVZWvz4aGVa7vKt9X9OLcwVbrNuaT1UDH3ea4OhwPUTmHjePDgwBMbOMIhhLdJgm0OPOHAgQPPiWEc4aX8eYCI6u+72emgVNWR80QUaBNpX075WxVmE3mbi2TbSaqtyLhVBTc08SA9qnWTasvnMtHEJq57m5/vahm9exlxJf0yktKSIJ6p4vcgLDIcb854A007Go+PdWXOx/NwJPGY5BIW5dny9wPQyOTlqpkkw6eUaKpdch1MfW4ti7idFzCRfxAQTn1OrtSVDOpJTK5duPF4PPXuSVbiyZup69864xm0yXoxJNh1Hj7P8/jxxx+D2gcxdepUpKa6jyeyulhZXhCkfni5L15dOJNKzyecj4/cV6pKuGWBPzR94lT5W21fQ0nLbWyM5vpFnLa7n0hG56jRucRgMBgMBoPBYBQVgmNEUS7p0aOH5ZUuXbHb7UhISMCkSZPQpUsXlCpVCk2aNMHQoUPx888/+1yiefXqVfzvf/8zDJ86dapPxNEynkSxBw4cwOXLl32WnzcsXrzYtDHWr18/n8qSH3/8cbRs2dIw/NatW6ai79wyfPhw7Nixwyfv4euvvzZ8SFuxYkWMGDHC6zy01K5d21TQ89tvv+luv3Dhgmm6ZlIUb4iNjQ3Y4DAzDh48iK1bt5rGmTt3LkqVKuXzvCMiIrB48WK0adPGLcxMOtm/f3+fiG9c0zTrFPck6/HE7Nmz8frrr/tECmAmkwPgUdSRX+d8XFxc0EiZCzKeRGRm8ubcEh0djVWrVmHOnDlBcb3SsmLFClM5R5s2bdC9e3ef5Ve/fn08//zzhuGUUtOJXRcvXjRN31/fO5vNhnvuuSdP+44cORKTJk0yfb300ks+LrFv+eabb5Cenm4Y3qpVK7z44ouBK5APIYRgwoQJ2LhxI6pVq5bfxQlaXn/9dXTq1Mln6T3//PMeF4n45ZdfDMM2b95sulhHvXr18MILL+S1eG5UqVIFAwcONI2zaNEin+VXGGnUqBEOHDiQp0FJgaZatWqmok9f1hEKGm3atDE9ft4uoiNTunRpbN68GbGxsV6l42kBqsmTJ2Po0KFe5dG8eXNTAeDp06c9pnHnzh3Ta8iECRN8Xod89dVXDcPOnz+Pf//916v0t2zZgrZt23qVhkznzp1Nw/NDsGjG4cOHsXPnTsPw2NhYDB8+3Gf5lSxZEiNHjjSNU5DvUTNmzEBkZGSu9xs/fnyBlDb/8ssvuHTpkmH4vffei3fffTeAJfItQ4cORUJCAurXr5/fRQlaevTogV69evksvUceeQTNmzc3jWNW7/7nn39MF7wpyte05ORkjwuZTpo0yS/tTJvNhsmTJ7udKzk5Ofjqq69M950yZYrP6uOEEHzyySemcb755hvL4gYzxo8fjw8++AAc5/1jzYcffhihocYT8o4ePVpgBxI2aNAABw4cwKuvvur1Z7VmzRrTybnNmzfHM88841UeWmrVquVR+r548WKf5WeFK1euGC40C4iL45idS7mFEGJaT9+3bx+uXbvms/wY7vTt2xdr1qzBuXPn8M477+R5AaZA0qpVKyxevBiXLl3CvHnzEBcXl99FyhfOnz9vGv7LL79YXvgqLxw/fhytWrXKs7iSwWAwGIzCSN26dS0t1pt53XcLdvqOPLQJqe6vUCbz5pJr166hffv2GDduHLKzs5XtzzzzDE6cOIGJEyd67P/cuXMnWrZsiaFDhxou7GkEUQpNNS91i+s29X3KE5hV5Z84k9klfSJPaNaKZlwmiMrGAW0umr+97t0I7seVBZLSpUvj/fffR05ODqZOneqTPqgdO3agR48eWLJkCdq3b4+wsDB06tQp1303lFKPk2ynTZuW53KmpKRg3rx5+PjjjzF48GD06dPH52N6Xbl+/Tp69eqFWrVqISIiAqVKlUJMTAw4ThQ4dOjQIddpNmrUCAsXLvRDaRkMBoMRSL7//nvL/VQ1Q0LwaLjYD9ogJBTrypXD/Sb93rv+2oUmjZtg0sRJyMnJMZfHULiLGDVSbc8yZlWqrdX58py7wCk/KRlWEoJgF4XakATbVJJqK6JtAQ5BlDCKcagSn1I1jqhclGXbqkxcoJp6dh7lxlQyGSmiD9nRpH7IalxVASIiHSs3eYhWqElc9qVwO85U8x7kv0P40KARpRcUSpcu7XEhYSM4AJGEQ0WeR3mLK0DNn/OFKoGBRgrjJJ6SoO7nj+oXdb4OOAlBXc4/V3IrpmIwCgK5GRu0fft2VKxYEa+88orpQusMRt5wrpTl6ZpLgJ5P98TFC+ZzvUo3GSR1IWr7HsWf1SsYj8PWo0yZMvj4449x7tw57Ny5Ex9//DEeeeQRVK1aFaVKlUL58uXRqlUrjBo1CsePHzcc33b58mXMmjXLUp41KpYAqCjUVu+NmpdUd1Ok2079ompfqSzaFsVqPEo3edMtr9MnTynHQhRpa9ORb59yXVAjc1Piudiy2a2UkUvsdjsmTpxoKW737t1RuXJlP5eIUdjJtVzb9TGVwe4cx2HhwoU4ePAgqlatajmLyw4HsnWeQ4SGhjqJjjmO03U67JGe7Un+ZDfhtbbYsshafkH+qYmryq8pCKVOPm49qbZ2u/jinATbsjBbux/vlJYk1yaqbFuWWcfx7ournsuxO8mytdJs3kWUTXTiaV82zU/X313zkP+OMOhXuH3zNnjOBp7jxRfhwRHNT46HjbOBUFGUzRNOjMfz4DgCnnAAIbhrTwfHceAJryvV5oj4aXKKYNtZqk2k8onH2OUscDrNNFJsaiDVps67u+4dDCRc+FP8RVN/oaAICePx6uSXULlGJUvp2O12fPzaWKTeSnWuCxH1WbTcP0GIpj8KGtmtINa+xI1qP5VSl9L8VHKQP2MqSm0F7SJz2uMhJcbk2oULX3yLVBmyus2zpFvTRiLqOawNVvqAfUB8fDyWLVuGl19+OVevNWvWuKV1+fJlt3iTJ0/2qnzXrl3DjBkz3LZ37doVLVq08CptIwQquDyf0IkjtQXVsTDa/npA6Rl1WiTTuT+USvdxgCr3e20KuhB54QA1Dffo7FrCYDAYDAaDwWDIFNgRKFOmTMGbb7o/NMotgiDg77//xowZM/DUU0+hbNmyaNasGUaNGoWdO3dCENwH9ueGpUuXGj60rl+/Prp06eJV+no89thjpuEJCQk+zzO3UEpNJ6MDwLBhw3yaJyHEozDLU5mswHEcFixYgKlTp8Jmc+8gzgvffPONYdigQYP8MrH78ccfNwz766+/4HA43LZnZGSYpmkm5CwMmIlgAaBdu3YeRc6+5syZM9i+fbtheF4XKTCjQoUKpsKeHTt2eJV+TIz7Cq55pWLFiqhYsaJh+Llz50zvA0X9nC/o3HvvvabhvpKUVKxYEQkJCR7vz/mFp3vfW2+95XMBqjf344L4vRs0aBBGjBhh+nruuefyu5imfPvtt6bho0ePDnpRrh4hISFYvny5z+RchRlfH1+bzeZRKL9p0ybDME/XrqFDh/r8mA4aNMj0c/jpp59068gMoEuXLvjzzz8LlLzerJ5QlEVmERERpvXn5ORkn+RTrFgxnywkU6dOHdNwXyzIERoaiurVqxuGW1ncbOXKlYaLacXFxflUsCrz6KOPmi70FkzttmbNmpmG+0ro7is83aNee+01ny+U1L9/fxQvXtwwfP369UhJSfFpnoGicuXKGDt2bK72adasGQYNGuSnEvkXsz5AAHj//fd9KvAMFIQQzJs3D9OnTzddjIDh+3q3J0krIC5aY0QwXtPWrVuHtLQ0n+aZF5YuXeoktnKlevXqHj97X7N161bT+tjDDz+Mhg0b+jTPxo0bmy6mcePGDfz+++9e5+PLukWxYsVMBf8ZGRk+q9cGko4dO2LHjh2mddPcYOUZnq+vWUOGDDENX7ZsWUAHkX///feGz3gbNWqERx55xOd5/uc//zEN97aezjDn0qVL+Pfff3Hq1Kn8Loplbt26hWPHjuHgwYNFul/KbHGaQJGamoouXbrg8OHD+V0UBoPBYDCCApvNZqkNmpnsrVjbmzaC1X114nlsDuW9XMnJyWjbtq3bAo4DBw7EsmXLcO+99+L999/HqVOn8Ouvv+LJJ58EzxvLBWfMmIEOHTqYLrjuXnpJAKORp6liGDWWYm5xEqe5vHe9j4/jNJJFQP5DnggoT0BUZhKaTiK0+q4YgWT48OH4+uuvffLMfsWKFejbty+2bt1q2h/nidWrVxuGZWZm4uDBg3lOWxAEvP766/joo48wc+ZMfPfdd5gyZQoeffRRr8eg67F582ZUrlwZS5cuxfHjx3H37l0lzJu+E4fDgVdeeQXPP/+8L4rJYDAYjHwgMzPT4yKWMjyAb0qXcdoWz9uwvGw5fFyiJCIMngFkZ2dj1KhRaNGiBVb+rC7g66aacJVqu0hsXMUirjJmJ6m2IrKgsHG+mZ/jK0qFl4KDCqJMmzpUSbYi1XZAoBQUklxboBAEeRtVfopCDEEjRlR/B5zryoBWyKEJBwUEqis3BgBKqOaDVWVCmiq5c3wneQtV05Cja4+ja56a+r6bMB2q/DGM99/4B3tSErIT/1Fe9qQkv+VlBXrnDoS0NKcXzeMCxUOGDLE0dqQCz6N/VHFMKV0aq8uVw+/ly+O38uWwrFwMfiwXC95Cg2rHnwlOxw1wP9YUcDqnANfzB+72OGjqri7FYHJtRlFg5MiRuXreLggCFi5ciBIlSmD27Nl+LBmjQGPxUqk980yvr65BLpJP+TJ++PBhHDp0yDCZkOJxqPDIfERVd51Tp+ZerZy1MYU2mw0jRozAmTNnMGbMGEsy37CwMEydOtVwHtvChQst9adUiomEzcZBkWsr8mwKUPVvqqkgUSr3scrxoITJL8K7j+W+cvmqph6txqdOv0no3GPhGkcKc6ubw6UvierHZxQ9hg4d6tTnaATP8x7HPTMYViGE5H48otZDabJr3bp1cfr0aUyYMMFSshmUIkPnEijPvyGc2qB+sM2DbvF2Z2W7ibTN3plWiKwvypbuGVIEIj1C0xN1u8u1icvfcJJca6XanFO4qIfmiSri5kAQZ3N/7nPF4VBE19qXsyxbFGzbpHQ4OIu0XcujL+lWy6ZNqxghCNE5d04fOSNJtW2iTJvjJSG2KNTmCA+OcLDxHGwcL8qzOVGUzYMXfweHjKwMUApwHDGUahNJ2eQqMZel2nI8+egQ+W9Fkq49Ui4ybfmnS9va+byx9t3x9/zvc2lJSEpLEr3UyomqvneO4zDmh5Go36qepfSuXb6G8YMnQHCoX3SqvORNWn0toDy/poBak5I+e0XKrRVjA9TVdy4VnUpybXmROqO6kVt/GOT+M2ufN6tz5S957nNy7d/SCXPNx22zhTq30yKJPuofO3PmDBYtWpTrV2Ki+/ietLQ0t3h6Au7cMHnyZF1XiKeFtL3BLtiV/mu5jac8spDbdsrvVO2fl6416jqE6jga9Xir42qc2mUGh1NnLUwFvcu403mhdMVT3Z/SiQTnXaz/YzAYDAaDwWAwCgIF1h5HCMHMmTPx6aefmk4MyC2UUuzbtw8TJkxAq1atUKVKFYwcORLnz5/PU3o//fSTYVjfvn390gFVrlw51KhRwzD877//9nmeueX48eM4ceKEYXiTJk08CrDywn/+8x9TKcemTZuQk8fBSTL169e3PCDRCklJSdi3b59heN++fX2Wl5ZWrVoZhqWnp+seP09inMI8kZhSiuXLl5vGMVrd2p+sWLHCMKxly5am1wpvaN26tWFYMFyDtJh9Bg6HAzdv3jQML8rnfGGgZMmSpuF37tzxST4vv/wy6tWz9qAn0GRmZmLjxo2G4aVKlfLLggD33XefqcDo2LFjOHPmjG4Y+94FnnPnzmHv3r2G4VWrVsWjjz4awBL5jjZt2uDpp5/O72IUWXr06GEavn//fmRmZrptp5Ri7dq1hvuFhIR4TDsvVK5cGe3atTMMv3HjBvbs2ePzfAsDEyZMQGRkZH4XI1eY1RN8VUcoqBSkz6ZSJfOV7H0lGjbLJzMzE1lZWab7m/Ud9erVy2eLdmkpVqwYmjRpYhgeTO22+Ph40zpgsMnuPQ0A6d27t8/zLF68OJ544gnD8JycHFNxbrAzePBgyyJYnuexcOFCn/YXB4o7d+5gw4YNhuHR0dFBvyCPEXXq1MGAAQPyuxhFlieffNJUYHPu3DlDGaWna1qfPn28KpseBeWa5qkveMiQIX65h5uRH/cgwPN58Ntvv/klX2/w1C8ebPULK4wdOxZRUVE+Sctut2PdunWG4ZGRkaaLs+aVWrVqmS6qcu7cuYD2/eXHM94KFSqYLkoVTPX0wsjmzZvx3nvvoU6dOmjatCkWLVrksT2X3xw5cgRTpkxBu3btUKVKFXz44YcF8hrmLXldEKFChQro2bMnxo0bh2+//RZr1qzBr7/+ihUrVuCLL77Au+++i44dOyI8PNxSeikpKXjqqac8LhDKYDAYDEZRoWnTph7jZF4LhjpuHiZ/6c5wM07HIVjLQxAEPPvsszh27JjT9u7du2PGjBlO7RCe59GlSxesWLECJ0+eRL9+/QzbKQkJCejUqZPleord4Topjjq/tPY8RQij1bpoZ+G5S4UN21N6m10Fa65CNtOd9YPZ5OTA0LdvX6xduzbgfWRGmJVj1qxZfhFgb9y4Ea1atfI6bbvdjpkzZ6J9+/bgeR4dO3bUHUvhK7799lvT8Z8MBoPBCF6efvppS/IzAHizeBQq8u73Rw5Av8ji2FQuFm3CjPvF/v77AJ5++mm0a9cOy/63zHCcHwBnCaORVFsTT67zUSrLbiSBFOHAk+AaCxAREoEQLgQCdcAhaATbkmxRoFT8W5D/dkjiDVG8TSFJuEHFOFTQfCJUkXI7qys0cmPZ2CEai8RCaUQrunJjjUxDEYAocQzEilK6biIOI1zkIlSWhmjCbYQH58fjeevtd3GtazfllTphot/y8kTmH1txsW59XKpTz+l1d5Xx4i9mVKxY0XDscxgh6BtVHKtiy2FRTBn0jIxAk9AQRHBEPM+oegYJFtrDN6/flJp8aluQAtL3VTq+8vdUR9bphPb8cW3CUdc/3dNg8hZGYaJkyZKoXbt2rvfLyMjAwIEDUblyZWzbts0PJWMUVqxcQz0ulGJwHf/5p5910wsrXQvl2kxC1f/bhqh7usqJKbnJ8BxBpbKe+4+aNGmCvXv3YtKkSXkaHzNhwgSUL1/ebfvp06dx8uRJj/uL5SymuS/KCxG69pEKbmHUKZ62rxW4e2mna1bivAv5XgvpXqtWpDTbpPqy9pBQ52Np6f7JFi9kaLhz5w7mz59vKe7zzz/vcX4ug5FbvBqT52qaduH99983XQxCy7857gt9hoWHKXkQThSBt23b1i3eKXsObug8F3AVXDu/3AtOpPsFp9mXkxOgqlxTX66tkTgDku5ZFQvJcTgpjpyH3ErnNPtxRBVc6/UlpQgOMY78grMQm4OzQJuHKseWf2pfSr4GcWwAQqR0QqS0a9jc5xuNeeVDSajNged42IgNNp6HjePBEw4cESXbPJHl2xx4iAJuUaot/g5CkJadCgJO+jzcpdqEABzhJWG2LIr3UqqtiQ+X56PBKNWmlOKPJHF8PyXS+5bEsoSo/QmE5/Da5FdQpkIZ48Q07Nm2F4s/Wyx+GwgFJdInRsTPlIIo9SJZfAulbuTcbyH2jUlfIKlyxRFNuKaPUts/aSjX1v7q0leW2z4M9vy64GOl31QJkr+Omu+20lJy3V8TXhTOkwsXLmDOnDlu2x9//HHTOQbeku3I0va6qy05Kii/a9t3gpNoW91LXSCTqP330u+A5jyRj7jcroPaZ6sbj8FgMBgMBoPBYFimwIq1AbED5+2338auXbssTcTICxcuXMDEiRNxzz334NVXX8Xly5cy4aYAACAASURBVJct75uWloaEhATD8M6dO/uiiLqYCTxdJ17kB3/88YdpeLdu3fySb3h4ODp27GgYnp6ejv3793uVh687FtevX28Y1qBBA8TFxfk0P5m6deuahuudR+XKlTPdZ+nSpYW2w+bff//FhQsXDMPLlCmDLl26BLBEImbnjz+vQWbC3BMnTvhlIkpeqVChgmn47du3DcOsnPOM4MXTxC2Hw+GTfPz9wMkbdu3aZTrR6tFHH0VoaKhf8u7evbtpuNFAP0/fux07duDs2bN5LRZDh02bNpmGP/PMM6aStmAmmL+fRYHatWub1mXtdjv+/fdft+3Hjh3DlStXDPdr3bo1SpQo4ZMyuuLp2rV161a/5FvQKYjfNbN6gq/qCAWVgvTZlC5d2jTc6mRCf+Zjt9tN77WdOnXKc7k8Eex9RzI8z+sOZpcxa7MFmtTUVNN+pRo1avhtgavCfI+y2WyYN2+epbjPPvusZQl3sLF9+3ZkZ7sPwpXp1q0bihUrFsAS+Y6CWBcoTJQuXdrjIDI9UevNmzeRmJhouE+tWrVw7733el0+PfLaZxAoUlNTTZ/98DyfLyJ8T89d/LF4GlAw70He9AkHK7681h44cACpqamG4R06dPDbPSlYzqeUlBTs3Ok+eVEmv+rpx48f91u+DGf279+Pl19+GXXq1DF91hZMXLx4EWPHjsU999yDadOmBV0b3Z/cunXLctxSpUph2LBh2Lt3Ly5evIj//e9/GDVqFPr06YNu3bqhS5cuePLJJ/Hqq69iypQp2LhxI65evYopU6aYLuAtc+zYMXz00UdevBsGg8FgMAoPlsTaycZ9D77CN2PVTNLwmD5FjsNaGRYsWIAtW7Y4bYuOjsbChQtNn8lXrVoVixcvxl9//WU45m/Pnj149913LZXD7nDAeRq+dgofJCGeKsFRJxFq42ulMc6IE8CpMiHZed8A9iWybku/07lzZyQkJCAsLCy/i4JTp04Zjv/2Z1/Qrl270KBBA9jt9lzvKwgChg4dimLFimHw4MHYunVrwMZd7tixAzNnzgxIXgwGg8HwDZs3b8avv/5qKW5Fnsfb0ebj6yrxNiwpUxZTS5ZCtEld9M/tf+K5555DTJkY9Pq/Xu7P8XItY5YFgYCzxALgEVxSbZkSYSVEObYs1RbEn7Jk2yEIECCHq3EoleXaophR0XXI4m0niYarbFsj95AlQcrvrsvkaJTcGvGWxuCkipFdbFyq/EN7HAUnwZBTHq5yGLnkGkGI/F5CeT/WEe125FiUpfmbnMOHcWPAa4CP++xff/11p78JgCZhoVhSriyeiogAAAgUEAA4QKHqPVW5dvUQzxJTeWFL+SxSpDGKtEo+b5wbWEZid105q7x74ZxqxmAY8vXXX+d53wsXLqBdu3Zo0aIFLl686MNSMYoSppdd10CTfrSdCe5jK8JjGqFKz99Rsu7zINI9362uIW0tX4oDz3nuqOvZs6dXY0MjIiLQp08f3TCri5xXjikOQHCp38h3WUGSOTqLtJWFUABodHnS/xRUyHHLp1J8JUXOBsBdcg6pTqe5Byv1Npd6mFa47ZSGxX7zwjoXnGFM//79kZPjfl66EhYWpis9ZDB8Qa7HQlKXl8nudevWRUiIu4TZlcM6Y/pDQ0JBNP9AxLF+eoL5PdnZipxaX3ztvl2WX0uqYB0Rtubt6cq1ZV02ccuHk9LXXtXVtIkmDb2folybI0Cczb2PKJ1CkV5z0Bdsa6XaqiRb3W6DKt+2KTJtdV+bU1ru0u2G4frHdOemv2DjbLBJAm2OyOJscZuNE8XbhEgpcZJsG6p4mwNBRlYGchzZ4jZOT6rNqZ+3kVSbuEu11aMlfdYFVKoNAPuv7kXy3evi+5KqP6L0GgBVheMAQWTJ4hj02ZuwWeiXAICv//sNEjbuEI3dVAAl8kImgPIBEQJKZB29XF8TvyMEFKCSgFuQ+9HUvUFd6khKoJQupSByn4ZWrk2cP1vX5+JMrl14cO3nsozeV0+vPk5cfnE9F6S/BZ1FzQsb48ePR1ZWltt2f4/JzXSIeVLI1y9NG0u7UKV80YD2vNC0+ZwaYGoPvnPXp9NFXYnttM3TZZuNdWEwGAwGg8FgMAwpmAY8F5o2bYrdu3dj+fLluP/++/2Sh91ux4IFC1C7dm0sXrzYUsdEQkKC4SDmiIgI04nR3hIfH28Ydv78eb/la5Vdu3aZhrdp08ZveXtKe8+ePX7LOy+YSUIeeOABv+VbvHhxUzmY3nlUp04d0zT/+usvfP75516XLRj5888/TcO7du3qUeLra+x2u6ngxZ/nT5UqVQzDsrOzce3aNb/lnVtiYmJMw82kVp7O+XXr1uHLL7/MU7kY3kMpxfXr13Ho0CFs3rwZP/zwA2bNmoWxY8di2LBhGD9+fH4XMd/xdD/WWzHZV+T1fly+fHnT1cwFQUD//v1NheGM3GF2LwGARx55JEAlYRQ2CCFo2bKlaZyjR4+6bWNtCYYvyMrKwtmzZ7Fr1y6sXr0aixcvxqeffooPPvgAb7zxhsfzrDCTnp6OU6dOISEhAStXrsSCBQswZcoUjBgxAq+99hrOnTuX30W0THR0tGm4ryRjnvIxmyh/4MAB3LlzxzDcX/1cQPD3HWkxa7eZtdkCzd69e037DPPzHrV7926/5R0IzL4nWlatWmW68Fkww+rdDH/SokUL03C9erenum0w9hkEip07d5oKbFq1aoWyZcsGsERARkYGDh48aBhes2ZNxMbG+iXvChUqmErWDx486LMFTXyFN33CRYFgbncHqk6zY8cOw3pd8eLFPT4b8AazenpBrefkF/feey/q1aunvGrXro3KlSvnSuh25swZdO7cGSNHjgyIvKx8+fJOZa5bty6qVavmsd2pJT09HW+//Ta6dOmSK+F0QcaKBK9MmTKYOnUqzp07h88++wxNmza1PGkoOjoa7777Lg4cOIDatWt7jD9jxowC1X/CYDAYDIa/sCLWzkk7AyHLeGEfr/DXRDILIm3XuFk5nseaZmVl6U4GHDx4sOU2ffPmzbFnzx48+eSTuuFz587FyZMnPaaTmW2HOtHPFXkmtDbc9af8q34aRDvLXyOD0UP349bZqDuR1eo5wOYo+5X7778fBw8etLRQjb+pX78+0tLS3LabjXX0BYcPH0aNGjWQkZFheZ+///4bcXFxmDFjRp6k3L5g+PDhup8Xg8FgMIIPQRDQo0cPS3EJgK/LWH+O1SMiEr/HxOLRcPMFN+/evYtly5ahQ/sO6Nu7L1JSUgBoBCGKeAb6MmZtONT6nVLTpBQ2LkjF2uElJXG2A5RSOCCIMm3BIWl8BAiUSi9BlRsrgmNZeqz+lAUdlAqq9BpQRR7U/fNRqurqLy71ZFWsKKep+yxEU413FW6r+6txnfKQ6vhaESSR35PyU5QRhfCeRWZ5JXPLFghBUI9xXLmC631fALU45iU3tGnTBjVq1AAAlOU4TC1TGu+VFJ8lCFBF2rJEW5ZrK4JtKgr0rZCdleX0jdQeT9lGpRW7a9GTayu4SEJd23B67bw8SYwYjCDl/vvvx5tvvulVGrt27UJ8fDz69u1b5Mc5MIzRXjstd5m6XqO1m4nz5X7jho1uu0dUbg/tIh5q5cK9VBVKBW6+7YMPPqi73eqY6bgycp1Yvu8JGrGaS78pVZe1EBGUOOI+4t/ZKWfd8omKjhLzkBdYkfIgmgUPlQUuAOsHVuc+LKflZGzVxmHCtiLF1atX8dNPP1mKO2zYMISHh/u5RIyijCgnzuNFSG57GOxu5bnbeYd7v7zrmDMCApvNhgdbu99f9khSUKM1hIyewukVWSu61pVrK6VR09bG127jJPm1LP1W5d+qjJvTvAhEmbWkkNZtR9qp2N50lV4rgm1Jyi3LsTlQ2ECVuJyqqFak2zad3+Wfctm0wu224WHgdc6Xae9PQ0ZqBgjhwUvSbFGmzSuCbFG4LS70wcEGDhwIx4NwvPgZcDbwHMHNzFsgnFatrkq1AaJIsw2l2nCXamuPeEGWaqdmpWDHhR1iiTR9RgQUhBBNFYkqce6pVxUvfNDXch4fDR6LS+cuKmnLmloxWSp9murZLy42JvXFSXUqAgoQIi5mJ3eOKPUs8cBQoumHk/+T6mCcLNnmiOH4YibXZphi0M7SiaL2pWriCjRv82Dj4+NRvXp1r196bg+bzeYWLy4uzmlRPquvU6dOYdGiRW55PP3002jYsKHzQn8+5q49w6kfXrt4pdxf79wX71IO+eLmoWzOYm5r5Lrdp8W13cdgMBgMBoPBYBQBAmt59SMcx+GZZ57B008/jX379mHJkiVYsWKFz0VAaWlpeOmll7Bz507MnTvXVJS7b98+w7CaNWuC5/03sMtM2iCvGJ+fmAkeAGsTa/JK48aNTcM9lS3QmJ1HVibuekPZsmVx8+ZN3TC986hFixYIDQ01HYzx1ltv4fjx4xg/fjzKlCnjs7LmN55Wpm7fvn1gCqLh2LFjSE9PNwz35/njSRyTnJyM8uXL+y3/3FCiRAnTcG+laP3798ehQ4cwZswYj3kx8saFCxewf/9+HDp0CMePH8fZs2eRlJSES5cuscFhHiiI92NCCNq1a4dffvnFcN8tW7agdevWmD9/Ppo0aeJVORmi8NMMfy7UwCj8NGjQAD/++KNh+JkzZ9y25ee1q0GDBuA4zlCkFGxtiaJOdnY2Dh48iAMHDuDIkSM4ffo0zpw5g/Pnz+PGjRv5Xbx8JT09HQcOHEBiYiKOHj2K06dPIykpCefPn0dqqp8EFvlAZGRk0Odj1uavUKFCruRpuSXY+460mC2sEkwP9vPzHlWxYkWUK1fOcCGrQ4cOiYO4AjAwztdkZGRgwIABluLeuXMHQ4cONa1fBCuJiYmm4azezfCG+vXrm4YHW73b0zXt4MGD+XpNC8a+4MOHD5sKX/15vACxn8dIzOVwOHD06FGPfUGBxJs+4aJAQewz9DVm9fQaNWqA4/y3dnVBqqcHOytXrtTdTinF1atXcfjwYWzfvh3Lly/Hv//+a5rWxIkTce3aNcyfP9+v958RI0ZgxIgRumFpaWk4evQodu3ahVWrVmHz5s2m16uNGzeiffv22LJli+liyoUBTws4PPbYY/jmm29M25ZWqF69OrZt24bWrVvj+PHjhvGys7Px+eef47PPPvMqPwaDwWAwCjp169ZFWFgYsqSJ40ZkXk9ERJz/FvDyLVYnwmqnwxPczfK8SMuqVatw5coVt+0vvPBCrkoYERGB//3vf3jooYewY8cOpzBBELB48WJMnDjRNI2MrBzpN2niH3Ge9i/OHzZ57xTijHZAd+IgMZIZSBORtX/DoP5tEsQIQmrUqIGTJ0+iUaNGuud5oLh58yYaNGiAU6dOOY39DoQ8+uzZs5g/fz6GDh3qMe7SpUvRu3fvfO+jysnJwfz58/H222/nazkYDAaD4Zn33nvP8iJ7PSMiUcvmWWisvQvF8DwWlC6DtXfvYkzqLVz3sAjh0qVLsXTpUlSMq4iaNWqiZs0auLdmDdSsWROt27RGVFSUKuEFFBGU6uBWFczaWjfPBef0txJhJSFQQRIeOUDAQSCcKFMUAHA8IElPCOEhUPHzIwIB5QQIAgAOIOAh6rY5ECIJFImoSRIoBQcBIBxUqxIFARFF1VJcXWkxZMG1uEFOVxtPFnMT1zQk5HqJLF1UntUqjkxn4YgS3+UYiu8FCOX8J9UWbt5Eyocf+y19y+W4fQfX+74Ahx/rv71798b+T6egR/FI8FBbohSiPEo8q6AIzlStp3juVLPZ8IeFfCqWjsOxpKMoU7as0tQDIeqZSOVzEZDVVgABJdRF7UbU+LKMyvWEc5GGMRiFnVmzZiEuLg6jRo3K8yK/giBgyZIl+OmnnzB//nz06dPHx6VkFE5c+/s8yb+c6wIyRnXQ8HINVcG0moiSm5byARRrx8XF6W43m3+rpXzpCEgVPKifofzdVZcTIYrlVI6r2a68pPocH+qWT7sObZ37WCEfA1kyq94w5bogBQFR+mQBqqnWUejccxkMHXr16mXpfhQVFYUJEyYEoEQMhioFznV/uVau7bJrrdq1cOHCBdPdb+h8F0JDQ3XTa92mNdauWeu0bU92llMxrJVebb+73pudr/6a9phO4rqP4Fz2FzQ7qfcLNWc5WblNKceJM/DqHM/JQf2QUFGkrOSnPk3kQCFIiSjpUSrdJeV7mnGT0EgaTqU/KvI8ekYWw9I7zgucXr92A7PGzcaoz0aKaUj9KoRKtm+Xx6Da9MXy8OJdnHCwC3ak3E1B2YiykkBb1oGjSEu1AWDd6d+QY89SxtUS9Z2Iz3/lOgxR6yWEEDz0THucSDyFbSu3eczjTtodjHj1fSz+ZRGKRRSTPh9VTitQCo4AhIr9Z4TIqm3xpwABHCUgRKooAcrZTjiiPHx2CRH/otL3UurncOrX0PmMKSg4TUUut3Ux+XpXEOd+FR6sX7lNo1tMwqm9ZZA+pYCDmtfTjPbfvHmztYJ4YPTo0W51wOrVq+PIkSM+Sf/jjz92W3CaEIIPP/zQLa6vvyd3su9AfkihCvalvnBIVwUKUKKVXGv6wJ2uSZKIWzpuVO7rh9otL4930b2OUG36aj1I/3rjRVcq64dlMBgMBoPBYBRSgnNkkRcQQtCsWTM0a9YM06dPx+HDh/H7779jy5Yt2LZtm8/kWQsXLkR6ejqWLFliOHnarAGYmpqKUaNG+aQsevz111+GYbdv3/ZbvlY5ceKEYVhMTIxfJ/d6kgmblS3Q5OTkmJZn27ZtlgdB5oWUlBTDML3zqHjx4ujatavhRHWZefPmYcmSJXjhhRfQu3dvPPDAA36VEASCo0ePmob7W1yih6dOqDlz5iAkxD+DEo2E7DLBcB2SiYiIyPO+sbGxaN++Pf744w/TeJ999hkWL16Mfv36oVevXmjatCnr0PaCu3fvYt26dVizZg02bdqEc+fO5XeRCiye7nn+FPCXL18e0dHRhpPTzMrWs2dPU7E2IMpvmjZtis6dO6Nfv37o2rUrihcv7lWZiyKUUhw7dswwPC4uji0awPCKe++91zT88uXLbtuMZG0y/rx2FStWDFWrVsXp06d1w0+fPg2Hw+HXRZQY5pw8eRIrVqzA+vXrkZCQgMzMzPwuUlBAKUViYiJ+/vlnbNiwAXv37nV70FwYCQ11H2wcbPmYtdscDodf+47MJL63b98OKglzoCTp3pKf9yg5fSMJbXp6Oi5fvoyKFSv6tQz+YOzYsYb3Xj1++uknrF27Ft26dfNjqXyPWb3bZrOhRo0aASwNo7BR0OrdcvpG17S0tDQkJyejXLlyfi2DEcHYFxwMx8uMEydOBJVY25s+4aJAfp5PpUqVMhXrB+oZnlk9PSUlxa/19ISEBMOwYHq2UpAhhKB8+fIoX748OnTogDFjxmDDhg0YMmSIaZ1s4cKFqFatGj744IMAllYlOjoazZs3R/PmzTFo0CAcO3YMw4cPx9q1aw33+eeff9CjRw9s2LChUPdX5eTkmIZ37drVa6m2TExMDFauXIkmTZqY9jt98803mDJlit+exTIYDAaDURAICQlBw4YNsXv3btN4mck+FmtTb2d/+WiSpCYsPctzeqtXr3bbFh8f77FfR4+QkBBMmzYNLVq0cAvbsGGDR7H2nQzX+pV2Cj112a73O9SZgDofjjgZXJLJePEcwknmp/VxM1FMUBIbG4vLly9j69atmDRpErZt24bMzEzwPB/Q55bnzp1Ds2bNsH//fnAch86dO2P9+vUBybtUqVIe46SkpKBfv375LtWWsRlIMhgMBoMRXCxcuNBSvJIchyklPd+PXJFrVt2LFcODYWGYd+c2lmakI8WDcO3SxUu4dPGS0zj7yMhIjPhgBAYPHYzQMGm8jVQ3VG5/klBCFDQDAAUHAo7kcb6J3Y6s/X8je88e2E+ehOP6DdDsbBAbD65UKdji4xFy330Ia9USXHR0rpMP48MQxoch034XlIjaHA6AINVVCQUESUXFKTINSTBFAUqI9P4laQelouyHiPtQSdIkVnvl2q4k8pA/MFlXRSVpFZEEi0T+SLV1c6JKMTVibK0YSHSIUMVUJYq35ciqzEP+pyYlHTcilY8KcFaki9tDdASS3kLtdmSuX4/UCRNhT8rfuQXUbsfN115DzuHDfs1nUK9eWD13FigAh5o71CNOIYCI56AkYyFQZdsPhofhyzt3POYjCAIa1mqE337/Dfc1bAA3sTsAxQ4mY9BGk5vsioRKc+4BGnmYlIYqbdcI9XLTZneBtRUZwcj777+P/v37o0ePHti+fXue07l79y769u2LJUuWYN26dT4sIaMwYnotde1eNen//P677903Eh7hsU3c83NLR6wblI0O3Jxio/4Wq890Y0sVgyrIlutpVOoKlftOKUDlxVIASPU8tRtUrhmJ91C+WGnY71xyyifpzDlFnue8UIX2Hir6QF3eoHj4jPpcc3FsGUWPo0ePYsuWLZbiTpgwocD7ABgFD1limysMoj/44IPYvMlcMpqpk1dYWJhUGM1GAWjTto1b3CM5OUgVBEQromH3p2xmBTWWaxOntGSxtJyMUT6cZpvcalQX4lJvEWIbUgzhpeYZp0kzghCU4jjccukTOpJtR4OQUABEXXsXFALkNNS7mbg8BZX6RrR3RafmoFIy5236v1MQPBsZiZ2Z2Tjr8sxp1Q+r0enJTmjZvoX0RlXZM1Xd18p7lVF6MwgR104jwM6EHahTpR5q1qwJAlHeTKgkkrYo1Va14FL5C7hUe/elv3AhNUl8/5QChNMUX+rNolK/l/SZyecGR4F+o15E0tEkJB1N8pjXsYPHMXvyHAwfO1zpN5QXNKFSvxgIgUABXu6Ug0YXL/dHAFKYtACK9EUiAgXlnM9htT9DlWlLNUBwHAcqUPeF6vTqcLDw/JpJboMGj31PXh8r44q43q1Ovv85BIfT3z7B6vug3vXJeeLw4cNYsmSJ2/aePXuifv36xsXy0dzXO9m3lX5sTeJQOvgh36+oEkSVaw9VhNvU6OQgcL38O2WjCreDZy4vg8FgMBgMBoNRUCnUI14JIahXrx7q1auHQYMGQRAEHDlyBNu3b8eOHTuwfft2JCV57mQxYunSpahTpw5Gjx6tG37q1CnDfc+cOZNvK3Lmt1js9u3bSE1NNQyvXLmyX/OPjY1FaGgosrOzdcM9rTIZSM6dOweHw2EYvmrVKqxatSqAJVIxOo+GDh3qUawNAHfu3MHs2bMxe/ZslClTBu3atUObNm3QokULNGrUCOHh4b4usl/xdC2pWbNmgEqiYnYNAoBPPvkkQCVxJ7+vQ1q8ndA+dOhQj2JtQJz0Mn36dEyfPh2xsbFo164dWrdujRYtWqBhw4YBk/4VZI4dO4YZM2ZgyZIlTCDiI86fP28YFh0d7VdhMiEE8fHxOHTokG74lStXYLfbdSdoPf3003jvvfcs3bPXrVuHdevWITQ0FC1atECbNm3QsmVLNG/eHDExMV6/j8JOSkoK7pgMmq5WrVoAS8MojMTFxZmGX79+3W2b2bUL8H97Ij4+3lDuabfbcfXq1QIpLS3I5OTkYPny5Zg1axZ27tyZ38UJKtLT0/HVV19hzpw5OOzniTrBSKAmenuTj1m77dq1a/nWd0QpRU5OTtC0U4KlHJ4IhnuUGRcuXChw96jExERMnTo11/u9+eabeOihhwqMOJVSanr+VKpUiQn5GF7hj3q3p2uOt1i5puWXWNtTX3CtWrUCVBKVgnAPCibYNdUcs/PJZrOhfPnyfs0/Pj7eUKx9+/ZtpKWlIToPYovcwJ7xFi0IIejUqRP279+PPn364OeffzaMO2bMGHTt2hWNGjUKYAn1qVWrFlavXo1p06bhnXfeMYz3+++/Y+bMmRg6dGgASxdYPE0U8PU1o06dOnjnnXcwbtw4wzg3btzA1q1b0bFjR5/mzWAwGAxGQaNZs2YWxNoHfJxrfk0yM6qTUNy+azz+T2bv3r1u2+rWrZvn0jRv3hxxcXG4ePGi0/Z///3X42S8tLtZ0J3eK4v1dNHM2lcmC1LdmZ9meSt1O8J0Z4WVdu3aoV27dk7bBEFAbGysbj+lFRo2bIgrV67g6tWrluInJiaia9eu6Nq1a8Ck2jzPo3fv3h7jPfzww8jKyvJLGRo3boz//ve/eOmll3D8+HFL+/Tv398vZWEwGIyiyNGjRzFgwAB06tTJp4v3JSUlISUlxVLceaXKwIr6TFuDc3HCoCTHYUR0CQyJisYvdzOwJD0dB3P05+XokZ6ejtEjR2P0yNH4dNqn6PdyP0RGRIg5EQoqaPVPVBEK2rjcLxwo3LqF2/MXIP37pRCs1DNsNhTr+DCi3nwDoU2aeI6vISo0Chn2DHCgEKgolyKUiLZDQVBkVA5KACIAVFRYEUm+IUq1BVBKIBAKjhJQCCCEE2vmlCiiDkVCTLRKLbUurV/fluvoxK3l4qQLkQQpisRJ/hsaWZee3EUsgCQ1cj9+0IQTENg478Z0OZKv4+7q1aDp6XAkJ8N+6hSy9+2DcNuzJNrvUIqUD0Yi84+tfs+qdI0aiK5eHbel51qq1kw9L1ylaoIUxoHiXlsISnKcR0k+AGRkZKDDgx2w8JsFePKpJ8WNktRTVp0RF7E7QBSRlJOAW3Zla6RUHoUxrIHIKOTExsZi27Zt2LVrF/7v//4PZ8+ezXNa69evR+fOnZlcm+GGt5dS5Z6iuY4v+GKBW7zIKo/AViwGUkUC6oVfjuEsKysTFbgFoo3GopQuXdrS/mWiwhVpGtH2fxIBan+oABCtglTvJUORlew+py4lJUUjfZSOnCTp1hi6NfdQYniA9SSOTvdgdpNlSPTq1cuSpDEmJgaDBg0KQIkYDHeUxXa8FIo+1v0xjP14rGkcvRzCwsLEhpdL27hxo8aIjIxEenq60/57s3PQkjZnYQAAIABJREFUITzMQ2n0tNFy69ldrq2GOv/U/qFtBxI4F9d5X1VczUF8a/JCYZwmZ+3+BEBlG49b2c7tyNN2u6bvA0ps+S7vLgknBndGs7K6f1La8nEgGFIyGsOv34RrK/fNZwdi3b7fUL5SrLJAhSjFllqrnLrgG4HcN6OWmxCCwwcO4c1nB6NkqZLYtmsrysbEiFJtkjupttN7KeBS7Yu3L2D7uW1K/UTuQeJA1ONGiVg3ImKvlLwWCYG4W3hYCN6eMQwjnh6J9DvpJrmJfD9/Kdo+0hYPtG0OEF5MV3q7AgBQATwn69sBAgEAD4CCUrGfgpNKC1AIFOCoJN0mEM8J5TjI2nf52iOfu1Jfh6DTr+HUzZYHubYGJtgtImjvaS4Xd9euWDu1B16q7T+XthNjPhzj9t44jsOHH37ocV/zfnFrpGSpz1jk/nrI4myX+7G8AJKSN1G3w6Cuoiy2pLcAvWW5uXQV0Q7N0eyrXGOMve0MBoPBYDAYDEaRoEgtCclxHOrVq4fXXnsN3377Lc6ePYszZ85g4cKF6NGjR57kkR9//DESExN1w65cueJtkf2CYGHQiz8xegApExsb69f8OY5D2bJlDcM9lS+QBOs5BBifR+3atcMTTzyRq7Ru3LiBFStWYNiwYWjZsiWioqLQrFkzDBo0CD/88AMuX77siyL7DUqp6bEqW7YsihUrFsASiRTE8yc/4HnvBmD85z//wUMPPZSrfa5evYply5Zh8ODBaN68OaKiovDAAw9g2LBh+PHHH4PqOhQMXLhwAb1790adOnUwd+5cJtX2EZRSJCcnG4b7+34MwFSARSk1nDAXFhaWa7lednY2tm3bhgkTJqB79+4oV64cqlWrhl69emH27Nn4559/guraFCzkd72NUfgxq5cD0L3mm52XUVFRfq93eZL3sft44KCUYvny5ahVqxZ69+7NpNoa7HY7Zs6ciapVq2LgwIFFUqoNiO3/YM+Htdus4W27LVDkd92psN2jHA4HXnnlFdNF54xISkrC2LHmA16DiYyMDNy9e9cwnNW7Gd7i63o3ULSvaZ7u3/6WWOvBjlfuKCh1i/zC7HjFxMT4vZ4dDOdTsD6XCqY6emEkIiICP/zwA1q3bm0Yx+Fw4K233gpgqcwhhODtt9/2KOL58MMPcfPmzQCVKvjwx4IKQ4YMESfMmbBp0yaf58tgMBgMRkGjadOmHuNkJeuPvQx29CayG5Ga7rkur7coValSpXJVJi2EENSvX99te2ZmpsdxN7du6y3qI08IdJ3irgl3KoD0U7C7xeR453al22fJ5gcXOTiOw4YNG3I12TU0NBSNGjXCpk2bcODAASQmJiIyMtLy/uvXr8eQIUMsx4+NjfVq4Zz777/f42K9J06cwP79+/Ochx4cx6FLly44ffo09u/fj1atWuHkyZOW9i1TpozfFzdjMBiMosDmzZtRv3591KlTB9u2bcPIkSMxbdo0n6U/d+5cS/E6hoejlYf+LDNca4DhhODZiEisjimH7bHlUT8k9wumvzP8HdwTfw86PvQIfl37q7hIhiyahiSioKKskCO5e7aT8fNKXHmwDW7/d6Y1qTYA2O24u249rj32OG4OGZYrSXNUaDQoFeCgDghUgEAFScAhQIAAhyTMoMp2CgrB6W/pN1AqQP4UqOtvVN4CKLoiqsbTSjwECM5iFmVPZ7mlLPlw3l+zTf6byIdDDVNlyVDr8ZI/ilKqkzb1WqoNAI7z55AyegxSJ0/BnUWLkfnH1uCQagO4PXsO0r/73mkb78dntXGPPiqdO86tNXmbAAoBgEBFwZSr1vOxXIy3dTgc6N/nJUyaMFk95+TzUz7e2iq94pTSaUPqxAOcZTSuu/lUHMRgBCkPPPAAzpw5g0WLFiEqKirP6axfvx7Tp0/3YckYBZXc9GEquNYHqHN9QCYhIQFHjhxx271k3b5yApqCaBWZzpQqHrgxPEbj6atVq2Zp/9JRYYB035OXtKDK3+pLuTNTzd1Zs4+0I6iQo5tPlWpVxL0kUaNYD9Tsp4mrrXO5wu6cDKskJCTg77//thR39uzZfi4Ng+EZb0WzjRs3ztMYyLNnz6riYw0hISFo0bKFW/zd2VlQRcriT05RLbs0op1QjZiK0BdqtkTvp9xm13iZXd8hoVCkxpwsN6bEaRtHAZuynYCT9uGk9AiAON69XX/RblfeJ0+gvOR9eBDw0vuXPwMeou6Y07x4TVybFFfcTw3X+11Ot44tBM9ERriVDwBeeeoVXDp3GRw48IQHBw6EcOCImAsHThRjEwKecOCIeK5xhICCYHDvobh79y4uX7qMF3v1g8PuyJVU2/m4F3yp9p3sO1h94heAiM+iOMLBxtlg40LAczx4wkOWt8uPmKn0l3yeUgJQQlCucjkMnPKG5bw/HjoW6bfTIVCq9MEBskoboAKVJNvil0KQ62SaTix5X1nwLYq1nWpZikRb6dei6v7KQnRKn5lRfUyvb846rC8kcPjim6N0abkI1r1Bm5ZdsHudXu4yD0w2+/fvx4qfVrht79WrF2rXrm05HbO2kSdSMl3GV2tv96595cpPSG02dR9ZnK30j8P5GJqVnbXgGAwGg8FgMBgM31CkxNp6VK1aFS+99BKWLVuG5ORkbN68GX369PE4gFnG4XDgvffe0w0rypNTzUhNTTUNz4vgPLeY5ZGWlhY0nUwF9Rz64osvEB8fn+f97XY79u3bh1mzZuG5555DxYoVUadOHYwYMSIohXCZmZnIysoyDPckrvEXBfX8CTTePiQghOCrr77yKPswIzs7G7t378bnn3+OHj16IDY2Fg0aNMDo0aNx4sQJr8pX0FmyZAnq1KmD77//PmiuzYWFu3fvIidHfxAOkP/3Y8C8ztCzZ0+8+OKLXuV/9uxZLF26FAMHDkTDhg1Rrlw59O3bF2vXrs2TvK8wkpaWZhruzYBNBgPwfA5lZrpP2ja7NgT7tYvhO27evIknnngCPXv2xJkzZ/K7OEHFmTNn8OCDD2Lw4MGGi1QwggfWbrNGoAZ3eYvZPYAQ4ve6U2G7R82aNQt79uzJ8/7Tpk3DoUOHfFgi/8Hq3Qx/U7x4cdPw3Na7bTYbIiL0Bx77imC+pt26dcswLDw8PFcCH1+R389dSpYsaRoebPegglK3yA8opab3paLS7mb19KJLaGgoFi9ebDpWYMuWLfjrr78CWCrPfPTRR6YDyNPS0jBnzpwAliiweBJn++O6X6ZMGXTu3Nk0zq5du3yeL4PBYDAYBQ0rYu3s1NMQss37xwKHp3EpeatX3LrjefxBdna22zZvF9cxEnPb7e6yay237mTBWbVmhkG4yRifkFxKF53GCxGTMEaBpnHjxhg6dKiluAMHDkRWVhb+/vtvPPzwwwBE8fXevXv9srAOALRt2xYbN27E8uXL0b59+1z12xNCMHHiRI/xvHnuXatWLfTv3x/16tVD8+bN0a1bNwwfPhypqan49ddfFUHU5s2bLV9bmjdvjj179mDXrl04fPgw7tzRl1Vu3boVAwYMQIsWLbBhw4Y8vwcGg8EobCxevBiVKlVCx44d8e+//zqFvf322z6Tka1evdpSvLmlrc1n0NaurNZ+K/M81sTEYFapMmgUGgpbLvrj0lLTsOPPHXjmiWdwT6V70Or+Vpj939m4dvWqk1jasoyZUqSOG4+bAwdB8OJ5QsaPPyL58cfhsLjYZ1RYtCjyEURhtiLXdttGIQii6phSCoHKkm3pJxXv04L8t6AVNqqqRkCUBFGqlRtDlRu7fS6q4lHZABdhkJP7kqqzDT1UudV8pf3kny7yETk8hPNPfS0YyPhlFVInTXbaRiIjUfbbr/2WZ8W27eGAqOnUvqjeTyr/rZ41faKiEJqL7yylFFPGT8GLvV6QzjWiHmdJMqWcl5TqnD/U6UeuYI94GUWI/v37IyUlBUOGDLE8x9mVDz74QHc8EIPhekHNq3z76y/d728hUZUQWbmtBXOY2vdYMjJwioOtW7fqbm/cuLGl/UtESmJtCFqVmo5M0UWwrUi4pf8ladrNvz7Tzad9h3ZSMs5Hxz0PKPkr9S2pHul8g3aJr4NT2qzLtcjx/PPPW4pXtWpV9OjRw8+lYTCs4c1YIEKIxzGvely+fFnc30WQDABt2rRxi78rO8ugGUMt3H8J1Lu0e37av1zbZLKqW6vsluXbhKjbOCXMXfMtC6tBCIhGkM0BqMS7L4pxTXAoaRLNP04SbMtp8E5l04qz5RfAgboIs6GRcMtSbud9eUgibwI8H1UccTb3Mp5PuoCu93fDxtWbJGE2Bw48OMKBJwQcJwm3CSdKyAkPnhN/37RqE1Jupihp7di+A28NesuyVNtVoF7Qpdp2wY5fT6+BAw5EhEagmK0YIsIiUSw0ApGhxRARGoniYcURFR6FqPBoRIZFICI0AmF8GGwcp8islfOFEtzf4X48/epTlvK/fPEyPhk1VbbaAtKCdYJGaCvXt7R9aQJV62EgsrRerjvJfW9qH5yrTFeGUgpCOFWurZHoAprjKcdncm2GJdzbFq7HnlIKu87C5nnC0+UigKfdqNGj3LbxPI/Ro0frrz/hAVmwbfW7k+3IRlrWbUWCLX7/pbQAp/urFo2r3/R7baX4rNuTwWAwGAwGg8HwHUVerK0lJCQEHTp0wLfffotjx455nAgps379ehw8eNBtu9Eg4qLO3bt3TcPDw8P9XoZixYoZhlFKg2bgQEE9h8qVK4eNGzeiSpUqPkvz6NGjmDJlCurVq4fOnTtj3759PkvbWzydL/khUgEK7vlTEImPj8fGjRtRvnx5n6V56NAhjB8/HjVr1sTjjz/uNqi6sEMpxQcffIC+ffv65FwuUaIEateujQ4dOqBXr14YNmwY3nzzTR+UtOAS7PdjAMjIyDAMI4Rg/vz5ePbZZ31Wnhs3bmDJkiXo3r07atasia+++srriaoFHbOFIwBRNMNgeENYWJhpuN530Oz6FezXLoZvOHv2LB544AGsWrXK67R4nkfFihXRrFkzPPbYY3jllVcwatQoNGzY0AclDTy7d+/G/fffj927d3udVmhoKOLj49GiRQs8+eSTeO211/DRRx+hQoUKPigpQ4a12woXZveosLAwvw9UK0z3qHPnzmHkyJGG4XJ7gOOMu7ftdjtee+21AlGnZ/Vuhr/xJJNh9e7cYdYfnF99wfndzxPMx4uRO7Kzs03vnUXh+y8IAjtnizg1atTAc889Zxrnyy+/DFBprBESEoL333/fNM6XX35ZaCdZeLo2+atN0KFDB9PwovZsj8FgMBgMPerWrevxeSAAZCYnBqA0vkXp7TXyjWjkJbfu2CF4qIrpLYwmT9DPK3qybk+LQNodAlLvuPRXymVX6pPEabMyqdjlPVJQUMF9wffQUIO+Kg9d6HmS/DAKFJ999hm++uorwzF48fHxSExMxMyZM3XDa9eujU2bNpk+O8gLISEhWLhwIQDgmWeewZYtW5CWloZKlSpZ2n/kyJF46KGHPMbr0KFDrp8lVahQATNmzMDRo0exaNEiHDp0CLt27cKaNWswdepUt2vLd999Zznt3377Dc2bN0eLFi1Qr149REdHo1GjRrgmCUbtdju6deuG9u3bY/78+di1axc6deqE7t27B80YbAaDwcgPpk6dipIlS+Kll17CxYsXDeMNGjQICxYs8Dq/EydOeIzTKDQU3vTuu9bCXFUwMt2LhWNl2RgcqVAR22Jj8VWZMhhTogT6RpovAqzln8R/MOKd91GrWm289PxL2L9vPygAnrgLkfRInTwFt+d9oRvGx8Wh+PN9UXLcWJT6bBpKThiP4i/1h01agMKVnGPHcf253qDp6R7zjQqNEqXZsjxbEmk7xN8kibYk1JZEP6LsR5JvSxIfWaitahc1gkRZBaQRA0EW+CiiD6qIPOT9CHW2fjjVq+X9qHY/F3GLHKZpDghSmd1qLoq3UZOOYh0Rc7YsSS9gZO3eg1tDXBaK4TiUmTcHIfXq+S3f8g+0ABcSIgqkIB5SB1x1nqrWU/sCgFAAH5XM/cK6K1f8gtdfft0pB+Wc0Z4YTueeC1pRkCaUas9Z13ZmIX3OwWDowXEcPv/8c1y9ehWPPvportuLmZmZeOedd/xUOkZBxrSPzTXI6LSjwL+H3J+FhpauA7jU29S6gF4GQPHwwCgObt68iU2bNrltb9CgAWJiYiylUSIyFJrOUshLWoiLo2iWt6CCW2epiyIbOalncfuk+yI5jZo0RHy1eGjNbXoyR7kEuSYPO7F+2cLNypUrcerUKUtxv/7afwvGMBh5IS9zM+RraPXq1XO97+3bt13WNSAgRHy1bdvWLf7h7Gykuy6SAFmVrY+LfhkEVFnOiGiez1GXfQBJUuySMAFAZI+wZkc5nnNe7vJungKEipJgTnpV0ln45bZAXaTZzpJtDkSUV0uibZskwSaQhNhQRdq8IthWhdsEWvG2+n7lfWWpNkeBcHB4t0S0oUTprZeG463+b+HW9VvgJME2IbJUmwcPAp7jwXM8COXAEQ7rfl7nls43X36DTyZ+Ykmq7STJLuBSbUop1p/5DdczronHhACEiEeJk4zZ2u8Gz3GwcaEItYUhIiwCUeHRKFWsFCJDiyOEF+tWYv8V0GvIs6jduJalcqz6YRX+WL8F0nJ2Yv+XWELxH1H7twhUUy6V+qgU6bZLvxugWfAO0NTpXJasE9T+DAIdEbLL4WBybUae0fS3AkCOw30MSJ7TNCKAp9uOHTuw7jf3a2yfvn1Qo0YNtSx5EGwD1r47yRnXdL+Trt9rp/5PNZKmgC5lJHDf5hRG3eO6JstgMBgMBoPBYDByDRNrG3DPPffg119/xYgRIyzF//bbb922FQRpS37gqfHJ66xU6Gs8rdYdLMfO4XDkdxHyTM2aNbFnzx48/vjjPk97/fr1uP/++/Hee+/BbvfRqmpe4Ok45XV1eG8pyOdPQeS+++7D3r170bFjR5+nvWrVKjRq1Ajjxo0LmuuTv5kwYQImTZqUq32ioqLQoUMHDBs2DPPnz8fmzZtx4sQJZGRkICUlBUeOHMHmzZvx3Xff4bPPPsOLL77on8IXEArD/TgkJATff/89PvnkE0uTcXPD6dOn0a9fP7Rv3x7nz5/3adoMBkPF00N7PQGg2fWrIFy7GN5x/fp1dOzYESdPnszVfjVq1MD//d//YcKECVi+fDn27NmDy5cvIzs7GxcvXsSePXuwatUqzJ8/H+PGjUPt2rX99A78x9GjR9GpUyfcuHHD8j6EEDRo0AAvvPACPv30U6xcuRJ///03kpOTkZmZiaSkJOzcuRMrVqzA3Llz8eGHH6JcuXJ+fBdFD9ZuK1ywe5RvoJTijTfeQLrJ5NQ33ngDr7zyCgYNGmSa1o4dO4JOeshg5Afy4FQjWL07d5jdv/OrLzi/+3mC+Xgxckd+n0tA/p9P7HxlAPAo1l67dm3QTVZ46qmnTBdkOX36NI4dOxbAEgWO6Oho03A9oaQvaNSokWl4cnIyE/UzGAwGo8gTEhJiaTHTzOQDAShN/uEQgBtp5mPcqlat6rYtMTHRq+cISUlJbtsqV65sughbcmoGBJq3dpFe7xN1uL9vT4vAMYo2L7zwAi5fvozly5cjPj4eISEhiIqKwsSJE5GUlIT77rvPdP+2bdvi+++/95lAgBCCBQsW6LY7zJ5jaLH6fNVms6F06dKW4jZv3hz79+/HpUuXMHjwYEv7AMCff/5pOa4rlFIkJiaiSpUqmDNnDmJjY/Hrr7+6xVu7di3Kli2LFStW5DkvBoPBKMhMnz4dqampHuNRSjFgwADdeUhWOXr0KHJy3BcyceWx8AhL6elJmXILBWADUJm3oV1YOF6MLI6PS5TAqYpxWFymDKpafJbmcDjw07Kf0OHBDnjxuRct3dszN27E7Vn/z955B0hNNHz4N9nrtOPoICJFqihFlCqg8FFEUEGxU3wBwYoIitJEmoJKUbEgIFWxIFIFEbBgQekgXSkH1znu4Ppmvj9SNj27t/1uHlxvNzOZmU2ymckk88z7uuVcuXJImPsOavz2K+JnzkDZoUNQZuCDKDt4EOKnvo7qP+9CpUWfgKtcWbdu4bFjuDJ9hm3ekVwkohxRgsyH50X5DgXlJZG2+JcXhdqiZJsXBdRyfFHKLUm2Baj0n/xXKfWggErEIaVnZL1WCYBkm5bxdzKUG+ukQBAk2lJ8qpR7u1ahVAjniCCk8paI669Hxdlvmb4imzb1Og9PKDp9GulDhoJqfo/x06chxmaCRm+JiItDfOMmOoE2r/srhPHU9ZkX1+kQHYP/lSvr8e9+9YrVWPvVWgAuBxiVjldJTKU8LmSo6g+DwbAmISEB33//Pfbu3YuGDRt6tO7nn3/up1Ixwg1ve0k0LjcAMLw3HV1Z22+jP+drlYJxARJrL1q0yPC+8QMPPOB2GmVjpH5NHqC8G1WZUrYt1dIU1JmPlB3jwRfq7yU/9uTjrklTKFVvdKnNZzZpiunkFpqSmsQz/Mwo8Tz11FNuxbvlllsMxcEMRrDx5F6A8lmvW2+91eO8Ll26hIsXL2oSFdO77VZd3VgEYH9BvsoFShT/OKhF1EbzC7m02tIVH1FFkiXWSnk2XPJtVQ2grBtMKjHOpYhW+UBdim+C6wyeIS0Q+wY4iDJuTZbK788pt4FCrq19cYTCQajis0vK7SCCHFxKQynhdhCgeWQ0XrKQa29dvw192t+DzWu3iOs5hGftQQCOAwgnyMQJQDgH7n3I2JUyfep0fPj+RygtUm0A+OHsVvx35V9Zng3CyXJxQjhh/4rjFjhx63IcgQOc3C/EcRyiI6JRLro8EuIqoVx0eTgcEeAcEXhx9mhUqGj9LKDE6y++gYxUYQylOH2dazI7nsJJKXjqdPWPSH0UYj8cCAUhgOiOF8J5of1FxH40ub9DfENB5e2tWiaWiXBEPtcQzT/tMt1nm90Yas+rMvy9TxT9uIpJDAt8IdamNq8AQSnFhAkTdMsjIiIwccJERURFuYoh2LbbT0k5ignvvTidqrIxypP9hhkMBoPBYDAYjIBQMqd69xGEEMyYMQOJiYm2D6xt3rwZb731lttpt2nTBlOnTvW2iMUiEIPerbDrnAuEVMpOxsxx4eGcf/nll9GlS5eg5F27dm3bOFWqVMHatWuxefNmTJkyBXv27PFZ/pRSvPXWWzhy5Ai+/vprnwtVPcHueAlVUdqGDRuCdj6wG2gertSqVQtbt27F119/jalTp+LQoUM+S7uoqAiTJk3C0aNHsXz58qBJegLBjh07MHHiRPuIACpVqoTBgwdjwIABaNOmTdDruHCipNTHHMdh7Nix6N+/P6ZMmYLVq1f7dNKFn3/+Gbfddht++OEHNGvWzGfphgt25xp/CUkYpQe7Y6hMmTK6ZVbnr3A5dzGKB6UUQ4YMwenTp92K36lTJwwaNAi9e/dGjRo1/Fy64FJQUIAHH3wQmZmZtnEJIejTpw8effRR9OjRA/Hx8QEoIaM4NGjQAAsWLAha/kxs4TmsjvINX375JTZu3GgaXr16dUyfPh0AMHXqVKxZswaXLl0yjT9u3Dj07dsXVapU8XlZfQVrdzP8TVFRkeUDYazd7RlWeQerLzjY/TyhvL8YnhHsYwkI/eMpmPd4S/J9gVCjY8eOluGJiYlITEzEddddF6AS2VO2bFm0atUKv//+u2mc33//PSwnE7OjYsWKluHZ2dl+ybdOnTq2cZKTk1G3bl2/5M9gMBgMRrjQunVr/Pnnn5ZxSqRYWzCKCVCKpMtFqFLBvE1/66234u+//1Ytu3LlCnbs2IFu3bp5nH12djYOHjyoW96uXTvL9RLTrlqGC+ODRaGLdjS8UXyqFz1GRkUpBiHTgA72ZoQPAwYMwIABA4q17sCBA3Hp0iWMHj3aqzJwHIfPP//cVLDUsmVL/Pjjj7bpPPfcc4iJicGwYcNs4950003YtWuXbbzIyEi0bNnSNp4/yMvLw9NPP20Z59q1a+jfvz86d+6MrVu3Wk4ExWAwGCWN+Ph4vWTJBEopBg0ahKioKAwcONDjvNydvCHah80tb9QPnaNjsKVKNH7Iz8OKa9fwe36+W+vlXsu1L1dRETInTdYt5ypUQJVvvkZk40bmKxOC2F49EdmkMVL63Qc+LU0VfHX5CpQdPgwRBpPhKCkTWQb5RXkA4cBTHgQATziA5wGOgFAKQnhZRCUpkHlQEMqDEuK6hICowRZF2xxxuLTYkrWHCH+JKK8i4voEVLBLSTItQtXiEZWqi6h2KhXFQdL1DIEoF3JZk2Uxo/KSR7mAAOAl8bfCyEIBRHK+ec6fq1wZZR4xnyAz74cfUHj0qE/ysoNPT0fa40+A1zy3V27EcJR94vGAlKFyq9ZIO3hQFnc5IAijRM2TrGtSHl9U83lQ2bKoHxGB1y5nwpOploYPGYZ2HdqhRo0aslRbd42nEXtqxWDSdaFRmA52+cgoxbRo0QLHjx/H6tWrMWLECLfuf6WlpeH8+fNujQFllDx0MmV3kFydikk85L+ayr9BwwbYvXu3anW+MNuVji574/LERvn/5H7lyhXMmTNHtzwyMhJDhw51O52YqAixX1TaULz4noqibQ6ESG0fHgSc2ORSK1Kzjn6BgoxTuvRb39YaAx95QIzlapcJdSUFpcSVtaLeVPaxsqqS4QkffPABkpOT3Yq7atUqP5eGwSg+hBBbaaY2vHv37li4cKHHef215y/07ddXl3ZMTAxuve1W7P5FXTf+UVCADtExuokl5LJDfW2mjwGFspdCusajhMq36qRrd1CTNKQwzSZSdRVocjBqSUhPbdY2eIaRAjhfVIQ6jghQIsR1SYfV+SivOZXXq4quB0tvqraZIdWHHFzbgQDoHRuHSg4HplzORK7B8ZF5ORMvDh+DTes2Y+qcKahUpYpQ38K1rSiE/pi7et+JZi2a4cg4wiagAAAgAElEQVT+I+rvTSnGvjgWhCMYOWpkiZZqU1Bs/28bTmQcV8izJZE2J0vZAU6WlEuCbdd2EWJxsmSbwMFxiHJEomxUGfCUIrZuHJ6b8RzeGDnNtkyX0y9j6tg38O6SuSAcBSf2iVGpLUYFIztPKRyEh3iUCMc4TwFO6Dcj8n4gct8bIRSg4m9N7H9zpS32jRGiahoq732r7oEr9rO278OtvhDlfmD31ksd2vrLJ2JtH1Osa08A27dvN7wvPnjIYNSrV88oIxeG15zmyMJ7g9/Pxavu3c/RpsVgMBgMBoPBYDBCEzb61gZCCObOnYvvvvsOV65cMY135MgRXL16FWXLlpWXRUVFmUpP4uPj0bNnT5+XNxyIi4uzDM/NtX/wzVus8iCEBFXSrMSuHE2bNg3544gQgt69e6NXr174888/sXLlSqxbtw7nzp3zSfobN27EsGHD8NlnnwWtIzAmJsYyPCdHP3t0ILA7frp27Wr7e2R4DiEEAwYMQP/+/fHLL79g5cqVWL9+vdsPSdvx+eefo0qVKpg/f75P0gs1ioqKMGrUKNt4sbGxmDBhAp5//nlD+RPDnlCvjwH7MiqpV68eli1bhlmzZmHlypX46quvsGfPHp90UCclJaFHjx7Yu3ev2wMRSgp2vy9/CUkYpQe7Y6hChQq6ZXFxccjKyjKMH27nLoZnrF+/Hhs2bLCN16ZNG8ydOxft27cPQKlCgwULFrg1qUuvXr3w9ttvo0mTJgEoFcMdrK7bYmNjQ/6an6HGqg7Iy8sDz/N+FUGWhDrq8uXLeO655yzjzJ07V24jlC9fHu+88w4efth8wGRGRgbGjh2LpUuX+rKoPoW1uxn+prjtbjNyc3P9/mBmKJ/TYmJiTLdpsPqCg93PE8r7i+EZUVFR4DgOPG88ZL40XHc7HA7LbVCa7/GWJsqVK4eaNWta3ts5ceJESIm1AaBhw4aWYu0TJ04EsDSBw67f/vLly37Jt3LlyrZxWFuewWAwGAxBrG1HfuqBAJQkUBg/o3ApoxDNbzB/xqxXr1746KOPdMtnzZqFu+66y+N+mNWrV6OwUC+1vvfeey3XS0z3tP0ijSynhiPcqVNfhqgoNrEnw/+88MILXou1T506ZTlRztixY90SawPA8OHDceLECcyePdsy3ieffIKGDRvapnfkyBHbOEY8/PDDmDbNXkbgK3bt2oV169aZyskZDAajJJKQkOBRfEopHn74YURHR9u21YzyckceNS87C0+UKWsZR4lWqGSOcahSiCTHEgUyESDoGR2LHtGxOFVUiO/ycnGgoAC7LSTb7tSNed9vRdG587rl8W9MtZZqK4i44QYkzHkLaYM1ckWex7XPv0CFV162XL9MZBmk5aaBAw9QAicABxGEVFQUZ/MACOUEtTYVFduifFGwNvEuiRXhFHIdjc6aEnAaIY8s4xYWCtcQ8s4kqh3Lg1dLe4hCnKkwcfE8b3gtQgl1eSQVO5yq9rwk2XalzRHfiLVDBZqXh7TBQ1F0Vj02KrZ3L1SY8FrAylH55pvl97x4PHAQZGWCMkp4SbJttZJNVH9Sgk4xMVhWpTKGp6Ujx83n7wsKCtHohkY4ff4UqlStqpBIAVoNGFXo4GRMJDjy8whKu5o2jMEopTz88MMYOHAgqlWrhjTNZBBGfPHFF3jppZcCUDJGOFJs+TYFGt6ob6MVZJwQ2zSqmTssCkARHen/c/rEiRORmpqqWz5kyBDUqlXL7XQiIzhwRBKCKvWfyhaZkdJU0d4jQM4FtXRV4oMl74OLcAjpUSLKQSkIp9lGct2okWsDLrOjHNWg/gXU0kem4y6V8DyP8ePHuxX3jjvuQNOmTf1cIgbDO8z6R8z6THr06FGsfP7e9zf69esn16FyXUqBjLQMXfx/CgtNpdoSBGrZtJFoWzj3uwzZ8rxZ0iU8NVlPkYk07xZxLZLzJdCWQ+5hUF1DAkAFwiGOcMih6ucr113LwfPly8tlkfORNhFRX6cq85WuYSlcAm/9dnNNIqFNQynjVl5mto+KxkeVKmH6lUwcLywy2jL4YeMP2PPLHkx6cyLueeAeCNeyPAAHKOHFyasceGH8sxg28Cnd+pRSvDnrTdRrXA897+pZIqXaTurEtn+/x5nMUy6pNgg4sWNIkmsLyyCKs8VlRJJoO+R1CMeJ4m1OWFuMF8U5EBsZi7v79sbVlGzMnTLftt9zx6ad2LBmPfoO7CvIrzlA+mXyhMJBARAKJwUchIJSXuxzAxzgxJgEEJdLW19qQxExDiGc2C7j5PaT3AIU5dquzxQc4Vz9F7qmnPdy7UDB+l+scadv3huM0nZSJ4poESI4G1Wcj4tVXHm2aXqU4jWD/tPIyEi89qob/araSsCDfJXHdRFfiOSrSep0bQ57498FVV+KKc7z8qSVygi6/k51MPvpMRgMBoPBYDAYxcd/JpcSREJCAgYPHmwZh1KKkydPqpYZySgkrCTdJR2r7QIEZttkZmaahpUrV86vkiNPCIVt5SsIIbj99tsxf/58/Pfffzhx4gQ+/vhjDBo0CI0aufewohnLly/Ht99+66OSek5sbCwiDGbYlEhPTw9gaVyUpOMnHCGEoFOnTvjwww9x4cIFHD16FB988AEee+wxNGjQwKu0FyxYgB07dviopKHF2rVrcezYMcs4DRs2xN69e/Hqq68yqbYXxMTEIDLSfLBiIM4RdjKL8uXLe5xmzZo1MXbsWPzxxx9IS0vD2rVrMWbMGLRv3952IgQrEhMT8cILLxR7/XAlPj7eMjwlJSVAJWGUVOwe6K1WrZpuWbCvs6yuJYDinbsY7jF9+nTbOOPGjcPu3btLlVQ7Pz8fb731lmUch8OB999/Hxs3bmRS7RAj2Oc0hm+xuw73t1CtJNRR48aNQ3Jysml4jx498OCDD6qWDRw4EHfddZdlup999hl27tzpiyL6hfLly1s+dMba3QxvsWt3G8korc5pTqfT7wJpf/QZ+AqrvHNycgIiHtYS7L7gUN5fDM8ghAS9jRrsNk0obANGaGAna05KSrIMDwbhWGZfYCc499f3dueeg5HMksFgMBiM0oY7Yu2CK2fAFxhPrFtSOJ9m3S7o2bOnYXtu+/btWLx4sUd5ZWRk4PXXX9ctr1mzJu677z7Ldc+l+Hg/8PpB6pFMrM0IABkZeoGFJ1SpUsVSqg0Iv9sbb7zR7TTnzJmDvn37mk7mBQB//fWXW2kV9xmoMWPGWD7r6g/WrVsX0PwYDAYj2FSvXt3jdSil6N+/PzZt2uTxulYTukuk8jxyLOofwD33hF0cS4ET9E7FBhGRGF22PJYkVMaRGrXwcUIl9IqN1a1Xv35927Llfv+9bhlXuTLi+vW1XVdJTLduhiLu/F27bNeNjYwDpTx46pJbUypIrCkAnlJxGQ8q66IoKKXgKeT1JDUXL4qoKKUKcYn4l2hkJpQqxNiuZcJyIU8pULmeUqItQ1R/9AYtzXKqEGdLUmW5tFQSSAqRI7gSJNbmeWQ89zwK9u5VLY5q0QIJ8+cBARyTltCoMXjlMaNQnPMQZNtU+ZeqlysVoHUjIvFN1aqo5vCs/M0b34wjhw4LKYmGNyoeb5QaHGcK+RyDwfAcjuMsn7FTcvjwYT+XhhFe+M7O1aChfmxkzoWd4Auuyp+N5Wvq2idCK432MTt37sR7772nW16hQgVMnTrV4/QcDqW5TfsNFd+NKmtlyOtQUFBngS7dRk0bokbtmkIcTcNZ+dFc3EfkuJTa1L8MBoDJkycjK8v+fgDHcVi1alUASsRgeI8nAtiYmJhijU2X+vBlQbLin9Fz1WVVZTI+D2sdntJ7DoKUWnJxEgoQqpAvU3WtSgxeKogiLUUeSjgpXwCc/M1cMmvp1TBSf32/t7AAHACHIg1Jqi2JTzkKVXrKchJxXaP8hHSpHK4tqypP4vqOBEDdiAh8nFAJI8qWhcPkGLly5QrGPPUSnnp0JNKSUsHBAY4ADkJE8TNBxzvvwM5DO7Hw8w8wf9k8LFgxHwtWzceKrcvx3Z51qNm8Gs5fOYeSJtXOK8rDdye/xZnMU7IAmxBOdPEQOAgHyKJtQaItfgJHhHBxK4LjOEnDDY4oXlCvH+WIwuCnBmPl5mVo2NT+Ptw7U95FztUcUFDwvFPsm5L02FTu/6K82A9CeYAI7SXKi7JtRQeYuj9O6ESRW3XKiemUf8Xmn5yzOKEKVfTZqbrydK1I1k5jqJGb/fJ51PWbzysK7FgVfxyfG9ZvwJ4/9+iWP/m/J1GnTh33EypG0ZTXVBeyL4CH8b0TYRIB5fmW6M+9is+uc4q7L3gQVzqXKD5DE+ZpejDLg8FgMBgMBoPBCG9Cwx4cBtx99922cS5evKj6bDVwVRu3NFGlShXLcH8P6OV53lIkYjfgOJDYlSVcjyNCCG688UYMGzYMS5cuxbFjx5CZmYmtW7diypQp6Nq1q1sPeSqZOHFi0C7UCSGoXLmyaXhKSgry8/MDWCKBknr8hCOEEDRp0gQjR47E8uXLcfLkSaSnp2Pz5s2YMGECOnXqZCk4NmLChAl+Km1w+fTTTy3Db7zxRvzyyy9o3LhxgEpUciGEWNbJgRBsWMnh7M6t7pCQkIB7770Xc+bMwa+//oqsrCz8/fffWLBgAR588EHbNomW1atX4+jRo16VKdywq0suXLgQoJIwSiqJiYmW4bVr19Yts/rtXr16FdeuXfO6XFbYiS1D6XqiJHH48GH8+eeflnGmTZuGN998M+ADgYPNhg0bbI/LlStXYtSoUWym8BDE6pyRlJRkObCeEXoEu88r3OuoXbt2YdGiRabh0dHReP/993XnMkII3n//fdvr6pEjRwalf8YdHA4HKlWqZBqemJjIzgfFgD3U48LX7W6gdJ/T7LZNMK6V2f5i+BKr4yklJQVOp9Ov+YfC8cTu8TIAe0mZOwMMA004ltkX2Mnuzp49G6CS6ImKigpa3gwGg8FghArNmjVz6zmwvNQDAShNIDC+F3MuVS9LURIdHY2XX37ZMOypp57C2rVr3co9Ozsb999/v+G1y/Tp0233xdlkTycTkqx7RKXnk9/xeqG4p89IMRjFYdu2bV6tX7FiRbfirVy50qN0169fD4fDgW+++UYXtnv3bjz22GNupWPUp+sO8fHxWL16dUDvG9vd52cwGIySRo0aNYq1Hs/zuOeeezyuw/r16+dWvORi3G+2vtvq3r1YORYxWKYgAsAd0TF4Oz4Bv1SrgZFlyyFeFBPb9f8BQMHBg7plUS1aAJ4+R0YIYjp31i0uPHFSbwbXEBcRp9D18MI/yotya15eJgkreCp+olQWbcthGuGkJKtWihllkQYgb19eEmgr5MYQ/0hCH7hScEUxkW4I66nXkdeD4p480XyWSkYUeYOCIyVHrH1l2nTkblTL8CNqX4dKS5eAGAji/Ul8gwYuobYozdYKs3nNXwnlUc2LAqjyHIevq1ZDCw/6t3Ou5eCOdp1x4MBBYwmL5tjTIovhlceQ+uAzjM9glGY4NwX+/r6/zwgvLIVoJpNomMVr2KihYXDSrhfVEeV0lGZNF/6ciyItLQ2PPfaYYb0xZ84cVKtWzeM0I+TJJ4pfF0VW1E8cc0urW4RUVe0rV/uNqmp2VxvNqL1ttO/Uk7JIaVDDv3Icg3agu/8YoU1BQQHmzJnjVtx+/fqhVq1afi4Rg+EfLK8bCHDdddd5nObev/ZqJsASSEpKMnxWu6N8X87gOkizVDmvlTyNA3FFdMUn8nuj6lopqjaSayv/KtPQlseVhvBPGd4+Wv+M2pnCIvBw3S9UibO1gnBN+ZRSbeV6rpck+KayUBvQpyOnQZVCbiCCEAwqWw5LK1VCY4v7lD9u+RH33Xk/CgoKBHm0KJF2iJLoajWqovNdd6Brz67o3L0zOt3VCc1uborICAcIdSA9Nw0nMo6jSJx4ONyl2um56fj6+BdIunpRFGYLeXNE2OqSVJuDtK2ILN0mnLBcKK8UTxJpSwJuhahbSh9SOgQ3t26BtTvW4sWJL1o+g5eRnoGVi1bK/WnCP6cwAZ4suRX65IT+OAjLpX46ZZ+cor+NF3/rROo7E/tdIPWZmbR5pL4zbV+cdvcyuTZDDZHFzPISo986AXKL8oyT0HYImhDstj3P85g4aaJueXR0NMaPHx+QMkhthH+vnAGgmJBBmnyCqCLDaFfI12jU6vztXtkJMay1iwc1ec9gMBgMBoPBYJQSmFjbTW6++WbbOFevXlV9vv76603jJiYmGs48WBooV64c4uPjTcPPnj3r14dcLl68iMJC/YANieJ0hPsLq2MIAE6ePBmgkvifChUqoHv37pg8eTJ+/PFHpKenY82aNejRo4db6x85ciSoD+BbHTeUUpw+fTqApREoTcdPOJKQkICePXvijTfewE8//YS0tDSsXLkSXbp0cWv93bt34/jx4/4tZIDJzc3Fjh07LON89tlnHsuQGeZYnSeuXr2K9PR0v+VNKbWUWVSrVs3ngykjIyPRqlUrPPPMM/jiiy+QlJSE3377DaNGjXJ7huklS5b4tEyhTnR0tOXDYmfPnkVubmBnNw13ioqKgl2EkOLEiROW4TfeqJ9V2q6N429Rzn///Wca5nA4ivWAJcOeTZs2WYZ37NgRr776aoBKE1ps3LjRMnzo0KEYOHBggErD8BSrc1pBQQHOnTsXwNIwvCWU6yggtPq8tOTl5WHEiBGWcSZMmID69fUDCgCgUaNGGDt2rOX6x44dc/tB8GBgdz6w278MPazt7cKuH7A47W5/H5OhfE6zyzsY/a6sDmL4Eqvjied5W1m/t1gdT2XLlkX58uX9mj/A7vEyBOzaEqE48Uk4ltkXNGrUyDLcX/fT3DkXBOKcxWAwGAxGqBMZGenWs5fhJta2fbpRE+HfJGuxNgA8++yzaNWqlW55UVER+vfvj9GjRyMjI8M4O0qxefNmtG7dGrt27dKF9+vXD4MGDbItw6mLmZbh0vBv1chBq43h1LdRI4s5+Yi7g8kZDABeT8htd50h0aZNG3Tq1Mnj9Pv374/KlStj9uzZAIT+uzvvvNPt6zZ3n6s1YsCAAZg0aVKx1/cUdr+TwWCUNurUqVPsdXmeR69evQzbc2a88MILbsVL582lmkYSp+KilDFpMzBK28jxkMBxeKZcOWyrWg0TylfAjW5sUz4pWbeMsxizZIXDQBpH8/JAbSbyjo2IFQU7vCg6dAl5eAiCbVC1rEcWbksiYirJOBSCa2nLUEHeI/h7qPzXJdmGy1YlxaEUWuuHqYjERPRDKXVZrVQCRwoqSbOpS6StVGZSqhA1gsJBHD7zgwSTq0s/Q/ZHH6uWceXLo9Ly5XBUqRzw8kTHV0Rk+fIqdw4vSaDkl0vOzkOQaEMRX6uoiQDwUaVKKO+B7bSwsBDdOnfDpYuX5GNR5ZCi2t+8wclBe3wYOWV86JkJFEbi+nB8MUIPd9odbN8xvMU1oYZrGQVFkyZN0KRJE138q2c2oignRRnZ6K3uk68pKirCI488YviMy3333Ycnn3yyWOlyrkYOhMpNqm2VNarCgKqrbSmiK+u32/69B+Q0Kahrg0vyRgmi+Qx9+87rajLM6lmG5zz77LPIyzMRMiqIiIjA0qVL/V8gBsMP2Em1AeCWW27xON20tDScO39OJztdvWq1bkKTGELQIzYOZlJtq2WqKkRxra2Vawvv9GkoLuFVYapai6jXUadvdClG5Ht1nQ3E2k4AP+blgVNpsF2ybA4uqbbyvVawDYNl6hc1FHE7FHE4IryI6h9wY0QkPqlUGSPLlUOEiZw6JTkF337+rbiPBaG2/B6CONrBceAcHBycQ5BIU4eYL4er+VdxJPUIrhZelbcbEH5S7WPpR7H2+JfIKsgG4QTZNcc5ZCG2gwhbnlNsI3ELgSOc8J4j4IiwjoO4JNqCnJuT48nvOYdCpC6kFhHhwMjRI/DtjrW4sbF+vIPE0vc+Q3ZmlqI/TeoL4V19V4q2FoEo1ybiZHcUslRb+ksIAc9TcSI7CkEwL7a8FP1dSqgo2JXycE1cZ9wo1q3PLLhBwxdbXj5/mvzOi4PqJ0+Ec0CBswBOqunvd/ML+PoYc0/Nrf63Zs0aHDp4SJfW8BHDTcecKNf3FU6+CP9mnjH7Yqp7HbzyPKL8yyv658VzPBErbkLE+ifMrq9YPyCDwWAwGAwGI9xhYm03qVKlim1Hk3amZ6sHqymlOHAgvAaD+BIjUYfE5cuXkZysf7DNVxw7dswyvEGDBn7L21MSEhJQubL5g1X79u0LYGkCS5kyZfDAAw9gy5Yt+P333w1vtGv5/vvvA1AyY6yOaSA4+8pucEdJPn7CkfLly+ORRx7Bjh07sHPnTtStW9d2nWAe8/5g7969KCgwH0jYoUMHtGvXLoAlKvnYnbuOHj3qt7wvXLhgOYgtEPUxx3Fo27Yt3n//ffz777947LHHbNcpab87d7A6Tniex/79+wNYmvAn32ZwRWnD7vhp3ry5blkwz105OTmWgz7r1q2LiIgIv+Vfmvntt98sw8eMGROwh0NCDbttYyeaZQQXdt1WsghmHUUptezziouLQ40aNfyWv7fMmDHDUnbXuHFj2/PZa6+9ZjtYaNq0aUGZ/Mwd7I6fvXv3BqgkJQfW9nYRbu1uu3Na2bJlUbVqVb/lb0co9gUHc38B4XXfhWFPMI+ntLQ0y8n+GjRoEJBrP3aPlwEAmZnWQsHY2NgAlcR9wrHMvuCGG25AuXLlTMNPnjypmyTdF6SlpdnGCWabhcFgMBiMUOLWW2+1jZOXWoLvOxOCU5fs+6oiIyPx1VdfGU7kSynF3LlzUatWLdxzzz2YPHky5s2bh1mzZuF///sf6tevj969extO+HXrrbdi+fLlbl1PnUzMgC/NKZQaiLUjI12D4S0E3YZD9dj4PYabeCOedjgcWLRokdvxt2zZgooVK3qcT3p6OsaNG4dy5crhhhtucLtPOzo6GpMnT/Y4PyVTpkzBvHnzLK+lfEV+fj7Onz/v93wYDAYjVHDn+W8rnE4nunXrht27d9vGLSgocPu56mteihDs1qaav7pwqg/TCaPk98KnWEIwsEwZNKpd2758Tr04nF7Ntl3PODGTb2HzXGBsZJwgyAYgy7IVYkRBsK2U1PIqcbYk6OBBwVOtllEjaZRQ2bOovugEsuhblo4o94VyuSI93RWBG4ePLAuSiyOWVWzzc6RkDF/M27YNmRPVk5SQiAhU+vQTRN4YvHuicTVqinI06hKwQ33E8JplauG2+ncsxd1WrRqqOBxulyMvNw8dbuugmjCGSnIZs0tNg+M2nChNQuqS9n1KAu709ZTUiXcZ1ijrd7dPq5Jc0+h3bpQIAe69/17DpKz7egNzHnnllVewbds23fIbb7wRS5YsKfazJ0W8VEsCrpaa8J5SdUPLsJalQEQZ/T3kC/9d0G1n5X6U2o1UIeS0PSeHWZ3KCAxZWVlYvHixW3GffPJJNpk4IyxxR6oNAJ27dC5W+n/t+UtISq5LKFasXKGL1yMmFmUMzsVaSbbR9RtRCLWV13hKiEaurb2m0+alhYj/M5JZW0FAUC8iErUc+n6StbnXVLJrTqPElt9RxfeU3qvWE14O1WciL+dAXbJuTdllkTZ16WyV0u1IAIPKlMWySpXRLCrS8DuuWLxSUkYLImmOg4MjIJwgkeaIQ9Q+A4QKfx2cAxwccBAORbQQx1KP4nzWOVBKw0qqnVuUi+/PbMKOsz/CiSJBmi3KsqVty6nk2IJsnINrmUuu7RD3myjKlkXais9SutIyzpWWdMQQcGjcrDHW7/wO/R+637Dc2VnZWPLBUrlvhKe82OfhmvSOl/rreOE9BQ/KU7EPTxJsu+TalAq/JKHPjpd/jJS45Nou2baij49C7ovTyrWN+keYXLs0ouyPFQ4I1bUE1cXSkVOo8HMESapdHIqKijBlyhTd8piYGLz88stupeGRYNvitPnflf9QwBfIv2VAEGVL7Qhe0d+uPU8bPe/ieiue9xUVFOGIPPOD/F4KE9fRpqf/Lvowf9YKrA+QwWAwGAwGgxGulIwnUwKAMIua9ebSPhhtN1Phjh07vC5XMPDFBdDNN99sGb5nzx6v8zDDTmpx0003+S3v4mB1HJ05c8ZS7FdSuP322/Hrr7+iXr16lvGCKRwzks8o2bVrV4BK4sLudxau56DSQOfOnbF7925Ur17dMl6oSfa8feDqn3/+sQz3ZsATwxhWH7uoUqUKli1bhuHDh1vGO3LkSKmTs9m1aYNRx4UzRUVFlpMIlCZ4nsevv/5qGl6jRg3UrFlTtzyY564DBw5YXg+F2rWEFeF2Y8uqnUAIQffu3QNYGt/h7X4oKioyFCRIXH/99WjcuLFXeTD8i109u3PnzsAUhBH2/V0XLlywlFA2a9bMtm8zWBw5cgSzZs2yjLNw4UJER0dbxomLi8OCBQss4+Tl5WHUqFEhWQ/aHT+s3e05/pAnhitW7e6oqCjDvs1gntPOnz+PjIwM0/CbbropqJOqhGJfcJMmTeCwGNDsz/0FWMv/OY5za+LMkki4DlAN5T5Du9+fr2DtdAbP87hw4YJlnCpVqgSoNO5jJyoLxTL7Ao7jLGWdPM/bTkxWHM6ePWsZXrNmzRIrM2cwGAwGw1Nat25tGyc/NRQmsLHrb7CWyqjWJkS1IC2rCJlX9bI/LXXr1sWuXbtMhYx5eXnYsGEDpk6dihdeeAHjx4/Hp59+in///dcw/l133YVt27a5Jc9NvZKDjOw86L6nmVVPHq1PlH/kFQgIKF+oyycyKlKdA9W89aD7trROvMuwp1atWpb9ZVYMGTLEo0ly4uLicOTIEVSuXLlY+Xnalz1q1CifTPj93HPPITMzE1OnTkVcXJzX6VmxevVqv6bPYDAYoUTDhg29TqOoqAhdunTB33//bRqH53m0bNnSrfQiQNApOsajMlg3ydxrsCnijZEAACAASURBVMmxzOdSMU1V9ipFRCCiUiXbvDiD9m7BgYPmkmwLeINnLxzVq4PY1L/RjmhRZOUSZkvvZcm2KOXhwYMShW5RIfABdam0pfdQyGxd0hAxPWiUjtQVrkQp8lEtlJZTTRqcevNJ30jXAjcQOyrVJrJguwSYHQsOHkL6yKcBzT3AinPeQnT79kEqlUCcOEGTkZTNJdSmchwlys88VR5jAosTEuDwYP+lpqbixedfhMrQpstTcywR1zEUis/0AOYC7WJB3HyFKKG6j0ojTKzN8Cd25+XNGzfjnTnvmK2sXWCWC5x+OEQXL16Mt99+W7c8Pj4e69evR4UKFYqdtpN3Qq83NWzJuv5KnZ5ik6go+5I+XafT/PxqIjZXtbMl47bhacHmXKFLh1GSGTRoEIqK9BNiaomJicH8+fMDUCIGw7e4K9UGgH79+hUrj30H9snJEQIcPHAQBw8c1MXrb9DvriwdMVquqTrsIeKkSa71tHkoayWjPKnBekbpKMXXBEDn2ChdaQ4XFIJTrKtfz/XPIUuaBcG2VDYzubZ2fcCl6lamKd0Z4oj40pRBSrdBRAQ+TqiMBpF6uXZkZCQIpeDElQRBqiB4lhYKt4JFAbRCOk2IKJLmCC5mJ2J/6l5cybsSFlLt4xnH8MU/K/HvlTPgOGFrueTXgkpckGoDBA5jqTZxrSOHEw4OziUq54hDFmcr46uWiX+l700AxMbGYu7HczF51mTDe4ArP16FjPR0yIJsyoOnvCzaphTgwQNEnGhMFmQDPC/EEfonhPSo8odIiBAOVx8adUUylPwaybUBxXlK0++mWjcEBMilGdvfpQ9+jjnXcvDDDz/gw/c/xNtvvY05M2dj5rSZmPb6NEyZOAUTXpmA8S+NxxuTpmHVstW4cP688DyGePxck8TaPpZqU4t/vjgsVyxbgZMn9GOhR44cieo1qqvzc7OsNpFMOZb+jxhOwIv948L5TXr+hYjnIFedQ8TzP+CqlyBPBCAspVKgpmIlcnmouC9NjjWieyNP0ODNLiAc8TgBNskeg8FgMBgMBiMcCU2bSgiSlZUFp9N6YEOdOnVUn9u1a2cZf+3atV6XKxi4c9PEjrZt21qG+3NA+k8//WQZ3qZNG7/lXRxK6nHkKRUrVsS0adMs49gNXvYnt912m2X4pk2bAv4wSsWKFS0lenv27LEdYM8IHtWrV8fEiRMt4wTzmDfC2/rh0iX9gyFKfPGwOUONXX3sTwG/nWQqGPUxIQRvvvmm5WAxnueRmJgYwFIFH7s67rvvvgtQScIHuwGMly9fDlBJQpu///4bKSkppuF33HGH4U1/di3hG3xxXRdIrNoJtWrVQpkyZQJYGt/h7X5ITU217Ktg7afQx+6ctm7dOjawIUD44rx46623Wsqrd+3a5bcHCsK1juJ5HsOHD0dhoV6uIjFo0CB06dLFrfTuuece9O3b1zLO1q1bsWbNGk+KGRDs2t3r169n5wMNdu1uKzFzaeLChQs4cMBcTHX77bcbiuvbtGlj+RDujh07/HZOC8U+AyV2v9effvoJWVlZASqNQGxsLFq0aGEafu7cOVPBlrecO3cO//33n2l4s2bN/C7mCVXC7bpLgl1329+b+/bbbwNSDkbwOHHiBPLy8izjmIkOgwWlFPv377eME2pl9iV33HGHZfimTZt8nueRI0csw+0k/QwGg8FglCbcEWsXXDkNviCw19OBhFLgnwvWbUyJRo0a4e+//8bjjz9e7PxiYmIwbdo0bNmyBfHx8W6tc/ScUiBoZPJSGxGFriPrUaPUqe/7jYrSD7S3wu8DxUNYVsbwDrt+PCMqVKiAhQsXerxejRo1cP78eTRt2tTjdT2hY8eOeOcdE2lVMeA4DhMnTkR2djamTJmC3r17o0WLFqhduzbatGmDbt26+SSf22+/3SfpMBgMRjjQtGlTn0x6XVhYiPbt25v2+XXr1g1Hjx51K61boiLdGjjmbbNIWl91B9FtsYcxjoQE5QwupkQ0aKBb5rx0CXk//uheARQUHj+uWxbl5v2JSEeUS6otCntcKhBefEF0ZbtE29JypTQbVNZuGwuuxHu1Os+GSowoLpDEPQaSHu3W1Uk0NRFkaZBih1NQVTw5SCEXclcUFao4L1xA+qBBoLm5quXlR7+AuAceCFKpXMRUTFDI0NSidMjLJcm2oHHnVQInQw0oAKB6RARmxcd7tAc/W/wZcq7lGIhVfeLgCTg+fTbCnQ2p/dH7m2L8PJlYJzRw5zkQtp8YZngj6/v6q6/xYP8HkZ+frwuLTmiEMtffKWZikYcYVljk22N027ZtGDFihG55VFQU1q5di0aNGhU7bUqBIicP6xOnjXSbUuSc0z8b16hZI9m9RjV1tIsAtqfCu+nGMCExMdHtMYDjxo3zuC+fwQgmtu1Tg/NajRo1EGkgVbbj4sWL4jlbyG/5yhW6ONUcDrTVPJutLZ3u+ks0X1NqXpMol7lqHGJY+0jCbeVX5xVh8jrEtY5SiK1dR7keAHSOjNWVK59SHCwoVN1hVP41rF6oGEKV2my1MJsDEXswiCotAioLs5V5Sf1gHFXLwJVxKAgiQHC9Q99rdt3114EQTs6TE+XRHCfKvglAFOXlRLG2wyFIoyURNeE45Bbk4VDqAfyTdhR5RXkhKdVOvpaEtSe/ws5z25HvLADHOVxibIVQm+OEZcJ3dEm1OU4UZxMODpUoW/zMcbKEnONcEm5XemI6Um6izFaQlKvXJyAY/vQwfLpyEWJi1BMJ5ubkYvG8xXDyTsgT31EIvSBEOIIpD6EvjufFcwYPXu63gyzPdk2QJ/TdAdJvwCXXlpZp5dpm/W+GE94xuXaI4ql92GS5ZgKbP377AzOmzUD3rv+HmlVrol/vfnhp9EuYMvF1vPH6NLw5/U28/ebbmPf2fCycvxCffPAJ5r89H6NHjcatTdqgY4tOmPDSRGzbvA2ZVzKRV2jz/Amxl0/r5NkWjB4zGqfOnFK9tv2wzboMGnr36a1L49SZU5g6bapl2axw+7ei2B/ZBdk4f/WsfO/B5Sx31UDiBnTVIQSqM7hSuK3MgIgRifRSr6hK17yoGqm2TVzq+qBaR/VXiqSsOKGetMLsX8D7KhkMBoPBYDAYDC8IG7H2+vXrsW/fvqDlf/jwYcvwuLg41KtXT7WsYcOGqF27tuk6f/31l+3g1lDESnTjLnYynPXr1/vlxv21a9ewfft20/DY2Fi3BvIEku7du1uGL1q0qNQ85NCnTx/LC/8rV64EsDRq2rVrZyigkUhMTPSroNYMu+NnyZIlASoJozjce++9luHBPOaNsJNM2JGTk2MZXloFPP6kTZs2ltt1+/btuHr1qs/zpZTaPohhJ8HwF/Hx8ejcubNlnFD77fmbO++80zL8t99+c3uARmmhXLlyluHJyckBKklos3LlSsvwnj17Gi6vX78+atWqZbrenj17bCdrKC525y6780coYfQgayhj1U4I5zaCt/uBtZ/Cn8qVK6Nly5am4WfPnsWPxRjkx/AcX5wXy5Ytayl7TExMxN69e73Ox4hwraM++ugj7N692zQ8ISEBs2fP9ijNefPmITZW/6CmkhdeeCHk2vXt27e37Fs6e/ZsUPqWQhm7dndSUlKAShLarFq1yjLcrN1doUIFtGrVynS9Cxcu+O2eTaj2GUjUq1cP119/vWl4fn4+vvzyywCWSMDuvou/JsYK1zooEHjbXxosmjdvjooVK5qG//zzz36bNCxUjqemTZuiZs2apuF//vmn7b1jRnizdetWy/Do6GjceOONASqNe/zzzz+2k0LefPPNASpN4OnRo4dl+Jo1a2wnUvcUq2sZQGjjMxgMBoPBEGjWrJll35dEXqr55GDuE5jn6IojhTty1v3rxIoVK2LZsmX466+/8Mgjj9j2eUrEx8fjueeew4kTJ/Daa6/ZTk6n5OAZcVJk+fk85bbUDHuXv77W8kJU4kPK6yed0koKlM8DygOl3SivvJ4mstv7pnQ8clmq+fLLLz2a8KZly5Y4d+6cR78bJTExMTh06BB69+5drPXtqFevnu2khMWF4zhMnjwZGzduxL59+3Du3Dn8+eef2LZtm9fXkpUrVy7VfYQMBqP0wXGcz/oOCwoK0LZtW93zmY8//rhH945HljW/r+qLJpGRiFcVbiCJMBP4aolISHCrDDGdOhouv/zKq3CmprmVBgDQwkLk//a7bnlc33vcWj+SiwBPKXhKZRkPlYQ8gkcRPHhxuUvSI+uQqVqORRXLIMl8hJJCFmdRaV2V0Ud8Ky43khtrFxk3r013kJCspPCComxw5akRdIQrfFYW0h5/As6UVNXyuP73o/yYF4NUKjVRFSqojh1e8dL+3vSyNaXC3Thu19gYzEtIgMPN/VhYWIhnnn5GSIcqj0UphqGKnwEEZ5MY2fPcXZUJtoNKhQoVbOO4O+Eag+EWBFi+bDkef+Rxw8nmI+KqoHq3hSCcmaRU3wLMK+R9Vrx9+/bh/vvv15WNEIJly5bZPltlR35hkdyGE6CalxKpDab+zoWZZ5F78S9d2g88NkBXTcrNO6PzLHW90U5qoo9qsNzdcz47xZcoHnnkEfC8/W+ufPnymDx5cgBKxGD4Btv2qMU5r2rVqh7nl5ycLJ9bi4qcWL1ytS7OvbFxcCjLaPVXrC6Ea3zpit+4mW5U80hX5sprQWW40XWhNi257jGIa7T5KIBboqNRzmByuc9zs+X3xODFad5zABzKMKr+3tJfhyIup3pR+b0yTQKAqm9bglNIQqU4qbz++Klbvy4IRwTpsyTQ5qT1HGJKLtGzIImOACDIpoWXECtCFE6n5aRiz6U/cCz9H51g2wp/SrVTc1Kw5cwmfHvyG6TmpCpk2pJQ2yXIFpY7FJ9dEm0iCbilz5Ck2+L2UEi1OXBwEIeUuizohviXcOJ64jqAeLxI5RJF3L3u6YUv1n2OsmXLqr7T50u+QPKlJFCeyn10PO8UPkMQaDup2BNCefAU4qR3VOx7AyihsgRb9r4r5drUJdeWW4aUinJbV5+cuFjuF1HKteVraT/ItV1C8PB+lSR2/rgTd7S7A106dcEbr0/Dr7/8Wixn1+mTp7H4oyUYOnAomte5GZMmTTSN6+p3NsfT46tixYq44YYbVC+rcf5GVK1aVZfGDXVuQGyM9fMw7grCbRKRK5VDqQdAeWn6BFFMTZQ1j/os7XqGhYjnKyKfo1y5Sss1earS0SyT6zxNRWyHNz8RZQPDwyqmJP4+GQwGg8FgMBglj7ARa//666/o3LkzNm/eHJT8N23aZBneoUMHOBwO1TJCiK0UdcaMGV6XzdfYza547do1r/No0KABGjdubBp+8uRJ/Pbbb17no+XLL79Ebm6uaXjXrl3dGsQTSNq3b48qVaqYhh8+fBjr168PYImCR7ly5VCtWrVgF8OQuLg4dOvWzTLOvHnzAlQaF3bnoAULFiA7O9syDiN41KhRQzdjZjAJRP1ghdX5m1E8oqOj8X//93+m4bm5uVizZo3P8/39999x6tQp0/B69eqhfv36Ps/XXYKZdyhy3XXX2Q40nDlzpk/zLCgo8Gl6gcaq7QYIbd3STlZWFj777DPT8MjISPTt29cwjBCCe+4xH6hCKcXy5cu9LqOWkydPWspy4uPjcdttt/k83+JiV2/7Y+KEYBHKbYRg74dQ3jYMF+70HbGbzr7B6jfpq99jnz59LMOt6r/icvnyZUsJpcPhwF133eXzfL0lMTERr7zyimWct956y7ZtpeWGG27AxInmDwgBgnD5tdde8yhdfxMXF2c7qc3MmTN9ej5wOp2GA1zCBbuHma2uO0sLhYWFWLhwoWWcAQMGmIZZtbsBYOnSpcUpliUZGRnYsGGDaXgonNPsrkkAYP78+QGvv+3K9Nlnn/mlTHZ1m53oNJwJdn+pv3A4HJYCqMLCQqxerR8M4i379+/HwYMHTcNr1qyJm266yef5GkEIQb9+/SzjhOI9XoZvoJTi008/tYzTtm1bREVFBahE7rFo0SLL8MjIyJDqu/I1t99+O2rUqGEafvHiRdtnPjyhsLAQW7ZssYxjNwEyg8FgMBilicjISLfErL4Ra3uLh9fO8oh3+xFnB//zfAKm1q1bY+XKlUhLS8PWrVsxffp0DBkyBH369EG3bt1w9913Y8iQIZg5cyZ27NiB5ORkzJs3D7Vr1/Y4r32nkoUBe+IIevVQQaoeeS5D9G+Vg3+d+gGhkVFW19N229+D/WMwIJFRuqhVqxb279+Pv/76C82bNzeNd/3112PhwoXYu3cvypcv71WeHMdh48aNeOGFF7xKR0vFihVx4MABcAaSCn+zfft2TJo0CXfeeSdq1KjhsXh82LBhfioZg8FghC7jxo3zWVr5+flo3bq1/Mzh+PHjsWLFCrfXv87hQA8bKYUdvmhKue+DoHJcCoBzUwYaN/BBEIM+W+fFi0gd8ACK/v3XrXRyN2wEn5WlWhZRpw5i/8+9vr5ILgoAFYQ8CqG2IPLhwYOXRdjSe/k7K0TbklAbkLYbdYku5Pt9VCGv1tgXodjeiiAjubFL7K2AqJIShUFiUlQdTwtVlJWK10uUUuPLiTCAFhYi/X/DUXhC/dxvdNvbUXHObJPrpMATERurEaC5jhNJrqa9RDIXsinEUIrwDtHR+LxKZbfL9NUXXyEnx83nF01OEKr720G6rvPpPXa7wyXY165MrBNW8DyPK1eu2MazGr/LYHjK+nXr8b+h/zMU80aUrYnr+n2D6IoNAVhJ2tSNidx835w7Tp48iZ49exo+C/zee+9h4MCBXueRmy89a6mpPbXtM00cZa2afXytLt2y5crivoH3y5/NBKZ2Am0x0OZbMEorhw8fxk8//eRW3Lfeeiso/ZAMRnHwRqoNAI0aN/I4z9SUVEiN5m1btyE5OVkX5764OFcZNcUR+gDUtxi1V+ZG30oryNZDZDmo/hrPDCG2cC2vvqKkmnDlZQKBILjuFK3vi/kjvxBW02tpJdvK5ZQCHAEcVL3coYpPDITdVJefXF4qa7BV5ecA5FOKIwbjmDt26SAKojkQByekQQg44hDF3ZwsiZZk0hwBIqRwQmSBNCEOcITAwTkACly6egm/XvgZB1L2ISM3w2QrieX0Q58DT3mcyTyNDafWYe3Jr3E++6xOpu0gLuE1J4qsiUKC7ZD05MRhsB2kbSNuL6WEW9xuBET8y7m2j5yPJDJXxCcOlVhbOhLbdWyHNd+tUcm1CwsK8ck7nwoSbUrBwwme8iiiPHjeKS+nlBel2+IEeIpeSeqUPol9d1S85iW83NyT+9Pk/jbI7TCtXFvCJdum6nOT5h67lVy7NAmpQ+n7SMelp/BOHrNmzkKvHr3w11/6yXW8wVnkxLuz5+L48eO6MHcE1KZxzDoN/Ync722fr1353fl+Bc4C/JN+RJZlE6LuCpP7t+GS+ssFJa4aTqqNiGJt9dzwooRbTsf1vZQyb+UkAtq+Zt1x58v94WU/IIPBYDAYDAaDEaqEVc92dnY27r77brzxxhtwOp0By/fatWu2g2fNpG+PPfaY5XpffvklduzYUeyy+QO72apTU1N9ks+DDz5oGT579myf5CPB8zzmzp1rGceuTMEgIiICDz30kGWcMWPGICcnJ0AlMseo89/XaAX2SipVquT3/K14+OGHLcPXr19vKWP0Fip24Crp3LkzrrvuOtN10tLSMGXKFL+VqaTj72OeEBJSx7xd/ZCWluZV+vE2Dz+fOXPGq/S1sE47Abu67+233/Z5u+vdd9+1DH/wwQdNb/plZGQUayZOT7D63QFAQkKCR+l98MEHmDNnjuXLHwJzX2JXx61YsQK7du3ySV7//fcfOnfu7JO0gsUNN9xgGe7LCWTy8vLceig21Jg9ezYyMzNNw/v27Wv5W7M7d82fPx95eZ4PTLfC7lrivvvus5WqBZJAXdcFCqt2wsWLF32+v33VToiLi7McWOztfgh0+wlgbSh/8Oijj1qG79ixA19//XWASlOysTo3Xr582SeCYbs6asmSJV5fO2n58MMPLc+D3bp1C3qfiRHPPvsssjQDUpV06NABQ4YMKVbaY8aMsR0U9MEHH2DPnj3FSt9f2LW7t2/fji+//NIneaWmpqJPnz5IT0/3SXrBwK7d/ccff/gsL6fT6fPfbiBYtGgR/vvvP9Pwdu3aoWHDhqbhoXhO6969OypWrOjTPIuD3e/14MGD+Pzzz/2Wv1FfcMeOHS2Fovv27cOPP/7o03L88ssvlg96xsfHl2ipqL/7S4OJ3e//3Xff9fnkDHZ9hg888EBAB23Z3eNdvXq12wPOGOHFN998Yyl5B+wn1Ak0Fy9exEcffWQZ584770SZMmUCVKLAw3Gc7T312bNn+6xf47vvvkNGhvngptq1a6NNmzY+yYvBYDAYjJJC69atbePkpe73PiOfDDD2NA2T+Jqmx/4zxZ8QNS4uDt27d8err76KxYsXY/369di2bRs2bNiAxYsX45VXXkGXLl28mgBm78lkQDFI0IV2eLpyudF7yPuB8vprx8ioSGHgoHZfEaLaZlaDxUPEXccIE1q3bo2DBw/it99+Q4cOHdCnTx+88sorWLt2LVJTU3H27Fk89dRTPs3z3XffxZw5c3ySVnR0NPbt26cSAwSSypUr4/XXX8f27dtx8eJFFBYWGg7SNmPSpEl+LB2DwWCEJoMHD0ZMTIzP0svLy8Mtt9yCpUuXYtasWW6v5wDwaYL7ElwJ6x409/rXtFJnIzTTuBiGOcqVcys/R9WqKD/aeGKLolOnkPx/PZH90cegBrIkCT77KrLefFO3vMJrrwJuTiwR6YgUZTwK9RTRK4qlTzwVpcfUpdyBem1AksgoZDLUZeAQJUG8WsCljad5L62rRBJum/WhKmXfSlyycFeyunhK+Xc4QSkuvzQO+b/+qlocUb8+Kn26yFDmHiy4yEhbeRoFBIEUjH/J8jrUeDkA1I+IwMYq1pOgSzidTrz79juml45Wkh8dZhL3cCLUpdpKmFgnLPjmm2/citeqVSs/l4QRLlieN80aYwqKiorw/HPPG64eVaEuat/7LaLK17NNRx1GcS1fL+n2lPPnz6N79+5ISUnRhc2YMQOjRo3yOg8AyM4tgGpjqbabWMMSzbmQuiLyeZnI+kcv1h7w6ADElYl1peKlRJBqGwCqj+w8XVqxG68gUb16dYwYMcLPpWEwAoQbbfAOHTp4nGxKsqu++WzZZ7rwZpFRuFHsR9CedeXrMVEgKrl4zQTYwnWc8Fct/VSHKaXbgqxT/U/Z10BUfwVkZSgBCKGKFFx5G6XVKUo/mdsVnkca74Sk4lYqR40uD43k2oAg19aGuf7q5doAVaRJXDJtQlTbTZJqEwBZPA+jlkjrNreKa4vxCQEoAaFEljzrJdKckD7HCfJpzgFCODFuhCCTloXVBCk5Kdhz6XfsOrcDJzKOIStfPa7Gl1JtCopLVy9hd+IvWHV0OX48+wOSriXJsmsHccDBiZJsThJkO8ARhyjUdi13iGEOTpRmQxlf2OoOONRSbc4VzoGA4xxCvoptRyAJtqVtKmwDIdx1JAnbUTy2CIfb2rbBqq9XITomWv6+a1d/i/Nnz8NJncLkdxAk2U5xIjwKUaotvBP65ZxSfx4FFQ9EV++asEwQYlMQQsT+PF44RiiRBflauba8D+SPYjjVtxuV+5ynPJSybOmzIXrTvN5g787LaN0QIFz7GbKzs/HQgw9h8sTJfvsOTqcTM2bOUC2zk2rb4uFx4I7s3W0ZvIfHn933MQs/mLIfBc4CVfmNvlexoDavUENZLg9/9+H622QwGAwGg8FglHzCSqwNCI3rSZMmoWvXrjh58qT9Cj5gypQplvLUiIgI0wHmbdq0sR0w+cQTTwRESHzs2DG0atUKFy5csIwXExNjKeeyG0jsLkOHDrUcAP/tt9/i559/9kleALBy5UocOHDANLx8+fLo37+/z/LzJXY3b0+dOoVnn33W7xeflFIsWbIE999/v2H4Y489hrFjx6LA4oFDb+B53lL206BBA7/k6y7333+/rWx1+PDhyM0t/iApM7KystC7d2+dGMXhcNgO+nj33XexefNmn5dJy9WrVzFkyBB88sknfs8rUNxzzz2YOnWq3yZ7yMnJwbVr10zDA33MW4l5AODQoUNepV+3bl3LcF9KSpKSkvDss8/6LL1w5r777rOU7B09ehSLFy/2WX5//PGHrQjOSp63Zs0adOnSBefOnfNZmbRYSU6joqJQq1Ytj9KbOnUqxo4da/n6+OOPvS22Xxk8eLDtANyHHnrIK4FrYWEh5s+fj+bNm+P3338vdjqhQJMmTSzD161b55N2W2JiIrp27WopygtFDh06hLfeessyzjPPPGMZ3rlzZ8t6MDEx0VbI5QnHjx+3bcM8+eSTPsvPF/i73g40Vu0Ep9Pp0wlsVqxYgW+//dYnaRFCUL16ddPww4cPe5V+QkICylkMIDt9+jTOnz/vVR4SlFJMnz7dZ30CDBf169dHz549LeOMGDEC//77r9/LcvbsWXTs2NGy/yScsTo38jyPo0ePep1Hw4YNcccdd5iGX716FZMnT/Y6H4mUlBTbejXU6igAWLt2Ldau1Q8QkIiIiMCHH35YbHlmVFQU3n//fcs4lFKMGDHC51JQbxgwYIBt39KwYcOwf3/xBUM8z2PZsmVo2rQptmzZUux0QgG7dveWLVuQn5/vdT6XL19G3759fSrqDgTnz5/H+PHjLeM8/fTTluFNmjSxfGjc1+e05OTksDmntW/fHk2bNrWMM3r0aL9MaFNQUIChQ4fq+mscDgeGDh1que64ceN8dt7jeR7jxo2zjPPYY48hOjraMk44U9Kuu5T06tULNWvWNA0/deoUFi5c6LP89u/fjxUrVljGsTu+fU27du3QsmVLyziPP/54QCauOnr0KFq0FFu0bQAAIABJREFUaIGkpCS/5xWqJCYmokmTJti5c6df88nMzMTo0aMt47gjcJbo0KED3n//fd1kCL6EUopnn33WdhJmdwdJhjPDhg2zDP/555+xYcMGr/PheR4zZsywjDNkyJCATgbAYDAYDEY44I5YOz811PumieaTZ6NJL2YU4lKGfycSLy7nUrKQnHkN+iHt6mHqrndm353IMgCAAE79942KjHKZAohVatREoK1f6Mme8OVAdEZ40bZtW/zyyy9Yv349Zs6ciXvvvReVK3suG3UXX/TBcxyHnTt3ok6dOj4oke+oV6+efSQAderU8alYlsFgMMIFjuPQq1cvn6aZm5vr0cTUBMDHCZXQNDLS7fjeoBQUyVB1mBYzaZRyGefBZIHlnnkasSaTItKcHFyZ+gaS2nXA1SVLQbXjOYqKcPn551F0Xj3WqszABxF7d2+3y+AgDilHUCqKeWQRDg/Rj62Q4Sgk2lQh8JEEjFSUVhG9e0OSLqpQNd9FrRQ12BFWcmNlPG0XJwexHa8ohHYdKUghElKuEk7k/fADcr76SrWMS0hA5eWfgbMYcxcUCNF5WngqyNUkwZoSpQ5Nvdxa6EYB1Ixw4Ik49yZ9Wfu18BymW/vfYu6mYOCt1FSfoM0r1GBinZDHnfFQhBB06tQpAKVhhAfenVz3/LkHiRcSdcujExrhun7fILKs1Tgrg/OCuCg7x7sxmUlJSejevTvOnj2rC5s4caLt83OekJWjeRZR1aaS3pi1rSgu71tkmO6jT7p3L9/VfmQwPGPXrl1ujwHx5fNgDIY/sW2vuzmxzd297/Y475SUFFBKkXE5A+u/W68L7x8X57pVBpOmP7U+o5tdKijT5DVx5D4FUNU9TLPLD7O0pFt8BK6Jbo3KSgC0i4lGhMF9t+XXrmrSVttSjSTb2s/aPhBt3krVsqBlJqJDWHs/V/xLhEnolKEniix8KFS4T0kohByoq9OFEEGyzREOHCUAJ5iJOYckqnYJpyOIJIwWRNuynBocOM6B3KJcnLp8Cj9d2IFt/36Pfcl7cT77HLILss3LZgNPeaTnpuFY+lHsOLcdq44ux+Z/N+BY+j8ocBbIAm1CpL+SiFzakoIAnCMEHCeIt6XvQ6AQi4OIwm2XRFsp4XZ9V4dKyi2tJ4jHOVneTWS7s7A9hXu64nvxs3Sfl1McBR3v6IhPln4Ch0Pol3MWOfHxnI/BUyd4sX9OKaqWPvM8Lz7XKUi2KXWC5yX5ttgvRwUpt7Au5M/SscBT8ddDXX0tSrm2S0ivbCaay7Xl5dD32ZlKhK1OJu5cAgS6iVmMyxKf99H4AenYJITg5ImT6NiuI9Z9u87v+a5etRrHjx9XHWtarMLssJRii/3WHr8s8vC4fDbfTRuW78zHgZR9AIj4m1TWKMqaRTr/S/tWmqhBGUOMTyCHScsgvVNVpGIc+Vgx+S7yRJ3iEumcRFzbW5rMU3WO0Xz2CGUjwMM+wFD/bTIYDAaDwWAwSh9hO5Lv559/RvPmzTFhwgRkZxe/Y8iOlStXYs6cOZZxHn74YVStajzjOiEEr732muX6Fy5cQO/evXH58uVil9OKgoICzJo1Cy1btsS+ffvcWsdKUnfkyBGfyJzq1KljK7IeMmQIrly54nVe58+ftx0EPWzYMJQt697DPYGmcePGGDBggGWcxYsXY8qUKX678Dx79iz69euHoUOHIisryzAOpRRz5sxBx44dceLECZ+X4cCBA8jLyzMNb9eunc/z9ITY2FhbGc2RI0cwfPhwn+6nQ4cO4fbbbzcdiPH0009byvIppRg4cKBfJaZbtmxB8+bNsXTpUr9JqIMBz/OYPHkyunXr5hfJr52wKdDHvJ3Ie/16/U1AT7CTlGzdutUn8tiff/4ZrVu3Djshlr+IiYmxncBh7NixXgmTJSTBvhV33303GjZsaBln9+7daNGiBb744guf13uUUsvzYZs2bRAhzhhdmqhWrRoGDx5sGScpKQnt27fHDz/84FHa165dwyeffIImTZrg+eefx9WrV70oaWjQokULRFoMSDl16pTXAyjXrl2LW265Jewk5CkpKbj//vstJ2Jp164dOnfubJkOx3G27fvXX3/dJ2LYgoICDB48GIWF5oPcb731VrRv397rvHyJXb29cePGAJXEN9i1E3wxQUF+fj6ef/55PP744z6dLMhqX5w7d84ruTYhBK1atbKM44ttk5mZiQceeAATJkzwOi2GMXbbNiMjAz179sSlS5f8kn9RURHee+89NG/eHL/++muJvakdqHPjiy++aBm+cOFCj9tMRlBKMXz4cGRmZprGuf7663Hvvfd6nZcvycrKsp1EY8yYMbjpppu8yufOO+/EI488Yhln3759tgLuQBIbG4vnnnvOMk5WVha6dOmCr7/+2qPfakFBAVatWoWWLVti0KBBSEtL87a4QadOnTqm/fKAcO5ctWqVV3ns3LkTt9xyCzZt2uRVOoEmOzsb9913n2Xfer169UwnDFUSyHPaiBEjLMtcp06dkDmnEUIwZswYyzjJycl46KGHfNq2PHfuHLp27YqlS5caho8aNcpSZL13715bEai7vP322/jtt99MwwkhJX5iO3/3lwaTyMhI2zpp/PjxOH78uNd55ebmYvDgwZbi4TvvvBM333yz13l5gjv3eM+dO4e7777bsj3mDfn5+Zg5cyZatWpVYie/cRdKKY4dO4auXbvi0Ucf9ctEczzPY/DgwbYTVN1///247rrr3EozPT0dzzzzDNq2bevTCaWVvPfee/jmm28s41SrVg0PPPCAX/IPJZo0aYIePXpYxhk5cqTXQvwFCxZg7969puHR0dEYOXKkV3kwGAwGg1EScUesXXDlNPgC4+fSPMZf3dy2UmbFiECDuH8cv+aPUnnNb/8kKoaxK2x8uq8gfS8j6bZ+PUoNxNpRinvpxdxPVPfGq+QYDJ9z+PBhbN++3et0VqxYgbZt2/qgRL7F3YmE0tPT/VwSBoPBCF3efPPNoOY/o0JF/F9MrGUcX7SdzAS8cngxfC9KuLg49wvDcUh4fwHKPGjeF+pMSkLmhIm4dHs7ZM15G86LF0Hz8pA+chRyv9+qihvTrRvi35zlfv4AHFyEKOjhNQILlQpDXiKIMagijsus5XJZSHIehc+aKlOWFqglFi7Jj0vIQ1QrKbCzn2sXUwPpjyYvfVLh11rnc3J1y8oOegJFZ/5F3o6dHr2MKDx6VBePL+azHLxmcmWjrc0rwuQX1fqTqHw8aEVmSkZXKIdINyYtOnniJHinU3cuMBX9SPKoID+7Fuz8tVAf/itG5kysE4KkpKQgJSXFNl7VqlXZRLAMn2F2jV+rz+eIiKumWubJ+SbzWvHHmaampuKuu+4yfHbl1Vdfxeuvv17stI24nJ2nsXzqLYQ6AarQWENB2nFcPaEfQ9S52x2o2+AGMa5mbaJJMQQmnmCEJ3bjASXq168fMs9nMhhW2LYz3ZRqA8L9S08nZC0oKEDmlUx8/eXXyM9XT7oQAaBvbKxh81krijbrU9EKsKVlvOKv0RpE7m+Q1lVPwMQrXk5NmkbxKFEv08ajAMoQgjZRUboS/ZSXL5bAtR3Ukz4RUI0YWy0rFfXOVBI+u+Ip3yu3oet7U1XeHCALsqlieR6lmJ2ldxRFx0QjOjpKkEODg4NziFJnQfrMEYCjkhCagONEUbS4PIIThNMgBA5RGM2JUmhOFlI74ODE9SW5NSUocObhQvY57E3+C9v+/R7rTn6Drf9twe7EX7A3+W8cSTuMExnHcTrzFA6ePYB1m9dh0ZJFmDFjBl6d9Co2H9uEdSfXYtXRZdhw6jv8cel3nL1yFoXOIlmMzcnSbwc4WaLtcAmxOZcYWxKAy+XUSrM5hywSl6TZDs4lFXfopNsOxXJFHkSzfaT34ITtKotrObHbQiFoF3+/ffvdg4lTJ8r7cePXm3Dm1Bnw4OGkTlmyrX1PwcPJC/14Tp6XZcEUonwbPHjeJdMW+lLUn+3k2krclWu7Ymnbml52tvpqPW+Q8gwRwbZ2IgL3CyOur6lDNm7chHa3t8exY8e8L5wbFBUVYfyr5pMJFa8viMovQze2+MiIfI5XxHfrpavllFmr5d0WX0z3Pd0Ri/+dtAcFfKHw3Yi63gFRSLLFL0nFL8pxnBjFJVBXPhJE5PfK52moS96tPE6kZWJx9fcSDL+i6Z6kmg+EkOLtd22CHvYDMhgMBoPBYDAYoUJY3xnNz8/H9OnTUa9ePcycOdOnYmpKKebOnYsnnnjCMl5ERISt/Khv377o0qWLZZy9e/eiQ4cOPpURO51OfP7552jWrBnGjx9vKSTWYictmzdvnrfFAwBMnjzZ8gb96dOnMWDAAI/KriU9PR19+vSxfEC7TJkyeOmll4qdRyCYOXOmpRADAKZOnYqRI0d6tb20pKenY/z48WjcuLHbEog9e/bg5ptvxvjx430mE+B5HlOmTLGM06dPH5/k5Q2jR49GQkKCZZwVK1bgqaeeQpHm4TVPkc6Bbdq0sexci4+Px+TJky3Tys7Oxl133YWvvvrKqzJp2bdvH/r06YNevXr5RXIQKuzcuRNNmjTB1KlTfTbZQ1FREaZOnWoa7nA40LNnT5/k5S5169ZFhQoVTMN///13rwSvDRo0wPXXX28a7nQ68dRTTxVbzp6bm4uXX34ZXbp0wcWLF4tbzBLJ6NGjLQX8V65cQZ8+fbySTeTn52PgwIH4559/LOPZna8kLl++jIceegi9e/fGoUOHil0uLcuXL7eUiIdCXRMsJk2ahDJlyljGSU5ORvfu3dGnTx98++23pufEpKQkrFmzBoMGDULNmjUxfPhwnD592h/FDgr/z955x0VtNnD89+SOqYiKEwdqnVARFdyiaN0VK0UcuOoWR/XVOtFaqdbdWifuvbdi3YoL0SqKe9eJiiKiAgKXvH8kucvt3ELQfPkcd5c8K7nMJ8/zfZycnNCgQQODYf73v/+ZJRF//PgxgoODERQUlK0dEO/fv2/xNeZ///2HgIAA3Lt3z2C4GTNmiGqU0rt3b3h4eOid/+nTJwQGBlo0+IVCoUCvXr2Mnt8mTZpkckMaW1O+fHmDAwedPXsWFy5cyMYSWUbTpk0Nzt+8eTMOHjxodvoXL15ErVq18Pfff5udhj6M3V//9ddfFqXfrFkzg/NnzZplkbz70KFD8Pb2xvbt281OQ8I49evXNzr42J07d1C3bl3Rg6aJgWEY7NmzB9WrV8eQIUNsOnhdTsDY/rh48WKr1KkEBgbC19dX73yGYRASEmLRdSzDMBg1ahR27zY8gn14eLjBAT8+B2PHjjV4T+bh4YEJEybonW8Ks2bNQr58+QyGCQ8Px7Nnz6ySnzUYPnw4ihYtajDMu3fvEBwcjICAAGzatElvvfibN2+we/du9O/fH+7u7ggNDUV8fLwtiv1ZIISgefPmBsOMGzdOVEcyTRITE9G3b18EBAQYlWtakydPnlh8LE5MTESLFi1w8eJFg+GmTp0q6vjwww8/GDx+8oP2WXK9YcoxLScNdtWtWzejg4MdO3YMHTp0QGpqqkV5KRQKREZGwtvbG2fPntUbzt3d3ajIc9KkSdi4caNF5dmxYwfGjBljMExoaKjR9ZPbKV26tMHnAf/++y9Onz6djSWyLoMGDTI4gMHHjx/x/fffWzT4S2ZmJkJDQ41Ko409H7IVQUFBRut4Lly4gIYNG+Lu3btWy1ehUGDDhg3w8vLCuHHjtDrgfO1s2LABFStWRL9+/ay23j99+oSePXsaPRcRQsy6Vr1w4QL8/f3RrFkzHDt2zGqNiCMjI/Hzzz8bDTd27Fg4OjpaJc+czsSJEw3Of/bsGQIDA82+5jp8+DB++eUXg2HCwsJQrFgxs9KXkJCQkJD4kvHy8oK9jo7VmqS/tm79lXWe4RlIQ5RoWxUu5lbOFGufuvZU8E1Hpz7lf77XuUqirRJyC2GnMQo9Ym2+M6IQhv+9iPK7Wv664qjlSIRflHF0vav1nFdbEpF/OezZsETOo2PHjhbf+02ePBmdO3e2UomsCy9WMMaHDx/w8OHDbCiRhISERM6jQoUKBttEC5HJZFbNe6hLPnQ10tZTLNaoydQlg9L9WTs3YqT/jFZ4uRwF5sxGgenTQAxIuek3b5Dy519IqFUHL+rWQ9r+fwSJELiEDUSh5UtBTGxvISOU2nIwDM1KeATia4YTZShFPUoRN5SX26p5/PpjpSP8dMFUrsxqb7qF5gyjNV1znStlV7RK7mNMwkGgEmeowgo+Maqyfwmk/PkXXnftZvJLF+8XR2qFy7h82axyZXHtndQla+q/hz45G781Kecx6uH06W4aORrfP7OysjB75hw2HX470NoUcta2oXdb1WkS0nhZuywGpECfJU1JrJNj6Nevn8GBq3l8fHyyoTQSXwMMA5QoUULnvNRnZ7hP5h0Ik96b10fw5cuXaNKkCW7cuKE1Lzw8HL///rvV6/DevE9Xyq7FHUsZpWgu6dx8aJ7zKBmFX35jnz2bU1KtQ6ywWvcLuv6SsIzNmzeL7te9Zs0a2xZGQsIKGDu2EYoonyfpfEH9u0wmQ4ECBUwux+vE11izVnufaezoBDeKAgWovQgAiuE+sx5dyPjpgjCA9i2GrsM99xROa65K5anSS/PPzzRvX/hHZdCKo54vL0/lIwoF3QwAfx11NwmKLHziZMN8HvwTBeFthfC+U7NsyqtdRhVeOIkGtJZNBuG6UU8bRD3PWe+T8Vyh7flo2KgBHOztue2FAkOrnkDKCAUw6hJoEMKKsTlJNLiXjMg4+TYfnp0mU8qpVZ8JCGQyuTIdwom3FYwCKZ/e4en7J7ibdBvxr+Kw/98oNPJtjGplfPBD6x/Qt1dfTP59MlxruiBJ8RofMt4DICoBNkUJhNVCuTZRloOXXrN/Qgm2jJVnUxQoSsaWH+xysGJujfi8tJviBdsygUBb9Zlw02VCkTaEUm12XbL7qWr9sUJfTq1OwE1T/Q7/GzkcP3Zg++UxNIPImUug4OvmaBoMFKBpBWiaFkxn2Onc9sqKuNnwtFKyTYOh2blsXRm4uhPxcm31+kL1jVso19Z1jDNbrm3sAvNzXyoKDwYmXgznxGtdmqbxe8Tv+CHwB6SkWGkweZHs3rUb0SeitaabVP+jJr7mEByY1YZtEyu/Np6p+kvHtqA3Hz0nSUODyyV/SsbVV1fAgAGhKNW5QW1gefalFGcL8hAWjwul9g7lZ+E1h6CNis72Lowyf/V5qs+85FsTMbuN1rrQiEQMpWLiT5vT9kkJCQkJCQkJCYmvl1wt1uZ5/fo1xo0bh5IlS6J3796Ijo42W7oJALGxsWjSpAmGDx9u9CHz8OHDjYoBCCFYvHix0c6qN2/eRPXq1TF9+nSkpWmPbC+WDx8+IDIyEp6enujcubNRcZ0umjRpYnD+/PnzERUVJTq9jx8/6pRxenl5ISwszGDcI0eO4LvvvjNLgnrr1i00bNjQqDAmPDw8x3duLV++vCjZaGRkJGrWrIkjR45YdPN59+5dDBs2DB4eHpg2bZrJYqlPnz5h2rRp8PDwwLhx4/D06VPjkfSQmZmJgQMHYs+ePXrDNGnSBGXLljU7D2tRoEAB/PHHH0bDLVmyBE2bNjVLIpqVlYW1a9fC09MT4eHhooQKgwcPhp+fn8Ewqamp6NChA0JDQy0SUNI0jUOHDqF169aoUaOGSceK3Exqaip+/fVXlClTBr/99htevnxpdlrp6eno3r07Tpw4oTdMu3btULhwYbPzMAeKoowOFNGzZ0+Tlv3Zs2fIzGQ70RFC0LFjR4PhDx48iK5du+LjR/EdDWmaxtatW+Hp6YkZM2aIakD2tVGgQAH8/vvvBsPcvHkT9evXN0uU9eLFC7Ro0QL79+83GK5Hjx5Gj1WaHDhwAN7e3vjxxx9x5swZi859O3fuRL9+/fTOt7OzQ7duuhs3fw2UKFECU6ZMERU2KioK7du3h6urK8qWLYs6derA398fPj4+KFSoEIoXL46OHTtizZo12f6QKLsICQkxOP/WrVto164dkpKSRKX37NkzjBgxAhUrVvwscttNmzYpz3GmXtdlZWVh2bJlqF69us6Gi0J++ukno8IqHgcHB8yePdtgmMePH6N+/fo4f/686PLyvH37Fu3bt8f69esNhmvZsiVat25tcvq2RiaToVGjRgbD9OjRwyTR5NOnT5Xn7eymTZs2BkXhABAcHGz0XKPJq1evEBYWhlq1atlMNGrs/nrFihXYunWr6PTS0tLw4sUL5Xdj10/p6elo3rw5/v33X9F5AKxQv0OHDmjRokW2CkW/ZubOnWtwsBMAePToEWrXro3w8HCLzqFpaWlYvXo1fHx80K5dO4tkqLmJOnXqGKyfe/z4MQYPHiy6XpFhGJ2NjQkhRqX5b9++RaNGjcwaFCA1NRV9+vTBrFmzDIarXr06evXqZXL6tuTs2bNYtGiRwTALFiwwOqCLWIoXL270XufDhw+iZITZRb58+TB//nxRYaOjo9G5c2cULFgQpUuXRu3ateHv748aNWqgWLFiKFSoEH744QcsWbIkWwdlyU6MXXe/ePECLVu2FC1Pf/36NX799Vd88803WLZsmTWKaBLHjh1D6dKlMWrUKJPr9RmGwdatW+Ht7Y2YmBiDYZs3b2503fFQFGV08JGkpCQ0atQIhw8fFl1entTUVPTu3dvoMa1GjRr46aefTE7fltjZ2YkamGXPnj2oW7cuLpvRCZqmaezduxe+vr4YMGAA3r17ZzTOhAkTDNYbMgyDrl27Yvbs2SbXkzEMg7///hshISEG4+bNm1dUPXluhxCCgIAAg2F69eqldv1ujGfPniEjI8PSolmFvHnzYtq0aQbD3Lt3D/Xr1zdr+05MTESbNm2wc+dOg+FCQkLQsGFDk9O3BoQQREZGGh349tq1a/Dx8cGMGTMsesb7/v17LFq0CJUrV0ZoaOgXNRCdtcnMzMTSpUtRsWJFfP/999i3b5/ZdRaxsbGoW7cu1q5dazRs37594e3tbVY+APvcu2nTpvDx8UFkZKSo47ounj17hi5dumDAgAFG68QrVapkdNCFL4l69eohODjYYJhz586Z1f5g06ZNaNu2rcFtrXDhwlYbKEhCQkJCQuJLw97eXtS1VHqi4YF3rI8ZyhKdQhbN7twa87h+gKdu5FCxdvxTqC+D0MynbQpT66auEUbZ+Y5RAIx2/YGdPSsnFPq52Y7RwlC6OgcyOj+qx5KE1xKfn7179xptG6GLvHnzwtvbG/369cOhQ4dy/L1Fy5YtRYUbP368jUsiISEhkXMZNGiQqHB+fn5WGxgvxNkZv7gYHnw62zDj0kxT/kvszBh0lxDk6RoKt6VLAGMDQTAMFK9U/ZwoNzcUidoH1/HjADMG/CWg1FTGKikVLxQWCHNUc9SmCWOxaQo/aEtEGI1rbt11xkRtPsOLftTC6jBVCZZFazJ/2a9PaqKRJv3ZbT1fNp8+vNdawzSglLPz8FsZ/1l9OtSm61OG8tOmuOYXtZtHLowEoPtWWi0H7iOjtp8ItjEdpjfGhD8x5CQBjLWF2rrSt1iwLTZ4DlqvXwIpKSnYu3evqLCjR4+2cWkkviaq+VTTOT31uXY7NeUhX191nuC48DpFW2hpjOfPn6NRo0Y62z5PnToVERERNhkY701Kqo6puoxuQpkng0+vruPTmztaMUN7h6JiFcNuArUs9CAdZSUMMWTIEFHhatSogXr16tm4NBISlmH0utJMiWy5cuVMLsvZM2cRc1b7HPijs5P+vIn6PZq+ezLNaer3a+p3OZSTE+zKlIZjdR84N2wI5++aIE+zpnBp3AjOvr6wr1AeVD4XMIQCDUDBvbghv6AAA5p7Cf+E8xVgwBD1cgjHsa3voF2nxQCY+yFFWWb+Py8S59GUiAunC1Yb7ytWXkKoCcs14vDTebk2gUoCzsqYgeMZadiRqrud59+RfwOgQBj+uSefLgEYVqjN/lEAlx5hCCvSplSiZ17eTlHsPIpipdO8gJuAgKJ4OTU7jSJy7p3LgZNzy4gcYIDVU9fjf61G4tl99X4RvSf2hEfF0mx6GgJtGSjIKFZ6re+lDC8QaKuk3BTkRCDcptj0KMKlS8nU5dqUnBN3s8ssI6rwKmE3ty4gA6fUBkVxInJu3YEXaIMXaXPrk3uGrC7CBSju+8LIhahYsQIA4OjeY7h19TZoKECDgYLhxdmsYJthGNBQKAe9o7kB8VRSbX4a95lm31XbI/cd1pVr68JkuXZOl2oLsVCwbSuMFkUQICUlBR2COmDypMk2K48hGIbB4CGDkZXF3luZVuejIbUWirRFyrM1RdtiXzoS4nYO3aJtvYJtvbuDcJ9jcPLxCWTRWUJltbKFCyVonkIo7vwiPCbRDAjDnmEoQkGp0OaOVcIzD0P48gvr//nlprnpjO6NTFN8LTzhWoDy9zSzzlR0PlIdoISEhISEhISERA7gixBr86SmpmLFihVo3Lgx3N3d0aNHD6xcuRLXr1832LkxJSUFp0+fxpQpU1CjRg3UqVPHoMyUp2rVqvjtt99Ela1SpUpYuHChqGUYM2YMPDw8MGbMGFy4cEGUzOf58+dYv349OnfujGLFimHAgAG4c0f7YZtYWrVqZbBxnkKhQGBgIIYMGYLr16/rvMFJS0vDwYMH0adPH7i7u+sV0k2dOtVopfOZM2fg5eWFWbNmiRJHJSYmYsKECahevTpu3rxpMGzNmjUxYsQIo2nmBEaNGoVmzZoZDXfjxg00a9YMderUQWRkpCj5oUKhQFxcHGbMmIF69eqhYsWKmDt3rknyWl2kpKTgjz/+gIeHB77//nts3LhRtPwrPT0dO3bsgJ+fH5YsWWIw7MSJEy0qpzXp06cPWrRoYTTcyZMn4enpiQEDBuDff/81WFFA0zQuX76MiRMnomzZsujevTsePHh4tgSkAAAgAElEQVQgukxyuRwbN24UNXLqhg0bUL58eXTp0gX79u0TtQ18+PABhw4dwvDhw1GmTBm0aNEC//zzj+jyfUkkJSVh0qRJKFmyJIKCgrBt2zZ8+PBBVNzU1FRs2rQJ1atXx8aNG/WGI4QgPDzcWkU2iaCgIIPzb9++jerVq2PRokV4/fq1zjAJCQlYvnw5mjVrhlKlSqnJvQYOHAiZTGYwj02bNsHT0xPz5s3TK6VhGAZ3797FnDlz8O233yIkJET06NpfKwMHDjQqTr979y5q1qyJ0aNHixICffjwAXPnzoWXlxeio6MNhi1evLhRQa4hduzYgQYNGqBq1aqYPn26aAEZwzCIi4tDjx49EBQUZHCwgr59+6JEiRJml/FLYMiQIWjTpo3o8LxsMjY2FqdOncKVK1e+WKGfJl26dIGLi4vBMMeOHUPlypUxadIkxMbGql0jZWVl4c6dO1i1ahXatWuHMmXKYM6cOaIG1LAVL1++xKRJk1C6dGk0btwYM2bMwOnTp/H69Wut65iPHz/i3Llz+O2331CpUiX07dsXycnJBtMvW7Ys/vzzT5PKFBQUZFQI+PTpU9SrVw+DBw8WNXhIeno6li1bBk9PT6MNj11dXREZGWmThpfWwNh5++bNm0qRk7598/nz51i2bBmaNm2qdd7OTvLkyWNUDvvhwwe0adMGwcHBOHbsmN56gLS0NBw+fBi9e/eGh4cHFi1aZNOBN5o2bYp8+fR3WGMYBiEhIejfvz/i4+N13hekp6fj6NGjGDBgAEqUKIHFixcr55UvXx6tWrUyWIaEhATUqVMH/fr1w/nz5/Uub0pKCnbu3Ing4GBUqlQJ27ZtE7mUEtagRIkSWL16tdFwmZmZmDJlCjw8PDBs2DCcPXtW2fjBEImJidiyZQt69OiB4sWLo2fPnjYTyudUnJ2dje4vy5cvR6NGjfDPP//oPO/SNI2rV69i8uTJqFKlil5hW/369Y3Kmt++fYuWLVuiW7duuH37ttHyZ2ZmYvPmzfD29saKFSsMhrW3t8eKFSuM3l9lJxkZGejXr5/B+o+goCCTrjfFMHDgQFSvXt1gmO3bt+eogcGCg4MNDvqjiydPnuD8+fM4deoU4uLiLBrwKzfRqlUrlCpVymCYuLg4eHp6YsyYMTh9+jTevn2r3A5pmsbDhw+xYcMGdOrUCSVLlsTkyZPx/v377Ci+TpKTkzFz5kxUqFABderUQUREBI4dO4aXL19q7T/p6em4ePEipk+fjqpVqyIkJMTo/XrBggWxfPlyk65hGzRogKFDhxoMk5SUhObNm6N79+6ink0Ij2krV640GNbe3h7Lly/PUcc0nhYtWojaX+Pj41GzZk2EhoYaHRyWYRjcunUL06dPh6enJwIDA02SFhcsWFDtelEXNE1j5MiR8Pf3x/Hjx0U1eDxz5gyaNGmCn3/+2ehzq9mzZ6NkyZKiy5ybMXbfdffuXfj4+GDhwoV660tfvHiBFStWoHnz5ihVqpRJAyDZmp49exp93vHw4UP4+flhxIgRoiS1qampWLhwITw9PY0K+QsXLixKYG9L+LpoY6SmpmL06NEoU6YMxo4di4sXL4p+xrtu3Tp06tQJxYoVQ1hYmFmDJn/NREVFoW3btihevDh++uknrF+/Hg8fPtTfyYBhcP/+fSxZsgQBAQGoU6cO4uLijObj4eGBGTNmWKXM8fHxGDBgAIoUKYK2bdtiwYIFuHLlisE2Da9fv8b27dsRGhqKcuXKGXyOxCOXy7Fq1SrY29tbVF5+kC8xL2PXUUlJSaLSseR6VszAVefPn0e1atWwYsUKo1L227dvIyQkBJ07dzZaPxsZGSnqeayEhISEhMTXSs2aNY2G+ZRoysA9ljyjExtXp/lL+KY/jo4Ar5KzcONxusi8s4f4B4lIfJemJsgWdv5jEXwngmlEM5wKRs/zKDs7e2UneGU6Rl0I6mH4ztOGfka+/iunPsuV+HLp06ePqHClS5eGQqHAoUOH8P79e7x//x5XrlxBZGSkqHbCnxuxAyFu3LgRmzdvtukzeQkJCYmcyv/+9z/IRciZL126hIsXLxod5NEYdoRgdv6CFqVh5ImRFdIwHl7t6s2M54NMejqSf52E1926Ayaef+g3b/B2xEh8OnXK5HwB/tpTt5SCUc5RfVdNFwqqGO0YOqQhypQIBFIMwXyBuEfXGDpCaE7OzQgMX5pSY5rWlhurBM0q7RatKeggjFJQxAs8JKxPWlISAF3SNW1Bm65tEBrhNdE1zYFQKCRiH01ISMCWTZuNhvtciJIEGbqt1LWSdQYz7S+7yK4ySPu+9Zg4caKo+6uSJUsaHShcQsIUKIrS2Q4z60OCRekmvjNNrP3o0SP4+/vrbHP7999/Y+zYsRaVxxAJSR/NEpp9eq27Ld2QMYMF11MSEtbn77//RmJiotFwhBBRbVAkJD4ntpJqA0BNX+PPLzX566+/tKa5UhSaCCTTytsEhn2cpjnwkVY4wXcaKhk0j7x0Kbj+GIRiEZNRZvs2VLpyGVXu3UXFM2dRbt9elNm0AWVWr0aZVatQZv06fLN7JyqeOAbPm9fhdfMaKuyPQuk5s1GoRw84eXqByGR6V5vm0z9evk1z9/k0dwZjCFBEJkNlHQOj7UlNg8ZQYHrvNPi8KI13vgqCAushpYh2FQcjeIfgOzufUUsbAJ4rsvBb8judy71171a4FSrEq5zZNHghNlhJNuHk2CCMUvxMUSrpM8WJsVkptUwZnmIoEIpiBdycoJpwsmo7IhfIrWVKYTUhBDJC4caFG+jbYAAOrj8IhlZfgw2+r4/GPzSGjLDybGF8pdCbyLRfQjk20SHkJpRAsC0TCLe5eII4/GcZJ+KmeJk3J8ymoFo2VTiubFwc9tmvKj5FeEE5lOJalQJXpTxXbafs/zx5nbFqnaq95JKZkVDQCtBMFmhGwX3mtmdOrq2gafadUYAGDYahwRBWqg2aFtTQ0UqZNvvO778qubZyKmOaXJthGPY+z1pybWOvnIawXCYKtj93fcOtW7dQt05d7Nmzx6z4hQoVAgAMHDwQQ4YNwfCRwzFyzEiMmTAGbm5uKF+xPBwcjT83uHH9BqZPmy6+PofRXum815pdpeqmbeE8/nymTIEQ8S+9aeooNzdTs35bqx6Pn6crCe7vztvbeJLyiD3WCP84STYEx3DVdFW6/He+7Qkv1xa2mVGeOQTrT621DfePcAJuNl1VPOFPol7vzv0xGu+aYYjus6yx9jLWrgsUI2OXkJCQkJCQkJCQsCXGW2nlUl69eoU1a9ZgzZo1AACZTIYSJUrAzc0Njo6OUCgUeP/+PV69emWWGKxIkSLYtWsXnJz0jByog59++gl37tzBtGnTjIZNTEzE9OnTMX36dLi4uKBq1aooW7Ys3Nzc4ODggMzMTCQnJ+PJkye4desWnj17ZjRNU3B1dUVoaCiWL1+uNwxN05g/fz7mz5+PAgUKoEyZMnB1dYVCocDLly/x4MEDUWInFxcXbN26FfXr10d6uv5OI8nJyfjll18wceJENGvWDHXr1kX58uWRP39+MAyDpKQk3LlzB6dPn8bx48eNdoAFWMHEli1bYGdnZzRsTkAmk2Hz5s3w9/fXOaKyJufPn8f58+cBsI3wq1SpgpIlS8LV1RUymQxpaWlITEzEw4cPcf36dYsl2oagaRpRUVGIioqCnZ0dateuDT8/P1SoUAFFixaFo6Ojsjx3797FlStXEBMTg9RUXSM5q9O9e3c0atTIZmU3FYqisG7dOtSuXduo/DojIwORkZGIjIxE4cKFUbNmTXh4eMDFxQU0TSMpKQn//fcf4uPjkcQ1djOXb775Bjt27EDLli2NdvrOzMzExo0bsXHjRsjlcnh6eqJ8+fIoWrQo8uTJA4Zh8P79eyQkJODevXu4ffu21PFBg6ysLOzcuRM7d+6Evb096tWrB19fX5QvXx5FihSBg4MDUlNT8erVK9y5cweXL19GbGysweMgz5AhQ4xKwWxFcHAwRowYoVcCA7CNH8PCwhAWFobSpUvD3d0dTk5OSE1NxZMnTwzKVcqWLYuffvoJy5YtM1iOx48fY+jQoRg6dCg8PDzg4eGBfPnyQaFQ4M2bN7h3757F+8zXBkVRWL9+PWrWrGlQwpWRkYEZM2Zg9uzZaNy4MRo0aIBKlSqhUKFCoCgKycnJuH//PmJiYnD48GFR5xY7Ozts2bIFbm5uFi/H9evXMWbMGIwZMwYVK1ZE/fr14enpiZIlS8LFxQVZWVl4+/YtHj16hGvXriEmJkbUdVTx4sURERFhcflyOxRFYcOGDWjSpAkuXrxokzwIIYiIiPhsAwhYi3z58mHo0KGYMmWKwXCJiYn47bfflAP22Nvbw8HBAR8/fsyx51aGYRAdHa0mzLe3t0e+fPlgZ2eHtLQ0oxJtTfLkyYPt27fD1dXVpHiEECxZsgRxcXG4e/eu3nAKhQILFizAwoUL0aBBA/j7+6NKlSooXLgwZDIZUlJS8PDhQ8TGxuLgwYN49053AwnNvNeuXYvSpUubVObspGPHjvjll18MnhMTEhIwYMAADBgwAB4eHnB3d4ejo6Oo83Z2M2rUKCxbtszoPcL27duxfft2ODo6olKlSihatKhyv3r+/Dnu3bsn6l7VWjg5OeGnn37C3LlzDYZbsmQJlixZAldXV5QtWxb58+eHQqFAYmIi7t+/b/Aed9KkSUYHtlEoFFi6dCmWLl0KFxcX5flbLpfj/fv3ePLkiUHxmET2EBgYiFmzZmHkyJFGwyYnJ2Pu3LmYO3cunJ2dUbVqVZQrVw6FChWCo6MjsrKy8O7dOzx9+hS3b9/Go0ePsmEJcj5hYWHYuXOnwTBnzpxB69atYW9vj3LlyinPF8nJyXjw4IHaYBiGRDDTpk3D2bNnceHCBYP5rVu3DuvWrYOfnx8CAgLg5eWFIkWKwN7eHu/fv8ejR4/w77//4sCBA6IaOAPAvHnz4OPjIypsdjFjxgxcv35d7/y8efMaPVaag1wux6JFi1C3bl2Dx7jBgwcjICAAzs7OVi+DOcybNw///fcfDh06ZLM8hg0bhnXr1hm8x8/pyOVyjBkzBoMGDTIYLiUlRVnfzsfj6yrESE8/F7GxsYiNjVV+l8vlcHV1hb29PT59+mRy3YdMJsPGjRvNEh5Pnz4dMTExRo9pa9euxdq1a1GrVi00btwYXl5eKFq0KOzs7L6oY5qQuXPn4sqVK2q/lS5omsaGDRuwYcMG5M+fHzVr1kTZsmWV90HJycl4/Pgxrl69KmpAM0MEBQVh6NChRoXEvCy7XLlyaNGiBapVq4aSJUvCyckJ6enpePbsGeLj43Ho0CHRg7l27doVffv2taj8uYmgoCAULVrUoAD25cuXGDRoEAYNGqRWX5qWloYnT55Y/RmfNSGEYM2aNahZs6bBQVyzsrIwZ84czJ07F/7+/mjYsCEqV64MNzc3yGQyvHv3Dg8ePMC5c+eUsihj8MesokWLWnORzKJv3764c+cOZs2aZTTsq1evMG3aNEybNg358uVD1apVUaZMGbVnvG/fvsXTp09x8+bNHHXfndt58+YNVq1ahVWrVgFg65v463lnZ2dkZmbizZs3uH//Pt6+fWtS2o6Ojti2bZvJdVfGyMjIwL59+7Bv3z4A7Lm+bNmyKFasmHLQvnfv3uHRo0eiBlLWZPbs2ahTp47F5dy+fTu6detmcToAEBoaKiqcq6uryXWMPO7u7li+fDl+/PFHg+Fev36N3r17Y+zYsWjdujV8fX3h7u4OOzs7JCUl4fbt2zh27BjOnTsnKt/hw4ejffv2ZpVZQkJCQkLia8HX1xeRkZEGw6SbJNbWh7DLtKkIu17rS1t/FLXYnFSPLQ7XYx4ER6+kwLO0o3Y6n4mD//Lt2wjXkY//LAhkZHWq+uLxsQloWvezLTuuIzPfSZCHAdspXpiXKVJstajCL9KjL4lsZNasWaIHTVu7di0oisoVEm1dBAUFQSaTiapj79SpE8LCwrBq1Sq0bds2G0onISEhkTOQy+Vo1KgRjh49ajBcRkYGTp48iXPnzqF27drIyMgwOS87QnCjWHFzi2oRAs+yCpGX5CZeeRtFkZCA1917IvPGDbXpzh06wHXcGKTt/wcf165D5q1betPIvHkTiZ26IE/HEOT/PQLEhDYEhCs5w7ByJRBO/kGEah11GQYfHpyAmiFcGAZsPC6+8l5D7cKZDSe8bia8hUMwjWZoUIQIyih6YdRhWIkJI5RsKwumuhsSts3gP9JMzn0u/yWQ+vq11m4nlIrpErWxWxrR2l+FYjJj1LW3x560NKPhfh4yDO1/bA97ewfzb9c/F8ak2iKwmpjGwnSIiStfmJ+pcXWmxx0QpAGwLGPzZnGi+j///NPGJZH4GtE5YLU553jlBSSDF2/Ft+m/d+8emjZtisePH6tNpygKy5YtEz0ImLk8f/NBeyJ3Hcd9Ec5QfqI/pUCTkh4l4eLqokxCVZcpuI7TuKaTkDAFmqYxfvx4UWGbNGmCihUr2rhEEhLmY0upNgC0aN4CkYsNP7/U5OrVq1rTvndyhj3hawaE9/Cqe2NNAbTmmUNtmkwG5zq14NK6NVyaNoEd339R56NKZY2E1nQGDGQuLnCu5g3nat4oGBICECArORkp0dF4989BvDt6BAqNvnr86YnWKLdSGkoYZbhGDo64lal+nsxkGAxKeoPFBd007jHZbwxUAm3NPDUXURlfkJCaoBi672X5tUJx+SkYBuOTk/FOR5/dsJ/D0KhJIxCGKLc5ivvtGArcdFqZLiEUGIYGRQAaFAhoMKBAgWHfGQYgNLuU/MIygAIMKIYNBYqAogGa0GBogBBVuWgAmWnpmBr2B+JO6X5+7la0IPpP6gsZJWdl0IK7fXB1TPz60befKB3Ggue2RPC8WKl85aSzhKiLZ3m5Nj+dF2OzInIZKBClSJuAk2qDk2rzf1w4iisDKzAngjQFZSEQ5K+S2aqWhaCajw/GjB+Dyb9OxpkjZ3Fs33E0+b4JaEYBOZGBBg2KAWiKAmFoyCjCTgMFBc1ARrGSa4oCaMhAMTQYgWSXZhhQhGY3DH49cXV1DLdvsNsru/+BEBDuuo7/jZT7rPJAAS4+A0JU78ofULDdqz9fV/8umGF2/Ys1B9oyuS5BmLWxZhvCaFasbzC06vhjKk/KuxQ0+64ZEp6bPthQh44dMPPPmShUuBAYmpcaq/TGDM1g1NhfwIBBelo6zp6NwfFjxxF9JBrXr+rulzdlyhS0DWyLqt5V9S8fV78rbN+h8zxLNM6/ujYzK/RBVv1mRP2oLqjzZvcnhmt2Q1Tyac3fXbN9CLcMqZkfcfrJKeVxgwiOIYSLr/YSHAG5IRBUx0KGvf/k5wuV2vzxlHDHLKgdo1THUmVRCVHb3tiB5TW2QP6ekEBw3BPMhvp+RrjjjHA9mYLmMUovIvZPteOYhISEhISEhISERDbyxYq1NVEoFHj8+LHWQzNzKFKkCA4fPoxy5cqZHHfq1KnIysoS1fGa5/379zh79izOnj1rcn6WEB4ejvXr14uSvL59+9bkDshCatSogQ0bNiA4ONioQDAtLQ179uwxe9QuHmdnZ+zdu9es3/FzUqBAARw5cgTNmzdHfHy86HjW2v6tQWZmJk6fPo3Tp09bnJa3tzfmz59vhVJZl0KFCuHw4cNo1KiR6I7uiYmJOHDggE3L1bhxY+zevRtBQUGipOUAK8SIj483aXuTUCcjIwMnTpzAiRMnLE6rbt26SgnU58DZ2RkTJkzAzz//LCq8OceeqVOnYvfu3aLlSo8ePTJZEiiTydC1a1esXr3apHhfOu7u7ti7dy+aNGliVG6jUChw9OhRow3+jUEIwerVq9GgQQOL0tHFnTt3REufDGFvb48tW7agYMGCVihV7idfvnw4fPgwAgMDrXIuF1KoUCGsWbMGrVq1MijW5h885HRGjx6NNWvW4MmTJ6LjZGRkmNQxplevXoiJicHNmzfNKaLVyMjIMFvIaGdnh23btpk9aISrqyuioqLQoEEDox1UGYbBqVOncOrUKbPyEjJv3rwc3+EzT548GD9+PEaMGCEqvDnn1OykRIkSiIiIEL086enpuHLlisn5eHl5IW/evEbFiKYwevRorFixQpQ87t27d7h82TRpRK1atdC/f3+jMgqe9+/f499//zUpDwAICAjAw4cP8d9//5kcV0I8I0aMQGZmJsaOHSs6TmpqqpZ8VUI3TZs2RUBAAI4fP240bEZGBm7duoVbBjpUGsLR0RG7d+9GgwYNjA68BQAXLlwwKqwVw5gxY9CvXz+L07Emt2/fNjpQTUREhFmyXzHUrl0bffr0wdKlS/WG+e+//xAREYE//vjDJmUwFXt7e+zatQudOnWyuB5Uk7x582Lx4sUIDQ3Fxo0b9YbLLdfdffv2RWRkpEl1V1lZWaLOyzxt27ZFSkqK2uAyn4OsrCyzBgrlWb58OZo3b25WXFOPacJBHy1h7NixOe6YpomjoyOioqLQpEkT0dthcnKyxXUqxpg9ezYePnyIvXv3Gg374MEDLFq0yOI8v/vuOyxbtuyragTn6OiIiRMnGhX88+SkZzViKVKkCKKiouDv7290ICqFQoHjx4+LutYyxrJly9C0aVOL07EWM2bMQFZWFv766y/RcVJSUnDmzBmcOXPGhiWT0MfHjx91dmIyFZlMhk2bNsHX19cKpTJMVlYW7t69a3AAObEMHz4cQ4YMsUKpcidBQUGIiIjAhAkTjIZ99eqVmpTdHDp27IiZM2eaHV9CQkJCQuJrwdBAhTwZyfdBZ6SAss9nfkZmdhIzORu+46SwZ7xmxjqcKgcvpWBI2yK2L6BIos4LxNpq7wBACTpS8+8U94KOeKrOgIxCtxTH3sFe2wcj6LQIwbtOiMGvEhKfjYyMDEycOFFUWD8/P/j7+9u4RLaFoig0adIEhw8fFhU+KSkJgYGBqFu3Lk6fPp1rnkFISEhIWMoff/yBWrVqGQ03Z84c3LlzB2fPnkXdunWRmal7kBJ99MyTF45E/LFV01FiC/R5NYxdqquJmkxA8eoVEtsHIeuJet8Nl0FhcB07BiAEeXv2QN4e3ZERF4ePa9chddduMHraa37cvAUZ166j8IZ1oAoVElUGhmE4uQ7DCo0Iq1UiQpkRL9rmxdncUvPiHYaThLCyDB6BWETNs0hUccFw8Vm5E5+uQXOSKfdNgvIbCqIuBRMIJRnD/cRyIo6NG6HoIev073nZvKXWtHyjR8GpaRO1aTJelGYi75+rBvLlRWzc1gFNfZnWZ41NRN8vLBS88WkPzOsiSqyd8i4F7du2R9TB/UbDKlFzyNhGxGKRACiXSbWFaZgjyZbEOjmDhw8fihqovVixYggODs6GEknkJq5fu449e/bgxcsXKONRBiGdQuDu7i46/qP/dPcxsC9YyYRSaB8gnr0Rd91748YNfPfdd0hIUJfWyeVyrF+/HiEhISaUwzyevRbf3lAI80lbyF3ArYClxZGQMMi4cePw4YMOGbwGFEVh/fr12VAiCQnzsLVUmwGDZs2tM/hlsJOTMkvh/RbDqBeDl1Xrk2rbeZRGgdBQuAYHQ15Mx/NEA9fcmtJXfhqbh7rdW54/Pwq2a4cCgYGgU1PxNioKiWvX40PcJWWljnBZhPea/HrnBaLt8jhj7cePSNX4vS5lZKDWiwTYEQJnQlBGLsPgvK6oZm/HpakuFeXz0VxcGoxSWKo2BgVfBi4sJYgjXE2s8hqY9+E94nTUA31b9VuE/zaek55y65Eb+YIXJrOZsDJtXohNKKIcY4MCBRAGNAAZl6fSqM1JtRmGLQdDMaBoVvdNUwxAE4AioBkChmHz2r/xH0ROXoKMT/r7Gff/tR9c8rlwdUpEKeRV1hHx65T/XXRUuvFiWZWclXCDs7GBKMFzYn46K88mIBTFzReItUFBRsnAi7dlAvm2jJNrK6XaSrm2Ki5F2OfQRPAHLozwmTU0yiT8DwL8MvoX7Nq+C/Hx8fj7t3nw8/dFXpe8UHC/j4JbaAKA0ASEYrctGQFohrBSdZoBTXECbZqGjJdygwINgCI0CEOBAbjvfLMBNnFersswArk2iLI+ULWdQW2gPKVcm5fjqn4g7mfk4jDq+7bW/bqJ1Qi66h3Ywf7Mv3+3pB5CoxJKXBQz6xt0HTvFMOnXSSZLtcuXL48tOzajcpXK4AdX5GXqfGn4Ewc7HXBwckTjJo3gH9AQdASDVy9f4eTxaJw4Go2Tx04i8SXrY/n06RO6du2K2POxcHRUH+idF2oL65zVxO5E45yrIa82iDJBk1aF3vT57V55PGNUxypesK0Mx+gXbPPTjz46gk9ZaSAUpdwWBUc23lstWBBO4M9wRyGKb8vCbcsMA0KxxwmVnBsAYYeLYMXdgtSIYF9lGDBcnT5/BuQO4eCGQNRGxzatM5zGCdXQNq06vurG6L5r431SQkJCQkJCQkJCwhJyTavUunXrokiRz9+ZwMfHB7GxsfD29jYrPiEEM2fOxPz582FnZ2fl0lmXMmXKYPbs2dmWX/v27bFx48ZsWS/58+fHwYMHUa9ePZvnZQuKFi2KkydP4vvvv//cRfmsfPvttzh48CBcXFw+d1F0Uq5cOZw5cwZVq+of1e1z0KJFC0RHR6NUqVKfuygSJlKrVi3s27dPqzIzuxk0aBAaN25ss/QLFy6M9evXQyaT2ST9YsWK4fjx4xg8eLBN0s/t+Pr64uDBgyhQwPaNdOzs7LB+/Xp07tzZ5nmZi5OTE3bu3GkT8Xduhh/oY+jQoVZL88cff8TVq1fRqlUro2Fz+nU0j4uLC9atWwe53PrjGcnlcvz1119YtmwZ7O3trZ5+duHs7Izdu3ejZUvtTgOmUKFCBRw7dgzFixe3Usn0QwjBggULREvTPjdDhw5Fw4YNP3cxrMawYcNseh/Upe1/lmcAACAASURBVEsXxMbGokyZMlZNt3jx4jYfEGj27Nnw8fGxWfqjRo3CoUOH4OrqarM8JFSMGTMGa9euhRPXuE7CehBCsHTp0mzblosXL47jx4+jYsWK2ZJfeHg4pk6dmi15iYWmafTv39/g4CE+Pj42v0f7448/4ObmZjDMrFmzcO3aNZuWwxScnJywY8cOTJo0yWr3yE2bNsWVK1cQGhpqNGxuue7m7y3z5Mljk/THjx+PXbt2IW/evDZJPzuQy+VYvXo1evToYVE62X1MmzBhAqZMmZIteVmKm5sbTpw4YdM6M1ORy+XYsmULAgMDsyW/Vq1aYffu3XBwcMiW/HIS/fv3z1ECaFvg7e2NI0eOoJBIcYQlyGQyrFy5Ej179rR5XqZACMGcOXPw119/2aSuRyJn4uDggK1bt6Jdu3afuygmMXLkSMyePfurb5A8fvx4jBs3zub5dOvWDevWrbPZcy0JCQkJCYkvCS8vL1HPNtNfix9AzSAWOaf0XUsRjW9E53T1btzqH28/+4T7Lz5ZUjircfPxG9x5+lbZGU/V4VhYfsFnQjQ67ml8VvUOBMPoEWvL7aDsHWigu57m5SwhGuvUXHS4BS3pECwhwRMWFoY0EVJBQgi2bt2aDSWyPQcOmC6ajImJQZcuXWxQGgkJCYmciZ+fHwoXLmw03P379wGwg9GcOHHC5Hrow+lp0H31ZTt0jCGjheZVlqmX6EyWyKXKysKbPv20pNpObdoopdqqQhHY16iBAn/OQbHYc8jb6ydAz/rOvH4diZ26gBEhpAMAGjQn92DVE6y8g/9Ms/IldslUIg3uXTlNIIdi46lEFnplGFqXs0RrGqPPsa2vHlmHbEmfSEVL1KQ1n/2jGYXuvHIolKsr7Ly8rPLShbxECa1wlBl9o7I+fULq69eq7Q7a+5pwHjTeVX4t1VShc8vQfusul8NTZNuS48dOIORHlfTUolt2K7iqTRIDmZm/WCkTI+LPmliSj9FwJoh1JEwnIiJCVLhOnTrZuCQSuYW7d+9i5cpVqFGjBry9vREeHo758+Zj5MiR+KbsN2jfrj3WrF6D5ORkrbg0TSMuLg4LFy7CjOkz8EPgDzrzyFumuUVlTP6owMd0wwNw3LhxA40aNdKSajs4OGD37t3ZItUGgMevUsyLqGNwsauXrkKRlbuujSRyD+np6fjzzz9FhQ0ODkbRokVtXCIJCfOwpVRbeF3r7OwMZ2dn0wqnQVm5HN729qp7KO5WX1OqratYvJTX0acaSi5bivJnTsNtUBjkRYvoXwYDy67vmRfR9dySk5XK8uSBW4cOqLxnFyrv3QPX1q2hoCilAFwB9ftIWuOVn6LQ20A7+0yGwTuaxpWMTPRNeo1aLxLQ5NVL/JD4Cr+lvEUm1O8/VU8EGS3RKMUVggJAqTyxgqeaqjsWiptOAdiRlopVOup3HB0dsXjVYtjbO6hVkVCElUUTXiLNO7IJAWhGKVhlwxClpJkNLQNFCCjCv7MyV4pQoCgCCjLIKTknnJaDkrECakIIXj9PRL/mAzBv/HyDUu3aTWuhXrO6kBE5ZBQrs2ZfFJevHDIiY0XXRMZ+prgX9105ncghI3JuOh9eEE/jXZkXkYECn45cOY8VZHOflfEobam2QLpNlIJu1XyinA6AEPZ34NalcrpSD8tJYrnfRS6T4+8Ff4OiKLxKeIXZ4+ewg9kxDBQMDQY0aEYBmqGhgAI0rQDD0KDBDpZH0wwY0GBoGjRDg2HAvTOsNJ0bXE9Y20IL6vdYYbJqHi/X5iXRbD2Z6hpYWW+nlNoL4vE7hcbxQPPe3JK6A2vXO+hK3+w8TBWEW7G+wdBp5uaNmyb3FW7VuhVOnTuFyp5VtPPixfF89bAeoTgBULhIIbQPaY9pc/9A7fq11eZfv3YdPw/5WW2aUqrNJ8uo6v4ACLZXVXj+pZaxPoxVIIpFIMRW5c+2T+HLyDDCgRY06tMFZebfL738F09SHrPrl1GtZ0LACrMpAnDHJ9UxnwIryGfzJkJhtvI7BCJt1VlIKOFW1dGrhj7kDwOqtt0a65hRrQjh+UWJWnAD9fr8oYOPryndZhhR+6Wo/dbI9ZhUByghISEhISEhIZHd5Bqxdrt27fDo0SMsW7YM1apVy/b8CSEYNmwYYmJirCLYGjRoEGJiYrJVuFu4cGGMGjXKqEBGyMCBAzFq1CgblkqdkJAQHD161KZCPC8vL5w7dy7XCzJdXV2xe/duzJs3L1ulLn5+fhgwYIDOeZ06dRLV8NMaBAcH4/Tp0yhWrFi25GcupUuXRkxMDPr162fzvCpXrozSpUuLCuvr64vLly+LkihZCzs7O4SEhOQouYyldO3aNVvkwwDQo0cPHD9+HAULFsyW/Awhk8mwfft2m4obmzVrhrVr11pdUOLv74+LFy9+UYJRW1C3bl3ExMTAS09DXmtQvHhxHD161GSpdt26deHr62ujUqlTrlw5nD59Gq1bt86W/HIbDg4OmDt3LmJiYtCoUSOz02nQoAGOHTuGbdu2iT6v20qYZwv8/f2xcuVKUDoaw5lL2bJlcfLkSfz888/ZJsexhdi1bNmyOHXqlCiZuhi8vLwQGxuLWrVqWSU9XRQoUAD79u1DWFiYzfKwNnK5HDt27Mhxg72YC0VR2LRpEwICAqyarr29PebOnYt169bZ7BjTvXt3TJ482SZpA+yx8Z9//oGnp6dV082fPz+2b9+O6dOnS/K4bKZr1664ePEi6tSpk2155s+fH0OHDrW6XD6n8c0332DPnj3ZVp9SunRpnD17Fi1atLBZHk5OTli9ejUiIiJynDxv5cqViI6O1jufEILIyEibH2Pc3NwwY8YMg2GysrIwcOBA0LThjhrZiUwmw6+//oq4uDiL7k18fHywa9cuHD58GOXKlRMVJzddd3/77bfYtm2bVYW+RYoUwf79+/H7779b9XreELa47i5SpAgOHjyI7t27WyU9/pjWvLllnaIM4ezsjLVr12Ly5Mk57phmiAIFCuDw4cMIDw+3uVizVKlSqFJFu1GlJo6Ojti+fTtGjhxp0/KMGDECe/bssbhzQW5FJpNh69atqFGjxucuik3x9fXFuXPnbPqctkiRIjh06FCOk2rzEELw888/4+zZszatO9WkSJEiGD16NPLnz59teeY08uTJI/oaxlqUKVMGp06dQvv27c1Ow9zBus3FyckJy5cvx8yZM3PVOdRWEEIwZcoULF682CaDE1IUhalTp2L16tVSnYmEhISEhIRI7O3tRV0jpSdesWq+1rk2UhfxaWSgIywjmEfUwjEMsDtGW1bzOdhx5o4OiTY0Pqt3SVf9p1Qibh1hGUWmVn4URUEmlws6AKpsbWribKVpQEeHQmhP0ikD0EC6RpawJa9fv8aqVatEhW3fvj08PDxsW6BsgqIos+qKN2/ejHnz5tmgRCwJCQlYtmwZunfvDh8fHxQvXhzu7u6oUaMGevbsiZUrV+Lly5dISEjAjBkzEBAQgEKFCoGiKNjb28PNzQ1Vq1bF3r17bVZGCQmJr4tevXoZDUPTtHIQ6Hr16uHIkSMmPW/6LysLzV69sKpc2xq6A0NpqPsgtEMyYESLtT+sXoOMixfVplH58qHAtKn6xdEAZEUKI3/EZBQ9dBD21XTfq2TevInkXyeJKoeCVhjMjxdp8NfCSu22MIqabBuCS2LOfsGLT/i01BOHKmU9WPzDaku71dPXtPyoZCZZtCSPtAXJDx+ApmmtVc+ja7qm78aSzeJXV/HPr/bt2YcF8xZYkJt1ECXoM1eqTYwLo2wpzbYUseWSxDqfhydPnogKN3v2bBuXRCKnc/v2bbRp0waVK1VG7969cfmydn1rZmYm9u7di14/9UIht0Lw8/VDdZ/qaN+uPUJ+DIF7UXfU9q2NYUOHYcL4Cbhx44bOvJzd65pQMu0DA8MAjxP1SyMB4OTJk3j9+rXaNJlMhgULFqBixYq4d++eVV7p6el6y5D6KROvkj+asKwq7AtX1jn926JV8fTRU4OXjxIS5hAWFoaMDMP7FcD2916+fHk2lEhCwnRsKdXWlVTJkiXFR9BBkJOz6umghrxSs1hCeTQDwK5KFZRasxplovbBpVVL7XoFfcJSA/ctSsmwjulaaQjlmwDyVKuG8pGL8e3BA3D97jsw/PNNqKTawqLx8u3gPM4oIxdfl/WBpvFMkYV9qWlo9DIB97IylWnyqRt6gqkSEauvUwCglKVlQMBgb3o6fkt+p7McM/6cgUqelcBQDAjDC1FZmSmn1Gb/KAKKZiWrMl6qyoCVr/KyVkF8MBRXfgpgGNW6ZwhkyvRlynxACI7tPoau/t3x6O4jg+vOzt4OAyf0h4ySQ0bxkm4NwTUnxpZzYdhw7HQ5pS7HFoZVT4uVYsuFIm5Kh2RbU8LNi75BKecrpxNtqTbFrQtWOs4Jb8FOZ//4dal6Ss2uZ0r1nRscmpdugwB16tZGpy7soEOHdh7GkX1HoWAUoEFDQStAM6zcmqZpsEptdlA8mhdvK++N+Xmq7zS31SlDMeyeIKjtU5cVE05kS9Nq04X31sqqPxiQa/M7nL46IEFcU/6yi+wqgy3rG/jt8PChwyb1OxsXPg7bdm2Da35XLiHB9gro/l0JUW37nJWZAbu9Jyclo753A+zbsU8rr+XLl2P50mXgE+ZlzlCTVWvXXynF1JpNQPjy6cDUbc3gb65rklKyDaWVmt+HiDAMVHXsbD0pgycpj3H+eSwormmKmpifopTHFoqfRgg3IAM7h+KF/oDyeMQPlKA89it/ISJYZaojFj8IACFQ/uYMF0Yp+ebjKNvMcLHV7ediVpc2/DHDQESx9ZgGAkh1gBISEhISEhISEjmKXCPWBlgBQO/evREXF4dz585hwIAB2SIYDQgIwIULF/Dnn3/C0dHRaunWrFkTly5dwuLFi1GqVCmrpSuEEILmzZtj69atePr0KaZPn26SnIMQgmnTpmHRokU2kXroomHDhrh69Sp69Ohh1XTt7OwwduxYXLhwAZUqVbJq2p8LiqIwePBg3LlzBwMGDLBJh2CAlXiHhYUhLi4O58+fR3BwsM5wffr0waNHj7B06VL4+fnZpCzFixfHhg0bsGXLFri6utokD2uTJ08eREZG4uTJk6hdu7bxCCbStGlT7Nu3D9evX0fFihVFxytYsCDWrVuHU6dOwd/f3+rl4qlUqRJmzpyJZ8+eYfPmzahcWXdjgNzIsGHD8PjxYyxYsMBmMhEPDw/s2rULq1atylFimoIFCyI6OhodO3a0WR6dO3fGoUOHrDLqtaurK/78808cO3YM7u7uVijdl0+lSpVw4cIFjB49GnZ2dlZNu2fPnrh69apZgvNq1arh/PnzOH78OEJCQmxy7pPL5Rg+fDiuXLnyxQuRrEGdOnVw4sQJXLp0CSNHjoS3t7dB6Zy9vT38/PwwevRoXLp0CadOndIS5CoUhhvP54RBBkyha9eu2LlzJ/Lly2dROvy135UrV1C3rikNEC1n+PDh2LRpk0nXGvqQyWQYMmSITfaxUqVK4fTp0/j999+tfv8SHByM69ev50rZfqFChXDq1Cm91/G5DV4grW/AH1Np2LAh/v33XwwdOtTmHeonTJiAVatW2UzmW6xYMZw5cwaBgYFWSS84OBhXr15FUFCQVdKTMJ0qVargzJkzWLNmDcqXL2+zfPz9/bF27Vo8f/4cc+fO/SqEff7+/jhz5ky23aO6ublh//79WLhwodXXb9OmTREfH281aa41efHihVGZ68CBA206MIaQnj17ol69egbDnD59GitXrsyW8phC1apVERUVhZs3byI8PBy+vr4G5X1yuRzVqlXDzz//jFOnTuHSpUto166d1rnO0LV3brvubtmyJQ4fPmyVeoQuXbrg2rVrVhsERiwhISH4559/UL16dauk161bN1y9ehVNmjSxSno8bm5u+Oeff7BgwQKr19F+9913uHLlCrp27WrVdLMLuVyOiIgIxMXF2UQ+7ufnhw0bNuD+/fuoX7++6DLNnDkTR44cQYUKFaxangoVKuDo0aOYNWvWVy8ULVCgAKKjo00eRC638c033yA2Nhbh4eFWr5cLDQ3FtWvXrH7MsgV+fn6Ii4vDwoULUaJECZvkQQhBixYtsG3bNjx9+hTTpk2z6nPq3EaBAgVw584d7NixAy1atLDpoBd2dnYYPnw44uPjLX7euWXLFly4cAG9evWy+cA+rVu3Rnx8vChJz9dG//79ERsba9W6yG+//RanT5/G2LFjJUGjhISEhISEidSsWdNomE+Jl8UnaJX+V8bO55rzVT3DGIPhNOYxqo50O88lg/7MfccUNINtp+5BvWek9ku9w7rGfKIZVrAOGG0Jop2dHdvBnVF5AdhOiqowRJmuYJrwu571pksQICGRXXTq1MloWxeA3QdWr16dDSXKPsaPH29WvKFDhyIwMFCU5AeAwXA0TWPevHkoX7487Ozs4O7ujr59+2Lt2rW4cuUKXrx4gYSEBMTFxWH16tXo1asXihUrBnd3d4wePRonTpzAmzdvwDAMMjMzkZSUhGvXriEwMBDlypXD0aNHlfnEx8dj4cKF6NOnD+rXrw8vLy98+PDBrHUgISHx9TBx4kRR4aKiopSfGzVqhD179piUz72sLLRKfImcM4w0i9jLXl2SX8aA3BCCMCl/zdWanrdvH1Ain3nbVaqIwrt3wflH3W2kPm7ajMy794ymo2AUrCSCkzoppR5KubRqGhtMMJ1fasEANLwkRDnmjFCkoxTw6Eanq0LHRJ1SDJGX1oTRI8XQEz+Ltqb6XYLnze3bys+a+xG/7TCa03Sgc5PRiKcrTBU7O/iZ8Nxw5PCRGDd6nEY+gm3bxlgk6DMSVU2aZSBMjsDQxqAMIol1chpi23JZu0+uRO7iyZMnaN6sOQ78c8CkeHGX4nA1/ir27duHnTt3IikpyWgc+/zloVOWbSyiRoAHL8TVDQhRKBTo06cPKlSoYLXX5cv666UfJCTrvr4yOmgh4OzREJS97r5Ebep+j8NRR0xefrUiWBRb4ksjKSkJa9asERW2f//+Nm/LIiFhDraUamtew/JJiRkY2BDtnZ1Vt/MCF6bOezQ+WP78KDp9Gr45cgh5m4poM6lvuQysD1Pl2kKcK1dGhRXLUXHjBjh8U17NzSm8R6S5l4wQ/FGgAAqbMFAcTwbDoNeb10jhpMOsxlgdRuOd/0IIWz+hmkeUtyI0gL/ff0D427c68+3aPRShPUPZdUIDNGE4aSr31JNw7xQFwrBTZSAAxclVlZJWSk3CTSnlqzJWzEpk7ODDnNyaggysOJqCHDJQhMLM0bMQMXSKqGdNgd3aooRHCcgoGSemZuXXQtk1JXxXyrY50bZAws2HUxdmU2oSbRklg0wmkHQTGSilpFuu/MynQxG58jsFtnwqiTb3mVtjrKyW4qTalEpoTgCl3pYAFGHl47wAl9/wNb+rpLQsEb9HKNvdzh47By9fvgKj4ATaoEETTqTNcCptpVSb/8zV4dEqgTbNAGC4+TSUwmPVw2+V6BvKN5UYWSUC13gHL/8V/Ni8c5kflFpj99V1T05bqXbYEmGyOXUf1pZsKyXRIhEeG8XEio2NFZVu3rx5sWXrFkycNBEURUH7uKzULKv9xML2Efx2CK69yT97DqDOt3Xx6sUrvfkOGTIUJ8+cV6UhWBea9VdaQm2NikBGbYL6S7X36Q8jNo7ReihesA2VYBu6BNsAktPf4sDD/aAZGuBE/Ww0Tu7PH+kFx3ECCoRhj+0g3DR+ukCCTYhwEAB1Mbe2lVzQjoZhX4RbZIYGhDu1zmbIgmOE8nghnK0WX13OLche+2fQtX6N/AYGfx8RO41UByghISEhISEhIZFd5CqxNg8hBLVr18aiRYuQkJCA/fv3o0+fPihevLjV8nB0dESnTp1w5swZHDt2TFSHDnOQy+Xo378/7t+/jy1btqBNmzYWd0SXyWRo0KABZs2ahcePH+PgwYMIDg42O11CCAYMGIAbN26gZ8+eZqVTsmRJlC1bVnR4Nzc3rFq1CpcuXUKHDh0sEjI4Ozujf//+uH37NqZOnZptgvDspHjx4li0aBEeP36MqVOnomrVqhanmT9/fnTq1Albt25FQkICFixYAB8fH6PxnJyc0KdPH5w/fx43btzAhAkT4OnpaXF5KlasiLlz5+LevXvo3Llzruyg3LBhQ8TExODEiRPo0qWLRQ8dq1SpgrFjx+LmzZs4cuQI2rRpY7ZEoEGDBoiOjsaFCxfQv39/FC5c2Oxy8VSoUAEjRoxAbGwsbt68iZEjR1ol3ZxI3rx5ERYWhsuXL+Py5csYM2aMVQQ1Xl5eWLx4MW7fvo127dpZoaTWJ1++fNi0aRP279+POnXqmByfEIIaNWoYlIEEBATg+vXrGDhwoFnngoIFCyI8PBwPHjzAsGHDIDPjodzXjJOTE6ZNm4Zbt26hX79+Fp1D5XI5OnTogLi4OKxcuRJubm5mp0UIQePGjbF582YkJCRgyZIlaNasmcUCp3z58mHQoEG4c+cO5syZIzUOMZHq1atj5syZuHLlCj5+/IgbN27gxIkTOHDgAI4cOYLY2Fj8999/+PjxI86fP49p06bplcWlpaUZzMsaorzsJjAwEFevXkWHDh3Mit+qVStcvHgR8+bNg4uLi5VLZxxCCDp27IgbN25g+/btaNasmcnXHnny5EHfvn1x/fp1/P333zZbDjs7O4wfPx737t3DsGHDLBKaUxSFtm3b4uzZs9i6datV7zmzG1dXV2zZsgX79u0za7AXiqJQs2bNHCPxcnBwwKJFi3Do0CGz738aNGiAqKgoREdHW+UeSiw9evTAzZs30a9fP7PWZ7FixQxeb+bPnx+7du3CunXrULp0aZPTJ4QgMDAQsbGx2Lp1K0qWLGlyGhLWhaIodOvWDbdu3cKePXsQFBRkcd0GIQR+fn6YMmUK7t27h+joaHTt2vWLrDMxhLe3Ny5fvozZs2ebJUR0dnaGr6+v6PAURWHgwIG4f/8+JkyYYPF9ckBAAA4cOIDDhw/bVLxuCcOGDUNycrLe+cWKFcPUqVOzrTwURWHRokVG7w1HjRqFxMTEbCqVaVSuXBkRERG4cOECPn78iNu3byM6Olq5LcTExODBgwdITU3F5cuX8ddff6FBgwZ669IMXXvnxutuftDGPn36mFUHUL9+fZw8eRLr16//bHVZLVu2xMWLF3HgwAG0a9fO5MGuHBwc0KVLF1y6dAlr1qxBkSJFbFJOiqIQFhaG+/fvIzw8HIUKFbIovYCAABw8eBCHDh3Kscc0U6hatSoOHjyIixcvom/fvihQoIDZaXl4eGDo0KG4cOECzp8/j86dO5s1CFrTpk1x7do1LFmyxOKBJSpXrowlS5bkGglydpE3b15s2LABBw4cMDqQgy4IIahevXqOvyZzcHBAREQE7t69i7CwMOTJk8fstGQyGYKCgnDhwgWsW7cuVz1HsLOzw8CBA/Hw4UNs2rQJrVu3tniAQv4Z7+zZs/H48WMcOHAAP/74o9UHPsytyGQytG/fHgcOHMCzZ8+waNEitG7d2mr7jKurK4YOHaqsH7ZW3ZWvry+WL1+Oly9fYtu2bejevbvVrrNkMhl++OEHnD59GlFRUV/EOdRW+Pj44Pz581i7di28vLzMTqdSpUpYvnw54uLisn3wQwkJCQkJiS8FMe0w000Ra+ttQyamU5a+uHp6kItMSr27rqBnG1FNS3iTiRNXU0zLw8ocufQIL99+5ErEdiJUfuELTShArfOfoBOg8k1dHMN1JwSj0C3WJnzHPz4tRs0dqETV8VllgVPG1eg0qPlrKePmwjaGErmP+Ph4pXjZGP/73/++uPZI/v7+Zg/AuHfvXuTLlw+jRo0CTat39KdpGvv370e7du1QsGBBODg4QCaToWDBgvDx8VHKruLi4lCiRAkMHToU9+/fR1aWdYWdDx8+xHfffQdCCGQyGapVq4ZBgwZh+fLlOHv2LG7cuIG2bdtaNU8JCYkvD2dnZ1HHyjNnzqh9b926NbZv325SXrcyM9EmJ8i1zbwMU/c6ENCpqUbjpB04CFqH+DFPiGltNYmdHQr+OQcOega3/T975x0nRZHo8V9Vz8xGYHcJCwuSVkEkSxBBUQyYA+h55sCdGc9w4empzzOcnHd6KiaU45QTPTyfiIdiAAUEJCkgyJLzIpvYvLO7E7reH93VXd3TPWEzUF8+w850V1dXp+qq6q5v+efOjRlHWA0JAg+my7RMSbZVdyNIP/SphsDENZFwns8YKLH+dsNtFnGY31iRjV2WEVKDjYpP4kzRlp+0L8I5YBeNRUxzCodI0Vu8vJGVhdQE6l8vvvAifnnVNRFlwOamuaXa0ebFlM/EIbhpUqRY56gk3ufpc+bMwcMPP9zMqZG0RcrKynDRRRchPz+/2ddFPMnoeu4rjYxEy3h3Ha5vghQ1LzvyS8EdbolCFB86DLnecV5dXR0e+NUDyNuUpwcWG5q5STHOFcnsVAKtr0o8UtaUlBS8+OKLLZAiiSQxmluq7RQVA8NZZ50VM21unJ6UhG6KkpBUO/2yS9F3+TJk3nSjLu+M8wbjVm6PsribXNsynQBMZYaQU3zOljFuHAYv+gLdH7gf8HoNwbY9KQxAd48Hb3XMwvikxPvK1TKGG48UG3GKT2vtilLjL3+EKATmClM/GB4qq8BMl4ExBw8djL+89BwYVECFLsomUMF0maq+p3jchIAq+hNVRgBdFE0IgQJd+qxLcwkjulCbAEyTRhOYMm6qUCi6ULvOX4cbz7sZ/31/QVz7KSUtBTdNvdGQaBuya2oVX3uoBwo0kbchyhbl27pA28PF23p6uCxbUcw4qbEsFZbThNoUNgm3KNGGKNTWpNpcnE2JKbLVJLeCVJvqsm0iSLVhSrWJ8Zc/CxaeC1uuD4IePXrgjrvu8f+5iAAAIABJREFUAABUVVRh2oPTEFRDUJkKFWGEVRWM6DJ3Xa6tqro0mzFBtA1tGQZdyq3nKURbjkE1BsdjtgffRpugyhAxCJ9rpmVrK7RfbK5LNU2BsCniaYwkO+5l48g6G9vm4LaKtevWusyxsuK75bh80uX6uw0usRnvQgg5nC3dfLDyD+b8B1OunxJz0N9AIIAb7noCW7fvs7RPW04lfj6KL10Y9zDzH7H9jiZSd1RpM/Njj9u+Hvu6IiCmYJvx+y7MFTDGUBOswad7/otgOCi8W6L/pXxzqSUfIQAoM6XZVMxz9AESCOFDJxAjvxIOH8S7qzk4gP6XmK/eECr85sedmHEY0wAz32DM8l3bZBb1Y8H22k+sckesds6GItsAJRKJRCKRSCQtAWHHUMmTMYYdO3Zg9erV+PHHH7Ft2zbs3bsXhw8fRkVFhetyHo8HOTk56NevH4YPH44zzzwTEyZMaLWXl6urq7F8+XKsXr0aGzduxM6dO5Gfn4+qqqqIsB6PBz169MCAAQMwYsQIjB07FuPGjWuUPC4WpaWlWLhwIZYvX46ffvoJhw4dMtKWnp6OLl26oGfPnujfvz+GDRuGUaNGoXfv3o3qpFBUVIT58+dj0aJFWL16dcyHu7m5uRg3bhwuvPBCXHbZZU1+LP1+v+sLPJRSpKamNun6GsL+/fuxbNkyrF27Fj/99JNxLQSDkS+jpaeno0+fPhg8eDBGjx6NM844A8OGDWtSAe3evXuxZMkSrF69Gps3b8auXbtQUlLiGNbr9aJnz54YOHAgTjvtNFxwwQU49dRTj7mOLnV1dVixYgVWrFhhXOuHDh2KyK86dOiA3r1749RTT8W4ceNw3nnnoVevXs2WrnA4jPXr12PFihX44YcfsG3bNhw4cAAlJSWOjRVdunTBSSedhGHDhmHMmDEYP358gwR+nFAohLq6Otf5ycnJjZbnigQCAQQC7iObp6amNkhavnPnTixZsgRr1qzB5s2bsXv3btfR2n0+H3r37o2BAwdizJgxuPDCCzF48OBGn/PNtW1ubN26FQsXLsTq1auxa9cuFBYWora2Fl6vFx06dEBOTg769OmDU045BaeeeipGjRqVUKea/Px8vP3225g/fz42bNjg2njWrl07nHXWWbjmmmtw1VVXuebJ4XA4qkAsKSkpLmGJqqrwR3lx2+fzNXrQDCeCwSDq691fHkpJSWlykXhVVRUWLFiAL774At999x12794dNXz37t1x+umnY+LEibjyyiubXYxTUVGBZcuWYeXKldi4cSO2b9+O/Px81xdCsrOzcfLJJ+PUU0/FOeecg3PPPbdZxEU1NTUxG3sVRWnz0qSWZP/+/ejdu7fr/KVLl8b9wkK0/d9a+3379u2YM2cOPv/8c2zcuNHxHCWEYNCgQbj44otx0003RZW9NEXZtLy8PKro7dFHH8UzzzxjmVZUVGRI07du3Yr8/HyUlZWhrq4OHo8HmZmZ6NWrF4YOHYqzzjoL5557bquUk/1+PxYuXIgvvvgCK1euxI4dO6K+jJ+dnY0xY8bg/PPPx6RJk5CTk9OCqW058vLysHDhQqxZswY7d+5EUVGRcd/OyMhAt27d4r5vt8Y9SURVVXz11VeYM2cOvvzyS9d6BqAN2HPJJZfg5ptvjjpwUF1dnWuHW0JIo8RxIhUVFfj888+xbNky/PTTT0bdX1VVo359wgknoH///hg6dChGjRqF3NzcuMuJgUAA8+bNw9y5c/HNN984tivwbRoyZAiuuOIK3HzzzcjNzXWNM1qek0i+Wltb63qPbqp93FLltPr6ese6NictLa3J67O1tbVYuXIlVq1ahQ0bNmDHjh3Iz893bP9SFAU5OTlGuWfs2LE444wzkJWV1eD1t/Q2R7smATRJu08oFMLy5cuxaNEirF+/Hvv27UNpaSmCwSCSk5PRsWNH9OjRA7m5uRgyZAhGjBiBoUOHNkpyGAgEsGjRIixcuBArVqxAXl5e1O3MysrC6NGjcd5552HSpEno27dvg9fdUsR6Wcfj8bTKoA3xlNGbuv2hLVJXVxc13547dy5++ctfxhVXtHy9tdpLDxw4gDlz5uDTTz/F999/75pv9evXDxdddBFuvPHGqLL8prp3JScnu5adbrnlFrzzzjuWaWVlZfj666+xevVqbNmyBQcPHkRZWRlqa2tBKUWHDh3Qs2dPDB48GOPHj8fEiROb9fmAG2Ketnz5cuTl5UXtoCHmaZMnT05oYM6jkVAohNWrV+Pbb7817t0HDx5EeXm5JT9KT09Hz549MWzYMIwdOxbnnnsu+vfv3+RlCcYY1q1bh08++QTLli3Dhg0bopabUlJSMHz4cEyYMAFXXHEFRo4c2aRpaqp2unhpqTrMtm3bjPbSnTt3Gu2lHo/Htd6VkZHRqmluCNXV1fjss8+MeveuXbui3mdzcnIs9e6mHsghVrt4c+6rqqoqrFixAqtWrbI893Gqi3m9XnTv3t14xjtu3DiMHTu2VfLwhjBs2DD8+OOPjvOWLFmCs88+u8XSUl9fj3Xr1uG7777D999/j59++gl79uyJes0AWp1w4MCBGDt2LC688EKcd955LVY2ZYxhy5YtWLlyJdauXYtNmzZhx44dqKyMLlYkhKBv37447bTTcP755+PSSy9t9OAW8RArD2oumut9DcYYVq9ejXnz5uGbb77Bpk2bXOtiiqJg4MCBOOecczB58uSog9a0BCUlJa7PWhRFaXKBnEQikUgkzcH69evjkmuf9Kv9oD77YCfRO5Y6TubuEdd6ipsyjC8szhe+Cx1iGVShY6PeMVbsKshUy3ctZBhnnpKOtx/s7ZKu5ueXz36K5Zvz9e58/P0hovfy06fpHZq1joUUhCgAFH2eAkIUECgAUQB4QKiih/cgULoThz65ybLOzKxMbDmw2egMDd6JHHqHdfDO+npnc7Hzof6OkxlG7MhqFQBYpNy2aeJ5YQ8TL6YYXCIBTjnlFGzdujVmuA4dOqC0tLRJ39drK2zcuBGnn3561Pc+Y5GamoqZM2fi+uuvR3l5OQYPHhz1XXFFUfDuu+/i0Ucfxd69exu83qbi448/xpVXXtnayZBIJG2YnJwcHD58OGqYoUOHGgMHiLz22muYOnVqQusb5vPhk05djFKeU2mX4zZYCYvyyy28VcwRGc4uklKN75YStPFpd/556Dt7dsS6RUqn3gf/x/Mt0zw9T0DXVd9FXc6N4ObNKLzw4ojp3oEDkf3VF1GXXXLga/xcfcgQBnFpkkU+RD2mpIhq8iIP1T6G2EgPwwVFlCpQQECporsvTCkRA0BBoHB5k2nHMMrUAC9HA2CaqINSqkmzKADGQEGgchuJIY2ybSBjACGGvEOrDalGLQi6jEWLh0HlEiL9u4d40Cm1s14XaD6OTPkVar/8yjIt5ZKL0fGtN5t1vdHI735CxLSs6S8j9arJjY77P9dchQNLl4AAUAivwRk1N+3cIYDHqK1p0xTxL4HxW1yG1wh5rZH/5UeQmmccfggEcNuRkoTVKpOvmowpv5qCc887F1ShhsgNcKjTOWVe8cLgfu41Qs6nzW4e2YxrnE3QFbgxzzqi1YcbU1c+1voMNgdz5szBTTfdFDugzsMPP4xp06Y1Y4okbYnt27fj5JNPbrH1dZv4D7TrK5aZzPKBtW0U4KU+xzZTpuL84el4/Z4eruuaMWMG7r777ubZEIFVq1ZhzJgxjvOmzV2F6fN/ACHmHZHoEk1A0dtRtbsvIQoI8ejfvca80jWvo2r7fx3j735CdyxYtgCdOnXSYubiTUMeycuW5m8Axm+jHdWQgGofpjKjeEdA9CKeWd6L1Y5qlbzFBy8HS1qe/fv3o0+fPnGVFZ5++mk89thjLZAqiSR+mlOqrc0W1ZfiNIKDBw+id6/eMVbgzN8yMjA5Jc3iQXVrCyHt2qHLtGfRYfIk93QmUt6PqLdHD+5UP2GwCTiNxApp0b9Xb9qEHffch/r9+xxXz+uHKoCCcAjbAkEQEPwUCGJ+rR8hxmIOBjcyyYfXM7MsT/6c/hLzdmZNCwFK1TDuPlKGbS59B3J65uDTLz9Fz9499bomA1TtWSTfRxQUYLo0makwDdsMTIXWHkK05cK6fFkTyGptISpTjfaQMFNBCNMkzlARZgxhFsIHb/8H0x5OrLx+w93X4c5H7rTqaFWjZQaAKaUFNPms9XwXdhSEzSJmicLQzurlDS6aJYQaz0gNsSyXY+uibEqI8dtoHyNUWF6fZ4izibNUW0+HQk2ptvH8mEtwjXKZ8OzWKLqYZ1BRYRH6ndjPeE/9vien4hdTrgZlFIriMYTiCvEYaVaIYgi/+Xwj/eL2UUXbNspT7fSsW9vHRG+v4xJf8HYOYn3+bT8uxrKI/rw7cvAA50wzoXYK0rh6fuzo44u7KdIg7l+3fNbpPqFNt1JcXIyu2V1jrnPZt0sxZtyYiIEMTVk1AJUL2XlebF7bYabXo/T8hIHh3+/OxW/u/E3MdXO65XTD0mVL0aev2VdHzNthS5sVa54Rc1BIp8X4emLgdDuzH3fXc5oxY0yiumAdPtk1H2V1R/Q6Ec+fCBSiWK5hQhRQfbpiDASg/fVY2vPNAQuMwQn0dn1KhQEHFI+xvDHwgpHvWd+PocK1LdbtxHqdfeAAex5n3yeEEO1e5lDHA4+PCWHjxL4O4rDuRJFtgBKJRCKRSCSS5uLJNy86tsTa0QiFQqisrERNTY3Rmdrr9aJdu3bo0KHDUfGicjAYRHV1NQKBACilSElJaRY509FAZWWlIfr1+/2GuKRz587o1atXmxBbt0UYY6itrYXf70c4HIbX60VaWhqSkpJaJT2BQABlZWWGmM3n8xnX5PF4XnPC4TDq6upACEFSUlKryTDsqKqK6upqo/NDUlIS0tPT20z6jgbq6+tRXl5uOefbt2+P9u3bH9fnfEOorq42JKChUAg+n8+Qd+fk5BwV9/VjAb/fj/3796O4uNgQ06WmpqJjx47o1atXm5DAqKqK8vJyowzl8XiQlpaGzMzMY16SdzSzbNmyqPKdw4cPo2vX2A+ejgZqa2uxZ88eFBQUoK6uDsnJyejcuTNyc3ObTNwbDw0Rax+t1NXV4cCBAygqKkJ1dTVUVUVKSgqysrLQs2fPqPtB0vZhjOHgwYPYv38/KisrDZEnvze1a2cXMBw/hMNh7N27F/n5+aipqYGiKJZ6tBzg4dggGAyipqYG9fX1oJQiOTkZaWlpsnx8lBAMBnHgwAEUFBSguroaoVAIycnJyMrKwgknnICOHTvKuqOkSYnVmWbDhg1RB6I4mqivrzcGHvT7/UhKSkLHjh2Rm5vb4nXXRMXaRyuBQAAHDx6UeVoMVFU12lt9Pl+rtVWoqoqff/4ZP//8MyoqKhAIBGR7m6TB1NbWGm2G1dXVYIwhJSXFqJclMtjisUIgEDCeUR8rz3jbkljbCVVVUVRUhMLCQpSXlxsDZPC8rVu3bsjJyWlTz7gYYygvL0dBQQGOHDkCv9+PYDAIj8djGXyrNQamOdYJBoPYv38/CgoKUFVVBcYY0tLS0LVrV/Tu3bvVnqU7IcXaEolEIjkWCAQCaNeuXdQBcQDghCsWIDVnnG1qA8TagLXjt2ugRMTafJKgARS+m10O+TTVItfW0qKCgOGzP52Ift1bvoy39cARnP/w/4ExszMel+8Z3d6JAlO6zTs7c7G2JtXmcm1jGjX1bIHirTj06W2W9Xbp2gU/7toA8M7SgC6FsYq1xQ6EXBjDewkassAEhDBunYzFMIkgxdoSzvz58zFpkrsAQ+Sdd97BLbfc0swpaj0OHjyIm2++GcuWLWuU6O+mm27CggULUF5e3oSpa37S0tJQUlIi6+0SicSVAQMGYNu2bVHDnHjiidi5c6fjvNmzZ+O2225LKI8d5UvCvE5aW9LRKNZWwZA2ejROmm+VZtspGH82Qrt3W6YlnzMBnd79V9TlXGEMh087HeFDhyyTideL7nt3A1Ha9r/a+zmK/cWg1BQCcSGHIoi1qS7W1uTagmibKPAQLxRqyripIfGgUcXaduliq4i19fqORawNU0LFGEPXtG5QaPO2zR9XYm3G8PJJfRCsrASBs1ibgujibF5b0yTbTS3WJgCerqzABzU1DdqU1NRUvPDiC5jyqylNKtbm+SYX3UcQK54o2W5zCbWj5vUNrYpGi7KBzyzd6sVSrNO8dOzYEaWlpXGHf+SRR/Dss882Y4okbYF//etf+PWvf42gizwSADIH34GMQbfDl9EHwepDqMibDf/P36H28OqocXtSuyBUewTtel8EptaDhQNI7TURmYOnIKKk10Cxdo9OHiyZdqJrGtqCWPvG5xbgmw0HoJWVhDukIdbmd1EKQjxmmynx6O2qmmi7YuMclP8423Ed484ehznz3oXX441LrE3EtlJBwAaQiPbQeNtRgci21ETzZinWbj3Gjh2LVatWxQyXkZGBI0eOyPcBJW2K5pRqR8pmxelmxMlJyVHvpU6kEILVXbshTYhHXJsokfYOOBnd/zETvj59EItGybXtiYiYZWvxYSyy/iLaqm3PWcPV1djx4EMo+/xzSwKckkFs32tUFQVhFYXhMN6rqcamgPP+vj4tDQ+2byfIO81PhEhb+E4AhAGcUVAAv8s+HDlyJN798F106dZF2y4Ven7ITJExXxEDQDQ5tVZ20dakigJcwqCqqjYNfIBlhnA4rJWKiC7IDYewYukKzP/gE/ywej0O/3wYajiWZtyKL8mHeWs+QmanDO2YMUDVy1R8vUYbDdNLZaJAFzDu7/w7H4zDWmagYmuSEYYfD7GcIkpiLYJtaGUVShSLmFsciE4LBzO8m1SbEIA1TKrN59937314c8abxn5867M3kdu/rzmgnSjTNQa609rntPRqbXvi9ilUMeS5xNheM82GFFd3ERtpJkIKifmbp9xMN7R2PEQR4grXp1P5y0m4nRDEOd7mINZ6YqZDzCDcguj7Lloe6zwIg5XPF36OSy+9NOq60tLSUFxWDIVSW61JuFo1o7Z+rWrz+TVtqLRVBhBm5DFlpWU4pffAhN4T7XFCDyz+erEp17btK3Gb+Xe3bXfdx7bDI+7jiPqEUxwR73BYg1quDcs9lxmB6sN1WLDrExzxlxj5Fm9Pp3xQSr2NnhAKRWhjp9Da541rW8gbFKqJtxWqfXg+wQfJFPMQhXoMoTYX75t5JgXh+S6fDljqdjDmEaMdXhTvR63XifU7Qh1vmG6S7Ijj4zDZPgCAU5yJINsAJRKJRCKRSCTNwZNvXoTjxibo8XiQlZWFrKys1k5Kg/F6vVLyptO+fXsMGjSotZNx1EEIQWpqapsRj/t8PmRnZ7d2MtocXHDX1qCUGhJoScNISkqS53wTkZ6ejuHDh7d2Mo57UlNTMWDAAAwYMKC1k+IKpfSoLwMej2zevNl1XufOnY+pvDQlJQUDBw7EwIEDWzspxw3Jycno168f+vXr19pJkTQDhBD07NkTPXv2bO2ktDkURcGJJ56IE090f/FYcvTj9XqRkZHR2smQNBCv14vc3Fzk5ua2dlIkxwnRyt0ejyeqdPtoIykpCSeffPIxtU1tHZ/PJ/O0OOADwbQ2lFL06NEDPXr0aO2kSI4BUlJSZJ5rw+fzwefztXYyjisopejatetRNTgfIQSZmZnyfYBWwOv1yjYTiUQikUhaEJ/Ph8GDB+OHH36IGq6++EcHsbYLLh27RAiXv7mHQPSelvaue6Z4m2kr0M2BbvFwGQnTQ2idWN9YWIQXb2/551rT528EY1yaYd95RJjGu+ZxdZoojIH5G1yEbS7L1MjO8D6fD4wBmq+DGVJto2OxZd0OqWMAocTW0VPorGe3Nrr2+IRjR8K4ieOckxwf3HHHHXGF69279zEt1QaAE044AUuWLEFhYSGmTZuGV199FeFwOOF43n333WZIXfNTU1ODq6++Gp9++mlrJ0UikbRRRowYEVOsXVtb6zrvlltuQSAQwJ133hm3XGldoB5/KC/DXzOO3jbHcBwDLYQLCiKm0cb0dyAE3n4nRYi1WTAItboGtF2666J14TrrMvw/wn1MVlmVIThyskGJ343qBLMIJ+wSsETKqI0ZCKMxBNQAUmhKq6z7WKTwp82or6xEUygR7dUp8Xu8p9b/tu+AHwIB7EpQRgcAfr8fd995N6a/NB0/bPyhSQalbvR53sDFGyStEoVDTvOjCIoSIzJ2e1yuYhvbyWDKlogtmLvUKxb2fE4SyTvvvIPLL7887vDTpk0DACnXPoZZuHAhbrvtNqiqg5iRUHS/YDbS+1wktF0C3vTu6DjqEXSE1obnz1+Omv2fI1RTAKJ4oSR3RHLX0UjtfiY8qV2ECN3uFrbVJijwO3QkiAp/GB1SnQff6N+/f4u0q7gNcAwAm/YUa1+MLIoBgtCRQ/g8/S8XXWtQZAy/DcndT0PBwnsi1rFy6Uo89+Rf8djTj0bECIhtqFbs92riVrZEAnmz2P4q8+ajgo0bN8Yl1QaAF154QUq1JW2KtiDVZmDo3Lkzfv755xgrs3JBcgrSCXEcXEy8M6ddeCG6vfYKaEp89eHYzzUFnCptUR57ivdpu5DX2F+252tiepT0dAyY+RYOvPgS9r/wdxDGQIm5vVbhqfnkjwFIoxR9KUWu14NxyUmYVVWNt6urI9L4fk0N+nm9uCQl2RCIinGJcYvzVACPlVe4SrWv/sXVeHnmy0hKSoKqqsbgS/xeRyiPUNtHjDIQRkAIAxg19hCXkTLGwFhYE0KrAFQKEBVMF6aqUKGGw/jd1D/gvx9+gnCCIm07F0yaiM5dOgNME3irYPqga0J7Exdq8z1DbKeC2IxEzC+mjNUUPG9auwkLP/wcdqXt439/FJpI2pTDUhAQLq41RLJWgTbVByfRhLH6MkSTVt909U2oqa4x1n/nvXfisisuA0+No1RbF9HaB2SOLD8B999/P2a+NROqqiJQH8Az9z+DGZ+8gaSkJBCVgCkEjBGEoYIwAqY/+lfBB+lStXOcKaBgANUFyPoAZ4Qw4/m/dm7wvWVeoNo8GOcXTzOE5Szo0mVDrmsbcMyeRzjFoUJtUN28yYnjuXystoSYbQ3RXtXgQRpYrrW/crB23dqYy4waNQqKomjvhwivkhAm5O8OeazlO3S3OjMF0hmZGThzwplYsmhJ3OnPP5iPCWdPwGdffIaBpww01usk1DZ/279Az09cdnC0czOaZFtY3nL/INZ5jESul0unAaAmVIPPdi1AWe0RXdKv50kE0NX+Qt5BoMAcNICL9LX06XJ8So28jYKAUq79p4AwYDwXYWtxAYBqDChg5KbaZWz+hV6V1FZobIcltxBvbrB9d9nvjjPEfB7ueYhd2O+0zmjtgLINUCKRSCQSiUTSljhuxNoSiUQikUgkEonk6GDp0qWu88aMGSMbyyUSiUQikUgkkiZg2bJlrvOGDx+O5OTkFkyNRCKRSCQSiUQikUgkEonkeGHEiBExxdp1xRvjj5C49ZCMR//ltmyMXpeWkKIohglTiPEbhOlfhV6TAD5bV4F7L63Did1ari1u28EyfLp6r20jRGMfMToDGvuPiOIWMQyE5cTOysRFrO01OlnzntxM3z3WjtxifOYqiJgel+3jnYrjea9AvnsgaQzPPfcciouL4wr73nvvNXNq2g7Z2dl46aWX8NJLL6F///7YsWNHayepxfjss8/w1VdfYeLEia2dFIlE0gaJZ5D0+vr6qPNvv/12BAIBTJ06Ne71zvXX4O70dujdBILaaDD7jyYqZoVKS2MHchD4skaKilzF3OFQ1OXqw/UwZNkgoHHJYsz/ARii7aYQX1vkFHY3D2uY8KKx1IfqkeKRYu2mYt9y9/c+nGgJnfq8Tl1wRXEh9oaiXy9ubN26FRPGT8Dy75Y3Kh3NKefTZjsHSEiq7ZRGUVgjzm+yg2eLiOcRUqxz1HDZZZdh6tSpePXVV+NeZtq0aRg5ciQmT57cjCmTtAZ5eXm47rrrnKXaALLHP69JtaNAqBdpPc9BWs9z9CnM9hcuv+OA8f8c2loJLKLAzXtrccZA5wFMJkyYgAkTJiS+/iYiv6QKxRV+TaJmQCz5oTXXIg5hzBDJ2YPR7ZIZKPh8KphqvV/OeHkGJl0zCYOHDHJISayCdgIFcWb7HmMxmTe3fW644Ya4wuXk5GDKlCnNnBqJJH5aR6ptjZiH69+/f8Ji7UmpKY5SbfF7h19NQfZTTwrP4uIjYbk2YN1fUR51cim043Rd+GuJQxSe6m0WPR94AMm9emH7Q79FWG+bIeCCYVhqA/bk8Whva5eO/aEQvqmzDlQGAE+Vl6OPpyMGeL1G2nhcTlUTBmBJfS0W1vodt/mR/30Yv334Ib4BhlQbVBPdapHoKRMErgwMCihAGRijYCwMCl28DAbCKMBUUErAiCZDVVUVjBBsWLsBt10zBeVxDBwXE0Jw/d13wEMUMF2mTQ3Zrqrvc1OwzQjfz8zYDkt0lqe8xFgH0X/v37Uff7jtYVRVVEUk5cmXntCX02W1FqG2NhizJqvVv0MXbEeE1aTbZUdKsfiLxZZ1XDHpCv180lS2jZFqExCc1O8knHPOOVi8WFvPri278faL7+COP9wBUBVEJdy3i7CxqwgIuMQcejpUgChQGQMlBIypYKCa5NzY7/o+18u6PC4I4mR94yzbbKlbW14tYEZ+YFy7fFMdynEx2yXcXo1oTuyZQZT1iul3alOIKtiOI8tMpM3VrZi8Zs2amMuOGj1K+yK+y8JgTSOvJ3D5NgCmmkM/MACUaGch1d+rYIxg0lVXJiTWBoDDPx/GhPET8J8PP8DZE842Vu94vhgWcJ48M/2i9DuyvTl2OiyDTEY5H0wJNHO8VkwZNUNp7RF8vucz+IM1Rp6hif61fIoagwdo3/kYCoqm1NbfX9EV2sTMZ0w5t55vUU2erX2IELe4Q6xRPKvGAAAgAElEQVTvqhiDAhht9ES7Pwp1ZcvmiTdM4RpnYFpGZFQxzXeU7PmDXcLveHBsom1R7G45Hi55jGwDlEgkEolEIpG0ZaRYWyKRSCQSiUQikbQZysvLsXDhQtf5rflCnEQikUgkEolEcqwQDAbx0Ucfuc6X5W6JRCKRSCQSiUQikUgkEklzMXLkSLz11ltRw9QVb2j8iozeh2hEZ1C3XufW6WbHNXG62NPMKR4CVWV4fl4BZtzbu6EJTJhpc9dCZTx9sHboFbodG995B2XLfP07AQBxvrkcU8MR6/Z6fcb6iL5urd+w8Nd2rEyht45FWEMcj07E8k5CAYmkEQQCAfzpT3+KK+yYMWMwduzY5k1QG2XNmjXo2bMnqqoixQvHKtdccw1KSkrgaWaBrUQiOfrIzMyMGSaWWBsA7r33XgSDQTz44INxrZcBeKayHP/I6hRX+JYkWimbzwuXlYGFwyCK4hoPSU8Hswm41cKCxqUtEIicSClourPsEdDkEfXhekuR0yx2uxRIjSoEM90W3LOTSNk1RlgnsYWjYKMFqAtFyrIkDWf34kUJhY92qhCH7wwwFKLxnpYeAP/tnI1JJUXY5SC+j4c1a9agW3Y35B/Kb1C5qiXlfLGmR11BhICIxX1dNlS+HyGrcRDraNOt65FinbbFK6+8gi1btmDJkvhFWrfccguuvPJKUEpjB5YcFRw4cAAXXHABKisrHed3GfdnZJxyszmhSe79bm2lDViGF5T0fGb9Hnexdmvz/Q5ethTvjLDlg0LbacSgBJF32eQuQ9BxzEMo+e6vEev76N8fYcjQwZZplhii5Y/6vObIR2Xe3HZZtGgR8vLy4go7c+bMZk6NRBI/rSfVdg43duzYhMpXfT0ejPElR8RrDHdBCLJ++xA6PRRfG44TRMjX48JeTnfZcFOMShz2lW2a/VbOzDBdJk2C0qED8m6/HWp9gDdxAACoIdi2CnAJuKRY+zyS0R6HjoSx3VZ/VAH8tqwcC7t01pc2axfi01dxMxf4ndscbplyCx78n4fAGKAo+rNFVZeQCo9xuVScr48/uzSEpYSBQgFjqvlElQBgFFBVgBKAacLoooIC/PKyaxGod2hjShBCPTjj3ndxysk9waAaUlmmtzmpjGtiuXCWbxPTPryax6ui4nkhPCfmz2tLi0vx4I0POUq1AUCBAhBNos2fG1Ndps2F2gAFpfo8cCmtLsmGIOAGsHTx0shtJmgyqTb//evbf22ItQHg/Tf+jTHnnIaho4YirIdUmbiceIZpem1CCAhjIESXmTOqn5kqGKGASsAo08ePIYYwGcYzbQaijzhtSHEtxwGWwfAi2giJ2XZgCLoFVKix6+UJFueaYvA/t4H/Yq47SptCQ9sbYi3rlC+KS6oqw7q162KuY9Rpo8TFtOqYaq6Dp8MSu1De5gM3MhYW0kUAouKXN/0Sl0y+FFUVlaip9cNfU4Mafw38fj/8fj9q9L9+vx+1/HuNH7X+Wnyw8AN07tkJp+QO5EkTE6BfUMTSRuW0P5i4sCjLjgfxXRXLZEFALkAgtJcJaWOEYW/5Xiw98DVC4aCWZxACOEi1iZ4nUZ4jCfJsquc1Wp7FBwbgEm4zvwKgh9XjNdJn5HLGuvh0LuEWRjvQL3eqX8PEONba5mnhmPib53VEfD9GvKaJbZ8SW3OfQz2O8RzJ+pwgoh3Qcr+IPFbidSTbACUSiUQikUgkbQX51qZEIpFIJBKJRCJpM7z88suora11nX/55Ze3YGokEolEIpFIJJJjk9mzZ+Pw4cOu86+44ooWTI1EIpFIJBKJRCKRSCQSieR4YsSIETHDBMp3Qw1UgfraxRdpHIYvYnRKcw2B2GIYIQyXojC92xjhIhi3eOydb7XfizdWYtW2Kpx+cpzb2giWbsrH1xsOWjrnWtNF9XkU1h3q1D1dmEbs8wCEIwVqXp83MlZDnC3sP1G+zWmUIN1GKwgEJccWd999N+rqYkshKaX4z3/+0wIpaptkZGRg3759GDVqFPbs2dPayWkRKisrcfjwYZxwwgmtnRSJRNLGyMrKihkmGKeA9oEHHkB9fT0efvjhuMKvjEPY3VZh4TBCJSXwZme7hvH0PAEBm1g7sCUPLBQCaeBAB6GD+ZHr6dEdiBJfbagWKmNQDOlFg1atIQqP+HdDp9GGcSpnM2sNKagGEVJD8NCGd2cMbtuOst/93nV+aPfuiGn1K1ai6FL39487z/s/EJ+vwWlqDarKyzBv6bcY7qFIihLOft60xHnkAfBJpy64pqQIWxoo1z5ScgS9e/XG6tWr0eOEHtaZUTaipaXaCQm1LaIhUZTknLiIbbFUqBM4kkI0Uqxz7LB48WKcffbZWL58eVzhq6ur8dZbb+Guu+5q5pRJmoPCwkJs2rQJmzdvxqZNm7Bp0yZs2OA+MGGvq79BcuchLZhCwN4mGl1IF8n3O937ELU267Yf1sWNtnZRLkEUpzuEIU5tpwDa9Z/sKNbelrcVYh7tlBcyQy5n7ndCCJjK7zXmMonkpLHyXfu9SebTbYNf/epXcYXr168fLr744mZOjUQSH81ZbneLitkKr5b7FAMuvvRi/PnPf44rznOTU/C3jAwotqSI3zv+/nfo+MD98Sc0CrGfcbokwv5oEg55uV3wSpynGYhiWAJ0OvdcDHz7n9h82xSo9XzAMWK0B2hfDUUoVD06VV9DEiH4S2YGbj9SipKwddDeknAY6wMBnOrz6Ztg13Sbm+tnqmsb2J9f+LMxuO/P+T/j3Xfew6VXXoKBAweCqAChmhvb2ERVkyFrImdNYM2Yuc0EFCoLG8JkDQrCGMKEgIVVXDzhkiaRaqf2PBOdz34UF56dAYVSMFAwpgIEUJmmLqdEr8cxZhwzXkxgRFCwGm1MOsKx1uYT1Plr8eBNv8XPB937mVCq6DJarbwTIdQm0KXZpmiW8t+6sJYvEwqE8OqLr0WsQ9fbIh6ptvU5tlk+EaXaYMDlV1yOjIwMlJeXa/tBZXj2gb9g1hcz0a5dO4QBmKZ1FVxkrOpCbX4uM6hQmaJ51MGn6RcZUxFWiS7ZpWYNmTAj/VaxvXZEeIqt9WfzfGd6e4Io3TZg5nFuCFHzFtLA8p4tSnEdicbn1M4gzmuwXDvONgfLnYMBu3fvRqmtLdqJ0aNGO8fhhCBhZ4CeQRItx+T5v27m5udKWmoaUlJTADCoYRUqUxFGGIypUBlDmIW0aSyMcDiMsP49xIKoZbXYU7YbPTN6QyHmgJZM+C9Ccq2diNZ9I/4Ww7nBIn8YInH9P1Mqb7ahMVWoZulSbRUM6w6twabCDQDV3nEhVLt+Kc+X+D9GQRU9D2IEhCiCSFv/RymIINPW8i1Fz8uoJR+DnteBr4MAMK56M28iBAAjMM9RM7/U3jHS/lJLnsWF6szxxOG5QtRBMfitm1rrpsbdQaijEn2fNqYd0N4GaG5L/Mg2QIlEIpFIJBJJUyKHGJZIJBKJRCKRSCRtgq1bt+Ivf/mL6/zTTz8dubm5LZgiiUQikUgkEonk2KOgoACPPPKI6/y+ffvi9NNPb8EUSSQSiUQikUgkEolEIpFIjicGDRoEXxzCsrqSTfFH6trJKp5OpG7LWmUwjuHs0RNzotAVDWbPXhYhV2EMeGLOIQRDzWt7rg+G8ejbq/WuuU4fs/MfT5/eVRmEd1bm3wm1CLFNsYz+IQSMhSLSoIm1zWXMzpl8lSSis7P+w+xkSMy1Gt2JeX8+vbOfRTrj0ImTCOsxtzT+fw3snys5RigqKsI777wTV9irr776uBcsZ2VlYffu3Zg+fTrat2/f2slxJC0tDUOHDsXNN9+Mk08+uVEdd2+99dbj/phLJBJnOnXqFDNMKBRZfnLjf/7nf/DUU0/FFbY2XvFSG4QBCEYZMBoAfEOHRi5XU4P6pUsbtE61qgrBbdsi1xNjgCB/sMZxuiEY0WVHFuGI/ZZDIr9r0kRzGf4tbqFWC0HMBNvEUpHUhhonzmT+GgQ2bHD9qJWVEcuoFRVRl7GLYY4GPpz3MT4qq8ATxWX4uNoftZ4SrXRDYsyPB6c4KIB5nbrgF6mpDY63sKAQQwYPQUlJSVzhW1qqHS+G3MxYvybIcRJnM+FfRLWdx5Xox/bPjJPoEjB9vaLoSluZLd2ITLco1omyv4x1J0hby+vaEpRSLF26FGeeeWbcy7z66qvNmCJJU1JVVYVnn30W559/PrKzs9G1a1dMnDgRv/3tbzF79mxXqbaSlIm+N3wfXardnJdVzPq0LVMT2LC7FqFw27zmV+UdgtjOK2TncL+T6u2ldtG2JQhF9jmRYu2N3/9oytCE6WLeHg0W8UWLiNnvK9E+cSLz6dZnzpw5OHjwYNxhJZK2QHOX28Vyp7W4Gil+NGYSoGNWxxgr1rgiJRUzMrPQnlBLUlQhaZn33NNkUm2O/dlWXPACP6DdC6Lse6fnX04CX8u9Qo+/41lnY8Abb4B5PAhDE56GwRACg8pgfoQ9Lx6DjgrFtMwMx3Qt9NdBhbl/+RHmH56UZfX1CDps344D2/Hxhx/j6ouuRt/sXAw6cQiee+Y5nDlyPE45aSBefnE6gsGguUmMGXJW6MJQsZnDlDXrcmjox4Zq9avtW7ejd3YfFPxc4Lyj44VQdDxtKjpPeAKUejBhRDoUokAhFArxgBIFHqpAoR7tQxR4qAce4oVCPfBQxfJRqAJKtI9CxOnUiIeoBI/d8zjyfsyLmjSF8LgoFKqliYL/pto8UG061danCWu1eYQSEEJRVVGF22++A3k/Oa2PIF6ptnieukm1QQCfz4crr7zSspbDBw/jladegcr/MRUMKhhjlt9G7sIYVH72CWG1j3mGCzVwyy9+DkcrIvIl+Aw+8B6/fo1Y+XoJs1zrTEirGJ/lH1ONj7mw8CHah/AmAcYS+1gyH9u22dosXHFoZ3Ab8KyhbTZu63eUeOth161dGzPenO45yOmeYz0fRTk0hHMZkfckPhCAhiZsNuT++ofwa4ARaDZ7gIBy77RxfRjXEqHGgAEEFEfqSrG5aBMqA5WR7Uc8Ep4gMDBVP9f1KarwXfyojLl/YF+G6deYee7wc5KBaYMGMTMVqsrAGFBWV4aPt/8ffizaCFCeD1NY2qfBZf9a/kwYAWUU1JBnU13ybwqxtfdgiCV/p8bAATwPo3x3m3kaXxPlb7FQgGnrNOqFMPT72rE0Bsxg+qab14M5Fr1+36fm+zF2LO/D8N/8yDm0EZrpIZZ8QmwHFNsCXdsBBdyuy0SRdUuJRCKRSCQSSVMhxdoSiUQikUgkEokkbqZMmYIPPvgAdXV1TRrvrl27cPHFF0eNd+rUqU26TolEIpFIJBKJpK1y//3345133kF1dXWTxnv48GFceOGFUTsd3nPPPXK0d4lEIpFIJBKJRCKRSCQSSbPh8/kwePDgmOHqi39s/MqI2XmuEZHEnG50fGR8OrGFsVpJxBgJgN0Fdfj7/J8bk8iYTPvgB+wrrLKlhXfmU2BKtSl4B027QNvsoWmKtvl3c1m9I54ajEiDz+sD7zQIsbM5bJ4ZQAtHxH0J9+MY6/jaOqlKJI3h2muvhaqqMcP5fD68/fbbLZCio4P77rsPZWVlePrpp1v9GUTfvn2xcuVKrF27FsXFxaiursbGjRsxe/ZsbN26FTt37sTYsWMTTmf79u3x1ltvNVOqJRLJ0U7nzp1jhgmHwwnF+fjjj2PMmDExw3H50NGAU7EucOhQ1GWSzz3HcXrl9FeBOO7Zdvwf/h/gIDlPueiiqMvVBBJ8tm+IMppGGNHYWAzPVhOWnSPupboUptZFQi5JjH//+98AgDCA72rr8b/F5dgR0Oph4p63y8ZE7NOcarON5ZkOmXg9Kwu+BpYBq6qqcM4E5+tcpKWl2vGIm0ShtilpE9JKbHIrIV9w+1i2p4EHKZpYxxDVSbHOUQGXa59xxhlxhc/Ly2vyd9EkTc+XX36Jk046CY8++igWL16MoqKiuJYj1IOcC9+Bt32f+MI3Sd08RhzR1sHn6X9qAyrW7/I3QZqaluIKP7bnl8L5RmFv5eV/naabvw0hHmPwdewfEWtlZSW+X/u95mtkmlCOMWYRxXFZHCAI15zgzbrWBlJjOae/YDCbfS2pdhmEkEXOl7QcDzzwQFzhRo8ejVGjRjVzaiSS6MQzOEBTltuNMni0cHpReN26dRg6JHLgLic26xJmMV7xe7tfXI3Oj/0xrrgaQkPv4Yyx6PUIAsd83PoM1BpejLvLBRNx0rS/IEwIVGh1VQYu09bUxGGm7f8wGMIgUEEMYXZ/r8cxWT8EAxGKXrtcGwAeLyuPWHb8hPEY0m8o7rvjPixbtgyVtoG4CvIL8ORjT6J7xx74xWXXYMe27cJ9Uau/qWDg0lRehzO33dxjZSWlmHTRJJw9+mwEA5HPSBOBelOQc+mbaDfgahAoOKVvMjq19xqSaoX/1UXbHqIYsm2F6rJryn97jLAW0baxPA+n4IUnXsCSL5bGTJ9CFXgoBaUeTSzL5dqiUJtowlpNVkugEIpwMIQDew/gq88W4Y8PPYIRA0Zi4YKFjuswpbbuUm37+RpNqs256qqrItb1+Qdf4tsvvtVEwYYgW5Bsg8uCTQGwNp/X+6HPgzDfJsCGtWhstBcYPmH+RVhOOMPF9gLL32iZov1at4ivhTC8aGprn4h3UJfo2LTLDnmQ63pcMvFogu2EENo3YsEl0gDw+uuvxww/etRonighfc7w84C/q0GJHpoBRoHcOE5Ek53zlyv4uQ79mmEMlBJQfuLz64YQECMv08TQlBCE1HpsLf4Je8p3I6QGnWXaln/auc6vBad/sbCHNq4vYarKVFgF7QwsrEJlYawv+B4fbf8QR/wluihcF1/r+0/RBzoAAEINfbYm1gY1JNnaPtHnU12uTYied+l5j76PNYG2XuciBIQoupBb2Pf8nRf9qJn3aqEupx8/ME0Srh078ThZdpR4KKKeQ7YdDOOkML4Sy/ke2RZoTuPbYB8k0PEatZzfkcdftgFKJBKJRCKRSFoL5xYmiUQikUgkEolEInFg4cKFePvtt5GZmYnJkydj0qRJmDBhAlJTUxsUXygUwqxZs/CHP/wh4uG0SL9+/XDNNdc0NNkSiUQikUgkEslRxbJlyzB9+nRMnToVV1xxBSZPnozzzjsPHTp0aFB8qqriww8/xP3334/CwkLXcJ07d8Ydd9zR0GRLJBKJRCKRSCQSiUQikUgkcTFixAj88MMPUcPUFW9MLFI3U5gwgxASozOWvSs8bL9tPTgJAKYtw7QV6J38nOIRl9c6LzJC9fAUs74qxhmntMO4U9pHSV/D+GbjIcz6YhssvVVtnS1FKTbv2AdChWXMroBEjIeHNTp2ap3+mBopI/T5fFr8FlmLpceu0avY0nGfQesAGeE6iDzgFqGA7HcnaWI2btyIJUuWxBX297//fYPfpTlWoZTisccewx//+Eekp6ejtra2VdKxd+9enHrqqUhOTnacn5ubi5UrVyIQCGDlypWYNWsW3nvvvZjx5ubmwuORXTMkEokz2dnZMcM0RBpw5ZVXYvXq1VHDCCW1o5L6/fujzk866ywo2dkI256DB374AdWzZiH99tvjXle4uASVL70cMV3p3h3JE8+Pumx1sHGi0nA4jLz1edj24zZs27QNJUUl0BwiuihH1fUUKtPlG5p6SmUMPp8Pp44Yjmuu+yUGDxnUqHTEhlm+OdaxYpzKQTWIQDgAn+Jr+uQdJxw8eDCiXOpnDG+UV+Eknwd3tm+HVGrW96LpPaNNF2p9Uf1rsWI/LykFS7sk4f6yUnwfqE+4qrY1byvem/MebrjhBsf5jZLzxVi0obImQ1oHU0gjJsQQJ4nh7bg1LSDK9ETR1yGun+iDaolp5HVtQ7itC8osv8W0cfEOBFEQzGmJSlcZY2gaCfCxB6UUy5YtQ2pqKurr66OGZYxhzZo1OPfcc1sodZJEOHjwIG688UZ8++23DViaIHv8C0jNiU+yHm+cDcpsjPZRt7jsba1mW+q3edUY3T8t8XU2I8s2HQRjTnfEaHdXYv1L7GHM9llPejdQbzpUW1ny4Qf/iC+WfQGv12sRZxN9OQsM0AxtRPgduS0WKWq8hzbO08DxfiBpdp5//nkcOXIkZjhCCN5///0WSJFE0khiZSEJ3JZcfKzWsryeXy5btgwXnH8BQg6DbDmxJxS0xCs4L5E85jR0ff75+BPaQGI/77TCVAdhrdPjT+MnidhXvAwv1nWMeoMepsd116Jm9y7smzHDeAJJjDqBJuwMM/5UkkElWt2At1tdlpKKBbXWgTZqVRZxayO2e9/yunrHQeW2/LQFdXV1DnOsBINBLF60GIuHLUbOCTm45JJL8Kc/P4G01DSt3kP49jMwYtZPtH1BsHvnbkwYNwE11Y0fSMzXaQC6XfAyiDcVQBiMAGcMSgPVVbkgevsQ4fU1UeKstyGBGY+rrSLwSPhxnTNzDt6bGd+9gupCWf7Ml4t7qf7cl0/ThLQE/5zxTzz92DMx6ytO64EonTW+a+sWNyweqTYBwTnnnoPU1FT4/dbz7PmHX8Appw5El+zO+nLUeA1AZaq2bYyAQYWqJ0KBCoBCZWHt+KgMhGoydgqinycMjNivKO1cIsJzccssmPVmy3UoXLeMCO1zvL7MTwGxes6YuQp7EZJZ2yWi0VDZbUTZMEKeLZRfhfVYlhOrDGJUDm0LDWlv4Ou1p5WAaIJngVmz/olVq6K3xQPAyNEjtTxCNY8j0etJ9uoSATGOJwF0lTtACNW2iKk8FJiq5/9aovW4zDyYUAKowjsd+nZRUDDCQJgKSgAV5jUKAhTUHEZxbRFOaNcT2anZ1nPPcppYGrKcz6k4MLaBp5u3OQkHmun3DH6e7qvYi3UFa1BVrw0kT6g+QDzTRNpcfK3ryYX8CNpvqmiSfyh6fqWAEn0gACiguoSbDxJAKKCAgFIuPFdAoYm7KaCFo1ywre9NRkCoYpzXxvss+r2CvwtDCD/y1t0qHhOe3/H9AH4e8fOFmWUBQsxzzBwoz6HOCFjmRbQFwhT+82Pk1A5oXCsOl5r9GpRtgBKJRCKRSCSS1kC+vSmRSCQSiUQikUgSpqysDLNmzcKsWbPg8/kwduxYjBs3DqeffjpGjhwZtSNIOBzG5s2b8dlnn2HWrFnYu3dvzPW99NJLsvOZRCKRSCQSieS4o6amBu+//z7ef/99KIqC0aNH48wzz8SYMWMwatQodO/e3fWlEVVVsX37dnz++ef45z//iS1btsRc37Rp09CuXbum3gyJRCKRSCQSiUQikUgkEonEwogRI2KGiRRrx7B4EJf5vJNaVNzitspdosdg69xqdpN0iEOYpveeDKvAAzP34eNH+6NHp6RYCY6b/YVV+M0bK6DqnYCtaeb/22UvemdLAKZwWxBqGzIYqndQtMYIEDA1HJEWLtaG3nfQ6GRoEW2LHf2EjoPM+AmzG76wLbYO0iSu4+7QqVAiicK1114bV7iMjAw89dRTzZyaoxdKKaqrqzFs2DBs3ry5SeJMRCTCGMOsWbNw7733Rg23efNmvPLKK1i0aFFc8W7YsAEzZszAXXfdFVd4iURyfNG1a9e4wvn9/oQGZog1WA2gFYlmVFfhrvS2/xzYqdQdS6xNPB60u/83KP/joxHzyp96BjQzE6lXXx1z3WpZGY7ceitUBzFdh0f/COL1Rl2+sr4yevwqAyWifIogHA7jp+9/wqpv1uDLj77EkaLYUjw3Vq9YjddffgODhw7Cbx68H5N+MQkKdVCqN3fxN8IOw6UxRBPB6GX2mmA1fEpWg1ahdO+ODo8/1jTp5clUlCaNz45Ter2DBzc4vpkzZyIcjqxzAcDOQAgPHynDFWmpmJiabHE0iTU/8VSIdlo0xTwCoDOleL9jJ1QwFR/7/ZheXYUq1Ul95swbr7/hKNZulFQ7BnaBNlfM2KOMTIEprmLMVEuDRKbX+E0si7tF7JiuRIgm1olIE6RY52iBUorZs2fHVWeNp01O0jwcOXIEzz33HJYvX47Dhw9j//79OP/888EYw+LFixsYK0FK9kh0HP0I0nqcZZmekH3UFmd8y7qEY5Y/7ss55HVLN1Xjd5NiD0jTkixev1/YVEFAB8B+t4tU8fGwTvmj/oNSpJ94CSq3fmBZesumLXjjpTdw/+9/E19ChaZmTSBHIvNjSxFNaI+NtM5G3sgTkS7KrLpFUFUVf/rTn+IKO3HiROTm5jZvgiSSxhIr74iRD9mVtU6LRJSj9YDXXXtd3FJtzrpgPUZ5kwyPLQAoOTnoPvMtEG/L9H+1D37jhuN8ntdHyeMJnNvcRQFqhPQXQL9H/4jKLXk4svxbI3IK8cmf+cyUMIAShrA+/2SfFwts43GWq2GE9WWMVg6jOMFQpTI8XVkRkU5KKY4UJ97O8vPBnzFzxkz8481/oEvXLhg3dhym3DkFZ4w/Q38+qep1OxUEFKu+W4UrL74SgUAg4XXxjVFSspDUeRCyTr0D3qxcQFUBXdoMMIw+ORUKpTAE2vq2m3VMXfitVc706XwesdRPAfEYav99vfBr/OXR5yypSkpKwrW3/hKz3/xXRIqpKJLVnz0TXUQtCrW5cDsYCCYs1bYLZu1SbcvT6Til2gCQnJyM8WeNxxeff2FZX0VpJf72h7/hL29PA6F6Gxah+l8ClTEA2ncCBjAVjFCEVQZKYOx/xggI0Y4DI5oA17yWCOxVWsa4eBkA0WXbvP3AaH/QN4Yf93gxymVmedR6TRNbcOc8UvueQAHP5l4WZ7iJtjXfsFkujRBsixm7EEWjB/MS8kB7m4O4P+rr6/HAAw9g5lsz44p29GmjXatK5qY4tDkRgDDefmRew9C3iVFdms+l2ioBIbrcnRKEw/q+IASUn0HMKr9njA9noAKMgoCBgiEUCmN32S4crDiInu17oVNap4j9auwnYx+57ADHweUveAMAACAASURBVOOc9634m7dBie1P+RUHsaHgBxTXFen7SZBmMwJCYQxERPT3WwjV5isAKBTw+hFhAKiWh2kfLs0moIyAKlSPn+r3LU22rTn+mSbSBtXyPcKvLG0vUb4OMGN9lIuvQQCq7wLG8wm+vTwvFS8c7bDzcyHibIn2yhTMZYzfwvJu14blGBDndkDHQfec4pJtgBKJRCKRSCSSVkaa6SQSiUQikUgkEkmjCAQCWLp0KZYuXWpM69KlC3r37o2srCwkJyeDMYbq6moUFhZi9+7dqK2tdY/Qxu23346LLrqoGVIukUgkEolEIpEcPYTDYaxatQqrVq0ypmVlZaFPnz7o1KkTUlJSAGgy7qKiIuzZswdVVVVxx3/JJZdgypQpTZ5uiUQikUgkxxeTJ0/WZXmJsXjxYgwaNKgZUiSRtE3ilSmJqAlIRiQSiUQiaevEI/EJlO+GGqwG9aY3zUoNuUj88lV3eC9LrWOZ2XlN76gW0SlVMJsw6MuY07UudgSlVSHc+uIufPhIf2SmN/713pLKOtz4129QXh106KxmF8DwzsYUXJgtSrW13n1U72gpSGEIsf7WP0wNRqTH6/MaHZ452u5gRsdBLQ1Cpz67yAUJaoEcOk27/ZZIojFv3jxs3749rrDTp08HdRJZSgwopVi/fj2GDBmCrVu3uobLyMhAeXl5zPi+/fZbzJ07F6+99lpc63cTUQLAnDlzcM899yT0jIXz0EMPYcqUKQ1qG5FIJMc2nTt3jivc4cOHExKexSvtebayAv/212BJl65oy3cop3Je/e7dMZdLv/EG+Od9jMD331tnqCpK738Q9avXoP3vfwcl20HUGA6jduFClD/5NMKHD0fMTr3icqReflnMNDxyw6M4XHUYnbplgRCKUDAEj8eDokPFKD5UjPLicqSmp6JXv17Yun4r+g/tj33b96G+LjGxUCw2//gTbr/1drz4wou4+pqrce999yApOdl9AbfCtb2oHFXYwV2TxFGcYgxCJMyqCfrRISkDlCR+RirZ2Wh3150JL9eaNGV6A4EAZs6MLvIJMeCjaj+W19bjkawOyKBWDSjHOs2sG4reItG3RqyhXNdPXL4DQAdCcVtaOqakpeP3FWWY5/dH3RbOpk2bHM/LqPW6WFW+KOe1k+Ao5uI2majY9mC/BiKE2rbInATe9rQkItQiLitqMrEOgxTrtDJz586NGYZSioyMjBZIjUQkGAxixowZeOKJJ1BWVmaZF+9ATgBAfe2R1GkQkrMGIqmj9vFlDQD18kFZ4skTHBra4kawzkWN330xSwy83MAH4QCw/VA98ksC6NGpbdSpg6Ewlmzcr/2w5z2E/2coHGG9U0ZiSs6sYTJH3I2avYsQriu1TP/7X/+Om399M7KysoxdZcTlshrHI8xs061GP/eIGojMq1uG3/3ud6ipqYkZjlKKOXPmtECKJJJG0IhyuzbbDOCWvVnKzkI+uGjRIhQVFsWRSCsvV1Xh3awkI1bm9SBnxutQOnZMOK7G4ibYjvtZqNstXqhvudU97IMOMzCAEgx941WsOPd81BcWWpSe/CmjRYbLiwMAhidFDmqmAviurh5nJCcjrEVvebI521+NEof2/sa+Y8UYQ+HhQsz7aB7mfTQPXq8Xuf1ycdlll2HKnbchu2s2Pv7oY/z6ll83aF3J2aei/YCr0K7veQDxAGBgLKzdtwnV5KsAMttRnNg9yUgTIEi0ATAucebzKbTfbo0ANjZt2ITf3fG7iPPl+TefhxoOO4u1+cDLernGEF+DgPJphOrPe/lz5bbDORPOiRBrA8Dqb9ZgxrQ3ce+jd0NlBCrTjqsp9ib6vlah6ue+wo8DVDCmq4yJWd/VykXGLz2sFivEMpOtIUVcwrL3iFnWEuvUlrq5ykyJL3hTnXM53XLcHQ5T49+pENsIxIGzzbYFY9X6edxQwbaTBDquNgchDzT2LTOXP5h/EL/4xS+wbu26uLd3xPARxndTns6PEbO8X8KvHhWqZQON8ACgaqJ2IuwjVW+DIiqDAoIwU7UMUmUgjGqSbuiydq1JB6AULKyCK6MZ0STPlBBNBB8G6lgtth3ZAm+FDzlpOeia3g1e6uWnrLGfeL0m7nPEEs52XLWNMuIKqyHsqdiNvKI8lNWVCu+O6Ops/b5BCHTJNgXRtwOU6rmO9r+WV1EQBhCq3YXE/EmhiibWJoqm0abaOhSiaIMIEH0wAaLnZZZ3ZrQslxLzXRotH6SaGJ2I1yGDypg+EKaZfxqbz/cKEa5rwowaJz8jjXY8QvRmSP0vv/6j3K/Nve9yfdjyBJ6XGe2A/JxzGmTPfrhlG6BEIpFIJBKJpBWRYm2JRCKRSCQSiUTS5BQVFaGoKPEXC+yMGzcO06dPb4IUSSQSiUQikUgkxx6lpaUoLS2NHTAGAwYMwLvvvitfPJFIJBKJRNJo7J2B4yUUCjVxSiSStk1hYWFrJ0EikUgkklZl0KBB8Hq9CAYj5csmDPXFm5CSMzaBmKP0/o7ZUYvA1m3NJU6ndWjT7B3IxTkRcRvSOVG6QrGnsA7X/20b3v1tf3RqH9mBPF6Kymtx3bQl2FtQI8QPWzrM6VrfPSepttbjz9CwEejzhA6EPKyxiwkQjizje70ecIEMj493RDY7zhJL0gjEeSaGiEboKGiEEzrcSiRNxZ13xidD7NOnD2666aZmTs2xgcfjQV5eHjZs2IAnn3wSixYtgl8XK3bq1AmPP/44kpKScNddd8WMa+HChXj99dfjXvcll1ziOH3Dhg249dZbo4q3o1FbW4vXXnsNDz74YIOWl0gkxy4eT3xdtwoLCxMSa59yyin45JNP4gq7NxTCQ+WleCkjK+74WxsCoHbHjtgBFQUd35qBosuvRDg/P2J2zb/nouY/HyJp9Gj4Bg8CycwEamsR2rcP9atWIVxc4hht0uhRyHzhedOAEYW8vDwUFxcjWmr91X5sXa8NKLH9x/gG7GgoeZvz8NTmp/DS317C5F9MxvU3Xo/TTh/d6HcCIgYqYhFfIuYxpuo6GP5bk8VUBarQIalDo9JzPDJnzhwUFBTEFbYoHMbDJWV4PKsDeno8Rp3KXkMErPWtluJvGZnIohT/qK6OGdZvE3BzMZErsTYoSp3RSUJjn+YUgq8zQqgtimS4fIhXyy2Xk1UIGK842zGU6MYi7nE5ifIaJNaBFOu0NgsWLIgZRg7g2vJ8+eWXePDBB6MOKBWLrKH3ImPInfCmd0ejc+sWbDOzDqzh1ObKMecxBny5vhK/mtipZRIZg2Wb81FVG4Q5sCBgbcuF0Z6qfeftmGI7KnH4wIiLAFCSOqDTuEdR+PVvLeuvq63Df977D+6+7y5TvBYt/7PPY40+YxqMzKubF7/fj1dffTWusNdddx06dWob15RE4kgjyu3abGsZ2mkRN6k2YwyvvPxKHImM5If6AMLQHcYAOj7wAFJGjmxQXE1FQgMLu+0s1+AOAm1hHgBTQkwAX2YmBk9/GeuuvR5MVQGi7aswl8WC6ApZBhUEVJekdlEUx/UfCIUtbQr8MNYxYL6/NjK9TTLIspVgMIhtW7Zh25Zt+Ntf/taouLqe/zLSek0AmApNHS7Ilo3HrRSAiiF9U6AQCtX2HJpwyTYA8IGPCLQdRAUhMQSfre245+8/iDuuvRN1dXWW9D381P/gkisvxqcffeqYfkqpcdz5c1zjF6FaiYfw58BAVlYmTux3YkQ8fJndu3Y711X4c2LLfiEQ65CW58v8t+21AEt4EIwfP95xuwBg7owP8PX8r3HXI3fhnEsmIDU1FQSaKFdlDMSoyKva9U8AlSmghFfxNVExKANXXzMwUPBzUhfq8ncEdAk6YcSQ6hoiZlGwy6XL0doyhAG8jEPNtP+0wbLg2KYX7Vox9l2CeYZjusR4eXp4pHr7AtETLcqDeTuD8VtMj7geh/aFhrY5cJYuXYprr70WxcXFcS9/+tjT0b5D+8jzUM+XjLHX+XQAakQjDjNfJVGhv6thlWpr+wqaEJufW4B+DYZMoTaIfrpRkHAYij7Ioaqq+j7nInwVhFJQBqiEoT5Yj93lu7C7bBcyk7OgljD079MfySnJgHE+m2/BNARL+5kaRkFNAfZV7MP+in0IhrQBRSl/D4QK75VAOBcYBSUERBdWK9oVa+ZNRPuuEKrNJVQf5IFCofogAdAE2gohoFBAqQJTwK0toxA+oAABpTxnUgBDlE2NAU0ZY6CU6nUiau5nwBgwiV/ZEKbz4wVdms3PITMUzHdiVPM6MvYhP6GM15FMOb/ZjmfGF3Evtx1II0sR2gG5AN21DVAsZ8k2QIlEIpFIJBJJK5H40O4SiUQikUgkEolE0gKMHz8en332GZKTk1s7KRKJRCKRSCQSyTHL4MGD8fXXXyMzM7O1kyKRSCQSiUQikUgkEolEIjlOSEpKwuDBg2OGqyv+sWlWSMyOZo2IxH06cQpnF67wsOb0yP+1Tmvb8+sx+Zk8bDlQ06CUbt5bhsv/dxF25FeYHY6Nj1WGbXZI1mXZljDmdBCti6FlnqXzsijlJoAaKU33+nwRnR2J4YMxe+QSIu472I6b23QHXDpNSySJ8uyzz6KkxFm4aef9999v5tQcewwfPhzz589HTU0Nvv/+exQWFqK4uBi/+c1vsGrVqrjimDZtWtyijMzMTEdpbSgUwplnntlgqTbnn//8Z6OWl0gkxy6Uxu6+VVRUlFCcEyZMSCj8f/21aI4hDh2Lw4ksE2VeqKQEoSNHYsanZGejy0cfwtvvJOcA4TDqV61C1VszUfncX1E5/RX4/7vAVaqdfP756DTnXZCUlJjrLi4uTkiw0pJUVlbinVnvYOKEiTgldyAuOu9CzH1vLr78/Ets2bIFO7ftxL49+3Eo/2eUFJWgsrJSu6c63VbFAW2iWFMsA96YKhxrIAZU1Vc2uejqWEdVVfz1r39NaJl6xvBEaQXy6s06mlNd1P7daZrjaRFj+Vg80q4DbkxLjyvs/ffdr6Uj1nkTKyEJSrWt5zFxVVSDy4q4BEdIDGPMlGoLQm0m/DPXxX8TQxoX7SMsZn6EZoBoy5nrNtMQkSYHsY7hAAP/AXP7+HenXYjIfRyvQNyaBpl3iNTV1cVVj0lKSmqB1EgAYO/evbj00ktx4YUXNliqndbzPPS98Ud0Hvs0vOk90LBc1oVmaSONnGe2x9mXibx78Dzz03UVjUlck/LJdzv1b7wdlJo/He6jlszXkElG2wdmG2ha7/Mc07Dg4/9GTiTCF6JL5rjNsbHYBIDaWhp27sm8uvm48847YwxaquH1evHWW2+1QIokkgbSiHK7NlsUQjovEk2qDQCLFi2KlUpHQmD4t78aDEDS8GHodP9vGhRPU/P/7J13vBXF2cd/M3vOuZd7L70XQYqKCjYs+OoLJip2omIDsaCGaDTGvJIoJpYooEaJGmtiCxJiQSOiWEEhosaGIjaaCkqTdu/lwq1n5/1j6u7Zc87eBkaeL5/L2Z2dmZ0tMzvz7D6/0ePxnG1wnPMekZwFnmvhJEIKm6r0QgAdDjsMPc8fAx9QE2wFRx96Vz6kZLAvgLQAEhECmm08Dl+VyTcHwfBaVSXKIwSZf8jPoNYDz0fxrkfKvgLn6j0sIM+GnbBDqEmQB/QplIKtzJOCrkyKyHLOwbmnwj0pEss4OOPw1LJel3HVslovLyvHBWdchE0bNgXKN2rMKPziV79Q+UbbMq0srSMYyzyVP0wYV/+ffd7ZeHfhf/Dewnfx/sL38P7C9/HBJx/gg0Uf4MNFH6BNmzaZO2HOPcdsz6uxotqAfCeVy199/doNuOnXE3Di/sNxy1W34rMFn6LOT8MXPnzhQ/jqbhYCvla/FfJOFkKYbYHxsjomWRnUeB85xsfOMfjIfo+buuSMxxm0DcKeS10mN72xU9gTlJ0s7UK9cdpgu39tQ7FhupdszmMoXUbZzKLIfk7rUS7f93HHHXdg2LBh9bL5cs5x5513BvJkzncqbttnzasCusboMph0Qvb1ZbhKFGGk0ULJ1uikfn018Q9j4ErkWUCKu3PGwAQzE6kzXZ+Z+hqESWFpHwIbKtdjfYu1OOei0Tj95DNwz11344P3P0B1dbW6br6aWDHmn4q/uWoTlmz8Ev9e8Qae/vJJvP7NbHy1eSnq0jV2jMOYEdXWZ4mp71Y442BKHJsLfUxWVNu0iVwJajOGhBLb1m2inkzegxXZ5pD56nZVilA77a9Q7RuTRjv77JOi22Dyepnnor4hGCCYevLp+8EMC+19oqs8A+Q1cnPhzKQTEKa9dS+/aTtNvbVjVNtEBm1/UXXH1gtnXdVPt24G6mXGKwCyARIEQRAEQRDbn8SOLgBBEARBEARBEESYyy67DLfffjt9wEkQBEEQBEEQzcioUaPwwAMPoGXLlju6KARBEARBEARBEARBEMROxqBBg7BgwYKccarWf9SAnLMpvFk3McZYFgeskLNh1jyjXPRlHAamnJ2F2ay3BNWthHSWFr761flxgKXx3cYanDbxc1w+vCt+fmx3JLz8Aia1dT7un7UEf5nxGapr08oZ27pSIuAcGxaw4SrIFc5WYtrMOtvZuDpcC29rr2aZXqQzhT1SqZTatSssY50Bwy752unRnGpmw+1hKKdSV7wvln9s/vP5Y3HSYyz/sRLZqampwU033RQr7qGHHorBgwc3c4l+3AwaNCiw3qFDhybfxzXXXBMZvmjRImzd2rAJDVw+//xz1NXVIZEgNw2CIIJ4ngc/QuzHJe5EDpqjjz4abdu2xebNm2PFr4PA41u3YnRxcb32s6PZ9tlnaDVkSN54Xo8e6PTC8yibOAkVU/8B5DnfUbCSErT+7TiUXDBGChzFYOHCJpoQSHFSkRTz3jOZBAfgGTEiQGlz6GltsC6dxie1NZhbVZU331WrVmHVqlV46823c8br0KkD9ttnPwzcbyAG7jsQ++67L/rt1hfc8wLxGHfHVWrUw4LDDqMUo0VhlHAQYwJpP40tNeVoVdA6/0khAADTpk3D4sWL650uLQRuLS3Dxa1LcIQSjwrrtmiiRg/M+WU54oXj5truBgwtSOEfMbph9957L7799ls88+wzMTOPIMcwL7+odnZhPiAkbCWCYcYkoMOdfPRypqVBZDdxuAnCy1GE84gYOoePUNZXW3cDEZU+mDETCBGwtYSXo4R13DzD63EQQtB4V3HOOefEinfBBRc0c0kIAHj//fdx7LHHYtOmTfkjh+CJFmjZ7xS03vMctOhyMOI1bA0nu420XrmoX93ehToDGZ0DBqkUxuw2BihNMnz6TSWWr61G3y471o9oW3UtXv7ga2ixS2b+j/6Lbo9CT1Bm7aGZCHQ4/HpsmP/HQOj7736AF56bheEnnxTM2d2fCD2QZHYBW6q5AlmeKw1uT3M9p0BtdXOwYcOG2BP7XXbZZSgqKmrmEhFEA2lk0xAlqh1ulLILRMrwhx9+OJZIfTambt2Kka3boOvkybHtB81NVH88QH3HDRmb3bG9Hf+YJ54j2imEQP/xV2H1qy+j6rvvwIS0ZQgmf30IY+uQy8Bm4aMuoty7eJ6RFtZpAYaJZT+cCTniUNTrp+g4+LcAdPdI94n0e2IfwYc4wx49CpRwKgB4SsQW0DKoYEydV6GVXHX3ynTBwo/imppqXHLOL/HV0q8C4UccfQQm3D4BnrL/ZHuEc+b2f9wJle2bX52YM/d9MIxYtxwmZusX6XfGciwZ9Ra5oaLagJx4YuDAgXj//fejD1CxdctWPDt1Bp6dOgN99+iDn408GcNPPwkdO3VQQtb6XlW1QACCCzO+tV8cCFljBHNaKWGOy9RVnml3EfAzzpLI6H8JpbesctZCutyxSYhQuxDIMPQboiFCuJqMcX5EVm5bpSfp03YV3aaExaYDfcyIW6ghNge9j61bt+IXF/8CTzz+RN7jC3PZ5Zdh/wP2dwuihgEMvvDNNeBqHCTrbXg8pf7zBRgHfF9/fyJMv58J395PjIOrVhFCTT3AGOAzcAb4vhTQ9sGhJ0FI+7beMCUS7TMpmi/PrQ8GAS4YfMhvXxjzMOba83D9eTdi9tWzAQCJZAJ9+/XFbrvvhl69e6FLly5o274tWrZsiVRBCgUtCtB7wK4QCR9VddWoqqtERe1WbKkqQ3l1GdKqvHKfsMdna7Y5lVr02/3OhDEpgy1jciUULgWw5Xb1Kzi4pyYFUJMOaFFx3b4yxsHhSWFsMDMRAQQD9+TEAUwwOekAV2Lkjui2EUoXzBHUdmuv/A5ItwwCAkxwNR7m6gGpYjLbPvgQtqlR58pt6/y0VeHO1g5KsXqnPoTqv2DRdZzpiM6QXj6ubH6mLobrZWAXZAMkCIIgCIIgti/0xSZBEARBEARBED8YBg0ahMmTJ2Po0KE7uigEQRAEQRAE8aNljz32wJ/+9CcMHz58RxeFIAiCIAiCIAiCIAiC2Ek58MAD8eCDD+aMU7X+46bboRZqEcw4ljWNcIz2iLTCWda7zPVsdeMy4/Vq/7eO6PKXo7o2jdue+Rb/nLsWY47uiuGDO6JDq1RGKTaUVePZt7/DI68sw6qN29ThSkc96USp1LuMr1lQ1IXp8wP3j0vPOCWezQKC29ZhMZiPzU/4dRnlTKVSwZjGr9o6FEqHauYGmVMWEIHJRxbHac2PRTQ7DgFnY6LejB07FlUxhCo555g+ffp2KNHORVMLlXfs2BHjxo2L3Pbee+81yT4SiQQJaxMEEUkymcwr2LRx48Z653vdddfhN7/5Tez4c6sr//uEtRctiiWsDQCsuBhtJk1E8ZgxqHjoIVTOfB5+eXnedF6njig66yy0vPAC8HpO7PDhhx/WK36Yrp6HQwoLcExhIfomE0pI2+mFMwYPyOiR63WgBGkh8EJlJf5WsQWr0+lGlWfD9xswe/ZszJ4924T1260fXv/3HLRr386KA0eNq1zhYFe8B8jslTOgrKoUJamWUqiEyEltbS0m3TqpwekFgPvLKrAhLXBWcVBgMSzcFJSnytBkibWvsEZTrvS9EsnYec+cORPjrxqPm2+9ObghXwFjCsSFw1whn2yi2q4wlVsfhFEzs/uPEtTOKGJIfzariFUoOFOMKgfCEdzRQY0R1mEkrLMjWbJkSax4v/zlL5u5JMSbb76JE044AVu2bMkaJ9mqN1rtNgLJlrsEwr0WHVDU7XDwVMumKUx9G+9IMlT7Ymx3JQTj5BW0owowPD1/M646rUuDS90UzHxnObZW6T6V86R02xzTf1EWT2Z7Zwxu34aFllkwH5kaLfsciw3zb0T4PI0ZNQZXX3s1rrjy1yhQE2SYdIIFs89y3U373EBhxKztc9gEHhWF2uomZfTo0XknbAKA4uJi3H777duhRATRAOI0CbnaFWcjyxKerb3TfeYvv/wSF4+9OEZBsvNNXR1aXHgRCvrv0ah8morwe6+M8Xp9x0yh9j3zyc6M6G9UFgwMieIiDLjpj3h3zIUmO25f1QIQSktUrn1anWk3YwD6JFNmWKWkqPHstsZPkrm9YIlCdD7iVpT0HqZClNCykQnX73Dluu4fMZbG7t0LzftXMDVmYlJcW4CZbhTTIr3Q4zNYoVrnIgkh8LtfXoV3578bKOOeA/rjvr/fh2QyAS2MzRFtq2HMc4SxAcB5Q2wEr6FsPc70ys773kzLQ9SO3Fg2XmNEtTX77LNPXmFtl+WLv8Kfb/gz7ppwF35yzBE4ZdSpOOKooUglOHwmlP1OCeYKoe5xVWuEFEVmQn0H4PSLpNQunO2Q11mLY7vXTh+kEcLW1zY0Dtdxw2K8NmqmPcHUwkwa0o9kWXYkMraHyhGYoCtaYNu1NZi4UXnVw+ag7TfLly3HaaedhkWLFsU7UIfzx5yPSRMnwZ14QDd8xr7iVEc/xzmXNwYDE/K+EgxAWmbI4CuhayXWrhoBX54oKZINJaDt2KU4YxBKKJszQDAGX9hhCYeMzxgD8z0lyi1kPfYFBGMoaFGI3959Ja4+/ffY/P1m1NXWYfEXi7H4i+yTAO55yJ64/J5fgnkcwjc3b7AuuJMy6knVzXngRljaFerX1cMKbXOzXYtua/Fszhm44OBcCWQzFZcxaYfnnhLuluLajKsJCwTgeVI8mws98by8DlJoGzJv5zDcNoszhK6xfAAK6IkJ9LcxAHxbx5hqGAR0XRFqcjtm7XnOudI70fUjXP9VkZxF3Y44N4BzZXQcWx6nHplK7NRNd0JNsgESBEEQBEEQPwDoi02CIAiCIAiCIGLz2GOP4cUXX8S8efPwySefxPogJx8FBQU4/vjjcfHFF+Poo48m4zZBEARBEASx03PPPfdg5syZmDdvHhYsWIC6ukwRmvqSSCRw1FFHYezYsRg+fDg8z2uCkhIEQRAEsTOyyy67oKKioknzTKUyxQEJ4sdM3759mzQ/6t8TBEEQ/40MGjQob5ya0uXwayvAkyX1zD2f6EuctOE88q3bMAYGYRwAdZj934qxCCnAInz1CxgXWpaWcQTHqo01uOmJrzHxieXo27UQvbsUoqSQY0tlLb5auwXLV1cg7aed8nBnv2Gn2rB/HIv+Y1y9u1dyfmoZ8JTToF7njpeg3i+H8DOd31PJlHFu1H+OO7V1nVNO1dYxWmKdB1U012lQ/+YQFrPZN/CbBBb6zUZDb71mhpwN68+6deswderUWHHPOOMMdO/evZlLtPPx05/+tMny8jwvIBAapiGO8lFceeWVKAwJXREEQQBSWDsfDRHWvuKKK9CzZ0+MHDkSNTU1eeN/3QTvnrcHbs9528f1n3AnuVs/tL31FrSZOAG1Cxei5uOFqPvmG/gbN0JUV4OlUuAdOiDRpw9SBxyA1MABAG+YuHOvLz7FJW1KsDktsNn3Ueb78AXQ3uPoyDk6eh6KOEOND6xN16FUCLRnHL2THnonkmjJODwAiYiumhXkyE2CMZxaVIThLVrghcpKzKjchgUxzTCIaAAAIABJREFU7oe4LFu6DGeceiZeeOV5FBQUmHAp1KREM1zBDcCIhISFvLQwCgNDWqTxzHPP4PSTT2+ysv5Y+XTTIvzqsUvAOUe6Jo2HrnoUH89dWO98pldsxYZ0Gle0ahU5GkSW5ewCS1Y0xg2LWjZhoeF030QCHpRGUAz+/Oc/4xcX/wK9e/eOlyDPGC1a+jUocJRXVNtdNmJAjuBMoG5EFMioockfV5he5+0M7aOTB9YdsUF3qBwS1nLHiCSs899Lly5d8Mknn+SNt9dee22H0uy8zJkzByeddBIqKysjtydb9kTHQ29Ey74nId7TvZGEG1tDSHUwOnGWtA20uTrJMm2kwjSYetszb23G/53cGcmoztF2Yursz82yK/4okfbQ8PMPZt15ihqxOHe7XtRSijINT5WguOdQbF05N6M8t9x0C5556hn87e9/w/4H7CcDrS6dFN7TpQ3ZVMOifblsqdnI2T7HyIPa6qZh+fLlePXVV2PFveGGG8AbOL4hiGYjbjOQo13JLqodI1vVP33ppZcw/MThMQuTnc5duqDzlfEnOmtOsk0ma/rljXyvFS2o60ysE47jdDe6DjsGnYYOxffz5kKASdlo59WlD4BDIA2GhTXRwtqeylKLaq9P+7g/x0Qm+fAK24LxJOq2fd/gPOLS7uBxaLffzyFL7jtjP2bFk8EhhA99IWQwQ+viJNqWeEqkWY8mlZgugxqdyZMpgMCEG1ZIOdh/u23iZMyYPiNQxs5dO+Oxpx9D61atbNcMumyZcPNMjxbUZkyK3DK1fyuAHexXxbU1NLWoNgDssUfDBPHTdWnMnjUHs2fNQafOHVFTW4ubJt+IvQbuhd59eoMlVHmNuLa6bj6kEDLsNNL6vbcPHxAs0FeyYusSP6MvJmx63zdpfeHDTPAinHwYjO0umIM+T9nqeSaRsVzTH8ueV5RId8Y1cm0ibn5hW0Oeybz0fvLZHHR+L774Is4951yUlpZG5pWNZDKJv/zlL7jo5xdakWQ3f2bLq6+BDx+McVV2wHfsJxAqjTo2MED4+hhl/VenyRyPr1ph6DZFqDpp4nJApGUdFDKVYAxMcHCmRP4F9LzwKEwVIOUVIuklkeAJeIybK5ZuW4d/vvgPPHr7FKz8ZiW++eYbrFu3Lutz6It3v8DTdzyLM8adZtsqPQ5Ux2/2ra+NO5wCoJWr5fcjeiymJ3Ln4MK2RZzJb1s4OBiHXGKe2eYxbsS1PcbAmRbb9qC/T+HMA8CQ4Fy10BwcTM5Jr+uwABhXrbDg8LhuB62gtq6lnEkxbfPgE7Zl84Uw8zUFJk3SQvuhZ7gV5GYZxkDd9ritp7kPjYERoTTChul6pO9BWDtgZr2xdVO3alosvTltgARBEARBEAQRBxLWJgiCIAiCIAgiNsOGDcOwYXJ25IqKCnz88cdYuHAhPvvsMyxfvhwrVqzAmjVrUF5eHpm+RYsW6NGjB3bbbTfst99+OOywwzBkyBCUlNTXEZpoSpLJJEaMGJF1+957770dS0MQBEEQBEEcfvjhOPzwwwEAlZWVWLhwoel3L1u2DCtWrMDq1auzfrhVUFCA7t27o1+/fth3331x6KGH4ic/+QnatGmzPQ+DiOCUU05BbW3mh78AcOCBB27n0hAEQRBEw3j++ed3dBEI4r+eZcuW7egiEARBEMQOZ8CAAUgmk1ltJRKB6vWfoEW3/6n/DqI0YrSDmXJKyxB5axDaIZkpMRTHYc34KouIuNqZ0RHdDjg4MunE6ByILxiWrK7EklUVkJJjQjla62MBYNLo/flwT0SmqHbolwWFtIOi2sqp1zhBy/gynnGdlvH9TEm0VCppHZ3NXqOdqaFPm1nN4lTnxhHBqGEH4UYRJ5vG3kr1xdxf8Qk4GxN5OfPMM2NNOJ9KpfDoo49uhxLtfLRr1w4HH3ww3nvvvUblk0wm8eyzz2KfffbJGmfJkiWN2gcAtGrVChMmTGh0PgRB/DhxxYizsXnz5gblfeqpp2LixIn47W9/mzfuXlkEvnN3LeJ1POrbPYkbv+LDD+uRa2gfiQRSgwYhFWNin4ay5aMF2COVMr1ZNf2MWU9ACh55YNgbSSRgpqxBeLo823/N3l/LGOY4yynGcGpRMUYUFWNVug4zK7dhZmUlVjaBoPp/3vkPbplwK66/6bosMaSihhAiJKYtxaIYYxB+8IoLAZxz1jnYb9F+2G233Rpdxh8r22q34v2175r7I1mQwi/vvBgrPl2Be//vAZR+Xz/Rnzcqq/BGZRVOKSrCvgUpDEolUaTEXzL0P5EpdsVijrTqM+rYM5nCp7XxxOB938eIESOwYMGC/DtpgEBcMIwF150xqL7Pg9uFNQsIN5GNF9ijFsjR9gmjcxPap/4JFi1DRCcKaaJgkeeChHV+HPTs2TNWvNmzZxs/EKJpWblyJUaMGJFVVLvDIX9Au30vBfPy9webnXqIKefIBPH6hsyI4OVPZ9vbTVvSeP69Upz6P20bW9AG8fHy7/HR8u9VqZxeXYZd1bGHml6gspdmTC6o80EonRMEhvaDf4fKdQvgV2f6Yy1dvBQjThiB19+ag969+9ikqm0Nm8PtsySLvTXGfVDv9jnHZhLXbjw33XRT7PcZ5557bjOXhiCaiZjPqGB7F84iuv8OADfdeBNuuvGmBhYuyA033IDC4uImyasx5GsXGM/zLjTbpqixCVyx0GCIEcz1BcCD5drr2j9g3fw34afT0G8fAcBXwyH5alSgLqIwWm5awL4BnVxehsoGvt9NlHRB75GvA+Co2vAZNrx7O6rWvAch4k71FA+vsDV6nvYSEi06Qoss28Gkfe8k1ADSCg7r/pKPHh0KwRgHCzzTGRizZ0QwYSdVVuO1wDOX2WvxxNQncdef/hIoZ1FREaZOfwzdu3dX74BlIgaAR4gE6616ImXnzbcS1A5aEPSrc85sOAMLvheO7B7o/N133Da9WQ/V8Tii2gCaxAb1/br1AIBfjbkcAFBYWIjd+u+GPffeE3sO2BN7DdgTe+29Fzp36gwRKorQdjL4zrW3k6GYcyMAn9lw0x8zotJQL9l1PWf2mruVBjq7zBbT/h8hxJ/tFIazYdk3uVHc/Qs44wX3uEMZuBrxZmzh2hhERD/Ttd1E2Bxs3gK+72PihIm48cYb6/3dSPfu3fHUU09h8OBDMo5DyeCb8sjLxIz4ubaV+MK3E7MJe5/78KWgtC/Fp7W4ti9EYC/6SxAGDs7S8H17/bXEvWA+fChRbsbBhJD1mwFJnkRJqiWKky1RkipBUbIoa93XDOy0L459/HizXlpaik8++QTvvfce5s+fj3nz5gX83Ob883X06NcNh598mDkrsu2X37foozDzAOjmS5XRytHbdkb/cjVZvP6n1zkYGPOUnZ6DM5WGM3WuZFz9x8DAuRTcZoLB85T4NjxZHM7ABQf3GJhgpk1jus4xLb9tv/vRzzp9BwYnqFPTHzGoySbkgs5V3idaXBuZE2WEh3qBT4KEKZeJqvcBBPKRov9OVrpNUcvaDqgJ1CXHBhiul81lA6QxJUEQBEEQBBEHEtYmCIIgCIIgCKJBlJSUBAT/XGpra1FRUYGqqir4vo9kMomWLVuiRYsWO6CkRD6Ki4vx9NNP7+hiEARBEARBEBG0aNECgwcPxuDBgzO21dXVmX53XV0dkskkSkpKUFRURB+M/EB5/PHHd3QRCIIgCIIgCIIgCIIgfhAUFBRg4MCBUggrB1XrFzZMWNt43kWEC8cjLzoxrNdepnN49nUY704G11Fde626ebqOxRzS2w3KkdJXYWlVXuWEx9JgQgtuA0AajHHHodQH4Mn0AirPsONj1LFznYF0UIRyazdOkxyZ8oCOGAyDsy5/RTpTEC2VSsE6GDIEHKCN46+OoZets2SG87TjXMoCZUHAORChtI0lMq9GCxI1ANdhsp77J4Ht/Hz00UeYN29erLhXX301CgsLm7lEOy9TpkzBnnvu2eD0nHMsXboUvXr1yhmvoWK2LpMnTwbnuR3OCYLYeYnzrCgrK2tw/k899VSseCe3KGrwPmLTxH2j2rVrUb1yJQpiCoduT8pXrsDWtWtNrzvcu9JdNbcnHd7uhsc9dSxiySJ7z929BH5Z0gq/LGmFj2tq8H5tNRbX1mJJbR2+99NIC4FaAHVCIP9UIpLvvvvOijcyYYY5+jjdfqad6MYZC6k+vlBCIjdc9UdUV1fj4osvxpw5c2KWYufj39/OQ126VglqaYErhj779MGdcyZjxr0zMeOB5+qd77PbtuHZbdvMeiFj8MCQYIAHYFCqANe0boUSzs197BK8+8KjthyEhsYMwGPt2+PUDevxTUwR+E8WfoIVK1fk7ePlLkZUjRPZ47jCTPlEtSNzZBn7FM5/2QUAM8vpinDnPOk6ToTwjLliRufJ3b8daJKwzg+ffv36xYr36KOPkrB2M3HppZdG9uO8Fh3R44QnUdhxvx1QqjzkM482GPOwV2uZbV/QPuokE0qEDMAjr27YYcLaD7ywUEufOX+qkHrywcA2VzQbpu2LnjDFFSsM9w4ZUq16oevR92DNq5fCr9mSUbZNmzZh4o2T8NCjD8kUUW2z83x1RejCNkR9XaSoo3DSZb8xMoQPMyMEBRzDm3fy9rqxnH322ZgyZUqsuF27dsXw4cPx6KOPok2bNs1cMoJoIvIMiKMnxckRJ9R/nzZtGm78442NKqKmT58+uOiii5okr8aQVwRWvzrLNtFwg8558D1p+JwzLgVB3fit9+yPbiedhG9nzEACQJ3q7+snqBByDNrNi7at10AgoQ5mflUV/lNdnbvgWWA8iV1O+KcaswgUdtgbPU54BCJdi02fPIqKpc+ipvxboJEi28mWPbDLabPAk8WAesYyISCY0zdw+kt24uW06WMIAF3berLXwRnMo1qYJ7gZ0zEtqG2PVJ4t203AvDnz8Ltf/S5QTs45Hpz6N+yz/z7qnauNn6s/oN8fa3FsbnodcMpky6FFuHWIjc2y90dDfZKmFNUGgAH7Dci5vSFUVVVh0ceLsOjjRYHwzl0646jjjsLIs8/C4EMPVfN/y3rCmbyO3Bn/C+HcH6FupGtANONs58qbeu6a4+D0+5w6m2mLdAx8UbAsy1FEdP+jRgRuixIsG8PatWuxZs0a1NbWokf3HujStQs8j5tz47Zr4eVw+SLFtYUUhD7vvPMw64VZeQ4okyFDh+Dxxx9H586dzX0vwjelPjZ1XgWz262otjIkhW1OTP8yMCEADvh+aHzFIAdRPgODDyG0WLv8zoTBtjtSTNqH7wNFySK0LmiN1gVtUJho/PvtNm3aYMiQIRgyZAjGjRsH3/cxf/58/Otf/8JTTz2FNWvW4B+THkfnXl3Qb/++wTMkhPNNSvDaMW5aFDk5JeNw2wAurKA2Y1x+zcL0ZPFcPWNkC+UxDgZPil8zfT4SSnDbg8e5yYtr8W0wMA69pOxbSlSb6XZWi3yHrre+oFpMW9cBIcCZvmdh6jIA2RAwwBd2sjp9rPrzJte+5tbzzDGWCIjPqxDVZgDwbRprm9RFdWyOquDCPGdsHVWHY49Z3a9kAyQIgiAIgiB2NPTlJkEQBEEQBEEQTU4ymUTbtm3RtWtXdO/eHZ06dSJRbYIgCIIgCIJoYhKJBNq0aYMuXbqgR48e6Ny5M4qLi+lDEYIgCIIgCIIgCIIgCOK/gkGDBuWNU7X+40bsIYedzDh55fDYzZeH2e46QrvefsF15vwfSGucg3lAdEU6EXJA/WoXcxPurDPmAfBUeq72zQHmmfTQ+zD70tulw6DNN7is47NAOSLKZY6fQfi1GWcqlSpQjo0scC6sUzWCwmABLZiQ87TjIGjSZnoANw31dQ7e3rjnrJ6mYSFEfuGFnZSzzjorVry2bdvi+uuvb+bS7Nz0798/cvLRuNxxxx2xBBfPPvvsBu8DAHr06PGDEFMhCOKHS1FRfkHr8vLyBue/aNGivHE4gJ8Wbt/vOON2T1joT6M1Rba8804Tl6xp+PattzKOMXgsLGs3LTDiCHVpw9tzpXeJ6tkxAPunUvhFcUv8uU07vNCxE97r3AULunTFp1264suu3fBlt25Y1LUrXu/cCX9t1w6/btkqIidgS3l5SGjDinwEhDTc/TMYYRDGtcANw2MPTcFjDz4GAHj99dfx17/+NXKfOzvLSpfiq9JlUtiFMWdcpiReGMNpl52CW5+bhIIWBY3aV5UQ2Cp8lPk+Nvk+XquqxFHr1uEPm0uxzfdzjpL1vR6WEApKrmUkMrTlHG906owDU/GP4d577s2+0RGQit4ctTE4uBLhTWGBIxVDCCmKLWDrQXg/NobNw6YTRtRJbYRS1oHwfXMoAlJcx1dCauZP5PjLSOs7+5P56xjCSSCECOatT4Ium14N/YNzCGZOMy1C7gpDxbgm0dcoOzvz2LZ///6x4v373/9u5pLsnHz66ad44YUXMsJ5sgQ9T561Y0W1Y1SL/N8ZxrWNRqv+CbmT7HlpoUXhbGcMX35XhdkfN7xv3FCWrS7Fi+99g4xpUZh7jG5PD0ZMzdp63ePkTtzwedK2URa4Vi26HoSepz2Pkt7HRJbxmSefQVlZmUpnE2q7q0vAruq2226bGXpm6u36OZWNrNui9QTt5p24vW4sRx99NAoK4vWVfN/HjBkz0KFDB4waNQoVFRXNXDqCaF6Cwv7547gRhRCoqqrC2IvG1mufffr0ybrtmmuuged59cqvqYkrqm1Ww8/8PMnD59N5spuQKCFzPcmWK/grILDHby4HOEMd5LTAPgTSelkAaQHsnkxFluX7ujR8ALUAHqnInHgiLp2PmASvpDMgfPWcU5MeJ5Jof8DF6Hnmq+j388/QbdgDKO55NLzC+k/yUdhxb/Q643XwRLE9XVz1BbQYKA/1M4yqqZ1cmQHo2DphexFMiVUz/V6YgzMu7QTmn3xnyxlX72Llv8Wff4mLzr4I6XRQMHzS5Ek46tijoEVp9btnLSLLs/QTOZPbuNqf+w6Xa5FZ5towdEncd8Lu+/FMmlNUGwC6d++Oiyf8HMmCZN64jWXd2nWY9ug0nHjUSThon4Nw28234duVK+2EVIDT77J9yXD9EkyoIbbqy3EYEXsTFnpX7o7VM8btcG49kZkm458I/vm+b/7C26LSIrSvQBdUABVbK/DySy9j3P+Nw74D9kWvHr0w+KDB+N//+V/07tUbrYpbYY9+/THsyGNw0YU/x41/vBFT/j4Fc9+Yi+XLlqOmtsaciygCx+4LvPbaa+jQvkODRLV//Ztf45VXXkHnzp0D4doy5ooPm0uiDMBGzNgppxDqsws4osF6sy+gxfdl1bEixAIAMxOjyQw449KipeyvAgJMyHahXUE79Gu7O3Zvtwc6F3dpElHtKDjnGDJkCO6880589913mDVrFo479jj87XcPYvPazartUkLYnKkymy9QwMHgcQ4uZHvEGQPjShCbMXDmwVPfs+i2xsZhKm/563EPHvfUtzByHx5TYZBpZHsm85Xl8YzllSnbK1eC2p4551Di3c4YjAl7ZXQcrh4BqrLpSQeEr+LrxwADhPDhi1B91e2EGZZGtH9Om2Hru2MLdOqiL3zHtqf+/GA75PvCDs+ddkXf3UCwPgFBG6Bup8gGSBAEQRAEQewoEju6AARBEARBEARBEARBEARBEARBEARBEARBEARBEARBEMTOxaBBg/Dggw/mjNM4Ye0sMCU6IpTTLmP1cL4ynm9ZwpnjNMYc1zU3HQfgOwJTqhxCQBi3YjeO3QdjHAK+zFto0WsphKUPSzrtBRVRRGjduHIapztufgNCMEpAm7m/riAMgxPXCsoIvy7jDKVSKaM1bhwOkelAbR2jnXKGz7Yrqh3WSghdzzgO1FnJl/SH5LOnb7OQ03SspNpJlwAAPP3001iyZEmsuPfeey845/kjEo1iypQp6N+/f70dZQsKCjB2bG7BlE8//RRHH3001q5d2+DyMcbwyCOPNDg9QRA7B8XFxXnjbNnScHGg2trMiU3C+JA9uTitabZeb1Ph5i/7zeG9yRg63pb589HhzDObsUQN49v5b5rul9ubCuhbZHZZnW4by0iQrTuXrbcWJzxnT48BXAApxtDDS6CHl8BPCoH3aqrxTnV1IGp5+RaVmTAF5IzD99OmLy+EDwgpGiIEA2dS2M/cewx44K4HMPEPEwN5jxs3DkceeST69euXq7Q7FVtrt2LeyrkAAMadMRRghJagQnfZbRfc9eod+N3Prkb5pqYTIk0DeKWqEu/WVOOlzp3hSu5k3McRhLewPI3L0x064IC1a7DJ9/OW7a4778KfbvtT3nhhogTihNMiZcRx6qfuj1pRKGcsHrEPk48jMGMDIsJFUFhLqdBklCnc3tQHIUQwvSPaJOCMDUXoXBjhIFVeZq++tGYw82vztvH1WN39zShbOH1oPdax7YRj28MOOyxWvDVr1qCurg6JBLmUNyXZBMu7HzsVqTY7+JmWtdENKXFFJ86Stn69xGA/Tzghri3VtoG2B8hw13PrcNR+0ZN9NBeTn/4QafcRFLZ9Mp533chGBiZgdPOJytftUTIkiruiy9F3o/zzJ/D9/OsCZfR9H0sWL8HBBx+skoTaX9fkqzDifqEJC3PhCrTJbKPb7chtYXN4ON1O2l43BYMGDcLbb78dO346ncbjjz+O6dOn47zzzsM999yDwsLmEVEkiEaR49HSmH6w7rdfesmlqKmpiV2couIivP3+2+jVrReqQ+Pi7t2749xzz42dVy7S369H7ZdfIr3iG6Q3bgKqq4FEArx1a3g9eyI1YG943bplpKuvqLYJ1u/PYp5vN7ucYyYVbMrF9LhDi7oytO67OzofMwyrX3pZvX3Ub1E5OhxyMHqccAIG7Lc/RnXrhkQigQ0bNmDhwoV4+aWX0PGtt4CqKrxSWYmVdUFx6LiU9DsBxb2PgR2LScOFfYbq8noo6vVTFO16JACBdPUWlH0xHdu+mYXqjUsg0tXRO2AMJT2PRJdj/qby981umHrdCp8Bvq8ElVU/InAtXbFThjYlUvhVPrulWK5gznhR2V0Yc2xoQve35HVas2YNRp1ydsYEC5dcfjHGjB3jvGd1+gpyCdluJHeyEKYGxFy962UM5sq6FgMZriaGNq/GMycFyTytOg93f8Gi1VdUGwAKk4UYeuoROOiog/DWrHcw95m5+Orzr2OlbQxfL/8aN994C26+8Rb879DDMeqcs/Gzk09CcUmxMbVZUXprM1SfNFg7ARCwS0CnM5vtFYgUrHW+TwjUXZOlsN3VCDJsIO57eQa7RxGME7jeAvhk4SeY89pszH5tDt6a/1bOdrq2thZff/01vv46+joxxtC1W1f06tkLu+66KwYdOAgnnnRiwM4oIPDdt9/hqquuwpNPPJl1X9koKirCX//6V4waNcrkFzzU8LhH1+iMm1aNfZR9hDP4qm0w10O1HT4D4FubqnMLgPm2DfPhOxHk5AUQQIIl0bqoFVoXtgFn2/99Nuccxx9/PI4//ngsXrwYD055EK2Gt0KiMAE94bwQwpRN1wGoXzNhu/6uBxxMjWfk6eJGmFvK/cNOPsBhJgpgRjxbiXWDg3P57Y3HPEDZsDnzZL56QgRwMMHkZJGycFLAWwl+AxwQ8jpwxmQxBQfX1Vf4EMyTx+ULW78ZwIRelhfZ3A9ARhsnhC/T+mGbZvC9Cmc8YIsMjunssm5PTNuqM3BsgcLX51modshKx7v7N0nVoYRtf2QDJAiCIAiCILY39BaUIAiCIAiCIAiCIAiCIAiCIAiCIAiCIAiCIAiCIAiC2K4MGjQob5ya0mXwayvAkyUN3EsWBY+QuHbutOE88q27W1hAKMa6tmmPR9dh2YYxwZXzmGccJQNeqNqB2oRJmUSjfyVc52vtVBYus+sc7Tg0Q3t4MwRFtZkJs4IvHrRToUnLeBZh7SSMM7dxdtRp9Ba97DpeO6VmrvC245mrj9sXWZ2pG0R9Fcp2NO75YKGwfEnJ+RCAFCe6+OKLY8Xt27cvRo4c2cwlIgBg9913x+DBg/HOO+/UK9348eNzigX5vo8hQ4Zg8+bNDS7bgw8+iNGjR5MoEUEQeYkjrL1169YG5x9n8oFCxlAH2YMz6ZCjO5yD7D3gpk2jKc8iWrmj+Xbu62Y5l/RQeFtYtCLcDcsuX2S3S/mpqG0sECd3DqECAlidrsO1peUZotoAULltmyqvFHwxydX4yoqBQKlpmAhgQgpk3HTNBNz/l/sz8q6oqMCN55yLv/97HngymbXkOwsCAq99/Qqqa7eBcU+KxnA5FuNKDIaZX3kN2nZog/tfvxfjfvY7rFmxpknLU+r7uGDDBjzeoWPEvWlbklz1IBDV0XAKb/6wS1f0Xr0qb5nS6TTOPP1MPDndEUPK08g0WlQ7IDil16P3IYwqlspIONvC4eG8zaFEHVCkLFZerKxTZq5hsW1tp7Djbiv8YwS2HWGdcKlIWGf70qFDB1x44YV4+OGHc8YTQtDEUM1AXV2mDQwAinoM3c4lqQe6bje0IygzQfZGN7jNWkTdcOdhYIyfsGEM+PzbSsx8dzOGH9K2oYWsFwu/2oAX/vM1gieFZfy5Vs1gHL2qJyd0bJihuEGrLGyYjitX0GqvURnC2oC877S9V7h9LnNKBVxLdDaYOf8ImsIjyNbO620krr19GDt2bL2EtTV1dXV4+OGHMXXqVFxyySW4/fbbaaIF4odDAzq3Gf3ZLH14ACgtK8W0adNi551KpTD7jdlo2bIljvjpEXjlpVcC2y+99FIkGzhmFRUVqHrjDVS9/gaq3nob6VX5xz2Jvn1RdNoIlJwzGrxt2waLattCZAneuhXfjxwVCGs9fjwKDz0k43kS9XwxkxCFxjjuu83dLxqL7156WdoHmED3oT/F/r//A9rus09Gfl27dsXAgQMxevRo1GzejCV3342nbrk5z8FFk2zTvlNrAAAgAElEQVTZA52H3IhAB4gJIO0DjMkxjX5vKVxxYoCnWqLtvheg7b4XAWCoWv85tnw5DZWr5gHMQ1HnQ1DU5wQU9fxfAJ56vgHuwct3lwyMCyDNAOHLp7Qay8vhl2/GWnpylNbFnppw2YqkBsbe5v2yHWNqcWUBoKJiC84eMRqrV60OnI8Thp+A6yfeEOwHOLYFCP0+NhvqXJl+C88Q1DY9J52f018Ki2Vn3UsziWrrfJPcQ3HrYhw7ahhOGH0cVnyxEq//6w3MfW4eKsoq8uTSeN6cNx9vzpuPK399JU459WSMOmcUDvvfw8GFEkhmQs7Brcfcpkqp7TqQq3vW/Y4Arm3CQWcSEtnPaEMRuL0kDJkGkAg2by7D/DfnY+OGjdi8eTPKyspQVlqG0tJS+bdZ/i1evDjWeYqLEAKrV63G6lWr8c477+Dxxx/HuCvHYcDAATjl5FNw3PHHYc7sObj55puxTdk360Pfvn3x9NNPY+DAgSYs3N/Wt6eV1M7s9bsT3ggltOxr0WTYCym/A1E5Md2uavuKbKvABHzH9CT0P8bgwUOrFi3RqqD1DhHUjmKPPfbAbRNvw7erv8XS6sVYUf61uoXtNyGMA3CEtgEtl62WmZ74XUlmMw4GPVmDFM6W9lIlwM3lNg8MnHvgcgmMW5FtuV+m5LYZuBHO5upTIv0NixTshgA4Z3JCSS7PPGfcTDAJ+BDCA5gSPfdd4XAGwfRYDWroq+IJAfUFkHqGMsC3YyYm4DYEpq2G01amRWiiQnVizbdCwnnuAKrt1nZBfW6BwGR7ITugfl5mjA+Ze4/msAG6tlayARIEQRAEQRDNAFm9CYIgCIIgCIIgCIIgCIIgCIIgCIIgCIIgCIIgCIIgiO3KwIEDkUwmUVtbmyOWQPWGRWjR9dBG7CmX0IuSltIOpFnThvOIWrf5BZxLXScxKEfIDIdKDjBfic1xAGkwcAikpdO0UwT5k1a74Y5jq+O8xqRTrRXYji5vprALt7/K8VC7IsptdrsWiLGi2tw6ukUKa6dcd2/lnGfPDeNBZzp1ZZxjynSYdrIzzqc/FBomdRZNvQXCc92quZIJ68y7szJp0iRs3LgxVtzHH3+8mUtDuLzwwgsYOHAgVq9enT8ygHbt2uHaa6/NGYdzjpqamgaXiTGGiy66qMHpCYLYuWjVqlXeOI0R1i4oKEBlZWXOOFVC4Lelm3BHm3ZN2FOJRot8ZIQjd9ck2/ba9eux9eOPUbzffk1TwCZg3ccfoXLDhkBYuHdtf6MEFIOw0DYtSpQv/2yEu87uuY1KmwYwtWIr7txSjsosQjkjzjjNXFwj+OJHRgXjzBHlEKitrcOVl47Dk9OejIy/WzKBUd8sx9JrrsEet92W5+h+/Pxn1TtYveVbOS4TgJ7siBvBFCUeo/+UeExhiyTufeUvuPac6/HZ+583aZm+qK3FgppqHJgqCN1b0XdjDm3OvPHjDmPmzJkTzCBn/sEIQREYlhlHj03N2D4oFhdu5wKC2oGdCLvNPUilR2PyjKh37tRcAeFUvT1mY26H3kKJ3GSKj+msokS2XWGdbALbJKyzY+nfv3+seBs2bECnTp2auTQ7F/tECEEynoJfVwmeaLEDShQiRmOc3S5qYiBeq+zEY+o/oVoF02hG5GVsfsLZJGv9rU+vwVH7tUZRQfOLwV075R34qj1zCmf/lGibu67tytpuyrTom8mCO0cTzlMts0ACiS6HSEeWta62zoqqmfh6UcRvMaM6lzEudVS7TOLa24ezzz4bF154IdLp6HsjHzU1Nbjrrrvw17/+Fb/5zW8wYcIEmnSB+EET7Fu6SyIyjhtRP9suGnNR7DpTWFiIt959C/337A8Bgev+eG1AWLugoKD+9mAhUP3226h47B+oevVViHrao+uWL0f5rX9CxX33oeX48Sg5Z3ToWeUQx1CQhZply1Hz0cfB6GVlEKHORL4xE4QdU4hQ1A6HHISWe+6JrStW4NCJt6BfSMg7G6m2bTHguuvw8imnYOTIkfjss89ipZNl8tDtxEcgn8kCAr5958mZEScFE+YZavtGHErZGBByguPCjnujsONEnTmCJzX84Au+CxZCiWsLLvNTAqhasNXXfSHBAZZGUcozIt123CTUOXffuMLcE3pMVldXh7HnjsWihYsCp+OAAw/AA4/cj4TnBcJVh82M4ZguVwTcTNIMc74C6+bo7WTLeqN5N+y8Ts9Fc4lqy+NIwPfrwJiADx+99+qFn+91Acb87nx88PoHePXp2Vjw5oJYkxk2hm1bt2Ha1H9i2tR/olevXhg5+iyMGj0Ku/bpHWjPMiZN8fW9EMzPN/0rlmFHcL8pyD4hQYRtwhHhznaqP/v0M9xw7R8x+9XZeb792L58uuhTfLroU9x0000NzuP4E47HY1MeQ5s2bQAE+7AMDL5jHNUth2xa1MTo0Gdc2EiQtlPfl21SQDxbtVSAc911NRI2NwhZx3wjpiwzLkoUoW1hW3g8VM93MLou7dJtF+yCXbBu61r857u3salys2w7uP5OwU5SBNWGcGWHYkZCG6YPy5mnBK6lrVRPQsjhyREa42Bc2k+lMDcHF7LdlXvyVJ6eM5khBxPKDiv3At3SeGrCA+6McRlnSvhaTtYg4MMT3D4VRFoJdfumnYUQyuar6i0YfG0HZAxaQz9Q/50xm52YIfwcQsjWZsf7DK5tzslDRdb7AvRke267o54PQoq3y1vQlo1pMW6dbzYbYMaQkWyABEEQBEEQRNNC1m6CIAiCIAiCIAiCIAiCIAiCIAiCIAiCIAiCIAiCIAhiu1JQUIABAwbkjVf1/cd54+QnwpnKdUIGcjhcsdBvrn0EnfzkEnPWXUdnbsOZTSMXHYFr5fynxa6lA6YHZsSvOcA8WOFr+ydF1jwwFhJdU+t2H576YwDzjDCbcaLWebIowW3HvVo76qYzhQFSqYLA8QccrbVDtM7C7BeB7cZJNeRAHSWqbZwS8/01MQHH2B9CnnkcnSOTNLOT+A+VqqoqTJgwIVbcww47DAcddFAzl4hwadeuHb7++mvsv//+seLfd999sYSBTj755AaXSQiBl19+ucHpCYLYuWjdunXeOPmEsXMxePDgWPFmbNuGKpFFCbkRsKwrMdMowl0X97f01VcbULLm46uXXjTL4e6l25MGMo8nKl1UN1UgXrfV3Z5NPzNXD29xbS3OXL8BN5eXZRXV7tqtKy76hRQQMxP46D46Cx5huDxV26owZuQFWUW1ByaTuKtdexQzjjX/+AdWTfl7jtL++Fm6aQkWrH1fCbyocSJjYEILxCghbaj7jOm7TS5zz8Mt/7wZP/nZEU1etsnl5WbZvc5R93h4OaDRxILbwvft6UXFscpTWloK3/fzioBmF9W2JcsuKgUjZCO3RYnECftrFaphRnNusC/DfOGbOJlibEIJMElRG18J0woR/DMphMj4Cxx/KNwuy/0I4QfKoZd8oUejNr6u+zrMHJsWzxXR50M4Yj5ayCdwXiOEdXKt52NnG9fusssuseI999xzzVySnY9DDjkEqVQqECb8GlSte38HlShEVntnnDqSy1YaTh8RNzKKFfTK/fSQ7fPazXWY/Gy8CbYawz9eX4wPl6537LehPyOqbZ6+spSu6JvpE3G4zxe7zB07MA/tA8F1Jaq9bu5VkeX1074SVmMquvyVwmayhErizaTJal/Vu3bihSdgiPoXtS2SbJ1TvXkna68bSyKRwPHHH9/ofKqqqnDzzTejVatWmDRpkuxPEcSOIGYTEBxj5khk+p5yYe3atXj++edj7SORSOCTLz5B/73660ywz777oH379ibOSSedhI4dO8YrtC5STQ3Wn3EWKl94od6i2i7pLRUoveb32PR/44C6zMlt8xoOcp42garXX8/ILqeotooUnojI9PND+eu0e1x0IY6f+WJsUW2XgQMH4t1338Vxxx0XO03b/cfAa9FWjnv0GAs+ACVszQA7uYctp9RLTcMMxNSRZI7dwhYQo7PqxA2Pi/QOgumM6LTqKxSk7ARbMklQ7JWzqOez/Lv6yvGY/YozERWAnr164p9PT0NRUTGYmhDE/DGekVe29+amTIF3zW5PRgnZ6n4Vs+mYXTFxs9GcotqAFAgXwjfj1rQv75JkKoHDjz8cEx+9EdPemooLxo1Bt17dYu2jsaxYsQK3TLwV++y5L4498lhMeWQKysvLVZ2yY3N9p4a7Ue5YXDBHLlfVTR++rY8h2wWEgPB9c5drm4CxR8BWB/dv29ZKXHvNdTjs4MPx0qyXflCi2k3B9ddfjxnPzjCi2prAxGuB+9FtJaLGTcE8TJ13vpPwhR7GaYnt8D0uINQ9wbSNBQIeS6JDUQd0KOrwgxPVjqJzcRcM3/1k7N/1ACQ81QYJDgjbHplp34UHJrhqCwU8LtsYj3myvQGDB67WPSmqzXVbycHNtzVSpFvGkWM0I8LNGMxoSggplg015mPqyxgmRdC5EqY2ot/6oqn2iqsJKWVu8rmY1g0Zg7HDyToGa0vTzwpfQE/4YOo/s88ot03QmHYBtu76EGZf1nyvxorqOeWGgzE5j55jxGXueNPY/lwbosgsi7DljrQBhiAbIEEQBEEQBNGUkLA2QRAEQRAEQRAEQRAEQRAEQRAEQRAEQRAEQRAEQRAEsd0ZNGhQ3jhV65tCWBvRfouxxbWjyCUuo37D4toAgp/uqnDjoabdiLVgi3YX9JTDmhW3hnYAhBXMzhTYjhbczr7dCnbL/TvbTZgrEOOG2T/hZzrNplIpJfgGcNfRWovAGd/qLI7aUaIvcJxOA2e1Ptex6WhqQe2o/BstsB03+k7ogDh27FhUV1fnjcc5x/Tp07dDiYgwqVQKCxYswPjx49GtW7SQQZcuXfDqq6/izDPPjJXnrbfe2qgyHXfccTjwwAMblQdBEDsHYfGNKOI8h7Jxzz33xOrLpgFcX1YWuS136u3fv2Kh382zZm33MuRi2SwpzuX29Fl4nSHUU0ZGGrse7tNGxUFGnOBvZh5Ry7JsMmTK1q04Zf16LKrNLvA16MBBmDFrBlq0aJG1n2j661DDG1Wa8tJynDH8TLz20muR6QanCnBX+/Zoxbk5xiV/+AM2zJkTGf/HzpqKNXh9xWvQQlVwxbK0uDYYONfiV2qdcROPg4Fzhqvu+B1GXTayScu3uFYKuAUlg4JLUfdqRPScrcrENm1QHHN8Pvm2yTm3ZxfVzhLHEexyhajVghKCCaYNjtWUIJURvFKhvpW4MQI6NgRa4C0gXKXFrwMC137GnyNxZf70Nl+4eQaFtI3gNhwR7QiRbb3NF74jrO8I6JCwzg7n6KOPjhWvU6dOzVySnY8WLVrgkEMOyQjftuqtHVCaemBsoo3KJNY2I6IodHhmD8b+WslmHT719Y14b0lFYwqak5Xrt2DCtPdhbJ1632aCQVdUW9lBAwLaQZHswJEzJaadZbuJB6h4QgUzlH85HVuWzsgob8tWLdFz154BG2lAHFET49oK93klIvLISBBezbRVRrbVYd3RiHIQ8Zk5cybmzp2Lvn37NjqvrVu34ve//z3atWuHu+++uwlKRxBNR3Tfj+WOE2prLjj/gtjC8aVbS9G9e3cjbqlbuLG/HGvinH/++bHyamrco9w2fTpKr7s+GCHf0ClHMysg4G/ahIopU0xWLCJJ1PUQ4TGBEOZx5qYzYtVg2POs0WgfY9LlbBQXF2PmzJn42c9+ljduqsPeaLPvL+zIRggIkbbjIgjAFc/2VRwm7xktOmqPxx1zubh9Gb3dviO274JVLua5GAzXaRkDmBDg3O0/6ImY7Z/ua2j7gRbgfuCeB/D3h/4eKGGrVq3w5LNPoFPnTkb7NWyvku9vrWh21htL7zvUa8sQ1DbbmXk/rE+R3pLt1mxuUW0bpgSn9RgZwfrfoWsHjP7V2Zg2byrunn4XjjvtOBQUFsTaZ2N5e/7buOziy9C7e2/06dEH111zHebPfROrV62Gn1btmunSW9HdDNHs0CRZJlzXCV0jhG/sEPqc2DPh2Bqcf6++8goO2u8g3HH7HaiLEvz/L6Z169aYMXMGrr3uWnCPR1YHtw/rTjMjlNVDh0gxf+d+ZU7/PWQnE0Lem0LoO5LZ9Pr5xBhkkDBDrAKvEB2LO6Iw0aLpTkITETUBnIYxjv267I/j+p2IVgWtpcg1hzNpvKdEsWWYFsnW38cYoWx44Jwb+6jHmBTPZp7Mg+ltnmmPmFrn4Kq9BTyVJ2Oy1YUS8ObQ9wAzotpS8FvbDQE9lynXxwz5PBHGjijgizT8tLb5yfy0Br60kYnQBBVCCt4zH3qCCGk7TMMXaWhbovmLsBOaJUdoW08qoCfzM3ZE+8S0Mvy6vfBdex+gZqCQ1xG2dbDXXW7ZnjZAGlcSBEEQBEEQAAlrEwRBEARBEARBEARBEARBEARBEARBEARBEARBEARBEDuA7SqsHRJkDoQDxvErS+LQbzg8x7orrs30Z7takMUVanGWTbh2unSFW7QINlNhnkknhdU8SMHsKFHtLGHKqZBxz+aj4zIPmaLaSvSb2XK6yyKd6TybTCYd+RimogZFta0TtuMUzRznbHUNXdGXTPFA65SalWy+7xnR6vdve7G9yrAzOR+uWbMG06ZNixV35MiR6Nq1azOXiMjFpEmTsGrVKnzzzTeYNGkSpk2bhgULFqCyshJr1qyJLSoHAN27d0e/fv0aVZ4PP/wwtpA3QRA7L23bts0bpzHC2nvttRdGjBgRK+4zldsQT1aq/pgumAj85I/vrIfDdB5VS5di2xdfNKJ0TceGzz7F5qVLAUQLESHi1yUqvrs1TtrcHd7g/iPzE8Cr1VWYWFaGbNI3xcXFuO3Pt2Hu/LkYsPcAI4ShxymccSOKBKGHBFqACVi3bh2GDxuOd99+NzL/YwtbYHK7tmjBnGNmAOrSWDT25yh9//2cx/hjY0PlBsxa9hzSIm2EsqQwFjfCVno8JYWpzBIALQijhKzUmPOCcefjtn/cijbt84v7x6EOAu40StnuwrgjiWzDsgSAG9vkbzcBYPz48aioiBZcDY+RWCCMZcZRokZGjIXZ7UZOSuiIEYKiAQFsR6sqIGgjnOO2gm6+ENYsIbTomxWwcUWws40HffUvOEZ09q3K5IplAQjuA1Ei28FhdFBg255rEtbZcVx66aWx4mWboIhoHEOHDs0I27Z6/g4oSRayVgFHCC7vZAZR28MZh3o2Rj0Rtn3IlheL6LGo/kHaB37z4NfYXNH0Yn11aR+X3P0mtlSlnfKH7a/WHirLpYUt7cSB1m4K57hVvIzeGFdLUefDlqFu65rIMj8942n06dM7EBa+fiIqzGnzhRAQfpZ213n+ZLShOstQ0lhtdUg4MGq/RHyGDh2KZcuWYdasWejZs2ej8ysrK8Pll1+ODh064JFHHmmCEhJEDHJUe7cdYVnCs6bV7QmTdts43PfAveCc236p0yZd/Yer0bVrV7Rv3x7HHHNMrPzi4vXogeIzTkebG65H+wfuQ/sH/4a2f7oVJeeeA69LF3k8EekqHpuKypdeliv5HuF5znPdt99hw7nnwd+4KaKZjxgz6TjOeTaxWeDUBcYCDAwpLwXuJfIUOD+JRAJPPfUUhgwZkjUO4x46H30bgLRSO7VjG1mytF1nUsxUbvIB3yk3k/GdwZrz564Hz54rXCrxncEYpOA7d/K1yqfyj9kBJTOnWovBahuAKh+372kZ43hz7psZ52vqE4+hf//+crIu/cd4xp9555vjxoolqK3fATPHamHEbO3R5BLGbk5RbUBeA98XZiIqH0GxWTNOhgDjDPsduj+u/8sf8PInL+JPD9+KC399IYYOG4puuzTvGKu6uhrr163HHbffgeOGnYA9+vRH57adcfB+B2PkiJEYf9V4PPzgw3h99utY+c1KpNPq3g7bJwAbHpo8K8rWYAm/hxZYu2YNxow+HyOGn4YVK1Y06/HvCAYMGIB3338XJ55wYnCDcyvZcysCm4Rz04Z7yFDfNZj2k8Ppk8vrFBbf1vkxIa0+AJNpVDTBBEpSLdGuRTs1sfkPi7x9fHUcHYo64sTdhmOXVr0AIdsizmybp4Wxje1TyW1zqHBu2xQbX4ltg4FxBo8BHFy2f5zBUxMoedxT6TiY0F/kcAhlXdV5ArL98n1mBLUBd6wrAOHDt402IJgSrtaRGQTz1fWU9UnLYlsbpLTH+XryPWbbKSEA31f2Q8FkGxZox+Rf2ky05wPM2h5dC6Wd1M+3bYAQkQLbvrDp5a0s4Pt6ggp712faAK31c3vYAAmCIAiCIAgCkN8ZEARBEARBEARBEARBEARBEARBEARBEARBEARBEARBEMR25cADD8wbp6Z0GfzaCvBkceN3qL26wz60OlwIMMayOHNpxTj9Gw531+GE2e0MTLuNmTVh4nOA+Vr5RPpMQzryM+HLZQAMPoRxjJQOelIE24dgysmaebACV67rmy1jUIxPO0oDzBHthuNEHS2qrUVjdHz5K3xXak2SKkhZJ2lXAI5Zx2t9VkwpI0S1M05xlEN1Ll/qmP53TeWo19h84jqGR+2vvmkj89MOwXkFlv67OfPMM6WQQR4KCgrw0EMPbYcSEXHo1asXxo8f3+h8rrzySlxyySWNyuOpp57CAQccgKuuuqrR5SEI4sdJ+/bt88aprc3sQ9WHadOm4ZlnnskrWFEjBO6rKMdlJa1yxgv3chtCFu29jPyZkV5wt9n/dR4bn3kGRX/4QyNL1Xi+fOZpAEZeEUBYEtEVGbI9ZrcHjYi+a9T5ytcLC0oy5lEsdPjeT+P3paVZtw8bNgx33XMnevXeFYAUHGKMZYjrQMi+opDqGKosDMuXLceIE0dg5YqVkfmPLCrGFa1bgQGOsLe95v62bfho9Nk44Ikn0Xr//WMd038zmyo3YuaSZ1GTrlHiU1q6xU7KZMVhoERgPCUoI8VimHO3GUEYcBw05CC8sHAmln+6HM/983ks+2wpVn+7BqWbSlFXV3+R0s9ranFAKmnWw7KgGcNtHeYMqd3RdVQaADi1RRGu3LwpVplGnT0Kzz/3fCBMjraDgl8iVEcC97Pa5ArEmeWMdpVZsRhjJrCCVXoXWmBGi+NYUW4W3KYF1Jx92l1aERoZ7uzAFXUSoboJM8wPNCp2bMeC+8k0YchyCiEtGUokzZ4ze27keJ1Jm4Q6RiYAwYKtOzP7FGruMysqpW0xUWNP91pGrRPAiy++GCtejx49mrkkOydDhw7FhAkTAmGVa96BX7MFPNVyB5XKgQUqdjA8b2cvW48w3JLnzogh3Idw7aKOvVWJj9kwDsDH2s1pXHrfV3jsyt2Q8Jqu/o9/5F0sXL4Brm0U5qjME8yGZIhqOwLcTIfrOMx5ALr563QIhak/dejpyo0Z5R2wzwAM/p/Btk1mqj10nq/axgqo9hbWrqp3p9va8LjBbYMFZH/DjWe2R1yCWG11lGnd3ZzlOUBk5/jjj8eKFSswffp0XH755Vi7dm2j8tu4cSMuvPBCXHPNNbjrrrtoIjlih+O2COGmI6ovH9guBEpzjHk1nTt3xvkXjnHaOldsUr5zmzN/Nu78011IJBovzcPbtEHxWWei6LQRSPbvH3j+uLS+6UZUPDYVZRMmQkRMxFY2YSJaHHM04HnZdxY+aXV18MvKkF61CtWff4GqN95A1SuvQtTVZX2i5xLV1uMh078XwXTueCnpJZtU9DWVSuFf//oXDjjgAKxcmWl3aLPPeUgUtlZHJCCEfkKqZzUDpFwoV+9ZZZ9Dvhf1pQ63et7a+Zn1w1T3WXR+QN6HXLjPAwbh6+x8M2IC44CfBhhDnR8UdNX52HepIpCzWQmRTCVx9birs57LbHakstKyyPBD9j8ksF7SsgRz35xrstJlY+4hB0bndi3nsC7bO+DQci5y9Svq/DpYiVk9vtX7FBBKzJY7Y2BfAMUti3HkiUdi2AnD4HEOj3nYumUbln+5HEu+WIolXyzBks+X4L2334tVxoZQVVWFL774Al9ETECYSqWwa+9d0advH/Tt2xd9+vVB77690bdvX/To2QMJJW4fZT8W7j1l7nenfyeA5/71HH518a9QXl7eHIe2wxk5ciTu/9v9KCkqiY7AIs6dOVeAFGQO2nHcsY4QvuyvM2FEhq0hKbNvrid7MFfGNeIwhjaptkh5qcYedrMQV1Rbk/RS+MmuR+KjtQvw+YbPjMg1hBxLcT3RI7cTGDE1ObwU2w5OUiirMlOi29yMl7gW0gZXzy4hRbjVM4IJBubZCecZAwQHEkZsW8aTzzi5bwgpwK/noGNcAD6Dz5SdGwDXotoA0jJnGHF2Yxu0zxylo67M7yIwps4YX1tTpg1Skxv4vnnYhMaGLHCvMmObczJV59zEUuLwJlyPQ4WAUPkKFrYB2n1tDxsgjSkJgiAIgiAIEtYmCIIgCIIgCIIgCIIgCIIgCIIgCIIgCIIgCIIgCIIgtjsDBw5EMpnMIyIoUL1hEVp0Hdw0O80pJiOMKFSziWszDiF8J2aUuDazTmi5xLW1o6aQnnVMO4hrTzvl/JvbdSws9acct82ycjbUzoNhUW3miMGoeCIdIaydksLa4FrujdkimrPqOEVrcZ/QqRR2IeAUF8uhLq9YUGgfjaQp8gkLkDVL2ly+/jqvH7ET4ocffog333wzVtzx48ejsLCwmUtEbG/Gjh2LX//616ipqWlUPuPHj8eYMWPQqVOnJioZQRA/JuIIazdE4NYllUrhiiuuwB133JE37vRt24ywdoT+VCzydSHCoko6jd5nQ9j4zDPoMX48WC7hqGbGr6vD4ulPZohqM2cZcIQLoXvSwfPMsqVD5vUIp3Olm4JxMq9k1LX1AVxdWoqyiIlFSkpKcPf9d+OMM04H40oAIyTeYcQ6mN0u9yVLt/CjhTht+OlYv359xN6By1q2wnklxaYsUcfOwFBXXo4PzvZFA+4AACAASURBVDoT+z/2GNod0kTjwR8g67etxwtLZ6CqrlJNLsQDIjCccTPpkBV+sbLbZtmIbCtBGf2nUu0+cA+Mv3UvcOYhwRPwGMfWLZX48O0P8P2a77F1y1bcduPtectb5qchkMy4d8PLucjfBsichhW2wKtVlXljvzTrJSxZsgS77767yt/uwbY7wb3mFOILCCWF5eRDAkladAvCtHnCt+JIQUFtJdnl2AQgpDCNjWLzd8V1AlpLet9+7jNpDiGgrKOSOkJnWqBVb2cqaym4o8sMMKbbApmpFmzVuwi0+SSss91YsWJFLFEzz/PQuXPn7VCinY9DDz0UiUQioy+39OFe6HrkAyjZ9bgfhsB2NrQYVlZ7aH1x7KdGcF+FRzUWtgDKJioCyXSMd5dswf899DXuGtsnmwZpvZj8zCd4fO5XgJnEArYsgfKp1sZMQOiKasv1QDsKBsAzaQO9G5aZt13Wi3K5rjJzcomzRp5lxT0hIjvy5uklQjZhlvvZp9viwHq47Y2agM/Jh8S1dxynn346Tj/9dDz66KP47W9/i40bM4XZ68O6detw1llnYdy4cXjggQdwwgknNFFJCUKR43HToPcquh1yBJ/Ly8tjTaZ5xZVXmDy0gKmbrxBA125dMfHmifUvl1vEwkK0vOxStBz7c7Di/BMJs0QCJWPOR3L33bB+1GggnQ5sr1uxAlXz5qHwpz+Ntf/Sa69FxaNT7HOivgfQCOT4s+ntOO3bt8cTTzyBIUOGBPphXlEntNnvfPnuVD7EYR8+vnoXzNWrWB8Al5NV6PGYHsP4vpzIWNt3WKZdJBP3IcdMVBbeFBHPrHO5/23VPhjnVgA1MDB00+Uei1duq8QXn3+ZI0b9+OLzoJhzq9atzOHoMaScKIXZ7p9TykDfIKdh0V1kkcu5yNWfEEKgVglrC61wLmSxjSi8GeeLwCRSAnLML5iN1bJ1CQ445AAcOPhAeEy+R0/XpjH31bl46vHpmPPyHKTr0lnL05TU1NRgyeIlWLJ4Sca2RCKBnr16ok9fLbbdBz858ifYfc/dra3DuSbcZxk31/333L/dRbWbbpySnV1774rJkydj+M+GA8hucxD6RndNQpATMuh7joHBh2v3AcCYtQW5gx3HHmTamOBjCL7KQiaXdx1jHK1TrZDgP0zJuPqKarvs3+UAlCRLsGDNByauEcpmHBBKPNsR0ebQ9lNpF5VtkdzCtf1UMMCDsaHKb1agJjgUKqbcB1PXjDO5rnSy4elrCQEOD1wJpHPGkBayDPoZ4x5jgnvwvASSLAGPJVQZ1f2i7m8BAV/48EUadX4adaIOdX6dOV3u8ydg9wxNjqRPmjQfqtZXJ2XM2CzZ/7N35nF2FOXe/z11ltmX7CtZgASEEC5GIAqKLCKugKAsykV9QTAKChL1CqIIKK73KogsChIgAiKgAgEFwQ0SUMgCGAKBhISQjZlkJpNZT9X7R63dp88yW5IJzzefk9NdXV1VXd1d9dRzpn6llL4+9+xZP58ZCaowVYIfhJv+0nRsdhHDsMeLLwTvfH7sA2QYhmEYhmF2AAO3rBvDMAzDMAzDMAzDMAzDMAzDMAzDMAzDMAzDMAzDMAzDlElFRQVmzJhRMl7HpsUDnDMlT9Z1yiSqiEBLguBJ4n4QFhFXsRPc/IdcXCPKEgi16GPCbFvRlqjANUgAlAqOpWIfEeRlpw+mQEiDYM9L5eftRLWFOy8iqu3KA3OeqT6ZL06bzWSBQAzOTqa29RQX1SYYgTjyx0LBvoKi2gXuWyS9Ih89L7DIcXuNZfwbSPqTT8l4ZRZ1sCct7yxOPfXUsuINHz4c3/zmNwe5NMzOQAiBY489tt/pKKUwf/78ASgRwzC7I6NGjSoZJ5frv8DKT37yE9TVlRZufK2nB/2T8c4nLtzXm3MSTfOE7+4NG7DlT3/qQ+kGjlcfWoD2jRtdmULBbG9xa4pN2qNiHyNMEY4iKHZusXSLWW0CwHXbWvCPzo7E40tfWIpTTjtFizfBCoslFd6OdYwYB7TY7t//+g986NgPJ4pqCwCXNjTi/9XWIBULjydvv3NGXHv9gw8Wuaqhy5qW13DfirvRnutAVDTbisBoURgttm0+IBMGLfLihLjhBWTMOf58KzZDSNmxHgk0NNbjmA8egzPO+hTO/uJZZZV5dCrlnnX7vIXPZFwuNXIgGIoXGlmHvK/MRW2UUph/x3yTTf4boFwpKT9OKAjqhKyT5ebyRLWVkdFSPkUrrRUfiSlooSWlguNKQpq8BAmkRQppkUFaZJAVWWRTFciILDJGdMefYz5QwSf+LzimlMtbKmmEmrRIji1XzqSpz4iJiJm6USYduGv050slXX3AnR1WcnRc6+obfrmx/PpPuo+F90uxu45pn3/++bLinXvuuRCCp5MPBjU1NTjkkEMSj73x6LlYeesMNC+9DlA7RkwvmUKtbTnvRTFfqH/vC+eTIKIYO+L34tuh/1Hg/qea8aUbVqIn17/3+Ud3L8NP730uknbUsvPb2l8Y+mqj/lB3dRSk42y5uBh30INSuG2uOfAh5zqa88o9cvRIJ/oY+jBDP6uz3YIsI4LZdsUE+LY9/IT4XtO03WF/GUaKdKtltNVx4yF+eDdtr3cEn/nMZ7B582b87Gc/Q0NDQ7/TW7t2LT784Q9jr732wmOPPTYAJWQYlP17RLFT8uz5ENO+1NfXl2X7ZDKZyLjXSepakW1jD48YVnrBtEJUHvEejPnLo6i/4MtliWoDvi2sOOww1H32M4lx2h9+pEgCeQkWPFTIN5NUz6F4ud2PL6wW2vxCCGREpnA5+8k73/lOfO1rXwtCCKOPvhxaQDv85KCc0K3SdpkTUleAkubajIQt2euT5tqNmK3dDMZ9Lk33KWAjhWMp5euv0IB6W3vOnqmtD+EX1XK/trrfUUOfUplOuQHEuonIDvpDewPeDozbg4XKWkhIeyBEtS1dOf1bth8X+/FwZNzqxsXmnwzH9Mo/RrqAkOa8TDaDYz/8fvx6/q+weMUz+M73v4MZM/cvq/yDRU9PD15Z+Qoe+dMjuPEXN+LrF/0PDj1oNo5+9zF4euHTzl8RuV4l3aenpxtLFi8Z1DLus+8+mHPeHNzzh99hY/MGbOtsRVPrm3juxWV44E8P4Lobr8M3vvkNnHHmGTjivUdg6tSpyGT63sZUVlbiW9/+FpYsW4KPHP+RyKtb1K6l/LYzbB/ds2p9YXalNLetzALrPj1nAwcu17iYsoL2HzVUNOyWoto6AWDa8Ol458TDnDg2mfGWMP5N6w/VA6NglKUIpHx8N5ZTCiIlkKKUX8BQwaXpFpEj4Za5t2LTujvQaSvyeSgo5Fz7ocsgZQ6CCFlRgbpsPUZVj8L4ugkYUzMWIytHoqGiEbXZWlRnqlGVqUJVpgqV6UpUZapQnalGbbYW9RUNGF41HKOrR2Nc7TiMrBqJumw9sqkKQFGkt7Ftl/tIGbzHof/Q+AlNO2dtGylj4bAC3zEPKEX9gLZdNA9m0E7C92/x96ccH2Bvx5XFHiMeUzIMwzAMw7xl4V9CGYZhGIZhGIZhGIZhGIZhGIZhGIZhGIZhGIZhGIZhmJ3CrFmzSsbp2DQIkzSDSb154YCeN11wYl8xQZkCcSLi2lakORRUCc8pIK4dClxbcWwn7hIKbHuR7bjYdkRE234oFT3XicTYeEYwxolqm+shLyITEYbJdefVWLYi60WyKaypZFFtux2fvJo36drVb6z6k+IUgqIT/ZMYTNHs/lJuucoqd4mq2t0mId555514+eWXy4p77bXXsgjZbsztt9+OG2+8EZVlijcWYsGCBQNUIoZhdjfGjBlTMs5A9bMnn3xyyTgSwF862vPCi5sCZYrX2I0yL6eIGZdobW/41a/KS3iQWPqrG11Zwg8QLa8T4YjFE4hO5gssbJdCUrrxeoofi4fF41kWdnXip62teddVWVmJZ5Y+g7HjxhqNJy0WFI6J3CI5iIkUmXv9x9//ESd95CRsa92Wl36GCD8cNhwnVVe7U+JlFzYPil6z7OjAs587Cy///Jq8dIcyz21aivtf/j26ct36WkUKQliRLC1AZsWwtWC2qX0hnLCM0IMZI7qdcndIkBaaseIwTpRbGJFt+GN2TLnqldfKKvde6TSiIzr/nfQ+UxCphI5mHidX12B8KlU6IoDLL7sc119/fSRfgh0H+VzLFtV2QmfR80JRbS0c43XVnGB1IEKjrECNSYgISFMaFalK1GRr0VDRgMbKYWioaEBdth512TrUZetQa77rs/VoqGzEsMrhGFk9CiOqRqKxohG1mRpUpLJGjEYmiKPKyAfw205UJzweCGjHRbadKI85bgW2dbosrLOz6ehIXighzr333ouurvyF0JiB4aKLLip4THa1YuM/v4HVvzsW3a1rdmCpyiDwg/YzocLhlBSvmAUT+Erz/KnA/U814/Qf/Acbt/b+ed7e2YMv/nwhfnrf81BuAYr4ooehUGW4AGEoqk3Gjwrvl3Xnm0UO475fiuYRvUZ7mf5ac+2b88o/atQo27l5wjYyMLDIiTz6/AKNWCPOTYC9TrPtRNpUfpsZin9GhLhjZWJx7Z3Peeedh6amJlx11VWoKVPEtxivvPIKjjrqKOy3335YtGjRAJSQYZIJ24uyxw2hPR98QylIKQuc5Fm6ZKm3P2MLB1gbNy3SKPk7U6HiVVRg5PzbkZ48qexz4m1g7efOTozXtaTAb6dFmtD4ISoQnpdEYKOXK6oNYFBFtS2XXnoppk2bBgComfJuVAzfW49zYMcsOegBit22z4UV2za9Hymj0WrOM31lnrh25KL9mMiT38npclBiHBWJTlqhFUBzq/Q2iluQA85f4BYpjtkwOwNXjtB2Ix9OsbKFCysXK/NAi2pb+6Ur1wWpcsGzHB/TmvvixsLmufaD/1g5dbi+z3DHrYk0YvQInP2Fs/Hok4/i8YWP4fPnf76sRRh3FM88/QyOO/ID+OqXvoqtW1sAO5YP/BoKCi++uALt2/P9yf2hsbERJ5x0Aq657mo8//LzeHrJU7jqR1fhmPe/D5XVVVAA0pk0pkyZgve+9wicceYZuPibF+O6X16HBX9egBdeegHNrU1Yufpl/PGBP+DTn/00jjr6KKTK8CWdeOKJWPr8Ulz8zYtRVVXl/TpA3t8nxLGme/x4xP+jYmOhsOlQUW+VQtQX4vxZipzQuW1/6isakKLyfGU7moEQ1bZMapiM2RPeBXIeY7h2Q5AACfILDZrxl24blW8ZlfGRps1YLrwnBAgFKNu+EunDwRiR7LushB1RRYa4RACUPrc6U4VR1aMxvnYiRtWMQn1FPSpSFf1qlwmEbCqL2mwtRlSNwNjasRhWOQwV6Qrj38s5QW0powsDRN5h6yc0fj7nE3R+TL9oXiiw7f2LUT+gArwgt/UpBvkFD3rkHYmKzyf4AGNVxT5AhmEYhmEYpi/smksQMQzDMAzDMAzDMAzDMAzDMAzDMAzDMAzDMAzDMAzDMLs9s2bNwi9/+cuicTo2LR6czO3k5zzlL3KzaOOTwoNI8BOfVUJ4QhwnFK3D4mlrKSkBPRFbBOkIfYzMMWX2odx5IHuuzS4UDDBliFxrvpCNF3iJCWWDYMWzdZRADjAuqg2CUj15tVWRNRMHycdWPkWTfz9EtQtQarKinwhdIs6uQPhYFYySXFflHk98pONRlCo6MX2oIKXEnDlzyoq7995745RTThnkEjE7k/r6epx11lk466yzcO211+J73/se1q5d2+t0lhQSM2EY5i3P2LFjy4q3bds21NbW9iuva665BjfffHPJeIs6u3BsZVW/8iqHMswLANY+iYmRuGM+rZYnn0TbsmWoOeCAgSxmWWxauhTrnnwikCyKW9Va6iNupuZLHBEKLddBse/4MSp4tPh5CsCrPT34QnNT4nlXXnUl9n3bvgBCMQurUFYoYdICI6Rw8y9/jS9/8cuJwmU1RPjpsBE4pCIbWKMq8mwQ9P1210hGgMYIbchcD5Zf8R3c+eRCnP+LX6Curq5gHezq5GQOf13zGP7z5guwgliAGdcZmXVBThI7ENW221pQm4QJEwJQ0KLcEOZcKxYqnFC3k9K2QlfkcgABeHlF6QVnBIBKKjzKKqaRqRIOJMelyNZ9o8bgkPXrSpYNAObMmYMHFjyA++65FyRE8JTZ8kUU39yhfDFnux89L0lU24nE2DAb0wgyEem7mkllkRFppET/pvMKEsimssimsi6sR/ago6cDHT3t6Jb5C10RyIi1mQs2ovlkr9kIqUIpP143DgtlBImMYlTQBikjPqRcmL12G8N6OWDyJpMX3J0hU51GkA/KlFWPOd3YM0FYh2L3tTdCRbvLmNZyQJn94bp163D++efjuuuuG+QSvTU54YQTcOGFF+InP/lJwTgdm57F6w+dgcknPgRK929Rp75RyCLzDaJ99wqfm+QHRZlhyrcvgT/OtyRBw0wq6DjI+RFh/Kb/erkNH/jmUnz943vg5MPHFFkc0fOXJevxrXmLsXrjNmhRbOXLUbBv0z7RvKVSSPttiVK6fE5EUpgo1ir0PtVgCZFYPQFRYW5drJ62/L5vxMjhvlguX3sZyvXtfjEH4d3CUCBB+f1fAoKEM8hCX6IKzrG+23611SUGCrtbe72jEULga1/7GubOnYtLL70UP/7xj8tejKEQ//nPfzB79mwceOCBmDdvHmbOnDlApWWYYkQbinJ/ryl3QRGZk8FPaEHqyotNpsSOEzBNaptT48Yhvdde6Fm5MhKeW5OwYEeB6kmNn4DMzBmJPbbskeh+4YWiSRQV1XZdeyA+TLreBBXyfgwc2WwW//d//4ePHH8SRh7+VUD1wP3GSiJYaELbEZG+mBSgctALDQNADsoJ1hr/BgkoJU3frgCSpu+zfW58JEz+XADJdlJ039an3tF97Jtbcwh/V9UpkTdHgt9Rw/7y8PccjobGhjJqLl6SaNlWr1qNJ594Mi/eqaefGtmvrq5GZDFr8mklWVi2rKXGcIMhqm3Z3t0G2HE8mXtIfkQbeAb8f1JBicCAdTG9+LT/jdskTxIKKWjhXS26/LYD3obLrroM3/zON/HXRx/H/Ft/g4cffHinL4KklMKvbrgJD/zxQXz/f6/CBz76AWcF2qp79t/P9jrdc887F8OGNaKhoRENDfVoHNaIhsZGNDY2YNjw4Rgzdoyxa3VeUikQlLOvVfRuaL8FEaBI3zsFiJTAuHHjMG78eBxz7DFQALY0bcGDDzyI39/3e/z5T39GR0cHhBAYN34c9tpzL3z94q/jmGOOCSog3DT30rzaMtJuxEY7CX/P4A4GbaPtY0hfAqJS+4H4MEE/a2TTtiMlbcvXZ94aotqWSQ2TkVM9eOaNfwPBPVH2T2kAP+5SBAWpx2j2vgg78BFmaKaf55QdrwmCUOT8ZSkTVcD4vHUiWoHb5AEoSFIQEEhTBvWV9ajN1u6Q/o6IUJWpQlWmCrJSoq17G7Z1taJHmr/NIeH6Yf+3OEGbrMhri5OCNKLgUL7VVsbXL4KFopR5L63vT7ixoqkj6+6zY1HjA3Rj/6AM1jVY0AcYg32ADMMwDMMwTG9hYW2GYRiGYRiGYRiGYRiGYRiGYRiGYRiGYRiGYRiGYRhmpzBr1qyScbqaX4LsboPI1Ax8AXaGuLab8WfFtQMBGwTi2pTS35BmAhz0MTPJlyIT2a2YlZ0ALAIBgKAoiG6T+z/+sRMRgYiADNnJ50CiADcISuZP/q3IVsQmf8cmRe8sUe0+HDMRkjIcXCIzdYvnG5Y/qR6KCmyXoUuxO0xCvPzyy9HUlCwsGeeOO+4Y5NIwuxJz5szBnDlz8PTTT+O73/0utm/fjlWrVmHFihUlz920aROklE4gk2EYxjJq1Kiy4m3YsKHfwtrV1dVlxVve4222uASQJW7l9vp4QoSoPVhAsMnFpTy7jJTCup/9DNNuvLFIzoPDv//vxyCl3DWE32H9hbKJ8WPheYKiYYXuQbht5DwSjhW3zZqVxNlNb6I1Qfj62GOPxblzzgURQeakERkxIhVSxfSRovkopfDD7/8I37n0O4n5DhcCvxg+Evtl0rERU764dnhMGFEZu9wQgdChJK6cPx83L1yIW2+9Fe985zuLXvOuyOb2zfjzqw+huaMJVhAz/BZ2m7RINoiQMmPIiKg2WRFte47QIiiCdBwSTmRbkIAQqWDkptMQ7m7q7Y1vbCxZfmni2//D5zbpOTeaKk5srVDcYowWAnUk0Kryn90kHvjjA5gx4wAse25ZxCYrW1Tb7UfTTRbVNuERUW2ffMYIYA+26FFapFGbrUVtthY9shtt3duxvbsNUtk75u8ZlH+nKFA718JV2rOgr8m0YcoI5ZAR3SYCKRG5hwoAGQFuBS+4Q1agByysM5hMmzYN2Wy2LCG22267jYW1Bwkiwo9//GNMnz4dc+fORWtra2K8zs1L0bLyXjTsc9oOLmERnA+UjOuvkLh2rxOGaxGN6J0LV3ELwPpNBbS4ZeAnNUJfTgyTAKUIzdty+NrNr+C6BWvxyfeOxftnjcCEEVHB8qbWLjy6eAPm/2UV/v3yZpdXpPVzjWNwzbbvdWWL+0Ot39T0wTAfs7hF3M/qFzO0/lXTjpJTg3PXDADIdUD1dObVqF6sJ4hnhPq0rnUgqA3vL7ZX7Pu5aNUn+g1j99+2z/52hXn1s60uNijA7tVe7yyEELjiiivw7W9/G3PnzsW1117bb/HOJUuW4MADD8Shhx6KW2+9FdOmTRug0jK7NSV/cgl/00gOL3iuWxxK57Npw0bsMXFSWcWaPHWyTSSSowryfnn5y5g5Y/CF5Iv1v+mJE/KEtWVLSyyBwmnXzjkXtXPOjfQV+hQF1bYdr++7f0ISKlKuRFFtEy0yIiIASiFDmcIFGmA++MEP4vgv/hT/bjKLX0BB/7bq1D71FSjzuysBpARAOSgzQjYDG0QXP7a/uUKLa5PwvymruN0U79SSvG1a+NVXoK9xV1ShfTHrmrthF83wp6vY+xFJGgDw5a98uazf+fIw9oQ99+67fpsorH3zLTeZ+HZQHTvf7ZIvl300YqLa5fTxAy2qDQDbure5Jzbv2bVhRnQ7vJvuqBXhN/Gl0mK+KjgOitlBSprnxfgLshkc+8Fj8b4PHItlS5biyHceVdZ1Djbr31iPM0/9NADg+luux0dP+AjSGf0uL36mvIXQD5p1EObfcztGjhoZfQ4QWtjRJ1maerE+SP0+WD+DPsMKU9vkvBtHGV+FHTsAjcMb8ckzPolPnfEptG1vQ9ObTRg/YTzS6ZRP0z6bCe9L6Jtw+8FiPPF3L/KMKTjRb0A/m9Y/Y5827xUN7Xd9UYq8z8meQSDUZup26EIPvWEwRLUtUxr3xPaeDry4+YXo/Ycyiwoq9+zALvijAKSivjC7fr0ggvNgKb3wkx7BCSgQhFKQkM4HC0goZbyoBEgoVKSyaKwYjtps/37H6Q+CBOqy9ajL1qOtuw0tnVvRrXrccfvmaMHxqGffeKPhxuZ65UzY/0mRfieFcnGtv1AA5n21nZapcNfdeo+/XWAv/ncrZfkAQ99tOePKIvCYkmEYhmEY5q0F/8UmwzAMwzAMwzAMwzAMwzAMwzAMwzAMwzAMwzAMwzAMs1M44IADkE6nS8RS6Ny8bPAKESrFxcL1JEYzDy9xvhXFvuPhBbbJy+ERhdJ4dhpYGKaFWewEanJh+pvspO/IJ+XCrTBb5AMBQgpwH3seBekRQCk/sc7ma8tHfuqdPw6oXHdeLWWzGTdV1p9jrrAvoto+u0QGVVQbiGjhlCoLoCfs9fdTMO8S9Ptai1zTUKWjowPf+973yor77ne/u6wFAJjdj4MPPhj33nsvHn74Ybz44ot45JFHSp4jpcSjjz66A0rHMMxQo7S9q9mwYcOA5Dd79uyScdbmcgOSVwgV3CnznFhY3OSx200LFmD7Cy/0qYx9ZfOypVi14MGCVr+zaAO9mPgnX2YxIZxsaskjjWLVmhRfAehUCl9oehNrcj155+y51564ad5NEEJASRWxx+358QysEIXMSXz9ov8pKKo9IZXGbSNGYT8jwBNKZyZdi3BhXlQmrKO/dXShXSmsXLkS73nPezB37ly0t7cn5r2rkVM5PLVuIe7+z51o7mg2gtdG5prcyA0khBaFMePEFFlpFy2QrcelBEEpL7RNqSA9E9sc86LdAkLYNHQ+IJMXEUACjcMayroWFdwfS7HnsnejBkrYAr5QV9erVF588UXMnTs3KEPsoSY/RotsW1mjYEwqIf35ZYlqK1SkKlBbUYeqdNWgi2rHSYsMGioaMLZ2HBoqGiEoBWn+5ZS9GgWpFHLKhMkcpJKQUof7ulAmvjTXCUilIFXOC40FHxkIw7kUImHKCUX5fV97Yb1qkSx/fxyRzbjsX++etqE8po1z2mnliTS3tbVh/vz5g1yatzbnnHMO1qxZg3nz5hWMs+3VB3dgieL0R0yqUA+eFFY4jvbrUSwsOIesT9KGxX2J9rj+fnV9By6/4xUcftFTmHX+P/Chby3CRy9biNkXPI63n/cILrpxCf69cgvg2uOoD9UtbeH6xRQi/lf3MecStC+XtP81tFYI3n/r/LmBteevIayfwBI0guM92zcjiZGjR5mqsQsXKHe2WxQFXmTO4oTEynJ55t87pVzRbGYulkK8L42dW05bnaQ7Gsl/92mvdybpdBr/+7//i61bt+Jzn/tc2WPUYixatAj77LMPjjjiCKxZs2YASskwcaKNQzF7r6urC9/4+jew55Q9MWH8RMiERaWS+PgpH/dtmc1TWTsf+NfT/0J9bX2fr6AcCrWhEdIJItXhj5ZFTo8IWpIeg5IRH7Vjwnw/jBeh9HH1vhCmbw7SscdtWmmR2eEilt/84idAbsSTgyKpBWrJiIaSNB8/joOE1gNVOYQKuyrSOVl1XBEZINEDkgAAIABJREFUG/rFmcN48Rvh01Gx/bz0Yfo8E2Xt5hzswha+br1dpO0B+A/K/tkwkdAv5RcFSYoYy4V8iRCULry8sPxJvwcXLlN5V9MbUW0AaO1q8cLF5DwBsGLndixqy69vi/cH2DYDKvkS9HFfT3GfhN2XUuLXv/w13vfuY8u6zoEkm81i7NixmDZtGvbff3/MmDED06dPx/jx41FZqRerOefMc7DPHvviiEOOwPHvPx6/v+f3ZaW98qWVqK+vNwLk5p/UdSeN70BCQSrpvA6uhpX1y8T9DP4N0mlId7/gzrYEYaRQXVONPSbtgVRK2+4Rn4Oh0CIx0QBfhrx4zk5Gos9JmL4l/3HUrRYALQwepK+kdGlXZaqRFv233QaDwRTVtuw3cj9MqJvoBiV6qGMXKSIoEdx1pfRQTCpoUWkCkQKUcPdJQB+TChBk759fxJ6cf0r/R9IInAvC6OrRmFg3aaeKasepydRgXO14DK8YZro4iZyU2tdnPzBePrOvj2t/oDL+QP1Oel9gJFzpDlP7DWXEd6gA1/vahjHJBxj5LuUDjD03A+ED3FEfhmEYhmEYZufCwtoMwzAMwzAMwzAMwzAMwzAMwzAMwzAMwzAMwzAMwzDMTqGyshIzZswoGa9j02L0T/ylBAUm8FIgrm2jJcQKvgvJi8VmVAIoT1zbzmD2IiyR407IxQtsJ4lsR7dTQVqBgEwoqG3Szs+HtBANhYIw/rqJBJTsyquhbLYiqAlfL0mi2naibTyu2y/xGBSbaB2VPCv/WCmKTqALJ9T25lMkj16Xr8R195WhOjnwrLPOQmdnZ8l4Qgj89re/3QElYoYCRx55JIQoPf3i7rvv3gGlYRhmKFJOG7Jx48YByWuvvfYqGWdzLllkqripVaagjd1Qka+yUo2bRCohHkmJNVdeWVZZBoqFV3wHkDLRbBPWKqZ82cTQgo9+Ry17Z08jag7mm4f5glfRo/n19/Wtzfh3V76N3jisEff98T4MHzEcShr72wplmfGJE9IKHl8CoburG2d/5mz8/OqfJ9bX9HQGt48YiUmBYF+SqRu/FgmFDTmJxZ1deLC9HTe3bsN3t7TiS2824+qtLe68np4e/OhHP8Ip/30KNm0fmPdmsFi9dRXu/M9v8O/1/4IiBWHGd1782gpeC9h/XtzMCGeLlH6+AiHtVERU24ts6yEkBcLbPi0t0W3FvOFGggRgn/32Ket6nujsjI9s81oG9/wFEeNxezO6/1xtHap7Kcp24w03AsgXsEJMpMVuaxGXMGq+gFI4qtICZ9GwbCqLumwdKlIVRcelOwICoTZbi7G1Y9FY0QgBcuI5WlDHCljpjxfbsSLb0onluPjKC2znAgEsBS92JZUKwsOxKAvrDOb4+brrrkNVVVVZcf/+978PWjkYTUNDA84444yCgp7bXn1gB5coRtKjaESavf9zoNqwoNW3xpLbL2YV+G9y5fO+US/2GPhLifBmaw+eX92Gpa+2Yn1zJ5SyC0mYuJTKPy/yHd8ORK/doocmnFJBOYS7Nu+XRUJZyRtV7tv+ZwQYVQ5bnrspryZHjBiBbCbrA6T3Nyb1X0opZ99FjOqEdjTpXxJWQxTk+8Gwrbb55p0XSzMx/dCwSMx7aPogd0UqKytx/fXXY+vWrfjUpz5lRCb7jlIKf/vb3zB58mQcd9xxAzamZd66hE1BUdsuODRv3jyMHD4SP/zBD7F2zdqy82oc1ohp06YZsdNAiDVok35y1Y8xZcqUstMccExbL1ta8g6JWiPqWbSaogcpEk5BvOhZYVjYt1BCvxMdc+kxQTq14wVgD9qrEYfvNxKwgp9KAioH7WkwItXIQUGHwY5pVA6klAlTgPTHYMcy7mPrw45xlOvCYY7m3xCV8B33/ASxTQVv3tKN9k4tDg4Xk5xdo+x+0j9javXmg1h6RYnFj2+Hl2t/+43/Nlxq6DZYotoAsKVji7Fngrvifp+GH4OqMI1omSPi2yYBgjbRrIGmx8pWANpkZkzA7s4unPShk3HR+Rehpyd/IbyBorq6GkcccQTmzp2LW2+9FU899RQ2bdqEzs5OvPHGG1ixYgWee+45LFu2DC+++CJef/11tLe3o7m5GYsXL8aNN96Ij53wMdTX1KO7K39h7SRaWlrwqY+f4a7fCmmrQJxXi0brepTGJ+F8CU6w14/ZrX8ibJ/CuM7fYO+h9SXEWzfTwCsoI0DsfQ7uWQr8Ev7vFTQy9kzl9VOh+5/gxoT5ba5vTwjky22vRZmFAaCQFRWoSFVgV2QwRbXj/cs7xh+M+soGvWiCUqYVBJSUepEE0yYrIu/ndvfDDIik0k09AJhFF6QK2xFlxpAEKaV/dQloqGjA5PopqKsY3MU2+kNttg4T6iaiNlsL7+vLOWFspbw3UPd/+h21i+45v14osK30u2rF8O3TK+375t7NQPQ+fCeBoj5ApZJ9gCpsN4HIeYX2GYZhGIZhGAYAds0liRiGYRiGYRiGYRiGYRiGYRiGYRiGYRiGYRiGYRiGYZi3BLNmzcLixYuLxunYtMRshUogA4ydEU7xYD2hkcycx/jE8fxyFdsGIuUnATu5jEjoCWBm0i1BQkEAkEGZbPxgwiBIT/6Dn91HQT52UmaYs5fzi12DFdBz+1ZMJjxOLoVw8jfZYzJ/Ym22Igs7rdrlVkBUO5yQHS1d6UnUfRUv69PEu+AhSMw1LlTTZwGY/NTjaRWcOB4TpfETgGMT9QuEl0NksvEQ4I033sBvfvObsuJ+8pOfxJgxYwa5RMxQQQiB0aNHY/369UXj/eMf/9hBJWIYZqiRSqUKCixaNm3aNCB5lcoH0FJCITGzwVHK+rbHC52PILy0tUyBwEI0LF6OLY8/juZHH8Wwo48uUrqBYfWfHsLaxx9z++F15gtl+09MS8V9U0I4CsQtFC9uzSVZchLAhVuasKC9PS+PdDqNO+66A3tP29vbcwVutCKTnzne1taG0z5+Gh758yOJ8d+ezeLaYSNQLwRyQYnt3W2VEmtyOazpyeH1XA9ez/VgTU5vv5GTyPXCbp511Nvx3OZlqM3UYa9he2N45fCyzx1sNrStx6I3FmJt6xpdf0RGSFujJa0RiGhrgSwBI4ptxmNW5EpYkW1QIKRNEVFtLbidAsGIZwsRiHDr9EmYhZms0Kj53n/G/mVd17+6OvGeikq3X+i97/3ohxK2NALAmTW1+MW21rJT2759OxYvXowD/+tAXyAKxlLhtoqOCONCL05AW4XHtcAMAKRFGpXpyj6PRwcTLbBdh+pMDbZ2bkFrZyucjJQy/g3ol5ygQIrccajouB3QAkWkdJgWH1Iujnt1lRcvUkYgSrh2hIwwHGnxOrJtfPDtOgAvMGX9MkAgwuY0r1Sk7uP7bwUqKyvx2GOPYfbs2SXjlhrPMAMHEeFzn/scbrjhhkh4xYjy2ttBw4poJ4WHSqLJJ8O/gPE04mEJcdxiBhT4toyvM0yXBKCkbaSCFMlYhQIgqb+VPSsHgohYkkRSC6MBIEgA5Bd9MHJgvqwFrtf5Sm1DphcuJFd2v+Ch95vaRQqtRUjOFoj6R218BSV7sO2lP6Dp2evR3fJqXknGjB1t2mrSbmDh21VXveG1BAJxum0PfN7BsbDNjLelYb2HuK6UEGmjXZpl+AoT2+pCj5bLd2j5IHd1qqurceutt+Lqq6/GZz/7Wfz+978vaxxZCKUUHn74YYwbNw4f/ehHcfPNN6OxsXEAS8zszvTp9xnTHHz7W9/GFZdf0ad8L/jKBcm/2wRjheqqmj6lPSC4dluh59X8viE1blxJUdLE5GIenPhoKCmNXolqi/ROs8c//+E98bfnNhpbwvTdMuijXN+cM/2o7lAlpNZYdX09ACVNEil4u0H35b4fkzofJUDC94OFUC6NJK8YvPio0jFfWdeFA6ZW++NBtZJz1kTD9bFSNZVA3qInBaLF4hS616FIcdh/R/xP/XxM+iKqDQBNHU1RB52xrZy5535u98+4taXCdLXpbH6vJ63ZK4Ii5dk7ZrO1pRXv+q93YeOG3i1GMey/5mDE27+IrtbX0L11FbpaXkP31lfR3fIaerauQve2dQAUpk+fjo997GP44Ac/iNmzZyOTyfQqHwBobGxEY2MjDjzwQHziE58w16vwzDPPYMGCBbj33nvx7LPPFqznxx55DL/9zd046dSTYP+eARS+I94noF8L3cAosnVGzs539rIZx9iwiN3vwszfWYggfdfqBbYq/P2J27P5C82oID9E4sWimM3os6KkdNeu//ojFNuGG4NJI05sRY0VgBSlUZ0J2oBdiMEW1Y4nlaIUDplwKB5f9ZgTdbZjQuWeH4KQEqCUCwtFs90LTilIAGkz1lNK6meBCEQKyjyTghTSqSzG1Y5HVbq8xcx2NoIERlSORE26FhvbN6BH9gDWxwft0wPM+yDslq5vvy6TXVBKLxCplNQL9pnn1/oB9VpPfvyu/9YJkKY+CaKkD9ASfx8L9RPsA2QYhmEYhmFKwcLaDMMwDMMwDMMwDMMwDMMwDMMwDMMwDMMwDMMwDMMwzE5j1qxZ+NWvflU0TsemUHi7iMJGfwkn10WCjeCLmXNXWFzbnltoYnQ4sSs/jGD0UOykUiioiMCMmXRNZlv5yW52KqkT2VY2ajR9vxHOuI4LqFB0EnUgqO1jBee544DK9cQrBtlMNjKprU+i2iXmxJWaNFdInKFXog0FRBb84dgk2gEhllAwGT0p38hE8vgj6Xa9kFE0p75NPhxKwjYf//jHyxKJqaysxC9/+csdUCJmKHHQQQdhwYIFReO88MILO6g0DMMMNTKZDLq78xcgCWlqahqQvMoR6C6hW9drQstSBYHOtE2IH7eWk6QYk751mgqrLrkEDYcdBlFZicGip70d//zG/+RZSNYqdhYy+bCo5eykFqPhFI9jxXei1lhSvnFsOawOEAD0KIWvb21OFNUGgGt+cQ2OOPIISCmdPW5zFkJASSNmIYx9qBSEILy5+U2c+NGP4emnnk5M94jKSvywYRg2S4ml3V1Y09OD12QOa3t68Houh7W5HLb1Q7AvZNjIRrzn/e+GgEBrVwv+vf5p1GfrMblhKsbUjNlpohqvtazGko3PYm3rWgAwQtl+BAV48WwAEEbYS5AeV2lRbC2IDSO07YSzQRAiZYSyvZi2/aRIwP4jm5MZq5E7Tk7iU7hnmCBSIu9akritrQ0X1jVE3vmQyJjTjkljx3p7ZwjARfUNuKltGzp7Ibx+++23a2Ft83IkimrnySWpaKiKSyopI3KkxWoqUhVIi11/iq4ggWGVw1GTqcWm9o3oznXpd9yIsZEVfDK+APtcaMEp/0+LonkxbQRC3MIKEgEQziWhQCQgzeJgwgjcsbDOwHPooYeWFW+gFvFgymPPPffMD6Ty2tvBpYgVaNvuQNA++dxyLMmYYyo0DJ1/y4vhRZdSsRaS1K2DFdsOrDAVWFNOCA0EpVK+BFZc2wrxmaJouUojlOkuJ+ZAs0LYFJZHBKKbAqCU7lnJWoHCZoA3/3kVZOcWVE85CjWTj4bI1AbXFvj3iLBuwVlof/2JgjU5c+aBXpjSrdMYrf/QP+f8dLbPI7hrpUBcPSgJkryk4cI3SQLbeeLawvt5477CstrqEo/WUPJBDhUaGxtxzz33YOPGjfj0pz+Nhx56qB8LROpFnu677z6sW7cOixYtGsCSMm89oo1B0u84DzzwQJ9FtWvranHhRRe6dtKlrhTswjsKCtOnTe9T+v0maOp61qyF3Lw5L0pm38JlKyyq7ffy61Ql7xUT1Q76UGki7Mzx0WH7j8I+E2vw4tpW6EEgmW7ZjntS0IsZWztCgcwiHFqEVQb9vN6Pimt7lBnr6IpRgNR9NBkRUk1Y89YGCuoNwW+7scGOUhIvvNaJmXvWmNBYv2rVsxO7xV72lQnRi/W3xcZaeYLaFISHzr9+dud9FdUGgM0dm/19g3L+AgVTrwqIq5N7X0dyvs5n6S5fQfib7Bx2Midx9GFH91pUO1VRj5GHXABAoGLYdGSHTUMNFOyqMfXVAscfUoWPvbMaM6bW9yrtciEizJo1C7NmzcIll1yCl156CbfccgtuvvlmrFu3Li/+BXMuwJHHHIFhI4ab98KmY1t4pX0SgW/AXo9+74xXQUUfF20+Wx+C9VvohcLIrE6nTHqkvCA3AOfXMCZ4ns/B2c2x10vG7FapZORZd7fanB8u5Gb3rRh3KK4dLuRmw8O2uSazExd3KMJgimoXSkpBoTZbjxljZmLxG8+axQkBYfx0+r6TecCifbluzhVIZPRaCDIHkUrrheCE7uByIKSgdD9gXtiabD3G1Y53/q6hRGW6EnvUTsLG9o1o6Wxx7ZP1RxPIrTMlTJ9IkIFvzoYIEClYqey4H1CZvhLheN2+c6YuC/kALX7hv2Sxex0JQb/JPkCGYRiGYRimMEPPemcYhmEYhmEYhmEYhmEYhmEYhmEYhmEYhmEYhmEYhmF2G97xjneUjNPV/BJkd1sQMtiTo/LTtxO3lPmvtIYHldjOF2pxn2CfXFzSk9LcMRHsC0TEroywC5AycWIfpODEYCLnURDHTj4sX1QbRFAyXzAym81G6nFHimrHZdBKhRdKBWbiZfjRk139p2gKSvXpk5BQdMK3vxWRfCIUEKQpVC99oT+CKzuKp59+Gv/85z/LinvxxRdHnluGAYAPfOADZcU777zzBrkkDMMMRcrpV958880Byau6urpknEyC/VSetk15driLpSJfReNTbDtm5kTSJQAdq1dj9eWXl1WevrLo25di25rXnCi2FiW2HytI4Y/Fy55g2bryews8bmEnp0F550ex+9uVwrnNTbi/gKj2V+Z+BWd++kwnnh1JILxRwo+BiATWvrYWx7z3fQVFtQHgua5uHLrhDXxw0wZ8rulNXN6yFbds24ZHOzqwvLt7wES1RUrg81//PDKZDLSMpf63tWsrFm98Bo+/9he82LQcbd3bBiS/UrR2teKZ9f/Cb164DQtW3o91ra9DKNJC1iIQwRZaCFsLaAMpI4ydIoKAF8kmocd5KYhAOJsghHCi2lo0W+dh0yEK46f8M2sEt+34zqYHEpHx2dhxY0peayhsnTTMUOFG7PEC8p/beGihFiYN4G9jxmL/TKZkGS1t29pcogVFtWPicOF3RFTbCJhKI6qdERlUZ6qHhKh2SDaVxfjaCaivaEBOSeRUDtJ8ckpCKgkpJZTdVgoS5ltJSJWDUgpSmn0jYKQUkFMSWqhWi+pZAXIrKqegxaeUkq4+dd3G6t3gdKis5F1coMomCiSf38ex7VBly5YtZcVrL9A3MIPD2rVr88IqRuy/E0pSJk4Ay+721v9aKH7QC7jFJuKWj0VE92M+04h4tTXErC8Uvm9zwtew/a4/DtILTujwVOAH9X0lGcFsn1Z83/pVQ1Ft71tt/tfP0fLi77Bt1aPY+PjFeO03x6L5mWsB1WMuz5e/q2llUVHtkSNH4sofXRnzf0Y72siieyAnIOfbW2/pB17FhP1oFirhXySKsuca8Trl4yT5Cstqq2M2RN7hIeCDHIqMHj0aDz74IFavXo33vve9/RYwf+qpp1hYm+k10VauyLtuDv33p/67z3l945JvQAiBcEDgWjD3WxUwecrkPufRZ2KvX8fDDyVGq5g9OzG8uKh2cpx4L+BGTM4Gj54bEdWGF9V2i0TtRD511BSY0Ru0OHIOVuBTQUIhZ8Yo0sdTEmTHLUoCKgenOOrGOYDvMU3vZ8RcXZhOMljEolA9h+H5dpJd7GPpqg5zJBwze1uKQFpMWIW/8yLfqVTqE6YX8T7lU+gYEUUWbgv7kbxFkvrXxfRLVHtLZzO6cp3xk4Jtv69iY9VI0kEZXLC9fRRLzy6KooAv/L8vYPUrq4uWMYkxR//MZWDlgqEUJoxI4dLTRuIfP5iCS08fO2ii2klMmzYNV1xxBVavXo3bb78dM2fOjBzv7urGicedFPEnSJWDlNbfYH9nl87fYj9KWn+Egv0/7zf04B2z9mg0LN/nELVV4cKtz0GRcmK+pnkL3tr48xC2g8HzEvicwvYzfJ7sIoZWVNula8SgpVKoSlft9PY0icEU1Y6PNygIt3tTGqZidM1oq8GOnIrWnSLdFisJU/k53UeRMD49CUUEJc0CTsrKnJtn0mQ1rm4cJtRN3CXvQbkQEcZUj8Ho6lHuHXO+P5VDTuWgYMLsO2jl3eN+QOsftO+sOR76/pSyfaMXNS/mAwzvt/3zlyQfYPh3RJa3ug+QYRiGYRiGKczQteAZhmEYhmEYhmEYhmEYhmEYhmEYhmEYhmEYhmEYhmGYIc8BBxyAdLqUGJVC5+ZlsbB+zrwtSX76obi2UpF5s7HzkoRhCknlucTh5fLiojGxcwoKbBvxl0gqSf+ClAPRGC+iDbNdpqi2OT9JVBsAspmsq78dLaqdFFb25DonYK1zAshP7FM+LOmYF5YxKTjVxTI+BdNMEpuxk0WjkwrzBLaT1BMK1MfuKq592mmnlRVvxIgRuOSSSwa5NMxQpNxn6JprrsFXv/rVQS4NwzBDjXKEtZubmwckr+eee65knHGp8qeUlbK6Sx6nfN2cwhZzvjBNaIWG3wLA+l//Gk1//lOJEvSN1Q8+gP/c8mtnPQdL2CRY9VF5yJjcYuQ8QeF50WtK0hdKiuOPRWOv6unB29evwz86OxKv6cSTTsTlV3wnz25zokRGlISEVYXRXy+veBmHv+vdWL58eWK6ljdlbtBlLIaPGo5r77oWHzn1IxCpFIQQIKHFo1NGnLqzpxMrt7yMx1Y/isdfewz/2fw8NrdvhlQDI+wtlcTGtg14Zv2/cO+KuzH/+Xl4+o1FaO1qARkBbJEyotVKPwUCWuxKwAtgkxH21KLbJp7QcVNkhbNTXpjbXJ+Nl7KioEQ+DgmkREpLjZuxoRXl1gLbZsxIwjyTZOIITJ46peS15wC80N2VNKIF7H5woNC7Hj9aqI0IhzFjRAoPjBqD20eMKllOAMjlcvrcMkW1I2OjmKh2KBZTma5EZbqy6Fh0V4ZAGF45AmNqxgIApAyEdYzQnBOzghHZ9vI5EWEdFZwHpZxAlpP6ignssLDO4HHRRReVFe/tb3/7IJeECVm2LO7LBFKVw3dCSZIo0IbFxLWLn1vMcimRD6wdQ5E9d07E12mOGVEza5GR84laqysFa3WRXXDQLi4YCmknhZMX4CYKfa0puOVTyFt4oJTOw4lqC5dey/N3YMuyeZFrzXW1oOmZa/HKrw9G68v3A4HgYsvy+QXraNKkSbjp1psweuRoba/pxhBOPBu+bbR+VwUtBmiFzWzFWpE466wkRVHnpXV4209w6/Rp0bY6xKedIDgYg8W1d2322GMPPPbYY3jxxRcxu4Bob7lceOGFfK+YkvTJXiPg6p9dja1bt/YpzwMOOABfuvBLsefT/54Sip/u+7Z9+5RHn4m3fVJi2+2/yY8nBCqPfX9ecDmi2qVwIyalQORFYW36Lg/T7of1tissPHTiYXugIg14ZVX7nQNUDk5gW+XMxUkoMuLZKhTQNirZZl9Zge7oL386HSIf3/azROY35HjtqwLf+R3fMy+3F+w38wSwg/69L594Mcsd74aC2va6I8dAyZeoys8jnl8hyhH8faPtjbywsEzlEhFP1gH56YS2F4D5t8zHvb+9t/xMDHXTP46aiYebJBWgJMY0pHDFGaPx6JWTcMaRDajK7jz/RDqdxumnn44lS5bgnnvuwX777eeOrVi+Aj+44gfex6BUsJ0zfgezOJf3GHjxXmmlta0wfiCfrex5JpzCNkoV9DlEvu3ts3lbG9iIa8f/EMRKMFviNm/oU0LstbL+FKWUvi6lFy0LBYql+eOCFAlUpCr6d2MGgcEW1U5KKhTVtvv/NfYgpIiQgwJIQkkvmq7MMwGyi8TB1a0iCaV0x6ZIIacCYXNFIFIQIoXJDVMxbJcZt/efhopGTKibCCiCzPVo353x3+UC0fucEb73fkBdnzkTpqRy76x9b734PVx8dy9Q2gcYfttDcR8gEDx7MZsk5K3kA2QYhmEYhmEKs/M9UwzDMAzDMAzDMAzDMAzDMAzDMAzDMAzDMAzDMAzDMMxblsrKSsyYMQOLFy8uGq9j02JUjYuLOfRlWnhvoHwhESdMEhMkcdhACrbDCOF+rPwEQJH9ipxGJi3lzhdehEXZfZOWVTMrMFnZhyXL81mhGnsd/qiwleDFb5wQNKByBYS1s9ldQlS7XLwgjc8pcbJoRJgNieUdCPEQP1GcwqmFkUnq+tab6aXk773NPyKWaE6PzrlXkfoMJ+f3BmUnG+9izJ8/HytXriwr7nXXXTfIpWGGKiNHjkRNTQ3a2tpKxv3hD3+Ijo4O/OxnP9sBJWMYZihQWVlZMk5fRaHirFu3rmScGUboO8+UNRQK781RZ9MaillFSVZ93JoOv10JlMJL552Pmfffj6q99y6SQ+/Y8tIK/PVLXwQZIamk8oYykOFyNClEzUIr/UhBHCu/CIRC3flL7CRBQXwE8e7e3oYrWwo/Q5/670/i2uuu1eMZU5PObrSmYmBH2nEPEaGzqxMb1m8omPZAM3LMSEyatAcmTt4DEydPwIQpEzB+0gSMGjcSD/zuQfzzkX/g8gsvx+urXwcA3PXEHRg9YTQUFFIqpSvVDJG2dbVga+cWrGhaDoJAXWU9GioaUZ+tR022FjXpalSkK5FNZfNs365cJ9p7OtDWvQ0tnS1o7mjCm+1vYnP7JnTLbqcfKSjlzqHgYdYinTbMPClmmEMktICVuQ9eINsLXdtjwghxC/Ki3KlASNuGp0hEBbrNcZePTQ92vGUFRPWxDx3/ISx6YlHJ+/O9lhbcPmJkXrgbYppnqq+jgvh58bbj8IryxIW6u7vLFtWOZpgvqm1uKKrTVUgF93soU5OpwcT6PbBu2zp054xYurLPqHlit5kfAAAgAElEQVQuFfRzqyQEQY8azfOSU1K3bSS0SI4TTTPH7AJebkwKN8rU41kJgoAi0x6Z1cvs2DQco2rfiwm3Y06FyLZ9cJLGtkNVBL03/OEPfygr3oknnjjIJWFCurvz/WSyc2DsvYGhmE3nbYVk31bcv1nI92n3fZquAwV8x+maayejFZxnBbUlFOk2yfsshT7VnKLtz5zzmSklommRTsf5MuOiiKEP2PlaQwvOWnYCSaLa3c2v4M1FP0moL5NLrgsbHpuLluW/xZgjf4R07QRsf+NfiXF/8tOf4Mz/dyaymSxImPugm1tI+DbRtttwbaW+nogtLhVICHOklK/St9Z2VwUGjnky8ttbZVzK8fY8wVdYVlud6HcPDu+iPsjdhWnTpuHJJ5/Ec889hzPOOKPkbzdJPPHEE7jrrrtwyimnDEIJmd2b6Muf1G5d/p3L+5TyXnvthcf/+XjUfjQdCVlBSJurUjhk9iF9yqdPJDRp7QsWoOell/PCK486EqnR0QWHyhXVLtYPhL1iUVFtIDJusv1pSuz8sVJ9dQbHHDQG9z+1Fm7JMwK8o0C5C1ToAak0QBK2ByXT7+nxidTnOZFcCb1IR8x+MONFvRkV/9T2SCjGS4CzRQp6uwAAazd3Y0NzD8YOy+T1k7bv7M/vpIm/y5YBhfabioXFj+uE8/PpQxdeqN8v63dYc+q6bWuTj8d+M42EF8Q4noodMum+uPxFfO1LXytdzgASGYx+7/dRv/dH9b1UChUZgbPfPxznfGAYKjO7nh104okn4vjjj8d1112HSy65BM3NzbjmR9fgwyd+CPvut49+t6x9aOxXIiuia/yUION/MNUnlVnoW7c42gcQrXcStuUm974SACjyPgeZ7HNwQr7OpjbxVPAGKZh08u1WKWXga4VvLyL9jGktraPJGOq6NTCLkwViwzWZugG8KwPDzhHVjiZs41VlqjF9+L54YdMLkKT080ICZPslIkhIpCgFM4QCKAchU0BKy0CnTIpSAcL4/9Mii72G7YWKVOnfcYYa1elqTG6YjNe2rkaP0gsRCiiQXoIRUHox0Jx5voXS/mJp3lmprJ+QIG3vQwJk6leQDtXb7jXyY/te+AB1cfJ9gACiXSby38e3ig+QYRiGYRiGKQwLazMMwzAMwzAMwzAMwzAMwzAMwzAMwzAMwzAMwzAMwzA7lVmzZpUhrL2kyNFiQjD9hPwkTB8UiMrkiXwkTYIuJjATF5dRZk4lmYmbMognzZnk9t05ZlKtLq9Vk0mol0RlQJuePea/ye2Ti5skqg0AShYQ1q7wInU7S1S7HKFtV6Yge2UnuepMoxNHVXBeKQqpGJRBUvqkZ/g6kQcYwSAyhVZhPOXTyBPYDvNJmGzYlwmIu6KwzVe+8pWy4k2fPh0nn3zyIJeGGcrMnDkTTz75ZFlxr776anR2duL6668f5FIxDDMUqK6uLhlnIIS1m5qa0NHRUTLeuyuSBSIK6ciUa20nnh/TKUxKJ2od+z1vVXuZRcBbpwQg19KC5z95Og74/R9QMXZsGaUsTtsb6/DIaacg19oa0XrMt5SBwDIGwcvp6G1yItvuOPnzImlRVIonySoP60iXx8oaAr/d3oZLt24peE0Xzr0Ql1/phcdsfcKVw+wnDRUUYf8Z++O4447DQw89VDCP3lBdU41JUyZh8uTJmDxlEiZNnYQ9puyBiZMnYsLE8aioroRUCkpJSJVDj8xBQmLh3xfiF9//RV56XzjpPPxu0W8BKOQgIZRZhEjpMQuRQE5qsZrmjmY0tb8JqSQUlM4H0oj6aDGRnMohp3oAGNkepSKiYQQy4izKr0kU1pkZo9mnw4rz+Psu3HhPiJjoNaWMWDFBWNFrI5rtxLNjotopK6BtBD6duLYTztZCoE6E26QrbNnMRXzmrE/jsm9chlwuV/T+PdPVCQnASqZF3vtYIxB/lvOPFB/6xdsLG7eSCB0lxmFuQYNwHKeiI8NANi9y3A8D9R6RQFW6CiLphg9hsiKLPer2wNqWNejMdQBQ7kklI1RFVtAa5vmyo0QywjpKQZCANONA3Z4ZMR3zvwIgTMWSYGGdgWbjxo3YtGlTyXh1dXU47rjjdkCJGMuMGTPwxBNPRMJkd+mFmnYsBXyHyvsZi4trA8m+zxJxCYCy73p4um0hBLSKNCL+ToIVTbO5SSPYJVzyOk4OujUyFmRE0NJi/VfGZnDFjFt+oaWn+2XvH/Wi2iCBTONUiIpGyM7CdhkAtL/xFNb+/hOY+JE7UTvlfWh684W8OJlMBpl0JlK15LQ980W1dT0oc7/g6w4Agnto29CivtLQHxpUixXYVpFjQXvr3NGx9pzFtYcsM2bMwLPPPovzzz8fV199da/PnzNnDgtrM2URvsml2qdH//IompqaepV+NpvFRV+9CJd865LY2MCPB5IW0k2ndp4cj2pvx9bLr0w8VnfuudG4sTor5H+JCmMj/zev4PyyFiMyvz0pKKRFepexuU941x64/6nX9CU6QVs7ftf9t1I5EKWgkANJAQi7bIUEJGl3go0OwAr5KlKR3sv+b300eb/L2n43sphH3MMTflu7A1BK4on/bMNJhw2PRnFnFB/n9Od+FDo3Mg6z+0WOx5MZ6GekV7/PAni9NSasHf+pvsi5kWCKOz/ImZSkEOqxo6OzEyccc2JJX0tItmEyJnz4DqRrRsF6KQ6eVoXvnTkGk0dnyk5nZyCEwJw5c3DyySfjvPPOw1133YVTP3Ia/rXiKQihPaVk3y/vEdN7SkEI7WvQfizjlbGLdxm7UpBfKMe5FwC3IJiOY23YYIHBBJ9DlHDxGmtjU15bGdq4gF6QzXluKWg/lelf7ODF+ixMOAggaT1POiybyu4SixSE7DxR7QLxFLD38Gl4tfkVdOY6oABIBSOwntNi2RB60Teht5VKQQllfLkKEgIpBYAkJASqKIu9h01DNpUtcTFDl2yqApMbp2LVllfRLbsA4wfX/mRp/gpJ++8kSbNQo/EDkoAwzy0pghApc44Otz5B7R/U76L97q0P0D1usQX2In/r8hb2ATIMwzAMwzDFYWFthmEYhmEYhmEYhmEYhmEYhmEYhmEYhmEYhmEYhmEYZqcya9Ys/OpXvyoap2NTceHt0gIu/aCAuDZgJhPmTbhPEpaJly/cTxaX0fkII65tZuLqKaEmtoimYVVO7IReFaSHIAt3TeY7Ihajv/0pwfEiotoAQeV6kERFtsKcbiYW90dU205iLXg4/xnolag2bPVHJ0UrOys3jB+n2CM4UI+mnXsY5O9Ftn0ZI88nYnWPWB3GJh/qbPo3AXFXE7Zpb28vK94dd9wxyCVhhjq33HIL9tlnn/IEGwDccMMN6OjowC233DLIJWN2N5577jnMnz8fS5cuxcsvv4z169dj2LBhOPvss3HRRRchm919J/jvrtTU1JSMs23btn7nc/rpp5cV732BsPZAWNGhxZuXZmDeJmnrqNg5SRZzMYuaAHSuWYNlJ52EA+66CxUTJvT5OratWYNHTjkZbWvXOlmXuKB3aClR8BHBt4jE8eLb8XMIUSsrKU48HLFzV/X04LsthUXZr/r+93D+hed7EUYj8iNIGJvNiOdatZogI2tDEghfmfuVsoW1hRCYOHEiJk+djMlTJmPKlCmYstcUTJ48GZOmTsKIkSNgpGUgldIi10pCEZDL5aBUDiAgJwFAQAiFNavW4oLPXJiY36Y3NmHdqnUYN3kcRPBgKaEFagAtpKIkIIxgiiCCkhJECtKK2JCENOMCYYWzoSAB2MWM7FDLiX+oBFs5Ir4T3H/yd9yKZgPQgjnKC2mnrPg1CEIIJ7SdsoLaQiAFAaJUotC2ABkBbYIgnwZMqqGYtz5HH6usqsLhRxyOv/7lr0Xvbw7AP7s68J5spXsvyT43djwSVkeRtOLHkoau8WPKlKEUCxcudOJHZMb0YZrJotrKCbhIMw4nEqjOVPd6TDRUSFEKe9RPwtqW19DW3QYyzw6REcpW5L/d6NAKbAsjlqMFa4WR1JZOcAdQyGlhHbCwzmBx5513lhXvggsugBC7lzj8rs6hhx6KG264IRJW2r+5E4jpAgLwvtCS4tqFKGRhBladMRCduLbzfYaLDAbfZDpzs62FMo0dAwlFUXFtQGrxS2UF7pLKpIITQkMotMQCQW1bDgB6iQkjqm0tM5FFw36noPnZ0gts9bStx+sLzkTlqAMSj7+04iVnnylS7pYAgV9QQbeLVijbimpb17Apme/rjCUbd0mH1WE3w+fC9e/WD+7LZbFtLItr714sX74cH/7wh7Fy5cqdXRSGgZQSS5YswYnHn1j2OYcccgi+cP4XcPInTtZjQCChTfGDmHARAt3c7YD2pUAWW6/6AXrWrM0Lr3zfMaiYfWjJ5PJ7vLCRz89XFdwuPm6yor9psetIFx154DhUZwW2d4b9PDkxbT2iTAEqZ/oqLSAKkt4DpOxvrYC3F6yXKKw+ApSEIm/R6OBIx+18An4pp/BBtGOj+LmEvy3djpMPG5H82x6Q7JPoJ/Y3x0QK/EbryhCzMVa8uALLli2Lxgno7OzMC1u8eDHuvvvu/DIBGD58OI466iidVS9FtTe0rUd7T0d0wSwFQJBbJMoughbm6USfKThJJdeRtcdCZ8nHP/DxXi2mWL/f6Rhz2GVQpNPLpIELjx+J//e+YRhKJs/o0aNx55134sQTT8TnP/95fPGz5+Pqm3+mxXcVuXfNbhHpRbmUEi5Mwi4UZ4R7zT/twzPPviJ7G52/ASATX0GYNAr5HBzOftYbEZ8DeZ+D3XdtonuVVeQ11iFhmwDdfqrw2fWL+NkoVemqAboDA8NgimoXSireyib1XwIC+4+egX+98RQIQAoEJXPIUQpE0jxTKSgFSFIgpcXY3QKKMocctF+0Mp3BtJH77Nai2paMyGBKw1Ss3LoSOdmjl8JT+v0TioKxrvFH2zfFtWnaHygVACVAJCGtv1vpRS3j4toUOo37sMBe+D4WGse+lXyADMMwDMMwTHF2He8UwzAMwzAMwzAMwzAMwzAMwzAMwzAMwzAMwzAMwzAM85Zk1qxZJeN0Na+A7G6DyBQTJSyistFfEsS1dTB5ce28IoQ7SSog8YnTYTy4Y1ocJZxYraeT6pCkSWFWcCahLig8HosfmWIWCsgApUS1AYKSXQllAdLp9MCIaqO4kEFcQNtOcS+iEeNCbLJWMAGmLPEJo26fIqcXSjixXL0hUUwmnn5cZNtOw1X22QGSBLZdXRaY/L07iWun06X/bD6dTuOggw7aAaVhhjLTpk3D8ccfj/vuu6/sc+bNm4d58+Zh3333RUNDA4YPH46jjz4a55xzDmprawextMxQ5bLLLsNll12W1wdt3boVF198MS699FK84x3vwP/8z//g+OOP30mlZHpLOe97W1tbv/K47bbb8PDDD5eMV0mE+iLCmoH2SxErpvDR0JoNtUVKnxkTJnLiTfnmSri8jI5N6Hz1FTz7oQ/hbTfegIaDDylY8kJsXLQQfz3rs+jYtCliCatYqcJtux+KalOwLcJj5GQZXRwbHoaJWNqh+HaSZfWNrc3oSBA5aWhswM9/cQ1OOvkko+XkVK+idRrY5goqvHC/gItUOPzdh+PgQw7G0089DQAYNqwRU6fuicl7TsaUqVMwdcpULaC95xRMnDgemWzGCFhqUQ0JaUQ2FGSgNENQEETIKQKUDLYVSBCEVGh6cyvO+cQ5aN3amlADmmuv/AWu/OUVWtzIXoLU9qiUfhxjZTokJFRKaHHtlIAulRbesWVURryTyIjjkNIfV0GAUP451XHtu+Wkl4yYixEhAYEiwtb6rpMAUkKAlBfUtvLFgrSYJxnh7BQEhEiZY1FR7ZTbJoRC20Sk3xtl8jMi3mTGdsKU9ns/+i7e9fbDCtaz5d9dXXh3ttI/q/aVpfDZLUTykWIjh+gIGaghwpYS4j7NW5oD4dHeiWpbsbPdXVTbIkhgj/rJWN2yCm3dbUY8hwBlnlEljDhVTFgHMPddH88pHUeLa1sxbmJhnUHm+eefLyveZZddNsglYeIk2X+yq3BfttMo4POMi2sXSQCl/Z4F9glw4tpOOFu3I84GIyO2bftRmwoJkJKIiGtDBNnoFkiRNKJftu03lqSzj5RO31mYoaUW9O2mz6TQ8qNQdFt/GmeeWZawNgB0b12F7q2rEo/V1tVG+9YE/6MVgFR2x/Zj5G2tyEJ8sQSUjPlS4/fZ2FU+PVMnwTOR1FazuPbQp6enB2eddRbmzZvXS1H9KOUsMMW8dSnnd5O27W2Y+5W5uOeee7B58+ZePY9NLU2oqq4K2pBwTByO4whu4QaLaXNkTgI7YV2Sjscex7Zf5i9GTDU1GHb5dyJhYT1SJCxuP7sdd0jFxrOFKDVuUsAuJaydzaTw3gPH4oGn1kLfXztuFa7suttIOdtDIReIa2uxUAVta+j+Xpm45GwCTXTMaX+j8/1mWPdBh6wU8mPk34l/PL8N7Z0SVRV6cbS4kHbU84Dwtpf1voTjqYg4doFT4/1t4vgqCLr/j/fjq1/9aslyhNx000246aabEo8deuihWLhwYa9FtQHg1S2vmGB7DxGxnzTJg0v/DkjoxVVsaHD3lASplD+d9D14aflLpctqqN/vDIw57BKX7vhhKVx9znjMnFpZ4sxdl1NPPRWHHnooTjrpJDyy4BEcfdzRUNauJoCU9kpZn6AWwLdeM/23EDJYnE5B26JklvsiMttK/9YvlfY1knnfrT8CKl9c2/kqYWxq6zMNFvQKX1KC9unZdzE85vcp+h7G2oioPyp4gpRCRboyKvy+kxlMUe2kv+nwpxTvv2y5JtRPxPLNy7GtuxUSOcAsAgci5JQECEgRQEjpd11KSKFvmjDPSFqkMH3Evm8JUW1LJpXB1IapeGXLy+iRPdrnrBQkCEIo7wcwY1/tU1aQyvj7zNtn3x/tVVbu2ZUq6gP0CzaV5wO0+CFn1AdYaOzXKx8gDx0ZhmEYhmF2W3Yd7xTDMAzDMAzDMAzDMAzDMAzDMAzDMAzDMAzDMAzDMAzzlmTmzJlIp9Po6ekpEkuhc/MyVI2bXSK1Iiob/aWUuDaSso6LyxQTlQmmDbqJ2cpM+g4lohWs2AsFs+CjWfs4CReSV7b4VGgXJxTUtnUQie33Va47L6dsNgshhL6M/opqF4lQaAJmNE48IHovwwmioehM5FhsrnwYv1DpomIG5UEFMlJ5x2PlCAW0KVlgOyJybuMmpdWbCYgF2FWEbcoR1u7p6cHy5cux77777oASMUOZ3/3ud5g9ezaefvrpXp23fPlyt71gwQLMnTsXRx99NG6//XaMHj16oIvJDEE6Ojpw5JFHYuHChUXj5XI5LFq0CCeccAJqamrwzDPPYPr06TuolExfqaurKxmnv8Lac+fOLSve2FQqL6wcC7pUnNDazYsfCALGLWHEzovr94QWq4KWQpRBuN1XALo3bMCSj52ECXM+jylfvgCpqqoSVwX0bN+O5378I/zn+l8g19PjrNtSVrT9tnInXhCbItuUED88BrdfOi8fV5/7984OPNuVvLjN0888jQkTJhibL8zNjl8AIawIjTBjDvI2q1auCYYBhFvm3YKW1hZMmTIFjQ0NWiDboIJ/XvNCQRrRJ4IWllZkha1tHD3GEkSQSkAip8cP5qa2dbTj86efi1UrVyVep+VvD/8dSxctw8xDD4ATORJATuYghK41JXXtC5UDQUAqXQ6lACgt6GNHUALQAp+Avk7ydnXkAQxvnHL/6To3drAWIBFmbGXrU7h7mSJ7TEAIK1wsAoHslBPB1mLaWlQ7JYSPJwRSSJn45MS2Q0FuIn2cFKCzFMGToc/b921vK1rPlkc7OjAtncFwITAllcKEVDpSF/HnNv9I4eFf/N1LGhltkTHhuwTa29v1bVLKiDbZdKLiV17cyO5K9168FUS1LUSESfWT8eqWV7C9ZzvsEyoVQUACQpj3QLdkAgRBSgtcKSunI/XroawYvK5HEYhZsbDOwHPbbbeVjLMrjMvfiqxYsSIvjHYh0ckIZYhrR/yf+QmgtN/T7gNhf+nl04KFBZ1VYuMLgKz4tQQpYxUSouLaJKGUFdf26WqRTLOvTKtv2hLlev54Kck2OPC2VLAEihHTJrLhul/NdSaLp0/fdzpWLM9/JpLIZDL45H9/0hdBxcwM+KIpW2Bjnzh7zB0I6je4x0n3Mr4wHxAuYEDeX2rsObsdCgRaH++giGsXYVfxQe4O3HPPPfjMZz6DlpaWfqdVzjiYYaL4duuG62/AeeedV+J3w2T23HNPVFdXwy0eZdq/yIIC8S4qED1Vpu/r7u5GRaaiH9fTe3Jr16Lp/C8nHmu87NtITZzo9pNEteN7eb9LxfqB+PFIldh+0nZCBKdBrsOtqHa+n2lnc8xB4/HAU6th+/jgEnS/ZMf38H2eohx8pyoAlYOitBmbhHaO9mqQW04t366JhBF8xUX6ypjtREEFmyPtXQp/WdqCDx3cGOnnomMk64uhyA0s2S/GHXAhJU4tJahdqt/uD30R1QaA39z+Gyx/bjmaNmxBy6YtaG3ahu7Obux78L444eyPYtLee4RrtTlflt3WC8CJMAKsXaiUcr+FW1PRiqCnEvywSdTufTxGH3aJs6oO3rsSP//8BAyr3fXer94yder/Z+/M462q6v7/+a597ghc7gUuEJMIRijlhKiYieVAomI9aj6R5IBZaVrg4y9zyJ5URK2kzEoEB7SwNM0B0hAtMwNnzccEIjRRhssgw+WOZ63fH2vYaw/n3HPuwPj98Dqcs9de057W+q7vvuu99sULL7yACy+8EIcdNQY9qrrrs6us38yzv+2Z9xbrIgfwDReIU0qa5XgAQtbAs02B5lnS+N8Q9OvDtaGks1EFor4HZXya9rd7rx57zpztbLM06ciUE28/XTpSgAx9U3YxhPLMrgNQ33lQ7Rzx3DkO/dZKKbSuyOLtun/igEP31+dVSAip9CKKCma5JqXB26QR0NJcUyKBj/ceifJM2+8P9jSVBWUYUjUUKz5aDml85wQBJRWkWawR1odsxumC4J5JGL8pKd0TggSkeeb0iL39PkArC7vvEh9g3KfPYrFYLBaLxdpjtIu+gWOxWCwWi8VisVgsFovFYrFYLBaLxWKxWCwWi8VisVgsFovFYu0tKi8vx6hRo/DGG2/kjddY93oBYG0gOSO+E1UIXDtRhVxwmbTIKYAZs9vON7PTLPUMX5vWombI4VJSKgK/4pSIlzgoJFGAfpzYtkwCDkpLS3VVdyBUOy0sLUYcIBCmi05IR/Q0p5ZBOeqRXt/8gUS583KTemMTC2ORIsfk8lPR+9QHbO/pcO2SkpKC4p100klYuXJlF9eGtbtLCIHFixdj3LhxeP7559udj1IKTz/9NIYPH46tW9PBW6y9R1JK7L///nj33XeLSldfX49TTz0VS5cu7ZqKsTpNPXv2bDNOQ0NDu/N/8MEHsWbNmoLifrKAftHjwCQsybgFlC99JFbIvYC3mVC4n5xlq6BRRVkvXnwJGQ1XUVCtrXj/Zz/D6gcewMDzzkP//zodFUOGJMqpf+89vPfQg1h+z11orKsDoHHMca5QmhVDOT9kkc6wgG0BDZAIcYthfEEWF2O2EeIa3THlqAcBuLd+W0rtgGUrl2HQoEEa+gO7FA+l2pgWhmHHHQ5jqUIb3dqQw4cPd3lIJd3QCObYHGhbwY2bLIuRpM1fueGUCksDwSAxiZA1dmu2JYvvXDAVr738eupxxnXZ2ZfhFw/fjv0+9XEIAwMJSEASAZIAIaGUhDRAcUhpag4oA9xUFqZGUg+3lDLwTuW2LXtTkbGppblrghCw5D8/DsZEhIA8SBAMKAga5hIYMKcQAgFpaDYZmIlwcGx9ZwUkQng2fKi2MPBtA90OMd3m3rKQc9KcZFN2WCugslslttdvz3uul7a0YOqmjW5bAOgtAny+ogLfq+qBcpNnVPGxaHJP/A5NC5+b476Pa9vWbbCYojCfWAn22rpCzBYRKjIVRY99dncJEhjac18s37QMTdkmffcIAQWClBqAr6nsClAifHYdTIeQBQzAXUFQACgJaeDaWSURCAbrdLYqKyvbXJzjwAMP3EG1YflKBWsHOxbOWZQswTktfEfBtUlARYCSKXBtpdsiB9Qm5IBrS0AFsMRpslYeKa9dMYsWxt2ykT7Lt86EbgcBXQe3z1h5JLBt5cLUs/O3V57HM089gy+fMQmyjQUi7phzB4bsM0SfGdtYxn2H1s8HBZJRuLXmgepItm2U5rwWwqK0IMiQ/ueVaW1KZaw5Y/f5vlFrR3Y6XLuQejNcu91at24dJk6ciCVLlnRantXV1Z2WF2vvkG1HLr74Yvzql79qdz6PLXgsmXdiKKAi31au9SMg2MHAaNXQgPUXfB1y48bEvsozz0C3s74Uxo15Z8LwAsqJLSQbf/2lTJzIwlsqtN+VGQNbFHlAux626NiDBkAjdwHPCaHNCAPz1d2lfVEozPhQmr5K+5g0fNeO9bPQwG0dpqwd4SShEETDzCJdzjliz7Tye9p8dhPw2AubccphNcYcSPHr2EW9ih3MxF8tFtCHpr2PjMjeMjuzP04p+q9//Stu++7tqdH/9vgL+NvjL6C0vBTnX3UuTvzSien198Oc2asiUG2f1e58gEFh56L/uOnml8IpY3rglvM/hkyBaXcHlZeXY+7cufj5L27DCWed4ADZep1o612wQG2AlHCLzJEikBIQpMyzKdxCX/r5Fhrk6xx2sM5IPb5AFK4tyYC67fjG2J0yhz2aWLTa+k+VWRbILUKmy5WQCee6Ut7zq5QGb5swpRTKMmUdfm6UUli5ciVefvllvPPOO3jvvfewceNGtLS0IAgCVFdXY9CgQRg1ahSOOeYY7Ttuj/JUc+vWrXh64dNYvGQxli9fjg3rN6C5uRXVqZ4AACAASURBVBklJSXo3ac39ttvPxw2+jAcd/xx6N27d05/YCFQbQJwwueOx7dHfht99u2Nyf9zNgbsM0D7Z7MKENKMg1pBlNHXWiqQUMgqYET1cPQo3XsXgelW0g2DegzBu5tXQknr3zOAbbNIIZFyvmXAvs8QkEpAQOpFKZXUac14XWI3WWBvN/UBslgsFovFYrHya9fzULFYLBaLxWKxWCwWi8VisVgsFovFYrFYLBaLxWKxWCwWi8VisfY6jR49ugCwdv79UeWAwXSGfIKcP4/Wh8skODK54DLx/bFMbRoLIUHaZGuKpKdE/vlmhVH020xoSyL8KDpp2JUZbqtscyL30tLSHQ7Vjp/H9DhmnwrPrwpn9EXBApG5m8mpneH/FDnWvMpzifLjiVQkXhyQSDHQDuDdqnbSvZnEH58IHJl86E0m3BPANqNHj8aqVavajPfuu+9i+vTpuPLKK3dArVi7s4QQ+Otf/4rjjjsOzzzzTIfy2rZtG+69916cc845LkxKifnz5+O2227D4sWLAQDdu3dHTU0Nxo8fj5tvvhmZDE8H2ZN0zjnnFA3Vtlq2bBlmz56NCy64oHMrxepUFQIUa2xsbHf+P/nJTwqOe363dGBE3EptD1sgbvHGzWFr0saRQfHy0kwlC6Wx2EQZCQ+3Leahed06rLjpJiy/+SaUDxyIsmHDEXTvjpZt27DlX/9C/YcfOIgyIQrq9usRD/PPifDCfKi2j1kkCmHZ5MWlSNrk8eYq06ZtBfByc9L+Pvf8cx1U2x5DCL8gV6AGxxiIlIO7hBCYuAQJB1mUkB7AIoTDuEVgCOG5teBpofdJGeK0YcAzZGAd1h4XALJK4ZrLv4+n//h0si4A0nCUjY1NuPmKH2H2/FmQIARBgKwEyIPnKGOTKqncEEezQvVxAYB0QE6zzwE4lTt/yruRbZ7+tSQh3P3uQ6408DoEatsrKogghEGVkL6TiASIoCHbHlxb2G1zpwUUhABuCAgRmP0WNmTL8tKbbbfH1Uu0CftMkwRQJ7O4r34b7qvfhn0zGZxYXoGLundHlRCRuLnu97jS2gMJYPqWzQXVqWd1zwg8LwIcBQw0zWObQUEqjYevzFToe2YvVCAC7Fs9DEs3voOszIKk0vh50pgcqTRIW0XgOko/uQZ0K2EgV9K2HRIQGnGVle2HazNYJ10bNmxoM86IESN2QE1YcbW0tCTCynofsBNqUozMg5lorF2HGXGLpqZP9X+m+UNNWAQ0af2rfqw4XBuwQMsoXDv0kJEB1UU7E9u/SWuxhJ/I8aZZYs6AcnXwl0axUG1AoHVr0v908KEHQZDA8Z8/Drf96me4+MJvpZ08AMBLb7yEkfuPROgHjPr6bBNHROa4PbsKMFBrBSWla1/j9rd3UsK8Esdv0toydbamfGvY63NCpmK+77K9cG2dO7nt1LY67XayeTBcu1265pprMGPGDLS2JhfO7Ih69+7dqfmx9kzFn9j777u/Q1Dtfv37Yb/99ssfyXU0Khz3+e9ezHaQ2YFgbSmx8TuXoeUf/0jsKj30ENTMuDHsBHIo+fZKRXfGmnsHF0/Lw49rFyRSYSxvlIyM2PX81LU9K/CJQT3xzvubw37BjB/C3kVAQZp+yo5HdByQ1ABfAw4llTV9ve2bc70LVBHLRefnlR+5SHbhD+9aOVPKALyh8Le367F6Uws+1qsk0i/a/tQVRcW/u0upPgCgvKwc/fr1yx83XpTn/7CqrKxsO58i1KtXr+LqZDRn9pw2825ubMavrpmFO669E0d9fiwmnn0KDj7yYJOtXRTNRDbOSGWdkvYyWDeCfbZIIQgKa0fef2IyBk/8Dc4+thrXTuq8c7ar6VsXXYK/vfg8eg/rpe1HRQ6yLQAH1IbGZoeAbffsCghkIY2X2I0NIKDIeIeVsAYotO0fh2sj4XOwUG0H2XYv15Wzty2YOXykSfs7KIfPQTtInZ/UhtsmBATtM1UK5Zn2LcDU2NiIBQsW4PHHH8fChQvxwQcfFJz28MMPx8UXX4xJkyYV/r4xxzO2YsUKTL9hOubNm1fQO44gCDDh5Am46sqrMObwMZF9ib/FyNl36Wt38SUXY9p3puHlZ1/B+EnjcdY3z0TP3lUQ1t9LBgKdJSghISUwqGowaiv7FnbMe7B6lfdCffM2rNu+FiQMuF5pwLZBZUMpCUGBe4+gt/W5FYBbTE+ShJACEJ0D19axzLiQfYAsFovFYrFYrAK1d77dZ7FYLBaLxWKxWCwWi8VisVgsFovFYrFYLBaLxWKxWCwWi8Vi7VIaPXp0m3Ea614vMtcunAlFlsIWD/bKTEzGioNZEpnmiWvhLfq3hZ4lYddAGrov+RGxeGEe5Mcj/9svJ1mukknwRmlpaWSCaeRoDQAmnzoVqh2L7k+8dL+VisKxLXPNYQLiyAAfw6PCSe9pn+iBRT9phxFLGw8KjzCtbrGy4LEiDMyG7PG6SbzheYjXKZ5n+rnPL3+C/47WAw88gIqKioLiXnvttVi3bl0X14i1p2jRokWYMGFCh/O57rrrAACtra2YMmUKKisrMXHiRCxcuBBbt27F1q1bsXr1arz99tu49dZbceKJJ3a4TNauow8++AD3339/h/K49NJL0ZwC2GXtOqqpqWkzTkeuYV1dXUHxBgQBDistLSrvuKlCefe2kYdnauTG9/n7KRI3rS5xuLUFWbuPAhpWrcLG5/6CtfPnY/1f/oKmDz6AUGF6jWUht+1byfFtPwzudxKqLWCGDF54JA+KWt5xyzxtqRv/uKVSaE6xry6/4nLPVkteH4qNYcJFWELCk8gx5ZBicFsLviQKoWSu1ub4lCWe690O6O2OUCmQsCCdEDp9280/x7x75qXW4//17Il7+vRBjUjW850338ELC19AYCDVgRAIRICAhLtWQgkIQRAigICBUAsNpBZCI3oEhIun8xAQFBh4tU6ntwOT1kKrdVgAHS+gjA4z8cmDYuswk7fQgGxhQNgZESAgQkAZEOl9AXllUgAShIzJ08Kzfai2/t9As0UI1HZgb0PKjN6ZQEV5YXZzPq1sbcUd27bi8LVr8KfGRqTdi4iFqpTw+B2+SUo0FjiumDjxVC/vGKzMQbVDcJqFapdnyhHQDgTo7YIqC8owtGoopJLIylZkkYVUWUiZRVbpj1RZZGUWUkn9gdThkDquGWtmDQxOx9FnPSttmLkKyh9lKw2mUnBh8Mfu3l3hg/30dji2TVPB49qdN3RtlwqB4Y8aNWoH1IQVV1VVVSKstGbkTqhJkUrxd7pwwPTneTOIfcfDU+JQzAoiv28KlwjR8qwmb7EI/Tu0xMgsPAESsU8GofUVeB+R+5sEQIHJF8byM9vw9gHY8s5DiTPS0NAIQIFI4CtfnYT7f5sc/5WVlWHhnxcWANW2xw7dVioFWJC46dNcm6oiW3qfkvpjw8n3Lioo6P1eKwwNIvTiKBlrm+H6Vvhl2kOwjkwfgofC2uvUtroNANrO9EHublq8eDEGDBiA66+/vtOh2gDQty8DC1npymWHvf/++x1eOO7y/3e5KyPRVOSxFV3djE1ZmLej87T5ppvR8MQTifDM4EHoPWcOqCyErvrnL1c9c78nirXBKXBt17/YzoRctEjfYLWrLkp01AH9AJg+S2mAp+nVoCABlQWU7fek2S+dz0IbPTqdPy7Ri3XY0Us2sg0zlglly9Zb1o9i38fpD8L3gFKDTfW3rkdWAr99bkPCPrOgX/fxx/vFfJBM+4UvfAEffPhB+FmtPzH3gTtsmzaub170Taxevbqoz5o1axIfu2/+/Pm5L3iOh2HDhg343e9+lztdTEoq/G3BC/jupCtxyidOw4xpN8d8FBS2JQTYxUUsd12Z50abK6JgsHbT2ldx5sh39miottWnDz8alapb6F+QxudgfAvaz5BFVkpkzTMq7fMC/VvK0J619qmUytis0i34Z9MA+vplVRawdipC+9XbcgvvWSnj95Rm4ZqwH9E+TWvr+vWxNrFtSlz+/rt4aOh2JtC+w2JUV1eHqVOnon///jj99NNxzz33FAXVBoAXX3wR55xzDg477DC88UYBi9unPGNSSkyfPh2jDhiFu+++u+CFQ7PZLB5/7HEceeSR+MbXv4GGhgYAsb4r4r+O+Xts2wlg8lcno1u3bshms1hw3wJcNP5iPDLnUTQ2NulrphRUVul7S0p0L+mG4dVtLMCxF2lQ1WCUZyq0z09mQx+gkp7fLwzTz1r4rCplv/U5VtI8p+ZqShX1AUZHqLbvZB8gi8VisVgsFqtztGt6qFgsFovFYrFYLBaLxWKxWCwWi8VisVgsFovFYrFYLBaLxWKxWHuVCgFrN3+0HLJle5E55yIXd5IKgWsn6tNWveJx0tI4dGAUsE1paXPk54JJT/wlC5+JQW0KgGoDgMomYZClBtyYCtXOJ5VME92dnOUWBwgmJl964AA32S4yIU8lCG75oNUer8bbiMNo/Em90Y+U0n3i+9LSIlaWV2QEWhP/558Wyw+wx26vpn/sHZ6AmEc7C2xTXl6OWbNmFRS3tbUVJ598chfXiLUnaf78+fjCF77QoTxWrFiBW2+9Fb169cJdd92FpqamvPGfffZZPPfccx0qk7VztG7dOkyePBknnngifvaznwEArrjiig7n29DQgMmTJ3c4H1bXqXfv3m3GaWlpaXf+27cXZiMvqM0PZ4lbXypHeL5UvuWpYts+nCpuFfjhcSvW3y/ML89qTVi+GngYgrLttyALtA6B2IDGIhIsGjFEN4qUD8Xi+hZ0HKotvHL8MoU5GXks9dRvH7a9RaWDVCsrK1xceN8AQEKPXSz0yu5TNorUzCi7z/9n7U1rx4dwbcPZIn2E2sYMa0rC23LDDGuvh1ApmHNJJPDAfQ/gluk/Sj2+r/XogfEVFRiSyeDHvXqlxrnzR3MAacDZpBHXGp6d0TBrEUBQRoOzDfSaECBQgYNhB0FGw64RgJSGVAcOiA0N2yYNq84YkHZgIdsG5ikMsDtAoEHZwgC3bXhgod8ZD7qtAdqBAXEHpOMIsnFNmAF8kyAIIlN2AJC5Jw1sW1AAHxyvy/CAWTbM2+7Zs2fqeW2PmpTC1zduwBUfbYJ3CyTktwe52ggFoJfIhX1P6tFHH0Nzc3NkPKd/hHAle19bqHZGZFAiSgosYc9WVVlP9OvWH1kD0gnhOtLAdaQH1/EgOjLrgbA0YCdrAKw+XDsO1mG4dvFqbm5u27didMIJJ3RxbVhpSgNrb1n2wE6oSTtUIFw79y0Yt2Ti4SlxCoJrm16AAkMv9C0kMmG+Rab7eGunOGvOpqcwHpAJ40RA3DouGd+pD9Qml4euQ2vDhtSFB394ww/cQhiAwCmnnYwVq/6FZ/66CAufW4gnn3kSL7z8Ao486kjvnMZ9qf65ggE3KliotvbvWQC2rxBeJr0+ML7IYNQvCa99trBQuPDQV5kCQSNbvahfsli4dvQIUuK0kYzh2vm1fft2TJw4EWPHjsXq1au7rJz+/ft3Wd6sPU9SShw+5vAO+UYGDxmMSy69xG1HFhsFou+JXJz4C75wv0LbC5h0hrbNvQ9bf/6LRLioqUGf++9DUNvHheWyX/O2eq4tdgN+/ys8F+Y/l5d7Z+Slt4u1mnY+Q5l8Je9UHTGyn1tQIgRsm98Orm2Bu8o4RMziEga+G0I/Y9/+mCRl9Br2nLGTbZWwobRzRVs0sREyAb99bhOasrItB13Y9xbzaUt+mSlpc41JfN9QoUrLq80+Pe5AjOlXv/pVwbDfuFpaWvD0I0/jth/eHqsUADKLxNl3rub6OcMMenG6QnzCAHDBBRdg+rTT2lXP3VFDavdB34q+2r8As4iXzCKbbQ1hvmbhrqySkIjBt6H9EkpKZ59KKKAAuLZUUj9n1ifknu0Un4HpBlSkrUAY3/pEnU3stbNKubq5ZH4LSrrdKcuUF33+Fi1ahJkzZ2Lz5s1Fp43rjTfewNixY/Hkk0/mjpTyjDU2NuLMM87E1Vdd3aEFQ++880589rOfxcZNG8NAv79OgWr79elR1QNfPP2Lbrt+63bce/NcfPPz38Kfn3gOLa1mwTiZBUA4oPaTBftS9gYRCMOrh0NBOdB9Vkm3qJ40fj39Ny1Z9/w5kLaSEb+gfvYAwC7oFIVru3EkwpFq6rgS7ANksVgsFovFYhWvXddLxWKxWCwWi8VisVgsFovFYrFYLBaLxWKxWCwWi8VisVgsFovF2mt04IEHIpPJoLU1CR9xUhJNG/6Biv5HtKMEi/brAjmanB9EeSb7+nWJ1yu+7c0chPIgM3aSZwj+A1E4oRPwZ5chVrlIPVP3q1iYi5MGwNG/lUwCD0pKSxITp9ucSK2Qd0JjfNKbnYhKueLEJ18i9tt828sYJgrzTlbCZGpOSQR8DW8CdY7DiN8afr0i7CIVjeOfFws4DO8LL66rP4W/VRgnBEood75tHQiUKMvP179+8e1ClCvvrtbZZ5+NmTNn4pVXXmkz7ssvv4z7778fZ5999g6oGWtP0COPPIIvf/nLeOCB9kPSpk2bVlT8L33pS1izZk27y2PteEkpMXbsWPz73/8GACxcuBC33347Vq5c2Sn5z58/v1PyYXWNCoGo5LWD21BZWVmbccaUlqGXaBtJm88azRUnVx65enyy5mwsjS/POnJQIZuntXGsdSqg0UcCgAIZvHMYT4AgoUIgLwFSWTSjjaOl80naVnGbxwd723x8+HYSxB0eJaXuC/MjL56Pk/TP1/MpUKCysjL06qXvNUVR+89Cta0dJkjEFlcxYY6ORBFbUhm7EWSBMd41cXkpXTCULptCIIbOS0NoSCkIImSl3iNII62UAh78zYOYdtFliWMDgC9WVmJyt24ObbZPJoOLq3rg9i1bI/GWv70cf3nyORx70jgQCEIIA7BRUEJXU0LfAAoAGYCvJAllbGGlFKQ5+QGEhu4oBWXg0wrmwkkLzDFXUZH7qUHVAm4dJEWgwGKu4QCdwmCv9T9hQNkWdm32C2H2mQ80PJtcav9/OEi5hmubfSJw95KGgepvKBgAur6WnzroU3j33XdTr0F79dvt9egfBJjaQ0Nm41wuqxTeXWK7O4mcYHlf69auw/jjx+PZvz4bjukcDNTmqxzkRZBAeTtgRnuyBvYYhI+aPkJ9yzbdskoFMrA5QmCeb/38CwKUUBo+rySUa2fJa3MFQBLS3LdSSQgSel8EcGjaEeg2RRlSGWliVWS8C1iQlU0djmc7PK7N15HtZG3ZsgWjRo0qOP7IkSO7sDasXBo2bFgijETpTqhJO5Xi74yEq+hmSgYIH6Rcvs9YHOv3VBIAmbx9/6e12ozl5559afxkEoqMRah0uC4pcO2XlbJ+tVyGLsUtNyCyxIsH/rZtyEdvzkmchZKSEhz1maPMwia2fSPU9qlFbd++IK8e8eP1z7E9egvug1IQghBQCTIi4/p7AGYBhFa0yBa0yBZzfXz4mLFnYhdO23X2goaWt/Zz2jbVt8ztJfDaamulK2M/mlDY20kX7NrzXH7IgtvqPAOTneWD3NV155134tJLL203ZBQAgiBANpttM96AAQPaXQZr71JjYyNqa/uivr6+3XkM2WcI/vLXvyR3pEEXXdthnROJFzYAgKyUej2FLlTDE0/go6uuSYRTt27oc9+9yAwfnjMtRX55777iDWOsKfQXV4h1OdGsYuMnex5NNwRAIRO0fYLk1m1oef21NuO1R8HHPobMfvul7hv98b6wdoKyvgrrtyDS4SDtEwCsI8Xry3w7SEKpAETaRtHx43ZS5ESF/SqgB0RkjQuv47f52HSk70eicBEMKGDT1iween4jvjKuj4sK8q619feolOufSyk2UM5xUTxqnv612HeG+fIsCKqdR42Njfj5bT9vV318PTTn93j4nkdwwmkn4Mxzz8Ahhx+M1uZW3Hbzz/Hg3Aexbcs2AHqx6UH7DMJhRx6GU08/FUd9Zizuf/Q+fPpTR6OxIXe/O3HiRNxxxx0drufuptpufdGiWlC3vQ4CZHxu2q9LIJAS5r5QICWgyOxTZsEaArKKIJCFNB4xaRbE0ya1hHYEmmeSsiZ3OH8ElIj4HFTsngoXBATgt4dhjMizI5X1fVqT3UugVOTPC6RpekqDnT9GbGhowH/9139hyZIl+NSnPhXdmfKcSSlx9lfOxiOPPJKa35gxY3DShJMw4uMjUFFRga1bt+Ltf76Nxx97HP/85z8T8V968SV84bQvYOHTC1FaUuo1syryHfbp0fSTvjIJ98+9PxJW92EdfjTtx/jD3Y/igu+dhwPHHIT9en0clSXd2j4he5nKMxUY2H0Q3tv8LpTQfb/1g7v3JgTdl0q4v2URxv8viCCV7lf1mDkLvciVNCNpAQkJQYHuUqQCSIJIQBqfohtXGr9Ah3yAkSH17u8DZLFYLBaLxWIVLgZrs1gsFovFYrFYLBaLxWKxWCwWi8VisVgsFovFYrFYLBaLxWKxdroqKiowatQovPHGG3njNda93k6wNpCXtNFR+RQZskF2gldamWkQmUL2xfKwMBKHegknmMVhy8nUidmhIUyA0vBmlBIW/lYyCYMsKy3zYlHbE9IU8k7ITpsQrmLnri2odnS/NwFT+YnCeJES7UR5C6J2c9ZjZdqvxGVt+/7Tl5NSL7uKZO5nrbxbJpw06ANs0iYK2smHDmRjyugUCNkuqAULFmDgwIEFgUsvvPBCnHHGGSgvZ7geqzDNmzcPFRUVuPvuu3dIeWvXrsU111yD6667boeUx+q4vvrVrzqottWyZcs6Lf+amppOy4vV+Xr//ffbjFMImCyXCoHg1sn25w/kt1jz2azK20uA5S63kSpqNtq0FqPo5xfJ230TBKlY5mSQSSEa0e6WCLHPPno8RApaWztpBVuUos2XKArVDmL7Aw+24sO5/bzjoG3E4hCAp5oaEufsxPEnoKQkE9bKPykI7WwLW3JjB/fbtxttmQRpIZQmP6LwOjqMuQ81Ud54wpSvTDhBQpmxkwbqSlfq7Dvm4Kr/uSpxXAAwrqwc06qqXL2ypjqnVFTiwfp6rMtGQct3/mg2xn1+HIQIoJQEESAhIUEQFICUdODILGCIN8KAdvRHGJiHg46TxYRb2IeCZWS6c2dZWRZabSLr60EIzLkXQrjrJAzkWn9rOBCR0HGhIdsgoWHbSiCgAGTh2xaaTQQBHS5MuDAgbh+qbWHcmj9kgd72WDQQ7de/vR/jj/s8/v63v6dei/bqp1u34MjSMhzlLQSQNuqMtwkqtlUbCGxpbRusDQB///vf8fprr+OgQw5KQOEsRN7mXx6U7zbjmh2p4dX74Y11r0GqLJQwT7wSEGRA2YAbv5K0kFsyzw0AEhBSQgrTRkgBEtLAtEUUrg2b3BubAgzWSdGBBx6IVatWFRS3qqoKvXr16uIasdJ07LHHJsJatv4HrdvXIVPZtxNL2gH+zoRR4i3Q5p6/NLdX3FKLh+f4TQIhXFtAqRBiGYVr+9aTtSm0LQgfyu8Btq2FR7byiXNn/ZdRKy203sx5sZBtA/KGArb9a0H8BODTn/k0evTo4Y7NLqUBYb5dO6OgVGhLRN27nl/PhJdlypARJYnyAN2+iqAUJUEpsiqLhuYGtKgWOMinyz7Fzxpxm4ZAbbv4SOo2CKQIytwuwhrFvm9SxdrrfHBtZz/G2vrYdo5DiB1PFz0bKdrVId4rVqzAqaeemgozLEZjxozB448/jgEDBkDK/DbZ4MGDO1QWa+/Q4sVLcOqpp3YIqn3+lPNx+y9vhwhEaneTry2wbaK1P/24soAFfTqixuf+io0XXxrSVW2dysrQ5567UHrwwZFw/z0U5QjPpcT7sTQ4adyNYksiBSX9PjNMK6htsHbrv/+Nuv+e1Ga89qj7ueeg+obrU/f179UN/WvKsWZTI8j4NZQSGo7t4NoGIGoh26Zng3ERWJ8HmaXcot6bcLAQHU+YcNuh2/7BmRYUu0/jFyK0GfSmgFJZ3PnHOnzp6N4oCeLp/bwLPnWFKf4ustj3zgWqXX1oAUnu+NUdWLt2bfF5p0hmJZ56+Ck89fBTOeM0NTVhxbIVWLFsBX4797cF5XvIIYdg3rx5xk+092lA94FobG3ElqbNbuk462MTUCAS2p9Ixp4kvXwilP4mA/QVzqsrjZ+X3OJeGp5thwcava2g23i7EJ6Fa8dtVCBsP8kSu5Xxi5r41peqoAxgOFxmMOyHvAV+7OKEUCjp5IWX+vbti5NOOgnHHHMM9t9/f/Tt2xdEhE2bNmHp0qV45pln8MADD6T2uQ0NDZgyZQqWLFkSBuZ4zn7605/i4YcfToQPGzYMd911F4455hgAyX7rxunT8dBDv8c3vvENbNq0KZL2b8//DTOmz8D3f/B9nbaAfsue93GfHYd+/fqlPu//+se/cMWkq3DuN8/FXbdPSD8gFgZ0H4i6hjrUN2+DJIWAJOzqItZG0jB65dYckW7cLiAoC6kCwODtJbIGpK3H4/o5NLB755zz4Nrwxr52MSjzN1CRBZuQMqZUsTFl7J1IQeNKe6Ad1a49JGSxWCwWi8Xa47V3jqxZLBaLxWKxWCwWi8VisVgsFovFYrFYLBaLxWKxWCwWi8VisVi7nEaPHt1mnMa6/ODtttWFs5l8+EckOFeZ+WY7x/dRLA4lNsOfhf1L1DuST7xeOQrz9qtsc+IIS0pLXJ0KOfXFQrWTmDUV3eXAPiplfwo4ACFEAWbybmKfATH4/6IRVeKjlISSMpEu8U+Zj5TJPNzE0fBYw3ThtpmhG5nbHy8nUlsvP7uh3LlJn0GYyKPImYY7Emrjq2/fvrj22msLitvQ0IAzzzyzi2vE2tN011134amnnsKoUaN2SHlz587dIeXsLmptbcXy5cuxaNEiNDcn+ySrJ598EpWVlaioqMCAAQMwZswYTJo0CTfffDOee+65vGnbq/vvvx+//vWvf0kH2gAAIABJREFUOz1fX3V1dV2aP6tjuuWWW3Z2FYqaRBa3yFSO8HypfCtSxbZzmYYpFq/5pkQcgzKMQKwpvk0WxGLDvd9kPpF95OLE80uGUSS/IKV8YWru4lN4ND48W3jb9riiIwGKbL/R3Iw/NzYlzt8XT/9iEgghYCDPJl8f4OQTxIwUPFguFJTB0bjzH7ERY9fc5m1tbAuK8aNTeCRk0iilcOMPZ+DKy65MtRMPKi3BD6ur4eO67DkuJcJXunVPpFm5bCVuuGy6vgaCIISGTAsRXhULsg4ogEAQgqoNfFqnCRAIE0+YuA5aHYBEADLphR8HgfktkKFAf4Qw5WRgUiBDGQQiQGDKEaY+gQhA0N+CApRQAIJAEGjMUEAmroFnCwogBLm66eMwIKEUqLZw+839QQJKaQBQIAI8/ezTGH/S+MR57ajO3bge2ww0Ls4BQ8p22qhhVElx0KEjxxyJypJKDOw/CBd//Vv48MMP3bhJmvutRJQgEG0D4fZGlWfKMajHYGTRiqzMIiuzGlKvssiqLKTKQiqJLCQUJKSSBiJlf0u9R+r9WSWhpBkjKwmlQmChG2ubbaks2DAcpyoXEYnxbQj398a13rdr82y0ePqU8bLZ0TmfDmr79u2YNm0aiAjvvfdewelOPPHEjhfOapdGjhyZGi6bt3RBaV3s70y5h3X/YXxnKoyau265LD1/n2c1UmgtEYlIvNAKJFOosajMYhSh71MYgzBcjCK0xAjagot/hPuOWodhXs7KI7tqgMDmpQ+htSE5JjvvgvNMnh5U29pmlrfn+S8FyDuf+tjsIngAkKEAlSWVOaHacQUUoHtZd1RmKk2egIq02dGP3Rf6I0M/KGL/w4vlh0lp2/I87bUFobn88rfXvor1Q+7tklLiG9/4BkaMGNEhqHaPHj3w4IMP4sUXX0RtbW2bUG0A2GeffdpdHmvv0A3X34CjjjoKGzZsKCpdZWUlDjroIHz3iu9i2b+W4lezfqmhtAU2Dwk7MS7TFGfRsQXK8qnpxZew4fwpULFFQKmkBL3nzEbZ2LEF5ZN8h6Vy78xhLqgc+x1o3I7zXb8Aa7zv8uOoT+3bB1AKSmahOyXbdtnfEnrpLgVI+45MmXCYbdsvmnvGpYMXX4X5hi8mY9fD84/EL07k/bLrKF1cAmHNxix++9z65EG614Kd3D969oj95FLivXNXq4Cittdvx4wZM7q+Lh1QbW0tHn30UVRWVu7squxU7dNzKEqDMrTKVmSRRVa1QsosskpqH4T3LaX2JWSNTyErpfFRKM+e1f+ksu/lZcSfoMzzK2H9EfrZlHYxnhw+ByntQoS536X7T69UMnymKVzqR7dJOl1p0Dlg7dNOOw1/+tOf8OGHH+Kee+7B+eefj7Fjx2L48OEYNmwYRo8ejUmTJmH27Nn497//jQkT0gHTL730EhYtWqQ3cjxnGzZswLXfvzYR/olPfAKLFy/OCdUGdHtyxpln4M9//jOqqqoSedxyyy2oq6vLD9V2zWX4NxqCCKdMPCXn+RFC4BvnfGOXXwhnZ2tYz+HG16efMfvbPYP2ebT+QGm8gcYXqO9yPaLUZoL0niPl/IXub2IAhOPKpA8QHiS7o2NKP06ubRaLxWKxWCzW7i8Ga7NYLBaLxWKxWCwWi8VisVgsFovFYrFYLBaLxWKxWCwWi8VisXYJFQTWXvdaJ5TUxbAZIAFOyj9RLw1eHd9nf/sQGvObfJAMYr9z1JH8fOBtp6MMc9cn/FYyBaxdUoKCoNoqCkxM7k6b2GbDLGQmtsuD0thJ/3Y7AgBIKSc5OU956WIwbTvJzwCx/Wn0eiKvioQZ3kD6J5HWm3AYA24rL4GdfOjnY+vkKupNOkybfJiYgLiHwrWvvvpqDB06tKC4TzzxBP7yl790bYVYe5xOPPFEvPXWW1i6dCmmT5+Ob3/7211WlhA8JWTx4sUYOnQogiBASUkJRowYgeOPPx6VlZU47rjj8P7770fiT58+HRMmTEBDQwMaGxuxevVqvPzyy5g3bx6++93vYty4cRg3blyn1nHFihWYPHlyu9NnMhn06dOnzXhNTU245JJL2l0Oq+t0xx134KOPPmozXu/evYvKV0qJ2bNnY8SIEQXFHxAUBzuKW2ZpPXdbJp5vLXrmmQukFDMxbpXGW7qoNUqRNML7dghECsHUHgYxAsoOEMKtBUIgkMj78cuCgRVHodoRwDbF4sfq4B8PYuFWLUrh4e31OGtDEtpYVlaGk0852ZxnC6TMMw4xF4WUhjH7UiZCaN9ZEKSx+YgAZWGaNrYmj5GIjTEMQIaUPR4DxLSgstYspn1rGn5y009Sqzk0k8GPq3uhlEKQpn8eBYCTKipS7+8FDy7AXT+9ByQJpAwkmzIIKEDGAKuFMpBNA50OTJwMBQgMLFsYOLbBWBtItoZhh9DsjMk748rwPxqYnTGgbAGiDAKR0TBt6LoQCV0voUsKhKmDgWxnTH1FoCHbFhSuj0uAYPMWcOhQoVHtcai2O5cUwkqFu176Sj3y2CM440tnpN8/7VSTUjh87eoIns6/Q/12Itnm6JCba2rQt8j2TCmFjRs24u677saIfUdgxg0zIqCVskxZUfntbRrQYyAqMhUGVqWh2vZ31kC2pdTQHbffg2srg4+ygBwLq1IWt6MQgnVgx80WdJUDrr0XgXXeeecdnHDCCaiqqsKtt95aVFohxC4Pk9uTtWzZshx7usov2cX+zhyPRnFw7bZ+xx5SEs5nSd7v6BIrFInnANjOevEsBxKA6XMJgWfxxa0/szSLzTcG1CYbpnQdVWszNr36y8RRj9x/JCZ+cSJCW0objP5iJHrREsOKI0Ldujo8u+hZNDY2Qp9W5eKXiBKUZcojNmOhKsuUoUdZlfM5Rtpc76PBaMq18z74zKWzv5Xfdsfba4QldEJ7vau31buqFixYgN69e+OOO+4oCISdJiLC5MmTsXHjRpxxhrYNV69eXVDaQn2wrL1Pq1evxgH7H4Dvf//7RaUTQqCppQmbt23GS6++hOtuuK7A+yzPu6eU5sS2RVnZNWDt5ldfxfrJX4VqaIiEU0kJes+ehfJjk77JNEBpm/LfkXnfqYvOKhcczcC+IwpXsXEtuiDRrj5pR+pT+/aGBWPbRR8cZNuFSXNuootLQNntXP2O7fcoFsfrWR2Y24RbQ4nCPNxPIiDm76fYr9ufqEN9k3QLaUWA12kdewGfnMsztwHT1rXqOFC7aNBtIdEVcPMtN2Pt2rXtqtOOkBAC9913HwYPHryzq7LTFVCAYdXDABCyUgN8s/AW8vLgvjbMLdwF7X+wwF8Fu7BXCNd2Nq17lx7CtbVtHF8Qxu5B9D09NFzbtYs2L9LlhM+yua8JUKTc3xgAGt6tIypAEUqCwhbLyaVjjjkGr732Gv7whz/ghBNOQFCAv6xv3774wx/+gKOPPjp1/0MPPZT3OZszZw62bduWCJ87d657j5Wrz7Khn/zUJ1MXIm1oaMAD8x6I5hHvs+JjCzPkO2nCSTnrPGnSJBxxxBG5D4oFAOhR2gO1lX0hVat7dlpldFE9B9o2cHsfrp01/aqSMgTbm480fWJ8FCqVHU36Y0pE7Q/vJkobU8ZB7Pl8gHHxuJLFYrFYLBZrzxL/FSWLxWKxWCwWi8VisVgsFovFYrFYLBaLxWKxWCwWi8VisVgsFmuXUCFg7eaPlkO2bO+E0roYNuNPZHbB+cok7zsNL4jY/rQ4FvRitknE4sfSEjzoTK4y2gLfeNizbEviqMpKywo61fnOTXxCm52iHt2KkFbyAgMoB0grJzRbeRP8/HBvAqCdnOsm5Mah2N6nuH8GdpMox5StZKJuLqYNspAa77KH04JjUBoPakP2vHkTEtu6NsVOPtxZcO358+cXPFn/9NNPbzd4hrV3a8SIEfje976HmTNnYsiQIV1Sxt4M1l6/fj0++9nPYuzYsXjvvfcSz2k2m8UzzzyDoUOH4sorr4SUEqeddhquuuqqNtuexYsX47XXOmMhD6C1tRX77bdfh/I455xzMHz48ILi3n777WhuTi50wdp5am1txWWXXVZQ3IMPPriovA855BB87Wtfw/LlywuKf1H3qqLyB5JmnEoJS0CXcuz3TTCPH5QTrh3/jqMRKbE/us+igx30Gulw7YAsfDsEbAdIwrbTPoEti/xwjWm09QhApvywXFt2g1L4MJvFP1ta8WJTM55uaMTD27fjnm3bMHPLFvxwy0f4n4824Wsb12P/1R/goDUf4srN6ZD2k0+ZgB5VVSHQyEJcVAhz8SGO1oS0NlEIKfftax/hFGs7jY3oQEteXlbKGJekAJAGxgBwAM7Gxgac95XzcN/d96Ue08iSEtzRqw+qDBzavw98ZYgwuVv31Dxm3TILYwd/Gq/9/TU4XKYBT1swdSACZCw8mwiBgWdqQLUBcBNBWNg16bBAaDCnhlsTApOXEDpMw68DB+bOWNC2CAHbGrZt6iAyDpSt92motoBAYM5zIDQE1OavYeC2LGGuB8yx6Xpr4FYI1SaQDkcUqm3vTgvwJBDu+819uOhbF2GfffZBv/79UF1TjW7duqGsrAyZTCb1nLeleqUw7MNVOGTNh/j2po34SIYwo3yjQqtyAH/p1x+fLCltV/lKKUy/bjq2bauHgkJ5UJZyV7F8EQj79hzugNpZmTUQ7Syk/Q0L1/ahVhpWpb9DEJaKwFhDkE4Ib5VuxKr/90BUzgWx54N1Ghsb8bGPfQz7778/nn76aWSzxYMdL7/88oLtSFbna+bMmYkwUdINJVX7dGGpXezvzJG/7duVsy9y1S1u5aX9zu2nJOv7NOH6V9qSJRaKDfjg7IglZ2HZBratP7FwZ/GFC3FE/K3GB7z57fvRWp8EDZ8z5Rxj65r4wtTDdXrK+f3sAhcXf/1iTJwwEbU9azHm4MNxy4234M033kSpKEFp0L6+zyojMqgqrQJBL9KjVMpHWuho6JeUHmg0AtV2ELQoCC1sd017atrdCAAPUT8kkKO99tRRP+TepI0bN+Izn/kMTj755IIWecql4cOH46233sLcuXMjtt/KlSsLSl9VVfwYdGfJB//tzp/dQa+88gqGDxuOpUuXFpWupKQEK99b2XF/qH+eYt1SvPtqla0dKytFza++ivWTvgIVg5I6qPZxxxWcV/yKR9rFYm8H+07Nfcw9ZW1r29ZbM1wpCFHcgkc7QyMH18CHZesxhYJSWYTAawAk3TPk3rsp7wPpPkoPNrxSVDSviCj6bNr8pP1N/kn3XupZu8W9lAQAbNraip8/nrQ5iMgtdGb9NIV+2qPOAGrbuhZZcNtSwKoPPsSPb/1ZLG0AKilHUFmNTM8BxZXbBZo2bRrGjx+/s6uxy6g8U4HBVYMdRDvr/Ava1yARArbDRb20lapk1rRPMvQ1eHDt0EYN4dr6Kffg2vDg2iaOs1EpxYZ1KcN36VLZd/fGZ2qef50+TGzt/0yQafdz1LdvX8yaNQt//vOfi36nAOg+9bbbbkvd9/LLL+dN+9ijjyXCjjjiCIwZMyYR7h9dvFv66rlfRW1tbSLN0wufTvTLkWY0npM55+OOHYeSkiSovKysDNdff33KkbDSNLTnvmYcmPWex2zM76eftSzCcaQ0/rys/TsWvVSTN260Pr8QWB9CtUMvoB1ZhuNHJMeLsecx0pXE/kaorTFlrjAWi8VisVgs1u6p9v31AovFYrFYLBaLxWKxWCwWi8VisVgsFovFYrFYLBaLxWKxWCwWi9XJOvDAAxEEQX5YkJJo2vAPVPQ/ohNKLICm1KHsyRJEwgmAFJtEnbM+8bqlbVvlCjd1SN2fNlEzH9QmLV40byWTIM+S0uQExohSAHzR3dFzRZEwSsbxznUCCu2208tQ8K9VOGHPJo2EpwCnlfd//qMoTLpIcr8j+5SKXhU9qzCEJRognj5hFpJo6k7J8+ZP3LUTEC0oMf6ddnSR9LHtNo8zR75dqQMOOABTpkzB7Nmz24y7YcMGXHzxxfjlL3+5A2rG2lM1YsQI/Oc//+n0fHf0s7Or6Mknn8TEiRPR0pJc0CEuKSVuvPFG3HjjjUWVMXPmTNx7773traLT5Zdf3qH0RITrrrsO06ZNw5IlS9qMr5TC7NmzcdFFF3WoXFbn6corr0R9fX2b8YgIP/7xjwvO9xe/+AXefPPNoupydFlZUfFzyfHvvLDodmE2tjNTPMaBn0pAQ05seGjRKBdff+swGz+ZByGAQpYAofz0ZPGAIbdIhRwjB+7w6huvv22GLdYrcLXUHx+q3aKAJU2NeKelFStamvGv1lasbgckNU09qnrgB9f9b1hxr7IOnO3sxPCg4v2IgHDAGf9IyQvTW/BsTRNLULjIgXfylLVqFaCvhtBYDSlxzpfPxcInF6Ye0+FlpfhRdS9UGFCnAJB1h0cWZeWqcHxlBR5qqMeKlnTw2UVnfguHHX0YLrtuKoaOGAqlCFASijSoSkNvpDs+UtIwrjyIjgV1WDgOQrsZFkhFACQM0MpYxWSRngY+RRqQJUx8C9ImpY80IIIii80WIKGB2RqKDQQGFhqQAJSGhEOIEBtq6uLg2RAAKQjSKHgLzU6DasPCP82xCxBunfkT3DrzVv+WcPeClBLXXn0t5j0wD/95rzhbZ5OUeLRhOx5v2I7/7tYNN/SsSTx3aVuAhms/UVuL72/ejLn12xL725KUEtf94Drc/OObUCI6BindW1RTXoPqshpsatwEIQSUhIHL2vE2AAEIBMiqrAbUKgm/NRdmXKmf3xD+KElB2OE42RGlgnRwHP2k6yE5meeS9DNDhDBFOBZNBetYuFXKig5p49hix7adrXvuuQdr1qxpd/rx48djxowZnVgjVjHatGlT6nii58izQaKrp/Z3sb8zR/7Wd6T70dAtWlg+ab99Q4OiRUZsSAXnJXPtEgEqC5g+ENDBUW9q28+3s+ziDYqCXlkFQLZxM9YvuTmRtqamBlMuPN/2zgmotj4/5GxKpYDVH3yIBQv+6PL459tv44fX/hD9+vTD2NFj26xvIcqIDKrKeuKjxk1QCQho2IYCADmfoPHIknLH486fVOHxWLvcGdNk8pLa7vBsq0R7HW/TfX+h7+/toB9yb9D06dPxgx/8oCCfSS6VlpZixowZmDp1aur+QnxcQbDrAHd3F+B0Z8ge667qM3z++edx3HHHtev+vOvuuzBw4MDI9bTdQV7gZpHy85JmMRk9luq4ml58CevPngwV8xNRWRl6z5mN8mPHpdcp5nEpSP57Mj+PtPdkKrVn1/Gk9ZKYiCatgkLQwfNS8fnxEDU1HcqjtI0Fm0cM6qXHJWQG6yA99idh+hqpnVP2XaqUpo9X7qOcZ8n0OUpqm8NSxr3BR7Jf8gYmni9GpZ70eDobZsdD2g9x36L1+OJRvfGJgRVRB1ZXK4cvaYepkGJNHa/5zWJ0H///UNnUACggKO+pMzALqZD53bJ+JTa/8lu0bv4QqgtA+rn0yU9+EjfccMMOK293UW1lX2xo2IDNjR+BhH6alFLaZyAVhPVjKWXWySGQ1M+IdknosYCAhCQBYaDWpIR7rBVJQFlPLoGMf0GZQYzzP9txDbxH1dnGJjUB2sNhhhxEus30/YMIWxKTNWD8IiWijb+hyKPPfe5z+NznPtfu9IBe5HP48OFYsWJFJHzVqlU500gpUxelPfyIw93vdHBxfFuhpKQExx57LB588MHIvneWvuMtdKBiFyFWhrKLPihUdqvEoYcdiiV/j75HO//887HPPvvkPCZWVOVBOfp3+xg+3LoKgoxPHIHuQgUAFUB76Y3HjwAyf4siAQQkDKg+gICGZ+u+NoAg5fpQ5fVr8MaM9nlxPkDTH7pnLOf4zz7L/t/LRHaxWCwWi8VisfYCMVibxWKxWCwWi8VisVgsFovFYrFYLBaLxWKxWCwWi8VisVgsFou1S6iiogKjRo1qExLYWPd6J4G1gQj1rSvkw7VNcXbScTrQwa9PfKZg2ravXMfQ1kyxOG0qX1ryvmPlySQMobQ0D6RM5Z+A3V6otjuv3m8FlQD6RIDakUJCcKDyJ9opC2nwJnPmqDPZ/XFYV4G3WTjP3gL8wozisO00yLaL7k04jAO2QRQ7pyZvCjkAeeHanQi12Rlw7TvuuAMPP/wwNm7c2GbcWbNmYerUqRgxYsQOqBlrT9SECRPw9NNPd3q+hdy/e5oWLVqECRMmdDkU6U9/+lOH87j99tsxc+bMDuVRWVmJQYMGhbDaAnTvvfcyWHsXUqGA9uOPPx4HHnhgwfleffXV7a1S0UpDJ6ZZqvlSpeARw3ADRshlGWswSgjZjueikSkhaNmiURRC3oNFIEkDMNT7rS2o0wqTtY+MSkAXvG3ydllosvDCBcgxIOdvb8CsbVuxIVv4s1yoysvL8ftHfo/99tsvYn9ZeLL9HTGjFRK2WprtFh0pxU9EVM5e9OBQli8VlmDBGgpz58zNCdU+saIMP6zqhVIig3tU7vrbMyjcNVfuvF9XXYPvbdqE91rTYUgvP/8yJp94Ds6feh4mXzQZIqNB1VJJnbMQ2laWCqAAPlDc3jHk3SPufiO9w5n/HlRbkAVZw9jfZlsRhNA5OAC2hWOLQMOySUOK7bUUigxk28CClIFnk0Zw6/JE5NqH28KV2xZUm9xvhPvsVYwBTIIgwPXTr8f1N16P7du3o1fPXvkXykqRBPCb+nq80NSEx/r0RZUQ3t7cMB4F4H979mwXWBsAfj331/jpzJ+2K+3eqqE9h2FD44tQUmkYDuyyBggfUAPXliTN8wVzPwWQSpr70bQEUgN3QNI9yVJJCBKQyuPZUQiyNySsvQKsc+mll7Y77fnnn485c+Z0Ym1YxeqPf/wjGhoaYqGEmgO/voNqkN9S66r8fbi29U8lh265fJ/xcHjbcJ1wWskhXNs2RgoOeGnzJs/Ks74zlaMsW15kn+0vldsnm+uxcu7hSNPse+9EWWmZ7nNNHxsemoJS+lwJD873s5/elsjn5JNPxje/+c3UMtqrElGC7qU9sLlpM0IoKNzhkgFoS8As/GEsAkXadrdtrgGfCSBst61t7fyTnQDXjvtXO+iH3FP12muv4bTTTsP777/foXyOP/54/P73v0dVVVXOOPmAi1Z53wt0kTrVV1ToLdW17ql2a2f429vSwoULMWHChKLHC4C2i7486cudXKOU90gp91BLtgVlmY6DtZteeAHrzzkPavv2SDh164Y+996FsiOLXUAh2iO2CyhO3nfYRYb5ee/cnF9ASViQqYXctldV06aiZNSoDuXRlvbt3xOZgJCVnldBGS8TAUoJDfw03iNlfBdaKuwn7bbtu+I9j1Kwi3mYEYiL6zo6Yxj55okzmvyL4MYtps42rTmG1qzClfe8hwevHGnX+ehyWT/BTlMRZT+++B08+dIygAREWXdzPbXdEs+wtM/HUTv+GkAEaF7zT9QvfxYN77/cqVWPKwgCzJkzZ6f0k7uDhlUPx2vrXkVWtkKRMIu+AaE3Ttv5SgKBCLRdqYSBaZsoxmsIWHtTQkIggAX/wrVjEnBwbbsCZGjD+gMa8tpZMu0HnPNTec+oktr3oYzDW7stNNRfKuXGKJlg5yPfhg0blgBr51v8YsuWLSnjXKC6uhpA/G8O0uXHGTRoUGL/po2bTEQVO8+AWxDSDTjh9V8Kn/70URGwdklJCa644oqcx8NK1z5V++CDrauQVVkDrDfXU0IP+mzfqUJvfYDwfQzZ4TgCs5geQdk3MKQXytM9r16EU5nn2vadbqEYIDkuL2Q8qVLGk363nDJ+5DEli8VisVgs1p6hjnmqWCwWi8VisVgsFovFYrFYLBaLxWKxWCwWi8VisVgsFovFYrFYrE7U6NGj24zTWPdGF5TchROl7KRnIMZnyVcmxb798FxhaZ+0fAuNn2s7ibAhEJRsTpS2vm59Sh1gADa5jz83VDusZxpU20/gIAgGPJ0Tqu1IARYMpiIsdCV1mDTAgHDyrl+4gjLgHqUUpJmQa+fHevNkTVEq8Ykcfyw8/K3LUUpG6mF/SWWnlIbx7axdG+aOzQMdpZ0PPVHVTj6EA4X74PJInWPXrFiQQ1dDcuMSQuB3v/tdQXGllJgwYUIX14i1J2vq1KkYPnx4p+e7adMmnH766WhuTra/e6LWrl2LU045ZYe0F9u2tQ/SaTV//nxccsklHa5HfX19UVBtAHj99dc7XC6rc9Ta2oq6uro24wVBgAceeKDgfNeuXYtNmzYVVZc+omNTyNKsthTzK2+qfNat5fPks3yjZRGSlmwYJhL74NBIGkocbusPIYBGE4dhmhORd9ul88skB9Ve0tiEc+vW48bNm7sEqt29R3f8et79OPozR0cgRw6ODCRBsikKF24JoRT2fPvQGBWJg/AmiMEp4AfZRYUozOnDD1bjmquuSa3LWd0qcWPP3igjW54GVvn5hhgrVxMQgP6BwM9798Ix5WU5j7W1pRWzbr4TU06eguVvLQcpDfYNSCCAgJACAQUaSC0EBGnwtUAAQQGIBIQQCMxHiEB/KEBgvgUFyNj9Jr6No79NGAVhHBImfw3VFkI4qLYAmbQC+l8GRIRACF0fG0cEDrRt89S3hQjvA0LBUG0NMvGuKdnQ2L1lLk9lZSVWr1md89y3pXdbW3H42tVY0tyUM078VlZADMRduIYPH46M2PkQo91JPUp7oKasF6SSyKospMya3xJSSUjobwUJKXW4UtKMkTVASjq8vn66JaQZoyodF9741I2rdfsp7bjYjZO9yvmAJRukoj8SwMSYayNtDNsuQGEH9eabb6JXr155YVb5dPbZZzNUexdQ2kI9oqQbSqqG7sBa5PINdnL+scfE9/cluNU61EuPlAhxCzNmYLj+Km7p+VaB7d88n6yzEgU0WJG8b/sR4SdiWdowuO3mDcvxn9+dmHpmPjPuMzjuhONcnxuHaus+NgrV3rQMdJOSAAAgAElEQVRxE+6efXcknwEDBmDu3LldAsetyFSgPChzbbb2N2YhVRZSmvbcLT4orUfStdU2BDB+UNPOuzY74ps0vlEpXdub2mZ7Dly/Lwgj+T875ofck9Tc3IwzzzwTo0eP7hBUu0+fPnjmmWewcOHCvFBtAFi9um2br7y8vN11aY92OFQ7/oqgq9WOZiDtvcPO0oMPPoiTTjqpaKg2EeGWW27BT279SRfVLK1Q823OXXPKgrLFqvHZP2P92V9NQLVFVRVqH/hNwVBt/zbI2+7Fd1Hky7OTC2g/vci25bZpgg6CtXeEMoHAoD7dEeI+DVDbHbc078nsOzeYY5ZhGt2JAd4ZSG0EfBBo7KFVNh+rNBMnYRu5kTlCx5n+/se72zHrj2u0VaSiGXXkuacc/3aqCi1eAes3b8f3Zv/J2X/xxcLsgmcwC5TpU6ttu7J+n0Tvo7+NgWfdDcpUdPJBhLrwwgtx+OHpC7OwgNKgFIN7DDY+BBn6H4zvwf6WkMjKLGRWavvV2qMI7VgbVwNztS0LpZA1lqx9hqX/9wHuXbpd6k/p+8bcRvY9vLNnFbwFe2x8hO/Wvbh2LGA9H7uCTyqtX+7du3fu+K3p/fhHH30U6U+i/VVupb37Ki0rtcO+RH/lyjAFWH+S3TjsiDGRvM466ywMGTIkTw3ar8bGRrzzzjuRT2e8q21tbe2yT6EqC8rRt1tf82zJqO9PZs3z5z2PSnm+QeVGivpva+xY0/9bl/B5Sdtytoa9zjZOZLGLqA2T8D24e6Swv2vJFcZisVgsFovF2r2063uqWCwWi8VisVgsFovFYrFYLBaLxWKxWCwWi8VisVgsFovFYrFYe40KAWs31XUVMLKLgTM+XNvO4SoYrp0PMoNYvHyftHi58slVl/geE5YyAbS2tjaZvcp/3Lmh2jnieBPlEqAsB4OOpo3CW/REWjdZ1oZKb+qemTQfTrW1/xs4mAN+2fj+BFyZ+EQn3odlKDdRWCGEZIdpHHAbHkQ7BbJt99nJw/YY3fE7qLafLn5eEMK0kQOu3ca1K3YC4o4GfRx33HE46aSTCoq7YsUK3HTTTV1cI9aerBdeeAEHH3xwQXGHDBmCQw89tKC4Dz/8MHr37o3HH3+8I9Xb5SWlxGGHHYbGxsYdUp7oIIR4xowZHW7TMpn2gRWam5t32Hli5ddTTz1V0H0wZcoU9OrVq+B833rrraLr8steuYEYhSrNesvBK8gZkhefSLmt0FzWqx8mvDAAEdh1+JtigGy9HSAJyw5B29GPvy+aLsxvvZSYtmEjLt+0CSuLgFYUIiEEjhx7JK75/tV48603cNLJExCBalvYcQ7Ok7PFHViLTHDcBicTFj3ryvvhhjdKAULbz7oO0bxhAYqkgTP/8+3/wbYtyQUMPlNehu/1qEaQUm0PAQYgRG2Tq6v+XUmEa6qr8e0eVajO05Yv+7/lmHLqBfjj75+EBWsSEUgIgAiCyAC3AwjKGJA2abC1AWyTgW8TzD1lYNeBBWBbmLb55wDe5EG6QQ60HXjAbRs/BHzru1cYqJWgAGTuRUCnI4RQbQ39sXe8gWMZ6LaCKgiq7e4NpdqEagMAKUKvXr2wZu2adgNAG5XCf6+vw81bNiMXese/EwBgWDv7yyuuuKJd6fZ27dNzX2RVqwZnIwm6sr8Vsh7UKmvGrRayndXfbowrI2NUKUNwawK27Y9ZzW24p4B1Vq9ejc9//vM4+OCDi15Aw6q2thb33ntvJ9eMVayUUqlg7dqxP9jxlQHQpb5OQHf8Kh4UeShjVTCGgfuNeAQkH1wvnmdnUAKA7S+84VmCpm+Es4E8C5Gi1lz04wwsD7xIaKp7G6se/2+0bk8uoiOEwI23TIcQga5upM/UP+JQbSLCrF/OQn19feQc3nnnnUWNE4pVz7JqEITxIYb+TamsT9FCtpUBDkrnb9TttW73nafUa7uBEK4dtuHQcG14MMK0NjsXXNu/dZBsn/dGENp9992HmpoaPPTQQ+32QQghMHXqVKxduxaf/exnC0qzdu3aNuN069atXfXZLbQzbrV4s1lM0p0M2L7iiitw1llnFb1wXHl5ORY9swhTL5vqwrr2ONLzbs52DJLZ8ORT2HDueVBN0QWERJ8+qH34IZQeckgbtWr7mBNxcrwvUzG72aVPLSLaftv+y48sRNBm3XYFDenXA/47Mv+dnBlQIARppztSEuc4vsqP+yYvrpeXF58AkO5wvZC0i0AmP39bfxMRfvbYh3hjZX1KuvZppwO001RIlbzTfOntT2DD1u0IfRp53osrCh1YXhzKVKDfyTehpOcgt0hKZ6l379644YYbOjXPPVEf6z4AFZlyZFXW+BrCb2lhvtLAtQ1U24dr+++7rc8hXBoGxh9h7doswmc8/F959qhSKlwgBnDvze1+3b15bab3jt7GJ68J0ovlZXaJZ27lypWJsAMPPDA9sgKqqqpS3529uOTFXEli2xFjHuvWrUuk2Xfovm339/7fZZhxBQg49Igjkanq56Jdeuml+fPpgJ5//nnsv//+kc9//vOfDud78MEHo6SkpNM/1dXVRdVjcI99DCzb+vuyoe9PZsNwhM+dtGNE6GdG/5VL9Jnw/74l4u9TCfeeeyJ1F26esdhYMaF8Nk+8K9+JPkAWi8VisVgsVtdo5y9fxGKxWCwWi8VisVgsFovFYrFYLBaLxWKxWCwWi8VisVgsFovFYhkVBNbetAyyZTtESWUX1SLXJObOyNqjPBtYiIXNpE8SjMNmVGyfVa76FjMpM1dcf+JxErhnJTLJ67F169ZogEJeyFp+qHYK9M+cQx+wouIT6lQYMQ5ssUBt8zNWDx/c5e9Jxo9M0osGeRUtVpRaBhEZuJ0NCrfhoHeEaFJpgEPQk8XdMZIB/CgN30N43kKQnikTSkMLTRk+YC96pCpyX8S325LyjnNH6KGHHkKfPn3Q0NDQZtxrrrkGU6ZMQZ8+fXZAzVh7mvr27YvXXnsNv/nNb3DhhRdGgFlWFRUVuPLKK3H11Vfja1/7Gl599dWC8t62bRsmTpyI8ePH48knn+zsqu8SOvXUU7Fq1aodVl4QdAwMU1eXBKwVo6qqKrz00ksYOXJk0dCgnj17ory8vEPlszpHjz32WEHxbr311qLybWlpKSr+8eXlOKK0rKg0uZRmJSvkt1jjIZSSxoUb0AhS9qXVxi7+YRWAkIWCgEYiWWSidCm0jSOhEJDBJikKoSmx4/K/U7is5neI6iEA9Uph2saNeK8IoHZVVRWqa6r1p2e1+11TXY3qmhpUV1ejuroatbW1OHT0IaipqYmU7uw38uDIPmDbA1BGQMgp45AQWqxAECFvyNh0pOkxUMKce6UAYWxDQRoMJezZiFrRUMBjjzyGBY8vSJyD0aVl+Fm1BsBLJM+7BqQQSocMRun+n0DJx4ehZPAgBP37IehVDereDSgtAwQgZSv2q2/ARVu2YNWadfj7u+9h5YqVWPbOMrz1xlvYtEEDa7MtWVz3nevx/or38bXLL3C8TeWVHI4pzN1jDkufa2VutCBkdJrzLUiE8exvABq/DpDQ0GudqwApDfPWgE9y15IcSlvnKQzQk5SGmBFpoLeCOe2KTJgwv429DwUi3bcJZ2ebewXefWPvE+9Gsba/MECpXFBtq9o+tejXrx/WrFmTuM6FSAH4xbatuK++HrN69cbYslIX7n/b3zOqa3B63TrUF9FfDhkyBKeffnq76leIPvrB/6LpuefcdtmnP43q637YZeX52nzTzWh86im3XXrQQai59Sedln91WTW6l1RhW8sW72KktZ5A2DIqEKR5wCQECd1mQEKRgFRKP08koSC88adpeUL6lL71LJxWmfbP9h3euDUhM+Z149h4lcnfTOZR7Li2WC1YsAAnn3xyh/LIZDKYN29ehxeIYXVczz33HFavXp0I7zb4czuhNlZd6OsEQn9nLjsjYfyFPXwb1mF6fOMD0+UIB+8P4drWpyfS83AGp4ruckUQEjtMZ9+07h/44I/nQDbHfJ5G55z3VRx40EGuj7Xtj/NN+lBtE6dhewN+cfsvIvmcddZZmDBhQmoZnSUiQs/ynlhvAeGufdS2hltQw11b3b4IUpCeFZxVUls1JABlrXAJIgEJBeHa2fDK2LZYkeeHjJwuFbbrfvsda4qL8kPuGFfjDtH777+PU045BW+++WaH8jnooIMwf/58DBw4sKh069evbzNOjx492lutotWpsOW27pOdzdpLaxYLTbqD/e7btm3DuHHjCvZv+ho5ciQWPbsI/fr1aztyF6sl29xuW3D7o49h4yWXAtlsJDwYOBC1v52HzL4FwENTlDdFzLYtxgRIi+aDYm1WpqvoUvu4MzWoTw/9jsyMR4zTBPpIpB5XUGB6KQmlhBm/WDsiPniwXiR/mS/7FX9Iw+/opfEvTIoHzNaVojHD34TWrMJ3Zq3AH64+AFXdo77sXO/v9jh5p+6nj/wdz77xb4TjUO9jHD5kfyvvPBu7J7wvgEz3Aeh3ym0gQWhc9Tq2/etJNK17G7JpS4eqe/XVV3s+PVYuEQhDq4fhH3XaztEQXmgb3jfvpe7TsioLIABIAkqYb+V+EwJASUgIEEmQ0v42bYdax6f3Dt6USmTHMeaNugrted8fa21Y/W3zgV40zOWpQkNXKQS7wMIES5cuTQVrT5w4MWeakpISfPzjH8fSpUsj4UuWLMErL7+C0YeNztHOeT5Wb/f/vf1/iTI+ffRRkXOqXcoWqgzf1RTma/7eY0C/PqjAdmwFcOihh2LMmDF5z0FH9Morr3RZ3ruCqkqr0KOkCltbtiBuWOjLQFAkISXp7lKSdmsrQEmCNC9ltIs6gPH4GaC28X8rpd8HefeGtONBdxPAGwcmfXVAaI+Ej5g3hkRsLBm3k1gsFovFYrFYe5QYrM1isVgsFovFYrFYLBaLxWKxWCwWi8VisVgsFovFYrFYLBaLxdpldNBBByEIAmRjE80jUhJNG95CRf/Du7AmXQicicO1TXF2gld6XWzkXMSEdpAUIuny7UvPOzJpnigVdP7CCy9gy5YtqKqqcmC5XPInVFIkjFLj2F1pUG0kziMlJ12aSZbKKyKc2OpN1LXgG3+fgvdbxYpUYV42JD6X3oXHYRbR+yJ6vsJJgX6c6K36/9k77zirirOP/2bu3d27FXZpIiAiFsCCBrG8iYpiSZQiloiJQcWCqK9d38CbGAuxoyK2BFBRASuBCKKiINjwRZQmQRRQQYVlKbts33tn3j+mnDnltt29y6Lz8yP33jlzZubMmTPzzHN2vqMWCZqAbc8JGiRGxKJheY2EAzwuXFuCvOFegJgpuHZLKi8vD0899RQuueSSpHEbGhowaNAgLFmyJPMFs/rZ6g9/+AOGDx+OFStWYMGCBVizZg369euHc8891wWLmTBhAqZOnZoWQPftt9/GAw88gNtuuy0TRd9juv/++/Hmm34IaybVVLD2rl27Gn3uAQccgC+++AJFRUXIy8sLhLDHEyEEU6dObXTeVs2rnJzUYNb9+/fHqlWrUgZhHnXUUSmXIUIInixp3g0hgqxk7gn3x3GHkIBzdDhBs8K1AQeuHYJCLkoQMYQ9xzh0KgqRpKwovzUmvhHjNzUYSrMqq5JCta++4Wr0O/pXOPSwQ9GjxwHIys4S+GQFYZZl1IgmE5jtKoMKI0apEAiN9dps2s6TdaA+dBiIPofpmtSVAwICxpkDPlQHqbKV4bvBNVU1uOWGW3z1kU0I/tqmDQhg5gQOjnCXzig4ZQByT/gvRI7uh3C7YnBtxxufnIMZIBXOOXI4Q68jDsUhXM8EwDnDhvUb8emHS7D4vcVYvOADPDdxKjZ9uxl/efQvyMnJkoAlZftTXTkU0ABxrkgd0n7WdU5lzRIHhg1OQCnkvRXnUKIQ29S5j4RoKCUBEaAfSkEBEOoAtsWGOc5vAAhBArepahmybLp8FBwcIXkeIOYC1MxftgxXKyNO2+Kcg1Iqr93flszvCxcuRP/+/VFZWem736lqN2e4cPs2/D4vH/e2bQuzhzSb90GhMD7stA/OLtuWMtB+1KhRGYUP1y1ejIav1unf4f33z1hevrw/+tiVNy0pafY8uhV2w+qyVU7nB8CYVBtwfQdaRzgHGJMdMgGholemXMCqGGegPCTnqIK846DqnA5FtUWdK3W3WVGEvQusM2vWLAwbNqxJafTt2xdvv/12q4BPWgFvvPGGLyy7zQHIKtq/5QvjUgZ9nYDj7yTeYOLAtX3FMH/EtQ6N72Y86GNiGJZjNldxme45AgprfPgBb+6LcPJr2PUtfpx3aVyo4vkXnIf7xt/v2GdcFk5ZlyZUG04/NWP6DOzYvkOnk5+fj/Hjxwfm0dzKDechJxRBTbRGd5gEyjeqLA+AcOLYhJwqDiW4hGoLjpoDNxfV6odri/7XOQYOB66tNgNUMDXPpgguP6THn5uSH/JnAFFjjOGmm27CxIkTwRhLfkIc5efn4+mnn8ZFF13UqPN37NiRNE6bNm0alfYeVbL2kcEuNG2p9ux5rZDSqS0A3F2yZAlOO+20Rs0Hxo0bhzFjx7jfBUnFf4eWOXFw1EfrkBNOfxO78rvu9kG1wz17osNL0xHad9+U8lZK+Y6pvtFTT8rf4t9gNo6FoN6BqR/yXHUO3Ys61C7tC/V44/b8CE8B4XL8IsoPoGYgTjxRF2qeYtwPGV8nSxyPkm8sEi/hdFRQIp0gAXdA2zNGgH637MTfXFaH6//xDabceAj0FHfvuTVNk1FlC5dvwIMvL4a7Y5TflS9G/S+hys681TlH3DVZkYQDCCG3a3/kdjsWQAisbjd2r52Nmu8/BIvWItLhcFRueAfe+1fS/7+R27k/opWloOEcgGaj6z7tcM21TZv3/ZJUEmmHouwiVNSXg0K9q6G+qQFhFJRS4aPkBIwwaYoShOQcgYMhxigoYbo9qL8BEPBsCmj/F9dTGiY3rVY8fj3VIY5drHzMWvI5Z4zpR9X0vXLpNG0NYO277vJvANe1a1f8/ve/90c2LvK000/zgbUBYMSIEfjoow81PD5oHDfT27J1C1atXOU7dMHw4a7hx5WOnCOoHlwFMThhBx18ED7/7HOMHDkyfv5NFOccM2bMyFj6rUVdCrtgTdkuEK8LlXPE5BhGKAGTn5wBjAIEwn/MCdeb6ekN96CGS7HZHph4bqncEJIYDzmXsYkYxI15I3RaIoYz5pp/9yOT0c9eKhs1xQuzsrKysrKysrLaO2TB2lZWVlZWVlZWVlZWVlZWVlZWVlZWVlZWVlZWVlZWVlZWVlZWVlZWVlZWrUa5ubk49NBDsXLlyoTxarctzzBYG8gocMaEawMOoC4hGMALkwmKF7TIywugSVq4gO/eRfgmSU18D+V2CEzt5AEn47PPPksILosP1Q6O4wOhEBMU4D6T62V3mloDtWBec7gZNxZjmkBtxQ8wYYIK4qeiuNPX+bg//D+M++zAwd31rYBfgAGZcS0Kh2IaQF2CYvqpBcEKyKgAPubZrqZGAMI5uEzAm59IzwECZBqu3RKAD6WLL74YEyZMwBdffJE07qeffooZM2bgwgsvbIGSWf1cRSnFUUcdlRCOm5eXh6uvvhoTJkxIK+3bb78d1157LfLyxGYHjLGMgiMzrcWLF2PMmDEtnm9+fn6Tzk8XHEQIQdu2bTFw4EC8/PLL+p61b98+LbD2P/7xDwwdOjStvK0yp6uuugoTJ05MGm/NmjUYMmQI5syZk1K6nTp1QkFBQUrtbL9QCOmjn5IryBL1/vbHcYeYHFODlaFhT02Ba1MQAfCT5xuIP1eYspMocXJhUAAG4rLndPrEi91RwQQNnOPV6urAUu7bdV/87x1jce4F5yJEQxKiLMAt8aDaGtosM1XfOeCyqxR4W9tPnimDA3Z0yhpQja7KNu0wB2zrPUVtXhNwv1XeBsT2xRdeQOnWUl86owoLcEA4rBlUtKQEbc4ejIKzhyBy5OGOjQ4DmsKNjIgJs2G6/IyrEjL9HYSiZ88D0LPnARg+4kLU19fh/XcX4V8vzcQNF96Aeyb9HSUlxaIsGqBN9XxBg6YJEVxtw9bWv2UciboGJQLkpKAfVN9Jou+dCXcSYRSEOsepjh8CJQqsDfnd+U1kProtEaelUjMvokug25YK8bYBH7DdnAqqtmXEA4CDDz4YmzZtwoV/uBBvv/V2k+B3r1RXoT2luK2oSLYBIT0VI0AhKOZ36IRrd+7AO7U1CdMLh8MpbarTWEW/3+QCW7ekWFkZ6pcvz3g+nQv2xX+2rwFjMU/nKp8TrtqOwNoSRsBkPMrFM8sl6Ior4CrEvJvLfpHIOTchBl5btz/RwYip/d4N1iktLcX555/f6PPbtWuHcePG4aqrrmrGUlk1RbW1tXjuued84fn7n9HyhQlUBn2dgOPvJN5gw9/py95rFXrL6PWHykT0GMfkGGpahI7VR+B0AF5Po2PRJbM4CWq3LMPmfwdA5qTuHHcnbrjlBjF+Q9WDc00+qLbsr2IshscnPO5K64YbbsC+KQBXm0ttI8Wo3F0pbAquQGeOxUsJZA8o/mOid5d2CwcDBeXS5ibJ4dqiPpxj8f2QzpdkmyLsTZv8NVbvvfceLrjgAmzfvr3RaRBCcP755+OFF15AdnZ2o9MpLy9PGqddu3aNTj9VNTtgOYPdY0Zkdo3Br3Hin5pB3/vs2bNxzjnnpA1/z8rKwuLFi3HMsZl+7xdPykBUP4l+gVITq20UWDtIrHQrSs88S/9OdMuCwdru+XlW/2PR7p9Pxk+Dc9R/8QUavt4AOJcE/Y6srjbQv1P3ySdguyvA9LswNdvmoF06I/+/jk94na1J+5TkQ99b4p1VeiDalAMKtA3AfLi8Uwr3BFnaHnoAM+PIdIxJiRjiuJGEx5bR7U+k6xwjTnpSH60px7jpG3D7RQekWzU/C63bXIbRE/6NGFf2n4JjK1iy8q95vXnSD0MIACpsEg3hhkzDrG+CUKQYxUeNRPFRV8i0Kaq+fQ+cuTf52v31XBQfcSl4ewK1Ydt1f+yCrPDe+55mT2j/Nj3wxdbPBY+eqJfhcB5PiE0TOQeYPBaiISiQdQwcIe1RZOAIAXpzL+dRJXCeRf3nAkaH6fgaDN+BtF+ZPM4BcCY3qeZMpsX1vED3NvK8EPYsWPvRRx/F9OnTfeGPP/44IpFIoB9YafRVo/HkE0/6xvm1a9fi5JNPxqxZs7D//j1gjnC+9AgwZfIUny03cOBA9D3yCO8eAs75qi7Vpucub7E4pfv+3bF65eqMvsefMGECVqxYkbH0W4s6F+yLNdtXI8YYOAXUDRF+95h4HNQzqfeooGK+SJxN77l8/sSmmAQUEqoNZdUQ+bc4zthLiDGPV88iTNi2PJuY8z4ONaP0bq7nkn9At7KysrKysrKy+pnIgrWtrKysrKysrKysrKysrKysrKysrKysrKysrKysrKysrKysrKysrKysrFqV+vXrlxJYu2WUJpEgraQV+cMNllFAg2AwhHthWGplS3VlmDdecPpBUG0AiLTvG5jq8uXLMX36dFx00UWBx4MWZ3qXqMeDanMJ6zGh2kFpmwsuVXzuiuPEcy2p96TrnOes6NQACu4ADThjnnIFlS5AemGgIfWDQYBk9KJFyAXAzkJwrovmLPjV631lYuq6iALMKKCNsdhQQ39c4AYDpo2fH1x73rx56Nq1K6LRaNK4l19+OYYNG4ZIJBOoUisrRw899BAmTZqE6jiQ1iDV1dUhPz8f4XBYt+fi4mIcdthhOOusszBixAh06NAB4XDrX05SVlaG3/72t80PSkpBJ510UpPOr62tTTluQUEBtm/fHgi16t69O7777ruU07rpppvwyiuvYMiQIfjTn/6Etm3bpnyuVfOrT58+iEQiKbWHuXPn4qabbsLDDz+cUtq/+93v8OqrryaN9000im2MoUMGAPupYBlFHNOuc58VD6NIgLhwbXWeN8REKRIAIRDEZJjivqr/GYCQ8d20gKiEr8TJyJOre8uT92pqsSMAHnba707DpBcmIS83FwpImApUW+Xh4bY4uRIYYGaxcQNnXB8Tl2JcBIfLtvJBuohiQFFfHGX7ee1wx8wW8BjGjfOIY89FGxrw5GNPBdbjpXkFYAByevVCyZWXoXDoIJDsbGl7c4PP6bQSrq5bQjcEfJeDg4JzgeugmlsVAlUIME5AZdwQIYhEIjjjzNNx+pmno6ysDP9+bTYOP+5QdO3ZVV4bMTaYkXWl7oc0tKlR3yAAlccFkJKCEwXAVveDgHIJ3DZB2lCoJuKEcTjfCQGh8nxXbPMbNBA8RB0IlIJqc11++ZtwF+hbt4c4UG1OzDZDAr8rFRUVYc6cOdixYwfuuecevPrKq/jhhx8C20AyPVNViRuLivyLYZ1pDwiAJ4pLsDEaxcf1dSimFNfv3OFL69RTT80orLRi/PiMpZ0070ceBWKxjOdDCUWn/E7YvHuzfAS5Abci+tkxe1jCAE4JGGdG/8ZlH+HMP8WcVgJ2OMDAQEnItUkUiIPJ1aBVAHsjWOfLL79MaQ7qVe/evbFmzZoMlMiqqXrssccCobdte4/YA6WJp1SsuKYkrwwKb7BnM0FXMbzWoC9RI9zrrySG3QOnG5LQLudco49wpROUF5z4nGHbp/dj18opgbHbtm2LN976N/oedaQ8WxtU+priQbU5OObMnoN1xoYMbdu2xa233hqnbJlRdigbeVn5qGqodI3ugIBqM04gNgnhjp0iYeaUU4AwMBnGQJPCtYnyRapjIHBtlKAsP12NXPtEmwzX3gshahUVFRg2bBgWLFjQpHT2228/zJ49G0ceeWSTy5TKJk/t27dvcj6JtCd8RYmUCECZrtKGwptZp9HFa0hhM/rfP/74Y5x77rlpQ7WLi4vx5Zov0alTp2YrS3LJylLzPb1Rlb8CaxtqgJzm8bGx3VyOM40AACAASURBVJXAbucZSnS7vLc2KH7IBN17+zh5idWvz0LV1Od1FDONePteVD77og5Xd1PZ6zm/Ow0F//XrBCVvXerYNg9qwqLnH5wB2vchaoVzBsJlGJdXTk2PEoz4Io7wXRnjPnEeQmcUcjxHbg8ZASeeNLUcv5Cm9urU1NyegEtb58UFpdinJBtXntm1UXW010lW14/bd+OP976K8upaKCCrH4itPpXvQwG3HfC2uGuGX4Q4cFdnMxcY34UHkQCgue0Rq9riKl7Drg2o3vwRcruI56R9URi/PyHzG05kWrFYDBs3bsSGDRuwbds21NTUgBCCgoICdO7cGQcffDA6derUbONKcaQEhTmF2F23WwR4AL6AuG8c0s9r+CWpnBRwKqxNYdMyuRkjkbY5AzgFIwxUIrip6dLg8qk1bHfojfuccpq+b9UdMMNZxZnsPY3+YU9thvvDDz9gzJgxeOGFF3zHbr/99uBNWz3dU+/evXHjTTdi/EN+/9fKlavQt++RuOuuuzDqqlHIyckJLMd3332Hhx58yBUWCoVw34P3OcMwV+MO95s3eorn/GWH+nuPbvt1xcCBA1FSUhKYd1O0efNm3H///Xj88ceTR25GtWnTpsm2tdqMOR1l0Sy0i7THtppSgAEkJHzxqidkalzi4t2GgMkz6RIQm09yzsEIl3NJJsc9Kp8ascGes7WEsbmeLoW42dQh4cN1SCpoc72gv2sBHD+3SsP5OyL3XL2x+rlt8GRlZWVlZWVltTep9f8lpJWVlZWVlZWVlZWVlZWVlZWVlZWVlZWVlZWVlZWVlZWVlZWVlZWVlZXVL0r9+vXDs88+mzBOXYuBtZUyCJ3xLtaXi718wJm45Ym3pD6tQsT5zj2xjGPEtVoNJBQfMjxp0qRAsLYP5gf3AlRvHBcsxQvV1r/d55lQbbXolcu0xG8H2Kfiu+tdLLYL0TBCJIQQDYESCkpowoVxjDMwHkOUxxBjUTSwKKKsQYDEAN+99VSnrhXOnYsmxoI/zrhuO5xwY7Ef0TAhblSIRPnoOA5kSK3lJTodnZex2FCXLRW4drpQmwRqKbh2p06d8Je//AV33HFH0rjV1dUYPnw4Zs2alfFyWf2yFQ6H8dJLL+GCCy5ATU1NWueagL6dO3figw8+wAcffIA///nPAER/UVhYiH322Qf/8z//g5EjRzZr2Zsqxhj69++f8nWHw2GsWbMG5513XtLNOVLRDTfckFI8xhhef/11jBo1Ch06dMCAAQPQuXNnxNKAWubk5ARCtQEBZl68eHHKaVVWVuLdd9/Fu+++i+uuuw5FRUW47LLLUoY1V1dXY+vWrdi1axeKiorQs2fPlPO2Ctahhx6KZcuWpRT3kUcewcCBA3HWWWcljfvPf/4zJbA2A3DTzh14oV1moGaJLGRlDpjQ6qCzvBhF11ECGBxfXzx/aUQsxVgJgSicsoQ9CCksEuAAth3L2rRb/PJazaYlPqPaD5jr+6u+eOGV50GpQmZLiHbaUG0jTNWNAdVWQAhlpwl70F1LREFlCPeEq2vgIJQ6jCiPHU4I0basssM1UBvmlMbYroYAYBzz5s7DhvUbfPUzsbgEeYcfjg4334D8U08R50owir5uCmGrcibhNRQEXMA69Hd5HfJiKCQghyhAkmw3hIMzBgXeIeDgVFxHxw7tcfnoy1BTW4dNP3yPgk4FAghHZHlUe9T1Q4y7YkCv9L0Txyl3WgqhEuIkzxcYEaqvy7H7ASoh2oSo8xREW91zSKiIc4TKY5QKWKUGenNZPmKWz4uDksfiQLXNeRglmmAU17ZXbaCkpATjH3oID0vg9JAhQzF37ty0YIi1nOOBigqMKSpS2aqpjK8f6hEOY/9wGBzAIVlZ+KqhwZXWhRdemHK+6YjX1KD8vvtR/drrGUk/Yd719dj9yKOofG5qi+XZuWBffF/xvfjBAFACwhUelYAhJu4NITKMAVzBqzggYTocDmSHcoBL+Kp5b7mG3jmhDnQHMDpKqJ9KrQ2ss3z5clxyySXYvXs3OOfYscMPf0+mNm3a4PPPP290Oawyp2g0iieeeMIXntv5OGQXH7IHSpRIGfRzAm5fp8uVaPg6gwy/wJ7de9yTqHakQj/oTkwzvhNKfOl7xzLneNmnD8SFamdnZ+PlmS87UG0NFXeuJRFUGwAefegRV5rXXHMN2rRpE5hfJlUcKUZFfQUA08ZV2/IR1zcKAk4oKAdiEIBCsWkMAM7AOBEc0lTh2kRBzC1c26vx48dj7NixqK+vb3QaWVlZuOOOOzB27NhmK1cqG8Dts88+zZafV3HtyFTuazN3fc0J1Pam2Sgon9ntpVi05vK/r1u3DieffHJaPjFAQNjXrv0PihsBwNSX6xp2SJPui/d1HSEEMcZQF6tDTigYEJppNfXumH4LrRT7wuCabLkNUZtD7Ypy5eWKjX+UH0MEijD/piDqTaXpBOBupwAA/0AkjxMvVFt95VA0bQ7D6cXVPMf5VzoxXGUSDVSWWf1PCMApxr++GfmREP54SufGVtXeIVll28qr8Pu7Z2BzWTkgYdrEVS9Uf0rvDDRUm1CAE+d9KaGGT4Z4zoNIm5jeRKfu2x93M7a+598U5ae3/xsHXPYFAI4/DmiH7HBmnpkff/wR1113nSvsnnvuwcEHH9zktGOxGJYsWYK3334bixYtwtKlS5O+r+nWrRsGDx6MK664olk28+hW2B2ra1eIHwQ+uDYBVY4tOJFiAKHS28bBeQyMh0ApF3aqhvsSuVEfAScMBBSMcelvdWx5x5Es0zPeyZsbPepHl3Ntu4rNxYxwCB9kiISaXDfxxDnH+vXrwTlHfX09tm3bhjVr1mD+/PmYO3cuGjx+MkIIxo0bhzFjxqScxz1/vwdffvkl3pr3lu/Y7t27ceONN2L8+PG49dZbcelllzpQZw6UV5Tj3HPOxe7du13njbtnHPr2PSJofwvpB5TobJO8bY7Z8vg+nTvjsF6Hp3wt8fTOO+/g22+/xY4dO/Dtt99i2bJlWLZs2R7Z3OXyyy/HQw89lDxiBtQpfx+UVm8FJwwsRuRzR8T4KftRzjk4YXLEJGAKQM+Y2CRSHmc8JCH3kM+heLgIF5touv10AoivpP4uiKi/8yFcDqHO5nouPyF3zku0SbxLe49pY2VlZWVlZWVlFUcWrG1lZWVlZWVlZWVlZWVlZWVlZWVlZWVlZWVlZWVlZWVlZWVlZWVlZWVl1arUr1+/pHHqdq4Da6gGzcprgRIpZRA6o4HEBlwGHuBM0vJ4oTIJM0whnHuOuEg4/mgEiHQ6GrVbP/Ol+tlnnyEajSIcDhunOekTVxgJjONem64WSwYvnowH1eZchXInTMXkBrSCA+FQGGGahTANO+C4NKTg22FkCWKjVJRFURerQ12sFvUxB4riYXkbEB4D+KPgOwoUpOgyDJr4oBYPqkWDzuJ9sShRLct3UuU6hloUrPLX6es74+RPiAOn8S1K9PFq9g649t/+9jc888wz+P7775PGnT17Nj788EP85je/yXi5rH7ZGjx4MMrKynDeeedh3rx5zZYu5xwVFRWoqKjAZZddhjvuuAOLFi1Cjx49mi2Ppuicc87Bt99+m3L8F198EQcddBBmzpyJgw8+WIBQG6mjjz4aRx11VMI477zzDm677TasWLFCh+3cuRPr1q1LO7+srKy4x37729/i6aefTjtNpYqKCjzyyCNYtWoV3n77bVAaPJ5VVFTg4osvxuzZs112R3Z2Ng488EA8+eSTOOmkkxpdjl+yXn75ZfTp0ydlENrFF1+MsrKyhHFWrlyJ3/72tymXYUVDfSat2Lhpe9BCnnj+X0o+nKLkDJnh3rTNcxVGy2CsgEkbR4UR49NE4sD47S2HmRcJCPu8rh7fNETh1dXXjUaIhiBgEB6IdspQbThhqk4CoNpOffntJpftZVSeaYersrjtbCc+59L2I85GNASKPyXhMoZtqaAn9dF6XHj+H3xlOn7/7rjgofFoc/ZgV1bihnvtVgFzZlzdTQHXEDa+eXUK7AEB51Wb6xAqy8oAGhLADmXjciKBOiIkNzcXB/c8GHX1dahl1ahsqBLtxZyqEQfXBFUHRNnoBFwdJ0TnLexmEY+AOlBsCePRnxpazUFDBmwbEpyt2ojRdgQMSBSSgmqotqhDBY4CNBqTcOc8OOCSZFBtdUzffx4fWme2BSjICoBZs2dh7dq1OPGEE9OCCr9QVYkxRUWuvkFNXbxTKaVX2ndE/y0/ol6WNysrC0OGDEk5z0AxBl5dDVZdDVZaiob1G1D3yRLUzJkDtnNn09JOJe+aGrCqarCybYhu2IC6T/8PNW+8gdi2xGNHc6tdbntk0TCiPArODei+bmUEDAyEqzYnAdqcCUi/bPtOf8IAEjJ6EQYOqrsD3UodMq3RT/O9AqxTW1uLAQMGoLy8vNFpEEIwf/58RCLxNzaz2nOaPHlyoD+hbZ+L90BpUlEmLUS4fZ0ul2JzwrU9lqEyTNRIpjcc8Z5jghG9UmkS1PzwEXaunBwYKysrCzPnzMTxvzleg/W88GckgGoTELw7/10sXer4USORiA+M2FLKCeUgLxxBZUOVskoh+k1hcxFOpZ1ChO3FOSA3jmHcsFWkfcIYAyEclMhtbDjghWsr2yRVuHa8zf5cTQEp+h2DJhOtSKtXr8aQIUOwcePGJqVzwgknYNasWShpBLA4kerq6pLG2XfffZs1T6U9ATOMp0xAtYPSbxJgO9XoTfS/l5aWol+/fmlD4Pfdd1+sWfMlikw7PyMyUjfJ2dx9OFEZquqrkJPbcmDtRtWH+f7M/Iw3Z+P+EdecXyUqQ2Peme0pFRfkwnnHpQYA4RVy3pLJ7bc4h4ZtE7Mm5P/KP2KM9W74tXLkeDetVRMbl/dCxHPZKWZS8eyeIK8UwDnBXdM2AuD44ymZ6YNbi7burMR5d83A+p92wA3VdmDaALTvRoC0IY8R4164tw9R9au/EzhpusKd+5HX/UTQrFywBj9wuvq7RSg6YAAuPKldxupi5cqVeP119wZft9xyS5PS3LBhA5544glMmzYNW7duTevcTZs24cknn8STTz6JYcOGYcKECejWrVujy9IprxPW0ixEeYMPqg0GsWGd3JCPgMn7G5LkXiYeZxpCCNL3QBg4F/5F4WcU/jPdB0i5+j/xBwQCEAzA8USIY1w1B270t9p2BZgEbSufhZiNZM4QjcViOOigg1KK27dvX0yYMCH+u584A0FWVhZef/11jBw5Ei+/9HJgnM2bN+P666/H3XffjSuvvBIjLx+JSCSCoUOGYvkXy11xb7jxetx0842uv5VQnlvdE3ptfub6Kw89F2zXrh0G/XZQStefSA888ADee++9Jqezt6tjXifEOJPTaOLMfZl4JpTfj3DlnxbPktrwkkNsjgkChMABrsD2VPvJ3fM7/ctoftLHzaF93K5DiDMH9A6jUtruVcN70DErKysrKysrK6u9UhasbWVlZWVlZWVlZWVlZWVlZWVlZWVlZWVlZWVlZWVlZWVlZWVlZWVlZWXVqtS3b1+EQiHEYrH4kThD3fbVyN3nmJYrGABnZVWGlvmbi/plNhoiEhcoY0QODE+aaUAY98RwEXDiZherCYZ51dTU4Msvv0Tfvn3lqe6lcE5yTj4pQ7X1b+8VOMcdqDY0UIcbOahll2EaRnYoG2EabhywIgWFaRhhGkZ+Vj5iPIaahhpUR6sQZVFdp2pNtlrUJ7jZJojHWbbL1UJFTZmRR4gDCfAwjESohozJhYoQMDIiF5NzmR7hDpAbCIDaeGA28RYc7i1w7blz5+KII45ICdIybNgwbN26NS6o1sqquZSXl4c333wTF1xwAV555ZWM5LFp0yYcffTR2LRpE/LyWnLTCr8eeeQRzJ49O+X411xzDS644AIAQM+ePfGXv/wFd911V6PyJoTEreNoNIp7770XEydOxLZt2xqVfpASgbWHDh2Kzz//HOeffz7Wr1/f6Dzeffdd9OrVC59//jkKCgp0OGMM11xzDSZPnoxo1A8Erq+vx5o1azBgwAAcccQRWLp0KbKzsxtdjl+ievbsibfeegunnnpqSsD37du3480338SZZ54ZeHzy5Mm48sor04KJ1XCO5fX1aEsp8ihBNeMoZTFsisVQQimOyc5BXhPH2GToQz92hASeZdqFrqOSZ2SGe+MqLJII88O1OYjEtLoVDxplYhfNY15ug/r9WlWV7/q7dOuCwcMGA3Cg2hrFkzJU2whTdZEAqq3nD4a9HDifMNhPLqi2imdAYVy2t3ljePAMxdmshmP9hg04+6xhruOhUAjXXHsN7ht3N8J5uTIpT1kdmq60cyFh0VSU15W3uhgJ3eBUwHoBbZ+6AdsivgI9wwCFcwWKJgS5ObmIIIIslo0qVKMuWutUtc6SGKU2AFmcg1AKDQImwu4WYEoCg2EuAOBEfTfSoqKMFBJSKfOiHCBUtSVxLiWyFBISTmWFEUr15kKUUAE5oWb7Nud56sPTtlxRiHF/4/cbrvleQP/Sq1cvfL/pewwcOBCfLvk0bjqm6jzzZF8/4cpfKAfAvW2KcfMuAfD+zW9+g7Zt26aUXzw1/Oc/2Hp66psbNKeiP/yILccdv0fy9oqAoH1uB/xY+YPRR0tgDphoNgQSxMpBJFCbg4AxDkJFTE4IOBgIQhq0Kn5TA4ztzAe5cef1eKDaA/W359YE1jnllFMaDdUmhGC//fbD3Xffjf79+zepHFaZ0e7du/G3v/3NF55V2A2FPc/eAyVKVRn2cwKOr9PlWvTAtX1l8lp7yeIA/nOM0dkEbGvbyftMuzuGWH05trx/c+AlRXIjmPTsJJw44ERhxVEBdjOh2jwJVJtzjnvvvteV7vDhw9GxY8fAPFtCbXNKUF5XoSxT7SNUhinlADgFJcImY0yCCEUFaDtDw1Y5wIljjYsqdsO1ubRhNFxb3p/mhGvHhRMHGfh7WD/88ANOOukkbNiwoUkA6eLiYrz44otx55VNVUNDQ9I4Xbt2bbb8UqqLRPcxxarMNCi7sUpUruZ8h9FYe6e6uhqHHXYYKisr0zrvpAEn4a233kKO9DN5EYouZfA59b6SE2Gqf5H9O4CaWDU4L06rjkLduoHkJIZxx7u7Qe/Q4KkjDiC0T6ek5aAlJQjv193n+3CApE64GcK9/3MOBiDUvl2ztr1Mq01+jqxELiYP4iqMGFwfc8F1GZfRvO+1DBHzuHagyHz8dokD4hbx/P2bx4umv3I951I5cqgNL5Q/R2x6dOeLG1FRFcXVg7unWkV7jziwcctOXHjPy/hu6y64odqe/7XvjEJAl0PCeSI3H1PHOKGACYqXv4kGagu/jfteUxdPvdNpD+OnN0f7irvjs8cx9OzB6NAmvv+/qZo/f36zpldRUYGDDjqoSRuXKv3rX//C+++/j5kzZ2LAgAGNSoMQgn0LumBj+QYfVBtEPhPceS7ACAglYJyCMA5OOThjiBKOEBy/Irj0PBCAMyb8Z+q5JYDYIEekqnpEIjfwEfG4Zu9zrv4RpzLtb5Q2DOe6zNr/uYc3Jxg+fDhGjRqFk046Kf64lsQsikQimDZtGk74zQm47bbbUF1dHRivrKwM99xzD+655x4UFBS47IX8/Hw89PBDGDnyUtffQfiKIevUtWGEOX4bx7t264rOnTsnLrxVyoqEIyjILkRV/W6AEd2WCYXwwYOBEQewzRkBp0SGcYAx4a+TQG0ux1/GAare1kj/P/fM8wACb/OMt7mee3BW43EjLnjvMW+srKysrKysrKwCZMHaVlZWVlZWVlZWVlZWVlZWVlZWVlZWVlZWVlZWVlZWVlZWVlZWVlZWVlatSrm5uejTpw9WrVqVMF7ttuV7AKytFA/h1RxJGwusXTkmAAvoMimlUrZ4K8PMBfteABXxRnHDpqLBiyYBYMGCBTii7xGBJXDgWOZvozjEWSypvmuwgVEeNy4bSAbVVoC97FA2ckI5DvilhRQiIRRkF6AguwC10Vrsrt+NulitA6njJgjIuC8GAJsQBwykFxnKOJwQCeGOs4CQeFMXkBuiFwvL9DQM0N02UoJrx4HaBP1OppaAax922GG45JJL8OyzzyaNW1ZWhuuvvx4TJ07MaJmsrJQ++uijjKa/Y8cO9O/fH6tWrdpjwPitW7filltuSTl+v3798Pjjj7vC7rzzTkyfPh3ffPNN2vlzzrFr1y5X2A8//IAbbrgBs2fPTgkela6OPvrohMePOuoofPPNN3jmmWdw2WWXNTqfr7/+GoMHD8bChQt12OjRo/HPf/4zpfNXrlyJq6++GpMnT250GX6p+vWvf40HH3wQN98cDObz6vbbb48LQLv77rvTBqzVcY7BZaVxjxdSivNz8/DfhUVo14RnPx760Msvddu0fps6HuLQe0yFK5aK97tCrlIjbggEDMIGMcPjMFYD8/aWjwAoZwwL6mrhVdduXZGdlS0QPwqqbXyKMjvAH5EecRgucOpMZZYSVFsFGce98wjFlOIQ8GXnmr1EMb8d7mTn1JzvPM6xY+dOnHnqWdi8ebMO7nFAD0x9fiqOP96BAwuwNzHSlhBERaghRDKpuORyErWXjOQaqVYlEVcqHEYktWGMzJHJuYQqNqFqMxo1f5DncYKC/EIUoBClO0tRF6p1IN2KlaVsZipLT0S4AO5wSRohjjlOFPKJqsuT16EQ8BK8zokDCubSbqYERKLY1QWIOYyCR6l/RTjnAKWizYjznViq1lR+rtseB6qtvyeAavvS0ffZrZxIDj786EP8ZexfcP/996eUnk5D3jsOd7rmb/X9d7m5uLOCooIxnHHGGSnlY5WaOuR1xObKTaJ9c0G10n2lfuYYOFebRQmwFaEMYrMDZyMn8fwzgIScWT3nAq7NoTeOUrB6LtPTzdRoE60RrPP3cX/HJ5980ujzmwNqZpVZPfDAAygt9dtb7Y+9HSSUGKjZOpRBPyeApHDthOXxls372xywlFNLdQqmXw2Ob0tHj5M/ISj79D5Eq7YGHl62chm67ddNja4ymRSh2nKM/fCDD3ybS4we7QcytqQKsgsQpmE0xBpEF8qFvWJuFGL2t5QAnAuLhhEqPgVtG8qEYYxBmJrx4dqqI+fGMXDEhWtrP6jHH+kyoBHshzTTMw40jxoxVixduhTTpk3D+++/j3Xr1qGmpqZJRaCUYtSoUXj88ccz5tdhjKU0LnXv3j0j+QcqUd2neH+bC6rd1HTShRV7/fVNlQP8TC2taDSKww8/PK0N6CiluO+++3DzLV4fSRp1l8rwkSCe+Q6DxaF4Ov27DOIcVQ2VKMguTLmYHWfNTBon3lgYf3Pa4Dje+ZtZF0U3Xo+im6737OlrvEvzAEvFnJnpMC5B0UzOcRlnPtBlY1Tz5jzUvrcArKICXPpcSVYWaJs2CHXeB+EDD0RWnz4gTdzkrzAvx9M01PtFaSuYdFwNxFaxjQ0iguwPOV4RtVsWANPZwLW14JV6d2f6yDiUl4jr3+qX8C2I+ROV8y94yirKycHw8Mzv8OOOGtz5p0MQos1ws1qJln71Ay596HVsr6iBuF7pH1H/azsQ8lOBt53NyoS5qI4B0PdIAbVVWhyCrB7SqYlw1R6kx44DuZ36I6ddL9RtX+sqb335Rpz7X8UZqg1g27ZtKb3LTEepjvOpaufOnTjzzDOxaNGiRm8S1Tl/X6zf9Y2GaetPCL+AeEydA4QBISoeaS79CeAUnDBwTsAIly2HO3Y8F31cSNmhXFqSRGxwLcYE5Xk0bHvI81U/II+oZ1PNPRjjOo2W2EQ6mebNm4fa2lr89NNPGDZsGCKRSFrna7uaEFx99WhEIhFcfvnlSc8zodo9DuiB+e/Ox377dROPZsAY5Zul6i7RGcOcDSJFSK8+h6R1LVbJ1T7SDrvryrWbjXNhPxEw6QcXW5z6INtyQ3ixMYeai4nzoOfIgNoOlcgNLx23tDMaqptvvifRMr57zSHRttybMwHGs8j9J7WW59TKysrKysrKyip9WbC2lZWVlZWVlZWVlZWVlZWVlZWVlZWVlZWVlZWVlZWVlZWVlZWVlZWVlVWrU79+/ZKCteu2rWih0sRTC0FnXDkmg2s7MRunBCCGJFBtsHpEq+NDG5d8uiSwhI2BaqvzvYss3Zfixmy7odoiPDuUhZxQpFUsjouEI4iEI6iL1aG8bhfqYnXyiFyWyw2QjLEcX33z8G1E1akVw9RcLGgsKtdAMmcRuLk8EZxIiI0brm1C+JLCtX2smqbDtTOtSZMm4V//+pcPrhukJ598Etdddx0OOuigjJfLyurHH3/MeB5r1qzBpEmTMGrUKN8xxhimTp2KV199FdnZ2cjLy0O7du3w5z//GV26dGmW/C+++OKUwQ3FxcX48MMPA4+tWrUKV155JebMmYPDDz8cq1evxo4dO1JK9+ijj8ayZctw5JFH4oorrsCUKVMy2ve89tprKcUbOXIkRowYgezs7EaXZ+XKlfr7woULMWnSpLTOf+6553Dfffehffv2jcr/l6IZM2Zg1qxZWLlyJTZt2oSqqioAQFZWVkpw9s8//xwVFRUoKipyhUejUReguLm0mzE8U1WJObU1mFrSHodmZTUpvSAL2WWfwLRpvcAid3wXPMqI5oVKmYgjE67tTdudvwgx0zJRRomuz8ttmFCxOzDurWNv1dBjAgRCtR1AsoylzSeiy6oySgeqbaYHuG0o0w5X4EKQAHta2d6+NJyNawgImKxxDVXhAAPHn28Z42qz5557LiY/MxmFBQXyZGkzKtsyAK6t0w2Aa4tj6l8jhDh3WQFyCLgA6UDYx1TOtTgxMS1cArYluFvnLnLZp2QfVFZVYldsF6KswWmXTlSRBiHGrVH3T1rtnAhWExHIkJC0yQUgCxLQJOx4QgV8RMC1ZUoM4FReAzgIDbnatQJzESKugRrth3OuQe5u6Je3rHAe7w+lYwAAIABJREFUFu91eL4HyYTrpGLlj7tnHNq0bYOxY8amEFuULbjnCIwKAHiwbTFG7diOU045JbU8rFJSh7wOElLPwBnAqNM/cS5ROYSAMAJCOThj4FT0vFzPzZkAa8t5oYKscglW1feaqz7LOyfVj55//tlKwDq1tbW444470j5P6ZBDLBSqtauhoQEPP/ywL5xmF6HowGF7oESNVQv6OdWQQ5xnL3F5vGVLdMyThnYgOhaWtnn0M+1+4GNVW7H7K/88reeBPfHR/32E/IJ8wOiDCAAmx3pwJIVqg3M8N2WqK+1DDz0UxxyzpzaQdNQ2py22VP0EwpXdCt3HCtgZBygF4WLjBCqvzw3XjgGU6g0MGeegxASTEoD74draz6jtOcOu0P20KpPHT5kiXDteWEuovr4e//73v/H6669jyZIl2Lx5M6LRaLOl36dPH8yZMwc9evRotjSDVFZWllK85ipHk/wxKZ7aWqDaZhqNaaMpn5tCd5+q3TNo0CBs2LAhxRIKLV26FEcedWRa5zRVvs0cuO+LHiV8VSM3cgIHdtfvTgus3Rxqam+lZ7sB79LiNQVz7u/1B3D1TqkZ+tGKRyckjUNychA55WQUXDYSOcYGXekoRAmywhT1DVzPM8TEUl2fujY4sG0xKQFnAKES8mnWi6/mzMFHGQHeDQ6IcJgQY7DSA5s3SSMOAeDb3Mp4S0eg4aWm5+ulhVuw4acaTLz6ULQrahqcvDVo2rsrMPbZd1Df4PKC6O8OVJsIH4sEZYt6UcdlmARug1DZHtS5Jlxb3j/dFzrpq82JVRrOcbeK2xbh5CPaNn9lACgtLcWwYcOwc+fOjKQfpJycHBxzzDE46qij0KVLF2RlZaGqqgrfffcdPv3007h/11FTU4MLL7wQq1evThvgDACFOYUozC7E7nrD/yofDcIAQgkYi4nbDbGpImFEbE6nNtaD3GQPHCAMnAsIMEhIwLNloowz3a44Z9LelBkaPgnA/SiLHLjeAFsGaH+F/iAZnXGlrPLycsyaNQuzZs1C586dcf/99+Oiiy5K2+exZcsWXHXVVXjj32+4wkOhEGKxWMJzN27YiGFDh+HhR8bjpJNPEoGegUnUn3vzBwXSNqeWjDvH27frkNY1xNO1116Ls88+O7jsGzcG+gB+rirJbYdvdn4tNr2Tvm2974TYSQ8gMXDCEYbcMJISgMm+lzvPBKEcQEj4AzkFJTHZF3OI2aHwDhJIeDeh+hkW7zG4Lod4prg0VyTgXvfFapxt4cqysrKysrKysrLao7JgbSsrKysrKysrKysrKysrKysrKysrKysrKysrKysrKysrKysrKysrKyurVqd+/frhueeeSxindtvylilMQpmLszKRvGchNgyQSLPnmQC8kAyqDaBq0/sJU1/0/iINZHBqzQ2uSRWqrRZRes/ToQrSxZ3jnDN9ToiGEQlFNOClNSknlIOOeZ1Q3VCNnXU7EY1F3dVPFEjbAfYQImE+nMhFrwTUZIExrmEBDsjHvHYi4doO5IwSxRRIDa4tkvHDtUWRSUKozZ4C2sQTpRQvv/wyzjjjjKRxGWM466yzsG7duhYomdUvXZFIBDU1NRnP58UXX3SBtdevX4/rrrsO7733Hurq6nzxn3jiCZx44olYsGABKG18v8oYw4IFC1KKGwqF8PHHH8cFMUQiETz//PP696BBgzB37tyUyzF69GhUVlZi9erVKZ3TWA0dOjStOguHw9i0aRO6d++eFEwQpB07duCMM87AEUccgccffzxtQFUsFsMFF1yA9957L+28fykaOXIknn322cBjqUC1AWHvLF26FAMHDnSFv/766ymD5xuj0lgM55eV4h8l7XBCTvqQE1NBcCYNc9K/Tbh2/DRMC8FkBBETSgK3VW7Ctc00zDJIHIr8zTUehyOxhU8832s48Gatv2/ev0d3nHDiCVDWNQGV8AgHqg0IyIuCPygojPMv0Rk1CqoNA5ilIdbQ4cSwhU2AdkI73LCxzfS9dvg7b83HtBemARB99r333oubbrnJOFHAqpxyBdiQcNudPri2AZdy0F5EAnG4to39gG1uNAKi4YycqE1nIM/h8v44c7LC/CLkxnKxvW47qusrZTmIUwJlK5t9uwnYARDigL4TVE31xAVReV84oQ78WhVKwZu45DZJmAjR0CcHLiWqSYBOiLy/CvJJjDJ5gTmqbZkgEi9UO5V5qB/E4+4VvGls+WlL8jQ9SXl7D/O3+zkHfpOTg44FBfjVr36VNJ+k5cjLQ3b//nGPR7/5BixDYCuSk504740bwVKEXTaHIuFc5IZzUROtkf2XaGOMUyhYFZiA6VCFxeFUzE+phORI0C4hXPYB4s5ppD1n4nmAZ0zg5jOnUK28VYJ1du7c2aTx+7rrrmvG0lhlQllZWdhvv/2wdu1aVzirr0DZ0ntR8qubQMO5e6h06SrIimvO5CUBzWPk+YCnrvIA7l493jEYv+Vxwt3RtWljxDeBllJV3y8EZ37g8ZSpk5FfkCftEWKaEyDc2QLPC9XW37nIL8qimPfmPFfaI0aMCLj+lldxpAQ/Vv4AgMuNSBgIHFuDgAKMC58qATinepMVE66tNlAQt4FL7hqT9ov4VDUo+m95J6myY9z3xb0JgmpKng0XWhlcu7S0FNOmTcPcuXOxYsUKbN++PSObdkUiETz22GO44oormj3tIG3cuDGleCUlJU3OK6X6incbU6zqVN+xNP+7mMbnl/JGN/HipVo3SeDaixcvxttvv51aYgAKCwvx9ddfo2PHjqnNKVKce7gUOJQoe1OONQniiK/SnvScwwFEWRTVDdXIy8pLr1xpqlHtTU9buf8zYHhXfhBvGpy5I/qeQ51Wy7zP4XV1qJn3FmrmvYXIaaeh+P57EerUKe10Itlh1DfUA4TKa3e8GWLMYXDZFhwAYnC/R1PHuJxSmJvZUuN84rEtjHA9v4f0WTh+BKdulR8kCNjMjf+NY4Q5Pg59lOP/1pVj8B1L8eiVh+K43on7ZdPv1JpUVVuPsVPewSuLvoTyebjqnQAw60pBtUFkfVCAUv+5GrDthWxT7YPR25WZ0G6VD6TfBUDlt/NRt/0/vrKfPfxKhEPNU6ecc2zZsgXLly/H3Llz8fzzz2P37uCN/ppTlFIMHToUF198MU477TTk5cXv/z777DNce+21+PTTT33H1q9fjylTpuCaa65pVDkidbmoIOXC5yBtVEi3HeFU+hSY2NwLYtMuIn19zIBrc7FjHRjhACcIGVBtEd/xzHL5qGk/Gpc2rvJ/6H1juONLc/lQoe1/4YcVfSxNMLY2hyil+Nvf/qZ/19XVobS0FN988w2WLVumNwFV+umnnzBixAgsWrQITz/9NMLhcEJbQdXYss+WYciQIdiyxfHpEUJw11134dr/vhbTp03HU08/hdWr4r9jW7VqFU479XSMuupKPPDQg4hEIoYd4ymG8olCbNzjlIUbpeLIDTftvYZSPKg2ACxZsuSXBdaOlMDZHo/JvpWBMwJOFQabgBIq/h6HUA2y5xJk78zN1FTNGcucWaFp/xH93MqJok6TkpC/kOYUP2j+F7C5Xly1vqHQysrKysrKysoqRVmwtpWVlZWVlZWVlZWVlZWVlZWVlZWVlZWVlZWVlZWVlZWVlZWVlZWVlZVVq1O/fv2Sxqnb+RVYtKaVwGmaATzj5cC0qBLAFlKAagNA1aaFCXMoLS3F2rVr0ad3b5mc+4JThmp7sAJxodrqOGf6NyEEOaEcZNGshGVtDcrLykNuVi521e5EeV05nKW8YnGhGxzj3DvCOSglYFws8taAbc7kYl0FzjZBAXDWJULA+ZzFiRSpwLWdZDwwG8/6fm+8eL/3tE477TScdtppmD9/ftK4X3/9NcaPH4+bb765BUpm9UvW3LlzMXDgwIyAmEyZ8KPvvvsOhx9+eEKgN+ccixYtwqmnnpoyGDtITzzxRMrg4eeeew69evVKOe38/Py0yrJkyZK04jdW7dq1S/ucLl264IYbbsD48eMblec777yDd955p1HnAsCCBQuwcuVKHHHEEY1O4+eq6dOnx4Vqp6vvvvvOF7Z169ZmSTuRKjnHxdvL8GBxCc7NbRooKsg6NsPiIDIC47s+jR+J4NoKd8OMUHe4icNxA7bhSS+RltXVIxrQLz85+SlkZ2VpYA8hCvKsMD6kxaDaSlRCwXxQbRgVKSso0A4nXEBjvOfJPJXdXV5egetGCxBsfn4+pk2fhkGDB7krSIM1HeiMhmwngmsb9jBM2A2ca/PVgK4/BcdSm8oQCdOWORiQbWXvAtBcbdXgsmk2Omd1xlffrUOo0LlnTsU4QBeFodS3U10rOEKUgjPBd1JtQ50Z0uWGhvOASOiWsv8JQEAd8KTMiBMOCirrUZSbynOoAmdzLjZ24HBgeeaDJstB4bQTfQ+SwHWIcV/M8ET66OOPEh4HgAJZXvWsBKXo72Og54L3nHgiQqEA8EqaCvfogY6zZsY9vmP01aj+9xtNzidIoY4dE+a985ZbUTXjpYzkHU/FkWJU764S0BzGQSjAOBNNkgGcCnAdYxw0BHCBtwLjAiQvGqTYBIvLZ58RDspFXAG+AxRcTs8cVTuVzV+1TR/8sRWAdTp37ozc3NxGbZCTlZWFq666qnEZW7WoBgwY4ANrA8D2ZeOxa81UFB8+Cm0PvQShSPr2f8urGXycCZNXNoCRHZAArm2WKZmF6R59XAMwuEHII873gGe78tvg+dLR/Y8WySpnG7i2TcXmd86I5+qP9CAv4H6rV36JivIK5zAhGD58eJxrb1llh7KRm5WHqvoqWVUElHAJjqTSGqDSlhA2SgghCVgDKBdwbWjYNtX9OgMkvFBYFUybc8qaQ8o+SB8PXZl6JlzbUEvAtVeuXIkXXngBCxYswFdffeWDFmZCQ4YMwcsvvxx307FM6Pvvv08apzlsrqS+r0S3LlkXRpKn39Ig7XTknYclipeSfZPIvk8A104H5p6bm4s1a9agY8eOKZ+TTK75Y5yLMKfPIgA6QI8s3vHHc1zZmGIDF47yul0ZB2unokbDt81L1RcIB6htTp1V7+t9XpJA1zOl2vnzsfXzz9H+uWeQneamSTlZCurpfrvo+q6Py3Dn5ZqejztQXeO8IHtCD1Re20Qdo879cHaMMOKbZfP6fJRvzLGPxOmOl0vkLebzpbvqcdGDy3DJqV1xy3kHI5Ld9D66pfTJmu9x41Pz8N3WciiHFXFBzAE3CNs4TsTGTo4nUHlojLi6HTswbsc2caDbRP/25guwaD3KPrgjsPzn/uHKJtfBVVddhZkzZ6K8vBz19fVNTi8djRgxAnfccQd69OiRUvyjjz4aixYtwuDBgwPfrU6dOrXRYO3CWBF+oj+KW6D2alE+BMScOyM3+iKEgXG5QR+IsEnlc0WFV0LYmYwBNARCGDio4RdUXgiuxwLDYWb4TwHTMOXGYdO3qvf7IdLHl0FRSnHHHXcEHqutrcXrr7+Ov/71r77NUqZMmYLs7Gw8+eSTSfNY/sVyDBw40Ad3nzJlCi6+5GJwcIwaPQpXXnUlPl3yKSZPmowZM2YEbtwLAP94+p9YsXwlZr0xC22L2xr+RzWHgxybjD4asjlwp64JCLJC2UnLb5We8rLyEaZhxFhMvlMh4ITovyVR2+MxLhHbnEn7jMqpPwPnBFyPVQxASPjlufLTez1/6pi64+q9DQFjDJRQEBrsg/ZZKHHsXdffsphDsHnMysrKysrKyspqr1KrBWtXV1dj7Nix2LVr154uilUrVocOHTBu3Djk5OTs6aJYWVlZWVlZWVlZWVlZWVlZWVlZWVlZWVlZWVlZWVlZWVlZWVlZWVk1o/r27QtKKRhj8SNxhrqyVcjd55iWK1hCBSyQbuzpvmOulVwyuv+EdBfTO/i2OJmnCNUGgJrS5UnzW/T+IvTp3RsJodoyj7hQbRfjgLvPN6HaXAC91NEQCSE3nLtXLYIjICiOlCAvKw+l1dvQwBpA5BpSwp3F35SakBmAq4XDAJhc7E0J5AJH4sQjcokipwYXiACcgUiAmV4ECRoXbKNkQs1MuLZr8aFx61s7XHvWrFlo164damtrk8YdM2YMLr30UheQ2MqquXXyySdj/PjxuOmmmzKaT8+ePQGIDRGSQbVNLVy4EKNHj8ZTTz3VqHwfe+yxlOJddtlluOiii9JKW11Ta1NjwNoA8MADD2Dnzp1YuHAhNm3ahGg02swlS6x58+ZZsHaAHnzwwWZLq6yszBd21lln4cYbb0xsH6eo7OzsuDCWKIAbd+7AT7EYrikoDByZKxjDe3W1+DYaRT4h6BgKoRMNic9QCAUu4LFb/rDEJC/TWtWfnkAzBa9FTnwpSR5iYNmIEcMP5/IDrIH/q/fbCX0O64Pj/+s4YUMRB9ZDdBqkxaHaOpaRni8e94SZdrgCRWrIlt8OBwhisRh6dOmB+vp6FBcXY+7cuTj2uGOD5ykGGdexGZVN6YZr6yJKsKPiRREF4PC0AAVIUxAw3RYIhWtCoSA50sjmgj7tcLEUUAeAt9X06n4IFr6/EPv26YxwVhhOuxHpUACcMDAQUE6da6MinRjnGnau4SCEAJwIACU4uLwGKkHoXN4ACiLIMSHRmhX4SUG1jSakWz417HNvmyKyPer5gVMzev6QioLnWu5nPKgtfLX2q6RpHxIWmyPpJmkc4wG/vT3Lmf37J83DKn0VR4qxefdmDdNmXLQXxgRwlYGBMCL8Ozwm2hURd4yrOaoByeGAnG8qiI1Dt5Fnueea+qmQ3g2Znrd33NNgnUMPOxSfLf0srXMIIZg4caKA4Fu1eg0YMABPP/104LFYTRnK/u/v2L7sIRQddB7a9PoDcjsfh8SOwD2txPZZ05N3bADzOUsdrg1P+RJZg3CHE+N30GVyjmjlZl/uN91ykziHqpSN/ghqkHd6H43h03lwCQ4Duu/fHe3bt9c2/zHHHIP99tsvznW3vNrmtMXu+gp5XfJ/3fcJ7KTqvKmEahNQgCgfogATMt2PMzBQUELAuICgMWFySbtSpgcBUAN36k64IoM3QBBVLn2URt/t6sfNPjwojUb6IqPRKObNm4dXXn0FSz5Zgu+//z7ljcKaQ/vuuy9mzpyJY489tsXyVEoFrJ2V1bRNLTMJ1U62UYyO0xoU1K35osR/V5TK8UDD2RslwP5ZtmwZ1q1bF/8kQ1lZWfjkk0/QpUsXHWagSr2PaoKCQM+RzTbC9T9umXmYkQPHGt9YAF1zDvBY/KxnDahqqEJ+Vnqb+DVdGRibVT/sqw5/PsoWz/SGj8nEtm/HtuF/QMeZryHrsMNSPi8UChmNzTuDBAxnhxx81HFnphJ/vPC/+3JkBsafLxMu5/vE6aPUyCh+SF8GEeOkc7Z6Eyg3tSCAAAszmZ44j3GOZ+Zvwvzlpbjrot446Yjmg9xnQjt31+Dv0xdj+oIVYNLfRPTGX/LTgGlD+y2ouGYAhIeg/W8aik11HLHhnAPhFumFXPFEFioPgNWVI5RbLPKT72i3fXAHWNQPCy7uPQwn9eve5LooKyvDtm3bmpxOOjrwwAMxZcoUnHjiiWmfm5OTg6lTp6Jnz56+90rLli1DdXU18vLS35zgkIMPwb+nzULvY3uJe8KYY0xCtgAiN/0jRG7gIqC+DMImFX2bsFO5fErACUJQvkVI/6fztDMm/Wiex5dDbTyjug3lm3DGNh2Xe77vwX40Eongj3/8IwYPHozBgwdj8eLFruNPPfUUhgwZgjPOOCNuGrt27cKwYcN8UO2xY8fi4ksudoURQnDcccfhuOOPw7h7xuHee+7F0089jVgs5kt3yZIlGDZkGN569y1k52S7xijHRyz8SLqHlps2qrHa+k8yp6LsImyv2Q5C5AjDBcCeMwJOCdRMkBDhB2ecS5w9EZvxaX+dgnBzhIjj6zP+ykVCuD0buUsJH7d81hhk/y3GTvWeBa7YxP1AWllZWVlZWVlZ/azVKsHa1dXVGDx4MBYsWLCni2K1F2jt2rV47bXXLFzbysrKysrKysrKysrKysrKysrKysrKysrKysrKysrKysrKysrKyupnpLy8PBx66KFYtWpVwni125a3IrB2MyoRNMFcyO89BHNhWeJVYg5UO04eqZTFONBQsSFhfgDw/qL3cdXoUa7EfDA/YsAzzO/wQ7Xd5zohnOlv4ODICUWQHcpOWr7WqpxQBF0KuqC0aiuqGqocUJgENDJGjN8EYmGwWkrOZAjVCw+dRb4UHByUCACOgvqJxfYMekE5OMBlnAC4tpJY4Kh++OHagB+215rh2nl5eXjiiSdw2WWXJY3b0NCAQYMG4eOPP26Bkln9knXjjTdi6dKlmDFjRsJ4vXr1wp/+9Cfs2rUL7777LtauXZsyILt3796IRqPo06ePb3F8Mj399NMYNmwYTj/99MDjq1evxrp167B582Zs3rwZO3fuxK233orCwkJ88803KeUxefLktMoEAOPGjcPkyZNbHEKRSIQQ/PnPf27UuZRSTJkyRf/+9NNPcfzxx7cY3KY1Qd9ai2pra7Fy5cpmS2/IkCG+sJ49e+Luu+/G//7v/zYp7Ugkgq+//hpdu3bFK6+8gmuvvTbw2XigohzTqyrxZodOCBPgx1gMy+vr8VZtDd6vq0M0QXvLIwSnRHJxXUEhemVlBeKKALisiESEAxOjqD/ljyDT2GtJOBgjJ2cVFpS2RPTFtUnM0BeqqnzHD+h5gAT0iNheqDbRUG1opqPzrwN9bG6oNlfpABI2naIdzt0pcgmr8G5uU1VZjZGXjER9fT3atWuH+fPno++RfXXZ4s5P5E3UIGeimCh+4JmC8hIFXARx4NpEVQ13gIwww510oe1UeUDXM3euUUEaqWHjmnXOOU4ZcAo++vhjtD+kHRRviRAiOU4EXAEeJUiTEoAzBk7ERjiC7UEFKFvfe6d+KREgLC5tbwEtoQ4zhAGg4jqpt3zy+rkEHZvQbA2ngYTOMLhAoRTpg2iIMTdwlyLB2MSBHTt3oLKyMmn6J0ZyEnYV+h47SbvyjvTukzQPq/RVlN0GjAsgEiEEREKsBKQqBsIAUCrA25yCEAnfAQflYt7KZRtnhCOkIVQOnE7PQaVPQACxnDmpI/VbPrOtCKxzzdXX4NJLL005PiEE//jHP3DFFVdksFRWzanzzz8f5eXluPXWW1FRUREYh8fqUL52GsrXTkN2m54oPPAcFB44DDklvVq4tKkqsX3WPFnIQd9gTqYG1w4qX9BvpaBwZfN4z6PgMT8g+YCeB+hTuWm3OIaZTtsF1WaA3iVPAvvatG2DO/9+J64ZdQ0AYOjQoXGud8+oOFKCb3dtlBBBIv2E4jrdUEvpO1S/OAWhDOAUlIi+nnEGihCUrxKgArNNQtK+cjZEELaa8Vv25UTaapwoO8O4twQapucCaqtjHjUWrr1r1y5MmzYNb8x5AyuWr0BpaekegcuGw2GMHTsWd955Z4vnrfTTTz8ljROJRBqdfsah2o04FjftTLuw/RPnuPl6ffTxjge29RSashdqmGobpJS22OZsbv510PyTB0R2TnL6bsfuNKNDzqvAOXbV7kBeVl7SvqM5lWxe5SpKvCE8lW7LBS3nuprUsOadZ6UqkpuLrEMOQVavQxA+8ECEu3dHqFNH0DZtgOwc4VeorkLspy1oWLsWtYs/QN2HHwa+C+VVVdh+5Sh0enc+SIqA3hBV/b0ukRp55MW58+FqCqHaPeMAdW8KZFa8eywx5ynuI2qMk7tuwQRpu9qlzsMprzPucmVWyH+kr8nlH1Npq3Yu0vx+aw0ufXgpTjqiPcZc0AsHdSly1cieVkM0hilvfY5HZ36CXZV1EE+d41+TzjIYhiPENmLuY8QEZiMEECohyAKozUkIJmxbQbaFT4gaYUC0shS7lj6NaPVW1G37D2hWLsKFXRAu6ArOG1Cz6SPfdYRy22HABX9FQW4oY3WVKbVp0wZr1qxp0iYZnTt3xtChQ/HSSy+5whlj+Pbbb9GnT+P8M+s/3ohexx4i/GpUbOwFKJ+X8H8xEBAmfK9cQn0JEf4zAf/lGspLiHj2OWcAQoavQR1XD7zz1AOOxW9+gMPfMxp9MZf+QGL6W/egioqK8Nprr6F3797Yvn2769iYMWNw+umnB24qxsHx17/+1bfRSq9evXD7324Pzkwm06lTJzw64VGMvHwkLh1xaeC7lE8++QR333k3xt1zt7s+lR/TM0aZ8zOAg5K975nbW5SfXYiymjK5iTuTfj8IPzWEr0/4v7mY73HxNyVyyyUoX7z0BCJEFE6bO88P5Z6NN03gthp1pb3G3b4Dol4ASAVvzOTfEF5vlOVk4ItvZWVlZWVlZWW196jVgbWrq6sxaNAgLFy4cE8XxWov0Zw5c3DOOedg5syZFq5tZWVlZWVlZWVlZWVlZWVlZWVlZWVlZWVlZWVlZWVlZWVlZWVlZfUzUr9+/ZKCteu2rWih0qSreNSDZjhdEduAwEXlTrRkC70Czg0CapvlSaBY7c6kcRa9v0ixTmQWnjKYC0pdi0v9UG2X4kC1ASAvKx+hn8FCSkoo9inojB21O7C9pkwuE6cOsoeIxb5Ewm6oBNsRCXyQy4nFfxo2xkDVwkfEQIlcSK4XIapaVCtW48O13UAhtV7fDddWi171YmSjHbRWuPbIkSPx2GOPYcWK5H3NJ598gtdeew3nnXdeC5TM6pes6dOnY+3atfjiiy9c4Tk5ORgyZAjGjx+Pbt26+c5LZQEwIQSnnnoqZsyY4VtQn6omTpyI008/HevXr8ff//53fPTRR/jhhx9QFQCfBQQoO9XFyWPGjGlUmSilmDhxIoYPH96o8zOhvn37oqSkpFnSOvbYY3HWWWdhzpw5zZJeMh1wwAEtks/epIcffhiMsWZJKycnB716BQMWx44di5kzZ2LZsmWNTr+2thaHHHII9t9/f2ystFtlAAAgAElEQVTcuBGRSAT5+fmBz+jmWAxHbPkx7TyqOcecmmosqK3BpJJ2OCEnEtes5a5fQDz7WcV1ffoZJr7U/Pm4Q7z8Ke/voHIofVBbFxhn8NDBbig2JOaFUANIJWAPJoylOaDa8corgDDUfcAxtX0V5rLDjUPql4JrKzt886Yf8Ptzf48Vy1egTZs2eOuttzRU2yxjIri2C1JJgo/pcihINHfupABjOFgr9dupOgXhVpEM4IYM49yFx9ETF+qZp5jHfvPrX2Pdt+vAC5lMioMwgacmhEGAsVW5XbUoq55JrjUB4VQcIwLoxLiAjxAScmxvzgWYW6YFrqCXYj4gmFMiZS7TNW6CLIi6fNm2XE3DsetNWHsi+9yEaqclAkyfNj2lqGfn5ur7m4wRF/Q958AD0y+fVVIVZhdB4/UkVJvJuaOA6AAxzgS8jDP5jFGAMDCJcBfPpEiDcdHeAciWqNq4iudA8U2gjnpyAzd0agVgnREXj8CUKVPw4YcfphT/+uuvt1DtvUyUUlx55ZU466yzMHr0aLzxxhsJ49eXr8f2ZQ9i+7IHkVPSC4UHDkNhz3OQ3bZnC5U4VTXRv5lSFtIPZdg65rOYuEzeUSHotyk1IHPPIeI6HKv1z4W3btmq42jfmmtcIg7cyzwQ5MLlHH/80x/wzORnsGzpMgwaNCjgOvecckI5iGRFUNNQ4/bryX5bWjyABGZD9sOECO4oIQBjACgB5QAHM/yH6l9jVw8oWJoBSYM434QWiirl+gxAAdecL9qeNPvqZAZ+gNauXYvnX3ge7737HtauXZv2pmOZ0HHHHYfZs2ejY8eOe7QcW7duTRonL0XQrVcJQZONeNXhPhw/Qkp2bJptqDmgmboNp5t3Atu9KX539VxFo9Gk45zSpEmTMHDgwJTrI56trw+6CpRiIkmy9nBTjWREQqqLMeM3sAZU1JWjTU7bxInvYamqSPhuLa787+k4b9SsD1l9eqPL2jVAODneKKt3b0ROORmFV49Gw1frsPO2/0H9Z5/54kW/+x67n3gSRbfeklIZuNqdTc491DtEtTEQ8V6ZMUdx7UQlz3OOG8HE9dJL/EOoOgjf5NvnqXI253JCdCsUaf0/e+cd50Vx///XzOd6geM47uAAEVBA+CHoCYpGbGgwdlEwCojGEmNC8o3fxERNTNAIsQRj+doQCzZAKRZErCggigWQroC0O9pxvd9n5vfHzOzOlk+7+1wB58njuM9nd3Z2dnd29z2zt89R6+XEuRwAa9ALQgAuRKfcSit7pqR8+JM1B7B0zT5cMLwbbr34WPTv2TGq/dhS1NY34tWPv8NjC75EYXGFKCv0fUfgFWoTO51bqK3SEwqHVBvO32KfBOQ0W7QNcNTs+RKVm99C9S7nYLqsoQb1h35A/aHQg4Rmn3AThg/Ki8u+yczMROfOnX3nBYNBlJaWxmU9CkJIs6TaiiFDhnjE2gCiGlgtFMMLhmPejPm4/IbLZL0WT7cJoXIAL/kdxH42TigIBxiBJv5ljgG+iOpZ0Lr9lNQXsK+hdj+c+M4JZN2CFcOK6XY8auG4PMjBZ/R+2jagS5cumDx5Mu6++27H9NWrV+Pbb7/FiSee6Flm165dePqppz3T77zzTqveRLpTDB48GJ+t+AyTJlyL+fMXeOY/8vAjuPV3v0HXrl3lPUzrRSVwHCfGnfPbep8eyWQkZsg+aaXK5vIYaBJtWa85bLm2Ombi+Kn7KqzfSq9NIE5Ua2ALCsdt0h4s0z6Z9P5ANTCouJfqvQYy9tXjQ3dM6dft0bRw2WAwGAwGg8HQxrS7FsGGDRuMVNsQM4sWLcL27dvbuhgGg8FgMBgMBoPBYDAYDAaDwWAwGAwGg8FgMBgMBoPBYDAY4khBQUHENLUHVrdCSZoD0X6asbgO136anLfbEqBeSvafHb6AQHXhcoBHlknu378fmzZtkqtwvVAKTTihi+u4v1SbQ5uvsrD+E5KHI0WqrZOdko289K7gnCPIgghyBsaDYJyBcWZ/Z0EwKTpkEPMYEy8MM8bAuBACMMiXiK1vTC4jpIOcif2p/uecyfeG5RHgzuPhfmFWvdRoCwwlLsGF33LthXfffReBQHT1aNKkSaivr2/hEhkMwDfffIOSkhLMnTsXS5cuRXFxMWprazFnzhxfqXa09XLUqFHo3bs3ZsyY0eSyffDBBzjttNNw7LHH4rnnnsOWLVtCSrUV0Qh2KKW46667Yi4PYwwTJ05sEal2UlISxo4di8LCQnDOsWTJElAa3as6U6dOjWtZhgwZEjlRHCCEYPDgwa2yrsMJFd/Eg2MiyF8/+uijmIWebqqrq7FhwwbU1NSgpKQk4jna5PVwjmuKD2Jc8QE8UFGOJysrcE95KX5fcghPVFZgR2NjTJEsCfFbuRH8nAgk5GdbG6z/UNfvcD8zqso9ZQwEAjjjrDOsvCkIKKEuqbZdZvt/TRrYRKm2PdSMc/9wwCHVtoSE2mAnnNvCaSEkhG8c7lyH+PT119/gjNPOwJrVa5CcnIx58+ahoKDAU07HdvogRJTy2BB9+50SW134LPajPXAMkTuXUGofA0K19UqpDsRANESug0jREiVquvOftRwRsiX9h5IABvQ+DjmpOQjyIBhETN7IgwiyoNxjQfHDmRD38KCQeTFuSWKseNv6rbfPmH1ECQGT8i91nNXgQlyKgmw9pWYSAbHrn4azzoQ+PqHicyH1Rogf5zxOuCfNoncWhVynIpkQ5AcSZDm8njzu+uzXhE7qfXTE9RhiJy0xDQRUtjlFO5IxZomiZItTtEMh6z8YmDT82W1WLqbBVus4zgjV3+CR4dpSJc0/J5fRknJ3vdFMTI7lXN+jmRYlH3/8Mfr16xdV2g0bNjRtJYY2p3v37li4cCHeeOMNXxGZH3WHNuHgl1Ox/dVh2P3W5ag98G3khVqdFrZK6f2SXJ8cbr2eiFD7Hmqa/CHEm86KtwgCqV554ZsL37QjA2KL8vQB5Jzxi52xJdqzOy9BKMVbi9/C6/Pntsv2VcfkLKuvkam+RBZEEKofUl7n9c+yL5Fx+9rP5TQA1n0CKu7UehPV/cC++nOt/5Fb/b8K/Rt33/xVVXIPiuKzLCD6DJYsWYLrf3U9BgwYgJSUFAwcOBDTpk7DqlWr2lyq3aFDB8yfPx+ff/55m0u1AeDAgQMR02RkZMSUp9UWCUWkS1CYRd1tpGjnRUKV2fdHBd2x/oRZR8zli7DdTYVzjt/+9rdRpe3SpQuuv/76Jq+ryfhtHpEDk7ralZ40cLZHxWRizVPLERCU1JagkTW2QPG9bfqIuK97PvNCrUNPF4sAPRZIYmJUUm03if37ocvrc5B6wQW+8ytnPgdeWxtVXowHAbirh9bZoh5vOjpB5F2JEADMeiar+nQATccddqf4mDqJXaMcwmirDe+a5k6r6qRLKC2y9RFNEyqmg1oiac4p3vqiCOff+TGumbYMi1btRmMwPoMGRsv2vaW49+VPceItT+OOZz9CYXEl7G2XZSYUjthNbgvhqq/Nb1sJgABAAnDItElA2xfQ8tZ+g2H/B3/F/g/+6pFqR0vpxtcxtGd8nnE+99xzOHjwoO/PqlWr4rKOliA5Odl3enp6epPzPOWUU/DKf19DfX29Fm/K/gb5o+7D6reaDjDHdK7Ho9x+Tq49/bavlWoAOxl0qn48hSPmdFwLuPOaAoAxFRcHm7wf4smll17qO/3DDz/0nf7iCy+isdF570tNTcVll1/mvwL3aSD3T1pqKma9PMv3b4Hq6+sx+9XZnukEfvuda9dTHLFi7dLSUnz11VdYsmQJ5s2bh9dffx3z58/H+++/j7Vr1zZLWB8tqQmpos2m2nvyB7IfkKm/H+HMTqd6/NTfoXDuOM+Y1S+u/x2Jamfb/cjWUtbfpDgOuyXutuJwP0LURYPBYDAYDAbDkcWR2SIwGAwGg8FgMBgMBoPBYDAYDAaDwWAwGAwGg8FgMBgMBoPBYDAc9kQj1q4r2QzWWNMKpWljIr7cRZxvkIXF9eaYezn3O94hs7VnlK571jM3IbULEjOP8kxf+slS50ttmsxPZeuQajuK5nqZVX8BltniFkIo0hLTj9gXKDskdUB+Zg9AybUZsyXbTAj7/ATbXMrOxD6T03XZDVdSP/kiJDhAuJRwa3KbKOXanNsvM1ovvBKnuNFZFdxag/i8eN5cunXrhr/+9a9Rpa2qqsIvf/nLFi6RwSDIysrCFVdcgZEjRyI7Ozts2j179kSV54IFCwA0TxJcW1uLFStWNEn8E46CggKkpaXFtMyePXvQu3dvzJo1K65lSUpKwn333YeqqirMnj0b3bp1AwCce+65mDlzZkhxBAAkJCTgvvvuw+jRo+Napp/97GdxzS8UvXr1ivk4/BQYMGBA3PIaNWpU2PkdOnTA/v3747Y+nWgHkoiVz+vq8FhFOaaWl2FGZSUW1FRjWnkZzty/Fy9VVbnCzfDWUh+tkPUhlEZRl2Trn8V8tz7ZP637+67GIL6pb/CU75qJVyM/P98l5JLyReWHsKRc6n8lVkKzpNp++4mrfKzvzjicUOJYiGtxneaD9F7TZUy5YP4CnHf2edi7dy8IIZgxYwbOOussT/n8yuyHkmtzzZBhy7WdeVhHjTj3tSMVsY8r1fatOpK2fEoXrTnl25R46waRxdN/cjPy0DG1gyXPhoylg6zREodwIuTXYhsZGOFWembtdQ5iBdJSJEmIPZczEFWn5HQQDh5U0TqRcnQi1ueIu9U+hRXPq+OuH5dQ9cpTz/wkqGHSuzIDAKxZsyZ0GslRESRs7hqlqzoBgKamIiFCrGRoOimJKVIOxS2pjt3GtGU64EplJc4Fu21qWezsVqc6Z+SpBGJXYVtED/t/6xrlrbOeQZ6cCZy0oFgnISEBc+fOjSptNOeFof1CCMHll1+Or776CkuXLsWll14a9aAoVbs/wY7Xz0HhkkmoL/0hruViDdVorN4v+1Gb0lYLH6PFBf2+oroJo5Zr+0WBkdL7/QApecM8S65ZvQbffiOk5+qaQyBiKc60mIq4rkkEMt6Q9yZt16elp+H8C34RZvvaDiHWFoOEKGl2UMrT7CH51KAKTJNrM1h3Aqs/kkuhIRyybXuaFvfA3kVqf6m+RfnBFV94pYa+fRHapMrKSsx4ZgYuvvhi9OjeA8lJyRg9ejSef+55bNmypV0MmJeamorjjz8eTzzxBEpKSkJKD9uCkpKSiGmysrKizq/ZfUdNXLxJ/c5aXQ3bPoDyAvLYfvSLn2fV3PETZsM82+m3reHE2+EoLS3Fs896nwX58fzzz0edb6iSeNqOnkdb6tob5l6hN47Vd26FmM58VEKtPWqVxGpPiiUZ59hf3TJ9M80l7PVQ4tljfpdO9/KO5l/rPLshiYnI/u90JPTyPmtk5eWoW7YsqnwaG8TdSaA1MqwVafdx38qibbx42OVMY33WC+/+4OnJkktSgKjYgrjSOfuPnDGPEknrPVZUdTzBIaaG/kO06QScU6xYfxC3PPIFCn73Nu547it8+t3eFpNs7zpQjmcWfYuL/zYbp/3+OTy+8GuUVNTZ5SQBWAJsnx81yBmoFGwjAIKAY5uAAEBlOm5LtQlx7hci09r9SQTla+egtvCbZm1jQ8n3GJjfPp5vthX79u3zTAsEAujdu3eT8zzuuOOQlJCEp/7xNAAOzmSMypRYWz0HZ9Z9TsWegLqmue61XMWtsOZxfabrl+qDAyDWz5hvs8OZi1rSnhZsJ2Lt4447zre9tXHTRs80Do5F73oHxxs+fDhSU1P9V6Auna77EuccSclJ+MeUf/gu9vFHn4TMQ5XFuqJze//SI1Sj9+yzz2LYsGH4+c9/jjFjxuDKK6/E5ZdfjvPOOw9DhgxBZmYm+vfvj8mTJ2Pt2rUtUobUhFS7T06T2Nt9e3a7UPXrQcWuADjstp+zT8/+0QXZkH/7o1KBiGcDzvMZkA1uB/rzDccs4q2LBoPBYDAYDIYji9iHdWsj/pTZoa2LYGhHPFBR3tZFMBgMBoPBYDAYDAaDwWAwGAwGg8FgMBgMBoPBYDAYDAaDwdDCDBkyBJRS8VJiKDhDXfE6pPoIT9of+gvWLbC44+XuUAktK439NbS1IEJhbKoLV3hSpB91DkAoyja94pi+dOlS3HzLzVqZndnGLtXW53NQQpGamOaVLhxhpCemo0eHnthRvkPK9SjAhTCQQ7wQTjgBJwQEHODihXElFBTzGQghtoCcM0CJ+OR0xgFKAMZVtVEyAbFOTsRBJJrYT6zRKefj8mCrvEO5BvyWaw/H8p577sHzzz+P3bt3R0w7b948rFy5EqecckorlMxgiI5oxdqDBg3C1q1bUVPT/gat+Nvf/hbzMuPHj8fOnTvjWo7zzz8fixZ5BQKKa6+9FhMmTMCTTz6JBx98ENu3bwcAJCcn49prr8X06dNbREw9evRoTJgwAS+//HL42KmZTJ48Gffeey+OPfZYXHTRRUayLRk6dGjc8po4cWLENDk5Odi3bx969+6N6urquK07GAxi7NixmDt3bkS5QHJyMurq6nDqqaeioaEBRUVF2Lt3LxobG6NeHwNwZ1kJZldX4bnOndGZ6mLv0MGvX2TAZVxJnG4UzzLu8FNP541dQikZCd6s8d/v0+6fBmrFOrbwSAmeW0Kq7S2ftq1hpNp67E0oAWNM+qFCxOGWoFlMeejB/+Dvf/27le5Pf/4TrrnmGp/yEOe6Q0yz5hFbRA5ix49cyrW18Xjs2FOXUKmmDlEbqTvR7Lzs3aB2sIxhreXtfRcyHnWdJz3Tj0Jdw/eoaawWy/CA2FJZbh4kIBQIgIBJ3YuS8hDGwImYwsBBRXAvwnjOwAhFAByEBKySM84QoFTuN0ixp713wIldf6ztkXWL2PE5JdTaz+5tDRWfe+qW38kVDgI0NjbiwIEDEZMOT0qGz7g82vrDfw7k5sZQMEOspATSUIkqoVLlBIQIOTwnAOPMql8MDJRTIdJmFKCipgOa4IoI0WqABFQLUtYvka+S7lvtT9W+FPZK2G1OGrI+etqY8lpoXWdasP05bty4qNJFK2E2tG8IIRg5ciRGjhyJrVu34umnn8bs2bOxY8eOiMtWbH0TFdveQccBVyN7yK1I6tQv6vVy1oD60q2oP7QBdcUbUCd/N1Ro7SISQEJKNgJpuUhI7YJAWh4S0rogkJorfqflyem5SEjJFnJDe2E0q38zEvrNXsV38pzwj0/dQku/CFBm5iva9/ZRdRpyC8o3z/as6dWXXsUJJ55g979xLu69Km7T+zVVUbgddxAlCoPdj5lA26fqoWNyRzApImOcgUBeW1kQAcoRBMR+oABnBIwyEC6Dcc7ACQGDmMYIB+UiwiGEan2HEPcEGf+onWb1K6q+blffsUK/nqu2gCMdF8fjxx9/xKwXZuG9Je9h08ZNKCsra8E91zSys7MxePBgnH/++Zg4caI1eFd7pLS0NGKaTp06RZVXRKFdpNthhMVDtTdiEkr7lVGvh/r8uF0aXRn5DGajr9cRN4Ro+Nrt2/CxfiSuu+66qNr8WVlZ+MUvwg8cEK5NGAm9TWfB4WovyuuDu4XA3csT13TIvgW9V0C2E7nexgeqG6pRVleGjskdm7QdTaWp+82Rh6ojPrdRx1fPfub6r1aBpKYi89ZbUfLn2z3z6r76GikRBqgDgPrGBmidBS4XO3f9wOezvI/J53B2Bna/A3fcsrw3L+c6XecdIbJ+cTgScz29fmQIAGbdOe2Tnsg+Ent5Aia/B+SBo9a5QohT/1tS0YBZH23HrA9/QFoyxfD+OTh5QC6G9u2MgUd1QnZmCmKhMcjwQ2EJvtu+H19tKcLy9buxrahEqz/Ub1eJD0TfVtXfQ7RparA0lZ6I/LgYLE0JtEU2ATmQmy0WJ3KfEPkdoOD11Shd/VxM2+hHVlYWjurZo9n5HM4s85Hen3rqqc16lkAIwaBBg/DhGx9jwv+OR1Z2Fqh1PtqDuRBCxW+u6joD4xTUGkha9jXI7wE1yJ/VS6iuc86LorMfTNQaPQmx8ne3SZxtGw4gyIJAy4xvGROJiYnIzMxEebnT4eU3qCfnHGtWewcB69+/v50mxvvTWWefhdTUVM/zyE0bN2ntKdV3CvtYqFmaQJlzHLEDrkfDli1bsGXLFjz66KMYM2YMpk+fjp49e8Yt/+SEZDAeFG03TkCJNpASES1HDiol9+LvT8R5KNOKMxSq304MPKkdP+vcU/+rPm07qBX3We08VOezTx8aUwPhmP41g8FgMBgMhp8U7fNpi4scGsBkI9Y2aDxeWYFqM/qPwWAwGAwGg8FgMBgMBoPBYDAYDAaDwWAwGAwGg8FgMBgMRzRpaWkYOHAg1q1bFzZd7YHVh4lYG/DaIGL8e8hIi/NQCdVMr4Qh4joizGT15QjWeGVo6UeNAmuo9oi1V6xY4SiOLpzh8iU3P5mfUwSo9DNqefFDCPlJSLUVaYnp6Jl5FHaU/wjwRoiXEQmIFNVQSkE4QDgFJ0S+NEwtEZ6Qa1NL4keJJtPgEOIzTa5tv7uo3hQOL9dWyMlQB90pR/Qeq5jk2q14qN955x0MHTo0svQFwCWXXIKioiJQ+tN9idfQvujVq1dU6X788Uf07t27RcXMTSEjIwMXXXRRzMvt3bs37mUJJ9VWUErxm9/8Br/5zW+wf/9+pKSkoEOHln8v5sUXX8TDDz+MG2+8EZ999hlKSkpikhxHw2233ea4DmZkZKBPnz6YOnVqRGnSkczw4cPjkk9SUhJOPPHEqNLm5uZi+fLlGDFiBGpra+OyfgAoKyvDF198gf/93//FsmXLHNeDjh074owzzsCVV16Jiy66SNRr7V7MGMPXX3+NX5z/CxQXF0e9zrUN9Thl3150phSTMzognRKkEIJTk5KRSUPf7HV1ELRYhXB7Onelh7ZMCM2JTBt6vQzwFWvf+Osb5blObNErV7JFKyCyShIvqbYeJzu2MZRUW08oP9vxGfPE4Y7lmRBfPD/zeYdU+6yzzsJ9993n2Sd6ef3k2r5l08quJLccuvRW7R59LyjBBpdSRyuRmAYhSCNWUAtNziG+WNIOhz7Nub88YjFXLEsIwdEde2PzoY1gjIMRIRIBAwiRMkkWBCciPhdCkYAlIeYECHKOAJVybS5TUFUyJSGhVsyvJMKW1IdxIefhBFSrchxCoO0UfnERz+uD3/hUfT8RsS+O5Z1nmN9xLioqiiq2ztCase5z1v3d77xOyOkccR2GppMcSAKgpNdKrCPlbVzUc8blwE1Srs2IVMtzUdcJkb810ZQls5J6Hvs8Vf9pch3uPB3VtcJ9joao4q3Chg0bsGnTpqjSmkGajjz69u2Lf//735g2bRq++OILzJ49G3PmzEFhYWHohXgQZRtnoWzjLKTl/wyZx16OzD4XIZDSGayhEo1VRWisLERjVRFqD36HYM1B1B3agPqS78FZffgC8SAaaw6gseYA6iIVnlAkpHTWJNy5SEjLRUJaHhIyeyIxowcSM3sgkJqDuJ1hbrk2YMVLoeXaKrH+2ZWGhJiuRG0Q14+kTsciufNA1BVvcKRc9M4i3P+f+0U5GBdxBZxxi716bk/TVmV9lX2b7VWsHSABpCWko6qhAgABlQOCMCIG8qMIglmxrogohDgNYh8wAkqFRFuItqmUm4l9pIZWUFd3S6Sm3IVSkKgGCxTTbNm2c2A/QN08gjyI5Z8tx2uvvoZly5Zh+7btqKuLWMtblUAggPz8fAwbNgxjxozB5ZdfjpSU2ESlbUllZWXENF26dImYpiWl2nERaqu0rnJYAwBFk0MTXRie/nJ3Pi7hrq9U0NFY1rLy6WePVq69Y8cOvPnmmxHTAcDNN98cVTo/3PG8Z6ZOqIRhM5FJHG1OOJzGdjbqWiQGHlXLERm3UkJQXHMAqQmpSAokhV9hW+O3T+R9y32vcqezb13h23ctScp55wE+Yu3GrVujWr6mQfWP6q1I6yQS9xjokzksZzPs54/QBgGzwxW/nidY+xd6NurEtBow7pOVWH1a+nSRSt45rVG1tL4jCMm0HTYFYW+RWg6w5dpExlUBezsIB6w+F47qOoaP1+zFx2uK5BSG7IwkHJWbgW7ZKeicmYKM1ESkJCWAEo6GIENVbT1KK+twoLQauw+WY9f+MtQHmWsfUThGxXPsN7vHzt3fo0u1ierVc4i2qdwuXZ6tBiKjWpqAPP/VfDmPUJSvn4to6dmrJwafMBibN2zG1i3OenjcccdFnc+RyOrVq7F8+XLP9FtuuaXZeQ8cOBBffPEFHvzDf3DPi/+0BL5gBKBEDuwlYk/OGHhAPDfn8jxXI9JxcDDGEKBEDl6t7gnq3LYH91Oxrt5HofonfJ9zy9Pae30A1KDhDSy+z2ziTX29tz1ZVlbmOyBvx44hBpdwxyFas0vtlcTERPTt29fzt0AHiw+Ky60lQheiZMf9yGcEPiNRFrzxxhv44IMP8Morr8TtmV0iTbL/fkf2WxMw2edOrH5sMf6E6CPkVsjKxQDusv8P1nCTqg3tfA6g+uy51YZ3zSNa5o60XNYxtZw9UGfb9QYaDAaDwWAwGFqT9vm0xWAwGAwGg8FgMBgMBoPBYDAYDAaDwWAwGAwGg8FgMBgMBoPBYABQUFAQUaxdd2BNK5WmJYjiDf9mE0P+TXinrGTdTJ98KNJ6nAlWV+aZtXv3buzauQs9j+rpkWqL0nql2g64ptnm2hKEIDXhpyPVVmQkZaBHZg/sKNshBY7iJXLKhdCMQrwELN5TpwABKAcIAuI1ewIEuXjlnskXyG1/pZDiNFWubedCWk6u3YpmtOOPPx7jx4/HrFmzIqbdv38/brvtNkyfPr0VSmYwRKZnz57IyMiISoC0c+fOVihRbFx66aVNWq5v375RCwyj4bHHHot5mdzc3LitPxqys7PxxhtvWN+LioqwePFivPXWW5g/f/5oAOwAACAASURBVL4nfVJSkq8oIRRuMVRlZSXWrl2LCy+8EP/973/xu9/9DkVFRZgyZQrq6+vxzDPP/CQGGcjJyQGltNlS+j59+sSUfujQoSguLsZVV12FpUuXWsenoqKiyWV47733sHjxYixduhSlpaUoKytDRkYGMjMzkZiY6F1AuxdTSjFs2DCsW78O548+H6tXr456vQ2cY28wiDvKSqxppyYn48XsHCSEuNerVTvCEwivgu7oCaFPtD7refhFzu5w4+u6OuwJBj3prplwDSzBD5GfpL+IEyVDcv4WHqBWlGprG6Pkj9Z5zZ17wSPVlvKMd956B7fefKuVZZcuXfDSyy/Z53qI5oefXDvcdMjt0OXatkROyVNs0RlXeRFu5es82PaOJdQZjyoJh5oPzydnmcKRnJCCnh2OxraSrSIW5xSgQVCIawQhRIoomSgLCQJKVskZAiQAxjko4VIULo4Rp0IaLkThQshtS7VdcklGIJ3FQlMiK7oee3MpgrPFXt40OuoYWcv7xOdauB9etCbT9OzZE4FAAEGf80nnhaoqTM7MRDK89xO1Bboazb1u2iGE5McQF5ICiVKawyBrtRDHcw5GOKheJ7iUqXLIeg7YR1AcOQpY1xtOZC2T/QBUmq3EdU5dczQJD1z3A0sQ5xTrwJm6VXjxxRejSkcpxTPPPNPCpTG0FYQQnHLKKTjllFPw0EMPYdmyZXjhhRcwc6ZP35pGdeEyVBcuw76lf2ylkmpwFpWEmySkCMl2Rg8h3M7sicTMHkjI6IHEzJ5ISO8GQmUsyYNorClGQ+kPqD2wBrUH1yBYcwCB1FwkdjgaKblDkZpbgECKNjCCPGVDy7UBb5Tn7GG0p/tMds3LPf1+7FpwoSPp9m3bcejAIXTOyQao6usS91AObsUgIiddBq0GL9FiK3lJoiQ+bSXGmGeQk8suuwyDBg1qcp4dkzugor4cBAAjDOAiYgnKQT4gr/qqfxAEIEzEv1wbaAEIiLiBcNHPyAMgRA3IoEmyreu5HWP4CoMlHBw11TWY9/o8vLnwTXz99dcoKixqdwOFpaSkoG/fvhg5ciSuvvpqnHrqqYd1G7m62jvAkJuuXbuGnd/aUu2YBMAOEa6zHvoVzrMtDoFkDHGG3mTjzhmhRNtWu89qrrnOlxAhjxXXR9P3rnH11VdHNyhORkbYQZdiJVx7MSR+yQmxB3EJJUgn8vmGuOGIeFS2j4h89qHanepCzhhDUeUeHNWhlx2fHg6oy7frmIY6xu5j0Npi7UCXHNBOncBKShzTg/v2R1y2IcjQ0CjvXdbzK8iapeS5RMo+1Q9xXQ+0Zocl19ZWQvSvRPvNXd/hXMidObfPT/tMFx1LdoufQ9xs5b2XA5xQgAflcgRAACBqm1VJgrKgASghKSHMlmtrLWuHhFS2xQiAksp6HKosxuqtSpbNZZntFrmej+jzoFqnm7Z/PWj7yVq/nZYoAbZVQOePJcnm4vwl8rNDnq2k2oSCICCnUwRrDuHAR39DffEPPuXyZ9eOXairrcMzrzyNwScMxpyX5uIvk/8CADjmmGOizudIo7y8HJMmTfJMHz58OMaNG9fs/NW+Xfv5d9i2cTv6DOgtBm8hcig6KdomjIFQAsrF82td9Mu5jNs5IPTAAXU1EOeZCOLtAWM0rPhfq5vWmcnt/kmoy4Q8R61hDGWCRtbQ7H0RDxoaGnyfI6Snp3umhRrAtaEh/Lb43lfsy52vmJureN7dpIPdlhJ5yymO65ABECL0iy++GG+88QYuueSSZueXQAOyTStl9VKtLc4vAecMnKvBE0QbkXEKqgntxfkn0jJCxRVcxVfW7cKOt6wYVXueoe6R0YbajgElw80HWrur0GAwGAwGg8EQZ4xY22AwGAwGg8FgMBgMBoPBYDAYDAaDwWAwGAwGg8FgMBgMBoPB0G4pKCjACy+8EDZN7YHohX3tE5+3AlthUd+8mpCgYusCz7TUvJMQSM5CIKUjEtJy0VjtfLl9xYoVGNtzrJWt9bIp95dqu2V+1kupmpQmNSE1bjKaw42OyVnIy6jD3spCIQAAASgFmHzdkArBtnCKcflSOWArIAgACiJfOGYytRL8NEeu7RB0WL4z+VrkYSjXnjlzJt58802UlXml8W4eeeQRTJ48Gb17926FkhkMkTnhhBPw2WeftXUxYoYQ0mQhz/HHH4933nknLuWglOLaa6+NS16tSbdu3XDdddfhuuuuQ319Pe644w706NEDI0aMQEFBARISEpCVlRXVdS0cnHNMnjwZ06ZNQ2FhoTV9/vz5mDt3Ls455xxr2o4dOzBr1iwMGDAAF154IVJSUpq17vZCSkpKVJKxcJx55pkxL5OWloY333zTMz0QCDRZKvfWW2/hoosuQlZWFrKysgBEkJ+5PIV5eXn44ssvMG/ePLzz9js4cOAAqqurkdMlB8nJyXjt1deiKseKujrcWVaKaVmdLKWQjjsU1rUmXLmG/IsYquie9O5lCIAP62o8ZenXvx9OOukkEErkeu14S+XY7qXaap1EDK7iWF6KlJ5+8hnc9ofb7PUSgiefehLdunVz7qQQ1SUucm1tmn2w4akjXPfJaWVyTAekZFvLU5/pU++jaX51SumEzqmdcajmgBRLirJTQkFBwXnQHtQGFIwwIeCGLdOWRm37mDEp12YAowTgDJQIqYkaQEdtKCUAbIeWFBXDIR3XB7+xNzd8fO4+ts2Nzznn6NSpEw4ePBg2XS3nuOnQIbyQnRM+P5/PHEAgLS1yYQxNJkASbDEVUSo1bk1T7UnOORiYbLeLlr2QcRMQxsVABFI3xaUozXIeUqLp2fTrAdF8+7L+hqqXoWglsc57770XVborrrgCOTnh67rhyIBSipEjR2LkyJF44IEHcP/99+O///0vamtr27poTYI31qK+9AfUl4YQEkoBJE1MB2uoiirPpI59kJJXgNS8k5CSexKSOw8EoYnaIBF+J7AjKtI++xVaLSLSBeur0Fi9H6xqLxqq9vousmvPLiHWhk/spj5yeS3kWoyjyeNU/2YCDYTfATGwa9cu/O1vf3NMO+aYY5ol1s5M6gB5lQZhdsCglNqif5GJazUnUqzGwFRcJXVrFAxcitRUMGFHJHI/EVtmaMd5Iq0+KMjuPbvx6kuv4L3FS7BhwwaUlpQ2eftaiqysLAwaNAijR4/GhAkT0KtXr7YuUlyJ5hqVn58fcl5rS7WjRbUt7BA4hMSfuLbBLxSOQj4dCTsW11s53GqvWau2Bhyxr0exCLb92pd+cdTXX3+Nzz//PKqyT5s2LWp5vN7Gizrckgn1dot1zfDZ9962pr1/mCZBdQ/coByd8koEFXdagx1xS+uIOtaAospC5Gf2iGq7Y4WH2zvuWaHa4zFWy3BjWHD5bK618RNr8yj64Sqr65zHFvZzMgu136j9Xe/FsX85TyjLr8tVW17lq/dQ6YT6zlVFtCsf1Hd3ej34EI1/Ai7l2vagF2I4XfVVftdXb0m8hViYEPm8lds7QqyegXBxR1dnFKzzhcESqEKtx26NW090rUua3lJ34+6Z069GRNuv2rYTAoCCqAPHqViKqGlqGQpOqLwuSqm2fJ5cuupJlG9aEKbSh2b/vv248oKxmP7kf3DVxHGWWPvoo4+OOa8jgQ0bNuCaa67BmjXOAdE7d+6MV155JS4Di+j79qH/mY7H3v2v+FsBImW/su9ByX7tWigkwOr5tx2VQhNuAwAHlQ/CxVcCEGcfhFvsq4X4AFGxLTzVXK9iDe1ErP3999/7xi3du3d3fOfgyMjI8M1jz549VhoHrsudNcC6a9ACv9iyU6dsx7r1nUcAMHeRVf+wK+/DmdzcXBx33HE49thjcdRRR6Fz587IyMgAIQT19fXYt28fNm/ejOXLl2Pr1q2+eQSDQVx99dX45ptv0L9//2aVhxJq9cupO4JCnHOiI1oI7rn4JIJVeS5x+34h5dri9sTAqRj+nXECSojMn2ptRVhtRvfATJ541/XZN20o/M7bWPsYDQaDwWAwGAxtihFrGwwGg8FgMBgMBoPBYDAYDAaDwWAwGAwGg8FgMBgMBoPBYDAY2i0FBQUR09Qd2gTWWAOakNoKJWqHuN/liuXd32a/B8ZRf2iTZ2r6UaOsl8xTuw5Hxba3HfM/X/E5xo4b6xBRcLj1Btzx25Zqc/nOHYMSdqUkpCJA4iejORzJS8tDdX0VSutKhASCyRf9pGBbCIy4fPGRgHKAEwqKoHiJHEEQQkE4BUEQlAQAMCnTbp5cW6SyJTiHs1w7ISEBr732Gs4///yIaRljGD16NDZv3tzyBTMYouDpp5/GoEGDmizabStuvPFG9OzZs0nL/vznP8fUqVPjUo6HHnoopDzgcCEpKQkPPvigZ3p2dnazxdoKXaoNACUlJRg1ahQGDRqE9PR0rF+/HlVVtkgvKSkJjzzyCG6++ea4rL8tycrKarZYe9KkSfEpDIRYfvXqpg1AM2LECM80t2TKF+1+nJiYiHHjxmHcuHHO+QCem/kcbv/L7Xj8sccRDAbDZjm7ugrDkpJwRVo6/AJdt+9AVxeFkmurdO6iu/MNxT6fMldWVNqSbMJlmESschA1+Im2glik2u74p9lSbe23ko44/HAqjpOGmSAL4h9//yceuv8hRznGjRuHyy67zLM/fHe6a1vcwhVfubZbmqYt662TSh6lBBsqZtVUWNZEKUez3BsyZqXUI9zSN8fxWWvLOLZDrq9Xx14oqytFQ7BBSEEoESIfKehK0GQjAQCcCrkX40wKnjgoZ0LATZgQcMtgmspDA01CKRYjluCKqjqly0dgy0fsjVT7IUx8zkXeqv2lL6+Emx70OhdGrtO3b9+IYm0AWF5XhwsP7scr2TnIlDImZ/sxtEMOSUkR8zc0HUoCUsZPQJXASom2lTDH0u4o6TYD59RK46gjREyh8jPAtfqo6jGEtE2vqz71OJJYJyriJNbp1KlTVOlefvnlmPI1HBlkZ2dj2rRpmDx5Mu655x7MmDEDjY2NbV2s+CIFnNFKtQGgvmwb6su2oXzLXAAASUhBSpehQrSdd5IY2C8tN8TS9snLg/VorNqHxuq9aKzai8aqIgSr96Gxer82bR9YfXnEMh3Yt1/cE7VmtRD3cRXVQV2LHLJNrZ9TfQqQ+GkePv3007jlpeiQ3FGKU0V8wVRcxiHkhYyBUViDsgjNNkT/oLx2C6m4/ZkQBsaEWJ5I8aBbjmbHdMCXX3yF2a/OxrJPl2Hb1m3tTjxPKUW3bt1QUFCASy+9FOPGjUPaET6gR0NDZBFkjx7+cuHWlmpHI9q25I5a2KDEmqpMjnJzbblIhGkTRVUud3YytlHXEHDVpoT17MRKx+08dOHg+++/j1deegXr1q9DfX096uvrkZiQiG753ZCRnoGrrroKnTp1QqdOnZCTk4POnTsjLS0Nw4YNi6rceXl5uPXWW2PfYPe2Isxui9CYt7zEsh0erh7YbUpi3aes9qS6iHPRjtNaldCHK1U/5fUVSKzejy4h70vNoW2Ejn7VXNUrFgeBfGtRWqXuHfL+rM9Up4dl7lTTrA4UyJGv5Dz1gIu7+iu0ZZoEsX9rfVkiW3XiKxE81RKocqv+JyoH+JDppWwYlhTb59wigFOuDeiBjugfEs8NwZkd8cj9ZEtvOUCU2NsurzayCOz2nLs/yGc/OBKo71KWbfWnUWs6UfM1gbboGCRyPgEQAAEFCEFN4bco/mwaWF3k+C8c9bX1uHXSb7H1zm3o3iMfe3YXhh1g4kijvLwcK1aswEsvvYTXXnvN08/bpUsXvPfee+jbt29c1qcLn3dv3Y3Pl6zEqeeNkAMlqH40Igf3Uv0OTA4CI/vGuOqnUHGAeMat6pkVB8i+NLfYl8jYwIpdlfSduM4uPYZwDcrREGywnru3JYsXL/adfvzg4z3TUlJS0K1bNxQVFTmmf/XVVx5ZdrRwcGz/cbtnep++fVQCgV+/jP73JbLNJa5khzczZsxAnz59kJsbXTzBOceXX36J22+/HUuXLvXMr66uxi233IIPP/wwslg6LMTuz4MclFO7bxJOEASz2oIMDEEExQCTsveYWtds1W8I6x6iBi2B1X9tx/JcLh1q+x2DzoTBGkjHfiDQpDjdYDAYDAaDwdB+MWJtg8FgMBgMBoPBYDAYDAaDwWAwGAwGg8FgMBgMBoPBYDAYDAZDu2Xo0KGglIaXgHKGuuJ1SM2L7uX+9kkc39xqkXfs/TLlqC5cAc68Mo30o0aJFJwjtevJHrH2Sy+9hOmPTHe8UOqUonHHb8cLroCUdgkhS2IgCYk0sRnbduTQq+PRqDpYhbpgnXgB0SHY5uKlQ85BCBXvl3MOgIKQIMApqBT9UU7BEARFACBGru1m9OjROPvss/HRRx9FTLtlyxY8/PDD+MMf/tDyBTMYIjBgwADcdttteOCBB9q6KFFz4okn4oknnmjy8meccQaOO+44bNy4sVnlGDt27BF9Ht9///248sorW3Qd69ev951eX1+PX//613jiiSfw0UcfITs7u0XL0ZI0V7yekJCAk08+OU6lAd5++2306tUrorjaj5ycHN/pscq1vRmI+cnJyXh4+sO46cabcNv/3ob3Fr8XNstyrls01Eo82Tq+68Vxu01CpfWb70eqT7xy3Q3XwXa4KsmPr7bJEi+FlGq7lolGqg0Q6MUKJTLWpSNyghS9OJe14zegpq4Wt9z0G8x+dbYjy6ysLEyfPt1Tds96Q+xQP5G2R7pt70RH/dNlZ1adFBYp10q4Nssl2dAqBdf3pHY8HKJyH0lMOCFJgCagV8ejseXQZnBQUK5kIkJ21YggAlxJfSjAxPSAlGBxQoSymjMQLjRXCUTtHbtdFCABcBmfW+I3IufRgJxkx+d2vA5LaGLF5yp+1wRBhBAh7NbObU987/putw9C7h6VEf7vyf/DSSeeFJWccFNDA07dvxer8roiOQr5kFU1aduKio509NOAcS7EU+qfqJLiN6Q0R5fnaCj9tu2t47JNqUQ5tlxH6dHC3XSs+hvVRrg+t4BYZ9WqVVGl+8c//oF77703/gUwHBbk5+fjiSeewG233YapU6di7ty5qKioiDkfSimOOeYYDB482PGTn5+PqqoqFBcX49ChQ9i3bx/27t2Lffv2+X6uqalpga1sOryxFjVFK1FTtNKalpDRHYnpXZGU3R+cNSIxPV/KsouETLtqH4J1JXErw6HikjCxD4El0ebaPVKPtbQBTgI0Pto3xhj+7//+Ly556aQlpoGAgvEgCCgIETFJkDD78ssAEiBSPEjlJVTIs9WgHEpwp+vHHfGJvF80NNTjrQVv4Z0338bXX36DwsLCJrVlWpLk5GT07t0bp59+Oq666iqMPGMkqIwz2lqM2FpEc0yOOuooz7RmSbUjNkG9CWKSakP5aZ1xhTXQkJ7eTbi4IV7xhAqttfXbkm27jMQSgnL7u1xu0aJF+NV1vwo5oM2GDRsAAAsXLmxWUZ988slmLR8K30GYIuHTJOaE2LGmCFBhtdyJLUglVhtTxp5c7W8xjwNi8CRORLzJxfcD1QcQoAnITjk8+7YcdVxri/vtesZbf+BGXuEVINPMyH1xJRU1sM9tfcP0dq6r00gNEhSyf0udmKL9TQhx7aYoOsfCfSd2/eTWfKqlc+etfSdESuXtum035qk4m9Q9i9vLCoFwQNsWIuMZ5hgMg8jrjl0SDjHoF7Q+GW7/EH2fI+xu1TpsvBPldjiV9lTOUuJwKgYbVsfWEm2LAYcJKFhdFQ4snYK6fetClUKujyKj30VIyT0ewepiBKuLUfnDW2AN/oMq/udf/7E+RyvEPRy54YYbsHLlSjQ2NqK0tBT79u0LmXbUqFGYOXNmkwdN9cO9b5/421MYce4pAJyDfNnPsxmoHNRL9FEQK509lpyIUbnromf16arrgeqF0M4b8V3rl1Ro3WLENU21B+qCdUhtw0Hj6+vr8fjjj/vOGzVqlO/0YcOH4c2Fbzqmbd++Hd9+8y1OKDjBnui+BIa4l2zcuBGHig95po84dYQn7rKbUyE7mhFkwcP+b0ZOOeWUmNITQnDyySfjo48+wp/+9Cf85z//8aT5+OOPsWLFCpx22mlNLpf62xyF/Msd63/1jzEGGqBWSsc5qNrKVORgDZgHWV2s5xewBPaW8B5icErxtytiiv13J/Ygp3q901qfzm1hDFQOrhnroHkGg8FgMBgMhvaNEWsbDAaDwdAEqqurQ76oRyk94keVbg2CwWDc//jGHJv2Q1VVVXSjcsdAWlqa9YcoBoPBYDAYDAaDwWAwGAwGg8FgMBgMBoPBYDAYjhzS0tIwcOBArFsX/gXX2gOrD3OxNtBi9qYWQZSzdN2znjkJqV2QkvP/rL8PSfE5LqWlpdizew/yu+dDyfzUpvtLtbkloLGl2gAlAaQEUuK5YYc1lFD0yeqL9cXrwTkDkS8qUiJEfSAcnBBQzsGZnA4OCgpGIF+qZ/LddwrOgwACIITJl+a9cm1AHTpxEIklE5CvHB+hcu2FCxciJycHdXV1EdPefvvtmDRpErKyslq+YAZDBO6//36sXr0a77//fquul1KKCy64AMXFxVixYkVUywwcOBCrVq1q9t8GLly4EAMGDAg/SEcYRowYgVdffbVZZWjvXHHFFTjttNOwfPnyNivDmjVrcNZZZ2HNmjVtVobmsHTpUmzZsqVZeRx99NHxKYyke/fumDJlCu68886YlktJCR9bRS3XBvzvyVrcN3DgQLy76F18+OGHeP2N17Fnzx68/dbbnkUqPeevN252T+HuGcon5J7vU9RwUTkBkOZzXaquqpayFaLFtUr5o0nApHAprFRbk0NHJ9WGRxrhR1iptiV8UTJIkbK0rAxjx4zFZ0s/8+R39913Iy8vT19xxGPuneUvSHPvM5W/LovTxc/69qnlHduur8MSbOtSbqdow1Eiy+FEQleMEHROzUHH5L0orS8TMbLMXTl5gkQIQQg4GCDi9ICQaIMxUAoQErCKwTizBr+hJABwAgYhA2EAAlwIf4iUZHHGIT6qfUUd54QeU3vk2u542+c4+omRI0rvXPVk8PGD8fPRP8fidxdHtU9rOcfvS0vwZKfOjiz1355VNjEGMEQH50qOwywhoSXJhmg/KnGl0sIzLiSrdp3m9jUJyrHDrXalLdeR57yUc+sSHcA5wABUHq7pocQ6jjZpnBuVmzZtQmVlZVRp//Wvf2Hw4MEYN25cXMtgOLw45phj8Oyzz+Kxxx7DokWL8Nprr+Htt99GbW2tlYZSim7duqF79+7o3r07evfubQm0Bw4ciNRUf0lbenp6VLI/zjkqKyst0bYu3t62bRsOHTqEHTt2YMeOHVHX75agsXIPGiv3oGbf1y2+rjPPPBNjrrxcG2hOXtdcfVnWIBZSnOfo6yRqGpBAm695YIzhjjvuwMqVKyMnjhECgrTENJTXlYNwFW8wiN5DJdokYDLe4JyJ7kfIfaD6dMHlclReu8W0g/sO4vVXX8cHiz/AxvWbUFJSEvf3DZtLx44dMeC4ATjv3PMwYeIE9O3bt62L1KYcOuQVH/rRu3dvx/dmSbUj4B2ox/9e7y2BJtS0Bv0ksn3kinH9hJkRAtCYJdAanjjEJyuPZFtrxylBoUozdsxYLFiwoMnliZZjjz0Wl1xySczL6e2HqLv2VYhInM8VpIUx7DrsDMTyTBvIixDZhiLEMyCCuroRAiktVvEnATgFCAclBHsrCkFBkJXSKcY90TK4B9Hy0rTnkq0t1uaVlQge8IrhA926RVz2UEUYV4G7M0iXUIOqifDt6FJ9BFwt55c98S6j8nasS1sHca7TKde2hhnT0jJZVibF7+K5n1iCajmpu3QABEFbrg3IiiIHSeJUFpOpriHY10wqey8sr6ndzwGrU0E7o7meSJbZfQF1HwT3TqSqB83xQ+Q8cR5SSMM5lGxbDCosxNriEFGUr52DsrUvg7NG73o0MvtdiuxhvwFNzpJ9fRSEE3QZ8RfUFm/Evvd/j8bqAyGX79SpfZz/LcGPP/4YcgBNAMjMzMT555+PG2+8Eeecc07YAemagvs5a3lJOeY+9QbG/voKMSgdodbgCNagXlyJ4e2hBB0yba0vQsXuRPVDqBjB3SchvtkF0dLa7QCVSp2FzmttU8XaDz30ECoqKvCXv/wlYj9+OO677z5s27bNM/3kk09Gnz59fJe58IILPWJtALj3X/fijXlvRFyntSfkrpg5Y6Zvuksvv9SxjLpX2/cx1x1NHreGYD1SEn6afzdCKcWDDz6I7du3Y/78+Z75L730UrPE2kEetNp2nDFwKoZOsv7ORz+7ONeu9c6wWbWfLdm9PBMZOMQA7gSUippi9flbdz3v35uIL3bftiqPdQ47SmFPCPX3KAaDwWAwGAyGwxsj1jYYDAaDoQmMHDkSX3/t/8cWBQUF+Oqrr1q5REceGzduxODBg+Oa55AhQ7B69eq45mloGn379g07CmlTKCoqQteuXeOap8FgMBgMBoPBYDAYDAaDwWAwGAwGg8FgMBgMhvZBQUFBRLF23YHDU8J4eGK/CFdd6JWjpvca5VBXJHcZgkByJwTrShzp3n33XfzqV9fbMj/HGmzZny7Vtl93FS+8pSbG/sLpkU5aYhq6Z+RjV9lOECpfR+QcjAiBtjTYaEdIiDYoF7MCIPZr+ISCgoFxCkrEC40euTZkXkrYoY6+kkuQZsq1XbKi9iLXzsjIwKOPPoqbbropYtr6+npceOGFWLZsWcsWymCIkiVLluCGG27As896B0eIhVmzZuGmm25CTU1oOcnAgQPxzDPP4NRTT7Wm5ebm4sCB0OIJAOjTpw/WrFnTbKk2IMQ+kyZNwsyZ/i/ph+L444/H008/jZNPPrnZZTgcePvtt5GXl4f6+vo2K8PatWuxaNEi/OIXv2izMjSFjz/+GOecc06zNqx9rAAAIABJREFU8xk5cmQcSuPkjjvuQHV1NR566CGHiDEctbW1mDx5Mh555JGQaaKSawOh78kub9M555xj7cPExEQEg0FH8nRCfFRP/lP01Vq/dd8QPIv5Ei6UyPCRLnz0wUf2CjTZqxWrEFjxjUeqrXsgmiTVjhz4hJVqixmWzEKtoKamBr847xf49ptvPfn169cPv731Vp8V+RUQzoPjmWVLMtzTnUJs+ArU1LJ+9TKsYJvDGXPqxSb+laQperw+WX3w9b6vwYhUUDEKAgJCCQgX0TiT0iogAMKYEIgQKSIBA5PbTaXQScXahHApktL0WoSCMyZ+K5kPYN9TlWBb2yfu+Nzat25xkHJ2+bmutPyiCcYZY3j8scfxwAMPoKiwKKZ9+nFtLdY31GNQYpJDzqLW7xS2AKyh7e5tPwUadbmOtddd2hxuS1XVNMY5KHGod+z0sBqL0GVukHIdEP26QeAbMWrXRnVtiCTWaSlCCY5DMWnSJCPWNgAQdWfMmDEYM2YMKioqsGHDBhBC0KNHD+Tl5SEQCLTYugkhyMzMRGZmJo455piQ6TjnKCkpwc6dOy3R9o4dOxzf9+/f77tsamoqhgwZghNPPBHbtm1Dx44dUV5ejpUrV6KkpMR3mbbi2P7H4tXZryAxKdEWazM47pcqsHLEXVq8JaRwYj4lVA541zQOHjyIxYsX49FHH8WXX37Z5HwikZ6YjrLaUqs/UFyFA0KEJvsbCcSAfAxCWimv8lKRBnB5lf5u9XdYMGchPv/sc2z/YXvYvoS2gFKK3NxcFBQU4OKLL8bYcWPRoUOHti5Wu2L79u1RpcvJybE+N1uqHWZxP6l2xMUt+Z/6qkv/nPJXj1Db5xlGqOI7Y+PoICFWxD3zXeVQcQ4hljQUHNizew8KCk7CoeLohOjN5cUXX7TKEw9RobfF75qp40po+bUJNAm2nU5vO6p2uTqeXF+xCjvlRPt/WANmEW5rfgmEYHt3+S5wcHRKyW7q5rcJ9qZr54X1cM5+Tge0vli77utvfKcnDhgQcdl9Ja4BQOwHU9A7GkTd1dPoFUu1YwBHhZMyXUDVFW0WVaZevYdKL4d7kmu+JoonhIJr+1yvkXb+Kq5gAAmI53mqdhICztVAW7LvQcm1rTKLuzYhDGpgMCHql/nrl0RNZi8G23W2xIl7XxHuqVuOCqUdD3ur9O1TP6pNJ78TCltebgu1LRk3oQAoGop/wIFPpiBYXYxwJHXuh86n3I6UvP8H0QPjXBc4R0rOQHS/5BUULfk96os3+OaTkZERdj1HMt27d0dBQQF69erVItJav9hszuNzcfn1l4AmBSyhrzWoi3yuzVUfBDi4VcdFvVbybWLdOFS4oOq1Nvicq5/MOsVjQVb92sZaIDn2fVBRUYF//vOfeP755/H3v/8d48ePR1JSUkx5zJkzB1OmTPGd96c//clVXPtcvfLKK/DHP/7RM7DSwgUL8dKslzB+wngxQdtPHuSpvXbtWjz1xFOe2aeediqGDB1ipfPk4bjWKokzUNsgnn1k4qcbvxNC8MADD2DBggWe/fbxxx83K++GYD04hxwADwC4HGBJtYFhXesteTa3+/hsmba711CeZfL044Rbf4fCuc8AenJd1gDvnn2gf4EW4zmfAbgHqXH0fXNteTQ1njcYDAaDwWAwtAVGrG0wHMZwzrF//35s27YNRUVFOHToEOrq6sA5R0JCAtLT09G5c2d0794dffr0QWZmZlsX2WAwGAzthLq6OqxZswabNm3Cnj17UFZWhsbGRiQmJqJTp07o0aMHBg0ahEGDBiEhwYSMBoPBYDAYDAaDwWAwGAwGg8FgMBgMBoPBYDAY2paCggK88MILYdPUHjADrrcO9otjrL4cwRqvGDW95yjHd0ITkN5rFMq3zHVMv/eee/GrG653vDvtkPn5SLU5Z+JlO86RnJDcLAHNkUx+RnccrDmAqvoqcCnUI3L/gQbAudIAcAABIc8mQq4dJBQBzjRfHgUlSq4N+dK9ypPI48MBCHmfeDFZvbiovVwvX0hWL1x65NpKvs1Vvq4XGF0vL7oFjJ4XFaN/xzEkahtDceONN+KRRx6JKP4HgOXLl2PBggW49NJLm18wgyEOzJgxA+eccw4mTpyIxsbGmJfv06cPxo8fj5NOOgkTJ07EmjVrhFBG/vTu3dsj1Fbcdddd+P3vfx8y7x49emD9+vVx/fvFp556Ct9++y2+/dYrh3VTUFCAGTNmYOjQoXFb/+FAVlYWlixZgiuvvDKi+LwlmTdv3mEn1v7rX/8anWQ6AhMnToxDabzce++9mDJlCnr06IGioujktY899hh+97vf4dhjjw2ZJt5ybcXRRx+NrVu3OqaVMBZiEf9M3Gohl2/DITtqypHL95FY6mJLh1TbcsAS57wYpdo6Tu+SM51bHO1IrMoiZ7njcGdGHPfdM9VXqg0AM+67D4Fw1+kYj7uYRTzliEaubaXTRdu6BI/b+ThiSOJcj0OOE2r/hxBuhyM1MQ1dUrtgf80+EAAMBOAMlAGUBMAQBCEJUjDCwEBAOAMjBFTF5URtAwVjQi6ii35EhM5AaACcCWmQZSQBF0JuruJbasfecp/4ybUtAZIusrFdVvZ+VPsPzumh9yHQ2NiInt174uDBgzHvT5E/8LuSEnyYmxcxLQHAqqubtB5DdDSwBluIw6UkhwDqZBcCbSlbYxycqvOPa+IdW64DTbwDJbiSdc8jf3dhy62cddBXxBNCrKMLdeIl1unVqxcGDhyIDRv8xWtuamtrsWrVKgwbNizqdRiOfDIzM9vloD+EEGRnZyM7O9u3DcU5R01NDXbt2oXi4mJkZGSgQ4cO6NixIzp06OA7mBJjDN//8D0+//xzrFy5Eis/X4l169aBsZaXeFJKkZeXh7yuecjvlo/8/Hx0ze+K8eOvQVZ2lh0/+Qw0IdWSgHV/FNdAMUVTiBECGqNocObMmZgzZw7Kysqwc+dOFBYWNnkbYyE9MQNMRCAAJwgCzniMAYwCBFRen4VQuyHI8OF7H+H9t97Ht6tWY2/hXgQbg+FX1sokJSWh19G9cNqpp+HKsVfi3PPOBSW0RSSQRwo7duyImIZSap3XrSnV9pvml8JP9OgeGMYR9+rmP9c6SIhy+Jc3/ETRPPTPy28gIk+sTZzb9Pe7/oYH7n+wVa6bAHDyySc77lHNkWuHbkp624uO+ZroN2SDXz6zgIwvOQAwV/+BFKUSazAqFQuKbSLcLomoJhSEcKs9L1ZBsLN8JxpZI7qk5TZpP7QLwrTfV3/7Lc4acXarFaVm4ULf6cmnjoi47M7vVQxOHG1/T0UjIb+4ptn9DsTVULFEu4Br3xFYjRrHDL/vamF3O8TZdhH1kEKItKl4dkcICBfTOKHQxtoCIcwl16YiD8IhZNSAbaSXg2mobeQMXJ1b3M5PDtELe6ABec2Rz3JtdNm2vql+ZzzRrnGWyl5uvxxYTPvsEWpbImwCHqzHwc/uR82uLxCyMgOgiWnIOuFGdBg4FoQmyH2jCqnKozpLKAJpeeh+0QvYv/QOVG1/35NfcnITbMlHCJs2bcLtt9+O22+/HWeeeSbuuece/OxnP4tb/ikpKZ5pDXUNePzuJ/E/U38PJfCFdl+1hNrqn9U/Bti9EYCqj9Zzaqv+ca0vAnKQO/tO4Ljn+fTDyhw85a4P1lkC4aawY8cO/OpXv8Kdd96Jm266CRMmTAg7IBIgBuf517/+hYcffth3/s9+9jNcfvnlIZfv2LEj/njbHzHln14p94033CgGhrpijGeeNfCQPDZbtmzGZZdc5hnklRCCafdPtfp1nPtN5eHKnADgBHvKd6F7h54hy/5ToW/fvhg+fDi++OILx/QtW7agtrbW9xyKhrpgnXamuAc1tP+3jpN+BDmXY5Rwa4Ama2ki/tZEnAbc0a8n5PeiNWrFZ9p5p/oTAwgx4Jge4IUgXgPCGAwGg8FgMBjaB8aSaDAcRnDO8d133+Gdd97Bp59+ilWrVqG4OPyoeDq9evXCCSecgBEjRuDMM89EQUFBi45IbTAYDIc7b775pqdDtrW59NJL4/ZiSFVVFWbPno3XXnsNn376Kerq6iIuk5mZiXPPPRfXXHMNLr74YiPZNhgMBoPBYDAYDAaDwWAwGAwGg8FgMBgMBoPB0CYUFBRETFN3aDN4Yy1IQtNeBjNEg/Ots5qiz31TpfY4wzMt/ahzPWLtPbv3YPPmzejXv798F1u9ICfXReS73XC/kCderEwO/HRfTI6GPh2Pwdr9qxEEA+ccVNmuGUCpkJoR9cI5p9Y76bpcG5CvwXMKSpl8SV9MFaJt9eK8eqFfyrXBQZXDArbQwnrvPpJcG+Hl2oBX1hdW3teCLF68GL169UIwGFkONGHCBBQXFyMpKakVSmYwROaXv/wlhg8fjhEjRsQsUn7yyScBAAMGDMCXX34Z07K//e1vsWTJEnz44YfIyMhAVlYWcnNz0b17d/Tq1Qt33313k1/uDkVCQgK++eYb/M///I+vNIAQglNOOQUzZ87EgAED4rruw4kzzjgDe/fuxV133YUHHnigSdL15rJq1apWX2dzUOLL5hIIBHD66afHoUT+UEqxYcMG5OTkRHXP4pzjoosuwqZNm8Km80iMQ2aoFnBn4JoPIDU11bP4Y5UVuD4jA51pwGcRn0zgDB8cDgXlwtEThSiir4MLwKBE7738u+++Q31dPZKTk50xCbcFX5Zc2zJ4aXlHkGr7CsSilGpbQhmXxMSdpT7AzZq1azH9oenedQL45/CT8bMwkhVHGQD/4x6iyoSSazvKpy2v10HrM2whrp5VqFjRV7Ktl1UvS3TePNdCBL2yemNf9T4EOQclbsFUAIQFARIQG0ak2Y1BWkUIAur4EQaQgGgdcQ5CtShYCUpAhOSHKzEclbEyB+HU2l7h3fYKiEWR7TPHFmk5dpq/ZyxKfn3zr5ss1Vbs1a5l4Q4LBxAsK2vWugzhqW+sg6hwSmoj6ieDFGpryh1NZWULddRnKNE2pARLCg2p1F1ZbUyBGuRJiSh1+ZpHbtUOWLx4MY455pio31N6+eWXjVjbcERACEFaWhr69esX9TKUUvTv1x/9+/XHpGsnAQSoKK/AqlWrsHLlSny+8nN8sfKLmO4lhBDk5uaiW35XdM3rhvz8fOR3z0e3bt3QtVtXdMvvhm7duiE3NxcJiQl23KTFRyAQ7krZV6X3ZYpp3LpHijjEpZTksPrIAjS2d7s3bNiA9957L6Zl4kF6Yjo4Z2BSnB2A3A4IOZrqGSw5VIIPFnyA5e8vx5b136P0UGlcBh+KJ5mZmejfvz/OGXUOJkycgAH9Zds/XAPA4GD37t0R0yQmJgKIoo0Y6RYdToDnO9PZ+PBPo7dfidZGcrVrXe0Vb166NpDY7atIhGpg+szSk+jrF6V1tpkI7FidMYbR547G0qVLoyhQfCCE4JVXXvFM9xWNxtAOtBcIsXPVYfRp+4HbAlSVv5jsaQS7+jXsh1JqsATruYWSrFICygi4altZ+csBB6WsmHCC3RW7UResQ4/MI0T0Kc+N+XPn4+7b78bevXsjLsJKS0Gzspq12sYdO1E9b75neiAvD0knnBBx+a3ffgqgj7MmEW7VE0/nEAHsgarcllyf+qjay/alJURVJ67f+nTuk05+lpXZGsDDSq7EwG65NgAuVdBh5doisBEfmexX4EImL9dNiBhYgxO5diXYtq6dHACVkm2xjFgXlZ9ccZQVX4XeO7aAXKUkIMQt0Sb2j+w3ISCQD0IBTlD5/bsoWfUUeDB8+yu99znIHv4HJKR1kXnZ5zSIzJcTrTEqtpsEUtD1rAdxKOtxlHz7tCPPI9nh069fP5SWlgIQg6YVFxejsLDQdyCHTz75BKeffjpuv/123Hfffb4D6sRKqH378fxPcO1tE5CT28UWaXMOBiGudgxyI+Hc/i76I1Q8rzrN3Heh0MGJkHELiGtB7ZSVE+QUDlQ3VCMjKSOGPeBl7969mDJlCqZMmYLjjjsOp59+OgYNGoT8/HykpqaisrISW7duxbJly/Dhhx+G7JPo2LEjnn/++YiDad7+5z9j7py52Lhxo2N6Q0MDxo0dhxtuuAF3/f0u9OjRw7NsZWUlZsx4FlP+MQWVlZWe+XfcdQeGnTwMXD9U7k59+MSZnGNX+S5kpWaHLPdPiZNOOskj1uaco6ioCL17925SnjWNNbDOIeuWKfvzZP+e6ttz9wPKAkB7/GH1+1lhNOPiGmzdl/V0oo+RqAmu26jvwI8RYk/H8u2s/9BgMBgMBoPB0HSMGdFgOAwoKSnBs88+ixkzZmDz5s1NzmfHjh3YsWMHFixYAADIycnBxRdfjGuuuQZnnnlmXDqiDAaD4Uji+uuvj2kAg5agoqICGRnN6xBvaGjAo48+iqlTp8b8x6cVFRWYN28e5s2bhz59+uDee+/FVVddZToHDQaDwWAwGAwGg8FgMBgMBoPBYDAYDAaDwWAwtCpDhw4FpdT3pUwLHkRt8Tqk5p3UegX7SeF964wkZvqmDNYeQiC5o2PZ9F4/B03KBKuvcKR96omn8dD0h2wRDWC96GZ5DLj+Ip54OS4tIa25G3TEk5GUgS5pXbCveh9AKDjjAA1YbghO7FfQQTgCABgDOBWSnCChCICDgMkXG20JH0BAOBfyHCXX5uKFR6IkZtqLlYRqB5XoryDb8jM1S728GI1c201byLW7d++OP//5z5g6dWrEtJWVlRg/fjzmzJnTCiUzGKKjb9++KCwsxLnnnotPPvkkYnpCCK688kqce+65TV4npRRvv/12k5dvDtOnT8eYMWPw73//G8FgELm5uejRoweuu+469O3bt03K1N6glOK+++7DH//4R0ycOBHr169HaWkpqqurwTmPSsrcHLZv396i+cebadOmhY9Ro6Rnz54t/k5HVlYWxo8fjxdeeCGq9Js3b8aTTz6JX//61xHTRhJuWIS6l2sOodHnj8a6des8SSYWH8TCLnnWy3BeUVHoKe5Vck2sQGKQLCgGSlmcTkNDAzas34ATTzzRWQYpWPKValuCFbuEkaTalqSFEEeRPYIwK/xyCUcsyTasHeQe4CbIgrj15lt9z/dbMjLx+7/+JXqpusjSWXj1OYxUzW+bHLI113HT66AjhnSXUa5XX4d7n/Ow9uwYY02ZPDUhFblpudhXtU8OesMdR93+RMCZkJEwVVzCwZiUaMvjRYmS/gCEimPHOcAIA6UBa5upJRvX/iPEGZZzOAa+Ifp8NfAN12Jz3RSm6pnfflTxPDgaGxvx8qyX8d6S97Bx40as+857jsdKMIaTtrGN3ws50qmVch0lxBEyNi5+Qwl27HNaU2sj1HXbXUc9Yh3o01zGqnC04aswPXv2xNtvv43Ro0dHFTvMnj3bd0AYg+FwJep40Q8upMhnn302zj77bDGJc/yw9Qes/HwlVq9djdKSUus9vPz8fOR3y7dk2V27dUXXvDwkJibaTjYra+5YT8h4RYs5/LbNMUCAtrz1XcUpRIlaD4/3uVMT0+R2MVBQMDEEH37c8iM+mPcRVq9YjZ1bd6K2uraNS+qEEIIuuV0wdMhQXHDRBRh31Thkd8oOO9CNwojVQlNYWBgxTXJycvhzPZpdG2bxmKXarvPaIc3nzml2IOJdly3scxeRh23beK4p4XDn4VNN3Vuot5FKDpXg5GEnY+eOnRFWFF/+/e9/h5Q0NvV8UofNEglLfNuEYZYPCSHSmyxzY3buqv0j0th7movGmVLqgkBsmxrGSOl4OQgIJ3Iewf6qfahuqEafrL5IoIer3kfsB8YY7v37vfj/7J13gBbF3ce/M8/1O+6OXgQEEUXpoqAGFWJBRIqKgApoosYWDM1eYlesEbDELgoGgvoSRBNFEQQUBWlSBOnt4I47rj9Xnp33j53Znd1nn3aNQ36fRO55dmdnZtvszOwzn5n+0nQIIZCfn4+MjIywWx4cMBCpw69C2q23gjeIfay8qKxE3sSJEBUVQetSR18HRCEw3rltKwq2rUTGWdfIJUy7SLzKC9fDPxrUdS6vHVPk6xkQUVyhcJY2qg0urOvP/MDVNwTLtbldCQkp11YvYWUfiZRoM6bqMyptQ8uNuk+UgFvAWfnh1no7/1KmKoT5UlLo/SHBlS9HnwQE7DeZet2JQwm4mWDm/kqxfUXBPmR/83dUFOwLe4Tj01uj0dmTkXzC2bJpqQm6oeKT50LV26zJAlQZwtHojHFIyGiHg98+AHWU69vkIjXJq6++GrSsrKwMq1evxieffILXX38dhYXO3wJMmTIFubm5+Oc//1ntOlaoYysMgWcnvIBnPnzKvP+0SS/kVejspwBsJ75cbj13Xa+0haODQuWBWeUFcyyHVh7YbSCvtpAQAiWV1Rdr62zatClIeB0NCQkJmDt3blTvyJKTk/Hpp5/gvPPO95yw96233sLbb7+N3n16o2uXrkjPSEdRURG2btmKH374AaWlpZ7xjh47Gvc/eJ/ZhxSyz9hZMqv2V6VRiX2F+3BSQ3rHBwAtWrTwXF5QUFDlOIsriqEmyDOEAWYwCCmtF8Kprrf7tg0wzpzibaEU2fL5zWDfcw6xPQt6QgAh+qDVPcaq8DsR1zsUagcSBEEQBEEc2xyrPW8EcVxQUFCAKVOmYOrUqZ6zbVWXnJwcvPPOO3jnnXdw0kkn4fbbb8fNN9+M9PT0Gk+LqDrLli0L6jxUZGRk4JxzzqnjHBEEcSyxefNmjBo1CmvXrq12XNu3b8e1116LDz/8EO+//z6aNGlSAzkkCIIgCIIgCIIgCIIgCIIgCIIgCIIgCIKITEpKCk477TRs2LAhbLiy7DUk1q5DUlqebQ/S1ijd/x0SMpwiBR6fjIxTRiHvlzcdy2e8PwOPPvEoUlNT7YVq8J0m/9PFWz7mO4YFBHXLiRntcbDkIAJGwJR1GgCYAHMMagfMAekBcwijMIPJYfiA4ODMsMR+AAdjBkydjhoQbGvzDGt8sTXEHxBMyvqkjEIXZ2sDIF1jk60Rsg65tkY4gV9d8tRTT+H999+PSi4zd+5crFixAn369KmDnBFEdMTFxWHRokV4/fXXce+99yI/P98z3LnnnosPP/wwpCznWKFv377o27fv0c5GvadJkyb4/PPPg5Y//vjjePjhh2st3eTk5FqLuzaYMWNGjcRTV9fk66+/jlmzZqHCQ0jkxfPPPx+VWBuwpQMR5TFO55kWgblu9HWjMW3qNJSVlTlW/1JRgU9KijEiJdW9SXAkriUqWeb6q69koTaSHBYG1pSXY0tFOd4rLvbctZ9X/WyJtZlboiKlW24jBNNsaVWVaofCLYiTHjBN8Aitlm2He3X6a1i1clVQfEOSkzHxtNORMXiwnadYJJleskq1XFI6fz6MQnsMVXzXLojv2kXbhDmOiS6/069B/bOx/wAq9+yxvjsz5Mqie18cEr7gXYrvdCp4w8zgFY4ozEjaprdDVtEBQAp+AhByb0yhiDmdTQCcKeGIAUMAHBxKVCzkX4MJcAEIZkAYUvjE1Pk1JVr23SDApe7Nyo+6FN0VcNf+VrdunnUwC7fdehs+X/B5jU/MIADkGwYyuFLYueU6NhWHDtVo2oSTkspiU/rO9La7LZhVkxko6bY0xDvvZTNE8DKmrRGqLest1/FCCGFP9BQLLgFnTYl1Lr74YqxevRrdu3ePGDYrK6tG0iSI+gQLEtJVJRL1h+Hkk0/GyR1OxmiMdgQRrvJEv4OjEf4KYdsnlV5RcGddQMWvppizIlDmStckgcq9Z0hRJcexIdZOiUuGYRj4efHPWPrFcmxatRnZ+7NRWVl5tLPmID4+Hm3atMHZ556N4cOvwoBLL0VcXJxdD3aV446yXX+okEctLNE8m1JSwkyIGen4RmxKetTfLaElCw6jnVu9baSXA5Z4U5kAXXG40xRBH2ScoTLvWqynHbF+oa5dfZeYc72aICf/SD5OO/U0HMk7Ej7OGoQxhnvuvQeTJ08OG06Xm4aNz93Ws2NAyAiU29QlLlUTHjCt/RtqAid3W9LKiVCfZBoOqTGTbWwp0gY366kCYEzIZwODIcMWlOfjl+x16NCwIxokeE9YW985sP8A/vKnW7D8u+XWsm3btgVNLhZEmR8F/3gZRe+8i9TrxyL12msR17ZNVGmKkhLk3vk3lP2wImgdz8hA2o1/jiqe7du3o3TnDiS1OwuJTU+Rl5Or4GfMowEcLnNwxQOtUWoWKIxxu+7geb97NLgdCXDneqtvR5V8KozhDKfFa/d/6XJtJuXaajsfAEPrKzDU2z5Z6DArJqb6BaC3kQyYYm9ViBqufZEtOGbdjK79DO4gDD5cMg9Kps0YdOE2YwwwDBxe/gKKtn0dlL4jJl8CMruNRXrXMWC+RJmWD3atj1l9KpDHzhS9avnTpPuAQNrJQxCXdgJyfngOZTm/IMCOrf7t6pKYmIizzz4bZ599NsaPH4/hw4fj+++/d4R588030bdvX4wdO7Zaabn7i3U2rNiA7Ru34eTOHcHVZNHyP3vCL8BqLQi71WBW383r2hDmFc193HqWqK3CIm8QYbUFXHe5qw7CGIO/ohSGMMCP4qQ7mZmZmDt3Li688MKotznllFPx7eJvMfjywdi+fXvQeiEEVvywAis8ym8v/jbhb3jymSfBOfc8zlZXdoi23J7C3agwKpBf5v1u83gj3mNSUADV6pstKC+AIcw+Pc6kKFsWxQJanyCTkylwWGGE1q+tnpOGYcgGMuwJZx39BfY949WWMx9Z9l3mnrjdCovgp0wogtKKZWOCIAiCIAiiXkC/KCeIeogQAh999BEmTJiAQ3X0w53t27dj8uTJeOyxxzBu3DhMnDgRjRo1qpO0ifDccccdIYW4ffr0wQ8//FDHOSKIo09CQgLOO++8mLeLZpbE3xPffvsthg4dWq3ZA734/PPP0bt3b3z11VdVPqbSirpEAAAgAElEQVTnnXce8vLyYt7um2+++V3P1EoQBEEQBEEQBEEQBEEQBEEQBEEQBEEQRGh69eoVUaztz67+5OOEFx6jxgQAcCSkn4jy/B2OVQWbZyHjtLF6QAACGV1uCBJrFxQU4JI/XoKlK5bKYE6pti7UFnKgXVJcUk3t2O+eBF8CWqWdgD2FuyCtfBDCHCJujvf2AVCDKDnADPik+MyQ4yENOaicQ8AQpg4C8JmDJqW0Tw36NQTA1Uh9KXw0xx+akVoiIWt9KAm2lKUJTUDpXFXv+Oyzz9CrV6+Iv28SQmDYsGHYt2+fPVCUIOoJt956K2699VYsWrQIU6dOhWEYaNWqFdq2bYuhQ4fi9NNPP9pZJOoBEyZMwNNPP43S0tJaib9r1661Em9tUVMi8Lra76SkJPzrX//CVVddFVX4cLKSUEQtWvZ256Bb926YO3cuBmvyZsWC0lKHWBtaFE51YnD6VhXFKyvuhZrr57dABaYXFmFBaQkM94YulJzCLdW2lgX5YpmWVnQVHC+pdih5nNoJq24dSWgmBHbu2oVHHn4kaFUm57gnPROZY0cDPl9wnqoq15Z5VBX+3LvugSiyxdrpE8Y7xNpmcJcQzXUR6PlhjKH0//6D/GemOLLgzlLIvEag8btvIumiP0YOCCAtIQ3piRmW5MWc2sbSWkGJsgKGAR8HVMXZCAQADnDOIIQBwUzriACHYUjRMHdOfMPlpWXK35QcK3zdPOS1oSbG0aWD+jFy+EYEGDg2bdyIW2+7Fd8v+75Wf///H38JRqekWVnxQsAUslXm5SGuYcNay8vxTGFFsdVuh3LkuGRpetvekk9qokvruxLIW/EJl7RNE90E2d89F3mHc2cxFqrZJu3WrRv+9Kc/4d13340Y9oMPPsCYMWOqnhhB/B6J4rESWs7qFDUaIkTtzu1c9ahDqTSEKhOs+kywdI8zBkNAE1giZnnegw8+iPHjx3uuq6ysrLUJsBJ8ibi25xiUlJTUSvxVJSU1Baeccgr69e+Ha0dfa7anmDoV0U1CQ8ROTk5OxDANGlRRGhzhpLnvK6mudNyaEaXa+mervWB9tDKh4g7OhIxU3vN2XHbcbs9u0OaO77pcUzsEwhlGrwfZbUi7frN3zx50bH+Kd6K1RHx8PGbPno1hw4ZFFd4xOU+MTUf3Pe0o40O05fXtQ0fOZFtISVBVhLaYURfoCsbAhK005pybUkhoem0GCKGkvALcejAIVBgV2Jj9C1o0aIm2DdqCHUWJaqzMmTUH9066D0eOOMXtgdToJ1kwCgpQOG06CqdNR8JZZyFl0EAk9e+PuA4dgurqxpEjKP3sMxRMewWBvXs948t4+CHwjIyI6ZaXl2P37t0AgLwlb6DJxRMRl3GC97WjiZOdfz0u2lBifMbs+5S55Np2oBC5dXXmaHeB9Vl+ZAAEU7N+cDBLbm3AmhBZSn6ZMOTlzaXb2gxrli3mlF96AWT2IThl3UIogbc58RezpNvy3rAiMPNjq4rVYv17qEKAWcfQeeyV8NrcBxWWgUMVusW7luLwshcgKsP3V6e0PhuNzp6EuAZtZFLcOsZ2fFxLT+aFM+1Y29OWmUHMEiCpxRloPewjVBTuRkVC87D5+D3TqlUrfPHFF+jZsyd27NjhWHf33Xfj6quvrlZ/eqQ66bN/ex5vLPwnLHG2el6r8h7qcW6Xz/btLGT/Aax+MAbm3c8A2OuhNtH7I+3LXli3rushBbM9UlRehPTE9KiPwaRJk5CRkYE33ngDmzdvjno7LwYPHoxp06bhxBNPjGk7AYFOnTph5aqVuOeee/D2W2/LZ2JstG7TGv+Y+g8MGjxIRqyOZpjKgkc/49bcrWCMIa80dnfJ75EirW9dxzHRfYwUluXL55o8Q4YAuAAM+bwxGMDlc0kI+bsU87MKK+RvTNzPQXWvMuvehGu99Uhz9BE6JpHUw4dYHg3qviYIgiAIgiCOTUisTRD1jIKCAtx8882YM2fOUUv/ySefxLRp0/D000/j9ttvPyr5IAiCCEfTpk2xcOHCo52Nes13332HgQMHwu/310r8O3bsQP/+/bF8+XK0bt065u3//e9/VyndpKSkKv1AnyAIgiAIgiAIgiAIgiAIgiAIgiAIgiCIY59evXphxowZYcP4s1fXUW6OJ8JbDlLa9AsSa/tzfoFRUQQerwbnmXEkZJ6MlNbno2TvEkf4VatW4V8zP8Koa0eZQgpDigrkAFZ7qLVAPIuDjztFfkR42qafiL2FexAQBoQBcCYFHwbkYHAOxgwIwWDAACAAw1xlBmEQIgDBfOZwe8EgmBqkb8r6hCbJFmp0ozDAGIchzJDm+HbXAGQBCOYc3GgPjhSugcsu+YYSoyB4gGNoYXft0bNnT1x77bWYOXNmxLBZWVm4++678fzzz9dBzggidvr374/+/fsf7WwQ9ZS0tDT88MMPOPPMM1FRUeEZhjGGefPm4eOPP8aMGTNikqpecsklNZXVOqFjx47YuHFjteMZMmRIDeQmOn799deow4Y6x5GISa4NBDmFBl0+CFcNvwofz/3YsfzbMj92VlaiXVzwkDincsNbfuTU8nh/VgG3VFZgemEhPi8tjcr7dfLJJ+PPN/7ZEmireoslenAJGfW6Sqh6i3DtEbPkQsIzjL6TDpm2+UHK3+woLHWtXCYgcOcdd6KkOFhSc296BhomxiNz1CjPvMYs19byqj5XbNrskGrbq5yyDH25Y5kmtLRk0kpoEyJZt2xN6IHCVScj7Gqoc3pCgzbI8+dpuRcwIMy6M5eiNi6dJOYFZHqjhDDln1KqzQwGzk2ptsEMcOEzBdtCAIw76sOmNMicCMch7+P2ToYSklhVe1kXj1Q3X7L4O4y7cxw2/lL9cjEavvT7LbG2nn/7u035zp0k1q4FiiuKEQhUmIJYq4hSokNhlX1OoSVsyZUUaYfF7bXTEFoD0y2erM+MGTMmKrH2uHHjcN1119GkTMTvEkcdqTbi96g/BNUl9DLDXSlg3nnznODDNVGgvb2MWrifTyJmsXZmZiYyMzM911VWRi82rQotW7bEtm3bajWNcDDG0KhRI3Tr0Q0DBg7ANdddgyaNGwNQonQWut7mcV6jqtwTnhw+fDhimAwv0W2kx3OEc+IluXYuc7UL9L5jbQJPe73WNhL6RnY4R4ouyaZa6SXIFO6N9bpRGMx2GvM8FsIRuR61wPKly3FR/4sjxh+KtLQ0VFRUID4+HhUVFQgEAjAMw6qnuWnSpAnGjh2Lvz/ydzRIq6JEPQyhJ0Zw38zBqxztFSVdlMJUq3qqynCP+qc9QZb1pkOeeluaasq41XsLMzhnDAbMthyT4mLOTOmwqR+WyyHAuIH9hfuQU5KNDpknIzOpfrVP3Edl22/bcNf4yfhm4aKgsJM+mIDKGMTaOuU//YTyn34CHnkMPD0dcSe1NyXZQiCQlYWK37aZjeIQpAy/CqkjR0SV1pYtW6xJ0GAEkPPVS2g28H7wtGawJM26yFl9FvqzxX3t6Q0Ur+vSenllSki5z+N+YtqLslA9Fmq5qjOoix2y38N8Nxdarq0ufFMiLwC5XJWasv2v3vdZ5ZXqF+AQLCDjBgAuJwlR+TDDMruTycwlM+DU4VsdNd7lJ+CcjE4924OOC9Pqbub3QGkesr9+CGWHtyIcvpSmaNRnIlLbXWDuD2PyuDJr39S5V/1J1nG38sa1Il321zh3AgAQ36ANCktjFwz/nsjIyMDTTz+NUa4+xIMHD2LOnDm4/vrrqxy3W/DvZt/O/Vj6xVJccNn5Zp+bMOBjPuuKV30QVv+ouhu0/jRo/V5W/5qs76sJD9U1rvokvN5LM/0S1heqZ5O8TAorCmISazdo0AATJkzA+PHjsX79evznP//BwoULsWLFiqi8Ig0bNsSQIUNw2223oU+fPlGn60VGRgZef/11TJgwAdOnTcecOXOimoilW7duuOkvN2Hs9WORlJwU4tlvniLDqx6lHdvi8kLsL9gLgOFwaeS0jwd27drlubxVq1ZVjjPXn2v6suUkj6q/2JwoT+uHV8vV/eWqwlkTL6h+bsZkvUzWAQWDMGT80PqfocXjGSfM36xYbcTgfkLrPo3QJjyW+hcJgiAIgiAIJyTWJoh6xI4dO3DZZZdVe1awmqCgoABz5swhsTZBEMQxyO7du3HFFVfUmlRbsWfPHgwbNgzLli1DYmJiraZFEARBEARBEARBEARBEARBEARBEARBEATRq1eviGHKcn+FqPSDxSXVQY6OB0KMKNPGMTfsfgeO/OKUQYlAGYp2foH0jsODNs3s/KcgsTYA3PTnm9G0WTP88aI/mgPuDHNQnRpcp5JMjKPfqcRKHI9Dy7RW2FOgD6KUgwENQI2zFxzwCQ5DLQDMAY2GHIRvGPBxJebj1mBGU7YNGALwcXNIojkYkkMNqncI+pjyCdgCNEAbzAhb4OfIrtAGMrrGMtYXufZ7772H+fPno6CgIGLYl156CePGjcOJJ55YBzkjCIKoWbp164b9+/fjv//9L5YtW4Z169Zh586dyMnJQUZGBt58800MHjwYgwcPxt///nfk5+fj22+/xYQJEyLGfc0119TBHtQcPXr0wLx586odT10JMysrK/Hwww/HFL6qxCxadj2233zzTcz7v3lBeRiXl4u5TZoi0UNuEK0nz63m0T9vrqjAtMJCfOEvjS7vkudeeA4J8QmagMdLDKQ+2pKlaOorTMUFb6mchTyOwraGOdxF1ukQrnikGejfs+fiq/99FRTtuYmJGJycgrQ/Xoi4Jk1C5zNWQabrvBfP+ihscC/JWki5toxfl2DoR9p9WqzvYU6Hl3TbrJpGX+dskdoCm3I2wBABWJolAXCfWa9mhmF5s5jgpjhbGGBS2KQEdwY3wKQ2y2dVlpnp/hIChgDiuDrEmpxEhmWADG+LR8LVzb3cXpYsngGrV63GiBEjsGunt7iltvixrAx9Dx5AKudIZRy3pKbhomTv/gD/b78hpWfPOs3f8cCK71bg4Vsew4CxF+O8YeeBc9XmE8rv5lSqaXI3HcedbRvdLZ+dKsMsqY4iytvPTFbY5bJLwBONWKcmueCCC+Dz+WzJXwjy8/MxZcoU3HfffXWTMYI4CjhEV7Ug2VYqyLB1qDBYRYNgWr0hRFxa3cvQ62OAJeODFPfFKtY+mrRo0aJOxdpxcXFodUIrnNn7TAy9YigGXj4QiYkJYNbZlBWQEM8Az35C1yQhRNXIz8+PGKaheyKTah7u0JLlEGG053xEqbZnjMFtDqH9Eyotr0qELuEOexys9kuwxM9Mwm5X6un/sHwFBlx0acxlJ2MMf7nlL5j2ylQtEWatU+0owzBQUlKCvLw8NGjQAJmZmY77J9b+96DJeaLZBpZO17GJox0Yrg0XfjWUcBhKsqqEubCFqoCUaUO97bBbWJxxcwIkuRzCnLAU4DCYDGO942Jm640B/kAZ1mevQ8PkhmiffhJSrElq6wf+yjKszvoZz015FksWO9/n+Xw+dLuwK07o2BK5/siy/UgYBQUoX7M26vDJAy5Bw+efC9941wiaDM+oRPb/pqDZoEfBkuVEABHu5VA4Jc+wP1tybrVIeAt2HduG66nyaJTr/T2yT8cp11ZtKvkSkBnmRF7Q3t1ZdRMGxgwwJiD0F4Yw7FSZYbfFZFrCumnU+0TzO9PzL7TbCkKGUXvjKiCZ83gw5g6jdcYAyFv5Bgo2fgLLTux5eDnSO49AZo+bwePNSbnsSeuURNuaGhjMqp9pnT5CL4Xs5Y59sCyuZl7yisK3844Hhg0bhtTUVBQXFzuWz58/v1pi7WikzdMfehXnDzwf6vxYEwta/8F1z8tyWghzsmlrtXoe2PV2+chwX44W1vNK3SvuMOq+1cqD8kA5/JV+JMX4+xbGGLp164Zu3brhwQcfREVFBTZv3owtW7Zg7969OHz4MPx+P3w+HzIyMtC6dWt06dIFXbt2hc8X+yTm4UrdU049BVOnT8VLL7+EtWvX4udVP2Pnjp3Izc1FWVkZkpKT0Lx5M5x6aif0Obs32rRtKw9H9dt/m3I2m12pDCgoK0BZZdlx/3uSlStXBi074YQT0KBB1SZFqTDKUVheAAb9XpD/k+8iDCmMN4QwJxiBkJMxcAjDgGDc6mMW6kaAMH+Hwrn1DHHfW+pZYz6DAP0Z6L4oa/L3IiTXJgiCIAiCODYhsTZB1BM2btyICy+8EFlZWTFtl5iYiN69e6Nbt25o27YtMjIywDmH3+9HXl4e9uzZg02bNmH16tUoKSmppdwTBEEQ9QXDMDB27NioZv/u2rUrRo4ciXPOOQdt2rRBUlISSkpKsHPnTixduhQfffRRxB+9rFq1Cg899BCeffbZmtoFgiAIgiAIgiAIgiAIgiAIgiAIgiAIgiAIT3r06AHOOQwjzABZEYD/8C9Ibn5m3WXseMM1zjm+wYnwJTdGoNT5e5WibfOkWNs5IDKt3aVIbdMfxXsWOZYHAgHcctMtWL1+NVLTUqXcQtjyLCHg4z74eO39/HnSpEmO391cffXVGDRoUK2lp/PAAw9g37591vdBgwbh6quvrrH42zRoi10FOwGhD+aW58YATDM2AAb4AAjGTAGQMOQAcXPAomEIcC5lfnIDrrxkjMEQBjjj5hBFTZhmuzmk8E8OjGRCrQ8xqFEK1azBiw4jG7xlaAi/rDaJi4vDrFmzcPnll0cMaxgGBg4cGCx2IAiCOEZo0qQJRo8ejdGjR4cN1759ewDAo48+GlW8bdq0iSpcQUEBZs2ahZycHHTt2hVDhw6Narua5g9/+EONxLNw4UKccsopNRJXOF577bVqybJjJSbRsquemZmZicGDB+PTTz91BFtXUY7Rh3Pwr8ZNEMcY3DHbwsPgb6HCMQAbKiowtbAQX8Yg1I6Pj8eAAQMwctRIDBo0yClxjiTVdn12o4tFnLIm4RnGnQ6gieSUyEXtrFvKJgQChoEnH3syKB+JjOHRjEwAAhlXXhkyv45sxCpVB+D/6isUvT8jctyWukiEXqafXA+HjR5EBfMKE3RteZ6u2OqaPu5D87Tm2FewD4ABLiM1DMOUj3AzTgbAgAEuBU6CGRBCXu9SxG+KIc26ueBKQGweBQ5ZNwe35tJRO2FdBkosaUkmIdPS69CWys+6jtxCyilPT8HDDz1cKzLUaMgxDOTIfoLJ+XlYlNgCmTy4bCjdvLnuM3ccsH79euz7bR/eefg9fPDkTHTs0RH5OflIb5SOxs0aoVnrZmjVtiV6nX8mWrRqDvumDBZdKlWOZZmKUmAjZNhjSXfDOUe/fv3w9ddfRwy7c+fO2s8QQfzO8BK0edUhXAHM9Xr9CbZQK1jCK+xqlbt+JQMrKWvQI5LhmJJ0NQkzsUpNkJycjJNObo8/nN8XV19zNXqc0QMcTE4swsCkhI0xu9Zm1V08JcREbRHNZIKO6yXSyYhQfQwv1fa4p7ULQK+76t+90hUe9RJrm1BpCOumt+oi7u08sx0BJQ+0ygjhFPuZu2F+vvqKq2Nu33fo0AHzFsxDx5M7WrvAtLqXLqHnnCMtLQ1paWnabjjbArUh1/aaUEmlFvKikqt0gb4uAbZcwAj/PLCPu9ozS60t33HIb+p4ybQ5YzBg6v8DwpQWc8YgBJN/OZRkW8jlYBx5pbnILspG09RmODG9HdIS0oLyVF3c+x683/Z3f6UfG3LWYWPORpQHynH5uEEYeOul+PSlefAX+3HOkD7ocMZJMFueBg4XRxbcsoxMIDtyuIhwjgZ/vQMZkycBMQhh169fH7RMVJbh4Lx7kXxiH6S064PEVt30HMs/eicKC16vZgByL4e+GZMnQIvG87rX0gol63aUfSosbEmvVS4pubbaDynZFgDkVQq1nhlgQn33wSx7BITgWnmpJuJVd4GAkMJU+07i9kUGAUu0DQEw4TxMEQtDr/3WjwlH6YFVyFn8BIyy8JM9JDXvisZn34P4Rh3l4TK3t0sBBiXVtr4DZhjHedCl2kyLS+5/UJ2O4VB+3fW91lcSExPRvXt3LF++3LF8zZo11Yp3//79EcMUHinER69+hNF/vQ6Q/WbOS0+oB2pI1ORc6l/vLkHVXya3MYTl1XcEC+qFVG0I+9rLLzuCpLgWEfctHPHx8ejatSu6du1arXiqg8/nwxk9z8AZZ5wBwN2XCOu3H1VB7/dVx7wiUIHNOZvkSTLv1YPFWWibcWJ1d+WYZcuWLdi0aVPQ8r59+1Y5zuzibO03IuYzx6zZMGtSPes6Z+of+UzjZtkr5IlTt6OaPA/cecswJdJWj0Tr8SLrZExPB0E3qGOyd20ZybUJgiAIgiCOD0isTRD1gO3bt8ck1eacY+jQobjhhhtw8cUXIzk5OeI25eXl+P777/HJJ5/go48+QnZ2dnWzTRAEcVyTmJhYrQ7EaIl1xscZM2Zg8eLFYcM0btwYr732GoYPH+7ZmXfqqadiwIABeOSRR/DWW29hwoQJKC0N/QPxF198EWPHjkWXLl1iyitBEARBEARBEARBEARBEARBEARBEARBEEQspKamolOnThEltGXZa0isXSN4DWt0jvpWgoi0dpcif9NMR8ji3YtglOWDJ6a7ouBoefEb2Dt/OPzZax2r9u3bhycefwJPTXnKGhxn50UgwZdQnR0KS1lZGaZOneoQUXTq1KlOxNqGYWDatGkoLCy0lrVo0aJGxdpJcUloktQU2aWH4B6YLsfTg0n5nAFYUgBmAIIzaxi8KWFgMJgAF6Y8QTBT08eElEK4lBNQ3zWhCOPBI4vdAx2Vj0SXeah4HPKNejaecdCgQejXrx++/fbbiGE3bdqEadOmYdy4cbWfMYIgiKPMunXrogq3bds2dOjQIeT6r776Cvfffz9WrVrleLY0atQI48aNw4MPPoi4uLobLlVTYu1Fixbh9ttvr5G4wvHKK6/EFP7uu++ukXSrIloGA1548QV88803yM93ynJ+LC/DHXm5eLVRY6n+cRIAUC4EEpkuxxHWujIhUCIMHAgE8GN5Bf5RWIDCcBP4aDRv0RxjxoxB9+7dccmAS9CwYUNvobbT9yY/auFE6EqMXhPmjHkuD7mtbcyyLRWacARSWuGQQQK47S+3YcuWLUHxjWvQACf44sBSkpF28UUR01dEJVU3DJSvXYvimbNQPHuOlsko4vcQggUtC1NPZImJSBo82Poeu9TF3MLXMrT0JmhiGLlZy5RW2FuwBwIMAWFAXQpmeEPeL6Y9xJDfIcy945xZ58+S0yhhIBOyDs2tHIasm8vzz5jbXqJnVTjq5rYIx67zXzPyGnw89+OYj164YzZ/wXz0v7A/li5ZigEXD4hp+woh8OfcHHzSpGnQupIon0NEbKxatcr6XFFWgY0rzD6bfdv2OcL5fD78/Y2Hcc4f+7hiYKHbdczzY6ggxxxffvllVGOGoh1zShC/B2KqM8YeO6A92wyEr/t5irdcQkxLuKdLvWQ4XcFoVsk0Qa9gVRJ7HS0aN25cY3ExxpDRMAOdOndC/4v74+prrkLzFi3AGQcDA2emnNPsmpRTg2jSYuuRwexVYEKeBuZcGaHj0CFKq4d9jPWRkpKSiGGaN29ufqjm8Qyu6+vLWHAY7Ry6BflusbI7DXvCIZWQLoj1WC60be2KclCegjWa0WNPfKN9l+0LAYHXXnndMUloNIyfOB7PPPuMR1pKXKj1w+uTXbrDu+SEVZZrRxseutrWPtGO9p/HuwLrmeJ18nUYkxOAyokQhB27o+yR59qUOnIIYZiuSMatdhsHh5ASYgEGzjmEIeTkpAaEDCHdxlJgLnCo5BAOFO9Hw8SGOKFBazRLaWa16+qCQ8UHsTl3E3bkbUOlMN+RcTmpRHx8HEbcfZV5HGQb1HxP40NBxRFUGpWICzMhbvMv/4vS+Z+heO7HKFu+HAgEQoYNRdIf+yPj3nsQ37lzzNuuXr065LrSXStQumsFmC8BCc1PQ+YZ1yE+ozWian1otk9bwex1zszjyIS9mfDsD9IvYkeFIjhtLUUVnAFSrg0ouTYAOAXb5hJI0bsAlxljlsjUzKP5ptAp2FbrtfudGfL+VxlQ5aAu83aVpxFLQ23f9J0Dg6goxqFvHoT/QHgxM0/MQOPe45Da4XKAcxkjt+K0+gmZ+q7XH5h2rOAMrzZTbVjzYLmyb647kFsRYT+PD1q2bBm0TJ9kuirsyz4SVbiPps/GiJtHIC45Duo6sp9X9jNbSYLNv8K6P/VLX9VBnP2/gJATVlufAfu54wjoFALrz1lVjSiuKEZFoALxvviqHprjA1d77NfDm1FhlFu3LeMMB4r2H9di7RdeeMFz+ZAhQ6ocZ1bJAbueDXsCdp92TZsT5QkYQkAwYU74KLgl5AbURATCLuKZmrJBtZPttrU18YvjWajq3vLZpeKBtcgO51FflVvFtO8k1yYIgiAIgji2ILE2QRxl8vLyMHDgwKh/4DBixAg88cQT6NixY0zpJCQk4IILLsAFF1yA5557Dh9//DGeffbZas/oRhAEcbzSokULLFy48Ghnw4Hf78cDDzwQNkzbtm2xaNEinHTSSRHj8/l8uOWWW9CzZ09cdNFFjoF7OoFAAPfddx/mz59fpXwTBEEQBEEQBEEQBEEQBEEQBEEQBEEQBEFEy5lnnhlRrO2WNRM1iC7p02h8xuQgsbYwylG48wtknDpSLYEa7cgTGuCEQbOw7b3gQfBTX5qKgZddir7n94XSUEiPQa2KtZcsWeKQatclP/30U8jf5tQkrdNb42BxFoJ9DHKwvAGo8e6WZJuZ/zBuhjLHBTP4mBrkyOWAQkgthBJuaAo/h/FGDuMXDEKaBMxx+94iDuEaBKkGzDrk2o49CZZ4xCr2qAnmzZuHZs2aoaysLGLYyZMn4/rrr0d6enrEsARBEMcy5557LrZv3x4x3GWXXYZff/3Vc93EiRPx0ksvea7Lzc3Fo48+imeeebmyXn0AACAASURBVAaLFy9Gnz5OcadhGNiyZQsWL16MDRs24LHHHkNmZmbsO+IiJSUFcXFx1a5H1NXYjp07d0YddvLkyTUm1gY0qVW0CKDdie3wxptvYOSIkUGrv/CX4p2iQtyc1gD7ApX4v9JS/Fxejp2VldgVqESFFJElM4YSIZDKGMqEQFXOVGJiIm66+SZMnjwZJ7Q+IaRMwSFSdrt1tAXR1k2cUm0noSRy1iLhFGd7YTqOBGa8/wE+eP+DoPVxjGFMShoEBFLPPx88KSmqfOvo573sx59QMns2jKIiBA5koXLrFhiFRREiCLcqWKjntcwrEp7eAI3/8ULEazLk+kin0HZSBdE4pQk44zCMAJR3i5kVaoAzcCknYYKBMQZDCClsEzCMgHlMmYDgUq4NA2A+GMKAj8VZwjYm5UCWBttqz5l1fa4mxRFysh0mpOzLjF8XcEMTRwkhEAgE0OfMPvjll18iHIjoSUpKwvMvPo8LL74QAHBev/OQlJQEv98fUzxbKirwT1k2APa1ULJ2LWAYAK87Qd3xwIoVK6IKFwgE8MTtT2LB5v/YUni1MpRXLhRmo9IO5FX+/Y6kN7HeAwRxrOO+f2tKtO01IYe2Mqj/yTNd9yKrn8oOz+Vz1tDFvraRz9rsWKJhw4ZV3pb7OJq3bIZuvbrjkssvxoDBA5CclAwODs7M/yxBOVfCWnNbt/rMkhDG2tdXhUvoaPQnHgtE80xq0aJFdHXlsKvd96u+zKO+r93DVj1Dk2qDBXuVHVJta3sh/y+sTR3L3XFbu+K1Q9FMi+S1ld6mca2TbTzDMPDo3x+NKd73P3wPI0aN9Gw7mXEr92cdy7VDNreckyapU6EmLQixkflHtUHdl4h2HTjajcK5nS0+VWHt0kho3011sRmegZntKsZlu4ubMm0h5HOBgQtTYiwEB2OmvJhzAWFI1aPwIa8sD4dLD8PH49A8pRmapzZH4+QmMk81WybllGRjV/5O7MjfgQJ/vnU8fLJcZmAQXJ1bqNtAHkt1/gSySw6hZVqrkOmwxESkDL8KKcOvglFQgLJly1H+448o37ARlb/9hsChQ0E3KM/IQPzppyPxvL5IGXw54qIYDx+KlStXRgwjAuUo278WB/evRXxmWzTqeycSMtvDarBDP/7aZ+3dF3OvVy/VIK8tPQbu8e5LrbDigPZZ791x9/Q4+5qENXGIaW/X3spZy1QUdkzM7A/Qy0UwD8G2vAJ0qamVF2Fe31ZqegL6vazfmNpn5twPN/nrZ+LI6ncgjPC9eg1OGYxGZ/4VLKmhjMf+zxRo699F8DFnzPGdOdbpKQnHe08rgNynPdnlYfN5vBAfHyyJ9vv9MAwDvIp9M1mspbNAD0FFeQVeuv8fuP/F++wJ6Sz5r3OiBh1zYujgNglgPyvtvk4tjEddX937dgRqPbOeP3qYPH8emqU2i3AEjh1qb8Ikk4BRiXUH17ruVoZ9hXtrNd3a4plnnkEgEMDEiRORnJxcpTiWLVuGt956K2h5w4YNccUVV1Q5b/sK91vy7OrO+6HazoYhwLg1fSQEuPX7FPv+0DZirraiS1jvVU2qqd+N/N76GQmCIAiCIH7PkFibII4iQgiMHTsWW7ZsiRi2WbNmeP/993HppZdWO92EhARcc801GDVqFObMmYO77roLe/bsqXa8BEEQxNHlvffew/79+0OuT0pKwoIFC6KSauv07t0bs2bNwuDBg0OG+eyzz7B27Vp07949prgJgiAIgiAIgiAIgiAIgiAIgiAIgiAIgiBioVevXpgxY0bYMP7supES1h71YVCW54hu2AOFnYMh4xq0RlxyU1SWZju2KNo2TxNrO+PzJTVCm6GfYs+84EF8N15/ExYv/xbNW7YAhIH8/Hz4C0uR0aH68ksvhBB44YUXaiXuaKirtJskN0VCXDzKKysgOKAPZmdgCADKvCelfnINE6YMiKlBjAKGADgT1uBGQzDzuzDgEPEJe8g+NHmAudwepq+Gu6rtAJU/ZodXYgv3tek99vmokp6ejhdffBF33HFHxLDl5eUYPHgwFi9eXAc5IwiCOHo8++yzmDlzZkShwpYtW7BkyRKcf/751jLDMDBkyBAsWLAgYjplZWXo378/du7ciWbNmiE3Nxd33nknPv74Y4cE7O2338YXX3zhSEfh9/tx//33Y8GCBSgqKkJpaSmaNm2Kfv36YcyYMejbt68jfE1MzrF3b90IH+Li4qKa+OGxxx7DQw89VOPp24Kq6MUaVw+/GivvWonnnnsuaN3jBfl4vCA/5LYCQIlMq7gKMo/k5GT85Za/YPLkyWjRsoVnmCApo7nQsYwxWwrGEFoeZgaX4WKRNbjq6LYILlgip1QVyveyevUa3HnHnZ7R3tcgHfEy7w0u/GP0+XFnT9bjKn/7DcWz58S2sVWBDBO/S7pmLRNCOxeukyI9UG4ZnFfeq0SYzRgYGiU3QXbJQRhCgMGAYTBTHiIMU4PFAA4fBIOUUxkwDIAxbgq1mTqTBhh8EACKCwrx71kf49uvFmH50u/hL/UjMSkRSYlJSE5JRlpaKtIzMpCZmYlGjRth1DUjcenAS81DzF0yIIQQjchzcUHfC2pMqs0Yw+WXX473P3wPySkpjnWdTuuENatjb+O/UliIS5KS0TbOHj4bKCpCycaNSOnSpdp5JkwOHjyIrVu3Rh2+vKwcUyY+h7uenYy4RPfQZk225mrjeUrnjnH8fj/Gjx8fVdjHHnuslnNDEPWbmCdn0betbtqQVQZXXUpf54WjTmbV0+QSIcCrayOrY2KZDC4xKREnnHgCep3bE5ddNQg9zuoOH4+Dj/ng4z741Kx+0AStqnaqiX3NPkkZqfsvNLmZ2z2q1rvrMe5wbidp7Xr/fjeUl0cWhbZu0zp8gAjHuqpSbaucYM570O3edAi1HYkIrR0F+5pRTQddlh8iz6ofO6j7OsrrS5fKC+Fsi+iy7aefeAZFkSYo0nh3xrsYMWqEJSV0HlMZN7OFoWHl2tqxqRG5dpjwXu08dyaCwshVnvkXwdcDg5oA1Llen2RIn3KIyYKKCfVdl/2byxljpr5YMFney2tHTmTkM1daQl+DCXAhrElPwYGAqMTewr3YXbALDBwNkzORmdQQmYkNkZ6YgaS4MJNeeRyy/Px8+ONKcbj0MA6VZOFA8QH4K/2AvNY4M8XJpsjSPA4QQsrDlYjYnFBVrrSWHSo+GFasrcPT05E88FIkD9R8KZWVMAoKIEpLAc7B0hqAN0iLKr5I7Nq1CwcPHoxpm4oju3Hws7uQ3nU4MnqMdq509y949RcocbPrOaOuEfWqzemV1wsd/fgaHsv1jKhyT0UmzD4DYcC6mLSnrbmZtHozAQgDjhJBxiOnCJF3gC3YhqOfRQq8Lcm2TN+x4wJKtu08ckL/4j6A2iczb1lf3YPSvcu9AlskNOqIJufeg6Tm3eU9zq24zH+5fW6suBVKHG6vV6WAtYzpZ0DdB9q+uPK+PYvE2gBQVBT8rPL5fNUS1G7LLkFSm57w7/45Ythv5i3CrffdiqbNmziuQ/M5L69GQ+iXi+PZoYcDYN3LQV0U1q0pHyLC9URUzxeZtiWv5wLCkBEwhqKKQmQGMpDgS4z1sByXbMheD39lKcxyypzgAmDYX3gAARGAj/mOdhZj4siRI5gyZQqmT5+OSZMm4cYbb4xpgqN169bhyiuvhGEYQesmTJhQZVm3IQwcKArtr/Eipn487d5T8m4ws8w2J4S0w9l1bX0iFI93Ka76qrl51eusKh2SaxMEQRAEQdR/SKxNEEeRV199FZ999lnEcD179sRnn32GVq2i61SOFsYYRo4ciUGDBuHBBx/Eyy+/XKPxEwRBEHWHEALTp08PG+aRRx5Blyr+CPTyyy/HmDFj8MEHH4QMM23aNM9ZDAmCIAiCIAiCIAiCIAiCIAiCIAiCIAiCIGqKXr16RQxTlrsZotIPFm5gORGGEJaHCPaHtJMuw5EN7zuWlexdjEBZHnyJmXAO+jb/Jrfsg/RTRqBgi1Out3//fpx71h9wx/g78M2XX2P5su+xZMkSoEMVdicCgUAA999/P/73v//VfOQRMAwDTz31FP7973/XWZotUlpiZ8EOhzgbzBxDb43T57DkEAwCBjPALbOGIQf9MkAO0BfgcmA9rGGIhhDgMKQcwpYs6EIKeyC/JIT8Rg2+tAYzq3j0gZLaoEprcLQmH/EWcESGCRb9wE8Xt99+O1555RVs3LgxYtglS5Zg3rx5GDp0aNUSIwiCOAZo2bIlOOcIBAIRwy5dutQhvL7++uujkmorSktL0bFjR8yYMQOjRo1yCLUVJSUl6NevHx544AE8/vjj1vJdu3bhzDPPRE5OjiN8Xl4etmzZgjfeeANxcXFo06YN+vbti7POOivqfIXD7/fjyJEjyMysnYlEFHFxkYeStW7dulak2jqxChKfeeYZFBUV4bXXXqvFXNmkpKTgtttvw8SJE9GsebPgAC7JmQXzCOPwr7CQ1W1HNK643Zt4icMceYgiDQGgqLAI1428zlO2fkZCAkakpEIpkFLPOy9ypGFgjFVdPuES23nG7yFdC52edx3PLdRwXKM14c3Qomua3BQHiw6AMwaDcUAY4MKUlikRmxBm3dsAwAQH52bF3TAMU8INgfVrfsFLT/8Da35ag/wjwZL5Mn8ZyvxlyM8PXjd39lwAQEpqCh58+EH8+cY/IT0jXQpL3MdIVcqB8X8bj5UrV1brUHTr3g3Dhw/HBf0uQK+zeiE+Lk7KU5zcdsdtuOWmW2KO3wBwY+5h/K9Zc8fywqVLSaxdgyxatChm2e3CT7/Guh/X48NFHyA15fgc3rxv3z6cfvrpKCgoiCr8aaedVss5Ioj6Tyx1xyr1AWkyr6C/HnUru2/LGYfZX+UUmQVlmwXXOeo7qampIdelZaSh3SntcFa/s3DplZeg5QktwJkPcTwOcVyW80q6KQChfINMgHkIiB3yT22SGOYQWNoSNcaOtaN5bBNNe75t27ahV0a4PUNLtZl3GI+2kFVWeEiUHVJtq8taWH3KugRQGMKKzyGCde2MLuMWzlXB++dRjultFud6vf/bznMgEMBLL7zknYAHL059ESNGjbCOAxMCQvanW5NjQkgZpX2/hZRru264asu1YwhvK26Z47pwtAV1J7HayLW9IqgNyZh8TyJjF0qeKmy5I2TbjXEYslBjjAOQ7TnGwASX+QyAQa6XkyqYx5qDy3PKwcDBoc05oGdQvrIxcLg0F9kl2TCEObkp4xwpcSn48IlZMMoMpKenIzExEYwzlJeXo6ioCIdzDiMrKws7d+3EgBsvxoXX9ochr2vDEODwATAg9Pcy1j0kzMmXhACXx1TId0aOg8wEsoqz0D2qMxiCuDjwRo2qE0NIli8PL2MOjUDB+n+j7OBGNL/kKYDHwywQgu8Bs/UOS8xs9ftYh4lpYc3vllyba2WUI17mtRDuK9i5SvU3ueXaqt6h1V6Yvr1ZtliaeGadcPPat3qF5Ds+JpcJfb8NKyqpDoa2AEGy7bA496t073KU7vshZGgen4KGZ9yC9NNGgvnioR87+z2kWsbt2JVkmwH2TcCs7Zn+nTlLOf1YO/Ksncz9h8tR7DeQmnRsTaZS0+zcuTNoWbNmzaolp928JwcZva+Bf+86wAg/2aUwBB6/4zG8PHcqzOcq7NMszEnrLIm2qjME3VrBfYXORc6N9MkVrWVgpqpe3l+O7kZNaC8EkFOag1ZpJ0R1LOo71ZkgKRJllX6sO7jGOj/m8xYAAyqNSuwr2Iu2GSfWStq1TVZWFu666y48/PDDuPLKK3H11VfjoosuCtkmKywsxOuvv45HHnkEJSUlQevbt2+PiRMnVjk/+4r2osKogE9NDiXrkOZHc9JHAQ57Mk+7jWc/RbQJIqXwXG/eCQZwfRurQ1yW4Vodn2sbmo9ZWa/VxdceRYxXm4Lk2gRBEARBEL8/js83zwRRD9i9ezfuvvvuiOH69OmD//3vf8jIyKi1vKSlpeEf//gHLrvsMlx77bU4fPhwraVFEARB1A6rVq3Chg0bQq5v0aIF/va3v1UrjcceewyzZs0K+QOIf/3rX3j55ZfD/liGIAiCIAiCIAiCIAiCIAiCIAiCIAiCIAiiOvTo0QOccxiGETqQCKDs8AYkNY8s4SaiJGhscPAgyEY9JwSJtYVRCX/WKqSeeJEWiTPSpuc+hJJ9S1BZnOVYm52djUceeASAKXc855xzqrkTNuXl5di8eTO+/vprvPnmm9i0aVONxR2JiooKbNmyBYsWLcLbb7+NNWvW1FnaANA8rSW2528HmGGN/7Zk2sIUZAs5ql8IA4IxCMEQgGGNcFRD8A0BcBleMAFDMPM7TCmA6RiQwxItcwezhi0qYYfp7ROWwM8h9FApWj4Ul8gjHPVgXON///tftGvXLnyZJRkzZgxyc3OjEp4SBEEci2zevDkqCRcADBw40Pq8a9cuzJo1K+b0CgoKMGzYsLBhhBB44okn8PXXX+Obb77BypUrceGFF6K8vDzsdpWVldixYwd27NiBDz74IOa8heKbb77BlVdeWWPxeREfHx8xzN69e1FQUID09PRazUsscg3GGKZPn46tW7di4cKFtZantLQ0/PWvf8Xfxv8NTZs2DZOhCN8d8j8VJHLlREBoQpAocdXRdZGcEhHq8as6lgDw3rvvYceOHUFRJjGGfzZqDJ+UwcS3aoWEcIK8GPDwm0WHQ34TKm6lvAsW8nluFiEzEeXp0eB041k0SWkqRdKmPBvcFLNxS1JlmJLtAAP3QcrdAhBS5LX4q8V4+oFnsGv7rhgzFExJcQnuv+d+PHDvA+h5Rk98MGsGTupgz2qka0eem/IcXn/19Sqlc3LHk/H8C8/jskGXmfFa12joq2HM9WPw1ZdfYe6cuTGndygQwK8V5ThVK/fyv/0WzW+9NfbME55UdYKqQ/sO4brzr8PHP8xFXIJq/+giKjguPOUts0Lo0kvAnijK2r4eNAYlfr8fBw8eRPahbBzOOYxff/0VDz30EIqLi6OO47TTTsOOHTuQkJBQizkliOOLKsu39XqVEiqq5ZpgzL2J/qxzSqKPDVJSUgAAjDM0atYQJ3fpgHMGnIM/XPoHpCQnw8d88HEfOPdJrRpkPUfYz3voUjV1KPVPwhIKqgn/LLuaRKi+TNdCoUR6apGtDnUF1foV60PH4TFGtBNCtG/f3ntFhNsutFQ7RBi9PhBDW8gRgZBxCk0DaygZoLDiM/RtVFz6OxMrfWhtjOjKGSvv2jLG7PwxKeFVid07+T6U+YMnRvLiq2+/wrnnnmPlGfr9JePTj4k90aWwZN5qgstwffK1Kdd2y6/tZqFTru3ayPyj3e+qrW3tm3pdobchXZeHNWmnXM6ZOaGo0g0rCTEXMIXajEvFckBmgsu6qinVNlPhVgICPgAMPi7ADNgPDfWXw2z/CfUSB2AwYDDAEAZ27dmFD9/9MGK/SnxiPC4a9UdT8M0NGbdZTlqXu5Yr+BiE4S5vBQz5vgdMvUcyD86hokNh0z+aLFu2rFrblx3agL3/HoMWl72M+PS22sGyRa4WArAs5Org8RDXtXxPZgUV7gYPtC9eHVCul7bqu0uurfoW7C3VE1K/2Jh8oWe+KLRitF4eqjJDL0MNu5yCAOAz11lZs5/vqjyOtkx07qPAoW8flnkLJq39hWh81iT40lpo27mF2vJmUmv0ZdYh5q5wwhWfdpzdMzYEdSyZ3w0BbNxTirM6Hr++hcOHD3tOPHzqqadWPc6CUmQdLgLj8Ug77SIUbfhvxG3W/fQLtqz7Faf36CzrpK76hlt+7/lo8eivDfEIckVu12+dK6zrzCnZBkoqSlBcUYTU+LQIkR+nyOP144EVKDcqANjn0Jxwx/y8/ci2aou1J02ahFWrVnmuC1Uvvu6665CcnOy57oYbbsANN9wQdfqlpaWYOXMmZs6ciYSEBPTu3RudO3dGs2bNkJiYiNzcXPzyyy9YsmSJ58SygPkuaObMmdVyv+w4sg1ML9dVvY3JUlJNvML09pqQnXW2iJ4B1gQmOsF1dBvz8WHebCodVbey62nCJddWWyLiPRqxzuqxiuTaBEEQBEEQ9Rv61S1BHCXuuusuz9medDp27IjPP/+8VqXaOpdccgl++uknDB48OKyclSAIgqh/zJ49O+z6W265BUlJSdVKo127dhg6dCg++eQTz/XFxcVYsGABRowYUa10CIIgCIIgCIIgCIIgCIIgCIIgCIIgCIIgQpGamopOnTp5DsTU8WevIbF2laiCVEYSl9bKc3lliXtQvTMNX1JjtBrwDvbMuwIi4C2EGDx4cJXzpZg9ezYefPBBFBQUICcnJyrRcU3x+eefY/z48SgsLER2dnbUUtHaoFFSI8TzOFQYlQBgChs4AxMMBgL2MHEhB5gLc+A8ZwzCMACuhk6ag+oFOISUa1syBcYc4iDGdMmFLXJkyuWhywUsOZrHQEYvXwCcAybdA5mP9uDGNm3aYNKkSXjuuecihi0sLMSYMWPw0Ucf1UHOCIIg6p49e/ZEHfbuu+/GE088gT59+mDkyJG1/tz+/vvv0bZtWwQCgYhS7drk8OHDtZ7GKaecgpycnIjh3n//fYwbN67W86MLEKIJ+95776Fr167Iy8urkfR9Ph86ndYJPbr3wNlnn40Ro0agcePG5spQWQpXtRCaTMKxCQspiIiM0+JYIyJIABAC33z9jWfwhc2aI5VxS2uRfOaZsafpQfKASxDfubOdD9d5P3zjTQhkZbk3s4ly10Mdb4fuyMuDFE0aVW8yOUhPSIeP+xAQBhgEDGGACcCAKSkzhWcM3MchICXbguP/PvoUr015FYeysmsmIxpCCPy86md0PrULAKBly5YoKS1BaUlptcrGXmf1wiuvvIIzep1RpeM3Y+YM9P9jf9x5x50xtaXiGMNp8QlQCjAAKPzhBwSKiuBLq7qgyMjNRemCBSHXV+7cGbxs9x4Uh5mIIWXkSLAopMmiqAgln34acn3F1t+ClgWyDoZP+8orwaog2DEMA59//nnM2ymys3Lw0sMv495n7olOSBVE7O08xrzFOjHLVaMIfv+99+O5556LegKJcOzfvx9PPvkkHn300WrHRRDHMrFMyuKxNWrsIe6KUgg4+7/cvkUNq35yjHm42ndqh4fffxCdzzwd3MfBmQ+cc/ikNNaSoanJ+tT/5GR8tjbYFrLZ7mFbQOruxxNewjQHzrDmEnddvEoPGcKFEMJzQh4vWrZs6RFBhPjdkkvHMhYcRp5Wq0zQPlvhhB0wSNgn7O9u+TZgx+NshQWHt4Xawr1Iy2jo/Q1VBxHC0cFthmUMJcUlePetdz23cXPTLTfh7HP62IJBoR9HKSeU959+vG25NqxyrU7k2tp+ugkl1w4XRgWKSa4tZ2tR0kfTB6zHa08HagqmTeGwkOJdpmYbBQczW3DwMfO7kvbaZZ7PzirjZhA1Aaphb2K2BG29r2BmuxCoxKdv/F9Uz8XOZ3dGXFy8dXyFIUxRMhPgshy3nl1KgCzls4KpiQsYuBBS9q3OLYPgAuVGOfL8uWiY1ChiXuqaE/7QEuw1c5+rilFWgAPzbkLjc+9C6skDtDXqzKiv1sstTdgs//G4aNU1qOaR8D6VekShOjFcYmdNrm3e61zKte33c1CfLKE0C4rKDC1F8MzMqC1W5a47UsWrRKpyiRnUfiHo2Cbc/pqfCzd/DKPC28fTcsB0JLc+V95zTpm2HTuXOZHnitlhgo+hXmLZx8V69wjY59j1fLKPvToc5rbrdhzfYu333nvPs0///PPPr3Kcq387YJVVaV0GomTrEhjl4Z1NAPDYuCfwr+/UxJ0e/QIMwcv0dUKW7x63vYD5Dh2AVdVljusQ1rNWbWPJ4lUfsmPSBoZDxYdwYkaKnJSBUKin8MGiLGw9/KvzuOpPSwas37Ue57ftV61juHbtWixevDimbX788ceQ6/r161flvJSXl2Pp0qVYunRp1Nv4fD58+OGH1Z68ftuR7QDM65oxmPUdAEEvGxisMlgVhdZES6ouzez6tvof1yZ00duLDtzFL5d1TXW/ueqR4X4foiZ+t75X4bckR/v3JwRBEARBEERoSKxNEEeBn376CXPmzAkbJikpCZ988gkaNarbTuT27dtj2bJluOqqq1BZWVmnaRMEQRBVZ/78+WHXjx49ukbSGTNmTEixNgDMmzePxNoEQRAEQRAEQRAEQRAEQRAEQRAEQRAEQdQqvXr1ikqsTdQQrvHB4Qbqx6W2QGWxU4QX8B9G8AA4p8QiqWk3NDrjThz+yVs+PHDgwNjy7EFeXh5++y1YMlYXFBQUYOvWrUclbS+aJDfFvqK99gKhhpsyCBgwmCnWZtbgclP0Zw5QVYINIbXa9qBISzyh9BzWOGMplxByOeP2UH0lIYK5AVMWBy8BTlXcB/VgTOOzzz6LDz/8EAcOHIgYdvbs2Zg8eTJ69aKJAQiC+P2RmZkZddiFCxdi4cKF6NChA3Z6CEprg+zsmpfUKlq0aIGscLJgSbt27WotD4qRI0di+fLl9SIvOtGKElu1aoX58+fjhhtuCKrbZWRkoOcZPXH18KvRu3dvNGrUCIwxFBcXw+/3IykpCYlJiUhKSnL8x3kIwUYs9QjLX+QtAdPDhI7CFjIw1/KIyWtCOUuApIuZhC5Ks7OyYf2GoLhGp6aiEfc5liV37x4xD9HAGzdGghKXe+SfJSbWSDqAJkfzOH7W8Q13aL3Ofyz10Siun4ykTBwuyYFhmBI2wQQMwwD3MfMESklIoNLA+6/OwIevz0JhfmEMmage0dRfI7F5y2a079C+2vH8+aY/46zeZ2LY5VcgKysrqgkXKj3KFFFejvyFC9Fo2LAq5yVw4ADy7r0/pm0qNm0Ku03y0KFRibUDeUdiTrtyx46w2yRddBF8VRBrL126FIcOSflphgAAIABJREFUuSfSio1PZ3yKa2++Bid1bA/PfgMva6IHjLGaafq5XW9ViNQwDEyeOBlTp06tiRxZlJREloURxPFAVeXaYetT7vvd7a7Uw0WAATAcgl1hiWutilkNCPfrmlPPOBVHWuS6K6nyu1OB5qXNNPsN5fGwttGn4YOUENpxWrJtSzFox2XJfvW6t0eZ7RD7Ctf2XpJgdz94DJW/GnoS1UvUPbdr166IYTnnwe2rKNpBCuZYxjzDWF3FHlLt4PtLk2pr0mCzPxvOc63LhDUprWOdsgRqadpJCjsuqPXB8k5nGaYkgI6vcpnT8ikEMP6v41FRUYFIJCYl4tkXn7VypCIwBbHM7MeX+2j24YeSa9uiw1qXa4cqe0PgehNh5dsxgYGrfHfkPVxZzILl2laqlmycA8IAZxwGzEmRzPceBnzgCMC63MCZgAAHA+DjMNt6CACCm2mAmxeBGSUYZ2AiAKnrhmFNKiogDAYwA4zF4bRep+OLmf+NeKzWfbcO65f9gu59u5l7wQBwdQ/Yd5f9zFJlsH5FqH0wIDiXx9EUNjPGsL9wf70TaxdXFKFxp8b40+PX450H36va+yWJMALIWfoMKvP3ILPXrQCc5b41qYOUPDsecFI0GlTfEOa7MlXEQAULyqdLfi1TdOIqRDS5NmPy+hIGTKG7/rRmME3u6rMqs8wwpnhUliSMObZlwv4sHDtr9z2peNzZtSYP8Mi2vk/5G2bBixNHfQlfajMZSsu3az905a5VyWB6Xu1tbA2yS6ptdbS5C2r9u3Pf1eeVW0tw4yWeu1Bv2b59O5YtW4bRo0dXSxp76NAhPPXUU57rrrzyyirHu2KT9m4bDOm9RuDI9+9F3G7fzn34+j/fYMAweUKUJBuAQ5ptxaw+hDkGXjJ97at19VntF6EFYHLyaSmld7RxGCqNSuSU5qBZSrOI+1aXVLGbxLE94CzrYp2MMiACWLJnidxWxSDrMQGBJXO+w7JPluPQnmyc9mVnXHTRRdXI8bFL48aNMWvWLFxySfUKoX2Fe1FcXmROwA77dtFKenuZXo+V95Q9wZ0m3Ib53FCTtQtLRC+se0JoS5j+XJU4npuyPqvuI8aZfLa66quuun91JoQx80BybYIgCIIgiPoIibUJ4ijw+OOPRwzz6KOPokuXLnWQm2AyMjKwYMECrFy5skbiE0Jg9+7dWLt2LbZt24ZDhw6huLgYhmEgKSkJjRo1Qtu2bdG5c2d06dIF8fHxNZJubVBUVIQff/wRv/zyC/bu3YuSkhL4fD40bNgQJ510Enr27InOnTuH/mElUW3Ky8uxfv16bNy4Ebt370ZeXh78fj8450hLS0OzZs3QoUMH9OjRA23atDna2a01cnNzsWbNGmzZsgX79+9HQUEBKisr4fP5kJGRgZYtW6Jjx47o0aMHmjRpcrSzS9Qye/fuxa+//hpyfadOnXDyySfXSFoXX3wxEhISUF5e7rn+yy+/NH/MS+UgQRAEQRAEQRAEQRAEQRAEQRAEQRAEQRC1RK9evfDBBx+EDUNi7apQHamLuS1PSAeCxNq54dOQY40bnzEORTu/RFn2WsfquLg49OvXrxp5I9w0SWmKvUV7IIQhB0FyGBBgMMCYOdhRwJQiGNaAVGZKFgwD4Mwe9AgDYBxKrs2YPZBeiSPcgxTtQZGQ49GdA5a9BiDr6xwCHYfkg9kjMl2ykqM9sHH+/Pk466yzIsqfhBAYMmQI9u3bV0c5IwiCqDsyMjJi3mbbtm21kJO6Z9KkSbjrrrsihjvnnHNqPS+lpaVRhevUqVMt5yQY/Xkd7pl57rnnYs2aNfjkk0+wfv16cM7Ro0cPDBkyBMkpyTKC0OmEk3VELWq05A3BojSdWIQM3vUVp10skmjElrtp4iItCksoB4GCwkLs3r07KI5rUtKssCq1pC6do92NKlFVSWZUcYc4B0yTe3im7XYluT/XAJkJmcgpyTbr5YxBMA7BBAIBA6V+P3Zs2oHn734Bh/Znh/z9fn3l5ptvxiuvvWLJCQFZLw9xEKOR63Tt2hW/7foNQgj0P68/flzxY0x5UmKj3E8/rZZYmzCZPXt2jcRz3YWj8d22xfAl+OQ5ku06fuzJaV5/9XXcc889KC4urvG4r7jiihqPkyCI8Fj6SK2aEIv0TWgiSSXTc9TRjiEc6kglXYWw/qf2Tcl67X3Xxa2agFvJBS1Bm9anKFR9QEktZR6YtlLlR+vzq/ZhdVa7CYleT96zZ0/E8HFxLnVJhGMaWqrtHcbDharl0bmlLuSzE9Ck2gCEIa9VXbZtbQcIoU3mIuR1bgXRFICaeNvZJy4TMiK141wHQd8Uptz6SO4RfDzn47DxKMaNH4e4OB+UdNqsh9tJOJo/zBTkCtm3LphSJdqyRL0vvspyba99dKP1/Qev8hZvRpRrQ2tvui8lV9tD5VetVHJtc4Wm3WVqEgU9TVPHCzAYDFKjbUp8DYODM/u64DD3k3MABuDjws4IV3Gbx005gKViG8JnSA8yw3kD++KlSS9FbEsbhoHnbn0Bw24ZghF3DofBDQDcKpUtrTIDDEOmLdPVeyNMYSUz5ZpMXQ9mzvYX7UPnpkfHixKKPQV7wACce9nZaHZCM8x86iPs2RK5HAvHkfUzEagsQZM+qo9PlzVrqManPWMEICXa7nvAMfeGIYMFnVL1kHI/rPTv+tNaT1ueK1fE9p0iRdKM2/EIQ+6Xff3b2lO1P+q6Fdou6T1JXvnVsubePReB0jxU5Af3WWV0vhZxqc2dGzkqC+p+1vvrtH3T11nHB87ljMv9dcbrzLDXsYe2nOGnLcXuqku959ChQxg7dizeeecdTJkyBb179445jvLyclx77bXIzc0NWte3b190r8bkfcs3Ou/h5LZnonD9ZwgU5UTc9sUHXsIlQy42/fKh8Lpk1XtsoQdzn1QBSGE8Y65IVLWX289O5njwq2XqqjMrE0f8eUiLT0VKfOwToR37OJ4+jn7jn/b/iHx/nvmcZgzCAH6YtwIrPvsRezftQyAQsLZ99913jymx9n333YemTZvi7bffxqZNm6oUB+ccY8eOxdNPP40WLVpUO0+bDm+UZRizrnHISUCsyhRjVj+7/iixi2bVKIZ2aqUAW0MA8EFNPgkrsF23FHbEVjtbf9wJMDn5h0rXqgO7f4viiNf7ezTUh9+gEARBEARBEE5IrE0QdczWrVsxf/78sGE6duyI8ePH11GOvElMTMQf/vCH/2fvvOOkJho+/pvJXr8DDo4qAoJ4IEgRFZDi82AHpakoh70iCA92xIaKDVBfFFCwIoqCCBxNBUEUFEWKNEHpvd3BVa5u5v0jmWSSze5m9/YODubL59jdZDIzSSbJZJL5TtjLM8bw66+/4ssvv8SCBQtcPTADgPj4eHTr1g233HILbr75ZsTHx4edBzt//fUXtm/f7nd+nz59oCi+LWFerxfz58/HRx99hEWLFgV9Ga1evXoYMGAAhg4divr164eUx/T0dJ/RYrOysvyGz8zMxMyZM0NKAwBq1qyJK664wmf6L7/8gqNHjzouk5SUhGuvvdZV/Lm5udi8eTMOHz6M0tJSxMXFoX79+mjRooXvg1EX5OXlYcaMGZg5cyaWLVvm+mXeRo0aoUePHrj99tvRvn37St8osW3bNnz++edIT0/Hxo0bXS/XsmVL9OnTB3fffTcaN25cjjmUnCpWrFgRcH4kOxYmJCSgffv2WL58ueP8jIwMbNmyBS1alO/L0xKJRCKRSCQSiUQikUgkEolEIpFIJBKJRCKRSM5e2rVrFzRM0fGtYKWFIJ7YCsjRmYzRax+AH+GcgBKb7DNNLbJ3nBU7k5o96BiAWh2ew/H1k1CSuw+leXuhlhSgVatWSEpKCnsNjLwpCmJiYvzOLyoqKnMa/qCUnrK0nagRlwKVqbocgkFlWidT3nGXgIEQXdBAda02ISCMAoRpHX71TvOEMKgMoMTQ6EBlxPhNYOuIqMtHCDFlEwzM6DAMXcCjdfQXOzDqsVVSwU27du3Qr18/V/K5gwcPYvjw4XjjjTcqIGcSiURScVSrVu1UZ+GU0Lt3b8yePTtoOI/Hg8TExHLPz8SJE12FO++888o5J2UjPj4et99+u+8MF3UFf0IuAHAr97aHdUrDLYbcGVxgZhJQ3uggleNVd2YPB99wf2/+2yfKaELQwKHPR2xqqv98RIgy9/cIIEMMFnPIgu1IwIAj/xxFbmwuqlSrChUMVK+j397lTmQezoxwghXHf/7zH02qXS5oO6T5hc1dibWzVRVVKLVOW7YMJZmZiKpRo1xyeDZQUlKCGTNmRCSu4uJiDLjmDsxcOkPwnZkCM34+5V46+7nCchoMdF52cN1FkpW/rcQjjzwS4Vg1KKXo0KFDucQtkZxpOEl6gxKo3dOhfuFYP3PZdmrGUbnQfLTMMH6qXLipyygZMQMyQbrNfxvfwSzyM6M6G2Bncem2thy/UDiYSTmVuwvxaYW9PB86dCjoMpY28CAF3elYYrZ960+qbYqsRYGrb9zG8kJ4ZgljhhNjssfLlyMAFKL41CuYEUbV/jGvTUpsDy1CfGYZbepcdg2CRx4cYpFF+iMhIQEjXngGKmNCPgWJPW+rJ3y6tmb8rlTU7UKfYx/oMhy5tmuIf0mh/V6e7xO7XNsxWkOuSIxty/Rt5CPXNgYJ4MuZdUlD+g99IgNAKChUqPocCkBl5oClVBcqM8LAmCa0VqgCVfNbg3kVgKh89UGgggB6jNpUnmeVEW3gU8YQExONainVcOLYiaCblTGG2R+koyCvEHePuNNYR4CZglcGUAWW7SRubUIJmGoOmkoYwKj261j+MZSqpfDQ00dftCd7j16OCC5o0xSvfDsSx/Zl4Oux07Hh140oKSoJGocTuVtmA6UlSOn8vDbBuAaKomdxBgCoYMX5YNQDShRAiQKI6TThz8sAXt6IUdZskcK8aRKn2xsuRAOwVsi1Z27iLE3WroUWRdEEhhnVLtiGLpzn50Yipmc+2zOxnYtDYH96mnU99PSTL7rbzJ8+zf4/4+JVyzoB1m1nysKN7UaIMJ1Y5/ltHLJvf/PJaFa+Fxv3nESrRpHz5VQUy5YtQ/v27XHllVdiyJAh6NGjhytHzL59+3DnnXdi2bJljvPL8twzO78QG3YegX0fJHe8FxmLRwddPicrBx+/8wkeeuJB63VcaHdgwvFhYBQHBkKojyyd8MYKy2HHr996/ISB+RwGwlWNCXEBIEwrs4fyDqFR1fOg0EA28FNDoPb18qqP78vZi81HN0ItZfhzwSr8nr4KB7cdgrfUuX40a9YsHD9+HNWrVw8rvTvvvBOdO3cuS5YtBPO9VK1aFY8//jgee+wxbN68Gd999x2WLVuG1atX+3VAcZo3b44+ffrgvvvui5hPqMhbhG3H/9F/6bUCXaTN9Jc8tPJrlgPVq4LqcmvrwJ9m3c4YnskYkYYvTfT6iXbMED4ICCHGMjwvRDhvG2OTiPJ6CPVJ5r9u6SPTDvB8wR9Sri2RSCQSiURyenH6tExJJGcJkydPDhpm5MiRiI6OroDcRB7GGObOnYuXXnoJ69atC3n5kydPYv78+Zg/fz6GDRuG//3vf3j88ccj8oLoZ599hnHjxvmdX1BQYBFrM8aQnp6OESNGhDSi18GDBzFmzBi8++67eOaZZzBixAhERUW5Wvauu+5Cdna267S2b9+OW265xXV4zhVXXOHYIPnyyy9jyZIljsukpqZi69atfuM8ceIEpk6diunTp+P333+Hqqo+YbZs2YJmzZq5zmdOTg7GjBmD9957L6Ttwtm9ezcmTJiACRMm4NJLL8VLL72E66+/PuR4TjWrV6/GyJEjsWDBgrCW37RpEzZt2oRRo0bh1ltvxWuvvXbav+gsCY0//vgj4PxwRgQNRCCxNgCsXLlSirUlEolEIpFIJBKJRCKRSCQSiUQikUgkEolEIpGUG23atBE6FfuBeVGUuRmxtYNLuCUwxBKO04MvbHxTi7J85qpFuf4XNTqnaXHE1r0M9epeBkAFA4O38Dh6XtfARR6C88ADD+CBBx7wO79Ro0bYs2dPRNKy069fP/Tr18/v/JYtW2Lz5s3lkrYTCVEJiKIxKFGLtU66TOtAz5im1VAJAVEJCOUKD61zowpV7xjI9DKj6mIdraM9YyoYqNZBGABA9D77ugBH/w3A6HjMeGf7AJYzn06NMDspOs3z4TTpy/jFF19g4cKFyM0NcEzojBkzBoMHD8a5555bATmTSCSSiiFcgUFlJj4+HtOnT0cNF/LWSAwk4objx+2DnjjjRpZSngQUHUcifpgih2B5CCfeUAlHMmSRytk/ibUqz+UTohtiXvo8nyjP93hgV7WQxER4atUKPX9hUJ7VNge9lG8YP/ucMb9WvODp+itHBEhQEvFkn+F48t3HccFFTcEIw5S3p1ZuqfZ//4NFixeZE2wuMFf1dxd06twJUz6dEjTcgoIC9E9IsExjJSXImDEDdR9+OKy0SUwMolIvCGtZ/5Ha5Wh+gkV5Ip+2Evr5ftasWcjIyEAsIRiZUg0nvF4sLSgEA0FtheKkl2FZQaHrw2b7lu149N7H8d7nQr8/oewQ2zTjuHISLjoWL2IviiFBbJIsJ0aMGBFm7MGpXr06KHVXRiQSSdmx16mccPJtOdVbfSYRAGr51G/LE1OSLZ5PmfHH9EH4DLkwMT+darpaOP2cbbcTijhNtk1jzN9lNIgVTayfSBmaD07l2Y1YOz5el4cGKeZOEvywpdq2+x8nqbZWhonxKMIue+fhxfWmhEAhHijUA4UoulDbXTlhYPCqXpSqpShRS1DiLUaJ6k/ia91YxLIuWnqHDhzGDwt/cJX2iBdHgOhCQx67NpAmAa8TGQJc/dmAKVmGPqimb7u7K7m2uJ/sy/PfbiplBH6PSzdybX+yz+BybTPPjOiDgQrzuSRbZaom+meqkAerjJfoolbKKLxQzWWhQoECL/OCUgVMBSjVyicAPaQmrSQM+kCo+iCkjIFAsaxf87bN8dui34JsUJPvv/gBzds1Q8frOxhlQSgV5jMboqXi1beXkSLlOmYGyghUxkCJ9kTvYO4BNKja0HVeypNStRQHc/drGmVCjAFk65xbG4+NHwYKCoVQbPh1E0bd/1rI8edum4+Ymi1QpXk/aAWWmOWaEBRn7UL+zu+Rf/APlGRth7fwhOPzVuKJQUKDq1Dvyv8DUWIgntZ8L2O6xdQRu9xZXIYYs4meP8ZUIT6xDNjiFwe04AMlE15eRTE1f07I0+TL8OTF+6lA12YtXO6OufDmH/aZHX9OeyiJ9SxrbXwjPH0izLFP43/87CpMs9x78u1JrCdln5YlIRxg7jhevwGwdH1umcXamzdvxrFjxxznHThwwHH62rVrUVhY6DjvnHPOQdOmTV2lvWTJEixZsgS1atVCr1690K1bN7Rp0wYNGjRAfHw8vF4v9u/fjz///BPz5s3D9OnT/Q4mPWjQIHTq1MlVuo55WbcTpV7fi0hUjYaIrtkExcd2BI1j6vgvcPcjd0GJU7QiSg3FL8zWUyZcQ/l9gV4OVPN8qaFLs1UY+WIqM4qVpY6hL8ivGaolHfEeBEaxKvWW4kDu/tPm3GolhHsaf0Ht57kAUeYV5WLkay/i51nLcWzvMVfPDAoLC/HRRx/hqaeecp9XgTvvvDOs5coKIQQtW7ZEy5Yt8eSTTwIAMjIysHv3bhw5cgR5eXnwer2Ii4tD3bp1kZqaiuTk5IjnY3PGJpSwUlBQ7RSrb3NCtPc+ABj1cP4+CKXEPAszTXrNVAZtjBF+pGkDPTAwMFUFFPPuEtDrVPolymmgFsu5n9dfBcE2H8SdCu+TUVC9ziJcE4nlxG8Rf/sO6hek8irGJ5FIJBKJRCI5pUixtkRSgaiqimnTpgUM06BBg4CdJ05n9u3bhwceeAA//ODu4UwwTpw4gZEjR+LDDz/EpEmT0KNHj4jE64Y9e/bgoYceKtO6FBUVYeTIkVi6dCnmzJlTLo0RpwN5eXl48803MW7cOFedPdwye/ZsPPzwwzhy5EhE4vvzzz/RvXt39OzZE5MmTUKdOnUiEm95kpOTgyeeeAIffvhhROJjjOHrr79Geno63nrrLQwcOFA20JwhBBvIoFWrVhFNL1h8a9aswf333x/RNCUSiUQikUgkEolEIpFIJBKJRCKRSCQSiUQikUg4iYmJaNasGbZs2RIwXOGxv6RY2y1+xFNmT2tnmYYVBhrrK40kUQnGfEuPSOb0G5ZpSmx1tGwYGyRdSThUi6mKoyePaEIcpoIRAlVlIFQFdKk2BYVXVUEUanYqZgwqGO/fbnS35/3FmS4kMQXcZudIi3ADXOxI9D7mTHfoWLsm8nAW/HhxDNmG0OnYZ94pxOPxYOrUqejdu3fQsKqq4vrrr8emTZsqIGcSiURSMXg8Hng8HpSWlp7qrFQYkyZNwrfffou8vLygYZs3b14BOQKSk5Nd5eeJJ57A2LFjKyBHgRGv3+Uh2XYj2A4lnpCXC1g/sVZ6wpZvi1VuQBfIAT8t/cknePOoKCMtXqWKPrd+6OmWgSAKRP+4XMjUK7mUuqH8xBiNzmuEzEOZeH7Ai3jopQdxcdeL8e2kWeWSVkWQ2iwVC79bANPSB+t+cdqMbuQ6DoWidt3arvK0v7TUsUwdnToVdQcO9C/yDIDn/PNRe+mSkJeLBEqdOqcsbZEJEyagZWw0bk+KBwVQU1GQlpQICm13KQBSo6PwQbb7fmbLvl+Go4ePom69eppEh/Azq6DMIebvwHtOXMZ/SIv+0CbWsX86JcpzWFxcjOW/LA+Yo7LQokWLcotbIjkbKWu9DxCEl36vV+aAJmIdtpzGjCl3tm3YDpbidEk2ZWRcrg2IEkJTuMYl24JaUPvfaEJkYIzokjaLnrb8VsxO2BXRMwt/913+pJ4iR44cwcIFC9G9e3f/8Vt0lOI0X3Ge/sP6jIKIeeS/rcvZpdpcmmwRavOQzAzvIQqilCh4aBSoy4FPnCAg8FAPPNSDWMQaeS/yFqGwtBCF3kJdbOu7nHZ+0VdY1drMB907yNX9cHJyMh4eMlCXR2sxApoUXxTJilpQcxq3fRJDrm3uGWKsAxcvO8q1bYdrmeTaRnq+Af3JtcVfPnJt7rsNKNcWn1ho5yUzv8yQaxvL6gJdygCVAJRRqETV65RUVxZrg5GqejgAFrm2QhTwQUy55FjPhibZJioII1CZCiAKRFdvcxn6tTddHZJYGwDee3ICUtukIqVuDb5BwaCCy70tonVhmxkTdVkloAnGiR5+f+6+00b+ujd7D1TVqw1OQyko0e8vCDH2IQhB285tMPufb/HVuK/xzfszQ2p3ylg5BnH12iMq8Rxkb5+Hgn0rUJjxD9SCo2Cq11UcrLQIeTsXYPvepaj9n9FIOr+3cO0ktusS/2GvgIjzAecDjBiiUUArn0arj3ExVo1ndo7x85smY+AR6/FlT9EUbfPlmWWuMwSleftx7JcXHOcmNbuVP1GEYXI1MwdLgoSvh/hnE7IaeRGPfX5jSIVwtu1uDLxkrwT6brdFa3MwrJe79gt/vPjii/j2229DWmbw4MEB540fPz6k+I4ePYoPP/zQ4jwJpZ2/c+fOeOutt0JK087CVdu1LwR6eTK3dXKn+3EkfUTQynZxcTFefeI1vDphlO9MXrZ59VYc0EuIlg9U4Xt1YuZxa7nuitct/jAd+nHD67zmdcmeXn5JPg7lHULdxLoB1+1Mwj7gZmFBEbr/tzv+Wrs+5Ljee+89PProo4jS27wrKykpKUhJSamw9FSm4q/Da4VTG+GVAqO+QBgx3stgqibbFo8MTcCtX2H0gTgAfpgJNTfG9LqHdj/IiFHTBPhgl1Q/OIV6u78B2I3B3YV6JD+2/NUt/dZZJRKJRCKRSCSVDjlMsURSgaxcuRIHDx4MGOa+++6Dx1P5nPeLFy9GmzZtIibVFjlw4ABuuOEGPP300/B63TUkl4Vp06ahVatWEVuXX375BVdffbWrl08rG/Pnz0fz5s0xatSoiEm1S0tLMXToUPTt2zdiUm2RuXPnonXr1lixYkXE444kGzZswMUXXxwxqbZIQUEBBg0ahIEDB1bIMSUpfzZv3hxw/gUXXBDR9FJTUwPOl525JBKJRCKRSCQSiUQikUgkEolEIpFIJBKJRCKRlDeXXHJJ0DCFx/6qgJycwYRhemElvu/J0ajEYEvpndnM3xpap9Nm9aNDzockOFVjq4KBQWUqVDCojOmSB1Nwo6pe/VOFqgu1GQ/HVO27MJ3vOy4rMRUl5nytr7m9bPH9T8zleEdJezjhozLSq1cvdOnSxVXYzZs344MPPijnHEkkEknFkp6eXm6C2vLuh8EFPG5p27Ytbr/9dowa5SDqcODJJ58MN2shcc4557gK99Zbb2HevHnlnJvTB0OsFOayYS3nKAgzCSh99ONP8onRTxRbt27FurXrfKZfEWMd1IYAiKpT8eKWitBWsMJCnPzyS+SMew/Zr76OrBdfQtbIl5H95hjkffgRChZ+j9IdOwDVV3gXKerUqQOPx4OS4hKMf2YCHu35WET7eFzQ7AIMGjYIDw99GLek3YIrr7kSCQkJwRcMg7YXt8X6jX9VyLm4pKQEvbr3chW+Q0yMdXn9s2j3bpxYtCjCuTs7WLNmDVasWIHjpV4cLPU6KdtAALSOicKoGtVcH8+MMbz0+CvwdwZwPNdaJHMw5FSBE3KZoRC47777Ih+pTrNmzTBnzpxyi18ikbjE6dQktm+xAOGMIIIE1kGoezqzbcM2vD3k/wBmthuKbYh84BZmn2+p3DLLpyg+tvswmS2siGOTtVM4pxO+64uSy3BnIIGkspmZma7iuOGGG9C2bVts27bNN35h44pK07Ck2rws2bLsLNWGUFbNFDRPH0GsJxZJ0UlIiE5EtBJTJqm2P4ieTrXYaqje/KpdAAAgAElEQVSdUBvVYpMRRaO09nnbH2NeMNULlXmxbdt2rFyx0lUaL70+El6mQmV6u77efm+04+tt+3wrqUx7PsBUVdieZhu+eERzxO1J4LBfbNiPRXP/BNtgPD3ngD4SRcs05htG8N0aA6hw0S4hhoRRFOway3MZs/6TElPMzEW8VP9NCTUGiCGEAqBQiDaIKSEUVP8jhEAhCiilUKgCCgpKFG0+FCg8LCgUokChivZp+97lui7oP6h/SO1VpaWleOH2F7V09T+FRoFSBYTq8QtpaHnQ/4zwFB7Fo6+DBx7FgyP5h1Gqnh6D6e04sV2TahNt3/B9Jm4lbZ9o+/WOR2/Hq1NGITomhOeRTMWB9AHYOaUjMlaMQv6eZfDmH3It1RZRSwtw6Mch2De7DwgrhXFXxSW9BoHk2fYwvAwKF1mhnJgSaT6NWqZq/1MhjP6d2KdRbRoXrhIeD7HEToR/xnK2v6KMzdgz/VrHbRh/bhcknXe1mQcjHzxfQvqEwpp3c43EddXCK/oxK07zJ9X23cb+tq82hWLbwSJsP1josz5nAm6l2l26dMH8+fMRGxv6QNr8+pVfWIwl63bAuOm3XRqU2GTENWzvKs4f5izC0UNHtaLLrweUgFIKy+Xf7pbnsmyX51vLYJGwyoT5uccIC1iOEOt34HhBBjILMlyle6oIq33c6RIvisWJJmy+7677wpJqA8D+/fvx+eefh7Xs2czWzC3ILc4xT63GswdzYANVf1cE+gAN2hHCB1QS3xrRf6hcNq8dx1w3b9abYCyhvXtCoEIFdEE3xIFcmDgsqO/9g73+D5ShzuqS8hgUViKRSCQSiUQSOlKsLZFUIAsXLgwaZsCAARWQk8gybdo0XH/99Th+/Hi5pjN69GgMGDAAJSUl5RJ/SUkJhg4digEDBiAnJyeica9Zswb33HPPGXMzXFBQgIcffhg33ngj9u/fH7F4i4qK0LdvX7z33nsRi9OJo0eP4sorr0R6enq5phMuP/30Ezp16oQdO3aUazqTJ0/Ggw8+eMaUy7OV48ePIyPDf2N4cnIykpKSIppmo0aNAs7funVrRNOTSCQSiUQikUgkEolEIpFIJBKJRCKRSCQSiUQisdOuXbugYQqPhdfB7uyjLO8PMcunWuwg1o6p4pyGvX+lj4uGgRKgSV0p1i4PkqKr6KIOrXuiyrxQoUJVddm2qhpCHE1Aosu0YU43OzDzMHYtCYQ4rHIdgHdIFIQd9nfZhDLi1HmRiR0hbdOELDjPO4XMnTsX0dHuyvWwYcMi/k6rRCKRnEq6d++OWbNmITk5OeJxjxo1Cj179kRcXFzE477wwguhqioKCwvx9ttvBw2fmJiI7777DocOHcKWLVuChq9SpQp69+4diawGpXXr1q7D3nzzzQHfU65oykvKbknDR7UUOFwkpNqhShr0DGjL2upDpiDCDMpFaGJO58+d7xhtR5tYmwHw1EwJPX8RoLz3tpqbhxPDRyB3zFjkvf8B8j7+BHkffYzc98Yj66VXkPngQzh8RTccancJsl58CaX7Itd3hkMpRY0aNYzf2ZnZYcdFCEGLVhdi/GfjsTtrF/Zm78FPfy7F86OewwuvvYDxH47HV7OnYfex3ThekInjBcfx6FOPRmI10O+2fvj191/9HqORlutcd9V1rqIgADoFEDcdHD8+9HxJ8Oabb4IxhoOlXow/kYvFJwsc9zABUEtRMKpGNdedmFcsXQFRr6m5DU2Dj8+YAkQ8n9qlc7brRjneDn4789uIxhcVFYULLrgAS5cuxZYtW1CtWrWIxi+RSCKAUBeztzcFP92Q8Op/p5CCggKsWboWz9z0HEqLS4X2QrEuqtdDBdmhIfR1tVX8IVZs/cdzmjT7VWqCtZ26FWgCwPr169GsWTP06dsHeXl5PnJmUw0bQGCne/uM40z8zluWBWmeagwaiaBSbcY0cXKcJw6J0UmIKSeZtj942inxNVEroTbiPPH6wJbaPy/ja8Mw+N7Brtq169Stg9vuuM0QYnuNtnyrXNs8JoX2e5jbFfw3YIoIhX/CZOM+01FUaLsnFTmd5dr2gKJcG+AiVFN8CkJAqSDXBjHl2YAud6agolwbVBBw6wJtqujyal2uTTyGRJsSCgVceE2hUG2eh0bBQz146On78fqnryEqKirIBjU5euAY0j+eCw9R4CEKFFBEUQ88PC3igUfR06YKPFTR0oWCKOoxJOCKokCbSsEYcCBnn+s8lBeFpYU4mL/f2Gfa7uSD5WntOMbxzsx2nbadWuOL5VNR+9zartNSSwqACA6WUXBkNXZMvRTek4eN/MJSLsVP8biwX0Xt4mfi8F243zKk0Kao2qqjtkmqiSDTtoQRRdvmH7FNJw7/Co9twIG5/R23i5JQB7X/MxogCnyk2cb9ojjdml/fdYFlirFNiH1bMUtY/999azG8XDEGzF55wnG9TkeaNm2Ku+++GzG2QcrCgVKKxx9/HD/++COqVq0a8vLiuX/+7/+gsIjXQ5xrjVUvvR2EBh/sjakMwweOMH4T0+arVWeJWR7s7VxEy5hlOXPgBSIMzEn0qjEXBhPjeDOWosQyHZb4zAEceLyHcg8iqzDrtHnWHSrG9grQvu8069GhjyJ9TtmcQK+++mq5OarORFSmYtXBlQAICCOGy14UX/O6tHh+ZSDadZURMKZ91yzb2h8jxKiTa/Fos/gAL/z4IowI9Ut9UHbjFpPpgm0tL4Txcy0f2IkZx6Fxr0D0eEGkXFsikUgkEonkLECKtSWSCuSnn34KOL9ly5Zo0qRJBeUmMsyePRt33HEHvN7QRk9UFMV1pwCR6dOn47777iuXG8pevXqVq9B55syZmD59ernFX1Hs2bMHl19+OT744IOIxuv1etG/f3/Mmzcv5GWjo6OhKEpIyxQXF+OWW27B4sWLQ06vPFm+fDm6d++OvDzfDmZOnHfeebjiiitw44034sYbb0S3bt1w/vnnaw/bXPDJJ59g9OjRZcmy5BSzc+fOgPPr1q0b8TRr1qwZ8CFrRkYGsrPDf6lXIpFIJBKJRCKRSCQSiUQikUgkEolEIpFIJBKJJBhuxNrFJ7aCeYsqIDdnIsTy4fadPbX0pM80Gl1F/2aToAhSBtNYIH4y1KqmIDaqvJV6ZyeJUYl6J0NNps07F6owpR0q01UeXMJhEWhDl30wqMyUbZjqbKuMA4BPX2dTwCHO14QnRlBmicHswOivHzv/7WaaG8qh+FWrVg1jx451FbaoqKjCRKsSiURSUfTu3RsZGRl44403kJKSAo8nuPDCDdWrV0d6ejpOnjyJY8eO4YcffsCcOXMwf/58rF27Nux4q1atirlz5wLQ3lt/9NFH4fV60bdvXyiKgpSUFLRv3x6DBw/G7NmzkZ+fj9zcXNSuXRuPPfaYq3pUWlpa2PkLlbFjx7qWLRUXF+ORRx4p5xyFBhcjEAe5SUTTCfIv7Hhd59suCAtfvm3GAfCK1sL5Cx0XSdAFF2KtXCkHEb5bKvJOgPj5U49lIu/jT3CkyxXIfmM0WHFxGdLw/ZeSUjZxOVUoul33X/yy6WfMWTYH1/e6zqyXG1IRwDATwhzg5oWXnkdWYRa+mfMNatWqFVK6iqKgYcOGWP7bckyZOsV1HxYnQpHrtGnZFr+v/N1VvHUVBR44lyMCIG/NGmT/8ktomT3L+fvvvzFr1izjtwpgUX4hlhQU+t3OdTwKhlZNchW/t9SLrMws60RmqtBMYZX/8mKRJArXYOP8a1usLOd0ACgsLERRUdnbnlq3bo2NGzciOzsbxcXF+Oeff/Df//63zPFKJJLTk8om3MrNzQUA7Nm6B0OuHoa87PxTnCNJpAlaJgnw5ug3Q44zfU46atSogWeeeQaqqvKotPlC/dT8bfywSu+E77obz3k5LWHbPY0o1dZke/FR8UiMTkQUdS8iLi+iaBSqx1VH3cS6iPPEGQNcqkzFujXrsGHdBlfxvPHOG3p7vjZIJhgzZN2GYFsQi/MBN812faGFX2jvtzzHET+DybV97kfLLtd286fq5kXtt6pvC2F5MDDVugyfz9PhCfO7J1G+Db0+Sgg1aqiAKdcmwtJctU1BdKE2LHJtTZytSYcVQk1ZNaWGnFshiiHY5mH4cooR3oPLr+yIr379EjVqmQM3BWPa/32t5YMq8CgeUErhoR4oChd6K/BQDzxEAaUeIy1KqCbjph54iEcXfmsi7r25p16svf3Ev1o5AAGl1CKp1ba9Yt6R6/cIXPWcXLMqpv38BVIvuuCU5d9bkIld0y7HyYP+B6+yPvASBdD2MA7hCYEpxTa3g2+c/qTUYlhRoK1LgAlsYazpmb/Nv8LMrTg473Yw1ddXQ6iCOleNgxJb3boORjyKLV9m24Rj3vV8GuJie5x+t7O/bepzg2luAs3SjNm/ZcGrhl/3o1ST2EfqL1D7TY0aNfDpp5/i4MGD+PDDD9GjRw8kJCSElN+oqCikpaVhw4YNGDt2bFhOITtf/bRR/+Z/f1FPNJJa9HAV3/pV67FxzSZzAvfjG3Jt81NLyrk9mMt7xdqNcfXwOX6JRdytyYeFawvE9jFqhOXnLhCCvTm7kVOU4zxYdTkirrvrVG0DWVgmO0RCQHwmP/PkM/ho8kduU/TLrl27MHny5DLHc7aw6dhGZBVlA2CaF1svuwzmICTGMxLjvM+F1nrdkPDFNNk1eH0RTBdsc1m2/s6J8G4Jr5sRMOPY1N5VYaZgW78hYPyUADMunzon0/3eurybqQyEEkMObkfKtSUSiUQikUgqN5F5+0wikQSlqKgIq1evDhjmuuuuq6DcRIa1a9ciLS3NeJgViA4dOqBfv37o3LkzUlNTkZSUBEIIioqKsHv3bqxatQrp6elIT08POmrt1KlT0bx5czzzzDORWhUAwcXnAFC/fn00a9YMycnJUFUVmZmZ2Lp1Kw4fPuwqjeHDh6Nv375+GwBjYmJ8RvAL9nJNOCP+hdsAuWLFCvTp0wcZGRlhLR+Ip59+GrNnzw4aLi4uDjfffDN69OiBSy65BOeeey6io6PBGENWVha2bt2KZcuW4auvvsLGjRsDxlVSUoKbb74Zq1evRtOmTSO1KmHz77//omfPnigsLAwYrmPHjhg0aBC6d++O6tWrO4bJzc3F4sWLMWnSJCxatChgfM8++yy6deuGSy+9NOy8S04d+/YFftBYu7b70XHdQghBrVq1cODAAb9h9u7di4suuijiaUskEolEIpFIJBKJRCKRSCQSiUQikUgkEolEIpEAQJs2bbTOigE6JjG1FEWZmxFb6+IKzNkZQpgdvpjX990nGp0YaAntw+j3bUoLAIb6NeSrzuVFQlQCVDAQxsCILtjWOwkzRsAINaUjRJNnUyJKNlRYNSi6IJ1ovRO1TpNUF2vo3RkZwC1oRLejMMb0TrUOIhXm2+FWCGDFnzvgNGXIkCGYOHEitm7dGjTsTz/9hAULFqBHD3cdwiUSiaQyQCnF008/jaeffhoAkJGRgdmzZ2PgwIGu+ic4IUphU1JScM011xi/T570HfzDDZ07d8aSJUt83r+nlOLbb78NuKyqqpgzZ07QNAgheP3118PKXzgkJibi+eefxwsvvOAqvJt3/E8lwe4JKhNirSegsMFabTLqQT7VIT9RlJZ6HcXEaX5EOTTRnRD3TIeVliJ3/AQUrfgVKVM+Aa3hXlgGwFHUAQBVqlRxnB6MqKgo9Li5O555dTiSkpJACTV3Oa+X60ISIlqBjDq5YajD1dddje37tmHlr79j7uy5+H3l7yCEoHad2qhfvz4andcITZo0QUZGBjyKB1dedSXOOaceuDHKkNABftbShh7QfvwGkuscPXoMqU1SUVBQ4Hobja1WXUiOK1as7HvzTVTt2tV1nGc7zz33HLxeX9nZd3kFaBoVhSZRHkf1WNvYGFxbUoofTgbff/2vT8PiP38wxFWalEeL59+t/+K9seOxcsVvuKxje7w7aRwS4hJcFjxfLGVWFFyFEOHYMe4GTQKACy+8ENHR0Th58qQh5C4uLkbr1q3x3XffITY21n3mJRKJa+zyXttMx3qVY7iQIJrM1W9+Khc5OTnG9xNHT2BwtyF4Y+ZrOLfJuYKMV29SNqoYzLJtrevNhbpaHYUxTbAGxkVs4Z3YjXZG23412yclTriRagPAFVdcgVatWmHDBneiZ05JSQlGvzkakydNxoQJE9C//20+x6VbqTaYvSRZZc+GQFuQPjOmGvXBGE8MomnZBZ/lgYd6UCMuBYnRSThekIlibzEeHfiYq2UbntcQ1/S4Wq9Pa+ceRigINwkS4dhiolCVgBC+DQn4QEyaH5GAEX3L8WNVP5aMT+NxDv/NLHV8+/FoPxaN38FuJAK0/Zv6a9t9hWUhM9/iLEte+XoR60WB30WI87XNwQBQfXsT8zaLUQAqQDSNr8ooQFRQEKgUoEwFQMEIdOk3Baj2/EV8PkaM5y/6/uSCVz0fqp4eMaSUDLXr1MbMVTNwVZNrHOvsdoqLijHjg2+R9shtWl74edhn5FN931LFvGcjZqa4QJMxIKcwC9lF2agaUzVo+uXFP5n/ANBk5xSaoJbvVqoXcHPANoDosnOiS86pQvHhgsm486q7sfvf3ZHLGKGIq3c5arYfAU9cdeTsmIsT6yfBW5DpE5R5i7F/7q2o2fFFJLd+0CJ8t0UqfDodJOJ083me8ZvvR660JQRcfWpvYCI+3+xpCvFzqTQ/r4jzhcXUklwcXjIMJ/ctd8i7RkqHEYir3VZYUIjHJ2371d5+dyqG4vHwPFJYtxWD0/bTNpm1Bc8SN5/HD1owHM0qxeJ1ObiuXXjHxYwZM8JarixUr14d999/P+6//34UFxdj7dq1+PPPP/H3339j165dyMjIQF5eHlRVRWJiIurWrYvU1FRcfvnluOqqq1CtWrUypS/WTf7Zl4E/tu4DoFjCEMt/2nZPvKgn8v75EWpx8EFgRgx6FgtWLdDi4n5gQm0NtMS8LoK3GWjPv818EPN1B0q187JwbQGs9Vtx3YiRfwZQoh8+2nmV6scj9xZTEKgg2J29Gw2rNkTVmKrW620lwzj0YK6zyBOPPoGJ4ydGJCFPlXp4Z95m3HFPMarEn571wNOFYm8xVh74FWI5Z2D6ACLauZLoBwUjfAeaJR2A43dzmjlsKS+2ess1VAYoBADh9XmtHkSJAn2yLtLW5hlxMmjHDzHLEa+7GVcmxsucWVcVPy0Qc3lAqCMGrKxacYxXIpFIJBKJRFIhyLfNJZIK4u+//0ZJSUnAMF26dKmg3JSd/Px83HrrrUEFwG3atMG7777rd91iYmKQmpqK1NRU3HHHHdi7dy+efvppfP311wHjfe6559CtWze0b98+7HVwy3nnnYeHHnoIt9xyCxo3buwznzGGTZs24a233sKUKVMCxrVnzx7MnDkTaWlpjvOPHDniM61NmzZYv369Y/j27dvj9999X2gsD/bv348rr7wSxcXFEY974cKFeOutt4KGGzx4MF588UXUrFnTZx4hBMnJyejYsSM6duyI4cOHY+HChRg6dCh27tzpN86cnBykpaVh5cqV8HhO3WWxoKAAN910E7KysvyGqVu3Lt5//3307NkzaENKUlIS+vbti759+2Lx4sW46667cOjQIcewXq8XDz30EFavXh1wlEnJ6Ym//crxJ18vKykpKQHF2gcOHJBibYlEIpFIJBKJRCKRSCQSiUQikUgkEolEIpFIJOVGYmIimjVrhi1btgQMV3h0nRRrB6QsIhdm+wS8hb7vPynRDiI+e39rQRog/l+zqrWTrCRyxHriNC0DU0EIgapqHX4ZgybcVlVQSuGFCsIoGFQwUF1Eoou3GYMp09YF3fqnKdMmWidHvccif0PN6FAodLDXptk6LQv4dFq0d4AMoUPj6cD333+Pxo0buxLIpqWlITMz85S+5yiRSCTlSUpKCh544AE88MADeOWVVzBy5MiQBdt16tTxOy8+Ph5RUVFB+3SIdO3aFT///HNIeRD5+OOPg/a3AIB27dqVWTYSKs8//zzmz5+PVatWBQ1bXFyMdevWoW3bthWQs/CoLHLtSMsUHNdZdBbBlIuJ1e9pX0xzjO/iKKtYhIensTFly+gZRvFff+HYbQNQa/ZMkMRAgwi545JqVbAyhPCKoiDtwf4YNHwQYmNioVBFr4PDrJODGdNMtZUuL+FiQmL+BrRpHTt1RMdOHUEJNZVRRFCecO+UgxfTjkUgEkyUZ0OU62zbtg1DBw3FLz//EtJx3iUmBq2io8BsWRS1WgRA3rp1yJg7Fyk9e7rP4FnKvlV/4PAP3znOYwBm5Z7EE9WrGNuXCgIoAmBAUoIrsfbuHbuRnZWDZKEvzMcTPsL/vTEO2dnZxrQ5M+dgwdwFeOzJR/HUiKdAFT/3Sg7n3rDOxj6eHW3Ct7MCD7TBoZTijz/+QGIEzhsSiSRUTmF7kf3apf8OdzChU8Xx48ctvwtPFuKJnk/huY9GoPXlrWH4BEUPJ5cH8omE6Ndlw3gMuOzKyvR2xcrV8lc5cCvV5kz7ahouanlRWPdfWVlZGDBgAEaOfBHTp89A6zattTzAcgNjtPny9M20XEq1+XymGr891INYJbZSCO5ilBjUTayHzds2Y/+e/a6WeWviW1CZCnOYS03MrB16mmCb6O35lIgDZsLiI2R6Gz01mu2Dy7XNaKxybR+Xry2cz+8yyLW12b5STutC/uXaAIznC6Y8W5Rcw7rejnJtCIZIU65NhN+UEKiMghIVjFGoBNo+YwAlmjxSW4LHx6Cq0AdRUo1NxKCCEgpV1eMkqr4PVSgKxbJdS3FTh1tw9ODRABtUY/Yns3HnkAGAPlAT49tG32aimB26qJ1Rw04JIaSxznuydqNV7dZB0y4P9ufuQ25Jji7VJlr5B6AQCkABgT5d/0b1aYQQTYjM738JwVdLv0TH+p0ilzmmouDACuydfQOqpN6C2l1eR9Vmt2Ff+s0oPvGv0wI4tnIkcv6ZjnP7LgBRhEF4LMcD/2E9SMzznTjdbCHw/a3duZmhiWW6OVXc7xYDsS1OInzYjk0C5O1ahCNLhoKppQ7rrpHSfjiqtrzLz1xrOsRnnv0GzlC5mvnhg44R+7LiCclpm9lk2iDCEvqRJF5vCPDpj8fCFmufaqKjo9GhQwd06NDhlKT/4cLVfNwHmPvW/CPivmIE1S67G8dXTAga777d+7Bw5kLceMsN2gTbdYjvQvOaZkp2fRua9FKgV4iJfr1k0NrQxLi0adqgMkR/hs7b2RjMuAwtMKH6DG2QBi9U7M7aifpVzkWNuBRtuVMk8Q14abZnx19AWySlJaUY+OBAfDn1yzLlTYmvhrhG7ZHQ/GpQJRYFIBgzYxVeubtzmeI90/ntwK/IL8mHotcLxOOLGpUnfYpwemRC3Y/pdUp+D2hcOXQxPSMqVKa1GYqKen6DaBmsyaiD8HoXAwE1BwFhxCz72ijxRr3NjJkYz0x4uzj1J9fWxj/RV8tPndUlUq4tkUgkEolEcmqQb9ZKJBVEsM47AHDppZdWQE4iw8iRI7F9+/aAYe699168//77iI52P2pXgwYN8NVXX+Hqq6/Ggw8+6HdETFVV8eCDD2LNmjXl1kmgfv36ePnll3HHHXcETIMQgosuugifffYZrr/+eqSlpQV8sD1lyhS/Yu3Tmfz84CPztWzZEm3btkWDBg2QkJAAACgsLERGRgY2btzoWBby8vLw4IMPBow3ISEBM2bMQPfu3V3nlxCCHj16oEuXLujfvz8WLlzoN+zq1asxfvx4DBs2zHX8kebFF1/Epk2b/M7v1KkTZs+e7SgVD8bVV1+NlStXomvXrti7d69jmHXr1mHmzJno169fyPGfrZw8eRJTp07F4cOHceLECeTm5qKwsBCMMSiKgtjYWFSpUgU1a9ZE/fr10bRpU6SmpoZ0TnTD0aOBH26W14v2weI9fPhwuaQrkUgkEolEIpFIJBKJRCKRSCQSiUQikUgkEolEwmnXrl1wsfaxvyooN2cS1k5xbiUZpSed32NRYqvD0iOSMYffIsz4S0mSYu3yJJpGo0gtNqR7XJoNo8OvLtFmqi7S1uTa0DsdMgKojIH3leSdhBn4fN5h0DTlMKOrPRdWWPuXawIL+MjPQnTxVQoaNmyI//3vf3jnnXeChs3JycE999yDqVOnVkDOJBKJ5NTy/PPP47bbbkO3bt2wf787iRSgvf8fiClTpmDIkCHIzMwMGK5KlSpYsGABOncum2RhypQprsK9+uqrZUonHP7++29XfVw4c+fOPa3F2pUZX/GXizB2MZlen2amZcZ3eb0ydfJkAUY+P9InTC1FQbfYOOcM+JPVVjJojRqIatYMUakXwNO4MTz1zwFNSQGtUgXwRAFMhZqVDe++vShevwEFixejdPsOx7hKtmzBiWdfQPVxb5c5X92qJCIjKQFf5+X73ho50OqyizD4uUHwEA8AU6Bt2Hps5cAUC5ryEFFM6X/AG5tcyhJncJEIEb/YnaLEtrzDemdmZKBv75uw6o/gAwDYiSYEb1czpcx2DZY9n3tGjUL1a64BjY11CCEBADCGRc8Oxw0JsegYG423j+f4BNlXWop1hcW4LDbaQWoGKACqU4rjLmSyV11yNfrd3g/3Db4Pc2ek49XnX3MMV1JcgjdfHY2/N/2NqdO/8HFoGwKsst5MBoijS5cu2LB+Q9AoVFXFjz/+iN69e5cxMxKJ5HTG38AnPtdC/RpeWURbTvdQpaWleOneVzDolYG4tt812rqLomy9bRCA8zmUtz3btJzmPOHkWzk2U6UjVKk2AFx44YXo1q0blixZEna627Ztx8UXX4xuV3bD19O/RnVhMA3e7uzzXZcPw/xl+bRItZk2mCQvQ7FKDKKUqLDze6po0bQFVq9ejf79+2Pjxo1+w6VeeAEuu/xSqMIGIoaOk0CTHWtt/BQEKtoXsHUAACAASURBVAMI5TJrCi7V1l2EAIjW5g8GSigCybU5xr0GrHJt8TxnSg2Zf1Fhhci1nX3E9sE7g8q1uUjXItcWHnYIMm2mC7IBFZRCk2pDBWVUGxhJX5wQAkJU/ZaOAvCCUKKXZwoGasgoAaYNlAqvJmZlDCAUXnhBPQomp09C70v7BNiYGrkncrFy0R/ofG0nLf+UgKm8DYFpqm9jn+jPf7jLEqomt4Q+qBMjUBnB0fyjKCwtRKyn4u+vNmVs0AeK0mXZ4NJyqgtBiTafmJ9El3ASAnMeKAihGDXxFTw36PnIZpKpyNk6HXnb5yKl00g06vcjjq+fhIzfX4NTAS86vgXbP26K+HM6IaXjy4ipnmorxPxTPIACHQfiQcbLrD5flwdrx6t+hTZ3uE9cBAwFh9fg+Nr3UJK9W5+tx0cIPEnnIL52O8Sf+1/E1GoBgEItLcLRnx5F3q5FjusLAIR6UOfq95HQ8EoYonnLujqdKkyJq+F3Ndo/rMuaARzisGxDoR5imF6dty0R4+bLC7e+a7efxNod+bi4SYLjOks07HWTo1n5+Gb5JjjXCYl1AtN+x53bHlFJs1CSeyhoeq8+8ypuuKk7oChGW5lRYniSjJ/vxfKjnXMBfu0RBcQwigkRywPEJjtzoAazNkNACQMYgQpduA2iibkBY6AAAu06sSd7NwpLC3FOUn1j21WWewsLwi4/cfwE0m5Nw7KfloUVlRKXhOi6FyLpwutB46sD/Myvy8k/+2ETbu6aitaNQ/f1nA0cyT+Cv46sFepuMOqDWv0NoNQ8Dpg4oqMOPxaIINXm1wTwd0D0OoZRpyCqeV7WC7xxZPAB3Hn8KgOhKgzhvHG/oOdZZWCUgKgAo8K5mQn58yfVBhzWR8q1JRKJRCKRSCobZ8abLRJJJSCYhDo5ORl16tSpoNyUjZ07d2LcuHEBw9xzzz346KOPwr7Ju/feexEbG4sBAwb4DbNhwwZMmTIF9913X1hp+ENRFDz55JN4/vnnER8fH9Kyt956K3bs2IFnn33Wb5ilS5ciNzcXSUlJZc3qaUGLFi3w8MMP4+abb0bt2rVDXv6tt97CgQMH/M6Pjo7GwoUL0bVr17DyV6VKFcyePRu9evXC999/7zfcSy+9hLvvvrvcJMSB2LJlC95+2/8LlZ06dcIPP/xgyMrDoWHDhpg7dy4uu+wyFBcXO4YZPXq0FGuHwLFjx3DnnXeGtExsbCw6dOiA3r17Iy0tLSxRuh03L/eXB1WrBh4ZNVi+JBKJRCKRSCQSiUQikUgkEolEIpFIJBKJRCKRSMpKu3bt8MUXXwQMU3hsfQXl5gzCpUjbTtbGD32mEepBbC1/EkZddWH0Q/ZNt0o89ZkmiRzRShSK1CK9M6Qu0SbMEGdwyQ/TpRiaXEObT4mp0TakJQam3JEYHfO5jEHo6CxYtY0uj8IsTQxoSjccO7RXcsaOHYtp06bhyJEjQcN++eWXePzxx9GmTZsKyJlEIpGcWpo2bYo9e/bgkUcewQcffBBU+HXRRRfhnHPOCRimf//+6N+/P7744guMGDEC+/bts8ynlKJbt25YsGABoqOjy7wOgd6RF7nmmmvKnFYozJs3D3379kVpaanrZdLS0soxR5HBKr06/Qgtf0FsYeFEoUuA3v2/cTh0yFcs87/EJMQag6vA8hfu/cHpROID9yNp8CDRCOZMQwCtWyHuhhtQdcQzKPhhEbJGjEDp0WM+QU9++y0Sb09D9KWXlClvKmNoHxeDGpRifHZu0PB//bEeudm5qFatmqUWbt13zBCeEC6uozbRlmHzcd4mXPzhqtZNbN/LWGQ+mvwxhg0dFtJ5Skx+YnINxFNirG0gpRgAFO/fj31vv42GI0aEneczndWffozD6/8CAVBToXisehVHufZnOXloHZOMOIuEB8b36xLiMC03P2h6WcezMPndyZj87mRX+ZuXPh8n808iISHeOM4tfRrFwmD4uIiTG86Cm36Rb7/9NmZMn4Fjx3zPE3bGjRsnxdoSSQRw22fZdcuR/TomYDRlwZ9EyzyBuBkwRURlKhRSOQYVzMjIcJzOVIYJz76Pw3sO456n7tEnCm2+dnknjCBlatqzCMrs+4yFJjs7WwlHqs35YdEPeOGFFzBm9BiUlJSEnYelS5aibu26eOihh/B/4/4PVKGupdqW402QajPVrBUTQhDnidfk0JWUFi1aYNWqVRg4cKDfwbve/uBtffBLTXPM1Z6EUZiCbe27ygWzqiYppETV6kR6M73KNIEiIZpwW2VqQLk2h8eh/fCVawPmuZtPO3VybdsvoY4oyrW58NRZrg1DJM2MdRbk2oYRUpNrAwSUEjCmlXEV2nbVnsqooIxAJRQEKsAUMEIs4m0zH0xwHGv7nDE9t0SLjTACFQz5OXnweDyu7qkmv/Eh/nN9V+2441tPT1MB9GPM3Fb8WRKhipYvw8dMNJE4Y9idvQvNajQPmnYkOZx/GMfyj8GQahNNT06Ioj9jIrpiFaBQDLk2BQWhmkibcJGtHsd1va/Da0++jpP5JyOeX7W0AEd/fhpZ6yejQd/5iEm+AId+HAS1xOF+iXlxcv8v2PvNfxCVVB/JbYai6oW3w//NOHE4Tvw9X2MAVBQcWoOS3D2IrdUK0dUugKEJ1suFJhFmAGNQSwuQ8ccbyNs5H94C/y6BkuxdKNi/AplrAntpLLmkHtS5arwu1Sbgo3Y4nxaI7ROWzUCM8799OxHt+SMAyzazQGHZiISaFRi9jc1PonrDjHk9g35OfG/eEXw6rLHjmkic6yYT039HcYkm8Tdv5vk+5KGIcB7Xfid3Goyj3z8XNM3c7Fy8N3o8Hn3mMds9hv7s2ij/TnV9c+Bp/Rf4OR9UrPfarys8++aVkBllSm+pYKaum1ICphpnJhBG9eVVHMo7iJMl+Whc7Xwo/JwM9/dL4eLvUu1zDbYFNK5nRDhmdDas34Bbb74Vu3btCi0z1IOEC7oi4YJuoLGJAFH0Q5To28H8UxnBYx/8jO9f64soT+WtH5YHKlOxaNd3YEy1bDemH19afZqAj8NI9IHX+Tsc/H0QSghfCto1Q9XqQ4zxo8M8uzIVoPp+0OsSKgMUCj0fiuUYEwd7B78f5AOOGnnh1y4GfpQxwLj+GwiXAsa0dnN/95FSri2RSCQSiURSuZA1fYmkgti7d2/A+eeff36luRl64403Aj7satu2Ld5///0yr09aWhqGDRsWMMxrr70Gr9dbpnREmjRpgt9++w2vv/56yFJtzuOPPx5QMF1aWorffvst3CyeNjRt2hSzZs3Cxo0bMXjw4LCk2jk5OQGF0oDWaSRcqTYnOjoa06ZNQ/369f2GycrKwoQJE8qUTrg8++yzfstxvXr1MHv27DJJtTmtW7fGY4895nf+mjVr8Ndff5U5HYl/CgsLsWzZMgwbNgznnnsuBg0ahMOHD5cpzqysrIDzwz2XBSNYmQyWL4lEIpFIJBKJRCKRSCQSiUQikUgkEolEIpFIJJKy0q5du6Bhik9sBfMWVUBuzjZ8O7fm7VrgMy2u3uWg0UnWifZXC5njVwAMibHyVefyRCEeqEzTIDDCBSSa/EETaWt7RIVqiBsAGPMMYR9jpsCEqYbEj2PKGGBIMwwRA8zO0qEKiPwFt3S+Ps09kJRSpKenu3rnljGGG264oQJyJZFIJKcHlFJMnDgR27Ztw6WXXmqZRwhBvXr10L9/f/z4448hvQN9++23Y+/evfj555/x5ZdfYt26dSgoKIDX68XixYsjItUGgNzc4IJcAEH7TESSN998E7169QpJVtukSRM0bdq0HHMVOSpLn5xgBKwTOfnB3IQDcOToUYwd85bP9NSoKPSMt74bblEseUOXG59ukJgY04rpeiGCuOuuRa358+BpeK5jkNwPJpU5b6p+PF4QE4VGUZ6g4ZnKMO6ld426uFHb5hI0ixOKmf4Yo84NQaqtx8msskJhhs90f+WT18FVx4jgKxyxBSOEYNu/29Cx/eV4ZNAjYUm1AWBQUhIuj4nxO9+fO/XApA+Qt2lTWGme6WTv34+fRr0kqIiA2oqCtrHO18tv8go0UQ6BZRkCoGd8XLnls16Nergr7S5s/3e7Vt6EssjFepZyD2u5FGWPoeDxeLBkyRJXYZctW4Zrr702pPglEknlwaqotEmkjeu2icoi1y+6vHEamEXk28mz8caQN23ryIwPPtlvncMfQU7JIbclSgCUTaoNaGK9Ua+MQmZmJnr26lmm+zCv14uJEyeienJ1fPjhh0b6gaTaFvxItRWqID4qoVJLtTmxsbH47LPP8M4770BRrDL+Npe2QbNWzaHCC8ZUqKqqt8+rMP4xBpV5jTZ9baoux1UZVKZa2vk1H6wKgAsOdVk0E9r5be359nOeIZ8W7juMfcrM+pbvcJ1mmIAEKXLOskNiiZbA9sNw4hJLHFaJvyA21acZv4gm8SVcOqnXP4mmbQYBn6fJnDWJMwElCiihUAjVvlNN9KwQBR6qGOJnSmx/esyUeKBQCoUqUIiCmZ/NwrUtr8OAK+9wfU+1b+c+7PlnDwgUKMQDhXqggKevaGkQLU+UUG0+UeAhipYuVaBQCg/RpitEwZG8wygsLXCVfqT468haYxsbumVdqm3Ksqm+/fX7A+OWmSvoFXM+AEoIBj01sFzzXZy1Azu/uAxxddujQd8FiKrSKGD4ktz9OLr8KWybVA97ZnTB0V8eQ96OuVCL82DIgEsLUJT5D/J2LULW5k+R8cerOPLzozjw/R3YO+dG7J5xBXZ+cTF2fHYhtn10Pv6d1AD75vbB4Z+GYff0bvh3Un38O6k+tn/aHP9OOhc7Pm2B7R81wbZJDbBtckPs+ORCZG+eElCqHQ5KbHXUvWoiEhtdaxxn/E+Dy5UpTFWWxdoL6PvZZ2lDxmw/P/im4qvh4iZX33MLsadvPEolPsGXb87Fmu15Tqt+1uNUNzl0PBdTfuRt/tb9JNzJax9GA4T2GV2jMWJqX+gq7U/e/RRFBQVmfZXY82MrH8J1zBrGvlLmLEPQLcbBiHCtIOaaEWJZU8LMcxbRBwigBNo1gFJkFWVjw7H1yC02Bz8rj8EnyzJwjWNdkZmH4/sT30fXTl1Dl2oDiDuvPZJa9QKNTYKpT+ZbkOqCfWpM27ovG6NnrA5vRc5gft3/C46ePKr94HUipgm0AV6mtHo5Y6Y6m9cR+XWTD51inAIF0TYh2nVVu/bq1ytVHMBAi0+bRsw2ZmEgd36K5XVUni/rvbieLhfNG/li5i2qfp6211ntx46RT391VpcY79NIJBKJRCKRSMqdyt8aLJFUEoKJUxs0aFBBOSkbJ06cwNSpUwOGmTx5MmICvIQUCqNGjcI555zjd/7OnTvx3XffRSStnj17Ys2aNbjsssvKFE9MTAz69esXMMzatWvLlMap5oknnsCGDRvQp0+fMj30/Pzzz5GTk+N3/qWXXorBgweHHb9IcnIyxo0LPKLlxIkTw375Llz+/fdfzJ492+/8SZMmoWbNmhFL7/HHHw94fH7zzTcRS0sSmKKiIrz//vtITU3F5MmTw24My8sL/BAlLq58XjyMjY0NON9tZwCJRCKRSCQSiUQikUgkEolEIpFIJBKJRCKRSCSScGnbtm3Q95eYWoqizM0VlKPKRvD3VYK/06LPV0tRnO3b2TGhwVW+6VhMGKYgw4noqDNDjni6QqliiDa4GENlpixDE2lwiYb2W2Wqvt9M0QbvUmg34xh7V5TniPP5DGKGtk6Dz/eQOio69tM9/Tottm/fHjfddJOrsAcOHMCIESPKOUcSiURyetGkSROsWrUKy5cvR69evfDZZ5+hsLAQBw4cwLRp03DllVeC0tC7R3Xt2hVpaWlo06ZN0Pdiw6FatWquwo0bNw7Tp0+PePp2hgwZguHDh4f8zvLw4cPLKUcSkbLWeg2VRQDp3Ksvv4r8vHyfZZ9OqgLFZyqPA1CLzu6BipR69VBj0iTA4TxTuGQp2MmTZYp/UeYJbC8pAQNwW1JC0PAAsGjOYk2aB3PoG15HN3R3gnxEHMiGC+DEAW8cy59wr20OpmMPxAUlZZPrHDxwEFd1uwqtWrTCurXrwo6rY0w0HkmsYsbt82nV64jzWUkp/h06BGpxcdjpn5Ewhnn/G4wSvd+KKZ0D+iUlwOOw638rKMSawhI9PDG0Z4CmOLopIb7csjtnVjouaX0JVv8pSJJseXQsrSHeJtrL/HmNz3O97KJFi3D8+PHQEpRIJJUTu6PRhlcX157uqKoaVKwNACu++xVDev0PXq+5XoFqCHygPknFUlaptnjNTExMxJzZc7Blyxa0atWqTPnKy8vDww89jMbnNcbK31byzDre35jyZWbWh43/GDw0CnGe+DLVUU9Hhg0bhm+//dboL0wIwdgPxkBVvVBVFV6mwsu8UJlXGxRTEGwzxkzptsrM6ZpiW/9uHUizLHJt/tsu19YyDvdy7UDFNQy5tqZ29BNFMLm2ceNkzvORawOmuBmmXBvQtdpcvG35bczVhamaKFWTZ2uSasX4rcm3PZSCKpqEW6FUl1lT5GXnY/Szo3Ei80TgjePA28/9Hzy6nFsh1Pju0QXfComCwvOj/1HigQKPLgZXQKgCShVQRQEIwa6snSHnI1z25uxG5sljoJSAEm3bKqJUm1BQos8DBaVEk9pSQVQLUXCr7QsAuGPgnUhtmVqu+VeLc7Hnm6sQndwEDfouQPw5XVwtV3xiG7K3TMOhHx/Ejk/Px7ZJdbBtUl1s/7gx9sz8Dw4uugtHV4zA8b/GI3vr18jf8yMKj6xB8YltKM0/DG9RNpi3MGC++CfzivfKkb9+V2l2KxrdugwJja6B9a7dj0ibiN+5jNhBx03s30XE+MVp9jBiy4mZvtjGYMRtkfGLGmgCxoA3vglepzrb8Fc3GTN9OQqLvfDd5+afZX8TCvHsX6PTMId97ktJSQmGD33GUlRAifUdFCbuZ2KLlgjfiCb55mF48WH8GsSE7AutVbb4KOXro2cHQvnWz2PQrymUEJSoxfj72Cbsyd6lX7PLR67tRMAtbJ9py9LePXvR/druGDZ0GAoL/Z+LPFEeNL7oPNRuWMt3XtXaMPY/oQAUGEJtUapNTcn2pAV/Y9mGAy7W7uxgb/Zu/Hl4lXYmFCTZGrw882souL9eb44mmjieGPpss65ItHkqIeagLlDBhPdCtCoWb7vmCmxre7dWF9XqpoTw9mlhUHcCMFWoqxqDxTDw4DxmsZ5pSL0JtHAqA6hw7NhfcSqjXFsikUgkEolEUjFIsbZEUkGcOBG4EbpWLd+b+NORGTNmBGyU6N27Ny655JKIpZeQkBD0RcwpU6ZEJK2vvvoKVatWjUhc//3vfwPO/+effyKSTkWTlJSEefPmYcyYMRF5eTjYvnv55ZfDesnZH3369EGbNm38zj948CCWLFkSsfTc8MEHH/id16VLF/To0SOi6aWkpKB79+5+5y9evDii6UmCk5OTg4ceegi33XYbTobxUm2wZSI10EGo8RYUVOxowhKJRCKRSCQSiUQikUgkEolEIpFIJBKJRCKRSM4+EhMTkZoavDNz4bG/KiA3ZwrWDr9uydk2C3CQwSQ2uto6wZWoW/9jTOt7Kik3uLoC0OQYYldFlYsxDIkeM+aL4XhYi8aPmXINU5xhF6r7Lwu8w6Kr3W+XclRSvvzySyQmJroKO3r0aBw4IDv8SiSSs4/OnTtjzpw5uOuuuxAdHX2qsxOUyy+/3HXY++67rxxzAkyYMAHjx48Pebm4uDjce++95ZAjCRCmfEGv7zjKURzqQlxm9s+Wrfjko0985neOiUHHGN++ITx2AsCbmxt6Ps8wolq2QNy11/hMZ6WlKF6/oUxx/3osE+NP5OLxY8fxTW4+YlxIf4qLijFt0lcQB7vR6uFC3sR6uT6FT/cHY85hnLJkCSMMpCN+GhkSRELGIoQh83gm+vTsg8aNGmP5z8vLJP25JDoGn1SvaebZdkCIfiS7TI//FWzdil0vvxx2Hs5EVk54F3uX/wLAUBEB+mcUgB7xzpLsL/LykK/aypH+l5aYUK63bqqq4rqrrsPhI0dgOTEK2fEr2hTKqSFQtNvnHYppfHw8ateu7TqP77zzjuuwEonkDIOYpxEv857SrLjl4MGDKC0tdRV2+6btuL3LncjLzTMn2tvuCHzqrfYqgPRtlw+RlGqLXHDBBVj31zqkp6ejZs2azoFcsm/vPnTt3BVdO3W1CN2dpdp6fVdlRtt2lBKNWE/kB846XejVqxe+++47JCUloWPXDqjfqD5UqPBChcq8YGC6YFu1CLZVXaSt6gNnqkw1B9phKhjjzwd0wTaXHCI8uTb35tvl2kx8XsDFjYQEFhUGk2sHKLf+5Nqa9NGMwhKfS7k2g6l05YJdIkhSfeTaXPpLNHG2IdHWhc8KVUCJosmf9emEUF34rIusuWCbKOY0QkF1CfYL/3sRqhreoA0NmzaEhyhQQPV4tTQoVaBQXe5NFSjUI8i+CRRFgYd6tDCE6p8KPJQg42QGsgqzwspPKJSqpVh3ZB0I5dtM20Y+Um39n7YvTaE20be19keEfWnK0L9ZPB1tLmldrutRkrsf++feCiU2GfVv+Aq1rxiLmOrNyjXN04Hoak3R6LblqN11NGhMVdjFyY4PAbmxmItzdZm6JbyPUDtYhYTBV79FbJ/CHCbMswmYjRODz3IEa3fkY96q0OX3ZxrmIA7OJ/n1Ow9jxi8bAZjnbe2HuE/EdxrE7a19V+KrIfG8rq7y80P6Ihzef8SMTrvwcWe7tV2MX8NsxYVw27C4Ssa1TryuiCJhQfRLtDmUn6PA09aF4VykTTXtPyXQzmnQBwKgBAfyDmDtkdU4XpCpJX8KKtVuBjYpLi7G6NFj0PqiNn7dPjFxMbiwQ3MMeW8QJqx6D8M/fwr5Ob5OlajEuiDQhNpEl/AToou0DSk/BRGE2yojGDJhBQ5k+A5Aebbx/+ydd5yUxf3HPzPPXj/g6CCggIiYiAaxgDW2oBGNmmgUe+wFlSQaRRMlmqhYfxrFqKiJvUSwgC1GrChFQJSmwNGOdsfBHVf2bnfm98fMPM88u8+Wu9s97uD75nXs7jPzzDNPm5mnzHuqG6rwzvK34Q1oYym1mRlwQrfjmNfi040fdYxKc2yrUA6mRNXmPJJ2KHTbUy1PMH0OMG/AF+j2KQNUS1RKGDG9EFLnw7sHLaRuwdoDw5v09fzaxQ2fXBvmlRUW32YVwedOS+XaO+KcJAiCIAiC2NUgsTZBtBLVKV4kKykpaaWctIzXX389afjVV1+d8WWef/757giqQUyfPj2p7DtdMilwTiZvBoA1a9ZkbFmtRXFxMT755BOMHj06I+mtWrUKc+bMSRg+cOBAjBo1KiPLMjDGcMUVVySN88Ybb2R0mckQQuDll19OGH7ttdf6RzPMECeccELCsHnz5iEcDmd8mURqXn31VYwaNSplfRFLQ0ND0vBQKNSSbCUkJycnaXgmymWCIAiCIAiCIAiCIAiCIAiCIAiCIAiCIIhUDB8+PGUcEms3gWZ25qqYc0/ctNySQcjp2D/xoiCRtG8lQxO7ohFNRehOha6Mz+18KPR34U73K7WlFm9Ldz/6RH6m17Hpx+wKNvR3u4+5lMGHXcD0RJ0T4wR+7ZDc3Fz861//SituNBrFiSeemOUcEQRBEC3l2WefxZAh6Qlwsvn+9tdff41rr722yfMxxnDrrbdmtJ8FkXnSaQdJCdx5x98QjfrljRzAjR06pVxGtJKEPwBQ8IvjA6c3/vBji9KtqFCym4gEljdGEE6zTfvcpOd1e1nGtKmNucQSlphPIzKJaWv729nZa1sbuY4QAtdfcz369uqLadOmtWhZDMClxcV4oWu3hB1lY4XawXorRdnTT2Pz2283Oz87E2u+/goz7vobAJ9Wx/3OAfy8KB/9c+L7rNQKiY9q62GrzRg8ndE+OdkdICNcH8bI4SNVf5uAwyutIy7wOjVx9COPTE/YBQAPPPAA3nzzTcybNw9btmxJez6CIHYuoqJ9iLVXr1ndpPjl68tx9qHnYG3punZ9r25nI1tSbZvRJ4/Gho0bcOeddyIvLy/tvAXx1VdfYcAeA3HxRRcj3BDWWYiVasOarqTaeU7LltseOOqoo/Duu+9i4hMTERVRCBFVEm14wmwhozGCbQEhhC+e+lPybG8+9dt+XtBcubbBFh8G+XEBtEyuHZNWfFBwIEsm19bLTCjXdqcZdTNSy7X1J9dzKHE2tChbi4Hh/WZgWlQdcmXcnHkybSW6NqpoB9XbtmPG+zNSbKhgijsW45Z7btFib8ddjpJoqyWEtFzbTA85VriWfSs5uMo3gwOHhbCi8kd93GSPbzctQF2k1pJim+3O/VJtLc42MnPOOZjZhmY9oMJUPCPeZgiFcvDK+6/gockPot8e/bLifgCA2rIvsXXxCwBz0Gmfc7DHmR+j36+mosOgU8F48j79OxKeUwieU4SS/S5B1wN/j64HjkN+r4NR0OdwOAVdA+cJFe+GLsOuQb/TpiCn0+6JE/eZjf0CbfufG1fahYv7H2ImJpkeFM9vVub23QezDKn/3HjSWr6XXwC469W12F7XPtqBOwIpgZufeh9RAfjvKPjLZAAx073fDAyQHJ1HXA3mpL7/IITANRdf4+4lpgpkMDBP2OsatyWilhTcrv/sf3ptPNm2VQ0ybqTE3nFm6gkdVR32+lhjWlTMTTnHlUSacbsOUd/DkTC+K1+IBZvno7qhKqnAvKnY2z7tFK0BK6SUePmll7HvT/bFreNvRU2NX2xd1KkIB/5iOMY//yc88uWDuH7SWAw9YigcxlFXXYftldvjkg916gUwT6KtNqkDJdK2zl/GwJg3bUt1GL+7fwbqwukNILQzEhERTF36BuoaaiClN7CEOsb0QCBgUNuTAcKcW4DXHtRtPGnd5m8zJAAAIABJREFUf3aLYu/c8N2LdQcgkICQkJJB+N5XsQTY9kDwZnb3vrY6W5g+aSUAodutDPb56ZXL5jgEi2mjIkCuneC8Ibk2QRAEQRBE24bebiKIViKVYLSoqKiVctJ8amtr8emnnyYM7969O44++uiML7djx45JOwDU1tbiiy++yPhyW0K/fv2SvkBaXl7eirnJDH369MGwYcMylt57772XNPyMM87IyoOFX//610n3zQcffJDxZSZi1qxZvlGTbQoLC3HSSSdlZbmHHHJIwrBIJIKlS5dmZblEaj7//HOcccYZcS8tJyPViO+O47Q0W81KN92R6AmCIAiCIAiCIAiCIAiCIAiCIAiCIAiCIFrCgQcemDJO/eYFrZCTXZdIXQUaq9fFTS/aI1g8p5C+D6/LmX5nTHfAi0SpY1k2ETJqdfC1/tzOiHClB3bnQju2J+6zRNuu1cTfsdjtXy69pQa+JWi9O+h2+I07FHa+Y+P000/HoYcemlbchQsX4vHHH89yjgiCIIiWwDnHvHnzkJubnrwjG2zZsgXHHHNMk9Pv378/vv32W4wfPz4r+SLSp6liBgBxDayVK1fijdffiIt2emEhBud4YqagZUkAjZs2NT0POyGhwXsHThcbNzY7zWg02uz+RZXllZj58ZfwmXlgt+ql6+5RxBwYDJaEJDhKHGkK65IdteXl5fjpPj/FpEmTmtRvIoiunOPfXbrhBksQH5RFv1A7XsFk/2KQWDpuHGoWL25R3to7VWVl+M/FF0A2NrrTjBjb1lZxAGNLigPT+Kyu3r3mM9vepPProoLsZV6zefNmXHjehUoKxLS0ygq3jwQjSWxJP7axY8emHbe2thannnoqDjjgAHTt2hWjR49u9nIJgmi/REX76HvXeUAJijsHl/WJqKmuwQXHXoT5X9GAl22BbEq1/fJIldT48TdjS+UWnHXWWS0aqEkIgeefex49u/bEQw88pBdo3ZuWElKLnnOcnF1Cqm047LDDsP+An0EyiYiMIirMXwRRnzw76g2kCS3S1kJtISWkiEIIPQ0CyJBc2+Ab/AfJRYVNlmvHulZjR3Sx/kxbMGi6z4VrWx/1xVSgXDsmI365dowolXEtZ1bCZiX2VKJKzhwd1xI/QwudmaOElq7gWUlDGTMqbUd9cvV37233Nfve0t8euQM5Tg4cFkKIhxByQlquzcFZSAuzHbVMzuEwBg5H5ULHc7T4W+XbQYiFwDlDvWhA6bbSZuUrHTbUbMCPW5eBmW1otpHe7g7zxNlmurk+UIcN98Tn7oFhtrXeX/Dijz59ND5dMAOlW1di3vJvMH/5fCwrW4p129ZiY80GbK7dhPLazaioK8cjjz+CHj16NHmdymf+1frFUNB7BHof9zgGnPsNuh10E0LFu2Vm47UYhvwew9DjiL9j4HnfYNDvlqLHyNvRdfjv0XX4H9DvV/9B39EvYc/z52HgeXPR56Tn0fv4x7H76e9g0O8WY8A5X6HrwTeC53aELb61BdrmXHH3EOOAkb/alRezTl4GtQ9dAbeX3yBJs1d4xMYzYXYQgyvlt/LqhbsG4fg0mblDw7BxawR3vxb/XH1XIVW75MnpszFv+QYE38HxRMkscJ+aba33HctBx/1+m1a+FsxegAWzF3jL1QJedUhxvfdUfpRw2Pc4G0zqcF2/mLrHlXJrsb9b2pjy3xp8QR23cOsLVRFJd1AAr86x5+NwuKk7vIECttVXYu6GOfh20wJsDVdmVeabtCnJgMbGRjz37+ew/3774/xzz0fpylI3uHOPTjjqN0fgb9P+igc+uQ+XTbwY/X/aX5cBzB304JX7X4tPOpQLp7ALjETblUDblTrjWqjNvWNDlxHfr67ElQ9/pgcT37WQkHjnx7dQUVeOnFAe8nPyUZBXgKLcIhTlFaM4twiFOcUozitGx/xidMjrgI4FHdExrwOK8jqgKLcIBTn5yHVy4DiOV49KgEnvrR/TBINS1HtvpVhtekjVBmVMAnrQd9PKNG1YacpXnwwbEACkENZ0vSzLha8G5Alus5o2mzpP/XJtxpn/vPF9Jbk2QRAEQRBEWyV+OGiCILJCqpvR2RKfZpJZs2apkdoTcPzxx2dtPU488US88Ub8i3yGzz//HMcee2xWlt0cQqEQevTogQ0bNgSG19bWtnKO2h6fffZZ0vBRo0ZlZbndunXDQQcdhK+//jowvLS0FOvWrUOfPn2ysnyb//73vwnDRo4ciYKC7LwotvfewS90GpYvX4799tsvK8tuzxQUFGCfffbB3nvvjYEDB6Jfv37o1asXunTpguLiYoRCqllVV1eHiooKrFmzBosWLcJXX32F2bNnp/1Q8v3338edd96J2267La34qW6cZWvk21QvNbT0JVeCIAiCIAiCIAiCIAiCIAiCIAiCIAiCIIh0GD58eMo4DVsWQ0bDYLuQWCE1Lems5Z93w0eXB6bXce+AjqosMGp82jpeXUN2JJOEolFEXKm226GQWYpsKQDGISDAwV0htuqNqOdhJi7cnrNuB0VmuhirQNUZMfh9JimlK8/wC84C4tpxZMz8MZ++Y87KX9q0UK7WVKZNm4YePXqg0RLYJeK6667DmDFj0LFjx1bIGUEQBNEc8vPzMWXKFJx00klJ42WrI/2xxx7bpL4L+fn5+PLLLzFs2LCs5IfYMTz80MOB77JfXRzfhogZbgUA0Lh+fTaz127gnUsCp8sW9A8qKytr0Xv3/3fHIzji2MPd9nlCdDuecU/klA5GItJk7Fm0mAQAli1bhkMOOgQ1NTVNT9OinxPCDR074sR81ecmyLHnCY+CRSexzjz7d7SmBgvPPw8HTJuO3GaI0No7jbW1ePW8s1GzaZO7XTx9k/fbHBq5jOPk4gK8vb3Ol06lEGiQArmMx6muDsnLw9CcXCxsTNxPMRNs375dfbEOe1eElgQj2tYzxIcFcNjhh+HPf/4z7rjjjibnc9q0aRg/fjz+/ve/N3legiDaLxHZtDZATU0N6urqAsMikWBJd1VVVcJBPHJyctCpU6fAMJswq8eDH9yHP59xOzaUBveXDqKxsRHX/PZa3HL/eJx61q/Sno/IHGldZ6Zq6qWQagclJaGuLV948QXcfc/dOOOMMzB71uzUeUlAXV0dbrrxJjx4/4OY/OxTOPq4Y9yBISUkHB5CnpPf7PTbK8U5xehT3Aertq0CZ0zfMWfg1jfVppHuVM4khORgWlMIxsGkULJOCQgmwCRTcVgUHI5qy0sJMKHTUXJtrgW3SnTIlEQxRo7NwKzLAf2MIPb+vYU73Tow454F2Ada7PGb5PkTQ7y4255ukpP+QPf5gMmXnX9/RPsJiLSErKrtyaHkj5wBQqh9wiAhwOFwtU3V9pUQkOBMPXPhzHG3g2PWQT+bUWlzSAlUbasKXvEU7H/g/jj2l8dZU9TzH8lh/One1mFKVAkuXVGsgJa96mdFrjiTczDJwKTA5poN6JTbEV0LuzUrj4moi9Rh1vqvPJGtux+YJ0Q3UnJ9TWJkvEo864BBy7e15FxJzI2wlmtRravSdQXdjDF0697NJ7GNFf6ee8E5OPeCc/HqS6/gj9ffgOqq6rTWSzRUo3rFNHQY6L+XGCrsgS7Dx6HLAdeifvNC1G+cg/pNc1G3cS4aq1YFpsWcPDj5ndVfnvrk+Z3h5HYGzy+Bk99FTy8ByynE1m8no37zN5CNtRDReuSVDEZOl32Q13UIGip/AOMOpBTI7/oTFO1+NJyCbp5BP+YE8s5jhlBhT4QKe/ryluh8dNOKCzNf7Od+3v0GNS2oUmMxn4GpwrtaNfni8JcIEkxa4UZ6LL1seMOb+e+9eKpWb3kvfboZo4Z3whE/Td0W25lI1TZZvn4L7n7lU/3LugPhG/3Anq7jWcJqSOY50RlDp6FnonrRmxDh1OXkdZdej08XfOI+C2e6fmRmOWDgnOln4iy+zmH+Y4RJgOnyHIAWOHvP1N1BqaV3rHDGIHTdwxmDlFyV+5C65jA1CAeXEpIJMOGA6+qacwkpTMYEtoQrsHnDJhTpdkPvDrshh+cgm5i69ccffsSzzzyLZ555BhvNwIQM6N6vOw4edSCOO+cYFHUuVtvYzKnXlzN3J+L7mYvx1dvxbqBQx97wpNpQ7RqfVJtZ+5B58WDKEYb/zl+PP/7zKzxwxcisbpO2xv9K/4uy7WuRl5PnCsxdYbtbByJmkAk9WAV3wBlHiDnu4BtMSkSlGtglKoR7akqpDm8pmVtsu9Mh1BnA1UAnQkp96gpAt29MMxRGus3U+yqOSYQBgjFwI+aGueenhoWxS2FIqHdX3Map9LU7VRsPgW0+950Ti9h3WpK9BxNEUFuYIAiCIAiCaDkk1iaINkJ7GFFo9uzkD64OO+ywrC17xIgRScPnzp2btWU3l65duyYUa6fT4WFnJ9nxxDnHIYcckrVljxgxIqFYG1DHU2uItb/44ouEYel0+Gsu+fn56NatW8KXIsrKyrK27PbGuHHjMGTIEOy///4YOHBgs0fI3rRpE55++mncd999qKioSBn/zjvvxJlnnol99tmnWctrDVKJwulGHkEQBEEQBEEQBEEQBEEQBEEQBEEQBEEQrcGwYcMCOrH7kSKCcMX3yO9xQCvmbFdAQtRvQ+26L+NCCvscibwueyOuR6m9n9zvifdddR2JtbNJQ1RJzFSnRtUpVwkcVCdk0/HQFW8zM0W6nRhtIbeRLnjzentXWgIKgLl93f2dDP1yjV2RkpISTJw4EePGjUsZt6GhAaeccgpmzJiR/YwRBEEQzWbgwIEp42SjP8lzzz2H+fPnpx2/b9++WLBgAbp06ZLxvBBNIYkJLN2o1rSK8gr865l/xUU5o7AQuzmO8f8kpWHt2vTykyUYY81uG2ZEJggoIVgCNQazBF5NXc7K0pWp50vC8iXLsaZ0HfoP2CPeFeWK3CzRlCu7C15ty4GddGL6am6PxYsW45CDD0F9fX0T5/Tzf527YHR+ge/YZTHfgfjj2tNaeUK92Pls9VX92rWYP2YMDpgyBaEOHVqU5/aEaGzE6xedj00Lv7VVVb7jn1m/zd9RBflxYm0AqBdAB0eLuK34AHBv1xLMCjfgmertWBWJIBtX/5ddcVnctLRK2BRlayJun3A7Jk+e3Kx+WXfffTdOPvnklH0o2yq76jU8QdgkKyZkQKSoHvAuXfnWbbfdhvvvv79Jebr88stx+eWXB4addNJJeOedd1KmsS28FbkFeZj41t9xz2X34/uvvk97+VJI3Dnub9iwaj2uufka+G4YZqDYaIq4jAgg1eZrwmVqojZY3359MfOrmfj0k09x3nnnYd3adU3IoJ+NGzdi9IknY/+f7Y8XXnkBe/TfHZxxFIQKmp1me6ckrzPqi+qxoWY9mFRSROMe5ExLYLkSSqqe0UoU6zCuRJ0Qqg4X+rpLcqgu1AKQHALNl2v7RIPtSK4dl4T+ETSop329aQTaSqCqfjHGINy4XrqcmWcsRgSq953UMm0o5bYSWUowOFqELiGEen6jtjlHFOqaz3Gc4JVOghNy8Njz//DkpVJva+ZtC0+sDUjpgHFzLSUh9HFmng8JV0QpILSw0mEOhARWbl2BvFAeinMzc20VERF8ue5zNETDrjzbYI4pDg4j2WYAGPck2O4/ruMohagWZxuxqKlntEzUyLrhfbqCVvPdEvAaietvx/wWZ551Ji698DK8/urraa3f+g8uQc5p05HfM+C5Ngshv8cw5PcYBshLAAAyGoaor0SkbjMYc8DzlDib5xQg/iTxP72r2zgXmz75PcJbliH25KmtmwmsnwkWykdx/xPQ8/C7wPNjRNAs5rs9Cq97riaRaCeDWee9JSv2LLz2FSa8k8y38MA7OSZjsZlHvFA7Pr+MqThSmWGT1KeqnI0vXVS+b3y6FNMn/BSdi3cN7Veqe3SNQuDqR95CXbgRqiS0iZfaqkSZtVn1HQxXrMz1fuPoMnIsymf8LWUe16xag6kvv4nTzz7VdbibAedcZ7bZhVLJ1E1Zwez8ADBWX1MGGVm2qg+kl38dmTFAqTuYJwhmHFxG9XKYrjfUM3wGqco1/YyfSQ7GpC7N1MDZpo6XTGJ7uBpPTnkS7736Hvp274fRvxyNE044oclOHbsuDTr8F8xfgOnTp2PK1Cn4Zu43SoLsOOg7pC8OP/lQHHHG4cjJy/FKTsncchOQ7uAF0NupbOVGPHDVA0HFCAoHHg4oxTJkjFSbWQMeMM70ttaFtNX2YGB49bNS5OeF8PeLDmrStmivfLJ6BpZWLAbjXg3o/9R1GFM1qakvOZj76TBzfqn4IScHuYzD0QNVRKIRNIpGY9BWRwzXMmlu3idR+0TqMl668moB3dqBo49vc5wISF1KS3itUrU/1cAkXt1t0oVOjTEOKdR5oy30brlk2g5qUBOvdpdSugPQJLrvFVufkVybIAiCIAhix7JrXGETRBsgJyf5qF3tQbS8ePHipOH7779/1pY9ZMgQ5ObmoqEheCT6RYsWZW3ZzaVjx447OgttloaGBvz4448JwwcPHozCwsKsLT/Vsbpo0SKccsopWVu+IdmLyoMGDcrqsjt37pxQrJ2O+HlX4ZZbbslIOj169MBNN92ESy+9FJdccgmmTp2aNH4kEsH48eMxZcqUlGmneuCZrYEbUom1QyFqZhIEQRAEQRAEQRAEQRAEQRAEQRAEQRAEkX2Ki4ux9957Y8mSJUnj1W+eT2LtdDH9lNN472TDjGsBGY2bXrLv7+IjN+U9Fh23sjo+bSJz1EfqvA7d0utTKpmRJdgdw41CwfQa1n9WXz9vqnS7nntdDy2Mh4MFdLBPxC7Up/D666/HpEmTsGzZspRxP/nkE0ybNg0nnXRSK+SMIAiCaA6dO3dOK159fT3y8/Mzssz6+npcccUVaccfNGgQFi9eTO//tgGCJF9WYJPbRE898RTq6vyyWwbg4qL0ZFYSErK2Fo0bNiCnV6+mLbwNkDExBQOwvTpw8/OOnZq9nB+W/dCibAHAPbfcg0kvPYbAg4PF/NnECLMzIfLwy++8RS78diEOHXEowuFws9M+LC8PT3TpgnzGAy8tY/159u/4MC1uCQxXAiMmGWq+/w7zzzkHw15+GU4W+zi1FUQkgv9c+jus+PijmEOHxf+2LuM4gB8bInHpMQDF3JbNeWkZ7d3IvDwcnpcHDoblkUa8X1uPV2trMrZO5ZvL3ePa5N0I1s2Od4VNJp7+bWXbm+5bv+DzhXMeOD0VUkrccMMN+Oyzz5o1P0EQbRBzoywGu96JiAhyePK+5zuayvBWVU5yjpufuhFPT3gW/3vt4yal8dRDT2Nt6TpMfGKiO41ZUrvYJoj7O6b9G9gczpCke5cj1TZLcStf+lpPwbPYcY486kisWr0Kjz36GG76002ora1NO6uxLJi/AEOHDMUFF12AyU9ObnY6Owu9inqjprEW28KVSoqshdemzSOF9ASdADjjiEoBziSEVHJEwaCk2kxASCXr5AwtlmsDXpupvci17SSbK9cG8x62cD2wUeDFitkv0msrc2YkvBzMHdSUgUNoB6QD6AGU1HMYlVhzxNqXjr0Y3bp399abeduYm+dE7vMhBkBAMCM3BhzpPkVSay7NyjE4kJAsBAkB81xp6Zal2KfrT1CY07Jrq6iMYmbZl6gKbwNnjtmMvmOJm+GBuNKEGnm5qw1lHIwzOODgzHGF2upPDQvkCkbNvIy5ql8OL645/OzrJMA75jnjgMPw9L+fxlFHH4WxV45Naz1XT/kl8rvvh97HP4WcjrsHRzLr6+SDF/VGqKi33gXxA1JH6spR/uUtqFn7OUR4K6RI320jI/Wo/nEqqpe/hU5DxqDnUXfDu6qLf/4XmM+WuA6MdNc9xpJGdI/Z+IG5AzOXMpwFBduC5aB5GQekAJguEqxrYlM6btwawbgnluOZcXvHD3K2k5HynQMGTPjXR1iwfAO8Ybn0EF0+UTaHkkrrOFqm7QqVmf1cmum4DEW7H4FtnfqhcdualHm97cbbcNpZp+pBDsx9DEs2bO6R6OOSxT7vNvcXTCRp3X/S5b30amnvm07H21ZM1wMmXTNQgDquuV4/KYUWAesn80ICjgNIgXB9GG+9+DamvTINyxevQDSq3ruYg7mY+sZUMMYwaNAgHHbYYRg+fDiGDh2KwYMHo3fv3im3UyQSQWlpKZYuWYpvv/0Ws+fMxpdffInNmzcDAHLycjDogEE4+owjcfCog9SutNfYHqxAnyeMO2r76XN42+atuP+KBwOLj7ye+6Bo4BFakuztG98f44C031jg7jmoBqnQO0wCz320Ao1RiYkXH7xTn48fr/oIi8u/V2UkvIEjGPQn8453Dqg6kcUc/1pazt0BK/S9PmYGqXCQm5uHEHMQEVGEI/WIyIjaFwwQQrUzhQQYhBJqSwYpAMnNeQtIKSAZh4RQ7RIwMMkhOYOAUEe8tO7xSkByCQEObrV9zQHktYetNiuYO7A8oNoPpv42bc/ANqvvlE/SZk0DkmsTBEEQBEFkFnrjiSBaiVSS4O3bt7dSTprP8uXLk4YPHjw4a8sOhUIYMGAAli5dGhheWlqKaDTarBv/2SKbYuj2zqpVq5JKebN5LAHAXnvtlTR8xYoVWV0+AGzbtg0bNmxIGH7XXXfhn//8Z9aWv2ZN4hu/NTWZewmN8NO1a1f85z//wbhx4/Dwww8njTt16lSsWLECAwcOTBov1cANkUj8C4qZwNw8T0Rubm5WlksQBEEQBEEQBEEQBEEQBEEQBEEQBEEQBBHL8OHD0xJrE5klUrMB21e9Hzc9r9tQFPf/RczUdDpM28JmRfm27Lz7QihxT6NoUJIN5gmzvU/Vz1DqvupS7xq7cyGgA2KnxYRLSDDu2iLSyp+UZp4m4hMXtN+OiNOnT8fgwYOTvmtpGDNmDCoqKkiGShAE0UZJV6xdWVmZlrQiHcaMGZO2qGzw4MEJ+2nYLFu2DNu2bUOXLl0wYMCAZotDidblg/c/iJt2dH4+BiRpNwQ5yOqWLGmXYu1MElm1OnC6s9tuzU5z0aJFzZ7XMHPGV6irrUdRUZElqjJmD+kKxiQC2sZpNpWltpP4hMMmzMhCEsjrVq9a3SKp9t45OXioc2fsHcqJF9IlwM6KLciLdWDZ0ywFkfubAdg2exbmnn0WDnjhRYSKi5u1Du0B0diINy65CMvenebTEHEjjLL/mB2uPr9viJeySQAFRq5jxTVONPe7/tw7JwdDOuViXKeOWBeJ4PHqanzf2IitQrhxTy4oxHUdOmDkxsT9sWzGXTsOp552Krp07RIfmOpYYvbX9K8r99xzT6xduzbt+DZff/01hBDtso6VrqiofV6DE0QibA9ksIw1uDDx1T8M6gZbgOSyMdrYpsXaURlFVbgK9j29SyZcjN3698YL972U1sCMhvemvo91a8rw4rTn4Whpnu8+nv3T7yYES/+WYmB7hYgh1bbMsFTb3p9XXnUlLr38Uoy9eiyeefqZlH1UE8E5x3nnnNcu68xs0L9Tfywq344G0QijFzSCbYDr6wK/ABiSgXEAkitpMwClExQA41qarcIlE1qGyEiuHZtf99IrZl2NXJtBbQ8OQDAvbSNkhYSUzF02Y1w9pZFSz8709RyHYFpgresVlUcBCYZQKD2/xnEnHodOnTqiV9/e+P0t1+u0Pcyy4eYR+hCSAHNghN7mmDLXmmCAw9SzDMGVDJNJQIDBgYCUEkJKLKlYhL26DEaH3I5p5TeWhmgDvl4/E1vqypUMFOapotTHu5bgMmg5KNfXL+rKxmGeSJu7Yl4lDmXMk2nb4mxbum0LRc2VEtPXPEb+64Ywv2ibMYYLL7oAv7/292hsTE9qXb/5W6x88WCEivtg91PfQai4T3BEu8GiD15zrG5d+CSqlr2C+s0L0eIKUgpsW/w86tbPRP8zZwA8FJBmgkqm2ZcJLOCr/6o/vQUFTWcxn/Hrwuzppk1nSgpmP/eMEXhLu2ByCxBruor/6fdVuH/KGvzx9H4J8t3+SUeq/dqn3+Hp9+fCbDP3TgSzP02wNU0yqMrKKrCY1TYwD7cZ0P3IW1H29uUp81tVVYX7/nofbppwM8x+Uu1R5i4m9v6SVwZosT8zdZaazqSXXSaZqlOF1HlVYmEOQEiuG74CUovZTb3KGYeQEkxLg6P6OOPM0fWrAAdHVXUVXnjiBXzw5n+xZuUaSJF4+0sp8cMPP+CHH37As88+607Py8tDz5490bVrVxQXFyMnNwdCKFF3dXU1ysvLsXnz5rh2XEFxPvY/an+MOvd4DDl4iBdg6n4JJTdmzD273DIUqqzWBSjqa+pw35UPomJDRVy+Qx17osthV4LxXLV9uBmkwjs2GGOQcPRu4f5luuckAMnBuKrXXp6xCtu2N+CRq0ciL6fteKsyQVRE8WHpe1ixdQXcWtHUb6auZAwMDhjgyrbVoB9GoO1ocbYZrMIMQMHBuP7NmQ5X+6AgJx9FuUUQMoqahhpERES3JFSbQcLR75+o01VIAQeAgG6VSu8Ud1ssQoCBQXDVvuLw2kxCSDhctTk84T1zRdncXCua5jG8NqvbFgOz2qz6MIlts8ZUKZmQa7cWdN+OIAiCIIidHXp7liBaiZKSkqThFRXxF/RtjXXr1iUMy83NRbdu3bK6/L59+yZ8YTMajWLTpk0Ze5E0E6SS3e7KJDuWAKBPnwQ39jNE3759k4anyl8mKC0tTRq+cuVKrFy5Muv5CKKhoWGHLHdXgXOOBx98EKWlpXjrrbeSxn3xxRdx6623Jo2Tn5+fNDxbYu1UL7amyhdBEARBEARBEARBEARBEARBEARBEARBEESmGD58OF544YWkceo3L2il3LRnkpgGAtjwv6sscZtHt4Nv1h1Bk3TUdDsrJsuKRFklibWzxfbG7UaB4IkazH6Blu8x02FY+jos2gpuaNm2iW+ED0p6YfVb3LzFAAAgAElEQVQ6dGUawd3X7Q6KySY2waMTsJCWzNy67Lnnnhg3bhzuv//+lHGrqqpw4YUX4vnnn2+FnBEEQRBNpb6+Pq1427Zty0h/iHnz5mHq1Klpxe3UqRPmzZuXMHzu3Lm4+eab8eWXX6Kmpsad3qFDB9x999246qqrWpxfouXNE9Ostpvmpt325RdfxsU/IDc3rXTtpnrtd9+h489/3uw87gw0zJ4dOD1nn32anWay8y9dRFSgdHkpfrrfT9zrKDCZoIHtx5WosaaoPtInKgR+/vOjmyXV3j0Uwr0lJRiem5cwTpBKSwaEJZvfnid+PqVUqZo1C7NPPw3DX3wJuVnuO7cjaKipwesXnofSTz42CqKEf1zLnhj8ouxE2zosgULmqYvseT1pN/PJahiAfqEQ7urc2bcMW/LdiXNsS2MQooaGBvxz0j9x8y0362taT40GeDIZ32cat0VizxhbgPPwww9jxIgRqKurS51QDJFIBJdddhmemvxU6shtVBrbnge4IohWhwERkZ5Yc0dRWV8JQMaVl6N/dxJ69euFB65/KK1B4QwL5y7ELw48Ae98/hY6dlRS1ea0QrJezuzMxViqdcuiVFvqQV8cx8Fjjz+GCRNux5izz8Enn3ySRsb93HjjjTjmmGOaPN/OisMcDCjZE4srFrltMyMOVHWzel7D9T18JSRn4FK7niUHg4BkSurJZRTgjt6XAlJywJZrA1DKZO4+K1DOzB0g11aJN0uubdILmm4n70/PEy+a+GYQo0C5tloR5Unlyhxp5pFSAGDgXM+rratSCi23lFb+9NaWUmnQmVTbWEtIHZ5aG9SrTy88+dITAAAhhNUG94vGGZR03fP/emtrngFBOyUFk94zIq7SCQEQjEEKJdeWTKnbjcB9acUS9OnQF72LmzZI1Zb6Lfhmw1zURbaDMUdtZ339a7TxatAn5rbrjdhTSbiZlmprSSgYOFeCbQ4vLncFoTpci0dd2TZgfZrrGe+3kbqCmWPB1KEAYxzv/vddHHfUcU1a98j2dVjx/AHI6/ZTdD/0ThTudqi3v8w1jCttFtj63b+wddG/0VC5DDILbY2Grcux6j+jsMcZH0Jd3RmSVSLNrVyD0gw62a2vMlncIOxCxPtkdmLM+i51+aRFwXDPEOjS0JZom6tQU1Laf4pJ08owqHc+Th3ZPY28ti+SymL1Jpi9dC1uePw9fV8z4E6EK63330kwYWY4L2aHSSPD5268nK6DkN/7Z6hfn3ow9n/+4wlc96frUFhU6J7bbn3kfucwUn/zTNwtsbWEWw104dUT7uHEGaTwygzGGKTwBk+QUkv8pYDDmSqz9THEIVVdzczz+ig2rd+Epx5+Ch+/NwOb1m9qsaQ3HA5j9erVWL06eJBBmw5dOmC/w/fFSRf9En0G9fGdgv5cmLrDuiej/2dgAGd6nRiiDRE8fP0/sHrZmrjl8dxCdDlyHHh+B72fuU6aQ5rjwQy0YGzmptLSx5GU0l2udAcLUdv/vTnrccadM/DUuEPRo6Sg6RuvDVLbWIN3l0/DxpoNqr7iul6zpNpKlK32gRlogjNTT3qDRnDuCbdVfOaefV4aum41v8GQ4+ShoLAADZEGVDVuhxBRhKAE24JJcDhuq0dIgEkJySUYopDSgYDQtbUA41yJt6WAFNxtm3BuzkfAFbnrKkpCn2PcarOa8tlqs8bKtQGoNhf8bVbArn/NMlom1yYIgiAIgiAyAw3DSBCtRPfuyW9krV+/vpVy0nzKy8sThnXr1i3rDyNTibuT5W9HQCPdJibVvkp1vrSUtnAsbdq0KevLaC6tOaLZrgrnHJMmTUJBQfIbqu+//37KtAoLC5OGZ0uUnuol/w4dOmRluQRBEARBEARBEARBEARBEARBEARBEARBELEMHz48ZZyGLYsho02Xee1SNOG9oYaty1G7Ll7SV9B7BIp2PzpgjmTvFwYsV09aW56dd18IoLqhClJa74uZnq5uR2+F2w1YWh1h9TxGoBC4f4P7h5sEYn7SO2tBTJw4Eb169Uor7osvvpgRMSNBEASReS677LK04u22W9OEQom47rrr0q5bp0+fnvBd5Ntvvx0HHXQQPvzwQ59UGwCqq6tx9dVXIz8/H6+88kqL80xkh5kzZwZOPynfe4c93VZY7YJdfKCiSAS170yLm8w7dEDuT5on1pZSYu7cuS3NGQ4/7nAM2XdI0jiJrsaa0wvMSISShmvGXj0Wa9esbVL6PRwHT3bpiv/16OlKtX2LM06ltPLq5SlAzeT74755jK7JS6Nq4bf48qQTUb1sWZPWp61TVVaGf598Iko/+RiAty1ilFSWpgq+eCbspzk5gek/sHUbhJS++JzFb3tLg+emb3+P/dw/N3h5QcyfN0/JCRMduC28HI2tc/fdd18sXrwYJSUlzUrvlVdeSS6p9V+yZ59mFBRSSrrOJ9oYrXc8BvaxTrL4hmj6sss//OEPWLhwYcb+Hn300ZTLrKjb7K2bsvy5AsBDfnEw7nr1b8jJS79MBoD1a9fj5/sdg7Wr1qbYNZZ0L81BQNztHxM5baHZzl50pdoM2ZZqW5+QEt17dscHH32AmbNmYuDAgSky57HffvthwoQJacffVSjOKUavwl6IiiiiMup9QkBI/We+C/UZ1d+jUiixodCfkBAiCqEH41TzK/mhqeddaSHU7X4zhCekNYCP2e8+QbT9eMD/nMHXfnBdtvHXH7Ey7AQGT50A0r5+STbNC/TUue6gA6Y1a9UBzPpn5vMPKMPArRY3Y0pgCcDSVepYOozriyFbWKn+gFAotVhbCAHOHDBwODwELjkc5uh2vvrnwAFnDuwrApU3B5xzOOAIMRNHz8dVnhzu+CSanHFw7rjyTs4cXZ4zrK1ei+82L8S28NaU+a6L1GFh+bf4umwmGkQ9OHPg6PVmjMFhjptHZraJ1IJP/dsx66DXR4k/HU/8qbeL2c4MDI7Ou31FaeZVEliz/9QedfexNYd9PJjjc+ShI5GT4PopORLh8u+w9q1Tsfo/xwOiwUx22br4X/jhmb2w8bM/IVzxfVak2oZwxSKsefM0JL/STvSQMF1akLY0+yw2PPZqM3h+3x5k9pWw/zw30ufAtE0YgxUeW2YwSMnwp2eW44tFqc+H9kLKa0K9TX5YV4EL7/kPwpEIvNJP35Fh3j72trWe2d22HO4WdQd6hjefMgar9CTQ7cjbrf2ZmMaGRoy7YhyYtO5YMC/jnKtBDbgeuIJx5vrtzWFgyjt1KJoyQG8XV86u0nTHYXDzDTBp/zbpe+XQ0oVL8cdL/ojD9z4Cx/3seLz89CvYWLYx69fijAHdenfDiReMwj8+fhiPf/YYrrrrSuy+1+66rOVWnaJqOocxOMzUH6YOc6zyXJfT4HAkw+TbnsF3X30fv2yeg65HXY+cjr1VTaPrIlj1litiZ9adPWaOK+scZFwHmXm9u1Tzl2/Bibd+iK+XtF0fULqs316GVxe/jI21G8E599VjumXhE2IzW4pt4prjzo1n/ry6V+0PT65tT1NtObVtC3IL0auoBzrmdYCAaWcqmbaEuhcmIQCmBiARAIQUkEJAyCgAQAgTJiGkaqcqIbf5rtPV55uQ0h20xMTRjVcl5QbiBk6JbWuaoRG8d2M0KdqocW1WgiAIgiAIIuuQ9ZUgWolULzmWlpa2TkaaiZQS1dXVCcNbQ6CaahnJ8rcjoNHVE5NqX2X7eCoqKkoa3hrHUmVlZdaXQbRtdtttN1xwwQVJ48yePRuNjckfXHXq1ClpeF1dXZPzlg6p0jWjxhMEQRAEQRAEQRAEQRAEQRAEQRAEQRAEQWSbYcOGpXxfS4oIwhWLWilHOz+bvrgZQZaCbgffjBYbOizqwgLrt2Sv4/euzLb6rXpXMdOXF+YjSGzhdiSMdVbI2C/M9zth5+l0fTa2/DvOl2FJwXdCOOd466230nofVUqJ0aNHt0KuCIIgiKYghMAbb7yRMl5ubm7G3r39+uuv04p32WWX4dBDDw0MGz9+PCZMmJBSxBEOh3HWWWeBc47u3bvjlFNOwXfffdfkPBOZR0qJm2+4OW56R87Ry0kt3PKlBaBmzpwM5ax1kY2NkBl4n752yhREy8ripuePGgWkITALYkt9Be7/7B786dkbsN8RQ1HUKXk/lyAKCgtw7+R7goUeidxSsY3qWAFIhgQ8n3/2OSY/NblJ85xcUIiZPXvhmPx8Lz9WOAuYGLvqqfRYLMk3T6Hj+ZjMbw6G8OrVmPnLE7Fh+vQ016hts3rml3jm+KOx6buF/nW3dELedE8CaEvHjeJqeEEuQgHXLd82NOK2ym0Q2jtjvIj2MmAtG4jfj4AlHtO/7+7UBR15el2j33rzbXTp2BVPPPGkm46N73or5rLWXnZT6NevH5YvX94suXZNTQ1ee+214MAd4eMJ2CZpz0qCbaI9krFD1jXC+icbCav+bBTpDyrYu3dv7Lvvvhn722OPPVIuc3OtEmu75bErBVQMGjoIj3/0GDqUNK0/cHVVNUYdciLmzMxEG7MJO00m+L4r0ML7p0FS7dhEE7UzXam2ewPaSJTVzwMOOACLli3C5Gcno2On5NfFjuNg8uTJzZTS7vz07dAPuU4eoiKipNquYNv8VnLtqIwqibb+LaVAVIuzjXRbGrm20M8GjJgQSkZoRIWuNtu9j28/U4AnLkwk146RrscNBGpg/mMsNj2fXDvoL0kYk8z3W8kTk5w0rrxV+uXa0t+29NqwzJ3PJ9dmpl3stXo5Z66E0khZYwXbnkBWC0vhwHGcxPk1qy8lHCh5qcM96bQnntbfOUOIcYQ48+Jy5kpMGWfgDHC4FmdDC6t12kzLUjk3QlVHSarB4MCIwRnqI3VYWrEE8zfOw6ptq7ClrgI1jdtR01iDyvpKrKlejW82zsUXaz9D2fZ17jKU7FPLvLWs25W3atk145aQ3EizzXRwV5rtbQMtCYUShKrtY4nDjVgU8D71vrV/uyJf5glx3X1tCZgn3Dkh5f5KRv3mBVj+3M8Qra8AANSVzcTyf/8UGz+9AaKh9XwrdetnYd30c6wpsVeSQVfpmfiD9WkTGycozBB7PRl/7qofVjzzMFWfxNKbwU3Pd+VqCZ7dabYc2vwxhsYIcPkjSzD3x6qAvLcv0r0GXL1pK357x8vYsr0O1lBc0CeQ/9M94xy3/AMzMmR9l0JadzUY10Jt85xZpRMqKEGHQSeklb9pU6dj3Zp13rmuUgMzCeo/7rbvoWXYXjz3OxjAdWnOdX1h6g2dR7VaTJfzXJWhnKs0dVn2+f8+x0Vn/g779dsfJx91CqZNmYbKiuw7axhn6LtnX/z2ujPxzNdP47GPHsGFf7oA3Xp2teoOI8v2pNmxf+4wDrpOYGZdrbrutUfewKdvfRaUC5QcegVyuw/x73dzLDBzTIS0VFvLtDnXx40RcavvKq4Wc4PpaY7+ybF5axi//dtHuOeZDxCNJhn8rI0ipcTssq/x5rIpqIvUagm8qe+MPJupYwy2VJu5+4ZbbQMOT37uE2mD+YXq7nezZb2BOvQpCc4cdMrrjJ5FveA4ObodGVXtUiEghERUWHJsq62p2qhRr51pabSZBKRkZogY99yC207V+5ExlY4UVhvVjey2L92z3n1NxS/XDhoQxp4/0W+CIAiCIAgiu5BYmyBaiQEDBiQNX7FiBSKRSCvlpulEo9Gko53n5uZmPQ95eXlJw+vr67OeByIzhMPhpOHZPp4YY0mPp9Y4lrIlOybaF7/5zW+ShofDYaxcuTJpnM6dOycNr62tbXK+0qGqKvnDmVT5IgiCIAiCIAiCIAiCIAiCIAiCIAiCIAiCyBQdOnTA4MGDU8ar3zy/FXKza1C3/qu4aUX9fo6C3oe0PPGYDrfLypK/b0Y0j8p63dHW5xCzpRUxIgsrPNah7ev5Cxm3D4Mwgi3qSpicgw46KOV7ZoaysjLcfHO8QJMgCILYcfzlL39BY2PqQULSkdqlw6JFi9DQkFrOV1JSgkmTJgWGffrpp7j77rubtFwpJcrLy/H2229j6NChGDx4MH744YcmpZEpfAKqNvSXSdIR1Lz26mv46qv4NvtvCguRSrcVlHrjxo2oT/Fee1sksnwFNhxxFGrffAtI0icqGdGyMmz9652BYcXnn9vsvJXVrAMA7DVsT1z/6LV49POH8eSsx1HcqTjtNP7yf39Bbl5evITOYkdIbcP1YZz2q9PSXnYuY/h31+54yOqDEKvK8p1FzHJRpYAFfPdJ0BKEQwtfYgXQ0ZrtmHPx7/Ddn2+FSKO8bYtIIfDFg/fjxV//CjWbN7nrl0yqzZkXxxZrm7AQgBMK8wOXt7SxEb/ZtBmLGxsC9wF3RVnx+yvoOGAAOnGO/3XvmfY619fX44bf3+CbFiuHTbesto+aZMd4SUkJ1q9fjxEjRqSdT8PTk5+On7ijL57t+wBNrNZIsE3saJLLUdNOpOnLTVCu2LfTpJRojLbd+qRci7VtjEDUuA679eyKZz57CrvtsVuT0m5oaMDZo8dgyqtTLVlp/Hbz1Q1JyuoMN7l3LtLZNkmK6WCpdrzkOHDeZFJt5s0rITHmnDFYv6kM4/5wPUIJBq+5/PLLceCBB6ZcnV0VxhgGlgyEkAJRIRAVUQgZhZBCT4sqWbYUiEJPFwJR6ZdrG2m2utuvf/vk2p6t2ifXhqnzresTM7JKIrm2/SwCMdc1DHHttaSywlTNjaTVQXygX3odG2gOYKm/Srd9mVSu7baCvaksJpy5Am2/YFvpKR1XTM05MwUnQmkMoMWkFmUaaTR3ACM41UJNpkWjjGsZqSvedpRgWgtKOXOUhFoaWbbjiahtSTX3ZKpKuh1SslimlwmGcLQe67evw9ItizBvwzeYu3E2vt00D8srf8TW+q1QKl2VT8cIW+GoPDGm86b/YOSuKq8OC3miTx3OmdGG6u1sCbYZN3JuT+Bttj1jnvoVnPv2mStNDziajDzXnAsMDOP+MA4XXXxRyn2WjGhdOda+dRoq5kzE6rd+hUjtphal11xqVn+EH58agIZtye4ZxV5lpvuXDgHx42ZNdKUZlBqH3mH+xoV7PeQ/v9X+DbxzEdM4ib8ajs1XbVjiwge+a9dy7ZTXfXq1Szduxem3vYj1W6rh3Y0wUm3vDoUe5gtg/uG9vMS494tZ4YxBSqY1uP55uo68AcxJ7i0y63LZ+ZfpHyYtbzmqLIVvAAereaOXZkoGCTPiGINeHe7VAtZdBkhp1ppBCIH/vPwGfnX8qdiz+54497TzMOODGaipqUmZ/5YSCoUweL+9cOWEy/H6d6/g4WkP4bdXnoEOHYtVeWoNzKBLV10uO149wJR02dVm69/uH9TAC1zXFR++/BHe+OeUwPx0Gn4OinY/WMmxWQiAkWSHdLmsBnpwNy5CumwOwQi31UZneh4H5rhjRqqta5yGihXYOvcZrHn9Stz0u1E4+OCDMH9++3nPqLyuHK8veQVz1s8CGNx6jzOjMYdb9xnZuSfVtgbegP1pxPCOJ9l22w3W4B8mXTPABmMwA4moEtZIu4G8UB56F/VCYahAtS9NO5MJAHoQGCH0YDA63G6nCtPGNS1WJdSWQoULKeC1SYU6VaUKlwAkk65cGyam1Sa1262uSz9Arm2+25BcmyAIgiAIYsdBYm2CaCVSddoJh8NYvHhxK+Um82T6Rb8geIqR5JOJv4n2xY4+nlrjWKIXgggAGDFiRMrjffXq1UnDe/TokTR8+/btTc5XOmzbti1peLdu3bKyXIIgCIIgCIIgCIIgCIIgCIIgCIIgCIIgiCCGDx+eMg6JtTNDbdnnkJH6uOnFg05vWkJp+g6+XxW/LKLlbK7bbPUCtGQXgK8DYOzbTaZfshsvBYnejiLXTfo8//zzKC5OT7B47733Yt26dVnOEUEQBJEOtbW1uPfee9OKO2rUqIws89lnn007XtD79EIIjB49usXvuv/www8YMmQIXnzxxRalQzSP2tpajP/T+LjpnTnH1UUdmp1u1SeftCRbO4zo+vXYctXV2HDMsah57jnIJrxfHyktxebfng2xZUtcWP5RRyI3jevQRKyrXhufZmEeJn32D+w78qcp5//ZiJ/h2NHHNHv5LSZJg/6sM89CVVV6Iqg8xjCte08clpdYamSXSCxmYry0KNH3JJJOeMomMz1W2aS0PErzxKVE6ZNPYsbxx6FyQfu6z7Bl+Y947uQT8clddwKRiCXKZkZXFb/O1rUh94Uz6zfDmcVF2D83N+Gy79q6DduEjJkv/i92X8TKzRUSdU1c9/r6+uT9xeIGkIo/bppKbm4uvvjiC0SjUdTV1eH6669Pa764fkRtqQtaCwXbBLHTYJyvAYOoMH+UpDDGEG6jYu26SB2qGqosqShg1s6VBOp1zy/Ix5P/fRz7HTK0ScsQQmDcZb/Hg3c9pCZY21V/iZlDxk+y8pV8SmJaoz/zDiHdsrpZUu00kk0m1daJ+ETLDOAOx9/u/jvWblyLE355gm/fdO3aFXfeGTzgDeHRKa8EnfO7ICojSqAto1qwreTaEWkLtZV4W0m1Y+XaKr50RdpKVwj3m5YRuvvQ+98WY0vz/MHnp42Xa8ceL8nk2rFkU66dbLqRWnsybelKVmPl2l65Cbf8ZIyBcU+kza04to7V1DWceS3jWJFlQ2PqAWqllO583ryeONNIMrkr2nT0vSMt4mYcTHrXDjCiba7mCWmRpsOU3FStE7RU04vHtWzTYQyO48DRMmwGJd124IDzkL4WMWJxLRNnjtKe6k8lcOVa3mmWoQStjiXHdrQw1NHxGTMCbm8b2qJQzj2xuSsBtfaFWxuagSHcg8urJ91whrhBfSCBx/75GI486siU+y0Z4S1LUD7nXuzoCwYRqUPpSyPx49N7Ye3bv0ZD5dIsLzFWlpwA6e2HVPGNbN2b4Cu04A4S4C6e6SBmxQ34NMtm9nEC3zHkXQUD2+sFzr9vIT5dGH8fqq2TllQbwKJVm3DqX57HuooqBA/xZeTHpkzkenY9HUqCzMD1oc+0GFnNIxnX1Y53h4cxa1/wXJQccHFa6zRvzjzMnjnbd/RIPTiOFNIdKEcFqHNd6HrPyH+Z9Jf/ErpclFKXNfCtb31tHSY9/Dh+fsjR2L3zHrj2smsx96u5aAhn/5ohryAPww77GW574i+YuvgNPDjlfvxyzC+RG8p1y0yHGbGy44m0uQOHh5Qk25Sllmzb/eMht9xW3704sz6Yhcl3BAwyBqB4n9HoMOQEuIJ1yaCk2swVbTN4cmxowTZDyB00Au6xFLLKBMedL1qzCVXfvY6yt67BxndvRPWSdyHqlUvlm2++wUEHHYTrrrsOW7duzfp+aC7haBhfrP0Ubyx5FRV1FWB6EAhblM2sut4dbML9rutnrn/bn0xL0MG8wSqMTJsbIbcZwMLSaLvybU+67d1JVPV4j6JeKMnvrFqXenAY3RpVbVGoNqkJl5BKig3AjSklhFRtVGFapPpaQwg10Iu0LkLs1quRa7tXJVLqczXmWgbBcm3AXw7AWooNybUJgiAIgiBaBxJrE0QrMXRo6geCX375ZSvkpHmkklpHIpGs56GxsTFpeE5OTtbzQGQGx3GShu/o46k1jqVU59Srr77qjlDW2n8PPfRQ1tefUBQVFaFXr15J42zalHyU2FTzZ+sG7ZaAl4NtevfunZXlEgRBEARBEARBEARBEARBEARBEARBEARBBHHggQemjFO/eUEr5GTnp3L+Y3HTnIJu6DT4N5lZgN0zFcCClSTWzjQREUFlfcD7P9LuGOiJttVnjNACgNUT3P3p+4xNPrbDYEw8kmwFk5ubi+eeey6tuNFoFCeeeGKWc0QQBEGkw4UXXoiGhtTCC845JkyYkJFlfvjhh2nFu+222wIHYvjJT36C6urqjORFCIFzzz0Xb775ZkbSIzySif+klPj1qb/G2rXx0ubrO3RExxT9GJKx7X//a/a8bYHIDz+i8qbxKPvZAdhy5VWonfpmoDAbACJr1qLq3vuw8bhfILJiRVw4y8tDyR1/bXZeojKKddXBg6E4DsetT4/Hjf/4I3rtHtxXIDc3F/f+y4j7pXtM+GRdlpjS18qOdc7FNtFbKJYsW1eG9959L+34r3XrjoGhUGBYIjWV+cFY8KVH7CVK0O/Yv+D5maV6sfKhl7t96VJ8etIv8e2fb0VjhsrObBFtCOPz+yZi8s8Px7rZs1xtl5H3xW4PI48zhwMH4LhhnnCbMaUhMmF/6twReyXok7VVSDywTQnX7e3q/fbwbe+4aWrOEs5TadTiWLxksUrBJ0BM/7g3OTb9r5pCbm4uHnjggbTiLl26VI9mhR3tyAvGzlcaPjvfrHTdT7RXgg5du+xgSeK5UWJOFj1/ONo2731u2L4eXq51nWCVm5beFYCSq9770kSccGbTBw168K4Hcd2levAB3UBpahkv474E/iRiSXMD2fsjdpakUmPmn1/6osbuLOnKKjt06IDXp7yGWfNmYcg+QwAA48ePR+fOndPL8C7OgE4DIQEtzlYywqiIQsD8jirxoFD6QSPXFjBybaUphCvXFhASgP6u/IPSa6648m3TTNAhMZJCAFY8v6SQxTYGESPXRny4TdxxmOzYTlLANFmuDcCVa5sSkyFOru1Lh9npmTa3J2k2MmkYIbWvLGZwYlrxQgAv/fvlJCuskEK6skv7E77fWjWqRdRMMleiyXRZb2TaDpgrWjWyblM/OFpUzbXs1GFGam1EmkqGyhkHd0IAHC3vdrSsk6lPvWwjb2VgCBkZq5mfcS3RVgJtI9420k9HC3g5d1xJt6PTdcWiUPFd6bgrBtX7gHk1nvrU1yLSEn8b6bben2qje/Wk2e/eMQC8/+F7uPGmG7Fbn91S7r/2gGioRu26L1D6ylFYO+0sQETRpIuFQJJdwSdKO41Cw5oe30bj8I3mFVzoBMwrYR8ncctm+iStZ0wAACAASURBVLhhsUNNmXjq+KsNC/zuoYV45dOyBPlue6Qr1f7k21KcdtsL2FhZg5ghzFQkxt0Z/EN5OXDF2FBSahhhNfTNCXBIV2JtSbjdNLzfnfY9Hzy/JK11u+riq3USzPpkSlrMORg3gmctCedq2dzdz1AiaKnvzwl/e4iBobJiC+645Q4ctO9B6N9jAG67+TYs/m4xotFoWnlsCR06dcCRJx6Jf0x5BNMXvYN7n5+Iw39xGHJCOeDQMmXuibEd5iDE1XSHO37BtivRDiGkRdsOcxBiITeOoyXcIe7F+f7rRfi/Gx4JzF/h7oeiZNjZAFRdAYQA7qhtzxyoY8gBmKP3QUifa0x/6jtajAPMSLW1bDvaiO0rP8amD29B2RuXYNv85xGpCr5fG4lE8PDDD2PPPffExIkTUVtbm5X90RwiIoL5G+fhxe+fx8LNC5W8ndv1nKnLmSfSdj9NPDOIhxFwM/eTxdSJXAu7ObNk2lynz3U9ym3BduKBKkw7pEt+Z/Qs6qWE2VIiIrz2qZHUq3ZsFEIISLcNq9upwrRRpTuPEW5LV9Ot/3fv6XmtxyC5NhDcbjW/GfxybQDqO8m1CYIgCIIgdigk1iaIVqJ3794pJaPpvsS4I+Cco6CgIGF4a1z419TUJA0vKirKeh6IzJBqX2X7eGpoaEgq726NYynZ+QQAdXV1Wc8D0Tbo1q1b0vDt27cnDe/bt2/S8PLy8ibnKR1SCb9T5YsgCIIgCIIgCIIgCIIgCIIgCIIgCIIgCCKTDB8+PGWccPm3EA1tW3bV9pGoWz8zbmrxgJMA5rQ47SDmrWg7HRN3FjbVboSQwpvQgn7troA7oNM0CbMyx6mnnorDDjssrbgLFy7Ek08+meUcEQRBEMlYtWoVXn/99bTinn322ejSpUtGlpuuFHvBggXo378/7rnnHgDA3LlzMWDAACXyzCBSSowZMwb19W1TFrgz8ug/HsX/AgTYe+fk4MzC9PpJJNIPVX/2GUSKfj2pqHnpZazdvX/Cv8iqVXHzVD34UML4G444qsl5kHV1qH3rbWy5+hqUDd0f6w8egU2nno7yc8/D5t+cifWHjMSGESNR9dD/QSbo11Fy198R2nPPJi/bsKZqNSKiEYFbW4tKDj7+IEz67z8w6YNHccJZozBo3z3Ru18v9NljN9xwzx9RVFxorVT6y26uONudL0YWEiugunbstWlfBzzQuQv2zcn1J5gAGRRLBkxL+t2fPov531I5uX9GLOeFGwGM7pgbieLHJ5/A+yMPwY/PTIZobEy4DjsEKfH966/hnyMPxucT74IIh9318GulvHV0mJJmm+0Ru124tSXNd3v73dGlE/YMBcu1Z4fD2BwVMdvXL/a2iZWa65UCAOQAOClF36xY5syakzyC7TxLcDy29Do33Tp/7LVj04onM/ivydjy7yYULc0RkxNEJkkqR00/EYV9KMugCP661xsDw5sWjqYejGdHsL6mLMYdbjLPgtseWo52w8Q/4tI/XdLkNscbr7yBXx1/KoSUcQOF2IJSW3BphGyJYP6C3Z0n6NMty2LWOd1/7ZIURXFQ3ZBSqm02p5bM+e4dB3pJjbhUuoJmM11CYu999sbX877GlHem4Jprrkm9TgQAoCBUgJ6FPZVMW0QRlVFEpUA0qoSEUS3MFtKTa0sjJoQAIFUY1L4QUkKIqPsbTE3zhIXGP2jJsm25thFvx0gK40lyvDRnQKBWlmv7lLrWdYRb3thlBoNVfnhiXVukbdUervzSpMe1oJczhvPPOj/Jino4IS2vNkJMLcXmzAGTlmSaecJMzjmY40k4XfGmjudfCyX9dgXVTIk2He5JsTkYQlCya627hhFxh7ij5odJn4HzEEK2QJuH3GU7jKt5mBKsmuW64m29DkoKa9bNUTJwHVetowp3RaNcX90YubgrE/X2g9rHKq5XC3j72dvfFka2bkk3Gee44847sHLVSkx7dxr2+ck+ae3LbMA5x8GHHIzvF32PSDSCSDSC0047rdnp1a6ZgRUvHgxRvxX+q+ym/qVLzDxGwixj6vu4uWKm2+0CGXsfxDtX1aK49Ts2vyxJmL1kZg1ewtz4UcFw0zNL8NcXlyISbdvXTulKtR9/ZxbOvetVVNWa+2ExdwPM9jQyZMb8333xdFxuhNZKqm2E2vadCiO8dufRZWn3w25Na/3Wrl6Ll557GRAAk0ytrwSkMBJfr65zPwFEpXTb/hLCbbcyR+VxxY8rcf1V4zBkwD7Yq99gPPzAwyhdsapVrpW79uiKX405Ba9+9jLe+246/vbEHRh6wFCvvJSqnA45IYQcByHHk2pzn1Q75Iq1Q0wNhuCGce7Jtd34uvyXWsTNQ1i1eDXuvnoiIo3x7p+8nj9B50OvBlgIqlx2dD3pCbUZc3S4t79VHaQGdnDv5Ol6CIwjvGkxtsx8GGtfG4OKz+9H/fr5aW037nDs+bM9sSW3HB+XfoSlW5YgHA1ncM80jfpIHb7ZMAcvfv8cZpXNRGM07NaXzK1PPZk2c+tGPYCFK802g0/oupLrQSn0gBeO2wZw3DaEw1WN7YWZbe8NOMEQM82ci8xrQ5iykDGG4txi7FbUB4wxV5htZNgCUXXOSSCqfwshAUuYbbdNhRZnm0/VtlRtUWG1Zb0Wq3Tl2gCSyrWlbtLGyrXde11WPW/Pl+g3QRAEQRAEkVmCh/MmCCLjMMZw+OGH47XXXksY57333kNtbS0KCwsTxtmRdO7cOaHsd8uWLVlffkVFRdJwGmm2/ZBqX2X7eGoLx1KqZVRWVmY9D0TbID8/P2l4Y4oXKwcMGJA0fOPGjU3OUypqampQVVWVMNxxHBJrEwRBEARBEARBEARBEARBEARBEARBEATRqgwbNgyMsZSdDauXT0Wnfc5rpVztfNRtnAPRGC/T6zBwdNaWuaU6imXrwhjcJy9ry9jVKNu+rknxSXjVNnjnnXfQo0ePlO+UAcDYsWNx9tlno7i4uBVyRhAEQcRy9tlnp1V/5uXl4amnnsrYcgcOHIjly5enFTcSieCmm27CTTfdlLHlB1FbW4tx48Zh0qRJWV0OAbw7/V3c8IcbAsPGd+wU2IkwxvOQFBEOo/KDD9C1BWIlZb+IZm6epqYVlMS6dYiuS7993OnPt6Lot2e2aJkrtv3oypqYkaPFSZaUkKfPgN1wzZ1XI8RDrpAmxEKAlK54JEhxmA6uIKwlK2MWL9X5/u70d9Oa7fC8fJxakLr/HAv4tB2bSmASv8Z2PDOvJ7qTcfFityKzpnEAAgxMC1Ogp0kAjo7dUF6O+TffjKWPPYq9rx6LAWePgZO3465hZTSKxVOnYOZD96N86RKdZ1v35v90lVa2ABCeesp8uiJtBi3Ci5dvO2CY2LUEj1RVY0Zd/MAKKyON6OPkxy3ffLcUWQFx/JLB+0u6YGnjRvwQiRcwBVFWVqbOGSO1A9zfqWBIcs8pnZNIzyqESB5P8+g/HsUf//BH7LHHHgmSy/x1ukmzWaWCfcKlmTUpZbNl/wSRDk10vru495gD69g05vNNc31cbqZMPJW8koaFo2HkOW3r3ue66nVxNYepJ7z/vC3sKgwZw3lXn4N+e/TF7WP/ChFNr9wDgDlfz8GIoSPwyawZKC4uVstjVm0QV2bYJmcE7vB2K73ewciY9lKqOHbEuIEYXdkc3HrCHdTByJgZIIUlrZNe6hISvzzhROQ69oAsRCr26Ngf67eXISqFartKCXAHEFCjmwDeuSwlgCggVJDgcNt8Eg4EJDiYFhxy/Vs5Z5nZjwwQUs0v4RV+ahExUlkJSOZvd3jFrvoipXTbXz4ZsXvKy7hyVwkOY47YZJVBkmLezVdMBHVVEDwTs/JtBIteme/l1U3bbAPJrDxKSMnc8k8KT/gILaaErkMEGEYecCiWLF6SYAX9DBw0EBxq57pySObVR+7FFdRhoiLofc8ETCaFvhaVkHCY2uqS6RxKiSikFngqwaRgElwqyaZgKi6TQvlvhYDDGKTkECyqvKlSXXdEwcEhIRgDdBtaSgnJpbv/IaB+m21rxLXmCoeZ+kmLRbkn3HbFo5zDgZbJGmk4NwMqGdE5twZzMDJS7xrFVJDcnsqsqxfzXXrRvZpTcdzxx2HBwgWYOmUqxl4zFhs3ZN4NYOjfvz/OPPNM7LHHHqisrMRxxx2HYcOHwXH8Ayi/9vprmHD7BNxxxx3NWk5k+zqseOEA7H76e8jtPDgTWY/BvnKPnQ4kKwD8ZYUxnds/dbrMmyPuroE7my4XrCjqq11wJboSN3cXhC50mU4PkJLj6Q/+n73zjtOiuP/45zv73HFwx3F0kCZqVATBjhqMJfaKWLEkSOwVTSyxRmM0kl9MLFGERLFjbIkVNcQSFVFELCjS5ej9uH73PDu/P6buPvs8zz7XRJkPr4fb3ak7OzvznXmeec8yfL6oAvddNBTbdM3Oo/g+FAeqXVFdh99MeB2vzJgHa/YB+v4JMNBra/surqDYoVkJLo6Fmyf7HHlNx0lWOOh3V18jQocBB6KgbCAaNy3OeZ83XX0TTj/zVBBLiBi5HSd0u8Nlf6nuXfVtnIu68OmMWbj/r/fjnXfeQcXGipzptpSICH0H9MWhx/0cZ11wJsq6lmkIsc99kE8gJntRnwHMR0r2BD4ngDiIOMAkjJhzMRdHXPdlAAfjLLA5RmDMr19H0m6rl67Cref+HrXV6Qyrgs4D0O1n14C8dqoZBSxIuui77NmjhHyFmGlvTYOL1KZyVC1+G1WLpiFVtTKv8ttp2E44dOShOOiYA9GpS0dwcCR5CvM3zMeCjfPRs7gX+nXsjx7FPdLtkBYWB8fyymWYt+FbLKlYjBQXc+PEFMDa9D1mj0TTjwGQm2SI/hC6P4TuGxVcW2x8YaDZor9Um1NYG3WQmCH0rI03RBrQ/ayIg6y3EsGNKuQ71KGgA7bp2Aflm5fClzYQMS78yneKkaiXBF8YLKTsVlGH1aaBPid4sl6Dc/gpX28w4vuWzUrWIMX3QcyT9ZpAyi6VNmbY1lT2ma7r4cloy184nBunOjk5OTk5OTm1jhxY28mpDXXIIYdkBWtXV1fjpZdewumnn96GuYqvnj17YsWKFZFumzdvRnV1NYqLi1st/VWrVmV179mzZ6ul7dSyyvWsMtWzltKWUJd69eqV1b28vLzV8+C0ZSjXIqfwF1Fh9e3bF+3atUN9ffSOhsvz+JFvXOWqnwMHDkQi4cxMJycnJycnJycnJycnJycnJycnJycnJycnJycnJycnp7ZTx44dseOOO+Lbb7/N6m/jFxPQadBZyLyS3imbKuZMTrvmFXVG+232bdV03/+6yoG1W1DLKpcGLwTWlqcvgs4MujILYvViQWudOBGlR22vnw2taXdArewqKyvD+PHjceWVV+b0W19fj5EjR+I///lPG+TMycnJySmsWbNmxfJ3ww03oKio5aAoQ4YMwVtvvdVi8bWUnnzySQfWzqKmQh/t8C+/9DJOGnVypPtZxcXYvzB/WzoCGYT1zz/fPLB2G4vaF4EKCsBjbEySS6xTJ3T+vz+h/dFHNSuepJ/EYhvaY1UAG7QlYHPyumUnK+hGJJiGQ0LyDDimLTX5kclIxgAcewD+0bWbPg/WtXQoVtSdaF9R/KvQedgtHI8Boxigs6+PSYLgzDUOEjBBEvBAhW8COGrKl+HT667Bl3f9EQPPOBPbn3kWOm63XcayaGlVrliBL59+Ep8//igq5dqsTEBtdcwkgUYhoewPCxyTZjAqqLZy8yw/6u8VpaV4t7Yurdwfq6zC/u2KkCAL1B1KS+QtCNEO513p2a7dsdvqeFCkiy+5OADVBhAJhE4bm/KWA1k/+uijOOGEE2L57dq1a+T11oBqR8XfLMB2XO8Oru3UwsoGPM0oex4rDAeMiCoyDd2WUJCkzSPi4KG/AOqStVsUWHt97TrUpWpB1j+QdSwlAGZkGOTMtN4/P/5Q9OnfFxefdEnGdY9RKv+uHHvstCfe/ui/6Ne/X0Z/AbtJ5yN7e5Lvpgo/amW5/0xQ7ThFpt8hWScIwqblVr3XUG3Ln4JuC7i2cpeoOiIUtBBUO7V6NRq/mYvkd9/BX7cOvL4e5HmgTp2Q6NcXBYMHIzFgQKvY0qk1a9E4dy5SS79Dau068FoBkaSSEnjduiExcCAKdx0CaqGNEosSRejWoTvWVK8C5xyMMcAntWuMNnw5B8A4AA8gX7ZbBEYcgnXuw4N6jkzazVyMVXyCTz4YMQ06DNv16r3TYGhN0Ia+ngbXDkYRhGtb4nb8CugeBSrMADm008ikqDY/DlxbVl4JwTYbKphXxCoD4hquzdUgR20GI0HTnJsy5ATU1dXh+KOOjw3VBoATTzpRF7ANAQ8AgWUmmT4NDk5J8ic5CRAm97moN1AoYAYPKQhMsIjfk3kWXFlfQ1cJBGJigwme4EAKclhL8OHD01BugJiCtfpiDEbQkG2ChHXLfoFC/ZUAeRKIeWLcYUG1Pc+TEFCFHbWOydNxMQJELMHRlTqPGreEodqkj01phesOgXDiiSdi1KhReOutt3DhBRfiuyXfxX7G2dSjRw8cdPBBuP33t2P77bcHkD6uSKvbBNzyu1uwceNG3H///U1K12+sxnfPHoxtjngExQMOb3L+dYbycVf9fcjWixzn6Loeji6qkVDGh+1fvcDh2YjwrJ8sZdIvhbhGCr4sR8cksdzcx6cLKnDkjR/g5jN3wskj+uYog7ZRrA2ZCXjn88W4asLrWLm+Cqb222hdwICw1XvLYAOUNSSbG7i96BOCsxdETNur1iwGgluBcd1WAYSeB9+FZS+ehlxWTmVlJX5/0x9wyx9uFu99uApZdczeSYRzjqmvvIFJD0zCxx9/jJqamtzl1kJiHsOOO/8Ex51yHEaPPR0FRe0A+PB9H75upQHItpi4bLU1iJi0/eDDF3NgvvjLSYUVgG2f+wCXtoF+Bbg1waP6cNMhp/wUbjn3Nmxavykt74mS7uh+yM1g7Uqt5yzbVfu5EyFVtRrJmvXgyVr4DTXgjXXwk9XwG2rhN1Shft1cNKyN31cq9e7XG4efeCgOG3kY+m7fH76fAoiD+z6SPAUGT/RW3MfKqhVYXrkMCVaAnh16oldJL3Tv0KPFxncbNm7Auoa1WN2wCks3f4e6pLQhSYCvIUtH/bH7IJLvi9nY0UCsieSmEyADzya1yYQn/srrngRuUwC8zeAx5U/2+Cq8jku99eb9ZhEbVajMEwm4dv/S/li2uRw+fPHOcjUjK8YLIm4OswGMD86ZsFmZ2ATEIx++z0DMom9D1FePPGVVSfvT9Nmc+yCwjHBtJWO3yphCG6qElRdcu+WHIk5OTk5OTk5OW40c8dDJqQ11zDHH5PQzYcKELRasPXDgQHz22WcZ3RcuXIihQ4e2StqccyxatCije+fOnVHSQl8WObW+Bg4cmNV94cKFrZp+troEAP3792/V9AFg2223zer+zTfftHoenLYMbd68Oat7p06dsrp7nodBgwZh9uzZke4VFRVYv359xh/UNUULFizI6r7zzju3WFpOTk5OTk5OTk5OTk5OTk5OTk5OTk5OTk5OTk5OTk5OTnF1yCGH5ARr12/4BpUL/o2OO4xso1z9uFS/7su0a15RFxAraIHYQ4uWLcrA219UYuxhzfv9y5o1a7B06dKM7lGAl2XLlmHmzJmR/ouKijBkyJBYaW/YsCHr79ZqJUTD1sqVKzOmXVBQgGHDhsVKOy2tZC3W1KxNW6jHAb3gOApEkwbwswPGXNzXVFiWDhdeE5/vqsIfwSLEcePG4cEHH8S8efNy+p02bRqmTp2KI488sg1y5uTk5OSktHz58ljguK5du+KGG25o0bRHjRqFv/zlLy0aZ0uosrISzz33HE4+ORr87NR0cc5x7z334prfXBPpPqJdEW4sLcsvzixum997Dw2rVqGwV6+84vy+lBgwAL0+noHqKVNQ++KLaJw3P+84qF07FJ8xGqVXjgNrgd/kL9w0H41+g4B0aSAMIv9qqIfKi4IAhW11BYAK29sWNC3NFlfjLcpg56dHY+Uj7EEk//prr2eMw9avSzuhENnqWhS4SiiMpuJkWFbZ6i4Fwpn4FU4pFYo3fI8K30LgGr4NmT4LJUwgNGzcgLl/uw9fP3A/uuy+B/ofdzz6Hn4ESiXArCVVuXw5Fr45Fd++8jLKP/wASKV0noP5Mn81koiC/pj1N4SokjAcg6aSaCt4Ol6FrCJ9/ScFBZgXAtvPSyYxtbYGx3coTitr+zw9v8Fz9SlmDFeXluJPOdbmAEBhYWH05lAq7qjxbi5lG2dGhD/uuOOi4b0hlZSUoLikOCO0sS2ULe0mQbczpePg2k5tojwmsEIKg1DT340McFXLr4IlGqCjmosTuapL1qJTu/xsttbU0s1LLSCbxcIjA2ATQDSFSGMgu0OR/ofsMRjPv/8szjjsLGzelLudVtq0aROGD9sXL73xEvbeZ6/sbXUWBZ56mHW5NasJ959e63nQMdRZa8ixDVWMjFgitC0gN9fXxHG7RLsm9zu8qgp1b7+N2mlvo/6DD5CSG49kU6JfX3Q48UQUn3MOvB7dm5QuAPiVVah/523U/fdt1H04Hally3IH8jy022cfFJ9+GtqPPAGUaB4KZkDptlhZtQKMuIFp+9zAtYlLfiuByAfnYlMZcF+879wHJyaDcHDiAp5J0h4kjdkWbZ58jMx6XGoDG3ADcCYJcM4IFFQAQ2Uj2BUwVN9UHLZ9lTleRNfHHG1Dc+HaQdCi3aeYvAp4o2x3ZX64IlhDtcPmHvcYvAeWL18eneEIdenSBeecN0ZgoFU5MBWfeTYmr8GRKGfyvecAMW7GkgwQIHZxSVQzD5x8MAm7BDh88gDum34FTIIqVdFzgHEQTyAFX+BKyQ+2EYzMk+XCvypmi9VqwUND4E4NDxXQbMYEHNSzoKFkgUXtzSUUKFQ8C2Zg3fJcP7vA/6auhDfG4mE/EWOTww49DAsXLUSnjp1QXV0d+1nb8jwP+++/P5577jl069YtzT1j3Q4AcYG/3vtXbNy4EU8++WST8sH9JJa//gt0G34juux+WZPiCCr8Imd7iU3BZgZqS8tMga61t/DcBGW4pt5jFU/QRb44sm0177WsHTDbfPk6DZOKmI3YXJvCryd9hX9PX4HbfzkYA3oUZyib1lccqPb6yhrc9vg7ePa9r2Sbp2YMAD3zEAZjA6Kc5IwDWcBt6PeIaag2wTNx6YfmBeIIzq2RFZ/4v7DLDmjfZzhql3+U854m/m0ifvPbX0umkYrPJK9s/FQyhSceexJPPPwEvvjiCzS2wGZ/cVVYWIghuw/BGWPOwPGnHgciARj2JVCbcwbGBChY1T0GDl+2c5z7AlbMGVJIgRM3MHqCgGxzs+2cwHP7YBJCrPt87SqOzNZ1pu//4LUPsGJJul3Gijqh289/B6+DmoNlOv1k5WrUr1+IxvUL0LB+Pho2LITfUNli5VdSUoKDjz0Yx55yDHbdawhAAj/ucx+ex+D7PlIk4M3KbrKbhFQqiWWbl2JpxXfg5KO4oCPKijqjrF0pOhaWorigGO0LOqDQK0xrj3zfx4YNG7By5UosXrwY3377Lb78+lssriYc+4uB6NG/B2QhgjE1Exe2d1SfJT1CzfuZd8hAtZk0BVSfZvWFINlHEhjz5JygB6YA28TA4MFjMqx0M6Bue9ZQPT/TB6tr5k2kwDkBKC4oRu+SPijfvFTUHgZZXyHrG8kNYFIgLs49AnzOwLgPn3O5oYYP8lU/roqNJCxe2Lge2f2easczw7Xt0o6Ea7MWgGs3ffrCycnJycnJyWmrlwNrOzm1ofr164fhw4djxowZGf28++67+OSTT7D33nu3Yc7iaaeddsrq/uWXX7YaWHvlypXYtCl9tzGlHXfcsVXSdWodde7cGd27d8fatWsj3efMmYNUKgXP8yLdm6s5c+ZkdW+L+lRSUoK+fftiWYYvQ2fOnOl+GLQVyPd9rMjxZXyvGD863m233TKCtQHRPh900EH5Zi+jcr1DrdUXODk5OTk5OTk5OTk5OTk5OTk5OTk5OTk5OTk5OTk5OTll05gxY/Dggw/m9Lfy7UtQ1GN3FJQOaINc/bjUWJW+UL/ToF80LTJroWF4GXJYH8+rwaaqFMpKmv6bshdeeAEXXXRRXmH+9re/4W9/+1uk2+DBg/HVV1/FiufNN9/E6NGj80r7sccew2OPPRbp1qdPn4y/Pcul7yoWg3MORsxQcYhCi/Z4xgV7YsE0l8Ginlw8MoteuNmUm0jLVOj4R/6zu6lTp2KHHXaA7/s5/Z5++ulYt24dEs2EsDg5OTk5xdf7778fy9+ECRPAWBh72jyNGDEC++67Lz76KDcMpCm6+uqr0bNnT0ycOBFLlixBQ0ND7LC33HKLA2vHUDY4V9jGSSaTGHf5ODw04aFI7zskCnB/585IoOnsQAM8kXEkk1j75JPo8+tfNym+okMORvcpTzUxNxH5KyrK6cfr0R2ll1+G0ssvQ3JpOeo/+AANs2ah8euvkVy8BH5FRXqYXr1QOGwoig4+CO2POw6srOVAl3PWfWWsYBvWJDkzRMZWNq6kbe/whjdpAK6oY0UaYwpkE63o5SsU28Ret3ZdDF/ARSUdI1LJDca285GGsgryq7QfWP6iUFsqHgaCb9V1c12OfohLgLaBABE4giNUO1eEFDgY59gw61Osm/UpZt56Czr064de+/8U3fbcC1133RVlO+6EguL4QKxkXR02zJ+HtV99iZWzPkX5hx9gw4IFms4X9Zw0Qooo7ZpSJqC2wtuEodrKnwdz3RxLdwJu7twJZ69Zl/ZsJ1VW4aj2HZCQ0Ds7XUAhdYJ5tN+K8H3uWVgYXWAhffj+hzjs8MPESdRQ1oo4a3tsPGVWRNCamhpcdPFFsUBkO/xkh5x+gsk1jxKb7+g8DBNqFqGOKgAAIABJREFUrlSZuHV0Tq0lkv1ZBsegmgldNnBX+abYFFXrnIjAfdF5JXkSDakGFHrx2rPW1tLNS/S7zUiC0ChonUCfh1pvMu0CgdC7X2+88dnrOOWg07Dsu/jzmQ31DTj6kKMxafJEnHjKqOztA2U9dcpDwfbdPuKRfmyPAZi2OJCgSRMFl/90v0sQ74GKl/NASgBv0ntRP/0jVE1+FHVvvgmex7gVAJLly7D53vtQOenvKL3manQ891fajo6jhs+/QNWkSah97XXwGJtuBZRKoX76dNRPn47EX+9B57vuRLuf/jS/OCx1LOyI0sJOqKjfJGjXGq5NYoMaEDj3YeOO1f/cJ/iS80oM4PDgcw5GIgwHg/gfMq7gk4OKye7jyaRh/FpAaRhecwBGDQtQGB4YWIqzeUnWwU2WQUkmALF9D+G8iPvhOmza5gpWDCpTnDiIB++TEwd8Nf4DJk34e15QbcYYHp/yOJjnmUegs0xpZQ1wPTa0x1KkgJIcYBIayYlBw9WJwwOXrz6DTwLILuoNh88JHmPCr+/DJ5JjLFWCHrispD4BjJMYpUkgsQ/TxnDGA/nTJar7CtJ5FrmR20AoaDYJYKhng7St6wr+aUO2TTw2EtTqK2GApmmjGfksFew0CqqdaYx/1VVX4fe//33s561UVFSE8vJydOnaJfgwQ4qs26r+WtcfffxR1NXV4fnnn887LyoD62b8Hg0bv0WvQ+5vYhxA3r08kXin9DOw2olwRc+aJo/+q3b6Uv649fDSwpj8E7gAcXNr5E0QrSrnEIBoGVp9L0sc7321Hode9y7OOXxbXHr8T1DaoSU2vo6vXG1sQ2MKf5/6Ke59cToqqhustwbQHb+9iZwF2Q3OOgj7U/z1xIYM8AxcW89ACKC5AffCxCPDJ2s2on7lLNStnIWGTQvB/ZTOA7EEEh37QoPPs6ixsRGXnncZHp3ysFUg4iFVV1bhofsm4rl/Pof58+bH+v62pVRcXIy9998b5178K4w45ADdXoqNSrjeXEPAfgVwmMt23ueqzRfgYAEr5qZecw5fwbVJwoh9Zmw2+XsDBdXW74I0mwwrh+uyUm3ON5/Njbyf7ofcjMLSfmisXImG9QuQXL8A9RsWo37DAvCGqhYvPyLCPj/bGyecejwOPOogFBW1EzBynpRFkEKCmIRoEzh8AZDmDElKwuOyR+AEn/ngKQ6PCVh5dWMVqho2o5xzATYHl8/Gh8dUHeZ4+PZHMe2ZaWn1JlGYwHWP3oLe2/aW5hTXr07gHlQ7E/jthTnSfZQF1mZyUwhGApxtNk8KAbZJbEJhoNoKsK38e3LDCuXXOiaCpzZmkmVtxpRWXxvqU9Vxp3ad0FjcC6tqVoj9NMCgR9k+F++4ug9ZNMQA8gGQB189K7lxgc8ZCNKWBcHnCq7N9QYhAUMpC1w7AMfmqjsR/oIbqqQ/MAfXdnJycnJycnJqXblfyDo5tbHOPvvsrGBtALjpppswderUNspRfO2+++5Z3T/66COceeaZrZL2zJkzs7oPGzasVdLd0tWWk2otrd133x1vvvlmpFtNTQ2++uqrVnuun3zySVb3tqpPe+yxR8bFTWvWrGlVWL3TlqHFixejrq4uq5/tttsuZzx77bUXJk+enNH9448/blGw9qxZs7K6b4mbQzg5OTk5OTk5OTk5OTk5OTk5OTk5OTk5OTk5OTk5OTn9+LXPPvvEAgnyZC2W/vs4DDhxKhIl27RR7n4c8hsr064Vlu2AFl3VFYLNEICUD0ydVYHTf9al5dLZSrVg4/zgBWtRnl60J9e3Aggs+AtD/GAvMOQQcA5DB3BqJQ0cOBCXXXYZ7rnnnpx+Kyoq8Ktf/QqPPvpoG+TMycnJyQkAtt1221j+Ro0a1SrpT5s2Df3798f69etbNN799tsP48ePBwD8WkKV6+rqMGnSJFx++eU5w3/zzTdYuXIlevfu3aL5+vEpHslx8+bNGH3a6IxrMroxD5O6dkEJ5QbAZWGHRWrNE09gm8svBxXkD+/xevWC16tX3uFaSon+/ZDofzqKR5+ur/H6evgVm4GGeqCgAKysDNSuXaukv6ZmNVbXrJZgLhgOkw3fsshlmj0HgxYJHpHlKAIEICW2La/hXLls9VCYjL4oMBwAgJramhxxA708DwpYHa57wXNzFs5FGmDbCmjjq8LnQbd0xKqGyFn+VV596Z9gINSAhGcHIrbvQrpbadSUl2PhM1Mw/5mn4cvU2nfvjg59+qB9t+4oLOsEr30HUMKDn/KRrK1BXUUFatatQ9XKFahetUrCeIxYhudKoeOwD/taOtjaQluRco+AZ8MgrRgsBJYM040xHNW+PV6rrQ2kvdH38UZtLU7s0CGQpp2f8D1E3ZPS7gXx3tmjjzoan3z6iVgjGQZph8owDvw6oyKCzpgxAz/72c+QTCZjRfHT/eNDNJsL1bbjaAokO3bYGB1OJvCQk9MWKc1kFHXWwIRNdU+DvFr9le4tiMA5oSZZs0WAtdfXrkNVQ6UGs9lvt43e1dcsQJvZSM+cA4QOxcV47eNXMOaEsZj1UfZ1ibZ838e5vzwPixcvwW+u/U1ad6fib7YioGUttB3glqeYXYZ991n7GQX+5cHKreq4rv48FA/BQLQtz9zg8sABJFhCg//y0bozzswbqB0Wr61Fxa23oeHTWehy/72xxz9rR57Y7LQBILl4MdaeNhplt9yMkvPObXI8fTr2wca6DRIyCAHXloORFJGGbYrLwkL2CQIkyDk4CTAygYPIl49KwpEV9NgnCTpW3xsoMLOyuEV4cJJwQghIqvVS21BBHn4nFd/QhmtbssOqdjcjpFAEMPGGleXVz7TxSrYNWQJwcHBzz1y9KOL7MHVIsMoIFBiUcM7h+xy33nJr5kxG6M/3/hk//ZmwLbmErep3NcLANszhYAkKmKgETHKAkQK3ivrAwcVmUfLdZhKAzXwfnICE58H3BfCVMQJ4CgJZKeCXAqtNAPkgn8BJQN+5JFYSAdz3JcBV5EjDvtOem4Fc2/BQAjTM1IZqa5AoDExbgHltCGmwbwsDTEWZqf7D1Eez6YRVyOHchqHalm6+5WY8+OCDWLcu3kZWAHDFFVfg7rvvVg/OdNxZ4NrZrqsSf+bZZ/D0U0/j4osuRmVl+vfFcbR53j/RsGke+o98HWAtjbsKzypEzQgoRzJOdlgKF5Q9Q5CeRjB1krBsbl8xswwK3kzWl7CyFokQcjcDvcWXmoVQHzGX1JBK4aHXFuGptxfj3CO3xzmHb4dOxa1vQ2YbI9c3JvHUf7/E/f/+GCvXV0Lclz2yJ6QDtdUbxKzzEFSbK1i28sMAawaCq5kLkrMR8t31Gzaj6usXUbPsQzRsWJz1vurXzoldBq+9/Bq+W7IMA7btj9WrV+O+u+/HKy++guXLlzdvDiFPdenSBQf+/EBcNO4iDB46WACwOQfIR4qLreOIMfjcFzBgpjbFAACuN2wgEqhnu64yEhBoIoJPXG6QIJhGDAzc4+A+hw9fPCJh5Om2WPcxQGjORVxQ7fbmDZsj763i08mo37AQvDH3HGNz1Hfbvjjh5ONx3OnHoXffXqJsOJebhqQASsDnPhIQMG0fAsgMLoDMPnwk4Jn5Qibab/IIPlKA3DgGDEilfDDmSTC5sJ1S3AfnPsA5WAFFcqN+ecPZ2GlIP2vwlamOqR5G9Tf2vDBZmz9AbxZhxm9yQwmrPxRwbBuwLaHazAMLHTMJrlbhiDEN1WZWPwvpV6TLdJ+q8i/su3CfSuhR3AN1yVpsqN8ATuKtJzCkOIktXlIcxOQ1+PA46WfocwbGSdu1hBQ8SojnyUVZCNuSy/P84Nq6zOHg2k5OTk5OTk5OW5Lyn0l2cnJqls4880x06NAhq5833ngDr776ahvlKL7222+/rO7/+c9/Wi3tXHEPHz681dLektXY2Ph9Z6HJ+r7qU0NDA959992M7kVFRW0Gsx4xYkRW92effbZN8uH0/emDDz7I6l5WVob+/fvnjOenOXadzlbn8xXnHP/73/+alR8nJycnJycnJycnJycnJycnJycnJycnJycnJycnJycnp9bSFVdcEctfsmoZyl8+AcmaNa2cox+ZItbrUaIoz4BNW/31r+mbmhTOyaimsQYrq1dIGADMY1EAFOWRLDiAuiQXEIYX/5GKKJ1so93TFgyG4enZgH3hoFnub2vS3XffjR49esTy+/jjj+OLL75o5Rw5OTk5OSlt3Lgxlr+4YM181aFDByxYsAB9+vRpsTh32WUXvPfee2nXi4qKcNlll+Gcc87JGQfnHFOmTGmxPG3N2rRpEw4+8OCMUO0dEwV4sXt39G8CoMjG9Qhx/b+61rh6NdY9/3zecW+ponbt4PXoDq9vX3g9e7YaVBsAZq+eBU0JhIFpKzacDaJUBrqCmWk4igJ18ZD9blvK4XFblL3NEbT5db6yKId7XV1djgiAvQoLA1Flt+8p8iwKawUy59mySYGPjTwzC22Z9Qn4p2A4BZImy68CUKvwnuXuWfF6UDBqjrq1a7D+s89Q/tabmP/sPzH3scn4+uF/4JtHH8G8fz6D796YirWfzkTNihWA71tpy7hIxB3+RN0HC4cN+SWZNwHREffswcCz7Xsh63oUVFvFdUWn0shn8VR1leY6qvQBhQqz820D68LPMPjs4mjfffbF7NmzA9fS4DVxeFiZKm+GsM89/1xeff8pp5wio8v9ryXVnHRy+ouZ1bYEkjltvWoRaLLqHOxOjYc9yKPAPJnypgCDQjUN1c3PUwtoUcVCbVsoIJv9j5Hq7SyrxQaPqvu27xkAYx6efPUJnHDaCXnlh3OO22+5HRede5G2oaRLhGdzGHjGGR63A/kHFd2GU3Y/4S5UtuGZoIo6vATvcm5gjKYXkXPHnKNgC4DN177yCjb++jeB+ew2E+fY9LtbUf3Ppq817128DYiAFPeR4in4PAWf++Dg8P0UfPhI+eJaSrlxaD/mn4AQqmFDGIPuc64BkZxzWVymzLi8Dq4erzoI1ytdC4L1Ka1sMt9z7Hc7O58yg1O0Y7Z+RfcB4X4hAG8kEA/Zuao5hRyLEPDg/Q+gYlNF5gyGdMEl52PsuWMQgA2rNpvJdpsJgLQAYJrzcDOqWnjikJBOAcwkRhK0KUY/xJjuGzwZvydHTgq4KUccAs5JDJ4chTD5P2MivgR54ph5YFz89VgCHvOQYAl40p+AeIq/HnlIMM+4wdN+PAnr1+cZoNoEBo+pXs36J4GgepxOAElwtx63Q43dg1BtgwsN1gN9PWxTSL+MMbz00kux6rXneZg8ebKBaivFGe+H8ha+ruYhRo8ejY0VG/HCiy9g7332zh1phOrWzMaSf2ZnbDRZCgwfqMDSSOPimBiLLhNKO7DOo67Jv4HvU+3zcEdouQU2RDNAaSJY4QVMWtQxOfImM3rfXOvj7he+xfArpuL6R2bhm6Wt9z16pjHa0jUVuPPp97HnRRNxw8P/xcr1VUibgSAWLBOyZhAsNwrco2pjxMwCyJP+PVkeAqotwlvhOFA1/w2seGEsNn3xZE6odlPKYa/Be2Gn/jtj8MAhmHDfBCxbtqxNxrDb9NkGY88/B7O+nomvl36NBx9+EEOH7arbJkYM4KLtUmBjD6p9J91Oeky0f+Qx3R56pNrMhGxDrfYVDAlKyM0JSLefCSbDSbcEk2G9BBIU+kg39S+BAsz836eR91m3+stWg2p36doFZ5x/Bqa8/jSmfvwaLr7mIvQd0Ff0H7K9ZURgLAFS98gYiDzRt5HV76lyhqfLXwCnGTwk4BFDghjIlxBqxkRfKeP2SPaN5CHVmErL64En/gyHnHwIGBPPzCOmn134I54Vk/mXaYX8elafZ8KZeO24xbECZ0u3KKg2E/03Y7Jfl3VDvaPBMaR4981oUbWDwd4xcCYp13079Uc7r0hszsF9pLgPnyeR4ilpz/qWbSug5z6XH2HBCjS6D/g8Jc1PX24OAgmOl3B6qE1DjJ0r7Ftj+6oxQXgOzDQDwfFQpvYhPK7KOJ/mpsicnJycnJycnPKSA2s7ObWxysrKMHbs2Jz+Lr74YlRUxJ/Ybmn997//xZgxYwLX+vbti5122iljmLlz52LOnPg7ssWV7/v417/+ldXPwQcf3OLpbinKNtEd50dnW6oOPfTQrO4vvPBCq6Q7bdq0rLtg7r///mjXij+EtHXkkUdmdX/44YdRX1/fJnlx+n7073//O6v7/vvvH+vLrqFDh6Jr164Z3d9++23U1LTMJPJXX32FlStXZnTfdddd0b179xZJy8nJycnJycnJycnJycnJycnJycnJycnJycnJycnJyckpX5100kmxIYINmxZi2csnIlW3vpVz9QNRjN+pUAScj/vNhUJGpKvXGBu3TxfWYNEq93uq5mju+q/hSxAb52rRv4Fs63N7YT8UGJsHF/irv+nMi+AxtxJDZiZFdPWjZq0VTMvfj0iMsZy/P1PinOPYY49t5Rw5OTk5OSnFaZ+JCIWFrQcIKysrw6JFi3D11VejW7duTY4nkUjgrrvuwpw5c5BIZIY0X3bZZbHiGzRoUJPzsrUqDDVKJpMYfdrojJtm/KxdEZ7r3g3beF4onvzTCsIsglpx332A78eI1UlpU91GLNy0wGIoBeEhwvY1JLUAlEvDuNRVGz5ibF57GKUhX/Kq5EdBbZYTtL8p7SEH1jHEtKnjrHGa3dCYNdpcddXGUtlwbXWR0m8lgLPiofNwvBbeRZ7bOCgBmzY4UQWmlsBQmbYCUTMrnIpDAaklIkri40RYRgZqbSGoYn0o4pPJrw3TpsBfA9RW96kh21ZYG5qdCaptQ8ULAJxZXIywliZT+LCuLvA8wrDz8PPLOJ4EUBAToJhKpXDj9TcGK4WtXPU9qgLFCHvYoYfFyp/S/iP2b3FodnMVF7IdK985HpeDazu1lGLXpDArWLUpGeaW0sGT3GxakbYpXbpXsubJVMvnw0dtsnUgcnGV4iksqVhsbAwyPaOZIzQQbdKQ7eC9KJifBqcpiCsR/vTgeFx5/bi88/b0E0/jqEOPhi9t0Di2SosA1H9Myrr3gQXdzXA9Y1geMkY1RM6kq/qPtCeiYHNWu2/3NAVeQc7081GiX18Un3Yqym67FV0nTUS3yQ+j81/uRsl55yLRr2/GcDXPv4CaZm4u5PXsiQ4njULZ725G14kT0G3yw+g64QF0uvEGtD/mGFD79hnDbrr+BqRWrGhausxD9/Y9NFBbAwb9lDiyAIQCLsjlsQ+u4Nqcw1cUWu0mQdnWEwtaCkHLgYOb9jCDgcctC1+yFA1c24IUanC7BcbVaUn/Cgydc4sSnn4t46BBZ5ki25fINke9HhRoTc218IYMPDQO1wM5Ee6D9z+MzlSEDjzkQIz/859ggNWQgGtr3CDHMExtgqDHNqQB2gqNqfDRxMyISMFIiUmwq4xfwLBVOAZiZmShIK8Keh2AfHoJCfr0NBy0gBUIgKdnQKEapg3hT8FgFeBV4ksNzFSBY8mCjloA0DBUmxEAqHMbps10Walz9azUxhMg6zlbY3seqiO5oNp23Ri+73BMnjwZBQWZ28SSkhJMnz4dZ599duw6EqVM9VvnU+bt+OOPx/Tp05FMJfGnP/0p73QaNi1E5aJXmpPV9PzJ5xiZf8aMXRcF1CZ1kB5r+gxE1IyC2hQgfUQbnGWw3VWdCY7M7XMD3LasLQWolVDqmnofT/x3CY688T846sa3MOGVb7BkdWaWSr4Kj81WbazCY299gZNufRb7X/4I7vvXJ9hQWQ8N/SZPfljkR88yaPiunF0guyzUc0zIMARIsDMHQUG1SUP+PTRuWIjVU3+NDdPvht+wucXuP6o81q9r/d+WMMawww474JobrsbCFQvw+fzP8ce770Lf/v1ESyurHSNTRxXgmKm2ipn2lay/HjENRmaeAjcndBspwMqyXZWQ7YSELRMnCcpWmxwImLbHEgKqLT8K1pzwBFg7QQXan0dei286ut1PtsOue+6K/Q7aD4cedyhOPH0kzjr/LFz8m4tx5wN34Jm3nsE7X72NG/9wA4buPVRsBmFtMMHkXLoAaAMFTPUNnt4gwrP6D4+JPowkgFxsTOHp+BSM2vMSsr8jeEz4U5BxBag+8fwTsM9hZqOCbQZug1/ddI5IUwGvdb8V/Bh3qz/VvaCHhO5jTR+p+1lY4eT9eVb/6CmAtg5v+df3Lesc82T/SLKOGVC5GgfaI0vbvoB13Yw7TZ/DwDCwbDtwEjZqyveRkrao2hxG2bYaqm3bseDgvg+Q2tgnJYceyk86XNvGZqv/zZgGDq7t5OTk5OTk5LQFK/+t552cnJqta665BhMnTkRDQ0NGP0uXLsXYsWPx7LPPgrG2ZeA//fTTGDNmDPbbb780txNOOAHjx4/PGHbixIm45557WjQ///nPf1BeXp7RfdCgQRg4cGCLprklKRvkORsgekvXfvvth+7du2Pt2rWR7h9++CHmzJmDwYMHt2i6//jHP7K6H3PMMS2aXjYNGTIEO+64I+bNmxfpvmLFCkycODH2D42dflhavnw5Xnrppax+jjjiiFhxMcZw1FFH4Yknnoh0r62txcsvv4zTTjst73yG9dxzz2V1zwWMd3JycnJycnJycnJycnJycnJycnJycnJycnJycnJycnJqTRUUFOCSSy7B9ddfH8t//YZvUP7ySeh//L/B2nVq5dxt6cq9IosS7cEtEBoAJKvVJu1qUXGMeEDZIUlc+AoANTjw9LsbcMNpvXPGH6Vzzz0XY8aMaVLYKAXgLTl0yimnYOTIkVn95AuNCvuPk5+v13+taT4kF4kbgIIF5SMDVADMcsbgEVmOFADkkEnA5I0Hr0UrFCajL9K1TVW5AOw7HJ7Sw8dVPs+5rbXvvvvixBNPxIsvvpjTb3l5OW655RbceuutbZAzJycnp61b7733Xk4/zYFdx1VhYSHGjx+P8ePH4/3338cvfvELLF68OHb4vfbaC6+++ip69OiR0+/tt98eK8499tgjdvpO0frNVb/BW2+9Fel2ZnExbulUhgSCFnnYQrfP41nv6apbvBhrn3sO3U89tQmht059snIGgBCkylC2AwAo20aH/kvBsCBj01PgqrG71eY5QCBcJtmwt8DmOESRdnHYrs4G+VJqF4omahQZPE+vpWGkVcAXjw4VddcGexWOXwKJAPgQSKcUTDky4uAckFsWgSAg0pKCZ+UjCNfyZZzK2df3QfKYg8vwDATfBrZY92PnNuqafb9RuK/wX13n5EUb32XOgxBvA9s20G0bqm3DwQmEX3XsiGdqapAMjWPfr6vHQUVFpmxz5DvKTakTMazjqQyuQaVS0p81lgTEODvreDHb8DBHY3rwIQeDKMdciNR+++/X5utJAwpD/SK92OC4/N3jTCFxzrfoMbnTlivRskdVrnDvERE2w3tK1jRl5vij8+JzrroIcNlvc5+bV4AAktFV1leifaJDrLhbQ0sqFqMx1Zhmh9i2BLPsDpCyExTcMdiuqk0+AvYNgEuvuRTbDtwWV15wlQZlx9GH73+I3QfvjumfTEdJSbGew1T2kMwSgAhbIdNGgU4B2WUWLqZAvY94nUQ/mr14FYiOAxYAWcCczTUB2k54BXnN42YS69QJxaefhg6nnIyCnXfOPEd9042ofv4FbLrpZvCqqjTnij/cifbHHQfKsuY/LGrfHh1OOgnFp5+Kwt12yzo/7m/ahIo7/4jqJ55Mc+O1tah84EGU3f772Gnb6lncGyurVkCAtMUAgRgB3BdjEU4SMu1Le5Tgc2knc1++NxycfPjcA9N2q8KlcxDn4ETyimpLSQKK5X1IuKBIDwBx2f4ROHHdvuq3mZtwqn3OaRuEvwuIY39ls32yVOqo/kDVWX3dGrzYedH3auePAPDwDXDLiVBbU5v9XqQOOOgAvPTqSzo/Oq8EMHg6f3bZqLwwYlAg9ADEHARPPhZO5rrYZMG37t+DDx8gBjAf8GUaTKTs++KGfPgiHh/wyYfHEuC+r9nHKg7OOcgDGIdVR037EWxPgn2BqINiwwcoiKccdzPZfzEN+zZQbSIPBqCtYOTWqNqGYuv7lu+W8knhPsnuHynYjobrYGicQiCcffbZOOmkk3DppZfiX//6F2pqalBSUoIuXbpgv/32w4QJE1BUVBSnesRSJnsnPH4CgCuvuhKH/PwQHDDiANTUxN8kZO0H16Pjds3fFDa9rwi9uGQVLKfg+5j23kfNOETEGX542r6wzsGtIHZ4NVq2ZxVUmqL+cGKW8ekDnMko5IyBtE1Jtsey68Sc7yrw1ZKNuGPKbAzoWYIRg3tin526Y+h2XbFdr9LcX9NaUs932bpKfLFoDT6euxwfzCnHN0vXS/isvJfI72PVC0D6opmvMh89C0DBGQg906DeNQ3Vtq8DgAfeWIuKz5/E5rn/Dvyu4IeoRCKBIUOG4IxfnoFfjP0FCgoLdL3iZsdssYm2rMscXMwhEQPXfTYATmDw4YOBSODIffhgHKK8CQD34as+Vvfg0jbnBM7kthqcyfaZiXYbHKqKcm7biOnvlH6bmDnxfR+77L4LPn7347zLqFefXhg8dBcMGjYIuwzdBYOHDkb3nt0gxgPQ5SNg0Gr8JUwe82ZzgKnZP9G3EABiCQFYli9YkgAGDgIDZwwpntQbVHCfASwFcMAniL6M+wCDtWkHA7P6qxTn8AAI3LN4howIXbp3xRV3X4Z1K9bjgesfxJhrfon27duLstb9QaY2Czr+tH5I/S/Da/C17AuDIGwmx3Rk4NzWhhOeDe2WG1yQ5Uds1KeOVd8p2jrR96q0wnPbpPtn3VZQer/aIdEBfUq2QXlFOYg44Is6LDbTEMBtks9eNCuyveG+yD/E82EAfJL2CBdzvMIeZsKdGHxu5j9BwmbV9ilX9hSB5DsZnv8yU+pcP7c0O9bqZtSbpxQ+txwgwaSLAAAgAElEQVQyPn8nJycnJycnJycjB9Z2cvoe1K9fP1x22WX485//nNXfCy+8gN/+9re466672iRfqVQKN998M+64446Mfs4888ysYO2///3v+O1vf4tevXq1SJ4457jzzjuz+hk9enSLpLWlqkuXLhnd1qxZg2QyiUTih9ece56H008/Hffdd19GP3fccQeefDL9S8Cmau7cuVkXkBARTm3DH3YSEX75y1/ihhtuyOjnpptuwsiRI9GvX79Wzw/nHPPmzcNOO+3U6mk5ifqdbTdFIsKoUaNixzdq1KiMYG0AmDRpUrPB2slkEo888kjOfDg5OTk5OTk5OTk5OTk5OTk5OTk5OTk5OTk5OTk5OTk5fZ86//zzcdttt6Guri6W//p1X2DZq6eg73EvgBWUtHLufthihR3hN2wOXEtWr4oRMgt9IOAHlr/wAmXCc+9vxLgTeqK4KH/AVCKR+N5+a+d5HjzPy+ieL1Q7UxzZoBKLNi1EZf1mMObBLKkkvSjZLLCUCxU5QMxadknWQkZu8R0CCyARRa2JyKyI21oxKP1mu8Ec7luppkyZgi5duqC6ujqn3z/84Q+48MIL0bt30+D0Tk5OTk655fs+vv7665z+hg0b1ga5MRoxYgQWLVqE0aNHY8qUKVn9br/99vjHP/6BAw88MHb806ZNy+mHiGJBurcm2ZCiOKbOQw8+hPvvvz/S7cbSThhbkj6WsSGQwbSzW+caLBLhXx2X/9//oevIkWCFhTly7rS2Zi0WblygAULpQC55rFyJSaiQBIDp66T5Q8rM1pd0PAa6QkSBukWW/c0JgtHWFBvbsKj0ORGhX99+WFa+LGvQjRngmVGIKp7RNZAV7Uow9xXlO1yPzQjUwLUFosoGaZtrvj4nDcbx5bEPA9fmgcSCqfjy2B71irAiLgVr4YCEEJKEFJnr9sg5zuOj0LE9frNBhwpfRfJYXWMwZaFA2vZxFFSbIYjD8ggoIcKmUIO0OJVMg2kz6ziI2wk+N4Su79OuEK/VxgMNlpWVibBtBNXm4EgkEigrK8PGjRtz5u+zWZ9lj7u1x8bh6Zks6dqwvajyywrYjjEV4uDaTi0p09pHOgaVyWO4S8rgz4BSue6PA0aZBHEpyLZSfaoejakGFHjfj301b8O3QViohIkyBRUlJjh0zADUtG9lfyAITAv+VUYM4YRTjkf/bfvhtGNHo6G+IXYeFy9ajEE7DML0mdPRr3+/eP1hFLw0i1oC5rzFKct9xwXFB6TMSq5sKG7OQ2MQhRYMmEfymXBFZLTiVYDGApZ705asWSwsRMeLL0LJhReCdYzxvY/nofjUU1Cw40+w9sSTwBuC9TK1Zg1qX5+KDiNPiBVXydhzUHr5ZWBZGAG2WFkZOt/1R7CSElROeCjNveall1F2261AEzbf6FncQ9idGhYJAeSE9U2BBGyL+X4uR6u+AAgSFxBVEshkSAtYgDYFXFNsIqOggRqvnWbTizEIBV/cDGBBK1jAH2DZCGrgGuWmgsXc3CRjg5JlAJ0RPmxft9oflS9le9p51Xnk5jsZkzXhVhvD3i0sLMRrb7wWzD8AxoPwR/Eo0stb5w0GtqoHRICoHxT8Jo+BmfcfAt4tIJcCri3GaCIuj0jAKxnT8FOVHieBMBXQdVE+XNYnBbJUQF+CgpciUFaKZ6xhnRIUar79YiAmwZ8aCipGOB4Tf+1+z/SDpMfZAWAp1BjeGu0HHl/wOzQdnhDc7IGM78D9WCcdOnTAww8/jIcffjhrHchLTajf2t2qu8OGDcOChQuw5x57YuXKlRnD2EpWr0Tdiuko2ma/fHOdu682g+pAKHtCg1jMtiFHTnTjISdZ0uckVB8oXyQigKfkX3v0y6xwKShyMcEDp5TclMB816znQGQOdJMj3+Mlq6uxeNUCPD5tPgCOdoWEgT1LMKBHCXqUtUeXju1QUlSAwgIB6m5IplBd14gNlbVYu7EG5WsrsHDlRlTWNiB4R6E2XOdGZcKeebBG8RZUO2wX2jMPetbBAvOSxBsLqLa8Tgw1i9/Fpk//jlRt9nF2aVkp9v/Z/ujTvw+G7b4r2rUvQrIhiVkzPsPGjRvw0f9mYMXyFVnjaC21b98ee+61J351wVicMOoEUS8BOb1ncNea1S43QPBlHy3qAQfzIdtQAVtnRBIcLOqc2uyNk4B0e+q7fgLAfd32+mAA9wFGUFtdpLgPzkQG1LhGvWK6LyC7V0C07S3bjEQCuO/RezBu7FWY/t/pGctmm369MWjoLhg8TAC0B++2C8q6lOk+TLXdRKJ/UO0rY0y/IB6p/kzUTZ9zMCL9VpLue4RB4clZKh9cNCFclFeKpcC46rc8+J4P5nvmHkWnAeIEXzwdMLmBBPkkMPrkiwlHmZrqY1M8BUYeuvfuhtse+x0KvAJjJ8syFn2aZW+ra6Zw7dYoos8SfbXoF2VvqODa1iYTRAQPDIx5ZuMJ5klwtth0Ig2qzSRwG2aTCtUfqn5VQfTNWJHpfJi2wm49VF9q+szexdtgQ80GVDZWArIt5BzgTM2sEhiDGF8TA3mkIdkpYvC4ei7yfSAfPmfyOUv7Vm30ohtVYcv4nOv5T0BBzsWYHiBd//XsPFf2iDhIs/vsh6VrhBU+dK7V3C4L0Pfo5OTk5OTk5PRj1Q+PxOrk9CPRTTfdhKeeeirnxOD48eORSCRw++23t+qPABYtWoQxY8bgf//7X1Z/Q4cOxb777ouPPvoo0r2mpgbXXnstHn300RbJ14svvoh33nkno3sikcDYsWNbJK0tVX379s3o1tjYiNmzZ2OvvfZqwxy1nC644IKsYO2nnnoKF110EUaMGNHstDjnGDduXNYdrI899tis5d0aOv/88/GHP/wh4w6cFRUVOOWUU/D222+jffv2rZaPdevW4cILL0RVVRWmTp3aaun8EPTYY4/hmWeewf3334+BAwe2ShofffQRJkyYkNXP0UcfnVd9PProo9G5c+eMP7KbNm0aZsyYgeHDh+eVV1tPPvkkysvLM7pvv/32zYrfycnJycnJycnJycnJycnJycnJycnJycnJycnJycnJyakl1LVrV5x99tmYNGlS7DC1q2di2Wuno+8xz4IlWu93Oj8IqfW/EbCBRPtuSFYtD1xLxQJrQ63kjePR+A0t6K6s9fHUu+tx3hHd46W5lSkbcOqz1Z9CcgTkAkSzWNssgub6UC9atBYu6sXONoybW8Gh4rfSgb1+nWsQgVH6AuzAPcSlxW2lKiwsxCOPPIJTTz01p99UKoWjjjoKs2fPboOcOTk5OW2d2nPPPWP5O+aYY1o5J9F6+umncc455+C6667D7NmzA7begAEDMGHCBBx55JF5xxtng4cOHTpg/vz56N27N0oiANBO2fXO2+/g8ssvj3S7sbQTfmWVqX6qMW2oKIYSz+BmR9mwbBlWPPQQ+l52WbyEtmK9v+w9AblhzNjTRAJoAokQIgMwgQTmhCx2eZz+z9jt1l9pU5s4LUkIN1l/IxVxPaq+KI04YASmT88MxAGiwdoG+pKNDxJ0tfkjaX8NayYtPjsW++4UOk7x4jRkRborqLY+J4Bx5Wbg2uFwdsoKKGkfqzz7VtwC6yMgKj5gQevk9dBN2YD+8H2FQSm6LsnLBmJNsAHXLPQX8t48HYeBZzMyfqOg2qqWH1nUAVNqqgL5WZZK6bjteq7ybtXutHuz72dJKhkbqg0AnTt3DpRNVqh2rrY0xzSHej7z58+PBdUGgPr6+vjph9NrgY27dJuQb9rIXI7Z3HLG6+DaTluSol4xIr1ZBQe3wKNhjhxZ7Y1BZal5Ni7BihUNm9GtfbdWvIloraxagYr6TZHAUJF/CdK27Q1ts5ABbdtwbWLa7ghaMeJ8z+F74Z2Z7+CoEUehoqIidl43btyI3QYPw5v/fQt77i3HYNYcooLtyZPI56bbla1h7rEJXUP6+IAHHYOddqw0bBCj3V+pzUMUjF75SbCmY1DaHXAAym69BYmB+a8PLtxtN3S8/DJs/r8/p7nVvflmTrB24Z57oOy2W1Gwyy55pw0Apdddi9pXX0UytGGNv349kt9916R7SrACdGpXhk11G6QhC8F2ZQL0ysmHz+X7yUV7xCEgkAQOcF8CgH1wYhJSKMCdHByckwBWcg6uAJZQ3y9R2rCCQ0KTAQiAMpD+PYFuWPNXxDudBq/OpCij2j6Pak+gvgfhadcD16wBgO4TpLGvIdZBKn2aDVRfV49c2n2P3SU0NJRZgix3C0wdDsyD/RWHBJCq7+sACXJVIGwx9uLqnnwJVudijCvuywOHr2HDnBEoJU485gk4tvz4JFsELmGnzIcP6S5zy8iAXcHM+Mi2GcX+VMGNqjTAkyTy0wZuWwBfpsfJrQjVlsfh+pY+fsvdQcWu201UpvodlYeePXtiyXdL8NOf/hQzP5kZK/66tZ9HgrWbBf1UtkrkTnPqerb4g7MFwevZzqHTNLYIh2h0FR5ehiEJL5Z2JCcG8JQMJ+oV574VlhmItlVv1Hul5kJUdsR7nNJgVw6O+gYfc8sr8E35JgmRNf2uuQ/1rvn6XG2sYhLPVH7WyJ1C51CzDqqy26N9AojJvkCBs+W7Sx5Ej2PBtomhsWI5Nn08AXWrvojIh9GwvYbhlLNOxkmjT4KXsEH6HhgjHDvqWBAXYPEvZ3+JqS9NxQN/fRDJZDJrvM1VaadSjDhgBC4ddyn2/em+pj3QfaLoT9UmGLrdlg9atM0Srg1Zhxhkn23mdxhj4L4I7xHgy00QxIYFPgie7ql8+diIq3oq0dA8pdtqVU90iywCmGpESOvH7Kpi2j8BFL9v8j248ldX4X9vvY++A/pil2GDsMuuu2CXYYOxy7BBGqItwoi+yJM0bwENB4hJKLa8byJmMiP7AsEWF/4SJOwcJrPHSbx3Pnwxz0cMKe6L4NwDSGCyPQVdZkxsVMIBn3w5t8sB8kA8BS633VMblnCfI8WS8LgH5hO4x4CUDy43mRCbRgiQN4ihKNFOl5l4/Nzqg5kqSBhys7mk55St8lbz0AZibfoyAcQ2fSCT7xeTc9YCmu2BQPAUXFtvPpEO1dbxMAPZDverVq5gjyVNfuXdRPSrBMK2ZdvhyzWfyw1fUmK/GZ8MkN43v0UhX468mcBup4ghwUXd9yEcGAvO/grQtmp71YOQcG1wMF3sFlxbtr054dqWfRwF11bvVmC+Ek2fS3NycnJycnJy2lqV/5aETk5OLaJOnTrFXrRzxx134IwzzkBlZWWL56O+vh533nknhgwZkhOqrXTttddmdX/sscfw1FNPNTtv3333HS644IKsfs444wz06dOn2Wltydppp52yuj/77LNtlJOW1+DBg3P+KPjss8/G+vXrm53WPffcgzfeeCOrn6uvvrrZ6eSrbt264bIcPySdMWMGRo4cGesHx/nK931MnjwZgwYNwvPPP9/i8f8Q1dDQgNdeew2DBg3CVVddhVWrYi78i6nly5fj1FNPzQp5B/Kvj+3atcOYMWOy+rn00kvR2NiYV7xKmzZtwvXXX5/VzwUXXOB+rObk5OTk5OTk5OTk5OTk5OTk5OTk5OTk5OTk5OTk5OS0RSgTdC6bald8iBWvnwmeyr0wfWtVorh32rVk7eosIUK/JbF/WxIAO8cIK8//8eZa1Ddm/+3N1qyoxfPLKsuxpnq1tSDRLLA0a5tDWD4LxGfcrKWYKgwFrprnyu0l0bmetZUegovdNQgwXJXcIkKtU045Bfvuu28sv59//jkefvjhVs6Rk5OT09ap5557LvbmBWeddVYr5yazDj/8cMyaNQurVq3CzTffjAkTJqCyshJLlixpElQbEJs35FJ1dTV23HFHdOzYEb169cLKlSublNbWoLCVU11djbHnjI0s5zOLizE2AlSu44jJVcqOE6I0P+p4+b33on7FiniJbKWat/FbrKhaDljlaJcoKWAQBcuagQVAXrZNzixgpZYNsbTihyYxBy3zsNLZ25S9/kS4HT/y+CwBTLDPGhrS8hENhU7LZeRZBIfEgq6kx0Ch47A/dW5vCWRg0caNyL4uoDweDCTaIwGd9qzryo8HMv5g+7E/AnEkPtZ1Cn48IvGRfhlIXwv71WEQ8m/Fn54fkwfS59Iv2eEioNpyiEgA+iailzLbNTZ9DBl8XlHP8t6qzfj5mmzzEulSaxEVwC/jm5Fr2JnlHeEGNYXzzjsPg3YeFDt/nHNs2LAho1vGT3AgHv+TJY18Zd93lFtT1VqgQKetQ5lqT9q7H+aPash8dJ+oIF+BCBQENTTvGbWHnJkLM7YBEVDTWI1Gv2nr/5qjOeu/VLkAQLo919BRmUsWgq2R/MibgpkvZPo+iRiIhe5Xlmv/Af3w8dcz0Ld/37zyW1dXj4MPOBj/ev5faesZOazny0MO9nH4uUZd+5HLbptjz7aqopVts26jJfQvyFPkGiMajoNzHvRM6hFweORpIG5T1O2xyU0CUCuVnDMGSKSDvRtijPm7P/dsk6HaAEAFBWg/cmSkWxi2nY+6degGn/vweQpcghx9LtCCPvf1Nc596U9d8zWUVfgHzJPyLZtBAZFhndt+Oeyr4mYReZz2GpJV3yzXIOw5GCST7RB7/XPmziOjomzKtGtq8BLKC8kXIHJjJCueurq6bLkGABS1L5L2OAOF/oFUGqIZ1va6+sjmnDE53iHT9utYyIB/SUai+wsm/mqIJtQYVm20IACwjHnwmAfiJCGeDMQYPCbzTQRiGuEJjxiYbBc88mQb4RnwJzEB/ZTHIoxnwjIPRHY8nvZn4KEK/mn6sKZCte2718+wFaHa4eO8FHveyKpHWcIkEgnMmDEDZ5xxRqx46zfMSaunTf7+TwO1Ta6j/dlBovzYA6WokWgWv+mTK1nCixG2ftpkzzqo70ZtP+IlFXBaOSqXNhdIjsh1HAxEciRvgeP1bABZo36yPrrdsEf4xk3484Jhoj6B2QSm8xF2F/fjgbi8JyuvQai2TDfZgIpZj2P1K5dnhWp36tIJt9/zezz56hM45ayTwRLWrI6Ca3NZdkzUg2G7D8O1t1yH1//3WsZ4m6MePXrgjDNHY/qs6fhu9Xd48tknNVRbj+fVphMA1JZrul+QEHXV5gCmjYaGcDPddivANEnwMXR7KTfEIU+216JN9GBgyEy2p6KEPOuap8Pqttdua2HaaA+eOdbttglDILQrKsJ9j96H6fM/xBszp+IvD/8F5195PkYcvD+6dO0STINIbLrCRf+R8JjuJxLkwWMMpPoBz4xRGMjAoeU7oSDQjADGEiAiGYdnykD2GbqPku+O7mdUn8IYGEvIObhgWXnwQIzAKCHuwZPl6Ul3Ssh4EmDkoaiwCAmvQPdxomw9JFhClKcsZ0/2eeo4kVbO4l70R15LyPMES4g4rXTUuf4wVR4MCWb1t7KMPeYZqDaZvpwpqDWMPQBd3vacttn4wupF9W9C9Ly3NeTmAEoKStCzuCdSPCksUT+lbVnf95H0U2KjDu4j5ae0PZtSf7VF6gfsWD2TxYW9y2HsYmPPSotW2b46Y9YxwrYqIu1YbadadmEmNWcuzcnJycnJyclpa5QDazs5fY865phjMG7cuFh+p0yZgqFDh+KVV15pkR8C1NXVYdKkSdh5551x/fXXozaPXdlPOOEEDB8+PKufsWPHYurUqU3O37Jly3DEEUdg3bp1Gf0UFBTg5ptvbnIaPxTts88+Wd0feughrFmzpo1y0/K6/fbbs07WL1myBEcffTQ2btzY5DSeeOIJXHXVVVn9HHHEETjggAOanEZzdP3116N37/QFZ7befPNNjBgxAnPnzm2RNH3fx4svvog99tgD55xzTtZ3bWtVfX09/vKXv2DbbbfF2LFjMXPmzGa3v3PnzsWBBx6I8vLyrP4OP/xwHHjggXnHf8UVVyAR8YW90syZMzFu3Li87yOZTOKss87Ciiw/eu7YsSPOO++8vOJ1cnJycnJycnJycnJycnJycnJycnJycnJycnJycnJycmotDRkyBD//+c/zDle97B2sePMccL+hFXK1Jalpi5ILOvZLu5aszgRFjKIzxUwosOjZXuEMrK1I4rH//nh+79QacKhwnB+v+AhmQbfBllnLswOL/QOLttV1y8nmCmlAjkhZArUVXMHIhtlw+bfJ9xc6CeRzK9Wrr76KgoKCWH4vueQS1NTUtHKOnJycnLYuNTQ04Be/+EUsv6WlpejWrVsr5yi3evTogVtvvRUXXHABSiLAzPmIsfyWp61evRrbbbcdPvzww2alu7Xott/dhqVLl6Zd369dO9xa2im2BRTHH6VZhIBtfYXxP6nqaiz67XUxc7D1qS5Zhw+W/U9DxdIRW8aCtTe2CcKxJCgpBPIKWvGkoYRBpJMhpIkoLT9kPWVu0XmsvMAECRjhtm1vV4q99t4rVntwT+VmnQ9bUUOEXPXWRl0ZfLi5GBpRar/huiz+ptd/iVkKXLMwVSG4tnFXUG4NwoYN1zaA7QQM2Dr8YYG/FPEJwrg1yNvKk2eFTchPOKwX8BsN1I4696zy9UChspGQPn3PwDM11WnPr12ofDM9p0xuj9VU4Z7KyrR4s6m0tBTXXHtN88fiEcF938eZZ52JTp06oVfPXth1yK4Y0H8AHnn4kbyj/+Lzz620uP6k11H9mpsys/zH+mQhyYbh3XHLIxNgOxt4O5ccXNspH2WeI8pdj3Q/mAbajhN/ejwE1U3bIE57jk5Ebvc9FXWbcsbfklpRtRzrazfITT2suUNtgzB9Hm61DYLUAqmFgKqBUGSuqbnKjqUdMeOLj7DnPnvmle9UKoWzRp+FP4//s+73o6RghHGgo00Gk/6oFCyDJrXboWJUoDoOBdQWfgK9guyXOACPefmn2YJiZWUoHDI47Xpy2XLAb/1NPwt22CHyOo8BVc6kbu27SfCg6tcNQFsAs7k+tv/5CjCorkvYts+NBSGuq7pi/hftH7f46QbCbiDcBlIIHq5vPPCnpZQXXDvPQUpU/5AGClaDlxBIOw28HMoDgWKBtdt3aA/zHQ+zjEUbW8wijhTsUgBaDVRVjkkZ0+12GIQJghVG+GMa7S1zL/PAGNMbMAgop7juMTHiYICGXDMmwabwNDxUQ00VuJRY8MM8eCwh3JkFPyVPhiGTvsoPQmVDTYdqq8dmP/PWhmpnu9YaipPO4088Hstfxbx/tkSWIDuVdIWvqQGU/rIyzv3EKVdr9Bp6TzTwW//PrOsI+lfvkIZJK39qdK/ebTXy9kwYDddOQI/MJbgalNB2nh7hkwRsByDbgA3AVnBuA8iOnsGwAdr23yCY286zJ+NOABoIrWDaCQ0P51Y51JfPwKqXL8XmOc+B+8mMT+Lks0/Cqx+9gpPOOgmJhIfwnBqBzHQW5yC9UYgIP2TXITjw5/kzPsIiIvQf0B+XXH4Jvl48B3OXfoP7/34/dt55Jz0OV/0kyfrLta1EslwAEAfZdqzMvKo1qk1TbTy4bLM5F+0Yh2yTVRsvgdqMYG/oJ9pm8dFPW7a1Hjwk9AYGAmLteZ4OI44VtNkLgJ4T8poAUIs4QIDnCf+FhYUo69xJbnbgheDNVpqUMOG58JtQ/YyVnoLRMwIYJ11Guk8jAdpmAIgESDshgdoED5yJdBPwBJRcjoU8YmCcgThZMHGRg4SEaIt+RuVHlh15KGAJmYcCWb6qXzIQ7wJWgCKvSPZjBnxtyjyhIdnKTQOyZb+n4OUBsDnzkPAMYFvDt5n0ZwG1VX+p0lTPWj8XUuVk/teWAjFdF5ns31V7xVQ91XVQzB0zq+1TY0h9bo2l5Yug+9p+pQPgMU+AsyGA2imegsJmi01ktCUL35ebxNj2r2+OOReAbSIOTtY4XvYXutvWE3DqD+lrOv/6NQ3CtQPdjPJjw7UtZZpLc3JycnJycnJyiicH1nZy+p41fvx4HHbYYbH8LlmyBMcddxxGjBiB559/Hg0N+S3c4Zxj5syZuPLKK9GvXz+cf/75WLJkSd55JiI88MAD8LzMX0zV19fj2GOPxZ/+9Cckk5knpqI0bdo0DB8+HN9++21Wf9deey223377vOL+IWr48OEoLS3N6F5RUYHjjz8eq1evjhXfvHnz8M9/ttQkc/O122674dJLL83q5+OPP8bw4cPxySef5BV3fX09rrvuOpx99tlZfzzTrl073HPPPXnF3ZIqLS3FxIkTc/qbPXs2hg0bhmuvvbbJMPV169bh3nvvxS677IJRo0bhc/uHVk6Rqq+vxyOPPIK9994bQ4cOxR//+EfMnz8/rziqq6sxfvx47Lnnnli4cGFWv4WFhfjrX//apLwOGDAA5557blY/DzzwAC688ELU19fHinPz5s04+eST8eqrr2b19+tf/xplZWWx8+rk5OTk5OTk5OTk5OTk5OTk5OTk5OTk5OTk5OTk5OTk1NoaN25ck8JVLZmKlf+5IOuizK1VhZ0Gpl1LVq+SR7kWFgcxy+EggdChRczhpXMTXluNippUjvS2DIUhVLGhVC2U7oKN87GqeqVcyGkWXIfxNgYQwEDMdkWUT3uZIwILw/Ui7yAUQstaXGgWSUbIWnyoLzWlINLiaBuwQFurS5cuuOOOO2L5raurw8iRI1s5R05OTk5bl373u9+htrY2lt9TTz21lXPT9tpmm23yDlNXV4cDDjgADz30UCvk6IepKMvwi8+/yPjb8gc6d0GCmmbdRLAcYvpOd9nw1ltY/eyzTcjFj1/vlb+DusZaQEJDmG1zQ8FGDFxEQciUHc2IadvdBnEZqzYIHyHYsDTlE6FwlF7XbJgbCBb5ztj0VjUIQMIsuI/neejSpUvOcvnMWg8Xrl084lrU6DDqClnhyXKMGFrYIxkAwUW2lPax0VMGBSXRTzBwbfkcYWDYGiNFEnoNg52yAdth9JRASQXB2TYsm4XC2PDsMPYqDOAOQrdNWmH4d0bANhlYOIXuk6z70sC1jBYAACAASURBVOUDoDyZxLJk+hi+b4IFyt+ur+FnFKzTwA2bN+HWioq0OHPplVde0ZsSBd8WS1bCBiobgnGFrtXW1mLYsGGY8vQUVFVVYd26dfjmm2+wfPnyvPMIAD169LTA16F8kQFUKxBly8wz8OAn8DJJH5nSUf7yAGw3KYcOru3UTGW1nJo6ZWRBGcObU+i2K22u00KEWfN1quOqbqxGfSre2r/minOOz9fMDrbl0gZhCjyq7BYLmKbBdMoWscNa92P/b88jBq4QIVGQwGtvv4ZRp47KO/83Xn8jLjr/IgA5nrFU4Hn8P3vnHadFcf/xz8w+V+Du6CAKiCg9KiCCosaK5qeBqGBB0UTURFGaisaGJjEJEhtqwBJRMcSOiigRjIpRQKVYQkcERKWXoxxceXZ+f8x8Z2b32adcgzuYD6+He3Z2ZnZ2dsp3Zp95z4E5VSiVfN8EdTp6A51M2ugwCI6p/3QzbQGSE7JY9xnGM/UWFCbGY2nTUN3yWh2e6BiPQ+yLDQuT8Bt4QUGFo2yY20g/F1/48BVs0ICyfQMh9OV33+C1LbC2BG3LyHxzzoJv07M1e/eQGws85wQFmtAI+0HHm4E9kKZuR767SKaoupSyO4m2MQNu1AAK1XZaGxTJMVkojer63333Xdrk1q1bN2jPBtJit74ctG1L5PseoeCXGtYKMzZkFIprgDa5STgqB3jwTRKBW+FLfLYe93IJGYVQ4wjPs/oYT0JIFUyVMYJvS/CrR5Bt66MB2+AaDGrgnybFsj/zVJ9Hbhycy3ugvrl8UG17BKlyfB9BtTM5V5VKOpaydPQxR6ePSPjwS3ZUMBHhUWMyPxHeMoJrJ4s39ayFVSCsegWkm3kI2knasoIGbKt6K6G09JeA2OpYw7UJmB3yy6gemdkBRud1fPYMApPujP7SrEHUtl8ebCi3+VAaPZ1OfX2hZhEI/m2lVagw8d2bsHnmX7Dp49Eo270pyTMBOh7TEZOm/RN/ePgPem5KAvyZBP+D6iM0TBsAIMh2FWCqn3vi+SdSspSSiXOODp06YNQf78bqjauxYMkC/GnMH9Gs+SGq7wQEs/pLAEwAwvdVUTVlUnc9tB8JUyBiXdyo1bFKmepTmGByMwR9z1SuFHBaQcw52fsEQ1a2PhgMWJmg0nTe49amBdIPA9fgZvLnKUA1tc0xJgHOckwhZ6903NR+c6bcFEgbKo2e1U4rqDdjDIwT+JnpuVZPteMMEnLtMQnDtnNKVicuwerUv4FDQMj+S3CAA1wAAIenZr64p64NOQfKOJPpFEzDwDk8vQkEY0xCqqk/EpQ+umd5nx7jqJtdx4JlGyA2gbM1MFvnd8z0cRaAW4cn2LnKx5jaXILiizED6jb5bwG4uYKDwzpPsHBugbY5gdBZ4BlRX6nnwoMlNQjVZtQGB8fSRlZ/I4BsLxuH5bdAHHH4Io444oj7tFlMHHHhq81klH2bYO+q8yC7mDaXkReQfgFfSB/G7o2ybxFh/yazUwniLwK3mni/Tk5OTk5OTk5OlZEDazs57WdlZWVh8uTJ6NWrV8ZhZs+ejYsuugiHHHIIBgwYgPHjx+OTTz7B6tWrsW3bNhQWFmL9+vVYvHgxZsyYgUcffRRXXnklWrVqhR49emDs2LHYvHlzpdJ93HHH4Z577knpJx6P47bbbkOXLl3w/PPPY8eO5JOa8XgcH374IS688EL07t0bP/30U8q4u3XrhrvvvrtCaa9tys7ORv/+/VP6+fzzz9GhQweMHDkS77//PtauXYuioiIUFxdj/fr1+PTTTzF69Gj07NkTHTp0wPjx4/dR6jPT6NGj0aFDh5R+VqxYgRNOOAEDBw7E7Nmz5c5gSbR161Y88cQT6Ny5M8aMGVMl169u9enTB3fccUdafyUlJfjb3/6GVq1aoX///njuueewdOnSpAD7bdu2YebMmfjrX/+KM844A82bN8fw4cPTguudorVw4ULccccdaN++PTp06IAhQ4bgpZdewv/+9z8UFhbqF7MlJSVYuXIlXn31VVxzzTVo2bIlfv/736Mog5fmo0ePRqdOnSqcxj/96U9pf4z69NNPo2vXrpg0aRJ2794d6Wfbtm0YN24cOnXqhClTpqSMr3Xr1hg5cmSF0+zk5OTk5OTk5OTk5OTk5OTk5OTk5OTk5OTk5OTk5OTkVB0677zz0LZt2wqF3blyCtZ/NBQQyX+ndEAqzXrrWIPE31mVFW0CBAGyojBoKaQXiaVanJy4qHz77jjGTlmX+XX2sSoFtEqxljryk0JxEcfsH2cBYBBCmGB6gbiJxID0whiFIAjALJS3IRAWWMw+J6CBGalwAInsbVY1CwgPskWII0eOzLjNe//99/HRRx9Vc4qcnJycDh4988wzGfnLycnB448/Xs2p2fc68cQTKxTO931cf/31eOyxx6o4RbVHqSBE8Xgc111/HeLxRBjtK02aoiGPXhbIQgdJ9zFJFiaJv0QL0vhYNepu7F27NkUsB5+Wb1uGb7ctVzAak3v6W4JNbtnjQkFwELLPNXDb2N425NfElwiF0le2YCYswl8oUKpDqRBkLpO1OTuFjw2+KddRLJHUmKrElNh3L8K+BDKGa9sjGqbdgqCiZHBtj9lw6SD8OgDY1udsOHY0dJtDQq8Jsh1DEHMVBcyOgmdHgbSDYYNIrDBQW8fBEsPYeaTRWyyYZ7dt2xo5POuTWzcBqh3M9+RD31eTrIVJp9NOOw1DbhySvP1NN6URcSPr1q1D69atsXjx4gqlKaxux3VD5591CmRAGKCdMolpNvjKeOMvDfaOBm0nBWxHReXg2k77WclKTUJbEC7Sqp9MFn73rt34bM5nePfdaVixfAV8Py7tL9gbWVDfHIzP9MP2bJrpibbuqdwa8Ey1fNsy7CrZqSGHQfAZwVJl30T3Y+wSBVxlHEwD1JQfZbOQQUqQVH23GvJn3z3w1HNP4dY7by33fTz/7PP4Re//S7nuOKVc06IUrBPp2moNOg5vBGGFFzRHzJQ/gm7rKWCm+xyKJcb2P1ibZSVJQ5JxWFUqvi763Uesgu+7AAkrr5udF4AKEiTbV326r//J70LDtgGh8IOmsgg9/W9vpBE6q/npwnIDLDuChilWWiPLXRIbLQAnDG/wkYHNUC4IcRRcO+VwKmrckmSQJSSQVb+nCcGs6Tg3NzdtMlu0aGGN+VT7S1Z3yMhmjEEEjq3zKghtmEDAbDqm+wnAtem2KP3cwEaZkL0K97juVzjz5NhXAbYZ5wr0ysFZDJwxA/a0YK1cfZgCe9LIhUCjjFE8tFmEDd9mOjz1U2YTLEZHgY0kYP2fHKqd+Iz3NVS7PH6qSuGyZv/r1rVbRnGs+/CGNBdh0Z/MEpjcbwiunTwC+2/YPXChyPMscC406xCAVtO54MyCfJ7B0X4kXJtmEpgHZgO2rTCMxRAJuNaAbU8Dus0nNKOggdnMSnsyMLedniCEmxG8n2eBcXubMQX9FwK7Fk/B+qlDsfeHeUmfUH5BHu4YfTtenvEiuvboqloj2hoGgGDwNOifHoOCTguAQUD4pnIKAA0a1MeTE59AmyPbJL0uKTs7G917dscj4x/BT9t/wqz5n2LEbSOQn5cH2XsK9VSZ7gUFk//pvpHBsqlUfysEmGDqNbvQw3PanI9uxqScmTYczGyOoJxkfkODxLlq12XeM2seR7ar0G2osvUVNNvTMGdZhgiMTe14eLMD+jDOwNTGBQTdNm2zZ33UuIIzNb7gVDo1qJkg0Jz6SXqWAqE5VVleOZfQbqauKynlgOdxfX/wFASbMQXmlu4xWHkBgnfHJKxdwcmZpyDZXAKv5ThIwqw9goEzD54n+yhP0EYOEkyd7WUjm2fL6ysYtgSRSxh5jMUUEFt+YjwmYeXqe4xL/zEvpqHYJoyCaat4CM7tMQ8ePMS4J8NZ/jxKt74njphOm5V2xsCQAVRbfcJjRLvc6fGgVb5tS0NXXdWet6p3ODx4EqLt+/ARNyBtISzQtqyDcRGH7yuotlBbx4g4hK6jDPaWMtD2r2W36voJbTtrmLbdj4Rs48D50NgpsFmRzfuvwjk0JycnJycnJ6eDTft/VtnJyQkFBQWYPn06+vXrh//85z8Zh9u+fTteeeUVvPLKK9WYuuS666678MUXX+Ddd99N6W/x4sUYNGgQfvvb36Jbt27o2LEjmjRpAs/zUFhYiFWrVmHevHnYvn17Rtdt2rQpJk+ejJycnKq4jVqh4cOH47nnnkvpp7CwEA899BAeeuihfZSqqlNeXh7eeOMN9OrVKyWAXQiBF198ES+++CKaNGmC7t2744gjjkBBQQHKysqwadMmLF68GF9//XXGL8Avu+wyjBgxoqpupVL685//jLVr12LSpElp/ZaUlOCNN97AG2+8AQCIxWJo3rw56tWrB8/zsGfPHmzcuDFlfjpVTsuXL8fy5csxbty4gHtWVhZKS0srFOcll1yCm266qVLpatq0KcaPH48BAwak9Ld06VJceeWVyM7OxjHHHINWrVqhTp062LVrF1atWoXFixdnVI8453j++eeRl5dXqXQ7OTk5OTk5OTk5OTk5OTk5OTk5OTk5OTk5OTk5OTk5OVW1OOcYOnQohg8fXqHwO5a/AuZloX7HK7B77YfY/f1/ULJ9BXhWHhp1G44GP7sajGdVcapriJLwsXObHB3hN46yPVsQq9ssTaRqBZwgXAaLWAAWvqgILSQzC4//9dFmXHxyI3Q+vG6a6+4bVRrsVNF17kmgEQAwf/087CwuBGdyEbZccCsDGZCNWYRoAxpgLXAkaB/XcB0eWPRIYJSEpeFqUbWMXkAvjbTpDATettKgReXQKo8MLFgcohgb+xAaUNM0bdo0dOzYMaPffl1yySXYsGED+D6AwTg5OTkdyCoqKsKmTZsy8nvvvfdmBEGqbRowYABee+21CoefMGEChg0bVoUpqv1iAJ5+6ml88fkXCecurpuHE7KzM4pDAJH2Ukr/keeCtnuIxYX4jh1Ycv316PrWW2BZB+gYqRwqLN6Oj7//CAa/BQPlssAiBGTW3zVUhOxoro/pPLdsaW33cuNPmvsEzgkCm4yVbA/4hAF8kc1tQT7D3qPHcQB8ABw4r895mDVrVto8+u2WLXi7afIxpD0UIAWPE0ssiwinWEUarh1mZtkjB3Ob5h7tnBDyFulW9V/y6QPwNFCQBRAqDEzhWeSYzFfhiQMo1PMhlIsdp4kxmHaB8JNMVCoEmEHEhT+J7pyFjmEDtaEheuTPPr+hrAyryxI3COiSnYVf1a2bNj2J6Zb/VXQbNCEEnnzySZx//vk455xzEi9gH4bHlkkayWuuvQZbtmypYIqCOvTQ5pg122yQlSxxkUBr/b0cY2Ib3COCJxLv3wAzbTAgpUX7twtloCkx80G2WyYAwYRki4j0OTmFlLTPSjbxaYdlwTooy7yA+oOpb0/FRf0uigx3Xp/z8Pw/n0edunVM/QDgq4Zb982MQfhmIzzB1KyX8lMSL0Fh8XbUz2lQkdvPSLtKdmHJlkUW7EwlzfoHbbMYeBxnBprG1TyhtkXI1gELgE1l+002DeWKDTk0ELXb7/49jjrySNzwuxvLBcr+eObHOPZnXfDF/C9QN6+uBtLqvwi2X3YxSLopyUGgoD2UYvAQrjpkYyHURUZN+YtQPyNsELMwezOqAYzHvXLdQ3XI316Y6BiLgdWpU+3XLp49O8Et6+ij4TVtUql462fXVyB9Bl9Ii5UxH0IwCMYgwOD7CnwpOHwIcHXeBwOj9wBCwGdC2XvKghUCglm2rGAQTPbz4X6b7GpdNgCAUfvHQk20KhzVyBIMt/kpFdWFpBhMR/VF1L5od8t2ovsP21cEEN+zZ0/aJB599NGR1+XgkXWc/Npjh/A7GDuPODgEC2+wknBX4JxrgLoE9lK9l/2FgFBlSZ7zhRxhMVWWIEugynMCXDI1hpJxUZPO1bjabt4DIE7Ick0jDnpPRn0V5bXZYIKOTUzar9VPmuJqejJ9zf0E1a5JGjFiBF544YW0/natfg/wywAegb+qzD2z8EHkC0X9njJ5W2BG66lmKYIDITtugDGugazSJ9U6O156V+cDzIPc1FqNsJlVH+ykUyzCODLEAeGpNpmZ69hNDt2rarftfplmNIL3Et4+wb4orOdkz23YrYoZ4Wt3xgECagtz/4J5KN28Ats+H4+SbauRSr+86DzcdO9NaHZIMw3/h/Wu20B8JahZCGiYP6WGWj8mGHxmxqd9LuiLPhf2xQ/fr8WfR/0F773zHor3FgMA6ubVRY8TeuB3N/wOZ51zJrjnqQke1b9StnGZZ0IIxCHTovNGZ5RV7mgjEhoTkDdhtenCtCvUHgLU53JA+PLZczXWYDJ/GZfjEUYTWvQYBCA4h+8LMGZKpce4ShfTba30LCCob7LLiUqXNVEWkB770/3pZyAS6nlgowaubHmrDWcCEMyOw5RrRolQeU82BM0J+gC4UO23Sqdvp19VKM646nd8eIJDcAbfj4PDg2C+zh+fc0BwCOaD+Qw+83XOCMYgfIlU93kZRFzlqyefo+zvOHJi2YjxmII3C3lvyiYWzORzYDMRum+7rwFDcXEx1n2/Dls3b8PeXdJmyM7NQcPGjdDyiMNQUFCgx370+xHaSMljFhSbfg9CYz6Cp9N5mHlrDbPnHH7cx5pVa/Dj2p9QWlKC3NxcND+0Odq2bYfs7OwqgWozMHjMw2H1WmDN9lVWUyz9+zBzkAJQBd+DnklkDPB9WRl8HzFPQbUFV7aFnMPlQgb1uGpphQqjynJgjouRuRIsz/aclwgXdT1GUnZy6NlGzZdVdA7NycnJycnJyelgkgNrOznVEBUUFGDatGkYMWIExo8fv7+TA0DuSJlKnufh5ZdfxjnnnIM5c+akja+srAxz587F3LlzK5ymBg0a4L333kObNm0qHEdtVJcuXTBo0KC0cO3arM6dO2PKlCk499xzsXfv3rT+N2/ejOnTp1fqmueeey6ee+65GvMigQDFubm5eOaZZ8oVtqysDD/88EM1pcypPKooVPucc87BxIkTq6Q8XnrppZgzZw4effTRtH5LSkowf/58zJ8/v0LXGjNmDE4//fQKhXVycnJycnJycnJycnJycnJycnJycnJycnJycnJycnJyqm4NGjQIo0aNSrtBfYMGDbB9+/YE98Ilk1C4ZFLAzS/ZiY2f3oG9G+bj0N5PIWGVU21ReoZMwiJiL7cRohYfl+1enwKsHfKvFhIL63vQj73g2CTULDKWqz3jvsDtz6/Bm3d3hMf37zOoNFQ7MtIM/EQsviNt3bsVX66fZ2B89sJltVDXgG3UgsjQwmaC4dhwAbPk2YrVgnHbSxyD8AKmnmJ4LTsLLIS0VxUGoD5WtkQuorTBBAex2rVrh8GDB2PcuHFp/W7evBm///3v8cADD+yDlDk5OTkduFq0aFFG/g4//HDccccd1Zya/aN+/fqhcePGFYaKrlu3ropTVPtVUlKCe+65J8G9Eee4q179CsebBCMU8pPoK8R/isQI7VqwAN/eMwrtRt9f4fQdCCrzyzDtu3dR5pcAAVvahk5KcImEdnFt9+rvUHY6g3Xe2Ot03rbJAQtVRGASDegGAKHiIBs6cXxAcWhFjBlTlh8BDB02FKPuGpUWgrmkrBQlAAgRH1W2UuGsoo5sF/qrvyuHdHBtwB5zCI22Uog39VcEoNr0nQHwGYMHAV9IzArBtu3wNrRbqOwXwqSXwkk/tm/bD6U1sa4Gh4nW2Mk6l1BmLJ808gvDtJm6BxYKxwN+mfIH/fefu4sQpXvrNYQXun74Y0u72ayjyJgz01VXXYWffvopeAH7ehlCtQFg7dq1lUiJUaNGjfDl118hKysrEpwdcIuYBqmKuQlz39amVhrqZbUTal6nooBtu2xGAbczkYNrO5VXVBRZoHxLu2vVd6vQrn27xM3HQtVqwjPP4g/3/gEb1m+IvoYQeHfqu2h5SEv88c9/xJBhN4JKuQZ+WpsO0tyoAeNJuJ88Zti2dxtyvFzkxqp+c56yeBnOPu1szJs3D81aNsXRvY7GWf3PRLtj2hqbg9EcodkYhAXcmW6cDYyU7A+yO5TdQ3OLLLEvMU2PmWu8dOClaNX6cFz4ywtRUlKS8X2tWLECR7U5CvMXzMdhLQ5L7pHZXw++tiQlQDuZVDZRex/4y3TR1vHbyFA7DuFHXNvq5zjjief3g8pWrUpwix3aHKjmvqd06VLs/fi/Ce75Vw+qdNz5OQUQO4UCh/rS7hRqzCEEmC/AuXx2vu+DewoaCQHOhAYK0vMV1jHN7RPIFRBqqp/OqvICauuC9oVWCpsBMP2/bQdIcDMV0FAcGdoL5YZrh9Kayjg16NDw2CUEv6Yxi2Xw2vZVYWFhRpsNHH/88YHrRqXFD21TEwRESrtfmJOBZ6XzO9QmQPcTQoEioQG2BNTmDPCFr9oLAcGZBptyVZYIMitUvwIL4k1AbQmvZLrtCdipEBqaS+WNxsDcsnX1mJr6tApCtW37QmeZg2oDALp07YJDDjkEGzZE2022lj3dHE163o7Gx42sxhSlqKjq3STZZMnDhuOIOobxy2A6SHqGdAhZziVIm6s2loEJ6SYYh+brAtFwbfhqcxYue12CcTNfXZo2U/MVDNlEyFgcEjnm6z5bg2eFnzDbwMJ5x6z7DJ0Iz0VA2YdQEG1Zn1R/L5RVyDz4pUXY8dWL2LlsGpI+KwBt2rXBnWPuQM+TeygIMNc2KAd0nZedEtPX8aj/CBBuhQFeCybh0kyCdplgaHV4Kzw58UkI38dbr7+F1q2PwPE9j5c35qtr+QD9rsEeDwua7FFOclMLdY7aXMGsn0uY/oKRH7v9RVQ467kymvuj58ysflPNY6lduOUxUxslyHkdSq6cv/IV1Nq0y1SmJfzZtLk6zfSoOQs8PnkflC/Be7F/dQBmLAbTzqqxhb687d/kJbXD1L9AcOtZqLtiALfh1Oq+uMofwXwwMPi6nAr4gsnqCQDck/nlc8ju2AdT21b4goNzmYGcMfi+D19AbkQifDAWAzxfbiIhAE9tQMIZQ46XC2M9q/wkmL3VIMk+MlgXtm7ais9nfoEFs7/E4gWL8MPqH1PaMy1at0Cv009En0v64JjuR8PeTJ3bQG3LjQX+0nkz9hO+j+nT/oPJL0/Gfz/8L3bt2pVw3eycbJx08km46JKLcOlll6JOnVzdw0b1rWbESI/Keu7quFX+4VhTuFqCtJX9FNzWz9hQTLWBviB7VpU0Bvhk/wqh7CNpr9AY3he+slGYbDuo7ICKsyzf9HyYoPNJINhWnUr4fUua+bNkbk5OTk5OTk5OTkY1Y2bZyckJAJCVlYVx48bh9ddfR5Mmlds1tDI6/fTTMX36dEyaNCmt3/z8fEyfPh29e/eu9nS1aNECM2fOxHHHHVft16qJeuSRR9CxY8f9nYxqFZW9Bg2qbxdt0oABA/Dmm28iJyen2q9VHnmeh6effhpjx45FVlbW/k6O0z7SwIED8fbbbyM3t+p+5PLQQw/hiiuuqLL4onT77bfjlltuqdZrODk5OTk5OTk5OTk5OTk5OTk5OTk5OTk5OTk5OTk5OTlVRgUFBbj66qvT+tu+fTv69u1brrh3rHgdm78YXdGk7X9VcBE28xJ/11S2ez2dDfsOHYvg4rCQFxZwCP+l7+Z44fdFeGLaAQBijMimjJQkL+PxOD5YPUMuegX0YvAwGlutbtVlgRZE0mJIDRlIeEbqSeiFjsGz4QX+BgRByyINnCCpWMpDqXLyXw6WRYaPPfZYxr9DfuSRRxzM1MnJyamSWrNmTUb+Vq5cWc0p2b968sknKxw2AWB4kCkIF5WaO3cetm7dmuD3rnoN0CAiv9JZOVFml21ZZ2olJbfMpX6c+AJ+fGFihrEdmHp/9XRs27MFEMqetkHZULAuMHiw4JRgGgTEGQfjXPnj1vkwzJJbG+UY4IixthFwUaQZAxaz0hyGk1BgvdENCz/7ENjEgvzk5uRqkFsqlQqB0YWFCe6ZlMXwaCPZeSqjmkmiDhhLDMWsjz1uCselodPWMQ+d5wrA4jHAo2MVFwfgqefvgalj5ZdJkJEHibbylN+YLg3kZj4xdZ4+WaFj44/SYq4fs9Jhzpm0eNb92enl1j3ZUG1unWfW3/8W7014RsdkZ6F9Vswqo0j4RD2fUBGtlDZs2IBnnnkmMrLyQLUFBMpKyyqVFs45Hnv8MazbsA6NGzfWaRL2PwtemuxjbiDxnjJVdLxMQ4PstEh+kAV/YsE4AukJXyciUysCea2Wjc6cDgo9/dTTaNWyFerk1kHd3Lr4WeefITc7F0cdeRSmvDUl4Jcxhl27diE7loPB1w1OCtW2VVxcjNtvvR1/f4w2PqM5M9PGaBAngT2NL9MHQ+AfE/+Bwog+s7K6+aab8dlnn6GsrAw/rV6HGS+9j99fdAceHP6ImkuEmiOUUG09r8dMz8YZh6fBasbu8KyNQdQd6b4CVlygCUa7zyUQIhhO/vnJ+OKrz1FQr6Bc97Z1y1Z07tgZX3/1tRWnkms2UijYYFcGvm3iAGgzBhsuKezYhTB+IGoEWNvfsiUSrJ3VqVP1XnfbNmy9cQgQgidnd+2KvIv6Vzr+/Kx8EBBbPg6hst/0577q6wWEBCBbGE96jsYesNzpqQpYf4MSCvJpnzExWMUnFFaXlvCAFKHjTNxSyB7/ZKSo9zMpX3lEjV2iX4SEx1kAsHPHzoyS1alzp7T3wO2xJmikGt58NZSuBKYu9W3WeFUwDU/ljIFx8y5I3hONiaHGvabd5zaok3Nw5plUMq7GHQycznGuIaDBDzf9V8gf9Uhcb3ZFeaGuJIJjaAbTF8Lq58BMLtljcJ0fVt7ofKNnG3o4mby3qo1QbdJ9992Xsd8t8x5EfG/iXFjVKiIvNXjZQFhTh41qbMLHlt/AnAsd2/VMuh+zbwAAIABJREFUjZ4ZD5xnyi0wEmfKH6MRPAeDp/0x5iEw+md03gNjalTPzIyD9BeT59QHzAMYuXFj+6nwdnrsmQM9j8WCHzAPjMdMeLoGOCC4up6HPd9/jvVTh2LnsneRzGDLrZOLYaOG4dUPX0bPk3uY+q7rMwK2qm53CKILAc6ZZjzrv/T8hex/ZTcsnwPZ7Jwx9Lu4H47v2V2G8CX8Wu0iAMAcC/h6EwG6EwFflzE93obCmgs6J7QNrgYO2m7Sc4s0nqA9a7hqI7kn21Wai7T9gqliFdxUgHrfYFsrw3ueel4qTs6pfVb+1LwnV62oZ5UVmedmtoxAzJyZnkaGZbqNlb9L8EBjCc64NaZQ96nSzbmpPwyAp8qW0H2Zp+arVLoUkF7oNh7KTUHeFaScCWb5Ub48VcYEk/csqM+E7l88LtOq+zLI5xHzPHXPnr4f+fHgeRwe95CTlYsY9+DxGDzuIab/eogxco/BYx5invwrSn1Mf20Ghl08HBd074fRt9yP6ZOnY+2qH9LOkfy45ke8PnEyrvrlIFzXbzBWLV8Nzjx43JPpsvpNj3vg4MHnAc+UBXC8P+19nNr9dFxz+TWY9va0SKg2AJQUl2DmhzMx5PohOLr90Xhp0kswrPZg32rbIoBpk8N9a3YsG83qNkNc+BKKLWS9i6uPoLro+/BVnfThQ/i+tIW1revrjWSkXexbdq1tCZsxjD62584YAuk2/i27l8ZCURsVUXA3XnVycnJycnJyqpT2/8yyk5NTgvr374+lS5diyJAhiMVi++SajDH06dMHs2bNwkcffYRzzjkn40nWgoICTJs2Dbfddlu1Tcz27t0b8+bNQ5cuXaol/tqg+vXr4/3330enan7xtr916qmnYu7cuejevXu1xJ+dnY0HH3wQL774Yo2DapMYYxg+fDjmzZuHXr167ZNrtmzZEvfeey/+8Y9/7JPr1WQdccQRKCgo348tKqq8vDyMHz8e//znP6u8PHqeh4kTJ+K2226r0ngp7kcffRSjR4+u1S/knJycnJycnJycnJycnJycnJycnJycnJycnJycnJycnA4ODR06NKPfOOzcuRO/+93vyhX3lvkPonDpvyqatJqpdAvuY3kJbmVF660jjS1Lcxm1SE4Yl+QJYoFDA4rjeOzt9fh61e6016suVSnEyTAkyh/GCjvxzeexuWgjAFosbBYccr34EHLBKOxFipCriIUNDlCLUC3gtr0YFuqYMXMV6JAIxx66QVpkbFwMPCfRe1LAgHXvGlQQLoYVfUy1cPEi5xxvvvlmRn7j8Th+9atfVXOKnJycnA5szZ49O62fnJycfbY2ZH/poosuymhDmyht2LABF1xwAT744IMqTlXt1ffffx/p3q9uXfUttb0dQP1k+HPvVN5CSKCEjwZOCYEVd92FzQfps/z0h0+wavtKC8hmA7UJJAMDuVH2ug0BIswYxWGgMwTQIQgYyXo6LPhEmHaD/m4/Z4LTIOSWzh5PNb5mjOGuUXdllF8vFe2CH+GeSZFlKY5sF7qbBLh2RCi7TIfh2hrQBIKCBiHbiR96ZkE4dRiQbUOzJc7KAlszhMDYTOGBEsHYPPTxkviTwG1Eg7QZEGPBe0gF1KawYZScnbdFvo+N8XjC8+lfJ0/7jm5TEp+LfYIByK2CtSzXXXcdFi9ZHLxeGL6aBqoNAGVllQNr3zjkRgy+YbDeaMKGVwMhUI9OaIoIKzK3ECWaJoiEbBs3Xc9EGsA2pU1/DQKGyK28cnDtg1sE4Ep53tL27dvxs58djcGDB+Onn35CSUmJPuf7PtasXoP+/fqjc6fOGma9o3AHOrbvWKH03X3H3Vi3br1KC/1vtX123x0GTCur4NmnnkX//v1RWlpaoTRE6YknnsDf//73yHOz35uNEX1uQlmJbL8Jqq1heDa0lM5ZwDVtw0ACSrm2P+z+InH+kOaJdd+r2uMjjzoSi1YsQsuWLct1j3v27EGvE3rh7bfe1m6ZroPMBHJ6oCg4fZqy04sMmJBTmTTJdh9HV7Xi48zLIJLq1Z73pke6Z1fjeu/iL+ZiY9/zUbp0WcDda9oEjZ58AvAqny91s/JgUIG+gQnqTwiwDQFfg7R9813Fp00OGxSqz4nov+QXCIxFDOhbJG/Xk5TDqla51kyH3s3ICFLEHbCck7jpVy9Wu8gY6tStk1GSSktLMwKER7V15Bb1igXK9ueca6imGcuqtHIDSdX9nTWmBaDB2fI2eQCsyhUAVW7aQONiCk/QVgVWVWNqj3s6TQQDpfEz+TG9qnqfBQV1ZZ6VTnM9PcehQcfWc9JZa8+GwNyb3a8f5FBtALjm2msy9iv8Mvz43sBqTA0pIk8rDdeO8mf5ZcFSI4+55RaGa9vvYSPg2oiCa6sZC2bPOijoNjNAa6Y2dIMNuLZmJRgIsh1THw/gaiaBxwALwk3xBoHcagaDmXgkRFtdy4Z/Mw/xoq3Y/PFobP7v/YgXJQern3r2z/H6f1/BoBsHITs7O7ABDLU1uo0Q9pybZVuqyQWZBwyEzfYtKK4QTJYDX0F1BUF4oUHYPgQEh+wXmeq/mBojs+B7cChYLxMceoOKAEzXgHqpDxTCNyWMMdPVKFI3o6jpJTsVFWHaJaHyhGDc1J+A2kKQuwACba1pNz2P3v9TXgZBy1xQm2y14eojVNqDkHVmrqUA0wRs5hZ4nX5zQO02waoZY4DPIKgvggfOYqDehKs8ZqF8C4DBGQdT/YYXy5LlwJN1gnOPeiAwxuHJbRH17ya4go3HKD4ohLdgYJxpKDWBxxk8eJ78UPo8xsE9D5zHwBlDTixHAa25gWuzGDwmgdoxBdkmwHaWl4Xhl9+Mv9zyV3z1+ddJ60smmjd7Hi7rfRneefVdxNSz4AqwzVWaOCc4uOqfufweL4njtqG3YdCAq7Fq5apyXXfDhg347dW/w7WDrkVJcUmgbzUjZalkUG3yclhBSwhfwBdxDdb2RRy+H0dcSKg2wbWpLvsKpK2P1Qe2Pazqpo/EugqaD7PqriS3W/NcoXmqKLi2uUlyF4HjqLCp3JycnJycnJycnKQcWNvJqYaqcePGePzxx/Htt99i2LBhqFevXrVc56ijjsKoUaOwYsUKTJ06FSeddFKF4snKysKYMWMwa9Ys9OjRo8rSd+ihh+LZZ5/FjBkz0Lx58yqLt7aqZcuW+Oyzz3DVVVft76RUq9q2bYs5c+bgwQcfRP369ass3rPPPhtfffUVbrnlllrxIuHYY4/FrFmzMHny5CqtV6SsrCxceOGFePfdd7F69Wr84Q9/QKtWrar8OrVNvXv3xg8//IDHHnsMXbt2rZZrcM5x5ZVXYsmSJRg8eHC1lUfOOcaMGYN///vfOOKII6okzi5dumDOnDkYNmxYlcTn5OTk5OTk5OTk5OTk5OTk5OTk5OTk5OTk5OTk5OTk5FTdOvLIIzMCx86cORODBw/Gr3/963LFv+Hjm1D0w8cVTV7NlQ0qthQvKUzwGi/amCayxMXDqf0yyy8tCGWJ58FQ5gsMfWIlCndXDmRVEVUZvKmqoFcApk+fjpfffRm0MBa02FXlp4EP0OJq6AWi0o3WtRIITiPhlBs3kAEVN2A9EU5wAVocK29QL4JlwednEzQCJSMiPzLKoihPB+HawlNOOQV9+/bNyO+8efPwxhtvVHOKnJycnA5cTZgwIa2f7OzsfZCS/a8JEybggQceQNOmTcsddsqUKejduzdatWqFzZs3a/dvvvkGffv2RY8ePdC/f3+MGTMGe/furcpk10jN/Hhmglvv3DoZIJeSyOIypEIDGYs7CnbLAn7t7xzK/AOAsjIs+u212Pb55xVNba3UvPVf4JuNX1owLgLV2EAwAiIpMAw3YBhuA2igIGDKPidYi0HKMGOba9i2xCyBhexxlb5oexywSYblsceTroEQwHnnnodGjRqlzbO9QuA/e/dEnsukrIeRZMnO090G4NoIlnmE/BrElakPQBCSTcfMcmehY4KkewwWZJtGWAZuTfBretI2uJqzRNg2AbBt8Lb9sRBakQDtcHxBHBfBuM25SKA2Q+A+mDpn3/+/dhdF8g/PyM0N5GuoVCY8D/sEuQ0vqJq1lsd3Px4LFy6UcaeZr7ju+uvQoEEDNGrUCC1btsRxxx2Hd6a+A9+PQsRnru/XfK+GxyIE27HgkuEMSjLOFZX4FxFZopOGbEM3/AQdYrYfTfsKzZ1EZLGDazvtK+3YsQPt2rXHkiVL0vpdvmw5fnPlb7B37150bN8RGzekm/uMVllZGc7rfV5CT2v3x6Z6m77bbiGXfLMEH3zwAS699NJKg/wBYNKkSRg6dGjKerNm+fcYdMo12LNzj4TMadgpAMGwatkqlJWUaXdlZFhQVDMnSYBHDQ4nG0nDS839a6YloDcEBBgaNGiAhcv/h+N7HF+ue43H47j4oovxyMOPBE8E+pWwRVFhi7vWqEIgtlCbHvjLguw46lcScpKF2+swWFKGDW4isx8kBHb/K3oz1Tq/+EXVXaakBKUrvsXuF1/CpksGYNOF/VC2Kggm9A47DE1efRWxVuUDyydTnVgdCF/CBH3h6z7bFwK+r+DZvoILavCnUP4JGmjcCLgN25YIwLftOOQxY4mQbU1TjMqncFliieWwOqTHb+WR/Z4nTdCotibBjan3LQoiWbdO3YQwUdq9c3cAyG2/ywnfV6p0mA0fbNAqJGzWV/4E9KYKnHM96DIhVN9B/Rs315BjZYKxGvCrtbWUHsfa0FcCfAIS+Knvj/5psLcekZuxNifgNo1uFKCb0Xsv0y85qHbV6YILLsjY7571c7F7zfvVmBqlqOYjANcWGeQ/S/KdLmAP4tQg2pQS5R7u81jgoy3FAFzbg94AOQTXloBrrv+GZwdkOfVgwNcKnM0kMDsRtG3NWDC19ZYF3A7+VXEpOLKZreCAUHHxGCR8W7YXu5a+g3Vv34g9a79ImstNmjfBg88+gLEvjEWrww+XYF8mgcdmAzoJAQ6864bZbFoIKECuAufTBlGMQwgh49HdmK/GuRRGYXPtDaeoL+OQUF7IfjQOX8J8IftGAvYKtZGFPWI3G1cQkFtd3/cBpmDf6sMYC4zaDbiXypk5Y0ocUyFC7/OpTRIABAGiae4luJkOIDc8sTc1sDchYKo95grELKHMMqyngNke59rNxK0+nJ6XjNtshkBzpaYfoTvhnkRfM85lsaJaZc+PeqofoM3EBTPPmxn/NCfKIfOCpkgFZFoEBzwF+uZqgxPGuU6LBw+Mc8QsCDf1UdQnMt9OlwfPy4InpJ+sWA5iLCbzjSDaTMK1PQJqK8C2ZwGvi3ZV3YbzJSUluHPInXh38jS5UQWB0xVQ26Pny83zKispxaDLrsaLE1+s1LVffvFlDBwwEGXxMqtdDI+ZQ3ZJCErdOLcxcmO5iPs+4n5cQbV9VcckbDvux+GDzpta7Qu1tYygY2PR0jFAAG7LurXqpvQBy51O0Zfw2EvoO01pz7opLicnJycnJyenCouJGvbGcN68eQnw0Cbcw5fND91PKXKqieqw7kcUhYrukiVL0LFjxXb9rQ0qKirCO++8gzfeeAPvv/8+tm5NvttaKnHOcfzxx+Pcc8/F+eefj65du1b5pKoQAu+99x7GjRuH9957D/GIneXT6bjjjsO1116Lq666CnXqZLaDZjo9+uijeO2115Ke/+CDD5CTk1Ml1wKA2267DbNnz44817x5c7z++uuVin/+/Pl4+OGH8dZbb6GoqCijMM2aNcNJJ52ESy+9FAMGDEg4P2LECMybNy8y7OGHH44XX6zc5EZFtH37djz99NOYMGECli9fXu7wubm5OP/88zF06FCcfPLJVZaua665BsuWLYs816FDh4x+IF1ezZ8/Hy+99BLeeeedpNdOp2bNmuGMM87AL3/5S/Tp0wcNGzas4lRWnRYuXIhjjjkm8lyLFi3www8/7JN0LF++HG+//TZmzJiBWbNmZVzfotSsWTMMHDgQN9xwA9q2bVuFqUyvvXv34rnnnsO4ceOwaNGicoc/8cQTMWzYMFxyySXwqmB364oqNzcXxcXFkefWrVvnNmFwcnJycnJycnJycnJycnJycnJycnJycnJycnJycnJyitRHH32EM888M62/q6++Gk899RRuuukmTJ48GevWrQMgNyM/++yzMXbs2EiACc8uwOEXTkdOo5r6O8ZUPxdOsVgrAoL03QvHoKxofcB7kxNGoVG3IVZgexEnuZlFnaCFaOSu4/chbP8KymAfC1rKKnzlPw4IgZ93zsdzN3cE30frzMv9E+wMAFiV1apVq9CzZ090/eWx6D/8QrmAUy1yNAAcphcdm8WrHmI8JhdIMk8v2KTvMRYLfufqmHG5yFLFRQst9cJRguvQsle1kNaG6/AAnEEtioyAdlMmhkEFEEG4QABGoKlelv9yyk5HbVNRUREaN26cEXy0Xr162LJlC2Kx2D5ImZOTk9OBo1tvvRUPPvhgWn/78rfPNUVTp07NaHObKNWrVw8TJ07EXXfdhcWLFyf116VLF3Ts2BGnn346zj//fBx6aM1ee5bOfrQhCx5P/L32wLw8/KV+w0CIxDgSvwv6zwLepbDU4etjYVviGv8C9d233MkyV3wtadXn56Pbiy+iQY+eKe/7QNCCDfPx2Y+zLGAZ1/AXsncJGCNBYJ4GT3rKBje2uLLLyR5nxjYnmz3GshSYxtP2fJXZ45xAYkF7XAJ5CD4DbYcL38CmbHjYo2MfxciRI9PmXa+cHLzcODmMP4pLJyKOkx3ZLuG/dCDCbgiMQq2PSDgXrheAqRvhj69CC0DBWUy8dtrs9PgQSdNWHgXRNLZbcrh1GPlFAH0AhMcL+A2DxcsA9FRzKra6ZWdhUuNmgetRmMg0swg39fdPhYV4dveulPeeibKzs/G/hf9Du3btjKOVyUVFRejVqxf+97//VfpaUXr9jdfxq/NNn6n7i9CY1iQtAlaKRD+ZKhnUT6Q5r8MTBVEFktAv65wI+80sHRWB29bW8btT5ST0XGNyFZcUo3279li7du2+SVRI78+cgRN6nQgogJcBzyqwni+BfELNfcpjH/O+mI8Le1+o4zn77LPx+uuvo169im0uMHbsWIwcObJca77fWf429hYV49E7H8WSBUuwZeNWCF8gOycb73z9NvIL8rUdY9sznrJRNJjNtoFg4HpMbSYCDdw2m4hEzRv+euBvMPm1yeW+9+uuuw7jxo+TB4G+pfJtjw5bw9qgZOMPu4+wZ1UDmzskqVQ2AFs5mHGG6g4CGzao874fHGH4GiSnIM/a3UdeVj5yY7nlv+Eq0t6PZmLzFVcmuOf06oWmr79aqbi33TISRW9PBeJxiCRrZEl1LzgfDe77E3gGG9ZkqtJ4CV5f/poGJdpjDq4AjpyF3gtwOQ7xCPRo120Fm/R03aZ6bd5FcK7qOKw6zUy91nWcW8eB+X6ql8w4WO8EghBoJA4WUP56bQOSgUq+C6I0pVBUfUtwE3KzgJzs9ByMb7/7Foe3PlwGC1Lvk6Yx6nrJ2gFp36mMZlHtQmK8whBr9SYtGhSrYZXCvD5UYTWYnb7reQ0RCa8OXJ/SqYCtVm+igxA8nMomuR8IUO2agJGi579ixQp07JD5+3Mvpz7aDloBgCfWp8SLJFdGWRgRQeD5sSR5GTUDF/WdxkrWqF+Xa0C+BwfM+3F1bL8f1+/GhXK3jhFX0dmzdEL58dVlfXUPcSstPlUmCGsmkNIjAmmGTnP62QgGDSy22mUNMmYcEAIlW1Zi6+d/R8mWb5PHxBguGXQxht5xI/Lr1dN1U28azbj8TYDges4LAhas2aRJQpsVGFmBqiktNJzVW7rQI+Pyvg3c3KRLCFh1XmV7lH0Z4UZZI4QItR0KIK2uKZOnEwKmYNum/TDzcbqIUv8ohGx3BQxIWnmQbS7opuHr9tTMQ2hLjtpQsu9UWCasOQCVZsqmyL4j6D3UBtI9+LrNJVcfUM8YYJxBCBOOqeqlky1UKGalh/KLm0TY7bjMTznDwgQQRzxgDUMAceHLtCiAuvDjuqz5qk76VEeVTavB6UzAL4vLY/gQqnAR8LlOrC5izLMsZ/O/7uvou9XfDjhrAJYtiuYuNTu0GY7pdjRatG6Bunl5KC0pwcZ1m7D4m8VYuWxlZBhA8lvemzMNrdq0JqtN/s+obJrfbtxy40i89MJLkfF0Pa4rzu93Pjp37oy8vDwUbt+OefPm47WXXkv6fmzEzSNw/9/uT+hX5ZMK9a0RdWrZ1qX4btu30j7lZo6cQOQ0z06/h/EUKDwW+K2Msm9Dv6uR9oFpY8x4VeWLZdPSOwFqLnS7Z99H8AYibdrA/ZI/kuW/oqrNv31xcnJycnJyckqnPz51rgNrO9VOHYxgbVu+72Px4sWYP38+Fi9ejNWrV2PdunXYvn079u7dCyEEsrKykJeXh4YNG6Jly5Zo27YtunfvjhNPPBH169ffZ2ndunUr/vOf/2DWrFlYuHAhvvvuO2zcuFGDabOzs9GoUSO0bt0anTp1woknnoizzz4bRx555D5LY23Xnj178Nlnn+HLL7/EmjVrsG3bNpSWlqJOnTpo3Lixfv7HHnssWrZsWWsHuUIILFq0CB9++CG++OILLF26FGvXrtX3CwD5+fk45JBDcNRRR+HYY4/FqaeeijPOOAP5+fn7OfVVr/Xr12Pu3LlYuHAhVq1ahfXr12Pbtm3Ys2cP4vG4bgOaNm2KNm3a4JhjjkHPnj3Rrl27WlMGagpY21ZpaSm++eYbLFiwAIsWLcKKFSuwdu1abNq0SbfBAOB5Hho0aICWLVuiXbt26N69O04//XT06NFjv0KpAVmXFi5ciBkzZuDzzz/H0qVL8cMPP2D79u0QQsDzPDRs2BCtWrVC586d0atXL5x77rk1pl12YG0nJycnJycnJycnJycnJycnJycnJycnJycnJycnJyenikgIga5du+Kbb75J6S8nJwdr165F06ZNIYTA999/DwBo3bo1APl7rbPOOgtz5sxJCJuV3xKH9/8PYnWbVf0NVFqpfi6c5Jy1OM3+ufHK59ohXrw94LXBz65Gs5+PjghsreQMLBo21xV68W5gubwJoxYJ68W/AORCYQvhJ3xAxPHrs5rhDwPbpLjXyivjn15H/UyrGn+1vWPHDpx88slYtGgRzrryDFx0Uz+1cJjDYwyMc3DBgwsEOYcHtWhQgTMkSCOm4dsxHkuAa9N5j8WsuDx4IFigAgkqaA6zFhkSUEMuNoS91NDACyJgBQGQH2VxCKxdHYsMa/viwieffBKDBw/OyO+gQYPw7LPPVnOKnJycnA4Mbdy4EaeddhqWLl2akf++ffvi7bffruZU1SyNGzcOQ4YMSe+xCpWTk4OBAwdi3LhxyM3dfyC2ZMoUrL1g/oKEtXUAcH+DhhhQNy8hVPKjoDWuzfCQv5Clbn1E6Ni42eBg+h5X5+NCb38D5NVF12efR+NTT01577VZX6z7DPPWfRGAahMgkgGhjW4Ium3D6Dg4JLjD4x64Dbgj21uDQYzNzgPQShMnV9eW1/IU4DtojxM4TAM/AH1cEXs84ZjJtW85WemhbwCw5rCWKc+HuCmRbiLgkljXwmVfD0k1QCm6/kTVgfC5MFzbvoYfEZfGVIWua+OrkqY5Ih3ppGEuCOYZs45ZEr+yzJgwBNQmiDYhnmw38n7Nli34sqQkIT23FNTDNfkF2m/ydAQTHOUPAP5SuAPP7t6JzBGx0TrjjDPwwYcfyAMrY9euXYtjjz0WhYWFlbxCtFod3gorV0m4kYY/hdIgD40DCx2nUqSvQL1NHtYGf4XdQolJjE+Nw/UQ3WovHFy7dmvNmjW47rrrsHz5ckyaNAknnXTS/k6SqQ9JqkVZWRmaN2+OrVu37rtEhXTMscdg9txZxr5Sc6G+IPCar6DaUN/j8IXAjVcPwZTXpwTiatu2LSZNmoQTTjgh4+tv374dN9xwA156KRqAVlF1P7k7/v7qY8qGibJnrLlDDdMm+4SDc6bnLxPsFOUHQOAcGPCHu/+AB8Y8UO70nnXWWfj39H+DWxuJhHUwgbVD06eRfvRJ+z2BAvuxwHEwrA3WNmUeGh6vxxa+ABiBtmVdyM8uQI6XmR1Z1RIlJdhwzi9QtiIR9NnkX5OQe/pplYp/69BhKHrjzaTneZMmyOt3IepeeimyOnao1LWS6eXFk8wmPxqkbUHxuQcPCrLNY4gp9xin8YeB6BO4kMHTsHwD1OYGmq/qcxBCaL0bYJYFmjAWCYxAkkIIqxOsDZTjvVBkhEhruEfCtW3bEMDevXuRXzc9L+Hr/32NTp07JbtQudKQyp0xJncMYsyq46aN0O0GrHPSu6z/alBmNgALviMkAHfw+lb7Emp7gmlDRDlh+pxdAmE97+hxMfmBiSM0Lq5pUG2gkmW2imQ/u0suvgSTJ2e+MUa99hfh0DOfjH7XGrxIcmWcjeFIrMKlBqbJ8zPZTJv9nRoBy68FjU/cfDoM1/ZBm7LIsL4Jq9+TB8+ZGYZ48HoJAG7ro+uiPbNhp5eOkrQJptDDagDkd/X+V5QWofDrSdixZEryCgygXed2uOehUTimm+SMyLk19R5ZgZ4554CQ9iTVdyYYuMet5DMLrA9d3+Ucl5Cb1/GYgW6r+1BWOXxfIA4fwvcDkxLmXs08mGma7F4rOMA382Y01pbuxvY1sx5MCIDThnaAEBK2rfPUeiJ0JZ3dxnBDcL4MEL60xSSoWtpzvnUPjNOMgzBtO11Bb44gQPOEdmoEBISdNOseA/10KJz2q7p5e+6AnkfArzDZTht26z4mFCcBycGgoMh2H4RgH6Rg2AluQsBnsk758bhuInydfz58xHXe0D9fyDrnW/lpbGGBgpx62hbWrYOuq4k2O/m5+MxLsGzhMn2Ph7c5HBdefgF6//IstD7qCL15UaD/YgzfLf8OD/3xYXwA1vc6AAAgAElEQVT43oeI0oWXXoBHnnoEcjwGPWcs57Xl8btvvYtrr/htQtj69evjsScfw68u+FVwgyR1/ZLiEvz5j3/Gww8+EnntDz/+ECeffLJ+ZvK6ob7Verh2PdtRvAOf/vBxaPNJT/8ORm9Y6cX0ODUM3Pai5tb1nL5pN5iyd2WuqPujuXXV1pl0W/aHVS/t//X9ZPqbl9C9V0S1/bcvTk5OTk5OTk6p5MDaTrVWBztY+0CQEHLX5P0NmHU6MBSPx+XEhBvAH1CqiWDtdKrNbRulvabXJQfWdnJycnJycnJycnJycnJycnJycnJycnJycnJycnJycqqonn32WVxzzTVp/d133324++67k57ftGkTevXqhZUrVyacy23aDa3OnwqeVbdSaa16pfq5cJJzocVa9JPj7yZ1Q9mu4G93GnW/FU16jAwFtmkBEQuLhUGMmYXDtJAYMAgy31oITIs4aRFxHAas7QMow+2XtMLv/i81mK0iSvuT68os7o70nnmA4uJinHfueZg5cyYA4KwrzsDFt1wEphf1hYDaYODc08cS1qfgGZ76riF+XIMzOFMADXgSpM2sxYbcwAEZI1AOLXTmepEeg/0dgcWGjMDasGAEDKFlhkFgQSIcgU4G8/1gBWsDQIcOHbB8+fK0/hhjWLZsGdq1a7cPUuXk5ORUe+X7Plq0aIH169dnHGbOnDk48cQTqzFVNU9XXXUVJk6cuF+unZ2djVdffRXnn3/+frl+MmUK1h5z/xjceeedCecXHdoC+RaklEIlxpP4XfGqkmJ+/ND3IM4qYJlrN4Pvsb8TWFt+9wGIrBh+NvZRHNavf/SN11IJITBz7UdYumURAAJAKlgc5CYy0g42NjHBtckWZ+CIKdCHBHvENNRDbnhjAbYDm+AQ8MPA7Aj+wTTcjhkAiAJ78JA9riEnhPmwoScW8IYpKFKCLY4g5ET4NngK6NSxE76NgBKGNbZhI1xYp2JjaJurUtVwbdtf+AOrHpj6YEIH60wwbrv+mNgUyCgQPoyQS34vycRCf6O/s4A/WRbssOY8jwhPH265v7q7CPfvSARRZzGG95oegsM8LxDWlr5GaHgXdS/k4gNYU1aGOcXFWFZWimOzszBz715M3bMnwXcy5eXlYeeunQmZetppp+GTTz7JOJ7yyPM8zPpsFrp16yYd7GkURM0L2McsAbaYVOFoMgiTALhCIrwnFczHBmwjAgwUGGenACSlu07y69fucXxN1Ny5c3HDDTdg/vz5AZvm9NNPx+TJk9GoUaP9lrZUYO2FCxfipJNOwq5du/ZtoiL03D+fRf9LLgIUZA0WdE1AruvzYWBrvu+jS9uu2Lxxc0Jcnufhqquuwp133okjjzwy6TX37NmDCRMm4L777sPGjRur5b4e/udD+HnvU/Sme2bjDwtWBqbtFA3YJkBiAng3Mztl4nMTccN1N8D3/TQpDKpDxw6Yv2A+cnNzq6S9CYSvYW1PVYO1dXzqu8YuRvZd6huBtZWxZcMEhUojQeUJPFgvux6yveyK3XQltWPM37DjsccT3HN+/nM0felfVgdXMaUFazdsiDrnnI3cc85B7llngmVlVep6UXp1yUuIC19trMkVOFvO/UvoIM35y802aeNNgmrTewSuwjEweMwDY+YvZ9LW46FxibQxzcY+BrhYDrA2fYt4J5AMQlgVYG1ShdE8yYcpJu4kJ8n94v4X4803k5cf0pZtW1CvXr1gWlNV+EzTYEcXsOWE1UYoG5WH8oraEWoLYNoQgCnQa7gNseHbdA372vbILKjgCMd8s6G29vspOpcI1U7/jqomQrWBSpTVKlT42ZxyyimYMztx4+ooebmN0Paq5dCU9OQXSa5yZWVwrCWdRORh8rCpRvB0H5bflHBt5TcA1waEPcsghHVMgG1ov+FZO2GF0/XKmp2ImvkwVT9yRsVS4kwBbc9GA/yiNXOwde44xHcn2rak3NxcXH/bdbjyuisQi8UAGJsx8G4ZXANtmUoKVxs6B9Ng6lSWl4VcnoPsWC6yvCzZv7HMeCC+8FHql8pPvBQl8WLERTxhLBtoJ3XbAN3umQRarRTBwmGi022LGvILuxpIyra2jak9pTgFKNupTRLm2n6wnaWzTLfdLHhP4c0SfMoPYa4oTDyBpleNdew2jTFmfg5iteV2Sy3o3kzUlj+ZPsGpWDFThNU1dclTGeczX98T1226UOMupu/dh6/acXlRn/LF9+EzZa8KCTn34zI83aOvzsm+L464CJ1T/3wICF/6yYplIderE+r3YNVLFmwbrOfS74yLsGzhMhzV4SgMu2Mozjr3TL1xEOWJHk/pMZXOIvz1rr/i+ScnIqzs7Gx8vfor5Ofnq6dBm6LIula8dy96HXsS1v20LhAuLy8P//7w3zi2y7EAwjaedXUGPD72cdx+6+0J1z7uuOMw+/PZCRsgpYNq0/f3V09HSVmxnnMPb15J9qwN3o5ZfuxNMMO/q5FtjzW/DusdQGjDGP2NW/fOgum1bQqqtOWxa23/FdGB8NsXJycnJycnJ6dk+uNT5wbeVzs5OTntMzHGaiV41qlmyvM8N3h3qhGqzW0bpd3VJScnJycnJycnJycnJycnJycnJycnJycnJycnJycnJ6cDVZdffjmaNGmS1t+4ceNQUlKS9HzTpk0xbdq0SGDM3k1fYt0HvwNEvFJp3bcq3+9Fynb/lODm70kHZglfw6yAEwEvweXpxgPTn8A5ayGedOIY89r3ePnjzEGXmWhfQbVtmE6mKovHcekll2qoNiXILDLmCkxj/eOetSjQM+A8vdiSQBcS+idDcUIC6sWDnKA3tIjQyg578SAtvA7jKBIWCaqFsiY94afOYLyy4EJD+3dP9lcWXBzIyvmvnNWjRmrq1KkZ/S5MCIG+ffvugxQ5OTk51W717du3XFDtBg0aHHRQbUBuRrO/VFJSgn79+uGVV17Zb2mIlLZZk52WJ2fPmZ1w7uisbORX4HfeLHSQLAqW5HvYjUV8OOxbY+AsCN/1S0vx9ZAbsez+0akoRLVKe8v2Yuq3bwWg2oiEajMNjuSMg3MGZgGBOOMKnmNsbM8GTtob48CAuc11yGblGuhBdrm5DjSgR1vojCWUBb3JjeHaKPcg1COg0OMM25z33XdfRvn5xK6daf0kK/0MNmMkeBQOxaL+WgfhEKnKvTXa0R9Pu5o6wEOfRDcz9vAY4DHJMfKYPOepD9efYHjP+qRyY6Hr8Yg4Pchrc10MgrgXeyEyQ/BeTF7JOCfsjgbYjsgvSAnV1sWPGZSX7S+xHJj8PjIWw+V5efhj/Qbok1sH08oB1QaA3bt3w48nwlmrC6rdqXMnfL3wawnVDtU7e17AQo9qLxo6yAIOCQw0LZZmviEifNiJZnCi0xa8FmA19wwKbiXHnJRuCVINgupMckTK40xUE0CCB4pmzJiBtm3bomfPnpg3b15C3s6cOROHHHIIRo4cWW7AcZUrVJbmz5+Pbt261QioNgAMuvJqjH98PObM+kzxzZjpf2GBx5hsWQu3F0ZCtQEgHo9jwoQJaNeuHUbcNgJLv1+CKVOm4JNPPsGMGTPw5JNP4oorrsChhx6KoUOHVhtUGwDuHjwKvu/Dgw0eY0EQGYydwpndj7IIO4VsVtM4Rtkpvxn0G/x7+jRklRM8vGzpMrRp3QYbN1RfntRkZdKmJmvb9XkCKKYAdyecErD6DxVp2BML/NnnKv7sc+z4+7gEd5aTg4aj/5J8MFWF8rdtw+5XXsWWa67F+h49sevZ54B41b5r4pxrwDmEwq5acFfqozUEUsEiCShp2yEadowQaF27w/T7ulyYMECoHCUZmJbLFoh4TBWxJZJGH3rfkLGiwIjhuC37O+weL4tj+vTpaS+TlZWFegX19LsT/aF/TMEeWfSHEyAyFI4j6B4QV2MGzgAm5F+h2nj1144Lqh8QAG0DhfBmrTSy4Pqa0t3jUeBcnvAJ9616I6zA/fJALHqEZ/VTpusxIyR99RoM1a6p+vTTT3HzzTdn5DerXmvraF/kS8Q16HmI4GHysEkaMT1wC/llpvSZyLlV5hjAuPyAyivVEWs+CXJGAiBGBLfC0cwAzS54+hxjHhjzABZT/mLq45m/NN+k/JpPLPV3MBkH8xAv2oZNH92HTTP/mBKqffKZJ+OtWZNx9Y1XITsrW27aosC3nDZ4li2BntugbOVM90I6TxljqBOri0Z1GqNFQUsclt8Cjeo2QX52PnK8nIyh2jJ+jhwvB/lZ+WiY2xCH5DXHIXnNUT+3AbK9bAlmFj58+Lrf1H99wp8z+L4Bmgvh677SFzKc3pBEgZ4FI4AzZAwMsvXUEyXCtF0QEMy0adSnUztJRGurFZMlSuUdp7acWdHbgGQVebCvgHmfb/cZIjwWkPHQ5ggaOkztrVUXOOOwTAn5EfIehCreNANLExaMAVyoPgLW/BUXZl4Wqo+ySglXeQgmdD5QrYoxmWfMYxrYzVXfBcY0gFn+loLJeVgBCPo9Bc0Lq3uCkHlI/VEWyzabK3KzkTltXsKZ3LBEb5ROm5zwGHJzcnHz3Tdhysdv4Rd9f4FYLEuGCWzYaDYxonEaZx48z8Ndf74TbTu0TSjnJSUl+GruVyqUNTet5rVfeuHlBKg2ANz/8P04tsuxaj483KsG+9bhI4ZjwOUDEuJYsGABPvrwI1UyQ32r1ZwG+mHre9O6zXT984WPuB+HgK/rm66b1uYEvtrUx7gKawsC2x4GdPtC81rkLkw9C/zmSTHRhfkSkgj8KZcObFPBycnJycnJyanSiu3vBGSizX4cj+3csb+T4VSDVORebDs5OTk5OTk5OTk5OTk5OTk5OTk5OTk5OTk5OTk5OTk5OTk5OTk5OZVDubm5uO666/CXv/wlpb/169fjtddew8CBA5P6ad++PaZMmYKzzjorAcK9a9U0bJw9Cs1O/muVpHu/yV7na0skQnK83DBknAIni8S406I3A1AIhWERkA1agCeYXvwo9KJMhrsmfgvGgEtPbZ7qDveNMvjJa0XBDqVxH78eeg+mTp2acE1afCpzl5uFrnoRp7XAVcP7DKiPa1i2AQ6AwjBoyI+RDUeAPkcLb5lJWgDUpk6bBdC2x6iFgemyKsniyoNZ7du3x5VXXokXXnghrd9ly5bhH//4B37729/ug5Q5OTk51T6tXLkS06ZNK1eYQYMGVVNqarZyc3P36/V938cVV1yB/v37IxarFcvnAEib+LM5nyW4Dy0o0N+D1nIyeztoTmlfIWZZlAXOrGMWEb+w3MLhOCSYzT4WkPb8yrFjsf3rr9H17+OQ07hxZJprgzbu3oAZq/6NnWW7AoAvZtvYzNjZGqRC0BkQDIhryIyGzagP2eca+MWDIBobqi3tdkh3Beq27W8D6dQ4GnlCQIObAlZzhB1uykJQAegXgaY402O7/v37IysrC6WlpSnzdFlpKXb5PvI5T+kv/ejSwIPMmegaEzlilYwd+3Yi64YPUwOYVRd8mDLv6xGqdKd4hBWfl+DGrGuJwKMyDBYWSF+mYhHfGd1zyKd9Pvydjnnor/wuw/5YVoZNEQDILtnZGJRfEIgnnEZKU6p0J3Oxn9PE3btREQTl1q1b9YZsjz/+OIYPH16BWKLV+ojWKC4uRssWLXHTLTfhoosvChYMBOcGEuHS4S9QHKkkpcFyDoNP7eOk8D5hlwZIgJV1TrDo6zLyaE3lMEbATTP/Q4Ak/T3h8iJ4/dBxJkoWt1PmuvXWW/Hggw+m9VdWVoaHHnoIzzzzDJ5//nlccMEF+yB1qbV582aceuqpiFcxkDZKI24egbEPj83I7+0jbwcAZGdno9dJvTB2/CM4os0R8qQC1hGg9rmnn08bn+/76NSjI35zxVX44pMvKpT+yqpoVxFuHfR7PD7pMT23KO2akB3CLNApN8A10HmrtzGzi1bNV/OHzLJfTjvjNCz4egFOOuEk7NyZfqMO0qZNm9D2qLb49NNP0aVrF32tg1fJxxQVjoJBExGFn2QQAhiAJMEfhdA26r5UfOMmbB18AxCxQUD9e0Yh1qZNlVwnu0sXiOJiddE4/MIdiP/4A8rW/pDwDiS+aTO2j7oHe6bPQOOnnwSvX79K0iClYIHMgAF94YMzD74QYJIMKTGDzLPsDctWERJESXYBjTcZI/AgU692hG4LkqbG6rMzevphI3E/YEcYYwk2Vlpl6D04ppEafP1gFBUVpQ17WIvDMk9DkvREXT+puxl4Ar7Q+SKbAKFA7iIQB4UjSKsuN4KZcVBo/EN9ihDUFyjMZYpnYICcwS2CwmXNhrrqY3VR22cA5umg2hXWAw8+gJkfz8SC+QtS+ivZtiLksi8qe8Q1qEzbY5vIZETNMtAzjXr5qf5SHYAacwlAjq7lTIKZr+AmvOCqNnI1icHAhNB1RtYPH0Iw06cKM/tg6qGv7E5KgKpXamYjOJGY2A9Ei+oDA5iPnUvewrYFz0KUJd/4qnHTRrj9r7fjF33PBvc82HWO3k1zQPUr0l7WMGdyYzI/GIBsno2CnALkZeeXC55dXnnMQ15WHvKy8uALH7tLd2NXyU6UiTLdNgVaEatdo35PtpcC1Izo/hPQv4GQz8aHp4DTZCsJn2wmHwZcbSa1qEzR2EJSt6m8kDfV9nJZsD3GpB3AGYSv5nwYrJ+GyPvhzNyHD4mSDjZz6k5V+YuqGXRNbT8E8pbrzTzATL3jwlyH6dk2lcvEDvdUPpBZCQA8+DwEfWfKE90XOARTdc/3wRgQF/KvDMTAhZWvjAE+kyFVP8aZnBOUfaIskz6EBk7HRRwMDFleFgh4zhjNuTAZt1X3hJD3Rv0qA8Nzk59FfkG+zi+qD3ZTwywHzrmVUwxeVgxXXnMl7r3tXoS15rs1OO1Ma36b+kch8MKExN8ZtG3XFpdfcZn5rQes35KoYzDtCjBgzN/ux1tvvIW9e/cG4vrHU/9A7969zT3ZTaf1/MLfAaBpnaZYU7hKhQWEkGWZMwnVlvVJbi7j69TIMiB8H+BMt5DS/uV6fKJtDspVK100V2U2mYGya1iivQoKE6oulr2cbO4sHMjNdzk5OTk5OTk5JVet+WXQAw6s7eTk5OTk5OTk5OTk5OTk5OTk5OTk5OTk5OTk5OTk5OTk5OTk5OTk5ORUCd1www0YM2YMysrKUvobO3YsLr/88pQLkk455RRMnDgRl112WcK5bd88iax6R6DhMb+rdJr3u2htL2PY+uXjkV6yG3dGZouaLT9qgaBeNKlXI4cXH9OKyXAc9Jdbx2rhKBjufH4FdhaV4tr/a1WBm069ID/hliIjSBF3ORd/R/nfU1yKax98C+98+ElkGE4LHmEBbQC5eDIA9FPLGrmC+UnsNuTia4IAysWFngUDpMWUXH0SADjq+YYBOXpRpYYXsISFnrreKXe9wFVJh7X/ZpClBzMgZ8KECXjzzTczggzdfPPNDqzt5OTklER33HFHufy3b98eDz/8cDWlpmbr5z//Od544439moaysjKMHz8ew4YN26/pKI9WfrsSmzdvTnA/Lis74zhCHI2glU6cjQjbKQw4EYg2sSKs9dA1mYaJ0PY3gDTpN3/0ET4+8wx0efhhHHJW74zvqSZICIH5G+Zh/vq5EPAlrodxA7WGgWmDbGhG9rba6AYGmq3Q2WrTGwJtm01wOPOC/m0Yt4UqgbV5DkBwY2N3G8iMDdhG0B5X38KgEwoZLgdhuEnYHic4EOccffr0wZtvvpk2f7usX4cVh7VAarR28lGnXWYN8C1cooNH4b90MgqubR/bAHlh5RC3/HhgCsAtAu7htIZTZ9wN7AcKsgTbj83gSjIWYnbC9Xgr5CfkYpcaEo/4HkLTBcI9tTt6zPFog0awt2cK82VYyDGcjnDK7W/hZ/XXHYVJQyZTvXr10KRJE2zevBnnnHMOvvrqq3LHkUwTnpuAK399pTzQtGn72ZmnHjlfYD9wZs1XCPM9nH/2pVJJaNIUkHDpMMDIEIKCcej0G9gis0jcZh81oQFDNmjMwbVrpq6//no89dRT5QpTWFiI/v377xOYdVKpRmHQ1YOwZ09ygF9V6e5Rd2HUvffg/envY9GiRRmHKykpwcczP0a3zscBAIbcNAS33307cuvkqH6G4Z0330kbTywWQ/vO7fcbVJv03xn/xdrv1qJN2zZqMz6ycmw7iFmb9ZEdY9k0sNt+slfoXKgj1IcM7dq3w/KVy9G9W3f89ONPGae5qKgIPXv2xOTJk9Gn7/+zd94BVhVn//8+c+4WFlhg6ZaogEqskURFk5BijYqvGrEkMYm9kViiMZo3auya2MXCq6YZC6ixYvtJ7KgYBcXYCyrSYSlb2N078/tj6im3bKP5fPVyz5kzZ86cc6Y889ydz+zXmdtf51XUV50kvxUyxgokkeyLbPuf9L27ZCl9rLulWlqw+NjjkF+wIHWsZv+x6PWLn3fZtXodczR6HXN0KlwuX47mJ5/Eigk3ovX9OEx21QsvYNFPj8DA+yaDqqo6nQeppLM5JRRIabygIjJwbQ15tLBsCYUIHsQdgi51OhplqpSK84sB2AKk7dcQImrsmiQ8EMi0M7J68lR6a0AOGNoNZdbDPxU++ugj3H777WWdN+7gcTaBMDGYxJIXKVh3LdwxK1+x8NhAx4wDDYwyZoMZ29eONxWUW6jFArO1rRi3/txVLWySwnePonaeO5Qa+8KNjZN9jIPAM1S7W7XfvvuVBGvL1pWQLcshqsJFBYoU2i4Tpfq+EBhvh0Plw7WR2M86ZrcM0BUAnEUY+mSMN8Ik4VPSjgwy4zU3JjPQZeVgxKb1d5DtMHUFmIURnDfCXcDnQIOf7W3EHEEmgoYJtyz9AItfvBKrFr+b9aCcDvnFITj1D6egtk9vcyfC590CtY3HiwQZIL++XwHh+h2lCD1y1ehT3Rc1FTVFr9kdEiTQu7I3elf2RnNbM5atWobm1mYH5IUK2nXTdkklQWbb3Zdt5+B7UHusTUn32z/sAgaa/+vemwf8+tFz3L/rnUO6SJBre23RFyQCuLYCSXJtnS0vLnXyxcS3dYG3WCG2KFe8ayIf01xLHwig4aRcv0GkYiXReuGEa4bNXaugzzAXVVJBCF1OAFi+OCDN3zMEC7sIiozN4xd31y9FOvg1QQV+DhMi9csgJTWgWwAG6QxS1leuQBAgQRr6TuYdIHyO5hmTeccus95mr+1T6x+DzUYA17Z/o2Fzaxc7scBrgLDtN7ZFllaubHCLJPlem/DxR5/gnbffScU/5CeHIJfLuf7UXsP1r+RTseVl8JAhOOzww/DXv/w1ltajjz6KFStWoLa2Nt0OJ9rKpAbUDIBUGopOUuoyBeGg2hpgL82qiDafBFLCtJ8KFrROpCAV9Dszz13ad+jeVWB/GtuYTJkR9riD4yvXBigK7VaT2uod+rBYLBaLxWKt9yr1twYsFovFYrFYLBaLxWKxWCwWi8VisVgsFovFYrFYLBaLxWKxWCzWeqENNtgAhxxySMl4r732GqZNm1Yy3mGHHYZLL70089iCF36HJW9c2+48rhkVmrTtZ3LJtmYsmn5ZKobI9UDNRt8vkGb25OBk8vEJcOH0SzfzPUjGHstAcrmJggJSARfd/TEuuPODsmBSXaouuJ4K/ktqQX0DDjr/Ljwz81Nkvzs94dUC9hxcjyID99PQPlKkAX0U2SmNEIIc0A9KT6C1Hw0KtKDtcEqm3xfkwQIhgCAE+SUZAQ7KHc4jBIKJl5m3yGqHcrkcbrvttrLirly5EnPmzOnmHLFYLNa6qalTp5Ydt7a2tix7cn3Vj3/84zWdBQDAjTfeuKazkFYRXtJLL72UCtswijA4iookUTjBTGvcM12KZcXZd0nUlA2Lx/HHRSLMoxX1dsv8+XjlZz/Df349Hi1LlxbJwdqjRU0Lcd/7k/Ha3FegoS0iBs0WRGYBGwvVFs7u1jDJwKa2i97YhWpEFNjZwixu4+P5MDK2tYUICXib26anYUkemm0+FOxZGJT9N4ifZWOXZXYnQGIADGAcuOrq8hYXaIPCLxanofJZKlRu48MJDzvLKu3JkSYlDlIiLLkfL+fp+mDjiOCYCM4TGZ9kuK9DfkwHO8aj4BzK/oTvPzYujI0Ts/NRKr/2Cftlmfzn5VUtyNKQKMp83u6ZUUZY8O1hUBSLlyx+r7VkX7+URo4ciR122AGDBg3qUqh2LpfDoYcdqncMxFohZJB5MJX1APhDZs9AoZSyMMu0v8CmqZSGRikHSyvjo1SB+q8yrovgHBVGRjxGOkHLBw8BmQrmmRRw3CTTae9CZayO6fHHH283VNtKSoltt90Ws2fP7uJcla8FCxfgsSmPdft1Th5/Mv5w3rkgAq67oXM+4BuuvgGbDNoEl15wGQANk3v/vfdLntfW1oYfbrNbp67dVRo0eKBfMIR8f+MX4wvtStMLGd8jmfPgFu+DO2475iSQjYI06+rq8MFHH2CHHXZoV57b2tpwwAEH4PrrsheTXJ9VbBzQnvPjXUGJNtpFDvrDsC9ThfuDbpNSqD/rd2h57bXUoYptt0W/q65EypndDRK1tag5+GAMeupJ9PzZT1PHW954A8svv6JLrpWXbfq5O1vByGxKJSFVaGdouGC8l49bI7aq2jRVMm17vFgZcZBqONsjHX3ttAO6E4pMIOy5x55lxa2srMR555+nd8JXEBrMyU/SmA8M8eBXnlSeYunacDMujgNW4YCsInhOybTDNt7uhb9Jhb4JYRdxpfjHXsvvkxtLh2O2cGzl+hh7nk4keGDpe3FpreVQ7eTzWROf8PfF8PPzn5e3YMHyD/+F7EIbFFwq8sks3GV8Mt6JBT0rIADXZj75xHcy3G6HA+DAVqLwt+9EBTW+IECYb2dtmePWC+FqC4DI/DZsfEYQAEU6LkUAIhdPLxFmPzn9TeZa5kMUgYz/i0TkP9Zv1daGpa/diC8fPjTcX+oAACAASURBVL4oVHvEyOG4Y8o/cN6V56Jvnz6mbOTMb9QCEQlEbnE5xHxl2seh/QsKCpVRFYb23gBDe2+wRqDaSVXnqjG452AM6TUYlVEllJJQSpr+VZqFK+xSbD5cqjyUUpDS9MM2HHqbAEilXBoSAMgDnnXfrcHsYX/tAijeJilTZFzbp+Ceqf4bAaXbW1JBdSJjrwvD4taLcsf8SxSMBwh+AUHlfVECFqRNUARIaRbzsP2/gL6+0vmQShq7wNgGJhwKyBubRSoPnUcexm2hAKkQEQGKfD8k4BYZUwq6TCNo15Xvl0gJnQ9hehAis5ikXzhIH45sF2YWS4RP05wLIpAQqKIKvZi5LdNCP2D37AS547qsax9zRBEisxBjhMjt2zCBSF+bIleP7CLpRML5rgUJ9OzZM7P81tTUmH7J+LXNGO3F59O/WQDA97//PbgF283z8G1SvH/3vSrh0MMPTaW1atUqPPfsc+2GagNAVVSNmooaXd+sfWrqnlISEhJSSme5Wl+XVD5MVyZ/Dkzds3atq1GEIMzn1a+BZ23hhIKsZ/vMCvvTiqXFYrFYLBaLxYprrQNrb7311th993VrxXnWmtfYsWMxbNiwNZ0NFovFYrFYLBaLxWKxWCwWi8VisVgsFovFYrFYLBaLxWKxWGu5TjnllLLiXXtteUCUs846C8cee2zmsYUv/xELXjwHSraVnb+1SgFgbd6/x0PlV6Wi1I06BVFVn2KJFNgnPwnT7ScmE6PQMTtL3U+At5P83J9Hm4nbtz/5BY68+g0sbyz/HZQF8Ehm1Z1cIu0SEQrBtK1mfDgXP/rd3/HmRwtgJx9mZY7MhGMS5EF+wgNtLOBPw7XNlEw3idNPrNTgPQ/+8xO4/YRPOPBNAoBjgQexCez2Gdnpk8WfXRLC4O4wnLWeAfIrB1jwVdO4ceMwatSosuLedddd3ZwbFovFWje1tEwI8Le//W3MnTsXdXV13ZyjtVcbb7zxms4CAOC9997DGWecsc4sGvHhRx+mwlZ1AC6XxPhQ4iBR2pRNWtt2WyXilPOtYSDeWnXH7RBAKXw+aTKe3GU0Prz9Nqi2tXO81NTWhOe/eAb3vz8Zi5sWeXgQhLOf9UI1Au4/EZmFavzxSFgYCSEyQCNBESIReQClARGJAHTiwEGBfW8XuhHQMBYLqAHsewvHSCIe4gA4HmUSA1baY+TTcvHcEIwMRMrb/IVERNh4442x2WablfW8n1vVjLOXldfOFrpqGB4fS6TrUdF6khFmR5xWSch0OMYRwTl+GSN/jEpsh6Nb+wmRVyGMqJwPZaZR+HrJPIX3CsClmZX3Qi3Wl/m2zGdKicCMkX/sjHD4lxwKSgDPNDcVyEFxvfrqq5g5c2aHzi2knj174pnnnkFlZaWHaicekGceUurZeVh2AK8MIZMJeLaDBiEbwp36T4UfDw5CxrXCtDT0KkBpmnuzmU7jNoN7CkBDdscDrboHrr3aIa3ruOrr63HQQQd1Ko1Zs2Zh2LBh+Mtf/tJFuSpfUkqMGD4CUsqyzzn+hOPbfZ1f/vKXuPraq12/+J3vfrfTYMx8Po8rL7sSA2sGYtNBmyHflu9Ueqtbcz7/MgYwtT5DosAfaRcDAQDSPsmw5U/+m1r8I2j8kz7DiooKvDL9FRxwwAHtyrdSCqeeeip+9atfdeCu1y11aHEC+wpKwOHCa6SCi7Tx7jzTF1BH89lBLb/2OjRMmpwKj4YOxYC/3g7q0WO15QUAKJdDv0svQdV3vpM6tuK229H2+RedvkarzJt+Xjoopev9lQVyejvCGiT6K1hkw3zIhCOEcSfLTcb7V0FdTiqrOY2Vi8A+yfp2bYWKn1/ufx2qKp2FIxc4/Xdn/w6ffvppWUmcdtppqK6ujgeG5mI7r+0PZ1jlKvgNKBhj2jBr39rf9fRvTfF3S8F/oGDfQUj1+SLoO/y/4cjXjEko3I+PwfxxOyYW8evaIW84Vk7c+7oE1V7bNXz4cFRVVZWMt/LTx4sc7e5nR5n1xpXv1QbXDsuzCXe/ywp3nhv5O/h25DwC3hsgnC3mRvkOsp3lMbDpmI+yaUbpjxJo+vxVzHngCCx7exKgsm3xqqoqnPq/p+K+qffimzuNcr4y69siAw/W/jEAMItDK+/X0vcpIUQOg2oGY8PeG6FHbvX21+WoKleNIb2GYkDPgRAUGYCvhv1KaeG9gISChDSQX9P/ShmLrwxg23baejGtABIslecCm42Y78D0i4pUYKcjaKvNAnkGGG2h1kqZ8qji7awuahqKrW164Yo0Qaej3RWkP3kyf6+gy7UCAKEXEHN9iFIQwrxnZeDdsOXf3gS5awPm+uaxRCZvihSUUCZtnT83blDmvqV+DtLaPQbsrfISIGMLkLcpFAChhAkyi5MTQZICICAkAKE0YFtEcA/M+ooVXPkWEMhV5EBEyJGuQXYh9JgHj4TzQycXP3fQcrsv4j5jD6LX9UlY+LnybcXSxUsyy+1mwzZzPm2YZxqRwDtv/zcz/te33so8png/7cNsXxvG0r+fZfUDL77wYrxpTLSFxdSnqm/g7zJgeqnMt4ZrKyjkpXTxAOXrHkKTSXmOu61PJjy0nYHADo2F2nBXy5wyxzoFbs2OkeylU8dYLBaLxWKxWCmtdWDtHj164MEHH2S4NqtsjR07FpMnT9Z/YMBisVgsFovFYrFYLBaLxWKxWCwWi8VisVgsFovFYrFYLBaLVUQ77bQTdtlll5Lx7rvvPnz++ecl4xERJkyYgL322ivz+NI3b8acxw6HbFne7ryuXhWajKbQsvxTrPjowdSRil4bot92JwfnZk0SVon9VPLmCKWiUCzAzWwPZivHps0H85DtZGEd8MybS7DveS9jxsfLCtyjnxRXNlQ76z6KnFoImF0MOJVM//bH/oMDzrsT85asNNmIT6522ZMeaOCAfuRhfqnJlUoDuMN4bltE0HBtO+HTgvzgwTiIT5iM4wwSIL/wO/Fu/YRof2bq3kJgQZBWKZUDMfgq6JFHHikr3vTp07s5JywWi7XuSUpZFqBvn332wQsvvICamprVkKu1W5MnpwFla0JXXnklNtpoI/Tr1w/7778/5s6du6azVND0bmpKA2H36VGTeUoS2VRImda4ygjLUNyii1v9KUhVgW27H1k0CPmw1vqlePOcs/H4d7+N2fdOhmoHBLM71ZJfhdfmvYq737kD/138X8DZwNZWDmAmZuxhQSaRtZtFYHs7UJCI2egWcqLhKeTCBASiGCjFx9HGsnDvxG1b2BjF3wtRsKdU8NYMbykJrEzz6jJ2MlQIekKE4447ruxnf1dDA95tay0rbqGyG4eVFB8LUMbHHkiOOq3CCbnp8u7rSjha83WAYudlfZIYq2Kg6/Z+kveaBdlOxg/h4SHmJ3mP9v4HiSjzWV+6fFnsObrnShlh8eDMkJAPNaetDUcvWYTNv5yD61euyLz+6tbXt/o6Zn8xGzvutKPH9SQhOB7XE/MHpKDYIRDLgbOkg1sqIAUBCsMLfpA8Rxl4lyFyKQvYNPmQPh/2fnzWLMXLRyjk77DngfxDYbj22qHm5mb069cv0x5pr6SUOProo/Hoo492Qc7K03PPPYdBAwdh5cqVZZ9z6aWX4sYbb4SUeZzz+3NKxq+ursbJ40/G/932fy5MQfep8xbO60i2M9Xc1NxlaZUSEeFP/7gCf33qL51Kp19dPw9+czYQXK+hw+HtFnfM2iQwIElrw1i7J/AZwts2hfyGk++bjDPOOKPd+Z8wYQL23XffdkHZv4pKAYwz45gN+4qU346D5gIFx1UBGGdXq+GeSVj+pz+nwkVtLQbc8Q9EQ4aslnykMyDQ9w+/T4e3taHxzjs7lXSrbNUQSQcEhIF5WlxnDCeYtkdcmH2H5Ptwcw1n8yTDVWgRZIEI1311NST53XffxZ8zymiWamtrcdHFF8VA1zHgtX7Z+pNlNFolwu2vOwbJ6f8z7Xwh2XZbw1ENiNgt0hTEMxcNIdc6XO8L8iOVECya/PUp/Z8Zr1AiPABqA2Fv4kcilPgO78duxwYjibhZ+4We0VdZG2ywQck4qxaVWviom59h4vdIH0yuretOuDZRfBSvj2SM4CkctdvfWQ102y3YlgRsR4EfycC1hQVtW9i28RhQBKgkfNt/2hqWYMEzf8D8p3+Ltob5BR/nrt/bFQ+/+BCOP/V4VFVVB761CGTgvxFFDsBMiAzA2NZB6/8Celf2wca1G6NXZe+C11tb1LOiFzas3Qi9q2shkYdUeShINya3426pNPjXwn+1XyCvw2NxfH8qbd9KGigNeBCw3g7+7oHgxukg+PaZdEH27bQuWwq6DVWuoFvbPGxjhfFdkmuvFeDfmW2DhU5XSSRA0QJkfJUi8mBvgglLtP++LdaGjABBRDqO7d68w0Fvk5ImHe3vgPTtrzAeLyICSdKwbwWA7D0rDdN2fg/S++b+hOsECFACkRnj2AUcIlPHVKyPASLkYBcrB0w8c8nQ96b/JkP70oUgl65rH8y++9sN56sOfNbmmfm/ASEIEeE/r/wnVVZzFTnsvMtO7h27+gnCF5+nFy2t7lGNPn36+FaKbB7J+7HJ33nYN1ZXV2PrrbdOpTljxgy3HeuHy2jv+1T1hSIV1BNt58rAryXNAjNS+jqobVQLuzeg7cD2hT078HMhOO7KXUzK3Dj582K+vSBe8MVisVgsFovF6rxyazoDWaqpqcGDDz6Ic845B/X19Ws6O6y1WAMHDsRFF11U1op0LBaLxWKxWCwWi8VisVgsFovFYrFYLBaLxWKxWCwWi8VisVgAcMopp2DatGlF4+TzeUyYMAGXXXZZyfQqKiowadIkjBkzBjNnpif6Nnz2ND65a2cM/8U7Hc7zGhMR5j51VMaEMGDg6D+CctXlJILsGWGkJyeqYN/RlQBP3bDfPh0znTG2radaCh/fTLRVSuHzhc04+KJXMH7/YRg/djhyUTsnXHfD/OxygRFzl6zAmTc/gX/P+MRlhsxkT9maDTuyk0zdtpvYGoEsOBuRh2yD3GTW+ARVA/FTeuKrnS5LZjImgomsDniDYKo3BXtKxeMEoIQQsOKfTxlKglpQ3uTKr6qGDh1aVryvfe1r3ZwTFovFWve0ZMmSsuJdeuml3ZyTdUcHH3wwhgwZgnnzug4yeNppp+H999/HtGnTsHTp0naBMuvr6/Hwww/j0UcfxbHHHoubb765y/LVIWWYyKtWrUpFq+4gbCm0olOXM1CLJM8haYUDaZssTDfLWhcA8iauIEApD0Sxx1WQWh4KjZ98glfHn4xZf7ocI445DsMOOxwVvVc/HGd5y3K8vegtvLfkXbTmW/Q9wNvVHgZpbWINKoEDRwbAkhCiLQxcW1ioduTs7siAtyMRmW8PynbQEws0AZm0CCT8MSAODIM5Hy6XHhoTW+RGuZvy55JHNinEbWsLEIulVUYVPPPMM3HFFVdg6dKlJeMqAP9bX497BwwsnTBKl1N/rNCYNB4/ll5iuBqmYMtxxjAGcM8ufmUFC6mmgFWnYucn61XyPq1U4rvQPRXaD+8pef1k3BB9E36nw3S88/v0wbhFC1N5e6q5GW+3tWDrXKU/PzaOy75+MiT5bI5YvBDPZ7Sdq0OT752MUaNG4agjj8LOO++MCy++EEIIzJ07F0OGDvFAycTDCIHaZsM3yi4gCLfxpXKPQtlS1kn4aOYCYMqXXbufGmdLABTANN0CX4gR5gi2nJP79teBi08mrfA7K6+x85GRr2L3WiBdFtDY2IgzzjgDN910U5emq5TCQQcdhGXLlqG6uhz/Yce0cuVKHPzjg/Hkk0+267wHH3wQ+43dD4CuZRddeCEuuvBCPPnkkzjhhBNRX1+P2tpa1PWvwyZf2wQHjzsYhx52KIQQrl4o+HLbr19f3H3PXTjs0MO74S67RyQI5173v9jlB6MBBfztqb/gmH2OQ2treYtchOpfV+fskcjaTzEIqgciAoHtEezpLWt/FLdRYveRAJ5edvllGLH5CJx4wontGi889thj2H777TF9+vRuLbNrszoEOM4ys7IWTHDxzEaqg9T7+dUA1m568iksPfO3qXCqrkb/v/0VFSO37PY8FFPFNtsgN2wY2j7+OBbe/OyzqD0rne9y1dzWDIsEBEJ+svLvzL2b5OIYxjCm4L0pZQxmlTaok4ZewbAiWge7bdsntFuJU6SUGD16dNmw/z/96U8QQo82ktfPtH8KPdsiwybb7yXDgHjb4dp22wao4LmQ/Z3IVnmLSNXjImXGYLb9tz8XkvJp2ntKtS/IyrvvS8L7IzPY02MS8teO9U3+WmEfk/xNqr3gT5fOV1wLFy4sGUcZv0xxFR/rd1q2sFIymAyAFUF5LpS3rBF+8sdNFVwP7jwiYcZ8+hxrLenqE/weHqbvmmQD3DbttPdEiCC2CtJVro1XIO/EUABEmH87XpVY8e79WPLajZCtDVkPAABQN6AOv7/4bOx38H7mnqwdYH7rJri66J6OG1J6yxAECIowsGYAaip6Frze2ihBAgN6DEDPXA3mN81HPq89p3EL2I9vrRdVuHG0/SsIgiFD67MUIBVAwo5NAJVXBmStjG/QlFMokBCBLyo+ugaRaWtdw6vzbtpiIoJU0reJ+hW69p8M5NkChJ3f0RTDcLzv2k/zoi2/WJDpZxT59treqwAgFRSZcT25DECRzHTQub8dkVLfUrjYBAU+BVPGyeYTpKHn9qmSfs72VBkAl31zbt6d1DVMKQVpDkZCQCoJAQGJPHIiZzMAEemkIvI1lILXkASj23ITqtCi5C6eIARJorWlFff8cxKSOvDgA1FbWxv0e/46K5anF7HrUd3DjfNiYzf7UGzdTpQ2e3yLLbbA66+/Hkvzgw8/SN1juX1rbVWtXoTOPG+CbVKFgaqTG8srUgakTVCk/75IWbvW2MI6jilzwRPUTbQtu8o1297vpXPtfGthnx9sZvm0svxiMZ9copyzn4vFYrFYLBYrrbUSrA1ouPY111yzprPBYrFYLBZrLVRLS0tsxbly1aNHD2y55Zr9UZulNWvWLLS1tbX7PF71ncVisVgsFovFYrFYLBaLxWKxWCwWi8VisVgsVlfooIMOwoYbbog5c+YUjTdx4kSce+65qKmpKZlmbW0tpk6dinHjxmHq1Kmp422N8zH36RMxeMyfICp6dTjv3av0BGTZ1ozmhW+lYvYYujN6jdg/49xiE4TtPjLjEPTkNQdpCI74iZx2ErPQsxNJmLgSgAAorydSQphpj3obUGiTCtf86yM8/tpcXPzLbfDNEf10TjoCOghV5PRMSFWhExKT4aRUuO3ex3DB1bdi2eIFyK9qgGpugGxphFrVgPyqBv0MUvJQPUF6UrID+IEc2E8ICmB9kZvsGANsO2i2ACmAhAgmZCI4HoAF4SdRtgvkF6aLAOQXTp5VibTKeHXtAW19FSSEKPl3WFtttdVqyg2LxWKtO6qtrS0r3mWXXYY777yzm3Oz7uiee+7BbrvtVvTvhvv164f6+vqSNtnEiRNx7LHHuv1///vf+OEPf9juPEkpccstt+CNN97A888/j8rKynan0V3KAmtXwpuJxS3ttC2fhRdyYYG9HezGzolf02MMfX5CYIRPy8KDrTWuUTk6Zh4aOEGGoyLMFRSAhtmzMeMPv8fMSy7CRmP3x6YH/RiDvzsGURSlH1YXqSXfgtnLPsUHS9/H3JVf6pyQwdc46Iq3bu2dCvLwamGOihCKbe1xZ3tbsGQA1RbBYjfB+UKEi+GEtrmHUwoEtrh94jHIts+7x5jE/w2BMhq6gwAuk4CYJGxxe55LTAXxQiltf06ZMgW77rprWWOv6S2r0Kwkqs3zLUdFy3rRWOmj4R2EYLdk1sO6E9YBlREeHovX57BWZcd1eSmQ53KVzEt4HUI6rTju1H+nw+Jnbl1RibNq++Cy5ctSebh6+QrcVtdfn5HgyiTTzc55vNgdt2TxGoNqDxkyBAceeCBAwNP/ftoDppUqH6rtCoky/5tjQbiSKnZe4C5BrFRkwN7K9XUQBZDaoJ6roBQ72GEA9HGXUz6OA2zbe4qlZa4XZNSD6BiuvSb0ySefYPz48XjiiScc3K2r1dLSgvPPP7+shQs7oltuuQWnnHJKpg1VTH/7298wduzYWNm0JX6PPffARx9/iLD8xyIBvpxaW8jsH3TwQdh3333w6KNTOndjXayr/nYlnnroKcyc/ib6D+qPTTffFF/ffiS+s8e3MWDwAB2JgM232gJP/PcxXPKbS/H0I1NdG1SOWlpaUFPTU9tF1mZB4FckC0W0oG29LIkLd/9S2kYx28VslGRTcMyxx2DTTTfF2P3GtgsU/vbbb2OzzTbDzJkzMWjQoLLPYwUyBkaxfii0dSyA0Up2M1h71bSXseSEE4FEu0cVFeh/+22o2mnHbr1+uarYeusUWLv1nXcBKQFRvp0cqrG1QQMCoSGBjmQJaHggdJDjasKDBQGEnX9iH25f9+0GyK0o1s8Xk4vTkW46HKKsBX19h+HagQ488EAsX768rLhbbbUVjjn2mPZdP6Pd9Amg4LApC64NAKR8fxgLT0Ah9XjbtvfWXk5Yd+HvRALezjbXT/bFWQOdlH1o7smOQ9wVLFQbdvyTzj9DtbteS5YswcqVK0vGE1V9y0wxHJ13g8qAa4fR0nlTwXcy3G4DQeEOHHcE93t4aokvgv5tPOE1NGBYD0mG/+3devjC9j8jj7quqALjTELr4vexaNolaF7wduHnBuCQIw7Bmeedgb79+/o6aK/g2nzrHfH3LmwDIP0zqYoqMKjnEAMlXjfVo6IGG0cbY+7KuWhqa3KLWgPWBWBbWAEiBYMG1u2r0phtAultUr7QSTIsahMmTVuqpG6bKNgnASUBJUzLpwiwbS1MSbD+RAMNtqBpIYSz8fRignGfgb0PIoKSSTCw9yu4smmh2u6a8Pa/0rZJ2H4r0pByZZ8TKc0ZB2n4sXebOP+F7XfI3o8w8G9X/3zBtItB+FRs3sy7IYCkTkta4LLyXgll8q5Z+AICClIqV0tBBKEEciJn/D4qDmaWGoqulHLp2L/zSOUprJiUeH4B2Drctz3aJedejM8+/SxWNqt7VON3//s7fb3YuMyVzpSkNOXLdKyxcVw8leBZ+tANNtwgleacL+bosiN8vHJEROhV2VsD0VXelAn9tzYkLBBeeTi80mNSpUQA0DbQdLPKIlnbGPBlxoQHhkBMzsdlD+mKDaUIdlhrTOSg5TclKKtbQGI/2Y10RGyGsFgsFovFWs+17o4YWSwWi8VifWW1cOFC7LDDDu0+b/vtt+8QkJvV9dp9990xf/78NZ0NFovFYrFYLBaLxWKxWCwWi8VisVgsFovFYrFYX1FVVFRg/PjxOPvss4vGW7p0Kd57772y/1alrq4Ojz/+OMaPH4+JEyemji9//x40fvk8Bn/ncvTabN8O5X11q3nBa8iajDxolwvRvplXhSYNk5ug5sJVMCEtNpmXgo8K/g1jEJSebQ8N2jYT9pWZcEwK73zegIMvnIb/2WUwzjh4JDbsXwKcXug2S7IJ0hEyodrhrRk9/fTT+O2Zv8XMGTOLXyRDUkoHziYD4yOhcX9CRIgCmLYF9InwIwjC/ae3NXBbZ9CDAT14W8u/Cx3f7ZnJt/4m7UTc2P0Hrz32lErNhY/NHeXZgMW0fPnyklBtAPjmN7+5GnLDYrFY65YqKytRXV2N5ubmovEeeuih1ZSjdUNjxozB9OnTceqpp+LVV19FU1OTO9a3b19cdtllOP744/Hcc89hn332QUNDQyqNzTffHP/85z+x445xwNkPfvAD9OzZM/OccvTqq6+iqqoKv//973HRRRd1KI1OK2Eit7S0pKJUOChpDJNTXoKBkiaXBQarjDMKcRxU4nixbx2PEJmLWARQnIhi09UwFoIGb6umJsyedA8+nnQPXq+uxtxdvoM999wTY8aMwfDhwwvefTmSSmJJ82LMXTkXc1Z+gXkNcyGlhuqRCKFZ/mmEIBAycB9hj1DcXraL23jAtjAg7Ejb5wEo20KzI2ubQyASkY5vgJNE9koOTQkNq/T7guCg2w5o4nJsbG8K7ySA5Nhw5XZjacDFTXwnQGwpgFoCMLLzzjvjiiuuwJlnnlnWe/rmvLl4e+iGYRIllVX602Hl1aBkXbFsIqj42VmjVh9u666K3YONF6/Tvp6HIKtCue2KUQ8lvvV2UEYScZP7WfFt+JE9e+Gx5ibMTLRpz61qxqf5NmyW89Oaw/PS95UOaVYS5yyrx9PNzVhextimO/T1rb6O559/3gx1LQUqBFGpFFQtBtS2IhhwljkWxpe6nQxQTzH5c3z5KshPzDoQ1NkkeNHuU1DoQ/h2ErLtkgoA23bbArY9tDABgqIAPFQMrh3zFzBcu7OaNWsWfvazn2HmzPb7nDqim266qVvA2kcffTRuv/32dp+30UYb4YgjjgBg/IhBuVSxMLsXxAk6iKzyqpTC/Q/+C2f/7mxcfeXVnV/Mrwv0tWFfw/f3+h6+t9cYD9SFhUAq30aYetGzZy9ccvPFWLpoCe64+S7MnzMPTz74VMnr3H/nAzj6pKOMrePtI72Yn32SbjmSmNXiFiuhhC0T2BzWz1hs4Y+kjbL77rtjxswZ2HmnncsCeFrNnz8fw4cPx7Rp07DNNtuUfd66qeK2UVlRyzzd9ZOF6oXpE/Kqe0D/ANAyYyYW/fJIqCSMP5dD3cRbUP29Md127fYqGtA/FaZaWiBXrIDo06dDaa5sWQlb75VUGqpp+IkKCADGFliJWAupDGzQtSWmy3fAQQOHjGdad/S2vw+SM3XVV9rCC2t0wv7t1MkdV2fg2hdeeCEefvjhsuLmcjk8/fTTHbt+IXijDStYVeN9p7XpCkG3w/zE+9QAjK1seDA6Mga1h02GoyW4vrjogCnovt3Y16XtozBUqQS8lAAAIABJREFUe/Vqjz32KCterqa9C1y0o09rr0rAtYFwXFMoX8n8pb0ICOqHboQ1uNb/7m1jhxhjAGSh2/ocXeBtIdc1T6du41sbMPRXJGDDKkjDSLatQv0bN2PZrDugZOH+etgWw3DR1Rdh5113hh0Fkm3z/Y7zKNjWQS/IYPoEqdw4smdlLwyoGdCucd/aqkjksFHtxpjfMA/1q5aBZNAGkbWL8xCK9MIDdixtFq3QUO08hBLuUSoFkLSPVgEkHPAZwo+XVWwADljgts0D4N8Tmfei/9xCmfwE7aFLh4zD15ZIcmBkB6oOYMoWYAzp36Vwvu/gPAprhfUxkC/3tj7aeNI+J32GdDBvnWcJgBTp38htk57w2bg+igBSAoAMQMy2xkrvY5Xeb6LTI5BebQwKGtKsICBIumoJEXn7x8Gd9SMioUyweV6RHevYPMaVHBe5/jIW7uM2NTfhj+dcgNsnpsfQV113JYYN28y1VG6hSXOvNTXpv6VZsWIF8nmJKOcXb/d5s1dNjN2CfNfV1aXSbG1tRX19Perq6trdt/as6OlaMQUL0YYpx7odVdYOJgWpAEE+vkagh6XOtJOknJ1CJFxZgR1Tu/vST8/bs3Ej1IO5C9xX+gV3W5fGYrFYLBaLtT6rY8sRslgsFovFYrFYLBaLxWKxWCwWi8VisVgsFovFYrFYLBaLxWKxWOuwjjrqqLLiVVRUtCvdiooK3Hzzzbj22mszj7et/BJzHj8Ccx7/GdpWzmlX2qtH8clczQuyF7KvGpQFG6fEdxienCxc6OqUICyEqC77HU4Utt+GAGH/PJr0Nrlw/yEQJBT+9dKX+P6ZT+O8v8/El4s95DGWzUJZLckkSEcoBBUIr/Hcc89hj932wF577NUhqDYALJ23VEMBSUAoC+0jA9uzT8DC/giRAWxHBuYnQCAh9IRl0lBuYc9xAAQ/SVNDcoSZ+BrABkAuHgIwtwP3uUnCwYRhIHa+e0SFQDkltD5Msu5KvfHGG2XF22qrrbo5JywWi7VuatSoUSXjNDQ0YPr06ashN+uOvvGNb+CZZ55BY2Mjpk2bhiOPPBLXXnstFi9ejOOPPx6ABnB/+eWXOP744zFmzBh85zvfwU9/+lM89thjeP/991NQbatyYTzFdPHFF+Oaa67pdDpdoVVJwBs8WLuQSlk7SQs9ZalTRlgifojFiFvWMHhExKzucB+ABj8H51orPbTghTkemW8BIAIwqrkZ991zD4466iiMGDECAwYMwG677YZf/epXuOaaa3Dvvffi2Wefxcw3Z2JFy3KsaFmBZauWYUnTYsxd+SU+WfYx3lr4Jl784nlM+egh3Pnff+DRjx7Gf+ZNx7yVcwEFs+BMpPNFwfIyZBalEZH5GBB27LgPt6Ds8BPZYyIAaYsAph0sdOPi2nSNnR0ZW9ulCYrZ4kTCsI7itnhyDORRPeTYHjF4j4mRaWarAtsZ+4Vs8N/85jc48cQTM48ltVIp/HFZfVlx49fODqOSsdJHY99mSFtufbFlOHzqyTTTI1Uf32PSKZZe1ic7jVLXsPnw10rWSyp6jfg9JZ+xAnBFn36Zz3dWa4uB1sTjp99KOuSvDSux/by5+Fdj4xqDap9wwgl466230LdfXx9IASTUwpsSgCb37ThlHt2jlI+vlIb/6HDp4riUlPThAaA0BG2nPkD6E4vj0wR8ZuxxhHkJgIYhrMimY0FpPm0LrLKgqeznYWFEyj0/FX+uieKQ9K8U9LcU0NoAO15TOu+887Dddtt1GKo9cOBAfPbZZ+jXL7uOZ2n58uUgIhxxxBF44IEHsHz58g5d20pKib333rtDUG0AuO6664oet4BNv5fo28gFh1FiuvSySzFv4TxccNEF2G677SDEmsE5CEG46a4JzuZw9gqChfesnROzYSIMGDgQp517Ci66obwFaF594VW3oIjtvbSdA22rmG1h/LkU+gQR+gS97y+0UQr138V8hUSEkSNH4qOPP8LQoUPb9ewaGhowatQoTJkypV3nrWsq2n52uqksbHNlNcO2bW6TbZ29cKZa33oLiw7/CVQSsh5F6H/jBPTYs/Njyy5VFGUGqxKLfRXT8lWm/TVVTVnAtjR9OMX7SKWctRJsWxV4v0VM7ZJw9fVMHYEoP/roozj//PPLjn/FFVdg8ODBsdGD/c8u+FRShV4HJXeDtP0vSak4hRT+PpS1IEJ6BGQyYaCjdjtcOCoJ8rRp+t+mYBa4Ind+QBlNXDM4PwuqHWQrFr+cZ4yOlYf1UZdccglef/31suL23bq83/Hj6sbnXOB3yfDdphYR8LGCb8oIzzoGl5j/7dyP1jX2GG7fHSOhPzbcVZr4Im06XmS+Q2+EAKnI/KYcwXoGmua8jC/uH4f6N/9WEKpdWVmJ0885HVOefxS7fHu0tgudDWpSp8i1JNo+JEREIIrcYivajtQ+ij7VfTGwZmDZdW1d0eCeQzCgxwBIJSEhkTcQZynzUFIhryTyKg+p8hrQrCSgFCSk9xsoCZVXgJJQ5D0tSknDodb9twycDnZ8bv0Wsb6dPLjaNrt6AfPgWylTxPTfEpAgY0J4f6Pzk5II2mQCKbOQjiLzdwz6Y20NmHuw7be5vBsTBDeg650Mgsx9SPOfTzPwQRDMQuSmNIXtegySHyxEJAh5qSBN9Vek34W7F1OWoeI2E6Q0z4og3d83KFRQBDtOsv2T/gaUIkCQu2dSus+zzzfpc7Z/n2EXZbTjWNdKmDZr9ief4YarJ2D0drtkQrUv+dMlOPyInwDmHHJp+zZn8JDBqfOklJg9e3a8X3ePNN232lC7nwXrBoz/oAN9a4WoQIQclJKQKq/rAeDqgJS67uQDH5b1vfm4tq4o48fyC8poeT+X9be5ohnzX4U2b1B+E1JQ8UOBLf5VsZdZLBaLxWKxulq50lFYLBaLxWKxWCwWi8VisVgsFovFYrFYLBaLxWKxWCwWi8VisVisdV9SSrz88su45557SkJUrNoL1gb0JK5f//rXeP7553Hvvfdmxln5yRQ0fvEsBux0DvpucyxIrEV/1hvOAsuYAVxRu2lsgmG2kpSZrDC7T8Gh5H6YIXuMACUASDjwGxFICShIkzfh4usJhcqHkQKpCIqA1rzEX//fbNzx70+xz7eG4ojdh2GnLQcUn3tdYh5bu6DaAJqamjB58mTceMONeO2114onXoYGDO2PyExMFlFkoNrkgDlkwH4RaZCOn3hpv/U5kSAHRyCQAWwLAwMKJsNSOE3Sgwfi0yeRimMejJt0a19vHGDkwQUx8IB9nEE5SYEJwnLcUXVFGmuRygFr53I55HJrUXvEYrFYa5EuuOAC7L777iXjTZo0qSAI+quu0aNHY/To0ZnHamtrcfPNN7crvfPOOw8PPPBAp/P1+9//HuPHj18zfWBgz2SBtauC7ZDllGVVZ+2Fipn50EARZ0sFcZKpUOy4s8CD/JADQVicj4Rd8kYvamPjURgveVETNwIhD2WXzIndzeLFizF16lRMnTo1dm9RFOHOWf+Ahrx6mIx08F2HVIEgYe69gI0uSMNPiFy+7RhF27IaWOIBKh4GYxFjFhwpDCgogobNCGODx+DbFrDtwNxx8JCFUQoLNQnsemt3u7wG+YgjyZK2OMULRJm2eAwqFsYpUxMmTMBNN91UVtzbG1bi21VV2KO6R9npA4VrQLn1JDwa+yZ/DEjXwWSKybpEiTNT9THYjoeRiZ9VO9s/dKVYiYjX7/A+wrDkuWFcGz95zqYF2tNlpk4mrxsvVvEtBeD6lctxVSdhvJ3V9ddfjxNPOtFlLwW7cTBof45veXyIAy5JxNNy8J0AeOX+VT7dFGTH+mdUiZJdXKGPh8w2WZBhAnodhtv8eXaQcu2Mg2cTuTRduNsjd33dxJiexl1HZbYzNl6h/XLu96sEOJRS4n/+53/wyCOPdDgNIQSeeeYZbLzxxli0aBFOPvnkdtlud9xxB+644w4AwCabbIJzzz237IUPrdra2rDTTjuVvXBYUj8++Mc44IADYmGUKJOAb7c9mj5RVkxl8wvQGVvI+ksJ6Nu3L8763Vk463e/NakoPHD/Azjz9DPxxRdfdCj/7RER4cJrL8ImwzYxMD2CJO0XjcH4gx4vDkXT9biqsjz7uLGh0dswxn9oQXMWvSoCGwruWln2lgU+hrZm2kZJQU8B96rCuAMGDMAnn3yCnXfeuV1Q+ba2NowdOxbXX389TjrppLLPY2Uo7BwThlay78oXgHV2Rq1vv42Fh/0EMmlL5HIaqr3vPl1+zc5KFbB7qKoqM7wcLWtZGiy6Ye0WZSCRxhYwgzBvm6Ttf5dHF8e8YjPGUiZd0g2lyXiZmVSmR0+MU9xh2993xuhZS/XBBx/goIMOKhukuP322+PUU08tGqf073hGhX4HcfU0+wVm9aFZYTZ9lx8V+BESefT+BTKgWLh3bvvcVB5j92yu5wqnDkzegR8X+fKUBf5MjX9jY5XyCvZXyeYsplmzZuEPf/hDWXGj6n6o3eIQAEBbw1zkmxejst/IMn9L78YGgoJGL+EX8ePDrCwkA4ttJ84J+ks9LpPwXjfT1gLGixb2t4FXzfrJSBnnhvftwaTiBnS2LzCXl41LsPiVy7Hio8eLPppdvjsaF19zMYYNH+YeVVhndVW0nkKK1XHYu1GBTQdCv5o61FbWFr3uuqz+PfojEgJzV8z1NrCxj4XSzyuvpLajdSgI+u0TKZA0FrQSEEJB6Ydu2i4JJXxLJ6Gcn1YP2827UfY96DG7t8EJUklYWDbMNYHgXdqxRMIW934AHaSUAlm/o3LRTFrWj6FAKiyHrqhC5eHCvevE+ydckx/0L9ovEY4lTN6lHf+EvjkykG5zPgHSxrFjPljAMsECwN09SuWrFkwdNf2OktKVdalfnMHiu4dq3ru3yygiKBnYYQ5eni2hO1gAwOQ7J+POv98JJSVWrmzAF599gaVLl2aeN3jwYFx74zXYe9+9TV6EW7gi6H1BALbccsvMNF564SWMGD4i9k5tDXd7BfrWyorKzDSbGpsK3GlcWX1rVUUVGlsbYIa/Bpitn49+83pfw+eFOS4Cm1hDuG2RDkuLtZnJGRq6Rnk4tmnrAvMXsO0g4oEobHqxWCwWi8VisTqnNbPEKYvFYrFYLBaLxWKxWCwWi8VisVgsFovFYrFYLBaLxWKxWCwWi7UapJTC9OnTccYZZ2DTTTfFt7/97bKh2gBQ1QlQwcSJE3H88ccXPC5bG7Dgxd/js/v3QPPCGR2+TpcrmNglKnqlDqt8GvgXnFwkPJwilp7GjtQ0PX+MYueE38ExB3MWZtNONRVmMqBwx90x0ttteeChV+Zg3MXP4ntnPoar7p+Fdz+vT99GibnY5UK1W1tb8cQTT+C4Y47DRhtshKN+eVSXQLW1zARLA+ITIoKgCBrUFznonqAIQgSwPwP0EzCAbRVBCAPkFkJP2jUTPkUAVCCEQJxwUrR+zEThpEm7bSbmBmACO1kzc7Jl8O1AB+TjhJMnQ7hhp5/kegY8ePfdd0vG6dmz52rICYvFYq2b2m233cqK99JLL3VzTlhW3/jGN3Daaad1Op3GxkaMHz++C3LUQRmTIwusXZEBXQhOKZ5gYi/TIie/n7RaKbGdttLT39kfbT8ay9x8yFrmmeFRzCosrcoelQ5knSNt/woSiETk7GEbJgzoOhIRIhIFPjauOV+III1IX8OAsCOTfoQIkRD6QzmdhojiaSFyi9xEyWPWZrdwbgi9uI3Jsx3TCPtMAQfcpkxbnEAiDshM2uIOmEMo+MRTUO1YGUiWtdJv7YYbbij7vZ6ydClk6WgpFRuVlo4VPxr7DgBAWWdTIr5AvC7ocD/qyYqfPMeG6dJBrp7YT7H/ROITufPj+QvDgMJ5zjqmEmHhc9kgilLPaJlUSN63lUqF+CI3tbk5ldbq1sitRnrYjoVoOxiTge1oQlUQFlQapVyYY3EHUCelJKTfM4AfvViAkjYJFf8GEGB+/HlKGmCQ/0iVh1T5VLiNj1g6HhwkY2nqe7cLGNgwmxfp8mBSkPHnY+hqAGyfFH9GyhCxHFzLwcqznTFpGHL7AHruXa7namlpwVZbbdUpqDag4fJbbbUVAA3Zvummm/DOO+90KK3Zs2fj6KOPxvbbb4/6+gz/WwGNGTOmw1DtH/zgB5g8aXLmsaz+S8XCC4M8S0M4PTj6gIMOwAeffIBP53yKH+72ww7dRzERETYZtglOOO14vPTei/jxTw7ytoawNou1SfS3tVkiyvlwhHaUQE3PmpLXbm5udlBtCmwTYe5eLyLifYjOlwi4uAh9g879136odpa9UllZif/85z8YO3Zsu56pUgrjx4/H6aef3q7z1mZ11tvpHnPYxbWz/U0qmVabbOtUeqFaZszAwoMPgUy0NVRRgQG3TlwrodoA0DZ7diqMKishajsOGF3StCRWACxc2+0pC40MAPz2W2X0uWRtliIXTRW49b/f7YgaGxsxevRotLa2lhW/oqICTzzxRFlxk7+fFJTnjCYSQNGGI6sPTf7OE9sM8mOBrcn8hdBr93sQfK8R/PAU+50qdTwj88kxk713CtKy+Sw2/i3XY7G+/cbUGe2xxx7B4mfFVbfDqWj88kV8dv+e+OjvW+PTSWPw2f17YtWiN8u8WomC21lllY/k4sCxyxPSBgsljhcekSfrkP1t24/obZQsT4StE/738lgdStaKoO4sf/c+fHbf/xSFaver64erbr4Kdz18N4aPGAGC/z0+XGAloghk7EEiAQgYf5aJoTzOFwTUredQbau+Vf0wtPdQ5GUeeZmHlHrcLiEhlTTD6jzySiKv9LheKQmZ18fNaB9SmjE7KRMejnc1DNgtRGiG5e6YWUlOBf9Ks7i5LgrJdlT43/ZBvjgJe74ChL2uLXrGD+CabpVIk9yCdoosFNnYiEL7TmwpVwi7LBMWs18M6FppSHJeSeevCWHJUgEkPVDZ1jUFmPO9f0PFaMkCFkavlIdwk94BQei8mcXU7FhGEBAJ77sVDtCs3L2QEIAS2het3PKNEMa/K4QfawlhFjMS5BZjnPPZF3jp+Zcw7cWX8dbMtzKh2ttuvy0uuvxCTJ81HXvts7eBlZOrj2EvbluI0btmL5T6j7/9I9FEFfg7j2TfSiho85RjCxXqWytFhXlv1uelvF8tfJ+ACYc7HmK0E948uPfkCqUJCxaQ00EqdkbykPOXJQ+yfcxisVgsFovVZWKwNovFYrFYLBaLxWKxWCwWi8VisVgsFovFYrFYLBaLxWKxWCwWa72SUgozZszA2WefjREjRmCnnXbClVdeic8//7xd6XzrW9/CJpts0uF89OvXDzfffDNefPFFbL311gXjNS+cidn37Y4FL54D2drQ4et1rfRErnzT4tQR1aaBVoUnhGdNCrb7KrEfmw2c3k9NPE6cS8G2CifrBROE3bRdgCiCnVhM9hj5eIDAp/Mbcc2/3sGeZz+O0b9+EL/9v5dx7/Mf48M5ywpCIrKm2NlwAGhuacN/3v4E11x7PQ7Y/wAMGjAI+/5oX9x+++1YtmxZOkGKQLlKiOqeiHrWoaJuI1QNGYkem+6IXiP3QJ9R41D33ZPQY7OdszIDEUVuujIZ4J8wkzUjA9CBeTJCRIgM9Ea4ic3CwLUDCLmJ45GHZvKnKQcC4eTIcLplfGJ2bLKteYc2RubjVQW2M/bLhRl8VfXRRx+VjFNZWbkacsJisVjrrnbdddeScd5///3VkBOW1VVXXYVJkyahb9++nUrn1ltvxaJFi7ooVx3TY1MeS4VVUNrCKcS6KqbQQs/i+6RMb6QxREmEVPixtmAI6kUyDnkrUoTnEBAREAXhBA0S/suKBrSVAT0dOHSAhkKKnANnCwgDitRAksh83AIzlPERAUgyAHELihxw2y4848HYFqhtwNmx8zRoWwido8jY3nY/vKYGbocgb2OTk4YORTBQyiBMwNvagLXN/ZuL2+IoaYun4CdZtngB5ke5tvgJJ5yAXr3SCzhlaaWS+OGCeWXFTarUaNXvFc53spy7ITAVPtOW/7DOZW+nYdWFrmuVgcdKwelTeW5H+umRXDyPYbyse0s+h54iPX359ZaWgufAlMMk048ArCgTwNad2mijjTxUkgLAZAyKow86H4Hj7XigtjvNgXk8UNuCeqQDaNtzPdjao4E8LEgq/ck7sJZOw32kv7aUet8dM/HzyqcTQohC0La0ACIlPYxIZQO2pfLnw0CppDRh5lxCFlzbgzzJ7ofPO6HOwrXXd0kpseWWW+K9997rcBpEhOuuuw4nnXRS6tjIkSMxePDgDqf95ptvYvjw4ViwYEHJuBMmTMC0adPafY2qqircMOEGPD316aIGU4fg2vbcdsC1QcDgQYPxyOOP4J93/xMDBg5o9z0l1a+uH267+1a8M/e/+PfrU3HmuWdgwIABzr7ICbPgh4Nph3aRXyjEfzx8O0cRGhsaS+ahuanZQbWt/SKMkSko3mOkoNrOJonbJ0DyHZRnnyQX4LMSQuDBBx/s0MI811xzDfbff/+ygaCsQkr3o1nte6ssDy5cSi3Tp2PRYYdDLl8eC6fqavT/219RvcceXXKdrpZqaEDLjJmp8NyIEUCGfVWO8jKP+ualAVTS9MNJMyax6ATZf0y9KtQfhz8VlWeHs0KNHj06E35ZSBMnTsSgQYPadY2yAc+FTKkSfWghwHap/MQWVbV5pHiaMcB2KslCoxsflIRpJ/PloNpZi0q5LGX3LcXEUG2vKVOmYN688sb2UY8BqOw7HF88cjCa5vsFiZsXzsDs+/ZEy9L2+F278R10CK6dPJA1kg63QycEwaOEk2VexELjnolgm5JhAWjb3hMILfUfY84jR2DhC3+EXBXvQ0ON++k4PPPavzHuJwcjJ7TfKhLa7xeZheBApH+bF+bKBhDsYdoe5m0hzf2q+6H3VwCqbaXh2htAQqJN5R1kOy/bkFd5A/61i2Ups2CW9R1YwLaEykvIvBk/k3IgX0CP4R1c2y2Apft1Ahxc2xhp+jiF6GpAKVtmDPga0E5dCb+wjn2f1uRT1s/rgdL228OsfalV5P0P9sIKSsO1oeJrJpD2iQAKQvgBhFLKrLHu65OS4eIhphYS+cX8HHgZUDIPQMPIPYuczDPUHp+Yp4wAJewta4+ICCjhBEDKvAZYKwvGBpQyz4UcXh6kTKoKzuZzdYUEoMgtAhkupQf4tIqpf//+GHfYOOyx156o7dVbw7RTvmT78eO6HXfcEQMHDkyl98LzL+DBfz3oWh/XVyPoW226iTHyihUrMvMoSti6xfrWHOUSvipfRjxAW4Pj3YJw8HDtGEjd7Xv/l5VfPA6xchUrg+iAf6rQ3yHFVyFisVgsFovFYhVRbk1ngMVisVgsFitLdXV1OPnkk7s0zQ033LBL02N1XEceeWRBh2dHVVNT06XpsVgsFovFYrFYLBaLxWKxWCwWi8VisVgsFovFWve0dOlS3Hjjjfj73//eJUDDP/zhD10y8XnXXXfF66+/jquuugp//OMf0dzcnI6kJJa+eTMa5zyPDfe5CxW9Nur0dTstBdT/92+pYMpVeyAbUUGYQvmyk4FJzxgEgZJABwtUgoCZoam/lYGtKAVFZianiROLbydmKgAUmUmhZPIf+fnPKsyRwpdLmnD3s5/grmc+BiDRo1Jg06G9senAXhhaV4P+vatQ27MCVRURhADa8hJNq9pQ37AKC+sbMGfRCnw8dyneff5fqJ/xYNGn0Gub/dBjs50gevR2zyU+hREIZ4wSCK2LP04/TSIN64s0GDsyk1mFmcRsodmRgfJpuLYwUG0yk50tCIc0dEfYqZnCARH1fGgBJZWZ5GimTVIy18G+zX84b1yFQRS7j0yYQVAlGUzQPi1enAblJ7Vw4cLVkBMWi8VadzVmzBi89NJLReMsWbIEUsqSEABW12ncuHEYN24cHn30Uey3334dSiOfz+Ooo47CQw891MW5K0+LFi+CECIF6/taFGXG90BSr/h+8mjM6k7HUtlnJc/xJpxfFsUe1yHKxbGWuMWASCgIsuAQ5cLz9hzDbrFpzc634anGpsz7T+pHP9kbgoQx8wmSLLDWA1stHMODWRIPw4daFIgGAAUAEDJ3pm1b/S0MmEiAQMLiYoxNLYJtZ1sb6Le1wU1YBA3UducLY6uT0IgUc8yDteN2Nhlb3+Y4ZosTfGhX2OIJaGV7JITALbfcgp/+9Kdlxf+4rQ2/qV+CK/vWtfta4W0mw7NrR+F03O1bxpAdvha5RnlXCGOWjpG1HyqLNVronHS66VjBaDTVdhTLGwHoR+l+cK7Mp9qvGJAokIKH9Dd02u/g1aNHDzQ1lde2hHJzkiiE2qThOrFQsnvKA7VtOxTCdxJxbLwEcjqAYilfFs2xREBw/WyYj3vfwTnKQTNNHOOcCduE8M5JBbApmw/Tbrr7UgZGbMNd/bF+nBDY5a+vr2V6G3cdldn22HiF9kupULrruj755BOMHDkSLS0tHU6jd+/eePjhh/G9732vYJyzzjoLp59+eoevsWTJEuy666748MMPi8Y799xz2532Pvvsg0mTJ8XnnBVp8q0tE0rFwlXB010ZtfaQ9Zm6E4KaQQApwoE/PhAH/vhANDU24o5//BP333c/3pzxJlpaW1DXrw5EwJdfzkVbW1t2fokwasdRuPvhu1BVXeXAX5IEhGtXyAHqyLVfHhwX97Mh0f8LvPRM8bGPVUVFhbNj3OIfFhJH3nbKhGqLAHRKYZbi8FMHYaTANgnugeInF2wHrrzySgwfPhy/+tWv2uXXfuSRRzBq1ChMnz6dF6bratl6Yt5Ha74FPXI9OpXkqpdewqKf/xIq0eeL3r3Q/+9/R9VOO3Yq/e5Uw6TJUKtWpcKrvl16oa9CWti0AHlICHj7LGbeW9vCtg/hOCo2IMyoVyUMw9CODqX7+w7e0Hrs9x8YAAAgAElEQVSkww8/HLNmzSo7/kknnYRf/OIXHboWOVuvRNuXaF99AijYh+rD6X40K8wWirDv1MGJ/hOIH8saM1A6Q+VCvp39V+p3qETPVI7WR9uyM7rgggvKi0gCddudiDmP/wJQ+dRhJVsw75lT8LUDHgUyxpsFEkW3kUgpcGS5oKCepS7rOjyzX8q7l/Rq+GMEuPFUaG9qe9WOxgip9CnIg23gjaGo2lZh6YybsHTmrVAy2/4EgM1GbIYrrr0cu3x311jy+ud3BQvI1jkil2Nf5RTs7/vWJylMR9Grsha1VX0KXnt9Vf/q/mjNt2DeynkQRKbFI4hgCwRIlXftUEQEKO19lQAUCQjKQ6oIQplDCpBK/06hpNS/6wOg4F9p7AMy4wbA+LssABoKipKeYOjzpQKJ0Cdg/25E1w2lC6o+Ysb4MbsCyvyvTFWyfyNi65X3M6vAF6MXH7NttoKStl5p40IqZXyh8IBx8r4R1zcJOHi2zrL+GxQpFfRD9Nm0/hCd/+AkqZ+1Uso8P4JSef38pK1ewiw+Zu0fAeFsL/e4Aui8cvUS0L4xBf2skfRfBP6YUn3U4sWLce7Z5+Lcs8/FjjvviDPOOgN7/Wgv96AcIN2lr79zuRyOOuYoXH7p5ak0jz36WGywwQbYeeedXXtQyq/8n9f+g3sm3ZOZx2LjrFJ9Kwn9nLUfSZdnqQCCNL8bKCjSv1aEcHoBAZCxf92QUqXad1ccVDC2Jv/UnW+JbGxKhNmMhmm2w3+V0Z211//FYrFYLBaLtb6LVOf/kp3FYrFYLBaLxWKxWCwWi8VisVgsFovFYrFYLBaLxWKxWCwWi8VaY2pra8PEiRNx7rnnlgWOLUfbb7893njjjS6f/Pzxxx/jxBNPxJNPPlkwTq7HQGw09j5U9d+mi67asT8XbvzyRXz+4P6p8NrND8bQ3W6CJZ0U/nNklfgulJ/EJOIQ6gQFKBmLp1x8e0yfoyChZy/6baXyAPImnoQy28rsA3kTTwHI63B3zKahr+HPMekrc32yefb3oCdM59Gy4AMsfubaAs9Hq2bEd1E76uBEqJ1gF5+4SBqpZ4IIK998CCv+OyV25p6H7oETLzgeApEGYwuNxI6EAWmTQEQRIhFpoF+4LSID4BaJ/Uifb6CA9hPCcjSc24cBCGA55Lb1/3FYjp2MmwnLQRFYTuyJdf2kwfUNfvD9738fzz77bNE4Qgjk82lgAYvFYrG0XnnlFYwePbpkvGnTppUVj9V1qq+vxwYbbNAhWKrVnnvuiSeeeKILc+XlbOYC5sWTTz6JvffaOxX+wdANUWWhPIljSbwOMvez95LoHguyUakz0sgfFQtTBsKiZa1l5bb9d94ck8pZ2u54bFsBrQB+umAhGsuY+lhdU43JM+52gBQHo1U2fx5c63MXLBCUsDMBOBC1t1GtPevtVAsaIQgXZu1hQQRBGopuF7URInK2ckRxu1oEUG1tm+vzdToCZLdhFssx+w60ba7j8mTyZW/Lwr+zbHEb4u/dh7r9GPSma2zx0047DddeW3ysFOrWuv7Ys7rjgMWskpQOK17ekiNcFexk1Z1kisntQiNmH6d9OSx2rNAbKgTTTn5nVJPUmbHzCLhuxXJcv2JFLE4VEWYMGYpKSqdUKD0A2GHel6hPLDzQXgkhcPpvTsfll1+OQQMHtdt/1JpvTfhATMviyoCKfVsAj4PXWphTEqitku/aA291fbdthW97Qq+JVBJSSeSVRF7mkXcAunJ9QZSxFZQNih+PA5KCVsQWFAcVSiwA4PaDtsiB6BLtTtj+wAO8knCm9J10rm1an3wA7777LrbffvsOQ7V79+6NE044AZdccglyuVzJ+IMHD8aCBQs6dC2rbbbZBm+99VbmsSlTpmDfffctO61Bgwbh/n/dj113LQKhLVJFsmH08fBUDNNXetibbSPSlpVrA2L1P4TZ2nAd88MPPsS1V16Lt96chZUrV6KiogJ777s3fnXGr1BtgNrS+EO9HSSNfeXTdakq6eBtNo8eeqbv1tafn409Aq+++Grhh2V06VWX4Mjjjux+qDa6zk/4xBNPYOzYsQXB5YU0ZMgQzJw5E4MGDWrXeatbybLnQYJhGDLjuINhv2e2CUHfljgv7ANVkAelXGl04S5MKV1WlXTbOYowoGZgh++9eepULD7muBScWvTrhwF3/hOV223b4bQLKb9gIVbedBNqz/gNqGfPDqcjFy3CvB/sBrlkSerYoIceQOU3v9mhdGfMfx3T577qfP1ujGL8/vo3gpwLy4kcciKHiqgCEeXMvokD/XuCHeMIMtvBGMYuHuQWIUrYMlm/Hzg7IxjT2HKY+g3B2B3JsQuQaCP0wXZJmPFdV6gUyuewww7DpEmTyk5v1113xQsvvNC+PBTo8MrGDFGBNrWd/WgqPGjHw7xYqHZsUd9wQFLiGvGsF36PRaHa9pqJNBiq3XENGDCgrPFXny0Pw7L37i4Zb/CYP6Pv1ke1Mxfljo86oAR81QeXM4Iv7BGIb8v4fnKxp8Tv1OF32oJNfks0fTENC144D63LZxfMca4ih1N+82uM/814VFVXp5wFcTvBOpKs/WFAxgQou3422VvRcapy1RjYif5/fdAnyz9GffNSkLL+wGBRP4VgoevQB2n6VGEX9TO+ShAoMra4ItcnO7ubAIJw7y05XheAhllDufScPWnfnX3viXZP+z78Hvllf/T5+sRgzOTPc7Bsio++YguMmTXVlVQGRB7YmdALO+qTfZ51enEIsd3WYG6fph37ufSgF4y0TwNmPJWX5j4NaFsaarhSeUABeaX0ManPrs71QE1ljYE3Wz+K94k4Oyeo/jG/iH3WoV8kePa33vh/uOHaCe6eli1bhhUJv1xS4w4dh+tvvA49e/aMLbBkn4d9RksWL8E2X98G9UvrU2lUV1fjwosvxLHHHasXtcroWxsaG/D4Y4/jtltvK/p3Ul988QU22GCDVHg5feszn03FnBVfQBg7Vdur+mPtWx2eQ87YvjkRGVs3gqCciZv+mxnh/PUCZBbDDP9OxkPJhftdIWbjCmFHswn7Vbm4yWce2iWh3ZLsb9rj+wrH1SwWi8VisVjrm/54y49Q+tcsFovFYrFYLBaLxWKxWCwWi8VisVgsFovFYrFYLBaLxWKxWCwWay3V008/jVNPPRWzZs3qsjSFELjkkku6ZfLzsGHD8Pjjj+Oee+7Bqaeeivnz56fitDUtxJzHf4HNDnsJFFV1eR7K1cJp56cDSaD/N0+PB4UT3ONH4Gd3JUkGWWSDgJKgYjMG4/vJmboAQAqkCAoCQN5M7iSTN+HSJwgzWRHBRGOASEKpCG5+mlKAgViTmxRqo5sJbiShSAAq7yZMQgH5xqVo/OQ5NH38MtoaFmU8F39ffb51OHoMC6GblPqmMCwAV+lvgbQIEdnJs5EDQWjQtgFamOl+ESUBfsJMlTXgPztpl/S1HDgwmCAoXL5snvR2EooB80iTsJwYEMM9GopPDEy87uSkQZ4AWJ7KadOqqtZcm8NisVjrgnbccUcIISBLwD0feOABBmuvZn33u9/tFFQbAL7ZQUhZV6jQwhZRAmiaxOpQRnhc8aNJCz32TcasRVFrPabQTEumlwwT0Ja0XphG23B5Y8HDAEqESezGZSvKgmoDwI8O3Ru5KIcYVBsawKLzGAdtAx7WBXPfyXuN203a2rSgmjhY28MiCQQhvL0snE3uIRxEFIA4LCw7YZM7292mLzxU26TvbO0UVFsEOfb2dgjGybLFk8oEVyaOFdovV1dffTVuueUWNDc3lxX/jPqleHNIx8HaWfUkHVa4NhWrN0gwtLJGr8njWXUkfW7y/aiCddBeq5jC9LLipkd1gEVzUUa85LmUiHBoz54psPYqpfB6SytGV1WmUgvvJTnSXVUu+K+AtthiC0x5bAo222wzAMCrr76CbbfdDo2NjeUnQgEYLQQ6waHM3LeDZ0u7GyKZTEwVpGmaRiE8yDKiqEN+KQWFNtmGVtmKlnwLWmUL8gm7JZas84t45JlOx8S1x0FQgf+HDNDJliulbBtjUFXkS5vDuVlelCLdRqvgGuTODLKmr2HD3X4I7goKaOr8xH7JZ5cBBFsX1djYiG9961sdgmpvtNFGOO+883DMMce067yXX34Z22yzTfvqVEKzZs3C5ZdfjrPOOit17Jxzzik7nW9961t49dXSIOhiBlQIjbPy9SO5FU/PlVFbG1J+U4dvM7YXufZEd+8ESE2Ks8V7xOYjcN1N1xlQG6AgIaUHFUulEJGEVEIfM1cQFrZN9n7sv+Su7/Ie27R2DvDBux+UfpYAfn70zz1UGx2HahfyE2baJhR/osknXExEhL333htvvPEGRo8ejYaGhrLuEwDmzZuHYcOG4bXXXsPIkSPLPo9VvlplK6SSzv5uj5qmPIYlJ54ElQCmR4MHY8Ddd6Fii827KpsxqVWrsGLi/6HxgQdR+5vTUXPoIaCKival0dyMxcefkAnVrvzGN1A5alSH8zdn5Zz2neBMmoShy+oynXPOOe2Cag8ZMgTPPPNMl12/8O96CRUaQLSzH02FBwMOa38lbbEwPCutspTIZwqoTci0K5PXYKh257Rs2bKScUhUos/In5UF1l447Xz02vRHyPUc2o5cFPeedUrh79hhGSpaz7I8AlnH7XZinwA7qCTY8ZSJE0tOBdUtNP50pHzTEix6+WKs+ODBorc4+juj8efr/ozhWwyLhSuXnAYcu/Gl+T3e1h4NOyYoCQhB3k9n4kciQv8e/Yvm4augTXpviqbWJjS1Neo20dhD0o4vpHI+SED/Fp9XQCTIxFEAaQy0IKHHFaQ9slJKCCGcra0kACFBJMyC4fpvIcg4iCX0tvU1xjDXLtnEmNuZDXEvUgyoTTY1FVQbM3ZSeqzjXLjkFyOjIKaENHBtD7y25ZAA99uNsnRwIBEfIGn8EmTujaBXewS0HSoIKm/GcxacbW7SVT9320rDuQlQSvr7EXALx/jxDszftHi/ECmdN2FvO1ikzP6NCmwdAkCCYv0nzDnHnnwcjj35OD92AmH58uX471v/xf976v/hr7f+FYsWxf92ZfI9kzF37lw88PADqK6uti/E1VwLUe8/oD+un3AdjvjJz5FUc3MzzvzNmbjg/AswevRobL7F5qirqwMUMH/+fLz937fx2vTXyvJR1NXVpcLK7Vvtwj2+fOlnTyRBSrjxhVLKQeNtbKkUhIGv2zJh348ts4aY7QbvuogqaJK7zYOpYcksK+srC4KCVjkeNfB9sSHOYrFYLBaL1S6135vMYrFYLBaLxWKxWCwWi8VisVgsFovFYrFYLBaL9f/ZO+9Au4py7T/vrH16yUlvJCR0kSJCgiCCoIgQgShIuVwsCUW9CIoioqh4QS6CUmJA7hevYLmIgkSaBQgKXCAKCT1AwIAECOnl5PSzZ74/pq6y22kpvA/srL1mzcyaVWbmnXef+Q2LxWKxWCwWi7WFtWzZMnzqU5/CRz/60QGFatfV1eEPf/gDjjnmmAHLMykiwimnnIIXX3wRZ599dmacnk2voXXZXYNWhlKS3a3oXP1UKrxu7AGoHr4b3Cw6O+Gx5IS2ciZ9BRN6AyhzuO9jCR9OPo6eoxvF8iIbhyIAEQjCTCoVACLzsfBoC5PO+XMgAlH4EWYmps6LKAIoQr5tPTYu+l+suudbaH3unqJQbYqqMOojX0PdTh90ZSCbX2IL+4nBq4WZsZqRt1IG0icQEUEIYQB9FuinAdoRCZDQwL9IRAbyJ0DCwG7Igm+EgQFqmB8JuEm7HodjprKaCavhkyILJkhC+ZTfZEG13aRRe90ZoAVWZaoqA+ZSFkyDxWKx3sUSQmRO7k/q0UcfHYLSsKxuuummARkTFLLNB1QFutpp06Zlhv8rAYRLMRkywtOWUhI26LdJYG4I+UimyTpHYLG7jwisQZHY2uOCgu+wFq9FUgMPlQlbjqIIZ1w429i7kVk4JkJkoLQ2LPURwYeE/7iw9MfnlfPnsmnsFjo85/LN+bIJgUjktC0ucua4Drf5CPLAbbJ2uAgXthEGMEjBfQ7vfnKBmxBWWcECN1bJFyzx/vYX7rFu3ToPbSmhDVLisa6ufp0vq7Tp9z2rBqTrS3Ib1p2s+hPmTBlhWXUl/enff8mrC8+dPH+x8mfdLUpEUFAYKwQaMsZuC7u7kNH6xPJMNpWjRZQZt5TuuusuzJ8/Hy++9KKDahOAqVOn4qCDDqooLz9WKhOqHTuehmor41OpiqpQX1WPptpmNFY3ojZXi5zI9XncSyBUiSrU5+rRUtOC0XVjMKJ2BOqr6sywXEIqDeWVUn+3ECEpzVYpKCUBSEiY49BhSklzjTBxpcFLeXCRjhfmY+LDxLd52I+5b/6OBcAu5e8v2X0KnkfiNqVhyJWNcbeHMfHw4cMrggRb/e1vf8Py5csrhmoDuk699dZb2GeffSpOG+qiiy7CK6/EQc4rVqzAs88+W1b6Cy64IA7VLvU4i1Szwn0cZXwLAkKflm17U/U5aJljaWx8ETSppgcgC6vWVoAQwi/sYRbGM3vGJ2gW1yPvB3S+QWc3iZQdJIwtJYS1OcpTvjfvodpucRDrW4z7DwtBtYFsP+FgQLWt9tprLyxbtgxjx44t+1oBoK2tDe973/uwdOnSitJti9pSftiufN/svo1X/DAF1c5NnoTR8+8YNKh2qPyqVVh/4TfxzoEHYdO11yH/zjtlpet56WWsPuFEdC38e+bxYRd/G2lCX3nqlb14Z/OKyhIFp7L9tdkLfqZwhp9FVNpdxL/YfBKn2DKv1hbXkiVLMGLECFxxxRVlp6mtrcVTTz2FXC43oGWpqH4X4v4WyrugrZ8RbpmosYXFfJvfr3YoyMP99mT6VZe3NdeD0zBUe+C0YcMG9Cba5SxN/PjNqB6xe1l5yp7NWPnIBagclD2IzygEtMeCE+ekrJ3Sdmd6RJ4e3aet1LiXIemPaH35drzxu48VhWq3tLTg2huuxfw/3YFdd9vF2ZMEASi9wJyw9qirb0LbehTYegRAkYHFIoBqa3DsqPrRfVpQY3uTIIGdWnYGgZCHRF7lkZd5SJnX43glkZd5KPPdjsfzUkIhD6Xgwu1YX0npfBAOI2zH1VLDiEGWP+2Pu5F5sIghAAPb1gnIjE+g7FhducWAdG6JtJRsXcnYESrhS9FeCCl9OihASanzJwKEQV2TXWxIGh+EctejpAGGO+C3ARnbBYggvZ8DZuEhfbPQm5eAICgC8koaILd08GbvkwjvlzTxDfxb6euEIEilyyRV7I448Ldb1MzeD3uPyHjNKQKInF+YhHDHyYYhGDuZbXNzMw764Afw3Uu+g6dfeAqfPPGTqffu/x7+P3z34u8GgzIDWbcthnluJ570aXzv+98r+P62trbi/vvvxw3X34DLLr0Ml112GebNm4fHHn2sLKh2S0tLyk9cSd+aD55N6IszLzIAXT/0nvE1qVhMEz/049l9OD+WTW/H82F9ySxtcA3Ork51X9u+L4rFYrFYLBZra9DAes5YLBaLxWKxWCwWi8VisVgsFovFYrFYLBaLxWKxWCwWi8VisVisQVRrayt+8IMf4JprrilrAlYlGjt2LO68804ceOCBA5pvIQ0fPhw33ngjPvrRj+LTn/506viG536G5l3T4UOhtYuvTpMOAIw99Cq/Q4YkpeykWMoAEGUhsbLCM/b1zEFY4Js+LgDIIA1MOf0kYYKCMtA5VxyyE9T0JGIzf9ef1U32NRM2SZpjZlapm/CpT0dCAUpCgdDb+g5aX7gbHa8/BiXzGdcaV1TXjJEfuxhRbXN2hEwqj6XFeAQNQFCZk4w1jI8IDrCtgXwa1B0D6UDEJkHbCZdCRAGsR0+MtrABnRdiE2YFedifQhym6CddBvAcB8zxEzz15VF6mwQaJCZQ9hfm927SsmXLSsYZNWrUEJSExWKxtm3tsssuWLOm8AIaQHltLmvgdP311/c7jylTpmDHHXccgNKUoQzKQiFAVjmWdBa0oZAVnjwebt35jCmePH94jgKWuZMAQVrAhIkXxhfmJARAKmd5QwJ4vKsb3WWCTY847nDU1dWZBV603S7IQDJIGNiJKTOp+HjFgFYsAINCCBIZMEwMSGJsTwMx0Ye1fQwYm5gsUChyYQ52adJZ2zvc1/a7sbUNFCWEaof2tr1/Fgzm7HjyJXUjhhCyTf463GVaw1x52zsJAw0TDDQorLa2FnPmzMFZZ51VVvwbN7fi4Jqafp2z3BFqeSEmnIJhqUrXlUrLEG4LxVUFwrPyLBZW6ImG5y+Wh663KtWY2OO7V1VhccJ382hXJ77S1IT0FVDq3tn9348egyNWvoNWJVGJZsyYEQCJ4u9/T29P2fm8Z8/3mIQG0OTaSBXbZkK1A8COhe1EFKE6qkZVVDUkY9rqqBrVUTWaq4ehs7cDm3va0NWrFzAIfTmWIWXbDhV2CkoZP4qB8pt2U8EsskXKj/9tmHmK9l8iEYCK4NpZZcBYpLQ/x/lgzL2x3CwNLiLXZsfa7kA2XqH9UiqU79au2267DbNmzarYX/qVr3wF11xzTb/P39LSgmeeeQYPP/wwzjvvPDz99NMV56GUwkknnYSnnvKL/R188MFlAc8nT56MH/7whxmZonBjBxQ1moyXMfOIBWnFbKggP/eOJt7ZeO46pXJuP90XK1LQsELrkyRrngSOTL1QiXTxCCABQQZuTwJCKW3/GMNOSlsvdaXKujYH+DZ2xYiRI7B+7foiN1Dr86fOwm//cKsHvQEVQrUT9ocpy2BCta3GjBmDN954A/vvv39Fi/V0dXVhv/32w5IlS4ZuHLHdybzU7tn6TraztwN1uboBOUt+7TqsPv74AckLAKr23hujfvXL4udcuRKbrvoRNv3ox6jef3/UfugQVO21F3KTdgA1DwPyvcivXIWe559H54IF6Hz4kczfYwCg8XOfRc1BH+hzed9sXY5e2Yso47cEs74mSHjrLr04gD7iIIAVdpGV9qixappIXLHdtBV156+99hpOP/10PPbYYxWlE0LggQceqHgBgHJln3dZi4sk2uHY94zkQU9XODxMr4IxaqJsYXg55U2199bGpUScjGtiqPbA6qWXXiorXsOkIwBRjahuFPIdxf2uALD5tT+iddk9aNrp2ApLVMT46698g5l615QfJBYoT6HKFJY3MWJ2C7Mo55QgM35TduAau1y9073xn1j58LfQuSJYkCZDnz7l0/j+Fd/H6NGjYqdXBroLYcdypgiCzNBR2V/ijR1KUMpY1rbYEsYeBVpqWlAlSi8M/G5RbVSLyc074p8b/6nvJyntLVQwf9wgAOS1rS+EWbyQACUgKA9SESzgWUr7G75yY3fbnNqxvx7nK0Dp77DjfnNuPf6Hfl4uffjsvT8h9C+6eHY8bsYmoemnrK/BLrhl3hGlFEhYaLeCknrMJIgQCe9XJRIgGYxrSMUA5L3IxyDLrj+x5/bFd8Bjshei4n2NlMr5JaCML8xkQPbarD/IVD+dXpqiSeShYd1Q/m8p/IDI946+77Gw5mBMWcQvEu+JlB9z6SvCsJYW3PTLm7Bp0yYsuG9BLPaN19+IWWfMwnves4fOXyoN77bXY8px0bcvwqhRo/C1r36tz3+rddBBB6GhsQEP3P9ALHzKlCmx/Ur71h7Z43xv7j0ja2KYhd9IQEJCQPh3w0DhlfF7qeA5wqW1f3+kQxC+2xlKPi9/TRlxwzgqkT75nDO6hIoWlFOV31cWi8VisVisbUkM1maxWCwWi8VisVgsFovFYrFYLBaLxWKxWCwWi8VisVgsFovFYm31WrduHS6++GLccccdWLly5YDl29TUhJkzZ+Lkk0/GkUceierq6gHLu1ydeOKJ+PrXv44f/ehHsfCOlU+ga82zqBm1z5CXqe1fD6TCcnWjUTPyvfHABFw7W+GkYJURHu4D8dlgHqakgnw8vgZmAqmEI8y4mW4Grg0zIZQM2k8Jn7ueX6wniio9rY5IASpyk+Mc4s/MviNzvu6Nb6L1+T+g/V+PF4ReJFU9ZleMPPxrpszhtSbvV2LfTHq116WxhJQRV8uB9wyYLxIRLDCbyIKzPWQbIEQO+CcMDNBg/fTsaDf50k/OtfeYgrIQhINrwx8j+LTkn0721VtgB6VuT1+AOSyvN954o2ScadOmDUFJWCwWa9tWOUCYrq6uISgJy+rNN9/sdx7f+ta3BqAkFSgBJHvyySdTUWqJMKUAcDtpSZe2ttPgoKSVHrPGrXmvsi12G09bxjHr3MnCta3lmwXXltAgbCgyxxX+0Vle/Rk2fBi+dfVFECQ0ZEYJDdSGtROVhmU4SAYMqNIDvGJsIfvVDjNitqyxZ4WxeSEM3MUsPuPA1xqL4gHaZODYBrpNBIHIpXEQGAfkDqHaxqKP5ROHbCeh2kR+rOPAmO57eJneNg+hN4UWuElCzPoKrszSmWeeiUWLFuG///u/S8Z9rmdgFtdK14ZC4cVDYt9D/okZZ4bKQmOF6ZOYrPBYcvQYjgwrUTnx7XmzlnBK5mPRRLat8O+L3x5VW58Caz/b3Y02pdCQWjQpDQuzIaOEwN/GjsNJa1bhn729ZVyJVkdnB2prazXYy4L5TGGff658eOqMT8xwKR3kxt0BW9hiUG0dHokINVENcmLLTe2uzdWhNleHHtmDTV2b0NHb7o6FiCDvjwnG8/DAbO1PIZ9KGa+F8PAmZfsHvUIZoCQs/E1BQVioGsg9FzKktTgQncqDayfAR+8WuPadd96Jc845p0/20OzZswcEqh3q0EMPxVNPPYUVK1bg6quvxmOPPYbHH3+8PGAngKeffhrLly/HpEmT8Otf/xqvv/56yTREhL///e+FIyTsrnQGyO4Y4L2QhcKz2u2wf429S4TEfUgjR5NwbYIy9g2ZuiF1KmPzCADSwfL0f9KVTvtCHdRf2C2T7SYAACAASURBVGtRnrNoGXSxfl4HEAhHH3s05v54bpGbp7XgvgV48P6/4siPfdTkVwlUO3437H0YCqi2VXV1NZ555hkcd9xxuPfee0vmZdXe3o69994br7zyyqBBb7cvmcqRrB8Z7UOnWQBiIKTa2pBvaxuw/KL1Gyo4uUL3k0+iO2O8V45qDjoIwy75Xp/SWr22YRk0ZFUZ+GZGk+hAkolgNyAs1oarwu1sKnyA+taswfBWqhUrVuAzn/kMHnzwwbL7wlBz5szBwQcfPAgliyt74dwCSpvt/epLU+kVQMKXJwv+nRyjpsqX/G2J4n1MLE6BsS5DtQdGveWO34T+fb5+4qFoffWOspKseuQCNE45CiQq/W0/5gEbeIV9m7VditaxQp6G8DiQbvBSBpL7jdwMs4z/SwBQUL1dWPf0DVj/1A1QsrB/ZepOU3HVdVfiwx/5sO8C7DgroM2672ajmcnK+ah8TAvV9n4o2y/VRLVoqG4sWJZ3q0bVjcaatjXY0LUOStjxrAb7CqV9sRBS+56kBk5LABaOLUhA5QEICWleEyEEpNLjBwXAMZPNKj/CmtwqgDfbAhG5v6ewkOH4Il3Gz6rsQAjx11WaBX+sU1jZEZBy4wMllas7BALyClEUIZerQk7kEFEEIazfM9HuJquNG+PoMvbKHnTJbnTnu9Gd74JU1uuhnA3kYMxuIUbh/BR6QTll4NoECenuk44jY74g6ydzwxiFmM/Wnt0tkmjqhl3czILMgeDvLSj0U2h4vVJK3xMV3JPwvge+YQvyzkU5XDvnWuzznn0S4HCJG6+/EXPmXucKbs/nxmVme9bZZ+GDh3wQ5593Pv72t7+hXO222274zne+g1NPPRUnnXxS5nGrvvSt3fluOEi2HQ0rM34OF3qDBWX790DZdslC3u1DNP6s0CcLwIPpbZub6YvSx7Yl/xKLxWKxWCzWtq5iv2+zWCwWi8VisVgsFovFYrFYLBaLxWKxWCwWi8VisVgsFovFYrFYQ6bOzk688MILmD9/Pn74wx9i9uzZOOSQQzBmzBiMHDkSP/3pTwcEql1fX49TTjkF8+fPx6pVq/DLX/4SM2bM2CJQbavLLrsMo0aNSoWvf/5nW6A0QPfGZamwYe/59+zI5KcAFp4URoltMjzcD2exh5PdQ5i0n8KXyt9OQkQ4uVIA0OBoULAPAQ2tFgDlTHhO50ECQAQi/QEiAALd617Dmod+jJX3fAPtrz+WCf6IXZHIoXbivhj98f/EyI9cBIgqgCL9MXkCwodRZMopzLmFuQYf38LzsmgXBAPyE5GB9eVAEA6unSO9jcgAAZUGbMMCty0E0IL6QpCfC9dnciBAUCyczERqD8nJhmongTlZk14LzW9nqHZlWrJkCXp6ekrG++QnPzkEpWGxWKxtW+PHjy8ZhyfKD602b97c57RCCFx33XU488wzB7BEZSqwb7LA2ntXVaEYejX5lmXxxJLIwUJ5JBE+NkPKYFVR8PH7FDvuv/s9a82HVr21dAV5C31lXqIc/er+X6CmqgaRiBAhQkQCEUWIRGSAKzkIipCz+5H+LkSEyABZcuZ4RMJsIwgyx0WESGhbOTJpBCLkKGds5iBvc16dj9/X9rXNJzLhNj9zjKKE/R4ZqHYSzm3t7ARU295PA2jRNrp/QukFazwQxUIN3TaMX6AZGww7/MYbbyyr3VwrJQYGrZ0aecbCywnJGuE67k1w/ygjTVZeWUsnZe2H4ZV+CimrTheKZ6VhWSbMJM4654n1tal8egE8kYBtx8+ZJuEpACOEwKfrG4pcSVqnnXaay9+CZQHCXXfehXXr1pWVR3NzMy677NLY0D8FBlQep2SPKyUhYSGWEeqr6tFQ1bBFodqhqkQVRtaNxJj6saiOaqAgkVd5SEhIpT/KfOy+lHmDJtLQIY8qCv6VClIpl97hspTUz0D5OyVhgcHKgbU0dCqAXIXbBKjKAq8cDCrx8iafUxbQsZhceYfoU6m6u7txyCGHYObMmX2Cal988cX42c8Gz+84fvx4XHXVVXj00UchpcQll1xSdtoLLrgAd955J04//fSy4u+zzz4YN25c8UilbnGRhrJQ35dcNI6Q2An6Vxs/3d95dL0LIe9H0/434Y4LC2QL/HGCPKxaL8JhvlHkFu4Qxv9pltMzvj9h7BLr8xPeFjF2xhlfOqPssc0Zp+u4lUG1fYzU9SNhx7i+NWnhli5fOdcghMA999yDL3/5yyXjhmptbcV73vOesvuVLa3+IkTd4whuaX/tw+TjISJIpdDR29GvfLd11X74MIz6xU2gqqo+5yFVHq8Fv/WkwMS2b1XWliVkARTDOqQs8FIVatdYAPDnP/8Z06dPx8SJE7FgwYI+9fWf+9zn8KUvfWkQSpetip9l0mwv0ZdmtRWxsHBQojLae/t+houqZH0ScTOh2snzJcrCUO2Bk5Tl+Hj8fZxw5DxMOv4uNEw+snSqXD1I9L2NLD5S7qdiq2/ZoFIj86zvVskfUBMjeesHong+ZHC6HSsexxu3fxzrFl1bEKqdy+Xw1Qu/ikeefASHf/QIl1qYxeBIWZ+TPo0O14BmUt7PZy1Xu3CzLrEGPuvftnVlFSQwvLalyD15d2un4TuDIJDP95qxeh55KZFXvX7cbsfxKvBBKAkp9TEl4eNKPfaWBiospTJtrR7f5w312sGklXIGgsqbUAPytuNwMu8DiMz65XZhMb+F8lBtXwdsg02AKYuCgpIKVZRDfVU9htW2oKm6GXVRHaqoSo9PJIEkpdp8t5X6432oevxUHdWguaoZI2tHYlzDeIysG4n6qjq3AJs0ZbBbRWT8Ffp+wo7ZSdtW+jaEPg4yYfaeKbgV9wygWkL7VKBsbOsD8edwCn2zpLnbgP3bFXJ/7yJIGCC0yZEIFIztYnaca5IUdtppKg750CGpd+7uu+72xSBvK2b14XvttRfuW3AfHn38UZx73rk44IAD0NTUFIuTy+Ww55574owzzsBf/vIXLFmyBKeddhqEEHj9tddT599rr718efugrnwH4p6fGEobcO9kGJowIoJTqyAWAUG+ycGLfXwKhaKkxOYDi8VisVgs1qBo6/gFlsVisVgsFovFYrFYLBaLxWKxWCwWi8VisVgsFovFYrFYLBaL9a5Rb28v/vGPf2Dx4sVYunSp+7z++ut9mlxejmpqajBjxgycfPLJmDFjBhoaKoMxDbZqampwxhln4IorroiFb1p6G8YcfBlEdfOQlaV702tQ+c5UeONOM4DEtLGYlCbvEVGB52jTJvPI2oePS/CTCRMTkUkjqqBnSdpZaxaoLaEoApAHKRGDfihIQNl4ekKiRT0rlTcxpZm4pyBlHu2vPYzNS/+ErtUvZl9/QqKmEc17fxL1u37ElClJGbCT80JqnT0uYvPpHGgmmIRsQTUZZ/ZwHAvNIQIhQmThNgauQ0SILFBHRHrScwDVFsJMlnYgH4fo0XM5FWkmuLkUWx4y5VPmShykL7hKBwjKgvl5Uo6/VQwo6Jd+9atflRXvhBNOGOSSsFgs1ravciDOo0ePHoKSsKwaGhrQ1tZWcbqRI0fi4Ycfxp577jkIpSpTxhR88ok0WHvfqsoX/iltbaft+Swr3drI2g6DZZ7G0qSlI1qLXAbhIkgtkbSOjSVOClIBVWWYfUSEsRPGAUqCFEEJPS4QBniiCBraYoAmnrMSoG9DUAYpb58G53DXDw+Y00wTChadMVBLEBCAJIWzu4VbkMbaxtZeFy4focHKFDmbOwuqbW10vQCOhhqF4wKb1o0gAjCnt7QTULHkNhyeYOjgYrfffntZtui1mzbiG83DKs6/kLJGuMnRWaFxcLLuUHggI2kYXGjEnHW2JCeovyqE6yo2io/FshysIANC9rZFCAwTAhsTMLXZa9fgnxMmpsoQl0od/enm1oKxs3TnH+7EueeeixNPOBGHfOiDECJCT083TjzxxLLzuPJHV4KEH3snYc8eHKV3ZQCTJhCqoxpUR1tuIbdSqo6qMaZ+DNp72rG+cx16ZS8AD15SDqSk20njOdFxDOhfARDkYVKkFEBCw4csfDPY972A9nNIJV0bp8jcOeNjUu68ZuvePbuvYn6oZDtm01kl97dVSSmx66674o033uhT+nnz5uGMM84Y4FIV1/e+9z089dRTuPPOO0vGve2223D77beXnffll18OAEV8kkbpZiWuIm5P+94kAe32/bTJY1mEfi/Aw2jt+6nijakHrCXPZ6Bp0HA3YaDDRAJQhmxH0uelqXUJ285bQaRM/U5xv5RbOM+WYezYMTjxlBNw229KP49NmzbhtWWvY+edd3JX4OySDKi2Z8XFbZMtAdUONWfOHOy6664477zzyv6tYv369dhjjz2wbNkyNDY2VnS+7VdJOKCKB6tUrJTae9pQl6sbjMINuKJxYzHse99F2803o/dffWubraimBk1fOQ/N//ElIIr6lddrG19DV77LjS3I9K3eaDO10MKH7SAt/NkhowopJUHCl42C/BxsO6x72jQwUYrUyYxj21qv/bOf/QwXXnhhv2H7+++/P37+858PUKnKV9hnla2wrU4PpuL5B/1mGKaTBAMn24eGdpzy724lbXusr0j0KzYsuRBGWfnyb1ZlaenSpRWmINRPOAT1Ew5B19olWPfMXLS+cjuUGaeEapx8JPrfShQxAPsr2/8FNmhmHXNFCCtQMe9ecuSN+DHnyFPId67H6oWXYtPLtxUt6vSDpmPO9ddhtz13c/nGfIR23AVlHIZwfxegpGnj7ZjYOBH1sJCgf3aXxl9majoJNFY3IdpKFp7aGlUdVWPSsB3xz/WvQEkNpxbaeWjMKgGhAEUCQB6A0L4aEhCQmn9NpP9GgvyyWNrNqQAbrrSTh0i48b6E8v5QQK+ICH1ukAZggwBIOx43x4TSWdvoKvCOEHS6YFyiDMw7EhGqRTWqo+rMNjgVlrRVbPchKLM6JxcMqY1qURvVoqVGob2nHZu7W9HRq/82RghdLiUVSBBkYLPq8ZzeU1KPuew9tfeAzJhN3wN9120p8jKvmwQCBBTIXYQOtJByXRDje8vqn1QYjUxVpPh9id2HtN972oHT8MjDj8Tu08p3VmLFihWYMGGCvUoQjM8muLd23E0gTJs2DdOnT3fnbGtvQ1tbG3K5HIa3DIcQ9m9HfNvX29uLl156KfWcDjjgABenEtl2VS/KY0a+bgE8pd9ZwN17+13f9sS5Qih6lky+JMIRbWkpZdNUqNCEMe0wi8VisVgsFquweITJYrFYLBaLxWKxWCwWi8VisVgsFovFYrFYLBaLxWKxWCwWi8UaEq1cuRLz5s3DjTfeiLfeemtIzjl58mT84Ac/wHHHHYfm5qGDU/dFX/jCF1JgbZXvwubX/4zm3U4asnJseunWVJioakDNyL3NXsYkYzc5WM/kGyy4toU4+ehmsqKdaW+BMkSAEtDTGSOAsuDaJm9lJ/PnzakinZ8idK1egs2v/BHt/3oUsrs8gFdV0zgM2//zqJmwDzQ20MO2/MxKZaeuBtcZzI1zAG0/bdlDtEVGWPzORSKCg/GRgCCDz6YIMKBtg9M2xwWEMuBs0vdDCA/B0PHsfEz9XZAAQBCKzGRKMqWzIO0k6MZ/KwrVTkCwUoDDQQDmvBv04IMPlozT0tKC+vr6ISgNi8VibdtasWJFyTjTpk0bgpKwrEaOHIlVq1aVjDdlyhRs2LABw4YNw/vf/3787ne/Qy63FUyvU8ATTzyRCt6nujSINYtZVcwKz9oLQ+zWfXc2m95mWezheS2K0XI8pDvmrXYbTvCQbWnTkkJPGfCMHabsgBxFUCRASmpYhtKQGWVsZGngLIoM0CcAaQBxKFf8XljYChylJAl5tHayhcq6j13UJvxuFr4B/CI2bosQuC0C25uCBW88VNva6rZ8AwLVDuIneSBDBdUGgJkzZ0IIAZkAMCd1S3vbgIK1gcIYrXS9QSpmEqMSG+1SkNIMmSspU9Y5+or7KvVUkvkm2wIdaEaxsfFa+hzJc723qgqPdXWlznlfZwc+VlsKlmnHyjrXfB8WY7vh+htww/U3YNKkSVi0eBFGjBhR8j0L9YGDDgxKo2JbB9W2xwOodkQRanO1rv5v7aqvqkdtrhbrOtdhc/cm47qw7UisdXH/WcgSEUEq25YYFJeSGvBk4gmSJg3BgoAdZ9V1MtISpvTxAnBtKw/bVpkA3mS8Qvvbom699dY+Q7V/+ctf4vTTTx/gEpWnO+64A1EZkNhK6ujIkSNxzDHHuP3BhGvrw9lAUAetTmaRwdty73MIhYfHalsbzILUdBzjdyNAKrsN4doCFq5NJDR8DwogXRMd2FDBgcKS1wFQzD6wdsec/zcHD/x5AdavX1/kxmndNf9OfPXr55v7YOwU8i1H3C5J2BpbAVTb6stf/jJ22mknzJw5E729aZBnllavXo099tgDr776Kmpra/t03qFW1vscHBy882bYRQ7QRxa6CHT2dkIqWVFfmps4ASjzmfVV0YTxqTCqqkLTWWei6YzZ6F60CB1/+jM6H3oIPS+9XHa+Yvhw1J/wKTSdfRYiAzTsr15c80JgywXjHDtgI1tPjI9eBHEQ9PquHmtZuGTYxpF9sLZfD8+ZfJ8o9cXVe0V9f/1ibccQ64knnsCJJ57Y5/451J577omFCxcOyO8cfbZ5qHKwpU3ntgWbFx2p2GIVWXmE96Ng2+UjZN8/yohTYAxcTPwbVPkq5+8BqABcuWbknhh/xA0YPf3bWP/sjVj3zPWx4w07HjkgZezfaLtU1qZtTNo1oc2aOnUhL0C2XyL1YhttWno7Vj9+KfKdhUH/zcOa8Z+X/yc+8/nPQAhh6paxT03/a8vpl48y5xCUavZBZulo639TxnBVItb550QOjdW8GEkpjW8cjxWtb6K9t8P5NhVFEEIBUkEJBaEACQ3XjhQgCYAQEEpCEkEYB5WEhFAKiLQBQKShz5IAUhGg9ILjyvkeKdXXA3B/72DB23rIYmHG/n3QGwVP2TZhwasdCe03qRJVOor9mwEUGNMlX/XQBknGUcEYJJaF74MIhIaqBjRUNaAr34kNXRvQ0dPh4sq8uRBSsfqqn4P1Y+g6Ikk/E3uNyiz0SKRvgZL6Xkuy8HHh7CZ7/0K/i73E0C8SXoO912m/iPJ9m/Lxwy2IHDw7qbfefAsTJkwI4prLlCoFydZZxcdtDQ0NaGhoiMdJPIPnnnsO7e3tsTAhBA466KDMMpWjtp425JWEMMt7KrcqvD5ufzcA7G8EoY8P3renYIDzKtjCgMTtCw737Aq5F1QQtVhgKfdEUfUrMYvFYrFYLNb2qa3gL39YLBaLxWKxWCwWi8VisVgsFovFYrFYLBaLxWKxWCwWi8VisVjbq5RS+Pvf/465c+fid7/7HXp6eobkvEcccQSuu+467LXXXkNyvoHQjjvuiD333BNLliyJhbf+8w9DCtZuW74gFVY3blpiYnPGJON+w7Wz4sHHNTMRdSq7TwCkCTNIPgfXBgALl7FwbTLxAJA0WZvJogAAqSfJdW3C6of/Cx1vPl6kfHFVtUzG8APORPXY98ADtS0cWxkooQKEMtdhrz2Mp69b37twbl0Sqm2/Z0BFlAZ4aTi2wWcnYH0apu2hfQ7qZ3HbQvhj0OBsDwRUBtBtQYAaKAhBIAcriENwLCwoht9Q/nghqHZS2zr4akvqxRdfLBnnve997xCUhMVisbZtLV26tCyw2ic+8YkhKA3Lavz48WX1dddeey2OP/74IShRZVq9ejWWL1+eCt+3qjRY26ocBFA8TjpFipOCwOQOwChZSB8gAciGilm5BCAfxA/h2gjiCRAWd3eXuBIg35tHJCINlAQZwIWGSUqzkI0GaViopIe/kQWEZZmWIXTE2a/2UACbNPa0Drcg7CQAOw7Z9vBtA80GefC2EA72Iiiw2xHP06bzcO8MqDYF4BiyDJGAJILA/k7Y7eE9GUqoNqABKjvssENJEN06KfFgVyeOqBlYYGUxPFV2TclOm1WPQhYNyDGIMs+XpUJ1biBUzojc1Rl7YRQvByW2yfz/rb4hE6z9zQ0bcOCYGrSIYBGsguXQJy8ftZvW8uXLsftuu+PNt9+sCBL4vr33w6TJk3DtnGsx4xMzPMwogGo7gK0JqYlqUR2V34ZvLRIkMKpuFOpzdVjVvgpS5bV/R/nWCNDoLP0+C5BSICUMUBsOYkSkIINWTCqbjrTfxnQoSbg2AY4RDKTh2laFIFIOJgXEKuP2Bte+5ppr+pTutNNO22JQbUC39ffeey9mzJgxYHleeeWVqbAtDddOZeFsKdOiucUDA7g2wfgtbRINa3N1IFhw0NpRwsHALDxbuDKQIG0nGaCbJ9zZOoMUTNTbQLbQehuJCL+49WYcd1RpO/qRh/4P53/9fG+nZNgl/t+4bbK1QLWtZsyYgUWLFmHfffctO81bb72F9773vXj55Ze3jgV8Sqr8/rBg1GR9KRAvbKNlVv1Uzv0fBCls7m5Fc035i6qM+s0tZccdFAmB6mnTUD1tGobhO5Dr1qH72efQs3Qp8suXQ65ZA9nWrn+PqKtDNHo0clOnovr9+6F6n32AAXxvNnZtwPLW5aZ+wXSeFqYJ2EGSbov8bxHhKCgcEXhDkAJgo4Ku6uHvGR7GDRSuiykoYxHZ9s81T8nfFJJ5UDp92epD03H77bfj5JNPrmhhiEI69NBD8de//tXBK7ekSvanWQrb7772p+GAqcDAqeQzTR5O7qv0e8dQ7cHRq6++WjKOksX/diDXOBGjD74UI/Y7FxtfvhWyexOUzKN+wiEDVUyUfGH7lTX5Di6wQ4vXsdC7UNpTEap74zKseugitL/9f0WLdcJJJ+CKq67AmLFjAADSjLjJ9g9hs6oNz9iZ3TAukBsXx/p1bZMC2jcIEJqrm7bp8dhQiUCYOnwXPLvyaQPRFuaeitifFggAUgmANFxbKUC6BXgUBPTiRpIIkXkmeiFCBUIEDUIPx9FK//Zv3lFhfKRSmlG+ApTQkQka2u2A1Wbsr+DfEaUUlDQLo5NeHKg2qnFA7fBvBkzp0vWjjHY8du/Ksi18/rW5OozL1aGztwNrO9egs7fLXY/19ZDyix7p64G5R1IfI0Jeytj123iKgF6VD+qQ8Yybm6TvI0D2fityfhYPdLZ+DO/P0Jep7IjQOkpiktZfYtMpheoCvzu0tbXF62bgJ1fS5xOGmUL6uMG9zerr77vvvtR5p0+fjubm5tgzL7e/VUphU9dGXw5bFvPs7MJSes+3xbaNs3aHUsr5olKixCdegFhjGPNLsVgsFovFYrGGVNuCR57FYrFYLBaLxWKxWCwWi8VisVgsFovFYrFYLBaLxWKxWCwWi7WNqaOjA7/97W8xd+5cLFq0aMjOO3XqVFx99dU4/vjjt8kJSxdccAE+//nPx8La3lgA2bURogKARH/UvX5pKqxu/EHpiFkQmhhcu5yJ9+EU3CwKB8W/W2gCggmeDicT5hkiH3QiC9QmSDO9kACSfpK+PXW+CyvvuwBda14uUm6v6hE7YfiB56Bq5E4+EwUkZy3qSY+mnG4Cn0L8+oP49l6699iDKzT8gpAF1lZKGTC2BthEpAHcAoQoBG2TgBAEUvq7jhsZyLbwW6HPJ8zkTmGgZ5FDbBiYhjlmZyE6II5nbDj4oLu+5DbxTg01zG971aZNm9Da2loy3lFHHTUEpWGxWKxtW+eff35Z8Y499thBLgkr1NFHH40HH3ywZLyvfOUrWwysHYIUk1qzZk1mmikVQtXKQQDF46RThNgeBN8dXDsID9NYZcG17fEIFoqrXFwVfCSAlb29ZYFza2qqEYkchJIOIimVWQTGACQtaNuhbw2J0j2DEJ6BbBCbs3Vjx41tDDjANtmxhgFs2zhkbW43FiEH0dZ52OMGsE06T79voXTxc2xvUG2rWbNm4ZJLLikZ7782bcQRowcWrG1VHrIqu7YVqj/2ux/PwgBb4vUnq/4OEtYrM++s4T2UB8xkxaPENuuufLyuDpNbc3gjsTDFRinxP21t+FpTU6xMWfnbo/1FFa5fvx4jh4+sON3yN5bjhJkn4Bvf/Aa+c8l3kIsi27LEoNogQn2uHhFF/SzpllV9VQN2aJqEFZvfRle+C64lERayrVs5KOnAvg6gbZ6SgDCMKKVbPAcHBoRZFE1BQcQ6FAuIQkG4tosK8vBVSsO1dXbJN2j7gGv39vbiqaeeqjjdzJkz8etf/3oQSlSZjjnmGLS0tGDDhg39zmu//fbDrFmzMo8Vs730ARuxQOaFGzZzuDBcOzOZdY6Zfr04XFv53Bxc2/YbekERitUdBWX9cf5kPn1Yj4ydZAFs8TKG/b+3gwDg4EMPLnCj4urp6fF2SoZd4v+N2yZbG1Tbap999sEzzzyDAw44oOwFQ5ctW4Z9990Xzz333FYBxt1SSv0uoFJf3NuQri+kOwKl0Nrdiqaa5m2yvQYAMWIEaj98GGo/fNiQn/uZVU+7tiYE6YcLCPlvpr4SfJ0lOxZK10HXhFDcVsyse0kDr1T7WyjdVqrHHnsMJ510UuUA6oSICLNmzcLPfvazASrZwKhkf1pISadBkf5UR0+DNGNj96x3oVCRir03CrH6kCwHa+BVzgKF5SqqG40R7/vygOWXVgkDsF9ZOydUrH0rH66dLFeyYhGU7MK6p27AusXXQeXTi1tZ7bjjjrjmJ1fjyKOOdLnqX9G13aL0qkjab+cWxTALVJsF65LFsRYwGVotIWw3yI8NJaEqqkJtrq5g+VhxjagdgeaaZmzq3mgg1wqQ5m8x9HoZeuFrAIoE8pCAIgiyHlE9Ttd/KSDNuEFDm/UxZRbOtmMVodcvFwEg3UG49aBEmXELiKAogDz7QYvxf5l3xzjCiAjVogY1oqagH9IE6E0Be7LQAkGZ44cSfZBfHFyrNleHiY2TsKl7E9a2r0WvpfmyngAAIABJREFU7DVwbAUlwnfbAMZVHoCCVPp+6fvjR4XKxjfGU3e+2wDFzSJzzvmhx2saXG2860r4a/KDuNj99mBrvxBTeM0WhG7zsX6Q9vb2zHtSVV0Vfzau7YL5mxFb1PS4LXnvC/Wtt99+eyqsv4tvbezaqJ+TsPdS33dFbhgO11KZZ6S/x8vv9lXi4gL4dvKdCaOVkltsIMMf73xURd5ZFovFYrFYLFZxvXu98SwWi8VisVgsFovFYrFYLBaLxWKxWCwWi8VisVgsFovFYrFYrAHXv/71L3zzm9/EpEmT8PnPf37IoNoNDQ24/PLLsWTJEsycOXObhesef/zxqKqqioUp2YPW1/84JOfPd66D7GlLhWeCtanAbPZggh2yJpbpSGV+tzPKyIe5SYMKIPvn0BZtZ/ZJ+HQk/D5FJq4wcYWZfGnjRNj86p/KgGoTakbvgQnH3YjxM+aietSuGoBHkQFQ5ADK6fO5vO2Hgo8+p/4EcSgClNB5IAKQ03nbc5AAlHAwvVjJiCAoQiQiA9COICA0eNAAtUmQ3iqBKBLQMQRABgAID9U236AAREKXX5DeFw6uAQgyUG0D3UhCcyzkypbRhrr9rQTmtz1q/vz5ZcX7zGc+M8glYbFYrG1f5di2zc3NqK0dHOArK1tnnXVWWdC6119/Hffff/8QlKiwsuyVhoaGzLh9AciWYw0lsWiFjluL1ZlpFA9PpgktXINoiYX7YxSLZ7cRgPM3rC/jCoB9D3gfIuiFYbTdGyEnIrOf099FDpEJy1FO79utiNwnF+WQi4KwyKbVnxyZfClCRGZf5JAz59G2t0BO+DLkRM7kE0FA2+URCQgRmdGIWdhGaDtcWEA3RW7RG2uXW6i2CGz17RGqDQDf/va3U+PhLL3c04O3BxDOlVShEWypupOMlznSDSK4upHcN1GTyKwCI/A+KcTDxMpMwb4y8KQCdT+8ToUs5gu58N+PGp1Zjt+1t7m2LrzuQhzF/oK1AaCzs7PPaa+84kqMbB6Jpa+8Yl0eDqotSKAh17DNQ7WtciKHHZomoaGqARJ5SEhIKZG3H5WHRB55JSHtB3qrlNLhUkJJpcMsaAoKEgrSwqdsiLLx/D210HJ9r0MsVRy+qJQFEMXhng7AFeNwxd/U5P62oA0bNiCfz5cdP4oiXHHFFWX7BoZCn/3sZ/udR2NjI+67776S8Ur2UaVegSLJs/rJon2nW7GgSJ8cy4NcOgu8tceJfAvurAEi4zs0vj23AAjcwnl2ERBrj7jF94ztIUw6C9Um0vbGpRdfVuJGaR38wYO3G6i21T777INHHnkEuQoWvVmyZAmmT58OKQei5xo69Qksm1WHzLMMQXyZcdxXcvsOoGi4o3mZR1v35srL9S5XZ28HXlz7gn8G5NsKK8tn9O0JYJz78DXYh4f12GQJZyGGoFW4n4aCuEFuVKJeb0Nds5QSxx57bL+h2vvttx+effbZrQ6qHapfbWt/n6lKfKySDodiAyaTNus6Kmn7+DeoyjVp0qQtXYQ+aBCfc9g3BpDgwu9Wpmch2NdhHSv+gX/ddiTWPnFlQah2FEX46te/ikXPPIGPffxjPj2FrT65NlsZQq/uL4xHSggoRRrObPoLB/KF8fIJcvxwwC9OBxAggIbqbD8oq7CmtuyEXpk3Y2+91WPuPGRej9GlykNJO/bWY2ylpBt127G1NGHSPl8bzyzAA6mB3VJJ3cWThq07aDR0OsCMpyXc+SCVHttLaFsunweUgpQa3F4f1aMmqvGOJKPYuJyCMBWMKUKodoY0QFp/Mg4WlBv7JNRc3YzJwyahsaYeMKBsmZfI5+09zjtfSN4tuGbvt/dHSOvvMPemN5/3cGV9QUBwV3XdMfdXSeMXMWFBnQQI0lGgTV0km4f3i9hqGdZxAFj+5vLM+zF6tPbfuXbJPoPwe/A8wltXjk954cKFWLx4cSr81FNPTUeuoCle17nOmKTKwa9j98D6lAKbzfmXUteigjQqiFBY/rwsFovFYrFYrC2pypatZ7FYLBaLxWKxWCwWi8VisVgsFovFYrFYLBaLxWKxWCwWi8VisRJSSuHBBx/E3Llzcddddw05MOJzn/scLr/8cowfP35IzzsYGj58OD72sY/h3nvvjYW3vvoHDNs9Y0LZAKtzzXOZ4XVj9i+SKjH7ETDwDDNrlpQHYqTSAR6ZFc5aS34P49r89dRBZc8FAYKEggAgARKAki4dQUDZcCiQsnFtPoDs2oQ1j11V+Epzdagbvx+GT/sCco3jAAOAIkRwtA+KTFg4y19PprTgb5WJA1NmIqJJIxIQHXighbsHGTMKPQrbfhMQwoJzIgfmIyJEJEAqgggmVMLFg8sJCGDa5iyC9ARNAQPVDidfOziQnThZGFawtcH8tke98MILZcXbcccdB7kkLBaLtW1rxYoVeOedd0rG22WXXYagNKxQzc3NOProo1M2dJbOOeccvPxyqUVUBldJ27ipqSkzXoeSaMxYSKVk/sjmVoUmVzxOOkXSCo8dAEBpVmkBq40c7NRKW+s63FjuEADmbd6MZT3lwZJP+LdPQYjIwV+0SSldmRQUBCkHBvagDGW5b07hswhtSkLSxgzxIwQh3DcT14IsA+AQeSAR2bixMAFBYdoEyCiw3S0ErFyodpIqtrVDtQEgl8vh+OOPx+23314y7iWbNmLeiJEABoe9lxiBxsJVyVjZI9nwTnnwFByvJYwQMnAGQslzu7YgWf3NQZVxlcnvYZJwmxWzRQh8pbkZ127aFAtfnc9jo5RoESLVnmQwetBCAqtU+UDhwVB3dzdOOeEUPPH0E7AtTiQi1Obqyq4324qICOMbJyBqW4n1nXrhA70Al4FVKXJtGBQgVNDGKYJE+jsgTCNMkJAQJEwvIbXfRgV+Gxi3jgAAAikFkO1X/NbKhSuVBvQGL36hdNuK6uvry477qU99Cv/zP/+DlpaWQSxR5brsssvwk5/8pF8+5MWLF2PUqFFlxc32SwbKNHrCDFCws7HvYjJMZ5uRyMEUvb80fG/donSIv+suV1JBH2HPY2wEKBfXXq62KUxpTFpQgcsh3y+QEC79c888hzlXzylyg7yOPe7YwC5Bwi5J2BrbAFTb6sADD8R9992HI488smyw/aJFi3D44YfjoYceGpQybQm5d5bS772Pk3i/gvrjmuNknQyOS/Obgu0/FBQ2dm5EY3X2mImVrcUrFyMv82bRnsTvC0HdQ3AkNnaI1Vly8HM33rENiQjy0d007DgqhHonFS4so9MqWJi/O18yzVbYV//7v/871q1b1+f0e+65J26++WZMmzZtAEs1eAqfS59h4gWGUEnbLHm+is+bBLAWeH0Yqj342nvvvcuK1/72o6if8MFBLk0lKmIA9jvrwDEV2KGFbdakZ8HHyXetx5rHL8XGl24pespp0w/A3J9ej732fq9PTYG/LiiS7efDBTII0IBlZRZdtiWioLy2aAp69TwJQHmgMxGQowi1ue1jQUopJV5++WU8++yzWLFiBTo7O1FVVYUxY8Zgjz32wPve976yFo8rR8NrR6Cpuhmt3ZuglHDrjCfHMQpApPSz0uBss2C2klDC2G+kIFWEyACg7QIbSiqAJBQJqLwyfblygHUi/3cV+rmT87vqQP/XD0pqvDQZIHV1VIPaqlrzpxTm3Uo0qW5crtJh1q7Iqh+Z7XjW+C6j/4n7gdP2bUQ5jGuYgPqqTXhn8zvG9yyhJLmRmn3Hzf/61GbAZu3a0C/dI3tQixpI83cu2pcrXNnseMyx60065xeB94sUumRhxoOhPxmA9uOYSI8/+njqtuVyOUyZMiWeLvRdZozZwvuX9T1WRqXwvUu+lwo/8mNHYurUqRkJgnOVaI7Xtq/WvxPY3wGU0qD5KAruX8ZroV9//ezKcMYWOswWAovFYrFYLNbWIQZrs1gsFovFYrFYLBaLxWKxWCwWi8VisVgsFovFYrFYLBaLxWKx+qTW1lb88pe/xNy5c/HSSy8N+fkPOuggXHfdddvMpPNyddJJJ6WggO1v/hX5rvWIaob3IccCM9WzlO9KBYmqelDJSa4ZM9pScO04wC6dNonOyiIgBWEW9AI9uTAN11awMCadXIKURvfpOaBCT2yEntCYb30Tb/zu+IJXOP6Y61Ezdi89qU7pqZHKEZ7MVFHS4XrCoAmzEyYdCFvDolL4sdhERAusQBCHgo+9B2nQolJARJGBZgAEARIGsW3BfGafyIdZMB9RZCZTR/pySEO0NRzQ7BvSjoVk2OcRRw168IZVOAlbZ0Gpya1bGua3PSqKoi1dBBaLxdoudNFFF5UV7xOf+MQgl4SVpXnz5mHixIklIUtLly7FokWLsP/+xRaOGXyFMJDGxsbMOJulQmMfu/Es3kRoVfv90M5MQiHjVriLYW25hBlr02SXxsf0e95y/9b6DfhTZ0dZ17bD5B3wgUM+YGxsQCmzpI0S5oqUAZkoV0jlbHKzY7muBQrtwUJx+9b+QyADEtLH7Pc4NFt/F/AwbG0/B9BteDvbp7F2vLHdXTgqgmonwZU21O1vpXb4nDlz8Pvf/75kXX6y249dy+Cr9FnF6lLxWPE3P7xTKnEsebtTHBcqcqxMJYZi8eFoBswoZDQli5i82uS9KPQszm5sSoG1AWCTkhiGoI4kzhMW8cYRI3DCmtWD9rzL1Ysvvoibb7oZHR0d+OznPovRLaO3cIkGV2MaxoKIsLp9NUQ+3t5ZApEgQh553XKpjMUCTDhIxl5IqZHbcIujhVuUD9f2bXoBSHGi3duW4dq1tbWIoqgsuO/vf//7IShR5WpsbMT06dOxcOHCitNWV1dj2bJlmDhxYkXphhquXSzcFAgaro3Y+5qEa7vikaGrQXNsbf9BSkPzYvBt44fUZo+3l0LItq66BcB03ugBAMz+zBllgUyFENh7370z7ZLk9WxLUG2rww8/HHfeeSeOO+64sqHwDz/8MGbMmFHWAkCDrfB9LPW6OwU+3PAdcGOCIucII2fWv2R6ZeCD+oTeWCegR/WitbsVTQzXLkvtPW14btXTpp0IPPQxoLbvx/VPAPE+20Rxj0OPY4I6TcFzEsKeAVIpRMEA0tm8SmXW0WJ2csF4ISByC/bdCxcuxG9+85s+pd15550xb948HH744QNcqm1AZRjyxfrPSuDexfoFBmoPnY499tiy4r1570nY7cy3Brk0lSruzxrYrO3ARMV/+i5qs8Y9dJteuQOrH/su8h1rCp6mqbkJl152KWafNQtRFNl1DMy5k+MgFb9k8vWsHOCs+7nb/IZOzt5UIAPZrq9pKJHJwOqmm25KLXIyZcoUXHLJJX3O85133sE111yDX//613j77bcLxmtqasIJJ5yAr33ta9hrr736fD6rHYftiGdXPg33JwbJTpMAKAK5RcfN+0J6gXAFBaXyIOQAkpBK/02FsD5LEm6sbdNLKUFkFi6XGrQN844q84zteZT5rqQysG39ztRFdchFVekFsJC+BrvokLukRPubrB9F2/JCfl97Wwos4pG1aNKw6mGoHVaLN1uXo6unAwoarK7XIvLwcZu/lBIQ9q9FZGyc1yW70IAG79tQgDALwysoCOXPC2fvIFi/nUAq3SpZKLkuiveLCLMQWngvlrywBIsXLU5d//4H7I/amtrU/XH3OeueFoqboVtuuQULHliQCv/GBd8omCbzvKlhhcLqjtWpMADuXXXj4ozjvsgUvzZKbFPFSviRkv7VAvYvi8VisVgsFmvwVPmS9SwWi8VisVgsFovFYrFYLBaLxWKxWCwWi8VisVgsFovFYrFYrHe1XnrpJXz5y1/GxIkTcc455wwZVLupqQkHHHAAzjzzTCxYsACPPvrodgfVBoDjjjsO1dXVsTAle7H2yav6mXPpiVsyA6wNKpfml5E/xSfaFZ47ljUzLfldpuNagF0wuVDDtW08S38QAISJI8wkN7+/edmfsfz3n84uWVSDqZ99BLVj9wNUBEKk8yMNodYg6hyACEDOfITZt/EEiHJmG5mP2UcYFoSbsumPzT84B0WZkxNJWRA2QVCESEQQiBzATwiBCFEAy9agbSIBITRsXEO3bR6kId3Qk2oFCMrMK9STbQnKTNAMoTmFoNqxMm+lML/tTc3NzSXjNDQM7WR2FovF2hZ1xx13lIwjhMCFF144BKVhJTV+/PiyoVR9gTgOhqy9lcvlMo+XxmWWyL9ImOdREAqTRtJWesBLCey+7POEn/Bs9vg6KfGtDetx6Dsry4ZqA8Dlcy6HENbOFdrmJaH3Ix0eiQg5kUNEOUT2OEV6ARoRGTtZFPwIoeP5tDp/l5/QC9nYc9nyRKTLI2waipxtL8wxu6iNXghHQJCxs61tDmh7HCGAG2VDtWMwPKTt8K0Zqg3ourzrrruWjLc+AbQczFFBsXe8WEihI8nvCR5NuvIo/0nWrXI/ULDrQ/nnnziH3o1DtbPKHjK54zykDKi2LbcBv2Zps1SJfOLb8Jz7VVfjllGjUbMVjAPP+cI5ePShRzGiacSWLsqQaHT9GIysG4W8ykNCQqo8pMwjL/X3vMpDKgkppf+u9IJkEnqbV9IBjex/YTwFuK20+/Zf6RdOsLBVD4iNv1zZgCSkIUcF0m3tEkLg05/O9mFtS7riiiv6lO43v/lNxVBtq5J9V7JhS2VQ7FChPqBYIgpAZB40lwLIxfp6A8H1PXvgu7OWgHC+QecPJAvVthdCxtaIf9wxY38sfWkpXl36apGb4jVt+jREInL2ovfPJmyNbRCqbTVjxgzccsstFZ3vj3/8I0466aRBLNWWU3gbsp9TUKFcZP/MPcCZkKx8FtRoIYEbutaVBXhnAQvffhy96PXwSfJ12o0ZlB+PCvKBoe0nEvU33Lr/KHjyIbg7rNuuXaNE3UmMWTIBl30QJXcHp32YPXt2xWl23nln3HPPPXj11Ve3eai2X2RlkPIPerpSZSj06Wu+rIFVS0tLwQXlQqneDrS//egQlKgvGsR3JnxX3W/pxc5H6Nn0Ot669xS8s+BLRaHanzzhk3j6uadx9hfPQi7KITDQgtPr9jdcZEH7B/yWoNw6z+bncfPzvPJ9B+lj4SJ3vmvXdqgiQm1VXbl3pt+64447MHv2bPziF7+Ife65554+5aeUwty5c7HLLrvgyiuvLArVBvQC9TfffDP22WcfnH/++eju7u7Tea3G1o9DTlSZsbgeX0sz9s6bsbhEHnm7T1KPq6XSY3iZhwTMmJwc8FkqO+qWZjyu9Eo+boQsHf9dKQUlZeBXJOdscsdhweqEulwDclEuDmgPtiknE1C6HQ8WAylLWWO8EuO6rLxrohpMGTYV9dWNkMhDkfF/2GdB1lei76GUeeTzee/TgL7Xvflud/3S3C8JBanyME/BPAvtL/G3RuFXN/0Kvb29Kb9I0kZzCzKBYn4RpbQ/5tsXfjvz2o+beZxuJqwvOWgT3H1L2P/lQrWfeeYZ/Md//Ecq/IiPHFG+TVSgHGs61qBX9hRPWuY4IvWO9iEPFovFYrFYLNaWU/Zf3bBYLBaLxWKxWCwWi8VisVgsFovFYrFYLBaLxWKxWCwWi8VisbZavfXWW3jooYfw2muvQSmFpqYmNDY2orGxMfN7LpfDW2+9hRdffBGvvPIKurq6MHz4cIwdOxbjxo3D2LFjMXbsWIwaNQpRlA1RzufzuOuuu/DTn/4U999//6BdW1VVFXbZZRfstttusc/uu++OMWPGvCsgui0tLTjqqKNw9913x8LXP3sjWvaajephO/cj9zSkIiaZntRJZYO1C+RvAA7kJkS6uX4F0oZ52Octg+8qHtd8JZh5ggrQUwV1Gj9vVwBKmogCBAUFgc53/oFVf7sYUNnowpHTzwWiaj1RFAIaF6bPAZJmwqItgJ88qsllYdkt+C0AwCk3kzFxH8Kt/ZoAUwCAEEhLQQgN3TYoPgghIJSH6RDBgPxsHAEhCFACQgCkyEyM9jMTyeD94MB+dqJ1CEEJoTlhWAK+YcAaFsgdHkt+L6Z3Q3swEBo+fHjJOL29vUNQEhaLxdp2de+996K1tbVkvPe///2or68fghKxsvTzn/8cU6ZMKRmvo6N8iPNQqKcnG/xQMwCmTiHrP7S8yVjGcSqFyozrtoHJmuTlhPHsvreACV1QOHnNarxS4LqLaadddsKhHz4UsJARQc72ttBVfWKPLbGDBQt40dETsNWU4narA/sRhUcDQJ1wd4/M4jOCPMTE3lvh8hHuOJl9ABAihMNUDtVOkkW2Nai21b/927/hkksuKRpHZoSVGO32S+maUeichUuRNdK1ecbqVwFQTEqlLjZIWygqxb6kryT8HrKI4luKBSbbCDs0fqAAQH9U4IfK8ggk78+B1dV4aOw4nLF2LZ7v6R+Yqj864ogj8Nvf/ragH2171NiGscirXqxtX2P8CwAgIZRe2Ev7EQTIOGeINLBLAJBEIEjkpfILCZCCOQoJAaGk890QCUglzYJe2g+jrFsGBDKg0BAiBZjm3b3Pxh9FfptUKn1iP6atyAUxb9483HrrrVu6GP3SYYcdhgkTJpQE0iXTfOpTn+rXeR1ots8ZoGCj6m2q8sJNgYDYe4rYexvmARhfml3xTsHVM++bjLfNbs1DC0akwqAwXyRrLwjcfefdBeMldePPbjR2kff2hWW3eW+rUG2rk08+GW1tbTjjjDPKfpduu+02zJo1Cz//+c8HuXSVq6j9lLy1xQwKVUY8G90+emea27fW9B+Iu8tJAL2yF+u71mNE7btjQYu+anX7aixZ+7xZ3MfDse3wx/n7IzOqUOQaCtOSuO92tGFD9IacjepHOeabUm5cpJQChIiDtxHPyu26hip9rGINRB5laN26dXjxxRfLjr/TTjvhwQcfxI477jiIpdoyCtvgwQBOuv6vnyO9vsK0+TeogdEHPvABPPDAAyXjvf3n07HL55YCYmtEYQ2ixyH84TyACwPxeqVkDzY8cyPWPHklVNZC2UaTJk/CdXOuw9Ezjk74HlS8ToW+IWNf2gUZnK0JAIq8G035+hj+NgwDZyay8a0vzl9HXa6uz3WxUi1cuBCnnXbagLVLUkp84QtfwLx58ypOq5TCNddcg6effhp33313nxc6JiJMbNoBy9b/E8j68wB425oASKl/65cKgARICCgpIYUeQwgI/cykhBI2lR0v6b9tIBCkMpxthP4ZZRxzdmwBM2DXEiRQl6vXtoVErPqQIOdgIvuu+dNnjsltWOydQ4X9TmAjxNr2CsZ2EUXYcdgULN+0HOs61uoMzaJgJAFFxleh4j4+JZV5ZgoSQHdvF6pz1d4uU8Z/AWX8xQQFCYKAMv4RAPjGV76BeTfMw6VXXIrDDj/MuEe8X6SQf8P5QxRw3TXX4b777ktdb11dHT77mc+6Oi5IxJ2vSfutgnHbwoULMXPmTGzevDkWXlNTg5/M+UllfW2Gz/TtzW+Wl9S2SwzIZrFYLBaLxdputTV6E1gsFovFYrFYLBaLxWKxWCwWi8VisVgsFovFYrFYLBaLxWKxWAktXboU8+fPx/z58/H3v/99UM4hhMCoUaMcaDuKIvzlL3/Bhz70ITzyyCMDfr5cLofe3l5ceOGFOOyww7D77rtj8uTJyOX4T1y/8IUvpMDaAPDaLdMw9kNXYtienwP1eWJx4cm/vW0rM6JXComyEIUgxMJhAAemKx+uXQitFaax38hMSQRg4EwhEMKG2Szy7avxzoKvoxBUu36HD6J5z5MhpTT3wcw+Vb6cFJaTpJnoGAXnESau3qpgYmsMTRber2CicUCWcROQNXiKUGDmrINlkyANuDJQbSEcatuBNUhouDaUgf9p/oWHZ5hJ0Hoepw4VBhboi2a/K3f22LWQmZSNEM4Dd42CRDx+GWKgQfkqB6ydz2fXARaLxWJpff/73y8r3ne/+91BLgmrmMpdKCIJ1n7llVfw0EMPYfLkyfjwhz+M6urqwSheQXV3Z4NhqwYINlPI+o9b2CEshFKpklZ67CihIFzbyljhWCMlZq5eibUyC4tcWj+6/ipEQkApFYPzAApKeLiPgtJQH/LHAW3GK2fHI0gfQIuCa9Dhfs8uUqMv2iHkjM1rENpk7XUbP1hKxgDu7HELS3EAbYvhpvhx+70UVDsJrrShbj8BmtsaodoAKoKsJuWe68AUJTP/ZN7psMJj7vDuFRzhFrnFFUG3k/Wy6KPLLk3yfqaZmRRLShbomh7mYnF3NvhrlBCxPJIlCbeWxzRGCNw1ejSe7+nBqWtWo22IoTh777035s+fP+T9xdagCY0T0Z3vwsaujc6/ABAklAFs23dNP1dh2l19TEBZcDYUhBJQpOHZpBQkoc9wbSsNjbJlMHCqgYJrDxGssxw1NjaWFa+9vX2rXvTl0ksvxezZs8uKW1VVhf/93/8dkPOWhGsnjYFUBijUzCdsqtLhpkDGb2pgaOF7GvhQQ7i2vw6Yxjf+FocXYCGHvi4U78/dISIsfHRhwXihzjz7TOyx++7OPgqtE5/vtg/Vtpo1axY2b96M8847r+w0N910ExobGzFnzpxBLNkWUuZgI8PeTtYDIkBKY9NSzC5Xpp1Xxq9MIGzoXI/GqkZUR+++/rdc/fV1Da7V3aAfs4DI+eehgsV8yI5f/LgEgoL6ascw5jcFWzNtw6J/PAgW6Qx+CbG/bbixi//ZKDlWcUoaf7DvDexO5vs21G3Bf/3Xf5UNZXzzzTcxceLEQS7R9q/+ALYZqr3ldeWVV+L9739/yXj5rg1Y8df/wPiP/PcQlKovGkSPQ7gaij0Febu1c+WTWPnQ+eha91LBLIQQOPcr5+Li714chzcTYrZiCowNQIn4Ndk2zoG2U85A71+D8dHZdt9Cu119NdDtuqraCm5I3/XPf/4Txx13HDo7Owcsz4suuqhPUO1Qf/3rX3HqqafiD3/4A0TmwtmlNbFpB7y67hXnHNHsY+P56FMNAAAgAElEQVQtIcBSsAnSgJ4BKcxfTygFkIJSChEU3MLhQrj+WZFCXkrzNwS+jApI+xOVGZeYd0uamFGUQ72Baru/pTBjGv/3IgX6/wKKQbXD8EoXTbLjoPB8JcZ2Olnc5zC5eTIEEVa1rXLZSKVgbrExwUgvAmnHckpBKoCkQldvJ6pyVQZor7wdrPSyY2TsL1//jJ8EwPPPPY9Pzvgkph84HV8854v4xPEzUFVd7fwYHqYNBy4XIHT39ODHP/wxLvvPyzKv9Zxzz8Go0aP8NdvnlHBkSuPTj6Io1pZk9c+bN2/G1T++GldccUXmwqI//vGPsfseuxf2wRRTcLo3W5eXFxG2TSsc19moyXbPPlMEycO/d4F+lLF6wnYEi8VisVgs1pCLZx2wWCwWi8VisVgsFovFYrFYLBaLxWKxWCwWi8VisVgsFovFYm2FUkph8eLFDqa9ZMmSQT+nlBKrVq3CqlWr8Nxzz7nwgYZqjxs3DmeffTbOPvtsjB8/fkDz3l509NFH49BDD8XDDz+cOrbykW9gzT8uR8PkI1E3/kA07vhx5BonVHiG7Mm/7SvSsBTK1VSYNxxQIR4UTMSz8wAzJyomsVnJcPsdft/BWJSZaCgRIBziWUAASkH2bsbrtxxW8BKadjoKow//IZSSpuxmSqgSJh9TNmXLGE5EDs5Nykwm1ICJqaObMHVcHeprc+jo6sWyd9rw+sq24F6YyYdKGaCenZicPWE0JQUQhAbvGXCVA/opD9IO4do6L31dNj6IIMykSwvVhlIQIkIciGG/ZwBw7OTDAlBte78s2GdrgvltTyoHrC37CLdksVisd4Pa29uxaNGikvEaGxtx7LHHDkGJWIX04IMPlhWvvr4ea9aswRe/+EXcfffd6OrysFciwtSpU3HJJZfg9NNPH6yixlQQrD2ANk8hRogNN5gTZ7dmpQqt9BRPx3BAgIIWO17s6capa9egq48A3EMO+yAOPOhAw3DT5ZQBNATQkBKHOzGwCxUQ3DzULxiLWE5MMLTwIh/obFYPnnNw7RTEWtgYxqYP41EQruPY2B7C/e6FagPAn/70p5JxqkuUpQgXp9/KGk2nw7LH3MXyybqiZOqyH0EIdinr/H4vGV9lbilWcAsPCuMln8E/Mtq6HaKcBzjZUtghcIELCKvu3lVVeGLcOJywZg1ezID0VKorhrdgXV5CAbhq06bMOKNHj8bdd9+N5ubmfp9vW9Xk5ilYuu4ldPR0QAgFBaGfvxCQSiGC0Dwv4SFbML4auwSaAGmQNjQ82wI/JYk+w7VjYDhl64uBu21ncO0rr7yyrHgLFizYqu3TWbNm4etf/zrWr19fNB4R4Z577hlQMGlZELZSjWgFADYbXggIGkLmnF3j3llvtyTzjsG2lbc3woVFbGEdCCzZrmbUC7vf3t5e4AbENWfudUHGcTvE5re9QLWtzj33XGzevBnf/va3y07zk5/8BM3Nzbjssmyg3VCq0Oudek8zAHEO8le4Evi0dl8mxhJEgT9Swb2cwSoiJHTfoAw9UkFhVftK7NA0qdLLfVfo6ZWLsapjpbmPtj0wIwXnn9c2m+0iSXjINoGCcQeCcUe4DUYe5Pdc/Yap7wFkO6yr7reGUPZ9sudLRLBj1TAPtx0sg7+EbrnllrLizZ8//10F1a4YcNqXcxToYwvF6/N5+DeoAdV+++2HyZMn44033igZd9PS29Gy1xmoGzttCErWVw2ixyHsCxUguzZi9T8uxYYXflH0nPvvvz9++t8/xb7v29eBY113rBSSYOBQHsQbgHQV4Besg/cxkM8rdRcIUDLuKSGTf44iVInBXxhj7dq1OOaYY7B69eoBy3PBggUFx1/77bcfZs+ejWnTpmH48OHo6OjA888/j1tvvTVzAfW7774bc+fOxbnnntunsjRWN6Kppgmbu1s1UFvJwIQi/XxUXgO11f9n78wDpCqu/f891T0rAwzrsEjY3EWMuxKXuMYlj6jRRNFozKJB9JcYY0yMS+KL+uLLS95ziU8TNf7MzyXuENw1wQ1cUFRUFAQFBIddZmC27qrfH7XcuksvM9M9OHA+0NPddavq1t3qnnP61rcIIImUEpCQEKRtquDwEpTQgtsCCkoId8SgjMCzeWZAe/1+PEj78MoEbuw5IVIp1KRrYFMDkWZTzPrl3jkHxP0DZW1DBSdCnnuSIph15Iu/5fDtbfkCl3SSH7dd31GQSmF182cmDg0Xm9C7x2y71AEzshOwE7A524o+sg+yAFJmsjn/ORp9AVsfTe8tKbOhNrz6yqt49ZVXMWjIIEz+xmQcftRh2HOvvbDddts5+66jowPvv/8+nnnqGdx5+51Y/NHixO3bfsft8Ytf/iK+i8iLi5g2LlmyBMcdexxOm3IaDj/scEzcY6J7DkEphcbGRrz5xpt44skncM/d9+T09c+/4Hyc+6Nzg3VF/Nti6ZAdWNm0AqFOz9QEY9f6tqm3Qp0rKb3IJnTVVnDlIsU7bbuwqcIwDMMwDBODhbUZhmEYhmEYhmEYhmEYhmEYhmEYhmEYhmEYhmEYhmG+ADQ3N+O1117DnDlzMGfOHEyfPn1LN6nkfOUrX8H555+Pk046CZWV5R882ZshIvz+97/HpEmTkMlkYsuzbRuwceH92LjwfjTiZ0jXjUBNwz6oadgP1cP2RfXgiaBUMYLY4ZGCravfiuWoHrR7V7fCCdiFUq0ojIpoZcTaJWPtC3+PKHTkFNf2B9vrerOt67Di8R/kbHnDEX9A3ZijtKi2Hk7q1mVF/JSywtkpBCLb9nNYcmz4gAp898iR+MaBDRg2IH5cGje0Yfrsz3D700uxcm2rJ0MBaLUoT5iGvGUkEMMK/lkRDBKeUJ/ZF04sW+jBe1IP0BSwotmkj48w+1To/S4opQ+pCCQznAqH104FZUSvgn2fNEgwNECwyIGKLGjQeQYNGlQwDwtrMwzD5Oa3v/1tUf3kiSee2AOtYfLx5ptvFpXv+uuvx89//vPE46qUwuLFi3HmmWfiwQcfxEMPPeQEPMqFL+ztU2qPKZdGiBNUMd+sZEdY+i6cN/puFyYJ61rLfko3RLVHjhqJux++Wx8L5aatMZIkMhA48URIFGAEV60EiRGdNMTmraHEj85+1l8CCzYsJhf+C8DYw4GgXVh0LhC+DKd5NnvCd1BQS6AXsnWJaq9cuRLLli0rmG90uvDQ2IjHWHKSrql4Wv5W5BKhjpbOVzbf8mj5aJmwdx2vUSW+B76dUoBQ8fxJnxclxDb2qKwIXVOBGHKwAXY7bITA5TWfq0lg5pChmN/RgTs2NeOltjasyWbRGQ8nBeD3Awbi69VWACpZWDuVSuHee+/F6NGjO1H71ocggXH12+O9tfORkVkIMv2wtH2jiZ1kCYoETNdthLwUBISORyjp0iWECT3IbolrmxQA/vmkz6KtRVz7sccewyWXXLLlGlBiPvzwQ9x5552YPn063n77bWzYsCG0vE+fPnjqqacwadKkkq87LF6Wg3zHO1fn7RbHBdiKEde2N/nwORvEUEPnKSknmAsy9o2pQth1mTrDm+LZd6HrgUKfxowZjdkvzc69kUElobZt7aLalksvvRRNTU34j//4j6LLXH311ejTpw9++ctflrFlyeQ7/wqWTRLMjcT3kwVvlRPiC8qTjt27dBhfwpPqJDPZh7IehV7XY/94DJs+24wLL7ywS9uxtbK+dR1mf/qSidIHAoJW/5zIXn8CgYi1cBNxRgUHKWSQ2fu7/80cbavmaVL8a9xpr5s8ea/bhGWJuTt5D+6uuHISn3zyCVasWFEwnxACJ5xwQsnX/0UnJoxeJqHtchxb4Itzf9kaueWWW3DssccWkVNhxVNnY/x35pe9Td2jgCHYraoJUBJNH03Hqpd+iczmVTmz1tXV4ap/vwrnTTsPQujfs+2kbVZgO/pjfHQCDf+8V1BGYNt2ufmvCX3v1vXbGJY0Ys/2j1JAVUUXJvHuJK2trTjhhBPw4YcflqzOTCaDadOmJS779a9/jcsvvzwWN544cSKmTJmC6dOn49vf/jZaW1tDyy+//HKcfvrpRf12m0RDn2HY2PY5AH3sJCSyitxRFcb31SLbCgoSighZlYWglD7m0H6ElBJECiRSUEohZQ68gjC2mBHNVnqCrOD5C3tOGZsOWiC6JlWty1MwYZC1EmwDC/nlOjdZc6Nouj25Q4EgYpKd+6V+X4KUGTRubgSUfrbCOmROkJ6UnniMlLGLCFlqRwYSaSIv1mGFz/V0ZFDCs7N0XCSJtavX4o6/3IE7/nIHAKCiogL96vVEcBvWbUA2m8272f3798d999+HPn36uO0L9Qnu2g62f8mSJbjm6mtwzdXXAABqampQVVWFTZs2oaOISe/OOfcc/OGPf9DPoUTorMD20o2fIKsjSi5CHi+rEm1IpZSbkEp3lUn9enHnVBDjLwHRgCqbJgzDMAzDMEXDwtoMwzAMwzAMwzAMwzAMwzAMwzAMwzAMwzAMwzAMwzBbACklHn30UTz55JOYM2cO3nnnna1S2LS6uhqnn346pk2bhj333HNLN6dXse++++LOO+/Ed7/73YKD0DLNK9DUPB1NH2lBdhKVqBqyO/qOPwH1u34XoqJPntJ6kJjMbEKm+dPY0roxx3R9I+xgXYomm8GNKjae15BTri/yPTLKMSKurQcuSq+kQmbTKiyf+R10bPgoscnDDv8v1I09GtINViSQUWwKBktmvcF1KlhGClpcWwGQSKcEph2/Hc77+ihUpnMLMjbUV+GHx47GWUeNwv/O/AQ3TP8YHZlseJsoss3kfY7sOTuIl6yEDpGRvRZawMoTO1FESKXIifAQjKg2EZQiCKFFqoRIBeM37UBrMs3yBlPawZW+AFWxYn6FBrx2e1CsV8+2xODBg4vKl8lkkC5CoJBhGGZb4/bbby8q37XXXlvmljCFsAIQhVi6dGlR+R599FGkUimsX78e9fX13WlaXtrb2xPTU2WwWXLJ/vjpVjgnENdOzpvLWk9az2fZDFq7aMeN32E8Zr36L1RUVgLQwjBaBMaIuyBlhH90663AtgBMXgUIcm6JE/7LtXsjy50t68z5qEiHFb+2n4Ol5CabsaIwOpegsNSHy0d+7dueqDYAXHXVVUXlO6u2uOsdKKvcVaLuTrIWT7gVua7DJHK1Pd9RSdJd8T1KiuWJr0XF3im8FfrSctdUvn38bFsLOhL6gG/W1sbLWb0br5H+tFsiyOa2BwB2q6jA7+sHuJwfZDL4+qrGggLbdSRw/5Ah2D6VDtW7QzqNhREx8MsuuwyHH354gRq3DSpTlRjTbyw+XP+hOTd0XESQjTkoLaqtFCABEgpQWupI2rgCCIKgJZCULCiurby7DgGAIjNhwrYjrv3pp58WPZkLERUpXrhlGTx4MC666CJcdNFFAICNGzfirrvuwiOPPILW1lY8/vjjqKurK2sbCsaboh1OqHAkT2xxF8W1lffZBE/DAsbB+WnFtaPfLSIkzp1vY8LtgAK232GHvPks69etx8CBA932+fVsraLalmuvvRbNzc248cYbiy5z6aWXol+/fjmFGnuavLZSLoOiU5WYLObYSSl19oQyZALOpKDj87DnkQKyCr/95dVY9dkqHHbYYfjyl7+cf4XbCFmVxZOLH0NGZgJxT2NP6Yk1rZ+hgsPpG1WStFFH2i+xwoTCTsrpRLFN3J+sP2PvsZ5fBJNohb3Nylxf5uy7oF/wbtNB27w+IvG08hKT+pZoPZ2iQLli/ZU//elPXVj51kepftNhej/HHHMMjj76aDz11FMF82aaV6B9/QJUDti5B1rWHcoTbehoWorG5y/GpqXP5M03+RuT8d//898Ytd0oAIEgrr3mop8toWuS4mkEa3tS6Cd+CQnl3UuULe8HB5Xni5Fy5SuLmgy860gpcfbZZ+PFF18sab0PPvggPvjgg1j6j3/8Y1x55ZV5y06ePBl33HEHTjvttFD6xo0bcf311+M3v/lNl9o0rG4YPli7AASFrMwgJVKQZp9rf5u0keXik9IchxSUNELbKW1nCQiQIGSlRIrI1KO9e3L+szUYyE2CIiG1v6GktguEQHVFjYtZAjl8af+SoeBccc8d2FC0VyyfAHeULt1zCgW1Y4vDvtyY+nFozbRiXesGPcGY0nEOF0OTCoqAbBZ6OQBIYHNbM/pW9YWyMQ/oScgU2QnkdQxcKC1onmOm+hgdHR1Yu3ptUXkHDBiAh2c8jF133TU8GSUCf9I+85GPlpYWtLS0FFxfKpXC1ddcjYt+dlHBY5pvnf559dGGhX6hsJ/p9U1uLip/Ihl7jguKlDdlhYmgfsH8T4ZhGIZhGCY3uZ/OZhiGYRiGYRiGYRiGYRiGYRiGYRiGYRiGYRiGYRiGYcrC888/j/322w8nnXQSbrnlFrz11ltbnaj2mDFjcN1112H58uX4y1/+wqLaXWTKlCl45plnMGjQoE6VU7IdrY1zsfrly7H4b3tg/Vt/AlS+c4yw/p3bkDR6sE93hLUBwBc2CCVHRY5c60PrD79H0+1n7zv53yk04LPj80+w/NFv5RTV7r/LqagbfyyUsqIvWo4aJKCHo2pRCStTrZfbZSm93IhGDBtYjQcu3QM/OWF0XlFtn8q0wP/5xlg8eNk+GD6o1qzXCFtABOIT5LUtgjIjmZ1UHwkjgiHcoRBk9osRKYGiYHgrGUELK5yhjFB3TNBCOaEMX6wnJozjD6pGZFnkcz6+aKI5vYli+49169aVuSUMwzC9j3nz5qGxsbFgvvHjx2PkyJE90CImH/vss09Z6h0wYADGjRuHyy+/HBs3bix5/W1tbbG0CirWSuo8ueqNa5DlbgElvOwCiuQBgNVd9HcnTJyAl+a+iKqqaidGrUXe3CcQadG3lNDpworBee+EwCYWQph8ya+UEEgJaz8b+5/MFDWUMu/C2NTBOolSpm7h7G1ttVvbW+/RFPl+hRGcc+J0AiFb3tuL24KoNqBFiwqRAjClT+dEVsu9FUn1x9NiV0zRdXfmlVTGplkvMixQk09UW9cQEtVWcPM+Ge1Xd6rl2rLHcwjsTKqsDq3TvqJ12+UUyYOE7zBS2jul03hqaAP2qKxEdY7zeId0Gi83NMREtQFg+pAGnFJbG7R10iRcccUVObZw26S+egAG1wyBlFlkZRZZFbxLJSFVFhJSf5fmu5LupfwXlPlsJkhQSsu2KamPsbdMH3Nz5BVcmhWaCnJpAv0ps9you+US3IoKOOUUdOphjch58+Zhu+22yzkhR5SRI0f2ysmzrNjw008/jRdeeKHsotqWou53+Y55nuJJ99zgbp+nLcr7bO7rQTPJ9cwunocgdAiX5ouB2Tipd4egYFnsRYSDDjkoz0YH3HLzLbFt6oyodr79kbhvvmDccMMNOOusszpV5oILLsAdd9xRphZ1jy55IknXh7XZvXNaSZWQB0E+QUZ32Rdm1svnv/Ueln2yDG1tbfjWt75VFt+sNzJr6T+xanOjEV0M9rkQ9rozPob5fUAQkILQk2uCQNaPCvknXhl4xwRmYhUAsF4NBddmyP1QQT9AMPdjr1+zwq3w8kcp6lablKmM9+hHHnmkYJ50Oo0f/vCH5WtEL+OL2ndH6S3t7M08+uijqPV8rHyse6u3iNN33sfPhZIZrJt3Iz6+d1JeUe2RI0figQcfwIMPPYhRo0bFAnqhc9ndT8n5TvYemygonAc/WgWQ+31ZxwjsfcB4akoFTj3piZnKyWWXXYZ77703lDZ+/HhMmTKlW/XefPPNsbSRI0cWPcHmqaeeiq997Wux9FtuuQWZyERexdK/qh6V6UrtV0Mha3xvGL9aKhXyuSUkABX44CSRlcZrJmWeUdL+tnRutq5H/9PlIaVJM4fWrA8AqlM15lkD77iHUKE3oBP2ZicvL3d+d5VCAS7E277DoJ1QW1EDJZWJiUgTH/H2P0xMxKRtymxG1h4jJaGkfoc5fgoyFhf57ve/i5ramq5vm8d+++2HF+e8iP322y++rWYfhAT5nfXXtX375T2/jBdeegEXXXyRjsd4/zqLLdeWbcMnGz8O+ibfd46820liLM6XNmLs4UkIYg8vue+J5xeFbdp851+saDEbzDAMwzAMwxQNC2szDMMwDMMwDMMwDMMwDMMwDMMwDMMwDMMwDMMwDMP0IPfddx8OP/xwzJ07d0s3pSwcffTRmD59OhYtWoSLL76404LQTJxDDjkEH3zwAa666irstddenS6fbV2HVS9fhs/+9X+QT1GgaeEDsbSahr2Rrh3a6XXGKEJcW39PVOCIvEfT7efwQOFQORJQ2Q6seOpcdDQvT2xi3dijMeSg30ApATjhO/IG4wXpiIjhBY9la5HtccNq8fCvJmKPsV0T/5k4ti8euWJv7DCyT7AtiSI38cfBlbLSZ7adMDs4EMBQAEgpCCurpsgIYhDIUzrXQhkCSpHW9TZiG4qUE8Ow4n6xwdoIRHOUd1x7g5jf1kaxIlQsrM0wDBPnV7/6VVH5fvzjH5e5JUwxHHRQccJ/XWHJkiX47W9/i/r6esyYMaOkdScJZFaivMIKufRBIlo8BVvhW+phEcdwnpfbWzvXPiKcefZ38K/Z/0RFRUUgyGYnjfE+CzshDIy4NQXC2YEgtnkZKz70OfLyJLu9vEYsGwiEtK3QtifU7ckCxgS1dZ5USKwuEAwM9qCz9p0AJkEI4ezuQIYuLFxpU933XiiqvWDBAqxevbpgvomVleiKVGzp5K5y119onYEIdHlak0tX0F+bCp0c+UW1owLWTlAb/rYkb6P/+jBBMGp0Op24B/x6Jbx4gYqvN5o/LMMNjE2n8eDgIXh3+Ai8OLQB9w4ejKeGNuC1YcPx4YiReHxoA2rMZFyxbQXw7/0H4H8HDkJ9nz7461//qiedYkKM6T8GFalKI56tBaQyRmBbKmkEtb2XEYWyn6UKf3dCYFBG2CsQkQIUlFRGYBtadApGXFuVQFw79LFnxbXXrFmD22+/HZdeemlIKPZPf/oThg4dCiLq9KSFt99+e2katw3R0+LaedM9wUOXx9oG9mM4cukt14K6FCR54rbk2VJeeTdhiGdrgTDpK5OKEmh/6IGH4u2P2iXePuoNdkln+etf/4qTTz656PxKKXz/+9/HAw/EY/LlxN/fRXdhLnZPofecMf/YMQ3fqZ0PETmmyvzxrWItFq+N4MaVwaRXCxcuxJQpU3JOkrCt8O6a+Xhn9dv6dwuz85yPoUTgcwCwvzEQEZT/m4P+0cB8DgTNBZH5PUBPFqRrCH6bUF4/BJcalAcR4ocn8UeiULsDnwfeOm1WSvwdoqeYN29eUTH0/fbbj+1Ghkmguroad955Z1F529d/WObWlJru9Uutq97AJw8cgdWzr4TMJE9MRUQ4/4LzMf/d+TjhhBPC93RyN9Bg4oSIAKxv+9m+NHZvB+yPv5G5D/S/xK20fpVfwJkIChVlFtW+9dZbY0LXAwYMwMyZMzFkyJAu1/vpp59i1qxZsfRp06ahpqZ4ceOf//znsbTGxkY899xzXW7boJpByCLr/G1lfGgrsq2cUHbgkzsZYyeKHU7PKuXEud10VlZw2NQvjXC2FeyWkKhKV0OQiAeDDbE7v+eHh3324ByOFuqKvefsoa7YDEnBrmj9ng2UohR2GrSzWZcRyTYC2lZMGyoLBWjRbSnRnmlDe7YtmJiMlJmYTELKrI6FkDkOpBv12//8Ld5dPB/X/+//4OhjjkZ1TXXuBuZgl113wW133IZnX3gWY8aNAYS9fuF8z2DClO7b2QcfcjDuvvduvPLaK9h3v30T83RVYHvhug+MMDzCP0w4YXDPL/X8UCueHfJXg8bk/2yV5b1naZJIPu2oW3s0cUIEhmEYhmEYJkTvm2qWYRiGYRiGYRiGYRiGYRiGYRiGYRiGYRiGYRiGYRiml3LvvffijDPOQDab3dJNKSl9+/bF2WefjfPOOw877bTTlm7OVsmgQYNw+eWX4/LLL8eyZcswffp0PPnkk5g9ezbWrFlTVB2fL7gbFX1HYdA+lyQslWhbtyCW2mfMsd1suQeRG4wbTiYzIFK5cWjx8ZF6gFvwHk23nxF8t+IQSoIAfL7wgZwDsfvvciqGHPzvZtCmLhOukkCQpnYrOiGhRzJaubEUAIVRQypwz893wZD+FUXumGQa6qtwzyV74uSr5+HjVZtDm01WBCOhXCDmByOSrcWzSSkQ6TbCDqh2ohm6pCCASGhxbuEJ/BGcqIYdaKigBTWUUrou4YtrIHzIoAdFCk8IfGsRzektBNdZbortSxiGYbYlihG4qKiowLRp03qgNUwhRo4ciX79+oUEKUuNUgqnnHIKli5diqFDSzABDZKFtSsi4gzl0kyIWtfJaUm54kt9q00RjK2pbfvGrCyqPRUVFTju347D7/7wOwwb1uCEUskTEdGVa/s2EAgmM0mPtlIVBb6FVQK2dqttdC7bKCpSQZ69TDB16tV4Nq1dFtjirmUR4Wwg2DfCmxCIfOFAWEE5CrXZyxluH4K29FZRbQD49a9/XVS+c/r07dZ6ynld5ao791VUutYk1RC7NnOuk0Ip9moKXd8qKlvtl4yvy19nkqzgmHQqZzsBLapN0Qy2C0B8e+N1BLJfCsDwdBrDkA5FEGw3ENXK8bfzkKpqzL/iCozYfvuErWAECYzpPw7vrZmvvX6lIERKd3RSQQkFoaxQkgAkoMiLDhAAJUCQEACyCkgJAamkFucCIBWQIgWpgnNJmXhGkI9cTIfs5GJkz3hyZYiCD3pisiCukRTHCJWPfHd04fKVUuKs756FF55/AZ999lnIFoiKwnWFSZMm4aijjup2PdsixcRP8gqt5TGbdDwtvjBXut+eUB7bRhOvU14nqZO0AeYExJxwXdDGnKJckVtESgiMHTsWCxcuTN4ow7Lly0Jt3tZEtS33338/jjnmGDz55HpcVjUAACAASURBVJNF5VdK4dvf/jZmzJiB4447rsyty09eiz+6+yMZXTyfAFLJ57O9roJrLIjB64kgrbidMue1dLYvoOutqAjH22fOnImLLroIf/jDH4rezq2JT5uW458fPwOCEb72xfLNd/PLAIhSZtIhLbgtBCFlJgdKCQJZQW2rz23rElbsOqjT926Ud12Tc5aCI+cmAXA+VXA/dgLcvhHnfba/QeQjqY8JLSsxv/nNb4rKlySiuq1T1P11C9Jb7jNbA8VOQpFrkuQvNp3372V7E9a8cjXWz/9L3nJ77rknbr75Zuyz7z6RNUbuu34T7G/Y5vrz87lr0neAkWCbiWB5fDIjL7Zm42z2t2dTtwRQKconrP3EE0/gvPPOC6VVVlbikUce6fYzK48//nhi+mmnndaper761a+ioaEBjY2NofQZM2bg6KOP7lLbBtUMxrKNS/W9XmkvQCobH7U+cRb6pg6QJJAQOnYqsxBCICvtJBoSkgQEKfPEg/HhSYEgACUhKeWOaxZSH28AValKpCml7Thl7ttmVjSCnag7cpPfAreCLt2Disxur8GadA22H7gD3l39rrlsSD9KIvVeJUHu2tHVKzS1N2NAdT2kMYHJ1EYkIJSElAKCYI6BTqur64vTvnMappx5OjraOzD39bl447W5WPDuB1iyZAlWr1qNpo1NyGQzqK6uxpDBQzB2/FjstfdeOPKoI7H7xN2dvQcVxMuVUrFJQazgtY3gKCg0DG/A7373O7w+93UsX74c69atQ2trKyoqKtC/f38MHzYcO+ywA/bce08cdvhhGDZsWCd2eb7fH+L36XfXzgci9mQovu7ZiH5k3rNUvU9+3MfYvPYFWKNW5/cnpslLPH6fa9ucCWzPhcikB6HyUZu3SJ+6UDsYhmEYhmG2BlhYm2EYhmEYhmEYhmEYhmEYhmEYhmEYhmEYhmEYhmEYpgd46qmncPrpp0PK4gTFegO77rorzj//fJxxxhno27d7wlZM8YwaNQrTpk3DtGnToJTC4sWLMXv2bMyePRtz5szBW2+9lVO8fc1rv0PlgF3Qd/zkUHrTokcBFS/Td2wJhbWBQGUjJnLgCVqp8HcvF+IqC346EpZpZKYV617/Y2KTBu45FQP3/Vl4QKUnym0UQeCG1SkFK/Gl/BFuUOhfI/DXC3fstqi2ZXC/Stz5091xwlVvYMOmjvAm5pAt04NXFZTwRS4IiggCehAskdBbQMqIa9gB0Dq/MAOfrXih0JIbWhDNG9AXCJ7YpumBhHpwKEIDZu3A0qBVheHBfaWjmEHDCxYswEEHHdRDLWIYhvni097ejtbW1oL5DjvssJjoALPlOOecc/D73/++rOtoa2vDgQceiIULF5bk2Le1tcXSKiN2UF6hu26SVHc8LX8LfEvdvTu7EVhZ5ORSK9etRGVlhZbtcIJuyvgG5rMVaBHkRH1IBXKnClZEIyIiaa1QK+iWsxXKTRpj22/zB5PIRCS1Q+IaOk14shxBm4J2WBFumxLkJk8IxLe1/Zx2XUGq+x5xE3qTeOU///nPgnkqiXBcTU1J1teT11V+j9Vfkry0ELlK5K5VxXIpb0noeva0j+KlkFg2ysCEvnJNVsXWhcjnUARABe1RoXM8aEU8YhCkhNqlAuHu6HGKfq8YPx7Dp041bVDspyYwoHoABtQMxLqWdQCRDqUIEYRVBEAqUGQTSoXV1gkQSkBCQhCQlUCKBBTpwoRAQFsCEK5vJifm5r5bMTdzcAuKayO/uDaAWOwj+r0rnHraqXjg/ge6VUcuqqqq8Oyzz5al7m2FooXXkkNzeW8wUaF2P70YcW1QWPxMhy2jjXCqYoGAMdkrxjYQ3vJgPa48BXZFv/79kjfGo621bauzS7rKE088gYMPPhgvvvhiUfmllJg8eTKee+45HHLIIWVuXfHkOydzEslO0PdbF0tWgdCiNbTt3ZucMKex55U9h8nZ+sNHDI+t8n/++EccNHo0Tvrxjzu7ib2aNZvX4B8LH4VU0olf+4LagLnmSTg/xHkcgqAn0RRGKFFPuCmIIBQFvhCsTyI8f8WmB6/gT9hHCtpklnsigfpciTlbIYo6+5IylcvAB/D0008XzFNTU4NvfOMb5WtEL+aLLq7N9BxTp07FzTffnDdPtnVdD7WmHBQTbVBoWvwPrHrxF8hs+ixnrtraWlx11VW44IILkE6nvdLJtiQFCcH15ve/CNKdjen5QfrerYLf6GWwLkEJEx7YTbWTG6nAz7fl0qI80mbz5s3DKaecEnsm4vbbby+JTTVr1qxY2g477IAxY8Z0qh4hBI444gjcfffdofTu+GwDqwea4yihIJAlBShpjqmdKtzEJyWghIKCRNZMdAVFSBmRbZUyE1VBIaskUiBIMpFNJU181z4vAWfPCZFCZaoqt3+cx6cGPJ+mGP+6BO5AOX0K2/4htUPR0GcNGptXQsFMfCIIMiuBLIygNbnt2dzRjH6VfZFKkYmFKzMJo346A0ofX+3zKUgBmKgIoCQqKitw4FcOxKSDJoEU3KRjsHFlveHB9psTQ0mbrEW8AYCEjruEY9GB72o/9+nTBz+56Ce5jxmVZ1+HJgYAYXnTMqxrWae3mQJb13Zn5P1zdqjwYvLGZLbPtjiXOjoBVdRGTdo2+2yMzRgNAidvUEnOa4ZhGIZhGCYMP7XFMAzDMAzDMAzDMAzDMAzDMAzDMAzDMAzDMAzDMAxTZjZv3oxzzz23pKLa5A2COvPMM3HSSSfh6KOPxqRJkzBx4kSMGzcOQ4cORW1tLQCgsrISu+22GyZNmgQhBE4//XQceeSR2H333TF06NCiBzgNGzYMU6ZMwbPPPov58+dj6tSpLKq9BSEijB8/HmeccQZuuukmzJ07F59//jluuOGGnGVWvXwpVCYsErnhvTti+Sr7j0PlgB1L3uZAtNomBAN4XUriYLLYyLU8n+1LizNsmH8HMptXxZpSOXAXDNr3YkDZwcYRaQgzGM+1GUAgsi1CQ/IEEf5wzjiMaaguYicUz+iGGvzx3F3MQEotemFficOyzSBXUoHwmIJCinSbtWaF0oM5SWcMtsKKmyAYOOjtEoIRM/GVzz3NHQBOVDsYO9g1waneJprzRSeVShXM09TU1AMtYRiG6T289957ReW75pprytwSpjNcffXVqKurK/t6Fi9ejLPPPrskdbW3t8fSZILYVDmto6S6KZaevwWU8N6sJM5euxbPFSFSL4RAZWUl4FmnuiIj5uaE2YSeCMaKtZGfR0CQtxxW4lqn+4JzgnK9PDufBPQQTOEmm3GfSNdrxTtcebM+3wYWZNtK5rMIbacT9fDFT7YxUW0AWLeusHDWHhWVJR0UGz/PS193kt9W+GrK9YqTW64rKKdidYS/R4Wx7T52otoqrAvjt0RFXklpIxP8kXavn/PLZhFel7/c7U8VXpe/F6Li2NFl8bLJSLO84corQBWegBmLASYyrv94I9SVhURWv6ssJCSyUkIq+8pCQkHKLKSSUCZdQWoRNiMOppcpKH+ZO9pGrE3J4Lst604aFTpRfREmG3Oyx9LV68c5ChzmTovNerz99tt48IEHu1w+Hw0NDWhubkZ1dWljU9siRd8Pc50KBYon3ZcT79VOazgQ6Yrd+yPlrQC3/WzzRaTFXMgz9EKQT3e8hCOPPjL/xgBuspmtyS7pDrNmzcKee+5ZdP5sNosjjjgCr732WhlbFRCeLKBIIueiOzZR8TlvHUn3YwqJcnrnp4u/e/Upc0Ya+3jkdiNi65EATr7wQtx6663FbkmvZ33rOjz8wQNoybZp34EESBHICQZa30NP9WP/BGkCwoj/KbPfyV7D1p/yjo3wyxpfCcLvUQCY3wDITkBEFJs4NfFydsKGFIgcIkd/FjpXIv2D/9HW5RZ17l+u7unpp5/Gpk2bChwdPfkawzD5Ofjggwvm0b9j9+bJynPbMB3Ny/Hp49/Biie/m1dU+7jjj8O7776Ln/70pyFRbV17DltSBd98t18FPxiH+zyD842M2DERBRM3OOFtc6+xaQpughcyxqS999h7ARGhQpRmMmqf5cuX4/jjj0dzc3Mo/aqrrsLpp59eknW8+uqrsbT99tuvS3Xtv//+sbT3338fGzZs6FJ9/avqjdC5QhZZ51dLqcWxsyrwqSWyUFD6OSUnfK4gpYIiQFr9dRMw0f45ACUhIU08SBk/Xi+TSqI6XQUXkYn44+GYUaKhmEjYp09YVgLKLbC948CdkBYVkCqrj4XMQpICSJnjoY+TzCpkpUJTezOUlMhmzXFSOtYhISFJTzApoSCFcsdBwQiemzqVVO642KCXFbmHiaXoY6fCraUg+CGVDMVJwv1J/DjmnBSqSD8vJ/GgXkIWhTcb57rHd2KTucBM3mOXu3YFEU3re2jbz+sTnR9ifRfPd0YQQw2EySli48ZtydA5xyFFhmEYhmGYslKeaZ0YhmEYhmEYhmEYhmEYhmEYhmEYhmEYhmEYhmEYhmEYx2233YaPP/642/VUVFTgiCOOwIknnojJkydj2LBhRZWTUjpxi1xkMhmsWbMGjY2NoVdzczPq6+sxYcIETJw4EUOHDu32djDlpU+fPjj//PMxdepUfOMb38DMmTNDyzPNK7B+/l8w8Mvnu7TWxjfi9Yw5BlpOq0wjvIgAM0gvSKJgYGRINQuRL5SQwR9paZS/iNC27gOseeXa2OpFugajvznDjIsTAKSpjbx6vXU4ARthVuWPJiScefhgfHX3fl3ZEwX56sSBOPvokbj9yeWmPRJWVCSK0upSUCRAZvAkCQGpFARJEKygmQKUFs+QkEgpYQT+jHi2UhDplMlmhce1cIbZtclDI/3DQlZExRfvhvuei94qmvNFpra2Fp9//nnePB9++GEPtYZhGKZ3sN122xWV79lnn8Xee+9d5tYwxVJZWYnZs2djzz33RCaTKeu67rrrLtx5553dridpAow1OSZlCpnHJSZX3eH0/C3wrfTpLS34+Yb1aCtS+GTo0KERgQpjSRohEC3KIxBWaDN5yBNFJQSTwRjrXhkVVWeDekIhUey6nQIvfPvUim/A2Nme4FtoufZH7OQ45OxiLw+sTW0m8/Hs50A0299O79tWKKoNaFHJQhxZJrHYcl1bMbc2sk4/X3GEj1G0XNK6colMR1NsW10dnmsd9brt4qR1RTxpAMCelZW4f/PmUN4lmQ60K4UK73zPtR/CV73xiLVLa+VyYm2z0Qzlb12kYdEIQ3Q7aicdiLojDo+3x4iNMQHV6WoM7zMCnzYv18pcOswCQQBMGEUqkwgAlAIpCUkEoSSkjTGYGI0g5fppZSYEk0pBQJp7gXn3DqouT+aeoOMaoCAm4ccibFzDYU4Cd2wjhzcpjtHVicR+9KMflUWgvbKyEq+99lpMdI/pOvY6L3i8kjpJ/3uO4uR6sHCaLqJidfrt0fE5FY6lenW6ekiF6g13ltFzmBLbnE4VPqdSqVTcLknYrujnfPTmflYIgddffx0TJkzA+++/X1SZTCaDgw46CHPnzsWECRPK3MJk8tpD0cMRPcbGZgABpPR5qDwjwj9X3blsbXV/xbZ/lp4tb1aey79TSmHq1KlQSuHcc88tcmt7J+ta1uKB9/+OzdnN2l8yIqfaiDNipsr6UgDcJENWcNsuCwS0hRXQFlZykMw9VouqOk+KYpKE5i8FxxHBuvVhJnfDdbWT1wv4RlzUoPPz5COHD1Rq7rnnnqLyXXHFFWVrA8NsLRxyyCFF5Wtb+x6qBm2Ze2JpCBtWSmawYf6fsebVayA7NucsNXz4cFx//fU46ZsnJdpVQe1hW1J3u3qdMm6MBU3x+ls3oYCyPlvEWY7WoSJhOQBWuFcXU8Hk2QpIQZTcptu4cSOOP/54rFixIpR+1lln4bLLLivJOjZv3oyFCxfG0nfdddcu1ZfLtnvnnXeKEpqPQkSoq+yLjW0bQZAgCBABUmWNXaB9ZQmpbQUpzaQYCillxLIFIBVBQAs1B7dQAZISShCUIggClJJGyFvbGVWpSgjS8Wwbf3HnB0wm5Z1fDi82swWJ+lCdrwA5tyEt0thp8M54c+VcgPSU58pcx4rsZERa1BwSaGrbiNp0LVIi5WIoEgIECQEgq4BUSkAqCWHKSwWkSItwCy92ByIvn95GRQBJ02hhm2/6CaVMjNvETpSCgAjbZDL4bMWqoz5rzP4qxfH11mtW4mjc1IhPm5a7yTH1cmOheiLZ1kbVdqnnq8LY0F6839qtMTtVuI0PTUQVa1SEUOzeC0BFJ4AJNq/3+r4MwzAMwzBfJPjXMYZhGIZhGIZhGIZhGIZhGIZhGIZhGIZhGIZhGIZhmDJz3333dbnsoEGDnJj2cccdh379Oi/cW0hUGwDS6TSGDRtWtFg388UnlUrh73//O/r06RNbtu6NP6B+l+9AVPUHZDtkJj6At3bEV8ynvJIa3UAFihsRkZjC4tr+gmj7CFASMtuC9W//BWtfjYtqA8DAfS6EorQZaRjIblm5O/3Xij6FGuiNGtbr/tLQKlx88vAu7IPiufjkcXh23jp83NiCQL4ifm27Qc9Omc+KTykAKS26k/LkL4zQhhsIaQcIEkFJ6QQ6VHTsqxkMGwh3wAwKVW6gLMULOXIJUPVm0ZwvMv379y8orP3JJ5/0UGsYhmF6B4MHDy5KZOGSSy7BOeecg/r6+h5qGVOICRMm4JlnnsEJJ5yADRs2FMw/fvx4DBkyBHPmzOnUepRSyGQy3RawHDNmTGJ6i1KoSRRaKJ/+SK66w+n5W0AApq5fh8dbWjq17vb2diPSotVyrVSuFa1QsDoU2vhUTvzDrhUgK7DthLZhTGKKCf84u9MuiIpZO0EN810hLIpBodyuiKuXRExQOyTmofyUSN2hmrcNUe1MJlOUqM0x1TVla0Opr62Il5q3bl/jqiv150pTeZcme9TKW2D1MCm6vMC7QrjOQ6tqAIT74wyAJdkMtk9XhNqQ1B5//4Q8XisSlLAtEtH9qkJ9gb8OfyoDtw4iDPn5z5ALFteOM7r/GHzatBxZklAyENi0O1tAAZQynbnU6RKAEIAkCJJQ5j4gjWKbIBPnIBURUze9qwqOl4vp2HuIi1mEhYbD6DPHHc9cJ18JmTdvXsnrJCI8/PDDGDVqVMnrZlCUTwAg9zmT5yYQE9L20qNp0faQPbd9AXAbj0M49mZto3jDcmDNGRDa2tpy5zPY3x9C15FXh79dxbA19K9CCLz99tvYcccdsWTJkqLKtLe3Y99998X8+fMxfvz4MrcwIPepm/s8BLxrg7yT3L45G9v8Mba7tTNC0X0n1KhMVntzV4F4NBT+9N8352yLlBJTp07F+vXr8Ytf/KIzm99r+Kx5JR798CG0ZFoAEhDKiv9ZiT8ClHATFBGltHC2sKLaAlpKG4HANul0PeGmLat/ItC1ikBwm8jk0WLd1s8hEEgIr6vTv0mEWpZkTJLup4QvumptUET6jpAYIuL37ByUUqSwWJH8/fffv2TrZJitlZEjR0IIAZljUjlLy8o5vVxY20Jo+exVrHrxErSufit3LiJMnToVV199Nfr37+8Xz9vnFTVZi1+X/T3XTmTkvZMgXwPW+VXCxbbCdSmZ4BcT3EQwSZMJdoeOjg6ccsopePvtt0Pphx12GG699daS2ZCLFi1KtP9zxXALMW7cuMT0BQsWdElYGwDqKuqwoXU9BKWhICEVQKSfA5BKX1sEAQkJAQGlJBQIUgFIEYSyPoL2v0npfIAChLHHACgzSbqU0Pd3AirTVbBnlzv/vLipw/uaOFmVN1FQdBIhUyhcRwnjMN0W187D0NoGDKkdisbNqwAASpKet91dW8aGIiCjsmhq/xz9qs1vS8o8/aEEpJAQBGSzQIoElJCwk6BLqY+XhBbX1radcHX4djesmLM75gFuMvVI7CQ06Vj0OESOZXgSs+7t0yCuHl6nz2sr57gMfjZfFDs8SabJG43rm5dbpU0mrweVStu51l9xtQbnqHL7r2vbHCoa/f2BYRiGYRiG6RSFR0kwDMMwDMMwDMMwDMMwDMMwDMMwDMMwDMMwDMMwDMMwXWbZsmV46aWXis6/9957Y9q0abjrrruwcOFCrF69Gvfddx9OPfXULolqM9s2tbW1+Mc//hFLz7ZtwGfP/xRNi2fg0ye/m1x2pD+Qs9QDt7xBdQkiCFbUIZo13JaQnFZQs2zH2jf+G0vu2junqHaqegAGTDzX6Hr4o+a0OIRdSzBELvIicqPriBR+PWUkqivK+2h2VYXAVd/Z3ogFGvWpJFEcrSjlhMOUkvobCTMA2gpPaZEqPUBVy09Jkt6gzkB8DFZc2/wLBlKafWCyKbLiJ4G4tm5N8gDu2EBvfzBswm4v2WsbZOjQoQXzrFixogdawjAM07uoqKgoKt9JJ51U5pYwneXQQw/F2rVr8b3vfQ81NWEhXiJCQ0MDTjzxRLz++utYtGgRZs+ejT//+c+xvPnorqC2ZcSIEYnn2rJsJmeZcpo0ueqm2Ld4zlYAE1au7LSoNgAMGTIEQCDAJjyROJ0uTJo1xyl4IRAmCeogJ/pmJeQECIIiLyH0K5pOVi7OlCThtc4KcsC1VRhROrt+3VYR2qZQ60xe/d8TxSN/z24botoAiha2H1rExGHdoVR7Ipd8aaH6i3VhovXny2N926Q6KZIvEN0BQnqYAEAEUV+P1LBhIDOBl++V2/egbcq9+gtCRcJ59mFHRyRnXNc4V/1+e21aVJYt9F0FE1FF1+HXaz/XTjoAtfvuF2tzqMoyiTD1VipEBUb0HQkpJaSSkCoLCWm+Z5FVElJm9TIp9TKl9AsSEoBUEkopI/qll8N81zEOIxJm4hlKBUdPwRwTJwznNc7EQfw4RDAvWVxQDkD4AkGCKF2OtHxkMhm0trZ2qkwhiAg33ngjjjvuuJLWy4QJxSrzEe3IXAUF6k/IkHgft6enZxPE7AKvfDBhR/xf0o0hlgda7LkQwoiNhUKpkW3oTXZJqUin03jvvfcwcuTIosu0trZijz32wKefftq9lRcwPHIfjzz9WuT8i95Qg3lrVOgciq07dD0FRocWhg4LMgMACULTxib8+YY/526bWe8bH8zFkg2LO90/f9FZtH4h7l9wL1qyLSDjp4BgJiYK9p2wfoVKGZF93zcx+974KIByPo9+9/weEkiZiYL0TwsCRlsVsOsz67dKgsERV0HPYx0m8x3wj7/JbWdyAdzERIls4UP67rvvFsyzNfVfDFNukiaFjtK05LEeaEl5ybauxWezfoKlDx+TV1R79913x0svvYQbb7wxLKqdy7aMEO47E+yvaD2FfjP1062LJZWefEtqsVnrcGu/zNQvjf8G7SsJKp2wtlIKU6dOxVNPPRVK33nnnfHggw+isrKyZOv6+OOPE9NHjBjRpfqGD0+enHvx4sVdqg8A6qr6QUIZ31sfA6kUskpqz1cBUmWhlEJWaT9cmWcLlFTG14bxyfXBNKaDPoz2KCqdX5FOq0pV6bzmeYRwFCg40ShIjJiM0WAT4udh0rlZht/4u3zfLuKa3HnwrgAUspD6r5SQyJrYSBZSZpGV+r2pvRnZbMYdIwkJiCCiReTHMoJnPWDi48bIM3ETmFiLdBMv6WLmGQ7vHxDYkNokd0+XmCLh2IiNwSS+zDMinX5Fd20o1hNnWdMyLG9apvcBAXpiS22FBvFCbWsKY9OSCHyLYNXJ/1zDvOeHXL1JMYGQjZ3nnArZxMFu7TSxOtj2ZBiGYRiG8SnN0ztloKOjA7/73e+wYcOGwpmZbZYhQ4bgZz/7WclnKWMYhmEYhmEYhmEYhmEYhmEYhmEYhmEYhmEYhmGYUnH//fcXlW+nnXbCG2+8gdra2jK3iNnWOO6443DIIYfg+eefD6U3LXoYTYsezllOVEQHNUcUhbpMQh1EbkBfOJlyDJxzowBD7ZLtG7Hiqe9j8/IX8qyfMOzwG2EFvclUF6xFenUSyIwMDmTI7HLNobv3wyET+uZZX+k4eMJAHLbHQDz31jrT4PhgOT1YVpoBhAQtFG4HNAozpFXqwcxG8EQqQJACIHQ+RSDSAihKmaGIVhxHmMHQygrahY+FUgqChBZQseKAKsimoEKD/Oz32EBDrwzTfUaOHInXX389b57Vq1f3UGsYhmF6DwceeCBmzZpVMN+sWbOQyWRKJrTMlAYhBG677Tbcdttt+OSTT7Bq1SoAwG677Zbod/3gBz/Ayy+/jDvuuKOo+g844ICSHPNUKoUxY8Zg4cKFofRPMlnsmM4t7l4q6zxX3UioP77OIOU/N27ErZua0dFFodmTv3WycQsIJKzAngIZ21JZ+9you5ERA3FCF0p5Yn4J29QVsZQ8gheBeCS5ZeQL20XKhG1ecrsuJDpotVDg1WPzWf/Frm8rEtUGgF/+8pcF8xCAujILa9v1dOfaKlQ2ok9VFNFrMqo/FHWfwt+TxIDjS5T5owA3hxNVVKDu68ej7wknoGb//SC8Cd8yK1di0wsvYsP992PTy7ONeJYK1eu3aYAQWJXNhtrxYUcHjq0JtzZp/0fTVOSvcWMTt1Ha5S49t7MpvXKDzjsvdwP89RjftzOolhYoIyoOAJRKObHyUqFaWtA+bx7a35mPzKJFyK5YAbmxCZASVFuL1JDBSG+/Par22RuVBxwAKnIykUJ8qd9oLNv4iRPmgoQOS0gEfTTg+ntJ0vWFWkBKACSRUnpyMCKpYxZIQdk4BfzjGLzrZZ44lO0mlaf2inBcIrIoJBhFCcJH0ZhGrrRcrFy5sqh8xVJbW4snn3wSBx10UEnrZXKTO1YZIamryWVgucXBOeyn6SJhUbNoW8jE5Gx/5IugkYqfs37dudpi6fD6q1ykUqnYdvVmu6SUVFdXY8GCBRg3blzRsbdNmzZh1113xcKFC4uaLK8U2FPWF6UDIudlnsPjeuNc1wdFzmYZ1A57LhPpPtusTBEAPXKQUgAAIABJREFURVBSYpdRuxbchp9c/hOccd7pWNOyGq3ZFmw/YEdUiNLc37YkL3/6Il75dI4nOk1moiEd6xckQABSdtIhRSAjdk+2D7DigiA3qVCKhN7nJAAEooRGihsgAVJadBtKaR8NRkwb9nq1L/3bg+/zuL++DwMK33zNiRPqv5DcZ4T6hwRjs9zCgk1NTQXzTJgwoaxtYJitiaFDhxa8rrKbP+uh1pQeJTPY8N4dWPPqNZBtn+fMV1NTgyuvvBIXXnhh0RM8JuG7rHknl4jaqC42FTHlig1WePd9FxHw6kyVUFj72muvxW233RZKGzJkCB577DEMGDCgZOsBck9EPGjQoC7VV1VVhbq6OjQ3N4fSuzORSm1FrRM0VmaiKnu3VVJCCQEFgiIFCYUU7GRjCikoKOtrU9ocMgUyAtrWaSehnynQsVmJtEghLSqcD2zv39oeCdqmXKAmj31fOOjcIxTt33WS2opajOr3JSzZsAQE/ewEJMEKYGubDVBEyGQzWN+6AYNqB0GSglDe8VQAICAoEJu2+18qBQEJfaDMu9cT6PL6HNAGl3R2t4s529y5YiNSRmw7VyJUh7Piurwr4+dJ0nF5afkLgLE3A9/CTo5p6hC+zxvE3u1neHkD+9E3KsnZtO6aCmZmM/s5t+UZ196Ox/C7BD87wzAMwzAMU5Av5NNaHR0dOO200/Dggw9u6aYwvYB3330Xd9xxB4trMwzDMAzDMAzDMAzDMAzDMAzDMAzDMAzDMAzDMF9I/v73vxeVb8GCBWVuCbOtQkS47rrrcMABB3SqXNvad1E1qNRCAOUbESnbm7Bs+oloW/NunlyEoYdeh9pRhyS3hcwfZYcrBiLbdlCpr4IjCLj4pGEl3IrCXHLKePzrnbXIyuQRplp0UAJIQQFIUVYPl3WDMAkKAlJJpCgFRVpkSiqYgbR6u0kJo6ZGZly0HjgLBTNINyJEJeBGXdoBmSEhKm/X5RLXZsrHuHHjCubZuHFjD7SEYRimd3HXXXdh9OjRBcUVpJS49957ccYZZ/RQy5jOMnr0aIwePbpgvscff7zoOq+44oruNCnEuHHjYsLaS7OZguUK6DN2m2IEbgHCjc0bcVNzYaGxfJx3wXmR2ikkRKGFTsI2uRX68/WqlROh9oW2c9n+CSRljSmLRLTgvAZE5Thigtp+Tqs/YkWHzJdtTVRbSonXXnutYL46Kr+otqWrej6dLdOZ9STlSyqviviWWMYXnyZC38mTMfjyXyE9YkRie9LDh6P/t05B/2+dgpa5b2Dl5ZejZd48qBxt/VIqFRPWXpjtgJUFcmI1kTb6/VxwJUW98yBDLB0IhKHcmyfa6eW1r8rtx6Huq18NGlrgIHVWhGnthRehZcYM973qoIMw5N67C5YrdM1mV65Eyz9mouWpp9H+2msh8e58iP790efUb6PveVMhBg8uqkwuqlJVGFw7FKs2GRE8G1oROvaguy9CVkoj0qVfRoYbKXOspBEPlYqMgJSENHEKK6RONprgBITJ6n/BBC/0mUI2vOFKxBvuxzNsH+uWISw4lVBHsXGNhoaGgnmK4bTTTsPXv/51nHDCCTxJ4xagU+LaQNzmyNP5J4lrx9K9Ts4X0g5EaRMEtiN1FYVpZ0d7kcLaW4ldUg7q6uqwYMECbL/99li/fn1RZTZu3Ihdd90VixYtQn19fVnalet8y6vaZhaR12c6kT+p3PyZtn5dJKLYGTl3YfpyPe+muTebmDUBeOT+R/JuR3V1Na7676vwtROPRlZloaCwsa0Jb6+ah/EDdkB9VXn2X7nZ1LEJTyx+DJ98/rERtyZAEASE8yPITKpJxk4ms28JgIAAQYBI6DLwRAKVAIROJ4IWIzTi24JMbgVQSpcT5qZNQvtkwkx244sV6gMsXKo9hayPY3GC3OSVJRj/TcT9z4jvE7tP56CUvzfceeedReUbO3ZsydbJMFs7EyZMwEcffZQ3T8fGpT3UmtKyecVLWPXiJWhb+17efMcccwxuuummLvcdBSdk8Zf59qsKbMTQu7CCyEH9Sin4t3CzIr1chp0me79XZiJtBSMmXALuvvtu/OpXvwqlVVdXY8aMGWXpe+3kjFH6eZONdZb6+vqYsHau9RRDTaoGUilQ6Pd/QJLSPrLK6kMlgTQRpMoae0JCefdbpbJQFDxHIIwVAUg9GRYAYZ4TqBS1pgz0BN2ejx34I4Rct+CY30wI2ZNb6lmBcolr7zBwR3zy+RJIpZA1k6Jbe4pkeJK25vYm9KmoRXVljVYplwRBEsrsY6kvXHtkkmMjUM62hp2Y0sRGJKS2+ZRdlgvl+oiQf2Y7AkJ4X0V2W9ePYbSiIC5ueWvVPKxrWWvsUGuFRosE1qmC9zyLOTfJTkQDYyuTnlBGUFDOOCXWonXbpcxKXMzJrs2fbCa0/yM+ru1ffbsWQVwyV5xga/aTGYZhGIZhSk3PPUlQJCyqzXSWu+66C2effTaykYcqGIZhGIZhGIZhGIZhGIZhGIZhGIZhGIZhGIZhGGZL8/HHH+OVV14pmO+//uu/eqA1zLbM/vvvj29+85udKtO65p2E1DIO3LKCCLFxc/nWGSxr/NdP8opqk0hj6KH/if47nxqUjQjgudrIH9VmX8rLo5d9ba/+2GlkVREbVzp2HNkHx+4zxIk+RVFS6mGSSjrBbGkGUjpxEzMoMiuDgc5Gu8Ipn0hIO25Q1+uUyhTIE6cKBlEiEKtCMDjWDa6MDAb0B3bbgbfxjenGjmJC7LTTTgXztLS09EBLGIZhehejRo3CV31hzTw899xz5W0M0yMUO9HEsGHDcNRRR5VsvUmTYCzNFBbWtpRTXsHWvU5KnLd+Lc5ZtxbPtbY4EdSnW1vwX92coOPEb56IgQMHBkJvTr3CE70wNrugsO1u0wPRaVNMkPtCJOIvCJCi+Cshb+A7+KIYOm/QHnL7y34XJMLiGgRPwMOUsOUp2JptSVQbAGbMmIG2traC+cZXpHugNQGd3UNddV9Cvmgn6k7SW1F5vvmpFP3uuW2irg7D//dmDLv5ppyi2lFq9t4L4/4xA0Mu/AmUEVr0BZMlgF3SlbFyCzuyLp8VvFbuU9A+6X2OvofKmwXSy2O0hxL3lfRS/eUDzjgjh9Boaeh4L7/AWqfrmz8fa6acjpX77o8Nv/4N2l5+uWhRbQCQn3+OpltuxWcHH4rN02cULlCAUX2/hKySkMhCSgkJiazM6jQpIWUWClJ/VxJSKUhlxbOl+azcxGG+iJRS+ujqZeGzRip9piivvOloQ+1T3nmm8yMkDhV9zyVu1BUqK+PXQTFUVFTg4IMPxuzZs6GUwt13340pU6awqPYWpFP30VydeK66cyxMFoVHyE5w+ezp2537vamjo4j+JJVKJbazN9ol5WLgwIF4//330bdv36LLrF27FjvvvDM2b97c9RV34VSNHreoAGK0kOs387VBwdi93uQ5VkHbnsNk89juW+ef/M3JGDlqZGLVe+wzEY/MehjHf/M4CCsMbcTxOrIdeHfVO/howyJ3j+gtfLB2Af7v27dj6eefaIFLJ5gdSCeS8TWE9W1gfR/naUAQkHLeiVmuyOwrMtLbKePTeMeAUhBCOKFuJZUR47QTUCi9Tq8cmR8H3K8pKiygGTr2QOIJI7s4aUG5hTj/+Mc/FpXvyCOPLGs7GGZr4ogjjiiYR2Y2Q2Y29UBrSkOmeQVWPP0DLHv03/KKajc0NOCee+7BzJkzyyAKTaE+MfpbrH0lYh1rfzFp4V5ABXMnWIR+Ke/+DeV5aao0wtqzZs3C2WefHUojIvztb3/D/vvv3+36k9iwYUNiel1dXZfrTCpb7IQrSVSnq/VE2GZyEjfxtlLmN37ti+vULJQRd7bHUyrtkyuYZwu8xzS0/y0DHxsSJFLG5o/40v75Zv3wBL7oP/mXwx+pSlXhS/1GQ8qs3t8yo49LVkKRQlYpSJXVMRBIrG1dG8RIoIXOpZJmv5pjquKxEemWSbP/rf1lntOwouXK20aVFBvxImz2eRLy2gAVEtRPipsF7e3cK4Zpt23Pxo6NeG3lnCBujkDaWsCf8AXOrhUmrh/YzsZ+NnY0TCnPUoX9jcHZzV6PartCePljLff6WCfS7RZR4PMEhyHsPycJcjMMwzAMwzBF84UT1n7rrbdYVJvpNHfddRcWLly4pZvBMAzDMAzDMAzDMAzDMAzDMAzDMAzDMAzDMAzDMCHuv//+ovKdcsopZW4JwwDXXHMNKioqis7ftmZ+jiVlHMhlB4kVEteOfG1tfBNNi2cmVynSqJ94LsadvQD9dz4NYdmyQOAO4RSABMJKDyKUR0Bh6rGDitio0nP+v40BSIYG41m0YIV0A1/dYEsrRWXGIEoAIAUpvUGTZgCuVZXSOttmACaRt7pANFuR1wZlBQCVE/mAqwMxMSpl6vW/xzeo07uHSWD33XcvmCebzSLTCQFPhmGYbYUnnniiqHzz5s0rc0uYnqC1tbWofO+8kzQJTddJFNbOdu6+XE65hZktLdi/cSVmtrTgydYWfG/dWoxbsRxjVizHD9et7bLJlk6ncfmVl+Oe++4JCbIFwtOBGDVAICFcOnmie4G0dbDcy+mEK0SoTFhUKBC89kQ4QulGqC8mpB2IbPjCHYEQd7ANRmsITueVglpC4kfGbo6KaWyNotpA8f3sD/sUL0RZKordU6VwWyjHK1fezopqRzUI3bsnOp1qGIrtHn0Edf/29c40XSMEhl58MUb96SaoiopA7NpwQHV8UqpPsxl8lOlA1mtjIHit4sLZCPzG6BbafWLdTwnn2jqikpqEQJTZraOyAv1P/mZoXaWkY8ECZD76qKR1tjz7HFpnPZ8YI+gMcuNGrJt6Hpr+95Zu1TOgegBq0jXIyrC4tlK+mHbWCXlJ88oage3gu/REljwhbTshmLTxDgDurwqfPb5YVGT/JIlrO2x4yo9n5CibLy1KseOgf/CDH+Duu+/GzJkzMWfOHLS2tuL555/HAQccUFR5pmfIK0wYJdopAnk7+rCEV450v7wKbCjXNlAovdj2Rm2jls2FJ2Kzwtpbg11SThoaGvDOO+90ShS/sbERu+yyC9rb28vSptzHKU+f5gm3K+UJJ7sJYbz6fcHm6LpDYnVWkNO37XW5dDqNF16fFSv/00t/ir8/fh/Gbj/W1BUIQVshPUoRVjR9ildXvoI1m1cX3B9bms/bPscjHzyEmYtmoCXT6m5QdsIeUoCwItp2XxmhbHjbDXvdKysKqH2VlC1rygWT/NhJhUxdUAC8uoSAUjACqQQSui2+72Y7Ja2hbvuQiKhr1D8i6wN656J3T06cZKgIiu1/iuW9IiZFSafT+P73v1/S9TLM1szJJ59cVL7mJY+XuSXdJ9u6Dp/983wsuWdfNC16KGc+IQQuuOACvP/++zj11FMhRDclvyj0BiDocxP7Qe/WTqT78mh5AJGZqrziCmEBXE8QV0HFfSp0385bsGABTjzxxJgddN1113V6QvHOsGlTsqB7dXV1l+tMKtvU1NTl+ipSlQCUEcTWQs0KykxS4Rlk5n4tAUDp3/q1GLoKhS71/RvQua2wchB9qk5Vw9oXwogT6zipCCY3IQEhrKUSTMChJz0REJQKYqveS0qJbDbrXlLK5JhtCV49zfYDd4QigpQZKBhxcwQTjikZTCjWlm3HhpZ1nuC0FtLO2nxKR8y0eHVwvdunQIJYCDlR9ZB4tjnOoZnVASfSrT9r+9A+LmJ7FCei7i9TMKLgnrtL5MT2C758+9GrM0lo+58fP4sO2QE3/yUIwpiz9nkTcrZr4DfbcxN2lWYzEPkYxOzDHq3epFhAyCz2fntIyucT7RuT8nQypFdqe5dhGIZhGGZroGen6GYYhmEYhmEYhmEYhmEYhmEYhmEYhmEYhmEYhmEYhtmGuO+++wrm+cpXvoJRo0b1QGuYbZ0dd9wRCxcuxHXXXYfbbrsNbW1tGDFiBPbaay+0trbimWeeCeVvW5NPLDBJxqtEuIGe4UF9VqhDL7Op+sP6d5JFn+pGfw3Dj7kjlDdou1WrM2lWTYwAKGGGmAoo8kYQq2AQ6v4712DXL3V9AG132Hm7Ohy86wA89n58mR1kSSQh3GhY4falVHowqlCAohQE9KBHEsoJWEilhcMhCFIppKD3vSAtoEEC5vgE4tnCCI9rgQ0jqmKWE4Lv/u73l+clYTA20zkmTpxYVL733nuv6LwMwzDbCpWVlRg0aBDWrl2bN9+CBQt6qEVMOamqqkJLS2HxwAsvvBB33XVXydabJKz9TJEi3z6lttIlgHPXrcWTrYX3SWfo06cP9tlnH9x3/70YMHAAAGvykZu4xQnwOTM+sOdJePam9RuUb+9HPwV0RkQlOWfUeg2LbLh3+0cF4hxGWQThTQtJCWqseFxURC5iF28t4pXFtmlyTU2ZW9I1yuQZJ9ZNOdKjcsG5vvmXlDJ/7HcxdAi2e+hBVIwd28XWauonTwZVVeHjH54D6U3cU5fjOJ+4ejWqiTA6ncKX0mmMSVVgbDqNMak0JlRWuHNbyzsm93PR7SJ7rRAgVcJ2J7zbPH0OOwypAQNc3UX5rEWiMhlsuOLXJamrnHz+779FeruRqPl6FwTWDSPqRmDh+oX6RuIdAAIgbX9IClDSxBAIICupbmMN0n22AmGBwFcg8UVKmQiOgSgI77iJvwArCwZzr6HQFUVB/ohQrKMEsYnrb7i+qHxXX301hg4d2r2VMT1GKGZZiLi5kteAIwSxt5zpkU7Ob4+9x/rtyyVy7NoXWd2jjz6aI3OASAlsLXZJuRk9ejTefPNNTJw4EW1tbUWVWbp0KXbbbTe8//77SKe7IA/SCSchuIVSqEjsnCtQPmc+Iw4NUgg0/HQDycWaCaRU8BmEmj598M7it7D7uD0AAP/45wzs9uXdkFVZSEgICCgoCCMALc39RSoBQQrtmVa8s/pt1FfXY/sBO6JvZc9P2JKP1kwrXl0xB/Ma30BWZhEIVsMJD5IK0gQAIi1cCSu6jUAY24pYktDWkyDhJh5y4pciECC05QQCUW7zKRDFNMfT/jTgzith89mJhvTvDbYdgb/kbbBfPvjJJVgsVf7+IYdPVA6effZZdHR0FMx31FFHdUo0n2G2dYYPH46qqqqC98JNS59Bvx2KE+HuSWR7E5o/fgwbFz6Ezcv/CSXzT4536KGH4oYbbohNgtspO7KTBL50JEbg24XuXuN+9gWg76M2nmVjB0EFkXdvoe2/lZ0Yoht9dGNjI4499lisX78+lP6jH/0IF110UZfrLYZc52VnJjAvpmyxtmBifaJCiy8j+L0+8KOFticEQQkJCUJKCRMsMYLNECAoUFZCpVKQWelEiwFAKnLPAxAR0kJPpONiJO5xDmvDRe71xWBOne+d9T3cc889LvmQQw7Bc/96LsjTiXovvvhiPPjAg51sSOc59NBD8de//rVgvpp0DYbVDcfyz5dCGF9NGpsMKutEn+3zF5+3bkR1RQ1qKrRNkSIAUsdR9DMcBEFWdFs/x0KKzNznJlLiJgjzj4vSwurmwraPxShSZlIVAIg8i2NjI4KgZKSfCoWxFSLdTJdiaeS3w6vpzc/exIrm5dpmRdC3RQWtfd/BrVoSIKyouk4UzmY2NrQ78Un7Ks62DjaU4H+3B8ztKNfWaPzeXy8i2aP+ViiPv0+SYghdjU/xMzcMwzAMw2zl9Bph7foJP9jSTWC+QGyY/5ct3QSGYRiGYRiGYRiGYRiGYRiGYRiGYRiGYRiGYRiGyctHH32EuXPnFsz37W9/uwdawzCa0aNH46abbsKVV14JpRQaGhoAAE899VRMWLt17TvIP7oql6RXiSB/4J9N8gcYG1mkbBuaFj2SWEUgqu1VEhngFk6zUl2B8pOVYwo0PvSg0zOPGNiNjes+Zx65HR5LHBeqB1NqUSpCilJanNAKTVEgdA0lIYUW2ZZSgkTKDLc12yslhEhpcW0zKFeQ0KInIjw40A6Q1HXbw5dbXNsfTOkPrrQDvBMFrPQCpgvU1dVBCAEpZd58b7/9NgtrMwzDJLDzzjvjpZdeypunXCIoTM+y//7741//+lfBfH/7299w6qmn4vjjjy/JeseOTRay/VdbK75a1bnJXDqhm1eQ09auxuxuiLxEqa+vx4rGFUin054gtl4WlZJQTmQCoXyhdMCIbEd8BWfux/dEZ/ZNohags1s9wQ/l2a+mrZ4WiBFLgTGSAffVE+cIrWMbEtUGULQA3aeZDEZ2RUyyjJSz508Sj05KV3m+RcuHvGlP94b69MHI//e3botqW/p/7WsY+R/X4v2LfobHNm/GIy2bsKAjt9BYq1L4oCODDzoyAIJJBX7ctx++X1fnrhQrEyW8slFhbMB49Cqm6RwrA5c/SOl3wuSYAFApxLU7PlyIDVf+Gm0vv9yteoqGCJX77IPqw76Kqn32RnrsWIh+/aA6OpBZthztr8xB89/uRmbRosTi63/+C1QdeCDEoEFdWv3wupH4YP0HMeFM3R9KEyMgKCI3AZgWQRdQFAhpg5QTVyWSLvLg4gyA9zlYWZAHdsXevgk+huIRtn9OiGXoXRoWNHICdV5/nSSA7PPeu+8Vtf9YVLv30WlRxGicK48Bl0sUMVHoWF8U4WUI2wA6Jpi7aVF7oX5APRo/a8xdAEDfvoFIcW+3S3qCHXfcEXPmzMF+++1XlGAvACxatAh77bUX5s2bByFE4QJRCpxjyf1X7t8GlJm5wp+MQDkxOQUSfmg/4Rx2en9OlTHUm7uSZrYMoRQGDx2MuR+8hv719aisrkTW3E9I6ZcQAjKrY5+C7OSR+l5DJuK9vmUdXmmZjUE1gzGufjz6V/Uvbv+ViZZMC978bC7e/Gwu2jJtICv8513TQlmRPxjhw0DsGmQEr5WefMjua18gUZh8frkUEYQ04trmODoRQSM0CPLWAwIgQJQCCEiZNBIi8HPM+pyAIEWtNuD/s/fegXEV5/7395ldyZIlS+69UAyYjkMoAeIApiThYjAYbCBww72AA6Twe68hAUwJiQmQQOgkhBBqqDEQgi8XEpIQMJgSuqkGYwzu2JbVpZ3n/WPKKXtWW1Rs2c+Hot05c+bMKXvOM7M7n3HPZPc9gntEu2d6/P7Bmv31HnkOd0BXi7Z/+9vkSV3j/O53v+vS7QrClsDIkSPxySefdJinecXLPVSb/Oi2RjR8+n+o++gRNCx5GpzJ3182evRo/OpXv8Lxxx+fM/YpRa6dJLJNzINof1V4O+6175+L1wlGxBuvdrhcf+9m7Z81wffpQNbKBdLY2IgpU6Zg8eLFkfRvfvObuOGGG7o9jmxvT+6/KCkGsyRNjlJoHJhESqWsWFtDk5mUxE2kDZ1BSqXBnDHtbjBYORmzefim2Ew45X5D4CfT1tr0tYJBbNrg6ZSTgnPoNwAwcVrS7wCAgtrgjjfffDN5JxPi13z9M6tXr8ann35a0DHsDCtWdNw+CrNt/23x2fpPkYGGYhcDKfP7DGu4JsDODEdYWb8So2vHgJTpLwGRnUKGYSYkU+b3HGx6vchOjO4mqzQqdQVmbSdND0XXth8d9tyZQ8yR+e7NZ5iDvhFtjrnWOji/rsPNlRs/7yV0mCbdB1c0rMBLy18IRNccTAgDP7GMmz7G3JWIrTQbysvig4libFyJ0MQ0CJaHJ8wke7xczO3icSPQVrbNo8K5I/e9yFWa0Kwq6BDlaqIJgiAIgiAIiWxavyLIQbpyCIZ9/aqNXQ1hE6Lu/T9CtzVu7GoIgiAIgiAIgiAIgiAIgiAIgiAIgiAIgiAIgiAIQk4efPDBvHmICMcee2wP1EYQosQFPbvvvntWHt2yHm0bPkNZv7F5SuvAytFZ3MjM0GAzM8A4kAOve/v2xFUHTfxBQmq4nmHFFpn3pBBY8Nyg5EDhZf5lDB1QhoN364eNyeQ9hmDEkFp8GUvXzNCsoZQC2/cMgqIMFKXtsEsjl9LMSLEG2wGHfoAksfFeEIGdXBtshBlucC0DgIailDkuFBOP+cOYPajWDzwOndckcRmQIMLogkstXtcthT59+qCpqanDPO+//34P1UYQBKF3ccghh+QVazc3N2Pu3Lk45phjeqhWQndwzTXX4Ctf+UpBeY866ii8/fbbmDBhQqe3u+OOO6K2thbr16+PpF+wbh3+NnQYKosUxnTCYRHh5ZbWTpYQsOuuu+LFl15EWbrMS/eiwoxsGSrHZRQ+0eQM3EA2dlRRWUjcWRl5HRMK+eSQLDthoX+pwqU6rw4H9YwKWKMy1g6F2i491P6Jyzc2J6k2ABx33HG4+uqr8+Z7rLkJZ1Vv3HZYmE1dqh2WaFPsvWvumiYvYfg1V6PPzjt3pspZDD7xRDw8fz6uv+mmksu4bkMdRqfSOLyyAmFtskYwJZZtxXs4x18g4TjEl5eXod/kg216aXJtbmxEyyuvghsboVetRNvHn6B1wQK0vvlWAXvcedSAAaj+7/9C1YzpSI0YkbWcAJQPGIDy3XZF9amnou7mW1B3Zfb4bb1+PTb89lbUXnB+SfWoKqtCVboKDe0NtrvFnTlTC0UcFWqTsudWw3ilrJCTtZVvs81rJ0AjWJEUYLxg9gx5iyuFrn0jVnJyKLJ9Pa5vICLgtqv7/pGwGCwXRdxeP8ohMhc2D7xgvVTBdp4ALkl+nCUsDpUR7afjaGxRIG2tbVi5YmXefEs/W4r29naUpcvy5i22Dpsre+yxB5599ll8/etfzylvjPPWW29hv/32w/z58zsldsyHu39GJy0I3kcmyIkJ9ZgZUBRYtROxVyexm8PSl+6ljvaeTiBoAEwEsMLIUaOgtUaGM0Y0DSN2ZsWABpSyEzewFUUzg6CglJWBA9CcwcqmlVjesAy1ffpjXM04jKge6UV7PcGy+mV4c+UbeH/Ne2jXbTCNBBU6FpHgPzhqbJ+p5ITZACHlZdbBP8oIBZlAClABnUQUAAAgAElEQVSkoCjl5dmAE2gTiFMmn22CKF8C4OTaKSfYZisSJEQm4gTYlB+qsLteVKjl5N+7No69hryY1e1ybKIhu3JwPDiUL0yCtLBoYmXklH2GqKiowKhRozq54S0Duf8LYfbYY4+8Yu3W9Z8gaPn1PJxpQcOSv6Luo7loWPwkdHvH37E5ysvLMWvWLFxwwQWoqqrKm78UuXZCKcjXU5F3O/Ei/Pe8CHUi5MjLbLPYWKET+/Pd734XL730UiRtt912wwMPPJAoqO6tdP6cB79dYDsxFXwYZh5omtmEZpqhlZtQHP7cMozcWdnv8zVcI9tMcgUilKXKYo/H3A/ccBu6kDv+Bx98gHfeeafkI9AbGNJ3KKrSVdjQWg8vg0YGrJT5rYZrzRFBa0BTBsvrlmFEzSj725WgLyVlFdtOsB3+fUdGaygiMKUQTBwf9IwQYCdPN6Up91MYBIJtAJGYKz6JJTPb/p0ovs+ME9JKgYCGtgY89cn/GrE3KZCysas9hoqVFV/bKJgUYEXXQTVUdNIa12eP4PcyTsztdjNUYla6n3DGfkzgfg/jig/37Yf2JS7tDhbliX8FQRAEQRCEotg4PQeCIAiCIAiCIAiCIAiCIAiCIAiCIAiCIAiCIAiCIAibOYWItSdNmoSRI0f2QG0EoWOGDRuGEQnCpZbVhYqfunGAV5bYzgwOJCJkmlZjzavZAjZSZej/lXMS6hU21MTtH3Edlx1k5yTbFKQftU8NUhv5l9iKCNO/tXdWuhFpM7Q2g2gz0GBoO/AxA2YGQ0OTHd5sB9cyzEBbbfMy2VQrMncCK/cPADNi0A6o9mKV0DFkf5id/DAmUIwNuo7LgXKlCaVRU1OTN8+iRYt6oCaCIAi9jzPPPLOgfBdddFE310TobiZOnIgDDzywoLyZTAaHH354l2y3oqICP/zhD7PSP8u04/oNdSWX29koXXdRLDbvyXl47Y3XUF5eDiCQRkREEeT+F/qPwotisjgKckZeUUgnR1YoR8qWF/rPCjfi/wXbJiuSCy3326bIwfU1pqCGvozQTlDsnzBJ4o0tQaoNAPvss09B+Ra2dZ3ovbNsDlJtR+1JJ6L6yP8orbJ5+OU11yRO5FUMF6xfiw1a+/uRq3vG/tWhv5GjwNGXYQcYx9LNa0blPvtC9a0KrRc/rvnPfOaLL7D6xJOw5rTTsfb8C1H/u9t6RqqdTqPfmd/DiBfno+b/nZMo1U5ap+aHP0DNrP9JXNzwwINAJpO4rBCGVg0Ds+mT0DoDzTrok2DzXjuRF5s0s8z2a4Ch2fdY2L4Ebd57UZg9j6F+Bydz8+84JIF1+K6mhHOakA9uGzk+kIUK0T7//PO8eYYMGVJQWcKmS0nP3bikMFfZCTGES48lZNUp17pJdXF5H3300YKu77Vr16JPeR+MHTsWy5Yt6zDvph6X9CT77rsvnnzyyaIk2QsWLMChhx5a2gbzXFthOFd6+HpwYW64/z78MhbDetleTIrs+vqdBC/orXexNIfewwvxvPSOXOxPPp4nUlBOLu3y2BhekZESKlJY17IWr614FU8umod/L38Fy+q/QIZLf/Z1xMqGFXhh6fO4843b8cA79+LdVW9D63YoMhLrFBGUUlDKtnVCQmvl2yAEYnMszIQSVpwNIAW7vj8GZMtK+U+/IjITZVrBtjluZltGgK2C7SkFxYgeZz9hkJnUU9lzSors/JoUNIP8+WJ/fuG+c2D4fPF7U/i68GmubRi65uLLw8LCzhAvo6GhIe86zc3Nnd6uIGyJHHbYYQXlW/Pqr7u5JlFYt6FhyV+x7Jmz8NEd2+PzJ0/Gho8eKViqfcQRR+Cdd97BnDlzCpJqOzp7D+uwvRp5fHdwv8xRhPFkx9rHrg0WS6esF8Xz7LPPRt6PHDkSTzzxREHfc3YF3TGBSSahbd0pSbgTaiM4DxqMjHbtatO2Nlltu9u+8m1zZttmD9JdfheBpSkNO92Gbc+HquAmR7drUSQ9/3f+Wmv8eNaPSz8GvYix/ceBWdtjb3q4tDa/3dBs+rzY9X9wBk1tTVhdv9Kfm/AZ1O6v6+uwqWQDbXLpofMQ6j2xc5gxtNb+/LkyYfO59c1vRWLnLt65FqxV8j9x2jPt+N+Pn0BDW4OfiI2gAFZQHMSlBDKCbXuVKjZtAhMTmzhX2SjXt4nJfmcAFfTX23jY1yTUp+8j1cjknxS53k19ovtAoTLix6uQdnn29yY5lgmCIAiCIAiezWcaJkEQBEEQBEEQBEEQBEEQBEEQBEEQBEEQBEEQBEEQhE2EDz74AK+//nrefMcff3wP1EYQCmPixIlZ4pPm1W+heusjCiwhZknuSsgKnDVHBAqrX/4FdOuGrOwDJ34fKl2FbI0YgpUjo/4o9NelxdLdYEYCpn6tZwbu5uO4b+6Ni2NpzGYgJUgDbIe62oGAGoAiDWYFQEMTAaxBOgUiDSYAWoEVgzQDShmptkpZgbaRZxMDxkJijo6Kyf7MgFuy9XGnj6GU8svcIMP4oQ+vm1SeUDqDBg3CihUrOszz2Wef9VBtBEEQehfDhg1D//79sW7dug7zLVy4EG+++SZ22223HqqZ0B089NBDGD58eKLwJM6SJUvwxBNP4IgjCo2Zc3PBBRfgvvvuw0cffRRJ/31DPc7uV4PqEoUJnYnSOxvdDx8+HIuXLDaiGA6kD8yxmBBREU9SPBgsDKQWwYQtHFkjUu+w8K+UHUqQqMYlQZH6xsWClEOGHToxcal2kpwwvp3NRartqK2txfr16zvMs7i9eySHxdJNrd7EsnM4fGPvk9/FW8POQxzOXTZmDAZfeklplS2A8vJy3Hnnndhrr73Q1tZWUhltzGgGoxoEDbYiSYNGMEVWuBXviSU4CTflWKf6wG/kbaNuiu3T8p13wrB5f0HZzjuXtH6/H3wfjQ89hPZPl0TS9erVaFu4EGW77lpSuUP7DsVHaz+AuREywBqKCJqdzMhKvGyXD5OC1gxSTu5FAGm7zE3mZSb9clcBk5VCkdGxGsmoeWoQqeBU2vNqujNC/RpJF0xnnhUd8MrLrxhxVR5kEsbNg8jEcoUSmIzzBnBugrustLAAPsdDJO89LLR4//33L2pfli5ditGjR+Pb3/42/vCHP2Dw4MHRontJXNKTTJ48GY8++iiOPvrogu4RAPDMM8/gqKOOwmOPPdaldUm6rgzm/uhj+LhYz4vogkkVyfbnu259l5dAYHL322A5gaCh7aVPCBTb2sj0ODrlj5F023xWNg1SALMVS7N5drBCSgGsNZR9Lph9Mc8khgITI8MZLKlbgsXrPgFAGFg5EIP6DsbAikEYUNEffcsKF6MCQFNzI5Ys/wzL1n2BttoWLN3wGTa0bDCxh+0w9yE/B00Ic0zcZD92X0PC8JSbIIiVFWcrQBOglBX8WcGgIj/BkJOOKyY4PbmRCyqQshJuUGQ7TCYXEAjJg/pYuaEXYCtzLuy5VKH2j5OpMyEi0WZiuGmLsuK30HXlXrtrK2sZgm11F3379i0o3+rVq7PueYIgdMy0adMKmsxw7Vu/waA9kycD6jI4g8bPn0PdokdQv+hxZFrWFrV6nz59cMQRR2DmzJkFC8OTKDaG7Mwd0MlizbMpfNvtePuEcB8eu0d6ZD33PmuCoxJpbGwseCLEMKtWrcpKe+uttzB+/PhI2n777Ye77rrLv+/Tp09iee3t7SXLsJP6RHJtpxAynAm0xFqDScE3jgGAjIaZWENBgaFhYiD4Zi/DtKnBDCa2fSxOwWx+Z5BWZTZOCfXhgv2TPhHf1wvAR1/ReGLx4sU4b9Z5mDdvXsnHoDcxtmYrvLXyTQAETdpMlGLjMLCLobXt8zCHcH3zepSlyjCwahC8SJs0Umx/b0HmnIZ6Q+zvQTj06ba/BaEg5uJQLJUlO2ftz5X/lGv2sb5JsOc03Nce/p0IR6+VjvC/J4ncPxhPffIkVjestJNmAnCRowlCzeQyXq4NEBTcxDGAiXuVcpPGwMbDfpqeoByKdQKGr2w3kY+b3MavS6FY2B5/206KyLf9DsUTCux2ytUsEwRBEARBEHIiYm1BEARBEARBEARBEARBEARBEARBEARBEARBEARBEIQupLW1Fd/4xjfy5lNK4dhjj+2BGglCYeyxxx5ZgxdbVr9VZCl5rC+dgUJlM9Cy5m2sX3hPVrZUxQAM/Oq5sfpk6cRCr+N15mhev0kGiLHdyHJsN7L0ga5dyYRtRmCXXXbB22+/7dOYNZgzACtoZaQiGQ0olQJ0xghGFKA4BWZt5NnQ0EhBgY3YSpORa4O9kERTMJTQDXG05ipzFMPi7dAATlMnQKmI7cKsHpZrhxC5dvcwfPhwLFy4sMM8zz33XA/VRhAEofdx0EEH4ZFHHsmbb+bMmXjhhRd6oEZCdzF48GB873vfw0033VRQ/n/+859dItauqKjAb37zGxxyyCGR9CZmPNHUiOl9i5O5hckl5+1Oqqqq8PqbrwfCmVBoHhHuIRClxeVBHQq2OSRndIJqv2LynnbKlRo6iFlxaaweLn+HQu1Q/SP5ckhJNmepNgAccMABeOKJJzrMs1xvfLF2d36G4mXn+txyAe+SWsHEUZE0E2HI5XOgCpQFlsruu++Oc845B7/85S9z5rnhthuQaW/HW2+8jd/f8vvEPIFE20qT7SfBaYQc7jbimqBhYZDPE/vrVJ2V++1rEvK0UTtsn5b6sevEx7Ui9twoetPpNPoefzzqfvmrrGWtb79Tslh7YMUgI7e2MlQGIWMlTUZ2StAgkCYv0zZOKZsOhg6dLa/WJka878GJ2yirX8KeZ3fPDR/nsPgJsVNAQZ9FtH+Dg/t0bKXwcy3O/zvn/+H6668v6LjtueeeBeUTNn2SJg8piFg8kevhkyQhy9qmc311tI1ooRFGjR6FPb+6J155+ZV8tQ6KZsYTTzyBoUOH4uc//zkuuOCCgtfdUjnyyCNxzz334KSTTir4evnzn/+ME088EX/84x+L21gR3ffuNkcgaA6euBG5tisvPNNFbH33JkvK7YXYbMWPZIsyUuwMNAgpmIkZlHnPVv7sJmsAWdmfAumMmWQSZO/cRijNDKQoBYaROYMBTWbGSBUSfyr7fNKssapxFZY3LAdrBkMjrdKoLq/Gig9WYezWY9B/QH8r8AYyOoN23Y6WTAsa2xtR31aPprZGAAxOAWgAiFKoqegPzRoZziCjM8jodrTrjP8kRyV9wXFT5OTXoUOnXIqVZltZoFvoRNkunZhAKuWF2kopKEUgKCiVCgTctjyy50YpCj1DA3E37LNQKQWi4FlM7jpweRkgFXuG2v1ygvWktlAg7SZ/Ibn1e7qNs/XWW+ODDz7Im2///ffH+++/3wM1EoTNh8GDB2P48OFYvnx5h/kyTWuw4aNH0G/81K6tAGs0LX8JdR/NRf2ix9DelC1h7oiysjIcdthhmDFjBqZMmYKamp6ZlDmfqDYR3z5OWDchNoi0pWL58sUqTqZtJnToml6UdevW5Z3wslBaW1uxaNGiSNpWW20VeZ9rUoXW1lZUVFSUtN2WlpastOrq6pLKAoB23WYnoXICcwbbCcpdbGPkwCadlTk3bhmTe20mvCD/vb85Z5oJCox0Kh20jTnoAg3jJ9lGdtOjpaUZ/371NTTUN2DlypX48IMPMf+55/H88/M7vJayJuhGUHhHn4Hb/3A7bv/D7f69sjFOIeSqz0033YQf/OAHBZWRi5o+NehXXoO61vVQbCToRl4OMKWQYoYG2TjYrEMErG5cBaUUBlQOBFsht4lXzfHJsLZ5ycbT8OfTTDymnUUamtlOyA77Exgz4Zl1q5vfhrg+e3YZQ9eTjQ853+FM6Cb3RJsCiefymU//iiV1i5EyAS8YBD8VjDufZGJMxcrGtoQUlBVxB4JtAoG8YJtM3OtiaBf9WuG2olAcHOwGQiXB/TCGyam+k3Y/dAJ9vSlSlouC3bnIGQOHjqdPT9pWofSerwoEQRAEQRBKQsTagiAIgiAIgiAIgiAIgiAIgiAIgiAIgiAIgiAIgiAIXUAmk8E999yDSy+9NO8AUMCI+YYNG9YDNROEwthjjz2y0ooXawPdp+0LjdZkjRX/Oi8x1/BJ1wJWoRHUR2eXBdh8ScvsOhzOazh8YumDXLuDY489NibWtiISmIGyRq7NRqqtUrCjns1yclIUhRSFji+xV1aRlWorwB4KsgMm2acZ6bgdaxuTTgEIBtvacxgWUUWkVBFniMi1u5px48YVlE9rDaVU/oyCIAhbGNdddx0effTRvPKQBQsW4JNPPsHWW2/dQzUTuoPrr78e999/P9asWZM375dfftll2508eTKGDh2KlStXRtIfa2rqlFjbUazSph8p1HE8Xs7PgAED8Oq/X8WQwUNi8jz4uC8s0jYitpBoOyyDDEn4IgLJsFTCiSjsurmFt6W1USi6MeuKS9gGZefPqovbtZgwI5wWLitvebnq3Iuk2gCw00475RVrr9PFX4tdSW+WaoOjlxYDqJp8MKomH1xqlYvi4osvxt13352zv4xSwNTjpuLwKYfnFGsDgVwbcPKdQK7tPI5uB7W/18DLteNC7YifqaoKlbvsnCV9DIubCpFrq9r+6Hf2mTn3oflvz6DtvU1Putjnq8ky58yyZSWXqUihprwGa1vW+pNDVmZKzHBadCPeDCRFTq7ErI2A28umnFqbjUTKnj0jjYoLXNnfqwPfayBtdaZ5I/kOn8vYxdIFnHXmWfjtb39bcP4TTzyx6zYubBIkTR5SMJ29FnM9YIoIE6677jrsv9/+JW1+9uzZWLBgAR577LFeF5v0NCeccALq6+txxhlnFLzOfffdh379+hV1jwHQYaMgLr82cQSH0hPOo/M5u35fF7v79+FnbyieZ0ReO4mdmyxBkbL3eysKhHkWKA3T562VEWMrBrQRSLOdmgHshM8MBQVt/4IBVhoqo8AANDEU2wkfoKAIIE1gzqAsVYZU2oq8AbToFtSOr8Fa/hJfrvsSphfeySfZ7Ik2U0I4kTeTe1aZI6eYkEYKSNl9Z0a7bkNrexvadbs9vMFzyEm1nTRbgQArylbKFKqgrLzaCAJTFLwnKwhUlAIpZQSA9pnLrKygO9x2MMdbOSE2OxmhOc2BYDvchlP23LnGmzKicqXs1w1Wfhg0loL1E+KpRKFg+ILM0U7qLiZNmoT/+7//y5vvgw8+wLnnntvhZDKCIGRz0kkn4eqrr86bb+ULF3eRWJvRvPJ11H30J2xY9Cja678oam2lFCZPnozp06dj6tSpGDhwYBfUqedxsamTYCfngbthR5/ZbnmsLI/Nz3DPx95HbW1tYnpzc3PJAvWGhoaCt1MILZlWMOAl2RoM2ImsKNR2Bmz7GhkELeMglQEr3mbYeUdsXMZQFGjp/DM71tb2/0+YmAoAPv/8CxxyYOcmA9uYNDY2Ys6cOVnpo0ePLrqskf1GYf2adWCtAQVobWIoxTbSJWU/dwRYITYxYcWGFQABAyoH+nNDcLJrO3UMB30b7rpw58ifH1gptv1wkwp9fu1kKuGJyjx+HRfTKi9pzzvxWK72KJLCPMY/Fv8dH375oY153bQvQTxqBPA21g3do7xs2/7jJovxE9AoCuJgZY67c/+Tgo33wzfDcHlBxU1oG+1BUhQsNTGwXSt8THI0o/K293s47hUEQRAEQejtyK9dBUEQBEEQBEEQBEEQBEEQBEEQBEEQBEEQBEEQBEEQOgEz409/+hN23XVXfPe738XixYsLWu/444/v3ooJQpHstNNOWWlt9UvB7c0llth1g7syLWvRvOLfaFr2IjZ8/Be8/5thaFr+Sla+PgN3RN+tD4+l5hupFh4VHBqBxzHTjDF64ODdNy2x9lFHHRV5z8zQrKE5Aw1GhrWVfJiBsdBWuG3TNTOY7OBmK7r2A2o1AvmHOzyh48ZBoheeuOPkhuNGpDnhgZfxwdoJp4gTRhMmpQmFseeeyaK0OPfff38310QQBKF3MmbMGOy999558zEztt122x6okdCdKKUwaNCggvKuX7++S7d99tlnZ6Utam/rsvKLidJ3Li8rqux0Oo0pU6bgi2Vf+Ek9KKSg8BWwYSQRRcRpXlURltr61ZL/ie8U+fjeGnVD/5X0j7FrBP/F9yehfon77fK5fWZApNoBe+21V948LcxZ0yL1BEGrp/vKD0M50rmAd65FGxFIczQ3A0AqhcEXXlhKdUuiuroal1xySc7llZWVYNbQmeQzHN4njfB+BteERpDJ32bsvpOT5YTK1L4s08qs2GVXcA65vyPeHk1qn6rBg1F7wfk5/yvbdbecx2FjooYNT0znxsZOlTugYoA5t7D9EMzQ2vRZsH3PVghllV7BsnA9ENZ/AREJGMLnwr4KdeX43ElSt4jUKaEPgjnnso7Kcjwy95GihLdKKRx00EEF5xd6D+7536lntAtxspIpK+4Ib6/o7bo4zf6z7777FjxZWxKPP/44Jk+eXPL6WxKnn346fv3rXxe1zq233opZs2Z1aT3C11LQV5wjTyxw8bF9KCZmBigW3zr5HTthXUS27Ar2qmbzjshP7OiveBtDKwDETkStrEhPgWBi+RQppKCs6C4FpRQUKSOlJvvaygvL033Qr081qsqq0CddgbQqgyKFlEqbv5RGSqXMf5SCgltfIZVKI5VKQbnlKmXSbZ5U7L90Ko2KskrUVtZgQN8BqCrra8TYVgToZOMAvGBQ+fYEGVk4ERSbdG/KZiPRVggkgVbRDVLuFUBMLtUIspVZ3ykxs1o3RLAnwUoJlS3DnACFkFhTmwk0QNFz7kpnf745uHaygtbsayw8OVNPMGvWLKTT6fwZAVx77bVdOvGWIGwJ/PznPy/oM9Ze/zkaPvt7iVthtKx5G6sX/Awf37snPv3TZKx94+aCpdpEhEmTJuHmm2/GsmXL8NRTT+G///u/N2mpdknfpSZ+lR5pEAf5fF7Kzhd6r0uYrG9TYMiQIYnpGzZsKLnMpP7jQvuek2jONCHcYxVuEbv4LWgHB+99T4ifvI7ts98+Y905Y420cv3CsX5dRB/ZudopmwM33XRT1iRxqVQK552XPAF8R4yoHgHNjAyZycK0/V2F+W2HjbttrMQ2hnZC7BUbVmB1w2oA2vaX+F9imLJC/SvQHDnjrLW/JnSoj4N1KJeO/r7D5LGTyHBwjfn8FEmI/gcE1wMFZSbel+w6GZ3BXz9+Ch9++Z6Nee3q9qVyHT1MUMpMLOPjVx87p0xUS7Ai7ohmO8gHE/O7yWjMMgpNSOPaz0G7xE0WE/3uwr2nSBuIdbCfQfwcHBsXA/s84Ull3N+CuqA20w+dIAiCIAhCJyisB08QBEEQBEEQcrDNNttg5cqVXVrmokWLMGzYsC4tUyiemTNn4t577+3SMm+77TbMmDGjS8sUBEEQBEEQBEEQBEEQBEEQBEEQBEHYWDAznnrqKVx44YV49dVXi1o3lUrhmGOO6aaaCUJpjB49OjFdtzcila4osdSYhaoIdFsD6j95AnUfPoyGz/4JcCbvtkYcfoeRNvgBvBxZHk2L68ZidfWD1oJhfkNq0th1XKnHonuYOHEiRowYgWXLlgEwYxs1ayMAhEaKyQ7M1IAiEGsou2uagbRSZvCsImitoZQCEYOZQGQGcirSIKTskTDSDcAeGScnU6FRs268I7mhn+TrZoRm5oUZDBrINmyhm+3g243NCSecgO9///t5891yyy048cQTe6BGgiAIvY/f/OY3mDhxYt58zIyrrrqqJMGCsGmgtcaHH35YUN6ampou3faRRx6ZJaBdq7tWRJNL3Bvn+L5VeKGlJW95046bhn323gc/+tGPvBApLssIS9OSBHxhQVo4PoyIUL0cl/w24hIJNzFMMkUGmknZfcibLNfOWVQo3vVCDZeeJB6Jlbc5S7UB4IADDigo33ttbdiprDjh+6ZM/GrtEak2gOopR6J8h+2Lrm9nOO2003DllVcmTki388SdocFo0+2J6xr1E3tlTbRVHyhpkvYZDC/fth7IpB4AVOyyk80ea6eGjZ7Ivu8k3Yd6Zbs213Omk5+3/n0GWDmUudEZsZqRGBEYRNq+NlJQbcVIzACTBrMRGbF9Tli9lDmPzCByN1Dygqfw+TPvA0GoSQfid1WXL0KOLi1/bQSbzl5mSZosoyNGjRoFpVT+jMKWSYFyrVwixfC1mSiaz5EXAC677DL853/+Z/4K5ODvf/873nvvPUyYMKHkMrYUzjnnHNTX1+Oiiy4qeJ2rr74a1dXVuPTSSwvfUAHd9uHrJCpBDqRvkfg+dk90+c09Mx6/hOR6RFBs4njN4ecq+7kvCQqwfdcZnTHbUgRobZaR7XhmQorI39WVUra/3O4BKygwmBQUMbQVcIOBNJUjpRQYZpIHzQzWBJAGEWzdAK8yZJj6EYOshNJPGEHBXpqK2EOQ9bAJ2kApBZSlylDVpx9a21vQ1Npk+vlVSNrnoiErBXRSbFixN1EqJOS20m2/jwqUtnJCKx800nGzvtcBkvLSbePZDpkN3RYpqDtgjrEi8yxW7smrlO//jwdwGmyl30Gabych1EYKBcfxe1hPtXvKy8sxZcoUzJ07N2/e9vZ2zJo1C7fffnsP1EwQNg8qKiowbdq0giZ8XfPqr1A15qCCy25d9yHqPpyLDR/NReu6wvr4wuyzzz6YMWMGjjvuOIwaNaro9Xs99t7MzFne7IRsvj0Wjh903u/2kznxxBNRV1dX0rphXnjhBSxcuDCSNmjQIBx99NGRtB133DHyfvjw5ImnSp1csb29HevWrctKHzFiREnlAUBjW6MRJrvnLQfCY/f9vev/0GCkOBJ9mRk32C0NxXV2Eg1mIK1SNn4J2tyFPH0j/SmdoCef90nU1dXhyiuvzEo/+eSTsd122xVd3tC+w0y8xGaaOLK/4TCTwTDADLbxEfk408S3YI3V9SvRnmnHyCuI9kYAACAASURBVJqRgOk9sefMRFauLwQU+71IJD63cXFogksgJMtGEMFG+ijNikE/i/2b+BsPJ5BOuHGE09x6ze3NePqT/8Oy+i9MfxDMZDnKTQZDCmxjX3OsXJxIXpTtL10rynaya6UIigCn2VYw5SooG+uSj2tdpOuiXxMzw/7uJZjUJ4jKYYXc0X0033MAFPygBjZ8RzCJUPzAoNOfF0EQBEEQBEHE2oIgCIIgCEInaWxsRENDQ5eWme/HOVsSa9euxTvvvIMlS5ZgzZo1aGlpQSqVQr9+/TBixAjssMMO2Gabbbrlh3MtLS1dfm7b25N/6CoIgiAIgiAIgiAIgiAIgiAIgiAIgtDbeO6553DhhRfi2WefLWn9yZMnY/DgwV1cK0HoHH379k1M50x+kV7HFKrtM7Q3rsSXr12H9Qvvgm5vKngrNdsdjfKarcwWI3LtMPFhgHHtmB8l7NPDpey/U/Ix2tgcdthhuPPOOwEArLUVZAMaCkAGKQZYGe1Hho2EhJQCWyFIygqpWNlBm5oBpaHNsEJ7aIxmSsFKRKyIyss/mLzEkBhA6PcsiXJtR2hgdtIg20RZYpK4TMjLwIEDMWrUKHz++ecd5nvllVd6qEaCIAi9jz322AM77rgj3n333bx5b7jhBhFr92Jeeumlgn/TPHv27C7ddnNzc1ZaE3O3+BXy+fQO7VPYpDIXX3Qxdtlll1jZ2WLHrLSQfScs0k567d7HywvTUZwYFoQUQ4ey7AIKzCXU9svChuAcZW/uUm3AyISUUtB5JPInrlmF14eP7KFadS/xz16ulnNcQ5n0Lql16zxKWXmJMPCHPyy6vp0lnU7jvPPOw1lnnZW1bOCQgciwhta5pFsMo800n/IUjCzbtTqddFtZeVDY7Zl1DEJyqfD9qM+OE3yDdUuUa+s1qxPT1YABnSq3pk8tNDSgCVDuOWCF2URWnE1gUsjYvgZmbZZBhfofvKbNirqDeytTSPfKMJOFgUBZHRDuPQVyMEYg/AznA2V/GIvk3nvuxYoVKwrOr5QqSCgo9H4SJw/pyvJdH1wHF3GxMcN3Tv4O6urqMHv27JKFgvfeey9+9rOflbTulsbs2bNRX1+fKPLLxU9/+lNUV1dj1qxZJiFHjBmho8ZAjvRA4EfR96FtEZHpX44VF/ZrRybKCS0016YxCVrNo/Vn22e0m6jROB+NHo8y0Gxkz4qAds1WWqigSRtpNwikFJQ2kkGjL1RIKwZRGVLKyLU1MsiwtrI8DU5pO0OHe4KRnZRSB5M++MkcYPvQQ9pKP7lEcJySTk1YtEcgVJZVoqq8Ci1tzWhoa/TbCKR+TjQYEgpqApkvAox4UFmFoJduA0orqJTy5aRcOcw2nzsz5rsDIzEE3FSbFHu+GvmhUTmaiTrNMVBWtk0KwbPWex3JXzemfu7CCa6feBwVv2d5cWQP8cADD2DkyJFYtWpV3rwvvPBCD9RIEDYvbrnlloLi4PaGZXnztNUtRt1Hj2DDR3PRsuadousyceJETJ8+Hccffzy23nrrotffeOTr4SsgaxG3VXcPznkvts/8TIli7Wuuuaak9eKcc845WWLtrbbaCrfddluH62211VaJ6cW078Lken6MHTu2pPIAYEPrBtNK9m1iZxY2y9m2d913937SD7KxkFZmmY1hzCQZZsJtYg2FFFIq5bfnHv+Jsmv/3A4e4C5fbU0Nvnfm93LGpP945h947733Ctvpbu5nie/Xtddeiy+//DKSlk6ncdFFF2XlLSQuSaVSGFg5CGsaV1tRtQZSJtIy5yY8Ewv7/i0XPzEB65rWoFW3YlzNWKTS0fMDhpnMhdifMBNW2QnHfB8XWXG3E7IH59ZIrEMiabaFIviTddxMDWLHA5H+/iSYGWubv8TTnzyJuuY6KN8eUHDhYMrWV0FZibWNfd1fU1nzuxeY9oFSVqANM7EMSPl42eyTjUudtNxOMgMXl5I51ooUnLyb4QTobp+CM+MPIKKXJ2sGqfh3F8n9/JHjlNBYkN/FCIIgCIIgFIaItQWhG/noo4+wdOnSjV2NkunXrx/23HPPjV0NQRAEQeiQd999t+QvIrqKnXfeGUOGDOmy8t544w3cfffdmDdvXkEDLwYMGIDJkydj+vTpmDJlCsrLy7usLoIgCIIgCIIgCIIgCIIgCIIgCIIgCEKU1157DbNnz8a8efNKLiOdTuMnP/lJF9ZKELqGsrIypFIpZDLRQa4NS/+B2h1O6IItdDyoN9O0Gl++fiPWvn0buD1bJtgR6b5DMfzAG80bO94wLOoIFoQyJCrGwi+dxCMYvfa1HTdNsfbkyZMDsTazlVbBCEQUQUODmKC1HYOnUpFBz0waICO70GQGzoKNJARW4sheiMHB0D2i0NFkI9eGE2ZYYQiFBWPZA2qdDCVCbGCsiLS7jilTpuCWW27pME9zczP+9re/YfLkyT1UK0EQhN7FDTfcgEMOOSRvvqVLl2L16tUyoU4v5bnnnis47/jx4/Ff//VfmDJlCvbff38MHDiwU9tevHhxVtroVLrboqGOovQapZAGoT2PXefxxx/PEmubspPl2kBI9hizCYcnyYmIJym6LHlfoqLbXMs6Q9GSa469d68ZiaKMuHRkS5BqO/r27Yv6+voO86zTGo1ao6/KYXPpJcSvYkpIz77SswWV4fXDLV5wcIlR7G/fgw5Enx22L63ineTUU0/FxRdfjNWrA4nzWf9zJjRrEDMymfbE9dxHJgNAgZGxescMApUNs0lPIXYsEtBx3zKA8m23sfIv9tKcYuTaiXSz9Kkrafvgw8T09JgxnSq3X3k/QDNYabAGtPKqUhAzCAwituIuBeaMFW0baamTqGp/RbMVZztFadB/wVZmxE7QjeA55EVUseeLTfYknddMJoOHH3oYr7z8Cj5d/CmqqqqglMLX9vsaUqkUpk+fjieffBL33H0PqqurMXDgQMyYMQOnnHJKUcfq7rvvxn777Vf0MRZ6Lx1NHtIl5cdjrk6Wc/bZZ+PMM8/Er371K/zsZz9DQ0NDUeU888wzItYugiuuuAJ1dXV5+/HCnHvuuejXrx9mzpxZ+IYSGgP+XhmL5d1jzT0ncz7kGJF+X0bQDwx3v0Yg7DP3fHsHdn36FDyHw/d5I2hWUFpDE0MxkCFlnyNkYgU7WYMi09lt+qsVVAbIQJs+cyiUpRTKVCUYDM3a9Knbmrk6a2PVs3XXIG2fRk6qDSPO9hM/2AMQqLWDFB9DhD7v5CV84WNp3pFS6NunCn3Lq9DQ2oDmtuZAKGj3UxGMfBBOsK287I8YUCmyywFFKSMHhElzwZBSBGsXNFt2gkJbBswhQDARBfl/GOzl3MHukncU+msBRtxI9juIeDzl9z/heow/lzfG9wTpdBrPPfccdthhh7x5P/300x6okSBsXvTv3x9VVVV5Ywvdsi4xvb3+c9QtehQbPpqL5pWvFb39HXfcETNmzMD06dML+pxvinQY73W6Xdrx9/tJYSzbm317zsmzNm223z65z+Szzz4rqbykvt6OtlMIG1rrzHm3k1gEcZaRZ7sJtd33+szw8UrQ9wEzWTcpG8+4s002PkDitROewypRtB1i8JDBuOb6a2J9nT7awffO+F7hYu0eZM2aNbj66quz0k899VRss802WemF9ssOrhyC1U2rACbzmwwNsNLQbCYvUcoeGQqOEQCACYqMdLqptQEfrV2Esf3HobZPPzhRtpkNhUJCblcn8nGcmQjFxXTsJ0lxMR77DkoT45rYjf0twMf1ob4T9v8D/MaBvPedD778AC989hza0Q5STlrtJoAhE2Oyk2nDTzIDG8sqEEjBThNvJ4hRNi4NS7jdcqVMmwDBsVVWuK3gyg8fOzPlvEt1fUy+Fn6imXg8H4ql/WvXtooSn1AmMglnB8jvZgRBEARBEJIRsbYgdCM33ngjrrvuuo1djZLZc8898corr2zsagiCIAhCh8yZMwf33nvvRq3DQw89hGnTpnW6nJdeegnnn38+nnnmmaLWW7t2LR5++GE8/PDDGDlyJGbPno3TTz8d6bSE+4IgCIIgCIIgCIIgCIIgCIIgCIIgCF3F+++/j4svvhgPPvhgp8u65ZZbcNBBB3VBrQSh66mursb69esjacufORukylCzXed/HxEffNvetAotq97AyucvRHvDcui24oQsAJDuOwxbzXgeSJUFo3eTRHzmVagO4boka8w4ksbYZ/vKouvXE0yaNMm/1qztoFkjodKaAZUCOAMQkCKC1hqkFFhrsAKYFbTWSFlvBrOyUm1yHg074NYIuBEZWhuIMUAEUqGBfDnkVGF5hs/HocG3BYwFFNl2afz4xz8uSMhz7bXXilhbEAQhB5MnT8bYsWOxZMmSvHlvvfVWXHDBBT1QK6GrGTlyZMF5tda47bbbcNtttwEwMfXBBx+Ma665Bttuu23R23711Vez0nYrKyu6nGLoSJGza3kZXmtt7XD922+/Heeff36OspOljlnSbVcJJ8yjkNQvQbYNdCyh7ChWzCeYLDXOjMi0cwm1gexmSHi7FHtfzHZ7OePGjcM777zTYZ4MgDkb6jCntn/PVAqd9E8lkNQciqdn58mWasdbtv5v4LuBii0DgAGnndYVu1ESFRUVOP300/GLX/wCAHDRVRdhxqnHG7E2Edo4WbqlvcAG0DBybe01NwaiQK4ddviEBeMuUcHItRHy1ZSPGevlUKXItd19JXHiKKDrL6QupuWFFxPTy3fNnjShGFKUQnm6Aq2ZFjDBCrWNMFvZM6nZvNZkJgVTVuhl/gteGaJ/zTmwslVnY1XRg+3PK7wryqzJFGRl7xENlUv48MMPcejkQ7Hsi2VZ+3b33XcDAGaekS2wvfnmm4s6TpdccglOPPHEotYRhELpjGA7fk9TSuG8887DrFmzcNlll+Gqq65Cc3NhEyTOnz8fs2fPxsyZMzGmk9L+LYWbb74Z9fX1/n5TCGeeeSaqqqpw0kknmYRCZJqhB2o8vs6Sa0fEcIFezucJh/cxuTYodE/mQE9nlhkhoJNCujaBez6ArYqOAM1uuyZGUAC0k0SzgkY7FAgaCkQahBRIt4MUgbR5+pSnyqGIoDmYyIEYILb7Q1YEHdo/AoGVgmYNwEwSAWJbH9N3HlVrA7DPtLB1NHw8fRxPQVwTUgYawZ9SqK3sj+ryNqxvroNmIwcPJNtOnG0lg6SMlJBglzGIUnDSbCPKtJpAK7pOKTtJp32MOrEgSAEUmmxTE5AKRNix0MjX3CUoe+wUUTApZ6x9FBFyciBs9NdTCe2j7qDQCbS01vkzCYKQxdixY/Huu+/myRXcA9obV2LDx49hw0ePoGlZclumI7bddlsv095ll102m36V7oYA/9zzCaFOh3j/YrtOnjxrU6e2thZjxozJEmmXKoDOdW3vvPPOJZUHAGub1wIAWJvfBJg2ru9YNcvs7wW0ZhBpIJUycQjDpEObiTdgz60OmtOKUraPiaPPZpe5EEITp5j30XU7OwFQd3LVVVdhw4YNkbSysjJceOGFnSp3UOUge55MFMuswWwmDyQbVzr1s0kz61Gk04LRmmnBotUfYFi/4RjZbzSgbF8WAuu56y9xq9r/Ifi/+TzH3M4m3f32I36W/Oc9FNv63+fEdjbUvxamub0Z85c8h8V1H4c7aaBCk7V4gbUTaJOygmwysS7c5DEp22bw0W3kvYmLw9G1lWuz/U0LA1AEYmV/40I+P1HQG0uuZoHBHPD7FpwrH6u6PsfQ/hd0tSf0IcrvYQRBEARBEApHTHuCIAgFsm7dupwzwQHA+PHjUV1d3XMVEoQtGK013nzzzZzLhwwZglGjRvVgjQShc7S0tOAnP/kJrrvuug5/3F0IX3zxBc466yz84Q9/wB//+EeMHz++i2opCIIgCIIgCIIgCIIgCIIgCIIgCIKwZZLJZHDJJZfgF7/4RZcMhr7wwgtx2kYUGAlCPqZPn45bb701K33ZX89AW90nGLTnLHTOBsVo+PRprHv3HjSvfBXtDcuLLoFUGUAK6b7DUDthBgbu+f/BDGBDMLowPICPAllH9pDeaN2s5cKvGjZADx+QwqhBpQsN169fjxdffBELFy7EqlWrwMyora3F1ltvjb322gvbbLNNyWWPGzcOo0ePxtKlSwGQHdSsjTCMjUqNYYTaKqVglmooK85g2IG1sOI1O0iWjS0DQApu4GRIIxIcMjLHVdnD66QhTrYdrOGGaZIftBuRrSAk0ogNHAzLWSg0ILQUKGzL2sIYN24cBg0ahDVr1nSY79lnn+2hGgmCIPROHn74Yey9995587W1tfVAbYTu4Oijj4ZSqqR2YH19Pf785z/jL3/5C84991xcccUVRa2fJNbetby86HoUS9hxEma3svK8Yu1FixblLsCXT1nxW065ti2nQ6E2heLCIn+D3dVCiixhNpAlDYnEuKYSHdZpS5RmnHTSSQVNRvB0c1OPirW7kgTHTGJ6R2uFtcKxj0zQHktYxgDKxo1F1YHfKLLWXcsZZ5yBK6+8ElprjBwzAhnWUGAQK2QyydIt28I10kgEcm2ntXZaG5PXpDupOBA7zk4o5NqjBCCdRnrYUJPHOYjsi2Lk2u692WbsM8xZL6ILC7iNMXXPBFNcX4/mv/0tKz291VZIjR7d6fIryyrR3N4MIg3WACvTSaO1hlLmzJnJwczZ02Ao1kYBRcqLntyVzLBiMBW6ryp7Wsg9I1zvg+3J8DKjqC7KScWSRHoLFizAQZMOQiaTLHzvKp588kkcetih3boNYdMnHPN02zZQWH9aIfcZpRQuvfRSzJo1CzU1NQXXYc6cOZgzZw6qq6ux22674ZJLLsFhhx1W8PpbInfddRfq6+vxyCOPFJSfmXHKKaegqqoKRx99tE1EQX2hua7BsBg7u7hABR1Z3/fLR+Xa7r15FBDYq7GdFNL13YYmTbBNMr8uCJoY0AqKtJ8sQ0Ehg4yRcbupNjgFQjuIFMAZpFUK5arS9IWztts19dUgI+Jm8vJsslN5GNF28BdgI5q0+6LZTEhpnmLh42kll7HAJGnSSCfmI/8MC0TVihTS6TSGVleirnUDmlobfeyjrOCPmIwYkBDIBe1EFu6kOGGhCryFRqhtH6QqRa6CMLJxNjETpaws0PT5hwXr7hohtw9W3EjKSrXdtWHl5e5YkN2Om8zE19MdH6bE5/PGoL6+Htttt11BecU1IQilsWrVqrx5ygeMx/qFd6Huo7lo/OI5gIvrsxszZgymT5+OGTNm4Ctf+comc48plc7W3rWOoo/vzsej4fLadXviM683sNdee2WJtV966aWSykrq6x08eDC23nrrksoDgLXNX/qLwPf/UOgNhcTHZrYQ07aGfc4q+N8IwMZFCgpsJ9dIK4WOYN9O733nNh/Lly/HDTfckJV+2mmnYdy4cZ0qu3/FALDmIN4hArOdEN3FzMrEweYUkP25CkH5U2qjZ8VYXr8MK9evgFpVholf2SP02w67nou1bdnRvizbP+ZjPwZr9rGvzWg36X9sY+rv0hCVR4dhtv0tobRFX36El754AU3tzVAqmCDGbSuYGAYAKxuzEkibAJfcRDJWmq3sJDOKFFIqSCdSwYYjE9KQjVMVFAOkgviTGGYiHgR5lZVrKx/52nYAORl6EAv7TimCL8MeCDOZjctH8DFwuD8q67uDHPTG+6kgCIIgCEJPIWJtQRCEAvnrX/+K4447Lufyv//97zjwwAN7rkKCsAXT2tqKiRMn5lz+ox/9CNdee20P1kjIxQ477ICKioqi10unt5wwde3atTjyyCPx/PPPd2m5L7/8Mvbaay889thjmDRpUklljB07FrvvvnvR63388cdZs3AKgiAIgiAIgiAIgiAIgiAIgiAIgiD0RrTWOOGEE/DQQw91uqzDDz8cP//5z/HVr361C2omCN3Hj3/8Y9x///2oq6vLWrb6pV+gdd0iDD/wOlCqT9Flt6x+Cyvnz0bj5/8qaj1VVo2a7Y7BoL3ORbpyuEn049ByCKlCg/vc33CSz+exI01Jw5s0InkYe2xT/O9gmBnz5s3DzTffjKeeegrt7cmSMACYMGECTjvtNMycObMk+cK+++6Lhx9+GMwMjQzAyg++1BkNpQCmlJFukx0cqzWgCEzaDp80+89EdjCthqKUF1lwSPoRiKrYDw5Mkh76Y+EHTucf7BeRa8fFLzJWsNMceuihuP/++zvMU1dXh7fffhu77LJLD9VKEAShd7HXXnsVlK+ysrKbayJ0F3379sUuu+yCN998s+QytNa48sor8eGHH+JPf/pTwev8+9//zkrfraz0CV6KJRwNA8CSDmLYggqILMoWOmalhQ24HBJOAInxJsfEIOH0riZRuuRi1hzLvewibvgNpWVJuIsIenu7CCrMueeei5/+9KdoaWnpMN/yTAatALpfN9+1FCrVTtZoR9/lk2rH13Sva44/vtDqdhtbbbUVDjzwQDzzzDMYO34stJVSEmm069z3GyfWBoyPMYNArq0YfqKocP6wwxIINTFjn8fU4CER2Vdn5dq50jZVGh54ENzUlJVeeeR/dEn5FarCyrA1SJGVeTHIyruICMRGncSkANZG8EkMdqJSZtsn4Y5tePIvY/gkK2ENRKCxc+bWsFKjXKfHnbsjjziyW6XaSimsWr0K/fv3zokChK4n/kzvLtF2V96bHn/88ZLWq6+vx/z58/Gtb30Lq1atwsCBA7usTpsjc+fOxWGHHYann366oPzMjGnTpmHevHmBuDyPXDuvcJ2iE+I4MRy7pytT6D2iz0oKYnYGG0GdEzbbSSGj6xJIw0getcmv4WSQ5Puqzf4oEDKByNs9T4x+217vCkSMCtUH6VQZmDUyOmMf9hrM5CdwcDJvIgJp+0SIycGVfS4psO1Xt33nMPvjJooIhIkIvU84tv5v0HdOESEfWWmgeT247yA0pipR17zObI+UlV+6HGSfc1ZKaPdHuVkoXIzCRrBtYik23xNYBzgpBdc9r+CE2EG7JjyvUCqwbAen3H6/YISNdsoTK9VmHcgXw3/DUsZ4+66Q+1Z3tosOOOAArFu3rqC88j2wIJRGvn4AAGha/jKalr9cVLnDhw/H8ccfj+nTp2Pffff1E/sIXUHwzHdxa1L82pZpQ3mqt/XgAJMmTcLcuXMjaQsWLMD69etRW1tbVFn/+Mc/stIOOOCAkp9d61rWoS3T6mW9Jj5xomyYtjRcX0uwnvdgE0FrRsp+HJzg2b1WYChKdViH3tHbURqXX345mmJ9JOXl5QVNBpiP2j61RqRtJxED3CQk5vOjbEeWsoGVi53dmVHkPmvB717uuf5ePPr7P+Oo447CeRefh9FjRgGAvyYIbIXpdl0Esbz5aQiHzqc1TNugjt0kMzowZLs+Fa0zkUkvI33goQuEmbG6cSVe+uJFrGxcCYCglIps01yWynmp/WsGIcUEpdw6TohtY2MiKA6WEdnXZCamUcrKt20sbFsGZpvKbDdl1yMyv60J4k4K/k8u/jXrMms/YQ0QxO6R/Q8dBx2Wj+dr5hcZAwuCIAiCIAgBW46xUBAEQRAEQehxHn30UUyYMGFjV2OTpa6uDoccckjij9+7gnXr1uFb3/oWnn76aey3335Fr3/ZZZfhsssuK3q9//iP/8ATTzxR9HqCIAiCIAiCIAiCIAiCIAiCIAiCIAibGhdccEGnpdoHHHAA5syZU/KkyILQ02yzzTZ4/vnnccQRR2DJkiVZy+s+eBDt9Z9j5DfvQqrPgILKbG9YjtUvzcH69/6I/CPFAtLVIzHsgCtRvfU3TUJMfJVXLhMX+lnJkpMoRQuNGsg4sjEzvHDXrYqTib/xxhs444wz8NJLLxWU/7333sOsWbPwy1/+EjfeeCOmTZtW1Pb23ntvL9Y2LhMjqApsYmQHW5rBkaw1tAoGURIztBVbgbUdHRgMsWS3HsPIqqxKJBhoa/4fDKAEQGykG2HxITgYhujd5+zlLIUMEAxLNoTiOe+88/KKtQHgqquuwl133dUDNRIEQeidVFZWZgkWkvIIvZc77rgDe+65Z6elho899hi01gXJe55++unESW52LetZAU1Y+Ds01bFIxbF61WoMHjzYS9U6Cv0j4rxcaTHBNhAI1yLrubTY9rLiypjQIx9+opcwCavliksT49qYVLtDEXcBbG4xcTqdxlFHHYUHH3yww3wM4M9NDZhWWdUzFesCukKqHV8/LtUOJyYKtolQM+3YQqrb7Zxyyin4YtXnGDFmODRnrPoS0Bmdcx3XtHU5gt1laDLCx2CZaVuG8yL2OnzcUgMH2LRsuXa8vbq5ybW5oQEbbro5e4FSqDrhhC7ZRp90HzA0NJQRd9q+CSMeNWeWmaHJCLw0MxRxSI7uVGFGeMr+kAY9FgSn2Q7JwkInyMvS3ZrMXjYaOR52jZtvuhnr163vkv3PxbHTjhWpttAhSXHPpsbEiRM7tb7WGueeey5+//vfd1GNNl+eeuop7L///pg/f35B+bXWOOKII/D3v/8dBxxwgEnMIdf211muGJ7cnxxybQ7r+aJybbZ2ZXc9K7ecAPY3dLLPg9A2FFkBs+3N1lbqR6Hnsc1LpOzzQ0MRIeNqoo0wmxioTFdCWYEhkfF5E2sbLwSTTjKRmfSBCaSsaNtOUElknkpaZ8AEaNJ+H5R7TpH2x8YLtn2cFjp2Wf3b5CcGJXJyQav2I9OOVE6yDYWain6oKKvAl41rTO3ZlUG+nsofUScLdO8JrGFkmrb+xp1pl9m8TioekWrbiS/gJqmw59n192fFS4AXl5vvJNi0i0MzppD7noCyYyerkEy4KHuOefPm4Y033ig4//nnn9+NtRGEzZeu7N8YNGgQpk2bhunTp2PSpElIFdivJXQR/qt189xry7T2SrH2t771LZxzzjmRtPb2djz22GM45ZRTCi7ngw8+wMKFC7PSv/3tb5dctxUNzk1QNAAAIABJREFUy7PS4hJt2AktNBiKQ92rzGBigILnqwtTfJxFCWLtWBs7HlPG29y9lSVLluC3v/1tVvrMmTMxevToTpefVmlUlPVFc3sTlHJ9HUCGNVJK2Y+NmTjdiLYVGGaSFTBDuwlh7PFua27DvHv+F1prPPLAI3ji0Sdw4n+eiLPOOROjRhvBNsICdVAwWQ1xJIYzcS/ZOegZzqVtI1oTAob7Y3wHGwffB9hFrn2xpnENXl/xGpbWfRZM9AKY3+0A9vsSF08b7bUiAKSMGNvGsiY4DWJdFysrJnst2z1RZp0UKfh/7DpMVtht84AVKGXiVne1u/hbkfKxdzg2ddv1bxCOZcnGxU767Q4LRftuXRmh7wYSv4dIYFPvYxQEQRAEQdjYiFhbEARBEARBEDYCWmucdNJJ3SbVdjQ2NuKoo47Cv//9b4wZM6ZbtyUIgiAIgiAIgiAIgiAIgiAIgiAIgrA5ceedd+LKK68sef2JEyfi8ssvx+GHH77Zia6EzZ9ddtkFCxYswJFHHolXXnkla3njF89jydzDMOrbD6C8dpuc5ej2Jqx940Z8+dp10G2NBW8/3Xcohu4/B/3GH11C7WPCbGdTYmtq8EK+iMfCLKOwjM+tE7DTmIqCa3H33XfjtNNOQ2tra7E7gBUrVuC4447DeeedhyuuuKLge8hXvvIVAACzNhIRKGiywhHNQMoMe9TaSrNTZIQfrAE2wgy274lSgfxDa5AyahBiM5gyKsiwy2BlG2wHV8brHRqQ6xPciMKEgYJevhF4WYQuYuLEiaiurkZ9fX2H+Z588skeqpEgCELvROvc8k9HRUXh8YOw6TFx4kT88pe/xKxZszpVTiaTwZ133olTTz01b94kcceYVBoDCpBydwcEYFZNLR5obMib9/LLL8c111wTXRnIKYXw8tpQhqS0SLwYk1E7SUeumDkiowwXmS/GDsm8s+qdZ91ChNq5ytmSpdqO++67L69YGwD+1NiIndPlRsYMc81oK1Y2720a4NPde05IC6eH0zSAjLWfhNPC+TghLVIPjq0LGEFNLM3l48j6yfuV4VgeU2SovPC+m0/UTnvvjVs3kTEFU6dOxWcbliCjM0a0aQU5Gd2eY41AnQwELsbA25O70Ri7hYRKc1IpQNX0C9q5IaFjlhjKrhSRa2fVMi5q3rTl2nXX/BqZFSuy0vsecwzS48Z2yTbSqiwQlYOt1NT2V0BZkbaVNVkJafDZYTu5F1s5a1iyzUb+CRg5GNjLpky/hBM2BScyKt6GnxQMDLS1tuHaa67F1b+6GnXrsye56EoqKytx++23d+s2hM2DTV2uPWHCBAwaNAhr1qwpuYz77rsPv/vd7wqahGZL51//+hf23HNPvP766wXlz2QymDx5Ml588cVAgh57ZGZdX/G+2nxhsxPwhQJo994JtMPdwOFC3QQW9q5t1rLPWM3aTmwBgK3UWmfg9H9KmTa51WEbfR2b/mmwMusAUFDoU9YHyvVhk4bWQIoAtzYRoP1xcHJpBrH2MQc7nzQ0SJn9U6xgnlSm39scS6fYhheLs312dXwsA6keuYMDQDmpNsIiQfNP37Iy9OnXByvrV5hnqaJQfBT838586fcNFBUCuu9KlI1tlP2eQJGfr9NOxmkPApTftxQpf7kQM0gFsm1n9Ay38RQpL4n0bbsObnHx2Cxnvm5sG/3whz8sOO/222+Pb3zjG91WF0HYnBk/fnynxtvX1tZi6tSpmD59OiZPnoyysrIurF3PUug9rag7H2W3YztaP5jUIJjmyL1HaAln/Y1OjUQAWnUbes+0aAHbb789dt9996zJFW6++WacfPLJBZ+nG2+8MSvNTSxXKsvrv/CvS3kEElyMYt4H7fXgibsp92N0J5dddlnW7zsqKiq6dOKMqrIqNLU12b5BG3O5viYoM1G6lUibQMyeI0XmExaawOT1+W+guanFl93a0oo7br0D9/zhHhxx9BH47unfxT5f2zv0ew4Xm7H916Q5NzaIwRm4Wc4iYZrrQ3P3A2bbBwME68PE6Evrl+C91e9ief0yE4X6y8lNHJPVMkBw1VEwrQopE/8yQVkhtiI7aQyTkWR7GbbdOyvrNrExgSgFRYQUxbabUiBWUCkFWAE3GKBUcNx9BB2akJ5CdTZ3vVC59jz5phG5P+44xeLgyMFFpC2W9FubTn8s5Tc3giAIgiBs5ohYWxAEQRAEQRA2Atdffz3+8pe/5M1XWVmJo446CgceeCDGjx+PmpoatLW14YsvvsCrr76KRx55BO+//36HZaxevRonn3wynnnmGfmRkSAIgiAIgiAIgiAIgiAIgiAIgiAIQgE899xzOOOMM0pad8KECfjZz36GY445Rr6jFXo1w4cPxz//+U985zvfwSOPPJK1vHXdIiz506EY9a17UDnia1nL6z+ZhxX/OhftDcsK2BohVdEfZbXjMWCXU1Gz/XHZWcKDyZAg/Mi7CSPTCJcXyLU5GAkIOxiQ3aiyQHqx05g+BW3qjjvuKEiamI+rrroKSin84he/KCj/7rvvDgAhCZUZdKnJykG0MuIqRWZQJGsjDyGCsoIPZoYmhnJiKSdBse+9fIxhxVbmGBnJdiDJotAgShDbooJRehEZhj2VbhBoQdKx8ABwoSQmTZqEefPmdZhn1apV+PzzzzFq1KgeqpUgCELvohCxdmVlZQ/UROhO/ud//gc1NTU4++yz0dbWVnI5t956a94YceHChYmx99Eb+ToaXmDb9ne/+50Ra8dD9bicL2uxE/HF0sJGjnDYx9F8QXL2RkqOFwtYLZ8ELquMLhJq5ypjc0EphbKysryft+daWnDYqmwZsJCbqZ2QNnU1NTU1OPq4qWjU9UaEY4U17TnE2sxGWKm9JtI7fqB8WzTA3HaybTHhlLCkW9n7bKIYm606hwjhCaAik0FFXDi9R67d+vLL2HDr77LSqW9f1P7kvC7bTppSYDbiUQ0r7GTb3+D7IswEYYGgSRspm5dq23NGps+Gycm3bboi7y3y/RROXxTqS+qo3+GAfQ/AW2+91WX7nQsiwqOPPoq+fft2+7YEoSc45JBD8MADD5S8flNTEx5//PFOyQW3FJRSePXVV7HzzjvjvffeK2idtrY27LfffnjttdcwYcIEk+gkb7n62AlZz7dgUSBJ9v26kZWArCCZ4PuHncDa36cjq5GVXNvJF/xEmASCBpMC2Qk0zcQLCswZKP+eAM1W3keAUqhMlxtZILSdYFKBlJl8JPylA0HbcozQW2tTniIFzUbdrYihOZCGm+eYFWmHBdrsvlVwaaFjHXsmucMVlQtSsA8h+SCFX9v3ZekyjK4dg2V1y6CRCSIlN7mEsuJrNifBbEWZw04UqhCML9v27yso/7xVFL0onHhT2WtIeesgee+2L9CdWruPrmwnFWTNgeg7dBx8HfwVlTuW6s620erVq/Hxxx8XlFcphT/+8Y/dVhdB2Nz59re/XbRYu6qqClOmTMGMGTNw+OGHo0+fwr7HFXqW1kxL/kybKGeccQbOPvvsSNqCBQtwzz334OSTT867/jvvvIPf/OY3WelTp07F0KFDS67X0vqlPlRj118RWu7iFP+EdH2skTjE5Q2FffbL/s2537EjPvzwQ9xxxx1Z6WeddRZGjBjRZdupLKsEYCbSM9Gnsr/XAEDaRqVOdA3AxrlEgM4AStnYSwOfLFycuI32tnY89tBjeOyhx7Dtdtvi1/dcg53G74jqPv0AMKDIbJ8p0lfC7jcynNQ/Zq8yBR8rax1MhrOifjk+Xb8YS9Z/iub2ZpOVQhJpiiu07Su7oy6+NaJsBUXKyrJdvKe8bFwhBaWMSFtBIUUKilJwk+2QskuUOZZBmWTzKpD9XBATVIrsYbF/ldmOmzQmiM9hY2rl98X/j+x+sX8b2k+DmzjLTZ6T1K8Y//z589AFH8st9bMtCIIgCMKWg4i1BaEbGTx4MLbddtsuK6+urg6rVq3Kubxfv36d6jyJM3r06C4rSxAEQRA2FhMmTOj2L8Nqa2uLyr906VLMnj07b76ZM2dizpw5GDRoUOLyadOm4fLLL8fcuXNx1llnYeXKlTnL+uc//4k777yzSwZtCoIgCIIgCIIgCIIgCIIgCIIgCIIgbM4sXrwYU6dORWtra1HrbbXVVrj00kvxne98B6lUqptqJwg9S9++ffHwww/jggsuwJVXXpm1PNOyFp/9eSqGH3Q9arY/3qYyvnztOqx68bI8pRPK+2+LoV+/ClWjv45AshBokIonh7jDj15zI0S1TyabztARuXa8roP6pTCwX/7P9vz583H66acnLtt5553x/e9/HwcffDDGjh0LAPj000/x9NNP49prr8WiRYuy1rniiiuw9957Y+rUqXm3PXjwYP87UtYaWgEpIsD4Qow8RJERk7AbDGik1xH5B8PIuP9/9s48QIri7vvfqp6dPdhdlvsSURZRRAVEQSJHEEUTERUErydGBBTxAG9RUTGgEuMTj8RoVF40GoiI4kGMeD4goAIKAUSOBUVuFlj2vqbr/aOO7p7pOXZ3drl+H7Nhprqu6e6Z/nV196cEg80ELC3NEEz7NyC0NINzJTzUDz0qGbcWpPDIh/M8D/JqosgWPaKyKDIXonZMmDAhrlgbAJ566ik888wzDdAjgiCII49EJvogYeLRwdixYzFixAiMHDkSn3zySa3q8Iv1wunbt29EWipjuCEzq1Zt1oVS28b0okLMKi1BWYKT2pSUlGDFihXo2bOnd4GfyTYMX7m2S6oWltm3rqiyD3eZuuCurhZS7WjiCpJqR9KlSxf897//PdTdOKpgjB12wtIWmS2wpeAgwDiYEtmEokxaYTOGkAAsCAgl1ZFaTflVDAkoJbOzTIq3IzWMfl9dkZKiZ4YyAkxPKQYjmPKcp+pl4fUdAXJtu6AA+269HfBZ540fmAQridIozh3pKMJ+PmWalGXbQsq1bWbDcm1BuGSlEdIvJe90BKVqO6rlzL3NwsYtnDTg2quubRCpNgDcPP5mnH/B+Q3SFnF0oPfjw5Wnn366TmJtQMaRRGJwzrFq1SqcfPLJ+OmnnxIqU1FRgZ49e2LNmjU48cQTAcAIjaM3hJjxLhOR8Xu4XFvH+No155ZJu/dpxpirP1Jb50i1tTeQgSlrsxAhmaaldrZ6LxxxHQOQFkwHE1qqzWEzGS/YQgr7nGjCdo7xQsq/GZcybSFkG4LZsIUwxyk5uYMNLUWEmijCLdPWn9MRiLvWuXvda8kgY55YQYu05SUMLgXXgoExbqSDYAwBBHBc4+Ows2gHQnZIxTQ2wC1pEGfyOoAwAkBhDqFMmgOdVm3Hye3IN6HWvRafAxZ3b2FHgi0YwIWUnpt1AJc8UO8TTEq1GXcCg3C5eHjs5BdL1fe5kd85ejSef/75yHNhgiAS5sEHH8TUqVMTytu7d2/cdddduPjii2nstQYcqpjSFjaq7Cqk8JQGb7uuXH/99Xjsscewe7d3Yrdx48bh+OOPx4ABA6KW/eWXX3DppZf6Thx37721n8iqsOIgCisOgjN130LE9XPhecUEAMuxaDvhkvAqf13n1EL4yLXD2tETbmuOhuHKRx55BKFQyJOWkZFRp+3lR5qV5txLoccxlGRbMK6iIBtCWABsGTcBKryTW00o8fXB/YVx28vbmIeiRoX4escSpAXS0SS9GZqkNkFOehNkBhq5fhe8wnV3XC+EKzAUctLZosoi5Jftxa6SXdhVuguV1RUyvAZM7Oe+Rccj0za378iJbMzuwxgYLDAGlc4cSbaSvnMwFa9yGSMDcrksCc4slUeLuzmcyFr3gUOLumXML/sBpieDE65/uem3OVeRpc0wk+BC9UALtmHyRXw11L05vtcXwiXbh9E4IkEQBEEQxJEAibUJoh556KGHEpJmJsrMmTNjyjBHjhyJV155JWntEQRBEMTRwAcffIBOnTod6m54eOSRR2Le8MMYw8svv4zRo0fHrYsxhuHDh6NXr14477zzsGnTpqh5H3roIVx11VVIT0+vVb8JgiAIgiAIgiAIgiAIgiAIgiAIgiCOdvLy8mp8jbl169aYPHkyxowZg2AwWE89I4hDB+ccTz75JDp16oRx48ZFPEwo7Ers/GwcKg9uQbOed2L3wrtxcN0/YtaZ2vx0tB08A8HGHaPkCDflqQcKzfN6NX3oN+yBM8YcuTaElEVAu5uFEk/ALBcQ6NQm/sO+ZWVluO6661BdXR2x7IEHHsCUKVMQCHhv3z755JNx8sknY/To0Rg3bhxef/31iLLjxo3Deeedl9Dk76eeeiryS/cagZStTRi2DVhSeGKkUlw/yChgQ4AJmdetJ2dKTmXDBmcWtC5FOkzMOzChXjH9ICHMShVQBYzIXC90WokpJSTqhcGDByM1NRUVFRUx83366acN1COCIIgjDzuK/NNNWlpaA/SEaAhycnKwYMECLFu2DCNHjkxYYqdp0aJFzOWzZs3CgQMHItKvyWiE5pz7lKgftlRXY/LBAiyqKEf8PdwLYwxdu3b1X6ilEFEmVAEcUUSEYDtKesRpg09/fBqpGe66o5WNlu4WxEXJQ1JtfwYMGEBi7STTuXPnw+65iiZpTbBJ2GAQSqjDEQpFnk9LhBRqQgkxwWDBOweTcOXTcm1AK5a9MpuInw3H8qPq8sq1jTDKLdeGS86sKz1SvqKhEPbfNgGhbdsiFqWddx4yr/99ctuT9lF1+q/HGQQYs8EEl6LSsHUn00TYb78SlmoZmB7DMbJW77ZmpnH/DaO33+OPTcO7c99N7meOQufOnfH88883SFvE0cXhLNdu164dzjjjjDodu/v06ZPEHh39BINBrFu3Drm5udixY0dCZcrKytCtWzesX78erVu3lonRfiLd8mffGSn04ki5driET/u55RgxizgvMMdTzpxzbMak3FENLtumLQBMybCVGNqMf6v8nAGCcaTxIDjjEExIqTZscCHfgwkIW4msmQ09x4MUZkuBtxBGaSjfg4PZNsCUXFsoyTf08coRbcvXwlkXzrwPkec6EZN1MCXY1m/lK60b5FwO6huRn5IMWoEA2mUfjx1Fv6DaDsECU95DAUsP1rsmuFDVunYBpmSbwkg39YSaZmyfS6l2gDuybaFEiELYSlqorg64Pq9Hqi0AznVfwiYs8UgX9R4UXa4dcW6U5Djsz3/+MzZs2JBw3vHjxye3AwRxjJGWlobc3NyEJqZbvXo1SbUPS9wXhmGO5wBQXl2GlOCRJ9bOyMjAtGnTMGbMGE96aWkpzj//fEycOBE33XQTcnNzzXFp7969mDVrFh577DHs27cvos5rr70WZ511Vq37tOXgFjOG4Tn06fhBTbwhzx/0WAa8x1nXZB9Cx1yuk3Iuoh1Ua36w9RyuIw7dNayvHsdcVq9ejdmzZ0ek33rrrWjVqlVS2wpaQQgmTOyk5do2Y+AqDrNc08eZezMAOckKhPp6CRzcdzBue5eOHQoOBsE4KkIV2FG0HdsKf4GwBSzO0SglExnBdKRZaQgGUhHgARl9qlit2q5GlV2JsqoylFWXobiyCEUVhai2QzLs0yG86+TBxLHyphWd4pnAhUHeu6LjQT3JjI6FpUjbmVDGUu8541JizWQ6g6XiTS3aZrA4BxcMnCshN7gSdMt6HUm3nLzGnP4wy5FpC+b0F+5xJmd0UUu7dRzNXAG2gHcf1zGvO4bV50GePARBEARBEEStabi7agiCIAiCIAiCwNatW30fgHTzhz/8ISGptpv27dvjo48+QnZ2dtQ8O3bswMyZM2tUL0EQBEEQBEEQBEEQBEEQBEEQBEEQxLGAEAKvvfZajQVD48aNQ15eHsaPH09SbeKoZ8yYMfjPf/4T9d6EfcunY8NLrWJKtQMZrXHckLdxwogvY0i13ZgnOmvRY40I+1dXzRx7hKs178NqTpmOreN/x59//nnfB74nTZqEadOmRUi13aSnp+P//b//h9/97ncRy/bs2YOnn346bvuAFHVrEbYQNmxhQzBbCUSUvErYUgoibNgqTT6YCbmuhSzriECcdWjeeZ+5hUsT4uTT2y3KA7N+YkRdxr3MIw0S/vmJ2pGIdGD37t0N0BOCIIijl0aNGh3qLhBJ5uyzz8aWLVuwdOlSjBw5EpZlJVSuX79+UZetX78eN954Y0R6AMBNmVm17WqNuatgP/rv2YX/q4VUGwCaN28eWyZvjHqxiSZVUWqNyHoY3GaL2Iga/sXvbPS6EV2GYT5LDTiWxBpnnHHGoe7CUceFF154qLsQQdAKIj2QAVvYCAkbth2CbYd88zrSbCl0FBAIqXTBpHDTe+bq/Qrr9958ruWhEPREW+EaZ/M6XD7qklC53/uVjZV2KDj4x6dQ/vnnEemB9seh6XPPhJmv6o6zTZz/4Pl/yLEKITzbT48thEtaobYVXOUjtocQCB9b8BtCKC0pxeNTn0jip42EMYaOHTti4h0TsfTrpfXaFkEcKj755JOE42I/4k1CQ0SSlpaGdevWoXnz5gmXKS4uRteuXZGfn+8khv82hh8Cwt9HDOl6pcfuQr5HE9eYrlsuZwTLZrmeHkFo37RTAXOV1e0KR+WXHkhDSiDFke6ByddMCfigpXwMHJacUNKI9fSfTLcYhyWXIMAtWNyCxdSffs8DKj2g/iwEeED+WSnOcstCwAogwC35ZwWcOqwALF3G1B9AgKn3apnFLFhwLeeynwFmIT2QiuOy20uhuBJfa3m1bY6X3nUrzedCisJ1fr3O1XQmQsk19UQYtgDcSnWh6xVCyhF1mtqmzpFcvbd1F4RTAdNiz8i9JlLeLvzPjZIYZr322mu4+667E8qbnZ2NiRMnJq9xgjiGmTx5ckL5SktLcdlll9Vzb4j46JMwZ8wq2thVWVVZQ3Uq6dxwww0YMmRIRHp1dTX+9Kc/4aSTTkKzZs1w0kknoW3btmjZsiUmTJjgK9Xu0KEDnnvuuTr1Z8vBzQD0aTtz+8sB6LjIFWtpzLFXOPEX9PFfFxEQtp3QmAALu8/iSOfhhx+OuO8gMzMT99xzT9LbCvAA4LqXQuj7MwDoQW45uQtUCjNxMgMgOFdjVByF++OLtU84+QQlruY67AJnHBZjELZAYXkBdhbtQN6Bzfhhz1qs3LUS3+9ajhU7l2HFzmVYtXslfshfi837N2Jn0XYUlhfK2NFIst37GYecyJ3JATsjvFaSbMHlRPBwZNd64hgwDhmR6/2Lq/BUTSmjYnu9/1pc1sGVkNtS5aHaZozBYlAxPnPVJcsH9Dplun9Mxa86j7PuZfvM+a1T6fq+GZ1HCtNjXN9w/1bGOK/ye08QBEEQBEHEJ/rd2QRBEARBEARBJJ2//e1vqK6ujrq8d+/euP/++2tVd6dOnfDHP/4R48aNi5rnueeew7hx446pG6sJgiAIgiAIgiAIgiAIgiAIgiAIgiBisXnzZtx000349NNPa1Ru7ty5GDZsWD31iiAOT84//3wsWbIEF198MX7++ecalW157jQ0OSP6PQ0SP/MB86RHFylHEWj75nPlYQzS5KCwpbwhXMN1fIuUmLVWVFT4yq9PP/10PPbYY3H6JOGc46WXXsLSpUuxadMmz7K//OUvmDRpEtLT02PWkZubi0UrFkJAwGZSfaFF2/phPkAJpZhQWjL5AKJcC/JhPyMtEwBnTn6mHtAFIJ9JhEt2oWRX+iFCBi3DAPRa1ZXLulQx+AszPHh3AyJJdO7cGd98882h7gZBEMQRSyITPCQyiQFxZHLOOefgX//6F8aOHYtXXnklbv5ocqDS0lKMGDECxcXFEcvGZGahXR0EhYliAxi0Zxc2xbjHORFGjx6dnA7BEUf4SWi1eC9mfOgXXtYknkz0VmufOmPdp11bIcaxdu/3ddddh3HjxiEU8pcsJ0J6ejqys7ORmpoKriQtjDHzOvyvNsvAUPP6tNDRUtJGn3KMh5dlRjLjqUelM9UPz3Iu6wGTIslLh1yaxC2UPBqnNkZxZZGSAzFURzm2us/QbQDcCBihzn2dPPq1+zTSUToa/SYYHNG2XVmppERC+ia1DMd15moklFoS6Sd/DJNvJ3S+28CUvj0XRX/5a0Q6y8xEs5kzwZs0SXqb1XbIkWSr9axlXnCNTURqtSUeMbcaU9CpZjvr/+MqhbmPI8z4nrwfmqG8vLzGk3ZxzvHP2f9E7169cestt+KLL75A++Pb464778L1N1yPd995F0899RQ457jud9dh9JjRNCkjcdTTsmVLvPzyy7jhhhtqVf7999/HNddck+ReHf1kZ2dj/fr1yM3NRUFBQUJlCgoK0LVrV2zcuNGZRFMfv6IdsvSPbZSfSwa3Ztk/zalCeA7SjDPYtmvs2iXLFsJ9JLZNOVm3kj4KBqZmgLTBEOSpCPKgEknLMhzcvOewIGDD6KOZgLDVOQZzTUTJvJNMMiHkRJQMsCHAmSOrFrbKyZ3jlz5mOSPtMDJEl4fUrBxn1Wt5n05jTppb5Kf/0zJAlSeDN0K77OOw7eAv6vgmpNNQT14hICfiVPXK0yoBi2uhpg3BA/IzIgSIABgXJsayhYDF5Bq0oOIiDsjjuCPHllJBbuSEAgKccZdEW8sK1boQQgnB/aXZ7phKi0B9Y6ywWKw2zJ8/HzeMuiHh+GDq1Kl1a5AgCMPvf/973H333d4JIKLwySef4IMPPsAll1zSAD07PKnrT545X3aJmf2O6TUlXPTMGEOVXY0quwopPPb19sMRxhjefPNNnH/++Vi2bJlvngMHDuDAgQMx62nevDnmz5+Ppk2b1rovJVUl2FmywzXo4Zz7mn1BSJ+xM0+JiircZdTAiZFzu46qjB9uoxj1z7JlyzBv3ryI9AkTJtRoEptE4UZwbQNQY/8q/pMbzgYDd+6vgACDkCMbFsBCQkmobRTsi38O0KRZttzCgkmZNmwIGyre1d97Bsa0VFreIyLjbgHBAdg2wLUwW96s9+q8AAAgAElEQVRVYmIzMH1DiWffYe7gV8umlZBd5+N60htdQga3SpINNQGOS8atBN1gHBAM3GJggslxULXclAGHENxZv1q8reoWjKnxRacsADDBADXuy1S8zDhcn1ZvKxi5ODOfUaLXq1kXjHl/tJ0BS2d80bXyjr1vIUEQBEEQRHIgsTZBEARBEARBNBChUAivv/56zDxPPvkkrDrcAD969Gg8/fTT2Lhxo+/yH3/8EUuWLMG5555b6zYIgiAIgiAIgiAIgiAIgiAIgiAIgiCOBqqrq/Hkk0/i8ccfR1lZWY3K/vWvfyWpNnHM0rVrV3zzzTcYOnQovv3227j5Axkt0WHkVwikN0etzMge40RtHuSNZWTWEiempNCO1EOrK2yl2WrfPPaDvvPnz8eePXsi0u+//34EAonfsp2eno7HHnssQiRz4MABvPvuu3EFMyeeeKIRUWkBSci2EeBcfWLXf0oSYjMhxRrMhtaN6XTLGFOUvJC7pRVCPa+rUoxfW8sv9BO5agFDhBjDK+b2lo8m0Qgn0XxEJKecckpcsTbJvwiCIKKTiGQp3qQYxOHD7t278eSTT2Lz5s3o2rUrLrjgAvTr1y8iltuzZw+eeOIJLFiwADt37owrTdG0a9fON/3222/H6tWrI9LPDAZxX1Z2zT9ILbinYH+dpdp33303Hn/88ST1yCGa0McTU/p9F11yCldlySWs2XgxKUm1EycYDKJ3795YsmRJresoKytDWVkZmjdvjilTpmD8+PG1rstXKhXjEBAplvQv4slnJIPGZuVMVCS8Nbo0jypBGJGhESi6cgkhkJ3aML8nNaVxWg5+KdoKYQvs2b4Hi/7zVdS8+oyVK62QPqN0OaHMCABTykz3uncvd7/mAEIlxVF/L9znrY6YypVPuM5LE/i61tDhnFQqlizBgbvujlwQCKDZ319Cyikn10u7VXalSysqBU1S22QDjHtk20IICNsGuCX3bSX+0sInPd7h1KbXPzyizqhiTj3moLZr06ZN0Lx584TkfZqvl32N7t26gzGGee/Pc9pR23b4FcMx/Irh3nbjjGmRNIk4Ghg1ahSysrJwzTXXoKqqqkZlr732WmRlZR3Tcsza0rRpU/zwww/o3Lmz72Q9fuTn5+PUU0/Fhg0bvJNBJUFKDE8VzPO77YmG3HJt9bvsEczZOo9zVNdybWbDjH7LIWgGW9hIsSykWmlS0gzAZtyI/7zvOYx0WzAIruMoKRT0Crb1OLeMGuRxREq2OeRxR7iE2uZfdQwTQl9zcD67Vzgeph/0yDEdCaF+z/Vyl0xbfj5HwJ2TloPK6grkl+aDcR0ZSaQwGxBCyrWFOn6GIIxy3FLHY2kQVOJxSy0z1w2UZJurbcT0JhWAsMGZpba9kmtzbtaFcz3Aue7D4Ei1Y8m1OeOe98mWaxcUFOCK4VckLNUOBoMYO3Zs7RojCMKXDz/8EH369Enoe3jNNddg3759dB2r3hGeV2bCO/ciEZ4zktKqEjROzamPDtY72dnZ+OyzzzBq1CjMnTu3xuW7deuGt99+G506dapTPzbs/1EeV5lLhS2kDFvClEAYKo9wX6aX/4YfYwVkBMAsdf4NMO4q45rcQ8N0QUQu82aMXHY4nvk+9NBDEWnZ2dm4884766U9pgYvGGcIwYal7shggLxvQ0m1OVTMpyc15zIONuNPjKPwQGHc9rKb5sBiHDYAW9iyPg6EbDnCxvT4i5pERoAjM5iJ7GBjNApmolEgA6mBNAStIALMMvFxyA6hIlSOsuoyFFcU42DFQRwo24+yanX/nYlb3WcHjlhbx6/O/SSOWJsxZ3JCHQNzyMkDGbRM25LCbc5NvCxfS2E3g56YkEt5N5N94kqwzVQexoQj11ZxMzOTwyj1uRBSLC6EkXirlaX+EVLIzSJDUS3VZu71ES7ZPhy/GARBEARBEEcgJNYmCIIgCIIgiAbiq6++wo4dO6Iu7969OwYMGFCnNgKBAG677TbcfvvtUfPMmjWLxNoEQRAEQRAEQRAEQRAEQRAEQRAEQRxzlJaWYsWKFfj666/x9ddf45133qlVPePHj6+TjIkgjgZatWqFL774Atddd13Mh0d5IB3HXfwWQqV7wCBgpTePXqkQCTwwFl1HFqVSxK6USSGGycYA23kCWD0OCjCgbbPYt12///77EWnBYBCXXnppzHJ+XHHFFZg4cWKEqHvOnDlxxdrHH3+8fADWtmEzDosrGaEQsJkNpkQkgnE4cm0bgjHYQj6mKbeFMLJxASmw4oyrNGbEVjCiC/3WkWEYGTfcD/TGwSVU8YjM3DIN92at7UOG9HAiAKCoqChunrS0tAboCUEQxNFLo0aNDnUXiDhs374d119/PT777DMTu7z//vt44oknkJKSgnvvvRdTp05FZWUlrr76arz77rsJS7bc/Pzzz+jQoYMn7Y033sCrr74akbcx5/hrk2YINIBQeX11FeaUltapjubNm+Opp56q1XoxuOPAiEX+cm2znGnhbYKC7WTgkgDGg2SptWP27Nno2LEjqusofc/Pz8ctt9yCN998E4sWLQLnPH6hJMI8r/yFimEZ5XK1PzsyxigN6PM2t4jSiLZlS5bUx9TuA9g2Qjt2oHrbdtgFBUCoGiwYBG/aFIETTgBv1qx29SrS7DRMvPIO5K3NQ3FRiW8eBimBBBgsyHVng4EJrYlkCEEqMjVauByJs+YdwSQQOnhQuzkBJqQ70yVfdqSgUn4j9FiC6aNLAhn2u2NadEl0IkY1RHzxsuxaYvJuP6rWrcO+G0ZD+Hynmj79J6QN6F+7ihOgIlQBt3AUnlf6/x0dqSddSbWdCdGYqUEOPwiAK5Wn8Hq79HeAaclRmLVIb7MBAwdg7pzE5WjNm8UY3yKIY5wrrrgC/fr1Q+fOnVFYGF/y5mbo0KF1iyePYdq0aYM1a9agS5cuCU8ku3PnTpx++ulYt24dgqkuIanfkHp4TC3CF6sxYFfQ4hSRhWzYWj/nTFTBAGELZ4YMyGFpG460Ux4DmCovjdu2DA7MsVtAgHOONCvdHAiEqgtMyvJsYUuJtjomgFmwVVQhBIdgAjYEmLAhYHkE27JC1RLTxyOuYq6w45g+pqsxcmEc0rH3bUed7U7RYm0YqaDJp+V/RjYIQDAjEWyb1Q5lVaUorS6TMm1mq3o5bNuWY/1MfX5wcB1TMmHk4WbyFi4gbAHGbdjMggUpMrc4VzLysL1Ay7LVemWMy+su3Dmv4ypyk4dxvd84x2Y/ubZ7YgxNsuXaN4y6ARUVFQnnnzx5Mo2fE0SS6d27N6699lq88cYbcfMWFxdj+PDh+OCDDxqgZ4c3McfO6nlYSl8j9qa5rh+ra++lVaUNLtZu3LhxxGSHLVu2rFVdWVlZmDNnDt577z1MmzYNy5cvj1umffv2uPPOOzF+/PikCOB/2LcWgN7e8lTYzAHCmSdeYHDLfHWgpR3GzJmQiusIDV5JsG5UBVUeKXA4LOKFGR+pwzCGd4ylnli4cCEWLFgQkX7HHXegadOm9dKmbaaO0/GNE9PK8SXId4yrlcflxhbeEKe6MoSigvgT6+Q0ywHAwZRUG5D3iVicIxSywQXQJL0ZWjZqgWYZLdAsrRmCgWCYENuRYpsEtyzaFaOWVJVgd/Eu7CrZiW2Fv6CwohBOLllQxrIqTTBzq458LfdlpcMGd0u2lXTbMssscCXQ5sySaVyW5Uq4zcHBuFqm+s0t1a4RcMtfUC3glvuerEsAsFScyo0Um3n669wf44zBuieFiSrVdi3T8S9dSyAIgiAIgqg9JNYmCIIgCIIgiAYi3sW53/3udwndXB2Pq666ChMnToRt277L33vvPTz//PNJaYsgCIIgCIIgCIIgCIIgCIIgCIIgCOJwJj8/Hy+//DLmzp2LVatW1VnGdMEFF+DZZ59NUu8I4sgmIyMDb731FiZNmoQ//vGPvnns6jL8NOfX5n16615ofvb9yDhuQGRm39sYwsRjblOY71OU4Wl+BhBXHuHz3jz9KzzFWjeJfdv1kiVLItJ69uxZK5lmSkoKLrvsMvz973/3pH/22WcIhUKwLCtq2fbt2xuhB1cPxNpKmiGl2lLmofO4xSGA/NS2EWtDCkQAIxRzHqR1PfHnXs1KvO15JpA56WDCPMjrfpA2qgCDqFdKSvzFdW5IDEIQBOFPZWVlQvlIrH14s2bNGpx99tkoLy/3XV5VVYVp06bhq6++wtq1a5Gfn1/rtl5//XVMnjzZvC8uLsaECRN88/45pymOixHzJZPr9+XXyU/SunVr/PzzzwAcaU594BZSRM0T5d5oIYT/6UMi7Ua73zqB0DUZ8e2xfL93+/bt8d577+GSSy6Jel98TViyZAn69OmDb775pu6di7E/ufdRFiU9alkt09Z5lVRbeE5PhU9d8lxLyqpc2mhV1uI1+D2xbVSuWoXyL/8PFUuWonLVKogY5w1Wu3ZIH3QeMq68EsHu3RJvR5HZKBPlByqiSrUBIIUxyD1AGAWPlmi7XTS2Kz0EqShirjPYcFxrCtX5+1xCqfB8up7430ePXDtc6HgIv87VP29F/jXXwi6KFC7lPDYFGVcMr9f2y6vLoNekUGJyt4hUy+G1SF549nRHACbfOtJP4QwquAYgXDiDEvAdw1CMvGpkjcTa48eNx/sfRk6wRhCEpFWrVmjTpk2NxdqtWrWqpx4dG3To0AHfffcdunfvnrAY+KeffkL37t2xZu0a7+Qj7mOY30HUNTwfGfswNSGGuzrXRBV6CB7qd5878bpyQ5txbN2OORa7JddaBqmS06x0WNyCLWxnjJ8xM68mZ1zJubkeFQcTUvosIMXbFmNqAkoplhZC91q9h4y3TMTGhGuyDe/EEDpF+KwnPxwZIRxJoUusx5jOpcWD3EQnTAn7tHBQLz8hpyN+3L9OTqwpGGwmxeFcSRpDQsCy1efg7n7bkDJzR7AtJdxcrj1hg3Fu1r8tBLjqo1yfzpZn4Or4zsBcM2DobarlkVrGHU2u7T4vqi+5dnV1te8EqtE499xz8dBDDyXeAEEQCfPaa69h/vz5OHDgQNy8H374IRYsWIDBgwc3QM8OZ2ow8BUta/jl9xhVun+nbeGTUR/GXYtCIoTSqlJkpGQk3tc6MmXKFEyZMiVp9THGcNlll+Gyyy7DunXr8Omnn2L16tXYvn07SktLEQwG0bJlS3Tp0gUDBgzAOeecE/O6fk3YVvQLCioKHFGv+X9m4gR9bHY6DBMv6DhC2ALc0tOUyY0ur+GrgkLVpWtn3tai4T4WxxvPZK76o+Zx1xFxqp+cARYhBB588MGI9JycHEycODEpbfhhCzW9iwyFwZm+N4NLQbqwISwLFlSMzNUEcFCxnprgpTgBqTZjDDk5WQBjsLkFrmenYQI5aTlom9kOrTPbIM1K88iuzeTpRhqtiR9gNUpphI45uejYJBcAUFBegJ8KNiPvwCYUVhQC4FJwDS221hEuUxOuSNk1AwPjOq9KZVqabam+ORPLcMZgMUtOSmepT6Lc5EzF11qmrecx1OtICC6LMJi+AHpcVYns9cdXk8VwaNm3+Sb6xql6Qhk/UXzEvlzD+JUgCIIgCILwQmJtgiAOa4QQKCgowM6dO7F3714UFRWZGxY558jIyEB2djZatmyJtm3bIiOj4QbRDjVCCOTn52PXrl3Iz89HUVGRuTnXsixkZGQgJyfHrJvU1NRD3OPoHDhwAMuWLcOmTZtQUFAAAMjOzsaJJ56Inj17onXr1nVuQwiBDRs2YOXKlfjll19QXl6OlJQUtGjRAp07d0aPHj0O6U3LQghs2bIFP/74I7Zt24aCggJUVlaCc47MzEy0atUKHTt2RNeuXQ/L/byiogKrVq3Cjz/+iN27d6OiosKs35NOOgndu3dHVlbWoe5mg1FQUIA1a9Zgy5YtyM/PR2lpKQAgPT0dzZs3R4cOHXDaaaehWbNmh7inREPzySefxFw+dOjQpLTTokUL9OnTB4sXL/Zdvm3bNqxbtw6nnnpqUtojCIIgCIIgCIIgCIIgCIIgCIIgCII43BBCYMaMGbjzzjtrLG+IximnnIK33noLgQDdekkQGs45pk+fjpSUFDzxxBNxZWdlu77FLx8MQ/NeD6BZz7viN6Cfto0q3QbiPygc03hmqnKLOox4ScgHCy0u0Cwr+ne/oqICmzZtikjv3LlznL5F59e//nWEWLuoqAg//PADTj/99KjlWrVqBW7JJwRtYasHCWEEJEY+BRs2Y+BKHKJFJoLZMPY1FibS1hIT5n4oUMlBtOBC9cORXnif/mOeZT74icfqx81IAObetliQWJsgCMKfRH5DASAzM7Oee0LUlry8PPTs2TMhSfr//d//1bm9c845x/P+9ddfx/79+yPy3ZSZhQsa6Pj7flkZtoVCtS6fkZGBVatWIRgMmrRay7UTLOIRU7gNGLHKNLCcOllyl2NZqq357W9/i2+//RaDBw/2/b7UlG+//RavvPIKxowZk4TeJU747u0RK9blHEhPmOQ+txX6/E5VLgQsHn8sq+rH9SiZNQtl73+A0J49CXYACG3fjuLX/4Hi1/+BtPMGImfqVAQ6HJ9weQDo1asX1q9fH3X5TdlZSsbs9lXL/5cybQHbnKF6V6dbns3hxb2aqwsOQlRVggVTlUNKSYsiJI6AGkSQaSL8HDk29TX5QCxCu3cj/6qrENqzN2JZ9j13I3P0DfXeh5KqEjV24EhGzRgF4FoGMx4hXwrv8A/z+d037i+htod7D4mPEAIbYux/fvy89WdP5THHOQjiGOWiiy6K+dvux+7du+upN8cOp5xyCr7++mv06tULVVVVCZVZv349zup5FpavWB4p144F8x7XPD/XSion37vyCGYmeNQBjFOHK6CBI+I2B3gT98gjri1sMCZg2wIpVhABFe8wxsGEgM04mFREy2O0sMGZBTnRJMDBzASU8ifcApgUbGtdpRZLm/gKNsBdAm3hXFcQarJOoa81uCZIEepAZ3yVWlRoJNNQMm21BrTFUgsAzXqRdbhl2swtJFQiQq5KpAZScVzWcdha8LPqt/oUTADChmWuDegxfvn5mbBgM3ldRAgpIQcDuLBhwwJnUrwtIGXlcr0qH6R6bwsBi+vrDMzItbkrHvCe2+nPHynXNvul6+BeH3LtBQsWJDyhT7du3bBw4cLEKiYIosZwzjFv3jwMGDAgofwjRozA3r17PeNTRPIwxytntggX4bEAiwwhmNIoC6CosrBBxdr1SZcuXdClS5cGa2/l7u/UcU0rfJl57R6NdL8zqcyJIeRk2iqZ+0wj5orxfA+h6tjKnIMyomeOLHc48fHHH+Orr76KSL/77ruRk5NTb+1WhCphtqGOYmyoYEqOYMl4V4AzPdbBwWwhhdFClj64/2DctoQQsFJSIIScgs5iKWiT1Qbtso5Ho2AjE1eGx1J+QxyePOHjYuETo7jGN3PSctC99Zno3vpM7CreiXX5a/FL4S/OYBCccTt9LwrjMMJsJpiaQMaSw0LciZOliJur3xlZEbOkQJtzWV7v/1B5pWCbg1nO3q/PQLj68E6MDQih21HnEBBScK867Ui1vXJtLdIWronnTWP6Q7vWs5kckMaYCIIgCIIgag093UEQhId169Zh3759vssCgUDEjXzREEJg27Zt2LFjB6qqqhAMBtGmTRu0a9fOe2HNRUlJCb7//nt89913WLVqFVavXo0NGzbg4MH4J/Oadu3aoVu3bujbty+GDBmC0047rVYnjNu2bcNPP/3kSVu3bl3MMqtXr67VQ3NnnHEGsrOzY+YpKCjAihUrzLpZs2YNNm7cmPDNuIwxnHDCCejRowf69euHoUOHomPHjjXuazQWL14c9caeli1b+j4cVF1djTlz5uDvf/87Fi5cGPNiU7du3XDddddhzJgxcddVOFu3bsVf/vIXzJo1C9u2bYuaLxgM4oILLsBNN92EIUOGNMhAQ2lpKebNm4d3330Xn3/+eUI3+VmWhR49emDIkCH4n//5H+Tm5ta5H6tWrUJRUZHvskaNGqFHjx6+y6qrqzFv3jy89tpr+PTTT430Plq/+/fvjxtuuAFXXnklUlJSEu5faWkpvvvuO09avBmzt2/f7juIGY/27dujQ4cONS4HACtWrMDs2bPx0UcfYe3atQmVOfnkk3HRRRfhyiuvxDnnnEMDXEc5BQUFWL16ddTl7du3R6dOnZLW3nnnnRdVrA0AX375JYm1CYIgCIIgCIIgCIIgCIIgCIIgCII4Ktm2bRvGjh2L//znP0mr8/TTT8dHH31Urw9PEcSRzNSpUzFw4EAMHz48oXv+8r99HOmtzkLGcYk9EB2baNaxBJ7O5ABsnddbjRRpSfFDTiMOHqOq3bt3+95D17Jly9jtx6Bbt26+6f/9739jirU552ic3ViKKxiDEDZscCkAgRRqC0jpBYSWrgkIYUMwme7IToR5nNOtEINZCkA92GeWsLB/AfOwZ7TN4Se98Dx8ebg9ZXsUUVZWFjdPenp6A/SEIAjiyKOkpCShfDRBweHLzTffnJBUO1m4ZUC2beOZZ57xzXd/Vs2emagL20LVtS7bpEkTfPbZZ74xb63l2jVEy2wPC1Q36JmA5NOzZ0/s3bsX06dPx4svvoitW7fWqb7p06fXTawdY5fziCMTrS9MsOiIqhwZo7t+Yc7TXBUwAWELV6owfREQsLgVswuVK1diz8WXJNrjqJR//gX2XHghmv7970jr3y/hcmeddRb+8Y9/+C67vFEGfp2WCv3pbAhwaKG2W7Qtcb/X0m291Ib/dpHDAgKV27Yj9cQTpaDHjVuCY1phUYcjjAAnvHOHADs/H3uvvArVW3+JWJZ1263InnB7g/SjqLJY7rt6h+aIEGY7/+lkR6KtpdnKaCQLGeGUMOIljbMNXJZSsyxSEPXO2+/W6PM8/sTjsTMchsIwgmhonnnmGXzzzTf4+uuva1Tu5ZdfxtixYwHImNm2bZrstIZ0794dX375Jfr3749QgpPorFq1Cv379cdXi8OeyY3xe+aWXrsUfNAHRwYGG2HPjSsJoy1sU4v8xxX3KEmeySP0cd2ZTMQdBzEGpAVSYWTMSmqnh/45A2xbKN20gA0OiyuBtBoLt6GlhXDk2xCwlBhPT1apIws9gYmUhKvRc3VcMsu5fCHUpBCesCFsnTJPmjPAzrheH/qzOpJMt+zPyP+0GNDIADlaZrTCgfIDKKoogmAMFkIQQn8uW05OwgQYQrBsAJwbObieiFOAy+sH4BAsBCCgPosNCA54JrWQ1yQ4t2DbAlxLPKHFggATcntoybojEVSf1SXj5oxHChpd8YGnfNh7Q4KnjO++m1g8kJubi+XLl0f1ZRAEkRz69++PESNGYM6cOXHzFhYW4qqrrsI777zTAD07MnBPcpEwftn1eZWsFOGHdr98TIubXdd6If+HylAlKkLlSLVozLwm7C/bh58Lf5JyZThjDubcVq1zroMKfbxkzMQJnvhJZRC2khTrybKZFBLbsCPGOE0p5o5JEHGC7XscPgzPj4UQeOihhyLSmzZtittvr9+xkspQBZzASH/1nO+Z/s4wztTEJZDxFlfbkglw8MjxqyiEQjaCKalom3kc2ma1QdBK9bnrwyXFrkdaZ7ZB68w2KKwoxJo9/8WWg1uc3w5wV4zLAfUeRgDPjGybqwnkueDgFlcqci6F3FqerYJw+VVQ77lezzaYSAE361CLuZmKbbUc25nghXF9nqHKqHhff/+YYM5gpflK+QX+UZa5ILk2QRAEQRBE7aArCQRBeJg8eTLmzp3ru6xZs2bIz8+PWra6uhoffPABZs2ahc8++8xXErxo0SL07dvXvP/222/x5ptvYtGiRfjvf/+b8EW6aGzfvh3bt2/Hv//9bzzwwAPo0aMH7rnnHlx55ZU1ukAxe/Zs3HPPPTVqu7aDI0uXLvUVln/88ceYO3cuvvrqq7hS73gIIbBlyxZs2bIF77zzDu644w4MHDgQ999/Py644II6n1APGjQoquj497//PWbOnOlJ+/LLL3HLLbfghx9+SKj+VatW4a677sK0adPwxz/+ETfccEPcPhcXF+PRRx/Fc889l9DMypWVlZg/fz7mz5+Pc889FzNnzkyq4NbNgQMH8PTTT+OFF17AgQMHalQ2FAph+fLlWL58OaZMmYLLL78cjz/+OE4++eRa9+emm27CN99847usW7duWLlypSfNtm28+eabePTRR7F58+aE+/3FF1/giy++wKOPPooXXngBgwcPTqjs1q1b0a9f4jfUAcDbb7+Nt99+u0ZlAODBBx/E1KlTE84vhMD8+fMxderUqOswFuvXr8f69evx7LPPonv37njwwQcxfPhwGuQ6Slm+fHnMG8R79eqV1PbiTYaxZMkSjB8/PqltEgRBEARBEARBEARBEARBEARBEARBHEqEEHjttdcwceLEhMS+iWBZFu666y488sgjyMjISEqdBHG0MmjQICxduhQXX3wxtmzZEjf/Lx8Mw0ljfgZPyUTCZgNf3MqsePnCk1zWD3NfR1g+xtA0K7aErLS01Dc9GAzG6VN0Onbs6Juel5cXt2xO4xwIIWDDBmeWEnrYSkahZGTMBhMMXHBHDKJFIOo5Tu0AE1paoqQXQj9YC7dMRJhnpplqhzHnSVkpNUGk0AoA3S116Ii277pp1KhRA/SEIAjiyCOR31AAJFo6TCktLcXnn3/eYO1lZGR4YsOPPvoIGzdujMg3o2lzBBrwXvKzaxCv3n///Rg2bBiKi4vRrl07dO7cOWb+BpNrh0nUDgVa0kHUH5xzTJo0CZMmTcKePXuQm5uL4uLiWtW1adMmFBYWIju7YST24XumZ1+t4QmRmRhJvnHO1aDP22xzfgYlQ7QhYLHY57SiMv5zV4liFxVj33W/R/PZs5B6Tu+EynTv3t28bsI5OqQEcEJA/vVJC8pzWBuHKx8AACAASURBVMhTVltabpQaU2rGpTDbdf4ZVr/LZwMpxoFv3sqff0JqxxON8AtMKE+kS9gMl2DbuECFEf3HnRiKRfavvrD378feK69G9cZNEcuyxt+MxvfdG2mYrgfKqstQFaoAl3YjuQcbMZtXAq83lt6PhXDJTGOFVCzsXxfCZdKOJiZa+f3KiLRonHfeebh4yMUJ5yeIY5lFixYhNze3RpNi3HjjjbjxxhthWRZCoRA457jsssswZ84cOreqAb/61a/w8ccfY/DgwbDteOPmkqVLl+KiCy/Cfz5Wk9a6h8sj/IguNaPLGO1O18fF8Dhdy6+NdFuNK9tuYbIet7e9qm49mYLTOYa0lFQl3hNKyC2c8WmVkxtRtHOk5oybWEort/WYt1Bj3mACtm0bgSEAM22l/IzMjHtr0bgUVsvPJRt2rROn25517D00MSdRAHK+SqPMdkSWTOsFtdSSG+EgY0b3B8Y4Tsg+Eavz/6tiQ4DJqTjlukII3BYQLIAQE2DCltcGBFfSbUAgBAFLycPVelPrQ7sDtXxQCAHGuUsyKI/v3HUs5nrSF4GYcm3GubMfRZFrA2Hxmc/7REn0/GLNmjUk/CeIBuKf//wnFixYkNC9H++++y6++OILDBw4sAF6duRjJjeOMWmdni/Krxzg+kkOHwN0ebiFes+UsFlA4GD5QbRsRGLtmrBs57cAAOfor5zZ0MJgZ5n2aavQRKbobaDlwkY87FzD1/ETAAhhe2tkTpt+6HSzWB3QwycH8ZQ5xIOp8+bNw4oVKyLS7733XmRlZdVr22VVZXI8RAgjaTYRpa3Wp44nmR7zArTenKnt16pdq7htpQRTkFmVhdPan4YUK6jWuyuYircZ6mkzZadm41ft++K0lqfj+13fYUfRdgBSig1oSbXSazPu7Ntc70/cs54Ys4x0GyqGZWDggjkieq6k2ExKvMFsCGHJ8SqoieIhf6sYd/npob8fzLQphyeFuf+GM0eqbSbbM2E9M3GvmQzHtV6jfRfcv6vJ8g9Fu15DfiOCIAiCII4W6AoCQRB1JhQKYcaMGejcuTOGDRuGOXPm+Eq1/ZgxYwaee+45fP/993WWavvx/fff45prrkHv3r2xevXqpNdfnzz11FN4+eWX6yzVjsYXX3yBCy+8EEOGDMG2bdvqpY1wysvLcfvtt2PgwIEJS7Xd7N+/H2PGjMGYMWNi7i/Lli1D9+7d8fTTTyck1Q5n8eLFOOuss7Bw4cIal42FEAKvvvoqcnNzMW3atBpLtf3qe+edd3D66adj+vTpCV/grgtr165F3759cd111yUs1Q4nLy8PF154IR5++OEGuVG2vti6dSt+85vf4JJLLqmVVDuclStXYsSIERgwYIDvTdLEkY/f4LqbM844I6ntdevWLebyeP0hCIIgCIIgCIIgCIIgCIIgCIIgCII4ktixYwcuueQSjBo1KmlS7TPPPBPLli3D9OnTSapNEAnSpUsXfP3117jpppvQokWLuPk3vtIBENHuBfM+zBf/XqPwh738Hv5yP9Qbqz7h+WvcKLaELJrUpTb3r2nS0tLQpEmTiPTt27fHLds4OwdaoiYffJWCEFsI2MKGDduI1vRroyQxcjYlAjFSFPX/7gc5dZoRlJuNZfpiXrkWmfrDF8bRi/k9lE3UjYqKirh5SKxNEAThT0lJyaHuAlEHHnjggXp5hiUabdq08bx/5plnIvKcEAhgUFr9SWWWVFTg6aJCjNm/D8fv2Ib2O7ZhWP7ehMrefffdeOKJJ3D22Wdj4MCBcaXamoYUMrAY/9V3G0TD0rJlSxQVFeHjjz/GiSeeWKs6Vq5MXKLrIcZ5iEcwmWh9Yee7po6w8zG9LFJ2xVQ+4T1H02JiCFg89vls3C4Gg0jtdTYa/c//IHvC7ciecDsaXX0VUk45JWoZUVWF/TffDLugIKE2zjztNNzXJAd/bdEUz7VogrtzsjAyMwO904JG96Pl2mayKFe69jGH/zkiTmfNhedxU7Zxk3Pe6Sdo9tsBomxsIwTVjTYw9r592DvyKlT9+GPEsqxbb0HjByY1iFQbAArKD5gxA7N+I8TwDkawrXdkmCLqX6+V1BFzq/0jfLwngY+ZmZWZ0GdJS0vD3HlzE8pLEAQQCASwatUq9O3bt8Zldaxu2zbeeecd5ObmYs+ePcnu4lHNoEGD8M4779QoJv/kk08wfNjwyGNXWEyiYa4X0Q53HuGxK+ZhOthRUm2m2jHSZiHFeZ5xZzUubat6OONI4UFPHu6SRpr/9HvmCKmVak/llwJqbvKrdDBwLmV7nEmBofNa/nFugXNu0jk4LKb+oNMt+ce5N696z9x5GIfFLPXHTRpztctVX7n6DAzqvc4LOH0FQ0ZKI7Rq1ApChMwxuFrYELDVe3ntQAgBm9nyOoKKPW1hq2OwAGxhrjHo8X0jEVfRlZZi2yYa9W57I191x0ph+5VQ2z48RvbEaXHiq9pMvNS4ceOE8qXV43k7QRBeAoEA5s5NPP4eNmwYqqur67FHhwfeyQQSRP+E+kyA7H+qyyKTo9Th2xFzGZh5zz0ZUBYqR3l1eYIdJ/LL9iLvwEa4FL9aMeySajMlJDYmX3BuBoc820wLuZ27G7SoWLg2VdgYVNg5erT7NmKEkAmlNxShUAiTJ0+OSG/RogVuueWWem+/pLrYTGouABUMyzUu3c56snRPsCTjLs7Nd6pRVgbadmgbtZ1z+/8Kn3/9Obp16gaLJzYpiAiL0RLG3dUaOISyUxtjQIeBGNBhIDKDWeong4EzwIKMfSF03O7EvaZZoeNyPRaoxNlCjZmarwRXcn+A62ValK0mndEfXYqw9TI9AYHzQYWtz2fgmnReQNhqIhjb9Z0L85iHx6h0bYEgCIIgCCK5kFibIIg6sXLlSvTu3RujR4/Gli1bDnV3orJ8+XL06tULs2fPPtRdOez497//jW7duiVdIh3O9u3b0b9/fzz//PN1rmvGjBm4/fbbfZfNnDkTffv2RV5eXp3aOHjwIH7729/W/mY5n/qGDRuGMWPG1FmoHU5VVRXuv/9+jBw5EuXl9TOILITAs88+i549e2Lp0qVJqfMPf/gD7rrrrqTU1dDo783HH3+c9LoXLVqEHj16YM6cOUmvmzi0rFmzJubyRG8wT5S2bdvGfKht48aNCT0YRxAEQRAEQRAEQRAEQRAEQRAEQRAE0dDk5+fjb3/7G/r164esrCx06tQJffv2xRVXXIFbb70VU6dOxSuvvIL58+dj+fLlePLJJ9G5c2fMnz8/Ke2np6fjqaeewjfffIMePXokpU6COJZo2bIlXnzxRezYsQMlJSUQQsSUnuxeeI//gho8cOcQ/uBZYnUIuB4Q9LFxZaXHvuU6OzvbN33v3sREhdHIycmpVZ3ZWVlSbgFHpiaY+wFYr9TCdssz1HL9oKB5cFYII7yIkL4pkVu45i0iX6LUYtPXRpRBJCbWzsxMTDBGEARxrFFaWho3T0NKhYma8d133zVYW5xzvPTSS+b96tWr8emnn0bkG90os94e9Lthfz6u3LcXzxQV4uPyshpFTowxPPjgg/XUsyMHklwcfgwePBibN2/GRx99hNzc3Br95v7www/12DM34cKq6N8+IYT/H5zXrswmXctZnPMxpu3CEAAsVnOxNktNRcYVw9H89Zlou24tWrz7DppMfwLZ996D7HvvQZM/PYVWn32CVp98jNRf/cq3jtCevSj8c+QkAn5kNm2K7m1boxHnLmG2Ok8FlNgRrvcwUmZ3vnB5tvt1pNxJRKSXrftR+W6UKFLXH2tiqMPwVDS0Zy/2XjECVevWRSzLvvMONL7/vgaTagPA/vL98oVbIqSbd0/cJeBsFVe6W+rkdnmZbZMAQvh/+775+htcdMFvUFRYlFA9L/79RZqAkSBqSE5ODhYtWoStW7dGnZwwEX766SeccMIJKCwsTGLvjn4uvfRSvPHGGzWKk+bNm4ffX//7yAVhP6QsfFEUSbL8WfcKNfU/TAnsnOqFN58tAx0hpIibqbiHqdgnzUoz8mwj19aCSe5MjGPEk25httZSu0TVbhm1W7DNOTOCbIs5YmwLjuDakWXLVM4tI8yWrbmF2WF/qiaPcDtM6m25+wlHsG0xpy0pAnQE3wzciDWPzz4BHJaceFNNxmmHbPVewBYhADaE7boOYMb/3WP/trleAPPeGzc5Um1hxKxaPqiP91LkGibO1tGskkl6dtuwCWnCT8/8jvQ1vWbQ8cSOCeWrr+f4CYLwZ9CgQbj00ksTyltQUIDf/e539dyjoxOv+9ovbhDeV8x1Umd+mh2pc3jowZjOIfPvL9uXlH4fCyzZ9hXkIV0JsM2EImF/WkjMVQwAOeGIRk80ouXDJr7SW465YypA2Lbalt6NacTDCF/mbctv3KFWIxHh+1ISxmhnz56NtWvXRqTfd999DXJdvLDyoBFpQ8gJReSGUQJn5h6HEmCM6+E/8/8cArAZOp2WG1F/RkYGpv3vNLz14Vvo1DnXM8lZOL7DKn75avYRa1y4bVY7/KbTxTip6Umw9CQ2gIxlmWs/Vf9y/R9zJtbh4K5zAinX5rAcAb1KE0p2zZUkW69fLgBhqw4pU7dHqs1c4m71sbj6LunvH6C2J7SgG3LSIFMFc43gJrYv03VGgiAIgiCIxCGxNkEQtcK2bTz11FPo1asXVqxYcai7kxDl5eW45pprSK7tw/79+3HhhRdi8eLF9VL/2rVrcc4552DZsmVJq/OFF17A22+/bd4LITBlyhSMGjUKlZWVSWmjpKQEV1xxBUpKSupUz44dO9C3b1/MmzcvKf2Kxty5czFs2LCkfX5NSUkJRo4ciYkTJyZdwvvnP/8Zr7zySlLrrG9effVVXHLJJSgoKKi3NvQ6f+aZxG4iJI4M1q9fH3P5CSeckNT2GGPo2DH6xfxQKISNGzcmtU2CIAiCIAiCIAiCIAiCIAiCIAiCIIi6UFVVhdGjR6NNmzYYP348vvrqKxQXFyMvLw+LFy/G3Llz8de//hWTJ0/G2LFjMWTIEJx99tmYNGlSne/v0AwaNAirV6/G3XffjUAgkJQ6CeJYJRAIGNlQixYt8J///Mc3X8EPr2H935qjsiAvSS3rx9gSJUyGxcJLCzQKxr7lukWLFkhJSYlIX+cjsaoJ6enpEWlFRfFlTxkZejJ2AaHEGELYSsZma8ealG8Lr0VcCJf2Qj/NqSUazMkJ0wIiRVYs7F93Hv/nayMlF1Hy+b4nag2JtQmCIGpPWVlZ3Dz0wPvhS0PdQ5ubm4sff/wRgwYNMmkvvvhiRL4szjHCxHDJZVrhQXxSB/HXGWec4TvhC0EcLlx00UXYtGkTCgsL8fDDDydUJt69/RH4mZmj4JVM+glrlCjb9gq03ZJJmc9p218KyBx/khYRMzWpElPSFgZwVoNHiAMBZI4dizbffo2mzz6DtEGDwNLSomZPOfVUtJj9TzS6cqTv8pI3/wlRXJxQ0407neQvz4YjUTbybOEVZjuryrumbJOulY/R8wsApavXemuowfmr38RSXhm6t0h9+bhDO3di7/ArULUh8jjXePJDyL7rzgaVagPA3tLdrn1dO7NdYzFmYq8wjB8sYqDGyRLpafWtxo+ZM2bi/AHn46uFX8X/EIrBFw5OOC9B1Adapne4/SVC+/btMXfu3Dp9/rKyMtx22211quNY5JprrvFM9JMIb/zjDYy/ZXxEuneyCZXmfsMipdpOcKOFyd6JE9xCOX3MVxlkTGPbRkAnoEXbQIAFYHFLNesVQWoxJFMSSq7kfLqTnEvhp5Ztw0i0uWvfdgTVADdCPievJQXYRvynZNeQ8j8OZmTYFucxv0Occ1MXD6uDu+sOk2wzxsG4yhsm3tZSU0uVT+EpaJPVFkLYgBCwbVspsgWECKlYS6fY8rVty9dCC7PtsPjKhtBmQnU9QYsDZczGZHtqvZnITuhJLxxBt1uq7beHueNl/52v7lx++eUJ5fvwww+T2zBBEHF56623kJWVlVDef/3rX1iyZEk99+jwJGZUluhvaC1+a5kZmwivSk9v4a2HMWDrtq34xz/+Eb/yY5yfDm7G1sKtgGtdSqmwO4JScQ0QngpHxeyZbsTkMP9oqba0OkMIICSq1bYTTv1+sX+ERF2buevwwTX1MHhSVVWFRx55JCK9devWuPnmm5PfYBhl1WWoClUBUMMdTMZHMtYUZhuA6Xs13FJtDghbxb0yvux0aidP/SefejI+/L8PcN2Y3/l+L91jVYlOVtZQBHgAZ7Y5C32OOxdBK1XJsrU4noFx137MIGNeMDDh3fO5+lf+OAl195Bai1wu03J5i6uJftTuz5kOT4UcUxXO98Qj1RZaVC+ctl23KTHG5MCk+TqIhEXabugaI0EQBEEQRM0gsTZBEDXm4MGDuOyyy3DvvfeiqqrqUHenRgghMGrUKKxZs+ZQd+Wwo7y8HMOHD8fevXuTWu8PP/yA/v37Y9u2bUmtFwAmTJiA0tJSCCFw77334tFHH016G3l5eZg6dWqty+/evRsDBw5MeJ8LBoPo3LkzevfujV/96lfo0aMHWrVqlXB7H330EW6//fbadjeCgoIC9OvXzyMxTzYTJkzA1q1b663+ZPLGG29gzJgxsG07fuYkcMcdd+CFF15okLaI+icvL/bDn23btk16m+3bt4+5fNOmTUlvkyAIgiAIgiAIgiAIgiAIgiAIgiAIojZUVFRgxIgRmDFjBqqrqxu07ZycHAwdOhTz58/HJ598gtzc3AZtnyCOFS688ELceeedUZdvmdUbW2afi33Ln0JlweYEaxVh/2oSeOrX9xk0H/kzgPTU2LdcW5aFU089NSJ9+fLlOHDgQMyy8eoNJxGJZ3pauhRdCDtM+KXVFY4+TL8WLmubMA9tepTbRl4WIXqDFmVogUa4elvnV3KMuJ+AaCgSuQ/4+++/b4CeEARBHHmUlpbGzUMPvR+e2LaNXbt2Ja2+zMxMDB06FNdddx169+6NPn36YOjQofjnP/+JTZs24aSTTvLkf+ONNyLqGJyahkb1sL9sr67GS8XxJ2aJxYMPPpik3hBE/ZKZmYkpU6bguOOOi5t3wYIFSW3bX3wdmcdzrqTFKm65pP7XT3zjOk9zuZFc53ZygdAzKalELZyMR/DMM9HqkwXIefRh8ObNEyoDALAs5Dz5BAIdO0b2uawM5V9+mVA1mR07Rsiy/eTZtuu15yxWeNP9tkjkCAJTdcqU8k2bESoscmTnLhG0LugRZydkGIufJVlU/7INe4dfgerNYWMqjKHJ9CeQNe6mhuuMiz2luz3vw9ea87UQPt8HV8aarMsIc5t38ccfLcCE8RNqUKFkc/i6JQiiRlx22WW4+uqr61THBx98kKTeHFuMHTsW//u//1ujMi+9+BLuu/8+89593GNRDoF6csZwX6P7911KGwX0P1pSZ8asBVzLBcAYBGww9VqTFkj1nHMzuJWRcOTazFnOjYZSy7G1otBdWgusVU1aWg2X+JrperXQ2oLlFl4rEbYRbkOJuKP8x8L/GHf6AS3ottTn0TJtV1uOVtAItaWU29Kp4IzhuOz2YNxCyJaKbFuEnAk5bQE77JqCYM5knWaSTiXKtiGMONs9Saee5JMJmEk8nesJwhurug/QRmjovp7gfREeJ7jlhWb/89snE+Skk07ynUA1HPodIoiGJxgMYvbs2QnlFUJg6NChDeaCOOrw+9l0T6jimdwowqhsxM2eYzRjZpkut3fXXtxzzz0oKChI9ic4aqi2q7Fw65dKIGzWrHmtYxVuYh7nfgbG3Pm4eS/UtmGcOzW5PNjMHFwZQvo7ZMrKRbouKRdWaXAE3h58buXw5Il2nl+PYykzZ870dX5MmjTJTBpfnxwo3y9jJ5s5cYpaue7xES1MN4NcTEucmbM+GUOnrs79bUOvuATzPnsXuZ1zTUgddYL0OHjKhlVh+l1P26ltVjucd+L5yEnNMY0wMDBb7T1yRkEIpuXkAFwxMYTxZ5veMsYhmA19uiIghfG2gIxvhfx9k/8IMKH2eZe0XkvQdX9MWMtMU875jy08Vkd9vqNfOz2LDl1fJAiCIAiCqDmBQ90BgiCOLPLy8jBkyBD8+OOPDdIeYwwnnXQSTjvtNHTs2BFt27ZFdnY2OOeoqqrCwYMHsWvXLmzZsgXfffcdfv7557h1lpeXY9y4cVi0aNERfSIZCATQpUsXdO3aFSeeeCJat26NzMxMMMZQUVGBgoIC7Ny5E3l5eVi2bBn27NkTt87du3fjvvvuw4wZM5LWz2XLlsXNc/zxx6NDhw6wLAsFBQXYsGFDQjca79ixA6+++ip2796NP/3pTzHzBoNBdOnSBc2aNUNlZSV27NiR8M0szz77LO688060aNEiofyasrIyDBkyBBs2bIiZr2XLlhg7diwuv/xydOvWDYFA5OE5Pz8fn3/+OWbMmIGPP/44Zn0vvfQSzjvvPIwcObJG/fXj559/Tuh71axZM+Tm5iIzMxOVlZXYtWsXNm/enNBFh9LSUkyePBmvvfZanftbnyxcuBCjRo1KKG/37t0xfPhw9OnTB506dUJOTg4YYygoKEBeXh6WLl2Kt99+O6EHjm677TZ06tQJgwcPrutHIA4hJSUl2L9/f8w8LVu2THq78cT8iXy/CYIgCIIgCIIgCIIgCIIgCIIgCIIg6ptQKITLL78cH330UYO1edNNN+Gcc87BOeecg86dO4Pz2NJcgiCSwxNPPhFT4FF5YD3yl01H/rLpyOk6Ci37Pg7GUiIf+IuLUTW40tyGBeHz3iefIjUl/r2GAwYMwKpVqzxp1dXVePnll3HvvffGLe9HRUVFRFooFIpbLhhMcR6shBRYyDu5GDiT8goBG4Jx+Vql2cIGZxzKieFapt5DgAmlOGHC9ciflox4+xHmOjGJwiU0cWqIRAgBxpgjXCEOCcuXLz/UXSAIgjgsIbH2kcvQoUOTVteECRPwzDPPJJx/3759KCwsjEg/Ly0taX1y83BhQQ00Yv6MGDEiKX0hiIaiRYsW2LZtW8w8ft/DZBPzu+c2DAIRUsCoKGuRCFOvGPmhEKYqoSTQnMUf8wr26I6W894BfCZ3SgQWDCLr5nE4cE/kuW/FsuVIHzIkbh1Zxx8PW50bcsjPYANK3cTUewFuXgNQZ6M6vxHjqDwRAmeEn7Y6KQIAbBvFy5Yj5/zz9CdTy4SRRzklXeep2jPkPodNIAaI7E/tqc7Lw94rr0Zo507vAstC02f+jIxhlyeppZpRWlWKgxUHnf2wLh84TMIavijRuqurq3HtldfWeKypW7duOLvX2Yl9VwmCiMoll1yCWbNm1br8gQMH8MUXX2DgwIFJ7NWxwR133IGi4iI88vAjCZf501N/QmajTDw0+SGT5plwItZvrwpKwiXIWlZtu0R9nsjGlJOvha3iHJUoAAR4AAGe4jn2yqLMFQvIwWkmAKgxbiknVMf36ipU/vAjKleuQvWGjaj+ZRtC+/fDrqiU5TIywFs2h5V7IoI9zkBKn15gaemu2ESoqlT8pX3hjIExJzbT8m4wRBx77IKDKP98EaqWrUB13k+w9+ZDVFQAjIM3zobVri1SunRG2rm9ETzrTLCUgNkCRjHI9CfXzWiZqZOPKUtgqhVE60ZtsKN4G4RgABMm3hIsBCYYbCbAbBvy0B2AjrrkupSf2RY2AmBSvA0OYQswS7iEnEZhqOI0t0jbiZNMCSHAXNdpvdc2wq4xuParcMFreNlYadFo27Zt3Gduv/3224TqIggiufz2t7/Fb37zm4TuKdm3bx9GjRp12LsrkkW00yG3yNUvozmGGnuvbyVOWXe9QpjqhLsunVmJgN2TKTDGlKzWRss2LbF7927ceeedSXXbHE0s3bEYRZVFSmQNOEd1Z6IQbe5lTEYonEVOJGJE2C7ZtvuVfq8Purq1arsaetIO3ToY8+xGzEw24kLvUyxSsg7AEy80NOXl5Xjsscci0tu2bYsbb7yxQfqwr2wfAAZwGUwLALCgtp9L0AwBxtW615PBqBhPh01MCHTq2gmMMUyYdDtuvftWWAnc+ybMtj58aZTSCP07/BrLdy7HnuLdal3ouNq135lTChuCWxAC4FxJ5G0BxuVEM3KingCgY1lmOevAxLnqXEKNYenJD3VE6464dXwpf/vMLu/AnHiViciYVRMtTqVriwRBEARBELWDxNoEQSRMcXEx+vTpg71799ZrO7169cKFF16IX//61zj77LORlZWVUDkhBFavXo2nn34ar7/+esy8ixcvxueff45Bgwb5Lr/11lsxZswYT9p7772H66+/PmqdH3zwAfr27ZtQX91kZmYmlC8QCKBfv34YPHgw+vfvjzPPPBNpCd48ads2Fi9ejOnTp2P+/Pkx87722mt46KGH0LFjx4Tqri1t27bFrbfeiquvvhonnHCCZ1l1dTUWLlyIKVOmYOHChTHrefDBB1FUVBR1+fnnn4+bb74ZF110UcQMcfn5+XjzzTfx6KOPxpzNsKysDDNmzMB9990XNY8ft912W8wHSgKBACZNmoT7778/7ux1zZs3x8iRIzFy5Egs+v/snXecE0X/xz8zyfVCR44i8KAoglLEgoCIiIoFEH0EFURFFCuP4M+CYHkQVESwPDw2lA4qgpTHhkgRRVBQQBEEkd7h7rjesvP7Y3e2ZZNscslxB983ryPJTs1ukp2Z3XnPqlW46667gorBH330UVx77bVIT08Pq87hcPbZZ2PQoEHo1asXzjnnHL/BmdzcXHzxxRcYO3YsNm3aFDSvWbNmYcyYMWjYsKFjOVlZWZZtRUVFyMjICJjfkCFD8NJLL4XxblQSEhIct2dmZuK2225DWVlZ0PRt2rTBhAkTcMUVVzgOVqWnp+PMM89E165dMWLECKxcuRKPPfZYUMG2oijo378/fv/995iIl4mK4cCBA0HDk5OTXf+mh0Pt4YUZvAAAIABJREFU2rWDhu/fvz/qZRIEQRAEQRAEQRAEQRAEQRAEQRAEQYTLtGnTKkSq3bJlS7z99tvo3LlzzMsiCMKZuLg4lJWVITU1FUVFRUHjZm+egrK8/ah/9YeAx/m+nmggHCcKC+NPCHg9oSeu3XzzzXjzzTf9tr/44ou4+eab0axZs7Dr5nRfm8eF6Cw+Lh7G1GVDQgYIbVKz0CfzgQlTPGObsGnImOWJ8BeF2QwXziIxa7i6xT6RMJpqMSIUjRs3Dnr/JKDe07ly5Up06dKlgmpFEARRNQjVlgFAC/hUQqZNmxZyToVbnnzySbz88sthl2/HyxiuSIiNWPuP0uD3v4fi0ksvjVJNCKLiaNq0adA5GoAq2YoWwqnf5BTPLFJkDtu0zVLKaM/fornSpFeqaNIkrtLS6vkKAQ8L3YdkcXEh44Qi8SrnOXplf+90lT6lYSP9naiCR+tzeUaVUm2P4eI09oC+KJTV/WU8tx4rc2+Ya/nmrl6Dat1UWauTrDEg5gNk6Sqb+sbBurvhlGOj7O+/caTPLVCOHbNGjY9HrffeQWL37i4zjz778/aGnSYcSXbI8vfvxwdvf4DNv2/G7p27kXk8C6lpqSgpLgk7r7nz50anUgRxmuNm0cBQdOvWDatXr6a2agSMGjUKebl5ePXVV12nef7555GWloah/xpq2S7kf/ppzkHcyYznsn1iCOpssk9IAbQqezYLuYUU3SnqeH1CfDykoDmkXFtXUQooefkoXPINCr/+BsU//Ahfbr6lytYxdeN1PgAkJSKp1w1IGTIInkb15bC6tTyzddy8T6yD6/Dt3Y/cN99F0f++gtDmLNtPfb6jx+D762+UrPwe+e98CG+d2ki5uz9S7rwdPDHBIrk0izLNeUkZplnG2Si9Efbn7IXgChQwQPgAJuARHihQNLk2AMHAoACMQxEAUwSExzh+ihD6Ip4KUwDBVBmkSUrIwfV2LTe3jzQZuSqT1KSR2vWFgBJsGS7bVuaPjq3tUB65tn0uuxMH7QuZEARRYcyfPx+1a9dGfn5+yLgzZszAww8/jIsuuqgCalbxOJ1HXae1SLA1hNWDbV0owRRJOOXB9DApmYU8J5jCjQUuGOplZCCjQQamTp2KPn364AYXC3KdTuzP249NRzaq+5FxgGk6bcMrbLQBpHQZTF3USpMOm+PD0hoA9APOmHrOlw0bATCufg58okzfZml3yP+DiX8dwhxjh/kRLq8K+t1333VcjO+ZZ56JiefDiSN5hwEhjO+JB+oiJUz9vgl57MyJmLHQHGMMijDi1KhVA+PffxU39rnRstvLO/xUGfBwLy5ucAk2Hd6IvTl7/T9Xmo1cH77TBgwVCHBh7FPZ7gTXtO6aIF4IAcG1djtT+wtqC1iAy3QK0+Ko8m1ze9XevlTbv1p7lZvaq6Y+kYxnT1e5NecEQRAEQRBVBxJrEwThmuLi4pBS7Vq1aqFdu3Zo0qQJ0tLSIIRAUVERMjMz8dtvv8Hrdf7Zufjii9G/f3/cfPPNqF+/fkT1Y4zhggsuwLRp03DHHXegT58+QQdF33///YBi7cTERL+Bj5SUlKDlp6amonr16uFXPAiMMXTr1g133HEHevXqhRo1akSUD+ccnTt3RufOnfHhhx9i8ODBUBTFMa6iKJgyZQpGjx5dnqoHJDExEc888wyGDx+OpKQkxzherxdXXnklunTpgiFDhmDy5MkB8wsk1b7wwgvxxhtvoGPHjgHT1q5dG0OHDsUNN9yAyy+/PKj4dvbs2WGJtRctWoQPPvggaNkLFy7EZZdd5jpPSefOnfHTTz+he/fuAW/2O3z4MF5//XU8++yzYecfirPOOgsvvvgi/vnPfwa92TstLQ19+/ZFnz59MGTIkKCrRfp8PsyYMQNPP/20X5jH4/H7boW6ET0hISGq38fHH388pBj5gQcewOuvv474+HjX+Xbp0gVr167F0KFD8fbbbweMd/ToUQwbNgwzZ850nTdhsGbNGvz88884fvw4srOzUVhYCJ/PB8YYEhISkJaWhlq1aqFBgwZo1qwZGjdu7GoCYjgcOXIkaHi0zx+SUOeNQ4cOxaRcgiAIgiAIgiAIgiAIgiAIgiAIgiAItxQUFMTk/gYzHo8HI0aMwMiRI8O6rk8QRGzgnGP//v1o3749du4MLtjK270E+764DQ16zAbzhjuZ0c1MTJPYwhKdWcK8Lm4l6dy5M9q0aYMNGzZYtufm5uKaa67B119/7Vqu/eeff2LEiBGO95y4mdQp730xT1eWCG27Sb1m2m4WiAj/FEJ7ZA4T/XRRt1qiLi6TYhPYRNtObgzzpEFhS297tFTRSd4SCm1y9+lO165dsXHjxpDxhg4d6vfZJgiCON0pLCwMGYfE2pWPoUOHho6k4SiZgTpvZvr06bjuuuvCLt/pfvBrEhORHqPPSpZSPnHhiBEjolQTgqg4zj//fMyfPz9oHDeLI5QPayczVF/FLpr0C5fyKs0wrQq1jWL0np9QAMVUFoMqVaoAPHXqgCUlQdjOj0qIhXwkqfUbqGIgTYbjA+CBfNsCChg4jD6rWb4NyH3M9HCbs8Zvm/2IyNcnVn6HhqOe1vNkAmpP1WT2Fsyc78mX35T8usFPqg3GUG3USHganYnSrX9GpRxvo4ZgIeZX2tmbs8e6QQCH9hzGwrcXYsN3mxCfGI8LL2+LWx64BbVq10RKaqqTf0tFirws4kwjyOLUFMCY58bgPxMn+c2hdCPMdKJx48YRpSMIwsrtt9+O1157rVzjTEIITJ06lcTaEfLKuFeQm5uLd955x3Wa4cOHIyUlBYMH36ttMZ1NBSCY7cwqx2uFMMaN1Q3aa2jCTQYFirWtw6Ce6CHbQKaWlCaXjONxer5SAmqXa0sEE0BhMU6MfQX5n8yDKCiQ1ba0E8zvitlCBAAUFqHwo09RNH8RUoc/gpRBA3QpH9MbZTK+PGdZT2oMAvkzPkLOK69DFBebd5UjZiW2cvQ48sa9gaKP56Pmm68i7vzzNKGfNZ6eTgq1dem2Gp4cl4zqSTWRVZypiTTV/SYgVLG2wgAOMHAoEGCKArW7yiAUBYIzKIqiSiAFg8KlQFAB4FHbSfoinMbnQtEvKxjWVsaYKh10kGCb37/MznKNAKZrBfaGX4QcPHgQOTk5IeNVlHiTIAh/EhMTMXPmTNx0000h4wohcP311+PQoUOn1RitU3/XEmgmUMQAmdjHSuV5Tv1d1pzZfk0CTaoNY7hCXRBCoN1FbfH5gi8waNAgbNy4EfXq1Qv8xk4jin3FWLrza0AIMM5NMmv1URdbm55xuRyZUGNBF25LIbf6aGkXcFXNLOPJhTqkMrhM8UEIBVzWQW/XmE66+jnYaPswWxRrdBb482nGPLhj3laOc31+fj7Gjh3rt71Ro0YYNGhQ5BmHyaGCgxAC4IwBTFs0T1uBRMAQ5gvZhtbaYbrYGUI9qupBQc3kmrj+puuDF2o/KHY/teOC6ZUDBobWZ7SBl3uxO2eX3gYEE9pvjqbB5tqvjX67ioACDg8EhLb6DTPvAqbtT0X9nikQ8JruU1G4gEdvi2oLA4Dru1FAgDMO82Iyjve0COj3yTDTgGIwuXZlPRYEQRAEQRBVARJrEwRRbmrVqoV77rkHffv2Rdu2bcMaWLz11lvx8MMPo1WrVlGt09VXX41Zs2ahd+/eAeN8/vnnKC0tRVxcXFTLjhaPPvooPvjgg6jfdHHPPffg2LFjQSXRixYtiolY+5JLLsHMmTNx1llnuYrv8Xjw3//+Fz/++CM2b97sKo3X68WYMWMwfPhw12LcZs2aYfr06bjqqqsCxtm0aRMOHjyIjIyMkPkVFhbikUceCRheu3ZtfPfdd2jRooWr+jlRq1Yt/O9//0Pr1q1xzH7zk8abb76JJ554ImoX6eLj4/Hcc8/h8ccfD2uSaVxcHN577z389ddf+O677wLGW7BggaNY+2Tzyy+/YMqUKUHjDB06FBMnToxokCouLg6TJk1CXFwc3nzzzYDxZs2ahaFDh56yK6PGkgEDBoQVPyUlBZdccgl69OiB2267DQ0aNCh3HY4fPx40PD09vdxlRJJvoN8PgiAIgiAIgiAIgiAIgiAIgiAIgiCIimLJkiXYv39/zPJv2bIlpk2bhgsvvDBmZRAEET41atTAjh07sHz5csycNRNzZs8JKDYr2L8KB78ZhIxrpoJxN/f7RTCrUjg+hclQFhLGGF599VV0797dL2zHjh1o164dRowYgYEDBzpODD5w4ACWLl2KOXPm4Ouvv3aUOALu7jORk5TViYPqpEwIoQlOhEmVrf3TJmHqkxCFKY4Uo2jp9TnRAqbZh0KfLGjsDxjGCw3zpMxyTwcMOjOccMuYMWPw1ltvwecLLt3cuHEjdu7ciaZNm1ZQzQiCICo/JNauekybNg0nTpxwFbdjx4747rvvsHXrVqxduxYbN27Enj17cPfdd+PGG2+MqPzMzExHgWCfpOSI8nNDaTnSpqSkRPxeCeJk4qbNGqi/FS3MIm0pKjQFWjtEbvs2Wh9LGKsh6fmbH2URFS58ZsxRrA2b1DgQyRkZFmm2k0Rbfa7KG2F6Dds7Fdq7h2Vb4H6o3ocGUPzX3yjatRtJTZtYI2n95IDzhkwF+A4fQc6Yl2z5G5SsX+eXvOzPrch8NPDiD9VfHA0ezrwTIZA9KrqLGdb5aDYSOncOowoCezSxts+n4KPxn+Dnr9fhxHFDWJmfk4+lny7D0k+XAQAyGmeg641X4LYh/VCtWjWrZNvFcM+fW/5Ezyt7Ij8/33U93TD2ZX/5VlDIgUQQAeGcY/369ejYsSPWrFkTcT579+6NYq1OP/779n+Rl5fnuPBPIB544AGkpKTg9ttvs7ZtACcztdE2kfI6bahdb7IIo72iLuYIQ6KtSbeFUEyj2Wr6eE+ctCzraZ3k2hIGBl92NvKmzrBtN6ou1c7mlE6CbQAQJSXIfek1+Hb8jepjn4fQxM56+TJve3tTKMh+7iXkz56r18upPqFeK7v34njfgajx7ltI7HyZXncp7nMSasv0UsHZILUBMouOqyptwcEg4INPj8mEuqyJ0OSaEAwKU8AEV+XaHkDxAfBweISiLTri0S4ZKADzqOu9MAWcebRcjQ+J1I9zbadLMTsziTnVGEZ7VtjbATKtWa5t3t0ObeFQ7WO3/d/U1FRX8QiCiA29e/dGt27d8O2334aMe/ToUTzwwAN49913K6BmlRP9PBsOTtHluVdbTFk/MTvEY/oKGtriV1o6pomB5Tm2rSbWPnLkCG677TYsXbrUtR/mVOabnV8htyQHnHFVxMtNsl3GwcFUKTM4wAw5tnzk8jmkVJur4YybwmzXLTS5NjjTFt5QD2+JUoZkT5x+zPRy1ESA6f4AZjSI1Dwd+vARj8ZFYRjvrbfeclzUfNSoUUhISCh/AS4oLCtAdlEWGOOGjBzQbdBy3+rtUHNTlDOjecnU9lONpFpI9CT5lePXbjoFaFmnFSCAvbl75I0o6u8JU0cQ1X6DJo/XpOOyfyFF2PpvoRBQhALG1eOgCAVe5jH6Klyo7WEGMKb1ORRAaF8bpknvdak2VMm2epxkz4UZ3wFhO54aTnLtilogkSAIgiAI4lSFWlMEQURM9erVMX78eOzZswfjxo3DhRdeGPaNn1deeWXUpdqSXr164ZprrgkYnpeXh40bN8ak7GjQs2fPmK1kPmzYMDRr1ixg+KZNm1zfMOqWxx57DKtWrXIt1ZbExcXhqaeechU3IyMD3333HZ544omwB027deuGDh06BI3j9kL9pEmTsGfPHscwzjk+/fTTckm1JfXr18fLL78cMPz48eP47LPPyl0OALRu3Rq//PILRowYEZZUW+LxeDB+/PigcdatW4fc3NxIqxgzXnjhhaDhV1xxBV577bVyrfzGGMOECRNw+eWXB4334osvRlwG4Z78/HwsW7YM//d//4fGjRtjwIAB2LFjR7nyzM7ODhqenBybG+JDXaQPVS+CIAiCIAiCIAiCIAiCIAiCIAiCIIhYE2xx+PLAOceIESOwfv16kmoTRCXmiq5XYPLkycjNy8XKlSsDxsvbvQSHV/wL/moLNzjEC3mrT2SzM6+66ioMHeoswsrJycFTTz2FjIwMNGzYEB06dED37t3RsWNHNGjQAA0aNMDAgQPx1VdfBZW81a5dO2Q9FCGgSDm2Jh9RYAizAZPcTZilb5qkTca1uk9g1l/IjUIYL4SQwhQp6fYXj/hxik3qrGokJyfj2muvdRX3ww8/jHFtCIIgqhYk1q56PPuse8Ho+vXrkZaWhi5dumDGjBno0KED5s+fXy7R9EcffeTXzktmDFcmJEacZyhqRPgZbNKkCb766qso14YgKobERHffqZKSkqiW69S1CUfgrfeeLA7uAOn9Igvd12KWxLCKlLEIAZGX57eZuRQPJml9XUWKwqEKtRXIHqW55+rfy7Rv8xdjWp87pZfvI/tLc7/cX3xjpLHru7W+dm4uCj5bgELtr+Czz0x/C1C2Z59fXr6jx1Ewf0HAP1FU7FyJSsz+vH0o9hUBYPjvY29j6exlFqm2Ewd3H8Ts/8xBr9Y3YdXX3xsGVtU0ZYlbXFSM4fc/jms69MAj9zyKJx95Et07dI+6VLtO3Tp4bNhj6otIhqUIgvCDc44ffvgBXbp0iTiPQ4cO6c/zHM4/RGimz5iO3r17u44vhMCdd96JhQsXWbfD0njxF8YJ05lchjFzEqGLGKV80zxmLWQCdfAZ8R5tfrMusZaySUOQbRY8Gv/80ZSUlmo5P7coJMEAFHzyGXLf+cAisrRILTk3tjGGvHFvonD2XHCtTPNf0kXtUH3kE6gzazLOWPQx6n46AzUmvITkPr3AExOM9yX3WVExsoYMRdm27bowE+Y6aJJN4z0yVc6p5VI39Qx4mUe9jqD4oAifLhhUZduK9lxA0f4JRT0mChNQFKEKxYWAol0fUIR6LcIsztavTwjz9QbtiGoSdP14y2sLtuMvPyXyvTgtKmOLFhFr1qzBL7/84iput27dIi+IIIiosGjRIiQl+ctknXj//fcdF7o7FbAKWV0ir/3Kc6W8litNykHK0DMw5WE+9dtdG3JhMPMZlDFDMNvu4nZ63BUrVuDxxx93+y5OWdYeWINdJ3Zp+1LdX1wXWnNtoTFNjc2YJUw9/3PNac5MC08wa/uIMVMuRttFjWkcLwaGUl8JzJ8C830Bal4Ob0Ir11wH69oY5vQVc6NAdnY2xo0b57e9adOmuOuuuyqkDgCwN8dYHMgiX5b7xLI7tJauMPaZKuRW46UnVENSnLvfwVOFlnVbISO1vtpvEOronpANSaiycQGtTSv/GFO3M63damqTyjYr08TbEICirQZk5G4s3ycUrTy/RX4Mibb9/hq5sECgMWJzm1dfuCAQLIZ/BEEQBEEQpwh0hxZBEBHRu3dvbN26FcOHD4+ZDDQa3HPPPUHDf/vttwqqSeXC6/Vi4MCBQeP88ccfUSmLc473338fEyZMQFxcXER59OzZM6Qo+/zzz8dPP/0UUo4djD59+gQN//3330PmUVJSggkTJgQM/9e//lWuC/52Bg4ciEaNGgUMnzt3brnLuPvuu7FmzRq0bNmyXPlcdNFFQfNQFKXSXZjYsWMHFi9eHDA8Pj4ekydPjsrqlx6PB5MnTw76PVm8eDH+/vvvcpdFuMfn82HmzJk477zzMHr0aJSVlUWUT6gbdGJ1Lg11YbAyyuwJgiAIgiAIgiAIgiAIgiAIgiAIgjj1OXjwIObNm4cbbrgB27Zti3r+5513HtasWYMxY8YgISEh6vkTBBF9OOfo3LkTfL4yvPDCC45xcrZ9guzNTmLfCGwJjhPXAufjU9yX8dprr+H2228PGmf//v1Ys2YNli5ditWrV+PAgQOu869fv37IOGVlZZqIxCQjsYgsFC2mMdnQmHQoJwTKGIbHypheGELuFmSbcJCrBE7sHByOnI4Izdtvv+0qXjD5PUEQxOlIcXFowWU07jEmokNeXh727NnjOn5RUREKCgpw7NgxLF++HP369UNGRgY+/vjjiOvw5Zdf+m27JD4B3hgKRBp7vGHFP/fcc/Hrr79i586d6NSpU4xqRRCxxa1Ye9q0aeUuK5jsJGC/RbM3yn6X5dFsdjSVoW8y2aHtskm/8hjAK1Cs7Tt6FMJBVu6pd4ar9PFpaWBxqihTEdYeupRsC9ufYs9ES2vGX8loHDVjd1oTZS38n7pdyh4doF5paD7/+n/Y++c+CCGwcWV4czgVn4KRg0fh48kfG4IiGH7tebPmo33Ti7Dwk4XYtmUbFs1bhDnT5kBRnD4V4dOiRQvcMeAO/PedSdiwaQMtlkIQMYBzjhUrVqB69eoRpd+wYQMyMjLg8XiQlpaGOnXqYO3atVGu5anP/Pnz0e0q95JgIQRuueUWLPt2WZBIpnaQ2cJo9nUKQ1TnJ69mJsGytl2Oc3PG4WFGP9sQejKrIFQT2Onx4OyN8zZqgNR77kTN9yeh3vffosFfv6Phzi1o8Pt61P1yIWqMfQ4JbS4wpbWKuvNf/y98e/ZJvaUqvJSSS0gBJkfJqh+R//5UP6G2t25t1JnxHup8PA2p9wxAQodLENfyPCS0a4uU3jeg5vgXccbyL5DY4RJ//11hEU786ykw7dyn7gN/obaxbxjA1TAP86BOSl1oy3FCCAGfbG2ZxNUKtAU8teOlQNH2LQA1VEujPdfbcIrtWoL5lfFZEBCGkNN8cMzXAkzKVnltwSJrh6nNphoQ9Q+arkI0tedEgH9du3aFGxhj+Pe//+0qLkEQsSM5ORlTpkxxFVcIgR49ekStr1AVCDrS6ODJtgSbfoudl6WwxzclMJ27ZZgu0tbO+Walc6vWrSxejTfeeAPvvfdeyDJPVbZnbsO6g2p7VhVlG+0LDzO1LrTtYEZ7gzGobRCutT60+FzLx1Byc012LdtdRrtGby9oNWAMKPap10B0Gbf0P+vSbuhpdJG2/0CMzDG8HWKLXh4J94QJE5CVleW3fdSoURE7kCJhd84uy9ie/xiVMETkuqxZ26AY4SnxyUiOT4GMBnOWpqR+AUaxFipKcB4NLqjbGjWSakBh5naeqQFo2qfqwi8+eaOL6f4ZBZCLvEDI9XugMAVMRoVQeyGa+Fy2aY0xWaPPIYTQpd5qFYyDzOSYrakNa0eXc/u9A7+IBEEQBEEQRAjCuzuGIIjTHs45XnvtNQwdOrRKdI4vu+yyoOG7d++uoJpUPtzsm/JIqiX9+vXDvffeW6480tPT0aJFi6Bi688//xwNGzYsVzmXXHJJ0HA3n5cFCxbg4MGDjmHVqlXDqFGjIqpbILxeL/r374+XXnrJMXzp0qUoKyuD1xvZKb9Fixb44IMPovZ9v/rqq7F58+aA4Vu3bkXnzp2jUlY0mDZtWtBJWIMGDUKzZs2iVt7ZZ5+NgQMHYvLkyY7hQghMnz4dzz//fNTKJNxRUlKCZ599FkuWLMHcuXNRr169sNIXFBQEDY/VRO5Q+YaqF0EQBEEQBEEQBEEQBEEQBEEQBEEQRDQ4fPgwFixYgFWrVmH16tXYuXNnWOmvvPJKDBkyBIcOHXL8O3z4MOrXr4+uXbuia9eu6Nevn2uJEkEQlQvGGEaNGgmfz+coJzj+8zhUO+cOMG+43/Egs8ws9wc5C7fLfO5nqXk8HsyYMQMtW7bEs88+C5/P5zqtpGnTppg4cSJuuukmv/uXmjZtGjJ9aWmpdRalHWmiEgCYSW1hTqJNAJTSE6sEhWsTDxlUT5vZll2B95ZKUQZRLho1auQqXmFhYYxrQhAEUbVw87tIYu3Kw7x588qdx6FDh9CvXz88+eST+Pbbb8O6j/zw4cOOYu0eSUnlrlcwrkpMxE8loSXwktatW6NNmzYxrBFBxJ7rr78enPOQ0qypU6di8ODBMagBMy1mFFy+HSQLq/RGWm/sEhZTPAZNKqiVKYQIX1pUDko3bnTcHte8ues8EmpUQ+GRI5B9TCnPNrqkAhwMCoz3psYRmgjKSAdYe6pm5HZDu2NIvgSAwi1/ouD3P5DcqqXcsWqoZteR0k+rDcntvg4nbtWloKAATwx6Cjk5ORHnIYTAG8+/hS/mfoV/jXoUl3S+BN54L/bvOYBnHn0mirX155fffjHrxGJaFkGc7mRlZeHYsWN45ZVXMH78eNfpFEXBoUOH9NfHjh3DpZdeipo1a+LWW2/FZZddhgEDBsSiyqcc3yz5Bh07dsSPP/7oKr6iKLjuuuuwfPlyXHrZpUaA+RRnEhv7DeHa2zmAdq6F0X5hmtBZ36Y+er3xfvWRMjtdPGgS3DHd8ameu5lWbtJ11yDlroFIuPQivQyjXgKetFTwFucgvkVzpNzWD/kfz0XWMy+A+Xwm+SEDynwomD4b1UY9DabLnm3vVVGQO+ZVv3rz6tVQ+5MZ8J7ZSI8qnzDTlrh69VB7yrs4ftd9KFnzsyWP0q3bUPjFEiT3vA7mVGahqbndIdswDMAZKWdgf+4+zdPIwKGKtBkTYIoC7uGAIsA8UBfr5AxCMChM6O9V3WWqXtsD1SEohALBOAA1nmBM+xzIY8JtlyE0gaTQ2nBMaMeJQTAtHYTx7oSRzjjOIc7VIYLffeddV4unAUCvXr1wxhnuFo4hCCK29O3bF5MmTcKqVatCxj106BCGDh2Kt956qwJqVvmQv6VhYRfvAhCMqb/R2u+qPP9KcbYU1YIx/VwBuQiGYNrPuBomACQmJKJVm1b49edf9fweeughZGRk4MYbb4z8DVdB9uXuw9LdSwBogmxNfs01wTWkGFvKtjVhOWOGaFsu7SHTMyHDNDezlGlr6eQrmJ8JZpIyM/gUH8qUMsR74v3SqIfcyAHasQdgaRcePXIE/35+tOX9mvvZP3z/g9/+2L59Ox4c8mDA/TX2pbGoUaOGq3179OhRTJw40W97s2YpKgkXAAAgAElEQVTNKrS/ICCw+8QuQEjhvNxlzCI71/epvCVDTawdQyDek4CU+NQIhpfCH9vQ21h2yXm4eUVxWIUxhrb1LsTqfT+gpKxI7TcwbTRQaO1SBvgg4GEKhPCo0mspvxYKBPNAEQo82g4WTEBhAh4h25+yH6IeK0Uoqqxe3mOjMAiutmuhCIAb7V19vFKo32V9jDNI25WZ2ssS+2tTwOkwrEgQBEEQBBExJNYmCMI1nHPMmzcPvXv3PtlVcU39+vXh9XpRVlbmGH7s2LEKrlHloUmTJkHDo7VvorVCW/PmzYOKtaOxSuTZZ58dNPzw4cMh85g1a1bAsLvvvjviFbSDcf311wcUa+fm5mLLli04//zzI8o7Pj4+qhL9tm3bBg3fs2dP1MqKBp9++mnQ8EceeSTqZT700EMBxdqAelM3ibVPHt9//z0uu+wyLFu2LOTvqJlQF9Yjld+HIlS+bi/4EwRBEARBEARBEARBEARBEARBEARBRMLff/+Nl19+GVOnTlUlrxHy4YcfonHjxgHDFUUxJhsRBHFK8Oxzz2Lnrp2YMX2GZbuvKBM52z9GtRYDI89chJo47GcvQ1FJeJONOecYMWIEbrzxRjz11FP44osvXKVr0qQJhg0bhvvuuw/Hjh3zk2oDwLnnnhsyn6KiIr3uQpugZ5Zkq/Oc5eRBdbIgAMtzKd1Wn8rJhjDP8rQ8DygsM82hDbbRkGOYcCvOpgmE5eYf//gH/v7776BxYnWPE0EQRFWlpKQkZBwSa1cedu3aFbW8du/ejXPPPRfLly9Hp06dXKWZNWuW34IriYzhhsTYirXvT03D67k5KAjZBlbJy8uLeh1Olb46iVWrDl6vF02bNsWOHTuCxlu9ejXKysqi1s6V/bewZFXmPo/90SGe7MvJiIpQdBmkKq/SHtVeXIX2kwq/Weq4Pf6ii1znEV+tOgqOHNEEjwCH/1uQ4kYZbvZgGqJsuQf8dwC3bZNCSInsXh6d8zEaj/Ff8Cso0huWXg3Jd9xhKSnYb4ibn0mWFHiBMe8/miKlf3+XlYwcXi/Dddw5c+aUS6ptZvvm7Xionzp/Kyk5CYUFsV30KZL2GzPMYwRBREDt2rXx6quv4s0333TVzwpGZmYm3nnnHbzzzjvYsWMHzcMMhul3a9WqVbjwwguxMcBCGXbKyspw5ZVX4sc1P6J1m9bqRrNkE9r5VbZddMG1FodpZ2rNh62fzJkh6dQxpY3jzvPV7XJtq7hOrQ0DENe2DaqPeQFx57fSz/8WQSgTqh0acvhbldyl9PsnUFCA7H+/7Nd8K166HBj1tH5CZ8aOAANQvOYnlG3f4dcSqPbUcMQ3PtPIyP9NGU8T4lFj4is4csW1EMUl5t2NwnmfIaXn9ZayLUJt3XUqRX/q2Hyd5LpgYNoiJkL7p0BRGLhHXaSGcVXKCc4ARQHjqjBbCEW/JiDV11KxLQTXhv9la0weB80OaWl5qfVhUopubTxpu8ZBKmg+CKYgXVQoG4VOYTYKCgowbNgwhwPgzJw5c1zHJQgi9nzxxReoU6eOel00BJMmTcL999+PVq1aVUDNKg6zNNv15VItIrOdM00rUgQsw8hAC2MMijB+lBkDhCLzlNHNP9qaVFioeV582cW6WBtQ2xh9+/bF4sWL0a1bN1f7oKpzKP8gvtixCIri0+574rpUG9prDmjPpXyZawJtbsi1GTTptrqfOedaWkO6Lf9x0zPuASDUc7RE/xwxhuKyIsR74nUJtCnIgpRDq+mN+7dyc/Iw+b3A7hQnDh48iPfeey9g+MiRI1GzRk1XeY17ZZzjmPdzzz1Xode+9+fuQ5GvSG3XyP3kNJYgv4rMeA0moEBBHEtAanyqdoAcGpAufwQYi9JIt/1noYLGIeN4HNqe0Q5rD/yoy7IVcHCu/lKpImxmkmoDCgcYUyDggbacjBZXgDNoC8LI8UQFTHggtO1gsrVsWuZP+w3TFxJgMsQQbBubA8u1zd8pkmsTBEEQBEGUH7q7lSAI19SoUaNKSbUBdXJKamoqsrOzHcMLCgoquEaVh9TU1KDhlW3f1K9fP2h4NG62qVu3LjjnASXdocrIz8/H119/HTC8X79+5apfINq3bx9UIL9x48aIxdrR5h//+EfQ8KNHj1ZQTUKza9cubNmyJWB469at0aJFi6iX27p1a5xzzjn4888/HcN///13HDhwIOR3gogdO3fuRPfu3bF27VrUrOlu0D3Q91MSq4kTofItz8R1giAIgiAIgiAIgiAIgiAIgiAIgiCIQGzevBkvv/wy5syZ4ycOC5frr78+qFQbUO8RIgji1IIxhg8++MBPrA0AJce3liNnYXsVyHpk1nExFJY431MWivPPPx+ff/45du7ciS+++ALr1q3Dzp07kZWVhdLSUqSkpKBBgwa44IILcNVVV6FTp076b5qTBI5zjpYtW4Yst7CoUJ8AzdS3oL2W79mqDTPmZUrBtlANZYEweTksCAHGLbaKgIawIEHESaBmzZohxdpxcc7iGoIgiNMVN8IWEmtXHhITAwtJI6GsrAxdu3Z1JdcWQmDq1Kl+269NTEJajPuzHMC/0tIxNueEq/j16tWLaX1OFiTFPv244YYb8MYbb4SM16dPHyxatKjc5blaEyhIJCmVtAgnpezRlMzSkzMMVf4iS6HGtEukY4UoKEDhosV+23nNmkho19Z1PnFpaUZvXAgIU6dRlT76exKtMm1ruD2e/bl8ZLZ8ACDzs4Vo8NT/IS49Xd3gIHpU87JJbhjgqVsbNV5+0SJI0kU5DvKb8v5Gxbdti/i27vdzRTBp0qSY5BtrqTYANGrUSH8uVaFybEWKSQH/R8g4gCU9QRDuadSoUciFMcLhhRdeQIMGDTB48OCo5XnKYGuTcM6xfv16tGzZMuC8VjulpaXoeFlH/LrhV5x99tn+50rzCTrAz6FgABRtxNrUEBK6fE6BvroIY7pY22lcX/4eCyFVz4a4jiclodro55Ha/w7AI/tgWnwmVHm0We4Nf8F26sAByJ8yHWV7D1jaEb49+4G8AvC0FL3e8m0DQMmKVX7nA5aYgOSeN1jKMN677T2pDSPEZdRD0nXXoOgzo83FAJSuXQdW5gO8Xu16gE2oDahj9qYTGgPgYV5US6yO7KIsKKb6cc61RTYVKFILKDTJJ4Qm3Oa6RJUDULRay2KEUCDAVWmrbNNZ2qvM79qAKlpXz7tgmmwbNtm2cYDCJ8BnsMW5LVyN7wDAihUroj62QBBE+UhNTcV7772HO++8M2RcIQR69OiBvXv3VkDNTj5Bxynsv4m2iLpf2yTANsczn3P110L2j7XTm3nIwrTR+F9Nd8fdt2PK21Msi6sUFhaiZ8+eWLBgAbp37x7mO69aHMw7gMV/LUCpr1STHWuibCnP1s7F0OTa+hYmHzW5Nji4SbatbjME11LYzcD0to0q7zbGRRhngCJbCvI+A4EiXyHSkW6cuy2LiUjZt0aggZiTxIEDBxzHJ8455xzcfvvtFVqX7Zl/GkN4sp0DyHVHoC+QJwAhxera90cev9T4FPVeEvn91PKSTa1TZYFLN6QnpOOcWudi6/EtqiibcSiKD2CqUF5RAMZVITnA4BGAgAcKU8DhAYNQpdqajFvd72obVgiu9REEFCZvmzHa+OpvmiHcBhi4qR9hkWMHkWs73etIcm2CIAiCIIjyQbNJCII45Ql2M2oggfLpQKibdCvbvqlRo0bQcLcXroLBOQ9aTmFh8Jtvvv/+exQXFzuGpaeno3379uWqXyASEhLQrFmzgOHbt2+PSbmRkJGRETQ8Pz+/gmoSmu+++y5oeI8ePWJSLmMM1113XdA4q1atiknZpwrVq1fHxRdfjP79+2PkyJGYNGkSPv74Y3z55ZdYtmwZli1bhq+++gpz5szBa6+9hvvuuw/t27cPa6L1X3/9hTvvvNNyw0YwQsWL1UB1qN/68k5gJwiCIAiCIAiCIAiCIAiCIAiCIAiCMLNp0ybcdNNNaNWqFWbOnFnua5Kcc4wcOTJKtSMIoqogJ+d+/NHHjuE8oXqIHFwpzazRQ4QVFJfvfrqmTZvioYcewpQpU7BixQps3LgRf/zxB37++WcsWLAA//73v3H55Zdb7l/ZuHGjXz4tW7ZEampqyPLy8vKsoi8pV4NQpRgm2Zp5uxkpuPDblzKe8E8TLnp6exERmTGI8vDrr7+GjBMfH18BNSEIgqg6mGUfgfB6vRVQE8INd911V9TzlHLtzMzMoPE2bNiA3377zW/7rcnJUa+TE4NT01zHNctECaIqM3ToUFfxFi9ejJ9//jmiMpwl1yFwEGCrrkjh2De1LokkDVb+5fmVL32KFSTUyZs5C0purt/25D43qZJHl3iTkgCY/FtCFWoLhz9AwAdTF1XPRbgaEggURfaCffkFODbnI8u+JV+NO5YtW+aqj1lZee7fz53sKhDEacu4ceOinud9992Hyy+/POr5nopwzrFx40Y0adLEdZri4mJc2O5C7N6zGwD8xp0hF3uUJ3RoY9EwFnvUn8g2jvncy5h27hfwMqNNEWzhAmaSParOQgZeowZSB94JeD16gUaxhrxZl09qj5qhUI3t9SKxaxdTHYxH5dgxLbWUWEKXWpZu2eZXR+9ZzcCTknTRpVRaMsb1dLoQk0mpNUPSpRcb8kstL1FUDN/hI7os0+zV5lyKthlgll5qz2on1dauDShQhAIIQFEEFKFAgaJKChX1mCjQ4gD6tQEmhBpHe4RQ0xgtV0WXARrXIuT/8pNgux5gF7TL92nfiaY2sV+7nDknMrfr8vLy0KplK+zbt8+esyMdOnRAly5dQkckCKLCGTBgAC699FJXcfft24fHH388xjU6uQTu6wbv0erjB4FWe1Az0azbMITZUgQM07mRGecdpi3qoMuY5XlWi9ukaWM8Psr/mBQUFODGG2/EvHnzgta7KrMnZxf+tz2AVBvyUf3fYwpnXLYRuC7a5lwTbDNdpw3OPLpEW7YrPNyjthkYB1dt2mCC68cFMB8/9bVPKUOpUgajVWFbIMMYqNFkz6Z21Em+5D9m7BhHD9Hzzz9foYui+pQybM/aDgahi7IBQ0oPLr8jwrEtpEBBUnwSvB5Te9hpsS8Y33X5/fMPNz0PMm5oD6qMY2JnpjdGraTaUITQpNpa21DxQQi1TaveG6NA0R6hbVdM7Vgp1VYTa61Toe53/WMs741hahTBtA++eVzStMCPtX2qP9Neq4vVBxpPtt8rE/DeGbqlhiAIgiAIwg+6Q4sgiCpLUVER9u/fj3379uHgwYM4fPgwjh49iqNHjyIrKwtZWVk4ceIEsrKyTnZVK5y8vDx93xw6dAiHDx/GkSNHcPz4cWRmZur7pyqRnp4eNDxacthq1arh+PHjjmGhZOPff/99wLB27drFdHCtYcOGAVeC3r9/f8zKDZdatWoFDS8tLa2gmoQm1M2RnTp1ilnZl112GSZOnBgwfP369ejbt2/Myq9qdO7cGa1bt0abNm3QqlUr1KtXL6IbQI8fP445c+bg1VdfxZ49e0LG//zzzzF79mzccccdkVS7QjhZQm+CIAiCIAiCIAiCIAiCIAiCIAiCIE4/Dh8+jG7duuHYsWNRy/PFF190PQmSIIhTByGAF55/HqNHj3YMj695bkXXCDkF5RNrR8IPP/zgt82tBObEiRPqhDwGXVwB+M+tM+a5qpM1hemfZbarlFEI4T+L0p6nvF+FhZqiTVQGSkpK0KFDB1f3YDpNPCYIgjidcfO7WJFyBiI4Z5xxBmrXrh3VPiugyrUHDRqEzz77LGCcqVOn+m2r5/HgsoTEqNYlEPMK8l3Hvemmm2JYE4KoOJo2ber6O9+1a1ccOXIEyRHK7oUQAfs+Zhl2gAj+2MRDqt9F0aSUwhJH9ueYXETJJCcUomL6scrx48h9/Q3/AK8XqYMGhZWXNynJkGrr/zOLoEvdGwwcxq6Scc19X3OY3fcke8o8YLjK4clTUfeugWDx8WocW3/YIgU1bxdCFYEKo06nEy+//PLJrkLEVKteDf1u63eyq0EQpy19+vRBr169sHDhwqjmu2rVKjzyyCN46623oprvqUh8fDx++/03ND+7OQ4ePOgqTWFhIdq2bostf25B3bp1A0eUJ2e50AigCuqgtZm0MCFM6jghwLSFNrzca8uOBZTMmc/DMo7cptZDCgdt0jqTlNoyPK5JIj31MixNNf0s7zMvxGEdixfHM2Esp6niSUkOOa/Tqv/Wyq9TxyEOIPLzrdu0+qr7lBn71lQ/BoaaibVU6SADPEJAMFUfqP9TBDgX8AkFEAwcHIIJKBDgqopQu2agSrYVqF5IRQBci8W4useEtucMybaUcuoHXt3PQgrRheaWZBDM3KYyvZkI+XTupxg4cKDr8W7OOWbPnh15gQRBxJwvv/wS9erVQ3Fxcci4EydOxH333YfmzZtXQM2iSBBJceBzor3H6x+knx+FNYwxQwZrnNscyhCGq0BftFkbj5CLXDB5jVmrJ+MMXGEQgkNA4N4HB+HLxV/i15+sCzQVFxejb9++eOWVVzB8+HDn91FF2XzsN3y3ZzkEAA/zQDCmupW1RTrUxbilIJsbSmumqrS5/mgswMEATa7N1e1Qz92ca/JtKdoWJsG5FHFrUmfOPWBMAOD6eRgACkrzkeBJMITZAPTWCjNaFzr65wtITU1Fv9v7WcZHIh4r0ZK5GcMrKipCYWGhnwckLS0N//znPyMrP0K2Z21DcVkROGdqa0ioC6AAhlybcUD9/hhScvXwCMSxeCR6E63HTRhtVzv6ZtP3XCvMP65jHvaxuPDQheEVQKvarfD9vlXqIjCKAJgCcA7110WBAIMiBBgEFKZobVHAxwS82niqwhQwwVWRNvNCEYr2ffRAEYr6HYXazhU+AWjHSoapXRmhfhe1+2n0Poj8/dRvs1HjWcYO5UGw9JWsY4r216aAymk9JwiCIAiCOEmQWJsgiEpPYWEhfvrpJ6xbtw6//fYbtm3bhp07d+LQoUMnu2onnZycHPz4449Yv349fv/9d2zbtg27du0KKIauyiQlJVVIOZHeCAcAv/76a8CwWA+u16xZM2BYtG/+LQ9paWknuwqu2bx5c9DwNm3axKzs1q1bBw0PVbfTjfvvvz8q+dSqVQsPP/wwBg0ahKeffhpvvOFwc6eNp59+GrfccgsSEhKCxlMvYAQmlAA7UkJNePN6qTtAEARBEARBEARBEARBEARBEARBEET5EUJg8ODBUb1H4frrr8eTTz4ZtfwIgqgaFBQU4I47+geUpyQ36IS0Zj3DyDHwLDLhN8vM9lq3ZwA5hRUr1i4tLcU333zjt/2aa65xlT77RJY6sZLJCXqmSZZywqs2idI8AVa+tk6KhfFcTuSzCbb9JvLR5L0qwd69e9GuXTvX5+/169fHuEYEQRBVi9LS0pBx6D7NysWwYcMwYsSIqOe7aNEiHDt2DLVr1/YLKygowJtvvum3/ZakZFSEdr1AUbDUpSysTZs2uOCCC2JcI4KoOB5++GE8//zzIePl5+dj4MCBmDt3bthl+M8DsJmugvWNQk0hYDDJHw2hlZFc6JIW8xJJQpPChK5AdMge9SyUEyf8tqcO6A/vmY3CyovHx+vPzXJsR3m16bkCwOMQlwVI6wYGoPTwERyd/RHq3TVQLVMYJTPY+s1ksgEArF69GkuXLj3Z1YiI5JRkLP58sd9hPB3l6ARxMlmwYAGuuOIKrFy5Mqr5/uc//8GBAwcwb968qOZb5QjR/hAQSE5Oxh9b/sDZZ53tetwwNzcX57c8H1u3bUWNmjU0EaMq+9ObJcIQaPu59nRnshFZLpAhx57juH//2lEkahOFmmWgujzUUrAh4Da8nyY9pL4RQGmp3r4wLwbirVUTXLUh6vlzUwn2M4nIzAx4drGfd9TqaNtKyxyH7XlysnYtwLRjLc+tQm1JjcSa2ltTIBiHoggwrkAIBqEwCM41sSBXPddMk2xrIk99QU5TS9S87IlmUtWF3vozKdQWABjXW7SO51yLo9M/ji4lDJTeltddA+/CjBkzgsez8fDDD6Nx48ZhpSEIomKpXr06/vOf/2Dw4MEh4yqKgmuuuQY7d+6sgJqdHGTvVIqtJZbzZpCfzJC9W3meFOp/2qnEKFFfzIKBmcYnhNY4MJ99GWPwej0YP+lVXNfpej85us/nw+OPP45Nmzbhgw8/gNdTtcfbFaFg1d6V+P3oJnCmabQZHKXaZik206TY3HTNn4EDjKuSbe2PQXsOj3HdH0zNU0ujL6DBOaSyGwA406TP2jZFP7cKFJYVorpQAOa1yNTVhTxM9w04fHjOqHcGpk2fZtkm66W/1m9WgP82BN8WiMTERHz4wYchFzOpCDYe2aAuNqKuImKIszmgL1Zuk2CrgnN1PyXGJ8FYNAUyovZU3hBietSQ94kAfofFhjlN4Ji6LF8mMX8WbI9OhcZifCXBm4izazbHlmOb1d8YuTgLA4TwQIECzhgU4QNTPFC4upiMRwAKODhXIIS6JIwHgCJ84Nyjjsuqy8aoAm3ugaIIcP1+GYAxU1sZ3Pa7py4OY37fQgrVhfE7KRed0e/Pscm1Leltr3WioKmxLmRDEARBEARRdanaPUaCIE5Zjhw5gk8++QQLFy7EqlWrXK0OeLqwa9cufPTRR1i8eDHWrl0bUpp6qhBvujmqspazdevWgGHffPMNrr322ojzDsWmTZsChuXl5cWs3HDhnCMhIaFKfKf/+uuvgGEpKSmoX79+zMpu2rQpPB5PwO/3jh07YlY2oYr8X3/9dbRs2RL33Xdf0Lh79+7F3Llz0b9//6Dx4uLigoaXlZWFXU83hDpHhKoXQRAEQRAEQRAEQRAEQRAEQRAEQRCEG6ZOnYrFixdHLb/Bgwdj/PjxIRcxJgji1CM1NS1gmDe1Ps7o+hZCm8mChdskZy7JzK3Y+/S++uorZGZmWrYlJyejW7durtJnZmaaZGpMn+DnhDEBz/gfMARu0VgwXp8MaC3CCKNJehXO8uXL0aNHj7Du5UtKSophjQiCIKoebn5DSaxduXj66afx22+/Yc6cOVHNV1EUzJs3D/fff79f2OjRox3T3JKcEtU6OPHMiWxMz3c/l2DKlCkxrA1BVDzPPPMMxo4di5KSkpBx582bh927d4clzHPqK1nEjn4GRdM2szXaPxObHNuxcKtU25SfzNZPMhkDCubNR8HCRX7bPXXrIP3/Hg87P+b1mv2PAKzSSgVWOaXUNnJTmLCk0UQ2sO5up7xhSy+fH/jP26jT91Z4k5OsiU1YRI5aZrrk0fboVyDCO1ZMsErt7x4xYkTY4whJKUkoLiyGokR/UbNzWpyD739eBY/Hiz279mDe3HlYvnQ5EhMS0f7i9vjm6yX4889t6HJFF8yYPcOv32sZZbLLwwiCiBkrVqyIiVx7/vz5OPPMM7Fr1y66/hSC9PR0/PHHZjRvfg6ys7NdpcnKykKr81rhz7/+REpKirFACGA5EQsITb4pAA4IxWjTSF+gauRWtDaPiod7rUJQPWuraM4spDOLtHV5tlmurQk+rRkKU5B11Ny3c5epXK1e9TPgqVkz4H7hDmFlO3ZByczSw/wEhqa3yE1hyrHjfmcgFhcHb0aGth+YX6PHSagtifPEITkuCQWlBWpbijEoYGCKAPcIXRQohIDChCYJFKpEVUDfpv9jiibkli00qzJbbTMJCMFM3m+h11A/VtxfACn0eOY3b91XelzZ7jI37ADcd+99YUu1a9eujdcmvBZWGoIgTg733nsv3n33Xaxbty5k3F27dmHkyJF48cUXK6BmFYPjYhMAgl47ty9GYe67CgG5hoLMX03i9MNrnMvktWmmjVXocm8GMKEtYiEFwHo4Q7Ozz8LwUcMwduRLjlWdPn06yjxlmPzeZCR5q+b1ypziE1iy8ysczj9sEmZLwbS6aIX+HByca1JscDBNws2ZKsjm4LqYW5dlM2MbZxwexsC5R5Vsa7G4kItsy2Oqnq8ZuH7MVYw4QmuP5ZfmIz2hmkXWDMhjz/R2B9Ofm46/Cf0czWyvQ1BV++EH8g7gcP4hABwebhxjOZjFOQAu9xyHgIBHNW6DgSE+LgFebYEZi4xcHgen8UYE2F8WKzb8B8qcCGnaP/mcmd4Y+3L3Iqc4F1wwKODaL6Ki/aYBgquSbSaY/rlUmA9MeCCYJtCGUFMKBYoCTZittkJ9Ph845/AJ9XvEGYccnWVCAEwdmZS/oYwBUAxhtfy+K4r2PVM0uTZscm3AGOTUsC8g42pBGQSXpBMEQRAEQZyq0B1aBEFUKn7++WeMHz8e8+fPj5lktCoihMCSJUswYcIELFmy5GRX56Tg8XgqdTmKomD37t0Bw3fu3HnSVq6sbBLruLi4SlcnO4qi4MCBAwHDGzZsGNOBJK/Xi/r162Pv3r2O4fv3749Z2YTB4MGDceTIEYwcOTJovBkzZoQUa4eaVBarc16om4ATExNjUi5BEARBEARBEARBEARBEARBEARBEKcPWVlZGDJkSFTyatu2LSZMmIArrrgiKvkRBFG1+PHHNQHDEuu2Rf1rZ8KbXDdq5enOBdNETcucTZMIKivPB0UgqKA6mkycONFv2y233ILk5OSQaYUQyMzMskknoE2+CzA7UreGCeNty8nS4bznEHHdTvIjYsvrr7+OYcOGhS07y87ORklJCeLj42NUM4IgiKqFG1FrXFxcBdSECIfZs2fjlltuwe233x7wnnbOOVJSUsAYQ05Ojqt8f/jhBz+x9rp16zB+/Hi/uG3j49EshtL12QX5eDI7K+x0bdq0iUFtCOLk4fV68cADD+CNN94IGVcIgSZNmuiSFDfxgxJKSGOLKmB0QYWuZXFKKiyPemZyUSQBXXgkBVWxonT7X8h66mnHsBqvjgOvVi3sPBn3+EmwYXou4Lf7VO8mnP80hw0CHVEnF8uEdmAAACAASURBVKPZ/8kAlB49hgNvv4szh//LEh4xgYTqpwALFy4MW4Jbp35tPPrSI2jToTXu6nwPjh/ODJ3IBZxz1KxVEwu/WgCPxwMGoEnTJhj+xHD835OPQwqqRj77DJj2nbcIqiIp1O5lpfEPgigXK1aswFVXXYVvv/02qvnu3bsXjRo1wvLly9G8efOo5n0qwaAKhTdv/h3nnHMu8vLcLdhz9OhRVa69bat1DNHphCtUd7YRx7RwCBNqmBbPEE0GFodatpvkgmbRp11aZ27T2X+3rQumMIjiYhSt/N6v3OQeV1vFo4xZyo87tzlKVtuufSgK8j+cjmr/N8wvPwBG48VaBZRt2eoXNb59OzC5r2UDiNnPa7ph0Wg+avsgPaEa8kvzNTG2+j4El8dCaFJtVULImSocZEKo6kGmigcF43rxlnabEBBMqgtVobaUC1rkgTAWS9E/G4AqOZdtWsvh0d5oGG2qZd8uw4cffug+gcbcuXNJxE8QVYivv/4a9erVQ2lpaci4L730EgYNGoSmTZtWQM2iRBj9SeOUYBUbO54vzYls6QNmDgCMqetRaAsuGBekNUm3lgsT8vzOwIQUyar9NnWBJbVWgx4YhCWff4N1PzrL0efNnocHRt2Pf9RphvqpDdzshkrD5qO/4Yf9P6BMKQXn8shY2ze6IFswMA5AGJJqbhqt4IKBcRlP6rENabZ+juRcj6NuU4XmjHG9ZHkcIADOPdAGlrRjZXIwCyC3JA9pCengMPrQFt2Kw4fG1cfV4faFU6k/ve7gWgCA3kRk8ovMAM4hmAAXAPOoDTEutHYS9wAMSPQkGp8V7YDot33IgyhjMFmQ1taF9ZCoQaaRL/s4hvmAVgGhtplza52Hnw78CEV4wOADE4CqjvLAJ1upQoAxAQZF9VoLTbYNDwQUNQpnUIQA1yTngkPttHBuuddFHXtVwJlH/a2TP6vyhiIhYPmCmHetFqQvaGCXa5s+IoGg+24IgiAIgiCcoVE8giAqBbt27ULv3r1x8cUX45NPPiGptokNGzagU6dOuPbaa09bqTaACrvwFGk5WVlZlfZzG+7kl1hTFS4iZmdnw+fzBQyvWzd6E/QCUadOnYBheXl5lV5Ofqrw1FNPoXXr1kHjrFixAoWFhUHjhJrU6GZyRSQUFRUFDU9JSYlJuQRBEARBEARBEARBEARBEARBEARBVE0KCwuxceNGHDhwQJvAFprt27dHdM0zJSUFV155JUaOHIkvv/wSmZmZ+OWXX0iqTRCnMaOeHeW4Pa1ZTzTquSiqUu1w8SkCmbkVc3/Y119/jeXLl/ttf/DBB12lP3LkCMp8Rl1ZeebTmeb9SQIJ3oiqwYABA/DYY49FdF+hEAKfffZZDGpFEARRNXHTD/LGUJ5MRE6fPn2QmZmJN954A7feeiu6deuGXr16YeDAgZgxYwZyc3ORk5ODEydOYMuWLa7y/OOPPyyvCwsLceeddzrOMXgwNS0q78NOjqLgwsMHI5Jqd+zYMQY1IoiTz4QJE3DmmWe6jn/WWWeFjCOEVXxt6XIx+wZbmAgwx0f2vUz52vteQrUKBm/LM+OPWRZXii5KTg6O3zMIoqDALyxtyP1IvOqqyPIVCgRUGTa0R10UbsJPsO23YJZA8N1kkuDA+ZCZww69OxlFe/faMyFMFBcXY/jw4a7iMs5wRe/LMfF/r2HyyvfQtmMbeDxe/Pd//0G1muEL2c08/fzT2LD9VxzKPYgtu7egdp3a1rKdpFHR+JrQUAlBxISlS5eiVatWUc/3wIEDaN++fdTzreo4jftmZGRg02+bkJSU5DqfA/sP4PyWF8Cn+GA+YcrFQxzPu4rDDyk36sSZdU6yWURp327b4CeSZmZJt8PgObP9k+S/PwVKlrWvxeLikHrPXbrIUP/TimYMSOzaxdxE0//y334fRSu/c9gb1vR6fopAsUP85D69LQn9JZ1W0TdjTN8HDAwpcanqkRGA4lMg4IMQChRF6O1e+aheOxZquLZdGtIFFAhFUWXYpqVO1LVfjLj6o6wQTEJ1Pdxhh+hvwT9cpjGnFdaLGuh7a1/HfR2Mnj174vIul4edjiCIk0fNmjUdFy92QlEUdO/ePcY1qlgCS1aDdFjs50nzOdLPC2s6rzgUZZxjTDnpi35J8a/2ihmZcC2dx+PBa++MR0qqs/vgwREPIj4xDrtP7MLGI78ir8Tdwh8nk8zC41iwbR6+27sCPqVUe/8cHFwXXHPGwaXsmnFtQREZh+lhMh7nHBweeDweI638g/raw63bGGPwMG6RKpvLsm736EdM1dJxMK4uppFfat3nup6bGcff+IiYPgla9sbnKnBbzImqKhA+nH8YO7N3qvtY26a38SC191qIYhZvq+840ZuoHX9TG1W2ZeWjMPIE4PCd08oNsK8t333zojOm42mJX0mPRc3EmqiTXBeKUIw/RYH8J4TaTvUpPpQpPgjhg6IoEMLYpsZTHUOKXAFIUSAYACGgCE08D6j5gektWfk/hKl1q6+8oz5Yxn1tv696HFsaPb5TGzjEYJQQAdrWBEEQBEEQpzCV32xJEMQpz0cffYTzzz8fCxcuPNlVqVQIIfDqq6+iffv2WL169cmuDhGCzMzMk12FKoPbAc6TSU5OTtDwtLTY3MwcThmh6khEB4/Hg6effjponJKSEqxfvz5onPT09KDhoQTYkRJK+F0Rn2WCIAiCIAiCIAiCIAiCIAiCIAiCICo3ubm5GDVqFC666CKkp6ejTZs2aNCgARISEtCkSRN07twZAwYMwIIFC1BaWmpJm5+fH5Z8Ky0tDZ06dcI333yD7OxsfPvttxg9ejSuvfZa1KhRI9pvjSCIKsSWLVuw7NtlftuT6l2EjKveB/MmVnylzLc5CYFDWbEXa2dnZ+P+++/3237llVfikksucZXH3r17HSfI6dssAgsN+y1dTpP4VAOckZ89X6JSU1RUhDZt2mDmzJnlyufTTz+NUo0IgiCqPvb+kRPx8fEVUBMiEpKTk/Hoo4/i448/xtKlS7FgwQJMnToV/fv3R3Jysh7v3HPPRWJi6LZobm6u5fXIkSMdpdw9k5JxbaJ7KZ1bChQFXY4cwhGfL6L0nNMUQ+LUhHOOjRs3uo6/c+dOrF271jEspIwk1FQZW1KzAFAYyhW/LC1hDsX71YkZUWPSWysrQ+aDD6Hs77/9ghK7XI5qTz8VcdZCW+jPXnf/58L2aBVhBxNm23GKY9+mFBVh58jnAmQYohSzCPIU7j+PHj0aO3bsCBrH4/Hgyff+D3M2z8JDrzyIxs2l9F6VNdWsUxOf/PQR2l3WNqK5Z8+MfgaPPv4oMupnqBt0WZf2p5o9IQ+KpQz7Bwk2WVSA6lSFOXIEUdXZuHFjUKlzpN9DWgTJLQyNGzfGuvXrkJCQ4DrVrl270K7NhVAUBYxbj5GUzKlCOu23mdkW0zBL65jwE2sbtYtMrq3HM4mmLfFN+TAwFH3+JU6MnwjTWQUAkP74v+A9s5H2Fpz/JXXuiLhzHBZv8fmQde+DKJr3GRiERcwNe36MoXDFSpTt3W+pprd+fST36WWJb3+u7k/T+xfWfZQanwKhCCjCB8HUfa5IkTaEKiWEKiYU2mtoplQ1jqntxmTr1arLhjwFm9yRetX0c7N9gRlhPhxGHpY4tvycrnMwYNasWcjKCm8Bqosuvgjz5s8LnDdBEJWWhx56CK1bt3YVd8eOHRg9enSMaxRlwvg9MvrG1kRu+jrm9MHrY5X3+vW5mIwDy1lK1zZr0mi5vdGZjfDv117wK+aSyy/BHYNvU6XPjCOvNB8bDv+CPzO3oNhX7KamFUphWQFW7VuJuds+wsH8g5rEWpVlc8ZMfx6p0FaF2IwZcbkqyJbybA/zGmk0cTYHN8m1GRjn8Gj7SM1T3a+6yJtrkm6tHQSHtgEAvf1hOa4MyC06oQqBzcdchpsfYfv8hPowWT6Sp85J98f93+ufb/WISJU2U9ci0b8PHKYGm7aFI8GbYPoeQZeWgxnHQLZjZTPLb/0w+Z00t8cixJ6vXch/sjm7xjnwKWUQigJF+OBTFPh8PiiKDz6hwKf4tHte5CIxii7XBuQiL1o7k6kLMCgMABNQmABjDIIJgGlWbGa0egWzybWFdVGhwBJs0wIx9t0YpWHEU3k8kiAIgiAIwg7d9UIQxEll3LhxuO2225CXF/lqcHFxcWjcuDE6dOiAm2++GY888gjGjh2LKVOm4MsvvwwpM62MKIqC+++/H0888QR8Ed7YCABJSUlo1qwZOnfujL59++Kxxx7DuHHjMH36dMydOzeKNSZCyWuJqkUoyXE4NwFESqgbsGMlYib86dmzZ8jjsXnz5qDhoSaAFxQUhF0vN9hv0rdDE9MJgiAIgiAIgiAIgiAIgiAIgiAI4vRm8eLFaNGiBV588UWsW7cOZWWGNLasrAy7d+/G999/j5kzZ+Kmm27CmWeeiQULFgBQr0f26NHDkiYYL7zwAnbv3o1Vq1bhqquuImkBQRAWmjdvjsaNG/tt9yTVBQJIM2KH88SyA5mh5ZnloaioCP/85z+xe/duy3bGGF555RXX+ezZswdhzbIzydyIU5Pdu3ejYcOGYQkFAxFIMkgQBHE64kasTf2eU4Orr746ZByziO2bb77BhAkT/OLU9Xgwplr1qNZNcvPxozimCWkjgcSgxKlM9erVMWvWLNfxH3vsMb9tkfSXLMKUCLtbiizXcfEj00tz/YQAFEVfVCmqCIHsUc+iaPkKvyDv2Weh5jtvA+U49yklJUZRpj/HqpjCjEeraFtKhezSbWFJZSWQmzF7+Uoc/XR+6DfhhlPsJ3fDhg0YN25c0Di3Dr0ZH6x7D206tVZFYFLqxRgMoSlDfHw8Xv94Ir7fuwrLty9zfX7yxnnx0L8etMhI/eWazCp9Mn1v9DrYHKRmOZSels6ZBFGhcM6xfPlyNG/e3C+sRo0aWL16NUpLS3HeeeeFlW/Tpk2jVcVTDqsjUf2tPPfcc7F69WrExcW5zmfrlq3ocHEHKD4l9G+nviikSbCt/6YHXwgokFzbTxqqNQLMIm3GTDJqZmtkAVAOHkL2U88g84FHwHw+XVYIACm33IS0IYNNdZC2Q+sf4x7UeGWsYxtJlJQgc9iTOH7vgyjbvsMi0zbnIfLyceL5MeZSAADVnxsBHp8QWKgt3758z8J6HmOMIdmboooFoR5vRVFV2UIoxsIymoVRFRAKKNqfLhIUir5jVGG6XJTGLAkUkKdf+xIphszQ2L+AEddRNKhHsr9Z60tFUfDIw48ESOwPYwz3D7kfq1evpgWoCKIKs2TJEtfjsi+88AL27t0b4xpFmSCn1cCC2yDjA7YFKCznRmH9bbacq5zKl308W210eTaDHs5MK0pwLR1nDL1vvQkLVy5A5ys7ISkpCTVq1cCYt0aDc48ui+aa+PlI/mGs2b8af2ZuRVHZyXdv5Jfm48cDqzH7j1n44+hmQEDr/0phNtMk2NykWlYl2lzb5mEeQ5RtEmdz+dp8FJiR1sM88MDoZ6vnMQ7Ojf3LwAwpN+NgwjjWHBwe7b4M47gBXDZJwKAIBSeKT2hhhulZb1PpDmh/4bK9LSJfh6KySJvDZfeJXdh9YjeYR/3cCymZF9w2YMXAOMAYBxhX9x8HErxxxnHQj4u5zWd+tLYDZZvV3gaX3zv9++eEbWxEpgsbvzxifxzTE9JRN+UM+P6fvTOP76K4//9rZj85CCGA3B4cgiCgRRFUwIIHiNiCtV6IohXPiqAViwfiraiVtt+flqIVPNCqxbuiCCJaRVBRUZRTToFwJpCQkHySz87vj5nZnd3PtZ/kk5CE95PHh3w+O8fOHp/dmfnsPAc2bGEjIiKwYav6q61eEVmnteUyIdTkMbCNZWqiGaZqwEIKsj31Y8CoK7sTyTif/TtBODVnd5HwvhG+v+45orOI7ieOL+z2knTCSIIgCIIgiAYCPaFFEMRB4/nnn8ftt9+eUpqePXtiwIABOOGEE9CzZ0906dIFbdu2TfjjRCo/1NUV7r77bvzrX/8KHJ9zjt69e6N///7o1asXevTogc6dO6Nly5ZxOzR2796druISgPqxkDhUqI0fRJOtozrSfSI1GjVqhN69e+OLL76IG8c/oNFPq1atEoZXZ4KJROzduzdheMuWLWtkvQRBEARBEARBEARBEARBEARBEARB1H1mz56NkSNHpvTMw/bt23H++efjpptuwi+//ILPPvssULrLL78c99xzT1WLShDEIYBlWRg7diwmTpzoWb5/4weoKP4FGU2OOkglc9myu+bE2jt37sTFF1+MTz/9NCrs5ptvRp8+fQLntWHDBhoURzjMnz8fv/3tbxE2BHXVYevWrbBtm6QiBEEQQKBra2ZmZi2UhKhp9uzZkzQOYwwVFRWYPHly3ElRpjZrjmZpvof+UlmJ03ftQLia9b/WrVunqUQEUTcZNWoUJk+ejPXr1yeNu3jxYhQUFOCwww4L1rZK5oVJkoVHgGIIU5zlQksIY8fTcfxiwqg0aaD4n9Ox/8VZUcut1q3R6qVZ4Hl51cq/orwcNgB5pZSWIb8o2y/J1h+YWuA/HALCK3IKWBbm+yvAsPHeB9C0/6nIOvwIX/4xEgfZ9VqkVI8pLy/H6NGjE044wjnHiGtHKHkXk+IuxsCEEj8xVwgFaBEb0Dg3B0NGDMG8d+YlLccZQ86Qbwwjp6l7Syh0DSKMSvFY1VfxF0HUVU455RSsXr0aK1aswE033YSvvvoKQ4cOxWuvveZIM7///nt06NAB27ZtC5RnKv2thwJBhGwnnHgCPl74MU4fdHrgsa3Lli3D4DMGY8GnCwAGcDB34hBA1ldsT6XGK5Rj6l7LeML7q77u+reDgUUL6Ax5qF5XxffLYRcVQUQisPftQ8WGDQh/+TXKFy8G9LYa6ZtcOwZNJ90BcEsuYon2H0Nm79447PGHUTDhDu+EKIqy+QtQ9tHHaHTuOWhy4/XI/NVx7h6pqEDBuD8hsnGTU98BgMaXX4pG5w5LeM8xZeHmBBKOyFIA2Va2UmbLuVk4Z9oNCFvY4IzDFlKOzoVQ2ypfthBgEGCcAbYNwdU+dfaHPpYAmDy2TMm13b9CHgtVZ5NxXFFnLPz1O13v1cfUDJs8aTKKiori7iOTli1bYs6cOejTl64PBFHfad26NR5//HHceuutSeNGIhGcffbZWLlyZS2UrPbRTRn3nui2lzz3SF+bx7lP6gt2IlT7Tl7r4cqCDSu3DHbb+YxxCGGDK4uwc68Bh4CN437VEzNenyHluHZESXIrIVQMcAC2vv7b2LZ/G7YU/4KWjVrhyCZHoUWjFunZgQHJL9mGlXtWYP3edbBFBBDuBFJaSh3dVnVl4u7EGnoSKhlPCrUtVzyuRNtMy7SFkm4robaWczPGwYQr42aqp0XHMe+znJm9MO56pVAYqszyjQ2GovIi5GXmgluZ7vYYdQuwOBNV+Sb4iNXBE9V2r6f9Jraw8emmhXIfCL1f1YsDTDAIwcC5+p6o7XS/ihwZVibM76vRw+EsdyZigftX765weTm++3oZvvnqW6z48SdsXL8JO7bvQMn+EgghkJOTgxatWqBTp044sfeJGHz2YJx0Uu/07PMEeezduxefLPwEX371JVatWoWtW7eiuKgYkUgEGRkZaNa8GTp27Ii+ffpi7NixyMrKSmnVRzfrgu0l29V5LGDbAsyywWzAVj/NMMFk/VUwMC4AEQEXDILZgLo2CUgZuhDcFWIrqb8UaMu4TsVW12XVycxV+8W59hnntlmX9QU5J4FTJ476SghHiO/E9deNE6DbPzRpHEEQBEEQDRUSaxMEcVBYt24dbrzxxkBxO3TogBtvvBGXXnopjjrq4A+OqWk+/vhjTJkyJVDc4447DmPHjsWFF15IctSDTLKOg/Hjx+POO++spdJ4qY9y+YONZVkJwysrK2u8DIkeKgPouNY2xxxzTEKx9s6dOxOmb9u2bcLwffv2ValcySgoKEgY3q5duxpZL0EQBEEQBEEQBEEQBEEQBEEQBEEQdZslS5Zg1KhRVZ5I/KmnngoclzGGSZMmVWk9BEEcWlx99Rjcd999KC0tdRcKG/t+fBYt+91fiyWJbejYvDO4mHjdunU48sgjkw70Kysrw8yZM3HPPffEFDb27ds38POE5roDCbw0ehBvkmfgzAG/RP3giSeewMSJE9Mq07NtG5999hkGDRqUtjwJgiDqK0GeJyaxdsMg0TPEmv3796Nnz55Yu3Zt3DinZ2Wns1j4pLwMYwr2oCIN9/rzzjsvDSUiiLrNG2+8gZNOOilQf9ioUaPwwQcfJM+0GlLteAJLR9ai8xfRgmz3s7IWMTetDFevlBqHiSmdPRv7Hn4kajlv2hQtX/k3rCOPrPY6KsrKAOjdZki1hYBgXsm2H71L/O4e87PXU+M9eD7XZtRyBqCyqAirb7oZx89+DSxEQ7MBYMKECfjxxx8TxmnSvIlyPWlRmNJAOcIwJfpSkjAt8WJgeOSfD+O7L7/Dru274ubf7oh2mPnys47MiwGO1MijRteiL1Mqap4HZphx/nkwXbA6PyD+SUcQRFrp0aMHPv7445hhU6ZMCSzVBoAhQ4akq1gNGG8/uYBAv/79MOf9OTh32LmBf2NctGgRhp87HO++/65ziRSmUFvXYwwJpxCqFqMmD+HgnriJBNsJ5drmZhlyx333PYjw0q+jsvbfTULde6DpXRORPWigZ7/EE9kJo56Wc9EFYDk5KPzTRIgDB2JEFiib8wHK5nyA7P790Hj0pcg8+RTsvXUCyj/9XGajCpPzuxFo/uD9iHfDiSfUdsKM+1dWRpaSA0qrn1JmQ0DKBoWwYTMGLjhs2PKvsOUxUfd3Y4oXZ7sFmPNXKVRdyaa5MdBCQUM2mED4l8pttqCgAFOnTg0YG8jfnk8TShJEA+JPf/oTnn32WaxYsSJp3FWrVuHxxx+PmgC6ThP752wV5L33eeXaCfIDXKG2EVGKsGFIlr2CWFOK7E6QAI+UWd8DhPGZg8k7jhZLCwbBuBJwc3A1cQJnDALyXiTl3Uo8zQQ4F45YFoJj14Gd2FGyHVlWFto0boM2jduheXbzgDs1NXaV7sKmfRuwfu/PKAq7kzhYsPQOgWDCmVRK65H1vuLMXSYlvPq9lm4raTZjUq6t2rycW2AALC3ddqTaloqv0oCBcw4LUsTtqJmVVNiVNMtjoS3ATN2nGeT+ZgBsIWNwCNjMxu4DBWiX285bN2PueWberfX54PkbQ+Ru4pxj9bRtvTT/axSWFahj5dFqy/PBOOfBtbgZ8hwQDBk8E5xZTj+JDJLpOXPOIsfKrPtCiov348N35+L9dz/Aok8Woby8PG4Zi4qKsH37dvy0/Ce89+57ePC+B9G9+7G47fbbcPHIS6RvJ14/SZzrT7znTYQQmD9vPp76x1P4cO6HSX9bW7J4CV595VWMGjUqqaPFT4tGLZCX2QTFFfsBG4AFMFuAcQC2PPdtJgAhJxLXfY62bYNZXLZxuHsdFTAmk2GylsxVGBOqrutc7OQ+4lx36DKnPcCEDo/TdtB1cWH0Xzlh8HVfqTyMOr1HuB0AEmwTBEEQBNFQoV9vCYI4KPz5z3/GgVg//Bjk5OTgkUcewY033njICGRt28bNN9+cNF6rVq3w97//HSNHjqQfaeoIjRo1ShiekZGRcqcNcfDIyclJGO4ZvFdDBLlGErVHq1atEoYXFxcnDG/Tpg0sy4o7G3tRUREikUhSqXuq7NoV/+FBADjiiCPSuj6CIAiCIAiCIAiCIAiCIAiCIAiCIOo+QgjceuuttTKpNACcf/75OPbYY2tlXQRB1G+aN2+O0VeMxtPTn/Ys37vyJRzWZyJ4RuO0ri+pXswXYcOO4GLtf/7zn3juuecwbNgwDBgwAF27dkWLFi1g2zYKCgqwdu1aLFq0CHPmzMHevXtj5tG5c2e8++67yM5OTcC4evXqqM2QwipnRDSgBt5GRYr1OY1CqHiCESL9jBw5Eq+99lqN5P3SSy+RWJsgCAJARUVF0jgk1m4YcM7jPgOs2bJlS9ywRozho9ZtnM9Fto23DpTio7Iy7LQjGJrdCLc0yUOqI0PGFRakRaqdkZGBiy++uNr5EERd54QTTsCTTz6JsWPHJo27bNmy5Bn6mjci2nLifW8GMRHV5jRlVEkRwvHnuEJCoaSIcMLsNE2yc+DDeSiY8Oeo5SwnBy1fnoWMY7ulZT0V+/e7wk31suDuFoHoXSR84YC3OcshPTrcl5b53pv5xHJ26jjFX3+DDY88is733B1fbHOI8Morr2DatGlJ4w29fIgUaCtZGNdCbcAVbjMl01aSbQmDZXG8Ov8VXPP7a7Ft8zaEw2GPaH7A6QPw8psvg4csbf9SKU1xtisIcyYXMwsYo98j0DcnpuE9SEKCINLN2rVrce+99waOHwqFcM4559Rgieov3i7i2Be1wUMG4/U3XscFv78g8IR+8+fNx8iLRuLV2a8aa9KzYphaZuHUZcwbfJTwLQWZqF7m2aYEgm5/EAOQ2bcP8iZPQmavX3nuN2benvxjhAFAzm/ORUbXbth7658RXvZ97A0AUP7FYpR/sTiqUCwrG03vuA25Y66KKgfgFWp7Puv3MSo8GTwTsG2AWUpWKqXaQosDncMkALXMrZ8JR7zNtHSQCbVcCdSFq9eWx01+0us3Baw+e6MRV9aTXSl3sB8vrr7q6kC/h3POsWXrFvI1EEQD5KOPPkL79u0DXQsmTZqE0aNHo127drVQspon1v1Q4l47o+JoObIhd3Ulr8Ij1/ash7kdETqOzlvest1PTJmbHSEtTNGsXC5lwoAtlHBa33WUpNqSgZCmXNX2F8Jt+HOg3C7Hxn0bsX7vOoR4BppnN8dh2YehWXZz5GU1RQZPzV9UYVegsKwAew7sxo6S7dhWshVllWUA9D7i7vxOpmkDxQAAIABJREFUcO/Behv1vgKDR6itBcuccQgGWGriCs6kkNli3Gkvc6Zk22COsJkzLVq21HvZ3ga4I+ZmcKXacn/qMqmprZg6XgJKYu6eDHKbGBhs1+MsGMorS7G/ohhNMvOc7dJbFfPu7H/2IF6Y3k/1mD2lu/HV1sVKZu5uGhNMd4Joh7L8LkCAMUudF/I7kxnKdOXbgOcYeiXt7t568rEn8fT/PVMtD87Klatw9R+uwXMznscLL7+Aww8/3AnTcnxNlCg9Dt99+x3GjRuHJYuXVLlcqdIhrxN+2PU9wBmYbUNwhogtAGY78mnOOCK2DXC1hzlgR2zVEcnAmA0m5PfSUWwLgKn6MsDlNcm5jsoJaSxuedpIjJtngURfd502ijofPNddGNdffW2J99VwHggyPgfEWxcnCIIgCIKo/5BYmyCIWmfNmjV46623Esbp2LEj3n//fXTv3r2WSlU3mDt3btJZ2vv27Yt3332XJM11jGbNmiUMLygoqKWSEOkg2fEsLCys8TIkOmcYY8jLy6vxMhAuyeT54XDigZOWZaF9+/bYsGFDzHAhBHbv3o02bdrEDK8q+fn5CcM7deqU1vURBEEQBEEQBEEQBEEQBEEQBEEQBFH3ee6557B48eLkEdNAmzZtMGXKlFpZF0EQDYNxN90UJda2w0UoXjsbTXv84eAUCgAYw9pt5SklKSgowMsvv4yXX3455dV1794d8+bNq9JzgitXroTIMMbWVUeM7Qygdhe5g3/V5wSC7qQDZ4m0U1pailNOOSXps6ix6NOnDzZt2oRdu3YljPfZZ59VtXgEQRANiiBCFhJr13/eeeedpFLtRLTkHFObHYb2VgiflJfhxoICFAvbE2dFRQX+tX8/Hm3WHOcleWYZAL4Ml2NReTn22nbSuEG45JJL6FwlDhluvPFGjBs3DnaS70/SMUAx2zRxpNo+4kkqgyCEkMIqZ1VMbYs3T6XYhi2qfv3SlH/+OQquvwHwXQtZdjZavvAcMk88sdrrcNa1by/8jcZYcmstyvajBV6xnOamYyaWw0nnr2OYywwdDgCBbc/MQO5xPdDm/N8H37gGxrfffotrrrkmqVA1lBnCiGuGO0IoR7WlhGCmHArQkm04gjAGjtZtW2PO4v+CMwsQwJaNW7Dsq2Vo1aY1zhhyhlaBGaoyJfISvv4M5sZwF8KRmamPRlC0jJRkQwRRN7nooosCC54BOY47Nze3BkvU8BkxYgRenPUirhh9ReB9/85b7+DaMdfiXzOeASAlc8L237WhpI1K6agmDmFaCO29UCeUa8sco0XXnmUJ83CDwl8vReH1Y5E9bChyLr0YGd1iTyqSSASp15txTGc0+fOtKLj2jxCm+DDJLYZlZKLVqy8h86Te3uWmTDueUBvwV3gcMniGTCqkNJup+qYQUrZtwwYXUhzoyrQFwIWxSuFM/AIl1GbOMikDVLpBR8rokW3DEAnCe/8ORJxj+OGHHwZKftnll6V9XC9BEHWDdu3a4YEHHsBdd92VNG5lZSXOPvtsLF++vBZKliYS3Mf8uG1i92oM+O6NfnlrtHPbt3r/fZXJezbT92/mXP/B9LWfA8IGZxy2umlIEbQNLpicrEFoIXFEtdc4IISUT0OACQ7O5L2Vg0EIHj2blrM9ApV2BXaU7ED+/m2whbzHZYaykBNqhCwrG5lWJkI8w7lnRuwIKu0wyirLcaCyFMXhYpRWlMptNSY647C8+0W3QZ37sZ7fyWytwv2fuS+9xZzr9i0H50y2dxmXgm0wR7jNIUXbHBY4GCyuJrBiHBaz3MmrBAfjeh1KtC0MNTPj8phBOG1wMAHYcMToYJDlE2oZAyKCYXfJbjQK5UhJuXarO9un94G3Le1ImGO01RsCFRUVGDrwHHzzzTe4/L5R6HX6r5CTm+NMKsZ11Ugddymjt9zjAY4QtxDiFgC1b5i7R83nM/x67ffemlMtqbbJ5599jjNOOwPzF85Hhw7toyMEeN5DCIHHpjyGe++9t1q/r1SFI/OOwvJdP0DYEdjMAmwbFpPXFwgbHBy2HQHjsl+VWxy2bUsJtpACbtgMgtvyu8AsvVVqEiA9qQxgcXfSAKauUfpiKp/V0ZMPqDaNcb6bE/QJ/z7V9WpTrm0QNbmf8/004ga9P5BcmyAIgiCIBgRNm0cQRK0za9ashOEtWrTAwoULDzmpNgC8+OKLCcO7d++Ojz76iKTadZAWLVrAsqy44Vu3bq3F0hDVJScnB40bN44bvm3bthovw44dO+KGtWzZMuH5RqSfioqKhOFBjscxxxyTMHzLli0plSkImzZtShjepUuXtK+TIAiCIAiCIAiCIAiCIAiCIAiCIIi6y5dffomrr7661tb36aefomvXrrW2PoIg6j89evTA4MGDo5YX/vA0IIKIA5MN+IoxeozFfOsIHzS7iyqxt6TmB/1deOGFWLx4MY488siU0xYUFGD79u1RMhNHsO0gPH/M0ZiMuZ+Zf9CdbwB1rA8iKjAxNEgvfWzYsAFHHXVUlaTaY8aMwddff42+ffsGWg9BEARBYu1DhYcffrjKaYdlN8Lc1m1RKGwcm78Vo/fsjpJqa/YLGzcV7sE/9hc7y8IAPjhwANsi8lz7OlyOk3fk48Ldu/C34qIql8ukXbt2+Oc//5mWvAiivvCb3/wmaZyE1/gqNDvdoOhAof4lzFKoOEoKBWiBtErHfXmrtxG7em3Y8sVLsPvKqyB84ylYVhZazJyBrP79q5V/1Pr27XWFjcbyGE3SlDFck0YT2JUp+1XezBPP+4IQWHvbHdj75VfVKFH9ZcuWLRgxYkQgYdMtfx8PbmkBmBJ/ManCdt4zRxtmxOO+/gJ5tCzO0alzJ1ww6gKcMXiQe1y0lApwpFOmuMvf9cCY96h7HavJ+yk8ZYuZN0EQtcW8efPw/fffB44/bNgwnHXWWTVYovpHkEk/ouIw4NJRl2La9GkpreulF1/CrTffqjNV/dHMvfv6Jd3M9yaWMDPBZTfWNT1qWcL07iuSvw0lM5/DriHDUDjuFtiFe+MnjFMWsXcfCm4cjz2XXwlxoNTJ3GrV0q2sqFdU/aMijN0Xj8K+x5+AOHDAEDLCI9SOkmrHqgT59oUWlQrVXnWKoT8LGwICNmy3Xgq3HuvUS4X+7K29OaJ0o1YnjDqt3mDhix9VZs+tO/F5++WXXyIcDieMAwBZWVmYPn160ngEQdRf7rzzzsDPrPz444/4+9//XsMlSjMp3AeFZ3mCmSXglUHrz3q+BP86nPX4GvLufUlJoz15qlRKKq0nX5LtQTjtRcZitCed9xY4s2BxqZfmzHLk0RaUXJq7yzizYDEOzjnClWEUlhUif/82bNi3HmsKVmPVnhVYuWcFVhesws9712HL/i3YU7ob5ZXlMk9myfyYBc7VenwvDu6EyfXJ9Vtaas0sMG6BcSm85ioNU+VS+mvnPdNtZsbAuPveUvlzrtar8rG4bm8b7W4YZRMM3DL3pz5OFphg7vFQ2wDG5OxmctYMcM6ccgkmsKNku/N8Qby2dJRUO8E5GqQ9Xpe566678M033wAAXrrv37hr6GRsWL4BgJbOK7G50GJzLZ/XdTaBUCgT8PWR6O+HfpBDf3cYV9+vgP0QTZs2Rbt27dCyZUtwnlg5uHnzZlxywSUIh8Pxj4t/Yhf1uaKyAleOvhJ33313Uql2RkYG8vLykJ2dHWgbghDiIbTNbYuIsGELOSGhM3GMEIiIiKzTClsutyNOXddWdVsbqj9W1VWFELCF7akFA3IZ1GRAslIsVF7qr7BVWv1efXZiuLF1fsL4G7W/k2G2KVL4OsltrU7PK0EQBEEQRN2AxNoEQdQ6yWb4fPTRR9GxY8faKUwdwrZtzJ8/P2Gc6dOnIy8vr5ZKRKSCZVk46qij4oavXr26FktDVBfGWMLrUH5+Pg4cOFBj69+3bx8KCgrihic614iaoago8cPnTZo0SZpHjx49EoavW7cupTIlIxwOY/PmzXHDMzMzD8n7LUEQBEEQBEEQBEEQBEEQBEEQBEEcShQUFGDx4sV44YUXMHbsWJx66qm1tu7hw4ejW7dutbY+giAaDuPHj49aFt77M0q3/O8glMZFCGDlL2U1ln+nTp0we/Zs/Oc//0HTpk2rlMcPP/zgDHrTgzG9Y1SND1pcokbUxXKSAKYQysglRUlUjUul6vcY27Qwd+5cdOvWLeFzZ7HgnOMf//gHZsyYAQAYMWJE0jThcBgrVqyoUjkJgiAaEkHE2llZWbVQEqKm2LlzJ77++uuU03UMhfCvw1rg2IwMnLJ9G24pLEBJQCnBo0X7cPme3XisaB+652/FdYV7cMqO7Thq2xb8fvcu5CcRUaRC+/bt8fPPPyM3NzdteRJEfeCRRx5JGkcIEfs6n6jtYUoLYwbHlmrL9cWPJwxzFYMpdXHjm+IT3SbUwpeqUv7lV9h9xZUQZd52MMvMRIvnZiJ70MAq5x0Lu7ISZcXFht7Lu0P9ey/Wrta7QWu79Gf/IOpYh9Ev247ln3HbyYBdHsZPV12DkhWrYm5PQ2XPnj0YOnQotm7dmjTuGRcOwomDenlFa4ZQW8q45D7n3H3vqtaYI91mjEkBFZRQSomj5F8ZX//vSrUN26rwxnGIcSIFumPHPAGDJCQIIp2sW7cOQ4cOTSlNdSbOObQI1uF6zTXX4ImpT6SU8z+nTcfkSZM9q/L0HwutlVN1HH9bypTFBSiu9z4Ue1ne+LFo/tep8vX4Y2g66S7kXnEFMnv18tTD9OvAO+9i929GILJpsyMNTdYHXrlxE3b99nyUvTfHk1fuNVej7VdfoM28Oci9/FLwxo09bkS/XLvkqWnYdc5wVKxY6ZGWeoTaevuELxNj/3n3iSvLlvJsV6AthLd2akq15bHx19cM3aAj3PaHelPEwqzfBjobfQLuZ6Y/EyQVHnroobSKHAmCqJvMmzcPlmUFijtx4kTs3LmzhktUe8STayeK4xHlGuGmXNt7rzLaZk4bLlbeZntP3cPMHJzfrbmTp8XiTdJkuUJpFW6BOyJtpoTSnHFYplybK+G1peJaUpYtP7uybGfCJyXBlhJvd7mlJdYs+mX58uBc5hMVx1MmKe62uCyvpaXcWujtrF8uZ0q27GyzzkdoyTZzZN1cyZw54wDngC3jMe7WIThj4Jalqgxqoit9PJTcHEJKtcFk+52DIRwpx57SXWAwBNH6aPtF2v6JPpJItusbb7/9NqZOnepZVlFegY//vdDpx5BdFXIfAkKJz90+Dg6GLCvTkc1zdUSc9NCCeldar2u1saqinY/pjPETxuON917Hxh0bsGH7BqxYvwI/b/kZOwq3Y+HnCzHulnFolNMo5jYtW7YMz0z/V0r9JLZt4+qrrsa///3vmNGaNGmC6667Du+++y62btuKA2UHULi3EPtL9mP3nt1YuHAh7rzzTnTo0CHIWuNyeO4RAJP12QhsKdOGDcFkX6nNbPlZCETgTiDj1m+9E8vYTv+rt35sdDe5Ym6zvuxcUN145qkujB5Iod6ak9KYcm7oTlMBT7inX9j8p+vzTCDZPydPkmsTBEEQBFHPCR3sAhAEcWgRDofx3XffxQ1v0qQJLr/88losUd1h/fr1CQc09OzZEwMHpvehIyK9HHvssdi4cWPMsE2bNmHXrl1o1apV7RaKqDLdunXDTz/9FDNMCIGVK1eid+/eNbLuZIOOjjnmmBpZLxGfbdu2JQxv3bp10jxOOOGEhOE//vgjLr744pTKlYjVq1fDtuM/CNujRw+EQtQcIAiCIAiCIAiCIAiCIAiCIAiCIIj6TnFxMZ5//nns378fBw4cwLp16+IOUKlNSCBHEERVGXbuOejSpQt+/vlnz/LC5U8j56jT07YeOcAztYFhKzaXo9+xjdNWhszMTJx55pm44oorcOGFFyIjI6Na+X377bfyjRDuXz0oWQ9g1qIqZ8CecMfxCR1WdXG2O7AzhXS+yIEHztK4PgDAlClTMGnSpJQHOmZnZ2P+/Pk47bTTnGWXXXYZbrjhhqRpX3zxRTz66KMpl5UgCKIhQWLths+1116bUvxmnOPmJnm4KLsRfrtnFzYGOEdi8Wl5GT4tT8+ELs2bN8f27dvxwgsvYM2aNdi1axf27NmD7OxsvPzyy8jMzEzLegiiPtG8efNA8UaNGoX//Oc/7oJq+H38bU+mlvmzjKXe1s0mLW1hYFKIImxX4qLEL1qYojOOiKrJ+MsXLcLuP4yBKC31lrtRI7R8fiayjDZEujhQUAAId5+4Qib5Lp7H2COygZJeCynT9vkVPenihcGzXjfcTSM/MQCRon34/tLL0Gv2a2jSteGP8ykqLMSQIUMCT7R09X1jwJTwSwvAuBZyuUooKQSDFKNJqRdXQm1uvHf7NvzibL+MWwBgro9ehviEcDA+u2Fw0+sVCVcG5sQz5WAx1uF8rudSMIKo6/z3v//F7373u5TTnXjiiTVQmoZHwn5z34305j/djH1F+/Dg/Q8Gzn/q41ORm5uLP9/xZ69AmTHns3M3TnQ59YujExQ71u8Beln2mWfEzhdA5ZYt2Df1bzjw+utGOrl8z6jRaPXBe+B5eU5+vhUAACLbd2D3RZcismO7J7jJrbcg7xY50WhG9+5o/ugjaDbpLpS++x5Knn8RFatWxtyWyIb12H3+hWgx81/IGjDAsz0xNtyzXbH6/iOqbuM6y33/hKx7QlhgXN4rhbAhlBTS0QeqW6QU/wnnsy6DlrGaE8dAxXcnyxDOdghdN/SVOVY92omvzqE33ngj5r7zc+uEWwPFIwiiftOhQwfcfffduP/++5PGraiowNChQxM6ceocSe6Bfpy+BU9L17hPehvBcpG6vsr2UJKVMQamGmbCM5mDvP7L6zgHhA3OOGzYUtrMOARsWOCI6GIIgDMBoRTDFgcgGIAIILi83wgOcAaICIQNCCbAhQDjDBE7AsEYYAFMMAjBwZgNWzAw1beit132twDCtsGc/hWmxLR6C1T/S+yfuD2/x+t9rfevbnOCwdM25nqSDKj2sPOXg3HItjKYR8zNwGGp9rPT5oYr74aSdzMwKQYX7jpkuFEeSEm2e17o2zhztkGoYwnm3OLl3VgIFJYXIsvKRl6WO3F43Ha051RoOG3mn376CVdeeWXM3+pXfLEKotIGQhlKcK7k2IzJs04fQzCErEwwro4Pc2XbuqrrSLXNvhBdhTLOxqG/HYqxN9+Ik/udAksdb+4cUUlWdhZO6nsS+vTtg+tuuA4XnncBVq9eE1X+J//vSYwdN1aeNwr/8TV54oknYj6zyBjDzTffjMn3TEazZs1ihjdv3hwDBw3EwEEDcf8D98PiwSZEiEXbxu3ABIONCGADjDPYEGC2AOPye2/bAsyyATBZ1wWHzQSYbYNx7hVPwwaYBVvY4MyCFG9z9d1R4WBgzqx/zDnlBYS8/gAAE/L6CNm/615/5DJTcG1ed/X1OWl9PxYpPlPjXOsJgiAIgiDqIWTSIwiiVtm4cWPCB0gHDBhQb2f2TCQvDcKaNdGdDCZnnHFGwnDi4HPiiSdi7ty5ccMXLFiAkSNH1mKJDl2q+30EpAT5zTffjBv+5Zdf1phY+5tvvkkY3qtXrxpZLxGfZA/+HX300UnzOOmkkxKGL126NKUyJcMZKBmHvn37pnV9BEEQBEEQBEEQBEEQBEEQBEEQBEHUPuFwGAMHDsSyZcvSmm9ZWRny8/MxY8YMPPTQQ1XK47QaEOwQBHFowDnHTTfdhFtuucWzvGTzRwjvW4fMpp2T5JDqyDD9X/JRxz9sPBAoy0mTJmHQoEFYuXIl8vPzUVxcDNu2kZ2djRYtWqB9+/bo3r07TjrpJDRq1Ci18ibgq6++AgBnYCuYobj2SaWgoxgj7Zg5yte0mXE1XDPQADq/oizVcF/UKiQ7VLBtG5dccgleN6QuQWnTpg2+++47tGvXzrM8NzcXzZo1w969exOmnz9/Pom1CYI45IlEkstKSaxdv/nkk08CxbuoUQ6G5+SgX2YWshnD73bvrLJUO5106NABixcvRmZmZsqScIJoyASZGAEAXn/9dfTt2xeLFi1CRmaSSZASuiejpdpJk2sZofPReK/khp78zfaSMZzGRupja8oWfoI9V18DUV7uWc6b5KLFiy8i6+SaGYdQokSTTnPWCYneY+b+8vi+4jTrE4m0TYm2uV7T02mm53B3sQBDeM9ufHfRJTjxlZeQ26NH/A2s5+zatQtDhgzB999/HzhNpDKCUFZIScFc7ZMjA+NKKAUteGIwlVFMi74YNyRjOo6WSmk5tj4HdBrmdGeYgik92VhUv0egL6YPUzJHHRYEUavs3LkTF110UcpjSDnnySMdwlTnSjb5nsko2V+Cv079a+A0999zP3JzG+OGsTdAzfjo9msb80Ya2ubk+G/kUcFaECkSLjPLEDrySLT4+1TsP/447L33Pk+UyC+/oGjKY2j+6CPOco9QUQCIRFDwx3Gwd2z37ONGv/kNmt4y3mveFADLzUXjUSPR+NJLcGD+AhQ99AgiGzdEbYsoLcWeq65Bq7deR2bP4+LvC2N/xBLkCSFgiwg4OIRtAxbzpRNSpunsI/87FUcLuJkRJoQj0hYQ4FxpOJm7z/0iSO82aMG2uxGugNsspLugsrISl428DCUlJbHzNBh27rCkcQiCaDjcd999mDVrFtavX5807rJlyzB9+vRAE9HWGsl+J03wM3e8yaaTyrXhCrXhu73JMNex7bmfCnjk2jLAnTCLM8AW/vXK9jbAYDO4rT7GYNtcerNVEg55b+G6gc6VDBscnAkAFhhXvhGu+kZsANyW22LLstvOncgGhIANvQ4GW5VbTmrm3u0glNdb76t4tzC9Xeq4eCd1Mtu3bjvXFWwrKTbjjoSbK9E2NyTMnOtJqlSY+j2fcflZy5m5isMYlMBcvwAhmNyfKp4U/ertkzuEcUDYhmabMTDBIZjbg5Nfsg0hnoGcjByvTFv/jSFq9+6v+tum3rW3BJfe8yxKeWMARVHhZSVlWP/DBnTt3dXpqwDgHDc9bxgDkGFluMfZOW564jGjr8QRo+t9J/dftx7d8Pj/PYaT+52sRNjM008C9ddfJTz66E5445030PfEk3HggPd5mE2bNmHlipXo2bNn3H2gj/F3y77DPZPviQpv0qQJXn/9dQweMjj5DlVYluWReaeKxS20yGmJnSU7wZiQQmww2GBggoFFGJil3qt9bEOAqcljBGxVp2UQkNeXCGxHUg/BILiuBQNc6L4ot0Hj9CnqyyL3dCQB0PXhGA/xCG88QLUzdJiIDqvO/vJDcm2CIAiCIOor9AsAQRC1ys6dOxOGd+zYsXYKUgNUVFRUK31D3jeHCskGhFZl8ApRNYI8qJ6MU089NWH4ggULqr2OeHz88ccJw08++eQaWzcRzZ49e7B27dqEcY4//vik+fTo0SPmDIqaRYsWBX5INwiff/55wvD+/funbV0EQRAEQRAEQRAEQRAEQRAEQRAEQRwcnn766bRLtefPn4+srCx07NgRDz74IPLz8zF4cPDBLZohQ4aktVwEQRw6MDBc+Ycr0aRJk6iwfT/OCJxLqmuNiW+M8bL1wcTazZs3x/DhwzFx4kT87W9/w7PPPouZM2di2rRpePDBB3HttdfitNNOS6tUGwCWLFkCQG2N6QFRhilmDLbUAy9VjOgBrPpzlI3bHHQZI8y/3jjQOLzqUVpaiuOPP75KzyWeeuqp2Lx5c5RUW5NoYKxm9erVKa+XIAiioUFi7YbN1q1bUVQULcLw04pz/LX5YTgjKxtLw2F0zd+Kb8LhWihhYjjnWL9+fdz7PUEcyrRp0waWZQWK+80336BDhw7YunVr/EgpSLX1MnN5rBiOXEW4Em2/UlILCj0CSSVVERCwhUBERCBEcOnogQ/nYc9VY6Kl2s2bo9Xs/9SYVBsAivO3AfB7YbyzLfll1/CERsOifTUe7CSSTm6ki5Veq4sq9+zG1xdcjMLFixPmV19Zv349BgwYkJJUGwB2/bJL9kNwLQBjShSmNdpKqa3EYAwMnMsQS8ujHCmQK+Z21VGuJApOGNw+D3j7PhyhtpmjNnJr15uOp+PEE4IloT5LwQiiPnD22Wej3HevCoJt2wjXgbp6XSKwsNrEqKeYPPb4o7ju+utSymrihNsx64VZ0avQEk99mRZJyil8rySX4VjXaf99wrjlAALIHXMVGp17blS60ldfQ2SLW1d0ZZXyVfraa6hY+rUnO964MZo9eL9xT2RR6RjnyBk6BG0+movcG66PvdkHDqBg7M0Q2m9grsTYL7H68vV6K+0KQNcrIeR7/TJroCq5reNq6TZM8bVM76nLCV0I9zjGO5zCuB/7ifV7guf8FcCUR6agRbMWeOutt2KvwMfo0aMhAv6ryleFIIi6x7x58wJPtHHzzTejoKCghkuUZhLc//z3PuFZnvgi52lTwb2vCOFvd6t2mMpSOGmZ717kin7lPVC2Fx0RtDExk0cczZgUEYPB4paSSXNwWLC0fJpJKTUHh8Ut+QKHZVmwmHpxDouHYDFLxbfAjTBPHmo51y9uybTczU+Vzs2fyTicW6pM7l8ZZslyMy7by87EU2q9XC6X+0K3pdVypradqe3mlrMdTG2Ls0/VvmNOu5nD4sbEVULv92hpM1fyZefIM6akwOq4g7kTXUHKon8p2oyyyrKoc8V/evnPxfrcfi4qLsHIB2dhB2+BwwbfhOa/HhMz3k+LVjj7XR4Dtz+DCwZLyM8ZPOROQOZ7JsOtN7rHxThCuPXOP+GD/32APqf2iYqhj69hc/bEAYBORx+Nq66+Kmb5ly9fnnhHCFnPG/vHsVGulOzsbLz//vspSbXTReucNlKQreqvEWEDEHLyHibUBDMqXNiyD1VIGb9t27CFnoRGwDbOY1soO79TT3Tr0lpIL9epBf7CWJ+ADVutz1/jVLFl+D64AAAgAElEQVSd/FKAwZNTOjD7pQmCIAiCIOoLJNYmCKJWKSsrSxiemZlZSyVJP/6Zt1KlIe+bQ4VBgwYlfPj53XffxbZt22qxRIcuVXkwws+AAQMSHs+5c+cGmrU4VUpKSjBv3ry44RkZGUml30R6mTNnTsJOv8zMTPTu3TtpPpxznH766XHDi4qK8MUXX1SliFEIIfDRRx8ljHPGGWekZV0EQRAEQRAEQRAEQRAEQRAEQRAEQRwcioqK8MADD6Q1zwsuuCBKot22bVt8+OGHmDJlSmDpULt27dC9e/e0lo0giEOLvLw8/OGqP0Qt37fq37DDyQWH8aneQM1tBRXYXlhRjfXXHFu3bsXmzZsByEFzngGSSp7hCqI8mijjnSvTFsaASp/LzP1rjJiOvSdFHIF2LHFJcBIJuw8F1q5diyOOOAIrVqxIOe11112HxYsXJ3wm9dwYghg/JSUl2LFjR8rrJwiCaEjYdnJRaXZ2di2UhKgJtmzZEijeTU3yAABfh8tx+Z5dOFBHRAO9evUKLAoiiEON7OxsnH322YHj79ixA106d8H7778fHZiiVNtUV0GJh6JxRUVasiOc5YbURLuvVCZ2lDxFBlaK5BNBAEDpO+9iz7XXuWJGhdW6NVq9+QYyjj8+UD5Vpdi47sbfre4Gx9LEGLssEK4+zNQ1e32U/mUcpkDK1TfbxUX4ZtTl2DJ7drCV1xM+//xznHrqqVi7dm1K6SzLwpFdjlJ6MVeGxtQnLdnWwihHGAZXFqZjyxecZdK35orYuO7/YMxzTJgSgZk4fSWmcBRQwrA4J07duLUTBKEoLS3FDz/8UOX0ixvoJAgHE1eWLPDUtCcx6rJRKaUde/1NeGP2m1HjNxlnTp+2jeAThciM4b2hxyCmXJux2PcDlVfe+LHRYZEISt96G46Y26ifobISxX9/KipJ41GXwmrVMtB2sMwsNL3rThw27R9AjDZe5bqfUfr2O9HbGkeoLTfHXVYeCWtHtlF8t1YpnD5+b13TCddCQKHPBeYIAfV7wDhP9M7xTCBj/O+PF4DS0lL0Oq4X7rvnvsCuB845fn/B7wOvgyCIhkHnzp0xceLEQHHD4TCGDRtWwyVKkSCXxmrKteO1i/xybb3MK9cWjmgZqo1lhut2oUzLfW1vsz1nCJ6dVrhqUzLmyKM5t2SLkTElreawWEgKqq2Q0cY0JNjcFFxzhFgIlhJza9m2/BtCSIu5uZJx+yTb+nPIJ9r2irpDCKmXZUi8Q2odnvy4IcrWYnAWcsXckNvHGINlmflxMG7BguXsC1eq7U5mxRlXO1xPMuXuawsyjKn6AxgHE2q/w22PA2pCLHXK6La5xTiEsLG5aBPKKw3Pi9kNZn6Oc07WJ4qLizH07MH49Jm7Ed65EQwMmW2OAcuM/k1o86rNsq/e2G9amg7OAcZgVwiEQhlyjzMtR3cnYdF9J+4xdSXoAMO5v/sNMjMzne+S/t7oep65p6O+z8qifvbQ2P2lu3fthhvVffbEzOutt97CV199FZX2ySefRP8B/d3vdgr/qkurnNZKZh1xfs+Tk8TYsIUNW/WZCtudWCaCiCvKFrYh5rYBYcN2nsNx5dmAd+IYr+Ba15W9k9X430dd3pkUeEdN0ChE3O+T2Z4KLNgOsJtJrk0QBEEQRH2CnpAhCKJWSTa4rri4uJZKkjqJBLsAsH///mrlX5/3DSFp3Lgxhg4dGje8oqICjz76aC2WqOGSTDRf3e8jAOTk5EQNFjYpKSnBq6++Wu31+Jk9e3ZCYffpp5+Oxo0bp329RHyeeeaZhOEDBw4MPPAh2aCz2Wl6iHLZsmXYuHFj3PBjjz0WHTp0SMu6CIIgCIIgCIIgCIIgCIIgCIIgCII4ODz77LPYvXt32vLLy8vDCy+8EDOMc4477rgD//vf/wL91jh27NhDXnpKEET1iXUtsStKULT6leplnPT6ZCizfHGFAL5cHf/ZnoPJp59+6g5qU4OUmRZ9Me/wQ1cY5R00yZj7iRmR9cBMBkTvvyqOoxNRb6qV3SHDnDlz0LNnT+zduzeldJxzTJ8+HU8//XTSuFdeeWWgPGfNmpVSGQiCIBoakUhyUWmyMQhE3WXfvn2B4o1pnIsyACP37EYwdW3t8Ic//OFgF4Eg6jRPPRUtOExEOBzGiOEjMGnSJHdhtaTavjhxRCimeMUj1Pak8QsOTfk0UGknnxyq5LX/oGDsTYDv3hZqfxRavf0mMroekzSP6rLvl83O+zh+mJiYmk1HBSa8y8z3fmG2n9iTUMWO47S59borwvjp1lvx06TJqKyom5NypcKTTz6Js846C7t27Uo5bfPWzaX0iSvpEzeE2uDRgi9wtT9daZTTL+PEVZo1LT1VfRj6f93/4Tm6whvHIcbJ5U5G5sXTN+WXgsVJQxBEzTF37twqi70YYzQpbBVIRXAMAM+98BxGnDcieP5C4OorrsbcOXO9RjoZqKSdVTjmMa7ZfuJJ++Itz+jZE1br1lHLy79YItN5+tIZyhd9gcj2/Kj4Ob87zxvXl84vFWWMIWf4b5F32wRjo9xX6etvutss4KSNt80mByoPqKRu/VErAJ39r8TZiFnn9EsCvXpuV9XqieS9VZvLgvx8Y1BUVIzu3bpj1apVSRJ6Oar9UQiFQimlIQiiYTBlyhS0b98+UNyvvvoKM2fOrOESpUg1f0iNJ9c2P0XdA50JiUxdryvVdeXZ8qrvkWs78mZEp4WWZ8u2H1ftPrmcO+JhKY7Wn31ybf3PERVLIbUjpuaWIcyW8mmLh6RgWyj5tWUhZIWi46qXlGSHXJG2lngbcUI6T/1S5bFgueVipjjbkuJuJtcd4kqgDTc/C5ZX2M2lGDykZdpKvqwlzWBQE1VBlcHdX44km3FwrtvWcCayAgDOGBi3ZF1CqOPCzfx1m95RnatjzwEhRecRuxIb925AWWWZex4ZnTwN5TmywsJCDBkyBEuWLEFk/x7s/d8M7P3iJexdNAsiXBYjBVP7iKt+Evff6qWr8dA1D+PJPz8FBoBzKTpnYLIvRZ3/Tn+IM6mY29vhTv6mv1e6y0Q/96EmYGduGujPSpQNAG3atYm5vUKIxP2gQuCxxx6LWj5o0CBcNeaqZLuzxmiW3Qycq/MUgBBaqG0rwbacQNdW0xXaSqJtK4G2DQFbyL9yudxntrAREREjlW381VJu7yQySsUNFeT2+Qp/e0t4/gBeUbf/XzKSxgt4TyG5NkEQBEEQ9QUSaxMEUau0bJl4BtVUf7hIRjgcRkWaHkRp3rx5wvAdO3ZUK/8WLVokDF+9enW18vdTWlqa1vwISbIBJdOmTcM333xTS6UB8vOjf3RtCHDO0bRp07jh6druUaMSz479l7/8BZWVlWlZFyAfsH/iiScSxhk5cmTa1kckZ8GCBVi0aFHCOBdeeGHg/EaMGCFnlIzDv//978CzYici2Q91559/frXXQRAEQRAEQRAEQRAEQRAEQRAEQRDEwWXChAnJI6XAd999l3Si5/79+2P58uWYNGkScnJynOUZGRno1asXRo8ejWnTpuGuu+5Ka9kIgjg0OeaYYzDs3GFRywuXPwuIVLWFiewZAU0NKt7iVXVTrL1gwQLnvTCcFl4xBXPDGXMGS+pBln6LhVwmYojJmCPc9uAMiDWsGKbEKlYa3xqND06aWH+dEYg+mVXgf/Vw4O5DDz2E4cOHp/xcbKNGjfDZZ5/h+uuvDxT/iCOOQKNGjZLGe++991IqB0EQREMjiFg7yPWUqJsErStsqqzEF+VlCNchsUDz5s1x3XXXHexiEESdRMupO3XqhAEDBqSc9tEpj+L0QaejsiL+OJJYshJ3WRyptm7mGPJsM04sobZXuSI8S5xPAqiIJB7zEtm5C4W3TogSWWZ0PQat3noToQCT7KWDfRs3Oltg7q3YV1fhDIxmvr8AIFiApr4vnXEYPHIiv5gbvjB/GiYENj//HJ4651ysXbM2WCHqGAcKC3DxBb/H+PHjEQ6Hq5RH5+M6gXElOeNKl+0IobTMyxV9yfeWMxEYY9xowUt8Cm2/js2zLKovwczFkLuBubn5MeVSZl7JINE2QdQsa9dW/dp6yimnoHUMKTKRfma/ORtnnXVW4Pi2bWPURaPw8Ucfu0pmo25ii0jV+nO9VaS4xLt2O3cWnQ9jCB19NLxia6By3bqY6cs++V90njk5yOzZ0/RPe18JaHL1GLAYv+WGl34NoeqniYTasbaztKJE7WtXAggtT9Sb7tQ/DUmgp6wiWoruwyvmDoZzDsQ59IUFhejerTu2528PmKPLvffem3IagiAaDh9++GHCsf4mN954I4qKimq4RCmS7EKa5JYZS67tLosh1zYa5+Z9JpBcW0aAKdfmTnvMbcs5cm0tgoYSNoPDcqTbXlm0bG+6Im2uhNNSWs3BuSnI5oa02oIllLzaEF1bSpgdsqRsm3MlwGambDvkirSZK9Jmpmib6bylbNsUY8swr7jbUuX2i71lWq6k3VrwrbZTba8FLtfDuCqvMV2VfhZAtcsZd1u/XLXLhQo3BehSWg4p1Qak1FlJvLmnDsRgcVlZ4JzLv8xCpajEun1rsb9iv/t7v++3+Xj1Es95Gm8SkhRf6Wbr1q0YOHAgvvzyS8/y8m0rUJ6/ImaaIzofLs8VdYS4MmE/fc+/cP+VD+LHxT+h6/FdwWEB+rsADg4omTlzvjfMMwGZVqObYW7/iN6Pnn4Ts5/E9/xHWWksKTjQrl07Iy/fXwF8vfRrfLM02qH08MMPu/0vBwEGhuZZh0n9tZZpCxvCtgH1VzClx7ZdKbYWacMRY0tpNphfaG18YjDq1DD6eo2YserLxq6J2adsTL4YC49kO8FuDjRZUpLDRHJtgiAIgiDqAyTWJgiiVjn66KMTdj4sXboUBQUFaVnX7t27MXTo0LR1VB5xxBEJw5cuXVqt/Lt06ZIwfMGCBYEevg3C2rVrcc4556QlL8LLiBEj0CHBQ2ORSASXXHJJ2s7zeNi2jalTp+Lkk0+u0fUcTBJ9J5ctW5YW4fXvf//7hNL71atXY9q0adVej2bGjBn46aef4obn5eXh4osvTtv66jPbt2/HmWeeiWXLltXYOg4cOIBx48YljNO4ceOUZOdt2rTBkCFD4oYXFBTgmWeeCZxfLHbu3JlUrH3ppZdWax0EQRAEQRAEQRAEQRAEQRAEQRAEQRxcEv22XBXatm2Lo48+OlDcJk2a4KGHHsL69evx6quv4scff0RJSQmWLVuGF198EX/84x/rpayUIIiDT6xhWOPHjY9aVlG0Efs3LzCWVOGaE/M65dFwRYepsWif/VQ3xdrz5s1z3stBbcwZeOwOoJT4h606A5f1gEwzhjN4Gc5fZz3GZz04F0be0ftZxHzrTUX3ED+2beP888/H5MmTUx6w2K5dO2zYsAH9+/dPKV3Xrl2Txvnhhx9SypMgCKKhYdt20jjZ2dm1UBKiJujVq1egeIvC5Vhekbp0NCsrCxkZGSmnSwTnHCNHjsSWLVvo3COIAHz66acYNGhQyuk+++wztD+qPTZt2hQV5peUaI02ixfHJ9V2FjvWFSlxYYbESku0mZOBV6gN2xAdMqDCTjIxTxzxNmvUCIUTbsPuyy5Py6t09uyExShYvy5Gq5wZ/q5YrUVXzuhVl7sTTpnCbCR8zzxHzx+Pw9Rnup9hLOdaUAXg6FUrcGbfk/F/f/+/QHWGusLqOf/FM7/uhzlvvV2tfAb9bhA4LCXeMsVfXMqgnOXcEF65UihnXwtTwMXAjb4JKVlzhduuxI3J740ZygwBXIxmdaCWtv8kA/VhEMTB4Lvvvqty2nSOA23YpHBtixdVAO998B5OOeWUwFnZto2LfncxlnyxxJO/ABBRE23WlCBRriq+9M+8h/C8vKiU9t5Cr2tbvSpWrY7KK9S+A2BZsQqQ9MUa5yDrlFOj04YrYG/bFnPfJBNXFoeLAQhV7XSlfIwzJdVW9S2P5No/EYwr/NPObflXwHASqnzgzc9ERL2J2x++c+dOdDyqE3bv2h132+JxVPujcMWVV6ScjiCIhsOxxx6L8eOjf4OORXl5OYYNi54I+qBzkOXa/kmMtFzbH9mUa5vtNueXa8akZNhoCTrybChhs2pHOnJtrY5mDEy3M7mUTmtJtSmhdv6aEm1Tgs0MyTYPyXAl2taS7ZDlFXFLkXYIFgvBgsxDpgm5cmzGEWIhmQfXcu2QKouUZYdUXP3X3Q7mCLm5FnNrqbbQQnElaRaGaBwMnFvOMZLtbvUMgBJjc2MiK84sqKa1jCeYkVbGhVB9Hap+wFSeDAATKo4tpLycSYF3JGJj3d6fUVC2J+m5V5/YXpSPaydegx9//DFwmlaHt8R5N4xw+jI4kz1H7z//AT59052E5ZieXcA5U8dZHVNmOcdKfvbW7NxnNwyZug4xJleX8fzPcrjSbZ3hip9ii8H79O3jfohx7Xl51stRy3qd0Av9+vdLun9qmmZZzSCEDVvYWpkNGwK2EIiov7Ytxdm2bbtybKHj2Ybc2oawhVNHduupwumD1PVjrxDbqDXrDkv4n05KLN02Oz9jTcCo87BF/D5IrxQ8ZgSSaxMEQRAEUe8hsTZBELVK48aNcdxxx8UNr6ioSMuPk59//jlOPPFEfPLJJ9XOS9O+fXtkZWXFDf/ggw9QUlL1ATPdu3dH4xgzxWq2bt2Kt956q8r5a2bPno0+ffpg5cqV1c6LiCYUCmHSpEkJ46xbtw7nnHNOjcm1ly1bhl//+te47bbbUFGR5AG4eky3bt3ihhUVFWHBggVxw4OSnZ2dVKx8xx13pGWA0KpVqzBhwoSEcW644Qbk5uZWe10NgcrKSixcuBAnnXQSrrrqKqxfvz6t+du2jeuvvz7ptfLqq69G06ZNU8r7uuuuSxh+//33Y/v21GfJ1txxxx0oLS2NG96vXz8cf/zxVc6fIAiCIAiCIAiCIAiCIAiCIAiCIIiDT6JnWKrCiSeemHKaNm3a4JJLLkHPnj3TLgMjCOLQIdnAycFDBqN79+5Ry/cufxrBBR8x4gnPn/hpYkTYsbcSK38pC7ju2mH58uXYsmWL81nKL9yhks7gSuYOqgT0gGWvctsN8S31CaiY8d4xnCSA+eI4g64THEannIfwhA379+9Hjx498PbbqUvN+vfvj82bN6NNmzYppz3zzDOTxiksLEz4nBJBEERDJ4gks1GjRrVQEqImaN26daB4/9pfjDVVeGa/vLwcQgj89re/lYKYFOCco1GjRsjNzcW4ceMwevRo3HHHHcjPz8crr7yCnJyclMtDEIcCfvEH5xwLFy7EmDFjUs5r586dOLbbsXjvv++5+cdoFHmXsaRSbY/gRAinqeUW3RRJC2+YFrMwvR4peAlHylPePgAIf/8Dyj75NG2vyvUb4q5LRCIoXL/eI8g2/8ZwxQDOchG7WWm4gZgnPjxtXX9avyzbTO+P44qeWdR6MhnDQAB/nvBn9DulH5YsWYK6TOHGDXht9KX42+hRmLfxF5RWUZTDOMNv/vAbnDL4FCk+Y65Mm3P1Hq7ky5GgKYWalIApuTaTsjCnLwNSqMa0RA1QIm6zJ0P1IfhFb0K+A/P2RzgyN/3Xcb4x9XVKrV+iPgvCCKK+8Nprr6WcJhQK4bHHHqvSb2GHIkllawHhnGPhZwvxq1/9KnCaSCSC8845D8u+XSZXp+5HlXbEE68m+4sTybUZY0AkRl9ARYV/vhMAgL17N/y1Cta4cWxxdhAEEDImSjaT2nuLAm+LSXF4nyPTBpP7XPb967qlIdyGM++LPDaGUFDEM/El2EavcDv5ybVlyxY89MBDaNmsJdof3gHl5anXc3Nzc+t8vYwgiNph6tSpOPzwwwPF/eKLL/DSSy/VcImqQDXl2rGy88q1hfdeYsi1vauJ1W7SS4UvnDkTJbntMVeu7W2vu+1EKYUGuJrmioMrUbVsIzrSadWO5NwVUnPGYbGQlF+rV4grCbYjszZk2oZ0200XkjJrHZ/LeCEuxduWKc9mOu8QQh6RtsqDWwgpCbjFvOlCWu6tBN2cSYG2RxJuyc8Wt2SbmTNwWEqYbblSZv9kVvIgAIAz4ZVsL0thszCOA3cmt3InvmLqCOgWtMzbcgTQAgzgDEwwWJwDENi4dwN+Kdrs1COCtpnr4rMBK/eswFvr3sC5E87Bjf/vBhzWrnmgdNf/5To0btJY7jkh9zsE8P7zH3jiHd3taLcvRPWjAOYkZL5/zPiOOM9cuMfa6R8xK2K6bwS+y4P6Xr8dY5K1k046CR07dnQ+e46NqhO+8847UekuG3VZoP1T0+RlNVVSbSnR1vVaARsQNoQthdtuHBsRoUTbsCGE7XxvnOq+mtRQCAFhm3Vl4YizBeCt7Ooc1HFyJ6ERMa6rMR5m0odR+F4xEMa/ROFxApNCcm2CIAiCIOoyJNYmCKLWOeeccxKGP/zww/j222+rlPf+/ftx2223YeDAgZ5BIunAsiz07t07bvi+ffuqJQXPyMjAkCFDEsYZP348tm7dWqX8d+zYgVGjRuHiiy9GUVH0D2RE+rjqqqtwwgknJIzz9ddfo1+/fvj+++/Ttt41a9bgiiuuQO/evfHFF1+kLd+6Sp8+fRKGT5kyJS2dMrfccgtatmwZN/zAgQM499xz8fPPP1d5HRs2bMCwYcOwf//+uHHy8vJw2223VXkdDRXbtvH888+ja9euGDlyJBYtWlTt4x4Oh3HNNddg1qxZCePl5OTg9ttvTzn/8847D507d44bXlhYiEsuuaRKP+y/+OKLeO655xLGSSZwJwiCIAiCIAiCIAiCIAiCIAiCIAii7tOlS5eUBqInwrIsTJw4MS15EQRBpA81uJIx3HTTTVGhpVv+h/KCVXHSxhnV68s7Kkn0WzlIjhnvVYwF39etZ/D8gxU9Qi9HQCVD9FDKqOGo2p2txVJaNgVAjgyEM0gTvrw1wvkPnjhBEfE+HKJj89asWYMjjzwSq1evTjntH//4RyxatAihUKhK677iiisCxauKzIggCKKhEOR5VRJr12/atm2bNM7PlZUIVVGiWVlZicLCQmzbtg3XX3+9Z9IqzjmysrLQpEkTAMCYMWOwePFilJSUIBKJoLS0FMXFxfh//+//4cUXX8SUKVMCy8AJ4lAk0TX72RnP4uFHHk5Z2lNRUYHzzz8fE++4PY6MRPg+xZdqS4evIRnSUu2YQu0YMOak1uvScpZwJJzSdh0MCjdsQGW43PHLuLtH+Fr4zLP9XuGX+47r9MLdZ2ZMr+rLXO7P3/s/N1/M1/ZWpdGaZwbgnEZZsAB8++23GHjaQFx6yaVVat/VJKV7duOju+/E4BN6YeRLr+Lpwv14v+RAyvlYloX+5/bDzMX/wpg7/6Ck2kr6ZQrOfIIvzrWoy5VwmwIoUxil9zlgyrDl/1r+pb84nlBm9E34ze1I0BcRC0//Ud0TfRFEQ+fzzz9PKX5WVhbOOOMM5Ofn0+9gBwnOORZ9tQjHHHNM4DQVFRU454xzsHb1WmdZpV0ZFa/awsUEyRNd4+09ezx1AABgubnuB89MITEk3OGqTXqi87RyGkWt34932szEFJYVyuyFW/fUoj8p/RPOyhyhNrx1W2FIGv31bmFkGlUnN4q4b18Rln61FK/9+z947JHHcfPYmzGw30D069sfHQ/viJyMxujaqSsefuBhlOwvCbRtfjp36Yyf1/1cpYkoCYJoeHDO8eGHHwa+n1x77bUJPRAHjWrItWPdL8y+Bb0kplxbeO/F8eXazJNHIrm2KwrWbUD1WU3axLilJMJKnq3alpaexInLl5Rmu+JtV3atBNtauq0F2SzkvudSaB1SUmxXes298ZQ42+IhhHiGzNfKQMhS6SwLISvk5BlS0uwQC6l8QlAqb4Sg5d8WVGtZicOZFHmreE7bGhxcyLiW2paQpYTMlpy2yjLb38yC5dmvHKojypkEiymRsz5eWrat29vcmOAKxiRZDJB56za7DViOCFoKzneV7sTKPStQHnDit7om1Q5Hwpi/8UN8vGk+bNhgjKHngB645/VJOGv0WTHLyzjDOVecjae/nIYux3dx5NgWk3tyw/IN2Lt7rxM/MysTbY9q60w85vajyG8E15OMaVE63OMDJnvBYj8PYkxAZv41eleg+kwWzF+A+fPmR23LpMmT3LTG9UbntWrVqphur2HDhvnWdXBoktXEI9W2YcO2I/IzBGwVBgC2cGXaArbTZwv9WUm4wQQE0xPTCKf6LwXbMOTabr5CyPxs24Zty/fOC+57W/jCVBrofHXXF9w6uv8+YNa5E02alHBCpSSQXJsgCIIgiLoKibUJgqh1Lr/88oThZWVlGDx4MObMmRM4z3A4jJkzZ+LYY4/F1KlTa6wRlkx8PXnyZMydOzdQXrZtY+HChdi1a5ezbPTo0QnT5OfnY+DAgVi6dGmgdQBAcXExHnvsMXTr1g2vvPJK4HRE1QmFQpgxY4bnwdZYrFmzBn369MGECROwc+fOKq3Ltm0sWLAAF154Ibp3745Zs2YdMp0Qyb6Pn376KW6//XanoygZa9asiSn1b9q0Kf7yl78kTLt161b069cPH3zwQcJ4sfjoo4/Qr18/bNy4MWG8Bx98EK1atUo5/0OFSCSC1157DaeddhqOO+44TJkypUqy88WLF6Nfv35J5dSAvOYHnY3WxLIs3HvvvQnj/O9//8Pw4cNRWFgYON+ZM2dizJgxCeP06tUL559/fuA8CYIgCIIgCIIgCIIgCIIgCIIgCIKou1xwwQVVTnv00UdjyZIlyM/PRzgcxumnn56+ghEEQaQBc4Dd6CtGo2nTplFx9v34bPrW4xihYwzsiyFd+vDbuiXWfvPNNz2fhXCl2O4AZW4MdtWfXUGV558pnHIGZWrztpDx/buKxR6YGROW8CMBKUvv2bMn9u3bl1I6zjlmzJiBadOmVWv9J5xwQtJnIDF3mqcAACAASURBVAHg7bffrtZ6CIIg6jNBnlEmsXb9Zty4cYHidQ1wz4zH4sWL0bhxY0yfPh3hcBjFxcWoqKhAJBJBWVkZioqKIITAjBkzcOqppyInJ6fK6yKIQ5WEY2xUY+TOO+/Ef9/7LzIzM1POe+pfpuLXv/41wmFTYK3XKdtTUeJeQ6rtyFAAV6YCU6qtk8XeDo+ERYlYzKgREUHEjqS0XbXNrpUrvG1vEfU2Cq+AW+5lZiwH3GZsrHz8cm3mW87iLI+VhvviS90R0Nqy0D87W26LEHj99dfxq+N+hcsuvQzffPvNQW0M7/tlMxZMvgvTT+qFW6f+Fd/uK65SPo3zGuOh1x7AC9/OxJ/+ejPymuVJGZeSRTH13hU/SVmYI4vS/RNK5OUIurhlSMDkMmgxFzPy9Wuj1EH3yKK07JO5sm44YnS/VMqVRXn6NwIM1TvYsiiCaOjcf//9+PWvfx0obps2bbB48WKUlZXh448/RsuWLWu4dPWf6l7BHKebZ+IC+SEUCmHp90vRoUOHwPlVhCtwRv8zsXnTZievGpFrJyCmnDoSQYUxZlXf+0OHH6HuTd6+ddYkLyrfyq3bANuY/cP3YvH+qbzt0tgTYPDDmscucxIKyvZ4t9ucbNSoo8pPuu4qt9453gxSnK3DhcCB0gNY8cMKvP/O+5j+93/i7gl3Y8yoqzH8rOEYcOIAHHf08ejUuhPa5LVBi5wW6Ni2IwYPHIzrrroOD9//MJ579jl89+13WP7Dco+HoSrk5ubiH9P+gdWrV9P1gCAID8cddxxuuOGGQHHLysowfPjwGi5RFamGXFsGx4qQRK6tGt/M3/5CVeXabl6mXFt/1hMo6TYhh5ZBczBYThvSnNTJ4pYSVIeUrNhyJNshHoIFHkOqbYSruJxbUoRtiLHNcH/8kBJzm+GmSNvSUm8l3+ZKxs05d8piWZYSd6tt49yYuIqDmZNUgQE2cwTjWp7tCLM9zwNwpy3N9cxhwqxxAIxzgOv9D6c9ro+mlJIrSbduWXMGCCk/1/G0RJozjtKKEizf+T3yS/ITn4t1TKr9S9FmvLbyZawpWO32a0Aei+ycbFx06/m46+Xb0alnR2Q1ykLTlnnockJn3P3SXbh4wsX4/+ydd4BURbq3f1WnZxhmyCAgkhFQRJQFcZAkyYAomLioqNdwTbvqGj7Xa9irru4quCvrmjCwKuoCKwiiggISVHLQFURUouQwwDBM7qrvjwqnToeZ7sno++DY3edUOqG7T7196qlaaWl6H5h9pfb9mgVBp02zk5rZWIl/TekLym0MKjARuj8BmXkvwaSDuZfDWJhLnoBs2dJlGHN1tAfsv0b/Fy4aflHsnaM/d7768quoVQ0aNMApp54SM1s4HEZWVhYOHDiA3Nzc2GVXIHVS6sJXaGvBNtR1bVgKG08Ny7Aj1dYbxwCB4OW66eX46mxpJ5CJJcq2em0GSD9waIXczB5cZ70TK7brnHItbnCyhGVOK6KIrCcZfi1eK4IgCIIgji9IrE0QRJXTrVs3DBw4sMQ0hw4dwvDhwzFw4EC89dZb2LJlS+DGUykl9u/fj08//RT33HMP2rRpg5tuugk7d+6s1LaPGjWqxPUFBQW48MILcdVVV+Hjjz/G/v37A53BrKwszJ07F/fffz/atWuHQYMGYdOmTXb9JZdcgrZt25ZYx+bNm9GrVy9cfvnleP/997Fr167gjFFSYufOnZgxYwZuvvlmtGzZEg8++GDSgyuI8vGb3/wG48ePLzVdcXEx/va3v6F169YYPXo0Jk+ejJ07d8YNIkgpsX37dkydOhW33norWrVqhSFDhmDatGkJC6R/KfTo0QPt27cvMc24cePQq1cv/POf/8TmzZsRDvs3A+bl5WHVqlUYN24cMjMz0blz56gBZobrr7++1B87Dhw4gGHDhmHkyJH48ssvSwwESSmxbNkyjBo1CkOHDsXevXtLLHvAgAH47W9/W2Iawue7777DQw89hI4dO6JLly649957MXPmTGzdujVwDgDqc/ubb77B+PHj0adPH5xzzjkxBeuRZGZm4v777y9zG6+55hqcffbZJaaZO3cuunbtigkTJuDo0dg3KUopsWTJEgwfPhw33XRT1PZFMn78eHBOXQCCIAiCIAiCIAiCIAiCIAiCIAiC+CVQHrH25s2b8fDDD6NOnTr0GyJBEDWejIwM3HTTTVHLj/wwBeGCwyXkjDf6i0W8SkSTFXz6/Y4CbN5TUELdVcemHfvx9ddfBxdKCSOsAiJkYMwfCKvWRUikmLM/mDvQFr6MyowWNAOf47QtcuwrY7FG95WBGA70X5LA6rHHHsOll16K4uJoWUxJ1K5dG0uWLMGNN95YIe1IRHazcuXKCqmLIAjieCSRQeMkQT6+ufnmmxNK93O4GN2TlPEahBB4+OGH7es6deogFAqVqSyCIKJJRKptGDZsGH786Uc0b9486XqWLlmGNq3aYOuWLQhKtSOE2JFSbbeNUpq5jILbEPHPXyGVlFELXPxVWu0ifLlLQTg/6W2qSvb+55vAa38/uNofuxZAsFtYYnQzwjfjPo/1F5ktKF8GPPgibc60EolBy4yYXWfS/65+HQxxJtoIh8OYMmUKMntlos85fTDx9Yk4ml01k3eJoiL8+MlHmD7mKrzWqwdWT3gF7+87iG/zC0vPHIeGTRuiU7eOqJVaywrMmNKagXNfauY5Qm0j+VKSKA+cMXg6hsGNODvwj5coi+I8eAQj/x8QnLoTicGcR/6Rj5Rqu2lhzksZIwZBLiGCqDTWrl2LVq1a4bHHHks4T//+/ZGZmVl5jSKSJjU1FWv+syap66z8vHwMOOtc7N2txt4WiaKY6cosYEzws9v9RipYsRIyJycqTWrX06LaxBhDStu2UdcaMisL4e3bAyLuKCl3CRRv3Rq1jKelIaVFi8Q2yCG74AgKigutJNB+Tcqgeo8BCBeHsXPLTiydtwzvv/E+nn/seTx8+6P4n0tvxeX9r8SQM89DZofe6HbiGTilyak4vWU3DO9/Me64/rf48x//gjdfewtzZs3BquWr8NMPP2Hf3n3IyclBcVFxpUr5BgwYgIOHDuLW226ttDoIgji+eeGFF9CsWbOE0i5cuBDvv/9+JbcoNqV+R1SJXDvGauNkTVaubXrbVq7tT5bkyrWtaNi85v4y1X/UfU9wLazWUm0W0nLtkBUhK1G1I9jm6rXHPHBESLCN4Jp7CHGzLgTuSLSNQDv450GVxhFinpVwh7S4OxQKWWl2SLfRtD3EPGgFuL9t0P1lOwGVljQzTwub9TZzDiY5mAQY8+zv+2bPGum4FTLr9ZC6T63Lha7TPebM6aerckykRE+AxRiYhGoHoI6PZFYKbY6/ZAJbj2zGN/u/Rk5htDejJkm1jxXlYO7WT/HRpg+RU3TMTiBm5OYqDqSiH227tMFD7/4vXlr2D/xt/rN4eNL/ov1p7XRa5zhYaTbHqs9XBeo74cQT7HluzgnlX2bq2BqRPPcnLnMnIPPfP8lNQLZ7z248+P8exNCBQ3HkcNBH1bdvX7zy2isqT6wJyDSrVgW3BQC6ndFNt5uhsLAQ06dPx3XXX4fOnTujVq1aaNKkCZo2bYo6deqgfv36yMzMxL333ZuQ4yVZaqfUVmFTCQgp9HWuEmhDSkghlGxb/6n5b8ykh0ZmLexHrJ0MUQhAAFL4a9Q7Q1emL/7NRIBSCB2/NY9GyC3UOsjAchuAijFTYEDiXdJ1dJwYc3Sy+OLt0iC5NkEQBEEQNQ2604YgiGrhz3/+M3r37l1quoULF2LhwoUAgJSUFDRs2BCMMWRnZyMvL/asqpXJaaedhsGDB2P+/Pklpps8eTImT54MQP3gl5GRgYKCglJnzAqFQnjiiSdw3XXXlZhOSonp06dbCXBaWhrq168PKSUOHz6MwsKy39BCVBx33HEHtmzZgmeffbbUtAUFBZgyZQqmTJkCAGjYsCFatWqFRo0aISUlBQUFBTh48CC2b98eV7D7a4NzjjvvvBP33HNPielWr15tBwpxzlG3bl1IKZGdxI1njDG8+eab6NWrV0CGH4uZM2di5syZaN68Ofr06YNOnTqhUaNGANSkAT/99BOWLFmCHTt2JFR3y5YtMXnyZHiel3B7CZ8NGzZgw4YNeO655wCoc6B+/fpIS0tDYWEhsrKykg7YNW/eHFOnTi3XTeucc7zxxhvo2bMn8vPj36S6a9cu3HbbbbjrrrvQs2dPnHzyyahXrx4KCwuxc+dOrFmzBrt3lzw7p+F3v/sdzj333DK3mSAIgiAIgiAIgiAIgiAIgiAIgiCImkWXLl3QuXNnbNy4sUz558+fjz/84Q948cUXK7hlBEEQFc9vf/dbjB8/HkIIu0wW5yP7u3fQsPvvEiwlMLpXD0hD7NdgAISzDtCjBfUAN2DmssO4Z2RiA60rk/fnr426/yWwaVYDpgcaO2vMa1cuzgAr1Ab8TbcGK7Pe7BemV0qAWZmVaQRz7NoxbNjOIqaGGZoXMQeA16QBtZWBEAIjRozARx99lHTek046CWvWrEHTpk0rrD19+vTBTz/9VGKavXv3QghBE3UQBPGrJJH7T9PS0qqgJURlkej36rvHjpUsdS2F559/HvPmzcO8efNw4oknlqMkgiAMpX5Gx+latGrVCtt/3o6hQ4di0cJFSdV54MABdDn1NLz33rsYedmlQKSUxPR/pJausKBUG5HdUvhSbmlEKrZ75Yq2mdG9KJm2lBBQkhgAEFIivzgf6SkZMdvtNWuGk374PqltLRMpKXFX7V67JtgFdG01LNg99Hu48bxhEszt5TLdbYXq5cf7vI5Ufrmlc53XLHUf3TQyUAeDgEQ6Y7izXh0cEWGsLPDH+0kpsXzZcqxevgKbHn0EQ4YOQcvzz0eLgecio8VJcVqZPPmHDmHbF4ux6dM52Dz3U+Qf9ico4wBW5Jdv0jDPM6JsX+plxE9cy7ys9EsLuqxsm+vX4Fb8FZBN6bxMy718rakjXmOuLAr2NeBKtZn+j9kD58dCIqTakY8RBzoyLuFPUlau3UgQRBzeeecdXHfddUmP/TPjromaRXp6bXyz/huc2vFUZGVlJZTn2LFj6Pubvlj67VKkN6uN2qHaMdMxxuKfJ+Y3hQqIX+a89HLM5bUGDIi9vOdvkBtDwJo7fQbq3fv7pOuXRUUoXLEisIwBSO3ZEyjD+OPtB7bhu6UbcHDXQRzclYVD+w7hyP5sHDucg2PZucg7lofCgkIlvxbJvQ+rG845pr4/FSNGjKjuphAEUcPhnGP27Nno0aNHQtcc119/PYYNG1YtEyqW+H0HxPwpNlgAShRwMxtfiJ8pqging2zaZ8oJttf0tLVklgFM6t+GmVSSYCkQ6LRJDinDMEJtKbmOeQhwxlXkgwlwCQhwMAhAepCMqTRSpWEmLySkZOBKqwvGJIRk8CDBGXQcRYl1BQQ8+1u5hGQmPmP2tfR/EtfXGoGJnLjfLxXGscv1hut94QuqzUTXgJnU2uiSOeeQjiDbF4/7edRE20acrPrZEgjkMZNxS2YmCGOAUJdHEgxMSAjmnz6cM91WFVfyRdoqPsWZBynDAGcQYSXzVseKq8PHVYyKcw4IAQkj/QZyCnOwdt9qNElvirb12qF2qHaNuQegMFyItfvW4Nv936BYFMUUxqtbIzwbczDibNhHDs/cM8EALt0YB8fe7fvw86adgXobN22sJfHm/g0jMTf3ciDiuDM7AVmgffr/gQnIpMS6/6zDt/9ZByEEjuXk4Oefd2D1ylVYtnR54P4bw6j/GoUJr01Aeu1SPucYsP679VGLO57cEQUFBXjl5Vcwbty4El0oR48exYoVK7BixQqMf248Lhx2If4+/u84+eSTS647QRgY0kJpKAjnK2c1M58HgGASSnwtVDxPckgmAHhKvM3UZ456IwtIpj+mdABKmolpGGwk1pznnhZ0Cyl1nAswn29SL4v3eS2dSQj07G46j3pv23iVSeF8LwTeS3Fu0zGf85ETKgTrTRzTNoIgCIIgiJoAibUJgqgWMjMz8dvf/japgXlFRUXYt29fwuk553jqqacwduxYHDp0qCzNjMkzzzyDXr16xQwQxKKwsDAp0fWYMWPwzjvv4LPPPks4T35+foli1kjS09Px1FNPlSokJsrP2LFj4XkennnmmaTyHTp0qELP218qt912G1588cVSB+8YhBA4cuRI6Qlj0KhRI8yePRv9+vXD3r17S02/Z88eTJs2rUx1GU444QR8+umnSc3ETZSMEKJc7y1zHrRq1arcbTnttNMwYcIEXH/99aWmLSwsxJIlS7BkyZIy1dW7d++EJP8EQRAEQRAEQRAEQRAEQRAEQRAEQRw/MMZw+eWX489//nOZy3jppZdw2WWXYfDgwRXYMoIgiLITb7xv27Ztcckll2DGjBmB5YfXv4EGZ9wGxkMocSRw1DBfX4UlS0wXsU7qwb5g+GDpYfx+RDNU5xgxKYEp81ZHL7ciMT0gl/mDJ63Uyg4AdeVUwYG4aoCmEVM54intdDMuEpPOwPTgUZfAYLo4B7osA/V+KWRnZ6Nnz5748ccfk87br18/fP755wiFKnZowNVXX4233nqrxDRCCMyZMwfDhg2r0LoJgiB+KWRkxJaYEscPbdu2xdatW0tNl9jokvh899136NChA7744gv06NGjnKURxK+bskq1DSEvhAWfL8Bjjz+GPz3xp6RknkVFRbjyylG46/d3Ydxfx0XVK6W0QhZTrpGwSMfcLOGKs6XNr8zbeo2E0VEpobZ2qkiTDL7AKq84L36jOQerzu8rKbFn7ZqA6wVw5UDRfyZdrOVmrTtZFIfqovLAJFSI6Mf6z2IdcSWmipaJcZtHHQ2l8vKfGwHOQw3q4+vCInycm4vVBYWQANqFUjC6bm10gcCuuZ9hx9zPIBlDRquWaNKjJxp37YZ6nTqifoeTUeekE+Gl1oq/G8Nh5Ozdg8ObtyDrh43Yt+4/2L16NQ5s/N5KvoLbCRyTEuFyOjKV6ElLsxnzH6FE2Uqe7VnRFOe+eJuBa7kQ19JtDsb1MnA/DVyJGPdjEMyPe7gxD19M5h8ku4T5KWOGJgIC+xLW4dcdwyCIquDHH3/EtddeW6a8NAFc5ZOs7NxQt15dfL3+a3Q9pSuyj2QnlCc7Oxv9ftMPa75fg3q16sdNF082WrB8OY785Rk0fOYvSDn11DK1GwByP5yF/AULo74meN26qD009u+saUMGI3pSTyDnjTdQ5/prwRs3TqoNeTNmQmRnR30DpV88PKlyDM8//gJef/31MuWtyXDOMePDGbjwwguruykEQRwndO/eHTfccAMmTpxYatrc3FyMHDkyKRdMRVJdcm3T5zVFmKoCZbIS5NoMgHR7UdLKtQFAunJt5shndW9cmCmvmFJHC0iACXB4kBB+C5lURTCVS0DFYSSLiLLIsBbUepBM6FiKKsWDBAfXMm0Th4GOwzgzgZlZvPS1pypPXyfpF6ofK2HEyCqBP2EUrJDW+e0eEQJtCSvm5eCQUouvofrRSrCsoxP693g16RXUpNjSmn/hmR/9wZRU2/jBuald7SWtKbdHHwC4x5VjSQexJGd6djEOJpXsXCAMruNVnDGEpQRjHrgRCoNBMgZID/uP7cPeY3vQLKM5WtdtgzqpdeKfmJVMblEu1h34D9YfWIeCcIGOQ5gbIdT/9J7VW8H08YWNYTCmBcqS2f3OtWicM66OO+NYtXBNVP0NmzbTR5PZOIkSL+uWcBV3UUJtIznXsRNzruh7Pkxr7TkH4ONZH+MvTz5d6n44/fTT8fAfH8bIkSOjJh2LmoRMs+mnTVHl7N27F93P7I6NGzcmdgAcZn8yG4sWLsIrr7xS5v5gJCleCvKL853YqYrcqfe8miJPSbeVBF5KAanl/XDSqzej+rySjAEQkIJDchG4H0flCUqqhZDGt69eS+HI9H0iP8KjhNWRn/+R+fX6KMF2jO+GWCJtkmsTBEEQBHG8Q78MEARRbTz77LPIzMyslLIbN26MuXPn4sEHH6zwH0F79OiBJ598skLLdGGMYdKkSWjXrl2llH/yySdj+fLlGDNmTKWUTwRhjOHpp5/GG2+8gbS0tOpuzi+OtLQ0vPvuu6hVK/7NYRVJx44dsWjRIrRp06bS62rTpg0WLVqELl26VHpdRGK0adMGixcvxplnnllhZV533XV4+unSA9HloVu3bpg1a1aVvU8IgiAIgiAIgiAIgiAIgiAIgiAIgqg6/ud//gcjR44s1/0xN954Y5knqSYIgqgI4g/MCg4Ku/OuO6NSFOXsRM7WOTFLLVm0HSdL4KkzPNg+9ZftOliEReuOJldHBbPwPz/j572HY64zA265HThp1/h/7jZzZtMEdVSwr/wBk7CDec1AXDUIOboNJrd1wTG/bW4TooZou4Mzf+F89913aNWqVZmk2nfeeScWL15c4VJtABgyZEhC1xiTJ0+u8LoJgiCOBxIRidWuXbsKWkJUJpU15iUWeXl56N27N/bt21dldRLEL43ySrXdjslj//cYZs+eXab78J8f/zz6ntMXhYWFMYwoTjvN5E1Ovb60RVprvys3MtJslV0iLIVeLmwaW5IUkFIgvySxdjWz//sNKDh6NLCLXLm22lwWo4vPnC2F3ccsmNO4uwJ+8mAp/iBrFlivtFTmtXoe1DjzQBnMCnJipfMAdE9NxcMNGuClJo0wvnEjPN24AU5PTQXXaTgAJiWObf8ZWz+YjpV/egzzxlyD93ufjYltWuOtTh3wbq8emNK/D6YOGoB/DeiLSWf3xGundMQLLZvjn9274YPLR2Dh/z6A9e++g6zvN4BLCc9IrZ0/jzHsKC6OdUiSYuvGbZg1cRa2fb8NHB48LcjmnFupNudcLeceOMxy7i/X8icr5gYD5/7EYFYyxlzNGA9Iotz4hX1tpWVOg6X/4MajYoqi/OKCywiCqHSEEOjfv3+Z85NMt2bTuHFjrP5mNdIz0hPOk3UwC5lnZCIswiWmi/dZXbhmDfaefyGyfn8Pin5IPgZbsHQpDt13f7Au/Vf3xhvA0zNMBD3w/eI1b460QYOiyhNHspF1z/1AKd/Fbpli3wFk//kvUdcy3glNkH7ZpUlvEwDMnz+/TPlqOrM/nY0LLryguptBEMRxxmuvvYYmTZoklHbu3LmYOXNmJbcoPqX2TZw5umIXUEr5MRKYyYniFuP2u93fh+H3t8D8XPYbkyHw/WkmXjLCaVc67U4Wza1I2K7Vv4urvqb658FjnuqDmr4q88A5A/c8cO7B4zoN4/rPLOd2HWcheLqsEAvBA3fyheDxEDjTaWGWpahH/ccRApchv9+sJ6jyuPPIPXAesm3jpi1eSPejQ+CMI8RDYFD9a7Vv9cRUzjYyLTWHBBjngAQ4M7Ek/VxPjMU4UzJofQyMOtpc7HAteZYw9weoMpmWeluxs548C1D7UR8NXabfPns89H7Ye2wPlu1eglW7V2B3zi6EZcnXexXJzqM7MH/rXLz33SSs3bsGReFCHd9hgUnAjMzagzuhmD6OznoOdR5BmnNJ7wupJhjjjGHrhq1R7ajXpJmWaXvgjPn12LLdf0ambu67MFO+qf8r6XqsKEl8mjZtijmfzcaKNStw6aWXxpVqAwgE7fLz8mP+lvHRRx+VSaptyM3NxXXXXYfnn3++zGW4pLIUHYtVsVIhjXZfSfWFnfwQ9lECkEJAyrAS9AMQUqWVUkIIJZC3ExxKph+V3N/cP6MWSXOwlJCbMaiDaGTzThSTmUii/371/2J8sOuVEjJwmO3kjoY4N+X4Uw4El5WFsk6+RBAEQRAEUZGQWJsgiGojLS0NH3/8cYXfaNi/f3+sXbsWg2L82FRRPPjgg7j//vtLT1hGmjZtinnz5qF9+/YVWu6oUaOwatUqdO3atULLJUrnxhtvxNq1a9GvX78qqS8lJQWjRo3Ce++9VyX1VSe9evXC9OnTq+zG886dO2PlypU477zzKq2O8847DytWrMCp5ZgB+5dOWloaGic5I3d5GDlyJFavXo3TTjutwsv+wx/+gAkTJiAlJaXCyx4yZAgWLlxYpfuKIAiCIAiCIAiCIAiCIAiCIAiCIIiqo23btvjggw+wdetWPProo2jevHnSZWzfvh0PPvhgJbSOIAiifEQO2u0/oD9O73Z6VLrD614rsZSE65H+kihijQFjwNvzD5ZafmXy5mfrEKu9UsvZzDpXUsWcPzPgNjAUkzlqMMb8R6ZGRKu8ERWaQbT2MU6DWfSg65jEkF6VRHw5e81n+vTpOOOMM5CdnZ1UPs45Jk6cWGEDSuPVkci1xZIlSyqtDQRBEMc7GRkZ1d0EopzcfffdVVpfUVERxowZU6V1EsSvhiSk2obzzjsPmzdvRosWLZKubuXylWjbsi1++uknVbyRtDhSbbAIqbaUEUITR+wiHZG0MGncPwYJqftjShKjlTEoFsUoKM5Pehuqgp+XLnF0PxGeF6YHQEdM5mR8XJF5IuXcnEmr55IsWLaMkce89v98QbZEhIBbBtMaUTNnviRb/Zl+Oaz4qLkXQquQp4Xbqg4j33bzeQA8nS8kgeLsHORs34bDG79H1vp1OPz9BuRs3YLCQ1ngQljtDkNkG1Q57h8HkCfKL7yRUuLNZ97G7y+5F/eMvBeH9x/WQjGuZWIePHiObEptGWeOkApBqbY/SZgSfQXiGWDOPjXruIpLOPI2ZuMZsPlseCPOh0GkOCqwLiLP8RyHIIjjgauuugp79uwpc/7x48dXYGuIWJR3soEWLVpg2aplqJWW+AQme3btwaxZs8peqRDIfX8a9g4ajP1XXYPcGTMhjuaUmCW8bz+OPPVn7B99NWRe9EQl3oknou7tt5VYRr377o0ZMM///HMc/N3dMcsFgt814d27ceCaaxDefyAqXf2HHwIrw9jqjRs3YsuWLUnnUlW7AQAAIABJREFUq8k0atwIi75YhIGDBlZ3UwiCOA7hnOOjjz5K+DvummuuQX5+9fWzmdMHiktpcu0SsseTa8OIZJ1iAmUmKNc2feiAXDsgfvYnUzKTJqk0HNzjvkRbS449I6JmDFxyK4NW+mdfsM0Y0/1TI83mVmLty7KNRNt/rtIoabGnhdychWCmr1J1+zJsK47mTL32PHBPS78jRd8sZNPbyapM/xgcTJq+Muxv94zBL4srOa/qG+uYgJWQc3AdK2Jcy6EZV7EooWS/nHHobrUWYRthuT5+zoRWElBBCgk1IZbTL+f6OHqm7871n78lOr0Hpo+ZmWyLM47DhYfx7YH/YMG2eVi7dzV2Ht2BwnBhCSdx8oRFMXYc/RlLdnyB9757G7M3f4QtRzYBkFb47XF1fqh96B4nff5wI8BW6xh3jh3X22bSmviHZwTvHvJycqPaVadRCy1PN/dveMF9ZvapfT/4knl1Whi5vBPLsrd4lP6Ztm/fPlxw3oUY2G8g3nj9DeTl5UVNPObGVswbf//+/Qnt9/r16+P888/HnXfeiUcffRSPPPIIbrvtNgwaNKhER9Ddd9+N2bNnJ1RHSXDuKRk2JIQUAISSUUstlpYSEsJulxBqokIj1AaMZFv6MUobdVX/BCTAJCSTAHcmTjTxWSl1uaoNRnwd8y/iHwBrUpdOzUIIu43MSL3LIdiOfF0WwTbJtQmCIAiCqG5IrE0QRLXSqFEjLFiwALfffnu5yzrhhBPw8ssvY8GCBWjVqlUFtC4+jDGMGzcOb775JurVq1cpdbRv3x4rVqzAxRdfXO6y2rVrh2nTpmHy5MmoX79+BbSOKAunnHIKFi1ahA8++AA9e/aslDq6dOmCsWPHYseOHZgyZUqlCuZrEsOGDcOSJUsqRXocixNOOAFz5szB66+/jqZNm1ZYuc2aNcPEiRMxZ86cCi33l0iTJk2wbds2TJgwAWeddVal1dOxY0dMnz4d06dPr1Q59S233IKlS5eiW7duFVJeeno6xo4dizlz5qBhw4YVUiZBEARBEARBEARBEARBEARBEARBEDWXVq1a4YknnsD27dsxdepUnHvuuUnl37RpU+U0jCAIogJhjOGuO++KWp63aykKDqxLtrSAzCK2EInFTOs/Z/hifQ5+3FU9g6Y37TqMz9f+HHswpIQdLOwPXFaKrWhBmBqECZ3KPtoBynbIc1TOklRSzPk/EENMFRi/5+7fOOWZNsr4aY43HnnkEVxxxRUoLi5OKl96ejpWrFiBG264oZJa5tOrV69S02zbtq3S20EQBFHTKCxMTOhQkhSAOD7IzMxEmzZtqrTOtWvXVml9BPFLIEoSEklpfYgSsp544onYtm0bBg8dnHS7Dh48iDO6noGpU6YqibZVrxipil95lLBEKhmLhITUnhQpzHZKQAthlIBaQkr1Skgoi7SzYVICx4qOJd3+qmDbF1/E2f3MkdUE/FyI7MG63URXLi2k0XXp/MyIoqJqiiqLx1hvxF/uMldebV8zaG2UEWYbnZWbh/nSa2iJNoCQfvRsGqbyG8G21XZFlufn8yLa5e4Tt92npabE3PNl5af1m3B15rX4f6MfABPcEYkp2ZTHg4IxJdPyJWTMiM+YllRxo99yRFLaDMW5uzXQcQ1fKmUOpF1i3U8scByBEuIVcWRDJNUmiMrl3//+N6ZOnVrm/JmZmWjXrl0FtoioLNq3b4cvl32J1NTUhPNM/tfkCqm74IsvkPW7O7Hr9G7YN+JSHPrfh3H0Hy8g5823cPTV13D4scexb+Rl2N3zLBx9+RUgHI4uxPPQ6Pm/g9WpU2Jdqd26ou4dsR0KeR99hL3nX4i8jz+BLCqKWi8OHcLRVyZg7+ChKNrwfdT69EtHIv3yyxPb6AhmzpxZpnw1kWbNm+He++/Fzj07kdk7s/QM9FVOEEQczj77bFxzzTUJpT127BiuuOKKSm5R6ZRLrg0kLdc2y03fKqoIpx8VV65tlzl9OBZZHwvKtfUjt4JhrvvJ3J9sCXAmdGKO6JhrGTK3Mm2P+31VDu5Itl1Jtu6r6vrUxFFKoKxk11wLux2RNjPLfUkyl8zm87RIW/WPfTG2EYSbdjMYebORKbsybgbOQsEjIpkWkntKysz0fQEMYFL3oZVHW09EpoMMYJBC+kJm3fe25epYllFtc87URGPMqdu5d0BJoY0I2j8Wpu9v9ovnhXRb9b5l/j4UUmLvsT34et9azN0yB4u2f46v963BlsObcCBvP/KLY09KEklhuBAH8w5g06EfsWLXMnz004d4Z/2bmLtlNjZmfY+84nwnBuHEJuw+NtuijqFztvjyc30OqW30/GPOVTrGzXlsziuG4sLo60qPS33MeeBYM+60jZtokD8Zmb+vYe/tiH1PR2IsW7YMd9x2B7p26Yr58+aXPBm6BA5lHSqxvBEjRmD27NnYt28fZs+ejb///e94/PHH8cQTT+Cll17CvHnzsGfPHjzxxBNISYkdo7r55puRk1PyZDilwRlX6msdYPUnB3DirFpUHZZhJcc2y6SEcCY4FBBKjA1pyzOibCPOlkLYZaoa6QQbIyZeDH7sWdwYcSz5trmfR4WB/bg40/VZLTgLlhGrrlh1lrSsNEiuTRAEQRBEdRIqPQlBEDWF+vXro3PnznHXN2/evNx1tGjRIm4dDRo0KHf5sUhLS8NLL72Ea665Bg899BAWL16cVP42bdrgrrvuwi233II6MX6AOvnkk9GkSZOYeU888cQytdlw/fXXY9iwYXjuuecwceJE7N27N+G8rVu3xrnnnluiBLxx48aYOXMmZsyYgT/+8Y9Yty65wT9du3bFvffeizFjxkQFEjzPK/F8atSoUcL1dOrUKe7NweXdx4bSzv+0tLQKqadNmzY4fPhw3HXlhTGGkSNHYsSIEVi5ciXeeecdfPjhh2UeWMI5R8+ePXHhhRfi0ksvRbdu3ZKe7bmkbW7btm2Z2lUSHTt2xNGjR2Oua9GiRZnLPfPMM7F27Vq8/fbb+Mc//oFvvvkm4bz16tVD3759MXDgwITzMMZw0003YfTo0Xj99dcxYcIEbNiwoSxNR5cuXXDrrbfi5ptvRnp6epnK+DWSkZGBW265Bbfccgt+/PFHzJgxA7Nnz8ZXX32V8ICFePTr1w+33347rrzySoRCVXPJ3KNHD6xZswbvvfcennvuuTLdFN+gQQPccMMNuP/++8v1fiIIgiAIgiAIgiAIgiAIgiAIgiAI4vilYcOG6NGjBw4ePIhvv/02oTyVOdEwQRBEssTzJjMwjL56NB588EEcPHgwsO7wutfQ7Ny/o+TRwZFGJFOTEZExbTVzdV0x8kupUzBISLzyyX789eb49wFWFv+Y+TWEjNR9aaS/F/0Bq84AS3CYUcqOXjtaRIVI+ZYvNuN64B9zBjUHU/sEXkmA8aC0KiC1ihygGUdkFVhWFhFGNQq6hRAYPnw4Zs+enXTeli1bYu3atXHvi61oLrvsMsyYMaPENMXFxVi9ejV69OhRJW0iCIKoCeTm5iaULtb4BuL448UXX8Tw4cOrrL6DBw9CCAHOY1znEQQRRamyjnJItW0RnOHTOZ/iyT89iccffzwpQUhxcTGuvfpafPXFV3juH88ZmzYYY6ocI3cxnS0GJdWGhAz0m5ToSAjhKLjV/4X0BdoQUstifFW3ZBLHinLQqHbNigFKIbD9qy9sLzzqUEUsMP4ZIw2SRs7lyrPh95LNJFIMMtDndNO4zyOrNqWyqJPEXRvstgq9juu1wnkehlTeKumWo9onbC3u/33ZD9NlSWYkOaYuQDh5YkU04p2t9ThHfc5xRIg4KcrGf1Z8i8Hth+K033TBH8b9AR1POdmXUkELzKAlYkYWxXwhlFrii9aMMM3oyW18Au7+N6I2P19UTIH5+9JgxG5W+Mai8yU7To8giPJx0003lTnvGWecga+++qoCW0NUNqec2hnzFs/D4H6DURRDLB3JJ598gvz8/AobT47iYhSuXo3C1auTy8cYGo59BrUSkTgDqP/A/SjetAl5cz6NbsLmLTh46+1gGRlIPa0LeJMmkIVFEDt+RtEPPwJxvqfT+vVFw2fHuWbLpJg+fXqZ8tUEMjIycOqpp+L8C8/HTTffhJNOOik60S9ogk6CIKqWt956C5988gmysrJKTfvxxx9jzpw5uOCCC6qgZfGx8YV4lPaZGO+ncZgecbzpsPx1UUXoBaZtJm10W00PTUVGjCDYiGMZ42BSQjAOxqSeQIsBUoAzT8c/AC61YFbHTgAPYBJCCnC7C1QZKl6iagR3YidSp2QqHqOWCzDuqW1gKo4hJYPHjKRawnHc2rIhoSeEklpgjYj+pRZU6+eB3+iZ2XlWZ636yLbfyrU4G/5v9IyBS2bLhWRg3I8lcBlULbthicBkU1rErTTPRsLty7ilYGqfCQFAwmMMAhxCCnjMQ1iGVWv1bRcSUkmNpT72gsHzPECE9XH2/JPHDeoIdc6EIZBTmIPswmxskyr6IaQAYwypLAUhLwSPh3SsR6A4XISCcCHyi/NRLIr0EdRCYR0v4MxT54xzxvoTfEsdnwhGg8xxsjEHPfEX00EaE8tgEuAehxRalg6m7ouAEqZDMjRuFu1x4jwFnGtlt763w8RROLTQHEay7sRK7HvIvV8jOlYy5rox6H9uf7WJQiL7SDZ27NiBb//zLebPnY8dO3YE2rPj5x0YdsEw/OPFf+DWW2+NjpXouuL9TtazZ0+8+uqrOPPMM2Oud6lbty4eeeQR9O7dG8OHD0dBQUFg/a5duzBhwgTcd999pZYVD3UWCKijrs4HAQnGBJjk+v0PJ0CohNocAJgA4KlzSUp4zMRiBSA5wIV+h0rAY9ahrYqRkEZ8HuNj1LwvErpkZcFH93NUfQbAjy3DiZ06cWjIiNf+5vrlOtFQf7VEgq2M2jaCIAiCIIiqhskaNs3HqlWrcNZZZwWWhWqfgA7/vbGaWkTURH58vSVEUbCDtWHDBpxyyinV1CKiIvn6668xefJkLFiwAOvWrYvqTNerVw8nn3wyevfujcsuuwwDBgxQwZNqJhwOY+XKlVi6dCk2btyIPXv2IDc3F5xz1KtXD82aNUO7du1wyimnoHv37kkLp6WUWLx4MaZNm4ZFixbh+++/jxLHNm7cGJ06dUK/fv1w+eWX46yzzqLO5nGAlBJbt27F8uXL8e2332LTpk3YtWsXDh06hJycHBQXF8PzPNSuXRsNGzZEq1atcPrpp6NXr17IzMxEvXr1qnsTaiSbNm3CokWLsG7dOuzYsQPZ2dkQQiAjIwNNmjRB69at0blzZ3Tr1g2dOnUq943HUkqsW7cOn332GZYuXYr169dj69atyM/PD6RLS0tDmzZtcNppp+Gcc87B+eefj9NOO+24fq82b9487sQC1fH9nJ+fj1WrVmHNmjX49ttv8cMPP2Dbtm3Yu3dv1PEA1KDy9u3bo1u3bujTpw/OP/98tGzZskrbHIt169bh448/xldffYX169dj+/btKC4uDqRp0qQJOnXqhJ49e2Lo0KEYMmRIxd0YUg6GDx+Ojz/+OOa6SZMmYcyYMVXcIoIgCIIgCIIgCIIgCIIgCIIgCIL4ZSOEwBtvvIGHHnoIBw4cSDr/HXfcgRdffLESWkYQBBHEHcwVc52GBZYFB2098tAjePrppwN5GU9F+2u/hhclCYulk3L0VNJPIyH0iDl/vbTplR7LrpdGWxUGZxJznuiE9s1rlbjtFcnm3Ucw8P+9j+KwQFHWVuz/7M+B9XUb1MVby//pD7hknn7k8LgHj/l/nHGEeMguD/GQXW7yeoyDc08P2OT2D2aYJlOPzJF4R0q6zaBef0Cwe2RZYDBepNjKpHBeKMohuHLbUZUcPnwYPXv2xKZNm5LOe+6552L+/PlVKtnMz89Henp6qeLAu+++G+PHj6+iVhEEQVQ/O3fuTOhe03A4THLkXwgXXXQRPvnkkyqrb8WKFVHj6wiCiKaypdpWX22kIwDmz/8cl1xyScyxCaXR/TfdMX/RfNSqVQtgWsICQNo+pqpVSOFLnMw2SrVcCYGUECZshNrCiLTVMikFBASEDGvpkHrs0rhmjV3ZsWI53h1+oRX+mNGBDNB9TLXMA4Onl4f0uhBTj55e5jHppFOPXEtkTLme0QpFCKU4fOmQkXUbgZQvUZImMmDlWdCvnagBYF8r4VcYJrrAIACETT6p0gub10QZ/OfCKdeNTsBpi2mgX3e08qyk03xFfiH+mZ1TQoryk5qaigEX9Mfdf7wbJ7Vq4Uu1wbVc29OiKL1MS8I8K5NSr41SzOPc6dP7cQkG2FiFEWYx+xyIGXuAH2+IKYqK+BBJViSULDXp/UkQ1UWtWrWixk0nwpVXXonJkydT/6sUIq+dYsfkETdNQLqmrXHutYqRKLp5bX4jsbQTgviThSz9aimGDR2GcDhc6jZMmTIFo0aNSngbC1euxL5LLy+13ERh6elo9NxfUfuii+K3Ica3rywuxuGHHsGx9/6VWD0lrEu/8go0fOZpsNTUhMqKZNOmTejUqVNSk8VUFZxzpNZKRe202qhXrx4aNmqI9h3a49Qup6Jnz57IPCcTDRo0AOBfz0XurZi/L0RIQ5Nul54IhCCIXwdffvkl+vXrl1DaevXqYf/+/Ugt4TO5qj5vKzNGYqTY8daZ4qOK0NcO/vd/xPWDRsVHzARjkdcMSnYtdK9YCP+3fH+ZsGnNMiO5VjERqW8N0Oml6bn7k5qZdb5o229TYPIz234nkmNWMvs/vVoLxaFiCWp/+H1VSH/aKG7y6t/dzWWXmTyb60fJzPeSkgSb5XYybT2ZuFnvC5nN5ZrqZwuo/ark0Cq3ENKX9NrJxqWSYOuJ3NTxcuXCat8KKRCWwo9JQUAIAYEwhNDrIGxsS8iwyuOkERAIi7COiwkIEwuTKg0ACAhIoVXJ+hgJHVeTUtpYG6QRKLuTlKhtcqNwPv5xY1pgrc49LStnzj0PUscfnGWMMXDJA7EKf+JzM8k5x7TXpmPi2H8Gar73mSdx3X9fGLynQz/34yPqfg3u3K9hjmUwVqL6Q+69GuZ5rFiJCAv8+9/v47577sOB/dH3G874cAaGXzQ8sIvMWbto4SIMGjQoKs/LL7+MW2+9NcY+LplXX30Vt912W9TyTp064fvvvy/ztdjcLXOwO2cXPO7p/anvleEePGbuk+EI8RR9X0wIIebB8zx48ODp+2c8c78MODxPxbMY84XorvDcTCznRJ2UmN1K8Z3zyZwjgXtj7NHzFzjXt4FYFmA/a62YHwCT+jx29oV7TRx5rVxaDKwsMTG6fiYIgiAIoip5fMKFCFV3IwiCICI588wz7cxTUkpkZ2cjPz8foVAIGRkZNUIYGgvP85CZmYnMzMRmmE0WxhgGDBiAAQMGAFADIo8cOYLCwkKkpKSgbt26SElJqZS6icqFMYZ27dqhXbt2GD16dHU35xdDhw4d0KFDhyqrjzGG008/HaeffrpdJqVEbm4ucnNzIaVERkYG0tPTKQBUyaSlpaFv377o27dv1Lr8/Hzk5uaiqKgIoVAIdevWLfHHquqka9eu6Nq1q30thMDRo0ftd2JNbjtBEARBEARBEARBEARBEARBEARBEFVHTk4OLr74YixcuLDMZTRuHCmiJQiCqBkwsKhhjbfdcRvGjRsXkGxIUYgj372NRj3uiVlK7JHAweUMRpPlLrcjXOOUwyCExLPTd+OlO9omvmHl5OkpK1EctqPjotZLKbXc2pVNKekYt8MlmZ/GDrg14hnm/5mBlnAUVK4Y2x0wah4jmsScMlQD/ZexjnEk5ZVe1BTWrVuHc845B0ePHk067z333IO//e1vldCqkklLS0OjRo1w8ODBEtMtWLCgilpEEARRMzh27FhC6Ujq9sth1qxZ6NmzJ9auXVsl9Z166qlVUg9BHM9UlVQ7kkGDB2LT5k04u9fZ2LFjRymVBFm7Zi3at26Pzxd/jk6ndArUY3qkaruMusiVQRnhk7QCI6bTSykAzpXsRQtcrHxZSytFOIy84lykp2Qk1ebK5Kc5swOHSQBWoG0EPy5ur1y7jbTcKCh34THyeFB7hBt5kPRzuN1NFpHXfcUgrXDbxBA4fKm1WWfSc2YEXEqqrdbrfKbtTnoJacXgrkCbISjX9vvogGTRcQrtIYs6g4PyVFVG77Ra+Dw3H9uKi1FZFBYWYu6H8zBv1nycd8lQPPPK0+A8pKXa3EqhIiXaJk7BWHBSLzdm4Yui/P+b88EVRcWLPURJtWOsi/eaIIjKoVOnTli3bl1CaTnnuOWWW3DLLbege/fuldwyomJwPmyN3RFA5jmZeH/Gv3H5iCusGDMeb775Zoli7UhSzzoLTT+ahWNvv43cT2ZD5pR9Qom0QYPQ4E+PI9SmTdJ5WSiEhmOfRtqAATjy5J9Q/PPOpMvwTjwRDf74CGpffHHSeV0mTZpUZZJXzjlCoRBqp9dGRp0MNGjQAI0aN0LTZifgpJNOQus2rdG2XVt06twJrVq3hudx55tdP+Pm+jbWpJ0EQRAVT9++fTFq1ChMnTq11LTZ2dkYPXo0pk2bVgUtKxkrAo5HxERC0QUgbqyEwS870pNh+seRv667L0zbIh8BI3DWImkmIaV6xRiDkBKMMzN/ByQAzozoWvfStOTYyK+VlFro37MFOLh2XEtIIVSjmHr0BctaIi2NlFoCzFPxFAhAMnDuC6WNvNqIwhlnfqfd7J9AgEGtZ9zvWarf6nXNTt/VJLfffszPw5m/DCbGESxRf3d6kFJqAbdaJ4SE53ErGDfyX+m00x5avU+FFEoELCWkjqUILfNW5SvRt9THmINBgINJX+gNqerwmJpkTJUvAKanQTOBFf0omcorGAOTAtr/DSZ15EwygEtACl2flohrATeYLyKWkDofwFwZeuT7xJEV20No733QcSVm1vmibDBphcquAF2dL/49GZwxQMc9WrWPnrC1IPswGDw9ibkvbGZGoM08NaG6KdG5vwPOhOfmXIicAF29cWLHSrjnYfTo0Tj77LPRv29/7Nu7L9C222+9HQM3DkRGnQx7bpR2IZaenl5ygjjcfPPNeOGFF6L6gz/88AN++OEHdO7cuUzlFgsV8xJCgnuAfbOqEwNK084hZFjvOxOPhX5/qFgsEwLc4zp+qz+7OOznhMfUSaz2sYrXMudYuJE9P/Dpfw4icHzM+15/Zmn83LEPQuBzWr8H7Gcw/PuIIBH3M92vSwbqiXydCLY+giAIgiCIKoLE2gRB1GgYY6hfvz7q169f3U2pcXDO0bBhw+puBkEQJcAYQ0ZGBjIyas6Nh7920tLSauwEDaXBOafvRIIgCIIgCIIgCIIgCIIgCIIgCIIgAuTl5eGSSy4pl1QbILE2QRA1j3jj8RgYWrZsicsuuwz//ve/A+sOr5+Iht3vAuNeKaU7w3mNrUvqwb5W5hFv5DBzHv1WfrY2G8s35uDsznVK37hysuz7PfhkxVZnZGtsYac/sFbLqax0wt+zZsCuP9gTcLfRFWmbgZlgweFyakCpM1jT7L9YgosEBlomTNV4PyqMKVOm4JprrgkI4RPB8zy8+eabGDNmTCW1rHS6detWqjj7xx9/rKLWEARB1Axyc3OruwlEFcM5x5o1azBr1iw89dRTWLVqVdLf64nSsGFD1KlT+deVBHE8U9VSbRZYztCsWTNs2rIJIy4ZgTmz55RSWZDDhw6jV/deeHXiq7hi9BW6YAnJJIxHUkotbvJ12laobYQkHjg495SYmHtgEhA2rbBlGPF2mEkUhAtqlFh748ezENlRdDQyAamUO+UVzKN0usZ2qa+eDqS1j9JKaiDh1KPWREq5XaLne2KOjMoXbPvPGTwmEZZmO6QWfDOEIW3bjSBMgOl8MlC+G6WIUPDo2v1ts+tZjNM8YMvynz7UuD4e2H8IR0oRmZYXKSU+nfkZPp35GVq1bYXuvbqj/6C+GHzBENRvUB8cXiB+oQRS/tnAjTwqIobhp3DlQ0FRlDmv7OYbM5YjDQvsl4j4BUm1CaLquPjiixMWa993330YO3ZsJbfo14c/AWXMlZXGoKGDMOlfb2PM6GtLvNb77LPPsH37drRu3TrhslPPPAOpZ/4VDf7yZxR8tQT5ixahYNlyFG3cCJQyuYTXogVqDx6EjKuvQsrppydcZzxqX3Qh0s4bgrxZHyP33/9GwdJlkCW1gTGk9uyBjCuvRPpll4KVc2xsOBzGG2+8Ueb8jDGEQiHUql0LtdNro279umjQsAFOaHYCmjY/AS1bt0Sbtm3Q/uR2aNOuLdJS08C5kkR63HyX+9/xRkzJmf+bAmJ8Z0tW9tMv1gQaBEEQpfHuu+/i008/xZEjR0pN+8EHH2DBggUYOHBgYoUn+oFWhs+uSpdrQ8YUpbrXD1G/tJv+dwy5tjuhhp0QiRmbrQTn/uRRUW3U6VzRLGdCt4MreTPMb9tKkguuJNFKti1179H0pRmYljrDTGImGTzm6RiN6uMDqv2SSxubsO1iQfms6uub/SX939ydbeEy+P1ndczm+0sCkjEtdvajJErs7E9AZX+ul2YiMG4F0VJKcI8rcTXMT/5m30r73Mh4IZiVa6uYldlPDB608FzXBQhIJlSvXaqJxNT+B8K6OI8xCDA/cCIBiTC4sj1bqTbjDEwwhFlYS7zV1gq7J835o46HZMIYjpWIm2sZN6AnqQMk4zDSdr258CLeA/bal5m4EPMncuPqfLD3SkimxedcX5+oScLAYCcOA2dqQjfmp2VawN26Q/Q1bM7h/c7kY9zGRJSsnEOruwGYCcnMeWKPvnsK+v9nfr6oGIhdpBa2a9cOL7z4AkZdEZzAZvfu3Zj4xkTcefed9n1s8LzY9+WUVaTMOcd1112HBx54IGrd0qVLyyzWLgwXQEDCUzZpfV4Awoj3hQS4krILKcDNvUPSj8kyrt9CzkfhAAAgAElEQVSMQtr3moSAlAySMXB4tjx9dkZ8lJrPC/U5IAMHRL91/dPQxoPt54VZp4+B0NJuKaU9/2yF3D//3fJg8zpCbS3YNuddJCTXJgiCIAjieOO4EGsX5+3H4fX/rO5mEDUIUUQ3IRIEQRAEQRAEQRAEQRAEQRAEQRAEQRAEQRAE8eulsLAQV1xxRamiy9JITU1F7969K6hVBEEQZSe+sCN6hO9dd98VJdYuzt2Ho5s+RL2OlwZKjT3SNqJ4RCaRTmo7OlcP0NXmLivgVgPW/vjODnz0f52REqq8QWHFYYGHJi51tF1A5L4B9OA0paOwgykZ04NrGYfHuJJZMD+VSaMGfDJwPaCWO0PjbFnOMzNu2U/E7MC4yIHBdhCwU5YdsOkMqnYHZQakF25xMQZsJ0UVjt178MEH8cwzzySdLyMjA1988QW6d+9eCa1KnIsvvrjU6428vDxs27YNbdq0qaJWEQRBVC+JiLVpoPgvk4svvhgXX3wxCgsLMXfuXAgh8NVXX2Hjxo1Yvnw5du/eXe46brvttgpoKUH8cqlKqbbrm4kSnnCGDz/6EGP/MhaPPvpo6e1yKC4uxo3X3Ygvv/gS4194Tkta3Pp9GZUSYyvhSwpLQYh78LyQFWkDUgtRTD82KJWyYmYG5BXnoWHCraxc9n77Hxzestn2bt1eLhD7MMXoGsL4snz8tTxGHt2Lh5FOMRldL4fj6XKWM7vUTe/vcVOfgHVCwYq3pBJB+ZEPpqU+2ldlBDmIjI8wmGkchHNeQJcfS7Jtlvkt9QuPjrAwhAA82bgB7jtwCIVJnMfl4eetP+PnrT/jw6kfAgDq1quL2V/ORtu2baw4yo88cEcG5ZwvjPuvmROxiJjoq9S4g0npZKDrOIKoPn7/+99j3LhxKC5FdgwA48aNwxdffIEFCxYgrZyyYcIlie+CeEkjvzLjCTpdsaaUuOiSi/DK6y/jtptvj3ttFQ6H8fLLL+Mvf/lL4u009dWqhbRBA5E2aKBqVmEhirdsRXjnDoisLIjcPCXbzMiA16wpQh06wDvxRKCCvxdYSgrSLxuJ9MtGQubno2jdehRv2YLwgYOQ+flgoRC8hg0RatcWKaefDl6vXoXV/cEHH2Dnzp1OY5QUMaVWCtJq10J6vXTUqV8XDRrXR5PmjXHCiU3RovWJaNmuJdp0aI309AyEeAghFkLIC8FjHjzmgetHj3vq9wfGwZkXceER/I6OuW/c6+1S9rv/+wKC3/OIfoxVcVK/KdClAUH86giFQpg2bRqGDBmSUPrLL78c+/btQyhUisYrkc+TcnbLkpZrJ/Bzur/Kl2ubuiLXuVVIf2VcuTbgx3qsNtpajQEmpe5k+31eI3VmTEJIv27GlDBbSAEjsbaCWWa+Mxikjql4Vl8rtezZRIDU7+aSSwghwbWQW+o/7k5mbaS1dv/ajQWgBcxSKkGzs42+SNz5/V1LmwEoMTP3oxlmuzmLiFpETIoNZkTOsHJgBiV6lpBgXLVRSr+vLCHBJNNCaOg4C4MMS7UsIipiv4GZBKSuSwpwxhHWwl8GBk8yCO5BiLAvopbKbw4BhFkYHJ5ttzB1SyUttpvEVPukFDruwlQBYGAQuikCQqr9IyAB5h7bqAiJE51xYjDM3bPmGEsbfzACY3vvhdnfUkuwuYphQKq4IQcDGFeyccngcQ8ntW4B7nGIsL992YeylUBbXz/Z+zWM7FhfW7mTkpij7i43Z5Julr8N7jlm3gdOWrWPGUaMHIG27dpi65at7hmFSe9Mwp133xl1bVa7dm3EojwTkvbv3z/m8g0bNpS5zPxwAcykhoCEdN6zUs92Z5bZmJsU4JJDMh2zFSq/ZEyJ9iXgMU+fp1xLtT39eaECfQLQnxWA+VwxIUxmQrlmtRPbLLmLFTyXI++xUp8jwXyRwm7zYWI/g6W/HyIKd1rOnFUk1yYIgiAIouZyXIi1AWDv4vuquwkEQRAEQRAEQRAEQRAEQRAEQRAEQRAEQRAEQRAEUe0UFxfj6quvxieffFKuchhjePfdd9GrV68KahlBEETF4WurWdTgsczemfhNj99gzeo1geWH170aIdY2xBsB7C+3A3WlO4LNHfbLnD8ZKJEB+Gl3Pp6buQsPXH5SEluZHH+d9jU27jjstMMXSUXC9EBazvRATj34UmX1B1yqwZiOqMoOxrWji+3gV38YprTlq+LMY6RjRDrl2UWxB42XNkg84L84PgbdCSFwwQUXYO7cuUnnbd26NdauXYtGjRpVQsuS49prr8W9995barq3334bjz76aBW0iCAIovrJy8srNQ0NEv9lk5qaiosuugiAkm0bli9fjptuugnr168vU7n169fHY489VhFNJIhfJNUh1fazsZjpHnjwAWSek4nhw4YjPz+/lAYEmfjaRKxctgJzF85FWkaalf1YkZNUfarUUApSWYqVnkgt0g5KqhiYzsuY6kcbaQkDgxQSAgJ5xXmoHYotvqlKFk+dGuhTx/Z6scBr88ztsUsoGY3pl5rl5tHtMbNACb6kK5ApIq1Z7IuyEZhcygMQ1pEL93gE5docHpPKNwUl1PaV0Frko5sitMdGxGiYHx+RdttcubZ0/iK3Jl5ExFCfczzeqD7+L+tIlcm1XY5mH8WlQy/F1z+tVeIobuIWPCAO444sCkDU60ipthVFWa8Zi5ZuOseTuecE3LMtPnTNRxAVS9OmTfG3v/0Nd911V0Lply1bhpNOOgk///wz0tPTK7l1RHmJEn3KqCcYdfUoHMvNxb13xo9Hvvrqq3jkkUeQkZFRvvakpiKlcyekdO5UrnLK1Ya0NKT27IHUnj2CyyspBr5i63Lc+NT1aNa6OU5s1wzpdTOswDHEPXAWspNzetxDiIe0LFs9MmdiTf+nFBa4FlMrEfxOjdwceynG/NcI5olJvN8XCIIgKoHBgwdjxIgRmDlzZqlpDx8+jGuvvRb/+te/yldpBXXHEpJrA8Gf0OM9jyzbjY9ECLYj5doRGa3kWUgRSO+2137PWNmxkT1LJZ6GkWUrsbJyXvu/5QsZBmMc/lRjTru1UBtM2D66+r0cAJOBmItkqj7lyNUKW0dKDUfO624319+N7mUO40ps7fZN/UmedP06ndnDvthZtc1MPAUJ+1wyafvERnbLzStzTCTTcSIt97bOb90flkoILZkEU7tUpRcSzDNxKH0PATNicQ9SCt08CS4ZBOOQEOo5lExagIEjDDCuRMVgYNxDWCi5thRGoM39tkmzPXovGAEwGKQuhzGACffc0fvEyMulmYrOj5T48TNfOG7Os8DEXfbcZeYyx8YOuEln06tjypkSbXPGIAXUBOfmvAKzcQ4Ohlq1aqFFmxbYsXmHPTcP7j8IzrVYG8zKstV9Hs4k6Vq0rYTdzE5JZv6M8D1w/jDY3CbkEev+G3XucgwdMhSvvfZaYPnaNWuReyw3cO3NwNCwYezp+44dOxZzeSJ07Ngx5vLyTGiaV5Sn46RQsVXzT8u2BQSY4OBcv5YCjDMbpwUzUm7AP6vUPw5mY4C6+MDnqDTvKf3afnw6nyv23hs462McIBlxDcyd9qis7nR+geAW7KbYkzz6czfwGRxRF8m1CYIgCII4Xoh9JzVBEARBEARBEARBEARBEARBEARBEARBEARBEARBEDUOIQRuvPFGTJs2rdxlvfLKK7jiiisqoFUEQRCVTXDQK2Msplwlf+8a5O9dW2L+4Ig1OKPYdCrG3BUx8AcnqqxGHM3x+qf7sXTD0dI3pwws+W4PXpy1ztalRuBFSKsNWr5mBlv6Emw1cJObYZZ2mRFfmMGgRsTNnNF1zB/YC1+ewdz1diSqP3jabxOiBsrJyDSaQLqq93lVCFlZWejQoUOZpNqDBw/Gli1baoRUGwCaNGmCOnXqlJpu9uzZVdAagiCImkFubm6paWiA+K+Ts88+G+vWrcOyZctw1VVXoUWLFgnn5Zxj8eLFSE1NrcQWEsTxS2VKtY0MJbKoyOVmWaBMBvTr3w+bNv+E1m1al9KIaL79dh06te+M7zdsBKSEsHUypIXSUCe1Dmp5tfT3iiM7ccqI+s4x7in73J8wKbeo9O+wyiYcDuOFt9/Wr1gMP6KvMo/Xm2cRvUl7ekgjC/LXRg6i9oUz0u4jxoLpfCWXXyeH34d11zk6JbuORzwqwZF6zXXvmwPwwOC5r5lZDoR0Wg/M5vF0Hq2c1q+Df6GI17yU5yZ9m1AIf2/SCA146cPO24VCpaZJlv1792Pp4qVWqq1iFdFSbWYf3ZiEL7rycc6SBKTakRwvk3oRxC+RO++8M6n0WVlZuOGGGyqpNUSZPg9jzugQ/ByOmwbAf9/833jiL0/ELT4rKwsvv/xy8u36lbPz6A60G9waZ13YE227tkbtOrWdax1fJcmY/9sB7Dr3Osj8VhDM7aaMnJQTdj2zv8MEJsSIuJ6NOu+O098JCII4/pkyZQrq1q2bcNovv/wyfoJyxC3KgjsZQkJ1ulLtyA5xvDrMb+xWSF3ytYOS2wqnP+d8vzgyV+b80yv9V1qibHTDKuahpcZadOv/8yegdr+/OIzEmINzX2zNwZQUmXFw5sFjHEwyKz1mktsyTSv8+wbc3r5OK3Udkjv9We7HdWz4gvl9VCHV5GhC6XsZoPI7+1W5p6X+xV+3XXIlIPejHWofecypR9UppfPdrWXhTHKA6+Mg9KWbFuFyxm18ybOTfjsnCLNTegNc32dg7lWAF/GagTMV2fCMTFr/eXqCj5B5zT14+jhwzvVzf8IPT+cxE4Jw5unjZtbpPHqiEL8ebtNyNy03aXX5tn61XJ0HnjMJCXfS+W3mzPMnJtHPua6TMQ9tO7QJvC/27dkX2A/qHPXsWcWMuJubd4FZ7k+k7r+bnPcOQ8Rz/1rMPZ/ceEqHkztEv2+lxJbNW/z0Om/z5s2j0gLAwYMHYy5PhAYNGsT83CqrrDu/OB/FsljFWvW5L/V7TDIj2FZphbFPS2n3h40NSyWBd+PCRtsOqQXaerY8YXNF/JP+nxBCPRdqyjxp3/d6eZz8fqX+U7M8Tq6g6FsawbiRY+segPOhEC8GX2KMPEFKje8TBEEQBEGUkxon1u7UqRN69OhRekKCcOjTpw9at07+xhOCIAiCIAiCIAiCIAiCIAiCIAiCIAiCIAiCIIjjiUcffRSTJk0qdzlPPvkkbrnllgpoEUEQROKYQXslrk9w+ZWjrkSzZs2ilh9e91pU7uBjMvW7yqzIMpxlenBfWAB3v7oFOw8WllpXMuw6eAy/fWExwgJqdKv5g6/wcpESdoAwg5I0cnC44qng4FWu08M+mmGW3AyydAdeQktQbKoIMRUilGIsKKxiiH1MIyVYiQpJa5rs6uuvv0br1q2xdevWpPPef//9mDdvHngCIrOq5JRTTik1zXfffVcFLSEIgqgZ5Ofnl5qGxNq/bs4++2y89957KCxM/LrwxRdfRLdu3SqxVQRx/FKZUu14RRm5tVt4QL4tmRaSqGUnNDsBG3/8HsOHD0+8Mk32kWz06dkH/3p3MhiAWl4a6qbWRaqXiGifWZOK7a+5AkNXWAiG/OI8hGU46TZWJLNmzcLi7T9H+bus45j5R4FFrHfzeE5SK9diCOQxRHrB3KMK5lceS67tTmnFmeo3u/jl2SPgqLXcnjuz7XMVYWq9o+DSYQYj+3Yl3EHBtivmZnHl2aEYf7HE2xxAI87w0gmNcEZqaowICdCzVirePqEJxjduhFnNmmJM3YwK7ZFfcdGVMHo06HiFEUbZCISNXzjacitJc49FhCQq8jFCqh1In+BW0fUeQVQe1157bVLpP//880pqCVEakZ+xsdNELoh+Gpn/t3ffgQcefiBumc8++2xCk14RPit3L0fk1ZAf31dp7G8IMMfEndTC/351fxcICLfNs4BA3f8OB2KcDyaXe10H2JlTrOjbvdDza0p+RxAEQSRBamoq/vWvfyWcfuTIkRBCRK+owLhFsiQl13ZfR3egY5fv9rATkGvbD3wtbbbpIyZpjvn9ovvVphj3u0lC/85t5Nmm7wit4WbcjxkwJZLmWrLNpJIUm9/fOWdgUkutPdNj939fV9Jkpv+4/+ekUYJuvz1WiKzbwLnbRj+i4P+Oz1TsCa4IWUemhFLiSihJsP/d7dfJ4XxvMvs/ve8YhJS+VNvuXa6+frnaodzES+D+jh+8BlByZ71PzX53tkHth6Bc2z53/plj5DEP3AiutdSacw8efIG2kVUrAbYvsw5xkyZk11t5Nsx6lT/EPXicq0cjz4Yv5g7xEDwv5NcHrsvwbB2mXF/yHRR1m3OFwZeFc3Ccmdk98JbYtX2nvye0VFudH0ayzQPHyJz75qiaY29fMxM78a+f3FiZe89O5CRk9erVi/WuRVZWVtSyjIwMNG7cOGr5zp07Y5aRCIwxeJ4Xc3lZyCk66tikldjf7DQluQagpdVMBxaljkBKCP2uE5BSaIm2jk4KAej8JrWEEuJLKSGk8NM6f6442xAZ9pbOxIuujDtSuK0SI2jK18vcNFGCbbj+cLPtCLSL5NoEQRAEQRyv1Kw7bqEusOfOnUtybSJh+vTpg9mzZyM9Pb26m0IQBEEQBEEQBEEQBEEQBEEQBEEQBEEQBEEQBFFp/PDDDxg7dmy5yjj33HMxadIkPPTQQxXUKoIgiMoj3pAqBoZatWrh1ltvjVqX/eM0FGVvS6B0ZyQpi1ge1/Rh1tlRt06L1PKDR4txw3M/4lBOcQJtKJ3DOYUYM3YB9h8ptIOD/X9mgG+sreP+gEt3EC/zgvoLPSATcEUZ3D4PyqhY1P8B2EGEgbXMGeAY40AmNVwujugq1uvq5r333kPPnj1x7NixpPJ5nof33nsP48aNq6SWlY+hQ4eWmubIkSPIzs6ugtYQBEFUP4nIu2raJAlE1TNp0iQcOHAgobT/n73zDtSjKPf/95l933NSTsghEoIEkACGokgvSSgWkO5VuFxsIIJc0ctFxJ8XsVAsqIjSrl7xKkVaUGyoIOWiqBQBhYTeBAIpJ4GQfuo78/tj5pmy777t5JyT9nyS97zv7s7OzvaZ2Z3P/Ou//itOPfXUYU6RIKybDKdUOxGRRFEFqXYaNomTorS530op/OJXP8e3LvxWy8IXYwxmPTwLmS6hrZQTahesQyKbqiG6isXNka4FK/tbK68MNT/4wQ8AANcuW4FKTmFevaqRIArpauqi+XiXONG4iUbH88fxEEwiWs7fwYuWH5eUVYPxWfStQMgoCK9dCdzLswlWlO3l1+Q+iEXY5IXa8Xg7n/0E2TbHnw5nud+l6NMOwjkbj8fMSRNxwrgObF0qYc/2Nlw9cROc09mJjZXyafvw2LG4ZpM34X1D2Lb3O1//DqxsjKq/V0eqHYUXqbYgrP1cdNFFLZWpXnvtNamXGgSJCLPZmWK5Yn50UZ4luh/HgQuvo7mAn//i5/HpMz5dmIyuri5cfPHFzaRYADBn2cuYv3I+EhEm5268TLv6uYPyksb4GUJ4hEL+d/TsBCwpzD1r4XHsAawp7Ks/XDjeVN/zBUEQVgeWmALA4YcfjsMPP7yp+RYvXoyPf/zjBRE2+Awzg5Jrx4LtBtmyWnLtovEuQTzS3T4MSFFVHsHff0xcmk+V21VPjp242S6GpdbKFQPd83JDUJmdxqLhcBckO10pJ42OZdBk+7/mG6CP3w26/Gss1PY9ZyHuNEqBjAIM1wbYjc6deSWCag5h4MTM5CXKIU4DQ3zM2nU3vHG0sXUkfP83VhxMiqyPl3i7wQnGycm13faI7vlKKSvhJeW3vZdrE9y2Vz4fz+m1guhUrp0pK8zm8ApBRm1/szw7yKuVypBRyUusMz9csiJspVwYZcfDibkTIXfJx1uKfntRNguyocJyKEOWZV7gzdJvnl8hCLxZ1K0i2XZGtvZFwa7rtHftmxy1y5Yux9LFS5xo3b3jgUiqrcgfi0Quf+bk6eGdDlQNh7xRfEaRr0jLS7WJCP39/ShCa111TgPFnXM/88wzqVS+hU9/fz8GBqrfs6kl/G7E0p4lNkuqqEpUDYT6Xs067Wi8FVw7EbavNObeDWMBtwHInYPRxVSzvNpYAb7RjW4E0YeN3Tm8VjsRbSOaJ62/zgu2q+LjOm7EnRuatN67IA31hgVBEARBENYkpTWdgCI23nhj3HnnnfjUpz6FJUuWrOnkCGsxEydOxA9+8AOMGzduTSdFEARBEARBEARBEARBEARBEARBEARBEARBEARhWLngggsKG5DU4u1vfzsOPvhgvPLKK9h1113x0Y9+FG95y1uGMYWCIAirjxVtFDW+qhab/fup/45vfvObVQ38lsz+MSbu97Uk1rTlWZGuy44rWj5PCWnw9pDQ2sx/FJ5f0IPjv/sMfnrmVEwYV264zrVYvLwXH/32H/Hsq8ui+JFLR3FDaG4kDOLGqtxQ0jW8VFloAMyKrViyDfiGl8RxuClBWEXRMEXzRpIq4ga1+YabaNhwc11rg/f5z38eF110UcvzdXR04N5778U73vGOYUjV0HDiiSfim9/8ZsNwN9xwg0hBBUHYIOjp6WkYRsTawgUXXNBUuC233BI33XTTMKdGENZNhluqXRTVYKXaFIX8zGc/g3323QeHH3I4uru7GyQSmLLNFPzkJz/Gfgfs5/0sVRCB4mV7cbTJhQnlVStYieVJVpOyom8FxrWNWyPSwSeeeAJ33XUXAOCp3gF8/fWl+PhGHXhLuYSMpYxVVO8TLhHHnq9kupcnhxK9DReVeaPYFQxMtI0p8tckS3fSKe3jMkl8cXpsvAQNK77m9GovpjLsuIJx+zKsF8duoF2EmtOSpI0KXGwmSXsjIuVSMlwCcMyYMTh2zJho+zknWLRNNiuVcPpG4/CZjcbhgd5e/O/y5ZgzULHpHgQXX3gxTv7kyZg0aZJPUaFUm+sb/O9qrZpItQVh3WXTTTfFOeecg/POO6/pef7yl7/giCOOGL5ECU3hq8xRq67fFAQOM/l5yP467xvnYuWKlbjmx9dULevCCy/EKaecgk033TSKcs1fo9c2sbOBwQPz7gW5jjhZuqgoPBfwkk6K7qvxswIXV/REwH8D4Z7s850U7Yvo2QHieKLnD+kUno2Agv05qK1L+cG1ax8JgrB2UVQXcfPNN2PixIlNdax73XXX4bTTTsNee+01NOkZqgemRY/H0wVVX2Tj8AqoV9CL7/teru3uC9oUzOiv8cbJnI3PGvAwx+uTQ8aKod29irMQCsFDy2nwZXYnz1Yg750ltkVDQ0XFRGNNtDDKFsK5rscuWyF+l0BF96h4H5noEXe+3sAHIIDIinb9c3QKSyMTxxyVdONn6QhZKUXKb7+wMOOXZcOExYfwBG3sutjtHm27qA6K1xwm3lfugPDvSiiQMuBdTU48TMbKwUEEbTIoqsDVwvi0kiFAab99iRS00WFPKnJzKGitYcgO298GmrSvJ1MwABknSrY73MAdIHF9HjjpYZjcsniVQlaG0m+bc/LjiOstfL7GCsxJ2bC8jvaRkcI2U6dg0uaT0DWvyy/7+adfwCb7TfSS8USqDc6rhToRzs/59zR8+mrVf0Q5tzrvZizsWogiOjs7C8fvvvvuuPfee5Nx//jHPzAwMIBSqXWt4bx58wrHb7XVVi3HBQBv9L5h69a0gbK98KXHQnz+s4iabF1dFp3LfExoE9XLkbHnDwyMIRjl6h/9MeVq9Qy588eNdtNTCbddQPKejQsFt58NX9L4yuTSDwBah1n49PcHsLHXzpjkuurqOvn6B3+Oh+884cpUPNyIWvEKgiAIgiCsLmulWBuwcu2ZM2eu6WQIgiAIgiAIq8GCBQvQ0dHR8nxvfvObkWXZMKRIaIXFixdj1apVLc/XzMu/giAIgiAIgiAIgiAIgiAIgiAIgiC0htYav//975sKO3HiRPz5z3/GDjvsMMypEgRBGCSNGu5GBD8zVc2y2Wab4bjjjsN1112XjF/y1DXYeLf/QGnsZk0umJCYqXy40KA3GUcEbrkW/sYhCE/O6cHRX38SV/znW7H9FmOaW9mIZ19dipMv/gteWrA8NI5L1oPTXS3tNMZYQQZLs7lBp7KNLhXLLbxQOxZicCNMxU1g/dpxuLRxpnNtcOtll1Ji0ZVPVDyYG18Pin+unY3rtNY46KCD8Mc//rHlebfeems88sgjNRujri1MnToV7e3t6O3trRvu17/+tYi1BUHYIGjmPUlpFL7h0tPTgw9+8IN4+umnmwr/xz/+UUTsglDAcEq1a0WVl2oXyqtiCU/028tHHPtM2wfPv/Q8ZuwzAy+99FLNZf/bv/0b/udH/4Nx48YFC2WyOMrJT4KcSpuoC6hIOgWw8MXJtI2LiWz5VZsKVvavREe59bYeq8u3vvWtJJ3d2uB/lizH+zvGYPqY9qrdGkthYnWjgZVVp6FS4Y3iMiyIdUpOppWPm9yed8Itw8tDEq+isIvYJxZLsjhOll3zeIW0ViFMccslE8m1vbLL+cpCjYBfZuTi0Sa33gh1FHmC2KuYeJ3jMCzfolwY7n5LReNntI/Cfu2jYAB88Y03cF+DMmQRlUoFp5xwCn57+y1e9ClSbUHYMDn33HOx7bbb4vjjj28q/OTJk4c5RRsOdavv85fBWgHzkTTK2vH9LReOQPjOpRdi5YqVuHnmzcm0ZcuW4ayzzsJVV11VP/INnMcWzcbr3a9H5c4gxo7zSyC+r7vOOTkchQ48wc8PfCed0f2X78kU3X8Bv2OtGLLGvTQ3yocx1dNaZijiEARhg6FWXcSo0aNw7XXX4ugPHN1UHEceeSTmz5+/WnV+QybUjnH1GDXLP/UKjvlH54XRp51qxHLsWnUsLlE+TCLX1iYXnIJcm2txCDCGXL9axg8b4hK75pj9fcpw2iK5sO80zSXAi6GR1r/YIDZM0fGirLk6V2APctx4e5I7PnwQt44ggtHRPZWi99K7n+YAACAASURBVCRcj2xEKqoDMb6Mboz2T/l5uQCs8Jqf6bvwtq5DRYJertWwKbHbRAFkfGdtoe4kEuOaaDlu/yiyKmyttBVnGwCkYZCBoFGBgXKVNHaVCMZoaNLI3BsKBgoKGhoEzTUeyi5bQ0MpO1UZ5feVIeO2h6sHImP3FcEfX3Zzx3Jjl29hYzvx/iF/voS6HffuBXGdCAGk/LsSdt1dXUUk2yY+RmGnT3vXvvj19b/xh8PTTzyN6QfMCB2g5KTadr4g1eZakar6End8xvUlPmx8/Oa/3WZ49NFH84c0AGDrrbcuHL///vvj8ssvT8YtX74c9957Lw488MDCeerxxBNPFI4fbAflr61alFQGWnG28fvfVwLyFYWiYyO6HhrjJNpOpg1oKK1cvK42z51jxp8Wxp+JOsofh+tG3BGg+6awt5Lzm0cYd03ja4J2+y9fliJX6xi//2RQU7DNHRPw9UHk2oIgCIIgrKvIWzeCIAiCIAjCsPGud70LW265ZcufRYsWremkCwDOPPPMQe2/u+++e00nXRAEQRAEQRAEQRAEQRAEQRAEQRDWOx5++GG89tprDcONHj0ad9xxh0i1BUFYp6nd4MpUhfnC2V+oanBlKr1Y/MhlVbGmrXxT4VIYFxqoxpMjDUQ6L4utSSHopBRAwJzX+vCBrz+B//3DPFRyDX9rUdEGP/7Dczjq3LvxUle3jZe4QSbLLFiArQq3lW1c5xpakkLmvsk1uLTjnWCbw6nMNwLl8aCgx7KbONJsc0PQuOGm/xU1zAT5xnzx5q9qvGkKGm82YG0QbS9evBhTpkwZlFT7kEMOwQsvvLDWS7WZbbbZpmGYRx55ZARSIgiCsOZp1NEAAGRZ1jCMsP6htcaOO+6I3/zmN40DAzjqqKOw7bbbDnOqBGHdYzil2gaRPCWKqqFU2/tWglQ7sholTmwDDQODzgmdeOyZx/C+97+vKh3lchmXXHoJrr/xeivV5vQk5dD6KxrKwuRtL76MFneIxMVXPxVY1rsUTRW8hpBnn30WM2fOrBpvAPx2ZTf63VB+21MSMp0QbyHbkVQUb3DjVG3LRIgVLYMiyZKNM00nyycpmRa2K49nKWWupgAEKwTPEAupCRkBGeXnDfO7brGQuXE8f8nNl3wQfUefkvvkx/tPQVylKE2ZW34GQgmUrIeK0svzfWfCBHx7406MHoQkZ9GiRSLVFgQBALDddts1HfbWW28dxpQILVOUzeD6aKpzDSafm0nCff8n/41Djzq0KsprrrkG99xzzxAlev1jZf9KPDjvfi9YjJ8t8F2UnzqoSP7IsECb77sqmi/chcnnueI7sx9yf5yK0z8L8NJAJwmMnzEkmNx3PkyN27PctwVBaJVGdRHvf//78Z73vKepuBYtWoRPnvrJwadlGMvrLIyuu4xGi69ziU1Eq5F8uvqenyTKFdm4DBfdaaLyXVwWDHFG05P7Xajr4fKl7Sw6PPX3cxuuC4jqVLgDCSIoZeflDqyVCb8J8CLpeLrvmJpgn7k7227c8RfBdrEVKZF9RYa95ZIXQrOE165nZuXhvuID0GR8nHDiX1tf5PYF5WpBKHSYxZ1fWDEu13ZYrbWfh8ilN9Q3cUdu3Lk34OTPFPYNDyuy7yMo985DBgWlFDJy7zOoDIoyZFQCgZApN54yZKqEjDI3XEKmMjuep1OGkorG++kZSjy/sr8VZVCK4yz5aTxfSZXcx8ZfohLKLmyJyi6eEjLYZfM62TS4ZUfLz0hBuXVVbnsQKUx757TkdHjskcf9OxqKsgKpdsH36ki1o/BcX7J06dLCdx623XZbbLzxxlXjAeDggw9GuVyuGn/dddcVhm/En/70p6pxRIT99ttvUPEtWrXQnnPGuOPbSuK9czrOjCI910BOOG0KMqMuLqO1n8ef20b75YXxBg2vuz7meF6LNlzbbP9po6N0s9ibheAujDbpOvrrZl4sHy3bhPDk4rLboTjdVfO3eO9q+AxAEARBEAShRUSsLQiCIAiCIAiCIAiCIAiCIAiCIAiCIAiCIAiCIAhrObfffntT4e666y7suuuuw5waQRCEIaAFp0Fo5kmIG6wRCDvsuAM++MEPVs2z9MlrMbBiXgsJoVyaKGpNVxQ2bqgb/42/FXr6DL75s5dx0Bf/gWvvnoclK/sLU7F0ZT+uu/slvPusu/DV6x9Hd592jXYVQJFyi1vhcgNJVS3tNMY2elWuISq5j2sy7KXbLNhOFBh+WpCSWYG3W8NYbIKoUbDfNiZqaOxHARy2lR2fuDHWPgnGI488gq222gpz5sxped6zzz4bf/jDH6DUuvM6/wEHHNAwzKJFizAwMDACqREEQVizdHd3NwyzLl3jhaHjpJNOwksvvdR0+B//+MfDlxhBWEcZbql2UVQNpdoucCzVjqUqqVTbJOUXRYTrf3YdLvzehf7e0NnZid/d+jv8x2n/0WBlksTbRecEgWnnR2G9vHzKRKF8J0qEiqlged+K5pc/BPzq61/FljX234AxuGtFd7Qn7AprBB9y+JjChtE5bzK7qGyZNZI1xiop/k6EWjawF2z7OE11WmIRdj6eOI1cclfRdxBW8/zVgu1EWI1qwXX1NCfbhovHfWJZtioYz/PUWg6LtGNROOXTQCweD+MOHDUat2+2WcHeqs+oUaOalmrHew6oL4nyYeLwTdY3iJxTENYMl156adNhv/SlL2HatGlYtWrVMKZo/aZWNqqm6Jin+5tmnWtlrq6Yq/rjS3R6reWJYdxVN16F/d+1f5oUY/CJT3xC9nsN/jTnbvRX+v2zhvAMAF4aGstDWcZoO+ZMO/pkuWbI91D6m58TFHXKGUlMWZ7K2OXnEh7lu336ojCxfJXjiL8FQRCagaXPsfy5kOjS8ptbfoPRo0c3Ff+VP7nSd0hbrVat/2+44etl3TSshlzbu155MC/XLpiXIrk2gUKnzMYgrfOI4uAyqLtP+I6iWVAcxQV+7m4ApSjcYxB1TI1onmg7wVA0haIH5AqkMijFnVNTdJ8jJ9NO1zkuM0crYcXdURi/GFcHwkswHMaJl20I3uwmGYbhWhUnCo5820TKunYJ4B9Wne115G6+qPaEwjibl+BtFLa3/a1AKgwr15G4TW14h0E5WTZ/e5m2yqAMi6uVE147obVyEmsqQTkJNsusS+Sk2E6YbaeVUCKeVrbf/FHhd9lNY7l2pqI4qOSl2SVVQpZlYdks1KYSFDInAM+8MFyRsuGjdzYyUtj3gH2gslBz9I8H/+63hd3vqVSb39fg4bi+5I3FbyTHs/sf5dTCORafQ/n6kssuuawwT33oYdWd2zDjx4/H4YcfXjX++uuvx4IFC2rOV0RfXx9uuOGGqvEzZszApptu2lJcALC8bxlW9q+MrqnVV1iWUHsFNsupEc4dAODLiK0HtoprL7o2BtrEGm0fuZs3yK+N0TC64uTbtT/J1Tm6P8Vifl6+zom8gzXchveCbVjpfn5r1JJrG5FrC4IgCIKwDiJvaQmCIAiCIAiCIAiCIAiCIAiCIAiCIAiCIAiCIAjCWs4LL7zQVLjp06cPc0oEQRBGhryso15zqq+c85UqeaXRfXj94e9UxVp/OIyLZQ+xqinSfITfpKJvVkwp+BalUHh5YS/Oue6f2PP0B3DkuQ/j9B8+ji9e/SRO/59ZOPLce7H7f96JL179GF7s6g7zR81kvfiCMgCZb3hZuA4GkVSbnFTbyTCUk2xTEGwrxfG5JsGxuNsLMVTayBLhE8vE48bM5ONKvSn1hBdB/FafNS3avvbaa7HXXnth5cqVLc1XKpXws5/9DBdccMEwpWz4+OhHP9owjDEGv/71r0cgNYIgCGuWnp6ehmGyrLrzC2H9Zv78+bjmmmuaDr/xxhsPSgghCOsza0aqnUachIv8KYVSbZNKtXVQrITpAGAIn/z0J3HnPXdiyrZT8Md7/oj3vOc9IS1eaFUHLl+y9Mi6jGL/jZdm++SzOApRWcuEOZb2LoU2ut5Sh4xXHvwbem+/FR/v7MCbsuJmzW/KVG4XG1/azDm5/DamZFwoc1Ic3sBKbGLJuENFwilOld8b0cbNL4cKP6HWgD+5WoKqcbGsulCwTUnNgJdvcfgMQAnkP1nVJywjTlM8vnqeMK/KpVHF0ynIufNC7fjzn6+/jlYZPXp0IonyojHeu76eoTVJVDwt/7seIukUhDUHyyib5YEHHsBZZ501TKlZP1mdetbC6yPnVaL4q5dhgiwzChnmd3ctSq/aAPCz387EHnvvkcT2/PPP43Of+9yg12N95cnXHsfLS18EVL4OHwiqSyDOyXhZtomk2V7U6O73hNw0181I3EEnkB4IUSemydLqytirpxWGbtHFt6afLQiCsI6Ru2SMGTMGV19zdVOzGmNwxBFHoKIrQ5KUVuXcjWTdoWOFOstrQTru54vCx9dcjqveMokIxoT6DB5n5dohXXHHD6F/Dy7xsnw6yJ6ViwMGgCLnkVa2uKhcvQAvk3jFXJkU/EzdwAtyQxWRHRWtd7K9CMii+yOXUQ2Mq9exYbWxNSBB5Rtve5te7deLBb0mqhByeSsQjPtoY2DIinyJAKPdNiQDMmQFwoqT4LXgANK6EgPty+EwXO9k4IXk4cZvt7fPQzi5NoWOv0EKmRunFL+vEEuoM/+Og3Iy6oxKbnrmBNpWZs2ybZZsZ4kUm6c5OTfFEmw3f/SJx5WoBAVlpdv8cSJtv2y4+CO5dgbl1yNz71+w8FshCMMzdwxs1Dke79jjHf5QeenFl9E1f6EVrCO855G5dzvs8aMKOyF7x9t2wX9f+t/o7+v39SXpHm1cXzJ71mx861vfQhEfP/HjheM5nk9+8pNV47u7u1sul33/+9/HvHnzqsYXxd8M81bM9fW2Xi2dVPumUm0A/rwMUmt36TAG0CaKL3y0SePTsRzbGGgD6ES+Ha6HySeJMx5v49RGJ9eHOB15yXaRYNv4QeM3BCXbIa775u86cu3ctowRubYgCIIgCGsKEWsLgiAIgiAIgiAIgiAIgiAIgiAIgiAIgiAIgiAIwlrOsmXLGobZf//9RyAlgiAIQ8gg/AU5PRYIhKnbT8WHPvShqrBLn74Bva8/3UJCuKVhPJw2OkzDpuqJdByrJWJ9FVDRwONzVuKWBxbihj/NxS1/68JjLy3HQCUWhuTVW+mHSMFUKujtehrLH/9l4RplvkFqZsVXSoFUBoJCRuQbYyrXaNrLu51QQ7mGyOSk4bYNcZBn8Lhk7SlaByZpA1djh5uC3zWkV2sDZ5xxBk444QRUKq01hB83bhweeeQRHHvsscOUsuFl+vTpTUlib7755hFIjSAIwpqlt7e3YRgRa294fPnLX24p/LRp04YpJYKwbrLmpNo1wkX25JpSbYTyihe0eGOJTkRIBgZ77L0Hnnr6Kez89p1tdDmZFEttGssoUSyjNEGkBF/GSxaQlOu0qeCNnsXVcQ8xplLBrf/1OcAYLNUay3X1zlIAdm1vs+GRF56bqrKo/TbJWOVDw4cLcm1XxjVhTv4UdVllqwaCXJvIyqN9dFG6KflO9UW+fO3+sdA6npfAUu1qwbZCJNkGS64pEm2naYhl2K5bLv8pEnCXQMjLvXM1EF6m7aXZUXooChPPx+l5vr8fs/r60CpjxoxBLImy/1Opdv7cEKm2IKyfbLPNNi3P889//nMYUrLhUffql59YKx/WxCU0lnoS/8nFF2TQNrvzqzt+hZ3evmMS5oorrsCvfvWrxgvcQHijZzH++upf7PZ1+UaWj/ptTu4u7p4TKN+5psszknJ5x9CBZ9wpZ/wsgFQk2k7yofH4+L6aSkcRi7c5fUXPDVDnHh4ykVGnMkiPw8E6+8T1JwjrHasj8Tz22GNxwAEHNBV2wYIFOOMzZwx6WUyrktJacdQSbDec1xTPayOAv9YWxp8Wypyotfa13KfHia4Nous6hfjtYv2FHz7H4O5F9v7C97RIAu1EsTDGluEN7PNyFdXHUBxvnPhQUua4uWaC71+UlNoJBgbKybu1MT6ttpNuFdXjuLS5+xcZ8tugsEIC8AJdK1s2qVDXScpBBO2k2mH/RNJdvg8bcnUkQTTO62agbbr8NlVJOT2Rayt+2wB+Gnm5tt3IijsBdwJppTIn1SYrpCaVyKWVk167sYlgOwi3FTJVgkpE2/ZTzoJ0u5SVUM7KXpod/y65cDbukpVsKxVJt1nc7eKHk3+rkhN52/mtFNzWpLBE3MvDXVoJCqd94T+SfXnvn/5q82NOpM1ScpuHKpZqg4CVK1birP93FnbbeTdc/ZOr0NPdgzgD1Ki+5MknnsRRRx5V+NzrkEMOwe677141Po730EMPxW677VY1/ac//Skuu+yywnnz/PWvf8XZZ59dNX677bbDcccd11QceV5Z9or9YaqLGFV1wLDyeR70gn/AybG5nlcXxJSKtHmeIPM2zmVdLNEulm3raFkhMUG4b6qX6T9BsO3jSJbv1sB3CJmr1w5V3+46UkOunbuMi1xbEARBEIS1ARFrC4IgCIIgCIIgCIIgCIIgCIIgCIIgCIIgCIIgCMJazsSJExuGmTFjxgikRBAEYYip01Y336jWJOPThlVf/sqXoVT1q9EL//y50OqtcIEFCTCs8IrlDbFqK/6OGr/6sSodR6yaylxjx5wuiyJlVSSsCEorciLtp7DssZ9j4V3nYe5NJ2Dhnedg1Uv3FiTfuAaXrlEqKRBlvsEmy7lDw0zXoJhlGL6RKivBlN8XQcEWGiKn26q28ApI92mQxuWmRW6NvPSqplSuRQYTx8DAAA488EBceumlLc+77bbb4tVXX8Xb3/72luddW1BKYfLkyQ3D3X///SOQGkEQhDVLT09PwzAi1t6w0FrjyiuvbDr82LFj8fOf/3wYUyQI6xbDKdWuFVVd2UdewOdmzEu18/N6ZQoLTXQkUiFgTGkMSlmpeRllnlgUiPA7EeNExSpKpkeluUheubxvOXoGuptMwOD462UXY8GTjwMAbl3ejb6C/b3fmNEoq7T8F6+Hdh8geKWqtDiUblqKQlgBjBVNkYnLl9WbPy7px9IunpaHCj9c8k9rABANx7UJcZiC7rVgBVRBau0/SMXXQeEV4qz3odxyCkXaSJfL6xdUYdXxsSh8aYFEvRk222xSXal2tIfskEi1BWG9Za+99mp5no022mgYUiIMqk626DYQdfLow1TdjHP5lkiqSWQ7kbztr7dh26nbhkUZg5NOOgnPPfdc6+lcz+jX/fjDP29FxfSDnz8E4SffwblzzeqPougeT5y/cFJtE++/kJ+K788hD+rybMRiUbj0xLX8Bc8ITC5fnqOp3EVRIHH1CYIwhPzud7/DqFGjmgr7gx/8AE88/sQwp2j1aKrs0+g62uiZP1WPS/IXcfE+6mTB30NcAZ6i+Xm0l1iTCfc8YyXP4dZiwytSIAMoFeLnWGwwe79UFO6VLlH2vujc2AoAtAax6NbZeBXBdtTFq+QE15lSVpYNltNqW3EEAxgN0iZKSfjh5blOoGt92wYgW1Ni6zvgxdiaw2gDIiv2JvIKcisJhnYCXeM74DAwIMOicIR05ncxl9Ep2t4Icm1+zyHuZIzc+JBTAPg9Bi+fZoF2JNtmwTZLua30OnOia9vBeCkSYWdw05QdX1JWhm3F3JGI2wmyS07ErShzy7PxlFmUrYKku8Sibi/ydjJvKnkJeKasaFvBdXSu3HiwONyvDTKlsM/+e+Psb56NrGxrjO6+8+6QT4s6MuHuT4qk2vE59M9//hOf+uSnsc3W2+Lz/+/zePBvD0JrnZ4vUX3JvHnzcP6552OfvffB3Llzkae9vR3f+973qsb7eKLfl1xySWG4z3zmMzjrrLNqdlbLz1Xe+973Foa57LLLUC6XC+dtxJxlL9uToyB7GdTWbowxIDIwOtLPe+G0dsc3nxNeXw3udlHz+Wk0jNb+XKzYymEk/wgwDf/Bx6GNieJnqbbx0/OSbT9vfN2IhOAmCgdj0vGhdtttg7DOFA/XqMsXubYgCIIgCGua0ppOgCAIgiAIgrBuc+SRR2LJkiVDGmd7e/uQxicMjj333BMrVqwY0ji32mqrIY1PEARBEARBEARBEARBEARBEARBEDYUJk2a1DDMG2+8MQIpEQRBGFlsY9mo8Raq2+USCG+d+lZ87GMfw1VXXZVM6+56GEufvgHjd/xI3aUksfsWqIBvBepl2+BmY+m8xI1NFUA6NDwlZWf17WSNa8DqxvvGeE6gzQ1qdT/6XnsWPV2z0bPgcfQtegqm0t/MJsObt9zMNc5kqXZopKmiBqhELNZWTqKtvGDbb1mKmrcSq7PS8fw3kaFwq1/3237lpFexMCMvvYqmrQ289tpr2G233fDqq6+2PO8RRxyBW265pVD8vq4xbdo0zJkzp26YuXPnQmu9XqyvIAhCLfr6+hqGKZWkydaGxLRp05oOS0T4zW9+gzFjxgxjigRh3WE4pdp5eUdc8osjLpJqJ+lywywQyUu10/mDwMR4FTQwtjQ2LePkpb9ETk6Ss734JFhhEdtgOBg5eYsvfrEsieXezkJNrmDKf4mUk6IoLOpehMkdWzgxz9Ayb/aj+NNF3wYAPNPbj6f6qsu1YxTh8I5RcREyVzxkUXSid0oOjVBKp2Q/q+i3deAQgiw7FFwpGhPHV7S0uEYghpcVVDWpgpTTw0vj2o44Ndp9Z+DagrA8k8TmtkdUDDfh8AByYZvFCzBNqA4J0yjZPl72VWf4rYOQH40fPx6X/vdliCVReal2Vf0CiiVRcdqLftdjbaqTEIQNmYMPPhhf/epXW5pn5syZOPXUU3HggQcOU6rWP+I6+KL690K4Kt3lYZrKy+RyUYCdX5tcXiaan11v4Y5txY2ZynDHfbfjwN3fiVfn2DrbJUuW4F/+5V/wwAMPbNCC9Tte/APe6FnspKCRkNE/JyAgfkaQ/00sbkyfBZB/RoAg3+aOQpPcQPhQ8tticnX/hbfc6P4edwrjJ9d51iAIgtCIpsWdtS4rBujo6MCPfvQjnHDCCU0t7/DDD8fLc16uEd3IikRrLq9WYTeeN+6cmqrH14Ry+Q2Xd+C4as0f5wtsUdfNY4ytIzHhHmHrRlzdSSSLhgFIEbSxJWwrp3blRp+hceHAgumgzuUyNgE+7pAe5ZbPdUMEzWVygquL4TK7gVKw043hGJHWPFgJt61gMKF8C2Ml4Sba7O5dBH7fINwPYRdCBK0NlFv3TKnkub1fC21XQ0Gl+UGlYLQGFLn3HozPCxi3fLuNdVQet6JfRQoaOq1+MaEuSvvakAwK2iXaxmXIwBhy+5jn1U4g7KTSZNwxZGw9nAtLKhzEBk467MKE+hJecz6WDdJ8hf0TjlGugwvHmj3+3VzE+5qn8rbRPjQf/3D1cQDXLxp85BMfxgEHHYBZD8/CglfnwxiNTJUAt61h3HcNqXZRHcfi1xfjsksuw2WXXIbx48djt912wzbbbIMJEyYAABYsWIBZs2fhsdmPVc0bc8kll2DHHXesGl+U5zrggANw5plnFoq4L7zwQtxwww34yEc+gn322QcTJkzA0qVL8eijj+Kmm27Ck08+Wbj8M844A4cddljdNNZi/op5WDWwChllaQGH95fffuFYMO5aYbRxveMZe+xRBr7c8LGmjYEy5Cr67PnmF0MAi6h97FxpR1z7F64LvK99Xa2/7pE/XlziXTptnMrosE4mrlPlqwn56xi5BfrF8/WR89ruHIm3B/nlhespX68pOUdSOFyt4Ub4+4zk7QVBEARBGARkpKsOQRAEQRAEQRAEQRAEQRAEQRAEQRAEQRAEQRAEQVir+f73v4/TTjutbpgPfOAD+OUvfzlCKRIEQRgcNRvr1nmjubYMLdV8LFy0EG/b8W1YvHhxEj5r78TWH7wX2ehN6izQVH/7xq620ZxFR3M6XZZhbZb9bfy3duErNozRbh43zWjXMEzDVHrQ99oz6FnwKHoWzELvoqdgKo2lnXlGjR6FH//uR9h2x+2seIwyZJFc2wq3lR+XkRNquPEs2M6USoQbcUNNL+MwDRpx1pBeAXBx56RXNqifIwnfQmO7ZmilId5DDz2Ed77znVi1alXLy/jSl76Er33ta60mb63l5ptvxrHHHtsw3F/+8hfst99+I5AiQRCENcNHP/pRXH/99XXDbLXVVnj55WJZirB+8aEPfQgzZ85sOvw555yD888/fxhTJAjrDmtOql0jnBcTm2QmzeVBYwolPF6ubYJk21hTEiowGFMeg4yymuVhE5c93XK88Mc5gRKBt1sOp8X+1j412ti0aNYVOcmQ5t8w0EYnn1GlUdhs7Jtrb9BB0Ffpw23/dw0ePemL0H39uPKNlXh1YKAq3CnjO7Bde8kKmmDLfyVYN40CkIGQAf6jAJRJIQNcODfdCR45HKLwCqyQhCvDOgEO8TSWxoSP3ZrxYegNMwlFh2ks184pq/wQa3RMwbSi3/FiqWp6mqicuypNKB/eDc6vfEk+3i6UG1drGADe2dWFpVqjWeYunIvOzs6m6hdEqi0I6z8DAwPYaKON0N3d3dJ8RIT77rsP++677zClbN2kXt4rvpdQMr44TFG8Q5GX8Xkan5dx0+K8jNGoGJvP6e7pxv67HICu+V0+PQcddBBuu+22DbLDq3vn/gWzuh6xHWiSAoigWKpNBILtkNM/M+BnBVDIVIaM7Efxb/ddUiU/XKISlFLIqOTmL4XnDEpBIbPPF6CQqSDsVu6ZQHjuEJ4vkOuihJ9F1HrWwLm2pjrxdNF4zODv8bHgWxCEdZumFFv1Tvfc7DNmzMD999/f1LLP/NyZ+M53vlP7WflaQiLPrgNfnwu3aZQHyEeT5Dmia3bNfAZMtIyoHiaXz/DTXD5ER/P4OEzUBZqbrvnZv+/ZivMc8B1Paegof5N2R8L1QT7vE4ULoUIpniWz2tUx+fsLf5ET+5Kp6sTYAEhebwAAIABJREFUy3GdJDsVK4chEz1vt7dblmobe/+NSu62rkSFZSf7zNl6FXmxMN+pjV85J7lGEKdrJ9zl+jRjfK7OvYIR5Qx9XZpx2yTK//l9rSMVcZg/Pj44jximh/wnIeyL6qMsrugL+Q/jOrXj7cgdyISthiivEsb5vywq9iJyQBG8hjwcN+HY0MZgwqgJGFUaHTowQeP3MTrHdqK3t7dqzVaHWu841MsPDQwM4JhjjsEtt9yy2ss/7rjjcP311yPLssaBC/jrK/dg1sJZ/v2XTNn3YYjI5WkVMvA7MvZTUhkyVULm8sXK5YFLKoOCe8dG2TiUIZDid24yn/f25xzstU0pm/6Q1yVfIaeMO5s4P2wN9/4ICV3bwM0bzlObrw3XB0UKXtivomOR4mtEyE+Tvw7w/Ha7cFr4ulUlnUeUH2/Quc3qvu8jeW9BEARBEFrl/CsOg2ocTBAEQRAEQRAEQRAEQRAEQRAEQRAEQRAEQRAEQRCENcmkSZMahlm4cOEIpEQQBGGYqNMuKt/IyiTjQ2PHiRMn4tvf/nbV/JXeJVh0/3kNFlg7AdxorTo1bjyl03lcUII5lRexFkwBuoKehY9j2ezr0HXH5/HKjUdjwR/OxJJHf4qeBbMGJdUmRTj7oi9gux238xLtRKqtrDRDEVnBRSTPsA3o7LcXZ0MhaCzihntpI06/fWqILqrS2UCqnW/ROtRS7Va48sorse+++7Ys1S6VSrj55pvXK6k2ALz//e9vqhFjI9msIAjCuk5fX+P7dLlcHoGUCGuar3zlKy1Jtd944w2RagtCszTKdrbgoapR1EilTU4cFEu1WcxjxUW1pdrg6S4a7aTaGgajSqOsmATNl21MzQFeIZYSxmFysVeV19wQxWODpGdV/yq8tmpRU+lrhoqp4MH5D4CmbIK3fPEkVIBCqfZWpRKmtJWgTSgbsoopL00Mq0bR9s8JqIBo3moZtQ9jCCbZgOmS8sVUSsam04qGY5k3hb2Q1C4oPy2WWYUw+d/xh3LfVldp41LRJ0i0ouX74fBPFX5iuXl+eWn6KDcObt0UCHu2t6EVTj7x5ML6hVhXBQTBjki1BWH9plQqYc6cOTj44INbms8Yg8MOOwwDBfceYfAMqp62qq4XUV6GfBh/v/TGtuj+6QXMFP22jGofhbsf+j9M2GSCX8Zdd92F448/vjl56nrEP7r+7qXa/LHPCaL6fspvTye9diLs/HzJ/IncUYU8hIuT5/P5Druzo+MmxOFzPyZ96pDLcFfR1B4tCrRhHQqCINRgqKXaAPD73/8e7e3tTS3/kosvwbPPPttU2GGn2DAMIFzTk04xCqMw0LU6UYoLvlWTwp3AdkoWxlctgyXfSR1HSGeQaruFxh0t+HRGsUf5CwMnoOZxUSGXO5422nmljUuzieN2smUTlu3rhnz9hl9TuK7P7HwcCyHdzrZSCeSkukYbv414USaqu/Idj/AOJcNuaL/2hrcz2Xkq1v4N8sulqDMTK5Pm9bKSbQK0k0obTjvn6WyCiBRYGA5YSa8xLPGGfweBrDXY5jsoSIWVe4eCOwJJOwW3gmOnNraxqNBhuIKVG2dOiqyU6xhEBRGyoiyE447HwfOGjkUyN2w7DglxkEtHppRfbubi9Okg+24GHzsclhA6OvfvZXDHJ8p2gkLcuTkUegZ6vFSb6/MI9Ts533jCxlXnzmApl8u45JJLWpZqA7bs9vOf/xwnnHDCaqXhzDPPXC2ptoHBc288Gw3zJ6o0Mv6U9eJzA9hjHUEcbTsndOeKk94bA2i3f8KZ7TovdFJ+rVOhP3+M0bAXljBf8jE6CmM/fI3QWkObWEDvwkZXEQ0TxkXC+bg7AO5wMRnvtwML73PXJvB1jdy5Dt+JQa17a3UngK1lyDe0spwgCIIgCEODiLUFQRAEQRAEQRAEQRAEQRAEQRAEQRAEQRAEQRAEYS1n2bJlDcN0dXWNQEoEQRDWDLXk2vEQgfCxj38M02dMr5p/2bM/x6q5f62KtXo40mbFjQPZPJU026XcfMoLKfg1beLXtU0FvV2zsWT21Vhw+2fw8vWHYsGtp+GNR36Cnvn/gKn01t8ABZAi7LjLDvjIpz6M7157Ee586g4c+oH3+gamoSGnsg1MERqisiaLG3QqpXwjzdC4lbdq3OA1XfcqAQpbM6L2v0WNnKtXBmkcawGnnXYaTj755NqNwmswfvx4PPbYYzj66KOHKWVrjlKphIkTJzYMd88994xAagRBENYcvb2N79uDbfQvrDs8/fTT+MY3vtF0+GOPPRadnZ3DmCJBWI9oVCRo4NWIRR2pSKk4TNUyc1KQvEqqSKrtZSqRVLusyiirUsP1qCUIToqkiZQwl3SKymUcyksKI7mhD88rzNOtMHFp31K83v1a7fQ2iTYaD89/EEt63gAR4U3vnYauf3lXYdiDO0a5X0Hc4tcLVL3f2LWZBo2GTX5XIn9AeY2Oicur6TETl/ZV9BtOGsPLS6YhbbCtkuEQK8cZ1SQgLYUXC7bzYuv4d16AnX6KxdmN4qolzq4VPj4Cg1Qc+MZGnSi3UM6/4w93YNmSZYkkKtaRAbXPmXhXi1RbENYfNtlkE9xxxx2YNWtWS/MtWbIEJ5544vAkaj0kvlY2rTDL52UiKXZRJNX39iDLTLSaPi8U3YlMmB7yN3Z5Y8d14K6H7sTYjrE+lpkzZ+ITn/jEBiNkm7XwUTww995IXK1y3ywlV/xkwD8TsFJtJ9B289htzNLLtENOFm7zs4Q0xxDGUTzOpZOFfEz+1svSb1CUx6U0Fs4j+PCxRDXNQCfxxtOoxX9NZiUEQViLGQ6pNgB0dnbi8ssvbyoNWmscesihxXHnP8MNX6LrLJevmyb6FxPLnQu3b4NrJ7kCfjxvIt22hfYkv8FiXP/8Pb8Mlt06ITSnmXwlS1T2dhUDXD+AsFT/K91MfI9S0ZSwLbQT01L0bJ6UAsUldROktiBeNktwnZwXAKtyvW6Xxb5uPxk3bMgAOkhxOZx2cdrE23DGCXPJELQxqBjjtmIQ7mpYeS/vAZt3MyDFtRsm+otkGbFc28DKtWEQddChXF6D36GAE2Pbpfl8CGU2v6HcPHDvN6gguFYGXlatnDjbD0ey6ywScGeZFW+zRLuk7Me/V6FKUFnJCbQz30m58qJtjjvz6fHybD+OOzfPQFGayGu8lTtywneon7H5jZ5KTzjOm5BqA4Qnn34SP/jhDzB9+vTVqtd497vfjYceeginn3561bRm421ra8PVV1+Na6+9FpMmTWpp+dtttx1uu+02fPe7312t52tzlr2Mlf0rfT7THqJRHS6l5zTxWW6Mq3fU4TzzJnkDaA2VZShnJYzK2jCqPApj2zowtm0cxrWNx/j28diobTzGtW+EjvYOdLR1YFRpFEpZG5RS9jyM/zlJto7k2fHV1p7/iETakaAbVt6twfPHkm2+FgBVgu2oY0gfXwiZntt+XJhiojpwv11J5NqCIAiCIKw9kJEchCAIgiAIgiAIgiAIgiAIgiAIgiAIgiAIgiAIgiCs1Rx00EH4v//7v7phdtppJzzxxBMjlCJBEITB0bCxVAuCNIAbs5poCHj88cexx+57YGBgIAnb1rkN3nLsn0FZucEC49bD3KCMl8PDOprbNU7llqswMJUe9Cx6HN3zH0T3/L+hp+tRmIHW5dnJuirCDjvvgN2n74bdp++OXfbeBR3jxgadBHEjTAIphcw1w1SKokakrjEqZVBEyChzEgzbqDMjBVLkG3gShcaaLMsobMgJeGlH3JCzSKqdSC5i8VWBVLtZ+VXL27JO48+BgQEceOCBuO+++1qOd+rUqfj73/+Ojo6O1UneWs2hhx6K22+/vW6Y9vZ29PT0jFCKBEEQRp7DDz8ct912W90wb3vb2/D444+PUIqENcGuu+7atNyvXC5j4cKFItYWhByDES+1UmaMiho1w8RlkioZiOESX6QVScqH8DITE4lQAAMiQke5o2r5tcrE+XiNMdZJmSQ1EimxHAnGOVVi0YkVs9h4bJo0DIzWbl1cWo1GJfrW7tNRHodJHZMGVR7rq/Th7wsewhs9i8OaGoOBSgWfP/YsPPfYc0n4T3Z24C3lUiJiLoGgiEXRVkFVgh0uEXmBdMnpmMqwgseSm98qqyiSTbMeMhZAh+kqsmjFgmgguMZ4wBjAsMjTpGHimolY713tKDM1xsfDtcMUHdcFDrSkuN0KVPDNccXjqvxl0RFDuTDv7OrCa7rSdBqeffFZbLnllrXrFhDJNUWqLQgbFB0dHVi5cmXT4bfcckvMmTNnGFO0btFIK1KUj7Lji8MUxZ10PMJ5GXbVxXkZ2OlaR/MZE+VVwrDN52if39E+32LHc77m1VfnYr+375+k64QTTsBVV10F5YWQ6x+Pdv0DN95+A1YsXQkWaAeZNjBx8kRM3nayez5A7hmBCgJKyqBg5ZAsm8wiSWVJlZ2csuRFlCoKF+IJskn7rME+p7DPGShKWxhWuecNPkdYII5kUWdLzxxQnBdoOZ9Lg5hHEIS1hrr3v2ZO7SbqIfbee2/8/eG/N5WeL5z9BXz9G19vKmzh8oZAE9ZK+Se/PALVTEPoZCMfSe1hL7+O0hSLXH0Z2Bi2YYc6EJff4HxGCBfCBLF0ujwrn4bPb1BYuJ3GeRc3QTspbZxy21FFhhKVIhGzSu8ZuUK8NhoaFVR0BRVTwYDuR1+lP4o7dDxmhdRF+4s7InFSal8+tvJu+6w/xJZ2vAHA3z9zZWv+ndxblY/DGBPmj1bPuASTUtC6AoKVdxPl9oe2kedFvbZeTbvYODfoxkX1bnG9F8vT+d0Ng1hA7kO5bZl2wlatD66+zxtjQCoc62QAUnDbnPMrXAeookxvHJMdZw9dmwc2XJ1kNLjij9ePUzy+vRMdbeOQvItRkDcqqi/pWtCFO++8E3/+05/x4EMP4tlnnq16ZyZmhx12wHsPeS+O/+jx2GOPPQrDDLa+ZNWqVbj22msxc+ZM3Hfffejr66sKM2bMGLzrXe/C8ccfj2OOOQalUp0OCpvkd8/fgpeWvmjrGlVm6/5UyO8qZFGn9CVkZL9LmXJhSihRCaWshLIqoz1rR5tqQ7lURkalpGP7zHdW48TxLl6b71V+H9r9RhjQ/ejXA+iv9GOgYveLPfXcnuT97M/BtH7Ld2zD1wfAiu+18XHY8z86n12ZAO47nQaXJ7f5+DjPG5/rcacHdjTXfrr8eS5P3ig/3mq+WursBEEQBEFohvOvOEzE2oIgCIIgCIIgCIIgCIIgCIIgCIIgCIIgCIIgCIKwNrNgwQJsvfXW6O2tL2Q97rjjMHPmzBFKlSAIwuDwDVzrBqo3qXoiJeNt5Gd/4WxceOGFVWE32fO/MGHPzzVYoKn+jsUg3NDW69UMjO5F78LZ6J7/N3TPewA9Xf+AHlg9sTApwo4774Ddp++B3afvhl332gVjNxqbD+UbwwVZhhNiI/NibIJCppxUO2ngp0Cu8V/GAm1SYEV3pnicbZyrbOvdtCEnuOFe2pCTU+dTSqHBnRdchKCr3aCuFWo1vuvq6sLuu++OefPmtRzn+973PvzqV79aryUtAPDDH/4Qn/rUpxqGe+aZZzB16tQRSJEgCMLI8573vAd333133TC77LILHn300RFKkTDSPP7449h5552bDv+jH/0Ip5xyyjCmSBDWTaqatq5GWdFOrpZBVpf2EnuTD1go1fbypLg8mAojWWxtw2k4/SPGljtcGYvDp4KoVtJQKNcuWL79rb18iMVGrNbW2iu27RhthZQaGlpXYGAF2xVdQVvWjjd3vBntWXvtDZ7jte7X8PjC2eip9ERrGQRB81+ej/886jPoWWXLyhOVwmfetJETXLtyJiIZNrFQ28q1M7LjSwhS7RKAjJSTaVupNrnvzMWZRXGH73ScLSIaPw48Pvpt3I9EumTCdN6dcGmOZdcm+vi4oiMhDpsOm6rxRcurdWrUO2VqnW6cPsqFyQ+H8alQGwjbEABWaINpXfMbnb4epRRW9q2sKYnisX64jqxHpNqCsP6x55574u9/b05aCQAHHHAA7rnnnmFM0bpFK2JtoMn8VD7uOC8T5VN4vjQfFOkRdSRKjPIPvpMQn++Jhr1guwJtDCqmgt/+8nc44+QzkrQdddRRuOmmmzB69Oi6678u8s2LLsA5XzwXA/21hYkA8KbNJuBfTn0f3nX0O5FlViaYRVJt3wmnlw5mKKmSD1NSJSfRzpBRyUu4Y5k2hyUXl+3gU0XPLCgVDUZiP6//888fKBHzeRlgM/kCOzKEG4rnDjTI+QRBWKM01Gk1c1o3+cx68eLF2PzNm6O/v79hlEopPPPcM5gyZUpxvKsrAi+MtE6UTZaHfCcaLBqukRh7La+Tjhpp8fLmglKwr1fxXyaqOwEM2d9a66q8CBDqdbTvONuw3dj+Y8c2WMocvQOQqwcqZWUr3VXlprZdVRBTsM2J0K/70dvfg95KL/q1PY6qBN3GSXRdcpSLR5GK7oGUiLFZPp10vOEF22Ee5Rfi7qsGUJmLl1KZOgt34/oDL9cmv2ntdg8TkzxeUm9kjJ8f6RSXT9R+LE/RLg7ulM6Hc/uf9yK55flNbmrUs+TyHcaJsg2Mr/+xYm3YHtpMqN2BsXphHkXEW9NAG7uftDEgE0TtLCk3bmPbDvvsOpVUGZPGTmpZqs1j/bAB+gf68eorr6KrqwvLly1HpVJBe3s7Jk6ciClTpmDcuHGox1DVl/T29uKFF17AggUL0NPTg9GjR2Py5MmYMmUKyuXykCwDAJb3LcM1j18FGH5HBr6zGEUEIpu/JVLIXJ7XdiBjO44pUYa20iiMytrRXm5Dico+D6wocx3N5DuVIS/tBr9/A1SJtUP+19UXG4PeSi96BlahT/eHfYe085lwzSB/zsfv5gDROe+Pg0joHdfbURiOxd28Dolg38u+45TFxxz8WAPk0lqNyLUFQRAEQRhuzr/iMKx+Ny2CIAiCIAiCIAiCIAiCIAiCIAiCIAiCIAiCIAiCIAwbl156aUOpNgBMnz59BFIjCIIwBOSkR1VE7RCrJ+Ub1HJ0FDWnJHz5nC/jpp/dhJdfejkJ+/ojl6LjrUejbXzcWDm/wIJh1+iTQDCkYCp96H1tNlbNu8+KtBc8NGQi7T2n74k9Z+yFXfdmkXZoqByEbCaVS3ghhW2MZxsGKt/wjoUWhVJt13yWG+ApkGtAGze0IygVNbTjhrUFDTl947lcY861RapdiwceeADvfve70d3d3dJ8RIRzzz0X55577jClbO3iwx/+cFNi7auvvhoXXHDBCKRIEARh5GlGkNLW1jYCKRHWFH/+85+bDnvOOeeIVFsQmqFREaCBD2u1pdrRd5HQ2s9GbOuplmqzDKit1A5Fyi8ilFeDhsSnpUCwVJDEYpwsyQp4eN4gTOJlkpMB2eKjgjHaC1SUWwdFhIpxZUJS6B3owYtvvICNRnVik9GboC2rfV9b1rsULy19EYu6F0EbDUXE2iEvSyIiTN56Mk783An44dd+BAJwfOdYGAAaVjakkrU1gGExS6p5Tj1c5ERLQWTNcm0DAxWpocI3JeMA+G2AZE9F08lKpQysNNrrlfw+CIkKZWK/JrnlV4/naSYazyX/EDqEi8fm46lXu4HctFrDVDCchqUojen65df1shXLGp2+CR3jOmoIe4olUXHiRKotCOs/N954Y0sduclzsxy1Mkl+cnXde5ihxvXSTSIWLuZMhSw75PjtaFMVB1+PWWLIhssgaoOLyAkO/U2O68E1FAhHHn0Erv/J9Xjovod89L/97W9xwAEH4Ne//jUmT55cvB7rGD29PTj++ONx889vbir86wsW48rzrsaNF92EC3/9LUyavGm4nxOcANI+E2BZoNP3eSmf8s8d+C6t/DMIcs8jwLFQJO6jkG/g4XA45cR98XHmj61wHFTRMMMsCMKGSkOpdlORNB90woQJuPjii3Haaac1DKu1xiHvPQTPPvdstKzqOo2E3MjBr1917Pm46klRte98OtzP8/Jnlla3Wtbi+EPZz/7V8cWe4DslIyIYbfyzaq01SFFat6NsloLzOGleJ9dZGZlQ1xPVPwAGZdWGclZCSQ1O01a9jaq3T1mVUW4vowPjUNEV9Ax0Y2X/SlR0xR+LShGMrvjn7lobKKW8OJx83QWvg60TUqSCuJoIXBMTy6E1b2VyNTpKQWuX59KunomzaYCTREfbiWDrcZzE2pDtdMzKtW2GkIh3iE2bMXapigiGrIQaAJSh6PgCjFKuqi50wJKBnJDbuHoowCi73w2Fo8ft3ZAPpeLcrt85fKgRHy8uvclhGNWIEL8VQYCyx6R9nwQgYzuN4+VzOu3sxm5fGFhjt6tPMwYDZgA9lV6MKY3xx/dgpNogoFwuY8o2U7DNNttEazny9SXt7e3YaaedsNNOOw1ZnEU80vUPdwwqn8flbWfc/jAAFB+W0dHQXmpDW9aOtqyMjEogQ16Ezh2/eKoq9Qq2lQFIRTVlufdjFCmMLY/B2PJYDJh+rOpbhVUDK2E7EXLzmXC82dlsflsZZY8xAFwvTO7E80e/Me58hpe0W6E7l6nsX3J12OHaDR/W1j3zOZVe8020DYnjpvBdvTlMsg3zw42oFa8gCIIgCEIMmSGpDRAEQRAEQRAEQRAEQRAEQRAEQRAEQRAEQRAEQRAEYahZtmwZttpqKyxdurRuuM7OTsyZMwfjxo0boZQJgiAMjuTV5Ubtnuq85VzU5JGS8YRbb70VRx15VFW4MVscgC2O/HkTCwy6LqP70bNoFlbNvRfd8+5HT9dD0P2tCZjzKKWw4zt2xD4z9saeM/bC7vvsho6NxtpGbsbAEGCM9utk8g30TGijxyILwDaaU+RUF05o4SXaLNeOpdrRNCvBUE607eQZ+e+ocehQSLXzjatHQqqdb3T3v//7vzj11FOhta4xRzHlchm/+MUvcNRR1cfZ+kxnZ2fDvMlee+2FBx98cIRSJAiCMLJMmzYNDzzwQMMw99133wilSBhpTj/9dFx++eUNw5100kn4yU9+MgIpEoR1E18+bKYI0GT5MC5ZxONraXO8VJunF0i1TfQPAKBz8iUYV3az5ZmxbWOTZYSyaioPSdaNHSu59HghUUF6OL210mKM9uIkW7LUXjqkeYzW0G5Y64r9NvZT0RVUTAVaVzCqPApjSmPRlrWBiDBQGcDKgZV4o3sxVrL0ReuwDE4N/47S99ljzsReL76K7cplKACKrBZGuc2QgZC54QyEjIDMdf5UAlBy0zPY8SX3W7lScQkcH/lxhHgZ5Ie9HycaNmR82PyOjMMb/x2ERcYUl2lNwe9Y5VU0rVYNRQ2tZDIvFYwvggp+1/JT8nbj6fG2yIenaJ79uuZjcQtl7e233x6znpjVtCQqTl/R73qIkEcQ1k2mTp2K5557rqmw9957r8i1I0L+oYkwjvj+UC8cMIh8jA3kxxjtfzmhHMejXR7H5mm4QxObj9E2X2NsnqaCClYsX4593joNPT1pR5ibbbYZbrzxRrzzne+svQHWAV745ws4+gNHY/bs2YOa/y3bvwUX/ebbUJRBkbIibfDvDJnK3LeCIvu7lJWgEE0jhUxlSRwUfSv3gXv+4J89IAi4FYu3WRdIIVfhnynUEEgmYXiYf9fIH9Qb1xAamecWgiAMDQ01WqtZB2EnFwfYbbfdMHtWc9fn884/D1/+8pdqpm1EdGBcJqqxqLjM5O/zTmZdL6wfFxekiwrGfjCtv1Fe2BwKfmldiPso+HoOWyY3Ts4NaJ3GmSzD5y2iaVx/wvEBaCu1oS1rc/c0pJmaVoi3Tf45uR+kwuHu/lVY3rccfZU+ezdUvM+4Y4sQHxm+f5LvhMSnne+3fnoYDlvZiodJKR8a/D6Cf55vJdjkK0FyolzD92/eriz4RRTeuHwf72NX2xG9F8GVLGHPmar6Jo7T14dEedE0bhuOONrc7onrrcI5UXWQWv+14dSSj4sM7H4xTmgedTajYbyoGICVFMMJu91ytJN9k4bP25ZUGW/ueHPDPJHUlwS6B7px9ewfYwAVWx+oMic35/dmMigiZFAg5fKzlGFUeTTas3aUsgwZWYF+iUou31tCyeV5OZ/s88+koFQGheg9HN/xfdT5DOLfiPLCyu9TAF5KvaJ/OVb0r4g6J3L5XnfO23GhIxsv1HanLJ+7KuSyAYLPjyNaqn//RynfOaEC+XOd47OHcO5Y8+mGHzYIx6A/huocj0XDjVgXj01BEARBEEaG8684DIPrCkkQBEEQBEEQBEEQBEEQBEEQBEEQBEEQBEEQBEEQhGHniiuuaCiuBIBPf/rTItUWBGH9g41NhZNSSRoQGjFyI8nDDz8cRx99NH75y18m4Va9+mcse+6X2Oitx+QWEBZoRdqz0T3vPqyaey96uv622iJtIsLb3vE27Lv/vpi2/z7YY5890DF+nJeW2Ya/GorgGlAamKjxpqHQIJQobkAJ2wA2akipQCCVOUmZco3iqqXaXqQdzT9YqXa8D+J1ThrLrQVS7Tynnnoqrrjiipbn6+zsxN/+9jdMnTp1GFK1drPTTjvh/vvvrxvmqaeeGqHUCIIgjDz9/f0Nw7S1tY1ASoQ1xYsvvthUOJFqC0ITrKbQqliqXS1lKpy3nlQ7Ko/mJUtQgKnEcYcljCqNKlxWKKtSbjhaVq1tUdeMTCBn8TEArJfHqUwoLJNMpGQmWOEKjCsTGihDMERQRlkRUlQ+NKTQ3d+DFX0rXfm1gopxAktoKFJBYgVWJwXROC/TGANFCud843Q8c9KXgYrbetG6B11WGGFAMAZQ5KxZ0bqnm8f45cXj4pImT89Ls5MyrbGSKM3hcnUTVPXtyu7GSmqKPFtFuzhEm651LK72cqhkeZSk1ySxVB9GrZay4+Xk005Il5NfH+TmBYDeFr1jW0/ZGiefeDLuv+9+dHV5ffXbAAAgAElEQVR1YdWqVWhra8OkzSZhh+13wFHvOwqnnHIKSuXQPH5DkUQJgmA7o21Wqg0Ae++99zCmZv2kqN7dUiez4iaxDC7+Rk6uzdfpqmVE9cTGRDX9Js1PkOH7JYU6cZd/AWy9+NiODnzr+9/EGSd/NlnEggULcNBBB+GLX/wizj33XGRZNogttGa5+uqrcfrpp2P58uWDjuPlZ17G87NewA677uCk2kGErVynnbaDzsyPt4LAIOjjrktYEohoHAu1g9YPYZiFfJFg0g7n5X3huYPf/xH55w5Jh551EDm2IKz/DLdUu2b9ghv/h9v/gK222AoDAwMNF/O1r34NHzvxY9hyyy1sHJGMt2ESByl4rioH5ePJibaLlmMFwvDlfDuSy7Rp/F60XLtAXIWykcFQvYoS2LoZJ88mRb7zZAWC1savq+2QI1quF25HpfJo0xMR2rIy2krtBfeNQdxHakTRbOcPo8tjMLo8Br2VHiztXYq+gT7/ngDXI/A2NjAgRW597HsB2uXFWOFrq7Y0YOzzft5vvv6BlJdVE9m6Jfj8WFieoZDXi4W7LN3mo8F2XubiV+TE7OQk1aG2weYdFbhWybh4bV7PnWEUUkHkOpkjzhvGsm1XD8b5DROtY+FxZ8KWN9Hx4WTa2kSyd2M7T7dR83aCX1+7DXh9DDKXZ02i9uHsbwXlpeJkXxTBQKUfPZUejCmN8XmitEYonM8i1bY8vOBB9JsBn3fl/e63G5dTYDvsK2cltJdGIaNSlJ+NtzH5PCtLsd1Qcq2kKM/KIWqR7LP43GHZPRE2ah+PjrYOLO1ZhpX9K6ANoBQl4nwF7c55cnW8LvWGjytXnnLnFDnBPYvaeTvAaPA5wueuhgG5Oly4cx3gcyq+Zrhvf5ng4Vx5MH/byd0riu4d9RiRTicc6+q5IAiCIAgbMmRGMrcgCIIgCIIgCIIgCIIgCIIgCIIgCIIgCIIgCIIgCEJT9Pb2YsqUKZg/f37dcFmW4fnnn8eECRMwMDCAzs5OKJXXwwiCIKwdFL663Kg9UosNmCkaP3fuXOy049uwYsWKJEzWvjG2/vCDyNrH29C6gt5Fs7Bq3r3onn8fuuf/Dbp/ZYOE1YeIsPMuO2P6/tMxbf9p2Hv6Xhi30ThoWIm2F2rDOCGZCWI3P75a1BavZ/zLy7FJueGguSClkLH2QgWptlIZKA5LtpEtWJJBUXwIjfW40R0oTUe+MWdVQ84o4fkGcs00mBvKxmt9fX048MAD8cADD7Q87/bbb4+HH34YHR0dQ5aedYmvfe1rOOeccxqGW7RoETbZZJMRSJEgCMLIsssuu2D27Nl1wxx00EG48847RyhFwkjS1dWFzTff3Mta6jF16lRMnDgRBx98ME499VRMmjRpBFIoCOsOtYRUuUBNzU/J+MbLqSvVzs2nEZ/voZxmtAEMK6SBjDKMKY8pXCaFuf1Qs8JvEwspnfcpL/vm8iMPBXGUgTa2rMnCa21Cuo0rl2pfJtWomAq01qhAQ+uKn14xA6j4cqxGRQe5NncWpY1O0hfWMV5XwrNf/R8svOVu2xkUrIYxgxWxZE5wY+WNQMmFyUAoEVCKpmcAyoAPR+D5ozhhy5sZYuVj8QcAFIV6BXLbm3w5Ng2brplKRuSKwLzrki1StHX8fkdKugXTceGbRaTV8RWTxhTLtOPvODSvR1GYVNhkP3t3zceyJu6ZADBq1ChUKpWGnZiUy2Ucf/zxuOy/L8PoUaMLl18PEeMIwrqJ1hrbb789nn/++abn+fd///dBdai3vpLcE1qoc8/fd2qFAxrkY6L5fD6G4OSNLo9l4jyEzcfYeDS46w6f53B5Hq21q3PXNq8CO+60E/8Tt99ye+E67r777rjyyiuxyy671N4QaxHz5s3Dpz71Kdxyyy1DEt/O+74dX//pV5042wq0MyhkKoOiDJnKkJH7VI1z87hnDkrZ4Yw79HQfwD5jsPJJflbgnkHE8kKCnwag4NlDKo3kMDaPlptWQyRZb1xT0GrMKwgjzPqikBpMnn1NSLWLxl168aX43Oc+18TCgKnbT8UTTz5RvLwq6XVTURZEVHtCre1sZcH2Whuno1rMDSddTUmumab4Om0nmSR9VXUnFA+7377+pnocTMg7AE6qTVG+RIfn7xyvzWNYMpWhPWt397GCtA6CevePlp6Nu/veir4VWNKzBBVdAWWA3/wqei7vaj9CHYby4mAviOZppHwqSIX5vEyY74FuE5NSbp8FiXYsCK7CGJtIE8m7XX6PxdyGbB1bVO0FzjEmh4gJuUTkwoAArUNNCx8TsVg9Xy8Tx0JhwB56RLbzOuUEwX758O/jpQ5rqxrWrp6Ot4uJNos97pzImICKztc3GlSMtsexMihTCZuPm5zsVb80kWonrOhbgZ8+cRUqegBEygnNFciEDuYVKSiVoazKGFUehZIqIaMMJVWCIoWSKtlxLs8bT+d8ceiMxuWJVRbizuWBw/s20Xs4icAb/rxkqTbDe7ev0ofXu19Df6Xfz6v4nCW7DAKsXN+O9PEqysK5TXw9iOZB/F5RHD6IxH0Yio7A/LGXHJd8JkTHZPy7Tl59bcxrr6vngyAIgiBsqJx/xWEi1hYEQRAEQRAEQRAEQRAEQRAEQRAEQRAEQRAEQRCEtZG5c+diiy22aHm+zTffHMcccwyOO+44zJgxYxhSJgiCMHhqvrrcqE3Sasi1L7v0cnz2s58tnLc8bkv0L3+lwcKbg0Xa+x0wAzP2n4F9Z0zDRp0bBcmHF3wEgRlLQKzcDIBTstnt5PQhrsFnkJGEtqmh8VtQTHDjPMAJs6NGeyzQ9uNj+fYGJNWeP38+dtttN3R1dbU87wc+8AHcfPPNG3QnFq+88gq22mqrhuG+973v1Tz3BEEQ1mV22mknPPXUU3XDHHHEEfjd7343QikSRopVq1Zh0003xcqVg+uAZZ999sEvfvELTJ48eYhTJgjrJg2lRA0nswy49ixVAkn2EUUiJgJLfYrn82JtY6LyWiRkcqE7yh2JfKlIShmLtZtNX7zs/HyxGDyWQ3E51Dgxj5WBOyGl0blhA20qrqxqZdoVGCvVdmLKihlwZdoKKlE51su1fedQxi/Dp9StlxVr2vLhykWv45EPnAb09IFl1xmsFFuRVVRn5IZBflqJx5Oyv6OP8t+Ekitlslg7i6Q1QbZt4T1GCFLtWObFRVFVME+kFwNAyFd55JwxKJI4NRJsx+PzpeKiU6TWaVMrDtQZT01Ms7/z8p+wHfdfuAALK5UaSw186CMfwk033tRUxxVMuVzG6NGj0d/fj8033xzb77A99tpzLxxyyCHYe++9C8vtIsURhHWXo446quUy1hZbbIFXXhmaut/1gWbF2vmwlIxrMh+DNJ8CQnKfTLSIuXxMLLk0Lt8Sci4myXvYDkS0z8/4b2j0D/TjsH0Px0svvFS4jqVSCaeddhrOO+88jB8/vv4GWUP09/fj8ssvx/nnn49ly5YNWbydm3Ti2vuvQaYUlOvmxAq0lZcJqkisnXmBYObD5aWCyj93UF74x8P2mQSLA73yLxnvhX1e1heJ+fhhBMu0Y6l2wfMHIM2fFA23BK3m/IIwRGyIeqhm8+9rQqpdb/zOb98ZTz1Zv/6YueCbF+Dz//X5tA6gVjqG4Bgo3qYmubYyOirHF8bB935tqrYxy5irxvE8uXxEzfwGVec3uO6hqt4kPx2cr+Dn7k68bRA6uYa9X7Vn7SipUrSo4TnfWhYcm9wwbNoWr3ody/uW2fFefBvupf5dAaP8UpXikrq9//K2VtE7Acl9msIbCCo6DlQs10YQZNeSaxNvaROW6WXovEYm7DFro067HePpXK9SKNlO9rsba5zI2q1bvn6Nt2c4uOyXl36nAd0qhvcmjBODE2Al5wQYY7ebtgeaS4f9QwRof7Db5dpaEJe31bYrGc7jbjJmIjraxqX1LiLVruL2F2/DM4uftvlTACDuaD78zVQJbeV2tGdtrtMYhQwZMlWy9YyqhIzl2jmxNueDlcs7K58/Dh9+BwegNC+MVGDNxw8BVlTPY6I8MMJYAMCS3iVY1rvUnm/RP59HJX5H6P+zd96BdhR13//+Zs+5LYU0khBqCi1AABUIhJLoi4QmSFcQURH0wUJRUYo+oI8+KkV5VOBBUZpGqkAgoUTKQ1MSgYRiEhJKkhvS67259+aemfePqbtnT7v33Aa/D9ycs7uzszNbzs7M7nzGXeHudyAm03ZhTHoEufS5t4ZC2TeC3wPh011Irh2+wxTKtQudW71drt2XrwmGYRiG+SjCYm2GYRiGYRiGYRiGYRiGYRiGYRiGYRiGYRiGYRiG6aUopdC/f380Nzd3OI7zzjsPN9xwA2pra6uYMoZhmI5T9NXlUv2SOtChGVBob2/HxIkH45V/vVIqeRVBRJiw7wQcdvihOOyIwzFx0kQMGrSN67RpO+pKJV3HSQktJ/PLtVDbaUFUiljb/puSxbDzpu+25ju8iVCeTbrboDCd6ITovFQ7JrYI9ktvlmo/99xzOPLII9HS0lLRekSEq6++GldccUXV0tKXaWhowJYtW4qGmTJlCv7+9793U4oYhmG6j9122w0LFy4sGubEE0/EAw880E0pYrqLKVOm4Omnn+50PIMHD8ZFF12EXXbZBVEUYdttt0VNTQ2y2SyiKEJLSwsefvhh/PnPf8aaNWvwiU98AuPGjcMpp5yCo48+GplMpvRGGKYPUFRS1CHZY5H4S0irUUT2qEx9ztfVAuGj0vOyIov6bH3R/JUlpbTzEkJKZeQ7BYWUJh9WShnWSwErnQxFUsGgT2YAqJy0gz5JSJVDzkgrpfTTenkOOSndui4MJKC81Nvu9rg409cZF17zezT+eTrs0FARecG2ICADXV/MQIu1M9D104gIGdKy7EJibbtMuL90sXb4Z4+RsHXXmJBIpYZNHl0FciIv8llOhPLzVcr35Dpp50fynA+r3dXoMJ6ex/h0ft3ef4bfD1ixHBvKkGULISqSapeCiLDzzjtjwYIF7r7JQhyG6bvcdtttOOeccypej4iq+tvS18m7p1TQ3l5WecvO64JyjA4SyLSh4gNaKjuopfRlGCWxYcMGHL73EWhuKvysdejQobjsssvwH//xH6irqyu8U7oRpRSmTZuGH/7wh3j77berHn8mm8GDb93v5NhWCBiJCAIRMsILs2OSbRteCEQQWi5o5lMgFjQ6v9gzCCvoiwkFA3kngLznD/7fhEwyTaxdQCZZbF7ZUCfXZ5gKqaoGqtxTtxebp0qV43tCql1Kurx8+XKM3nk02tvbS246k8lg8buLMXK7kTruco5/oRtzB4nvY5UXrwrDBRXQmOw5ZaSpYr/HoTCb3GbT20vISaCD7RDyB/VSwXrhcjdAmMaVIZRCRmRQl6mr6He+1PHv6D0jKdOOzUtZ3pxrxsrmlZBKBm0W/ltkpb3K3jMD8a65XxP5+697x8A904/LgEO5tr+HCxSSa+v3CMz5RFYy7aXaKjzcJkxMoK2CcwDx9jwr13aFTAKklMGuC9vvVFC2yNvFKeVec44qH4IQ5i8oq5j0UJARK9ZOblsPsh4KxP27IO69EkjzTomEkhIQEXYasJMbyI+l2vk0bm7Evf+e5s9jCoTapAeQyYgItdk6ZEVGl3ljwmzhvmeMWFuXhTPxAWeMgDscYEaYd2y0nD5yQm1KEWtXMrgMzLfw+LXmWrGiaQWkzPl3hASBFMXOi/CdIBuPfT8IQVlcBOeQzQ8hTEv5cu14Wd2nPlWuXaLc3pvK3H35umAYhmGYjyIs1mYYhmEYhmEYhmEYhmEYhmEYhmEYhmEYhmEYhmGYXsz++++PV199tVNxnHTSSbjvvvuqlCKGYZjO0enOzR2Ua89+eTYmTjy4U53RiQgTJkzA4UccjsMmH4ZJkyZh0OBBTvphu2pKJb0IJCH68OJs6QQh0n2XriOlDMXaymY8mXbfGU530DPfE51fdcc5ABCISLgOc+F/giqXavttxzv09map9u9+9zt885vfrFiok81m8cADD+DYY4+tWlr6CoWumf322w9z584tuu7QoUOxatWqrkhWxXDHR4Zhqsno0aPx7rvvFg1z+umnY9q0ad2TIKbbiKKox8V8mUwGF1xwAa677joII0dhmL5KR8XaaVLt5CqF4k6KHpGU+ahA9OiETNIIeoJ1VVAHlBIDagY4yU2xPFJsPlWU1qJSSicb8oMyeeEkEA7i5AZ5cvmQflAoM1/KHCS0MDsHqQeIUva7FmzngrqsVBI5acRUQf3Vbi+WaFNvbFm1Fi8d91WgbasR0SAQYhMi0jLtmCyboEXbZIXaFJNqWwk3mWVWqi3MPPsdiAu2lYmDKH5Oubq2AogUkkfYy2VCyTU51xKpcL5fB4l5hT6T3+1UMYdawk9TlHD9tHWS89KlaGHrRP66R65agffKkMl1FaeddhqmTZvGdUKG6eN8+ctfxh//+McOrcsqDU9qmaPCMlfRAUKCRUXLXMG64XIr1nbLwrZ0EyYcFMTKBxWsXFuZ8ospx5iyzetzX8cpnzoVMle8Ljdy5Eh8+9vfxnnnnYchQ4YUDdtVtLa24q677sI111yDt956q0u3NWPRdCfJFhBGGhh8OpGgmSciRDDhyQu1hYh0WU3o0pUIRYIxsZ8VaRsxZJpQMHj+UGhQz1DMl/YMAsgvs3Ra0EdViINhyqTbpdrdfZu0FbCOrJpSpu/Uc+cy0tERqTag0/Xz//45rri8vMF6x48fj1fmJgaI7sS+KpuUbRCRG5jLLrP73v3kCoqtFxNsy/xEh7+hCoGEOKiDuzKGCqfdQpAgL8qmsKwh4+ULFZQvCFBSuhKHkr5NpKm5GbJVYruR2/V4ebGUUNtNp1TiczKHD5qWo6W9JfaugHvGb5/9p8p3jQBYBGHNPL1Nr991ol273LRR2fW8QNfKp+293B1QfezNMZcmmD4mCE4Ec7QIgNInqBVsx+TVUME5YFe1bWB+vl7P77L0dpcCx99J3E35w6TLlWWI3DZs+YRsehUAUiAFSILLh2sJVIAiOxCeTrckBUg/EJ6Uuu1tYO0AbNswnKXaKUglcdcbd2DNljVmwHkzmDzsAC9AVmRRm6lDFEW6zCvsgDGRk2nbeRmRQcYJtbVgW1CUKB8LU84NB5cJBru35eFA8G2vIfcODjmttf632OD2rl2SkFM5rNi8Ai3tzbCSd92eaYYtNNe1F7ELFx9M2dunwb/X4wbKMXG4tSj4rbD/FpBrh592UVKubfOapLfKtfvytcEwDMMwH0VYrM0wDMMwDMMwDMMwDMMwDMMwDMMwDMMwDMMwDMMwvZjTTz8dd999d6fiiKIIK1aswNChQ6uUKoZhmM7RE3JtBYWLL7wYN9xwQ4nI40yYMAGHTz4ckydPxqRDJ2HwkEHxjpZG4JEq14aVflh5tlWMqbj4Q6nYPCdNC8QirgNzSFIikdfZ1XeUS5Vn2/9Mx77KpNppneN6t1T73HPPxR/+8IeK1xs8eDD+8Y9/YNddd61aWnoLnelKcNFFF+HXv/510TBEhKamJtTV1XV4O9WGO0AyDFMNdtppJyxZsqRomLPPPhu33XZbN6WI6Q7eeecdjBkzpqeT4dhtt93wyiuvoKGhoaeTwjAdprC4prx1KDa/dNyu/GsETEbPU1jw6NazqmhlBFHxgZSylEVDtvC1mCbXVokKUyEppWxtRa5xeaxumNlhFJDJuoDFpJTS1EldPpQXX9t6qmzZgtZX56LttXloXfA2ti5ZhvZ165BrbQNIQfXrBwwbAjF6R2T2G4/o4P2B/v2gkEPOCICkHSxKhQNF2XQF6iJtU3F11Td+9Ct88NCTRoBtZdhelp0lP9+KtZ1Am7w8OwNdh82Y9axQOzLbCSXaRhMTyLat7MXveyddIoBUsDwQMsHEFT/WgBNK2eiCrKd4HxMyp/j3pPCJEp/pkreOUaimVEimnfaZ9v2i9WsxfcuWDqaqOmzYsAEDBw7s0TQwDNM5TjzxRDz44IMdWvfxxx/HkUceWeUU9U06I9YGkvcfSg9nnZiJcpdephL3ukS5KyjH+HZyH0opFbS3ezGmm1a5QK4tkVM5I9fO4b4/34/Lv3VFWe2hDQ0NOOWUU/ClL30JkydPLhm+GsydOxe33XYbbr/9dqxevbpbtvnr+6/H+P33REQRiISRBFqRdgZCCGQSsm1BESJh53mpNpGVbRuRoREMhs8gAHjBtnuWEZf2eeEeXDhLUqptQ5gvhWV9KmVeB+B2Zaa76Faxdk/apkLDbaWrWslzFz5v1ouL1eWLRePn7LnHeCxcsLBEQjTXXHcNvvntb1acrkoo59lsuF+JggNlfk9VKPFNk6Wq9GMTkywj/iuvRcpB2SJlfT3YmK6cO8F20P7h2mmkxPvvvY+5c+fi32++hbcXLsL777+PFStWYN2addi0eRNGjBiB+x+4HxMmTIiVWQrth2qRei9RxZfnHbOUBgUiwsrmlVjfsg5EWpLrnuQHAm0oO6hF8P6AELEBK5yA17wjACgnDM6PT8Xu516gGz+eYXoLybVh7v3K2aetONueV7YEGp5HwXsUBDcgZvxdjmBglaC9R5rj66XxicYbQe4c8AOu2bz5YddsedW+UwGXFzghuI+U3D6w27OD1JmWOhCAnJJmkBgFqXJQUmHUwO3RkGnIfxcjvB7DclMZ13qY/77KC8uewz8b/6nbAUmYYxwZgTShJqpBbVSjy6bCy7QjIYxc20u1IxFpqTZFiEQGGfMZBYPJRGZQmghWqO3/3IAy5lwQoVibqHQ52BBeoXZGeNyVUljZtAIb2zbAXqvkyuDwcbpyOKW/N2Tic/lw6RSwWyTofSooLuiuily7yPmbNt0T9PXrg2EYhmE+alx189HI9HQiGIZhGIZhGIZhGIZhGIZhGIZhGIZhGIZhGIZhGIZJZ7fddut0HLlcDvfffz+++tWvViFFDMMwncd2+CpIohNVfgQo2Kk42Sk3nH/t9dfiYx/bH9/73qVYuXJl6voTJkzAEZOPwBGTj8Chhx6KwUMGpyQuUKC5zpZaliUASNPBVCqpO5tB6mlIQOlpmw+hBBRp8QeRhCKyXUChpJeHgER6vmIdXe3Oodi/XphtOsbZ+UmJdtlSbb9Pw3T0Vql2W1sbJk2ahNmzZ1e87vjx4/Hyyy/3eWFlV4gYzv7i2SXF2kop3HvvvTjrrLOqt/1O4jreMwzDdIL29vaSYWpqarohJUx38vjjj/d0EmIsWLAA48ePx+LFiyGEKL0Cw/QVOlB0LSrVTtYvA7mjl/UUitjWzvLlkMouVkBttvhvfrKeGhcB2akgDLnZ2Pqvf2HVqWfE8jn8qSeQGTs2CBjER6RFzqTlUrbupcVFBGXqrbm169D8yExseXwWWv85G7mtWwHo2qq0eTZ/OShgwSLknn8Z8s77obIRao46HA3nnYlo51GQIJCu8UIRQCqQAlmJUCiqcnIXYPRZn8Xyh5+Myaf9PtE+IuGkTcF8AEIBilSsfhmeC3rv6Fp5OI/g95ywW1PBAgSnTcIFRXn73J9CysWrIIJlep/ET7VwPUpMh8vDZeFnmJ74+R8Xf1dKGF9aPGGak8upwPftoqgTKaoOTz75JE466aSeTgbDMJ1g0KBBHV73hRdeYLF2MSpoa/f3p+T9JxEfgmcAyWIZhcWCQGSo4ut5aaoNG8oUC02bzCjfpq3vyQKf/dxnISKBy791BXLtuaK7pLm5Gbfffjtuv/12jBo1CieccAKOOeYYTJ48Gf379y+6brls3boVL774ImbMmIEHH3wQb731Vqfiq62vxdd/eh4OOuogNK1vwrmHnF9ynd//7A/41T3Xp0i1tYzQSvrIiQMjJ9a04kA7XImVF7rnDm4r5CSo/vmFl+zFHjooP+mW2ViC5yDuMynjS7T5xqTbnYTbk5nu4iMj1Q63T4npclY1AxUXvTY7mf9Cg0sUjSLRxqCUwuOPP4ZxY3dFLlf83gMAP7j0Bzj9jNMxfPhwd1dLw++y8ncaFdjRKrE8eQ6qUD5MCoqUF2wjeOam4O77oSQ2jE+a1oP41m2Zwj9bVrYCHbqITTxNzU144/U3MG/ePMz/97+xePE7aGxsxKqVq7B+w3o0NzVjq2nfKMR+++2H6Y9Mx4iRI1zekmWW+D5zM/L2SzFiz8vDLKeFS1s/7QxI7L5w3eENw5EVWaxqWoEc5bwAOxgSjABAEkBCC3hJS8pJ6Wn9voKAIAUJATLTEhLCtq64PEi9TCkIpYJ7uzuisfNLt1kBpGwoU3JTAAkRazdSptDoxO62EAm9gjDHzF4ldlEod7dlCoX4OxZ2X4hCvx9uZ+ntK6mCdqFge67NzZzD5K8VZfJAJoO2vKQIOj6h41JKQQgyWdfhlNLXiW0pFCCoiLCyaQV2HrhLfDCSvPaq/O/F6Ovlm+WbGzF7+cv6CJAw7Xu6jVKRQG1Ui4zIIN4aaL4pK532ZU8voSZXttXtkX4ZXAzFyp6B1DolXGKlYpOalGM9ot9IRCLCmi1rIBUhEmFLIun82bI5yFzL9l0hhZxpb/XCekCRAJT+rRYkzPWl33dSSkKfuOa6ldCNqiZukK2N+U+ffHtu+/uFy2yQt0LrMQzDMAzDVAKLtRmGYRiGYRiGYRiGYRiGYRiGYRiGYRiGYRiGYRiml3LBBRfgzjvvxLvvvtupeO6++24WazMM06voCbm2IIGzzv4CTjv9NKxcuRJr16zF6jWrsWbNWvTv3x8HHngghg4bGkuXgkqkM6b7cHkBtCwL0oq5TKdOAFamLSAgSfcyIyhIKAC2c6TuGqY7gRqVmAgk27bTZYrhygmw3eyEwIKM2CLoNmul2q6jYNlSbfLbDPLfW6Xay5Ytw8c+9rGCIvVinHrqqZg2bVqfF1V2lYhh//33RzabLdlB/b777+tasXaR34JCxEQADH1hiBQAACAASURBVMMwHaAcEUpdXV03pITpTjoySEdX89577+H888/HLbfc0tNJYZhuIU2EkywQ5tUFnXdHxT6t8EoFtmJl/otZjQGonFmXlBOO2K1FJBCJjJ2sIC9h3dVO5cu12+a9USKmlBpwINeOyakA0JZmrL3yajQ/9AhUe3ue5EirfrS42smGQJAAIiPQkltzaJv+d7TOfAYN55+F+nPPAIQAlKnTBh4ju1cDW2awRcI2e4zD4AnjseG1N01nZ98YYPcKoOvbwaGCgM+b3l4oXgn3s4/PH9L4NkSwelz8ZOJQ8TDJWMLTxcbnZTLx1Sh2oDyU+AzzklxWvBbT+ToOpXxPm5e2TtqyvUuI57uDp556isXaDNPHOe2003Dbbbd1aF0pZZVT89GiUFs7YvfYRBgrMwwk2V6kpmJybbe+K7f45WH5JNS0CQCSBIRpYbcyNzICSC2G1BK5nJFJClI44bQTsPf+e+OsY7+A9WvXl5X/xsZG3HjjjbjxxhuRyWQwYcIEHHDAAZgwYQL22GMPjBkzBttttx1qa2tT18/lclixYgXeffddzJ8/H/PmzcOcOXMwe/ZsNDc3l5WGUux/xH646FffRk1dLQjANkO2QU1dDdpa2oquN+/l17Fy6Upsv9MoEISRautPQREioQfpFGawzlAs6AbqNM8agqcKiOsJAVuii01ZQSYFIQOxYerjoXBmmqg0+cyEYT7KlLoEqvjYqNMk6t/lpC2s36c+5+lk/tPue8l5aSGS7Q8AsP2O2+Oyyy/Dj6/+cYlE6UEXjjv6OPxjzj/Mva+8A5UaKrzPUuG4wqfe7tlZcgcS/MBkKohPxZ/3h3LucCCE2LNvc0e3W5CBOHXZsmV49dVX8eabb+LthW/jvffew/IPlmPNmjXYtHETWlpaOl2uO/zww/Hgww9iwIABLq02nWnEnrHG9mmJkyxoBklSat1yhNqF4hlSNwQZitC4cRmksO8AGKGuEVLnYCS7EFAwgm1ISCviVdINoAYzTRBQZFuKBJxZOiHXdpJo8ueB3hW+JGeLAXYUMuHmk5NQ27KgKx+a9hT3GgLBlfsQlCvt0GoUa3wxJYug3SexK833+FXi9N+k0xpovLV02DcABe1oOqH2qtLTEQBllis/BnsiPTqVVtItbQkWCkBOKeRUDiuaPsCoAduzVBtAa64VMxY9ooXPIHd+AACIUBvVIBNlTJlV59eWVp0k270vQ7HlguxNKZBpi3BwGcDY0VPKv5Z4wTUpQye3jfzgtiycR+I3aNv64YAirNqyEpBkrloBIaDzZa5pKXV6rWBbmX1iMobInP0qGPUwp6TeDyQAK9XugFzb/YRSXK4d++0N8s5ybYZhGIZhOgupqr4pyzAMwzAMwzAMwzAMwzAMwzAMwzAMwzAMwzAMwzBMNZk/fz4mTZqENWvWdDgOIQSWL1+O4cOHVzFlDMMwnafkq8xd2Pk5tY922HHLdsy2nX0Twm2vCYOXsCnb8Vj5aSgoBUhIE4+EdHHLYD349eCnY9tJQMG/TlARSLL1dEKgjUCqHXwCgAuZItX2qregc2Yvlmo/88wzOOqoo9Da2lrRekSEn/3sZ7j00kurko6epqvE2gCw67hdsWjRoqKrbL/99liyZEn10lAIe5J2ZNU+3nmYYZjSrF69Gk8//TRGjx6NsWPHYtCgQZ2Kb9iwYSXrZ5dccgmuueaaTm2H6V3cf//9OPnkk3s6GXkIIbBq1SoMGTKkp5PCMBWTV18rs35XSIKTF2cg87Er6kGLYOpq+eu5ucFyqaSu8ykJRU6/DaUU6qI61GZqw4hKpj8kLstKSikVVh77GbTNnRuLfsRTTyIaOyZRBra1VBUYn4N6qamzbl2yFCsO+38urK1x2j8ZzJPmL/wOKOQAF58EUHv8kRhw9cVQQu8T6erECLbic6u/+brnsvtnYu6PrkEEQsaEiowOKSJCBCADICKY73qeACECIWuEjBEQ/JGJR4ezwyXZ+G0aBADhJI4+lRYBW6+G269xVU78nIxXSxIiHBUPoPLCx0nzcAXJSCh60tcvh7TaEJVYnlxWLA4C8PEVy7G+B8W2hxxyCJ5//vke2z7DMNVhxx13xNKlSyte709/+hO++MUvdkGK+h5FBZ0VlGEoNp/SwyXKYWEbe1KsrWLlBfgyDAAlfYklbDdXSpdapCvvSChISKmQs9+V+ZM5SCjkZA5S5dDS1oovn/gVvPryq4UzXQFEhP79+2PAgAGora2FEAKtra3YvHkzNm7c2CVydxKEHXfdEV++8hzs8fHdjQTQtPFThJ+e/9+Y8/SckvFks1k89tYM1NXVQUBACIGIIi/XDkTbQghEJoxwYfSffeYgQBDCawttec8KCt3cQCYYf8YAF87l1Tx3CCWtiVOvQ88hKoHbj5muhrVPhmKVfTs7ZV/FrtEueK6cfPhZ7H6abH+w7D5ud7zzzjslEqf5n9/egK+e/1XASEjL+klLqzyWILa7lb2rF/g9TYmPfIEA4W+6TYs9Lm1tbXj99dcxb+48zJ8/H4sXL8bSpUuwauUqrFu3Hk1NTdi6dWuXXweTJ0/Gw488jPq6+tTl5YrMq0XsuXpqgMR0Yr/Gg8bnbWzdiCUb39f3XGHLB14iLBIyYcAM0m3fIzCNH+E9nUBQZOKBcIJhMtO2vU0IEWu40Nkkl864eBfmWjFlREGwPm/Anpc6slCw69vuEH+3Q8r4chckbKnJ26XBdH64pAjYHgMVfLfrunYQc034tkdlJPLw74goafKuB4qxeZVmUD8pJRQBMpeDIuXKtcPqhmFIw9AgnZT6vRgfhnLN3xbcj3fXLzbSeKHPGTPYfG2mFlmRMWVTgSiKzAAykSvfRhQhEuaPMohEhAxl/HzKICNseD0vNgiNiCAg9DbIX1PhteVU3e5aCQa5TysLU/zdn6Ll4WDZyuYVWNW8yl+p4bVMPi32Ghdhuswymy9yvxMI1km8TxS8ewQQSARvECXSFy/jB3lL5CdJV5fty+XDcK0wDMMwzEeJq24+2gzizDAMwzAMwzAMwzAMwzAMwzAMwzAMwzAMwzAMwzBMr2T33XfH9OnTcfbZZ2PhwoUdikNKiaampiqnjGEYpvMkOyLmkRAk5EeAop1ObcfMtHk26lgUSTtVED5Mq56nE0gAFJlOkq5zFUEpGci3FIQSeqskIKyuTAkdO5k/FY/bStAK5ZMo0THNdVaD6+Rm5RUEGLkGxZbHOvGZONI68PkOcnbbvVeqfcMNN+DCCy+suBN2NpvFQw89hKlTp1YlHT1NV0q1AWDSpEklxdrLly+HlFJ3pO5KEudfJf3f3XXNnSMZ5kPJ5s2bseeee2L16tWx+ZlMBjU1Naivr8edd95Z0W9/LpcrGaaurq7itDK9m5NOOgm777475s+f39NJiSGlxA9/+EP85je/6emkMEyXki44ileU8sIkindO7BjWsYIoklJtV55WgcrR1vuUBJRCTVRTLEmJRfn1UxWbr2JhNt9xF9rmzkvNkqufuu3ZmiRBkTJp9msQKV1xzRPu5NeXAQXKZEDZDNDSCqmUE1NLECJoubZWrCi0PfwEmnfeHv2++jldNyYvvzS7MyEnIld1JhC2nzoFb/zXDUDbVn9IyB8cV0c2WQh1X1pKBGRceL1GvL6v9UYiyK1dFnoZk8vCY4TQZaYomLBbgNtHPq4g7QjEUCYQqZTtxI5FPF15aQ/miUQYG65SylmHEp+l4lEA/jhkKE5evQo9pdbu169fD22ZYZhqsuuuu1Ys1o6iCJ/73Oe6KEUfMioow/j7LMG3sqfEB19mSbaxh3LtmCQxTEMgWws8pVDBPdangKAgQCQhQJDKCOQAKKFAUpr2cIXamlrc8cjt+NV//Rq33nBrp9tQlVLYtGkTNm3a1Kl4SpGpyWDMXqMx5eTJOPyEwxBlMq7N30v7tPzui9/5Qlli7a1bt+KT4/4f/vDwLdjn4xOMUC8QZofTECAj1dZbCiWc5ntQUiAyzxrMNAD3nMI+eAjlnf6cyidPqh0u68BzCIbpTfQ2qXY15cIVX4/JCk0iKYX2la0bl3zGUyJrFUu1E7fA2GASKj7v0ccexV577FXWYAuXXPQdnHzqKRg8ZHDx5+AU/x4T/+Y1iOSvrmwd1T37dql3cShTGY7FZ9KkFLB61Sq89uprmDfvdSx6+228++57+GD5B1i9ZjU2btiIlpaWstrSu5qDJh6EBx9+EPX1gVS7xP0kdr5V49YSRtcBqXa5AloAGFg7ENsP2AFLNy4BZDtABKUIBAkhIn/fVUK3l5CCVInyhBJQUkKRgDDJFYogoSBIAkrAFehIl7OUEUILIfRsu5iUaatR7jwL5dqkdwps44qSpsxgzj1/LGypz5yEQQOOa6+z+4T0TDvHndlBk07sEKj8aQizJSP9tpJt3eylAqm2HbzcHjzb4ONb3oRpGwvLwjoxAkoqlzdBdnsCkFJ/qpxL06rmVajJ1KJ/Tf/Ysf8oSbWfX/p/eHfdYi1id2VE/Q5MTaYGGcoAesgY/W6MshLpoIwr9DB8Tn5tz31XnoYr3worxnb/Bu/IBHP0D7H+bRWJI5ImxHZl4eD9Hr+I4usW+Q0Y3m8Etsp2rG1eo+sGIjKpCcX45ixVut1YkP4epBwwe01BmneKJCQEhJIA6QuTSEAqu9y8JyVhGiYJZC78UIQPwP0e2PM8FNan5Stv/cR0jL5/SjMMwzAMU0VI9bZWFoZhGIZhGIZhGIZhGIZhGIZhGIZhGIZhGIZhGIZhYixduhTPP/88rrzyyg7JtSdOnIgXX3yxC1LGMAxTHUq+0lyqQ1QHOkPHxV4pnSUTHYq9FMzLy3wc5ltCwCaV1MuUl2QrF1rPk8r21LSqNkApaTpBB5nLSyC8mct18PPd+szcQIDtBdtktFtWdizschF0BnQdS/M7+vVmqfYXv/hF3H777RWvN2TIEMyePRujR4+uSjp6A1XrKlDg0Dz66KM47tjjSq4+c+ZMfPrTn65OWsohTG+Fu+DD0KGYYRhPW1sbxo0bhyVLlhQN169fP6xevbpsGfbAgQNLCrOuvvpqXHnllWWnlekbLFiwAOPHj+8VQpiQUaNGYdmyZT2dDIapmDwhVRnhihX1Uut9gYVRKWN+cnUtv56V+cTqdSY+mZOI1ddI1+0iitC/pn+hRJeVnzBfdn5u5WpsuulmbLrl90FC/TojnpqFaNwYn79YhTZIu62zKlebxdYly/DBoZ+EVfbYJdHu41D3qSnIHnwAxO7jIAZvA6kUVPtWtDUuR+ucV9B0z0Nomf2qW08qQNpNZwSGPHwboh1G6Dquqz8Xyq+pJZo66MvfuBwf/P05RARECP8o9pkh+52gNTlAxoiHhJkfmf2ZhXcsCTMfZh3Sm3Z1VTcvCOOPi4mHAFJhXTnMTygi8/ij52VLFH5Jqe6XW4XpzpoLFfieFi50y1Ew45EtW3DRurXo7jtobW0t3n//fQwfPrybt8wwTDV58803sddee1W83ic/+UnMmjWrC1LUNykpS62wjd2XXyg9TIk29lCubZfFBzpRbrlUMlhXunZzPVdqkaMJI5WClDkoSP1dSeSUhFQ5SCVjf2/PX4jLv3El3nztzeKZ7yEaBjRg/AF7YOrZU7H3QfYaICex1mUUL8K0km1BAmcfcg7WrlxX1naICJ8980Rc/ovLkImyTjooICCElRBGiIi0WJsIEUVatA0/gCdRoPAjkXhm4dPrRILBcwgvSy8sEnTLAiNm2J7bVVJtbjNmuoqCz3DKOeWqbIqqplA7SaeuTYKRzhYP476mXa9lZK3Qc+TwOWmpe5xrd0AwP6j3XXH5Ffjlz39ZOjEAPvGJT+D/Xvy/vDgLpr9ImEK/YXbgCx/Qf23f2o4F8xdg3uvzMP+t+Vi8aDGWLlmKFStWYN36dWja3IS2trZeJ4ZPY/fdd8dzzz+nReVpVJKFSk/lcuIuFKd7FaDwRktdW6ubV2HppqX63iwIQkT6ux0UQwjTFiKgBwYHiCLzacsX6WUN/b/w7x6YOHXatbjXua7tpZAnELb3dfOuBCWEu+ENH/nXVOL1BPc+RvKaDdvcYiuGcVBQTg33MZEXX7vkkmtbpGR6yGbHpEPp/ElXfpV2Flxro9JlWQg9iCbIvGOidFlXyhxyUpqyrQ67y6DRqMvUm/yVd2J+GMozb6yahycWP6b3sxAgad93IdREWWSjWifD1oPB6PM8IoFIZPQnRYhEpMu2IkKGMm55xszPiAwEIkRCIKKMLxuLCJEtH9uBZex1Zcu/CAe+yS8PCzKtlR0tD6e8mwMA76xbjE1bN+qyubkew+tXCDPPpoEE9HA5Jl9WPg4tzXe/FSTMd1/mh8tjkDf3nhEQk9yHny698byUO3BAd8u1u6puwTAMwzBM13DVzUcj09OJYBiGYRiGYRiGYRiGYRiGYRiGYRiGYRiGYRiGYRgmzttvv40ZM2bghRdewAsvvID333+/U/H94he/qFLKGIZhugbbWapgB9yUzmHxCBLh8hZTiviDUjtIuviU6bYWdN5U8J05YaRaynVvU1BEoEDUJkjojo+uw5x00Uul50WkICGhQCDXsdR2NtVxu46iYWezWIfasCOq76ImiNzy2L8USrZNF7c+LtVuaWnBIYccgldeeaXidffZZx+89NJLaGho6HQ6egNV78heILqpR02FEEJ38i3CtL9O616xdnhOlvhtyFvVdNhmGKbvI6XEvvvuW1KqDQBNTU04/vjj8cQTT5Qddynq6+vLiovpW+y222549tlnMXnyZGzdurVk+DPOOAMnnXQSzj//fKxbV57QrCM0NjZi/fr1GDRoUJdtg2F6A2EpLVm8KyS4crNUIM4uQEyqHZSpiaAl03a++cvWZIsntoz6aesLL6L9/SWQGzZALl2C1tfmoe3VV4G8e008wrT6qTX4WMmzsnXWWP022DVRhH6fPR4N55yJzPg9dP4CAaUgBZnNIrvTDsjsuD3qTzgazQ8+irWX/xRoz0GQ8iKgdonWvzyI/t/9mpOkKCiA4vvTSxH9v4IIgz95GFY+9VzeblPJaSsvMoozW8sWga/IxiyhBdnCpSYYhCrhDlMmXEwKnVhOymUMJhluvVDTFJ56heJODRT/WvRcTdZYqq0ySyavVFiVmA7FUjaC4+rrMTYzHF9duwaN3ThAxT333MNSbYb5EPCb3/ym4nWiKMKNN97YBan5EFOqsJQgaBVH2I6skje28L4bCBNRrA2TdFs5SJlxUYJGPj3aBZQybfG2XAQBQIKgIERk2t+lboMHwd+Rfelg3O674i+P34VFCxbh6kt+grlz5ppBVXqOISMG42OT98dx5xyLkbuMRFzFp8tzsEJMkBbfkW/b17JrwqnnnYqbf/K/ZW1TKYX773wAz//9BfzlsT9j+MjhXiBoJJpOtkdWEkhGqa3TFqYh/lzBp9sdx/C8CL2TiecQqRLB2KnA7bhM36U3CYm7Uqodxt8hQWWFSct7xlNi/WIDX1GhcMFvUZ5IW3/R8cRudQo/+a8fY9pfpmHJ+6Xbq2fPno0//fFP+OKXvujr0+6fICll7B/XZmDSvm7tOrz22mt44/U3sPjtxXj3vXexfNlyrF69Ghs2bkDLlha0t7eXjrgPMGzYMEx/ZDqGDBni5oUi9NgnUPp868rKd0rc5cpmCzGsYVu05FqxunklhBKQuRwQCUARBPSgcQK63YikMuULvwVb2lBKanmxAqQpW5ESgJCAEv5kJ6nLY0SmXUnY5igEL0/YMe980VM3YAFBy038vh8vA9gWHr1ZFStDUFCg1Wkx6yhfvitUfIi/I2Gx9mxyvwthm5Ytj9hBYwhml0i4BhKZUxBEUKTLoTlj5CabJkF6H5j9LJWCgIA075VAkZlv2rtUDu9ueBdjBo1BbVTeYLEfhjLT2+sWYta7T+r9beoKNl8ZESGbqTFS+EAgLYQXRMOI4cnLpYWRT2vJvD/rya0j3Hs1OjzMdUKmThK2NZoY3Ls7Ybk3dtYE8+N5LOsnJi2QAnbeZhfMXzsfre1bTH709W33k8oRSNiakC7F56AHK4SEEYRL5MxSaWT7UFJ/VxIgASgJMu9ACdL1K9LBTOT2fSlCvDUWXkYP/w5UrH6Yl63E+onpYvuSYRiGYZiPJqR6U2sLwzAMwzAMwzAMwzAMwzAMwzAMwzAMwzAMwzAMw3yEWbx4Mb797W9j+vTpVYvz4osvxrXXXlu1+BiGYbqakq83l+oUVWT1tA7SRTuM296e5NPlZNxhZ2nEl2kZm3IdmhW0mMxOSalcaPevXcdul5LbiJPcDbYDn+2wFxdYwHUAhOsIGHSL7eNS7SVLluBjH/sYVq9eXfG6Z5xxBv7yl790Og29he7uHrDDDjugsbGxaJhx48Zh/oL5nd5Wh6QLfuWKO7x/GDoZM8xHmYkTJ+If//hHRetMmzYNp59+eslwDQ0N2LJlS9EwN9xwA775zW9WtH2m7/DKK6/g+OOPx7Jly1KX77DDDrjppptw7LHHAtAy9vvvvx8333wzFixYgKamJmzZsgVtbW2QUqZLeAAMGjQI69evLytNDz30EI4//vhO5Iphuh9ffyojDIr7hlLreiq/nmY9PuF6VozjQqt4vU9J6epqytbdlMTA2m20WKh4JovmbfVZX0DL08/G8pgUSyfXGvn0LERjx8byll8PCOuXPt3tS5dhxaQpqDn0EAy8+kpkxuwCpWRQH9XhpKvDKkgp9WBQZv7mP/0ZG372aygA0m0fEDttj2Ez7nJx+XpuHCtdJiNlBIB1a9bhycOOQ41SiKA9LBnzGUHLMDMgZABEBERuPpAxypuItPglY/ajXld/2vpvZLZvj5pXPXoJd0J/Y8IF9WLzT5qDS0+rxLRXOgEFTgkrlEy42gqRTF8yqo5Qae0nPFe9RChIBMWXhd9ntbTg3LVrKk9kJekjwiWXXIJf/vKXXbodhmG6hwkTJmDevHkVrXPXXXfh85//fBelqG+SJ5IsGLDYovz7nJ9PBcOF2w/LL0m/tivB2OiUL5/YMpotZ0gbn5Ku/V0B5lNCSYWc+Z6TEgo58ykhlR5MJKdyuoyjcpCQaG1twx033o777/wbli9ZXmJHVY8oirDHJ/bAxdd/GwMGDwBg76u2vd6394fCvphQ20qvzfeIBM489GysXLayorTU1NTglrtvxsRDJ0KICAJk5HwRIiFAMJJtIYyM0G7T6DeNZFAEJRYRPq8I8xM8i8iTarvcJuWaiC0rNF1NuJ2YqRZlPb8pdrqVWdjvalF2V1DoGi66z4rsq9gzzAIU3k/h/MTAzSlS7fjy/HaHoLUBCxe8jX333resgRtra2vxXuN7GDBgQEoSVV7+pZRYuPBtzJs7F/P/PR/vLHoH7y9ZgpUfrMTatWvR1NSE1tbWXiV170oymQxmzpyJKZ+ckresQ+8iVLLbyr1tVCDT1tF27H60cN0CbG7bZAbFMINjCN0CEpH+FFY2DGHKFAAh0p8U3u+D8gYESABOPgwvNdb5U1qurROv02/k2lDxu78ePC5oP1EKJAhKGvGu22f+eiKI1Hb1sGkinJHWxlisfZES1zsRQZrB2E0x1Q8eT8q1v5FdCNLvhBCgpB6I3caupAJIBe1qpu1R6Q0rJZEzbZK6TU4ip2wZVkJKLTUeO3gsaqLaIkf/w1GOWbx+ER5Z+BBy0MZyocygLUZ4XZutR4QIFAlEiiAo0uVRUyaOKDLfI2SirP4uIkRk/sz3jMhAkECGsoiEX0+49QWEiGAl3fbPXAUA6WvKldtN+mKleWGH6KOgzKunFew7P3BtpwjOs7T3c2xcANDS3oJ/r3lTn6cEc137gXLsNU8m3WTk2WTy6uTj8IPphPULYT71tW4U3Xba/it8Xr1QPFnW9ykP81XuYAIFfwurfKp3Zf2CYRiGYZjqc9XNR7NYm2EYhmEYhmEYhmEYhmEYhmEYhmEYhmEYhmEYhmF6GqUUbr31Vlx44YXYvHlz1eI988wzcfvtt5eW/DAMw/QyuluuXWy+SRBA5DtJp4qvgw7Uyn6zcm39KeHl2l4w5iUgdr6NO9lJNJZv12nOdjSznVW9sMJ1Ygs7rRWUauu4KNhQX5Bqz5o1C8cccwza2toqWo+I8Mtf/hKXXHJJp9PQWyh43ZSzmzvYq+CEE0/Aww89XDRMNptFS2tLxzaQQncKtj8MnY0Z5qPI1KlT8dhjj1W8Xl1dHVasWIGBAweWDNfa2lo0zC233IJzzz234jQwfYuZM2fikksuQWNjI4YOHYrx48fjK1/5Ck444YSqbUNKiSiKSoZjmTvTF/F1pxJhDOVIb/IkV2G9rYhY2y5X8OHtfClzwXxlZDoCA2sHxhNWOBMFWXXmWWh55tnCAVJWH/nUk8jsOq7o4E9wS7xcGwS0r1mL1qeeRv1nP4O4GDtFrq2kXm5F2zKnl7W3Y8WnT0L7sg9cDdfGM/zlmaCGerdeuL9NtRqAF0X6WqbAxUeehElLlhhRtpZcZ0FOoB3KtK1cOwNh5Nleui3M+gQv1nbT5CXacPPJfQ9/bcn9UWye/ULKVcdjpwAFRy1ZS/Y1/wLns1lQSrDta/09RyzPYT2LUpanrLNZShy3ehXebW+vetrGjBmDBx54ABMmTKh63AzD9Azjxo3DokWLyg7/ne98h8X6KZQt1gY6Ldcu2AZfoVzbygn1QJVw5ZRQru3KMImyiwrlg7Zso3ImXIpcG3q5HVRk+dLluOnnN+GZx/4PTZuaythplUOCcPCnD8LXf/I11PevT7RFkmvKdDo+olg7vYAw0kAdQlAgwYPA2lVrceaks9DWtrWydBHhmpuvwYmnfMYI9SIn5NPxR06iJ5xsU3hxIAFWqmnDGKOmLwFSikQw2H61n0V0Bm4jZqpFp559drNUu7PxdOa6tOt2VKrtKCLpLE+qnV5fC9NWWqodD6OgMzSXmAAAIABJREFUcOl3LsUNv7qhdPoBTDz4IMx6ZhY2btyEuXPn4s3X38DChW/jvXffQ+OyRqxetRrrN6zHluYtaO+CulVf5sc//jEuv/zykudyp8+zjpLYbKl7TUevKSLC1txWvLn6dWyV7eY+Hoi0zaAZVpgrhAApcvd34e7vVsSL0nJtE5fOp3LlAEVaSh02EKXKtRWC5YndFmtQUa4coSfNdEKwDWjxdTmD92lhd3yrseU2P/Z6D+JT0PN0Y5mCIkDmVKwBKG+AGP+2iH+nBMrJs3UJVfmyrMy58mq7yiESEcYOGoe6TB3S+DCUYRauW4CZbz+CHKTelU6qrc/b2mxdIM4WRgQvvAibBIQZICYSEQQEMlEmEGr774IiZIxkW1CESGR8HGGZGGGZ2Iunw3JvOB8oPdBMoTJxeC8rZ7CZNVtWY/GGxXCqfGGvcOGufV2uj/w1LsjJw51cOxBp2zzbwXNCubaT7iO49im4trtQrp36+13BKd9Vv7sMwzAMw/QMV918NDI9nQiGYRiGYRiGYRiGYRiGYRiGYRiGYRiGYRiGYRiG+ajQ1tYGIQQyGf/63pIlS/D1r38djzzySFW3ddRRR+HWW29lqTbDMH0SogIdoSxJc1VeBCjYyVx3SstfWGi+SZDunElW9kGxT7u+Sx4pQNlOYqYLJikIRaa7pJVDKEilBV7KhbN2COW3WSCPrvOc8B3SbPbJSixM+mPL8jq1+U57/t+uFVlUoyPn9ddfj0suuaS0jCBBTU0Npk+fjiOPPLLTaegtVLoPqsVJnz2ppFh769atmDd3HvaZsE9Vtmmv0w51ZqxwN9nrnGGYvsNZZ53VIak2ALS0tOCoo47Ciy++WDSclLLockDLt5kPP1OnTsXUqVO7dBvl1ulramq6NB0M0xMUEt4UJSm5KkOqnVd9tDOSZWyzvoJCVgRdcztTPy0jY07O4ypgXjTipEFQKfVopyPT1VMFZIYOQXTyZ/V6SkFAS7GJBBQkKKjraWWKVviQUhAi0gLuTBb1h03C5mn3mbqsllkDANZuhOjXL8iygos0lldfX7UynG0POgB/e3MBTh7QgLC0rxI7mGy0RG4ZpYShMLzfbbCOoyhIo3B7Kp7MtDqHk0gXOHY2RZR30FVKSmN+JXeukPmuVDxsz9T6PMksu32RyNRWAL/dtAn/bG3Fe7l2KAAH1dTgym0GYVtzX+svBJ4ePgIPb2nBK22tWClzWJWTaFISC9rb0dbBOu4pp5yCe+65p0PrMgzTe9l9993LFmsfeeSRLNUuRamyC1BR+3ooflaxO2FKG3yB8ouXa3uZoSIFUvHlth1bqaAM4G7yAkJJSAKEAiSRE0Mq5Mz9XkBCL9eb0aUCCenyS4IACWy3wyj86IYfQSmFu/90L66/4vpOt8EKITBg8ACM2mU77DtpX5zwpc+grp9pPwhHIbH7NGzjd3uWEMq0nXAbWo7pZXeE4SOG45d3/BIXnnFRRWlXSuG7X/suxo4dg/0+vl8g1baiQluOs8OU+KcPROFziuCpRIUCwXghKTFdRCbIML2VTv1+9DGpdhhHR65RO4hCwXXDyl5aUmOu6/xnPKWl2pQfLinVJsTbHZK/WYlthXH9/Jqf496770VjY2OBdHheevEf6FfTv2Q4Js6UT07BZZddBqDE83/459Wp12jyHlQtbJmjjEahatznslEWze+04K8zpuH0L5+GbE0NFBlBtARACooIQiko6cXRAgKSACgBQWZINSVAkJAQ5vUECVJCx2GF2ARASfMugn1TArpcR+aatIOam3cqvFAfph0paEMhAqRZj/xxUuHy4PDl7TNbNiF/zea1zQQi7+RAgCJ8HyQis8/0ux/uWAbtShCAkjoz2qlMUFL5+CksE5t1lEmfbRxSulyXUwBULlGm0vubQGjPtWPh2n9jzOBx6JeN/1Z8GJ5vv7byFTzz/lOQpu3OtgXavGWjGkSUMWVVXza28mjbuincQPPCl1/JyKZtWZqsDDte3gV8O6Mv75ptmQa82Hs0bpqC8ypevqVgmZ2fWiZOfpZxex5Wvy3WtazH2i2rQaSgJJnrXelr1bTkKmUk4EIByg5JqNt47WYU6SmlAEnK1LEAoaQ+D5UEIHxDpr0qzbUOEMhe64lyga/66HDJd7CSJKX3Usn038dy6ro2KL8HwjAMwzAfOliszTAMwzAMwzAMwzAMwzAMwzAMwzAMwzAMwzAMwzBV5Nlnn8WcOXPQ2NiI5cuXu7/GxkZs2LABALD99ttj06ZN2LhxY5ek4cADD8S9997LYi2GYfo0Zcm1gcIdoyqQf5SabxJkRNf5HbvCdOaJPwhONub/8ZIR4frA2Y5lgRjEWKq05Cw9vXGJhJ0Xds7zYgvfSS8UWbhJ+H/jnfZ6o1T7rLPOwl133VXxekOHDsWcOXOw8847dzoNPU1ZIoZiu7oKMoZTTj0FX/rSl0rGcfsdt1ddalS0I3wVe7lzp0qG6Tt861vf6tC9IeSll17CTTfdhK997WsFw5Tz+9vQ0NCpdDCM5ZlnnikrHNf/mY8O8Ypeh4RfibqirqbpmJwYC0HdzIhUlJQuXCSieJylpB0F6qf9Pvc51B56WGoucssbsekPf/T1vDAKE19MTplSPw3XVLYORz4uUnBybUFCS7RBgJIQBEgjUlJk5GbQddPMyOGunquCdAkFCIri+y+Zu0AMblNIRDjw4ANw6+9uxUASOLp/fWy3WgW6j420xyiIVh8/nSmrWlEwukznqtHL7JAFcTFO8jDmS7DtPrNxq8R6FIsj/aAntxVWsVUYIPxqnVPJ+Snx2rg7gtHhFIwXgJdp2w0l0rugfSuOW7UK7Yny0kNbtuDhLVtwSG0tbhs6zHRuJxxfX4/j6+tj2zl37Wo80dLSoTyMHz++Q+sxDNO7OfHEE/Hoo4+WFfaJJ57AMcccg+nTp/PAs8WoQDiWRiG5djiV19ZuAhWXa1shW9DG7kxzysm1BQktU3NCN8CKBnWJBlqqLQSklEYMqT8BJOTaQds+AVJBD2RpJIaKJE7/0qk46Qsn4tCdDq94Xw0aOginnHcSDvzUgRi1y6ggrwnZauyeGpfz2bTFWvoDgaCgQAqIQIINwicmfQKX/NfFuPby6yoS+0op8bnjPo9/vPUSBg8Z7OJ30kInHLRybxGkPUgpBc8iAmmlznvwjMOWDxPlxOQK3E7L9EU69SynCs9xOhKuWnTkOU7y9zEWrgMVn/AZTzI9/ucl/vCzqFQ7+PSDMie2icRvvKsA6ukHH30QB+5/YI8NmtvnoQgiUwtRMxBR7RBE/UYiO3AUarbZBUN32Bt3/u6zsfsFpR3XZJQF7i9Kj7DWsWQWumeVcSurxnPOcPsHTzwY99x9Dw4dezh232s3fO68z2HqiVMRRZEuMyt7v3Yra/GuduTqFClACEAaubYy934twzfFp6Dhygp2vWw7GDRFkLskCgl37bsUNrwKG01M2dAeWS1cTsl7MDMm9kby+k/sb1uNkGF8KvZ7QIr89W/KREpKLRQmvdzmR5h3Pdzg7ErmvXfhfiKMkNu2A0UQkGT3sS0XE5QiSCK0qxz+vebf2HngLhjWMCzv2PdFlFJ4ZslTePWDOWbfWkm7Ly9GUYRMFEGYeQQj0w7KkUJXPkB+ClanbcuVRE6v7YTcpoTt35Mxg8vY9QkACbsWALeOL/8mD0H4jo7OpJkkd7Wk7Ah0qM42epvRWN+6Du2yHbZ9Uyot17ZXjWvfkwREBFK6DgUn1tfTCkBEAsrItEnZtlbb/qp0dUxnHFJJI+c3dUHqpFw7vAcH9cS06Y7st3LeA1FKobW1FZs3b8amTZvQ3NyMbDaLYcOGYdCgQdzuwDAMwzC9CFJcy2YYhmEYhmEYhmEYhmEYhmEYhmEYhmEYhmEYhmGYqvC///u/+NrXvtajHeD23HNPPPvssxg2bFiPpYFhGKaalPxNLdUpqsjqhTrQFu1YHpNfe9FaMp3K/Gc7blmhmA5mliq/JTsdiyEvTk+YbQo6UYbTZDu6IhRX+DBhRz83P4i5N0q1W1paMHHiRLz22msVr7vvvvvipZdeQl1dXafS0Fvo1LVRRRnDtsO2xdq1a4uGmbDvBPzrlX+Vt9EUOtOBvJqS7b7eEZlhPsxcddVV+M///M+qxJXNZrFkyRKMGDEidXkURZBSpi6zzJgxA1OnTo3N62w9kX+DPpoceOCBePnll0uGmz9/PnbbbbduSBHDVI9iv4thObSYNyutvOriNfUwgpf85K9nvlmxtq3DQUEaSaOp2UEpBSlzUAAG1g5ERAm5djKx6Rkrsii+sO21eVh57HF5LpART89CZtxYHx/F92V+3dLnIlbjVCac0kukWSqVNK4gqecraURH0tRhFTZe91tsuvEP1i9k9h0wfPaTEP362T0GLW/JzzQl66UgLF/2AQ4afxAA4CsD+2PfuhoIABGACGT+gIz9JL1MmOkIhAy0yMnOE2ba1oS9QMd+RyDZplgYBOv4dDtPjN/3wTLAD6wVPxWSofLJP2KFV6e8AMXjKsTC9q24YsN6vNfejo1KYatSqCXCDlGE8/r3x8n1/eIibUtSDhR8P2X1Kvyrra3odkdEEZ7cdgQGCCvgjMf1eMsWnLt2TZm5iPOb3/wGF1xwQYfWZRim9yKlxMCBA9HU1FT2OpMmTcJzzz3Xhanqe6SWvTpRdtGL8wWlFctJ4dvZvZzUlyO8lNS2qevlUqlgXena2m3JRsqgLAMFKSWkKc9IJU0Zx8wDkJM5Ny2VCr776aP3OwZrVhZvB7Xs9fHxuP7e63TabPZVXonMf8uTuvmBQuKSPt/OL6z2jwRAgICW/gk7D1rkKITAC7NexA/OuwxbmreUlX7L+L33xBMvPAFh5YE2ficT9FJtJ90O0guEaQ5POSsqhBMbuk8geOYR7o3k3ikOt6MwvYEufY5DpePvbpF2R7GDRRVbXnRfEZwAt2iYxGR8/5Rx3wr3uZuOxxuTatv18+55wIXfuhC33HRLiUR/1CBQlIXINCCqG4Sofltk+m2H7MCdUTN4LGqHjkft4HGAyLq2G/2vdPv4qs8PwRmHDyi5JXs8exvVeqaZdg/csmUL9tlnHyxatAiAfg6y30H74isXfgUHHXqgGTRDy4QjirRgmASE0uWLyMiLSQgIIzH2YmItPhbkW1fcgByKgvYfnUv74S4PCksQNpi+hlRYFlAACXOtShXzFPvB4uL7M709MJaS/F9Kyruw/VeyOmHdPmSlwvnlPJsFPdidyikj9o63U2phsV4uXQudLuvClENt+VSqHKSSyCkJKduRkznklP8b3jAcu2wzpk+XgZq2NmHGoulYummJKQ/mtyEKRaitqUOGInc+RhSZc1AgMgPMCIogSCBjPgVFiESEKPkpImQog0hEOoyZb+PS10Wk4zXybeG2EQ5wE36HLyMj7T0dCs7fxLkfhrHTsUbBxDzkz1vVvBIL1s2HFY7bgXcE2es5ctduJITbV+7PiMV1/nSYMI82TlsniZX7AbcseezSrnXfzkqxPKTJtR2JS7Szv53hNfPaa6/hjjvvwJNPPIklS5Zg06ZNaG9vT11PCIEhQ4Zgzz33xKc//WmccMIJ2Hvvvfv0NcgwDMMwfZWrbj6axdoMwzAMwzAMwzAMwzAMwzAMwzAMwzAMwzAMwzAMUw2uvfZafOc73+mx7Tc0NODyyy/HxRdf/KERhjIMw1jKeuW5g53POyLXDuVs4bxkB+qkusx1qLRybRWGCGQheb2wi2QgRTARSiq8EDuY30el2u+88w4OOOAArFlTuWDrrLPOwh133NGp7fcmOnVNVFGqDQBTpkzBs888WzRMfX09NjVtKm/DRehSwXaaMC4tGHeEZJhex29/+1t84xvfqGqce+21F15//fXUZUKIkr/DTz/9NI444ojYPBZrMx1h0KBB2LBhQ9EwNTU1aG1t7aYUMUz1qFysHZc0F6zLJYRVMdmVKfPFBkKCX+4lOImBkIysUZp1BtUNKpyxTggqwzxZsbZdxUY78ulZiKxYO1jYYbk2lJYRueUq2Bc230YIafbBmgsuQetjs2Ji7WinHbHtE/eavWe25yxBJmBS/mJFM2bOvmP2w5rVa1AvCN8bPBDbRlEgzvZSbSvRjkiLrMP5WqbtJdsEL8+OYKf1diOXFl9fsOJtiwjC5H0m/C6EYoc/Xa6dVg1J120G6yT9X8FEucWNPzZtxk83bihaBdohyuCmIUOwZzabn4aU6cZcOw5dsaKsmuTYTAazho+MxRN+36lxaRmx5PPWW29hjz326NC6DMP0bm699VZ85StfqWidV155Bfvtt18XpajvUbDs1Ymyi16cLyjsjFw7Leb48jS5tnKDhkgzLZUfFCRPri2lExdKK9qGlmcrKZELBNy2JKSkxCGjD0VrS/G6VzabxQ33/Rq777ubT2/wDEDZsqh5xlBoF4eiaV/uMOJKGIm1keHZtnwvu4MTY4YCvbbmVnzjzG9h9guzi+Yhyd3T/4rDJx/upNpespcQZ1pNHgGxUl4JeWApqbZdI+17MbgdhelpulKqXc7zm14j1U6vCsWDmH1V8Pou8Gwyto0iz3jsvgifn5Yr1U4O3mXDEfKfCefFoTMX3Mf87Fwuh3E7j8PKlSvTE/1hgwREpg4iOwBR3WBk+o1EdsCOyA7cBdnBu6N22F7INNiBLqUW0ipfEogdeuVbHmDu3wCw3+ga/PXS7cpOUm+7Rqp53yoU18yZM3HMMcfk/T419GvAwZMn4uvf+xp23XM3LRS2A3aIFLm2E/BaubYuI4AIkZEJxwbeUGH5AAjLCGFbnXvPwf1uKCfctcvdesFviwrOCVLF92Nam6NKFDzCbbnfArvQjqgGuDZHKX34+O9Ioi2OACWlzo8ZyI7M+nZwGCfVNmVXW5a1g8LklIRUOeSkRE61o13m9LTKQSqF+mw9dh28GxqyDUX3Q29k8fpFePKdx9Hc3gwhCNo5TiBhyo5K7+dIZFCXqTVSbX9ORiJyA8Bo+bswcuyM+bRCbT3PfY8yelnwJ6xsWkS6vdGIqJ2Q2kqlyYumiw84I+JSafLtkQr57+mklo2BguXjtOm5K1/FhraNTggekcmHk21rgb7Oo4AQCbm2XY5Aqk1mMB/7PSHXLiYTF0K466kzcu1CZYbOyrXfe+89XPnDK/Hnu/7cqee5Y8aMwYknnoiTTz4ZBx98MNdJGIZhGKabYLE2wzAMwzAMwzAMwzAMwzAMwzAMwzAMwzAMwzAMw3QSpRR+9KMf4cc//nG3bpeIsM8+++CQQw7BIYccgiOPPBIjR47s1jQwDMN0J10p19aL8wNUXa6dFLiFnamDbz4uKpnvZMc6Nx+hqMx3Sg2l2kDQKS3RWa+3SbUff/xxHH/88Whra6toPSLCddddhwsvvLBT2+9N9CaptoLCdddch+9973slw7635D1sv/325SWgA5QtVOlkp0qApSwM05v4y1/+gjPPPLPT0uo0fvrTn+IHP/hB3vxyxNr//Oc/ccABB7jpaqWPf38+epRzvo0aNQrLli3rphQxTPUoR6wd8yYVCOMWhnINCupsJetpRscYCJu0RDEIKxVAWmwTiQgDsgOKZ64KgspQrB2ust3Ts5AZNzYeRZmCSiuedPEFYseY+NGKfxQgjT5bKS2eVM1N+GDSkcht2uziUQD6nX8OBlxygRNdxraTgIJ/bQldCIGTjz4FL/zfCwCAnbIRLh60DWqIjFRbS1nsZxZGqk1aqB2Z+RGMcJuMZNtsKYKXZFt5NsX+AtlNLHV+vTD9TnAZ7PvkeoXyn78v8sPmn+8p2y9nAync0rQJ/71xY1lhM0R4YNgwjM/UIK0YEs760po1eLq1pex0nFDfgBsGD4nF8z+bN+L6jZvQ3oGM1dfXo7m5ueL1GIbpOxxzzDGYMWNG2eFHjhyJd955hwejNRStV3Si7JLWjpgmLC0qK0V62cW3mlNieWVybSfNNuUZ6cTZCgo5SGXKOrBh/OAiTrwtJT4+6hMl62c/vukqHHHM4QhKVm7/hYOfxJ4rBN/T2+vhSilOog0t6KPYPC2ss9Ne9GfDaYne9Hsfxfe//v2i+QjZ7+P74bFnHwuEeUYmqKok1Q7zzVJt5kNCT0m1Sz7bKVxB63qS207UYZO46z21HhLMrHB/CbL3FCocrkAbg5mR2sbgPu26wXqxsMGz4ddefQ2HTTysS9q2uxMSWYhsA0TtNojqhiHTbztkB+6EmkG7onbYeGQH7QqRqS8WAwJTsZmW5rfc3kcVfKVUAUEbBpSCIOCe72+HvXeuqTj9PSnYrsYzy9R4i9wHP/OZz+Dhhx8uuHzwkMH41HGfwn987+sYOXIECF6u7YXFVqYtTNkDAOxgHla8a+7/tiygbPlFr+tE2gBUcGiB/HKQCq5JMuXCmHAXQVti+G4DACtjdpOJ412o/Sbm5w63kTffX+M2bbHfAvjfDN2+6NvnFABIXQ5VZMusyr1DkoMEpC+/2kFickasrQXbWqwtlZmvclBQ2HHgTthhwI5ddo5Vk5b2LXjm/afx1uo3IQSZY+7LlpAwZUktp67P1iOyg8cEovfIDCwTGXl0ZOXYRhSvRdoZN9+LtiNkooybJ0gEsmkbVriytCtb23K2G9wmfo4DcMLtYmVj/W+ifBy8/5N2P0w7rsl5m9s2418rZvvBdqxsXEQgkMmrrj9ElDFS8igQcev9q/MLJxdP1i3swD5EiU/7rwjqL0LE0pp6rSfykybXLncflMPq1avx05/9FDf+7saK30Uqxb777otLL70Up556KjKZTFXjZhiGYRgmDou1GYZhGIZhGIZhGIZhGIZhGIZhGIZhGIZhGIZhGKaT/PrXv+4WWefAgQMxceJEJ9I+6KCDMHDgwC7fLsMwTG+juzujl5Jr222Wkra5z0BcFlsedrAukmClVEpn2BQtWdjhzsgsbP/jvibV/sUvfoHvf//7FXcsr62txYwZMzBlypRObb830ZXnf0wMUDCK/OUrV67EqJGjSkQO/OQnP8H3Lytf2NIZSp2XJc/bsA9/oSAsZ2GYHmfmzJk49thjIaUse51TTjkF9913X1n3lCiKsHDhQowePTo2v5zrf968edh7773ddDW7b/Hvz0eLKIrKOseXLl3apQNYMExXUOi3MS4WDOcXDpeMM5Rmp9XPtLzH+m8CnY2RKgbabVd/U0a2nY2y6JfpVzxzpX6qy6ibdrdY24awUnHlPr2sSiqJTdf8Dzbe+PtQAQTU12PbJ/+GaPgwLwkzaco/zMoN+KSDkLm3ES799qW4/Q+3u5BTGupwSv9+EACy0HJsK9G2n1kjosnAy7UzRtxkxdoCcbG2Vr7o9fw8LX4CvIwbiTAI5vn6dTAvPqugnClJsfM8dZ71OHXgPJMA9lzeWJG4uoYIj2w7HGONACZts5ukxIQPlpcdp2XRqB2QNd//c8N63Nq0ueI4LFdccUW3D37JMEz30t7ejlGjRmHVqlUVrTd48GAce+yxuO222yBE8lf9o0On2hWBDopew3ldL9f284vJtW15x39qqbbyUm1Af0ozHxLvv/M+jjnwOJTi4X89iCHDh0IpGaTeS0FdySp4thDuD/s91k5v9yAFkkpocSWphOzaqu2IjAwvLr0TQs9bvnQ5puz7yZL50dslLFy2AIMGDfLiQCfvtto8lmozjKWrBjLQi4s8s6ygjF8u1WjTLHVNFttGsXW1qLf4ttMEul7IS+nhitSvi7Ux+Bl+HScDVv75cXzQZeC0z56GmY/OLJ6RnoIERFQDUTMAUe1giIbhyPYfhew2o1E7eDfUDdsHmQEjACXcs2e3K8x0/PCWcwGED+iUiUYljrVvp7AbOOHAfvjFl4d1NKdFUlSd66q75cbFrp0FCxZgr732Qnt7e8l4Rm4/EiecdgLOv+ir6Ne/PyIrMTbqbCEiI9mOdNuJK2/48oJvBzJCXQVdZjGSeyfXBtw7DSqUYQflCPdhi1H2PEtchxRasV2RK/2ap9g8v4203wUn9TafSilQSvuXa3sUeoEKzOB+QBhASWl+J0xZ1ZzTCgo5lQMASCnNtB0AJoecUpCqHVJambYRbhvJtv2sy9Rj7OBxGFw3pNSh7hEUFOatnIuXlj2PllyLnaml1ApayBz8ppACajK1yEYZU76NjEjbnJFWqm2k0FaqLYxUW5BwIm37J4SXaWdFxoUT5IXaVkTt55sytxvExpaFvUzblY9h8uPe1/Fnsz6P7Ls9Nu/BOz5If18HiJ/PadOWN9e8gZXNK0y9IHLy8TBvgqxkO5hn80cCEUWwdQybf/07oOscwuTd5jU2EJDdLzb/QKpc295vKWjwDPNe6DfN7bsy9oXDxLl582b86le/wrXXXouNZQ5A2FFGjx6N7373uzjnnHNQX19soAmGYRiGYTrKVTcfDR7GgmEYhmEYhmEYhmEYhmEYhmEYhmEYhmEYhmEYhmE6waxZs7o0/p122gl/+9vfMGHCBERR1KXbYhiG6QsQUfGO3Ckdy/zKiTB5ixNyjwLz8tKigu+kO0hS0IHSddQGQZHSnTld/2I7bTti+vC+g2V8m8ns2HT6NJlpASPcSio44h3Vwrh7m1T7jDPOwF//+teK19t2220xZ84c7Ljjjp3afm+iy6XyHRQ2DB8+HP369UNTU1PR9WfMnFEdsXaxa9wFMZ0vCwQqtTyv735akFTJPcMw3cVLL72E4447riKp9tlnn43bbrsNF198Ma6//vqS4XO5HD71qU9h8eLFFaevX78SwtVOwL8/Hy1qamrQ0tJSMtz++++PxsZGZDLcXZD5sBIvnHVIbJQo32m3odHZhLKshAxHm268BNGKWkrWS4v9VJcoa6aVU+0qKjEdm0gIVqwwzMlJjLAFpu6pCEYARE7yo+U1EnCfto4JbPnrA9h84++DequOb+D3L0J2xLY6nCDF1BV0AAAgAElEQVQnBdJbSmY0lMiEAkZg5112joV8urkFk+vrMCKKXN7DfQBoUbT95XPF+CLFfK2+yT9AccFSfGnatDlV9Lpx91Ie+Ye78AmQt51gXugnK3R6qXCllEDPtrZUJNUGgDalcPyqlXh6xEiMSAhp7SY+uXJFRXFafrFxAy4fuA2+uW4tHtzS3KE4AN0GcNVVV3V4fYZh+gaZTAZz5szBnnvuWbIdKmTdunW48847sXbtWjzyyCNdmMI+ThXKL2n3/ZgcMwwTyuMAJ1BMll/sXTqUGLo2cFJQiiAIkKZt3jbRC6XLCVpwJ/W0/Q4BBQlAQJp4oaQpQ9h2fkBFBEgJgDB39rySu5CIMGLkCD3QCAk/4AgARcqVP23+nWTV7o8gHj9Pfxdhuz2s0BpGFu+nCcLJ/EQo1A7mEQg77rQj5iye8//ZO+9AK4q7739n9txOudJBLiICUoxEERVELIlEKaKxRCxYH4koKkaN0cTYscXyJBrM42OMJhZU3tiIkljQJ9hAIwqCShFEuBTpcNuZef+YsrN79pyz59zC5fL74HrP2Z2dnZ1tv9k9+xkM6T0k670VKSV+N/U+3Hb3raG8tC6P+eI8bc2D1ekxBKeF1pGk2kRLojE7MGgsoXZWCXg+h1QoS3cZ7jEap74yPcsJiHcjixHVCtPnZPM4N6Ww8M/PCH725dp+wiiptrsMAJDCnOtlSufKUkr06dtnl4i1GS8ASxTDK2wDXtIeibIuKGhTgcLyfVG4Vz8Ute8Pnig1qfUf/1xtnzvb+oDfGLfri+D80a1rt1ShcdK/F84ACH1HgJl4QqVNeMDlJ5bnWRONT1NLtbPRt29fnHfeeXj00Uezpl2zag0euf8R/OmBP6FXn14Yf8EZOPvCs1GYKICAp+4bwQOHgGC6uzImISTAmQAkD8RtZudRv49w4kATj+k4zP3Ngh8vmQPUjxtsbOj89gLwp5v7fJkwe6V/z8yPYwJxa3iaG7uG8rT7rIQWDptOYPRy1M1IfQ9N34/T+Qn49x9V3MsBmQQHQ5IxQHJwlgQkh2D25yD2xCb0704YOHbU7cCnaz9BedFeKN5cin59+2Xd5k3F1xu/wgffvYcNO9cDcI4TXV9KpG3iRJWCMw+FXgG0ylkLopnzmTvjVMyqpNpaiM21FJ4533V6I8tW+yiHFcM7HdWYzmzgp3RE0Ez/Rsi/eLr3PP2blnZy8AyY7VKeJkbORs+2+6Jy2xokmQDXx57ndiEoAHBP17lQ5RBqO6g6V50RccYgwSGk1Mey0K0qcwz4rTX9H0yvhGoc849HIcA4h5Aizbroa6ypT5kyKaVOcqGmtgb/8z//g9tvux2Vlfndz8yVZcuWYdKkSbjppptwxRVXYNKkSSgvb77XLYIgCILYXdlzu9QkCIIgCIIgCIIgCIIgCIIgCIIgCIIgCIIgCIIgiAZg0aJFjZLvgAEDMG/ePHzzzTc46KCDSKpNEAThEEuOkOnlswyzRwvMWNoX1GxZnJc/zYvFfjHN/PrFSua/aOcksS/lgem/9jVO/4VA8yKpL6Lw57HfuS+lsMvQcgu7nNA65SLVzlQfkXWTBzt27MABBxyQl1R78ODB+Pbbb0mqbWfOkncWIUOKGCCctwT233//zAsBsODzBVnTxMLs6unMeoHiZS5/1nXLQtbtQhBEo7Bw4UIcddRRSCaTsecZPXo0/vKXvwAA7rvvPvTs2TPWfMuWLcO1115rv9fV1cWar7S01H5ujHMFnX/2HIYNGxYr3bp163D++ec3cmkIomkJqpYyGsYiZ0wJkWOcOhmC51gbLTp5KtFKjPZODkKUuJNdFVWK+9IKe4Li6kBZrdCF+VONCDEgu+Z6nBLMJJctx8bLrsaW629SdQA/LG894Qy0PvN0LZwxshlYsY0V1ZhBpzHiGl/DyNC9Yu+UKnx7Z5X9HFpVNV4G60PY5mxwrwk1cQN1GSlpC9dvFLa9nbqMFKlSyrioVNHzsIjv6eZmzL/XEDU8vyM/eXWVlPjZ+nWR5bp361asz6GzE5dHtm3FmHVr6yXVbtWqFT755BMtFiUIoqVTUVGBxYsX5zXvzJkzMWXKlAYu0e6DGyOkpd7xS6YIRi0gKn4x5XPzCJbVvb/upmOOaM/EL2a8Ve6BM8//zkw8okRwptMUldaDp2MXT2n34HEPnHEsXpB9vysuKYbHPHg8YYcET8DjHhLcQ8KdxjwkPPXXHRJ6GmcePJZAgnkoMHl4Kr8EN9MSOp0Z1DTOPHjcH29iMI+rtfJ0HbRvtxeemPGXrOsFAG/88w1YwSBIqk0QYep9ry7P2fOSauvOoyD9zn4DQ6hN4aaPNWR4aCOlEiULIXKqs1SBdZrxTnqD/0hJOt8AIUV4JoBFS7Vtw9PJ1S7baZwaca50yqfk0ALClkrXgU707jvvxq6HWDAGliiCV9IeBeW9UNLtMLTpezLaHzIFXX78B+xzxhvoffGX2O+iL9DrvE+wz5mzUXHyDHQd+Ud0OPx6tOl3Joo7HwyWKIG/LZXq125fKSClgDTjbR0Jm0ZKdz+Iap27f9Ol0zVmKpWZZQlnm0icfFgZunegzgZz4de//jUKCgpip5dSYsmXS3DbdbdjQJeBOPm4UzDzxVchhICAgJBqP1fHOOzxYPYbdb8NcI4K9UlIfS/Lb88HhNqAFXPrkYFpRm7NHAmzXUrEbyLMZ26jxPC/6LiDQeVvluWK/a3km/nxtk3vdpjOQstiztpKgJu7bUza0tlYl/lxFWcAg/ptiMd9kbQSF6vPnpFF62j3q2++woB+AzBq1Cj861//ir3dG5qkTGLh+gV4auGT+MeSV/H9zg26rlwhtlo/+zsXLclmYChMFKhYnnNwbuJ7M68jzIaKfxlUWhP/e/DvS/r56nS2PaDve+rvtjOb0G90zD5rx+iLZyDONTeVmb/9g/FxKOa1+1IoRs5Cpli5NFGKDqUdIaRAUiQhZBJCCjskpfDHCTNeXaMEBISQaj7hH9NCCv941se9uaaa67x/d9Y5h8O/PgqhJN7h63imY12vbKBOUmIDaZaHyOG1117DwAEDcfnky5tMqu2ydu1a3HDDDejRoweuvfZafPfdd01eBoIgCIJoyTBJv6QiCIIgCIIgCIIgCIIgCIIgCIIgCIIgCIIgCIIgiLyorq5GaWmp+sF/A8EYw+WXX46pU6eipKSkwfIlCIJoicT6KXQml0KG2TOJeLOVJ/gCl9QvX/sLDLweJv1v0rzTbT+EXhJLU35XkmZe3FRfzQdm3zGLkmLnKtWOQ30kFkuWLMGhhx6K77//Pud5zz33XDz++ON5L7s5knE/z1bNWQ6RbFLtuFx/3fW4++67s6bbuHkjWrVqFTvfKOqzb2Xaf+Pu25HzkrSFIJqMlStXYv/998fOnTtjzzN06FDMmTMnMG7ZsmXo06dPLDk35xyffvopDjjgAGzZsgVt27bNOs+WLVvqfb7LFToXtUzmzZuHQw45JFZaz/OwZcuWgNidIJozUXFuWH7lj0+fLpyfnRZoi/nzSS10lDqNEfoo8YaArwmRjrxDGHUIWhW0RqFXmHVdAuQRt9d8Oh9rR49JmdTl7Tfg9d4vQ166PclS60TqOjHiErhTpUTV++8juXkrkKyF2LgZtcuWo/rDuaj+z3y/nsxcjKHV5Zeg1eSLIW2HU9Iu10kZKiALfFJSGTXu/TnvYeyPTwykLmQMU9uXozXnSEDJbTwwJPRfD0ABAzgYPKbGMcB+5noeNZ+/TKNT485nZkvlp0VgWnAtuN/QTlm7zLciQm1yPTYbblM9zlU/KsfhlWvwXQ6dk4S5snUbXNm6NQCgSgp8Wltnhdu7gj59+uCtt97C3nvvnT0xQRAtisLCQtTW1uY8X0FBAWpqahqhRLsXjRG7BCdHJZDpvznX08j4JZCzL2kLyNj0CKHjNjWvFjyaf1JC6DTQwjiJiDRaFiokAC2L/K8zLsbbs97OuN6du3XC65+8ZmMhXyiZUnI3ZHOeAQTjJPPJ3r1nznfmC6uN5NrKrt1x3BdHcsYAZrSNurMTznHkD0dg+dLlGdetqLgIlRvXAIyk2gQRZtecU3N7hoOoMjJ3chOop/RxKkX0sgLPOg2h84MZl058qyan3lfwx0WkCZ2HpNOutXNHSDzDXTlZobCTh5Vt2zmCeUFK7N2hO7Zv356yPlEwngBLFIMXtIZX0g6Jss4oaN0dBW33ReFefVHUoT94QZZ70rZSnAfKKa3MYMs2qrbVH+d8Lf1rAcAi9s50LVljPI2aJgLp7Nazom0Gj0v846a9sU+n+JLoTKxfvx5LlizB2rVr7XZp1aoVOnXqhP1674d27drlnGd9nj/mS5zr4oQJE/Dkk0/WazmFhYU4dPihmHLtlThs6GFWbGykxWBSd1CnpcmMOb9X0J3XSSeGCPxMwRFYO7ucHzb5iVW+EXtdWLaN6HMFoO4P+eNT59NfIJl0C+kj/M75THkkpL8thPRjRFc8rv+vYtCkTmrOF8KPXSGQ1AJzE6smtdi8rq4OggkkRR2kFKgTdVqOnERSClx++pX4z/v/sUXt27cvLrjgApx11lno3r17Sr01NOt2rMXiDV9g0YZFqKqrsvdrGTP1w8D8W5aAhI03TR0yeCgrLAHAwD1190+Jr/19zki1Tcc4qjMZ3dEM49i5dSc+fX8+Pv/4c3y14GusWv4t1q/dgKqdVWCMoaxVGbp064K+/frg8BGH44SxJ6BLly5Qgm4Gv7PAsJzbiYu1cJuD2XUD1HNGf38F/KMA+OjDj7Bp0yZ7KuxR0QP9B/T3zx22YiKObZn9eN9aswUffPeeFYyrOvE/MzDbEZCRkrsdDPnCciU0D9a70rfD6cTI1IMvkzfHN7fHunsNMutpOrN068iuc9TvohzcY92OcxLV1tbi+l9fj/vuvS9jXTU1hYWFmDBhAq655hr07dt3VxeHIAiCIHZrbn7kBLDfPXmWjd4r9tsLnfduvSvLRBAEQRAEQRAEQexmHNJtCkoTHXd1MQiCIAiCIAiCIAiCIAiCIAiCIHYJCxYswAEHHNAgeXXu3Bk//elPMXnyZPTv379B8iQIgtgTiP2yd7r3yTLM3lBy7Sh5WVjmZsroi9uccqdbnP9GuPpq3yNz3y710+0OUu2ZM2fipJNOylmMwznHAw88gMmTJ+e97OZGY8oYGkqobVi0aBEOGJA9JvrjI3/ERf91UW6ZZyhOvvtaun2Z5NoE0bxZv349evfujc2bN8eeZ+DAgZg/f756aT3Ebbfdht/85jex8unSpQtWrVqFyspKdOvWLWv6urq6yGUCyH7+DpPDaZnORS2TIUOGYO7cubHSVlRUYMWKFY1cIoJoGOKLtYNynLTttExibac9FjXdFdr4UmgjxlICRiNqbFvUFgmeKmxq6PjdiLXDk7q8/QYSvXtnjtuzybXtIoPT1o4eh5r5C+wyTUph0ysKDxuMNtdOQeKgQfDlYE592zqOWHc7zpeoGDHkhq0b0LfT/imrM65VCUaXlsID9MDs3wS0RJsBBUrbpIQwADwttfHgy7W12gmAI+GG23TWcqdQscNXdfPd8bwEVjX8N7i1WGCcq2uKQ1hHlksLbkRlJVYm63KYIwgHMKKoGO9WVyF/PXf96dGjB66//npMnDhxF5aCIIhdied5eXd6++GHH2LIkCENXKLdj10hgjX3xCOzCEtNEYpfXNMeTASCYIwn/SlC52Ek2kFxthZqO/GeEhcCAdG2TickcPzQ4/HVoq8yrvMPBv8AT/3jb35cqQof+G7CtED9u58Dcm2GoDvOaunUJ33fISjONuJtFhrvCLWZO53j0vMn4cUXXsq4bgCwbPUytG/XTi0xhlTbFQaqVQvK80iqTbQEdsVznNye4WRuP8fKIU/pdtSxKaPOd272LFoaGtWwinOOUJeOzJJcAGCc+eULnKODz2xTpNrhzqXMc+CwUFuGt5uSBVftqMID9zyIffbZB926dUP79u3RunVrFBQUgDGGmpoabN26FVtqSrCJ74tVG+qwtLIGX35bjRXraiCCWaaufGSN+DXjj3bPx+EWp/89tSVrtiFzth3T9RjOx50nap+KejDu1LPdWPqzUNN/PKgUD03qHLWysVi8eDFef/11vPX2W/jg/Q+wZs2ajOl79eqFUaNG4YILLsCgHw6KtYx8nz1edtllAen6+PHjMXLkyHjLjHFt/M9//oODDz64wcT6rVu3xo9H/RhXX/cL7NdnPyvUVvd8fPkwt3Jt53cK0sQGsPJtIPjbBiklGIfeV7V0W++7VqwdiiuAzMLd8Pk06h5O1G8+3G3q/7ZDgnssKM835xNzgmCAEM55xJ4bJJJSgEmoCNV0/KfF2uaepJACSafjGAEl0xYyCSGMUFulUdOS+HTufEw6+dLI7cw5x5AhQzBmzBiMGTsGgwYNynt/dakVtVi97Tus3LICyzcvw+aqTX6FBND3BaVqJZj7gxLqUHfF1IVeAQoLim08y7mROivpNYMSaRt5tAcPHufYvGELZr/yLt597V3M/2g+RDJ+G9LzOMaeciJ+9dvr0KPnPrDd1Wh5dECwbX9z40jj08TI4Y5nBv1gEBZ9sch+nzRpEv779/+dNkaO+p6ND1e/j83Vm8C1ZJyBWeF4gie0MJsjwblNY0TaXkjIzTj361vXPXfqxB7xTMu0pRKlm/VWx65eB6d9YOoS0KMl/OnOse5UQta4gIFh5cqVGD9+PN57772c6qwpYYzhlFNOwV133YVevXrt6uIQBEEQxG7JzY+cAHbTtONteNBz//bo1qPNriwTQRAEQRAEQRAEsZsxrOJGlBV02dXFIAiCIAiCIAiCIAiCIAiCIAiC2CU8//zzOO2007KmmzVrFrp27YrOnTtj+/btWLp0KZYuXYp169ahU6dO6Nu3L4YNGwbP85qg1ARBEC2PxpRrq8nREpCs5WHBlyndl7sCL1+HZRoMjkyDBfN0YCz4tph90ZBFv1jX3CUWU6dOxQ033JDzC7xFRUWYNWsWRowYkfeymxux6iBTVeexT2canzkzNU9pSRlqamoyJh01ahRefPnvuS8DQHYDRYb9L+JFapVjdPp8XxomiQtBNB7btm1Dr169sG7dutjz7LPPPvj666+RSCTSphk4cCAWLlwYK78LL7wQ1113Hfr06ZM1baTgrb6niLjhDp2LWhxVVVWoqKjA+vXrY6WfO3cuBg8e3MilIoj6k0mszQLjotPYicbj5AitWOB7cF5XgCUD5VCSGvtNCi0+NGJGI9YuR4JHX1saUqrmirXdSUas7a5T+vyklQ3Z8rFgOd226drRJ6Fm/ueBZbo6q8Jhh6PtTTcg0beXFlCmysFSJdupmKZssF3KsLN2B0aNGYVP35kfSN+ac9zZvhxFTIu0ES3WNuO5+avHGUm2EWmb71xPc6XZfvs5PD6oIAuMs7KX6DRufYbHpmmqIHXPjy5LOlbV1eHzujqUc47BhYUwe2zP71ZlmbP5Q0JcgiCA+om177zzTvzyl79s4BLtnuyKe5CNKtd24jq/cxQt1wYcSaEj1zZibQCuVFtICWjZNiBx0H4HY+OGjRnXd/Qpo3DPtLt1Xn4k5cecZl2QEpOF8e/bw1ZKWFrtC+pgBX9GoG2mu0JtNc6k9eV1G7/fhIH7DMy4bgDwyuuvYMTRI0iqTRCappZq5/T8xpwznYJkKm/KtHwPrbSLyLBsRB/LKeNEdLnCglz37JNVqh3Ozz03h9q1UVJtdU0xX4MdKQBOm1kqgW0BT8DjCSRYot7nr807kvhkyU68v2gHZn++HUtWV4fa4OE6Z6HPZh8JtV6dTrCiW8LhT9xPb6/TTl6RO5P7fNvfWpHldqXaUKJhW3dS4LEruuKIASURy0jP999/j0cffRRPPPFE7GcDUYwZMwb3P3B/VglqPs8ct27dirZt2wbG3XfffbjyyitjzR93/xo+fDj+/e9/51y+bHTo2AEnnnIirvnV1ejQsQNsdMKMONccqRJGVAwGMKlry+xPgN5V3ZhCyakZ82MQNQG+xNqNLzKItVX2qXdr3HOHkXa758mg7Js5car5GzwvSSZNQGjvpzHGdIyqY1Zpzifm7qXQ9ym1VBsSQggVwzIJmUxCMKHGIYlkMok6LdhOQkDIJHbu3Imzj5uAlUtXZt1mp116Ks6+4ky0KSpH26I2aF3YBq0KW6E0UYqiRDEKeWFgv0rKJGqS1dhZuxPbardhU/UmbNz5PdbvWIeNVd8jKZO2jty6NnnYy5SOK4Uwsa705euMgQlV46VFpUruzDmYZErkzBg87tl9yIi1jQj68XufwPRHnkNdXf4dzAFAaWkpfvfQ7/DT038KDgYwI44OCuOdiFj9n/sd3ZgY2f6eR+9DmzZuQtfOXQNt2xSxtnMPFQjuv3H5btsqfFr5H3hcS7O1KJuDo8BLKBm5lmurNJ4WlKs658wD51zJuLmSbqv19mybREnNlWibQbU5AFjpNpNKPM+4X08pnQohKNeWzroH2hG6XtK1JQyvv/Y6JkyYgA0bNuRcZ2EYY2jdujW2bNmCVq1aYdu2bfXOM0xpaSkef/zxWL9FJgiCIAgiyM2PnID0vwwjCIIgCIIgCIIgCIIgCIIgCIIgCIIgCIIgCIIgCCIjX3zxRdY0Q4cOxXHHHWe/d+zYET179sSxxx7bmEUjCILYo2COKCwj6YxV7vu7kZNZygvrUeOsSMuUR/rpwmW048HUy5TwxRhKBBcsqH0p01nnwMvJamTEO+BB6UaqvGzXSyyEEDjttNMwY8aMnOft3Lkz5s2bh7333juvZTdHGlPGoCZHJ8hZyhCi57498eXiLzPONnfe3PjLSF1o8Kv70qQtVugYsV+cLJzRrmghuKTUYzBWCaXM+zggCCI9NTU1GDhwYE5S7Y4dO2LhwoUZpdoA8Oabb6KiogK1tbVZ83zssccwfPjw2GXISpzTboTvJGu2+lxI56OWQ3FxMT7++GP06NEjVvqf/OQnWLt2LTjn2RMTRAshMoZmwbDVlXbLULrUpp0vIXOl1OmEXzarbG3T9BbltGXJNimybeoXCJBS//HbpW45g22/1GUy+P6ymjnvY/34CSge+WOUnnEqCg48QHuDjHDMCFD0yrLodoZtn4aWnfAKMPLcH6eItbcKgQ+rq3FkcbGjKVM1IrVsx+CquEKt6rTVb8YnAdy+ZSNe3LETtVKiFefo4Xk4pLAIv2jTFkU63TYhsEYI9HHjjGinS6gErl6T2XHR2zYsF8vOFiFw5aaN+LC6GtsC9x+Ajp6HCWVlsfNqjuy333748MMP0a5du11dFIIgmgEdO3ZEZWVlXvNm6xhuT8IX2+UZv2S5XKW7r65mkanXQfPFuceecn9dywr9+3cSUosYzb116HiEmfjNlsOXtDFIQHIwJiGYBJMSAuq7lCr6kQzgum62bc0uTuvbry8490ISbWlv41vZdsSt/XRV68cMJsbyJXSOVtuXXTNHXAmttWMc3M5rpHeqHhnj6NAh3rV12bJlSqxtS2EkganCwMAaNLPnEQTREDS1VDsu5jzpHx5p2qgstA4R5c21E9woXIGqk3PoWaUaZ9vbjqgaiDhnpHnOEz2GRacL5xHqHNmeq2Vw3rRSbXN+d1PqdSzkhSj0CsCZl1I/9aFtqYejf9AKR/+gFa47DVi6pgavfLQF/++9TVi5LupetwzUhvqjW/xuR85Sn8Ot9Ta18k1O6lqa9KdLU5f6uiCd+ZmbByI+IzRel8kWze8oTer7HHt3TOQs1QaA/v375/SsIR2vvPIK3n77bTz99NMYNXpUvfNzefPNNxs0v3RcfPHFjSLWXr9uPR6b9hgem/YYevTsgbMmnIlLL78UJWWl9j6ViRpUTCdVfGd+M+EESm5MCMCKee1hp/cR+4w2/ExFx4kpgueoEx9jYM7vO2zQ5u6qzL2vheAhYqNT/5uVausxnKlxEqpcAhJcx51gElIyQAp/YU6+KoZTHQEKj2vptFDHLWMqHuYMTKgY75F7/hRLqg0AR40egaRMYsPO9Vi/Yy0EBKQIir1NOepkne6wRh/zQq2PkML69Jkr3Q+tjUog/FiWMXAPtu5tWsnAOIPHjfRZR5pasM11l3nqM0sRRi+Yt6DeUm0A2LFjBy45/xJs3bIVF/zX+TrO5rb87tVMbSdzHkXKfuLXouKpp57K2lFvQ8S8nUu7gDMOIZIqb67KxDiQ1PsbE3q8UPuRWTaTUPuslBBMqP2WSXhSt8XUBVy3pwCP219BAcw/liSEvjaEjnVn/UxnFHrhfq+H2Y51BI/ruro63HzzzZh6x9S866x169Y444wzcM0116Br164oLS0NbIu6ujp89dVXmDNnDl555RW8/vrrqKqqynt5gNrXTj/9dNx444347W9/S8/4CIIgCCJH6MpJEARBEARBEARBEARBEARBEARBEARBEARBEARBEHmyZMmSrGnee++96JcgCIIgiAaFMRbvpbLwy482A2QRWaROdNUVNo+I8piXh8Plc6XX7guYvpTCGaSfLmV6ROFZ6J9Zd+bkZcoZro+mlFhs27YNAwcOzEuqfeihh2LFihUk1Q5kkGmS/9J5nPHpFyD9Xc6+Fypx1IgRWedet3YdamtrlVAmxyG1KFJbDUJlspMj5guIEYJ1EGdcHBpCNkEQhI8QAgcddBBWrFgRe562bdti4cKFKC0tzZq2c+fOuP/++2PlK6XEpEmTsqaLvCaGR+Vy2s2UT6ZZ6XzUoqioqMDEiRNjpd2wYQPGjx/fyCUiiIYnTvyVkiYs0HAk2OnmjwwtEYwdGcLiL4Taa+nJ2jZK1yYNLSeXSRnLZNqAWpTFAt+DeaRrFnM44faGjdj59HPYMO5n2HjJ5ZAbNoIxJZPhjDkuFC270ZIbd7DTtABSzcfhcY4+P+yDfQ/omVKGWdurAz4aAe370rg+pRWYoLkAACAASURBVKAwLPzNL50739tVVRi6ZjWe274DNVqAuVUILKitxV+2b8OBq1fhgDXfoe/qVRhcuRqj1lWi3+pVGLZ2DS7YsAGPbduGOKqeqDqWacannyOVt6qrMbhyDd6sqgpItU3+a5NJ3LtlS4wSNk+mT5+Or7/+mqTaBEFYTj755LznbQi5WksjVvySMYNMk9Jd4fzOMVhwgl1mWiGzHefc/daSQ39dlFzPyO3MX6PA44yDc+aPYzqWAQNjHjhj8LSYTyQlamuyd8h14MEHwmNK/OfxBDj39GcP3IzXoj+P+YP5Fx7nMU9/N3l4tky+ODA4MDA/T+Yp0aCW//nz6XXU0+LePli9arWtI13hgWcbjk7Q35wk1SZaIE0t1Y7zDEdq0bPzqFE/QrEnTZuP2/6N9UwmXpMkbbmEEKF8mRZtBteN6ULbcebRpogoj7uMcB5IbXank2rbMjHns62b4LwZpdpOuaWU4MxDaUEpWhe2RnGiuMGl2lH06lKIy8d2wFt39MbjV1bgqANKwZDU4msBQEBCBPcD/R1SBJ+5SZXeHy+cfKT9K821nKlxYXGxvxXc53lw8nG3mPkbmkcLXyX8bQMAUgqcfHjrvOpqx44dec0XxbZt23DyySfjzTcaToQthIj9zKK+nPaz8ejQZxgYL2i0ZaxYvgJTb7kT3TtUYEDPAbhs4mT8+505SvAL/3cUptNy9cd+sBJd5txzstEe8+OLwG9FInYpN407cMZthyRwnb76oXJw+Swg9DWfuYkwdVzl/nyDSS28lqE4Rx8CnDn3yfQy9d0yGy+b2MvjPFBeFdN6YJxr6TaHp++9fT73Mzz9yDOxttGIscPRo08PcKgYmHEdO+oYlus4VNeIXl/PxrDc88A99ZcxDjixqR/Xcj0H053c6JiU6/jVxu5cx6kJcMbAJUMBL9TrrfPkXJWV++vscc+Wk0OlyXbxKiwsRI99e2D/gfujomcFuJdZxXjdlOvwf7P/z24pZurKiXetVJvB36/Mz3pC5Vm8eDFu/u3NGZcZnidurByGM44uZV2QlAJJmdRidCVNlzIJIQWSUkJIqaTq+vwv7bVD2GucuVZKqecHYK7G0HlC5wUhlaDd7WzIPdalc6wz9zco+tiTKg4A0sRfEaPWrFmDn4z8Sd5S7cLCQlx+5eX4aslXeOSRR9C7d2+UlZWltD8SiQQGDBiAiy66CH//+9+xfv16XHfddRgyZEhey3W55ZZbcNVVV9U7H4IgCILY0yCxNkEQBEEQBEEQBEEQBEEQBEEQBEEQBEEQBEEQBEHkSZ8+fWKlu/feexu5JARBEIQhtlAh3TvoWSQg6QTb2coTfrHTLMvNMyDYTsmShYbUSWGZdsqLdiGBWkCqbYvUdBKLL7/8EhUVFVi0aFHO81544YX44IMPUFhYmNeymyPNUcbgJ3ZfZlc7nH3PUb8FecaZ2QWeUkr84x+vISCNzzQ4+7y7vEyibVe4YJYZKV0IZRFVHyTXJohdz/Dhw7Fw4cLY6UtLS/HZZ5+hQ4cOsee59NJLY7/ovHPnzqxpMl4Xs8lUM82Tx7x0PmpZPPzww2jVqlWstNOnT8drr73WyCUiiKagAYR54SwYVOwYjgujFiWNEiQo2Mq6yPqK/rK0S3MZrwvktAWlCrW1GMil7fW/RPtpf0D7ab9Huz88gPLbfovWF1+AoqGHgXmeLy7Sf6teewNrTzwNyaXLrTjGiHG4EVimGThjYBJKuOO2iTnwkwkjU1ZhdbIO86trYLovDLuSmPMtIJIDS3v5NPH+pzW1uGLj99iZZfvWGsGa/p6EEla/U12FO7ZsxqGrV8eSa7tljBqfbgtnmjpt61ZbvubGtddem/e8jDFUV1fjtNNOa8ASEQTREnjooYdQXl6e17zz5s1r4NK0DHalXNtVawbyc+9lm3ghpZxhubabRnXewc1ffc/RdAqixH2msw8l/VPp4cv7OMPihYuzrLxi8JDBjvzayK2NANCXYXueEm8rcbaHBFeD+e7xBDwvocXYjjTQlWjDkWtzboXbnp7HihdDQm1/ftMBCsNrL8drO/busx9shOc+22CBaM7fMiTVJlog9XqOk+XeXr4dgEqnfctgnokE8wgIj9PJs/Msd9ayhZYRWL4+L7uyTtPqcaXX7nzp1st/yiNTxgTWhYXydr9DiUBdaXYgjzRSbaOr9lgCZYVlKCsoQ4In8qu0BmD4wFb43yv2wUs39sbIg1urq619wKaF2fCHwHpKLb2Wag39dK7oWu8UMongXuqm8yWrivANbhHxPQRLN03d1xh7aLz7pLkwcOBAnDPhHFx/w/W45ZZbcP3112PChAkYMGBA2nnq6upw9tlnY9OmTfVefl1dHaZMmYJ33nmn3nnFoaSoAD+74h7sPf4JtB/xCxR26Kvv0zQOlZWVeOqJpzBm5Bh0bN0JB+5/ICZe+HO89cZbVq4bvHkEGxOq+3JGgG0k1r7SF/DPOUoMbTpMYf45Tkb/3iPw+wyVvfqrnznbvZxBibKdvLmuLxsTcS3DZrC7uYm/dKCq501XFsCoumHur+kOXwD4Um3py8ZtVKfT1tbU4KYrbon1fKhNuzb4+a8vUWX0uO4ExkPC6aiFQcWWpqMX23GLkW5zp+MYz1OiaygROGPMdmbDOAPzlPQ64fmxqpJr6/hU583B4DEPzPNQlCiyHc14LOHItf1YmMMDk6aDG13uiGvboCGD8IubrsLzbz2Hed/MxayPXsPL77yItz5+E5+tmI8//fURDBka/bxQCIErJ12pO9xx41xnS+p9OBwnu5L09evW4/777seRw47MfN4Ibb58pdpmP+jSqivMFcsItoUUSpsttTxbn+PVeKFE26H740rGrXPS104rzgYi0prjFzY9AHV8m2PcOe1Ie7EGhJD2Ou1PC13HzSUJEm+//TYGHzwYs2fPzrmeGGM4+5yzsfCLhbjvd/ehY/uOWR9NuMdYWVkZpk6dig8++ABvvvkmRo5Mvb+dCw8++CCeeuqpeuVBEARBEHsaCdvLTTNj04adkAD2al+yq4sSycYNO5tl2aje8oPqLT+ae70BVHf5QvWWH1Rv+UH1lh9Ub/lB9ZYfVG/5Q3VHEARBEARBEARBEARBEARBEATR8hkxYkSsdDfccAOOPvpoHHrooY1cIoIgCALwxQpZXxZMJ1BjSHlRLTiZpbzMHjXOvjinX+w0L7tJyMDLnmZ+Oy3iDS3JUgsUV/JtRROuiGQXSyzmz5+PIUOGoKamJqf5OOd46KGH8POf/zyv5TZHYklPs1VzjjKGuJgXEv3NzKLLy4Ajhh8Bz/OQTCYz5jn92ekYM3ZMXuVxpTiuGiGwb6uC65eWma0b+zK1I7Y3s7v1Gz4GTf3l+rKqjBAVEgSRG2PGjMF7770XO31hYSHmzZuHioqKnJc1a9YsdOnSBdXV1TnPGyby2N+Fnks6H7UcOOe49957Y8dBp556KtavX4/i4uJGLhlBNB4ZY9mwgTFdOy5NFlEdtlgBiAy39/Q0Fj++Drf50pYrk2E57aSI9meG8bpAtl1q2qTusqQEio44QhctJCOTEnXr1mLrfb/H9r89E/Acye/WYMOEi9Dx1Rng5W3tdUfKzO1FP7T3RTR1QlXL4B8djI7dOmDdd+sD88zaWYUfFhUqwZEpmy0j7HiraGGq3eAqocLNgH/trMLVm75PW85c2CIF+n23CgxAgjEcUliIW9qWo3ciWqjmliVqWvq9J7VeF9XV5lzeKEpKSmJ1JBKXq666CnfeeSfuueeevDr86NChAx5++GFMmjSpRXWsRRBE/eGc49lnn8Xxxx+f8/ll5syZmD17No466qhGKt3uS6z4JVPzMsMFLFv8YrKWwYn2vp+NY2TqvXVfbGfu7MlQ7KPiAQGAMyVoU7o+CQEOxiQEBAAGLgHJOACpF8/wybz/ZFhpBfc42rRt40tXoe/phyRzgTWMuOfvro/6Y+7nu1VvZOCmBo140aRXEkar+mNG9WfGB8f98b+nZV0/ADhyxJEwdkCSahN7IvXuHDVT3inPHM2zinC61DntI0DpP81wJZQ2pfnOArOnyziyXDkRnjX8PVRG0xGUNM989Pk78GxHhu51pjzuMdrSYPmViDe0zPDyAV+Y7XbGZcsfbCkLLR+VADzGUeQVw+Ne1mppSvpXFOPhSfvgk6U7cPszq/DJUr+t51+CzMVWfZZO7THpTjd3AaArSn/XJlkh/WuxzVfXmRU12+uAyUs4n+F8N8sIilR9JPbvVoienQryqJVUDj/8cJx33nkYN24cOnfuHFqSv+xPPv4EV065Ev/37v+l5FFZWYn777sfN99yc87Lr66uxsKFC/HPf/4Tjz32GL788svcV6IejD60Ai/OWY6SikNQ2uMwQEhs+/oNbP/yNdRsWonGeriRTCax4psVWPHNCjzzt2fAOUf37t0x9Iih+NmZP8OPjjtWH1MMkjlxIAB9g84e21ljWD1LXMz5lEnmn1ciOiwPxDYsGLMimeG5jO5sDkzqvv9MFAuAcYBJCAnnGDSLYjY99zhEUgK6UxjBBJScGvjzHx7HN0u/ibWul910Gdp32AtJLbAXDPBg4mYlRvbAICQACH3IqyXZc6L0K0JKFXdL7gESOj516lYvhwEA1+ujVsM88ted4KjvpuMZM850lsMYQ8KM13JtJpVwnHue0XQDUHH62J+NxXmXnot9e/cCZwBnXnB+xlBaVobjxx6P48eegEcenIbbb7wjpb6WL/sGL0yfgTPPHu/vizCxuj6fOfvF119+haefegZbt27FmtVr8MXCL7BgwYJYv2NqiLjXXU6Hko7gjEOIpL1ZyhhDUiQBzsClahMZabuQqrtCyQREEkoaz9wOJwTAPAgpwJnaayQ4mNSfGFdtM3vdZbZqJJP6+ALA/OtN1LEuhd/+c/+qalJ5CyFw951346abboIQER01ZOGEUSfgjtvvwA8O/EGoAuPVsbutGGM45phjcMwxx+CTTz7BXXfdheeeey6vcl177bUYN24cysrKcp6XIAiCIPZEeD4PIpuCpYs3YPmiDbu6GGlprmWjessPqrf8aO71BlDd5UtzLRvVW35QveUH1Vt+UL3lB9VbfjT3egOo7giCIAiCIAiCIAiCIAiCIAiCIPYEhgwZgqKioqzp6urqMH78eGzZsqUJSkW0RKSULWIgiKYm9stm6SxWWURmUeMC440JJPTim/uSZ1hmxkL/wnlnm5ZSpkxS7TTr09gSi02bNuGII47IWapdXFyM2bNnk1Q7JZNMk6I0CzJyfLhcUr9Ib98NliHhgPtPSnDO0W3vblkKC7z//vt5Cyairy3MvohpyqKL6IgOfAlCyjUpoizp6i2f8hIEkR8TJkzAq6++Gju953mYPXs2+vXrl9fyysvL8dhjj+U1b5jmKHmi81HLYeLEiTj88MNjpd2+fTsuu+yyRi4RQTQ89T2LuvGrIVsspwRaYWFTWC6d+/k01jUhz1N02jZghhpkVmASkh4aR1aavBkYEh07oXzqLdhr6s2B5jIDIFetxtap94IBvsSRBQezLP8701Icf1lSi8k4Zxh57siU8i+uqcXyujoAStBilw/fWeNvPaPzCsnknHLPr6nFNQ0k1Q4vo1ZKvFddjePWVmLMurXI1PpNt8WYM2RipxDYnIecJYorrrgCrVq1apC8ysvLcffddwMATjjhhLzyWLduHaZMmYLS0lKMGzcOVVVVDVI2giBaBiNHjsTLL7+cc0cyUkqMGjWKzilpyBq/ZItdcryn7o4Puwrtl4h72+FyGpEdY/43VyING3MwLeMD/KiHgTPupONaS6hilUWff5FlpYGy0jKdLwdjSubnMQ+ceTpvDo9xcC3+41x/jhqc6R5XA7fSP0/nqz87aU25ubOeZjyDK9tW66hEdQIfz52Xdf06dOiAbt32DjzD8O8dk1SbaPnUW9iaw3OcqKx8xbAtUGCMWz73OYmZZkXRbgNK+umRZvDbI+nTRM3jl88fAs+mop7LSKnb8Y4sUzqaZ70OEkr0GngWZNfDnzfYntfzppFqu50guHVox5pnTRKQQlqpNsBQ7BWjtKCs2Um1XQ7qVYrnr++DO87dG21LGVSLOgkJASW5FeamByD1dwhdi3pdA9Oks41NXbgtcHc8IGUymE+otgER+g5nH5HOHz/tsYPqLxk9+pijMWfOHMyZMwcXX3xxilQ7zEEHH4Q33ngDp5xySuT0v/zlL7HvGz3xxBPo27cvunTpgtLSUgwePBjXXXddk0u1AeDoQV1RWMABKdR9Gc7Qqu/x6DzmQXQf/wzaHngGEq06NXo5hBBYsWIFnn36Wfx07E+xV2k79OvVH+edfR5mvjJTyX/DN0lC5xKG0D0o88/cj+Kp96fMYGLBwD87PrgMWw4VTtl8zeGk0rCU+WzMI6GmQ3WMwpi08Zu7Uozp2I7zQIxrYivOVKcwTCrBv4r5ON585Y1YdT5i9JH40YnHgJm41CwLKm71bLzK4HGmxtkY1NPSaz2fjk8Tup65vufHnfVmDDYe9jiHBx3Dch1/cw6Pe3p9GTjnKPAKnLhZx8DclW2rZXHJVJm4Bya5lbIfOORAPPPm0/jtfTdi3977gjMl6+bgANPRs4mj9TbxGMOlUy7DhAsnRNbb9KenqzLrTgNMhG2CY9uBDQO++vIr3HHbHfj9g7/Hc9Ofw+effx7rPBHd1smN8HI442hX0gECQl9HBYTQ53opIJCEYEJfGaS9RggpQldyc23QVwpzXpfufdngvXYzv/3mxib+SkaWG3ZeP537G5X1G9bjxDEn4sYbb8xZXt2+fXs88MADeOnll1Kl2mEybIJ02/Sggw7CM888g8WLF2PixImxfmPssmrVKtx11105zUMQBEEQezI8exKCIAiCIAiCIAiCIAiCIAiCIAiCIAiCIAiCIAiCIKIoLi7G5MmTY6VdunQpLrnkEhKaESnsSULqlrY+xO5BTnLtqN2zHiIQO78j/wi/zGk/R8iuTV7Z/kWV080z8MKoK7Fg/jKyrVNKufKUWAghcMghh2Dbtm05zdelSxcsXboUw4cPz2u5zZF6S7XT7bN2cn5yaPclRiMYDEsJo6QMUkoceuihWfNf9e2qvOWBAZyXK1Ml2/44ewg6snB3vgDh9QwVlOTaBNE0TJkyBU8++WTs9JxzzJw5M7ZsOB1nnnkmjj322HrlAexC0VM29xmdj1oMr7/+OkpKSmKlfeaZZxq5NATRMOQTZ2WSbURKuiBTR6fLI5TQxMgqrsxN0JHSoVIU9ThF5yvX9mNnV1AZzCMoTVT/ys46EyVjTnDSKXY+9/+Q/HZ1eE7fNcTc70572Jlel6wFAEjGMGLcEShrmyrKen2HL0FVLYCodo9qhLt+lnCNSAB3bdnUIE2TbCyorcUxlWsQ1LemNugy6encNGH+386dDVLOiooK3HbHbZg7b2698+revTteeOEFcK5eY89VehsmmUzipZdeQrt27fDnP/+53uUjCKLlMHr0aGzduhW//vWvUV5eHnu+HTt2YNKkSY1Yst2bXSnXNtmz4ER7f92WT6aW0xXamRy4uS/u/jPfmcnDRChK8qdGMSsYXPLV0iwrDOzVfi8whOTYUHlY6aCWEXr6H2dpBug0+rORaXvMC0i3WUimbYSQZjl+eZgvHoT5rLThq79djdrauqzrt2XLFtTU1oTiQ1PrrgDSH+tuK3eDklSb2N1oSqm2GReQQkdlGPGcI/xEI/xMxG1cuGpMFvoe9Q+hLAKD9AcAWsCZ+s8+q2Gp+VqYElfb/LQ80wi2Td7+Ovnr7m6IQP56kjBteeZuU1/16c5r89AFsVJQRxjucQ9lBWUo8ApS16OZ8rMj2+O1W/thxAGt4EuqjULVl21DGtG2+hzYF6QEhC/fhpSQwt0jhP0UbtEG5dphmbbz3Sw/kI+waSUkjvpBad710L59ezz++ON4419v5PxMIZFI4H8e/R906NAhZdrKlSuxfPnyWPl8//33+Prrr7F27dpdft++pDCBw/p10NtXH2NIAhBgXhHaDjoL3X76Z+x92tNo3W8seFHbJimXEALffvstnp/+PE4/+XSUl5Sjb8++OPuMc/Di3/+OumT2+AVA6kmLRYzTA5Ms1FGBgtlgFEFbnzsvjOxay5YZU/elnN9juHEUpM7fCLOZL2oGmJU8w8SqtljB35owG+dxeIzh+7Ub8OUXX2Wtlrbt2uKqW6fY2NGPX7XcmnmA5IF4FDa2ZboTGR4UZdtOYBJa0u1pCbaOTZ0OaBg8VWb4y2DQ4mwAXKrYtdArVPGxlm6r5WipNtPj9F8jyfYSHhgYJl5zMR598U/ovX9vJ05W85p19eXawfrkjOG631yHouJUEfKcf89BbU2t3RoBqXYoVm6IGDZXqXam3+V1LOkIIZUsWzAJo9EW+pMUElIISJnU6fQ1GQJCJG3ewi5DLcdPq/I21057VXV+yyHdm7UmhrDXl5S1sevkxheGD97/AEMGD8GsWbNyqiMAOHzY4fho3ke4dPKlekkZ4hNTlDzk2gDQu3dvTJs2DcuXL8d1112HNm3axC7nPffcg2+++SZ2eoIgCILYkyGxNkEQBEEQBEEQBEEQBEEQBEEQBEEQBEEQBEEQBEHUg9tvvx2DBw+Olfapp57KSRBHtCwaVJrNYg7NlF39ciCx55HTC2tRu2c9RSCBvEPCD/OSZc7ljMobjrRNv8AZlo2EX/hqaonFSSedhCVLluQ0z+GHH46VK1eia9eueS+3uVFvqXa2/EM7MtNjs18mpBLKqEI6suoImYOZ7mR4yqmnZC1bXV0d3n///UixQhxxg1PU1FH2+gqYFTHyA+amMS8/I7QtIg9bmfF7HOi6RxDxue222/DAAw/ETs8Yw1//+leMHDmy3suWUuKVV15BWVmqxDMXjEAy6/Ly/Jchw6zXDjoftQzatGmDp556Klba7du349VXX23kEhFE88DKxDKc6+wk53wZVmgF0hmYP1XkeS6NJajM+zZRat7Z5NpmmVa0HSnXVolcuTYAtLl0YkqbggmBqhdfjhRoR3UPxQBfWqP/VYsaNReTKCwpxI/OSO3w4qOqaqxPJv343pkmYVo9wcsii0j3XV0SX8SQSDYU3yWTOLpyDaoyiNnj3M6Luv33elX9xdqcc7z2+mtgYOjTpw+6d++ecx7t2rXDBRdcgG+++QYrVqzAMcccY6cNHTq03mUEgJ07d+KCCy7AgQceiJUrVzZIngRB7P4kEgnceuut2LhxI3r06BF7vj//+c+49dZbc+4AcE9hd5Brux1KunlYYSGUjJABYNyZFpLmKeE0t9OV0I9ZGd53q77LsrJA125drVjQ6q6ZZwXY5jPnnpb6MSUGjBp0ucISbSP6ttJAKyhkNp0RD5plmLW2Wm2uxps8V69ek3XdAKCmpga9Knrh888+t6JA2PqE3SbudiSpNtESaGqptqtxBaK6EXKmGSOr23kSQs9unHZm6v1Facea/NK4ZoPN1ShJrR6ElGnnk5CQzF1mRJlCzaUowbZZR3NqUMJs5/oRkOKqerD3C5j7+wwZEILb9M5fGJGnhJKNQumnC70ilCRKd8vzU6e2Bfjzlb3xy9O6weMSUiZhJMr6rgeMZBuuCFv6287fFtJJIwJ5AFa36kw3devOH9wfAZiHlLBfpNnJ1M5QVswxaN+SQKfSuQwLFizAueeea6+XmQYrHHaGvcr3wrnnnhtZv0uXLE1Jny7vXMllHXNl2IAusMemlWv7+wMg4JWUo91hl6HijBfQbdz/omyfEeCJ+nWilQtCCKxatQozXpiB8aefibalbbHfPvth/OnjMeP5GahL1ulzDPxzRtTNI6Q5/+p5mHlQrgez+zHOAKZOlEyyQJ52f9HPhoKxkIq9TJ2GxcuufNvOA6i4jfnxFDPxKdPTJOxnN7b94vNFserzF7dNQbuO7ex+6ulYMsG8gDDbxqFGgG2OC87BOLeSarV8z8adtkMZp5OXhB2n5daep6NmD5wzJ5ZOWJF2gVcAzv1j0dMxdYLpjmpMZzTMF2wzyeF5CRwydDAKeIFdt0D5YeJrvS3c9dUbv0OH9jjmR8ek1F1NdQ2+WbYieKeTIWXbMnutzp9cpNpZf4PIgA5lHWGuZkIkISGRlPq8L4QSY0NACPObC93pgrm+m84mpEQSSr6dhPDzlML/Jv1rhhkr9DXB5GHKZU85zuPVlDVh6jwAqGv/fz/w3zj26GNVp+45ctVVV+GNN99ARUVFdF2micBs3JOGbHFjly5dMHXqVKxYsSKyg4YoqqqqcO2118ZKSxAEQRB7OiTWJgiCIAiCIAiCIAiCIAiCIAiCIAiCIAiCIAiCIIh6UFhYiKeffjq2fO3SSy/F5s2bG7lURHOjQQV2cd6bqYeMKS/yeGe0XmJxgsiDnF4kjTqGMhiufCFHhvHu/BJW+mHLBhYYH7e8KS/KhvI2adz3j93yRX3Otrx8ufXWW/Hyyy/nNM/EiRPx3nvvIZFI5L3c5kaDSLVzkDFEZZWyi8vgmLB4IPA9LNR23n0fe+LYWPvI0089HZwxw+AfOsHx2QSzVrCt3141L/ozZ7r5ku2aRHJtgmgapk2bht/85jc5zfOHP/wB48ePr/eyzTFaXFyMZ599tl55ZRJrxxJkZyGrXDvb/HQ+ahGcdNJJGDt2bKy0Dz74YCOXhiCahrzOnZHBcMCaFUoXLeNy5xMZxMhZixOnPZXnaTprmzRdWaTzOUWubebXcbQWwxQOHACvY3vXMwQAqPnwIzUP484Upk0/LDjOmWbSVyerbRVIAMeN/xEKCgsC5ZYAZmzbGVBvuWts9hNmx0RX6R1bmv7+bGUyif6rV+PvOzOLsMP1mo0v6mrrWzRcffXV6Nevn/3+0EMPZe0spKSkBHfffTdefvllfPzxx1i/fj0effTRSCnN+eefX+8yBPFmuAAAIABJREFUunz22Wfo1asX3nnnnQbNlyCI3Z/FixejpKQkdvobb7wRnTp1wgcffNCIpdp9qXfHIBlmz3RP3c0+JT8pI+9rp5drQ8UbYEqu7UilTWrOmRUXmriEMV+GuWHdhgwrqejVu5cv5DNyQc6sBNGX+DFfiI3owco4rZjQFxRakbaW/nmOtFuV36w/D/wfTK2nydWkqq2uybpuho3fb8ThhxyO+++5z85v65yk2kQLJJucsiGf4wRnYKlpUpqnvgDa7WTKfe5h5nHvRfqfpU1inriEn/cEBpdwsy5Upqh5JZSc1ozy19Apm4y4Z6rzN3JOcx3gOr2AABjzO11F6vrbNjxzlyGR0uQP37e18lAl8jR5lxaUotArxO7Of/2kM568ug/at/EC8lTYwWjE1V9AOM8StSRdCkghERRwu3Jtf8+z0+1YGcgPJp0UwXQyOF1C4KBeRfDqYUxr1apV/jNrDj744MjxW7dujTW/53koKipKOzQ1Q/t3sttZSgFIV6wu9PFtto1AQfk+6HjMLehxzix0/smDKOk6GIwXZFxGQyOlxOrvVuPFv7+Is8afhbalbbFvxb44/aen45mnnkFNTU3kbah0g3vOD8cpMnBekTaN+/sM0zGAGxOZNMJ2BmDusTH/PpuOCc0iVXzn2WlwOhIwMS2YhNIGKjG0Z+JKxlDWOt5vF3984nHwmKcH3XGL9ByZtprGoGXVptMYeOA8oeNPT2ux9XjGweBZEbeV03NPl9HzhdZSDR7X0Sr3/E5k9DwJXqBF3Am1DCPyhhZpc8/vvIZ5Kg9wJDgHk8zpbEatg+qIxtOibwYv0C5ggW3K9edBBx0YWX+VlZVq19H3PO3vc1jwMjT4kMF4fsbzeP6F54N/ZzyPF2a8gP377R9re2UjbkcgbQrbwPMS9rqqOo9QIm0hJZIQEEJoEbaWbEtzHRYQSELIpJpuf18h1TxSBKIN/68tZeBKy/QYc2qRkOqaIoMxkDQHlx61ceNGnHHaGbjm6mtQV5dbp4nl5eV4YcYLuPOeO1FQUBC87ofrNN20UBsnZXKMZ7Bt27bFunXrcMMNN8Qq9/Tp0zFjxoxYaQmCIAhiT4bE2gRBEARBEARBEARBEARBEARBEARBEARBEARBEARRT/r06YOHH344Vtpt27bhpZdeauQSEXs0u8KTlyKiymFWEmwTTUxOIoZ0L4ynyzvNxMB4N4kMlifw8qUewqLtwIBg2sj8TJrQsptaYjFz5kz89re/jZ2ec45p06Zh2rRpeS+zOdLUUm0zLvjyYUSGEYLplFcdo6QEITFDQWEB2ndon2UFgNlvzQ5kERikP7h5h//5Xu8MklojSjD5hQTb4XUiuTZB7DqeffZZTJo0Kad5brrpppznicOoUaNw0kkn5T1/lISyvjLtqPyyUs8Xu4nmT9wX6b/44otGLglB7EbE6Fgl1GRDuKOZpEzWrwj1lWvXt00aKovbQZMeaecw0h//nx7JOBL79gwUiQFILl1uUxrZo2mXBuQ0RtJjctWL3lG7PXDNbNO+DQ44fEBKuf9dVY0JlRvwX+s24PGt21HnVIzrdotaa9Pu+LC6OrJOmoJfbPwe82riybDjtMJPLimtV3lGjhyJqXdODYwbM3YMvvzqSxw8OFUWlkgkcPHFF2Pz5s24+uqrMXr0aPzwhz/MuIx27dqhV69e9SpnmLq6Ohx77LGYP39+g+ZLEMTuTXFxMbZs2ZLTPDt37sSwYcPw6quvNlKpdm9idQCZLXbJMX7JeL+aGSFhGpmzk0ew40sTj/jTudZO+yJtNZEH5ubYtm1bhhVU9B/Y38Y9Vu4HrsXXTuyj5X2+JDv7wJ3BiLQZfMm2K9O2/6x4UU23gm29xkYoOGz4MBQUxBdhCiFw/a9uwI+O+hGqqqoC9U5SbaKlkPXZdZxnOHk8x3EzT5Fqh9uyLJgmvlA7VMSQ1zjd8xgrrtaDEMIO5rsrtw7Pi5C0O1BFEtHzwZFrMv+5EbPrruS0bn0EtpsjypXMnabkoRm3iS2P8xwJQGmiVAlvWwISOLRPa7xwfX/06lKoRMrS2Y7SlWwrwaqEAIQv2Pa3k1AD9P0SqUXc9q6KXiCSgXn1xkfggGHhA0iE/gIH71fc4NWRK6Wl0e3wuB28TJ48GVVVVWmH9u2zP2ttSA7ctwMKEwy2nrVs3ZVrQwp/u0EfX1KgpNvB6HL879HzvHfQ6ehbUdShP8CaXmknpUTlmkq8/PLLOH/C+SgvK8emTZuiE6frGCCQhPlpoc8/9t6W8zsMN0+djXvPS0KCMWbPX2oeYWM3AJAmltN5mHRSStsZDAPApJE+cxvfqZ5joONYhr3K98paV1Yqbe//qbL4catn41bOuNJmcw8e51ZebSTYHvfAuBOnehweUxJrdb5kOiY2Am+GBFdpdU7wuPqsOoLxwBnAmYdCr0Dlo5eTgBJsezpvK8y2eWt5tuRWNs4ZB6Spbb/TGb9TGj92tu0F5x5muzTHYnWVua8YbIeEWyNdunbB2BPH4sSTTsSJJ56IcSeNw7hx43DSSSdh3LhxaY/1QDsmw3bMZ9ireC+A+Vc+KYwYOwkphD23C2HO3lqybTs1V2OlFFbM7eTmRxz2OiyVnN45lmxsIaJ/3wGoa7dAsIPLTz/5FEMPHYoX//5ixrqJ4uDBB+PDuR9i7LjUDmsz/d4k8nlsqK2TMjnmM9jbbrstdufRp5xyCr7++utYaQmCIAhiT4XE2gRBEARBEARBEARBEARBEARBEARBEARBEARBEATRAJxzzjk466yzYqWdPn16I5eGaE40qLSuHrLVJsF95zfH991JsE00JTkLGcLv8GYRgWSVgbjHiERKevfFtsDywwNSX5hz80h3TDa1xGLZsmU46aSTcjrG3333XUycODHvZTZHdoVUO7wTpFcHMv0ipHppVDqFcUUN6QQL/rIkBg0alGUl1D7hShMCA/OHDLu+s+xUOYT0CxmsDfOOviPYNuvoiimCM7kfs8gWYkDXOoJIZdasWTjzzDNzOj6uuOKKnDpsiMKVwYSZPn06ysvL88rX87zA+SjOuSKdtCbuPGkSkFy7hZNIJFBRUZE1XVqBCEE0e3Jog6RLmsOpzsaZ6c6POj4V9RRrA81Lru2WJ9huZTZ29tsSviSGt2mbko/YuDlQRsZdKaUjt0xpoypp0LbabWCQYBJ46ZFXcNEhE/HJO59GllkC2CYkZu7YidMr1+G0tetwztp1uGT99/hn1U4wAHOqq3D995tw8fr1OGXtWhy3phLD16zBTyorUf+tmD8CwPgN6/BlXRJxdtJst9mujtgWceCc45xzzsE/XvtH5PR9990XH330Ed566y1cPPFiPPjgg1i4cCFqamowbdo0JBKJnJb3+uuvw/MaVkKXTCZx8sknN2ieBEHs/iQSCWzfvj2neYQQOPXUU60omEilXnJtoBHk2gCkDMYxMlWuHcgrLNe2Qmpm5+Ch++1VO6pQV1eXZeWAwYccDCu7DufDXUG2kv9xrgSAUQN3OiKxA9dSbCPKZqYjE27lhkYCaNaTc0fE7UoZwQCpylhQUIjb77o96/qF+fe//40ee/ewHVyQVJsgNFnOheH7eEajzdKlcY4nt61qP+uHHkbG6s8kbd7RD0r8AgQE2CZvKztOHcJtZleqHbhj6Yi2hSPqDDy/iWh/u2kEtKzTPBPVswhpZlfrKRypp5F02nJqsad5JhTVqWug3qW0RVN5SXDGUVZYpgStLYyKDkV47lcDcGDPUlhBttQybStXDgm2mZYsC6HHmWduRrBt9iHT5k069xSE3e4SwvkunYd4znf4O7fZRgf02PVi7crKysjxvXv3buKSNAwFCY5+3dvaI88+f5USgHDGGWG6kW47P3iQQFmvn2DvcX9Fr/PeQ7vDrkJB257IGAQ2IlJKvPP2O7Z4jutdFVc4Yl9nfKB7FUeQ7cZYNlOpZNcGxpj9zpiWaodiJJnuwQ3T8ZlnozU/D2a+A8ZQzOCm45AM8MDRdq/s94g8z9P5+IJsxhg4Z7ZjF89TsWqCcy3ONoJsjgQ3cmstxgazUu6E6RhGC68TXMW9zIq3PR2HmmUqEbaRbzPJwOCBSyDBC+CxhI2bOWPweEJJs7nndDyT0H89cHjwPKXsTpjlep7enlq8zTwt0nbjdr+THabrg4Gjpromsg5LSkugfl8hg7/L0TnY/UT62962WyLi5eC+kHUTqqwzPOPMlF95Ubm6+gklxdbabCXOhrr2muu2EMngNRSqcwo1QKfRVwcj2lZj1V8GSBa8Lpvzi01prhuhooZ/v/GnaX/CUUceheXLlserIIdLLrkEs9+djZ779syatqnl2nfffXfazhrCDBs2DHPnzo2VliAIgiD2RFpei50gCIIgCIIgCIIgCIIgCIIgCIIgCIIgCIIgCIIgdgGMMTz88MOx0n711VeNXBqiRdLcpdouzsu4ub4nR4I/oqkIi6hj4b5/nmX/TicDSSfYDkjGnMMgLM5OJ9JOm0fwbfwml1hUVVVhyJAhqK2tjZXe8zzMnTsXw4YNy3uZzZGM5zZHJJ05k0yToiYGd4IUGUNE+cLyBPeFRd91kCqy9l9qB8aeODbLiqj9YumSpX7xMtVB2NsQMcpfw6iyOfjOHf+7Fi/Yl0IZgi+hhspEcm2CaFg++ugjjB49GkKI2POcffbZeOCBBxqxVErE9tJLL+V1DYwrjIwj0I4r2ia59p7LqlWrsqaprq5ugpIQRMOTMc6q9+krmxgyQqChx9WK7GLFWCWorywwS3s0V0GlK6WMEr0E2ptgQDKiHpJJaM9QUDwUWo7NhUFJe3Seb738Nqp2VOP3V/wRf3/4RdRWx2tHAkCNlNgoJJbX1eHuTVvwozWVuH7jJrxbXYWFtbVYnUxiqxSolRIbc4g7Bh00CIN+OAhdu3ZF586d0adPHwwdNhRHDD8CBQUFsfMJUyslxq2rxHfJ+IrvcNPpmR3bcWTlGvT57tucll1WVoYRR43AipUr8PhfHg8tI/XfUUcdhWl/nIbJkyejX79+OS3LZb/99sMtt9yS9/zpWLZsGWpqokVHBEHsuZSWlubcWVJVVRWmTJnSSCVqGewKuXba+CUg11YLD0vr3HxdeXZ4LAtNN2I9BoZP5n2cZaUUPzz4IC0mdCWMRnzNnPEmVsp075/bz67Q0RVpm9zd+MzEVa50211HjmDeZoNccunPsX+//WOtp8vmzZsx9NCh+OjDj/QmIak2sfsT61lO2pmz5J1V1MhSn+OEpNpBMbV+ngG3CRtM5z7WtMJiLWp1xdcpcm34jmPj4Xbl2WaQUoS+S7cYgfqKEm6r5K5Q2V8NK9XW84YeVVnnsoDwp0kJcPj3mpmzTaXUCuhgeQLbQaaWkXGO0sLS2Oew3ZHysgT+dm1/HNy7FFaibSXZwt9eIiTYhiviTsLZe+BvVyPXFs50V67tpA1sHwGwqKeBAv0qihq7SrIyZ86clHHdu3ffbcXaANC/x16ATKq6h7Tb3384a/YHc08l9Rxgx/EEyg+YgB6nvoj9zp+HTkdPRdk+x8Ar6YCmFG2/P+d9e28q6jcWqgOUNL+9SFNMtSea32KodTaxmZ1PBs/vNqJl/hibENLmxz3unxeNTBuqszvGWSgvBjf04lDrUt42exuorq4O1VU1Ot7lYMxDQsupuenkRSrpte0cRousTXypdNpcdyDjWak1Y1q6DQZPx6Qe5/C0YNvtZIYzJcA2y/HgdwrjcY4Cr8AKtz3uweMJR6Ztxvsd0pjlMMngeWqbJBgHkwzc83R9aqm27ZxG3cg0sT8DB5iEkWuvXr06sg47duhg9yH/3mlgC/nTw3+zPLeLQ33i5daFbSCS6iqblMIex0pyndSdJmhRNuCLtJ1rfbAzDXO9gL22S2eakm2r5SEcJyAYyxjRthtPbNm6FeeefS6uvPzKnO//tW7dGn996q948A8Poqgo/rWjKeXa3bt3xy9/+ctY5Vq3bh2OPvpozJo1K1Z6giAIgtjTILE2QRAEQRAEQRAEQRAEQRAEQRAEQRAEQRAEQRAEQTQQbdq0we9+97us6UhqtWcQkHI2SIZZhuaGW64cBdsk+COakrxeOgu+554+7zTij5Rx4a/2xb0YZZNpluMedyZNhFAkG/WVWBxxxBHYsGFD7PRPPPEEBg8eXK9lNieyXgviVG+W83zmF/vSSLUdGYORZ7tp4gu1Q0WUwM/G/yzGSgF/e/JvdvlCCDtYYUGU1AEhMYN53x5OFQVe1gwJaZ1qsZ4G5ksZjGA7LKsIQ3JtgmgYFi1ahOHDh6OuLr6g9IQTTsCTTz5Z72XHOQaHHzkcEyZMyDlvzjO/rpVNkp3vvGmnNcCL3UTzZPLkybGk9K1atWqC0hDE7ouNAaMmIPUUmhTxRchZl92Icm01OaZcW4bKIx3dpBG+hOYX679Pud3DW7cK6R3hi7bdAU47VkLLgBj++sDfcPkRV+HT2Z/GWPnGp7SsFLPnvI13P3gXXy7/EktWfI3/LPgE/3r7X/jnW//Emg1rcMmkS9Cpc6e8tmWVlDiicg36rV6FC75fH1v4fdPmTejx3bf45aaNWBElOM/AhRdeiC1bt+Ctt95C165dA9OaQhT3q1/9Cn/84x9zlt1mQkqJl156qcHyIwii5TBjxoys7bMwzz33XCOVpuXQ1HLtTONtcCFNubRkWyLlXriNPZjOzwgUuS/S5nDvs6vPc+fOy7JCQKIggaKiQis5BIwU2xcimghIybe5q9vOOIQiJ1/6x7gvAdR/OZSUMCzUNulTxN1Ofm++8yb69++fdV3D1NXV4ZijjsGCBQtS7j+QVJvY3aj3s5xMeUeeHDM8Zwg9x0mdLu1zjnCOUhc4vEQrrZRpnpsEcghKcqUQKfMpUWbw2Y2U0go5XSmyL67219WVa/v3NaVdN5NeOnkoxaePcOtGmDrxn3m5Um0JZ9nOsy6bp5VH+3XEGUdpQcuWahtKizw8PmUAftCzFEqmLKAE23oQjmRbJm0aVZdalC2Tep8ysu2woNlVmyftDmy3ffBpH8KybUCgtMhDt3b5d3LVEKxduxYvvPBCyviLLrpot76O9d27HL5I29+26jjS4l2zTVyhtgwdvxadhifQuvdYdD3uIex79rvofeF8dDn2dyjreRwSpZ3QmKLt+Z/OV2X2TwDqj9PJNBBRhFA8Ez4HqGpgzv0zGUgjmQzEo4GIiHFdFGlzVx3FOPfhTECrozoOBilNjGlKBRULurEiYyguKUZxcXHWutm2eYuKgTnXAmw4caoSX6t/WmYNJcJO8IT6bCTY4EGxNTxwJMBZAZTEmvtptRA7wX2hthFue9xT5QFHQsu6C70CR9it89GCbY9xJdqWHjhn8FgCSoutJOBMl5eBweMcXEKPhx87M78dAF3bTNeD+e3Aws8WpNQd5xz79Oxpf9OjdgFne5qt7XRiaL9neV4XB8ZYvOd6aX6n17qgNaSR5OvjVwgjwFZFTJprvDSdKKjzQFKo+fwOF9wruHulNXGHtH8BX5rtp0DgNyH2mqzL/dn8z3HEYUfg+eeez7meDvjBAXjvg/dw6mmn2t+gZCQlpkp95tpYz2CvvvpqVFRUZE0HANu3b8fo0aPxt7/9LVZ6giAIgtiTILE2QRAEQRAEQRAEQRAEQRAEQRAEQRAEQRAEQRAEQTQQQgjcc889WdORWLvl09zkdOkEo/n8y2Ph/pCjXLu51SPRcslbru1IejPmH5HACsT8EZH5sGz/wmUP5yNT16+pJBYXXHABPv7449jpr7jiCpx55pn1WmaLI+v7fcEERqPN0qWJkDEEPmvbtH1f184kbd6pbxXKwLHQtrwtWrdpnbngAP4565/wX8J2s5PONSBCyqBF3CnXJmOFCO22YUmCeqk/VHwjbpASRqxo5yG5NkE0CqtWrcLgwYNRU1MTe57DDjsMM2fOzHuZwfNLFvS55H8f+1907tz5/7N33oFWFGf//87sObdxuYCCSBEQbAh2RYIIiiJKfK0gioXEBJNYEgVjQRPNG181GrDXGFETRWOiPxULtoiKFRuxoKhoVIoCSrlw25n5/TFlZ/fsOWdPu/cCzweP9+zulGdmd2dn5znznbzySSQSwXzj9qfTdWuyBM2cXrkmdhPti1/84he48cYbY4Xt2bNnma0hiNJRrJSO1d4KdIGLb+Pc9FIyBSHjCSDHwQgcFp4A8haoTBMFcr869pj31jT7mlvQsuhTWOFsnYTXq6f65qpoy5CYpXvcMX79+vX4/PPP8y5+OfnVGb/MKshaU1ODGdfNwBdff4H1TfX4duW3uOz/Lss7n0Yp8e+GBuy9bAl+/f0qNEZcXw9vWI/9li/Ftku+xsz6dXnnAajzePkVlxcUt5T84he/wKpVq/DQQw/h+OOPxy677IIBAwZgl112wbBhw3DYYYflfU/Mnj27TNYSBLExc+CBB+L+++/PK86aNWvKZM2mRSxx7WxdsFKKayuDHGFDX4swys6AuLbZYwQKQ2LTYAwfffBRloIoOtZ2tIKCHMwXv4YRsfaPueP6VtBPVwl39hmhb5Uet+kE4upjPCCmnS7AHRDUNnXkhGaMo3OXzpj/3nyc+esz834ONzU1YeiQoYG+HIlqExsbRYlqxxjHi45kEg+JYIf9OMxPwxe3DunXOvmExwyjFjG1h61IrlTi2U5xhJQQRhDTfLQ/RQjp+1asj8WJi6DwtknfhJDCj+CLbuq0oaQ1jW1M14mR+Q2Pi0oJpfHLkSYAbhJ1q8oIdwbryC27zpexzUZU29ChysNdUwahf48qSNkCiRTgfqQW24aAEP5+ac4ZJIy4tl//5v3WvToM5jzra92eL3+/H0fF77tV24pqt7S04Oc//znq6+sD+3v27IlzzjmnjawqDf221r5d6dxtjqi2f9P6xxEQu2cIni+3aXSuCZ5A7YDD0eOQm9DvpFew3c8XosfBN6F220OR6LC17siVhsVfLPZNCxMeT2PIHBbpfRvTt/JR4tq2bdHVwc3AmZtGwJFvxuGC/mvo1MD8/h2zC7j4qTHGfAFBKcE4R6fOddGFcPjoPx+Dc9MX9MCYFxDA5pzrhVygpbaZPsaQ4EZM21NC2Tou1yLYHtfy2lwd96wUNwczW8wX5vZ4wm4zj0M6aXpasDvBVLqccXBpxLq1aLbuZXNrV3AfA4PHPDCpw0hmy+j32znApO5Xq772+vr1eO3V19Pqbpddd0F1dbXzXpH+2584otoZny8Z+hRpgvDZiEpa37YdkrVGKh8CEilpnorq2W239HchBVJIabFtP6zb27DP8dDzN2CPsymskLZ/vyixb5WalBJ33XEXDhh+AD779LPc5Q3xs5/9DC+98hK222G7wL2etsB72EZTGGc71m9CivTB1tTU4KqrrsoaxqWlpQUnnXQSpk+fHjsOQRAEQWwOkLA2QRAEQRAEQRAEQRAEQRAEQRAEQRAEQRAEQRAEQZSIP//5z1i2bFnOcCSsvWmTcUIEi/EptS2BqSztIM3QBJRYUUjkj2glChYzcyfM5xAECU+OY0agI5xG3LYhW1gjXlagqHax3HrrrZg5c2bs8MOGDcO1115bRotan5xCDHHEGLIeTg8Q3MeC22ExBoTadCvQ4M5zDIYL6EMYwQXGYESpjWDBwIEDcxQO+Oijj6x4dqaPL/gdXf5wvnaadniypgyWNbLudP1I+MLkErpOyiiuTRCbI6tWrcKgQYOwfv362HEGDhyIV155pYxWIfJ5yjnHnKfn5NVHWL58OYRQghJ5tQsFvh+QuPbmx/XXX4/bb789dvhf/epXZbSGIDYtXPEbf+2Z9PaxWTSXPO/Yz5pMzXWe76Nmfy573L/me+O8VyAbG6woitHJrtx1lwg7sjzc9C4GhvfefQ8tLS2ZC9HKVFRWYNol0/KKU1fXEVPPm4r77r8vqyB3JgSAxzasx05Ll+Catb6w6/Q1qzHl+1VYkkrlnabLoMGD0LVr16LSKCVHHXUUZs2ahQULFuDTTz/FggULMG/ePDzxxBMQQiCVSsV+hrWnchEE0b448MAD8wrf3Fz6Z/ymSqy+S7bXzDKIa0snjLv4hytsZ/tFzO0j+UqKVrxa7/1/D/2/LIVQbNl1C5OTHfO3YtbwhbAZC+03Mn5WHDv0LypO6Lsj5QcGKAlBxn1bIgS1rVi33xmDER68evrVePLpJ1FTU5Oz3C4NDQ3YY/c98M033wTOE4lqExsDRYlq50o71BAyvTe4lcOP4yyMGlwU1c8jo2i264Nx98MIGPtCmhK+4GRAFNv12SB4LPIf82OKkKi3kMIKKEsp0mzzxTx1VTBlr3S0aNPkPHWdCSF13Zn0lS3CXWQWoe/SrwcBoQS/ofKrSdZslm1T5w4J3Hn2zuhS5wFaRFUJXRshbQEllq1FzKUA0AKYcO5xe361ULZMqe1M4trwr02wsM9Q0XvLthPWXr58OY4++mg89thjgf3JZBL33Xcf6upyixm3Z7bp1hHR/lr3XrUNCXwfsjmHrsi2e96kewrT4Ql06H8Yeoy+BdtOfBXbn7oIPUbfjtr+hyNR2wNghcvjLV+2PLAthcze5oeyCvfNuOQRfRt/W0IEjjLHx8xC5XCFlm1TzcJ+Zz81zjj0D0AA6L6l9AfmOOOA5GAS6NylS+Yyam66/GZAKslsLhk85i/mosSrtSg29+BxDqZFrT3ugXMtcu0xu825FsH2fGFuFS6hjjMPCZ7QYtsqPmM6XV0+j3N4zEOCcSS8hE7HSHLr/KHyY9wDA4fHkzpflQdjvmi2xzgg1X4wlQeTAPM8K7xtRLWZPi7h/4bn8UefQMOGhrS6Gz1mtPM+4fbEg32KgkS1kblfnPOZFNO3WJWoAqR5RvsLWZg23dwnQvp/3Y8K6y+aIHQbIJnjF2UMkvltgBQy0GoATj8ntNhFfX09Jp86GWeefiYwoYOXAAAgAElEQVQaGtLrPxs1NTWYefeduPm2m1BdXQW3LXPXgXTrKKPAtkNriGtPmDABP/7xj7OGCXPuuedi6tSp1idNEARBEJs7JKxNEARBEARBEARBEARBEARBEARBEARBEARBEARBECVg/vz5uOiii2KF3dgnVBGZaU9idOUW9yyJwHbc4O2oXolNn6ImSRd7qUbPEY4W2sxkpo4bVY58RLWLqYfXXnsNZ5xxRuzw3bt3x9y5cwvOrz1STiEGIFMbn2VCX5QYQ+C4DIgHutH0dN+0HCWM5kC6aMPBhxycswzr1q7DqlWrooUX7ORNCSmcCdvwxRvcIgfjuc8oactmwqeJTLhlctKzE/lt3USf02LFtekZR2xurF+/HjvvvDNWr14dO06fPn3w7rvvFiRQaSjmXtt1113xm7N/k1ecgQMHYuWqlRGGFGxGVkhce/OhqakJF1xwQezwHTt2JGFtgsiXqHbS9idVO9mcaipP1nEXfAq/M9oEskRpbgZrSRdmjnxPlL49Jowrxrjuxpv9WE5fu2rkiDTRoaj32LQwAN547Y3MxrcBZ597NjwvUVDcY449Bn+d+dei8r9+7RrstWwJjl/xHW5ct7aotAy/u/h3JUmnteCc4+abb44Vdueddy6zNQRBbKx07doVb7/9dl5x7rzzzjJZs+lRbnHtQhYGkSauu0iIlAFbw/2UoIi1CvHJJ4uw9657R4rphem9zTZarDogvQgGDs6YI9unZAGNkHa2DzMfE8emzxFI0aRv4zj9twhB7YAgN0/v64EBBxw4El9+/SV23XXXnGV3qa+vx3b9t8PChQttunEwNi9fvhyTJ0/GDjvsgC5duqCurg5bbrklBg0ahJNOOsmmSxClIk1IMUyuSzjTe5k9HDzIAvtiiGoz53hGH47j75FOQjLsM3H2GyFpKXw/DIK+k2AO7v4cHxby4YRDGCHPNF+QsPZBmjFKZbuR6USEnWH/jTkOKcGktGLbpsyBOpfSlX7Wop9K2rsmUa1FbDc/JCR6d63CLacPRMKTkCIFSKHEViHgi2ur/TBi6Xq/qumUvlhTuoaNoLZUcSCRJq4N99qRgPUNBsNs1clrhVrwaWlpwfz583Huuedi++23x+zZswPHKysr8eCDD2LkyJGtalc52LpLDXzhfXO+Q/co/P3+OQ37bt32KOzjNWRqRwBwD7XbHoIeB9+E/hPfQP8TXkOy4zYFlam+vt7PMctizgDcdVb0n9BDQGbYr/e67R6H0+YzhsDqACYNCTDOfLuM+DJU++XnpZSAJfS4oXTG6xgA6S+WovqKQK8+vTIU0ufzTz7Hf95YoIWGmU6HOwvCwOnbeuq75wFm4Xi9nzHuL9qi+7Ge7XXCEefWYXWf24MSyfYY1+l4ut+r/u/xJLgR5eYq3QTn8JgS804wtd/0eblktp/tL2LDdfomZSjxbVWZYNKIcDNwpoS7uXMh3HTjTZF1d9yE4yJFtYHgWKrdDvnlClmEpmhC131Vsto+RwWksxCGWuTC/jPtvxbgllIgpRfYEMIsvCCtiLZ/H/j9DyOq7Q+v25sJpu0QUgBg+Pijj3HAsANx/733513EgTsPxLzXX8YJJ54Q2b+zfR5nUY2o45nqLdZvQorwwTLGcO+992LIkCGZE4hgxowZ8DwPU6ZMwVlnnYUJEyZg5MiR2HfffTF+/Hicd955uOWWWzBnzhx8/fXXeaVNEARBEBsbm+dbPEEQBEEQBEEQBEEQBEEQBEEQBEEQBEEQBEEQBEGUmClTpqClpSVW2Msvv7zM1hCtSWDyRSayzYWJmkcWGSy/f61Fa9lAIn9Ea+KLaBQxkS2D+HVYPCycX975mrnqjihGW4pqr1ixAqNGjYIQIlb4yspKvPXWW0gkChMsa48ULaqdpxiDH8lkEBLBziLG4ItiZxdkCIggOMIL9pidI6mMP3nSSTEKCsy6734tzh3xgf8RUos82PxkQHBbOhGsCISTjjux225meGaZeGrGs19PrjhDmFgTKbNAzzhic6GlpQWDBg3C8uXLY8fp1q0bPvjgA1RUVBSUZ85+uiHHghUzps9A3759Y+f76aJP0a9PP8x7eZ6fTrZ8HFtjvV+4adrNiIngJZ7YTbQ906ZNw4YNG2KHv+eee4oSpSeI9k7526zo9BvLJKxtiP1OFmVehnfRptdew/LD/wfN774XESUkXMngv2uGRCjr770fTW+8abMxH69bV1QdMDL9fTfiX9Sxl158KV6ZW4FfnfVLTPvdtILjt7S04Nyp5xZtxyoh8HpTY9HpMMZw0kknYdz4cUWn1dr88MMPscLtueeeZbaEIIiNmT322AP19fU4+eSTY4X//e9/X2aLNi1ijWdnG+/MEbVQcW2pBfPMPiWuHUzDFdhmYNiwYQOu/tOfUVddhz132RMff/xJduM02++wvRVNNALXQflrR9CahXtR0Z/AeL+zJyDUzbgSanTK6QoWAumC2owZqUcE0jf9P3OkY11HvPn2m/jt+b/Ny1/Q3NyMQTsPwlV/uipWeMYYFi1ahIEDB6JHjx644447sGjRIvzwww9Yu3YtVq1ahQ8//BD33nsvBg4ciEGDBmHRokWx7SGITOR8l4wjqp31cDBAXFFtOyYYEIs228H00/wb2qdh/zmuG+PGEUY004pUO+4d31tkRZTdPJSfJstHh7FpGEFOa4/jh4FrjzShraA20wbb49YFJGxFMACSOXWgfV9Sqv1CSl0lUoVzRTRFwEpIYVKXqExUwuObjs+yUPbZoTMuGN8PQApSqg+gxFWFbAECIttapN3ZJ/V+JdDM4AtqS+d7Sp0RCSihbuOT0z5mKWHEuvUObFlXXmHtP/7xjxg6dCj22Wcf7LDDDqitrcU+++yD6dOnY+3a4KJXAwcOxCuvvIIjjzyyrDa1Flt0rIbHAcfhCreFsCLZ5rzY4257J52w/h7zTdr4oWgBVBuZWrcUX82egM/v2xfNa78qqExSSiz6ZFFWsVwny8zbMnyYhQ6rRjzoepFuBGuDEVoOLALD/DQCssxONkq4mIFxZvu0UvflpHB1wRkOHH0A4jD9DzMAIbW4dLCEnHFIqRY9Y5wpgWvJ4Eklm+2ZBWHg+YvDGFlszlV45gHgYNL0ORmY1Mc9I+KtBbPBwZgHzj1feJtzPx+u0zLC3HbBGZWm6QNzxsGlDseZ7ZcruzwrJM50XerSBs4LYxyPPPwI3ns7fQx1/xH7Y/Aug+15yiSqLaUsiah27LHvHD7OMBU8qdpz+zRUbbh0FlIQUn8gIIRACilHQFvHUq9A/vNXQglp2/vcrwAZMkaIoE/zgfsewMj9Rha0mM5JJ52IF+fNxU477eT3n3L4XH2r/H6EiRcIFOp/uZTaB9upUyc8//zzOOywwzInkIFrrrkGN954I/7xj3/gxRdfxBtvvIF//vOfuPrqq3H66afj0EMPRZ8+fTB27Fg8/fTTeadPEARBEBsD9KsYgiAIgiAIgiAIgiAIgiAIgiAIgiAIgiAIgiAIgigSKSUWLFgQK+yIESNw/PHHl9kiol2RS1Q7BqUSqQ5Pss33XzH5lcT+uMKIBNEeyCYWosklAGKFPdx5qeEPsouupQmkZbOnSDFxIQT23HPP2GKPjDE8+eST6NWrV8F5tjeKFtXOlT6iJ/wFt9LFGFzb3ImMLDQZ0MQPtN92zrQ7iTq0X0+ENv96b9MblVWVOcvz5ONP5vUUEiFRbyPKACn1RPugbb5gg95lxLKZX2OmvtImQko/vBFfcCc+h4k1kTIL9HwjNnWEENhjjz3wxRdfxI5TV1eHDz/8ELW1tQXlGVtQO9uEc4dnn302L4Hi9evX44CRB+DKK65MyyOuiHbWcCbNiHY827aNQ+LaGyVPPPFEXuF/9rOfoVu3bujZsyeGDBmCKVOm4PXXX4+9CApBENE0p5pKNtaRibzEtaNMiYje/P4H+PbwI7Dql6ej+T/vR0QJiWsbgUX9rrhhztNY87vfO2I9fja1vzwNLJkMpJXrn0kklUq1G2HtkaNG4vKrilsU8aOPPsLKFStLZFFxJBIJfPb5Z7j7nrvb2pSCeOutt2KFGzx4cJktIQhiY6empgZ33nlnrMX9Cn0H3dyJ1XfJ1H3K9m6OwsS1bX5aaNsXywtmC0ikWlI49SenYqsuW+GSiy9BKpXKWowwu++xuxKz5k76WkTbCG0b6b/Ah2X4hMIZEW0rim3T1oKBgMrfqZuMgtqmC8acHpkR72Z+bCM4ftn/XYZ/z/13XvUBABdeeCE45zjiiCNwww03YPHixYHjzz33HIYMGYKKigrssMMOWLhwYayxiA8//BADBw7Egw8+mLdNBGFoO1Ftv7HL5McxEQJ+HPg6tG7cNP9N2B8CLW6pfSkB/04gcyWmCaixRyu6LYMfGyNqvJJFH7fbws8n4MvR/08T5Xa+q/+0P8iUTQtjQ0KVjem/2nAhoNp/6aSnxbUhpRIB1YlJocW1IZHgCVR6uX1bmwMMwKmH9MFBu20ByBSswDZSUELa+rv5SF9gW4kqG0Fs53vg3JuPcK5IHYbBXpMI3a+dasorlfbZZ5/h9ddfx/z587Fo0SI0NgYXu0omkzjooIPwt7/9DQsWLNikFnliDKitSQTaCnsOpTlPrh82HC7YvgTbwnDDKUN//UWjWzZ8h69nT8Tn9/0IG5a8EhE3PhUVFVi/fn30QWNupjY/g//FP5zenjNdDtPmB8IYn7yEFXQO5C8BMH8Hs4NyTn6OKLnfj7NdQxWDMYw98seo6VATabfneejZuyf22HsPdO+2FT5+dxEqvUpUetWoSlajyqtChZeEx7XItTR5A0yLbDPugXlKINvjWsyaKYFtj7n9XCWKzbgW3GYMHldC15D6OOeA5ODcEevmKj3TB+Zcp8s8MJZQ8WHC6zSNyLeTt19H6rgSDPf0IjSw6dv61H3mNavXYNq50QvuXfz7i50zFC2qbbalCD4fCxHVzvmOlYeP0yXJk/pyMs9XoZ/S+oko4f8mQz83lU3mOa/7DUI4TYbTJkgJCP2clSac9C9hRw1+w/oNOPuMs3Haqadhw/r4i8oCQFVVFW6+/Wbc9tfbUVPTwfZZhJTOjeF/XFPD/UG3PxPwx7ayuHaHDh3wyCOPYNKkSZkTKBApJZ588kmMGTMG55xzDpqbm0ueB0EQBEG0JSSsTRAEQRAEQRAEQRAEQRAEQRAEQRAEQRAEQRAEQRBFsnz5cqxevTpW2BtvvLEo0VKifVGU4FzMqCUTpS5BOsWIZMeOG0d7gYT+iFakWLHpnOmHJt1lsyHTp9B0S82YMWPw1VdfxQ5/9dVX48ADDyyjRa1HTuH/OKcirGeQdjiTGIOfQVZRbeYctyLR0XkEBBn0xPU0kWqzXzoi13YbGDBgQM4iL3h3gVPwzB+3XGlT7l3bzORO6Uy4D0z8DNnulDvqOWXEtSWJa7caUaIc+XyI9suIESPw/vvpAp6ZqK6uxoIFC9C1a9eC8ostqp0xgfRdAwYMwCWXXJK3HRdfdDEOG3OYEubSs7rNXHf7YSZT/+PO944Sp8lWDhLX3nTJt1+6atUqrFixAkuXLsWbb76Ja665BkOHDkVVVRWOOOIILF++vEyWEkTr0FZjbBISjS2NuQMWSV6li2q2MySwYfbj+PawH+Pbo45F/awHIFatcqKkR2r54kt8f/40rPr5aZAtLWlJJ7ftj9pJJ+djbcDuV195FWvWrMkZtKKqAlfOuhwTf30CuvboWvLzP+74cXj48YfsdqHJf/D+ByWyqDiOPPJINDY1om/fvm1tSsHEWcwykUjEEsolCIJIJBL4xS9+kTPcxx9/jHXr1rWCRZseRYlrAwWJa2caA7dj59IXOfS3/RRemvsSem3dC7PunZW3oDagBDaPnzhBW6MFtLVAtnqn13a4Ytjmo0UFw5/A2L8dGAiKYRshbSsI6NSGL4wdIagNgHNfiNGIasOJaTelynPYfsOw+IvFqKmJFmjMxuzZs/Gb3/wGAwYMQDKZVEKJnGP06NGYP39+QWJuqVQKxx9/PObOnZt3XILISdlEtTOECftxnL9Rfpx0X4bjv3F9HsIVqVb+EuHv0f8XEAEhbV8M0/e3iLRPmpeG+eGEdNNUeUjhi3YbG+1xKWAFlDVCSi20LRybhF9+oQU+jS9Ii2qb9AKimMytB/XXT9f9/YIKW5PIv53b1PnTz3bGFnUefAFtLaINoa+9lPoOf7+q3xTMdWYEtSUAK7zqCr2zsGizWRDQuRf0ddKhqm2l0nr37o2xY8di6NChm+R7aG1VEiEvLPxz558X/751zpE0+32R+4Cf120KbWPltGUQ+O71y7D43qFFC2oDwMEHH4yvl36N3XbfLejrcJMNCeZGEnNsKOjG4U6yOX4/IJ1sbDUxCEi44tpKc5s5vm7d49PPCiEBqft1W3bbAqdPPR2JRAJ77LUHTjvjNNw68xbMnT8Xi79bjPkfvoHHnn8Mdz94N/Yfvj86VnREx8o61FXUoVNVJ3Sp3gJbVndF9w5boWvNVuhS1QV1FbWo5BW2x+t/uO6j6v6p7rtyLXrNjMg11x/G7T5uBLG5Lg1XktkcRizbA5McTJq+LuBxd+EagOt/TJq+N1dC2hI6XwbOtU0w7wLcCm9DaqFzKXW/GTjvnPOwZMmStNM17rhx2H/k8LR3kChRbfN8N9de2US1MyaQPSpnzIpph3/rAQApkdIi2/7zVQrpC2QD9i/s89YX6LZ9GKZfvjhsPikTBsBniz7DIQcegnvuvCdnnYQZsN0AzH11Lk75ySn2BpTOy55IOb9dCf+WQL8HmT6AqUq7sEeobxau63L7YJPJJGbOnIkLLrggcwJFcu2112L06NH49ttvy5YHQRAEQbQ2m94bGkEQBEEQBEEQBEEQBEEQBEEQBEEQBEEQBEEQBEG0MgsXLowV7rLLLsMuu+xSZmuI1qIosb6Yc8DiCnLmK9xZLNnyyzUJyMTNGC5u3cSZSEQQJcS93sohNGnuiWLv50LFtIu9n6ZNm4Znn302dvjjjjsOU6dOLSrP9kLO66FIIQYVJJsYQ2ZRbXeynysUwCLEGNLSMMIE5pg7+U+aOdEhoQeH/Ufujw8/+DBruVatWoWGxkZUVFRkDGMuTSOM7V6r/n0Da0eguqUjhieZPxFSmgmuuiCMhepUp63riTH/uRP+aw1w7HTvw/B2Ljbn51sp2tbNuf7aM0cccQTmzZsXO3wymcQbb7xRsAhkOUS1Db/73e8wd+5cPP/883nZ9Mwzz6Bfn7547fXX0atXz3SR/qg516FyqKYmvT8SuObzbY9M+Axlpnuq/fHHP/4Rxx57bNHpNDc347HHHsM222yDv/zlL5g0aVIJrCOITYRAm6gbSdv19jvSDS0bUJWoKiqr1Zdfgab3ooWD5bq11gLXrFVTzgXLIGpYc/RR6DDhuOBzLksz3jx/Pn6YPx/fn8eQ3HFHJAftDK9nT/DaWsimJrR88w2a3nkHzR9/gqiHBQPAKiuxxU3XgVdWpS0EkQ33+fLYo49lDQsAPfv1wDWPTkdlVRV22WcXnPKbk5HgCaxatgp/nT4Tc/45J2caBs6VUI4QShSqorICp51+Gi79v0tjxWfh+g28RjEsWrQoti3lYvz48bhv1n1tbUbRfPhh9ndKAKitrW0FSwiC2FSIu3hTXV0dRo0ahb/97W/o0aNHma3atDDjZlkJDmuGEkDGd1QlkJ1+8Nvl3+Ly/7scb7/zNjrUdMCuu+6K0888HX379vXH8Uxc/SBvaW7GySeejIf+9VBaevlwzLhjUFFR6bznh8cuzbu7LwTq1k+2V24jUuhj7PelsBH+ZsTDTcK+HqMWDdQ7mVvVQTFAPys/rd7b9MZb77yFPXbbAw0NDdmqJCOFCJdnQgiBMWPGYPHixXSPErEpty+n1H4cP08VMCiojXT/TcAOPx0ZOJIeHhF+nmBVRYtHGn9LJv+HlMyP6oxjqvFG+OKwumlj2hkT8vJAyJSSMGUABLPCmcZfJIVQPh6pBLeVlifzs9VqtUwCwq90/UfYstckOmz246BRz9gtO1bgf0/aEWfctACMSe1fc/6CQbrXgfa5ScnBmIC5dpkU+vxyda6NCqofSZ17KeDePeqU+GMxFYm2PUeLFy/G1KlTMXXqVIwYMQKXXnrpJrOINABUJT1ICDDJACb1vWJvZCihbe5vSwDM3QcnrP/d7xPpc6/vS3WCJVrWr8DXDx2BlvXFC7z26NkD9z9wP4YMHRIUOgaC/UzXjyIZ0poytwgR/dPg757cttvvVwkIe6W73cTw88h3XTPbtpu+K9P3hVCNmNovzcIExmsU9G9XeBWYeu4UnHnGGehY1xFCGNFjFU5ICW4WJgj0C1WOUp93AYkE50jwBJCoQi0AAYGm5iY0pDZgQ3MDUqIl1Haa5xWctluo9hocgAj0iyEkGLhfCZxBSi2eDSPMHVyYxixmY44bQW1/4RoA3FNC2gguRuOfHbWX6wcS4x6klLj/7/fjgfseQJiu3bpi+jV/1uXzL5dsotrOxWK34/5moJyi2uq3IhxKTFuCm+eqPiZECpx7etEMDiWY7/ki2cxZuEJK1QYIAMyz+fsLYACMSX39q6vMXMOPPvQIzj79bKxbm/+iVseMOxo33nIT6jrVqdtGRBfa9XFKJ28Xpsvvtw3mHvDvt6jzUW4fLGMMV1xxBXr06IGzzz67LL9Rmzt3Lvbaay88/PDD2HvvvUuePkEQBEG0NiSsTRAEQRAEQRAEQRAEQRAEQRAEQRAEQRAEQRAEQRBF8vHHH+cM07NnT1x00UWtYA3RGhQ18TbXXAeWO/3WFtLOhzRR0izhck4ayjLBBCChP2LTpBiB7bYS1X7ooYdw5ZVXxg4/cOBAzJo1q6g82wttK6rNosOEJ2u6zxVHsCAc104YNLN7HXECO9FXSJueuVKjCiQhcfyJE3DbzbdlL5uUePThR3HscUGB0MxC9v5kR3eSox/enzocENk2c7MBQDI18dOIyABacIHpiZ7OZGXpiy9EiWrb51DaHEkS125LqP7aF6eeeioeeyy3WKbB8zy8+OKLGDx4cEH5lbNdNu3lnKfnYK+99sKCDEKomVi6dBm23257PPDgAzj88B+npx9he3AxAdcKf4J+4Jr39UxsaBLX3rQ45phj0LlzZ/zwww8lSa+5uRk//elP0b17dxx66KElSZMgNmas4KLuP9qFXSLa6A0tG9AZXYrKr/mDD9D48ssxbVNNddPbb2cMU7nH7upLSCQo7Xs4bSnRvHAhmiMWD3RHedIeFokEutx4PSr0QoIBkUik95MDiTpJzZv/ckYRzmRlEpMuOBljTjgEHvPAQ2JN3Xp2w8UzpuG9V9/Fsm+WZy6kZtwJ43DtbdeAMw4pgZXfrsTWPbpbAZ7cnYXcLP58cdFp5EPHjh3R2NiIpqYmdO3aFQ8++CBGjBzRqjaUi8WLc9dlly7F3YcEQWxexH23kVLiueeeQ58+ffD444/jkEMOKbNlmxaxxLWB9HFMmwAyvqO64toNDQ3Yd9998f5/3g+EeeaZZzB9+nQAwNixY3HQwQdh6x5bI5VKYfny5Xjh+Rfw+OOPxy9QBjrUdsCM62b4op8O4UVmAyOcBbxjM+f/Jt3w+IBNl/sZGtOsyKAj9mcED107kSFNxhi23257vPraqxiyzxA0NzfnXYZS09jYiIMOOijWQhwE0Zqi2iywL7sfJ0pUO/390xHVdnw4af4bK3Dp+HZ0hMAxCee7DGXpisOa4864I0za0mmrfZ9NuK78tsX3tZgwdrEDmxTTx4V9NxMQoUS1/0a4dSbBhITUiweEpcRV+kogNrgAqx8ywZOo8DIvALt5wzB2SA+MmvcNnn/vO8AKZnsApBLQBpSPDdovJ5V4rgTX14W+G8z1xsxTjOmwcK4v19Onrxkj7CwFvLB+c4np0aMHdtxxRwBqQYjvv/8eK1eujAz74osvYtSoUTjrrLMwffp0JJPJ8hrXCng8rAZszokSzzYiuboh0T5VE0qG4vqC27YlkTqO0ycRjavx3wdGQTSvL8r2ZDKJCy+6ENMunhZoW22fyO2fRrX5bpMd1eY7aaW3+cwX7ocfJm2cEbDtp5SmfTJNqRpHM3YGF1jw7TP+b1vjjAGSIck4PC+BhJdUVQ+JqmSVsoMp8Wotr62ElCWHBMAh7HclgKxFk6WSwVYny1/agYGjusJDtaxC5yqgoWk91jbXo7Flgy0rh1OdQvngzWMDYEo8W+jnBhNaFFmPIwq/DWCAEr4GAwuJbfvHdDmk8uszrj9KbVtJcFvRbYBrUW7ACHKrMkkp8f5772PKWedEnHzg9jtuQ7ettoL7Wx6uBcKziWr7Cz344YuiBD7OcOAUhL4WmX7q6gUQnGtecAGPcX0F6bbb9Dd0MCG1wDZn4FJAMIB7Hty+CJNAU3Mz/nDRH/DXW/6ab+mRTCZx5Z+vxORfTAbjzL+POIPtMoRLmcPHaZsF5u8IiHEz9/cp6e985fbB/vrXv8bWW2+Nk08+GU1NTRnDFcrXX3+N4cOH49Zbb8VPfvKTkqdPEARBEK1JmV8XCYIgCIIgCIIgCIIgCIIgCIIgCIIgCIIgCIIgCGLTZ2GE6EyY//mf/2kFS4jWoJyi2nYiao4w7YLw3LjIIDKrvbmOhycdRQaJI85AECWmNcQlmf4XN1xbiWp/8sknmDBhQux7sVOnTnjjjTfA+WbwU/YihRhUkGAgFrEvk6i2L4jgiDGENAGl888mYAUZnL3CnxYppQD0tEkzlRZ6Kq6QEkLH22OvPZBIJHKW8dH/9yj8h4qfh5QCQrpp6um+On8pfRvtcX3MnextjgkprMiCqYRAOaUbL1wvzkRn6AnLIeGJMFnPUwzo+VYcVH/tg3PPPRczZ86MHZ5zjkcffRRDhw4tKL/WENUGlJ3vvPMOTj7l5PjGaai9HhoAACAASURBVJqamnD0kUfj3Km/hdTNkZ73DX8Wv/+xLaNML58VsNHfo8QiwrZHbeudWeuH7qn2xeTJk0uanpQSRx55JJYvzy1ISxDlptjWxsR3X3MKfVdyCb82McYgpERDS0PRaedlR74R3LGbyqqcaWfStYwKxTt1Qte77kT1oWP8o4zZTyD/8McJ++365fjJdafguldn4Nizj0bfQX1Rt2UdajvXYveRu+H2ebdi9ISD0qwJi0Bee++1qKyqzFrGXtv0wp9v+bPd5pyje4/uWeMUwnffflfyNDMx9dypWL16NTY0bEBzSzOWf7t8kxHVBoBvvvkmZ5gePXq0giUEQWwq/OY3v8krfEtLCw4//HB89tlnZbJo0yXQJ8hGpg5gps4JoEVVJXbbdbc0Ue0wTzzxBKZOmYoTTzgRp5x0Cn479bclEdXeYsst8Obbb6Bzl85a5E+J+5lyc8a1eJ4qCHc+DIj98eMw+CKAHGBqmzsCg6a+GFT/lXMnnruACAv6Fdz+su3PwT9/rkjgLrvughfmvhBr3Lc1+Oijj2L56YnNm7YT1Y4OkzYOF/AzBGOm+SqYs9e4foz/xvpCHH8OYH0jaoxR+VEEXL+L8e+kICCQ0uGF8FORkJBC2I/1szgfKaS1xfpe9CclBYTOQ6pvNgwztkgj+aq2BVJO7kFfDxyfjxQSksH+hYTOQdiBVVVV3K8X6ecPADXJmuwneTPG1N4lJ+6MygQApHS9pSCR0tspQApd1ykodVMBWL+c2ufLr7r+N9evJwBmjrj3hD4e8nGWgyuuuAILFy7EwoULsWjRIqxYsQLr1q3DSy+9hPPPPx+dO3dOi3PDDTfgxBNPhBAZVF03IiSCflZ7LhH2wbrnyTmn0o3rtmhuGwZnn8B//3VE0aLaIw8Yga+XfIVpF00L+ErC7X/UYskBcvwGSrKg79ht88PiujaMFswWpr1kjj+HmbbcjyukcBI27anpx/ltPbjfF6xO1KBDRS0qvUotJA3bV1RhPNU/5dwKSzOmlq4zfVbOmO7L6m3O4XG1X/VG1WJ3Hnyxas44qis7YKsOW2Hrjj1RW9ERDBzQQtaSQYlqBzr2DCylBdmFBJMqbZWqBKD7uVpIW8IRyzap6PpgYPCgxLJNnrYvbkIzDiad8WFtl7YERvB55bcrMHHcRDQ0NKad92kXT8OYscFFSRljgfOeTVTbfC/az1ZCUW31HHTveYT6BaYfIG19Cen7K/3w0L/l0AZyZhTRlYC6EwZCYNHHi3DUIUcWJKrdp28fPDv3aUz+5c91Gcx9BLs4fLjMtizmuR94/oTCmyZM/x4EMvibEJNnWrxQmuXwwR533HF48skn0bFjx6zhCqWxsRE//elPceaZZ5ZFvJsgCIIgWovN4NfIBEEQBEEQBEEQBEEQBEEQBEEQBEEQBEEQBEEQBFFe4kzY3XHHHVvBEqLclFtUO9uxbBM8nPlqOSd7lQxn7laufHNOUMlVthyQ0B/RFrgT88optB0WuMgkeJF3uiWwe/369dh3333R0tISK3wikcBrr72G2traovJtDwQETKMou6g2Sw9jJvq5kwjttGYjmuBnntb2upMlnbnP4YnuMpCCL3Lg6z7oSb1Sovc2vXOWc/4b83VKjphCICcjdAArPps+KVoGJmaqMvgTQd2UggLbfl2r+Z7+rHyG9Doyk5vVRFl/ImU5xbU3l2dcOcq5udRde+WKK67A9OnTY4dnjOHuu+/G2LFjC8qv6POdx4Rzw8y7ZuLOmXfC87y8s7vu2uswbOgwNDQ2pIljhz8ArCqWaRt9XQXdToUndUdMIM9ZpiIndhOtx//+7/8WdN1lo6mpCb/61a9KmiZBtG9k4Fvku5EMh0ynvnldSa2KQxaNycxIoHKffdD9uWdQO+kU8C5dsqafK8+aI45A92fnoGrkyOD7qVNZ4XfmTO/QH6/8CIwxVFQmcehPDsHv7rsQ1z4/HTe9dD2m3nQOKmsqoN6MHdHIkK2MMfTbrg8eeOF+1HQICqLVdarDnvvuibMv+A2eeOlxeFwL9ITOuXnDMullrqD0YzxUtkv/eGmriU0effTRVhzT417OMYSs4wu5lD2zkOt857oOMrFixYqcYbbddtucYQiCIAydO3fOuy/d3NyMMWPG5A5IRBJbXDtTpytD9GPHHYtPP/20ULMKhnOOST+dhC+//gL9tu3nPCaN6HWmcXwj7qdEAs0n6qEbOM6Cx6yQNpTAoMHoRDJHNNvkF0dQW6VhShIU2g6PFwwdOhRz5sxBMpksTaUWyeWXX97WJhDtmNYU1Q7u8++9KD+OtS0kqh2Vto0f8oX4x4L+G5OSsGOLJp6w/hMGJaDKuQfOPHgsgQRPwmMJeFqKyix0KsxHe4QE8/05wvHs2I8R5Za+kCW0D0kCSEkl3q0Esn2xZeGUzYyLCsd+wIh3SqRkSjuMhBWsNe4v6fqZmP5II1bLlO9IpyOZRAWv0AshEIao26LPVjWYdHBfJaKNlK5HI7qsrhWZJq6tBbWl9MPBxNPnz/rrHMF2S8p+M/m1pFp/jLpDhw4YPnw4rrzySnzyySc45JBD0sI8+OCDmDFjRqvbVmqaWnxBe1+9363zoLh25k6c2xo530Nt8rdzp6GlfknB9vbt2xdPPzsHc56Zg06dOwV8x5Ef5DhuFgjIdNz6oH1fuPI767ZcOosZmPTgpykglQC7ji/c4yZdQIkEW799qFqVsjQ4ODoka1BbUYtkIgnbjzR9ScDvdwLOuJoW03b6nEZcmzFPPRvAtAA316LcvvC2CuuBa6FtDhW3wqtA15qu6N2pF2qTtWmXh+mjGvc8g9BueQmtfA0GbtUQJZNgUqpN36WvRwhdUWxVJqaFnGFrAY7IOAeXOn1IO46nHsIMjRsaMHHcifjm6/TF3Y4ddwwu/N2Ftn8sIQN9Zrsd6i8H+tPO90j/XwRZr8FM126GtKP6Ki2ixV6Pgd9V2IeptELy4cU/zPMeTJ9gpq9nqRfgkBJSCJW2VH2Gld+twGWX/B9G7D0Sb89/J2O5MzH2x2Px8usvYY+99gzcyzDmmj6EsdnpQ9l/oTqJuMN03eumSl+fccS109KIaheL9MGOGjUKL774Inr27Jkz/0K56aabcNBBB2HZsmVly4MgCIIgykn7WAaQIAiCIAiCIAiCIAiCIAiCIAiCIAiCIAiCIAiCIDZi4ghr77TTTq1gCVFOyimgGjmpIsax2PmH0yyBKJ4VQ8g3bz1ZN99jOdOVMp5AA0GUCcbYZic4OWTIEPzwww+xw993332bxPOw3EIMKogfiAX2scgwcCb3mUj2e5q9zJ8oaJK0E4H9LOykaQb/mI4QOCbhfJeBLIcMHYIvFn+RtazLli5Dc6oFnBvhAhWZscCm3mel84JFk85uG57pyY7STo7168yvGzXZlUEyf7Iok4BkDK6YuZ0wK6Wa6KufWeb5k+k5FH62FfOs25hpq/YxnC/1FVqH2267DdOmTcsrznXXXYeTTjqpoPyK6qcDWdvlyEnVzr5TJp2CIfsOwYjhI7Bq1aoYmfnMnz8ffXr3wQsvvoCBAwdmtiHtOjZttL/DhHHbpSi7c7ZH9rmQ2Ra6j9qeqqoq/PWvf8UZZ5yB+vr6kqX7+OOPlywtgigFLNB/SztY5swZwv1ov8+nBW4ANLQ0QEhRsAhXzVFHomLXXQs2M/yMqPjRj7KGT+64Izpffhk6/++laHxzPhpemIvG119H8/sfQG7YYMNFdMWR2H4AqkcdhJoTJiCx3QDHCP+r+4zIOZ4lgRbRjE9/+FQ/fxgkAA88IFDDwMG4lsvRQjVKlNm3lWnRyN59euG5/zyD26f/BQN2HIAfH/1j1HboYEV/PHOeJADmCOFEPdtY2hebv2TZL8G9994br7z2Cvbfb380NjZmrQbGGMaPHw8hBP71r3/l1W+urKzEfsP2C5tZPtqgC7B27dqcYbbffvtWsIQgiE2J3r1748svv8wrzmeffYbzzjsPV111VZms2rSJPXaeSWws9J66fv16PPboYyWyLj577rknHvjXA3YxwUCZmAx0H+wwLWPRnSs4x3MRHDbV8fy81B+WftDUJwseZ3A6Uq6dzjEWTiMU94ADD8CHH36IYcOG4bvvvstdhjLy3nvvtWn+RPulNUW18/HjWNvCfhyn7XAFIc1xqV9GrOYlHOFVJ16w3FK/C3lI8AQ44/CYF6vtEVIgJVNIiRY0i2Y0p5rRLJozvOsFy8kCZTGF9n0u5h3OCM0Cpt1hvqinqRD7DmYbLF1d0nltZ1pA261PLaLtVKyUKje/XoHqRHXOutgciPOblDOO2B6zXliMNesFGJOQ4EpXlblipQCTHJKllIit1OfaSt3qh49kkMwDM8KsgYedsCPXUp8xcxo3NInSFjxPunXrhkceeQT77bcf3n777cCxSy+9FJMmTUK3bt3ayLriWd/QbMdMgo2gux32terw+q+6x3V42+6Z/U7bI5qw9tPC+nN9+/bFjOtm4NCxh4JBC+dLwG9DfF+G/WvbHoBJFhTKdf0ttkzuptPeSz0mZdrhCJ+L64O3vhvG9IIC6c8n66NWus+6TPrqt88H3VoyhspENZIsiYCD3Nqk20vG7S8CILkNyxn37dZ+dMlUGkxKSMbVbesIe3u2BfaFiJnT2NsrQkokeQW26rAVOlV2wncbVqCxpQHWEj2uqsrstwdGcNu01RwMTBrfPgOXqmqYHjtk3IwZmr62aV2cRdyYHj/U50syBg4JxnjgrEkhMHnSLzD/zfkIM3z4frjtztvhcc+eT3Mtcd1mRf1GIJOodkG412Gmfk2W5jtw7WobJSQaUo3+eRNq0QwGJY7NPFXvqpuhxaqlgAS3QuhCSDAuwSCAFANj/n2m4qiSL1+2HLddfzvuvfNeNDQ05F18z/NwyR8vwZlTzrT3uh2ftc92c68Ldf8x915361EtzBE+V+HfghiEADwe8VsQGe0rbQ0f7O67746PP/4Y119/PaZPn563XzoOL7/8Mvbaay/861//wtChQ0uePkEQBEGUkwTnRXa+ysSAnbaE7nW3S/rv1LWtTYiE6q0wqN4Ko73XG0B1VyhUb4VB9VYYVG+FQfVWGFRvhUH1VjhUdwRBEARBEARBEARBEARBEARBEJsHGzZsiDUBf8cdd2wFa4hyUM5Jt0ULameKm0tcsBCXYShJN498xfUyTUwxx0hcm9hY2VjEtUtxn5xwwgn44IMPYof/7W9/i/Hjxxedb1vTtqLa0WHCk3sDYgyhmGliDM5kZqs3IPSM3YAgg4kHLURgEtSTI20QZ1qtlDh6/FH4x6x/ZC2vEAKvvPQKho/YL1jGwERHp6zQU+r1pEMrtqCPq0mV+nHnzMNlzExmVokq0W0/i8CpNROGrXBe8LklpT9xtjXEtTfW51tR7WG+xY2Z1cZalxsT//znP/GrX/0qrziXXHIJzjrrrILyK/q5W2Bf3WWnnXbCf7/+L0YdMApvvPFGXtn/8P0P2Gv3vXDL7bdg0qRJseL44lz+DiMoICED/ZG2mNhNtA6TJk3CiSeeiDPOOAN33HEHhCheVKapqQlLly5Fjx49SmAhQZSCPNr4TEHD7VmO4RIjUJO+OA1sX9M9JCGxrmkt6io7xbfVoaYE70h5PwslAC+Byh8NReWPhqptIZBasgQtX38DsWoV5Pr1AADWoQN4962QGNAfvJNfRld8yHlpCZCzv8uAhas+QotsBmMetIQ2zMCV6s+7Qtg6K+Z2Ff13AZNfVU01plw6BRxcCd/ACOww+4hjJiFk73YGhHByPPvc9MGA3XbfDe+89w4O//Hh+Pyzz9PC19bWYtSoUZhxzQz027YfGBieefoZnHbaafjvf/+bNS/D6NGjY4XbWBFCoKmpKWe43XbbrRWsIQhiU+Kpp57C4MGDkUql8op39dVXY+jQoTjmmGPKZNmmjRVyy9V3iRoTdLclcMGFF5TkHSguvXr3wo033YjDfnxYaOyWpfWFrNksopwZupm5YOEvMqKv5QphO+GzCmpL/7yk9XsizkM4rQEDBuCbb77BT3/6U9x3330l94107Ngx1iIbS5YsKWm+xKbBRiWqDRloHzKJahtfTUBQ24SUZlxQZZP0kkjwJBI8UbDfXS1QxJHkSVSh2trekGpAY6rBLjQVqhjtM4HfLgltF9Pit0YY1fpomC/O6vpipG5KuWq0hElSrxArHIFWk44v3MrAhNA+HgH3LJl4UgpUJ2ponDMP6mqS+NmYAbjmoY8g4QFQ54xJD2C6X+W8GEuk9LnU7+6MA0hBGpleaQS0GcAEpGDmJNukoK939VVi7Yb8+m/loKqqCtdeey1GjBgR2F9fX4877rgDF154YRtZVjxrNjTCdhKcjzqtZhuw54U52+4x8yfy9lLHV703E1K05GWfEtSejjGHHRr0c8gcflej2+72a5izoF+UT0TvC/uJbGuiVml2gjvPBRkS+2e+jf5yAtqnba50JpUItNnHmNYrF9YXn+RJVCYq/fz0ym/MjtOZ8S8JJnW7qQyCP95m2kFfUFuIkMC2zt/+BsApi5S63kzf3oqqu200UJ2oQp+63ljd+ANWrl+p8jC/P7Blc3z3OkluLJApmN6nBKxQM+PO4ob2GeAL9we/O/9n+kLQ/V/znDn37N/i8cfSFxwdNGgQHnj4H6iuqrZ5uf1mCakWWnSuEz9v366yU6CPszHV4PcljH9RP6P9R626x9U166k0pYAUHODqmhASYFyHkYBkHgQkli9Zgtuu+wseuOcBNDXmHtuLonuP7ph570z8aNiPAn0jJllk2QLj9r6WfHq9uALZEe9swbbFfjP/2TBtJa5dW1uLadOm4fzzz8eHH36Il19+GfPmzcOiRYuQSCTQpUsXdOvWDdtssw1qa2txxx13YNGiRRnTi2LJkiUYMWIEbrrpJkyePDmvuARBEATRlrBLbz3UPmL77bglevapa0t7CIIgCIIgCIIgiI2MYdv8Hh2SW7e1GQRBEARBEARBEARBEARBEARBEG3GggULcop3VFZWor6+Hp7ntZJVRKmINQk821yYPCbdxtmfPbH8JggXPsE99+SfjJM8MkyeyzShqNCJRjQBlmhLNgdh7WuvvRbnnHNO7PAHHnggnn/++aLybA+0tqi2SbIoMQZkF2Mw4c2EVSPIENiv46Snq45zxsAYVyJ4zEaHgIQQAqP3H40lS5Zg2bJlGQVvTpw0ETNunhEqeRCzxwq7hK5jBmcirN6j5v8yOxnXTJw1k2gDccF8kW7mbEt/crBJ2/7VE/ytiJ7NK95zLd/n3MbwfCu6DSy2iDGz3xjqcmPkueeewyGHHJKXuNWZZ56JG264oaD82mIBHDUJOiK6bvzO/+35mDHjmoLuhYknTcSdd90ZeSxbe8Ecg4zAtiuCFadNikw/y8TubOkSrc+3336LKVOm4JFHHsG6deuKSuvhhx/GUUcdVSLLCCI7blsZJUqm9iMyTFQ66f1c2LbMSo5ZpRZ1XMqwKJnUQiLSLigjAQiZsmGFFP5fLdDVs2Ov1hFLyULRi5oUMIblCgRliJQxPwmJWR/8Heua1oJzDxwcnHNw5sFj3Apjc8bhMU99uP7LEvA8DwmWQIIn9LEEEvpv0kuo+PqvSYMxBo9x9f7COBhjUG8yqu/PmZLv4VoNiDuL+HDG7duAfV+w363skN3nvhc0NzXjqaeewheLv0BtbS1GjBiB7XfYPlQlfiWeccYZuPWWW7Oej6qqKqxcuRI1NTVZw23MLF68GP37988Z7uuvv0avXr1awSKCIDYl7rzzTvz85z/P+/nJGMMLL7yQJqRI5Efseo/oY7zzzjvYa8+9SmtQBg455BDcdOtN6NOnD4BgfyitbxQap83cPSqszxbua9p3/xjhM/rgIsYy44pqh1m8eDF+9rOf4aWXXspbtN6QSCQwcOBAnHfeeTjppJMAABMnTsSsWbOyxksmk7EW4yA2H9pGVDtzmKx+HPf91YkbLart+3CcEHZfgidRoQW1y4lbtoaWBqxvqUdDS4NWPg26blzfiW1aGPSiSqpijOSkHdfUgVxBVN9PI22qanFB/U7mtlta6JZpUU0JI8Rp7PfHeLeo2nKTGuNsaGjAihUr0NDQAM/zsMUWW6Curi56QdjQfRJ3XGbN+mYMO/sp1G/QAtmMAYyDwdOVrmVxmafflz27D3rxLKbDMcn1efUXw/JPqNqvvgl9XiUmH7YVLhjX9u9/Ukpst912+Pzz4EJa++67L1577bWi0+/atStWrlwZ2HfNNdfg7LPPLjrtTDQ0tWDbU24GAweYOm+MmQXLEmDw9LGE3u+B8QQAZ5sl/OtBXxPq+tPpgevjDN88NRkbvp4Xy7ZEIoH7/3U/xowZoy8j5l/XZpFR1/fr+kaY39fx4+iEGdSC01Htvg0q7XcGgIMH2hrrX3ejOoufBgS2dXtuxKgjF1LQgvNKtFioowyo8qrs2JaJE3zWpD8vVL5uLtKOh6btt2lA2+Db646l+vm4z69gSxH+1pRqxNK1S9HQ0gDnaeD3mZ02So20SiR5BeoqOynfvx6jU78D4PocMHBmxus8dW64amsSjNv2hgN64T113nRsgHH86bIrcfXlf0aYftv2w3MvPIvuPba2fWOuBb2ZdK6pcD/ajBUi3m8ApJQYOXIk5s0L3gdnnHEGrr/++kBjHNm3yeHjjHy+6WHLez+4By2iRY3Dcg8cTI/DBsdgE9x8T8BjCb2dgAcOzhPg8OBxbhfjWPLVUvzlur/gofseQktzfsL5LgeMOgC333UbtuzW1b+PA+W1o7RQv1fxRdPtXwZ1QfnBA5XmirS7PQyDGVO2YWyg4DmOqudYvwlpRR/sF198gWOOOQbvvPNO3nFPO+00XH/99aisrCyZPQRBEARRDv5w22FItLURBEEQBEEQBEEQBEEQBEEQBEEQBEEQBEEQBEEQBLExs3Dhwpxhtt9+exLV3ghpzUm3cfZHB44Im2lyTRH6SqFMQ/mxtN1uvoHJHu7sYtdOO00yLAwgY004SrNQZpgkRBCtgDtRsj1S7L3x4osvYsqUKbHD9+7dG08//XRRebYHWltUmwX2scgw+YgxRE7MhQSknr5qJu9mnHSr8IyoHU9Ykbtc7fSbb74JAGhsbMSiRYvwn//8B2+++SbmzZuHt99+Gy0tLXjtlddDdRyegOyWxRQ6KKEtdSChQ1iRbGnmJfqJWLkG5k/MNwoLTE+GNpOaAYBp0Ybwc8k8b8x+u+0+h9zzFI6f53OuvT/fytL2xUmShb7Hud/MRPt2XJ8bG2+99RYOPfTQvES1jz/++I1GVNuIrUSK5ZgVBQBcedWfMOKAkRh/7Pi8RZ3u+/t9ePP1N/HSqy+hU+dOae2FIa3PbEUikN4OyXhtR2R7ZNqvDHXV3tukzYlvvvkGixcvRn19fdFpbdiwoQQWEUR5UCJLefY3IoVxnM6lK7CRFowF+gxGYMbuNwJdUqC+aR1qKzrmZ1uJKepdtNhuXDg+C/2N4NNVi7C2aY0VrDZ6JzYK8x9Ftm9vDjBHvAS+CBfArOCJu0hOWEjJz8IXebMiS0BA0MfPI1TePB6BFRUVOOKII9IFnDIwffp03H3X3WltMmMMFRUVqKmpwZ/+9KdNWlQbUP3LXDDGSFSbIIiCOPXUU7HNNtvgyCOPzKsPbMTPUqmUFVcj8id2v8URPfz73/+OS35/CRYvXlxW2wDgsMMOwwP/fCBNPCzTOJ4ruJgWLhSFFdrvcvsnMrorEndRP7dPUgpRbQDYdttt8fzzz6OpqQn33HMPnn32Wbz//vv46quvsG7duoznm3OOfffdF3fccQd23nnntOM/+clPcgprNzc3Y/369Zt834iIR2uOGebjx3EXJVILOUnYW871xwQd7mn+mjRRbSlR4VWgwqsIiD+2FlWJKlQlqpASKaxtWov65nUZ1gL3X7y5ZBB2kVNp39vMYq4MSrhU2oVNnbZHi7BKJiEEwI0/Rx1UfiOmfV/a78UC9WuSkahKVJdtbHPVqlVpCw4feuihqK2tLWk+zc3NmD17Nh5++GG8/PLLkc/ILl26YM8998To0aMxYcIE9OvXr6g862qSOH5kX/z1qU8BABIemBSQRvRUvVTrIXMPkkkwLZXrfyTsNSG1SLF/9nVO0tlntoEVq5uLsr9UMMYwZMiQNGHtd999F0KIjbKfuPx7NbZsfKjaueCoyYaHQ/TAWKBzI0OfCKSEZAzNP8Tr051z7jn4w2V/UIufMXc0yAgzB8eH9Ib6w4NjSEDE2JAeM8okNs+MrznQN+I2D3WNs8AlG1iITjopWr8zg4AI+KJt+84YZEot6qdM46hO1AR/ExAqh9QGMn0+1P3H9DHzf7MgtX+vMWuT/q7vRQZux0ElM94xVUDG1aIGkrm5+3UXVfZKrxp9O22LZfVLsbrhe3uCgu8EJh9lQUqmIJkA4IHpa4bpRCWT0KN/qqxcnQNVNAYhJZjU9yHjEFLCYwCTXOttc9xy/c2Roto9e/XE7DmPoXuP7io3KcE59681M75ozrX2rfn1LY10d1Zy+tfK5OOEBBpSjWhKNYIxT509ISB1GSUkJIcWgFfnQgjA44BgAhIcUkhIrkTg1Y3B8d/F/8Ud192BR//xGFIthS2yA6i6Pf/i83H2+WcjmUgo4Xum7hlTEuMj8BdkUOPzTPeDzO9b3MUPIytPCt+P6qxgbO6WcD36zWHwdyNR5zLWb0Ja0Qfbr18/zJs3D7/85S9xzz335BX39ttvx5IlS/DQQw8hmSzv4i0EQRAEUSwkrE0QBEEQBEEQBEEQBEEQBEEQBEEQBEEQBEEQBEEQRfDxxx/nDLPjjju2giVEKWltob5s+7NmEJ53IWXWvNPCFkDaxI1wOiGRoEjhSjM5JG3eSPpkEhLXJjZG2ru4dqEsXboUY8aMiV226upqvPXW2y7CIAAAIABJREFUW0gkNu6frbf2Qgv5iDFY+wITfs12MF5YVFtKszcsxiB9wQEwJHkCSS+JBEsW1a5WVlZi8ODBGDx4ME444QQAwJo1a/D000/j0ccetZMcwzA9KdY+X4SeSGzK7IocmvBaRM9OZjaTnnWK0BOTjSiDmSJuTpa/z0wKZ1Zc251QaeqfORNn00RtczzrNjVx7aIIFytuMxruU2SZhJoWdVOuz1bkk08+wX777YeWlpbYcUaPHp1TGCkTbSWqHRndaZ+MXYeNPQyffPoJfjT0R1i6ZGkOY4IsWrQIA/oOwBNznsC+Q4ekWeNO5o4S2M5HXLu9Tewm8ufdd9/FxIkT8dFHH5UszREjRpQsLYJobdy2L9MYi6sVGI6ntwDIgPY2gMAwjO5GKzFmqfJa3bgaHSpqCxq/KCUBUZ1C30mDmlXO7vR3k6hnQJx8JSTeWvoGgsJaRhbJ/GXgzBemMWJCjDG4/2w8poQZlUn6RHPmZqqf2Toe89ONrIagFpN90Jr0o8peqvNfVVWF119/Hfc/cD8G9B+AgQMHYuDOA1FXV6dtYyXLqz3zn//8J2eYsOApQRBEPowePRpr1qzBjBkzcPvtt+Ozzz6LHXfw4MH48MMPy2jdpg8LvUtn4i9/+QsuuOACfP/992W3qba2FvfOuhdjx461Y65pNuoOoSuel/Z+nlU9u4BneDiK7afk1x9JE9Rmzn5X/zLgzmOR3zNRUVGByZMnY/LkyXafEAKvvPIKnnrqKXzwwQdoampC//79MXz4cBx77LFZ/QfDhg3LmScAzJs3D6NHj44Vlth0aY0FUsNJFSKqbeIH18cOZR4W0A75cSQkKngFKr3KdjE25zEPnSs7o2NFR6xtXI11TeuU6Kp5D7PlZnpxVGOzEccFwHyRTNUESx1eiaaaxVb96pQQEkpI274bCkgTTpj22Ph19NnSY6XVieqy1ccrr7yC8ePHB/YtWrQI2223XUnSF0Lgnnvuwe9//3t89dVXWcN+//33eO655/Dcc89h2rRpmDBhAq688kpss802MXKKHhg++eD+mDlnEVJSaEFSDq1nboVtAehzIdVxcHVSGIOU3I7PMO2HMz47IKUTCt1lWoB4ycr8FrMsJz179kzb19jYiBUrVmCrrbZqA4uK45sVa/XNJ237ZTH71Ya/2/pOdMukfaYIhWCheADQsm5JTpvq6upw6WWXahNk5LhXxM+OFCzTAacYTmR3fDDSdy+h/c7cSSLUR3TsCrf5ItTmG5+y3aMFsaXQAtdSIsESqErW+HY5vh83H+s3CotrM8AoYPvebbUAgfLLMz3GFBbYdq4ByayYsBLZNmN02gbObB5qQULu1Huwfnp37I2aRDWWrFsGaEF+FUrY+jA2CwhVFu5clkzqRSSMsLc+G0KZIJnx+IfH7VTanElActz117vwuwt+jzDde3TH488+jr59+9nnEmdcx+V+cbL0F1zR50wU7Vcr0se5unGN/zwEIDn831vo61bqa0RIAe5xCAh44PoZLpR4uAQWf/o5rr5oOt6Y92ZeCy9H0bVbV9x2963Yf8RwcM4hhADjKh91ffuFl6aeTV8LTIlrm4vKHd9mzl+/UvR5kPoegPMs8usxzY9q7yuJjU1cu7q6GnfddRf23ntvTJkyJS+f/uzZs3HxxRfjT3/6U0lsIQiCIIhysXH/QpkgCIIgCIIgCIIgCIIgCIIgCIIgCIIgCIIgCIIg2piFCxfmDLPTTju1giVEqWgLob7YOBP5zZegvWFxvTQVJOd7HpMv3EleMnggk9C2mlDlK1alCWyHJ7LYTX9irbuPxLUJom1paWnBXnvthYaGhljhOed49tlnN8qJwy5tJ6odTDy2qLbdzpBPQFQ7XYzBJO8xjqRXgaSXLKtgW11dHcaNG4dx48ZBCIGGVAPqm9ehKeVPjPfF8qAnTuppv5I5YYy4tRHD1oJ80kwCVRNG1eTXtHmTatKklmmQUqXCpJl0y6yAN5PSmdzvCOjoSZQZxbVDbIri2iVdTKCQpIrIvj3W58bE0qVLseeee6KxsTF2nH322QdPPfVUQfm1dV9dhjdCYgkmfI+ePfD5F5/jqCOOwpyn5uQwKkh9fT0O2P8AXHb5ZZjy2ymB/KLEucKTuv3Avr0by8RuIh7Lly/HhAkTMHfu3JKmyzlHr169SpomQcTFXTggoyBOGB0wvLCRtP/LnEcwcHoakEhPw7arLCAMBga0yBTWNq1BXUWnOJa3b2L0qyLr0hyLIe798cqFWN20RvXZHaFsU7cMCG1roZ9AWF8QknNz3LfPj5duly2nr+SVpe8e8f4QUabAfunnV+j71KDBg/DHwX8sKO6mQpwFLTt27NgKlhAEsSmTSCRw3nnn4bzzzsPEiRNjLwD10Ucf4cADD8S///3vMlu4abFu3TrU1tYG9mVapPLdd9/F0UcfjS+//LJVbBs7diz++dA/UVFREegXZBJxNOSzWKwvCJcfWcWyYySYSVDbHvMHDzKmHbdPE9Wf4pxj+PDhGD58eKw0XMLXSyY++eQTEtbezGnNMUMW2J/djxMlsKp8MunpZ/XjQELo4x73UOVVaXHR9oXHPHSu2gK1FXVYtWElNrQ0KKFL6J8mWJ+LjiC1YLLx69jFkGQwXMq8hkuA60WuzHu5BMClFl1V76ocxv/FICF0VsqRIyBQ4VXA417Z6uHVV18tW9qrVq3CxIkTMWdOfmPOgBLknjVrFmbPno2ZM2fimGOOyRo+03t/3+61+NHOXfHyB99BXdwpK6qt/hphXabFtRkkE9rPxwEmlLg2BCR48Pa0CRn1UsB3fEp89V08P3VrUFFREbl/3bp1G6V//MtvV/sb7gBH1AAZwsf9ti7nwF4efaHDDj8scn9On0SBbT5jDEIGxYEDvnvp96Mi23ynHsJtvhlLSxPslRLCdMfs/yQqEpWo4BWAWeA55Hv2RbsdcV+n8hn8e0idFi3Iba1xSmEXcDODn8wuWmAElqX2zYdFhU21qIyy+NM0W9Z0RdKrwH9Xf6mFmLXPnzEwLb4vpAAHkALgGR+8bRqk9eszm7dZ7Fra54jU5thHDwABiVl3/x3n/vrcNLu27rE1Hn/2cQzoP8DuY/aZosW1OQcEYLXVnfE/E84ve/Q7QSH+tLQx60zhIg66+6S+Ftc2rlGPT26EzAEpJMD9e1nCv1qlkBAc4FLqcMDnCz/DXTfcg2ceebYkvxHYb//9cPPMm9F96+6QAIRUv+2QQp1EBujFNJx6YOqcMruqg0LdV36Z7W0ho97dVBju3jfOmLEMpwvn8bQRimszxnDWWWdh9913x7hx4/Dtt9/GjnvVVVdh//33x+GHH14SWwiCIAiiHLS/URKCIAiCIAiCIAiCIAiCIAiCIAiCIAiCIAiCIAiC2IiII6y94447toIlRClobaG+uNgJTjZ/PekpQjhbulNctAaR/Zi08v2E/vlpMmeqXNAeNX8pbDfS7Q7MRMtcX0HZ1/iUVOiTIDZjRo0ahaVLl8YOf8MNN2DYsGFltKj8lPuZkF2MIRg2kCZz2lL3u5nc6IgtCAg/fg5RbSklPOahQ6IDOlTUosKrKFgErhA456hJ1qBbzVboVrMVKhNVEFKVQUAgJU1pJISUSEm9T6QgpIAQar9fF1KHF3bSckoKuzfqWedPFnWfa+4EUtgKDjwXEax3puszMHEaCFwTWc9zDNrT861ktkTNz28l2lN9bkz88MMPGDRoEOrr62PH2WGHHfDaa6+pCeh5kvU8Of3d6MgoasK5mYgfSM/pX7vhzf3POcejsx/F5VdeXtBE+YsuvAhHjP0fiFQK4VUBmJtfxDNF2onYEbZlLWeG9sgpbyZ7ifLT1NSEU045BT179iy5qDYADB48uORpEkRbwgLtZiYpZP9blBCy/e6INgfTZ1asY3XDD2niO22JEaIuW/pWwia3De6nRbbgzaWvKVEUzo3WlhW+MR9mBLYdQW0g+Mg3kmvZ/yIQFxH1YvIx+QaP+GWJWqSuoBoOX0ut+N61MRFHSLVbt26tYAlBEJsL99xzD7beeuvY4V944QX06NEDixcvLqNVGz9/+9vf0L9/fySTSXTs2BGdOnXC+PHjsWDBAhsm/Gx+8cUXMWTIkIJFtROJBA4efTD69++PDh06gHMOxhgSiQSqq6vRqVMndO/eHQO2G4Bf//rXWLJsCR6d/SgqkhUBgTxjmyvOlqt/xZx/2Y7l8y+fPALhTL9Hj4lkK1cgqZDoXDGi2qUgzkIaX331VVnyJjYONipR7VCK7vie+hIe6ZOQUiiBScZQnahGTaKmfYlqR9RfgiewVYfu6FrTFZxB+WWkgBACKSGQkikI/Unp8gkpIYSAFCnl2RGq7GDKqyOkkhYXQqjv0niAlC9HQMWHhE5TAPaYliXXaVQlqspWHY2Njfj73/9elrSXLVuG4cOHZxXVZoyhpqYGnpdZOHzt2rUYP348Zs6cWbAtx43op84PUlDqoym1rf1wSn02BehzD2n2wblmhN5IOTul43BLv2+Wfd+IDU3/n70zD5CiON//U9Uze3EsICCCAiooUREVD7wQ4xGNVzSaeCb+1OCRKCHfXCqJiUZjTCImavA2YuIRjQcSJcYLVEQuFQQFFBVU7muFZdmdqfr9UUdXHzPTszuz7ML7WYaZrq6uqr6qquvt96m2Mfby1VdfxYan0+lWLklp+PjLtf6CYx/1v4K1lyKHQGw4Wuj8bnj/oURlOuiQg0Lpq7ohmr5TxtD7URFk6Du0faC/FBdVFqjzufNbxlt/w3U+BJR4MQQkk6j0KlHhVapxKN2XY1oB2QghByaBcfuGTPfd7DiX2hN3jMyOnDEOzpjVJFbjYzzUE+XqjzE1sR0Axp2UmJt2cFvOeOyntqoLdus6AAwckglk1ZsAEEzV9YxLSCaxdvVqSGTVPkppj6eEElQWug7x55Bh6l0BU9cwwKhrM87w8N//gR9fMTpyPvr06YMXXn4eAwYMCFwH6jbQ4tqMWVFp826BO0GNL2wec57NchECye47DDqxFtk4jb40AKzbsk61oUJC6jbVtLHRLpW+RnXVvHj+xxhz2a9w7jEX4MVn/tdi22A6ncZPrh6Nfz33OHbstaPJ0oqASyFs+QPfun2X+prxj485/7oPoa8bCGnDpDRtjw6Xqm+hjrdJxrfJRvpqphzt2AZ75JFHYvbs2TjkkEOK2u573/teq018RRAEQRDNIbW1C0AQBEEQBEEQBEEQBEEQBEEQBEEQBEEQBEEQBEEQ7YW6ujpIKTFnzhxMmTIFy5Ytw+zZswtuN2jQoFYoHdFSWltUO4mAphHl0/5POszJLIdgZyKnihyC1kmIS18JDMG6lBhnLl9g24kn/TSs41DM8VXipKxgWJLyllNMiiC2dUaPHo3XX389cfzvfe97uOKKK8pYovJTzjYhX1LNFWNw/Pai2wERMYagqLaEx1Oo9CrhsdyO9q1JhVeB7tXd0VTRhA1b1mFzZjMA5RALQInhOfGldIX2GJhkOo4+ooyDacdiAYAx05Y4knzSxDXnQHsmm1iSQep1TEqoySWkdZRlUA62qpkzy8bxVtp20iXcphXbxrWmkG2udrToMsQ61LcNqL9QHPX19fja176GdevWJd5m5513xty5c4sW1S53nZyvr87i4oTrY2e97b87ghH/99Of4NDDDsVJJ5yE+vr6AoUN8r8XX8KA/gPx+rQp6NOnj81fsmDJ3LrI5qzrJITrrJhrPVF9ZB3F48tK91B5WbRoEYYNG4a1a9cWjtxMrr/++rKlTRDNJU+1E63/c0UMJ1KwD2IqUETURJhOLNz/ZgzIyizWNqxF9+ruhTJoVdy6uRz9R9NeJJ0oZtbyGdjUtMnpD/hC2Jw5ItcMStzHkf3hRnybMS0kp76N6A/AtegQjIq2fi4IiSJJCWbEgOLarlCQjVNA5CQRpUhjO2H58uUF49j+EUEQRAlIpVKYO3duUaL9y5cvx957742VK1eiY8eOZSxd+yOTyWDEiBF48803A+F1dXV48skn8eSTT2L06NG49dZbAcCOoX322Wc49thjkclkmpVvKpXCggULsOuuu0bWFbTVmX6jNIKEQVtWxK6F/P2rfON8hfpOzZ14I9BvkaGw8HqVUTRfFlouJt8y0KFDh5zipYYvv/yybPkTbZutYcvJa8fREXOKasfYcWJFtaURjVRClymeQpVX1e7G3mrSNahM7YxV9SuxuUmNizLG1TMZzDOh8K07+vmNSQEm9dO38GsiyZT9RzJAQvjPo6buZhxSZO0zvZBZffw5wLQQKoDKMglrCyEwevRoLFmypORpNzQ04OSTT8YHH3wQWdezZ09ceeWVOO200zBo0CCk02lks1l88sknmDRpEv7yl7/go48+CmwjpcTIkSMxYMAAHHnkkTY86RV2/NCd0aFyOjZtEdqu5gFawNwfkjYNqwDA9ZizsLn4FjZou5t5ZA4N5FixVEBIiUVfbMa+u3ZIWNLykUtctL1OALVg6ZqYUBm6KGT8t1stqhPqbxszDrJ29t8Slen4448LlkbGJOZSyAZZwMZhk2HMDvzF1flMBjpLgd/WRiTiJ1LwA3SdHziUEpXpSqR5RXAfdHmsHYj591hA5BnaVsRUGa31iEllS2dm9yUQWO90g+29a2xJphw6fa3CLZm2O+kxNr99cw5IjjaaAehU2QkDuw/AR2sWIqPrBSElmC7b6hWrMfvld3HuyHO1TLYAAweXwo75OV13KHVy530BrvdRH6z7730A14y+JlKWfv36YcL/JqB/3372PHGm6iuu2yn7HODY/O01wIL95ThbW1yfvKgx2nDUmPcNoptI+76eDF2Lqzet0vWt/tPi41JKgENfBFrUWzXGWDR3IR7922N488Wpycudh3RFGud+/1xcMeoK7NJ/F3CzU9J9z0Jfb0ZkWxqBc0CaRxZbBQl7nZq9jUxC4tz/RpAecKou9yDp90xc+6pdZZ8Ty2CDzUOpbbB9+vTB5MmTcdVVV+Gee+5JtM26devw3e9+F1OmTEFFRUXJykIQBEEQpaINTUFGEARBEARBEARBEARBEARBEARBEARBEARBEARBEG2LTCaDqVOn4re//S0OP/xw1NbWokuXLhg+fDjGjBmDO++8M1E6e+65Z5lLSrSUxYsX4/zzz8cFF1yASy65BD/96U+xceNGP0I+3wTHOT1+dQFH/VzbGYcrGOfDqLNtQMxPO0wFHHBaUO7EWK0pN39mHUesI5e7H44DXqTMpmz2p4wcr6RiTYFtWlF8lCC2JR599FHcdtttieMPGTIEDz30UBlLVH7KPdFC0PEuuC6nGINeFSvGIIO1Yk4xBl3vGzEGAQnGOKpTNahJ1bQZUW2XtJdG95qe6F7TEx5LQUgBIXX5hVDfUkJAQkBASqmWpYAQWQgtOiGlsPsspVAOpDqe1Nv5H8A0ksZJU8IePP8MyuBx9kV19QfStnvmfPnnzN/HUrRxW4PY9jsOFvoApeuDNIcC9y/1F5KRyWSwzz77JBI7NOywww6YN29e6R1tW+hDnExUO7AyKpRg739HKMKmpP6GHTYMi5d8jIEDBxZdxmXLlmGvgXvj+f88H6qT/NJL5y9QXOsoHq6rCj+jxNZHBXQr6B4qD1988QX222+/sopqDxs2DKeddlrZ0jdkMhlcdtll6NixIzzPA2MMlZWVOOuss8q6f8R2TlzVxLRglzv5iYyp4pgj6xwWJHQme9HSX6jbsgFbMg0l34X2gDkG+VizeQ3eW/GOL5Zm/rRINsDAbagf5h96dR6MMIrHPRsHzC+BWxIrhu5OzqPjmq4/c7a1gmxWXCWHyElg+C2HoJJ7fNqZAF5bIEm7sNtuu7VCSQiC2J7o3r17URNIAcDmzZtxxhlnlKlE7ZMZM2agoqIiIqodZuzYsTjuOF8wkTGGU089tdmi2pxz/Pupf8eKagPxItGRsJAgY7gPaPoNpi9g+5RFwgr8FZ2eKYcz7hYuW3h9dNdZ3uWtRefOnQvGWbFiRSuUhGhrbA1bTkE7jlsu145jbDSh9HOJagtt05AAKr1KVKeq2+YzRYJ3JDzmYacOO6FbVTdIKZEVWWSFQFYKCGSt3UdICSEEhBTIZn3bj5RZZe+xti2hBLOFRFYfJ1MQKYUS3ZYCUmh7kg6HTq/Cqyp5/dbU1IT//ve/OPbYYzFu3LiSpm244YYbMGvWrEj4ySefjAULFmDMmDEYPHgw0uk0AMDzPAwYMAA/+tGP8P777+OSSy6JbJvNZnHJJZegqamp6PJUVXg4er+dAG1jU+LZAtDH2oxfq3BtT3KWAfNllgWkzMJfIUO//Ytt3mebii5vqclkMnjrrbci4f3790dVVXmE28vN3E9WwLePOsc8yZC/q3BbgPovp0E05p8wAwBqa2vRb9d+drk163wzSCjskVB/2tIM+x4UtE1aCkimfsPUVcxPM1zna61iWDu03q7Sq0KaVfgrA7YopoOMwLVjfjXCz9IZn2P+eJcviu2PmjEEJ7SDHovjZiyU+X1J5oT5cf0xPQYOj3FwPa7Hmf5wDs65TcMsc67y6VTZGbt32xMAU/V/VtXpWxobccOPbsLst2bpY63rBisADdVuGpu8EGoSBn1OmASEhBWHHnf7XbGi2nvuuQdeePUF9O3bF8b2z1hwElumhZwD17jz3kZcexJna3NF0JtlX2dQSpE8GGZEsePC7Pt5IRv96oZV9vqVTE9rrttLIYSeaFxJVH/4zkL85gfX40ffuqokotqVVZW4+LKL8Oac1/G7P/0OO/fto/s7+l6yk23o4uqJz6UQelmXWwhHlD54n5rbRzi//fsNenIO2LtZ9blUDHUP67T0+x4mI+bk4V8DZkWJbLAFKLUNtrKyEnfffTfuueeexPb7t99+G2PGjClpOQiCIAiiVKS2dgEIgiAIgiAIgiAIgiAIgiAIgiAIgiAIgiAIgiAIoi2ydOlSjBgxAosXL25ROr169Urk8EtsPWbPno1vfvObEafrGTNmYOLEiejUuVOz0w47QhhHi7BrTZxLhfGNlVYwj4UccP31NvFwgjl8Kloi2plTUCiuTDDOWb5zCdMOXyaOceSX2klJZxJbZjfv8HISAnkQBFGQ999/HxdccEHi+N26dcO0adPKWKLyU26n3Lik/PBmiGpH3HyDTnsBMQbAOiZKABVeBSq8ijYjkJKP6lQ1qjr1xvqGddiwZYN1VJVSOwZbZ0Vf4FCtl+C2xWBgUEIUjHEwqYTFpZTgzHrEQicECYAzlaaKY3xmmXYoVQ66cBxsc7VVtv3JIVpTijautSjnPRIfvXl9lpzHzzq45smT+gt5EULgwAMPxCeffJJ4m06dOmH+/PlFPxeV+3rLJaod1622Cznq46BwviuW4G9b26UL3nn/Hfzgoh/g0X8+WqDwQRobG3Hmt87CqNGjcOMfbrQFY9aBW/epmdMP13uiqyr7I1I3Rfa/QH1U4D6ie6i0rF27Fvvssw/q6+vLlkdtbS1effXVsqVveOONN3DCCSdg06ag+E1jYyOefPJJPPXUU7jzzjtx2WWXlb0sRNsnrB1jMH2uXBGtkAzLU1E5QiJuuiLQWVPjMtKtyG1968djjIFJBgnTn2RYUb8Cu3Tu2yb7c/b4lDMP0/6ExUKkxKufvaTaCW6Ed1xxHoaoYI8W4gG38bluY5SotpHy8b+tigxzVWNckSCzTq+1wkQ6JnOFvG3hrWKRKXNgtbPfJg37Xd7DvU2TpO3ba6+9WqEkBEFsb3Tp0gXTpk3DsGHDEm/zv//9D2+//TYOOeSQMpas7dPY2IgzzjgD//nPfxJv89JLL4ExhjVr1uCqq67C3Llzm5V3RUUF/vP8f3DMMceogJxdwWhfJRLm9he1QKEJC9i24Ie5cdzwUhP7vG2U4nKst/2UuLHJHNsV05ct9xhAt27dCsZZvXp1WctAtD22ni0nhx1HR0wqqh3MMCqqbZ4yqlNVSPH2LQ1ljliXqq5Ie5VYtnEZBLJgUoBJruPoZygOFSZNvczggalHMpkFMxYfBjBwKLFs9ZxuxWGlnvCbwViElNiqVDlVVla2eJ/uuusuzJ8/H2vXrsUnn3yC9957LzLeVUpWrVqFW2+9NRJ+xBFH4KmnnrJi2rmorKzEPffcg/Xr1+PJJ58MrFu0aBGeeOIJnHPuOUWX6/ihO+O5aUvBkFWjyExLm8qsGllhZtIsM2aiRW8hoZRquU1LRu40praTRh3WX/feJ5twzoiii1tSnnvuOaxZsyYSPnz48K1Qmpbz5ZqvsGLdJnUTOvj2EucFJDPBaIRoX8gEu9TNfyRRmU751imBujR2mCeH3TVCwjpfBq7E4DhaXts9RyCejclghXr9bV2BbTWmKCGR9tKo8CqCeQWHKm15TL/T2GLcb9c+I1VHFkz654YxCSkZGDdjnL693N59zBkbhfQPvnTfY4sey1x9wnxdxdqqWgzoOgAL1nwIoRXH77v5Pnz4zodY1WMVpJAAZxBSgNs2QEBKrvdQAIzriRU8VXMwCSYFspLj9j+NxZ9+9+dIvvsO2RdPPPcv9OzR0x4rxjggJBg3+bjH1g4N6v2X4Pq4xe23FV/Wx0VIEe1ft9TGmUO82S2jDOXxVdNX2NS0EZxx/1zCvcYlhMhi4TuL8O+/PYV33ny3QCGTUVVdhfMuOg+XjhqJnj172kkTBSSYZBAyC0BNpih0O8HgqTNsh/rN6L1aCyF0M8LsfcXUjugx33gbp99VY07NJtW7I9Dj/EbQW99rTErdpvnHy9xXxdpgTd4237gLoZVtsD/4wQ+wyy674MQTT0wUf+zYsbjssstowkOCIAiizcELRyEIgiAIgiAIgiAIgiAIgiAIgiAIgiAIgiAIgiCI7YumpiYce+yxLRbVBoBBgwaVoEREuVi6dGmsqDYAvP766/jmN7+Jr776KnfjLoatAAAgAElEQVQCzXC6DW8eFOsLhriOMBIyuKydogJOY87mMhAQ/Pg+Z7njJN0mKNkas4+Oo6pxXDEOrXYfmRs3T1qhfJojtlluASmC2Faoq6vDYYcdhmw2myh+Op3GtGnTUFVVVeaSlY/WFAyOCjGUTowhVlRbizEY59eaVA0qvcqiBFK2NgwMXau6YacOO4HzFLJSICuzEPqTlULto/4IKSCkdD5mvbQC40IKJbwgJASEcl7W8QH/G4BNA9oR1j+2MQ7VfrB14jTtnQyeNOdny9u4ctNa94hE4f5FkjRaUg7qL+Tm6KOPxnvvvZc4flVVFd577z307NmzqHzavKi2U8ZgWaX9PxgqrZDofQ/eh3H3jIPneQV2IlQ+KXHbrbdhxOEjsHnzZtvPtnVRrBO82Rb6mSG4Lpfjfb5lu4N5zgHdQ6Vj8ODBWL9+fdnSHzZsGBYvXlz2Ptyrr76KESNG5BUZEkLg8ssvx5gxY8paFqLt0pK+aS6BQTfYTLUSieSInATKIk0aur/OAtLJehvzW30YA5pEE9ZsbrvCfmEB67LlE/qbuXw6VtWvBLgrgW2kz7jzVMQC2xsFGOaUnTNulznzv8EA7uTJrWiQ/aG+JQK5WWnufMcjVqQyhiKbwPb0TNaaNDY2IpPJFIy33377tUJpCILYHjnkkEOw5557FrXNfffdV6bStA/eeOMN9OzZsyhRbZcddtgB//znP5u17R577IGPP/4Yx3z9GL8tLtDExrXBsWJ3rrqiRGx/gbl9DOcT7g8V2wdTk40E/+JMeLnSje3/hgY+cm2XlNaYWKtDhw4F45TzuZloe2wdUe1gwhGBVbdc7hiitZMHtwvaccz4nvlPiXvWpGvatqh2EcfRUJOuwS6dd4EHD0IIZdeBgEBW/S8EsiILiSwyMqviiAwEE8qOI7QNSEgtwqlEVe3/TEAybQ8SQmk3QwmLCm0TqvRaLqz92GOP4fbbb8c///lPTJ06tayi2gDwyCOPoKGhIRJ+xx13FBTVNjDGcOedd6K6ujqy7rHHH2tWuUYM6Q2Pa9sjslAC2sqOJvVvae1sQoeZuPpdE+e6N/EA2HvDxx9xn7Uoz/s7eairq8ODDz4IIUThyHnYsmULrrnmmth1Z5xxRovS3lq8/eHnpUkofOvH2E4als1KlNQtY/+QLM8S2iaDdb5O3lVTNivDtnshoXTlY+p85tg9tTCwueylFt32uIdKzx+fj53s1CmPzsqOVTEWFr2Wwf4jg+2LBnfGmdwOAGdu39GMmHE/HvPTcCfA404agQ/L8QnF26FmB/Tt0heAxKv/mYwJ4ycCANasWoNPP/oUQmQhpERW2+ql/mba7iakVCLI5t0AocJv/s3NsaLaBw87GE+98BR26N4dAupdASOEDHsszbJ7HvwrxI+fw85mhJ7dyXgCJzKySSiB0HL4kkgiqu2mo6/bZRu/iKan33uAlPhg+gLccOFNGHPer0smqn3pVSMx+b3XcPXvrkb3Hbrb86fe04A9h0bI3fS5hG7fTRxjZ1W/1b0kpPTjqR0HIAPviGRD74xIKXUbI2ya5hCZ90ekneTEKZNzTO17DLY+QGIbrLs+/NsJbHUb7AknnIAXXnghUdxMJoP777+/5GUgCIIgiJZCwtoEQRAEQRAEQRAEQRAEQRAEQRAEQRAEQRAEQRAEEWLSpElYuHBhSdI699xzS5IOUXoaGxtx5plnxopqG958803Udq7FAw88gC1btgAAZs2ahWGHDMNxxx2HU087FSMvHYmnn34ar776qhWgzSXUF3SOiMYwjhGuwHRYVtI4jISd+d08rIhngT+Ekgh8pP8Jpx3OJ5xXBGb2yXcoMY45RmzU3ScS1yaIrYsQAgceeGD+iQUcGGP497//jYEDB5a5ZOWj3EIMbl3FnPBwwonFGBB1zA3k44hqK4EB5fzHuYcO6Q7weHFirm2JylQVdu64M6pTVVYcQYkvKMdJJbStHCR1iP/nOGoKLbBtBbWFtNvAOlFKGw/QLv0FxLXd82DbUkTFtSPOuChNG9dmSbArOfsRzc4yQVokDFwUp59+OqZMmZI4fjqdxowZM7DrrrsWlc/WENUGCotqu/nHO0U7da+uJ0wcE6orDXzvwgvw9qxpqK2tLbAzUWZMn4Hd++2OBQsWOE7kuqA56qNiHbsT1UeFjjPdQy3moYcewpdfftns7VOpFCoqKiLhnHPsvPPOePjhh/HWW2+hW7duLSlmQVasWIETTjgh8YQtN910E6ZOnVrWMhHti7zVfoxOdjGJREQErXi29JVeQmn6YtD+mIkSlvElZ9Y3rMOmpvIKa5WK1hBD/HLjF5i1fKY6TtIRiWSOmCPjYOB6mTtCPVp4Wwv2mHVmGeZbr1NBRjiIgWs36oiwT2DfQ8I20vxwyhds8p3oOY6fM15ntw/3KaipzMncuXMTxTvggAPKXBKCILZn5s+fD86Ty3EsWbKkjKVp29x0000YPnw4NmzY0Kr57rHHHpg4cSI+/PBD9OnTJxohrB0YWR0Vni5GjDowMUto8pJYAW3HCJcrvv2A5ewrFJooJec+hOyKubZNSmv0IwEkei5uampqhZIQbYGtJ6qdI54VVIyx44SEgf0RvJAdR8+cZ2wXjHHUpGrAWRuWhGrGs4zZpMKrQN/avkjxNITIKBtP1p88VUjhiGDqcKFsPxlr/3HiCW3vEcIKb4NJZCEgmR8mpUTKS7Xt45qDl156KRI2aNAgDBkypKh0evbsiVNPPTUS/tbUt5pVrtoOFdinf1coAW0jRGpsaGasWvgfPdmtP5ZthEuNGLfBESy1Y97+2sUrGrBqQ/H1fn19PS666CIceeSReOut5u2zlBJXXnklPvzww8i6fv364aSTTmpWulubqfOWFhW/uUP/TV99gWxjXcF4O+64I6pranJk7nzy2fggrW0m158R5DV2XJN8OB3A6feEbUWuTUZGt/Pfg5L6ajfC0GpCATCgKlUd0wbl3rnApC5aaNuMPQXFtVUkI65t0rV9TTNI5oT5Atv+rtqxUCvkrTfjvlq2Gq8LfcDBJIt+YuLu0rkfZB3DX6++PbCv01+fru1gWUBmtW1fHauslABzJs4255IBd//1Hoy7bVzk2A0/ejgen/A4art0tnYz/901ps8XA4S0tkBpjiGg57j1B4zjxLXNbyWCLoPr7PWQm7z2bZmrLxQjqm0QNgq++OrzqKi2lJg/7UPc+P3f44b/dyPmTZ+fv4BFskPPHdCte1d1TBE8rll9TpkupplswbzbYd7XSPEUKrwqVKdqUOlVwWMpdf/YfpSEP7G6tELr/oTsWaed0nWD8N8HMf0E18arJmGQ+p/zTog1GbhtVXE22DBtxQZ7wgkn4Nprr00U9x//+EeLJ6ogCIIgiFLThqcmIwiCIAiCIAiCIAiCIAiCIAiCIAiCIAiCIAiCIIitw0MPPVSSdI466ihcfPHFJUmLKC1CCHz729/G9OnTE8W/5OJLcO011+YU4b7v3vsAKAfG8ePHY+iBQ0MxjEODcV2Kc3Awjjja24I5v+E4RYREnaJpSed/FivcGUs4GZZ7lRsl6OII39nIxok6//vCU/AdTZgqq3H4sr+DieufvuNS3HISIukTBGE588wzsWjRosTxf/WrX+GUU04pY4nKy9YRYoh6+0bq81xiDDkcc/0Ax+lP+O5/aS+NSq+qwM60Dzjj2KljH6zevBprG9YqcT7pOwYrZ90suGSQ0heYkcZHWOr1jCv/RybBwMGl9pNlUokr2OabAVrQQkIJXKj1DJLp1k8lZNuksJMtmA6Pa+tK3MaVksROmbmKWMT9UbAsOeLnOz6RPkk0Qqxgpl1N/QXLxRdfjGeeeSZxfM/z8Morr2CfffYpKp+tJartZhAnjuOWLfwdTJnZ/m3st9mOAXt+bU98vOQjHH/MNzB75uwCOxZk/br1OGi/g/C3e/6G8y84X+ehLmam+9ZuX51J83yhBQ/CdVbMtU597q3P9ddfX/Q2vXv3xgsvvIB9993XhtXX12P27NnYsGEDdt11VwwaNKgogcCWcsopp6CxsTFxfCklTjvtNKxataqMpSLaM+Fxh0TEDsOoitGInCCXDgTTfT3V0VS9a70d0/1AMx7iK2swLN+0DH0790Oap4sr61aA6TGZclDftAn//WQS1AF2BbKNODZXoj02jIFD9fk5GLgR0gbgcbUtd0W29XE36fhtlS8S5AumQ7eRzJ4zVzhIK7v4QkGBxhOBfoEh0VEr1P0gIsyeXbhvxDlHx44dW6E0BEFsr3DOsWnTJuy5556JRLM9r/1OZNcSnnnmGYwZM6ZVJ1fq0aMHJk2ahP333z8+Qpy9K0/x4vqX5lnZ6VrEph9+bo6k3dxn4gSbRSb/KJSGtc21TFA7VxrlYu3atQXjVFdXt0JJiK1NuccN45IK23JyjRuajYoX1XbXSyWqna7ZqjaBlhIck48nxdPYpbYvPlv/CRpFEwAJJgTMZEtqW1XHKYFXZcMBJIR+zuNSPQFKcHAICD2RkxTC2omElOAMyOoitVcb2QcffBAJGzRoULPSOuigg/D4448HwtasWYONGzc26/lq2F474r3Fa6AGwLNqBJlJAMKOJis7nS9eaibCAri9V9R6F7fxNnY0ddNJKfH6vPU447AeRZcXAKZOnYrDDjsMX//61zFq1CicdNJJifpxdXV1uPLKKzF+/PjY9TfccANSqfYp5fbae5/mWRvXv8kRLxwesIEybPrslUTlefhfD8fnETTl5LbtQUbr6Lg4TlLh5AFo4V5npa7nI2LKbp0voW3Hbma+WC+kP4mzhER1yq/zwzbNuHC73ti+HUFoM75nDo37XpZ974xJay+yTZK1YQOMM2dDJxFnLM1sGDgFzN3E7SznPglMj7MaDtztQPTp3QefLP7Ehk19bSq+feEZEFLvI9f1CIOqYwQH4xKmRZBSQjCJxR8tjuTXtVtXnHjqiXj6yadVfC0qDsAZVfTbIOaU34qRh7jo4ovsOLG73+75MemZA9Qs23+gv5BjJaCFwkOrHBvnko3Oc60A5r71Pv5z1/P4eG70eJWK++64HxdedqHadyYhRBYeOCRX9kzJAGnacAiYFzpSLIUOFR1QnWOyEQmJhkwDNjVuQkZk7LVr7KXh68u1h8IcFmfMnzn9MjAGAYmsyNp3QmxTBAno90jMvW7GoMtig23l9xh+85vf4Pnnn8c777yTN96SJUvw+uuv46ijjipp/gRBEATREtrn0xhBEARBEARBEARBEARBEARBEARBEARBEARBEARBlIm1a9diwoQJLU6nsrIS99xzT6uKVRHJkFLirrvuwsSJE4vaLpeotsuHH36Iww8/HLfccguuvOpK7cDgOPwhv8OtFemD7+0SEdSOcZjxZfz8ZO2vfIIBLMfvOGJ8GePcG92SuWIEAQcQXSbrVKIdS1xno/DvqHARCf0RRDn4/e9/j6effjpx/BNPPBG//e1vy1ii8rJ1RLWDCUeFsRF0xi1ajEHnYf+TqPAqUeFVFNiZ9kf36u5I8RRWblqhHC0ZD4hsS+Y7wyqhPeUALbXogpBCC9AwgGnhBShnfgEBDt2Pswe9+eLaKpmouDYAv61mwXjh7dodRQiV5E6icCJxwke54pG4dvP45S9/iQceeCBxfMYYnn32WRxxxBFF5dPaotosEhYvqu2WKyCOHQiVge2tTIKjpiClE0+vqKiqxKtvvIqrf3Y1/nb73wrsYJBsNotLL74Uk1+djHvuvycg9sWkVI7oTpmbK66tkvR7+m3BsXt7YOPGjVi8OLmYQb9+/TB+/HgMHz48sq6mpqbo+7FUPPXUU5gxY0bR261evRq33HILfv7zn5ehVERbhgXq0kR6gjaiFY8x4wnMEYLJkYdNQDpiLtLvHIRFUaTubOu1KjWm6lgjTGNkZrJS4IuvlqJv5/6x4h/bA1mZxfOL/4PNTZvAGFeCaEz1zY1wtul/+0LZ6mNETXwpIQ4jim3EbzhUFDddX7hblcEKnvtbwm/ZTHPoX2mxTZYj7OaLvDmr4W7P7PVENJ/58+cXjEMCmgRBtAZVVVVYsGBBojqnU6dOrVCitkVjYyPOPvvsVhXVnj17Nvbbb7/iNnI7ljmKGiuuzfxn4VDk2LTCz8tBUcHkxc1JQKMwxkgXLExk21z9k7Ysqi2ESGSf3R7vv+2NNmfLyWHHYbqs0ZFDd1vfjiP1Q6YSROWoSbVvUe3cBAcPJSRSPIW+Xfrjk3WL0Sga1TOd1JMGgoHbhzoGuMKp0gODRJYxMMHAmURWMDsu4A8FKDHMrFDjmQISFanS2Mn+/Oc/Y926dbHr5s+fj1GjRpUkH8OGDRsiYc0VcO7SpUtseH19fbOEtYcO7AEld85gjjT0c74ROGXMhJlvT48zSxsmpbLxSWtr0xlI9yUZ35j2ynvNF9Y2vPLKK3jllVfQq1cvnH766TjmmGNwwAEHYJdddrHHd8OGDZg9ezaef/55PPjgg1izZk1sWscffzzOO++8xHmvWLECS5cuzbm+qakpErZkyRLMnDkzNn5NTQ322muvxPm7LFi6Gp+vqgMQHbvyRdBd40OeOqrAYJ5oiL9vwhx0yEE50w4XJ1xe912r3MX06+5cXcQ4UW0no4Dt3q3iAhOtGjuM/6XTVSWo9KrgMc9JNmxj8kfFck4+zBmk8O3S/uRwJn9nvNTkERID9u3VzptePDzO6uyEOw4WV6Yi+opuzI4dOuL+h+7H8Ucfj0wmAwCY+fosbNpYj5oO1eDMQ1YKqOmzlZ1ejcdKCKYn9JO5Zk4E1q1dh6tHX524bEm46OL/B9fmBwn7nqiUEq++8iouv/xyva/R4/L5559Hwv7x8D/w30n/jc2vY6eOmDlrpk4v2DeRMrgc7qss37QcDZnN4PAwZ/L7eP7eSfhs/mdF7nHxrFy+EnPemYPBB+wLKU3bngUXatIMydQ1LFgWTDJ4nKFzujM6VHTM2ydiYKhOVaM6VY3Nmc2o21IXuH8EYK9ZO+k5pPOM5x9Bc3eYu9DkEHwnBMqmKgHods9/T0TbYJHQBmvOTYwN1l22cfNQ6mdxz/PwyCOP4Gtf+1rBuOPHjydhbYIgCKJNQcLaBEEQBEEQBEEQBEEQBEEQBEEQBEEQBEEQBEEQBOGwcuXKWCelYujduzfuu+8+7LHHHiUqFVEKjDPB5s2b8etf/zo2Ts/DbgB4CivfaL4zTVNTE0aPHo23pr2F8Q+PRzqVAkJOEHrBegnFiqeacNdXMJRG2HlKRn4g4IwRIRTs5l3Q2Uki4rgvWXC9ZPH5Muss4/teMRYU6nNFR3OJ8ZG4NkGUlv/973+49tprE8fv379/0ZMUtCW2nhBD7ni5xBjUuiSi2krE1RdvlahMVSHN0wV2pv3SpbILODi+/OpzQDvnc8YAxsElwBhHVgtaKHk+JbAttCgek9y6+3Nw3e4q51sBLbytRfygnfwZihfX9n2Ng86TMuTQafsGJWjjWkoiR8xcRUrqtN7M9Um2jTteOde5mgxxaW7H/YVbbrkFf/jDHxLHZ4zhoYcewkknnVRUPq0tqh0Na4modnB7K4gj9Xrdp/e79NLfVqd10y034YjhR+DC876Pxsbinkcf+ccjmDljJia/ORmdO3e2buBGXNvtlzdHXNvsZV5xbbqHSk59fX3iuGPGjMENN9xQxtI0n5YICf3iF79A9+7dcdFFF5WwRER7JU8VEysaGFhtxh6YqgcL9TOsQDf8Ot/260yfUDIo4Si/AEZ0mUkjwwFsyTbii6+WYpfO/RLv69YiLCJeCl769EWs3LRciWAzpX5kjxMAgIMxBo/5YVyXhYPBY1qAmzF4ngeu4zNHiNuEBfbFfkJnyNF/Mvm5y/61xAJx3H66+9uVWslFZEKd8Doilo8//rhgnK5du7ZCSQiCINRkMUno3LlzmUvS9rjmmmuwZcuWVsvvhz/8Ifbff38AzRAQ87XScnYsw4JmhcJzDvqa1XFtfbHNf8jeF59R/m3jJq/1Ny2uQK3Zf5k6dSoOP/zwRHG7d+9e5tIQW5M2Z8vJY8cJSWjH2IAcmW3pbqHEIdvFM0LC48lyhLukeRr9uvTHR+sWIZvNqmqacy1WCTVumQUYByBUncU59HM30wKdHOY53VTzpgRCC6yqMQGJSl7ZvH0OMXTo0JzrmiNOXQgj0uqST5Q5H7nGHGtra5uV3n67dVc2NaN2LJWcqbqUuV2nxocBNSauBUmhbHEGv4l2H8KBuDvytbnr0ZgRqEi1fCKz5cuXY9y4cRg3bpwqB2Po3LkzstksNm7cWHD73XffHf/4xz9iz1MuHn30UYwePbqoco4dOxZjx46NXTd06NCcotuFeGHGIv3Lv4PCdxMg81e1+n71F+IjsYT26vUb1qOrKwKfpD8EXddEL5fANu5kB6FXsYLpxGwvZcg2Ymw/EXO/DhASkvkTsKqcBSQDPHhIe9HjERbRdu2asXWpdMcy/ThBQWzm24TcTf3XtgJ95EA4oEW2Q2OH9nTH2d6SEz6dBx18IEb/dDT+ePMfAQBbGrZgykuv47hTjwWTDEJyMC4AyfXR1MdTAIIBHucQWdEiO3Px+OeYcw4hhG3PN9VvwuKPk0+gCgB1dXWoq6uLXefW1cWIaoMBi9cvwnuvzMWke/+Lzxd+UVSZWspNv/o9Hpn4CADpTEApISDBpNCTpXNwj6N7dY+iJ4yvTlWjgldgXcM6ZKRvY3Xfpwk/9wSWJCA5lF1V3wzMbuu/E2JqSNOvUM1aSKweCWyw5n5rQ++FuOy555747ne/i8cffzxvvCeffBJ33HEHTX5IEARBtBm2z2muCYIgCIIgCIIgCIIgCIIgCIIgCIIgCIIgCIIgCCIHzXUYA4A+ffrg0ksvxfvvv48TTzyxhKUiSsnkyZOxZs2aSHjtoPPQdcgV6Dp4JHp/4+9Id9qlRfn86/F/YfSo0QFHWkvI+coGO+KpMM6F0t3IOKzFuHdJx0mM+Q5hNn+dpr9t8BN2SpZS2o+TWiBcCOGucYopIx5Qbhz72z0k0nf2cQWs4gUMg+nmW05CqYWjCKI9snTpUpx88smJ74cOHTpg1qxZRTkJtyXKLeAal1TB+irsJ+46OxYhqu2Hb/ui2obOlZ3Ru9POEFL4H5FBVgpkRVaHZdWy/q3i6N9wttNO/0IK1dbpZanPgdTLgO9ICd2m+YIYwfOT69zLcHsZ03bmWy4Hwfa/AHH3SZwHemB1WFokGJ5rfSR991Mgr8KCyk7a+Rzyt8P+wn333Ydf/OIXRW1z66234oILLihqm9YW1fb7035IQXGc2PvZX3LvawaAMw9pnkKaVyDtVcBjKUcYR4mHCKdeAZM48eQTMHvebOy4444FdjjKwgULsXu/3TFjxvRofWR9tIN9cCMyG6mzElzrOe+hfNtsh/dQS+jZsydSqVSiuA8++GBRQtytRUNDAz7//PMWpXHxxRfjuuuuK1GJiG2JZglLhKohJRrjCz27ajq+ELNVXfbFmkMC0WadKRcDs0JgjDFsbNqIL75q2b3QWpRSxG3K0tfw8bpFSpxafziUwLYRx+YsfDw5GDgY4zZMxef2+HvMiGub82PS8tOGTsOcL19AmyFwtkw6elmde0dESob6ByEStWxxkahJLMiSJUsKxmlOn4kgCKI53HjjjYniDR48uMwlaVsIIfC3v/2t1fIbPHgw7rjjDrvcrH5LgbEkm3aOvqbtOYTTYc4naRmSfgoXNnfayH2cWKBflIxSC/4KITBnzhxMnjwZb7zxBhoaGgAAmUwGZ599No444ojEaX3nO98padmIdkRZbDnhJAqMG0ojrChDjxBxdhydvgSk9O3s1elqR2hyWyN4ksLjipVeJfp17q/sNFA2nazMIqNtO1kpfBsOlF0nKwWEyEJAWnuPsuMYu47zW6h1HBwe91pzx0tG7969I2GzZs3CqlWrik4r7llr4MCBqKxUouPFPq726laDHTpX6vNqxGzNveC+hyL0M7bww+GGm4+yvwXCwuqnTKK+IYtX31tXZGmTIaXEhg0bEolqDxgwAC+//DJ69OhRlrK0Bs9O/TDPWubbE8xy4DtmkTkdI2t3U1tX73JoojKdfuLp/kK4zxVbxPy2RbNewBdcdkX4w3HD6QN+ve9ubwSnw/noDdSScNZJYW1CVemq4HtdTr5x/bScQrtun48Ftw1M9gZ/mCswEZ2EPWfuZHg2hl2nwjh3xuWcTrD7x+GMAdoY/seM4fHQdmZs8OoxV2OPPfaw5X7xqRchmUAWWQhkkTG2fWQhhQCk0ALmElkplchxK429mQnPzcEVwkzoUL4CMHUROe/tSfteg5QSUqjrKSuz6sri6veos3+C+372QEFR7W7duuG0b52GX179S9x444341a9/hXPOPQd9+/a1cbrv2B1XXXclXpw3Cdwr3H95d/q7+GpDHWzdLyWEVK2GuS9TzEOvml5Fi2obPO5hh+odkGIpZIV+1yPmL6vfCTHfUucvhXkvRPrviNg0YI+xubh8MXPp2GX9817QBht4HzRa97TGeyH5OP/88wvGqaurw4QJE1qhNARBEASRjG11VIUgCIIgCIIgCIIgCIIgCIIgCIIgCIIgCIIgCIIgmkVSYe099tgDRx11FM466yw8/fTTWL58OT7//HPcdddd6Nq1a5lLSRSL67Qyb9682Dg7HnWr/d1pt1Ow67kz0fv4B1C149DY+NU7HoSeh9+YV4B73LhxuO6638Q63LrlCjtYWb986W7kOlU5/hXGcYMx6+BhBKntn83HOPYYJw8ExLNzfXxh1+g+unn4+erIjgORDQrEiCZonEuUY5ifR8BJOaYM+ZYJYmvgioe1pU8cjY2NGDp0KBobGxPtG+cckydPRrdu3Up5yFqNcgq4Rh1f3U1YIF4gPUeMwYgtB8QYYvKIE2OQ2sEPkKhMVW4XotqGzlyH2cgAACAASURBVJWd0bvjzkpwQSrhhazIIisyvuCCFdU2TprCOkUK4yApshBCh2mH/lKIaxsibbssYRsX551cqk9cHiWiqHY7X9mKzCM2X6efFpvOdiQM/NRTT2HkyJFFbTNmzBj8+Mc/Lmqb1qyTTXJ+mLqI4oQSwuI4Jj2nE256ynZ7DoYKrwJVqWpUepVIexVIe2kdVoUO6Q6oSdXAYyl/8hqpayOdR++d+2DuR3Nx9DEjCux4lPpN9fj6kcfgL2P/ohznA47fiDp2G73QfI7doeOZb9lC91DJ6NWrV6J4X3zxBb773e+WuTTFM2rUqJKkc/311+N73/teSdIi2geuSEziWsMVkXG+ERKQcfMI12pqaMUIxjgxdRpGxNkVFbLiMcwptxZ09iVoONZvWY8vv8ovWrIt8eYXr+P9VXMcoR0e+jai5FyL7XBwrn/rb49xK9BjRbcZB8DAGdfiPEGhbsaMoLkqh4lv0vB/K1Sz5EgphXWhzPXA/Gd8sGAqzASY+PZaQfAZnAXTddfFyAgV/NvWSSIQt8suLZsUkSAIIin9+/dPFO+AAw4ob0HaGDfffDM2b96cOH7Pnj2b3a/v378/Zs+eHQnPN+bdUvK1uTbPOJOan0CzxrDybh/3ick7nz2guX2JUh7nhx9+GHvvvTcqKysxZMgQjBgxAkceeSSqq6vBGEM6ncbjjz+eeAwhlUolEn4jtkFaMG6oVuey5cTHieQZGjcM23EC20t/LFGZ0H2xx8pUFTzWPgWfc+Eeprzj/3pVx4qO6N2xj7LryCykzGjRSyWemslmlW1Hi2pbm45rz5FGdDtj7TZZkYVk6ninvfZrLxs6NPq+SiaTwQ033FB0WtOnT4+EHXf8cc0ql2GPPrWANILFSuRWCWT7ItrQ4qUKdQ59g5nzLYPXTPCXDMR9ampxwuK1tbW46KKLrIh4SznzzDMxffp09OvXryTpbQ0+WLIKHyxZDTvYYXE6L0z9l6j/YPomjg3CNbxV9dgXSTpF785+F48+/GhM3yq4rRHodQIixL2blKuOylVfhUW17TtdEmCc2XXWhuSst9sLaZcrU5X+ZApOYaLvGcTsbzjcHvPQGJUZtwqNTfljYfoTOM3OOBzMeKc/wgknTTvixzi4M2YH5nyc8Tz34+etPoH1YKisqMTY28fask9/bTpWr1ij204zgUJGCWkz0x4oeWQj2FzEqHKLkGZSjVx2tjI8qvgC8cwRd3ZwbZxc/X5x0ouYM21O3nQPOeQQ/Pvf/8by5cvx1L+fwu9+9zv84pe/wHXXXYeHH34Yn3yyGNPenoZ7H78Hj04Zj+9cchY6du6AAw+Pf6cyUGYhMPam2/x3MQCYOl1KgHMPO3bo1eIJMBhj2KG6O9I8ZSfaEFZIO2tF0P33PRB4b8Tchda2amy5poUzAub2HOvjr+/D8D2cSFzboS29+3j88ccnmjRi/PjxrVAagiAIgkhGsmnrCYIgCIIgCIIgCIIgCIIgCIIgCIIgCIIgCIIgCGI7obq6GqlUCplMJm+8KVOmYMcdd2ylUhEtIex4vXDhwkicLvtcAsaDr1UynkKn3U9Dp91PxeZlb2PDgkfQuHYhRHYLehwyBh36HgNAouu+lyLbsAbLXv4hNi15KZL2jb+7EZMmTcJNN92EY445xjpGRJyvVGDAwcoG+6WKcaTw/4sItbJArOB2RlkbyO/MY30TZcRxXmXhC0oF8/c9uHx/OV9sQLJgmQLCWRJa+0ra7aTOX8aUw+QdFN8KLhciV7oEsT0wfPjwRKJVhnvvvTfWibs9UG4B17ik8goxOHV1LhHXODEGP8Bxz3PagrRXgTSvKLAz2x5dqrqgSTTiy41fgIGDc9UWSKHaFc48LXYnwcAhwcCZhJAcTLtMgnEwKZRDswQEE2CSQUgOzgUguW6kJMCETkc5UqptmG7jGJhu0MJO0KadMxdAydq4QNtfPC0WvC3i/sgVZtMpQ5Mcd9xij6V1cs2RznbQZ3j11Vdx1llnFXVNXHbZZUULebRmnWySS+KUHBbSts7vMriVWc8YQ4qnEgngeNxDDa9BxqvApqZNTv6+I7fncTz53JMY+8fbcONvbizqPAghcM0vrsGUyVPwxL//Be55+tlC6H47s/1wJrXgg6mTnDqLIVQn6fsiLNwQK+RQoLitKa7d3u/V//u//8Po0aMTxZ04cSKmTZuGYcOGlblUyZg8eTLuvffekqX38MMPo1u3brjttttKlibR/sjTPEfbjLCeiBlrYar+84VwzHpTJ7r1mpEoCQxx6LrfD/T/18IyUoKDQTJd70LJSa9pWAMBgZ3zTNC2LfDG51MwZ+W7vsiOFcHmjgi2kdmGEtSxcX3RHUCLbOvtOZj+NkI93G6jPo6wj44PGN0lLavNossqkolr8ndaNrdvmqufWqhpC2gYte+2qbVYv359wTgDBw5shZIQBEEAP/7xj/H8888XjHfdddfh5ZdfboUStQ3++te/Jo5755134oorrgAAfPOb38TIkSNRV1eXaNu99toL77zzDlKp3NIoZlytHLAYu5zJ0xCbd5z9rdTdgEifN38Gze2HlOLZetKkSfjrX/+K119/HRs3bmxxei4XXXQRKiq2v7Hw7Z4WjBuq1e6YffwmeW05rmhlzOSoge0dAUfAn6hTQiLF06jYRmw5zRJ/dI5pj5oeqGvcgHUN6yAFA+MAExIMHjgDspDaqmPfUABjHILpJSH1MzmHQAaceQAT1j7UUrHOrcnpp5+O+++/PxJ+++23Y8iQIbj44osTpbNy5Uq8+eabkfCLL4rfPlcbqFdadtupFm99sFyNkzB9hqQAGIcaYBcA85zfWlBYWdcAePo+YXpZb2cy8l8ecQRKJV55by1W1zWhe+dkounV1dW4//778cc//hFPPPEEnnnmGbz22mtoaGhItL3h6KOPxjXXXINjjz22qO3aIv98+T1/wdZz4c5LuMKNW+/YEbgbR+rrwo/r1fRAtn5lwbKN+uGPccqpp6Bj504qJ30NmOSiNnP3Z7wdSNURftxArBztSqyoNmdBXXi3TWB+NBvuCPEyMFTyymBfMTToGbErF7JrOYfbTAqnJvAO2nnsvsS+++Wk6YyT+fslA4co7tiZc1Q0MQ3x0V8fgVNOOwUTnpmAbDaLN/73Ok4791RIBniMIavrC09yCC4AqS69LAAPwOnnnI4DDz0wMA7J9GR+dtTQTNoHDjDoUObvD6BHL51iOpPpSeFfV+qY+sdWQn0P2XcI7r3/XifNGFtaEcesosKv71yBZxd7nplv47zv7vtyptmlSxfceuut+P73v+8ULWgXNaU+8MChOPDAA7FhywYsXvcRtmQbMOo3o3De1wtPcvPsY89izM3XQICBS4ksk+Dg8DhDrw47laydZoyhe00PrNi43E6ibu7TrD4m5hpQXTozhg+ASTstpOlxQKhjoS5vhqwU4Lq9U+95AIxl1Xi2UMfdnczI2mBFYRusOfauMH6x7z6WinQ6jXPPPRd/+ctf8sb773//ixUrVtA71ARBEESbgP3mrhNs76j/njugd9/OW7M8BEEQBEEQBEEQRDvjsF1+jQ7pXlu7GARBEARBEARBEARBEARBEARBECWle/fuWLNmTd44CxYswB577NFKJSKaS5wz+4gRIzBlypRAWM8jfo+ug0cWm3poUWDpc2eg/os3cm5x1llnYexfxiqHAhZ0XAo7S/m5hBy1THisMDccZ0InXiEH/6IIOXfAEaBCyBFI7xOzzkX+NgHnR2e7sEOI3cZxUHLTDBPZvkgHk/YuvkcQxXL55ZfjrrvuShx/5MiRuPvuu8tYovKStw7cSkIMgTJZR1fjDBndNiLGAOMUKbQQQwpVqeoCO7Nts6TuM6zZvMYK+DHGQmJ+XAn8AUoMGwwe44Aj9sf1dkqg25f+U7/NOtg4gDrvJj1oMYeAk63jROkEw1wxJWvjimzKkvQNmONIHE2gQPpxTr3xnZ6CZY8ra962O0eaiY5ljr5ZonzbMe+88w4OPvjgghMNuXznO9/B448/XlQ+W09Um8XHixE/kFL6dXIofbMtZxxpnm6WU7OUEhubvkKTaHIEeYJx3p76Ns485Uw0bC5O3AMA+vTpg8lvTcZOvXZSu2REZgJ1VKhOcvvdbt0ERO6nlva7W4P2fp8KIVBbW5tYdGzo0KGYOXNmmUtVmCeffBJnnXVWWdKeOXNmu53ghYiSry1o1qQ14XQDfW0ZqGPdulxv5IdIX+jMj2vaBdXnFia+uywFhBQQMgshJbIyq5dVWFZmkRUCHSs6Ytfa3dpsHdXccSMhBV757CUsWrfA9mlVv9v0rVW7yeCBAfA41/1zDs49eIyDM08LqqjfHvPAGYfHPTuJhce9wHeKp1RcruJyeGp7k7b+qGcCI8ZtysWcZb+dNC2kEiNyRb+h9w02noHFtZ+uSJL92fL2s61eO6XE8zwIIfLG+fvf/x4Q/SEIgignSereiooKbNmypRVKs/Wpr69Hhw4dEsXdtGkTampqAmFCCDzwwAP4wQ9+kHfbk046CRMmTADnPG88Q4vsXwXGgZIIxrZo7LlYQva5fLT0eb05fY9MJoPx48fj3nvvxezZs9HY2NiiMuSisrISdXV1JKy9jRO5t7aSLceWxX3WDI3pxdtx/OdRX1Rb3Vsd0h3a5JhaPnLVdXHHFQgKwuaqS02aGZnBvFVz0ZhptAKonHMtgumKokI9x5klDnjGTqOf95iUkOBgeiLU7jU90K2qWwv3vjDTpk3DoYceGglftGgRBgwY0Kw0hRAYOnQo3n333dj1P//5z3H99dejsrIybzrXXHMNfv/73wfCTjr5JDw34bkc5y86Lh7Hnc++i5sfnwWAA8zTNjOuz0VapajtcoAHxjy1Hp4Kh6e3VfGgRU/B9Dm0N6HbWKux+599ux+uOHnnvPudj4aGBkyfPh0zZ87EvHnz8Omnn2LFihXYuHEjhBCorq7GjjvuiAEDBuCQQw7BCSecgH79+jU7P0MmkynKBlMIxljB8x9m85Ym7HfZ37BhU5O2AarzA31v2XPDzHn1YM4fYymoc5xW61hKb+vpe9OcU0+fd31NgGHdnIewdsaticp4xPAjMPHFiXo8BzC2DbPPOkRPoqfqCSMm7I7TGJFjBvi2IPf4heqqcL0v4duKzBZ+1GC9L4Ww44hqezV2aPKs9qqR9tJF2VzDE53mJdxmhcvphAUmigm3XznSYqH4keyb0R2PdDX1+fvoo49wwL5D0dTUhN8/cROGHXwIPD2Jtho31ON+4GpyPuhxRM8Dl9yOKXLG9RgjA2OesvVLPU7o2P05zGR7ZsQwt91fSv86i9r+dXznnbhIf1rCtm2xxzFmbNy1cYZFtSP9E67iM8nw2aefYp9Bg5HNZiP57LX3XnjmmWew+267x+fNABbo4/jlzcgMPlr7EeoaN+Dbh56JZUuXxe6Ly5/v/TNO/NY39GTlHIwDfTrtjA7pZM+WxdCYbcTyjcthb3zpj+8yBi2o7u+Pf9aZHcfmekJlrkW0zbeN7yyrYWTun/PI2DHy22BDBMajkftaKSezZs3CQQcdVDDebbfdhlGjRrVCiQiCIAgiN7+9+0QkG0FOyPo1m7FuzeZSJlkyqGzNg8rWPKhszactl4/K1jyobM2DytY8qGzNg8rWPKhszaMtlw1o2+Vry2UT2Ra8dEQQBEEQBEEQBEEQBEEQBEEQBNFGqa2tLRjno48+aoWSEC0hl1PnwoULI2EVXQYWm3pMGMPOJ/0LHXYZkXOrJ554AgcdeBDmzZsXcLgNCE7bHIJ/vo+g1N5I+uOGQzpiUBJC+k5bUpplKwllP8X9QQtGhfPReVvxKb9sNqYJYrCOxnYxzlHL7JaOzxDjEBQ5MzLvciFaLjxOEO2HBx98sChR7YMOOqhdi2rnpbWFGOLydOq2kMxftI7MIarNGN/uRbUBYJfOfVGdqkZWZJFFFkJmkBVCiRnKrBI7FBkIKZDVx059K/FDKQUEhBZMFL5wIgSEUN9G+FzqOAB0G6nbQemcx8B5dZ1c7S+9XKI2roimLFG75/uEFp1XXBlzljvsU2z6G84nNo988XLckImOZdA/ODbfbY1Fixbh0EMPLUrQ4Zhjjmn/oto6Upyodlhgwb2POeOo4BXNdmZmjKFTRWekeVrXJ/D7+vpzyKEHY85Hc7Dr7rsWnf4XX3yBvQfujUmTJqmyS7Pfbh0VqpNMPx0xQguhZ5aW9ruJwnDOcc899ySOv2LFijKWJp5Zs2bhtNNOQ48ePVBTUwPGWNlEtQFg9OjRZUub2ArkqT5z1615GwG1bWgyMPPb1agIC1vEpeELV/gqab64hi/BrOJbCQ1ftFmnYQWmtbh0XeMGLFj7IZpEU+59aWc0ZDZjwqKnsXDthwCU8BnjSrAmKKrNwJmq38ykN9wKo2nBGiNoo/+4FrbhjjC2Fc0xy+7HCJfYc8i0sEn43MEu+5eCL2jiCqMAcK6NPNcnNYUlYf369QVFtQHQRAsEQbQq6XS6YJxyCQe3RR577LFE8X72s59FRLUB1Re45JJLIKXE5MmTceqpp9pnil69emHYsGF44YUXMHHixMSi2kBuUbJSkLP/GMo/7gPANckV9WG5/gL91eaXuRDNOaZXX301OnbsiIsvvhjTpk0r671x2223kaj29kZr23KcIcXAhNnqh/u4GN0+JKrtWHUgpUS1V71VRBLLjbtHeccLw6sY4DEPu9buBiG0HUcKZLJZZI3NRghr1zG/BQQgtY3HTm4lkIWEZMKOiaa4V47dbRU45xg/fnxsmwoAt9xyCwYPHozHHnssVjgVUJPV/elPfwqEdejQAbeNva3F5eu1QwfA2sb8icr8Zfhj3k4jZ94vsXEBwNrbJCCZMyTN1DqlogytVIuHX1mGrGj+w3hVVRWGDx+On/zkJ7j//vvx8ssv4/3338enn36KJUuWYMGCBZgyZQoeeOABXHrppSUR1QaAVCqFqqqqkn2KFdUGgMdfex8bNm2BP0pixIPh/OeOsdlRMJ1CIDLcGEAw3A3rOuRCeNXdE5XxjSlv4ONFH9vlgE0jdOmE7R3uNtGwIMo2rG2MwtTdEkIISKbTZTotrbPsfiSTvngv90W6A+9YCQkmgRRPxRfCEDtcqf4StRmOHSciyiuDY57GBmbXI9R/DI+l6gnopBMv2kdF0R+E09N5DBg4EOddcB4OP/kw9Bu0C+qb6pGRWV3/67bBnDttv4eUkEK3DVDvr5l2QEggYONn0r4LoM1m7mts9thbm5pp182YVa7TwYJ2/9DJ9D8xJLFxuu/q2SvMtXFyx3bOJG6/7fbYtuGggw/C5MmTsdtuuwWu2ciusGD+Jp7HPOy5w57oVr0DLrzy+zkORpDb/3A7AF3TM4HaitqyiGoDQIVXgS5VtRAio9+lyUKKLKTuT2T1tSSlAEz/Af57IAISQmYBuJNqmncioeJK/2RKCXVt6HuwaBssELgu2oIN9oADDsDXvva1gvHGjx/fCqUhCIIgiMKUVFh78YI1+PTDNaVMsmRQ2ZoHla15UNmaT1suH5WteVDZmgeVrXlQ2ZoHla15UNmaR1suG9C2y9eWy9bYGG9oJQiCIAiCIAiCIAiCIAiCIAiCaM907ty5YJyTTjppmxTT2xbIJ7xYV1eH5cuXR8IrugwoJoe4TAEAzKtA7+MfRGX3wTm3XvblMuy3737o0a0HzjrjTIz8waX45S+uxr333ItXXnkFS5YsQVZkdU7SyU76DrjaCVe64XpdwOkLrrNWUFEqGJ7sE3D6CH1E2HnHFdmWIUejcNljShU5vNoRiMS1CaI0zJo1C5dcckni+N27d8cbb7xRxhJtRbaGEIP5aRwq3TpN+kIL7rZBMQYdX8Kf3ABANYlqA1DOt7t12R2MMSWuLYQW2FZCDEpk2xdYsB/hCGrbcMdR0nGm3BbEtROLaudMoED6MREKtcnSERQO+aVr5+pgDyTgeM2C6cQKbOcpS2zZgn7C8eXdRli2bBn2339/bNmyJfE2BxxwAF588cWi8mlNUW1zWSQ514GJDfT1E578xr1/jah2KTDi2sZpO/yp7VKLt96dijO+c3rRaW/ZsgVnnnYmfnXtr9Q+yJAQQFydVEhc26EtOHZv65xzzjkYOXJkoriff/55mUvjs3LlShx88ME48MADMWHCBKxevRqbN28uKo1UKoWZM2eiZ8+eibeZPn16sUUlthFM7RIWkAks52uzC2XAfPEXaOFkVfVpeSGr8uLKDfmdkKDMtlnPtYizK+as5J/rM5swf/U8fNVYV3Df2zorN63AEx8+hmWbvlQi2czsqdlfBASxmSuKrcOt+LiN5wtpc+Y5wuS+uLYbxmyH0KQB/5hrkSf37NjzopchgwJCoQeyCBLRaxEICU/6F62/PokAEoFZs2Ylijdo0KAyl4QgCMJn1KhRBeOUU9S5rTFmzJhE8W666aaCcYYPH45nn30WK1euxKZNm7Bs2TK89dZbOOGEE5pVtmafh4SPs67oX+JtcghuJ/k0h1IIaptyF8Pq1aux55574uabby5qfKm5jBkzBpdddlnZ8yHaEC28rONsOeFEI2NbRlM2NFYWJ6odGGeLEdWWzoTYFV4aXjsWeg7TrDHB8LHV350qOqF7xx7IZjPIiCyyMqM+IutMnhq0+WSsmDZ8ew+UEKax+XgsVaK93ToMHjwYzzzzDKqr4+2AixYtwjnnnIO99toL999/f6AeXrBgAU455RQ0NfkTfDHG8NBDD2H33XdPXIZcbUvPWlMm950S/90WJaEqgu+OBK4ZR3zbScf/OAP10lkvgeXrGvH01JWJ94FQCClx18S3nRDXyOb+ltF11iDHYraTebY1cOz0jXEx4fFcevGlwYDYcZrCNtVIbtoWKaWI2CK1fLG2ESl7JYQWahbO9a0F/SGks17oI6HEet13oSq9Sp219MWg44Thc7xwkLiuNadCBoW0zXiY+Q0gkH8usezwAQyKsQc/zfpjPKS07ef7y2t+ibN/fDaElKhrqFMTL2hhZCmdeh7qus7KrLU1C9Pumom1mf8uHbSotnt0zbkW0tRljr3ZtlWhTcI2NvtDOoLUIduocJOQkd9CR4izcUq9v9F36nQ+LGjjXLViJf7+4EMIM3jfwZg0aRK6du3qFCuYrr0MpTQDrJEyA8DuXXbHBRdegMqqwgL/n370KZZ8thSQAimWQo8OyW1DzaFzZS0qUpV6gg4Jwcw1I3V/IaOF2o14dtYX2JbmGhNOH87/Bnxxbf99Hmjh9RbYYEN9S5fWtsEyxnD++ecXjDd79mzMmzevFUpEEARBEPlp30/9BEEQBEEQBEEQBEEQBEEQBEEQBEEQBEEQBEEQBFEGevXqlSjeXXfdhcsvv7zMpSGKoZBQ36KPFkXCmFeJdMc+SXOIy1QnpB2Q0h2xy2kTsXbWLVg/fzxE41exKW3YsAHPPjshdl1lZSW2bNmCnXfeGZlsBtlMFplsBowxDBw4EAcMPQDDRwzHiKNHoFPnThGH02CJVZgrSB1X/EIYPxnjBOw61BunJusUZpzL/EL4fjaSqTIx9VttL7VfHYs4BimhKu13xHTajEW+bQGccrrOneHlQgTSJYhtjLVr1+Koo46CEKJwZAAVFRWYOXMmKipKIyDapmiBgKtaHeNcmCdOoJ6KE1A29bQMbptLjMEIOEsAVakqcMYL7ND2Q4VXgX61u+KjdQtVCyAkJFNtEIeEkvqT4FJCMgnOtfSfBAQDIDkYBCQDhOTwICD18ZW23RKA5E4jJ8DArXQAA1S7x7T0nm7M/LZZt5+2nVTxYts4h8RtnOu/Hl7VRkW1A1lG7o/4bcLFChwbM/lJWOSwmP5CSLchttztvM+wfv167L333ti0aVPibQYOHIgZM2boeycZrS2q7YfndvgOlMs5zyyPMA4DQ5qnCxS2ODpXdsa6hrVoyjYFysK0ThfjDOMeHIcjjjoSP7vqZ8hms4nTllLi1j/eijemvI7/vvyias9ZuI6KqZOcOouhfP1uojB33303HnzwwYD4TS4YY6ioqICUElVVVdhtt93w9a9/HRdeeCH23XffkpTnrrvuwpVXXolMJtOidG6//XYMHToUn332GYYMGYKFCxcW3GbLli2or69HTU1Ni/Im2gcMLEf/IV8nB1rTJaZPpQVF/GrfjGVEVGrUeiMwI00PQ4+HqFEMlY/uv0g44jGS2zQ5GCRjYNIIQUv1GxxNogkfrv4AO3XqjT6ddm6Xdec7K2Zh+pdvQ0DoZxFXtFqJY5tlX1TbFxtXwtn6Aw5PfweEtMFUuCPIrX4bgRkdFwzcaP0wrsacdFwT05dzYrasKj7gXlPMV1i3+6L/+effgdkGO7RcgPZ4zluDOXPmFIyTTqeRSpGLPEEQrcfw4cPxpz/9KW+cbWnyrXysXLkydgLbMB07dtxqdbXpA7ZKPq0sbpaTUB+2tXnmmWdw9tlnt4qgdk1NDR566CGceeaZZc+LaEMkubQTjh2yHOE5hVnziWrrMTw7dih1QRggjVawtRj4BahMVSXYofZOcFC9mPqyb+d+WF2/BhmZARO6buPqGVyAwWPm2Rva3sMgmAcmsmq8WhpBSz3xEgc81v6FzI877ji89tpr+Pa3v51zgr2FCxfikksuwTXXXIMLL7wQ+++/P6688kqsXr3axqmsrMTf//53nHHGGSUpV9eOlVAHXAJMXe/+yLyAKw8LqWxt6j4U7ksk+os5g/PM3m8Kk4Z5Zlfnedx/PscZh+9oxwSIwjz1xnx8umIDgLB9h8Ef/fBHUWDGTZgzSZkz1hJfSbPQErO/qrrvjdqvfQcbPni8YFlnTp+J+e/Pw1777GXHa1w7hbFHhMdYYut9KRHpIrrmw/B7V+b9JPvb2E6CNiN7aZrLVujxQgYYcW3OGNJeOvaFAituzZy+XLCxssvZlHo7pwAAIABJREFUbBYffvAh5s6di8UfL8aq1auwpWELUukUunXrhv79+mO//ffD4H0Hw/O8QB/R2kxD9p6A7cfYppxxU/NbCIGFCxdi7hyd96pVaGhoQCqVQpcuXdC3X1/sO2RfDBkyJPlzQJ5Lh4Ghf//+2Ce1D5ZuWAqZzaAhsxnVqQ5gXEKILBhnEJCAzIJ5HBIeslKofWT6XQrmgUklei4Zg2QCQqpxS3VNMAgm4LEUhJTggWE9PfLLmHq3hukJBGPEpv3jqdqdUBKQWR0nYoYO9TP0EvTYuAmVMiqorcJl5LrSlx7+fMutqK+vD8Tv1asXJjw3AZ1rO/v2v1B7zZ3zry5qRO32Tv67dx2AK356Bcb+bmxkfZibr/0D7nj4r+jZoVervNuyQ3V3fL5hCQQkuJnURDIwbq5zAS7NAeT6f9VWmb6dZACXQp1Yado1Aca4Stfeo8yeTTM+HLDBBuoRxwbr2jBiro/ENtgytIPnnX8err322oLxHn74Ydx8882lLwBBEARBFAFZDQmCIAiCIAiCIAiCIAiCIAiCIAiCIAiCIAiCIAgixDHHHINJkyYVjHfVVVdh8ODBOOKII1qhVEQhkgj1xTn7y+yWkFdLzhziMoVV1nHKwNM16D7sN+h2wP9h9dvXY/28vydI38c4nsc5RL695m28Pe1tjLtzHDp26oirr70aPxr1w5CoYdDxRkqn9HlEIcO4DvjB9Y7TFYN1JvHj+yJDAZFM17fIiPgZNSooZ1jpOJcYBx4mHQekGHGskjiY5Dgm7V0okyDCCCEwdOjQxOKpjDE899xz6NevX5lLthUodHsXaFZaLKqNUN3qijHEpRES1XbFGDzmlVzkdVugW1U3dKvaAavrV4FzLbEgAcEkPC25YHzvlW+/ar+4dpD0GIMQAOdAVnJwIcA5h5BKOFBKgBtxbQDKmVs7ukogIFyrG8EWiWu711DSNs7Zxga1orhxofBAeUL3R3zXK39/xXXztetkvFN4UcfSEUnJtQ/ttc/Q0NCAvfbaC+vWrUu8Te/evTFnzpxtSlTbOkeHRFfNOl9QH0jzdFF9yiQwMNRWdsHqzauUc770w1UZVB1xzvfPwQEH74/Tjv0WNmzYUFQe09+egd377o5XXn8FAwcORIvEtUvc7yYK841vfAMTJ05MFPf/s3feAVoU9/9/z+xz3B1wcPQqzdhAUVFExNhLjA0siUYSFEWMxhIUe4sajIoa9ZsQ+cWuUTHEhghBiIggWMFIkaIiIkLgOI52bWd+f0zZ2X32eZ594O4ofl54Ps/uzszOzs7OzDOf/bynuroaAFBTU4N58+Zh3rx5ePjhh1FQUIDu3btj8ODBuOmmm7ZJ5G748OEYO3Zs3vGiHHfccbjssssAAEVFRVi4cCEGDBiA2bNn54w7c+ZMnHjiidudB2InIUv/GsW06lFh45D4R7TpiR+OZ0icqXEh06nZdYgCARXTtzDTfzAlki2lAGcMQh9TgtASvtTC0vqTS2ZFOaQUEIxh5cbvUFa5DnuW7oUmBU2SFcYOZn1lGf6zfCpWb14NzpmRKlNC2kaAhBkxcS17bUW1tcC2K5QNruMycO4FItssENlWgtq6PBkHYx44N/tMH2bOpXJhhmfcCGjDCH3ru6r7u0AGiiE0pIsbSycpIDsYDXZRv5icRYsW5QzTtGnTBsgJQRBEQNLfv7169cLw4cNx1VVX1XOOdhx33313ItHqQw45pAFyk5kGE9dOm41qeIxI245ACIEhQ4bg+eefb5DznXzyyXjttddQVPRjECUmLEnqd8K5w+hwP2ey2US1dSJp4qoIXiGQUlrbjkmnyCvabX8fhMs3600JB7ZCrupQiqfQpVkXLCn7Epx7YJJBCsDjehElqRZWUhqWDEwo2wzjHiB9AAycMzAIdS8k220Wpj3ssMMwb948jBgxAs8880zGcGvWrMH999+ftr9v37544oknsP/++4f2u3MrWedPXHTApo0bQUmeG/VYI5itRc5Z9EdyeLJGvRdi9gkbzp1j1pYzBLUkSOOrHyrxr5mrcc6R7ZLk+kdPrS/w4CszYWbZgvuiv9ubz/R9jIhsm8/IZrCbOXERCRTQ5sg7sHHpmxA1W9KORfntpZdj+qx3Q3UzEImO1FnzTlHIRmHm8cLZETKwxcS1S64937XRq+BO2y+11d7pM6QW1AYYpBAoTBXasCFcG7AM2k7XDrNy5Uq88fobmDRpEma8NwMbN27MXmAA2rZti/POPw9XXX0VunbpasvFXE/c97jx85rVazDhzQmY9PYkTJ8+HRvKc9ulWrRsgV/88he46uqr0OMnPXKGz9YnMjDs02pfrNiwHJIBFZUVKGxapBZd4AxC+EoLmQNMMP0+ALTYttB9hFCLajMPjEklqq2F/SWMbZ/rdozbW+SK9Qu9WoY6LoP3Cxxh5PR5aW1fk1nszshs4xRue+iMJcKn0OMSZ5xhbJwrVnyL//f4/wuF9zwPz7/wPDp37hxcm22/g/M7lva0c4WacMfGf+ctd+K5x5/D2v8FCznEMWPaDDTiRSgpLMkarq4o9ArRtLAEG6o2QArfLn6p/lPtlYQSTBd2VRQ9ZmBQ89hSLczOIQC9eLsxIETFtZUtNThm+jkAkXcfEa4j9fReyPbSpUsXHHPMMXj33XezhnvhhRcwatSovN4dIAiCIIi6hnohgiAIgiAIgiAIgiAIgiAIgiAIgiAIgiAIgiAIgohw9tlnJxKYqq2txTnnnIOVK1c2QK6I7cI4ccUIHha23DdBArHKjqG04xz0eaMStP3p/eh8xmvghc0TZjY5mzZuwi033oKzzzwHq1evhnKfEBBSQoSct2Tg7GWcuCJ/gQNi8GeOCemmqc5h4khp0kZwPJQeQseEFDZPCDmWadcc6cYL/hlcxyDmbmcQSIg6F+UrbtAQwgsE0ZCcfvrp+OabbxKH/+Mf/4iTTjqp/jK0o9hOh7J4IQaWMYx7OFaIIUZUO90hNyyqbR1yJVCcKt6+C9qN6da8Ozjn8IWPWuHDl7UQUsCXvv4TEFDbQmqBQ93P+VL3q0LtE1JCCNWPCX3fhNOnSWfb3C/p9mtuXxcV3IArxhGEdz/TnFWj8SPbzoHAIVvIuC4/rEOQaT8i39NOk6wvDh0zTrgsEDd0nfnN42EXCWEs7c9mUyKt37bp6+/ZyjJnnnM4o+6KY4ba2lrsv//+WLVqVeI4LVu2xMKFC/MSMNrpRLVt0xpuj7OKauvEUyxVbyIsHvPQrFGzYMysP30pIKSvHbol9tlvX8xd+il6H9w773OUlZXh0AMPxYv/eDHcRmVqk4IHM1ROQSD36/aNu4nsRMVutoWamhosXrwYt99+O0pKSjBy5EjU1tYmiiuEwE9/+tM6EdVu3rw53n777dA+zjk++OCDRPFnzpyZ+FyrVq3CpEmT8OCDD+Lee+9FeXl5XnkldjyZhVWydg4qriOmbLeNaIWTfqwQoYQWcA6EmG1KMhAJikoLASY818e5FdVWos3cCjlzrkWjGcPm6s2Yt+YzfFW+DLUi2XO5I6gRNZj9/Sy8suhl/G/LGnCurp4bEWwtkG0EsY1wdvBdiWF7XG+7n8yDxz1wkx73AjFtbgS5PUeEGzAi3UbA24huw7k/wXdTJ/S2vb/hawwEoII6YKpIqCa4c43SqW8JF1vZXYX06oJly5blDNOyZcsGyAlBEET+LFiwAFdffTWmT5++o7NSbyRd8GfUqFH1nJPcNOQiaCzLv/o+x46isrIS++67b4OIapeUlGDChAmYNGkSiWoT6SScgnKflmiUuLnDaMRAzDVDPH3QzrnpSWv3HwdHI69Rsgz/CIidN9bzs+2atEdRQWP4wtf2GwHf9yGlb206xn7jm3cahK/nVQV8ISB8856Dv8sujBkH5xytW7eG53l5xWvRogXuvfdeHHDAAXWan+LCAqS9ZxKaZzb7hd4vAeddk/BDZybo7eQ0Yp/eyFTOQ68uR1WNAJGb56bMxdc/rEdo3iRNFNidPAvPfMWGSdvnNpzOPvc5lAxtBtyeKM/zPpun7a9hO0bmWcPAvh6Itqv5ImNPFNoAYubwlLgtIIQMPqFtiwyQYEppmTGj7x9cE2fWhil1tbWCvVpUuYA3im/z3AUYHNulEALjxo3DicediO5du+OqK6/CxLcmJhLVBpS4/qOPPIpe+/XCqD+Ogi98+4iGFizWc5aQxkamjr35xps47ZTT0G2Pbrj8ssvxxutvJBLVBoD1Zevx+JjHceD+B+KOW+9AbU1tXmPl6LFWxa3QorAUUkjUilpsqtoU2O0hASEhRfA+mnBs/VIIa28zfYbUgurBu3T6VsS0YypN9X6Ak0GEn5HM9jUzHpAi3uYffSfOpCogbGohUW2nycxl47zj5jtRWVkZKtsR147A0cccHeQT4TRcG2v49QDn/BneeSlMFeLZF57J2d+KWoFGWxp2LNSquLWpARCyFgJqvCBs/dDvikC/B2LGGTKoU1K/N6lrHex7jlqMW4m5BzdIPdoi7V4b0mywCd4LcWlIG+zgXw/OGea7777LKb5NEARBEPUNCWsTBEEQBEEQBEEQBEEQBEEQBEEQBEEQBEEQBEEQRITu3btj2LBhicKuXr0anTt3xvr16+s5V0QmQiKJcTg+G5ynvzopRU2uM8SdVKfNbB7i46n9jTv2xx5nvIGitgflONe28c6/38ERhw7A1CnTwqKcRvTaFdc2gtt5/HOvxRW3dMs+LOAdJ7IddqcMC2ybEpPW4cxcCHPyajCimxINJ669K4plEkSUO++8ExMnTkwcfuDAgbjpppvqMUc7iCS+81keebcNYRn2ZxQYjhPV1v7I1nkOTrsngzBRp05zhsJU4W4lCFDXpHgKXZt3146SgTOt/S59K7ZgxBmMkHYgrm2cmgXcvtE4SAq4/SXC4toICwOoPosld6J04wFpTpRumEzbQdrb2ZclfC6S7Lf5iRO9hlMugfZhKFz0DzDhmL0XzDmPTQuRssyS19i8O89pxmvaRRBCoG/fvomECw1NmzbFggUL0KxZs8RxdjpRbR0wb1FtABwMKZ57AabtoTjVGAVeIwhILahtFsKRoXarsKgIk2dMwsW/vTjvc9TW1uKSCy/BZcMus2N6Mybf3jZpRzp27+4MHTq0TtOrrKzE6NGjUVBQgBNPPBGvvfZaWBzCoby8HN27d8f777+/3ef1PA+TJ09Go0bxwgmtW7fOmca8efOyHq+oqMDw4cNRWlqKjh074pRTTsF1112Hm2++GS1btkSPHj1w2223ZbxeYgeQx1DWtCpR0ZXQdra+OmdejAA23I7FbhiRZVhhZ312LebMWSD7whjTejtqD9fiz1Zs2hGh5jr+yo0r8eGq2fi24lu9oMLOgZA+vvjf53hxwfOYt+YzNR/DeVhQG46gNmPwnO9WINt8hxIUN5/MimWrsuScB2VmxLS5Kl91zIhxOxLnjIHbz0AUmzsC68y5b0FXFohwh35WycgnIvUnV2UKVUn6vZYPSRYD69ChQ/1nhCAIwuGUU06JtS9l4je/+U095mbHUVlZieXLl+cM17p1axxxxBENkKMfDzvbeKKyshL77bcflixZUq/nYYxh4MCBWLt2LU499dR6PRexi5JjXB43NxXdI6ODfnce2Z1HdOazY+MbG3xE/NWYeSAlilKFua5olyPJ/F/c/GzoeFRMUtOteTe74KAvauFDwBfapgOBWlkLoQW2fSkghR+aU1X/ck7r71JMmzYNPXv2xIMPPgjf9wGo+bazzjor57z9+vXrccIJJ+D000/Ht99+m+h8WctNH0xx/c6Mtpm5SAj7TX24YaTz4bw3YkVroz/MHYNRSJBbYlVZFR6fuCLRNf2YKd9ciQfGzUD6nQ3mTqzgtrM4WTASYZGwcNKKCGc7wsjB/XRGNIyhZO9BaNRir5z5FkJg2pSpwY5cbb+2CwbZYapdEDG2Ikgb3toSjda2TkuJbUtIIe17TjaOEFqE24TRNmaYNkgilUqBexyhxYKt/dgpRUdAuaqyChecdwHefffd7bI9VlVV4Y477sDZZ52NyqpKW35mnsyeXy8cJ4US177g/AswZcqU7ZpDr62txf1/uh9nnnYmNm/eHDqW76I0PVr+xNrHKqor4Pu6LxA+fGbsaEHZG0FtfbJwedttoZsjGYhtWyuzufe+te3bIyFbWtjmnGZfc5uqqCA1C9vj7HsGEDZw6J0Rk4YZmzCVRpBmUFdnzJiBV8a9EirDXr174c677nTyFzciMnmKnD8cLLAVOjZDxoDjjj0eg84ahGz8/Oc/R9c9umYNU9ekeArNC0vVYh1CLdThCwEfAtK8HyKlGmOYcQQEaqUPKYL3Q6R+jySbuHb4vRAE70w2lA22Hsyy55xzTqLFjZ599tm6PzlBEARB5AEJaxMEQRAEQRAEQRAEQRAEQRAEQRAEQRAEQRAEQRBEDPfccw86deqUOPyAAQPw1Vdf1WOOiDjyFerzPC89jayOQHFOCNqzIaeodvh7Yat90eWsSeh67jR0PPkptDvmz2h9+B0oPWAYmnT7GYrbHwqvOLeIWCbWrFmDQacNwk0jb0Ll1q2QkFrc2nV/EfZPSHVcIPznS+V46oR0BEj9SGjpnMcRuAx91yLbIYHtSL6ijiQhEdNM4tpBWg0hrk0QuzpvvfUW7rrrrsTh99prL4wfP74ec7SDqDdR7QTJZhDVjvqQh9q7iOi2bRvN4gOMoZEXL0xJBLRr3A6NU00gEAgwGKdI4zRpt6VvnSKNuLbpB2VIkEECpi+UUjvqBn1a0NPFOOuam+5UojgnyjjhX5NGrkqX1u9lGzNFxKszJJj4XGZfpr42JHSty8Lt693rjRXQzpSm/XPy5Txg9rzYzvFC4E+cMS+7Ascffzzmzp2bOHxRURHmzp2Ldu3aJY6TqN5lTSDbofDBxKLaiH+2mNPWmmMhZ3VIpHhBjgzXDS0KW+i2PnDeFnb8Hohs+1Lg7gfuwpMvPolUQf6C38898xwO6X0IKio22tYqrh+Kdex2x93bIlJvYPX8txux11571Zsw3TvvvINBgwahoKAAHTp0wMiRIzFy5EgMHToUxcXFaNGiRWKxnWwUFRVh5syZ6NevX8YwSeZhli5dmvHY1KlT0b59e4wdOxYbNmxIOy6lxNdff4177rkH++23HyorK5Nlnqh/sjyzmUUEs3YUKq4jqmy3ZVjnJ6Noi5OGEWQOywZpYSFmNHd0CM6sWDS0mLYVeeZKbNqKQCMQ2vYYh8c5fOHjq/KlmLXyfXy94SvU5FwQrv6o9qswb81n+MeC5zFr5UxU1lY6Ytom92FBbXU9nt1m+vo41/u0KLbHPC187cFjRqTbs6LaHleC2sExXXYIypchso8Z5aNArNzeKebcOXNPrViXPQKjnGQE0fV/SK8Bbn0K169c7GzCmDsTtbW1iRZ+6d69ewPkhiAIIoBznlfb8+2332L48OH1mKMdwxNPPJFo3uOiiy5qgNwQO4rq6mrst99+iRbDyEZJSQnOOOMMLF26FG+//TZOP/107LvvvujcuTP2339/3HLLLSgrK8Orr76acXEmgshGJntOpjBuwDShZ8eeEzt/GBXhduzcZpsz3mDzizueOvjNw4DWxW1QXNBECV1CQIgaOy8q/MCmEyyqGoheKhuP1IKZOSb1dxGeeeYZnHTSSVi1apXd17x5c0yZMgXjx4/HypUr8fjjj6NPnz5Z05kwYQIOPPBAvPnmm3WSL2Yn111jpwCsrHl07ODOP7vHtfHLmZNXQZx0zV/o97z6HDNxBVb8j+b6sjHqhXdRtmkrAGcORG8FMnTR/dEw5lOGttOFtuO/S3e/BNoddW+ivM//YoHTJruphu1BAsLO5QDGrMFsFkwY13Yber9JSiWcqz9tQhyh9t8krrqAsG3FXqO2UaZ4QWgMLZ13zqJ2ZGbTrVtb41sT3sLFQy8Op+vMaQHBHGgdnxrTpk7Dr3/1ayXanWkeNgddS7uDcQ4hJGprfazfuk7dRybtYgu+9CGEsOLIYEzb+p132PS2sLbE4L02qd+hg+7Dfd+3wtsG117tvglg7n+AhK6K6WMKpNsgTYm4otomXCiAyQMce6HQ7yboS6qqqsLVl18NKSU45+h5xL4Yctev8ca011GQKgjSDQyrztfoVaTXRVvfHVFvd+Hih/78EJo2bRp7HwHgxhtvzHisPmld3Eq9Ewklxu7rxTlq9fsiQup6ZN4PkYCEgI9gYXZTHkKHlwxWIF3qGy6MYDrTY0PosjLlxaTehj2uml8d3sZz7n3osU34LkMGMi1inu2vpKQEZ555Zs4yHj9+PLZs2ZIzHEEQBEHUF/m/NUUQBEEQBEEQBEEQBEEQBEEQBEEQBEEQBEEQBEEQPwJatmyJ8ePH46ijjkJ1dXXO8AsXLkS/fv3w1ltv4bDDDmuAHBL5imoD8cLakH6mM8SdNJR2bgEBmfa9sFVPFLbq6ewLhxFVm1Bd8RVE9QaAeWAsBcY8gDHUbFyOqnWLUPbZ/2U845jHxmDMY2Mw9NKLcOZZZ6L/kf3BPR7KTijXodNHnbngqE05TjHG6Y0Z566Ik5z2ARHGF8Q4i0iAMRXfxJRaTNPEDhUpU46SUicQPZ/Ujl4SOk0p1bb+jGLCZdrORaZ0CWJnZ9myZRg0aFBisdeSkhJ8/PHH4JznDry7kdBR1G0J4tzBQwejPsMy8H+L3pI0xzfXIdduBy6MxV5xsgwT6FHaA3PXfAbJJDi49veWYEw5thpnRoADzIenfGYhmDqkluHwwJXLLTwpIMDBmRIIYOC6n7KDBO24bfo8qb5JZsMx1ZEF/ZjTL+lDAUZPwPRFke4ork8LiwJvB9F6HD1HXmkF/X7Ugdg61deBMHX6MEaPEfS5zHhBhUkvt5zjhcDfOsP5d+4xw9lnn4133303cfiCggJ88MEH2HPPPRPHySmqnTOBbIfCB1lof4zDeUy+YkW19XmjwtKQ0gp6NgQpnkKTRk2xoao8EBlw2hQASkRUSgjJcNKpJ2HWvJk49ZjT8L81/8vrXIsWLUKPrj0wacokHNr3EC3awIJxt4y0Sabdiht3u01g0nF3lvaFSGfq1Kno3Lkz1q1bVy/pCyHwww8/YPTo0XWaLmMMZ5xxBp599lk0a9Ysa9i9994b8+bNyxrm+++/T9u3evVqHHHEEXkteLZ48WLsueeemD9/PkpLSxPHI3Y8pukw4yfTkATbCPppp42x/X+o4Y+BMTU0tOIgOi0zsjMLrcGIOzFz2LabSkDaByQDOAdE0BZyxiD1fiGkvhb9KYXtb2pFLb4u/wpfl3+FNo3bomPTTmhV3Gp7iy8njDGs2rwKi8u+xFflS1EragHACl4z2x8xO9YyItumT+Ba5JqDAVaIG7Y/NeLaDAwe86xotsc9eFAi3Bw8ENfmKTBweCwQIufM5EWlxa1guaN5xJx+k7nSPUGdCfLvlAEcISFdj6QT3pQTZGQsKW0CgTBOdExIfV9WBg0alCjc3nvvXc85IQiCSOeKK67AiBEjEocfO3YsxowZs1vNsT733HM5w3DOMWrUqAbIDbEjqK2tRc+ePbdZVLtNmzb42c9+huuuuw69e/e2+/fcc0/87Gc/q6NcEj8aEs4fZrPnxMaV4d+VDOqnXfb5Q1hBSynMLLT5VBR6RQnOnpva2losWbIES5YswapVq7Bp0yYAQNOmTdGpUyf07NkT3bt3r5f5aSEEli1bhiVLlmDlypWoqKiAEAKFhYVo1aoVunXrhv3374WSbPM/GexmseEAdGnWFfPXfg4p1DsDUttWJJPgwgM4IIVvf0ubZZjUb3EByRi4FtHdlXnjjTdw0UUXhebdi4qK8Pbbb6N///4AVB249NJLcemll+KTTz7BI488gn/84x/w/fT3YTZs2ICBAwfiySefxJAhQ9KOZ/rpGpp70QFr0tKX9v/WQiYlGAsLxqoQwrGT2Ulo+4KJRMRWZqOaCQkGJeLNUFktcNPTi/H8yN4xEYjZC1fg+XfmIVCI1n8hu4f75k54BgVGdNmEYdwJwTLGV1vM+ebYOBmDX70xUf7btmsbWgTNYOZrpJSQ3Ag3h989CokYWzNuuE2Q2gZjE3UXVADs3B6YkhEPxXba/iBf+klhDAXuogosyK/dpe2+cULLcRxyyCE4+pij0bt3b3To2AGpVApl68owd+5c/Otf/8LCBQtj4417eRxOOeUUDP71YOc6ESrTXDbaAw88EMccewwOPOhAdOzYEY0aNUJZWRnmzZuHN157I+Pc/sS3JmLs42Nx2W8vy5p+bN8lgUa8ETo26YhvNy4HwLClditE+Vq0LW0NxgEhmDLxg4FzT7UuUuh6wFT/wZRwNoMEZ7BC22CeM8vMlCh3ZC44mIOW4FznMe7RgZ4DFoFtDSywG7u2SXO95hUFYdvISF1145h6GbVxIqg/f7zrj6gqqMJZIwfikBP7oKRFE3Rp3h17lHZR55EiVNauic+cVECE5kHdd/IAt65GbKwA2rVvhxHXjsBdf7gr7Vb269cPRx55ZPo9bgBSvADNG5WgbOv6YNFFKdVCjQxggqsFM6HGGynJdClwAL59v8TaiiUgpdBtqCkPAcbUqIPre6jKDQDT70i4NliEbbBuPXHfgbRjpQw22FhiOvLteQdj8K8H4+WXX84aZtOmTRg6dCheeumlbT4PQRAEQWwPJKxNEARBEARBEARBEARBEARBEARBEARBEARBEARBEBno168f/vKXv2DYsGGJwq9duxYnn3wypk+fHnIGJuqebRHVBoBUKv3VSX9rnPhcTPrSej3kyIOMfGZCRsKo77xRExS1PsBuG6dbSKCwTW807XEaWvW9FhsWPIf/fXAPpB8IvzPG0LRpU7Ro0QIfzJiND2d9hNLSUhxx1BE4+rijcUi/PmkiDjndJqTrPmNOpD8FHCci4+cZmgKrAAAgAElEQVQoQw510vzP8aYJO0BqkUvtwBQ4bbmuSzZWxBGaZXQsIXFtglBUVlbisMMOQ01NTaLwnufh/fffzyl6uFuSo0GMFWjNFibqnMuCvsM658Z1N2ZnRFTbFdSWEvA4R4qTS0BSmheWorSwFOVV61UBcuVr7zEox1fpATDO/xxgApBKcEFAifJJ+JDwICHhCwnOBCRTDugSUiXLBCC5dfpnjti26nOgHCa18zXTnWLm/kj3f6b/iQ4dsnRJ7mIYGcnVpWV5LjIJUdjrjEZ3nNLTRbUjY6tcz0cMcdfqCmwbJ9/QOEHG9+12bBO6dxlEETNkaWcdMwwfPhz/+te/Eof3PA/vvPMODjrooMRxtlscPY96x0L7WcZwbr4yimojaGudSJCQKOCN8rqE7aW0sBQbKssh4EN7yds6yMEhpa/bJeX83bFzR3zy5ce4YNBgzHh3Rl7n2rJ5C4458hiMum8UrrrmypyO3SFx7Twcu/MddxPpFBUV4bPPPkPfvn2xevXqHZ2dRBx66KEYN24cunfvnih8SUlJzjCbN2+232fNmoWbb74Z77333ja1Pd9//z169OiB+fPno0OHDnnHJ+qYLP1qVLjJNDfBIiYZ0kPQ96cN1Z0+wO3zIYN4QLhPD8IHMxYy47YRQmFW+EcJ73C16JgEOCTAJCS0AAf3zIoutjCEFFi9eRW+37QSBbwAbYrbok2TNmhd3KbOfg/UiBr8sGkVVmz8Ft9WLMfm6k22DDwrsMTshyl7I4hkxUgAGIFts1+JajMrnm1EsTk89WlEtbXgNgsJb2txbaYEyRk8nQYLRLq1QImW/QZgRLd1blhIDtv2Wcy5JlcsPDSQjVyrTcUKzzifkbF5dBxoc0FdYUZmz56NCRMmJAp7wAEH1HNuCIIg0vn973+PHj16YODAgYnjXHjhhXj22WfrMVcNy5dffpkzTMeOHWNtccTuwc9+9jMsW7Ys73gHHHAAJk+eTL+7iLpjG6Yfk9pzAMTbczImHFkg1Yp1qt+QUkpwxlDgFWRJJDsLFy7Em2++icmTJ2P27NnYsmVL1vCdOnXC2WefjSuuuGK7FqWRUmL+/PmYOHEipk2bhlmzZmHjxuwiuJxz9D2sLwZfMBi/GfIbNG3aNNG5zJRAdK62bZO2WFJWiCq/EvpXtBK3NPgA4yklbgkJxjxlq9ELojIpIcAghAiLoO5CrFq1CkOGDEmb+3rooYesqHaUQw45BM8++yxuueUWjBgxAhMnTkwLI6XExRdfjC5duuDYY49Nm3tJSmV1rbGSQZW2h+BdGG2MY9YYZ87u5MN5dySyIK2ZG0f0Z7f5iW2ncdSOmQvK8cJ/vscFx3bM+zp2Z7ZU1eCav7xlp5yi8xywgtVqLsaEUoKxrhA3oA1tsecJ0o00qPocFjsxB5T/94lE13DEkUfYlNPNo9JqsgcTe0osVzgL/gKBqDAY1AJ57nykDGycYXNs2LYkgJi2X4k2w+6TgJQo8CK2pZh5xzSR7aidCkCXrl1w6fBLMXjwYHTs1FFfQrgUBg4aiDvuvAPjXh6HKy6/Ahs2bECU2269Db8875coKCgIz4E5+Yq2NR07dVTnvmAwunTtkpYmAJxxxhm49bZb8daEtzDskmFYtzZ9cdA/3PkH/Po3v0aTJk2Ca03vnNMwZdWleTd8W7EcgIDkDG889wYG/XIgWrVtpeqwvp9SCrUghmCQnENwAFLYsgVUmQum5m095liFpYSv+23XNsbd6qvfM2DSLLYotTi2sqsxEcwM28bLxGPhuWaTrHobwbGnsYh9LSqqzdRiF4wBwimzhUsXouiIQlx9zuVqvpOr57dfh8PT6pQ0zwZz5tclrG0watNTQuVhcfD0VxfUvyuvuRJjxoxJWwz4d7/7HXYkrYpbY+2WtWoW2VkgE/o9Si4A6MUifVYLT6YACAjGAQj18PNAXFsIAe4Btn+TQFRcW+p5Zyuubd5PqENx7eh7DRZzc+pgPvqkk05C27ZtsWbNmqzhXn/9dVRUVPw43zcjCIIgdji76E9+giAIgiAIgiAIgiAIgiAIgiAIgiAIgiAIgiAIgmgYLrnkEgwfPjxx+PLycpx00klYsmRJPebqx822imoDsA46oeCp4ugZ4k4KV1wnf1HtuO2YsDLYZxwPYcWfJJSXhgqzz4CL8Nv75+CBPz+OCRMm4Msvv8TmzZtRUVGB5cuXY8GCBfjvf/+LGTNm4L4/3oefH/9ztC5ug4KaRmjMm6BpoxIUpYqQ4oFjo5Qi9KfOp/6k/ZMQUkBIvWXDSkghrPOYgICQQRzjPGaOS6kcy0zcoFSCsMZxzTgfB8Lc6Q4/IdmqiIBtWjFH4+fpILrdYpEE0YD0798fZWVlicM/++yztDhEDGFR/9xh3IAh8QX1RbdR4cSsmKt0wzjtngzOICFR6BVt1zX9GOnWvAd8IeBDwBc+hPRVnyaE7rdU36v6KAFf+qq/k0HfJ6WwfbTbZ4lQH6WdW+3+cP8X9PdhJ/KooG8wLAjXIVegI1P/FhUQjiWXE2WWqPFC8+paXT9sJ0POM6FOHoyGGNK6Vqc83H/mPGnix1n2m3OaZ844CstQnnL37bFlGXmO08+7c40Zbr75ZowdOzZxeMYYxo8fj6OOOqpuMhDVU4gjj3rHQvtZxnBA+jORj6i2x1INLpLOGUezwua6jVJtlS9Ue+XDh4CAL1XbJaVQDtoew4tvvoiRt47MO79CCNw48kacPfAc+MJHaCwebZcYbMG55Qkga7sUt613Enmwxx574Pvvv8e55567o7MSy4ABA3DxxRfjhhtuwMyZM/HRRx8lFtUGgHbt2uUMU1VVhVNPPRUtW7bEgAEDMH369O1qb9evX4+ePXuiuro6d2Bih5JZnF9mDmOapwxCyNHm0i72ZVRBnDAmbRbZ4mBW7NmKSzO1TwlKB6LagBIo4iGBaS0qbQSl7TFP7ef6O+eoETX4btMKfPLDx5j81URMX/EffLb6UywrX4rVm3/AxuqNqBWZF1WqFTWoqK7Aqk3fY9G6Bfhg5Uy8ufQ1vLjgeUxd/m8sLluErbVbwbkHzj0rjM0dMWsPHjzmgZs/Hohim23OuErDxOXBdXmOcLYJ5+nrtccZB4e6ZpUHda5AqNuIOnFdpkb8SZU3HJntQBqbhe5daEuPT8GckCyIGdvCyAzfY7ZpYYlkjBgxIlE4zjlOPvnkes4NQRBEPGeeeWZeAqVJFwzYVcgl5AoA3333HRYsWNAAuSEamvvvvx9Tp07NK067du3w5Zdf4vPPPydRbaLBiLfnRCVYt92eE7Ll6LiZbDnmh2WjqLBqAtauXYv7778fvXr1Qs+ePXHDDTdg2rRpidrilStX4tFHH8V+++2H3/72tznFsKNUVFTgwQcfRK9evXDAAQfghhtuwOTJkxOlI4TAnNlzcOWVV2LPHnviySeeTF9UExnmzjP8dOpU0lnNhRpbjX4PQQhf7/etDccXau5U+Hq/DutLPz7xXYCbbroJ5eXloX0HHXRQoveY9tlnH0yYMAFPP/00iouj78Wo+zV06FBUVlZmTCPrL1oGbNpSba03rn0s/d0O83yJ0HHI4Fgw6wInTrSusMhu5nxKjHr5Kyxblfs5+TFxy5NT8M2acphZj3CZuX96n16szM6rhY7zYJs50nXuwmzMzMGF07X31YjEMobqsmTv1jVrVhLY+kwyTt0JbLbQ1UsGgrQSkEK33SZLRmXchIV+Pwv6HSYW2IAD6VoBZuo3Cz6NbTmYTDQWU4kCLxXsj7Fjpi38K6W1owJAy5Yt8NhfHsPCRQsw8vqR6NCxQ3p/5MAYwy/P+yXenvQ2GjVK73u+++47TJwQEdp3syCDPJWUlOCB0Q9g8ZLFuOWWW9C1W9dgcT27qJ2bDMNpp52GqdOmxr6bV7auDP8a/y+7IF8m21Cmc3Ru1kmJEet68N3SFbj3mj/BFz6CO6jt/lIqcW1181XfrMtW6HsOGdxvVebCCq+HRaN16kxCcug8ODYxtxxFBjsYU+LZtg7CmNokBNOi2rb6BmMR+wcJ8CANI6rtPg9barbik60foXWHUv2sqHLu3nxPtCpuhWgdNEUrQg8VYm185tkSiJSPqdosXB+bNG2Ca35/dagIWrZsucPtWo0LmqAwVQTfV+MHNYYQqPFrgzGDMGMMqd4Vceywofpl6pww740E7ZDU9Ui4fSLM+wrClnOcDdYucIxts8FmtMNu51/KS+H888/PWcaVlZW4+eabc4YjCIIgiPqAlnokCIIgCIIgCIIgCIIgCIIgCIIgCIIgCIIgCIIgiBw88sgj+Pzzz/HBBx8kCr969WqceOKJ+PTTT9GyZct6zt2Pi+0R1QaApk2apu0T1ZvcM8SdFPUqqq0ddMy2cbiNxi9IAf33LcYJBzbGkT2L0bl1CkBnAAdlyE86nuehtHmps0c5T0opUSWqUFVbhSq/0nEWimSDBV4aVlZIe9sYcWtmPD2EPiaVg5F1rrN+QiotqdNkoVSlDaH2SXt+FniSaP+c4PxMO+swMOskZ53l0rS1JFxho+h2Lmy6BLETc+GFF2Lu3LmJw1999dX41a9+VY852onJ0r3EizBkjRKEiTi5MUA5cYa6gYhjuXGkM06IInByNKE85iHF68AdwPdR89XXqP1yEWq/XQFRVgZZUwOWSoG3aIFU1y4o6N0bqS5d0lUH6whZU4Oazz9HzcKF8FevgayqUudv3Rqpn/wEhX0OBmua3n9vC80Lm6N5UTNsqNzg3EzjNQqlyyfUPfLAIcGsg6jpUwSTgBDgnGtHVgGhBfykFIDkEEyAMw9SSvCQX7Du80zfiUjfacrE6ZMih5z6kbl/i1bO2D4u1+1M+EyEz5Ehuh1DBM9ENkfQcPrp58ohgaLFD6X9HgotzfAkMk5wyzTtunKMF2Q4/1F2ljHDgw8+iHvvvTdxeMYYnnjiCZx55pl1k4EkRZBHvWOh/SxjOCC+3iUV1ZbaWXhHUFpUinVb10FC2HEx0+NsJcoKQLdVTEqAczApcPX1V+HwI/vhgoGDswqixPH2W29jnx77YuaH76Nd23aAZEokAEhvl/SX6PjbPg+OuEPi54hIBOcc48aNwyuvvILrr78ey5cv3+FC/ueddx5efPHF7U6noKAgUbiJEyfmDpQH5eXlOPXUUzFlypQ6TZfYBrL0qVFM0xH0/ba1TBtbOx1HWvzg1CzcFxgRbgkriMMk0/F0Y8ikEimRdi8Y44AU4EwCjMOXQgvGcHClrgIwrseKXKerWvQ0cR/zXY9T7e8KBggmsal6IyqqNkBUBIIeQgol362FraVUi8rUiBr40rdCP/YXhhaK4/BsH5l+W4IThwWq1TeuxZKs6A2UALY65mnx8UCkm2kBbRPOCIqHBbZNeE+LepuwznfG4OlzcjjCO07+uM1zIOYUSGsHQuhplcL8HrPhTbXQc1sRkXa3Mu0MY79djfLycsyZMydR2MMOOwxFRbTQFEEQO4577rkHv/jFLxKFXb9+PT766CP07du3nnPVMKRSqUQL0hxxxBH4/vvv0bhx4wbIFdEQPPPMM7jhhhvyijNo0CD885//BOc8d2CCyIeEvxnD89VZJx7V2D/OnoN4e04QTu9xAru2HPNtW4S1f/e73+Hll1/OO56LEAJ/+9vf8N5772HSpEnYY489EsW77LLL6mSeZ+3atRg2bBimTZuGJ59+MnbeJyRmnuGnVIemHbF4/ZcQ0geDBxhxUjC17QtwDviQ6pe3ea9AcHCu0s62CNXOzHfffYfnn38+bf91112XuH1ljGHIkCHYa6+9cMIJJ2Dr1q2h48uXL8eLL76Iiy66KFl6kfmTdRt1emlzvNLZ6b4jEwlj527c8HFn5JE0RUxYji1VPq7463y8dtshKGpEfdAr732Bl979HMGkk/PHmJ3rsWLagD1uxbHtXAsP4tlFz9TickE8J5zF2EWdORbznHqFia7jwsEX4fW3Xnf2mHeNEAgPI/wWkQSUirK+DGtD1X/G9mFEhoXb4CNcY6W7TzpzanafsPuM/URCwuNe6HmxdhZ3n7ZXRooL551/Hh4Y/QDatmujM6Ftm0LaeOY6ojaXvof1xYhrR+BP9/4prSwnvDUBAwcNDLe7ESPvWWedhXv/dC86depk8x3Xl8bNgfXq1Qu33X4bbrzhxrRjEydMxJAhQxLZg+ycm6YoVYxWha2xdssaQHBUV9Vg7gfz8NTopzHs+ksgISAE022jFsxmDMLUB/3uGqwIsqeFjxk8JiGEnlvU9jbX9gXG0uZMJaSdKwaTYL4uyLR2kNl38Oy16U/9lkEozVD61pZt6mdgixMiCCuYwNRv3sGWms36sWbafsdxcPs+diFwO58J2OuCjIyBIvPpQorQ/RdS6PcinKs0ZWsfIYlhw4fhgftHo3y9WhjivPPOQ2Fhsue9PmlZ3AorajYCQoDZOXoGXwCSKdurECy0bgCgp+eZmqRnkkHqAEyqusO5mcQ3A0uVvoAE17tUfXJsCwjueV3ZYDPuqwMb4uDBg/HII4/kDPfXv/4VgwcPxuGHH77d5yQIgiCIfCBhbYIgCIIgCIIgCIIgCIIgCIIgCIIgCIIgCIIgCILIQWFhIf75z3+if//++PbbbxPFWb58Oa6//nr8/e9/r+fc/XjYXlFtSKBpjDCnFNWQohqMxwh4GU9Y45CQt6h2XLiQ921oW4aOq329uhTg3CNLcOqhTdC8Sf04/jHGUOQVocgrAtAclbWV2FK7BZW1W212HE1tMDCtmx04ywT+G0pUCnCEQqU+wqzMFKK+scpvTjuEGKcQ7YhkHPasw5IMBLlNfoDAwSSjuHYEEtcmdmf+9re/4ZlnnkkcfsCAAfjzn/9cjznaidkGH7JolLAYK9J8hZMIAwTxw864Jr4RcJBSorAgfxEGg//DD9j67ymo+s9/UPXBbIiNG3PGSXXtisa/OBdNh/wGvEWLbT63S+3y5dj41zHY+vrrEBs3ZQzHUikUnXgCSi7/LRr16bPd592jpCvKtkYF53VZC2jHfd2vSWaF0IXqxMCUfy2kFpsVkoFDqK4OHIyp3kRqR1hzGzlzz6ZFqKV2QtXpus6RaRjnSUcIOpT9yFglqwNlgjFT5kPpB6P7ZHQjkrc0UW0dLuosbLIqo89UjrwbR3iXUH8v3cBBfkNOqaEkd31x7aeeegrXXXddXnEeeOCBxEIaOUly6XnUO2b3B1uZxHGi9Q7ZRLXtfQzaXCMAuiPwmIeSRiVYX1lm5CmsQAVjxjEbWseCA0KCcQ4Gjn4D+uGjRR/htGNPw/Kvl+d13pUrV2KfHvti3PiXcdLJJyGbuLYdb2+DY3ca+TzrBADg3HPPxbnnnostW7bgiSeewJo1a+xv3jlz5mD9+vX4/PPPUVZWVm95YIzhrrvuwq233lon6a1bt65O0tkWpk6dipUrV1qxEGIHkqVPjYq4mKYjKq6dlh4CkRoT1hUmCYbeTr+SPugPFkhxtEZsGwg4uVDCJYwpkWshjbA2ILkE08IdKlQkrwJhIZJImwqPQQiVCemIHqkRqLR5qhW1gFTLwJjpLc64Fd8JLSphxIVixlFuITI9R2YltfX5rbA21DlUn8Vs38XNp/kDiwhsa1Ft7oFHvnPGrPA2BwPj3IpqmzRUX632WRFzZnOp8mbFopzrcbftdZnv5j7GlEZUVDtUUizrNhHPddddByFE7oAAHn/88XrODUEQRHbOPfdcnH/++YkERwsKCnDwwQc3QK4ahnbt2uHrr7/OGW7Dhg0YOnQoXnrppQbIFVHfjBo1CrfccktecYYMGYKnn366fjJEEFmInyMM/8hMCxOd6o3acyJzv+48o2vLkaFfWUpQEVIixQsc0dkdw4IFC3D88cdjzpw5aJHAxpN0bJ6UF198EZ7n4alnnko2Tx6ZFyj0CtGyqCXWbV0Hrm00HktBMIBJ3xY352ahKyV+ySEgBAfjQLW/awprjxs3Dr7vh/Z5nofTTz8977SOOOII3HvvvbjmmmvSz/PKOFx00UWheZek07XrNmwBnLkR2NjmUwZfmYwcj4Rxd9l6IAFEhZuZFYQNJnaCB3bRd5sx8omFeOy3vRJcwe7Lf79ejevHTrbv7yj0dxYIYwezINzO9UDPtQTh7QQbwrMdLMMn4MwgBd8ZQul1PuMf+PqFI3Ney6qVq0KiwDZfxr7oLJBn5vxU9XDmbpjThjNjF1TtnRUtFgLg8Tak0BSdqdZ6geygfGAXv/N4SqXplEz6vGZgK7Y7pXpP8elnn1a7TJZN/o1N2V08mEXsxxK4/IrLcd+f7kt7z+2TTz/R6WWwrzHg2eefDT2WsfbTGDFwwyXDLsHtt92etijPx598jIy4ycXMuQFAh5IO+N+WNXj35Wn4cPJHAICX/zYOe+7XAyeccTzs3ZJKspppoW3J1MraUkozUwoGqW1tEkL4YMyDFTzW9cq87mbuomO9Duq2ns+NloO0h4Q9ZkSc3fFCaLwhg3Bgqj8OhON1W8ekXkDCnEdizooPsLJiBTydYckALhg6NuuI1o3b2MyZemze+TOVy4q7O/Pf6rC+bmeumkHV8TSReHvBKr+NmzTBkIuG4JGHlBDzBRdckH5DdwCtilth+YavoSbhhV6YUi3b4eubwBgHEwzMU7VFlVUgrs2kAISaBxdMCWcLAXAmVNsp1adrMTBFyLjeaxW0Fa4ddVtssOndaH7vPyahT58+6Nu3Lz766KOs4aSUuPTSS/HJJ58kXkyXIAiCIOoCEtYmCIIgCIIgCIIgCIIgCIIgCIIgCIIgCIIgCIIgiAR07NgR06dPx2mnnYb58+cnivPkk0/ijjvuwB577FHPudv9qQtRbQAoKSmJPSxqNsMrLI2eFFZJJ2Meog5/7nfX4zPmU4a3rai2BDiTOLZ3MYad3Bx99izMfm31QFGqCEWpIvjSx6bqjdhUswlxl++6RroC2IxJ6+khpXEHgxYoVeViRJfifCQ5c1M3zjtmn07PpO/mASyZuHbEwYTEtYndjdmzZ+OKK65IHL59+/Z499136y9DuzDhNsb9lluEISS+oL5Yf0eTREjMzuxnCIndGXEGE4gxoMDLU1jb97FlwlvY/NzzqJo9G7GNehZqly9HxQOjsenxsWh+5x1o8otzQ45+eSEEKh77P2x86GHI2tqcwWVtLba+PQlb356EJuefh9K77wIrLt62cwNo07gtGvFGqBbViDp321vDlFgh44FTPhMCkhu/WOVuKsEAJiAl1/2BcmTl1sEx7BxtzuM6qVoHcvearSttBudJGe88mUlY2D11VnJEzy2qHe6XQ/1tnKh2jBiJFR13sxQR0ciacRZ9UgPxTLXPdQbWwZ0xxe4orv3666/j4osvzivOTTfdhGuvvbZuMpDkkrPc3+yi2vFh7P6YepdTVNvs0c9UQdziOw1Ii6IWWLd1rR0LQyqBVgauaiFTi9pwQDlpCy0cA44WLZvj/bkzcMXQ3+GN8W/kdd6qqioMPH0Qrh05Anf/8W7Utbh23DOpD0AfIPKgcePGuPLKKzMe37JlCy688EJMmDABW7durbPzplIpvPzyyzjrrLPqLM127drVWVr5IqXE5Zdfjtdff32H5YFIRiZx7WxhTKC8xLVZ0Cip9QykHtK7aduUrLAG1/IsZt6CgYNJCc700iuSK3ETNQMSzriU+pg6FKtzLdU4lQlfif5YfSIJJoUey0owJrToiR4VaREWyeFsAyFRKxb0n6HydMWqwPTiavbEVsSaAVowXM0RGZFtI4Btvnuhbc8R3I6IanMODx64XjiC6bBMizsx5x9nTAuWcJ0zpss/EM9mQHhLSiV2oq8nTlQ7JBVly8GpV4hsO5WRRLWTsXjxYjzxxBOJwt59993o3bt3PeeIIAgiN126dEkU7uSTT0YqtftIepx99tkYPXp0orCvvPIKHn30UbRt27aec0XUF5WVlTj++OMxa9asxHEYYxg7diwuueSSeswZ8aMm4Twiy7A/Y9zw6klhe44+b1RY1T2ZFVZ1zin1Z6N87Tk5SKVSOOyww3DYYYehR48eaNq0KbZu3Yply5bh3//+N7744ovYeEuWLMHll1+eaGGITHDO0adPHxze/3Ds2WNPNGvWDL7vY82aNfhi/hf49+R/Z1zg7fnnn8epp52Kc39xbv4nZkCHJh2wdssatT4qGMB8QHJw5ln7jJQ+BPMghdC/qxm4VO8oVPuV23zdO5I4+23Pnj3RrFmzbUrvkksuwU033ZQ2Rzhn9pysNoxsZppV6zbro86fZGoeBea3cXh2WM1/yMiv5rC9ST2Aet4kMOjofQLmSQ8vchak8+acNdirUxNcdUa3rGWyu7J6/SYMuW88tlbXwAhkq9krVzzbzubAmWBCePbEPc4j28wJz5y0EZMmIt8ZpKjG2jn3JbqesnVl6rZzE5tZcV9j47HiwADs4mp6U7BgwQAzJwinxthvzNkRqfiqWquF7ly7kp1jAyClEkKu9X2U/W89mnZuGorvEraWmLbNZjIcUDqPgbZtutdrbDNuOh06dMC+++2LhQsWhs67YvmK0BOZJpAczmBgy420EbHthd5VWlqKg/scjDmz54QOf7fiOwgh4Hle/HXG4ewvZS0w/NDLQ4ellHhg5INo3b4NDu53EJgUem5S9cYCAhAMjEt9/5TwtllI24fQC/+pG2r+L8EA7tYxpqu3vfGqTvgsmGM1c8dMxROu4ratXm7bGGkdzVwvgxJ5N3PSei7XzGG79s+Fa+bj8zXztJ1QpcOler57td4/NNdrTI3C1F8dR8jgDQgppHpHwolk65YTLTw/bx40Xb76si8Zfgke+/Nj6Ny5M/r3779TvF9XwAvQpFEJKqrKwaBEwj2zqLHkAFcLYTIGMAHoXartkeq7cNohdZe5WvgDuu4wVWuEeWb1nVfVx9hbw+89BlaGwAbr3oagHQhssHyxsrMAACAASURBVNF5/OhcdNb3H/O9DbqNHT16NI4++uicwf/73//iwQcfxI033pjniQiCIAhi29mxS5oRBEEQBEEQBEEQBEEQBEEQBEEQBEEQBEEQBEEQxC5Et27dMHPmTJxwwgmJwksp8dRTT9VzrnZ/6kpUGwCKiorig9RGHCnrVFQ7Gib907jWMgDH9S7C67d2wJjL2+4QUW0Xj3loXliKNo3aonazj1q/FgICQvr6U/1JKZ3vvvqEhJCu27CEgHJQglTHBITZa8PDxhMIxzZOmEGJwXEWCn0axy5dpsb5KOQU7RB1EEviYB0KL2WD/hFENtasWYPjjjsOQojcgaHaxU8//XS3EnjJi4SPVGIRBsex1I1o/U4jIgxpJ5EyEN7WEaItYYGXv8irv2YNyi6/AlUffOBkIn9ERQXWj7gW5bfdDiSsYyFqa7Hu8t+h4v4HEolqR9n84kv43zm/gKioyP/cGgaGjiWdIITuz6Tpz3wI4cOXAkKofs7XYoVCCvgQENJoashID6b6N9OPqb7O7eFNnXAdtKP9mky7NyGHVLdeAKExirT1JD6uCZ+k7mY+nB7A7LM+3G4Y15k8h6i2dSRFRJTEKQ+Z9V9krKDLMho77jpsucblMUcZxJZn9D5FDzdwP/7ee+/h7LPPzuu8l156KUaNGlU3GUjilJu1WkYdgnNGCeLmI6ptErfPUxDf416Cs9UfdsEbEYy9BQR83WYJYcbdQrVfeoyupQLAGDDm6b/ivkf+BM7zcyOTUmL0/Q/i2KOOQ3VNdbi9smGMnkmGZygqPBHzHGV8lurijwCghLfHjRuHTZs24aabbkJpaWnuSDlo3rw5PvnkkzoV1QaAkSNHBqIaO4AZM2bssHMTEfIUdlBdcLjRCYlGxEzTGBEPK5acNT9adtmO710haQbGTRhXeojbMJx7SkiaKcFpT4tOc/vJtRC1p4SlGYfHPSUwbUSnmQfPEaH2uAfP4/Dc/VqQ2uM6PvOQYl5IvNpjOg435zJxzffwn8edtB0BbA4lep0K5S9l43jMiGN7jmi2B48H5/SMgLaN74TnKjzTYtlqv7kPXJUhV2VoyjWQ1FZC28EdcIWCgnsZWoDNrUyhOuXUFxmpN6Zu6Qg7WhhmV2T06NHYZ599EoVt3rw5br311nrOEUEQRDKOOuqoROFOO+20es5Jw3LvvfeiZcuWicIKIXD99dfXc46I+mLRokVo3759XqLaADBmzBgS1SZ2OGF7Tpi0OezocRkV+o0JowIGc4h6fszOUEs9168nn7fFphPHsccei+eeew5r167FzJkz8fDDD+PKK6/ERRddhMsvvxwPPvggPv/8c0yZMgU9evSITeOll17C7Nmz8z73oYceirFjx2L16tX48MMP8egjj+Lqq6/GhRddiIsvuRg33XwT/vHCC1ix4lvcd999aNQoXkz89ttvD9svMxV2zL1p16Q9AFi7jrXTSF/NlUpf2yOEEiGVAlIICCbhCx+VflXe170zsGjRorR9SRf4iKNJkybo27dv2v7y8nKUl5cnTsf9vfztmg0A3GdDOvc2sNlknnyRWljUiWLTCCxR5pd9YIBCoBLrHFVipUpU9uFXv8I/3/8+8XXtLmzcWoXB976C78sqYOTlmBbXht4KPhnMwnBqm0NPdOkgZj4sEt8qPLvf1bGwkKs57p4XkH4VfphyJTYufTPZNW3aGLKNmsXmAuFiwCyKYMJEbRrKnhvUQ+HaEiX0wnqw7zlJ+06Tsf/G/AlhP4UQWLhgEfbr0hN7lO6BLz79ImzPlNI+EnC+mvOHLJ/MybsJZEWVYY9bG23wklToGjt37pxWlhs2mGc2aoPT9y76uDq3Oqe90bm+rl26ph0WQmDzps3JbTiRTr11cZvY+bfqqmrcdsntWDx/sbWbm3/2fhrLvgz2qz7J1ItQTXHugclHUPg2dNzrEjp7Qd0JX4qI2NOC63Pup+4rpRXVVo+REGG7+9KyJZi1ciY8AHbxQL0gYXGqGN1Ku8ee39rHGSClcF5NkQDXz5jJg61b0lmI0twSx8ZnylmveyAh0a1bVxx7/LEhO9LO8M5bq6JW8IWyq0oI+LIWvvThQ9ldzTsjvvTVs42wjVbq7yqOU7cAJVIuJYTQ9UVISCH1s2v2Qe9Tx+1zG7Fxqmrp2F1ZcG9seIc4e2vaPre5zgcd76c//Wni33t/+MMfsGzZsm04GUEQBEFsGySsTRAEQRAEQRAEQRAEQRAEQRAEQRAEQRAEQRAEQRB50Lx5c0yYMAGHH354ovBPPvlkYnFTIp26FNUGgM2bN8cG4wWN3ZNi+0S14/Y5+x3HB+Wgo5wq9u5QgGd+3xZ/u6It9ukc72y6o2jUqBG6tu8KVsFx741/wvln/gojrxiJR+9/FK+OexWfffIpKiu3akcS5SBiRbatCKB2YEUgsG0cRYz4X8gZTQTeIsr5xBHMtE5lCJxIEPk0PstIF9d2ncoMicQyCWInRwiBQw45BFu3bk0UnjGGyZMno0OHDvWcs12T+HaAZQ8TFe6POLpFw4RFHMJCDI7rLFxP2Ubejl10AQA2PfU0Ntz/QN7xym+7HVvfTOYgnYnquXOxbthwwPe3OY1OTTtBwNcOk34gxAARiNMK5e7qC1/11ZCQ0td9mXFWFI5zLmD7MThO3drrURonVeee2z7J9FlB5xWpW7YWhOtUlExVdjv1/bI5YcYKHUuEz+mIeseJart1Pejbg3J0xcMz/wvKMBAal/a5Sj+Tk12T391MXHvu3Lk44YQT4OfxrJx11ll4/PHH6yYDDSSqHVs/8xXVVoGc8aU6XsB3jkUnWhS1UAIxola1UcJZAMBZDMAI/AsI7VStJCWkFBg8dDCmzPo3SkpK8j7/7A9mo/se3bFs6VIA6WWX8xnKIa6daR9R93DOMWrUKKxfvx7z58/HxRdfnHcaTZs2xZVXXomysjL07t27zvNYVFSEI488sk7TPP744/HKK68kCrt+/fo6PTeRg1yPfpa+hGU4mFNcG/FiyhKOxg9c4WwWChAIMgciza5gkBKBZlooW2/r7xxaIFqLm3AtWqTEtZkWkQ6LayuRbEfc2ghqG+FreFpcWotVIxDUVkLWYTHtlBa+tgLZ3BzjShQbgVC3FeyG+gsEuZ086XN5zAulp8SytcC2/p6y1+FZ0Wwj8G3S547Qtsc8W16qLJjzPShrU7JM3x8jtG3vJGNgXO23Elvu/dMC28x+R+ieunUmTYzdrTMRUZ9MdZQIuOaaazBy5MjE4ceMGVOPuSEIgsiPn//854nCffPNN/WbkQYmlUph4sSJiRdumjx5cj3niKgPVq5ciUMOOcSKLibl2muvxfDhw+spVwSBvOYSExF5FyA6hx03l8gica3ophvYapJKpHhqu38bHHnkkZg9ezamTZuGwYMHo3nz5pkviTGccMIJmDNnDvbee+/YMI899ljic/fp0wfTpk3Dhx9+iGHDhqF169ZZwxcXF+O6kddh/PjxscKnSxYvwccff5z4/C4pnkJpcUsrni207UY4f75ZTNVd3lsISAlsqdmyTefd0cTNVRUWbp+dsGvXrrH7N27cCCD8ezbJk/X1D+X2gVH33aqB2hQcC5CTrhsm/Z0q5goypwkzG0VY2OMhq5UWhpaS4canFmHSJ6sTXMnuwdaqGgwe9Qr++81qGDHsQDSbBaLZZl5FL2jmHgsWJnPEts39sPMxOkxEVNsV0mbOfgaGms3fY8vKWSj75P+w7In9sXn51MTXVVVZZe0Q4fk6sy+YpQOMGLh+V4gJWFurmTcyCyO49d0VtgXArHlfh9XCwlIIbVPSQv4mghS4evjVWF+2HlJKHHzIwelC3FFbpTFwRt8xUJkDYywIHzZp2fehzKIQ7kLMpl9Keel2Ls7NUnQstv8MzZ1G/0zaQYFntEVnWtjd87z4+HF/kXO3KG2RsQ3bVLEJIwdfj6WLlgZ2Mtg31HTehU3QLoqt61Fgx5eQtokxYd0i0fFEYJe2TY/OS0ZRbSZDxWXzJYR9zIQv7DGJQPxbiMDmJiHx1fpleG/5u4AUkEz/PpN6YQEp8JMWP7H1JzprqcoCVqBe6nZbPRpBPRJSt83O2CjNRm8qI3PTDsr4V4PPT1twakeLa7cqbqne+TDvK5r3GYXzrojU74pIAekL++6jep8kuHZjm1XbwpaRus6gLADzuDvbMih7OGUbwrG/CiHS3sGIkrcNNu45j3nu3XPed999aNu2beY0NZWVlbjssst2+P0mCIIgfjyQsDZBEARBEARBEARBEARBEARBEARBEARBEARBEARB5ElhYSGmT5+eKOzy5csxdWpyZyAioK5FtQHghx9+iA3KC5qYk8KI6mTOg8zyPZop18sg/Cm1O2ejFMOIgaV4/bb2OHyfogwXs3PQpUsX/PUvf8Ut19+CWe/OwgP3jMZVl1yN0489E/t17oUzjjsTt99wB17756tY/s1yJfonpRb285XTT0RgWzmeKIcdIY1jkxHfDsLDCWOcmwLxw4jDc+TmG0ehkLAtEO+clmWbIHZ2TjzxRHz33XeJwz/00EM46qij6jFHOzlZ/cfSHR2j+zPGdYVE1Y6wCIPjFBfblTEEDojOeSVgBebqkoIDDkDTYcPQ4qEH0fr559D6Hy+g5aOPoOklF8Nr3z5jvI2P/R+qZs1KfJ7KKVOw6dnnYo8V9j8cLR97FO1nTEfHz+eiw4ez0fq5Z9D4nLPDCoeaqvffx8bHxyY+d5TGBU3QrKAZBPQCEIg4Seo/41wrHKFtYYSzHTdc13Ey6IkCh1PHjdn5p/uniK+5/a6RzvjCDFNMHQscPR2nXdexmTkOrU56UWfXbKLVxvHXrfum7gZOvw5OHt1FLVT+Ha/joOSCLEd8yEMOuUGUdELO3I6fp3TcVJ00wnchiOc6pkYdz8OnSzBeiBsWuofr2YF02bJl6N+/P2pqahLHOeaYYzB+/Ph6zFWEhG0wkKGuRcPZOhBpgxG6tbHpW1FtXXnMeDPFC7JfQwNRWthCPY9SwBd6MQCYtsoPxLX1tnLu9m07psS1Jfbbfz/M+2ou9u+9f955KFtXhoMOOBgvv/iS3Rf3DMUKEQFB+xQTN9s+ov7o2bMn/v73v0NKiTfeeAPHHHMM2rRpg4KCAhQXF6O0tBTt2rVDt27d0KtXLwwcOBCvvPIKNm7ciEcffTSxkN628MAD+S/eEUfnzp3x6quv4p133sE555yD3//+94ni1dbW1sn5iToiS38aFSeTof3Z2xQWEfhhjKlhe6j/cMS1jS6UjcusEI8R7OGRgZ1JW0tta9FsI/7MweBZ8WwlGB0W1zYC1IHQtBHVTtltK1DNgz8bPiJ6bcS5PS3C7TEPHszxVCCEHRXxtvtSjtA2t8LdRujbYxwePJuOEfv2XEFtky5cgXAOzwvCm2sKiWrzsLg2g2fvjcddEShd8o5ouXOXQ3fHzP+599gNnam+WVHtLHWRRLVz8/zzz+ORRx5JHL6kpATnn39+PeaIIAgif4qKcttz/vSnP6Fv375YtmxZA+SoYejXrx+mTZuWKOzq1auxZcuOFTK1Y7Zt+Et2gtx/rA7+5TxPHZbBySefnHjxTkOfPn0wevTovOIQRF5sw7RRkrlES8JH3tilrVCinXbW89xW6VRtxwmaJqVFixb4+9//jvfeew/9+vXLK27r1q3x9NNPxx6bMGFCzrmP4uJijB49GnPmzMGxxx6bvE3U/PzUn2PIhUNij818f2Zeabm0LmqjRbNhF0YV+h0EY0swCxDK0HsHAptr4hdg39mJK/tNmzZtV5qZhLkLCrLPh2eqBV+uWBccTXtW3bkSGbMdl7qM7DO/w2NmkGN+90dfCPF94HePfoR/vfpahivYfdhSVYPzR43DnC+/QyCqzYCQcDagFo9DsA1myzK6LxDODubArDh3aD+P2HSddKSP8v8+jW/HnYLvJw5F2afJBf4NQghs2aye45CNTwTvAAWmQEeYmAV2SAamwkNNAobtkBHbobE32mZdBt9hjgV2YwGJ5d98i88/+xwAUNqiFB07dky7jnj7rDlh+P0AY9MMHq8Yu4qxzSB478DEkVKibH1ZWhx3gYZs4tpZx8RxNtvI+HTdunVp0VKpFBo3aRyfZtw5YvLUq1evjFE2lFXgmvNGYMHcBar9F0bo2CxMq+6ZL0yfEVy9uacSAJiuEzIo95BtVzgtmpk31mF96Yfyrg6rM7GQydsxbptkhUpV2ulHFjJzm3wsLvsS7349VS0yoZ9ZxoyotgRnDHu13Ns5v+kP4+tQyMZnbPzcCcAieXCfFV3/3LIyaUgGnHbm6bHvJO1IseVGXiGKCxqrcYQI3hHx9eIcUi/W4fvaHgslum0WaZdw3h2xCx0H74modiEYh9hnHKaspC1X+4Cz8L0ypL3DEH3vIkg6N9HHOWm8SLgWLVvg4YcfThT1nXfewQsvvJDwRARBEASxfZCwNkEQBEEQBEEQBEEQBEEQBEEQBEEQBEEQBEEQBEFsA40aNcLy5csThX3iiSfqOTe7H/Uhqg0A8+fPT9vnFZYCzAu8EazTVVwiMsv3qPOf60kUdohRjlwSe3UowL9ubo/LTmmmhIB2EU455RR88cUX+NWvfmX31VTX4LOPP8OTY57E74ZeiSMOGICD9+qDoecPxfH9T8C/J72jxf2M6J8MBLalsE7I2vUE1tlEi5QacW0JBGKnMnBUjgphGgLnubC4diYnk0RimQSxE3LjjTcmFjQBgPPOOw/XXHNNPeZo9yDOjTvYzu6sJmUG4exomo7IghFiYCxo31whhpRXNyKvqS57oPktN6PDxx+i3aSJKL3zdjT55S9QdOwxKDr6KDQ++yyU/uFOtJ/zAUrvvB0sgzP9hrvvCXtRZrrOmhqU335H7LHSP9yJNq+MQ+OzBiHVowd4q1bwOnVC0XHHoeUjf0abl18Ea9IkLV7Fw3+G/7+1+V24Q7um7bUDrdALQej+STvWKqdG4wQZLPhgHSZ1GOjvgeOt4+7oiHCrTRn4SJqysekEDrfGK9tNMRhLqA8hhI0fC8vw3SXHrcskfJvxuXCdbs2uOOdOx300vNd1Inc80+0XXZpChP6ix4MPacvcPmsR5/OsjqmIy3t82cSOF6xHdTz15TC8evVqHHTQQaisrEwc56CDDqrbxYC2cayeLamcbXCkzgeC7OG7k3bvXVFtu1+CaSHPnQGPe2hS0FS7bishbV867Zb+9IXTjqnWyhHXVs7dRUVFeOeDKRg6/KK881FbW4sLf30RfnvpbzM+Qyym7YkTO4/GzbaPqH9OP/10/Oc//8GaNWtQXV2NLVu2YP369fjhhx/w9ddf44svvsCrr76Kc845p0Hy07dvX9x1113bHL9bt2544403sGLFCgwcONDuv/XWWxPFnzdv3jafm9gGkjz2WfqVJOLaGYWSc4pr6z7BETNkCIcxIs7uWY3YNtNC0GBMiWu7otoM4Mx8TxfXtoLbcMSyeSCo7TEP3ApaR/48LYBtRLW5hxQ3wtmpQATbbHO9zbkV9DbhuPNnRLRTPIWUjedZMe0UT9k8WeFuJ49mkSCPqXCBAHhKXSlPOeLcEVFtcF2GWqacB8ehBbRV2QeiUfbuMldiyxWBcratViXTw4qgzqQJaQeVLLydoU4S6axZswZDhw7NK86FF15YP5khCILYDlKpZGKpH3/8Mfbee29MmTKlnnPUcBx99NG44oorcoaTUuL9999vgBzVD4mEqJP82w5x78Tn2V6BcM306dOxYMGCvOI0a9YMM2bMyCsOQdQl7nxS4hofmbdy5xIziUempe0IUIb2OXkq2I6F+8aMGYOLL7447+fY0L9/fwwYMCBtf0VFBRYvXpw17lNPPYVrr702cV8Xl8NLh10aG/abr7/JGD/r4ogAWjduE3nfQFjxSrtgKoz4rYTwffseQnVtFar96kTXszPRpk2btH1Lly7drjTXr1+fts/zPLRu3To2fKapGwaGNeWbsXbDlix2qGzvz5iHLRAVddMJ5pXD8y6BCHR6jtyEmCP+XLH8Q/zyF+fimWeeyZDRXZ/1G7finLtexOyFKxAW1Y786bmVIIyny5PrYwCg5qug513MMRU+EMxWYdwbx51yhz3f6mkjsHbO/ZDb+QzO/2KBtcGqOToREqa17aWe44Oe53HRusPWzmptvlqgWxrhbQRtS9iOLwEmYRZndv+uu2qkrbd777O3FfkP0jOCujovjk1UCFeC15zHZBqBeLEN41yTa99y+jUJiSWLl6SV4x5d9oj0nfHi2vZ4zJgy56LIAL5c/GXavs57dE7Wr9nHP31Mu++++2aNWrFeiWvPmvaBKV0rZK7szD5C9wPh+ylDYwQnjMmYcKWSJUJ2cZvx4ENooXf30oR5/00LaYMxLaoNJQavhb+lELrOqmMCAnNXf4YZ30yH/P/snXegFsW5/78z+57GafQixQIqdiRBMeGqWBMTazQqJpGgBmNirkaDmsSoiQUSLza8arCQgOXaAL2Ya/3ZscQGgkQiiIBIldPrO/P7Y+ruu28958BBn48e3nd3Z2ZnZ2dn5p1nn+9A6N8J+mmXrqyqSqrRr7xfqM6ElweP1CNTdfS5GNPPiN7OaCvXdU3od/jgpy6B8h7laccT21Ncu1dpLzt2SIokkiIJaW2wnr1VJK3gthBamF2PN2A+dT0QSLpyjtQb+/4JvBKS/vd4e7ZKKzIu6qj9NcNzm5Zwc4czzjgDxxxzTE5RL7744lihfYIgCILobLrHG14EQRAEQRAEQRAEQRAEQRAEQRAEQRAEQRAEQRAEsQMybNiwnISl5s6di02bChd+/LrRVaLaAHDTzTel7CvutYfzEOkUUW3fm8ALa50klEPOyWPL8dhvB2KPwZ0jkrqtqaqqwv3334+ZM2eitLQ0NsymDZvwzIJnsGzJMpz/4/Px4eIlSsRUypDANiCt/J/UjijCOi4hJK4tPZHSTOLaviOQ1aRFqri2+e6Tk1gmQXQjHn30UUybNi3n8HvvvTcefPDBLszRDkCGx7qgZz4qwuA7zGUTYfD9jY1TbBohho6IMAAA790bvf48DQNfeRmVF/wcwaBBmS8rkUDFeeehz8y7Yo+3LlqM1hzEJ5vmz0f7Z6tT9lf96kJUnHtOGgd4Rcm3v40+t9+Wsl82NqL+7ruznjsdA8oHKjFaoUVnzWIPQsvRWuFaaYUZoqLaVlDbc6xVfRUAX2o74jgZdo12Ts6h/igiAB269hjHSXseU58i0VLGNlmqefxzkF1U289X+Pr9lP1rd/lzzuLQZeKVqxlFGWEMhPc5wQzP+dkfF1hn1Mh+b7wQ0nDoTHHtDHS2w3BtbS322Wcf1NfX5xxn+PDhePvtt8H5NnIxyqPusZh9Kdte3UsnhJP2HGlEtSWABM9NNGZb0au0lxPO1mLaSSm8bddG2T8hrLi2aZNMm3Xdf12Pu+fcjURR/tc5695Z+Mb+34itZ9I+v16bBP+eRMJna+OIry1XXnklbr311pzFo0pLSzFu3Di88MILWLlyJY4//viUMD179swprSeeeCKvvBKdQAcf+3Ti2v5Witix6f4zimu7gVVIgNkKZ7vzm8UYmBYgsoImWiwbRlSba2FocDAtrJ0qru3+Au6JTzOOgGlBaytYnUgV1oYTv07wAAlfZJvxkGh2wAJwHT6AChsY8W7uvici5+BGNNvLixLXDsLi2955EjySV+5EwxOe0DbnJp+BE9Vmpix1ednyZap8vbLmnrC5u7eepDbzRLXtd1ctmLfDiGpH64kfoVCRu68zEyZMQFtbW87hq6urMX369C7MEUEQRGEMHDgw57BCCJx66qlWwO+rwI033phTuHXr1nVxTojO5Oqrr84rfEVFBd5//3306NGjazJEEAUT/Z1YuN3HpQEremiFUa3QqQnkCSMyIGBB/uftRNIJHq5YsaLLz73vfvvG7m9oaCg4zeqSagQscItzm4VPhbblMPNdL0YIZzcQkKhrrSv43NuLOAHZFStW4LPPPis4zbjF6EeOHIkib5Hd9ItGhZ+lDz5Z770ao74w30jF/Dgs8t0JZIfnj91vbxYy3PjC2X44Lfhs5gdS0mdoq1mF9vZ2/PSnP8W1116b5tp2XD5dvxXfv3I23l2+DkYIm8EXxfbFyH1RbSc+Dvuv2+eXpZovMULaJm0374LQQqVqb+Oa17B67qmoX/lc1mvIxUb10dKlUILanq0x+lqW3Yy+MxS2N/oC19YeKbQNWNvmhbUVwrbtQioRbAGpBXj1+01C4LWXXrN53W233azFydgwbR+h7ZgSUgkre3l37zbpPdZe6gSwU+ybXjzfxrnso2XYsmVLSjnut99+towM6Z95R9ziLXZeTIb/1n2+LnYhhVEHjAqFy7ZoTBwjRozImtemhiZcPukK/M/dD3t2YiNg7tulASM5LSG1qLZnV47av4Up3rAxXjoLnGuhpLHM+XZpQDLvhuvHx9ZP5tdPz8bGJJIyiVc/exn/XPumi8zcE2wecwZgl567pmQd0j0Xtn8MtdWw5WMF5YVQeZKIXIfU1TMsbi+0iLlfLgmWyPie5/YS1+5V2tuKakvzPAslpC0gIWRSlZSUyj7r1SO7GLstT/M+gq5P/iLt5hrtQxpup2zT4L6Enk1TH206SFNmOdhf7bPXCTDGcMcdd6CsrCxr2E2bNuHSSy/tnBMTBEEQRAZIWJsgCIIgCIIgCIIgCIIgCIIgCIIgCIIgCIIgCIIgOsA555yTNUxrayv+9re/bYPc7Ph0paj2ho0b8O4776bsLx0wGh0T1Y47cdR7y7rIIOASfzi9F6ZN7IPSoh1ffOfcc8/Fyy+/jJ122iljuObmZkz+0WRsrdmqBf6MgLYT2BbG8USLkjqRQOdI5LnpaMeU9OLa/qc5ZByZsgn95SSWSRDdgGXLluHMM8/MOXzPnj3xq77osgAAIABJREFU5ptvdmGOdgAKeJxTW3mZ/mCOTbt1wrV+dL7jrC/OYBwnWeFCr0GAHqeeioEvv4jysyYAifzSKT36aJT/8LTYY83PPJs1fv3f56TsSwwbispfX5zz+cuOTRWAaHjgQcg8BNl8KourUByUQCBpBbSV46SICDX7YrXOIdIPYxwahd/7SO8ew+uXdBpR0jlOpoSK3e+Rrv6lVcROk5eYvX5iMnoojbBxqqi2ie8cQ61jqecobh2cjeC5FThP8c22f8Ira+t07Dub2vviHFeZF95cR6eLa2ehsxyGm5ubsddee2Hz5s05xxk0aBA+/PBDJPJsE7qKsBO/D4sN4x+KLmxgHM794g3dazsWZC6eN97sbsLaPUt7QUqpnLplEiExbTiBebvfjK3Np5DWEd58fv/k7+GNDxaib7++eedn6dKl2HnIznj3nXfj70mMuLY9FiHlOdJ5tEICO+gf0XEuvPBCLF++HD/72c8wKLIYSElJCXbaaSeceuqpeOWVV9DU1IRXXnkF48ePT5vePffck9N5q6qqOpRvokCyPTZZxthx4tpun0wN42s8ZRDXdgLbnri2CoSwuLYfn2vxbSMOw53YsxaGMYLR8eLaTIlKR8S2EyywQtvcClTzkFh2oMW0lQi3ErXmVujaiFtzHS5hBa65jhsVxbbfeeAJcnMr4G3iJwJf7FsLbXNu8+QEuZ1oN7cC3Rwcgb0uIz1u/rVS5MwIbCthciNSDhMuVMbKddqKbpuQ/ra9734tYrZupIhq+zfbhGbR2JkralSAqNC/HZkNGzbghRdeyDl8IpHAs88+223GqwRBED6XXXZZXuFra2txwQUXdFFutj1XXHFFTuEGDBjQxTkhOpN33nkn57CjRo3C2rVrseuuu3ZhjoivO3YuL9NxDUuzP21cM3/jD/X9+URP2DBlFG5/brrAvv0aABLbWVQbSC8++uWXX3b5uYuLi2P3l5eXdyjd6tKe8BfjNnOjEgIwYtteDRBCIKltOrUtNR069/bg0EMPjd2f6zxXlBUrVmDZsmUp+4886siM8Ux5Rn/3vvMvfwENFgmN6AR9+nBaHNsqxPqEfge793qMaHYkcGRLTe6016/X2ZG48sorceaZZ6KxsRFfBV5a9Cm+c8UsfPL5VoREsM0f879rwW3GvTLXQtnMiGWbuQdfmJuH0/HjefuYF2br4r9h3dM/R+vmjzLmv6S0BFP/ayrKemQXZ/344+WQUqr5Hr/66H+ksZgYW6qxVUgtdhyysUqASUjhiVzrtsMI9Js92gpj/1QHoT91CGeXVAwZOsTrF7Qgt3cWY6cJWTqFZ0uGE4G218Fg5xw9i3SojHwb5/x582LL8bDDDnPhY/pLO8eVg5lDShk7dzVvbvy5x48f3+E5ruEjhscf0OkV9RyEsl0PQjKZxM1X34I//PJqNDY1OaFkc2eMsL/5Y947G1pgG/4+b1zgbJIqGWeb9uyNRkBbPxN2jGBOaES14ezivn3bnhsSDa31+N+P5+HjzcucgDaHXoBQP5/SzGVyDKne2dlCjc0qZWo8XN/8cZGZG7fvsuh8u3cjYNMTvk1MmhI26UsEPHDXm4btYVPrWdITgukFir2FiqUUEKJdieeLJASSunz0G41mkXYhbXgzLjHvJQhdRnYhEJg6Enl2I2PR6HdTpwDv2Y6Ei45n/WY6Si7j43zYddddc16YadasWXj++ec79fwEQRAEEYWEtQmCIAiCIAiCIAiCIAiCIAiCIAiCIAiCIAiCIAiiAxx99NEYOnRo1nCXXnopPvvss22Qox2XrhTVlpB46MGH0NLSknKs514TUx0O0iYc/R7NlERKRjyH2rIS4M4L+uFH4yvTZ3YHZMyYMXjjjTewzz77ZAz36YpPcekFv9GOaEnr1CaEdjQRxqlEO59Z5zLvXykhhe+Go+IYJyYJOCG/dM5kSBXXBhAS1koXjyC6E/X19Rg7diza29tzCp9IJLBw4UJUVFR0cc52XNKJMGQkKurqe7elEXWNTZsZp8ywJ7Bp6zoi8hr074/et9wE3qtXwWlUnHdu7P7WRYsyxkuuWYPWGEGWinPOASsqyv3855+fsk9s2YKWl1/OOY0ofcv6agFU4fodK7ygHSel0P2UDDlG+n9hQW3nIGl7JunVD/tvqtAGgAyOk5FxCvPTlOF9MZoEMPGzdGXRvs65FLs9oTDSnTean1RR7bj+Wf9JvUc40QuT3WhvHP8XPovwHJCtY7oZK9jTSTuac2HhnlvjqJ72mvxzhvMQSxc6DLe3t2P//ffH559/nnOcXr16YenSpSgtLe3QufMiy3jdEBbBySHZbCI4iNwn225755VeCMYQdAPhG58iXoSy4h4QUKLaRmA7KQWEUJ9JmbTtVFIkvXbLSQVYwWrdXg3deSgW/fsDjDtsXN55aqhvwLhDxuH2224PPwPR5yfaPwK53ViCADB8+HDcdddd+Pzzz7Fx40a88soraGlpQXNzM9auXYtHHnkE48Zlrr/vvfceDj30UPzsZz/L6Zzf/OY3OyPrRCFkaxuyDNC7QlzbNV0sNQ0j0qw7HiPsbOIboRsTh+njSvAkIq6t93OuxKXVcSWKHYREp52Ytf3knsA241ZI2whjW7HrkFi2E8Q2wtlWMJs5oW0jfs09AW4bP9D5YwlwBEh4It4BD5BgCZtPbgXAI3lnvqi2y78VFtcC3ZwHWlSbh0S11bYrWyccFRHVZvDEnUJVwr9Ddn+sqHYGAZhsgtqE4/zzz8957JtIJPDkk09izJgxXZwrgiCIwpg0aRLKyrILAPo8/PDDXZSbbc/tt9+eU7hs43Wie1FfX59TuMsvvxzvvfceLUxEdFOivw0zjz9j567iRA2tzcfNNTvdUau8ac/WHRbuSyduvS1IN1e9x557dGg+vGdJT/vmgBXAlFILXGrZW6EXJoSbBwWArc1bCz7v9uKUU06JFZ+dPn06Vq9enXd6f/nLX2L3/+isH6XsS/9b192/15emewcqXVz/hYzo73QzVx8+Fl7q1c68RJJlkThOSBpgaK9bHwr+0EMP4aCDDsKSJUvS5LP7I6TEjY+8ignXP4yt9a1QV61Fdo3QLvOEr40AL5gN64tr2yXitMC2L66tjnF7zM6jRMW2dfk3f/FPbH7rpoz5/+73v4tp06fh3SXvYvIvJqOqMvuYYtXKT0Niw4CZw3O2vNBcYEisGJBaLFkkk4CEXnBZalFdCeGlGxI4hm+RlJ7dWIvt6u0gcHalAYMGeOdOtWNKwLZRvt0mbDc153O5corHzu6V8l6TBNqT7bj3nvtSyjCRSOD7x38/HD4a3yvbXIi26VJK3HnXnbFhTzzpxJzSTD2J+mNgGD4yXli7uP/uqNj7KJTtMhZNK9+y+59+/Gn86Jgf48N3P9TNjPT6bK/cfbF06dUBYwO3c8XSimkDvtg0M/+n2DwFhGu1JAAOW2+Eto2bMYYpdnOuFV/+G/M+egybmjfpOVAjdM9VjTfPL1Oi2olEMQaUD7C5kNFv9j0Glb4RAI/awoWQ6nFPZyv3bI22HL13W8xDZ+2tGeZWQ+luIwIeoCJRgaRs17ZXZUtNmudRJN3C7DKp7LJm8XXhrll4dUVYEW1vcXbvDth2Sfp7Xd1y7zUgpl0wQU3b45e5DL8fIr2wsW1QYf/FcdFFF+GAAw7Iqcx//vOfo6mpKb8bRRAEQRB5QMLaBEEQBEEQBEEQBEEQBEEQBEEQBEEQBEEQBEEQBNEBgiDAxIkTcwq78847Y/78+V2boR2UrhbVBoDXF76ecixRPgjFvUZkyIPM8J3F7JPue8gRR6CqB8Os/+yPw/bNT2hhR2Ho0KF49bWFOOiggzKGq6+v90QAPUHA0J92QAs5lSgnJgEJMOUY69xMZM7i2kYYSznVwQqQWkFQEtcmdiAOPvhg1NTU5Bz+wQcfxMiRI7swR19V8hNhyCEJ205JeO2P7lpCbmmeEEOCbV8RhqK99gKvrk7Z375mTcZ4Tc+/ELu/7ITj8zp/yZhvIhg4MDX9Z5/PKx2fPmV9bL9jnCWN2ILQzo/mT/VE7pgT2Bb6/nlitQBgnBrNd/1p+h437Ag7n/qOk75AhxunyNCHJRff5ixVN65uh/elF9WOhk8V1Q7HN87oqoo7x1KJiCi26emt4Hm6/9Rx/wmKpqXGCu6O+M+hG0N4z6Id7qVxGM5QVrHtRBc5DAshcPDBB2P58uU5xykvL8eSJUvQs2fPgs5ZEAVcXjRKSv3z8cXms5Wl5+xtKoDf9ia6mai2oWdxtR4/K/H/pNCi2vAEZKRtqdRCNnZBAL8tc1crpESQSGDuU49jyu+m5CyUYBBC4JKLL8Fpp5yGpEja/TJa35kL7wt72wUKvEULbBo7+Lg7ej1Ex+nbty/GjRuXsyhUe3s7jjzySIwePRqvvPJKzuchAdftTLbHJk/9YtUchVUl0olru11hcezUIzIUJl5cm9n4XG9zxp0AtBHXZkyJa3OuBbeVgDRnAQJwK7YdaNHpgBuBbW4Fqo2AtRK8TiCIiG8rcW1u9xkx7ARLIGAJm4YSxDZ/TrTbpGvD6HQSJg1fyJt5Qt5MiYIneIBEEA4X2OsLEHB1XQmbN3PdWkwbOYhq23ulyzwqqu2La/liM/a+uvscEtM2n5F+LRQ+x0qZbx/7VaS2thZz587NOfzixYvxne98pwtzRBAE0TE457jxxhvzipPPXG53ZvXq1Whra8sarl+/frTI4w6E+c2ejYsuugg33HDDNsgRQeSOP9rOOKeUZl49ZbSeJlx42tvN/Ug91+2rZnaHhfu2bo0Xkq6s7PpFwF9+KX5R1KOOPqpD6VYVV8OIagtPWFJLaiO00KB0R6SUqGndinaR22LF3YWhQ4fixBNThWjr6+tx2mmnoaGhIee0/vGPf+Cuu+5K2X/MscfktNCcqf7md3BdUysWrVgfeYCy/PbN2M8YAeg0h+wBFg5vvjMzP8NTwrU3hIW1AWDJkiUYM2YMbr755h1uHnfFui9x4h/ux42PvI6kAKxQthXOBkLi2r6othHmteVnhLM9IW3mbbNUUe6o4HbUGLD57Vsy5v+qP/0Bcx6eg/N+fh52GjwIANCnX5+s1/35mnWhKpQq+uoaa8lMOwBoRW1I4Vsew382PabsFTqisl2IpGp3zIKmTLUrSalFdaXEYw89FloMvW/fvs4GAunZm8N2X3P+qMi2PSK9vNlNGXoKwmWgdj74wEP49NNPU8rwxBNPRN++fU2iobL0cZbd8LxZOvxnaN7ceVjyYapo/THHHIOhQ4dmTSuKXbBQz63179sPRcWp7020rv8Y9UufQ+37qXNPn33yGWbcdDvW1q1B0izyLNW7Z4CzG4etzLClAG9LXa/a79uOUxbE1ggb29mgvQZV7WdqLA6m6ikANLY14LlPn8HLq15EG1p1HDPXycEkAzdGbkDPnzIMLh8MzpitE0LXHSFcfTQvJJhs+O9C2AtkgBAmvzJ03N1v5j12IjwuYhIBj8hbdrKtfPr06Tj88MNDf2eccUbO8atKq92iHDKpF+kQ9h1GZVsFdAuAZDLpPW3mes24w7z3oMpIwLzDGH7HwN+2+2T8tgsXsWeE1zKw8WzdSjOOjSP9uxeZ/zMUFRXhrrvuymnue/ny5bj++ut3uD6XIAiC2HHo1Ddrh4/sY39IdDcob4VBeSsMylvhdOf8Ud4Kg/JWGJS3wqC8FQblrTAob4XRnfMGdO/8dee8FRdvfwM/QRAEQRAEQRAEQRAEQRAEQRDE9mbSpEm49tprc3rx+6STTsJll12GG264gQRVNF0pqu3z3rvvpezr883f5JaH0Emini5mn3O3gkRo24hq77tzbgJgOyo9qyvx7LPP4phjjsGbb74ZG2bCpDMhpAADB2dJCMnBICCMM5RkYFICPACHgAAH185oShyJQ0iAM0BIWPEqVe4qXcm0dJZUASSU6JX5NBjnOpN2nE+KCReNl6twEkF0FWeeeSaWLl2ac/jLLrsMp556ahfmaAcho56CO5izCIMJY/oR3RwxqFc9ZKhrkH4QR0jnz3fdDTvaJfj2FdYGYwgGD4aICADJ2rqM0VoWvpGyr2jPPRD075/3+UvGfRuNjz4WTv+11/JLx6NXaR8ISNUPSdUPGbFsYd3IVb8ihADnHJKZGKZnUfdfMAkO5wwtIQAW2DDM/8YAO15g3LhSxvctTPeBMf0Y9LkZjz8WDoisTpOR00b2ZRHV9r6H47kt32kU2rnUfBqnYT+0ieMei2zPounT3bhB5duUoUqW6Qc0Ol7wr5kZJ3sbPjKmsOmnJ/aeZLmEXNKNcswxx+Ddd9/NOXxJSQnee+89DBo0KK/zdCXp2t90YfyAKWLa2nHYCaM7p2A7RmeAFF66ETHnYDsvZJCO6pKekFgFIZPKaZ5xAAJcAkkGBBJIAspLX4+RmXVzZ+DW2dm2fOAsUM7ujOM3v70U3xp3CE4/+Qy0NLfklbcnn3gSew7fE6+98RoGDOgPdzukbVtjnwff6TtDO5gT3dQPu5Dnmug4y5cvx7e+9S1s2rQpr3j7778/evTo0UW5InImy7gldUDtH9J9OPy2PRrJja38Q6a9MunYcYG335whNM/AmB4qSEjJ7HyFjcEALlXzzJme6ZCAYEpYhOs+So1NBCQC1UozDqbjMcbVXIpgYEyCMwZhxohMgkkOLRcEznlIQEwJmQRW1MMIm5h+UTI3hrXlEb0PunysoLi9Ni2iZARdmBpHWVFxpsSVOJRwU8A8UWwt5GSEso3wODfH4QmQa7GmtKLaWsSp00S1vfDR+kii2oUzePDgnMMmk0nwqPgOQRBEN+SCCy7Ahg0bcM011+QUXghh55h2ZI4/PrcF84499tguzgnRmTQ2NuYU7ne/+10X54QgciMX200KaeYUpT+n6KWvfvul2nSM6GU0bX+OvDvMMX7yySex+4cMGdKl5xVC4LYZt6XsHz9+PPbcc08AubyfEU9FcSWkEJBcWWQEBJjUv8+E+m3OmASX9g0EbbMTEILhy+Yv0a9Hvw5c3bbn2muvxYIFC1IWtXjzzTdx1FFH4ZFHHsl6Tx9++GFMnDgxpdxLS0txy83pRZBD8ychJF7+YCXakwJAHj7mzP1G98/ijDfR/e43vs2FVHMj0vy4D72bY+IIN3/DGJJNm1Oy8udZU/Hf196Biy++GA8//DDuvPNO7L///rlfy3agLSlwxxNvYfpjr6O5tR2AmRMBrKA4c+Xm5j2UuDYAMATqGDP79ae2OTBvOzW+J7ztn0cviAYwNK97Gy0bFsfmv1evXpg0eRLOv/DnOg036TJo0CB8uOjDjNe/YcMGO6/j3vHx7Qph26IzL0pPdFa363pujEELaZuw+qvQAtomWembkqw4MbDikxU45ehTsHlzuI5VVVdBSuHmhKS6N27u0bef6PlHlwvPpmKu038W3fycqf6SubnK2q21+P3vfh9bhpdOudSVXR7vRWWaA/Ptv42Njbj00ktjw11xxRVp08h2Dp+SolIc9N0xeG3+wpzCG874zRnYWL8BW5tqMKx6CPpW9Id7F8PUHdj7y6QpI6+9gXffQmME0x5pAx0z9m1dX2Gqu3T2S6bFtOE+ISQE2rFk/YdYtGkRWttbtX1atXtKa8Qt8gh4c7FQ9WRg5aCw8LWHgKvT0PPZfhPv2+ntPHvIVq5LQ5q0vLl4BjtfbUS7Y3/3evbbOHK1qc2ZMweXXHJJyv6dd945a1xDz+KeWCU/RbtIqnlrxiCkN3cskkhwptsT1dap9x2ZftdRvSMCSHAp9L0KtUSwRcecRcHaG5j3jEOJn7umMfos6n1R+6v/3GYYWvnlWtAYOpqed96DDjoIv/jlLzDjthlZ402bNg2nn3469tlnH5ozJwiCIDqdTp1xr+5dhuo+pZ2ZZKdBeSsMylthUN4Kpzvnj/JWGJS3wqC8FQblrTAob4VBeSuM7pw3oHvnrzvnjQc0aUkQBEEQBEEQBEEQBEEQBEEQBLHLLrvgyCOPzDn8tGnT8PvfxzuxfN3oSlFtK6Cn2bBhQ0qYooohafLgXB3CJ4l6eMhI2HB8CYGyEmDmL/t95UW1DVVVVXj66adxwAEHpBz7zonH4sjjjoSAgJBJJIXQsk9COaZJtaUc3ZIQwuwTVuRJObVJCCvK6e60CiOU45i5+7Ein75jdNRhOr5SpcTPVPlYF/8RX3tuuukmPPTQQzmHP+KIIzB16tQuzNFXmfBDl83JLEXgNZKEFQk2zrtqp223jGOlVXCQ7owB3/6Ln7NETB6yOLy1ffB+yr7imD4iF4pHjUrZ175iBcTWrQWlV1VSBe6JaUuhepykEBBS6FtjvksnUGid9HU85zLs+iA/jD6f7a1CPquee6Xv2A3nVA2kqXtp+gU/DQibvDvmh42Ml+x57T51kjhR47Si2l4fa/tn5+WJgAUoDkpQlihDj6JylBeXo7yoHKVBKYqCInt+YcrDlDNzZeT/Cf2c2Puot83YwneG9kcNofGCHTdE8qsfRev16pVN3Jgh5/FChscmH0GRH/7wh3j++edzDp9IJLBw4ULsvvvuOcfpFLKM2fOMEnIaBhB6ZtR+Fy56P0PH9YY/lgTk9l/IIA1VJdWQkEhKodseNYYWelvoZ0Xo50LYsbUrB9OOCTOO9kRWAeDbh43D4uWLMWznYXnnb/Xq1dh9t93x7LPPqTSdT73CEx3wtzNhhSsyBkKWCtPJFDAet+07sU0QQuCggw7KW1QbAO6+++4uyBFRENkemSzPYrwQi78vIuavp3qMULNJIySwHEqdhdIwC3oYUROuF+1w+7W4NJgVKeL+dy00rcSlOTgLwMH1fu97EIAzjoCpT84DcBYgYAECrj45D5BgCQQ8gYT5YwESPKHCMXM8ANf7EiyBIl6EBEu4P+6+m2MBDxDwBDhPIMGLvPMmkNDnTwTu3CavNm/ed3sN/h/8T/+4EtW25YOwqDbX4jHcK++QqDZDiqi2f3/9e0yi2l3DSSedhPr6+pzCPvHEEzu84CxBEF8vrr76aixYsAAlJSU5hX/ppZe6OEddS2trKz744IOcwt53331dnBuiM4kKQqajZ8+eXZwTgugI+dl0ckgCxt5s5qDN74TQzLpnzzE27e4wpn3jjdSFTznnGDlyZJee94/X/BHv/POd0L4gCPDnG//c4bQriivU2wVS226MrQDSvHWg7QtJfU+UjUDZLiQ2Nqa+M5IvJ554Ivr27Rv7l25RiTFjxqSN8+c/Zy6XffbZBzfccEPssTfeeAN77bUXfve732Hx4sVOnBXAl19+iblz5+LYY4/F6aefjqamppT4M++eiT1H7pnztTvLEcM/3v43ICOT8wCMILP+Me52p/w8DhlQvX0sJmwU83z5hjJ/bsaJTYu2Zshka0oK+43eF7c/pkRAFy5ciG984xt20ZTuyFNvLcdhv74H1z/4ClpaBRgCMFvWWiBbi1ub78wIZNtFyHxR7QCwi5XphTw98Wx1nOt03MsqTIdh/nntPeCo//eC2Pw/NPcBvL/8Pfz2D1eguLgYTpSVgUmGoUOzC/5/WfMlAIQWk1OYNliqd4yitghrRDA2Rfc+lxLQBoSAteFLuzKrZ6eE0Isv+39JPDT7odgxVI/yHtZWKaxNRli7pW/LNHZQf78EvHenovZOF05n2u2HxG8u/Q2+WPdFSp4mTJiA0d8Y3XnvRcXw2yt+i08//TRl/wknnIBDDzs0bbxc59kAtRj54WceBh7k3s9Ovn4yevfvBYChNdmKT778N5ZsXIwvm7cak7Hu49312lKN2uqZfw/0Xr0v8voHQomZctcHTXvt29CXb/4XHlv2CN5e/0+0JtvcMwIGSA6u5zuZ1POnkoNxrudEAc6AQT0GuHGJV+fUSbV93ORd6jroicVLKQBm6qbCCM2zUFmwUN5NOQkr3y3V4r5xdShqP4wezmJPe/HFFzFp0qSMYXKhuqRaPcu6rJIyae9tMikgmNDjDanfc1QLZUnzPOu4MO8xmnphBNNh3l8Mv18gpf8WBULlFy6I6DOYwb6q72uoEqYEkfH3o0D8tK7907U5LarY1taGyZMnq3IkuylBEATRyXTPN70IgiAIgiAIgiAIgiAIgiAIgiAIgiAIgiAIgiAIYgfjnHPOwXPPPZdz+Ouvvx7jx4/HUUcd1YW56t50tah25GSx4i2Jqp2zJBz9zmJOLMOfniNJwCVuObcfDtwtN0GFrwrV1dV4+umnMXbs2JDT1PdP/T6Sol2LRCnxKAhAMgbGJCA5GAQEGKR1A1TOfAwSXDsCCinAGYeQyjHIifbp+yMFGLgW4mPKuYeFRUEZGPRumHsrpQRj7jOKc+6L3/YOkAA20WW89NJLuOSSS3IOP2TIEDz77LNdmKOvHmG5vYydTapgqIzpKaJJmKZKRvpC32FROzKasIF1Wt6+iJqalH28qjJ9+Lp6tH+2OmV/okBR36I94uO1ffQRSg45JO/0GBgqiypR01qjtwSYNA7lSphBCSJy9V2a/khASAamHR5VH6aFuLVgn3HAVdvGKZopp1Ok9jUS2s3f1A+VA1hn2dDtz7GjyTLUiqvfLGZ/XH8XFdK2jprSj+WOg8EKLcbVZcaYEm5EAjIoQWuyBc1tLcr5PeQcHn9h4UdJqpEEU+OJtNvaWV/qMQRjemAgYcV8mfa+t2MGb0yRch+NU7TOn7nO6HaaS4gt30xccMEFeOSRR7KGM3DO8fTTT2PUqFE2/e4m9MhC33zndZkuoDpu6mNKPUQ0oGtfTbrMr1rq/qoxZ+cg29vR9uEStH24GO2frkJy4ybIpiYAEqy0FEGfPkjstitKDjkEiREjMqbFGUd5UQXqWmuQBMAEwJltPXRDEqixsK7XSmhbBTFFIxnTYvUcQj8PYEqkgQPo3acX3l36Dib96Bw8MfeJvK63paUFxx93PC7/7eVBu88PAAAgAElEQVS46uqr3PPk3ZPQsyPtTn0J9ubY+pm1L05Dl/Wbfp7z9Pnurs/eV40FCxZgawGLbowbNw5jxozpghwR6TC/v9OSbciT5TlkiFkcJBRJhpMwGyycN5NOOL9GWlu643rUx5ga93E9hgRz8w9cqnVPGAsgkFTbTI0xhQS4Hv9JJsAlg0CAgAkIJsGEaqsZZ1oQRY9ZIZWwj+TgTAuBMAFm22AlEGREQYyEBnSfaMSGICXAU8chpr2W+juDa8esWDUAIx2OiMi1L3bNtQg2fGFxHcYIZgMcnBvZay0YwwKXHsKi2izmPEZyxohxWRFthvAx/xrtfnfNfv0jUe3CEEJg0KBBOQuTDRw4EMcff3wX54ogCKLzOe644/D+++9jr732yhr2iCOOwIUXXogJEybgoIMO6hTh1ZkzZ2LhwoWYOHEiDj00vWBdZ7B27dqcwg0aNAiJBMmZ7Eg0NDTkFK47iAUThE+X23Ri0wrPXcpIeqwb2HQ2bdqEV199NWX/6NGjUVFR0SXnrK2txWWXXY677ror5dhNN92EA0cd2OFzJHgCRUER2kW7/jWubDRCCgT6N6L6jc5Dtja12CCwqXGjfdegUGpqanJejMCQaa6qsbExa/xf//rXWLNmDW6++eaUY/X19bj++utx/fXXo6SkBL169UJzc3PW+bHbZtyGs846S21kmGOJm19pbUvi2X9+4uLa+NHJe5gXMpB6QIbmYVIyYOO6X/J+CHdKJTirdvoTHSrnoqUu9rqmXX4jFr29yG63t7fjjjvuwOzZs/GLX/wCl/zmcvTrs/0Xk3j+vRWY/uhCvLt8HQAjhA3YgveFrUPl5QtqR8XOOUKi2oiIZRvRbSO0bQW7uXcelyYzx5NtqP80dTHYU354Co445ghwltDPqKkWbv5ltxHDs5ZFU0MTtBy2nbux83OMwephC6ntfJ4ANQOMgV4JaRu7hVe7PdunEsw1WTTi1hKSq/lEIx38xqupCxgAQKIoASlFxBZsDCFaltguQsr8x0Hbujx7s4lpbJVqctHZHxmz9q3HHnkMf5/195T89OrVC9P+MtWm3ynvRUV4asFTmDFjRsr+iooK3HLrLVnj58OQEUNw0V9/hXuvmIWtGzK3db+afiEOPPwAmCqnriRAY2sj/rVhKSpKKzG4cjD69xhg2xBVp/xrl3Z+V0gJrjp7z14sEHjPh71nzCtvU9O8+VcpJVpFK1ZsWY4lm5agrq3WzIjqtADmag6gj5j34RgHTEXljCHBi1Fd1tONTTT+fK+pS7CLj1sjuG1k/fhmTtW+uyLcYtjq7Qplk/RtrcaubxYyjq1DOdjK4+rnRx99hJNPPhltbW2ZE8iBiuJKfdlJJFkAbhoRSDAWgCUlRCAAoefBmXoXMSmSYJxBSA4mJUSgyo4zde3mvRIw3V6BQUim3m8EA7f7TOm4saO6HRJMMjDuFr0375j4ZWfuQbpnNFQLzDg1w3x1unF0puffxKmsqsSMGTNw8sknpw1reP311zFz5kxMnjw57X0mCIIgiEKgmWiCIAiCIAiCIAiCIAiCIAiCIAiCIAiCIAiCIAiC6AROO+003H333Xj++VQnoXT85Cc/weLFi9GnT58uzNkOSrZ35vMQMGMAauvqkEwmU47xoqgYqMzwPeqqJ1MzYh2tBACJ3/+wFw7fryz3zH6FGDBgABYsWIBDDjkEtbW1YJxh4JABSEoB5dsjwHkACalc9CSH5BJcMjAE4JAQDGBSuwYaUVMolz6BwsW1Q05gxkdI32MS1ya6M+vWrcOxxx6bk+AqAJSVleGdd94hoYscyCi2kA7r+ypTP33nQRjnQ5nSk9gmK+6eMre/M0VeC0W2tKB9TapwTrDTTmnjtK9cGbs/GDKkoDwEQ4bGn+eTTwoS1gaA8uIKbG35EhJMic1qh2wIBhZw1dtrAVopBGTAIKUWZGBa+NCKFUJ/10K1cP2M6ldgnSGd9KLpMrRDrXZoNOEBhPoT2+/4+2L6LikizpWR8HF9lHE+R6Sf8zZC9dKvvwzROu/iMsZQxItyrscMDCVBKYp4EerbGpCU7aG8xD0vUTFEaR5CZrLp/kWo5GHzbh1VwZTTtBHXNmlav+LwmMKWu3nAbbEX5nieC3/4wx9w55135hyeMYZHH30U48eP75Tz50VGLZuII3fM/rRxfXF3tSNt2xuGAUxCCmlD2HQYkGABOoyUaHnzLTQ88ACan3kWoi5euMOn5JCx6PdodqH0quJK1LRsBZMCnANSctVmaYxuiJCeozNTY2HBTBsjbXsVFQaAFpvnnGHWA7Nw71/vwZSLL4MQIjY/8ZcvccN1N+DlF1/GP575B4pLitOGs8Kl0bEzQ2w7FU4g5yx1DU5VILydS1QS2O5Snnrqqbzj9OnTB08//XQX5IbIxvYX145sef25HVf5AhVpxbVV+8ukHmfoBtkX19bKI+BSxeGMwwhcCwhwLanBoUSyJddnlQyQQmlESQBGjoPp3xhS6vGp2g8mISQHZxJCStXvaUETIyoEnQdp50PcvIoV8AEAr53yv1k5beZtM1MiMaLa/j7ObQpKZNsJwrDIcRYS3FblyZl3TEbOQ6La3YqlS5fiyCOPzFlUGwD+9Kc/dWGOCIIgupY99tgj+9hGc9ttt+G2226z23/605/wq1/9ClVVVSlhhRB44IEH8MEHH2D9+vU44YQT8Mknn+DRRx/FRx99FBJDvu+++1BdXY0LL7ywy9rUXIW1m5ubu+T8RNfRv3//nMJt2bIFffv27eLcEERmtqdNR80reiGj6UGCd8YcYweZNWsW2tvbU/bnIniYDw0NDXj/vffxxJNP4N577sWWLVtSwkybNg0X/PKCtL/f7a9s7z7E/55XlPBStCbrADsvqmS0BfREv/p1DMkCbd9hYBJgnKFNtGFz4yb0K8+tzesuMMYwffp0DBs2DJdddllaQdGWlhZ88cUXGdOqrq7GvffdW3BdkACeefffqGtuBQMPz5OG7l/KVcD92HZz16noN0LsPAhcWOmnI913puZOlNiz1HMm6rtorY+9jhefejF2f319PaZNm4Y7H3oO5/7uv/GTo0Zg/117x4btKuqbWvH4qx/h3v97D/9abUTcGUJlGDIiMjv3xLzvajsiim1Es005a+FsK6JtRLe1WDZjgd1vw8aJaoOjcc1LseX9+z/+HpwFoTZV2eLMPIzEyH1GZi2XtrY2Z8+Qzq6p1pHTW0wCQqpF6WwZ6cXlfHumXohVmUV0+23MJN5/0CLdpumXQlpxZSklVny8IjavnDPbJtk7FTH8miNm7hFmIT3bGEp7r4xFi+mwTGfYCCMzBny87F/4+eSfx+bnjjvvQP8B/VNsm50lrr1y5UpMnDgx9titt96KYcOGpY1bCBwcu+2/G357/xQsfmUJVry/Aps+34xVSz9Dc2MzKnpWYI/Re+CcqyeirFK/s2cX6lPztgzKHtbQWo9/bfoXVgYrMaBHfwyoHISq4io4kW3fDCTg7p8M3UlVllwtjAgbITT+MGUvpcT6+i/wydZPsKp2JdqSrToe14uAS9sfcsaUsLO+cuj6yiEBydHeJvDmU2/gzSffwm4Dh+PMJydYs5uP9PJ5zo/OwVtvvZ1bYWebn4/w9uK3UFRcBInwOy6F2Mmj9XP9+vU47rjjClpYNQ7GGHoUlaO+rR4QSQgeqNGHXZTYLMTOIIWA4GphTAGmFunQEvtSMEguAKkW0QysUDnTNgM4MXIzZ8CYe+8A3iKfPN3zGM084FXH1DKLs73GkJNN3tgPEH53IsoJJ56Ak04+CfPmzsua5uWXX44TTjgBgwYNInFtgiAIotMgYW2CIAiCIAiCIAiCIAiCIAiCIAiCIAiCIAiCIAiC6ASCIMADDzyA0aNH5+xUvm7dOpx33nl47LHH6AVxn2xFkeWd/jiBvmeeeTb1NDyBoLQ6h5MYT4Povsh2RFT7tG9X4KzDo8LdXy/23ntv/P3vf8cpp5yCi6++CCP2Ho6kTDpnEaGcgKTkYAzggmlHvCQADiYFmFIMBEMSHBxgWm5KokPi2iqUcVQzPnXOYYXEtYnuRnt7O0aPHo2WlpacwnPO8cILL+QshkHEEW77CxZqCIkxQDvqhkUWoB3pbFCt8mucZLuDsHbrB4uAmEUqikamd3ROrl4duz/o16+gPAQD4utz+6rPCkoPACqKK205CynBtAci8xwlGWPgUkIwAS45BNP9izT3TzloSzDrzCpt76AdX7VwAyK3Uhqnca/TMAtJhNwStcOl6eZCAtvpxF2j29G44d3IKKpt4nqi2sbxF2lERwDlMFvEi/J2lFVxA1QWV6K+tQ4tyVZ1WoZorlxeJcCscDAzFwtd/O47lGOzuVOw4wCm75V0DundUFz75ptvxrXXXptXnJkzZ+Kkk07q0Hm3FXGO3qGDfvFFh+gZE9Y1M/J82G3d5nLeMdGb1vfew9ar/4jWf/6zQ+mko7KkCrJOtze6PLgR12bQyg9KUIYZERFoqVXJACZ028XUggEQEJLrcTIgoOVG9PM06Wfn4KCxB+N7R38PdbXZBcJ9XnvtNey68654+bWXMXy34W6Mnctz4DmYx1JAl9xlePotdjvXqOQs3iW89dZbeYXv2bMnli1bhh49enRRjohsbC9xbV+QIpREpD+38wMmjhW/gBZhcRk14toA1DhCi2vbsaZue5nXH3EJABySCT23oRdxkUYoW4luy5QrEUrEhznJNyOzw8we5gsESfd7xNs2cynhe+B9D4lrM7vJ7L9OaJvpRZ3CwtmeEHZovyeozfzjHJwBjPFwvIiotirs/ES1ww22EzQiUe3OZevWrTj00EOxePHivOL17t0b5557bhfliiAIouvhnGP33XfHxx9/nHfcK6+8EldeeSUOPvhgPPHEE+jfvz8WLVqEyZMn45133gmJZ86ePTtjWjU1Nbj22mvx7W9/G9/5znfyzks2amtrcwpXU1ODxsZGGmfvQPTunZto6MqVK0lYm+imdJ1NBwxOUDs0r2hsAJ7kYDeY72lsbMT06dNT9gdBgB//+McdSnvBggU4//zzIaVEQ0MDampq0oYdNmwY7rjzDhz7nWM7dE6HKuWSRDFq2/Svem2nkFyLW0o1GyoZc4umSgHo3+ZMAmvr1u5wwtqA+q158cUX4+ijj8aUKVPwj3/8I+/4EyZMwNSpUzF4yOCYAEg7vxKdkXjo/33obFTeXHX097RkkZ2xJ2QIR475tKLR0Vw5AW81Hy6cIUknn2zLb17bUDTie/ifl1bhf15aiZFDq3HSIcNw3EFDsevArnkHqLm1HS8tWoUnFn6M/3vrEzS26PEf456hyy9gv5zszIxXVk782sXVotlRoWymjyFQ2zqsEtU2afii2uo7fIFtSNR/klonDzpkDIYOGwI7OWOqjTZ6GvvcAfvvn7WMpJRY/8V6DBg0QN1eT2Ta2Uikq5fGXinMuZQ4rmRaiF+lCjtHJpygtrALJjtRblXcEkKo8G3tbWnbwGQyCSWUDf0c6H5EGywZ3DyUspuY3GjxbMY826u082uhvgZG9Jlh65c1OP0HZ6C+LlXY/Je/+iVOOuUka5PubHHt+vp6/OAHP4hdWOHss8/G2RPPji2jjiBkEpASFb0q8a0TxuJbJxyiFjwUEvVbG9CzT0/wgIFLt5wfGJQtzLyDpoWNTTm3iTasqVuL1XWfoay4HP3K+qJ3WV/0Lu2DIp6AZECgr9+KoYfsyAxJ/W6BaYckN2MEiZa2JnzRuB5f1H2O1XWfoTnZrJ9tlVYQcMikeeQZOFN119jrBKDrBkfd5jq88NCLWPTCYmxcu9GOUU489iSEGkD9r7PPKb7YsB6rP4t/j6PD90YISCnBeWD7DWtnT2cfzND/mLw3NDTg+OOPx6efftqp+a0orkBtS42yD+v3PZK6L2FgqlvhDEyqttMtkKkXtTRz8HBvWkgpkZRJBDxhe08jrm3uD5MqPtf3hXvloIaY3pjStmkuPrKsh5xtHFzQODkSN+5e3nrrrXj+uedRl2XR6ZqaGlx33XWYMWOGSrMbjJ8JgiCIHR8S1iYIgiAIgiAIgiAIgiAIgiAIgiAIgiAIgiAIgiCITqJ///54/fXXMWHCBLz22ms5xZk7dy7uueceEg0xZHtHPst7/XGi2hLAvHnzUsKW9NkbjBfHJB4VEop6cMjwtnTbRlR77yHFuOrMXpkz+zXhxBNPxNx/PI5B+w5EUqjyARdgUokWKgcRCecqogRkk1J9KgFtqRxTmAAXHOAkrk18/Tj88MPxxRdf5Bz+9ttvx9ixY7swR19N/Mc1ozNZGnHXFJ+/HPzRjHOdf14ZSbM7CGs3p3HQL/nWIWnjJNevj93PexXWR7LSUrDycsiGhvB58ng2ovRI9EBSaudIKbRzsxHgNaILWpSWGZFDwIhpC8a0Eyu8eLqvkbp/4OZm6n3ME2b0+xzAukADsOcxTtWqECIXkKfPY7ReszT74+p/SAxeGgdH53DslQCAjolqu/wxVBZXQbbWoqW9OXSuSIbtoh2w/bdxqDf3Qpcv0+IKxoMf9qANax85icLEtUNZ6zxx7dmzZ+OSSy7JK87UqVMxadKkgs7XYTI2o6nj9qxY0RoZ+rTiNjF1MdwuKyd35WDu6qr/LShQWFu2t6P2hqmou+uvSF9RO05VcZUW39ei2ADAgABcO+crEVbGtEg/02Iy+rkQtk3RzvxMPRduzKs8uyVzdXW//ffFshUf4Zjxx2LJ4iV55Xfzps04YJ8DcO+se/HD03+Yctye1/yk8n/EdV0xdj4mr762SY75J2fxzqe+PlU8JB19+vTB4sWLSRSuG5CTuDaQvtPIIL6hDqeKa7vxWEwS/gZz+Usnrg3bv0fEtWHkbaDlndRch26tAalEfzgAIc0YxZw3UBIdUs1pmEVgBAIEzF+UR6h2m+l+AUqAR43Z3OjM/AvT7EpvW0/J+IuoxJUh4ASP7D7mtozwtQrH9fQMB/eO+4Laap8J6wlwaxFtG0f3bZ40tyq3PEW1QyLZJKrdqQghMG/ePJx77rmoqamBEFnUXSIwxvDQQw91Ue4IgiC2HX/+8587tLDVm2++iQEDBuCnP/0pZs2alXl8lIXvfve7aGpqQmlpacFpxHHMMcfkFE4IgXvuuQcXXnhhp56f6Do45+CcZ+3HV61ahTFjxmyjXBFEZraVTSe8DlFkXjHmdQK+nX8XTJ06FevWrUvZf8YZZ2Do0KEdSrupqSnrQvPHHnssTj/9dJxx5hkoLvHex+ikYikKitV9YOrXNYdayBvQ90T/Zpf6J6IAEJh7BWBL02Y0tzejNFFYH3nNNddg48aNnXMxUIuV58O+++6Lp556CkuXLsX999+Pp59+Gu+//74S8o0QBAFGjRqF4447DhMnTsRuu+0GoDBBTTMnsnZTLV78YCVCk6Eh0WfmbdsZAyD0G9tscxcn/qRKt9aKMGuxbvdyRziwL66tr5GxfOXVGCr3/B7KBo2y9rBlq2sxdfUi3PA/72PXAeUYt+9AHDyyPw4c3hc7DyhMaLuhuQ0ffroRb//rc7y2ZA3eXLYWTS3tXjY82zDzvth5GX9uxi9vI5xtwpv9voB2nKi2uidqO4jcIzNv49/H8D0Wbc1oWP1SynWectoP7JyZSkfPmxmbnJBgnKPfwP7Z5wcBLHp/EY4eeJQ3L+bmvIwIthXEDtnjVIwgSCDBA3AEauxjFnyDm8uTUi2+nJRJJEU72kQbWpKtaEu2KduwSOK2v8zALVNvTZvPltZWLd6t6qstNWPWYkwLbcMKaVtbJ9w8JPPaLmfM9K5JAu3Jdpz947NjF/g58qgjccO0G2Js0p0jrp1MJnH22Wdj0QeLUuKOPWQsbv/v29OWUUdISv3umcmRLpogCNCzbzUAVdZ2wWau2h3Gdb3jao7SCmzrqwMDhAzQ3NqIz1pWY3XNZ4AEyosrUFVShYriSpQXl6MkKEVpohjFiRIkWADJAgiZRLtMoi3Ziub2ZjS2NaG2tQZ1LTXY0rwFda21qjpogXXG1PtxkAws0NPEOr/cTNEyhqQ2Y69e8hn+30P/D8ve+hgNXzZEiwQAsN/++6mFGFPaePf+QjZB5o5izHuB14b59SbWTh4zlvJpb2/HWWedhbfffju0PwiC2L4vHyqKK5RtVTJwyZDkQMACnVMltC31guxcqj2C6fl3kQQC/S6JkGBcvZ/gLALuzUR7r/U+AbcQuLVcmHdCos2sLSZp7Q7meMozbWy+JqJphqwdIItNMu4epAketvWrQIMHD8Z1112HX/3qV+nPoZk9ezb+67/+CyUlJSo9spcSBEEQHYSEtQmCIAiCIAiCIAiCIAiCIAiCIAiCIAiCIAiCIAiiExk2bBhefPFFXHXVVbj++utzinPJJZfglFNOQe/evbs4d92cbO/GZ/HtSyeqvWzZMjzwwAMp4St2PT4m8ehJop4bMhxWujhGVLushOHm8/qgOEEv+xuOP+YELNn4IZraG5UzheDaIUiASw7JjWOQcqZT/yohbeUAxZWTCjgkEyq+EdcGU8c8cW2Tkrl/DEYgULuvkLg2sYNx0UUX5bxgAwD89Kc/xfnnn9+FOfpqUYjzuPVDi4i7GnG97OKucP5zYUWG1DS1U932RDY3o+Gxx1P288oKlIwblzae2Lw5dj+vrCg4L7yqCsmIsHa68+RCWaJM3TApPcFC7fQoocS19QINUhphQ/MJ2HGAFmkwIoWMSe8YAGaEa11/oz6ds6OpIMw4ucdpAiCmvzFOkGDp+yKk1nUW2s/ShjPXZ4QJXT7j67pKm3VYVNunsrgSSZFEm2gFUvLn+nHAOaBLLXIpPYFt079DOk0C83QyWwwMQkhwbi4S+YtrA6H+vzPEtZ988klMnDgxL1Gt3/zmN5gyZUpe59mexLh5hw8WUJ3UENOI3uudVlTBBHLPsXKWzg9RV4/N55yLljz66kLpUVQOSKYltTmY5wFvREsZBKQAJAOEYMqR2ywQIBnAhBb5Z24BAVM+zOuzdBslwVBeUY7X334NF1/4a9w789688tze3o6f/OgnePmllzHjv2eEHLwzkouDdwwF9etps5BnpfNPnUEEICWaNCIv9KOhM9hjjz1iRUSi/Od//iemT58Ozrf/AiaEwjwDWQW20z0qYZ2cmMPx4toqirQ6FdIdDJ0zm7i2a9s8cW1mrkcJQ9vFw/Q8B2PcqqZwM8aEFucA7EIt0iir6EVdVPsdqJzYMahedkFK3Z7rMYz0hbXh+kV/nx7ryAzNEPO+WTFqQOXJfjI7lrX9EmP23ioZprCgNnRoK7DNXOpWbtukDWbj5COqbY+ZKyBR7Q6xZcsWTJ8+HXPnzsWWLVuwcePGDovYXHXVVTj66KM7KYcEQRDbjxNPPLFT0rnvvvs6JZ2ysjJceumlGD16NGpqatC/f3+MGDECzzzzDJYuXYpkMomjjjoKxx9/PHr27JlTmuvTLKQXR65pEt2HoqIitLS0ZAyzZs2abZQbguh8Yn9vxsxz692xNh0/pIvv2QlQwJxSJ7Jo0SJMnTo1ZX9JSQn++Mc/dvn5Oefo168fSktL0d7eHhbWjpLu53/cKxoeCZZwv8fBrW1C6vcCzH8CAlzbCeD9hk9CYE3taozovXtB13jYYYcVFK+z2XvvvXHdddfhuuuuQ0tLC1atWoWNGzeiubkZJSUl6Nu3L3bZZZf8FtnIYU7zvqffQ1JI+8vfVHemXvJQ9d/MpdiD0ZPEbZuwDL7gtrTmMiVCq+ZlTEa5m+3R8zMqE3ouHAyl/UehdNA30LzunbTXlKjcCaWDDkDJgP1RMmA/JHpUQ0rhFuSVSZvDlesbsHL9vzH7uY8BJlFeGmD4oCoM61+Ogb17oE9lKSrLilBaHIAxhvZkEg3Nbdha34KNNY1Ys7EWK9ZtxZpNdRAyonAbKxYOuEkLf0bGLy9zzMyNMC+MnnthTihbfefeviBmv/tjjAMscOkxX4RbnXnrkgcg28NjCM45Tjj5+FC7qObLdF6lWpzYtKFFRUVobW1Ne58AYNmyj3DUsUfZUhBSAEzaxeYApoSFddrFrBhFQQIJXlSQ/cdHQuLzdWvxwJxH8e5r7yGRSKC9vT02bENDvVvUDu6xsjZgLbbNzMKowiwCLe08mJrvM3dWzzwym5I+LnDJRZfguWeeS8nD3nvvjTkPzkaQCF93TuLaOdo4p1w+BfPnzU859/Dhw/H444+jtLS008Vy20U7pF5WwW+vrB1bz8NKcGVJY5FnR5czB2DEtaHLVmhbPkNgi0Eyifq2BjS01UMYm7G+OQLaGGf6IKbmfpVtWbieSQplh1CvrsEsiAjJvfwDAgLlxeUYVjkMfcv6QDQBq5aswtJFH2HZ6x/jo1f+hcbGxrRls98B++h3Gzwi7XqXT18KdTKe4XlLK66dhksvvRTz54fr2Z577onvfe97mD59esFZBYAeiXIIqWqL4ByBfmckKZOw9SIpdFsl9HhCvT8iGMB1eHtl3rsDQgor0m0mqkPXbsaNdgF2Z6eQZoDqvavgeoTcbKzWHJCP3bTA+uHn6fyfn48598/BW2++lTFOXV0dnn/+eRx33HEuHRLXJgiCIDoACWsTBEEQBEEQBEEQBEEQBEEQBEEQBEEQBEEQBEEQRCeTSCRw3XXXob6+HrfeemvW8LW1tbjllltwzTXXbIPcdVOyvROf5R3/dKLaUkr87Gc/izlfgKqRZ0YSjztJ1GPTCysjcbWz15STe2KXAUWZM/w1g4FheK8RWLzhAwgpILl2atVi10xI7UCiHEIYV85EXCjHEg6pHZe0gCATgAzAtCigFd424tpw4k5GKIoBVujKOEoVLK5diFBmgWKQBDFnzhzccsstOYcfNWoU7r03P8FLIo6wh2HB4tsRTVhY4T3orkS69kR7fTPtcGfcbKVUwnvbk4bZc2LFq3ucfO6uroEAACAASURBVDJYSUnaeKKmJnY/69Gj4LzExU13nlwoSZRqQW0BJd6nhQil1ALazB43Aohc6sUfwLXYoedEqQVqAetCC+MKaR3HvX4GcKIddgwTJ7Ca2gWFydLPdFhU2xP/9gXC/XhWHJwBxZ0oqq3yy1BdUo3NTZuVI6v/LFntAFXaAlD9vJUQ4MZt2T1LVtncJKMTs+OAThDXTvEHLlxc+9VXX8Upp5ySl6j2Oeecg2nTpuUcvtPJkNW4sXtWbFvpni+9w2gQhNJPrctMPdvCH9N77bC+j/m2t7KxEZvO+hFa34kX5WAlJSg9+miU/se3kdhjTwT9+gJBArKxEcnVn6H13ffQ9Gyq4EE6GBh6FPVAXWsdAL0YDYR2uFfthgCgFV3BtOO2ESWVUkJAP8O2rYLud3S7pqIq535vLAzGcNOMm/Afh/0Hzpt4XlrBiHTcPfNuLHx9IV5+/WVUVFQ4h27zzJhb0wGn7c4m+lshz8jQkbP+nrVRyGG8U/jGN76B//3f/80YJggC3HzzzdsoR0S+2HYnHdnaigzPXZy4tr/fSA6liI/o86YV10ZIngVAZnFtCQmu5yyMCJSQWviJMUCodtmIFAkwcCkABtXq2zGMEWeRWkRIi8LoRtUX2da5sv8aIQ9/gYlM5erEsJgtCzP34sZdJiQD426L66NWBNsT1FbbSjCbudguDPNSKEBUG17OTHqh+0Wi2jnT3t6Oc845B7Nnz85rXJqNs88+G1dddVWnpUcQBLG9mTlzJs4777ztnQ3LjTfemPH43//+dzDGMGHCBMyZMydreuPHj8/53J0lNE5sO0pKSrIKa3/++efbKDcEEU8uc0ApYaJztVl+B/lz3d7O0Hya+lEVFcU1B7fP74PGxkZMmDABbW1tKceuvPJK7Lbbbl2eByEE5syZgzlz5qCyshIXXHABrvjdFWo+sIPYRZu4ttUIbuftJdQcvoQAkzxiyweSUiLQthkGhjV1q7Frz90Q8I4J7XYXSkpKsMcee2CPPfboeGIZ5lUamtpw//PvRwIzPVeg/+zvY//3t1toy4S3wtyhcNnm57207TPqlk1z+VDbRqy078EXY838n9hnNlE+AKWDRqN04IEoHXQAgh59oGyyAmqmXTihU3+RTjMfIwWUuLREQ3MSi1ZuwQcrN+v0jRFYuu+ItkvGhhU4+0TaCS/vmllkG/DKFXaOxv9jVqhcfZpyjhfP5ipPsfuZTcPF13NqyTbUfjwvJef/cfh/oN+A/mFhY2/+RAnVukvrUV6WVVh7xb9XussX3jwXtFEDQHFQjGJejOIgg7B/ATAwDNlpKKZMmYIpU6Zg06ZNeOyxxzB79my8/vrrobmSL7/cqhfVY+55ssZVae+l1PlmMHYZM/cYFth2/zirM2MMf5l2I+6JWQx18ODBmPu/c1FdXa33hBd+sLbeiG0zHxvnrbfcipunp86x9+/fHwueWoD+/fu78J1o+2hpb7bPpgAQ6PlBk0cGCY4A4BIcHPZymJ6bBYNk3KuKgbkTykYohX2UpJBKPBnqPYCAMUimZdzNi22QkF4e9LKJAAt0+yHVdyjhbM6ZJ8gNnTmJPj36YfSgb2LXnruFyvrAXUbjpO+dDEAJEd99992YOnUqNmzYECqXktIS7Dp8N0RGJt7cNdQzsw3mMOPeb8nZTh7pg2655ZaU96X69euHp556Cg888ECH81peXGGfVSbVgpeQSXC9iIdk3oIdQoDxQNcx1WcIkQRLcGV/lVItHumVg2mfmK5Dql02QvkunHo+zP1xdSP6rmJYmNvFTwmL9GNmKaSdu+9MTN6CIMBf7/orRo0alTXO3LlzQ8LaANlKCYIgiMIhYW2CIAiCIAiCIAiCIAiCIAiCIAiCIAiCIAiCIAiC6CJuueUWtLW14Y477sgp7MUXX4yePXtug5x1Mzr4Lny8MJ9yOHju2efw2quvpcSpGnESEj0GwHljxDkTRB3bvLASoW2pHfC+uXsxzjq8spDL+MpTlijDThWD8VndKgghETAByZSjqnF05AgAJsG1kKXQTksAB2dJCKnEtZWAYBIcgXI8AgAtKshZoDWhJJTDI1fOKzD+QU4Y0IhuZhXKlGFnMuvI4znkhuJHti2dpTlE/iNfGxYtWoSJEyfmHL53795YuHBh12XoK05YHyEPIT/j44bIY54mCSnDDozCc7KVkNaB2I/fmQLF+ZLcuAm1029KPRAEqJgcs3iFh2xsjN2fSYw7G3FxRUNDwekV8yLtFAlAO0syLUIrGdPihFL7wEsrNKvuk5Pv9V3jmdfXALD9iHGOl9b53asLLNK5+GGV+qJLw7ljwooHpCFeONI/lsa50iTtiRi7vhDpRYwZUMSKrEN9Z8IZ1+LaG9V5hemvdXalEQhg+n8jNCm0kzTTAsQMkFw5SOtL5UzdOZNYSFybAQWLa3tl6ZejX3bZnu9FixbhyCOPRDKZzLmsTjrpJMycOTPn8N2DcMPXGQsaqISka1t1GOfI7LQXpJQIeJ5uVlJiy0W/jhfVTiRQef5kVJ4/GbxXr9joRSP3ROnRR6PqsilI5iFKVV5UjrrWWr0gABCY8S7TAqpQ36UU0PILyvFbGmd+pr9rOVZmZBhMq6A/rQ6FllvQ5faD007B6AMPxBGHHonNMYsuZGLJkiXYZcgueO7F53DgAQfmFTcTXSGqHZd+hwS2cw1ODuMdZvz48VkXLksmk1i/fj0GDBiwjXJF5Mv2FNdOG91qW6QX13YpqUyaxQpgw+hxig2uxxDCjEu4bZuZlWFR4xFpxy/Cfmd2QRi9IA+gEzdtvBujQvqy2p7YNpNuUONUP/SleIUszbYR9vGv14y/3KcalSnhJsZgx2lmvxpiORFuI6jFmRvTGaltJ6TtUmDeN4TOa757eTM5JVHtgvnkk09w8MEH5933Z+Pcc8/dAcetBEEQmZk0aRIuuOCCWFHT7oqUEvfffz9GjBiBq6++Om24efPmYfny5TmlWVZWhqqqqk7KIbGtKCsrQ21tbcYwX3zxxTbKDUHkQ4YfgYUmYed9oRfrSxPO+60lpf591cVzVXFIKfHLX/4SS5YsSTk2duxYTJkypVPO079/fxxx5BH2nPX19fh87edYu3ZtSti6ujpMmzYNjzz6CObPn4+99t4rt5PEFZ9nmPB/y5kFptxsJ7e/k5kOL5hAAoGd/WQAkiKJ1XWrsUv1LvkWwdeaWU+/i5qGFlgB7NDPYSMGKo3Rxf42dx+euDb8bR5Jxx1z9rVokDg7lPmRz+AmRRiKe+2Onc/4PyQb14EV9UBQOQhmrkTVIiWIbR57czLGAki9sKWb+tHzFlpE29kG3bslgLDzM9buZPPmWRbNpdqJotjKn/LJ/H2+CKt/7fDFy7n6bgSymSn3QO3T4ttMbzvx7MDFNX8sev84ti7+O9rrVqfk/KyfTPDmZ7z5E2NjlW6ejDGGntW9sPXLzIspr1q1Ss15CV2SzNh/GMqKylAcFHuzRl1L3759MXnyZEyePBlLly7FjBkzMGvWLDQ1NWHzpk3KhiPNnKO5O7pEJIM081f6GpgWhjdlZmzR3Ja5E90GGGbd+zdce/W1Kfnq3bs35i+Yj8GDB+uiVsLPtl6bmUtpHpM04toRfJvmgw88iF//+tcpYaqqqrBgwQKMGDEiNX4n2T6a2pt1Pp2dF8zIxqv6L5lEYES1VSHrd8YCGEl49TyYa9ZznpLBvKbGONQjAgkm3ftrAtyFYRyC6X5Il7OEUG2Hqe5CP+tCLeINBrUwhC7PgAc4aNBY7Nt//6zXXllZiYsvvhiTJk3CRRddhL/97W92Xnr4iN10Vxmz6Ad0C6cXYAyNazRn/OgMzPjrjFA9tYZ4/ZwaeyNTL0zY1gzMzT0bO2XoGbSvNETqYJztzcvavHnzUupZaWkp5s+fj1133TWt/SCfBQHLEmUQQgJIQjCJAAA4RxICjDOrRS6lXsxDCt2CqwXXAQkIYUXxbb9i2lsp1RoATOrnPfy+hROy9/sQhIWvM10OQ/hdFI0V9jfxmfeZ4TGMK7uMz21kbt3c0/323y9Dph3z58/HHXfcgUQibKMnWylBEARRCJ3/piJBEARBEARBEARBEARBEARBEARBEARBEARBEARBEJYbb7wRI0eOzBqupqYGt9122zbIUTcjl3fgM+oouYMsZv99s+5LPSUvRt9DrvESTlHfi9lO8aL1zqS+JwKGayb0SZ9ZAoOrhqAkKIWQSSSl0J9JCCn0drv6DgEhkupPCv0nIZGEkBJCCkgpIWTSOSpDKLFaCN8V0ToNCePMbFwbjaCivp0hUVDAE7Y1rpAuHrx4PlFhrq4W+CO+2tTW1mLcuHE5C6kWFRXhrbfeQmlpaRfnjDDEOuQ5v34VxjoDpoaLSdFLI9xWbTenMSmx9be/hYgRU6k4+ydI7LJL5uitrfEHiooKzhIrjomb7jw5kOBFSnxWCuV8bfsRJVCrRLTNMbOYRsxxIawjqjB33gpwO0FDiUi/EulfbN9kLzjLBWTQ6BC+46zXfbnzMu9wJBG/Hnp5zCiqDYCDI+BBlkwXTnFQjB5FFXpcIPW4wDnqqjFCEkIIGwYQEND3WJjw6j4a517zaccV0l2XkBJSqPCdMWbIZ7ywcuVKjB07Ni8xrkMPPRSPP/54zuE7G6nLKRfixu9pEo2NaOuzN6yPT8f36A2P431xUZ6nIHzDQ/+DpgULUvYHAwei/xPzUX3F5WlFtVPi7LRTzuctLyrXz7eqy0mh67dpj7zxs23RTDsHqcfMbhTt13dESkVrBwGANwaX2GX4LvjXymX41rhv5ZxvQ11dHQ4ZcwhmzJhh98lww+LuDtPPdZb/thXbKg/5OP0TqRxyyCE5hXv++ee7OCdER8k6Bs72qGSInk5cx4l6pNGYMFoivkCzjMtrSCoHDADn3ApJGxEku6X/Mf9xFoAxBs45uJGFYVzJFTGu/5gWodbbnCPgaj/TYkgcHIHe8sNxFrh0EIDzBAKuwnOY4247YAECHiDQ31VcLw3OETD9h8DF9/Po/8dYKK6R0ObMiWYZMRxb1gzhsvO2wVyJOg0REtX+/+ydeYAUxdn/v1U9e7ALu7BccnnhgeCB4oF5DYpiVEBERGPwR7zPaAQ1alSMR6JR38RIYjzwVSTRgCKC4I0XwZh4C2qUeEBEQFiWe++p+v1RZx8zO3uy6vNZmpmprq6uru6urn6qnm+1FK+88goGDhzY4qLaF198MYlqEwTxnYRzjvPOyz4ZXXvlpptuwvz58zOunzRpUs5pTZgwoSWyRLQxxcXFDcaZN29eG+SEIBpHU2yLDcYzwdH+YK//JjHZ7fSKcPfdd+Ohh+JjI7p27YpZs2Yhrxn9Mj7Dhg3DwhcXqmXhQvzzn//Ef7/6Lyoq1uOJJ57A8COHx7b54vMvcMThR+A/y+KTM7h3vswFF12l+mzMOABnlxfSCHtq+6bpYwPgenacHfS/m5YjLXKf0PJ7RcLp2LJlC26/9SYATImqhoRXmVMxk+5d3X9DT745onEjxn9lLdBxmFa6VdeLnWgVgJHUtcLPdhJWNXEZeApBhzLkdR2AVMmOVjDaCkjb72bbQC9aXJpxPaGstx0LABaAsQC+8DRjZhuXhs27XtQ2ZjF2kcDbr1rc+vCny4MvTO7nx8Wz342AthXODrxyU9vERLXtcTOvbEzZq20rv1qMinfiY93679EfJ5x0AkwnqRFChrSn0YrQqvsV6NGje8I1EmbN6jX6nlb9BwwcHVJF6FzYGQVBQc72nJZm4MCB+POf/4wVK1bgyiuvREXFBi3ZLlUfJUz/ivDGR6Vtv4urswT8/yElhHBpmCfek3PmYvLFk2P56FTSCXOffhID9toTgNcz7fVh+nWheZRJGGF5Geoj1iu9rxLPPvMszjzzzNi+O3TogPnz52P/AzJPqtoSfR/b6rbafltp1av9PnZli5S6LmDGusqdkDaXDFwqWySDslEGLAAPOAIZIOD6XtbrlG1T2WwDntL2VGNb1TZRHqg7TtttA3C1H6bv8oCDcWOLVel0LCjBmN1PzElU26e0tBQPPfQQpk2bZp/vu/TfFQLwrjupxt5B6H42ERozF8OMewj96XF4EnryaQkI6Osx2q8HK9gtIcH1RBcw56WRfeVvvvkmTjvttNg1M2PGDAwdOjT3wmqADqkOgJ60Ekn9kubYpIRgAsKMCdHbCMCOSbD9tPpwJZMQZoyBf4yhDnJpr13pr9fjTKS7SUOlZO/hhLLL2C6OtadkbEkiazw3+CSWh4ULFybnw6O8vByLFy/OuF+CIAiCaAwkrE0QBEEQBEEQBEEQBEEQBEEQBEEQBEEQBEEQBEEQrUhRUVHOAiF33nknNicIV35naTVRbUVdXR2emvdUbLvinY5GqqhHhh1YZcQsGTDqcmEBtf93REfs3rtlHFK/qzAw7Nq5v3UQS2uB7bQR1BZaBFBocW0ZXZQ4pnUks04pTv7PiGVaAUEAvkOtdfLwlRh9rUXvnFox1EaIa0dpS6E/4ruDEAJDhgzBli1bcorPGMOTTz6J/v37t3LOvnvkco/G4iQ4nPmfSdsnrTJ1kvquE45GjPqPtzHbHv0bqp55NhYe7LADSq78RcMJZBCGb5b4XJCKBcna3EWHY8nxwDolCt8hENpLFJEwICLOYJ5AMvxMkV57IfIcCaWpvJm1s6R3LRk9gAwi2zLqPRktkwTnTF9UO8nxMrR9NlFt5rYL50MiL2j9tlBJQQk4Y7o9oV2C7aewYttC+JNzqPaBcWU1ItzuXJh2RuR8+i0Jcz5kRIDDLxe/3HzH82i9ESnzpHOwdu1aDB48GNXV1TmXzX777YeXX3k5fP1kW7YDzal3o/VtqE0X3V6Gt/XTld4K3yk5aISwtigvx6Ybb4qFBz16oPuTc5C/X+Oc4BtDh7wiW2eZesuIM0TFtGGc5eEcv037Wdhr2VsXfQ9ikfPhOUzn5efjuYXP4cpfXtnoel0IgcsmXYbxJ43XTuUI1S0tQdT9v7F/zdlfi+Q/ixM7kZ38/Pyc4n3++eetnBOiJdje4toJjxPbHgiJf8l4Xq0ItBGHkkqghjEGxt0D2Yhmq2juu5WWZlpM28SzwtpK5MiKs5j/WaDjME/AOlCiLVbY2gjGKDHuwEvTim9zbz9gLhx+/ECJznhCUCY/obxq0aWwoDazQuNcp88ATxjclIWL58rLE+ViNtRpcZnf5lyQqHaTmTVrFkaMGIHaZkxmFKWwsBCPP/7493OSSYIgvjf86U9/wqeffophw4Zt76w0CiklTjnllMR1y5Ytw4oVK3JKp1OnTrj33ntbMmtEG9GtW7cG4xQUFLRBTgiiYZrbGvdN+YYG7Tr+DH/MvDdGbL2ypaxDufPiiy8mTn6QSqUwe/Zs7Ljjjq2yX//dqbRzZ5x44lgsfPFFTJs2DUEQnoBz/fr1+MlPfoL6unq1beR9Str/4vuIBqeFP9G2tW56iZhJBt35CY8nkZBgqBO1WLF5eSOP+juCb/TIROQmu+N/78Dqpa/rdeGOBqeDrcOkE5I2Atj2ejF2eLOR3di3z0c7MiKdZaG8uzgsFF+JPxu7gRHYtXlmnuC1EddmToTaCW+zsMg04wBSMCLaRmTbiPD6Yt0qvhHKToXShL9/ZkSug9BiRbY9UW63BHAC39zbP4Mv8m3FtllEuJspkd+kYzbHGypHu86cT2Dzf57C6hcvQRK/nPJLpFIpbQtz1SfjsJ1uxmZmbDrdchDW3rB+A4SUYBwoSHVAp4ISFKTCbZPtJa4NAN27d8dtt92G6664DkWpDpD+OCiz6D5LM0mqWq9FtoXrw3Qjn8Lhzz/7PM49/VzXt6Ip7liMOU/NwX77D3Z1o9cPFJsg2Hzqc6NqRtf3ltTH+eorr+Lkk09GfX19aN8FBQWYO3cu/uew/2mwjJJEehuzbKre5ImR+wLPrs/XiLYzcF0dcW13DcAkB4w9VBpbpZ4cUDI7KWEAbTf1hbO1ADezkx0qEW4zMSLX95OZdDDgan2KcTDJEEgtvo0AnfI7YfTuY9CtqOHrPhNnn3025syZg4KCAuzSf2fdLyhDixC6lzyt5dm9SSlC58WcG9gnqe7/Nul414RU1bwteTPmwfaju+d8U8S1v/zyS4wZMwZVVVWhOLfddhvGjx/fpLLKBGcc+TxP9bXq9gWkE8GXZvwBhM2nhC+m7U1sDFOO+piE6+eLXafwxh/AK6dwIYXuySi2P9zvC2fZH+7SuzZiQweY2b9bzFwVobkskNCHmZC/w4YdhrKysqz5AYC5c+dmzy9BEARB5AgJaxMEQRAEQRAEQRAEQRAEQRAEQRAEQRAEQRAEQRBEK3PYYYfh9NNPbzDehg0bMGrUqDbI0beEHMfGh50gHatXr445WQBAz2H/m2WHEU+OaKrWwcBz0pQSJUUMPxtdmluGv+d0KeyCzoVdkPbEtYUQEKIeAvq3CUPYuUxIJ7gthQgLoGoRQSf259zBnKCmf94adiAzq0J+vVGnlgaEMjOFEUQ2xo0bh88++yzn+Ndffz09P1qUFnC2jSahPN48pYYsu5KuvrKObdvBAbjuww+xccr18RWMoeyuO8E7dWrzPLUGYdlE6f3ynx3ufAgpYmscMizWYAW6EUobgH1WZcqU7ySYePajmzbgMOkuvfD1lPjcyiaqrfcdEo/V13eKpdrEWZ2BobSgS0RA25S9CP8Zx1chICQA047Q58m4r6vjjItrhwTVhT5n1inYP7/erRoRfQ45fOboMLx582YMGjQo5wkWAGDXXXfFW2+/Bc6/fa5CWVtKWa71rOhzEXXs9a/rkGoOlPN0rmz+w10Q0fOTSqHrQw8itWO/nNNpCkWpIttONteolBLSXKMh0QXzChMWk3HtZf0ptUO49wxSeEIEQKKD95QbpmDu03NRWFjY6GN5at5T2GP3PbBu7Tqzt8R4jXWcbon2d6iea61tc7ieyWm8aXTt2rXBOCtXrmyDnBAtwfYU1/Z3wcIRVLMgR3FtMJcRKycVEouGFcNWotFaUBpacNoKbjuRaqYFqznjYFrYRW3PtPB1YEW2rdC2J6IdGKEX7y/QQtn2j7lFx7DpGmFuK5jNA3AeFtN2ojKeoDc3IkxadIYZYRsjrm2Og+uyhRWGIlHttuWtt97ChAkTYkJNzeGAAw7A6tWrW1wEhyAIoj2yxx574LXXXsOqVaswcuRIlJSUoHPnzts7Ww1SXV2N448/Phb+pz/9Kec0XnnlFaRS8cnxiPbPQQcd1GCc8vLyFm0fEERjaJKtJmbPiq+L7iMWHLXzJuVNOut7W/YNf/jhhxg/fjzSCROd3n///TjiiCPaLC+Aelc66+yzcOutt8bWvf/e+/jLX/7SwPbe9+RONNQJT9DVCJnr/1x/v/5txVfNOA/TK6TCv9r8X1TX5z655fcOfQpWrlyJ3//u90jXbIHtgrIqnG5h4FrNjNmyjibHYt+McDNghaz9nXtCzuFU/P26cCeYbWwHCXlE4H0368Li2oz5ItVGXNuIVOvfWoTarAsLXPsC22ob2HhGuDpJPNuomHoi2jaeJ/ht8hIS4dbi3IyDsZTeb1QoXOfRy79bH8AX1bbHYX57Ytt1G1egfPHNgIy3CYYNH4YTxo0BpD+5nD4VtqNBwtpwtJjrZ8saHh+xddtW5PE8dMorQUFQEKsntqeotk+XLl3QtUM39CzeAXlBSo97Srs+SjMGSvfkmD7otBQQIg07zskX2JYCL734En566k9jwtZFxUWYPfdxHDz0IDDGbD+PtaPp+1V9WCOa12dmhsJFxLVNbcmARX9fhBPGnBCbELigoABPzn0SI0aMsHa6xv4l3NbhRSOlxMbqjXCT8qkIxkbKOUMQBDAT9nHGkDJ2UTBrnwxCkxe6iQAD37YZcGsD5dykHzjbK7i2tZpJDgMlwG3tqczaW5mZmJCrNIryi3HsLqPQKb/54y1Gjx6NRx55BDvutFO0l9ybiNf0aXuCzhkw16K6PoR9jgLu2coASCFC14d65gJgEhBCX4denyzC51JvEftdUVGBkSNHYu3ataF1559/Pq644orGFk9O5AeFVjhbiDQE8/tRjRC5tELZUqRhhPGT+lRD/a6mXEwq+oftLjBlErnOlSJ8cn6TzqLfX5wJKSNtXO8ez7StPybTjn1JWB/JIAA1wcuYMWMy5scwZ86crG1n6iclCIIgcuXbN1qOIAiCIAiCIAiCIAiCIAiCIAiCIAiCIAiCIAiCIL6FXHvttTmJ3C1evBhPPPFEG+SondPAmPhk8eIw27Zti8VhQQGCDkZgK0mlLyyOGVY/9H8b0Tr1/ZwflaC0iIZl5soupbs6UW2ZRlqmlYOYdiRTf05c2zmWOYcydQ2IiKigcdyBdvSRViDTiWfDOvWoYOdApEIzXXxhkcyEVQTRItxyyy2YN29ezvFHjhyJG264ofUy9D0kq+BBrgKvGZKQMu74ZZ8skXDmfWlLEQYAEOXlKD/7XMiamti6kssvQ8Fhh+WWUGsI/CaIQ7C8pgv1qKeJm4RBaHFm6f+OCfNGhGmjTqjaKdH+tsId6lMIEW5xSOlvbM99kvCvDU86lgSHSd8fs0VEtc2xx9pIQIrnJearNSjKK0JeKk+1JSAg/Yk5hGs7GKdW5Xye9ibb0M7osmFxbb8NmFFc2y8K5spERj6jzc0kh+Ha2lrsvffeWL9+fc7lscMOO2DJ0iXtXrTKP96cpQ0yCN8Yh+PotRlPmznhG18d3t4cTmrFCHg2hCgvx7ZHHo2Fd7roQuQP3i+nNJpDh1RRSBjbXucIt52tILZpOzMnwmCvX+E7yBvPbglTLUlpxBtcfQfAtad1nCOPOhL//uJj9OvXeFHx/674L/rv2h9vvfWWOy/+6Y4KJ+Tw15I0Zz8Nxssxq+Q03ng6duzYYJyHHnqoDXJCtBTbS1ybhdpOkWR0Y3WD7wAAIABJREFUfeWLa1vBbC+/IYEYME/EBk5MWgtR29h6nRFyMWLTnCtx7JjAthbN5kZQmxtRGCOd7cStjcAT02IwRjhGxcmwcF9ohoXSCIzAjM2VJ6bt7cOUC/NEbExZBMxtx0wZMah9aTfoiAx5rGxZKBbsOfHPMYlq505FRQWGDx/eYqKZXbp0wd1334133nnnWyEqSxAE0ZL06tULTz/9NDZt2oQNGzZASol169blNCFvLrTGc2nBggXYbbfdQqJ5S5YsyWnb//u//8OQIUNaPE9E23DyySc3GEdKiZtvvrkNckMQrUPMZpsYR39xxnVPhDScjsXr1DH2ttZm5cqVOO6447B58+bYuhtvvBFnnnlmm+QjCgNw6aRLsdNOO8XWxSZqyHQasvTH16VrPbu9tH1vLgTe/+F+FmevUwbQepHGZxXLcj+47xq5mB0ZcNnll6GyshKQQO36/yKsBBpVv/Xf05UosxG/hX33D4tWu+0SwiRcmBWcVutcuhEjsr8P6dkGrGC0jm9EsD0RbffbiE97otVGgNoXyLYC2gEYS8GIZKe3rQfq6+EErbVgN4wYdiokyO3S80S0vf04YW8tmG0FwgP4At4uvtuvE+8OC22r/Lo4zDsnIVFt6SZAM/va9O/HIEVd7HLZYYeeuOueP4CzIGTrtzYZMCh19rCo9hOPzcGyZdnvxT59+2D2E7NRlF/kpRc+6+2NgqAAvTr2RklBKcz0wHZ8lFAi2mZclJPQFiEhbjOJ8MsvvoyJp/wUdbXhci8uLsbsp2Zj6P8M1f06ps8HVsjb9WnC1Yna/mg+rU1T2+QAZ+9c/PfFGDNqjKoHPAoLCzFv3jwcc8wxsXQatTT05+VnU83G0L44oDWIJQAOKQHOXbpgHEwyJWwNKNuqVNc444G2YwZaNDtAwJXANtf22IAH4CxlbZwBC8B5CikeaIFtHR4ECFjKm6BQp8P0PjhHinPk8RSG73QkSgpLWuw6O+mkkzDymJGqT08IO+m0338omb7+RDpx/IG6Zly/uAz1HbrvRvAd+loKC0erZysLeGwMXi4TUdfU1GDcSePw6aefhvJ1zDHH4I9//GOr2WTzgjx9lMJrUzjhbCGNuL2EtKLb0HWZGUMg1G+mv4dEqF1fNMAg7fgf6bVLYdOCzDxOxI2KDNOQMLUd6+iLaTcgpJ0kms3s3nQ+kvrxvbp/7IljM+bLsHLlSrz91ttZ+3Con5QgCILIBfLgIAiCIAiCIAiCIAiCIAiCIAiCIAiCIAiCIAiCIIg2YPfdd8eECRNyivvjH/8YjzzySCvnaPtTV1eHr776Cm+++SbmzZuHe++9Fzf86gZccfkVmHL9FNx5552YN28ePvzwQ1RVVdntchHkk5Axhx4A4HnFNkZ2ZEIc3+FB2p+lxQw/PbJTA+kRPh3zO6GsQ1cIoZx2hBbFTBsHHyk8YVOBNJRDmS+qrVx/YJ09rIMLjGBg2EHHdyCz4oAhBxVNJpFM70tjRTIzhRFElBdeeAHXXXddzvF32WUXzJ8/vxVz9P2huS54TgjZhTV03yvt3bDIq193mfTa2klM1tRg/bnnIb1yZWxdh1GjUHLpz3NOi+XnJ+8jQRw75/zVxZ20kV/Q5PTSIu09LzzBhajQgnV+dE6OvkCDDIW554h6/kgrUA2YT8BPAUCC3z9z+TLPrpgeRzifPiwUK6wgmPisaqKotoRsU1FtQ5eCslC7QU3aYSbdSENAIm1FhZ3juXIo9hxiZcPi2kZUGFDi2lJP4JGx3eCLa3vlCSBru0EIgX333RcrE+6/jOXQpQs+/vfHKCoqalwBthvCNXBDdWdDwje+AzesoLbbjXQrYnUsz1FYe+ujf4OsrQ2F8dJSlPzsopy2by6FqUJAaudpr90rpdRC2frYrHu1+hPSr5PCrtde7Rar6wBEKhTPSd7TLOnerTs++s9HOP6E4xt9TNXV1TjyiCPx9ddfx9bJyF97Itd85ZTvhjSDyWm8UZSWljYYRwiBJUuWYOLEidhll11QVlaGzp07Y8CAASS63U7JSVw7263SgLh2NoFtfxexNKUMxQmJOEfTt7pQTkDbbuOLyGgRa8b8rbXgC5TANrNi19wKQvlCNJwrQSU/DtNC1Upwm4XFtLkW3U5YYqLb5je4E8vW+wl8MW3uhLh9YW8jqK3SC1zejAC3LUcjfqUXZkS3jcA4iWq3FoccckjipIWNpX///pg5cyYqKipw0UVt01YiCIL4NtCtWzdMnz4d6XQae+yxR07b9O/fH2+//TamT5+OZ599FnV1dVY4benSpS2ex88//xyHHnqo/Z2r3eGss85q8bwQbccPf/jDnCaKfvTR+IRjBNFeaJL9KKmZn2SHZJEvSYKE8AQnW5GKigoce+yxibbkn/3sZ5gyZUqr5yEbqVQqUaz/g/c/SLQBxkg6jfp9sCZdDTDT/w/93fyWoe1ZzH5nLMTOErC2ci3Kq9Y17gC/SzRwyyxYsABPzH5C/WAc+d12ghGhhv5m/7OGDv8eYVow2olZw25pLABG7dOIdPpps0h8Gd6WcUgbR4tAWyHusIA3s3lkYAhsnLC4tl6nRb5ZVEBbi1yrSccCgKXs+nTVJpS/+lt8/dg5WDNvElbNuRAb/nEvqlct0V3BcbHrsNi2J5zNUl64EeZORbYzthslzm2+MyQLaltxbmihbpsfba/h5rg8UW1wMM5deegyqqn4d+L18syrz6LfjjuG7TW6s1HZdaQ6R8yJaq/+ejUmXTIpwxWoGDlyJN577z0cddRR+tr69thoGBjKCsuwQ3EvMHDdT5m2k6UKOJFt6Qlpm/FRQqax8LkXMfGUn6K2Jtw3VVJSgtkLZmPoDw6BGRNlP/1+6wzi2tFnpi+QbMYyvPrqqxh13KiYnai4uBgLnl6Ao390tNu+lfpw/Gfx+upyVy0YmypnAGfOfgim9dt1GFe/OdfC2wG3AtvGxsilFsq2ExcGWlQ7sBMLmvWBEdNmKQRBgBRP2TDui3PzlLbFqnQ4OIbscBC6F/Vo8TIatOcg5Af5qj/QiLWbfnLdd+j3f8fKGFKLb0s36a7QS9I1pD+ZFdf2QgVruK88um8pcc7Z52DRa4tC6/bdd1/MmjWrVSeXzg/yIYXQx6pHIgqoflXp+lpFqN/Vjd8wYxAltKi219PqHl3m2KX3rIu3J6OTu7hxkF6frS3A5PvYpSWdoHYoG+4ZaoZO2nEy2v7uL7bXONKvbvbh8hrpV5bAiKNHoLi4GA0x58k5Mdt90vEQBEEQRDZar7VAEARBEARBEARBEARBEARBEARBEARBEARBEARBEESI6667Do8++qgeRJ+ZdDqNiRMnorKyEueee24b5a5t+Pe//40777wTzz33HL766qtGbdu7d2/0360/+vfvjz123wPHHHMMBg/eD0wP4o+SJKydrq5IiGnVD73fSXHUZ1gEU2Li8FIUFeQmwtfekVJi+fLlWLZsGSoqKpBOp1FcXIy+ffti0KBBLSrYuFPJzlhX+Q2Y1GUnmPLZEzB+kiZXKlifInOmhFTxGAIIJsGteKAWaJJKPJAzoRz+pP6EErwyjiVGhMk4/HgeWNpZzImahvzydEakdQAMH5+/bbYwgjCsWLECxx9/fM7OQMXFxXj33XdzErkgkmmOuELieYqI5Zp9xIK9+iNr/rQTGpMIOaS1KkJgw+TLUPPmW7FV+YMHo+yuO4FGXHOsQ4fEcFlbB1bQNDFsWVMTC+PFTX8+1Ys6JRLLpH5WaAdCpq8Rvc46LDL/3Ekb15ekhbe9fbYw98yIPVMApxcQ1/tTqzNeX+Y55RxSjYM6GIOQwgoQmu0liztZZhLVFtb30clPeBvp42VI8bZ3T+mQ6oCCoABV6WqdR7M4wQUOIG0kFBgDk0aQMg0gAGdCtRckg+BCiT2CKcd1cHAGdxfb88asWIc69cyWaazdoL+YcxVqN3gnWkI5Jh966KFYtmxZzmVQXFyMDz/6EJ07d25OUW5XstbF0Zsh4T5IRJd9NGrMcTuyLidhbSlR+fjsWHDxT04F69gxh8w1H844UkEe6kQdJAOEVNeucngXYACEFgnhUreQTVuZcVtbqetThr4bp3im6w8O1X6WWoAA8N21TR3kThTnHDNn/w333H0vrrzsygbffX2qq6sxetRovPf+ezas3QhpR33VE6OE64HGro+9liZFMXUI0SADBw7EkiVLssZJp9PYb7/9YuGbNm3CWWedhV/84hdYtGgRBg4c2FrZJJqAuQeytqWzCTCENScSVrPEuidTuM4UlLg2dFvS2R2Y/m3ScFmU2nYBVRdLrx3hHYRK0xyQTlV6OdLtUAZVv7u2q6lQJBhnkJLpuGbv8XZgtjoo2haNilYb4RqbUytShXA8I2bDPNEsE0cqs01YUJvpprQOYybMqYF4MTPmj0S1G8dtt92Gzz77rEnbMsbQu3dvjBgxAldeeSXVoQRBEA3AOcenn36K888/H9OmTcvYxsnLy7N185AhQ2Lr9957b6xbtw4777xzi0yMYHj//fdxxhlnYPr06eiQwc4XzSfx7YZzjh49emDNmjVZ4y1btgzvvfce9t9//zbKGUG0MTn047i3Ltj+A6OGKFpZWHvr1q0YNWoUPvroo9i6iRMnYurUqdvl/SX6Op70zAKADz74AH369LG/7btzUkeIjeR2Ulm/zcYSUvXDML2t1B3/MiS8DRjrnJNONiHqffLT9Z+gc+/O22US0XZBBlvKhg0bcOEFF9p7odN+xwFWdBoICTMjEsa4Mml4NgH/LV7GjP/MS9dPC5HtjTGA2XuOgylxbXsdeVYKHqj+Pxj7jYBkKkzZU4TOq7KfQ6pBKwyAZEJvw5VdRZp0lQVeMgGm+8lqN32FdS/fhPS2cles9TWoXP46Kpe/jqC4KzoNGI3i3Y4ES+mJiU3/r+2ji2NLySs/s4bp8S+unEwcbuOr8TBOYJwx03tmPl0Yi4QrAWyXLoO3bUJ/ykmnnIQd++3o9VPysKg2ACuqrY9YSIGLzvsZNm/cnHD0qm0y5foparIAaw5ioaLIxa7THmw6HVId0K9TX6zatho19VW2XMxdwRlDWuqJ52yZMTw//zlcePqFqK+rD6VXVlaGWU/NwuD991P9wea86OvdTp5s6lZzzWtbo+nD9u2Eqi/T/JBY+OJLOOnEk1BVVRXad2lpKRY8vQCH/uDQUH81gNjv5uI/i6vqq7Cldou+GrXt06839ISAqmuc6ytXT/bHdS9wwHWYim/tiLofWZWPhKrrnK2WSQCcQQhp7bXKHqv73pmxugpIyUzXMpjdRqBXcS/s0XVAi5VNlC6FZVizdbUSgLY2XwYIae2uUobvH4OEhEinwRlX4/MgYXoJhWCwPY/6mlHVl+qDhJSq6pSmTzyHvnJddiYvv7r+V7HJe3r37o0FCxagpKSkFUrLkR/k63MK/aiQkIHXvmNOoFoKCck9cW1mDkTqftXAtj/8yT2YVwZmH+Y6sjWiiMTzyHRfmbEpSUip+gbCbVqVhoBAtC412yThxkWGx1tKbxtjg/fHQxQWFmLkyJF4/PHHkzOpeXLOk7jlN7e4PGU7pnZQnxMEQRDtExpFTRAEQRAEQRAEQRAEQRAEQRAEQRAEQRAEQRAEQRBtxJ577olTTz01p7hSSpx33nm46667WjlXbYOUElOnTsXgwYMxbdq0RotqA8CqVavw90V/x/SHpuOaa67BkCFDsM8+++Kaa67Fxx9/7PalR9f37NkzMZ0tn8+PhCSNyPd+e06wdp32jslPAacd0anRx5Ir06dPx6mnnmqX6667rlX2s2zZMlxyySXo06cPdt11Vxx77LGYMGECJk6ciHHjxuHggw9GaWkpRowYgUcffRT19fUNJ9oApQWl6FRQCiHTEFIgjTSESENAIC3SLlwICCkgpNSLgPCcT4QUgBT6uxY91TGM45K9Krxz6Xw4pXXssKKCbos4nnBpzGdFRn/G02g34oBEu6K2thYHHnggamtrc4rPOcff//73b7WQ6ncFX8w4cxz9xaszwnVBhjQ8f0KJ1hVhMGz6zS2onPdULDy1yy7oNmN6RqHsTLDS0sRwWV3dpPwBgIw47gIA69R0Z8qadC1cza+fGVK65wpC0hhWEMM4jNonknFI9MUHfMGG6PNFemHW4RLxePbAMx9DNK6/e+dE7/Ia2z4hb9bZ2ttHyDFTOlGKVND2otqGLoVlEKLethtU20F/N5+Qar0QULLDyplYbaMEEASUsHVatynUIQq93rUmbHtBH7u9PmS8fI1gR5JoOYBYE/S4Y4/D22+9nfOxFxQU4J1330GvXr2aVnjbkea6u9prPHKN5hbZtBH9raQObjhndZ8uQ/0XX8TCi04en0POW46CIB9SGsd4fW1G3llcmIS0Yj6es7f1+PfqPyDkBB1yiDZJe/oldm/mgtdhF150IRb9YxGKOxY36rg+WvoRHnzgwYz1lctUZGltfC2WBvYrvb9s6zOsbJBcJ2H5vnPeeec1O43169fjwAMPxNdff90COSJamgbFExq6VbJsnul5kPU5YcVAnLAD0w8cP69OKofZ7Yx4tEmGWaEiE5ODMydkxJj+bdZpASQjbKLiq3A1aQT3tlFiLoxxLS7DwFkAzgNwFiBgPHHhjINzvTC3qLSYzh9z4TAiNno/nKltwfR6DnOkalt3DPDKiNmyYvofi5SnH9OUYbiMSVS78Vx99dWNij906FDceeedWLBgAbZu3YqVK1di+vTpJKpNEATRCO677z6Ul5fj9NNPR4GejK60tBQ//elP8c9//jMnu3G3bt2wdetW/P73v2/RSVIffvhhXHTRRdh7770bjJtOp1tsv8T2Y/jw4TnFu+iii1o5JwSRK41oq2eKmqO5pcE+IZ1+vWx+X3omqqurMXbsWPzzn/+MrTv55JPx4IMPtumkvNneqXbYYYfE8NWrVqttk96zpHvFNun7+xBSoLKuClJI+85tz0Zk4sCoCKW/N2nTVoa+mnQNPln/SfaD/a6TcFlfdOFF1jbG8zugePcj4NSNo+fPf6fX//PADskwNg0jfmvf8ZnbQok7++l5n3aAB4OVTGNO0DssIG1+G5tCYOPbfbAAzqbA3baMefECnWdly2AsAFgQ+mQsQM03H+Kb564OiWpHSW9bj43vPIzVcy/Gln8/o46HpwAE6tNLT9lJ3H7AUmBMxXVxUvpYU7o8AvWdpXS5ePmFS1fFc5+MaRF0FhHVtufH2HC8cAQo7BIXBw6CQIu4Sp2uOnFuojzYc2ls5A/e/xBeXvhyYpkVFhbi0b89GhLVjtKSAs5tQcBT6NupL4rzOob6NoUUSEuhw9JI637NebPn4YKJ58dEtXvu0ANPvvAk9t1/H5g+bT1qCqrn0/UR+T1AUgqvTxOx8VF+38WC+U9j7JixMVHtbt26YeHLC3HooYfasGifR0uNi4o+b7/ZtsbWVYwxKxoMGFus6es2W7CQjVYyY0vl1ubKmbJbMmP/ZAyc5WlbpvodMK7tpwwB179ZgIAHCLTN1NpQESDgKW07VetSAUdBqhADiga1SLlkgjOO0sLOqm9cL1Lqb/Zay/DOpq+LNNLedSL0ODzhxkXovkl3tUk1CbDQITJyzzPEr7NIX/n0B6fjN7/5TSg7xcXFmD9/Pvr27dvyBRUhxVLqSLSAtho34MYhCu+Y/XEEpkwl9KQqut/V9M3ax5cWXteXYvK4oIj92i8jez95683IyVAaZluTT1v2ZhrO6DHI2JKJcDy3n9A4TBlO2zD2xLEZ0zUsW7YM//73v03CWZv31E9KEARBZIKEtQmCIAiCIAiCIAiCIAiCIAiCIAiCIAiCIAiCIAiiDZkyZQry8vJyjj9p0iTceuutrZij1qe2thYTJkzApZdemrNobK58/PHH+O1vf4t99t4H3bp2w2WTL8Pjjz2Od995Fxs2bEjcpvyN65HZOzZJIc15d4UEJSFxzJAidO0UNPcwMvLEE09g1qxZdlm4cGGLpl9VVYVLL70Ue+21F/70pz9h9erVGePW19fjpZdewmmnnYb9998f77zzTrP3369jP+UcBgEhBNL6U4lrCyuGmZbCE8aUNo5yzFFys8YxRUQdehB2Agv99p1DQg6b8OJnEciMOk8nabQTRA4cdthhKC/P7Ggb5YEHHsD+++/fijkiDE1y+kxy8gqrv0bieeqkUScw/VuI1hfW3nLPvdhy732x8KBnT3R79BHwrl0bnWZQVpYYLiu3NTotu+3mTbEw3qVLk9OrTitnYCMy6xyLndiscxD0nye6zZDg+Og7DTqPUSB0cVhHyvC2yddPJE5oVXj/YVHtzPFseJIjazZRbeaF6ONM8e0nrN0xvyMCnkJapJ2gtnFEh3ZCF+lQe0NKT1xbiJC4NqQMOaImiWsj5BSKkOBuUtuBsQzlDLfdaT85rVHtvFQqhcWvL8Yee+zRrPJrS5pTn0opsXHjRvx4/I8x4ccTsOrrVaiuqY7VjVI7BvvbmvOivwJgiQ63jOcmvlC9aFEsLOjbF3l77pnT9i1FiudZ52sRqqvchDSAcnr3JBPCdZuryfQ6/V0YB3HA3PjW0ZtFrv/Q9W4cqNXvA4YcgOVfLcegQY0TCrjg/Avwxedx8XILS1iykOQY3tgl474bINt13xxhCXIab5hcheAaoqqqCj/4wQ9aJC2i5dle4toZBXtC4toqA0bUOau4Njz5aCtQzaxAdeKeI2LUTgiGg3Mtwh0S2Xai10Zw24llMysiwzIt/vZaaMYJ0BghbW5Fs42YNgNU2nBxzbH6+zPi2v5xmvJQolZ6DYlqtyrPPPNMo441Ly8PK1euxBtvvIFJkyZh1KhRLSrkShAE8X2jrKwM06dPR2VlJbZs2YKNGzfi4YcfxiGHHNKodCZPnoxNmzbhF7/4BUaPHo3zzjsPS5cuDb3jDB06tFFp3nPPPfjd737XYDx6V/lucMcdd+TUJvjXv/5FExER7YKsNpZmV0uZ74VMVZ4JTmcSrmwGNTU1OPHEE/HSSy/F1p144ol45JFHkEptP3u9DwMy5qWqMjKBaqbzlFD8W2q3wo7pMPrOJgHhiVh6dj032iNkvtTbukmd1lWuxaot3/N6zSucBx54ALNmzbK/O+47GuYd3dkynEi26lxKMN4awWap3++1oLUv4AzAxbNhvk0EgGcjCK1n7rs7m9rGELq2OJyRQAt+s0B/12EssNs6AWojUO0EtoEAkGrZ+vmrWLvwesi6ypyKWNRswaZ3/4JvnrsG6W0Vep9KKFstQeQzpctM58MIaKu7TP02AtrcF+ROed/DgtpR8W4GL11jn+EcvsC4LQsEAAPyu8aFtT/88EP4otrW4iVNf5mWs2eqL+fzz77AdVddl1hOJSUlePrZpzF+/PjvnF2HgaFXx97oXNBZ9W/6fZtSjZWSUmDmX2bi52f/HOl0uC+s30798OQLT2L3PXez25j+S9VfJGB6h8CcyK/rC2pYXHv247NxyvhTYmP8evXuhVdefUWNVYmMj4o+j5vTB6KyFd9+1Zav1R3KGMCN+Lu7Ejjz7IhS2yW5sUFya4/k+hrnnn3TxQ2g5LFVeGBEt42QNksh4IFaxwIwxpDHUlZcO6XXsYAh4BwplkLAUuha2Q09uvVoVpnkQnFeMQp4PqQQgBZ/NleFf60kYfoR00aMGwh/Sp2GNxG58PsKpdT3t31AJ4tre33nLy58ERdccEEoH5xzzJo1C4P3H5z9Osp0ayf1I2ZZgiBl7x0BATB177gjC/ezCgg1wYdeZyZmt+0Tc3fp/ljbZR0dMmTuTeEfY7jfNdT3nQtSuiekt0PpGckbEtHOcTeRcRLecXrnWEqJ40Yeh/z8/AbTnDNnjrcDZD6/INsDQRAEkQwJaxMEQRAEQRAEQRAEQRAEQRAEQRAEQRAEQRAEQRBEGzJgwADcfvvtjdrmmmuuwQ033NA6GWpltm3bhuOPPx4zZ85s9X1t2LABd911F35y6k9w8EEH4weHJotfBR26I+zhk22wfdTJILzNjw/r1MxcZ6a6uhqLEoT7Wory8nIMGzYMU6dObbRg64cffogf/OAHeOKJJ5qVhx2Kd0CKpyBE2hPXTqvfUotsy7QWCBSQRlBbKicVCS+OlQ3UgtpGDNA6hHhuYFZM0DuvvhhmxAEjSVzb4jnn+r+Tts0WRnx/Of/88/HWW2/lHP+CCy7AmWee2Yo5IlqcBCf+LNE8p1YXNy1bV1h728xZ2PTr38TCeVkZus2aidSO/ZqUbrBDz8RwsTEujp0Lsq4OYsvWnPeTC5V1lSEh7JC4tucqqdZJ77miYSaGcxgNr3OCtYik15AXpDSZyRAv+jzxryF/m0zXXZLYM2PhQwgJRWunSCM0LqVUDsONc+dscToXdLaO4/XSc0C3k3QI54wOqZ3TnYC2E9fWbQmRm7i2OZNCeCIeMlJmMGIBiDum69+X/vzSkDhFQ3DO8eyzz2LIAUN8/9ymLdud8LWTqY2UTqcxZvQYzJkzB7Nnz8beg/ZBSXEpOuR3wJ/v/jNef/1169yvTk24jKO7Ms7E/j3AcnSxqn3jjVhYwSEHA20szJAf5GuReO+Eau3Q0IQz+rcV34bnrG0FuVWaQgtz+07QCn3Nc8B7qNm8hM6aNPWoKt/i4mK89f5bOOPsMxp1fEP2H4IVy1fkFDerKLa5Nxu7ZNlHY4nWCdF1TYWcxtuOr776antngchCa4trZxPYzpAhtUiTNy2yLcN5Zd6fEXsxQlCMuT0w+PnwBGC85hnTwtbuz4hnazEYQE8godczP+3wtlY8O7IwxhNyo8Wxdb6MiI3StQkLbQNOFNuIaBtBbb/yddtzJeDklY8TzXaxSVS7ZXjttdew0047YdSoUTlvU1BQgDVr1qBPnz6tmDOCIIjvJ5xzdOzYsVlppFIp3H777Zg/fz7uu+8+7L333qH1L76HRG0BAAAgAElEQVT4IkpKShqV5rZtTZ8oj/h20adPn5wE3aWUMRE8gvhOk2RrZOGfPvWivkV3X1NTg5NOOgnPPfdcbN24ceMwc+bMRk3w3hZs2pTcF1RQUJBbAgnv9JtrN/pGd9uPInUnvj1NRsAXsB38MiT66In+AjASXJ9VLMPmms255e+7igTefvtt/PySn9ugoLATinYxdnBubRhO1Jq7l3pvUi0XT28jmRYs9e0Mnrg24IX76XuZCxlxtV3f5AvQ4tNeOtLPK/fyyHUetdi0PQ5tB2FG+FuLWsOJVKvvHJuXPor1i2+HbML9XlfxJdY+fw3qNn0NJzJu9mcWL4yl3CfjcMLZ3BPfDmw+nQi3W1Q8DivEzbx9mGOWHIz7Qtrclh2z55mjoCwurP2fT/6D+rp6Y86BFdUGYqLadfX1uODM81FVVRVLp3Pnznj+xedx+LDDv9N2nR7FO6CsQ5mdPNiKbCON6fc9jKsv+WWsH2C3PXfD7Odmo9/O/eyYKhXHm0BY94+qfiIZ+nTjEDKLa/9lxl8w8bSJqK8PX9e79t8Vry16DQMGDnD9JdruaWgpce1M/R8rt34FMAau7acGc30BzNkrTV0hffupNwlhyBZqvgcIWIDATgYYKIltLbCtvqslxVPgjCOPK1FtzgJwHWYEuJWodoCgNsAhezVucqPmUNahzE1AbfoItSC26TuMInW/oul3TAsJKdKQTPegS+jxe+4aYmY74a4v912Gh0/4feX62lm6dClOGX9K7FqbOnUqjht5XChvibRQN1nAOOzEwtL0qwqItLTHrvLtjR8w95Nph+hjN93UZsyi/e3159psR++fyPFYce5IuIAIPQltfCH0JR/uz/THJmQa2+jHzfSXGF+682vyy+DOMQB06tQJI0aMSN6hx9y5c6OZydp/Q/2kBEEQRBQS1iYIgiAIgiAIgiAIgiAIgiAIgiAIgiAIgiAIgiCINubSSy/FlClTGrXNjTfeiBkzZrRSjlqHlStXom/fvnjhhReyxgsKy5DfuT+K+gxDye7jUdT7f9Ch16Eo3vFI5Jf2B+OpFs1XUb8j9LeYiwFiHgtRMTnp4vbplsLBexS2aN587rvvPmze3DpOm9XV1Rg5ciTefvvtJqdRW1uLU089FS+//HKT02CMY4fiXkhLgbRIWxHMtBW/VMKX5reQaUghlOMKhHVacUJ3SnjWObC49cKsM+fVOobBC3cOLrDOL74jhvpunUCQwVGDfDeIHHnggQdw//335xz/kEMOwT333NOKOSKyemblGrURdUCoDsqwDwkgjXTuiTaSqvnzseEXV8bCeWkpus98FHm779bktIN+yYLcYn15k9ITa9cmhqf69G5SegCwtXYLzANA+m0BfX6l/i8kLu05TFpvSI0V0PYEqH2s42XShSIjX2TmayPq8uqLQYSTTHB09NLNWVRbZ953EpWQyAu2v1BHl8Iy7QjsxLTTQiAt622YNM7DIq2dh5PEtQWM47mUCIlrJzudS6/89H/2uomLa4cchvW6G2+4EXfffXfOx8oYw8yZM3HUUUc1p8jaDVkd6r1Vjz32GN7wBK23bNliv0++dDKOPPxI7LbLbvjtb36L9bp+ierc+G03ez58QYYc6+7a99+PheXvs4/7kU6j5o03sOmWW1E+4TSsGXYEVg85CKsPOgTfHHkUyk/7f9j0m1tQ8/rrQCMnt/HJ43mh+1dIJyCv2sme4zrcm45tHyPsxC2ksPVWVHQcgHoeyVitkL1N7HHPvffg4b88nPPxVVZW4oD9DsDq1avdvpLe1bSDdmzROin2NPvvALks0XfDyDHnJLSd4ACfdM1nc0hvCHIaz05Liaa0Z/EVQpGTuHa226WBzRstrq0yBUhf5FnlISmvIXFtE8LMpxaDia034U5E2ohfMysewz2xGCO0rURkOOdW3Jox7pYMf77QjInrp8UZQ2CFaAJPFEvLUlnR7bigNgvF8WW74R2LE9V2pUai2s3lhRdewH777YcjjjgC//3vfxu17fvvv4+ysrJWyhlBEATR2nTs2BGffPIJ1eVERnLth3j22WexdWt8IkSCaG2a21K39vSIPby5+LaaelHX7PQMVVVVGDt2LJ5++unYulNOOQUzZ85Efn5+i+2vsfjvWH4pfvHFF4nxe+7Q03XFeO+1+kviO7zZx4bqDeEOEd8IqAV7TR8GICGZtGKP0cmmrAgkY2DaaCykwNK1H6AmXdP4gviOsHr1apw49kRUV1erABag8+HnwQkweyLL8IWxmRaddkLNoWnDjJi29M61FcQ2Atlwafnphr4D6iwb2TRPOJvxcNoskg/m78scB/O+G0HpwIlrWxFwJ7ANKVD+jzuw4b3piWVY2qUUt067BZNvnIQgCBLjAEC6sgLfPH8tatf9B0owO74wlmeFsxlPhYW0WQAnsJ0CYykVhhRCIt3MHI/+jsCdJwS2XJid6MyJEBtBdAauTwOHlECqy+6x46mrq8N/ln3mLEJSne6oqDYATP3dVLz5Znzy8U6dOmHBMwtw0IEHfS/sOj2KeqKLFkEWZtyUSOP+u6bF4u49eG889uws9OzVE2biVdf/KXVYdIxUWFzb7x/KJK595//eCRHpvxo0aBBefe0V7LzLziHBXACxh3JzxbUz9XtU1VdhXeVaW0+4iQdNHWOuO23v5MqeCc+OGugJZBln4FzdH4G2kxqbJtei80pAW8UNWIBABggYR4or8W0joM0ZR4qllNi22Q5GXFv9rllW16bP6fygAMV5xRD2T43HS9t+xHgZCyGwefNmrFi+Ah8v/RgfLf0QH330MZZ/uRyV2ypV3yMACQEhvWsI5rtaBxeSta981derMHrU6FCfLwBMnjwZF1x0QbOvo8bAdL2m9hPuXTVjCM2YQ0C6NobuW/WP11y//uMsKnStkpGh9k50vYwYt20eZHiSEDeuxBunINXOXbcIQ+y2kqFch85XJjHtbCLbIYHtBHHtE048IbZNlHfffRfLly+P5TNblU/9pARBEIRPSkr9btfO2Li+ChJAl64dtndWEtmwvqpd5o3KrWlQuTWN9l5uAJVdU6FyaxpUbk2Dyq1pULk1DSq3pkHl1nSo7AiCIAiCIAiCIAiCIAiCIAiCIIhMMMZw0003oUOHDrjmmmty3u7CCy/EwQcfjAEDBrRi7lqGRYsW4eSTT8bGjRsT1xd0HYRuB1+D4n7DwYKCrGlJUYf6ratQu/lL1G36EhuW3g9Rtw31W79uUt6K+x4BN/LeDLBP9M7UwdI6VDqRNeD4g4qbtP9cmDNnDq666qpWS//qq6/GW2/FndQAYPjw4Rg3bhwGDBiA/Px8rFu3DosXL8aMGTNQUVERiltfX48JEybgo48+QteuXZuUl94de2P5pi9dgHZmFWBgkkEgrU4FYxBGhEoyMGgBUP0nIBAggIAE1w47jPHQmZZSaKdAF6pSMo4nLKMDmHG2BSLOIIzZddZBxnf4NQ65KhHrvNccp59cHQWJ9s0777yD888/P+f43bt3x6JFi1oxRwTQwL3ZgNNWw/jPnYTkE1aZeiWdTgOtoF9c9exzWP+zS2LirrykBN3+9ijyBg1qVvqpXXdNDE9/3bRneP1XKxu1n1zYXLtZP+fVb+XgJ62zt5QS4O7akCYcyjvQijJIabUAQrDIp4fvz2GeKW5l5jxHr9Ow82TmePCeX1Z/wDodNyAiIo2gtlvPmHIk3t6keArF+cXYXLNZOefLsAAjIAHBte8/146vHBxpCAQAE+Dg2uE8AGdCHyeHgFBO16YpCNeCAKRy2tZtAeXEHXbSibYfmNd++OMf/4ibb7q5Ucd67733Yvz48c0tsu1KU6rRWX+b1WCctd+sxY2/uhH/e/sduOqXV+GSST+3TurOqTZ8rzunaAkWNJwzUVGB9Np1sfBU//6QtbXY9tdHsOW++5FemVxXpQHUfboM1a++hi1/vgepXXdF6dVXocPI4xrt3BXwlD4GAcE4uHdDS3/RAvKcqWtc6rawE8nX7WZwJWrBWLwuYSrVUBvUr9usz7auxxLa0xISJ586Hj136Iljjz42p2PcunUrhh44FF9+9SU458kPSr/aDFdiLUQkIVtpJ+83VI+HBH78FI0be/icy2gZ55rD6PODsBx88MH417/+tb2zQbQRjDE0KKKQrT2fvalubQe5hutMaREJbTdgyets9ph0okM6w+q4TLbdb2dyYGBMeiIVXj0sTTvVWjzsvgGAM68OY+F1IftGFOnihc0ozCUh/W3d/pkV1HbNUXscYJF0WUggOyyf5P0iUe1GUV9fj2uuuQYzZszAN99806Q0hg8f/q2wTxMEQRDZ6dWrF7766iv86Ec/wuuvv94iaWYTjiS+XQwePBh77rknPv3006zx0uk0Jk+ejGnT4uKPBPHdxb1H+e+h0VfSOlHfInvbtm0bxowZkzjZ9emnn44HHngAqVTLTlTeUry26LXE8IEDB8bfzxPMcKZPnkn37l1eWW77cZQ9zXsBlIAR1+ZOzdKK+oI53Un3furePU2W6kQtlqx5Hwf0GoKghSeBby+wyPu/YcuWLTj++OPxtdeP1+WHZyOvpJdnw2bWBGHf7hngxK/9/3UYM2UdqN9SidU6e4w7a2F0mBXM9vYJCWbFtZ1dhEm1LqkvTe3KXFzCfmcQTu9bGhu6KScBgEFCADKArNuCta9cg6pVyZPY992pD/7wyF3Yadd+kJD48dmn4B+vvIG7bpiKFZ+viMWXtVux9uUb0Wv0n5Dq1DOyNm5sd+YK37LCvXjcRmLR8rfx/HAjkO7SUveLE0JXotxqnZSAqK/Gts8XJB7/1q1bwMFsf6qx+Uhmei0Ylry/BLfcdEts2/z8fDw2+zEMPWTo98qu06u4F9KiHhVVFbqPJtlQ+dEHH+HA3Q8KhUWsfo3i8OGH46mn58H0D9l+zgQ+/vhj7LJT0/vjoxxyyCFYvHix+pFj9ldsWa4vW1N3qHqEQX/6E/RpUW01wZ/7hJl8kHF15evxady7byClqp9Mxpi27jJTZTBIKcA4IKQAY6q/LmABJCQCYxzlEkICC6Y9jT/cdFeLlV2ulBV2xaaaTRE7LfSxxZkzcw7mzJyTMb3u3btj0H4DMWz4MJx4yono0bOnrhcBcK4n7gUg9fTgEvq6cvet6Svfsnkzxoweg69XhseMjB07Frfdfpv9He03a2o/WkMom7uARKBt7QxgXp8y4k8VAQkz+lA9dnQdx1yYsv9nGzvgPbvMel+43jtUyWToKWn7D8wO9T6EUH0I6tpkEEJ494xLC5GUMmGO2+8HiX4PxY+MhzCfxx9/PC7kF8ZE+6M8+eSTmDx5cjQTofzH8kj9pARBEISGt9cZF774dD2Wf7J+e2cjI+01b1RuTYPKrWm093IDqOyaSnvNG5Vb06ByaxpUbk2Dyq1pULk1jfZebgCVHUEQBEEQBEEQBEEQBEEQBEEQBNEwv/zlL/GHP/wh5/iVlZU45ZRTUFVV1Yq5aj4PP/wwjjrqKKxduzZxfeeBZ2Dnk19Dx52PbVBUGwAYTyGvZEcU9z0cnQedgV1O/Qf6n/YedhwzH132ORep4l455YvxPJQOmIDCHQ5E8oj7kDpaxPtVOicI7R5w7JCWE9auq6vDJ598ggceeADDhw/HSSedhJqamhZL3+eDDz7A1KlTY+HFxcWYO3cuXn75ZVx88cUYMWIEhg0bhpNOOgl33nkn/vOf/+DYY+MieN988w2uv/76JuenS2EZCoJ8SAgl/CcF0lJA6MWECSkgISGkdCKCMq2cOKR0nzqeFQuE+g3pQpQTjzvHTmpR2lMt3RfrEGK29zcyY3FzGpNLfhyEpqKiAocffniDTkOG/Px8vPPOO1YglPj2o3zrZDjA+4xWF/WyZQQYfKqefwHrL7gQSKdD4by0FN1mzUT+fvs2ex+8pARBnz6x8LrPPm9SevWffZYYnrfnnk1KDwA21WwA4NX99kdcHMOPExPMYFFHRuY9P1SkuHBhhkzFmigy1iwxhOQBfOfKaCJRIUlf9EOGY4efe2a9y4MSppZItSNBic4FZUhLgbQQSMs00nBtCdW2SEOItPrUbQgBCSnTEMK0NfRvfZ6lFPac21agbU/4rULXXrBtDCSUI5wz6cy/zcTlky9v1DHeeuutOOfcc+Ln9ltAk/Ksr9eKigq88MILOW+2bVslrr/uVxiy7xA8/9zzsTZaYptNi7M0RP0XXySHf/45vjliODZOuT6jqHam9Nafdz7Wn38BxJYtOW8HAIEWEnHXoNcWtu1lU+9I17ZFeDEC4/Z6luHqIlb1SLedF+jiGCFWu03Y1fzwI4bhwosvzPk416xZgysv+wWMM7q/uPa/TD6vft6lbNKSkFC4HH3tEm8/ITI4eyfdF029v9urf+D2ZlAzJwgxkEP+t4eczlW226WBzcMTd4TDs+XJCE9YAWgj2uQLmvhpMz8+081MBsa5jcUZ9/arBI4YGLgWg2FMh0mmxWKcsIzbl47DOBjCC2cBOAti4Qzc7ispRW4mOWFOlIkzZvPjy/1YSSctbuOEuJLKw5SzE0NzZenOAYlqZ6a+vh5XXnklOnXqhDvuuKPJotqcc8yePbuFc0cQBEFsL4qKirB48WKceuqpLZJely5dWiQdon2Qax/2X/7yF9TXt7z9miC+dYRsREBdurbZSW7evBnHHntsoqj2JZdcggcffLDdimqvWrUK85+aHwvv3bs3+u/WP/eEIu/x5ZVrYd/ujMip0EZN/Q7tJlWEFV81X+1GoYmf3Hsr50p4dWv9VnzwzRLdH/LdxX//ra6uxgknnIB3333XhhX2G4yCnru78rLlpsqJWTFarsVnuf7OPTuAEWY2L/M6jpkkNXQ+1CQd7t3fN8Ca/ZrfVtJUp6fjWJHSiEHZD2MMYIGXHvfybn6bfQTqeBAgXVmO1c9elFFUe58h+2DGMzOw6267IOABAhYgFeThhyN+iMf//hjOuezsxO1kXSUq3pgKxlJgLNCL/z3QNpwAQEovJv+BW8w2UNvDbIvAO76UOgcs0OudkDaz51SlzaT5rcpCgqF61ZtYOXsU1v79usRj6d27tzorxr4FpieTc7adW26+NdZ2YIzhnnvvwdEjjv5e2nX6dOqLovxiCJlGWqQTTZhSSoi0CC3ptEA6nW7SIoSw/aGhfs4M+27qfjItLvEcCogBn2/8zNlLwdRlbOpvQNcpsL/92gpQouHOqsntNWnuLy4ZOIP6DmWvZJzruyJAoO8jDo5USn0GPKXsqDxAwLlamPrOGceHb36EvfoM3C4TEOUH+SjOK4aAgO45t9dX4kS2DbBu3Tq8uvA13HTtzTh44CG49oprsWHjRkgmIUQagNTj+gBbN9vrKtxXfsF5F+CDDz4IpX/QQQdhxl9ngAc8dE1Er8rW6CdXV4yEFN6oAGn2Fu9TFfqeMWMsQqMRzeQfti8RdltvoGGsX0/psUfLyo018Gu10JaeLdyP7/92Uf1xDt53Ge09Di+RROy2/l8oik3P9V93694NP/zhD6Opxbj88suT217RsS7R1dRPShAEQSA83RBBEARBEARBEARBEARBEARBEARBEARBEARBEARBEG3MpZdeivvuuy9nx56lS5di8uTJrZyrpvPee+/hrLPOyuhA3X3or9Dz8N9rZ7lcyDDwnXF06H0oehx2K/pP/AA7jXsR3YdOQXG/I8DzS8CCAvD8EqSKe6J4x6PQ44e3Y5f/9y56HnEnGM9reB/WP884AITPT68uKQzs1zyB23Xr1mHnnXdG9+7dUVhYiL322gvnnnsuXn311Wal2xC//vWvEx0KnnjiCZxwwgkZtysrK8PcuXNxyCGHxNZNmzYNX3/9dZPz1L2oJ4TQQtnCiQEqkUvj4GMkspXbj9Bil87ZS62z4oAy7AAGOEFM9d2X2ZYhh47Q6TYOKJmuk4TvoTQim5EzByGEwAEHHIBt27blFJ8xhgULFqBfv36tnLPvL811rbW3exYHv6bgp1cv6lvUSbBqwQKsP+98IPK85mVl6D77MeTvu0+L7St/8H6xsNp332tSWrVLl8bCgu7dEsW7c0FCYkP1hliY76cfEtD2nicAi4hdhx0Hc63vw06VyNj0ieYB8B81WRxKTfJRh0pPVDvpJrBpRES1/adnuxLWLuysHFl1G0EYgW2ZdgLbELq9ISAg7adE2p47pb/hJukA05N6hNoYUG0MeE6h0M7B0rUpgPi5AYBnn3kOZ/z0jEa1CS6/4nJcedWV9ndrOA1vbzId07x581BXV9fo9L744guMGzMOk34+CdVV1fa+VU38uIMvcngfq1+Z3N7deMONqF/x30bn0VD19DNYN3YcxPr1OW8z5+65eOjWGXhh5ov4z5LPIq7L+poULiz6qVZLe80mOTlL5jmLmx1HPLcTL2Np0kuqPyXu+N0d6NGzR87Hev/901Bfn4apd93cB2FRFH9d1AnciuXksmRMM+Fg9Ur77LDBEaf4TO8G3lmLllVjofeMOEOHDm2RdNqrQBWRDGOsYRtboiKESSCHfSREykVc23/eOHHtcBpWUNqID3lCXzaWJw5jBLNd5o2IFbNl4QS6nfg2jwjM2CVT9ZgQ16ZjRLy1QHZIQNwTu0Fo+4igtl3vieEoPRO7RppyNuFGVDtUpuHi+r6ILzXE/PnzUVpaijvuuAPV1dXNSuv6669HWVlZC+WMIAiCaC/87W9/Q9++fZudTnl5eQvkhmgvHHvssejVq+HJjWtqavDrX/+6DXJEEE2nde0mCROtAdY+3VQqKiowYsQILF68OLbu2muvxV133aVFoFuW3/72t1jZiMkDDf47lwRw1dVXo7Y2Li4+fvx4996liy30Xqe+JL63b6vdhq11kf5V867tT17lpc+Ye8eW+p2ReS+c9l2Sq23MqWTg2FS9EUu+ef97Ia5tRLX9sSoslY/OQ0/TY3v8N/q4HdXZI8xruRZxtrK2+tMT6JaMAVILbFvTAIMSifbtIX4azPuN8HfmhXH12wl6GxFqM1GZy4dS53VC4UwLacNOOKa2r6v4HKsWnIXaiuRJgEeMHoHpTz6I7t27IcVTSlTbfLIAeUEKP7vqIjz89EMo7VIa2756zfvYuux5hIWzsyzMCGmnlE2GK1HtRDFtX1BbC2ebidasELo9R9quJHXZcRUuwVC3cTlWPX8O6rYm95UUFBRYYe2oqLbpo6ncVokl7y+JbTtp0iScfvrp31u7DgPDLqW7IMXy9LOjbez9tt8oMraqzcm2WwbUpGvw1eYV9re9InSdzqW6htUjgSM2maA0tlF4NtIAnGnhbMbAA3X/B4yDcSW4HUiubZhciWczJZ7NoYTzOQvAOAPnHAFLIWAppLgS3K6rqsfvLv89zjzzzFYuvMx0KSxDWtRDiDTq0/W2z7y557murg7T75+OEQcfjTffeMtdQ4DX3+71n0f6wj766ONQejvtvBPmzpuLDh06qABXadg0WxPTVyqk0GMW4ZUV9GTdOiehMYcyPGFvrPniJmI3x6SKybU57ATJentzxO6bnyJDaJ7opDEgpj82MgbE76cNp+/ylnnxOktDdXQ43SSBbRVJhZ9wYuYxqT7PPP1M8jmP2P5jq6mflCAI4nsPCWsTBEEQBEEQBEEQBEEQBEEQBEEQBEEQBEEQBEEQxHbmvPPOw8MPP5yz4+N9992HWbNmtXKuGo+UEpMmTYIQccdCnuqAXiOmoWz/S1tgR/rT+kMyFPQYjC6Df44+ox7Hbmd9jt3PXYndzvoMu05cij4jH0XnQacjVdQjIZGE374Sm1knnceABDBs78JmH0Y6ncaKFStQXl6eWGatwerVq/Hkk0/Gws855xwcc8wxDW5fUFCABx98MHat1tXV4f77729yvnoU9bDi2WkIJ6htBC+1SLbUYeZsqO9OWFtYBxEniKl8PDzhbO88WiFt7WAFwDmzGEef0LVgkKGPRvHt9OMjWpCRI0dixYoVOce/9dZbcfTRR7dijojtje9MFxM99qhPN15YNonKJ+Zg/YU/i4lqBz17ovsTs5E3cGCL7MdQcOihsbDaDz6A2LixcQlJiZrFr8eC8w8ZGhJMaAwbqzeiLl3v/AHhfPuMc6R2awxtZ337WRZHTpZbld+YnCeJakd/xfLjaQ9EHSqN82NUFF5qJ9foevcsVUUesKARuW9dAhagY16RJ5ztCWp74trSimtL9am/S2+97wAr9MUgTFvQChED5rpwArrmd7gN4TuSvvHGGxg3dlyj2n5nnHEGbrv9tlj4t19cO7er//FZj8fCdk2lcE7HThhe2HCb/IH7HkC3zt1x7933YN3adTZc2k8ZCclMeu3aXLIMcI7UbruhcPgR6DDyOBQedRTy9t4brKAg4yZ1n3yC8jPPhswwQVGUVCqFZ2c8i2k3/B9+ecq1WPLGUue6HHNSjztT22vavut4Z4QBYAmCQOHKIoODsqk13X0ULVrOGRa+uhD5+blNVFRTU4Nrr742vj/mOa5DRnVc7LE2eon8uTSZ50ceLh+my6c5AtvR3025x8lpPMzpp5/uhBiaQU1NTZu9sxMtR04iOpluGV+7KWOUeISGxLXtPpkReTHC0OFdqzaoa0w6sWlm6yN4YQwICWXbbbz9Wo0xzuyPkMiMLzYjWXxJiGsFqGD2YfLFvfywUJEmCmozOBFwK4rD3KFaKSZmbTYkqp07v/vd7zBmzBhUVlY2O61Ro0bhV7/6VQvkiiAIgmiPPPXUU81uP5977rktlBuivXDjjTfmFO+hhx5q5ZwQxLeL9eXr8c9//AtfLv+ySduvXbsWw4cPx1tvvRVbd9ttt+HXv/51q72/zJ49GwMGDMDNN9+MzZs3NymN+++7H4/89ZFYOOccF/3sIhcQPYSo+c/TVWZgWJUk5hsrBtepwRig1T3178i7snt7hntl9iajYgwbqjfgg2/eQ5gAlywAACAASURBVFo0XSS9vbN161aMHDkSL774Yig8v+eesILWjOvz4MSxGZwgtf00Is3eybP2AslsHDM5lxL05IBUtoTwYCBubQSwn2Hrh/v0rRCArzxqhdRD8aLGZH2MAJz4tjuu2rUfYNUzZyNd6foYfE6/8HTc9X9/QFFRMQKmxXdZCpwFSPEAAU+phQXY/6D9cdfDf0hMZ9OSv+r8GPHslF4CLaCtBbFZAAYjpO2LgEfEtK0AdwZBbX2sTKfh0uG6WNT5Nz0I5W/cDJmOC+Yb/jztbgR5KXtv+aLaDAxbNm/B+DHj8XVkEtNhhw9T/WDfc7tOwALs2qW/7n9o/f25/hDT5yEgxXbsY8jc5YTPNixDWqZVHW3qFcnAwa29Va1T9zH37JUMql8qYEoAm2v7pJmwkHFnF+WcKaFscKQYBw+4FeBW6XA92WAAHgRgjCmBbXB937u0Ljv1CvzklJ+0SB9FUynOK0Z+Kh9p3Q9eL9JIi/oW62Fes2YNTh1zKl57eZG+loTtK3MT8Mb7y6OsWL4CO/bbEYX5hSjIK1BLfoH7nleA/Lx8u+Tl5SEvLy/RTrlixQrkpfJCy4FDDsx6HEKPD3B4fZxChn67ybjD4wNC8z3YMRXeiIIs17feY2KY1P0HzI8DqOccC/dDhkS1udunlAKu38EfDuvSi/eOhnpKQ9/c8YW3Dh2HvwumvowdOzahEOJc/curkU6nk6+XSB9AbDX1kxIEQXyvoenSCYIgCIIgCIIgCIIgCIIgCIIgCIIgCIIgCIIgCKIdMHHiRARBgNNOOy2n+Oeeey4OPPBA9O/fv5VzljsPP/wwFi1alLhux3EvoKDroEam2JzB7rkK5CWst14EZuA/i8U7dEDzhbW3B7NmzUI6HXf6vPrqq3NOY+DAgRg7dizmzJkTCv/rX/+KG264oUnOat2KuiunGiYgBSC4c3KSkkGCQTAt5gQJKQQkV34iUnIIIcA4UyKBTCBAoFw5tFMLYxyerwYkpHbUVGJV0nceMcJM/mGEHFciPhraUcVPD3Bh1q8kIrD3bXfqI5rGlClT8Pzzz+ccf9y4cbjqqqtaMUdEu8ZUTNr5q1bUIS/ITYQ0E9se/Rs2XHlVWBwVQKpfX3SbNQupnXZsVvpJFB55JIAp4cB0GlXPPIviCT/JOZ26Tz5B/fLlCekPb3Le1lZ+EwuTsTobtq4PPQDsb5bVeS+GcaY0G4XStL6/8Xx5z5jIJjlhnQiNGCHMczS8j5DTpgwfv3PYlEix5l2LrUHnwi7YWK0E27l0wg1KIEAJokoJBFx9CnD7/E5DIJBMOcNCfYJxMAhILSwgIMCtK7Y7i7YVEWpDuPNryu2jDz/C0UcendgWy8To0aPxwIMPNL9w2iFZRYN14ZaXl+Oll16Krb60Uycc36HIpvB2bS0u3VCBNVnK9srLrsIvf3ENRvxoBEaPHY0xJ45Bp06d9P4a8MI12dqwIev6wiMOR9Epp6Bw+BHgJSXx7evqUL3wJWz67W2o/+yz2Prad97Blj/djZJJDU9GlEo5lzApJe68/C78ft7v0L1nV3iu6mq99ykBCCnBmOfUzgH77iMlJAuXh61/mFeXeFIWobaw/ozWjf75ZmDYbbfd8Orrr+LwHxyOurqGJ4647977cMvtt4Tb0NYhPPlaMuKt+ke4MBpBUvrmXrcu8dIJNPjO5OZ9wKRh899APZ8tLJf80ruGIj8/H1OnTm0Rcb8RI0bg5ZdfboFcEW2Jsik0cONnewQ0UHcYe0I0TG2Soe6AaVd59ab0BS3CskEAlAiRtI0KFwammqTca9QZw4f+IW2K0q2OHB9DpK7LUodY0avYcfnCV5Gj8ESwpRdHPSp0a8rXuIq0elkoo64cSVS7YaZOnYorrrii2ekwxnDxxRdj6tSpLZArgiAIor2y//77Y82aNRg2bBg++OCDJqWx1157tXCuiO3NueeeiyuuuKJBcd1Vq1a1UY4Iomnk9H7YQqz6ehVGHTkKq1auwsSJEzFjxoxGp/HHP/4RS5YsCYUxxvDnP/8ZF1xwQUtlNSPbtm3D9df/f/bOPM6K4trjv6q+szIMzEBERERc0ERUTFTUGFwSX0hQY1zi+pL4BJcYk6dmMQaXPDVGYyJJMEaTuKGicYvGPYpgggskEXdFUBFkXwZmn7m3zvujlq5e7jLDDA5wvnyGe291VXV1dXV1dZ0+v7oUv/71rzFx4kScddZZ2GWXXYqma2trw89//nNcdeVVqdvPmHgGdt1114Jzw+5c+c+a5uPjxsV+TC9NKP1r87BxhIw967lHTOHm88JnUgGprQNapBUEkEBDWwP+vXwu9h6yDyqC/Isnbo4sW7YMEyZMwCuvvJLYVjvmGETFrO2fFV726tkIcOuQqMi2TQNp0tsFv2DFnM38hlnYKzSUxecbTD4gUwaCUzL1Fv6K/PZE1qNdgDerY206RLo8RAACk7+C6mzG8md+ANWZXLBKCIGf/vyn+OaZ34SzspmdkZtPJ2/uXP/a98DP4afXXIyrfvzzSH7Z5pVoW/ofVG0/NvV8mZYb+R397tUxACsWniYk7uZehB8mwzkWId250fWj0LpsTp5yAVf84goc+43jEBfVtvtvb2vDqSecitmxRZQHDx6MO++8EzKQLmxrntepylRh+/7DsdvoURgydBvYxefidsfoOYQLicQ1+AvXua1CYLfdRyGcxQwtnqP3Go1+Nf3C9Cl5phKZ3yvMZ/It9O1fp14+b65+A7DtUwrXREGAkKadm4URrPC2FcMW0ojlG0F/Jy7vvuu0AQDlWrC9ltwMLUQQaJFloa3HQhAyItBzu5KgSEDbowPcfv3teOfVd/Hg9IeKV0YvU1dRj487lkStTV49Dx4yGDvutCOGbj8UdYPqUFNTAykEsrks1q5aiw8WfIjX572Otta21Pw72jtx9n+fjceffxw77DQcwjNQavNr+O6ctj+m0xX7eTHieeVyuYL2QR3f1I73TqEX5L1HYa4Zczx6zEIgRaDAfNpbn60Lc2shAEL6AuP6glFIX+wdYamiW+LXmbvfGNuDFF4CT/TalUm/LKKPw1sguOC1K8zi9BTeYlw92NJHbcGuBGZYt/32w7DffvulLhzj89abb2HaHdPw7dO/nW4nDV/SSIXtpAzDMFsvLKzNMAzDMAzDMAzDMAzDMAzDMAzDMAzDMAzDMAzDMH2EU045BR988AEmT55cNG5jYyNOO+00zJ49G1LKovF7m/fffx+nn3566raRp8xF+YCeEgC3Kjr6V884wPqKkpTyO4ynffgI++1StdF7FUJg0KBBebc3NTWhvb19o/fj87e//S0RduCBB3ZZoP3UU09NCGu///77eOutt7DHHl0VUAfKZBlqyvujsWODOcXaLUKRcYgUyoQJz8lVQhC0GDfBCXCHziwKEEHoIkIKZJyiIj4mZM9r6HpJ0KJV2kfQCOU55z/fbUXkddRgmDgPP/wwrroq3ZE8jVGjRuG+++7rxRIx3aX3xRfS8+/IdaBfWb/UbaXQ9Kc/o+GyyxPhmZ13xqf+cg+Cbbftdt6FyIzYAeVj9kbHvKggT9Ntt6PfSScCJY5jmv58S1LEL5NB5RFfKvmcxB3oljV7gi8b4VuXEOP2Suo7FxbOpOtliCeJiFGk5Rdzqiy4PzJ31IjTpef/KYKuFXYTUFdRh4W0ILxXW2ddSSCSICIEUvs8A/qer52cgQASSmhnZ5D+DIR2gpaCAFIQkFHBYVOHRl4DMCMRkHCOwcI4k3606CMcfODBJQkIWw76/EH46yN/db97SnR3c+LBBx5MOD9XCoHDK72xOAH7lpfjn9tsi+fa2/CThgasVunO17lcDk898RSeeuIpnH/u+dh3/31R3a8aE742Aft+dl+MO3BcwfKo5ubU8IqDD8bAyy5BWT4hAIMoK0PVV8aj8pBxWHPmWWh7bmYiTuMNv0fNN/8bsr6+YF7xZ8D1a9bj1+f/Glfc8TOUZcoQunjba1lfvUopSCm87caZW5C+7mV0wRm4Nk8ghYgjuRacsSI3OkdFCtKJ2sOFpzFmzBg8M/MZHPL5QwoeKwC0trbi6Sefxpe/8mWdZ1q/X8CJusfG7GYf/v5DkW1y+/HFc91viv32y+a6LSth4Tmcd+M6Z6fxkIkTJ2L77bfHN77xDTQ2NnY7n+eeew7HHnts4jmY6fuULK4N5B8bFehf0sS1C4X7ZXJxRHRsYRUuwvkLb2xh1VxcmcPC2wXHQhEyePNaviBReplKJT1mvKcSkXyFf2/wpvaEO95QqIb89NFBdkSk2+UbG/duzeJLPrfeeiu+//3ii3UU44ADDsAf//hHjB49ugdKxTAMw/R1amtrMW/ePJSXl3dpDsNy4okn9kKpmE+a448/HrfcckvBONlsFtlsNrIQGMNsPQj9bKMIDQ3rcfLXTsbSJdr28MQTT5j5uK69z5H2HFteXo4pU6ZgypQpPVFoAMDMmTOxbQHbUENDA6677jpcd9112G+//TB+/HjsP3Z/7DZqNwwePBiZTAZr1qzB66+/jhnPzcD0u6djxYrkgqYAsMMOO+Dqq69ObjDPdO5ZNvp6hhNEVqSwpHFJ4vnNPjfDzls6AVmYdwqE2STC32S32STecymJ2LynAkBo6mjG9L/fhdGD98K+++5bahX3af7973/jmGOOwZIlS5IbgzIE/epgTg6sKC0gve8CUfFsHS4iQs0mzNW2hCAryh3+SakXXLfi2u5RXwRwEwbuGd8ugGpVdf05hNgkjlPUFilzRHpJVbj5GbsPvVCrTifR/OFzyLWtSVRRZWUlpvxpCv5rwhHhPLyyYt1WZNu2aV1Of0nMk08/KSGsDQCN7z6C6u0PSp6TCK6xp9SPSKmTaGvX583m5Z8fU2dSaFsXhfsSIkCmajA6m5KLacz/4B1ss90Q906PFdW212cum8X//PcZmDVzVvQohMDvb/w9thu2nXdkPK+zTfUQ/PGeP2FD+zpASCMWLbVQtNBLALvvdrsRi5ZefCGlS6ftQtKJTUtz3YZ27NDWeesdtyCcqzNnwWtT0QX13DfzOzp3F6ck24d9ccuwonk5VrWsBCCN+D7peqFo/673q/sgCduUpXu/TLpPaVq90Hr/MoAkofX/yYSRnp0NhOmbrKa/CMtt120QAJQg81vgndfexq1TbsX++++P3XffvZRT3qvUVdZjSeNHetFd6Po75axTcM6Pz8KoPUahtn8tRCBN/2vqxSxOLaUWM892ZDHj6Rn47dW/w/x35if20dzUjJ/8709w58N3AiAQ5Vw96WnqqC2xr5GjLMi+GxF2XqYdKJDS/Vr47gSFIuFmzODuQJ5otRO0VuFtzw4v8r0aYsXIpXd1RGx+JqEi5cY67v0PW7fOyGutwfDCQ5NB4lzkCY8sfBlGC22i1j6aIqBu09rj/s6538Hp3z495cijXHbZZTjxpBNRVVWV3ld45ygNtpMyDMNsnXzynjQMwzAMwzAMwzAMwzAMwzAMwzAMwzAMwzAMwzAMwzh+8pOf4Ctf+UpJcV966aU+Ieo0d+7cvMLM2xz8izyi2sVEjfK++V5CiYqpqRXII6LX4wtOhmm2HRhgm4EbLyY5ZMgQrF69Ou/f2WefvdH78Glvb8fs2bMT4ePHj+9yXl/84hdTHYCfeeaZbpUNAOor60CkoIicw4oiBYUciFToxAKzXeltipRzP7TblHF2VDZuLI7GOjWaX56DSF6hvmjKCAlHlUKw78ZWx3vvvYcTTjihZPHf2tpazJ07t08snMD0HTpy3V9sofF3U1NFtcv22APbPHh/r4lqW/qddloirPPNN9F8990lpe949TU0/SUpNF911JGQdXUllyN+DS5t+rjktGnpNxX+vSXfLSRx/3H3t/C+5spvHTpjYq5OFNbf7uXt7qBEyAR9TySnMlOF8qAcSinkjMNujhSUUnpcYccWZMcYyowxlB5PEAGkTE3oeLBjCejjtmGw4xXPMRUmjq1HrQFCWL1qNfbdZ1+0traWfCyj9xyNmbNmJoatfdHZuBiltN8EJuJ53z0vsenwykr0i4unmF0cVlGJZ7YZgm/1K74IQTabxUsvvIQZf5+BC797IabdMq1oGupIFxUb9PupRUW1fUR1NQbdfBPKRu2a3EdLC5rvf6BoHnHBcQB4c+5bOPbTJ6BpQ7PzmXbt0Y1xybVNX0A/1N0Q4RmLjJNDx2fyro3QEV4lj9Ns8TVt4m1gv/33w/EnHF/0eAHg3un3hn1aWob5HiE34l9KZskgvz/wRLbJONK7ON7zZeR+kqobQQV/l8Indc/qi4wfPx6rV6/Gscce6xzpa2trceSRR+JrX/tayfk89NBDmDRpUm8Vk+lFShZQKHTZFMgin8hPIfEf4YnRRMJC5Si3NdLleRoWMc2wMByAlFYcxsrEGGEUkcyzq1MUaentXrTQknQiLE5sx9NmCstuj1d4oh1hnSSkullUu2Q++OCDjeqvhBA48MAD8e677+LFF19kUW2GYZitkGuuuabLaerq6jB06NBeKA3zSXPppZeWFG/o0KFYtmxZL5eGYfoCoaqg/zwhBHDxDy7GO2+/48JWr16N559/vkf22t7ejnfffbdH/7LZbMn7nzt3Lq644gocdeRRGDVqFOrr61FbW4uRI0fi6KOPxpTrp+QV1a6pqcFDDz2EOmPPEdEHubz4j+nLmpaiQ3W4etfPotI9c4ai2UZgNXJujNCvPWe+prD/zTyjSsAIsNp/ej+P3PM3fOELX8BNN91Ucr31VW6++WYcfPDB6aLaAKp2+BxMxcLUCIDodyuqbcOEsNvMdmFFt62QtgzzdItseTML5rs+DVbF1rYCu08gnI0w6rtkt1O4nfw2Fs5+6LkRPy8rFu4fly2b/r3yH5NT6+gvj92Lrxw5XgsXI9D/S/0npUQgAv0nA0gRIBBSf5cBpJAoy5Rh8i9+msi3ZfFsZFvWAgi8Pxn9FIGrf13O8Lcw50S4+OExCkidVsSOXXj1IXW4lYm17R+QqaLah3/p8Iiotp0GsnM8H3/8Mer7DcKjjzyaSHvCCSfg2OOODU8Vz+s4dhq4EyAEcioHpXLIkUKWcvo3lLF3Ks/uaW2b5jfsO1XK2ErJs4dqUV5reSCzDdDnzW4DwdlIrSEubjvxF2jWv62N2evBI19LtH14wfNW/AeRvtotmmBmJM08o5srNNevbbsCWiBaUCioLYRepFAYIXKdSpjv5hqWJh83p2quLyH19WzEuo06NwQJ5LIK5530v1BK4dRTTy12mjcJGZlBTXl/5EjbzxVy+MKXD8aY/cegX20/5EBQKhd5J08JpduTykEpQqYsgy8f+WX8deaDOO6U41L388LzL+Clf74EgtDv7Hn2PL8N9UWyqjNm+zRtXVm7nv+uhX9vCq+H1HcNvdtSWleVWKDdnIM006fbdez6SrwH4qXyS+qX0ZXVRfDeqCRljcHuz75P4eIpr38ga3eGe8fE7sv/tJtPOuVE7LHHHsnKiLFkyRJM/d3USNkTxGwDic19uM0xDMMwvUPfe5ORYRiGYRiGYRiGYRiGYRiGYRiGYRiGYRiGYRiGYbZipJS44447sPfee2Pp0qRTUpxrr70Wxx133CfmLPTss8/iqKOOSt1WUf9pDNzj9O5lnHo4xv0qTYwslfj2eKZxFwJ4jhwU+fBf+R89oqLIfvsmr776Ktrbk6KsY8eO7XJeAwYMwGc+8xm88cYbkfAXXngB3//+97tVvoGVdaD171s3HSgSABSEEhCSIISCIAEJCRIKCgKCZOjQQgokQiFAAiA8py0hQi8T4w4CAWG2CeecQsZFL3RgETGnFUo2T+sZGMPmjXDXyW3MFk9LSwvGjh2Lzs50Mc44QRBg9uzZqK2t7eWSMd1FCPGJOGEpUujMdaIsKOty2vW/vC4RVr7ffhh8x22Qm6CtVR/7dWz41a+RiwmrNEy+FMF2w1B5+GF502YXLsSa/zkDSBGR7X9O1xehsP1vQ/s6NLY3IhBmsYyE413yHKf325RwhLR3DgKcM24k28j9ILrbZHRCmvN4QT/BFKdKfxhFiA55Ik7QJkKowW3umqFWCAIRlOzQvqmprRiAFdnlkCSg4AkuKj3OzrkqCaDv+uQ5+WtHc0kEEtaxVAEigNBbICCgSEEKKyIRl43WsezP5qZmjNlzDBo3NJZ8DCN2HIG5/yp9cYV8bWRzZ/bs2ani0RMqq1Lj27bdTwhMrh2IAysq8LP167EsJY80ShKRydP3i/79S9pHJE11NQZeeQVWfeOkxLa2J55A/zMLi2EOLrDtjEMmYcKpX8Wx//N1DB4yyDh/K5CUptPxrnfzScL4Rwty10Nql5jm+C2ibZDIaG/E47nRthdRALfdeSvuv+/+gscLAIsWLQr3n/BNTxmje3u1cUpF5NkRJbbH9mbaiBbvCYX2hXlO8Z8PInFTSx6r125c6/zMEVJeXo4HHngASik0NDSgvr4egL72q6urSx6r/+lPf8IxxxyDCRMm9GZxmV7AXgtFx/GFBll5+iC9yY7/KBGe6H/MPuxzhZ82+awRzlS4eQuCGzQKF8XOWglXTjtDIqSMim3EDifyPT6GtMG2L0mrPq+fkX6u9l5AYTlDgRuTzhcXQShik7bvqEC3SJwrFl8KGT9+fOo4qhTGjBmD6dOnY/fdd+/hUjEMwzCbE+effz5uuOEGLFy4sOQ0n//853uxRMwnSV2JCxuuXr0au+66K15//XWMHDmyl0vFbO0U0dErKT1gHkvcVFnK81sXaVjbkAi75557cOihh25Uvpsz9fX1eOSRRzBmn73zR4o/J3ufMDb7hQ3vAQgFVaMIaIMAQDLMS2+RgAKEFOFzqBHetsKsgH52Btnnb/38KczCgvp5VOG1l19HW1sbzj77bDz99NO4+eabMWjQoJ6usl5lXWMrLvjtfZh2zWTk2tqSEWQGA/Y/GVUj9gVgn6+tIqgnmB0R2rZnJCquHQpuizBMeCLbJDyxUeG2E4SZU7XizhZvLsTsT/+Q4W+dEJ41LCy/p0oaXvv+jK/pA5yotwCgUF43Ch3r5ieqqr29A1JIZ0/SYtRhviTsWyn+vLvZLvWXY75xDH552XXR93hIoW3Ji6jZ7RjvuFNmc9zhCi/c/wxnWpCIY88dwjoUcPHCxTbDNC0fv5CoAwCorq6CL6rtZscIuGzyZZg6ZWpquoEDB+L631zvfvO8TpTyoBw79B+BhQ0LQJCQRJAy0PYdRSBJkOTNRRKBhEQgteYtAEBICKUgBZADEEACUNrmSxIKyszl2Xk/05GKqC3ULrIqzIrNZGxMbk7TXnbmi53vdP24bcJuejGWPvbbn4Nd374eCxsWuIURBAAo29ZMf2TmHqXQAtoSoXi/kFYcHloA2y4GQNALEto8jcC2tu1LNyMrod9XUyQgpQDB1ovZvxEkD0AQQuI7J5+LpvVNkFLihBNO2IgW0LMMrKjHmta1+jypcDpXKAlzVCDkIJXuC6Tt2039kOkvysvKcfVvr8La1Wvx3NPPJfbzwN33YezB+yNnFrLWXYJtM8LdV8/57jlYs3pNwQFdWj8QD5s5ayZmPDsjEjZgwABceOGFkbAhQ4YUrJ/ObGfYPm0fbmym+caGduFil0YCdlVJpUw7MXPt+vIgN/9vc0g7eD8kEsPZcM1YRsJda4qUVzfhFWVeBHHlCM8JYG3FTpi7hDGwvx+/x3b2BKHvpHasFX2LQteNlAF+/our8LWjjkExfvGLX+CMiWc4e16qnbSYuYftpAzDMFsVLKzNMAzDMAzDMAzDMAzDMAzDMAzDMAzDMAzDMAzDMH2MwYMHY/r06TjssMOglCoYd+7cuZg1a9Yn4oz59ttv4+ijj0Zra2tim5Dl2PbwGyBk18U/89IjIqYF8oiIDBmnOoHEfnffvrwHyrHpmTdvXmr4Hnvs0a38Ro8enRDWfvXVV7uVFwAMqBgIZR21YJ0qtKMFQYFIO1MqoSBIGr9XBUUSQhAUkXHCUdrBxThROWdL42Ti3KIJEMK4XThPL0vocEnWoYRCR49IPOu0wjB5OOigg7Bu3bqS40+bNg2jR4/uxRIxfR/PyQ3wnL2Btlxrt4S10+h84w0s3/+AHskLAKqOPgp1116Tuk1UVGDATy/G2u+eFwmnzk6s/ua30O/UU9Hv1FNQ/plPA5kMQITsokVoefAhNN74B1BLSyLPfiefhLLPfKZbZSUiLFr/YboTnbCaCsbh1uksxOL6v7us4tF15z3h34KE70RfWvbOKZLIOdunYpwq3fBH2LT2fkfIBEGXy7+pqC0fgGVNS42zM/T/Qun7uDkMRVoEw7oKE2nNDcBcfQIgElCCABKQUCAjpGAlLd0CHXqAoZ1ErXCuGX10tHdinz0/qx2DS2SbIdvg1ddfRSaTiS7QYQsH30k+bJfdFXzpK4Lc8fITES7+ycWJeDVC4LDKyjx5RDm8ogpf2KYKs9va8Ne2FjzT1oaOAs8THR0dxQuax/FWlCiCHqfioIOQGTkS2Q8+iJbllXmgzk6Isvz9/Z5QOLV/P9zV2JzY1tLUgvtuuh8P3/YIvvyNL+Oks76BYcOHwbp/uyWDnOM0hX2D3SCk6Q+EOWy/owvrIZ+gNcUabrKbJBcghMCAAQOwfv36vMcLAMuWLYuc6KSsffL8poelFjjMS+S/ptKEcxPXkes3Y/mZazYiqE2FnbpZXLvnkVI6J3wAyGQy+P3vf49JkwqL2ftMmjSppIXQmL5JSYvkpGgVRTNBns4E4fggFqaztQITcB1jpF+wYwy/jHZwEsnQk8bwBba9bXp/nryFN6bw+wSKr/IS255ygJFjStvmH6b9EsYX0frztqWKpYjkNhbVLsysWbMwf35S8KsY48aNwzXXXIMDDui5Z0SGYRhm8+a5557DpEmT8NRTT5UUf+LEib1cIuaToqamBkEQlLRw+OYgpQAAIABJREFUR3NzM0aPHo0VK1agpqZmE5SOYXqb+KQRRYNjP9MWS/zLX/6C3/z2d6go78H3JnqRiy66CFdeeeVG2f0t4w4Zh1tvvRUjd9wRQPRROvL8HH88o+hXpXL4cP0HMFLYLgEBCGxiaQVARWjqt/uy26zdB2FcAQBSGvuBthq40kn9fgIpbXFY8uESl+eDDz6If/7zn/jNb36Dk05KLp7YF/nr7Lcx+bZnsXp9CwaP/yEol4VqWQvV3gbV0QzV3ozK7feGLK+BrSeIULRa21uccrmzwujfQVTgWUg4AduIILd3DoUASLqTZd/FsOeQYO10RuwcWkk0nBJwBrzIrEAYIcWuR168lPkdmy8Zq5GARP2Yc7D8ufMT9Xny107GNVOuwYmnfcMJDStjQQKMRckKqpr5HkXK7Fc30oEDB0RFtQ0djR+HpYnMX8Tm6COHGNa/f51Et/nzy+Sd3zC6tQnGZ/YbXr8lUU4AOPHkEyNCsdrsIPDLX1yLKddNSU0DAJdffrkTu+V5nXS2rRmKZc1L0dzZom2QCnpVU4FQA9sYdkhIBAByCk5cW1dR4CybWiw7MGdJQV9P+jO8lvQ5J1jbAvRvK65trpui4trWjppHXBsozf7x7+VzQURa7NrYWLze27V11/8QufuBDKQfwwhm67JY8WyQEd82danD9H60qLYAKYEggBHr1nkqa3ETdjkGibtuno7/vPAfAMDYsWOx7bbbblwD6EHqKutAlAv7VdL2cRlA28JJC5PnQJDQouuAhCCbwr6Dp/vyS35xCWY9MyvxTuvsmS8CiqCg/J4QILtwgZ6+nnimfnb0z6VFNzmv//PntFPeyYgLaw8cOBCTJ0/uUv20qw4jpK1bv29Xs4LUbhFyglnEQ5hbjje/7hZwMO8b5Nmfb1t194nYHDpFE8T6aC9dxNZB/igGwta7TU+xd0Zs+ZG/rPFihIt/6us1PC3hexMAmXGVFWY3/YVZUOPL48dj3LhxeP755wvur6GhAVf//Gr88rpfxuqua/0/20kZhmG2HlhYm2EYhmEYhmEYhmEYhmEYhmEYhmEYhmEYhmEYhmH6IOPGjcPll1+OSy+9tGjca6+9dpMLaxMRzj77bLSkCF1CSGx76BRUfmpMd3PfmJLlySPuXZGyD+c456n7JMSWCLsM3TycXuO8++67ibCysjJst9123cpvl112SYQtWLAAHR0dKC/vuvh4bXktiJRzxlFQxjFJQCgBKYGcEdW2Qts6rhHdNsJT1jmFoMW2pXV8MQ4c2ueZXPy4k4dzlvQF7ywFnLyA0Bkj7mTj4sUdxdh5Y4vnm9/8Zpccz88//3ycfPLJvVgipi8SOpkh2oekCP61draif3ltj+yXWls36o6bll8hqo/5GlqffAqtjz4aS0hovvNONN95J5DJQNbWglpaQG1tYZRYXpkdd8SASy/ZqPK+37AQgPN5jApXx/ac6O+112HqtkjSErr4pHN7dD8xF/lw//n2ab8qc0/yj8E6SMaEaZP5aa9WUqHzp1WiIAICkV9Yu/2ll5H7+OO823uKYNgwVBwwNhE+oMIfT0AvnkFS+zkrIBAASe18rqTvqC9BZqEOm06AQEKBSLrrUo8tPHltEm6hDitIQERQSuGAfQ/AkiVLEmXMx4CBA/DaG6+hurrahUXEteNtagseQjz22GOY/c/ZifBv1/RHlRB5+65EXwHgkMpKjKusRBMpPNXaisfbWjG3oyMhsp22WFAckU/Um9LFpYtnKFBx8MEJYW3q7ET2gw9RNmrXvEmz7e0YW1WBBdksXm5NCm8AQEd7B/427W947K7HcPWtP8dBhx8YLbPzhietm2DG0i7MjlOdEEKyL9JtPoxqt8AI0fjO31ERbuHCAIEDDzwQTz75ZN7jBbQDdbK/8h2+rbhDfGsKKd1esTS+87eNFxfQtaIvkV05p397/4D3LCKcI3vkucB3ko89d7DTeM8zceJErF27Fj/+8Y9Lir9s2TI0NDRg4MCBvVwyprcoSVwbiEwPJTNB3g4jTVw7Ee6UM5CYP4jPKfjpo8Xz9uGJUIWi3NH7U6REwiYroPBRCK/88SCXt793d08x20V0uwgTRcVSvG0inkc8bXyfhYq/BfeJt99+e5fiX3rppbjssstSBQAZhmGYrZvhw4fjySefxNixYzFnzpyCcYMgwFFHHbWJSsZsaqSUOOmkk3DXXXeVFL+lpQVHHXUUnnvuuV4uGcNo8j2DmY29t98UM06QsihlsPvZeHpeM47av/R5hOrqagwaNGhji1iUtOeA448/HscddxzmzZuHBx54AI8//jjmzZtX2nO0Ydy4cTj//PNx1NFHxZ6/ChhOzCZnJ7O2eyHw/toF6FAd0MLOMEKNnhinCIVT7eLdQkhIT3BZJxMmTKTYhYQrqyS4GTgCAAmsXrkO7W3RediVK1fi5JNPxp/+9Cdcf/312HPPPUuuo03J2x+twqW3z8A/Xv/IHLsRmw0qIPtvB9R6diohoEW0bZgVxwZCUW1fMFtCCP1nf0dEtk1+WgLd/23PE7QNx+btzQFYOVeCNO0ier7C8sbf57Bnzt9mJxvMsZDSbSzVHktwK9QKgcqh++p0FBWQzXZmceG5F+L9BQtx0WUXReY63JSSUyGGqXnThu28tiCcfs7puPXGWyN5q9a1EBFbnF9GN4mPaI3E60IgUqf+dr/eSER+x64afaytq9CyZBbi1A2qw1HHHO3KaOfMN2xYj2uuujYR3zJqt1E459xzYvvjeZ00dhq4M+atfAVEElKSUcy2gtfheqmWAHqBYSmU+cxBkRbOllIaG6pOZSXkg/hCfaQghAztGQCEtanGDEK+vcJucu9NITbXmWy2Cfz7+bq2dXh3zdthnyUEBNmFEsIWGviC/0Y8Wxjxf+n6J6HfHRNAIITW/leBFtU2V6ctszQC2/pYjPA2ACEJRHpRWntPISMi/MEHH2LK/4VC8n3t2SgjM+hX1h8bOjeYnl0vUgBl7OiCoPtpQg6EAAEU5SCkNPLrWihZGdvi8BHbY/+D9sdL/3wpsp/ly5Zjzdp1GDRIL25K8OyREG7BX93kREKg3fwI7ZJ5FqEuRlftaO1Z/70UsxgxSJcvPn3uLVJMIrLFZhDGsW1eESDt/SF8L9Eh/AtDRMtv8vPfYQwXUI4ulmB74VAs2xwH2TomJxRu69cV29q6CwzTwms73KOwZRBwgv/28AQRKEVcW0iBSy67BEd88Yj0nXlMnToV5553LkaMGOHdY/OcX8+2kCg/20kZhmG2ClhYm2EYhmEYhmEYhmEYhmEYhmEYhmEYhmEYhmEYhmH6KBdffHFJwtpPPPEEXnvtNey1116boFSau+66C88//3zqtuFHP4zq7T7fw3s0b787X52uqv6kvRzvq0pSyu8wni/XNmKbzVNY+4OYYB8ADBkypNvCOWmC3LlcDh999FGq6HYxMjKDikwVOnLtWtQSWrBSi1USFHIQZAS3hTCOPtrRSxCMwwo5MU1y7SV0GBFmuxDSCAhG24Vz9ILncwktmilDXxTtW+h+hk4ieZ15Yv6aqXGYLY4bbrgB06ZNKzn+F77wBfz617/uxRIx+Sjiv1lSeiAqolBQyKFE4r7cQgh0qiw6VSfK5GZ4LxIC9df/CqtXrUT7y1ExHneY2Sxya9cWzCbYZhsMnnY7ZP/+3S5KU0cjVjav0A6D3j/n9O7159GuO+pUHvG9M2lTt/UgSff+iPpqtDEXcB5Mz9zUhH/8ZFoyaTdMECGQ+V1Rmm65Ba2PPd6FnXaPqglfTRXW7ldWAyklckpBKQUpJJRQgILn6Cq8c62drxXpBT1IEEAKJACl3aity6nn6KrHBiSi4h6++PAXD/0S3n0nuahJPqqrqzHv1Xmoq6uzeyjJ4XdLdALN5XL46cU/TYTXSYmzavolE5TYzvsJia9X98Mx1dVoI8K/OzrxYnsbPsxl0UoK27Sni1P7yAHpCxtQWxtEWff65bJd08fNuWXLCgtrGyHwE2uq0UnAf9ryl18phau+fxX+/MSfMGz4MB0ozPg5300wX7MigpCeU3dERMEfDHsO8nn6KCuCTSB8+NGHecvvjjmbNdlYR/voXt3zYr72EOsfC4nVpuVBsSih+3aYR2QxAz8ieVVlRAF8Yd/492RxWFy7N9mwYQPmzZvXpTS1tT2z0AnzyZEmXJ2Xrjzru03xXiIMjwpiw/WPiYW6EO0r4nmHxfPnszxxIfdsYhOmH2t3nlpE/Aul9KWxctj4BQW1vfJH4uURUGHxpSTz588vKd7AgQOxYsWKbi2OxzAMw2xdvPbaa0XjjBo1ihdp2ML5wx/+gHvvvdc9mxdj5syZWLx4MYYPH97LJWMYoEtPNYXmjah4PP+5TaU8TwZBSl9IOdz93NouCWtffPHFuPjii0uO39MIIbDPPvtgn332wZVXXom1a9dizpw5eP3117FgwQK36FhnZyfKy8tRP6geI0aMwGf3+SwOP/xwDBs2LPKsaqcFBUTsETFlAaoU3lz7lhZMta90CCvMqBM6/Uozr2bjSWH3Ko3Iqn0HQIuvWpFnK3asXw2Q9uUDt6gmgXD/LffnLd+zzz6LffbZB6eccgouvfTSbr0r0Rt8uKIBv77/RTzwjzehVKSmEB6w/W6fxa04NhAR2PZEmuOi2kD0T0S2efsSoai3/pNumyBhbDgiPEewdlK7uKMvrm0bjIj+JsTmq4UXN2J01XO0ECB3/YcT2P7/mX7bYrv/+iOWP/d9qI6mRD3fcP3vsXDBQkz941RUVVeFNkfy3jQSWuiX7EFJO18L7LDjDok8VXsjopLJaXPZ3nZ3Lu2nP7fiT974edo5GenSR+vXbhdoeu9hxIXFAeBfr/7LCC5TpGRPPvYUOjs7E/EtV1xxBYIg4HmdEhhQMRB1FfVY177WiPNC92+A6+/8M6Pn0KxRVKvc2gWDlV1U2NhStMS2gCJtTyVrCxZmJ+bmqPtGK4Is9KLGvnC2Z69ILMTq7COeuLZHmq3Dhr3w8T+NLdb24UY0G55otv0lA71wgvvz6khIBDLQCy5YkW7b75t3z6QQgJCQgiBIQEoBkDA1qCXIJaQT9FbmfialQC6bw6SjJkGp8Ex89atf3ZjT3ivUVdahoWOds4frW52EFICCBFHWiIrr45ZGRFxB6dNoF6YwCxPs/bk9E8LaALB0yceoqx/g3s1zC8wD5h29cD5YN4+oXc21IV9cG9F587y2zW7Slm3TJTH7Sl1zwZQ1usCvZ2Pw5vltZxovYrptL3owrr5sfk5UW8dRdmGIyKLP9i2GmKA97HGE5bZDqfC+Qs7+oAoMqfVtwuYj3Dw+eXn4CzO4pRaMuDYIyFEO/5j5D0y7YxoeevCh/Dvz6OjowGWXXIbb7rgt2tek1WXYbaXCdlKGYZgtHxbWZhiGYRiGYRiGYRiGYRiGYRiGYRiGYRiGYRiGYZg+ShAEuPfee3HiiScWjfvLX/6ySwKuG4NSKq8j544nzkZF/ad7fqddFtJOzaTEWJ4TRMp+tx+0eb5++fHHHyfCBg8e3O388qVdsmRJt51Fq8qq0JZtgxDaPYmgjHClAJEEGZFtAFBEkAJaSFsIKNLuTNoHwpPA9Jw0AGinE1hfydCrSxgPi9CRIp/zSh4ni3hTKeCswWz5vPDCC/je975XcvyhQ4dixowZvVgipm8QExHwRfIoGqVQ99HS2YwBFaULMPQlRHU1Bt99F9ZddDGa77uvy+nL990Xg34/FcGw5OIOBYlV6Px178L66EcEX52PfSgSoJ0nfcdu8+mHudtGVOw14s4vROIeIlya5DbfGTDt3pN6N7KHYtpVRITROkt6tzdfLNp3yYcgkCL4DdMdmQBkxPG+79GvrAbr2xrc/V/CjCHILtahHXmVIgipoJQW4CC7aIepqwAEK7JNSoIkGRFuck7oetGO0G0cIJxw9PGY+/LckstbXl6OF+e+iO223y714ndjE7+NbuZQgQO5+6678eYbbybCv9u/FjVe2+vqMMuPXyEEDqwox4EV5SBoaYHqICiaRzB4UGq4aljfbbF/mWdMTU2NBdN1NOrt5UJgYm0/LKyqwJPNrXizI12sYkNDIx675zFM+sEk0xdQqI3hOXnrA7KqDKaPKNA/pYeFTs1u/OyJ29trUYhQOKe2prhIcb9+/Vx8nX/8C4xTuB/H7we9r7HnvIjIdoHxfkTcWkS3UR7BWmEjeo74QkTrzL/O8zl2s7h273D77bdj0qRJBYVe4kgpWTRwCyJNuDov+W5fBZ7/0xbcKUVc28XzhbbDVXxcnxQXk/DL5xYBM2nz9hl5+q9ixBcRsM84KRET8fMtaGD7wuhY25vTiR9fvvzylXkr6ANLbc+rVq1CJrN5znEyDMMwm46XX34ZbW1tReMdc8wxm6A0zCdJTU0NJk6ciD/84Q8lp7n//vtx/vnn92KpGKb3STwzpkxIOSuAEJApc4xECv9a0Iw3F7VijxFVvVja3qO+vh7jx4/H+PHjE8+4XXkeDhMUsLd7z8YCAiual2NF83IthiqtTLCe05dCmLk3s+ipnfKURvxUyDC+JxLtWX8gRACAjAi0b8/xikrAKy8VXpQtl8th2rRpmD59Or7+9a/jf//3f3HQQQcVTNNbzH33Y/z5if/gsZcXIJvT712Ef/bDCxOAE9FOE9A22yFsHXrC2UJCIICzuInACxNeOhnbpzSvadh96LjCvshhyyClE9eGExoV3jF4n+GqhtHjdXHsb9fQwjlfoa9Vv32GsSWqdzgE2x99H5Y+OQnZpiWJOn/yb0/h61/+Om6793Zsu922pnihXcrOdQh/Hl7qN1Tq6gYk8st1bAjnOhIrMdti+seUNkcivOBYXFuP/jl3Iq0yEo+ybVj98tWJMp506kkYNHgQYBboDfXMCY/89ZFEfMtee++F444/jud1usDIgTth9bJVICFByrNNGLtLQDqMSCCHXJhQAIICYxfVcskKujkFRnhbtyzpLSYM/T+Z7t10hjpMuPlHe63mt1PE3r+ixKaCLN7wET5oeB/S9OfSzReG0tq2jzCH6kShtfi1uS9DQAqvjQnvfiG1gLY036Hsdar/7FynIBhRbitLLowgt67R80+/AOvWrnNlHzJkCPbee+9ip3WTU1dZh4UNKqxBgrtTy0jfF/Z+gvS9Vhl7O0AgIaGQw6e23SZ1P43rG0Eg5EghiPTLCBe5Boywd9gQNkagPY2u2NBas61R2yJBvztA5NouibD/tv26+aGvBROUz1aYWh7hXwzRxUdAAElyYxvdTYdi9tGcbRX574gQBAIEnph5jnIgJ8Vv71H+QeefWxZCxhYstnH9e7K93wG+GP/7Cxbgrml34c477sLixYtT8y/EXXfdhQsuvAB77b1XJDyvuHYB2E7KMAyzZcNWT4ZhGIZhGIZhGIZhGIZhGIZhGIZhGIZhGIZhGIbpwxx77LHYaaed8P777xeMN336dFx55ZUYMWJEr5fpnXfeSX3Rfci463pAVLt7Yj7RtPE84l45Kftwfhxxx9ioM0J5BhjQr7joXl9k1apVibABA5JOeqUycGC6qOvKlSu7nWdVUIW1tAZE1qXLiGUTQUBBkICEhCKlRTKN8LZ2NgkdRMj4ZYXC2tYhSDt7CUFGWNQ6L4qYA47v5CXzOuUknDRE6IRRULSK2aJZsWIFvvSlL0EpVTwygMrKSrzyyissaNVHyO/oj5Ic9DZq3zG/aB1m+yIYoWOgpbOly8LaZaNGASpXPOJGEAwdWjQOEQEVFai7/leoPu7r2PC7G9A+e3bRdGW7jULNmWei3wnHASWI3ybwfeUBvL3mrdDJEUYuQMQSmFuCL+5n41i3Xd/5Fp5TYtqu9f5CR72EE3EksudgaoVWRSwKYvehAk7IWtSWCtzPYBzfKWyD5p5GepM+PCJI2ffHQf3LarG2da12aPY1FFx9C0jKgWy1CO0urJSCkMbJk5RxftXHq+tBL9Yh7CjDOIT6opaTvjUJTz/195LLmslk8OzMZ7D7bruHjrl2LFGKw6839ti8SC9ve3s7LrvsskT4sCDAadXVvVIS2yxyGzYUjRsMG5YarpYvA4Zv3639i7Ky9A1FxhHtG9bDjoAJwC5lGZw3sD+WZHN4sqUV/2rrSKSZ/+YC3WaMF7a9viNCrCrurR4l4iwuhHWjT7TViHi6/5V8x3iyntdY+MHCgscLADvvsrO3A89Z23f0pvC79uOOdrSlaI26ctmy+0SG/rYfT9ZZuBxBOK4QnhJ32NdaJ/P8QrrxfFlcu2dQSuHoo4/GY4891uW0QXfGIkyfpsvi2kDyVhYZa8Q3pYtr6+wokd4X0nbfEc41+Fnl6wNSRbb9svpl6e5UnN+X5BlqxsuXr7yuXyJE+igW1e469fX1ReMMHz6c5yAYhmGYkpg6dWpJ8c4777xeLgnTF7jxxhsBoGRx7WK2bYbpLQraefKRFt0YbdKexeJxLKlzBkrbs296ciV+e1bvv8vRV7FThOH5CQU8E8/G3uPbvJX/cbq/VgzUyahSaMuRxmYjrd3G5m8EnIUReLZx7DYIgpZHNc+N7vnUvmMgAElY+Fbx+UsAyGazuO+++3Dfffdh9OjR+Pa3v42TTvsWhg3p/oLnpbBsTSMeeXE+7p35Bt7+aLUOFL4wtmfDijwfy/C52opbmxoNhZulsYeZ/CBNXUkvTAAicHnoLAOTn01vBLiFDPOFCPdvT2akPCJ6mRnbnv2MzzqEn2nvCKXMCwjy5mOkaYvkzZXYJVUFyut2ww7HPIClf/8O2lb8O5HV66++gQmHTcDt996GPffZE0TCLNJq8jF2n8iilwQMrEs+x6v2DaaebL34HZCIHIrwM4tsSzteG9f/QzjfHqlDAKSwYuYPkvkAOOW/T4lMh9kFe1etWo2/Pfy31DQA8JOf/GSLmtfJ5XJobW2FlBJVVVW9Us7+5f1RX1mPtW1rXZjbi13U1HxKCqCE0k2bhPmuJaC1nDZBCDLvXAVmzpGMcLKKiOcKcz1aG6kwgRHRY0IolOxsP2a7/y4WYu9kRUxIUTtHjnKYtfi5UCAbdnEE3V9LIY1QuLkbeLZ3YfolaRYCkFJ/t319YLYLe69QWpxbAFpcG4CUtu8xNmHbJSHcjzLCxQ/f8zCef/r5yPk69NBDu3qKNwk15f0RyACduU5IMv04ESQBkIFpB3ZhCd2gJEjb2gE4yzURlBAoK0+3b3Z0doKIoFQOgbnvhqZ6cqLlELavDe3tmrBxFHz/rrtz2jEU5dCSbQkXFk+f5E7FBce7UK+ABGVauIil8xOl3LcEIteMW1jd1KGO6pYBD5MRkAnKEMjAiKGbcG/+vVN1ol21Q6msy9uZO5FetXphctMPOButGcV5dmNdPkLThiY88MCDuGvaXXhx9ovpFVgiRISLfnwRHn/y8dLtpPkOBGwnZRiG2ZJhyyfDMAzDMAzDMAzDMAzDMAzDMAzDMAzDMAzDMAzD9GEymQwuvPBCnHvuuQXj5XI5XH/99ZgyZUqvlylNoBkABn7mW720R/O2u/Pp6qp3RNrL8LE84nlS/Kv+f1B/ic2VtWvXJsJqamq6nV///v1Tw9etW9ftPCuCCpAgKCLrngUI61xIABGUUJAk3ScJ0hLcBJDQYtxECgQJinixhC4lQOi4Y51NQsecqC+p7yDmk8f1ktnKyWaz+NznPofW1taS4ksp8dRTT2HIkCG9XDKmdLpwj8kXNe6kVSBL5yLnHDCT+7B+p5Yc5dDS2YLqstJFZoc883TJcXuL+P274uCD8amDD0Zu2TK0z34Bne+8g9yKFaDWVqCsHMHgQcjssgsqDjgAZaN2BdziB36mJexYRL9/tP5DNHZsgDCCycL979xhtfOg9iB294qoq6ONmSJC4BJoB0nnEumJAbhbT2pxPRHWhChAWlyTn4zlKbwP46RPXrgv+hpJJPSxhyUl5/AKEDKy77uh1JT3A5GCIgkpVSiuDXNEQiCnABhHaQUFoQSEBMiOLUyd2cU97DnW4wSKOvIKLbJ90YU/wl/u+UvJ5ZRS4uG//RX7779/GJjHydM5eJrh0ZY6CLnpxpvw0aKPEuEX1A5AeS87uOYaGorGyey0U2p49sMPUb7fft3aL7W1pYaLfv0KpmuLje1tsxieyeCsAf2xKrsei7LZSJyGNQWO0bY987hDsUFxos+I9CW+2IZ1rfcKZvonO64ml0q4/qlhbfH6P+CAsS6+FWOw10uaWJIWe7A/8ii+5sPvMCPB5G0PEfDElTzndF9QIlWA3FSz3UZmH2H/kl6GjRXXZoDDDz8cs2bN6lbaioqKHi4N0xfwxaxLwl3zfiZI9A/hJiuXQYnwiICYl3ch0f1IOd20WbiPRH9TUD27G31IPElMYCa6KX/+CUFt4YXbcU9sf1uS+FJvMGjQoKJxOjs7N0FJGIZhmC2BZ599tmicuro6DC1hwT1my+DGG2/E4sWLS1qkaI899tgEJWKYruPPu+QT4E6sixmfY0b0mQ3QgVIm3yUg0gvoPfnvDViwrA27DK3sicPoOxR5FvbrOJSQFPmSRJ4LV7esxofrPwwFUAG9CijBiKdaYVW7iCpCIW0R2mlCqW1hZKONsDMJZ4eJ7MPmZ2wjy5csK9n26/PGG2/gBz/4AX70ox9hv4OPwHFnX4aDx4zEZ3f5FCrKNm7hto7OHP6zYDn+8cZHmPHKB3jt/ZWhndEJMvsLiIvod1sr7nnZF7m24QJWCNvVGaQRJPcEuM0+hfBEtxGE+XgCuG7fxmYW7k/ba0LRbUQ+pbvewnZgBVl1lPhzv38tepPUbps34WDeQ9FbQnFt3dB0XL0vBVk1GNsfOQ0rnr8Yje/9FXGWL1uOY778ddzw56n4ylFf1WkB896KaW/C2OyIIIVAXV1yMeVc23p3DGkzLZHPsFNK2RZXe7XzMLbebXIRxnPnhrBQriB9AAAgAElEQVRu3s1oev/xRAlGjBiBL4w7ONFPCgjcdMNNifiWHUfuiOOPP95L0rvzOh0dHZg/f34ifPfdd+/WgmMrVqzAjBkz8MILL2DevHl47733sHLlSncvyGQyGDZsGPbcc08ceuihOP744zFixIhulT3ODgN2xOrW9Hf1rKg26delIAjONmrMKdDWzhwEBVAg3ZWSAgmpf9v+mpRr92Hr8GzXpo0QAJFiR0qIa1tMeSLi2h5+2jlLX8L6toawf6awz5L64oGUEoJghLKFE0XWvZLuj6TXb0kh9SLSrucSkCRMl6PTBtB1oUXxA2P/hUlvjkfpGpGQWP7xMlzxgysTp+OQQw4pcjY/OWorBmB1yypjG4c+dqEABQgpAZGDUNLY0AkK9r08BUW6EqRpbK157JsVVRUg6HdaMiiD34aE7avibcMQb0OJeAXaUBrp70NEaepoTk9LYVfphyVuUfHvHooUAnc/MmXxF+7wypm0H3pjVQr3HS7ia4+O3OWaERlkMpmifWaZLENZUIaOoAMtnS2RkRoh3UYiRLjUsrMOuwtdn+FcLodZzz2P6XfejYf/+gjaWtPbSHd4+umn8cwzz+BLX/pS4rymnuciZp6uv3vcfbYm2wTDMMwnTd9/o5FhGIZhGIZhGIZhGIZhGIZhGIZhGIZhGIZhGIZhtnJOP/10XH755XkFrS1//OMfcckll5QkoLIxLFiwIBFWMWgPQGyc819eeuRl9gJ5UMJFwDhkJNMMqN58hbWbmpoSYZWV3XfczZd2w4YN3c6zPCg3zilasFIJgiAFAQFFEkIQpCdQp8g6fJFOg1Coz1dg0tuNCwXpGFII8906gCDi3eX8YUS4STtVhs5ioXfMFqxwyXSJI444Ah9//HHJ8a+//nqMGzeuF0vE9CUSInjuNhMX19P/J+5CwkgNENDYsaFLwtp9mWDoUFQff1zxiPFuttThQayLfnXlPCO6YPtz49TvnP5CSYGoxmEYT3j3ChvDuf974oC+T3u+cjkHvzRxxgjRfLstpGod7CNl0fdG8spAFLogwgh/aCGJwmOhqq9+FWU779z1chWgc8ECtD7+RMnx+5X1hyIFKQClJKQ0xycIynieCucwboVspflUIDJe525kIaBsfRsnc8A6vmqH1muvuhY3/f7mkssohMC0u6fhi0d8yYS4E7tVk7ZI0G5lZfhaVZX7HamiHhyCZUtYHCazww4QNTWg2Li647XXUX3CCd3ab2716tTwoIgoWasnrO3Lgtjq2K2iLCGsPWTYNogkijuDFyC9zwkzcQvhINkPOgHseN9FBEjg3XfeRS6XK1wAAEd8+b/0+Sdbotj9NOUZzgoXJeLlP9DEj0ifT2G/TZ5YN4X6++aZA2GA9/xiiTjMkxW2IJcuKt6fLPDGimvny3dr4Wc/+1m3RbUB4JxzzunB0jB9jYQwWjHSBD5seFr+SAq3JcLseI2izxBp3+3veH7RIubvIwjUrXtpQbHsEjLMJ6jttuXps1lUuzjbbLNN0TjdEYRjGIZhtj6ampqwfPnyovEOPvjgTVAapi/x3nvvlRRvwoQJvVwSZmvEf34qeWrQzsXHnvfCeab8+/Ajpz4v+o9yQiAIUubPKQcIIKcIU/66HFPP2bGUUm8xpNYnAP8MJuKYTXOXvWS+WvuL3iaM4Kez5kgBQaEwthXJFmYbAEDCCKPq34HUAtyBFdQWOg89nxkKLEsAD96RFFBOY+C+Z6DhX39OhCul8PLzT2HOP5/BgP2+hQG7HoJR2w/Ep3cYiJ23G4Dhg2swpK4KdTWVqKkqQ3lGAkKgozOH5rZOrG1sxYp1zVi8agMWLl2HNz9ajfmL16Az5819RkS00yYrwsVlQ+OVbxEz331BbQAQAUIBbRGKZ1vhbBcnul3nFZjfNr10NjknvG3D/HLZclD0nQybl752IxMJ0bSR447PnscnHCj23cSyeQpo0WJTx0IQEFRgyGHXoXzgzlgz91eI09raiv855Qz89Gc/xXnnfze0BboJZNuH6c+BdXWJPFTH+ui8R4rtMXIc8bkP4ddH7Dv5UYQ3pe7PuQDta9/B6jnXJsoGAFdfdzWkDCLHYWu3f23/1DQA8J1zvuMWIOjteR0iwsSJEzFt2rTEtlWrVmHw4MEl5bN48WLcfffdeOCBBzB37tyCcbPZLBYtWoRFixbh0UcfxQ9/+EMcd9xxuPrqq7HLLrt06zgs9ZX1qM70Q0s2XQQYRg9bAZ7ovFk82DRkCb24sIACkTTvYxGgrafQ1yPBLRNKYWMJTR4EkHBzilYoOe/8ozGARBYQdtsQac8EwvLm5Xh1xSu6Txa6f5BkxPhNHyBh+nzTv0vTT0kj8O83f2GOye8Hra1f2oUAiCCE1GL3gQDlwvlUKWTYi5BdcEEgRzmcNuG/kY3Z4QDg85//fKFT2SU6Ojrw0ksvYc6cOXj77bexdOlSrF+/HkoplJWVob6+HjvuuCPGjh2LE088EUFQ+L3NAeUDsLJpua5HoRcoUKavk0RQFEBILbptu1lFpBenFjK0dxGwctmK1H0M/tRgAISsyqLC2L10k7Rt0rYh6PYWa0Ph4r0isj+LvwBlvgVSEvPnBQzwjR0b8g8qRdQWGM8vbZsfJ35NCBdu742xa8e/VXndt164WESEve2dREC353JZrvvXLpg2ymU5MuUZNHU2Iquy7njSs1DhXL6za+pzsXDBAky/czruvfPeLr0vBxGgZocvQmSq0Ljw4aLRL/rxRZgzZw6kGW/zQsQMwzBMHBbWZhiGYRiGYRiGYRiGYRiGYRiGYRiGYRiGYRiGYZg+TlVVFc477zxceumlBeO1tLTgxhtvxOTJk3u1POvXr0+EBVWlOR31Hvk8A0pwqfX95/JmpxWNqis3zxfws9lsqlhdWVlZt/MsLy9PDW9vb+92nhmZ0SKXAEhq5y7rtmX/KePwpUh/AmSEs7UQpjJuEtq5hqCEgkQAq+cHaQU0AetkQtYl13dKKeT8lY88zTDitNODApBM3+KHP/whZs6cWXL8U089Fd/73vd6r0BMj5Df4b8AadGNU6bJ1HPCzh9PCOscHoprWsfDjlwH2rJtqMx0f4GETUmXxAmLZtb9NAsWvYcljYu1Yy2M/z68bll4forGaZ6s4ql1fIdzu3WfsHnZ82fFt22Yh3V69AW6hc0gFs8PKSiCmqaREPPjdI6WlM951BsQufNFkXsmIBAUWUil+pivFdzeHVafelpKaP6baU15DbQbuIIEoLxLT48rtKC2di6XZtwQjiOkXazDLPJhpRrICXIDwsQRBPzpD7fgmiuv6dIx/Wbqb3Ds8ccCSHHyFOljEes0axJFtBC2BJHcdevW4aOPPkqE/6B/LTZ2+Z58Ld7viqmzE9l165BJEbFwSImKz30WbbOejwS3zXreXftdJZuyaBGCAJmRIwuma10dXXRJwUmdAAQs7kw68+/yGS16HzpeUyiiX2CMGmmjIgwNe9DQ0d3F9Z27I+0ZZuxuMiPg8UeLC+cLITD2oLFh/xXRPzG9lLvYw2tGpolSF7knxXrfhOADgcJ7tAr7eVePLh/f2d8TAEjZF/lFjwlNsLh2z9LS0oKrrrqq2+lHjhyJa69NF5Rhthw2WlwbSJ9rcpvSxbV1Vt7AxeYdK1NkwR5RvLzxviLfto2hy2JIFPttv4eDz9hgNha3q/vbili2bFnROB0dHZugJAzDMMzmzk033VTSmGjSpEmboDRMX2HZsmWYP39+0XhDhw7F8OHDN0GJGGbjiZpv0mxClBLZs+U4WzbSBS0ptNE/+Z8GzHu/GWN26tejx/CJU+AZOI4vb0reA3Wk7gWwrHEpFm34MFyMSWgBVEGhXUVCQEhAkNBikkLCCmpLATc3KEWg4xrbkDR5mV+wAq7SKEWS3h2seOwLz84uXgVBBWo/fTREkEHD3FtAqjN57CqHhpdvQee6xcjmTsObi9bCPgiTEbfVEQnhA7Ktk9BuY42FwoqcJirf1pEnKJ0itOwvNRsVtxauLq0gtp7OlRDCE8TWB26eva3YthXQDlz+LlzYc2SFla0YuISIlc0JhTtxbe+4hPQnuWPzMv68tV8v9nd8iUqTRoiwvqx9zV3m8ckK3Vrr9/kOygeMxPLnLgDlks/ZV112FRa+twDX/fY6lJWH7+UQ+fUP1A1I2iQo1wHKdUJkKrzjihU7Pjdi51VE/Pj9ejWLONt5fVuPItwKIiz9+9lo/vCpRLkAYPJlkzHhqAmmVKa+pNmfAr77/e/isUcfw5wX50TSVVRU4PT/OT1y7MXYmHmdyy+/PFVUuyt873vfww033ACl8hn2C0NEuP/++/Hoo4/ixhtvxLe//e2NKs+w2u3xzuq3PWOQ2Y/5FM5QJADkEJ5vW34BbR0NII2Atn7vKjB2D4Inq+36aCKlBaa9ZwN9zqPnJxRZD+0ewrd5OnFgCvt273LsyHXgmQ+e0mWSxpbvXS8CcP2NXQxBmran2661vWvRbCkkTO9v7PIS5ES1hbnuhbu32DJKETjheUDbjQEJQUbwWQj8+JyLsGJ5Uli6pqYGo0ePLvWU5uVf//oXpk6digcffBCNjY0lpTn66KNRU1NTME5txQDzFh7cp65jfb4DAYAklDB1TgpSBFpcO7IogMC7b72byD9TnsGwHYaCAGQpF75nEbN3A+nXd2jnKn7tF3xW7ULXsaFjQ2T/3ckjTtq7GAL2+GQkXvwdAXj9clhX3usbJp21uQoIlAXl5v3JriOFRP/yWjR2bEBHrtPc8pLlJwiQCBdqb2xYj78+8DCmT5uOuS8XXnQgTkX97qjd7UT0H3UcMlWfgupsQevS2ci2pi9GbZn3yjzce++9OPnkk70hAItrMwzDMCHduxsyDMMwDMMwDMMwDMMwDMMwDMMwDMMwDMMwDMMwDLNJ+c53voPq6uqi8X7729+itbW1V8vy+uuvJ8Iq6nbrgZyLe1sWd+IvZXu+ODGRtpR45cHm+fJ9NpsU1gPyOPeWSL60GyPOI0WghfbMnyJy51wLyhrHUoSfRArWLSXu2BieSuv9SF4bCuNE9gG4uMkwJL53SXA3pfl0WbCX6ZPcd999uO6660qOP3r0aNx55529WCJmU+GEkQs49qZtisbPk0e8+zFictYRbH17QzdKvOnpMVHtQrfwEvnRhT9GW3M74sIBwn2G3wF4TrP+du+38M6JLZ+I3CTcvgRC4YJ8zUX7vJN3zkNnSSfELaL3DuE5vMfvZ1ZsMe/9J0W0kCL3UOHdfzVSbFo3lPaX56Bt5qxEeNWEr+ZNUybLkJF6UQ1lnMKJSH+HMmF2vKFD9XfAjhV0uBUc1g7nFKkd/f3B+x7ERRde1KVjuuxnl2LSWZMSghcljQk2z6FoSbS1taWG77kRC8F0lc4VSSf4OJWHHZYIyy5ciM433+zWPtvnzEmEle+1F0Rl/oUTOpqa0N7UlHc7AViUMv7fdfSuycip13/+dincHvxfsbbra5rEx9lGoN5P8sI/Xsh7LJaa/jXIZILYsxqBlL1WyV2jipS+7vP8K0Y8ts5T9yFusR9S7tnE/anwWAkEpSi8DbjnkdB5Pq3uwkUQQhFy33k+rayFfhc91p5c+GIzYcqUKejsTAoblcKYMWMwb968Hi4R01fpsnBP2li1QBb+uDIenpoH2fFnuN0XorZjxWLlFgX+FaO7aV3ZkCyvvz1ye4noicSOu8QB0dYoqg0AO++8c9E4GzMfyDAMw2w93HvvvUXjZDIZTJgwYROUhukr/OhHPyop3kknndTLJWGYKAVH//GN+aZDSo1no6fMvaeNtZ0oIvSim1fc83HhjDdXijwD+1AkPL2i//nxP6AFTQWkyyEUQNUizVo8W9stfPuOEUn2nqV9MWfhFl+VJqZNFQpvW4luKSQ+WPhh0cMvq9sRgET/URMwZMKvUF43Mm/c5vl/x5pZv0ZEuNqKVosAVoBab9Oi1AIBtEC1+bPbhU2b/NP5mDxNXvoYjQi28ASvEeanRbHDMG2Hsvu3ZRJevIzJT0b2E4pVW/uYL6At3ac2xUlrDDP5xM63Fdh2QrhW2Du0vcHlLVK+A6HMmkzEF34al6eWFha2TDK5n5qdvortj7oXmepPpZ7re+68F984+htYt2adEXSXrn3Zv7o8i33mOtaHx2A7HDf/FD9GqevIj+P9CSL9p8jE84/DfhOgbDuWPfOdvKLaUkr84KIfROdtpNAT2+YcZTIZ3HjzjaiqroqkPfXUU1FfX79J5nVuu+02/N///V+301vmzJnTbVFtn7a2Npx++un43e9+t1H5bFczDBBATikoyjlbiP2ei/ymSBxj6YC1llo7hkY3FAVtE1YqtIOG71WFb2kZA2doRYnZGSI2Js9eBITf097DevbDv6Oxfb2ZJwznE+01aPtkN9coBQRJuH/mfhF4fTsZG7s0CxEE3jUjZdjzB0JABgISgetr9P3Fa4umT3vqkafxxEPpC8aOGTNGL/TQTebPn48jjzwS++23H26//faSRbVLZUB5rXkXT0Epz5Zm2knOvqdn7GD6fToV2s2Nfb1xwwbMnf2vRP57jhmNoCwDAFAq61qPFVh3bci1AxRoQ9auaOOm29XyUar9a0PbhmSgKd9H736Emy/9M3553q9wzbnXYvaTLyCbzTnB98jkfaTsZqsIZcJLsef5x2jrOm5T9W2dAgLlQXnJ/Wo+BARqy2uRkRndNsKeIvwjhWw2ixl/n4Ezv3Umdt/x07jguxeULKodVNZh4Oj/wQ7HPYERJzyDur3PRKZqMACCLKtG/b4/LCmfyZMno72jPRK2sbZShmEYZsuBhbUZhmEYhmEYhmEYhmEYhmEYhmEYhmEYhmEYhmEYZjNg0KBBmDhxYtF4q1atwm233darZbn77rsTYeX1u/fS3kTko9vpC1HAmcJ3FALIONYwQH5Hto0RZ/OdZ303LQXtrKaM6KUVv0w4b4WlMM493jm0otxEiJ/ZqEBg/mMq6eyn+yEyWzBvvfUWTjnllJLjDxw4EC+//HIvlogpFd/BrOSey/p4xvpAypOJdrkuLY/Ugrh+LOYYLoC2XDtas727mMbG0uV7gvD+epg5c+bg4Ycexu2T7wgd7z2HdOc6L6wzvy6EE5KOCf15PrTG6V+E+bptsQOxzu4xB9A48dB8LtuRdmcECiGSIhV5EQC8BS3CfENx2Lg76CYV1ibChmuuSQSX7TYK1UcWFm2qzlRDUc7d950DsBEKJyu2bZ2CdQzjaG4X7CAgIs6rhxMtrS1YunQ5brnpFpz17bO71M6/+71z8eOLfxyKnttDhS+obg+fIp/F2NwFcu+5+55EmABQvxEO6KVi23znsmVF41YdOSEm1KFp+vMtXd5v51tvIfveguQ+/uuIgumalobiO2lnfUUuhxaV3DLKF9a2w+7EfScMUIi2wajjtx1BR7y59Z8vjCC8OE4kOrrLt958K+UoouwwfHj4lKD869dbkCdRnqSCiBMAKPIXuqYn+0ebm+0dbN9C/r4ojO8Ets0zCUXySop9W6EJ2wezuHbPcvvtt3c5TSaTwUUXXYRXXnkFtbW1vVAqpq9Sqlh1hPglVWRs2yVxbZN/XFw7IlrthXWVQsLZ3RHniAhm5ylbfHvy0EXB30ySZSWMZ0pZvJFhGIZhXnvttaJxRo0atVHCcczmx0MPPVQ0jpQSl19+ee8XhmF6mrQpkpTnwuQzmyflnNonKvjGj3nvN2P6rNU9VuzNhXzi2mlx3lj1Gta0rHKLnwonyGyeXaUWWxbCCjwbgW0ZiiRr0dVQIFtILWMshc3LiHFbcVYIQEon3kom/duvvYtsR/oi5j7VOxwEKzhdPnAkhnz1l+i/x7HINynQtvRVrHzyck/02wpSWztVmsi2L8ccmD8jku0JYSfjShcXLq41dnlpRSi87US4hRXv9oWzdTorBC4i4txBmMYKcDvxcCAUCjdC2s7gFv9DrO78bW6SIRY3PgnTzTkEe737isCpWenAym32xvBjHkL5oM+kZvfCP1/E+MO+ggXzF8Do9WoxamNXrKisQFVVVSJdrm2Di+N2J207FbE/sz3y29gt3TaTzpxCsjYEz6649tUb0fTBk6nHEQQBXvrPS24ux4njRmxqOnynnUfiN1N/gxNOOgFnnHkGLr/ycvzmht/krfKe5JlnnsGkSZM2yb5qa2ux5557Yv/998enP/1pVFRUFIz//e9/HzNmzOj2/spkGQZXDoKCioprw3x34dZuEQoiO7Fc/z0rT0BZGaOztXPYxUWVXYDZCf5q3Pkm+z08/yGebamQzZOAfy2bi0UNH7g+WIvqGyF6u9iBXaTPLUag+2ndzr10RhTbxpFkekFz3Vkhbt2EvXsGmeUOhNmOsM+zPdnqNWvwo3PyLzSzzz77dOvcEhGmTp2KvfbaC4899li38iiFQGZQlalyC0+HC9XaRaiVEdmmMNycVS24rn/ff+f96GjvSOR/6JcOcS8wdKqsOzYnoG1bSOzdhLAi0ttQb04JN8QXsxdAY0Mjbv2/2/DTEy7BjPtnYM4zc/Dy3+fg2vN+iZ+eNtm1/3gx46Ob8D0Lez9Jsa3aOCli81KIiE01blMsl2U9OF8uMKB8ADJSen2H/nzvnfm46pIrsc9un8WJXzsRD933UOr5T2YZoN+II7Ddf92MkafNxacOuhyVg/e0BwOvR8GAT5+M8oE7Fc1y0YeL8Icb/+DlYb9unK2UYRiG2TLIfNIFYBiGYRiGYRiGYRiGYRiGYRiGYRiGYRiGYRiGYRimNC644ALccMMNyOVyBeNdd911OPPMMxEEQY+X4f3330dHR/Ll+Iq63Xp8XwCSqmvdy6QL+VPss/Ss+jK9IWyQrx1mMt1/PZWMWw5IQUBAkYIQAkQCCgpSSO38QAAJ47xDBCmMKKjwHHKkzlEL+InQUcUT+tNOfwTynAXJOEgmNKhIS1764RERzEhUMuUmFn3awmlqasJBBx2EbLa4QzWgr4+XX36ZRay2YIQnGKpFtfPdZ4z2qOkrfKVRl06Yb14WQgAgK5xHWNe2FlU1w3rzkLpFySKdqZ1ojxbF8cMf/hBEhNf+8QZWfrgCQ0cOTTrrWwEMqR1urYi0NL05EYUiDID7BDzHW5ebde6FE9/w0T7tJqYInSi1YIG3PUUUUaT8cPc1L5i89ujimQqW8EXfBSDIONF7YyEBz9HVl67YNLQ9/w+0vzwnEV574QVAkXHue/9eiJf+/RJam1vR1tKGtuZ2tLW0obO9A22tbeho7UBHewc62zvR0dGJTvOX7cwim80il83pv5x2SieVFCDvKqecegqu+dW1pUX2tCH8ao+cZ0/TYUsYbtz/wP2JsM9XVKJcpCxQ0AOk5dmxZEnRdMHQoag87FC0zXguEt58/wOomXgGyvbYo+QybLh+SsoOAlQff1zhdIsXR05/nL80NifC6gbXoe5T9WFAoQxg+6NYn+LCRDIOwYy/fedvEY6LQf/P3pkHyFGUbfyp6pm9z2xCQiBcuUgg3IcgR0AEkkBCglyCHCooCIpCFFFUQMMVQASVI6gRwgcEMIAghFMhEhNOIQiEhJCL3HsfM7PT9f1RR1cfc+xsdtkN728zmZ7qqurq6u6q7nr7fcr0kX5HcmD9+vVZ9lay1z57yzaKZX5iC08KwKToQ+QORoRbbWjwWjfi4kxdnErY1hbJ1v2EPcEChOUkL3SphL4JMPVqiqCeV9QjjP+5wvo2FcDs7VvlR9eeQ4J9yLbMsmXL8o577LHH4sILL8TkyZNJLJCw7tvzwI5m99UZkjOrXc0Y5jWeRvTFvg/UZTRF0OMRgUu7J8T0M04YJDKv9/UfMsCfNiJdV9q1L0qbFkU+/WplZWUvlIQgCILozyxcuBCJRCJnvKlTp/ZCaYi+wkMPPYTW1vCYQ5D999+fJiUieo1MQ1wh+0wgonnGY1kf1ry0+rfrZeW38ciIPGrc2nW9xGps7YZHVuPovasxuCaex172I7JUZxTKKm8JTgKtyRYsWrsQUm7aE4CWoqa2/QQqjHl2G2ELoTMjxOqz31gTVPmWzS5w80oB4xyP3fdoXvtSOXIiGON6lBDMKUHt/uehdMf9seHZn0WmSdWvwJZ//Q4DjvghmHBVnaj0TAmQCjMQYNWafW57tRhG2ZhM9dqDFGqZaQuY/qg6NpOsOoEJabVothbLDoh5G1FtHd+BJw6tBWr1eIW2OtlXMQ98yzJKY5Ued9Wp7L0W3r4G6yBkTPFf3HJf7FFn3wCttSUpuG7eQbHKHqvYAcMmP4x1L/4QrZ8+FywEVixfgePHT8CfH/gzjjjqCP+4MANqamvQ3u6fTNlNNKp6sAbfM+IfgGJR4WpM2gRzfwyAoe3TFyJzj8ViuGvWnRi9u3wvzHtPRm+PQTA17q3G8b92xtdw8hknq1NWoLSoNKddwpSkwHGd9957DyeffHLe7250FcYYvvKVr2Dq1Kk45phjMHLkSF9ZE4kEXnjhBdx00014+eWXQ+mFELjgggvwv//9D/F4Ye3/kIqhWNe23n9qu1ATDggI5kIIea6qt64AJSwt+z1XXU4MQnC4EHCsvlBbFlQLFGijvd/m+NuHyrZnWjYK32Si2l4Er/9c1vAxFq9dCABw4Mj3t7TQtWkrtOw/t7Tk5XpHtUmcc3DmqDgcTKiUTIloc8dL7+sHuDqOXDZxVjslADBtzxEMX59wJlLJVMbjs/fee3f5mKbTaXzve9/DXXfd1eW0hbDs9eXYbtxA+R4E925s5PsnDIypCW45lxPbQoCpqXhdcGxetw5333xPKF/OOSadegIAefzTbhr2WSSPuW6qPZuUUJXM7DYK/nNIN5fBcygrLHrcPEh9e73JqzPVieceegFP3v13tDdHT3D/7uL38NYrb+GgIw/yhet3GU33qs9/s6x+25eNfW3oa013++r9R93taVFtpjKI8xuw5QQAACAASURBVLjVV28dGGOoKqrB5o5NqN/SgCceeQIPP/Aw3n797S7lUzRgd1SP+hoqRk5BrHQgvL5XirfLciu7KVM1xGOoO+hKfDb/2znzn/GbGTj3vHNRXV3tC++urZQgCILo/5CwNkEQBEEQBEEQBEEQBEEQBEEQBEEQBEEQBEEQBEH0E3beeWecfvrpmDNnTtZ4y5cvx2OPPYZTTjllq5fhlltuCYUxpxjFA8dt9W11nzy9skzsbF6e0jkume4htc8eJpPYdS6R9mxkckYrKioqOM+0SHsui+bwCeOtJOBK5y7mKsdZ7c6l0a4k2rdSmDDjCqb/4yrEEjPVbpMhIkT2wgJVXTvfiP6P67o48MAD0djYmFd8xhjmzp2LUaNG9XDJiO6S1e8/eJlnihjMJI/uw/h7B+Jq91UGy09bxU+mE2hONqGyqG8IleQU6svVTHaxm83ed3vMfXguXnnlFbONuy6fhasfvQrc58bo+fbbof7/lcOnWa8+tiO6+h0UpIUQ0qlZbyhIIMgTTtUOhd4+Z6tG43jpV68NOTMbr00GJagNc97qng7C9Z10vSoqKgSabrghFBwfMwalEybkTP7ev5bgnltn9UTJCuL4icfj7j/fDTNRh65K61DIn19cB8/Vq8Ki1gd3476yEBKffppXvMqLLgoJa8N1sfmii7HdvMfAa2tz5tH60MNof/ofofCyadPgDB2aNW3jyszlfD+ZxLsRTv1j9xvj/chx2xpsZ5gJ0wIqEQ7twfwsh3UYUejwud7Y0IiOjo7MhVEcftThqu3S4g5Wab0ZLeBtUhhNh/yFcMMdt1/EmlnPApYDv4BPZFuXyfTfTIoReH2W6lOEkEIs6rnFCFJoMW6dbyZx7UCdk7h2brZs2ZLXMzDnHKlUisS0iRCe2EcXVcIAWzsic/4ICL9Fhdn3d7r5ixD9NmGRzxa+AK+oeewXixKpikiWqT2JbJfsIBGdlkS182fTpk054wRFRwiCIAgiyB133JFXvEsuuaSHS0L0Ja6//vq84l1zzTU9XBLii070pKZ5po2aNMnWz4UthBgYKxLB9CwQjuiJz0UawYfCpvY0rvjzJ/jzD/uhzTCXSTzLs2+mY2cLt7706QtIppNyXIZZIqpMCz578qpmWYmicsbBmRRr1hOXcqbTw4y7acluTy6ay1cHoNMwuK4U+fzPq+HJP4Pwogo4JTVKLNISxoRAyeC9MPRrf8Gml36N5OaPQ2nbV7+BprcfRvU+p6mxQe/9Bjm2KKzzzv7I/KHFKSMPirZd+SxhxkYVsnVBi8kyeKLZzKspLajNtIi2XsdhBLiNfUyF67ys2pYfR9nLuFUmbsro7Y0K48qip3dVT1wLPZ4hx2BD++5bDhvN/JY8F0Zs32f3M0qwkKPA3LyHIrOT3zxejqHH/hGbFt2I+nfuDh2NxsZGnDL5FNx4640459vn+GyFNQNq8Nnaz3zx3aR+ByFi8D0w1hy9ZA/6MF+QN1ZvxWECyYboSQlfXfQKxowdC5+ANmNKRNueEFLAZfp9HW8yypgT99rWHOPQhY7rrF27FhMnTkRTU1NB6bNRXFyMCy+8EJdeeil23nnnrPEmTpyICRMm4Oabb8b06dNDcZYtW4aHH34YZ555ZkFl2a58MAABV4nxM5cB3FXtm7z+XMjf8njJ4+MyGebq64bp96jktytcQDhgzIWAFKWW9ktlabAnVIVlNxLKNqKFkdU5EhLgtmw3tp1jTfNqvLBivspaC10DXOj2RE2xYAlg6/afM29qBW76BoBxLkM5k+LaDvPiyV7F7AsXDMxhEEp83Npxr8XiHEIw/GL6L7Fyxcqsx2fPPffs0vEUQuCiiy7C3XeH2wxAvn930kkn4YQTTsB+++2HYcOGobS0FMlkEqtXr8abb76J+fPn47HHHst7myv/uwpXX3ENTr/wVHx5wqGIFxVBuC4Yd8y5wJicuJYhDc6gzhuBpoYG/OCcH6KluSWU7wknT8L2Q4dA3xsJuEilU4g7RWYyE6bbVFj2Nh6+5iPfh8gxtl4IrnDRmGiAPqvvn/F/WDBvQc5099/+gBLW1jZLVV4t2C50/gKO9RaisdtZTbirJnY3140Q4L5JMby7AkDWlwMOh2WfhLxQYjyGd//9LiafOAXJRDLvdE7JAFSOmIzKUVNRPHAP6CvIfyxVyxEU11b9bOVuE9Aw+AC0r38967Y2b96MG2+4Eb+Z8RsZEKgrEtcmCIL44hLjETcWfYHhu9cFHlj7FrvtPvDzLkIkVG+FQfVWGH293gCqu0KheisMqrfCoHorDKq3wqB6Kwyqt8KhuiMIgiAIgiAIgiAIgiAIgiAIgiB6gunTp+cU1gaAG264AV/72te2qpjM5s2b8ac//SkUXj36DPB4RTdz7473Q75po5R+dHC2PDyhto6k26WS9RU45ygpKQmJ1iWT+TtBBMkkgFdeXl5wnmm3U3nxCUC4EIwbgWwBocS2lTOpsET0hIBg2sFZmD+NcTEVwviNCuMkHe24Zxy6Ak4WUZdUSFjQTh8lgBfwcyzU+Zv4fDnjjDPwwQcf5B3/iiuuwEknndSDJSL6FFGXNfNaE+NULyJ8AJl2TmXGGVkGM+O4KtfKvy3tW1AWL+8x57l86S1R7a62mc3Nzbjssst8YWuXrcXbL72D/Y/eXzngQjnfMthTLDAwT6yBa2ddJaLKtWiAPhK2q7o8qoxxb7d1WsiuTIpsa6d/rQNgixlY++t5KHs6CKocZsN2HEV7ezvqtzSgvqEejQ2NaG5qRmNjI5qamtDS3ILmlmY0NzejtbUVbW1t5ru9vR0dHR1IdHQgmUghkUgglUrh5Gkn5y2s1F3an52P5Dv/DYVXTb8cyEPodGgOYeLe5MCDD8Qj8+b6A/V1nOlePaiD0QPOwn2NqLr4UnFxz20P4SpNrFiRV9riQ76E0mO/ivb5z/nCOz/+GBunnYy6e2chtttu0YldF82z7kXjtb8Ol6miAtU/CQstBGn45JPI8E2uiz83hZ3ZAWDaeVPlQg7hG1voHbDEETI5IUsdEblo91dGzEQA3Gqv4N2tA8C7/303c2EsJkw8Hl4P4Dmqm65HC25bwkZy2e3W5WP3bcy3f/AEQ2Df+8M8MBhncfW8qfsMr123xCh0uPlli4x4dR56tgiWt5sO49u6uHZ7e3te8err60lUm8hKpBBb3onVdxaRMbk6ok2wE9mNm/D3o3Z7HIWv7HaWua5/W7srWO4cafMR1M6UD4lqd436+vqccQYMGNALJSEIgiD6My+88ELOOAMGDMDgwYN7oTREX+Hjj8OCsEFqampw/PHH90JpCCJM1jGg4KNCpoh5DCTZky5JcVIvTZSwtlDip1KvU0s3cvzzvWb85fn1OPeYbbAtzVKPQXFtz8zB8PaGN7G6eZWxrejnQa4GILUdx2xEMDU2KZc9gW0HRo6VMTjM8URXldA25zEwAA5z1OR3zGxThnO4QmDtyrU5d7eobjSksLQSxhT2uwocsbKB2O7Y67Dp5V+j47N3Qumb338C8ZodULbLEQBz5ZieAADXVBKzBgHCdjK/wLP3QgMLvNzg1ahZb4cx+e0X1NbrlP2McTA4Kq6j4mlRbXs6W71tZj2re8LdnjSvV7bwEtS7IZYRzB5XYYHxWt9LGIEXMux6AgAjL2ytsydZNNtjVjKvzPp/YW9CCIA7GHjwT1FUsxs2vPJzCNc/WX06ncZl378MSz9aimuuu9q0GTU1NQjiJpqCtRGxK16ZhG+/7X2wlrU9MpQvQ2frBrid4fHT5auXY8BAOY7gMhcQANcTTnLr2/UPHOnxMwGBIu6fRDXT2FWh4zotLS044YQTsGrVKl/42LFj8f777xeUp+a4447DH/7wB+yWyeYTAWMMl19+OZYuXRopmDxnzpyChbXjPI6a4lrUd2yBtIBACWbLc9oFVH/DpTC/FvwXDC6kWL+AC6EmdhZCwIWAY2aYYMZO5L1j5U1+YJ9pRmPd1i+07ECRE/xZl+a61nV4evmTSLuubKMZV6cs94S0wQDGVRuu/riedEEJalui25w7UmTckWGccUAwcEef97ovgJdWt3dci2vLYyj7bBcQDAteeBUP/eWhrMeGMYYxY8ZkjRPk9ttvzyiq/e1vfxvXXHMNtt9++9C6eDyO0aNHY/To0TjjjDNw++23o6ysLK9tjhkzBiuXrsSNP5qJ2utrccy0r+CIiYdj5B4jwTngCg7GXDgABLh6N8/Fa68uwg0/uRFrVq4J5VlSWoKLf3oxAP8YdspNIebEAVjvuDA9RQHMOSHbUqHaKN1u+Rr8HrGT17dvgStcOJyhrakNi57JPZkGACx5YwnSrgtHiZHbbZcsujx3GGIqMPzuIVj4vUQhBDiHL6Z+D9L0PAKqTrtBjqb2mGO+isMPOzznuADjDsp2Go+qkVNRttMRYLwIAAeEnqiCq33weioZFhDXBjMvcQ780s+x6vHc79Xd9tvbcOGFF2LHYTv6bhPkVkhcmyAI4otK7PMuQCaqB5R+3kXISnVdyeddhEio3gqD6q0w+nq9AVR3hUL1VhhUb4VB9VYYVG+FQfVWGFRvhUN1RxAEQRAEQRAEQRAEQRAEQRAEQfQEe++9N4477jg8++yzWeO98cYbePjhh3HaaadttW3/8Y9/jBSiqt37e1ttG90jHy+KHHFEaMG3rrk93cUy9R2qq6tDYtiZxLHzIZMoWXV1dcF5JtIJeFJ70jlERIhmQy8JAcEC8XweXJbvhBL1k3H9PqTa0dIWrVNrAGQWriO+uNx88814+OGH845/zDHHYMaMGT1YImJrkElrNOjkH4xohPVYVqUAL62Vr6sCjK+XT6TPE970lEOZ35ETDGnhYlPbRgwuH9KV3e1b5NGFFzoJwfTp07FmTdjBc/bV92G/8ftJx1rl1KfbfwbPERewRbctB1shvDCdVs/eoHLx3NMZ0uk0GhoapLB1QxMaG5vQ3NiMluYW+WltRktzqxS3bm1De1sb2js60NbapkSuE0gmkuhIdCCVTCGZSiKVSiHdmUZnZyfS6TRc14Xruv7JJ7YiFRXdnUglT9JpNN10Uyg4Pm4cSo/9al5ZDBnSN66H3cfsjudefs66l2DRDQ2inTp9IrrbuMNnb4vYRl0hHcuW5Z2+5roZSCx+HW5AvDL10VKs/8pXUX7G6SidOAGxESPA4nGkN2xAYtFitN4/B6kMQg61M34DJ8JBPkj9Mr+QlQCQEgL3NLSgyQ3v2eSzJ2PfQ/eVCgvcShQ4pYLtrLpzNq0cEDhPja+z6su4nkBAmLQ6nhZKCW4j34l+qqqrzf2/9q+2t8/glUP/75XYEpEN7nMm8dkIgVdh9ls5/9tCNd7jh7kn0PIwtsA2Y1BKF54QBdP9PGO+evPEtRFyrO9pce3IOtkGqKuryyvef/7zH3z1q/n1N7loa2vLW9CC6F90WVw7GDXLo4NcHW4zdRvgu92MyD80SUsw70Kv7zySMZ/gVB55RLS3XtSulXNbbLcKoampKWecgQMH9kJJCIIgiP5KU1MT1q1blzPeYYcd1gulIfoSbW1tOeMccMABvVASgsiPqOeqnERFZ8xo+wohssQRkcLa0MLawYc5Blw/dxX2HV6OvXftpbH3rUUmg5pNVpNZWFx7fetnWLjmNTMZKsCNrQZMi6hymClSlSgql2vgaMFslb9jxLUdY7vhTMdTQt16GwDAlZi3UkpnnGPB/FeQTud+P6Rit69AD7wy9f6C3Iu0Mu+54PFSDDr6F9j44jWR4tpbXrsTTuVQFA8cKccdmR5P1WOO+jwSsJ/6Q3VuH5xIm5UV1YhpS/FL+VjN4RPUhha71TXLVb5KVFvVsxHe1tthPBDGrbRWnIy2NXvZGiGwZ1E3s0Qy6AnV8xq8sGrA1KOx4wbrz3qxJCKOb9zbxAeqRp+GePVO+OzZC5FONIa2fucdd2L5x8sx6757UFFRidoIYe10oslsxcbbz4h9tW3KeoxGMG939NiSHoPm6hiIND65/6BQdhUVFRhQNwBG6FZt2hUCHMxsSpmslZC2jidMXcV4tMSdPcZd6LhOZ2cnTjvtNLz11lu+8KOPPhqXXXYZJk2aVFC+AHDbbbfhoIMOKrhsv/71rzF79mwkEglf+L/+9S+k0+noPiMPBpYNwuaOTdAzOzAhJxh1od8jUOLZLuByQMpFCzDmKoFt2Qq7TKgrVL6H5QpXTUwgvEPI9HpbGJl7LY06L7QwstS7D9pCw8LIn7WsxVPLn0Snm5a2JcHNBAiWVV6JY8s8mWq/HXBlu9dtOLfad9nWc6EmyGZ64myVK4MS5mZwrOJxpe/rmxibA1xwNNY34qJzcr8XOWjQIFRVVeV9HJcsWYLp08OT7ZaVlWHOnDk46aTc4sKartjwR40aZZbrN9Rj7p2PYO6dj6BuSB32/tJe2HX0rhi43QAUFZegrbkNny5dicX/XIRPl63MmOeV112JHYZtb026C4AJpDqTKI2VGpuYN62C11bI42RlZi3nEqPecdiOOPTQQ31l8b0jYMx60fa0jW0bVHPK8NrfFyLVkcpRex6pRBLFMb/Atekm1K9Pl3+K++66Dy8//zIaNjWYdzlc4cJNpxGLx7HHuD1w/AnHY+LkCRg+YriarEB1czonVa2MSVHt0KQE+fZ9Xbgt/sMf/4C9xu0Var8AoKhud1SNnILK4ZPAS+u8EqgJj71JKdKqr9etgDaSZhDXhkDp9gehfJfj0brimazl6+jowNW/uhp3z7o7fA6hi7ZSMisQBEFsM/RZYW2CIAiCIAiCIAiCIAiCIAiCIAiCIAiCIAiCIAiCIKL5yU9+klNYGwBOP/10TJs2DfF4PGfcbLS3t2PBggW46qqrQusqdp2Ioprh3co/J5ajw1YnS54i4ld9S+fWL0MvMWjQIKxfv94X1tLSUnB+jY1hB0AAGDBgQMF5dnR2QLvxaScRT2AbEEx9a0E9K4ZxIg042WjBbRWAUCTYYbajZI7CkmPFF5aXXnop0sEtEzvttFNebTbx+VCQsIJOGyWmJwI+y6qx8G/DE17w5+F5nspwGaSdVPV66ZftOUwzBjQnW1Aeb0ZFUWVB+1IoeffNmdrMLMm7elyi4j/7zLOYdc+syPgtDa14aObDOHLqEWhvbUdHcwfaWzuQaEugozWBRFsCibYOJNqSSLQnkexIINGeRCqRRCqRQjKZkgLXiSQ6U51S3LozbYSupUNkz4lcfx4MGjSoV7bT9sSTSH3wYSi8evplnoBBDvqCWOCOw3bEK4teMYLR2cRquyL3sK2SqV56ZduqL0gsXw7R2QkWy+1u5QwZgrp77samr58JERCHFskkWmb/FS2z/5p3Gaou+xHKTp6WV9zNH34YvHPFn5tasbIz/KwybPgwnP/Tb2U+yYyPuwCHFpTxei/AE5oREFJYJiCgoR2WzTkeKp0M1ff1Xh4Ce4wbm9c+v7/kfYwdN1YnU+LWwnSp+nlAlxM6HgLnkYheziS8DeEJ1XjnqK4dZtLKCReUeoi5ERAICWybSRkACGaeVxjTIhWZxLX9kwD1tLj2tkpJSUle8e6+++5uCWs/8sgjuP766/H2228bgZRBgwbhrLPOwnXXXYdYHm0M0T/Q119B93p2M5mn0Jhvm8FEGfKKmrQjlKY72NkVIKqdSZiIRLULp7W1NWecvjIJDUEQBNE3ufvuu/OKd8EFF/RwSYj+yMEHH/x5F4H4gmA/L+U9tmpECf1jK/7JTaO34WUg07t6ojf47TyRkwe6rrbueCqlKq9kJ3DhHUvxxC/3xMCq7r3T0et0c1Dbrt/WVCueWf4PuEpgUQujMqZEVaFFmmU6zh21pMbiwCCYnCRVi6jqY23SgJvJL5kSeWZK/Jmr8Ts9tqfHSR9/eF5ee1K+61dVWikO6U2r64AxAaFseswpxcAjf4YNz05Hsv7TQH0KbHz2KgyZcjtiFUMghScBpsYc5Rit60VHeHLDMHpSWW/f/OuYqRM7flhQW++Ltw6mZgFdp7o+tDg3s/LzRLW5ddxgwrx41hgs82/DJ8DtqY56Qcxvi5FpAO9lEa+i/BOt24t2uYIE3iMx7UfEsAwDSrc/BMNOmoe1//gmkk2fhHKb/8x8HH/UBDz02IOoGVAbWu8mGtW5k6EcZjkwts28dsibEzr4foy6boRAYsN/sXHBlRHbAcbtNc4//s/0qzV2+6nOQ8s+oN/rAeR1yVlE26gQQhQ88aoQApdccgmefvppX/iYMWPw6KOP4vXXXy8oX01372sGDRqEY445Bk899ZQvvLW1FatWrcIuu+xSUL4DSwfhf+J9JZQNuEY8nUEIplohJRCtRbbNOvWnRLblN7cmBFDHTtsqrGvME0b2+kAzvhc8LaHTBM4+BnzSsBwvfDofnW6nbPPBlc4/t+wxjmll5GQKUjyb635B9Q2ccU8gnnltPbMmXmBc9yVqC6Yt0/22bqOgzmlvulnBGc484RtIdITFhYOMGDEi72MohMCFF14Ymny2qKgITz31FMaPH593Xl1l+PDodzw3r9uMF+e9BOClLuV33iXnYerXT1Lv5mkRd/muS9JN+k8AI85uTxyhzydlTdPtCvPsc5lsXGeffTbOPvtsAHmMTUewoW2jSdfaGD2J0IAjLsaWf90RCv/n0//EpFMmynIJr4sSYHjvjf/iz3f8Bc8//UJW20FnZxpvLHoDbyx6A7/5xW8wYvQITJo8CRNPnIi999vbazvVxcgYh8OyCPIHb1u7cZ82fMRwfO9738Mtt9wCAOAltagcPgmVI09EUd3uqlhc2kYZMzZTpmzL2sYs1+cpri3kvfKgg3+K1k/nw5ucJprZs2fj0h9dirFjx3r2gYg2y6uSDLZSelGDIAhim4HewiAIgiAIgiAIgiAIgiAIgiAIgiAIgiAIgiAIgiCIfsb48eNxwAEH5OUEdN111+EXv/hFQdtJJpP40Y9+hNmzZ2cUYK4d952C8u4dsr31LvJ0qPBHam53kUgJFMf73xv1Q4YMwXvvvecLyySOnQ9btmyJDN9+++0LzrOts80nhC2U34RPHE/7wgghnY/hOfEZhz0GRKhJybhGvE5mlq9/hBACjBdw3G2nsQzCd0T/Yc2aNZgwYULewmllZWV44403CnYGJT4/LDfk6JU2mSJmyCQoyG0L8hn/7khBPLneFV46BgEmAM4YNrZtQEmsFDHeT9wEtoJibjbx7Y0bN+Jb3/xW1ut1/pznMX/O890vyBeEurq6Ht+G6OxE08ybQ+FF++yDkqOPzjuf3ihrNgYOHIjF7yxCUVER/MoOUE7DWkRFXd8MXpwcdye++4ltydEzgx9rVDRbnCLfrHPmBUCkUuhYtgylo0fnlW/xIV/CwL/+BZvPvwBuc4ET1nCOml9chYrzv51X9FRrK5pXr/bt+hsdSfw3kQzFjcVi+Mlvp6O4pBiA1994t6NaOMUTIGHW/bZP89U677ReBrxsAve5gdZZrddiC/peXQAYOGgQOOdw3ezO0a/86xWMHTfW5OPlb02zI6xwWxzJIuekDRH62kLvt6t3XCh9Be0sz0yuRjxbT5ChM7UEtqGfR5TQgxTKhqp/IbenRANkWex616IVPS+uva0+uziOg3Q6nTXO0qVLC8rbdV0ceeSRePXVV33h6XQa69atw8yZM3H77bfj+OOPx1133YXBgwcXtB2i71GwwLZuaLM8fERP1JM53Hc7kaWskWnyxc47U9pM4dazTKY4JKrdPTo6OnLG2WGHHXqhJARBEER/5cEHH8wZJxaLYcKECb1QGqIv4ThOzuf3d955p5dKQxDRdMe2Y/S1GcBE9klZvXEnZkT/GBgcHhY7FEKPQ/gLoMVJ19WncP5tH+D/frIHSor6mT0x1/h01gMi6yDlpvD0sr+jNdUqBVIBJbCoBFEtaVUdwgEVV4qkOpyDMym27UCLp3Irjie0KkW7AW3214LPDuQ4IFNjcJwxvLnwzZxV4JTWgsfLIISr9lcLYbvqHBFKXFvG50WVGHj0NVj/9A+Qbm8I5bf+yR9h8KSbEKvaUZbPCBILQJZSjUHKMD064B0Hn9I0tNgslLgyMwO09keFMS3ErUWw1bLJS4tq28Lb5ohYeejJGmVcZqW3xdB1XFUz1niA980Cv33fer+0cLQJtsZmA8LUTAtyewFQA9jqd/CEtbcp/GEmrl9g22s7BOI1u2LHafPw2bPfQftnCxHk/ffex1cOOwa7jtg1tC6dsN/lYb4v8+36991fcmvQSe8mvPhuohmbF89E45K/ItOF+p2LviPFbQULT0bAmBozh7EBmIIIeY66AOI8ln3sK8sYdy5mzpyJO++80xe23Xbb4emnn0ZNTU2X8+sJ9tlnn5CwNgCsW7euYGHt2hIpxJ5W7Y7sswBX6GkCZDvEGYcQLlzGwNQ6LbntqvOeQb6fJd/TEnCFC84c6F5Qn9PMOra2MDLX61UZbNunJ9YN6Lbp3fXv4LU1CyC4NxkCZ4AW1eaMe6esFtPWrT1jpl1nYGBct/YMjhLbZiovLejOVL+gbTqcOzJ/DkgBba/t4dy6zhgDc4Ebf3UDPvrgo7yOy667RgtWR/HEE0/glVdeCYXfdtttPSqqDQBVVVWoqalBQ0O4D+oKnHN8/+eX4NyLzoELIVtza5JYIYCUSJn384Tpg2z7k6VIDZi2xG4P/OefP31X2o6ouOtb1skyc4Y9D90DT93zdCgdj5WgeMhYJNa97wt/6v/+gUmnTpJxGOAKF6888xJm/+F+vL3o7bzKFOTjDz/GbTfdhttuug1Dhw7FhMkTMOnESTj0sEMQL4ojzosKyrdQfvqzn+L/5n8EMfgolAw7FNwpgjxWso0RSMtjI7z7DQFuJgUBUwLaXRTXLqodgardz0DT/+ZkLZ/rurjyiisx74l53vHV/Y05ZWgiYoIgiC8S/WxEhSAIgiAIgiAIIBgBfwAAIABJREFUgiAIgiAIgiAIgiAIgiAIgiAIgiAIxhh+/OMf5xX32muvLdiJ+fvf/z5+//vfZxTVLh64F8p2OKygvPNja7zI3hVRIxH4joghgM/qU90q0efFzjvvHArbsGFDwfmtX78+MnynnXYqOM+WZDOko4QWyDPSc8bx1PuDWQfL+UYjhBLZVvlBCISE9YTxugmVJVIPKypel/ZwayYmeptkMon9998fiUQir/icc7z44osYOHBgD5eM6A0Kcq6KVHFlRoTTOHWJiLjMkgpg2gkNnuO/r1xyfVq4WNuyJrdo6FYiL+FA2yfflzhH3jkiBGVVg7iuizPPOBPr1q3LXUYib3rDCb1t7iPoXLEiFF41/XIj5JAPtbW1W7FUXaOqqgoL316I0rIyc50UdFUWkKi3rv+eIGoSiqWpzl4tAwPQvmRJl9IUH344tvvH0yg++KAuby82fDgGPTI3b1FtANj4/hIp0gLVjQiBp1rbI+Ne/OuLMHzscGjx9qDYtS1KzdRv/T+zHNl955VPG0MEnNzDHZoRvYZ93y18ItilZaU59/u2m24zjtUxHkexU4SSWAnK4mUoj1egPF6BiqJKVBZVoiJegbJ4OUqcEsSdIjDG4ao/+2nCFa7v41tnPoArdHmt5woArqviCBVbuGZPXWHtuU4vXLPf+snGPK/4jgYCYX7xcECLa/uPQRTBNqGrbUSXRYL7AflMeLNx48aC8j799NNDotpBEokEHn/8cQwZMgSxWAw1NTUYMWIEpk6dik2bNhW0XaLvUJDAc9SzQFTeGZ5HtJBMKJ+gPlY+Zcj3k7uwmfNG5noy+9IFSFQ7TDIZnmwjyLBhw3qhJARBEER/JThBaxSjR4+mySS/gOQz3vb3v/+9F0pCEPmzNWw7WhTY2GtUHCP5rMMYgxMLC2sDrjW2rUWIme/zzietuOTOD5F2++FYTK4iZzkErnDx7Cf/wKa2DVIMm0khVaaWdb1zI4oNI7rNIAVS9bOkkVdlehne8WFaXtsSZNUC3EqEFUytVdtPJjuxYX3uMaKS7fYBdDrBACMyLcWlGYupZUeV3UGsfAgGHX0NmBMWyBRuCuufno5UwyqVT8yXJ+CAwVH56U9MfZzAt/qY+DK9/Kj8GAcC6cC87ej1etvefqk8TX6eULZfVJuZ9D5Rbd+ghX1Poa8nJchtWUStWvLC7HEBcy7qazXi5BP2NuwVWpw60wmbZVAkkIRZNl6AwSmuwQ4n3I+q0adGJt+wYQP+8+//hMLTiSyit7o4TG1Pj7lYfzKe8Ne5ipesX4GVDx+NxiWzM+7XqaefiiknT1E6p3KMm5vJO1VeXG9GT7yhx7K9yQkc5vjsCjY+8dwujkXPnTs39N5caWkpnnzyyYIFq3uCTPdP+b5zEgVnHFVFVdLmAM8e4bouXJE2tgpXrQeg4rpG/9bYanwWC/stLGEuF+9dLcA+tUzMqGPnuzQF0iKNl1Y8j3+vluPn3JXXr09Um1vi2VyJajMOcA7OORw4qk+Q7YyeQIHD8f2W14SXD1Qcbm2HC2aEtPVkCgw6X4AJYPFrr2PW7X/K+7iMPuwbecUTQmDGjBmh8COOOALf+c538t5edxg9Jr8JhjOm32s07n18Fs6+6GwZELSJWcupdNI7h8wkBnK9TCqMrSsvWPSyyUObK4NpAvm3J9qxpWOz6S92HbcLyirD9sqGRX9B6Y77h8KXvLEEz//teTwz9xlce9kMHLTDIfjhuZcXLKodZO3atbj3znsxbdI0jN5ld1z63R/K68HapXwpdAy9trYW06/9PUp2OgxgjmXrTANIA35rqmoY0l4LIlzoCWig2iV/W2P1HVY/AgEMPOAysFhJzjI+9dRTRqTed375TNt52Er74S04QRAEEYZGqwmCIAiCIAiCIAiCIAiCIAiCIAiCIAiCIAiCIAiiHzJt2jQMHz48Z7zOzk6cd955SKXyF4MWQuDSSy/FXXfdlTVe7bgLsHXErzMWpOfy7mq5Pa8grNrYP4W1R40aFQpbv359XoI7UXz66aehsMrKSgwaNKig/AQEWpMtsIWyPWFsGD8/oX9D/baF7qAdtzJsJMrv0mxKRC4ThGb8+PEZBeWjuPPOO3HwwQf3YImIrYUtrJD31R8QhbOFE6IyCYs3yLbMJ5qt4wYc23RT6DmQK/EA5eTtuUczdKQTWN/ac2LSnjhoXup/ERkgayVnEswWgb8sGQACeO7qX2HJP/+Zu4xEl6isrOzR/EUyiaZbfxsKLzrwQJQceUSX8qqqqtpaxeoSO++yMxa8sQB1AwfAunABBJw0Mzn9Rqq2RCxH/e5XhK/jwYMHh8Ia3HRvFMZH27vvdjlNbNddMejRRzDwvtko+cpXwGKxrPGL9tsPtbfcjMEvPt9lQe4NgUmTft/YjI3pcD0dNvEwHHPyV9QvWd+me8mgcRDla+4JbzOfUIfOL2qiGltQgTHm3d+re3bXFYBgEK4UdhgwYEDkvpaWluK4447Ddddfh8f+9hiqS2pQVVyFiiIpnF0aK0WxU4Jip9j30YLbFUWVqC6uRl1pHQaVbYea4lqUxysQ50VSHxv+j09o23UtB3ErXMlzazFtT2Q7EA4t3h2QFmdeR2jcx61nHv1bWBUZcvjOR1y7qw7jWdjWno123333nHEK6e9mz56NuXPndilNOp1GY2Mjli1bhnnz5mHIkCG49NJL4bpu7sREn0VPhNMjedvCSBHbBRBu3OxLOKhd1dViRqWP+kRs20wQFFE3hQhq6zyJMOmI+4IgfUlgiiAIguhb/Pvf/85L5G/q1Km9UBqir3HIIYfkFe/mm2/u4ZIQhKS3bDvBkRWdTtixVHrHCQtrS/FBz44D882sZzOGF95uwGX3fNSzr0j0FLnKHKlvLPDcimfxaeMKeJPMciVuypS4qfcs6WjpbM7gMC2myqQQK7gUaOUcnDlg3BJZBTMfZkRXVXruF9dmcIyQ69OPPZXXuFjlqAlgzAGYA6jtSiFpT3DaCFZbAtdFA8eg7vArIitHpFPY8I/p6Fj5H5VfDOBxgMfUJy7DWExuy3xi/nDYgtjqY8XNJKatRbPBtKi3Ljs3+2qLZ9vi2z5RbabWaalzs45Zy1ydItZARZSotm8MIDCowbi3XnhpguMGvrGHoCA3C2wvclv2oIe9zi47fGPlTIvD8yIMGX8TBn7pykD+mUk1rgCYEm1X10G6fTNalj2FxiV/QeO798LtaICun9D+6TpWxRNGJdnFxn9ehs62zMLxEyZMwG9//1twh5t9AJMCzrbVVo9p6zbRjGtbE2vGuGoXg+aviHGdfMeiFyxYgG98wy9izBjDnDlzcNBBXZ8EtSfp6OiIDC8pyS0Ym43q4mpj1xCwJw+VVZ1Wv30Tiyobvyu07ULbI1z17hUC7wHoY+zZFYTPbmFJcVuTiNpHVkCgoaMef/vgEXy05SPZZqsPBwcTloA2IMM4V+2yPHk542ACYFwucyWEzXVbzmS/4DBu2nnZN6iWnelJFbzegDE90QVXbQ73riHB0NHWgW+d+q28z8mSHb+MnUbulVfcxYsXY9GiRaHwGTNm9Np45/VzZuDKO3+CCV8/DsNGDMtru0XFRTjiuMNx6+yZuO8fs7HXgePUGu+4+97cU1l2dCYCJ4Ww7IgK5oWbs0r4m42u2rZyseDVBWoDsnDpzjT2Gb9PKF5nyya0rXgtUuT52h/8Br/+0Qw8+WDPTi7UWN+I0844Tf4IVENP3zaefcxglBUBEGn1kSLa2obqF9hOq85GxQHMsrLEwrKOqi1Ei2vHygajdq/8hOav+PEVcFVaEtcmCIL4YpP9TS2CIAiCIAiCIAiCIAiCIAiCIAiCIAiCIAiCIAiCIPokjuPgl7/8Jc4+++yccd966y3ccMMN+PnPf54z7ubNm3HqqafixRdfzBqvdq8LUTXq1LzL29cxL8xHqckFWL4uicP3KO/xMm1t9txzz1CY67pYtmwZxowZ0+X8Pvjgg1DYHnvsUbCjT3OyGZ2iE5w50gGDWSJ9WiguKDwp4Hd01r+Zl1Q7RRrhORWuHfwMeRZb+mAIn7igXSbtVEgOF9sWl1xyCV577bW843/zm9/E+eef34MlInqDrJdysM0IOQPrNghgguV09GOMGaFMKKcvKdig2yolQgrX50yuHUptt+2GjgbEeRHqSuvy3NOtSA/4enbJSZIBbz4wB3/47W/R6lJDvLUpL+/Z+5/W++cgvWZNKLx6+mUB0YTc9HRZNUyJdYzbexyuv/U6HHDgAeCMy9sXo28pjDO2EN79B0lB+jnsy4dh4WsLfWGvJRO4GD0r6K4dvTWtb79dYEYMJUcfjZKjj4ZobUXyv++ic8UKuFu2AK4LVlWF2LAdUbT33uB1hbfP695605w7r3ck8VGyMxRnh12H4rKZlyphAMBIatjC2EKJejApayJX+8VG7HPXvu8VwgVj3Ou3ZGbwfJWNHLeXh54IR9h1LgU2xozZHatWrgIgxSQmTZqE0844DRMmTEBpSanOtFswMBQ5RShyilAeL4cQAh3pDrR3tiPR2eFz1Ae8fpnZzxqmc9fPJWpPhapnAQidTvXfRnzJ/MfM/1JsRNWRENDCsp6QAAMzjYlQ6ey2xDtGuqymzIH68h3LiN+5sNuu/g7nPGecDz/8sEt5trS04Nxzzy2wRB7pdBq33XYbHn30UXzyySeI5RDpJ/o23v19D+SN6OcLXxsetW1b9wkRy1uDPESSfOsLLMC20iZtbbZs2ZJXvHwmayQIgiC+mNxxxx15xbvkkkt6uCREX+S73/0uHn/88ZzxfvrTn+K8887LOJEWQfQ0PWLbCYwZ6WVomzOknm+UsDaEPYEWs/LWz3daXFjg8f9sBGMCN58/Gry/PfcE7OYhrAMjhBTV/rh+qSWerYW0uSVvyr0xTgYprmqEgpVIqhbYVqOcDDDiqlKo2zGT3DItxMq5ea9ASnbDHBeZTuDJR/IQyWQcZcOOBIQ31ifzERBMbcMSkWTMUaKRcp/Kdz4S4tB2bP73TARPRuF2YtMrN6Cm5WxU7XmKGSP0Kjsf+5myRWQUpWaqjvU6HoijRpeNQLM+MsyLa4SzLSFnWIK1ZszZ+vh+21ZOoMui2vYy4+pFEGYltca3Q0mYeRfFv1KfzHadR53cdjz9JayGRCdlRjC2dq/voKhqV6x78RK4ndGCy5pkw1JVj5LO1vVY/cTJSDWvNmGbF9+M6jHfQM0+FyBWNtAah4a1b7rsMrx97UK0r38zcpuDBg/CDTfegGmnTZXHXfjHoRhngCsFc/UYMxP+c1G2ocKUxWHhMc5s4zq5xqKXLl2KKVOmhCaDmTlzZp+c/GVNhN0TALbbbrtu5VtZVAVXyMnVGGNgwoVgDK7LwDjAGYMrXLnO5eCOFNPmQkAw2Q6ZSTuh611bL4Q5jt4EnwBj6qjbRlAA5rwHCxx/4N0N7+D1tYshkAZX56OWvAZglhlT4VyJaMMT39b9hNfae227nByBe/2BnlRBtUcyPw6Hc594N1f1xnW/zr2ehzGGsyZ/A21t7XkdC6e0Btt/dSYGVcfziv/Xv/41FLbvvvviy1/+cl7ptwblJRXY98h9sf/4/cDgINHWgTWffIYNqzegaXMj2ls74Ha6KC0tRu2gOuwyYheMGjsKpSUlsg/VE4wIAXB1zqi8hbDt4kDSTahzzd+6e9e6/waCIUc7ELzfyHrjl5ln/vEMBh0zAPWf1ePfT76G1599E4n26Emmkps+7voGdPGcIlQOn4DSYUciXrOr6TeFm0bnlo/Rvv51tK18EZ2tGzLmMW6vcTjqK0eF8/bZFGFsv0D4O+o+LZ+x+dryOKZ9uQ5zXlrvbUgwAK7qRjnAXJUXh5yUWN9PuRDgYMJVfbROJ69Pr0iWvdlaHrD3RWh8/z6kO7KPeS9atAh/e+xvmHbyNNg2UwROr7xso7nuZwmCIIg+Db1dQRAEQRAEQRAEQRAEQRAEQRAEQRAEQRAEQRAEQRD9lLPOOgv33XcfnnvuuZxxr7nmGkyZMgXjxo3LGOfVV1/FlClTsoqwVOx8HCpHfg1VI08uqMy9x9Z8093vgfHh6uwObn2VAw44IDL89ddf77Kwtuu6eOutt0LhBx54YEFlA4D69s2hMGFE67S/g1DasragnXIcFUL5bwolzA3lBCZ8TjrZ0PHIR4Kwue+++/IWFAGA/fbbD/fee28Ploj4vMgkYJeVoCgDpOgm0xraENKnHtpxTYuTqvbIqJQqxzLBVDq5TkA7xirhASF/r29dB4c7qCmu6dY++3alu8KAWZJH1WvGus7SxS9+5h848VsXYFMi2umR6B5lZWU9lrdoa0Pz734XCi8+5EsoPvTQLudXWlqKIs7A1S1ADIADhlYhkIo4l8fuOxY77TYMZeXlqKgoQ3l5BSqrKlFZWYnKqkpUVVejuqoatbU1qB1Qi9qaWsTjceOYzbXYQ5Qwi7pf8QniAqF7E+2cHsQnmLuN3KX4HH0VR44/EjNnzvSFvZFMIikE4hH3cV31k84W327f2/77X4jOTrBuCNqy8nJ57h7ypYLzyMRnry8GALyXSGJOU0tknLN+dCacmAP7hJQ6MUwJvIiQI7Ww74FVn8NVfPnDF91ocngO8N72vclmdObCCDH47unV33kXfBMffbQU37v4ezjnnHNQW1urisEKcobPB8YYSmOlKI2VwhUu2lKtaEm1IC061f549aPPVy0JA8j+WHXJUlxCO6sLE8MISHBLKEaLbmuHcS0koaVwjP4E/PcCwhLOsQUJsoprByBxbUlxcXFe8To6OlBSUpI1zrx58zBjxgwsXrx4axTNsHr1akycOBHz58/fqvkSvU+3xbWzdF65nk309Zq3wPbWwBKay8W2ck/T11i2bFle8QYOHNjDJSEIgiD6K7km3QWAurq6bgsBEv2TY489FvF4HKlUKmu8VCqFE088EQsWLOilkhGEJJPpIJ/nJ8+WrAVpQ5lAj3OZISvXLwOoJ2EMlUsJKfvV/fSAmy8HMHDMe20jWjs6ccdFY1EUyz1BWJ8i1ysaDOhMd2L+J89gReNyT1QbzIyhaXFtGaYEUBlkGGNwmKPEtDk4V4KsXImyqnUAg8Mdk79jCbNqcVaZVh0XLdLN5VFgjOPdt97Nubuxiu3BwM17CdJux5TApKwQAQZPXF1YZgE5plgxcgKYE8emV6/zD7IqGt76K3jpAFSOPE6mMnZDYbaRtcLNt97P4Hodwv2/mV0/tqC2/nBoIV0jvG0EtoPL1sfERSBPICSqzezyBcuL6GUtrq2rhqntMHUt2mMWAtZvEcgreL0Gtxk82QODLfZmhNBq0wCA8t2OQ/WGb6H+7d8jG6XbH2LyFW4Kn80/3yeqDQBuZwfq370HDe//FdVjvo7avS9ArGJIoGw2LKN46/jx4/HXB2ejurYa9jHS7+xwM+bt7apwtQiqP66wbNjBcaJ8xo0yjUVv2rQJEydOxObN/neLLrzwQvzwhz/Mme/nwTvvvBMKKyoqwrBhw7qVb2VRpTISCAjXheAMrhLHFoC37AoI7irxWwEBF65g4BDmt9Sj19YbbTcQEMoOoo0RwuoDzQThAIw9A97x3di2Aa+ufgWb2zap7pXB4V7boNt8xhm44KYvkK2xbF844+YccoS0eUmBbMcT0OaOT1CbmQkV9CQNchtMcPnNmJxEgXkTAMhyeWW/4+bf4+03w8ctEsYxdMI9AI9hYFVuYW0hBP72t7+Fws8888z8treVKI4VK7ud7LOKy0owYtxwjBo3AtyRdenwGBwh61j2qRxm0lz1Hh43AtvQt0nefZJqfxPpJFwhELO7JPsb+prnGZuuKHtWd+3n8+fPx5JblnQ5Xb7w4hpUjz0Vlbt/DU7pAACOsf/pPrl4wEiUjzge7NCfI7FpCVpWvIC2Fc8h2fiJL6/vXvTdjPdYvTHOftbRg/HAy5+p7tXuBGybIwdjaUBdVwIumAiKa0Out5aVhdPkqSd3Bhh4UTkG7P9DbFxwVc4y/uynP8OJk09EPB5HvuLa3jTRgTrsKfsJQRAE0eOQsDZBEARBEARBEARBEARBEARBEARBEARBEARBEARB9FMYY5g1axb23HNPNDc3Z42bSqVw7rnnYuHChYjHw84ca9aswQknnIDGxsbI9MV1e2Dnac+BxbILS/V7RPBH2BHx/ZX9U1h7u+22w+jRo/Hhhx/6wp9//nl84xvf6FJe7777Lurr60Phhx12WMHl29S+STlsCZ9Dnl7O6ofL4HeCDK5m/qiZsiCIIG+//TbOO++8vOPX1dWRWEQ/xRZWyHtqBu2QzfxiltJbMNx/hMUbtICm3JorPA8tppyRZZ46uu3BJeMwofPU4qfSKZYzhrVNq8GrGKqKq7tYG4HdzFcMMFOl5Uiet6i2p2oayT9ffBGTpp2CDhLV7jGKiop6LO+WP/8F6Y2bQuFVl1+etY/PBOccv9t+O4hUysg5cAasTKXxmy0NSAfiv//W+7hy5hUYOWYkYiwGhzvSYVg5YNvfTH2AsHO//x4mkwgt8+LaDpu+qHm3RNsMXz7sy+Ccw3VdE9YhBN5OpXBgtnNvKwsvi/Z2tL3zDsr333/rZrwVaN2wAQ2frsDyZAp/aWqBGxFn78P2xiFf/ZJxAmZanACe6IHPRZnBN+ED4Dm+y8chAThciWILqQStRLGZnvRB5RVsu5nKTGhnehWHCT2nhAADx4knnoipk6dKgXrmFzDoDTjjqCiqREVRJdpSrWhMNKJTeK2EqS1h9+Na9sUSmFEiFjoFgwATDK4AGBcmrlD3AxyQ64yatqp0W1xb9/FauMKqY6aETHKKa2dwGI/6nYttQVx7t912w6JFi3LGu/jiizFr1qxQ+NKlS/Gzn/0MTz31FNra2nqiiACA5557DrfeemufFYQh8qfb4trZ8g4IQGTafhRS1KnA7WZqB/JoHraG0Ed/b4d6khUrVuSM4zhOzxeEIAiC6Jc0NTVh/fr1OeN1xw5E9G845zj66KPx7LPP5oz773//G4899himTZvWCyUjtmUYmJxwucuTDmUZXw3YdoJmG9vEk/G5y7LtCGPMdqPvt/V4p55AzQhqW2VkWpxQCi0+99YWnHH927jnB+MwoDK3UGdvkvM5N0vVt3e246llT2JDyzojni0FseW+O0yKqUrRVSWoCiWzyuR6Od4v2yQGDkeJpHIu7WZcCawyMHDHARcqTyWyyo24tN4+lNi2N5baWN+IhoaGnHVRuv2B0GLQUmtSSOFIOEpgWKh1enBOi6zLimJKVLJ8+LFgvBgb/3W1JcLtUb/oLlSOnKTSBOteRCzbByBCwdRnbOPWajXWaYlhe+LX3IsfFNQWMlym5WrZ2o4lvO3fvv0Sx1YQ1falBSDk+KwME2Cce+du6Dw1RzGQn38EPLxNEYjrX2/aByvLxMZ30fBe7km621a9bJa3vH4rOjb+N2NckU6g4b0/o/H9+1F38BWo3etbVjGYVw4wlGx/UGQeO+60I6prqr3dMtXJjFC2bg2NDZsJK28lIC609K4eJffGoLsyphMci25vb8fkyZPx8ccf++JNnDgRv/vd7/rkeFFDQ0PkWPR+++2HWDcmdwWAIl6EllQrKooqVLspAOH6hKO54BBK1FZAf8tj5DIBZk8WYfV0elJU3QN6J4O/DLaIsjrV0JxswpvrFmNZw8cA9IQGaoIE1V4wrkSuhWyzYdbLdhpc9QF6P5gDxpWQtuoPpPCzEtRW/QHnap2aUMGIc0OKa0NtTwppM1+ZOJeizn97YB5u/c2teR+HuoN/iFjtbgBc1FbkPqZLlizB2rVrQ+GTJk3Ke5tbg2KnSL2b4ipBchh7HoS8JXGFKwX1IeC6rqkjYWyE6voXzAi6A5ATj5hzUr4Dk0wn4LBSc4+l34FhlnEy88TUeQ07d4mVK1fi/SXvb+VcJfGqHVC959dRPvwEsFgJGLhn9/N1KUzZFAEwhuJBe6J40J6oO/BSpBo/QeunL6DlkxcQ71iG004/1UwOkg2fjXUrmiRGDi3DvrtV4I2Pm83xYWZCDmEEtr3JRQSkaDYC4trynJOTYHiTXWQT164ZeyYa3r0XqaYVWcu4bNkyzLpnFi686MKQzTTYnUfZSuWWg41cYfUVou91TwRBENss/WxqMoIgCIIgCIIgCIIgCIIgCIIgCIIgCIIgCIIgCIIgbHbaaSfMnDkzr7hvvvkmbrrpplB4MpnEjjvumFFUu2zoYRg2ed62L6qdDQboN+Y/WptAItUzokg9zYQJE0JhTz75JBJdFCGdN29eKMxxHBxzzDEFl21D24ZQmPFrVAvyWwR+R+rX5od1XL3f9vb753Emtg4NDQ04/PDDkU4H5VejicfjWLx4MUpKvsBt5TZIVh+n4MpAk2H82ljACcv4x/md3xhjJp52PrU8WI0Yquc6rh3X1ccLkY5sjGFl06doTOR2/s9EXu1g0Jfdl0GO/CMiZBQGjGij9Wf+/Pk44cQp6Ojon5Nf9AZasiAGhiLGUMoYyhlDNecYyDm2dxzsHIthRCyGsfE49i2K40vFRTiypBjHlZbgpNIy1MZ7RljbbW5G8+//EAovPvxwFH/p4ILzZY7jdwIXwE5xByeUl0XG//7pP8DKZau8NEJ49yI6j4j7EHM/YTlj2ie/nYcXP2LZKqv1w7et0La9wvnSd+Wvr1BVVYX99t8vFL6wC/ep+fqlRsh2+Gh+7bW8t9mbrF7wKlanUpjV2IzOiEM3fM/h+PFvL5MCAczXo0CL1MD8khg3ZdOXCK//0k7GrnWuC2EWI05VH1psQ5+urmqzXcg+rdgpQUVRBeI8Lh3y+wBl8XJsXzEUtcU1YAIQwkXadeEK6yNlBCDUb7k+DVe4EK6AK4RcVlIVAoFw4QIQqj5c7xlHXZGuWRLqn7pS9fUfkLnw2hgl1KNUzP1tlEfwuu9qO2CkK8MZAAAgAElEQVT3vz396QnynTTnvvvu8wn9b9q0CYcccghGjRqFuXPn9qiotubaa6/t8W0QvUPBwj55XgbM+ss7DWMFfwrBm4ige/RFkaS+xMqVK3PGiZpwkSAIgiAA4M4778wr3gUXXNDDJSH6MrNnz85bCPKcc85BZ2dnD5eIIPx4knz+Zwff7yyPFTkfqbTQsx5cFF7ujLFIYW3hE1Nmvny0jUcakjwLD8DwxsdNOPFXi/Dep025StXr5Hw2i6jIDW3rMfeDB7Gxdb0SQUWkqLYUTeWeGKsSYOVw1La5EsmGFMlmHA53wOGodX6xbqYEV5n6H+CeyCtjqiyq/pWY99z75+ZVD1W7fw1QwpJ6G95vB1rWizEHRnSa6XDvw+CgfNejsN34a8F4xDnU2Y62lQsAONZHp7fDYupj/45Yz2KyHCwmy8ZkGRhzAObIZThKNNPaFnMA3+SjDBDci6v2zdtXXUZdLzDrbatmSFQbgBlY1uL3kb/tcHu9/PhHwQNio5GncJTVwA7LtF5vwx/HP74pz7HO1g1Y+8y3IDrzs2d2bHoPbZ/9B1ve/mNe8YWbwqbXrkXTh/Mylj1euSNiZYNCaV/+58sqpjF2qTyFGXM2e6PbANerZzMezjwbAteT1KKwCRt1Hbqui3POOQevBWw3++yzDx588MFui1T3FHPnzo28F5o4cWK3864orsTyjcuxfNMnaEk0Q7jS7iCU3QHGTiHr0VW2BtcSSfe9ewVYaXXd25NXCM/mY1J4x6gp0YAFq/+FRz54GB/XL1NthTeZgWlvlfg1E0ow20yioNt+R/YDSlTbYY6ZMMFRfQKHI/PS4ZDrAJgwpiZj4Nxrn6W4tvxwLts8zrnJa/lHy3HFD67I+xiUDN4f1Xueaeqiqiz3efjKK6+Ewurq6jB69Oi8t7s1iHNp8xfKvi2vXilwLM8RfZRdZQ8TcNW3OQe0CjfUpA+Cec26bkaYAOdAR6odWmxfrrDs6HrBWmXs8SHjevY7tZD9PANPPP5EwTaokh32QaxCtqGMOyiq3Rnlux2Nmv2+jSHH3oKhU+egfNRUsFixV3atqm2/QGRdW4G9QLx6V9TudQGGnfQwLrjpPygti363QWT60QPmta8dth2karpsX4RIQyAtw/RHyI/QAtrq/IHwrJ9efKhvbSOFWQb0/bMA40UYeNBP8irjtddci+amJpVTxPscgfcpgvSl9yYIgiCIwuibTwUEQRAEQRAEQRAEQRAEQRAEQRAEQRAEQRAEQRAEQeTN+eefj7lz5+L555/PGfdXv/oVJk+ejD333BOAfIE8m7BU3f6Xoe6AH4Pxviq60vsvtac6Bd75pB0HjYp2XOjLnHLKKfjtb3/rC6uvr8cjjzyCM888M688kskkZs2aFQo/6qijMGDAgILKJSCwvm2dF1Co5lTACTLo4BdcTxCZcF0XBxxwAFpaWvKKzxjDvHnzsOuuu/ZwyYjeIlNzwXwOpBHrGVNtj+WZFYyuVbOVkKbZkOttV+i8ADAjkMmMqClTDqe6NNJHkYMxASb8UqqfNn6KHSo7UVc6sGt1kK+odsYMcuRfgLOaECIoP4FHHnkE55x9bsZJInbZY2cMGz0Mrzz2avYC9TJaRoAzT5ogxhhiAOKMoQgMRQwoYlIIuxgMJYyhhDOUMYYyxtU3QwXjKOcMlYyhkjNUMo5qzlHFOSoYR5HaYNQhtTWZXWvZknU1nxqnZ4RvW+66G27EBC/Vl/+oexlz7bDv58TyUrydSOLTgDP7lo31+N6pF+OeeXdjp12GQdeCJ6itfIK1uDBTYgD6mhdqa9op1sTzLhQpfOv97vZtScAJtL+iW7PxR47H64tf961blEwAqOxm/rasRbgdD1Zh0yuvYMjFF3drmz3B6y+/hFu2RAvp7Dh8B/z8np+itNJ+RpEiP1qwwjc1A/O3pka4WccVALglvGFVok//wtYLUd9M5SUYlDi17utkjxXjMZTESoyIiSlf4DuqM+6KKGt3BFwriipRFi9HfUc9mpNN8B4rPGFYYepVNg66R2YC4JzDFWqdrz/npt3gjEOo85Gbk1CAMQ5XyDWccZk303nr/IQ5lxmY174z/Vt49yQIC8YE26Lg722ZY489FpWVlWhubs4aL5lM4oEHHsBZZ52F22+/HZdddhlSqVQvlVJSX1+Pxx9/HFOmTOnV7RI9g31N9vh2+srNgek3vhjtS19gzZo1OePQZGAEQRBEJh566KGccWKxGI4//vheKA3RVxk8eDCuvPJKXHPNNTnjtrS04KyzzsKDDz7YCyUjvshktttkMQyrVfpZzf6WNhhvPN0WjQ3moZ93tABplLA2RFqNrXk2Hk/kVloKGHOlDchYDqQY95rNCZz868X42WkjcfYxO+VfKb1Azudcq/r/u+EdLFyzAGm4Suga8luoqWKZtnIpgVUlsC3XeYKoUjxbiaXCMeu4CeNGgJUpsVVph1Fi0Nwxstc6nRRKN5LbAGN49u/P5t5/HkPJoL3UQKo+YaSdTk1/J1dBjgf6x02FZbDxrDRlOx+J7SfdjbVPfiu0vbYV/0T5zuPVLxeJTR8h3bYJ4DGAxxAvG4hYtXWOGFsk4Am5+/bAfDE4gfDAR4uUs/A6TxjeUZuMSuuJavu3AXii2qoumLUuGDfyNyJ+W2PDEZOUMm5ft5nyiVonAssisF5v0oqnx8UF4KbasXreFHS2Wu/FKPbYcw8sX7Yc7e3tvvBVj50AXlQRUZ7sbH79BlQOn2gJu/rTVwyfgoZ3/e/8tDQ2q7ZPjSlzrkR0hRcu5Pi1YALCtcagmSXQbAk3MyN27I1ldxUhBK644grMnesXvN9hhx3w97//HZWV3bMf9RSu6+K2226LXHfGGWd0O/9ipxjFTjFaky1YvqkFJfFSDKrYDgPLBoLHiqSNgUlxbc64muSTy2MFF65g4NDHzoWIsDsAAkIwpZ8sr099FetzY03zKny0+UN81rLGvN8ghar1VANy0gSm7EWcO+BM2jS06DVX7YQWYne0KLeQEyOY9p1zcCW87TC17Pu2+gDTtqt+wpF9juPo/gWyX+YAEwxLP/gIU446CZ2p/CaFcYorsMPEP0K3c0IAlaUR9wABFi9eHArbd999ffcTr776Kh599FEsXLgQH3/8MbZs2QIhBEpLSzF06FCMHTsWRxxxBE499VTstFNh9wZxHocQrrJHueCqr2JM2cOFK+1XzDFzFwBG8lj9uXAhJ6rQ7YCMIG1Z+l5KCCDBOuQ5o21dOj99D9bV9qHA4W+9nUcfe7SwDAAwFsP2k+9AqnkD4lXDwJwSQE9OoSayYKH+gntdgjrPoSeosKyPUPZGkxQCkw8fHGEr7X0mHjgQv7x/KRIpKYot75mZv7hggOAAcyHAwZSAtrSRWuHCVVUjw/T9gW6BdG76jqpyt0moH7Q3Oja+k7WMmzZuwq233IqrfvkL33ll7vH14chgK80URhAEQfQfSFibIAiCIAiCIAiCIAiCIAiCIAiCIAiCIAiCIAiCIPo5jDHcc889GDduXE4R2FQqhfPOOw+vvfYaYrEYHnjgATzwwAORcYce+2dUDicBpygWftjaL4W1DznkEIwZMwb/+9//fOFXXXUVpkyZgoqKipx53H777Vi9enUo/Pzzzy+4XJvaNiKZTirX1vwgkWyiJ5k6dSqWLVuWd/yrr74aEydO7MESEVsN2+85tKr74gu+5FprNw/xBSAswADhWuWCJ+arHVo5A3cZhOAmTy2aKp1VuUwpgJVNK5FIJzC0YodMNeMvUh8X1dbbv+nGm/CzK38O13VD8XccvQNO+t5k7H3EXuDMQWeiE689tTB7wQJUcoYYGGIMiIMhrgSui5gUuS5W32WMoZQxlDOGcs5QzjgqOEMFY6jkHDWco4ox1DCOEs6NcIPaDfPNrd+2u6XWP/BORRFKK6xvvVZYGWU6pPn6nfZUl+tu2YLme8ITdpQcNR5FBxzQvbyF8NWjdNqUWsHfqa7Ar+sb0eb6a2DDZxtw4SkX4U+Pz8L2Q4cqJ2BhnL4BGP9XG9vJ0ogICy+NcdjMxBfknibX7dsuu+wSCludTmdrujPSlTTBa6hl0SK47e3gpaVd3GrP8vN5j0eGDxo6CD+/92eorK3ytQtRQtpazECpFvjbIi0ko7279bnPtdMxD/gcKyWEsCeybNOFFtfxxJ1LY6VwWP9wZ+OMo660DuXxcmxs34BOtxNaBIWBWRNZMCXGontsQDctSqIHgFBiEa7qnRlcuOp4MEuEmwNKzEAAcIVr8sglrq0JOYrbDaHFF1lc+5e//CUuv/zynPFuvPFG3HDDDXjvvfd6oVTRPProoySsvQ3Ra+LamZ47ehHTlxC9yrp1YXGuIOXl5b1QEoIgCKI/ks997+677w7Oe2biNaL/cPXVV+NPf/pTpK0wyMMPP4zp06dj//3374WSEds0XRjs82SrmS+JzwYUfF4JaO9mfJzRIsVqsNkb+pIFjBbWdn07IJdYYFl/5DiSFqMVQiCRSuMX93+AF97ZiBu+uQeG1PadyXJyPee2JJrx8soXsap5FThXwtXwhLSNgDYDtLgqUwKqjDFLOFsJactYgF6vxFWZTqcEVzljSsBbC65K4W0ttApZCjXqprbPOCBkGd9/738Z90kTr97FE8eEFhQNCIYyRwoRw7PtyYnxVBoI75xUNrDiujHgJQPgdmzxba/1k5eQ2Pg/MKcInc1rINx0+Hg4cZRsvz9q9/8uimp3BcD0KQV7tkT/GKBeDohemwlE1ThoQDCbmTieVHk4vX3PwANxAE9UW10fLHiP4Y1vR/9GxG/fEVCTRypcbbjVRbTP36h8o8S1gfCAqyco7YtrrRadHVj3zLeQag5PiDV48GA8+uSjuOWGW3D3nXeH1rvJ8DtgZ55zJi66+CLMvGEm/vbI30LrO1s+Q8P/HkDtuG96dmerzMkt74fSjBo1WsbQx95V5yhT9aaEtLVNVsazLNRCWGe0UGPbVn4obAz6j3/8I2666SZfWEVFBZ566inssEN+du/Pg/vvvx9LliwJhR9//PEYMWLEVtlGWbwUqUQSAENHqgOr61dhbeMa1JRWo65sIGrLBqDEKVHC2ba4tkwvrI806ViTLisRZH2c9fXcKTqxvmUdVjetwqqmlejoTEiBbMu+JO1Nuq1VIYJZbbNc5owrO4tu7+EXx2ZW+88ZOHNkWiPIbU2koL71BAvSRssCQtvMCH0DqnkQDPffOwdXXX5V/hXPGIYcPwvgcXPGcwaUFed+Top65ho5ciRc18WcOXMwY8YMfPDBB5Fp29vbsWzZMixbtgxPPvkkrrjiCpx77rm47rrrMGjQoPzLDyCmym4E8Rkg4MJMAgKmBLWFav6FOSeEEOBMnSn/z955B2hRnH/8O7PvVY7j6FUEREQjSkDFgiixohKNscUSCwo2bBgVFWOJimjUnyJqFLGARoGoEBPFiihGhSBFESHS+3Ec19u78/tjys7uu2+5CofPB89739mZ2dnZ3Wf25tnnO8qmCub7ajxXcvhhqHGjWLRwEQYernz/geEAsHzpYUMUQuxHMJ9I8N1i85Zt+PKLL/39kdMOkZYdULE51jYGqdqxCnAykN66B4RwAgfjjZ3+dPUeEQ/av8CbDKYj5SIr7VpFcFjvBvBVhzzc1tYW52RFMKRfHj78b76sUvjfeBEsCu0PhdBC2XLxGNMEn7i2fnYCABee0Lj6bsS25XXR7si7sGH2eUnb+cTjT2LU1aPQsVMnfaCySWHXF0KuqzhpBEEQRPOgebyJRBAEQRAEQRAEQRAEQRAEQRAEQRAEQRAEQRAEQRBEQnr06IFHH30U11xzTdK8CxYswGOPPYZRo0bhhhtuCM3TYfD4ZiKqXYso2gbki+9LccPw2gWm7AkwxnDbbbfh8ssv96WvXr0aF110Ed566y1kZGTELf/hhx9i7NixMem9evXC7373uzq3a33xOn8gRzLVRfhiP+OmGZFaa7uvar/+n6cLGChP/LL4y1/+glmzZqWc/4wzzsC4cbUItCOaDXUSXwgpHxdLfEHnh+vtATqgmykRTbVDoYI8teACU8FkXIV46TBVARnsLrcxbCnZjLLqUvTM2w8OCxF30O1OJvaXzDQmKB5P3C+R6J9pD/O+l5eXY9RVV+ONN96Iyd+pZyf89tozMPCEX4NzKZrAOMeo8Vdh8+rNWPPD2iQH4HFSdjYuapENBwwOAEdpEDiqnzmYSmNGFFuHT9qSAY61PVY0wy8tkPC6CRv74HW5CMmYKKa0Nk9QUiS34Z+5iic9CxGyMEzurWPqXbdw3cDjhRfE2yUSwW2tWmF84S5UBI5r07pNGHXuNZjy7kvo0KG9V1qJAoDB3JsxhJ28YICmEigOP9FJnm3DAoz3cOIvWhDL4UccHpO2pqYmaWl7EQP/vuv2l4JbWYmiefOQd/LJdSjdOCxduhRr1q2PSW/VrhXufulOtO3UBgCMeIH8AiMW4MkZWEHZRkAEpqxB+AV8pPCBCiU2z88CnnQGA5dqCybuG4ASgwYi3EFWJCsmENkW/N4Nf9alRGYkE11zumF7+XYUVxbLXmSwRHgYmKuFGNT4C9dc+14KB2MCWiobwpPU4YzL3hQqeFwLLmnRCuEikbi2RpumoLi2z174/gb6ZYprjxkzJiVh7aVLlzbI/jIyMlBZWVmnssFFsYjmT1OJawOJxTEaSnT7l2AzmhPbt29Pmic3N7cJWkIQBEE0Nz7//HNUVVUlzXf22Wc3QWuI5sDs2bMxYMCApM+2Qgj89re/xcaNsUKiBNGQNMTCqWYuR002hi6cymL34c25CDghiw8IEYWZ5xHCm/vR83OQ80CM6cUyPTFGxri6z1zMXZqPE8d+jj/9vg8uOXFfJU69+/EvGgvzeWn+Eny76WtUu1VGSNsIauuZSqZFtR3pQwmKalsCq5z5hVQdFjGC2g4ccDVfJ4VXufTbcOkn48yR25Sgq6MXHGSeKDQHAzjDpvWbUF5WnvS4s/cZosrb15ia01NzewwCgunvgBaclFrsOi0gsA2gZZ8zsGvJqzH7rClJvJiSiFajfMN/UL7hP3Cy2qHlAcPRqt8l4JEMq42e99MjVgyUsdg0eGcOWjjbeLvMJLO6roW/fu+tDW9+mhk/i7D2kUIbfWnBFKsO33w3pKCpvk5d79CECMnvqz/MtoS92GL7M1W6AES0Cps/GIHSjfNiasnIyMDfZ/4dXbt2xcirR2LK5Cmorq4O2Z9Hz1498ehfH0WLnBaYMnUK7rj7DgzqPygm385FT6NV3/PBItlWqkB10XqUbfo6Jv+RxwySc86uUKfI82XqfvO81Uz54Lx5aqEz67UEoGxYyBy0riMZ7733HkaPHu1LcxwHb731Fg499NCk5XcX+fn5ceef77333gbbT0YkC6yyGIC69QQg4KKwrBCF5bvAd6xGi4wWyMtsjVaZucjNaIWWmbngSvBfMBdCMAjG4AoBx4xT8hy5rovymhLsqixCYcVO5JdtR0F5PlzLYnHOvQVdlf+IgwGCW9eQtPWOJcQvxbEdM4Y4ym/K4fhEt+XiCJ5gtmOEtrVAt+OJahs7z1X93rsSEADnzLjHmGAoKS3FdZdcj3mfxd6biWg94BpktjsQ9sWekRb/3QublStXxqQVFRVh0KBBWLBgQa3aEY1GMXnyZMyePRuvv/46TjjhhJTLOly210jhK/F1Vz3/QAgwLv19rnDhqHsZrgC4KqV9gtD3s7rXjVgyUyZfYNP6LXj95dcx8LCBys9u+yQ9O6p9WY35hPPut+vQ8vALAMbA03PgZLeGk9MB4A6KFs1E2U9zE5Zv0fskfVgGn39V+0iZMP0CLeiuF+eG/VmLUZuC6reLof2y/EOTNeT43mGy/LI2Df0ewakD2+PD/271GgHVD2oRDqnL7vdFCnAwPegCgODGxnjjpnfMwjxbCLNZMCC7y9HI3mcoytZ/mrCNpaWleOD+BzDxmYnQ71tpG+BbkNj3iEDi2gRBEHsLJKxNEARBEARBEARBEARBEARBEARBEARBEARBEARBEHsJI0eOxPTp0/HJJ58kzTtu3LhQgWQAaNlrOFr3G9nQzWvemCgw+db+4tVl2FkSReuc1IJjwqiqqsL8+fPjbt+wYUNMWlFRET777LO4ZY444ghkZ2fH3Q4AF198MZ544gksWbLElz5r1iwcc8wxmDBhAo4//nhwK/B3y5YtmDhxIh555BHU1NTE1Dl+/HikpaUl3G8i1u5aExOnqGIv1I8OHrYDOe30Ou8acYOpE5UwgaHBmmpZF8Vg7HG8//77uOeee1LO36tXL7z77ruN2CKiqWkQ8QVfgFYc8YWwfVgBhFKAQLVGWIFxDGBCC5kqI2m2q9B/FazImAw7E5DynmAMhZWFWLZ9CfbL2x856TmxTdgTRbUtkysEsGzZ97joDxfhhx9+8OVt3709zhh1Oo4Ydhgc7qjAXQeMK1FrwfDnaffgxhNvRtGOoiQHIvlHSSl6OREcm5lhhLG5kQ3wJGrtH8R89ssF2KQiCaBjK811FqeuVLBDMcO2eZ9F6DYR8gxQH6LbtqFkyssx6Zknnoj0/v3rXb9rtTdE2gC90iO4NS8XEwqLUBW49teuWotR516NKW9PRpu2bbzgVib7h+t70idQa5+XJhzk453UPZ7YK7lT506hOf9bVYUB6enmu++QU+zqeN3k3VNapFimFb7//h4lrP3OO+/EpGW3zMadL96Bzj06KQEBzzqFBp4zOTYw5sjjZLr7lJ1yAXBm+gPM6xtAQMiIaBkTb4kIMaXYYGyM0OOgvF8yI5lI4/JvBd9ZD7sx91A44+iY3REZTgbyy7ab8dKz3bL/o0KK+TAjZC0Fx7XANgdXf+fIpTCYGu9dJbdti2qb54cUxLU1Ukxbf4kV1wZiA+l/qeLaF198MaZOndok+6qrqDYAXHLJJQ3YEoJoWH4JtqK5UVBQkDRPXl5eE7SEIAiCaG5MmjQppXzXXXddI7eEaC70798fF154IaZNm5Y076ZNmzB27Fg8/PDDTdAyYq+mFvOgnixv4y+cKoRuF4PjhLw74GrhTf1j+Xh8KYC3DKcAYwJCuMoPJNOLy13cM/UHTPtsLe44e1/8ZmCPRK1sUvT809qiNfh603zsrNgJgIFzx/KXcDUvqQW11Vyams/kgqsFU/0i2lpk24HarsRYOeNgXG1jyi/EpHC2wxwwIcVVjUgrtFgr9wmTa28PB8PUyanNF+UeeL6aJ7UnONX50wq3+gpkXEuXys2CWd/kBcSNqKRAdseB2IVYYe3aEC3PR+F3U1C4+BVktj8Yeb++Clld7IUt7fcdrFlOxgN5Ah4xJagN6DlkyzPGmK8uf1l7n0o001vx0SoDU7/nswybRI41CN79LedNQ+ehfcKmAIS1kKRfJTV8X3ZZtU0I18vH1A6VA0lEK7F5zkiUbpiLMJ55/hm54CgDDjjoADz+1OMYfc3o0LyAFJV+YcoLaJHTwqT1PbAvpr8zHeeeda4vb7R8BwqXvYzW/a+xjoOh8L9PAyLqyxuJRDBi5Ai4UTWvzaW8KZSQLuNKFF4dv/HfCiXIq6r3b2fmPquLaOnChQtxwQUXwHVdX/rEiRMxbNiwuOV2N0IIjBw5MnTxs8svvxyDBsWKoNeVdEe9o6XOBTeCsV7PllWXo6KmHFtLtki/kWDITM9EZiQT6TwDaZE0pDlpypfgwoWLqmg1qqIVqKipkFcBE2D6PQYhbQA3otnM3M/SvjPITdx7n0vZV86kuLAUwZZbHCXGz81YwK28nt3megwQDrgjhbYd7ki/vapTjid6zFDjihLmlj4z7/2B5596Ho8/9ASqqxIL2QfJaHcQ2vQfBU9UWxqY9BReHSwpKUFhYWFMeirP04nYtm0bTjnlFLzxxhs499xzkxcA4DDHjEHBZyVlQpXfT8hnHbjy3OsXJpQOtFwAHoD1fGW/26Jr/mzO53hn+jt4+NGHfO80hq5jHVjkVzZJhFoL37s5Kc5V/33u98jY59fwZrfltQYw5PY7E1UblqKmLHyOlTkZaHng6ZbvLvgj+yJ2XBNe/yGwybTEe5ND9+Hxh2SZ4mGH19Tz8yf0bw+HAVHh+hslGLQgtmCWkLYaRgST7zDJa0QvTKz8nCajrk4Erko9bgu0P/JOrF3/mZc/DpNffAk33HgD+vTpg6C4trcfPySuTRAEsXdAwtoEQRAEQRAEQRAEQRAEQRAEQRAEQRAEQRAEQRAEsZfAOceLL76Ifv36obS0NGHeMHFkAIhkd0CXk19qjOY1D3zxd/FV3qIu8NGiIpx7bOs676qgoABDhw6tVZnly5cnLLN8+XL07ds3YR2RSARTpkzBUUcdhaqqKt+2hQsX4oQTTkBeXh569+6NjIwMbN26FatWrYpb3/nnn49zzjmnVsdhU1Zdiu1l21Rgkwo3YcE4hvAgGb1NBmMIE2QRliWVWIdQAcK6IAKfKc6iWbB69WqceeaZyYWFFTk5OVi4cKFPhJ5oJjS2+ILwf4xrAnRgqyWAaQswSOEEvR8vsEyooFcdQMg5V0HFlrw2gxJAlfK/3EStCVRFq/B9/lJ0zumCfXK7m2CwVK/9uCQoXl9RbaECN+ev/BLnnno+tm/2gpHbdGmDM0aehkFnHI4Ij4BxGXDLBJei2kIH6HJE0h2M/8eDuPHkW1BdmVqg7OO7dqFHWhv0jERiQiOD5zYoF4A4ecPyNRws5JNHqmc5EMYoP9dDGDSM4v97CqKiIia91Z/G1Ltut6YGbjQaDFm1QlIlfdPTcGteS0woLEZN4B5Y+cNKDD5gCP79zb/Qa7+e0PcQmHVvm2tU6zEIBEVrvczCd7/F5EOcwOBUbVYze+aICdQG0KVLF/To2QNrVq/xpb9bXu4T1m74tsTao8I5cyCiUbAwMZzdwIwZM3zf23Zqi1uevvSrJBQAACAASURBVAn79tF2XI9WRp4F+oJgYNbzNTP/lPqPl8r1ZSQAJZRhB3FzVYcMlrce2HVwvT2eqG3ZadlSxKYxOmU3kJeRh3QnHZuKN8J1a5RQAwAzAntCAVxIsQbXEtiOCleJWzAI5nrCIsqGcLgAOAQEuC/AWysVxBfX9sThvTqD4trSjFkB5NqGBYLDfwnB4hMmTGgyYe260r17d9xwww27uxkEQTQjdu3alTRP27Ztm6AlBEEQRHMj0YKumrZt26JDhw6N3xii2fDyyy9j9uzZKCpKvojhs88+S8LaRMOQYK60QRZO1fMrtVw4Vc/1hglrCyNgq+frpNAyhAszIafmhBiLyhliJVwKJsAEhxYLZsr38/2K1Tjz/AfQv3Ml7r77bpxyyinhx9eErC9ah4VbF2BLyWYjei0xs5Fg4ABT4q9QwqpGRFULo/pFtW2hVS2aypRgr8MccPUP+jvXIqtKjBXc1MvBjci2bI0S8db7BsPHHyRfxJ5HMpGeu686Ok8e21MBFdaPupZUuvykzreZjfV7ILO6HY30NvujqmBlPc6IboqLim1LsOWD0eBpLZGz30loPfAa8Ay96BIL+Cr8c81+gVBLUNscL7OOm1v3Z3B5Wp2cTFRbzbD6RLXDvHHBFKvv7UWMBcB4IL9R0raqEp4dUIX9ec29669KL5TsNUuJpwKAcLH149EoXfdxTHsB4L6/3Ic/XPgHCAiz38tGXIZoNIqbrr8ptMztd92OIwYdoZqs5nAFcPIpJ2HQoCPw9dff+PIXLn4OrQ66GDw9FwBQXbQWu1bOiKn3wosvRI9ePSC7TKhXcJQt1L5qIxYP02ZX53GVDLear2Zc9qXtdtPXeSrz0OvWrcPw4cNj3nu79dZbMWrUqNC+2VOYNGkS3n777Zj0Ll264LHHHmvQfXEuxxzL66PeLYAUvhb63QFtW+U7BNXRKlRHq8FYsbGxADNi2WDMu9sZlI3VdQufMDbUPu3zyNQiCCaHsr+McyPQ7VvsgHEjCu7ZfQfaUjtcWXqmFlWA46VxTzibm/qYqZsrcW258AKwbNH3uPqP12DLxi217+/0HHQZPsXYLfv6jkSSvzO0ZUtq+3QcB4ceeigOOOAAtG7dGtFoFPn5+fjxxx/xww8/hL7TEY1GcfHFF6NHjx44/PDDQ2oNHAvjfl81008aanFpAeWH8sY4vV0oM6fvaFcADmCuCcbUI47lN/9w1gcoLi7GjDdn4o+Xy8VEw33lln0Qls3wZau7Q/zbFRvx0/od8CyRfd0yIJKBVodfiB1zJ8aUZZEMtDr0AvCMXFPOLh1+HEz9p48hZPzxobytjCEjwnB4nwwjXO4J1YdXYbbbAtINTF6LNBy6X0ssXFmonun0jjgA17y2GRRG99rrjY9y+DJLmcNeXAa6Dtv3DIGMNn2R2+ccFP00PWE7o9Eo7r5rHN6a8aZxwJrnfPu6a2bvVhAEQRDJobe4CYIgCIIgCIIgCIIgCIIgCIIgCIIgCIIgCIIgCGIvomfPnpgwYUKdy3cd9jrA9gzxuPrRkG++hwVAMLz3bXKxmj2VAQMG4OWXX44rCFxYWIgFCxbgyy+/TCiqfdRRR2Hy5MmhwpCp8r/CVXGFVXUgoIrdgy/oRG9DMDiEeQLZKmijPu0jfhlUVFTgiCOOiBGbj4fjOJg3bx7y8vKSZyaaHfGFJBMqR8uyJqDNb5tsM+QJmsbZP7PsGGx7xrzSjFn2TeY0wf/wxAU4k6H5XJdlWkAA2Fi8AYu2LsSuysLEotohce+165rYjQIiru3XItoy6k4Gam8v3YqZP87AstIl+NMbN+PWKTfjygmX44qHLsP97/wZx5x5FNKcNCWqHRRJcOQPd8DB0LZDW9zz8t2xgfRxcAHcumMnSlwv3E+HB3M1JvFAN3mhkrFXU9hSEfFkAUx8pRb3sLYhpEwoVuW1HQ39Z4jBDRHBris16zegdOq0mPSsYaci7eCD61+/1dZksu790tNxS6uWiPcEfO4J5+HD98KFD8L61KfFkOjeqq+Y/V4IYwwXXXhRTPo/y8tihM8Bq/+F71f8+hNu04G5Ml9NQQGKPv88SY1Nw/Lly7F06VLz/ZBj+uGhGX/Bfr/qZQRqfLbHjAW2HbIFtU1othS5ECrAWT13M8YgXCU6AmGNQd6d44lgeM/pwhUqaFoGJWelZcGp69+WIcHMe4rQc3YkG/vkdgdnDlzhIipcuCIKV7jyu+tCCBdREUVUROGq7y5cCMg8LlSa+tHCJK4QEHABSFESueiGlivQogWuETYRgLElwXOj0XI9tuA5APvkxS23N9O5c2d07tx5dzcjIUFBfYIgiGQUFxcnzUOCqARBEESQwsJCbN26NWm+Y489tglaQzQnIpFIygsW7dq1CwsXLmzkFhGEH0+W1z8J4ptjCsyPAJZfOZkwoTUHp3foOJGQhrjezpSgtNcOZuqR6crboEROWeB75dblyJ/7EDb94wqU/O9jfPHFFzj11FPRr18/PPvssykJ3TckVdEq/JC/DDNW/B3/Xv0etpdthcOVKKoSvHYYN6LZXIurwktzjN/LAeeeoLb54Vp42zFpsk7HE89mHBwOwDgcOHCMwKpfvFXW5YAJwFG+Mi2oredQV62M/26EJq31AdZ7Cvp8ak+RTtfb1Plj8vwaEVvmqPdypEisbLEjy7AIOp/yHDI7Hpq0LTySmfL5cquLUfTjP7B22snY8I/zULrqX0awU7bVgedVVNcjc6x0Syyb6WOzjlXP6TIpdC4/M6s7uLmtpC9QuwGFEWHW39XRIVYaLczHZt2EtkPW6JqLkJ/A7c108aASqBaUtoW+vW3GL6h9eMKbqd+x4K8oXv2v2BMB4J777sGY28b4xabVbkaMHIEnJz4ZU2bIcUNw6223+psHz6c67r57YspEK3ehcMlk0/bSn/8FGLF/SSQSwa13WAveGp8iMz5b4Qowzs3+hFp4QHaDnqmW/3eFq0TNBYLdCcTOO4fNQ9//wP0xIsS///3vMX78eLPPPZH58+fj5ptvjknnnGPatGlo06ZNg+6PQYph63cHvHSACWZsqvWmABiX9kiWc8CYIxeqtu2lXrSaa1+7vaABhxNYAEF55+Fwz+ZzxqRvnjsqjZsFERzLjnOmhLOZg0gkYoSyZX0OHO6Aw/HyMgcR5oALVR7cpOuyELJf9DFxDlRWVOGqC0bhrBN+VydRbRbJQPez3wZ3slWKo+5b/Z5G8joKCgoSbh88eDBee+017NixAwsXLsTrr7+OZ555Bs899xxmzJiBZcuWYd26dbjmmmtCy1dVVeHSSy9FdXXyxcWlyfN8Sp4wvnc/A/DZSvs3Y9oWuNKnyOx6oHyP0le4ZdM2fPfNdwCAF597MeYtEWH7uII+rAC+kto3rMsHfps8lgmf8v536jvzfvRYo3yhGZ0ORsczHkLur89Devv9kZbXHXmHXY4uZz+HlgcOtwYPewy0knzNFzALpQSfP/VHM874+2Dg/pnISOepeepEnM9xqI+/dciv2gLChUBU+StdAFHIt2pUGrSvU/2YY4zCXCn22Ko/i8AJA1QdMOXaHX4rmJORtJ3vvP0Ovpr/Veg1Za6R4JAf0nl7u6+UIAhibyNkRoYgCIIgCIIgCIIgCIIgCIIgCIIgCIIgCIIgCIIgiObM1VdfjenTp+Ozzz6rVbm8g69EZocBjdOoPY6gVCRTL+6nXsNXP5Zia2E1OualNXDbmoY//OEPaNGiBS655JI6BdmeffbZeOWVV9CiRYt6teOnghUm2MQEb2hBP0BFIbLYIEYgvsKoEo0LCtnqLLJKf32+WIoEQtzBTXuGvB9RXwYPHoz8/PyU80+ePBn9+/dvxBYRjU6IWEI8TBw4mK+IGTt0fUnKx2+Lsk8CSkBTt002UtpDJepsguqYaQ+DAGccrnBhbKnQAZwcLlN5TFAzg4ADxoDymgos3vod2mS1Qc9W+yE7LTumeUlJpBtc20AzISxTLlBUWYQFW77BqsKVAKTAQU5uS7Q8tKU5VsY8g68DfrWoNlNG3wS0M4CD48BfH4jr/nI1Jt75bErNqhAC1+/YgVfbt4eqJu4QFExjCfLHuwwTXTNaIDWc+o1Kic6WgIBbWlqv+m2Kn3gCoqYmJj13zC0NUn91SYmvH8OCfu3fh2Wk48ZWuXhiV1FMP5QUl+D6P16Pq264CreOG4O0NG7KasGAui7iIWydh8CJFwgE2e7laJt64UUX4sEHH/RtK3BdfF5Zid9kJhYJCZ7v4LagmI6w0kVIvvyZM9Fq6NBaH0tDM3XqVBPke+SwI3H9o9f6BKv9Cy9wb5EHZRO952zLGmnhHwHAgRLGEGBcXtdc1WFfo0IItTCP6jlXaM0AyJHGBSD3nxXJVAIG1i7tcTSOAWwuC+JkOBnYt1UPrNm1GjVutf2XDBgTMhifcTBXQKiAeS68Mcr8E1JcgsGFCw4uAFeJDcixXY7n+rfQHSdcMHAIZj0fqOcFfS9J4RPdKP1dPVeoDWZxIvNnmN/u7O126Mwzz8Rzzz23u5sRykknnYTDDz98dzeDIIhmRllZWdI8e/qiAgRBEETT8+yzqc2PxRNwI37ZDB8+HMceeyzmzZuXNO+cOXMwcODAJmgVsdeTwL/j89sgvn8npj7AmzMJ6DEyZvQOzTyJ/V6BLscYC13UWijfDXyzkdpvrWf8rRkdBghhzeW5NSj93xwULZ+JqoKVoYewbNkyXHvttZj5wQw89vyj6NiiE9pnd0CEN7ysVHW0CuuL12P1rp+xbtdaRJVIr6PmAhljAFd9Am/u0nzSi8Qq4VWm5hOZElKV6Y6SceZw1GKqQVFt77MSVFWfwaRAtbfdFtf25lAhoERnZds4GJYsXorqquSCpDk9Twa4YwlAyrla39VnzZsqlVGVpgSH9fwd09eM6xUTApGstuhy6gsoXT8XFVv+i+ri9RA15eDprZDZeQCyuxyJtNY9ZVHhomLzQhT99C5K13wMEU22kLRAdeFqbPv8z9j+5YPI7nYs2h5xE9Jy91VN9nu1rJlPz9lm0vR8sVfOl99slXOYxsMVFCP1zV0Hvgv/fQNfKcsroJ2B+iRYTQuW8npCfxDWvLqsR7iWJ0kbg0B5QKCqaA3KNnyOaOk28Ow2SGvRFRVbF6Hgu6fCdo4777kTt429zashKPApgBFXjcABfQ/AtFen4fBBh+P43xyPnj17BFrtzeMDAkOGDsaQ44bg87n+BUMLl76AVgdfBiezNfK/fSSmPTU1Ndi3R3cpWSqgFuL021IGBlcvrMkYwIT0S9v2Ur2jw8HMYpLx7G6yeeiagP8wKysLRx99NP72t7/50pP5E5YvXx6a/vLLLyMnJ8eXNnLkyFAbnirr1q3D2WefHSpq/Oijj+L444+vc93xcIWrhPqVn8DyCHkLNACMK1sLGNsLKNvIVUmuSgZstFD3I4fyfWgflJA+KI2j73+VxMDNtaQXNwBgBLa5EuBncMAAONxR7VNjAtcLMTBjz5ll/+2FFRwlcm0WcRC6Hrmvl599FY/e9yiqqpLZxnAYT0O3M/8Op0Unu/dhG5xUfFslJSWh6f369cPTTz+N4447Lmkd3bp1w6RJk3D00Ufjj3/8Y4zI/PLlyzFt2jRcdtlliStS7XWFABcCjMt7XrgCgsN3/wp5y/sXRnABzvW7J9onxowfUQgBV52Hf814D64rx7hlS5bh808/x3FDj1cL/tqOcpjnKaC+bz0g5nlxY34R/vWfVfDGF+YftxigF3Nwctqj5QGnouWBp6mr3wFYxLOBdh2+HXLf8XjpNvZ4FhzfmGnzEQdk+jfV1d+a9GWl2nHMr9rh8bdXgCk/qIALJjjApI9YimtLGyDgqnaoa0UwaUfg/Rjrr68F4Sr7ZY8MwjwLRHK6IK/fFdj5XfJ5jLG334lPP//E9Id8Ng10xi/8/QyCIIi9DRLWJgiCIAiCIAiCIAiCIAiCIAiCIAiCIAiCIAiCIIi9DM45Jk+ejH79+qUkqAIALfY9CR2OeaiRW1ZL7CjV3Y1uiw7sABB1BWZ+uRPXnt5h97atHvz2t7/F999/j3HjxmHatGmhQV5B+vbti3vvvRfnnXdevYXvdpTnY3vZNhXspYNjPBFtE5Ci4ixkDCPzYjZhBd/CKx8bqKLy6g86dlXnC8kfXgWrV8yJEa4j9iiuvPJKLFy4MOX81113HS699NJGbBHRZMQJMpOb/AHDHgmsgGVbdFCWEdwVIr74Qtj+PRVTSyLTC5JjMUKaUGLaDK4KjY0KGXDGGYMQKvhVcGiRbaHSBecoKN+B/LJ8tM/ugO6t9kVOWo7XR4mog6i2LQzty6HHWQCFFTuxeNti/LRzhQkKZlZ0oGf3mRkbbKFSLjwhBiNc6nBwFczIGcOJ55yEdSvWY9Yr/0xykJLtURe37diJJ9u2ka1Q+5VhySZU0gp7DAu58wJBhVUuLLySBTIGw/VrOxbVZ8TWXR8tLq5HLR41//sfSqfPiEnPOuMMpB14YIPso0q1VYdl+o4/JkBS/hyTmYEa5OLpEHFtAHjhqRewZOFi/PX5x7HPPt0S7l+oe75BI1X3EpI9Sx3Q9wAMPGwgFi7wj81fJhHWDvvTIdTWxCtvtU3nL/z3vxEtKoKTm5tCDY2D67p49dVXAQDnjj4HZ406U9m3gEyCFWjOACUSYz0/m62WwIIAmOM9P3tiCFCi2Qyc68VupCCGHpW8xSBknQICXI2BWZEsZR1j2ZuCkdN4Gnrk9sDPu36W4trqvmfWaMAAKR4hmIynBwMTXI3D8rcrAAgOxly4enwTkFLbAXFtz66kLq6t0U8SRpjAiG77j+uXJK5955137pHC2pmZmXjrrbd2dzMIgmiGVFZWJs3TrVvi51iCIAjil8f06dOT5klLS8OJJ57YBK0hmiOzZs1C69atk+bbvHlzE7SGIFLz78TkCfp3mD2HImLmHqUgsipkbY84ITJOIjjrqP3TWiRQp1meBuYiWlaAoh9noOjHt+FW7Ex63Gnpabjs1kuxtWwrNpduhhBAq4xctM1qi7zMNmiV0QpZkayk9QQprS5FQfkObC/fhs2lm7G9bJtPUNcWojWudyixReX20XNaelFUnYepBVKN8DXnYOBGeJUJ7kuzRbW577NcvM4WbJWCr/pHznNCcCXWqn1K3kJ4AMO0KVNT6pO8vhfAO1/+a83v/9MXlspjBLa9ckw5+IReSFGLdTOARTKR0/MUKeSt8nt7sxU2OTK7DEJml0FwK4tR8vO/UfzTO6jMDxcVthHRKpSu/Rilaz+G06ITsjsfgbZH3AQnu6N/XjkoKh0Q3/a8YnYZfd94b3LElvXKe40K85zp68wv9mzSdPtcq8okotr+5NjFCKW4tCUeHXBAVBetwdbPb0XZxi/D6wzhypFX4s677vRskLY7rvCLVEPgmGOPwTHHHgM5Xe+GHpMWsNfcc989OPF4/zObW12Kwu+eRZsjbgWPZMGt9i+i+9D4v8i2uMqXDDk3bbrG3jFTorpCWVCmrnTXu961IK8QMGK6YdRmHrq8vBxjxoyJW1dt+dOf/hSTduWVV9ZZWLuoqAjDhw/H1q1bY7aNGDECN998c53qTUZU1EjfjmDGhwNIH4URzNbWlgFQthSwFhoAPB87cwD9poHPD6XtupA+Cf3uVuA9LVkHlKi1bedVHrWAAueyzXobV2ODtuEw44HM53DH2i7HBQ4HjDGzsIIcS6TANnNkfSuWrsD1l47GxnUb69zHjKehy+lTkN5m/9j7Tx25FAxOXlc8Ye9bbrklJVFtm4svvhirV6/GPffcE7PtueeeSyqsLZ9xVLuZZ1/1wiF6PQPB1f3OhLKHsq+Fsu/KVQhuhkRrYQ150eHdN2f59v34hCdw3NDj1HVk2/Z49jmVHknOM+8uQHVUH6/eLzO7995/VO+lcO3v49BC9V4Z2w+YYDzT9lMwgGs7auXRDlhY79ao+/mw/TO8tnHmu/60p9erw7chNh2BtHr0af9eechMY6iodpWvWL2/JDjAopCLjUTN+RVwof2e3i/lwxQCYC6EsV5anFuPKTAeT7uf2vS/DkXLX0e0clfCts6fPx+zZ/0Tw88c7iXqU6Kf81Poi73ZT0oQBLG30aDC2oU7yiEAtG5b+4mUxobaVjeobXWD2lZ39uT2UdvqBrWtblDb6ga1rW5Q2+oGta1u7MltA/bs9u3JbXOjAkjb3a0gCIIgCIIgCIIgCIIgCIIgCIIggvTq1QuPPPIIRo8enVL+7M5Hg/EGfa2wAUhFAi9Z+bgRcyHovKmXefPzAlx9WgcVhFQ7OnXqZILzdifdunXDlClTMGHCBMyePRvz58/HTz/9hPz8fFRXVyMnJwfdu3dH//79ccopp+Coo46qt6C25vv8pTAiflCRKb7gEysIywTieqGZJp+JoWDemWM6wNP6bW3y6k6EXSZ+Tl8YhzoUvzh4oDyLLU/sHl544QVMnjw55fxHHnkkJk6c2IgtIvZU9D1uS1zD9x3+YUShxRdSWiyC2UKlMIF0zAoIl5t1YLIKRhOuClbkSoRaBosKuCqfDD4VrhQ9FVDBaUIKdgojaB1VggubkJfZGt1adkOH7I7x7V+CwwkTrdCC2qGxfEIGaq4rWofl+d9jQ/F6U4cWVDC2W9tVJV7OwVSyCgZWQXBcLdrgMG4FBMv8Wmxh5LiRWLtiHRb/Z0nic6NYWl2F/ysqwphWudCi2qpVvlBKO80/mnmXiQ4JDLls7E4L3RB+RpjvU2M8YUR3JQ5OTJWivz4OBIPpGUPuLQ0XWF5RGE9oRJgAz2AfCQBDMzOQy1rh8aIilLmxvfj1l99g8MGDcf9j9+GSKy4Bj6gXp5iugakAY3sHKZ6N0IDsFKuo4wmPJ4APJH72qS21Xaygx749YoS1l9f4F4DxdXGKTdVlROC791uLEau08nJsnzEDna64IrUdNAKzZ8/Ghg0bMPzKM3DWyN8qeyaxF5jR4gcx1sfOo4wWA6SoNmcq8F2AcSmGwHVwtv0srUQBXAZwI6TtPeMK4Zrn2axIphKf8It9A7Fn2/ecvPv/LKoTaU46erTqiZ8LV6HGrZGjkpBh4pyphSGgxmsXSnxcSPEBuCqcXNpDIzIBocQtpGCKLa5tdJhM5HdicW2NfhSx7ZRPICpArcS1m/GfMvvssw8GDx6ML774Ync3BYwx7Lfffrj22msxevRoRCJ72vwMQRDNgZqamqR5unfv3gQtIQiCIJoT33//fdI8ffv2rbPQILH3k5eXl1K+3N24cBmxF1KLSfA6+XdixAvtXQfmOi3fjuM4sfsXUVU9B+CqSRrXCCcyYc9IMlRuW4Zd309D6ZqPINxoSsc44Ohf4w/X/gFd9ukCV0QBAbjMRWFlIXZWFMCFgOu6cLiDFmktkOlkIiOSgYiTBkcJkboiihq3BlXRKlTUlKOkugRFlUWodqvMnJQWSZaLmNqdouf3hDd/qecWtcCm+T/z5jWZJ6xtxLX1Z8bBuV5IlcNRQqp6uxZTdbgS2AYzwttGqJVZIt3g4EpoFsqP5luglQHzPpuXtK+djFzwzDx5ZTAAUH4260qDOqP6/0bAk+l8QgpQQoslM8/FIC8K9TGglqkX9IzxPXgnw8lohVYHXoBWB16AqoIVKFrxDkpW/RPRqqKkxxYt3YLiVbNQvGoWeFo20lrvjxb7DkVu3/MQyWzrnWv4388IesaC/eGfJbbzp/IdIdvtuUrPhxrSHQnqCdusfLHGn6vmTrlKEzC+3tINX2DLxyMRrSxMXKfF+eefjyeeesKrX5kCuWu/XfGJWQNgQvp5YQ7V2mbN7x5+1OE45dRT8MH7H/j2Xfj9y0jL3SdGVBsATjr1JNMeXa/x0Rp751lC+x0n3S3mWhDWaWDKJx2cg7aM6t6wyGN1dTXOPfdcLFkS62s++eST8eyzzzaov82mKlop/eQcyj5wYyf0wgE86Cdnti2Wdtb3jzvqJMplEJhaJIGrc2yEaBm8Msy28FxtU3VYtl57QJiQvnrGlW1WfhSHc3DBpQaxFgFXnxmT7zvIMUsvkuAJgNtjSFVFFf501W34+P2P6/VOnpORi65nvoX0Vt2t+0D2g3cDy8818TXkk9KyZcs6lbv99tvxwgsvYP369b70r7/+Gps2bUKXLl3ilhXChVDNFxCBe18osXYrXb1P4r1XIv2Keih0hZRG5pDi63qR+IXzv8Xqlat9+/5i7hf4ct6XGHzsYJkQuD2EgKf17SPJw59tZgJ2Z2N+Ed749IfYnZlrmsEbqxnAHNh+VvvZ0byrov9vygbHKuteCIppM8tY2umQNj0zHTioe7q5z8yu4h26eg6rrKzE4sWLsWzZMqz5eQ22b9+O8vJyMMaQk5ODTp06oU+fPjhi0BHo1atX3K5MRFqE45CeufhmxQ5vpGCutN/CAZgWx3bVAitMpQFmQRmm32NylSB30HNvdYgvXT5X8oxctB5wA/K/eiBpe+8aexeGnTYMkbSIr0qG+AsReyLn3hib6J2KZDS3cY0gCKI506BvWPy8YgeYAFofs+etWExtqxvUtrpBbas7e3L7qG11g9pWN6htdYPaVjeobXWD2lY39uS2AXt2+/bktlVVRYHM3d0KgiAIgiAIgiAIgiAIgiAIgiAIIoxrr70W06dPx+eff540b/6345HT8zSk5+3fBC3bE1ARB0mDaMICM1QaY9i4owZz/rsLpw5s1SitbErat2+PK664Alc0kXBgZbQSP+1YYWIdmTonOpAWsMImlbgfs4K8wJgJPjC/mT9oy2AF54UGLPgCP5FC0KW/TqJ58u233+Lqq69OOX/Hjh0xd+7cRmwRsVtIEH8XFEfwiy8kqA/wBLWD4gvMG3q0PbIDs+yyJkjL5NeSD1rMX6hwfAbXiBXIYFTBuBLg5kqIU4AzJbItpOi2YFyW50JqOEBAhwgWVu5E8rYj7AAAIABJREFUQcUOOMxBh+wO6NCiE9pltQVnjq+tYSQS1bb7ApCCoZtLNmFt0RqsKVyNspoypeXqHQsAQIm/Mui4OgbGuRWkq/MDYI4SSZABtVyFcTIjnOBYJTgenvoQLjv+CmzbsC3+QVnMKitDn0gazmqRrc6L/wemTX5Y4HeyNDsxdHtISvByZr7g9PpTszOeWHXqVC9fjrJ3Z8WkZ591JtIO6FPv+jXlOwsA+EWUE+F1FcOgjAw83aYNHizchZ/jiBPec+uf8fqUN3D/hPtwzLHHQIrDS0JFai1tB7Uba5tQSXvWg4VpVyMF/APx7enlV1yOmTNn+tJ+rK4Offwy132KF7kuH/aEr9PtbdteegmdLr88cAKbjokTJ+Lki07CBTeep+weM8/OvktK2z21gID5Hugxzri0rVJfQYomKDUWxtSiDMwxCwcZWZ9AwLZgQsV9e2oBmZEscO6k9phsZ0rh3O1p94dNhpOB7rk98L/ClXDdqBGmEFokG1r4XMigcQEILoUJ9CjlMqjvgFkoQwlXuKi7uLZGBojry1g9RTSUuHYz/7vo008/Rbdu3bB169bdsv+2bdvivPPOw7333osOHTrsljYQBLF3UFVVlZJYUF1FUwiCIIi9k7lz56Kqqippvt///vdN0BqiOcM5hxtcSC/AQQcd1EStIX4x1Nm/E2cyI+Df0Xm9+ZM4/h2rDY4TogTpRq09W8KApg0cEJUoXv0+di17DZXbl6V0+BkZGTj1nFNxzuW/R88DesAVUUSFa6rUGoUCDEy4YBxwRRRFlbtQiEIpqgkBIeRyrICAqwWRhf4McOaoeSelhyji9J9asM+bu9T+HSjhTesdAMbVnJnnq5FzmlwJYlt+HsdRXp5YUW0ppCpFVqXAtiWiberSQt2eiLY9f2qORADr125I2u/p7Q5V157l4bHVroX/agM4/MLEap9MblNZvEaoX3qxWcvz4J1Ua47POM9iEEhveyDaHX0g2g4ag9K1H6NoxT9QvvE/SY8RANzqMlRuW4zKbYtR8O2T4Ok5yOp8ONoNGou0vJ6IERpVnzzRaGb9Un0kgg2174Ow7zpNBFJ0mvD6Pun7HbVYIIQxQN1L2hbIs+kCTGDnkr9h+38eMHlSoX///nj6uac9UWJ1T4B5flXbbumeNUfOAuKfNupS0NvH3T8uRlhbRCux7Yu7Y4oOPGwg9u/bx1xKGi2o7arriylfsxHV1V3OAOEK42OAsREyf1S4qm7L3xQ4R2Hz0M0F13UxYsQIzJkzJ2bbYYcdhpkzZyItLa3R9l9WUw5Amga9yCcsIW3OmFxM1dg9y2fOOJgAtLfdLHSt7KNgApxbdUJAqh0Ltei1/baWZVOViDagbD0zezdt1GLbcoFRtUg2mFkkAdp2c+6ND2A+2y9FtS27rz6/OflNPPLnCaisrKxX32Z1ORqdT34GPE0JaGgVavv61PekAKqTr3UXd6GisEU5UiE9PR2XXHIJHnrooZht8+fPxznnnBO3bFREfb5xIQQY174toWwT1Psmwow/nitJ+O59v49Jimu7QuCfi6NofeI12PnRs95WIXD/3fdjztzY+6bBUc169K35qK6OqnZ6S6d7otr6ovW8qky/3GPGJg5P8TtQzqQK32/Tw36HripvP6vpsVxmPKh7Ohz7erEevYK+9eXLl+Pdd97Fhx98iG+++Salv+8B+bfZVVddhRFXjkCLFi1SKqMZ0Ls1vlmxA/IlI2E8oYIxJZRt3y9CLtDM9LLzrvGfegOKUGX1OKI7Rz9vx/Zp619dhl1LX0J1ycaEbV2xYgVefeVVXHFl+LuwPnHt4CNuM/Z9EgRB/FKhZSEJgiAIgiAIgiAIgiAIgiAIgiAIgiAIgiAIgiAIYi+Fc46XXnoJWVlZSfOKaCW2fHIdIKJN0LJaYmLvGuGN9QR1BsMfYlJVu57/9/YGbtQvg6XbFqNa1JhgypgYOisoJEYs2whva5FtVcDEjXpByVp8ECYgJkRIkdnXV2wwn+/aaz5xfEQC8vPzcfzxxycVetBkZGRg4cKFSE9Pb+SWEXsa8YU8Rfw8gXHL9zsorouALQvkYZZVs78xVZ9tDa0tKoCWqWBVZokNcJXLMd+9wFPHBKk6XH6OIoqNJRuxcMs3mLP6A3y18Uus2LEcW0q3oKy6LKRXYo2knVZWXYr1xeuxZNt3+HD1+3j9h1fx4Zr3saLgR1S4FTJA1hcQqwN7GRwtk80dMM5gQmlVUDBTbedMBuByzoxYghaa5VqUVgnJOowhwiN44V/PIzsnO865juXxol1YWlUZ83Sgf1shlYEzGJ5fBPNbcbl1ffqpbblUhrea/Py6NMVH0YRHYxM5R+7NN9W7bpvy/B0AYvsY8IsD+NKt3x0dB0+0bY2TEzxH//j9jzjv9PNx+413oLxU3Q9hHW/F3Arm/+772UNJRaCxoel3SL+YtJ2ui+3R5H+rpKrxa9vuuPcigIqff8bODz9MocaG57vvvsPSFUvwx7GXxIpqGyEYboScg8dkxgRrvDB6KwDkwjWAEUIQUvjZfp729aXwJGDkBxUQDYH0SAYiPBJ+U8Hf3/FOkHnmboZCzS3SWqBry30QFVFERRSucOGq31Hrs5QrcpUIiQsBF6767EKYckLIfK4WNxIubHEjuV2fD1leipmoUVeLlwSsu3c7e+Im8tSH3+cx5eONFs34b6RIJIKFCxeiZcuWTbbPjIwMnH766ViwYAHy8/MxadIkEtUmCKLerF27NqV8PXr0aNyGEARBEM2KSZMmpZTvuuuua+SWEM2ZgoKClHwtAwYMaILWEIRH0HcTNn2R1L+jZ8qYvWiZV9b27TAwOE4kdie+9y/8an01FQUoWPQM1rxxArZ9entKotodu3TE6Luux78WvYe7Hh2L/fv2Vj4gR/pGjL/HQcQnQupIUVKu88k8nHu+IlOey3ymrPYxQfqPHOVfCvsx+TlX+3JkGUfWF2GO9PcE/FE6n/FVMQcOj3jH46h9+Nrl+bq0wDbAja+JKR+RPj9G3JVr/5PyFTkcn3z4CaIpzD+33O8MSHHNMA+QPbPsfdf7jt3GAa7ShfoOJkXKdbttsVvlGTNlwQHmALB/VLr1mTmZyOl1OroOewn7XvAhWg+4Dk6LTkmP1catKkHp2k+x9q2Tsfb1odi19BUArjl2IbQwKIMR9mW6rfr4vN7y91VwUllYafFEtQEjcJpUVFuXsetNhP9mF0LAdV0wIbB17hhs/+q+Wolqt+/QHm/OeBPZ2dlaUxSAXHxYz7d6s73eIQn7gyW+av4J7wdCClwLIdDvkH446/dnpdS2iy69yJsb1t0qmL+nXLk/3V4BYcT2IbRgvtDuAtXdWpg86olxI/V56OYw3yyEwJgxY/Daa6/FbDvooIPw73//Gzk5OY22/2q3GlG3RolnK3vHpag1V35y7VfizLOJtj3njmVLtQ+eyXIOc9SCBhHz2TELGzhw4Nn3CJd59BjgKPsdYRE4PCLHAGW7IzzijT+2vQ/8GPuuxglTjxm7HK9ezrHqx/9h2BGn4f47HqiXqHYkux26DX8d3U57CU5alrJjQNDAeBL40q9WWZ38oo337maq7yyFMXTo0ND0H374IWG5qBsFhACzbIo2Otq+2H4mYRZzlfc/g16EBBBCPyt597oLgc3by/Dlkg1Iy22P9M4H+Pb/7TcLMP3vM2T9YV0Xkhjqn0rBl7ho1RbMnLcCvnFZ3Q/eeCp/Sy1n7olqM3u7vVPbL2u/IWKNcVoYmoWMdUL3tzU+WYb/wH0zYorYuK6Lqa9NxZGHH4n+/frjz+P+jC+++CJlUW1AXiM333wz+h7QF7NnzU65HAAc2qs15GCmfsx45kIgqs6f3Cb0eIAoAPtaV9t9A5099oelw9vupKHtEbel1N777r0PpSWlsmQc/2k8dsd7EgRBEETdCZmRIQiCIAiCIAiCIAiCIAiCIAiCIAiCIAiCIAiCIAhib2G//fbD+PHjceONNybNW751AQqWPIc2hzbXAHkriK6ueczmkHwBkUvBpPjckjVl+Pz7Ygz5VdMJcTV3qqNVWLL9u0Coadg/K+xECwZaItt2KCozwoAaHbyjvgqrDnh54wm2+wKmrUhpHWAbk7+5qf/9gnFdFwMHDkRZWawocBiMMbz33nvo2rVrI7eM2G2kMnwodDwwgw4e9GyF8A0S8AyYiC3v7ZrFBm0xpuLs1B5UADNTgdwCQgbOCxeccbgqYFMG/7nggsFlDExw1daosnscwpVlBITZznWQox2T5kLG/rn6eKSYZ0FFAXaU58NVIp8MDNlp2chwMpDO0+E4EXDZUkTdGlS7VaiIVqK8ugyl1SWocmtUYKaQxycABgdgQfFWGQ8vhPAWYFABmhyePZbjgiMDNbUQtw6GVL8dK4DfUSK0jgoY1kGTObk5mPSPiRgx7KqUhBNcADcU7MQ/OrRHB+4A8MS0Tft859n/IxB72fmugjiismGjT/xtDU/1tm31Kl+1aBHK58QKFGeffTYi++1Xr7qDlG2ve1v1uUhnDGNa5eJX6Wl4uqgYNXECJ6dOmYqv53+NSS89g0P6H+LfmMqJaep4zFrYPI0OGm2ohW7i6SZrm9ilSxe0adMGBQUFvu2LqqtxiuPErZfFeYS39xkan23lDeZjADb93/+h9cknJziixmHS357B+LcfgqPsjBeO7X8eZWrxAC20bQLCfYaIqzz+52FhnpGVHQWMQDPncozhdhA5BCDkAKGHjXQnA+k8zduXABhnIeMf8774N8SmI5DWDB6122a2RWlVCbaXbQPjAkIwMCHAGYMABwcghAvOHNnbjKnvUniAA3AZBxeAy1xwlwPchQuVBjXuC6gyUP2iz4sLBq5ETeS+9XODzCU70fvTRj1dCKHEoUToPS6fO1jc79aGZnGegrz//vt44IEHUv7boK5wznHIIYfgT3/6Ey644AJwzpMXIgiCqAVr1qxJKV+7du1w00034f777ydbRBAEQeCzzz5Lmqddu3Zo165d4zeGaLYsWrQopXx9+vRp5JYQv0hqOdep56hS9u8A/nmTROJ6Stw0Zp/COFrU/zkqty9B4fcvo2TVPyHc6pTaPvDIAbjoqovwm2FDwRymFnNzwRzm1ym09y1faoArmBQ9VO4gVzZXLfymZDWZEs41c8FCaSF7gpt63ineJGxwzlLPSDHAzFfqFA4pNsmZFIz2fkufjsPVXCeYFE4FA3cccGGJf0OKrnI43sKt5r0BVRf04qtKcFb9ZmBgapFBJoA3p76VwllgaLn/b2EuEuU/A4LXld7GAqUB6U0SMalyAtYW2oSXLzDnxnQeky2kvuBXNb+b1rIb2g68Hm0HXIvSjV+heMVMlK75KOXrEACqSzZg+1cPIP+b8Wi5/+/Q4Zj7AZ5ujl379fQ+7Znt8AlhO0+c4zBzkqqfzFy1zh7v3gz7uzeYl4Vv09ez64JBYNtX92DXj3+Psx/JkOOGYP2G9di4fiNyWubgj5degpGjRmKf7t2s+Vz/NcNY4PiFdX0xv6inLWZrLp1AuwWAO8fdiVlvz0oo2JuZmYmzzz1binO72jpa9lCo/wXaYPu1tV00wuqAEvgGwARqolF1m1jHnMI89DOTnsETTz4RPg+dBLvuzz77DL/73e9i8qxatQpt27b1pTkJfE9h3HfffXjyySdj0nv37o2PPvqo0Z+fiyuL1LsB3vXClF1lXL4nwJmW5Lc+M/V+gCMXtmbcspueMTf5pC+Dy3UA7P0I+Zkr4WEG6beA2gfAwFQZBi59RpCLXsv9ePaea1uvFnuQt7hss7cYtxb19hYa4GCIVkdx+zV3YM7sOfUSwGU8grz+I9Fu4A168ISxY0KOF/4x0IymAICaqEB1jUBaJP41m5eXF5peWlpa53bvv//+oembNm1KWK5G1ADQt7kw749otP9P2gSTU6arRXg51++teMOhHO8BgOGVV2ajYP4/EC3ajmip398LAOPuGIeTh50ct1+CC5rUhagrcMcLn0rxb8akf9NUqo0s/CLbgkEu3GAtDgH1Lo5K99smVY5BbbfKmIMJ7NOMX54HzxvaBA7cJ8Pca967i975KC4qxojLR9SvcxSbNm3CWWedhQcffBBjx45NqczB++bBe6EI8rP1/CKYa/mVXekv1X2khbaZfqtGP/+4EMwBE67sR8FgxMlhPJpQhQEI5PY+Czu/ex6VBYmF5Lds3oKnn3oad9x5R+jfDd5zvtkRQRAE0UwhYW2CIAiCIAiCIAiCIAiCIAiCIAiCIAiCIAiCIAiC2Mu5/vrrMWPGDMybNy9p3vyv/4KcfU9Bel7vJmiZTS2jXutUNiSfSLDNn8EKAojN+8Tbm0lYuxYs3vYdKmsqleifLaHtBWLJoC8VcBXYBh084i8GHU5ihLahJQJVjAys+AfhJQbiMWpNsF6fKDexxzFs2DCsW7cu5fwTJkzACSec0IgtIvYIEgwlQfFrLyzeL74QUx/gCS7AC47WYtE6tjMoVhkUHNU2RefnDHBNnTKATDCmhDiVWAAAIAodyOfKiGYVyCog7EByBkCoYxEMgBMT2y41u11lMxkYXBkuKlyUVpeguKoYAlJwQQgBFwL6/4As60IH16p9MSkSagLs7Q5Woto6vw7MZlwfswx6NAIMRkjbFmBQwbYmKNf7LvM7SnxBimz36tsLDz7/AMZedVdKgbfVQuCP2/Mxq2NHZJlm+0Y0My4FjtDa5pcN8M4HQsvEI7itPk9ViajesqVe5Xc98mhsouMg9+bkC8DUlpJAwHBdR2QG4PSsLByclo6ndxXhu+qq0HwrV6zEsONPw9/ffgNDhh6X+g4a40Slus86dEp9BLZDFxIwDfLXxxjDIYccEiPwNa6wEKd06mTVGXicT6kddhfE3i22+dNVli5ahJ0ffojWJ52U2k4agMWLF6PnCT2QmZVltU0/I+vPnr3Tz8aMwVpkgJky9qIEDNoeK4SSJeH2gzXzzowr5PjiynHMFa5c0EDZ00wnE1YjvXGNxT8tOkA5lWupoQTdm4J9WnZHcVURymvKVZ/KsVXGwgvT70yNGhwMroARIpeS5VISIkZcG7LvbXFtwJNhkWdR7o/EtROzcuVKjBs3Du+99x5KSkoadV/dunXDFVdcgdtvvx3Z2dmNui+CIH7ZrF27NqV8paWlePDBBzF16lTMmzcP++yzTyO3jCAIgthTKSwsxLYUFlEbMmRIE7SGaM4sXbo0aZ60tDRa1IOoO8nmG2rh34lNZ7H5Av6d4OsCYf4d7dtxIiHCrFpA0I2idM372Ln0ZVRsXZDggDzS0tJwxu/PwB9HXoKD+h8E13URFVG/yK12hgf0c2X7OYCo1X0MLqSPynWlcLbQ//T8kJozcnW7IaRwrj0XFed8mDlVS6BVz0d6s5t6ZkzOX3r+Hct/wy1/jpZlVeLajiOFtFlAVFv/0yKxet7UCHTb+9LeHCWGzgTw9fz/JD0fkex24JGs2A3ah6Xq9K45ezJeLZoLaz6PBfNAaVTas9Tad2flDa4wGbbipF2nyWOlM44W3Y5Fi27HIlpZiOJVs1G69hNUbF0IUVOZqBsMIlqNoh/fQvHKd5B38OVoO+h2Ne9rbiKrDQy2CK2/jWEXVHDe3uoDxvxZjJ8x2Afx0uLtK8TYqInUgkVPYefSySFlgf0P2B8zZ85E7wO8d6xc14UbjSISiUjRadMMLU4rTPU+4X51LLbt0fen3VRhN9s6VKEExvv03R/nX3Ae3ng9vhD48DOHI7dVrrl2BRCzX9WaWLFR1wU4V4swW92l/oEBrgDAo2YuWajtqcxDZ2dnm7nU2r5zY9ebk5MTmqdVq1ZxxXxTYcKECbjvvvti0nv27IlPPvkEnTt3rnPdqVJYUSjn/7mya0IKWTMowWzlq/H84gDXwtTcUYtRC2UfASYYuMPlIqCcGVFc+U4XjD/HeOeV2DYEjB3VTiqHcXW5MDhc2hstsA0ADtNpXrv0AtmccYAJMOZ444Hw7DZXgttgDv7x2kw8fOd4VFRU1KsvMzsPQpeTJsLJbOUl+u4vPWrJ9x+sDQBcY8tLK13khT0HKDp27BiavmPHjjq3PZ6Ae3FxccJyVdEqeb8pgXRtU7QN0fbILIJu2Vtm2WDmE2CX9lwIYMPaDZj+5ATUVMdf0Hzr1q24/Zbb8fxLz8fN4xM89rk14/ioAjz99rf4fs12bzxSQvAS+ZsxtbixEs62Bea9vIHxTG+zxjn7Wcv+7fmi1bhvFhowB2nVKS1v327p9sE2id/trrvuQseOHXHFFVckzbtvxxxkZzgoq4hCvkgEyAWZZX/o68ob9/UIoJ9JLUFuONb5tA82+CwFBDtCMIZ2R92Fje9dlLTNj014DCOuHIH27dt7z7ypXEcMcccsgiAIYs+DZh4JgiAIgiAIgiAIgiAIgiAIgiAIgiAIgiAIgiAIYi+Hc46XXnoJWVkhQX4BRLQSWz69HhDxgxuaD8leao8XjBesI14wnxcEsWRNGf61oLAObfzlUV5ThkXb/gvGvWAuL9aEWedBBWRxTyTbH36iAluAQJmgqKkVuAsYsUEbmc7M71C0kHegXK2JqYOCL5qSu+++G3PmzEk5/znnnINbb721EVtENBeC92p4eHow2FqlB8T2ZcBwIIYdlr1SxsrYx5i6bRECz36ZGpjewk2dDvMCTbkVmKrTpKCAFB+Q2xyfCDWHA0cF2XLodJkmfyvxAlUHZwwOc+AYIQOdrlK4rMMxwgfWPxWwGOFW+8DAODfCCvq3w7w2MRV0y7kSYOBclVHHprbLAGEOh0tBBUcfD3cw5NTjcOWYESlfFztdF1fkb48dn8wlEGf8CtRjDYNe7GScvP5SqaY2DFUBseraUPnVV6gMWeSlxbnnINKjRz1aFU7xxg2h6XYIZlg4ZjyR5p6RCJ5o2wb35uWhoxMeilNTXYMbRt2IsrLS0DriNmZ3YYtO1PLC0SL6DUG8Z6EBAwbEpG13o5haWhZSh26Y71eCfSZKC/sErH/4YSkW0UT866t/otdBPc0jqLHoTAeqy8+esLaWJdBSBPo5W4lqM7m4grYxMiZeiiNIsYVAyLIKnpfiCQK+gYt5n7OUkAxjgQvJ1nVJ4QLzPYM348djxhh65fWW4eEiCteNIiqk4JEronCFi6hwpbCKG4Wr/slFKVwI4cJVP0KoRSoEALVNAErUSMA196EWY9Eh90L9p6RPhCfW4lsoJCjmYgklhBEUoQoXysfut21xKCkpwdixY9G1a1f06dMHb775ZqOJaufm5uLiiy/Gzz//jPXr1+O+++4jUW3CB1PP33X5SW0HyX9YA/xLup9G6AMiPj///HOt8q9duxa9evXCiy++2EgtIgiCIPZ0Jk2alFK+q6++upFbQjR33nzzzaR5WrRo0QQtIX7RJPhzIZ5/x5sNS1A2Bf+O/TeSw2MFNaMV+Sj4bhLW/P1YbP7o+pREtdt3bI9b7rwFX/0wH48/9xgO6d/PiEU7zLH8HtyISht/CePgPAJHbXeYY/w50qej8nPt91E/XOf36uPWNi+/zONA/TDrx96H9jWBg7OIrw0RHjH+Jf8+PDHtYDu5ql/7oSLc8YtqW34nuw49s6plXb35UmZEQKuro9i6NfliE5kdDoOerTUXnVoo3C+uqf/45uZiYVYZ6dtT3wX36mN23fYf8Z7v0EtX5XQ9+nvwh3F/nXZdStzWyWyDvIMvQ9fTX0WvSxeh2/A30PawG5HV+Ugwnpa0X0S0CjsXP49Vf+uFLZ+MQU3JZl9/+FWZw27WJPehXU+oqDasL8m8ayLwE2iDrYKtfhf9OA3534wPre3UYadi3pfz0LtPb89vIuRVp0W17aYJ9SMF2K29CzWzK/Rn75+v65iI+RF6XtlaAFkIgdvuvh2RSCROPwAXXnqhqdbM9dpi3vqfsOadVR65SKfsK1f4550BGGH+mqhrjsfMUzfUPHQcGsp3FY+//vWvuP3222PSe/bsic8++6zJFjDbWVEg/UJCzZtxpmwdU+8DOPK78iHZfnIOJoW0eSTE52+NGeZ3BI6x29Knzh25PcIj0lY71jij7HyEO9L+g8Nhcl8RVX/E2P2IGYe0b5+ziH+sYQ4i1ji07ucNGH7UcPz5lnvrJartZLVGl9NeQbczXlOi2pb98C0IY9t3wCzOAEAvrADBUFyW+D3L9u3bh763uWFDuE87FRLd44moduVC0ko/3UP47yEtkK7tlk41gvlM36NM+R+lAPFTf/m/hKLamrfeeAtv/f2tOh1DMr5dsRlPzvzWGif1HQKY82neOeSwnvbgjZvec4Q/nVlp1pgP7yqCnj83X1V55uUSdgHV7RGHoWfHNCNmb6PPRzw45xg8eDDuvvtuzJg5A1/95yssWLgA8+bNw9SpUzF69Gh06NAhbvkbb7wRm1J8H2T/Li2VbXe9xouo+uxCIKrsviu/+8ZXFxCuNbZ4b214fk3hKb5bxx98ZsjuNgRZXQcnbW9xcTGefurpuI8HemwK2QVBEATRjCBhbYIgCIIgCIIgCIIgCIIgCIIgCIIgCIIgCIIgCIL4BdC7d288/PDDKeUt3/INdi55vpFblCL11swx0nCpZ4+3Y0/dNASGR2ZsRGV104ntNVe+2jgfNdFqAHaQii/0CICMU2JWMIol3QQ7KNXOYwJTdCCoFcTqC6FUASgyXiX2hMaI3TLWMIETFHyxW3nnnXfw0EMPpZy/b9++KQlCEHsRtRxzvMA17+b2WbIQTQYjwpCKXQkR1zYWTwW+GyFVxq3FCmSgvsPs4HstoO2JUnMlQs0tsQWHR4z4gBY8iMATQXC4A8fRYgdemiduINMitoCDEcBWadzIbYM7jifIrYWxVZ3M7EMdH3Swr2MEIZgljuAwBiPlzR3TN1JIm3l9xQNC3CrYWP8eOWYkhp42NOXrYGV1De4s3GnCMH2n0PogGkGtAAAgAElEQVRtf4576rXgbUj58Job4FGpFlRv3gwRrcPiK0Jg1/gJsemRCFredFP9GxZC0bp1dSwZ/8ZkAE7IysTr7Tvg5MzwBWs2bdyELz+fn/zE7EnPBPUU2K7vboNoO3rxJReHCmiO27UTP1ZXJ+zC4KHE+xzWnrDtDED5jz9iyyuvJNhrw/HBhx+g5+AexupzZcfkgWnhbKaEYZgaL6TINpgMZGfMGjXUeCFEQO5fCDnGKNujH6OFGk9gBC+0mKkW5QCEK5DhZCj7bNGQ1/aedJ/UgqxIFrrkdEXUjSIq1I/12VUiJ0Zg2xLbjgoXAi5cIZTAtlCC3FBi21JoWwuTCMhzIdR3T8REGAGEeotr+z42L3Ft13Xxyiuv4NBDD0Vubi7Gjx+fsihAbYlEIhgyZAg++ugj7Nq1C6+99hp69uzZKPsiftmkJECdyr96iHunvB8SyG5SioqKal2mpqYGV111FU455RRUVVVh48aNePLJJzFq1CiMHj0aU6dOhduEC4sQBEEQTcv06dOT5klLS8NJJ53UBK0hmjOpPIe0bt26CVpC7NWkMteQ4E+NoAhhmLh2PKHC5OLawvwd5ERihbVrSjZjxzePSLHhJPQf2B8TX5yIBT98i1vuuBkd2neAXizUW/TUE9d2mPaxeAuIOtwx4tLaL6MFUrklZCpFqANCqiwSENLWC7EqoW5wSwBV/Rj/j95HRAmoahFu+7ctpB3YlzoWR7dD+4LgF33V9eoFVm1RbfvH12/2wq16bhWe32jGm9NTmuvO7Xs+/J6bgPAq87b53mvw/R1siW8KL1dcUe0woWwjim2V9am929utzyxMfNu/P+ZkIrPzILQecCO6DZ+G/S77Dp1+8wRyep2Wksh28cqZWP36kVg97UgULHwKcKsCx2L1g2//4Xj3ZTJRbZvayKlp0U/hr1MJheZ/8yC2zA1fhHvo0KGY/vZ05Oblqm6WhV24RiTb3o0IztGqQ9ffXbgQTEAwuy1KQFsICNf1SZC6RtQalii397Nvz33xyF8fwbDTh8W0vWu3rhh87DGWeLesX9euBcLtOWatc8rs/ek2wpqXNocs/1W7NWbBz+Yurv3YY4+FLsreu3dvzJ07F927d2+U/Yaxo3yHuq29eTrOHeUvUgtPGxuuFxxgxq476js3Nj2ivfDG7kZ4RPn29QIKEc9Gq9/m/QJl+yMs4i3CoMpHVH65qELE2H8zpjhKOFu1y/usxys5BoiowNhr78QZRw3HmlVr6tx3jDnIO3Qkel78FbK7Hg3/wrHM+qgF8Jnl4Pfy+t9VA3aW1iTZL0OfPn1i0n/66ac6H0t5eXloem5ubsJylTWVsM2rsO9jFn7PaeF/gxmC9PORTFzw1QLMmf1hSu2P5HXD/TNW4of/Z++847wo7v//es9+Plc5+gEKVmzYjRq70ahRo7F9sWNJ1OjPjl2T2DAag12j0WCLxt6jRlFETewFRUUsiKjUgzvuuH6fz87vj6m7n/2UA+5UfD95fPh8dnZ2dnZ2dmZv3vN+zcy6kuKXyvz6Zpxw7XPIZk1fG4AQQN01M++EdJum+key/bC/aIUxoJqFMrx7TkB0YQyKbNt3APNtG2hXg7yGFGb60IjaFFIpcvOJjP22QF+55sg1cc2112DOvDl4+ZWXcfElF2O//ffDlj/fEptutim23W5bHHrYobju+usw46sZOPOsMxPTaWlpwfU3XF9SGa+9co0njh3qD1yYb6+M9A9hbNv0jf4YtG+YTEpD2n0EoHbrP5SU5wfuewAy/IEYMBmGYZgegYW1GYZhGIZhGIZhGIZhGIZhGIZhGIZhGIZhGIZhGOYnwimnnILtt9++pLh1b41D5+IZPZyjbtAj89pjDodAzKkRMUcHP5RivwnfLezCTU/P64mMrjDMa5mL6Ys+hRWLBZzTCTyHL+2kYhyYjAMOjIMrKYFBAF6cmNuSL56tIoKgHZ/8+yzhOUqRdWSxdz8WN/KNmPNKHj8WFo36/vniiy9w4IEHluxE2bdvX7zzzjsQgqdbr3AUFbMutCuPqILzpMyNF3MojIpT5nQ7EVd7E4F0O2iEs017JTwHfd+Jz7gCSkCLUhOEUE6CETEB60wbFdcWUGIJRuhAOau630pE24kyGFFtI0jgBLWdQIIgX9zAxTHOuYEWg0gZIW0QSJI+hxL7DoQ+jxbNtuLcWhRb6L5AQECEhEAGSMEJMjhhBieeILSTsYBKM0UBCMD4CX/FyHVH5q8MMZ5va8ddzc2RNwS/CsR1iym2nxDdEd+fm2Lyvp7ubWRXF7pmz+72ce2TX0bnu+/mhFcfcghSq4xYHlnLofGbWd2KH3X3L0wFES4Z0B/XDxyYuP/Vya8gx080yefzh4Sfr8I6FrmHdkOgIL/Tb24aG2+yMU466aTE2OcuXuylGTlBTruaFC/f2338DT/++7srr0Tn/PnJJ1hOtLS04KNFHyIIAvt+C93+G+EDQIkfKBdtr22HAMiE+cKnQjsXu79uBJTggvQcyP2eTKsxQ0rSIhnGqV6VcSAClAVlOX2eFUz1HL0lYK8DgHUGT1xsIvKnWVR8tQQJ18i/75PhfYajKl2FbJhFJswilBktlB06gW2o31ILZodwYtoSWSuuLbW4tpM1CPWfLKETNQGi4trSPdQRcW3pCbdo7CPsi5p437HXnNzjY9vejmX/LCVvvfUWdt99d1RWVuLoo4/G1KlTe0RMhYiw7rrr4qabbkJbWxteeeUV7LLLLsv9PAzDMKWwZMmSpT524sSJKC8vx4gRIzB27FjcdtttuOmmm3DEEUegoqICu+yyy1IJdzMMwzA/bKZNm1Y0zqhRo3ohJ8yPnW9KWOBuww037IWcMCs8y/infT5xbX8rZ0zJDI8UFNdWgycEQkqkup2vVCqFAw48AP+Z/Cyef+U5HHjoaJSVqXE3tSioyFloVICseLa18fjC08KzzRgBay88Kp7ti11Hha6deKrwRFHV/pTwBFAjx7i4KU9A1diYUp4IdypIxcS2k0S4hRULN/ut3UokiWqTtXMJY18z46UgbQ/y7iWAxx9+vPiNIoHq1XZG0jyR6MeIb7oaI3xBbHOs9MY9yR/RjKcHd4x/DitK7YtuB+qTI56dJKKdlC7FYhAoVYWatfbDSrv9DWuMeQODtzovdnwymeY5WPTueHwxYW3MemBHLJ72Ly2y7Z+zMImi2n628xxVJEIMGfkddrVg8fR7MG/yafj81pVRP+WmxKN+/etf48lnn0QQBHr8VYmI2rpFTphW+v+ktNqjVmTVDIYa0VoTJt1xoTRi3VKPFxsxUxfXqrXqj4TE0b8/GpWV0YViN99yc1x57ZWgQHjpufOECNW5vTFmf1xZQrpiIzjRbCiB0zA2DtuV7bSXq5pLqb+kPj65cf+hiWtffvnlOPvss3PC11tvPbzyyitYZZVVluv5irGgZQGMGLCzBUG1iYGxneuFubV9XoiUXWTALI5gbfZEdgFu0x6buQQpLZqtRLBTtv2PiGZbIW4VPy3SWmQ7pfsMJ8Zt+41A7U954tl+H+UWaBB45pFnse1a2+HfDz+9TPe2YujPsNrhr2Hwz88C9CIVnvEq1tZQtO22YsuIxDGtZ/2S4otTb7rppjlhb7/99lJf07x5yXMUR4wobH9vz7SrH/pZL9RimrZLvfKYuXzWjKibH/WAZzq7cNk5fy56PSRSqNloTwz8xQnIlA/CseP/g2/nN+qdsfN3s2yaWjpwxF+ewYKGNth76M4Mz0qq+02ByJxB25cHgJ5DEulvI9sqTdIlFT9P1IYa2DomidQiCoJcvdOnXmNoOvGdN6kUBg4aiFv/cSs+mfYJTjn1FAwePNidPpY7Q3VVNcb/dTzOPie3PQOAxx59LDE8zpor18AIaiv7pPn4fVuYI4wdWYRBSkQWt9Db1qYZCdc/vf+hUywfvCFq1tq/aJ5nzZqFGV/NiPQ9UXtpxBjqKNBXMQzDMD8suj8iwzAMwzAMwzAMwzAMwzAMwzAMwzAMwzAMwzAMwzDMjxIhBO644w5ssskmaGtrKxhXZjswb/LJWHW/p7WzQC9gHa7yo5xUC01Wj6l+dSOOzNltfnheYaSdxIhAUkISRSbw/+P5edh7ywFYd0TUOY0BOjs7MXnWpIgjpnUyIudUQjEHE7tFpEUD4cUSsaPcEca5Ke6AagRqYc6e4/fkBPzIeAJ6on9xkWwrFGgPd3GX1cGbWT60trZiq622QiaTKSl+KpXCG2+8gT59+vRwzpgfLAW6EiUQGnXcokh4/o7M9GEmrt3Whzj9Su16R0YA0xwLL65pfXSgBEACQrk7A1KJaofStZKChEqPJCScA6FKMgsgABAqH8CstMKoqjwIQNa2x6Ek5egHCcgQMgSIJAQZAU+J0LtGKQEI45QtAeGcrlV+nIO4EYb174HaJLOkAoika/0lgYR2DNZi3ETQIgnauVP3GEbgm7QQg/pt9tvUkQoC3D/xPuy22a/QWN+Y95763LCkCSNTKexcUWHvonOnjH4jvm2ul0p7kymYVg/TPnMmylZdtfQDpETjX8fnBFM6jb6nnrwcc+ZonjsXmba2kssk+uSWXpJblZdjTHUf3NvSHAl/5aVXS04jOT9xl9Clp9viwnGf3xIzYd7Pu7uYSLQNzWXcn8fhiSeewHfffRcJn9rVifc6O7BFWXludp3OQ0HcY+faddvkef/7+cw0NWHGWWdh1D33lH6R3WTs2LH41Zm7uPzZ92SVQ9W+CduuEzmBGNWGmPdbUgvSmCO1879pKykQqv0MoNp43ZUICXU3BEBSt8eRvkZ9KtIVtnQoLiaQrzss5abYn73VqvUUhDX7j8QHC6bY3sX7q1KLhkgYh34BCZISEAEgQwACAYWQEAghISSpnpVcaqEEBKm49m9UXfhG3MSIO0kpQWbBGP0uoPbodw4TV/9Q/bF5T/E6p8htlpH7FN/ubebPn48LL7wQjzzyCOrr63v0XLW1tTjssMNw4YUXYmCeRRYYhmF6m2UR1i5EV1cXXnrpJQwdOhQPPPAA9t133x45D8MwDNO7TJ48GZ2dnUXjjR49uhdyw/zY6ejoKBqntbW1F3LC/CQoNp+gyJhmso3HhJktL44/dl/AxiOlijiiGwtJDho0CEcfdzR+d+zvsNLwlSARIgxDm7bQYz4hhdZ+EUKN30FAjelJo9AbWtFalT8tsir1nAbvughKzFFIob8lJOnF3SCtsK8kLX9I0rtOv+Ti98KMQ5qSjs0IsAtsq9/CWyRQAgigFkIFYBdqjS6yqhYIdGLiSvCViCCkjqPtQkKQtf+Y88BYiggQFKixUF1OU977oOj9SteMQFSc2h/tyykGa+8xA6/Knhdo259MqMc5sw78kkZuxS5hck0OyfnO+ZWQtJSAqBiE/pscjwGb/B5LZvwbi965Gl1NRRZXkCE6G2ei7r/nou6/5yHVZyX0WXVn9NvwOJQNWKdATr28RhYvTiq7+PVRbDtv5iJbHYs+xZznjkLXku/yxFdss902uOf+e5BOpxGaZ1A/M3HBdPvMQYLMOLwMldaosQWZLOuFEUMp1aKYvpCovvYckf+cZ9G/JvX7ur9fhzVHrgEShIMOPQhrrrWmzquLFTlK+raRyINv90tzH/Q1hdoWLLVAqr8UY1fYFbkO0rZk14Z649AxlnUMenkIoUopcdFFF2HcuHE5+zbddFNMnDgRtbW1y3ye7hDKEHUt81VLK13batr96GIMpj0UCASBECAgsosSmIUH1PFKNJhCIFCK3PrxE3oegGqjjR1KtYaqjQ10WgDcYgF6gVjT7sL0AQACCEi9GLe690KfU7fp+npmfzMHJ485BV9O/3KZyiwo74+hO1+NqlW2B3Se3SwzUzH1bztfEPAmNNi0XO3W/bDuIOsaXV3Px3bbbYe77747EjZ//nx88MEH2Gyzzbp9XfkWSyq2qE1bpk3fm1i7b+Zkiuhz5r8bSTfNw+lB63RuufYefPX5TACAKK9G0HcoUv2GIF0zBGFnOyhdhqByANIDV4Eo76vrnMTCxnaM+fMz+Of5e2GNlQd0uxwM9UvacdQVz2D6t/VwQun6I818P2NQNfVTuIuRRnDbt4n6Qtp+G2wNs3afb5N1bRW5NJWBTtc6176a/gIgrFJbFpmb6N8J8+wFQYDDxxyO8ePHo3ZIrU2jO5MLLr3kUtz3r/swO7ao+owZM1BfX1/U9rXqkD4qx3aRBNNdSyhxbDOvVuq+KoSUqi1R5aDspKaXVEivG3fv5skXpvfpEw/e8mws+bL4QimTJ03GWmutlT9CsVcHhmEY5geNKB6FYRiGYRiGYRiGYRiGYRiGYRiGYRiGYRiGYRiGYZgVhbXXXhuXX355SXHb5r2Fho9u6+EceXRTiC92cInh8W3n8RFxwMpxAjWOFvC+c9PrygBn3j4TmSzPso9z+ZWXo6FdOa+QccyCEfxTfjnGOYS0E5Nx+LJOtoA9Xjnf6iAYf1gnIKvCjNMKIt++I1QkfqE6mMcnNkI3b/uPXzDwx8HWW2+NhoaGkuPfe++9WH/99XswR8z3TinPasHmILpTRsJlYhx7bNzhWQtm+6LZsBIHxik1KqptRbIB24a69lA5j9m2zbS5vsC0cGICrh12jrVCEgQFWrggQEBCfwIEdjtAQAEEAhsudLigFIQIIChAQCkVR+h9EDqNQMdRTrsp0r8R+xYqbRIqD0Iop1qBAEKktBOwUE7CECAhtCNwADJp6m8lrR24hRqk7lskIfAWahDaObKqqhKPvPgw0ul0CRVG3fkzGhowM5ON3RP37Vc913fBCXPEjgHi1TVPvSoph90n6VFp/7J7jsttz/4HXR99lBNeffhhCIYPX8qcFab+i89zwuJSEUn3KPGAIvyqsiInbPq06Zg/d35i/EL3Kio1sHxYpjTz6IIUPGSZRArcsaaNrKmpwSOPPpIYe0JzS96U/HUBXJpF7jmS60n8+MWTJmHOrbfmPfey8NBDD2HChAm45Q+3omFBI/xFZEypiIQwWCEZodtiIzejiC5OQ1qUA1p0hrTjshbLEGY/KZ0A884tTQyJNKURUEqXi1dKMvd9Oi4HY4jEW0H/dKop64vaylqEMoNQhghliEyYRSizCGWILEIbnpUhpAwRhlmEkHq/hJQhZKjiqIUqpBU5MgtSwPuEUn2b/+0zSbCiSNFbFhNnIfccO5GEmJBUAZZ3G1aMzs5O/PWvf8XIkSMxbNgw3HbbbT0mql1ZWYl99tkHH374IRYsWIDrrruORbUZhvlB0dzcXDzSMtDe3o799tsPZ5xxRo+eh2EYhukdbrnllpLinXTSST2cE2ZFIAiKL9D8zjvv9EJOmJ8MxYYfioxnJtl4XFiCjccbE8ln4zERN954Ixx59JEFz7/hRhvib7f9DdNmTMOfLvoThg9f2VgntHi0sZFr4VMjEE2+7VxYG4odD/RtK9o2EtiPQCBS2p6TQkqkrK3H2FQEBUhRStlwAm0P0vaclEghQIBU3EYUO0dK24UCuHwF5NJLiZQ9Rth0BNIijSBIKRsSufMG5F2P1HYr7/qMrUsIz9bllxkESJAtF7NoIaDtQkRoaFhckh25cuXtopXBjhibT2zxQZAWYjXGPeEdpQU2regn4MQ/ffFu/wxuTDj5/KV8YnMjImnG6rx3Ct8OqkRQA9SM3A+rHfQShux4OVLVQ4uWn0Ii0zwHi6f9C7Me2gkz7lwP9e9dAyUZ7+Ko0yuBZj04rQcvi4lquzSictHxbSDekLTNew+zHt6lqKj2qPVH4ZHHHkFVdZUV2jfj4jJ0Nhn/X2iuj+DGZ42B0MyP0b/VNBZS47xeHTGLH9qRXxlCS+G788jkT1VVFc678Hyc+6fzsMZaa3qjx3rc2fuXU4J2vFm6hRlNHCnt8eZQV8pSi/pLdGY7XdoUHYcmcw5vXDp+e+Jjzr05Bi2lxNlnn50oqr3tttti8uTJvS6qDQDzW+YhK7U92s6x0v2HUIusGlFtmHZQt42BZ38PtD1fWLt9yrbZKo7QfUaAIEi7dlu35ykK1EfouQE6vvmkhJkXkPL6It2neO28ChO6H1LxZAhcOPZi/Prney2bqDYJ9N/waKxx5JuoWmUH2OfOb/fcyrXmoHgi7qdt1+NxJOoWZ4pmZ4899kgMv++++4oem8Srr+Yu9kxE2G677Qoe15ppdW170uXkgfRcOzOPxXSLUgLvfLwAz3w9BIN/fa767H0+Bux4DGo22RcVI7dG9aidUDVye5StvCFERT8YIXa9zAXmLmrBgZc8hdc/mZ33/IWY/k099v3TY/jwqzq4/tTrU31RbZBa+xbm7xgCQj+evk4S0WNMuhQLI3M+CZDQ5eQXHKKK5ICOa+qd2zF8cMrujibgDqupqcGdd9+JwbWDcwsi0p3nv7Hl5eXYb//9Evd9++23eY8zrFrbB9D9kBPT1n135BPCLQRjbJsh4n2/6WvctrePXJzkvlwi3XdViLKaovme9OIk12cZe2iJ8xuWx2INDMMwTM/CwtoMwzAMwzAMwzAMwzAMwzAMwzAMwzAMwzAMwzAM8xPjlFNOKepEYVj41mXItCYLA/YaJTpw5EcWSIRiW753YMIxTtU0+TgQpn3bhqseK+xw91Pj5ZdfxqQpE5Ujl3EShF+MRvDVd+bUeyW0Q40Th/Udiok8Z5uYMLdxZom5x2jnROj9UaeLeBDFvYj8ffnqlefLQURuO+7PyfQ4Y8aMwUcJgq75OOuss3DwwQf3YI6YHwzL+AzmE9f2t3LaiALCC0Z8gWwbGRPXtosRuPPb4237qByujWCAcXBXAgO63Qyc6AARIaAABLKi1wKeOKsRszZCClYIOxVxdDVOsOqTsiIMKZFSaQdGsMATbrDC3SIqoBB4Ig8UIAApMQaoPChBbX28FAgopQS0hS8kKyL/AjhxbUEEIQKQ12cI7WRs8qD2qb5m+KojMOHhCYUXXvDIQOKwhXVoCUOYO+l/m2oQ6VnyiGrndhkuZJlfjZaB9unTS4+czaJx/PicYCorQ82ppyzHXEVZ9Nn0RLfLON1tBuLVgACsm0d4/dWX/1s4MRnf7NkXg+UisN2d+AUqad6FB/KEb7HlFjj33HNzwie2t2FWJqOPhftOfm1LOJ9/XPx9MTeu/z3r8sux+L+5zurLwtSpU3HMMcdASomXHp2Mk3c/FU/d/m/13itICxgI+55Luk0jLVDjLzADSV4b7tq7QLd5RugDut+I9DESkFKrW4TQ4hfq6iWpl9ryVLktN1sy5L33Wn/63Htq4/jbJVDI+fuHzOr91lRu4zKLrBHUDrMIkUUYhjZMaqFtaQS2tThK1giTIERo9xsHdaluk44TeiIngHNDhxY2sXviwtm+YIp9F9GYP8l8cW2PpHalN4RNnnnmGWyzzTaoqqrCueeei6+++qpHziOEwBZbbIGHHnoIra2tePLJJ7Hxxhv3yLkYhmGWlZaW/IuOLE+uvfZaXHDBBb1yLoZhGKbnePnll4vGGTx4MC8mw5REdXV10ThNTU3o7OzshdwwPxmWUVw7KbmouLaMjkfFTcpefIoNplx+xeVYZ511InGFENh3/33x3KTn8MY7r+PIo45EZWUlhIiOojk7tieSauzjZGw4SuxUeNvGBhIRKrXbnoiqEdOGET9VYtpOGFUocW29qGqKUk4ANQis7SclUkgFSmw1FTgRVSvIHSgR7pQJpxRSlLJ5THnpBJ7IdypIWQFW4duK9DWncgS3nTB4IAKIIFdU284ukG5hVbMMoYDAfXeXJmbab9QYczcT9poKkiS0SYAQbtBNEsxihvbOx1cJ90Q945/4fIqoUHZu7MKxvHP49Zi8HxLW8mbnWKhBZVBQjn6jjsDqh76GYbv+DdWr/BKg4ostGMLOJix69yp8efvaWPjmOCDs0nm0BlVdZvF8xSn2wMctbkr4M+xqRuP0B/Dtk/vh2yd+UzS/G2y4AZ5+9mkMGDgAobYDQqr5JWYhS3UGT6jaineGbo+nrSpDI4odwoqHm3Fbb9uIlUotlq1Er6Mfe4VSqnRDPS4cE8P2P36YPY83fqxC9Ai1v9BjPE09nu2uV48TS4musCtXgFvXobzi2kXGoXtjDDoMQ5x88sm4+uqrc/btuuuueP7559G/f/8ez0cS3zZ9o/oIr58wNm8iYRcOMPYjI7Lt5gcIuyh1Sggnqq2Ft1NGVJtSrg8xi2drW79aiCGtF2pw9n+7AIMV5dbC3OZYmPkEKq5doMET+37+qRew7drb4fF/Pe6etaWgvHZDrH7Yqxi8zQUAApi2LlFU20AJiyT4v8lrM60osnr+5zV0Fc3TKquskjhf8/bbb0dTU1N3Lg+dnZ148MEHc8J32GEHDB6cILjs8eFni7y21Xufccr37nmU0s2bS5rIIIA5i1px5V0fIJSAqKiBqOgLSFXHVHQCEOgkdBkTAWTiqLDFSzrw2yufw5/vfQstbcXLEwC6urpw1firsM2mG+Krmd+pe0i++LVLX88M0X10oK/DxA9sfLVYu18XvPrjC3RTALdwRqE+1pwr0svp+ZDRPmqlgWm7mEK++YnG1kqRe1e8rOK21rVGrpUYr6Ojo2hawwebvwFdHxLpx2RW910GI6btTahM6PtsmoDbpzai+xL6hUE/P6dovidPnoxsNpv3MTf9Ubz8I7eVYRiG+cHCwtoMwzAMwzAMwzAMwzAMwzAMwzAMwzAMwzAMwzAM8xMjCALceeedqKioKBo3zLSh/r1reiFXJRATJF02fMeYmKNgYsy4d0iCI4TnzDjh+fl46cPFyyGfP37mz5+PMWPGYJcjd9HOHMYhWFhBQOE5nzhxbIo4gRn3FeMQZuMC1mHM3hV/2xMaVHrpnrMJEHV60c6h1nHIv5AEJ5SS3PWSIrGodq9w44034l//+lfJ8X/xi19gfIIALLMCs4zCC0ni2r7ggR4AACAASURBVFHhhViciC845ewvKK6tIsAX1xbG8dO0cdq5HZ5jrG0HIRAIT3whJq5tBa59EWoE1rFWQHhC2jFRbesom1aiCpTSjrBOVDvQQgwmHSJPAEEIJY4dpLQIghbP1mIIBD8PAkIqQW7S/YcVgjCOuTrPymE3QFwonKST3CZpzmGXcLCCC8atc5sdt8KFV15YpLI4mmWIAxfVWZe+eDXKqVYJPqi5VY8ikgx+WgXTp/hbSv6PKBJmaJs2LSd3+Wh9/AlkvvgyJ7z6qCMRDB1acjrdZdGnn+aERV1SkyG9Vz03CccmHNicx6FbCBERTyj0Tz22veOJWTAfy/M8svT08t8PVyZjzxyLysrKnOMOW7QQiXfA017IV7LF/F/d4gXRuAIAurow/dhj0Tx1aoEUSmfmzJnYc8890dzcbMM62jrwz/H34Lqzb9DXo3IhtDO30O/Tgkz7oBcJ0IsWAFrMQziHbmkbBSO2YNLV39ZH3ggHudohASCUKKNyCC2OQn7dXdp3ZUPkmaPYrh+vp3JFqgJDq4YpMe0wRFZmkJUhwjBU4tpSRsS1Q19cW4utqFAtayL1thHKlqGVVgHgCaqEbts6sTuRk7i4di6eeEu8+L+nv2Vef/117LXXXkin09h7773x5ptvKuf3HmDVVVfFuHHj0NLSgnfeeQcHHnhgj5yHYRhmedLa2tpr57riiiuw2mqrob29vdfOyTAMwyw/6uvrUVdXVzTeTjvt1POZYVYItt5665LijRw5sodzwvzkWAYbT8T2EkkuOpKcZOOhiK3ZEzTU1NbWYsrU93H/Q/fjuhuvw/irx2Pa59Nw/0P3Y8cdd9CLf5pjnV3cij2TsNtGONWN+wV6XNCzhRj7h0h521FbTkpowVRf4JQCK6BthLdTdqFVXwhVh2uRbWvHIS2O6p+DUlHBbB2eMnYkLbBthFmd7cmlrYS647aolBPStiKxvmCsEx4nYwvzRLUBtXChGU9V5azsaU89+VSRigSQKEPFkE3hZLri1hREvq1oqKoc0bgiGu7qoic0Gj+O4ufJZx1Kyle+fV4cAnTldvmy8y1MvoxYMsGIiJrRRwrKUDPyN1j513dhjTHvYPDWF6F88AZFy9UgM21o+PAWfHnHOpj/vz8AYWfUSOPnMeeTJ1yGaJvzBupevxh1b1yKxdPuRbatDjLsQut3/8W8l07HV3dvgvkvn4G2uW8XzB8R4YQTjscrr72CYSsPc2OxoVv8MOea/JF16cSz44La0GO8ahzYhsCIXGfD0BPSNvE9y44Mcz7GxkVemfljzqEV59ay2VZg2wlimzzFRbZ9gW0pPRHuSJ689PTR7dm2HFuUFdNGHnHthDIttL28ufjii3HzzTfnhO+///54+umn0adPnx49fyG+aZxl+xE3J4C07QcwbYtZnFUQaZu46h9IeO2pEEhF+hKzGEN08QUrqC2MwLbum/QxKV8o2/QDpo+hlOuXhJtbYM5vFoiom1uHA34xGmcddxZampd+ATlR1hcr7Xozhu/7KFJVQ+C3pQVFtRPbzvhv820nfVgB5jn1mZLyd8IJJ+SENTQ04NJLLy3peMPNN9+MefPm5YQfe+yxBY/LhiH+fu9MzJodG9eTiT/VtvesG8w7UH1TJ/54wztY0pKBEa22ddKKWpt+Q39rIWtfjJooAFGAMCTc8dwn2Gnsw7j+sSmYtWBJ4nXMnTsXN1x3AzZYbwNccN4FaGlciIUTr9DpBbCC2XD9mhNEF7qN1PulEc4W+n7CO164423/br6lt62uSxhbrEHbaZFjbjMNtTerhAhDBwR+9eqejbSArTWJfO1tKYsG1ParQDoFeMZlwOvJYHbJENIT1HbnzCeUHevf7c8Cbb7eVz1ih6L5XtywGFOmTCkaj2EYhvlxkvq+M8AwDMMwDMMwDMMwDMMwDMMwDMMwDMMwDMMwDMMwTO+z9tpr4/LLL8cZZ5xRNO7iaXdhwKYnI12zSi/kzDgeLMuxxdKI7/cm4luPWBPF/IinZ9yUJCRRbAI/IZTAGRNm4PE/bIA1hhUXMF9R6erqwujRo7HG1qtj6GpKQFM5YQpPTFs5kTinVye6rb6NQ7EWyCbj8OTugnNvcm7IxlclGu4kEo3QNlkRW+j8uRguENb5B4j4okTiKeFwlwbz/fG///0Pp59+esnxV155Zbz44os9mCPmB4vpNvJRpEvRPUEsORNmtrw4XlelhLSdMIOEtGHxk9s0bDsjIaVtyRBCQghCGKpWNQQgtNNfKEOIQCCUgEAISIGQAKHzESIEhcp5UAqAZAgCKXFPEIAQkgihDEGSQEI5iRMIMiTrXJgNM8rZkUKEIZRDbSghSUKK0Ha3Jh1TYlJKCOGcrsk4EErVxypnaoCE6m9JAJDkxGJ1o6/yBtd3gLRwArQIt4of2IUbVF8UCFJ9gVD9jHE5FtZxUuDI447A9I+n48F/Pligsji+yWRwQv0i/GPgoLxOi5Li/Un8rsf3RKvr99XTtH36KWQ2CwqCgvFkJoOma3IXZ6GKCtSceGJPZQ8AsOCjDyPllCQvkZMvJL/tFToGAO7I49i9xsg1omktxQ3rtihAjs5E907qn295CBmbtizpvSjedvq5SCrtwYMH48gjj8Stt94aCZ+TzeLx1jb8X1Vl9B7q58sJN9hgexY/TMb2++H56kZ2STM+PuRgrP/Pe9B3iy0SrqU0pk+fjt133x1z5sxJ3P/qv/+LjrYOnPLnE9FvYH/XvkFACNLtll5wAFpcm9xv1W4KkCTtuy0gBGw7rJtcCIKNZ8rI6G6Q90CVp8v1T3KRir0rmz+xYu/KZntFZ7W+q2N283eQMqsXbtBlpDprQAoQhapj0FLxAXSfCf33igAkAoQkISQpwRPov4+kckkXCEEQ+n1B2HcE+ywCyBGKkIAk964BwC3yoX+YdxUpdR/tPxwwwifR5zYpbGmYMmUKxo0bhxdeeCEiPN8T9OvXD/vttx/GjRuHVVbpjbEPhmGY5UtbW1uvnu+bb75BZWUliAj9+/dHZWUlampq0K9fP4wYMQJnn312ySKbDMMwTO+SJBCYRJLgG8Mkcd555+GZZ54pGu+7777D1KlTsfHGG/dCrpifDMvZxpN7kEy08ZjxLTtuErPvpFJpHHDA/vo4d7zU9h1AAHphNHiLrgqpx4NIWXqEBEJScQUJmFEgkIQMlb0jpBAI3RiPGi9S9p0QocufEHphNwkBgZD0gm0yhJBCW7VUnkIKbfnGlt6DzFPeNtiKaZpNXzza2GtI2Xm0sKVv1xFWlNIdZ8XGrYC2mltA0oyRCrdANwXKViSdqLYR09ZbeohMbX/y0Sf5K4imrP8a3hUmjSLDfpMfzw6s6oFqK5oNF27KAgk2ATNGB6hBQneahLyUiBkQlrFtz5qixn69ExG0vbBo4khV1WLAJsdiwCbHomPRZ1gy40m0fjsZHQs/Lnq0zHag8ZM70fTpveg7agyG7nCpNlzmxHQZS3jAw64WzH72CLTNfSsSvuDVc0q4Bke//v1w2eWX4Ze/3Bmrr7m6PbcRn3bj2yGIhPesuDK046TegxN5nmJWZr+tsKFhqO6BF+jsy7llIL2045BNh+w5JKStXqY9Mucjkxl9rZIQuU61Wwts6/oaEVUl1dR1ZNpRlaqKlo9Nmmw5mTFoOxYdIz7uvLzGoZP46quvcsJqa2ux7bbb4pZbblku5yAinHbaad06pivswuwls+EW2PZEtCXZeVjCFzgms2i1so0LvVfYBapd+2qPtQtRe+023LwAuwCEPYduX01bDNOXeXEA1WZ7ixyYZ2XcuZfh4bsfRphnQePSClSg36hDMGjbPwHW4g+Y9jhSU7otqi0Tvk1dVr+/qessKZsHH3wwLrzwQsycOTMSfs0112CrrbYqaaHPt99+G+eff35O+JprromDDz644LGz6xrR2hbiH3fPx+8OH4a116yyz7ibUYfIt/kdf94W1Lfjor9NwdxFbbAi1jJ6pKoNet6M7n+lFLoNFVEjJAAluC3R0NKFGx77EDc9MRUrD6jGyOEDUFOVRuN3n+LDZ+/EF599nCMMHXY2o/njf6PPRvvBLgIRaUv8MLNwREw82+bLiGc7AXAnFq6O8+u4X0rR36ZP9dtsqd+D4ML0YbV9Uyp5nYqZcWTL07exmu8SbK1JbeWsb2blhFVVVWGNNdYoniCUuPacRW2Afrt0fYbpB0L7Jh3JpJSQFLp+TMIeo36S3jYFYQ2XiD6HiISV9RuJVPUwZFpyBed9Xpr0ErbYYov8r3QMwzDMjxYW1mYYhmEYhmEYhmEYhmEYhmEYhmEYhmEYhmEYhmGYnyinnnoqHn30Ubz22msF48mwC4ve/SuG7XxjL+UsgWWawJ7r3FI4NuU4X0Rm05P2/rLJOQdDJ1km0dQa4tgbPsWjf9gI/at/mlM2jz/+eLz1zlu45MkLtVOXsE5UxhlWwIm/OsdaWKcqIwyo5QNhnWd1iBHetumRc2mBl5Z1KrMOq87RzJ475kdCCcJz1pfH3u/8RBxYEtNmeoL58+djt912K9nprqKiAu+//z5SqZ/mc8pgmYUXkpPzxbX9bS+9eLuAXPEFFxoXZ4AVX5Bh1rZJQgDKv1rafFgBBhBCEhAyC8CJaysBai2GTUAIgnICB8JIPgiSJEg6yW2pRalDZBGIlHa+Jgih8iiFdqCWApKkdamTUL8B6Yk9qK9BlYMwrHolDCgfiMp0JQgCndlOLOlsQl3rAsxunoNs2OXc/I3jrVAOw9ZBGABpR0fjJGzKI9D9jvAWcxBmQQchENgFIIR1Hr7yxr/gy+lf4r233yupHvyvowNXLWnC2TV9raOidZckv64kO6fGQ3zXQFFSDgpX66UlbG9H++efo3LUqMIRs1kM/ufduXmqqEAwpLYHcqZP29mBhZ9+WiBG9F4k7ymNOdkMHmzNFdbeZodtsOnmmyamFX/0I68DkVeObogB5Gmf4gIF3aHkYwu1j3pfPgGE6PmcQ3a+5MaeMRYTJkxANpuNhF/c2ICfl6exSpCKZimq+5GYrh8eF9EhL8y4SQNK2MbkN7t4MaYeeCDWuvJKDDvooILXmMSzzz6LMWPGoKGhoWC8t158G9Pf/wy/OmhXHDH2CKRSgRaKce/GWgbBvn9akQQQAgi9OIES2yYtRmKlN8g4OysBHiGNkzsgjeM5JCpSZRAU2G2yTuU2yNuMhRfC/1PL38hkILPZaAQhQOl0kQSTkc3N6Hj3PXR+8AEyn32GzLffIayvh+zoAISA6FMNMWQo0muNRNnPfoaKX+4MMWDAUp3LpyJVgSFVQzA/4sitr0lrIcHoahuHfDhhJSOZBBkqwW0CpBT6ncD1907QJKk2u+fQxrEK2rDhUUGTWHb95zn2SC9Pce1p06Zh3GXj8Nx/nkNjY2O3j+8O6XQaO+ywAy666CLsuOOOPXouhmGYnqa9vb1onNraWixcuDBh3HPpkVKioaEh8j7z9ttv47HHHkO/fv0wYcIEjB49ermdj2EYhll2HnnkkaJx0uk0dtlll17IDbMisP3225cc9/TTT8dLL73Ug7lhVkSiNpMEltHGEx9JyT1IRpPwbDz+AqrJ9h03RuK+nX1HiWurgZhcce0AIbJWXJtIqsVV9QJtUhhBWyUkHUItyBbKECABGTpR7dCMI0kBkiFAoRLXliofRkg71OOCQkZFgs1CofkEeyOCj+a3Z7N3wpFGnNWbN2AX63OLBZL9588viI6HxuM6UViVlhHvNrYek5YR7QYkvpn1LVpbWvNXDk3VqrslhPqWnbjsJew5dIEl11FbLuYQM7fAtynGKrCfjhXdTkg7p0rHBvsoXkP98VyTrtBJ+efJZ9GKP2iE8kHroXzQKODn5yLTMh8t37yM1m8noXnmswkZ9k4fdqHxkzvRMut5rLrv40jVjEg4VxwX1vT5Yzmi2t2hsrISf//H3zH6oNH2efb/R6ifWTPmap87uHttFh7WY+62nZHOLiqtIcPtA+lw+1vFDUO3MLEuJfc8mmoWK5ZQi/c7+4yJ79uuVbiZVUFGDFzqumEEteGJbJu8eXmw12HLSzdo+hrbutrRvyLajrixaKmj/vDEtePU1dXh7LPPXm7pBUHQbWHtrxd/hWyYsQsOuEfSaxvJ2cSF+cDZi4TwxLUpsCLYbvEC166C/DlYZl6Xt8i13gYhIrTtC2crYW8zO0zCLXNNmPzcyzj/pPOxpGnJMpVl2aBRWGm3WxD0WUmnbCCYuWSKuPEjGttty9jv3DgRiyYRvlvUpRY6L1Id0+k0xo8fnzNeJqXEoYceirlz5+Lkk09Wi+fGkFLi8ccfx29/+9vEscBrr70WZWVlBc8/c149AKCtXeK2u+bh//YZjG227F/wGDfPzoVN+7IBf73rEzQ0dYK07ZBC89bk9TNGxNr0IVbk3Ihq67hS6PcNcmmAICVhdkMb5tS36/AaZNceg7LFd6FjXu6cgObpE1G9wV6goMKmYepbVFDd2OOMOLbODwU5+5yItoC7Bj8t6DgmzO/D4bWHbvYQIm2zseNJDKrxFzfPU5n8KpkwJ7GUNlFKiRcmvpATvvseuyNdoh12cN8KzF7U6t4nJEAUwpWBmy+l8qz2JVkUky5MwrNlmj4z8vyaF3K3VTV8RzR9/lDBfE96YRLOOVctthHpc3qpL2EYhmF6Dp79zTAMwzAMwzAMwzAMwzAMwzAMwzAMwzAMwzAMwzA/UYIgwB133IF11123aNzGz+7HwM1OQ1n/tXohZwWIOakuG77Xq0k/5qCoHcaiboC+c0TciUaromlmzuvEsdd/invP2gAVZaXKYK4YXHzxxbjzzjux21G7YsCQ/toRy3OcMm5WcecuEIQIQPC2QdrRCs7FyopkqxiCPGcY+8tzaPEcPa0LjnVq8bwsyMWxJPhJlVT7kiItP+0iJoFMJoOf/exnJQlKAUp08oUXXsDQoUN7OGfMD55lEF6wjr9eBOsQFxFeyBXXjvdnJYsvaJEFJYBtxBfINWNS90dCizBIASWUQAgFIKRS8lSubCEghRJe8NRotas2CAEkQhCRdtxWgtSh1DLZFIK0U3WIEJBAVyaLVDoFKY1bteobhXYYD0mqHlMa4VBgcOVgrDNgPdSU1eSUcUqkUJWuwtDqYRg1eAPMavwaMxpmIIuMEtM2/4RyqlNi2NrdUYtnK4EFYV31yDhARsQdlFC4KkPtqCeUozAR4ZHnHsLW62+L+fPmF6gsjtubm7FeOo3fVFQ6t82IU6OrL7lvCZTwK7kq5tuWJYTJIr/9c5rvlilTigprU3k5Umv1/nvjgqlTEXZ12fL03VfNk+o7XMZcXm1Y0v64luzfmpqRSXgfvfTyS3J9sj2c6H7+SFERC0R/d9OnM1cUpvvH5nUkLTHpJAGEZMEakyjlxFlr7bXwhz/+AZdecmkkdrOUGNvQgAcG1yLlZ8ncL5lbn/2sF9qO130/DRvW0Y7PTjsNCydOxFqXXIKK4cPzFYOlY9EiXPunP+KCv99a8t80jfWNePjvj+Llp17F3of9Gnsesif6D+pvxRNIEkTgi8i4d2aAvIUEnKiB+U1SQhpxGWn6Eu+dWPcNZaJch1HsOSF3f706GhHU0U7PkXwVuHTZ0oK60Qeh66OPI+Hl22yF2ocfLqnMACA7bx5an3wK7c8/j4533wNiwuyRuADw+Rfo+N//gLvuBqVSqPzN3ug79nSkRo4s+ZxJrFKzGuY0z4mFGiEWAFpMRd2PEJJICRsptSRQGEIKoXS4TV8qlYiSIKj3ABKe+IhKWkSaEiN+op8r0qclJ+yUg3ZYt89wgfZoWcS1Z8yYgXGXjcPT/34a9fX1ReMvC0SEUaNG4fTTT8cxxxyTKE7BMAzzY6Sjo6NonH322QeHH344fvOb36ClJXeBmOVNY2MjDjzwQOy555544oknigr7MAzDML3DtGnTisZZf/31eyEnzIrEueeeiyuvvLJovMmTJ/dCbpgVke9fXDu25U8zKFlcW009MONvICUuml9cW0KQWrQUUo0FCRIIQRB6GVNj6ZEIQFLZaIQZ7xNqyVXIUFmPpF78lAgSQudZQnoi28IKAYe6WNW2yryEEdQFYtMq7D1wcyiI3KiQs8JExyu19QVGuNWMPNoxTy2oLaWZK+Atoiq0SDZ80W1jH9K/tfC2Kl4nqq1sRwHumHBH/krh0W/UEd6NTyIq8+uXg1vBLmmU2iu8WNJuLE7dgATdzIitI6f+UoFxfZuSRGIsLRatsp/v4YqPnsdzSJGwVPUw9Bt1CPqNOgRhVyuapv8LDR/egkxLfntbpnkOZj6wA9YY8w5SlYNi547jrr/pswfyplmIAQMH4JBDD8Fxxx+Hddfz5lAJQIZm/FbqKUTqWfftnBETsH6WAHWsWrhY21KVcjaMLK+Ubn4RpNS2VXj3X9lyI7dCRr7MobENfazURhIRtWerNkCf06uzRi5bCWxL+/gbo4sTASeXPhk7kMuIlGYMW+W/vasNFelKtW3Gw2HS0G2pHd/uWXHt5bngWG/zef1nqo3z20Q7DwueYLZrQ+38LC1wLKSymyvRbYAohUDY5Q0ix1nBbt1/qflcZpFX3XYTaRuqDhNGQFvlD+TSNm3TwgV1OPGwk/HxBx8Xu+SCiLI+GLL9Zahac0+YBzFuBXYCyKbeRtsnhb8d/537EqFEwrOu75MSXRmJb+s6sdqQ4uNfBxxwAA455BA88EC0vcpmszjttNNwxx134Oijj8aWW26J/v37Y/HixZgyZQruv/9+vP7664lp/v73v8c+++xT9NxfzF4I1U9LZELgwSfqMO2zVozeexgGDVCLlkPXH2sv1JMZCIT2jiwefm4mnnl1LsJQAiRcOQihhZC13cXsM/dC10H1bhPYYjai1gTYbylV/ZRkWkuh9ZUJQfVgDPzFmVjw9HnItiyMXJ8Ms2h8624M2PZEr5fTF6DzRiZvANwiwk5gW91tX0zb2JG8bYrWL/NE2nPpazEXaVpgtx15mQQgUVMRIAhcivFeOsfWavb5rxOReRD528WnnnoqcWzgtFNLF/sf0KcMYXsj2r5+Hdn2JahaZSuUDVoL0sxhAnSfEGo7tOmbvPcGKQGKLP0L3XHo6zJxyev+Y62+1z9WjdiuqLD266+/jtbWVlRVV5V8rQzDMMyPAxbWZhiGYRiGYRiGYRiGYRiGYRiGYRiGYRiGYRiGYZifMOussw7OPPNMXH311YUjyhAL37kCK+92ey/kqohna0nHFksjvl8meMKan36agO/oYFwZpHaUsSmQcvAEEd7/shm/v3Eabj9tA6RTpTtz/Zi55pprcOmll6KyTyX2+O1uVrzPOtESAOOQ5Yn6Kcct4+hqnLYEyIihCuN05YS5hXWWMCKpFDmf7yzlXEu0A4rv14ok5xPvCE9cMOLAYv2vYg4svvBcwjnsdjcc/Jji7LLLLpgzJy5amJ/rrrsO22+/fQ/miPlR0ePCC/nFtW0WShJf8M+jnB5hxRfgNWxaXNv4mGmxbSWKLZzwAinhhdA4vyJ0RaHzYPUSRBYSKSu4EFIWkIRP3puGq/54FRYuWIT6unr0HdAXF1xzPrbeaSuEoRL7DHVeVPsbQkKJQgQksO6gUVipeuUChe8IKMCa/Udi5T7D8VHdVDR2NMBv64XyAHauj1pA2zr7mm2/H/KdjoU60gly6xsVElJBGhNffw5bb7gt2lrbSsrvuQ0NGFmbwoaptHKch9+fRN9afNfKfO67pbwnxd9YSqVQyv6+5nfeweDDDutm6r3DnHfetr/9chBeaLHH3P9tXDXjsqsfd3bixfbcOnDAIQdgk59t4tKg3HYh/p7xfeLnrVDJlCRKkFSBvLB8AgjuHJG3a7ga78rwgj9cgIkTJ+LNN96MHPteZyf+tmQJTqupiZ7Wa269zQLZdlvR51E54pt6EHp5NU76C595GgtfmIgh+++PYaMPxICttgKl0+76whD177+PWY89iq8fvB+Pz5mXI94wKp3G2QP64rrFSzC1szOxnOrm1OHOq+7Gvdffh1VGjsAv990FG262PlZabSUMXXkYhHAL1gSkBBIoEErMIKXaQmjHc/UuLKB0hX1Ha+OwrN7LQ1ILHATCuKFJ52juF672/fbbsKL478lmI5vFohNPQedHHy/1m3LY1ISGc85D+7PPKnHqpUBmMmh9/Am0/vtp9D3zDPQ9+SRgKUWY+5X3Q590DZq7liDe0pi/KySFCENSvvyqc1ZiK6FaFAOqO4WkQPfgBKkXuYAVSEek9EP79477e5XsKgHR0o0L6RttlIiICTwxk3jn1U1mz56NcZeNw+OPPY66urqlS6QbDB06FGPGjMEf//hH9O/fv8fPxzAM09t05nl38Onbty923nlnzJs3D8cccwyee+45NDU19Xje/vOf/2DEiBH46KOPeGEzhmGY75lJkyahq6uraLzRo0f3Qm6YFYm//OUvuP7660ta9DSTySCVYqkbpvt8X+LadrGyeBLe2EhecW0918CzAllxbQDaZqCEBkMZwog0SoQQ3vQFNXwnVDgACWHzpWS5Q6gFTgMAIUKSkNKNF/kihqYIQ5JKJFgLTQqTjrY5mYVTzdEgXwzXlbVfHr79wwhjRu3vTvzV2GGsbScyl0ALbkOLvgolzGls9nbBboqJysLMHgCEHr+0Qt568NLf98J/XshfIUzZp6qQ7ruKu+CE0Wbyw4yQpB1jTaqUscpK8X0mLTffoNj4fPfnHJiE3Y2UMrTlZfRHcx+quNVKxvb56ceP1VKl6Ur03+gY9F//CDR+9iAaPrgZXUu+S85lthNznj0Kq/7f09FzFGgLMnnSSiIIAvxq991w+BGHY4+990R5WbkeP5fuGTbDy+TZSwkIEdpn3tOc10Kz+hm3z17E+goJtfgweWVoBbU9y6GM7zPn0eO2XokgPgqe055ZpW/zDSeod1tF4gAAIABJREFUbcSwbaMmleA3kXcF0rVdMnpt/vls2Rn00HRrplUJa+tzxO1TdhwavSeuXchm9UOkK9uJrxpmWpFq4c1N8kWx1T0UdpECATMPSyAQat6V2RYIYJamdrbzQLW9EDod3XYaG7r+37TXAGBs8CBPaJgQXTyBBBCG+Muf/oJ7//EvhNmls92oEwr0XXd/1G53KSSldR4MRtzY9QG6oOKJILdNQ+x37stDpJ7ZaASEEl/MaS9JWJuIMGHCBHz11Vd4++23c/Z/+OGHGDt2bNF0DHvvvTduvPHGkuJ+/l2d7qt0gwbCR5+2YNoXX2HLTfpi680GYN01a4Ageq1ff9uCNz9swEtvLkBzWxbwZ+uRUO8TILU6iDRlq+47kSlHJ16tDjUi12R/S23HVH2/m50HoYS47WsNAUP2+gvmPnRszjV21n2pzgsnyu3qpjmvMWrq8wglmC2lL7QdeNfpxLLNU2DjkRHaNjl01wposXGX+0gXqdp21bj3rRZ2n7EdGvLOSfRfQUps06ZNm4bjjjsuJ/zwww/HjjvuWFIaAJD6bjLmPf5XmHlKzdOeQaq6FgO2OQEVwzay16zaZ2Ndd30QyIQZvAtKCtYi3ElL1pvOuWr4DkXz3dnZiddeew27/Wq3xP2R/mEZ7KAMwzBM78OjjQzDMAzDMAzDMAzDMAzDMAzDMAzDMAzDMAzDMAzzE+e8887DbbfdhiVLlhSMt+TLx9G0+h7ou/aBvZSzGLn+KktxcL5EyE3CB6xrhXEiyXEINELadhd5x3kOIlI5Sfzvk0b8/sZPcOsp66MstXRibD8WrrnmGpx11lmQUmL3o3dFdd9q65wakHOSUbqnnoOrdYB1v4V2AHMi2uqfcW6xjlrkHG6dWxRpZy/zITgNOefIKwEbz/5P2kEl5oSS6CxRrE5GfKrY26InOeOMM/Dqq6+WHH/MmDE45ZRTejBHzA+R70t4wXeEjyQR89XMK75gU9eOyZ4jvfLL1w5kUkkoQOg2zBPTliS1tmiodyuxayGFEkMgqQ43XZj2Swu1Q1toHMZNHkg5fH865WOcctipaFnSYq+4vq4eZx1xNkb/9v9w4h/+H8rL0xAQCKWSdwh0v1smyrBR7SboU9anQKEnU5GqwBbDtsS0RZ9gfss8gAQCr8yF1z+ovkW7Pdo+wzhBknUsjvdLgkgJcntOt7W1tXjqhSexx457IpvNFs1nCOCwhQvx8tBhGOg5hAO51S3HQdLbV2oPklNFl/rdKT/Nb75ZPNL3xJw338hbVn6XntsrUySOiWdcXo1ggXk9uGlJrgBhWXkZ/njxHyJh0ohfxFLPcXbNiVGcbjn8J/mE50RJLplS9xd81TZRYkIF8TazWBOcSqXwz3/+E5v/bPOcv11uXNKEHcrL8bOyskgba17xk+Q9koolnod8f0WQFyYICCVBdnZi7oMPYvaDDwLpFMpWXQ1BTQ06W1vRPGsWMu1tSjADwNedmZzrKxeEMiKcOaAvnmlpw6Mtrcjm6bO6urrw1fSZ+Gr6BBsWBAGGjhiK5sZmbLT5hgiCAKlUCkEQIAhSSKVSEIFAKgiQSqUxaoP18OsD9kLt4MHK51sS/P7HSVFIlAXl+rq9GkDmHTv6/CQ6e8e/89UTKbH4wovRPmnSMr05hwsWoO3pp5fP23cmg6Yr/4rs119jwFXjl1pce0TNcExbOM1p6xikRFaQFs4mhPpbhkAoADJCRiQR6oUtCEZoSZe3DCFJACEhpBCCjMCAq+VW/EQppjghJPUi4bLj91N5HoiIuLZ/KQniJX7YggULcPkVl+Phhx7G3Llzl6IUu0dVVRX22GMPjBs3Duuvv36Pn49hGOb7pBRh7X79+gEA+vTpgwcffBAA8N5772Hq1KlobW0FAGy99dbYZJNNUF1dXVKapVJXV4eRI0fi/fffxzrrrLPc0mUYhmG6x9///veS4p144ok9nBNmReTRRx/FXnvtVTTehAkTcMIJJ/RCjpgVkZJsPED+QcalsPH4C+/lJOENHhYT14YdI4mJa+sEBKkxoBBqUdIQIci7HiGhZbVDLxMChFALWpIa6DFatxQX2A61TrOwi6dKLYQYQtuItGC3mQchJfQYkvTyqova183NsYe7uRNk74cT1SYtiKjs9WaxU+g5Auq63La22gg1KiasXcfZfrS8tk1T2DTVfA1rL5JuHwj4/PPP81cGTdmgUfZ6kqw2karmF4TU9yMW31kezO9YKol1l3L3FXoO8hETUY4inS0s8TlLslgVeuDio+7+t64nQRn6r38E+o06FE2fP4q6Ny5F2JFre2lfOBVhpg0iVWnFOwuRqlkFmbaFBeNssOEGOPTwQ3HwYQdj2LChQMxmo4Tu/awbsWezXz8TFCoxU0SFs9WKh+o4I7ytSiCMlK1EqM26AVJBgEAEdlFiv/7bcVkoEX4pJUKZRUZmkQ0z6Aq7EIbO5uAL4wPJd8NcFyLtlIosQ+naExiRcWFbAlNYMtTjv/qaQlLb0j+Zzntrpg39wqyyyWoB1Bxx7FLEtb1i/qmJa39e/xmyssvVDUkgYeqIEgWGbhvNQtOCAhVHt3/WRq7t4GbelkCgwmxbre3lQuh5Xq4FFrqt9ttgwIhoa/u7hG2noY959cVXcfYJ56CxoXGZyqFswNpYabdbkOqnFz2Qfh037Wupotr+NhC1CHqNgJ4jaOcSQgIUAMiq510n8dnsduy6ad+SrqO6uhoTJ07EAQccgJdeeqmkY5I49thjcfPNNyPtLfZbiOmzFsK9vMAagsIM8OZ7TXjz/SVIBwK1A8tRXRWgMyNRt7ALbZ26TTD9KADY2Rlk66VdfcCKZ5Oas0JSxzfndnM17P2ydkpd9qSPBWBWoyVJrosNUqhYeSO0z/koco1hph1EgddmGcFq87yQy6M09dTPi36ebD0S0Y8nBO7eB1zds4LdpjxsPGmLPVK3dJnUVJiqGrHGWgrZWeNtWdLx2WwWd911F8466yw0Nkafw8022ww333xzzjGFqA4bc/rlTEsdFr93D4b++i+6HL2MKoMmzEQkaWyWkfcEHW5vsikwf85F/P3DTOKQSFUNQfnAddFR/1nBvE96cRJ22y1ZWLsQ3e1nGIZhmN6FhbUZhmEYhmEYhmEYhmEYhmEYhmEYhmEYhmEYhmEY5ifO4MGDMXbsWFx66aVF49a9eQn6rL4XRLqqF3KWh5hzan58T7dS4hinDM/Ry+6Ou9Eax1TyIvnfZmK/cWYQeHnqYhx19Uf4x6kboE/lijmF86KLLsK4cePsfdn50J2dMyyMk6sT0BZQDl1CaNFsIayQtiDluBVx/IJx6jIi2iq2cvgyjjfGydCIeDvxbd/5hCLbviBg1GnSFwu0vhgmnqZbYoEe7Gyx/Lj//vtx7bXXlhx/4403xj333NODOWJ+yHz/4tqxrZi/VzFxbeV8p90JCcp5EFCOhEZUIeIMacK08ECohBFChEqowfyWQFa3sZABJBEkQpAUCMnIKZB2ZVPhWRniT6dcGBHV9nnkzkfx7v/ew7ibLsbIDdYCkbQuhekgjY0Hb4yKVGWBwi4MEWGDwRsiJVKYu2SuJ46tysq5nGtnTqmdGrUYKAEQUlgHReU4CSVoqp0srSC3UP0OJGGjTTfCTRNuxP/7bWkiQ+1S4jd1C/DK0KHwXVr9NwcT4r1JROKVVB4lxilFbsFPKx6/45tv0Dl7NsqGDy8xZ72DDEPMfuP1nHKgAh8kfAPJ98DUk1fa2/BhZ1fO+Y8/+XgMX2W49/zncayM+4/6J0kKXx7E/UwTzunOHRO3yLO/2LVFzuFfcwlCBa4dpdg2sObINXH9Ddfjd7/9XeSYLICxixvwbO0QVBG50zp/9kgWY02vty+3vfbFc4z7dGh/kxK7ARDCuXtnu7rQNuNLhACyxtdcpy0AlCWUwcpBCgTl7LVPdSU2LSvDzY1L8F02V4Q7iWw2izmz5gAAXpv0eknHXHLupehT0wcnnH4CysrKkE6lMHSlIdjuF9tjwMABVlOjLChT5UHmOvJV2Dz3NregI1FNfWqecDua7/5nSXlfHlBlJSgVIGxtA4osltDy4ENIjRyJmpOWTmBupeqV8cmiT5ANQ60DoGscEUKZVSUQwlUwAdUHI7RiIqYPlgiUUIskCGhRbcDWVCWK5AtIuBtg3il8AQjzpEny2y2v1voCJvF7XKTBWrx4Ma688ko8cP8D+Oabb5aq7LpDEATYcsstcd5552Hfffft8fMxDMP8UMhkir8vDBgwICds8803x+abb54T3tbWhi222AJTpkxZLvkDgJaWFmy00UaYPHkytt122+WWLsMwDFM6L7/8ctE4tbW1GDhwYM9nhlnh2GOPPUqKd/fdd7OwNrNMmLHFpbbz5BsrtbuTxbXVIW6MMGc+QSH7jjboODE+T1ybzLUo+4QS0PbEtUFKtJD0mqpSC3CTXoCNnN0GWmxSQEJKoUaHPIFtJfCrxAyVmLYT2fblcM2WEj2EK281UBQtx4TCdXYaE0Z2jN23zaswLUzpzQUwC54qAVgX3y6eahdEVTYfJeZq5g+QHjMjazOCPpcQTgz0g/c/KGkxoZrVf63vY9LVepXJF3u09S+psvmi2kn7Y5aj5T6dQLq8SfPtC1fGbJI5+fLzm5S5JOtS0vPkBEWJ0ui37sHou/b+mPfyOVjyxaOxLIdY9O61qN3q/JKuMN1vTbQviP4tu9MuO+GPF/4B5eUVGLnWSPTp08dmVel8Srthi8WIY+vnLPSebRUqdXFKO1ZrRnAJ5nj9vEvdfhAgZYhABEiLNFIijbRIlyburJ8ft3BwlFCG6Mx2oiPbjvZMOzLSE9q2/+nmRHjjxO7S7ViwKQhJ0CLh0gqhums349vwRPgRCSOSXnoSLV0t6JPuo+679MoHXjsrdTkhj7h2zvB0fnHtDTfcEPfdd19OWdXU1Lj4eWxWJ510Evbee++c8OVJd0W9py6Yivj8J9U+qvaehBKwtnLFdi4WQQSB+hZmjpaAkE6AG2bBaUDP2/IWLpAAUQCAomLZ8Gzw6opUHdWCykLP96pfuAgnHn4SPnj3g2UqL5GuQu12F6PPWmbcn2L/67aFBJzFHV5Z5Wu74vuSXyLibRcglS3HHibx6Tft3bqmfv364fnnn8f48eMxbtw4tLW1lXzsSiuthOuuuw4HHXRQt8756az5Vpxav7zAPPDmTaUrA8xZ0Gn7Z+ioRpha6nkXdoc/p84uW+3bEskLB0CBfR8wfbxNx/TxBDXPhXRbpPMHEiDdkBEI6ZoRaEdUWDuo6Auomuis2sK0DJ7tDAQrSg8CEOhLUWFOYFvACGWbMFvvSNf5SNrwzuHaRt/y7X+ZvVUVQewIHc283+jfBY3dAJoam9DV1YVMJoPFixfjyy+/xOuvv477778fs2bNQpztt98ejz/+eKRtLIV88bsavkbnohkoH6wXV/T6D5Nhf9EaFyeekm7RTX9hOrNI2+m/w6gjKofvUFRY+6UXtZh9vledpG2GYRjmB8+K6ZXBMAzDMAzDMAzDMAzDMAzDMAzDMAzDMAzDMAzDMEy3OOOMM3DjjTeioaGhYLxM8xwseO18DNvp+mU8Y7HZ5/n2lyIzmO/YEmbAWz9Q57SVm0bseO30JZX3GTy3DOsCZibxvzm9EaP/PAV3nrERVhpYUeQ6fjxkslkc//vf44477rBhqXSAyuoKKFcrAglhHaucM5dxgnWipkTCOl4JEAIrxK3Fto2zFwSE9qtxYtoK7c8DeOfwnVrI7tEOKLEq5Zx2dIB1ho67vXiUUjWZHuHjjz/GEUccUXL8AQMG4I033ujBHDE/Br4vcW3fQSwnCc9PM5/4QtS1WGXUii8AkEKCpNBe0d5FSOVAGhqRbVKuhCEkgBACAUJkEUCoHJJyBJVECCkEpHJ8lmRcwlXSX346AzM/n1mgoICvv/gav93rWPy/80/AYccfqpwLBWHDwRstk6i2z7oD10M2zGJR68JIGRonSZjuWbf5gVmcwVtUwYgsAAIkJUgEuoR1etJLKwT+7+DR+PTj6bjh6htKymNdNotDFy7Eo4MHe/WA7DnyLbbgd0WFWNYuKOoynLOciPULVpmRaHzlFdQedtgynnX5Mv+DKehobOzWm2Lk3SEnXvSuSABZKXHLkiU5aQ4cNBCnnHmydcC3R1r/aufsGnGUT8hs5F2DlPhCpE3wRASStDeS6pI9Z/ydp0hpxQUJSt2XmwFEKrEvVBCvb+7tOSqu7XPEkUfgP8/+Bw8//HAk/JtMBnc2N+PkmhonAqGbNPeWXjibKg++5LByg84it574lyXi1wgluG1cxQ2hDl8Q5oo4j0ynbPoCwBrpAFcM6o9X2jvwQmsbZpUgmLk0NC9pxlXjroqEVVVX4fjTfo/jTj4O/WsGmLdq25aC4MLIv2fRemUcvCOL2KgfCm9f27PPofHSy4rUqmVr7co23RQVu/8K5VtvjfSoURA1fdSOMER27lx0vPMuWu79FzryvCs2XXU1qvbfD8HKK3f73OmgDIPKB2Fhe53qigMCZGjrVWh6Bqn+JlJCLaEWISG14IURTdL7pHbwV+WuJN6d9IGVHom16FILEiG3Qmv859vo6ti2xxM0AXKd+CUkmpubcc1V1+Dee+/FzJkziyyItXxYY401cPzxx2Ps2LEoKyvr8fMxDMP80MgWWSACSBbWzocQAm+//Tb22GMPTJo0aVmyFqGzsxM77rgjHn30UV4AgWEYppepr6/HwoULi8bbaaedej4zzAqJEqwtTlNTUw/nhPmp0JN2nmQbD7xxl9jhsbGufIunehZrROw7ZOYlxMW1tZgvabsPCCA1Wq+tPt61BsrqIwUkAZJCLYYdKBuPXpQ1tIOlesSUvDB91eZ/E2LHh5AkehgtHwBWo9OJWnvhblRRX2/8t5kXQJEwwBN09cYjVdkYgVdP7FWLc0ILaQotiGnGNe+4/Q6UQr/1xtj74te3yNg4OelOOyAdK5mk0tIHxPaHeeKVFlyY2LkIiAulS4lonEg+/e9C1xQ5gfdtys0/p4RWnQaJNFb65bVon/cWupZ8F0mp4YNbULvVOcgVLc2lavjWOeLcU6dMxRY/39LWJyOKbbJjhr2llGrxXSOKrcsnjNgwIsYOb5+0dUQJ15MnFKragvKgDOl0GVJi+Uu+CRKoSFWgIlWBfuVAZ7YDLV0taM20IpRhpNil0uHXxe/yKsmN80uEQKi3JNSijP44sD5OytAtAq3vp/kdSulszFJiSUcT+qT72GPVPKt4/dDFRm6cOkdcO0Y+ce1hw4bhkEMOKVp2Selus8022GabbUou/55mXvNczG+dp9tBUnOlpFlaQNne7TwrocK1DLCdgyXICWkLCH2Mma9FCIgAvY+EEdRW8SBVHTP2C8C1tWY7sL2jnoMlJa665CrcefNdJY1b5YdQs/ZvMGTHKwCRsn2C03I29g5CRPBY5zK3TfN78KTffp3UIdKLZ4Wovd+aj78pXRjbkEqlcP755+N3v/sdbr31Vtx///2YPn16YlwiwlZbbYWjjjoKRx55JKqqqrp1rhlz6tHUphaVcM+MhNRi6Eq8Wl2XBLmGwgr6e/06+WXr9qljfKFpd7w0fbs9Xoug674cNtxcr9BPM0W7LwqsDTnTsiD3QoWw6ZDJs7VH6nyaPNv8Cpd/K/ztCWuDQAi8axa6LIRLj8w1A2p+Dmy5erl3P2N1qDJt7H0ujrXBJXWxOo14+3XwIQdj4vMTc8slRnV1Nc455xycd955SKfTRePHKVT/2r59C+WD14a10EsJSaH3HiAj+9RiLrYXSEhRFwK57UjL75VR9YjtsfijCQXz/uGHH6Kurg61Q2pLuVSGYRjmR0JpI5MMwzAMwzAMwzAMwzAMwzAMwzAMwzAMwzAMwzAMw6zQ9OvXD+ecc05JcRs/vQdLvny8h3OUB+cZozeXxmMwn7eB8cD0pumTmZRPCUdS7KPCnHNFdD/psOnfteA3F7+Dtz8rLGL+Y6GusQX7nHxFRFQbAIauPgxAXFRbO2AZ8WzzG0o0W4llk9vvO3jp+2PiO6coYUvYiWhrhzHv/hmnXHWLY/fNcxCN3OMEX424E4shUhcT/ElLFp5kukVzczO22267kh3x0uk03nrrrW47mDErJkX7kGIqrEUOT2wrEBXnz4kR8ckke0wkT5F+ieymL+Zr2k7T5hkBAeXgapc2sNvK5dQtZBBAQAihnWkDBBQgEKY9FmqhAyJ8+emXhQtBk8lkcOO4m3DKgaeifu4irDNgPVSllu9zuN6gUehTXqPzHcAspABJtgwECCQFpOf8Kkg7O2rRbUFQzp3Gqds4jhJAWuAYpJzqL7zsT9h1911LzuOHnZ04f3GS8DPZ6ub5QJbccyytY0h3eiZf8IMANL300lKetef4etKLAArJOnjvAl4cisWNb/s83tqK7zK5fc5ZF5yFPn1rbJ2x54+3M9LPIaxoQfxjw41QSXc/MSJpdxNPTj9x39KSV4QEyU1v3In45ltuxvARw3Pi3dHSjJaE67SvhZE0c+sCkFsfgPyu+Mbt2x2f4GpN0e3GMERnQh43KEurhWX0Xw4ChDQRdq2swJWDBuDSgf2wbUU5gpwjlz+tLa249vLrsMNGO2LKW1P0lXl9Z4LmQD5nb19Y3h6jDzBhnVM+QP0ppzohl+UIlZWhz9FHYdirL2PIM/9G31NPQfnPt3Si2gAgBILh/5+97w6wqyjbf945d/tmd5NssqmE3hELUiQ0kaJ+iogBFJD+IRbUH4IUpegHfnYUERAFQSAoRRGkJRBCCIkfoUmogQAJJCF9s5vdbLkzvz+mnnLLbnbTeB+4ufdMOzNz5szMzjvPM2NR+4WjMOLOv2Lor38FROmaVt3daL/5ln7npaV+lHm3JWReQioJqRTy0L+VEV/Rciz6I5UWIJFSGsEXE9/oNkgFKCXhRI9UKIBk3/94u3b9i9Ot8QI2XvYkmAgpHy/8DrFu3Tr8/Kc/xy4774KhjUPxox/9CPPnzx9UUe2hQ4fijDPOwKJFizB//nx8//vfZ1FtBoPxgUU56yLDhg3rU5q5XA5Tp07FHXfc0ee4xZDP5/HFL34Rzz333IClyWAwGIzSuOaaa8oKd/bZZw9yThhbKhYvXlxWuFGjRg1yThgfJJRl5ymaQDGvbE8vOlvYxpO076TzGYhLU2LdTRt8ggOrvXCpMHZwZ/8x0qlaJBVONFUI8gKqxvqjD7OOECGCINI2H6HtPdoGFJnfQv8WEYT5HdnflENO6E9k4rlrkdPxbTo2DZPfiAQEIv0JBF71x9yXjJ+IAjtXEJ/8XoKIIiciGwl7CHd4iKqpNwUnL6v/1/9NmzqtROMAoqomiOomZy+0tqa4qHbw3JTfm1B8NTrL3S60FlnoLxivXKNB0l5hDZJ6NVqpMFwYTwXfWRaVjLSTopmw74P0blbc3b1M+rppj9Mzyqsw/y97Q8meTJuKUgpKSiglUTf2gFTslStX4j/PvwAoBanycJaPvF/vlGZdVUojCA0Zs6sopZDXK7lmHdd+66JIUx63VqsUJLSIaG1FHYZWDUVtrm5QRLWzUBlVYWj1MIypH4uhVUMRiQgSEnml9Efa9Wldb/a3lNbNlkcLbsswTD6IC+hyKgUofRiACuObJkNQ6JW96Ozt0PVpV6Jt/Qb/Bc6whxkos8gdW2+O/Yx3+H21X22IwyHXB88umROIWpsRICKQCEW1hf8Wft+VEMFYERxWQKT7a2H2AGj7uB1TrIC37lfDPV4EvReLhIj3t8H+rlnTZ2G/nfbHH6/+03qJalc0bYMJxz6MkQf/HBAVruzeYmes5KFtNuyXKNlfBUatsvoyJES1rWhymKS1fRHeW9GNlW39OyS3paUFl1xyCV555RUsXrwYjz76KG699Vb86U9/wuTJkzFjxgysXLkSs2bNwte+9rV+7Xl67o33YPfa2TyDosTYZQWp7b+RdqPIX9u9GGT2ZcAKWUda1NqlE4b3bdSFtfe38SkXjLU5E8ZYTIM9gqAIRMaaShk7JRSMpdWkbdq1s9Qq+zu8t3Ai2ylLL8HsP4lbhbVFN2w7Ivht8+L9/UG1Or5KNLeqSoFwjpFpZ01sKEnOMQmEUt3fzjvvjKuvvhrvvPMOfvjDH/ZLVBsAampqCvrl25e5cQBm3EyN/ZlICG5bN7vHIrOvdkZMna/R+4LKGGunPTbNRCts+2QwGAzG5gUW1mYwGAwGg8FgMBgMBoPBYDAYDAaDwWAwGAwGg8FgMBgMBoMBAPjWt76FkSNHlhV2yfTvoGfN24OboYJkwXI2shcivYQkmQL3sHwYJEiRsTSTBMTs31Z8M4xDJLB8TS++8rNnce39bw2GdtwGw5Nz38Fh5/8Z06c+kPLL9/Rqgq4lXcEStnT9xMiyxl0ITwZ2ItsgR6gVhixjSbGWzKXJOp5crFktmqQTyMwG5BbzKyHyFyO8EDwxluL0rBCe+IJYWqXAQtvrDyklPvaxj2HNmjVlhSci3Hnnndhhhx0GOWeMzQlOdLoYivXTJbjthcS1NX24QBIhNzPrQAlHliMnYuq6PoTloUBcwY9JZMYiK5xNrp8lLZBAkSPVCiNM4PpxG8/4jR47ukjlpDFn1jN46h+z0VTV1Kd45UCQwM7Dd0FkCZdKk4l1TRjSKxGIlCu3JWKHY4UThiUjj6H0teU4eiEMABKYfPdkbLvttmXn886Otfjz2g5zpQo2n+SMpRDKHU0KNfP+jkZrnngCqqenn7EHB/Mfecj9LjRrS/oj5l9YKgUA2qXCTe3tKd/tdtwOJ5x2Qvl1qRUVYCTbjTBKPK92Cmn9dXjAKTSU+oSCuMnbJ0W8i+UzdpktsF1MeDuGrGl3iYkwJd6E8AkNHTYUl19+eSrOKilx29q1sTYQ61eLZCveVih27WeR6b80bPsRZGniftaZJa49vyeHV8OZAAAgAElEQVRNqicAw4WTeHFpWFp3BGCXikr8v8YGXN88HF8dUo/9q6uwfa4CjWLw5pWrVq3CzjvtHMydE/Nk2P4l+beTKVeS7J3h1/vOO1h+yqlAV1fMPxrRvN75rznyCIx68gk0XfE/yG23XXmRiFB37CQ0XnRhpve6KVP6nZ+W2hbkrTiJEdOWSFwrL7gt7RumtOCMghHZBqAJ5Fp8G0bAJZAj8cIl8O7W1wlpA+mXIIgVr5f07+7ublz926vxoQ99CA1DGnDhhRdi3uvzBpV83tDQgEmTJuGFF17AypUrccMNN2D06L7NRxgMBmNLRDl97/Dhw/uV9nHHHYdly5bhsssuGzAhTCklPvWpT6G3t39iQwwGg8HoO+66666SYSorK3HIIYdsgNwwtkTcdtttZYWbOHHiIOeE8UHDxhLXtkmnQpi1yJj9OUP4MG59NmuBQgRXFPxn7mMPULV2HWGFT+2B1XF7uz5wVHhbj7DC1FrgOoIVzA5s9u7Q6whC5JwQdiQi5AL/UHBbkECOBHJCBALZ5h6BuLaOF4ppa78oENPWbr4MNm/khGPJHZgaCZ0PV2OBCLk9dFs4EVptJyIQpJJYsGBBiYYBVI/8cNy4ohJ2uOTB224xOnzGWW5ZVoukqHapT1+QkbYT9tT1owKhz3TcYuVJXqcFtX0IidQJgNKHtWuXQ3Y8GqJySKoUvR1LMe+G7bBk2ncB5NP3Iv0d1bWgsjFtt3t06mNOFFsqqe9Nfu0VMbuJQj6vXDUpJV2+tW3RpBOsvsKKc5vwEQkMqRiCpqomVEVVqfxsKBAI9ZVDMKZ+LJprRiAnIrhDHRGuSysjKi6hVN6LbROgpIRd4pfKrlmbejB1Y2tEh6PYyrRUEnlTR63rWmFFUrPEtWPfpcS1E01xIMS1N+SnXKxatxLzVs+L7YmyfZsdFWx1CD9KxIS07XhACPt5uD7Tjg26X/VhrFg2IQKp+N4tYY6KjYK021a14cTPnYRTjzkdq1au6lP9hxC5aow88ApsNelB5Bq3BoIyWptU2koXuNmDtWNhwgYTyi4W6tsS84Csg2fdNTnN3+fmd2B9MWrUKHzyk5/ECSecgNNOOw3HH388Jk6ciKam9dtjMee193S2hen/TVmEFc224tNWaD0Qcrf+vp5tHCOyDlvnQotrCyuUbcSniUDCWjwj057ttQkrCKAIWlTbCGgjMns+IrPfxYSHFtfOHC/WLHb38W0hEAhPiIFbkW4y86W4qDaByOQnnLeRzQ8FacHVVbw1CTc/9HVpf/vZZC7D3luOndVdlzk/WLhwIR544AHcfffdaG1tLStOFooJclNUifhcIMx80j29r0HBzxeydiekf3mIinpUjfxI0bwDwGOPbnoHyTMYDAZj/TCgRxhtt/NwpI7B2ETAeesfOG/9A+et/9iU88d56x84b/0D561/4Lz1D5y3/oHz1j9synkDNu38bcp5q6yMNnYWGAwGg8FgMBgMBoPBYDAYDAaDwWAwGAOEuro6XHHFFTjzzDNLhpXdbZh/20ex41lLQKJyA+QugCULGG4BEfVDuMsxFtLuZBJWlmYVEhlUPKYROtShSJv1FAUh4x8iYfJK6M0DP73rDTz+4nL84ozdMH5EbR/LsPHQ1dOLK29/Ajc88AykUuhe/k4qTPO4EYYIYwiuwhK44kKtwhBvXFgnpu3DOaJXkrxFnhamCVS6ngV5QhWRJSDrf2MkK6W8QKANHzIzUkS8MpAkUaF88gqjbzjuuOPw+uuvlx3+4osvxlFHHTWIOWJszig5lmSqI4QJoGAnQQF5OMs9pGr68SW4bzJ8kNdQ/B/QZG0tIA033ggISEg/ZhGBlCmSEY8mCE9ZN2EEIkglERFBEkBKgUgTfUnoPIzfanxmmX/Y1Igfr06T8HbddVdc8sNLilTk+qEmV4MJjRPw1ur5ZszVBGI/XpsRQykoQYZMDEMgj0Cm7ApKHwShLNFSmXFe+0UmHQWABGH67Mex6w67oa21rax8XtG6GjvkKrB/lZ1DKTdWKGhaZkglLNT0irmn2lIZKNKMU8i3t6P1iSfQdOih5d9gELHm3YVY9uKLseKmZ2KebJ2kT8fikPcLw93c3o41Uqbi/OBHF8eIo6YZ+TQp8AgclfWzUw8nHGCmo+4i+N1npBi2Keew74sRcMP7Bs5+hhyvQRW044LIaGRKebH7sK/0Uh/WPZ32yaecjJtuugkzn5wZc/9DeztOratDha1nwPSPBf8CyJrC2TcfAoAMwllqtAzC2zAiUUZpelgAyBMgFDC5fW0qD1VUuPYo+EUAhkYRjq6tgUCNvjcBXQpYms/j/bxEq8wjrwIqslJaZkQBvQDe6+3Fw+vWFbhbHLvuvitGjGi2OhcAKSfMYMcfd/hAmOeY8DalK9g8GLl6NZafdDLUipWx+PWnngLV04u1t95aVj6ToMYmDL/+WtR+9rPxF7IPqD/jdLRf/wfkly6Nufe8Pg+quxtU2fe/g6tzNairqEdHTzsgyTUcEoBSQouZ2MMhQFCSoAQZNwVIqQUElNQCLdD7N6UCBKRurWbMtmMWgdycIFkVCgqkyD1bsqR+iofSEwt9JaXETTfehOt+fx1efPFFyIx+caBRV1eHQw89FBdddBH22WefQb8fg8FgbG6QUg6qsDagBf4uvfRSXHrppVi9ejXmzp2LBQsWYNGiRVi0aBGWLl2Kv/3tb+jpw+E7K1euxFFHHYV//etf/c4Xg8FgMMrHK6+8UjLMrrvuugFywthSMWvWrLLCnXvuuYOcE8YHERvTxhMue8XW5ZXPV/I7ngaM7UXbLgT5tbaUdiwZq5LTGiSAjFgxBMhYO4Td76AXioyIqzAihZG3B0GvgSpl90AY0Vpjb9JGFr8fIsxTct06vu5E3lHpta/wgNP44dfhej25dUVKhHM7AiiUHdcrtZEgp9cc7g1wotoEHx/AlIceQT6fTz3TJIZsd3RQDrP+bcsrzL6PrIXlWOWI4HcSttUUaruFGm2pBl0orDNG6N+mfov/PZm1el7o/lllsfUmvQHG2kLCBm4NK0oiqmzEsI+eg+Wzr8jMUdu8e7Bu8dPY6ksPQFTWIyXWDaB2/AHobp0fc5v26DR8+3vnwK51KlJ+r0/wjup9Qs7yCintnhLp1smtsLQN4/cW6bZWX1mHqqg6M/8bE3UVdairqMOarjVY1bUSvfleCCIjpu1tRLZpC7c2rKCkkTlwBQ36ECmD1qzMurMR21bS1askYF1vJzp7O1CTqwUU6ecAitlovQ2dgj7Hr3XHbOXW/uDMX3FbVVm2q00csxfNAilvv/R9oN8nJYgQ2QMFhBfgJiuB7QS2hTnQgJxAtj2wwIpsQ2mh5IgIVkhZWAFuQW5PHBl7hDD99VVX/gbX/+YPyPeW7l8LgzBku09j5ME/BRJ7Ef1TNP2qG0OCBuAMryrxXcgSGIYx16ZPsrsItFfCvppqUj7+0/PW4tA9G8ov8gbEv19diPiYYMtlxgSnZSJMsa39lmCFpUF2fBZ6L4VNy9STHat9tcZFpwWZ+YgRrtaPLHJ50e+00HMj469sXpTth2z+FCoaxmWWdfWcP6Bpr6/Bi4HbfAZvkSLERNhVICROWpSbXN7sGyfcXMS3O4Ego67uUu3FCnFnjbtKIQokW0rZWZP9Wl/6ubVr1+LBBx/Egw8+iHPPPRfnnXcevv/976Oyj3bPXC5bvlRU1qHhw8cia34Tm0EoBUUKcStzrEOH28NLxiE24UxupCA3n6gbdwDWLXm6aP6nTp0KJdPz9NicwCaNMFvlb9rY3McfBoPB2NwwoMLajcNqBjK5AQXnrX/gvPUPnLf+Y1POH+etf+C89Q+ct/6B89Y/cN76B85b/7Ap5w3YtPO3KedNRLygx2AwGAwGg8FgMBgMBoPBYDAYDAaDsSXh9NNPx/3334977723rPCvXz8K4z53D+rGHYTyyXt9QUhuCVEOWTBJlimUZrjJPv7TiVw6Fb4kqUYAyAeECOvn5feIDMlEhRQnK6+n8O/XVuLwi5/Ed76wHU4/YlvkNnEb3OMvvI0L/zQFby1ZBYDQtehV9K5elAq336f31iQtQ6gRhtwkKNKi2QhFtYUTzY6smDZ5ApcOZ92Ei2+JXZa04wi0NrwjknmiTFyEO/iGJfaQ4WQEZF2EdCxyzcCSV2JplcGfYOLE+uNnP/sZ7rrrrrLDH3744fjxj388iDlibAnYmMILhZJQhqHtyFsIxLUTYxnZGGT5ZQQlrZCmACkFSVZYwcRSmjSrDBmcQJCGkUikAERQJHU4cx+pKdJQUGhpaYGIBGQ+Lqr5aGdasFUIgT/84Q99JuT1FaPrx2BZxzKs7Wk3fbkdw4Uh51lxbfK8W1hqrD+cwRL1rBB3yLeE9Tfxa+vrMO3JR7HfR/cvS0hOAThj5XJMGTES43K5WLPKmr0UajkbEln5WnXffZuMsPYb/7zXkJw1kt/6PUi/wpT4N+sxA8ASmcfdHR2p++47cV8c9pnDYum5QzwokUpI9DTi9OFjLNa9FOybSjSDmFC2TigRIJ5OTIggDJPR/2WJEfRXoKCUuHZ4FYYhIlz8g4vxmSM/E0tvhczjtd4e7FZRGe9Xg/e72F8DSUpu6CZcPxif9cf6SAJEoDDhjy8AXurpxVu9vak6GBlFlqYee/fDdong2rY1m4daImyTy2G7XEDtNnNaYRKMgrQuAfBsdzdmrluHViWRB9CjFKat64rl64ADD4jNi6GghZ2DDLo5ss1jQsgilnmbBhFUdzdWnHYGeue/FQta/alPoemyS7Hq4h+m6qlcRCOaUbMeotoAQLkcqg8+CGv/dmfcQynIVasQtbT0K93mmuF4u3uNa49KEaRSIEj9TJWWcw9FtgUEFGnlEqW0QBIA6L80pSunrnYtsK3TUYF+gXJh7IvtnluykdmimkspJe6YfAd+/7vf47nnnkNvRhseaNTU1ODAAw/EhRdeiIMOOmjQ78dgMBibM1avXl1WuJZ+jl1JNDU1YeLEiSn3W2+9Fb/85S9xwQUXlD1WPPDAA7jppptw6qmnDkjeGAwGg5GNKVOmlLVmNWnSpA2QG8aWiu7u7rLCNTRsmkKDjM0fG9vGk9qVENiTyxHXDtQidTaD9TjlLglaoFivECqlj/UjUpBm1VIYdwVzCGDCrmMPMdR3kvC3Uv7wR2cTMdfkK09Roh5iS8kU/02uEoK1d3LXcUs8vIB2QnhbBKGF80+LytpqtQKydgHOi3LrVG695bbUs0yD0LDjMf5Kn4xnL5xNTa+PFmp34TGqyVVolPArnrfykLWwH7dXpN+ZtKUyvWIuMsIg040UAd4q6X3CojuFah+/afdT0PHeTHQsfDyrYOhpX4i3bv8Exh/9T1Q2bpXyrx0zEavn3hxzm/3UbHR0dKKmpiaeXQKkMsLQRj3avX4mjIS2lWp7oRXV1tehwH51VI26yrp+2Uk2JBqqGlBXWYcVHcuwpnuN2wvlxKzNuyJh+iWlexJ3jjPg7SzGDivh+7ewr1Gm33KuRFjZuRKj66u1+H0Z4toW4UGSmQd6JsIVut6csLRjKd5YOc/ti3J7ouD7Qyf2CwFBEQgCQthjom0YgUgICDLC28G+KGHEtsn0tyR0OiCYvVrmIGsRiCb7HhhzZj+Db5/6bSxftny9ylrRsBVGH34tKobugLBfDEcW7052ePEhKPS3/ZRAvIHYPi6RVsxgqzL6fJWIFqZj42oL4r9fSx+uuylgVVsnXlu4AiBhphzkRO8BM86Zt8WLbCt4YWr7EbD1akWxiewBF0G4UMA6DA+CF7A2+/sIxq5lnlsg6u7bmgluOyida9RscyBa/zMZKh//e7f99UfQuMcJiGqa4GcoYXuw+QzEtAPxcJg9it4C7PMrYuVDUF+2eYR+dq7nGiwyx1rXrhC818ju6xJDc7J/O+aYY7DHHnsAAHp7e7FixQq8/fbbeP7559He3h6vp/Z2XHrppXjooYdw7733orm5GeUitQ/BoPFjJ0JUNwWZDcqZOWcw16mDMqwbBd/GPdjPGc+UbsW14w7Eijm/Kpr/hQsW4o0338AO2+9QOFDyUTEYDAZjk8aACmszGAwGg8FgMBgMBoPBYDAYDAaDwWAwGAwGg8FgMBgMBoPB2LxBRLjxxhux55574t133y0rzrv3fRG1Yyaied9LUNOy1yDn0MBuljdkgZJE2exEkJbUswlalTgn2+f9DC1HxeIBVphMc0soCBkSMDQBxwqlWrfOLokr//oa7pi+ABcdtwsO++ioPpZl8PHGeyvw49um45Fn3jTli7Du3f9g9axbUmFrh9Ti44d/XJOsAhFsYQSzrai2vY5IGMFt4YivgoQhbFnB7cAdPh0f3v4OaTAhkYIgRPA8LNnOkVECsknIfwqcHEo1tSIEFsb646STTsKtt95advitttoKDz744CDmiLElYWMJL+ikVaz7cfmwnMUscW2VHMcARzO25GMXJzj2gZTWXtASC1AQgFDIqzwEIigoQ4DWBHIrvq2gEBmCsySJiooKjB47Gu8teC9Wpqe64sKsAHDCCSdg//33L1J5A4dtm7bDi8teAOA5diHB0k4ilCHH2ymFIO0mAYiAQ0kQUEpBkJalkCassMRNArbdfjvcdudtOO7o48qak/QohS8sX4aZLS2oMkTVcNTKoBLGaJ7lINYcVeyrvDiJ6+TvVQ8+iAk//SlEVVWZORo8vHrP3VbnPDb7ij16xCixMb9kuDA8APxhTTt6M57rJVdeAhLxQzsclHLi64jlTmufhIRiHbywIEmiEfu5sEhGodgDVIkJTCGhbWXz7/QrLInak359wDBFO1OmlFtBFOgni4trWzd75cMcdthh6cQArJYyu/3aPkGl23r8ntmaDDYHmuLtRbXzsE/T5M79TeDfbaUUrmldk5nf4+rrHM0/bJfJYcf+tnNe4e7p7y+gy2iFusn8eZNs73tVVmGvyqpE+oTnurtwTfsavNjdg30/sW9izmwObSCYA3QCQjt8O0odPBO0ISICpMSq756Lrv97Onb/it13x/BrrgaiKLOeNjSiUQX+LpMy270MDKsejvmr3wRAEFJBCQmpjLiFazPSXOvZgSQr6BKIIClpNE0iJ3AijKi2HruU+8vVio0AVrgg+HuXYES4ASuCov+uVbjv3vtw1S+vwtNPP12WCN/6oqqqCvvttx/OP/98HHHkETHxAAaDwWAUxvLl5QkX1dfXD3JOgHPPPRdHHHEE9t57b3R2dpYV57TTTsPYsWNx+OGHD3LuGAwG44OL6667rqxwX//61wc5J4wtGXPmzCkZZsKECRsgJ4wPMjYHcW3njmAd1q4RW3FtgrHxmMBOz9MKXGoRbOGO89OHWysjXqv3IyAusE2AsmtAdn0JwqRtXK3YMsGtbytzoGWYnUwkFlPduqAQzjm0gdh1Ki967X29eKwz0ui1UBKxVMgJdutwwggvxmW746LaAGHmzJkFCuGRq20BRGXs+egM63uE5c1ud0mLTnKlOquhJVei1weZi/AIKiLIcyHrSNYLk3xJssqijKC2ghXVVnZN0t1TxRftk3cREcYccR3en34B2ub9IyN/gOxuw4I7D8eYz96CmtF7x8pZM2YfkMhBSX/oU3d3N2bPnIVDDvukywcJgpT23QzthkGeKG57Ub4CXRkECTRUNqAiqsjMa6xsm8h6Z45yaKkfjfqeBry/djF6Va8pIwHGVqrtSnB1ou3Pts1Ld61tsQoyEElXZK062lYjlU+nK9+Ntu52DKmshxWKLiSubaGC+KG4dqxvje3v2TLEtWcseByKlN43pfTD0HujdH8ozH4sASO8TV562+6jEkGfSkZE2+7D0r/NXithUrKHHwTpEbQIOgmfVntrG755yjmY9cSs9SojRVVo3vdCNOx6AsI+JrA8uSsSocix+UXpGMl4SPmHfVx89Kbw8ADy7jZaKoehHUwJvLygC60deTTWbhp2Losn575j3tFgNLbvPKxtT9hZhY5khNWVE7mOfPiwfk1c/Q7bsdt2HuTSiu2bVMLMA3SadqzW97DzHRHMP7T1jMjNiAAAubrRaPrwyVj1zB/jBVYKi+45Dc0Tv4eacfsCuUpYwW6YMmohb8AKadt5EBCZ8kSmrrS/zZM7fQHxMobtEiAjBG4rKHkoRRIEZ8tP2FX9A7N1Hb4d6X7tzDPPzLxDb28vpkyZgh//+MeYPXt2zG/WrFn4zGc+gyeeeALV1dVF8ukRzn2imkZUT9gHtRP2Q+XwbYIwenywB1P4eYMdVcx1oTl6wW7bzmize/bqEXtCVNRB9hQXup/26LTiwtoMBoPB2KwgSgdhMBgMBoPBYDAYDAaDwWAwGAwGg8FgMBgMBoPBYDAYDAaD8UHCsGHDcPvtt0OI8rcZdix6Egv+fiRWz/1j6cB9Ril2ZjlxSxH+Mu4REFnj2/ATaVJItAj9vGwjOX/jFhCd4EgXAvMXd+D0q/4PX7h8Oh57YUkZ5Rt8vLloJc655kEc8r2b8cictwCl87329emZotoA8MnjDkZVTXVAxNKkk1BU215HIXHLEbi0yHakpbM1WUtY4W1LADNpmDp0ZC4KyF6mnj2lNhC+NP7W3RGGDPk1JNiG8S0KigaWwOZI1ttU8M4772CnnXbqk6h2bW0tnnnmmT71ZwxGSng2iVLvepHoxfoA6yeVckIFsTQz+pxkXimj1xJhnGCc0v1kfJzT/bVNIyDYmn5XIHLvkzneAOPGjS1RIUB1dTWuuOKKkuEGCvWV9WiuaQ6kLPyXVNKTYBUgpSfyKzMWaPK3jaYlxYWpc2XYm/FZhGb6HXbEYbj8isvKzudqKfH5Zcu02LlzVRm/4rTe9UGSQpz0879T1M9U08+3tWHVJnBwwYpXXsaKuS+m3JP5T/rZj0Cy7Ppf6/ZyTw8eW5cWBfzi8UfjQx/ZwzsEehAqaHdWmF2TS+Pka2UEUJQRkdBzFJ85Gy/8ANnu7pP4z6fnqKnuvrEyB/lwRVLxcCkSr7uMO7gyFUKBRlhI9MbIKcRuXnpOlfYn+4/KDpGggcd61HT4+FVc2N2KFvjfBODvHR14O9+LJLbL5XBAVRUiwH2CvxRibVUQEJEW9bYzYO/vRbVt7oQy8VJlpFh5bbtXAD5SWYkbhjXjF03DMHHvj3vfxBy5kEZRsfmx9Vvz81+i495/xmoxGjMGzbf8GVRXl53wRoBaty7tKATE8OH9TnNozTD3fkpIM+5LKCmhlIQ0Akjh+yzD91vFxwkV++VlnFK/yIRTXnQg6z2d8vAUHHnYkWiqa8KxxxyLp556alBFtSsqKvCJ/T+Bu+66C+1r2/HoY4/iiCOPGLT7MRgMxpaIcoS1rUDShsDuu++OefPmlS3CAgBHHHEELrvsssHLFIPBYHzA8cQTT5QMM3LkSDQ1NW2A3DC2VCxZUtquWbUJHNDH2PJRlo2nlK5hQa/sQ8Di4q0Z6am47B8F622ptN3ipLXRmPl8zDZu7eCI2cPJHWxtbeLeBk/w7nBhtc3Hpx3a87VYa2QPwRaBaGvGRwjh0hKJNGIHZ7tDtYP7Cn/AdphfmDLqNLzwpghsV67spqqFEGYfRno9EyD0dPfg/SXvF2kAGlaoOfa8QyHN4Cttr8tqREn/YtaaZJj0Sm5xZDRwd5ivTkO5BcNCeS2xlyZYj4y5KWnqLPCjILzyNjn9LZFc23QxRSVaDvklWg4obF9Usgfv3f8VLJ99hU8fAFXWomrkh1Phpz06Ta/FmgMH81LfX6l8YGPR95fw67FKSuMCKKkgpTTrthIVUSWGVQ8rS1R7U0RdRR0mNGyNmqgGUkrkIZFXEvbAZSml++i60/7S/Dar3G792lyZdWwjzx3YtjQUVnSuMPfR6+PWtqY1aMO17WCt2zYhWMF/FbOlJZtqynZVtPPf9PD6ytfwXtu7vh8i39tZwWyAQMLuoxLBOBD/CCFMnx6ZQwrM3ipBsb7bjiVEWqxbKAr2cZn+F8B1v7wO++y033qKahPqtz4cW3/1aTTs+hUAlOjpsqy4iVCU1TdSxnfS+gdk9W2ZfX5M2DjLUBq/fz4PzHy5LavAGxWPPf8WQJEWgbb7F63QtN2/qOwhFoATkUZOj6tkx2Wh00Fk4kUA5eCskcKmZ9tZ6E8AKgCKIEQEcmO7Hfdz5j45kLGWChKA0OEEgrZLkQ5DEep3PQZeMNtDyV4se+J/seD2L2Dh5ElY8sB3sfqZm6C6Ol36zjJrhcHJlNdZYoN7mrmUqaCg7gJQ2IILt7W4u677vLRzP/JzmCCY9fOxS88JwrlaRUUFPvOZz+DJJ5/Et7/97VTYOXPm4LLLLis410siat4BjXt9GcMP+S5ajvoZGj9yHCqGTbA9tOnLg4/u4BHbVBFD8ujtQoUqWWyQqEDNmE+UDPfo1EcLpl30sB4Gg8FgbJLgHeIMBoPBYDAYDAaDwWAwGAwGg8FgMBgMBoPBYDAYDAaDwWAwUjjggANw6aWX9i2Sknh/xvlY9Z/rBj5DWXvVA1FMfVlq53wpAmN4TTGyg7L3c0QZTzrVX4FgdhDXij47f3Pt5fUCMoYhrBAEnn2jFaf8YhY+dcEU/GXqm2jvHDwhsyxIpfDoc2/hpP/9Ow787p9x5/SX0ZvXAmz5dW1oe2kK2l64LzPuuO3H4uivfQGRKb8l70aBqHaMMAsBYUSzIyEckSty4SI4+qwVdSXhnoIjcJEw4oXmUVnCrPlXiDQFK/yXAlIUJQhScTFHZAvahmQqwwNJkViYc9Fv/OAHP8B2222H119/vew4Qgg8/vjjaG5uHsScMbZUbGxxbXsLinvqL2H6rkLi2soSSX0kEZDdvGC2FR+wwQxZEML0o3ACClaqwIp0C6F7+UgIfOfC75QUaPvv//5vjB8/vmiYgcb4hq1ASjnSqzKEd83fl1AgSEiQI2Mb0r4l3ZP5reW46cIAACAASURBVMxv7arpfEYEQ5KN45/Vt757DiYdN6nsfL7Z24uvr1zprlXwb/yXH2KyUI6UQlazLleGQYcNxk3zWXb77WXGHjy8dNtfvFiCcUuO+nbWlaSwJsOk64jw+zVrUvesrKzE+T8838V0FFCToBY3JkPyt22KYiIASmaLZEMVELQu90ElkC3OrV/ypMi2fj8SotwokJ/kfZKtU5UQKShQHpUQmQmSC9x9unOenpOZzna5XOZtbNdYBoU5+Pg7JwWvQ0p/FHOjcKaPl3t68ce29tT9BIAfDRuKiLRodvITBR9BIY07TN+KbMPNh0P/4FHGypMcZ/x7on8f0jICLeO3Ms0lLkLjaiTRxmOiQDGxAR9n7eS/Ys3Vv4vfu74ezbf8GdHIkZnPZWOh5403Um4VO+8Mqqzsd5r1FfWIKPIi2sqKsCgn1iKVlh+xAi3WB0ZkxAqW6D4jEB0JSOmelu7Hqriv74OenPEkjvqvozC8oRlH/ddRmP74dHR1dfW7jKWQy+Xw8b0/jltuuQUdnR2YMWMGjv7i0XwYDoPBYPQTK1asKBmm9LrpwGLs2LGYP39+n+JcfvnlICKcfPLJeOaZZwYpZwwGg/HBw/Lly8s6hOHggw8e/Mwwtli8/PLLZYVraWkZ5JwwGBqFBABjKCWu3Uc7T1FxQ7OvIbRJFxPXToqoEmX5h+LS4bqftecYP5tO7JBrHw8gZ5OPQsFrBKKssAdbW7t9+j9Kftxh2FbM1RzGbfKtxbSDe8HuoCDEBbVtWt7W5Z9vaLMI5bWBKDIHyZIPRSBMnjy5LKHExp2Ojz/TpMCqoLhBwewNsHsUCjSEAm59NQBQkU+GvzVemLw5G0HBe6uEe1r4Mv3tbWehkKYiK5qsoE+0VQCFgtphKhRPz4QZsstx2P7M19C0+0nZ1aEUVv/nRiz8x5cgu9tM+gp14/ZPBZ326ONQSkGSgpR5Lwwt9fqsW391eTOHHtoDEqU0ItsKeUjUVtShsapxg//NPdCIRA7jGyZgaM0wLaKt8sjLvF6nVkYom/xKtVS6DvTBkebASAQC2cauKq1QOUHbZgN9VYk8lncuD+xUhcW1w2/rlRTXhv0NxJrs5iqu3dW7Dk8snA4SwvWQBCOiHfT17nABYXdoWdgxIhDEFpE/DIEoni6MgLaw/sIdmBCOW/+Z8yIO3O0g/PrKq9Dbkz5ItlxU1I/F+C/+Ay2H/Q4iV5PKe/zYWbhxzO+1A9wmh8yDDbLcivtTsXCZr3jYxyKwiREee2FTFNZ+G9qIbQWwrTURwR47ASh7OJ8ZN6x4trWCBnMEGGFrhEcHKytYLWLuWsg6Z56jFrImyoFgRbdz+vmSEdwOvxGBjOh2KKgNUWGEsHMYeehPipZf9qxF17JX0friHXh/6gVwYtpGKFwpMkLfwuTXWV4Be+iHm3sIH9eMseFeUQDBfCBoo24zQTjmeYttPm9cithYgezrLBQam6Iowq9+9SsceuihKb+rrroKixcvLpk2AMjaFtRufxCqWnYx7STsX0NRbX2dtZcg8SN9rZIvWKJiiqB23MSSYaZNm4a8rfhC2LyHeAaDwfhAgXebMBgMBoPBYDAYDAaDwWAwGAwGg8FgMBgMBoPBYDAYDAaDwcjExRdf3C8i/bJZl2LdsucGNjOFiGhJAmN2oCLuoZxcMhwlCApJMmLi2zFaPUE1oMQ64WyXIoWkC0tYEYYIookar7/Xjotvfh4f+8Z9+MY1T+HBpxeio6v/5KRiUAqY8/piXP6XJ/Cxs/+IE3/yD0x99m1IRwqJ0LngOSz71xVY+/LDmWnkKnP4xs/PRlV1lSbfWsFsQ7K1otmUIaqtibGRJ9A6gW0yZC1LziEfz5DGnGAshSQyeBIZIXCzn4Bo6whXAUHFhktSuGy84NuKDHr+VpysHYrYMvqGV199FRMmTMAVV1xRmsySwPXXX4+Pf/zjg5QzxgcBm5y4tu1nVLoPcv2O8mm4vsmNUUrz+8L/TKcoyFJn9TjlhBVs2kGurIBBFGnX/Q/cH+MnFBbNrqysxI8vvKBwZQwSqnM1GFbbbAjgRlDYCJTmDYmPoHn80lxrTr8Nr9PR8eDI4mQIssqMkI7CZ9jgRIQbbr4Be+75obLzOnVdJ37dliTYxsW1KdOnMFItrMwhqJBMQiGsmTkTnfPmlRl64NHb2YlX//ZXAOGMKmOmFgzV8VldnKaNhP+TXevwUk/6gJMzvnEGxo4f60Ma4r7l7yvThvxU1Ytm2/cxvLF9VZP1HhNZGQiuv81Ppsi2d3PdjSohsI14UZwgd+A3mOLaBMLk2yenwo2OIoyJomKzfFfvWVnImvGH+RFByLDdWT8K4ggClkmJn6xelVnWSXV1GCbiItlU4He2mxU80OLbXgbBCrz7clhhGntthcDDd8GKURCAqp12MvXkxxRbrvizMLBjUAbh216vmz4Dqy64MB4zijD8+utQsfPOmXW0sSBbW9H11KyUe81/fXa90x5S2aAFR5wQifklZSDmYvylNCL90gmR2G/71kknMmLfW3flREYAxN7fZ+c8i+OOOR4tw1pwxKFHYOojU9HZ2bneZSsEIQT2/PCeuP7669G5rhOzZ8/GCSeewGLaDAaDMQBYGRzUUwhRFG2AnMQxevRoTJ06tc/rYbfccgv22msvjB07FrNnzx6k3DEYDMYHB9dcc01Z4b7+9a8Pck4YWzJ+85vflBXuwAMPHOScMBhxbGg7T1GRQ7dYrFLrvkm7ciytpLh2yn4dtxN5m46x+iQFtp0MthfatiKrZA6qJiuoamxHVnA7EqEwd/wTCUJE/mNFWZ04tzBrli7dQMzVCqbavMALavs1WAJUYg8AEmGtIKxZb7LlCldF7/rrXYWfkXsIAnVbBWKTyT0p4WNOCrqqYu1AxcOmb1w6b0WR0aCVQngQvApEPQvHCxd1s8LGhTJhtLJ9uc2hgDacC25tDSqWkl+9lPCC2+FHAiTQ/IlLMPKA/4EWcU2ja+nzmH/zR/D27Ydg8cNnoXftolSYl+e+jKVLl5o1WF09UpqcKunWVrVYdN6tu0oAeaUFp23ZGisbUVdRl5mXzRUtdaMwun60Fh9XUpcZutxSSuRVHhJ5SJlHr7T1JaFImTrTYttKGluR0s/Pi19rgW5p/Nq61qCjp8OuZPdJXNteW1sWEq9i0naVjLepY/rCaVjX0+H2QVmbvRbI9vZ9LYStD8129n4bXpnxRAndV6nUyBG8u6b/UjoeQf+G+XSu7cQZx56JSUcci/eXLO13uSiqQPO+F2LClx9F1fCdzZ0z9u2F++9I+DyGfqn+KW4BTlsBQ2tZvA3E+u2wC8zqBpP38qdfODw+tx15uem0s2fmLcLSVWvhrIymPegiGIsjCUAYYWklAnFtbXHUrc+KX+t2SU702rbDCBA53U+T/iaKQCIHiAgkrCA1QQttC5CwYa2AtXG3acSurZi3Fud2R3KQQM3YvVDZvGNZ9dG17FV0vvd/sMLgZES+vQh4YImNtb+E4HhMVNvvUHCi2m5fgEWyjcbdu3rkoItqWwghcMUVV6Tcu7u7cfPNN5dMHwC6enoRnxPEkRzt08LbyBDORoHrMJms+yXTA+rGlf7bs3V1K557rsw9zpvOK81gMBiMAuCdJwwGg8FgMBgMBoPBYDAYDAaDwWAwGAwGg8FgMBgMBoPBYDAyEUURbr31VjQ3N/cpnpI9WPTI6ZDdSYHI9UVpAmJhYkAxYk2SwJgVJiSveneKOWQRdAJihd22aUkpVgrPEj8cIcOQQAL3zh6F+2a/h//+zUx86Kx7cNyVj+Kqv7+IGXMXY1V7V4EyF0dXTx4vzF+KPz/yH5x11QPY/cw/4HM//Buuu/85LFnV4YkgJl/tcx9C679vBWRhYe/zrzsXW+24FQR54owj4wZE24iEFtEORbWFJqdogmtkwhgBbWjCrwjSC0VhLfHWUWhdGMCSjcNnQsG3E6osIhqYQgbXo9B1OYQWRhpSSnzzm9/ErrvuigULFvQ5/hlnnIEzzjhjEHLG+KChLNGFYgSqEqILhfqI0D3FcdcM4ViYQuILtk/TwrjGRcD1qZ7gR+ancv23JSHGBRl0nx2RgFL6+p23FuCdt97JLEcE4DennIKGUaOLVNLgYeyQcVZyVBPhDbGblBYllUrqgFKLkhIpzQ9WyhDoJUAmBenTsc/AChBbwjdgSdyER2c8hhEjRpSd12va1uCBznUxNzsKJWcrcK6lEZvZlEn2y5oNhe6x5qgUltxwQ3kJDwJeueN2dLe2pvLmf1NKBBlIv1IicQ0AeaVwfUrwHBjePBzf/N43Ah6s0oR1uKah3yFKyUzr0Eq3s1RlFphTOMHrEv+5sAm3rDRT+bFi8uT7DNu+XRgnehEX581qLH0SKSjQlMsR1167tj2T3PvZmppU8pkzfMpu76FbvG1QzN3Is8Rm+wHVGhGAVqnwvZUrsCQvU/kcJgROH1IPQzsv+BGx30DO3SugdlPiGgCZMUokwodtnhL/hvVVtd22sUNkXHtAfJwKSd76MAKFIFk3PvW88gpWnPU1UOKwlKE/uRLVB216wlprfvFLqHXxflk0NqL+5K+ud9r1lUNgBbHteCOVdJIzUp/04MS3rViLFSqB+S2VFdW273xcTNse+mC/5859CaeccDLGjRiHg/c/BA/c/wA61nasd3kKQQiBXXfbFVdddRXa17bj2WefxRlnnsFi2gwGgzHAWLUq+wCPELlcbgPkJI1DDz0UZ511Vr/iLlq0CPvttx+uvPLKAc4Vg8FgfLBw9913lwxTWVmJgw46aAPkhrGl4qmnnior3Pnnnz/IOWEw0tgY4toF7cMxcW19c7u2VlRc21muvSsl/MkJaAc2HRdKBDZ5coeuenFqf/hqlmg2GdFtL5yZ/mhxTPOJxbeHu9o8BHb9wO7v9wJEgXA24uGc/SqwV4QHaJuyxx+dsYcZzJkzp/ADNagYshX83g77zGKJpp8rxde7knnJbmiZVpcCn3KQiGMNWlnr+iVRSAQzca2SuZMxW4I50RZaHNtb0/xapvRpuWsJqLz5ltrooiQg82jY+UsYc+T1EBW1BXPe2/4u1r7zGFpfuTPT//Fp0wM7YN7c3QhqQ0Gae0upw0iZN4cfmrVbUmiqbkJ1rrpYBW62GFo9DOMb9IHKSub1urUV2VZ55PP2wEhzLZU74FiaNgHSQuUyWMd2liJzCK1uJwpLO5cgr3pduyhXXFspuHVwbZtT5r7KC21vpuLa81a9jtdWvgoI2wfavQDmnTMfZesbSotgS/gDCkj39wJGdBtGhNseqCBM3ywEoMgdhGAPXgh2U+Hm392EvXfYB08+9uR6lat2/CHY5qv/RtMeJxuX0GLl+3INFRvH4PpU80nZGLL60qR/lntiLM/o892esoL3SmN1ex6zXl1bNMyGxP2z5yFu+dQi2hQcvOD32nlxbRJGVNqNc1Z4OrBaEiEmpA0CIefmA/owBB3GClgTvIi1jmvHfpO+FdEOBLz1fspcQnA7cnGACC2f/F9Ujdy9rDpZ9sT/BPOK8CjjoE26vTKRqye3j7KoqLbtC4N2kupy4nM8AOjskhtEVNti7733xpgxY1LuU6ZMKSt+Z7fdP6riAtmp+UZ67hCfU/R9H0E5G18qm7ZHrnZkyXBTp0wtGYbBYDAYmwc2jiWUwWAwGAwGg8FgMBgMBoPBYDAYDAaDwWAwGAwGg8FgMBgMxmaBsWPH4p577sHnP/95rF69uux4PWvexpLp38WYw25A+US/MqAykiNLIDKESaI+kgKzYFlWZAh+5h6OuaDcHv24+LIlWEiQo3ABBAEFacJago8yedVEDSt2pssTOc5QUrewq1fiqZeXYeZL75s0JIY3VGHbUfUYO7wezY1VGFpXhZqqCLlIIC8lunp60drRhRVrOrF4RTvefn81Fixdg7xMCPylyBX6WvV2Ye1r04rW2DXTr8bQ5iZPqIUlZwlTA3GiliXORmQJWjpshMgTZw2RRwiBiIw7PDHYE3E9iUqYe1uSsCfUhnSU4NqSr8K2pUKngHybIDY7EcEYz2oA2/sHFE8//TQ+97nP4f333+9X/L322gs3bESRV8aWB/teFx1bssYnl0AQJtPbpJ8IQGYkyUzXjH1kfiupXPhwHHRuLi2CUIAiBalsTykgIWEJqWSEPgVIi02bcY7soESaBy8oglISw4YPQ21tLTo60sKckggHfv3rhettkFFXUYeGyga0dq0BUR4CAooIElpc2/6GGV+k1OLaESkopetREhAJO0QSFEkoQyuG0iR7QQBIQEFBKIIihcqqSjz19FPYY+c9sC4hzJoFBeA7q1Zgu4qR2DlX4dwpaFzJoQoo3OxK3SvBJ88EJUIlJROs74q77sK4885DRR+ExAcCKp/Hc7+/JkWF9oLBdryOUbLdx4sNp+uTANzb2YlFvXEBYAD47oXfRv2QekBpQXo7n1Aq5FvruakI+g8iSj9AN+fQrcr1A0GmyF2aNAJhgkKg1I3iV4VIt67vID0HtqR8It0SXTlUImxWWqbvsTdVlC2UnSxvMj/63ulyEAiTb78Dra2tqXgn1tZnJp+8DcH8CWHzmPCzbgJA3rnZp+HbmnSzffuXgKZwdyiFc1euwIKMdkQALh86NCbcXezdDGakwZxWC2pb17BtWz+rH5GM5++lXZISBApAxfixOpZp5zGSuM1NKLwdCmyb52/98kuWYPlXTwHa22P3GfKNr6PuK1+OlzU1d4/Xw6DPt5VC+59uRPuNN6W8mv7nxxBNTet9i7qKOiOyr8cUaZ6EVBJCCT1OQ5kxWerxy/4XiI4kSecqGPWhCIqAt96Yj1/85JeY8uCUPv1N318QEbbfYXuceuqpOOfb56C6essUmGEwGIxNCeX07xtLWBsArr32WjzyyCOYP39+v+JfdtllOOecc1BfX186MIPBYDBikFLi1VdfLRlut9122wC5YWzJmDt3bskwRISGhoYNkBsGI42S+wdKrLcWW1B39pcy3ePi2mTWQM06XsK+47JHWjRV2SVms7BJbq3Irlh6ixOCNTYbxtu4/dGMfu3Urj3bdabAHp6R/aKg9E9XHiItCkt+bTHMeSx86iDtYH3Q2ezN2iQotq7oU/HlWLlyZVkHE9WNOzBe2JIGGV+22OYOZdtB+tDFgmnEbljIP4nMxXXYutGXhdp/uRajpIXIrvf79clYORV8XZByTrkI2HpkDhNG5DBqaA7NjTk01ArUVGp7ipIKXb0KazryWNmWx5JVvVi4vAfz3+/SgqMAasd9AmM/fzsWPfQ15NcuKZHvNKZNmYYvTjraiC8ToPKpfR9S+jVxfdihttcpIjRXN6MyquzzfTcnNFQ1YkLj1nhr9ZuQUsK9qeadI9MZ6WZm+icAJAFpmoV9sxURCBJ504QUpLPLSAC9shdL2hdjzJBxcG1RGauL2atF5lmFNu9YH2nvFdiwAKRem6x45YjUbkis6WrFY29PcfYYkAJJAoQCwR4yYMWzgwMQoMWynTgy9C6AKCIIESGCPiABsIcUaMFuvRfLHiBLcELCIMx9bi6+fdp3sPjdxetVplz9aIz61G9RPeJDxsVbPuMDRnLcSfgpMt/GTQFuYIx1YRmDkLuIWwLj3rbDtH2nivupsGEV6qd9mPv/bzUm7rrx17KUAv751OuAs0QH1jcScAZum3Wzrw9SASoy7QpQyohwu4MkhGkv0OHdccT2mdgNFvHD3o1B0RhgjaA1AUBk5jY6iLKtkqzllfS3uaciYYYX/xSj2hEYdeRvsfbNR7Bu6X/Qtexl9Kx+O7NeZHeb7rCiKJxhuLLpOYo1kAb5dgdv2L2JfrcBheWkeHvw+0zDdm+/9fi2tkvFnAdTVNuG3X333bFo0aKY+0svvVRW/PbO7oRLOKcoMK/whuswJ0F8n46COTSA+ttbE2rGHoi2eXcVDTX1kam44MIL+pw6g8FgMDY9sLA2g8FgMBgMBoPBYDAYDAaDwWAwGAwGg8FgMBgMBoPBYDAYjKI44IADMGvWLHz5y1/G888/X3a8tjfuQev4Q9C48wkDl5kY8SDhHohrF4iMIpJ6xa+VNL8ocXdD3LBxQkKHEiCShhdhqGYkQCoPZUk/hiCilJXhs8WRUFni2mQJK8pUhYRSAstbu7GsdTmAZSavlpWm3G8VIy5YemoU3KAQY5iwbtErUPkkIUKjrqEO/++338GwEUONQLYla+mPMCSSSGgylyArjK1FtQVFmtIlInMtIBA5slckwmsdXlgxbkvqEvpbWAIYrKQ2AuFtQ+JxhFovxg1LtnW/s5414vFDYpGrqb6TWhgeUkqcfPLJuO222/otjj9y5EjMnDlzgHPGYGgMpvCC9k6LLGQJygaeuv+WgfgCPGlYE72TBGNPjCRSjidJikwRdCEEQYtqkyesWVEHKAlBBKm0IHVjYyOOP/l43Hjtjaks7rPPPth1zz2LVMrgo6V+NFq7VgMQRihcwsrLSglEwohoGyEJUhIgPT5qnp4WPdVPQUJJASW84ASUMqRwBRjhUwH9bFpGt+C+h+/DEYccAZk8zCIDeQCTli3DjJZRaBIiaDIxWYtYMwspvCWamA6XESikKobecYmEcHxULg4BkOvWYdE112DCZZeVLONA4tW/3oH2Be+4fMTprvFvuKcehvN1KqBFiG0Z10qFW9rXpu657Q7b4viTv+wiEcgJ0YsYUdW8U4YcSo5wHcwjyItZ6BlkIIKfVfnmd+oZJ6Zx+hXPbglJIf9MGmqQr1h6Kt4PhgLbJcW1bd4HUFy7q7sbZ511Vir8xKpqbO2EI4NyoMhfAobPjCw/+DZiZ/3Wx7oDXlw7fH+uW9OG13p6M4v7zYYG7F7hRfRtPCuwHLpT8OTs3YX5oQBkUb7Dd4EK+iefhYrVT+Xo0TqU6wBMTiyvOxS0yRKrMPFUezuWf/VUyMVxkZPaz38Ojd8/P+a2sQ+p6XnlFbT+78+wburUlF/DOd9C7RePHpD71ORqIJUEKXPYA0ztE0FKCREJKKn0eGPeSa0R4cckaf8mNH/rSakghB6vFy5ciKt++hs8dP9DWLli5YDkuRiICFtvszVOPPFEnPu9c7Xwaal5EYPBYDAGDFkHjSRRWblxRb+eeuopbLvttpkHMpVCT08PzjzzTEyePHkQcsZgMBhbNqZOnYqenp6S4SZNmrQBcsPYUrF4cXliiyeddNIg54TBKI6ybDxA4fWMIgvwfRbX1hkCVGDDITg7TDKfep+BFa81K4bmgFB7KKo9/FFRuPJtVmjN+mdypwBZwWOzju3ub6shWV+JteN0kRL284TQtRPEFulVSgrjZwhq+3DWpk/umTg3IBY6FpcIN//55oJ5D9G4y1dd3ku2i9T6OiXqza+JF2wLpdIsGi9zUV2nYYvQZ1HtrGvfeqxN0e1BUQowh9j66Nom1lgnsN9Otdhrpyp8ZNtq7DS2ArkoWFMuo4j2sMG3l3bjhfmdmDOvE0+9sisqvvgPLP/3/2LN6/8oHDkDjz/6OPIqb9a6lVmTzev2pvyKvATMwcYASEGC0FwzfIsX1bYYUjkEExq3wZur3wCgJXn1qc3m+SkgZvNS0OLoJojbRaWkfwOUXu+GgpNhVwro6O3Ayo7lGFbbDNcmS4hrI4hv18mBuJ08y97QJ3HtDby+3St78a83/4ke2RPYX/R+KGvrcf+RFdm2+6/03iwhzG8SoEjvCSMjbCxI6CuyqQiQMmFI77EiIqxb24FzzzwP06c8sV7lIVGJYXt9C0P3PBMp65U1zgFwgu1ZFe76VAUv6Ow84dug7euSaSStZqFP0P+5tqKC4In+3OU5bkvT/a3y45fS7eqhZ1px2VfGoLoyme8Ni6deXohFK63N25Y6GDVNnu1zsFZIEgSlCFogGyARIX5sNZlnElrlBbwRPUyPoI8khvcz9UlCp6ezYMP4eQAAQEU6XZHTaSkt5a2cv33fdXr1O34O9Tt+Xnt1teGdyZ+G3fdpUTFkLEhUBPmzVl8zb0qWgczH7EuN7zyA25MIm2/XQJLjrL0O2pxpZ2vWSuc82KLaFs3NzSm3pUuXFrX/W7R2dKNwL2re2+RrSeFek3C/QmCo71MxikeoG39ASWHt2bNno729HUOGDOnLjRkMBoOxCYKFtRkMBoPBYDAYDAaDwWAwGAwGg8FgMBgMBoPBYDAYDAaDwWCUxM4774xnnnkGd955J37wgx/gjTfeKCve+zPOQ03Lx1E5dMcBzE0WuS8RoiAxNiQoZBEXwmt4t4AAmSbAhhKTTnXOEGcCIpASwa3yiAtpB3cz/+hbhuLahpCIHIjymsBCAAXCqYA0ot1GXJssyVEZEqBO24lsOw5RSKNN19maZ/+W4Q4ceuwncdy3j0XjsAYjZO0FtS2ZS5OyvAh25ESxyYlka5FtS9aKDNnLuMEQwmwawspmk/PzYt7C3RtkBS49kcVeO0qW5fNYF7KhLWHYky88kTdRVeF1wNVgUe2+Ydq0aTjmmGOwatWqfqex/fbb47nnntvoYlGMLRsbVFw7QZrLJtxbcrEdNzxZOMYFDcYoGWSSoAKhWOtiBbeNjKwRahAC0NrQmhApSGhRUEE48+zTcdN1N6Xq5vTTTy9SGRsGzTXNeJMqkFc9gBk7dJnzEBRpUWSSkBJaiMK4gbR0qSIBJfOQAojIix4rkpDmwAhNBjciFCR8/QPYZ9998Ntrfotvnv3NsvK7Vil8dtlSPNkyKtGU/HPLamaFqMIq6VAGspppoRmU9Vt6yy0YfdZZToh3sCF7ujHnlz939w+LZo7SgOU8i4Q/JeLoozvifreuXYu2DDH0C390ISoqKhw5VxnRDjixAPOMrOBtQkhEuQmIjReSr0Wove2EUKyQSQxxXY5AiKRwF2Naaipc6BaKJrtw4XTYEWADUQKFNLk2KMdgiWtfeumlmUmcXFdXvW7UIQAAIABJREFUMMGsduyuCSlx7eTUrxxxbYKCAPBCdw/+2pEWZweAU+rrMamuLv48lL1H9pvvXBM/fDuOl9qWpfCclGJlS05xAaBi5Eg/N1ZBDIrNqDNFtd3Y1dOD5Wd/A70vvxy7e+Vee2Hor38FiPBvog03f143/Qmo9jaonl7I1avR+9Zb6Jo1Gz0vvZQOHEVovPgiDPnvMwfs/jW5asCM28rIqStSRixbQSkJaYQwFPRhSor0YUxafCT8rat/+bJl+N3PrsYD/3wQy95fNmB5LYbxW43H8ccfj/O+fx6GNg0FsGGfI4PBYDA01qxZUzLMxl4raWlpwdy5c7Hnnnuira2tz/EfeOCBQcgVg8FgbPm49tprywp39tlnD3JOGFsy/vnPf5YV7ktf+tIg54TBKI2SNh6guJ2niI2nv+La7tBU2EPU0n4ua6SCg1J9ZsmdqKkCP2uzV8ZmYddow8NZ7fpeUL6gDjJFvt0aOOJxfYHjHsGtrT0+ubbphLJttEKC2m4d0tr1Sa+NK+cUpJiw8wP4+91/RylQVInqkR/OLlM6dAFnW/a4jcGWv+8HTBfKQEZjVW4DhLks1KALWXyyrm2LApwqcswvFNVWGFov8OmPDcGRH6vDXjtUh0vAvkR9ENXW4YFtWiqxbUsljt6vEQrA6++Nw0PPXIe/3XsMnr7rIvS2LSycUIDlS5ejra0d9UOMLcEK5SpljkD0z81eKaXQXDsCVVFVWffYUtBY1YitG7bGm6vfdPYPa2u1/Y7bagSBvDI2L+Xtqfq1NddmD5UVy1ZKAkrX8bJ1y1ERVWJIVQNc2ywirm3h7BfO/jaA4tql7P4DjKlvP4zlHStAAITQQsJW7JqMNVOYfVDC/RfulfJ7q0gI10eS6c+FdafIpgZBXiSZQLjxdzfh6p9cjZ7u0ofzFEPN2AMw+rCrICrqA1dnANW/yVtn4/XvGk48nnMQCfdkuOR10kqceN6hqLZ75ipx/3IaA/nBEYT2dXk8OKcVR39iaIl4g4vJj72s35OgTin1LMhUe2iRJC2mrXSbUva9VwRQpPcs6tZqogjofZHG3exp1AeaK3hrvDBVLmCFuQkKBHPwuRLmXdfh7bAPinz+zVxC9z8KEEaQWwEg4foqAFCiCiRyUPnuWL3UbnWgzz8QE8bWAt/Wz7RHU3bfp4Th7W+b79BoGu7/sW3E1l18AGztkPHn458ESmEgbXNKKfT09JRcT161pjMrNmLzhGS2VIZbiJJ+feuYa8ceWDJMT08PZj45E0d++siy02UwGAzGpgkW1mYwGAwGg8FgMBgMBoPBYDAYDAaDwWAwGAwGg8FgMBgMBoNRFoQQOO6443DMMcfg4IMPxsyZM0vGUb3rsGjKaZhwzKOggSSZZapHGgKCFZwuSYwtwnxNhaEgeMjM9GQaSyPz8bT0no5mf2s6CJHwYR2fQhNhNdUsByAPIpkQ17bUvQhEWtZP0/ukJp0hAhniohPPjols6xvqrCcJj2lSLwHoWbUQsqs9VTNf+5+z8MljDnIEEUu4EoZ0Iwzh1bmTIXYJ4UhbVlTbCmwTKCaqHfpHIUFM2Phk7q/TJ0ug9TLfrhwhPdeG06wc+LakQqcE2daRiPx1GI8F5PqH7u5uTJo0qWzhhSxEUYSLL74Yl19++QDmjMEojA0qrl3M3Y0fnqzuRbWV65uUctIIniZvxhxpBW4JgNTC0FKaMcGQm/WIZijFbuwzaRli4IRttsbNd96MW/50Cx57+DFIKVFTU4Njjz22SEVsGBARhtcOx5L2xSACpJJ6bCJAKanFIyJNTlYgJ1iqDLFbC54KCCWhEDkBc522qRcFXedmLqICMjmRwMmnn4y5L87Fdb+/rqw8L87n8ZXly3FHc3OiuQQkUNixKu5bsB6svyodNhYe8easEv72W65bhwVXXontr766RMoDgxeu/T3a312IpB5DKKpNFL+2VN5QaDtJpQaAJfk8/tHRkbrnvhP3wWGfPlSnR0FcIvf4YYm+ljPrDlkxYRWMAICZmgXzDi2cQvGHE/x2AiGmoGE/lCLUZjxglQhiW5J/pr6PiRPKTb5tGU05w74w+TudnYEV157++HT8/Gc/T4UZG0X4ZHUN4h1xPMFk2419k58yh5In4VRRBH72HbTx9WMnLMvnceqK5ZnF+2xNLc4cMsTMwH3KylePL3PiO5QWCL8pcQ3Y9hjMZxE+lnjdhxRvF4KAaNgwd/+4kE14KA2FGXT+OqLCqh9ehq5pj8fumpswAc03/hFU5f8+3NBz6dbLL0fPa6+XDFd98EFovOD7qNhjjwG9f2VU7Q5xIKX0eKN0q9Bjj/5PKgmhBCTMt5IQZAQCoLB61WrccNUN+NffH8Di9xYPaB4LYdToUfjSpC/hggsvwIgRI/jvIAaDwdgEUI5QdVXVxhf/2mabbbBgwQJMnDgRL2UdZlEEbW1t6O3tRS7HtHgGg8HoC2bMmFEyTEtLC5qamjZAbhhbKpYtK+9wp9bW1kHOCYNRHgZbXFtHT9rcC4trezsOGbtFXBDWrbvatN36crgOaw//NPdSdqeAWdkztotQlxqwIrXBtgFnSw/z6g+xTNVDAuH+B2e/CCL7tUu7MO7d7RpkuNYUs/fbxWnh048fBGjrGd7upfy9iAhz585NZzqBysbt44UpuPRVak3M24xSzgXaSd+QtYhu8uWWZwuln1x5LnYP2/7sTx9XBc+XoPDR7apw4iFDcNiHa5GLEraRAOWKaqfiJaLsOLYKO44dgW99/suY8/3P48/3vYR7//UoOpa9gq7lL6N75WuQPVmin8Cbb7yJPT68h7ELSKSETu1WG7NWO7ymGTW5mvIzuwVhWM1wdPZ24t32dyF8BwJSeg+ZsuLXKm/sctaGbPZPKbOnyR7UagxOSkkIIkhI1xctbl+EnIhQU1EH/ywKi2vHxLGtDcv0ApubuPZT7z2JeSvnmX7c7n2KYHc/6W+YA58F7AEEZPdSQdd9BNL7qUggIi28HZnfWmRbQBAgwjQAvPTsS/h/p5+LJYuWrFc5crUjMeqw36B65Ee0gxsDfF/sdy4kLFtukFLxuDGzY5Z1L3QPw4XfoU/QmwSHQBQIXiD9ZOBgzAvG1Nunr9iowtqr2tbhX//3Btyo7LLs68ftnbPi0fBtTM8hhH47lHYnIcycQ3hBaRJ6XwlFvk7Jp+HHe2tNNWkRwYlxE+BFt20cYWZQ1pKZOJ7YvC+A6VuECaekyRPQ+d6slKg2ADTtdhJg8qsfW5jHoP0Ikz87p0i0ObtnUQdIir6X1yat+9p1Er29QEUudC3dAa2PnW7VqlUptyiKUFFRUTpuexf8XKFwZ6n7Z7vZAAXDlRTdLol0HnK1I1A1bBd0rXylaMypU6eysDaDwWBsAWALIoPBYDAYDAaDwWAwGAwGg8FgMBgMBoPBYDAYDAaDwWAwGIw+IZfLYcaMGTjhhBMwefLkkuG7VryMzsWzUTvuoIHLBGWRVuDJiUXFtQvEzSTaJK4Domo6hYC8E5JBLXeGLIHDkk8ISokwdZttQyazRVIumiNzKOnuaYusiRLSpKkMXc2Le0KFZAYV1KEnCmXxE9rm/ivlVl1bjf0O3weRiGCJNmSILcKUzYpqkyFraYIWQVCkhbWNuwgFtIUmhsVFtYUR1Y5M/ECw24pxk72ncKQSK9RtiS1xkW1L3kGQd0cBjBFTYmLa9jvBxUiSVMohtjCAe++9FyeeeCLa29PC7eVil112wcMPP4zx48cPYM4YjNIoS1wbKMaLK0wWN31TUXHtzGFMDwheoFd3/YK8iEKYjiRpxjM9yJCwwgth5ow/WRp0ILBtyq8PfVA49PBD8cnDD8GSRUvw11v/irYVbWhoaChcRxsQI+tasKj9PTd+SGVEr4WEhABJfSiFJDO+KlOLhtitCMgjQs4IBVhRYE3GtnVCUFJpnikoGCp0/f7iql/gpZdewozppQWNAODf3V24pLUVlzc2ph53KHlQqImV4nkn6ZxU8Ldvi15WIBRg9p/l99yDkSeeiIZ99ilRuvVD+6L38OxVv4qVz9NYvah2mLeABhyULEYXBqDpuH9qa0dvxvt90RUXmfmGbvda6Nq+P+TeNyhAn3MSEPuVF062FenqODHdLCim4TUsfP9jvqT0MtAFybOBYAeg55Yq8FOUfV8KxMHtbYniIgNOmEABScEXf4uBEddevXo1Tj755Mw++AcNTYYo5d6+zATDWbBK+trpvMu3d7bXVlzbyDjE0n6xuwfnrl6ZWaxtchEuadLvdD6WJsXy4sobuNm/PpK0a5GI57+zRbizZqoq+NfymRWAaMiQREpw83yXUqKCwrBt1/0BHbfeGrtP1NSE5r/cDGFEu22amxqqDz4ITVdegdyECYOSfmVUYf6mIy2UD32MA0GPzVJpcQsA5sAH894roK29Dbf8/i+4/877sfjdxaWFoAYAzSOa8YWjv4CLLr4IY8eOgfvjafBvzWAwGIwyUM66Sk3NpiEA1tTUhLlz5+LKK6/EJZdcgnw+X1Y8pRRmzJiBQw45ZJBzyGAwGFsOli5dihUrVpQMd/DBBw9+ZhhbNHp7e8sK9+tf/xonnnjiIOeGwSgPdj2q33aeEusiWTaecsS1/f6CUBA2WJeNre8qJ66t/f0eBbs+rpPUq4dumZcCG5KLZtb7VLhSWKT8Bcvtf1DgEjtQMmFrt+uNoVXF2/Nt3oL1SQR2fbuWay5U4O/KZb7ffuttrF27tmQZ6iZ8qrSNL8sjFieoweBw3HQqhdtEQRQSnbTC0MGaYuFMZv0OG3W4Fm3cFWL+KlhHP3C3apz9mUZ8eNvEgU4Z+eyLqHZYN8n1+mSYvXasw17n7o0LTv4w/vjQMtz55Gr09PSiZ81CLLz7C6m057/xJnbbc1dfQmsXJJmyxQypbMCQyiHFM7uFY+yQcVjbsxYrO1dA78nJA0TI5xW0qUyaA2EBZYRxbVPVq+D+aSol3QOVUkIJ28YIEnksaFuIrYdMQFVFDXz7KyyuDfj+YnMV1372/Wfw7JJntE3A7q9Swu2DgpXWJgGCgBACwn1rMWO7t4qIEAm7jyrcr6WfnAABSrg9W50d63DeGedh5mMz16sMJCow9KNfw7CPfEPbTWP1Tc6Wrq8SlRkbI4DQmhumEf82P5OnCoMK/LYuQV/nTxNOBE8O8tY2nGUxzMqnd39+fif+83YHPrR1bUbYwcdtj72Erh4ZzA/se5O0kFMgEG1HYS2WDbJ+RoRaacFspfR+Qbtvz4lnO7Ft3Xb9Mdj2uYqgDQjXxnWUKJjXADB5chZ3+8zMIETBMyT4Q2mVSTPfvhBLp12YqpeoqgG5ulFBeWHSCISxyd4fpk0jER5BndmwhSYQvp+z94p/yDmvaOvFqKEVJlbpjmd9bayvvvpqym3MmDFlpbu8NXF4RbwosHsk0q/0ehoXS2XNDwYAgJpxE0sKaz829bH1yxODwWAwNglkzSIZDAaDwWAwGAwGg8FgMBgMBoPBYDAYDAaDwWAwGAwGg8FgMIqCiHDddddh2223LSt8x3vliUj2MRcFnENyX6m4xUg29jpJvAnJPvF09L+GOGEJHGSIJsaPHHHEEET+P3tnHmBXUab9561ze013J52EhDVhN0iAyCoOioADiCKIrLKowCBLkE1AcBgGRmCU5WOLCIhsIggqMAgkDDooKFtAkAQBE7JBts6e7vR2b9X3R61nu/emlxDI+4Obe0+dOnXq1KlTp7reep8KnEkIkXE6EcbpwnyIzL6CdpaiCKDI7I9AFLkwMs5Rbp91j7LHuI9xfLEfI1Rt8wsSKK5eiK4P30iV3pePPxjNQ5shqABBESJhPua3Dis4gWy7PxTRjiiCEHa/0PsgUBBJUW3hRLn1dWgnMbIlSfb6jBOYEd8OHX5EcA/KiWrnOaXEHHdV9r68bSZNe3s7DjjgABx++OF9FtWuqanBDTfcgLfffptFtZmPjKqc1Mq9iyocntsmpRxEY5kywpzmreN86L3DcEwQlXR61ulQWcd720Ia0QaXI9MeAzacrCssrHvc6E1G4+wLJ+K6G68vf4HrkKF1Q1ET1UIpBSklpCoBKGkHb6XFTCUklPQS0tL8p6C0ELf5VkYpQNpvpQBS+ljjG6iUhJWB0G6eABTw5OQnMWbMmKrzfX9HOx5csyYRmhQrTpP0747VGO/XmiLrGJWzP3NbKbz//e9Ddndnn2CAeOHCC1Dq6EDojhvrnZl6H7rphj0Dm3cbHpljBIB3envxp66u1Dm/fvTh2GnCzkZcwTxFRsieoO9/uGaJLeN42ZtnjiiWDzLPLaDri3PMtmna500ZsfdQTMI51dv0En2VpF9umB0bN0OIw0jIx38Hx+t67vOrsxccU0akIMxbWdGQnHp61sSzMG/evFT4kY2NOKShoUydTW8le/qumCheV5LHAGG903sIwCMda/DtZUuwKEMgUgC4efiI2DZV8RFlPslnwLqXk6JEWNiy5187gJh+Aerr42UWimqnhA7i763OJ36PVVdfEz++pgbDf34nCsHfkOujqDYAdD33Jyw+5KtY/v0L0fNG+u+h/hJRAVIp85GQSkILbSvzWJqFHUyt7OrsxN233IvDP/d1fH67L+COG+7A/HnzB1VUu3V4K0446QRMf3c65i2Yh1t/eqsR1TbknDqWp8HLHsMwDBPwcRLWtlx66aWYOXMmDjjgABQKhaqOmTFjxiDnimEY5pPFpEmTqop35plnDnJOmE86xx9/fFXxXn/99UHOCcOsPf2y8yQH2FK70zvL2ZFdXoy4toIfgwuz6Ww+wSCmFlylIMyMBhrh1PT4uM6JIHLTA0wmYAU0yS5wnfxQzicRz4nAWtFJl7ZeqNKdP5knd2wg8mmv04lw67xae4C3+pu4CVFtALjzjjvzb1bAsB2+FRZ01p2qEJxTYXLqGoV5r4asaAMqqo1EbuJi227MUilM2KoOD144GrdPHPWRimqHOzcfWYvLj98UU360LQ7Zaxhqhm2BIWP3S6U/a+YsSFWCVCUUS9puWJIlyJKElHrMtqSKqIlqMaJxROr4DZFtWrdFbVSHkiyipHpRLJVQUkX0yiJKsoRSqaTHu2XJ2GL1R0ljbbXj4PD2JEUAZMmMgktAEUqlEmatmo2uYqezVClzvLUraZ33hA3L4Ku/t1eB8p6LtJ2q7OK3g8Cbi/+Gv87T8+nIzoQiL6pNEIjItud2lpRv8324nlMmKNLC2TDi3NCWUJ22gDCC3YIE7r7lbuz7qX37Lapdv+lnsfWJf8WIXc/W7b5IWrBCIWVrRLXiy8IFZ71Y7VvF7aPwI/xxbjvxO5ZW+DJNtEepNkv4dLKOychpGM9a45QCfj6lLZn4OqG3WMJdT/8d7l6Qt5yHVkSycxXd/EQR+03CzDskHU+ZuYbChPt7HYFQgJ+HaH6T3dbH+3NFICpAz3M0cyJt/wV2PqOvRyK0iBL0HEi3bcYWCZDFLnTO+yvm/88JmPtIemEFAKgbvUuivthzmkSITL4pEIqP96bi/ZtQxjNZjyknPL7f7mlbWTTblfsF/bWxzpgxA7NmzUqF77TTThWPVQpoW1l5wZK1RmVMaugnQzbft2KcadOmYdHCRQN6XoZhGGbdU521kWEYhmEYhmEYhmEYhmEYhmEYhmEYhmEYhmEYhmEYJkFLSwsefPBB7LXXXhXjDo6wNpB08vPB5BwIiSjHScoem0wjaxuZ5yGQdhpREtphQ8aPiSnThW6hIiFeJwElfCyS3mlWGWE+kiBIKBWZ3zBSnSauc6AlI2ZonA0CHURy+TMh5CUTHUFZ9Sx6L3XNAHD4KYchMs4tgBeyDp12iQiRcUSxQtgkBCIQiCLn9KVFtc3HOO0kRbUjJ55tnL3MfutQa89uXYCso68XrvTuqF5IOy2qrVw69t5Q3IkqIR6YdLBiUe3K3H///TjttNPQlSFaWi277bYbJk+ejJEjRw5gzhimb+S/YwIynTFtAijrF2bblaQTr5HyzTiVcnkSpoHT7wThhG6t07JLW1gRX3M95u2iJEBCOwuK0HHZZlwBQgCyRAAp3QJLCUkAlEBDzfol3Da8fjgWts/Xjo3KvLFJ6rZe6vexEAJKSZSgXTWVBEpEKJAyguUSAgJSKkRGDDki0tvCv3O1I6W58creF53+i6++iO232R4d7dU5Gl62Yjm2LRSwe21tEBpWKn/PkBMjfH2pIKCSS2LO6y7Vg6Lgd+fMmZh95RXY+qqrK15bX3j77l9g7rPPIvnWda6sJrC8qHb82PD6bl+1OnXOuro6XHDZBVpo3pZ3KGadEDwB6RSV7VnEboQVsTZPlbsX6ZsS3ivXP0v1O8o5+KcbntR5bJc11mH016PIPvG2nsXTVMr2ZW3ZxNuhrDYylo45R24fKnGJDzzwAB568KFUtC2iAq4YOix2SOimrJCsqfFTAPE6bXeQSoeH8e2T3qkUrli1Ao+nhPA9Jzc1Y+MoSj+PQXoysZ1Vx5P74/G8cLZSTpbA7Uleh4zt97feImoK5lwZdT5Vh/z+nlenYvm55yNJ6/XXoW6vPV2dEEKk4qxPyBUr0PHgQ+h48CE0HPJltP73NRAjBkZERTgn+1DE3j73CiCFnp4e/P6Xj+GpB5/G3JlzB1VE29IytAUHHXwgfvDDH2DcDju4v6ksWe1ALhlN1FodzzAMw1TNmjJ9EEtjY+M6yMnaMXbsWDz77LOQUiKKoorxa2N/EzEMwzCV+N3vflcxTm1tLb7whS+sg9wwn2S22247bLnllpg9e3bFuF/4whfw3HPPrfdjAsyGxWDaebJsOXl2H5sXwNh1grFot7hhLAV7cjPGqig2YKjHn42l3NjGlVlM1S6y6m3jKhgW9hebHBN1xZEzPcPtT16TncvgFbzdAeG4vU3I/4YbUtf2KnuAnwMQP9bEt2kH30899VQ60wlETSNqWrY0Y/xZVBjXyj3O7qfswnOp59eNrAUyXbixB+rNrPSTI9HJ3+GYnYqF23tnF50FgOHNAhcdMQxf37sp+5yVhv8qPm4+QtLOlRUnfD6tiPKmI2pww79tgW9+sRXnLdkTL8/5v9jx78+YpRfXVeZJk8aSoMyTQQCJCKMbR/N4piGiCJ8a8Sm8sehvZmHIkpmbY23PBEJJjykrcu1PZGzN+pmXetFWEqCYhQLm+SiBABRlEe+veB9bD9sK9YVG2IebTLumjB2OjJHKW69tG2qbGNPWqbjdKkly3Dp3HLvcu6APvLbwVbz4wV8ACuY5EeBmQJGdaSUghJlPReTmaul5UxFIaTFrIXQZRHY+lTnWCnTDzL+a9vp0XHTKxWhb1D/B50LDCIw+4P+hceM9dYBMtFPCWKxU8KK05U/2n/yXq35/uIc7iJp6K7n4eU1sdaLayRYnbLODF1K5V4RKHEPAlNdW4f2F3dh647qcAweHB/74Dyxa0QFXzrbMbZm6F7+AFZZWVkDazPXTC74TQF5EWxlhbAUyottw8bxlHogv/SvcQhjeemmXCzZ5IQJUFDzAPh3fY3EvevibIaBKPVj97qPomPUMuha/CSWLZctm2E6n+nKA7SPZDeHKST83CatzIJzu67FPKb2djIPEfr/ANgAsXF7EzltWbmgGYuHim2++OTN8//33r3jsohUdKJZk/HlKYeclaLtn2UceFfa5dNb+uhs23gskaqBkb9l4N/6/G3HNj68pG4dhGIZZv+HRRoZhGIZhGIZhGIZhGIZhGIZhGIZhGIZhGIZhGIZh+syee+6Jgw46qGK8YufiQcxFmUnzxvEg36Egz4khazvt6Km3wu3QidM4hDjHEyvk7J1SYD5ENl4YZo6hCFreU3+IIhNW0L8RAWQ+ED7cxiO7LcxxIp4eBAiR/7j4Bahid2aprV66GpEoIKIIEUUQFKFgfkcUIRI+PILZFvq3EBEiEi6edfay3/bYmKh2TGjbirtZwW4YpzDhnILDO0DkBctdmVonLO9j6h2HnQ8RxR1v3Q5/wEA4qmwoLFu2DJ/97Gdx0kkn9VlUu66uDnfddRemTp3KotrMeoVvl8oQ+qGnEkBFJ7FQhDYV5k7hdwoyArcKxgHStmteHMGmQSDnNGqvxbaHyjnuenFgMunDOLOSEMax0PqKEuoK9YFo6PrByIaRUEpCS2Trf6W0Dtz6BpVUCSUpASWhlIJUClAKknRcAJBSgszxRMo56UuTri4m5X5boWErLDC0dSj++Oc/olAoVJVvCeCkpUuwSJZcmD1HHlnVKRnbvAZzXT3j4X7LyxMn3rfBZ9E992LJ44/l5q+vtL3xN7z8n5elxLIFgu4WskW1Qxdd4cLC3hjw1+4evN2bdqg8+ayTsekWm/kT2JNZERJXIuFzGoTFCl+HK6Vg/5PKiJ4Apu+qP/qRleaj/Kfcf2E8c2xQC3U9dD6sQR6k/63FMgIHdYXUeUKso7Gyx8GLV5QTKQg2soVCwiIDsHDhQkycODG1WwC4sXU4moI2xz97djsMyW5wwzpVKTzcnl8q4sSlbWVFtQ9taMAZzU2+vmakbXvoIuNje+7J+D4tXdeixH6fX0qdM3V96deM/rsF8O8Fc4ATSnFB8VJbNvF7UD09sbCW71+Axq8f7pOuRrBoEBl21VUYee/dGHnv3Rjx8zvR+pMfo3niWajbZx9QRvvc+dTTWPTlr6A4a9aAnF/XSPuM+uexWCziqV89jTO/cja+usNhuO2/foY5M+YMalkNaRqCQw87FH9+6c/4cPGHuOf+e4yodpUXkvWbYRiGWad0dnZWjDNkyJB1kJO+IYSoSli7ubl5HeSGYRjmk4GUEu+8807FeOPHj18HuWE2BB599NGq4j3//PM444wzBjk3DLP2VGXzrWTnyd2VNx6Zf1Bon9bDzYSYkSYYn3dpBWN1lLCHh/MVwlHGmNC1G9MWbssvdi1SxyU/fl+wqLZdINsslh1YpeLAARuqAAAgAElEQVS/7D4jBBsMRUKIUMAyLSoeK0drv1eBDcNsv/de9oLiIXUjxsfKN3FXKhxd5fhdeC/zoiT/y5uXsBai2sly179FsGXjqthxTkjWnO+gzzTiqcs3daLaGZnPDs4cgM7KbT9FtYNvKIXdtxuCP/z6cvzg0h/E7HKzZ85GSRo7ipSQKKEECYUSJEooqhJG1I9ATVRTPsMbGENqmjBm6FiUZMmUWQklWUJJSUjzsfZVa5MtKQUJiZKUuoYRgZRezhgUt6MqEtpmq4CSLGLG8hlY3b0KgI9njEpmTB3eLpWwX/nHIW23QnyXOz4k1241QEP1z8/7E1768EXfXgo9F0pAgARBRHbOmHDtoA6PTHOohbYFkdmvrZ6CItj5aHo+lhXaJnS2d+LsY7+H73z15H6JapMooPUzp2PL459HwyZ7xo1X4XtHBfbG2PtHBN+xlOOfQPgYpiz60j5TeJ5Yc0eovJBC+NahTJtv7JMyNBJKErjx8QVl8zjQdPeWcPNjr8NZHt27zdQPO8cuZXXX94Xs/aFIC2+7a4uLtusyjPS9oUivym7mKYJEsB1aO83xJPw5rNVTwB1j5y36Ho+1WUbBdRVQ7FiM+b//Npa8eA06F75WUVR7yJYHoGHjXc2WyUfyA/ILloRlFBPVzrO4httZ4fH9yT0LlpXP/7Rp03DyySdjyZIlZeNV4o033sBtt92WChdC4Kijjqp4/Adt6cXKKxLMU1iXiJpG1I/erWK8X/3qV+sgNwzDMMxgUt1MTIZhGIZhGIZhGIZhGIZhGIZhGIZhGIZhGIZhGIZhmBy+8Y1vYMqUKWXj1DSPGeRcaGmyeFDoqENlxNvssck0srbh4xK8cDcEFEkXnQJpTe3MIbWzCUmQUlCwv4UX/KPAOculI6HICnNaxyFp4itAkXY80x5gWjxVhdeiRT+tG5kXVJXmPCp2HcnSqR21Q0Z5Ab+981FcdP0FoMBxxIqsWiddYUTFBcg43JJx5KLAkdY61RoHMef85ePpPXqbgrDICpRbpx2CEXE1LqCBE0ty2zsj+3vrnHRDh9uYGK0/IHToddsV2JBFuCdNmoTzzjsPvRlipdXy+c9/Hr///e/R0tIygDljmIGlKpHQfE3XfA9xu1tRyomXkA4L8yOtc5rNm2vnACXhX2dQJr59P/i2T5n3jU5TX4CSSp/ZCOL6NHTa9YW68uXwEdDaMByKCFJK7Y8pARIEqUqwjpgC+lIldAEJECRJUAlARJBSQQigpBQKQkFKghAKUFI7jwb+tGTKzglfQJcZFOHT4z+Ne395L0447oSqxFK7lcKhixfjzxtvgvrMGPGehyWsbrHeDsXj5JFVJZO9pszek1L453nnoXazzdGy++5lzlA9HR9+gD98+0TI7m4kXsMxV18bErpkBz0yBO6u/hgCpAJ+vjrtADp85HCcfu53XbdSAKb/ZJ8F498L6OcMygjbK9c/8N0zUx9s/9E8Z/YZVtKEC+GeLX08Iebn7/qfcWx7EO+XKC9uHQhgkxHfh/R9FOX+semFzq1Be5A4py0Se622723PG36HxPIaPC+ZEPC73/0Oq1atSu2a2NyCPWprU3XZ94btvbZlHa+5KhE/Vu+DCp58HhSAX3d24PIVK7LzDO3WffnQYTi0sdEdY5/V5DMU5iONCq4jzEe8Prs45Lv5YZx4ikH7QD4PsXIslWKi2rF6ZOqCSAgfEAgq8SzV7rwT6vbYHd0vvujTCY/J6SeXFi1KhcmVq1w6FtE6HDXjPpWZRh51e382d1+pbQlWXX8DOu6/Px7+4YdY8s3jMWrKZIh+9kllUBullPjz/zyPKQ/8L2a9Pcst5DCYNDQ2YJ8v7IPzLzwfn9tnb4QCOkop16aFZL1nXHz7rFfxdxHDMAwz8FQjrL2+i1JX83dRU1OOcBvDMAyT4plnnkGxWF6QCwCOPvrodZAbZkNgwoQJVce98847cdppp2G33SqLmzHMuqTqheDy7DwZ0xX8rmxbTiUbjx1viY8VW1uPHf1LjLs6e3Y8T1ofksx8AQpGHMNLC0cdE2P/fbB1Z1nk/dyIuD1eG2jieXcipoGtXgX5S45F5dn4X3/9dfQkFgLMommrQxK5Lz9q68m58WWrU3wcvyzhHAV3iIIXS0XO2FxqxDsRngxTqbjKnKuhBvjhscNx1L+U+bssb3i/yrqTJaqdzGfqeQmuP7bfiSgDNYUIV1x5BQ48+ECc9M2T8MEHH+D9Ge+jJIsxG4W1dUpoAelh9cOqyveGxubNW2Bx+yKs7l0FKKGl+AkQSun5T6Rtpk6+3QhlExSkImNrBqRUIKGPJWvONnOdBAElaJvuzOUzsFnzFhg1ZBSkUn6xXWtvI3LHWbtFaLtK2a3g7VZJw1C6DYxvO6p4VeTRU+rB/86ajNkrZ5s5UMI9I3Zek5v3ZEW3YePpxQoiEYGU3ReBQIgCAe0IRqgbhIgKIBDuvfk+3HXDL6r6G6Ec9aN3wyYH3YqobijiQtfWeJu04Iai1lmLcqetndnkvHidkc2eP/5ui907yntRJ8MT16RCY6Ez+makFd+n33m6gj89dSXeOmgNdtqyMef6Bpbbn3wTC5evCa7Zi2M7QWxAh5OCFR93ebZC11ZoWoVhfkEMKCuubeOQiwMnvG2ttAj22fe0zZepG7YOuT4OAIq8bZz0wnykFIpdy9Hx/hQseenHqPahbNn+MGz0+avc7aNYHQaccLbte7jOiS07cr+z+wlZVuf8DmKqVhNhXlv5eXXd3d2455578Nhjj+Hiiy/GmWeeudbz6D788EMcccQRme3B0UcfjTFjKs/xndeWttmvzzRu/nl0LnipbJwF8xdg6tSp2GP3PdZRrhiGYZiBhoW1GYZhGIZhGIZhGIZhGIZhGIZhGIZhGIZhGIZhGIbpF3PmzKkYZ/CFtYFMZ4R+i2tnxQNCxwmvdEix3fni2gApCS+uTfo3ACIJZeJYNT8trm2cyIigVOB4QdI5nyhYUU9prlFBq6ZaZy+lPdJsfqCM/48ym6FQmr6+uo12AIkaKBl33Hjr5bcQUaQd3UBOUM8K75ER1AYEhLCi2VaAOwoEssk5gmnHrrSoNpFwDmVJUW3vREYpUW0v+m2dNeMOtP5ivYicc7TNcLjN899i8bh8FixYgAMPPBDTpk3rcxqNjY249957ceSRRw5gzhhm8Oi3uDZQ9lWUJbKQDIu5q1rB3GABBS90a/xMFbwTsXH4VAKAJO3DKLWAqoICpGkbBQCp3z3CpKffPDrR+qihfBl8BEQUoaV2KJZ3LQdUCRFFkKoEQgRAmi4DQZmug4TS72UJKCOqXRCmHEgZkW1l/GP1dUsoRKQCEXTrIB7cB3N/Dz3sUFzy7z/A1f91TVX5XyoljmpbjCc2GgXAJhOvTFlVK8udU5kfeZIKCI7xx/utrPNQEEYAZFc33j7xBIx/+BE07bRTVdeYx5qFCzH5qG+gc+GimIRvOh9xkWHhQu1HuwVH8G9/QTre452dWFAspc79vR+crUUIFfQiIjCLidh+mhOltv1NIxft+hLKO1zHFE28cIDvhhjHfyXjgiL+8hJXmr2dJcSSFON2z3uYjARCEX5lRLdD0QGbhhXFTgp5hyIFSVHt/oprv/nmm5nh5zY1B/mKY8PCeqyCkLz4YQ5UEGi70n/r7cGPVq7E33vzxVhahMAvR2yELQsRpE/CXV+6LU/nJR9TfxOp2KqlnEO3LWN77fG0ffOlYvtsCcmebp92IKptE0jWgbx71/P3t9B2zHFlr6vaHnXv22+j7ci48FvDQQdixC/uqjKFykQbjUTrf1+Nmh3GYcWlP4ztK86dh1XX/DeGXXN1v85RkkW8MuUVTLnvf/H+9FkoZbQ/A01dfR322ntPnHPBOdjvgP3M320ZQhau7wD4vyUT7UXFzgzDMAyzLunu7q4Yh4W1GYZhNix+9rOfVRXvjDPOGOScMBsSRx55JH7zm99UjKeUwpe+9CUsX758HeSKYdaOpE0ll7yhkTID7vnjghni2nY8MrGYmVs0USVHBcPxWni7hc1SMKdBmXGeuMh2Io8mbnw8vnol2eQ4obVNAQjGzuEH75XPZ3wcMj4mWVZQG/ExrNDGf+cdd1aV72HjTkxdSWXKlEsZe19VEf3qienw4Fqz66sq8zs8X863svdcYYuRESadvhE+tXlN+UuoRJmyyLNzhuF5dbCcqLa9VAWFvT+3N1569UWc8M0T8dz/PYelS5eidXhr7HlQAEgIbNK0SRUXtGFCIGw/Yhymzn8ZikpQJEBSG4cESShFICuuLZUzjUkYm6kSboqVlGa+k5nfI00rpqC02LY5eN7qOejoXYWxQ7cGSEA4k1Ugru1MccGYNuJ2K7tAbjlxbSBhu8rY7itL1rRh8synsKp3pZ4TJSLTDAqzaC8g7BwsNz/Ki2oLEIQy86xEEEYRIhuHIp2eSfOtqdNw2Zn/gSULl/Qr74WGERh1wPVo3GRPuMZbeTspAHgRZUuyzJSPF7dUJY4L2/nYjQk2s8/j35EUv2cUpJfXtsbSCtpEuxi5DQua0FTrTfDlYFc5h17g+YpffYBHLtk+eakDzsJlHbjl8TeCa7Hi0XZOILlr0tsR/DtFz8lz4tlO+DrS+5zYtA7T71pyaRJFpkBCoWwA4XFmhxb4hjbWuxeaMMZYAQotq6Tt56veexyrZzyJ7sV/gypVXjDDUmgYiY32/QkaN9/LnYvCOhFux+qx61TEyy5G0JmJX3TZPKX2mvmtc9ryryt83lasWIFLLrkE11xzDb7zne/glFNOwfjx48suZiGlxGOPPYaJEydiwYIFqf319fW46qqryubbMmvhyqriJS4gw9a4bhiy+b5Y+uq1FeNd9+Pr8OtHfr0OcsQwDMMMBiyszTAMwzAMwzAMwzAMwzAMwzAMwzAMwzAMwzAMwzBMv5g9e3bFOLK3Y/AzAuQoPRrHGOMcU1n0NOnwkOVoGPw2TlihWJ1PKekCqB1A9JYV14YX2gZAFIp0ShOXALJuZMbdRcXz6BzFrEOaOZcTD1QKWjExnj+nEOjKLe6I27zjYVj1VtwRvr6+HpHQ01AFeVFt4Zy6jMA2vMi1FtSGduASxtkrEM62jmHeScyIaQfxs0S1vUMUxbfJCmZ65xwvuO1CYs5UMTFt+52oU7H4VTrPlXNc+aRy9dVX4/LLL0exWOxzGocccgh++9vfor6+fgBzxjCDT9Xi2kC+P13W68ftir9d7O90eDpPPo5uCJWUJg/6vWJ0tI3DoIoLFigCBJwzqtsRiGpbX7iaqIxz/UdIa0MrlncvBZQwwtmAUBLSOmeSBEmCNO8ZqRRIkH4dC+htgnYEF0oLIFNk3rbeEVuRddiN9wOUkhAQxjGfcOm/X4q33pqGJx57oqr8v93bi3OXL8ONrcMrxs1z31RBBNOFSR2HxLEKyd6BfT3GlxHx4fpTWrkSbx15JMbdcQda9923mktMsfK9d/Hs8cehfd48syxIWhzY/k66B4e/RSycYse3S4Vftbenzr3VdlvhuJOOdc8IKe0/rGD7PDrcufeSMn0Rg1noRAkEzuXK+WtLW4oKkNbR3xQimf4rCYrdJKWyrj69HYqhuPQA//yb38KkSYkysUoHCsoLbOuOJlQsLXt2f34rUpAlqp0lTJMS14bK7Ds1Njamwvavr0cUxE02nckwFYTktdJhPXbfZmORLOG6VavwaOeanKM1O9fW4hcjNkJ9UOI2Pe9G70tNQQXhYV7jubLpUCLd8BgtABJ/7pNXHLYDCr5eEOJ/Laj2NT5eQoy9L6IS5WJk/Rn3UdP0rZPQ/cIL6Hzq6Vh4+68eRPM530O08cZ9TnvWu7Nx6wW39TeLFamprcGuu++KM885A1/+6pfd314h7plFRsuScVOSz6xOI+d5z3gZ9UeEiWEYhsmmGmHtlpaWdZCTvsPC2gzDMAPLCy+8UDHO6NGj1/v3A/Px4qqrrsJvf/vbqt7rK1aswDXXXINLLrlkHeSMYdaeftt5sgYq3a7sBVR1kgmlTornxY3Jh/lzA5hhgsFIaCiwHezT57M28fz82oPjY8DpyKkx3SBKbDxK+H2hbmVMRDUxplRuYb+YqHYYFgx2PfuHZ/OvzRDVtULUD0umnr6YGFWMc1UqWxfPDp4p/51Vt/otqp0MC7ZtXVJ2KUaF3batxW1nbIShQzIW6HN5z9+VmY3UrviMmioO8XHKiWqbRBT80pIjNhqJ309+Aud973zMeX8OWlpbtP3T3igCRtVvhNqotoqzb7g01zZjk+bNMG/1XERmbpMEmeIXgNIL3Tqbl7GpSQkIoa0hZOubsT+A7JwnXceVMe6RJJAiLO1cjvbuaSgsrcGnP72Dr7YieHaCtiYcx07ZrQKbbp64dpL+imu/ufgNvDT/L5DKiI6Hc6qMJScy86JAut20c6qswLZwAtuByHYk3LyrCBEECJGIsKZ9Df7j9Mvx2guv9znPAECigGET/g3Dd50ImHusd5jnJmfbCzC7lPx38lggbrCmMH6Yfip39uBUfArDKYiXalgyjBjJSK6JFMaal2WJDH/L4Le1vxH+9v4a/PK5Npy430YZ1zJwXHrPX9HRVYQxaifsesl3rRfR1rcgENYGGUuyrZfW0k4ARSYsMn0Ss98803pCha0DYflEukxIz5codS5HsX0+VG8nZKkbqrdL/y7qjyp2QvZ2orttGrrbshdgziOqG4a60TujZftjMGTL/cxlE+z98O2+Fe7WmxDxMoqVGwXH2Tip+x9+Z7/J0n1Bk6YCZi/KFtbOm3e4atUq3HTTTbjpppuw7bbbYv/998eECRMwduxYtLS0oLe3F3PnzsXUqVPx5JNPYtasWZnpAMD111+PrbfeOnd/yMwFK6qIlSi3cn1nYOCMxRllVT/6M6gdti16Vswoe+ijjz6K9959D9t/avsByAjDMAyzrmFhbYZhGIZhGIZhGIZhGIZhGIZhGIZhGIZhGIZhGIZh+kVHR2XR7NUzHwPwi8HPDOU4JzhxbRiHrCxn2KTzQ7nfCQcd4+DlxLWDQ2K+kiSg1QmNGLUKxbWt24QEkZY2VcbpzErwEawAqpXAs16BJRivMrdbQfltF18gVjbOMyTfLZFEerrp6M1GIxJRTMiayItoA/DOXcKIZZvf1uELCAS04cW1Efy2cfV5skW1nQA3kXbQMw46hD6Kagfxk04bLKpdmZkzZ+Kggw7CzJkz+5zG0KFD8fDDD+PAAw8cwJwxzLqlKtEFoLxzWBln+yzhBcCI+7pEQ3GEQOgSZISffT6tELRSfqEGd6xztrQpaWFgZd+nUmrfSPM6qRF1la/7I6K1rhVSSfPehXEMlRDKvGmJIGEXtdD/KlmCEgSpJAQRlCpBUaRFkRUhgjLCFP4t6xyyYUSJjYMo4O8FoF/DDzz4S+y162fxj3/8o6preKKzEzvUtOO7TlQu3kfJk1BI1gpl/nE+ool9YdUM3342Vphe+B13HSXI1avw1gknYMy552DsOeeCCtW7sbz/64fw6g8vQU97u8tfmcfCnT/5sS6/gbsvInhX3oc71mC1TKd68RUXo1BT4/x/7VkEggDzLCnyQtu2T6e7nwQyislKWiEMK0fue2mu7wbt2G8FulXGzbPO/ukC8KWf3O+EV/xKLDHxbbd4i2kjfJfaP/n2txXYtv2tlMA2ZYgUJL5126FchUkKEoQi3Jam5rSQ4kgRuTIM62u5Xr6OX64mpet2j1L4RUc7frp6NdaUadsJwClNTTiveag7D2WcLe03TMaVXKXiJHOc9bz59OI91LKvl9TOdPtRWrXS94kB/+5IpJwS/sk5ZyUGyl96IGk+84yUsDaKRax57HE0n/7dPqe7dOnSfuYsn6gQYZfP7IJTzzoFh379UBSign+eXPtEprzD9z+lnkWGYRjm40Fvb2/FOEOHDl0HOekbUsrKkbB+XwPDMMz6xOLFi6v6m2O//fZbB7lhNiS23357XHbZZbjyyiurin/ppZfi0ksvxeGHH4499tgDEydOZLF3Zr2i33aePth4YuHB4F+4YGFMDBbxseDkuE7sHG58KDyhXzjTjuvqqJQefAwPq8b+bfVUM7Jg047lN8yfGfzMtM2HY+VZ9v0wDei/N+bOmVsxu/WjPpMISY60JguiirrRF+y8FpFRxjKYm4K0HSCdr+Rvcx2pOTXBdjB/5F8nNOCGU0egttDP8cIqiyo8S7q0VXxnxu2xd0mpnOOgdwoR4cZbbsRLr72obYZBojVUg1GNo6rL8AbONq3bYn77fJRUESTJiDsTiKSxt0KLloeLDhNBKkCQMlXNjFcrACBIa1CDhJ5FpCCh5wcplNAlO3HlpZdit/G749J/v0Qv0K7IL3hsjFOhnTYpru2w5rJQXDsga6y8L+Pny7uW409z/4gF7fNh5zrpx1iYRXztPKtQPNvae3SZmpheVFsIJ7itt8P5VRHuv/mXuO/m+1EsFtcqr0kaNt0To/e/EaJ+KHwBGeuqW1DYFk68DGPvE/0r8Y1Y0xMGkDWcpm5YGDnx/gjsqZR1jpxDPYm5dGEC5C/Ii02Hy+WqePwg3FsJ9ecnv5mPL+zYgrGjBmc+xSPPz8DkqXN9PmK3JbwHppSsmLupXz6vAkAUXK8w8xiteDYBiEzZk99nxbTdfDszN9JZ5fV97Vk8HUtf/ym65r8y4GVQM3RLbHbogyjUtwKuX2XvX8Yy3HZeYWxBC1t2ZepvqiIlLbjZLz9K7nPzWQkghQ+W9KC7V6GuJrhzVc47nDFjBmbMKC8cncdZZ52FM844o+r4732wDINi1XXi5Xn7kOoHVGdfJrROOBOLnju/bCylFG64/gb87I6fVZVdhmEYZv1CVDOG81GwYmknli/t/Kizkcv6mjcut77B5dY31vdyA7js+sr6mjcut77B5dY3uNz6Bpdb3+By6xvre7kBXHYMwzAMwzAMwzAMwzAMwzAMwzDMhsOnP/3pquJ1tb0xyDkJyZgyH3MWTYv1+eMqOUQknSFMWMJx00/2txJ31nFFBMdY2URhfguQk3qMtPOJ/Zgw7bwS6fjuU3D7gAJAESj8oABQwWwXzCcKtmsAKmR+upemBZJ3mLADCqKASBTMd4RIRCiICBFFKIgaE1aAIB0WiQgRIgiKfBiE2fbfEQlEFBkHsMgJZ0ckQCJbVNuWfKaoNiElqk3unthbleF0m/C8YFHtylx44YXYfvvt+yyqTUQ45phjsGTJEhbVZj4RWEfYinhfvoxEyqSf2ElBeNpR3OfJHRs6j1pPcwKUokQ6XkTXtaBCO7WSMoKcRCChHU7rCrWVr7kfdL/8CjonT4l9et/7Z1XHDq0fBiigpCQUJJSSUFJpcXEFyJKEVBIKWmxcKSskrstGKgUJKzIM/UspJ2YhjYOGLTcpVbAVCOYqn6YQAn/+65/ROry16jK4dtVK/KGrK1EDskQ40r8pEcH6ikvEqwRl/M5yC3bvzkRcEfymYhGzr7serxywPxY/+XuoCsJ5bS+9iD8c/jW8dM7ZKLW3x1x4w+8wXOTsF4j3xASCJ4eAtlIJj61Zk8rDnvvsiQMO2t/0CXQPLezbWcdf7fBvysDWCUA78ktfbl7APhSmMPGVrotEgJLBAjBko6v0x6ZrLsSdw310mi6WrZu27pnz2jqMID0FpZ8D5ePE82Grv71WX7/9s2FO6QT94a7JiXwnhEGS7VZSFKSpKS2s/fAav8BPsn4mSbsxl2+f7d7pvT04uG0xrlu1qqyodgMR7hg+Ahc0D0XQ20fY80zWWf+c6ZLPevaynqvwWHuGWN2G161JXg/B/1mU3BeiABTb2lJCA0kR7ax+cbKU1qZHvL65udXusgtEhohn90sv9yvdxYsX9+v4JCIS2HGXHfHjW/8b/1z8Hh579nf42hFfc4scOcI/icOwSjdpw/qzhmEY5mNHNcLaw4YNWwc56RtrMvrjWTQ3Nw9yThiGYT4Z3HLLLVXFO+usswY5J8yGyBVXXIGDDjporY557LHH8MMf/hDDhg3DHnvsgQ8//HCQcscwa0+/7Txlxl2S9uowPJVG0sYTLHadlT9K/JfaF1swO4hpbQbks95Xc3d4vE8vkS+7MzF+FebbxzX7FWL5T9n3Ezb+KU9PQalUqpjflu2+kch9OQZxFDMm7JlxSju+NyCi2t5OoQf+jU0MCl/bsxE3f3fkoItqZwnMJ0PyRLWTNgeVU3bueGtbMfH32u2zGFk/AiVZREmWUJJFjGocbeaZMJWoETUYO3QspCxChv8p+ylpm5JUKEF6+5SytljA3lBFWjfe2tmssDSIjLFDwYpMj9xkJG649gbsvsseeOyxxxGzYYX2sNzKV6a+DOCj3VPqwUsf/hWPvPNrLGxfqEWxjYC2E8WOhBHE1vOihAjiUAFC6LlTBIIw860Kwsy5EpHeLwSEnnmF6a+9jW/seRR+ccPd/RLVLjSMwGaH3I1NDrkbon4oKGWJJTgx4lRbHsaFtytmfGsy3gMW0y4hfCZV3ovV26zcezFs72JtaPL4uPUw/fIOXyzJtDNy484RHGPq9JpuibNvn4We4sC/R2bMX4kf3v2SKYMIVpw9bUU3FkXyotr+LR0BFOnj3NwQ29cwcxlJACoClPDboYC6vV3C/LD7SQAUof2fv8eHT5488KLaFGHj/W7EmKOeQaF+OJJW2rDX4K6bIv1t58LYOYdBHylWzx1pS63/TtanIFZSLN6JevskShKYsaA755jB4cILL8TNN99c9bmkUpgxfzlS15k6XMW+0mS+tPPp52PTsv0RKAzZuGK8++67D/M/nN+/kzEMwzAfCYVwFbL1ifffXQpSQOu/bP5RZyWT2e8sXS/zxuXWN7jc+sb6Xm4Al11f4XLrG1xufYPLrW9wufUNLre+weXWd7jsGIZhGIZhGIZhGIZhGIZhGIZhmA2FnXfeuap4S1+7HgvjwLgAACAASURBVJsdfH8Qku9MMDBkpE8EpwZIym3mHxumkfU7dDw0Dp1KO3UpSHO+5NHG4UIZB04SICtMSAKABCnhxepIAhBmSxpHIWmcOBQUSRNPaRFH5xSkj9M7pXMZsdnV5/POkuSuI07PkvdSYTvtuiMKVDB+I9oxRDhHXu3Q5raNU44O07/1PgEhjFAljIMYaTeyMK6OHxnnuWxRbbJi21mi2tY1JnDYDZ0zWFS7//z973/HIYcc0i+xg5EjR+Lxxx/H5z73uQHMGcOsHziR3EoknOLjiSD3lZkU0lbwbZV1gA+PD/Njf8fySDDvmiAzZB2RvWiwfeeBlHN0lopQEw2esPaa/3kCy844MxXe8r2zUXPxRRWPjyhCY+0QdPR2QCoFQQpaYJsgUYJd5EIqBaEUJBlBYNKO3yrSDt+KAAWhuxTu1erfpUqREVHW94ZMh4OEcH6ZFqWAhsZ6/OXlv2DCjhPQ09NT8ToUgDOXLcPkUaOwVaGQEAqO14XkcZSMGdz2ZJwQv1/XOBtXACgF6SVdjXUfQEEoYM1772HaqaeisPFojDjwILRMmID6TTYFoghdixdjxbS3MP+ZZ7Bq5gwoKIjgHMnryctjeH1WVFsEv2F/myp8z+oOFDOez0uuvBhC6D6aEPpeC9Jp2epvS0P/b2qA1MIUgqz+RVzwQQV+t7ru2X3e8d9eiTIO40F3MvW8VyJseyj23OtCkIHodRiu82fqtBMyMPmyHUkilyYS+XJtkMu/qTlBe2PFT8I82nhh/m2fasSIEZnX+E5vL8bV1MBmNVXHXdpZ4ZTYG+fZrm6cs3wpOsu04QLA1xsbceXQVhRMSrbe2t/6TPrM8b8o0unmPYNZkEs1uO7EhYcu3ATE2p+sqw//ZuldtDgWMVtEW6XCR/7qAUCWzPn61icmIqye9FN0Tp4SC68ZPx6t11wVC8sSvh4whEBhqy3R88abseDi++/3K9kPPvigX8cDAAnCtuO2xTHfOgbf/M5xqCnUGOENI1jhGh37Pqqubrnnri+3LvZ+Wz99FhmGYT6JVCOWtD4La69evbqqeEKIypEYhmEYPProoxXj1NXVYZ999lkHuWE2RCZPnmzG09bOBqyUwtSpU7H11ltj8uTJ2G+//QYphwyz9qyVnaefNp7MsGCAL2bjCcZcASTsPD6d2GJ5SRu4Ha9W6XE+H7FvczoofjIzrJxxjozxx1ReAhsXVDwdig+ix9K49957q8ppy3ZHpBPIZDDnt+Sc3toNgntVnuTIeNZouZ8nYm0AdknPr+zegJ98Z0SfRdWrJW5TqBwnjBgT09Y/dB0LLtfZSK0xjAAllU9XKQxrGI4iJBZ3LEStqMNGjRsN1OVtEGzZshVmr3gfRdkLCQAKekaPEBAESJS0wK8CFEkoqcWjdbU0N0vpeVVk5kIp8vOtSFkriIBQEgoCW2yzBQBg9uzZOOGYE7DHXnvgP/7zP7D/AfvrahAYPhT5thKA329+2HYvNiYetONZ9o+ssJCiLGL6kmn426LX0F3qNnY+M2vJtl1mPhUh0lrDiM+PImHmVSGYPwUvuh1B+GNIYM3qNbji9Cvxxotv5uarGkhEaN3lNAzb7QxowWEExuTQYpu0f1JgpI0VYN6Z9O7AUB2ft2WfW/fAw4lre8NlPEUSCWNXaKyAr2+pY5MW8sptvK0z6ZYrtJSrRHI2rsD0OZ246BezcONpW1c8V7Ws7OjBydf/Hzq6ikDMwi6Dc/slK2KLSRNBi2TDv2rICmjrWggzN0+B4AS5KdJ2YjJi3cLaka1YNJln2ylto7hyNpb85Rq41an7DYGiGtRttBNG73M1CsO2duFxlK4jsUODehrcq9icQhJhwxGkHaZPie/cnGacX8UeGcs/5nVhxzH1mX2mXXbZBffeey8mTZqEV17pnzj5mDFjcMstt+BrX/vaWh03a8EKdPUUg7JKlkm4RX5uaaWOhSvnvnZAKtwDUYvWnU9H24v/WTZeb28vbrrpJvz4Jz9em+QZhmGY9YDCR50BhmEYhmEYhmEYhmEYhmEYhmEYhmEYhmEYhmEYhmE+3nzlK1/ByJEjsWTJkrLxOuY8A9mzCqK2JQitzjGl72SkHxPX9pv5xyYdJMr9ts5Wgbh2zF0gcP6jCFooW0ELZdvUBLRIqfQOJ1AgklBKBA5m2nmJnFOMhCIrdmmlEK3DUeg4o3T6sWvNlh0sti+C7FqZKpnxE8YjEpFzkiBYRycrmk1O6NpuW8cvEtbxyzjAEYwwdlyA26blxLMhjDMZnFOZvp0sqv1RIaXEd7/7Xdx1111rLZBgISKccsopuP3221kgiflEU7XoAhBvh7LVTs0uvyGQLbYbE19IpElEkEov1KCkBAkjqmud0d1biWBdGyUAGJFpk4gWkXaJKtSImuqucy3pfuVVLD/n3H6nM7RuKNp7VgPmPS1JS0MLaAdhpSRAIhDeVlBSQkVaDEY6IXFpHEWN6LbQAsL6OF22AgJKmXczCf92Dnxp7Ttj7JgxeOyJx/CVg79SVV0pQuHrbW34y+jRaHTtZ1Yd8HuyejZB1yWUUch0B81yNdZxnax0LDx017XvYQmF7oWL8OF992LuffdCKh3HfqygtnQ9HCvlkO7V5eXTns/2FnxPBIig+34CwIzeIp7r6kqV2deO+hp2mrCz6W4JQJHx1w4kxU1/g4xjvnaiNn0FacLIuYN7R2SltDB7cFHK1BknOg3rN+rOFgiiJJ1Sc4S2rXN+LMg6CCvjQx52hoMyNg7CyV4lrN+w1PlQ9u7bzjS5ZV9c3szpzHX1Q1wbhC996UuZbelBbYswfZPN0OQEwW3Z+DqTV3fLcV9HB65YuQLlXLt3qa3FpOHDsZEVGAjOK4NtnydbJ/PPHh5rt9M5T/dKE+76sefBfZOPm3Vev0+n0jPvA7cjdsZE/Ure89oJeuGlZF97bREj0yImorkJtbvu2qf0+go1t6TC5IoV/Upz9uzZfcsLEcZuOxaHH3cYvnnKcWhoaEBEESJh/s5TVi6GYs2F9fvPFLt2FcbXnDxR7P64s/fvYIZhGKYcUlYWoxk+fPg6yEnfaG5urireAw88gLPOOmuQc8MwDPPxRkqJd999t2K88ePHr4PcMBsyv/71r3H00Uf36dienh4ceOCBeOuttzBu3LgBzhnD9J1+L6JaZlAyT1xbJxfYeAL7DhAfw7GLfKpwsB/5Y3OZItthXsO89HU6R0LYNCsnyfzl5deNVSXGJsuJagPAX/7yl4rZLDSOBkQtKg9eDeK8FpVTQArwhhzk1MGsuR72d1jxkt9hPP35/I71uPbkkQMjql2muPJEtasp4bSAPLzdxSTiRLWDeNYkom2c3vo0omEESqUihtQ2bjDzPAaKSETYYuhYzFj+HkjpuTpSKAhVgqQIAgolZcShAW13tbY0Y3RSys7RsRLagCIJoQBJMP/ouALAVtttFcvDqy+/ikO/fCh22303nH3O2TjiyCNQUyjE2p/YAgMq3jSFz1bWgpPVimuv6V2Dt5dOw9tLpqOrqG2PXhjctluJ+VOCgrlTupzsty4LoRfTtOLaFCEiPW9KiAhEhAduegAPTvp1VYuulaNhsz0xev8bzHw+cg+MF0W25WUtURnbtr2KlY09Pmm1ihMuCu6NqkF6OXZSIG2/giBv74w1KmvbhgcWt2CennL5ULrxgZ2dl4hvBMdJBfP3DE+8sgIbDZ2HHx6zxVrmKc2a7iJO+skfMXPBKsTLWQGI0nZGYzDUgtk2jHRcIm0XJ2Es9sLsM+LZpmbq+ZAAKHJljlCAW9lj3FMNAFj85yugZG//Lpgi1I/eFaM+/1+oHbYNAFP24a1K9qnyRLUlgMjaMv2/+qefexgExuOk6nV2HRN2/qjrrwTPTEb/cPrcLhy1T/azUlNTg5NOOgknnXQSZsyYgccffxxTpkzBX//6V3R0dGQek2TPPffEqaeeihNPPBH19fVVHRPy5qy2+HXELiAso2QfJNnX6cs7N6uDXekQn5+hnz4eS1+/AbJ7VdlD7rj9Dvzgkh/oMfVB7P4xDMMwAwsLazMMwzAMwzAMwzAMwzAMwzAMwzAMwzAMwzAMwzAM0y+amppwySWX4IILLigbT8ledLW9icbNPp/YU8aLdEDISN+K+QW+N2snro0gHIk41rHRiGuTNM40YYoE7aEhADLfkCClw5VxXCEjvO3E6sg4+SllvEGsB6CXwAMUFEn32+bPyVKqeHj8O0730n9mhnes7MCCngVoamlGc3MzCrU12vXLON3EnMHsbwqdwrygthW/JtKOO8LFE+4YL8vthbOtQ0+1otpJBxcW1e4fL730Eg499NCKgvrl2HTTTfH0009j5513HsCcMcz6Syh0UJG8KGV88qwIbrjTCdna9t82hUbtOBS3dfFTIrfG99NsEAiKvHgnKTKC0tqBWiQdEweA4qxZWPqdk6F6evqdVnNtC6RSICoBKgJBgiiCgoJUumCEKgFEkFKChIAS8CLkhEBg22xDh9kFLpRJxwou+/um4AS2Qx9fU8j7fvEL+Mn1P8GF519Y1bWsVhKHLmnDs6NGx95Y8TqQ707oYgbaAnZTIXRzjb9FVaK2WSFsK4Vg4/rfBDKC5LZ2mNLUItdBfbbpWFHusGaHy5WE15V2XyUtoB2eH0CUiH/nqvZUmdTW1uKCfz9PH6dMP4ZsCvoeC1PnnSO0smUC0+8wvS4nBKCgjNi2gBUJMH0z00eUtk9HcOEqENKw7uvJ9oPCG5REKefXDYR9FPu8+zaJQIByDYPvXyYFtk1cAnQeTb+UjKOyyhXXtkLjfRTXhsKWW26JU049BT+/8+epSz192VLcPXwEataiHxZ/UuKN6y87OnD5ynzh5BFC4LrWVny+rt6J0ieb5TAn9llKus7bspTubqSPTbtzE5K3Pc+FOPZNabfmME9w+fLp97w/y9ePsI+cdPh2x/v7nhTe7ou49nrjp1zMcPIvlfqV5IwZM6qOS0TYZMwm+PKRB+Obpx+HpiFNKFDBiGnnHZT4DgiFQ/IEtBmGYZiPF9UIa48YMWId5KRvNDU1oaamBr295YV1Hn74YRbWZhiGqcDkyZOrEtU79thj10FumA2Zo446Cvvuuy/+9Kc/9en4YrGIY489Fm+88cYA54xh+kef7DzJwb6cQ1NC2kF4uQVUnRgpEvaeMI/mvOE5UkKxZdWz+zB+lDNomTVOWG7sMCWoTUF4ODCbYePv6urCwoULK2a1YZPPZmQ4ySCOVqrAeJJ1ymAsLz9S1u+sCpeYH6LsKLHCjlvU4JbvjkS0ga2FrZTCqCGj0VTbtM7OWSwWMWXKlNQ9/dznPlf1wlgffPDBoL0nd9xxR2y11VZVxd2yZSu8v3wGJKS245UACIKQJUhh5GSVNItEG2tJYLQgIr0QrLGpAQJ2kVqChDALQ0ulRWm33XGbzHy8NvU1fPvEb+OiCy7Ccd88Fsd+81hM2PUzA1IeeZRUCfNWzcU/l7+HeavmGjuzMjOb4ASe/TLA3n4ihJnRpMy8KOHnTgllhbeFE9cmkBPVJhKY9sp0XH32NVi+ZHm/riFqGIlR+1+LhtGfAciKKIcfxLeVnxcGQNs5U0rllaxWWRh7ZGC4Jjv/ywfBC2z7oxzGDu/eDaHROuN86e0sK1qAO3XyPRtaxZOW8jCzpOcWmH13/e8iFEsS/3Hc2D4vZrCivQffvv45vDZjSaye+fd8Ij8UiKU7wWwAEP6+CjMnzwhlg7TQNpQR2ga5dPScSH1dWohaP+NamNvnp3fpe/jgf04EVI5tjQRI1IBEpD9RLSiqAxXqQVEDRE09RP1o1I/eDUM/fTREoSF2e2J2UIrXmdDCqi/V/JYK5OxsYV+LjP0+q45k3ajk/U7uNftcdQi2KQhT0iXz1uzuzLSSbLvttrjgggtwwQUXoFgs4p133sH06dMxe/ZstLW1ob29HVJKNDU1YeONN8anPvUp7L333hg1alRV6efxxoxF+rrcXIiwXNL13m/7dj/E3SMFf38qUm4WTP5+UTMEw3Y8Bcte/39lU29vb8ftP7sdl1x6SZX5YRiGYdYHWFibYRiGYRiGYRiGYRiGYRiGYRiGYRiGYRiGYRiGYZh+c8YZZ1QU1gaA7iXTMoS1gbJepAMCObFCF2LF/ADrP7IW4tpIbGft0wlrZxMjhu3cARS8ZGTwTRJQAuTk9SKApHYkc2eQ2QLbEEYQMXQe0vu9YJ4KshoXL/Qb/ndv27tZBYKj94uLLtTV1aGppQktQ1swbqdxOOSIQ7Dvl76AmpraQEAbyBLU1oKVwjiXkRHW1k47Rl5bXxN54WxhRbWd2GVlUe2YSDaLaveZYrGIE044AQ8//HB1TuMZCCFw/vnn49prrx3g3DHMx4OkgGwuZQRzlVO6znLpI2QKLxhRBCvWa78JMGLRJl74voy95oyAtrTSx2a3sI6jCjWirvJ1rSVy6VIsOf5EyBX5IrdrgxbWNotZiBIiFIxotikHkBZ9lgpkBbWVfRPod60iAMounmF8KyHMK1S/0+19FsKKmOrOhr03TuxCUKi6izMnnom3pr2F+35xX1XXM6dYxKlLl+IuJ5SXLZaQ5dLrvglOPD1PdiHpepjnKmx7NaFrqf2txZcJwpSCE9mmtLi2dSu2PRvp4vtjk1dq3/bxj+knmDjC1PlXunswrTct1P6t07+FzcdsFhwdloQuJxJWRFs7eAvTiVSk640KLxwK0vQzrUO40jLazpFWBX0zJ6oN28cjoGTFUKwjuclVsPiK9/W1zsLKf7n4No7yTqvKiFrDJmPEs4mCLqF1tPZy6l5sOXB0J2ixcdOvsm2OdzA37R/6KK6tFK760VX43W9/h2XLlsXu2/PdXThr+TLcNnyEE1Cv4P6eE074R28vrly1MiO25uQhzfj3oS2QrnyBUHMmlLX0TWlcvDqr3Q6J65bkOWLHm+pkrPDZBCG4x9npKLflw7tm/jO4fzpGbPGE2EkSiSboj7j2R93DLmUsJCNamvuV5ttvv10xzqjNRmG/r30Rx55+DIYOHYpIRCiIQuzvWndfg5vt3jMwzyQS4tnVFqhZPIByKq+7p3kPGMMwDLPOqObvy5EjR66DnPSdbbbZBu+8807ZOH/729/WUW4YhmE+vtx+++1VxTvttNMGOScMAzz77LPYaaedKr7j83jzzTfxxhtvYMKECQOcM4bpP1XbeYD0AFfS/pJMO8/GE4YFA/fheHHWb7udTC+exfyxOwXVpwG6smLZVSSYJ6jt9uXY0MK0H3rwoaru09Bxx1WMM6hkFUfi+vovqp1h6QlEtTdqEbjtzI3QUDtAo7F9GC9MHhKfw4LUc6ScHaRCHVV2MVRvWFUuTKddW6gZlIWDs7OjcPbZZ+NnP/tZat/zzz+PffbZp6p0nnvuOZx44okDnT0AwC233IKJEydWFbc2qsXGTZvgg/Z5IKk1eaUR2RVSapsRaRuqhIQwv4UClCATBwBI2+BMXSXYBY0lQFrCVyqgubkZJAhKZleyxYsX46Ybb8ZNN96MsWPH4pCvHoL9D9gf++yzT1y03KxA6drLrEfIbfo2cmX3SizomI/5qz/E/PYP0VsytkYiX4esULi1LcLbFUlQMDdKCxPbuVFEMDOk9JwpAQFBBIFIf5NAx8o1+K+zrsJbL79V1f3Jg0QBrRP+DcMm/BtgBZSTcWKWXsAbC8Lt5AsubzvrIfXlk8gcAHeLNDZ7KjgyOT9LiHRTlzmHK7Q0Z+UpJ9zabU374ScZWptyuLxucO3WfurCbHyBe/+wGHMWd+L6U7dFa9PaSUFOn7MCp9/0AmYtWqWvxxorVSCqTaFFPbCkx+6dXa7aimibbaXrBcWuxQpze5FtW1/9e8seB8jO5Vj4/JXonPd87nVsctBtGDLmi0F+bKFVUZdit0vPIQzbele3kvVBQYtqx4zJth0IyjJ5vtSJy783YnU7uep6Kllfd/4xrws9RYXaQvXv5EKhgPHjx2P8+PFVH9NXpv5zIez8gTiU8UlGSYd5E2f8HvuFn7OXZUn/yiDjfK07nYzlb/4UqlRewPzmm2/Gueedi4b6hrLxGIZhmPUHFtZmGIZhGIZhGIZhGIZhGIZhGIZhGIZhGIZhGIZhGKbfNDQ0YNy4cRWdo7uW/L3M3gpepP2FYh4VJihwLlWB30tm3rIcEMPtRP6d04WRTiQBpSS8A0Agrm2dWbT6GbS4NgBIHccKILpj9D4nsO2ODZw3lHT5oVieFazYdngVcQ8kTfeSbGHtJN3d3ehu68bStqWYNWMWnn70aQxtHYovH/ZlHH70Ydh1r10hokgLk1IgqA2/TWRktJ3otRHVJiO2bZ3L4ONXI6odc/IBwKLafeeZZ57B0UcfjZUr88UmK7HNNttgypQp2GabbQYwZwzz8WOtRReAtEdY6rXmA7SbsUxEt629ikdX0OLOiDsGWyFOJaV+07jXm827iakUlCIoSC34OYCori4s+c4pKM6ZM2BpNtc2QyqJiCIoCUgqIRIFSPPOtn0BZRa50EUkoAW3FaCUdsqEfQdrSlJBUAlC6Pc0KQUI4crUlZnQ57Hlp6BA0goT6/f5bbfdhnenv4uXX365qmv6U3cXfrxqFS5uaSkbL+zNZO43EZI1M4wf9h4oETN0GTbutwh7PsKVmhXOJkQmjaS4tnU8tu6+EXztTvpEhy6rFMS1vSkrtGy1N5RS+Pnq1anrHzZ8GE4/7zTt7GsW8FDGUV1BGQd373CrKHzqFAK9eyfGQML0WZR5jswRZNKNhAAkQUTC5V9BQSoFBYmiLEERjBS3PU9+n8O3K0FfRgXHwtY1KxYAJ6St/V/1nbHC2RQ8+67UA5VdcjfCPhNxMfJ4fzMQ0w6ei7UR1x4xcgRuu+02HHPMMalrn9LViXOWL8MNw1pRG4iFJ92ss+q3DetWCt9bvgy9Ge1zLREeGDESu9fW+npt/3YInp30XwtxN/o8V/1yb4SYBkCZ63F/zwRx8rqoSY0IxO6c/u6ZOw/F9tUoNDebv0X8/XF93zAjFPx9FbyP/Hk+fuLaqrMTxVmzU+HRZpv3Oc0VK1Zg7ty5mfuGjx6Of/ny3jjqjKPQOrzViWn7RRmg6x3C58SGISWalId9/j+6kmUYhmEGivb29qrijRo1apBz0j8OPvjgiuPKq1evxrx587DFFluso1wxDMN8/HjhhRcqxtl4443RUmEMiWEGgkKhgOnTp2PXXXfFm2++2ac0Jk2ahDvvvHOAc8YwA0O/xLWBDBtPuCtbXFsnlbDpp2w38TkQdsyuXF6TY3h5+/rDWtvcVWLb/laID4BaVCIuCA8+9GAVJ4wwZMwBVeVtcMi4L4nrq1zPkqO9ycql0tuBqHZBADf920iMHhZhXZCep2J/qcw4YcSYmLb+kTFOH86f0R8rwqzMtcdHVxVqotqBubgquO666zJFtT/OjG3ZEnNXztGi2lIvtC6tqLaxD0pEiIytVQhoI5uUUIIAZWyOzr7h5/soEEhCi2wbI25tbQ26u9KL5yaZM2cObpt0G26bdBuICFtvvTV2mbALxu0wDttssw3+9fAvob62ATVRDQpUcParkiyiu9iNzlIn1vR2YFXXSqzsWYmla5aiq9SF8CElCux77lkVOv/GHudmLZEuDXL/CWcbIwBC2W0rqE1+Pwncf9MDeOS236BUKvXrfjVstidG7XctRG2LKWs738paeMPGNW6VcntiwszJ7+RvVBGOIA/e4OoXCvc2KWcnDZW3YwsPm7yKcBHhkKzlm5GzjXiYewWb96wzDiet6eZaknZbImNPNuciwnN/X4WDL3sDFx81Bl/fe1SuXc/S3lXET594B7c/9S56iyVQYHm0IvUh8S0rGi38NqyYNkxaNp6dexe5b/1Ma1FtL9JthLiFfUfrY2VPJz588jT0rpyVey1DtjwQQ8bsF5SPuYjYiq9WxDtZlsE9DPoHbi4gEumE/YtYVQ3uU1I8PmbhzbI853Xm/PyAWLpWdD/3Huv0eooKb87qxB7bNeZF/Mjo6ili2qw2pJ/3oFwyBbeTv/0xsXmdwdwDPyHDPlP20KwCpDL74vGihpFoGXccVk6/p2zMtsVtuPeee3H66adXSJNhGIZZX2BhbYZhGIZhGIZhGIZhGIZhGIZhGIZhGIZhGIZhGIZhBoTzzz8fp512Wtk43WWFtS1lvEj7DTnnulioFfSz/haZp89ymEjmN+XBan4aocFccW0b3/5WACS0wLZx7LMOWUqa/ZHZI41PgU5XxRw+VHB+m0fripaW00tSaN4UWNQ3Z/eVy1fioXsewkP3PITNx2yOw486DIcffTi2H7cdrBOJE8umwOHMCW0LQFl3HL3POo5ZRwxCeVHtpNMXi2r3ja6uLhx55JF48skn+5xGFEW4/PLLcdlllw1gzhjm401M2CAk7xWYIRQQrhlRVmQhaOsI5Jw8nY+h8+nzgtyh6K1+v5hI9j1qndfNvwQaWGFtKbHse+ei57XXBi5NAHVRHWpFDXplEZFxEpVKIhIAVKSFxAVBCu08SoC5VmmElAWU0k75WmhbQgjvaKp9eH2Hwvp+at/psMz0L+f8m/AHfeb/nsG4bcdhwfwFVV3Xne2rsUNNDQ5taECyvxK6x/ozJ3o2QV1K9nSyXIhN7l1/wp6jhLgbadz9lCBC9WnoXowwAVZcm6AFub2weVLiIJ03Cj72bljXXkD78trtJzu78GEx7XQ+8aKzMGzYMN0fNJ0JYR4yImF8NpV+XkgY8QUCKS3CTqRF5r1PJwFSgQQQRTUoCO2YH4ko1hdJ9UuCgrb7SrKEouxFURXRU+pBr+xN9Vdj3REnoBKIEITlZfdDQIWCK1bg2pa9sv0r5a7R5szdeeuLrChwIDfnCES0fdYqi2vrZO0Z4sd/48hv4LrrrsP3v//91D18onMNlskS7hg+EkPIX3PSXTfZzNqws8rHoAAAIABJREFUq1atxIxibypdAHh2o1HYolBwotoxv14Efr32OmMlnv6LIdzOyqMMwvLcj5PPgztjkMH4XwDx4/xfHjpFGewnAEpKdE57G82f3ROug23fORkC21l969T9dzVy7frPZf3MB5GuP/4fUCymwmt33qnPaU6dOjX27h86Yij2+NfdccQZX8fIUSMQiQIiEtn3neAedpVVKFRdOX2y/3phGIbZsGhra6sq3rBhwwY5J/3jzDPPxI033lgx3u23344f/ehH6yBHDMMwHz8WLVqEZcuWVYy33377rYPcMIxGCIHXX38dBx10EJ599tm1Pr7SwhsM81HT70VUy0yLSAlpB+GxMJtGMK4djt2lxvGQYZfKOG/2JZS/1r6KcMfEtFUiLLlfnyh93gx7/2tTK9uXapq3QNqCsq7IKM/ENebfq7yR3ywLTzhwba0uyu373leHYbdt69Yy72Wo8pGI25vKHGTHut08GJj6DmfHsPHSz4ada+MjhwvnKgBCRM5eONg88sgjuOiii9bJudYlrfXDMaS2CWt62gFtGtML2EJAkYRSAhASJWjxaL3wsbYQkrGrWnupsxfZ9gwAhAIpAYUSQEBDY2NVwtohSinMnDkTM2fOBAB86+IT0bSgEUpJSLO8rVLSLUqpYOucrytQSi+wHNhJXFutlJm7BGss1ovvugqoh/aJrJAxQQhhbJd2PpQwvwkRhDle4O1X3saPz70Wy5csX/ubExA1bITR+/836kZNANxiwsnli/XHt+cittc3Tgge4jwLTrJtTVu9Mt8bWU2jXRCYgvY+y0DmJk/E61M6DzknyiRIk1yDFNhfQ1sgQYVLTwd2M1J2AWa/X9tpFdpWFvH9n8/ALU/MxVH7jML+u4zA9ps1Gjs10NVTwpuzVuDpVxfgt8/Pwco13S5PJPTcBZg5j/kdDvsVimqbOkkAEMGJrMOIbStbF0y9hZn3CDKG0UBgG+SPVworp/+yrKh2VNeCTQ64PsibTSO8wWHbTD6us3ICdp4lCdP42HoS3vewHyHCPoXy9Sa1sHWWlTbPcps8Mrwmd7KMKpe0Hvv3+MvvdqyXwtqvvrcQxZLNZ1AeGUXi24xEuVFwTHK+ZcWu5MBYOIfvcgZWvn0/oMovVHD99dfj1FNPRaHAUq0MwzAfB7i1ZhiGYRiGYRiGYRiGYRiGYRiGYRiGYRiGYRiGYRhmQPjMZz5TMU73sn9AFjshCg0VYpbxIu0v1oEiOTffOtQoHyU/X8n8JZ0d4LezxLWtcwYIZBxm0qcT2inHOsEaZy4nvq2sBJ6Vo9R50IKHyqQZeBSGTpMJUdQ8Rv7LJSitWYLO+a+WjVeJD+Z+gFuvn4Rbr5+E8buMxzeO/Qa+depJqK+vd85PVrhVGEcZgna4d845gItDVYpqx0SyWVS7T/zmN7/Bt7/9bXR0dPQ5jfHjx+OZZ57BJptsMoA5Y5hPDrkC23kkfVPznEfd7oTIQlaYcyiP58cJ3DqBbR05mVfbZhZo4FwUVl59DToTgv6FrbaCWrMGpUWL+pV2Y00TVnWvgIKEVAICCkoqKDIfKC2eLSUQRYHDdFhQ5p7Z92n4PgmEZsuSdS9N0RYKBbz0ykvYYfsdsGbNmqqu6/vLl2HrwijsWFOTSjB0b1R53+S6HjGyejnhJYRxBAgSKhDs9e65El7IVwSpJsW1oRA7PhT9JbcVL774W9+693p/TOvy2ykV7m9Pv9PGbj0Gx5/8TdiYREGfAWScnQFSwj0/Oo9OHloLA5jtgohQI2pQKNSgQBGsUHWyb1JOVDu8wEhEXri+Rjv3d5W60VXqQnexy9RZxG6e7tvG0yFoQQDrri2hApFtciLbOp4X2A77ssqlo++GMmnYvpjyGXDi2lZ4IBQY0JecLa5t+3a2rUmKM5973rlYuGghrrv2utS9/Et3Ny5asQy3to7IrCu2iJP1/A9dXbi/oz2VngDw1KjR2KJQyPwrIEzfNhGh4Lw9XzJ+GB7W96z8JrHPVfhcy4zj8p7lsFwU0n+HBC0dOl57DS2f3csc4N8c4fsBsP327Iwn719eWCWq/etQdXeDogjor5OzlFg9aVLmrvr9vtjnZF988UU0tTZhwhd3wWGnHYpRW4xGBIFIWIEAX+8B/65x9cM+V2tTfGTTzX4/uUeVYRiG+dixZMmSinGsWNP6zHbbbYfGxsaKf/s88cQTLKzNMAyTw6233lpVvIkTJw5yTv4/e+cdqEdR7v/vM/uenpz0E0roPRTpTQQUBAUC13INqIgIiEoTuMT2E6SIIuJFwEu9dAUVCS2AIOgFqQIBQigRVEAMIcnJST31nfn9MWVnZvetpyTg8znZvO/OTtvZ2dl599nnuwwTIoTAgw8+iF//+tc44YQTsHjx4prSMsyazhpl4zH5lBXUpjrq7JU7lGQEs4GM7T24d64rUbZOdr2zsxNLllQWoW2bsk/V9R1acto+unFcm6i2TaiieF7coO/pbbts2oSvfqK9+moPknwB7bDemTiZe5nhfdP4xr1Lb+5n+3YG5bYSoCSgFBoLjYPZpap57LHHcOSRR45IWauDdUdNwauLXwZBQSgFIRIokpCSoIREIrURUlkrogIgjG3LCPtqk6s5oMbgIqytixSMRRdjxrejq7Or7rpOWmcSph19CKAAaQV1ldI2SjcsqfTevBFkJyOcrUgZm5DfF1OLpbVxAdDi2AQoI9prxbQBaPFsstY1/SyZcJ8CK5euxPkn/Ahznn6p7n3VdShg7A7HYcx2X4EVQXZiyVYMnNKd95+aMhcVpNaoMG4ar9KFjaLPnGtKnpGCwnjBtU3olyCbE70KI0clS2FeeE48FdZfwR9cfctdnD5tP1LW4m3rrfflzQW9uPC2N3HhbX9DIVEY25agKItYsrwXUhUBJXV5yophG0sfpaObaShnn/Wt+ClWVNvWNfHa2bOyCwEtbm3t5wls/yHSL2/WB8kKzhNABNnfg6VzbsxpX03T+C2w7rRfAqIRqah13Ga+tT+uf2zxNHn4/cX2D9sOLroz5nr52/M0yjNz/PKOq0/Uq/2HT6P5X5iDJ8ZuQh9/ZSVOPGRSThmrlz+/9La35u2QQs45GLaZax2/W7rjEGP7ljf+VJWumvkqoaF9A7RvciiWvT6zbMy//+3v+O53vouf/PQnNeTPMAzDrC5YWJthGIZhGIZhGIZhGIZhGIZhGIZhGIZhGIZhGIZhmCFhm222QZIkKBaLZeMtffl6jNvu61XkWMoRYQioIK5tfSuGTVwb1g8szUc7wBIA6Tm42EVLUZJz+tNOZ3pFmtIkQqlJu6ZcXGUdDZwSX+xYGe1p0oyO/X6C+fcej77F86KNQjsb1shLL7ykl+fn4LJrLtOOZEZe0zqiCSc0mQpq+9sJLKo93CxbtgzTpk3DI488UnceDQ0NuOiii3DSSScNYc0Y5oOLL3RQDvdyhjy/tNhp3M/bOgADRjjXuxZG/p6eVHDqgKgAacd9J6gqvTLhiYIOjhU33oTll18RhIlx4zDx5hux6EtfBgYtrN2Crp4lEFbwV2lBbQkJUgRJ+hPmWq0gARJQxqnapNJtQBIKCazAsjBOrE4y1jm1UuqM6c0BnAMw9HXauYQqYELHBDzw0APYZ699Ks6vAD1bOGLRQvzf5LUwLudY+K68sd+h6zHkVdmjmllPuo3crMR3L9UuoQRBSruGKk9QG4TEfFeU+kD7sg+2jfx9icsXfhil69bl97crV2GpzM5fZvxgBhoKTekMgoRz/tTr2iFXi09DC22TEZm2otsENCaNaCw0pSLYga9sNDcpdR6bBOXmGUQCLYUWtBRaoBolVg10Y2X/CvTLfpd/0LdcfkaAwM4llTR+xum+OMFspR2xyR3JVHQb3v/6pTGm0s5vnZyQgG0r2xipuLYdSkqIa0f7EQsxn3/++Vi8eDGuu/a6TPvM6u7G7o0rcWRbmwuLm9vvwwuLRczo6sxt65NGt2MLI6odp1XRup7jq9QfG+E5lld+Xj55xLN2P9/Ypdse4kp5+J+UEwYAK596GuqEr3s/a+zxU27dF0EP+q230yo6/jZsOMS1ex99FEt/+jOM+/GP0Lj9h2rK32f5Nf+LvhdezIQn666Lpj33rDvfDT+2Pv770J9CCAFBg7xuesIeflNa8XqGYRjmg081wpTvl/tX2223HZ588smycV58MXttZhiGYTS33357xThNTU3YcxC/ZxhmMEyfPh3Tp0/H888/jyuuuAJXXnllxTSjR48egZoxzNBQrY0HQPZmu/0skTwU7ywRFj4m4GznAHLv3Tk7UfRzoVax7WrI/U3i3djM2x6IL+qAMG1OOv9e4zXXXFNV3cZMPaqqeENLThtH+1m7qHYcpsK43rMqClpQuqWJ8OOjJgztfcQy3Sfsv/nhJdMqr59bA5Ixc9pyrWx25lQiQEkVhFoJWgWFBtGA4eavf/0rDjvsMPT29g57WV//+tcH/WKKbbfdtuY0646egpc750IoQAmlbcpKACQhVAJJUm8z98S1bcoaiiScuLaicDyj1O6kbU9FTJg4Hm++/lZd+0ZEOOG8r+l786QAqcW7JSmQElBWuBiASIQT9XayxUqBVDrmu7EU/piUfurdIrMf5Ox/AgQSCYTSO6gFtUmLhyvg5otvxu+unlmVfbgcrevuhon7ng/R2J7a+5yYNpAa9vy6+4vZj7QBo7j+ZxyWF553AfTq4m0udz/LmZ+CYU9BG+rN4KDSdi9/acsz2MZ4lj5SrgxtjyOv7vYJC68dfJuwUohfnUtGMN61GRGgBPoHili4tM+La88RCSWEfjAACiDzOuVcofd4LIgEtQkAEhM9FbLWz+YJkA0jYc5nMvZyLcpO7gQ1ccz33veeh+zPvjxPNLZhyrRb0ThuMyN8bdvI2/9M/4v3I+533jno4pk28I+NyEtbKSzeXr6vkH8F8mzjWWOsb+E131322rY++2/dWNUr0dq0Zr1o6E8vvI3c9vHGafLD/eNp47iX1OeMmcF6hIsW9w8PM2a77WUO2bgdTqworA0AV199NU48+USsv/76FeMyDMMwqxcW1mYYhmEYhmEYhmEYhmEYhmEYhmEYhmEYhmEYhmEYZkhobm7G1ltvXVHgZPnf7qlSWBuA73Qw1FQhru1Hy69XXD9/PXIMsg/2K4nAsSDI23ei8TFhxskgFdiGcXpSABLteOaLb0d11MmVl5dXsvKdHdIqJI2jsfaBv0D/8ndQaB4P0ToRotAMQEH290D1rYTsX47iqkVY9c6T6HnvefS8OztusAy/+/XtmLrNVJx02knO2ca6WFhnF0Gp0wWLao8c1157Lb7xjW8MyrFzt912w7333ovx48cPYc0Y5oNPXcIL5F018i6b1sfTjG9W9DVNQqHTuu/vZ3xOfdEF6YkSCyPYLY3TsKDBO/b1PPwwur73/4IwamjAhGv/F4UNNxx0/gDQ2tCqBbElGd9UhaKS+kpq24dg9k2CSOh9JLNunBrNldf48GsHTeu2T2TWlW5zJ1ChrOCpTivc5cS0pWl0e53ZYaftcc21V+Poo75S1b51K4VpC9/D/01eG4nJF0C+mACyMxerrUA5keOZhb3C+u7BaV46lhbTRvCpBcT1XER64toKhMTUVQKBwLbNWwVlZ2dNwqucdam0bsCLihK/W5V14t1x1x1wwMEH6Bd7kD8ngSewrp3atS9meqxJCQhBWlA7McLc3lzDOvvniWr74tHBTnnb0rYv46RLAm0NbWhraEPPQA+W9S1DX7E3k9abPbo5l51TWcFsLRruOb0qs89CuTmXssdcKbgXrVjRbigIle63dQT328yvV1Xi2t4Y5QsxCyFw5ZVXYuLEibjwJxdm2uW8ZV34aHMzpiSpcHHsO0sA+gEcuHABOnME17dsaMA3R7cHbWfTZY6DqZ+LSUjfg+O2Z9Pb73mvq8k7X+0nIT03Aj/iknXLTPNz8423LX/qaci+fojGRsCMcLaP2rgKyvVj/9jlNVQspl2XuLZfRgn658zBewcfgpZDDkH7id9AQ41CIKvuuBNLzz0vd9voE74BJPUJYhdVEX3tvfkHnGEYhmHqoLMz/+UgPkmd162R5rOf/WxFYW0AuPTSS/klbgzDMBFSSsybN69ivHpEEhlmqNl+++1xxRVX4Prrr69oh2ptbR2hWjHM0BC/lK4q/JuGFR6NyNhz8sL8m4DuMYWs7cmFZewA8cMTXlWr2C93v9snJ1mp+3u59wr9oJz753np7rjjjgo1BShpRPOk7SvGG1ry2tAceLMLwyeqbdf195MOHoMpE0deeiw6nAFBX84Rw9S2jPJPEOndVantDvreuQzCdDskojAkts1yLFq0CAcddFBVL8YaCi655BIUCiN/XEc3jkZb0oaV/SuBooTV/dUv45UQEAApKJL6JbyAecGuBJxF09idrC1LGMFh89CWtqkmGDN+TF11bGxqxP+74nv40Ie303WRChBaHFsoZepnnhfzepmCfkGztv2Yuqn0BdXwYuqN/jNM4fNMJLRwtgBpG6OxTWr7osCLj7+IC0+7CEs7l9a1j5akdRI69v0hmid/COkFhqDFkAFtPbV93z6LlS9enFpNoY23wRjsbctdt2HhCR0IENs4brWM3ciWrcLzOzXEmf7iHvQrd3HNt3xn4+ekdy83JjfmhBdgmya0ZKcvNifThwSAIuyxsV1KP1tghN1RBCCCXSIoQBCUlOaYpFb09JofWxVtE1obnrYRO5Ft0yfIPo/nhelwaz9O+wC5OCa+0vvR896cnPYGNjnqWVhhd2tL1fhl2nW//WPivmRCfKFmd9kj7wGCvHzyrLbVrvtbvGPt9dOM0TiTn2dM9j77BxT+PHcFDtixvWSZI817Xasw9x+LbSdFOD7E/c0cFzJhRNltueOFT6XteUnieWx8XqfbmyZsjbb1P4aVbz1cNsvly5fja1/9GmbdN+sD/awowzDMB4E163UUDMMwDMMwDMMwDMMwDMMwDMMwDMMwDMMwDMMwDMO8r9l1110rxume/wS651cWSUkZxofS8xw7ETpjWr+bnFjRZxxuv8cP7RvnFOQ5DcTfjHMBCZNOBGHOCctzZgEl0G5YAlry09sWx0XiFiKzwCxmHUiQtExEc8eHUGhfD6LQ6tKIhlFI2iajYeymaFlnD0zY5TSse/CN2OBz92P8TiejYcyGeQ3nuOv2u039dG0FaScdMutEZBzJUqFtFtUePhYtWoSdd94ZxxxzTN2i2s3Nzbjxxhvx5JNPsqg2w9QJWXHfHEJRWhcYZYBgnLPflefg6YKNA2YqvOs5oLr8CSSswIIy9YNxyoRz/kzE4N0T+l96CYuP/zoQCdyO+/nFaNp1l0Hnb2lOWgCpnbUlKdc2Csq8XENLO9vvUApKSbcdUICUOo6UUErCeUaal3P4cd2n1KUQPAFelZZfamrxuSM+h9NmnFb1/i0oFjF90XtRaLZPlXLf9H0482Y5vhuydZn0t/vh2dmOnZGYGQqlsxbhbUvgzVjM1EeYJQGQkF6I0jjCzAfIfCZBnsANK1aiL0eQ4rs//K7rv3buYZ3eyWTo/EMhnXQyQaCp0IjRjaPRlDTDimrHc5M8MqLaOdvSNq1+3tFcaEZHawcmtkxCQRSgIFFURUhISKUXZRa7LmVR92V4fdesu/+lFtC36W0P1nnZc0bviISOZwU73BbvPAs+nb+wOTfMi2/88yKYm3sNJoTAj370I3zyoE9m2qJXKdy8ckUm3Pow9wN4tq8Pm/7rn7mi2k1EuGXCJKRnty8kHfo3m9EgjWvG1vi9NeV+NYgS20nrOmjB8iiO1QYoNzWN3ZhLbbf74n9XAIqrVmLF03/xXjykO7c9Xja9PW72ezmRnVj8J16vhmrFibrvuQcLPnEQ3jvsU1j5q1sgK4iX9M/7KzpP+SY6Tzgxcy0CgIapU9H2hc/XXF/Lv5a/g4HiQBqQ2Y1q2yJ0zg/PkZzfK/maD44P6M8bhmGYfwuWLFlSMc77RVj7mGOOqSreOeecM8w1YRiGef9x3333YWBgoGK8ww8/fARqwzBDRzX9mmHWRAZlSy51I89tpsw947yw+MaftT35dfPD8rbbtHYpFd8tyH/2Iq+savYrvAGZ1iEvbcycOfminj6NYzerGCdbmToW91XlR0F4bzUfKxaL8MZw7rofJgLDib0Xu9k6Dfjyx9tz6lKmBao4/qX6Uz33gOM28e1q1r6Zto5y96z9tHafg3Yl250UGkRD7fWqge7ubhx66KF4/fXXg/CPfOQjw1ru6mLyqLW03ZSUFvw1NiYobWMqQjoxbRXc4zbHFASQMi+AhRP/d33J2PA22bKWc9fUbcpk3PDoddjpIzsgIYGEEgiRQJBAQgJCmDAICEr0dxIQSYJE6PWCSZdQAlKUxnHhBbMkSIRw24SXTlCCgkhQEAUktkxKsLJrJb7z+e/h/335zEGJapMoYNzOX8d6n7vLE9U2z5ZRAvd8GZEZk/IsWCINcmLAvpHKt5KVW4/Fnf1v/jlpLarpX6Yc3xgW2ztslVODlWd8zNpQQvz6lRunKIzrX0vtuqtz8DQGrHC83Q9fjNrtOYXP9dnn6HR4AnccST8HqOsgQMJ/ljB9BpCokIa58VjoZwDNop8L9J8b9EW1TVxTTvqZPpOory/2OkfBev/StzMtKBpavCb29znvWNjPWOSbgjT2SQTKjZc3J6EoXhwWx0VOuL89fP5Gr3gTF+VFzU0fl03B9odeWF6i7NXDA8/+HdKpu3v9PKw2KrddzrbcsSiOX0N+VTJu++pe3vjAAw/ghutuqKsMhmEYZuQY+dcLMQzDMAzDMAzDMAzDMAzDMAzDMAzDMAzDMAzDMAzzgeVTn/oUrrnmmorxFs++GFPWvrWGnCs5sQwCIqsqGgVT6qSn0mj59fIcIzL1jbfZzZ5Iowo2gAKpushZCNYJSDmHBO3LZB0KYRxZrMBn5MQRiRnWSpqX8APhO0YU2tfHuB2+hvE7fA09i1/Gir/eja6Xsg4GL899GQP9/WhqanLptV+n72iUutGm8pxeKIUhrkosql0TF198MWbMmIH+/v668/joRz+Ku+66C6NGjRrCmjHMvy/+dahCzOACpayDa4lLp1JKj3nRtc+Og1IrTqf+hsXUaRk2SwVAycApVNDgxNqK77yDRUceBbVqVRA+5lsz0HrYoYPKO6a50AxJUr/QQVkZYQkyV2BFnsAw6W0CwohrEyTFV2g9UdDxCURaUVcR9DVauIjmmNprWHphkpAgpWcBZC+xUs8TCMC5552DF2a/gIcefKiqfXyhrw/f61qCH44d54WGnaLU7MrOT6hE9/NnP+kepLMXoasOMp/+egKg6MIIwogR6yaiVBjBuMDq76lgcTDlsGHRpVnYPmnyEiC8PjCAB7u7M/vyycM+iR133gEAQVhxbTO3IjfPMoLKSjpxiIJoQHOhCYlzKs7OTXR/iuYblM5XAlFtgis7bOv65h3NhWasVVgbK/qWY0lPF6QspmWSESdQAFy/B6xsNCntYK0ACFKwgtKkFEBCH2c7jnjraUfXzrRSSdMiwoxLZPKwfcX7dO1g11UwBtp280W5bdsopTBz5kw0NzVn2uH5vr5M2D8GBnDR8mV4uKcbK8uMsZeMG48xQiCMkdYhxYrlR+eGPaamqUORjzgHv4QI/0RVUZzITzvOlxCdxzljvnuhAtJzNpZAWPLggxj94T3N5SY9JrobpdeIYJuCO455+Mcwbz3Y4RKUyz+m75ln0PfMM1hyxgw0bLkFGrbaCsk664BGjQJ6ejDwz3+i77nZGPj730vmQW1tGP+Ly0CF+t3x/r70b/l11qeN2RY6j6e/axCsx79tKlP7eBJUNf69XGt+H8yfUQzDMKudaoS1C4O4do0kY8eOxYQJE7C4woswFi1ahKuvvhrHHXfcCNWMYRhmzefKK6+sGIeIcPzxx49AbRimOqoRzZ47d+4I1IRhhofqbTyGvJt7ZZJTzr1Ke281ur2UyT++L5fJu157eBXJ8l42WTYP95hENvNS96f+/ve/Y+XKlRXrMmr9j1eMMzSE1pSAqrpI1iKThosy200c86BL+kgJ4Tv/OQ4FkX+fsi7qePQke588uoke35usogy9j/bFoJ7tFH6YcnEKYvh+L0spcdRRR+GJJ54IwnfffXf87//+LzbffPNhK3t10dHagb92vgYUCUoYi4oydlcjmK0gARJGnBWAVBAEQHn2Is8IIsxYKoytSkFh4803rLpO7ePacdy3jsEnph+oX5AqJUCAVBICEkSJqZu2ZJKxYcHYiZ05zZUOSKW0NjFCG336Ikz/jNT3/IXw7INKiwoLIaCKEjf+7GbcfvVMFIvF+hre0DplN0zc51yIxnZXrhXVtsZn8sSE/bYOT32V7ouLQOm2IIW/XvnE9Z/5slEISI1q2crYCPAORiausxcFRZoVY2yv7rrsPSRR2oruVRyIOq1LZ+2vuj2Nhdx/+JCEV4T0sjdWZkqgVNEEWgt7ApB9pkCZ/XIPIeixzT9knghyWoC1ZxPSfbVC17qvpOLfetHXYBtu45gXN4DM/tnjQ+hZ8Gym5RrHbgkn0u3sX4BSYVj4GXeG9JqXxrI7bIS9fZtqXhZ+YO6cpFz5WbKi2vZ4hMndHM3lHRVMBCgZbHro+WUoynWQ5F2vVwOznvqb+ZY30TQi7nH7RmOCf+T8sd48mODiE7xsStaogqUyM3fMxm5dZw+0rL0buuc/VS4nAMCxxx6LqVtPxW677VYxLsMwDLN6EJWjMAzDMAzDMAzDMAzDMAzDMAzDMAzDMAzDMAzDMAzDVMcnPvEJbLnllhXjrXzzAfQurtUZehgdBezD/Bm/hbTMjC+MDkXsBFD6e+QIYrwAyDqokAjihu4C0eLim8V5FAibY+roQkka3+4n6TIJdinzF8QL80jrkbi6BCKI42dqAAAgAElEQVTYJNA8cRtM3OO72Pjo2Zlm7+/rx2svv+baQZjyhKtf2g6+yJwTpaS0jVhUuz7efvttTJ06FaeeemrdotptbW2444478PDDD7OoNsMMMURUcezJiB7EiqhBhvFqNm87vkKp9NpnoimtNp1TnIIYxBgply/Hoi8dheJ77wXhbYdPx+iTTqw731I0F1q0I7dSkEo7qjrf1+BPQioJKSWKShonb2+7FSIg7XysCC5fnaFxl5XZ42TbUkIho2Bt6qVEWhYAzLx7JjbaeKOq9/M3q1bi5pUrolAqsxaFU77LqA2zkg1peBpTRKHkhfnusQKEhLSfpJ0/mBmHW2xYAkICuEVkPnUcnU65/BWAry1anDktCg0FnPGDMwCQ679abN1W3Z9faIdsAYHmQgtaCs1DLqqdmYdWOT8px6jG0Vhn9DpoaWgx/bmIotR9Wiq7FM0i3TkhlTTxFaTS54KCOV/M2GDDbe9WJj28c0OfJxJKej3ZvrgG4afFCrQHAjCmnYK5uSkHAJIkwQUXXJDZ/y5zflvu7+nGwQsX4O7uVWVFtT/R0oKPN7fYYiP8Oth179hmYqV+8nEufhcgFZ1vZizPOwdVFJgZ9pW3UNZvOXJbDuqSl03XrPuMQ75JY1+0oNLfSAoqPbbescuIFATaKNljXys1iRMZ+l99Datm3oHlv/gfLLvgJ1j280uw6ne3lxfVbmzEhGuuRsPmm9VcnqsrFN5cpsuw+g72M46Zd+13548TMHehUaTKUMaZfRCoEt8ZhmGYEWHp0qUV4zQ2No5ATYaGQw45pKp43/nOd4a5JgzDMO8vHnvssYpxJk+ezPfvmTWK5ubsS9Ji5s2bh//6r//CokWLRqBGDDP0VGPjKUlJQUgv/7y7l0S54aXyip8NCO4tDgVefi7/UmRuhJZuw3L3z6+66qqqqjZ266OrijdsRDaC2u512g4Sp/FvwCp3X1d5B3XPrZqw19SWuqpcD/5936rPhqhNXNuYe8/hiyyVsyvEeSjvfqoLg7VD0LAKa3/729/Gb3/72yBso402wp133omWlpFr/5FkUmuHFs8mbUsqSmnsS9IcB/0yYyntcbGv+tQ2kt7eHjzx8BN49IFH0b2qG8IcQ0HakCgACCGw6VbV36e/8Y834JAjDkYiEiSUhJ+igAIlECSQUAFCEBJRQEIFF09AIBFCp6ECBAkURIKEhLZLigTC5Wvi2rxFwXwmSJBAIDF5F5CQwAuPvYAv7P4l/PaK2wYlqp20TcLaB1+Jjv1/pkW1Ce5ZrlB+ODRMpM9kxReI1PoVfrErcXzf4qTKLGn+uhraAqyNXvZC4Z+v1sBlk0X5RPUKbfQ+2ecbQmLLXmzAzS3Qq5NnDae4ffw01vIdxndP2PnPAFprOgmQtUcjSfMhoY8feVZzd8ztNgESSRpmrOgUPG9orOnO5m2t8fZZRHOMkLi4of083SfA9ClSGFgxP9vKhSZA2DJhjnta17S97FMFpdo/bWNy7WQWe+jcHIqC+CUnQwrRtryrVam5CNmdD/OL+6+LU25yF4Z3rZJ4dG78rMfqYfGybjw29x23T9k+D/j7Rpn2jscMewz9fBDGVXFQTpv68SmvrEoQOva6AFTlfGDPPfbEgw88WEP+DMMwzEjCwtoMwzAMwzAMwzAMwzAMwzAMwzAMwzAMwzAMwzAMwwwZQgh861vfqipu5+yf11HCEAqA5WafdeakjPNDXJ/YqSbPGcD/7q2TH5MQiF87KUkE68HiHDE84WwXlhXJdkLbVpLSCW7736MF8Xpi8hBRGf4+2LhpvUWhDY3jt8g0+eznnjdC2ukCb69jRy4hhI5DaSwW1a6PH/zgB9hoo43wyiuv1J3HoYceis7OThx22GFDWDOGYWLiMaimESnn0uncQlU6zoaO7d7Y6tKq8NM53RKglOfwWBtqYACLjzse/a++FoQ37bUXxl7w4xLOcYOjKWnSAsJSmX23AsJGJFhJvSB01k8lrnUcQF/ulHP0TYWC02RZp32nlgsvjt1Ikbis8xtUSITA408/jvYx7VXv6zlLu/BEb28UWl1/cv6JOXFsmH+J9d0fgdA9OJwVhKLYTjibfHfhrMC2TpO+EiR+RYifdxoOXLx0ee7+HXnsF7Hhhhtoh3z7Ug/P0VZrSBtBBgIKogGtjW1oEAXPydM7X7ypXZ6odq74rJfAP8+HQlTbklCCjtbJmNAyCQrQ4tpIxbSteLYT2Yb5LtMw5QlsSyuCgDSdO1+c2HUorg2osuLarlnseYNQXNsXFNEvfiF3bCy77757Zt9f9V4a8mp/P05Z0llWUBsAtm5owGXjJgRh2XOAIpkOvY95vwasL7aKjnnm3LHhZjiJ/YdtF4p/juSdm9FoHUoXqHRBNDyVyq9vwbtY9uQT5lygTORg31R67BTS4+eOYVTAcIhrU2trzXmUI+mYhEm/uRXNe39kUPm8s/yfWNW/KndbIFoE63Mf/c5C9reO/g53WfkA/mRhGIZhKrBs2bKKcd5PwtoXX3wxkiSpGG/x4sWYPn36CNSIYRhmzWfBggXo7OysGG+//fYbgdowTPWsXLmyqngXXXQRJk2ahA9/+MMYGBgY5loxzPBQt8B2KW1PP+/IVl4pPPeGv7/Zt9vbP6pxQX7a3HrEj1B4Ityl2qzS/fNZs2aV3Q4AoqENhdHrVYw3NOTc86xaVDu+22uhKCwSnA0EaO3NYIBI4ZuHjq224sNIeAzruS+cvdcMY8uztjk4m5vL3dwcV9DPnQwXl19+OS688MIgbOzYsbj33nvR0dExbOWubhpEA0Y1jtY2JWM7lcZWYD/1P5UeGwUMDAzgRzN+jE9uezBOPfI0/NfRZ2C/qfvj6//5Ddx8+U3468tvAFIBgkCKsOGmG1Rdp7a2Nv1SXRKpgDaRFsOmBEQCBSpACP2ZmHAnli0SCJEY4WGdPqFEi2abuAVPrLsgClpEOyePAmmB7eWdy3HG4d/G9476PpYtqXxfpxQkGjB+569hvf+ciaZJ20ALKANWBJmsccnZNX1SIWPfDqHH3gQiGJjzrF8ouy213qZ/wpXj4Y9VdsyPrgfx8Bbb2eO6KPu2W/+BCJNB6WtxvB/lxLW9uCVtu/53z4LtnsHzn4PzjkD0rB7ZuE582hO4tq+ddtsEQIW0DKXjCEpAwj5PGFvqCyAqwD5LmFrbk6Cuuo7+q69Fuu9BnkDP/Nm5Ldyyzq5mXI7EtZVv/4p7iF0Px+vwyQCTp4oMsGX6SDZ/W4dSgt7586x0xfuuKNqF2OBbqjaB1djkBdzxRFfOfow8dz3xOgZkbN1G9N1rTwrD/GcrwnYoc07m9Qnlbc+l0nwqW++mCVth/I6nlkiX5ZOf/CTOOuusQb0QgWEYhhkeWFibYRiGYRiGYRiGYRiGYRiGYRiGYRiGYRiGYRiGYZgh5fOf/zzWW6+yE+Ky129H/7J/1FnKMCqG1SWuHW/Ic7Twv5dztIkdlHznIuswQuF3isNioW1fBNvPPRLdzlliZ6fQtccrO0dMOyifBJonbYOYF2a/ACiTL6XlCZBzcIPQjrO+c6Ntj4xopWsxsKh2CebNm4eNNtoIZ599dt2OHmPHjsUf/vAH3Hnnne8rgSaGeV9T61Dk+csrGYrTWrHaMHtyYra2PAIBMnVoV3qwdo7PTuCACKIe9wSl0PWtb6P30UeD4IbNN8OEq68EFQq151kFjYkZtwhGFNgTz1baiVsLEEsjKCxTcWCk8fXlwRMI9pzCfWFhGBFgIBTcll47huWE+CHt7e34v8f/Dw0NDVXtqwJwTOcivJMRncl31YzxfRtLzW4UfPfr8OpcSVw7nNlocW0rsG3DBAgJyBPiLjVrSd157eeVy5djVndWyLZ9TDtOOuNkkNBzFUECws0ZyM1N7HSmudCClkJLOjMi4c6RWFQ7b34SCIjYbeTFrlFUu2YhEyK0N7Vjyuj10JA0OKFsqaQnsl3UYVILZVvhbds3rcC2L6+tTJ+Vyn6HCfcWVBbXDmTrrfAzsuLatnylUoFnm27CxAlxMwEA3jFznf9ZsRy9FUS1P9TQiLsmTXZu6ZbY1daX+Y5/OJSa9ZtupXebwu2xJoATwEa42Kl1HB5LpPi/JHwhbakHpFhOBVIBq6TCk729uHPVKty9ahVmrerBQ909eK1/AD1KYeFvf6f3wT9eXsM4sW5Kj51//GC/5zDU4tpNe+6JyX98GKO+cjTExIk15+VIErR94fOY/NAf0LjLLvXnY3it8xVosQTvPFfe9+gFSSH+9Tk7XoR65+kvR+SIFtkzR28uM97kbPtg/SpiGIb5YFCNsHZTU9MI1GRoGDt2LD772c9WFfe2227Diy++OMw1YhiGWfO59NJLq4p34oknDnNNGGZ4efzxx7HllltCSrm6q8IwdVO3uHYVt8tK3Vd297DjfOLHEqqpQ7VL5cqWzhul24ly75tlmTdvXsU4TRO2rhhnaKjcILWLaufFi+Okaf17uXts2YztNx6634jBfeJS2w1UIrxk2uhljc5849s/7X3OOLG7mR+2Q2qvAApU+aVO9TBr1qzMvKuhoQEzZ87ElltuOSxlrkmMaxkHadpdWvu0NJYlcw0P7TwS//39i3H3rfegu7vb5VPsL+KZx57FJeddhiP2OwIH7Xgwzv3mefjDPQ9h5dIVVQujtzS3OBFtvQgkRhRbkEBBFLTgthEgTihBkiQoJDZ+IU3nFhM3Kei8RPpdOIFtk97kW6AEBMK1P7kOX9zzS3j52ZcH1c4t6+6O9T5/D9q3+SKcULMyg7qCeR80AUj0d9hnu+xzXdqgk46p/lNkQDri+s+MhXbg7KddIhFkisZuK3ptBa9Jedcjsg8klNhza0fx1oNF76Ny+2zK816EXbu4dl48L25gsxHp/nntkrUeepZ18i3d3vN7nrg2kRa6pihu8GyfEYrXn+a7nw9FVnQj2G3rEL7umrw0Sbon5Atah0Lf9hgvmfvLbItRggk7fAPB84W+MLYCrEh4bht7n5m5gBDeJS+tZ2aSo/znKuM+VqrPxWFpHbyd88qgKIl/jYzHrJzyUkOgs/H94fnlWLZq9Qs43/Kn15Btv3DJtJZrm1LH1R4veOm9OHmnIJU6VghtrqXSl2D8jqegacLUquIqpXDeuefhwAMPxIIFC6ovhGEYhhl2hucpU4ZhGIZhGIZhGIZhGIZhGIZhGIZhGIZhGIZhGIZh/m1pbGzE6aefjm9+85vlIyqJzucvw+S9f1pnSYSanoKvKWvjWBP4QhgJMqVyirV1iSXtYu/UPFm+0CmHAChfEFqlaa0MnidVF9bZ1sEp9vk7EDpeUlQVKic0SJ7TQuCfQOH2OH7kFNE0cVvgtd8FUZ+f/bwTfPRTkHWGIOMYEzgj6f9ZVLs2pJQ47bTTcOmll9YtPEBE+MIXvoDrrrsOhWESvGUYpjRuTFL+IJ6O32Ud0bOXnEwWhFQAGoRQvJaUF884PZs4SimIOsbLZZdehpW3/joISyZNxMSbboRob685v2ppSBrghLDdJU5CUWLEriVI6euMElbIV0IpLaasL82Uaj0o7fQbtH5wiJS+thukkp5jqD4wSikt8qyMJC0pQJpjbpwJdZ4Km2+2OW697VZ89j8+W0ZwIaVfKfzHovfw58mT0UTCuwaG/afUzErPTdK5Qzzbsd8FAIn0Om17pN1TCYLweqnd5pcpTWpBKqiPdYBW0C66QLau5IUIAq5dvhK/WZkV1QaAU7/zTYwfP87EFXrfnNOmqRUBQhBaCq1IqOBcQusR1bbf46lgPB+pVlS7XhqTRkwZvT7mr/gXVg6shFKpo72ef+lzXqnUTZ6MMz6BUISEsOcGSQgiN2WWAEgVIUiYfqAApY+4ME76BEBJmE5Bev5JVtQ//QTsdFa5ccm2n//dn59vsskmGD9+PDo7O4N9/n1PNw5pbsG9OQLrANBIhA2TBEePGo3DW9uCbWGfziNvzq8hbytFKUrFdSvB18q/eSj6zP8lEs6llRf+Ql8fvrt0Cd4t88KVDa6/Ac+c9X2MGjvGpXOiJSrNO708KXeM3MsI/GMZ4R97u95ywMeRrL12EK+w7rol6+jn3bD5Zhh77jkY+4Oz0Dd7Nnr+7xH0PvU0+ufMgSwnQEqEhq23RsvH90fb4dORTJlSOm4N9Az04I2uN8zBITP+kfvZFP728atjwrzfOv51IU8yR28x2PPIps8bPyjzJT3fovrUQjDmMQzDMMPGihUrKsZpbm4egZoMHVdddRVuu+22ii+Dk1LiQx/6EBYsWICOjo4Rqh3DMMyax8yZMyvGaWpqwu677z4CtWGY6jnwwAPx+9//vqY0b7zxBu6//34cdNBBJeNIKfH0009DSolNNtkEkyZNqlp8k2FGguCZg6HO295bzbtfae/TlSs270ZQLdWs9kZSTp7l7ntXa9cHgL/85S/o6+urGG/UxodUnWf9lGi8+JGRWtJm7v7mxQvFpNN1ieMOHD7bW/XUYNtEeq4ELw32svBfeAuCftmwDafUvgQljQ1Ok4ihf9bh2WefxfTp0zPPYlxzzTXYd999h7y8NZGxTeMA/B3K2EKlsaFaW6OCBCFxL3W97ZrbcOcv76qY78J3F+HOW+/CnbfeVdN1fcl7nRjfMQ4gAUXpS2EJ0jyXpW1YSkldP6nvp0sljS3LvFw2MXZlcwo6e4xUIFufzDNLJq4iPPPIc/jxqRdg2ZLKL0grR9I2GR0fPQdNE6fCWaAI2rYpCFDWDqwFlZ2dyZ07lKZzmBPKxdf7nabLe84tSuuILb/+Krk2CpK7eP74VmKAjB90y4trgpzNyNnZ7YMOFNiuylPaDhjUlQDPQBZuDuoozD5oYykpLTqvhdEF7HBFSJ9L0IHGyu73PUg4cfKgful+urf42n5CwrSLPYeEuf5GotOUhpMf5o6hFez29gtAsbsLq978Q6alWtbdE0j8lzp4fcGN0bbaOl+lsseWXH1MZOH1tzyjrC2rZF/2w/LS+d9TW2caHJVfknIXfG+bbQuvnj19Rdz++BJ8ef9BvEh4kLzwt4V46R+LYGvnnv6gNCTtD1mpff0Ry/P7UPRpvuc+e5qHrYN/bPw0leeRJBoxed9L8NbtBwKqOiHzPz78R+y4w4645ZZbsPc+e1eVhmEYhhle+Gl2hmEYhmEYhmEYhmEYhmEYhmEYhmEYhmEYhmEYhmGGnGOPPRbnnnsuFi9eXDbe0ld/iQk7z0ChtV7xk1IOLENAjri2Di7lYBM77lSSzfPiuwf6lfX38/1GEDraAGUFtrVnlpfOfKrMjoTpqhFppJIrpr0QOSfYeHq9aeK2mSznzpmLvr4+NDc1RSKJ1gEsFN22ebKodm3Mnj0bBx10EN5999268+jo6MA999yDXXbZZQhrxjBMPdjxSZZz+Ix9DX0/1DK+gnYM9fO2vqAE7Ujs+7WmQ25tY+aq22di2QU/CctubsaE668fMiHTUhAICRUgVREAQSpl3HyVEb0m7UANApQwjt56kUohSaCdr92f2a6gHWDNNhJeIyErDmAdeqUVlM07Zn58Jw4AHPiJA3H2eWfjzO+dWdU+d0mJwxYuxH0dkxE6fobzgbwZjDvc3hTDlwTwZ0DViGsTVBBPQotlSy992KNUcAzyuj0Zp3yb8tYVK3FDCZHBI758BL78taNBwghHOydVvZNkykuEQEuhFYKS1A20hKg2mdnZmiyqbREksO7oKXh3xXws7V2aCvfCiGwrgiDjuKwAoYR7CQop0scw+g4I5/AuIbUIgTm6BC1IgDrEtQGk4fGB98Y0IkLSkGDaodNww/U3BNHOWdqFtwYGMJDTFqe3t+OkUe2mnCylJEqyZzQhe4ZnZ/5uqqxKurnXhM0zqKfnv13qXPbTvd7fj692LsptH583l6/Atdddj5NPPcX8tEjHkfiYAWY8JO/4wXyn6sW1mz72UTR/7GNVtEQZkgSNO++Mxp13dhUrLlyI4ttvQ3Z2Qq7qBpSCGNUG0TEZDRtvBBo1anBl5vDK4rmQqggi/WqAdIwk7zuMdoUVuofZkjqa2zj2N5c+N9N165jujjWFpZUi77dVubjucuUuc95YF+cR/2yscb7AMAzDlKcaYe2WlpYRqMnQ0d7ejsMPPxy//OUvq4q/2Wab4cUXX8QGG2wwzDVjGIZZ85BSYt68eRXjbbfddiNQG4apjZ/+9Kc1C2sDWig+RkqJH/7wh/j5z3+Ozs7OzH2kJEkwceJEbL/99pg2bRq+8IUvYOzYsXXXnWGGgupFPevIG5RztzK8Z5Nbdp7e5FDfysmzSZWh1ntJV199dVXxxm71pZryHTKiNq7cB8rddc6Jo+I7w8rdON507QZ8eKuR+334zDPP4IADDkB3d3cQftVVV+GLR34xP1EJ22Zmr0s0i23OV155BZ/Y7xNYvnw5/Hv35/7oXBz39eMAKCSUYCh56623cMghh2DlypVB+FlnnYUvfWk19bfVwJimMVqUGtC3rJWAIm0JVYqcuDWEwqO/fxSX//DKmsuo5SXy03Y6DG3tbZj6oan46EF74+OfORAtrS0gpS2SNi/74l8I3Vu0nUsZgXC9L0pqG3AwLhn1vtgOaON0LerCmcf/AC8/+3LN++lDSQPG7Xgs2rc+QhfgCRtnRZL1dldPezPfCd9aWydSwxIl/p1/WHuDVwNvW/zAQfzpp/KNea5AY1QWOcYx3yLnlZe5VkTb/bK9Z/3KiWvn49U3UxeVE89bN/tHinKGKOX+1xjRbMhUUBtFc/02x49icW0rUE+uHJDuo2k9I0tg9PwekfDsRmlfcd+d7UnoOti6wtq8BVKrv803FXDvXfgilMxaHCft+b2o7bx62eNlw4x6uBUBT1P5zwmSFpIH4B4iIOXtarnjGwdR1A9LzzsCUW+/DynvYpVbpmdTDQTYM5Mi13f9TTf/sRNH7Texqsc6h4Prfv+Srp7rA3otfwxI+0V+eF7atO+53PzhK5dohljGLlktzZO2w4QdTsbi5/676jTvvvsu9ttvP5x77rmY8a0Z/EInhmGY1QyPwgzDMAzDMAzDMAzDMAzDMAzDMAzDMAzDMAzDMAzDDDltbW04+eSTK8ZTxV50zblqkKUNo+eAdaCoycGztNNQNjzHeYDS9GTLIuE5EYTOBOE3EcUR6WLzoBznhUze0RJv9/MiAVAC33ErXuy3pglTTZyU/v5+vPLyK84Jhty+ho4xnqsP8oTfWFQ7HyklvvzlL2OnnXaqW1SbiHDCCSdg/vz5LKrNMGsAwVWjjrGKzHXN99VXzpnPLyddSx38lBPYVVKZfJTR+Ky+Lr1PPIklp50eVYww/heXoXH7D9W0P/VSEImuu1JQkEawWcK/8LtvJp5WGbZtZxtSf1dKpY6OOsS1sd3mXPfJpKe07d226Bqm7MEy5VvfXwJw+ozT8Lnpn6t6n98YGMAJnZ0me68+0bUxPpLWd7OcEyN58UQQHri4Zlxv48+8xc4HhFkS4yubmKVAcNsECA909+B/li/PbYPD/vNQnPez8yCsY7B3HpBx/LWi2q2FtqpEteHaJ5yfrImi2j5rjVobY5vHoigHIKUWD5BKQqoipJIoSgmlFIqqiKIqetvDRUllhOjNn1JGgD89r4JP+79MhentyRKfD7br2/NAeY7wyncsJt0+h/3HYbn7ev3KrODkekmhrKi2D2XiZMfMeI5qYwV9RJkx2DuPcn5qBOlVzne7LqP1OF1aSwry8Ue6i1YsrSiqbfnFpf+Dgf7+YKdU9BfU3w1r6UXHP4Z5ZPKoeHSi9JWEaIiQdHSgcaed0Pzxj6P1sEPR+h+HoXn//dG43bbDIqotlcSc9150PvVkf1+RFab3pbPT8SL4JUTeuOKNBWlqQzCm5eDl7daraeLaDgPDMAwzgqxatapinNbW1hGoydByxRVXoFAoVBV32bJl2GqrrfDyy4MTqWIYhnk/MmvWLAwMVP5Vd8QRR4xAbRimNrbZZhtMqeMFi/4c4Y033sDuu++OtrY2nHnmmVi8eHHuvYFisYgFCxbg97//PU488USMGzcOHR0dOOmkk7Bo0aJB7QfDDIZB3/Mtk7zSPWdy96ZyqPaeUa04LUoqXz7C5wRq4eGHH64YJ2kaB9HYXnPetZHXgNH945L3MlX0Wa6MOE6a1n9ZK6Bw+N6jK+Q3dPzjH//AtGnT0NXVhd7e3mApFoulE9rblv79ZPj3ldOo9p503EsWvLcAn572aSxatMiU2Yc+s9iyFRQSMXTC2l1dXbkvOf/iF7+Is846a8jKeT8wuqnd2F2tHUgCSr+4WJHSL3YmhVeefw0/POVHw/aCAZ+Vy1biL4/+BT/5zkX4+OYHYP9N98fhex2B7x79Pdxy5W/w5l/fRkEUkIgECRX0IhIk0OsFKiBBggIl+jslSBKzkLeIBAWh4wsIXHX+1fjcbocPWlS7ZcoeWO+Ie9C+9eehLacJQMYq6sZRI25sXobrbLrupZz+c2IqsD1AJCaaSNPYl0fnWp8I4XgWW7KUV4bS+QoRJgvy98uI8nX7kNdPyljRPNus62M2L2N8LH0NoujT5l/KOp5dd1af4Fk7P45nGXe2n8SkTC3nVuA6PX6Js4jb5/VIJEYwOwFRQedjnuMjKuhwbWEHlO4/Om6C+JnCNDwx+5B49UiiulvrfbpfAz1Lclu0cdwW5ltq/Q/a2D13aPI3YtkU2MO8thYmj6BLxm1dI8qrTw5B+YGodrgrIfbZyhJpS5YY9pl/LOjDQy8sK1m34WRB1yrc+cQbpl96otp+e5MV8rfHM35KM+ccoDjc2xYvdkDLPWdzzsvMcJF3kPJbfvxOp6N58o6520ohpcT3vvc9TJs2DYsXL64pLcMwDDO0sLA2wzAMwzAMwzAMwzAMwzAMwzAMwzAMwzAMwzAMwzDDwoknnoi2traK8Va8+fshKG2QTqdls/ZEx4LgqHA856IAACAASURBVEzKW6nkiGO/l1qPpdL8cBFs9110SudpHWKsI411wPG/e45VedsD55ryTg6RBDZEoRWN4zbPtMYLzz3vORYZ9xthHC8IQR4sql09jzzyCCZNmoQbbrihbofE9ddfHy+99BIuu+wyCMGPHjPM6qKcsGhJ8QF7+SrhfF5NGYEgsI1n8qHIYbDaMbb/r69j8VeOgervD8LHnvV9tHziwKryGAq0U2gqLy2NiLBS2t1bmv2UnmCw3sVYDNgsVjhbhY78TiCYPHFuszUWolWpCi3IrMfTCwXteG4FjK+76Vpst912Ve/3gz3d+Pny5e6KmtahvBMnpXvqrs2lZgEKsUtsOFehEmH2KmNdc5NMmtBN17gN+zMcSKVw1fJ8x9IDDjkAP7v8ZygUCiAiCGXFO3Qu9txIhEBrQ5t2QrZ1LSmq7e+N2d/3gai2ZXLbWhjXPN6JZxflQCqajVRkW0qpxbWV1OIHSmpZBCVRtOeISsWV/XgKcJ+yDnFtvSk9VzJjmDc9+fgBH0dHR0dV+/710aNNOZUJz5AwBUXx8hYATlBbmYix/ED8CwBeWCXZAj+eCuKktYtncQrAH3u68ZfevnK7HvDWW2/hll/dCjvmpaoE6ViSHddMVEJ6jFe3uPYI82rnK1g5sMKMDQhekADA9Qu9LRohyb1+COTWs7+0bEZkMo/HDIIRV/fmDGTW43gBa1ZTMgzDMDlUI6xdzf3ZNY1Ro0bhu9/9btXxu7u7scMOO+DJJ58cxloxDMOseVx99dUV4xARjjvuuBGoDcPUzimnnFJzmn333Rdjx47FqFGjsOmmm+Kpp55CT09PzfksXLgQl112GTo6OrDFFlvggQceqDkPhhkKhtMuXY04tS9ynRG8LnXDs8JCpf4qiGlXW+dSSCnx5ptvVoxXq2DikOGLu5aOVCG83A07775scHdaobFAOGy3oX+pYB5dXV04+OCDsWDBgopxa733CyDTfta+oACsXLESnzn0M3jrrbdKFJjev663n8X09fXhM5/5DObOnRuE77333rjmmms+MM+eVEtrQysIwrMUqIyt9d1/vovvH/t99PVk7RMt6+6K9Q6fiY6PnYPRWxyKpG3tIa9jT08v3nnzHTz6h8dwxflX4Ev7H4W9N9wXh3zoUHz1kONx4bcvwkN3PozuFd1GbFsLbIukgEJSQJIYAW2h1wtJwa0nIsEzf3oWn9rhM/jNVb+FLMrKFSpB0jYZ60y7BpP3/wlEoQ1aUNuIalOCVETbiCBbYWZriHB2htRqG46xWvQ6eDVrLAIcWjPSdfdm3DzBae/8sgYRz56UrudZ05Sfibet3HkUW9Fses+yN5Li2sFzbBQcCwrS2LbRVu6suLaxivvP6tnn9wJLefgMoBXHJv+5QJH2G4KAFtj2+hF5eQWi2taObuPZz9h6r5did2emJQttk714eW3sPVUQHw8zp0jgvQjBPremACjK6bPxsfGW3EtOaKXN6xOhqLZffrQrOfk5o7AfkaJ1P623zbfjXX7ve3mVH3Yuv/sF9PXHFm1L1lqd9kl7zL3tdiwiPw0QtrA3B82QVwe4+BSt1wMlTVj3oF+jZa1dak57/333Y6cdd8JTTz5VX+EMwzDMoKnudb0MwzAMwzAMwzAMwzAMwzAMwzAMwzAMwzAMwzAMwzA1Mn78eBx//PH42c9+VjZe7+KXoQZ6QIXmQZZIGDblL+c8Gj6JT0SBCGZ+fTxnidztQPh4v/KcUFJHJO1EY6Q6bT1UNi/yylSZsv06lHAQqujYl1dvCtayZaROMM2TtkVf56tBrNnPPQ8cR4GjrU1mXS+cOKAp3gpVOmE4FtV29PX14YgjjsDtt99edx5CCHzrW9/C+eefP4Q1YxhmWKnnMhilUVbxlQAlUwdTUgTpRmKFUFybQEpVcf0AigsXYfGRR0IuC4WPR335KIw69tgaKz84EhKpw74RsI7kYCGVhCABRQokSG9VAEh/Kut3C+u7aQWCjR8nFKSJTwogEVykAudhe51S1gmZCBD6umdFhUkhuEYCWijiT4/9EZttvDkWL1xc1b5ftnwZtiw04MCWZlcN5eqQtoA3G8lCrhkyMwMCIKFdJZX5HucNE6a3KUiz1brU2pj+epoXolhp2a/29+O9HCf1vT/2EVx23WVoaGzQcZUnQKtMvyYjql1oM87IZl5SUlQ73Q/3/X0kqm1Za9TaKKoiOns6zR4qSEUQkFAkjD+yACl9DIkUlNJusZL0USxKBWGcromUcZqVkBAQSmpHWSVBJNx5ZWeqynYWbyxR8TkBO8ToHqeMs7sfDwCam5txxowzcMZ/nVF2n9tJ4PDWtrKzc0s4e1aZsOzsWv8vI5EAb3h15030C6BkuXHdKv3KALRLfYlfGgCAPqVw8fLlOSmBqdtuhd6ePvzjb/8ACCgOFN22C86/AId//nAjUI90vHL1UvZKERwbF80eu+gzJpM+Wq9EqXxHGqkknpv/F8TO3ql0tv4T3tghzPlg44WfZs35nXt5+h3CF+imaHuEDXebzcGy+VcUEWAYhmFWK9WISI4aNTLiaUPN2WefjTvvvBMvvPBCVfH7+vqw11574d5778UBBxwwzLVjGIZZM/jzn/9cMc5aa631vr0WMB98vvnNb+L73/9+zcLYS5cuHbI6KKUwb948HHjggdhhhx0wc+ZMbLDBBkOWP8NUQ/DMQS1UmSS8TxcrD5au00gyFPeb7rvvPhSLxYrx2jf9zKDLKk/egbEPOZgYFY933h3ieHts4POeCVHhXex9tm3FmLbhf4l2X18fPv2ZT+OVV16pPXGsWes1mYrj5VAsFnHUkUdh9nOzS5fhXn6YlI5TA0opfPWrX8XDDz8chG+xxRaYOXMmmpqahqScWrjkkkuwaNEiLFu2zF1fW1paMGHCBKy33nqYOnUqdthhBzQ3D/b5rHwIhKZCM7r7V4EEQUpCInSfVFJhxfIVOPMrP0DX4uy1vHHcxpi493cgGtrQst6eaFlvL4wnQnHpO1j1r6fR/c5T6Jn/HFSxP6fkwaGkwrIly7BsyTK8Ouc13H3L3bpOjY0YN2kc1t94fWy70zbY7aO7Yer2W0KIxNlwAUCQwFtvvIVzTjkPL89+eVB1oaQB43c8HqO3PtyEiOiev7XAivSUoQQUWJ9sPP+8jyxTZNNbI4HZnhmfImuT8u2wFK47W4dKbRXKS192qM+zOpeoQ25au90fTMg9X+fsRuSFx1UM8PPyn7nLsyZG9bb2MBhrqLfZWtA0CYCisaMCBAlFBUANmCTa3koQgH2JN9n2lTb3qH55+wFvv+2K6VPmJdS6DWyf8ES9IdK0ZUXCKVdYO2kak9Yh+AztZmE9bft5dncQlH3WIn4wIZN3iQsF+dvi/lXJFub138A4XKk/ZPPMzgFyLn7Rthf+1o0/zVmGfbdtz813OHivaxVu+kP4fGcoik1mHPEOBNk5ZDiukHd8gr6TEdlGTni5gcMvx69jXr4V8jAkTWMx5dA7seipc7HkhcurSJ/y9ttvY++998ZFF12EE086saa0DMMwzOBhYW2GYRiGYRiGYRiGYRiGYRiGYRiGYRiGYRiGYRiGYYaNU089taKwNqAg+1cgGbSwNpDvxTCE+B417tn8co6usVNGKeeI2Ekjo8KIVGAbxtdFpQ5TKnIMMo6UaY7WlSavjFpJHRDy3Q9ynBO8XW+atB3w2m+DFLOfm41AqNLEt2Jubs9dOKWfSNfDIin3e9k9WwPE9wbLrFmzcMQRR2B5CaHEath8883xwAMPsHAAw6zxZK8rdYsvWLRvZsZ51BdKTcN0uBO9rTDWqu5uLP7y0Rh4+59BePN++2Hs2T8Ind1GAAEjrK2ghYKR7hOU2VNSelFWcjv8VAhFKHy/TaUUJKRxONXYy3VarnV8RhDH+M6CpIIk7xpo87AXPQGACI1NTXjy6Sex7VbbViVCowCcvGQx7mnowGaFBtOTVHq9jfsVtKC1/a68DXni2n48gutWQd42T+sOTF54KRdlQLsX63Xltvnplsmw7parf3U1mpqanNumIiMcq8wciQBBhJZCqxaRNvUtLaqdOvG6fX4fimpb1h09Bb2yF8t7l0Mo7axqz3oBArl5me6cwvRjociIzxvhbCgIJaBIi2eT0n24HnFtqaTnWkuefrPtAfnCzMd//Xj87KKfYf78+SX395Lx4zOtnzdTVyXW0tl2fnx7LinnrF9SE6Tk7Dz+VZOVi8+6ybsuRwT/VIjPJQngplXL8a/iQCbPH1xwFo766lEmvkJ/Xz/eeust/O2vb+D1eW9g4YKFeO75Z7HLzrtCSdvv9Q4qIpcu3Y90D+0xjEW1P8ji2nMXzcHy/hV6TCE7kqTO4nasSddNiPBier95rOaD737ujz3w4juceAXc9Sm/vbP9Ma/1gnD/N1kNx4ZhGIYZOqqZ/48ePXoEajI8PPLII1hrrbXQ3d1dVfxisYhPfvKT+NWvfoXp06cPc+0YhmFWL/Pnz8eSJUsqxttvv/1GoDYMUx+FQgFvv/02Tj/9dNx7771YtGjRaq3P7NmzsfHGG2P69Om4/vrr0djYuFrrw/x7MWj7Ti3lDNezFLViH7sYont4N954YxWxCO2bfXpIysunRNtWdWxLxcmzmkS4zcba455r0XEP3rmtivIHh1IKxx53LP70xz/Vl4Gzg6nsJ4VNaK107l69Ujjj1DNw7z33VqyjMnaPoeDcc8/FDTfcEIRNnDgRs2bNwvjx44ekjFo5/fTTK8ZpaWnBYYcdhtNOOw277LLLkNehqdCM7oFVkEpBkDI2EoX+gX786OQf483X38qkSVrHo+NjZ0M0tMIYU7UREgKFMVPQPmZ9tE/9T2CgF90L5qDnnSew/K+zIPtWDnn9ffr6+rDgnQVY8M4C/OXRv+Dai68DoAW3m1ubUSgk6Fy0BA0NDejvH6zgN6F1vQ9j0j5ngwrNsHYDwL4A07cMGPuzE62FtsOBtNGTrIVWt2Gmx2dEtU14eKLBG6jD9SCRF2KPm7VL2PgK4duUg3E/tkzEY1yeJa3UOeyPl3bfzADi20fI5GGfw4vGmLDscpbwUnHIrTohbW9zeiUmgBJA5YlrF714ul2IzHMKgcC232bl2s70C20oN01j+wm0TVzZeFYs2fQpZyA3gts5+RIIxd6uTAuKpnFRXSha4nrC1Yf83RG6zwZzpWzHzs2rIrZ/+90mzse1d1RcsFKir+iKR+XlxfXTKHOclKvfhb+bj322aR+xx2p++ttn0dNXRHAu2fp5Fk733Y1BNq4Zq/xzLnPcKSe/dGsaNdwSjl+l+1F6TEqNOcgNJ9GASXucg9a1dsP8P54M2besRJosAwMDOOWUU7DPPvtg2+22rTodwzAMM3iEECN0layRTbacgI23nLi6q1GSNbVu3G71we1WH2t6uwHcdvWyptaN260+uN3qg9utPrjd6oPbrT7W9HYDuO0YhmEYhmEYhmEYhmEYhmEYhmEYBgCmTJlSVTxZrCwCUxvD+HykfSA/8HkoV16lh/NV9D1yJLAOUhknAc/5yW5LA5B1DMi6I9T3F+ds1wRSTyivXOfopR1vmidtl2mBl+a8hL7ePuMUYQXk7H6mQpZOuM0XcGNRbQDAqlWrcMABB+CQQw6pW1S7UCjgggsuwGuvvcai2gzzPqCU8EEg6OsCS2ZSRUFRJEUuP5ttRRGGYhGdJ52MvuefD4Ibtt4aEy7/BVAoVFGRoUURIK1TPlK5bH8NsH5/5EL8LSqT3jhzOiFumEZSrrEkJMKGJ1eOUspdSq1zf+pvbP5IpZde44gupcRa66yFu++9G0IIVEMRwGcXLkSXlM5xV0GLgSuQt59+LfPdUfNmHbFLZDpDSOcSIoirZzZ2NuHnKaI8hRFL8GcfBC26Pb9YzOzrjrvsiJbWFi30DOi5BolUVBsKREBLQysEJek8qYSoduoS7c033sei2pYN2zdCY9KIoipCqiIkJIqq6BapJIpKQkJ/l0r3lqKSUGZdKen6uDTflYmnlDT9XEtES7tu/5eeYL3UceKxxQ1HFAtqpPFaWlpw3nnnldzPBMA+TeELffLcllWZtbx0wac7gQhQ9iUxpYfc+Hyz69L7LJUmLF//ZojD/aUI4C+9vbh8+YpMnpttuRm+eMwXoSht+6RBYKNNNsRHD/gojjnxWHzrnBlYa7PJkN4xssLhqQO/3d/0zwa6FwwoI3qScwwRfI2PRDUXLi/+CIgRlaKv2Itn5j+tD4uw4489t71fZe73TyqSnT+mpr/ivJEpWjxXcqLMOGLLseWGW8w3in97xjFqgOLV9/dvLoZhmDWR3t7einHa29tHoCbDQ3t7O+6///6qf+cAgJQSRxxxBG666aZhrBnDMMzq59JLL60q3oknnjjMNWGYwTFx4kTccMMNWLhwIRYsWLC6qwMpJW655RaMGTMGd9555+quDvNvxkjdE07vLK0+3AvjhnCfH3300YpxCq2TATHCovmRvaDyPcs8I1+ZO9gqvS/rtqn0rnBDgbDvti211bkOzj7nbNx8081Vx69L4D3qLvp+vMIlP78UV1x+RXXlqqER1r7xxhtx1llnBWFNTU246667sMkmmww6/+Gku7sbt956K3bddVcceeSR6OzsHNL8m5JGbRfy/5TCFT+4Cs8/9kImPhWa0PGxs5C0TfJDYe8oK2c8JVDShNZ1d8H4XU/C+offjcLo6p5JG2r6+vqwrGsZOhfpF90MVlS7MGptrDPtWnTsdyGo0AaQAEhoeyb51lCRjt/mGaz0nr5ZPLHkrJXVpgPCEyq1+iNvm8o7Z0ILlLN4p2/KTaORty1j4ULOejb/7LZSxJY7AJ7t1o3B9sE0Y+QqfTmi6LNEG+WFmWND/npg67HhVihdpMeHEvM9a0F3/YIEIBKXTqdJACQufRguACQgoRdraSdlFhMnKM/VOfHqTS6vVIQb6Fs8N9N6heZJ8PtvaNWK28yGWNu8Wex9QRXa7eNUVVmyKlx6CGReDu0H2gu4V1bFovwIaQdTmc3ZpwicQTH6/9V/9uLWRxZXKnhImPvmYtz6p3npMYhsm7CC2e6Y+vX3jze87X7/z7vX649hUR9RiMI8VBQ6hKbhto0OxgaffSj3WddKnHPOOUNXEYZhGKYqqrckjjBjxrdgzITmyhFXE2tq3bjd6oPbrT7W9HYDuO3qZU2tG7dbfXC71Qe3W31wu9UHt1t9rOntBnDbMQzDMAzDMAzDMAzDMAzDMAzDMIylo6OjYhw1MNTC2kCd0l9VZh07TSDf8ZP8L6WcQko528QOAcb5IFdg24g/OgcDeI4GoZNV1lElr6y4fnlLjpA2+d+tg1Ao+dY0fuvUKcjQ39+Pl+fODR2KfEcigvEzMVtZVDvglltuwcSJE/Hggw/Wncf222+Pf/7zn5gxY8YQ1oxhmNVFqXHNuXuWEi0t62TmOZkap0VPQ7Us/a++iu777g/CkrXWwsQbrwe1tVXOYBiQSgJKi/8q6Txp9QcBipTzEU6FtM0nAK0NbBx5jROwsp/wPm2eSjlBYQCmHdPGc6LZRgCB0tBUwFupzOLyArD7nrvj57/4edVtsFIpHLrwPSfaS65U6TKNxbXtZTeY4nhf82Y1No0vru3H92cW8cwh62arMuksCsATOcKCkzomaVFtz+GSlO2/Or+mpBkJFXRZzhk5dM61tY5FRz4IotqA3u+Nx24CEKEoi6nAtrIC2xJFWYSUEkWphbTdp4knoVy4Ftu2fbh6cW0b5s4dX5gZyHzLCDMr4MijjsTnpn8udz9ntI8J1m2/9omlnGP8EGHWnbi0FY6G3xXC3ponBeC7HWd/LeT3hzCP9Jz1miKzPN3bi9O7luTmd+aPzkShUHCVkkYFWx/HdM8HZBFLuhfrdeWPTamQiW2LNKVy+epsqbS4drS771dx7afmP4nuge7MrxPtlG9GI9JfhP3d5P1+IvsSALK/9fR5Grx4SWfi1sPfQtDXE7+smPjna87v3LpZPc3OMAzzb0c1wk1jxoypGGdNZu+998YDDzyg5ylVopTCsccei66urmGsGcMwzOrljjvuqBinubkZu+222wjUhmGGho6ODrStpvvFMT09PfjUpz6FK6+8cnVXhfk3YyTvDZd/1fbwljHU9PT0VCXO37LOHkNedspgbojlCMFWW4a7/WzvpYftu8tmzWhtGl6Jseuvvx7nnB0KSI4ZM6b6lyTFu0XBR+l4AGbefge+M+M7QVhrWysaG0sLqJMYXB98+OGHccwxx2TCb7rpJuyxx3D2saHn5ptvxk477YTXXnttyPJsEA2ewUTbGh67/3H84bd/yEYmwoSPzEDDuE3dvXw9DJqXeyr7OmBtzVG+MHHShHWmXQlReP9qJlDSgAm7nYopn52JxolT9bNUwjwH5gS1rQVVGJuCFV+Onv2y2zxrU2bEtaLN7vh4hhv7ZlTf3mQss3n2pthG5daJzGikbfHaQBs9VGANSkpZo3uZ4S/Pqoac9ThNlOnqEtd2liGvHi7Ms4hTkqaxoukQABUQCmwnLo0NIyogFc42YtruewKixIlxp/3KhNvyzad+CbUV5CZXH9sHg+cOCV56hd7Fr2RaLmlbO2qXEhZRd0iiXmuvI/5biDPHKX5qoAwlD7LKn58EdrNSFyf/KYrcCMH+lahYuig/LMzvwt/9CwuXDk7IvxJKATOueRxF79mKdLH9yhfHJtev3LOr3pjkC7VnXgRgw4J9zfmee9xytgUvD/bLidJk1vOPC4HQ2L4R1v+P+zB266Nz45Ti9ttvx5wX59SUhmEYhhkc1VsRGYZhGIZhGIZhGIZhGIZhGIZhGIZhGIZhGIZhGIZh6qC1tbViHDXQPUyl50nlDVXWqXONKwra2dUX9suvT1yv2PkmDve3WSeAQJkuWzcoU4xKwzLOF3n1q5XIUcFzWMg4hBBBFFrQNH6LjEPN7OdmY4eddnT5BWkVnFAli2qndHV14aCDDsITTzxRdx6NjY245JJLcPzxxw9hzRiGGUp8AdGqRyzjxCilzN0WX25yRUoJqeB0uaLc9aW2623DNttgxbXX1ZQGAOSiRZmwnscehzr/R0FY88c+hqbd84WDlHEOVsE12Uj7WoFYSp1q0/axotpaBFtZ0VjvWpKKz/phqSOmFZCFInO51imEEPp4EWXTQAESpf08ke7G0V85GnPmzMFV/3NVmcgp/yoWceTiRbh5wkSTTersnJafKSacoXiBFE2B/BlO6lartygAQrtVp+LECGcC0sW2KUL8uvSqfGHtqdtuqetl+6oiKCWN2CyhkDSgMWnS9aPQETgW1U5rZvbvAyKqbWlKmrBB+wZ4vet1KKn7oBKmLyoFEgJKKQiQ7pNCAUpAgCDd9FOLBksICCX1JwFQEpJ0GEgASoJIBOchAfr46AMGUvr8suegbRvlTjsdTyml5+BSuZfdnHnWmfjNr3+T2cfDWltdiXm/FGIJ55hS8YOfBt5PhPD8IS0wntP2CqlPeCgF4I9DFGwPfymUrrn9/mRfL07tWoKBHKHp/Q/aH3t9dC/TlgpKaoF9BS3MXFR+rRSW9S5FW+MoNCVNzuHZiWeTOXZmr8PrWDoW6lPG9DN7DM1ntn1Ch/Z4vRKl8h0u3lu1AC8tfDEUyoZ1LNftJVyoL35hMaLambTw8oQ7N7XQhjmPrDCGjmzGdT0+k0jT2suR+30Vt6d/ifTGtOAnZd704X38+4phGOb9SDXC2mPHjh2Bmgwv++23Hx5//HHstdde6OvrqypNX18fJkyYgGKxOMy1YxiGGXmklJg3b17FeNttt90I1IZhhpb11lsPr7766uquBgB9P+Eb3/gG9thjDz6fGKYOhkNAuxS33HJLVS/YG7PF50egNh6RzaC+lwCWuYutFDJ3g53NTt+Z/cjWwys6/NBDD+GrX/1qEFYoFPC73/0OBx98MHpz7DalyG0fSh95AdJ74QTgySeewleO+kqQTgiBG26+Hscf8zV0dnZmy3D/1cfcuXPx6U9/GgMD/5+9M4+Tojj7+K9qdnZn7wtYATnkFBREjQYTxVujURLxBGPiiRqPxFvfmETzJmq88kajicYrURM1GlEk3gcqRkHFE1EOkVtg7112d3am6v2jq6qrj9npPUF4vn5wput8uru6eraffn6V8qTfcMMNOP7447ve8BZkxYoVOPDAA/H2229j6NCh3W4vxmPOQquMO4uyJtvx4E0PhZYt2+tMFAz5Fuyx67gZeIjXgztOSUuYNZZXgQGH3ISNr/0K6dbwRUW3ZmS6HTULbkfdR39HTtEA5JaOQN6AXZGo+hbi5cPhiCcDrrOSwwiNM53O1bHTvgblY3N6gC0cy4wfR9U1pSS8gsdhXiaE+wRsZwG332UDJA/OX66YtGVbpLkxxGkR2Mcs5bUzj1l+I3UsHBF35uooB0xivjbDvI1h35n56nxI12cN44lTBWKAESQXygkvAMTUtu1hh2WHOg8s7Dgy69Pr8bbHlZPCzXEy/iAjqs08bbiLvTptVC+4PaRvoGDoAVY9rx/MbyY3Qs0KLaotmbuCt72/vv3q7MK8nt8p5j0Cy7SwxWgz/rTJ5HlWedoxB9vXJsPrmPchpfsiBmNgEqjfLHD1gytx1/kjo+1kF/jzMx/jg2WbAPt8eAThAXtZdO37ZMw+z/aYgfr0iaoHFgKwugOC58FTzrqmzfzlJ9PcEA373Q8Wy0PVfjchf+A++HruzyHaN0dq4y93/QV/vvPPXbaBIAiC6BwkrE0QBEEQBEEQBEEQBEEQBEEQBEEQBEEQBEEQBEEQRK+Sn5+ftYzoNWFtIHPgQk80bUXxeWJxWAdBkf5gm7C8ztgA0z+z2nYFz6w2TdnwgMQAGXeBecow5vYXJqbtiU5kQF6/iQFh7fffX4gzTPgD8zXBTD/2tifGxdrYHkS177rrLlx44YWRxYTC+8yy9gAAIABJREFU+M53voM5c+ZsEwJLBEGEo+9HRiBaq2iGlYVv2g+5BwTubaZSmORxx7S+9BJaX3qpk7XCSb73HpLvvedJ4xUVocLaeh+ETFt3Y3WMmBb01aGM1n9aiFtIgHvvq1ILFEgBaYuYws3nViCuZYwKMPaKvqpDamw1Qb0mcNJqwj7yKl7wlj/cgs8+/gxvvPFG9oMHYH5bG35TX49flZZacgTeyFE7BNj/S8Y2zY7Z9elF+I5JwOxgm3DDxaUJKnbrtkmJd9ra8GGyHYWc4/W28N+TRxx9hPV7hLkxwmBgnCORk3BCObdzUW1NeaIClYl+2NSyAQxciVVz58QKCc6cQFcpAS5UOlwhXx3SDwBSCWhLcDU2JASDR1wbKk+qYHDOHGGEgLg28wZKB8S1hVeYedWqVYF9q+AcA3jMbAfD+TNv2SmhcgJZJkFfaDu0tL8M5EOVcoTlmVXPf9346zMEbdTnZVUqjavq6kJFtQuLCvGr311tKgmhZxYBKYXH5jScbQGJDc0bMLhkMLjkzrkQgCuErgKo1YnS9d0joLO0ZEDfiGsDvX+dpWUaL3/1kjNdc0sgWx0HLf5u/qk0zhg4OBjj4EocmzFHgFsfQ3303HnJzrPSzBxmzWDMe29y+vcZry8sPQ/6CkgA/nnQfPbSn9wEQRBEx/iFvMLYVp777LXXXvjwww+x5557YvPmaOIlQgjceOONuPzyy3vZOoIgiL5l9uzZkRYOmD59eh9YQxA9yxtvvIFjjjkGb7755pY2BYDze+KAAw7A+vXrkZubu6XNIQgiA4888kj2QiyGwqEH9pIF3Xk4FvbkOWIf5qGwfzFZl2+P6T1h7U8++QTHHnts4G/Tu+++GwcelPlYB8RPfc8ps/k1JSS+XLYcxx5zLFpbWz15N916Iw4/8nsd2t1V0ff169fjyCOPRH19vSf9rLPO2iJ/dw4ePBgTJ07EuHHjMGbMGIwYMQI77LADKioqkJubCyEE6uvrsXLlSrz33nt49tlnMXfu3NC21q1bhxkzZuD1118H52ECpdHRT7H18+T/PPQ8Nq4NLpxcOPIgFI85QjuIvO8zqWfU0gi1cvOcW/eix3v+wG9h6IxnIZKb0fjFLDR9+TLaa5dAprr+Lk1fIkUK6ZZqpFuq0bbxMzQunaNyGHg8H7H8SsRLhyK3fAwSO+yO/EF7g+fkA8YH4PjtbM+Qx2cgJcC542+T2olpC/uqco4xGbatNE+KNef435+zTbKbtN+t87XmeZeNhfUZ9o6dTg+7rv3eZ8tOZvnn9XhT4tr60HYsrm23b8+9/jztQId5r0/aK2or/6gEB/Ry1EwA0vlk0knXvlanjtCeNgRnVL8d9hbzpntEs7Wp2l8eJozsHkNXVJuhdePHqP3gTv/BAstJoHDIASH2BM+VR1RbwhXVFj4TPOPEuz9+H2JGZCZfoT5XzH3vM/xwInwshAz4UE+uGQzm/QX/MsWuqLYeH848CAi89EEjHnxlI045qH/mfewiC5duwo2PfwDPDjP3ODv/t0S1zZjgVjp3x5E9T5lx5QpqM3Odh/0Ly/PhP5eZpoJQshQMGUIlo49Fov9ErH3+NLTVfBYs4CPqM2yCIAiiZyBhbYIgCIIgCIIgCIIgCIIgCIIgCIIgCIIgCIIgCIIgepUowtqyV4W1gWDAQk82bUX/eGJxoopr++3yBzv6Ais86TY6qJCZYBx/WSNmZwUVZLbR10VIYIm02grGkDBfgIkbBJPXfyLw+aOe4u+/+z78AYxu28xzXP2BENuTqPbXX3+Nww8/HB9++GGX28jPz8e9995LohoEsQ3RUWBgx/cjq41McZ++eMFAW2Z761fUtG1PC1t8SIUjMnsvvPsl9YHQQcBMiW3rY8QsIVh1LIWU4EwJxpqe1P89otrecEnOOIQJiHXNMDK8vvugN8zSuWc+88Iz2GXsLli9cnWkY/NQcxPGxeM4vqDAslQHgAbvmf5fJwzwiGt7YkGtFoK/ZNywX32UGJwYWXsP/aGS7yaTuKCmBq1ZxvaIUSOwy4RdAMksGx1RZykl8mMJcDAS1fYxrHQY6lprkRRJSDBwSEjJ1ZBVvzWNuU4QLJfCOW+MA1KCQyidZUdqW6rrhkkdFu6cBwYJkdaB6wxCCldcW3XEzAjRY8S6dhjMBGYLM3+2KBjMOjInbn6R+qQBMgSdd5TiTbOvlrD0YH177Ot63gB4t01vq/427albWjul/zyRAK5rrEOT8F5ZgCO0ec8//4ohw4cCTJhjKqWe3p1zAuvYCwhIBiRFEtUt1ajM7wemxAYYYM6dcz6gYr8ziWvrubdvxLX7grfXvoXalmowzt15AlpigFvzmZ3HnAmKwRGvB2CECZS4thbZZgAY19/dNKeKWxeA/oPN9Kat6HC+CckLLd2p4PTof6cRBEEQnSOKqGpFRUUfWNI37Lzzzli8eDEmTJgQEDLLxFVXXYUTTzwRw4YN62XrCIIg+o577rknaxnGGGbOnNkH1hBEz9KvXz+88cYbeOGFFzBjxgxUV1d3qn5xcTEuvPBCXHPNNairq8Ozzz6L119/HW+++SYWL17cJZtqa2tx6KGHZhQjJQhiy/Puu+9mLZNbMhT2Owu9j+UsQZb3MiJjtSFlyLZbTgLIzwPGDcnrgX6DrFu3Dkd9/yg0NDR40n9x9S/wk1N/0vMdWo/Ja6prMPX7P0D1Ju894rwLz8PZPz0bIuOxdh58d/VMPPDAA1i5cqUn7bDDDsMdd9zR5z6e6dOn40c/+lHWclVVVRgzZgwOOeQQXHHFFXj33Xdx+umn4+OPPw6UnTdvHv7xj39EardjJCAFmIyhvrYBT941K1AiVliJ8m+fpUuDGUFhbsRkAai1XS0/nJSqjFr4VQtKMw6eW4TSXU9G2a4/AiSQrFuKhs8ex+Y17yDdvB5SZH+GsnUhIdo3Q7RvRnvDKmxeNQ/46H4AAOM54HmlyCncAfGykcjvvwsSgyYjr2IkALXArPI5gHG1KLLyxPrHqnFu2Z4zCe+F4vd++XxXzPqu+/X7ECx/hXZG+aSEvd8kACNA7b++/F5qINhhB2XDxLXhvlcRTVwbvnYjeMaVT9PxvHo9lV5xbd05YBY4tqd7ptpWznnbaxY8BiHbTHuMmDctIFzPLet0lldUWyQbsf6lcyFFUMi+eKfvh9gQ9KEH/Ecxda9Ow3uIzaFW/XfwTmaHM7I9Xm04974i4j+dZiOsX7+hHaN9ouF1rfFkmnN9ihLA7x5bg3FD8vGt0UVZ+4rKxroWnH3bXLSn9NzqWufaZO+BHjcxd0wYbyRz5h57cQRbYNvTpj0O4cuD9UKAf6FheOezwFwRth1GxPu36iu3bDSGHvsilvx1x2j1CIIgiD6DhLUJgiAIgiAIgiAIgiAIgiAIgiAIgiAIgiAIgiAIguhVoghri3RrH1gCRA1g6FrTzFWvU13p4JvwIMmwYBs7D8gQpRGex0LyfM2GhY54RLZDJf/C2g9JMqKSltIiC6+Y6D8xkLZw4UJ89NFHmDhxoscuv4ilPw5oexLV/v3vf4+rr74aqVSqy20cdthhePLJJ1FghFMJgthuCbslWgGkHZVzY5ctodceEQToPfz2pUS7CUb1CNdKQCrRbOfOqL5LCXDVDgfcIFVVBsz5GcCcYyikRMwSzjaBsuZe5gTySaFvocIEUAopwGIMENL0oDFhq1ZMJZP2rVHtT4zhrflvYdyocWhuao50jH5ZV4tROTnYPTfX9OZGjeq99YY6+kM8tbh2WKCx3ZotXeHtwYQLe34N2U3VCIFza2qQijDmfvGb/wHTotk6HFkFgubG4siNxa3gXyuE2MRthv8e2ZZFtQEgxmIYUTYCn1Z/Aim5Eo7X14SzHYMSp5YcEI5INodwhi0DnCBvAc6BtARizAkS1+dDqmtICDvg2xnhWmxZlwMYmBbPVpHjRphZx9TrIHwV8B4mlDQmnuMZbxLB8Rf2t4IM+a5/9sL6E8A/XUrfp/4u4RePh3s8QsaLUHscZlvYdaJt09vvtyfxblswoB0A/v3i4xg+aidnHhPO1SeZhJDSzDe6HaEWE2Bm5wXqWmuRn5OPgnihsxdGcICpOQ1qnpKQ6noJnEPpXAN9Ja6dqd2eYGXDV/jw6w+ceUICjCtJAPW3oSMgz8FUADmzgsoZAxic68MRzHbyOHPLOlgLAXA9fznlAW8YOmP60x4p1t9q5n6k5zZvEW9xFjIC4f17M2RO9LdDEARB9CxRhLUrKyv7wJK+Y8iQIVi6dCnGjRuHTZs2ZS0vhMDJJ5+MN998sw+sIwiC6BvmzZuXtczAgQPJD0B8oznssMOwYcMGXHrppbjttts6/N1TUFCACRMmYObMmTj11FPBufM3cr9+/XDKKafglFNOAeD8Lnj00Udx9dVXY/ny5Z2y5/XXX8ekSZPwwQcfdH2nCILoFWpqalBbW5u1XMGO+3exhyy+CCnDn31F8ptlKhNBnNPKlh7xTbfOLkNzjT5pT9LU1ISjjjoqIDI9fcZ0XHvttZ1rzP/sMNNuq7TW1lYcP+14LF261JN91NSjcN3vr8vurzQPQXuGsWPHdnqf/WLkmrvvvhvPPfecJ+2CCy5AVVVVoGwsFutUn5pvfetbmDdvHr73ve/hrbfeCuTffPPN3RbWTktncU4JiX/f+W+0NLUEypTtdRbAYgiIyOqxbISPecjlwJRv1fJYmtV/uUnKLR+Nfvtc5WwyhlTzBjSvfgOt695HsnYJUs1fQyQ3oyfHQ18hRQrplmqkW6rRtulTNC19WuUw8HgCsfx+iBUPQaJyHBJVk1A4cDJ4bol1rVn+Zu3ogi/PEOb9skSxGfM2y2wPmD0B2f1YzjXVhlRzqe0zNOV8/oygncyX5p+U/R5tuy3p8Ru5gsfMMxS9+J0o/nHst8GfJpU/SEIaz7g+qnqVbzX+od5TYEp83ghz63uPtI5RyH57xIYtv7e0Drb2PzFm+rBFtc1++US1AeDr1y5Fe4P3XgAAsUQ5qg74A9wxEHQUhYpqq9/xWms/gB6zTmE7sev4fYZG2zzbAvZRHF/W+GCuY1maft3rwNnyjydfG2qea0+lMfP2ZXj0yjEYPSj7e7nZaGxpxyk3vYq11S1qbALBc+baY0S1/eOExZz65v0MNabUd/cdVO5rD6Hf7bEWboe13YO+yMC49NnAc/IxYL8bsOGNK3umQ4IgCKJHIGFtgiAIgiAIgiAIgiAIgiAIgiAIgiAIgiAIgiAIgiB6lSiB+zLVV8LaQNYAxG41bUXUeOJxMgVbhAXb+PMzBQN1EBgUCDz0CagBCAvkjCRIx6yABCtQym3bDu4I9gAAeZW7gvEcSOEViN5rj71w8aUX48qrrkRZWZkbAsHCgyC2F1Htr776Cocddhi++OKLLrdRXFyMRx55BEceeWQPWkYQxDaFjtvz3R8yBQv6F2MQHd1bYzHw8vLuWuj0U1/viPhasLw8MN/vDZZImO9h+9Au2uEEygLgTMUwuuIHpoa+33G9z9KUk4GjoKtIV6AUvru2tOJBhSMybIvJmpJCGpuYFZzsua1nCQ4sryzHi6+9iCmTp0RalEEA+HH1JrxSVYV+XAfkB/fC7tYfxmnH7Pp/qfhDivWn+92pwa3jqsWG7bZ+WlMdSVT7zJ+egSOnfh9SSIDZYajOucnPybeCf63gXRNHbAUX6/3dDkS1NWWJclQkKlDdUgPAPftGulc6l44WSXauDY4YN5rw4CymgtElBAQ4YursCkByCKTBYAXOSueaEJDgOl5cXxuMufHFWphZDTap48K1uDYkampqAvuUksHx6P0MjquM+h1u7LOnTT/2OJcIDBlnHuEc8SFDkDt6DOLDhyM+aBBy+lUgVloGnkhAH1TR2gLR0Ij2TZvQvm4dWlesQOuSL9D21UrIdNpz3dj23N/UGGIZ8Oq7r2DYyGFqf5zSAlLNPwJSKlFvpnZSMl0CzjcneX3zWuxYPAy5MS3KL01sOGCJoxurLMEFlWPEtPHNFdduTDbgxRUvKBF67ohmg7kC2iq4nJs0Z/RzxsHhCmhz9c/J1zOgFnDgZg5z99eau2wBCy1urkswW6KAKQ0Ea54zFxJC7y+R/oLOeMEQBEEQvUWUBY62NWFtwBHJ/PLLL1FcXByp/Lx58zBnzhx8//vf72XLCIIgep9169ZFEg895JBD+sAaguhdOOe49dZbcdlll+Gaa67BokWLsHLlStTV1WH48OE44ogjcPbZZ2OnnXaK3N706dMxffp0fPHFF5g2bRo+/fTTyPZ8+OGHOPzww/Hss88a8W6CILY899xzT6RypeNO7R0DQh8zqifD+nFb1r/dwt4T8ef7ykhp5dnZ7hPi8UPysvTbeVKpFE466SS8//77nvR9990X9917n/XMsXuYZ+vWbqdFGmedfhbemucVhN59j91x39/uQ4xrD1Pm4y2l7Nin2Uluv/32HmvrwQcfDKSddNJJocLa3aG4uBiPP/44xo4di8ZGr//gww8/xNKlSzFq1Kgut58SKUhIrPtyPV569JVAft7AXZA/eCIA/WzfPR8ebySLeV6Zkowpv5AEpE9c2/+uknHGuCMxp7AKpWOPQ8nYY51yTABSoHXDJ9i86i20bfoEyboVEK01kOn2Lu//lkVCtLdAtK9Ce8MqtK5xrxXGc8DzihErGIjcsp2QGDAB+YMmI69iLIIKxn4Pmj9Pf9V+OhnI0vY4yXY7Ie/BWYLbtpfY+HHtiUDCc16zv1MHX5o/z0kzfiPm+q2kXkTVZ0IQu92wfbXSjH9ZeW8Yh5R+cW2ffczxqzqbTll3EVzp+mozTLwssL9Qp5y7aUaAm8FZIFalG7O5ez4g0bJ+IVY9PQ2QIYvfMI4dpz4F8LjPiix+dFtU234ZQe+qJ8F/jJDtJPmNhHKUeZPD3q8MrWsqBNvMuO1uuosPZxorwTHqHV8M9ZvTOPmmL/D3i0dj5yFdX1SrvjmJU258FZ+sqENmIXTv+xLQHk8txm7EtDV2HvPUsRdAcEW3bTFubp1ma1z6bbHPXYiAvBd/Wkdle44oz+4JgiCInoOEtQmCIAiCIAiCIAiCIAiCIAiCIAiCIAiCIAiCIAiC6FXy8/OzlhGpzX1giU0g8qIHmzbRkZ5Ymczi2toeOyghU+BPWFpH+eGbxs7uvMCvA9Nkpg7COne+85x8FAw5EM1fvRgofevNt+KB+x7AL67+Bc459xzk5eUFFQjhDbDZlkW1r7rqKtx4440QPhHZznDcccfh4YcfRm5ubvbCBEF8I5CBQDZPZnicXVi5zvTZwS1Myo6DwuI774xBn3zUuQ4zsH7KAUgtW+ZJKz57JkquuDy0fJhdUgqkRNoRP7FFDZgbOOvsl/SK5zJptQFzL/TLazuBt1CitJZ4q6O16paBDhi3RF6N/oETFO70YdkBfQtXwcTC267bkcOE3Sbg/ofuw4+n/yRS4F6blDh6wwa8scNAW+7Yapf5voWHeeqfB/qQ2Xcxf0gxt+o5u+MK8GpRcS2D8M/mzfi8PbtIOAC0trQhlWpHPCeufpa51uXF8sB1cCazQnn1ITf/9waJbi+i2pqdSkeiuqUaaZkGg4BEzBnYPGadY2fwSXDEAKSF0YEGY4BQ+RzMkUfQQbVSQIKBMwFHuV6qQG0lvKzFnAEwbv2+tq4nW0xZZ+lrqaWlJbA/4+Jxz7bvyg1Mn/4rxshx2PNCpjK+bc8vOc6R2HUXFE6ZgoJ9JqNgjz0QKynOeo1mGi+p5mZsen8hWt55B61vvI7mhQshU2kwBnyUbMf8tmSgzsX/cxGGjhgCIaVHuEIL/EtL3N+ZeyTABJiUkAyQwsxeSEmBdU2rMaRkmCOmrvfcTKu+82kJoHvEsaOIa1snaWsS125pbcGcL59BW6oFjHEjjM3AjXA200HmsIW29TzkzIyu2L8Wy7ZLMWcdCNWuK9zt2OAKGjDfd72/3jEUuuuW0HaYAI5/ToTMPC4JgiCI3ieZDN7jwxgwYEAvW7JlKCoqwksvvRRZOPaoo47C0qVLMXLkyF62jCAIone57bbbIpU7//zze9kSgug7Bg4ciLvuuqtH2xwzZgw++eQT/Pvf/8axxx4bud4LL7yAkSNH4r333kNFRUWP2kQQRNeYNWtW1jIslotE/4l9YI2iR4QUO2jDat94UFiw37GDe/b9ACklfvazn2HOnDme9NGjR+PJJ59Ebl4X+rP9dGF5VvKvf/lr/Ouxf3mKDBkyBI8/9TgKCgrQ4TGD5cMioUsMHDgQZ599Nm6++eZA3ltvvdUtYe32tPO84pFbHg15z4WhdNLJ6rv2G0j3/SOVbvwWUi/3qr0YzOMncDwKXPlULc+l/WBc+aeYWbRVN8MBFkOianckBkyyriEG0VqP5jVvom3tu2ir/QLtDesg2ht66NreMkiRQrqlFumWWiSrF6Fpmb6OGXhOArFEBXJKhyGvYiwSA3ZHwcDJYIlS2NeVRyDbrIZrMi28ngWvdLAtG+27yD0OZ11PuL4Jz/H3e/TC3rvz+y/CylmWZRDX1v6u4On39+U/GBk8jxHEtd3jpl4EYGqu9wlsAwxMRnmfTF8X2n9k7wN3X0JwveHOP+7sOAODTLejdtHfUPfRX5FqXp+xpwHf+S1yy0d7+vCKq/v86My6ft3dCpjvLACcwSdl7Ef269T2OfqL2u8AZG4gpGKUfP3yhHNMpenPHT/2/+1xwsCc3ZfMKgNsakjhhBs+w61njcAhkzq/0P2SNQ048w9vYvn6BjCm3tqQwas0IFxtxNe1ULYeO1zlMXhEsz1i2c62PdK8fTn/a29ai5a176Bt44dIt9ahdOyJKNhxinovhkGKJJpWvIj6xY+CsRjy+u2CwiEHIn/g3ggfRNFgkcZANOj3BkEQRN9CwtoEQRAEQRAEQRAEQRAEQRAEQRAEQRAEQRAEQRAEQfQqUYS1Zaq1DywJI1uwQ3eatqJqVAxENHHtTHbZgTdhaSHBOIFy0ZKzw0K/Zk4MFqqYdD6aV74CyHQgr6amBpdcfAnuuOMOXH/99Zg2bZorqAifoFvEnfimCb4tWrQI3/ve97Bq1aout1FRUYGnnnoK++67bw9aRhDE1sGWmdPCbmH6viYiBWz2HR0FqbWlkypgWgWr2vX0PVRISBVDKlW8qpOvBWbVhgp+lFpsVjrxpW5gsBWYyRy7hBRKPNYNyvUG6Elvff2bwhIV9ot5hxwBwOkSP5z2Q1z1i6tw3W+vy3rcAKBGCBy3cQNm9x9g/cII/uawf33YIcie0GEVHxoWomzD4BMe9gXWMgCbhMAtDQ2R9gEAHrr/Iaz8aiX++ve/oqS0CFqkO8Y48nIS1p5pUW1v+Ob2LqoNAImcBAYWDcLqxlXgRr2dQwqAcydm27MbDIhJQEhHMFtpM4OBQaizzKQe8xxc6jhnI6Xs1FEBsSYsWAszgzmizLDElxEirg2JOc94hT0AIM8y1nsK3fBgf+i7Xd6KcY8sqm2qMIb83Sag+JhjUHr0UcipqgrY15UxwcAQLyzCwP32A/bbD7j0UtRs3IhnZz2JRx7+B/7zxhuBOiWlJfjJOT9xbJNCCaA7lmoRFskkpFQzkXUNC8AV9ocwN4bWdBtWN67BkOId1fymzo0q64pewLnW7MUMAOscSnMOQ8W1fYdoaxDXFkLgxBNOxMRTdsHgUYPAlQCAFqfWgeWMMcSYm8bhnHMOhhhTAtyMKSFurvKcT8a4spN57GVwrzG97ZRxr03dn73tHiLmKZNJc8Jz/jIQNjd68giCIIgep7q6OlK5bVnw8eCDD8Z5552HO+64I1L5KVOmYNWqVc4iSwRBEN9QooiHJhIJ7LXXXn1gDUF885k2bRpqa2tRWVkZeZHbFStWYPTo0VizZg0SiUQvW0gQRDY+/vjjrGVyy0ZnLdM1uvOuifR92ukdvfsB6yG29UAu4BeTGFEVR09y66234s477/SkVVZWYs6cOaisrIzgu8qO9u/pRR81995zL276/U2essUlxfj37H9jh6odnL5DntsHYZDYunyaW4qjjjoqVFh78eLF3Wq3JdWKz+d/joVzPwjkFYzYF/HyISG1tGgwc8e3Xr3XPKfmzrN3xpTfwufPM74kDfe2oXwerniwdf1oEWfli+L55SgedRSKR35fO54ASLTXf4Vk7VK0N3yF9trlaFz2HHrtnbM+Q0KkWiCa1qC9aQ1a1rwF4H4AAOM54LnFiBVUIbd8BBL9JyB/h8nIG7ALlLPdOT7GwWBjC9tqiWifV877AevlOrUpzbnx+H7MNOn3QPu3w7zTfo+2Za9ejNYnrg015oIORJ0Y8JD77LH3MmRMginnqD2J+dv2N8PdciyGoJfSxj4XapvZ6eqfdV3Z54ExhoalT6F6/o1ob1ydoQ+HwiEHoGzX0319e7+bPkxXzDXfb2rAZouw22egzxA85XyN+Jxl3vc8/fuS7Zzbdaw0MwTU9WAWJ/a3ac1ZtpMaHI7HloOxNJpaJc6+/QucNKU/LjtuKMoKs8uKptIC9z6/FLc+sQgtyXbv+GOZPK22n1L/0wsIq2WCmRbRdvOZ8ZvGrPKAR5SbcatNQKRaseqJoyGSjab3puX/QW7JcOTvuB+kTKN5xfNIt7jPx5tXvoSahX9C1f43oXTn6R3sPfN9+ghMZZmORnbfJwlrEwRB9C0krE0QBEEQBEEQBEEQBEEQBEEQBEEQBEEQBEEQBEEQRK8SRVi7veHLPrAkEyGBEj3WtBXAqAMjtCBm6MvzYcE9YcFHYWmaCIGWofW6i7+tjtpmyB84GVX734oNr18GKZKhpZYvW44TTzgRxx57LO657x4UFxd7AhO2RVFtIQTOP/98/OUvf+lygAVjDKeeeiruueceEgoiCKJbeOahTLGBiq1NWLsj2kQb/PdLLQDrxIxqcVmFvp13dKvzxd8FxFqZ1QB3hWmllCZkjVFpAAAgAElEQVRO0bVEf1MBm0poVkg4Ab1SurGVbrWgTVL3A1z5yyvw0Ucf4Zmnn8l8YCw+a2/HRbW1+L/yct/p9gYa+0OVAyboGHjprW2b64+TdaV9vZxbU41UJ3+zvf7K6zjq4KPw0BMPYtjwYYAEcmOWqLYODCVR7YwMLRmGtU2rkRZpgDkC8gB0vK4jpG2Vd46RgD6jnEkICDgh3RypdBox5qhySxUsK6QAZxxCOoLdOmhXx+NrMQV9dehzFiaiLCHxzn/fCd2XhBFyzvxb2R7HtqyJHa8cVVRbAOB5eSg/dhrKTz8NiXHjPHZ2h47GWUX//jj5rJk4+ayZ+Pzzz3HnnXfi/vvvR1NTEwDgJ+f8BAUF+ZBCqOvNOdbOfGHNQUyoOQcQag+ltMS3jZK5U6M52YA1jWswqHgwGBzxdC2VoOO+AVeEgEkJydwjHSaQHiqu7WNLi2ufccYZmD17Nt79dAF+9cQvzJzBjYg2dxZc8AhuOwHmjHGTxrWANuAIbKvAclegW9VR+Y7N3NTxCmgz6xgwY5OZ56Q7DzE9qI1QBQL3u0ijNawQxYsTBEH0Khs3boxULidn2w4l/9Of/hRZWHvt2rW49dZbcemll/ayVQRBEL2DEAJLlizJWm633XbrA2sIYtuhrKwML730Eg4++ODIvrmamhrsv//+eOed8OdQBEH0DV9++SWam5uzlisadlgfWKPRQpjOVud9/mHPKm1BThmy7ZaTVvkh/Xvu78HHH3888LdUXl4eZs2ahVGjRvVYP2E8//zzuOC8CzxpsVgM/3jkHxg/frybaB43Z37eKyG77NPMy8tDaWlpl+raCCHQ2NgYSC8sLAz8Dd+b73uMs3wWNuvWretWu83tzfjnrY8G0lksFyUTp8EVb9Vj2e+N4doRZFWW7mUl4Yiwav+CdlxpH4TvrSLzqZ2VWrzbzpPeBVgdtDA3M0XjZSMQL93JbPc/4DoADCLZhJZ1C9C24QO0VS9Ge8NaiNZqiPYWfJMflEuRQrq1FunWWiRrFqNp2X9UDgPPyQNPVCJeMgR5FWORGDAJ+Tt+F7FEqSmTWcBWesp4Xa9qHEhVX4vt+/2yZi5kVvOZBI3D+mfBPOXzyiSuHXxXwm7D/zJFmMfRZ5MRVFb9+IrrIyNN+8ItEHB1ZjrG9iHR7di2WR5y4ydi5rtMtmLtqxeiecXzwfZ8xPIrMPh7D9kdBk2A27YpYr8sEEqmcdTDmG60M1iNAY+4dncat8479Fiz8+yS/n1WPlMGQDKrjL5qOP45dwOemb8R0w8YgGnfGYAxgwsDVmyoa8PTb6/G/S8sw6qNzdBzLlNjSxq/vP2ujNOPe/RtEWwGV1Rb+y29eU77+gJ2/aLu3vnHIAOk8Ihqa5INK5BctCLTQQZkGl+/djFSmzehco8LLDuj4XkXpAcgYW2CIIi+Zdv2hhIEQRAEQRAEQRAEQRAEQRAEQRAEQRAEQRAEQRAEscWJIqxd88GfwPPKUDHpfDCe2wdW+QmGSPVc03ZQD9w4iQ4DL/yBNf5ygQiZDHnZ6Mr+Zmo/Sr/eMqU7n4SCQd/BpvnXoXHpkxlrPfHEE3jiiSfwz3/+E8dMOwbxeNwTstFhj98g4cp33nkHU6dOxYYNG7rcxsCBAzFnzhzsvvvuPWgZQRDbEvatJ1zYNey+k52tRVg7a3AaA1pTrYAKgnX2VoLbgqKqnGnP0hv19GN+PvgDHX3xu0ooWMd566omBlfAo2dq/yzRErZMBQVrQW7bVuk9qe69z7dLDz32ECbvPhmLP1vc8TFSzG7ZjPHxOGYWFZkw3bC9zBTnquI6TQEu3bIdjTw79Fj/+7y9HYvb2wN1Bsdy8Hj//ni3rQ2/b2jA6nQqUGbJ50tw5P7fxxPPPYGdx+2M3Jxcb7CmObk6zdrT7VxUGwDiPI6BhYOxsuErAG6oLACPuLZkgJQMaaRVJocb4C3gHEkBDg4BAS5jkEyqC4CbIHVpXRiMcQgprT5tsW2ouHrvaFr82WIcf9wJofuyazzXEhXRV3/wl7V12Zo0fQ2bz5A69mFh+fmo/PEpqDz3HOT07x+wxYhId2G+7Yxo9NixY/HHP/4R11xzDf74xz/i7r/ejR/PPAWSOXY6c5xjg5DCXBNmX/UX+EW1HTvSEG7gt2Soa6sDAAwqHmxNbo5cNzdzKTNHnqnzbR8HR6QA2cW1rZO3pcS1zznnHDzwwAMAgHXL1+PTNz/DxP12BVNB4loUG4wrWWwOztV39RljOqBcC2zHnO+Mg6sAdCddz0laTJuZa4ExN4hdt2WPFGnfGxC8p2nRb+gWzHd1PnRranLW86EpFzI/mnS7n079rdr58gRBENsb1dXVWctsLwuu/fe//8U+++wTqez//u//4uKLL95ujg1BENsWTz/9NNLpdNZyM2bM6ANrCGLb4sADD8Qll1yCm2++OXKd+fPnY+7cudh///170TKCIDri7rvvjlSubPypvWuITY+IKEZrQ9riqr5+Y5yhf2nPSIv997//xSmnnBJI/9vf/obvfve7PdJHJj768CPMOHFG4DfQbX/6Iw4+9KDOHW5VOC2z/54K46KLLsJFF13Upbo2q1evxpAhQwLpzz33HPbdd99utx+V8vLy0PTNmzd3uU0hBV6b9Rq+WrQykFc07gjw/LJQx6L7DFs9hJbc9yDbfT4NXd3jMHJStRCx8037qaw2wLwOINfhZ7WhDDKJbqvessYI8NwSFA47GIXDDvY8K2eQSNYuRcvaBWir/gTJ2mVINW2ASNZDiqBPsy/hnKOkpAT5+fmIxWIQQqClpQUNDQ0R/uaQEKlWiKY1SDWtQcvatwH8DQDAWAw8rxixgh2QW7YTEv0mIDFwbySqJsAryOvxwsE5WrY32lZbZsaxrn30rhcjxDmRScjatw8hnn1kEtc2rQac3f4+wtoNs1O/PAgzN3nEtQHjaHe9aDy8HXNBZIKFfFq+cn+++hCttVjznx+jddNHHbTtkFM0EEOnzga4vu8E/TtBUW3lW9IvT4S6hPy2+7K6fcvVjq8o5TIZ4Dck27a76fUXh4wlxgGZdo+VydPzGwdjaUglRN/YInDXs2tw17Or0b80hpE7JFBaEENLMoUVXzfhqw3NauFl++0P/3XHYBYi8OyjLsfdPMYtH2XMLArs/ItZ55xb9WBtO21422dgsTz/we4U1fOvQ7plIwZ851qAxaycDsYTEBxPHfiO25vWZrVDiK3jHSqCIIjtBRLWJgiCIAiCIAiCIAiCIAiCIAiCIAiCIAiCIAiCIAiiVykoKIhUbtM7v0Xziucx+Mh/IJao7GWrMtEjURcZmmZuMKMOkMgqrq0L2987KtdRO34yyWBmo7N1OirPEC8ZhoGH3IXyiedg439/jZZ1b2csPX36dADA+PHjMXrMaIwdOxZjx4zFmDFjMHbsWPTr18/b+jdEuDKVSuHUU0/FP/7xj+yCsBngnOPCCy/ELbfcQsJABEH0GO5d0Z2bzDwlpSdYfWsQ1o4iqg0ArakWe9OpC/+vAG/gqA5XdeOoHeFXCeELxvM16o9v9XTkvReHWq+Fg63gSucnhbYnqPJrAoqZuh8IAMwRSn3trdcwbuQ41NbUhtvs48aGeoyJ52D/vITPWm9AcIZQT32onG0Vg9lxeKn01GXK/N821Ifa95vSUhSAYUpeAt/ul4fz6qqxoC0ZKFddXY3TTjwNby982xxDO+DeFdq29pBEtQ1DS4ZhZeOK8OtciWtLFX/LEYNQQgUMDJIJSMmRRhpccoAzJbIuHFED5ogrO80IFSCsPrWoMqQr4qtOhRZk1khILF60GIccdAhqqmsCZk7Oy8NOOfa1Kj3f/CHtwvoMHbRWXTv0X3KO0hOOR//LLkNO1YCs5zyqwHZ3BYYrKipw7bXX4vIrLkezbEJda511PpVgNmMQUgLSEUKXUkIwgEkBCeYIcUNac60jli2soH4mgeqWGkgIDC7aURsPR1ZdgkkJzjggmRJF94pr6/MdSVzbd0h6Qlw7KkIIzJw5E/fdd58n/e/XPoSbX/y9R/zdOQRO8Lt36mcm2JxzDs44OHMs5mb+YUZEG1pkm7nzE2OOhDdUk0zV14fH3nYK2XMdM/nw2OX77jlIWQ6MrYfQzTFLEARBZIeEtV0mT56M3XffHQsXLsxatqGhAX/4wx9wySWX9IFlBEEQPcs999yTtQxjDGeeeWYfWEMQ2x433XQT3nzzTbz9dmZfpZ/TTjsNy5cv70WrCILoiDlz5mQtw+OFyCkOihh3n+68V+IXlLXT/d4rHx4fk13MLitRUczBe+AR3dKlSzF16lS0trZ60q+77jqccOIJPft6je85/OpVqzH16KloamryFLv08ktw+pmnB56re3xnmdqH49MUUjjPqokA3fFlNbY14t+3PxlIj+WXoHDnw9SW9D2/t098+MNpxy/g+hqdWixk+LnnVAvESuNYsruwHLgegWTpfjWeSuXHALfa0N4hn0irdmyopiQ44uVjES8fa3XktClTm9G6bj5av16ItprFaK//CumWaoj2FvTkhdW/f3/z3GSXXXbByJEjMWTIEPTv3z/jud60aRNWr16NZcuWYdGiRVi4cCHefvttrFu3Lmt/UqaRbq1DurUOyZrFaFr+rMljOXmI5VUip2RH5FWMRaJqd+QP2gc5BXqBWtdD7B4t61hb50pa/zfCzKHzZ0eOj4BXW1Vx2rTFtSFDpl/PnBU2jv1jJINNxnEtwaQ9rt36OlWacWkb4t93/zGw85lny5Pu8yGtf/3KjkW1GUP+DnujbPzpKB51NDyCy75yTJ8/6abZpzbcpeS7vjoqounMpRN2GE2eGleSqUPT0fudnelQn3N37ErdH+x3QvxvTQDGb84ASKbmQMd/CONjh/K0CmysT2FDbQOAtJOv/L2Ob56rdiSMsz/T9eA5QfZ4cZYUhuXDhLGHm0V9mS2gbXyeCP5f12cMjHdfGrXu479CtGxC1UG3gfHcrOU749dsb1yJmoV/zFqu+2OGIAiC6AwkrE0QBEEQBEEQBEEQBEEQBEEQBEEQBEEQBEEQBEEQRK9SUlISuWzL1wuw+pkTMGTqLPDc4l60qiMyqOb1SNMq8EKjBQLR0cv0mYJrwsplysvUbm8RpW1vEEZiwB4Y8oOn0fTlc9j0zjVI1mUOQl+0aBEWLVoUSN9jjz3wy1/+ElOnTv3GCAe9/PLLOO6441BXV9flNoYPH47nn38eY8aM6UHLCIIgQujgFpkW6T41xU9UUW0AaE41uwHbdqxqp2+N0g04NgG7JsuO3VZ53gBJ5rl3+8SDpRaFhSdC112jQxoB7QymQQhh7NPF8gvyMfe/c/GtCd9CMhkUoA5pBmfX1OC5/gMwPCfHd5i8B86Oew2Lg2UAhBV4DCjRYpPvlUBgKl8C+CjE1l3judgrN8/0nccY7invh4dbmnBzfQP8EtA1NTXIjeWGhAszzyeAHhHVFtXVqLngQojGJk+PRaefhoJpxwTKh5FatRo15/40UtnOkjjkYJT8/GeRyubGcjEgvwrrmzMEzGsVanjjjIUJkJbg4JCMOUG7jENIR4wZzNlmRlhZXZ16sDNXYNm5MNRIUTHHksFcO2eefmaoqHY+Y/hdaZl1lvy/rT27YHIFPHHNZkzardgh8nm7jEfVDTcgf/dJ2Q5pgN4SIfaLIhQWFKIQhShNlGFd4zo0tzdbwfhuiLbQohBKOECqT2UsIIUS4XZSnXPu5HMANZtrkUwlMax0ODiPwRYHEEq4m4FHEtd2+gyKa5v9syam7oprR6GlpQUnn3wyZs2aFchr2NSAVx95DYfMOAgMMSd8XAWNMzAlns3BWQwcjpA2V4HnjlA2B+NqmzHEuJLU5tyIbZtFE2CJb1v/wZq/YG2bkv57lSrm3BKZdV9z0rz3K3dMeT4j/AlKQtsEQRA9T21t9sVyYrEMiwBtg7z00ksYNGgQ2traspb93e9+R8LaBEF8I5k3b17WMgMHDoy84C1BEEHmzZuHgw8+GK+99lqk8l9++SXuuOMOnHfeeb1rGEEQoXzxxRdZy+RV7toHlmi8TpDOCyqGPUPzteFvU/q/Ov+vKOr++xLV1dU48sgjsWnTJk/6GWecgSuvvLLb7Xfkm6uvr8fUo36AdWu9folpx03Dtb/9jdrq/Ls9unRapsBZdqHNbZlM76iUlpZ2uc1ly5ei5uvg84riXX8IluMcb+0F8HpY9Gemd6GY97stAMwsIWIJy/HrPt12vRceZV/rw25fOZ9sP6hfgNpTR33XfZtH7P7BbW0zBh4vQsGwg1Aw7CB4x7JEe+0KtKz9L1o3foRk3XKkm9ch3VoPKdpDjo+XnJwcTJkyBVOnTsWhhx6K8ePHZ63jp1+/fujXrx8mTZqEY4891qQvXboUL774ImbPno2XX345kq/ZRqbakEqtRap5LVrXzUf9pw86GSyGWG4xYgUDkFu2E/L6T0T+wL2R6D8JMAK79nnTvnX3/ybfjAF/HZPpt8rTpiGbuLbdvFsppD273Y7e/3O3tUfH8aHp/WIqz+1U+sdgwCD72rFr+OvBe02BIVm/HM0rnvPvoFMmlovy3X6KfntdjqCYdnBSZ9J//Vh+KB7V9oh0xRXFwvqH6/RGR/dT/7n2p2fahrmfm0UCzArv2iOtBx13t6V6p0KvNKC9fwyQkivnOTeeVieDm3bMeu5MKHFtyxHuecMj077q+VD7JC0RbTAAMVWGq+PGrG3drivGbcS0/eOIxVA+aSZqP7g745GPQsPSJ5G/4/4o3Xm61X/IGPVf+0Do7QIA2htWYNVTP4jUPy3gQRAE0beQsDZBEARBEARBEARBEARBEARBEARBEARBEARBEARBEL3KGWecgZtuuglNTU2RyrduXIg1z56MHY/6F1gsr5ety0TnA/CiN22iKNWnTmZZxLWtwh3YJ1KbUffp39BeuwQy3Q6eX4nSnU9CXsXOPWB8R0SNTgkJ0LG2i3Y6AoXDDsHGN69E3aIH0Znz8P777+OYYxyhyr333hsjRozAiBEjMHLkSBxyyCEYOnRo5LZ6m2QyieOOOw6zZ8/uchuxWAxXX301rrnmmp4zjCAIojOYuGSJdEDGuO/ojKg2ADQnm30NWJ/MKxCbUbyaWX2afEd8lgEq9k9HJiohbX2vZwD33Q8d4VoVtCddoWBh6ul+XFkELUTcEVJKFSApoQVVhw4fin89/S/88IgfRhJ1SEmJYzZuxLyqKhQEFq7wBgT7Qy3tUFMTUmr9jAkLKfWnL0omQ0fX5SGLt0gA0/OLMITn4IJar8DyyT86GYm8PDgis44drtysZUMnRLUzCcXK1lZsOv1MJN97z7NfAJDe8P3QOqG0tSK5cGH08p0gZ9SoTpUfUjIUaxrXBGKHPb9OGZAWALgK5mUSSKcBrgNkHUFlDgnGJIQU4Iip8S4Axj3CyvqC1ILKGsZVQLk14ha+txDvv/d+wO4EY7izogLDcvyB9/o7C6SYTzuWGNYYtv4BAOI5qDz/fFT+7EKwnG9GqFZeLA/Dy4ajumUTNmxej7QQgGQQ+vhLJ0BbMgEptdC5Vgxw5isnIFt/h7q4oQ6UREOyHl/UfIER5SOQy3Pd+HMdoC6dPnXQfCZxbY0rti1Dr01/uUzb3WHNmjWYNm0aFixYkLHMv2+bhYNPOgixGByhbC2gzbmWz3ZCxLkruO2IbjtbHEqAG7quVcb+p+cwxkzAOmOwvmv5A5ht9zC4c1xARMHSCTHB/H46iqsnCIIg+owowto535DfJj1BRUUF3n77bey+++5Zy9bW1uKTTz7Brrv2pcAeQRBE91izZk2kBToPPfTQPrCGILZdOOd49dVXcdlll+Hmm2+OVOf888/H0KFDcfTRR/eydcT2gn+xvC1iwzfg4c+CBQsiiboWjejEM/nu0mkh7dBGIrUv4X1m66c40T0xx9bWVvzgBz/AkiVLPOmHHHII/vznP0fyUXWV9vZ2TD9xBj755BNP+uTJk3HP/fc4i6wHBMbD/HYd9CFSiPPtW1h7+fLwxe67817N3BdfD6TFywYhf6fJ8Hr/3HegPIurAmrbEtWV8IqyMssnqSo7LTPlj5KW4KzbmykD5vozOtKP1V+MKLCuI600vRtWe8xxf7ht+fdZHQemhb79VgLx8hHILR+BUsywbJAQqc1o/XoBWta9i9ZNXyDd8BVSLRsgUi2YsOuuOPPMM3HSSSdhwIABGXase4waNQqjRo3Cueeei7q6Ojz22GO49957MX/+/O41LNNIt9Uh3VaHZO0XaPryeZPFYnmIJSqQUzwEeZVjkD9gd+TvuC9y8ndwqjLlf7TPifFF6Q3A+96d/8SHiWCrNrKJawO+BOZrz99n+HVgtq05PfhmILNSvSLZ0vruh4V8sxzf5rvtVWpc/mxoW/GSoRh2/FzwnPyQHoL9B35PBES17TYyOP76hODRNhi/Wab3OsPOeaY+7AZhnWumxrLUzlTjKXXbZr75h6lSDEAMYGlr7nPmF08+0nDFtRnAhOMFlNIScZfWroRcD9rLyaD60KLatoh2DO5CwDFPnjvG7H3QWG2AoXLvK8FzS1A9P9rfZBmR9vLaEcYokPE0JuuXY9XTP0CqaW2krg8//PBoNhIEQRA9wvbjESUIgiAIgiAIgiAIgiAIgiAIgiAIgiAIgiAIgiAIYoswePBgXHPNNbj00ksj19m89k2sfeF0DDr8b2B8S73u6A9g6enmmTe4T3YUhGHbFAwkaatZjLqP/oLmVa8g1fw1/DbXffQXsFgu4iXDkT9oP5TuPB2J/t0RjulKEIu/TuY2GI+jasqtKBr+fayf+zOkmtd3urf58+d7grc455g+fTquvfZajBw5stPt9SSzZs3Cj370IzQ3N2cvnIHx48fjueeew5AhQ3rQMoIgiKiE36vSMo0Yi20FlliE3G6a263FPiKIgxphAJ+4dVgHUkolKuxme8Rg4QqVarlS6bm3u+LcElawLrj6jaCVfp2azGgHeI+ETnKEDaBiyCWYEik+4MD9ccPNN+CKS67oeOcVjVLg7NoaPFjZLyTXdwx8qf5QYVOGWbHkIfILOgTz1WRboMdCxrFbPDfQvq43JS+BP5SX49LaWqThHIdTT/+JFVyvQze9tveEqDaEQM3PLw4V1f4mU5pXhsLcIjQnmwLi2ib4WehPBnBnzEsWUzG+ztgWzBHXFpDOpSIFJLhzbqQWoVdXjdp2g7pVkLhkJsCXqeD4TIuV/K2yEnvm6sV6gjNGNlFtERIgb4tqxwYNwqA/34H8PffMcgT7nigCPJX5/VAYL8JX9SvQlm6DFsp2ZijhnDspoGciSAEmAJ1iAryZDvR2hS8Ahs2pZizetBg7lQ1HcW5JQFybQcUzZxDX1mhhDb+4thHZBjyTQW+Iay+f9yb2Pf4ErF/f8d8mbS1teOyWf+HkK2aAa2FsNbc4IthcCW4rMW2mhLRZzAhxa7Fsp543DSpA3Smr5y2tRWDPa8ztV23r+4IuaSmWhN4P9VzpxzO2QnQOvgnCSwRBENsCUcRVc3O3L5GwSZMm4fTTT8d9992XtezDDz+M66+/vg+sIgiC6Bluv/32SOUuuOCCXraEILYPbrrpJlRVVeGyyy6LVH7q1KmYPn06/v73v29Xi5sQxJbk7rvvjlSubNyPe9mSzpLJsxXBYRWm2RloznlOm8jr+jM6IQROPfVUzJs3z5O+yy674PHHH0c8Hs9qZleRUuL8c8/DSy+95Enfaaed8PiTjyM/Pz9DzShtu99Tor3L7WwrvPXWW6Hpu+22W5fbfHf+u4G04t2OhVdE2hJwNQKtgFfo18o3dUIW/7Xqag+g457QPj7mr2FacwVcwzyU9qYWu9VZVr965VFrYUu/Fm0GL6mFe2yCS11yy+kL8HgBCnbcHwU7TgEkA2MS+08owszvVWCv0QXoS8rKyjBz5kzMnDkTCxYswM0334wnnngC6XS6R/uR6Takmtch1bwOrevno/7Th5wMxhHLLUasoArx0hFI9J+AgoF7I79qD8CI5vuPeZj3Gr60EDFhqfz33PYTW2cyoKnMQhL9HvMwEWm/4LLr1zbXhdnwtt3xvJthDHr8Sl5ve7JuWWhLO01/J1A2uB86JexaQvjlHKG9LYJ2bDordkd4r9NTGeH3fGt82HNJYCwA3nOm355wBLElY3CFtLWINjfNO2X0cDJOfDji2so/D8fHy6DEp5VPXzkUjQ2ec8ksoWwjqq3SmCu0zaw0vwA384lom76Ym8YAVEw6H7HcUmx8638hRfbFVMLpwhgNqZ7avAGrnv5hZFHtfv364YQTTuiEnQRBEER36d7SUgRBEARBEARBEARBEARBEARBEARBEARBEARBEARBEBG48MILMX78+E7VaVrxLNa/dqFSWtuS9GKwBmPel/IljOBax/YwiFQLvn71Qiy9dyd89dgU1C/+hxKgDg/gkOkkkrVfoP7Te7HyiUOw5O4hWPHId/H1G1di89p5SLVUI7V5I1Kbv0aqaS1SjavR3rAKyfoVSNYtR7L2C7TVfI626sUQqdaoO2j986d1VMvJLxx6MEbMeA9VU25CXsW4iH2GI4TAww8/jN122w0PPPBAJwJdeo6mpiYcdNBBOOaYY7osqh2Px3Hrrbfi008/JVFtgiC2OtIi1af9dUVUGwAak40RG8jWK/PIQUsZVODV+VJK97uvvjRBsFKVgxHR1mHjQsnYwsoT0vknre8mTdfXgrgqsNv5kBBS4OzzZuKUn5wSec/fbmvDmlTnzrE/XNl8+uKSw34d6H3/IBkMkpyYm2sCYjLVPSAvHxeVlDjlJ07EhAkTTV6viWoDqL/uerQ884xddZthUNEgCAikhYCQaQgpIKSAhPM9LSWEEE6ZdEqNQ6esPRadce78xjfyzFa+kEKNVz1ovdeOkEK145RhUmLVqlWhNu+Zm2euvLW0pIAAACAASURBVHC9ERlMU5ek/rlol7D/Mkns+x0Mf/7ZrVJUuzMkchIYXTEGxbnFkEIgLQXSIg2pzrFzXnTQtUSaOZ+wzoGO99ZzmhHQlgxJkcTnmz7H6sbV1rnT85v6vzCzoXW+3f90sp7DnCBwZ87V7fkvOP8ZD46AaIhUCnNv+B0ePf4YlNVWR6rzwkMvobG6wfxt5whnq3/giKlPW0ibgznpKs98Qs9zqiwYtHYDY1xNqE55O9hczWZwA9v1n57WXKYD1Jk1BzK7FS+eudHUzw4JbRMEQfQODQ0NWctsb8LaAHDHHXdEKvfaa6/1riEEQRA9zFNPPZW1TCKRwJ7f8L9RCWJr4tJLL8V+++0Xufw///lPDBgwAEuWLOlFqwiC0LzyyitZy8TyysFzS3qh9+zPGrO/jxAlvyMRbjs7WC6Hd/2Z3C9+8Qs8+uijnrSqqirMmTMHpaWlXW43CjdcfwPuv/8BT1pZeRlmzZ6Ffv3DFn/1E+05cHt6+xbWllLi4YcfDqTHYjHsu+++XW53/vz5nu28geORN3BcxGfJmcqEvW/kE0rV4teup88Rc2V2ueAzdOZps6O+uBGH9f6LASxm8qS08xiC9krfNgeD9KSYvo3QbPDQMAAHTizEU78cjr9esGOfi2r72WuvvfDoo4/i008/xYknnhjZd9AtpEC6rR7J2i/QvOI5VC+4CauePh5f/HUkltwzCssf2gurZv0QX79+JeoXP4JU0xp454ewucLv0Vaod/ukXo3XOjWeqh7HeNiYkvDO7f7v1idzv3u82gwA898fwsaaT/DYc604n9rn5MlT102qMeh3LRl1DIyIPLPaiipY7A77DGxpX1KG/m1x/ax1/W1k24bxi7LA+fPNUSHi004td95xiuhzrsSt1YK/Zs6y0pz0WGi668NU8x/jznwHK90jqh0zacYm5bv0imrr/VDjj9n755/wGErH/xjDT3wVlXtdgrzKXTMc/2xEGFu28Lu/mkxj3cvnqHkkGmeeeSYSiUTk8gRBEET3oWXuCIIgCIIgCIIgCIIgCIIgCIIgCIIgCIIgCIIgCILodeLxOO69914ce+yxWLt2beR6DZ8/grzyMajY/ee9aF0UPNEvvdA8M4ESuhsGr1inTf1nD2HDm1dCptu63KUU7UjWLUOybhnqP32g0/V5bjGKhhyCym//D+IlQ62cKMFumUqEBNvkJFC2y+koG386RPtmtNcvQ7J+KZJ17r/WjR9Etru5uRmnnXYaTjvtNLz44ovYf//9EY/HI9fvKg8++CBmzpyJ1taoouRB9txzTzz33HPo1y9KwChBEIRL14NXw+rpYDYRCOdLiTRyY13sqpN0VVQbABrblQAdY2aNCy20rIVFGbOESE1wX5hIq5MnpQTjdiCgJf5qAqKZL6bWFT5gDIjxOHJ4jpJRlUjJNJLpJEwkrhHnZpBSnVclmA0Tz6kCLxnz/LRg0CIO3gDz2++6DYsXL8aCdxZkO6KQAP6nvg5/q8x8H7L3z9M3PGY6n8aUoHqxHTq8LETMe1w8lvkXh+pEAJhRWIT/tLTghJNOcOIx4TunQOA8G+FYq4OootpNf38QjX+5y+z3tsagokFYvGkRBIdzgGOwzps1IwgGxjiETIMJgHEOISUYU0LwTCCGGAQkuAQkBBjj7thQaU6wrTtyGBgEhBtYbMVgJ/KCgannFBV7RLU9488q5/7mZoEC/hB7vV1y8gxUXfdbIBbrULB5SwkKd3be54xjp7IRWNO0Gl83r4cEwCWM/Dljjni2EM62Omsw8uR6MSQjSi7duVRISAasbVyD2rZajCgdgcJ4ESSkEoNWc6WACqZnYM4kp+ZP99PpCwBT6VKaa9b+rg+7XS9sOxtff/wRnvn5Bfj6k4/BAZxYXIDfttUjHaHu1cf9Gn965bagULa6z3Aec0W2rQB1R4Bb34c4GIuBc53mBtZzdXw53Fhvbs1nzv3MvabcujrfMjZk8o70l69vAQLdNkEQBNE3rFmTXcgjLy+vDyzZukgkEqisrER1dccLYixevLiPLCIIgug+QohIQr2TJk3qA2sIYvviX//6FwYNGgQhoi0EXVtbiwkTJmDJkiW0QC5B9CJCCKxYsSJruURVXy44oZ6XdvnxWISKHYh1exeSlOiqa3Du3Lm44YYbPGn5+fmYPXs2hg0b1rVGI/L+e+/j17/8tSctHo/jsccfw9idx/ZYP1IC7bK908+LtwbS6TRqa2u7/c7Ic889h/feey+QfvDBB6OsrKxLbW7YsAHLli3zpPFEMWR7G1i8wBqTlgPGOG5sD45fkBe+NJ+Ara5ri85K92m49KQH22CeB91a5trCPD/P8BBd5XkvT3tf/CqttpB2yEN204TrYdX+EAAYMzgXv5xehcljt6yYdhhjx47FI488gosvvhgXXHBBQGi9r5DpNqSa1iHVtA4t6xegftGDTgbj4PEi5BRWIbdkJPL6T0D+oG+jYIe9Aa4Xp/N7Em0HiCOuzayFCzxnWPoSPePaLmDjL2PZYASdtWi8fvNAFw9xrgdsDqYzph283n2zt9sbVwYsjZfb87B9/fn3yH8NG6ddB7e6DMe8z/FfszbqPDCWYfGMTJ7osG23PePIg5qRzDuk2iFv1WHccagyBiYByZwyTHI1MmJgLA2p1culM6tJxlU3QrWlffBSvavhlJfGWWsLvAffr4AllO0KcjvfmRHa1p+6rLVsurLHtcUef9YCCYp4yVBU7nERKve4CO2Nq9H05fNoWvEftKybj8znCyjYcQqKR/0wNC/0/h92mgBUv/9/2Lx6bsZ+/EyePBlXXHFF5PIEQRBEz0DC2gRBEARBEARBEARBEARBEARBEARBEARBEARBEARB9AmTJ0/G559/jhtuuAG/+93vIterfu9WlO78I8TytwYx4Y4CKLrbtA4kcdtnKoBCB2SkmtdjzX9ORFv1ot6xoROIZCMalj2JhmVPIqdoMMrG/RgVu58PcL9IdbSAl9CABTu4BgCPFyCv/wTk9Z/gKSbTbaj95F7UfngHUs3rI+/DoYceioqKCpx99tm44IILMHDgwMh1o1JTU4MjjjiiWwFjeXl5uPPOO3H66af3oGUEQRDZ6eiOJ0MKpERQALk36I6odnN7E1LplE9o1RsP7REfNcGgvqBq6YojaFFtO0ZaC7xKSEePmzErjNLdgxyWg8LcAiRi+RmFcNvTSWxu34zWdJtjmxbYllzFgNtBl5ZNTMfUusG3DI44rqOa69j37Mv/wa6jJmD9+uz30P+2taFOCJRxnrFMpvDg8BBSN3jexAZb9VsAbEwHJWzHx+PuGVGxpaZP6cSa6/DL/6uoxI7TjvEIyhp9ix4U1W59+WXUXf1Ls2+9Sb+/P4D4hIndaoPlB4Wos5HIyUdxogQNbQ3OTurYW8ARAJZSCV8DggEMHAISTAowBgjJzHXh/L4VkMwJ9HXOp4CUKrCXqUBfKJFllQa4Y4dL57qSTCI/EdyfNhUQ7BfVtsy2ZEagrlX357g9Xo10EmOouOjn6HfJRU6ZDoRMvokMLtoRcRbHVw1fQRgdCmfOExJgSvBcalF/CGitbWFfiAAkE4CQjmi6FAADNrc14eMNH2FA0QAMLRmOOM8BuiCu7XQZFNeGU7Xb4tqtdXV4/aYbsPCB+yBTKRPSnc84vp2fh7dasi9wVLepHndc/mdcdOvPHGFscPUZQ4xzJ7SccUdgW4tpcwYGJaZtRLih0rT4tiu6rWc6V0JbfWPWNtOfXvu8AvX2YhIqcF+XsedLe970iJBk5psmTEMQBPFNQQiBWbNmZS2XCPmNtD1w3nnn4Te/+U2HZerr65FMJpGbm9thOYIgiK2BWbNmIR3yfMTPjBkz+sAagti+qKqqwnHHHYfHHnsscp22tjbss88+WL16dS9aRhDbN88++2wkwfuS0dP6wBpFjzwr7qCNQPvS9+kl4noAAWprawNpl19+OeLxOD74wLvgudROnQyEnaOVK1fiww8+dOsDGD58OEpLS0P7/un5P0VZWZlTxziapOtXMM/zhdp20lMhi7auW7cOn370CdJqocj4+FxUllZm3oGtkMbGRowYMQK/+tWvcN555yE/P7/TbWzcuBHnnHNOaN5Pf/rTLts2d+7cgM+k5ct3kNy4DOX7nIHcfqOADp8rW+8H2Q+0Pb4HPQi49d0WsbafRzPf/5mb7enD+wzb9gpCSleYGz6brPaCl7/ft2hfr7b99j759lPqBZwd/0henOGCoytx5uGViGV2024V7L333nj77bdx55134qqrrkJjY+OWNslBCohkA5LJBiRrl6Dpq+dMFovlIpaoQLx4CHLLxyBvwJ4oHLwf4iXDvG34xbVlhjcJja/Kzg33llsGIujB1H4ad9sdU8z1tYe6YjL5uPW1Iq1r0vKjifbQd+8S5l298Gsn2A/c6yyrqPbWRMgZNQueO8es8+LaYeXglvWdYyfbeemBmXNtowS1HY85gDQYOCSUo5UJQGqB7BgY0pa4trZNwJ2TtMh2zPTrNdU+5/Y/JaitfJauqHZMfbpC20zbrXydTr550cBtz9+Pr/94yVCU73YWync7C+mWajR99TLa65cj3VYP0VYP0d4AnlOEolE/RNHww8F48Nlv6DjNcLqS9ctQ/e6N4ZkhfPe738WcOXNQUlISuQ5BEATRM/SosHZddQskgPLKzv/B1duQbV2DbOsaZFvX2ZrtI9u6BtnWNci2rkG2dQ2yrWuQbV1ja7YN2Lrt25ptE2kJ+OPiCYIgCIIgCIIgCIIgCIIgCIIgCCIDRUVF+O1vf4ujjjoK++yzT6Q6or0JdZ/ei8pvXdHL1kUlW/BDd5u31PwAFYTDsGn+9ahe+H+AzC6e0NekmtZg04Lrsend3yMxYA9U7nkZCoceFKluh4LagDe+KFMbsQQqdjsPFRPPRXvzWrQ3rEB7w1dob1iB6vdu6bD/mpoaXH/99bjllltw4IEH4uijj8aBBx6IYcOGobCwMNI+ZOL222/HJZdcgvb29i63MWXKFMyePZsCLgiC2DrIdPtT966U6Pp8110TXFs6zq5rqfMIg0a5z/h7tYWxXYFtZvJ0MKJkShiWcyPaK5k0/RfFi1GUW5RtjxCP5aI0losC0Y76tjoI9VvAFQ2QoWGrWj7WCAtLaYISmRE7YOA5Mbyx4HWMHjImqy0CwK/r6/F/5eVdCnFlsASKYf2qsn5e2T+F/t4cHmg9LscXAKliHbXWrz5DAhKDRo/GTiN2ssQV3HMghSWAbm27zWYKOPbS/vHHqD73PEAIb6lYDIggfNVZeHk5YgP693i7URhQUIW61lrnGHInZJcxCSHSziAH4Ab8CxWHypSothK7kNIRXZYckjnXkYQAkxySaRFleATqbVkECYDrIcydM5NfWBCwtTUkoNkfnm4+zfXJMpYDY+j3i/9Bxblnd+nYfVMY8P/snXegFcXZxp+ZveXcXgEpQpAiiKhgNMaosaGJigVrjBoNkmBNUVP9ApaYKMaoMWqiGAvRxBpFjRE7Kho0ViwU6f32fk+Z+f6Ymd3ZPXvuObdyL74/PJ7d2dmZd3dmZ8/dd99nCoaAMYYvar/w4rhNADcYhBTgDJAiYV3Pqg0hmRrrJLxJBXQ7cgkkdM7NDVuwrXkbRhTviuGFw+HwLACZi2t7seV+cW0TxB4Uyc9UXDvW2op37/4L3rrtVrTV1Vlh217u6YX5eKetHdEM/iRc8txbGL/XOJzw/eOVGLYrlq2EsTlXweOcWWLanIEzprdpMW5XYFsF63P3G1pkW+0DK497veih3yrBL7Jtx/cHbo3JKyH4Yuv7m/gBQRDEzst3vvOdjPJ1RWBrZ+A73/lOWmFtKSWefvppzJjRh0J7BEEQXWT+/Plp8zDGMHPmzD6whiC+fPztb3/Ds88+i6ampoz32bhxI6699lpceeWVvWgZQXx5uffeezPIxVA8dqD83u9QcTQkd0cP7dQD2mi8595pueqqq3DVVVf1SFlz587F3LlzfWmPPv4oTjjhhND8t/zxFtzyx1t6pO7bb74dt998u7v+s5/9DNdff32PlN2XNDY24oorrsC8efNw4YUX4vzzz8fw4cMz2nfdunWYPn061q1bl7Rt6tSpmD59epftWvzm4tD0RFMVql6Yh+LJx6Nw0nFgzBYlCPbTdNdBCuFhk8YC39K/3fgZvHzwPyP31c88TVefCZYQLrQvq0O7gyK7WrjWFXLVDhWrfqaXpfZ6ThiRiz/OGoaxQwfO5GCMMVx00UU45phjcNZZZ+HNN9/c0SZ1iExEEW/egnjzFrRuWQp8+ne1gXHw7EJk5Q9CTukY5FZORt4uByAyZH842d5zN/W6QEBs2e1fdvsH3znsaBv8+YLiy7D6dKp9Qpdh9T9m+XfVumhv0M46Pzml46xywt5OsB1Ggff+Ul4i/dSvFGZzxuLaYaRqW2sQ0u1r/OThBmkHvTTfAIOAZI5+n9T4ArnyxcOkOzofwLQjV8K8lGEEtk09MqRZrHHW9p4ybr1/kkpUWwtpWxMGh3+4VS1zz4kqQ6f5HJwMTt4glEw4w9oHgeU0/RQIlJm8W9V/fw8pkifrCOOQQw7B008/jcLC9O8AEQRBED1Pj84988Xn1VjzWXVPFtljkG1dg2zrGmRb1+nP9pFtXYNs6xpkW9cg27oG2dY1yLau0Z9tA/q3ff3Ztmi0/wXtEwRBEARBEARBEARBEARBEARBEP2fAw44AGvWrMGIESMyyt+8MTwAqycQ0UZsfO4crHnkm1j76GFoXPkYqv93Mza/MAubX5gFiGiv1Z0pNR/+GdX/+0O/FNX2IQXatr6Djc+ejpXzR2PLSxch3rSx7+pnHNmFI5A/7CCUTPguKvf/NXa/oAZfOf0N5A09oMNdo9Eo/vOf/+Diiy/GpEmTUFhYiMGDB2O//fbDqaeeissvvxy33XYbFi5ciI8++ggNDQ0py9q4cSMmT56MSy+9tMui2vn5+XjkkUfw6quvkqg2QRA9ih0XFh7kmyqgz+zP3O9gjFksw4CyrpI2MDGDWOvatlpvJbhrmJKoDo72AgEDcrsm6FTHMqpYSi10re01ZpugVs4cVEQqMhLVtsnm2ajIq0ROVq4WJxaQEIF/EgJKtFjo7eq8qdqFNPtJb1lIVAyqwE1/6ngyCsN/2loR9usoLL402GL+PNIXKumpwGoRWAY80tyaVM+E7GyMdLJ8ZXrCx8lGFB56SFJfN6K7dn/2xSzDf310FBCf2LgRVd87D7KlxZer5Ne/glNelnK/gcrg/MEQUvW2hFT9TIiE+pZ2v9P9U+q+poWXhVR9UsBcH8IT24YR2TYBvV7fhZS6L1s9SAsNSAlEIpEkW9ukhNG+9/UTa9loFrixw4F8dihxxc9/ttOLahsG5Q/GV0pH6/YyH4mEFJBCtXlCD5ym7cyZlkyddLf19LgIqYKrORg4BxKJBFbXrsLbm5Zgdd0qtCeiXpsL02fgjaXwfxvcdHeiA03gsk21HwC0VG3HGzfegDv33RuvXns12uvqlJ3644V0A1kAvp2fLOSeivvnLcAnSz8FZw4cxsEZB2eOK6rtcCWo7W3jYExtM2LcDIE0E3yu83uB8t64BjevuV8HxzQdkK6Fvk3MvhnvfGNgR2NmB5DQNkEQRO9wzz334OGHH84o7z777NPL1vRPJkyYgKysrLT5nnzyyT6whiAIovtkIkI3bNgw5HfibxWCIDInPz8fr732GrKzs9Nntrj22msRj/fuM3OC+LLy+uuvp82TVbALwHtDhLY7gtWZ7huSj3WwLbgfA5rb+vm7JRY76jnis88+u0Pq7Sm2bduGuXPnYuTIkTj88MNx66234vPPPw/1p65atQpz5szBnnvuiQ8//DBpu+M4uOOOO8B51+Xo2kqTfXouUqDhw3+h+sV5EC01MCLEoc5dFnzQ39E6oCZMTZHPOByt+sw/Xx6fPcFyuPeRUN86r/QJd/sFYmF8yz6JPw5PtFb6nKSuD0Ay17/CmMTpB5fgsV+NGlCi2jajR4/Ga6+9hp/97Ge+yY0HDFJARBsQrVuFpjXPo/qdP2DD06di5fxRWH7XCKy6fy+sfeJb2PLKj1D3yX2INa7172+clL6+FTwP4aLFvu12Pw1sZhn88zL7dgws6G8e/puXMSeF/Uhdx0AU1Qa8d0DC0gFL4Dx058B3ML2DdWb8dfb4ZHvvuJXP266GEePR5ACscc71IzpgsESv9UcJYTvwjXXgqdOYA8YcMO7AiGczk9cnqh0cE9W3O/4bUW7XPgP3TodJt8dy99ylcgqnOv8hvzd8kzAk79b4xUI0rnw8qZwwDjroIDzzzDMkqk0QBLEDSe8VJAiCIAiCIAiCIAiCIAiCIAiCIAiCIAiCIAiCIAiC6AVGjRqFRYsWYeLEiWnztm19F1LEwFIEb3QNge1vXYOa927xpW5aNMu33rDiMfUSvxQqgTEMOeh6FI8/HbyTgpgZw5gbhNFe/Sm2L7mqd+rpRUSsCQ3LH0bD8oeRXTQSpZPOQ9leswGuXl9NGRwZFrTQIekDbXLLJ2LX459C9bt/QPW787y2TMP27duxfft2vPPOO6Hby8rKMGrUKBQXFyM3NxfDhw/HG2+8gRUrVmRqfCjHHnssHn300VCBSIIgiP6MhBLXVSKfPVx2D4hqA0BNW7UVeApAi46amE4Tx2wWmD4WS97XX5+EG+AopQDAAc4gmRcny/S+RkB1UGQQHO6gKzAwlOaWoQ51aIm1gEl/3CZzhWeZF+/JAAnhBs5KMC3+bUWySoZzzz8PN8+7BevWrevQhriUuLG+Ab8qKfadBvPN4b+Nh8XLssA2GbIxIYGNiWThmRPzIknxuDaeLWqp4Ove5BrM+p2RJBAbCEAOWw4iGhtR9b1zkdi2zZer4KzvouiC2Wj6619T7jtQKY2UIYtlISET6rpgHAkhVKwsAMkYpOQQEGCCgXGm0qDSpRZellJCMAEHjhKk18LbjHGvX0iocvR1yKzeIgBAMjeeOC8v+XdTqyW0HNY3zQZXXBuA0NcqAnlLfzALFZdc1M2zN7AYUjAEcRHD2vrVkNILFNdXDiRTv6kFAG7EyYVpS6nGViFMx4BkAkwyCL3OmASXDmKJGNbWr8Xa+rWozB+EYYVDUZFXCQiuY6cZmFSK+9JqH22OHg+UAVLqevV3EHt/mUhg9auvYtk/H8SKZ/+NRLQdgBvSHRp2bUK+Dy2I4OXWNjSI9H9XSClx1cxrMP/Vu1A5uAKMcXDO4YCDcwcMzBXZ5swBA4fDGDiM0DbTtxm1nxLedqd7UDa74xl3hbLto7DFsv3Hw7wx0LQhAmNgQFQb5nSb4qWVz3+y+7UmAkEQxEBl+fLl+MEPfpBx/muuuaYXrenfDBs2LO3fNgsWLMB9993XRxYRBEF0jY0bN6Kuri5tvqOOOqoPrCGILy9TpkzBkiVLcPDBB6O1tQPhUIv29nbcfvvtuPTSS3vZOoL4ctHW1oatW7emzZdu4u0dSyYvQ6TJI5MWfNvqWwaOsPaOYtmyZairr0NpSemONqVbCCHw8ssv4+WXXwYAlJaWYuTIkSgqKkI8HsfatWuxZcuWDsu44YYbsP/++3fZhm0tW7H39Mn4YdEs/Hv+f7Duk/C/x9u3fY6tz16J0q/NQv6oAwI+wlTexHRitCYtKLRqpTOzbCZNNv5h8yBbwBWr1T4vF9fxqD1NrrvE510OwRO69zmjWPC4rCfy0vg3JbKzGX5z+mCcccjA7p+AEm6//vrr8fXDTsDMCy9D/bYvINrqIRPtO9q0biETUcRbtiDesgVtW/+H+s8eUhsYA88uRFbeIGSX7oZI5WREBn8NecMPAM/KRwoPeSDN7ldhaSadeclh71P43sGTVlrq6405uaHHK+LNIfsFfOkdOfFD6+vHmHc3k06VTrd8kiE7I7ydw9aB5DaW+r0Os43pNECCQ3vKVbr9Tis4GITOAzAm4Q5VegwzXnAJod6VgQSYN0Z5dXo2JnlOjV/SnkDAnRTYeCO5rs9MRhCcyhjwBLcDdbhlmLqC3trgenA5g/6VRlQ73rwZm/5zbvpyNE8++SQKCgoyzk8QBEH0PCSsTRAEQRAEQRAEQRAEQRAEQRAEQRAEQRAEQRAEQRDEDmPChAl44IEHcPbZZ3eYTwXTZKy0nJbm9S9j0/Pfh4jWZ7aDLcQsJbYu/hm2Lv6Zm+TkliJv2EEoGHEwnPwhKNpteqdtEvFmNK95DvGWKkQqJyN38N7gWQVY969vZywE3V+JNa7D9reuwva3r0XeLl9Fxb4/R8GIQ5IzphLVThnvkHmgDeNZqNzv5ygeNwMNyx9GzXt/ghTRjPcPo7a2FrW1td0qw6akpAQPP/wwCWAQBJEBfaNW6QsEtJWTUyGBaCKKSFbPTgxgByNW/OVOyHZ/kK2zy+A0BXiLVa1VAHRonoQKEjRSo5bQMgvuzKzzYMc3Mi0iq23kHG6ApV9UW4mhdkdU26Y0txRSCrTEW3SKCYH0xG85mBbBZQBnEFpM24iuqjUVVmmEjedcOwczz5mZtv5/tDThFyXFCDuS4Cky9smQzsOQujefUVUVWvfhkXxfXTKw7AtHZQz5++2nF73fGUmi2j6bWOhyEBmLoXrWDxH77HNfrsih30TZb6/1Bw7vRDAwlOaVYXvzdjBIJERCCf1qoWQmJRiUYAdnHJJJJVYtJRiEjtv1+p+UEmACYI6WYwYgBSQzMtheKzCpt+tzq3KoQN+W5hYEaZeWCDd8Icb25e/2gaAgvFkvmH4cBs/5v+6ctgHL8KIRaI23YXPjRpWgx0cppBbvZ5AQENK7X6g2tNpKpzMwSCbBJSD0GKTEtZUQuwSwvXkrtjRtRraTjbLsMlR/Voup+0xFRUWFT1zbwMA6Ja7dWlON9Ytfx+oXX8AXixahtabaKsv/bae7Id3MC/W+aZMpKAAAIABJREFUoLQIN9TUZ/RXaiwaw4+O/wkWvHk/srI4OLgS2NZi2QwcDnfAGVNC2nDUdsa0uDYHZ8oGDi8gnevJIQCzn3Vm9KQPdiA6Y+aKsoUWvFUvoF2XYo+V5js4EUHgHLtW7JxDIEEQxA4lGo3iG9/4BhKJzMTRRo8ejV133bWXreq/TJ06Na2wthACa9euxahRo/rIKoIgiM5zyy23pM8E4JJLLullSwiC2HfffbFp0yYcf/zxWLx4cUb7PPTQQySsTRA9zIMPPph+MlYAJRPO6gNrAvgEd3uYDsqUIWtVDckTlxJ+pJRYvupz7D/1azvalB6lrq4uo4lZDL/+9a/xk5/8pFt1rqxdAc4Zphy+N/Y9fApeevAV/Ptv/0F9VfI7WSLajJrFN6N98+Eo3ff74DkF8LwymbwsZAtahwvaZvqKEdMi2wD3dIc5D2bSVXr1SYSI7crAipvfCHLbE7vKgJXS5+QszOP48wXDcOCEfOxMnPitAzH6xUWYefNy1DQmAJlA+7aP0brtPcSqPke0fjXizVUQsaaB/Z6clBDRRkSjjYjWf4HmtS+4mxjPhhMpQ1bhcOSW7Y7cwfsgf/jByCkdY3KgY3FtK50F15n/XuFOhm76a9jk6MneMe7khB6WiCVPLpNWVDv0YhxADqRU/v5eF9e2fatGONsW1DbLXvsxQOcFPHFtof143BXtVy+yCLMHYDz02tfacetYgteuv5Fby8qTCe3HDBXVZh2JapsyvGV/fwnz4mZGaF9NIaqdaK3C+qdOyrjs5cuXo6ysLOP8BEEQRO9AwtoEQRAEQRAEQRAEQRAEQRAEQRAEQRAEQRAEQRAEQeww4vF4WlFtA+PZnS4/2rAa6584FvHW7WDM6baQcioS7XVoWv00mlY/DQDg2QUoGnMiBn19LpxIeQd7ClT99/eo/fAvKjBoZ0cm0Lr5bWx4egZ4TjGKdjsOlfv/ClkFQ/X2kH0yjXjLkJzScajc/9eo3P/XaK/6CDUf3I7GlY9Bih0XWMoYw+mnn44HHngAWVn0ei9BED1Mj8Xuy6RYTAA6UFC423paWDsYhJg9YfeAAekK8BbbE+1ojDaA62A9Zgflqcp0YKEntq2EVK1gZiOwrWMXTXbGldipK+wKE/IoXTHWyryeEdU2lEXKEW+Joz3e5h6DLRBuC04zLbAtoc6plrQFA4NgejvjOPGUE3DFj69ATU1Nh3W3Som/NTVhZmGhJWqbOuzTCCbbAZqAfx/ACCUDL7S14qNY8u+2Cu5gmOM/h3boqaf3qlJyRo5EVnmZu9EVmrWDJe0YSr8sbeoTICXqfvFLtL/+ui9X9oQJKL/zTmAnv5+X5ZZha/NW1YOkANfjgJRKOpuBgTNAQIBLLX/NhBZh5l6fEBKCCzhwVHivBCQEwLgrTeD1GdV2RthA6RgoYW7OOPLyk8UFcuCJLtvC6wL6srY6TypR7ezJkzHslj/2/EkcQIwpG4PmaBPq2mrd8UydQ3UCGQAhhe+kSlhB5HqMUdIRDAkmwSWDZF77cMkhmBpYHQbEEjH88cY/4rG/PAHOOcaPH48p+07B5Ml7Ytzu4zFx9G4YMWwoIqVlYJz7xLWlkGitq0PLtm1oXLcONStWoOqTT7Htw/dQu3KVTwA8VSi2G8bN7HUPDmBEloMziwrw98bmjM5j7fZa/Pw7v8DNj/4RnHE4RjAbDhzOwRgDZ44SqteC2nbwuRt0zri+xrxAdDvg3F73h6Nb4h/Mysm8PUMnOrATg78pOhhDCYIgiJ7n6KOPRlWKyWeCZGVlYdGiRb1sUf/mmGOOwb/+9a+0+Q488EBs3LixDywiCILoGk899VTaPHl5eZgyZUofWEMQRGlpKV577TXcfvvtuOiii9LmX7ZsWR9YRRBfLv7xj3+kz8QcFOz6zd43psfo6LmazNDX58/U3CbQ0i6QnxsmpJqaAw88sFN/T3YkIn7MMccgHve/h3HZZZfhqKPVRONmEsW99toLALDPlH3w3PPPmYKVT0B6+fz1eanSPUdS+w2A7572XTQ1+d/BOXfWuTj2+GNNLkgIFJQXZHys/YGsrCyUl5en9eNlQlFREW677Tacc8453S5rRd0Kb4UBR551BA464SDcd/X9WPr8O6H7NK98CdFtn6Hi4MuRUzHO29l97mw/mTfPyYOkElkNE65l4VntVUtE1/V1SuMoUGVI1+cadJrbftAw76cncuyvRZervVPlxRz3XDoCk0bmJh/uTsDeowvxyC/3wFk3forNNQK5Q/ZC7pC9rXOvJg6Nt1ShbdNStG37CNG6lYg1bIJor4GMt3dYfn9HihjiLdsQb9mGtm3vAZ+bexoDzy5AVv4gZJfshtzyPZA3dH/kDf86eJY9TqVQAu4gKTwxtYcs1bgu4n5/2E4vqu3C3HuSP9ncpMLfo3H3zUhcO5DmimnrVEtcm+nJitXLKoD74ooUVl5Yo5TyjjPtq/ecqlIbLQJjkrT2tMfU4LgGd1xUvkuTbkS0w0S1zXjK3fJsH6dXp10vAsuZbLO3BAf78PdEDKK9HuufPhVR+77WAVdddRXGjRuXPiNBEATR6+zcb+oRBEEQBEEQBEEQBEEQBEEQBEEQBEEQBEEQBEEQBNFvqaurwxlnnJFR3uziUehscEXdsr9h6+KfATIBAJD6uy8QsWbUf/Z31H/2dwBAVv4QxFu2utuzi7+CRFstRLS+x+ueNm0azp91Pk466SRwztHQ0IC/L/g7Hn/8cbz//vuora3t8Tq7gog2oP6zB1H/2YPILv4Kyiafj7JJswCuX2/tsLl7JtAmt3Iyhh5xBwZ97f9Q98l9aN38JmKN6xFr2uj2m96msrISCxcuxAEHHNAn9REEsXNgxC9TbMy0kE6JbisB7ZAdpLZHb4smem4Si46C8ZVR6Qrwr25v2RYI/rOKYpYUKVNBfiYo2uiQ2uWqeEQJISUcnSi1cLNkOmyamdMsUZ5bjhwnJ43Bnac8rwJbmrZAyIQrNuwek/5IHczpBiFKFbwtmZE55jqIUgBg+PEVP8ZvfvmbtHXf2dSImQWFKdvBCwVX4ZwdIQPf19U3huY7qyDf7bphoafcSmcA8ibv6RPUBvRySEBvxqLaABpuuRXN/3zYl8sZMgSVD9wHXlTY4b47A6WRMqg+r/qMEAxKSVuAOVzLUSTAwCCkUNeX1ILaTO0nrXHMiL+r7inBmCrBG+tUbxJa/F4aMWd4409LS7K4ccQSmff1Md05TQx0sqi2Fp4vLcHw+X8Bcnr+2h1IMDDsMWgSlm56G+3xdjDuCTT7Ba0ZzOQDSrxfQFhh22ZI54xBMAkHHAkIVQYHuNDi2pJj2dsf47G/PAEAEELgs88+w2effYaHAHwlOws/KitCFgDOOZzcCFiOEpiIx9oRb2tTou3wD0/umGTGgA4u8xCJDV+aCff+Rl4u1sYTeL21LaNz+fE7y3DH1Xfi0rkXuyLajhbRVutMfzg4rGXG4DAlJsH1MTBmS2arvJ6stj/43E0NCxY31wMC46A+T2afsPPGWAcnkSAIguhRrrvuOrzyyisZ57/nnnswZsyY3jNoAHD66afjhz/8Ydq/Kzdt2oS//e1vOO+88/rIMoIgiMwRQmDlypVp8+299959YA1BEDYXXngh/vznP+OTTz7pMF9jYyM2btyI4cOH95FlBLHz88474SK9NjnFIxEuwttbdNLpFkpn9g96VcLZUBXD+OGdE+cdPHgwjjzyyAyt8It+20LDDIDjOEnC2pMmTcIRRx5hdnCfN0opUVFRgcOPONwkeC4tq3y3DumJaLvbpBIblVIiJ+S5/thxY3DI4YdAQkBKCSEFhBRoT7Qj1xkYIsaFhYVYt24dHnroISxYsACLFy+GEOm8cH5ycnJw7rnnYu7cuRg6dGi3bVrXsBZN0UY9WSRznxsXFOfjkhsvwuv/eh33/W4B2luTBZFjDZuw9d8/R+nU76F4j5OSHbKAJ9zqegLNc2/Ae3Lf0RP9EPFVHpLOLOeRqUHqNKZSpPQ6bbgvMSigG7RBumX5skMCTKK8yMEDPxne6et2oDF6lwj+8YuJ+M71y7CpOgp13j3hXSk5nPwKFIz5FgrHHgO7nZkQaKtehtbN7yJa/QmitauRaNmGRLSxz97z6h0kRKwJ0fomROtXo3ndi8D7agvj2XByS5BVOBzZpeOQN3hv5I84CDllY5F8r0vntwkTI/bW6z99EFX/vS7cwlirldPnLLIPowMzBrBPyShnJ50yZmaA6Ka4dkgeV0xbv7USKq7NoPqAcPOr91TUWxPKbSug3mjRnnem76VS6nHPE/E2nvLAmzT+b+Zdj2Z8dIW03XRbVBvusntclv/SHq+ZJbit8qWwIbQfJ/evzopqA8CWV36E9qoPwzcGGDJkCC677LKM8hIEQRC9DwlrEwRBEARBEARBEARBEARBEARBEARBEARBEARBEATR5yxfvhzHH388Pv/884zyF44+JuW25g2vIla3ElLEIWUMMt6Omvf/BBFt6Clzu40tqg0AsYY1PVo+5xwXX3wx/nDTH5LEzYqLi3HBhRfgggsvABjQ0NCABxc86BPaTitc2svEGtZg2xtXYtsbV8LJLUPesAORN3R/FI48Cjll4wO5ez7QJqtwGCr3/6W7LkUc8ZYtiDesQ6xpPWKN65TgduN6xPW3FLEeqfuAAw7A1KlTe6QsgiCIbuHGJvsFtO31TO4WMdkzwto9LaoNAFubtwCMWaF1JtAPrli2FwytBQB0IKAUEszRQb2M6fBD5sZwS2EEf03ctVR5uURhdiEKsgsyPvbO4DAHFXnl2NayFVIqwVpIKHFv6cmpSmkCwi1hYq13ILSAMZgSRJ598Wz87prfobWltcO664TA022tODaSB7d4fT7t0Es7dF26wZjJIhMmpVUIbEz4hRYMZxcUunkNRjTZK1G6y5EJE32/jXpCVLvlscfRcOMf/OGa+fmovP9eOMOGdbjvzkJJbqkSauAA08G7TJpgdwHBdKoUaruU4MyIaXMIIcG4BJjQscam/6mzKt3AZAZuhDF0B2NayVn6Wp1h5YpVSXbawtrQl2QwsDlZVFsvM4ZdbroR2cOHd18PZScgm2djj8pJ+N+WdyGFDhA3AtvgShAdUo01vutby6AzWNu1DruUuvdA7cMEuOSo2lqFP15xc6gdX43k4uyiAuToGqSQiLe2gLW2uO1nBPaNMHvyaOOP8U9FUIrDCvn2hXmfXVSA9bE41sbDx60gj93zOPacuieOPvEoOIyDcwccSjxbfStRbca5K6rNGQdjah06rxLW5q6gtrFMTSRgi4rAJ8Jt7mv2PTDVhB1Jotq+8xEMqx/AgggEQRD9nLfeegtXXnllxvm/+93v4uyzz+5FiwYGxcXFGD9+fEbPn2+++WYS1iYIol/y+OOPI5FILw531lln9YE1BEEEWbBgQUY+vtNOOw1vvPFGH1hEEDs/NTU1GU0knj/i0N43xqZX37cIe8LZAdbD77Xbov1boHcHPFIMkzVtjjX1qbD2oEGDsGTJkqT0PfbYI6P9CwoKcP755+P8889HbW0tXnnlFSxZsgQffPABli9fjk2bNiEa9fy1juNg5MiRmDp1KqZNm4aTTz4ZlZWVPXY8H1d95D0fZt6TaQYGxhm+efKhmPjVPfCnK/6ML5Z9kbS/FDHUvnM32jb9D5XfvBI8pwS+J/Suj8gSXLUxD/xZmMCwcQxxbzlJhDUgdm22ab+XKV+KdNdhiOA9s5NsjyZ8dUoARXkc9/5o5xfVNuxaGcHfr5iEU3/3IarqY3DbS2pPs+Rq1X2HQbWh5ByRQZMRGbS3ys+0cC844m01aNv0X7Rt+x/aaz5HvGEDEm3VEPHMJkftr0gRQ7y1CvHWKrRt/wCNKx7VWxh4dj6cvErkFI9GTsUeyNvlq8gffiB4ThHCB9mgl10hoo1Y98RxiNYuT2mHk2389LaT3VreWUW1Df1SXJv587mC2lp4W183at14UNXkyJ6/HQHDrUkG3GO1x03m7uJ5T91RH+a6dHuK9m26dgbzuuV1JKod9NiG2eWnK6LazeteQuMXC8M3hjB37lwUFPTOe0AEQRBE5yFhbYIgCIIgCIIgCIIgCIIgCIIgCIIgCIIgCIIgCIIg+pRFixbhtNNOQ11dXcb7lOx+ZlJa3af3o/q/1yHesq0nzRuQLF+xHKNHj/alhQqSSqC4qBizL5yN2RfOdpNNUB3n3P2k4pWXX8HcuXPx1pK3EM9QPK4zJNpr0bT6GTStfgbb35wDMA4ntxTZxaMQGbQ38ocdjIKRR+ogoN6B8SxkF45AduEI5IVlkALxlm3Y9Pz30Lplabfqevrpp1FeXo77778fM2bM6FZZBEEQnSJcQROu8HKY6qzJZv4fEOE2orrRRDtyuhGA3hui2gCwpXmLG6bnxvS5AX0SgKOLZ1Yws67MCMhyBjAJZoRkuapQCZnCKkudS0dmoTxSnsbg7hHJykN+dgEa2xshpTkiZYN0RawBJplrpxfZqc43YxwcApAqyP3cmefijj/dkbbuGxvqcUwkzz1kaYlrh4SPu+meXTIp34MtraFN+NTgQcgPqOHacY8iJD1n7BhVrxGF7aaodvuSJai97HJ/Ls5RceftyN5zzw733ZkoyC4Ad69/AakDb410NoOEMELLTPUrKZVwuxTCHTsk8/qDkBKcQZUHDkimLjspIRkDlxJBbV/VlRkkk3j4Hw8n2RmxNBOkd1kkBTR7/VIhARSf+R0UHX2Um0ddJztB0Hc3KI2UYWTxKKyp/wIqCNuIHMQ9gWwJFcjN/Ne3Py6bmVsIAE+sWjCOtpYWXD37WtRsq0mqf8+cHPywuFBPCCCtdvOUKfwh52YcTA5TB9LfSvzh3Mlpbsg3A35RUYIrttegKa2whuKaH12L3SeOx7g9xikxbc7hwAHnHAwcjDmumLYKjvf+cWaEIoxYhDqZnrw2c+1z16QWDnHve949yxMgt8ZCc7F5p9Z/0gJB5ySqTRAE0Xs0NTVh2rRpGU+Kt9tuu+H+++/vZasGDtdffz1OPPHEtPk++eQTCCE6fCZKEASxI7jnnnvS5mGMYebMmX1gDUEQQaZMmQLHcdIK4L/55pt49913se+++/aRZQSx83L33XdnlK9k4vd62ZIdhyeCibR62ys3RzFtSq+b1HOkOp7gsabIZ/ybKZ/lu6eO2U+v0RJrQUluKRzmdNbiLpGbm4sDDjigR8oqKyvDSSedhJNOOslNk1KitbUVbW1tcBwHRUVFvfb3bmO0AWsbVgMIPIsGU5rUUL7JoaN3wXX/uAb/vPVhPHHXk6FltW76H7a/PBdDjr7J34aWP8FNcL/DxLSDSbYgd2C7nszVt41Bi2rD3Zb+sYzpdwGBXFf02/jdWdJzdwmJnCzgjguGYuKuXw5RbcOowRHc99M9cNrvPkBTa8L1dbhTqEqvTVRTGe8PB8zE0VKLDUMgK1KGwt2+hcIxx+hz73l52rd/jNbNb6Ft+8eI1a5CvGUzRLQRUvT8e299h4SINUPEmhFrWIvmDa+g9gO1hfFs8NxiZBcOR3bpOPW+3fCDkFsxAfZ1k2itQu2Hd6Fu2d8goo0pa8qtnIzIsK/7/UFBUe2UrqJMfUipRZL7DTtKXBu6bCi/uaoghbi2todpkXrp+hGFul6s8pnlIZe28LQxBf5l1y+Z9AGYJZ7tCWzb43RXRbWD5zC4nNxfuiKqDTDUfnh7qo1JfPvb38YPfvCDjPMTBEEQvQ8JaxMEQRAEQRAEQRAEQRAEQRAEQRAEQRAEQRAEQRAE0WfcfffdmD17dtoAY5vicScjt2KSux5vXI9VC/buDfMGJAsWLEgS1QaQMlhQ6kAOm5zsnECm8LoYYzjssMNw2GGHIR6P45abb8Edd9yB1atXd8X0zJACibYaJNpq0LbtPdQtu1fZ4uQiK38wcsrGI2/wV1Ew8khEhkxBcuBcL8A42ms+7baotqG5uRknn3wyDjnkECxcuBDFxcU9Ui5BEF8eggHgXSxEERKY7gvtC0YCWkHq5h7TFm/rsrB2h4JxmcRQpti9PdGOmnZPqFUF2qoyVfitFtVmgIBQ61YsHtOBzp7eOIPDvTIEAEcCkklASjCmoiZL88rB+yAQvzxSjuZoE4QUbqCwJ3ItwaQR2eY6ZNEfdMhcgW217f+uvhJ333k3YrFYh/VuTCTwTqwdX83O9fTEES54bYc2es2U3PEWtrYm1bNPTg7GOtnuelAEWYWOJnffnNGjwKx2SoqhtIVk03Sw2IqVqJ45CwhMLFJ6zdWIHHFEh/vujORlF6A51gSAaRFt4QbpcjAIycCZEqAXTIIb8Wzo6wQSUhopbqmvReGOZ1xvB+NgUkKrbrui7CZmWTLgw/c/CLVxXHYWgjrH7n7w9z67PzkjRmDIb670durH8dt9zZiysdjesgUN0RYlxq/HjwTjWmNChWCbE+2eY2YLIGgRf6Y1JEyDCIk//vIWrFr2RVK9JZzj/OICtzxH9TgdQK7HAGnCv6XVvtINKE+jDR3azPa45S3r0HDmpeeCYU5ZKX5ZU4d4BsKnIiFw/gk/wHPvPYui4iI4zIG6cjg4dzwpbcbhgKnJj6AESBizJbWV0LYnq+2lwy3DGt+CHd8dHq2xUItqm78nw0S2v+wi8wRBEH3JN77xDTQ1NWWUNxKJ4O233yZxaIsTTjgBw4cPx8aNGzvMF4/H8d5775HYJUEQ/Y4lS5akzTN8+HBEIpE+sIYgiDDGjRuHzz77LG2+8847Dx9++GEfWEQQOzdPPPFE2jzMyUFk0F59YE1P0aHKYxfK8vhsfVsPlds/8U0UDFiHn5nPVD3PVpMGN0YbUZpb2uM27ggYY8jPz0d+fn6v1/Xe1v9BCAGmfQTmwT/j1jNq/c/JdnDO5Wdj6kFT8ccrbgmdYLNty4do/uJlFI49CmqS41RiqCHCq24ev2CrP91OYOGXnrS3mT6WIq9dnrudI/y6NnkkjBNXQvlmf3v2EHxt995vr/7IxF0L8afZEzHzlo8hhPbpMDNBsyWwzfTErWDKDw8OCQ6mBYfBmF6HFhc27ag847mD9rLuDdwV2pVtDWje9AZat7yD9ppPEW9Yi0RrNUS8FZmOJf0RKWJItFYj0VqNtu0fonHFY3oLA8/OgxOpQFb+YLRVfQyZaO+wLMazMeK4R/2+9B4X1e5p/G8k9GzRLKW4tpQSzNLUT3YZ2l7qdOLagfx60fjHbXFtNZ4Atgg39HXCpBHf5uraMhNnuwcgdE3m5aCw8+b3lNrfrqC2vt6YL78lqs28+4JdXsei2qk8uUFb7C3BF0JS3Uf8e0XrV6F5/cupMvj4+te/jkceeYSewxMEQfQzaFQmCIIgCIIgCIIgCIIgCIIgCIIgCIIgCIIgCIIgCKJP+Ne//oVZs2Z1SlQ7K38IBh98A0S0AWsfPQzL/zKERLUtDjvsMJx55plwxUEzwIixdeVjk5WVhcsuvwwrV63EmrVrcPbZZ6OoqKgXjjIcmWhHrHE9mte9iKp3rsfax6fh8zsGYcX8r2DNwwdj84uzUffpA4i3bOv5ykUcm54/r8eLfe211zB48GDcfffdPV42QXQGKeVO8dkZ6epRuWN4Z4QwQ7L67wXeRA0+aWLG0J4m+DIVvSWqDQCbmjYqwWtdGANzzwfTgXy2aCqsZSb1fZAxvQtLOpUMDFKLm3KuRH9zeA6Kcvrm3siZg5JIGRJSQEglYCyEUMLFUkBIAaGFioUQSAiVpgSNJSRTUrRSSggpkJ2TjeNPOj6juq+prwegT79UoZe2ULEdpm7+7wnemnUvMHJFPFnM+5u5ub4QSxOGaa8bQV2b3GHDkw3RZnRGVDuxbTuqzj4HsqHBl144axYKz/1eh/v2GkJANDYisW07Etu2Q9TVJYl+9yZ52flISAEJ3c+MWDYkhFazNn1MSgnhtpDXR70+ISEg1PjtJekgeOhgeVWG3Y/M2q+u+FWSfYWc4+i8PHd/by9P7N2uyl7e5dqrwQsKunmGdk4YY5hQuScAoQQO3LZXY4xqR69tVDvbAdxK4N8IbTPJ3OtvyQtvYfGzryfVmcMYflRShBLOfSHYDtS1yyUDNzHlTIWQezLVDNwLF/eNG9z6DqbbH7sshzFwtx546QCGZDn4UUlRxhIBLU0tOPtb54BJLajN9AfMWoYWJFGWueLa0ILa7s1Ip3OV7gWjW+Mrg7uvdwv0zr9p36TvQKB58O/CdOMnQRAE0XUuvfTSjMUXGWN48sknUVlZ2ctWDTwWLlyYUT7H6f0JkQiCIDrD+vXrUVdXlzbfUUcd1QfWEASRiquvvjqjfB9//DFaWlp62RqC2Pn56KOP0ubJKR3fB5b0A2RwJdlJ9tHa5IlMByShGp/MPwlgJk5Uyxdo9jdOhMb2BjV5LZExrfEWfFK1zD2vjFnePtfPo1aMX5Yxhn0O3Ae3P3MbDjjygNBya9/9C2S0XbcvXB8tAPf5NvSaT1w11A/u9Q/bK+hOBOorx3rvyhXFDQrfBj9WZgCwBWYDHlJ32RXVVsw8shQnHtB371r1Rw7dqxyXzxgFKROQMgFo/7ZEAkACgAB0utqm/FJAwngm9Xk1vmfLWy3NsrBawuQHWKQYRbsdg8EH/ga7Tv8HRn/3LYw9fwXGz16HkSf/B4O+PhfFY09CbuWecCLlYDyrb09OjyMhYi2INa5H69Z304pqF409EaPOeANZkXIvsd+LavdB/YyF3ne8CYi9bKntSiccbd6ACI5z/nddzLjjE6xmfs8ns5bVwGq8n2Y6Yb9n1L9s1r2ybC+sV64R1VbLrg3McZc7J6odds6C5y+YK/gSj/UbIU0/bV77fKoMPiZPnoxnnnkGBfQuAUEQRL9joP9KIwiCIAiCIAiCIAiCIAiCIAiCIAiCIAiCIAiCIAhiAFBTU4NzzjmnU/swJxfDps29bkP4AAAgAElEQVQHc3Kx6r6JENHGXrIupG7G+r0oa2lpKZ555hl3XQVn7Bibd911V9x7370AgEXPL8LcuXOxdOnSTomo9wwSItqA9uplaK9ehoblD2MrAJ6Vh8jQA1C+zyUoGHFot2vZ/OJsiGhD+oxdoL29HbNmzcLtt9+O5557DoMHD+6VeogvL/19bOtJzLEGBSAHGgxdGN9dgdGQ+1lYgF9YHToYXaTcXwfyyWA6EE1EkZAJOCxzYbJu980OdpeQ2NC4wR9Ix9RRewGDRseXueeDBYLylci2julLEmv2xLalUDF65ZGK7h1TJynJLUFtSzXiMgEz6QaTxnIOJiUkU0et2taEPXJIANz0F6kkcn9/0+/wxKNPQIiOhQQ+i8XwRTyOMVlZXqBoIJbUDh0PXpESEv9pbcP85iZ8FI0i7NfDNyN5SWky3XJ2NpyyMn+Fpj3trpAmqFa2tKD6vPMgNmzwped9+1so/b9fd7hvb1F15lkQzc1ASNs4gyqRNXYscqZORd63jkbOlCmpona7RZ4TAbRosuRKKJtBgjEjpC3AJNPCyxwQ6lt6HVMJaTMVys61ALcRWTCC3Jyp2HbJoMWTVT817fj2krfxxuI3kuw7Mz8fhbpvpxiqfALbZgwoOHIaCqcd2alJa7qzfSBSFinD0MJh2Ni4AVwCQjJwzrUIgTVASu+Kl1DtJ5mSi1DjjoQZidtbW3HH1XeG1vfDokKMyc6GhIS5qzCo9nNDrBnT/USGaF8wo48A6Uv1BMB5YBywQ9W1/nRALsOeDsALL983NwenFBXgkcbmjM7l2lXrcPnMy3HLvbcoIW3OweGJa3v3KAaHm4B1L0Be3bO4K6btHZlnpzHelOMdCwvt5m4pIaIAwfGSRLUJgiB6j4ULF+JPf/pTxvl/+tOfkrBqCnbdddeM8pEYCkEQ/Y1bb701o3yXXHJJL1tCEERHnHrqqRgzZgxWrVrVYT4pJV588UVMnz69jywjiJ2P1atXo7k5/XO3wlHT+sCafgyDKxi7oSqG6sY4KooGjsQYs3wAqfyjSY8uzQNd/2JHtbjnSBWmfBL17fUoi5R1x/wvFe9sXoq4jIEzNQ0mYD07N5M8msmLoWVZtW+npLwEV/91Li6cfjFWLlvpKzfRUoWGTx5E6d7nWz5vDpnU6MbfZwvMhj2zNiKzQPKs0canwTyxbV2mtHwc4T0rOG0rD8ljVSY9z4VZ+urYPFw+gyZJA4ALjh2F/62qxaL/Vbvn3p06lUntG9HnWcL1d5s0Nb+rXmYcTAqv3d1l5ZFULSIAqUSGjb8Krp9S+WMig/ZEZNBkBEV9RbQBzRvfQNvm/6K95hPEGtYg0VoFEWtBxg7Gfk5u+e7Ydcbz4Fn5Se9YuPRrUW1DZneFrhVt9xk7Wd/HrEmBk1+Fse3qaBnw28/cLAxm2JKqL6urxXqdx3gylbA8c32l+rpg2lMuTQtr/725HnyW2F5R2xbjszTr6trxbw/6MI0fsiNRbRZYDy4n96/uiGoDQHv1slSZfCxatAhlZfRbgSAIoj/C02chCIIgCIIgCIIgCIIgCIIgCIIgCIIgCIIgCIIgCILoHvPnz0djY+bC2E5uKUYc+0/kDTsQm547p09Etffaay/MmzdPCQEKASklEokEGhsb8d///hfPP/88pk2bhsrKyh3+gvzXvvY1rFu3DpFIxJfuiqXtQI466ii8+eabaG5uxm9/+1uMHDlyh9oDACLeipb1L2PDwhlYftcwrH/6ZDRveKVLZbVuXYqGlU/0rIEhvPfeexg+fDhuuOGGXq+L2DmRUoZ+ugTL8NNP2XnFxLt+XHa8Y/h9I0XQrxtjbgLcmBWnzKwvhtZYa5ftC1abtn+lEdUWUmBj0wY3ZI8ZUW0T6MeZK6qtEpSUaXKQnbQESVU+OyBRSqMjy5DjRJCfnd/54+0GDAxleeUQUkAIASEFEkIvIwGBBBJSQMCkSUgpkJACUqr8ElKnS5SUleDgQw/OqO459XV+4WK9IgAkANzf3ITDtm7Fnps3Y+KmzRi3aRP23LwZu2/ahN03bcIltTV4P4Wo9mDHwYQsT/RBwt/k4WLdQHZ5uX+DJZJun7MOSSRQc/EliH3woS85Z5+9Uf6nWwEnc/H4nkQ0NoaKagNAYnsV2pe8hcY/345t00/AtuOmo33Jkh63IcfJhWRef1GdX99vIFwhCrNdGBFuHTwsIQBICJnQ66a5VDnCammfnr/V+tH2GH5y0U+SbWMMZxcUhIppp0IAQHYWhsy9stPn4svI7hUTwJmjJ1+QSAjhiqF731q42gR3g1li/15QNgfwxL1PYvvm7Un17Jebg69FcsEBONZfOxxAFgBHLzMJcKbyOGDI0t9mO2f2Rwm2MwY4TOVjLJgHcOyPW576GCFtrm1wrPVT8vOxb25OxufyhWdexD23/c0nqs2YEtTmnCvBbaZK58yIknD4//pTx2CteUHuzFp372H6vmeNgUlC2h3F7SOD8ZMgCILoMlu3bsWpp56acf6pU6fixhtv7EWLBjbz58/PKN/QoUN72RKCIIjO8dRTT6XNk5eXh3322acPrCEIoiMeeuihjPK99tprvWwJQezc3HHHHRnlK530/V62pKv0vb9SSmDpipY+q89+Zpjx0QZ9j3ZySCGhEwaG+H9S1eU+9mTePkZHtzFaj4Ts68njByYN0QYsq/7Ie87v+kvVw3dbRhXusk7V4tqMM9y58HaMmTgmqfy6jx5CrHkbXP+0DIiwGrTPIVlpPVV/SJFudwyYyTpNfZZIrK9s+zuYxxRqCbvq7cbzVVLA8cfzh8AhBUCXeTMnYZeybCjvcgJSJrTPUejlBFzvs/Zvq3dBBJRotr0MJajt+hvNR1jdxfg3zUSsLGTwSfZM85xiFI3+NgYdOAcjjvsnRp/5NsbO/ALjZ2/CqFNfweBvXIvi8acgMmgvOHmVYDy7F85W7+BEyjHkoN9h1GmvpxfVTkl/8x/1oj0sfLxRk0O47vMUc2CHjSdhy2FC0+6bLx3k5/5l17doxOW1l5Nx7zj0hL7G68nMhL/mvRjGdH61n89zy8x+0Hm6KqodPEfB5ZDzHUzrpKg2AMQa1qXK6DJ69GgMGTIkbT6CIAhix0A/qwmCIAiCIAiCIAiCIAiCIAiCIAiCIAiCIAiCIAiC6HXuuuuujPPmlI3HyJNfQP7wQ9C8bhGa17/Ui5YBxx9/PBKJBD744ANcfvnlvm2ccxQWFmK//fbDtGnT8Pzzz2P79u2oqamBlBKPPfYYJk6ciPz83hfOZIxh0KBBmDdvHpYsWYLCwsLUeTv412P2pCk/JycHv/zlL7FmzRqsXr0aZ5xxRoc29xUy3uYT2d7w9Clo3vBqhnsLbPz3mcg0DPT555/HI488goKCgi7ZGo/H8fOf/xzjx4/H6tWru1QG8eWkR4WkMxk2grGEvU0XhrJuCYv3Uzoc08NUhrtajy/Kz1VHDbFFwta8bY33gLB2pv0v5Sa1cVPTRsQTUZhgbRUXqO5b3Ihru9WZIDsv6NscF2PQorDQcbXSDdbXYdYAY5BSoCyyYybhKImUgjOOhEwgIRNKZBsJJIQW2Za2uHbCJ6pthLXBlPixkAI33jIvo3qXRttRLQSM1LMEICRwa2Mjvrp5E66pr8eGRBxRKRHX7dIuZUZd85Dc3KTfGck6r34xWQYGXlLiZjKC6jaZ/C6qu/oatD6/yJfmjBiBinvvBcvLy8D6HU/0/Q+w/ZTTUPfrKyFjsR4rN8fJ0YLYWjhbi9hLKdywdAkJKbzJHYSUkEaAGXC/1fihl6R0+xHcsVt6y5K522675TZ8+smnSbadWZCPcu4gOOyHaQabZQmg9IwzkDN6dHdPzZeCXCcXo0pGQUjV7tDtLyCU2DaDJ7Jt7h0Mlpy2LVzC8Nq/k4WlhjtZuLS42PeXhhHY5ta6Edh2pD9E3IG6zj0xbFtw2xPdVsLZ5uPl9S/7xbNNnVm+dK/cX5aWYEgnhPdvuvomvPXq20o4m3li2u59iDFXmERtZ1pkm3mTRFh3LXWbM0LallCJrs8V1TYx61pU2xOSMRu8HTISpiEIgiC6jRAC+++/P9rb2zPKX1xcjMWLF/eyVQObJ55IP0Febm5uv3huSRAEYRBCYNWqVWnzkag2QfQP9ttvv4zybdy4sZctIYidm3//+99p8/DsAmQVDu8DawYOSz5t3tEmdItOTRbszQacsqyg39P1D0r1TLumraZb9n5ZeHPDYiREApw7+vmzLabtfTjnlo8uuBXgWRyXzr0kqXwZb8eGR06GFDEvt9QTTDKeqoXhF5r1hGK9LEbh1hKjNX4n1/2UYgJqex/ft3d8ySKwRs3dKlPPNjvnjErsUpYFwqO0IBs3zNwDzCegnYA0AtlSWuLaQgtnh4hrS1tc2/MzJotrW9vsdnIVkQ3J4trJSAAcuRUTUTr5B9jl8Nsx8uQXMOZ7n2DcDzZi7PdXYcQxC1C+z0Uo2PVQ5JSMBs8uQJdefuk1GIYcPA8le56v1+xrx1oOTswaKKN/0tt2hYg963NmulZ6N1uYiLS9HGwPM+ZZwtiwR1rtNTVi2NDfTG3zv+upxbJdoe3Ax+cNtfdj8Ilo23VZdwXf2zgdimqHjbMpzoGbEkjrgqg2AMSa0v+tdtttt6XNQxAEQew46Jc1QRAEQRAEQRAEQRAEQRAEQRAEQRAEQRAEQRAEQRC9SltbG1asWJFR3oKR0zBs2l3gOcUAgKp3MhNzzATGGC6++GLceuutPVbmjBkzMGPGDABANBrFsccei1WrVqG6uhrNzc1IJBIZl8U5x9lnn42//OUvAIBly5bhvffew6efforx48fju9/9bp8IeGdCZwW6R40ahQcffBAAsHDhQlx33XVYunQphBBp9uxdZLwNzetfQvP6l8Cy8pC3y/7IH/p1lO012+2DNltfuwKJ1uqMyp4+fTqmTZsGADjuuONw2mmnYeHChV2yc8WKFRg7diwuu+wy3HDDDV0qgyB6jR2hVW0H6nWyfhMIS+KQKdDnkzHmCxpmYJCQKdL9eSRUrFp7og0JmYDDMhcW9ZFJE2Ugqg0Aa+vX6IBCT3LUiIFLLfPq/tNCpXADs5UhXIuOmkBAFRrLdDyeqYtDComcrBwU5uwYUTYGhtLcUmxr3qqC2CXTYuDSC+p2gwg5HB2azBkH023LJVOxk8zByNEjsfc+e+GD9z/ssF4J4JSqbRjmZGFzIoEtiTgy/xWUmlFZWbiwqMh3fGF1B5clAB7JSykGm8lvmaa756Np/j2+nLyoCJUP3A9nUGVmB9CPaLr3PsTXrkXFPfPBcnK6XV4Wd3QgO4fkJghdjQNCCnDJ1RXGpMrHHJgrU0JAStX3HHBIpoLWBRNgcMBN/DpnEJDg+nplkum6GNZ8sRrzrkv+W2GI4+CCQv07jqm4d3P5Gkz4u09kOCcHFT+6FFJKr890GHBLjCkbi7X1qxFLxMEhtHCGalsBrsO1VUC0Oq8AGIPqNV7wdH19A1Z9kiwYNy0/gmzOXD0DVbrqRerOwlwRdm6JHUirzUxbcwRvGf7GDTZzMDybB9K8dObb7oWiAzdVlGHm9mq0ZTCxh5QSs06fhVffexlDhw/TAtsMHNwVHlFn0xLUhieq7Ypum5z2uiuW7R2dK6ptxkhbVNu933m57ROUyfhJv7MIgiC6zhlnnIF169ZllJdzjpdeeqnfPC/sr3z00Udp80ycOLEPLCEIgsicxx57LCP/0llnndUH1hAEkQl5eXlobe14ssm8ATJRH0H0V5YvX542T27lnn1gSVfpgmOzB3j1o6Y+r7NTBB8lpjpFwdPX1VMpPelRaRWqfKBAY7QRRdlFiGRFuljBzs+GxvVYWbvCnbyYw5okEuZ5taeXanyv3PVbKsFt9cybY+o3puCQbx2C154LTsApsX3xVRh82G/tJFOocgaYZ9G+Z9JhAtd65yS/j/YedCiq7bfJ/22WbY+TlScgqq38asBhexVg+v6e/5PwOGTPSpxy0FA8vHiT9jXoqXq1r5FJppoeEoCjRLQZICUHY+r8SnAwkw6ufeXKOwVAN5d5S8BuH9OVWDAByWrSYU5Ek5a8jecUIX/kUcgfeZTnh9GC4NG6lWjZ9Dratv0P7TWfI960CYn2Oi0s35dIbHphFkZkF6Jg5BFe8oAX1Tb09n04uXzzfo0trp08zAT7VLq+5r7U444xDBzSmgLdK4UDJp1xr3Jzbek+zqQ9dnXUjta4GxxrWbI3NaWoNgvsm3Lctpd7T1QbAGQ8/UQk5eXlafMQBEEQOw4S1iYIgiAIgiAIgiAIgiAIgiAIgiAIgiAIgiAIgiAIoldZs2ZNRvnK9pqNwQdeg7aqZah+dx5EtB5tW9/pERsKCgrw5JNP4ogjjkifuYvk5ORg0aJFvrSmpiYsXboUH330EcaOHYtFixbhgQceAGMMu+++OxKJBKSUGDRoEO666y4MGTLE3XfKlCmYMmVKr9m7o5g+fTqmT5+OtrY2XH/99Zg/fz42bNiwo82CjLeiZcOraNnwKqqW/h5gHDwrH06kHFkFu6C9+hOIWGZBpwUFBXj44Yfd9UgkgqeeegovvvgiTjnlFNTV1XXaPiEE5s2bhwcffBDPPvss9tprr06XQXw5SB/s2QnSxb3tCFHtsPqDsYyZ7LoTCmwbYetuFgKjROuKaEtvk1u6Dq5zxbYBV4yWgUEKlbMl1oyikIkKMrMjDRmKasdEDBubNqj4vIA4qBfizbQgLHMDGo1wKeAFPIJxgKnSuY565FzJCXPJAAgwxlGaW9r5Y+5ByiLl2NK02RWi9YLZuQoQZhJSmkBhJX4rpATnHFIKJMDhCAHpMDDm4Pc3/x7fPvSYtPVuSiSwqROTiqRjck4O7iwrRwV3gmHoLsHwUsALu2TZ2V0W1W597j+ou+pqf86sLFTc/Vdkjx/XuQPpQXhxMbK+Mgp8yC7gJSVgkVwAgGxuRmLLFsQ+/Qyig98ZbS+/grpf/BJlN/2h27YwOHoslZBSerLaKjrdE93W14yAFttmSipbjRlqf1+IuZQ6rl0JdKsAWy1hz+AG/P78Jz9He1t7kl3/V1KMQh1IbIT+w0S1g+tlp52KrF283+JhsdUmxJ5QZPNs7Fo8CqtqVyIhlfA541qUQEoIxsDdNjRNa4kQ6LH1w7c/SPr9kssYjs6LKGkTxiC0roWSZ/dPasCsNF256iaBOH9PfsFskrr3pQ7PZoF1wMguMJ/YdjCNAShmHNeXl+HH1TUZ3Z2j0SimH3YC3lq2BLm5uT5RbcaUNIm5zzLLMp+otrnXhR28ttHtwxmIageh/k8QBNG73H333XjkkUcyzn/99ddj33337UWLBj6rVq1CS0tL2nzHHXdcH1hDEASROfPnz0+bhzGG73//+31gDUEQmZCJsHa67QRBpGbp0qWIRqNp8xWNnt4H1vRzJGA/4N5QHcPnG9qw+4gBLhQd9pCVeU8sXd9vh/5S5lc11ULPEtZTYCmxvXU7RhSNoOehIcRFHC+vfRGeb9U8E+dgzHE1qs3Um0lnkOkJIyXAOHPzXvqbS7DkxSWIxfxCws2rX0RNwRBUfO0yz+lj/Ll6Yk4A/m1uAncX/WLJdjbh7iddx0LQK2B7FxD4DordBj2Wwt3f9NBILsNvvjPwJvDtS379nYlY9N5W1DbF4TWd9v0xJZQt3eufu00RKq4NvQ8AV1xbAjD+TATFtaUn/qsyWM3cPXFtfx2mL3PklI5HTtnuwKSZVikSIt6Mtk1L0Lr5LbRVf4xY/RrEW7ZBxJqBlONcN5ECG/59Jkae8DTydtnPL1RsCD2sgTJeduHlos6WL6XvdNiT10u7e7jYY0+qtx9SvBzFAO1AB2PcFe9X4693LfjEuCE8Q4zAtnWN+aqxqrIuxkAGBncmBRifpcGdYcHzX/ZDUW0AiLdsS7nNMHTo0LR5CIIgiB0HCWsTBEEQBEEQBEEQBEEQBEEQBEEQBEEQBEEQBEEQBNGrrF69OqN8TqQCK++dgERbdZfrYowhPz8fnHM4joNJkybhxz/+MWbMmAFuRN76kMLCQhx22GE47LDDAADf/va3cdNNN/W5Hf2RSCSCOXPmYM6cOaipqcHjjz+OxYsX44MPPsDatWvR0NDQswLBnUUKiFgTRKwJscZ1ndp1wYIFiESSA1OPOOIIVFdX49xzz8WCBQu6dHwbN27EPvvsg+9///v461//ukP6NfElIV3c244W1bYJxrh2UmB7oIlrdxgH1kFGTxzaChi3SA4098THhZXfDvyzssHTu9XCn5KhuSvC2pkcXIai2gCwtu4LxEXcFSbVFup1S6wUXoi12S6lBOdGbNSBpzeqA7253ktymI2ccRRHSjp3zD1MFs9CUU4x6trrvKB2xsAkwCXAGAdjDJxxCClgAi3VwXFwCCQkBxMSkgtM2W8qvrLbV7DmizW9anc55xifnY2ZhYWYlJ2DciPGa+WxQ9LDuoovzJQz386ZCiDE165B7cWXgAWuk7J5NyD3oIMyKqOnYCWlKJnzG+TsMRFZu0+AU1nhBYWGIQRiy5ah6YEFaH7oH4AQSVma//kw8o47FpHDD++ebQwwJ9iWEJBaaFuJaUtwCU9sO0QenUFCSiW2LRjgQLoBx2rI8iSUVZUSn3+2HC8ueinJpiMiEXwzN88V1U5pO7y+JAGAc5Rd8MOunYguIqqrIRP+9uElxWC5uT1aT3z1aiS2V3l1FBche8KEHit/TNlYrKpdoeOvJRKSwWGAhAAkh2AMTAo1tjJuSZNroQLm4L0lHySVOzE7G1nM3JckspgO/5Zww78lmBbahnsHU/ci5ov9VqTuEcGfETZK1MPYmyypYUtc+4S2mVofn52Fn5QU46b6hg7OokfVtiqcfuwZeOqFJ8NFtfUHkulx3LMiKKptRLj1f5a1cLcnfQd/O9j5MxxDB9rvKoIgiP7C8uXLMXv27IzzH3nkkbj88st70aKdgzvvvDOjfJ059wRBEH3BW2+9lTbP8OHDQ/0QBEHsGETIc7ggX3zxRR9YQhA7J3/9618zylcy8axetqQf4XOIdOwk/fc7Df1KWDvJJ9mRTzPVs93gIRutUIQ/6w0twCduK1yfWjTejprWGlTkVXTiqL4cvLnxddS314Pr59NKUJvrZVjPtb2JIjlTecwyAHedaZHjEV8Zgcuv/Sl+9/Prk+qs//hBZBXugpJJZ2t/rDVZshZplUmtbj3JT9pkBLd1pwklhXisT/SWw9/jQgSWtV/ekm3G7KPLMKycZP86orQgG5fNGIcr7/9YjRWu2LV0zyeDmswXpvV94tqul1J7GM0y4Ipru9+2uDbT69a0rK6YcEeexzCRdRaSHsAWKnbHPLOJgWcVIH/kkcgfeWTSrtG6lWjd+Dratr+Htu0fINawBiLWmsbODJEJrH/qeIw65QXkVuy5E4lq26Rr0+4UbZzcdpL1jk2SdrbdV4LjTJi99g2QQSnNm3q4vmZM/9YTY/vKVpPJm+vJjKvumBU8L2F+P1ccOzj+eX5gN20AiGqLaGZ+3Nwe9uMTBEEQPQu9SU8QBEEQBEEQBEEQBEEQBEEQBEEQBEEQBEEQBEEQRK+SSSAxAFT997ddFtWurKzEkiVLIIRAU1MTGhoaUFtbi9dffx2nnHIKiQ/3c8rLy3H++efjvvvuw/vvv4/a2lrEYjEsWbIEc+bMwdFHH41Ro0YNiACFQw89FCeeeGLK7Zxz3H///Vi6dCl22WWXLtUhpcT8+fMxePBgvPbaa101ldjJkFL2rBi9TPPpbwTVdjsRu7dDRfwzJLWYZXrbUwlc2smZimW6SqUmUFkHv7l7My9MDmCIJWJoi7dlWDYya7dOiGozAMtrV3gB3IASITUxfL4APyNAzXUAtiWcrYMMJaQKDLfiW01YrREVL8wphMOcjA63NynLK4eQcQiZgJACQggIkUBCCiSktywgIKQSNnbz6QDjhBSQQkBKgTm/ndNtm8o5x7fy8nBJUTGuLCnBTWVluLO8HHdXlOOJQYOweMgQ3FdRgYNzc1HOg0LvyZhfmKlySf0b1GvdzEhs3gzZ5u+3RRdfhIIZJwHxeKc+ocNLIpGcN8XvZWdQJYp+MAu5Bx0EZ1BleOCqDefInjwZZTdcj0GPPgJeVhaarf6634cK7HcGKSWEK4otIaSAhND3I6GvGO+fkEYiWUII1cuk1GMwgxsYD8Ddx40lFybQWKW/+tKroTb9oliJ2kvrNKUSZrdvaQWHHoLsUSO7dT46Q8sT/8KmvfbB5ilTfZ+2l1/p8brqr7kW20+a4X7q5lzVo+XnOrkYVjgcAgl1bvUYo1saUqq+LZknSWBkCaAFDd5/872kciflZIMDcJQshxq/ATg65lpt874dMGTpa93B/7N33gFSFOn7f6pmdjbvAktWBAQRAyCipyIKoiKK8cxyCsbzp57cKabTk/MMfOUUT1TMGA8R9c4zYQ6ICKenZJUkIGkTbA4Tun5/dFV3dU/qmd1ZFnw/ukxPVXXV293V1bv19vsUAxcq3fzxy3T1w60fOL6rfD8YsuSnmW7XxWW6z53OzB+ftE/VfUpuLk7JzfV8Tv/33//hLzfdiZii2mr5h9YS1dbKk6g2QRDEriMYDGL48OGIRCKeynft2hXz5s3LsFV7Bl7OU2FhIfbaa682sIYgCMIbGzduRHV1ddJyJ510UhtYQxCEV4qKki8wSX83E0T6fPLJJ0nL+HI6gqe62Gu7oDXHhljiwgxv/7eqFdtIZkH6xxNznHRqzcbx+QhZLnnbTGtHLSBqz7TKfM5Q1bQDTeHGtI5jT2VTzUYsL1sqdVF1n7C5pXyxaoFf+5rIxX+l1B1n1hLI1tw3B8PZF5+NyyddFrPtykUPoX7Dx7IpXWxVthO1RGYsmL2v9V6BFFZOyWfmFL21+50uFi+UIxnK8wVhoGsHPy4b0yGFtg0uV1oAACAASURBVH69jB/dG/175kuBYOVvUj8RCBGRfkUBgYiZrsrCLmsuBKuJCOvbUS+/2P5a5dW0y+nX2e19TCTSHDs9qs/FWBw90Xga6NAfgU4DISJNaN7xI4xQQwIbUkcYIWx8YwyCVdrCMHuMqLYig7Yrv5sjidnjRZQAtEssO6Z98QSptbENst+oBQSsJ5ztL7R/OMCkt5W59mHaj35MVt3cVZf+dNZs2w1EtQGgYevChPkA4PP5UFJCC24QBEG0Z2jpGoIgCIIgCIIgCIIgCIIgCIIgCIIgCIIgCIIgCIIgMsoRRxyR0fonT56M+++/n8Sz9zA45zjiiCOs/qOCS2pqavDBBx/gk08+wXfffYf169dj586dngXcM0lOTg7efvttT2WHDRuGLVu24MYbb8SMGTPSsr+yshIjR47EWWedhTlz5iAQCKRcB7Fn0N6EoZOJ4aZCysHXetOJ4hfduwl34OvuAQOLf4gxYsrjlnPHfrqLMKadI1nEHQgoK2KwQ04ZY6gN1iDHnxPPytRIUVS7tH47apqrLYFRJoVdfZoYKbdOgClgqo6FQx2oDP6G0IIBpZC9CgQUAJgAYwyF2YWtc6wtpCi7CJz5EDLC4DIgXTAOLuw+wwyYgY/MFLjlAAyrP3D4mAFDHvPYU09C5y6dUVFekbItPX0+XFZQgHPy8pCrCb2areohytIuGfSoQqHdnVnvsvanff2tMOhQMC0Bh1jjQO2jj6H20cdSrisW1fdNRfV9Ux1pHR+ajvzzzm2V+hXZR/wGnf/5MspPPwMiHHbkhX74AcFlyxEYMjjt+iMibF0jdT9YCgFSjEJIIWwTM/jcEAKc2dfMFNhm8sKb5a1rrP6RIvfyTsXCL6ODW4cFAuju8zlNgBaDzpz9Ri/T4eLfpX0eUqV50WLs/NMNbdOYEAguWZrxZvp02BebajbCgAEwDi6ACIQpgC20+5OZ9zuXo6kAUF1Zg59Xb4iqc1AgAPWUs8cLJc4trGeRHH6ta6v+IrQWPYB9rRkEOKLHD+sZAHeYtv2v/pemIxSdOcPG7fLMEVI+ubgY68Jh/BQKJT2fADDryVk49PBDcf6F5zlEtZWYtiWqrYRKrKB0LXTdss0ZmE6i2gRBEO2PMWPGoLLS22KDfr8fCxcuhN9P4eFeWLNmTdIyQ4YMaQNLCIIgvPPII494Knf99ddn2BKCIFLBy9/F69evT1qGIIhoDMPAxo0bk5bL6TqsDazZFUQLrQoId3JCNpYF8e2aehy2X34r29ZKpOvTjFXEyzylsGd/1Qw0k/syYc8tb6vfhn2KereLBXV3NQ2heny04QNrDpqrf+UikPYix1zOaXP4mPIGwFrYWBfUVrncEjrn+MNt16F8Wznemut+70ag7LM/w5/XFTndhkn/pprbtv24tjixnMm3uoM2g69WZ5UOSaGv1uqY6Y/2RkbnQRNejvVdiTOb364b1xHZWTSX7gXOGCafvT9+P+MbQAgwJiAEd+j8mmv3+uRlM2BeX7Xgq/IqCStPWN4ptxi2ASHfGtCvl2O1bchdHPtZ3sgYR5BQ5dfGUZ3eh1W29XYCACBYvR516/6N2nVvobnyh+T1w3z/7uabb8b4343HYcMOQ3Nzs6f9RKQZG18fib4X/Bf+gh6e9tn9SOGlopSrZqqTupLluzcxhxT32OO2L17/c/ZFBvMesPuzGieVJz7KWPkR62UhPd9V3uVRdDob24+otog0m+NInPeWdi5/Mt7OFkOHDkVWVlbScgRBEMSugzynBEEQBEEQBEEQBEEQBEEQBEEQBEEQBEEQBEEQBEFklM6dO2PAgAFYvXp1q9c9YMAA/P3vf2/1eon2S1FREc4991yce65TfPLHH3/Eu+++iwULFmDlypWehHNam5kzZ6KgoMBzec45HnroIVxzzTUYO3Zs2gH1//73v1FSUoLZs2fjtNNOS6sOYvclrqi2l3jMVo4Pa01BbXed6YjjxottTbiLEL8+YchY54YxW9xYBvVZgfqOMsLaNgV0YYtYy+9N4SaEIkFk+ZKI/yc77Sl0L1XVqspV5vVkyn4VRs1MGWlNoJRZwd3MFk1lXIpxC4D5rL5haghrwYlKyJQxFGS1D2FtBobinA4oayiDeQm5IwRRhhZbx6ZSOAwY6rIKBgYDQjBwxvHHm/+IO266I2nbfsZwfWEhuvl8OMifhT4+P/yuOHThinF0X14hYAngRuV5On7AaGjyUNK13x52/weGDEb+xAmoe+bZqLzm+fNbJKwdioTUzQAIASFjgwUEBBMQhgC4FNeWIgKCCausLZ0uYMCAD6YwhSWoLlhUvDogwDhD6fbSKHv29vuh63sD0X1FZek//i5dkH/cKNmOsIKZ1djhjk1uybMuvHYtKi+7HMKjuHJLaf7qK0RKo89Va1OSW4K8rAI0hOpgyBPF5dgB7rdCtIUAOOPm+ZWllixeElVfHuPoH/CDy2ePAcAn+wq3hA8AQJgjlzaeWCitCsctzbR/EbVtp9nl9KFLbXMWncYAa5Q1t+3WuLRxZucSnF1ahiqPC+pM+v0kDB40CAcNPghKjEQ9swAS1SYIgthTuOeee/DFF194Lj9r1iz069cvgxbtOSxevBjBYDBpubPPPrsNrCEIgvCOl8U7c3NzMXhw+n/TEwTRungV/W1sbGwDawhiz2PevHmeFqku2u+cNrAmDi4h1F2KLuSp2fTqlzvbXFh70h8nIawv/CmAgw46yDTT7Xf0gkefJgBcefWVaGhosHYUEBgydIi1CC80HycTSmDbtowxhrARxta6rehV2Cs1O/cwDGFg3vp30RhqsESzoRaEZHJ23CWazeR8Nec+09/IIP2xzPK/mgseq5lsbm3dNf2vqCyrxFefOxdZFUYIZfOnYJ9z3gK49CIyfYlLJt22HJpbySHE7OxDTHaDmJ5KR7n4qq1ugVtoZWUPF+Z2j05+nDOiffiRdxdOPqwnDuxViFWbak1fExO2L1AiwMAEh2DKQ+WD6SASMk36lXTBbSEAZgCCa6LBQhPeNtOEMLR+Kp1OWnlVLj66J5xFZQnE8EfGeZYYoTqUf30nqle9nOy0WTDGcPzxx+Oee+/BYYcfBgDYWb0TA/oPwObNmz3VYYQa8POrw9Fv/PfgOR3cLXi2pX2TwgtFKVetPZMdyfbC9tFN630mBXFtS7xavd+ji2jbfZBp286m1ds0MR+2UbaxqHzlQNUEtdU5iPLOxvPWshhpKiXqJFpmR4I70bBlAULV6xGuL0W4oRThxjJEGkoRbiiDEawFAPCsPPjzusOX1w3+vG7IKtgLOd0OR8Pm5PPzo0ePTlqGIAiC2LWQsDZBEARBEARBEARBEARBEARBEARBEARBEARBEARBEBln/PjxmDJlSqvXe/nll7d6ncTuycCBAzFw4EDceOONVtqyZctw33334YMPPkBVVVVG2z/ssMNw6aWXprXvfvvth3Xr1uGee+7BXXfd5Qwu9UhdXR1OP/10HHfccXjrrbdSEvgmdl/iimrvAjIhqh2r/hYJbHstvhuIa8cL3Y0KQneLZaoAvTgB/gzMFL51VGDuZ0ghVKHXo0qZiaaYtgxAZswUZhZMoLq5Gp3zuqR7uEmvoX7M6nArGstR1rDdOi5ACp0yDiYYwFWItgr8swO9wXV5bXMfzuwgPsaUsKkKsDW3CwKF7arvdMrphO112zSRVdNe8zwwSwQ2YkQA7gMQAYQPnBkQ8hobaj8hMPGqiZj616mor69P2G5YCJRwjtNy8rTuZ14jq/vF2VfvsloPs8KYo3tnAjuqU3v2t6dr15rkX3hBTGHt4MpVLaq3OdIMp0S1OX4KJmD/B0D2H8HUvarlW+IeUHoHltYH43JfuOQIDIGCwujfc/b1+6RwRnR4sXtbD0EuOuM0MJ+vRefCC0ZFBSouvgRGdXXG2wIAo6oKO2//S5u0BQD7FO+DleUr4UMEgvss8WshImCMQwgGxgFDE8fmEFj6dbSw9kFZfvjAwJhZi089V2S+unZcSzNFt7Vr7dYh0PbVisR9nqp8t4i2O5xbjaMcznKALait8rLBMKukBOdVVCDs4Xe4SCSCk0efgh82rEJRQZFZJ4lqEwRB7FEsWrQId955p+fy48ePx8UXX5xBi/YsZs2a5ancZZddlmFLCIIgvGMYBtauXZu03NChQ9vAGoIgvHLHHckXIwQAv58kfggiHZ5//nkPpRiK+p+ZaVMS0FI/aSzhzETEE9uMz3vfVOG2c7ujU2HmxyLlr5w6dar8bpLQUnk4+uKXSX2aMTwByqd5x5TbLT+FuQCoYXko7Pqk90kK5TLZnu4qbQjVo7R+O7rld0/jTOwZfLbxE2yr2yp9i9z6NP+zly3m4OBMy5GLGvt8PviYD/YstuaXValM+nAZRyDgx4znH8bFp0/AqmVOX1aoegMatixAfq9RcIi2WgLZMkn+61h8kzF7NU7m7pXu2f9Y3gP3PRerR9t5wlXuipM6wMd3//n05uZmbNiwAZs3b0Z1dTUMw0AgEEDnzp3Rp08f9OjRo1X9Btecth+ue+wbQHDtPQXnJRQMUlxbgMFQLzTITymoLb1TlqfK3EleHgNKpF1o/5r7Cas/ObuE7jlyj0Wxjj/KIWOmxlrsF9BEgwUat36NbZ9dh1DtJk/nbMghQ3DRhRfhgosuwF577WU5RxljyA5kY+Wqlejfrz/Ky8s91WcEa7B+zhHY93ffgfvVAg27f192ksozONWqNQe2I9n5zo3ThGTPeT09xngms+XjzfLZm2Og2tfu28JRT1RndG3p5aIOyuWfdJfRvwtEGisRaa4Fzy6CP7dzVHv2XtHthOu2oPbnd1H38zw0bP0KEJGo/dwYoQYEq9cD1euTlnVDwtoEQRDtH5p1IwiCIAiCIAiCIAiCIAiCIAiCIAiCIAiCIAiCIAgi49x6662YO3cuVq5c2Wp1Dh8+HDfffHOr1UfseQwePBhz5swBkFmR7by8PMybN6/F9dxxxx24/PLLMXbsWCxbtiytOj777DN06dIFTzzxBCZMmNBim4j2hycx7UQxbB5jwTItlJ0uiexKS3Q7XjvtUFw7OkBckUgWVO6rgvKEO92OHY9fv6sOMEAY2j4yrlNGsJoB6ZpwJxjqQw0oigQR8AU8HWsqxBLVBoDl5csBcBlzqoLpuRTPZlY4oI9xMBkEbobUmoG0TAX9MVNYVQXqOoMLZZsCEIyhIFDY6sfXEoqyi8FgCggAEfM4rSPgACLgggOcwxAGAG4GFwvzkwkmg4rNOnyMY+LvJ+Kx6Y8lbXtGbS3Oys13hHtaIZLayYsXlu7eVvLKsURx3dtqP2PnTjgjq2PT3u711iZr//3BCwtg1NY50iObN7eo3qZIkyVSbQ4vwvnJpESFEIBLbJvJcQLcvoeV0LZgpkCy3TmYfR3lperYsUOUPW80NGJiXqEmia+hXWIBYH04hFWhELaGI/h/p5yMbi06E8kRjY2omHgZwpt+yXBLgGhuRuO891EzbRrCG70F2LcGvQp7YVXFcoD5zPGEmaLTQvg0IQN5ddQFZsB3MYS1BwUC8jpK0WpdHEFuMvkEsrOifwtQTzVLJyOG3foYwrRUZ2C4Lo9gtuMW0rafePI708vY+/Tw+/FAx474044dnn7Tqq+vx6gjj8O3y7+Fn5uiDl5Etd1HRKLaBEEQ7Y+amhqccMIJnhfM2nffffHiiy9m2Ko9Cy9za7m5uSgqKmoDawiCILzx2muvwTCMpOVooQWCaF+89NJLnsr16dMns4YQxB7KggULkpbx53cHeOv7oNoKI1SH2vXvATCn7LI69EVut2EyVwlkJvv7MZb4plLWZGgOCbz0WQUmnb7rBKITypYmchZB82kymAv7puXTFFZd5sSxtmCwzOOMwRDWjCsYgFXlK7B+53octfdw7we7h/DNtsX4oXIlzLlpOUet5qkZACW0zdR8se1j5cx5Hn3MB5/PByaYJcjNle/WqhcAGPILCvD0nCdx9IHHRNnUsPEzW1hbzVGrti2BbWHPnbv95NK5K6yy0DO0bV2sVhejdYvMqmIxRG5lG0V5wNlHt938Q3NzM5544gmEQiFH+hlnnIH99tsvpbpqamrw0Ucf4dNPP8WCBQuwcuVKRCLxBWw7d+6M0aNH48ILL8Spp57a4oVFxv1mb0ydsxxbKpusU8qYiBbXBmwtbXXvMy6FsQ2Y10X5wU2Bbbkst+3wt9LUd81HCegvViD2iJbeuxzCiPFuihAIN1Vg6weXoXHbojh12/j9fgwfPhwzHpmBgw46yDRTW+1ar7+goACrfliF/frv5/n9uUhjBX5+5Uj0G//dbv28TUzCp1QLq2au/qOSNXHtKB1tFitRrxSugQ2OiqzfHZhW0u0ZVZLasX5/iHswzk95PzB3uj5GQ6CpbCnqf/kCwZ2rEar+GcHqdTCCtVat/twuyNt7pPwZZf5up6wXBoLVG9BcsQzVq2ejuWIlwg2lCWxsfUaMGNGm7REEQRCp06rC2v0GlsC5TE/7gWxLD7ItPci29GnP9pFt6UG2pQfZlh5kW3qQbelBtqVHe7YNaN/2tWfbAgHfrjaBIAiCIAiCIAiCIAiCIAiCIAiC2A0IBAJ49tlncdRRR3kWjElEx44d8cknn7SCZcSvhUyJbHfr1g1Lly5F586dW8NM9OjRA0uXLsXMmTPxpz/9CcFgMOU6mpqaMHHiRDz66KOYN29eq9lG7CYker2gjUW1W1pPqkLZToHllr9noZ5X7V00ksUIc9My00MLsNSf2yroXE+3mmAMwhB2KSY/ZazpzqYd6JafRrB+gm4UT1R7S90WlDeUaWGvKsDbDsyGCujW0rgVQGgGEVri2mDwyRaElaLVJQOzCwIFqR9fBmFgKM7ugMqmCghhBpMrkXAOASE4wAEuGAxowgJMwDAMcM4hhAEBBh8AQwC3/uUWPPXoUwgFQwnbLo1EsKC5CSOyc2LYZYYlMy2O2BFSrGKUXfsJZymrrlhC3AAgwmGEKyrg79Iloa1u/L17o/gvd6S0Tzxqpj8EUV/vSMs5/nhkDz/KkRYYPLhV2osJY/D17Anjp9WOZKO6ukXV1ofqLSFsSxQbTjELS3hbbemX0KE/4FbIkMWZEuaWAb9y0YMBB+4PvOHcpTJioBkCOXJM5ABqDQNfhZqwJhRClQDebmhALmPYIUXKuvfojumHH+ZsV9neWgssRCLY8YfrEfz++5bX5cKoqkL9K3MgGhoQKStHeN06BJcsgWhsbPW2klEQKERBViHqQnXggkNw8zkgmAFD+ABmXhPObHWDbZvLsHHtxqi6BmVnAXDKVqixyQfZWzTBCzU6q21dfNsuC+f1leLZ7i6p9tM/AaeQtvqul7fSWXS6W4R7eHY2riosxJO1drB4ItavW49LLrgEs1+b7VlU2yGSTaLaBEEQ7ZIRI0ag3vV7YjxycnKwePFicB5zCREiDl7Ob3NzcxtYQhAE4Z1Zs2YlLcMYw8SJEzNvDEEQnikvL/dU7vHHH8+wJQSx59HU1ITS0uTCiXk9jkpapk1QWpYu/1oiIs1V2PzWWWiuXGUnMo4uR05BxyFXwBau1EQ5XTh9JTGEOOXHi59W4sqTuiIvu338fZls0d+YxHInMGb5nJSAsiUjqq4FY2CWqKlcOFj6AcxtfSlH5T80PYerKlahrK4MeVl5GNLtkBYc8e7FsrKlWLz1ayhxaiWUzbXzowS1lVQ25xwcHJybCxv75HfGODg3S/l8Slbb8thqs9q2T7drt64x7Qo37oQsCnvm3X2fMHX5ZX/g0u9kFrOE16Nwp8frnyJBWbnMrLDTzxpehNxA28ypCyFw+eWX45///GdUXv/+/T0JaxuGgXnz5uHpp5/GvHnzUnpvqaKiAnPnzsXcuXOx3377Yfr06Tj11FNTOgYdH2e4aHRf/P01U+AdwpBuJuZaX1l9ZxAwHO5HwbgcbaTnSMh3GYSAvei0WQf0cpYHSluQ1Srnxj32uvtGrHRtV+VABxCq24KdSx9B1Q8vQ0QSz11169YNvz37t5g0aRL69+/vrDaBH6dTp05YuXIlBgwY4HmOMly3FT/PORp9L/ga4K0qXdmOcL990JpVWwOQ00fXquLarr7G4BDXNp9/Qvt9QpXlcep3txU73V5CQR6n9AUboTrUrP4Xqle9gObKHxLWHm4sR82a11Gz5nUrjftzYYQbwbPyYYS89VOCIAji10ur/nZS3Cm3NatrVci29CDb0oNsS5/2bB/Zlh5kW3qQbelBtqUH2ZYeZFt6tGfbgPZtX3u2jfsoOIIgCIIgCIIgCIIgCIIgCIIgCILwxhFHHIGTTz4Z7733Xovq6dOnD+bNm4ecnGihRoLwgltk+95778WXX36JyspKzwFh2dnZGD9+PB5//HEEAoFWt/Gaa67BRRddhHHjxmHhwoVp1fHtt9+iZ8+emDp1Km688cZWtpDYFbRoYYLdTFRbryMdkWzP+3qIi2s1cdVWJl64b1QQuls8UwbmxdtfVgKlbqzi3mC4wvCYEiw12xIyOI7JCFZhCEv8kwFoCjehPlSH/KwUxKfT6EZhEcGysqVWkLeQx8DAwIQKxuby2Ow0U/DVzDODw7klfmAKuupS2jI00BIrBXKycuBj7W+B+uKcDihvKJPHLQDBwUQE8PnAYcAQZpQul+HBBgAwwAcOQxjyHAEGBDgT4D6OM885A6/Nfj1xwwD+r6Yab3cxf1+LGfJpiSebXw0k6JMuhOszHsHNmxMKa8e6t309e6Lw6t97tCQxdU88gYgrGDl7+FGtVr9XWKzfm0OpL96hUxesBaR4vuMCS+EKoQQs5HgiTOUCJSdgiXIDSuhCinQLFaBuCx+YdZr9URgCvz33LEy7e5rDnnphYEZtNc7Jy8f85ibMbwri+2AzIi67G7Vn6dixY70fcMJBMz7V99yLxnnvO9L8vfZG+JfNqVfmwqioQPU997a4ntaie0FPrNnxk3ldhWEKawsGMAMCHEIIGEyKTzPg7zdNi6qjgHP0zcqKKWStFjYAAMY0WQOhl7S31NPQFFaBI1/VFVtYW6G3qEtzOAWzdTFtlafna6HkVvqVBQX4IRTE/CZvYp7vvPUOpk+bjsm33Gi3oJ5t1rbeumyPRLUJgiDaJddddx2WL1/uqSxjDP/5z39o0bQMccIJJ+xqEwiCIBwsXrw4aZm9996b/GME0c4IhRIvQqg44ogjMmwJQex5zJ4925N/tGjg+DawpjWxvSVVK19wimoDgDBQ/vUUNFetRrdj7gPjWQmqiOHs1JLM+VHT51dVF8HzH5fjmnHdWvNgYqL7Kz1Pr7uEyS2x0Tii4tHC3NI/zBgMTTSUMZh+SynEa6YKfclZy5fBLP+hWa60rhRltaVgYPj3D2+AM45BXTO4WGo7YUX5Mny56XPT96v8pjA/nYsPc3CVzmz/KYMpxA3AFNWW4tnm+ebgzGeJbzMG6Z9VdZn7P/3IMzFtyyrcCwCzHYtuoWNr/prZH8qPzfS7Re+V8TwG0NL1PV09WrPB7pPq+AXOP6bY8/x7S7nzzjtjimqnws0334wHH3ywxbasWbMGp512Gq6//no89NBDaS8ad8HIvpj+xkpEjAgAnyauLZzi2kJ6dqxTrcYOAbCILGJ7xQW4FOWXQujMee3MTsblflJc2zGgJfI0OUc+EQmisfRbGM07kVXUB4GOA8E0cWohBEI1P2PH9w+jZvVcCCOc8JwEAgG8//77OHrE0fD5UntHQfXFHj16YMmSJRg0aBCampo87RusXocNr49Gn/M+h+0J29PQOlRGqmfJxbWj7NH7UyKB7Vhjl3ObSRssgW1rYHSPUTGe3tp4an51+iXNdIbmnT+hauWLqF09t0WC2EbYXEy6PYhqP/bYY7j55pt3tRkEQRBEAvbUZT8IgiAIgiAIgiAIgiAIgiAIgiAIgiAIgiAIgiAIgmiHDBgwIGVh7f322w9+vx9HHXUUJkyYgGOPPTZD1mWe9iBA1lbBWrsLgwcPxquvvmp9D4fDWLFiBRYvXoylS5di9erV+OWXX1BeXo68vDz07t0bY8eOxW233Qa/P7Ov4nbo0AFfffUVXn31VVx22WVoaGhIuY5QKITJkyfj6aefxgcffIDevXtnwFKiLfAkqh3v9m5lUe3WEt/2SqL2ko1pSQW2vZ6bdiKuHR0grkgeku4IxoMS1xSOWHR1nqLaEO79GSBMpW1L2JTBFMa1G5DlYNlW2ViJXH+eDL5uGbqN+pH/ULESDeF68/ik6Kj5P5fB3KaoNmfcFtVmtr1MBoiDMagwbzBTdJtr+XrooQBDfiAFwfA2pGNORwgYEMI8HgMGOOMwDAPgHBBmEDEDtwSPYQgILiDsFBhCgDEBQwjc/fe78cacf5l1JGB9OIw14RD2k8/LqJBPLV40WvYg9u0pXEK3sUoKLaV540bkDR2a0M5fA6I5hnhvdvoiXEII1AVrzethaQkI6yIL5r4mUjBbBq+b4v7Cjmd3a/0KRKsSa1X27tsbx4wcgS+/WOBo5+X6Brxc7/33peNPON5z2XSoe+5F1D71tCONd+qEklnPovTEkzLa9q6gW353/FT5IwABzhiEMCDk+AtAjsUGhOD4Yt58fP/1kqg6BvlNUW39kpvbQsl0WGOv9cmEY1zh1r52gDjT+yjsvqbK6mHfusy0HhJu5ZuPBU0uIEaZBN/Vz0MdO+H0snJsiSQWR1DcdeddGDpsqCkAKp9vuqi2s0X7b08S1SYIgmhfvP3223jsscc8l7/hhhswZsyYDFq05+LlmdWiBcwIgiBamY0bN6K6ujppuZNO2vP+niSI3R2fz5d0rrSgoH3OHxNEe0ctlp0Q5kN+r5GZN8ZuEOmLbbr3FaheOStu6Zof/olw9Qb0OOkp+AIdkrQvXJsxJtcBPP1BGcYf1xnFebtmsdiEZy+x+8f2aTKACc1n/QnbUwAAIABJREFUqvycmi9TzYcqMVyhN+zwi5oV2ks5QgpDm37FZduXgHOfXFBY4N8/vI5gJIhhPQ5L6/h3B74v/R++2rzA8o8ycOk3VYLZ5iw+Yww+yAWNpfg2lwLZpmA2MwW0paC1lQ9boJtzH6yaGSyB7XfeeAfT/vr3mPYV9D8V0jhHH3F0HynObToNXY4BoXyN8fzuCrfIslW1U+hdOO9p9/eDe2ejf49AgnZaj1mzZuGee+5pcT11dXWtYI3NjBkzEA6HU5oT0+lSnIORg7rgkyWlUs+Xy/tb3fdqHsiwrre5aLZSXxfaPa5+tOtqiQsbAONaecBqCLDEhB2rDjN9cGEwgjWoWfNvNG6ej3BTJQCBxm2LwbPyHeLA3J+LnO6Ho8MBE5BVtA92LHkUteveAhL2SaBv37547rnncMwxx6T13o7bF9SvXz8sWrQIhx9+uOfFYporV2DTm6dhnzPfTbn93YuWPO+TVc0Si2sntMVtV/TvFo63MNR7O9b4ZHsVLYFt3dHqqFezFwLN5SvQuP2/aN7xE4I710KE6sB4AMwXAHzZaK5cDqO5xts52M24//77MWnSJGRnZ+9qUwiCIIg4kLA2QRAEQRAEQRAEQRAEQRAEQRAEQRAEQRAEQRAEQRBtxrvveguq8Pv9mDJlCu64444MW0QQTvx+Pw455BAccsghu9oUi/PPPx9nnHEGzj777JSF6RU//fQT9t13X9xyyy247777WtlCItMkFXpKpBWVLM6LJa+/rYW0U8Eprhz/RMQW43WRJC6uvYhr69hioCy+6UmC0BNWjgRB6CrITo/3Y0wGsgPqX1PwlIEJAUMYKG8oQ7f87p7bj50VO7OsoRxrd66VwdcqCFCGRgsGxs1jUUHdKhicyeBqU3QbdrA1GCCDv+UBQikAcy5LMPM48/35yY9pF5Drz4WfZyEYCQKwxeW4jJs0GAcTBgwreNNQUq1SDFlAMMAnxbkZM5BfkI9RJ47Cpx98mrT9KdVVmF3SOX4Bl9q2hyErJZrWrIlfVzu7nzNJZHtpVJqvc0na9dUEaxAREXDmk4L6SrzCUqOw0oQw+5H7WgMO3X07aB1QKsi2ALdhWKL4kML2l/3+8ihh7VRgjOHYkcdmLCa68cOPUTXlr9ClSVgggM7Pz4J/D13opEtuZ3DOIAwBYcr42yIFzIAAg2EwlG3ejgdvmR6zjnH5uQBia6vrd6z+XWijtJkonJIxSg/BLX6B6G7pHhWYfN6pOphj72gb4fp0264vK+EHw9zOnXFCWSkaPYh6CiFw3lnnYdXaVejRvQfcotoOkWwS1SYIgmiXbNu2Deecc47n8oceeigeeOCBDFq0Z0PC2gRB7G48/PDDnspNmjQpw5YQBJEqnTt3xrZt2xKWqaurwxdffIGRI9tS/Jcgdn++/fbbpGUCRb3hnHnbvYg0VibMb9j6FX7512noefILCBT3BaD8gu6/ZxL9DWTPF9Y0RPDI29txx/l7tcDq1HFNT2qWJRY3tvyUunhtzEM3/VxqKhSG3aYlvguACbXop5xctURGTbHnCABzUVqGTVUbUN5QZv596TN9oADw7uq3Uddci5F9jkvvZLRjFmyejyWl38v5cNOXqkS1Tf8qA2Q6V4sWQxPVlosW+7havpjJemwxbrUAM+d2WVWOMYbFXy7GzdfeEtO+4gMvQk7ng+U3pgnGulH+JgYYQoolq/To9wtElKdAV2F3fReu9rj0sUItKqu+m+VP+01h3PPdmnz44Ye46qqrMt5Op06dcOSRR6J///7o0KEDIpEISktLsWLFCnzzzTeIRCIx95s5cyaOP/54/Pa3v02r3TOO6o1PlmzV3ImmkLaQC2kLYVjpQpii2uZtrvz7pq8KcsxhQvmuuNUL7Gst/ZTWWxh2P7EkiV3dQESaUbXiRez4bjoizVVR9uui2gBghBvRsHk+GjbP93wOLr/8cjzw4AMoLCx0jJvxxlBtidqE9Q4ePBifffYZRo4cGff6uWnc9jU2v3cB9j7FwwIYuzVtIK6tmoE9nxl7zlK3xW1XojxXHY5nn+s5bM2nChjNNQjXl6Juw3sI1W1Dwy+fI1y3NZUj3KPYsWMHli5dit/85je72hSCIAgiDiSsTRAEQRAEQRAEQRAEQRAEQRAEQRAEQRAEQRAEQRBEm7B48WKsSSBuqDjggAOwaNEiFBUVtYFVBLF7kJOTg3fffRcffvghzjvvPFRXV6dch2EYmDp1Kl5++WW89957OPjgg5PvROxyMimqrUSRk5ZpD+gxYHGLSPHnOIWS5UfFxcYq0g7FtW3iBL85s8x8PQg9Rh9jYBBSMNoKQhdmuiEDRvUgdFWHUKLUQpfWliHVnIEZDA3hBlQ1V6FDdodWOWp1WE3hZny3/VvrDCgxdaaCqhlsAW09kFvZp4K4mRk8y2RAOFO7Cy7FtG2RVRVYyDlDXlZuyrYbtbUILVmC0I8/IrxxEyLlFRCNjWad+XngXbrA37cvAkOHIjDoYMDnS1JjbAqzi1DRUGbGjYObggAcgAFwDimqrQcbGzAMABxmKLFgMJSoMUyx9P97aCqOOOjIpGPUsmAQpYaB7pxH3WKOmE0Zh251O1c9+l0ntLsZWn0C0fs1/PBDyuOYV4HZ3YXI9u0wqqIDuP19+qRd546mWEIfwqkgDCmMzTT1ff3aMlUGWhnhFNhOwNjTTsIxI4/Bl198mdYx9O7dG927exD5T4Pg0uXYce11MG8km06PPIzAsGEQ9fVx9kwN3q0bOs2IL7xW//LLaP7vN63Slhd83I+iQDGqg1VStEDAkM8QCAEOA8FQCPdefx/qa6PPwSm5uRiUHQDgvOftEG5b3sAtXu18zJlC23ZfE46yVnA6oj9j9zx7cIq1Tzx7WYx8VYuS8CjkHM+XdMaFFeVw9pbYNDc3Y/hhw7F2w1r4s/zaU187ehLVJgiCaJcYhoEjjzwSwWDQU/mioiJ8+WV6v+cQJsuWLdvVJhAEQaTEO++8k7RMXl4ezesTRDvktNNOw1NPPZW03KhRo1BbW4uCgoI2sIogdn8qKiqwc+fOpOXyeo3KvDFeSEt7k4EHChFp2pGwVLB6PTa9MQYdDr4cJYdNBuM+12S7q2HbsRfDJoaXPi3H+cd0wn49U/dtOWuS/sQ4xx1fNDuezLadZfkyhTPPqUOqiyK7y+nipKYfzLYJ1ry1Okn6KeNgCIsI/rftW3BwCCbALSFus4n5G79AZWMlTt//DPh5VvyTtJsQjATx4Yb38XPVevg0EWwlqs2YWqhYiWrLBYyloLbleWVyP6g8ppWXYtuMwcfkHtJ365N1rPlhDa65+FqEQ+EoG/P7HI8uw/8MKN+vhXOO3M6Tc+OcWx1HCFNY2T2rH+15MBHav3Clmpsx8jSdXMYYTh6W+cWZly1bhnPOOcezKHKqlJSUYMKECTjvvPNw+OGHg/PYixmUlpbi/vvvxz/+8Y+YPuRbb70VZ555Ztz9E3HisL2Q5WcIhQ35FoABCA4llm3CACjxbHW3C/P+Z840AQPMsTyu/W6E8ivZdep5moMTDEAENWvfROV/pyFU+0vKx5UMxhjOPvts3HbbbRhyyJDYZeJ6t7z7dYYPH453330Xp5xyCgzDi8cKqN/4IbZ98nv0OP5Jz+3snrSBuHa893li2gLEfrnJnQftu5lvhOtQ/cNs1P/yORq3LYIINyWon3CzYsUKEtYmCIJox5CwNkEQBEEQBEEQBEEQBEEQBEEQBEEQBEEQBEEQBEEQGeeTTz7BCSec4Knsxx9/TKLaBBGHMWPGoKKiApdccgnmzJmTXHQ5Br/88gsGDx6Mq666CjNnzkwraI1oGzIuqp1GXty6M621GC9+K0a7uv2xggUTCmx7uKUyLq6dJFYtXhC6CgNNVGfMIHRoQegMYCJekLurDs0SOwhd1W0G0ptf7UBWJe65o6ESWTwL+VlxAokTiZs7rq9JxIjgv9sWoTnSBDAVPC2sY1Ny2kIIK0jbDOCGGQgumBXIDZVnhYAzS2xbHgWsgG2p0BrwBcCZB9FrIRBcvgKN8+ah+fPPEVy+IqaweSx8XToj77zzUHDFFfB17eJpH0VxdjHK6kvBYJhXinHAkOLamq6CAfP6mwlSFFcJqcsgYjPImKPHXj0w9LBD8N033yc+ZAB/q96JxzqWWGnuu0cJFaSKCptW7cSicTmJ6TV9+lnM9MChh6ZdZ0VDmSWILQwBcFtcX1idKv6FFeqfWPlWPLoAt+4zWxBZCJj3LhimPnQfjjtyNELBUFxbs3OyUVhYiNFjRqNfv77o1WcfHDXiKOzTa5+0jj0Zkc2bUTlxIkSjMxC5+PY/I/fUU1u1LV5YiLyzfxs3v+nLBUAbCmsDQKfcEuxsqoRPCRQwQBgGBOcQEJh1//P4adnqqP329ftxWWEBmKVJYI5M+m+puiyCgBrCzHEgVjnIMg5BbNW/YpRljn3cMCmo4iwfT0Q7Vl3q6eQud1BWFv5W3AF3VEcL4MeitLQUY44fg8/mf6rVKuskUW2CIIh2y/nnn49NmzZ5Kss5x6effoq8vLwMW7VnE1+AxiY7O7uNrCEIgkiMYRhYt25d0nJDhw5tA2sIgkiVqVOnehLWBoA+ffpg5cqV6NatW4atIojdn2effdZTuQ4HTsysIamSQDM6FjxQlFRYGwCMUCN2fP8oqn98BQV9T0Fh/1OR2+1wQPqnpDw0okU2GSDC0GcmwxGB21/chLm37u/d0FZAnRq3T9Ph+0xw7pKeWsbkGomyNsOuHdqiw0zYM8RC+jMsXyfM87h0+3doDDVACUtDzrVaQuIMWFW2AhUN5Tj7wPNQklsSy6LdgorGcnyw/j3sbN4JH/fZc9lS7NoS14Ypjq0vZMylQDbnHAxcE9qWwtsyTZVV5aHyVGuMoXRbGa46//eoq62LsjG762B0O+7vpo/T8iHoM+5K+BiWALuVrBwKjtl5nVgiyuqbU5zWtaynbYJQPnM938ABvbLRrUNmJf62bNmCcePGoba2ttXr7tKlC6ZMmYLLLrsMubnJhfi7deuG6dOn4/DDD8dFF10Ulb9mzRosXLgQI0aMSNmWgpwsHDWwC75YXmp3AUBqmUt/lFDC7kpQW0Aww7yOSlSdqU6hhLINc1lXAZgi3Rz6aGNu6d/V2w8M9Zu/QMXi+9BcsSLl40mGz+fD+PHjcfMtN2PgwIGtXn8sxowZg1deeQUXXHCB53fRala/Bh4oRrdjpmXYul1NG4lrq6aQbG5TE3yP+RKV2xMqULv2LZR/PQXh+tIExpCgdiL8fpJsJQiCaM/QKE0QBEEQBEEQBEEQBEEQBEEQBEEQBEEQBEEQBEEQREZpbGzElVde6alsjx490LNnzwxbRBC7N36/H7Nnz8akSZNw+umno6ysLOU6hBB48skn8cYbb+A///kPhg8fngFLiZaQMFAtWTB2JkW1vbTvrjMNAfioJlX0a6pta8K7qeQlrTfT4topEF+bNrFAdsz9Y4qma0HoKs7UXbsVhM5UtinMLIW6mSavzcER4RFsr9+GHgU9kedvmVhcRETwzbbFqGmuBmdcHoYt+G0fIDMDuDkDE2Ywt2kPs4KwVTA3Y/KHKzFwBsY4lKA2kzG3jAkwxpHrSx5IXD/7FdQ98wxCP0ULyno6zvIK1D42E3XPPY/i2/+MggmXaFHhiSkKFFkS2VxwGDDMYxaGLMHMQGEBMMFNAQEuYBgGuE+eUyFgMAMcPhhCgDNg6vSpOOmYsUnbn9/UjAbDQJ62kENUv5XxnXr4Z6Jw0Hi4y4W2lyJUWoqsX6tQjRCoe+HFmFk5x41Ku9rShuiAW3NctL45P5XIthAx+m1iKQw13mp3tVW8/4D+eOSpRzDjgRlYtWKVtc9ee+2FE085EWNOGYMRI45GTn6uFDWQQfRg8HkRw08Ro6YGFRdPRKS80pGeP/4iFP6/q1u9vfZIx5yOEIKZQgUCEIxBMIbmpiDuu2Yqvl+wJGqfXMYwubgYPsagJAuUKIGUbLfSlHiB/R2yJGRJp6i10MrFCiOPJazN4O6RtqiKO98t3RFPnJtrv3GwqP0YzsrLx4pwCHPq6+GFrxd+jck33IQHpz9o20+i2gRBEO2WZ555Bq+//rrn8vfffz+GDRuWQYt+HXh5hhUUFLSBJQRBEMl59dVXYRhG0nIXX3xxG1hDEESqdOrUCd27d8f27duTlq2srMSwYcOwadMmWviWIJLw5ptvJi3DfAFklxzcBta48CCenXyxH3PGkgcKU2o60liJ6lUvoXrVS/DndQX35yG317Hg/mwYoXrwrHz4cjoh0lSJUO0WNJUthRAGOh16DQr7nwbIsed/a+vwwidlmHB815TaT5X4/soEJ1EtBizPof4J6YtQp9ZegFVE1aH+LnQsGCxgz/cymP5NxqT7QkAIhsqmCvxQsQoc3BJktvLBIP8HAFQ0lGPW90/j+L4n4tAeu9/f8t+X/g+Ltn4NAwY481l+Ui5nsE2fqRTPlqLaXBPYVgsXy1T4wO18TUyba/v59DS53VDbgN9fcDW2b41+lmYV9UbPMY+B+3MQa1ZeX3AZ3PTrAjJJLqoM2P0g2qOQ6IZ2913tu+X70vK0bQHg2IOT+5BbQm1tLcaNG4fNmzc70i+66CLMnj27RXVfccUVmDZtGjp27JjyvhdeeCE+/PBDPP/881F5n3/+eVrC2gBw3CE98cXybfb9b11KtdirepnBkEL46m6XotryLQImhbfNBaU1f6HVJYQU4FZo/UQINFWsQPni+9C4ZUFax5GIQCCASy+9FJNvmoy+ffu2ev3JOPfcc1FdXY2rrrrK8z5VK56BL1CIzkf8JYOWtQcyLK4N2ALbKYtrw2WbbWtw5xqULbgdDVu+bG2r2x09evRAKBTC7bffju7duzt+OOfYtm0btm3bhjfffBMPP/xwyvUXFRVlwGqCIAiitSBhbYIgCIIgCIIgCIIgCIIgCIIgCIIgCIIgCIIgCIIgMsq0adPw888/eyp71FFHZdgagthzOOKII7Bt2zZMmjQJM2fO9CS84aaiogJHH300zj33XMyePRt+P71evKtJKkLdAlHtFgtqx9s3mQh4OnqM7thnrY1UBR7VscUSkNxdxbVbJQhd1pFSEDqSB6EzZgb7WaF6zAxoZoLb10KYbW+t24Jued1RqIsGeOzDDEAwEsT/tn+LnU07ZFC3kLGGhn1dmS0uyhgDEyoYHPBJsWwVDA7AFNMGt4W0YQZ2M8bAVR1gMhDXrCfHnzwoeuettwGRSNJyyRANDai6/Q6EVqxAx2n3WwIIiSgMFFn3kMEi4MIHwQSEEPLTgGEwMA4YwpB9wTxGIVRgsdqWotwADhp8IPrt1w/r1qxL2L4BYGptDe4u7hD38urDSCpa/EnHLiFQt/i/6Hj6ad4rbSfUPPQP5F90IXwtEAWvf3UuQitWRKVnjxgBX5qL2RjCQFmDtqhHysOgiLltXXcrblhIAYQYTWhD3ZnnnIkzzzkDK5auwKKFi3HMyGNwwAEDwTiDEIYl66/6MuR44OOtK6wtQiFUXnE1QmvWOtJzRh6LDvfd61kIf3enOLsYBjMAgwM+wAgG8dkbn+P1J/6Fyu2VMfe5pqgIXf0+KAFrdZlskWr7maR+rdBHPqYJX7vzAJd4tupPLDovqqxrm2vbeqi6O93eh0WlOe3WRLAB3FnUAatCISwLBuGFR2c8isMPPxwXXHgBiWoTBEG0Y3788UdcfbX3BTZOOOEETJ48OYMW/XqIePj7a++9924DSwiCIJLz3HPPJS3DGMOll17aBtYQBJEOL7/8Mk444QRPZbds2YLrrrsOM2fOzLBVBLF7s3z58qRlAh0GtIElMWAtEdd07usLpC/SGJZz9cGVG5KWLf/yTlQtfRYlR9yAvH2OBcAw7Y0tOOagIuzbPSdtGwCkpDVqSxszxy4O36d7WlI4N+POWkoh5VgLBgOuRTylU0IoH6JMN2Dgy41fmL5UH4MwhDWnbHoYRVSdkUgEH657H6srf8RJ/U5Gx9xO3k7GLqSysRKfbfoEpfXbHULanHFrTl6JanPITyWgrUS1tU9ulVNllYC2U4ibqbos8W2GUCiM6ydMwupV0YsT+7I7osfYx+HLLZEpTlFtE7VkJyz/glNcO85JYFoZi7ieTDB3R2d2nrAaElYaABx9QOaEtcPhMM477zwsXbrUkT5mzBg8+uijLRLWnjZtWosFZK+99tqYwtpr166NLuyREQd1B6QoNoQBId8PsMS0wSDk4t+mCLZMY1JMW36HJcAtX5BgBoTmjbLT9RSBUO1mVH4zDbVr30pqa3Z2Nn7zm9/gpJNPQl1dHQYMGIAxY8aga7euqCivwAvPv4Bnn30Wa6VfsaSkBJdccgn+eMMf0VP6cHfV+yhXXHEFampqUpqjrPzuIfBAMToNvT6DlrUHMiiuDcB6aSdlce1o24xQAyq/fQBVy5+CMMKZs3kXwjnHscceizPPPBNnnnkmevfunbB8UVER9t9/f4waNQr/+Mc/8PHHH+PEE0/01NaRRx6J0aNHt4bZBEEQRIag5esIgiAIgiAIgiAIgiAIgiAIgiAIgiAIgiAIgiAIgsgYQgg88cQTnspyznHnnXdm2CKC2LPgnOORRx7BypUr0adPn7Tree2111BSUoL33nuv9YwjUiapqHbSCtLdLY0dhbB+VPiq44fZopjMVd7TjxUAGatp4fhJcGBRxxnrWOOle6HF1ywRKcRI2qFyCXZKkJXwKFQQOpitC2sFjEvRTabKSBuYLSeqRKmZLMuZCsQ2A9W31m1BWUNpytdgZ9MOfL1lIaqbq6wAbc44GIe9DQ7OtaBuGRDOOIdPimdbQd9aILdP2su1QHIAAOdQUtycCeu4cvwtFBxIg/pX5qDmgQc9lfVzP7J9OTCEAcMQMBAxt2HAMAwYMMW1hYiYIttCwBDmfWEYBgwh7xMhYEDIfLMb/O3+uzzZ8E5jI9zhmlFXXIuDjw499z7EucvVfPWVxz3bFw2vvY7tRx+D6nvuRaSsLPkOLoL/+x+q7vhLzLzCq3+ftl2l9dsRTiH4NqV7WxfVdn9q4v+qXktomTEMHjIIV15zJQ446ICoAGOh1LmZLbDNWSsKawuBnTfdhuaFCx3JWfvvj05PPgn2K1q4pChQbAoTMIElXy7B9WP/hCf/+nRcUe0T83JxVE5ASqbYItP2ohj2j09KVeu/IdgjtIgSudbzufbj+P3E1YajnON79O877nJ2feazg7vacAbx2Ysz6GVeLumCTh4WTFBcNvEyrFq1yqoRIFFtgiCI9kQwGMSIESM8CTwDQNeuXTFv3rwMW/XrYN26xIv/KIYNG5ZhSwiCILyxePHipGV69eqFQCDQBtYQBJEOxx9/PPr37++5/KxZs9JaMJcgfi2sW7cO9fX1ScsV9DmpDaxJgTSm1HK6DGl9O+IQqtmIyv9Oh5rlbAwauP7JdQiGMzsexZ+TTO7njbeoIHPNfzLlXHK3rfkprVqE2rL2tNpZtPlr1DRVgzMfmAA49wFgUiQa4Mxn+R6ZT85ac3OByE3Vv2DWkmcxf+MXCEaavZ6eNqUp3IQvN3+BuT++grKGUusMMHD4mQ8c0m/KfWDMZ/tblag2N4/fJ/PMH5/pU2U++LhPnivph+U+c1Fj3ZfL7AWOGRj+MulOLPpyUZStzJ+NHmMfQ6BICaXKFxAcs/H6d2gdQ5bl0oNg+bb1TqJUa7nrBQftx0GCVYKtdxzMcgJAlh8Y0jczPmQhBK699lq8//77jvSDDz4Yc+fORVZWVovqb6moNgAMGTIkpp+hpqYm7ToH9uqI4oIsWF4kEYGAAcAwhbaFuW0tFg2VJhw/wvXdgXYdVZ7RVInyr+/GxlePSyqqvf/++2Puv+aiqq4KH3/2EW66eTLu+ttdGP+78ejStQsAoHOXzrhx8o1YsXIFtmzdglU/rsLmLZsx7e/TLFHtXQljDDfeeCPuuOOOlPYrX/RXVK16PjNGtSvcY0lrV6+J/mvPwvh+O6c9wap12PLu+Vj77L7YuXRmuxPVPvDAA3Heeedh0eJFqNxRiVA4hG+//RZTp07FcaOPSzjv0atXL5x++umYMmUK3nzzTZSVleGzzz7DpEmTkopqx+KEE05AOBzGgw8+iOzs7Ljlxo0bh08++aRVxkaCIAgic/x63swiCIIgCIIgCIIgCIIgCIIgCIIgCIIgCIIgCIIgCKLN2bhxI7Zv3+6p7NVXX40hQ9ouaJAg9iQGDhyIn3/+GVOmTMG9997rWbRJp6amBuPGjcOJJ56IN998E3l5eRmwlIhHUoHmZHFZSXaPJ2yakuBpLBuZnu1QPG0lXBXpQWQx2mXOKGq7rG6nJdbpPKmmpGfqAXBCiF0iPsmkDGkMi2CJXrvLyCwlOqt/QggwTbhWnQvBotuwjleosyYghGoP5r+MgQntbDMGJrh1nplgUtCaY0fjDlQ1V6FrblcUZ3eIebyqpoZwAzZWbcC2ui0wIMzga1VCwJQzVeZJ25kKkJcC2wwCjHMznXMr6JpbguAqoJvLQHAOroL0GYewypnHluNLLyia+f3IHnE0so8+GoFBB8PXsyeQFYBoakJk61YEly1Dw7/+hfCatTH3r3nkUeSediqyDjggaVv5gXzUh+rBwWAYHOCG2R84wAzA4AAEA5gAg4ABA0yo82VAaGK29paBUSeMRLfuXVG6PbHwc1AIPF5bgz8UFrlvSZsWLQ4Q/x6s/eLz9CpuB4jGRtQ+/gTqnn4GOSefjPxzz0b2MceAJRLSCodR9/I/UX33PRBNTVHZOcceg5xRI9O2aVPtRue46jj9McaLBNdGL+0eRhljsatWmsFC3xYQjJvjmRr3HOMZYAjbWAEBXysKa9c8NAMNr7/uSPN17YLOLz0HXljQau3sDgR8AZRtqsAzd83CykUrE5bt7ffjkoJ8GACqKVmYAAAgAElEQVRMaRITAQauCWu7P7ncUgLcbsFrObRFiW87uq0mvKLnuXurW+LaLchtp7Oo/Fjf49WjtrMBvFHSBWMqyhDysHhHJBLBsUcfiw2bNqCoqIhEtQmCINoZJ554IiorYy8u4cbv92PhwoXw/4oW5MgkU6dO9VTuAA9/SxEEQWSan3/+2ZO43NixY9vAGoIgWsL777+PgQMHIhxOLl7X3NyMa665xvMC1QTxa+PJJ5/0VK7DgRMza0i6uPxxieh81J1ggSJUfvN/bWJabvdhULOSDMCqTY248+UN+L+J+7asYjXR6gF7PpY5/QS6XzPBFGVirxCkjxIAE/Z6ztJA0/dg1sDU4p6ytrU7VmPtjtXgnMtGTOFswWUJIWenldg3N+djhZYmhIFvti3GitLl+M3ev8GQ7kORxVsmctwaBCNBLCtbgu/LvkMwEjLn2rlaWNkWLVd+UnORSm7lc7mtFiW2FzXWRLethZq5cx9oItxc+V7N/IfvfQTvvP5OtMGMo9voB5DdZbBTLNs9Qy8MUxhbplkz9ULdhKrCWL0mXodVZbV3ENwd3P3ugSPb3Bi4dwDZWZmZa582bRqeeuopR1r37t3x7rvvori4GHV1dRlpNxWysrIQCATQ3OwUmW/pe0iH9ivBp0u3madcmH5sS3BdGLCc39ZFMUXPBTPs6yiEVUZAmGMBMyBgv3cAMBjhJlQvfw47lz4JI5j4nPbo0QN3TLkDl0y8BH6/3xrPot5JUe9mMIBzji5du6Brt66xu+MudtXcfffdqK6uxiOPPOJ5n9IvboQvUIzC/mdl0LL2QgoPvpSrtt/H0YevWL9XRJoq0bB5Pho2f476zZ8jXLc1Mza1gOLiYkycOBFX/f4q7D9wfwBOn+Whhx6KQw89FLfccgsaGxvx448/orKyErW1tQgGg+jSpQsGDx6MLl26tLptPp8PN9xwA0455RRcddVVWLBggeMcT5gwAU8//XSLFywgCIIgMg95WAmCIAiCIAiCIAiCIAiCIAiCIAiCIAiCIAiCIAiCyBhff/21p3LHHnss7r333gxbQxB7PnfddReuuuoqjBkzBqtWrUqrjo8++gidO3fGU089hd/97netbCERi0yKareKoHacAGahgri81OBBHDIWUcKO7npcQtuqnSiB7RixsjEDGdubuHbaQehxxLUTxAu3bhC6FMRlHEIY4AwwZB6TAddSXtsUb+YM4UgIm2t/wdbaLSjMLkKePw9ZvgAYGEJGCHWhWkuA2xARGcxtwAdTrFvJQXMrWBoQ2jVRwd5gDFzIoFjOraBuZgV9czBudi0V7g1VFkqCWwWXAz7mh4+nJtDr79cPBZddiryzzgQvLo5ZJmvAfsgZNRJF112LuhdeRNWUvwLuRRMMA7UzH0enR2YkbTM/qwBCbIfBuHnGhIBg5pkzAEAIcCYgDAOCm9fHLgO5bYpxC2afc0MITL79Jtz0h5uS2vBSfT3+UFgEwBmSniiUPWm/9EBw8xY0/vADcndj0TwRDqPx7bfR+PbbYPn5yBlxNALDhsHfpw94B7MPRbaXIrhkCRrnvY/Itm0x6+HFxej492nRKtYpsLFqQ9TuSjRC/biFDazxMVG77ovNHB/2todOYQpp288DIQxz4QCYIhfqvk+JOMUbXnsdNdMfchbNzUHJ88+ZYvm/Qp696TmsXJFYVHtAVhb+VFyILHlNDOYUsRaCRYutu7ZNeQ+nnIXePXiM76oQY85eqgtr6+24hbWd7TvFtN2C27EFtVlUGff2Xn4/Hu/UCVdWVnr6FaC2thZHHnEkVq5aadZPotoEQRDtgnvuuQfz58/3XH7WrFno169fBi36dfHOOzFEuVzk5OTgkEMOaQNrCIIgomlqasLTTz+Nl156Cd98842nff7whz9k2CqCIFpKv3798PLLL+PCCy/05BN58skn0a1bN9x1111tYB1B7F7MmzcvaRmelQ9/wV5tYE08GIxgDWrWvI7gzjUoOexG+HJKPO+rz16WDPsTsjsdgMpv7oO/YG9kdegP7s9FuLEczWXfo7kyPb9/LIoPvthlBzD3ywoctE8eLh7dvWWVJ/BrelkwOF6WtVCwEqpNtGBwrAVAYy0YbNkEMCZQXl+OhZsX2uWZKS8tANO/KJRIrjxQrolRC2GJbCsfSdBoxle/fIlvt3+LQV0GY3C3ISgMFCY5ga1PdXM1VpQvww+VKxGKmAs/+KTwNYQpDq7muxl89rYUv4ZgUjybW4sdMyWSzXyWqLbPkcatH58sw8GdvlhwzH1uLp55+JmYdnce/mfk7zPaMcPtdBow53y42zfFYJUXQvcAaPU5vJUxHFQWiZ7pwlVE9UCBg/fJTrBf+syZMwe33nqrIy0vLw/vvPMO9tlnn4y0mQ41NTVRotoAWjz/NWTfEny6dAt0T7P5robcNt9K0NKUYLb1Qon5voPDa6KLF5v11K1/HxUL70G4sTyhPYVFhbhh8g24ftIfTNFw1e+s8UIjzhhpL4SOqO64qxZ5V8yYMQPV1dV48cUXPe4hsPXjK7F3oAD5+5yYUdvaB+raZFBgW38vSz4Tw42VqF37BmpWz0VT2dLMtd9CDjnkEFxz7TU4//zzkV+Qb6Un8l/m5uZi6NChUXVl+j4YOHAg5s+fj5qaGnz33Xf45ptvUFxcjCuvvJJ8pwRBELsJJKxNEARBEARBEARBEARBEARBEARBEARBEARBEARBEETG+OqrrzyV++ijjxAIBDJsDUH8Othrr72wcuVKzJgxA5MnT0YoFEq5jsbGRlx88cV49NFH8d5776FTp04ZsJQA2l5UOyVBbSG09vXA09jGRR2LI/40hUAjXexZODPiCW0rUde4Att6PJseiCh3cIZNtjNx7QS4g9A9iRAnCEIXLQ1CF84gdAg9PlSK7goOwWAGmcs0CCVgLRAWEVQ2VqIcZYgYERjCQMSImGGwQpgip1LYWR2LAQOmFDS39L4NwzADvtX15KaIt9kmrOBtFXRtBn0zcC7ltJkU0mZShFcGZAvGtP7BkO3z/vsLLylBhzvvQN5ZZwE+j2LcnKPg0olgWX7svOW2qOzGDz8CwmHAnzg8JD8rX54zwxTShrw2BoPgBoQADGEGpTMIMGEGHgthBhsLeTHVHWcKbQMMAhdNuAB33343ampqEtpQLwReaajHhXn5CcvFDCiOkeWMPXb2fncVO999b7cW1tYR9fVo/OBDNH7wYUr7sexslDz7NHx7751221XNVdjZvEPeE0qXQL8nABX1HWs8tMdc9Y92peR3YQiAM2tMFVKQQgj7USKkMrLPDoO36xDyGaCVtaQRhApi1+SS9QpSVHJv/mohdtx0izORc5TMfBSBwQd7r2gPo0ePHlixYkXMvN5+P35bkIehgQB8sE+/eUViiVgomRK778jR2BV0repw9ka1n1sg2y2hwV15imhLVFssKs9dp7M9S27FZW90mwBwbCAHfyoqxPSa2jg1Olmzeg3OP/d8vPbGa1FturcTQYHhBEEQrcPChQtx5513ei4/fvx4XHzxxckLEp4pL08segQARx55ZBtYQhAEYfPLL79g+vTpePPNN7Fx48aUFiLMy8vDwQf/ev/OJIjdifPPPx+GYeCiiy7yVP5vf/sbioqKcOONN2bYMoLYvVi9enXSMtmdd92zsblyBapWzELNmtdhhOoBADVrXkeXI6egeOCFiL9kX3wK+o5FQd+xcM6TAoBAsHod6tbPQ936d9BUvjRtu4v2PxuBDv1hS77a87F/m70RvTpnY9TgjmnXnwqeFwx2zdsrv4HDoRmLOAsGM9jOBjNboCZYh4/WfygX6eTSvwgAHD5phxLi5paPUvo5OYOQC/oybvobTR8pAxhHKBzCku3fYVnp99i7qBcGlByAvh36IpCCfzFVmiPN+LlqPVbv+Anb6rZYPj5zcVQpSa0WHlZeEyWizcxjgjxWdYxqWwlsKz+qEt3WhbZ9MQS29XwOji/e/wL33TY1pv0dBl+G4gMuNL84Fm6NNRNvOYNkUSVCyzz4e9yz/zpCK+VSQ9b6nbCUkNWHnXdAr9a/xgsWLMCECRMcaYwxzJkzB8OGDWv19lrCokWLYqaPHj26RfUesE8n8/0EpgtoG7D6hpDbVp/hsAYBprzkXN7Uaj9AH3CqV72C8q/uSmhHVlYWrrr6Stz851vQuaQzAFjvL7gXQbUGsvapfZyUF154AVVVVXjrrbe87SAMbH7vIuxzxtvI7fFrmX9zjROtWrU5rgkjjPpfPkXNT7NRt+EDCCP1dwFbg/z8fAwaNAiHHHoI+vfvj0GDBqGpqQnBYBDNzc1oampCx44dcciQQ7BP732ifJTt3X9ZVFSEUaNGYdSoUW3WJkEQBNE6kLA2QRAEQRAEQRAEQRAEQRAEQRAEQRAEQRAEQRAEQRAZwTAMPPbYY0nL3XXXXSSqTRAZ4Prrr8fvfvc7jBs3Lm7QWjIWL16M7t2744EHHsD111/fyhYSbS2q7RUlSGrHJrHYtjLXMcSwNxWBmHjYQVK6gKoMSmSaUKUQLRLYdotrm8VTC9DKiLh2GjF4qQahO0jUlh6EDsBUaNaC0JmAEAxMmA2Y14MDwgBnAoZgYEyAyWvHBbfOvRmkzm3jhC3mDA5EjAg4AwxwcGHAYAAHhxACPnAYMEz7YF4/7pMSq4JbfYJJ+zk3v3PmU8rA8IGBc58jmFwFiaujVOHljNmfAX+2p2uSf+GFKL71ZvCO6QkS5I8fj7oXX0Zo5UpHuqir+//snXmcFMX5/z9VPXsf3HcQEDEKgn7FAw2iEEFFERUURfGKUQRFSTT5eUUNJkZjUIxHjEZFjXjigYpHRAUvPFC5BEQO5Vpgd2HP2dmZrt8fVdVd3dNz7OzB9bx57c5MdR1PV1fXLPX08ynUr1mLrAP7JC2fn5UPW9jgzJLCAGCwmQBgq+ByAa7FtG0GoYQABADBZLCxFNl27yU9pgQELpv0G0z/270pz+NflZU4L78AqmVP+HsDNY0DCbpdGIDy115F1+v2XXEa3rYt2j32KHKOPqpR9awu/yHJUWPu1W+VQIMzXxsX2fyu0XmU6n3SJjzaBbIiV6NEqPmcxRfR3wcCArzRIw2oX7UapZddDkRjnvTWt92K3OEnNrr+PZl27doFpl/ZqhBH5OQ4gtrmvWrOB0EC1Vq0xN2qAc6rKf/CjfdeKet4qY0A6Y048X5/3qA6gux187hWCCctvm7//McATCosxneRerwfDieo3csrr7yCe+6+B9f94brdPiidIAhib6aiogIjRoxI+//C+++/P5566qlmtmrfoqamBrZtp8w3efLkFrCGIIh9nY8++ggzZszARx99hLKysozr2d1E8giCSM55552HqVOnoqSkJK38119/PU499VQcdNBBzWwZQewZLFy4EJFIJGW+ol6jWsAaFxGrQ+WPr2LH0idQW/Jl3PFYuAxbPrwGVevfQbeTnnIW/Rwh6EaQ3ao32v7fZLT9v8mor9qAqjVvoXLNmwiXLAJELHX5dgej/aA/Iq/LUUp0FtCrk1KvkyEmgKseXoWnruuLw3sXZW5sEr9mog2D9aa9CeuD0Y8+H0HCDYOFt5xe/3TzSku2b9+Oyb+fBNYGOHTYoei4X3uAeb0ITAlngyt7BXfeAxyWFnR2/Idw30ML7HJsrNyITZUb8RGz0LWoK35R3B1dC7uhfX57cNZwMXZNTMSwvWYbNlVuxM+VP6OkejNiygfDmd7c2LsGzB17mbOBKueOJ1T6SoX081qqDs/mxEzKaltOmhLNZpYjTq7zWUyW1WlLFi3FH674Y+D/3Yt6j0S7I6+FHpvaWv8Kumc123iWwP2cjkcgCK9/3btBrPlwgRZqVvV5NiyX9RzQpWmfg1u5ciVGjx4dNz/ed999GDWqZefDdHjkkUfi0n75y1/iuOOOa1S9B3ZrDenfhueaCKFE7SHU8wfCJ57NnC0FIGyjrPmkiEB42xJs++TPSW04+9yzccttt6BXr56yXv8zIkmeQ5G2ioC5ycjnf5ZlF2zw7ue1117DCSecgI8++ii9AiKGn18fjR5j30dOu31lk6gMHuxJiEC0ahPqylchUr4C27+409nIoyVp3aY1unbpim7duqF3n94YMWIEhp04DHm5eU4eZ2yaz2+x4LFM/kuCIAiiOSFhbYIgCIIgCIIgCIIgCIIgCIIgCIIgCIIgCIIgCIIgmoUHHnggrXzHHntsM1tCEPsubdu2xWeffYZnn30Wl112GWpraxtcR319Pa655ho88sgjePvtt9G9e/dmsHTfo6VFtdMR2tYip058L3RwsSvI7LHbJ16dlCDFyjQJqp9JJVZH1tcRTVZGCzOfSCKwbbYTFNQYkJaOvS0prp08CD2BVLEvCF3ndQM41bVnABPxQei6IX2etjAlT42AYyZUHDGTUrbMBhM6SJsDkALPHAxCBalz1YgthAy81u054toc2mIppg0pGK3OQZ4PZB4dx8xdWWzdN4yrIHLINkwxbSkgrl5VILgMfDcCz1VfZPGslJcPANrcdWda+RLCGPJOOzVOWBsA7JItQCph7VABBARsEZOC5EzAtm0wLnsSjMEWNhhjsIWQ/S4EBLNhC9m78nK74sS2EFIQXQBTb/gdHrzvIdSF65Lasd228X44jGG5uZ70ZFODHlENnT7M/OG161D19SIUDjy8gbXsOop//ztUPvwv1H//faPqyTt1JFpP+zOsTp0abdOqshWOIIEZ3O3OrYYQA4zZh7lzjIkjqA0A3Iyq1XIUTM33zKPE7BVM8H5XMch5WDAp2C8McQMmdNB84+bo2NZt2H7hRbArqzzphb+5FIWXXtSouvcGWrVq5bxnAH6dn4fRhXnIlTIGsAFY6ri+rFzd6DY8WywYQuimkIUu6c3LjM/6u8OU0zCvuiOewhLnS/aaagQFCWrHS38kfq+n24fbtsOJW0vwUzSaokXJDTfcgIEDB2LYr4d57EgFBaUTBEE0HYMHD0Z1dXoiJ7m5uVi4cCE4z1w8i8iczp0772oTCILYC4lEInjiiSfw5JNP4ptvvkFdXfJ1knSZMGFCk9RDEETL8eabb+KII45IK68QAueccw4WL17czFYRxJ7Bo48+mla+Vge3zPdjZOca7Fz+JHaumIVYOPVGGeGSr9OsWa8epvKAeI9nFXZDm/6/RZv+l0HYUQgRBbOyABFDfeUmiGgNhB2BiNVDxMKwCjsjq7CbEtS2IUwlarN+wVBTZ+PSe5fhqd/3w4BejRDXTno2Xr+mi1fQ2JPHJ1LuEaQ1/ZpmG0wVMo47/lBIP+L2bdsw6qTTsWL5CgDAB0/Px3m3jMOAof3lOi1j0q/Avf4MxpkSppai5ObqNWOuULX2Z3tyMLlB8ebKTdhcuQkAEOIWWuW2QevcNmiV0woFWQXIz8pHtpWNEA85vruoXY9ILILaaC2qIpWoqKtAWbgMO8JlcsNT7SNV/hFnrdnwazImbXdsUXYyIX2m0jcq/aZaaJszrspxJbTN1XlyN43L91Jgm6sfS6YzCxwcFrPw89oNuPqCKQgHbCiZ1/VIdBgyDWAhtUZuPLTgnI1/xd7te3VxjKGkfUSJVuODCDouXGeC7XNWee4ld0tiAOjRKT0fcjps27YNI0eOjNusZ8qUKZgyZUqTtdNUPPfcc5g9e3Zc+t13393odbCenYrlZtxCuPezAJghoC3nOw7BYtAeRzlnmNu+ao+h+xkASr+agURz8gnDTsDtf7kNh/7fYdIHCWeoyfoEc92dwjuEHf+kOaX7h5vXBRacZxcyb948HHnkkVi0aFFa+YVdj/UvD0fPcZ8gu9X+zWzd7kJ6TzXE6nYgUrYCdeUrUF/xE0R9DexYGDu/fxq5HQ9HpHwV7PqqlPU0hoMPPhj3TL8HRx19lPStq80rhBCI2TEUFBQgLy8vYfk4QW3jGaSgMU6i2gRBEERzQ8LaBEEQBEEQBEEQBEEQBEEQBEEQBEEQBEEQBEEQBEE0OUuXLsUf/vCHlPk45zjqqKNawCKC2LcZP348zjjjDJx55pl49913M6pj+fLl6NWrF2666SbcfvvtTWzhvkWjRLVTFG20qDZcUVLTEL+ocuA5JIsRy0BQOxAd222074psuzbqACuPoHaQwLa2zYn50sKs3nPfLcS1k5BIXDtZnlRB6E4es7wKQpcvrmh2gKQ2tLQpZzZsARmUyhwZbXAhZbU5OGwmwFQ/MyWLypXQdkwNTa4UU21hS1Fn2OCwIIQNi3HYSp5VMMCGLe2wAc6ZI6jLGAPn8jy5ERwu2+Lgqj8YODjnKrBcwAgxd66rDorPtpouKDoVoQQbG4j6+pRl80J5SoNewGYCEDY440pMWwb+y6B7Lq+tHYOwvEHGQgjYKkAZELBUfzN1vc4efzaeefyZlLbcU1mBYbm5geMUQLrxpkZ2JaoOV+AdiJej2Pbsf1tcWDv7qKNh79zpSQt165pW2fwxZyH/rDNRv3w5aue+jfD8BYh89x2QhsAuy89H3shTUHjppcg+dEBGtvvZWLkBFXU7pSi+M78xQ5nY/RJxrwJzBNmZvr+MH51fXyQt7O9FzTVOfu91lk2r4HVhBuRCjlc9v6t5SAihNfKT4gn6Na2pqUHpxZcitmGjJz1v+Ilo/aebUle8D5Cfnw8AODI3B0Pzc9AzFJJC1+a1NuRLzJnA/PaFYI7ehynELQWqmfPZHAv6O9usOVhmw/s5aEj4y/nb4b4ZLOhvBdfe4LaDNBP8dr3avgOOK9mC6jQ2MhFC4LTTTsMPq3/AL7r9ImV+gILSCYIgmpKrrroKS5YsSSsvYwyvvfYa2rdv38xW7Xvk5+cjFAohmuLv5oULF2Lw4MEtZBVBEHszmzdvxvTp0/HKK69g7dq1sG27SetnjOGii2gTJ4LY0xg4cCD69euHZQEbJQaxZMkS/PDDD+jTJ/kGigSxLzBv3ryUeazcNuDZzSP8DADCjqJ6/TvYsexxVP/8QcPKiliD/RxezNXNoEq0MKsA4yEw6a0BYCGrqDugPGbutoa2XiBX1WlPHlNrtNxZd4dgqKiJYcI/luLxa/ti4AGt4ptvyCmkgbuO690w2OPX9C8lx7s7jaZ9/lBm+DUBtQEnULJ5M047eRRWrljpZI3URDDzhqcx9Ykp6NG3h9xAWG5Xq3wj8cKgnGk/iCGorVep9SaiyofBtQ+WKw+kui5CMOwMl6E8XAYt8+usgDMzn3Da0j4/xrSvVgpqA3BEv12frV4HljU7GwrD8NmAAXqjYgZoLyljzPCjMkc0W4pqM+lPZRwcpqC2FNHW5bTftbx0ByadOxnlpeVx4yC7zQHo/Ov7wCy9Ma8+AQbp1GHOj9cXzTznKZ3SAQPFQ6p7LMGzAcL/0X2+Qh5zM+RkMXQobhppv9raWpx++ulYs2aNJ/3000/H9OnTm6SNpsK2bTzwwAP43e9+F3ds8uTJOP300xvdRlaIo0PrXJSUhyG3azU8S0Jv7u16odQRZ94UzFbXl7vH1KxR9eNc1G78LLDdl994GUN/PVTexzCfBwl+riah78U/5Br1fdGycM7x5Zdfom/fvli5cmXqAgBErA7rXxiCXuO/RKigSzNbuLvgnYMiO35A7abPUFe+EnVl3yNStgLRmpKEpcNb0xMuz5RWrVrh9mm34/LLL0coy52nUj3HFjemfYLaTh4S1SYIgiB2ESSsTRAEQRAEQRAEQRAEQRAEQRAEQRAEQRAEQRAEQRBEkxIOhzF+/HjU1dWlzHv44YejuLi4BawiCCI/Px/vvPMO3nrrLZx33nmoqKhocB2xWAx//vOfMXPmTLz99ts46KCDmsHSvZtGiWqnqtsXcccAX8Cgzhdf0hUedaWldYCuJ6f+7FWXTFRxoF0NIS6oKkjk1C+yrQV2hSu2GiSw7RF1DbB5txPXziCoMmUQuok/CJ25+tpJg9CFPu4cUv3FASGDWaUwM4cQNhgT4IIjBtsJ1OYCKihaB+7L4HRblnJ+a2sEbCerrdqzoMevkLbpc9TB4ExLBCjhbMZVgDjAwGFxJfrN4ASHM8ahpcB1PZwxFZQrA8tDvAXDMmKxwGTeunXKoowxZFnZqIvVSYkFISCYkqMWcASzBWzYjCmZAKHuHyhRdf1jDkYtz2Dj9r/dilkzZyGWwE7NT9EolkUiOCQ7W9qmbdS1ifjhGfQ5lUwV8/2Uvz4H+916K0KtMhSCyIB2//5X4ypgDFn9+iGrXz8UX/d7iLo61K9chejq1Yht2gS7vByitlZmLSqC1a0bsg8+CFmHHgqm+repWLp9sbwPnCBxV3Deg1YShqtdoO80d172SR5zdU9pIWWh5yABzl3JY1dM2RVddo+5wer6gIqR96lqGO2qUzEF881XJ48mFkPZ5CmoX7zEk5w94BC0e/CfYBaFaQHAQfl5uLN9axQoEQ4bcPraUtd3S8zGz9Eottkx5IGjvcXRiVvYz7JQwLlnXtDfDhaCvrJNiW3PqEo9jzDf0EiQP1F9ZutBmLYEab4Eta11QnQBBqAV53iufXuM3rYt5bwHAHV1dTjyiCOxfv16ZKeYBygonSAIoumYM2cOHnzwwbTz/+53v8OIESOa0aJ9m6KiIpSXxwt1mSxevLiFrCEIYm/k008/xX333Yd58+ahtLS0Wdu69dZbU/5tTxDE7smcOXNw0EEHIRKJpJV/0qRJeO+995rZKoLYvbFtG+vXr0+ZL7fjwGZpP1q9BTu/n4kdy59CtHpzRnXktuvnftDrfFocOSHpOAF9vhm1mC7iDvu9egxgck0djIMJG4K5Prz4FUslrv33xbj/yoNx4mEZbgiV5JQSbRjs92vG1Qe3L3Ved+Ngr19T1iu8Nih/wKqVq3DmaWcmHGsfPPMRLrnzIrib8nJVj/RfauFq7afQxxl3Bakdk7V/Ufkajf1B5VbETPvnGELKf+JsdizkK8rjhrEAACAASURBVGcqlem+khvfOk41bgiWqg2G9RBxeoNpHw1X7lOdzuWmpRyG4DZgMQtwRLXlZ8dv6ghoMyWwLYWzLXBwbsnPjIMzS/1w1NXU4erzr8bP636O628rvyO6nPQQeE4raa/jx/Et4jteKce54+bT55jWqn8iUW0t1O1bzY93RsF1RhvXwUjo0Kpp/EW2beOCCy7A559/7kk//PDD8eyzz8KyrAQlW5aSkhLMmTMH//znPwPXWy688ELMmDGjydrr0qYAJWW1ALRQNle+RQH9hIGe4wS4TBe291rqOZABsbodqFwxG2Vf3R/Y3rcrv0F3tQG28wwIA5w7Urji+0HEPWvC3OdX9Hy2p8A5x+LFi9GnTx/89NNPaZWxozVY+9wx2P/8RbBy2zazhbsPNZs+wbbPbmt2oeyGcMEFF+Cuu+9Cx04dAfietYqbcw30YyIGpo/REdQmUW2CIAhiF0JPbBEEQRAEQRAEQRAEQRAEQRAEQRAEQRAEQRAEQRAE0aTcdNNNWLJkSVp5J02a1MzWEAThZ+TIkSgtLcX555+PF198MbXQcwDr169H3759MWnSJNx///0e0UsiMY0W1U5SPEhUO2Vx4VWvNe3zBxrHCWr7KgsS8Pbb0hCB7biAVd+nRAFXHgFtFiywbYprO3mD6trDxLUzCkLXZTMIQhe+8rpRARm/bRtqtrpeDgYbHGC2fC+0mLUFxmJKzBngFpRqspZStWELpdXLbAhYrgiBkELbQqsxC4BxFUSs4maZUEHQ6nowMIC7geOcuQLBDBZcOW0pMK2D3pkSidWB6ABrUWHt6M/xwebgHKE+B6ZVPtfKRV00DBs2OAOEkNfFhg3GAFv1AhOyR20hwGFDMEAYQts6KlKKcgsIdU/l5uZi+MgT8facd1LacntFBV5s7xVjSDZDNPybyluOAYjV1mLrzKfQdcrVGda262E5Ocge0B/ZA/q3aLsVdTuxdscaQI1/HVir48aZ808dE3DuNWbk8M9h5r3k4JmuAsQKHCESGArc8ObzIWyZTwvJZ0rNa3MQfu9/njSrW1e0e/IJsPz8zCveyzg4Nxtfc/m9y9UF2xKN4Y3qWiyvq0c4yUVgAHqHQritTRu04/p7x/vnBw9Ik/O1W4cp3Z5IRsN/TJPoG1O3Y9bgH3rMeB/Upv+zKd/BfcabdfXLysbdbdrguhQCoZqSkhIMHToUn3zyScI8FJROEATRdGzevBljx45NO//hhx+Oe+65pxktIjp27JhSWPuHH35oIWsyJxwOY+HChfjkk0+wfPlycM7Ru3dvjBkzBocccsiuNo8g9imi0SieeuopPP744/j6668RDodbpN2bb74Zt956a4u0RRBE09OrVy988803OOqoo1BdXZ0y/7x581BRUUGbUhP7NG+++SZsO/X2csV9zmq6RoWNmo0LsGPZ46hc+xYgkm8emoqiPmN0xUjt/E3k+POnB+Tz++/i1l39q5TxC+nulrQcAjagBaJho7Ze4Ir7l+HGcb3wm5P2S3EeDSeRXzNZHtc/0AC/JlMru0oM+f3/zcOE8y/GjrLEm6N8N28xyjaUoUP3Ds7mwQwA49zRU2ZSiVrpWjPH5+gKPytPI1c+EgYpxO1KY6tj6tS0257BEdWWCUoMWJg+OrXybrpWlGFalFv7cgTctWBXsNoV0TaPOT9g4LDAGJQP1RTRlq8W544v1eLSt+oR1dbvOQeiAn+84gYs/WZZXF/zrAJ0PfkhhAq7OP0cv9qeaDXfWLFnDI73wHkWwJvXfU3kowhow//Igu/5Cv/w1L/bFTbN8zPXX389Zs+e7Unr3r073njjDRQUFDRJGw3l66+/xu9//3sIIVBTU4ONGzdi8+bgjQjy8vLwl7/8Bddee22T+iTat8oB9KbQQgDM3ShAzgXye0Q/nSCPcefu09cpFi7FjkWPofKH1yFiwRuhXH/j9ejW/RfqurszlXZRauScBG8igue2PZ3s7Gx8//332H///VFSUpJWGTtSgbWzjsb+E74FD+2asdsc1FesRfVP76Ou7HvE6nbAjlQgFi5DeOs3u9o0D7/61a8w7S/TMOS4IZ7vVfO+1JsyJCLRPcxMX70vC4lqEwRBEC0JCWsTBEEQBEEQBEEQBEEQBEEQBEEQBEEQBEEQBEEQBNFkbN26Ff/85z/Tytu/f3+MHz++mS0iCCKIUCiE559/HlOnTsWoUaOwffv2BtchhMCDDz6IF198Ea+//jqOPvroZrB076ElRbWD0oJy6DbjBLXhC57SsapujGFcGyyBHcH2Jk+UcVfBdXnEnX1ppjHmOTn1aYFtU1BbJBe/3i3FtZOQPAhdS4JmGoTunrtg6r0KQpfDxKxXh2pDVc7BYcuwVRVlysDBhHAEngEOmwFcSD1sxqSkNhCDDqS2GQAbSuhZxZQL2xmaQglCG2oCqi01TlRncM6doFbOGDiTweFagJtzS76qAHP9qs9fioHL8WCxlgvLCM/7IC4t59hjwYsK0yqfE8qBXSfAlaC2gFDB+aq/hJPqBCOb/2x1vQBXWlu/V6MGf7vvLrzzxrsp57zv6yPYGI3iF6Hk/WeGt6vLnzLk3Rz35tTFAJQ8/h90vuJy8JycpO0SXr7ZukhKNShVB+bcTuoLQgWTM0eI3pibmZlT52VO/LlME24erm9dNUfDiFXX6a5SAgDvPMsYg62C17WgdjyZqWuLAOG0gvHjEVn0bcIyPKD9oHoAIPJNfJB1ztFHgbdp0wArdz1b6iL4oKYOG6JRbInGsD1mI5KmorkAsDoaxWXbt2N6u7Y4IBSClj7Q4tNeSQ3hzM7eez9YfsN89Y8DVx4lWRkXFvA+KC3RZ799wrhlgtofk5ePbyP1eKa6KqCmeD777DNMmTIF999/f3y7FJROEATRZNi2jUGDBiESCRbf8VNUVIQFCxY0s1VEjx49sHLlyqR5Nm7c2ELWJKempgaffPIJPv/8cyxevBg//PADNm3ahB07dqC+vj6wzG233QbLstCpUyf069cPQ4cOxdixY9GnT58Wtp4g9m62bt2Ke++9F7Nnz8bq1avTEvlsSm644QZMmzatRdskCKLp6du3L7Zv3468vLyUeW3bxj/+8Q/cfvvtLWAZQeyePPXUU2nkYig+oPHC2rG6clSsmIUdy55AZOePaZc77rjjMHHiRFx99dUoKyvzHAvld0LxgWcrM5nHQWH6KNPH7xExVkKVYLQjuMzUMSFfvSX9K6XC98qUP1DnkQLFtgCmzVqNJesqcOclByMv22qc+SnQnkzTX+3xP/oXgmH4N01V7UBbGB5++RP84+VvkT3sWnQUDHZdBeo2rkDlN6977RAC7//3A5x3wzi5AS+Y9F0w5R9kUqibK38hwMHUzomOYLXjS+HOJsDu7oqOq0SNCddPot9r4WwBBiaYI5ytfdU2hFMHlB/XGXPM7D3jIhhi2q6NzPGnKvlw6TtV/h69OTFn3PnRmxY7x5SANocU3ObMkqmcgwuOv974V3z07kfxl4Rb6Hzivchu+0tAb53JjC00mTlmzVV/xH8Wzi8kljJOtuKf5Igpqu0kqZvb7H+D1vmNF9Z+4IEHMH36dE9aUVER3nzzTXTp0qXR9WdKeXk5Pvoo/nqa9OrVC+eccw6mTJmCrl27NrkNrQtznOcUtD+bQYtqm9dCuC/aJ84AYUdRueIFlC/6D+z6xD6Xtu3a4reTf+vMs0yPT0NV2xltzD0k2/L6ReHNvceTn5+P5cuX44ADDki5uZ0mFi7F2mePQq/xX4OHcpvZwuZD2BFU/jAbO1f8FzWbEm9wuyspLi7G0KFDMXz4cAwfMRy9D+gtDwh39gSM58HQMN+h55mpIFFt4a2PRLUJgiCIloCEtQmCIAiCIAiCIAiCIAiCIAiCIAiCIAiCIAiCIAiCaDJmzpyZUPDDJDc3F7NmzUIOiRoSxC5l0KBBKCkpweTJk/HII49kEMwrBUaOOeYYjBs3Dk8//TRCKURS90VaWlTbH7kUnMcVI9XRtc57GDb7Ap7j6xLGb+YJvEqKv5qAuKsgi+NFo70i0Y7Ys9mUGysMLbANT5B1gPi1EdO424lrpwhCDxbX1mkB4tpmDL7RL+arv2GnvAoc1+LanHHYwoYW5lYn77HMDeUW4Fzm52AyUFpI0W6ugqdj0O8FBGOAzcA4hxBSpFsILbKthaIBxmx1AABnjpgAEwKMy+ut69eB3yqsXQaSMwuccXXeHBZU0LoKKJdjRp4DB2DxBooIZEh4/gJEFi2KSy+64vK068iysiCEgGA2BCwI2BCCwWZCCZ67r7awVV4dcKwCjfU97/S9LiPHeU11NTp36YzNmzYntUUAuK1iJx5r2y7FPR+fluy4N685ZuW76LbtKJn5FLpc/tuk9hEuVfVVWLF9uUegQAsuuO/MFB306godBOZlriiCX4QbAo6IOwST9658Gzz7aqF8MAjblnO8moeEFhdRAfV6zm8qKv5+T9LjDZFOqHzgwbi0Dq/MRs5RRzbQql3Lh2U78HpVTaPqCAuBSdtLcUlRIcYXFABw+9KVepE/hsyGg39+EAFpei7Xw848ns78wxA8Hv1lE+VxygdkkN9A8eWntWqFpfURfJumeOsDDzyAI488EhMmTHDbpqB0giCIJmXcuHH46aef0srLOccHH3yA/Pz8ZraK6Nu3L959992kebZs2dJC1gAVFRX4+OOPsXDhQixevBg//vgjNm3ahIqKirTW0oOIxWLYtGkTNm3ahPfeew833ngjQqEQOnfujAEDBmDYsGEYO3YsevTo0cRnQxB7N19++SWmT5+O999/H9u2bWvx9tu3b48TTzwR1157LW1kSRB7Ebm5ufjss89wzDHHpMz71ltvkbA2sU/z8ccfp8wTyu8E8OwMWxAIlyzCjmWPo2L1bIhYXVqlioqKMOHCCZh4xUQccsghiEQiuOCCC+LydTp+OhjP8rSX2nFqOOriVhaTfXY/xm9MbNbpb0t5+RhXPjxdhgOwlb/OrIfj1c9KsGTdTsy4oj8O6Vkcb0OyU0zizInbDDguncXnMwRA9Zq/xxRm+IZV5pLyKlz38Fx8tPgntw8YYOW0Rv7+xyK6owS1axd6bPjirS9x9tQxyMnNkRv2qvqksK4A5+7qNIfepJdDC2pL3ydz9M7lJsTKz6EXhoXyf+rzZloi2PtZnisgYDvn7fgenIVmufmp4Mov5rjEuad+pgzQvhwmXHFtzvT5cCkiDldkm3GuRMMNYW1wWGqzYsY4LEN8Wx638MQDT+CFmS8GXv8OQ25HXtdB7jVxBpK7QbL3Smrxbd/41j4p4eaPX/FP/UAGUz5pT4eZ/qSgKuKGr7ynCvIaJ6w9Z84cXHPNNZ40y7Lw0ksvoX///o2quyU4//zzcfLJJ6Nz587NUn9hbkjeD4LLwe5szayvoS3fC/leML19q0CkdBW2L/gLIuVrk7aRm5uLx555FK1at3KeD9HzkvsYhLo/G/r8SII50fNMyR6gwd22bVssW7YMBx54IKqq0tsUNlq9GetfGIxe534O8D3r2TJhR7Fj2ePY9unNEHZ0V5sTR1ZWFm666SYMHz4cRxx5hPPsnud71vedbPoMg58rM/CJZXvq9Odh5uH0BjL5LwmCIIjGEjI2P9mt2FFaCwGgTbvUu+7tCspLa3dL26jfMoP6LTN2934DqO8yhfotM6jfMoP6LTOo3zKD+i0zqN8yh/qOIAiCIAiCIAiCIAiCIAiCIAiC2Bf59NNP08p3zz33oF+/fs1sDUEQ6cA5x8MPP4yrr74ap5xyStqCUCZCCDz33HOYO3cuXnjhBYwYMaIZLN0zSSremc5z3EmKN1hU2xd8p21zxKaNNCegSqcb9ej3juap2UAypVu/ImUyAtQsgwUuzRBxZtjGvBmF0gV24mi9otH+9377WlRc23sJg0nWzwmqTFdc22NDQMNxIe4+cW03eN/sb7jC2yqwlQOOqLZgHGA2GBgscCWorYLHGQBbCuIyDti2Dn5lsCFgCx3IKm2wff3jBLiCy0B2xgGmLRDys1Ch7pzLdAFwbkGFgsvAcidIVo4PR2i7BSJao6tXo3zKlLj0vJGnIHfoCWnXk8WzoEev8Fxwde8zKaRtq/63hQ0uOGwhlMixvJAMTEXkqxGlhIvD4TBO//VobN+2PS17Pq+rww7bRmvuBperoRR4z2uSDX99XkFSE/p184MPoOP542EpsV4iOV9tXghb2FJEgXnks13tAiUQ4Yo9yGNeEW190Hyr8ql5GbqMqosZc5Juy2Y2LMHjvlOk/ofnG8kXL+XOd7Y7QTjzckvcy/sKFRUVTVbXE5VVeKKyCsPzcjE6Px99s7KxpD6Cl6qrsS4aRQfLQt9QFi4tLEQu4x55jKA/O/zyGYnkNGwIZ87wy1+4w1Ko4zzuWKJ642zz63/4kuOlNxheaN8Rx2zZhFLbDmghnksvvRT9+/fHYYcdRkHpBEEQTcxjjz2Gl156Ke38d911FwYOHNiMFhGaww8/PGWeSCSCcDiM3NzcJmmzrKwMCxYswMKFC7F06VL8+OOP2LJlCyoqKhCNtozYTjQaxYYNG7Bhwwa89dZbuO6665CVlYWuXbvi0EMPxYknnoixY8eiS5cuLWIPQewJRKNRzJo1C4899hi+/PJL1NbWtmj7nHP07t0bZ511FqZOnYpOnTq1aPsEQbQcgwYNQm5uLsLhcNJ8K1eubCGLCGL3IxwOo6SkJGW+vK6pRer92PXVqPjhJexY9gTqti9Ou9xhhx2GK6+8EueNPw+FhYXOMrNlWcjKykLEtwFeuORLFPY8yU1QG/zqNUDvhrbpksgrwgyHium9dT0inpKMA8JWNrn5pI+NA4ipYlrk2FKbXQoIwfDj5hqcMe1zXHlqT0w5/QBkhRogHJzEsRO8YbCZnnhN09koGMZmm0J49JBnL/getz/1Acoraz3+DVUBACD/oCFxwtqR2giWfbwcRwwfKEWzBZMC20L7QOTGu1xA+Rf1Jr2u+LPjY1S+Dyg/o9y0VvknlA6wDdf/JpRT2xHWFkz5Vy1HxFefgvb2682kzXTdj87mklro2/XeyDS1uSljXPk+ubKZg3OV5ghtG8LaSlybMQbOLSUwbikxbgtvvvQmZtxxf+C1a3PE1Sjqfbocl1KG3HUsM/M6mb5Yx6Gk/LxmXrh5wCBgO/0djHdAxvmItF/U69RSxQxHppnPLYjshtwfPr766iuce+65sH0+gH/96197zHM4d9xxB+644w707NkTU6dOxZVXXomsrKzUBdMkJysE38Msar6SzyHIeUCLbQOw61FXuhLbP74L0crkm0MDwP4H7I8Z/56BI446Avr6ykvv3aDcvP7eNIXxvkHPlwTMmZk8n9ISdOnSBd9++y0OOeSQlH/naiI712DdS8PQ85wP0bAtilsWu24nqn9+H7UlXyO8dRFqtyxMXaiF6dmzJy666CJcdNFF6NmzJ4D458iYGp9xTkrfGEs5vvyH/Z8Nv3vadep85L8kCIIgmoBQ2g/ntjBrVpaCCaDNr36xq00JZN2K0t3SNuq3zKB+y4zdvd8A6rtMoX7LDOq3zKB+ywzqt8ygfssM6rfMob4jCIIgCIIgCIIgCIIgCIIgCIIg9kV+/PHHtPJNmjSpmS0hCKKh9O3bF+vXr8eNN96Iu+++G7FYrMF17Ny5EyeddBJOOeUUzJ49u8nEifZEUgZFp3qEO0XxIFFtoQKkdeWJRLVN8WzTTieYKoWgdpyJPgXbYMFvxAf/GW2nfKZdB2GZp8S8x6W4bzxMZzSCqJ1AZN1Xwg04TvSMfYuKa8sGko+TBgShu9V5xbWD6ksUhO62p2WsVV1KvVaLa8vGmNGmEgdlhri2sAGmg6QBbqthxyDDwoWNGDi4DHsGZzLQ37YBcFmPELYS5JUtCAiP3Y6ggDF2mAp8Z5DB4QDAmRbOlgHiDBzgDBbg2gju2M+4OlcVPN6ciGgUNc89h513/AV2ZZXnWNbBB6PNP+5xgv7TIYtnqz4SECoEXweES51soy+dUHz5WwgpaO49ovudQTDg2SdnpS2qDchrPa1iB/7Ruq13OCc4JeF71VmF770ZC+o/BgDR7aXY+MCD2O+Pf0jb1n2V0tpSfF+6XI57GAIMjvCCGxDLIAXB9L2l7yt90M3nvjKjFkfswBDRlmIO8QG4Qt2tWnDCD2PCqUsXZ2Dye8JO4zvasNvfNpGa0tLStPLlMIY6IdDW4iiLJReJfq82jPdq4wPyf4rG8HVdBLOqazC1uBhj8vPVEWGMsYQ6Bs5fTH4Y3FB+f5y5H/fvL3+6Lmf+deYe4/qN+2dK3KvwpMnfWQDe6NARx28tQSSNsRyLxTBkyBBs3LgRxcXFKfMTBEEQ6bFixQpMnDgx7fwnnngirrvuuma0iDAZPHhwWvlee+01jBs3Lu16t27divnz5+OLL77AsmXL8OOPP6KkpASVlZUZraO1BPX19Vi/fj3Wr1+P119/HVOmTEFOTg66deuGww47DCNGjMCYMWPQvn37XW0qQbQY27dvx4wZM/DSSy9h1apVcYJ1zU1ubi4OP/xwXHLJJbj44osRCoVatH2CIHYdJ598Ml599dWkeaqqqpIeJ4i9mWeffTattdtWvxyfdp11ZSuwY9njqFj1POxIZVplcnNzMW7cOEycOBFHH320K2RsYFkWBg0ahPnz53vSSxfdh1BBV7Tud7ESDAZSO/wAr4cjkRdEf4Y3zXH7qtVO5RuL95p422MQcuNb4foNnY1s/auoKl80FsP9r63BGws34U/n98XQAR0bfoqJrfGcEvOks7g8TtkEfs1VG0rxpyfn4ZOlP6s2rHhj1DUKFXZETscDUbd1lafur99bhKNPOlJ6JCxX/NkCBzjABIfcz1dvMKqEtQXAOXP8p1qo2mlXMDDLEOsFwLXtKpted1ZuWDChNiV1+lr6Tt2u1z4TVU6vOxuC20xo36YS01buX6YcP1LnWwmGK/8pZ3IbYimoDSWkbanjHJYSGWdgsBxxbY6vPvkaf7r21sDrXXzQWLQ99DLlDNL9yp2r7v0xr5keLeqzR1RbOYwYM/IHre4nvifct/o6+Q6LRGU9VwuAkNc/A9avX4/TTjsNNTU1nvT/9//+Hy677LKM6mxqcnNz0aNHDwDS31ZdXZ3QL7Ru3Tpcc801mDlzJl5++WVH+LexWNycUITxo5/HkEfCW75D1Yo3Ed6yBCKaWvT5hOEn4DdXXorjhw2BxbV4NzPmJCDZhKefBUnr6pu+U+M5GM+zJI30U7aUrmTv3r2xcOFCHHHEEaivr0+rTF3pUmz+3xXocuKjzWxdwxB2BDWbPkXFilmoXPM6RKxuV5sUR35+PsaOHYuLL74YQ4YMkZs+GDh/DxiTmB4L5rNiSZ2bfpINJf0cDvnVCYIgiF0MrbITBEEQBEEQBEEQBEEQBEEQBEEQBEEQBEEQBEEQBNEkCCGwZMmSlPnefffdFgveIAii4fz1r3/FFVdcgZNPPhkrVqzIqI65c+eiXbt2ePzxxxskUEQoGiiqraVwWaI8QaLa5nv1ypgrPK2N0HXHG6EjcOWLW5dbtxMfHHQOSUW2jS4Q3jzm9weDzmgGyepiwsnjvDeUuJ3mDOFlbQMD22fEtePyGEHWaYtrqz40A+0ZEx5xbc4AW7gWaHFt2XccYAIWY4gJ7lxKDiW+req2hZBBgYLBhhsQq8eAAJT4s7d/BISrveuIaMtMOujbDEiXIeEw8jE5TpgFM0aXASqgtvHEtm6DqKkGYjHYlZWIrv8Jka+/Ru0bbyJWUhKXP/vII9H+8cfAGyiQGuIhCAjYwgZnlrqNhY7h9whRO+LawoYAdz678gqutDYYEIlE8PCMhxt87nNrw/hDcQyduQzUz/QvxKDxnkiGAgC2/Pvf6Hjeucjdb78MW9w3WLDhI1dwQQtmSwkIV7gAUiDCK5Pt3mfuJ2+a+x2i7kvBDGEJN5cQACx53PtFJ5yy7pyufsV97zGnCADYIg3Rw3SEQIg4hBDYunVr4LEsxnBoTjYOzclC/+wstOYcFhg4gBAYPg7X4eGKSkTTFT43iELg7xU7EYPAOfkFcZfO/bvAR3ycd1qYZVJvseCdnTjzjlF/+8Fx7O4dxwB0sUJ4vG17TCjdlurPRgBSlGvgwIFYuXJlXIA9QRAE0XCi0SgGDx6ctpByx44dMXfu3Ga2ijDp1asXsrKyUor5BAlrb9y4EfPnz8eXX36JZcuWYe3atdi6dSsqKytbXHy3uairq8OaNWuwZs0azJ49GxMnTkRubi72228/DBw4EMOHD8eZZ56J1q1b72pTCaLJ+PbbbzF9+nS8++67KAlYa2lu2rVrh6FDh+Kaa65JW/yfIIi9j6lTp6YU1hZCwLZt+v87sU/y3HPPpc7ELBTsNzRpFhGrQ+WaN7Bj2eOo3fxZ2u336dMHEydOxMUXX4y2bdsmaB+Ow2HSpElxwtoAULLgD6jZOB9dhj8GxkOu49NZa2dIe/PHoIY9n5UPSzprPd5d/eopyTggbHXIzSd9LNKbxpjyrBkCzUwIz/E1W2px8T1fYPAh7XD9mF/i0P3bNHpNPZG4tvkpzhfk61MGhk2lFZj+0md48aNliMWEWoH294vqC6Nfcnr8X5yw9uIFS2BHBbKyuZR/ZsqHqPybzNL+Erlyy5VvkXGV6qw/ax8kM5pmqq+Z48dgTLg+DdMPKmxwbgEM0scHALBgGwKpzrXyaPIy4zjz+nr0psOOqDZTotkyDzPSwAALXNoA6UnVG61qIW3O5ObFnDFEaiO46eqbEYvGr5sUdB+C9sfcpDrB8l0LBr/AtmdIORsim74m9Rp3T/nz+NMD+sk/tswicfWLgIwBhxvIe++9F/f/lXPOOQd/+ctfMquwGRg8eDDWrVvnSaurq8OqVaswb948PPLII/j+++89xxctWoTBgwfj008/u7lZCAAAIABJREFUxX5N4JvVHmsB/byBgNzSWd6bkbIfsfPb51C3eXFa9Q06bhBu/dufcHC/g8CVQLzpZ2TqQRrB3PHi3rd+49QTJEZ6wg1ahfDMX3syAwYMwPz58xu0ZhreuqiZrfIjEAuXI1q1AfWVG1BftQHRyp9RX6Xfb0C0puXXC5LRpUsX9OvXD3379kXfvn3Rr18/DBw4ELm5uY2rON0pM406gp59ash4pmeICYIgiKaChLUJgiAIgiAIgiAIgiAIgiAIgiAIgiAIgiAIgiAIgmgS0g3kGTRoUDNbQhBEY+nRowe+//573HvvvfjjH/+YUogoiJqaGpx77rmYMWMG3nrrrX1KjCdpMHSqmKAGimrHpwUHFJt2eY8LN9bUp2YtnFfE5YcO+nb0tOMDTYW/cGDQaTwyBpEF9oXwVG5W7driRCkKSNFnuMHY/gAupcvqHNMhmE4AYzOJazcpQarBzqEMxLV12QaKazMh83HGYAsEi2uDK6FmGWQNZsO2hRTaZoDFbMCW7zkDYAO2E6BqKxFnIQP4hbTHYq79wlLX0NbjFEpTQEBqAMigdnWCMthdBWHLuHGuZLV1eL4KYmeWK5zKOABbBpOLprnuO6dNQ83sV1Lm40WFKJo0CYWTrgQLNTwcxFLC2lI83pb3MYQSJJf9KWBDMCWkrQKEZV4lT64mC5kulO6CHAc7y3c22CYAuKS0FHM7dEx43Bziid4nyp/omB0OY81NN6Lv089kZPO+wMqyFdhYuUGJIXhls7XIAlP3kCsKocUYtDADd4UklAg2GFNC3ID+ghJC3vNOzC5jgFAzjHmbCYDpsoLJe13lF/pVb5KgvxaUgLwwhERsRzgk/ryTBe/mjToVOcc27P8ynMWLIImaGpQMPykuvfWdf0XukOM8aVbnzg1qb1ei+37Lxg0o5hz5jKFLVgi9siz0DIWwX5aFXMZhwStGrS/F8bk56G5ZmLGzAhvTDLr3M72iAjEBnF+gxbWDvgPTx5U6aVhMeZDMDVOJekOCoLByn7RL0haPy8nB9cWtcHdFenPv6tWrcdZZZ6UU8CIIgiBSc84556C0tDStvKFQCJ9++ilCGfz9TmTG5s2b8cgjj6S1ljVr1ixs3boV69atw9atW1FdXb3XiGc3lHA4jFWrVmHVqlWYNWsWJk2ahPLy8sYL9RDELub+++/HjTfeiOrq6hZtlzGG/fffH2eccQamTp2Kbt26tWj7BEHsnmzYsCFlHsYYiWoT+yxfffVVyjxZRd2RaKu7+or12LF8JnaueAax2u1ptWlZFkaPHo0rr7wSw4YNS+/+U4t4Z555Jvbbbz/89NNPcVkq17wB65Ob0Om4vyHRql/CigNXF5N9huN/dQRf4zwpxqveaZkx6W9jWkRbS79qP5r06Zmi21q0VvtWFyzdjo+XluD4Qzrg8pEH4Ff9OiY/zWQOHMT7Nf0+Te29c/IYp7VqQykeffNrvDR/BeqjUVWDX1Tb8trHuPJ1cuR0PQTA8x576iP1qN5Rg/ad20rfpuMb4crnAXBmyV5TmwczXa/2rcj9hQHBlKtNCe6qzEwAQpvpDBPXHy44gxQP1mdgyXeMgTuOEJnZu4k2cy+5Omltv9OTTPl0uLzuSj7cJ6zNwJglz1WdtyOkrfJxxsBhOceefGgmtmzcEnd9czr0Q8dhfwezQtCi2lroW3ZOIlFt87P/fvJcUN/1TrQCrz45zyMY94bR/cFjWY+/RANdXpN6O7m/qSFUVVXhnHPOaVCZqHMPeLnrrrvwzDNe3+jtt9+Ofv36ZWwfAOTk5KB///7o378/Jk+ejLvuugs333yzJ8/GjRsxbtw4fPzxx7Asq1HtRUzRduUHhABi1Vux87uXUbv+87Truu8/0zHyzFNhKfF66f82xobeeZuZ8ysL/iYyrrm5qbt3uDTUU7XnMGjQIMydOxcjRoxIK39k5zpU//wBCroPbT6jhI3qDR9hx9JHUbNxPuz6muZrq4EUFxejX79+6NKlC2pqajBs2DDk5uaisLAQffr0Qd++fdGmTZvUFenhFPcMlfeZJiB4Xkp7sw/91es8b5PInPTHN4lqEwRBEE0JeWIJgiAIgiAIgiAIgiAIgiAIgiAIgiAIgiAIgiAIgmgUQghMmzYNt956a8q8HTp0QFFRUQtYRRBEUzB16lRMmDABI0eOxJdffplRHZ999hk6deqEe++9F5MmTWpiC3c/GiWqnaruwEhjv2CkT+Bax3+mEtUOrDFYlFn/StRWUES0KcKdtB90ngBRax3k68YSm+27gbBOvHGAwLZ7ZmZQI5wAcF1Oi2o3l7h2onqDMztGJyZJIHp64toJBIrTFteWl0CLa8t8UOLaMp9AgLg2uBqDMSmuLQDObEBw2BBKBNsCEAPgCjsLLZLLBGxnAAvYbnMqRSghU2WTFvaFDr2XNoMzFROrA8Xle4tLey0Via6vMmNc9ovVMgInoV69UHT1VcgbORK8qDDzehh37gumo/sNcVem0wG3D825Q6hbzblX4FyPUJaFI449AgveX9Bgu9ZFo5hRWYEpRcUJ8wSN0SB5ifhyMgcLyLtj3gfY+tLL6Dh2TINt3tupjdbi4w0LpGACAFO0QI4R5txD+iigRBmcElzdw6YsNzNKGp/0ODQ2VXByOGn+wHM45dzvB69cCFiQEIf8FxMxhFhI1cOSDyR9fkVF4A38v0ygsHYCQTerY0eEevZsUP27A+bfPtFwGFPserD2rcCVsIAW0tbSK/6uNi/rAVkh3Nu+Lf5bWY05NTXIRNZyRmUF6mHjkoKiuPr9bbIEx81jQfIcJubfAAxAjbDxam0tshnD8NxcbIjFcH15OdZHo875FDOOcQUFuK64SMuHeOp3x7FXOkQf06NqcmERvolE8F64NoF1Xl577TXceeeduOGGG9LKTxAEQcTz3nvv4ZVXUm+Ko3n88cfRu3fvZrSIMLnrrrtw4403Nkgc+/33329Gi/ZcwuEwLrnkEsyaNWtXm0IQGVNWVobrrrsuo00jMyEnJweHHXYYLrzwQlx22WXIzs5ukXYJgthz+Oabb1LmoU0tiH2V7du3o7y8PGW+gl8c700QMVStfw87lj2O6p/eR1oLvQC6deuG3/72t7jssssy3gAjKysLL730Ek444QTU1MQLde5Y+h9UrZuLDoNuhV23E+Ah1O9cAyu3HfJ/MQQ57QckqT3I++FPM8SDnUNqNdzZ5U+vW2rRbFNcGwDjYMJW4tpm1TH1WYseS6+euxQsVym1kPOHS7biwyUlOKBrAc49vifO/NV+aN8qwXyWwrHTEHHt2roo5n6xGs++vwQLv98A1x1tSaHdRCvAatNdxyDGIeriryHjDK3aFIOpDXi5yss5d3yMHqFt6I2Fdc8p0W0ufzmtMtd3pffwlSnSaW1cTunjFvI8pN9T++1Ub1juJqRgrv/ZEVE1/THqujPVhh4HTDD3nLRYNrja6NQt62zE6ghry3xcH2Mc1RXVeOKBJwKvbecRD4Bn5SNOVBtcOZrdVXl3xV2dhXPMJ4KNRNc56HPChyLce0YfSFg82RzjOrjCkabbtOutt95qsro+/zxecPqqq65qsvoBucncTTfdhLq6OkybNi2u/aeffhoXX3xxo9qoqatXD3kIADbscA0ql72JmtUfQtjpbdx67NBj8beH7kTHTh3l5Rb6+QMjEzOeJUn03Ih+DsH3vEjQoyCePMJX3v98ijkkjWcf0mVXbQzfsA1iBKrWvdlswtp1pcux5YOrEN72bbPUnwlDhgzBjTfeiH79+qFbt26eMZW2wLWfNIoFPTPkHGuADcmecSJBbYIgCGJXQ8LaBEEQBEEQBEEQBEEQBEEQBEEQBEEQBEEQBEEQBEFkTCwWw5QpU/DQQw+llZ+EZAhiz6N9+/b44osvMHPmTEycOBHhcLjBdUQiEUyePBn/+te/8M4776BLly7NYOmup1Gi2imCnZKLarP4PH5RbWYI5AojIDAufjRAgBtAsDA3HGFd/VnoyEJfuUCzUyDLGgGKwhuwKE/DOHdfPCzT4r/qkxN8DDOPWxegY2blOexW4tqygeTjKEkgempx7QTFVXB1oLi2p3aZOVhcG6qDE4hrM67EsW1wxpUNUlxbMAYIG2CWal2oAHIbtsrJmZDvhQDjsk13LCoLLR3x6gahcsbkFeMy5lYHvQMqoJxpe3VwOYcp+M5YywX8RX/6CdUzZyK2ZQsKxo6BlaHIA1PnAKZ7U19z/d5MFd5/Qjii2gIiUCz4mF8dk5GwNgA8UlWFU/Ly0CeUFTjUk00bAXHFgVMc8/0ADGtvuQWtfnUscvbS76VMmbf+f6iL1koBBcbUfcCUoIK8j+V9oqW0mSOiIN8z56vAFbOH95Uxee8x93p48htzv6v3ztxXZtbmhWk1D+EKRwi4n4UQiMViCIXSD6vaVQHouzv+7/nytWsghJCiIUFd5sxB3vtUi24DQA4DLisuxFkF+VgUqcO/KqpQ18Bg8ocqq/BsdQ2G5+XilNw8dGIW2oQs5Kp26wBsiEWxNhrFppgUvG7LOTpwCwdlZaE95w2+4vUAzt2+DSvq651zuSVB3gph49GqSjxaVYkuloXBObn4c+tWkLJ77t2i6zFnXP+c9++27TB06xasi0bTsvOmm27CwIEDMWLEiDTPjCAIgtBEIhGMHTs27fznn38+JkyY0IwWEZpwOIxf//rX+PTTT3e1KXsVzz//PO644w5a0yf2WMaMGdPsotpt2rTB8ccfjylTpmDo0OYRAyMIYu9hy5YtKfPU1qa3eRZB7G385z//SStfq74XAQCiNVux8/unsXP5TNRXbUi7nREjRmDixIkYNWpUg9aH41CLdEcccQS+++47XHLJJfj444/jskWrNmHz/64IrIJnFaLVL89FfrchyO9xIhjPgnf1L6DBuFfjuNrslhnrisFlTBFiv98UytvJlNi29iZyaNFnCLmay5iAEByM2RCwABHD6k3VuGPWEvz1ue9w5IHtcOLhXXHCgM448Betg08nTUyf5saNG/DRt+vw/oqd+PDbtQjXRZUTgQf4DbQIs07XvaMFw12fQ3Rn/Bzd6RcdkZuX5whiax+J4xPhUixbMAaLcanxCwbOpT3cKCPL6/a4Z12cMcAW0hXpboytNw0WyrVhXlW3AxkAYanjqn2nvGE3BKRduksYtHdHnZMhrM3cTVS1YLbeSJWr93pzVaYEw7Xw9oL/LUBNTfx3WddT/o1QXnsEimqDqZPXveteL7ffDC+Txz9rHjM/+z2EJj6fvlmf47xIdh+ah4OfhaisbTph7T2Vm2++GU8++SR+/vlnT/q9997baGHt8k1rEd6wGIBA1ffvIlqxBSJal7LcQQMOwhGDj8AJw4/HkcceAYuH9DSnHydRV1nIGUf4hoe6F/Wm7e44Us9CNPT5j72QCy+8sEH5QwVdm7T9aNVG1GxcgG1f3IFo1aYmrTtTDj30UJxzzjm49tprkZ+fnzCf+xxUhgLbKfA8W5XChkzqJQiCIIhdDQlrEwRBEARBEARBEARBEARBEARBEARBEARBEARBEASRMa+//nraotoAcPrppzejNQRBNCcXXXQRxowZg9GjR2PevHkZ1bFkyRJ0794dt956K265JZHU4J5Jo0S1U9UdGNTcAFFt0z6hAv1SCWr7RbMTpQujrI46DBDh9ocwNwQZ+Ov7LKMVHQFnecDXF8IVQDajHt1gSOYLeDSy+US192ZxbbNQXHGVkIm4dnyMcmJxbYtz2DZgCxtg3BFkFcKGDLC2ISAQEwIWbBnM75yBHB+2sKV1ul3ujntmRsTKyHGoEHvAEQxmgGAqaNy8ikyNJRucy6B44QSkx4tLNwuxGCLfLUbku8Wo+Md0FJx3LlrdfBN4UVGDqtHXzzNOjQBxV1LbOw7cWcAdQbJLDQFuAQwZdhzu/vPdGZ2iAHBJaSnmd+qctFfNGck/xMzzc+WUAdt3XubsGa3YiZWTJuOQl18E45wCPwEs3bYY63euVcIQgCNc4OSQ4gau3AQzxpNWY1DiB0p4m2sBblMYgUmhBigBBuZpyxBOcO5RwH/lGWNSe1/ds3HjQgDg6qb1zHUMUTuKHOR4Brv+bvGdcOq5dx8l6G+f7StXymNI0GU+fQpHbMB3mAHoYHGMzMvHqXn5KLdtPFdVg5+jUXQLWdgvFMKZ+XnYHLMxpawMpbFYXFM7bBsvVtfgxeqaBp9bHmPok5WFK4sKcVx2TtK8DECVsHHqtm3YFmBHKjbHYnixphpzamvwRLv2OCpbC+i49QcJbEOlcwBvtu+Io0o2ozqNYHshBEaNGoXVq1eje/fuDbaXIAhiX+bss89GRUVFWnn3339/PPXUU81sEaE59dRT92pR7VAohKjaRCP+/+PNhxACY8aMwbffftsi7RFEU/LBBx/gww8/bPJ6GWPo0aMHRo8ejalTp6JHjx5N3gZBEHsvyYT0NLm5uS1gCUHsfrz66qsp8zAewo4ljyJavRnVGz5Mu+62bdvi0ksvxRVXXIEDDjigEVYG07t3b3z44YcYeepIvPvOu2mXs+urUL70MZQvfQzZrfZHx+P+jvxfDAE8q91+ceAgseD4PI5P0CmiUzik14QDiKn8Zhqc90z747SoM2NggqsNcLW4tq3EtXW2GAAOWwCfr9iOz7/fimn/tdG+OBf/d0Bb9OvZGgd2a41enYvQrX0h2hQEr70yMFTWRrBp+06sXvYtli3+Bt8tXYavlq1GacHByO46wMhsKfuUTdolYPgFmbnyzNx+Y0rkGQgW1u5+YHdwcFicSx8iN7wi2v/BLbWJqOkLUV4O5vo63M1GpQA4E8o2ZaYlGGz9WVvIoATMle3ClnuKcuHYYW4qapvuWX2qgjltMHAwrv3nzPEB6810te1c+0yZPhfu+HS4FtLm8Ruvrlq2CtddcX3gNc3rdiwc31KcqLZ7fVyPlOtL8ngOPI4HBk+COlG/D9tPvKi27zmIIJL8NzzI+15eld5GmHsz2dnZGD9+PO666y5P+uLFi7F+/fpG/V9q3fxnUf5Jes8sFRQV4PQLRuHcy8ahU+dOsLiFEA95NgYW8D4n4o5R34BgZgkWmCWOfci/uGLFCmza1EAx6yZY46orXY6dy2ei+uf3Edm5ptH1ZUrfvn3x+9//Hh07dkSrVq1QXFyMjh07oksDN/g2nx9qjjXAdAS2G1JPg8vt4+LzBEEQRPNBwtoEQRAEQRAEQRAEQRAEQRAEQRAEQRAEQRAEQRAEQWTMrFmz0s7bpUsXXHPNNc1oDUEQzU1hYSHef/99zJkzB+PHj0dVVVWD64jFYvjTn/6EJ554Am+//TYOPPDAZrC05UgZyJQqJihF8UaLajOvqLb8HNyGDLzV5YVPNNuX7q/bOZWgE8osJEs2yZz3nmM+sW0d1O2KopoB4zooUtnO4vstSFzbL6q9t4pr+wvFFVcJDRXXdstABYgD7ijRgdAcDAIxIQPQOWR/2Oq9DQYuYgDj6nrK4HFbABZzJZRlVU7Yq2O3Y6etBL+ZDlJXwsCGUK8MCheOiK/nvLiyVTApGAAYQd6NJ+/UUxHSYg6xGOwdOxDbuBGRxUsQ8wefxmKofua/qFvwMdo/+wxCPXum35AxN8h/NgSkRILuGyGEEkWAcQ/payqPaTltGZzuahYfcughGHTcIHy+4POM+qHMtnHjznL8rVWbQNNFwPtkp5pIbsJ/rGLhQqy78y70uumGjOzem9hasxUfb5wPQIsqMDCu7w8OrgQVmCOcrWQLmBZPYPpugpZU4Epo2xVgkMf0gNSi2GY9cp6Jn+rcuZI5c7oZt65nABYwQPzf1/V2fUCmgE5pGc3CPY5Ef/+ULF0i3yQUn3CFL/z3qE+KwMnDALS3OK5uVSRlNtTUxBmwn2XhobZtcVVZWUai1omoFQKLIxFcWVqGCwoK8MfiYs9x08bNdgxnbN2OSmE3qs2wEDhv+zZMKizCBYWF6KSESdZEo/hN2Xb8HI1CAMhlDKfn5eP2Vq2QyzgEgELOMbtDR4zcWoJ0eiESiWDgwIHYsGEDsrOzG2U3QRDEvsLbb7+N119/Pa28jDEsXLgQnLfQRjz7OLZt4+OPP97VZjSarKwsFBcXo2vXrujduzcGDBiAo48+GoMHD0ax8bdINBrFu+++izlz5uDzzz/HmjVr0hZ8z4TvvvsOc+bMwahRo5qtDYJoamzbxrhx45qsvuzsbAwYMAATJkzA5ZdfTqK3BEFkTDoCkuFwuAUsIYjdjyVLlqTMI+wodq5M//mUY445BldeeSXOPvvs5vn+NpwNnHO8MecNnDbqtAaJa2siO9dg0zsT0P2Muchp1zdDQ7QzTjuD9eK58IlrayeeFtQWyv8F6RMAUwLcuk4GCOnPE8yW4tqAc/Ja+Nkvrs2YcNZ3Syvr8N6iTXhv0QZA+acgBEIWUJyfhfwcCxZnsG0btZEIKmoiqKuPAbAh7ChEPcCzjwQOPBLZbtPehWWnOwS0TLRXYNt97xVWlucaJKy93wHdEbIsaCFtzgAhGDhX4tJKfNfiDFDi0tzxORpC2lD+D87lZsCucwUw/MQhLn2gzkbZKputfM9CrTNoP72+tEL5Oy0w47Kp92ppgmuRdKdP4Ph8nM1StU8H0m5HZBtwvD6caw8PV/4ijh1lOzDjr/fjhadeiOtDAOgw+DY5Jpz+Bryi2sw9rq+X31/r5PNffCT4jIDP2pvt9/UyxDknHLQjNBVen8m2isyEtTt06ICjjz46o7ImsVgMX331VVx6nz590LZtW09asc//0ZQMGjQoMP3rr79ulLD25s2bU+bJygph9EWjcf7k89CmbRuEeFaAb8vcVlph+MblcxzKJ47kj2g4NQrhCNg3CKNIg58f2QXU1NTgkUcewdNPP41Vq1YhHA4jloGfrrjP2IxtiOz4Edu//CsqV7+ScR2NpVOnTpg2bRp++9vf7jIbMqUxAtskqk0QBEHsjpCwNkEQBEEQBEEQBEEQBEEQBEEQBEEQBEEQBEEQBEEQGVFZWYk33ngj7fy33XYb8vPzm9EigiBailGjRqG0tBTnnXceZs+enVEda9euxcEHH4yrr74a06dP3yMFp3ZXUW3HLuO9FBj2imp7BLU9jbgBhGbctdYwdeoMOH9djunjvj5I1WWOGY7opg7Gdivyi20HiWw72UVigW0w5utTVTdLU1zb6JumFNfWr0nHVzOJa+tweuOSe+rziGuLNMS19fkIQHCAOZqjOqobELYMlbZlZllGSEs4BAS3IIStrocsYzEVdi9saBVvSwWCO+OOwTkfcC3wLYPjXYkBHZSthIKZCtrWQ1cFtTOoQHamxLibWGg37+STkHfySfEHhED9smWomHE/at+a6zkUXb8e28adh05z3wT3BUAnQggzOFiLa+v72ogL1+LaRg5XcFulKXEA5x4QApwz3PrXWzFyyMjU82MCXq+pxVl5+TgqOwdA4qHsD5VP1popFeEvp0tveOghFBzSD51Gj87I7r2BmvoazP3xDdi2bQg9cEMcQQkbMAYODs6k2DYT6lX9cM5dEW2m5RVc8WxuCDQ496AhqA2Y0hZuihbM9gTcatEJYxR4vi+0uH/ACLHtmDOvEQ0j2f295btvVR53ThHGj4v3zmW+1KDvImZkVn+ugAHoHrLwsBLX3tKE4tqaZ6qr0dGy8JuCAtdeZejaWAxjtm1DOMM5L4iHqirxUFUl2nGOM/MK8Hh1JUzJ7loh8HxNNZ6vqUY7zjE+vwAn5Obh8Oxs/K1NW1xfXpZWO9u2bcOQIUPw+eeZbYZAEASxLxGJRHD22Wennf+FF15A+/btm9EiwoRzjltuuQW33HLLrjYlJVlZWWjdujW6du2KPn36YMCAARg0aBCOOeYYFBYWplVHKBTCyJEjMXLkSCctHA7j7bffxhtvvIEvvvgCa9euzWgzvERceuml2LZtW5PVRxDNzb333tvoMdu6dWscd9xxuOqqqzBixIgmsowgiH2dXr16pZWvoqKiWUUuCWJ3Y+3ataiurm6SugoKCnDBBRfgyiuvxKGHHtokdSbFWOYMhUJ44fkXcPrpp2P+/PkNrsqur8Gmdy7Efme9Cyu3LdyVUv8WhSk+qw0A9QaWXsw6XUFjMFv65vSGmxAQWhxbaJFt7vhVGeMen69TIzPFtS21Ri+PMmY76/XSBycQjdkoq4ygrNJYRRba18ylt5VzsJxs5zyds9JFTL1l89XxHLgeQc/Ks+MIBAAL0UrfRrcAevTpAQscjFvKv2EpnwR3BKY549JnJjikqLflbiKq/IqMGaLRnIEJuakv072hFrwZGCwI6ddktuw7IcCZ27eyC5Wvngu10ajrQwF3/c7a/cE4V7vsQrYPUzDb8JUCrl/H9OX4BLa5Et3eUbYDd/3pbsybOw8VO4M3fGLcQkGPoer8TTFtblwPr3fIFdV2HNTGtTLyOQQ9ZxLv+4kX6lY4nRd4BgFpwvcaT3lVDHX1AjlZDfNBjR49GqObwFdZVVWFoqKiuPS7774bZ5xxRqPrT5du3boFpm/YsKFR9f5/9t47MI7i/P9/P7Mn6STbkiy54QbG2NiEQIxtejOhGYNDC80OSaiBJPAJJIAhkAQI5Et+CRA+Cb0FEkIoAWyKgQ8QasAYMJgAprngbrmoWeVu5/fHlJ3d2yuSdbJsnlci7m52Zna2nryPntcsWbIk6zIiwoFHH4hTfzYd2wzdBiWixP7dgBvXDk8wHcTNbfDJwf4th/kjktCyjKL4eog/mwpikxp3LQ8//DBmzJiBzz//vNN/D2CoGvs9lFR2XLCealyKNW9fhw0f/11/33QvI0aMwIQJEzBlyhScdNJJKCsrK9q6Mv8epwjr0CdXPsF2Z2Xatj3H5BmGYZgiw2JthmEYhmEYhmEYhmEYhmEYhmEYhmEYhmEYhmEYhmE6xRNPPIGNGzcWVPdWkoHXAAAgAElEQVTqq6/GmWeeWeQRMQzTnZSWluKRRx7Bq6++iqOPPhp1dXUd7sP3fdx444148MEHMWvWLIwfP74IIy0Om0+qTfF1osl05IxR5pFq20RjaZMKXaG29KXtz6RUxW2MK+OW4UWZ2xez/9xEqqis2XwmCsYc1A8Sw0OS7ahgm8zAdGquTRAHJGlZNCRIm0CN0DurXDuaUImuk2ub/dHdcm1XQJzRhc1djgjGKfN4RVPvQnJtaZL69QYIQEqCkIAPAcDX4l6dBK6T91UuuK/+K/VR13nTgfw5OJWlTjQ3hRRJvFa542ajRCA093X6ta0qAOnbhHFAn0t+N+SvEqFk551Re/ttaLzrbqy//IrQ4vRXX2H95Veg5s//W1B3UmoxNpFz+gSyAiUl13tTKjm6lOZ+IN3LxyYZm1uI2fE777ITTph+Ah6878FOb/aP167F64O2QYntN3+bwJUQd7eMdyu4mwMp8cnPfobkkCHoO3H3To99SyXtp/Dk5zPR2N4YSLDJSLRhJQZKc6CvIS2dF+6rFWRrsQLIvlq9tluP3CPhShzUOq1s31YL7jtGCmLvs0Rayu/iKpnNDUK9b/fbMyc1yDA4I1jGAMj9+4/0fSx79x0AmddfPMF3kXvV5tJjhK5jZ8HghIfba2twY0MDXtzYgq5Oo/9jfT3+2tiE4yrKMdDz8J2KciSJcFpdXcFS7eGJBC7sU4kFqRT+2dyE1Xkk4HW+jzuaGvLWuamxATc15q6XjTfffBM//elPcdNNN3WqPcMwzNeFY489tmBJ8dSpU3H88ccXeURMlF/+8pe499578dlnn23uoaC0tBR9+/bFkCFDMGrUKOy6667Ye++9scceeyCZTBZlnclkEkcffXRIjtXc3IyZM2fiqaeewttvv42FCxeiubm5U/37vp+/EsP0IDojoyUiDBs2DFOmTMGFF16IkSNHFmFkDMN83dl998KeOw4YMAAtLS1FHg3D9BxuvvnmTe5j5513xjnnnIPp06dvVjF9ZWUlXnzxRcyaNQtPP/M0li1bhmXLlqFuTR369e+HOW/Nydm+vX4Rlj93BoZM+SdIJBC2RRviPiMoc4LCmfHAQJoNHXMD0roPU+a+FyBKq/pSy7UJkEiD4Mi1yQk121iub+vbGB4BkD4kPKh4oICEr9YldbyKAmM22RWEJ44NPSg2uyAUAApiD0EsjJxlTmyCCEi3I9WwKuN4bDd6O3heAoASZxMRhAikzwICZETVQmhhtl5GZIXaaq8rVTjIgyBpJwU22nI1N7ANxoJI6EmJdYxTx7olCGT3kargm5i0lkOT7pvI7AMVj3Xj5sKMza1j40PBNsBsqRFtE6GluQW/vfQaPPbgY0i1pzL2m0vtnpcgUT7AidGa88usLxInCkm14bRDuJ77OeMRfWZMx52gNVOqnW30kWurEIz03Ae+WtOOkduUFt52K6S0NH77N2UysNWrV2dtP27/cTj159Mxcuz2SoSP4G9fpI6F28mkc5ERSA6QjjQ7+vcdWzMPPvggLrjgAixbljkJQUchkcCgg/6CylGFP0NNt9ShaclLWP5/Z8NMINFdGEn93XffjQMOOKDbJ1SMnmPFEm1vqjg7a79fk2uEYRiG2fywWJthGIZhGIZhGIZhGIZhGIZhGIZhGIZhGIZhGIZhmE5RqKjktttuY6k2w2zF7Lvvvli1ahXOPvts3HnnnZ1K4lmxYgUmTpyI3/3ud7jooouKMMpuJl9eUKel2lnquBJsk6zpSLUR5E/btuH+jBzXkeQiEGpb4S5UCrW7EVbCbQcayLWDXNPCzgk7dqfMJFsHQme7RCcqqv6jkm0j2FavBLK5smS300hYg3bBmm2atZGS64TkDLl2dBu+ZnJtU1+dYwXKtUmljrtybQJBEpRcm4RK1zcJ95DwSYJ0Ar+UEh5J+JAQOmmf9DltvLiC3BR76eRHU3BMhM4vJ53Ur4XqJAhWRg+yyeNBewDSL1JaYXZ6n/ZDtH/wAZr++VCovPmxx9Hnpz9ByZgxeftIy3SsgiFITjfJwK7o1j2KgWQ71IO5TiEgIXHx5b/AzEdmdlra1iQlfrx2LW6rqQly3O0Igs9RB3L0bA45FHIsk9o1kG5pxfvfPxUTHp+JXqNGdWrsWyK+9PH0l09hdfNKpb7WwgZh5dcCRo0NI8sWnlPHkWjDCCTUq+dIq02/RqhtdAxkvqSM4F4acQKcGhQ4L8z9xTm4oXMg333RoS3dhqRIOo0jFCcveYsl3+94Kz6Yh9aGBisCEVnqUcanHF9WEYzqxWg33DvBAM/DNdXVWFuZxuzmVsxu2YjPUym05hh3BRGapUQFEUqJsD6HNHKNn8atWtZw1YYNOUf80z6VOKN3L3yaaseKdBpjS0owxEuAABwO4OzevfCf1jZc31CPj9rbC9r2YvHnP/8ZZ511Fr75zW9u1nEwDMP0VJ588kk8+eSTBdWtrKzEQw89lL8iUxSeffZZ7LDDDt0igS4rK0Pfvn0xbNgwjB49Gt/61rew9957Y8KECVmlUd1NRUUFTjzxRJx44om2rL6+Hk888QSeeeYZzJkzBwsWLCioryOOOKJYw2SYovCd73wHZ511VkF1x40bh2nTpuGcc85BRUVFkUfGMMzXnZEjR6K0tBRtbW0567W2tuLAAw/ESy+91D0DY5jNzNNPP92pdqWlpTj++ONx7rnnYu+999584sbI400iwlFHHYWjjjoKQGaMd/369fj73/6ORx55JPY6b176Cj69bRsM2O9aJPuNQ1m/nUFeKfI/Q3UiH3ZMrlDaBIHdSKB6Ng/pAyRBUuhwmdQTWRIAD0q+bZ78akU0+QjJtQHr9FaxFwrJT028zUx1DAR11Rh1ZM/GD2HjVTBxy+izXrOdccEj6IlyQxEE/dSazDSialmqcVVsPHvYyGHwyAOI4JFQk/OSp2IjUoKEB4IqI70DiJS0Wo1ABJOS2vgHgth1aDv0cTL7gQSEjnGSrxZLs6tg4vpK8CucqKydRNRItimIsahKSgJuVqvivsG0qq5om+wyM2aBVHsKPzzuNLw3572M/eUiSvugZvxPUf2N6XpN4X0f/CB4HyvVdon7HFcWjYI6dchZXpBUO4y9ngsIa3yxovVrL9ZuamqKLS8pKel0n5988knQT1kJBo/YBmMmjME+k/fC2PFj4YlEcGikE9uKyolDH6RzAyMrzzZC7tD3S4FfNVLfg4Nr0l23DK7LHh6LvP/++/GLX/wCK1as6JoOycOIk+egpHLbnNWk346WFXPQtOQFNC15AS2r56G7dlYikcDQoUMxZswYTJ48Gaeeeiqqq6u7Zd2FkPdviBiGYRjmawqLtRmGYRiGYRiGYRiGYRiGYRiGYRiGYRiGYRiGYRiG6RQ777xzQfVYqs0wWz9CCNx+++346U9/iilTpuCrr77qcB9SSlxyySWoqKjAT37ykyKMsmvIm6CUL5EuT/PcUu2oqhg2CS9ICHQF1U5SqK6YIdWWjn441G2QhRxuEV8/EGrLaJEz0Ozbm00+LaWbYRgkAFvhtZFlZ0i2CeHh+UGSsnT3o0lkllbkGh2TNCJpdJ9c22ynu73ZGyD3eZcjITNTfx2UB/shIw9dJ1mb/eMkfsI9B0wqvDmPwutTgl0JX/r2GEgineetks59qOMmJCChBNhEMhCmO2c06YTzYFcZObjuH6Z/0sfTCLjN+gi+Po/Cye2AMXb7dntUcrdPOY5LEai88AI0PfRwRnJ/098fQPWVv8nbPi3Tet9Jm5hvrnWTgC/NPSS03CGwHATXm75+fEh4IAwYNAD/e+f/4o+/+yPmz5tvm/bq1QstLS1Ip9N5x/pqawueadmIw5PlWU/haLn72VzLBNLHLdBERF0FZqkAkFq3Hu+e8F3s9ui/UDFiRN5xbulIKfHswmewaMPCQKotjEhbaNkDAP3e0/JrpUDQEm0ritCybSFsW1Ag3SYKxNtW2E1uuUIdIwqVGAeEuXZVcXD0zEcjXFACfwo8IeZKd+7d0pdoTbciWZIMktrNAOwqwjfXjtzLtzYK+f1n4Sv/DrcJFmWUx6kt4tq6S9yvO/NtErqmdaMa4eGU3hU4pXcvEJTypdX30SwlmqVEm5ToIwg1wkOFmbRD3+/bIfHvlhZcuG59zs3NtTd+XVWNE3opId83Skqxs+OHMO2SRDgomcRBySRuaWzEDfUbkMq5xuIhpcQxxxyDTz/9dPPJhxiGYXooLS0tISlxPh5++OEeI1X+OjJixAjMmDEDv/3tb7ukv2QyidraWivPHjduHPbZZx+MGzcOicSWmZ5fWVmJ6dOnY/r06QCAQw45BM8//3zedpdddlmxh8YwXcqAAQNQVlaG1tbWnPWmT5+O++67r5tGxTAMoxg5ciQ++uijvPX+/e9/Y8cdd8QHH3zAv2MyWz2FTvgCAAcccACGDBmCww8/HFOnTkVVVVURR+awibE4N9ZSXV2NH//4XPz4x+fi5ZdfxsEHH4JUKvPp4KpXZqj2IoHSmjGoHHMKqnf6PkgkYlYY89mIlSVFhhbEQYPn7UJvo+/UV3ECiTSIhC7zARlImbPKtYMn9+oprjRTJtqQm441BvJZ1UrLbM04rZhbOg2QGehxN1BAdyqCfe9OamyfKjs/FD9NpJACQng6fiIgPLWfBAlAkJoEkjzdr4p5gMw0pLBCbeHGM6QEBNnJf+0GkYm/qfiIillKVUdAS8J1FROXd5/nSgkSwfNuAIgKfe3Ep2R7co4UheIsJhZkxdpaej3/3fl5pNqEqjHfRc2En8JL1gYHhTL3u1mzibtmSrWjkb+4z+F1Z44mFPRx9pepHndx57igcxJus2BpKw4Z16cT/Ww9LF68OLa8f//+ne7TqxW4/d2bkUiUQJCAgIAnhL0W3Vi2uv7hHOvw30VIt44M3ytyYcTbW3NE5f3338ehhx6KlStXdmm/23z75qxS7fb6L9G0WIm0m5e+DL89XszeFQwdOhTjx4/H8OHD7c+wYcMwfPhwDBo0CJ7nFW3dXcGWItfmuCPDMAzTnWyZkTuGYRiGYRiGYRiGYRiGYRiGYRiGYRiGYRiGYRiGYTY7hYq1Gxsb0bt37yKPhmGYnsAuu+yCJUuW4KKLLsIf/vAH+L6fv5GDlBLnnXce9thjD0ycOLFIo+w83SnVplAZxdYxi+Kk2lHxLuAoiK3RUpc4qzByXeUjlU4yM4WXSTjvZWSV4aREGcrgdYYfNnOrxRT6qMsiGk0ZqRPKbSUrDg4E25EGVgas5Ksme5ukSkA2Ql7Vm1mnFnmje+TaUYop11aLw0n9bpnpOrKbM9ZpxcXOWIOkfKkT7HUev62jEtFJpnXSvq+XaXGvSSjXmfVC6lESQSCt6tkkcZNE7mp0ASMENjJvaOGuPcZSj1PnzAqd2C/1OWEF4lBnkxJ+ax11NycrekOHouQb30D7/Pmh8tZXXimofcpv1++Ca1NqUbm9lim4/u09xvxPSuM9yIo5JQ4/8lAcNuVQzJv7Pl56/iXsuc8e2GPvPTF71jM4bfrpBY33kvXrsc/AMlRmERpE1xvcEsLnc/S2Ej19w/4FQtuKFXj72GMx/qF/otcOowoa65ZIe3s7Hnj1b2ioqg+k2oHuwUqvCQJCkL02hJFlE2mhglomKNBhCyKdzK6vcf0DCtbj3juJXOU2oCQKrsgBsDINU67rWQFEeHYIe08I4VaREq2piGQtck9jFIX+/vPZ888jTqedrXWc4iKQusT/mDR2CSXDD12/kQ5NmwSABAn0Nn4Op445pwwlIBycLMettYTz1q5Hawfv8yMTJTihV0XmOpwxqbJAWvOj3r1xaLIMT29swX/aWvFGDvnfUC+BciJ8mmrPWqczfP755/jLX/6Cc889l5PcGYZhHI4++mg0NRUmcDnmmGNwyCGHFHlETD6uvvpq3H///Vi0aFHeukSEZDKJfv36YdiwYRgzZgx222037LPPPthll10gRP5/h2zpvPbaa3nr1NTUYMyYMd0wGobpWgYPHowvv/wyZ5133nmnm0bDMAwTMHXq1ILE2oCSDZeXl+Paa6/Fz3/+86/F7yfM1485c+agra0tb73q6mosWrQIlZWV3TCqTpIjFheNW5gYxf77748//elPOPfcc7N2K/0UWtfMx+pXL0XTwmcw+NC7IEr7xKwwLhqiPtt4XaiJDBcQaWm2r0Zr4nYwZXqKUrcJssm1fTV5MqVt/BUm7gQBgm/jUmSEtyYGCN9EZ4O4gNbfBiuN7OjQppMj11YxDoXIaKAmDiaUVA4GCQ/SD08Mu/jTxRiz645Kqg1hJwyFJB0nUf+2JGnk2QQhtGjbxBj1hM+CCEIIO6Gz2T53EmAJQNjYrLTjkyIQmoMAktLWV9ttYnsIJN6uVJvMHggvS6XS+PKzL9DY2IzdJn4LJAjhCIyJ3+i9RYQ1q+qQDS9Zi8FH3Iqymp1MYAdW2h552u+sAdml2u7xyvUZMZ8jcR6zz4E8cfU8QXWDjH7IbPPfxS35+9nKyfbcYfTo0Z3uM9WnHdSu/tZASbHj4oEy9zHOdg5Q7NtsVbZKGhsbcfrpp+Of//xnl/ddWrU9KkdODZW1NyxBw2ePoP7Th9Fa998uX6dLSUkJzjrrLPzhD39AWVlZUdfFMAzDMEz3w2JthmEYhmEYhmEYhmEYhmEYhmEYhmEYhmEYhmEYhmE6xciRI1FWVobWHOIvAPjvf/+L3XffvZtGxTBMT+C6667DOeecg8MPPxwLFizoUFspJaZMmYIVK1b0KEnA5pNqx9fJSPYjd4zhllZw7SYcW1GuruNLm4gcFmrrVFDpSNKl1ImKpkrQfyDodfKaKagDP/eOsJsQY6T0IRHkGTsJs3pdZhNMnrBKTHaSxWGk28EqQodVJyJL3YERNAdybQSCZhRfrh3td3PLtTO6CB0LPV5E5NoEkCSnvdq/JHUyvG5DVqotTA/B2rUo3acg+5ukhG+S93WyslqnHo9wrgd9zhEF54E5qirhX61HbYew4zSGVnP+qDomaV1JtwvJq+5qSnYcnSHWbv/iSyCdBjwvSytdzw9ErFIfA3WuB/JstQzB5SVl6NwKSbidW7Q5aj4AIfVnEhg3cRzGT9xNS5gJU4+dikMOOxjPzX4+77a2SYnT69bioX79bFk0bR6Rz7kOSVibH9RX50GQd00A2lYsx1tHfwe73fc3VI0bl3esWxpNTU047rjj8Pqc13DpA5eg74BqAIH4wdPCbAoJs5UQQkkUjFxbwNMyCSWMEBDk2fpKNqGFEaBA4K1/hJZNBFekWQb72ZQBwTF07x+uMIJA6liCgi8FF6nGkvZ9EBHa/XakZRqJAtKreqJoO7V4CepOPyPr8vTSpRllbe+8g5WHHJa1Tf8HH4CoqbGfC/39Z+O6tVg6562MxUoEElZmxDR3ysM1ordaGbqTI+O920PoVwqKr5NRpgv2Kkvi0f79cEbdOixPpzK2K46+QuDu2prwFkR+z5DOUvdre/tECX7SpwQ/QR+sSKdx+Yb1eKElLN0YV1qKh/r1BwF4tbUVb7a24sP2dnyUaseqdFj40hl+/vOf47TTTkMymWS5NsMwDIDHHnsMs2fPLqhuVVVVUWQzTOd49tlnMXbsWPj6d76Kigr069cPw4cPx9ixY7Hbbrthv/32w5gxY3rUc6fu5tlnn8XGjRvz1ps8eXI3jIZhup5dd901r1i7EAk/wzBMV/PrX/8af/jDH5BKFfa8wfd9XHzxxZgxYwZqa2sxduxYfP/738cPfvCDr/XvMszWw2233VZQvaeeemrzS7XzxeGAnIGKbHLtH/3obMybNw+33npr3iE0f/UyvnryBAw/5ikET0YjDyFt73Hrd9esJ8XV4uygOQF6AlxJAnaOYgJI+siUaxMk0iAycm3zXN/XMSizZl+Hlc3YhKpjx+XDqKUhfTtWijwhVisNYlehw2LGJSkI/jj7xcQRgofBOv5AJUhUDUH7usWhffbHi27Anc/dYSOLQngqziF0DESayUWhX4NyNdGvAHl6f5KKVQpS8TMJaEG2CD3DlnrzVHtACoKZRNiVi0sT4CMd59cbqOTYwWF2P5vJTOs31ON/Tr8Ac16bg3RKPVveaZedcPpPTsfk7xwOL+HBRmWI7PaDBFo2ZpdFJ3pvg7LanezxhYm9hibR3lxSbYT2Szxd8FycYM/xeV/m/zf31kxzczMefPDBjPLy8nLstttune53dfPKjDITvwYcj7vzBysSQSwRZnmUuMBRaJlz8kTqZPt7kS0J3/fx85//HDfddFPBv6d2hLKanbDdd18CRALplrVo+Pxx1H/6MDYuf6PL1xWlsrISJ510Ei655BKMGDGi6OvrLvL+/dBmZku/JhiGYZgtDxZrMwzDMAzDMAzDMAzDMAzDMAzDMAzDMAzDMAzDMAzTKRKJBMaOHYv33nsvZ7358+ezWJthvoaMGDECn3zyCa677jpcdtllHUq+Wr16Nc4880zceeedRRxh4XSnVDtcRvF1skluY1aWIdV26stQHUeO7fQU7Tdop5OBCVAyZNW1kVH70oeE+okOvRDIrejkgBshpUpOVCt1JdvS7h+ySavmo+nMbBcZ0TWZcptObVqF9ntIpo3NJ9c25fEN7GDjyZ5Prxdnl2vHNrPJwRTsB2STa8ugNyvXNqekSsaGPr+E3sfSd9OrPYB8VYeU8NcVdAfHOTJKImc95pibMUqV9A6C1GM0YmEj+oYWSwsSSitAEvDVqHy56SLTjiKqqzMLUyn4GzaEZLhxtKXbAESvCYWRaZtrKEgs1seWgpPLJCTLIGc/C5H7kT5ef33wPuw4fEfU19fnHC8AzG9vw1+bGnFq794oJC/USgfsu8wRGd2MDzf9Xp2bZhkBaK+rw1vHH4tv/ul/MWjKlPwr30JYsmQJjjrqKMybNw8AcMfFd+OC289HSUkCgJZqE0FoebYgI9gWgSDbSCOg5dlEwXL7XljRBMHIKXR7Ime/k500QQCORMFevrB3Agrug/Zeavoy9xxpvAtGti8hzXUOGcjiNc3tzags3cxCls7S1or2//63Q01kc3PONjIV3Nc68vvPx7Nmwk+lYJTs6thJe/xsnwWMMfiqCn9jZk44os6ZuK++sKajAwReEmzrJfDcgP5Y7afxYmsbbqqvxzrfj2021Evgppq+6C+8zI10fgdxB+t+JZPzOsjzcHtNLR5pbsKH7SmMLy3FuNJSDPY8e4/av6wMB5SV2VXU+RKftLfDB/BAcyOeLECSGaWlpQXTpk3DI488slVIIBiGYTaFxsZGHHvssQXX/9e//oVEgtO1ewqjR4/G66+/jpqaGowcOZKFk1m46667Cqp36aWXFnkkDFMcDjroIDz22GM56zQ1NaG5uRkVFRXdNCqGYRggmUziF7/4Ba699toOtfN9H6tXr8bq1avx8ssv47zzzsOll17K39XMFs8LL7yQt07fvn2x1157dcNoCqAQuXYOssm1b7jxepSWluLPf/4z/CzPIA0tK99B48Jn0Xs7M4FiNB4SefLoiH7V5JR6sltXqB16b2J2wWeCsLEhK9d2toJIBrFTkBZaG2myrqUl1Hoq5bBgWxmhEUSqAw24leJm7EwnHuBuuw1au1JP86RaqFFSUGaiRqVV22WItRd/vhiffvAZdtp1RyXOlqT/jaknEhVCxzVMmbtOHV/RgQ7S8XToOiqULWDmFQ5i0NDxSx0Xt5ORqni+nQ9XAvAAmZYQgrRUW+1DG/92TgXS/zZuqG/AmSeejQ/mfhDa1v++/19ceNaFuP7q63HauT/ECd87ARXl5TAxYLPPpnxnCu67/T7Me2dexiFpW/sxZLodlCjTKw9PuxmcDdGyIN4T/6Q/2+f4sniptsxz/Xb98/CV61NYWteOIbUlXd53Mfnb3/6GKVOmoDouJt0Bfv/732P16tUZ5ZMnT0YymexUn23pNqxtWevECDdlhM69OPL3N1+38Eh9fT0mTpyIBQsWFKX/5MAJGDb1MTR8MRP1nz6EpsX/B+lMCF4MDj74YBx00EGYNGkSxo8fj5KSLes6LJSeLtdmGIZhmO6Eo4EMwzAMwzAMwzAMwzAMwzAMwzAMwzAMwzAMwzAMw3SanXfeOW+d+fPnd8NIGIbpqVx00UVYunQpdttttw61u/vuuzFnzpwijapwulOqbVJFOy3VNiJpGW4nI4nH1ikq9TJd7kuj2JZKjO1ItT3yUOqVoaKkF/qU9kF1WV9UJ6tRVVaNqtIqVJZWoaqsCtVl1aguq0ZNeQ1qy/uhtrwfqpN90ae0D5KJciREAkHirx/6UQnb6kfaHzUWX+pPtq6E9H0YSbYP35F5a3Gq3nIp1WdfStsWwShsXbM/rDxcRvaf2RsykG5T3HGIHPdMEWjHEtvizsG8sst8q8jRPE78nVMGboy4ToJ6IMUNJKLhZGlYeS5RsJwoSKC2n0kl2lNE7ksASOi6RubrtDNiXwEj8hUwUm0i6PrCpLmr9G4i+14l9+u0by0aVnnoFCSk2/Nn8yPb8yeftqZbg/uCuQlAv0buK0HHkW3McSoE9x5d1Zwboc9AaWkJ/v7w3wuWtl5XX4/l6WByhmhKfT6Bbq61mDZKdhCUqjKC39yM9848A5/87lrIPDKLLYGXXnoJEyZMsFJtAPj8vc/x9uy5IBIZUm2Y604IkNDXkRHbOyJtc22acvNjrymzzEoSTN1ArEB2fdDyfLLSCdWLMJedxdWD5LvvuYnFRvJNBGxsawp3hjz3vK8JHf3958NHH4l04FaViDtAYWl2uCxaW9ql4RW7gvzoj9s2qpUJ/cjsbQFggPBwYnk5nh8wAO9vsw1eHDAAV1RVY1KyHMdV9MJlVVV4pH8/7JgosesKrVNqkYz5/YucdUTum+44j6vohV9VVeHI8nIM8Ty4d9ToGGsFYe+yUuxbVobfV9fgksoqTE6WY/VmouQAACAASURBVLDnIUmEmgKFoo899pidOKunfL8xDMNsDg466KCC74Pf/e53MWnSpCKPiOkoe+yxB0aNGsVS7Ry89dZbeev07dsXO+20UzeMhmG6nkInSHjmmWeKPBKGYZhMrrnmGhx55JGb1EdTUxMuu+wyDBs2DIsWLeqikTFM9+L7PhYuXJi33oQJE4o/mI6wCTE4tThcQQIoKy3DDTdej/kfzsctt9yCM848A98a962sfTR+MSvPSiPRE3cS39Bn4bQUTl1HekwmjiZUHRtvEwB5up2nltv4gQfA/CTUekjVA3kgSoCEB1BC1xFOP3o5JVQ/Injvxh+IPJDwQFK/d5eLRDAGcvv0IEJj0+smD+Xb7Zuxn9PpNM4+8mws+mQxBHlIeAn1SurVA0FQAgIEz8QmdbzEEx484UFAwBMlNlYpoMZASKgYi9D1SU1SmoB+Tx5ICHhC6OiK0LEYDx4JCE+AfAHPS0DAgycSth+h4zqCBDx4qowEmhqacMYJZ2ZItV2+WvwVrrzkKuz3zf1x4+9vwob19Wo7SPXTp3dv3P/IfbFtpZ9C29rPnGPqnkuZ52pIcB4r1c4l2Y4vi5dqo9ul2oY3P2kqWt/F4vbbb8eYMWNwxx13oL2A+HMcL774Iq6++urYZT/+8Y87PbblTcs6FLvo6N9lfB1pbGzE9ttvXxypNgmUVG6L0qqR+PyeHbHsudPRuPCZokm1q6urceWVV2Lt2rV47rnnMGPGDOy5555brVSbYRiGYZgwHBFkGIZhGIZhGIZhGIZhGIZhGIZhGIZhGIZhGIZhGKbTFCLWvv7667thJAzD9GQGDBiAuXPn4rzzziu4jZQSU6ZMgb8ZRabdLdUOyjoh1Yb5HG4XK9XWolwjqdYqai2fVkJtAqHUK0VFSQUqy6rQu7QPyhPlKPVKkRCJgoW4ggRKRAmSiXL0Ke2DmmQN+pcPQGVZFZKJciU6RSD2tj++hC9hP1sBt63rB6JtSEg/kGj7yBRs271CVrdtd6npMyjLlGvD1nH2vy6NlWtHds/WItfOKpvV0mlIGZZry/A4rXDbSeYPy7Xd9ZAV85ruA+m2ShxXyemBTBvmx9WjWiE2dBJ5RKhN0LJgEfSjxyd0ErzpwO4BK0UlpGU6527uavz162PLqaIib9uWVCuAAmWpIaE2hcqdF7s0u4g4fl177bcXTjrlxPzjAJAG8IO6tQWntcel2WdL3Q+LdK0WIlwufXx2ww144/jj0LJ8eYGj6FnIdBqv/P53uOv4o7Fq1aqM5a3NbVaaba8rInhafm1kEOq9p+UMQssfTHlYGiFIQAhPyyLM9WyE2/pKJnNNhZT69niE5R16sOTWUvfgQJRt7heOcEGqz9LcnyKG5Xa/HW3ptpz77+sm2s55j4gxT69fshiL3njdLs7oL8e6KPIaLXeF2qFjnqX/qEDbHXLcDxB8heX73iwnQgLAQM/DSRXl+HPfalxVVYlpFb3Qh6IpemoNEoFWXELfX9ScJtDzdKia8XNzZAyJspS7VBDhR7374OaaWrwxcBu8P2gw/m/AIHi5N0/1K2VIQMhybYZhvo5cc801BU/yVV1djb///e9FHhHDFIevvvoqb53q6upuGAnDFIchQ4agtLQ0b72nn366G0bDMAyTycyZM7HLLrtscj9fffUVRo0ahTfffLMLRsUw3cvTTz9dUBz4pJNO6obRdJBNlGun2lP4zW9+g1/+8pf42/1/w9tvz0XLxhbsuONonHnWGbj11lsxd+5cNDY3xq8+1Zx/JeGnoCHJsJFgm6BXOHJilhlRtn5vn9FqubaNn0Wl2O5kmq5cOxBf2/pGjk0Jp26wPOgzLNsO/XgJp04g0CZRol61XDuQgJMtM4JvogTKh+2J8qETY/fk9INPxU2/uQn1a+vh6RhIQngQIgEhBBKiBB4llIBaKMm1p6XfQiRAgBZfexCeisN4+sfGU3SfRmIttFSbQCBhRNmenuTUg5Ceqi91OzMmLd0O4jTqR0m1z8C8t+fFbmOUdWvX4cZrb8ReO+2Fy39+Bb5auMROkFzbrx9OmPbd2HairNI599zzxjkfyUy8qp75F1WqbR7OZ42rFzf+8+p/tzyxNgCsXLkSZ555JkaPHo3rr78e69atK6idlBIPPvggjjrqKKRSqYzl3/72tzdpgrolDYsjK8z6AUC++J5z56OguWmTreu4yX4L/duZnsi+++6Lurq6TeqjtGok+mw/FQP2vRa1u12AqrHT0WvYQYD00V6/CPULHoTfXrxroaKiAjNmzMAXX3yByy+/HH379i3auhiGYRiG6bkkNvcAGIZhGIZhGIZhGIZhGIZhGIZhGIZhGIZhGIZhGIbZcilErA0As2fPxmGHHVbk0TAM09MZOHBgh+qvXr0aZ511Fu64444ijSg7m0eqHe64YKm2/ZxlHY5U25bLQCcdrFuiRJRYeXaxICIkvSSSXhISlWhNtaI51YSWVEuQsBhJXvR1O+ksJxgJthZuSp14K/USgtZZktlFFpU/qwTi0ghXIUEyECtL3R9JCekMyCZTmtVBhqSt0pFLI7ROGUrejH7OR1y/Zn3ZGyH3uers58xFFCsAz1auB6Tl2sjYH2acoX1AUh8vgjC+WwLIV2+MaJ4Q5DsT3GvAFXOrMh++WhYZM4giZXpc6uRS54oVo0q4gm1lQQ22PZD+Ksl7d5L6/POMMqqogOjdO2/bltTGYO9Ld3vNZwT3lqCifZGRe1AuAiU3heq6x/+m227CC8+/iJUrV+Yd++JUCn9oqMcFfSozTmv3NA6/zz7IqJzWpPf7FNoVEPqYCwLWvf46XjzwQHzjyt9g+Ik9UOSRhdWffIwnz/8Jlr8zF+V+vAjeb0+r7SVPvyr5vJFqKwm2UT0YIXYg4vZ0fSNqIKeOEFq+DbNf9X9dGTagpdhkrzV73ZsbQ0TUDwrKs97r9D1Jul8e9p7kA/rybUw1oCZRq7vthuT30lJUX31VRnHJ2LEd6kb07x/bT2eRUoJ65ZD0Z9k17/z1HsD37fVHkbrk/Nd9IahD4Dn1sh/OqOg/fEf3Y5Zk026o75FoQeymdRLKeJd1bDJSZm657ndejr7y7ScJoIwIZUQ4o3cf3NrYkHf0CxcuxJ/+9Cc7IU6232sYhmG2RubPn4/LL7+84PqPP/44EglO02a2PD799FO0t7fnrXf11Vd3w2gYpngMGjQIixcvzlmn0MkUGIZhisG8efPw/e9/H3/96183qZ/29nbsv//++PjjjzFixIguGh3DFJ977703bx0iwimnnNINo+kEnYzBrVmzBscffzxefvnljGXHHncs/u/5/0M6nUZjY7xUGwD81MaYlURX6A7QmeXPxusEpI6pqefyQQRMybN9QKpXFSsVTj0A8EHkATINSR5g42WkJ1b2g9itjef6erl+Eqzj1SBfx5MkIPW4AOdBrnlyHMUGk6EDw2FCMQYCBNlJDomEE/lV8bKavS7EilnnIr1xbcaaHrjtH3jigZnYZ9JeOP+X/4Nh2w0z4UM1Sa9UcWYIZ3JQz6jIg0l8BVQdM/OiGocE2UCpPQJ6C2Wo3Gyq+RBM2qjjKMKtqyo2NDTitO+ejnfnvBezD3PT0tKCe2+/F/fdeR/2PXBf9KnqgzFjx2DeO+/H1m9e8jKqqrZHEOlxxkdBlCgIFsQdtJxP95F5oCOxHVeqHe0iY11dPLmkOd90vy9/2AhfqkO+JbJw4UJccMEFmDFjBo444ghMnjwZe+65J0aPHo2ysjIAQDqdxhdffIGXXnoJd999N954443Yvnr16oW//OUvmxRvWLJhUUaZ+rsPfd6Y24C6MFUFE39EJPzd4WF0fNx2WyNNOxyLLNL585e//AXz5hUm28+ABHpveyj67/s7tCz/D5qWvIC171yPVHPmBM/Fora2Ft/73vdw8cUXY9CgQd22XoZhGIZheiYcsWUYhmEYhmEYhmEYhmEYhmEYhmEYhmEYhmEYhmEYptMUKtY+8cQT8eabb2LHHXcs8ogYhunJdCYp66677sI555yD8ePHF2FE8RRTqh0VElOonOLr6UWBGFS9l0Zg7KwzrMtGXqm26bPUK0WZVwpys227AQIhmUgimUgi5afQ2NaApvamDEm4quvIyB0BNpG0lmtpkpB1HSPEFiaZMkM+bnIqTe9aoGzLdH+mf3cMoMLk2s6h3WxybSD7eZsjZ3jT5NqZ+8MdpxWUk0o0D/aFBJHRGWsprq5PZNaqku/Nvpc2SRk2+T1TJKAF3GYs5twh2ETusDQb6pPQifBSy9qlLtfjTfvpwApbZPw1a9D2wfyM8pKxY2MSzzNpTm0M9nMHEnAzqprz2RFsS2gZQCzx2clCCDz+9GPYe8I+8P38gvI7GxsxtaIco7yS2DFm0+66axawLmU7qnAavlJJuOeD/SEgvWE93j3/fCx++CHscs21qBw1Ou+4NxftGzfitT/+HnNu/jPSbW1ok8BDG5pj6w4esQ0InpZck74GtVSbAmG2ILVMQEAIgiAPAkEd0zZoZwTZQVkg69b3ASPpBqlrTd9/FVq8IGAy4yEhIaQ1fej2pET9MFKMsCAE0PdKX2pJhXO+EdDU3oTqsr5KfhGhGKJtKilB7x/+YJP7EVVVXdKPIe/vPzGkWlvw3v33Wa2J2YO5vnLMHde9Y7vLAMAHwUNw74/vKfj2tqdIzLrtPUE60hFCyMliTzvHL+O2jd+e8Nri6mQbS9wy1/9uf6+LOBey+cAz1x3c1cy7Syqr8FBzE9YWcL+9+OKLccYZZ6CiokKPjeXaDMNs/aRSKUyaNKmg30sB4KSTTsL+++9f5FExTHF49dVXC6p39NFHF3kkDFNcvvnNb+YVa3/55ZfdNBqGYZh47r33Xuywww741a9+1alnM4a2tjZMmjQJCxcu7LrBMUyReeWVV/LWGThwIJLJZDeMppN0Qq598803x0q1AeDRRx4taLWlfUdlWUnce/fpYvjZuZVr2xZZ5NpmGaknseY5vBJzeyD4kEYeLbU8GwSQbyLSOrYo9HJfjYf8IC5n/NHk6yfHEtZcDdh+MoNBOlhLulsRLCR3e83zfy2wJlLxBGkn2hXwyvuidt+Lseq5S5Bx4AA0NTTh2Seex7NPPI8RO4zAAYccgG23H469DtgLw7YdCkEJPXIJ0hOZmrgLYGLKZGMnNuahI2y+jWPCHivhbLO0hzCIU2YEupy4NQA01Dfgh8f/EO/OeTdjewCg356/gCirxvr370Hbuk9j6wCA7/t4+QV13j75ryez1lvzn9+hYuj+KK0eqUvMQ24bFQrKQs/Y457wxz0Fz7zgMqTaMuY8iWm1SYSu7bgn+Ir1jWm89UkT9hzTa9PWt5lpbW3Fv/71L/zrX/+yZVVVVUgkEtiwYQNSqVTO9kSEe+65B6NHdz6uWrexDvVt9WqSYFJxf/f6AhDc5mLjGdGgUPR4yYKF22bS4E1GRt53Yxhm/fr1+NnPftaptqKkF/qMPAYbPr4fjQuf6eKR5VivENhzzz1x2GGH4bDDDsOECRPged30hxoMwzAMw/R4uvevnhmGYRiGYRiGYRiGYRiGYRiGYRiGYRiGYRiGYRiG2eLxfR9PPvkkHn30UTQ2NqJ3795522zYsAFTp07F+vXru2GEDMP0VD777LMOt5FSYvLkyQXLrTaVYkq1s3XVGam2aS9DVaPW6LBmOyzVVqVlXin6lPVBMpHsdql2lIRIoDrZF4N6b4OKkgpI6cOHD1+m9av6kVI679PqFRK+tLpw9RkSUvqAVMt8+KbU1odt5yPcOkjOtntLGvV25NVJ6FbHRGYcM5foccoqqM6Ckaq7P9nKC/5B9mXZ0kJzpotSkJSuRNmwQutoHybp2wh2AbIJ49qZG9GWkk6WNQnYSt5rBb4xP2ZIJKHP8yD52giEg/pB38EYVQc22dvZjJTMnSjclTTedTeQTmeUJ/fbN2/btEyjNd0SKQ2Ov/pk/mPkBZHqoR0K4zkI34ecD769BDKPu2HHncbgfy78n7zjN2P6wZo6q3jIJqgNv8+uuo07TwRgHeXm2AtknltrXnkVLxw0Ce9cchFaVq0qaPzdhUyn8d599+LW3cfhzRuvh9/WBgHCE43NWBfzXbrvd/bBLvvtAk9oYTaUBNsT+tURaxMJeBAQQkAYETdFBdzqs9B7TvWHQCDhyrtDiefha04I52ST7qlHNik+dE8JnYzBfRHhouANEUiQFlcADW31ue9rWzk5f/+Juiwc5v3jATTVrYlzd2TehyOv5lhElRNheXRQJ16bQbqNevUj7QHHoeHcszriqZJZfyj0Odomui3Rz1nbOuON/koYfc2u6wiXSqj72419a2JrRmltbcUpp5xSUF2GYZithWOPPRZr1qwpqG5NTQ3uu+++Io+IYYrH6tWrC6pnJtlgmC2VAw88MG+d+vr6vBI4hmGYYnP55ZfjpZde2uTv3kWLFuGqq67qolExTHFpaWnBypUr89bbd9/88Y/NTr5njZFnq48+Wpg8O2t3iST67vpTZH9qGicmjtR1nq278bmw+FhFSFSATSCI6rmfPVUHwcSaIKGXCwAJEDwQVJmq44EoATVrrfMaWu6BkNDlHmDKKAESiaAOeeHPXkLVgV6HaStKnX5VG7VtiWA9ehzlgyei396/0HWy8+VnX+Kem+/Bb35xJQ7ffTLGbzsRx337WMw4/zK88sJrEAR4noAQHoSn4yrkISF0bMRT+9bTcRWY+IquJ4SARybGosauYjceBJGK1RCpWI40MRx19Ex8prmxCT/87ml45613Yreh/94zULXzqegzaiqGHfcotjn8FpRvMzHndudD+u2o//hBhM45Cs6qoEyEzsOgfpwROz46oEqcMnfS6/jqOfruCuIDq7Pe2tCF6+g5bNiwAXV1dXn/PeV5Hu644w4cf/zxm7S+z9dHxO+he2848hScAuQUBHFIt5Wt8zWbXHTatGloa2vrVFu/vQkbPr6/i0cUz/Dhw3HmmWfi4YcfRl1dHV577TVcccUV2GOPPViqzTAMwzBMCBH8oVnPYuSYWmw/pt/mHkZWeurYeL91Dt5vnaOn7zeA911n6alj4/3WOXi/dQ7eb52D91vn4P3WOXr6fgN43zEMwzAMwzAMwzAMwzAMwzAMwzBbJ3V1dTjyyCNx5JFH4rjjjsPOO++MxsbGgtouWLAAJ598cn5pLcMwWy1Lly7tVLvVq1fj7LPP7uLRZFJMqXZYce2KEDsn1VaCbGS0s6VWloxADi19rY8GEqIEvUp6oSyR7HEiUY889E3WYGDvbVAqypQU2/fh+76VbSsxtq+XyUCy7fu2XBrhtt526Usr5ZZavWkF0n6gt5RASNJdqFxbyni5dnDMgm3cVLl2HFFpdQZx9s5QB7kWxS/MJ9dWu4Hs+GxavpvjbJPwYevBfibnf0Fyq/lkttlKtm3SvfvjCHydH0EiGJvuw8iBERlzSKod2e60nym6dkkvW4Y1p0xDauHCnPXy0b7gUzTccmvssvKjj87bvqmtsN/XXGTkfLd04lzJdfJdfuXlGLnDyILGtNb3cemG9bE9xqXfmzG5gl8RqR8th34fbkNKDUFGEQHI9nZ8ec89eHL38XjnshloWrKkoG0oFqnWVrx37924bc8JmH3h/6B55So9bsL7rW14pyUzObr/0P743oxTrAhbSRs8vc8coba+voS5zqCuKQGCZ2QORqxt6mgxNwlTP+hPkLnuw3L8QN4B2CMXujdkJriTY98P7g8OdjnBzh+h5f8WCTS0NmT8HtDTvh+LRV6pdrZ26TRe+/NNMHvK1a7EdeMeXbc8rNd268qYMr1u59UVXVOotfMTI9POJrk2bXz9I7P+hNu52nqK6Te8lZljySbYJmewcXLtuO2JK5UA9i9LYnxpaZZRhJk5cybeffddZzz873iGYbZe7rvvPsycObOgukSEZ599FolEbsEWw/RkCpn8UojNO/kaw3QFxx13XEH1nn322SKPhGEYJj/7778/li5diokTN01oeuWVV2JVD5sIkGHieOCBBwp63nTqqad2w2jyU1AMLmcH6mXt2rWYN29e58fhlWHgPr9DomJAZucZURL3fS65dvC8PvyU14mehITZpr6nn/GbCIsA4Ok4m5JWB+VGsK0E0XCE2CAPYcm2K9r2Mn+0GJsQ+SFnHcKsK6EF22Y8eh3SA6gEUq8vkHR7AAn0Hj0Fg4/5G3pvf2jBx6alpQX//eAjPPr3R3HmiWfi0N0Px3233YfmpiYbfySh4iceqTiMiatQaNJSI85WUm01NrXM80w7NVYhEiCppN2kpdwmZlO/oQEHTTwYc9+cGzve/ntfhqqdpukoktr+XkP3x5Aj78XQo/+pt71zMZKWNR/pc0adNybmZM87yhapi6OYUu1CyBI36sDj8qff3oD21JbzfP3kk0/GoEGDuqSvYcOG4fnnn8dpp522yX19um6Buue4MT7p3p9J/z8cqXLjiC6x548TezR/05A5cXik7yxEF/WkiGMqlcJTTz21uYcRixACffr0wQ033ICPPvoICxcuxG233YbjjjsO1dXVm3t4DMMwDMP0YHpsVKuqphxVtcnNPYys9NSx8X7rHLzfOkdP328A77vO0lPHxvutc/B+6xy83zoH77fOwfutc/T0/QbwvmMYhmEYhmEYhmEYhmEYhmEYhmG2Pt5++22MHz8eTz/9dKf7eOaZZzBnzpwuHBXDMFsShYh7snHnnXdi7tz4xM+uoNhS7biuOi3VRoFSbbNc+loyDQgSKE+UozxRDkE99s/JAQAlogQDew1EbUWtdqBqabbvI20F2mn4Mo20kWxrCbeUaS3fDgu2fb0ffCvYlo58O6gPp06hcm1DVK5tiZxDm0WurVaUo4Nci2KEtcgtniUifSpTqEwluWbvOyzb1unWNvE6SOsnQMl4EZZmu8Lt4LMRAgfrMsLkkHaZnHaqk9DOiW5LWuYWa8u0j5Z/v4yVB0zC+suvQHr58pz140ivXIm6006HbG3NWJY8+GCUjNohbx+N7R0Xa3cFQf46wT35wsnKwKxnZxUsJ3y8uRlvtbVmpNlHlBA5b9tCL80UaOtzgswym+of6tfWAyBbWvHZnXdg1p4T8fL3v4elzz0Lmc59XnQldQsW4KVfX4FbdvkGnv3FhahftMiOjQC0A3isoTmjHQnCOb87CxW9e2k5A4GMsIE8Ldp2fkAQWsggSMATAkLLH4SW1wsturDSB9vOvYb1lRdKSlffR+ozWQlEcN0F/wUA6/hzEubNOWUkzVJK622w9xwj5Nbfsep+pFr60kd924ZgB205joNNorNSbQB47x8PYP3CL+3VbdUs5F778V2ao+vqXPQtX7+PfkdG1uH0E/5tCnrqDNjJRVQ9dy2kv6nVT0ieTYEwuyOY3hp8P0Om7Y7PBzKWZ9tOu31asG0WRIXe0fbxvQbv7qjpB6+AbZJS4phjjskoYxiG2dpYvnw5Tj/99ILrX3bZZRg/fnwRR8QwxaetLXPSnSi+7+etwzA9nREjRhT0rGHWrFndMBqGYZj8VFdX46233sJbb72Fww47DDU1NYU983dIpVLYfvvtizRChuk6Hnjggbx1hBCYMmVKN4ymMLpCrt23b18MHz68EysX6LXtIdjuhH+jcuy0+M5Dr3Hvo09tzQN09T46RWnwXF5HRczEtCQQirKQUkATPNjoiZZBQ2ihNal6RpxttNEgTwunjdw6IteGF/mcCPohD1b2HSpz6sloW/OjxyESgJZpqxiip7fDQ0mfoeh3wG8weOo9qBiyZ8GHyvDl51/i1xdfiX2/sR+eeGQmPDNBqY46eeTBQ2RiUnjwPFVPnW8iiIla768SnQuhoyIiiKsYqfaXny/EMQcfg5XLV8aOrf/el6HqG6fABlHsaaDWmey/CwZ9+08YfuJsVO10EsgrbLJGgyipQBDNBewKIpOrZj7xd+qGnqzniU+boFGXS7U7gT1QgBnQhuY0Zr+zIWuTnsbZZ5+NxYsX4/HHH8f06dNRW1vb4T4GDRqE3/72t/joo49w4IEHbvKYvmpYgobWehDURKrBuWtifqRP5cjE3M5xCP0tQdy5YM8fCmZqNTGmiHjbJf6rIRrl6hgheXgX8eGHH+Kss87CXnvthZKSkq7tvAvYfffdccMNN2Dp0qWor6/H+eefjzFjxnT4d2GGYRiGYb6+8JTIDMMwDMMwDMMwDMMwDMMwDMMwDMMwDMMwDMMwDMPk5fXXX8ekSZMKkm7k46677sLuu+/eBaNiGGZLIpVKoTVGClsoUkocccQRWL58OYToWiF0MaXa2brKKdXWFbNKtUP+7RxSbQkrhpYAEpRAsiQZnyjYg+ld0hvlXhKrmldhY2ojAJ34KKGVtyo10dfv1DLSqkxAKu2rSl8kgpS+/kTwybeiV1/qFEcSgPRBJLSE29QRkKQ10VL3pXs36GJbrsSuwauqBHvoM9pHPncGs56c53XUQhrqADnPaQJlnK9xZe541FjInsvBPgnyUkP7gSRImqRXQDq51UKvi3Sf0SvJIEJJlnFJrk6irRqYWi8IIC1Tp+AMks6r2z7lp7LvLAeZSqHxrrvR+Nf7UD55MnpPOxlle+0F5BI8pdNofvIpbPjVr5BetTpzGxIJVP3ysoLWX9/a8YTtIFHVTWIPFxmJbqhdZH8HafHZz+3BQwbjmuuuwUUXXFTQ2H68di1eH7QNSpD7VA7WH5zY7niMCF9ACW/JqS9I3W99vRwgpCEhCPp+YZQGqkU6ncay2c/gq9nPoLRfPwydfASGHj4Z2+yzL7xksqDtKpRV8z/AF8/OxoInZ2H5/A+wsK0dK1Jp1KXTWOP7qEv5aPZ9pAC0ZLkXHH32VIz+1mi1L4QHoQ0MnpZcC/K0oNtIHALJtqcFDyQInlQiCCNs8HQdMrJtkH2v9iupdenPJHWyuxDqvm7sU4rWCwAAIABJREFUyua/FFYvCC0+tuU2qR36Xq4mSVBV3PuvfvWlEk1Ic882omWJDa0bUFlapSae2LK+KjvFpki1U22tePn/+39RLUaoOYU+hV/Cd5eo7UIiqnFx7x/mmjTXsv2t0BTI8NecUxxaWz6ieo9sy1MArqtfj1nNG9EgffQRAtN69cI5vSth1ARu++hXcPRzG4DV6RS28RI28c/eaZzvQ3e74lQkYYLSvkLgjN59cGtjQ67NBwAsXrwY119/PX72s58FPbm/0zAMw2wF7Lfffmhvby+o7q677oqrrrqqyCNimOKzww75J2cC1LO8QidAYpieysCBA7F06dKcdd58881uGg3DMExhTJw4Ec888wwANdnFK6+8glNPPRWLFy8uqH1TUxO+9a1v4b333ivmMBlmk3j77bfz1tl22227PCa8qQQxryzkir8BIEE45NBDcOcdd8YuL+v3TfTZ/igkKgaide1HkKmNSA4cj17DD0WiXMttndhapHdkPg2NkxRHniwSdIekY5wESPUUluDrKIrdALVMxxPITEZMHgAfJJU02sbSAIB8SAj9QF46MyKq/k2ERsVgndhUdMJpM6FxaNvdD9Fgldo2sg9WnTomTmmfMLuCZ4IrgC7rtxMGHvYntCx/F42fPYnmJa8g3bIuuvOzsmHDBpx32nl4/cXXcNV1V6K8ogKC9Lmk97kwYX4dmpA2LqL3k900dfDteUgm1hU8Q1/05UIcd9hxWLN6Tex4+u99GSp3mqZ3b8zJ6pwapVXbof++V6Hv+PNR/+H9aPzyOYAIbWs/ybnNyQG72K7cfR7/JDtbPDfbk/lIvNE8NHe7y3l9xBG9bvIRd63l5m8vrcWRu1cX2P+m06tXL6xbl3me9urVq6D2JSUlmDp1KqZOnYp0Oo33338fb7zxBj744AN89tlnWLZsGdavX4+2tjaUlpaipqYG2223HcaNG4dJkyZhv/3269LnCR+u+cBex4G73EySrc+cyP03Gl9yY4rBzLwI4pVm0m17a6TMmGVWnIhYjvhJcL3Cnj4hEXi0ffS21ong5eLFi3H++efjscce63DbYjNq1ChMmzYNp5xyCkaNGrW5h8MwDMMwzBYO/fqWw+1v59vtWIvBwys353gYhmEYhmEYhmGYLYy9h12BXiWDNvcwGIZhGIZhGIZhGIZhGIZhGIZhmCIzdepUzJw5s0v66t+/P1atWtUlfTEMs+UwZ86cLpHqn3HGGbj99tu7YESKYkq1M+XDbjnF1zOyxAKl2uG2QYn07TtISJQlkigVpXk2pueztqUOazeuDRIgSZi8aJv8TIAVpQr7ClWDhBUuG6E2dJKkIBHu19Qisv2Tlq0GiZpOIibCyYxG8irNeKz8NfOkiiZBxiVFtrS04Pnnn8fcuXPxxRdf4IsvvsCSJUuQTCYxePBgDBkyBEOGDMl4P2jQIJSUlGT056wsOzJ+vGpR5smfTa4NZDmnddK3L3XCs3NWSwRlAODbzwhq6PbSWI7NeiLrCHJkKTQOmATaSB+mb6nPLTU+vVbpO+NTbQb3HpJ1u1NLvsKKPfeKXSaqqlC2z94o2XlnJIYOhaiqhEylkV6xAu3vv4+WF19COsfvTFW/ugJ9zjoz63KXt5b/Bx+v/RhKaSAghIAgz0qQlRDZgxAePHhICA8eJdSrKIEn1PKESNg6AgKe8ALpMjwtTVavICNRFlquTGbt9roLJStLYNJ+B2HunLkFbdN+ZUncXlOTUW6UDAqyn4NzK/jx7fkV/JB9r+r7EkhDOnWkLnM+6/dp08b5EaWlqB03DrXjJ6DfLruiescdUbX9SHhlZfk3Uko0LF2KtZ8uwKr5H2DFO+9gyX/ewMY6JUSY19qGp5paUJdOF7TPXP46724kEgm17630Wth7ndD3S4KAJ4Q6clac7Wl5NqnzRtcRlAjOJ6HPEiFAbh0Iey9W6/QgRKBRNvdtUyIEQcrgM2DkEuqckVqEr6ZTUNel735v6mtbOSIkfF8JOnzpq+scElL68KV67VNahVojKOkCeqKAuCt+93nlhj/ixWuvUte2VN955lvUI6UiEQA8qHIBwCOyZZ5dTkjo5Qkoob1p4+nlwvneNZoTuO+l6ltKd1lYdBB9dTfVTvJA4eW5lT2q5t1NDbi1oQHNOfbpxZVVOLVX74z1u9vhA3iwuQl3NTVicUpN2JAkwpTyJGb0qUZ1RCDkuBxitzG7v0eV+gAmrFiGtb6fcysBoKysDHV1daioqAj31APPbYZhmI5yzjnn4JZbbimobjKZxPLly1Fd3X0SJIYpFkuWLMHw4cPz1nvhhRcwadKkbhgRwxSPQw45BM8//3zOOlVVVVi/fn03jYhhGKbzPPfcczj00EMLrn/SSSfhgQceKOKIGKZzrF27FrW1+Z/Bnn766bjjjju6YUQdJ+8zViDrc9aHHnoIJ55wYuyybY9/Hsn+4wKJdGSdtsg804wfXeQ1Wm7eh2PMbjsbAwMAPbVxKMKiJ3YO2gVTQcNO+uxGY1Q/bsw76MuUpTOWBSOUwQsh18Yj/ODUBA9h47uubtdODBxqo6daDYmgRbBY+mhd+xmal7yClpXvoG3d50g3Z06OG8foMaNx6723YMxOY9Smmwmd7fNsCXcPAeEJnINXdz8EsZM1a9bgqG9PxcIvFsauv98+v0TV2FOC/eSeULGv+hOJUBkBaFkxF0ueOCFzJeRh+2n/QaJiYHAMQvsy23qyLZehstDI3EmtJexD98zrM/grjfArnM8UWR6pI327LHp9BDV1ZFBK+2qihgSJx68YiZ2GlYPpGA1tDfj7h38Nx53JszFH9T6IWwvykCAPnkjYeLcnVIw7od97IoEEebptIhQvFyaODh3L1HFvMxE7kZqc2ES9VUjc3COCOKe555B97/ztiClw/hYj+DuV8H3LpSNibSklZj4xE8ccc8ym7P4uZ9CgQTjppJMwbdo0jB8/nmNNXUBBv5NsBvjYMgzDMN3Jb26dDJ4mlmEYhmEYhmEYhmEYhmEYhmEYhmEYhmEYhmEYhmGYnPznP//pMqk2oBIlTcIXwzBfH1577bUu6efOO+/Ej370I4wfP36T++pxUm1dsVCpdniF8VJtEFCR6AWPvDwbs2VQk6xFmVeG5Y0rIOGDpA+SQaIikVTJi9JJ8CUBSJOQmAa0WphIqmRHqTJtffiw8my9swMfts5slD4IIkh0lsomKiF1IqS0CY0ql1mXm+89idD7IJ9bhhIhzeeWlhbMnj0bDz38EGY+MRMNDQ2x+2XBggVZ9xkRYeDAgVa2PWTIEGyzzTYhAfeQoUNQVVWV+d2c4xow2xstM+OPG4fUAm37XttMrdRU9yDhq1cCyCS7SyPGBUiSfW/7dtcZzY92F5Az9kg+tllnKMFeSr0+c04EtgJJ6npL+SkkRMfTM/wNG7Dxqaex8amnO9y21/Rp6HPmGQXXX9+6Xm9X9mTcgjH7R4ST6IFwgiQ5x8FIyqPXiT3vdZ9PPPk4Rg7fAS0tLXmH8UprC55qacGUZNJ24Y5FInoqmHTlgGA8qq5R15q7iu+0JLdeSFoRPpHSkCEhr2xrw+o338TKN9+0sm5JAmU1NSgfMACl1dXwKiogEgn4vkSqZSNa6jdgY91aNK1ciXRba0YK/+JUGk80NmNheyrvforj2HOOQUlJiRVqG7m5SQQ3yeOkk8aNDFslqXtBcrlOMPeEkW3rhHbh2eRxK1YXZMuMTEHoyRF0qjlg76WuysIkkjtHMPyFCACOTBu2vpRqvVL6+lUCwoigg3uy7UcSNrRsQJ/SPij1tvzJKOLoit996pctwys3/lHtPwTHyr2GorcYd3mgxAhrTKJXsQ+C53xdylDbYD1Gqi0Rf2tz27jLogqNqKIj255akUrjmob1eLO1DS0FJKv/v/oN+H/1GzDMS6CXIGzwfSzXMnxPrydOb90iJR5p3ohHmzdin7Ik7qyphYfIvnDur9H9FH+bV6UCwJ/61mJ6XX7hS2trK04++WQ8/vjj4Z743/QMw2zhvPjii7j11lsLrv/www+zVJvZahg2bBgSiQRSqdz/npg9ezaLtZktnv333z+vWLu+vh6+70OI3NPrMAzDbG4OOeQQXHPNNbj00ksLqv+Pf/wD//jHP7BgwQKMGjWqyKNjmMK56667Cqp35pmFTSy6OTDPxXI+b80ShzniiCMwePBgLFu2LGPZokcOQ80uZ6P/Xr9GdOo/d51mssP41UefEkbLzXsEn21ANBA1q3iZsRX74QgLeVBPNaX9IRs783Q8VZW78TsyDzXhq4iLFYjrB52hJ6XSWaMZp1lH9v1OcU+E7QbZQaiaJm4AYccRfmrtCLXNO+GhrN9YJPvtZBf47U1oW/clNnz4N7Su/hDt9Ytix7bg4wU4/IDJuPr3V2PaD6bZmIyJU0kQSD/wNTFoNWQ1DqHCKPDJ10O0gWw0Nzfje8efGi/VJg/99/0VKsd8N3PfRLYw/NmJ4TnnjgRB+vH/nizr/00l1XbXE7oWok/5s72PjknaOJJa7I4NodM+NNFy3qBHgWS/4CJXWsz1p+MXtz29GjeclX+SKybMe6vegQ8ZTMxLQZTZBvhh4hXBhOmwdUw8yo1O6XcUHCd7VThxj4xYF7mxcMo4vUIxk02JxXeS9vZ2vPLyK3hi5hN44vEnsGhR/L2ouxkyZAgOO+wwnHzyyZg0aRI8b+v42yWGYRiGYXoWLNZmGIZhGIZhGIZhGIZhGIZhGIZhGIZhGIZhGIZhGMYipcSsWbOwcuVKPProo3j11VezSjw7SzqdRltbG8rKyrq0X4Zhejbvvfdel/QjpcQRRxyB5cuXb5LsZPNItcMdh+rpxLpYqbYM92g+2VJpNdrOf1TyYHmiAoK2LilMr5LeGNZnKL5q+AppP6UTZHWyoxRa3KySK9OSrJgZJCAkwZe+FqoSQL5OjvQBSZCkFNuAgAQg9I4lAZvS3BG5NoCg3BVqAxnWy5BM+5nZeOihhzBr1qxN/h6WUmLFihVYsWIF5s6dm7VeRUWFFW1vu+222H7k9hg5ciRGjRqFHUbugL59+2a0iZNr5yx3k/5NHZMUDqnPezex1V2uj4NOsrep/TLoW9oEfDsQAIDQ0lU7Nm3pJlsnSMJ2FNqh7XATYc2xlL5a1u63d0qs3Vn6/OhsVF12aSixNx/rN65D6IRzEoVDZCT56npOonAoKZjCvYTEt8b2qsuNA8Do0+NutH2qKnHbXbfh1FNOLWi7Llm/DvsPHIjeOe5zYT1AsN2uDsJc4ZntCMJa3YMlaUiI0C4MCynSkFaAm9alRr8gIeFLH21r1qBlzRor75aRH1Pmpn63SolHG5vxn42tOfZKbkaPG43DTjnUSrFB0N8TWnQNLcSGEmUb4XZQpoTaHnlqGQQIHggCHikBtwDCUm0i9QoCSID0ciP2FnorzfrJue4BN+GdYCYsIHXDVvtVEtLw7c5zE+KllBBCwJfm3qy/IyEgSctAfNO/D5CP1U2rMKRyaKf3cU+lq373efKSC5FqanKPStCFOkRKbxHcZNVEBHCvkvj1G1GKUa37EiG5drAtsNeg9aGEhhpukangCF5J9yGNdAPhS979Pe7hpmZcW7/eXtcdYUk6hWjDQvqRAF5tbcGP163FzX1rgnLzFensAzNeGXnN7JGwb1kZxpeWYm5bW94xzJw5E/fccw9+8IMfhHtiuTbDMFsojY2NOOqoo/J/N2pOPfVUTJkypcijYpjupba2FitX/v/snXeAFdXZ/7/nzN0Ou0tdOtIWFWtQATtFBQmxoUZQNPpTjD3RWBJfk7z6xje2aGwgKuiLkojYEAQFFQXEghLsBQWlLWwDtu+9c35/nDJn5s7de3fZXRd4PuZy7505bWbOzG7m2eczRQ2Wef/991tpNATRcpx11lm47bbbGiwjhMCyZctIJE8QxB7BLbfcghkzZuCHH35IuU5hYSEAID09HXl5eSgsLMS5556LqVOnIj1973y4HNG2mTdvXtIy6enpGDZsWCuMZvfwC3xDCLlBl5OTg1lPzcIvx/8SdcF7cyKG0v88gvT8Qcg7cIolno7vs9Xk2hCA0A/G1P/KWKq8uWrLsBkYXAgTs3E94bYp4wJwVFxQ3jU2MVgVtZEVBPxj9+7qNnxHkgXe1Wdux2i9O9vMuJp1DIJZcQbrDjjT2xdYDoCn5yGz4DBkFhwOCKBq43JsWXRZ6Ohqa2rxh6v/gLVr1uKeB+7x+hcqnqk7Vw+CZsyLbXv3sL2HTgMC0WgUU6dMxZrV4X+P0X3sDGT3OiZkv4TsO+ZtJWDvG+udAcUf3hNav/uYh9T4mf/GtVAB97gxhH2OH6MX30F8fDRByDPxtiaskHoZszqknD1UAEKdqAs/2oFrT6tFvwL6W7lUqaqvwpfFn5uYrYSZc1jHGf1nrFzvrbHerQcO6yB3MMbh9aUfTKyWJ4iFeDFNZgVu5PKwOr7zqxkoLy/HawtfwyvzX8HiRYuxY8eOZm2/KeTl5WHkyJEYM2YMxowZg8LCQoolEQRBEATR4rC/TBtrfjPfb3An9OiT+3OOhyAIgiAIgiAIgtjDOLr3bchJ6/ZzD4MgCIIgCIIgCIIgCIIgCIIgCIJoBoQQuP766/GPf/yjRfvJy8vDtm3bKFGXIPYxRowYgVWrVjVbe5dddhmmT5/epLo/n1Q7QTmVBNt0qbaAELKOVmxzxpGVlt3siXltifpYHX7cuQH1sXowJWrVwlaTFOn7zqWEE1wKXXXypJLAwhLA2kmYnPnfvcRLbpKLZd9W0iT8SZFaJizUWGwZNARQXVONxYsW4/m5z+PVV19FRUVFy+/ARtKhQwcMHDgQ/Qf0x8CBAzFwwEAMGDAAAwcORNeCrqHJkGFybbNOeHNZQIqLjTTbzGVZQqfoW3ZsuCpR3+TVq1xs4Yq4cwg8kH/PBIwAXQgpVHWh8meFZ1cFIIQrv3JpLhVw5fiElCMLJtA+PRe56QlyMYRA7fLlqJg5C9VL3wSi0WS7OiGR3r2Qf8ftyBwzplH1qqPVmPvVvzyJsZYfMwaHaVGyA0e9R1gEjqPemQOHO4HvEVNWy5n1d6a+a6myOZe0WFmdZ9JhIGXO5pxRUgII4OzTz8biRYtT2r6D0tIxr3PnkNnG4iTVWtEQlFhrubWaBoiZ5XKdEHKZq+q6AGLqc0z4y7qmvrCWe2XsPgXkdLPHED5m4KdoDLN2VGBbrClKX8nxpx2HqbdfKn8PF+oY2MfGXCvVO+fmOMrjqo41d6RQW0u3weFwDg4HjDP13fHKMw5m5NxKns2tazE4OJeSBbkucCUV6hP324MZpHcjZs53KMGEdRorMborpKTDFeocBuT5HBNwhYCAi5grj6ArYuiU1Rn5mfEPFGgsbSlRvMHff1L83WftvLl48bdSCMIh9R0MSqQOeC8mL5t6ucMYHLVOv0eg6zBEAHAmzDIppudgLNCPeml5txy6J0zQ7/bPYI74zROB8rCdKtBXD3+9/9m5E3MrK5PsqJblhtxcTM1pDyBEN2L5Xexts7e1wnXxz4oK/KeuDqMyMzEhKwvHFW1NWRS+ZcsWFBQUxC1vS/OcIAgiFYYPH56yMLhXr17YsGHDbj3YiyDaInl5edi5c2eDZQoLC/H111+30ogIouVwHAeu6zZY5rrrrmvx2BhBEERz8c033+CAAw5Iem1LBuccRx11FF566aXQ/79PEC1Fu3btUJnkPtuQIUPw2WeftdKIdp+mxJ5feOEFnHP2OaHnspPVGf0nfQienhsq17b7TCzXBvzRhrDl+nNgvZFlWxEV4ZX1RzP0eh0FgQnKmXLCLgv4ozTBcXhxw7gy9tMRzXf4Rcv2DVG50v/OYD0Y1rubKoR9n1nbrr1yZq3vZqy++2wCEubesnCjKPngPpR/OhOJeHru0xh76immfXOPmnmbJ4QAM1Jwe//pcQvccNX1mD3rmbj2GU9D97EzkNXz6MC+0J/1ffCw+7uB/WZR9dNb2LzokrjlWT2PQa9fzjFxQYPQ7RhDcUi7ifrzP9Da2zmB4oHvjTsn9P5s4LywAs1CR/t854R9LujzwEQZASHjTxOOysP9l/VNNDgiwLs/LcNn29eCMRmH1LFLL75tx7jl8giPhMS7OSI8DQ6X6+14t6Ninpw7cCBj6PHxbh3f9mKq+m9NvL8hUX9HYku/rfPAi3vaf0MS9ncl1hwPnA52ueLiYtx+++144vEnUF1d3Zy7vUlkZ2fjtNNOw69+9StMnDgRkUjrPZScIAiCIAjir9PHgX77IAiCIAiCIAiCIAiCIAiCIAiCIAiCIAiCIAiCIAgCsVgMl112GZ588skW72vKlCkk1SaIfZCNGzcmLXPiiSdi1apVqKmpSVp2xowZuPzyy3H44Yc3ahwtKdVO1JQIZL2FSbXtSk2RanvL9w2pNgCkOenok7cf1pd/j3o3qvypri+RkakEay4YOBdwBQeDC9esl7JOl3FwuHDBpT9ZCJUIyeEKKQh1hSX+VQmwDByCyT6YkAW0sNmImxV6Hui2q6uq8fri19u0TNumrKwMH374IT788MO4dTk5ORgwYIB5DRwopdsDBg5Az1494ThOXB3G1L5QSeh6v2i5NhPB+auUx+YcYep/gUxp5j/HvIRV1S5jRmSM4Dqd0sqYlPCa+gJSqq3qu36JQX20Dkj0qw1jyDjuOGQcdxzc8nLULFmKmmXLULvyPcS2bk1QyYJzZBx1JLLPPRfZp58G1oTfoUqqS7zhyB0oc/1DktSZthjrl94vAp7FtlH4E4F1WjoP6F5tZQDjDHOen4P9eu6HnTsaFr0BwGf1dXiqshIX5uT4rplhV0BPEeC/mHvnrCfvdaE3mcFlAg4ACAYXwiyPQcBR1wevV/nF9fQJvnR8vXcZZFtC717BVCq+8JUFgI9q6vDUrgpEk/wMOvrUEeg7uA8K+hQgMycTeR3zZNJ4JIJImoNufbuZBHAp/Oe+pG+urp/63dFlwVRiuSfS5lZiuZZqGxG3SRj3pNye7JgpobdOH7fWMQYmvFmh/2WcSamF8M5pfa1whdq/at9wziFcV5YzAgU554WwE9aF38HhO60ZimuKkZ2WjXQno+GdvgfQXL/7lG3aiNduuRGAPocbaEYAwV79aoqguloYVYn8xtQyFn9eh7TNfC/m60vrXMIuYYz590+iPXX3jl2YW/XzSrUB4J6dO+FC4Lc5uWYbv4nV4/dlZSiOudgvEsER6em4ICcbPZyIKbPLdXFhaQk+qasz2/h+XS3u3LmjUf0PGzYM69evj1sufD8zCYIg2jZ33nlnylLtSCSC5cuXk1Sb2CvJyNjzf88liFTp2rUrtia5B/Pee++10mgIgiB2n8LCQtx///245pprdqsd13WxatUq9OzZEw899BAuv/zyZhohQSTmhx9+SCrVBoBx48a1wmiaDxPfSkSIIPXMM8/E7Gdm45KLL4mTosaqi1Fb+hWyuh2lb2LGC1ZVnyo8mUAkbMdigndaE5mJARlEEua+uYypmeCaFVGx2jPrdSVdDpYMWUZBdEwoPhrCoO8Ogwl/GTtOFRy6vVn+8JMVf7LuIqvxebFGL37obT+8saj4hUTtG2bf0dYPktX9cDDO0Xn4zcjuOQJFb9+IWE05gjz+6OM4dfw4FYPU2w0TY2ZWt8Jbae7PCyFw7533hUq1AaDghDuR3fOYBDsruCw+ZhhaVAAlH9wdsp6j28gHYe792/eMtUjbd7iFtU8T9x0u1baDO4kG24g/6kg1SGKNKf7h0g214cVCF3xYhktP6YIhfbMbMb59kx21O/BF8WfyYbxGVm3F86HjjDB/18HUucuZV0aevjqy6x0LO25py951PFtOXf9xZb71ic6VJPGzVAle89WCyspK3HvPvbj//vuxY0fjYjy7Q15eHgYMGIDS0lKcfPLJyM/PR15eHvLy8jB48GAMHz4c7dq1a7XxEARBEARBBCGxNkEQBEEQBEEQBEEQBEEQBEEQBEEQBEEQBEEQBEHs49TV1WHy5Ml4/vnnW6U/SsoliH2TkpKSpGUOPfRQXHbZZZg0aVLSskIIjB07Flu2bElZctWSUu1g8qQ/BZmFl1M5n2Zc6jNTYw1Ktf11tUZb15cvxtg+IdXWpPE09M3rh+/L1iEqokamLcWsXCZNqpdwORgT4IyBCQccAoJxQLjgUNJt5sJlKpVSQKq2Lbm2ztM1CblJ5NoandReXV2FxYtex7y587BgwYJGy7QZgAzGcFZ2NoZE0pHBgGzGUerGsNV1sTUW815uDLtct/l2dgNUVlZi7dq1WLt2bdy69PR07NdvPwwcMNBIt/sP7I8DDjgAffr0kUmnwkrDD8gHbEm5dm37ZNzxWaWBhHl7hV4Xf4bYibQ6+d+4ChiHEK43NjUZ9Njr3LqU9hPPz0f2xLOQPfEsAEBs2zZEv/4a0R9/QqykBKKiAnBdsKwsOF27INKvH9IOPQy8/e4loRZXb/ftCz3usFx0KSbw0ol1Oeb7DLN/TOJwA5eceI21vdwTOtjl0jPS8dwLz2HcmHHJr90A/r5zB07OykA37k+TCaohvM30etMuBteMQ2sPPBmvJ/n1fwakXJv7cvT9PwEAKdDWS10E5drqGs8ArqQU3lVd4Mu6eszaWYFYgm3P7ZSLc646G6POOhFOmuMlgpukcWYld1saawYpuFbLpOyaedJs7n02wm0l13YYB+cOoD9rqbZPuC2F3VzJuxnzS7e9tHUpw9bLBQAm5PnuT2qHeSCCYJ5MO07ODyHl2kreIQRTB9GTOAgAzPXmtS0FFkqmIYSLTRWbsF9uvz1aFtxcv/vEYjHM++2lqC4vN7Jr/cgE7pPme+earTG3XCo+wbU814Svvu7WYfIc4Nb1x3aouAAc1YN/tSd18etY7LNTlRT+lcGz1wVwS3kZ3qhO/tCX1uK+nbtwSFoGDo2k4Zq2nEA0AAAgAElEQVTyMiyvrTHjLa6L4aO6Wkyv2IVTs7JwVHo61kdjmFnZPA/v+PHHH7FgwQKMHz++WdojCIJobb744gvceuutKZd/6KGH0Ldv3xYcEUH8fBQUFGD79u0NlunSpUsrjYYgWpb9998/qVj722+/baXREARBNA9XX301li5dipdffnm324rFYrjiiisAUByfaHmmT5+eUrk9cS42Ra7961//Gscccwz69on//57MjnekINe2iwVKIe4Gq2+5/oz49cEqvrXC/OvdYNVCbiFjbTp2qiMeLPB4RbMOVlsw5X1LmTUQ1sB+tm/0+naYvnOtxqVvWOtghFqme2X6jjUL1tfbaS/z9ofpgzlgEMjpMwp9znoVPzxzbNxIP13zqTZmew/6tcatx6hjIt5CyTNPzMZd/3NX6F7oPOxGtBt4WsK95N8vNlaAVPcnvHIV37+K2tKv4lrJ6XsyIjnB/w/JVJzVDtpa7Ql7e+KDFfZDeT2ptl4ZDHTCN87GE3aOJCnu79gai3W+Bla5guH2f23Cv24a1MRx7jus2PQuXBWf9x6O7X+Qr1wW1GR7/+pIlf0frBgqmH+NCiyafiAgxd6qbJDgorAYfJMIaWPXrl2YPm067rvvPhQVFe1mB+Hk5+dj6NChGDBgAPr37+97dejQoUX6JAiCIAiCaC5IrE0QBEEQBEEQBEEQBEEQBEEQBEEQBEEQBEEQBEEQ+zBCCJx22mlYtGhRq/Q3cuRIHHjgga3SF0EQbQfXdVFTk1xIOHToUJx33nl49NFH8e677yYtv23bNvz2t79NKQn755NqJyinkuGCUm1dTiSqByiptloqrBoMyIrsO1JtTbqTjv3y98N3Zd8h5sZkOiTjRoTNwAHBwLiStQoGzqVs1ZPpcjC4KmlS1pUwuKLpcm0AqKqqwuuLXse85+dh4YKFqKysbNT2MQBHpmfgl1lZGJeZhQLHSVpHUyUEiizRdlFAvL01FsO2WAzRRo2ocdTV1eGbr7/BN19/E7cuMzMThYMLMbhwMAr3L8TgwYMxePBgDCwciOzsbFMuOKcFE/7ltqXVTSDbNpXNP4G2tYRVS7XlwZbHXgu/g01KYUFMxBBzY3B46scGAJyuXeF07YqMRtVqPMVV8bI0puXizBbgMiVA9pdD4LvQy/0tem2x+PXcakS3AdhJ8ZYkQHHs8cdi0vmT8Mz/PZN0G2MAppSU4o0uXeOuvWFqCMCTa9sC7RiCagVP9ivAoKXrLqQsOyjXZt4lHUyVceApGDwtt+xTioHlUgE5t13drwA2RGOYtiOxVHvoCb/Atfdeg+x2Wd72+va9lz6ul3OmR81NsjmzBNicMXDmmLKccTjMUWU5HK5k2+BSiC24J9XmloTbfleibX2N1f0JvUsD55Y8TS0pBxNKcKHOfyGsB1AwwPV+fsJVZRggXP0QCsvGrD64wlXte4JlYcYij3NdtA6bKzajZ/ueCY5A26Y5f/f5x59uQcWqVb4rpoCWX8tzJCjM1pcPB9b1xhJY80AnYecq02ePumbp80PrV1z4Zdy6lvB99zYoqMbQ/cQAvFhZhTX1dagSLgY5aTgxMxN37CzH1/Ut+VOyaVxUUtzgegFgQXU1FlRXN3vfEyZMwLp169CvX7/4fvVDJwiCINog0WgUJ5xwAtwUHz40evRoTJ06tYVHRRA/H6k8AK9Xr16tMBKCaHmOPfZYvP322w2WKSsrg+u6KT/AkSAIoi3wwgsvYOTIkXjnnXd2uy0hBK644grk5uam9PBbgmgqCxcuTFomOzsbAwYMaIXRND+J5Np1dXWYM2cO3nvvPVRXV6NTp0549dVXkZubi6+//jpBY4HfS5LItQGYB/02q1w7rlaYNTbQDpPxU68JJau1NNzmRrG+myvsxyXK9rw+9Z3hVGFx31QUF7472f6AGAD5IEg5CkueHSd/tqS+ZszcakdHxeSySLvu2G/SO1j/7PG+cZWVlmHzpk3o2bsXAAEhtPDbe7iv9H7LLWBWb//35P/hd1f9PnTr84dciPxDLvWNs2Gs42cJh71do/p1Yyj96N6Q6g66jQwu9/r2Hm5q7SN9cIWIn+sIxIbj7MX6Q3AuNpPUOGQ03ulhC8eD8Y2w88sfBwUYPvy2Ei+sLMGZR3dq7oHuNWzYsR4/lH/vPbAX3pxgJs7J1Gfv+OgH/QIA415kUq+DioMGz17vFPfO97h4uJJsm+Oq/2iEWe1bZYOH3vcg6uBUMd3HT96ysjI8/ODDeOCBB1BWVtbgfmsKJ5xwAiZOnIizzjoL3bt3b/b2CYIgCIIgWgsSaxMEQRAEQRAEQRAEQRAEQRAEQRAEQRAEQRAEQRDEPkxZWdluSbX79euHuXPnYtasWZg+fTrq6+sTlh0zZgxmz57d5L4Igthz+eabb5LLHSElJ4BMqu7SpUtKMu4ZM2bg8ssvx+GHH970ATZCLJlqU02Rass82XCpticF1ZJQqBxj16zLimQbYeq+RmYkC31y++D78u9lvqOQ+0wqXFU6s7Dksq5KfBQCDA6AmBK/ckC4cMHBVPqrFCs3Tq5dXVmF1xcvxvNz52HRwkW7JdM+NTMLXRoh07bJZgz9IhH0i4SnDmgpaakbw5aYi62xGNZH61HkxrA+GsP6aBQ/xqKoTeH8bQo1NTVY+5+1WPuftXHrevXuJUXb+0vZ9qDCQSgcXIjuPbp7CdwsbFzBEzrOhu0lYwstf1USViXrZQxS1MsAV8sItKCXqTJqjslzl6E2Votsno22hoBAcfV2I1CW6HRhtcyX8KuTzu195KUsGylDSF/2KSGb9Sffe/0LT9BtlkvpQDCPeNrjj2LJG0tQtLUo6bb+GI3i3l07cX373BDtQ3guva2LsEeg1Qqu9Q69Xsm1dYK8Tt92ISBUB67wts0N9KQfjGD3IczLu2Ztd6N4oHwXakLOP845/uuJP+Gwow811zpvg7XE2E4XhzmGWp4NJWgwomuVbK502GBcftZybWaJs6VsW25BUKqtpdtgABfcbJOeIExfNqHPPy+xXX+XHmU10ThTwnKVGC+Eb4uszYZQ13b5M1JPROGTdwu1szm42nfw2mPyu+kPDDtry5EZSUenrC5xx6Et05xS7aeffhrrH38MnbglIDBNyOOrm/ME2/EdmEu2NIH4VRJKDuLpEAL1mJKKBDaBIZFc297M4O9WMGOugYsby8rxQW0dotY+ewe1eKKyIm4bCMnAgQMRi4Ur/0muTRBEW2XixIkoLm74wQSa/Pz8lGRvBLEns3PnzqRl+vfv3wojIYiWJ5X7xkII1NTU+B70RhAE0dbhnGPZsmW4+OKLMXPmzN1uTwiByZMno76+HhdeeGEzjJAg4kkokbY4+OCDW2EkLUdQrr1gwQL87ne/w3fffde4dnhIbK/Z5NpAfIQEIev0ai/uAB3lUMFq+wGqwtyxZQCTjxX1C7blB6YD3eYuvYq9eCZpS7QN+CM1Dd37Dt6XtCIAzL4pHYiXCdWv3kZ1v1oIHUMLuzONwPi8tpn/7jcAhrT2PeFkdkCsxi/GfeKxJ3HbHbcBgoFzeRw55xCuUE+Y1Bpy9ahKIXDv3+7BnXf8b+geaNdvLDqP+BPgu3MPJLD4QkvNve+BIpaIvHrL+6jbsT6uTG7hRPD0XGt77XevJaHiNr5dKlhc/wml2iGyYivaFNi0cMm9PZ7kfwQSXiZejqw/WOcR04Ew+VBuETgp//bcRpx4cB46tif9X5B6tx7LfnpLxSsBfXy5FevmTMc4YZb71tsPFwYLxCJ1BNen3Q6c2boevLVxU9p7qDGDvjar79Y6jYB/bjOrbNhUXPuftXjyiSfx1FNPYdeuXY3ejw2Rk5ODTz75BP3794fTxL9DIQiCIAiCaGvQb9YEQRAEQRAEQRAEQRAEQRAEQRAEQRAEQRAEQRAEsQ+zefPmJtc96KCDsHjxYvTo0QNDhw7FDTfcgDvvvBMrV67ETz/9hPLycuTm5uL444/HNddcg5NOOqkZR04QxJ7E8uXLk5ZhjKFfv34AgHbt2uGJJ57A5MmTk9YTQmDcuHHYvHkzOG+CVLoRYsnw1V6BkFTjuDJxfTJPfimQqlRb+KTaAgKZkSw4bN9OesvNyEO3dt2wedcmMCZUurADAQHOGISrEisFh2AAdxnAOBhikOmVrvnEEANnDgBXybSTy7WrKyuxePHreHHei1i4YCGqq6obNX4G4Kj0DIzPysLYzCx0TZDEGCYHbioMgAOgM3fQmTs4OC0NQGZcf0UxKdneEItig3pfH5WvihaSbm/8aSM2/rQRS5cs9S1v164dCgcXonBwIQYXDsag/Qdh8ODB6D+wPzIzM+Nl28JKUtWnki0iZt4KxhmYywBXi5/Vu7YkQ6fRWnUYhxAuaqM1yE5re/Kl0uoS1MXqwW2psZ3Ua6UPe3tKJwv7k3596cXMkgmwoAYXaqKKuOXB7/75rI+MJzfgnGPBogU46hdHwXVdJGNGRQUmZGej0PGnyyTSRHjCB/8YXUu43JBc21VltQxYX7V1/rTuS2oU9FqmZNrCCH5dqy8BYJfr4t6yXdgZss35nfLw30//FfsV9k24H2yJtj0G2Enk3HvnSimu5dkqBR2cy3eHMTDmgDMGrt/BZV0hr7ZM2AnqABOenJsxuw8l7mb2jFOuCsb1lJLnHtPJ57KQJ5KQ4g2hjoMWJDBuJbAzT8nhCtW2q4Uennxb1tVHSM8K+XNAj6No11ZEeBryMvIT7vO2RHNKtd9++208dO1VGJvmxJ/PzL/E95lpbYct0bdfAlzJ3bVMXndtfzfuCUvSIgLl7XeflAACTn4+cg45GNmDByOjXz+k9+iJtK5dEMnLRzQ7C5WMYZ4S6O3YsQPbt2/Hxo0b8f333+PLL7/EmjVrsG7dupQeELMvIYTAtm3b0LVr14TrSa5NEERb4tlnn8XLL7+cUlnGGF5//XWkp6e38KgI4ucllQeADR48uBVGQhAtz/PPP5+0DGOMpNoEQeyxPPnkk9h///1x8803N8s9jIsuugh1dXW49NJLm2F0BOGxevVq1NXVJS13xhlntMJoWhZ9z3rFihU444wzEI1GG1Wfp+fCSfSwR/NgVL9gOyjXjg9/BBc29DlQh2nxtBXVCQ2M23d4dV3H+q4kzqY9/TBOL35i2tVPzDT9cPj6D903gfEYmbYXz/JvofrEuRKAe2pdLc0Vwq7B9Sit+qpTKx5j9kHggdiZHQ9E5eYVvmXTH5qOG26+Hjnt2smaaszM0Q+79aS7biyGG677A2Y9Pit08zO7HYmCUffJ7QG8nRH80eC7d8vsXRMn/zWVGUP1lg9D++1y7B3wH5s4A7HvXc9THRPybvQLucw3ThE/NVnwQDeGRHXDxuz/yw2zK6yYn78Y8xX3BQsD7ZdVxPCnpzfg0SsHNHYD9nqWb3wHFXW7pAyb2cJsK34NbtZ7cUdLsG1OY/u8tN89kbb+UwFfTNV3Qvii5yZ2mBDW4FerXf+iWCyGDz74AIsWLsLChQuxZs2aBvZS02jXrh1uu+02XHvttXTvkyAIgiCIvQ4SaxMEQRAEQRAEQRAEQRAEQRAEQRAEQRAEQRAEQRDEPsymTZuaVG/MmDH497//jY4dO5plffv2xbRp08z3iooKZGVlwUkgBiUIYt9h9erVScsExSWTJk3CtGnT8O677yatW1RUhCuuuMJ3DUqJRoglw1c3UqptJcgJocWrfml2sF6cVFuVd4WnZU3j6UjjaUk2Zt+gW0537KrbhR21O6QoVQs7hSNl2AA4hNJyyqRmzriS2nIw4cJlABdSs83hACyxXLuyohJvLF6Cl+a9hEWvLdotmfa4rEx04fbPTG/CBHMrm1OurceRaLpzAN0dB90dByOQ4VsnAJS6rpFua9n2j+pzaQoi5MZSUVGBj1d/jI9Xf+wfJ+fo07cPBg8ejML9pXh7UOEgDC4sRKeunaAsu9bYrWRymZkuzy8XllSbW8ndStwLBsaEFPWCQ6jZUxOtafZtbQ62Vm7x5cd70moWPpEsmbat2fbqQ8oObGu0seZqUbNaIQLrdXvCkxLodw5LSq3SkvUxOnDIAbj+D9fj7r/fnXR7BYCLiouxslt3I+T1jd0qZwutLfUBACnP9oTZieXaen+IwOi1XNtInSEl3Lp3vWe1SNuI2gHUCIH7yndhaywWt315HfNwz9y70L1Pd+vniT/Bm2lBhG/bmFnOjVidWwnoDIxJ9TVndvK5TEznvnXqO7OT16U4m5sE9xCpNtfCainV5kxrl60xM71v9ciVnFcIb865an6oA8yV2IJz5nkKYt7+Bzg4FxCubkueuy5zlQeBeTtQiUE4YxCMqz4dCAAbd22EwyNon94+7ri0JZpTqv3RRx/hrNNPx+SIJdWHdXisJn0vS7jNIM8dbr7LKyezrg+CeeefVqM4DOrc8g9b6/f1uWavdwGk5eQg7/jjkDfyROSOGIGsgQMb3Nx2SXYHAJSUlGD58uVYsmQJXn31Vaxfvz603Cm/PAW33/XfiEQi+PVp5+GbL79JofU9l8umXoaXXnwp4XqSaxME0VYoKirCRRddlHL5m2++GUceeWTLDYgg2gDLli1LqdxBBx3UwiMhiNZhwYIFSctkZGQkLUMQBNGWufHGG3HSSSfh7LPPxrp163a7valTp6JLly44/fTTm2F0BCF57LHHUip3ySWXtPBIWo/zzz+/8VLttGz0+uVziGQXNFxQ3zu379Vacu04j7bvCwsp4Fcre9hybV2SWbeSvXa81hJFzq07x+ZBucLErEw8QLUpGIuvCsCL1gRhgXLBRb6dFSinY7TC7w83cm39iFVfYEzV0ev0vwLeXXGY75m9T4gTa9fU1OAvf/wr7vnn3ephv15Vpu6HgwPVVdX4fxdeigWvhP9um9FxMHqcMh3cyYyP+YbslrgCcZ9gxU7kW135t3E1I9mdwSP6oc3BOcQCy/19mnvIJqym5zQLOT7Jxu7No6YTd9IE+rH/NsR7gGtoHfv8tFYxdVQBhsWflOO5d7fjnOMSSPT3QX4oX4cviz9XMUrAPquY+u6PQFkTQ+h5o+KhOn5p4qHcrGcMYFx+9y23evBiqLpz+9roxRzta4V/PNY63zUTvjKfffYZHn7wYbzwwgsoLS1t6q5LSHZ2Nk4++WRMmDABv/rVr9C5c+dm74MgCIIgCKItwP4ybaz5nWu/wZ3Qo0/uzzkegiAIgiAIgiAIYg/j6N63ISet2889DIIgCIIgCIIgCIIgCIIgCIIgCKKJzJw5ExdffHFKZfv3748LLrgAkydPxqBBg1p4ZARB7E2MHDkSb7/9doNl+vbtGycqrKioQJcuXVBTk1xYyxjD6tWrcfjhh4eujxNNNkIsGb66eaXaOk/UrueXagvPKWqk2nK726WlooXcd4i6UXxWvBb1sXolgPUSJrmRvVrLGTfSVweeNFYuBxiTUm6m1lVXVWHJoqV4ad5LeGPxG42WaXMAR2Vk4NTMTIzNyvLJtMOnZYJk5oTlm06iNOGmsst1sT4Ww4ZoFOuVbHtDNIqvo/UobwHpdiI6duqANZ+tQX6HDubc0+eXTtL35z1755zgMoFf6DIQ6hwEXCEg4EK4AjHXRff23RHhkVbbrlR4/YdF2Fa1FToNWEuTuZEjO+CMw1GfIzwCh3E4PIIIc+DwCBzugMNBhDtwmAPOHLmMO3DAwblux05SdsADfTLwkCRkKBGzJ9PWZWUhYdKXDz7gYKz7LjUpzOnZ2bg7v4M8hoF1wnoBgHdF9ZfRy11fueC7lKzb3/VnV30WQKCMVj54betlMQD3lu/ER7W1cduUkZWBe+bchUGHWL+H2z/bjBDdLPALjvV+hdzn0McLiJNsm2umJdJmADhzvPmjk9ABc03V11OurrPS9yCvr1z3puqrq6oSOsjlDFKSb4QK+okIDIDrygcmqC3Sc8Urp36WurK8PIfNF7jCld4PJs9lV8TMtSAmYhDCRUx4R9wVMcSEC1e9YiIKIQT65fdHuzYq125OqfYnn3yCk046CftVV2B8ThYAKC26clqY2QREVNNaoO3oY6mOlmOvU+8RVT/C4us4qpwnL5BlmO/lzQWeloaOo0ehy8SJ6DBmDHgLC/FWr16NZ555BrNnz8b27duRnZ2NL378DJE0ef3XMoVNmzbjH3//B9Z+/CnKy8sRiUTQqXMn1NbUonh7MY4acSQikQiysrOxs3wnhBDIy8/DlIsvwJRzLsS2bdtadDuag99c/Bs88fgTDZYhuTZBED83gwYNwnfffZdS2YMPPhhr165t4RERxM/PiBEjsGrVqqTlqqurkZmZmbQcQbRlli1bhhNPPDFpuRNPPBFvvfVWyw+IIAiiFXjnnXdw7bXX4osvvkBdXV2T28nJyUFpaSnS09ObcXTEvszAgQOTit/z8/NRVlbWSiNqWb744gsMGTKkUXVYJBO9Tp2D7J7Hp14pINeWi3wm30CgJCjXRrBA4Lvwl7PaFua7iCsrEtW3l4vg8gTjMEE8PWwRUjYEWwztu08ZEHyb5tUdaFtGbsl9/V16El9fdMaUD24Tg1u3ExvmnoJoxZa4oT738nM45ZST5UNFNSrEUVZWivPOmoxVK8P/f1xm96PQ8+QZ4BntETcZGoNPpC3i9tmm+eehavNKX5V2/Seg+0mPmDJ2eQlHPPFj5Ixbu8oSa4fMb2+QISuEfRwSxU0amm9hxy5s3gpr/gNe5E9/FipgJd+F9V2oKCIQQ2Ya8OKtB6KwZ1bYRu5T7Krbiee+moPaaK0nwzZ/1xH/cjgHh4pZg8t35qj4tgOHRRDhDrgd82Yy3s1NGUfFyLn6m5BArNv3IOL4WLcXJ/UecAzAxFvNJcT8K99ramow7/l5eHrW00n/jqop9OrVC+PHj8dpp52GkSNH0r0dgiAIgiD2ev46fRza1l9sEgRBEARBEARBEARBEARBEARBEARBEARBEARBEATRqmzdujWlcitXrsTw4cNJikUQRJPYsGFD0jJ9+vSJW9auXTs88cQTmDx5ctL6QgiMGzcOmzdvVlLOBvi5pdrWe1CqHVc/INXWmlah2shOy06yMfseER7Bfrn98FXJl+BcAOByNzOVvGg8qzIxWvldwQVHjAk4woULmebrMg4OFxWVNVi6eCnmvzAfbyx6AzXVyWXvNrZM+5SsLHRWMu3gVAxPAfaWBtcnSBluMnG59btJe85xMOc4OC0NCLRdIQTWR+vxXTSqXvVYVx/FD7Eo6pPJYRtJaUkZ3nzjTZx5zllmEJxxlcQMk9gqhBb1Qp6U+lIiACaYJ+NW0l8AnikZQHW0Gu3bkHC33q3H9qptJomcMS0v9oS0gNIEMCZz1AUAbutsvdLM+i73iTp/AF+yu2mbyf3WELot/caZJ9Q26xWLlizCAQMPQDQaTbrtL1VV4cysbIzIyAACcu3wc8g+vv7l3Kptrg2Q4l9XSRe0Y8BVtbkauxZsO8z4D8zU0spw76oOzNi5K1SqzTnHnx/5Lxxw2AFSKG3GH79lLPjO9Dcr0RvMyLSh5NcAg8OlwpjDk1/7lqkEdsakPFsIASY4uBZnm4cSeJJuxs1jDWR7jEOo1HMzSjX/dJ9yEQMTDC6kEBuCgevzU41ZwJNvm/+fwr2fsRzcyLO9c946jxkA4arzXqrdOWOICWES5QEpT2fgiCGKdWXfoV9+f+Rm5MUdp5+T5pRqr1q1CuPHj8fO8jIc1yFXVWe+Jpg6Szi884VBSdvhV4l4cmxh5NyA7xJrzildRwTKMGu5fk/r0AHdLroIPS6cgvSCgiQb2HwMHToUQ4cOxd///ne8uuBVHDriELAIh2v/bgeGbj26465/3mXq6XMQYEZO7v3/a+s6yxjeXf0uBvce3Grb1FRmPjkTvzj8F7jyyisTltE/WwmCIH4OrrrqqpSl2pmZmS0isiGItsiaNWuSlsnOzibxErFXcPvtt6dU7tZbb23hkRAEQbQexx9/PD755BMAQGlpKTZs2IA333wTs2fPTun3AE1lZSX69euHTZs2tdRQiX0I13XjHrAcxhFHHNHyg2klli1bFro8vcNgZHY+BLGaEqTl9kVWwRHI6nEMnMwO4Gk5aHTkTz1A1q6m78eJsKePWpEJSVAmjMB3FigHs44BEIwFmpAfmBFsM8S3b3ejgk1CiZx1wCVuG63umX8cSbHuw/pRjQbXm3HA75fWMQqrLAvWi7uT7S3j6bkoOOFebFowKW6I55x2Dt5Y9gaOGnEUXFfGLcAFNm3cjLN+eRa++vKr0E1r128cuo26H8xJC9m+BghKtH3r9D/+9mK15XHNpLXraX2zt1e3Yc+j8PHpuKuOY0LHaWWYPwE6OhEkleh58BglK2e1LQLrAvM+vj1951+oc8V/nlXXCUx98Bu8fNsQ5GbvuyrAqBvFwnULUButNbJqGcfUD/bVsRX9ko9zNTJra70Ws+t1+iGwXgyL+f7zYueAd7zsaKuKiNnXAnjXWV/0LBD70WsqKyvx/qr3sWL5Cqx4d0WL3IOMRCLIzs7GwoULMXzEcPOgZIIgCIIgiH2Fffe3aYIgCIIgCIIgCIIgCIIgCIIgCIIgCIIgCIIgCIIgUhITHnrooRgxYkQrjIYgiL2V4uLipGUGDw6XB06aNAmPPvooli9fnrSNoqIiXHnllXj00UcTF9pNr1+YVDuYVClCk08tqbYlzUYgf1JptM36oFRbCNdItTOcdDjMARFPfmYHdMzuhJKqYrhMgDNXimOFAGNKsgoOMAHuSsutAMCFALgDR7jYVVmFtxa/iYUvLcTSxW+ipqZpMu1xmZk4OVPKtM2csUTCgH9apiLXtuuEtbE7NDIVvcltt2MMB6Wl46C0dF/qfgzAJiXb/l6Jt9epz6Wu2+S+Fy1chLPOnajGYSdoQ52E6ntghzKz34UST3OAuUoo7OVKMwA19VVtSqy9addGCCF1zpqvqjYAACAASURBVCapVyWhm8RjwEoYZv6JpL8yS5KrBMielAHgJl/Zf1XUDehk43ipgx6Xff1EYJmXNd+zZ0/cdc9d+P11v09p+68oLcH73XogXTWXSK5t96uvv1qeLdcx869fqq1HphKqmZ4TTPnWtS7Cf1YJBrjCf667YHi+shJvJJD2/+Gu63H06KMh7A2xfrYYaa12QPjSvVVxLdIGPOm1nYQOrmS/spwRaqt6nKnkdXAwJdIWEJZsWyayc9U2Zw7ApEKbg0GAwdFJ7IwZUbbsVMRJteWmStG1cPWc8QvXGWM+ubaRFjD5sARXuKo8985hdf5LOYNrJA2cM3DhICpiykPizQh9rnCXIQaBb8u/Qd/cfuic1Tn0eLU2zSnVfvXVV3HeeeehsrISR2WmI5dzn7fCJw0w5wsz54ItyPYPQVg1mE95wcGMkIAJwGWAY10JHP8QEenYCX2uvBLdL7oITvbP94CRtLQ0nHH6GQCA6vpq7KgtR21Mi/HVHBWBnyNmu+Q5paeirdxgQqBjxw6YPms6pl40tbU3q9FcffXVuPfee7Fr1y6kp6cjIyMDBx98MP7whz/g2GOPBZDCHG1mSORNEAQgBWaPPPJIyuWfe+45dOzYsQVHRBBtg+Li4pTubxx11FGtMBqCaFlc18W7776btFy7du0wevToVhgRQRBE69OxY0d07NgRhx9+OK6//nrU1dUhMzMz5f+vvnnzZnTu3DmlOB9BNMSiRYsQi8WSljv33HNbYTStw0cffRS3LKPTQdjvnGXN31mIXFsuZgnOdztukUguHJQiq/K2PFp3yewW/AGhhgXb6qaw3YUOKPlkxYH4VcJoadgy5r3JG/6Bsgm+6y6FkIEdtYBxFWP0BqzerLq+fmTHQm1PVs+jkX/QJSj/7AkEOemEkzB6zGj87e6/4YAh++O9Fe/joskXYcvmLXFlASDvwAvR9djbQrajIcL/jsG/OKwthlhtadxSJ6fArE+tb385W0rsW2umZsBmnKwvE/dtyj1ia76lECn3PYg5bGwmDgVrPut4pNffhm21uOKRb/DU7w9Qsbl9jyXrX0dx9XZPgs1k3JEDJo6t44/ys4otqeUOk/FM/RBgHbfUMU4vRmrLua1z1DyYWL3s9XqdlmXrh1VbMPv8BwABbN26BbOemIWFC17DJ598ktLfZzaVCRMm4K6770JhYWGL9UEQBEEQBNHWIbE2QRAEQRAEQRAEQRAEQRAEQRAEQRAEQRAEQRAEQezDZKcgIvvhhx9aYSQEQezNVFZWJi0zdOjQhOsWLFiAgoKClMQ/06dPx9SpU3HYYYfFr0w1nzPhqjCptn95nFRbL29Iqm1yj4UlTVXrXbtdr3XGGDIiGSls0L5Lv7z+KK0uQUzEIASDYFKgzYS3PwEu96krpbhVVbVY9sYyLHp5Ed5+/e0myrTTMTYjGydnZaIzl3rRUImvzgsPyQdPJtcOK9PUFOFEpJYy3LxtM0iBap9IBL0jEYxEhlkOAKWuqyTbUra9LlqPddEofopGkUy5vXjxYkTro4hEZBqFFvLqzxCW5J55sgEGJVhmzBNpW1vBGINQluSK6kp0ynaVIPjn56edGwCTYgzoZGFPWOyAcSk91qnCWrgs/+cleAOWqNQSwTIwKRTQ31m80JSxkDbs9bbUwLfUk2trMfLlV16OZ595Fh99GC+kCFIhBC4vLcGTHTtBO5kTybW1MJvBkilbr5hV3ivrfReQcmzOhLmEC9WSN9+ZuZJrh7t+LamuwbMV4T8rL73hEkz49QRz3OR1wxJk+HL0w/ezViPrxG6uTBdMJ5ab48NNwjqHFmVby1QiOwQD4zJRHYyDC11XJ6lrSbd+oIBKeGfc22/MTlTn3jwS3lFgQn43KAG29Ch422r2h/ZvCKbmqWzL1eey0NvtCbOFUD8JGEcMrupPgDFupOVyTByMCzDhAjGG78vXoTpahd7t+4Qet9aiOaXa9913H2666SbEYjF0cByc0C7LFNHnNyDnvNag65cAwJkw1xP/OeQJpW21gO2D54A0ajMgCmBpdRVW1tTh2rz26MIdOABYejp6X3oZ+lx7LSLt285DDAAgKy0LWWlZqKyrRGlNKaKxqG/7tPjBCFcEAO7KfSeYOTeZusC6EDjj7NNx6423Yvu27c061j59+uDgQw5GeVk5vvr6K5QUl+x2m+vXr4/7Pn/+fHTq1AkrV67EoEGDdrsPgiCIxlBVVYXx48enLAu84IILMGHChBYeFUG0Dd56662Uyt15550tPBKCaHmeeeYZ1NXVJS03duzYVhgNQRBE2yA9PR2lpaXo3bs3KioqUqpTUlKC3r17Y+nSpSRsJJrMU089lbQMYwznn39+K4ymdQiTqDKe1nIdark2EBc3SPz/j5OJhO3lulE7mAYT6NT3Nk1UxNecsGrbwY0GhNjM6sceP7PKeoFzf1taYhyUaJu6iaJFzPdN1uFe/2pX6Ycmmr6F3Y4tgpYRJFmWm3Wdht2Mqk1vo65sHYIsXbIUww4fhoGDBuK7b7+LW6/peOSN6PSL3wbGbza+AVj4Z18zwWMul8VqyuNai7TrmaDNRMEJr23f3jYP9BUmvuNVsfdpitFwVafh+Z8q1nliDrOep3q+q9gSgrHk4HwPRhtlGyu/2Ikbn/wO9/6/fe9e+opN7+L78u9UXNL/EF8Tr9Tr1DJYD/z1ZNveQ6W5jn2quHWwrBcB9z7rOI59jTFxLSPOtq49zCtjEEDRtiLcd9d9mPHYjEb/rUljOf300/HHP/4RQ49I/LdWBEEQBEEQ+wpt4681CYIgCIIgCIIgCIIgCIIgCIIgCIIgCIIgCIIgCIL4WcjJyUlaZufOndi5c2crjIYgiL2RTZs2wXWTKW+Bo48+OuG63NxczJgxI6X+hBAYO3ZsfJ+p5Fg2Saqd2ph8bdhSbdWIkWrrDvR6puoJAaFen3/+OX5a91OKG7XvksbT0Lt9H7huFC5cuMJF1I3BRQyucBFz5XtFRQXmzn4eF0yYguGDhuO6S67DolcWpZzoyAEMy0jHbbn5WFbQHTM7dsG5OTnoxB0jzdX45ksgf1Yg/N1PwzOuuUXYLTnD7FTixH36S3XkHEekp+Oc7GzckpuLGR074c2uBfiiew8s7toVE7MT/16za1cFNm3caJJnvR4sAS9nPkusJxsOJHfrPGer/bfeeAvDDx6BmU/OTGn7W5qoW49NuzYBUMm+WogMSwsgPH2BSSxO9B/nXk2mZQSelIAFJq5OXDaJ7vG58dZ3KS2Ox3+11d8WLF6AzMzMlPbDu7U1WFhTrZ9VEDfn7DRobpb5BcAMgGMlV+uy9kuWkXOGg8Fhep1K5lbrHdWWfMkyq2vr8OCO8N+1z7jgdFx83cVwWAScOYjwCBz1HmGBl1rnveSyNB6Bwx1EnAgcHkGEq3VMLneYA4dzuc6uzyNwlEybMwcOd6Q0WzA4nINDLueMqXfuk2rL9XLeOZyrRHeAMQ4HHDDJ7bKOzFVnRnqvNcNhkyco1RZM/RRluo5cpqXa5iew+pmqy+u5BQa4EKZHW6wRTNiHkiAzAWzauRFfFn+OqFuffDK2AM0l1a6oqMCkyZNwww03IBaLwWHAWblZyNRHgHlukIDaxNtjtszEHD+vpHfeMLN37eF9HY3i/l278JviYpy+dRvu27ELq2prcfH2EmyLRpE7bBiOfPMt9L/11jYn1bbJSc9Br/a9kJeZCyHk7x6uEOrlQkDAhSv/tde5LoSIyfVCQKiyDz/+UOgDCYKkp6dj3PhxuP7G65GWFi7nGTlqJMoqyvDN999g3kvz8OayN7F562bUxWox78XnMX78ePTs1RP9B/THnH/PQdSNptR3Q5SUlGDw4MF45JFHdqsdgiCIxjJ69OiUHvAFAL169cKsWbNadkAE0Yb44IMPUio3fPjwFh4JQbQ89913X0rlbr/99hYeCUEQRNsiPz8fa9asaVSdjRs34oADDsBf/vKXlhkUsdezfPnypGUKCgpSvve/JxAmoneyOqFFo2++p/3Zi4OBmbAvicYVlCYn+u7d1Y9vl/vWe7UCslrfMisKw6xX2HIThQlbHnxUpAj0o8cVHLuuA3OTnDEOJrgXJ1CxMy/wZd/59o6FfrypicM5GSg48Z9gPBK/uxUJpdrMQdcT7kanX1wRsu/it6vhV2gHgfXys4jWQkTjY+dp5uGjwTpB/FFz/xRk/mLMe9CsF3YIRhUS9RPsMxHJ5n2iPmxpPAsU8+8z/8pA3FSvsYTNL64sxl+eiZet7818uOUDrCn6xIvDMSnIhvkOaIk2BwfnUrrtxS/VA3+ZjmPLmKU+X7kWcMMWb1vCbm5HIoPXAv0gYJg4syYu5s4YiouL8aeb/4QDBx2IB//5YItJtTnnOG/SeVi7di1eeOEFHHHEEWbUwf8IgiAIgiD2JRL/v6smUF5SDQGgQ6es5my2WaCxNQ0aW9OgsTWdtjw+GlvToLE1DRpb06CxNQ0aW9OgsTWNtjw2oG2Pry2PzY0JoAUfkkwQBEEQBEEQBEEQBEEQBEEQBEG0LPn5+SmVu+WWW/Dwww+38GgIgtgbeeedd1Iqd9BBBzW4/vzzz8e0adOwYsWKpG0VFRXhyiuvxKOPPppS3wBSNhLb6WfBKrZ8O84YqfJ0dbquEAnqQa6UZeTyWDSKVatWYf7Lr2LB/AXo0b1HSgnoBNCjfU9srPgJddFaCCakODcmUFNViRVLVmLp/KVY+eZ7qK2tbVS7HMCRGek4OSMbo7My0ZkrYSz8YuywNGr9WQiVOyugZLDx0yYZYeUb20YyghLV5sbeZ4n7DB+FrhthDGvronixKlyexxjD2WdPxPff/4BOnTojNzc3WMBrmwGIwch9dUqsEFLSK4RQSbcCrnTe46bf3YTZTz4DAJg1axYuueSSxuyCFuHHnT8i6kbBlcwYzEvu9SmilVSce0v8InErMZhzJmUBgG8iG2GyYNJTYM9mMyGZN/ETSAY84bdZBAbue+gAE/JhC0/MegKTfz05pX3xh/IyHFeQgfZMq9L9M8k+X2y5NswM8Na5ajmD9Kvrd67a1O8uGLiyjTMha2hlgKd0ZtgWi+F/y3cg7PETJ5xyPG6+8yZwh/vHLLzsbf1zwkgxBKxj5m2JJ82wjr5KTPcE8l5yOVPfub1MmZW5kmTLQ81NYruvrEpKZ4BMYFdj04nqUOeQXMfM/JRLBZial2DeOec7Xkz/LPXWSRk3Mz9gmdDbxcy+ksdLWAnwUvodc12YVjgHc10lz2YQQiXWu7IE5xyu64IzDgEX5bXl+HjrxxjUsRAdMjuEHMm2zfvvv48pU6bg22+/NctOys5CN8eR+9Q6QcxcUd+9ueLXkijNhhLNazG9uo5Alq0ULl6vqsGHNXXYGIuhPoEkXGRkoPhPt+K8665r5i1vORhj6JjVCTlpOdhWtQ31bj1810RTEOZcAPSVRZhLpQBw/Kjjce9D9+L3V/4+tK9IJIK7/3EXLr70YmjRxK1//hO2byvGli1bsK1oG0qKS3DGmWcgNy83tA0AmPCrCfjVr36lLiHeOB/45wO45uprdneX4KqrrsLMmTPx4Ycf7nZbBEEQybjrrruwatWqlMpGIhG888474DzsIS8EsXdyzz33JC2zN8kMiX2XmpoarF27Nmm5rl27Yv/992+FEREEQbQtBgwYgB07diAvLy/lOq7r4q9//SvGjRuHYcOGteDoiL2Nuro6bNmyJWm5hh7CvCcyZMiQuGWVPy6BcKNKqNxCkTcTL/CbYPWDKuW6uEoIf7RicD3gaxQ62KkDnjquJgM6Qt+z9wUDvS/M6lPE9Z0oktMQwTaC49aRnLAWmf+d6bHbglpvmY7HyGI6AsTgb9l3AKy/D2DI6HIICkY9jKK3rw0VVofBI1nodtI05PQ5Ef7jlSphxzAR/jKx2vLQUul5fa22U7m/IuA9bFfPn8Dw9FchrOll7ftUhu4F1VIYU1jlsAi2Wm/inYAnXg6rw6x5pFcxq54dVZERxqeWboHDgf86b0Ajx73n8dHWD/HBllUyRm3k1zLa5BhRNgdXMUjAjnKqb4xDS7M54+BKlK2F2nYZHUOJfwg3D8S35Hkt45FeTFUA0M/oNv8yoLS0DA/c9wAeffhRVFVWtdj+SktLw5QLp+CmG2/CwIEDW6wfgiAIgiCIPZVmFWt//3UJmAA6HNOrOZttFmhsTYPG1jRobE2nLY+PxtY0aGxNg8bWNGhsTYPG1jRobE2jLY8NaNvja8tjq6uLAfR3kwRBEARBEARBEARBEARBEARBEHsso0aNMnK4hnjkkUdw0UUX4cgjj2ylkREEsbewevXqpGUyMzNTElktXLgQBQUFqKlJnlw6ffp0TJ06FYcddljyQSbJp4wTX4dUSSTVFipRUicqi7jk4UB9JdWuqqzC0qVLMf/l+XhtwWsoKSkBIJP2Zs2clXybCAAy8XG/3H74suRz1FRW4b0lq/D2wmVY9eYq1NXWNaotDuCIjHSMzsjCKCXT1qmbtlgXSu4aTE0OpqPrnFufDzfQZ3hKdFMSpXefROnDzdU2QtrXfdrq5WApAaBOCPyhvDRh+0IIzJnzL8yZ8y9wzjFkyBAMP3o4hg0fhuEjhqNPvz6yfSXPZlxJtbVMW8llfd5XJf79/D+fGqk2AKxYsQLffvstBg0a1JRd0WysK//OJB8DWq8Mv0RZrdGuA8a9xGXvP7s2U9dqLUZmRn5sxAcuID3KXkKxTk5mYDLj2NqPLJAwz0IS4rVc21YanDnxTIwdOxaLFi1Kui/qhMCUkhK82KWLrB/ijQhqDkTgk0bLtQWE+gzzbuOYcjCCbRdalivruwDu2bETVSFC4UOGHoK/T/tfpKelQ6ifCzrx3ndtsa4feqHxxOvkcHizwKScG6GvLcKGSS73C7LVS4mxzXdrhnBdz/ynpdoq8V1JDzgYBFNyZebIo8q8RHhXqcvtOQVowYAw4g+mL7y2kwJMLWPggkEwtd9c7xri6jZgS9Dl3BeulmG4Uvgh4G2/7oMzKd7XW8k4XCFQ79bh0+3/Qbec7uifPwAR3qzpWqGIkHnjI8mPierqavz5z3/G/f+4H9Fo1Cw/MCMNQ7PSZRPaH2Ka836++WT8Zg0CLxE3jP+rqMTrVdWhMvkggwYNwty5c3HooYemULrtkRHJRM/2vbCtchsq6nap/WkJIgSHEDHvWgo9L+WM1SqH8y48DwXdCrBm9Ro4jgPH4XCcCPr07Y0zzz5L/T7h/ZxyIhF079ENPXp0l/1xda6qXzqMhF7heWD8D5AQQuD1xa832/5YvXo17rnnHtxwww3N1iZBEESQr776CrfcckvK5R988EH069evBUdEEG2HZ599NuWHQHXosOc9MIYggtx3331J414AcM4557TCaAiCINomubm5eO211zBu3LhG1Rs+fDiWLFmC0aNHt9DIiL2NOXPmJL+fCWDKlCmtMJrWI0ysDQDln81Ah0N+i8TRsWbCDmzpe722XDu+AvwRiLCoHRAfpwxERI10mJk4hoCAfDKrJ9/292PfS/buRsf3kSomUGLaY3HjtreJ+Rfp3aYfXutbz0PKAUL44xoqsGPKChHcZqBd/1ORWXAEyj7+B3Z8ObvBLXKyOqLH2JnI7Kr/9sGSU6c8lxIdQ5twqXSsJlyszdPbh/SfOEDBfDvO2gZhzR97NPoBv2aqpCjX1sNh/lMh0ahS23e6jDCNirjVOqJlrWB6++x5ac1PX12OJ1/fjMqaKP52USF4qtu6h/HephX4pGi1T6rNVExRx0Y44+DMkmdzxzwUmDNHvoOBqQcCm/gk92KWjhZtc9WWHaNhfqU20zJuLeTW1w7fd1k/Foth+TvL8e9n/43ZTzd87u4OjuPg6GOOxqnjTsXkyZPRq1fb84wQBEEQBEG0FVr+L7UIgiAIgiAIgiAIgiAIgiAIgiAIgiAIgiAIgiAIgmizdOrUKSW5ACCFtiTWJgiisXz22WdJy3Ts2DGltnJzczFjxgxccMEFScsKITBu3Dhs2rQpJWl3wnb8aY9Jy9gFfTJt+QHaa6gTJIX6DwLYvn07Xlu4EPNfeRVL3liCmup4gfgJJ5yA448/vsnbsy/SNacAv7vmd3h+9jzU19U3qi4HMDQ9HaOysjAyMxMdOJdCWLXellMmSiPXsJAygJkWvrkRbCd+7nlLUxdy7z6ppBU3V/vB1GJ/KSBceZ8c13Xx6aef4tNPP8WM6TMAAAXdCjBsxDAMHz4Mw48egUMOPQRp6WnQAlkGBlcakWEEskyKeF94/kVf+0IIPPbYY7j77rubMLrmYWftTmyv3Ca/MCv1V3/WsmUtDOZqLikZs0YLlLmRM6vkYy3lZpaSQCcVKwGz/iwg88X9zgGm9iXzJbXrOhJh/tV9CwiTQM4Zw3MvPIfe3Xtjx44dSffJZ/V1mFVRgYty2pkcdq8Xs6t87/qbLfUGEsu1tQTetcppHYQUEXtibBcML1RWYk1dvOC/V99eePjZB5HTLscItaUrQIsGvFH7f0bZO1ntS+HtW99cUAnjup6WQzAridwT/TIwIddzxgCVqG7a4ErKLbglbldSbaHKuLbM2xNugwkwdUV1pXrcXFX1gygYt0S/EHL+uAKMeyIEDi4F5MzU1jvIbIeAwPp16/H+yg9QWVmJ3r174bhRxyEtIx3ennHlXGMc3HXhciHF3Np54Kp9JADBGRBTcm24YODYXLEJ26qK0D9vAHq07xl3bJuL3ZVqf1/2HZZ+uRTfVH+NnPwc7CiW51AHh2N8+yx5PGErR7yGvfNEnp2CyTke/E3L1o3o1+vVNVhUVZ1k6yTjx4/Hs88+i9zc3JTKt1U44+jWrhvKazJQXLVd/c7H1DMGhHdNFkrGoAX2EHCVaIODYdQpozDqlFFG/AC1RghpmBcM4L4Lmv5pJV3x8oAwMEuubYqCeVIR5pdrf/rZp826P2688UZMmTIFXbt2bdZ2CYIgAPl7/vHHH5/yfc5Ro0bh8ssvb+FREUTboLS0FJMnT065/OGHH96CoyGI1uHxxx9PWoYxhj//+c+tMBqCIIi2y9ixY3HDDTfgnnvuaVS9k08+GXPnzsWZZ57ZQiMj9ibmzJmTtAznHBMmTGiF0bQeAwYMQP/+/fH999/7lhd/8De0H3A6Ijnd1ZIWjL5po7AVp9k9ubYIfA5ENO2nNXo3Hc19e2GPyZIJh7UfvDfdeAIiZF87dizKH1uRbyERI6ZjWuYPAaxhezEVofe3rs/sona7cnxpOQXo+IvrUPHDQsRqwh8inNXtCHQb8wgiOQXx4/LhPQa6YcKObVib3rJYbVn8WuYkqBcWfQtEErynxHoS8lCJNDf3q82wfXLtROdPWOQ+2H6iusHlIeWMM9067nFtBOozeY9emACXMG0Ixjz5NmP49ztF2L6jFg/+dgiyM5yQMe6ZxEQMb21Yim9Kv/I97JczLx7CuBJmQ8quOTzJtifiVvFq5pXlXMuytXyby/qBfnTcW1+b9EOifbFzdRzs+DgAfPqftXhuzlw8/+/nsWXLlhbbTxMnTsTZZ5+NMSeNQX5+vjUCgiAIgiAIIhEk1iYIgiAIgiAIgiAIgiAIgiAIgiAIgiAIgiAIgiCIPRQhBGKxGCIR/58Dbtq0CTfddBMqKipwzDHH4JhjjsHQoUORkZHhKxeLxXDxxRen3F+/fv2aZdwEQexbrF+/PmmZXr16pdze+eefj2nTpmHFihVJy27duhVXXXUVHnnkkcSFGsgtTSTVTiUd1ROgwpPx2omzSqq97rt1mP/KfMx/ZT7eW/leUgnYH//4xxR63zMQVVWo//xzRH/8Ce6uXQAA3r49nN69kT7kQLCcnGbph4Fh9NFjMOfJfzWq3u/zcnFCZiY6cSmA9WTanjxXSnWFJ5OFpwPWUmZ7ecL03UCBxoqxW1uurdtvCcLa99LLrZxpa+t2N524aGsRXnnxFbzy4isAgMzMTPziiF/gqBFH4uijj8Exxx2D7JxsIznWuK6L2U/MjmvvySefxF//+ldkZ2fv5siaxjelX6lPzPuPecndnlxb/weTkAwocbAWLes61ndZnplEZLkcJvHYIBBIRrYG6XMWsLj5qkXaNkwwI4RlAshIT8e8l57HSaNOTi4aBvC/O3dgbFYmuvGIdjqbIfj6iatpFMJmiVQTMHX+S9zgZsG7Xsj1Xgsbo1FM31UR15MTcXDXtL+jc+fOUhQN/bPIk3LDLAvHPiZGAqHkDTop3EsWZ2p7GLQcXXrWlWBbqPVKqG1qqsR0xrV4nHtJ71r8K5iX+M6k+FfPNaHmJJe6cSMvZ+q73gBmzUnzriTXnjKBmZ+pZt+YC4ZA1I1h6eKlmDF9BpYsXuKbK+kZ6Tj8iMMx4ugRGHb0UTh82C/Qvn07MFf4ZBeMMTBXWPvMEyELJe+W3znqonX4vOQzrN/xAwZ2KETXnOYVCO+OVHtzxSZ8sHkViqqKwLIZxl8yFqdMOQnLX1yBxU8sxun1UaTbcn3zzgLf9TzQy+SY9BVB735u1fm6vh7PhMz5MK6++mo88MAD/uvJHk5+ZgekOenYvGsjXCXD1nvVvroySLGGfLCBJ9hmQkiJu7UOEOY7B1fXIAEIDvkgAn2lSizX1tdaT/4B2HLt7t27Y8P6Dc26L7p165ay9JYgCKIxTJw4Edu3b0+pbF5eHl577bUWHhFBtB0WLFjQqPJ33HFHC42EIFqHoqIi/PDDD0nL9e/fH507d26FEREEQbRt7r77bnz88cd48803U67jui7OPfdcfPLJJzjooINacHTE3sCHH36YtEyfPn1260HJbRHOOe644w5MmjTJt9ytr8S6p4egcOo2MK7/1ieR4LcZSCDXBgL3m80QwiIdcYXgv2MMq45apsXJIYJt8/A/Bk+SHNq33WaQRELk4Hdzc9Tfrg7eA/5YSrAdMzavnO9z2Kw5awAAIABJREFUwN3txbeYL84QHn1iqCn6BFve+E1CqTaYg+6nzICT2dHUChee28ubMpeCx9W/LFZTHl/FSUf8/Ihvl5logd4vdixR6IBWyBiYVawhuXYI+riZLrVQvjFxh0TzXwcZ5QEWuj8dwNL35X31WFwbcq5w+PaL0MsZlq4pxZl3fITHrjkEfbpkNWLcbZOq+kos+n4hiiq3enHohFJtrj5zGRPhXryRgav4CVRMUom04cjlzIqDM13WU3VD17cfGg1m5qGJa6vx1VTXYN5zL+CxRx/Dp/9p3oeR2gw5aAiuufoaTJo86Wf7GwOCIAiCIIg9GRJrEwRBEARBEARBEARBEARBEARBEARBEARBEARBEMQeRDQaxaJFizBz5kzMnz8fOTk5eOaZZ3DqqaciGo3iwQcfxG233YaKCikte/nllwEAGRkZOOKII3DMMcdg9OjRGDVqFH7zm99g9ux4GWQiVq9ejSlTprTIdhEEsfdSVFSUtExhYWGj2ly4cCEKCgpQU1OTtOy0adNw2WWX4dDDDo1f2YSc0vg0VeFfGRDH6oRkoZJCXdfFxx9/jFdefgXzX56P/8/emQdGUeR7/FvVk5lcJCEJQRIQUFGXQ5RDAQHxwNvV3dWHF4oHuirq+nTd1V111X0erO/teqLireuxXoAHIngL3geKqCBHlHCGkPuYo+r90VXd1TM9mUlIAtHfB+PMdFdXVVdX90zml9+nly9fnnbbQ4cOxeTJk9ve6TSpvuZaRFevdl5nTp6M3GlndmwjUqJp4SI0PPoomt9fDESj/uUCAWSOG4ucM85A1hGHA9uZTD916lRcffXV2Lx5c1rlGYCjsrIQAENMApZKjtWp12ZaspkY611viCqRPBXczBmPXw+fbZIt7Uq5NtCpKf5JSZYO3tH72NzcjCXvL8GS95fgX7gduT1y8YfL/4AZf7gIGcEM57xevWo16pQU3qSqqgoPPfQQZsyY0cE9S0041oLV1asBU5xtiBIcMbBUScgqmVjDJHMmjp3U7KQOw1HrqkRj6ORluDoEM+HYSVo3PQPG/wGAcZb0BLFFsdLd0CMlsBdNnDgRp59+Oh5//PGUYxMDcPrWrVhU0tupM16u7aeB8PbeO/ssdV2QRuq7foyfp3p5FMDNNdUI+wiSr5t5LUYeMBKuTlsLBaTxfpK0g959cMbfnAeuHMI8nlqm7dWt60PtHmNAibONhHedmA7pJrBDKsmyMVe47pNKTnevj8Kp2xxj3X/GTcECIJX0F1KCMwYp9PjbMmH9vlxTU4t/P/YEZt/3AFb9sMp3rMItYXy0+CN8tPgj+xhxjr2H7I0xBx6AUWNGY/TYUSjqXQQIgDELDFEwATDOgZh94WbSHV8uAckYpOSob6nHpxs+Ro9gLgYU7IayHn0dUUB7aY9UW0qJtbVr8NWWpdhcv9HeT7hS/GCQ49ApB2PS8eNR9/y7qHn6bcjmcEKl5tHRggFpLLd/XEVz/JXjveaWlO8Z+ZaFP914I6666qoUJbsnORk56Je3K8prfkQkFoPFlQo7TnbPmDpChkSbQyKmzjEt6nCE+BIQEI603tb4c0gpgHbItQE4r4848gh8+MGHHT4W1157LW644YYOr5cgiF8uTz31FF588cW0yjLGsHDhQgSDwU7uFUHsPLz11ltpl+3Xrx/222+/TuwNQXQ+119/fVrlpk+f3sk9IQiC6D4sXLgQ++67L77+On1hZDQaxbBhw/Djjz+iX79+ndg7ojtTXV2NqqokwmCDQw45pAt60/WcfPLJeOihh7Bo0aKEdetfn4bSwx4AC2SqJZ0YeTPl2ropmLJhv6YNibCvPLm1aJ2PYBvwD3Do9Tpg6vTXr95k7fmhK/CTasc9Ap7vRxP6kCBwNsbG6Ld2RDOm4hVJ98H+/rVu1UvY9PalkLEW3z0IZPdCv9+9CiuzKEn78HlsA57D6jee7jLRvC1x82hTK+268ajE+eDTftJoulEiqVw72bmTTvS8tXne2mv3pRvvknFl/eaNuc6IujAGKfUy+9beAMN3PzXg2Os+xMyzB+PIUb199rF7sK7uJ7yx9nU0RpvAOHfOEx2T9Mi1wcE5d2ImtjRbybOZBc44LPWcKfE2Vz+WU07Ltt34pBZy29FvFcty5o8nOgoGhnU/VeCR2Y/gsYceS+t9rD0M3G0gJh00CaeediomHTzJlXwbJFybCIIgCIIgCF9IrE0QBEEQBEEQBEEQBEEQBEEQBEEQBEEQBEEQBEEQ3YSGhgaMHTvWk9BaXV2NY489Focddhg2bNiAZcuW+W7b0tKCxYsXY/HixZg5c2a72v/ss8/atR1BEL9s/KSz8Qwf7iO9boW8vDzcf//9acn+pZQ46qijsK5iHXgb5MymMJt5nknfMmZBj0wbQLilBe+88w7mzX0J8+bNw4b1G9Luh8nVnSnplRKNL86B2OYmxQYGDOjQJqLl5ai69DKEP/kkjcJRNL/7HprffQ/BkSNReOftCPTv3+62g8EgzjnnHNx8883OMg5gWDCIfUJBPF5X7ykvATxUV4/pPXIhwSAkACbBYQt9TYG2PSv8Jdr6NeCdPX7pjzrZ2plH8KbWpiPX7mr89rOz6m5tTzlj+EdBT/y5ehtirdQZYgwtqcS0PtTX1ePvf/s7nnz8Sfzr7n9i7IRxttSUc4weMworv/sB1dXVnm1uu+02nH/++cjIyGhze9vD91XfISZjjsBXjxmHFiFzJ0HZkbg6j9yVYsOWKTCuy6raPAJmAEaCrymI121ribeb2O5d7zzRAmXj8EjVbwnpnWBSyR7U8tkP3o+FCxdi48aNKcenPBrFbbW1uCIvz2nbT65tPrc1tY7uWV0F3OVaWyuUvFYvd/L64T2Pn6qvx7JwJKFvEw6dgFPPOgVaT+yRawMAk45zwhHxG44JZx+kTgSXnuPjHkOdLK73x17DwdUh1kdGC5JVMrs5V5hdDwezDy+g3mMZmPAmo+s5ZUt/4bSh3imd66qZrq67wLg7D6XQRgpXniCF9GwLAN8v/x733XsfnnriSTQ0NCaMc2sIIbD86+VY/vVyPHTvwwCA/rv1x+gxozFq3Ejsd8C+KOvfzx4HzsAlh2ACTNoaeME4wARYzO4nB0dtSy2+3vQVVlWtRJ8epeiTW4a8UF6b+gW0Xapd01KNldtWYmXV92iINNhj5lwHjKOrtsvICqHo9CNQcPgB2HLn82j64FtPte61xBVnm03ro8cBcEOvrWXzsST9HxrMwH7BIEaEMnH4Tf+Dweedn2ooujWZgSwMyB+A1dWrEBMxMDAIxsGZuj5LW3QvBABDsC2NYwVwcCkgzc+1EohJYcsnGLct2uZjG+TazqFiEtPOPBPXX3d9h4/DzTffjOnTp5N0iyCIDmHTpk2YNm1a2uX/9Kc/YfTo0Z3XIYLYCfn888/TLvvggw92Yk8Iomt49tlnU5bhnOOyyy7rgt4QBEF0Dzjn+PLLL3H22Wfj0UcfbdO2Q4YMwffff48+ffp0Uu+I7ky6ny9/rje8YIzh7rvvxrBhwxAOhz3r6te8ihWzS5Hb/wgEC3+FUNFghIqGIFS4Fzol9qfl2kCcY5q18v1zMukwkixL1Qc47TOjbtc/bdTplPVpwzfQmqxN41tuHVtwlrDEsjrQ4rTjJ0eOi1rqG4V6glzMM+RmRxkY6tcuxMY3LwKkf2Qzq8/+6HvsMwAPwHsMWhOam83IVld7OxbXUWYcKCew419RxUtT0Oeoh8ED2Ubf7L4mjq+uMy6Y6HbKb2Fct5PJtX3Qx9OJrem53pb4erJ5rgOM9thJT1m9//DObWlEGhnsOeKU1D/q+3wV55VSorYxhgvuXooTx5fiulP3Rm5W91EGxkQMH65fgq83fwXGpSvQNm846sQSVQybm8JtJcM2RdlGTFtLtrU0mzkSbua8ZrAc8bYZ4dI3j+Yq/sIYh5QSHy3+EA/MegCvzHsFQogOHY9hw4Zh/ITxGD9hPCaMn4DS0lLvpaQzrv0EQRAEQRC/ELrPp2SCIAiCIAiCIAiCIAiCIAiCIAiCIAiCIAiCIAiC+IXz2GOPeaTaGiklFi5c2Ontf/HFF4jFYrAsq9PbIoiOJKWIsJvAkiUE7sRUV1cjFmtNc2szbty4Ntc9depU3HvvvViyZEnKshs3bsTFMy7G3ffc7S5Mc1qYo54g0oZnpSP7BICa2hrMf3U+Xpr7EubPn5+WYDweC8CoUBAHh7IwuWdPTDr11DbXkS7hr772SLU7vP7PP0fl6WdA1NS0fdvPPsPmo45B8ROPIThiRLv7MH36dPzj1lvxq0AAYzODGB0KIZ9zWAAWNDZhc9xcfbaxEWf0yEXIEE0KlSBrwc3D1Y5KAQnLEcTqKaZlld4U3WTP9YZaVNvWq5dfGvCOVW9vH2b6sRYV+5UBgN9m56CQW7ho21Y0J7nuT87Mwtk5OfgsEsbn4Qi+CLdgYxrXKM3qVavx6yOPx++m/A5/n/l37LHnHnj5jVdQvnYN9h8yxlO2vLwcDzzwAC644IK0699ewrEwvq/6Xr3SumGVJKwkv65Ml4HpxGSdTOz82InEjDEw7TJm3BUrA0qOrJ0COtnZTUXW856ZJwRz38s8icHGcl2viSN81WKCuDoY53ht4WsYMXxEWgnO99fX4fjsLAwKZLht+si1zdf2Oa6XuVpobpSxwJSAW3qW6/okgB8iEdxX7xX5A0Befh5m3nkrOLNcUb8SaTv1SKmEuEguRDBlAs44GUXNY6iOvR5Jvd5uxt3KFGpDy38BJ6mfM7cGpgTpTLrrGaBE78z2/OqbTyhVgE5dd+UCcI63hHSE61qy7Qg31NhwxhCNxjD/5fmYdc8svPP2Ownjuz2Ury5H+epyPPfkcwCA4t7FGHnACOw3Zj/st/9+GLj3AHAOCCXJYNKWbluSA1IimJENMCAqYyivLcea6tXIDGShJKc3emX3QmFmESze+u9X6Ui1YzKGzY2bUFFXgZ9q12Jbs/uezsEAzrVrHTDnAJizDACCuxSi7/+cj7oFn6DyruchG5rhKDDUtNDvaRzu/JJwZelu/e4ZJZ2SLr/KyMANPQvAwTD4mmsx6Gcu1daEAiEMLNjNlmtLYYuzJcCYIbhW11977tsiCEgBAQbG7EdINd+c67aEUJJ3U6otpVDnYPpybU1ZvzKcO/1cPDD7gQ4dg1gshnPPPRcLFizo0HoJgvhlMnHixAQ5WTKGDh3qudkSQfxSKC8vT6vc0UcfjcmTJ3dybwiic1m2bBkqKytTltt3330RDAa7oEcEQRDdB845HnnkEcycORO9e/dOe7u6ujqMGDECFRUVbbrBLfHL4IUXXkhZJiMjA2PGjElZrruy55574pprrsE111zju76+fAFQ7n5PljvwGOxy0P/Byiru+M6Yd+1sl1wb8I9++JWNX24idVDCkGx7yzqqYuNvJFr9rtwT1HfFxEaLRtwirh5HqK3r8buWJfbRea77xRkgjbF0xMm6cvv716aKJdj4xvlJpdoFw85Dr3HXwrzta2rptCHdNscp4fB4okZJqpLeMYFEZq+hvkUb1y/Bmkf3xS6H3I2cgZPjajZl3dxYpGNcqSLY/lHu5HJtv/mRTqS8tXnrN48Tx9eJijBDRu5pmwOIGeOq1+kIJHOl79KIuCrZs5QCz75XgfeWbcb1pw/GESN3SbFPO551dT/hvZ/eRk1LjR3rU8JrN36tYo7MjhTa67hzs2jOLCXKVoJtMCdewjmDxSyveBuGTJsZMm1HxM2dWLheDhW/bGluwZz/zMEDsx7E8mXLO3QcQqEQzp1+Ls47/zwMHjwYAJyYdypItE0QBEEQBJE+JNYmCIIgCIIgCIIgCIIgCIIgCIIgCIIgCIIgCIIgiG6AEAJ33HHHDu1DY2Mj1q1bh/79++/QfhCEyc9Fmp0Oel+7k2B78eLFaZUbNWpUu+qfP38+SkpK0NLSkrLsvffei/N/fz722WeflGX9BdrexMmEMgxYt24d5s2dh3lz5+Gdd95BJBJJ2VY8WYxhQiiEQzOzcFAoE3mcQ0Ii75hjwHv0aHN9aSEl6jrxPSa6Zg0qT5sKUVvb7jpETQ0qT5uKkldfRmDgwHbVMXDgQPznmKNQ//FH4LD/mF5CQoBhfGYILzQ0evstJc6trMQjxcVOyqJWn5opzH7yZ296uanh9c6khPRbaSyTcY5cJEv93TnU2X7p9B2F3sNkac2aSZmZ+HdRL5xTVYlqH8Hyy02NqBQxPFpUjGk5dh0bYjF8Hm7Bp+EwvgyH8W0kglRq5uefeR5vvv4mbrz1Rvzu1N9hxXc/oKi4CFsrt3rK3XjjjTjjjDOQk5PTnt1uM99Ufo2YiIA74lyddK1lyExJjpkjJgbTY2vLjTl0gjFTIlZASlPB65b3vrbFK06CL9MJ0d5HEy119sM8Z/TrhDJMy5UlfjX4V/jjH/+IW2+9NeU4SQBTKyvxwS593FoZHLm2scgpD3jl2nAEtN56tbpWqHVOTj/sa8rfaqoR8/nscsM/rkdpWalKmJfQ/xgz5ryng3Fibc9guRcO8zODe8SU+FiLtw25NqR9vdJzgMWV08ud4wv3GHJzuY9UWzIJJhls7a/Qs9M4to71GZxxmDJ1d9fc1xLSrltKnHLSKXj1lVcTxrU1AgCibdrCpnJTJRbMex0L5r0OAMjpkYN9Ru+Dffcfjn1GD8OgfQaBZ1jgYAgFM+33GWlcVRjQHG3CmurVWF39g11HRi7yQ/noEeyBnGAusgLZyAyEEORBcOZKt2MihrAIoznahIZII+paalAdrkZV01ZUNVchJqNOI84xMN8iDCm9K9M2zmPjOpF/5BjkDh+E9X97AC0r1oGrivQ8d7eGUwc33o8870xMIsNnLINqPu1+wQUYdNFFbTsQ3ZzMQCYG5A/Aqm2rIGRMjb0AA3dEMgwSkjFwYZ//jDFwqY+RLeFgSjIhIdQ5KCDAwaUr12aMQ7RBrq3Rn0Puufdu7Lb7bvjLVX9J+rvXrrvuirfeeQt9y/oiNyc3rc/AK1eu3Bk+vhAE0c255JJLsGLFirTKZmZm4p133unkHhHEzocQAjVp3ORs0KBBeOmll7qgRwTRuVx33XVplbv88ss7uScEQRDdl5KSErz55puYPHlyWjfPBewb3F555ZW47bbbOrl3RHfjq6++Sllm0KBBXdCTHcvVV1+NdevW4b777ktZtn7NK/ix6lsMmLIYzOqkG4EwBs+dPZkbT/D/DjA+utmabNjvS7+4dcxnXVy1SeNCzlaJ/XRiID5/T+FZomILnrIsoVTcln7RSeZKrNX2tlOZJe4Lk4BkaNm8FOtfnwYZ8/n7BmahzyF3IHeP49UCU/DtEyPyCJ6NIHOyY2BKrRMbjyvujT+HioYgs2QEmjd/nrCliDZh/etno2DYeSgZFy+QN6TXjnBaP/jFuM35lCwinEyu7bdbzA3UqXkupbEgLfzmvK5QPUpHBe/pu3dLd98YmO3Plgwy3IDmLV8BIoJAXhkCPcoAcDBmC7XtfbDnwoaqCM6743OMH1KIv54yGL/ql5fmPnQdNS3V+HD9EqytWQOAgXPLOIvcm/fah8+OLmnRtY5TO8JsMFjcsqMi3IKlJdrMMiTZqiy3lISbGTJuHifYtv+Fw1Gs+OYbLP1sKR6850GsWb22w8chGAzinHPPwZV/uhJlfcv8pzIzn1LAhCAIgiAIYnsgsTZBEARBEARBEARBEARBEARBEARBEARBEARBEARBdANef/11fPfddzu0D//93/9NUm1ih9GhAu1085F2Ume3kyTYDfj4449TlgkGgwgG25cUnJeXh9mzZ+OMM85IWVZKiSOPOBLrKtY5sljfcj6pjfHLzTq/WfYN5s6di7lz5+LzzxITSdOhiHMcmpmJQ0NZGBsKIcQYBLxTMP+EE9pVdypkJILam25G02sLOqV+RKOouvAiX6k2C4WQfdJJyDx4EgJ9ywDGEFu/Hs3vvoeGZ/4D2dDgKS9qa1F10QyUzJsLBNr3p/CDf3ciPvr4I0gAMdjpyAwSx2dnY1FTE2qF9zhXRGO4qLIKs4oLwVUytFDJsBbcPFxAp8d6Jdp6OeLKtYqZb2tsl1quDSBF222lPVeaeNHw9hKfJu7rETZe7xsM4j/FJZi2dQvW+0g/PmxpwbGbN2FuSW9kAOjDLRydmY2jM7MBAA1SYmkkjCUtzZhdX5+0X9u2bcOM82bg+Weew8w7Z2Lpqi/x8Qcf45W5r+Ddt95DcUkRSstKsaL8e+w3eET7ByBN6sK1+GHbSiVbtXHeKxxZLnPlyIy7icXcTjhWBm6nnF2HkmU7CemmDNstr9cxI0GdceaWdxLwGZziGumtMtnEUZrZpMtvuOkGPPfCc1i1clXK8doqBK6s3obbCnr6aRA85yuDK9Tmap1w2rV3wCzHAFjQ13F33QP1DVgRSVQ5H/Xro/DbKb9VY2nvIWdMOS20RdqVGjsdi+903JiozHTPPulkdb2BKUaWWuabMAfsUtwQoXNnvSqjjne8aFu/lkw6c9AVktuvHQm5Fvuq92jOuPfzn1BlhFRzyK5ly5ZKLEjjPWzXQACn5uTghMws5HCOJinxVTiCzyMt+CzcgqXhCJrb8Xmzoa4BH7z5AT548wMAQCgUxIVXX4STzj4RgISA8F7AOQBhLxCSQUiBunAdaltqIKR9uwchbVmCkMJ5X4lBAFIoP4R9kkkm3dcM4Or2D1IJ0h0fib4WKFOyK7o3BPxw54Z96nIEykrQ/54rsfkfT6JuwYcAc2XyejvpHmXjuXFKq2PlahNcIlKiz3G/xtDr/tbmcf85kJ2Rg355u2JNzSowKcCVUAJSgkmupA/qmikZmGSQHOBSi/4ZOBOIScACh2D2Oih1ve3NbrtcW8P0dYEBV/zxckycOBGXX3Y5Vq9ZjUAggEAggNzcXFx++eWYdtY0Z7s1a9egb1nflPv/S7pBEkEQncO7776Lu+66K+3yTz/9NAoLCzuxRwSxc/L666+n9b47YsQIcJ78+zKC6C4sWJD698NQKISTTz65C3pDEATRfTn44IPx9ttvY8KECWlvc99995FYm/BQXl6O+lbiLJqjjz66C3qzY+GcY9asWSgrK8O1116bsny4ZjVqvnsSBUPOQqf90YKWawOeOI0rHk7YAN7CrUVX/MoD3uhL4lO7CrMzerNkEu144so5340b65zYmRmY8iN+vc++SbNOPW5G351+2zcebalagYr5p0FEvDFwuzxH6dFPIKfvBGcb/3GW3qdOEWbsJzOKpB2h9sGOReix3uXQO7Bu7m8QbdziW7r66/sBBpSMVXPc/JsWj4DcfBIfkYtvv5XoeIJc27dYKyv8ApR+87i113D2zY2byLiy6pFxQMbgyL5FGJUf/QN13z8HEW12qgv1GozCkRchs89+dlxGclWnuiGvZHj/m6046i/v4NC+63DZqRMwdOhQvx3vUmrDtfhi02dYUfU9nJvjAtCxKDcOBRVzVJJtzp2YIlfxai3V1nES/dq4TTQ4Y7CYBc44LFWOcxVbUTeDZtyuo66mDu+98T6+/GQpvvr8Kyz/ejki4dQ3CG0PGRkZOPOsM/HnP/8Z/Xbt58TOPXHXNC7rJNomCIIgCIJoGyTWJgiCIAiCIAiCIAiCIAiCIAiCIAiCIAiCIAiCIIhuwJw5c3ZY2yNGjMDdd9+NMWPG7LA+EL9sulyq3dWOt1YkosnQY7KzC7a/+uqrlGXy8/O3q42pU6fi3nvvxZIlS1KW3bhxIy695FLceeedKcuaI2senmg0isWLF2Pe3HmYM3cO1q5Z2+Y+A8DAQACTMzNxWGYWhmcEPamjpqxZQoL16IHcSQe1q50EhECsshLRlSvR8v5iNDz3PGLr13dM3T7UP/kUwl99nbA8MGgPFD/yMAIDBniWZwwZgszJk9Hjgt+j8qxzEFm2zLM+vPQrNDz9DHJOP61d/dn16GPw4dV/hlDCZS3CzeIMp+bm4t7auoRtVkQjuHRrFW4vKkRAMlhmDjYSU3r9U2vdpOP4cglzTfuLJSBZYt3J04d/fiRLGQf809g1uwcsPFdcgmlbK7EimpgUuzIaxaRNGzG/Vwl6cO7Jbc9mDGODIYwNhnBZj3y82dKE/6mpwQYfSTcAvPXG2zho1CRcdd2fMe38adj/wP1tGa4UEEJCQiIcCyNote8GAuny6cZPXGmqGjhTkgz1nDPuyFsZ7MRindDMGTcSlPUyqOfcqcOux9TnugnRWsCckLvPDFGzntjw9hO6NuZKnp1cc5VkzBlX8mXmOYm0sHnRG4swaLdBiEYTBdbxzGlsxElZ2RgTCjnOARaX16+bsCW27joOc+65s1Qv1/5kwBZsL4+E8XB94vWlqLgIt/zrFljMchLtpSN1gJLd2s9tWTJavQAkaAj0ODFXuc48JZntNZAqiT3uOLjHhun/VCI889Rlb+adC3bbrm7ZK9Xmqp9ekYV7fHnCfjqJ59w99hISLzz/AmJJzk8AmJiZidNycjA+GHKu+RJAFmM4IJSB/UMZkMhFREosj0TxRTiMzyNhLA2HUS1E0nr94BbH5ddfjt+d+VvEZAxCCEgJcD0xjEcmhTNZmFRSdiYhlMhYSDV+UkBKCYtxSMYhlahbGv/0wdDjK5n0mSf6GLqPzBl7V2jgHEV1TDJCIfS95mxU9u+DLbPn2NJn55gDDKYoHUhUMTIIPb/i2Gvf4RiZxmeynzMFmQXYJdoH6+sqIJgEZxJScNjTXIBLDskkuLoOM2HLNyRi4OCQkoFzICZtBYVQ13IA9nsCgPbItU1hg5Zr73/AaLy35D0Axvnoc1x36bNLWvuek5OzPUNHEMQvnMbGRhxzzDFpf1902mmn4fjjj+/kXhHEzsmoUaPSKvf114nf3RBEd+O1115DQ4OPpDCOiRMnkkieIAgiDcaPH48tW7agrKwM4XB2SktcAAAgAElEQVQ4Zfn6+npUVFSgrKysC3pHdAfuu+++tMr9/ve/7+Se7BwwxnDNNddgzz33xJ///GesXbu21fJNGz5QYu3WImLb3SlVtfTGXJLKtVUBzxfQyWTafstaW+//0ulnyu8AWlmvYxjSeeHTt2Trkqx3+qPiHTLhS3nVbwEGhkhtOSpePQmxlm2J3eMB9DthHkK99onbD5/nOm5kBqqdaHR8ZDXJmKQay7jvfXUcItCjDLue+Do2v/8X1K9+1XfT6q9no2i/i2Fl9UzShbZGu+Mj8nFr4+XadkAicX+kG3j3zm+/ev2i08n+CsBoW4+UDrxJHT1xojfO9/VSRrDxjT+gofythH1q2bIcG167CFllB6DnyN8jWLi72k7/jZC93xIMTz56Px6+5SIcfvjhuPjii3HUUUd1+e86FfXrsLxyGdbWrvVIxj3xQrWUOzEpI+asIlOccSeWzcBgcQtaqm0xDq4k2pyr17Dc8oyBMwsMdqzbUvWt/GYlnnzgKbz87MtoaWnp1HHoVdILp5x6Ci6acREGDBhg77FfLCXeuw4kxlp+KX8MQhAEQRAE0YGQWJsgCIIgCIIgCIIgCIIgCIIgCIIgCIIgCIIgCIIgugE7Qjp18cUXY9SoUTjttNNgWVaXt08QO4Sulmqbbfrl56XadCcXbK9evTplmdLS0u1uZ/78+SgpKUkrGe6ee+7B9OnTsc8++ySsk0kOQENDAxa+vhBz583FKy+/gq1bt7a5jwzAfsEgDlMy7d2sgKc1U90Z34vcSQeBZWS0uU2T5jfewNYLZ0A2NgJtFIW2FxmNou6ORGEmLypCr2eehtW7d9JtrdJS9HryCWw6/EjENm70rKu9407knDwFCLT9z+GzevVC4fDhqPr8czu31u0tDsnKxPJwBO82NydstywSwelbKnF/UREKLG4LUJ0t40/jRIk2jLKI29bv7G1/rqR3yx2dc9mOy5pDsu30PrWWtg8w9LY4/lNcjOlVVfgknHht2ByLYdKmTXi5Vy/0sQIJdejnB4eyMLZXJv5VV4PHk8iZGhsbcc2frsULz72IG2fegOEjhzsJ0hLApoZN6JvX1yMq7UhWbluByqYtbqI004JbLcOGk3hsS3XVcyXItkXbrhjbXscdTa5ObLalztKRKHPmHgtTtKslzm7CdHwOvgQDdxLY1aJEX4F5cnlWuZJmcxsOjrKyMtx22234wx/+kNbYnV+1FZ/2KUWGborZkmO/t2ZTmp14JJlaLj3baZfy/9XWwk/9/I87ZqKkpASAVEnwrhDZkWorTOF2svcr9yi6/Xf+5yRvu+XcHWXGcuP/TEuY3Tmk23Hni9uiMx+0XB3SEXS7Um3v6DmfYbTU25GBw9iOJcwH/Rnopbkv+Y7FaTm5ODMnG/0s973Ce+2WnuMcYAzDghkYGszA6chGDMDqaBRftETwZTiMLyJhbG5F4B0KhXDLvbfg4KMPQkwKcFhKoM0QM/ut9ke4I2gvUdJjxjikFPa4CQapRPNSvWMJNalcTYbaD6kt3YAU3rljSgv0o2ceKJmBe85yZzst1u897Thk9irC+lsfgYzGErwbjOn9Aixnmd13C0D8p5iCggL83zP/QSAzM+mY/lLok1uK+nAdqltqICEgYYv2mWTqMikhpX3MuDpmnNnzymK2uFzPJs44hBDO+8H2yLXVEgCuXFufnFpW4khLDDZs2JDWfk+YOGHHf1AhCKLbMnnyZNTX16dVtrS0FI899lgn94ggdl6Ki4uRlZWFpqamVstVVFR0UY8IovO46aab0ip37bXXdnJPCIIgfj4UFxfjrbfewoEHHphW+QULFuDss8/u5F4R3YVXX/UX75pkZ2dj991374Le7DxMmTIFJ554IlatWoVly5Zh2bJluO666xLKiUj8773bE3VLgSmu1t/PpyXXTtYvv+hdsoBQsm3TW+wvxU6yoW8RhuR9S1K/HhfWilRbbcsYR7RhA9a98l+INm7xaZ6j7Jh/G1LtJONjxowSZNpx/TWPW3umTSvb88x87HLYXWhYPR8bFl3ku23lxzej98RbjS+W3fiWZ5/cWo3lrUXO05Brg5lfaBv7wfyH11N/ssEy25Y+5dzgInMihX79dk4u1P3wsq9U26Sp4iM0VXyE3N0OR8F+Z8PK7Q0deWQAhIigZdNySCmxYMECLFiwAGVlZXjouQex/74HoCCzoNX6t4eqpq1YU7MaP2xbibqwfWNhR5odfyNfN3roxBCdm/vCFWM7z81HboGDuVJtxmHBlWxbWqTNLHDGYDEOERN4e8E7eGr2U/j0g886bQwA+z3s1yf8GqeeegoOPexQBAJuNIyZcU/9GDf/4uMrTtyO4iYEQRAEQRBthsTaBEEQBEEQBEEQBEEQBEEQBEEQBEEQBEEQBEEQBNENyM/P79L2Fi9ejHHjxnVpmwThR/JkzXaQKvloR0i1/dr3yzNNtelOKthev359yjIdkSydl5eH2bNn44wzzkhZVkqJI488EuvWrXMltD5s3rwZL730MubOnYtFixah2Ue2nIogYzgwFMLkzEwcmpmJYm55cpKdPsU9l85zOxU29+CD29x2PDIShUxTPNZRNC9chJiPXLHg2r+2KtXW8KIi5F93LaouuNCzPFZRgaZFbyDryCPa1a++hxyKys8/g3lR0DPhovweiEJiSXOiiHlDLIaTtmzBbYU9sW8w6OizzRzcJKm0rmBWCyrhPdXj06M9r6Wb67tzneHpkSz9vDXacznW0mOTPM7xWFERLt22Da83J0rE6qTA4Vs24+niYgzJCCaKYtVPFmO4Ki8fv8nKwbW11VgWDvv24YtPvsCxBx+HfUcOx+HHHoEjjj0cA3YfgHCsGZWNleiV3asde9Y61S3V+GbL14Yg101Q1lJnDg5bdu0mNOsfgIFzruTa6v8q95xz7pHtgtllHK0y049wEuMdTa+S8XoEzk4StTErBMAs5hUm6zJx74ee9zgnOT1eqc5w4cUX4oknn8CnH3+acvzqpcR5W7fikaIisxIwdcL5zQm3j+4y6bNcr/skHManPnPmpFNPwjHHH2Nf66UtNtbXCjD1HpAgStD1tiazMF6pznmStpUgQ8J2PrgJ7fA+M2TbzDi+znPjmLrbMqM+CW5x5XBoXaptyrWZBCRzR5KDQ6obQjiCbaOao485Gm+9mSgfGBiwsKtxEwvvddo7fvHXbO0Z3i0QwEArgBNysiAksEHEsDQcxlfhMJaGI1gbjQKwpdq3P3Y7xh88DjEpYDEgBqHOgUSthUDMPp8kACkgJQOEAGOAgLQl6s5r9T5jOxlgWep9RInYpTqWYNLdwYSPN+6HTEeJzozneuwdbbMWGyjpPuNgDCg8ZgIysrJQ/re7gaiEqUuHOm6OgJ5xSGl3RQDgcaKA2bNnY8DAgQnH7ZfKwILd8fWWpYiKqPpcoeTXUl2PuJovzgjbxyrGOCwpAAYIaY92glwbElwKmHJtaZwRDAAkc8677ZVrXzLjkrT2eerpU+0n3fUDDkEQO4z//d//xZIlS9Iqa1kW3n333VZ/9yeIXwI33ngjrrjiilbL1NbWej5DEER3QwiBDz/8MGW5vLw8jB8/vgt6RBAE8fPh6aefTrss3aybMPnuu+9Slhk6dGgX9GTnw7Is7Lnnnthzzz3x29/+Flu3bsUdd9zhKcO4302Xk4l/O4B4uTbc7+79/2bDL2LiJ8luTZydSrKdbLtk26dL/DZ+EZ8k9acl1Xa/W401b8W6V6YgUveTbz/6TJ6N7NID1fexPmPpu0h6F+h+JQy39BnSdOePEd+Le80YQ+7AozFgyjtY+8xBCVs2lL9hBM7UfnE3AuXti/7OO1nkHHHL/dd7v6dm/nJtY9tEcbxelzri776GbxnPzYHtAI4RT7Hrrvn2KZ999Kd+9etoWPsmeux9AvL3ORU8lAcwoLniM8iYN/64fsN6NGTX44P1i5HBMlCUXYSirGL0zOyJ3GAPb4y2DdS21GBL02ZsqN+Aivp1aIg0OLtufo/g3iNYj6V7E2Ydo+Ywbu4Krm7QrG4DzWypNlc3fuZKnO1ItZmSaut/XD1nDHXb6jDnyXl49uFnsWn9pnbtZ7rsf8D+OPa4Y3HhjAuRm5sDr1DdoLXLY9xU7qwbdBMEQRAEQfxSILE2QRAEQRAEQRAEQRAEQRAEQRAEQRAEQRAEQRAEQXQDCgoKuqytwsJCDB8+vMvaI4guIVUOUifln7YLM2dPv0530zix3Y6mpqYmZZl99tmnQ9qaOnUqZs2ahQ8++CBl2Y0bN+KSSy/BXXfe5SyTkFi5ciXmzZ2HuXPnYMmSD9olds/nHIeEMnFYZiYmZGYiV4tSZZJ81rjXfi3mHHhgm/uxM9D44pyEZVafPsg+4YS068g+9hjU3rIrouU/eut+4cV2i7X7jJ+Iz2+b6SSwStjST0DCAsOleT0QlRIftySKcJulxIytVegbsPD73B44MCsL2fAK0e1jLJMmP5rlWiVJbnDracNIWLOz+SqTpdBLn+WtbdPacnNtiDHcXViI62qq8WRDQ0KpFilx4pYtuKewEAeFsnzqcVvYKyOAJ4uK8e+GBtxeV4vmJNeILz9bii8/W4qZ18/E7nvuhmtuuQbjJo1DKBBCXjAvaY/bSkusBR+uX4KYEqVqtPzYFblLWEqIrSXatkDbTkLW23DGwbkWbGuhLnPFukb95jNTz6vFx/Z2hjjZ2cKoRUmbtcVYp1cnzA+uyjjuZeZKHeAv135twWvo26dvWjdFeLelGS81NeG4rCz3/FKTS4upk6XKm3PQ3FNDN4z762t92/37rTfa0mhIuz2dUu/k+zMw26QLKSW4m42e9P2JmR3SC5jRO+fiESdVBnOT2tVCU6ity9nHVx9b7gyEnfTO9IYA4Mwtdyy8VyJm7I/zWrptS2mLqSGN62mcd0FKiXPOOxuzZs3C6h9We8e3pgYTQyHsagXUNV5XIROOndk7ezoyxCAdwbr2H+zCOUrUzTIEgG1C4hspMPzum7DXoeMREwKWBGIALMcxIZQC2XK7zgAmJYTaIQkJZgFS2lJjIQUYZxCSgUmm5giDMGQZes7YMmTpfNYwx8Yzzrpd6GF2JejcEBrAs46Dc/2ag1sMhZPHgsUEfrp+FiAkuGpUgMGCVkbY+2ee70FjrKdOnYoTTzwRhEuABzAwf3d8t3U5OJMAt8XkkklwxiGF7R2RkIDkkNx+zYQEmH0lUVptaLm2FvMzKSEYPHJt56ILLfqQHSLX/umnn/Diiy+m3t9AwHsjr53twwpBEDstK1aswJVXXpl2+dtvv71DbuZFEN2dpqbEG03FI6VEfX098vI67ndWguhKHnzwQUQikZTljjvuuC7oDUEQxM+LdMXalmXhlFNO6eTeEN2FL774Ai0tiTexjeeENsQMf85s2bIlYVnd6pfs7/JY/M1v2vFHBOmiv082Bdvq+//kcfP4SEkqkXaydaloLcKejGT1t9ZufBTIbFKJoD3D5FOXtL9TFZFaVLx6KsLbVvq20/ug/0WPgUfAiQ+ZbTvNu0EqN94SJ9b2SKzNBclJFndNVsITG1TtZOTtitzdjkH96lc8ZUWkzt3enFNGjMqttTVZdfzYtkGuLVR5T4xE9V2yJPO6PV9UG/3x3LVXx7Xc42fGQGMNbRM/SxFF7fLnULfiVeQPm4LsXcdhy9s3JpTbe/he6JGXi5gQiMgI1tevR0XdOghIMMmQHcxBbjAHWVYWglYIGVYGAjwAqLhcVEQRjoXRHGtCQ6QBtS21qGmpRiQWMQ+9uqmzOQw6diudGLF5U2bzmRN/dm7wCiXJVrFscHBux6UsHbc2pdqOZNuCjEl88dEXuPumWVj17aq03nfaSygUwpRTpuCCiy7A8H2HGzEwN+7mDgdz4uXma3imIwVFCIIgCIIgOhISaxMEQRAEQRAEQRAEQRAEQRAEQRAEQRAEQRAEQRBEN6C9Yu2CggJ8//33uOSSS/DMM8+ktc2MGTOQk5PTrvYIoqNoj9C49Qo7trpOx8wVbGNu7M4i125ubk5LZnLAAQd0WJuvvfYaSkpK0kqYm3XPLJx7zrloaWnB3HlzMXfOXHz77bftarfMsnB4ZhYOy8zE/sEgAsyb0grAyamMlwcnf26rDAOlpQj269eufnmaz85GoH//pOtj69dDpnG80kVGImh+++2E5dnH/xoItOHP2DlH9gknoPb2OzyLm99+GzISAcvIaHPfSkaOAA+GEAvb84TBdfYK2PLay/PzcWt1DT4PJ8q1AWBdNIa/VlfDqq7BtQX5ONIU8hqPgDdH0hRu+0t53W20yBXwr6s745dW35bLdLJx8KsXACwAN+QXoIRb+FddouQ4BuD3VVW4oaAAJ2XlqLrcmsxjZAE4PScHh2SGcH1NDZakuN6sWrEaf/vj9Zi/5GVsrF8Pq4eFnIzt/5wVFVF8WLEEzdEmWFwJjM3rvyNPtlOQoRKUObgtQea2OFsnH3NmuZpdxu31jDvL7P13Rct2Lr8tdPUXNKsuqD4xJXllzEgs9p4cdkJ2sh1OdsBh1GdQkFeARx55BCeffHKqoQQA/LF6Gw4KhZDHXdF4W+Ta5nJplHi1qREf+Ej6/3L9X1BUVKTGyN0PfY2QTqVKrO1m3cf1IBHHsWEkbMf3Wifvu4nt6iMHS5Rp677p+QRpCpjVerWNZNKYJ2pOQjkKjAH0JJLripw5YG/jioHtWSik8Iqj1UUyGAzihr/fgNNPPj1hLM6rqsLTxcXIMyTf8ddew9nudEUAYNIWWWvXgx4H89qQb3Ecd/M1yD10EgQELK5cDcK+rtgiZOa0JGHZ4y0YJBNaHwDBhJpjEowJ27MglW+B2eMqIcGkvg2EdM8XqcTaeo46nU2csdqz7ib4M2esdTFzOZiS8Ust2bfP915HTQTqG7Hutkec8xowzgdpi7YZs8fDAmCpJvr06YM77vC+pxM2BZkFKMouRmXjFkghwZi6AYiUjmTfPhcBLiTA7WMn9O9NTIBLV65tl7efM3AljRfqui1tv7Z94kNIW8YNJXIHa59ce9xYQ5bdCkOGDElc+HP5kEMQRKchhMDEiRMhhEhdGMCkSZNw0UUXdXKvCGLnRwiBG264IWU5zjlJtYluTbq/Z1x//fWd3BOCIIifH+ncpAMA9t13XwSDwdQFiV8E999/f1rlpk+f3sk96R7st99+eOqppxKW162agx57/DbJVsmiYh2AFhDDbSK1XFsXbu2PG1L94UOyLwjb++VheyTJZnueoATUl+j2y6RDb39fKiJNqHjtDDRv+cq3VK+x1yB/7/8y2jDjDwwSZkxEOt/TSo+gGk6MILEXbcf/iHnj2vF/0ZA36IQEsbaMhZ04ho5J2UENczxZ3OFJJwpnLksh1+aqPfcLbVW1Xh7ffrL64/uV4rXU383H30jY/IsECTAroeXHn3sUS7/8Gvf+617U19f7dQ4y2ojqLx5G9RcP+64feeAocGbZ/nfnFGZgUkAwgfpwLepaalT8S9gzS0p1Y1ep4g32uOnYg4RU0msdO01yPtpBMScWbN40V79244POLZ6d2CRXN4l2Zdo6rm0LtjlcqXb5ynIseG4hXn/xdWzZmHhjgo6krKwM038/HWefexaKiovdfVNTyO+m0fY+GrHQuALxse1kN2wnCIIgCIIg0if+llQEQRAEQRAEQRAEQRAEQRAEQRAEQRAEQRAEQRAEQeyEtFesffDBB6OkpARPP/00Pv74Y/Tp0ydlOzNmzGhXWwTRUXS4VHs7kR34rx2Nuz9tyKWSUu7wcfz444/TKjduXHoCvnTIy8vDfffdl1ZZKSVGjx6NsWPH4pabb2mzVHtwRgYu65GHV3qV4P3eu+C6/HyMC4WQESfVlsaLVIfQL+01e+SINvUrGZkTJ2CXJe8n/ckYOrRD2tFEvvoKsqEhYXnooIPaXFdo0qSEZbKhAeEvvmxP18AzgigcOsyRmAp4TzUJiQADri7Ixwk52a3WFYPEddXVeKGh0VMH4IpwPXPB53mrJMmJ96uzO5POfmxPOqm+hF7cowf+XtDTN5FCArimuhp31dcm9Ci+bQag1Arg3sIi/E9BT+Tz1lMz1q5ai2cefxYAQ0XdT6gP+ydDp0tERPBhxRLUtFTbolvJlezYTjg2hdkMHJwzJ/kYTDrJydwRZ6t/nIMxS613arIF245Qm8Fdy2HKmN0kYresFnoDSt7rOgFcibPOXTcE006uNdNJ2MzZxm/C+CUcn3jSiTjy6CPTGtOwlJi6davumvtoeJ/95gE31sXLmZulxJ31dQlt5eXlYfrvz1XHSCWLMz1WXI2lo0K2945p0blOJk/+o8vo+WCmrzOpx9dNVueMwdL1O3PI2FL3SYuVmZYxG0nwMlGq7Qif4XNM4x6Ztpg7B9ee0/aP8h4Yoy3h+hAAhuOP/zXGjh2TMNZro1GM2bgRDdK+0uv98tMemNdV7QQwxfJmWV1P4cXnIe/XR9mSAMnU+WaL6S3GYcFS56NljzG3xy/ALVhMCQA4h8Us58cuG4DFOSxugXPLfmQWLB6ApbeFakOXZ5baRgkGVF3cXO6UVeXV9pxZtpjAad9t14JuT71W5fpMOQ69Tz3O9kSY8z/uzU6LG3KUvPuf//wn8vPzE44VYTMwfzdwxhGVMcREFDERg4CAkAJRGYWQAkKqZSKGmFCvpbTXqbL6tZQCwvhdREsxHDmGkmZIwJbX688uapk2tsf/LuP8miHd8s8//zw2rN+Q1n7eeuut/r8byQ76IQjiZ8mUKVOwadOmtMrm5+dj/vz5ndwjgtj5EUKgtLQ0rRvfZWVldUGPCKJzqK+vxzfffJOyXJ8+fbD77rt3QY8IgiB+mdx99907ugvETsSiRYtSlikoKEBxcXEX9Gbn5ze/+Y2vmL52xbMptvSPnoloE1q2Lt++TsXfyFsacZ20+uMXWUlnXWvl/epv7ac9dfsInp3YlopR+H4HaX85ycAgRRgbFp2Lpg0f+bZYOOJS9Bx+flxb0g18SGnEJ/R3s8aXn4b8OP4L0eRfkab/BStzfrzbeWIpOq4VCCW2JKKINm91vz8GjIi80f+EnqYbVW89Uu78nYwnXuWP/3z2mQOtvo4TdztrEss6sT+WGFvOzM7GH668BO8tfQ9nX3AWAhltuFk5gGAoiKOnHOXcUJkzCwHmyqg5jPiPUYarmJaOO9mxK7tcfAzSAjdiRf4/TnnOVVtuPIwzjgCzYIF7ljn9cOJhZszM7nv1lmo8+8BzOPfI6Tjj0Gn496x/d6pUe9z4cXj86cfxzYpl+OOVV7Qq1TaPdUIs24iNe147i0mqTRAEQRAE0RGQWJsgCIIgCIIgCIIgCIIgCIIgCIIgCIIgCIIgCIIgugFtFWsPGTIEDz30EJ566iln2ejRo/Hpp59i9OjRAIBgMIjevXtjr732wgEHHIAjjjgCr776Knr16tWhfSeItpBUBt1ReZFt6QvaKcPurDrjE67S2WQHyrU/+OCDlGUCgQDy8vI6tN0zzzwTY8eOTatsLBZLu14LwLhQCNfnF2Bx7z54tVcJLu3RA0MyMjySzmQjrryECTl0/umh7izJHDYs7T7uTCSTXgf3Hd7muoL7DAN8xMXhTz9tc12a4n2H2xJJwHmMqUf9wxhwVm4u/lSQWgD6dGN9qy7HZCm/0ue5p0y7T+HEJOqdjSS5o2mTziVRqmRWk5Ozs3FPYSFCSRL/76qrw19qqhNS85M9/3VWFub0KsF/ZeegRyuC7QdufwBMSkgh8FNNObY2VrbS8+TUh+uw+Kf3UN1SBcZ1wrEWZ6sfJfB1EpKlLUy2yyn5shYlG6+1KNl+ban1cOvWMmwYj6Zq2FgH2OcQM+3UkOCcwzOKngPEUotRWdwj3IRjv8TjF55/IW2J79eRMB6qb0hsRrrP/WYNiyuv9/C2uhqUR6MJ5c+fcT7y8wpUj40Ec8QfA2O5+WOIt/1+PHPBqMsRaXO7Tou7Im6AIVGY7Z0ntvzaq+pmjAOMQUIqsbRbRo9IQjJ53KMU0pZy62XgkMIW/7rbSsNfod4lHVE3YAUs3HnvXejRo4fvsT2lcis2CJFUxaCnnIAtgubMvP4yTzmuXvc46nD0vPAsW6StBPZMycAtQxpgca5E9lo0ELDlA1pc7UiuXVGAxZXImrkibWe5KeGGEhsoGUKABRwRdkCJDbTE2zKFCdyWdAd4ABYPKLm6kixwV16QsI0SJjC1bwMuOxv5Y+0bgDiic31ctGSDMUQBbIwJHHzwwZgyZYrvMSJsAjyA/vkDIAyhdszzPKoetURbS7VdubZ9ltg6baEOjH4NuAJtAX0jHkNuYr7Wcm11mfeVazM4J8vVV12d1j727t0bkw+frNrcGT+hEASxM/Lss8/iueeeS6ssYwyvvfYaMjMzO7lXBLFzI4TAyJEj0xbSd+SN7wiiq7n11lvT+h781FNP7YLeEARB/PzIzm79BqQAcOyxx+KAAw7ogt4Q3QEhBNasWZOy3MiRI7ugN92DPfbYA+PHj09YHq5dm8bWxnfYIoLqbx7Gmn+PxNr/TMDGty5BrGk7xLNuoEc1AEew3Xp/kkXWkpVN9w8gOur7xGTtxtdvf+fvipBZks+dWoTNABnDxrcuQcOPb/q2nD/kDBTv/0eogbR/EqrUImsl2ZawYzAyPjZniqvNavyE2f57b0q09Wtv1CTuNXNvyiglkJG7q+9+/vjMIW5fpFDP4vriEYMne4x/Hr8shVzb05aCOV96q5ep5l8689OIFDKW+DourukX07RvjsvRq1cxrrv5Orz5ySIcf9LxabRt78N///0y7DqgX4LcWt/EVUustejavJmqG4NSMS0t2XZiSjpe5L2xqyvnNuv0EXIb7WpptyPONvrhxkztcpFwFG/OfRt/PuMqnHjAf+GeG2dh5fIf0hqT9pCbm4vTzzwdiz9ejM8KpmQAACAASURBVNfeeA2/+e0JyMjISDxPpfvgJ9WOj4d6wp0p5xtBEARBEATRHtp2WxqCIAiCIAiCIAiCIAiCIAiCIAiCIAiCIAiCIAiCIHYI6Yq1DzvsMFxxxRU4/PDDfZMxSktLsXjxYsRiMRLMEDsdO1ICHU9nS950/X4Jc2ls3LbiUu6Q5KylS5emLNPRUm3Na6+9hpKSErS0tGxXPdmMYVJmJg7PzMLBoUzkO9Jc/4PAkCTFM35FEvyKZA4enG53dyoi336bsMzq3Ru8HcecZWYi0L8/onFJ+JFvvml3/woHD4GABJcMgklwI00Y0Ocog4DEgaEQZhUX4sZtNVifRMZeyt0/zdf1xB9297VM69w3/KSeBQnLf0Gkcyp5U8m96GWHZmbh0SIL51VtRa0QCeWeb2zExpjAA4WFHmFyvMxbvy7iDFfn5+GPeT3wSTiCC6u2JvbL4mDcUp0T2Ni4EbXhWpT2KEPICqXYK1uEWl67Fj9UrUBURMEZdxLXhZIfuwJoZidfq8Rtxm0ZMxwpM7fzuMFUzr6SL2vxMoxljCtZgJYzK9myKquTw5nj1na1y6ZU2UwRT0gm9sh43WWM+yQfpzgB4s+tYDCIOXPm4JBDDknrc8bNtdU4OiuEUstIt9GSZWYntesue9v1zr3FLc14sqEhof6ysjJc/IcZdnnGlLhW759RmW6EueU87anCenHC27w72HY5YYqrdQK/IcFmernRF8a8xwN6zui5xpyd5px7BORav+sr1TYlH1JCTUd7neTOvjLGlFwbjjxCSyvcz1EApH2t3vtXe+Pxpx7H747/XcKNM36IRnBKZSUeKirEgEDAudkFpO3EcM5v9Vqq/dW1cDBEDUFFcPfd0fvWawDGEZNCHSNm3wNCcAgIWz6txQxcuH4IJZ0QkLDAwDx7I8HAISHAuV0PB4eQAlwCQsuRVR1SSkghzUOhB8U7D4y54BwFFnf8nXPXLsslBzhga9iVdF19DmKw7PlgMex5y5+w9L8uQWzTZueYCucKADQIgQdq6rE8FsXn//wniNTsktMH6+p+QlOkEVIf65gE55aSN9izBAKwOCAkAFhgTEBIDsaE/flG2pJ4AdjHE8J2wEhmy+yd2ccAac9ZacpEuD7/peciI43PMXqVlBI//fhTWvt35ZVXel6b9REEQfixefNmnH766WmXv+KKKzBmzJhO7BFBdA+mTZuGL7/0v+mZH3fddVcn9oYgOpfHHnssZRnGGP761792QW8IgiB+fhQUFGDz5s2tlmlqauqi3hDdgUWLFqV1c2O6CZ+Xm2++OUFQH972PaSIgPGM1jeWEnWr56Hyo/9BuGaVs7jmu3+jbvVLKN7/KvQcNh3tjjAyHSjR7fnHLuI2QmJkDcYyv/LJSBb5S4d09zk+qgsjCMMByKT7a36/WfnZP1H3w1zfcrm7/xq9x99kNKWCEk7zDHBukijjAs7xY+COb+Jthk3pdCvRVb/9cb4LjmtLfTft3UYikFeGzJL90Lz5C081sZZqbPngRvQa+1e4gTZAMh0LgbFcB8Ti+6/309yX+P1kSdaZfyejxtL8rlvPaRUkSj2fTZL/FYDzWgUUmUw8OpACkboffevlKu7EOUf/gQPwr9n/h3NmnIOZf5uJ999637c3mVmZuOnev2PcYePUjTX1LjJIyQHEzGgdBCQYA4SQ9iHV/9R4SRVnEqYQXcrEqZpkZHScyYkRM2+0WMcjOfRNf40bDsO+qW/lhkq89PjLeOXpV1FXXeff2HbCGMOgvQZh5KgRGDl6JEaMGomhw4YiMxiCczNpvUcMRt/h2R+zvoTHuKkZ/3dbFBshCIIgCILoOHjqIgRBEARBEARBEARBEARBEARBEARBEARBEARBEARB7GjSFWsvXLgQRxxxRKsS3YyMDJJqEzsNUkrnJynp5FCmyHGTbfzXVXRVH3aEtHzlypUpy/Tu3btT2s7Ly8OsWbPatW0xt3Bqdg4eKSzGl7uUYlbPIvwmK9uQaicikzzqF1rQmWy7hG2MZaFBg9rQ+52HyKrVCcusvn3bXV+g/66JbfywyqdkehTsMchz+dApyiLuR6/vZwVwZUF+0voGBzM8lyL3UfrPCyReupKepUnygZPVm6zGrr8KtE5H9McvHT8R/7Ujg0E8XVyMXSzLd/3ilmacULkFEZ9aEtP/7SUBxjAmFMQJWdkJ9a3/qcK+FhgTrz5cj+8qv0V5zVrUhmt9r/1N0SaU16zB4or38MO2lXayM4dHfM0ZA5dm4jFzJNgcSqbNuJJn25JcC/ZrDrW9em4xLdC298pebstZHV02cxOfuWvlBaQ0yujcdDfhXYt7HYmvIYX2TRxuza2g8959tnMSmxUTJk7A6WekJ2OMAThl61anGac54zzUzfvNLAagVghcVVPtW/+sB2ahIL9AHSPmJIlzY0ztY6SOi7GM62Nm/Fjc/jGXMcaN48/BJByhuqdGXT/X2xhp4Eq0DjVnna30MeTM2GfnYMB1OrvJ5YB7vG0Zu3fAGNTnFKnKQAt7XZG1/V4qIWTM6CPcBH81Vw47/DDcfvftvmO/ORbDeVu3oVIIt12m3wPc46ul2+Zl11TAsMwQdrlzJlhWFgCo42efO4AS2XPuGTOLWep4BWDBgsUsWIzb5RgD5xYCVgCWOqYBFoDFVTlwZ/sAD6htVVlmIWDZ5Ti31Db2cotb4Maj3b5l90GX4xyMc1gsAA5LXRfc/uk+6LoZVFlul+PcQig/D7+69U8At5TgmTl+jY2xGG6ursaySBgnn3wyhg8f7ntsiEQG5u+OmBQQUiAmYxAQiIkohBQQMgYBCYEYYsJ+JmUMQtrP7W3M3yqE+zuXOlmElJBSKJeIeoR0HrVoxNnCOR+9j3oVY0AkEkE6XHrZpQnLuvL3L4Iguh8TJ05EOBxOq+zgwYMxc+bMTu4RQez8rFixAk888UTa5ceMGYM999yzE3tEEJ1HRUUFfvzRT0rnZdCgQWnH2QiCIAgvxcXFKcts2bKlC3pCdBcefvjhlGUYY5g6dWoX9Kb7MGjQIN+/82ne+Emr2zVWvIvy5w/D+tfP9ki1NSJci83vX4VI3brt66Ab+LGRMOIGSTdCYkSltShLqx1o50866IiAsY2UsO8Myt2XSXqliTZuxrYv/W9alNN3EkoPu8enTTPi634D6y7WUQwZV0o421mcITuTo0c2Q04mELAASLWNFCrwoX+E++OJlkujvEj8Oxy9Lbz9AYDC/Wb47nP11w+i7oc53vL6u2Zpf3cdv/9e0ommtx4xl86dc4390JjS7ZTEzyW/137z3JAzq1cNP77h28KAgf3VDZDNeKGFYcOH4NHnH8YjLzyMwcMHI68gD4tXvI9L/3IJehb1xINzZ+Ogww9yY0+Mg6t4Emc6xqRiSNxyY8JOXMky4kp2vIvD2M7Y1o1DcTt+pWLLzo/ZBlOxJHBwFvD0wRvHcvta/n05brr4ZkydcCaevveZDpdq9yzsib0H740nnn0cqzb8gA8+X4K7Z9+Dc847FyNGjkBmKD2pdjIhtikTj59X8duQVJsgCIIgCKJjCezoDhAEQRAEQRAEQRAEQRAEQRAEQRAEQRAEQRAEQRAEkZp0E/5ra2uRl5fXyb0hiC4klVQ7DTpK1La99bQ1McpsryOSqrSgsvXk1o6joqIiZZmBAwd2WvtnnXUW7r//fnz44YdplR+WkYEb83ti32AQHGkKj9PByMdMVqf3uXTLZmQguB0y6h1JzEdoY5X0and9vFdJYhvl5e2uL3+33R2hNpMMwvXCQsBNY9apwS1S4pbqGv++AZisBKumjNXHhe2LWS5+Gy2UZX6FuzHbc06ZKea6rkTRdevt2XVIDAoE8ExxL5y1dStWRxOFoN9HIjhs8ya8UtwLuUqu75fSHU+/QGKqRlm/vmBSAoyDQQuobYtvVVMVKhsrASaRwYOwmIWYjKAx0oSmaLOSnpoKb8tj6DYTss08XcYYmNTt2LJfAEroa0tytYjZFgJ7pcyMK7kyjGXMlQVDSZa5kSQstTxZ75/nGdzkY+YmH9vJ8973OlPyDAkwnpiAnDAZ4usAc8btwQcexMIFC7Fx40afI+alPBrFrbW1+FNenvdc1i4FpoZfEd+t62ursTkWQzwXXnwhJh0yydk/CekeL2nssymUNvc1Tcyx1rJz3aYxOeznHM46pkbMTfSPSwCPH1smoeXUkLZrW1fPpb3ers44hojzbjjHXp9f0nMMnRuDeE5yCT3zBIz1EpBMYupZUxFuCeOKy66AEAIm62NRXFq1DY8WFcGCMYWSeBf0e4LeZwGJoj9eitCggXbfuAWIGDiAmGQIcI6YkBAQAOfgStggpYDFLQgpAW6ftXrgGGcQSlIhuD23JBPOuSsZB4eSIEsJzrldv+CwTw/jFg5x3gb7GLnCCOe5NI8DM8TnUCPLwSx1/eDMnu9cSxxcqTlXEv6e+w1Fv3NPxk/3Pem8b66IRPBATT2ahIRlWbjuuutApE9RVhFyg7moa6kD57bwhHNuD65zrxcLjAlbaK4nK1fTgOnPMwwCDJACnHF7DjKp5hnUVVKd+9ofomQi9jJ1HdXXPcYSztO2QLIkgiDaymWXXYbvv/8+rbKhUAjvvfdeJ/eIILoH06ZNS/sme8FgEK+88kon94ggOo90f9e44IILOrknBEEQP19KS0tTlqmqquqCnhDdhXfffTdlmZKSEroZfBw9e/bEqFGj8MknXpF2w09vIKt0XNLtNr17BcLVP6Ssv3H9+8jf65Tt7qe+0aqD9MZjWtkQaQV6EuiYv/XwJ0lEVwLOl60wYhVGf5lP37ctvQcy1pLQSmbvESg79jFdGZwv8516jb8Q0HEVpkXWqo4Qxz4DghiyaxB79MnArr0ysEuhheIeFrJCiTcIbwpLVNVFsXFbFD9uCeOH9WEs/6kFX61pQn2TMPYzbjjih8bTZ2OZEQPK7j8BPQadgLqVcxL6sfGtKxDsuRdCRXvDCUw57ervm+GOhxmQ8zZovI7/frr16LyU6ua/us/6bpGAMZ+ZinO2Nt/ij7nfa8Bvzup4D6RA9TeJN8LabY/d0L9/fwgplFybAxCAZBDgYAyYMGk8xk4cg9Wr1qCwsBDT/zAd0y46E9yynBvT6sAdEwJCx2ThxoylCgZJyVVsikEwO24gpFTxOgnJjJt3Ortj38DTjJfG73liPNGIC8O+6a/ulRlz3lC+AY/98wm8/dLbaX+f0RYGDxuM6RdOx29OOgHZWdnQNzjWNxpmzBvVdmKkzFjC3P3xjWvH/9EH4l57xqt9MRaCIAiCIAgiOSTWJgiCIAiCIAiCIAiCIAiCIAiCIAiCIAiCIAiCIIhuQG5uri1Ri5PDxZOfn49oNArLsrqoZwTRfrYrISrNTXcWqbZZR3uSpNLeNo3cUydxsJPZtm1byjJDhgzp1D7Mnz8fu+yyC1paEhNY41kWiSCbswSpdiL+a+OHvq0zxi9vNVBa6jWQdhdiMcS2bElYzAsL212lVdgzYZmoq4NsaADLyWlzfdklJeChEERLi05Thla6urpincor8XB9HTb6iHIBYHZxEfoFAgm5kn4pv+YSr8I2Bcz7mPZ2OyGdlf5uCnD1a/fYJj9D+1gczxQX4fyqKnweDifUuykWw8FbNmNucTH6WHYKhl87WrorARwYCuLOOm89P679EWvXlGPAbgNgqrU5s/6fvfOOk7K4//hn5tmr3HEH3FEUQQVFsESNBRN/okms2BV7QwFLbLGbZi/RxGhM0CT2HmM3KioWwGggBqPEig1BQbgDDo7rO/P7Y8ozT9nd5/ZuzwO+b17L7j7PPPPMM0/Z5/a73/dAIg0OBiElWjqaIaRAWgpImYbHOAQzn5kSEp5KqgYgJMBZSidB62Rmo75l+viyScEKDi3INgnD0LJc7n/CKGGunySstds28dpPeNY9wJwEY0CJj53EacbMPNf4679ljMffE7gHujHeh5OOM+eo2zISSkj70ssvYdvvbZvzfhoAbm9cjYPKyzAqVRRIxbfPRk4cau5zLU34R3NzpL5RozbHlVddEbpGaHkt0xJqmNx9P3XbTIyc75kuAK7LwogOWKDT1BPTOzZ0T+CmjavceqfTrZCZ+VUxBialPRaYXxGkgBWiq2fpC9LtMa33kfM6sB0x0gqmO15C2P0LwIq8OWOYdOopGLzhIBxz+LGRLnq3rQ0vtjRh39Jy/xBj6nxyCV9TBIDSHbZH/xOPgYSWZ0tAgoMxCY8BAgIcEoyp81QyJUAQwnzCCKS4ByEEOGMQehuU8FiASw7BJKQ04nXVN0J1phUZcMkhubEgS0gWuleNOT4CSgCnvJEGSK6vH9KItpk9d5mnJQ7Oua7EDuo6wxnDxmecgPpX30Tz/C/xZksrHl21xvbf4Ycfjs033zzaqLUY2dwMsboRzOPgVVVAzIAKXWV4343x3rJ3IYWSWFiptmCOXNuBMTApdL8zcCkgzL2tlmp7+uhV111zzHL/lNMnhHKLSHueu54RSNhrljmuZs18I9E27b3P3rqKqJy7K8JugiDWTd544w3ccsstics/8sgj6N+FvzkJYl1h/vz5iQeZA4Dbb7+dzh1irebJJ5/MWcbzPJx55pk90BqCIIh1k6EJBoBdFhMTItZP2trasHjx4pzlfvCDzKLo9Zm99947Rqz9Kmp2/lXmhVjcl4VRmha+1j1ibcD/stCJ7ZiYTW4xsSFsng0jnTLdRXhdMRF6G1vRJSLbY77FDE5va/gMK977c+xahx3yFGB+hSDdZbVQO7AO8929xNYbl2KPbcqx65hSbDmsBB53S2Xvm7Jihg0HFGHDAUX4/sgyfzkJfLSoBW9+sAavvNuI/37ejHRc2EzKoDnZYEaedeJZADBw1yvRtvIztC6bF6onjUXPHI5Njn0LvLgSwf2u+jog10Zc/QWWa8N/371ybX0cOTGwNd/8E02LZkRqPeyIw3QMRseMhIofMc7ApdrxAkCKpzBysxE61snBikq0VNuzsR3ADJqq4lAmdmAHzXViUCoGKXU8QMciYITaRvfunIuheFT4t0dOtDkkq/ancRNpYgx1i+vw4K0PYdqjLyaK33YG7nHse8A+OOW0UzD2B2PBuR5wWovK/Vbph76WRuPhTlwUTozXjZsG4qdOXBUIzCMIgiAIgiAKB4m1CYIgCIIgCIIgCIIgCIIgCIIgCIIgCIIgCIIgCGItgHOOESNGYP78+TnLplIpzJ07F9ttt10PtIwg8iORVDuBNDLrOhIW7C75dlKyrS+XTC6nYDtp3xRYri2EQEtLS85yO+64Y8HaAADV1dW47bbbcPLJJ+csKwEcV1+HOYOGdErpJzM8mzduCmfccpFlnGlFgwZ1oiW9B7FyJRCT+MgrK/Ouk1VVxU5P19UjlYdYGwDKBg3Gmq8WQEAlkAo//9E+BICFHR14oSl6PDMANw/oj82LimAk3Ga54D73Fbpxx1ZiSXZMwewpwr2P7rrahs+pcAq2+5qFlvKvo/78Ks5x74ABOHfFSrzSEpUirxYC+y1bhocG1GBUUVFsm9x1jSwqQq3nYVlIxj7z5ZnY+LSNYRJxzTMHV1JukyQumZbueuBIA5JDMAEuPAgIJduGBGcm0VmtmTNuWxJOTDYJwRxcP6vEbPVg8OC/9ucZubafOKwSup3XgZRov7zf60akzHT+uC/sNktI3XYrV86UgOx0diRJO+5C68yXkBgzZgwuuvgiXH/d9fEFQ/vzuLo6zBk8RNcRPd+knmEcAt+KNH7d0BCpK5VK4Y577kRZuRIXSC2iNuJr/wohbddJ54jKpJaIu5XyXRZBIYDpU5hEeWYaH0wGDye8uxvPADDOnLptqx3pAax3wu5Hrktpqba04gi/rFm3qttZp0n6B/x16ONZTVf9ZMrYHcOB/Q/cH/c8fA9OOvqkSD/NaGnH3qXBfmXMl2vHXktSKQy6+peBY1ZAC7KFbpfkWngslXRaqnOVmXNGMEgIcM+DFOrcFeYThHFIoaT5UosbmFSSAy659jyo7VSibWjRNnSHI+PB4u9/+PveLaanMb2/OFfno5Jp+1cq00/qWsOs25kxDp4qwhaXX4ArD52E6Y1NgXVfcMEFkX1QSNreeQeysTEwLbXJJvASSKAyIRsb0fTc82h5+WW0/Wcu0kuX+jM5R2rYMBTv8H2U7bsvSn/yY7BuEG3Xlg9EWaoUTe36c4kxR64NX64tJcAZfBU8A5gA4AGQYFJAgoExoQZkgKfkGfa+JXp1c6X1VogDgIWuLUaGfcdf70i0TWPHjo0s60JybYIgDC0tLdhvv/0SD8h29NFH4+CDDy5wqwhi7eDkk09OfO789Kc/xcSJEwvcIoIoHP/5z3+wfPnynOV22GEHpAowGA5BEMT6wqabbpqzTGtrKzo6Ouh6S+DRRx9NdD96wgkn9EBr1j722WcfXH311YFpLcveRWv9+ygZED9gNUso1l6z8DVApgHmdbmdzsqDwQqJwHeLORZ2XmcqX6jvCjNEV23gR78NHcv+d5fCnQgp2vHt6z+LXdOQn0xFUKrtrywgLNbTNqr1cPgPK3HATn2w4YDuv6YyBozeqBSjNyrFpL1rsLShA8/ObsCj/1yJzxe7g5Wb74r91jIAVrbNnai6BFiqGEP2mopFTxyKjubgYAuivQlfPXUIhh8xXddslnO+a1aVg7kybxNftG9Mu+zM0NZlj5xnlGub47iAcu1083KsmHcHls+NDiJXWVmJ0396moo36e1XcV4OSKgYMXy5NtdxMDXqqjkWheOE1wM8MyXXZtJ8827ieU7siUlwKSGZUAO9Qg/kLP1BXaWJRwdOdyegFtpufzBePxZl48cSWPjpQsz95zt47sHn8dVnX2Xp5/wYUDsARxw3ASdNOgkbbjQUHtMDx+qBZoNxLhMP1bH20PuwVNuPhcOPV7sxbROPY35pt4+SxD9Iwk0QBEEQBJEf3frX04gtBiB2pKFeALUtP6ht+UFty5/e3D5qW35Q2/KD2pYf1Lb8oLblB7UtP3pz24De3b7e3Lbi4m4MohIEQRAEQRAEQRAEQRAEQRAEQRBZ2XPPPROJtQFg++23x4QJE3DhhRcWXFxLEJ0lZzJttvBorhxMlrv+nhZpdwa3bdmSqhJJ58L5e+E6CijXfvfddxOV22233QqyfpeJEyfiL3/5C/71r3/lLLs0ncZlDStxZVW1ndalo0Xvg2hKbKbX/hEgAXg1NV1Z+3eGiBHLAgCrqMi7Tl5e3ql1JaG0pgaNXy0A4O+j6EPiH01R0TIAnFBRgW2KiiEk4IVyfDOJrnMJsLMJdHvnL0eS091XXvcSF+43FlsmfCYGU6tLGcOt/fvh8pUcjzatiayvRUocUVeH2/r3wy4lpeHcd10f07JSYNfiEjzZ3BSoY8YrM3Di6Sfo9HkGLqGE7nr/cisi5hACYEwgDa7l2gyCa5WtkODmisFkYBt1CrBag0mYBvdF2JzraUaSrYTazAq3uZYwMOj0YZv0axKJ/URo5v9vk5H9uVJKK+G2/WRykfVrXyqNQLlMCcgQWRKKs3zumWTxq6++Go8/9niie+o6IXDByhW4qbpfbLU2gVw/X7pyJVbFDCpwyS8uwfY7bG+3LXwyu5Jtt71mY1wphnuPk6kb1Oc7D63Gl2EHc7idV+b487O99Xs4Umy1Yqd1YMzID5izfqbE0dw/ptXyvkQg/GEozcqc6WGpttpmqaeqY0wyU8bZJF3fwYcejHG7j8OM12cEemNOW6tdVZz6wL2Om/lVJx2L0s1GqrZI4zU2cm1AgivhNbi+aEsAAlwAjHmQEJCcQQol8OZcQoCBSwkhpZ5v6lB9lJZCTdf7XUhVN+fcXtOk9Fdpd5i7Te6B4ggoAnJ6e+4pcb46dz0lznekAKYcBwPj5jjgSuIgGfpttzUq9t8TeORpW/fOO++MHXbYAT1F0+NPYPnZ50SmV/3ql6g87dRO1yfXrMHqP01F4113QaxujC8kBDq+/BIdX36Jpscehzd0KKouvADlhx2a+URNyNDKYfio/gO1X40xw8q1pZKXMAkm0/YzSEgBCAbGhTreOAeDhJBMD8gg1LHE1LEsGXydhjXdM8dZogqZc5RJM9//e+SNN95ItD3Dhg0LvCe5NkEQmdhzzz2xevXqRGU32GADPPDAAwVuEUGsPcyZMydRuUMOOQR//OMfC9wagigsV1xxRaJyF110UYFbQhAEsW4zZsyYROXuvvtuTJ48ucCtIXo7Dz/8cM4ynHMceOCBPdCatY+dd94ZVVVVaAjFP1fM+zMG7/6H2GU6mpbFTg+TblmOlmXvoXTgdl1uZ4CwXBt+nCH57zLC3wdGYy3dhgTsiKmB6U78AqF4DPzv1gPoycv+dTWal/w7UmWqfBAqRx4IP8DiN8LGLSXAmMSOm5Vg8t5V2G2rsrw2K18GVqVwyl4DcMpeA/DWR2twx4t1mPX+aki7DwEb/3GjJtKUYPYYSJXXYPDef8LXzx4HmW4LrKd95edY+OQh2OiQxyHh6SVNNMYfONgfyDUu6BeOCMdF3t3oTvR7Zv83Mv52dI9cO26+354V7/0Fy9+5NbbkaWedhn79+0NCgnM1iL0/uCsHhJFrq9itgDqEOdNtF34IQX3hL/wYno2QqnijlELHHSWESENC1S11DIDr9yb+JCH9QXGl1PEof7vDvewKtM3p1Nrcin+9Mhv/fv1tzP3nO6j/tj5Lv+VHaWkp9tp/Lxx65MHY7UfjUFRUBAZupdpcDzrN9GvAl2r7g0z7sXCY14EN9GPkNpadLaYdguIeBEEQBEEQhSXZkFMJqepfhqoBpd1ZZbdBbcsPalt+UNvypze3j9qWH9S2/KC25Qe1LT+obflBbcuP3tw2oHe3rze3jXv0RT5BEARBEARBEARBEARBEARBEERPcdppp3Wq/N///nfstNNO2H33se+87wAAIABJREFU3fHcc89BxIj+CKKnKaRU2yZ15SjTK4j6XWOKyKztzTU/W9KWLZJrf+TJm2++mbMM5xyDBg0qyPrDPP/C8ygpKUlU9r41jfikoz3D3Pj+ikvX7AyZyntVVZ2sqXcgm5pip7Oy/BOBWWn8/pONyWRrcZRUVdm+N+eSk8YMCaBFArNaWiPLljKGEyr6INvezpTq67+XGedlW663XMY6QyGbHK47LMtV78OJ1vH1pABcWV2Fn1b2jS3TAYkpy5fjyWZfvG1kv6Zmpn26P4g5Zv/1xmy0NLXqtGQlG3YU1+p/7jkCYabF1EZ6zeAZoa1NAvagddjqlRFowwOTnhZnq9o5U1Jtzjm4Z5ZiSqDL9Xuu16XFzFa8reXOXCeX+yJt6ARkP+/cV2s7vcTgJyc72xdOInblvTYBOTTf7jDEJCFn+dwzZae/Mh2pVCpzQYcnmprwZmtbKCncbY96P7e9DTNbWyLL77DjDrj40otg07BtP0DvWz+tnYX6I/xerY9lfZgywe2G3VeMQSfe66nmeHHE6IHlzP407mzjGbD9KfVyXE+X8YnkInidtfUI6TsT4NYvM0i1lRjAnuPOCc+ci7dU2f6QkLjl9lsi+6UuncbXIm1XaVwJZoLzEgDg9euH2rNODZzw3B7X3PYf51zJ6/X5ypk+1xiz5xvjHJ4596ValnMOj6nz1WP+a849eMxDiqf0swePp+BxDymWgsdS6j1LOfNSSOlHkVdkp3meKcP9ZZiqizMPHtR8ztT8lG0Xh+d58LinXutnbtqrZfyMM3DJ8LNfnouycv/zfsqUKZH+LxStb72FFeed3231tb3zDpb86CdYdcsfMku1Y0gvWoTl55yL+kmTIRuTLxfHBhUbAmAQQkBAQAiBtH4WUkCItHqWEmmZhhBGxp62y0hdVkLoc0sd8FIaOYZE+D5ICd7VuWQe9iLmICGRFml8vejrnNvSp08fcI+vlfcxBEH0LDfffHNiYb/neZg5cyY479ZUaYJYa/nggw/Q1taWs1xVVRWeeOKJHmgRQRSW6dOn5yxTWlqKQw89tAdaQxAEse7yf//3f4kG6r3jjjt6oDVEb2f27Nk5ywwbNoz+jstAKpXC+PHjI9MbPnwQrfX/i12mfGj8QNajRo2KTGtenHsg6rwwAYjw5FDcIRnmRw4FesQ1J4NUOxiniZdqr/7sH1j53l9it2TQ7jdEl3Oj0RLYeVQJHrpwMO4/f3CPS7XD7LJFH9x5znA8+YsRGLdlHzAIQDoPpKGiNOphfq+ivmsWgJQord0aA3e7Orb+1mXv4ov7dkTLN/9CMFIu/ECNdKP10PvG7cO492HCUZ7QXDvApJ2g3zPnfbYBIN02xL2WCMrhJZoXxw+C1bdvX/z0rDP0d/bhAJWKt9kYk409qVgPd97bmI2OK6mHE9PhTpyHqdiyG29K6VgU51zFjqDjU0zFmzzuwfPUekwMyuMmbuU5sSjPxpUWfboIt13xZxw99jhce/b1ePmJ6d0q1eac44d7/BA33nYj/j1/Dv5wxy340d4/zijV9uPSLPjexm3NwNNOTNteFkIx3FBMNk6qHY75JqHz10uCIAiCIAjCQN8yEARBEARBEARBEARBEARBEARBEARBEARBEARBEMRawtZbb52XAGDGjBnYf//9sc022+Cee+5JJNcgiEJQaKl2tnlZJdQy5lFoTO5mgvXman/ObctBIeTac+fOzVmmoqKi29ebierqakydOjVRWQnguPo65DMUgYx5kyv1LVuqJ+/TJ49WfPfIDJ8zrKgo/0qLiuPXFSO9TkqqoiIgaDW5qu5jQXsH2mLOkev69YtdNiB8DTxL+z5Tum/iMzHoFc7Bd2+v7MkWxOmzpZ3iPnzCZTmAsyorcHlV3/jcegC/WtmAw+uW4X9tbb7UN7AuYGxJMcLq5rbWNsx+Y7ZKcoaWXBuZNVfJzUZSzJhnJdeMGVmvlu2C+8JrbqTKWnRrZdpa3sv02oyY29QNBu5xWKG3lnKbcsyWNaJu2ORiI+oG8xOQA0nFzJ3KtBg5mIAcl0Bs1sWYEhRHdmjYWSAzXGGju9mZxTB0w6H47W9/G18ghinL69AWqjZ83Mxojb8W3XXPnUiliux2+XXofrICc1+ObfafWSN3HplUEEY24E7zlzHiCi3AziTTlr43mnNH9M2Y3/UsKJIIbJE5Ft19zRikCEp7zbJSyKAonQXvacxr1Sa1HmHK+s4JX92gRQf2H5OQQmLY8I1i983ydNr6GALKA+Zc06V69D99EnjfSn0mqL3iHwRS70s/CZ/rc5qBg0lzDjMtIfAl+h5zzz8tONCia+7IDqxk2xEZGGFBykgSjNjAChQ8KHGAI1FwJNxWoq0F266Yu8i0Qa/PSsJt2zi4ZGDwfPk2PHiMYeDgQTh+yvEA1L3eUUcdFdv/3U37/E9Rf/IkyI6Obqmv5dVXseywCUgvWpR3Hc3TXsSyo47pklw7xVMYWD4QwoiytUw7LdMQUgnopRQQMm2flVDbPy8EJIQryHbPM32PI4SSn/h3K67exT9R7Dnq3BtNf3l6okG87rz7TvUidH2O+zum1wyGRBBEj/PJJ5/gggsuSFz+97//PUaMGFHAFhHE2sVHH32UqNzTTz9d4JYQROF56qmn0NzcnLPcj3/84x5oDUEQxLpNcXExhg8fnrPcO++8QwN9r+esWrUK9fW5pal77LFHD7Rm7eWSSy6JEY9LfPnobpAiGoMd9H83xtbTJybO3LbyU+SOXneBOCmsDAuqs1HA7wUjgmZ3erxUO7Zdzu882lZ+hm9f/1ns6qrGHI8+w34UCgxrCbWUGF6bwp/PrMV95w3C9iOSDRDeU2w5vAx3nLMx7j1/E4zcsAT6W2YowXZaP5vIuB7AUf8vpUDliPEo6hv/uZFuWYFF/zga30w7BaKj2ekep6OcgSHN+2h0PS7ajphp8fvdjen664Aj1wbAMsm1WcLX6tiSogPNS6KDDhQVFeHPd/4Z1dX9VHzQxAV1fJbDxIy5HSBZxWlUfMYz8WAzUCpPOe/d2JAewFXLtK0Mm/lxJyPeVoO6hsq5g70yJ4bFnQFgdX2iXeL1Z2fi/CMuwKS9puCpe5/GmtVrItveFUZvvQUuuepizPrfTNz3xL04/OjDUFlZ6cS446Xa3MbT/fddkmo75U2c09/7JNUmCIIgCILoaUisTRAEQRAEQRAEQRAEQRAEQRAEQRAEQRAEQRAEQRBrEddee23eMtr3338fEydOxKabbopZs2Z1c8sIIjtZ5c1ZBJhq4Rx1ZymQSMoWa6jMsj5HTJfvI+O6c9Dlbc2yTd3Jxx9/nLNMbW1tt64zFxMnTsTYsWMTlf02ncaVDStz9mguIbIRc4aXSSpSZsXxMunejuxIx8+IJIEnh3nxy3ZFoJkqKQ2Irt3EXfN6Xnt77LKji1O6pGlg9ByMyrWjdEqq7Zub86anNZWFXF+cRDu8zmCZbInTPkKXP6pPBf7Qvx+KMiSxftzejqPr63BQ3VK83d4KI+VWa2EoA8c2MefwzFdm+Qm3jAHMlWRrObbSbWtxLbcCZM51ArUR7lpBsmeTrBn333OdOMyNylvLfrkEPHBAagGwI8LmWgqskoq5TRyGbYfBX8ZRKdveDgub7SzpT4okIYfF2cwXGSh3cbyQIeOBluVz9ayzzsKOO+2YuYBDo5SY5MhAwnJtBuDfMWLtESNGYLNRm6tyLNRbzP3oN9Jrhrh/tqQRcetH3A1MYD4LzrMibajjxN0eI9QOrFMvL5X1ws5zBd/hTuGM2+RxI9U286SUSoaubdU8sM/1maMs4UrQYKpmTEsUYI9HVUKoOsEghGvbFgDT0gWmBMDDNh4W2T9NwlUI+0jdF1Kq64E3sAbVxx8J3TRwu33cSu2NXJvbPpdKqK33CQcHJFfbJxk8LdZXInVzzhtpvgeP+3J8X4zNrdjAShB4kZUbpJiaZh5mOQ5up6nXnpYrePA8LUZg/rXHXDM8T0u+PQ+cp/zpTB8FnOvt4Pb4hZ43+cxJqKiowAWXX4CysrJI33c36WV1qD/+eIhVq7qlvrb35qF+0hTIOGE+5yjZdVdUnnUmqi//NaouuRjlhxwM3rdvfF3vvIP6M88GuiCV2rByKNJSaJl22sqtBdIQUiAttXAb5lkLtaXVa8NR0Ktlzd8ldr4vzBZa1G9EIvZeRd/YqlnmBTD7X1EhSBwHHXSQ/4a82QRBxCCEwLhx45BOZ/h7MsS4ceNw1llnFbhVBLF2sSjhoCDjxo0rcEsIovD85je/SVTusssuK3BLCIIg1g8OO+ywnGXa29vx7LPP9kBriN7KXXfdlajclClTCtyStZutt94ap556auy8xa+crsTGDrwofqDm3XffPTKtbdUX+lXCHydkI1N8hpn4QsysrvwopCtIGb+5Ial2vATcES475URHExa/PAWiPTqwYnG/zTFot2uDq9Jy6pTHcMb4KvzjsiHYfevCf3/eFXbZogL/uGwzXHDYIJQUmW3wv6FW3xFr4TbS8CXbEkMPehCpig0y1t301Wv44r7t0Dj/cfhRdgl/GGv46wG6KNeOR0oZ2q+dlWuHI4Yxr2Uai56OfoZuuummeP7l5zH+gP2cwXF9ubaJQVm5NszAvGYgVBX79cxgqM6gzJ6O+3jMDLDqDr6qxNhmAFfPS0XE2SlepGNRemBWM515KDJxKDtoawpMAB++/SHOnfAzHLHzUbjm7Gvx3px5Wfu+s5SUlOCIEybgoecexDMznsHkMydhyJAhNg5mheNaLK7i5VGptonLxkq1WVSqHb4ekFSbIAiCIAii90JibYIgCIIgCIIgCIIgCIIgCIIgCIIgCIIgCIIgCIJYixg1ahQeeOABpFKpvOv4+uuv8ZOf/AQPPvhgN7aMIOKJiKTD5MoPyrKoL4Lr3LxcZJVia7lkpx9Z1tHp9uXY7nzpTrn2woULc5YZPnx4t60vKc8//zxKSkoSlb1nTSM+6YiXKneWJD3raw2dNNAuiKjXOTIlE3bhuDWybl9urV4J+x74qC16DPTjwbZIKE9seFq+JFm2t6dWZnMdd1f9LmHneJw+O9hnLEM5hTkG9iwpw50D+qOCZT4XP+/owMn19Ri/bClmtDbbyz4Hww9jrjevv/x6IDFfyXql7wNmfrI0s9JrbkXZnHF4NqHaA2cpf54V8zoJ18yIcT1VD5SslzGOFDPKbSPT1oJcrU9WIm+zfkfsDAYwqcobKTfzP/Ai73VSsZRGnByThOyIs90k5PA8fw+GzoI85NovvfgSSktLMxdwmNnagmebWyLVMgDtUuK/7W2RZW659RYwsGDTrFDCFWb7efvuZhpROrP7IfjPCtlDrwP/PP1gLNgE99k9Gk37jABdCwN8bbov2rY9wGDnQQLcUwn9Rqpt7lvUfL2sZM7l2xUkSAgmIY2o28xnar1G7CtceYOUSuINhrSQ2uOgP1OFgGQSX335VWT/NCF4rTK6BuhnqTet3yknAMUl1q8BMNUu6csUGONg2sjNdbI+Y1DnFTfnopJQM64S+j3mn69cn5PmPPTPaSO9Vq+tFMHKELiVIHBmRAnqkeKefdjp3JRzloeWKXieejAO7nn2usOkaqtpH3Paw1yJA5ieBlT1r8aU8yfh5MkTI/3e3cjmZtSfdBI6FiaTSOasr6kJy087LVaqXfqjH2HwG7NQ+7eHUXXJxaiYPBmVZ52J/n+8FUPmvo2+55wde7/S8vLLWNOFv71rymqRYp4VYlvBtlQCeWnE2lIrtPV7dX4Iu5wRbqt7fuGoSnxliQycjwiVMVIRBC6C8+fPT7QdqVTKX7/54DbXGud8Nsgu/CMIYu3k6KOPxpIlSxKV7du3L6ZNm1bgFhHE2ke9MyAQQazLdHR04N///nfOcv369cOOOyYbVIsgCILIzoUXXpio3B//+McCt4TozTz22GM5yxQVFSUeCHl95oorrkBVVVVk+upPn8S3b1wCNyjCvGLEBUNuuummyDTZ0RKa0oWIY65Fs8i1M8qrC0UOqbaJb8QU0ss7kUgJJUt+5lC01n8QWYKnyjDskKcCi0sti95kYBEevWQQzjmwCsWp3h7tVXic4bR9B+HpX22O0RuVQkVQlERbIg0jDJdGsK0fvKQKG+x3B0pqt8pYt+xoxZLXLsCS6Wfq+vyIkR3lEc73012Sa2f4fY0f/DET1HNErp2JbHJtiaX/vBzN374dWWrk5iMxduxYO6hxWK6tYn9eQK5tZNqc6YgvN6/1gK1cxYaUeDtl40EmjmRk2Z4e4NUM0mok22ZgVl+07Yi5eUoLt5VMe9Xy1Xj5iem48syrcNC2h+LMw87GvH//Dw3LGzL2VL6cceEZmPn+DFxz89XYcZeddAyO20GnlVjcxLM9FVdFvFSbGdl2nFTbxkr9+Km7X0mqTRAEQRAE0buhX1oTBEEQBEEQBEEQBEEQBEEQBEEQBEEQBEEQBEEQxFrGQQcdhJdeegn9+vXLu462tjacdNJJmDt3bje2jCCCdFnUnOfiecnUpLSPWDe2K70MlU/0iCT1uasOyruzbFhkO+O2tatS8e4gichn9OjR3bKuzlBdXY2pU6cmKisBHF9fZyWbSQ9IWyph/lucINifuXaKARnPsPFd2B6ZFrHTWcrLu04h/ARd8xDSl6uuEQIftUfF2pumilWb/NZlXY8r7o47Y7MtE5iWYTXZ04HXPTKdM+H0ez+PVUbKZnvH3EUYsFNRCR6sGYAaL/uxtijdgbNXrMA+y77Fiy3NAIAflkSlzQu+WIAFX3zpJ0jr1F7OlPAaUomUTRIwdxKkGfPFuka86zFmxbycc3DPSLmZkmnrhGtV1tOJwx44OKCThz2bNMysSJe77TNSbcAmIRthtFuOhZOQASuENknImY7jiFTbwYiJ/X2V6RqD+BMhmPds6du3L+655574umI4f+VyrBL+tchU+157O9pCG+Z5HsbuMjaDIAJ+f5n+cUs6fmv3PiSOXIOXxN/HBP8FZd/OxsFJDrdlfXEEY6FEc6mv/1pszTizV72AVFs4MgK4u41pbYKCc3WMSQktDPb/Mel2iNb/SqGOMaZfCyUO/uKLL2O7pxS+9FwACH/KSAC8shLVR0+wx5+Eln5L0zNSn58A0wIDSH/fGnuwlVQzDi6ZldJzBiur55yDpSXS8z5Ex7sfIv2eenS89xHQ1KLlBkqAwLgjyeaeFXJ7Voygz3XG9XVAXR+MXJuB2XJWyi4ZxPvz0THvE6TnfQwx72N0zPsIaGzWZfR1SJrrjxY86OsGAH294WBSYvJZk7FB5Yaxfd9tpNNYfuZZaPvvu91W5ao/3IqOBVERe59jj0HNvXcjNXxY7HKsrAx9L7oQ/f/0x9iBURqu+w1EQ35CCcYYassHQoi0EmYLLcqWAumIRNtI533ZthBGOuJLttU9jz9wkNBSkoBO2/4dE7yXMf4SqV98vejrRNux6w92xZw5c3JsbF5dRBDEOsBjjz2GRx99NFFZxhhefPHFxAOkEAQRpLq6+rtuAkF0malTpyKdTucsd/DBB/dAawiCINYPBg0ahEGDBuUs9+abb/ZAa4jeyrvv5v6ebrPNNuuBlqz91NbW4sYbb4ydt/J/d+Lj2wageckcSNEBgIEX9UlULy/uGzO15+Xa/uJJ1bN5EhEx+9MZuI3RxMdapBM/8QMa6ZY6fD3teLQsizveGTbc7z7w4kr7fauRah+wQx88+fPB2HJYcbdtXk8ycoNSPPGLUTh63AC4cm0/sm6+n9bTpEBR5VAMPfAB1OxyCXhRWca6Gz9/HgufOhxAB4BMcm0475PItTNNi4nWS7Ov7QT1HJBrZzvco9Fq0b4GXz7yf1j5vztilxgzZoz+TQXLKNcGoCXZ/uDI3A68zPy4kx5o2YMZNNWDpwda5lqUrWTZKsaUcgXbzNNCbiXiVoO1GtF2CikvpWTaXgrfLFiMu353NyaNn4wDtj0QV597DV555lWsblidsWfypbKqEuf98mf478K5+Nml56B//wE2lu7pbTVxMTtANfd0HNSXbnucO/1LUm2CIAiCIIh1GRJrEwRBEARBEARBEARBEARBEARBEARBEARBEARBEMRayB577IE5c+Z0SUzb0dGBE044Aa2trd3YMoJQ5BQ0Z5Bc+hXkqD+jjLYTatmA+DrULuYLqpWoLqH8OvdKg4+Yfsi4HpvIF64xs2A7rxZ2g8y5qakpZ5nvf//7XV5PPkycOBFjx45NVPbbdBpXNazMWiZ2tyTswmzFJADR3pasot5GUYaE4ATCm4x0dMROZsX5Jx+n23xpdtz+e6OlFe0x58MJleVWO+mm38Yp9N18SpalXC7CZXuzc72zTYsdzCDDI668mcZjygDSTo/72Akn7JsEC25y5LVoffNUER6rqcHeZWU502C/Tadx6coV+MnSJfhfexsGxgi5X395pi+qNRJsBi25Zkq8C5UAzDnXyf1aZGs02XZ5R7TNPF/SrUsrMbYv3k25cm5H8OsZuS4YuEnktgnaup2MQTLo1xymmzj3k5BtojGLSrVdSbPdB8zfCwGpdkjsHC6blUwHYcyiEyZMwL777Zu7TgBtUuLYmIEj3mmLXqu32247VPat1KsNyalDbTGSbTCmrxkZ/jkObJVnLSPT7IP7+f7BOoxM2uynQEMC7Y202ZwQUPtfebJ9qYCVaksJcHWNNPvU3qmI4E6QVogQvZeRUkIyXxNsvRVSSRmYBGQ6OECCgJIICwBpXfcdU++M7J8SxjA6lYo9mowGggHoe+j+4H0rYFbO1Yb5fSjN9umeEOZa5O4zZr3lnHMwznVN+jySvtB+zS13YPlRp2HFMadjxTFnYMUxP8WKY86E+PhLew4bqT6DOm+ZPk+VXN8/vyPibHjgWoxgp0t13WBgaLnzb1hx1OlYeeyZWHHMmVh5rHqk3/0QTIv5OYOW93MtEleDAXAwcJ4C4wxMi/CrSvrBY/kPfpGElVdeheZpLwampUaOBK+syKs+sXw5Gu+IHi/F226LftdeEyvMDlN+0IGouujCaN0NDWi859682gUAA/sMgpFnC6S1NFs/W4m28zB3KlIJTQSkHjzETDdnjDmgHVVJ4Lx0ltHSEmkk+ZqyssxCFJfZs2fjh7v8EAeMPyBYR/hvm958k0MQREGoq6vDcccdl7j8+eefn/hveoIgotBnLbEucNtttyUqd8UVVxS4JQRBEOsX48ePz1mmqakJixcv7oHWEL2Nr7/+Go2NjTnL7btvsu/jCWDy5Mm4+OKLM87/6sl98OldG+Pj2/pDtOfuewBIlQ/MMKeAclcWikUEMN+2x//r0mqlH1cK/JMqAmbDG3F/IzH9n/rC1AYhmpfMwYLH98Sar16LXWf/7c9B2QZjtVRbbZ/HJX5+eD/89pQBKCtZuyW6RSmGq44fhutOGo4iT8VrpEzDl2wbwXYavlScoWrMMdjosKdRPmy3jHW3Ln0HXz78I4iO1fB/6dIVuTaLmRb3Wk+RIUuyI9d2vkLPclT6UWrR3oxF/zgCbSs/iy05+dTJuOa6a2wMNSzXZmZwVue4DcdsbSzIxIddwbaVcSvBdjCWrAduhj94q5Fsp5iWbWvRthFvL/x0IS474zJM2PUI3Pn7u/Dhux9l7IWuUlpaiinnTsar77yC0887DX36VFqhtomDmz6y8my7bcyJofnibHUdSC7VDv+qgKTaBEEQBEEQawck1iYIgiAIgiAIgiAIgiAIgiAIgiAIgiAIgiAIgiCItZSRI0fi7bffxi9+8QtUVlbmVcf7779PcgGi20kk1c5aQbZZmSXSyUXSIam1K9JOKM8Oi7aTPmIqchL/oqLtjILtuKp6iVz7s88+S7T8rrvumvc6uspzzz+HkpKSRGXvWdOITzracxcMEXIO+tNzLaefGQDR3Nzp9fYGWAbBomzvfD/aZTMMAsHKy/Ous71pTUSMbdcHiTeao+us5hwjUkURObabUBs7D9n3fZIykcKJ1xFMJpadfHSGQuq5Ol+3n2Ttujuj5yWz8yRUoj2kyvF3+3Ug93BTdT88XVuLA8vKkEsXu1wIXN3QgKUxQvkZ02f4smlj3HWScm2CrlQSa48bCS9zJLluArSfMK2SnFNWqusxTycYa4mvTbj2wLmnhd16ulTzbAK3dBKTncRtK9F25NpGnO0nHkel2tI868+IXFLt8E53+yYnmQ7gmMWfePwJVFVVJap2Xnsb7mpcE5j2eYz4f4MNNgisP6sUIpJ47RwTziOwnMwm4A6VDdi442UUbnmpNdF23wCwcgt9DEkp/X0hQ1Jt5t9HMKnF6zKYSB4evES5fdU9kWqlkSXoA0jfK0kp7HJCCiU0kBJC+EJhCQkmJcAkhJSY/tLLke3du6wUlY4kOe5aKhhQdfQEdS+m2yYhtFgegIyRjmtRvhV2aKmBSdoHpD5n9fkIDo+rc6/l78+g6Y774cEfKMD0hdbr+9cALRCAlQR4vizByPdD/zy9XiPUtzJ+ztA27XU03fJXJfd31s+h9h+3x4+ScTNp5CNMXUe4lohLBi4BgKO8KJlsOV8a77gzIsHmAwag5r57wUpL86pzzd8ehYy596r69a+AVCpxPZWnn4bUyJHR+u+7P+9BRmrLByJtJNpCBo539feCL9iWUkAKX7AtpBLOAyJwDkkAwv1bxR7n+nwDfJE2mD0/zIVf6vN2ZMy2ZmPatGmYMmlK5gLkkiCI9Y7ddtst8aB/Y8aMwY033ljgFhEEQRC9mZUrV+Ljjz/OWW7o0KHYaKONeqBFBEEQ6w/ZBL8ub7zxRoFbQvRGbr/99kTlTj311AK3ZN3iuuuuwymnnJJxvmjPPdi1obh6BGrH/jpLiW74Yi5rwNH9cYYpnJ2McZBc/+IDgn47Mkm1nbhHuI0r378LC585BB2N8YMHlA78Pmp2Ol/HM9SXqGUlwNTTanEIXvKuAAAgAElEQVTij/P7PVdvZcKuNbjnZ5uhbxkDpLDfUauBHo1kWz1L/Uj1GYQhe96KQT/+HbyS+Jhcx+qFWPDgbuhYsxj+L13Ud9u+XNvEj8KBwLj34YMg92+AAotkkq5nqUa0NeKzu0eh5du5sfOPPvZo/P4Pv4+Nd0bipraMif35cUTmxPxMzNaPH3E7EHP4vcc9eJ6KEas4shlYVQm1PZ6you33576PX57+K0wYdwSmPfliQQfqGrbJMJz6symYPvdlXPDrC1BdXZ19exyRtopRuXFSP/5u4s/qrdO3BEEQBEEQxDoHibUJgiAIgiAIgiAIgiAIgiAIgiAIgiAIgiAIgiAIYi2mvLwcV199NRYuXIgbbrgBQ4YM6XQdN998M1asWFGA1hHrI4WWasdNSyyPDiTXaVWhkcJFkjmD87Tz0cn7jAovMz4y1hnTbukI7bIJtjPkm8b1R0/LtWfOnJmzDGMMI0aMyKv+7qC6uhp/+tOfEpWVAI6vr4OIme4+Z1o20/skvZtuaEhQqvfB+8YnB8uWlrzrjBNdAgCr7Jt3nS26f91zW+gzZpWQ+DJGlrtXWWnsfjWXkOj5F/+crUwiemG+Z+FSaZPVHXQyx++HuLqks5SbY20ugW55BmBEqgjXVvfDs7UDcXh5OVJ5JN++9cZbaGlqhWRMS/gZpHTlyVpmzZiS9zIGzjk8cHAJLfZlvjzXiHXhGf2uEumCaTG3p5bVol/OlAjXinUZB5McnNu1AxLgHrfyXD8ZWcm0w3Jt1T8M4K7QOfhxFRE6x+0YZwE3sdld1ojCExHOo3fXoSkuLsZTTz2VuM5rVq3EYkeO+2U6eq348Z4/jtZnPdqutDoswUbQKxGqINM9S0DGHXkfV1NovUDk2axFQlpJtOlLK393ktKllFCHjj6r9PkkJcCdZX0VgnQugHrDmJ5j77uEvS8yMm1/wBL4UmHnvomZ0np+3bL6yPbvUlwSvK+D0jyYBwCUbLklikdt5uwMVz6sN1ALFJi0K4eUDNKco1JrypmbyI+AJB/gaPvnbKy+8rc2yYsBVnDNAV+Gr89x7lwjjHw/xVyZgJYLOIIBBl8wYK4YnHG0/+d/aLz0WrsuwBdrAwCXzEq5mb6OcM71tURLxvVcxjjUZYChLFU4sXbziy9h5eVXBKaxkhLU3Hs3UsOH5V/vM89EpqVGjEDJTjt2rqJUCpWnRsXR6SVL0Dp7dl5tK/FKUFFUoWXZaS3W1kJtLdX2zw1fsm3/rtDlhQzKtM1fD4Bzbjp/pwTnOTJ8wB4kRx97VKe35+6778bf//73zH/TFFDQQRBE7+KCCy7Ahx9+mKhsSUkJZsyYUeAWEQRBEL2da6+9NtH94oknntgDrSEIgli/2HzzzROVa2xsLHBLiN7Is88+m7NMWVkZNttssx5ozboDYwy33347Dj300C7Vk6rYAEMPeBJeWW2uNXZpPb0ifplr9OtMUm0T0IgsAKz65DEsfePngIwfOLGociMMPeARJ54hUFXOcM/ZA7H71oUdhPK7YudRffHIxaNRW+WpfpEiRrLtP6SOwldsvCeGHvJ3lNRsFVtvunUlFvztR2irf18vZzBybdZJuTayTIv5/VEkkKxiZHayBBiPXRTtqxdi4VPjIUVb7LYddPBB+Osdf4HHuY6hugO4OpJs+PE3E4sB3IFXnZgP40qSbV7DLOMMvcqURNsdsNljjmib+Y+25jY8+7d/4OSDJuH4/U7EC09OK8j39VX9qrDPQfvgqt9fidf++wqm/0cJtQcPGazbqtrrwcSyGQKCbcbAmBeNYVvJNnem6/gVdIzdxlCdXrcxbXefBOOh9r3zewJ3Xvh1NkjuTRAEQRAE0f2QWJsgCIIgCIIgCIIgCIIgCIIgCIIgCIIgCIIgCIIg1gGqqqpw4YUX4osvvsBdd92F0aNHJ162ubkZDz/8cAFbR6wv9LRUOylh4aISU8poe5kvprblQ4JL6YjoEj9C//w6mSN1DLZHeSW7JtgOv8+nD/NJkps7d27OMmVlZeD8u/0p88STJ2KnnXdKVPbbdBpX5Sm5TiYEjknaBNCxfHle6/yu4f37x06XXZApiNWr49fVr1/edTbV12VMp/2krT12mYPLy2OnM0QTbTsjXV/b6UmpdrZcePMuXMZca8O+4kASNPQ1OegLjdRl3g9LpXBZVTWerxmIY/qUo6QTCbBtLW04a+KZuP23U/HYg4/h9Zdn4KN5H6FuSR3SQuhkWj/xWSXhavE1V+9TTtKzSQJmjlBXJVTrRGnJbBKy54h1mRV5e1bwy3XStceVWpdxZiXXXCcd25RiV64MBhmbgBxYQr1j/nv3tf8UFGdnSkIOlDEi40wPhN5z5idXM4Zx48bh+BOOT7T/0gCOqq+zDV4QI+EfOXKk7TcrAo/cdsTLreP+AYi/N3EfPDotUIvMvq7wZxHT/1nBe3Cn+u0y9ysckXsUI4637937IbMSKSG0ztoItdUbdU4KqUqntUDBqg6c+hgAIdKQWiYsmb+WdEdUdFEnhK5TPdzPAqN4qDx0vNMnSpYN257oVY9By8ShTw2pz1s9nTH/vLPp+Ywh/fF8rDz752Ba1u7uRiO7Vgn/+hx3ZNkeC8r0OTg8llICBP1PCQfUw1HugzMPcsFCNJx1KeAcwzx23QADh8e4I/t3xO36vpZBqvYwjmKvJNJH3UHbf9/F8jN+GvnQ7X/rH1C83XZ51ytWrULbe/Mi00t3H+dvZycoO+AAsKKiyPSWl6fn1T4A6Ffaz0qx1d8JAmkr0ZZati2UnkSXM4JtYc8WLTdx/onQ3y2ubBuAWpcVbRufvLTekh133hFV1VWd3p5LLr4k774gCGLd4M0338RNN92UuPxDDz2EmpqaAraIINYPaAALYm3nwQcfzFmGMYZLLqH7TYIgiO+Kysr4wVeJdZuPPvooZ5mtt966B1qy7pFKpfDggw/iqKM6P8AdAGx00LPY+IhZKKoYmnCJQsu1nS/SCyGXjQ0kBoN//uCBoR+DhNsIoHnJHHw747yMq6vYdH9scsw/wVOltp6qco57zh2E7UaU5o5frcWPLTbqg4cvHoOBVSlYibY0Amx3gFQB/1cxAl6fQdhw/3tQOWK/2D6VHa1Y+OQhaPrqNWSWa+v9lEiunXn/xq4fCB4WWq5tft+DGLl285LZ+OqJfdC6PP5aeOxxx+KBhx6Al0o5cdZwTNSJacKdx6xcm+nXRrht4sRWvM04zADOJp7k2biSF5iuo0rwGMfSJUtx9cXXYLcx4/CLM3+Bt996O2sf5UNFZQUOOeYQ3HrPLZj9yVv4w9234KgTj8RGw4fpAV6dOLVtrz9QtB381UjEGZxYOoeJylmpNtP9mFCq7cZQAZJqEwRBEARBrG2kvusGEARBEARBEARBEARBEARBEARBEARBEARBEARBEATRfZSUlGDixIk48cQT8fzzz+OAAw5ItNzs2bNxxhlnFLh1xLpMT0u1k0iipfQFlE7Om78yFmq3dJbLRQahdRLi6leJeHASAGETvSAdraNO1jJ12KSrmP5VokmWc1qS9nYmueuDDz7IWaa3yLBeeOEFDBk8BG1tbTnL3rOmEUf16YNRqQQ/wVbGwU4hQw8A6Fi6tHOV9BJYcTF4VRVESEaeSY6dBLFiRXSi58Hrn79Yu/HbbwPv3b7/qD0q1q7iDGWcxe7a7tZSxaX4Asjr2CokhW5KnFQ7PC0s1Q6XDadOR17rzpbSX8pX6boS0WB95nlIysPFldWY1KcS9zU14m9rmtCc4HPklRdfxSsvvhqZzhhDv/79UDOoBrWDajGgpj8GDKpBzaD+qBlYg/61A1BTOwD9avuhom+F8g5IbsW2pg7/s4/pBGklxgULJV0HkpCVnpdxnYANLVTmSsoMrlOR9bKmj1TSMQt8JiWVakshbXtN6UB/5PjM6lTycdyJ5RxUd915F1568SUsWbIkZ1ULOjrwm1UN+FllXyxJR8XNIzYdYdtm7kcYY1nvMdxtjdznyBx9kfA+K1Md4fVxpkXb0tlXcO49hLNOfa8ltRXbyACE02bpSivMsrpfhJ4goQTUpr+EFGbp4HZawa+RAZtmMkghVFuEv8jQYUPx4fsfBrbvj6tXY0JZH3Aj0dDNsuc756jcdy+zFntfJplqo3/NcAXhDFwvIaR/YEl9fnApIfTySrjA0L54CVZMOg+yudk5U5QoPO13rdIAOMe6ZErwzRjX1wC9b3RfxB5LrtxdAqJ+JVacegHQsBqe08tmFwFGrs3AuedvKlfbzqGPCefclYyBSRRMqt3x1ULUnXgSZEtLYHrVL3+BsvHxAo6ktH8YL7soGjMmr/p4ZQWKd9wRrW++GZjeOmdOXvUBQL/S/liw6ksIMDAIMMkgISAFg+QMQoszpJRWLi+kVGcX888toy8BzDFvRNrMOWrN5yGzbhspzWHknxOGR/7+CPbdc99Obc+CLxdg1apV6FvZNzqTvBIEsc7T0tKCfffdN7Hg98gjj8Shhx5a4FYRBEEQvZ0vvvgC33zzTc5yo0ePRkVFRQ+0iCAIYv1iacKY1XZdGPyMWDt577330NramrPcQQcd1AOtWTcpLS3Fww8/jHPOOQfPPPMMpk2bhnfeeSfncl5ZDYqrNoVX0tl4aqECkjF1ZovzdGZgICnjv1eUUF9s2+85Zcw646OJ7au+xDcvngQpor8lYDyFgbvdgKotjvBF0pAoLwHuPHsgthxWnLztedDZ33wUik0Hl+H+C8fgyOvfw8rGNFRkATpwIwAdw/Rd5np4T68IA8ddA6+8Fivn3RupV4oOfDNtMgb/5FZUbLovpBYn+3Uy/1ttG/8L/4jHfR+3z1mGec7h5P7QSMdCpZQ21iMlsPrjR7FkxnmxxwkAXHP9NTj/gvMD00w8SMWdmPPbJf2dvI1B+W3jzmSPMQgnGMYZUwJzxuBBQDKm4wMCakhUHTfQx6pgEpwBDStW4vabbse9f7kv0XU8H8Z8bwyOPfkY7HfIeFRUlOtttNFiX4ANBjCuQ95Gc61j1syU5TZexuDHqzkPlu+sVNuPyClIqk0QBEEQBLH2QWJtgiAIgiAIgiAIgiAIgiAIgiAIgiAIgiAIgiAIglgH4Zxj//33hxACnPOc5efNm9cDrSLWVbok1c6xaJel2jAOxmCWkxHCBcqHyZYv2l15pHod7vp9ybbfxoCcE37iVkSwbdpmRZF6fmjbCynXXrBgQc4yQ4cO7dT6C0V1dTWmTp2KSZMm5SwrAZxQX4e3Bg1GpqtqZw+LXOXbEohieive0KFRsXZ9fd71ibq66DqGDAE8L6/6Whsa0LZ6tUpAZUFZtoTER60dkWVGFhVFpMrBpSIKWGeuOd0zKrMD5cKv7fwMOeHJyL7ufGorJOH64y7JMsu78Bx3edeHa177ZaJrks4DoWepG9ePezinsgonllfi4aZGPNTUhEYh0FmklFhevxzL65fjkw8+yVq2uKQYNQNrMGCgkm3XDKrFgIEDUDtoAGoG1qBmYK2Scw8cgJKiEjDGwDkDpEo09gCAK5m2eunpxGSdlCx1IrLkqpyEkmwzrubpJGTl3PYTkGFTtENJxSGptr8PpJPs7JPksyr8+ZiTcC69eS3V/fP06dOxzTbbQCTYd7c3rsb2xcWRI8/zPAzfeHigjXGf10kl29FNCC3Hwm9DExLea9kk8Zj7CwnnPsCIsZlfTkpfxGsECb4mWgbazPRy9j7HHAtCCQQglQwYzBc8S/1KybT97TbrF0JqD4ZeudO3e+y1e0Ss3Solnm5pwiFl5XqTpJYVq5aWbLUlUoNq7bYBWpTAnOOVSUht2jaSbXM94ebwZv58CSXXVtcNBtG4Bismnwu5dFlA8G12qOf0GmO+MFl1MwNnQpf2xcdhGYh7z+cKIGRLKxrOvAQdC7+x9zSuMiAwzZy3+hrg3xNKLRnX800/MYlir/uFIaKhAXUnnBC5H+hz3HGoPO3ULtefXrgwdro3ZEjedRZvt21ErN3+wYdARweQZKCWEFUl1frcMTp6dT028mwGqYT0jIEJBu5xe/5JCH1qKAG6OQdd6TZj5lONwWhgmD32mb3TsWe79M+73Xcf1+ntYYyhT58+/gd06Dals4P7EASxdrH33ntj1apVicoOHjwYDz30UIFbRBAEQawNXHbZZYnKnXXWWQVuCUEQxPrJ22+/najcJptsUuCWEL2N22+/PVG5JPFYIjtjx47F2LFjce2112LJkiWYNWsW6uvr8c033+Cqq66KlE831+GLR8Ziw73vQ/nQzn+H170UMLKYVarN/O/GY+MyMva1aGvA19NOQLpleewqh094GcX9NrPxCAmJlAf88dRabLNxYaXavY3NNijHXeduiWN+8x6a2zr8uIFRQUv/hzvKT62j5oyj/07nweszCPX/uhFxkeBvXzsP5cN2A0/1QY/LtQE72Kr+Ujwg14YEVrz7Jyx764rYfmGM4fobrse5552r6gscf04UjcHGWwAbblHTnO/sYdpjpuq2mBiBhI4JaOO3xwABFdNlejBOyQApBVqbmnD3bXfjtptvx+pV+Q+OnonS0lKMP2w/HHvysdh6u62dWBbTx4fpVv0/8+dnEmqrU9kXZQcE2jBC7uB88zqXVDsczzZT7fvQIUJSbYIgCIIgiN4HibUJgiAIgiAIgiAIgiAIgiAIgiAIgiAIgiAIgiAIYh1GSomjjz4aDz/8cNZyH3zwATo6OpDKQ/BFrN90Saqdq+5Q4pyR0salu4WnmJwkKX21tCtgtCXNexZYPFPFse3qDElklxHJthFS6iRD6ZRxBds2ESumz8My7ULKtZctW5azzBZbbNGpdReSk0+eiL/+9S+YPXtOzrLfptO4qqEBl1VVFbxdEhKysREddXVI1dQUfH3dTWrTTdH+/vuBaR3fLM67vo5FX0emFW2av5xh5YIv1YuAzFTRKCW+SUfF2ruUlljvo0lozSXKjiO6RPcKr3uCtUGqHZcubcdYMPvPzbN2PmEYGARkoJ5wO8LPTNdX7XGcWlGJ4/pU4NGmNXhgzRqszEOwnYS21jZ8s/AbfLMwt4S/ql8VagfWYNAGg7H7XrvjqBOOQKq8HEwyMA4ozbYE4IGDQUoGj3E730i1I0nIOmlbdYLf3wIS3BmGIJNUO1M+e2ek2u7rTgm23VXo12PGjMFFF1+E66+7PlEV569YEZk+bPgwFKWKAvcdEaE2S9bmuHks2FG5G5l1tvPZbpzNdhoLlnHEt74UG1aqbe+PpH+uKBG20wgj1GYAJFMSYBhhry+f8F0BvhbYFWpDqnqtoBtKrm1WbNcNiRNOORF33nYXWltaA9t+XUMD9i4tQyljkHbL1bJ99thV16O23Yi7VRuY8xkgrAzAv56o7QJg5dsMEpLpuy/GgbY2NJx9EcTHnwZ2Y9HoUej48GO1PWCB/cHBIe0pJa10nAFWSiGZ6f+wOMI5VITAykuuRse788Dh76vi0Vsg/eFHELCqCwD+uc6kFkUw5wg0x4mUxicBACjpZrG2bGtD/SmT0TH/08D00j12R79rrvJX3AXCg4EYeJ/yvOtMjRwZmSbb2tCxaBFSG2/c6fqqSvo6x5YSZCiRNiAFg+RKmi0EA+ccQggwziEhIKSSTggJcOacIVJCOtcAycxRbPapPm7dHWwK6/0v9blaUlKC1tbgeZaNysrKRIOAEQSxbjJz5sxE5TzPw8yZM+l6QRAEQQAAnnnmmZxlUqkUpkyZ0gOtIQiCWP946aWXcpYpKSmh+/f1kOnTp+csU11djYEDB/ZAa9YfBg8ejAkTJtj3ra2tuOGGGyLlRNtqLHr+KAw7ZBpKa7/Xk03sOeK+Ig7FoToj1ZaiHYunT0HbiugAuIx5GHb4iyGptgBjElccPQC7jinLaxPWdrbdtBI3TdkcZ/zpAzvAI+xvUhzBNoMatBRMD/bIUbXlsUj1qcXS134OKdoD9cp0Gxa/dDo23O9emOij2qWFk2u3rfgETYteR0fTUoi2BvDiKhRXbYLS2u1Q0n8UwFNgDKh/+7eo+3f0nAOAiooK3P/Q/Rg/frxaixnAMiTXhm67ibQhEE90W6sjRnawUz+aw238yqmZ+apt6FiVkBJffbkAD9z1AG67+bbYdneFmoE12H3P3TFuz92w2492Q0VlhQ2g+wJsI7jWr8ISa/iybCvUtuXMMtz2CDe1OrErkmoTBEEQBEGsn1D2C0EQBEEQBEEQBEEQBEEQBEEQBEEQBEEQBEEQBEGsoyxbtgwnnngiXnjhhZxlW1tbMX/+fIwePboHWkasK3RZqp1l8Tipds7Fg5llgfZZAWR4XtQ7aMtnaj5zyiQlTnDovsuUcBUQcrJ4wbYr17Zl4+pCz8i1Gxsbc9az7bbbdmq9heaFF17A4MFD0NbWlrPsPWsacVSfcmyeKur2drjSXkPLZ5+hYi0UaxeN3gLNzz4bmNbxxReAEEBnpQpCoOPzzyOTU6NG5d2+5Z9+CiNa1jm8tu/nt0Wl2gzALqWlgWnSzonipuB2lzY7Us/a5+POittfcdNdkkq1I9Mc6a77sRDel+a9e51nAITTRrettpyugjGgHAwn9anAkeV98GRzE+5fswbL0umYlvUMDSsa0LCiAZ9+/Bn++do/cd/t9+GyG36NH+/1I5WU7CQTG4kvwACuptskZPVxpD+XTKKyyT5WCfCA1bI6CdChBGRVyJYF/M+Yzkq1w9M7Jde2C/rP115zLR5/7HHMnz8/ZxWrZFSaPmLTEbZ+v2/iP6eNlDq8yUYanZVO3meF+0xCgklmRdgmyZ4heI1WCfqwuzdwfyXMfYgMlocSSUjXXi8dQbbZ95xBCqEl1VLLqY0CQQJCQnK9jBVUaJG2lKo9dhdI+79pjmQSGw7fEBOOm4AH7ngg0kW/X92Ai/pWO+e8UuqX/3Csvx4t7PbF3tL2GaAk/My4DoyYWBuuVVuEPn+0oV4INFx+PVpnzdY1qLqLRm+O6huvxLL9jwQAV0uvHpyB6YuX5ADTlm0jPDb3hv4VLHgNM32++oZb0fbSK6ZWAEBq2DD0v/U6LPvJIY5IwJEKONcIKYyGnNldyzggpC9HSPFuvEeSEisuuBCtb70VmFw0ejT633Yb0F0DQ2UaAKELsoPUBkNip6e//jovsXaKF6EkVYK2dJuW0qt9IqAEJAwSTEhwroTbnHF9TDMt0FaiDSH9TzElzjZnnDp2lRBebbu6LpvT2FwjoJZwrmlCiET30S4bbLgBAOc6CETubZIO7EMQxNqHGQAgFzfddBM222yzHmgRQRAE0dt588030ZBhQByXnXfemYSuBEEQBeKzzz7LWaaysrIHWkL0JoQQ+Dwmhhdm++2374HWrN9ceumleOSRR/DVV19F5sl0K9pWfLyOirVjYimJpNqZ6pBY+uavsWbhjJhyDIN/MhUlA7YISLUBiWPHVWLCrhWda/o6xj7fr8XZBw7DzU99qb9r5uobZeYItqWJJTJIcDCm+q/PxntiyD798M3zkyL1Ni/6J5q/+RfKNhiLQsq12xo+R/2ca7D6s2eRCV7cF8VVw9GybF7GMsOHD8NTzzyNrbbaSseXfKl2OI7JTKxFy68h/e/glTdbLwcJMK4iWVJq4bSEGXPW3yTmlwHDt0sW49133sWs12bhr1PvyNjmfNlup+2wx557YPc9d8eYbUbD4250i/kxFkd8zfR7Pxbl/w8Tr7ZCbVMTC5Zm4WnMxrHi3tt67Wu/XttekmoTBEEQBEGs1ZBYmyAIgiAIgiAIgiAIgiAIgiAIgiAIgiAIgiAIgiDWQWbNmoUjjzwSixcvTlSeMYbq6uoCt4pYl+hJqXbctFiNakxipAxlOkkj344xuIYFqknF2bGlXI8hy1yXL5+MCindxgSS60x9RrDtijpldgFdoeXaS5cuTSTH2nXXXTu1zkJhtqK6uhpTp07FpEnRRM0wEsDx9fV4a9BgeIgRAXeD7Nitr/mDD1Cx885dq/A7oHibbSLTZGMj2j/7HEWbjexUXe2ffQ7Z1BRdx/fyT/6u++jDjPM+bm+PTKvkDF+2t+Ozjg4MZB52KS3R+19auSiAgDA2F+E03rWBhLribsNcqjO3IbNUW4amGXlttm0In89KWCpj50Wk2qHpxjVcxhiOLu+Dw8rKMa+9HV93dKBOCtSl01gu06hPCywXEnXpNJqSCqG7gYULFmLSkZOx5/g9cfn1v8ZGw4dpmbYSK9vkYcnBOLMJz0aqLQFwFk5AVv3BXTEz8z/Xskm1LVqsnC3JOFcCspmfWLCt12vbxYBXX30Vm2yyCTo6oqL9XIwcOTKYn2+86zHSbzst5kAP9E1INJvrwhH72R5zz8OcRPbwvYgMLgDEeMkYC94xucsFhfOOVBtKyK0ONyOt9jvKyKjtqoU0yl+/pdIfbEQyCQi1vBTB9Zt6L7/+Mkx7ahrq6uoC7X+6qRlHlldgqJYzMzCw0mKUbL0VJBOqeYzpZ9M49UJIk9xv1qW2njNz3bDqAyt0EBJovP1uNP3tKdtjAJAaVIv+f70FsiMduEU1+8ZjDEwyMC0SZ2CqGVCyBb/3g9em8HHQ9NBjWHP3g4GprKoatXfeAvStBoPSqgtn3QzqXDc+Cq4F7JBC73+1Vg5A6E5K8e5LV1v1u5vQ9PgTgWneoEGouf9e8Mruk5Sw0pLY6WJ17gFjMsH79Yudnl66LO86y4v6oLWjFVILsbU2W4m0JYdkMjgNXB9PRlwvHFl48BPT3NGY4x5SAjx4DJlzIegmkairq+vcNRfAFqO28N+Em+ROIwhinaSoqAitra05y5122mk90BqCWHcgWROxLnPFFVckKnfppZcWuCUEQRDrL5988knOMhtuuGEPtIToTbzyyitIJxhU9IgjjuiB1qzfVFdX46233sJuu+0WK8KXHS3fQasKTVek2vERxRXv34WG9++OXWLA989D5fH4CtwAACAASURBVKbjEZZqbzO8BD+fEP998PrGOQdtgrmfrcTMect136vIgy/YVrFIJdlWUUkTayod8n3UjrsKy2b8KlLv0jcux/AJzwNMRTG6U66dbq5D/ds3oeHD+yBF9rigaFuVVao9bNgwvDn7LQwcONCuKizVziTXhjNwq4kwSUhwxvVgm3p43EBcyqmFKaH26lWr8dD9D+P+u+/HRx98lHV78qG6XzUOPuJgTDpzEoYOG+rPsPFQ88xC8cWAQlu32ZFcu7LtsHhbV2pj07Yct+skqTZBEARBEMT6DYm1CYIgCIIgCIIgCIIgCIIgCIIgCIIgCIIgCIIgCGIdo6GhAYcffjiWLl2aeJkf/OAHGDJkSAFbRaxL9LRUO5zoFl/GlWgyR9IYkmuGLK3RuqTzP0skrww0Mdic2FlukaAmMiqyZGCRCqSTkGakknCS8CARlV87SV+FlGvPnDkz0fLf64IQuVBMPHki/vLXv2DO7Dk5yy5Np3FVQwMur6rKe31J1YNN//tf3uv4Line4fsA50BItN46c2anxdqtb70VO71kbP7C8W/f/S+AqChZApjfFk2YXSUkfrF8pX3PGoBqzjCqqBjjykqxV2mpnhG8ZKxLqZKFVj6HU5rj1hmvsM42Jb6OsLA7PnXelPTl2u7cOOl3uC7J/Gt2EWPYrrgY2xYXA4BOtTcPtbZmKbFCpFGflqgTAivSafu8XKZRLwRWCInl6TRyayqS8fJzL2PWK7Nw9oVn4bRzTkNZSakv7AXXecq+IJjr5G7O/WRof67/OcZ0ArR5zxmP7OTwZ0+Sz6LOJCDHiayTsuHQDfG7m36Hc84+p9PLjhgxwmkEAgeF2/7AwBgOcUn17sHGeI4+yDK+BWP+/gms096FZLjX0knvUoTvi+Jl3HZ5R5wdED6bpH+zZsYgpBH/+pJtIR21PXM6kzHlF9D3QcKuR9g+l5AQujNSKQ+X33g5zpx4ZqRPLl25Ag/U1EJoBUbZllsCxR5kWkmFhbWB+8pro7CWUJ4DMGb7xpdwS6s+MFW0PDcNa373p6C6obwM/f/6e6QGD0bHoq+Np9g5T9T/nDvCBV0zszvH71+uJQJWnq7vJVten4VVV93o7GOAF6XQ/7bfIjVsI6QdgTRzH4xDSS+k3S51WVAnP5NA2pzvWojucS/Sz/mw5tG/Y9Xvbw5MY+XlqLnvHnjd/Lcr7z8gdnp60cK862Tl5bHTxapVeddZ5pWhXkowKSDskaikEkIIcI8rGT2X+jNIn2dMiUYklIeeM//TRwipriv2ILJ/Xui/hXyFh/n7iNnzUc0bMKAGnuclkigB6pw//aen590PBEGs/ZSUlCQSa2+11Vb44IMPkEpRKjRBEMT6jBACM2bMyFmuvLwc48eP74EWEQRBrJ8kGdB79OjRPdASojdx993xAmIXxhiOP/74HmgNscEGG+D888/HGWecEZkn0s3fQYsKSUKpdmxc6f/ZO+84KYqtDb/VEzYHloUlo4IJCXrFhGBCBQNeE6j3UzGB4DUj6hUVUUDxKoKgqKBiziLXgKISREABwQioKCpBQBYXNofp+v7orurqMDM9uzvLspyH37DT1RVOV3d11/Tp87aXZxAo/WMB/lrsFnUGgIx9TkPznjfJMkJUOzNVw6Qh+QgGmpJXuPYwBjwy5BD0u3Mptu+qhvXMjQbGTT8SUzwV3BTdhgbGdGR1PhOlv3yAso325wOqi9ahquhnhJsdYKao4trKMzMwd798zie6uDbXq7Fj1WP4++up0KtL67ztp5x6Ct56+y2kp6VZR5Z5K10V1VbNkL5CsSVCXJsBTGwDN3w/HByMqx48cXwbHrqff1qHJ6c9hVeefwWlpXXfHie5zXIx9LqhuGzopcjMznKtly8+VjZdiFqLN3YKIW3plRT2M6sPvAS1GYT/S0pfG2VUAW1RJ7zSmPIcB4lqEwRBEARBNEXIm0wQBEEQBEEQBEEQBEEQBEEQBEEQBEEQBEEQBEEQTYwJEyYkJKoNAOedd16SrCGaGjEFKmsjQG1blaCotiOYSdgmxaaVNBmdJdJt4WZcZrGbaAWqeZKIeq6zDrdetmsLVYFKZo/aMsWzZZycIXKoiHA6vzvtS5a49ooVK+KWS01NhaZpCbXVUMyZMwetW7VGVVVV3LzPlZbgoox0HBAMJc0eDqBs1aqk1Z9MtKwspBzRE5UOofLy999H5pVXJFRXxZw5rrTQQQfWSVRz86qVnumlnGNjjVtY2wkH8LfO8UVlJb6orMRrwVJMz89Haq0tcp3SGhUNJaoNWH3g1AZORFTbFg5vdiznUgfaldctm20IlapnZEv+Olp++3fmWK+uc1tv1J/GGFIDQbQOuPNEYIl56wCKdR07IqYQt65jR0THDj2CHbqOv3kEOyIcO3QdxXoMlWWTiooKPHjff/HGy2/i4cceRq9jj5GC2cwU6WWcAUwDZ4AmAoo1GOLBTA1StjZJDUDmnMugZTjzeix7XWNqE4CcsLi2kvW6a6/DSy++hGXL4r9wQaVTp072g8DrYABc12HAPs/y3F4/840YeeS8whSmFmkMmj2PTfkZ5rzDEN+VNsqAflVmWowUDujmX87kWBSC0Dp0WJvKpXi1KqodYEGEAwEEtAACLIAA0wyRZ49+4eDQuY5IJIIavQbVejWq9CpURSoR4ToAhtPPPg1p/05DeZldPOT3mhrMKC7GZVmZAIBw9y5SqJvp1jxSvLCFMcN+o2/ECYYJTQBAPd64bgpEMFSu+Ao7R95jG9uapqHZlAkIdTnYEC1mDNysyzYnNOsQotoCeQxxZa7H3XO66h/WoujG/0DTrXMYA9Bswn1I7XmYYQs0eX5UZ2liqmnte0t8QIcyhzTHrBQoqCOVn3+Ov0feak/UNDR/4nGEunatc/1Ogvvu45letXIVMi6+uFZ1spD3HJGX117AJiWQAjBuCmabYtnMGEOMcXCuQ2cMGjRjPdfAmQ5AM8qYgtpGfrH/hLS+NWaNumAcv1wcm1z5XaGKbGvQAgxnnnUmZs+a7Ws7+vfvjxNPOrHW/UAQxJ5Peno6dvl40cDPP/+MHj164Lvvvmu09xEIgiCI5PPGG2/4eiHDqaee2gDWEARB7J3ouo6SkpK4+Y46qvYvRCX2TBYtWhQ3T8uWLZEe5SV0RP0zb948z/T0tsc1sCXJxKeodsyy9vWVO9biz0+GGPf1HaTkHYi2/Z60lzXrHzWoGdrlk4SbSvPsMO6//GAMfXQVODc9D5yDw/DzGLehI5ZvyvRxcG6Iazc7/DqXsDYAbJh1Ljpd/p3iBxPi2tLhBUU92fLXSL+SdZDo1aXY/OHlKNsU/xzmhzMGnIHXXnsNKSkpNv+02Zz03ajP/xgvNFWe6xFPDDHLbumG4mYZIdQttovrmP/pAkydPBWfzP2kXrbFyWE9D8OFl1yAcwadjfSMDMR7gEputiKmzc1lK02IadtKWP5mRVDb8D1pcpst/7NTQNvKD9Onpopkk6g2QRAEQRBE04Z+lREEQRAEQRAEQRAEQRAEQRAEQRAEQRAEQRAEQRBEE+OTTxIPljn33HOTYAnRlIgrSpmosLRrtZdIKrcFUkUT1VbFs1U7uRR8tNr3EtR2mehQePUW/IZrm+KKYTrKyqAskeQQ3pQBcw6YyMjssYCqOLYUvuPKd5cJ9S+u/f3338ctk5ubm1AbDUlubi6mTp2KoUOHxs3LAVxSWIilBa3qQT7SqtNJ+U8/IbJrFwLZ2fXUSsORduaZLmHtyi+XoXr1aoS6dPFVR80vv6Bi0efuus84o9Z2/bV2DSqKiuAly7ahOr6othe/1dTg8u1/4ZUWLWRassWoG4qGFNVW05iyLhFRbVuaQ1RbzWuJwtrL2IWvFSlrLYBQ+3ZI2X9/hNq3R6B1KwSb54FlZkEzg6R5pAZ6WRlqinai5q9tqNq8GZW//oryn9ahprg4rs1ijVOoW5WqNcLOgRxNQ44G7IuAzVqBOL6rOVCkc+yIRPBhRTnmV1SgKIrY9vpf1uP808/HDSNvwC3/GYFQOAyYIelWQLEptG0GgcMMgFevBUJcl4NDM9cDxnXNS3Q32rVHvcbUJQBZlE1IYNtk7ty5aNWqFSoqKnyX6dy5s9Wmc087Y/dlsiI+7rTVS6Dbi1ibxy1bnKLacMwFbDYqA9Emqi3ycft2yu3lprw2F6lcRP1LMWZu2qSZx1IwEEJQCyLAgghqMcKdHAHtgNF/ARZAIBhAmIdt66oiVaiIlKO0qgzvLXoXfQ8/2VXlc6UlqOIcQ7IzkXrQgeBCOEPM1WyTRAboHNA0gHPoTLcd1+qhyhmDxoCaX35D0dU3Q6+utu3O7NG3IfWE3nI+p5npjIuK5OCxbatQANAs5W2b0AIHl/NFvnkriobdAFZuP4azb/o30s/sJ/exc4jJIc4YGNOgc3M7NYBzBl3O0y0BEQDQWAB1pXrtjyi8agjgeNFF7n33IrVv3zrX70Vw//3BUlPBHWO9/MOPkDtuLFhaWsJ1cj3KoPTxApdohAMppvA7B+McnOngppIGZ0LW3hCa17gGHeZfbo415UrHuXpoWWOYQchsC3EOsV6cnxzHOTeOhRnPTMcH732A6urquNvhJw9BEE2brKwsbNmyxVfe1atX47DDDsOqVatIXJsg4kDCTURT5aGHHvKVb8yYMUm2hCAIYu9l9erVvu6vnnTSSQ1gDdFYqKmpwaZNm+LmO+aYYxrAGkJQ7PBHCZiWvJdFNyxe5yJVbTiWP8jb8xgp/wubP7wYerX7BQKB1Fy0P+c9qM4T4UPoc0gqzuuVmaD9ewenHNYSA44swOwvtpi/VcV9aR1gATDOTD1tDiAA40WlAOcaUvIPROa+J6Nkvf3ZN15Tie1fjEf+0XcYCea9ayFZLfNJv6XZrvS5GPkjlUXY9MHFqNjq/SJulZ5H9ERNTQ2qKquwevVqzzxXXnUlHp3yKFLCKe5nmiSGw1qIQwufoLTeIa4ttkymmC/DZJZnBsu+/BKjR43G4kWL425HbTis56GY+PhEHHjwgY7NiPIck+P5J+tFnaZnSxwGmrqdYp2U1JbeCOFvVp2CQmhcY1a68WJau/9MvKxW2Eyi2gRBEARBEE0fEtYmCIIgCIIgCIIgCIIgCIIgCIIgCIIgCIIgCIIgiCZEdXU1vv3224TKTJgwAR07dkySRQSBuKqsTtFJIRzKouXxEtVWv4ugM0V4Whgh6nYbYVZqxlpZdVl1W8JyUYrbllWRbYceo5LHJkQKkdGtbijFMM3gOkAR2FbbZ1wKnKrBdw0lrr1+/fq4+du2bZtQ/Q3NlVddiekzpmP5suVx826LRDB2507clZOTPIN0HcVLlyK3X7/ktZEk0s89BzvHjXeJVBaNHoMWr71iiJLGgnMUjbnPPcA0DRkXDKq1XX8sdgt1Cw4Mh3B4ahhfVSQuermxJoKfq2twYKipBKZ76tfWe/0CL71hIX7tXcI7RWrgeohqu/I4ltVwei0YRMphhyKzTx+kHdUTaYceCi0z0/MaJEWFlRc6cKU2DqBy/XqULv8KxV98ieKFn6Fq6zZPu+wh0aIPuJJi/dWUZVWsV/0eZgwtAwytAgEcEg7jxqxsvFxWimdLDCFhJ7qu45EJj+Cz+Z/hyWeewD777QszQtm6ThlKyGDQwLkhni2uBYZosxm0rASGRzuQ4l1zOOf1JqBYG4Ht7OxsPPfcc7jgggt8l8lrnme1KfdmbIFtp02ua7Y9btyN12BV5xzMur7bmlbasdmoQwaeC7Ft2zyLAfY3gijlbaLasIlq249hjgALICUQRigcNkTYxfp4+yjWyUnRowaAcCCMcCCM7HAOWh7aEu/8bxbuuvNufPftd7Zir5SVopxzPHTAvoaINGPWC0xg7kvGzXHOAD0CpmkAN/rIPOytkWvmixQWonDIdYjsLLaZlnnl/yHjXwNNrQ9r9qvqHFtB/cZ4gymabOkcM/nXPpbM/i4pwY6rroO+rVBuBwCkD/wnsoZfJW1hjr9iiQGmsL4lYMC5rtjAwTmDZoquG6bUbbxGtm3D9ksHQy+2C5hkDhmCzMsG16nuWLBQCKnHH4fyj+ba0vWdO1H8xJPIvunGhOvkZaX1ZZ4kFAiZ8yIOaMYRYYic62A2AW3rmmRcEw0Rbp0bo9o4dIyBboxXDs6YtV/BDWEK535VVLXtwttAekYGnn3+WVx80cVxt2P+/Pn11ykEQeyRPPjggzj33HN9z8u+/fZbHHnkkVi2bBmJaxMEQexlVFVVYeXK+IJ3zZs3R/fu3RvAIoIgiL2TefPmxc3DGEPXrl0bwBqisfD666/7+l13ySWXNIA1hKB379746KOPXOnrXzkSLXuNQ27XK8ACKbvBsvogyvEm/BaI5V/wFtXmkQps/uhyVBdvdJVggTA6nvchtGCqLCt8ISkhhtEXNU/M/L2M0f93MOZ/uw27yiLKvWTjpjVnmvFoi7gvDU3x7WrI6XapS1gbAIq+m4lgZmvkdr3czC88Tk5xbW7e15aOW4Ax1JT9hU3vX4TKwjWeNmuahsGXDcbd99wtn2sRFhZuL8TSpUvx+eefY9u2bWjTpg3+ddG/0KVrF9MGSyzbE/EAk+lTleLayrJoz1aXeGGuKa69ds0a3HP3GLz3v/d87wu/BIMBXHLFJbj59pvRosB4obgcXmKMRS3NwTQrE1PySx8Ws7xZht9NFbo20jTLKyfLMiZLKKLpllR2VFFtV07RFolqEwRBEARBNDW0BJ4HbFCKCsvxd2H57jYjKo3VNuq32kH9Vjsae78B1He1pbHaRv1WO6jfagf1W+2gfqsd1G+1o7H3G0B9RxAEQRAEQRAEQRAEQRAEQRAEQewe1q9fj8rKSt/577//ftx6661JtIhoCsQMiPUj9BhztZdIql1WNZ6oNlcCGFXhRqeoNldyWqvMJaaIynEO2z/Zjoxzk0KtIr9dltX+cYp0O7fV3a6ZWTSkbIY9h0ffiWBDWMLkLkFMDxtiLSfCli1b4ubZf//9a11/Q/Hhhx8iHA77yjuztAQ/1VQn1Z6dCxYktf5koeXmIuPi/3OlVy5ZgqIx9wK67lHKhHPsevC/qPj0U9eq9H+ehUAdBNrXz3fXKWAABmdlYr9QsFZ1v11aZhMqTWQ0NbYwy2SHGtjP9N5tilM+81zrnZ8rBf2IatvSNA0ZvY9Fm4f/i87ffIV93nkL+SNuREbv3oaotjDWrDhW0K0jLBgp++6LvIHnocPDE9Bl+VLs/+4stBh6JQIFLW2h/Lq0jzmWreY188OVvGrosDOMOCBr4wgyhsEZmXg9vwVOSI0unPDVsq9w/DEn4K3X3oDQU5UC2ebFhoNDMwO+ZTy0CFpW3irBmRUIbmynfTkWaiB5fZFoUPPAgQNx+umn+85/9tlnu9sU+8R5ADLrOh0VdYB4ffQo6XDMkWxV2dvkcmIDKaot05lzvsMgRLUNUV/dNg+LJ6od4REEWAAZ4Uxkp2QjJZhqE9UGIEXaY+I1mJ0b6iDAAjjrzH/im6+/wcKFCzFgwACbOOfsinJEOraDzjl0rkPnEfOjGx/d2HTOdYABuh4Bh270jc7NcmJuCejl5SgcejOqf99o2xOp/U5E1q03AuZ8TZxJ4BSl5oqot5lHCAIETAEGZo5Ja/SbOgQ1Nfh7+C2o+fkX23Q95ZijkHPvXWAM0DSzZtnfzDpWZfcym3C3epbRNA1MY+DckP42hPZrfzXjpaXYfulliGzaZEtP63cqcu8aVet6/ZJ+4YWe6bsemeQ5H4lJTQ3KP5jjvc7nHNOLANPM49E4RjnXAW7Mp6zfFGJMmkcdF6PUSpOnVeX3h/zpwRisU4n6Owqev8NUzjn/HOQ2y427HZFIBJMnTYZuzgW54zcPQRBNn7PPPhsvvfRSQvOyr776Cr1795bnDoIg3JDwPNEUmTRpkq9z//nnn98A1hAEQey9fPHFF3HzZGZm0nxkL+Pll1+Om0fTNM975kTyGDZsGHJzve/RbVsyCr++fDh2rn2pga2qD6LcOPR1P5E7/gp0bF1wI8q3rnAXYQxtz3gZwax25n1Ru7/lylOy0aFF7fzJewvNs1Nw49mdAUTAEQHnERhOqAjAI+b9bfH6SHMd1wHoCOd3QfbB3i/a3r70fuz45ik4nWTWUz0wvyl+LQZUF2/AxtnnRBXV7t27N776ZgWmPTUNbdq2sd0fB4Dm+c1x5pln4oEJD+CZZ5/B2HFjcUjXQ2x1CEHsqD5QqTZt+nfApU/VLgZt90FzDiyYvxBd9u+CIw47Mimi2ucMPAdLVi3BhEcmoKCgAIbEtQaNafLlqwwMGov20SwvExPebA2a+QpX+Y0Z9Rq+KVjlzfbUvtPES53NPEIs3eYVF0LbJKpNEARBEASxV6PV9wOG9cWvPxbit7WFu9uMqDRW26jfagf1W+1o7P0GUN/VlsZqG/Vb7aB+qx3Ub7WD+q12UL/VjsbebwD1HUEQBEEQBEEQBEEQBEEQBEEQBLF7aNWqVUL5v/vuu3oXKySaFnFFtetSt2eUYwyRZyWYyVPMTYo/umtURUpd6zhcYtr2jG61Ss51cF13i3A7/wnBbN2temmJUFrbapVTxTAtUUqR39mOzVqnmKXorySKa4t6d+3aFTdv9+7dE6p7d5Cbm4upU6f6yssBXFpYiPqQ9nIOKbG885NP6lx3ZNs2lH/4UdSPXlTkKlPzxx9R8/sVmMy+/jpoOTmu9JIZT2P7/12MymXLgUjEWqHrqFq5EtsvuwK7Hp3iKsdSU5FdhxdC1FRU4PdFn3mevkTwZZgB/87NQudQEAeEgjguLRVXZ2dicvM8vFXQAs+1bI7bc93bBADrkiiy7rI54XOw/wLJnhk4haK92nSelZzWe57PxRefotq6+Qnk5qL5v69B56Wfo8NrryD3wgsQzG0WfQOYKZvOYwTfQg20ZbKcEdALZPTojnZ33oGuXyzCfjOeQMaxx5hByZZdIvQ6mp6yJXDruK44tlN8V/MWBAKYkJuHSc3yom5maXEprr58OIZdMRzFu4rBmdgPzLwsMagvchAi2Gof1GWuoAYgJ0NcO5EA57fffhs5HucyL1YsX4GFCxZGbReA3Ilc5+4DU1VI1hC7D726hXl/RFw5Z9xYkFMMrhRlYJotclyu12AJahtNOydc9lmJU1SbgyPANGSFs5AVzkJIC8XYMLN5P/solrh2jOJ9+vTBO7PfwcqVK3HWP88CYwy5zXIRzkiFDt0ULTbmcTrXDQFxHoGu6+AMiIi5GecAMwTGYYpA6FwH1yMoGnknqr/5TprJwRHu0QXNHh4LBDRwJuamHBoDmFMgWxSU+48bu8DcFZoQENDMv8wUItCB4lHjUL10mdIVDOHO+6HZ4w9BC4WszpF9rIgEcLX7TFF1zo0XYijqyrpuzVlFFYz72Gde1NSgcPi/Uf3dd7bkcI/uyJs6BQgEaldvAqSd3Behrl3dKyIRbL/iKpRMnw7U1MSsQ9+5E6UvvIAtJ/bFrocneuZh6em1tpFJ8XVLEkRKhnDxO8U8bm2/FCzxbOv3jDKK5W8NrpwTLBkSrv6mAJSD05kGPDL5EV/bMnLESGRlZOHkk07Gxx9/bKtDpS4v/SEIonFz0UUX4dlnn01oTrZ06VL07ds3iVYRRNPHz707gmhMPPXUU77yjRkzJsmWEARB7N38+uuvcfOUlJQ0gCVEY+LLL7+Mm6d9+/YkuN7A5Ofn4+2330Z6lPuQNSWbsWX+dSj94+MGtiwJOHxRifmSOApXTMSude94rm157Fiktz5aOhzV5zZaZGu4ur8/n9HezuCT98U+BWkQgtmcCy+oIbDNecS6t+0Q125+1I0INz/Is94dyx7C3yunyrJuD7CB2G+RskJsfPcCVO1c71nffePuwycLPsHBB3eB7VaVdOvZ74Or9TuFl+O+YJgx6adjps9ZuJ6d4to//vgj7rvnPnQ9qCtOP/V0/P777/XqMw2Gghhw9gDMW/Ippj//FPbttJ8hfC2ErE07NPFPFc92/BN+KkMc23RzSmFs039lvvBV01QxbaMFKKLYQkRb2KF6rZjZhRrTpH8MDlFtNTeJahMEQRAEQewd0GuPCIIgCIIgCIIgCIIgCIIgCIIgCIIgCIIgCIIgCKIJkZ2djZYtW2Lbtm2+8r/88ss44ogjcOONNybZMmJPpE6i2nFiuWKLajN3HiWYySkSzaUQnLtdu5Scku4pzA1LINFcNuqOI+zpM26Nm0F9qqimFCCF0LNTtp3Z62ZQVWKNAC/O7I3L8iKuTwo+WmKnapv2zbAH/XkFAcaiuLgYNXHEBgGgV69evuvcnVxx1RWYPmM6li9bHjfvtkgE43buxJ0+RVcB1+6NSdWmTSj95htk9Ojhu35XHStXofDKqxIqUzFvPirmzfdcp2Vloc3a1XHr0Jo3R7MJ96Nw2DXu+j9bhIrPFoFlZCDQujXAgMifW8BjiC/kjhmNYIf2/jfCwa/zP0VNebkZzhn9VJbDNNyRl4OAGcYZBBAwc+eyAHqnBDA4KxPPFdttXVvtX1g7jubrbiOZ8pXOuqOcup1nbFt+p7C0Tf6TO/46auGO74H8fDQfPgy5l14CLT3dda1gXtcjuVJelKxzK+znWlGHOJ9y02oGGAK5HNACAeSecjJyTumLkm+/xZ+Tp6Lo0wXKdUrdcvuV0ku7WoioalGOLtFvYgQck5KK+QWt8NCuIrxfXuFZ5vWXX8eXi7/EjOdn4MijjwTAoUGDvEQyoz3OOTRNA9fN64wjCFz0g9qv0a4zntepKNevuqDuq1iEw2HMnj0bJ554oq/81113nfECG49jx7ruR6lHJKtaI16bzaOkw33MMls6k23I4H4lcFwVyZXHsWNMueZXQlTbVi+XOtyMMaQH0xD0IabtxNc+itEXsS64DAzdunfDrFmzsOizRZg0dZJ5/FpjSQjiw9GU/gAAIABJREFUizEObglgR7gR3M91sxnlpLbrgcko/2i+uQ1GHwbatUXuk5PAUlLNcWNqcoh+svaQx0aYYgKw5nlGHZoybzT6veSxp1H21mxZhgMI5jdD3tOPI5CdbZ2JxBjVhDSCWUKOXVVywBA80NV9wbh5bJh9ptdeArly+QrXSzsC7dqh+cyZdRKiTghNQ7MHJ+Cvs/4J7pzT1tSg6J57UfzUDKSdcjKCBx6IQH5zIBiCvnMnatavR9XyFahavtxd1tlMAvNFF5yDQwfnxk7inIMzDp1zMMaN48OWncvfC5zrABMC5eYYlccfFz9GzHOtcZTYrxnRB5o4PzMA/U/r73tzqqqqsHDhQixcuBDp6eno168fpj0xDfkt8v33CUEQezSDBw9GVVUVrr76at+iQAsWLMCpp56KuXPnJtk6gtjzyM3N9ZVv+fLlOOKII5JsDUHUne3bt/sSct1nn31QUFDQABYRBEHsvfjx/3HOUVRU5HtOQuzZ7Nq1C9u3b4+b74QTTki+MYSLE088ER9++CFOP/30qKL3Wxfdin0vWAoWTI1SSx38May2d4qd9aieRJeisc3Z6nyuw55R/WtQ8tsnKFzxkGezOV0uQe4hg4URVlnzvuzw03OQltIYvbyNj2CAYcS5B+Lax78yfaocnGu2XWXcmg6Y+1KHcaNaB7QgCk56AJvfvQKRih2uugu/ehQ8Uom8I28xU3Rw6SG1HFtcr8amuVehetfvrjoYY5g6bSquvPJKh+PVvEeuvlBYdVQ7dr/lB/aXbjZu9InwJTPxaA/DksVLcP/4+zH3o+Tc/zry6CMx6F+DcM55Z6NZXh6kH1r6E2CIVTMG5y07pvjI5XZA6RLT0aQOX5ugNbPllkVkvUyT/inL267k4WqKo25bzSSqTRAEQRAEsTdBwtoEQRAEQRAEQRAEQRAEQRAEQRAEQRAEQRAEQRAE0cS47LLL8OCDD/rOf8stt+C0007DgQcemESriD2NOolqx6vbQ+yR26PU7HmUYCabmLbxRQaYebVhCT6KhhyBk850rpQV0WIeItx2EdPE4KYYo23ZDNoyAubExjr6gosAL4iIOmmLKtpqE8fmVn5VVDsZ4tpLlizxle+oo47yla8hiKXDCQDvf/A+2rVph6qqqrh1zSwtwaCMdBwQTFw01IlTA5QB2DF7dp2EtXcnaQMGIHv9b9g1wfvaxEtLUbNuXdx6soZdjYyLL66TLatnve0rn7P/vY6TjsGARypQqOtoqWme6xo79RTm7gs1FD66DdEtUscJF/9FEdDljrwsLQ15w4eh+fBh0BTB1joFPTO4zrGquLa0hVkquvKsbaoWZ3bvjs5PP4mSlV9jw33jUbLya8V2S9bUayOZ468imWzLpznO8gCQyTSMycnDMeEyjN+1E2Uec4Dff/8d/U/qj//c+R+MuG0EWEAEIzPZPxqzRLWliHacYGKv60ysMn4FFxPFq16nHccddxw6d+6Mn3/+OW59P/zwAzZs2ID27dt7Hjvy2Igmsq0ey7F0IDxXuedZVjqz1Sv7Xk55uFwnhaQdNUYV1VZzcF0G/4cDYaRGFebwh29xbdN2dwWI2mfi+O1zXB8c2+dYlFQV4+/KHarmAhjsxzUHwLhx/Ee4bgrMC7F5jrKX3kDxsy/KkH0OQMvKRN70ydCa50FnHBpn0E3DGTTonENXdof3xoldZUkG2GzSGMpmvYuSSY+Z63Qjb2oYedMfR7B9W2Ueyu37H3Ytdw5LOAFyLJtnJAbAFCAHAzRuihsIBfFa4S6X0vNwlL7ySsI16aVlrrTKRYvAKyttaWmnnIxQly62tHCP7sj974P4+6abPeuObN6MkueeT9gmlUDLFrUuq3MpW2/7BzWVO9ZwDp3rhgi7+VIHDm7ucC5/MMhzhPK7i5nXOK6cL8RvJNepmhtHY05uDjp06IA//vgjoW0rKyvDrFmz8L///Q9jxozB7XfcXut+Ighiz2LIkCGoqKjA9ddf77vMxx9/jDPPPBPvvfdeEi0jiD2Pvn37+sp3zDHH+BLHJIjdzdixY33dB7jiiisawBqCIIi9G79i2ZdffjlmzZqVZGuIxsDMmTN95Rs6dGhyDSGi0qdPHyxduhTXXnstFi5c6Fpfvet3VPy1Cmmtj0lC6/UpNBvPo6881xG1rH29XrkT2z4b4VlXWusjUHDcBIDrsg6uOAwKcjVc0CcrsU3YyxlwVDtMfmctft5Uaj4Pw9XHXQCYHguugTPd3FMBABzBrLZoc8YMbJ5zNSJlf7nq3vH1kyjd/AXan/06DCk91WtisGXhrajY4n6ZejAYxDMzn8b5Fwy0+Su5DjDxllOPlyubBlv30oVPVPEnq/XF8zPL+sHx3Xff4pYRI7Fg/gKfveufG26+HocdfhiOOOoItG3fzrinL1+46RTHtj+LZF9pz+MJVwowtaj6zJPqi7XaY8L5JJZlDtM7xtR6mU0gm0S1CYIgCIIg9l5IWJsgCIIgCIIgCIIgCIIgCIIgCIIgCIIgCIIgCIIgmhjjxo3DihUrMG/ePF/5I5EIVq5cScLaBAAfgpXx4oLiah7WUVRbFX2Uy95tyABHZlZkE812pDvrlpvitUFRw95iIoQQvWp1im3DVImVAV0i2I7BJsgKDnDm7jcvcW0vwdf6FNdeunRp3DyhUAipqXUT12xI8vLyMHXqVF9B3xzA4MJCLC5ohdpKKsc6rgpnzUL7O+8E9lDB5uzrr0MgrxmK7hoN7kOo3EYwiJxRdyBryFV1sqGqpATrPpojl91CxBZeMZDOpB6hMAKMIeI4CT1XXIJbc7JlGVeMadyaoyN1TZNAMkW1nXXXVlRbvVroapoUBXaX1JXvHED6Kaeg1fj7EGrT1tPWuolru8+x6nVFXgMYB+MMnBm6plIAm+sAGDL/cSgOnvU6tr/xFn4fNwE1fxfZYnuta4l1ftatWqB5BBurVwa3jIBRz2lp6egRDuOOnUX4zmOcRiIRjB0zFvM/nY8XXnkBLQpamIHklvCxfMmD84URSnB0rOvM7gpA9iPcXFJSgt9//913nTePuBlvvP6GbX8B3nMt23arQgKcxxsoUWFM3eeGeLOo33Usq3MgEcwuZmm2aVkMUW1zf3NuHI0BLYC0YBoCmvdLCBLFl7i2aYf3iR1R+04Vh89OyUFaKB3byrahMlIJZgoZM66MQGb2r3gJCgcYDLGH8nmfY+fYh+Ve1wFowSCaTZmA4P4dAVPsWjdFuJk59mMd+5ZYgLGsie2QwhNGPZVfrEDxbaPtm8+AvEkPItS9i9xv4rxjiacDWozZi2ibCzFts14Oc58wBq4b+12vR/H7sndm11tdFQsWomKBXTwm0Lq1S1gbADIGDQQLBvH3LSNdYty+CQSQ0qsXKhctcq+Kcv3xQw2vlocx11VxbMhxbIhn6xDCIwJr9ArBbeN6JNLkEBH/aVLZQpaEdSaxoxy/nHPc/+D9+L8L/69W2xiJRHDnnXfi3ffexaLPF0HbQ+e+BEEkxnXXXYeqqirccsstvsu8//77OPfcc/H22/5enkQQewNdunRBamoqKioqYuaLRCK46aab8MgjjzSQZQRRO1599dW4eTRNw8iRIxvAGoIgiL2b1q1b+8r3/vvvJ9kSorHw5ptvxs0TCoXQq1evBrCGiEbXrl0xf/58zJ07F/3793dnSNLLTOuPKPbZHy9JrCw4/loyGjVl21xrgpmt0X7AW0pZ9cWGxvIVp+QiFKwfX1YkEsGmTZuwceNGFBcXAwAyMzPRunVrdOzYEYFA/fhXYlFcXIz169ejqKgIuq4jOzsbHTp0QH5+fr21wRhwzZn746YnvwK4ZtxpZkw+xwLAfO4Fprg2B4Nu3vdmCOa0R5szZuDPD4ahpvRPV/2V277Bby8djzYDXkI4ex+YT9KAgWP7F+NR/PNbnnY9+/yzOG/geXLZU1xbbgTkc0WxnrFRfYJ+xbUZY1i7Zi16Ht4T1dXV0HXdM1+iZGVn4dLLLsXQ4UOx7377SkuFffLtqdzy/XidEmrlu2XRFy1Ra7uYtvo8lVrG/iJnZvNjyvxM+MWVeqSLw+6nJlFtgiAIgiCIpgk9WUIQBEEQBEEQBEEQBEEQBEEQBEEQBEEQBEEQBEEQTYxgMIhXX30VKSkpvsv8+OOPSbSI2FNorKLanHOX8LUQmXaKPar/rEaUVFWf0vyum4KJ4q89NNIKljSEInVbGzr395F1QIfO7XWom2vZodqsWGUG69m3hcuOYIC7btFPQlwb8BQSh6MvY+07L3744Ye4eXJycuLm2V1EC5C74qor0POInr7q2BaJYPzOnfVqj7CqZutWFH36ae3rCwWhZWXV24dlZydsQ8bFF6Pg04+RNmAA4CcQmDGk9e+HgrkfIWvoEG+16wT4/s3XUVNebm9C+WsT2pbBmI5AT/FhQIbGcHg47GpnaaVbwMopiBwNZ1sukhTfnsyweWfddRXVFt9tAqA+RLVZTg5aPzYF7Z97BqG2bWNe06Ltp5j7zxaUawYgewRXqwK5xl8zzJcBjGnQGINmCiLnDzwP3T/5ALn9+tq2TZfbxpRrFoM9YNv+gXkFE4g+VIWXAaBtIIhnmjXH0KzMqAEniz9fjPPOOg811TVQhbMBmMHuSgOye+z94HWd2d0ByPHav+iii1CVwIsB3v3fu6ipqbHqB5PnlqiDzhlozpj9A+ZOMz9ih1p5DbhjZ7jmWrDmA+q+BNyi2rb5hUNUW+e6FNUOBULICGfUm6i2sz/iEqt/oxRXx09IC6FNZhtkh7Kg68Z2WfM3HVzXoes6IlyX81TOOSp+WIsdN99prIcxThmAzHvvQKjXEeC60ae6rpui2kII2TyJKfM51WQwu+CCGNfGsWR8Iut+w85hN4DX1FjXKgC5o25B6ikn2s4t8jgScw2m2QUMzI+mWMNMYQX1OBTnL25m08R2NAHSzz0HLT+cg/ARRyRcNvWkE1Ew90NkDBroWsdCIQTbtqm1XVWRKrOPxW8LQ+BDHJ1iHYdxnIlxqv4eUkezQNaoCOxzx/nBie13mbqNDDjnvHPQvn37Wm8nAHz5xZcYdP4g2UYi/wiC2DMZMWIExo8fn1CZWbNm4cILL0ySRQSxZ9K1a1df+SZNmoTZs+vvRSYEUd+sXbsWW7dujZuvW7due9SLHAmCIPZU/LxcFwCqq6uxYcOGJFtDNAa+/vrruHk6d+7cAJYQ8diwYQOefPJJz3V75L00h6h2/Bdy2teXbfwcO398xTNnx/M/BljAcZ9bPJTBkZnKcEGfzFoYbVBZWYm5c+fi1ltvxTHHHIOsrCx07NgRxx57LPr374/+/fujd+/e6NSpE7Kzs3HKKadg2rRp2LVrV63b9GLDhg2466670K1bN2RnZ6NHjx44/vjjceKJJ+Lwww9HixYt0LFjR1xzzTVYtWpVvbT5z2Pao6BZCgAd4Do4jwCImC+JND/cWjZeW8qNG+DgCGa3RZszpiOY5f3iyprSLfjj1b7Y8vE12LX6RexYMRE/P7Uv/v52umf+J2c8ifMGniv3tedYMB7eMb6az9dIpKNazc6V1e7nn5x+5oqKCrzy8is46cST0K1rN1RWVtabqPYjjz6Cdb+tw4T/PoBOnfZT2hZeIs34q/oZwcCYZqy1+ZQcHxbl45FX1sPMuplm8/Wpvib1+RhppZlfdfBZPi7I/SDWkKg2QRAEQRDE3ktwdxtAEARBEARBEARBEARBEARBEARBEARBEARBEARBEET9U1xcjMrKSt/5e/TokURriD2B3SeqHUPo0RGYxi11Nzh1+0RZLgIbTUFTQ7uSS2FpAOC6JSptyY+6N0bWyZUcUbbTq//UYCr7eqYIWFo2W/mZbMayEWYe8Z2BM2GYJXjIzUAwQ9jUEGFknMntYMxo2+uvcx9zcFvgmHPZyc8//xx1naB169Zx8+w+oh/EH8z5AO3atPMlqDqztASDMtKxfyAUN69HvGVMtj73HHJPOSWBEhapffuizdrVtSpbnwT32w/Nn3gc+vbtKJ83H9WrVqFmwwbofxcBALTsLAQ6dEC4Rw+k9j0JgYKCemt75bNPA3AHRzp1VmWwpVx2fxd/DwgFscxxvd1ey4BXr3aiZjTPaU57vMuxGEvu022svHXFEvp12xBtyZnClb+Mm5qy3L1O/Z56+OFo8+TjCLVxiJnGGITiHOo33VhpnlPF+ZfZDyRLr9Q8LzNLzJgrG6SeeUP5+Tjwqcex9cVX8du946Cbx5vmuIJF61t1MzV4ndvhWgoyhmsys9ErnILbi4qwJRJx1blq1So8/ODD+M+d/7HEmWE/FuX1RV2hXo8VW5gpHOw3YDlZiOuik1WrVuGDDz5IqK6qqio8/PDDuO222wDY5wJie+2Nx6kwxgXDa55lpUeZa5kZuSkKwDR1292i2vYG3aLaIldKIAUpQf8v+KkN0faT3UaR2asCxB37DAz56S0QDqZgW9lWQ7yBGwIAHAxc59A0QDekAcA3/om/h96MSHmFFKVnANKHXY60c8+ADh0MGpg5KdU5N/KZk1qxOTrgIWpvzF0ZN/Ib0zY5kKAX7kDhlcMR2VWsXiKQcclFyLj8UjHhNPYQM9tm9laYaFcUZnIqbbRnzid1M7OYT0PYYrZhHAtNg9AB+6PlrLdQ8dkilL36Kio+Xwx9xw7PvMEO7ZF68snIuPAChA45BABQMfdjd77OnYFg7cP5KiOVsAtju8WyxS8Z8b+aZohnw7zewPytZA4TzgHN/JWm/u4QZcDlbxdVul/8tnEKSbwx6w30OrJXnYRA3nnnHbz6yqu48CISzSWIvYX//Oc/qKiowL333uu7zGuvvYZwOIznn38+iZYRxJ7DuHHj0K9fP195Bw0ahHXr1tX5hRgEkQxGjx7tK98NN9yQZEsIgiAIAPjjjz985y2oR78O0TjZtGkTiouL4+br379/A1hDROOvv/7C+PHj8fjjj3v6uJkWQkqzA3aDZX6J5fEyc0T1E3DHXwO9uhRbF97kWaLViZMQSM0zhZyNsvLZE3P57GOykJ4S7bW03ui6jk8//RTPPfccZs+ejZKSEl/lysrK8Mknn+CTTz7BHXfcgbvvvhvXX389An5eXh2FiooK3H333Zg0aRKqq6tj5v3jjz8wbdo0TJs2DQMHDsTUqVPRsmXLWrcdDGj41wn74JFZa2A6GYy7y6aP1Lq9zKznWkwPjNgHgaxWaHv609g852pU7/rds52S9R+hZP1HMW25acRNuHjwxQCYcG3AaMb0lwkfrGkX17n0oTH1frgG78NUbonbF8jAsHbtWsyYMQMvPP8CCgsLY9qaCB06dMBd99yFC/51gXGcCCeeuXWqb43L7TQ2kpv3/wEYzxwp9nriNfaiiU0rw1YVuLaeimLK/+bzG8qzU+KPJbxt2c1kFkuY21rNbM9hkag2QRAEQRBE04aEtQmCIAiCIAiCIAiCIAiCIAiCIAiCIAiCIAiCIAiiCbJw4ULfeQsKCnDmmWcm0Rpij6cOQo/GarfYozMtmqi2DOxSRLVVcVJR1l4ft8QDlVhHKQAILuvT1TKiLjV+S7Zv2eQZJOaBGpQmYCLyTwQDypUiAM+o3ymyLQS2RbAek8FnzAroZMwUa1TS5ZII/rML4rnEtZ3bAP/i2n/++WfcPtlvv/3i5mmM5OXlYcrUKbh66NVx83IAgwsL8XnLVh7CmNFRe9UpiCh2984FC1Dxyy9I7dQpgZobJ1p+PjIGDQQGDWyQ9n5btBDb1qyGBqkDauAQ0HaKW7vFrmWoJgDguNRUvFhSamurmnMsq6zEUSnRhWUbS7ilv7NZ/dRd36La8vzO3evkd8aQe9llaHnP3WChKOETcQR2jTrdQc/RxLXlOVXJY51nrUuIs26b2LYiri3MK7j4ImT06IYfh16Dqk1/gjP7WV5suzOG231usb4ZMr/O/OJayXBoOAVv5rfAfbuK8FF5hWtbJ4yfgAH/HICuXbtaAc3cDIM2X/AghVu51RcqHHaB38Yqrn3++efHF3L2YPLkybjtttu8X8ChHgNJEdVWl6LMtURAubKPDNFsd/0ylQsZX/U/o8K0YCqCWsOEKvkS1wZcQfJWBYg59sX2ZoezEdJC2Fy8ERGuK0coA+eGSDUvKcbfw29BTeEOMFjzy4wzTkHGdUMghbOZbgX6c4YIM8W1YbwwRYo0yPOEaT5Xv5siB+IlKhUV2DH034hs3Cw3UwMQPuF45N59OyDGl6q4DfNcIxfsx4dt3iu2WJwspNq2YZc6F+Uc4EyPOq+MDQPqIAhiw+NlAGAM0DRXUnyzGFKPPw6pxx8HcI7IX9sR2bwZvHiXoUOdnY1gh/bQ8vJcRavXrXOlhbt387sVnpRVl8oRx7n1O4ibx5ixX83fOswpqW0WUrpBlrXrZMM1aGSacnDE6b8eh/bAtKemYfjQ4XUS1x41ahQJaxPEXsaYMWNQVVWFBx54wHeZF154AeFwGDNmzEiiZQSxZ3Dqqaeie/fu+Pbbb+PmraqqwtFHH40NGzZA0xIThyOIZDNnzpy4eUKhEAYPHtwA1hAEQezdLF++PK4Aq4AxhnA4nGSLiN3NU0895SvfsGHDkmwJEY3Kykr07t0bP/30U9Q8mfudiUBaiwa0qh5Qb55HzxQ1feO756G6eINrTWqLQ5F94CBbWcUTAsDw8Q3qnZmwySNGjMCkSZMSLqdSVFSEm2++GXPmzMGbb76J7OzshOvYvn07zjjjDCxbtizhsm+88QaWLFmCOXPmoFu32t/jvvCEfTH5ndXQeQRAAJa4tuNlj9z0TKgOfW7sj0BmPtqcMQNb541ExdavE7ZhwFlnYszYe4w2xAuQFYlno3nLEyT9JeKv+d318nruLmvVzVFZUYlZb8/C9BnT8dnCzxK2Oxb5LfJxx6g7cMVVVyAlNcV6Tkn4kTjANKfzSX2uyP4EhM19pmpVqz65GA4WQxTdnWbVqj51oaznalmnoDa3npFiamlHXarvE46/Dn8hiWoTBEEQBEE0LcjLRRAEQRAEQRAEQRAEQRAEQRAEQRAEQRAEQRAEQRBNkF9//dV33ssuuwyhUCiJ1hCNGUOELYYoYVJFtT0ESxUBTi5EtBVBOCEiB1uaWl7Kyxnicma8oxX4aJWwatCN/4XooVkPOFf6x/qu1uLnnyrzKmwytsPqe1sbgGELODjXFUutj851WUYN0jP0Da2gOAZ3H3FFBFEGwKmCmnH2YTQx2aKiIs90lboEWjY0zuC5K6+6Ej2P6Omr7LZIBON3FZn1JN4WgzMU0ETXsfmxx3zZQNhZ+uhkGesqiLVvoolsq2LHANAhGESqRwDl9Tt2oFARkXSWc7a1O/AhR1tvdSdDVNtT81MtEwyiYPw4FIy9FywYjL3BcXaCVzBtrABbW9Cv+d0KCLbXIf6JwGAr8JeBMc0U4WXQGENWt67o9u7bSD+sByKOa5zzqiPgMER+xV+Rpkqt6mofMOtqCQCZmob/5uahb2qqazurq6tx9RVXo6qmyrXOHpvNLf1eKd6s9pW/60xDogZGP/HEE1i/fn2t6tmyZQsWLVoUt61o/wDEPHZji2o72hH/OLMCyM1CiYlqm/MXbsxHdK4DYEgLpTWYqLaAMeYviN05MGQFiDr+1X2QFkxDu+wO0JiGiB6R220IbesofX02Ktf9Bh1MjreUf3RH1rg7wDVjXifmecZ8U4cODibHsC6FCuR4UXaRcd4zRSSYMYsTs+iKdz5A9dc/2GwPdjkYeVMmgAcCrnk1lLEphAgYU4Qj5FiN0knOc5VYqxx8Ee4hbB2HlGOORrs/fquXT6BFvqv+nDtHufKlD0zw5R6MIdCyBcKH9kBKnz5IPa4Pwof28BTVBoCqVW5Rj3BPf3PJaJTWlMrfC4Dyu0Kd60NNc/zWswlmOAaFPOVYv388ckVFPdcLLr3sUny7+lt06dLFZy1uNvyxoU7C3ARB7Jncf//9uOmmmxIq8/TTT+Oaa65JkkUEsWfx3nvv+RbK3rx5M0aPHp1kiwgiMebPn4/i4uK4+Xr37k2i8ARBEEnm4YcfxtFHH+07/576gl0iMd599924edLS0nDAAQc0gDWEFw8//HBMUe2U/O4oOO6hBrQoUaLd0IdyDzvenUv1GRIdfy0Zg4ptq9y1aiG0PeNF60EOUVbcfDWXD24fxkHtEn9xgJ95rV8+/vhjnHbaaaiocL8MNxalpaXo169frUS1BZs2bcLJJ5+M3377rdZ1tM5Lx7GH5JvPwEQA6ADXzWVdeTbGSDeEt1VPp7EUSG+O1qc/nXD7PY/siaeefQqapkk/l7HbTZ8Lt99rFweA9HVygOsex52H31qwdu1ajLxlJDp26IhLLrmkXkW1c3JzcNfou7D2p7W45tprkJKaYtrLpO/RdOqYMDDNeA05Y+bryG0+NuuJCLe/0ijj5+NdHoCtNqs9WUYpqw534cMS9jq8U3afPVd88mI9iWoTBEEQBEHsFTTsE2sEQRAEQRAEQRAEQRAEQRAEQRAEQRAEQRAEQRAEQSSdjRs3YtUqd0BYNK644ookWkM0ZuIGG9ajqDazpTHPPGIVV9Q4VaFHp3FSQlRUKcUerSa4iIZjsNaZBWzrOJTv3NGkQ1RSXefoI1HWCqpyC4iq22CrS61TETM0Avm4WVYVILX6xggGY+BMBHgaYo3cDCwTZZhs0xBSNMS1zTaY9deJyBdtuaqqClVVbmFVJ0ceeWTcPI2ZD+Z8gHZt2vna1udKS3FhRiY6B6xHttVda9vNCbD9rbfQ9qabkNK+fS1K751sWrkC6z9bAFVmxymU7Uxzp3sInQMIADg+NRUflZe72j1v2zZ80qoV3HLEbmIJb3um1zFuM5myxe6ztXe6U0o5Vj12cVlY523HOlkmNRVtnngcmaec4l1pLIXzKJ3D4BaA9kqT68xzqgjgNQRHmXnOtuwX52gG4xwv2QjBAAAgAElEQVTOuBUszCGWrZchpOa3QLdXX8SaYf9G0fzPoANglg4vdGZUrDnCijkADUbouRgL4uqmHt0c6vmJy3omN8vDLUU78GG5PVj/66+/xuSHJmPkf0ZaNitB0s7rjLoPYl1XnMu7i6qqKowYMaJOddx2221YvHix98o6zrW8qnLOtVz1OU5wiYtqq+uNCtNCaQiwgH9j6xk5xuIRrWtiXJTFOE8JpKBDdkf8tnM9InrEqIYZovc8oiv9ZQz1YM8eKH3lbQCAxqwriRDKNyrQwEy7Ncag79xlpou5qlFX+ZyPUP3t97IODUD6uQOg5eWB6zXSfnH6SDn2KJS9NktulPfRwJQ9CPDKCmm/2i0Vn8xD5Jf1ADi4ee5KPaOfFK+2jg/REEONXtPgIuuNjciff6LG42VXKb1716ne4spdEGofXCizA3IsczGmzX3BxTrxT5YTQiDcuIgI8XfYfwtY527uENjwTPJM7NS5E1Z++xW2/LkV48eNxzuz3sG2rdt8b7Ou61izeg0O6XqI7zIEQTQNJk6ciIqKCkybNs13mWnTpiE1NRUTJ05MomUE0fhp3749xo8fj9tvv91X/qlTp+K+++5LslUE4R+/x+OoUaOSbAlBEMTezfjx4xM+18YS8iWaDmvWrImbp2vXrg1gCeFFeXl51LHLtCByDr4ULY65B1oos4Et80uUm/V+fABe/ka9Glvn34RdP7/hWaLFMXcjkJoHiOdOxDMo0pln1DngyPrvr+zsbPTs2ROdOnVCVlYWKioqsG7dOixZsgQlJSWeZZYsWYKRI0diypQpvtu56aabsHLlSs91hx12GAYMGIBOnTohEAjgzz//xLx58/Dhhx+6/C7btm3DBRdcgMWLFyMYrJ0P4OxeHfHZd1uUW8kMhqg2M309ukznnIFBN30fpieUc4DpYFoAwax2qCneGLfNQCCA62++HrePuh1paWnS52o6KyVMs3xNqp9SPH/kfKbG9myQ0lU617Fg/gJMmDABn37yaa36KRrhcBj9T+uPi/51Efqf1h/p6elwed0VUWrV/2VLl9vr8LFJZ2Ns3308vF1xii9a+BG44i82bZUuBrHfhbNM7AelLtcL7OWLrplt2bafbT50f75oEtUmCIIgCIJo/OzdTykRBEEQBEEQBEEQBEEQBEEQBEEQBEEQBEEQBEEQRBNk1KhReP/9933n79WrFwYMGICxY8eibdu2SbSMaEzsPlFt7zwxhR4RR+iRiSVF7FHnbrFtRfCQc12p0BSZk1ns9dsEA+HYdJthXPkqbLMrtRoi2WbAGLOLXStKqkb4oBBKZcJmgDFToNTMb9RnlbbtVgYwzsHNCpztySA51F1cO1ogppM+ffr4ypdsVDHcGPKjdjiQl5eHR6c8imFXD/OTHYMLt2NRy1bOQzvm8BHruWNZfNerq7Fh4kR0fuQRP1YTABaOGysHB1NHHJMhuC7RbfW78/hgjs9lmRn4tKICNY7zajnnGF9UhHtzc33Z6TwW/R6bjjOIr3aShbNuFiXdeTWIVQ9X/8rA5ej5tPR0tJn5LNKP7RXb0Ggd5kNg15lmVOku5E9c23oBAoMpjCuVbiFFUVWB7WB6Og55+ims+ff12D7nI2kJh1FWkyKqdoFtHSI83X7MawzQwU3xXzNNdpV1rr8jOxdfVm7D37pyDQUwfux4DDjrTBx0yMHQlJqtl1BEuc6IvmbutryWdwdXXnklyj2E8xPhyy+/xI4dO5CXl2dfUYe5lvs4VItE6UMl8F9kE/MIOQ9SytnnaZaMtrEohKR3v6i2ICFxbcD75B5n7IcDYXTM2Qfri36FziMA18C5jgjXoSvTUg3AzqdegAb3dUSDNb6YUj9T1osZijFPA8qee1XaJuaGKX16geU1M6aaDi3j0ukzPTfGMU2ELueU9muJeoosf/lNlKnnXAaED+sOrUW+ow/NXuJAjV7j7sS9jPL3P3ClhQ7YH8EOtX8xSlWkEhU1Fdb5E4AljG3N9QXiBUTWS4PUsY9oyhb2v2p9imh2tN8LsWjduhWmTJ2CKVOn4Ndff8W4+8bhxRde9FX2r7/+SqgtgiCaDo8//jiqqqrw9NNP+y7zyCOPoGvXrvQiQWKv57bbbsO8efMwd+7cuHmLiorw2Wef4bjjjmsAywgiNrqu4/PPP4+bLzMzE3379m0AiwiCIPZOysrKcPfddydU5qCDDoKmafEzEns033//PSoqKuLmO+ussxrAGsLJ0qVLMXjwYM91Kc27oE2/5xHO2a+BraoHHDey4/sCjPV6dRn+/HgISv/4xDNXSt6ByO12JVQBbVleOiaNhzZOOzy91uar5Ofn45JLLsH555+Po446CoGA279SXl6OmTNn4o477kBRUZFr/WOPPYYhQ4age/fucdtbsmQJpk+f7krPyMjAM888g4EDB7ru9d5yyy34+uuvMXDgQKxbt862btmyZZg+fTqGDx8et20v+h/eHiO1ZYjouunB0gGuAUx4MQHLm8lgPR3DAa6bvlIzjeuu+tu2b4tWrQrQcd99sO9++2Df/fbDyaf2RauCVnI7LTes8YJjw/fBzRcZW/5LmwC38JMIX6fOwTR7v+m6jtmzZ+PBCQ9ixfIVteqfaHTcpyPOOOMM3HPvPcjNzXWMAcNg4cuSzw0xab3tYSIOy8cgnzzSNFudXq40pnzxGoOqWLbHSvlV9V2rb4MWdtpf1MxsxsQU1Iay/6DUo2QlUW2CIAiCIIimC92RIgiCIAiCIAiCIAiCIAiCIAiCIAiCIAiCIAiCIIgmxjfffJNQ/sLCQsycORMHHXQQpkyZkiSriMZEQ4pq29MsacFootqGYJtqo4dAnFreDHJUBSEt6Ue7LCQHoJsi2nI91400W2khxs3N/ADXjTSd64aYpPnR1Q+4+2Ou40K8myv160bdutmOyG98U+wXYpbcskmVXhbbpXPdFvRpl8Tkzq2z+tsWYOfs/9j7ViwvXrzYM79KIBBATk5O3HyNnauGXIWePXv6yrs1EsH4Xe5gV4HXUIul9ynSCt98E2Vr1viyYW/n1/mf4rdFC21C2E7sQtlMBmU683sJbjMArQIBDMvK9Gx/cWWlqy21vFqrV/22srWK2dx9gZ52oV8L51nEiZdYtoxdl2LU9nUybDolBW1mPoOM3sfGNzDWtSxGt0ULso2azpgM3JV5mDzazP3KlH/qegZVP1XEAjMwBEJhdHlsCvJOPdl2xTOuF8bLGTiHck1S+gnWVYQzK926+tjzirN9M03DqGz3ebyqqgpDrxqKSE3EfZ221WAGnKuB5o5ui/kSjgbml19+wcsvv1znejjnuO222+yJSRPVjpJPjh9VWNdrvuDR58rcRQxGUSY1mNooRLUFcrz5wamTAcQd+wwMKYEUdMzpaIwvvQa6ENZW+iVijkEdQATGX9GUSLM3b82U1XOb2Be6aRtTLg5cyB2oU2Jz2WvTvDaTmfM/57XJpq3MlXaZowYGaI5zHGMM1Xp1jNb3AnQdpS+95EpOq6OY0N8Vf8sjhau/Xzi3jgN1ju/1FgoBs4o6f5+J64jr94DfoaWWdZ5OzIT9Ou2Hp599GlWRKl91bt++3V/jBEE0SWbMmIGLL744oTIff/xxkqwhiD2LOXPmoHXr1r7yjh49OsnWEIQ/nnvuOVRXx/9NcfrppzeANQRBEHsvt99+OyKRiO/8jDG88sorSbSIaCw8+eSTvvINHTo0yZYQTpYvX46+ffvi559/9lzf4ewP9gBR7br4hNSb5BzFv7yLdU/vG1VUO5DaDO3PmmUsyPvfHNbdeouD2oXRJi9YB9uAgoICPP7449iwYQMmTpyIXr16eYpqA0BaWhqGDx+O5cuXo1WrVq71nHNMmjTJV7teL0nQNA3/+9//MGjQoKg+lUMPPRQLFixAQUGBa93YsWNRVeXv3q6TrPQQjj4oH5zrABceFB0wn78BxF/lmRjOTU8nBxzPxDh5bMZUfLDgAzz57BO4/e7/4KKLL0TLggLLh6p4VSGeHfJ6ICDaQwXqd9OMyspKzJw5E926dsOg8wfVq6h2Xl4eRo0ahTVr12Dyo5PRLLeZ0by636RytvJh6irF76z4nq1nFZisU/zTmAaNaWDMfIUsUz5gYOY69WO1bXxs62XbzNaP0mJmWehyiDGb9S6fvE1UW01zDGUS1SYIgiAIgmjakLA2QRAEQRAEQRAEQRAEQRAEQRAEQRAEQRAEQRAEQTQxLr/88lqVKykpwfXXX4+JEyfWs0VNC5tA8h740XU9trB2PYpqi1AnZ/Chl9Cj6Fub6KMQfHQKxSkicobwtCW6KgPgYIpim/mFuLWsyRSUDmohpAZTkR7KQGY4E1kp2chNaYbclGbIS80zP82Qm9oM2eEcZIWzkB5KRzgQhsY0qAF93CG6LYMAbVLbQmzbXOJWYCDXdVPIjkOHbhPZFmLgYr0l+m1JNcoQQBFIyK1lrvanYyf6Ete2fXWLnn7zbXxB/6ysLKW9xknMw19Z+f6c9xEOh33V+VxpKdbV1NSqTRHQ54rRjESw3iMIlrCj19Tg47vuAGCJEYvv0R6kd8bKeomNuqWwGQalZyA/4K61SNeVXD4DNH3lSpxkjjxn+HJdRLWdZa3zu7dGqMwXCKD1448ho3dvwwY/ga6x1GfrUVxbtceWhzFwudGmSK467tUAZk0IcVvltXAIXac9hpxeR8MKPeeImAHhOkxxX1PkVASN6wA4szZfFd22CXRDjQs3rDs1LQ2npKa6tu+rFSsxeeIkWYeKddrnYIzV+iUOnjgHZz1+zjnnnHq7Zr366qvQdd2yORYJNBl9rLnnWk5RbUMjgsN+ufeaa1njEGJOBSAlmIKgVjchiWSRUKC7s/PsJ3p33WBIC6ajXXY7RBBBhEes8QZIgW0dhsC2OsascWYtW6ch9dUq6r411qri3GLmptosN5lZebwOJXmlktoG3L3JZgK36xZY+ThsLw0Qy4IavncLa5fPmYPqnxziNZqGjAsG1anewnK3uDQHdx2zUnSbQflrwtQ8kHn8nuvUlxnVF37m1Bv+2FDPrRIEsafxwgsvYNAg/+fRjRs3JtEagthz0DQNy5cv95X3888/R02M+1cE0VBMnjzZV74xY8Yk2RKCIIi9m9mzZyeU/5prrsGhhx6aJGuIxsTcuXPj5snJyUHLli0bwBpCUF5ejksuuQTl5eWe61v0ug9aOLuBraonxA1J9ZmSGJT/uQy/v3ki/vz4qqh5Qlntse/Fy6Cl5gLiJYWKL8sSbjbuhx7fNa3W5jPGMGzYMPz4448YPnw4Uj18bNHo3LkzZs6c6bnu7bffjvsbbs2aNfj0009d6TfccANOOumkuO23bdsWjz76qCt98+bNeOutt+KWj8aJh7aBENDmLnFtq++NtIjiObG8KhwcNSWbXXXr4tkoWM8NSU+LENJWPSymI5QrzxqJlZbfw8NBDeMZu8mTJuOAzgdgyJVD8NOPP9W6T5xkZmbi2muvxQ9rf8CYe8cgHA7bfc1OP43cHPs/m8mK4LV0LAhfETxcYyKL5qzV3z+vSqWvSbar5jc/yphXhbStF1irm2RfZ+sTNZ+yQKLaBEEQBEEQTRMS1iYIgiAIgiAIgiAIgiAIgiAIgiAIgiAIgiAIgiCIJsa1117rW/DVixEjRuDDDz+sR4uIxkJcwbQ6Cj06RbWtNOaZR13lFtkUy/ZynqLaUjjcCL4TgoaG+LQZXMc5GANCWhBpwXRkp+QgJyUHmeFMpAXTkBJIQUgLIciC0JgGjWlg5l+NBRDUgggHwkgNpiEjlImclFw0T8tHfloLZIdzkBpINcRClX86Vz46N8VNLUFsznUlr24JbYOD65aItg63wLbsFSGYJ/vHEkW10tzi2pB5lP43U5nX/nAcG05JvZ9+ih8kqAZQN2ZxbT/k5eVh8hR/Ii8cwGU7tksxzWiIkEC7eLN7TInvOxcvxl+z3vZv9F7IF9OmovCnnzz61ehvzSMdtjzWX02WssRL1TIcwA1Z3gHppbr9eLcPJ+6RFgVV5dhvGcTWjq4PvDRpvdKdUsnR6uGO787AV7WkKlLb8t57kHVaf7stfgNeo3VQHHFdr8Bbv+La8rsS3GsLHlaPQCHADRHwbAUbB1JS0G36U0jdv5MU5bUEe+1XBA5AZ9z4ANCZPQxdPU+pYr5qF2lguCsnFzmaOxxl7L3jsHbNGlneat24/BjbLJad1307vsW1k3Rwv/HGG/j+++995Q0G44tLl5WV4emnn07SXCt6HltG87t6zVdzRhfV5nIwClHtUCCEsFb73xsNQZ3EtYG44z8nJRct01shokcQ4WK25h5/OncLbKsSEG7RbWscQ0kDHOLautgvzhmD93XNcVaxjBAnWkWQG/YkV1eIocx1rih6Q57Hqmuqo4/ZJo5eXIKiMfe50tMHnIlAmzZ1qntb2VYp7mETxOfKuVSI5kch2jnXsRu98yRkrX9CoVDcPNOemJak1gmC2JN47bXX8M9//tNX3m3btiXZGoLYc2jbti1OOOGEuPlqamowderU5BtEEDEoKyvDd999FzdfQUEBDjrooAawiCAIYu9l69atvvMeeOCBnsKrRNND13X8+uuvcfP94x//aABrCJU77rgDP/74o+e67AMvRLOu0UWmGw91uadslC3bvBgb3z0XlYVrouZMye+GfS9aDC2YYSTIG5/i7rz7Tmivg/yLYTt56KGHMG3aNOTk5NSqfL9+/XDkkUe60nfu3InVq1fHLPviiy+60kKhEG6//Xbf7Z9//vmec+/nn3/edx1O+nRtBemg4OorRy3PifUieyOPKpINroNHqgDm9lU2z88DoPhSlPvndj+Y9UwRAO+HBQDTL2u/gb79r+0Ye+9YdN6vM0beMhKbN7kFvmvLof84FNOmTcPvG3/HxMkT0bx5c/vzAYp/WRWTduISuVbhlgC18EnLf4q+tddzFIngFtH2sEushNvXpApqS6FuD/tt/SAOIxLVJgiCIAiC2OuI//QeQRAEQRAEQRAEQRAEQRAEQRAEQRAEQRAEQRAEQRB7FIFAAEuXLsURRxwBXY8n5erN7Nmz0b9///gZmxh7uthvLJzbJpaZl0KsZwXxVkcTeqyFqLZcjtKGIqot00WarW0OBoaQFkQoGEZQq/9HZzWmITWYitRgKrKRg6pIFcpqylBRU26IessAN8gAL3AjBJBJoVQrkMzYLjOkjJtihdxcwwBmdhzn9l3GATBmbC8HA+fc+MZFoB8z+9molyvipiJ4TDZn9hvn3LSRewaOiXwAsGnjprh9tc8++9jLR6l3d+AdIguzP72P26uuugozps/AVyu+ilv/1kgE9+/aiVHZOWrco+27N9FzMADrR49G7vEnIJSXF9eGvY0d63/F4oceBOAhCOr4LkJuNREsCueHucqp5cWnRSDgacuMkhLcmJ0V9RgTe1kN/VWPSVc5D/HLxjGS6iaqLfrBS1TbOt9bqILPOYMvRbPLL/e2yTyPxSX6iSDmQHWdJ6KkifqlPdzK57RRpoOBM+VcbV4rnUG/4dxs/GPmM/jijLMQKSoy2uFMOa44dDMImXMjTWccGhgiAALK5uuwxoUOI48OIGBegQCOPC2AUdk5uLXob5sdlZWVOPIfR2Fr4RakpafbrhPimsekom9i1xmvZWff1he6rmPokKG+8ubk5GDGjBkYOHBg3LwPPPAAhgwdEj1DfYtqx5lr+RLVVkW4TVFtjWlIDdReRKIh8T3+AfvFGcr3KMUZGNpktkFJdTH0wecibfA5MF7aYIw6+ZIW8yphvKyFQdM0gFvL4jvTGPTNW7D91POkeIcOYyw2f+Ep/D975x0gRZG34bd6Zndn87JklqAEJZwnivedEVRUFBRBDIgJFfHuQATvDOidomLAACoqnCJ3YgADKiegYkBEFEVREEEBFZDMsrDL5t2p+v7oru7qMDM9sxH4PThOd3VVdXWunep6KuWEnkY+hiYgEACEQNrQi5F22UXWfUdW7c06oHHf0GDdd6xKnzEwDMCLirCj16nmJstLMveFZ5B62inWQDYAENCM88n6O4Ix3W0BISCYQFW4CsmBxi1fr3U4x75/3IrwNke9OBBA1i3japz9zlK30ErY7n8OOYj5cFX/cIjzZqncs72S10Z9PpQaQklJSdQ4v/7yK5Z9vgynnHpKjdZVG3DOsWTJErzxxhsoKipC//79MWjQIKSlpTV00QjisOD1119HSkpKzHj79u2LGYcgDieee+45HHXUUTHjzZo1C2PHjq2HEhGEN48//rivNq1LL720HkpDEARx+FJaWoqKigpfccePH48HH3ywjktENBaWLFmC6urqmPHoWV2/CCEiSo7bDngd6e3PqucS1SbyJQt9Ltrv/eGyfOz8aCQEr4oYJ73dGcgb8BLMVlnboOZy3pyBABAMAMd1SrxNJFGhtsrAgQPx9ddfu8I3bNiAP/7xjxHTzZs3zxXWv39/24DosdA0DVdffTXuvPNOW/jHH3+MAwcOIDMz03dekm7tcpGVHkRRSVhv+RNh410Yvd1CgBntOwyM6S2Xwmzz0I9Z9YHtRqOEBWMM7Y5oZ7QxcwimWW0eMpLRziHbRvSmE2G2q4IpbbhMbecENm/egqeefAozZ8xEaWlp3NsdiYyMDAwdOhQjR47Ecb2OM8NtLXnKhqhtX+p7PfrmCVt8tc3ZzNMpnVaur4jiaZbYu3TMvjJz33tEdMX3EoJDphf2fEyptpJXzPwilbmRvMNEEARBEARBxId72B2CIAiCIAiCIAiCIAiCIAiCIAiCIAiCIAiCIAiCIA56jj/+eIwaNSrh9MuWLavF0jQ+TDGc45MQbgOr96cBibZtQojY5Yuya+w6a1X06NSoukWP5n5XpyFFjlY6Du4QPUaXanPBwcAQCoaQmZKJ1GBanUi1vUgOJCMnJQct01ohOyUbmqaBg4MLAS4EwpwjbExzwcFFWP9wbsyr8koZR/8IrucTFhzC2CfOc5grnT/l3hS2MGM/qaJMZe+p+1X38DlEnIDtfJDpCgoKYu6bHj16uMIaUmbvt+OcZ1qjM93C9xciOdmfNPLFkmJsMDqbO52dEdfj8a3Gr8rPx8bbbvO1/sMJwTneHf1XVJWVmftMM464+XHseKdI2+v2HenWLqf/EOFcWF5ZbsZT40c7+s4ltdF/sy4eReoVXBOptvxORKod6nU8Wt5/X9RyMsb8dYJ19J+3MkDUHeh1P2HmmaTk4VEe2UncWT5L6M5snZrNs5MpHwGkdeiAPzw1BULTwAGEmUCYCX0a+j7Tnx7GvFBlyvqHGx9hfpg5r3ZNFxA4LzUNZ4TcIoHq6mp0P6oHvlv5nRlX3Xbrti+fOx7PGce6os0rC2qNsTePRWFhoa+4zz33HIYMGYKcnJyYcTdt2oTVq1d7L6xnqbbtmDhkvFZdyy3VZmBIDaZGL2wjw/f1L3Hu2BjXf8fsjggEAuAaQ1hjCAcAEdTAAwxcA8JBZswDPKDHEUENPMggAhqQFIAIakAgAAQ05f6mF4QDQDAAEQjqBo9gACIYgGCGSFtjQCAIEQwAwSBYIAgWTAKCQf0j5wMyTI8nAgEgyfgOBoBgEpiy8fIUYoEgEAjoZQ0GwZKCYJoqIoD93mksqgiX+9/nhwCiuhr7br0NZfPnu5Zl3jACwc6da5R/SVUJiiqU+1INHurqvcI9+FLi+SZKl85dfMXr07sPOnXshA/e/wDl5fV3fm3evBmTJk1C37590bJlSyQlJeHMM8/EtGnT8Morr+CKK65Aeno6cnJyMHv27HorF0Ecrtxxxx2+4hUXF9dxSQji4KJLly5o27ZtzHibNm2q+8IQRBRmzpwZMw5jDHfffXc9lIYgCOLwJRQK+f497bHHHkOvXr1w8skn44wzzsC5556LwYMHY/To0Xj33XdRWVlZ4/J88cUXuOaaa9CjRw9kZGRA0zTzNz9N06BpGlJSUtC8eXP07NkTd955p692SyJ+/D6rr7766nooDSHZunWr5zmf1392I5Jqx2oEidT24+cHSwEIjp2f/A3VpXs8YzAtiCbH/g15A16FTbfmbCtxDGIIAN3aJiGU1LAv/HTr1s0zPD8/P2KanTt34scff3SFn3feeXGv3ytNVVUVli5dGndegN60eVzHpkarJTcGJFZaKQU3jr291VJvv9LDqg9sceXbOq81kpOTzTYt6+0jWFNm25kV6tlGqRzytWvXYcR1I9D96O54+qmna02qfdzxx2HatGn4fevvmP7v6Taptl4Ej7ZmY8Nsbc3Mimc+v4U7H+c/53ba3pBg9k9C/5hmz8e5PR7l89xuGU9uM0m1CYIgCIIgCA9IrE0QBEEQBEEQBEEQBEEQBEEQBEEQBEEQBEEQBEEQhyj3338/WrVqlVDaNWvWYP/+/bVcosZBrYp8/fSpiSTprCscZYq5vTaptQdxlN0u1bYKEkmqra5fprf7mx0rdwi0nVJtKYNOC6YhMzkTyYEU3x2kahvGGNKTMtAqvTVyQ7kIaAFdsK3+E1wRYsv5sP4NXZJtbZmh0jY6EXIhhePcFGNLqTYXQglX5efC+M8t17Z9x5JrO3ZpmId9ye169erlGR5JdF9Xn5jHLo6FuU1yMeXJKTHzBPRT/9qCfJuc1s86neewUwBdsHABdpLEz8bnkx/DthVfA/Det3rnUrcg21zu+NaMj12yzcxjoOepxzk6Kcm1vmohItyL3KLciP5WeVv1vgwjULf3v9qUaqvTfqXaAKBlZ6PN9GlgQX+DJ/juDBvpVhFDrh2pM3Cs8tg6PssyMnueNsG2K0s9sMWZfdF+5EhwYUmypWBb7UAunwNhAf2Z4nji6l3VmdpV3VWdYRCYkJWDTM3dLWXXrl3ofXJv3Hv3vaisrFTWaOTfiOXau3btwrRp03zF/cMf/oBLLrkEADBixAhfacaNHa5/ppEAACAASURBVOcOrGuptvINc19HSO81gImSe0ogGRo7OLsixS3Xdp/0ngS1JByR3RFhHgbnej1OH0jFqM/JwVNg1fnCgoNzjjA4OMLKgCvuYpgrl9exEEodzjpGerXYewAVM78I156+f+SdRJi3GXk/Nu9NDiGBHBjAPOeUE7S8+vARa1dt2Ig9Qy5ByZzXXMuSunVD1q3/qPE6th74vcZ5NFauuuYq33E3b9qMAf0HICMtA5npmejUsRPOPedcTHl8CqqNAWxqQnl5Od544w1ceeWV6NKlC0KhEI444gjccccd+OSTT7B7925w7lWbBwoLCzFs2DAMHDiwVspCEIQ3L730kq94if4eShCHMn5+Eztw4EA9lIQgvNmxY4cvuXvHjh3RrFmzui8QQRDEYYymaWjatKmvuFVVVVi5ciW+/PJLfPrpp/jggw/wzjvv4JlnnsHAgQMRCoXQo0cP/Pvf/474N7UXnHM89NBDaN68OU455RTMmjULa9euRUlJia1eI9v+KisrkZ+fj1WrVuGhhx5C06ZNzd+0UlJSkJSUhGAwiJSUFLRo0QI9e/bElVdeiW+//Tbu/XM48+mnn8aM07x5c6SlpdV9YQiTrKwsaB5tNcHQQVRn8vz93S7+jfY3TcF3T6Hk9089l2UddSk6XbcezU/6F1ytK2aezgZJ6w2KHh1Sope9HkhPT/cMD4fDEdN8/fXXnuEnnnhi3Os/5phjkJGR4QpftmxZ3HlJju3UFE5xtjVgvCXQtsK42R4iwpXYv+q/rjz1diB7PlByBJR2M0f7lzpYvTwdV3y1ApcOuRTH/fE4vDTr5Vr53Tc9PR3Xj7geX3/9NVasWIEbRt6AzMxMY70+2prVBhzhEEzDkk672sSYFcfZ9uxqg454Pcbx8WqTk4uc63WUxZVMFWrDQygulPw99hlJtQmCIAiCIA4P/L09ShAEQRAEQRAEQRAEQRAEQRAEQRAEQRAEQRAEQRDEQUd2dja++eYbfPjhh1i8eDE++eQTbN261VdaIQS++uor9OvXr45LeYhTC4LHhNfJAOG08zmJIOE2OwxFSe6UWtZUqg1hz9Epe44keuRKqlAghORAcuRCNxBpSelIS0rHgcoD2F+xH5xz2Hax0eFLSPmuABiTUmvZMYzpilOmi06ZEIDQO7cJCLPTmNr3U3ovhZG3Jn2IgkEw/WAwIfMUxhqEPR8mrLIxZj9HjOO5bu06X3Ke0047rVb2Z30j90skbhh5A2bOmOmr8/2ucBgPFRXizqzsiOuKpCL2kqnK2L/cdRcyjzsO6V27xizDoc6mpZ9h6eOPALALyOW0KshW5zUjjmZLZ4VDycPZn1SdDnr0t1Tvik45txfCEa8x4uWadYt+I895h8SWaqvTHECbhx9EUl5e7AIryGdczPuWRydccz5KUq97hud9xNhOeW+V54O8p6vlsy3zODv0e7rOUXfcij2ff47iNWv0ohr3/rAhy9XAoMF6XnMAmgC4fC4Ycdy7Q4lvFL9pQMOdWdkYv3+fK344HMakhyZh0kOT8NjkRzF02OVo1qyZtS1C9qnW81WfM14dl53bHmlf1PQCGjxocFQRgYQxhrffftucv++++zBlypSYaT/77DOUlpb6Fot4SbWdJ6Hr3HJKtZW6lHptyWUx61pGQIBpSGqE9ax48H39q6j3ggjXf5NQEzQJ5WJvWT44F9AYhwYNEAKapiEshD7PBAIIAIYSApwDTIOmhcFFAJxzQw8hV2Vcd1xAcGHWCWXBGNPMU54Zx1YYFxcT8iYD2z3GvKMImcjIzfZ3gxKfCfc55kSROOiFZ6ioroh4PR8MFIy5Gcm9eiF0xhkItmvrkkCIkhJULF+O0jfnonT+Av1YOtCaNUPTmS+AhUI1Ls+Wok32+1vC9zr7vdO8Jsx5R9bKjP43iH29tXF8r73uWtw06qa45FoAUFZWhs2bNmPzps346KOPcOedd2L48OF4ZtozCAQCvvL47rvv8Nprr+HTTz/Fzz//XCuDi7377rtISkpCWloajjnmGGRlZaFJkybIzc1Fs2bN0KJFC7Rq1QqtW7dGXl4e8vLykJx8cN9bCaK++O6775Cfnx8zHmMMCxcurIcSEcTBhZ/nXNDnoFUEURfce++9vuKNHDmyjktCEARBAED37t3x2Wef1TgfIQTWrl2Lv/zlL7jpppuQmpqKnj17Ii8vD9XV1fjhhx+wfft2hMNhhEIhZGdn49dff62FLbCorKw0p8PhMPbs2YM9e/Zg1apVeOWVV5Cbm4tbb70VPXv2RHl5OcrKylBZWYkjjjgCffr0qdWyHMxUV1dj27ZtMeOddNJJ9VAaQiU7OxvHHnssvvvuO1t46Y4vEWrpPfD1QYHP3/HLdixH/oqHPZe16jsNWV0Gywwj5m8OYMnc6+3WtuF/uysuLvYM95JdS77//ntXmKZp6JrA+wSBQADdu3d3ybpXrlwZd16S7u1z9XYpxpX3UWTrCAOEMW22i2ioKtiA4o3voXjjR+CVRa48t/2+zTrKAtY7MUbbF2NG66LVSGlFNtbDucAnH32Exx55HJ8tqflzUNKpcycMuWgIxt813hRpR2p68dXWrLTLqG1fXtNy3pmfSsR2V2NZIu0RUQef9pGh+t6aa/BXpX3LmRVJtQmCIAiCIA5PqIWLIAiCIAiCIAiCIAiCIAiCIAiCIAiCIAiCIAiCIA5h8vLyMHz4cAwfPhxCCGzcuBG33367TQQYifbt29dDCeuXuCR6sYjVr6YhpNrq6qUcL5LxNEr5hRC2Dliu5a5OXGp4AlJtR44RpdpqDGEptYNaEKFAqNF3dspMzkR6UjoKyveiuPKAoukFmBSpKmJrU+crhNGPTzPC7YJtxjRDmCigGTZtAV2UKsy8NXA1jg+5tsQqk/DsoPbFsi9ibrumaWjXrl1t7MZaRe2A6NtP6JThMoYF7y9A+7z2ts75kXixpBiXpqWjczBortPP7UKN53R78rIy/HjttTj+/fcRzPaWdh8OFG79HW+PvB4wxLZOqbYuHrXP22CAU6BtWwR7H1srTytdyOMsaquIqSLm6xHmiu+UWXrErw/qQqot1LAoUm3znAeQMaA/si680FeZvXDKqyPidXOItOHmYu8Oz3oS5fksJ9WBC8BcHZ9lfCbcnZzVvAEgkJSM46ZMxmfnDQCvrjI9AHJwBW7c0zmAAAS4kVbKtTVopjxb6b4OBl3OrcGSawPA+amp+Km6Ei8Wl3jvDAD/uOVWjL/9TvQ/vz+uGX4N+vbti1Ao5E+ubZO61q1c+8MPP8Ty5ct9xR02bBg6depkzodCIZxxxhn46KOPoqbjnOOfd/0Tk6dMtsoaAW+ptj08kvBYlWozeVHJa8s498zalTAKwgAIqXPWrzg1n1AwNeq2HUz4vv49ExvfjuRH5nREQflehEUYQjBzpAbB9XqQEFy53oy6GdP0CFyXawumX5OacQRkrU6XPejSB0AdSEWPzSGgCRiDqkghNgPTmCWPkPcQoZ4HSh1QecDJs8B5IZn3NuEQKUihNgCm6ftWQKCsugxpSf4k8o2Nyu9XoXTuWwAALScHwfbtwNIzIKqqwHfvQvXWbZ4ybYmWm4vmc15FsH3N679chLGlcIvT7Q3pRmdM/t1mrxmY8Wv8N1L86c3zKYrQQhIMBtGvXz+89957iRTOpKqqCs8//zzeffddfPDBB/jjH/9oW15QUIDXX38dCxcuxHfffYcdO3b4GkghUUpLS/HVV1/5ipuSkoKuXbti8ODBGDVqFJo1a1Zn5SKIg5lTTz3VV7yhQ4cmJIkiiEOZ1157DSUlkf9mk7Rq1aoeSkMQ3sydOzdmHE3TMHbs2HooDUEQBDF+/PhaEWurVFVVoaqqKmK+JSUl2Lt3b62u0w8FBQUYP36857JQKISTTjoJTz31FP7whz/Uc8kaF3PnzvX1m+qVV15ZD6UhnJx22mkusfaeL+9Gbs/RDVSieEj8xZpw+V7s+GikIWG2k9npwshSbUBpp1Na4F3nuECXNkkJl6+22LRpk2d469atI6b56aefXGF5eXlISUlJqAydO3d2ibXXrVuXUF4AcFReDgBu/dBtIIRmtIUYbVWVxSj+7TOUbPwQFXvXR83zjgm3m+/H6G0ZzBiU1GgLMd67UXTb5ts61dXVmPfOPEx+ZDJWfb8q4e1y0vO4nrjttttw0UUXIRAM2N9pivKiiO+2Zlh52Nqb1XZmhpjtYs7210jLakLckmvhmJfT6ksD9gZUR1sXSbUJgiAIgiAOJ7TYUQiCIAiCIAiCIAiCIAiCIAiCIAiCIAiCIAiCIAiCOBRgjKFLly7Iy8uLGffII48kCU00GrtUW+0Q5TTxAr7L76dzrC+pthExolTbVtwoUm1D4scNqTYDQ2owhNRg6kHT2UljGpqlNkeL9FYA0xAGBxdh/cPD4JwjzDm44ODgENC/uTC2W4T1ZULKxfVwCH0/yjSAUOIAwuhMKgAjH65INWF2EnUeN0tuKwz/onAcP2DlypUxtzst7eCSKkY9m5wLBZCbm4spT07xlbcAcF1Bvu/1OS9dD20iGIDyTZuw5vrrIKqqfJXjUKOyuBivXTEUpXv1fcvg3l+a0n2SwXSeQgODxoCALUymscKYY9q5HgHgWw+5+jFJyR7HmLmmnNLtCNH9dgGNMpc4XlLtaHH8LBeOsFhSbQGAZWai1cSJMdYUG9/PDmchzQyi5B1hIXMeTOPkYYyZ5dEF8Mq0OqiBIy+vf1ndu6PjX0ZCQCAM3XcbFvpH99/qd/swjOcqBMJgEIJBDluheHLBlWmhLJNP/tsyczC1SS6aaoGI+6Oqqgrz3p6Hiy68CNkZ2bhkyCV4/rnnsem3zUbGxnod385O5R5DbbjrHGpB4/hcdeVVEcuvkpaWhhdeeMEV/sQTT/hK/9///tcqYwQiS7VjI5zPdFWqbWRi22/GeShUWbIQhhxZD0sJJJuDdxwqxF13dJ4zjuRJWhLaZbXX63TgCPMwwiIMjrAxzSGE0Ot6Rn1NCA7ddS3ABcx9zsEgjA8A47o06nbgxrp1EYQpVWZW2eQ9hKnTYKY8QUqYmWbdZ7wl7cI4PRzSAvPBpYspnPcwSVlVaXz7uJHC9+9H5eofUPHll6j85htUb/k9qlQ72LkzWsx7G0ndutXK+jcXbUG10Ot3cverh0HHLsuAa5m6PMI90wdygJIa43jIv/zqywkLXZzs3LkTxx57LAKBAI4++mh0794d6enpaNq0Kf7617/i3XffxdatW+tUqh0vFRUVWLVqFSZMmIAWLVrghBNOwObNmxu6WATRqLj33ntRWurvufLyyy/XcWkI4uCiqKgIQ4cO9RX3mGOOqePSEIQ3q1evRn5+fsx4xx13HJKTk+uhRARBEMS5556L888/v6GL0eCUl5dj8eLFOPbYYzF16tSGLk6D8sorr8SMo2kaBg0aVA+lIZz07t3bM7x0++f1XJLawj5wn9d7K4JX4rfZf0Z1yU7XsmBGa7Q+e7ozhTIp7BJt27w6LDdwRIuGF2uvWLHCM7x79+4R0/z666+usJoMptSmTRtX2JYtW3wNPO7FES2zoBltHeYeF4Au2w6jfOdqFHw+GVvfuAoFXz0TU6rd4cj2uG7UdZC/h1sDyBq/5RttZSpCAPv27cdTT0xFq6atcM2wa2pNqn366adjwXsL8PWKr3HJpZcgEDTaUJ2ncoy2Zq9f5F1himCbgUUUUct2nFjtY5Han/20DiSa1iwb3OVVl5v7z/FihWu7/b5RcZC8Z0YQBEEQBEHERtO0xlm569S1KTp2bbyjqzfWstF+Swzab4nR2PcbQPsuURpr2Wi/JQbtt8Sg/ZYYtN8Sg/ZbYjT2/QbQviMIgiAIgiAIgiAIgiAIgiAIgiAaJ0IILFiwIGa8AQMGHFIdSIQhB6y9DGN8GhDP7VTLJa2wETOInJ9TXulLqm06HS15YzSptm0dDqm2FEIL6ILq9KR0BLWG78iYCGnBNLTNbItQIAXcEGmHTZl2GEJwU7ItDKm2FGrrwmxLsA0IU6gtuDAl3HLnq3JtVZIZTa6tHgfZj9RLri2EwE8//xRze5s1O7jbqf10vLth5A3o1auXr/x2hsN4oKhQyV+VKzObrNkltHSkkXJFANi/bBnW3jzG3hH4MCBcWYk3rrkS+evWQsqv9Y+1LzXoE6ocG3DuT3t8Kx6zHSPNMS/Tv1Jc7Fm+U5JTbOtyTqs05iOnli2S6NejW3uUOce80mfdmadwTDf/x98RbNkiZpn9EFd9x+sA1VSureYt4O70Kx+fcdbLjh47Fimt88zhFuRTgQspypZCbSnx1achLPG2ql+1qjnCM+zMUCrebd4CA1NTfZXvf/P+h9F/G42jOh+FS4Zcqgu0HELoSHJtNU6k+XiZcO8E7N6921fcyZMnIyUlxdYBnTGGHj164Mgjj4yZvrCwEG++8aYrvdcnwDRoxocp0/o8s+ZhX6Zp+nfAiAconeUVubIlybXudkzOGnE1jSElGPJVXj8d8hsTNSqvvEiU5G0y8pASSNEHS4ExWAqXg6hwhEVYP1eFMETb+ocrV5e8VuWHgwFyUBkBcN3AbVwuUrZt1e+Myp1n/Q6AKc9nzPJIMOEt73dtMnNdiMY54paua0xDWVWpUSc9TGAMGddcjZYL5yPYsWOtZbuh4OfIq1QkEzC+VPmE7RtWPPPal+dAA1+3WVlZeO+D9xAIRB6gIV4451i/fj3WrVvnW8bbGBBC4Ntvv0XHjh1x4403gkeRuPshPz8fzz77LB566CFMmTIFu3btqqWSEkT98eyzz2LChAm+4g4YMMDzuUQQhyMLFy5E7969kZ2d7Ss+Y+ywl0USDcc999zjK97f//73Oi4JQRAEofL222/7+r3zcIBzjjFjxiAUCuG3335r6OI0CF9++WXMOG3btkUwGKyH0hBOzj77bGRkZLjC93xxN3Aw/kYbo61bhCuw44NrwSsKXcuYFkT7QQsQ/aUYJS/zR1J9TiU5yNA8u2HP6crKSixatMgV3qFDB+Tl5UVMt23bNldY8+bNEy6HV1ohBLZv355QfslJATTLDkG2hAAcvDQfRWvewo55Y7Dnowko+W0JRDi2uDs9Ix13T7oHycnJ1vsw8ndz2fwh328xgn9a9xNuuekWdO3YFXfdfhfKy8oT2g4ngwYNwudffI4PP/4Q55x9jvdv715y7TjbmyPKtY38nXJtm7QaibePRRNnJzIsp02YHaFszuXuTWdR5wmCIAiCIIjDg0bbQpydm4rspqGGLkZEGmvZaL8lBu23xGjs+w2gfZcojbVstN8Sg/ZbYtB+Swzab4lB+y0xGvt+A2jfEQRBEARBEARBEARBEARBEARBEI2TdevW+ersOWDAgHooTf1Qq0LtWkDU4j9X3n62VelA5rnMK9gUNVv4kmobEf1KtR0rVYSAMEXRAkBSIAnpSekNLoCrKQEWQJuMPGSHcnSptggjzMOmZDssdOUpF2FdgGqItzkswTZXBNtSy61LGmHKuPWOg1Iub5cvRpNrq99ykVOuDQBbtmyJua3tO7SvzV1XqzDb+esTh+hWfi94fwGSk5N9ZTGrpBgbq6uVckQug1cfwUhi6N1vv411t9/uqwyHAry6GnNHDMempUsARJaRM8ZsL8+r8m2N2UXlmpmOmXFVgbm1Hj0twJAfDuPFkhJX+YJg6GacE14ybue3c7kpuDVutV5p3Di23SNPvx+JH6m2G39SbXmfj5SXU+Kc1LEjmlw7POqa4yWuzsNqx10zA0Ts8BypI7EtXE1vCFDV+4sqRvUrLw6kpqLHXeON7uh2Ya+Ua1td1fUPZBxhLVO/lSe4azcICORoGibl5OLZJrnIi0OOOu+defjz/52I1T+sNusJfuTaThKVaxcVFeGhBx/yFVeKTiPxz3/+01c+d999d8RlnnW8aHGUqpg6+IU6H3EdpmDA2u+2WqYQSNFCh3wn9IQF244HNAPDEdlHIgyu1+kQRrWsqyEMLgTCxrxZ15VybcHNepbM2pJr61enLvjQRfg2MbaxDWAMTGOGE926v1jLrXuK+Y8Z8V3bb92YBAOYxmwFiyZJkOECAiWV7mfjIUcwiLSBF6Dlhx8g58EHwNLTay3r8upybCr8zaiEKPvcOAa6EISZlRTbMWHGjdPr2ApLsG6FyjzgeU7Y6hNRrhfnIr9X1mmnnYYlS5cgMzPTZ4pDG845nnvuOTRp0gRvvfVW3GkfeeQR5Obmonnz5hg1ahTuvPNO3HLLLWjdujX+7//+D1988UUdlZwgapeffvoJo0eP9h1/4sSJdVgagmj8cM7xj3/8A2lpaRgwYACWLl3qO+3ZZ5+NDh061GHpCCIyXqJAJykpKbjsssvqoTQEQRCEJBgMYs2aNWjRonYGuTwUqKioQMeOHZGcnIzWrVvj1FNPxU033YS33noLxREGXz0UKC4u1gfHjMHpp59e94UhPMnKysJtt93mCi/f8z2KNs5tgBL5Jf52HV5Vgm0LL0fxZu86ZMvTpyCYoQqnPdbBPJYJZ1yB5tkNr2abN28e9u3b5wq/4IILIqYRQngOJpuTk5NwOZo0aeIZXpOB/NrkpkHwKpRv+QZ7P30MO+aNRdGqN1Bd7C/PE046AZOefQhf/LQMp5/T23ynydbiZRxXIQSqw2G8N/89DO4/CCcedyJmPj8TZaVlCZdfEgwGcfU1V+OHNT/g9Tdfx5///OfYidRGIEkMubaXQNreJqDk4WhXNqMobURebc919Q6W50C9sITZXutXy+m1fbL8tvXE0Z55sL9vRhAEQRAEQdihYb4IgiAIgiAIgiAIgiAIgiAIgiAIgiAIgiAIgiAI4jBi/vz5MeOkpaUdMp0eI4qm/fSPqWUfd6KyRz95MrDYUm3nNqudj7wkoR7rEUIYHZzULJgrnrlQETvapoVwdEl0SJyFIuw0/6eHpQRTkKz5ExcfLDRLbYYkLQm7S3Ya3ftsWjtIbR4DwIQGxhi4IdfTBAMXXO/0JRjAuGGz44BgEAzQwAFoEAA02cFMg5GjAAQHgwbB9IPGhCJtBLOVCIAVbpwPe/P3xtzGrkd3deXT2InqcI1wPeXm5mLKk1Mw6q+jYuYvAFxfkI8lLVq5svVy9qrhbhGzco4A2P7SLIAB3SY9ErMcBzPhykq8NeJabHj/PXPbdQk2U64em4bSFGo7xdSaEUdT0sm4sOXl3v8MwBNFRSjm9gEIAKBXShJUvbDiv7ULKuPc9sgwj6naI5pUO7pG20pvFzTD2ilCCfPIRaZrfsftYMG66QrBmI/nqVogwH0gI1Y9mGddwBauphf28sjOvWr5GFjkAy2AdoMvws/TpqHoxx/dRRZ6Wg26eFsKWrm5ScKQbTMjjh6uP1H0NAEwc14vun4wzwilok8oFV9UlOPtslJ8VF6Oyhj79fctv+OCAQOx8rtv0bRZM9v+kM8b57Z6PVcSedZccuklqKqqihmPMYa5c6MLKIYPH44xY8agxEO0r/Lzzz/jl19+QadOnWzh6jkS+dA69qX07KoybX3C8ufKfWn8My8+27UnTNmznGdMQ3Lg0Kp3RSOue4DEEb1FWkv8tv9XlFWXQXABjRmybA5AY4DQwJheT5NKe83IRhdwC/OZZB06Xf4gmF5vE0wzznXNKC8DhF4H5EIozzlmyrflBa7X9xT5tfQu27bbcfbJG4CQ54UhdFZF+IxBg14vBRPQ/RUMxVXFyEypX1Fy0xnPQziu6WCcksi0QRei/MMPUb15C3hhoW2Z1qQJgh3aI6lbN6SceCJCfc+EFkEqUlPW7V0LLsL6nViRZ9sHd2HGf3Y5hpRqq1J1qxLifYex+WRUubZHfO8smK2uEy8nnngiduzcgdwmuaisrEwwl0OLoqIiDBkyBN27d8fixYttMjPOOfbs2YMdO3Zg9+7d2LVrF55//vmoElUhBFasWIFTTjkFl112GebMmVMfm0EQCTNkyBDfz+aWLVuiZ8+edVwigmi87N69G8ceeyx27twZd1pN0/DSSy/VQakIIjYLFy5EaWlpzHh9+vSBpjW82JAgCOJwIy0tDT/++CO6d++OPXv2NHRxGg1VVVXYuXMndu7ciWXLluHpp58GoA8E0bx5c3Tp0gW9evVC3759cdZZZyFYR20a9cWLL77oK94NN9xQxyUhonHLLbdg+vTp2L59uy08f/n9yOw4ECyQ0kAlixf526Y+p/4uwCsKsW3hUJTt+sYzZWbH85F11KUeSxy/LTh/a3D6tY3/N830P4hsXSCEwCOPeLf3X3311RHTlZaWev6+WpNBDSOl9ZJ++yV1zzfY9c5T4BX+ByZo1rIpBg4diMGXD8aRnY5EQAtAY5rZFqZ/Ke1cENi/rxCzZ83BzOdmYsum2IPG+yUtLQ3X33A9xo0bh7bt2lpv+cTb1uQUR0dJ6tXe7ApzyKcjlckMczU7MmeAVVQf26W/u+QI9EgWSWzt2c7reEnBKy1JtQmCIAiCIA5vDu5fXgiCIAiCIAiCIAiCIAiCIAiCIAiCIAiCIAiCIAiCiIsFCxbEjHPWWWchFArVQ2nqlrileHVIXUi1VbiQ6ssInX+i9QnyKdW2AqR0OUq8Gku1hdmXUd82fWlqMBVB7dB8/TU7JRsBFsD24m0I8zA0Q5In9aBSqA1wXZaoCLYZGJjQoDEBIRgYNGgQEEyDJvvBMQ4mBagM4MJwO5qWRH9ybfOyYpZc24/4pFevXgASE57WN5FkgJGkuOZyo+PhDSNvwAvPv4CVK1fGXNfOcBgPFhXizqxsWx9JpsxZUk3r/7DFNSS3SgYMwLZZs1BVXIxjnnyqziTEDUllSQneHH4VNi1ZbBNcu6XauvjRKc3W5/W4AWd8WPdTZkiFNWZPo8q6V1ZU4JPyclcZg2CYmNPEyAfmt0wrYIm7gcjSbedJ6RnHB4leeV5nfbxSbeGxlxZqygAAIABJREFUxJyW4l+P5cIxHereHVnnD4hZ5ppQo87O8juKXFtPEqXDs6Ozs/Peo3b09ersbMuXMfS47TYsu+YaCDAEAFRDPzd1ia91fQgAYQBBCHCj53mAWfteKoDl2jXHvHOXaABOSwmhd0oIBzjH/PJSvFVWhtVRRKk7tu/As89Ow7/u/icAawAH14lRi4+RFStW4MNFH/qK279//5iyRk3TcPnll2PGjBkx8xt3yzj8b97/zPlIUm0/Z6Na5zJ92cq1JYXITom7EB51MLMsAskHjWjDH/zAAYQ3bQIvKgI4B8vMRKBNGwSaN7ekxR4S+3hpn9UBa/eugWYOrWAcUctMD6FB/x8zDhTj5v6X15a8zvRjpQu1DQu2UZcL67EEB5iu51bvGVK+r2cvbA8dWecz78GaUk4nhmBZCsAtObtczJQw9cQDKsOV2Fa0FXlZbRPcm/GTfMIJNc4j65ZxyLplnD5TXQ1RXq5LqkMhIFA/MhUBgR/zf7Dk2Obd1aqjWHYZ/RSQ9R5rOUzJhL2GZEQ0xdxKuJmHXE801DSRY8rBG8xsFfGF8zsUCqG0vBT333s/HnnkEZSVlUUtweHC2rVr0bJlS3M+oYEAHLz22mtISUnxLcciiPpmx44dWLt2re/4//73v+uwNATR+LnkkksSkmoDwIUXXmgbvIEg6pOHHnrIV7x77rmnjktCEARBRKJZs2bYunUrLrroIixatMjXIIWHKxUVFdi6dSu2bt2KxYsX47HHHgNjDO3bt8d5552Hm2++GV27dm3oYsbN66+/HjNOUlISTj311HooDRGJ9PR0TJw4Edddd50tvKp4Kw78Oh9ZXYY0UMniJMJvXrzyALbOvxjle773XB5qeQJan/O8zMRX/uZw78x7vTlpDftew6uvvopvvnFLxE855RT86U9/ipiuuNhbVJ2WlpZwWSKlLXQMTBlXnmW/+5JqBwIBnHzWSRh4+YU4te/JSE5KMd4bElBaLfRmDvk+EmP4ed16/Gf6f/Dm7Ddr9XfmJrlNMGr0KIwaPQq5ubnekuea/H7rfCHEtdjd3uzZBq22WTtk1M6BnZ3Yyq5mGUtIHeX9s1hp/Qi1I+VDUm2CIAiCIAji0HtDmiAIgiAIgiAIgiAIgiAIgiAIgiAIgiAIgiAIgiAIT/bt24dly5bFjHf++efXQ2nqBl8dk2JJpv2sx2/EekC4Ov45cIrVXBn4X5fMgQsOxiwzn5dUW02UqFRbVTseylJtSUZyBvIy22JL0WaEOTdkiAwaY7r3TuhSvTDXZXemYBsMjElltSHF1gLQwMFhyLUNOanGNFOqLYWqll3Tn1xbIiCw9fdt4JzH3LaTTznZlq6+5doMTN+uKJ0Pva/rKAZX6aOUnSKV5AvfX4j2bdujMopAVjKrpBiXpqWjczDo6eOVYc5SMMAV35I266E73pqL8j27cfyMmQhmZcUsy8HCgR078NoVl2H3mh8AWPJRpzJSgyUCVWXAmm05IO+QzmVOEbcrb2PtNxUUeJbzpsxMtNQCZhmdekq7bNuNenkiQpy6JqLs2xEnVh4R55VLJ5ZUGwCa3jwmxtpqh4TEuqpg20eHZy+5tp7ELdi23XuFUJyosc+KNmefg8zu3XFg7Vrod3mAG0dWg/4s0PMTCMAYgMG4U+vPC31a3TzrmAhocA62IZRt0eNnahqGpWVgWFoG9vIwPq+swDMHDmBTdbWrvM/9+zncfsdtSE5K1p9BwhrIgakWcNMX636mxPOcufTSS33FS05Oxpw5c3zFffTRRzFz5syYz8cP3v8AlZWVSE5OjhjHff34q3Op54l3xkYtS8Y3xBGWiFu/OKOVLRLVv/yC8k8Wx53ODyknnYikP/whrjThrVtR/PIrKHv/fVRv2OgZJ9CiBUJ9z0T6FcOQfNxxAGomPWiV3hob9q9HVVitBxh5cQCaMO3ZTDAIxsANE7ouf7CuO3nKcyEMObYu2GayjsasmppRcD0dk+tk5vGVC2JdI+p69XqmrDha26HKu63ziBvrs0TO+0oLsGHvOlzS4/KE9mWjIBgEy8io99X+sm8DDlQUgTHNGASBmXVPU0ZtfphVNzWPLrOOn/K81Y+N4+9D5X7ieW7YrNiwP/MiEaUa7Yd/3fMv3PWvuzDxvolY9OEi/PbrbygoKGgweVdmZiY6d+6M3r174+KLL8bJJ5+Mjz76CIMHD/Y10FBtU1sDic2aNQtpaWmYNm1areRHELXJ1KlTfccdOHAgLrzwwjosDUE0bnbv3o2lS5cmlDYUCmHmzJm1XCKC8AfnHMuXL48ZLzs7GyeffHLMeARBEETdkZycjPnz54Nzjjlz5mDevHkoLy83P5WVlSgvL0dxcTE2bvT+Da42SE9Px/33348//elPyMnJQVlZGVatWoU333wTGzduxObNm1Ht8btzQyKEwObNmzF9+nRMnz4d6enpOOGEEzB27FgMGjSooYvni++/9xYZq3Tq1KkeSkLE4uqrr3aJtQGgfM/Kg0es7QGvLsO296+IKNVOa9sHbc9/Hb5efvFqkHcl01vC0lM154J6Y8+ePRg3bpznsgceeCBq2nKPAaEBICUl8cFUI6WtibA6K8b7C+06tUP/y87FOUP6oXnzZghqQQS0AAABITg4GBgX+rijRutnmAt88sEn+O9zL2LZp7Hfj4uHvLw8jPv7WFx73bXIyMiMGE+2aZrtTH5/J4/0okgEIrU329bpIaaW8axg90oSlk/7SOYaVDlWHrUk1I6UB0EQBEEQBHFocGj3LiAIgiAIgiAIgiAIgiAIgiAIgiAIgiAIgiAIgiAIwmT9+vUIh8Mx440cORK33XYbwuEwOOcIh8Po2LEjBg8ejIsvvhg9e/ash9LWEY1Iql3TfFSJXZRInutjTiGaB+4OWGoSZd3OjliqSNuYZtC/nVJtuxxSarTlLDdjHA5SbUl6UjraZbbD5qLNADiY0KD7rXUdquyAx4SuXWSM61JToekSRqZBAyBEGFzoy7khNoSArtpW5NrCJsmLLdeWGMH4/PPPY24TYwxHdz3aFhZV6NgI+rLJ3aJoKgE4OidGKWeT3CaY/MRkjP7baF/rur4gH0tatDLliFJk6bxIhRLmlj0zXYArLPGzAMO+pUux7Nx+OP4//0Xm0fbjcDDy+1fL8db116Bk927zEPiRattl2JacUoM9DpS84FimrgPQr4EvInRMZgCGGxJOh/fWk6juSY8F3nHd0u6a4JS2e4VHT2VP75Rlq5LPaLnIdMlHdEDW+QOirr0mVK1ZAxG2RMjBtnnQmjaNX1wpAH6gyDYfPbo7gissUh6pIbCkpKhlYYyh61//hq9uGg37mWZNMwEIpnc5l/c9+7SOZkxrRmop6Q7ALgBW83ae2820AAaF0jAolIYXS4sxsbDQVuRdO3dh3tvzcMlll1iB8hGlyrVtm5mYXHvq1KnYvHlz1DiSe+65Bxk+xbo5OTn485//jC+//DJqvKqqKjzw4AO4d8K9jnqaOmWFu84LWZ1TZdr6hCXJlvtO1qqsB5yZtR6u1sv0qeRAUtwd0gGgcs2P2D/h3rjT+SFnwj2+xdqiogJFkx7BgRdmAjFkOuHdu1Eyew5KZs9Bar9zkPPwQwi0aJGwXJsxhrz0tvilaKN+cVlL9L3MAaYxCDCEhS6j1gD9OAiAM1NPrV+DggMQ4IJDEwHjmHFAk097WVfTzHPfVm61rif3j6xPGOVzRTe/LWGzekFLYTOXgghjzTDqiEI/rfB74WZsKNiA3SW70CK9Zdz78nDm253fAMYAO4Ax0I4awXEsbDUVo/5vXsOqTNs0r5vqdH2WMSPcw9vPVOGE+z5sk1HUUKitomka7p5wN+6ZcI8Zlp+fjw/e/wCTp0zG99/FljolQlJSEvLy8nDCCSegf//+GDJkiKfk5ZxzzsHevXsxevRozJ49u0EE27XB9OnTcfLJJ+Oqq65q6KIQhI1Vq1b5infSSSdh3rx5dVwagmjcjBkzJqF6q6ZpmDt3LnJycuqgVAQRm+eee86X/PSCCy6oh9IQBEEQftA0DcOGDcOwYcOixisuLsbEiRMxa9Ys7Nixo0brzM7OxujRozFhwgQEg+724j/96U8YMWKEOT9p0iTccccdNVpnXVJSUoIlS5ZgyZIlyM7OxogRIzBx4kSEQqGGLponu3btQlFRUcx45557bj2UhohFIBDA4MGD8fbbb9vCw2V7G6hE0Yj9N4wQAoJXYsei4Sjb7t3mknFkf7Tp958o64jRGikc8wopwYZ5cUEIgREjRmDPnj2uZVdeeSX69OkTNX2kwQkDgUDCZfK6/wLwNdB4JLzue6G0EE4bcCr6XXIOehzfHcFgEAEWhNnSJTiEkO+zWG1bhYVFmPvKXLz03MvYumVrwmXy4uijj8bfb/s7hl4+FMnJcbSdMeudBHWgW9/pPdr03KvwkGubv/N7tyu6gx1trF4NRjVBzS4BqXYkGTZJtQmCIAiCIAiVw6OHAUEQBEEQBEEQBEEQBEEQBEEQBEEQBEEQBEEQBEEQaNWqle+4+/fvt82vXbsWa9euxQMPPIBRo0bh0UcfRWpqam0XsUYkIg+xEvuN1jik2oAU7EXpLBSlT5AUK0ZKaxMHi4j9q6x8ZOcnD6m2jOeUatszUjTbwkohAISCocNGqi3JSM5E28y22FK4BUC1ISvUVYlySkqXmdAgmC5U5kIDAwcHM9SKUOILaEwP4SJxubZEFzYC36xYEXN7QqEQNM0SPUoidhqsRRlfPHh1OtSJUiBjkRRvqt8jR96AmTNmYuXKlTHXvTMcxoNFhbgzK9slILaX0e62lGHMsYwZWyNLXfrbr/j8vHPR48EH0X7o5THL0ygRAl8+/SSWPPwgeFWVbbujSbVhhAVsyxk0psfTlDSasSwA+zJVMCrXpwEo4gIPOaTAkmdyc13p1P8781UxlykHNVJcv9TWJeV+DkRb6hBpO6dtYl/vXNRrIWf4cFP4WduIykrsOm8AwC2xdpNHH0H6sMsTEuvuOPZ4iDg6kke688QKbTL5caRfcnHkjI3d1WHghVh57wRU5efDKddmYLo42wzWJ6Q0G4IhwPQ7tnr/kcJtKdt2OHfN1Tt9vGqcq9MyMK+0DD9U2ffVM08/q4u15fNHCrWdJ4fN4xqfXLu8vBy33357pD1no1WrVrjzzjt9xZU8PvlxnHzSyTHjTXt2Gu5VJNRqaaPWFz3qXbLOJqBIkoUjHwZYg5kIM4hDDdM/yYGUmOVvrPC9e5F/5VWoXP1D3GnLPliEyu++Q7OXX0JSjx4Jy7XzstpiY+EGcDgHNjL2O9cfRPr+l99cl9oL/cbPIaAZZ4UwnwWWcJtxoYczU6ftqtcxI7FgQr+FcmHWy6znEot4rdhg8u4gACbs+8UpHzEE278V/gowhs82LcHFPS71vf8Odzbu24C9Zflm/R2wjpPtH7OOnKYxW1zAXk8CmOrOtuIqf+ypgm4ZHlFawZR1yVF3jHCvNImI+r1o1qwZrrjyClxx5RUoKipCv3798PVXXyecH2MMubm56NatG/r27YuhQ4eia9euvtOHQiHMmDEDM2bMwLfffos333wTv/32G/bt24fCwkIcOHAAxcXFKC0tRUVFBSorK1FdXe1r0LP65MYbb8SQIUOQlpbW0EUhCJOCggJf8fwM+EUQhzqrV6+OO42maXjnnXfQv3//OigRQfhj6tSpvuLdd999dVwSgiAIorbJyMjAww8/jIcffhi//PILpk2bhkWLFuH3339HeXk5wuEwUlJS0LZtW7Rr1w7FxcVo3bo1Nm/ejLKyMmRlZaFz5864+uqrcfbZZ/te7/Dhw/Hiiy8mXG5N08CVdoK6prCwEI8//jieeOIJ9O3bF1OnTsVRRx1Vb+v3w/Tp033Fu/HGG+u4JIRfzjrrLA+xtlvQ3Dixv6AieDV2fnQjSrZ84hk7s+MFaH3ODEf6GET5vV8o/weE8Ztr/fPkk0/if//7nyu8TZs2eOKJJxqgRJF/J67JPVOVdR99/FE4c8iZOK3/KUjPSNdl2kx/J0VAbwsRsLdvAcAv63/B7OdnY95r/0NZWVnCZfGi1wm9cOvtt+KCCy+Aplnv6Njwahj1wJRdJzCgs+1lEK+8zdYj4StcaSaOWlbPNH5R846UNlK4bPr0GGzZShpfgUiqTRAEQRAEcehzePUyIAiCIAiCIAiCIAiCIAiCIAiCIAiCIAiCIAiCIIjDmHjE2tF45plnsGTJEsyfPx8dOnSolTxriq/ORzE65cRch8+ItSXf9ku09cXqTGQJFaNIg/2UQUQWVyaCPJ4pgWQkaUm1lu/BRHZKDlpkVGBH8TZoQjNUiVIAbGizDZEeE0ZPOgZoAtAQAAAIxiGEhgAEhCmF1NWNAsJTBi1xzkdi3dqfYsbJzc1NZBfUDVE6HDpRJdX2fn+KgNu5ixx+yQXvzUf7th1QVVUVc32zSopxSVo6OgeDSrZWgb303hqAMKy+lLoEUYAJa7kw8giXlmL12LHY+eGHOHbSI0hp1ixmmRoL+zdvwvybR2PLF8scwmvrzmNJs+1SbacgWwNzpXcKtgFLns0AQ8LNbPkwAI8XFmGfR2fhY5OTcHJKyCyXhSGrV0Jq787JPKYSx09f11iXUlQJt4gskxYe00hJRs5ldSdkrVqzxibVdpJwZ2efePVf9u7THMfRVaJqyUnoNOwK/PjUk2au8t4WVs5LbnhRbWFGIVS5NsxcrDuU+pzSQ6w5L6m2LOJV6em4bb9drP3FF19g/fr1OOqoo+zPKSjPK68M4+Ca4degvLzcV9w5c+bEnf+JJ56INm3aYPv27VHj5efnY9GiRTj7HKccxv7AitjpXS6Xg5kIYd83puNYThjSAWXwEzV3eR5o0BDQAjG3szEiSkqw5/IrUPXjjwnnEd69B3suuxwtFryLYIcOCcm1Q4EQckO52Fu6F0ID1OPJwHTdttDn5P8F148FB8AEEDCOMxf2a0uX2lsiYwE5gIrynDJk9FKUbGEIsQV02ba6zFFPUrdYH5SFW+Ju4YigJGBgEAzYVbwTxZUHwJiGDQU/Y9uBrcjLbOtr/x3OcMHx9fYvwQyptsYcQ4gwVYbOjL8JjJqNZi3RNM089PK2aamwLSm3gKw/OW6rwgoUTD8nE73nOvO1SblrQFZWFr788kvMmT0H48ePx5YtW2KmSU1NxRFHHIGTTjoJgwYNwnnnnWcTuNSEXr16oVevXr7jb9u2DdOmTcMDDzxQK+uvCWVlZbj00ksxf/78hi4KQZgsX748Zpy8vDz9fkcQhzmFEQb9ikR2djbmzp2Lvn371lGJCCI2xcXFWLduXcx4bdq0wZFHHlkPJSIIgiDqik6dOuGxxx6r03UUFBTgxBNPxIYNG+JOq2kaJk2ahH/84x9m2E033YSnn366NosYlXA4jEWLFuHoo49G586dce+992LYsGH1tv5oeMl9naSmpsY1UBlRt7Ro0cIVVl2W3wAlSQDbYI4cu5eMw4FfvX+vyjhygEOqbSb0l78tboQ09fvqDwBg8eLFtvuRJBAIYPbs2WjatGnMPCK951GTds5IAu2a/LaakpqC/tf2xxkX9UG7zm2hMQ0BFgAXAgz6YPGy3UsYA4sKpt8zP1/0OebMeA1fLU180EUvGGMYcMEA/O2mv6F37966UFtpi/Has862zFj5x31e+YwfaSB5U7CtDtarfvtZR21fCzHWHXHAzwTaFEiqTRAEQRAEcXhALcYEQRAEQRAEQRAEQRAEQRAEQRAEQRAEQRAEQRAEcZiQkpKCdu3a1Upea9as8SW4qQ9idv5yuuRsiWNkLjtoRYkoHP8aBcb2RiyXazaanNuI4xQ4Oqx7Qkr6jER6pzHoAkfhTucSPMp8BIeAQEALIjmQEn07D3FaprVETkoTVPNqhEUYYREGFxxhzvX5cBhhwcGNcM7D4ELY4glwhAWHEFyXIRr/uBGmyzX1TpBczsv/c+XsEY7jZrBp06aY29G2nSVQdKaPeO410KUUuSNetA64RlqHIJAxhqZNm2LKk1N8rVsAGFGQb7tleUl2NWNKc4Qz14fZ8pJCxZ0LFuDj007Bplde9ug83LjgVVVY/vSTmNHnFPxuSLWlHNuhmLTCY0m1jRkNDAEz3CnaVvKWQkpHnIVlZfi4vMxV5mTG8GyTpq7joiowVbmk84wz4ysRnXHj7fpZk66i/vvTei91nsvyXq9mHClf1dmaee65CGRnRy1BTSh9c66veI2y46374vc86J0uvxyCMXDAEPcK72ljp1thUthshQFu1QA3prhtmTDjOIXckgGhVM/NeufteZbAV91WeHT8dqwvVtj69evx5htveq7XyWmnnYY+ffr4iutk3C3jfMW7/Y7bAbjUxzHTufaDlAsoB0c+yV2nhJJGlWzLOkBSINlX2Rsj+/91d0SpdnLPY5F16z+Q+/RU5E57FjkT7kFqv3OAgFsizvftQ8Ff/gpUVwNI7Ppvnd4GHGFwzo06m34VyToZ5xxCyPqbAHIzkT31XuQ8fT+aPPMAcqY+gOxnHkSwcwcIIcCN+rasu6nXoVDqcaouXahXoK1iYD3jBAS0tDQ0nfEscmc8g9wXnkWTGc+i6QvPIti9KxgYuHK+MaGKH5SzVZFLCHCs37ter7cYIuWPf/0o7n14OPLDntXYX7Ffr7sZFRfGLEm6Wtdk8puxCI8ARbqtfLvrjLK2AmVdai729XkiK5uOdHHjyiN2LkMvH4rfNv2GPfl78K+7/4Vu3bqhWbNmyM7ORuvWrXHeeefhySefxM6dO1FaWoq1a9fihRdewAUXXFBrUu1EyMvLw8SJEyGEwH//+1+kp6c3WFkAYMGCBfjss88atAwEIXnwwQd9xcvLy6vjkhDEwUGsAX0kzZs3x80334yCggKSahMNzsMPP+xL7NdYpKIEQRBE4+Xjjz9G27ZtE5JqZ2ZmYvny5S6J7dSpU7Fo0SI0b968torpm40bN+KKK65AdnY2pk6dWu/rd7J27dqYcXr06FEPJSH84nXehsv2NEBJaoLA7s/vROHP3gOfprXtjTb9/uNKE98aosUXgBCoCtdvW/ovv/yCiy++GOFw2LVsypQp6N27t698kpO923i88vVLpIHEI63LD/1HnIuhf78ErTu2UtoybC0fepuI8e9AYRFenf4qLjr5Yoy75u+1KtXOzs7GmHFj8MNPP2DOm3PQp09vU5YtByu1k/i5IX/TrwvU3/u91gsAtl3tbMT10eYcowD+Ph7rNts6PPZNtO2KWpzG2LZPEARBEARB1AkN9+YHQRAEQRAEQRAEQRAEQRAEQRAEQRAEQRAEQRAEQRD1zq233ooxY8bUSl6lpaW1kk9N8CXVjpg4Rt7w6hzlEacxIIsRpWOTLCtzGrIdy1VsQlQptxQecRXRJdOYQ9DoXodbqi1sUm3GGELBkPeGHGa0z+qA0qoSlFWXgzEOAQ3M+D+YphtQmWYcHkO4zBjCAggwpi8GADBoTAPnHJqma4e54LqAmGmA4GBM08OYBhgSTsFhGJwZmBAAY9a5BIbde3bH3IYunbvY5nXBJ4s4ryyomRE4ErKjng9kERiYoz+htR+ilVEAGHnjDZg5YyZWrlwZc307w2E8VFSIO7KylWytAnvtEg1wlU1jutA+bC7X8xAM0ARQtW8/Vv79FvwyaxaOuftutDjl1Jhlq29+XvAuPp14H/b9shGW/FqRPhrxTGk2c0oiYYqzpSxbMxIFwBRJN1zT7g+zCbq/r6zEg4WFnuW+N7sJ0jXN43asXqVW2WsH5jGVOH4uj1hxnNJlG4r41ylb9konIJBz8cU+SpUYFV99jeJXXvUdX+2A60cAFQ9eInOvY+p7rYr4P+uII9HsuOOxd+W3CNsi6OclV+4w8nqQx0QuC8Aqj/N4Mce31/Y4b78Muox+WHoaXi2x1yvfnvs2br3tVj2NEGbnddfzIoFnxUUXXeTr2AUCAbz11lvxZa4wbtw4/POuf6KioiJqvNWrVmP3rl1o2bIlAPfxdQ5m4toFQrj2rRO9LmfUu1Tztk3EbS1PrgOxdvY/7wKrocA25aQToy6v+OprlLz2uiucpacjd8pkpPY/z7JJG2TcMAJVP6/H3pE3onrjRtuyytU/oPill5Fx7XA9H8biuu5bprcC28MgwCEEA2dct89rTK+TG5JqxjgABoSSkdz7z9BYAJrGwBBAgGlgTDPWKwAWUOrYXH9CCUDPTg9npgSbKdeeAONGfYYJMH3CrHsjGEDKmX3Mer9MAxjbbNttwtqPquBdWHWmsqoybC7cDBjPZ3Bg+4FtWL1rFf7Y8ljf+/Bwo7SqFF/vWK7UeaxvWd8BpGAC0Jgx3AiTWgkpntDr+xrT9EFHmGYcM6bas415pqzJONQCYJoR5iWxcMqvGaudunsN88jNzcWECRNw37331bAg9c8111yDyy+/HMOHD8fs2bMbrBxDhgzBrl27zL8ZCaIhuOmmm/D000/7itulS5fYkQjiECc/P99XvPHjx/uW1hNEffDiiy/GjMMYw1133VUPpSEIgiAOVsaPH49JkyYl9Ft9z549sXTpUmRkZHguP/vss7F7927MnDkTTzzxBDZu3IiyMveAq3VFUVERxowZg1dffRVLly5tkMHB1q5di/Ly8pjxBg4cWA+lIfziLdbei7prfE+E6Nds/lcPYt+aGZ7LQi2PR9vz3e0AvtZhNqbEbFEBGFBRxaPEq10KCgrQv39/FBQUuJaNGjUKo0eP9p1Xaqr3oLaR5Nh+iHQvSEtLSzjPMOOwmqiMNir5AzUALgQ0JrBp/SbMe/FdfPjWIpSXRW9zi5eu3bviL6P+gsuGXop0j+eBl5fZ9n6L+eqT0papfHs1nKrvmcR6fiUik5bpPN8Bi9XO7dXIW9u3DefrZjHk1wnvA5JqEwRBEARBHFaQWJsgCIIgCIIgCIJB8kNNAAAgAElEQVQgCIIgCIIgCIIgCIIgCIIgCIIgDiNGjhyJqVOnYsOGDTXOq6SkpBZKlDh1LtVOYFnEvOu6v46XidNrvQ4ptrMDkrpMM5YJe4SIckcp3OOcG2I1n1JtITvFcXNpajA14c5Rhxoa03BkTif8uHeN3plQAJomAKFB91wbMm0IQ/0rII9emGkICK4fF6EB4G65NgQ0wW1ybWEeWGGI9RgEM+SrDrl28YHimNvQ87ierrDGLNeO1MkwamGMRar41RRVCoEF781H+7YdfHVWfbGkGBenpaNzMOgqhSy2BqYfO+h+Titcn7cLwYVNlGgJcxkKV32PJRcPQfNTT0W3sePQshEItje8/x6+mPwodn7/HQDrXmSTPUIVaOtiSXXbANhE2JpydgVcy6SEm1n5yeXMva6vKytw1779nmU/ISUZ56amuMoIJU+vbYEzvmIojpUmFrFku04iPUKi5+Fvqeyn7iVYduaiSpsD2dlI79M76joSge/bh5JXZ6No8hSgurpW807q3g2i0kfndFVIG2UxAIR37QQv2GeLzsBiHmC103CHCy9E/spvAej3CmMttvsvgzFmAwPCsMTbEinZlvebAKxjyiEQAHMcY+vead2b7JwTcou1v/32W2zZvBntO3QwO5YzJu9pltzYlLkahbfqGda2q/f02a/Oxtq1a6PvNIMxY8agWbNmvuJ6oWkaLhx0IV73ED2rCCEwdtw4zH7Vh+BdrXdBqV8JhyTbWCafAUKmVetu3NIzC9OkLHSpM6t9oWrGddeCpaTUer4qRY9PdgcGAmj24n+QctJJEdMlHX0Umr/xOnaf1x/hnTttyw489RTSrxgGlqzLxuORaydpScgJNUFB2V49wKhycaFec7pkm+kVCTDBjXVoxtUkpdZ6XU8XZwPCkGoLJusd8jww9dqAevyN+y/UQ8ugC76Fh5hAgyXfZkK5MQvrXBLOuo+shQA/5a+FENzYLvlMZViyeTE653ZGWlK6r314uLHk98WoCleCSWE2YJ4b8uLVzJqNPJj2modMqzmWW/Jt85Sy5Nl6BPNcsgknjHjmHVyYFV8zXzWu815jG6AmQsWEBBc6ycnJePXVV3HttdeiX79+tTKAh6Zp6NChAyoqKrB9+/aY8fPz8zF27Fg89dRTNV43QcTLxx9/jH79+iEcDseObPB///d/dVgigjg4uPHGG33F69279v+uJohE+f3337F169aY8Y466ijk5OTUQ4kIgiCIg43y8nKcfvrp+Oqrr+JOyxjDzTffjClTpviKf9111+G6664z1/vJJ59g8eLF+Oabb7Bx40bs3r0blZWVcZfDL8uXL0fPnj2xevXqeh8Ia/r06b7ijRw5so5LQsRDixYtXGGCV4FXFEFLyW6AEsVHwfdPYu9K7+szJfdotB+8EO6hpyPh990eb8HwgbL6EWuXlZVh4MCBWL9+vWvZhRdeiCeffDKu31CzsrIiridRIr0fVpP6elV1JfTGCwEw6/0hDgHwML757Fu8++J8fLfs+4TX4YWmaTh3wLkY+beR6N3nNGhawNaSaUqx64F4B3R1Z4AE3nux1g3EIdiuDWTTuI/9S++MEQRBEARBEPFAYm2CIAiCIAiCIAiCIAiCIAiCIAiCIAiCIAiCIAiCOIxISUnBokWLcPrpp2Pz5s01yqu0tDR2pDoiaseiWH1r6lKq7Wf9zjwT7CSlpmPSKhs1gVeQJdO0C7flPHPFt+Wnyh2ZInnkXJevCXs6u1RbmPJHo4scBICUQAoCLBBjYw4vUoOpaJvRDpsLfwNjAoLrgkONCTBhybT1TocahAZoDGBcAEyDZgqYLbm2PGZMCHAGm1xbNykClpBReMq1f1j9gy/h1YknnegZ3uBybZ84JdWqKtk8px0CQUDpBMkYmjZtiilPTsHov432tb4RBflY0qKV0g/SUhJ6SbNlN3quLGNMQLNdskZuhg/R7HovBPYsXYpdSz9D9jHHoPO11+OIQYMRTEuLb0fVgPJ9+7Dm9Tn4/r8zsfeXjWCwxI+A/fAz28eSaqvLnFJtzYgQAGwqyoASR/1mMK4h6MJtmd+qqkrcsW8/wh737RBjeLpJrl1Y6VF+NSziqe08l6Lko4bW5mUSTaotoszJEGcfXqdQU3gsVzyt5jIBgYyzzwYL1qzrQ+Wq1ahcsQL8wAGEt29H1bqfULl6NRCHtM+LSB2OW8x/t0b5OhHVVdh55lmmWNurDH5of955WDHhbmjCLuWXsmx5V5HHwH5MBLhgCMhnP+zHWc4bTxHX+c080sjwPyclI0vTUMTtgoJ33nkHY26+2apPSLm2nw7tHos55/jrX/8aPZ1BkyZN8Oijj/qKGxEBTJk8BW+8/kbM+t47b7+jD07iEKNEqnsBiNpZ3lEMOAc0kSJts1jK8uRgUuxMGyFV6zegYtkyV3jmiOujSrUlgRbNkfPAROy9foQtPLx7D8rmL0DaRYMTKlfz1BbIL90D8woxqw76FSeYADdk2kwwCOMc59DDODQwISCYPGAcYAFwyAFQdOEE06trkDpuJmStRYOQz0pmrNeoB2rCciRb6HUX243AKC+3mRSEGc0GY6iqrsBPe9dZA1Qw45kugPKqciz65QMM6npRQvvzUGbjvg34dd9GaEyDxnRBNmBMg4ExZoRb+1SGadCMac0Mt2qs1rectomx1TBZB1OOu+t+yph5D2byRqJItp33Z/mEsZJbcX25bw5Dzj77bHDO8Z///AcTJ07Er//P3nkHSFXdff97zp2dLewuZakKLBjFhopBFIPYNWhsPLFEI2CJijVKzEtiomKCLYrtQY3GQDRGoygg7QFUEKmKioAogjTpfStb5573j3vPueeWmbkzO7ss8PvgODOn/m4/M7P3c9auTVqHMQbDMBCJRJCVlYU2bdrg1FNPxVNPPYXi4mKYpol27dphz549Sdt68cUXcd9996F79+6ZWByCSMg777yDl19+GXPmzEm5bm5uLu64445GiIogDhzKysrwwQcfJC3HGMPZZ5/d+AERREgefvjhUOXoPE8QBEEEsWzZMpx11lkoKQmeBDUR2dnZGD9+PC6++OK0+s7JycHFF1/sq19WVoaZM2fik08+wZIlS/DNN9+grKwsrT6CWLFiBe64447QoutMMXPmzKRlWrZsiQ4dOjRBNERY2rRpA86tybZ16qt2IdrMxdolK/6JnYv+GpiXVViM4is/gXv2yBRJ8FtN0O+feysyOzFvEPX19bjuuuswP+D3jTPPPBNvv/02DCO1v5+JRqMoKChAeXm5K72iIvmk6fEoLS0NTG/dunXabVbHqqD+Wsj6YQP19fVYOG0e3v/7BGxeuznttoNo2bIlfn3jr3HzrTejuFux+u4dQPIf2hvx71UaLNdO1Db8fw8W1H8QQoi0v8OP+ztuiPWYCaE2TeZJEARBEARx6NG0U5ERBEEQBEEQBEEQBEEQBEEQBEEQBEEQBEEQBEEQBLHf6datG+bMmYOf/vSnDWpnf4i1hRCNJtW2Vc8p5yVDxhz4sKWGKT+C4ku0bpIstwnnpkqm0t03VyWUamvPsEV9pum99TC+VFsI01ZDc0SNaPxgD2E6tuiI/Gg+YiIGU8QQEybqzRhiImanmTCFiRhMCPu1JUG1HypdqLLytbDLyO0ACAhT7qOAKUxIE64QAhs3bcKA8wegz0/7hIq99ym93fum62Wc/cRLY9xHmOB84b1ZT8RJD2pP3aTnWeRbb7sFJ598cqjQtsVieLysNPCw90qWvVJp/cGZEzX35kGqEx3hdOny5Vg87F681/NYzLtjKH6cNhX1VVWhYk6VmtJSfPf+e5g4ZBBeOuE4zH7wT9i7Zo0SWct49WcZpyXLZkp+zV358aTaLK5Um2vPBgCDQaXJ8gIMT5WWBkq1OYBRrVsjmzH1B/pB2y3R6Vy91zL0Mv49z6fHDOwrFTJxmIk4z/KNfYkIrBdYB0D++ec1OK7qTz5BycMjUPb0KFS+9TZqlyxpsFRbR4pEG+sm3X3vT0Bs7TpfetYxx6TUTkGXYhT2OBr2WV096w8TAiYA05ZvO1cGvQxUmv7aehae93Ic5ReqSyKM4fycHF/6xPGaIC7oRAgoQbCrUz1P48477vRJBOIxZswYcN7wW246deqEE088MWm5mpoaPP/8C4kLJRl7uS+1AnLyhaA2oI0b1XjU3k4R3jCR/f5i34QJvjQWiSA/pEwdAHJ/fmHgcbXvvffSjqtdXnuYMGHa4zV93CXThXDGXqY2jhNyfGa/l5haHqAdb8IjT1fPch9RVm/Iisy1m+vTWsCuY9rDQEdor+T20vMtxxuMQQjgm53LUW/WwyV4Zra0mXOs2fMDvtmxPO11ejBSWVeBT378GACsCYrgvtI7W8ZJ5XKkIuz3jsncSmf22Ic5YyDGZS2mxoJ2Fdeztfu4e5fbMy4s4Vut3fBkQqBxIHPjjTdizZo1EEJg7969WL58OWbMmIH3338fc+bMwffff4/S0lLr3GGaqKurQ1VVFcrKyrB+/Xq8++67KC4uBgBwzjF+/PhQ/ZqmmbZgjCDCUF9fjwcffBCtWrXCr371q7Sk2gAwfPhwRBo4AQ9BHOiMGDEi1KR33bt3R07AZy6C2F9MnDgxaRnDMEisTRAEQfh48cUXcfLJJ6cl1e7WrRs2bNjQKJ95CwsLceWVV2L06NGYP38+SktLUVdXhzfeeAPnnnsuCgoKGtzHq6++itmzZ2cg2vCsWbMmaZmwv30STUeQVBsAYtW790M04Sn9/r/YPnd4YF4kryOKr54HJPz9ItF3icL9I0qicho7SxtXrG2aJm699dbA8XHv3r0xefJk5ObmptV2kPA+nhw7DPEm7OvYsWPabe6r22f9rgGBuro6fPTOx/jtgGF44f+NzqhU++hjj8bfXvgblqxegocffRhdu3VNWkfE+1E7Gd7fMMNWS/c35pBdMP2b/rB1tN+/U32kg3vq9fQhqTZBEARBEMShCf1qTBAEQRAEQRAEQRAEQRAEQRAEQRAEQRAEQRAEQRCHIMXFxVi8eDEuvPBCfPzxx2m10dRi7VRuOgpuIN1qaVTUYg28ZceTmN6y2XbrJG3FvWnIrq5L99yyNifdynNL9vS+dGm2LnaUN5slkmrrazgniwQviTii1U/w9Y4lqDcFOBPgzNL9AlyJyeV240JAMMDggCk4LOshwARgaYBN6/+M27UtiarBBEwBJQcWAgBjMIWJLZu34JabbsXcOXND77PRaBSGYdht2RJGuXsp/7TVltzHvO8VmZJrh7yPjoHFOf6d4H1l5GHJmFpeRz4pMG36VHTtXIy6urqk/b9eWYEr81rgyEhEWyOOsJZp/TNXmpMHCHtrWyW5Xd5gQExtZ4aYXU5uHHPfPqwf/z7WjX8fLBpF21NOQfvTf4b2vXujzfEnIC/gRtxklG/ahB3fLMOWL77AxvnzsH3p1zDr69XaC9LXuoWSUKc85snXZeGyLQZdvC3lkY6EW6YbAelMa0eulxLTxKZ6v6yKA3ixTRH6ZkfBtbOoswzMFW8QLql28Kk9NJm+TVQ7VNX7eO8StQFALZ9Xrux9rQuaBefI798/fMAHIaK2FmXPPgfA7Y/OveB8RE/sGboduSceduZZKPl+Jfx7i3Otl7uiEJZk1VRpAqZgMJh7ZKBLtFnAs7sXvwebAfh5Ti7Ge8aWCxYswLZt26yb8tO5Bmidb926Fa+99lqoaif1OgmXXX5ZGh0G8/jjj4eStYwaNQr33nevep/WGNQZwtltwB5/ecZt2niNwRoDyPwDVaxdPfNDX1r22WfDaNc2fCOMIe+X/4PSRx9ztz1/AczyCvCC/JTjapndEgaLICZiYMKEabsYTGYJka1/1pWaqW3CwYSACQEG0y4rwJh1EmXMOpKktJ4JE4Jx7bhTg3UI5owgGPT9wN4XBADBILgAE/rRyey+mMs3Isc0dqbqR1JVtw8rd66AGo0IpuJl3LnmzV47C53yO6EoL4Xtc5AihMCMddNRU18NxjiYsATYgDWRCGNSYGErsRkHkysTtqhCmzKFg1sybcZVPQv7mTFb3s1sCTf3jSHdQnT3mVtJ1ZWMWx89uYs7o1fvQjsvVXtwNxN4ETmEadWqFVq1aoWePcNf+72cddZZuPjiizFt2rSkZVeuXIkXX3wRd955Z9r9EYQX0zQxfPhwjB49GtXV1Q1qq3PnznjwwQczFBlBHLgsWbIkVLknn3yykSMhiPAsXrwYe/fuTVquT58+NIECQRAEoTBNE5dffjmmTJmSVv1rrrkGb731VkYmUwxLJBLBoEGDMGjQIADA6tWrcd1112HFihWoSmNSWyEELrvsMmzfvh15eXmZDtfHnDlzUF+fXCp81VVXNXosRGps2bIlMN3IadPEkYSnfO0UbJt9T2CekdMG3X61ADwS5m9JUvldRXie/eytiKG2XiAayfwXlUIIDBs2DGPHjvXlnXDCCZgxYwYKCwvTbr+4uBg//PCDK2337vTl6jt27PClRSKRBom1K+oqsWf7Hvz3b+9i2fzlqK5s2PdFOpxzXHDxBbhp6I3o178fDMNw/XYCz99RBSQFl0MDvrZOUln+bUljw1i8v4PZD8jfxUiGTRAEQRAEQTQQ+jWBIAiCIAiCIAiCIAiCIAiCIAiCIAiCIAiCIAiCIA5Rli5dirlz56Zdv6ESnFRIevNQsntsklSPd9NQSjcTBcWo+8X0/IwJgj0NKbmd1pWpSb71m5Gk8NojcfWKtN3ibad+Qqm2kqcKSyosExgAwVQvsPMBIMvIgsGMdNfEIUFuJA8d8zphU8UmQOmwbeWykP+TwjxLsx0zHbk2Y8JWMJoQ4DCFgAEBwUxYimFLoM0ZhwmA2/cJbtq4Gbffcjs+/eTTlG/ka9W6lR2ltR/Ek2vrZeK9bxQ8AtJEeGXWgXJtv3vQVb+obRGeff5Z3HXHXaH6+82eXZjTvqOuMgRTsmxra8dUXH65tgDANZmxlEmbEK50leZZKTFYUt8dCxZg24IFMO0ljRS2RGH3bsjrdBhy27ZDtGVLRHJzAcOAWV+PuqoqVJeUoGrXTpRv3oyS9etQU1HheDq11eWSUCuxolDnqyAptVeo7ZZrW3sNY5pgG44029DKOWmaeJs5aU6bQAsevC8OLShA3+woEgm0vbHHxXNMxGtPT8nUEaIfBum26T2UhOeNLluOV86bl3N0DxitW6cZ0f4h0zc9V771NmKbNrn7ANDy/t8ljyVga3b6WT+s+Mcr6mov4JxP5LnNulIwda5hWlkp3DbtpuWUDvo5yISAAebZ5vIMFnzfeL9oNvIYwz5t3QkhMOmDD3DrbbepBVeTFuhjFaGJXr3XFjtv4MCBME0z6TrjnGPChAlJyyVCja9sBgwYgKKioqTCgi1btuCzRZ/htL6nxW9bP4FqQyu12oQzNvMdb1od0zWOU4plGJwH7jfNHXP3btStXOlLzzn3nJTbyjn3HJ9YG/X1qF20EDkXXJBWfK1zWmPnvh0wmSXPNiHAhJz2wnqYjIELbo/RLQG3rdiGtWFNa3syDiGF2cIqCyVOFup6JOD2XjNt7O8TFGg7i+vzD9N2LmZ9rgjaO9REImD4cvsXqBP14FLcbEfEBIeANckHGEMM9Ziy6gP86oTrkW1kp7VeDxbmbZqLreWbAFucLZ8508XX9j9mTRzCYYmzOaR823pWr6GvfzhSbugjWE2ezZg6R+v7B1PvtYe2c7n2h4CTe6irYVChZuL0OBgZN24cioqKQn2fc9ddd+HXv/41WrVq1QSREQc7JSUl6NWrFzZs2NDgtnr06IGlS5c2qRCPIJorn3zySahyV155ZeMGQhAp8Mgjj4QqN3z48EaOhCAIgjhQ2LhxI/r27RtXFpwIwzDw6quv4qabbmqEyFLjqKOOwuLFi2GaJl599VU89thj2LhxY0ptVFRU4MILL8S8efMaKUqHf/7zn0nLMMZwww03NHosRGoEfU4wctsi2uonTR9MCMrXTMbWj24FhP83HB4tQLdfLQKPFjSwlxT+KABQ34ubJrB5Vx26d4w2sH9v8wJ//OMf8fzzz/vyjjvuOHz00UcoKipqUB9HHnkkPv74Y1fa5s2b024v6Hx1xBFHqEnWU6WiqgKP3/wEvvt8ZUa/Dy5sWYhrBl+Dwb+5HsXdu6nv1b0ITZqtfmdsBjSZXFv+xrofv4y3fg/Zb90TBEEQBEEQBxkk1iYIgiAIgiAIgiAIgiAIgiAIgiAIgiAIgiAIgiCIQ5SXXnoJtbW1adXt168fHnrooQxHFExjSrUzItTWhbp6qhChbwBL58aoQOmwrx3mukdQ9iOFlKqIJkFzvIz+9nU5snyv+g2QOrqk3Ha+cIyOWgkgmx/aQr2wdC0sxtbKrYiJekutLTgEAzgHhGC+XY4DMIUlCzbt7cwFgymkcBuWxBGm7TxnEMzazlu3bcPQG2/Dp3Pmpn3z3im9T/FJUBPJtb3sb7m2S5qN+HJtX3twSyaFLYoWQuDW227BP//xTyxZsiRpaNtiMTxeVoo/FLZ0xaCH7ZZiSwkulCTbVIJV5tKxc60RppX1yrVNONJdZpepLyvF7q+XYtfXS9VxLODEZkI/l3j6gyWBda0s3/pzb3WvYJpr790PpvoxtPdyfTivHdm2EnHDLdV2lWXAy6XlgaHenJ/vi80RVrpj19/Dk67vh0HLHkRQW41Jg26rlV5YTzvxX1v7Ve4ppzSkV0XueefCaNcubn7JA3+CqKvLSF+AX1qb7jlUVFWh/IUXfOm5F1+ErOOPT6vNDn36wLQ3iC7M1nUFMnop0RbMObdI6bahnQP17eqVbKvjX18uTx8AkM0YzsnJwdSqKlfZieMn4tbbboWSuabBjOkzsPjzxaHKDh48GMXFxel1lIChtw/FoyMfTVpu2O+GYf78+UnHomosJoT7RKPLkYX1SqUr6bbTtj0kU+0dqJOc1H79dWB69k9PTrmtrB49wPLzISoqXOk1i79IW6zdKrsVtlduB2OWMJsxwDQZGLePQGaCCQ4Tlmyb2eMxwBJom8IeS0OT2dtybWtc5VjlHU26M+YSdn3VCGCVZ9ySc6vPAc6YQRVjUCcCdW4TQk2mw4TzGWDHvh1Ys/sHyM8gXL8iMkvuDCmxEEBJTSmmr56Ky44e2GykFU3Nd7u/xdIdX0HqsyHl2GBgjIPDkWzLNH30wji3ytnrVgqyYcu11SQjtnCbgduSbaiPio4iW5NtQxNtO34RK4dp21Ul2jUChNt6ObntD9Xt3RzIy8vDSy+9FFoo1rp1ayxZsgS9evVq5MiIg5H6+npMmTIFI0eOxJdffpmRNvv27Yv58+eTVJsgAFx11VWhyp155pmNHAlBpIZX7hdEbm4urrjiiiaIhiAIgmjuvPfee7juuutQl8b3923btsX8+fPRo0ePRogsfTjnGDp0KIYOHYrFixfjvvvuw8KFC0NNDAkA8+fPxwsvvIB77rmnUeOcM2dO0jJt27ZFXl5eo8ZBpM7s2bN9aXmH9UPzM9gK7F32KnbM/1NgLo/kodvV82DkZH4CXt+k2QlYu702o2JtIQQefPBBPPnkk7684447DrNmzUL79u0b3E/Pnj19aT/++COqq6uRk5OTcnvff/+9L+24445LKzYAWLZkGb77zD9harocdexRGHTL9bjimivQIq8FDHuSUjCm/k7J9b10yMNB2L+1qQl+tXrqb1lC7Eep0FRybcD7VxluMiXdPhAn9CUIgiAIgiAOPOjXY4IgCIIgCIIgCIIgCIIgCIIgCIIgCIIgCIIgCII4BDFNE5MnT06pTkFBAQYPHoxp06Zh9uzZaNu2bcLyO3bswLJly9Tjm2++CX1DqKSppdpu1XOytnUxoSUiE7ZYzgrbrXvV86RzW7XAWPhH3DY9cSsbpnBk1ip04Ui21f/8Xm4TpibP9qw35npy1fWtQyFgmsKRjQtnTQsIRI0oydVCYnADXQq7ICZiMEUMMWHCFCZiZr21vYSp0kxhb0H7tdDTIGDK7WDvD3K7mUJgzeofcPJxJ2POJ5+mfdNeQUEB3n73bZeIz9nXAgzCiH9c7k/8gvnkZdRh4hEPMvvGzWnTpyIrKytU/69XVuCH+npdSRggbNaViHDJpBkYDOak6eJoDl0m7Wga9fqGynNE1IZdjzMpqXbaY1oddz13fPp7FidPr2vEeVYxMaZiMjwxGa42mRabez34RNv2axPAJ9XVvm3TLWL46jhbyb2NglBlNAtxsjrxchpyBtX3aRYnPXEtf31dshwkDI/XorfV3JNTl+IGkdWzJ1pcd23cB0Iej+mS7jWu4l+vI7Zjp7cxFA4blnYsOUVtkd+lC4RwxPlCe9YnxRBanhlwNvYKtb3P/jSnhaA96MKcXF/aJ5/Mwe7de9z9eif4SIApTAwePDhpOQBo0aIFXnn1lVBlU+XBPz+ISCSStNznn32OkpISd6J3MT1jsGTl9HGi5Uh21pyQA0l7HzV48hibI7UrvvUnMoZIOtIczpF19NG+5LoVK9KIzKJldisI6GMzORYzIWDaomoTJkxrzGyP00w7XQhTjdlM7VOEOs7s/6kjQ2hHsy5fhyoM9VlCtqKuQ54zecBhpsuT1Z4lBOb9ONe6fnKmrozW/205NPR069WPpRswa/1Haa/bA5mN5T/ikw0fO0JqW6oNcEekDV2IzdS4g3OuxmDyH5cibsbUM2Pc2V7adtO3jmssxjSBOmMqDSrPvQxMfT610faXMLKMRCIT+nzYeNx444046aSTQpfv3bs3HnzwwUaMiDjYGDNmDLp3745oNIqBAwdmTKp96aWXYuHChSTVJggA99xzD957771QZf/2t781cjQEEZ733nsP1QHfsXk577zzmiAagiAIorlzyy234KqrrkpLqn322Wdj8+bNzU6q7aVPnz6YN28edu/eHfp3QwAYNmwY1tYo9tkAACAASURBVK1b12hx1dfXY9OmTUnLnX766Y0WA5E+wWLtM/ZDJPEx6yqx5cNb40q1mRFF1ytnIZJ/WMgWM/n3BO62Vm1OPn4N3bIQeOCBB/Doo/6JWE844QTMnj0bHTp0yEhfP/3pT31ppmli6dKlKbdVWVmJVatW+dJ79+6dVmwAsKIBv7lIGGc456Jz8M8Jr2Hip+NxzQ1XIzfX/1tjPPTfy4jGgaTaBEEQBEEQRFNBvyATBEEQBEEQBEEQBEEQBEEQBEEQBEEQBEEQBEEQxCHI+PHjsX379lBlP//8c2zbtg07duzA66+/josuuijhjZ2bN2/Gueeei44dO+Kkk05SjxNOOAFFRUUYO3ZsqH6bWqodFiUgVv0zl6haj09o/3z2WNlWqg/PP82C5mj2PPEwqzNVXmn3tHLKBW6/cckvNSGfEAKCWSJAb55rPSkZn3DFpEWuYosa0XArnwAAHJ7fGVksCzHThCliqBcxS9RoxhCz5dqmEjJa8m0paxRS0Cjl2krqaJeHwA+rf8AZp/ZHdVX6N4kyxvDBlA+Qk5Njpzj7nG9/aQ53K6Z4P5/lnnR0koDnpkB3lpWkSQmLioow6tlRofv6zZ5dntOHI8CG9hxwmrHzmEuC7SgtbRE2c0uqGYCIVjZIru0VbBuMwYD10GMwAh48zkOXZgcLtN2CbG7358jB3UJtbx3Djtmp75dqO+XtdcyA72rrUBIwMcQ52bmqnFz/OmHk2gCUzFSvF1yHBbxqGpIdpl6Bsi9fm1BCrxNUT79G5PTsmVKczZlUBaFmeQXKX3rZl553yS+QdYxf+psKbU880aXmdU32ASAGt3Rb4hJtC39d73YE4m1j/3sAOCs7B9me9RSLxTBlyhQnIc5qdF1ftMYf+vND2LVrV3AlDy+88EIo+XU6RKNRXPjzC5OWM00Tf/jDH9yJ2hjM98z8k5sICP9q8rQhy8oTlRQxG8wIv1DNiPoffvClGR07gmVnp9VepHs3X1rdqtVptQUAhdFCW5DtCLXluEwKtJVw254Ixdqwpi3SdrYR1NhNja6sf2roLYXaTp58pY/Hgj67OC5tR8QOpl3pGCCsg98qLpxz21fbvkBp9V5b5OwInhk3lKzZsIXRBuMwOIfBDDBuYOXO77Bo04K01++ByLbKrfi/NVNgClOtH24LtLn92U5JtW2hNbfXrZRZc24Ly7X68gFbkq6k3OD2uIYBzH4vt616BpyRpiPadn+AdZdRBAwAQg3xgwo1h88GhwBTp06FYYQ755umiZEjR5Isi0jK1q1bcfTRR+Pmm2/G+vXr056kywtjDL/97W8xadKkjLRHEAc6o0aNwv/+7/+GKssYQ58+fRo5IoIIz9NPPx2q3IgRIxo3EIIgCKJZU1JSgmOPPRavvfZaynUZY3j00Ucxe/ZsRKMHzu/PrVq1Qm1tLc4///xQ5WOxGM4888yUJzUPy4QJE0K1PWjQoEbpn0ifjRs3Ys2aNb70vMP774dogqktWYMfx/8c5T9MCMxnPAvFv/wQ0VY/afxghPeN/7uMb3+syUxXQuD+++/HE0884cvr3bs3Zs+ejfbt22ekL9mm87caDrNmzUq5rQULFgSeE/r3T3+/+uqrr9KuW9iyAINuvx6TFk3Es/96BqeecWrcSRzj/TpLumeCIAiCIAiCOLjIqFi7ZHcV9u6uymSTGYNiSw+KLT0otvRpzvFRbOlBsaUHxZYeFFt6UGzpQbGlR3OODWje8TXn2MwY3cVAEARBEARBEARBEARBEARBEARxIDJ+/PjQZU877TT8/Oc/x9y5cxOW27VrFy655BJ06dIFs2fPDhTolJSU4KabbsKAAQMS3ozZ1FJtt+o5fkxSQKi8jUKL1SPS1qWH8R6u5Unzzq3gdpkm2nb6sgR4jlRZ3lvmjUewOJJwn9DRdISOyrVmrydhryBtuQQEhGlqMm+BqJHtFhIfpAghUFFRgZKSEpSXlzfoRmfOODoXdoEpTMTMGEwp1hYmTNNEDJZk24RpixpNTdooX7sl26a1M0MIEzf86gbUVDfsBtHb77wd/fr1s5ddrQS1LvRnr4Q63jHaYJI1kWA3jLePJpVrQ5PpupYRGHr7bejVq1eSoCy2xWJ4vKzUJ83Ww+ZeESJ0CTWUJFpP88qlHfm1LtRmWnmvBNsRbNsOSDvPLdl29+kXaCcTbnv7NGTczN0nD2hXLmdE5TNX2XhSbQ5LOM7AMC/O8XBXYYG2/vV175Ztx9tuDO6MxCLu+FLtTJ1B9XaSXBGT1neVChmgt1VmGMjp0SNc5YOQitdeg7l3rzuRcxQMG9bgtlv1ONqeWMEt0HZE2lLBKzSJtq4UcJ+VkwnT4wrXPa9bMIb+2f6b/Ce8P8EpncLloKSkJLS066ijjsINN94QvvE0ePaZZ0OVe+s/b6U+TvAcZ5ZT2ZncBMIRaQutij6WFQeyWPvHjb40o0OHtNszOnb0pcW2boWorU2rvfxoAYSwNNmmaSqJtqn/80yEYqUBsMdwzoQo1nXGJdWWR6w98Y13DA4AMkt+AGCc2fUZmHawOvsHU1Jvqy1bqC0vvqo5hh1V27FsxzJL8MzhvwZq4mYGbvVnC5uZADg4lmz9Cos3f5bW+j3Q2F65DZNXT0RdrE6Jr7ktu1ZybThSbQ5HhM3tslZ5Zom2tfpyFKPE5nDE21YbXI0/vOJsZ/zCnH3MsyupiWKcga790dPqQ7WrteQaE2sy9riiE9mWykr9H5Gcww8/HL///e9TqrNo0SJcf/31jRQRcaAzffp0FBcXY9WqVRlrkzGGvn37YtmyZXjuuecy1i5BHMjU19fjT3/6U+jyxcXF4DyjKgGCSJv6+np88cUXScu1bt0avXv3boKICIIgiObIp59+isMPPxwrV65MuW6LFi2wYMECPPDAA40QWdMwdepUtGzZMlTZTZs24Te/+U2jxPHmm28mLcM5xxVXXNEo/RPps3DhQl+akVOEaOuj9kM0fqq3f4kN75+Hmj3BxzjjEXS5bCKyi45v4si8gQDy2/Jl6xp+b79pmrjnnnvwzDPP+PL69++PWbNmoaioqMH96GRnZ+Oss87ypU+YECw0T8TkyZN9aQUFBQ2aiO+zz1L/PaD70d3x+yfvx8QvJuCuB+/CYV0P8xeK/2O7a7sGlcnUJHEEQRAEQRAEQTQ9Gf01bO33u7F+5e5MNpkxKLb0oNjSg2JLn+YcH8WWHhRbelBs6UGxpQfFlh4UW3o059iA5h1fc46ttja2v0MgCIIgCIIgCIIgCIIgCIIgCIIg0qBTp06hywohsHTpUlx44YVo164dHnnkEdTX16v8srIyXH311ejQoQOmTp0a6majGTNmoF+/foHSwAZJtXWbY2B2esJeocnpGKSI2t2GS0wdT56dZtyhsR2/wZJtR6YsBbdSFi7iCLZVbK6yjqQbDJaQ2S7nEpSrNrV1LKWAUlIugCiPZmDBg5k6dSpGjx6tHjNmzGi0vnSEEPjqq6/w6KOP4tJLL0X37t0RjUZRUFCA1q1bo7CwENFoFN26dcPAgQOxYcOGlPs4PL8zOGNKxBiTYm0RU3JtKd125Iymsx0hEIOpbXMrf/6c+fj+u+/TXvYjjjgC02ZMwzPPPeM6tnT5OgBt/3DvL6p8Y8m1k5GCXFu40hPH5pUQMsYgBPB/M6YhKysrVGivV1ZgbX29di8o80mbOdwSbF2wzbXyLrG0XofpEmumZNPu124Jti67NsAc2TVzt2PlJ5dne+XbXPVtiSG5bJu5Bd5eqbYj83Yvq75ukkm15RabW+O/YfrkaFSJw927tnu7AP7dyiXVDjgEEl0uMi3VzsRRlVCiLAL9rr5yQXFEDj8cLNp414j9gUsimgCzpAQVr77qS88beAWyjjqywXG0OlJrQ12/1VuXaBuudKHJt2GLgkXcfcDR/TrpsnS8fe/nuX6x9scffYyysnJXmm+SBs9rCODqK692jVnjwRjD+++/n7RcQznqqKPQI4QsvrKyEm/86w3rjc8473pyCHEwyzGsqiLsraPtl5wdmNK92NatvjTepk3a7QXWFQKxbdvTa49xZEey7c8PchIee7Ib0zqqhC1Ch3ZcCeaMm5U02yXSlvJ0qE0pAEugLvTjT6g02QZch4tQZSwPMtMzlQxZncOYc72ridXgk/WzYGmYGZiwH8ySOEvBs5I7cwbG9XRbAM04lmz9Eos2+cUvBxObyzfhg9UTUBur1WTX9jPscQizRjBcX39ynXFZljmCbWaP5RiDoQu37QfgSLqlbNvdpz1ZCZj0ZAN2m8yerEmlq7GsI8pWhJlFIQiXX5uk2A3BNE1s374dy5Ytw759+5KWf/zxx3HYYQHymQT85z//wbhx49INkThIWbx4MS655BLU1dVlpL1oNIqLLroIGzZswMKFC9GzZ8+MtEsQBwN//etfUVMTbjI8zjlmzpzZyBERRHhGjx6NWCz5/UcDBw5sgmgIgiCI5siIESNw9tlnh/pM6+WEE07Ali1b0Ldv30aIrOmIRqOYPn166N8Sxo4diw8//DDjcQTJmb107twZkUgk430TDWP16tW+NCOnFRr+i2LDqdn9DTZOvQpmbXlgvpFThG7XLERup9MStNL04uOte+uwbW/633nEYjHccsstGD16tC9vwIABmD59OgoLCxsSYlyuvPJKX9rixYvx1VdfhW6jsrIS//nPf3zpv/jFLxBN83fciooKLF++PHT54085Hn/5xwj8c8Y/cOm1lyDH9Vui529S1GuSZBMEQRAEQRDEocSB+RdvBEEQBEEQBEEQBEEQBEEQBEEQBEEQBEEQBEEQBEE0iN69e6dVb9euXRgxYgSysrJgGAYMw0DLli0xbty4QEl2IhYtWoRTTjnFVa9BUu0keKW8zE71immDaiqRmEtW7RFJQxNTBzUYZ9FEA/75CNgEjmQbyogmReDS6Sply3qeitlje1ViZl3MGBSLEv0JJe2E5l4TpoksHgl9Y3A6PPLII7j77rvVY+zYsY3WFwDU1NTg1VdfxfHHH4/evXvjz3/+M6ZMmYL169f7xJ6xWAwbNmzAxIkTsXHjxpT7ivAIOrToZIm0baF2THttmjEICEuCKmKWvFHm2a8hhY4QMO1tdO8d96W17EcccQSmzpiKFd9/g3POOyd4nwDU3Yy6rN7J875tBLl2mOoNlGvHEwIGybXbFBVh1LOjQgRltX7Tnl0A/H8E7hU76+le8TZnfgm3ob3W5dq6dNqAV8gNnyhbltEl2+4Hg8F00bYmzdbSDFvAafhE2sEybV2obWjL6pZ5a+WZJc5OJtXmANbW1WFDvV/68z95eb7161333m2jbxO1y7D4Zd21wqZmngYddcxpI5570/3aEcFmde3SkJ6bLWGue+UvvQyzvMKdaBgovPe3GYmhoGsxdFG296FvL12kLREB6QL+7ZyMoPrnRnMQ8ayj2tpa/N+0ac41IJGJ3j7IFn22CLNmzQoVx2WXX4bjex7vz8jwQSYg8NBDD4UqO/LRka4YvCJxeR31TfRij21deNpwyurpolHHZABQOuIR7B56B3ZdPwg7r7kWO6+5FrsG34A9v70XpU88iX3jJ6B+46a02jZ37fKl8cKCtGPlLVsG97NzR9ptZkdyrXEaTJimacmz7fFyzDQhJ8ExhWl/5jABUx6p2na3t5dpi7alsN4an1spsl0mh/SuiUycthjj9jHjEWnbbarrlZ0vhKmuX3L/mb3+I1TUlgNSks05wA0YSuDM7TzDEm0zZsuiuZJKc85hMA7ODazYuRxzNsxWy3cwsXrvKkz+YSLqzDpbim2Ac3u9wZJfWiJsaz1JeTlXsmxrpMKZlG8zTbBt2NtJvpfjPua0pdXRpwFhcsoRLR+AqzxUfXu8o517VNvOcNge4mjjIsb8z6EmBNj/wp90qa6uxpo1a7B69WqsWrUKq1atwvbt21P+3iQZn376KW666SZ0794dWVlZ6NixI0466SS0aNECbdq0wWuvvZaw/qRJk1I+/1999dUYNGhQxpeFOHC55JJLQolSE5GdnY1jjz0WCxcuRE1NDaZNm4YuXQ7OzwME0RDGjBkTuuyTTz6Jo446qhGjIYjUePnll0OVGzFiROMGQhAEQTQ7amtr0a9fPzzyyCNpiVDvvPNOLFu2rNHEtE1N3759ce+994YuP3DgQFRUVCQvGJJ9+/Zh586dScudffbZGeuTyBxr1qzxpeUXD9gPkbipq9iEjZOvhFlTGpifd/gZOHLwCkRbdm/iyJIjBPDZ96kL/wGgrq4O119/feBnuauuugoffPAB8vLyGhpiXK666iq0aNHClz58+PDQ59unn34ae/bs8aXfdNNNacc1d+7cUBPj9jqjF5546zE89c6TOP38vo3+OxZBEARBEARBEAcuNPUXQRAEQRAEQRAEQRAEQRAEQRAEQRAEQRAEQRAEQRyCXH755Q1uIxMSpSVLluDaa6/FO++803CpdoLqwVLtJNU94l+fSFoE5DFVwNd/vPCZViYsLE5HwpfvjkEW4IwBzO5RWCJFAcAUppKcyWViYD6ZI4SAYACEI1AzpdVbyrgZIEyh9e1SOFrSVCMaeplTpby8HEuXLm209r1Mnz4dd955J9auXdtkfXYp6IINpestS7CCOfuBGQO4vhtbG4uprcUAmNb+wkxMmzQDGzekJvk+4ogj8Nzo53DeBef59ju5vWW6EJavT8h9Tgi1f7lkfI19P2QD+2BgruPV3ZzUCLrLKIGyvty2xPS2obdhzGtj8PXXXyfte1sshifKSvGHwpZSeQi5pjl0tz4D1yIwtXwO6/g3hSWplmJd67UdrO06ZELfa2C/sl7LJZSbTX84ZyjmEe3aMXlcigEOf235/PMU6O9tFaSSjevCcPme6+WYkyfl3LpWUpdqcwBvV1bCCwfwi9w8LcLg2BLlxZNq+3dNv6y7MdDbTnw1Cs5l8G/TVPCWZwCyDjssxVYODmI7dqJijH8iiBa//B9EumdGKJB/2OHqvADAuu4za6eUx6wJAW4f6SaYdT5g3uPZe/ZzXuvnh0Snd296Ief4WTQbn9ZUu8rN+ngWrv7VNU4lHe8OCOCaq6+JvwI0srOz8eabb4Yqmwmuve5a3H777SgvL09Ybv269VjxzYpg4bcXz/LL8Z1+gpYTnMhyKkuO8SDAYaS6OClR8ca/Q5WLnngC8m+9FXmXXwZw71QSfkRNDUR1tS+d5eenHKOE5/tFEwBgllrSj3TkDTlGtuUtFsx+hvU/JmwBti3EZgImM8HBYXITnHEA1mQpjAmYTE4MJKeEcF9DHPWxW4TMwAATYJzZ4xEpaHcObsatXUdJkYX/cFOfJzjHZ5sXYHP5JksILSxBthUZ15bVmiQDnNtdWQJnJhgYt4TSUOJnK3/t3rWoqKnEuUech9xIbsrrujny+ZZF+GLr5wCTYzFuz3mkSbXtd5xza9ITxsCkkBzcEmaD2YJywxZoO/JsA9xphxm2iJs57cq9xp7kRK5vJtNskTZkGpw87y7PVFk7QY115Vg5gKYY5+9npk2bhqeffhqfffYZ9u2LL9sxDAPRaBR5eXnIz89Hq1atUFRUhNzcXKxfvx6HHXYYtm/fjj179mDfvn3IyclBu3bt0LlzZ2RlZWH16tWoq6vD2rVrEwpo9u7di1tuuQUPPfQQZs2ahWOOOcZXpnfv3nj99dcxZMiQlORlb775JubMmYOVK1c2qvyHaP48+OCD2LEj/YknAEvMPWHCBEQidLszQSSjOmDcG8TQoUNx//33N3I0BBGekpISrF69Omm5Ll260MQKBEEQhxjffvstzjjjDOzduzflutFoFO+++25G/u6hufHMM89g6tSpWLVqVdKylZWVuOCCC7Bw4cKM9P2vf/0rVLmbb745I/0RmeWHH37wpWW1PGI/RKIhYtj60W2IVQUL29ue9icU/fS+kD8uBvwg1ATM+7YCl/cNnpAzES+99BL++9//+tJvvvlmvPLKKzCMxv1dpmXLlrj11lvx7LPPutI/+ugj/OUvf8HDDz+csP7MmTMxcuRIX/qJJ56I888/P+24Pvzww7h5jDOccs4puHLo/+CYXkfDUFOEx63hvNJ+kFR/o6KX0N6oyUm1pkncTRAEQRAEQRAHLvRLM0EQBEEQBEEQBEEQBEEQBEEQBEEQBEEQBEEQBEEcgrRo0QKdOnXC1q1b93coGDduHP7617/iqKOOil8og1LtoLSgEuqGKq9QW5dISmmhbpYN6IMhOI7geBMnWt474W9P6DeH6X27V54UG8tysj0Id56sZ5qmS3rsiBitFphwBMJSFGxJtOGqY9ql5P8NxhHhjfenrP/6179QW1vbaO1L6uvr8bvf/Q4vvPBCo/flJT9agIJoASpqy91mYVt+zGCCCSiJNkPMzmeu/ciECS44Hhj2p9B9dz+iO54b/RzOPe8cR7zI7H1HALp9T9jxAPZ+4zUkC7jl2hp63URpKZNM7JfkntxguTZT+7dUEaoy+k2cAXLtadOnobhLMerq6pKG/nplBa7Oa4EjlHQsWK4tF5FBl2q75drWYew+Q+mRm+o86OSZtkpXl2brZyQTUsrrl+x6V3rQKg6SUXufvQ/IZQJguPKYS6gt1wWDI9yWrxmkVBtKql1hmpgdIK0qjkQQgXPIyb688QXFrS9YUJmgpY+3ThIRpox+GCQqn+jqJeI8yze6VDlem0HtCwCRdu0T9HzwUj56tF8SbBgo+O1vM9ZHXvv2EPb12tT2BHnc6sezd98w1TXGQgj7NCLfa23Is4vQ9mU5YpDi1aB978Rolk+svWD+Qt8x5J2oQfLMqGewedPmEGsCGDlyZJMLQYfcMASj/3d00nL33XsfZn4000nwjMUUcQ5SJU62q5rCOVcLK9PVWIOvrRmidtly7LnrblSM/RfavPAcIt26JSwv4shrWU5O2jGw7OzAdLO8Iu02s42oNvKyxw3MltczYV1TpKtYMHWNtsbUjkBbHk2cOVtMyartdpmWx5kByKOQMyVEZrKe6scSfDN74hxmjxV0YzIzrX1GAPhu5wos27nM6ovbomzZN2PgcgIeFZs1/uTgrvdKEG63we0L5O59OzFl1SSc2fUsdMjvmPZ6399U11fjo/UzsKFsAzi31z1zZNdu+TV3ZOOwpNqcMRiM2+WsfG5vfynbZuBgjDsCbtmP1Gnb2wTMea/HYXXoGccwBn2Pgza+d50pAk7kSszuwSUlcQaeTn4zOQelw7hx43DnnXdi585gOZCXWCyGqqoqVFVVYffu3diwYYMrf8WKFb46W7ZsSXviqK1bt6JPnz5Yt24d2rZt68sfNGgQOnbsiIEDB6IyYFKZeGzcuBEnnHACVq9ebYv1iUONsrIyPPHEE2nXLygowIcffojTTjstg1ERxMFN2M8uL7/8ciNHQhCpMXLkyFCTeAwePLgJoiEIgiCaC3//+99x1113IRaLJS/soUuXLvjss8/QqVOnRoisefDpp5+iS5cuoX47XLRoEUaNGoXf/e53De533LhxSctEIhGceeaZDe6LyDxBYu3ofhZr7/7qWVRtXRSQw3DYBf9AwZFXNHlMSdH/2AXAp99UwhSe+c5DUFVV5UvLzs7G3r17cc014SaIDcPzzz+Pww8/PDDvD3/4A8aMGYNSe+JQyYgRI7Bu3TqMHDkSnTt3duWVl5dj9OjRePjhhwMn9nv88ccbJKGeMmWKL63r0V3R//J+6P+Lfijq2BYGDGv1y5Uuv5/2fs+cchipx6369FRN+TvtA/crcIIgCIIgCIJo9pBYmyAIgiAIgiAIgiAIgiAIgiAIgiAIgiAIgiAIgiAOUXr06NEsxNpCCNx6662YPXt2cIFkNxelKNX2WryCyzAVm7SfCs0ILBzLbFyZtt6XVBoqEXcyvM0EOMiCisQT/QoVAdMq2jXU6hBaRUf4K6XHql1dgMHgknRb+aazrCpduNa6KYCsSFbiddAAvvjiCzzwwAON1r6kuroaV111VeCNfzrt2rVD9+7dkZ+fj/r6emzfvh1r1qwJvAkxVQ4rOBzf7frWli/aolImYIqYdW+hCftmQylb5AAzYSqRulX+7dffxq4du0L1+cJLz2PITUPAGHfEqcKRpCp5ox2Lpl9VccSToWrFGp9mJNdu264tRj07CvfcdU+osG/aswtz2uuSSecMoMuzTYgAqbYnnwEQzE5zzhayrmyeCX0ZYct4pTSb2UJtp458Fp5HvGUKkkfrcnBdTK0/S8Gv3q9UUnql2gyORDu+VNsRbr9buQ/7AqQ/Q/MLfVJtb5xxdy3fDbeByXFbaOr7bZMrjxJgb0Tvto//WpP+AjDatGlI7wcksc2bUfnvN33pLa65GpHirhnrh0ciyCooQKyszEkUgCXcl8c4INXX8tzhPVb1Y1s/Zfrl2uGHPwzAgJxcjC4vd+WtWrUKu3btDhSC6lRXV+PBPz8Yojegc+fOGPa7YaHKZpLHHn0UL734EkzTTFhuzpw52LdvH3Jzc/2ZzJn0AHBGWr5LV8C1TEg7N2QbwrompWqEaGRqv/wSOwZcjKKxY5B9et+45URNTWA6izTglqmsaEp9hSHCsyCEsCYiYfKcJ1SaKUxwxiGEPekJk0edgBAmTFhia8YBeRVmzHDOsbZgwv3pwxmHKIe2aW9r5aJglmPdHvcz7eOCM2kPXPvRmj2rMX/zfFuCrQmyBbcdFwyQgmgBGJBSZ1vmLJgl4bU/d1jh2HJtxgDBwZhATX01Plo7E8e374kTO/Sy18mBw49lGzBr/Ueoiu2zY5fLai0HA3PSwRxpti3M5owr+baVJmXcjiDbKafVsYXcXOZLwTagpOvWemaqDSXz1kY2jmBbe9ZHLkwrqcZazHvKUfuWvs+FGWAcCKLt+vp6nHvuuZg7d+7+DiUpFRUV6NChA/bu3YvCwkJf/gUXXIBt27ahX79+4DfFBAAAIABJREFUWLZsWeh2165di9/85jcYM2ZMJsMlDhBGjBiR1vca2dnZuP766/HSSy8hGg2+5hIEEUy3bt3w448/JizTtWvmPjsSRKZ46623kpZhjOEPf/hDE0RDEARB7G9M08Qvf/lLTJw4Ma36AwcOxHvvvXfQT/LUoUMH/OMf/8ANN9wQqvzw4cNx2WWXJZ7MPARLlixJWuYnP/lJg/ogGofKysrAv//Jatl9P0RjUbX9C+xa/GRgXsezn9//Um3Xbyj63zS42V1ejy9XV6JPjxYN7rKmpgbjx49vcDs6I0eOjJvXvn17vPDCCxgyZIgv7/XXX8cbb7yBXr16oXv37ohEIti8eTO+/PJLVAdMPg0AQ4YMwcUXX5x2rN9++y1Wr16t3l900wCcccnP0LVHVxjc+n5b/5sKL67fPOSPEJ4SYX+Y1CcpbRDeH7+b/1fbBEEQBEEQBHHQcXB/S0QQBEEQBEEQBEEQBEEQBEEQBEEQBEEQBEEQBEEQRFwaelNlJvn666/9iQnNpDaZlGp7pYOaGFq9FsItx1YuakcH6rzWpbOaxNBrmQ2yzeqyvaDl8NY1/UlyCU2YLlWpHqe2KjTBNmxBs3Vjs4AAuL3spmnH5sQh7D7cok3hSLeFcK9LO8IsI7PyJCEEli5dimHDhuGMM85ARUVFRtv3Ypomrr/++rhS7Z/85CcYNWoU1q5di+3bt+Ozzz7Dxx9/jDlz5mDlypUoLy/HjBkzMHjwYOTk5KQdR6cWh0GuWVMIxBCDacZgwoQpTPUs172JmPVeAKaw0mKxGB5/6IlQ/Z159pkYdOMgZ59Wz9r+FGAKFvpeab/0S9m140trUhdP6u2l+89FMqlfijc9SvG0884jDg8QnMr8obcPRa9evUL1sy0WwxNlpa5VzcA87522vcJnt1SawWCOkFrmG2AwbPUjhyWe5kzm6fnMfg9EwBBRaVpdABH7YQQ8gtK5p46M2dDaj2h9cy0eFSODtmwyZm95qwzT6jIA1ULgnX2VvnXfhnP8IjfHt94TSbVVGgtICyivp7DA1MSkeq+uV5Qcn+Bcb3+pyrjjlecF+Sm2dOBT9vwLEHV1rjQWiaDwnrsz3ld2YUvf6MAS5LsF2fJ8b8IZK+jpusQ3HvFVBIG3u+PISBZaBAh0Fy1cmLSvQb8ehJqQ8uP//ve/ocplAv36k5+fj/79z0haJxaLYcRDI5w2tPFovD6CsrzXUHuo54YBZiyx6DsTsEgELDcXLOTYxywvx67BQ1D3zTdxy4i6OEJPw0gnRAAAi8SpW1ubdpuccWtsZo93lFRbHlHCOtKEdnQJbQynH3FWkFaKM7SwxoJ2lp0CZyIPudE5nBrCLZgQemUEfFZiDOv2rsWcjbOtBGbLnWFYAmdudaAE2mAwOAeYASmRZuCW9IgBjHEYtgyaMeuqbLVlyaM542Cc47ud32L6D1Oxa9/OtNd/U1JdX41ZGz7E1B8moTpWbS2VvawGDGsMwgxwbi2zwQxwZth5RqBUm7mk2VyJs5km1HbWO1frmtnyEbk9AFvjbdeXAxRHIMJsCbs9UhHOhDkAVHsAAk/HocYA7o/kstfUVnIzoLq6Gsccc8wBIdWWmKaJNm3a4OOPPw7Mz8/Px9KlS9GiRWqCoNdffx0lJSWZCJE4wBg3blzosgUFBbjyyisxbtw47Nu3D6+99hpJtQkiDU444YSkZXbuPDDGTMShw5o1a0JN8HrcccchP//Q+y6IIAjiUGPz5s0oLi5OS6ptGAb+/ve/Y/z48Qe9VFsyZMgQXHTRRaHKxmIxnH322UkndEzE9u3bUVpamrTcgAED0u6DaDzWrl3rS2M8C1n5h++HaACzrgJbP7oVEDFfXstjrkPLY6/LYG+Z/H4x+JfeqYuTHxvNlcGDB2PYsOCJZoUQWLJkCcaPH493330X8+fPjyvV7tevH15++eUGxfLOO++g+LiuuO3pW/Dqly/h6nt/ic49Otu5zrrXf69k+h8peZ+h/V2E/TsGQRAEQRAEQRCHHpH9HQBBEARBEARBEARBEARBEARBEARBEARBEARBEARBEPuHY445Zn+HoCgtLUVZWRkKCwuthAYIta1sfwEpnosr1VaCaUcQ7BL5xhH+xutT+F5ACfDiBO3uC8HvpcgsSBCsC8mE15TKRNA9ZmCCwRFhQzrytPVlCbg4Y7A82drK0jAhwIQj8LNile/VgkAAtlwufdkhAKxatQqPPPIIKioqsG3bNnz//fehbvTNFE8++STef/99X3p2djYef/xx3H333YhE4v+pbk5ODi688EJceOGFDYojJ5KDgmgBymrKLFGiaW0/awewBHqWmDEGE5bA0BQCjJlgAjDB8M8X/omy0rKkfXHO8fcxf7d3J3mcMHX4CAh7fwLArP0BYBBMqDjUMSiPISHAGFPPCWmseyCDd2l3v3EOWxZwPnGUls4RJ5dfz5LLLdsREPi/Gf+Hrp27os4j1g3i9coKXJ3XAkdEIpC3yDNPsNYuwewYnPhMO0+P0GACpn0eMeHoO/X3DPZxrZ0OZetyH5CLCK1Xt6g37llQoUvB9fZ4QJkgqTVjjojbEYg79dV75uTL9mW56fuqUBogH7gzvzBp//5lcWc0J6l2JhHeNyzh4eOv40njDZh04ECkft06VL7zri+9xXXXwujcOaBGwzByc63rAnRRtvsBuLeRW6jNAvP0916hdrz903saNgCcHI1iXo37xv0FCxbikksv8Qdm892334UWspx9ztk4/WenhyrbGDzzzLPo3bt30nJjxozBk089Gb+A9yCT1mzPmDXoYJTXoNraWoz40whUV9Zg7JixoZchbkjZ2Yiecgqixx2LyNFHI+snR8DoWgyjfTuw3Fyn/7o6xLZsRd2KFaieNQv7Jn4AUVXla0/s24fdt9+JDh/NBMvObnB84RYizt4q0pfSME0Wb43FtGk/hDV0szzXwn5tP/s+Ywg17nYOMjmWF5AZ6rpt1/I0Yout5RjMHhXYg3em7S9qrMMEVu1ZiXkbP4UQJpgtiJbCZuu6yq2xILMmqwC3Jc7g9jWXA8ISbAOwxdBWPQEp4pbnFm00wAXKa8vx8bqP0K1VN5zYoRdyI7lobpjCxLe7vsHibZ+jpr4GjHN7jMHUsxJa28trCbMBKcMGY+DcWbcGMzQBuSbdtt8zbm8DLV1uE0vObUm5rX65LS13Ri26blsXolvjKSnTdkooMQmDKg+tNTl21Me76hnO+2Q0d9F2dXU1evTogY0bN+7vUFImFovh/PPPx4033ojXXnstUES2YMEC9O7dG/X1cSYu8GCaJoYPH45XXnkl0+ESzZwdO3aEKrd8+XL07NmzkaMhiEOD0047DS+++GLCMlVVVaivr0/4vSRBNCUPP/xwqHJ33535ScUIgiCI5sXEiRNxzTXXoDaNyevatGmDuXPn4rjjjmuEyJo3kyZNQvv27bF3796kZbds2YKuXbti06ZNafX16quvhio3dOjQtNonGpfdu3f70oRZBzTw7zLSZcfc4agrW+9Lj+Qfho7nPNfE0bi/lFS/3YeaKdBi6uJS/PlXnRAxmvd3l/F4+umnUVhYiBEjRqRV//LLL8e///1v5OY27Lv5yNEcf/zPcBj29+AA7L9R0n49l98/a/W831erdNeP8Mz1LCeUdE0Y6fTiazsIb9aBufUJgiAIgiAI4uDn0JiCjSAIgiAIgiAIgiAIgiAIgiAIgiAIgiAIgiAIgiAIH00h1o606ISc9j8NVfbNN98M12iKUm0pk2PxygRJtfXXlk3aJZiTpkK/MhZaHScAR5rnPJTFWtdUyrxEyyeEuz1Ta1f7p5ZByhU9y6/KyNd6vAIwTSvdFJaW1zRNCCY0ubZTVzn9mCMOlnX1slZBgYiRlXAZw7Bjxw689dZbmDRpEj7//PMmlWovX74cDz30kC+9qKgIc+fOxX333dek8pp2eR1gwoQp5EOue/s9TMSEJWE0hWnpGO1yMTOGF596KVQ/A34xAB06tgfgyJGd/1v7mvDub+peyID9Oo412NVGHAloxgljek6YHVTAfdZx39QJJRnUZYVFbYvw9DNPhwjYkmPfuGcXAEcILdvRxc1ci08XR+uvpVyaMyfP0mBarw313kozmCWlNpiV5zysMhEwGGB2PXeZCBiy7DJBjyxV36nDAUTsGAztEfG0bWgxcTseQ1sO5lkGXbpteNbHzBq/3DWPMVzTIk9TUR64Uu0wR1KyMkHiZVd+wP3o8YTNQbCshl8rDiTKnnkWiMVcaSwrCwV339Uo/XF7/fpHMcKVHiTa9km0hZPnFXVb6UFtOmn6s6R31L/9F85fkHCZfvnLX4a6TkQiEYwbNy5pucbk5JN7oWvXrknLlZSUYMKECYmt5EHJ2njNW1Sm11TX4P7f3o+u7Yvx99GvoK42+aQOYcgd8HO0/2ACWj3+GPJvGILs/v0RKe7qkmoD1v4dKe6K3IsvQuunn0LHBfOQc+45gW3Wr12LyjfeCMxLNi9HWgRMrAAAMNIf3wl7XCyEPV2FPW5S4zYIzxjbEnADgAnTPs6EOuDURxh93GQ7i4Wwxx3CGfMzMLtP+PcnmQ7/cSv5ettXmPvjHEAIS/DMGZjBnGsrs0cK3IDBrKurAU3mbF9xDYOr8lIODbsM57aEmxswmIEItyTUnBlgzAAYw4aSdZi6ehKWbvsaNfU1aW+PTCIgsGrP9/jvd29h3ua5qI3VWFJsGLDV1rb42llPHNbyGva6UVJtJsvL5eZKkM0Zs58dybbqw15/XO+H6aJsOd60JdtgtkyEK7kI7DQ1WhHuialc8pGAk7drj0lhbN3cJdpBnHXWWQekVFtn7Nix6NKlC1avXu3LO/HEEzFv3jxkpTAW+89//pPJ8IgDgD179oSS4V155ZUk1SaIDHLuueeGKnf88cfjvvvuwwcffICKiopGjoogEjN58uSkZSKRCG655ZYmiIYgCILYX9xxxx0YOHBgWlLtfv36YevWrYekVBuwrpMzZsxIPkGxzebNm3Hvvfem1dekSZOSlsnJyWlWE7gTDjU1/u9Lo62O2g+RAPs2zUHp92/7M5iBLpdPQqDyrFG+7E8TJWgG5Jedeyti+Ojr5JOVN1cYY3j44Yfx6aef4tRTTw1dr0uXLhg7diwmTJiAgoKCBsWwpWIz2h1bZE/6Cfmls5r0E8z+3hra31DYEz0CQn1HrX/37UP93ROD94cPdR4N2NeCdz+W9KvuRISdaDJe3f39cE/0md5jf8RNEARBEARBHJqQWJsgCIIgCIIgCIIgCIIgCIIgCIIgCIIgCIIgCIIgDlHC3vDIeOoCOSO3LTqd93f8ZPAKFP/yo1B1Jk2aFGwm1UlRqu1PY+73AVJtXTotRXUCzj1XjnDSKelk2e8Yc8TXAcJr2Yr0Xks5drDGMuAhbaVe6bD85+oXWh0tAmHLr2E668nXHpQkm2l9WJ4197JIIZ8pTNWO1b6zLqXkMYsfuLJUIQTuvvtu1NfXu9Lz8vIwffp09OnTp8ljapfXTpNqm0qqLYRQwm0hTAjTEWqb9v4x6i+jsG/fvqR9GIaBF155Xu3xzja3DiK1N9hGVSHkPhVg1nV2kNRpwH1wSW+iaxK5tifLcxMnA8Ptd9yOk046KUkwFttiMTxRZknlg+Tabnm2W66t5ztSaetmVSmoljJtWUbKs13SbOYWWrtl2m4RNvc8u6XcjphbF2hL4XaQSNvbvy4F14XauijcgCUF1yXbXuH47piJr2r8cod+OdkHhVS7qQkn8Xaup+rydgjd+Fq38nvsm/iBL73FoOthdOrUOJ0y5hpKmLCv4wgcYgSm6ele8baerz+H3aonR7N9aV9++ZVbDKE19sYbb2D1Kr8cNIjf3f87tGnTJmQkmUVf/v/3//5fqDoPPehM5qHGY67hbOKjjME9zq3aV4W7h96NLu27YsyrY1Brn+/q6jIj1k4Xo317tP3XWORddmlgfvlrY9wLLolGgxv0iOpTQdQH12UBwvewKHm274wH9Vr/3CDTpFxbMPekJurMKcdekB9FpGhbAMwt6nYdf3IMwq1by6R42wrWOQXHRAxzNszGl9sWgzF7RCFlCMISXzOP0Jkzbom3uWFLtJkt47al0ZzDsMsZdl2DWUJuwxZzWxJpS7BtwBJQRxgH5xEIIfD97u8w5YdJ+HLr5yitaboJdnRqY7VYtnMp3v72Tcz+8WOU15bZIm2ulpu5BBKaZJurUk6eJtU2bHG2Jc+2y8t1KNN1QYUc2UjBuZYmt4thbzcocTd3hNpStC3HOLbMRB+jqg+HUl4iX8t87RmyDaGNc0NKRJq7aPvNN9/E559/vr/DyAhbtmzBsccei7/97W++vNNOOw0LFy4MLcuprKzE2LFjMx0i0Yy59tprQ5Wj/YIgMsvhhx8OzpOrAVatWoXnnnsOV1xxBQoKCtCqVStcdtll+PDDD5sgSoJwmDdvHsrKkssH+/btG2rfJgiCIA48ysrK0LNnT7z88ssp15US2Hnz5iEa7zvAQ4Q+ffqE/j4ZAJ5//nncf//9KfezYsWKpGWOP/74lNslmoYgcT0z/L+1ND4CW2fdHpjT/mePIFrYPW69hvab2i+m8X+1jcdbn+xJJSDcdddd2Lp1a6M/jjzyyNAx9e/fH4sWLcLnn3+OP/7xjzjnnHPQtWtXtGjRArm5uejQoQNOPfVU3H777ZgyZQrWrl2LG264ISPC4hW7lqsfHxx3OVO/qWsec4XzW7ycEFL7DllKue3XUsittyO/+1YTSCaM0PP9dtxSnr+Pged7cG99zx8TsBT+EQRBEARBEAQRjtTvdCEIgiAIgiAIgiAIgiAIgiAIgiAIgiAIgiAIgiAI4qCgW7duiEajgTfY6XT9n5mo3DgLe5e9gljVzoRljeyWaHvaQ2h1/I2u9GirI1Fb8kPCul999VW4wOMQLBUU8cvEkWo7+VIgHa9F5utTaP9z5NyquK8xITzxyHLx8EoUNVGZ7FveXGUK02nL9LQr4NxgJixRn6tv5cIWzpIyQJhWPaHWjQBnzL0WGGCapqs7E6bVnS32jhgH7p+wzpw5E3PmzPGlP//88zjllFP2Q0RA65w24OCWxlwAppA3DcbAhKVzFuDWdrDzBBj27NyLMf8bTnJ19XVXoWXLlkqYzWx5PIN81vZBxtz7m/badzurvR/p7QFOmnJH6m3IvDQIJddOVESTYQdn+88L3kqud/KNLSgUwloH02dOR9fOXUNJTl+vrMA1eS3QPRIBhyPFZZ5+Oax9wYRQ5Zx051muABMCBgNM4dwcqm9rta3sso6IX9OEal714NXmnD/irXZ1S7Nnt+KeMlINybU0XYDNVRt+KTbX2mQAHistCdyKjxS2DqzvjV2lxblf1r+sLOBV+Nu4M3VLbeLb1cPdzO7bt1PsU68mGiDFPdAoe/pp3xiBZWej4K47G61Ps77epfZl2mv3w5leQ4l7nSGEOvbDCgv0Unq/XEsDgJOyoq5zFQDU1NTgv/99B0OGDHHaEwKxWAy/vfu3oZa7qKgII0eODFU2U8QTX9829Db8/ve/R1VVVcL6K79bifXr1qO4W7GVEHB8ua7FEjtBjucqKypw3z3D8N477/kmCAGQNI4mwTDQ+umnUPPZ54ht3+7Kim3ahLoVK5DVs6crneXkBDYlApYxLEIXuOt95eal3WadqNeuj7YeW7M7mEKAM2FPhsIhuCPIto47z6Q+wi3XVkeffe021AXbOerU9VyOvTxjKs6Z3Zf1Iaiipgwfr/8Iu6t22RJmBnCurrHWf47AGYypPGaXZwZT40+miy0EB+MMcqILBgbBAMY5mGAAt0IXDNZ7uS4gIBAB45Z0fG3JOqwtWYui3Dbo2vIIdCnsguxGlMWYwsSWis34Ye8qrCtZi3qzHmBQQmzXOoAjLWeALSR3BCCcWeuMw0q3ni2pNpPibE2qzcBsmbbhlnEzDs4NW0Zuy83BrXWpRNsMsMXacswEtU2scaiUbrsFI87/mfb5kXH3OF0fG0KW1T6rynqqMaGV00nVfbMfuOeee/Z3CBklFoth+PDhGD58OO666y7cfffd6NGjBwCgd+/eKCsrw7HHHouVK1cmbeuBBx7AjTfemLQcceAyefJkPPbYY1i2bFmoCbpycnKQn5/fBJERxKFFYWEhSkpKUqpTWlqKyZMnY/LkyYhGo+jVqxdOPfVU/PnPf0aHDh0aKVKCAP7yl7+EKvfHP/6xkSMhCIIg9gcLFizAhRdeiMrKypTr5uXlYcaMGTjjjDMaIbIDkyeeeAKTJk3Cd999F6r8qFGjEIlE8MQTT4Qqv3LlylDfEV96afDEiMT+pybge21mNPWE5wI75v0R9ZXbfDmR/MPR+sRg4XbjwwL/XiewXLxfLxnDwpWVWL2lGkcdFvy7hJf8/Pxm+d0IYwx9+vRp0knjK+oqsHbvGuc7acjfEvTf9d1CafVtO3NKeL8/1r7B9nca729D1PfQ2g+e2tvEdQiCIAiCIAiCaI7Q1J0EQRAEQRAEQRAEQRAEQRAEQRAEQRAEQRAEQRAEcYhiGIYSJiWirnQtin46DEfe8D26XD4ZLY/5NbKLeiLa+mhEWx+N7DbHoODIgThswL9x5E1rfFJtAMjtdHrSfnbv3h1f8q2bWgOzE0m1rZuoBIDa2lo8O+pZ9D21L4455hhc+otLMXHiRJhCaWFt0Z1w5JEB/Tgl4NRR9azXTrYtvTNNR6IHS54XJLA0hYj/gLeOcGIX1kMI04nQdOKwlodpolunrCwgPP+c5dNFms56ssR9Qgmz1XIzS6atbwHTXkcGN1zStXQ5+eSTsXz58riP/v37N7iPIJ566ilf2umnn46bb765UfoLA2cchTkt7X3KWs+mMD37T8zaJnaZmGni+ouHJG8cQFY0C088+4Ta+7wCekdML28rFVC7pHY8uI9T4XpqSkLJtRM2kCw7qIBbQM/geeORC7Zt2xZPP/N0kkAsTAA37tnlkkM7fyQeJJFmrnL6gwEwtHIMDJxZck5up3FbE6k/DDDXQ6UzIGLX1x8cUO1G7AfXHt7yEWbF5fRnxSL7i9h9OmWcOI3/z955B0hZ3P//PTPP9Ts44GiiolERiDWiYoslUSMJ+jUBYlfsYM9XE7uQoIiosccWy9dYMajkh9gQRRGMFQsqRZFeDq5wdW/3md8fM/M8s/s8e7u3t3vcyeeF6+4zz5TPU3b3uXl2XqPjYEZ6aW0rT/J6hxD5vwTQzZOJ/nSk2tkqH/e2SfN93Vo2ieRi258akc8XovG11wPppWecDtGnT87abWlq8l4nHgtbiG9dDcQtx6UnOZiylSWg9fOvlDEMyQsKH84/53ysTxAuXzTuItTV1bVSm8+TTz4JzjvHUBrOOUaNGpVW3v+94n8B+JLsMLxVcR5biZrqGpx12lhs32cHPPf0c6FSbUDJ9joDrKQEJWeFX6M0f/pZII2XlITmldY53laSleXdyjKuMxJthneBBP/a2Vy/2ddYcdfj0r42139zWMc68X1mX5epFyx8EiGoa/k4uba1evGmxXhp8b+xqWmTL3Zm/lUAZ1ryzJXImXFzDaBEzwJKDC2g5dD6O1sJo5UYWjAjgRbgXMAxMmmuy3IBBwKC+/JowTgcruJwmND5BTY1VuOz9R/jle9ewuzlb2JR5VeobNgIV7Z/koaa5hp8t/lbvP3jm3h60ZN47fuZWFq1BC5cvW9UrJ7QGnqbtOSaMe7lYzBibGGJsfV+4Pa+0flsqTb3JdncEmwLLrz97tfnXwsx+7V3fafyQR8TeOvUNZN6JEq1lbTEm/zG5LNEJ4BVznr2hCfMz2Nfk3u6lAwnz+kopk+fjqqqqq0dRigVFRUYMWIEzj333IzruO+++7D77rujtLQUp5xyivd98c0336QlAFq3bh3GjBmTcftE52bkyJE4/vjjsWDBgrSk2gDQr1+/HEdFENsm/fv3b1f5SCSC//73v7jvvvvQr18/FBQUYODAgRgxYgQmT56MxYsXZylSYlvHdd3QCSoTKSkpwYgRIzogIoIgCKIjmTRpEg499NCMpNpDhw7F6tWrSaodwjvvvIP8/Py080+ZMgU33HBDWnkfeuihtPJdeOGFabdPdCxhYu2ORWLj/Amo+vLh4CrGMPAPb6RbjS6Sg77CVupkoUvxEwdKCTz82sbsx7UNsHD9Z+oXRPpGuhFsex3H+rdIvkTb/t2FndNP814x/wcX/r16/9gFVOnMPr9CZN1hE0YSBEEQBEEQBNGpCf7ilyAIgiAIgiAIgiAIgiAIgiAIgiAIgiAIgiAIgiCIbYbBgwfjq6++ajVPc9USGIVc8XaHoHi7Q9rcTvdBY1DzzVOt5pFS4sEHH8Sll17aproTpdosLk0NeIq5MVx4/oV44okn4Lqul3fpkqWYNWsWHMfBNddegxtuvB6MtS7U1i90Qwl6yUT5tCu9QVhSr1Qy68zxJXtWmvQHiQGAK13Yw9BUIiDNeDIGSBeeDA1S+gPLtCSbMSXh42CQ1j5R+8f11oMxvZ3MFwR78j4XViJcSORz0a7tN5SUlGCPPfZIur5bt25ZacdmyZIlmD17diD9xhtv3OoSuPKCcmxq3KRFdy44Y0rmzhlcPTCRSyU85+CYcNlNWLl8ZVp1jz1vLPILC7x3AfPeZcw+bdS5oc/NwP5IkHwmyqeN1DFsXYAs7Grv/E1GiJw0EEMrxRlYyGeT2b6QKqz3polt/PjxeOzRx7Bw4cLWNwbA2lgMk2trcE237l6dHEq6LXXLNhwMrhULrDLSepa6vATAmRGkA65Vo68HhdV2fIsBJXuax9AeFpsonU6UWpsc3F7P/HjsdeZ1Yn6Tt0KEf06dumkjnu3VO1AmMS57RWeUanfE+F8990JSYXPScvqZAYilKUru6tSGTNjAiopQOn58TtuNJOxf/73sfyCZ42EIWSb0AAAgAElEQVS+zXlCXomw93pyvMukNNeNLCrC1y0tgbw7DtgRU++YirFnj0VNdQ2efOLJVlr1Gbb/MPxmxG8Cn8/JYDI4mD7b3H7H7fjXv/7V+ncSgFmzZiEajcKxP59C32T+tWdlZSUuGXcJZv5nJmKx1HLhysrKtgWfQ4qOPAK1U24LpEe//z6YWQjw8nK41dVxyTJN6WcYckttaDrrXp5xnQ0t9fCF2gCYlmAzf2IUyezvVHuqm7C/d6xLeCkBZqaPSHYNpt5lSnBs/yEBX5YMifqWesxb+R5WbVmpJqRgTAu1mfpjQouUVTVGfqGF0lzl8aTNDOBMWAJmI4A2smXhCSw4GMCE0lFz5v3twgA164aZ1AdcldHCccE4XNcF4y6kFJDcxebGzdjcuAlfyS/BGENZQXd0yy9DWUE3lOQVo1AUIV/kw+EOGONQk85EEYlF0BRrQn2kHlsitahursLmhs1odpvjzPUcwhJEQ/+RZa47zD6xddPWEjP71Ez2obaXGSW3kYgzX9TtybKhRdvgWlCuZNwM3BNwe3Jv5j+UQJvrc4T7omv410iJU7Ew69n785ZbKczPGfrZbieGXQzEXStt3b+j2sLEiRPTzpuXl4cvvvgCgwcP9tKqq6uxbNkyLF26FMuXL8eqVauwZs0abNy4EZs2bUJNTQ2i0ShKS0vRu3dv9O/fH19//TUGDx6MdevWYd26daiqqoLruiguLsaee+6J0aNH47TTTosTXw8bNgzjxo1L+d2SjPr6ejz77LN44403MGvWLOy///4488wzcf/996csO23aNNx11124/PLLM2qb6BzU1tbik08+wbx58/D444/j+7Dv3zQYOXJkliMjCAIAfv7zn+Obb77JWn2RSAQrVqzAihUrMGvWLFx77bUYOnQonn76aeyzzz5Za4fY9njuueeST6Rqccwxx3RANARBEERHEYlEcPTRR2Pu3LkZlT///PPTFjxvi/Tp0wdPPPEETjnllLTLTJo0CY7j4Kabbmo13+uvBycATaRbt27o27dv2m0THUtYX1DThuBklTlqHRsX/BWbP783dG3pwGPhFGd7Aq4UN+zTyeOtDslnJaluYNVPPePDalx6fF/sUJG+5H5bpynaiEWVX3l9ygrzYyVm9Vmb/mpzH8Lvo47rs7b64NWPn4K/TwmW0elJftfjTzTJYP9+KnGSSL/+rtOvTRAEQRAEQRDbAiTWJgiCIAiCIAiCIAiCIAiCIAiCIAiCIAiCIAiCIIhtGFvylIxI9eJ2tKBGmhVtNxxgApCtS/0uv+xyXHzxxeCc28VbqT21VHvZsmU46sijsGrVqqT1RKNR/O2vf8P/+8//wxuz34iTMsdJtW1xtrTWWenSDUq4pVWb/9IXH/pJaYqvmFWTNUjMk3fDyIsBV0p/QJkXky/9la4R28m4WF0tAHe18NhrV2+rkXdL6YJxBjfmemJkL585ItLfNsGyI9beGjz77LOBtJ122qlTyD/KC3pA7WsXkgGu1AMRpauEgVLCRQyMMbzx8huYOe3VtOotKirC9X+7Dr4u1T6/WIIQ29JuS+nLBa36bLG0R5LxrKZuq+ngunbgvW9SCbaTNZNMFuitDpdrqyIy8V1pu2w9ufZrb7yGHbffES0hYtlEnqivw5jiEvzMcbzQjFzbbonpNAGm10lvrf2I1+JrwbauWFiaT1e/132hbvxW+wJuFrecDiF6UHuoLQIaSGavZ3H7wS5nP4woWOVTZfomEWsvjETwh8oNeKmiT1y5uFhZSFrIdtgpLDS1dbb2UF2Z8NxanrDldATbsQRJ7k+R5gUfoundoGCk9KwzIXpX5LTtpurquPc4Ep6THePEz4rEPLaaO3E5+HHvq//tPIY/Fpfi/ro6bHGDk5Jc9b9X4W9//RsKCwvjJk1JBucc/57+75T5OpqKigrsN2w/fPzRx63ma2lpweRbJuOGG65PnknvxPXr12Pc+ePx+qzX09o3hnXr1qWdN9c4P/tZaLqbRP7Ne1cExNpu7ZaM23erwj9/RN8+Gde5rHIpYoihZ0kv79rJ+yc9N7Mn3VaJwb93jIg7Pk0VNJPoMKbeTer73nxb+u8wlvBlJV2JGIvhqw0LsXDjQsTcGBjn3ncp19+kSgCtHctMC5qZUk17y64Sa6u8enIXI4+W6jUYg+Dci0QrpQGmykoAnDOYy0BIAIIBrgsu1KQ+kkP9IQN93QQOqacNMXtIwgUYUNtcg5qmajXBEWNw4Vp/K7nW33t6P0rrqkYCgnHv+CT8qaleciPuMNcf3IvL04Awf394+5TBE2EDap8wMF+QrR+C2fJsDsGElmczL907BrCF2n4a50yL0gHGuHUeMHBdT1BdYq6vfDlJ3PWvl2Rd07B4iYl3LW/vr608IVGmVFZW4ssvv0wr7yOPPIJzzz03kF5eXo799tsP++23X7bDi+OCCy7AnnvuiREjRqCmpibjejZt2oQDDjgAd955J2699Vb84x//SOt75corr8QJJ5yAnXfeOeO2ia3DhAkTMHny5LQkqKngnOPGG2/MQlQEQSTy0EMPYebMmWhsbMxZG4sWLcK+++6Lq666CrfdFpzwhiDS4Y477kgr34QJE3IbCEEQBNFhLF68GAcffDA2bdrU5rJ5eXl45plnMGrUqBxE9tPi5JNPxn/+85/Q+9bJmDBhAvLy8nDttdcmzbN06dKU9ey7775pt0l0PLvttltIKkOsuQqioEcOW5ao/HASNn92d+hap6Q/Bhz7eCCutt01zqRsSL7AjflEZMLLwB19RGMS98xYh6ln75huwNs8n6z7GFE3qifx9PuU4yfXZsG+ZpPXyK3j+pn9fIxZvxOwJpaM65qWupC+H8Na+x1IChLrjYuVIAiCIAiCIIitQuLveQmCIAiCIAiCIAiCIAiCIAiCIAiCIAiCIAiCIAiC2IZIS6xdtSTD2u2BaBxOSf+0Sp099uxg8dDaU0u177j9DgwZPKRVqbbNZ599hoHbD8Tbb78dL7sz9RppnS3BM65q1wjckkkn1T9Xukp+DAlXxj+8MlroFvew6nPj0lWdSgqn27FEwUqQK+FC55FWTSZ2KY27Ly5qbsVti8WNXNsT0rlSp0tfRif9WIzEDgAEd9I6Fp2RGTNmBNLGjBnji+C3ImUF3bzzwDXnGVx9PFxPGhiLxfDXyyalXe8lV10C7gj/eAKAd45JT0AYj/QMw9I6D4LvaRn3tLVIKfdLFV8rxZMNnjQi2UBxS1bIGENFRQXuuDM9CY0LYOzmyoBAmnvLLJDGoWTSsNJNHmEt88CDef8Eg/cw64SlZ0wsK0LrC+YJtu/X6z/rfEw9zEBcI8g2ddnbbW+PLeE2ZRiAXxcW4qCCgtD9/E1LC0ZuXI+olfZTlGpn622ZTj2J3+dmqWXjxixF0fkwYtUtU6d654p3npaUoNv4cXogeG4eTdVVkNFwYb/9cW1fw9jLge2BuXrI7gd6KWOY2L170vW1NbXYsH5DWnWde+65GDBgQLZCywL+O3nqbVPTKvGPB/4Rn5Cwu9esXo2RI0Zi5+1/hlkzZ7VJqg0AVVVVaGhoaFOZXMGKi4GQSQ5kU1Nofifk2LoZCHwMsbCyjgNRkbnwfnNjFTZs2YBllUtR3VANNzDJTsJfHvpa2+Qx1/6hea1rMU8YIWXcs6/Ejr90c2UM327+BtO+eQ6fbvgUrnS17Fl/00st1GZG2CzgMKFfa7Gz953PwblQMm3JPWk090TQvvBZXUMICOaAcwEuOARjEFzA4ULVo+tT+TiEcNRrIXRexxNPi7i8Ql0nMAEOJakWnEMI4eX3/ukyJlbBVJqSWwv/NTgcruPguk0jufYk1lYZLrz9xU05HadgApybsvq11abDrPy6XsHVvjJSbT9GrSVnRsrNlIDbOyZG5q2XGVcibe94WteIzBxrS2pipNoMXj3wJCVJrnMTpdr2uoQyXUk0cs0116Q1EVZZWVmoVLujOfjgg7FhwwYcd9xx7a7rT3/6E3bccce4CchaIxaLYcSIEe1ul+hYJk+ejIkTJ2ZFqg0AY8eORUU7vjcJgkhOz5498corr3TIZBVTp04l6TGREZFIBJ9//nnKfBUVFdhrr706ICKCIAgi1zz66KMYOnRoRlLt7bbbDsuWLSOpdht45plncOyxx7apzHXXXYdp06Z5y5WVlbj22mtx4okn4rzzzktrkt/Ro0e3OVai4/jFL36B0tLShFSJxjXzc9pu9VePYdOnfw9d5xT3w86nfATw/JzGoEj1N1Li74vC8tt37MLrZ2B4ZUEVvluVu8mOfkpsiWzBV5VfqL5nru/mW/3L5v6+6aPmuu8aADjz8yCuTLyY27vLz/xjZ+7FMhb8PQiLW5/kvEkQeXtxtJVAHV2nT5wgCIIgCIIguhJb/1f8BEEQBEEQBEEQBEEQBEEQBEEQBEEQBEEQBEEQBEFsNdISa9csBWTbxHxh6sXifgekVfL//u//8MrLr6SoPZlUWw2Uqq2txQEHHIA///nPiMViacasaGhowIhjR+DySy/3ZdKANtCFCLWl9KTFUrpeHi9SLdL2ZcTwhNje61Yk2uGybb9OZTyWcbHAjsWs8x7SE2z7deiyrgsplbgbWvYNwHv2RNmeZJtBSunt/zipd4Ld18QlWFCS2BWoqqrCp59+Gkg/5phjtkI0Qcryyzxhu3Rd71govbYRsEvMm/1B2qKsPv36YPyfxsM+7wHrHLXeE3oN7PMpIJ6zxgiGyVcTBZCJrxOLpCO2S5etKdc2n1yB+rRce9z4cdh7771TBKBYG4vh1tqagKzZF2b7/4+XaDMvTp6wzl7mocvhkm3BjBw7XobNrGWTlrjMEtLVa0vMbUTeenwst/Inxhgm1I5fx+LWMwDFjOGBHr1wZGG4XHtJNIrjNq739u9PTardbjIIMnEyCgBoWbcuSwF1TprenYvmD/8bSC8752zwnj1z2nbdmjWB/Q0kmxgkfl0YYeky5HUmn9ojC4txZ48ecNohjSsrK8M9992TcflcYH8P/vLwX6Jv374py1RurMSct+cE0pcvX45jf3Usdt1pN7z15uyMvx+llPj+++8zKpsTwsTgPPw60tl550BabO3ajJuOrV4dbGOHHUJl3+nQ0FKPSKwZjDFEYzGsrVmDpeu/Q+WWjYi50STXQAnX/6neQdYXT+K1hxtybbVp4yZMn/lvvPjtC/hw9Xw0R5s82TQD9wTMnOtlznyBM7fk1Ix7EmmhywiuZdGwxNPQwmhuxNEOGNPya/0suJJGC87hgMMRAg7jEI4RSwsYIbfDHE86zZkDzrmuV0BwB45wlIhb6HQt+BaCQzAHedzRgm4VD9cya/OspN06Jqak3AyWPNuU0XE53Ai2fdG2tz/MMrdF3qZsvJzbSLfj5N52fZ5U28ofJ/fWR5AnCLTBvckVoK+ZAPji7Dghibmyg3eh6qUw/5pSIv5cC4i0E2eRSSHZ7uw8+uijKfMwxrB06dIOiCY98vPz8eqrr+Lpp59Gfn775EVVVVWorq5OO/+3336L2tradrVJdBxPPfUUrr322qzVV1RUhAcffDBr9REEEeToo4/GpZde2iFtTZw4ETNnzuyQtoifDn//+9/TmuyJBKoEQRBdH9d1MWbMGJx33nltvicPACNHjsTKlSuxww475CC6nzavvfYajjrqqDaVOfPMMxGJRHD//fdju+22w+TJk/Hyyy+n1e9hyhOdl7y8PBx66KGB9I3zb8pZmy1bVmDj/BtD1znF/bDzqR+BO8XpV9juLsPQO++tZ0/WsLkvFbIq2hLB9XcHJ2Ungsxb/Z73t4EnxGY87rcLKi1Rk83sEoF/vkgbAItfAzBAyrh+biPSRsj9xsSksEkjM2IrTzBPEARBEARBENsSJNYmCIIgCIIgCIIgCIIgCIIgCIIgCIIgCIIgCIIgiG2YQYMGpcwjo01oqQvK5dpKz19clnbek046CZWVleHxJJVqK2a8MgP9+/XHJx9/klGcgBLOPfjAg9hz8J7YsHEDoGV2rmspsz3Bna2stv/vwrUExLYQW0IJ7lxLxN22f7Dq0OLkBIG3We/Lta10S7YcEGxb+YxMHAAks1vXW+y6kFqazaQuy3whN6T0pICmbs665s9X58+fHxBVMsZwwAFBYXx9fT0+//xzvPXWW3jttdcwZ84cLFq0CI2NjTmLL4/nwRH58cdYunDhKmE6XLjSxStPtS6tNwhHYNpr08C5r023Re2QMjCI1FtlEvQoxbislqter7XyIvjaLKeT1k62llzbVN2aXHvWa7OQl5eXIgDF4/V1WBaNBuTO4dpE/wflRpINK92WUItWlrlV3hdt+wJsI8HmUK8d5pcRCXU5er2AX86uIyjSTpBuJ8SXuC1me5kXa/x+MEN0CxjD3eW9cGxhYeh+Xh6NYmUsCpJq+7R1bHBr+SUkIqtWtSeczo2UqL3ttkAyLytF6QXn57z5mpUrAu7TZJLtYGoQda2TWSxh0u3EqkYWFuNfvSowyEnvczCRB/7xABzhZFS2o7jkkkvSynf1X67xXi9ZugRH/vJIDNltCOa+OzcrE04sW7as3XVkA7e2NvSk4uXdQ/PnDd49kBZbtw6yoSGj9qMh+yFv99R/NyVjY32lkhxruTHA0OJGsa5mHRatXYQfq5ajpqlGHUNz7SyBxE9+GVhicRPsmPdi2OQmEkA0EsVr/28WzjrlLAzd5ecYd+p4NLU0goFrwbMRQPsyaO8huZJlc6g80kioHSjZtZFGO56gm3PHk0AL7kuqzcPRQmjBnLg8gglw4cunjcDbCLV9ubQWdQsOhzu+ZJrbkmmh4jL1Si3J1tsktHjak3IzI75mEJ4cnENA1y3ipdpx2wOhyuh9Kbgv3BZMqFgSJdnMX6+k4Gp/GMG2L972Bd/xUm0tQGf+tigpCQNjAozp6x0GP12fFN45Ga8vUf9n+to4iSw7mVTbXE+zROmMta6rMXfu3LRj32OPPdCnT58cR9R2TjnlFKxevRp77LFHh7bbvXt3vPjiix3aJpEZ48ePz1pdQgg8/PDDcJzOfe1FED8F7rrrLlx99dXomeOJmQDg1FNPzXkbxE+LRx55JK18EyZMyG0gBEEQRE5Zv349dt55Z0ybNq3NZTnnuO+++zBjxgxw3jXvHXcGZs+ejcMOOyzt/I2NjSgoKMDFF1+MlpaWNrXVu3dvlJaWtjVEooM54ogjAmmRmmWINVfloDWJ9e9eATca/A2EU9xXS7VLMq06BzDT8WklscQcCN6R9XtPI9XLULlgKn589hi8ePtJeOGFF3IR6E+GVVtWYlnVUkt8HS/Xhl5Wr5m36xlj/npuTfNtJo9kpn9b1QDoPmvvJr1/nCUQf5y9vmr9SLgfwxLyxj1b8VtNB+iqfeEEQRAEQRAE0ZWh3iWCIAiCIAiCIAiCIAiCIAiCIAiCIAiCIAiCIAiC2IYpKyvDgAEDUuaLVC9Js8ZwDSMAFPTaAwU9B6dVS3NzM0aNGhVSe2tSbYabJ92ME088EU1NTWnG2zpLly7Fbjvthn+/ON2XBru2ZNjVgmojpFZLrpSQrs5vye7UNvjybU+q7Qm34x+ujMGVsUC6LdEO1KhF2/Dq1IJl6cdsy7Fd6Qu2tckvfm8zfzCZr1j2j4PUg8wkJJgWiEPLtr1W9MCxrirVBoBPPgmK2nfeeWeUlZUBADZu3IgpU6Zg//33R7du3bDvvvvi6KOPxnHHHYejjjoKP//5z1FWVob99tsPt912G6qrq7MeY6EoRMycR64+zpYUHgC+XfhtWnXdctfN2HGnHeIkjZ6/EfpZ+ued93/r/LHxzrFkYwgTPza20ljDrS3XDlSh5dp9+vbBHXfekaJxhQtg7OZKr3i6cm3zWsQpF+Nl2mGS6jAJt0qLVzVyME+ubaTbYQ8vRhZfh1E/2iLt8HbTE2rbZeL3kb/t+Yzhzh69cHxRUei+fr+56Scj1W791M7J6PWUrTX/8EPmtuZOTuNrryOy8ItAeul554GXl+e8/arvvwcQIt9F8FpLpSU8ZPy6tpJJmWF5+ZjZuw8e79ULBxYUpF1u8JDBOPnkkzNoMfu09j6+8s9XpjWBwueff4735r6Hww4+DHsO2RMffPBBVoTa3bt3x8RbJ+Ko3xzV7rqyQZjYGgCc7bcPTc/bc6/Q9MhXX7e5bdnYiJZl3wfb2Cu8jXTY2LAe8ATIvvyBcXVW1DRWYWnlMixc/RmWVi7BhroNaIo1+tJs+9rbLDOzFI75Pvth2Q/412P/wlmnjMUu2++GU8echhkvzUAkEkGkKYLX/vkmBLck1EqzDcCSU3Nfuq0V02DcyKKZFkwb2bSWXntCaUskzZRoWnDHE0YLIXx5tBFPw9HPWt4NES/fFgkSbJOPKcm24Fy3oeJxuADnDoQQcISjhNpcSaodI+vWdXMTp5ZbCyH8Nm1pti3DZn4eX7Ttx2Uk3Eruzb39JbjQcnGzX3yBthKP+2JyxzpGniRcn1PmNfP2mVGb6+sexnS6Lylh5jW0Y4RbohLv/GHaNaNzei4S/1oRCMq0jWQ77hopIKjZ+mKRKVOm4MQTT8QRRxyBffbZB7vuuiv69++P8vJyFBUVwXEcMMZw+OGHp13njTfemMOI20dFRQW+/PJL3HTTTR0qLBs9ejR+/etfY8aMGZg4cSKuv/56rF7d/onbiOzx4IMPoq6uLit17bbbbvjhhx9w2mmnZaU+giBSM3nyZGzatAlVVVWYNm0aLrnkEhx22GFp9fe3hZqamrRFyQRRWVmJ778P/k2VyE477YS+fft2QEQEQRBELpg5cyYGDhyIFStWtLlseXk5PvvsM1x00UU5iGzb45133sHw4cNz3k5HtEG0n+OPPz40felju6B58zdZbavmu+dQv3JO6LqdT/04tVQ7jVsbqQXF6fQzhueRgdUsYY0vepYyhk0LpmDlv/8HNV8/BbdZ/dbjsssuQ1VVLqTlXZ+oG8U7K972Jro2Pc+c+f3L6n6J+e0A8/qzvfV6stJ4LXeyZcD+/QPs9UbYbR1TDyPrNuute26+yNvPHjrpJNI5VwmCIAiCIAiCyCU07TNBEARBEARBEARBEARBEARBEARBEARBEARBEARBbOMMHjw4pdgoUrUYJTukEu2lHvm2/e9exPf/2hfSbUmZ97333sPmzZvRs2dPXbs1gMlr0Td2Lfx8ISZMmJCy3rYSiURw2slKCvTLI36J3Qbthr323hMHHHgAhvx8KDhn2jstwWAExFo+LW3VeLwYzxZte8jw154w0QzcMyul9CWuTMutYSS9zCrLoEzfyobmSbT1QDAl2Hbj69LZ3ZhUg9kk4FoCP9uVZgTOplVPqi2Nl1uv68Ji7UWLFgXSdt11V1RVVWHSpEl44IEHUgrdY7EYPv30U3z66ae49dZbceutt+K8887L2iC7QlGIWtQq4TVTgncGCcakFq67cPJS/3y4oKAAo077Q5yAnRmhumS6PqjzR0rvnPIHFeoSUh/zJJtnn68APFk3M/VtJeEe894jSUgQBQYrQNKPQ6b3ZGvppvq4wbwSGH/ReDz6yKP44ougjDeRtbEYbq2twdXduscNATYDSV2rZdOunY9DvZuNvNOUs/zqcSJwe4vCNt/Xrbf9mNqy6sT0sPX2cuInDo8bRhuUYNuaSLM+D8D40m6Y0dgYiOHzlhacGtJuV5NqdxYSzx23qQnNK1agYODArRVSbojFUDt1aiCZd+uG0vPO7ZAQNn33nX7FQj+RbBKnS0j26Ri2XiL+s6ItJH7UmuVf5hfiQZme/JExhunTp7ex5a2D4zj47W9/i5dffrnVfFJK/OrIX2et3Z49e+LP1/8ZZ18wFq50EZXRrNXdHpoXfBianrfHHuHpPx8KVlwM2dAQX8+8eSg4YP82tR355BMgFgukt7Uem7Vb1oBJQDIGJu2JJJhKAweHunbb3FiF6sYq/LiZI0/ko6ygDKWFZSjNL0FxXgmKnELk5xUij+cpxTVXl/lRN4qWaAQN0UbUR+sxe/psPHHr/6WUesx+6m387pwR4I7WWzAVk5IyS/3d6csrOLemzdDX9hwcYAyCaZUzY2CS+UJuXQdXBmcwMAjGtAiagXElgZZaWM0kAH0NycEgBdTfGpz7f2Mxe8IflS6ZhDT7Ui9DckjpgnE1oRBjEky4gPSvcyQDmNR/O+nrZvt6UJrrW/NFZV1geLoOFv8N7yk74iYYYl6aeRZM7TtuphLhKo1puTYDs4TfXJ8rPE6qbfIqyYgqw83+ZX4arClPTN2+TDteNeJJtU0J+5wNOY/i9oMMX5dsuaNZvHgxjj766IzEX61RWloaOjlYZ2PChAk46aSTMHbsWHz44YdZmZwhFbNnz8bs2bO95VtuuQUjR47Ek08+ifIOmFCESE5dXR3GjRvX7np69eqFiy66CBMnTsxCVARBZEJ5eTlGjRoV+C768MMPcffdd+Ott97Cxo0b29WG6cckiFT89a9/Tesa4+yzz+6AaAiCIIhccOmll+Lee+/NqOzw4cMxZ84cFBYWZjmqbRfOOebNm4fhw4fjo48+ylk7p59+es7qJrLHkCFDMHLkSPznP/8JrNuy9GUUHDAkK+24kS3Y+MENoet2/J9XU0u1AT2LX6Z9U8nKBqzJCNy58n56Y923D9yc97O70Qase+tyNKx8N9DaunXrcPHFF+Ppp5/OYBt+2nyw+n3UNtfoiR5tYbbdT8699d4027Zg2wixmd9/Hf/si7S9bnwrr9dtL/2FOC13a7/TYa0uWvWmuUOw9fvGCYIgCIIgCOKnTNcdnUAQBEEQBEEQBEEQBEEQBEEQBEEQBEEQBEEQBEEQRFYYPHhwyjyR6iUpcqQ34M0p6Y9+R96VVl4pJd577z1dezKpts8xxxwD13WRS+a+Mxf/fPifuOyiy3HQsINRXlSOim69sesOu+I3R/0GT38U+tYAACAASURBVD/1DKR0lcgNRvbmQsKFK13EpAtXSriuyiGlFlLrh5Su/0DIQ6+D9TBCOddVdas2/Pzw4oCqRcZUijQPF7bQV0Kq8oF0aGG4Cdf1xHPe+EPG4BpZspZpm2Oi5Lxd96ery5YtC6StXr0au+++O+68886UUu1EqqqqcMEFF2DUqFFoSJBAZkq+yNfnmnVumWMNF5ASRSXFKesZdtAwLYtHwpmRqImHJdJWJDpT/DgS0tu4bR1NStl5qg1odQxm+Eo7PTAGUw/mnfX6LDhOajk6ADxeX4fvY1GvuF0f1w9r6KrWLdrpZtnXTdt5Eh8iJM2up7WyqR4soS6RpA2e0JbZr1w/EuPx942t1I6vFwAeqKsN3ccnFRcH9m9Xkmq3t257LLJHlt/cjV9/nd0KOwENr8xAy3eLA+mlF14A3q1bh8Sw4euv1It4N0Dcq/hP/fg8QYl2x32qf9zSjA8jzWnlHTVqFAYNGpTjiLLHHX+/o8Pa6t27N+5+4C4sXvUdzrnwbO8ItsRST36Tc6REw4svBpKZ4ySVWzPHQcEhhwTSG1+d1ebmG998K1h/SQnyhw1rc12GVbWrtERZyyKY/oZlAsITOAhwLZI2IuSoG0NNUw1W16zC0sol+HL9F/ho9X8x78f38O4Pc/D2j7Mx+4fZmPPjbLy3Yi4+XLMAX274Aj9sXoadjxiIusbUEvrmhmbcd+n9noRZgMOBkTZrwTMXSn7NlbxZwBc9O8xR5SzBswCD4AyCc3AmwJijBNtMwGEcDhfgTIBDgHPzcHQ5AS4cCC4guAATAoKpNK7rEFy14XAORwgI4ajyOg6uyzpMPau6hRcPh0kXlrRat8kEHO7odhwI056pU+g089DpcWmBh65PxycY98pwJrzYBBcQcFRcXv3+dnMtHjcxx0m1PRk3UxJv5l/9GIE2hxKnJ6hGlPDcuiL0RdrhUm37mikg0k6cTSGFZLuj+fOf/4whQ4ZkXaoNAH/84x+zXmeuGDx4MObPn4+GhgY88sgjOOiggzq0fSklZsyYgYqKCjzyyCMd2jYRz3HHHZdxWc45JkyYACklKisrSapNEJ2UAw88EM888ww2bNiA9evX45prrsHQoUNRXJy6fzCR5cuX57zvnfhp8Pzzz6fMwznHVVdd1QHREARBENmkrq4O++yzT0ZSbcYYrrvuOsyfP5+k2jmAc44FCxZgu+22y1n9J554Yk7qJrLPtddeG5reXJl68uZ0qV70BGJNmwPppTv/FkX9h7ev8nZ3IbZmOw6bBND0cQbLRBs2YNWMU0Ol2oZnn302rWvgbYkVtT/i641fakE2YPatL7sOm+5aI+3+az0ppe739iaLNH3aDGBcLcelWy34Em/TeHyHdmISY4nxWOuSnVfWDVWvzzxsBmGCIAiCIAiCIHJG1x2dQBAEQRAEQRAEQRAEQRAEQRAEQRAEQRAEQRAEQRBEVkhLrF3Vmli7bSOAug06CQU9U7eZn5+PkSNHBgTaqkUzCkmNRHr33XdRWVnZpjiyRaQ5go0bN2LBBwtw2fjLcOzhv8H7c95HgShAoVOEYqcExU4JSvPLUJpXitK8EhTnlaBQFCFP5INzofXbviTbyK3tR9w67wFPoixhSboBuK7KE5MxS7KtBdtakA1Pru0Ltn1Zpi9mVv/ZR0K3If2YII1Em8GF65UB13Jl5FYQm2tWrlwZSPv666+xcePGdtU7ffp0/O53v0Nzc3qS0NZwuKOF2BKSeUp3fWzV8SrtXpKynpqaGn3MpHeOeOhlZr32jqxMPEPiV/ky+YSVnXQUYVpy7dZCTyHXDht4mSjXTqyvb58+mHLblNbj0rgAztpUGTck1RZKmzT/4X+m2nl9mbXSM4aV5SFlEmXXYTLssEe6ku2w9Pi642Xadjkk5Eus06wHgGXRFvynsTGwf3dzHOyXXxA31LcrSbW3NmFvnbC0hi+yN8i/MyCjUdTecWcgnZeXo+ycszskhlikGZXffqMnyoi/ypLWi8TzL5PzNj1tQdu4pKoqrXyFhYV4/MnH29FSxzNw4EAMGTokp23069cPDz3+EL5b8R1OH3t6YL0rY4i5scwqj0bR8s037YwQaJjxn1D5fOGvfwVWWpq0XPHvRgTSWhYtQuTzhWm3LRsb0fDv6YH0ol//CiwvL+16bJpjzdjYuEHJsrWcmjFowTbTQm3rNddCZCaUiNuIIzgHJPMFElyJr4WePoIzrsTRRrrMHRw++rC0Yly04Fss/XSJrldLtI30WQuvOWNKAK1jFMzRr5knoDZibr+czsu5kmVrybQnlOYCWq+t5NCeUFq/9mTbSvYthONLubVoW8WkZN2OcJRomzlwmAMhTIwCQgjksTwILpAnHBUHfIG1I4z428i0LfG1eSBeuO0Y8Tas7eGOSudOQLit0rkv7Db7kvv7xSsTEHYrpbkSg3Nvf3OmZOcMHMKcGzqNa5mIkYaoc8cXt3syEevKlDFfvq1ex1+xMyvBCELMNbN3HWsVSHk93YGMGzcOU6dOzYkQlDGGW2+9Nev15prCwkKce+65+OCDD7Bw4UIUFRV1aPuxWAx/+tOfOrRNwmfmzJl4//33Myp76qmnoqamBjfddFOWoyIIIpf06dMHt9xyC77++mvU19ejvr4eL7zwAs4555y0yruui08++STHURJdnW+//RYbNmxImW/PPfckqSpBEEQX48MPP0T//v2xcGH6fW2GoqIizJ49G5MmTcpBZISBcx56PzsbuK6LCRMmIBqN5qR+Irvss88+oelNWRJry1gzqhY+ELpuwDH/zEobqiH1lJ0+RqsO3Qfaek6GyKZvsOqlPyCyaVHSvPvuvw9uvmsShhw8GJFYJAtxdn3qW+rw1vI3ICF1H7Lpi+a6b1r3XcPc71ATjnI9OaS5X+K9Nr9R8O6j6DRLgG1PIm4fX2mWNV4fuP3rAenniTsrQm5cp/WrlnRvghMEQRAEQRAEkVWcbFa2y+BeetafzgfFlhkUW2ZQbJnTmeOj2DKDYssMii0zKLbMoNgyg2LLjM4cG9C54+vMseXni60dAkEQBEEQBEEQBEEQBEEQBEEQBNFO0hJrVycTa2c2Asgp2Q7Nm79tNU9+fj4YD0pJfam2v3z/ffe3qf38HoPQ+5BJWPfm+Yg1V7eprE3Pnj1x1FFH4fDDD8dBBx2EvfbaC3kZSveibhQtbgtaYi1ojjXDRbzUUImxzWuph4ap/R/vKWZgWnzMJINkDNJ11UAzKbUcjWmhphGiKSE2Y0Z6zCAZPIEyY9qZzACTRdXFIJkEs+5nSunqdFfJtlU2uK4LJjrnfc9UuK6blkB72LBhOOKIIzB48GBUVFSAMYaqqiosXboUc+fOxdy5c0PLzZkzB1deeSXuvffedsUpOPck2lIygLmQUh0jI7UuK++Wsp7a6lp4Um2mDrwSsQPgzPJJS30uac2ePrxSqkGSEuY8TZMkHyemPi9PB55Gpt04uXgircVkmwhDV5v913qaFRAuu+xSPPH4E/jyyy+Tx6RZG4thcm0Nru7WPRBSYpjJttCsM5spEH8OJMtrCKu3LYcwTFpt2mEI1mUry+3nYBpLKBeWB7inbkvoNkwt70FS7Q6g/icm7Wp4YRqiy5cH0svGj2tVGJxN1n7+OWKRSOAck0meE9e3h8RruLbySP0WbIilJ32efOtkJenqYoPVb775Zvz+xN9nvd4BAwZg8u2TccLvj4eUEm4r32vNsWYU8+I2tyGbm7H+mN+g5OST0O3yyyC2267NdUR/XIHqa68LXVc69qxWyxaNGAF+/Q1wt9TFpddMuhm9X3gO4DxJSZ8tDz4EN0TeXnzSSSnLJmNF9Y/+NTUQJy02UzsooQSUYAIcnNsTPyh5MiRT6Yx732FclzPCY3XdzgGmrsH+55IT8M7zcxGNpBbe3HnhPZg0/a/oN7CfJ1P22udaoKxjYWBaAG6LLJTAmXN/agvOtQiDKxk0GLQYmgEc4FKJudXfKQzMlGUczJNuCC3gUPG4TE/wAwnGmZq8xQXA1JWnum6UatmVcAUD03/4uObvFinhMoAzNQkN9yYRkt7+9CYuMqeN1O35Nhdv35mX3lQd3v4zcmojrtb7Sm8r16oP7gmxVR7BhJJjm31thCLcl44YQTbX+114Eu14qbYnHvHqj5dqM8Z17LZQxJZle1sJT6rt/Q1p5fNPRH9fWB/36fxNkEsJdyQSwWOPPZaz+m+88UZUVFTkrP6OYK+99sKGDRtw7LHHYv78+a3//ZNF6urq8Pjjj2Ps2LEd0h6hiEajOPXUU9POzznHrrvuiksvvRTjxo0DT+M7lSCIzk9xcTFGjx6N0aNH45577kFJSerJ+F566SXsv//+HRAd0VW58cYb08p3xRVX5DgSgiAIIptMmTIF1157bUaTVQ0aNAjz589Hz549cxAZkQjnHA8//DDOP//8rNd9880347bbbsOJJ56Ie++9F3369Ml6G0T7iUajOClJf3assRJutBHcac/kahLLXzgU0Yb1gTV9Dp4E8Pw21tfaXep0y6aqI3F94kTg0sqiXjSsfBvr3roEbktD0lrfXPAGdh28C1wp4UoXq+tWY2C3gao/fxslJmOY9f2raIo2+n3Ptkxb90H7E4+qaa+9vmlrvRFkm3X2hNpGqm3/8/vhAauH3ls2v5FiMq57PzhxpC7u9e8j8V4/iy/bySaYJAiCIAiCIIhtlayKtbv37NhZydsCxZYZFFtmUGyZ05njo9gyg2LLDIotMyi2zKDYMoNiy4zOHBvQuePrzLHxLjrwnSAIgiAIgiAIgiAIgiAIgiAIgvBJR6wdbVgPN1ILnm9LeTMXLTWuW5AyT11dHcaNG4d//OMf3tCkMKk2ALzzzjvpNcwYeu57GSoOuBoAsMuZC7Hq1TPRsCrN8gAqKiowevRo/PGPf8Rhhx2WNaGQwx043EGRHsgYdVvQGG1EY7QRUVfL8MwuN9JrIzCDmquXGfuxsvZpmbIeYCYB1xsXKL3BaqqIUuEqdzcDk64Wx2k5siXVUsJmb0GH5VrhGZG3NYxRAuBe9i5HXV0dYklEnsXFxbjwwgsxfvx47LLLLq3W88knn+C0007Dt98GpfL33XcfzjjjjHbJaRi4VgJqGaB1O1dKJRjs3jO1WLuxodEbNyohwWGOpbQk17ZwW4u0zToGf31cmheoH1db5NshY2LbLO/OELN9SUnlim1lPG8mcu3X33gdA3cciJaWltbCBgA8Xl+HMSUl+Jnwfzruf6bGh2YPDVX7NrgJttBaenn9/zMk39xMjlRimTCRdfwQ2fi8YadeYn6WJP+30RbMamwMxDQkLw975eeHxpKYkuTUbxX6JYZP/aefQra0gGU4aUVnQkYiqP37XYF03qsXSs86s8PiWPnBvKzU09pXei7mQGiWLv6+ZUtaeXfYcQdcfMnFWY6gYzj+hOPRo0cPVIXInTNh4MCBmPr32/Cb3x5nrhBSlmmKNqE4r+1ibQCA66L+6WfQ8PwLKDrheJSceioK9h+WltQ68sWX2HTOuXCrg5PeFBx0EAoOOaTV8qy4GCVnnIEt9z8Ql948fz5qp96Obn++Kt6WkEDTO++GvkfzhgxB4WGHpow/Gd9XL0sQMBiRtBFKqFQODsaV0YGDxQu0GQPzRNZc+ySUoNkTPKhqPFkzAwMXHIf9/hDMee7dlHFGW6KYcu5U3PPm3wGvLoBB+BJwxjyRMwcDGAdniJNicCZUcaYE0VzLnAXnflycg0umJt2RTL3WEyo5XED9wcL1tS0gtDQbUkJ4sSn5iWSA5K53LaLE23qCGAEw6aprYibB9GRCLpNKpq0nK/Jk2qYWZupW175Gqh32t5i5PDSiaoMnCDH/mDmW3JKRh8uvBRNgWkruycwZg2DcOy98GbcWaXN13MOk2gxGns29c4UBntjE5POuBBMk2dYZlpZUO5GOuFZPxZVXXolIJJKTuo855hhMmDAhJ3V3NKWlpZg3bx7Wr1+PK664As8++2yHtHv22WeTWLuDaGpqwhVXXIEHH3ww7TLDhw/H/PnzcxgVQRCdgeLiYvTq1QubNm1qNd8HH3zQQRERXZVZs2alzJOXl4fTTz+9A6IhCIIg2ks0GsWxxx6Lt99+O6PyZ555Jp544onsBkWk5LzzzsPEiROxevXqrNfd0tKCF154AdOmTcOBBx6Ie+65hyZe6WRcd911eOWVV0LWMPQ76oF2SbWl24L17/4JkeplgXU8rxg99r4w47oDtHJvPf3C6VXCEP87gJpvnsaG92/UMzoGuWHS9Tj/kvMgAbjS/w1JS6wZa+pWYfuyHTMNvMvz9o9vYX39Ol+Czcz9BHjia7/fmoEzeL3WXPeBc2/ySH9iSTMJpX/fxJZzW3fsmdX/DcSv9yab9Pu1E28Z2ZNPAghMJpnqbLJ/v5XYLU7ybYIgCIIgCILILdvuFEcEQRAEQRAEQRAEQRAEQRAEQRAEQRAEQRAEQRAEQQAABgwYgJKSkpT5ItVLraXMDcmR2h/gtjSklffhhx7GqFGjrBaDUu3169enlH4YBo5625NqAxLgedj+d8+gzy9vBdMSuDAYYzj00EPx/PPPY82aNXjggQdw+OGHZ02qHYbD81CW3w19ivuioqgChaIQEi4kXLgy/hGTLlwZ85alK+FKCSnh59fPUrqQUsJ1pVfOyJhVGb1ev4YnmtNibCOa0/khtaaR+ccEUOMMpa95hnS7qFUbQEND+Pk6fPhwLF26FHfccUdKqTYA7Lfffpg3bx723HPP0PWTJk1qV5xSSwS9Y6KPo2uOKSR69u6Rsh4l1jbnj1WvFmvHa5R9DXPSuGTiu7cVMrEQdxApBzumHEnZ2qowNTMLTQeAPn374NYpt6ZoUOECOGtTZaCmMKG0UjKa1377dj6ekJ9Z+TmY9c/PH/YIryNYJnEdEtriWhfJQ8qHxdiaVDuRu5NIfO/s0aOVciTVziZuYyPqPvpoa4eRFeqf+hdia9YE0ssuGg+WxnVYtlj+XmrBrk1n+fa+vLoakTRn6Hhh2gs5jia3nHPOOe2u42c/+xleefUVLFryNY777XH+irBdKOM/e5pjze1uX0ajaPj3dGz8/R+w9sCDUH3DjWiaPRvu5s3x+Rob0fTuXGy+9DJs+O3vQt8jrLAQPW69pVUptqFs/Djw8vJAeu0992LzRRcj+uOKwDp3yxbU3nMvNp15FhAykUr3669Lq+1kLNm82JNHMCa0RIIrubQWUQtrvQAHZ8ITRwhuBBIs4VmnM65lE0ILmYVOZxCc46Q//RGO46QOFEDV+ipsqaqD4A4Ec1QcjEOAQ3Ch21HxCy7g6HYdLiC4A86VSNthDvJ4HgQX4NyBw00+DiEEBASEUNsohIDgHAICjmmP5UHofeFwDsYcbxs5F2CMK2k35xCcQQgOR6j2HXAI5uhtEN4z12UEd+AwBw4TEFwgT+TpbVPLQgg4EF6awxw4PM9rm3Nh1e94kyP5bZlllabWq33nWGneOma1bb1W+0LvG849oYgnFtHb5Im0W5FqMwZwZgTpRhiSXKqtJOpeStz1aJxM2zwnSLXj8qd5ZZNLqUg0GsUjjzyS9Xo557jqqqvw+uuvZ73urU3fvn3xzDPPoKWlBYMGDeqQNq+44ooOaWdbpa6uDrvuuiuKioraJNUG8JM8xwmCCKempiZlno0bN3ZAJERXZfbs2airq0uZ79BDD83pfRWCIAgiOyxZsgTbbbddRlLtvLw8PPPMMyTV3oo8/vjjOf2+lVJiwYIFOOCAA7DzzjvjqaeeyllbRPq8+uqruO2220LX9Tl0Mrrt9oeM63Zb6rF61qmo+fbp0PXdh45FTjRm1sSG7SdewBzX788YgBg2LpiEDe9dHyrVLigswKP/egTjLhun+1f9/lcjfa6L1GFNXfal9l2BBWvmY8nm7/TEoQn91Ix79/btSScB7uX1ZdvM68vm3iSfviTbzmv3YXu/ALD6uP1ebl+0HfcLARmfxyPkXlpadyiT3IMjCIIgCIIgCCL30F0HgiAIgiAIgiAIgiAIgiAIgiAIgiAIgiAIgiAIgtjGYYxh8ODBKfNFqhbrV+0b+ZPfbSCYKEg7/0vTX8IRRx4J1/UHr9kC5zlvz0mrnh1OmIGCXkNgaaK92sqHnI6dTn4fTnHfuDKMMYwYMQLz5s3De++9hzFjxiAvLy/t2LNFvihAz6Je6FvSH8V5JUpqDS3G1rJtqQXKtmg7JmOQlmRZqZX1/6WrBMwSiEkXkrkwe9b18gPSdb39LW2xst590vwvTrwMa6X/QqYpxOxsRKPR0PRDDz0U/fv3b1NdPXv2xIsvvoiCguB7YObMmaisrMwoRgBKig5zFC2pOWAdw9SDTiPNEZ1XDyCUMm6cqUoyJ4BEnFBdn1MhwQXS7XLxWTvv+dLRcu3W0i+7/DLsuVe4pD2RtbEYJtfWBGoKE2UnhpooyoaVN1FmnUzMHV9jfB1hjzAsPWSr7SfGaJe1t5kn5E2M8KtoBG81NQbi2CsvH4OdvJAtik8hqXb2qMlA3NHZkA0NqL3n3kC66NMbpWec3mFxROrrserDBW0qk/w9GY7tV032kdjWT/clsRbMDnk/hnH00Udj2LBhbWyhczFh4gQIkXzCl9YYNGgQXp/9Or789kv8+te/jlvnfSZL44sIP4qudNEca8qo/TBia9ag7rHHUXnGWViz595YPWgw1u63P9bsvS9W77Y7Kk85FQ3/ng64QVEFAPS4fSqcXXdNqy1eXo7yybeErmt4ZQbWHXwI1h/1K2waezY2nXc+Now8AWv33Bu1U26DDLneK/njGBQecXj6G5vAxoYNqG6qVvIHzsG5FhxzroUbenIILU5mjINx7om3lTxCy5y1tNoIp4UWcwuIOAG3YFwJoJW+Gvn5+fj1ab9KO+aZj88Eh6pXcEeLnbUMW4uhOfdF3g5XAm4GBsFUq8zEybQgmvtibEdLtRm4FlEzcO7o7dVCcc7AYdrhcJha53C1Ps+IqrXwWjAHHCqfEI4ln+ZajK3iyDMCbGYE2Xpfsjxfsg1bvu14Yuw87i8LLrxn89pIsm2pdh7P84XbWjTucBVrXByerFuJvLmRajOhj6/wRdqeRJ3rc4NrQQn3z7OAVFsNH8yaVNvK39ml2gBw/fXXo6kpe59pALD99tvjyy+/TCoq+qngOA6+++47HHLIITlv6+6778aPP/6Y83a2NaZNm4aBAweirKwMy5Yta3P5Bx98EN26dctBZARBdEYGDBiQMk9+fn4HREJ0VdKdNPKGG27IcSQEQRBEe3nqqacwdOjQjCbV6NevH5YsWYKTTz45B5ER6XL00Udj8eLFHTJh1vLly3HGGWegvLwcV199NSKRSM7bJIJUVlbijDPOCF3Xa7+r0GPP8zOuO9q4EStfGYn6FW+FrneK+6DP8Jsyrr99d0hbm0K5tTakdbOKQUabsOaN8aj+4tHQ0hUVFXh51kv43f/8zu871V2rXr8rAMY4qpuqsa5ubSYb02X5bP2n+GTdR/DE2UwJsuEtA/DuifgTjwq7b1vfIzH90pwJJcnWE0ya/mtfvG0Ju3lcT7dXh93PbX7XFHcPP6HPW1vSvW3wjq9Vk5+V6fttLK4uLwSrDXsdy+AfQRAEQRAEQRCpIbE2QRAEQRAEQRAEQRAEQRAEQRAEQRAEQRAEQRAEQRDYfffdU+aJVC9Be6XaCo5e+17WphJz352L/fbbD9FoNF7GK4EffvghrTqK+h9gLcnAc17ZDtj5tA9RtsvxAIDhw4fj/fffx8yZM3HQQQe1Kd5c4XAHPQp7ol9JPxQ5RZBapO09tExZiba1ZNtVkm1XupCuhGsJuI1mG1LCdZWc2xZkxz0subYrlYRb/afLGBE382MA1GAyU0d2zp/OQ1FRUUblBg0ahLPOOiuQHovF8NZb4QNS06HFjXr7Ouaqc0A9lEjddWOY+fTMlPVEY1EY+bzUowt9QTss0bY/8tCcIaHD+qyBgt65EDgVus65kZZcu7XNyaJc+/U3Xk9b9v94fR2+j0VDa0oUUofJthMF24n5E8uYNKXO1OJQ73Xrg0N5wkN45YMS70RBdmtC7bDYw4TeDMBdtVtC9+OdPXp4eYJ7MfEVSbWzQfXrr7e7jvrnX8CG3x2f9CEbg9LmLffemzR/9TXXtqn9uscehxsycULZxReDZfhdkgnLZr8JN4nUIrXcvv1kOvh73ObNaX1L5OXl4bkXnkvW+FYn3W+6wsJCHHnkkW2qe+jQoZgzdw4Wfv05DvvlYWmXC3ynacFBY0tDm9pvC7K+HrF169R7orVJNDhHj9umoPjE/2lT/cXHj0TZJRcnXd/y3WI0vvEmGl+dhcinn0K2tITmKzhgf5TfcnOb2k7km42LlIeBmW8+7gk2OOeePBpQ4gehBRHCElcbsQRj3BddQ4BJJbzmRtas1xu5thBa6MwETv3Tyei/U7+0Yv7ozU+UiJpzCDhK0M2UDJsbSbaRUjMj3NZCaBg5tPAE0N5Dl+NGii2E2haWp+XaKt3ErETiHII5YFquDWYE5AKcOVAyby2i5tySjiu5tcN8MXiekXBrUbZgDhzhgDN/WUDoMlZ9zIHD8/SzJdy2xNvevuCOrt9P956ZJeMWtqDbEpbb22GEIiJeqM2YL2EXRsIOvZ7bV1i+VNuTjSCJVNuIQsxrxF9DAV1Xqu26Lu69NzixRVthjKFHjx445JBDMGvWLKxcuRJDhw7NQoRdg/fffz/nbUgp8Ze//CXn7WwrRKNRjBw5EmPGjMGKFSsyqmPMmDG44IILshwZQRCdmfLy8pR5vvrqqw6IhOiKuK6LefPmpcxXWlra5r93CYIgiI7DdV2ccsopOOOMM5JOOtwaxx13HFauXImBAwfmIDqireyyyy747rvvMHXq1KQTpJSXl2PIkCFZaa+mpgZTpkxBaWkp/vCH+0RwxgAAIABJREFUP2Dt2m1LLLy1ue+++7Bp06ZAevF2h6DigKszrrdpw6dYMf1YNG38PHS9U7oddj75vwB3Mm4jKe3qOmQIdGAmrtd9k9GGDVg5YzTql78WmnO33XfD63Nfx7AD9tP9mfb9cqbvYttLDJWNlVhXv228Bz5f/yk+WP2+uv9vRNhakC2seyOc2ZNA2v3PzLuHYgTbXIuyjVDbzuPLuhOF1Tzh3j8znmx17wuqn1cCfrrX3231eRsynT04SZ85QRAEQRAEQRC5JQd/lRIEQRAEQRAEQRAEQRAEQRAEQRAEQRAEQRAEQRAE0dUYPHhwyjzNVUuy1l6v/f+CLctnobnyy7TLfLHwC+y+++744ssvUFxc7I2D692ndxtato23Ru5rlMCqwiEn3I//PXYqxhwzqA31diwOd1BRVIGmvFJsbtqESCyiBmi5SpIGANIMCoMEJPPFx1IPCmMckK5yJOsBbJASkpkyAGMCLiSYlJB6SKDae0zLtQG4DJJJrzwY8yTcLlwwMM+ZGJOxDtk/2cZxwn9yq0SImXHSSSfhoYceCqT/97//xUknnZRRnZFYxDqX1eFwIcHgAozj7ZfnoH5Lfcp6upd312+NeLm2B/MONaSUoUI8k67OHFvKF2wvLo9MKJ/w7I2B1XGY8umSrcGLJqZWSTFWN1nYDCx0m8LS+/Tpg9um3oYrLr8iZcwugDM3VeL9Pv288BJDMmHZoQdf688YyLh0ILi5Jp0jvL22whKew+pKPMaJEu1g/mBdn7VE8G5zU6D9/fLzsYvjhMROUu22EvYWSPa2aFq2DA3ffIPidsgdYuvWIfLZZ20qE12xElixMnQdKyxIux63thZbHvhHIF307YuS005tU0zt5dsZr3iv1QDyJOdf6Gd1GK190GWHFxrr8WOaEpe/XP0XdOvWLafxdBTTX56OWybdgieefALr1q5Lmm+vvfbCg48+iH1/sa9KSJjIRAkCQr6zUnyFNUYb0T3hOzwljoO83Qeh5bvF6ZdJghgwAD3vuhMFBx+cUfnuf/kzeEkJaqbc1rq8OwlFvzkWPe+5G6ywMKP2DYs2faXED5x785F4AmMwMK5ED0Z+rNZxpX9g3JuIQom1tRxZiykYNyIIAehrPVMHpPpENXJlJhlumXYzxu5/TsqY3ZgLwQUABs4AJoUWrnMvdqblFkwyJQg3QgstpxBa8gxwLcIQ+vOGeZJoTzLC/CsQLoTeZi3X4Orah0sOCQkH6m8c71rXu3DUS0ynMABc6kPvwjXngN5XUnJ1bSJdCKGKCzOJDNTfONJc7DL47yvzd5auL+4amJknfz/46+On+uBmf5ozgenjpI8958Lf11Z+blQinqzdfm2dK9a5ZOJsVaptIrGk2nHXNl1Uqg0Af/vb39DQkN5EASeccAIqKirQu3dv9O3bFwMGDMCAAQOwww47YMCAAe362++nwBNPPBE6OVQ2ef755/Hcc0kmyCDaxN57741FixZlXL6kpARPPfVUFiMiCKIrUFCQ+u/c7t27d0AkRFfkySefREuSSYtsRowY0QHREARBEJmwYcMGDB8+PO0JrW0457j99ttxxRWp71URHc+VV16JK6+8Mi6turoakUgEffr0AaAm1TryyCMzEqon0tLSgunTp+Oll17CsGHDcM8992D48OHtrpdIjuu6ePLJJwPpTnEfbP/bacj0Pk7tkn9j7ewLgSS/8SjotQd2GvV2bqTaNrovMvX9+VZuwIfmkWiuWow1s85Ay5ZVobkPO/wwPPHsE+he3k1POA/V/yuZvlOuguNM9cirH9uo/taN9RsQc2MYULZ927a3C/HR2g/x0doPfam21edvNNfqnoAlz+bCk29zM0mnuV9iT1JqTSQpjGibc2sSSb89W6ltJjiFJ0G3+rX9Xvn4fm+rv5tZ60y6/RsJv66E5zRuRZFomyAIgiAIgiByx7b9iw6CIAiCIAiCIAiCIAiCIAiCIAiCIAiCIAiCIAiCIACkJ9aOVGdPrA0AO/3hLRRU7NmmMst/WI7ddtkNmzdt1nJfiV122SWNkrYuFgnP/uOYfYsxa0L/Ti3Vtil0CtG/dDt0K+gGKSUkXLjShQsJV0pI6UJKF+qfWu/lkTG40oWUUi27MZXHjSkhs67PKOukdOG6ZlmluVLVJ12pWwCkq2V0tvBOi5g9GXcXo6SkJDS9PYOLDzzwwFCZ3JIlmb/PmqLNAIw/Usad5S2RFjxw04Np1TN4j919ByWz3y1atJ0wYFVKXzAYL342gu+2Cy27AmnJAFON7U26ioUOrAxLu+TSS7DX3nuljgXA2lgMt9TWWkNLw8OyHzwkzR926kca9uAJ5Xmaj7A6kseBhEj87eAJz0h4trffru+uLbWh++XO8h6hRyX4Kv0h6ltz+Gx735mhQvUcbdDm6dNzU3EHUPfwI3BragLpZZddCpaGuCxbROrqsOzN1+MTrZOAJSTZ7+3EPLYqNj4lu0QBTArZd2FU9K7AjTfdmJM4ckGrg+cZUFxcjEm3TMLKVSvx1aKvcOKJJ6KoqMjLMmzYMHz82cf46NOP8Itf/KKNjbPQZWaExfqarbGlsW3VFhSg7+y30PvFF1By8kngvXq1LS4Aok9vdL/mavR7d07GUm0VDEPZJRejz4yXkb///um3v/326Hn339Hr0UfAklz/pcuPNT+iqrFayR2kkhkbCbX/WksllE4ZgglPSi0Yh+ACjuNAcPVaMAecC3AmIJgAg5JOONyBYAIOE+DgEFynmXKco6i4KHXQAMorysHhQIDDYY5flxZdOMzRbQgI3a5gApxzOEzAYQ4YU7E6nKuYmXoWTGiJNIcAg0iQaXAwnYdBcLVXHAhwptI5ExDWfnJMmt5fnPnbzPW+YczEICAYU+X19gjuqH3MHQjuwBHqtcMc9czVPhV6vdpmAUc4cIS/LISAI/K8Rx435R04XC3nCQd5Ig95Jp9pT+QhT6h8jnAgHMc7J9S5IPxzhPmicl9G4m+np2I3gnYtFNlWpdqu6+L2229PK++ECRPw8ssv49FHH8XkyZNx+eWXY/To0Tj44IOxww47bPNSbQA488wzcckll6CsrKxN5YQQbZr0QgiBIUOG4Be/+AXuuusufPLJJ20NdZvn8ssvb5dUGwD++c9/Ij8/P0sREQTRVRg0KHV/eFNTcBIyggCAu+++O618EydOzHEkBEEQRCa88cYbGDhwYEZS7W7duuHjjz8mqXYXo7y83JNqA8Chhx6Kzz77DL/85S+z1g8ipcRHH32Egw46CDvuuCMee+yxrNRLBHn33XexfPnyQHrvg/8G5rR98kg32oh1cy7B2rfOSyrVLhl4DHYa804bpNqp+gOTrU/nbmaysomi7fh8Davew8qXT0gq1T7l9FPw7xkvokePHpaUWfexcmtSRPj9rJzBFz0zhsrGjfih+nvILvo7mWS40sWcFbPx0doPvT5/5k24yTxRtifBNndBmNVvzcz+NP3bOic3smxzP8VMMun3f3Pm73tv72v5OoP/rI3s1jHS6wK3yfw+cwDeaWMmDA3lp/kTGIIgCIIgCILosuR4yieCIAiCIAiCIAiCIAiCIAiCIAiCIAiCIAiCIAiCILoC6Yi1W2q+h3SjYGkPjksBd7DT6Lex8j+/R8Oq99Iutn79evTp3Qd33HkHLr3s0rSkH4BErGkzRGEPeCOcpPREwYUOcMNJPTH60NJMtmSrwsDQo7AnivKKsb5+HVw3CjMsTJpX0pelST3wi0NLkKUe2AdAwtXpLhh8ETbTA84ACekCjAOuK/XAMgnGAOlKVSn+P3tnHidFcff/T1XP7nIv54KAQeQUUfGKkaBRvAkaExM00cSTGI94Id6KmqioiD6KxvBgiFcS/Gm8D8Rb9PECUUDumwUW2GXve7p+f9TR1T09O73D7LK7fN+8hpmurqqurj6mt2rqXQDUOgEhy6HEyvVJBl62dDp16oSsrCzU1dX5wsvKytLOs3379ujduze2bdvmCy8oKEg7z6r6Ck9sLQBwJbVmAo/d8jiqK6PJb8656BwzzFQIfeiFPPAAEganMv2fZdlLd2xsK0NLARuUh4fah62wBpLK61ikDHtn7jsYsO+AhHM0jNkVZTi7YwcMcrx7ebAIgaOZEC7gL3rigNLdG0kaRVAdLh4Pf0+Vpx3/y7oafFZTk5D3UTk5GBALfv+1Xql2S6Shs2bniy+i/803A61MbOkWFaFs5v8mhDt9+6Ljb89p1rIse/Vl1FdVBZSpEv/1HE4qhXay6y7Z9lLBANxaUoSqiJMzPPvcs5HitRyi3yeHDRuGOS/OAQC88t9XcMCI4Rg6bFjid0iD3ydqNWNASJ2a7xZrVXltGTpkdYhcTqj8c44+GjlHH41urou6ZctQs2Ah6pb+gPq1axHftg1uSQlETY2UKnTNhbPvj5B98EHIOfZY5Iw+GizhXps+2YcdhrxX/ou6pUtR9fY7qF24EPXr18Mt2gUhBHinTnD690f2QSPRbuxYtDv2GCBD2/922wK/xEFwS/TAVZgWRXD5TK5lydBCaE9CLZSEGxxw4Mh8uHyOl499SubBBBi4kSYD8pC//exbkco9+OBBiDkOjCRE/6XApPyaCV1egDncE18YKYYngIZgah+UJEPFA4MUiwsAjINxgAlVZsbhMCYfPQFAyUi8SV+00YJDCIGY/OMFggFMyCcUAUBwORmMENoYLf/C0Y+1YFw9T8m/VQTz/jZkjJmJhHRBUt2KOJfCaVuwAmhBhyf2sFTWftm1+qxlLGAcRkGi6w9amA0lKvFPc+LF40aAzay8U0m1g3fs1izVBoCHH34Y5eXlKeO1b98et99+ezOUqPXz6KOP4tFHH8WiRYswbdo0zJ07F0VFRejRowccx8HRRx8NxhgqKirQv39/nHDCCTj77LPBOcepp56KuXPnptyG67pYvnw5AODbb78FAOy333549NFHcfrppzfp/rUFlixZgkcffXS38jjiiCNw9tlnZ6hEBEG0JsaMGYPnnnuuwTgVFRWor69HLIPP7ETrp7KyEosXL04Zr3fv3pH6oQiCIIjm5frrr8f06dPTmiT3iCOOwMcff4wOHRrZhki0SEaOHImPP/4YRUVFuPbaazFnzhzUhPSXpcOmTZtw8cUX45prrsEll1yCe++9F+3aNV74TITzz3/+MyEsu9swdBny60bn5dZXYfPrv0LVti+Txuk68hL0PuaBRuedFrpNUrVLMsbSuF8lCrZLlv8b2z+5AcINn0j9tjtvw6QbJ4ExOSG9/vWNMPmptmbVLisEl23zpp3blW33gqO4ZheWF1VhUNchyHZa/0RmVfVVeHfd29hSli/7LAAjuwZknwDMpI9c9gXpdm5utWWrfhAjK9cibThe+7duA9fybm8qSUCn123yzGvv9pZh+mh87d8CMJPO2jsX8gMJ/ZurIL527pBO1qjt5QRBEARBEARBZAbquSIIgiAIgiAIgiAIgiAIgiAIgiAIgiAIgiAIgiAIAkOGDEk5CE24dagr24Ds3EGZ2agy9u57+svYMvdClK19vVHJJ103CXdOuRO//d1vI8WvLV6D9n0ON9vW4rR9ezh4/LKeGN6/dQ9ia+e0Q//O+6KgfCuq6qu8gWB6AJm0KYIxqZtzzYA/AVd4Qj7XGwKoxHMCnrJP+ZpdJamTG4AezShcb2yjXhBwjZhOuLsn291TMMawzz77YOPGjb7wHTt27Fa+ubm5CWLt6upo8uswKuoq5LmtxIBCyHrfvC4fn7weTV4/9MChGHva8XCFaw08BLSFUDB1TjBPXBhlSKAQAoynMXjQHo8oRLOJ+BpLpEG8ySqLWetDV6eWa+fl5eGBBx/Atddcm7KsLoDzC3difu8+UrgYKKJdrGCR9bK9ToSmZYESi0jnSTLs/BqqwlQC32RpzSFgwMOlicJ8BmB6165Jc24LUu3gkPLGrG2qsthbrSsowK733kO3k09OK892Y34KlpOToRJKMXYU4tu2oct1iddl9iGHgGU373PHwqdnA/CuJyP7Veu9d//ZGSrKzuAJHNy+/pxfX49XKqsi5XHUUUfhhBNP8J2mRgDbxjjzl79IKflNmPTBxA1JFFynnhuFYKhxa1Ebr01f9MA5sg48EFkHHphe+gzS3OUorS3Fql0rpZJaCyQ490QOWgDBIEXVSv6gJdScOeBg4A4HEw4YB2LMMc/znHl5cXDlgFDP+UzKmMGYdz9lwL8e/k+ksp905olwmBxuxhk31yZXUgsZ7nhCCy5fXChNBudGasEdKAmG3GeuZBZQf1sw5kA/HhqBBnfU9uS+ahk1OANc1+yrK4SZa0FK4QUYhxSYwAXAILRQWyhhtq4RpicAkn+yCK7+llFyee+vHuv5jnnXj/Dda6z7DWeW0FqVG0pgzfT9lfnOA+hjp+tGSJG4EWqbuglIRHS+epnpZW6Fe9uIItX2SbJbuVQbAP76179GinfllVdKWTwRmVGjRqUUrwZ555130j7+69evxxlnnAHHcXDWWWdh7dq1ePHFFzFgwIC08mvLTJ06NS0ZHiAnPDj33HMxa9asDJeKIIjWwqmnnhop3qZNmzBw4MAmLg3RmnjwwQfhum7KeBMmTGiG0hAEQRBRqaysxDHHHIOFCxc2Oi1jDJMmTcKDDz7YBCUj9jTdu3fH008/jdmzZ2Pq1KmYPn06CgsLM5J3WVkZHn74YTz22GMYN24cZsyYgX333Tcjee+t1NbW4qWXXkoIzx3+OzS2N1K49dg675IGpNoMvX4yBd0PvarxBY1Esv7IKL9ICOtdDMlTCOz8aiqKvg2fmCw7Oxt/m/U3/ObsX8t2ZaHakXX7rNBLgNBtwarnjUNNkCmgl8DUdI+VdVVYsnMJ9s/dH13bBfucWw9by7fgvXVzUV5fIfs8YLVfw5Nra6m27i9gauJQ3c/AmQOuJhflzDHt4Vy9HBNPy7aZnIjSEnLLiSl1G7rpwbRaur02cX+8xPbvZO3mib95SGwrj9ofSaJtgiAIgiAIgmhaSKxNEARBEARBEARBEARBEARBEARBEARBEARBEARBEATatWuHgQMHYu3atQ3Gq921KjNibeG3ufY9ZTYKPrkexUv/2ahsysrKMPPvMyPFrS1eLcXallT78EHZ+NvlvdC1Y9sQaTnMQb/O/bG9sgDFNSUApKwPzBooJuQQPqYkxUIAjHNASME2E1Ko5KpjJGVsQkmN5TA4qckQKi8tzFUiOhksEZ64DgBcCMTdeji89f2EdeDAgQli7eByJnAcJ610NfEa1MZrwJljSbWl1e/ha/4nklyLcYb/efphuaAE3a6QYkIeNDDDEl0LYw+01oWIV8PiYTcEw7uVOPPsllwbaNBdnEyuLbOU4X++6s+YPXs2vv/u+5Rl3RqP476SUtzcpYu8zu3xxIEi2e9hu5FsmHJwD3aXMHl1WFhYmpTr1MLnNdX4urYmIe6YnHbo69j3LRbyKfpetqDTNqOYcyCiy6+hcybsnC946qm0xdrZhx+O7MMPTyvt7pA1YgSyRoxo9u0G2bLwG2xd9C30007wHGQRwpj1fxgNuTIbuhaThV9WXITUWi75vfnSyy+pMvgHxIdl3qiB6814sYad8ykJi66/l2WmSFaJ+jtLSgiEShIUTAClNaXo2aFn48pF4OstX6lJRTiYgJE8AMySU8snLC3J5loyoaQRDBwOHCOncBhXcm6VHvK5nnFPoqxtDxxcPcfLc+vb+YtQW12bstyO42DkYSONrEKWkxkldYw78pxiWu7N1TMEg+NwMJcpCYYl0zDlUzINI4V2ZFmFLKsn3FB3KjV5jy2lYNwxE/bEmBRamOdRpmTyKrmrBNVykiDrbxLhpRFCQDhCPb/pSWM8Cbewrkrf9WnfYoIiDlumwbR6A+b4eEoPmLoA/LLtoFBbnjf67zKmZORc1pnwBOtG+xEQd6eSapt1wX2CtW+tTKr9xBNPoLi4OGW8nJwc3Hvvvc1QIgIA9ttvP6xfvz7t9PF4HC+88ILJ609/+hMeeughdOjQIUMlbP3MnTs3rXRHHnkkXnrpJZKZEcRezoIFCyLF69ixYxOXhGht/POf/0wZhzGGO+64o+kLQxAEQURiwYIFGDt2LEpLSxudtl27dnj11Vdxcppt9UTrgXOOW265BbfccgteffVV3HjjjVixYkVG8q6vr8drr72G119/HaNGjcIjjzyCY489NiN57218/fXXqKioSAjvMuQ3jcxJYPunk1G+/u3QtTyrI/qPm4P2fUenUcqWgYjXYOsHV6F8zauh67t174Y5L/0HPxl9NKJ0dkrRtvB3reg2W6YmtecczJVt1K6ox4qiZcjr2BsDuuxn2uBbA66I46utX2JRwUJfez6z2p45syaHBFd9A6o9WvUneP0hzLRbG+m2mZCUqT4V7uWphNpavO3vv7Ta3NG87dAEQRAEQRAEQbQcWs9fWARBEARBEARBEARBEARBEARBEARBEARBEARBEARBNCnDhw9PGae2eNXubygg1db0PmYaehw+affzT0J27kAlGpSvEw9ph6evzWszUm2bvA690b1dd7jCRVzE4Yo4XOHCdV3EXReuW4+4iCMu4lIoJ1y5HgICLuLCVXJmGS7MshYt61pUn4WrlmUa4QpPRCekrFEo63adW7+nqmW3OOCAAxLCli1bFklYnYyysrKEsG7duqWVV0l1saxnW6YpAOEKbFwVTQD+y3PPxD799wldJ+zrNuT6tethd+qktRNpoKa+DYVm0EDeSVba4e/MfQdZWVmpywDgHxVlWBuv94kSmfVqTPGCp4YUPPrzayjfZHkGX9zKN5h/Q2mTrTMB0rOJ6SHXJAMw3XddspBP0feNhvKGk3isRMK60vnzUfnDD81arrbCF4/PAOCv52TXR9i6hq7hhsLT5b2aKiyrq4sU94+X/hF5vfN2Y2utg1BpeEKc5OnUUng84Q80qgMGVNZVoM6NdiwISWVdJb7fvkiqI7QAgjO/NMJIIaRcgjMp1eaMw0FMSbYdOFyGx3gMDnfAmQzLYnI5pl4OcxBj8t1hDhzuwOExOCwGh8fwxJQnI5X90KNHITuWLbfHHPOexWLI4lly+04MWTwGh3MTJ8ZjUgOuy8Jjcl8cBxwynt5fDi73hWuZuJKN20INcHAGlZ+sA8eINxzEmIll6k3XocNlHEdti+ntKVG5KZeVr9xOzPusy88dVe/cqleZt8M4Yk7MH8ccIwdcb5N5+63rwFH7ocvtLTvW/jh+UYiJrwUiSrKt6k/rShor1Q7exduCVBsAJk+eHCneJZdcglis9U361Fp55JFHMprfk08+iS5duuCCCy7IaL6tmZ07dzYq/m233Ya1a9fiq6++Iqk2QRCYM2dOyjicc/TsSRPvEB5bt26NNHHG/vvvT+cOQRBEC+Hhhx/Gj3/847Sk2vvvvz82bNhAUu29kF/84hdYvnw5li5diuOPPx6cZ+b3FUIIfPvtt/jZz36G/v3748knn4TrRplyk9B8+OGHCWE5PQ9CrGOfRuWz86t7UfzD06HrcrofgEEXLN9zUm3dtqh/BpFGW2O8ugibX/91Uqn2oEGD8MEnH+Do0aO9vjI1eaK3PTmRpFynJjpkKpzJ3msjdmbeRIgcDI6eXJNxFFRsw7fbF2BXdVGj92NPsLV8C15YPgeLChZ64mzVVi3b4OX+wWq7ticQNe33WqJtpNsMzLSHM/VS7fpGqO2lZ0y3czPVn8BNXRvBt3U8TEu3CgMYIITVLq6yCpxfNpF+9WKk6l5Qoyb5JQiCIAiCIAgiI7S9kSAEQRAEQRAEQRAEQRAEQRAEQRAEQRAEQRAEQRAEQaRFJLH2rt0UayeRauvBRj1/fDPyfnovMq4eZQ7a9zkcWvd8+pEdMONPvZAda7sDmnq074le7fOUSDuOuCtF2i7iRqKtxdt+wbaUa8t1AsJ1Tb1puXbcdT2ZthuX78KFYEqgzUSCXBuQ6+rc2j1YK+lz5JFHJoQVFRVh5cqVaeVXW1uLgoKChPD99tsvrfx21ewyAwVlncvwL+d+BeGmHvLXsXNH3Dz1Jv/gQKEseur4ua465iJEnh3xUvKlDWQhzGjYaHm1VCIP5m0CuXZeXh6mTZsWafMugD8U7pQDRq1tpxJhB6XWdrhep+FIFGDziK9kQu1Uct+wstlxNMYRqT58VF2NRbWJ96ex7dqhlxEE7D1S7UyVNUo+LFCvSR8ThMCWRx/NTMH2IgpXr8KKt94IvV7DCL+2k917gsuph4r7r2OWsM4FcFNxcYpcJLm5uZj+yPRIcfckdq1EnnoiiSDC/o4PbiMhOJlkImyCB5HkvGBy8g4iOl9u+T/E3XopdYCSRmtBMvfkGVoI4cCWLDvgjhQ/20Jp7kjxs5ZoO46SPztapB0D4zEl2paC6Bjk57rqehRsSnzmDOPWR26Fo0TZWhrNeUxJuh048ATfMZaFmJFSq+3CE0NL2TZHTEmnY8wBU+uZ1lxbwnFH14ESijss5gk6pHrEE5Co7UopuawrpqTazKpPBqa2z4z8OsYdOMKxtinLb8TmWgLOPRm4J9T26jvmZHnLzBZwBwTisMTZPCDT1mXl3C8NCQq1uSXStoQhWrKt68mENUKq7fsObgNSbdd1cfjhh6OysjJl3KysLEyf3vK/Q9oSv/jFLzBixIiM5hmPx/H000/joYceymi+bRnGGO6//35UVFTgL3/5CwYOHLini0QQRAvhiy++SBmnX79+GZMoEm2Du+66K1K8P/7xj01cEoIgCCIV9fX1OOWUU3DdddelJS4+77zzsGrVKuTltf1JDonkjBgxAh988AEKCwtx0UUXoV27dhnLOz8/H5dddhm6dOmCq666KlL7DgHcfvvtCWEd+x0bOb1w67H981tRuCC8baVD/+Ow39mfgcc6pl3GxpGsLTFK7woLvEtqi9dh43/HoWpbmCuAAAAgAElEQVTb16Gpjh59ND6c/yGGDh1qhM6+1k/Tf2L/U2F60kMlctZTIHLItlqHSXk0INuwdRtubX0tlu5cgqU7l6CyvmWe62W1ZXhvw7t4bfXLKKkpVuXnCe3YjgrXbfzeJKOqnZ0rxTa3J8v0JrH00jiyHnU8NcEms9rGHSP0BrzWccB/hOB9ZtbxCojSGVT7t24z1+uYl5uJp04G3WYeZTJcGxJtEwRBEARBEETTQ71XBEEQBEEQBEEQBEEQBEEQBEEQBEEQBEEQBEEQBEEAiCjWLl69exsJtWX6ZbpdD5qIfcY+AWRQwJXVqS8EGACBcYe3x4MX9QBvg2OXgrvUvX139O6YJ0XawoUr4lKyLaRs2wuXgm1XyLB4XL4LuPKfcOG6rhFyS/G28OTa6t3Vy/p/V5gwfZxr4q1TrH3ccceFhr/22mtp5bd06VLE4/GE8EMPPTSt/HZW7pQffCeBwNYNWyOlv336bWDqojDHkMG7PnWOQiRKte11jSt2m4VZgzIbpCG5dpLk9pDQYDgAXPHnK3DwIQdHKufWeBz3lpRKZyKDT55oDz1urMg62XK6r2REjZsg/9XjX61Ej5SVJqTjAB7s2i0hl7Yu1Y5C+ND08Dhhy6nly+Gy7aI330TlihVRikgo5k+7HyIe9w0CB2AG+Se8fALVhq9lOxxJ4gXDk6HXPVBagtKIYpcnnnxir5W6+Y9T6AO271NQmCs/q5Dg9xXz7pMMDBV15aiJ12So5G2bkpoSfF/wrZInM4BxMAYpRQ7IkB2u5dBaPiFF046SKTuOFE7EuAMHUjChpc6cyfAsHjMi6hh34DhKgM1icJgUW//1sr9GKnv7Tu3Rq3cvbzsqn5jalpZLx5gl2tYSb7W/sawsJalW5VVybYc5YEpqrYUY8iXTM5VeC66Z3l+t51B153BP2AEV34GsWwdaWu7JOxxHiazVWi3eZpybPL0cmU/ubeTaQRG2Fmbby8x7cSXr5twBA7OE3bZEXclEdDl0TloKooXaalmWDkau7QlauO+ZkzPvzrs3SrW3bt2KQYMGYeHChZHi//73v0d2dnYTl4oI8uWXX6Jbt26pIzaSJ554IuN5tnRKS0vx7bff4p133sHkyZMxaNCgSOlef/113HDDDejQoUMTl5AgiNaE67rIz89PGe/oo49uhtIQrYkXX3wxZRzOOa655ppmKA1BEASRjHXr1qF///549913G502FovhmWeewbPPPrvXtsUSiXTt2hVPPfUUKioqcP/996NXr14Zy7uiogKPPfYYunTpgvHjx2PDhg0Zy7utkWwC8A79o4m13ZoS5L91DnZ997fQ9TndD8C+p6d+3msWdDtjsglFk1C15f+w6eXTUFe6PnT9hHMm4K25b6Jnzx7qtxHy5xGmHzQgY7b7VJjVXstMuJ5wU0+AaLX9Aqpd2lETJXIUVRfi6y1fYnnhD6hqIYLtirpyfLb5U8xZ9jzWFK827ffcak3XE0Uy1b5tt/Pr9nAvHTNt8cxqV2cJecmJND35NleTlcp2dsa4Og+8ySdNvwuY7NdSy17/l3wHGCCECQdUP1jgvLJ/u+GfkD5FpaXssyMIgiAIgiAIoqmhViuCIAiCIAiCIAiCIAiCIAiCIAiCIAiCIAiCIAiCIAAAw4YNSxmntnhVepkLqepNDAcsu5cR9nYe+mv0O+1fAHPS216AvGOnAhA4ZkQOHrq4Z5uUaiejR/ue6OLkIi7qUe/GERdx1Lv1iLv1SpTtCbaFcOHaMm0hBdreemHepXRb+KTaAGSoED65tl6CEKipb51ixv333x8jR45MCJ89e3ZS0XRDzJs3LzR87Nixjc4LALZXFkAIV15r1vVWUx1NZH7cuOOSr2SJH4P7vBddUo0isly7IcF20lWJK7U08Z257yArKytSGf9RUYa19fWJ2wuR6zYkrpbDWKMJsdPFzjvVtkJFv8wKZ97bvOoqLKmrS8jj5Pbt0Z1z2Lm1Bam2XZ7dleEnPXVZ+LqodaHTBuOLeBybpk6NmAtRsHQJfnjl5aRCbATCrKHmgfDUgu3ge/D467yTnTMCQKHr4pmK8pT7BQAjRozAr3/z61BhdGuhwRInnPy7Gc+OoEQQ/nyYJ35I+F5iKKwqTJUxAeCTjR8irsTwWhghxcnwhNDQ8mwlf1YiZy1uZkyKsj1xsxJFcwfcUcJrLuXMDncQU5LrGHMQgxRfx7iDmONg2cJl+ObTBZHKfv1frzeyb5O/enEoWTeXZY3pcC36VmXgYFKezaQw3IGSazMlEYeWT1tiDCXF1ucfhwPuKCGJElVrqTZTEm3GuSeW5nZ9OkZiouXXTG+D6/hKVq1kHZzr+o9JmbVVRge2MFvGNbJuk9bbhhZhe6Jtx4i0PamIKiuYJyHRgmzYQm2YMLOv+rxS6Zldb8zoW/ZKqfacOXMwYMAArF+/PlL8WCyGxx57rGkLRYTSqVMnLF26FAcccEBG8123bh1qa1vnJF7pMHv2bOTm5uKwww7DaaedhmnTpmHt2rWR0u7cubOJS0cQRGvk22+/DZ0AMMjZZ5/dDKUhWgvff/89CgtT/6146KGH0oQmBEEQe5B///vfGDp0KAoKChqdtlevXli+fDl+//vfN0HJiLYA5xw33HADtm/fjjfffBMjRozIWN7xeBxvvvkm9ttvP4waNQoffvhhxvJuK8yYMSMhjGd1RPt9RqdMW1e6ARv+exIqNn0Quj7WcR/s95sPsWfUZMnaFaP0anq9VaWrXsLmNyYgXlMcGvOmW27C7Gdmo127diZ7PZEhM+2tXr6mX8xIs9UEh5xb7bR6ok3VVsu9dl0GPWGjbO82kzkyhm2V2/DQ0w/hgosv2GPnekHFNnyw8T38e9nz+KFwCQREiEybWe3uerJLLcxWrd5Wu7yWZOvJN73JKVU49/pAZHu61f5t+kxsDbfXxs7NMfHa++32b8a8lvCgIJ2B+X6rptvidRu63V+q0e3mnlg9SWd4gNbYf0kQBEEQBEEQrRESaxMEQRAEQRAEQRAEQRAEQRAEQRAEQRAEQRAEQRAEASFEJLF2vLoI8epGivWECB/7FrBmBkW9HX90IvY983UwJ6dx2wvQZehv0KH/MThw3yzMuLQXnL3w15P9u+2LV2a+hmWLf0DcjRt5thRsx32C7bhw4Yq4EmQr2bZwISDXQQgl1BbeOiXXFlqurZf1/0JruIG6eK2RcLc2zj333ISwZcuW4bXXXmtUPvF4HLNmzUoIP/DAA9MacFzv1mNn1Q4AgKUxB4RA+w7tG52fj6Ap1UIEzZuBOOkIx9sikaWCGZJrA0DvvN6YNm1apM26AP5QuNO/KUs6HXFMqFUmv/xav4Ii3qivZHk0tH3A80EaoTaDTxKp17kAppeWJeTjAHggt6tva21Bqt1UsKQLEdM0In7Ru++i5PPPG5l67+S9O26FcN2Ec7chuTasz0GxdpiE2/8pMc+wbQXRYX/eVYTUKjd5X33hvy9EiBhcbINXZKjB3hI/WDfFhGORICVXN0lLGqG1AzXxapTVJt4rCY8NJeuxqmglGPfED1oC4VhSCYc7Su7MPQEEk990nDvw/eMxKdPWQm0jpHYQc2JKAi3l2kZm7UhJNGcO/jv7lUhld2IOxv3qNCnQhiXqVtJpzh0l+oh5smiuX0rGbQTSUnQthRnME2JASjK0vNqTQjtgjqoLT72hxBoOpIhcpWAqTyMcVymU/FuLzDnXgm2Vj8PB4Ki6s8vkeGIQIzn3xCZG7A35clQ9J7zUem7XDbjZnife9ranjz9nzBxT+5xgVrnAmKlLXUdSJO7JQYKykL1Fqu26Ls455xycc845qAuZJCUZp512Gjp06NCEJSMaYp999sEPP/yATz/9FGPHjkW3bt12O08hBF54IcKzQRtgyZIlmDhxYtrphwwZksHSEATRVli3bl2keGeccUYTl4RoTUyZMiVSvEmTJjVxSQiCIIgwXNfF+eefj9/97neo15OrNoITTjgBW7ZswaBBg5qgdERbZNy4cVi6dClWrlyJk046CZxn7kcZ3333HcaOHYu+ffviscceg+u2zt8aZJLS0lLMnj07ITx32O/Aszo2mLa2eBU2vjIOtcWrQ9c7OV0xcMJnAN+Dk6Mk6fsAhFmXvA1SoOibadj2/uUQbuJEbLFYDDNnzcSUu6fI85R5bauAbAP1fuLk9bX4+03gTXaoJ1RU7bnMtFtrubaeBNKKA6+tuqSoDHdf/hfcfskdePofT2Ps2LEYPHgwpkyZgsWLF+9WNaaipKYYi7Z/ixdXvIDXV7+KtbvWqL3WE1Z6AmzHtGHrNu5gm7vqT1DxHFhxeUCqHcjDxLXb0vXkmOrFuC3ZBmDq1OqvZJ5I2z5eCPnfnD/C/1m/NSTVtuNC/wZBhLSf089lCIIgCIIgCKLZ2AuHhhAEQRAEQRAEQRAEQRAEQRAEQRAEQRAEQRAEQRAEEUavXr0iCY1qd61qXMZpSLV1pPa9j8Cg85ehQ/+fAazxP3vsNOgM9D7+IfTqzPHkFb3QPqcNChUjctONN+GJu5/ExF9fiqLCIsRdF66Sate79XBdF/Vaqq2E2XGhFNzChSuEkWt7sm35L0yuLeMJI18Wrqd8rq6v2pNVkTYXXXQR2rVrlxB+7bXXorS0NHI+jz/+OFatSryOrrjiirQkdNsqtvpl5cwTbA8ZNThSHvnr89Un71q0L8tkkmySZ0fDG7yZgoCr3MsASS3ERpgY4Mo/X4mDDzk4Uvm2xuO4t6Q0cVMBwXaKojRIumLtdPAJtQHfd45fDAy8XVWFlfWJIsaft++ALtzx5Rn2OVU5WhMNlzeiSFN/iHhrSJarpwgNWScE1t52G0Q8ioJ572X5G69h/aefmGW7Njnzy7D1izO/xB6+z8xcV0Gi3N4aEmoDwNe1NVhQW5M6IwATzp6AIYNTSCFb8NdT8nkUGh5wb75HGqpw25Ft5SsCEYJZMCvQJ+plnkCgqGon4oKuuzDq3Tq8v26eEShr8TFXU0MwJU92uFznGLm0LZCwRRQc3HFMmMMscYWSc3MoiTaXwucsJwsxI76WcX9Y8EOk8v/yd2cilhVDjMcQ43p7DrjKz1HybCPSduRyLCjC0PuvZdFwVJ0wlZ8Dh0uRiMMcKREB4MBRcmwpkGYAuK4rLZ1WIm2mtdxcC0scqdRWz1qybpgl3mDggqt8mVfnjMPhStrNPIm1ftfxGPPEISa/wMvRx5bptKpsWgxiibSZSack4wHJutGLMy10ARxbqK3lIAymPuynQSPVtkPbqFR706ZNGDBgAObMmdPotBdffHETlIhoLGPGjMH777+PoqIilJSU4PHHH8eJJ56Y9jn0zDPPwHVdPPnkkzjyyCPxk5/8BGPHjsUZZ5yB8847D3/961+xYcOGDO9F81JeXo4xY8YgnuZzcCwWw+jRozNcKoIg2gJdunSJFC+TckSi9fPuu++mjJOTk4Ozzz67GUpDEARB2OzcuRPDhg3DM8880+i0nHPcf//9eO+99xCLxZqgdERbZ8iQIXj33XdRUlKCSy+9FO3b7+Yk0BZbt27FVVddhc6dO+Pyyy9HeXl5xvJubTzzzDOh+9/1oIYn46rZuRgbX/k56iu2hq7P7joY+/9hMXi7rhkpZ9okax8KCJCDCLcWBR9ejZ3fPBC6Pje3C9546w2cf8H5XnunJer2umH8ra1hra/BUH+/mp58U7dde+3Ajpl00cGXH32FP5x4Pj584yNfOdesWYO7774bBx98MAYOHIhLL70U//rXv7B27drkdRaBirpyrC9Zi//b8hleXPkCXlr5/7Bw29corSmWbdXcEmqbCSB1q7XVD6BF2VYbuJm8EsyKo/oP4Am3Tfu8Tq8mHeXgXnu9al/32tu99nHodnt4beA6DXTbOrzWcD0Bt9ce7h1fMH+7uO4fC21Ht951uzus88Vu07Tb8gmCIAiCIAiCaB6oB4sgCIIgCIIgCIIgCIIgCIIgCIIgCIIgCIIgCIIgCABysM/w4cNTxqstboxYO2REWySptgfP7oj+41/A4AtXIHf4uWCxCIMvmYOuB12CfU6cAYcJPHppT/Tu6qRO14aJxWKY88IcbFm7BScddDLuv+V+1MfrpWBbxBEXcSnVduNSqC1cuBAyDJ5wW8CTaruuazzAfrm2PKZSxg2l04aRa1fWVe6patgt8vLycPnllyeEr1u3DmeddRYqK1Pv19y5czF58uSE8P322w8XXnhhWuXaXLYp6bqhh6YQjyruvfG+tLYNyONNgu1oRB48mdy6mjzvkJVz585FVlZWpE3+o6IMa+vrA4N+rQURLthuCcNBg2XxCbXtQa2BNHEAj5QlSvFjYLg/t6svbtjnVGUiJFHqwhOC2vGDKmBvfdXy5ch/8m+ZK2Qbo6asDO/eepOvToPXK4Mn0Q7DLwtILsZmkBMx+OWrCP1spwmuv27XruQ7ZNG+fXvM+sespAVvqYPUowppQ9OG7ZPweyXCJ1kQPiGEryzCzoMZcYB979T3Uv2KCxc7KgvS3o+2zCcbP0ZpbYkRKkgBhRQ8OFxLJDxpBAMD454sW4uZuYkrpREOPAmzo8XPPAZHyzfgeJILLb5mXMqxuYOiwqKUZXdiDm6aepMsh6Pl1zH1rl5qW1q6bQswvGUHTMmljQiba0m0Y8kwHCOs9uQcSpKhZNpS2Mhk3ek7FZexHHAw7tULmKUpYUqlYQTWSkitpdrME3nIY+X4y6bT2YIQ2PJtFvrylN3Mk4aAm0kMuFUWT56utmfutIlCbS1X8WTankA8UeFiyV6U2LwtS7WfffZZDBo0CJs3b04rfX5+fupIRLPSpUsXXH755Zg3bx5c18XkyZPRpUuXRglc582bh+zsbFx22WX45ptv8OWXX+LDDz/E66+/jueffx6333479ttvP3Tq1Cn0b/LWwOjRo1FSUpJ2+qFDh2awNARBtCUOO+ywSPFa+wQFROZ46623IrWFH3vssSRkJwiCaGbef/99/OhHP8Lq1asbnbZz58744osvcMMNNzRByYi9jU6dOuHJJ59EeXk5Hn74YfTu3TtjeVdWVuJvf/sbunbtilNPPRVr1qzJWN6tha1bk4uxk1FdsAAbXzsD8aqdoes7DRyPgb/9AjzWMSNl3H2StTVa/YdWe2S8pgT5b0xAyYr/hKYaMGAAPpn/CY4fe7y1Bd0RwhImLPXytqXZWuQcaN817bZqsk0wq+070HbMOOqq6zHttum49rzrsGtnw/1j69evx8yZM3Huuedi0KBB6Nq1K4455hj8+91/YcmOxVi1ayXWl6zDprKN2Fy2CZtKN2Jd8VqsKFqG77Z/i8/y5+OdtW9hzrLn8eLyF/Dxpo+wonA5ymvKPDG2nvhSTz4Jb9JPbk26aQux/aJtS5ptJsv0RN3eBJPBfgVP4G0m2dTt+Jxbsm3m5WeOm6pV5rV9c9jt3nZPp/du+shsiTbzYob+TEMk+RyyvDv9gQRBEARBEARBpA/1RBAEQRAEQRAEQRAEQRAEQRAEQRAEQRAEQRAEQRAEYYgm1o46EHd3pNoi8A7w7M7ofdx0DLlkDfLGTEWsUz8w7gljGY/ByclFl+G/w+CLfkCv0XcAELjmjK44fHBOxDK3bfLy8vDc88+BgWHOP17Az4Ydj1dfeFVKtIWLuC3VFlqmLQXacUh5sgwXRpot5drSzuiqOAIAhAvAeBuNXBsCqGilYm0AuP3229GnT5+E8Pfeew8//elP8e2334amq6ysxF/+8heMHz8etbW1Cesff/xxtGvXLq0ybSgJSG2sy4rHONp1SJ3vmh/0gGNbuIcEIafvihX+j8L1X88tVW66p2mUXDvsFtkIuXZeXh6mT58eaXMugBO3F+CcnTsxtbQUn9fUoN7eXEBQHVWy3VQC7mQy7WRC7aCYGQBeq6rCmvr6hLx/2aE92ivpz94g1U7D4x5pfao0DaVngf/t46YP76Zp01CZhhxkb2De7begXEkVzABzaJl2cDh5UKCduB6h8a3wJNeaTeLx9kKerCjFDjcead/uf/B+ZGdnyxy0GLYVf980WPLgykZerMF6YUwfZWXUDogiwLR8mPm+g7SsF2CoqKtEaW36Qs+2yLqSdfh++yIj07D/OZwBQkmjIa8vI1XWSg0llWBcyquliFsLJWJKIOGAOVJ4HQOHw/zia84dOIwhxh3EeAyOE1Oy7dTDxn593lmIxbJkPuBwHOZJMJS0wmExE+bAgVJiWPGYlF3DKLKVpNoBd6QYA2rftRxaS6O1uINpWThzVFxdP0x9x2vBhV+GwSAXWaBeHSMw1xIUJeXWxwGOKgOM2MMvvubqGDreehb+CkpBvPiOyY/pOjKSD0+uol9+obYsj4ap65EbOYstcOGekJtZwhfmfZO2Fam267r41a9+hT/84Q+oq6tLO5+1a9dmsFREU/DAAw+gpKQE8XgcDz74YOR08Xjq54mKigpMmzYNBx98MIqLi3enmM3K9u3bsXjx4t3K45lnnslQaQiCaGv07Nkz0nf5ggULmqE0RGvgvvuiTdJ4xx13NHFJCIIgCJubb74ZJ510Eqqqqhqd9pBDDsGWLVtw5JFHNkHJiL0ZzjmuueYabNu2DXPnzsXIkSMzlnc8HsfcuXMxePBgjBw5Eu+++27G8m7pdOvWLTS8esd3oeF1pRuw6Y2z4NaEt+93PfAC9Dv1GbQ4FVloX7n6EYPVh1FXugGbXj4VlVs+C83myCOPxPzP5+OAEQd42QTbPU0fCYx02dd7JhtvfX0muq1bT4zotdeqtnIzYaJsT2fgWPXDapx76nmY89SctKrEZS5Omngi2u+Xg5W7VuD77Yvwzbav8EX+5/gsfz4+2/Ipvtj6ORYWLMDSnUuwvngtCqt2oM6ts0TXTmKbtpFh+9epaTQD7d+qHZ17cXQeugdB9znIMG4mCfVJtfXko7q9XcVj9uSVOtxMoOmoCTJV3wHTffrymHhpgtNT6j7NkP4x76dMiW3pIqQ/0m5Lb8V9lARBEARBEATRlmhhf80SBEEQBEEQBEEQBEEQBEEQBEEQBEEQBEEQBEEQBLEnGTZsWMo4tbtWRcgps1JtL6EAwNF15AXY/7xvMOSPGzD4krUYfMkaDJm4AYMuWIo+P3sALNYegMCPh+Tgj6d2iVDevYdjf3YsJk+eDACoLK/EXVffjTN+ciZ+WLzMkmlLybbrupBKbRcQWpztqpf6DAEI4XsXwoU8XjIdhByCpgXcdfE61MRrdms/5s+fb8RxYa8333wzIc2cOXMaTFMfItgN0rVrVzz77LOhosJFixbhsMMOw9FHH43Jkydj2rRpuPvuu3HOOeegX79+uOOOO0K3ccMNN2DcuHFp1UNJTQmKqgvN1WG/tOm0V/+eKfMpLirGR29/lDxCsss1MOA0+XVtpQgZcCgXGznosBWPUfRJD1MRJthuIKmlmQQAXH7F5Thk1CGRy/ZlbQ1mlpfhvMKdGLolHwdt3YKTtxfg6l1FeK6iHFvq6z17rvCkuuaFRPHu7hAuAE7clk+mnUTya3+OC4FHykoTtpfFGP7atbuJZ5cjanlbA01RThZYSHaKp1Ovdnydxq2pwco/XwkR4d69N7Hynbfx/b+fB+ANGEl2LSAQxqBF3P74PCFOUCeAhHf/cfbHs6lyXTxeVh5p3wYMGIBL/3SpXEj9deOj0d8xe4i0yplMLKEH+9sPCQnRLO0u0xOhMCPotY+8zmpH5Y7dfo5rK5TXlmHemrfBlBibCV13UvTAlEQDlniZMSXR9omgmRJNcHAuJdaO44k2fOIKn/hCKyqYCWNKehFzYkZC3xC53boqWbcUWDBmCTG0FMOIMdQ2eUyugxJaQKY1+2PE4FqOLeXVEPI80vJrAGBcnoOceXcOI59m3rnoSbLtZx2lyOZcnZ+yfh11LLR8Q0o2bAG2Y+rdk1Rr6Yn3twG3pNomXcjLCNNNPJ2Pty+mLLrGtAxbX1uWWJwHxNm2jNwTgNj3YWZEL/bzpT+mCmvFUu01a9agX79+ePnll3c7r40bN2agRERzcf3116Nv374Zz3fx4sXo06cPSksT/yZoiTzxxBO7lf7iiy/G4YcfnqHSEATRFoky4d+SJUuaoSRES8d1XXzxxRcp4+Xm5mLMmDHNUCKCIAiiuroaRx11FKZOnRqpny7I1VdfjUWLFqFTp05NUDqC8Dj55JOxePFirF69Gqeddhocx8lY3kuXLsUpp5yCPn364OGHH4bruhnLuyVy3HHHhbbJFXwyyUyAbrPjizvh1oa1gTD0PuZB9D422kTNzU7SzkbV8SGAqoIF2PjyqagtDp+M95e//CXmfTAPvfv0hhD+LH396vZko4GJRxPbpb32V19brl7HdMuznsSRQwiB52Y+h3NO+i3WLF+DdDh23Bj87Z0ZOGz0KCWlttquuW7Ld1R7ve5zsNuzLVk2d1S/QNjLsfLVk1E6ZlnHMdviHDEeU9tUE4KqvoSYLguTk4ty7shyaQm37u+AY/oddJ0x3a+ieidlX4h3LEw/hJkIE75jwDiDvx/Mak83/RAw6cJPtUBbur0ukKa19EUSBEEQBEEQRFuEp9Em1iwUF1ZhV2HjZ8FrLlpq2aje0oPqLT1aer0BVHfp0lLLRvWWHlRv6UH1lh5Ub+lB9ZYeLb3eAKo7giAIgiAIgiAIgiAIgiAIgiAIonUyfPjwlHFqi1OJtZtCqh0M8+yAPJYD7rQzy1oC3T6bYer5PZKOtdubmXLnFBw48kCznL8+H+ed9HtcNuEK7NpVLAXbcOEKAdd1EReuDHNds04ItV6tEwLy3fXk2vqICFdIETegpNsC5bXRJJotkRNPPBGzZs1KKpD74osvMG3aNEyePBlTpkzBnDlzUFxcHBp34sSJuO+++9Iuy5ri1eYct+XGNseMPyZSXo/eMwOJ156ILHWWgw+jybUbJHipt+fJhnoAACAASURBVGEaJSEMOw4NJLcHbr7zzjvIyspqVNk0FUJgTX093qiqwpSSEhyzvQBDt+Tjx9u2YkLhDvy1tAQfVFehWpXRp2ENnJMsnRcLvPRuB0XaIdsIVpP9+aWqKmwMETKf3aEjcqx4CHxuiLbwddPwPkSUa+oPEa/fZLl6Q9GTpWGo+O47rLvnnmgb2gso3bIFb17zZ0AI61rwhvZz/cFatus5eN7bAu1kx4lb+QVhSL1uUkkR6iJOyjDnxTmJKyxhtBnUHpDEpv1dkuHvILsWI2ftkzdY3xshA/iD2zAZGMG2/4gkVJHwnwtGNWDdfwEGIQS2lOfDFfGoe9EmiYs43lj9Gqri1eZa4lxKI7To2hY7QAu1wYw82RNYS5GE0mzAUdIIzoAY1xJmLZ9wlEyCmbRcCbEdcMS4kl6Ao1371HLEFUtXeOXmDDFbnGHyVgIOMCX7ZnDgQEu1tYCCs5gSbnhSCq2SlpJpqP1XGgxdRzxMPsKV38JOLwUZjiXT0CIMWTpLdMKtcsEx+XIl1zACdCMe0dvVkm1HxbVCWbKXp+mWsmz58om04QnXYUm3OdNl13dciU/wzXS+trrF21dTT21Yqj1r1iwMHz4c27Zty0h++fn5GcmHaD7+93//t0nyrampQW5ubpPknUm2bt2Ku+66K+30d9xxB2bNmpXBEhEE0Rbp0iX15JQrV65shpIQLZ2ZM2dGmqDy9NNPb4bSEARBEIsWLUKfPn3w1VdfNTptTk4O3njjDTzyyCNNUDKCSM6gQYPw1ltvobS0FFdccQU6dOiQsbwLCgpw3XXXoVOnTpg4cWKrmVCrsRxxxBH44x//mBBevX0hipc96wsrXvIUyta8GpILwz4nPI6uIy9uolJmiuTtj2VrXsOmV89AvGpn6PpJkybhPy/8Bx07dJQ5MZZcrq07pq31ut1VmCV/GjPJou5N0+32UJNxqn+F23di4m/+iPtunYq6urpG10CPvO648+934JYZt6B7rx6qr0CLrGOWDFtLrbmeElO2pyvZtRZee5NEBl5cC7n9Im7OHNMuH5R2O5a02/Gl4VY/iOPlDX9+9gSXul9C9hvovhH52bHa3/XEpl7/gN2H5uvhso+waQ+3j7mOIRBoHw/2wwV+85ZKsk0QBEEQBEEQRPPCd/uH603E2hWFWL+8cE8XIykttWxUb+lB9ZYeLb3eAKq7dGmpZaN6Sw+qt/SgeksPqrf0oHpLj5ZebwDVHUEQBEEQBEEQBEEQBEEQBEEQBNE6GX5ABLF26XqIeE2StWG/S/QbFzMp1fakv/ay/HzV+Fz07xlLsq22SdRfhWZlZeHvM/8Ozrkv/KtPv8LPDz8dJSUlSqAdhyuEkmi7ELBk2lCSbbUshAsXwvxzhTxOrimZlGvLUYgC5TWtexDrhRdeiJdeegmdO3dOK73jOJg6dSr+/vfE49AYVhat8AdIb7mP8ReNQywr9bWwcc1GrF251stAwD+qVBMUlobQUn+j3BLZLbk20OCx0AM48/LyMH369MYVrAHiAApdFwtqazG7ohwTi4pw4JZ8jNy2BSfsKMCfdhXhqYpyrK2vN7fsBGF2xJe55duyXNsALBKDkGRZUycEHi1LvAdlM4YpuV2TpmuItjpUNlP7FSWfoNBXflsIa334e/7Mv2PHG29kqKStl3htLV666HxUFcnfBdn1ZA/050hyrTHvGHAkXkNAUDTgzzd4XMI+20PZAWBFXR0+qk72TOnnlFNPwahDRzUcKdUjZAulwesjuDI4UN+q+CiD9j2xrs7K0gpY8m0jJ4YnFbD163XxWuSXbfZdo3sb89bNRUHFNlVXATEzc5QwWQkgwOEwZquojVxDirjVZ+bAYUoFzaSQQgqipXjb0UJteFIKBu4XVQglv2YcHTqmFtIs+L9vwOAAQssouBFRS3m34wmo9T/GwTlTQg5LfGHE1zEl3JYSac610NoxcmnOORgTUjouPOG1J9JmnrTbCDKUpFzfq4w4W0nJldTcvh9x5pjjYupL5aMF30zdBJmSdDicm/Pe3meW5J9Jq+XesMXYSqTNVZm5LdP27sr62tR1qIXawTunFHJLKYu2fthSbb8yJCABMTVnSUF893UW+rkhmlqqXV9fj/Hjx2PixImR5I1R2bkzXLRDtFzGjRuH3r17N1n+27dvb7K8M8Gtt97a6DSccwwdOhQvv/zybkm5CYLYe+jVq1fKOBs2bGiGkhAtncceeyxSvDvvvLNpC0IQBEHgsccew+GHH46SkpJGpx0wYAA2bNiAn//8501QMoKIRocOHTBjxgyUlZVhxowZ6Nu3b8byrqqqwqxZs9CtWzeceOKJbXKSmHvvvRc9e/ZMCN/5xV2IV+2EcGux86t7UPDp5ND0vUbfhS5Dz2nqYmaGhK4IgaJFM7Bl3kWhv11yHAePP/E47n/wfvNbDN8Epg11bei2fvMzJ0vMrMO5J3XWeXLVTsvMu2zHXbZ4GcYfezrmfzg/rV0f/9uf45/v/wNjThkTIrd2vDZ7PSml7l/gnmTbSKzBfRJuzmP+l9XXEFP5O0qC7XAHMW4JtOH4tutJtR3TvyH7NWL+8qqJQR098Si8fdI1bSYw9XoMAN1uro4BM2328rhwXee+3ix9fOD1gYXIspNJtRMnvfXSNceEkwRBEARBEARBRCf9X+ETBEEQBEEQBEEQBEEQBEEQBEEQBEEQBEEQBEEQBNG2YMDAgQORlZXVcDzhorZkXdiKJPGFGWDUeKl22LIdxmCn1XK/IX2zcMGJXZJsiwCAn/zkJzj//PMTwqurqnHxLybCdeNwXReuiCMu1Lvrl2sDAoK5nkjbFRBwzXGOqziulmqr4yMA1MZrUVlX2Wz72xT88pe/xJIlSzBhwoRGDZw77rjj8PXXX+PGG2/crQF32ysLUFRdCCPOs+R4ZlkwOI6Do089OlKe99001XwWTEltrQGDWugXlO355Kkqftj1HtxdGm4oabRcO1i1DSTXA1AvuPCCNErWOKqEwPr6esyrrsK9pSU4aXsBhmzNxxEFW/Grwh2YUlqCd6urUCnchjMKs/4GLL8mKCwsJCubOZWVyI/HEzZ7XodOyA6kjUJrPY/tcqerxk2172Gntl/IHI4w6/2iUDudSSsEll9zDcqXLolS5DbLW9dfi60LvwHgibG1YFZ/1jB4g0m0HCDsUmPwS7a5yico50bIZ29bzPe0ZnPVrqJI515WVhaeff7ZBge1tyWiCm19BIXbgCV/YN4js3ksZwlCAPtckLZeWwyhZcc6HkdFXQW2lOens4utns83z8eqwuVSAKHE0Qxags3AGWCE11xLmaVUWi9zOEo+oSTPSpytpdNasMzhKNEzM3k6XAstpATaFlIw7sksuvfsnnJfyssq5HVtl5UxI7fQggvHkj3r/ZFldjwZtNBSC66kFjD75EnHpWRahjowwgshhdF+LbSWU8PkocUlRoKthNyccTMpjF1OAGZ/9HnvqTg8mQi3900dDyPa0DJvs1+6bEo4rsP0MVNpGZiXr5Fz+++i0sGin7EThdrMFyegBPGF2ffetiHVXrlyJfr164c333wz43nv2rUr43kSTc/mzZubLO+ZM2c2Wd6Z4L///W/kuCeeeCJWrFiBuro6rFixAmeeeWYTlowgiLZEv379UsbZtm1bM5SEaMmUl5dj2bJlKePts88+GDRoUDOUiCAIYu/EdV2MHz8eV111FVw3RX9LCBMmTMDatWubdAIjgmgMnHNcccUVyM/PxwcffIBDDjkkY21Pruvi/fffx7BhwzBixIgmaWvaU3Tv3h0PPvhgQni8phib35yADS+egMIFD4WmbZd3GLofcmVTFzFzWOeDcOtQ8PEk7PjirtConTp1wmuvv4ZL/3SpSqp/rOTFCc4vbrezmnZm1RYN89sI73/d4mpkznqiRaudmAFYuXQ5fnfGudi5vfET/fUd0BePznkENz5wA7rk5hoZti3M1pN3egJsW6btGMm2ll3HuGP1LyghNtSLcb8Q2+prMP0FgTJo4bYOj6l1MVNGrywxpsTdqgy6TLqfgal+Cj3BKDPb1hNmwmvLB1f9MLqd3jsujEFOdKn7B6wjJ7u+VEzd9J+sPT0oYrfPl8D9Ka1+PYIgCIIgCIIgMkpsTxeAIAiCIAiCIAiCIAiCIAiCIAiCIAiCIAiCIAiCIIgWgBrnk5WVhcGDB6eUI9QWr0JO9+FWSDKpdpSNNyTVZg2sV2EMgFBSbSXyvfk3XeHwkOh7EQzMiMZDVgIA7rnvHrz44osoKyvzrV63Yh3uv/VB3HDvZEDInOQwNYG44OAccAUHmAsmAFfIAYJCDWKDcAHGIAQgmJDrlGBdiDggZNmKq3ehQ1aHtPbvoIMOwqeffppW2mQ4jtPoND/60Y8wZ84c3HPPPXj++ecxb948fPfddygvLzdxsrOzMWLECJxwwgk455xzcMQRR2SkvEt2fA9ACqwF9yTDZiAfZ2b5gMOH49PXU9fXgi8WwnUFTFWoYwjGlSTfGzhothMysNmMTxXCGljIgmMOG4UZtNhGaUhIHkqwMpkVHmDr1q0YOXLk7hQvbVwAu1wXu2pr8V1tLZ6rkOE5jCGPOxiaFcNh2dk4vl07DItlhYrDU42dD1udLEmNEJhRXpYQnsMYbs3NTZl+byCZBLkxaxmknD/d7fnyCcSxw/S3nVtRge/P+z0Oe/NNtOvbN9qG2xDzH34Ii//zLwC28JoFlqEGmSe+gERhtqWwlYPV9S3fbNUbJh68FTEkXkPBOHMqKrApXh9p/2657RZ07tK5wTi+7wgWsq6FYD+fRf5OtL539feqMN/JIZNYJDwDCiMhF4BJY+KZrHQdyjW+Y81kjkzlI985SqpLwMGxT6e957pbsO1rfLPtayV1kOYFbiQM3CiktdSBc6WQ1ussSbU8b5kSXEiBBNdibaHEEkpCzSwJhbzGtIRZLeuyCE/aceRPj8R333yXcp9uu+Z23PfovfK4cm7OCTAmZdmcAy6UMFqt0zd5vf9QaQFTHo4YdGae1FndPdR57Ji06o7DZB0JV2jPhTwb7ecclZYzDiGkdFq4Aoyrvz9g3QOZsC42Ox/9twnzldn/XSO8BZuG7inCSsDspN7++ycF8G/ft2xiMFNnXr76/EncTluQaj/++OO4+uqrEQ+ZCCUT2H+rEa2HWCyGxYsX4+CDD47+N1NEnnvuOdx2220ZzTNTfPjhhygpKYkU95VXXsEvfvGLJi4RQRBtlfbt26eMQ5NTEFOnTo30PXzuuec2Q2kIgiD2TjZt2oSjjjoKW7dubXRax3Ewc+ZMXHTRRU1QMoLIDMcffzwWLVqEDRs24Morr8Tbb7+dsTaiZcuWYfz48ejVqxcmTZqEyZMny7bPVswf/vAHzJo1C5999pkvvHrHouSJGMc+J/1vE5esKWBwa0uw5d2LULHpo9AY/fr1w+tvvI6DDznYn1L3r6h+Ea+/xetm0W2jQrUpC+j2VG8iciGsplUmIMxvaXS+8rcyHAKrVq7B2af/FsW7ihu9p6eddSpueuBGZOVkQ8A1rb5MtdnrydGFYHDlj3LgMgEwAVftp94X8092EKn98HZE+NqKvfqyQ3V/oQ7Xk2QakbjqCzETb+p/nMGBN0Fl8CWn3wxItbkWaRuVtje5J/Pyh+mNgTX5JbdKbPeXMq9d3XzWvWGJJLSnh6xLtkwQBEEQBEEQxJ6BxNoEQRAEQRAEQRAEQRAEQRAEQRAEQRAEQRAEQRAEQfgYNmxYJLF2SgJyw8aJj4IazWCmUCPctJjQ+zz6gByMGZFaBNL2SV3feXl5uG7SdbjrzrsS1r3x7zcw+Z5JiMOT5emhZa4AOKRQG2BwmFHeqePsHXxXCDChBhMKVw1ClEesrKYU9R3zEONZjd673NxcjBkzptHpmorBgwdjypQpmDJlCoQQKC0tRUVFBXJyctCtW7eMD8qtqq/CquKVAOwBndwbEKkGBgpX4Nozrkf+mvxI+QpXYOmipRh1xChrICSMwFOGAbb0Lzl6gKlocP+94aYwl72RAAbewzba1gYrGmFqFOxotp/RCt+wYQMOOuigFicQrBECm+L12BSvx/vV1XiwtBQcQGfOsa8Tw4FZWRidk4Pjc3LQiXmizoaIcib8q7IS20IG4F/csZP5cX1jzqi2dfaFE/ZtHJmAkzR8cLK3DRayNTvEi+fPlzGgdttWfHfO2TjslVeR1b17uiVudSx8ejY+mXoPAKhh5J5WVdcPN/duL475zKCGptvpE+vYRq83gtyQuCwY14Qx1AK4vyyaIDKvdx5uvvXm1BGTzL/SWmjwOgsehJDJB4SW6wpLqq2vv8DEDfo6M/IIudKsEwxgRuDtaQWUGgFyygS9xFBYVQgBoO9eINdeuO0bfL55vpE4QEitg5Zk6yuPc6mDkNcU90kdGDwphBRsO55IAmoZDhiXk9lwcDAeU2oJfe05nribcXMtMsbBlaAaAjj7/LMx639mpdyvl+e8jMl3TEKvXr3kMeaAUUxwdc5wKbD25OvwZNjwwmDuC1aoOj8584dzztRjq7oRCSnvFkJKsvWJzcGM/IPpNFrgoef0cXR8Ac4cOfEMhNwfBgBKkuJZwwElToEqUZC05NEJz6mB/JQYXK/T12DYvdQWlRjTh7DkH1aw9zxtxWP+umoNUu36+nqMGzcO8+bNSyv9wIEDMWnSJFx55ZUNxqupqUkrf2LPM3LkSEyZMgV33nlnRvNdsWJFRvPLJO+++26keKNGjSKpNkEQu0UUaXZTTXpBtB6efvrplHEYY7j11luboTQEQRB7H//v//0/nHvuuairq2t02h49euDzzz/H0KFDm6BkBJF5BgwYgNdffx3V1dW46aab8NRTT2Wsr3PHjh246aabcOedd+K3v/0tpk+fjq5du2Yk7+aGc44nnngChx12WLTndeag74lPIrvLwKYvXIapK9+M/DfPQU1R+G+ZRh06Cq+99hr69euHsAnoU8u1/UJqJvx99rrt1RNxwy/TZhyucAHGsWb1Wvxm/AQU7ixs1D72zOuJux+9E0cd9xO4Ig4hBFzB4MJVfUCq/Lp84GDMlW3dEGr/XAjGofuBdFu5N+UrVBeCt2/+ydLttmLv9yK+vgAz4SZTk3F6/SBen4XqC+HM6yfxibXlpKNalO2TajP9rtrITd+K/r0KVxOe2j2iqs+A6RZzTwiu+y3CpNoJE1XabejBCX0baF8nCIIgCIIgCGLP0rqnzSIIgiAIgiAIgiAIgiAIgiAIgiAIgiAIgiAIgiAIIuMMHz48ZZzaXbZYO0QDGFmqLQLvmqBeUPiXffJm9VkAjAlcc0brHPS4p7j6mqvRo0ePhPCamhoUFhVBCBdx4cLVLwgA8rMQrvcZAi4EZAwp3xaAGahnhuaZQWcCggFFVY0bTNgaYIwhNzcXffv2RY8ePTIu1QaA77cvQn28Xm5PbhR6EKMZOCgE7rloamSptuabz74JDReBAZbeCv2BecuBaAn3gFYkO90TaEFno/A77VFbW4sbbrwBAwcObHFS7WS4AEpcF0vqajGnsgJX7yrCwdu2YvjWLTimYBsuKCzE/5SVYUldLVyVxj9UtmGqBfB4WVlCeHvGMLlLrskvKm1hqKy9D+lelqnqwXhYA2nCJMzhZbAEpEnSyc8MlatWYeGECagrLk5RqrbBd/9+HnNvvF4NmPcLs/VL+XHNZ1ugzU3d+oWuwbh2fI7EY8Gtz8FjEnyiA4A7SopQHXECgWeff9Yro/bIhsli7R2AFy8oAmjMv+a4yJPVQqrB+Ga/7H0PvdD0BWhNuuGLACU98PKznyv8UgKZhpv4aj1jKKzcgc2lGxve2VbOl/mf4/P8z9R5xcGUBFpLJRikFCKmxA+MMXDugHEZ3+Fanq0F2BwMDriKp2USMUcquR3mgLMYGJdxHMdBjDtwuKP0EVxJJ5hPzs2Y2jbj+NGP9o0khKmvq8dVF15tZBZcHXXOmCW7cOReci0AVxp/dT44Ko4DFc9ILzxJhnc/94QWjHEIBkAwMPXMzBgzcndb2eEJypXYnXP5gGouAx1HBjmMw7uW9BZ1ue0XN/IOuc9+FYd5sSSvkLgmHzt/657EdGLY+2iVUsW377bevsP8uazXtAWp9pIlS9CnT5+0pdoXXnghVq9ejdGjR6eM67ouamtr09oOseeZMmUK7r77bsRisdD1dnhubm7kfBljyM7ORs+ePXHMMcfg66+/3u2yZoLnn38+Urx0rx2CIAjN5s2bU8bp1KlTM5SEaKls2rQp0nkyZMiQViumJAiCaMlccsklmDBhQlpS7Z/97GfYsmULSbWJVkm7du3wyCOPoKysDDNnzkT//v0zlnd1dTVmz56NHj164Pjjj8cPP/yQsbybkwMPPBA//elPU8bLzh2IQecuROfBZzVDqTJL9Y5F2PjSSUml2uN+Pg4ff/wR+vWTE4AmtHcGJiI1bbKMQei5GFXjqk/A7Jt43GqjVW233JoYUbfrbtywEWeNOwsF2woatY9jTzse//3oRYw5fgwcxuGwGBwm+wQc7njL9os7iLEYHB5DjMUQ4w5iPCb7EVR7vYxrhel3K78Yt/OOmXhyuzo+98qj3x0HMZ7lxePcKzsPxNWfmYzD4ZgJRx3Vx6EnJZX9H1b/hNXfYPpkTBu83W/gHQsdB+YYMtNfqk+JBvsezQovQVO2jxMEQRAEQRAEsXuQWJsgCIIgCIIgCIIgCIIgCIIgCIIgCIIgCIIgCIIgCB/Dhg9LGae2WIu1U0sRGy/VDosXjOOlFUqqDQBHD2+HUfvnpCzT3kgyWVrnzp1x5Z+vTLKuE+KQAm1XibMFXMRdpdAWLlwh5Hol2tYabUCGa32jK1ww4Ym29XErqtqFuBtvmp1uo9TGa/H9jkVGfukJHWVd56/Jx78e/DfOG/kHLP1yaaPzz8rO8i17gk2JG7gefUJOezSiWS8DhBBRbhmERbqDM++77z507NgR0x6cluES7RlqhUB+PI6Pa6rxSFkpTt+xA4O35OOQbVtx2o7tmFy8C/+tqkKx6ybJQV4hz1SUY2fI/eZPnTr7xMBRaOvDZlMofSOttcWfUbcZlnNQ4hzchqdJla/ypUvw9a/ORM2OHdE23EpZ+PRsvHXtVRCuKyWuKlxrZH2CVgTrzFO5cuvlWOt0bBZIqz9xFgxLPFaJ6YDN9fV4vbIq0j6OHn00jjvuZ15AqnMpiTC2uUkl5U5etgZ2MCB9CM4/wwL7HroNKw9PDKDmqzHH2hNCaDkw41oIYcVR54CWMIMxFFYXYm3xargi2b24deIKF++vn4evt32l9tmSYcMTN2j5PFPqByN7gCXTZlI04VgiCMfKh3NHxnMccM6UYJt7gmgtjeCeUELKKNRWmbd9riQWp555SqT9/Or/vkZ1dQ30HcGBAyZUXsKTWYMxMA5wrsqsJBf2OedYEmlPbKFrR0uq1ScGTyItYE5mKS+3hCU+2bWsAy2y8OQmnqzaSLgBnygbOj2stDoZZ/rB1pJhWy+oMgVfIXGVdcVs1VxXjPuuJZh9UvfroFCbBfZRZqbK7+1Na5dqP/TQQzjkkENQWNj4SZdycnLw8ssv4x//+Ac45zjggAMipVu9enWjt0W0HG6//XYUFBTg4osvRl5eHjp27IisrCy0b98el112mWx3EALFxcUNtEklUldXh8LCQsyfPx9HHXUUbr755ibci2hEEZgCIIEpQRC7zZo1a1LGycvLa4aSEC2VO++8M1K8yy67rGkLQhAEsZdRXFyM4cOH46mnnmp0WsYY/vKXv+Cjjz5CdnZ2E5SOIJqXiRMnYtOmTfj0009x2GGHZay9ynVdfPTRRzjwwAMxbNgwvPLKKxnJtzmora3FmWeeiU8++SR5JMbR49BrMPB3CxDrvG/zFS5DlK9/G5teGY/6yu2h66+48gq8/PLL6NypswqRbUHM3yCanlxbRoBfru3vR9MTLAIMWzZvwa9O+xW25G+JvH/t27fHXx6+CzOemYEevXoa2bSeTJP7ZNocjpZg85gSYnMjteZKgh3TYmtHxtNS6xiPwYGaxFOLso0429tGTIu3lfzaxHWUzJvHTBpu8uGIsSxwHiivyp+bCUIdKdNWk5R6k1TqST2Z7PMIkWqbPhAj2PZLtWXbfKAPwnfMvRMiZZu6lcDrO7NTp+gv903uuXsvgiAIgiAIgiBSEz4tN0EQBEEQBEEQBEEQBEEQBEEQBEEQBEEQBEEQBEEQey3Dhw9PGad21yoALkKtgdpZ1OD4noZk27aFMyxeQKptll1MPKVLQxuNxPbt2zF//nwsXLgQK1aswKZNm1BSUgIhBDp27Ig+ffrggAMOwOjRo3HyySfj/7N33vFdFPn/f71nPynSexEpokLwxBOkKGD7elasqKdnOduhYrvz9M6KAhb09DzLqXjoz4KiiCIoKKKChQM9VEBEikZFCRBKCAlJSPns/P6Ymd3Z/ewn+SR8Agm+nzw+fHan7Wzf7HzmOc2aNdvpZe5uRl09Cg/+40GUlpZ6YbFYDJIkXNeFFATpAiCjDFRqZYccSLgAHCX0lGp/EEm4UnVkkyS9TmlKqg2Y/SwJkK6LzWWb0LFpp1292o2WJflfobyqHEJ3DHTjLp64fgK++W/tJdphnJiDw486LOH09TuImk6Gah8m68gX6JAqg8bPqDy7U4Da0FGdeVOXwb3w/Au4/bbb67y87OxsVFVVoaqqqs5l7AokgCLXRZHrYkVlJabq61cGEdoJgf1iMfTLzMLRWdnol5mJMinx1PbihHKaEuHPzVvU6gjck4/WkHfTw74zR1FTfFS65NP+nP9U4P8v4D+BhJ8aVG6J0hUr8fmpw3Hoy6+g6X77pVCzxsUnD96P+Q/9A5D+NgESpdpK1qviCEFxtoD2x1p54OULfRNC5Zq0FMhnT4e/zV3husKClI4Vx3EwtgGKSQAAIABJREFU5fUpeh8n3kMShLE10JDvM+Y4Vkevj5o3poea8yeFSN+2VWkkCa70zyrSz2jmfkOBJftPAFLf96UUIJIgKbT014WACt9Wvg0rC77Ffq0OQJbT+Ae7Kasqxbu572D99jwIcgAY97KRM/hCa2iZgyd00N9Gsq2kDwgIMYgcJX4QjieHMKJqdf7qeJ3HhCthtfBqYITXRnJOWpbugPD3O/+G116cCjfp4BMK13Ux++3ZGPH7Eb5E2+x/B0oqIUISZ6jzT5AApPS2A+n1dK2j04gs1N8H8A5cW0hB0OH6KmOOTUGkkwuovzWU6EQtXmq5tfW8ZHwYus6wwr1pva0U/tHunYNkZ7HOzGokFkSUcDlS6xb8AznhmibtvP6CvTPPvuF5uUNl2QIQhL4bsFS7oqICxx9/PD7++OM65d9///3x3//+NyD5zM7OhhCixmN++fLlOPDAA+u0XKZh0KZNGzzzzDMppW3Xrh02b95cq/KllLj//vvx4IPqXcnuktB16NAB+fn5NabLyMjAa6+9hnPOOWcX1IphmD2NxYsXp5Sue/fu9VwTpiHz5ptv1pjGcRxce230IJ4MwzBM7fn4449x0kknoawstYEKbZo2bYo5c+ZgyJAh9VAzhtm9DBs2DF9++SXy8vJwzTXXYNasWWlr11y9ejXOPPNMtG3bFn/5y19w2223QQhRc8bdgJQS55xzDmbOnJk0TaxpZ3Q99U1ktu61C2uWPrYuexob59+OqIYgIsLDDz+M6/98PQB47Un+b4iCrR12w6LdHiIhg++XrTfFXn7vPa6ElCpUkNADjar5/Px8nH7SGVjz05qU12+fbvvguTf+H3rs10MPZK9+faMGnnS14tuFJAK5Llzz7tuFqpmUIKHqKKSAhAtJgAtXzUs1DwCS/N9X2T/fkIFta94r600g7EEiVZz5jQrpNgnyJNdGQB6UXwsIkNBtG/DbUBxvQEs9iKct0haqNTJKqk2m/SBhME+h6xds+Ux8R261bqY4UKVNQ25vZBiGYRiGYZhfMw3zL3eGYRiGYRiGYRiGYRiGYRiGYRiGYRiGYRiGYRiGYXYbvXv3rjGNW7kdVSURYp+QVLtmGWyCeiwizJqX0pKh6TipvvfvnIGhffaqYXnRLFu2DHfeeScOOeQQdOzYEWeddRbuvfdevP766/j888+xcuVKrFq1Cl999RXeeecd/POf/8RZZ52FDh064KqrrsLatWtrtbwrrrgCsViszp+MWAYyMvxPZkam98mwPiccf0LySpj+g0Ro27YtLrjggkB0k+ZN4EoXrozDdeNqGlJ1xtP/VOc+qDDpx7guvE55rg53pd8lz9OlShcgQkFZASrdylptw18rZVVlWLLpK6z8bDWeu20S7jhlDK4Z+Oe0SbWfeXMiDuhzAHypn9/p0A2ci96p532nSvi6IEMzASk3A0CLKFMQGpaWluLSSy+t0zIO/M2ByN+Yj5LSEpRXlOOHH3/Ao48+irPPPhu9c3o3mkEEKqXE+ngc88vL8XhxEc7avBH7rVuL/hvWYWuEYPG65i1q9aP6PfGorI91otBMssOXkkyHw8LfZtoWNithrZ+mbM0aLDzlZGyeP782VW/QVJWXY8aokZj/4ANKYguzzqb7uL9NhJbbQqcRCG8zLd720vtlkRVnpNp++cHlRH2AsPpVMaesDKsrU7vfj7pmVECUGqAW95yGSvJ7XDUrZz27JXwHx7DwBAbVlRGQGes47w5MFNjX5nnAPj6UEMHIC4R3fJRV7sDyzd9g646C6jZBgyevOA9Tvn0FG0rWgYSj1lcoGbaAkj4IT+Yg4AjHk0aYcEECQggvLZGjy1BhGULAEQIOVDpBDhwiOEQQwlGyCJ3GCCeUYNuBgKPmtVjCIV/yLYRaDojQqk0bXDYqtWeDjz/4RNdDyyyE/pZmOY511dDHghFrGEkGeep+rQGHJbywjqNAmHXtIOGFSwCk18PIvIlE4HgPirnJq7s2U8NLJfQVzgjJAzIc/woW/mfypPKJzg8gUJq/PC+PlRdk1YgsYQkFddimVA9bAGLiG7hUe8mSJejYsWOdpdpXXHEFvvvuu8h7RVZWzWL/7777rk7LZRonw4YNq3PeeDyOrKwsXHLJJSgsLExjrVLjsMMOSznt73//e/Tv3x95eXn1WCOGYfZEBgwYkFK6M888s55rwjRUFi1ahK1bt9aYbuDAgYjFYrugRgzDMHs+d911F4455pg6SbUPOuggrFu3jqXazB5Ply5dMH36dBQXF+PGG29E8+bN01b2li1bMHr0aDRp0gR//OMfUVDQ8N53X3LJJXjrrbci40RGM7Q55Drs98dljVOqLePYOP9WbJx/G6LaTZo0aYJp06Z5Um0vG+z3nnpQ+OAL0oTiAu9TE0JlKN60ven341rmvGXzFpx24unI/T435VXs1acXPvh8DvY/YH/97t/R7QGO1xYghKPbDRw4wkFMxFTrgIipaaHjoL6F0OkoBodMOhXmh8dUWi+9DrPLoxhiToZKb8KFgwyh8sbI8eNIDRyq6mjqpdPpvDG9PMe0iej189tZgu0dVI1UmwiqrYJM24R5xx4t1fbaFrz9ar0jb2QDVTIMwzAMwzAMkxwWazMMwzAMwzAMwzAMwzAMwzAMwzAMwzAMwzAMwzAME6BVq1bo1KlTjekqCsMiqmDnoORSbRn6ToaMSOPnlZ7RV82fd2TtO0p+8sknGDBgAA4++GDcfffdWLp0aa3yl5WV4emnn0ZOTg6ef/75lPO5rot4PF7vHzdCIpuMK0ddGejgdfK5JyIuXcSlq+TJ0tWibRcu1LcSartanu0CUkJKvW/gi5jNsWCE3Lag0Qi680s2pFzXXzML8/6L+TMW4Ilrn8IX732BgvUFtdrPyYjFYnh2xjPoP7g/PKEmEciT5etugiQDx4kRqNsdFyMhClwipJQpdjsMlxOe/XV1SqxJsH344YfXqdxbbr0F3yz7Bu3btffCunfvjmuvuxZTXpuCb7/9FoVFhSjdUYrZ783GjTfeiCOOPAKdOnVqFLIcCaA8yT3puZLtOHfLJowv2oYF5eWoqqacX8vRFhojw4OqmYvKH0glI8IipoMK0kRZczifL4g28l9bEk2IFxZi0R/Oxff/fjxpfRsLhWt+wgsnH4/lb7zurWMy0bWRagfT+XEC/mU5MW/12z0oe/XDw9PhciUIo7elJqNs2aol/vHQAyEBgrUM+zoYccA2mHtDLarhr0b4TAsJH6IyoYanaglPTEz+DoGU1v4iLe4law9asmIlLoB3vzfPCoAvUzZiaEEEV8bxXcEq/FCYi7iMp7gVGgZxGcfCvP/ire+moSxeqtYd0FIHoxBXVxlHhzhGQG0EEEYioZTZgXBPji0cEIwUg1QZ5IAopuXdAo4gX2KuRd2evJqUWgLwJRMkhK6VgJDQ9SCMvm90Sus+bco0eKJ0MrJ0wLva6GNGCPKEFoREobZ9XRJay2/k0dDXD0+AHXhE9KXbgC8lsUXcKsBc/WzpvyW/QPAa52XTH8cRgTp45ZNVlvWpDdHX1bCkOyTftlYrcI3V5645we1rYsK1whPsU2A+2bVxdwtAxo8fj0MPPbROkuLs7GzMnDkTTz/9dNI0TZs2rbGcH3/8sdbLZhovzz333E6X8cILL6Bdu3b4y1/+kpa/wVPl/PPPr1X6xYsXo1u3bru8ngzDNF7GjBmT0vUiIyMDF1100S6oEdMQGTt2bErp/va3v9VzTRiGYfZ8KioqMHToUIwbNy6FAawTGTVqFJYtW4YWLVrUQ+0YpmGSnZ2Nhx56CEVFRXj22WfRrVu3tJVdXl6OSZMmoX379jjiiCPw9ddfp63snWHy5Ml48cUXI+Oadvsd9j1/EdofPhaNUS3mVpYg792LsHXZfyLjO3XqhI8++ginn3669TbaR105KRASJde2330ml2tTIH+UXLtwayFOPfE0rFq5KuV1/N1Jv8PsT99Fk6bN9Ht81c5gBrgUJJQQm4SWUus2B3J8mbUnt3bgOLEEcXZMZGghdgwxiuk4JbnO0AJsE25PZ4gYYnpZJtwhX5jtibOFo+voBCTfXl2FbiMhSw5uzQtLqu2YAUX1wKTe4KUiSqpt2g3Mbyd2UqqNxvFOnWEYhmEYhmGY6ml8f/0yDMMwDMMwDMMwDMMwDMMwDMMwDMMwDMMwDMMwDFPv9M7pXWOaisLvgwGmc2+1/YR2RrYtrSlbui2RGSOcPrhZdQuOZM6cOfjyyy9rnS9MSUkJLr30Utx77707XVZaqW5fhOJ++9vf4pBDDvHmL7npYriyChJKru1KF1LGlURbSki4cF1Pna2E2pZYW0qpRduhRUrodHpGs3XHVpRUluzsGu/RbCzJx/zl8zH57lfTWm4sFsNz7zyLgw/tq/efLU/VU1L6XUelL9I20k1p7ctwX0GyhIA2tRYC1N4fsMcS1SEzLy8Py5Ytq1U5sVgMzz33HO679z6/7CQXDgIhKzMLv/vd7/DAPx7AvI/mYe26tdhRsQNrflmDp556Cueeey76HNgHzZs3bzSdRvPjcSwsL8dT24tx3pZN6LluLfqsz8OxGzfg2q1b8GLJdqyLV9VarNnYSMf6UZJvM5PUux8xHXW6+zLRZNJTW+lqhVdVYeU99+CzP5yHHfn5Ka1LQ+ObqVPw7P8difxlXwfE1wGhrB1G4TBfmG2k2nZeESrPk29beaOE2yK0DH/fJ15J7i8qxHaZmtzx6YlPwxFOQnj4fpLqdabBiLZDJK9XNTc887idpMO/vUnC0l67DE8ibAmKvTgY8bElHNYlqpPZ1wQbwTPBDtOSZxLYWJqPxflfoqBsS6qbZbeybnseXlvxCpbkfwXo9VIya6OH1tNChYOU8MKss0OOL8L2hNNGEAE4TkgYIXSZTgwCDhyCkmfoZVJAMOHo8oQnq1ZyDb9u5htEIKFE21qvjSOOGZbSNshfn+/vd2nk06peJIPybG//k/Cs0P61xReBG/k2YB2XgHds+f/7B6sQApC2mDvxykIQgTLN3xq+eDsoywZIbxPr+ieComtYdbF0HeqTRLwtjPg8lE8t32ybkMhb+OcmwSSx6kF+rdVpHPznbQPvHCR/GzdgAciOHTswdOhQ3HbbbXUS/ubk5CAvLw/Dhw+vNl2rVq1qLOuZZ55Bjx490KFDB7Rt2xYnnHAC5syZU+s6MY2DVq1aITs7e6fLicfjePTRR9G2bVtMnz49DTWrmdNOO63W56Prunj00UfRvn17Pq4ZhqmWyZMnpyxMPuKII9QzGvOrZO7cuTWmyc7OxogRI3ZBbRiGYfZcvvnmG3Tq1AkLFiyodd7MzExMnz4dTz75ZD3UjGEaD5dddhnWrFmDhQsXYtCgQWl7x+W6LubPn4/f/va32H///TF16tS0lFsXpJS4//77I+NaHHAW9hk+BbEmHXdxrdJDVckG/Dz9FGxf815k/G9+8xssXLgQAwYMCIRHv/O0w5LLtSPbWwIlUyC/LdfeVrgNp598OpZ/szzldTz62KMxcdJ/kJWVpd47G5k0dNuDEHCEbhcQvpTaE1QLx5dYC6Gk1pZkO6Zl2r5o25Zdx7RwO+bLsK2PL832RdyOLeH20qowYUTfXnnCE3sLXT9Hi7MFCQgnKNQm3cZCtljcDFAq7DfuvlQ72H4VIdW23rXDay9NfK+esM8b6Dt1hmEYhmEYhmFSg1uwGIZhGIZhGIZhGIZhGIZhGIZhGIZhGIZhGIZhGIZJICcnp8Y0FVu/s+Yo8FWzMDccH2H8s9NoSbMXJ6UVLXFU373Qsmn9/SwyVWnIHXfcgVdeeaXe6lHfnH/h+QCAFq1bQJKRaUu4Mg4XLuKuCVPhkqCm4ULrtAE9rXqo6TAt0TbyZamtd1IC5PnYCWuL19ZetvwrQUqJD36cg39d+gjiVfG0lbtPz33w3LvPIKdvjvYQqm6BrvT2lvb6qc6EEmra29/S7zyqdrOXCECo82CUP9+eTtLPkDsgRmN39AWAIUOG1LqMhQsX4uKLL04sO9S5NLxcAP5lWgJd9u6CkVeMxMuTX8ayZcuwddtWlJWXYd5H83DzzTfj6KOPxt5d9kZGRkat67g7KJES31VV4a2yMtyxrRCH5W9Aj3Vr0X/DOozYvAnjtm3DR+U7ULG7K1qPmFMzfBSElaY15Q+kkv5XdWd1UGsalDjb5VFC+iiZNHlS6M3z5mHeUUdizZT0Dk5QnxSvX4+pfzwfb11zFSqLi+HAF2ALc51FcH2jpNpk5QMFZdkOEreVl997vEvU3oa/o8JMOZtdiVdKUhs8o2/fvjjjzNNTG0sh4kBNtXP7LqMW1fFXJ3ymhWQPNeRPXhcjGoAnjZDS2l9a/uvfWwI6Yi12gCUX1sICTyBtRAfCF0GQQGW8Et9u+RbfbFrWYAdRKa4owvs/zcZb303HtvJtnjibyEiVg0JtJdFWcgu1vQSEY+IJjifBdrQoW8klTJmOsCQYRspMSjihNNjkSSRscbkwZ6uROJtla0GFklEQSNrnNEEQcOqI01LaFnfdcpcWVPjSbDKCbDIiCnNFEN7x6V83fKF2+Bgykm5z/PnHkS+5MGkh/b/BjOQbFBJekFeyvyz7z1JbsA3SInO/RvbzqpeGfLG5XqD/gb09/I+/bHMOWfHmH/l1C24v+7nLX45JlEyobertbQs7rIEKQBYtWoSOHTvWSQ5GRLj22muxYsUKtGnTpsb07dq1S6ncNWvWYNOmTSgoKMCcOXNwwgknoEmTJnj77bdrXUem4fPYY4+lrazCwkKceeaZ6NOnD3Jzc9NWbhTZ2dlo3759nfIWFBTghBNOwBFHHIHNmzenuWYMwzR2HnnkEVxwwQUpp09VwM3seUybNg1lZWU1pjv22GN3QW0YhmH2XCZMmIBDDjkEW7durXXeffbZBz/99BNOP/30eqgZwzRODjvsMHz++efIy8vD2WefndY2ytzcXPz+979HmzZtcNddd6GqqiptZafC//73v8jBljNadEfnY59GrRomdinV16t8y3KsmXYcyjd/HRl/3HHHYf78+ejevXuS0qPKt8NkMIV+Tw0kvmutUa4NwvbiEpxx6plY/NXiatfLZuiRQ/D8q89hr+y9Au+izbRDDhxbLg3dxuAJs5Wk2tGSayPVtiXbgnRaT7QdQ8zR8mvHCLdVmgwjzKaYmvbiYgGBtjdPMbVsvUxTDzXoqDVvhNpQdRa67nbbiqPXz7SPqIFOKSDUtgcpFaRaSf2BJpNIta32BtNCYB8HLNVmGIZhGIZhmD0TFmszDMMwDMMwDMMwDMMwDMMwDMMwDMMwDMMwDMMwDBNEAjm9UxBrF6628qSiP0yWJmzbjUhHflolbaZA2uEDmqaw/NTIysrCqaeeiieeeAJfffUViouLEY/HUVFRgVWrVmHChAno379/0vxXX301Nm3aVO0yWrRogY4dO6b107Zt2xrXLaHTV2hTn3POORBC4KhTjoArlS7bdZVU23Vd9S1dpc+WEq5KAdfVmmXyhcxSSi3J1qJtkBZqW/Uh1QGxsqoKuStzMf21NzF1xtQa1+PXyP82fI6H/vovFG7clpbyDj/2cHz88zxM+fgVHNCnl9/BUCpTsidDlNZxYws5ocIlBQ8iGRYeWtcGW8jopff+89PY30zNEBEee+wx/PLLL7XKN23aNBx66KHVl52ko6jZl0n3kwRiTgxHHHkE7h1/Lz6Y+wF+/uVnlJWXYd2GdXj22Wdx0UUXoe/BfdGyZctGsb/jADa5LhZVlGNiSTEu2rIZ+61bi17r83Dkxg0YWbAFE7dvx4+7uPN8OknHXqhOuuw5RyPyJGp8o+XcCQLXpGUEu0mb5VYWFmLxn6/HJ2ecjsLly2u5druOeEUFPnviMUwcNhi5s9+1lLG+xpbgS7AFjMzWnzfSbH9eXb8dECIl2nrZtqLWFm57y6RgGljfJj+Fwv68dTNSGRJCCIGp014LiAn8WxBZgzmkfp9oEKLtaqqQvH7VPFtXJ3qwH5NhC3sTywheyxM1AQRoEbGWBauFqJiAMFiJCzzlOxnhgSU9IEJh+VZ8sf5/+HbzcpQ2EMH29opifPrLJ3j128n4sfAHX2ShlNZwjFDbrIsRXBtxOEgLs418m0DkWBIMI4MQnhA/pgXbji5POL70woishaMl3CA/r5Fym/KEEU7o3SL0vhS6fsLRdVFn/dm/H5HSeTN71mx4VxwjphACkORtC++Ikf61geALxf3jxDrOzHGl5dqqKpYyOuoc13JtX4Khw4y423pODQuoA2cQEUiEJdj+vSFhq3iHebjU1P5FFeptJ2+5dnr9sQYLsM9d/1ncXqXE878hC0DGjBmDwYMHo6ioqNZ599prL7z33nt4/PHHU86z995713o5hrKyMpx++ukYPXp0nctgGiYjR45Ey5Yt01rmypUrsf/++4OIkJmZiebNm6Njx44YM2ZMWpdzwgkn7FT++fPno3PnzrjrrrvSVCOGYRozFRUVOPbYY3HDDTeknKd79+4YNmxYPdaKacg8+OCDKaXj+wzDMEzdcF0XZ5xxBkaNGoV4vPYD655xxhlYs2YNOnfuXA+1Y5jGT+fOnTF16lRs374dt9xyS1rfDWzduhXjxo1D06ZN8Yc//AEbN25MW9nVMXHixMjwfc/7DKCGrhKLfvdY8stc/Pzmyajavi4yfuTIkZg5ayZatqp+/0W/A6Xkc4Q6yLWBktISnHnamfjf5/+rtj42gw8fjMlvTEbTpk0DUm0n0JZii7bNwJ1GQO3Lt70BQKEH8NQSbIccxEjLtrVo24i3Y0Z0TTEIEYMwkmwtzhakPyIWIdD2Zdsxe1l6ENGATJt8qbdwrLp67RpmUFHT9mLWzW9fIas9xgw+KsyAo3bbBUu1GYZhGIZhGIbRNPS/hhmGYRiGYRiGYRiGYRiGYRiGYRiGYRiGYRiGYRiG2Q3k5KQg1t76vZqwBGAAtEy5OsLxFBFmzUsZEnebefXJiBGO7rtXjfWtiR49euDf//438vPz8dZbb+Hqq69Gv3790KxZMwBARkYGevXqhSuvvBKLFi3Cww8/HNlBqrCwEI888ki1y3r44YexYcOGOn/Wb1iP9euDn5tvvrnO627Wo8s+XdC/f3+079pBCbSlVmdrmTZg1Oau/ihlNgiQ0oWUUkny9LQXB31cSKlEzFICpEx8/3lkIgbvOxhnHHkmbhl1K84/+3x8/PHHdV6XPZH8kg2Y8PxTWPz+4rSUN+jogbjnmXEgqTsiCr8DoSBblapCpZRqd5lgs2Nhywz940hWK8ePnNXHR+3Wo0HIUhsITz75ZMpphRB46aWXcMYZZ/iBdZK+6vgaBNvh/dqhQwdcfOnFeO6F57B4yWJs2boF5ZXlWLBwAe68804cd9xx6NatG7KyslJbod1MmZT4saoKs3eUYVxRIY7cuAE91q3FIRvW4bTNG3HHtkK8t6MMO6S7u6taa0K3d49qup9H5g+kkhFhEdiiVrvLs7Dig+n89EYuTQiJocmIpAmbP1uIucf/Dp9fdw22//RTNTXZtUjXxTevvYqJQwbho7F3obK4GJauOLBeZtqBFhjrMkREGpM3SqbtbTcEJdr2drT3BRC9/ZPtm8/KK7CkojKl9T/v/PPQY98ewctGTfeGJJ3dGyv+eRd8PqbgiiZsF+86bMt5o4gaJENad3VtGvYG2PCkBVBCZBLqWNHXfkGOFhgICEG+ABqWoFqLEsxzxsayjfh83WdYuvErbCnbXMcttXNsKFmPD9e8j1dXvIwVW5ZDQsKWaTt6vcgTWjjeujlCT2vxA5kw8qURRIQYmTABYQklBMgXXwhHybU9MYZjySEEHMdBzAi4yWxfgkPmaubobSzg6Dy2hNtcG4gIezVpgt8c/Jsat01FeQUmPjVRizhUfcgIrAnq+VH6dVHToSsLQUmpjTMaJspcx+yrGrxjWmgZhie3EAS4sI5JeMeSmQ6TILm2ygsI5a0rmzkn7PoGdRu1w8sfKC8s39af0LkdFmp7ou6I+ifIPxqgAKS0tBSDBg3C2LFjU3hPkEjfvn2xbt06HHfccbXK161bt1ovy0ZKiXvuuQdnnXXWTpXDNDzeeecdOI5TL2VXVlZi+/bt2LhxI8aOHYv99tsPubm5aSn7xRdfxBtvvLFTZVRVVWHcuHHo3LkzFixYkJZ6MQzT+Fi5ciU6d+6MuXPnppxHCIE333yzHmvFNGSqqqqwaNGiGtO1bt0aAwcO3AU1YhiG2bPIy8tD9+7dMWPGjFrndRwHTz31FN588001KBrDMNWSmZmJ8ePHo7CwEJMmTUKPHj3SVnZFRQVeffVVdOrUCUOGDMGXX36ZtrLDFBcX49VXX00Ib3vo30BO42hbDb95Lfz2eayddR7cyu2RqcffPx4Tnp6AjIyMqOwRpUcloOh2SzNTk1ybTCihZHsJ+ub0xX/n/7f6ilgcOvBQvDZjCpo3a2692yVv0FJbGG0E1N7gnAHBtvDaKRzHUel0WoccL60jYpb8OqZk2yKGmBZjxzxBtmmXcDxRtpFk2wJt1bbh+MsgP6+KE0rYTX79ooTajl4fYdbHtInodhQjyhambUpLte2BOVOVaoff8rNUm2EYhmEYhmH2bPjtGMMwDMMwDMMwDMMwDMMwDMMwDMMwDMMwDMMwDMMwPrrDWO/evWtMWrl9LdzK0toVXKMdMYmQl1ScDPdsAjDwgGw0yar7TyKbNGmCf/zjH1i1ahWuueYatGzZssY8QgjccMMNuPvuuyPjn3/+ebjurpOoFhUV4YEHHkgI79WrV/XdvcKREjj5lJOxd4/Ovlhby2Al1LT6SC3LduHKuJZs61RSKhe6FmhLVwLSBSADkjgpgQn/nIBH73sMFeUVXhXi8TguuOACbN68e0SLDY3yeDmm/G8yJt358k6X1apdK/xj8v2477l74QhHC7XimU+NAAAgAElEQVSNgFP1MJQUFK/6Dm1fqmgEm9qiDsDItKUXZOTaFBYGBqS6wQPQk+1ZMuZkosDaSrj3dH7++eeU0jmOg19++QXnn39+rcq35Y1J0xBFfgD4+zDJR5DAoEGDcOddd+Ld2e/ihx9/QElpCbYUbMFLL72Eyy67DP3690ObNm0ahSAiDmCL62JxRQVeKNmOPxVswQHr1+GA9XkYtnEDLivYjCe3F2NVVWqy4V1JOrr+RsmX7Uj7sLDzhIXMycoVekogeT7hdXC386lpB0pGjXgcv0ydineHHY6Fo65EwdIlKa9juqksLcXi557FxMMHYta1o7Dt5zWedrZGobYlgRUIXsOFTkdQ28SbDnwITjifJYI1+l4/nAL1sIdjCIvQAeDvhQUpbYMmTZpgwn+eCjwrGOwO8/Z8TTQo0XY1VUm4HyYJjyqPIk4oCf88M+V4ZVn3VwqU4e87QnAeCIkKtNiYvONPfQsQSIsPjDDBCICNTMETQBNhS1kBFud/iU9++QirC1ahqHxb8vVNA4U7tmJx/peYuvIVzPx+Bn4szAWRL9IWQvgfEohRLCDUFp4Igjzxg5FckAkjoYQTFFMSci3oFiCd3xdpO0aQYX+Elk9YMnKCA+HocrTEHCS0cMPsP321ICPVFr6KQ/gS79HjRqe0rZ585ElrHzve8UKAJxMnLfcWpOXeEP5xCSOUJk8gbeso1P/B49Kc1wKWXFuq1TXHrS3SFhAB0XSoeK9sW8SN8Hmh6yat+iT881ch5Q/C5ellJCQK1TdBqG0IPRdHXR+j1i9qujrSLQCZP38+OnbsmJKIMaouN954I77++mu0atWq1vn333//WueJYtq0abj++uvTUhbTMBgyZAgqKiowc+ZMXHjhhejRo0e9ibZ/+OEH9OrVC/fcc09ayhsxYgTKy8t3ur4bNmzA0KFDceKJJ2L79mhhFcMweyZr1qxBv379UFCQ2t9ohrFjx6Jfv371VCumofPkk08iHo/XmC4wgB/DMAyTEtOnT0fPnj2xdu3aWudt3bo1vv76a1x11VX1UDOG2fO58MIL8eOPP+KLL77AYYcdlrb3YlJKLFy4EAMGDEDPnj0xefLktJRrM27cOJSUlIRCCS37XJj2ZdUvBEgXmxbehfyPbwRk4jNnVlYWprw2BTfffHPiPqphl0W9EyXshFxb/1ahoGArTjr+ZKxfv776Clj0/W1fvPH262jZoiUAWyLtD0hKlkzbtCmYNgHvnyez9gfrNG0MSq5tf6zBPnU+R4uy1bwvzA6Itr38MS9fTDjWQJxGqu2X74jgx5Noe9JuS6httR8J3c5B5ITepws9cKen2Pbes9dGqp3wHj3JPo06ZliqzTAMwzAMwzCNj9jurgDDMAzDMAzDMAzDMAzDMAzDMAzDMAzDMAzDMAzDMA0EqxdZt27dkJ2djR07dlSbpbIwF1nt+nodjjwxbl0XHJ6XMhQv9awKlwCO+E12HZapGDZsGC6//HLsu+++dcr/97//Hc8++yx+/PHHQPi6devw7bff4qCDDqpz3WrDI488gi1btgTCMjIycMvNNyekVR0Gk++n4447Dl+XLYYrXd1ZzYWQBNfkJgkpXdXXUQpIQXBdCUESEi4AASIXUhIkOfBcb54zWaX5+suv8dj4xyPrkJeXh3PPPRdz5sypN8lVY+Hd72dizB/uRryqZoFJmCbNm6BH7+4YdOwgHHfW79C6bWvERMzvZCiNLFALB83pJlSnUiElPH9hYt9ChDWcEgAFbJ5WjkQnfuRRKKUMdlSMTJTyJvhVUFVVVeO12lBSUoLMzMzEiBS3qb1vpJQ1dloGdq5DaatWrfCH8/+AP5z/By/MdV0s/2Y5Zs6ciQULFmDFihVYv359yttgd7JDSqypqsKaqiq8v2MHxhdtgwDQQgh0dWI4KCMDw7Ky8X9ZWWjWQATi5tS1+pMDCfPh2KgQK0z689ZsIE9wmX5Xd78+6l6mdLIK15smuJAQVpg0YQS4+tAVegnxqjh+fnMa1rw5Da1+ewh6nn8Bup9+OrJatU5lE+0U675YhOVTXsWKN99AeVER4NXL3z7h666AJUTW4bZIm6yPSWsLtk06W6rta3nD0u1geUaqHVUvJKQFniwuxpYUBxp58J8PIjMz0xPcemWHpNoAIg+ahGtNxH2n1qSjjBRJ/nzmVyIhjY4iInX/tL4h1WAX9qM5gdTAJwhGGNmAeo73l2LOPCKphcekh1Kx6+Np171jDQBckiAIOF5FBbyT0j5gXKDCLceP235AbuH3yBSZaNukLdpmt0Pr7NZoltm8ztu0uKIYm0o3YkPJOuQV56G4otjbfvYgDeSYh9Wg2BgETxbtKRosqThIKx20zEGJIMiScTsAQYstHC+foJiWSJCWZGgttTByCS2FkATHDFQBo48QEI4WWuszzasDhLdHAHhSfqmf7QiEY353DFq3aY2tBVur3Xbr8tZh04aN6NipI4wc29XPaLbc2WwndY7Cur6bB0f/AVJaQugEQYVXhq47KWm2Ol5VfpK+8IJgHetQfxWa498+RWwRt41E8BmGgjMBKOq0rImI61HUpSQs50gm67AF+va1riFLtW+99VY88MADdXo/0LRpU8yaNQtHHXVUnZc/YMCAOucN8/jjj+Pqq69GTk5O2spkdi9CCAwfPhzDhw/3wlavXo1evXphwYIFOPHEE1FcXJyWZbmuizvvvBMXX3wxunbtutPlZWZmoqqqCtnZ2SgvL9+pst577z20bdsW999/P2644YadrhvDMA0b13UxdOjQWr87Oeyww3DHHXfUU62YxsCTTz6ZUrqxY8fWc00YhmH2LEaNGoUJEybUKe/QoUMxd+7c6LYehmFqxaGHHoqFCxdi48aNuP766zFt2jRUVqZnUNwff/wRF1xwAa655hqMGjUKY8aM2enztrS0FM8++2xCeNOuxyCj+c6/d9iVyKodWP/hlSj+4e3I+Hbt2mHGjBk4/PDDkxcSbmhMiE5sdzHvS00bY6A908zY7S66DCLCsmXLMPyk4diwfkNqKwmgz4F9MOOdGWjdug2kDLVTEuDq9/oSAhISrh6QWk1L9dsckrpdXg9yr3OYge699h6ScHWYWSczOLqZluZ9fbKX1qHtRPa7e3uQVjKp/DZN1X6iw8lqU7GnTbsGwRq8E4BuM4E0LU7+sL92fqBmqbbfGqrXhaXaDMMwDMMwDPOrgMXaDMMwDMMwDMMwDMMwDMMwDMMwDMMwDMMwDMMwDMMkIIRA7969sXTp0mrTVRR+r8Ta1SJD3zWls/B6sklP8RdON7hX3cXaJ554Yp3zAkpe/cc//jFSHLFs2bJdItYuKCjAww8/nBD+p5F/Qrdu3WouINQ5cOCggdiUm68667lxCEGIw1ViRCJISXDhglyCEBKQcRj1ZlwCDkGL9wRc3SHRRnVqk9icv7naas2dOxd//vOf8e9//zu1DbEH8unaT3DvDeOxNb8w5Tz7HdQTQ4cPwVFnHomWrVtBkIBDAo4wgnLpdyokI0nVokdB+jgg1ZMTBPJEiWpCxesz0eucaEHmKyg69ESMofRR8tQU+yoymtGjR6eU7sMPP0yraIGoekl/fSGEQN+D+6Lvwda9RwLbt2/H+++/j/fffx+LFy/GDz/8gIKCArgpSn13Fy6AQtdFoVuBZZUVeKW0BACQSYQOQmD/WAb6Z2bi/7Ky0TczE7tCtx2+0yaTa1efKzG/961uA1ZX7uhS7EtB2KMc/o5CECCl6vJubzdJgAhlIhDikChcugRfLF2CL+64De0POxxdjjsOnY86Gq17p0emWVFcjF8WLsBPcz9E7pzZKFq71qpD8NsO9zqCEwLrkii+1p3xoQXYpITadjoHvlRbhNIL6Ms//O7wXhxFLceud7CreYkr8Z+S7Sltl549e+LykZcl7+xuf4c7u4c6rnu1SMO9JO2d4qs/iQKEJfJmhQIiCPtEMJlC+f1Fh67ZRHowDF26NEpmJWUgUt8CgCuFSidd9dxASpQd1/MEJYiOS1+z7UDl8Y46I2uwRMme+d7ItiVQ4VYgrzgPa4t+0YJ8gaaZTdE0oyn2iu2FLCcLGU4mHC2qduGiyq1CZbwCZVU7UFq5HUXlRSgsL0RFVblaprdILXUgbxP4ImhhtpK/ne0pT8pgia4JBBICRvIghABJAUd4CmwleCBHC7e1fBsEIbRsmwgOORDCF2eT0OmEyqu2uVBCCV22OTdJiEAd7X9CVVgdR5JAQj3r9+jRvUaxNgBMnzYdV10zyttejpZeSCn9C5Fxb5B1fpodbN08vO0nQ+erLbQg/7nR+/vEPyL9/WYJto20OUG0bU2bYysoTAnWQ1Zrz67ldSAqeej5OBiVvPwEoTZZ4fZN1L4m2tfQFOuezmtdUVERjjrqKCxZsqRO+fv164dPPvkEzZo126l6DB48GA8++CD+/ve/13HwryCXX345/vvf/+50OUzDpVevXgCAIUOGYPPmzbj++usxadIklJaW7nTZUkrceOONeO2113a6LMPUqVNx2mmn7XQ5FRUV+Otf/4rHHnsMM2bMwMEHH5yG2jEM0xC55JJLkJeXV6s8LVq0wLx58+qpRkxjoLCwEKtXr64x3T777JOWASQYhmF+DRQVFWHIkCFYvnx5rfMSEUaPHs2DGTBMPdChQwe8+uqrqKqqwt13343HH38cW7fW/A41FQoLCzF+/Hg89NBDOOOMM/D444+jY8eOdSrroYceiqxXywMv3tlq7lKqyjYh793zsSP/y8j43r17Y+bMmdhvv/1UQE2/H6im7SVKrm2HJ7R/Wu0ttlz7jTfewHm/P6+mVQvQq1cvzHpvFtq3a2fG9gRgBgRW/zlEcKXfli2I9CD3BAcupDfopavbbCzRNpRIW7XrKaG2aYeFjpf6vbv5gYfycFvtNIDViGJtZGuQR+XTpmCY2YpECdPqfb4eGtRqTwGMRJvUYKVW+4AnzRbB9LWVavstmGaVrDYIM89SbYZhGIZhGIbZI2GxNsMwDMMwDMMwDMMwDMMwDMMwDMMwDMMwDMMwDMMwkfTOqVmsXV74HZob31cahFVBI6CMmPfTSQB7ZQF9umalYbl1Z+DAgZHhtZWV1JV/PPgPFBUVBcKysrJw6623evPVehxDfb4c4aDNXq2xuWyL7izoqg53JOBKCWU/1J3UpJpTAkbdn066IBKQiIOkgCQHpHunGcmddCWOOu5IdOneBXlrkm+nJ554Agf0OxZ/vvzM2m6WRs/XG5fiuZf+H754N7pDaRTX/GMUDh9+OGLCgYDwZIdKwugLH0nonWX2mTk6pO6cqA8YaQn8BHTnUZg+larnpRI6ws8HX1ioOhRaQkSrkyLpoyIZUkoIIaINu+DOijb3339/SumOOeaYtC/bllTuLkxn2ebNm2PEiBEYMWJEIH7lypWYNWsWPv30U6xYsQJ5eXlpEeTVNxVSYm08jrXxOD4q34GHi4tAAJoLgX0cB7/JyMCQrCz8X9ZeaCPSr9uu9r6RYpqw8zec3rvWhPIglM/SpobKD3Z6N35e1SFdFa6vUP51CRJOqBT7QhPXedzKSuR/+gnWf/oJXACZrVuj7SGHoPWBv0GrA3qheY8eaNq5M7LbtEVm8+aBEt2qKuzYuhWlmzaiaO0v2Jqbiy0rViD/66UoWL0K8aqqhHVExHRAJBuKTybUNvmE3r7CSisCH1u2TXDMtF6kkXGLwLIpYVl2vYU1TwD+WliAyhSeDYkIU16f4u3hhKt7EnF0QpxXwwZOLQQPyeTaCeUhKHgwcmL13GWLpa1rtrTyudIqA/6eIFjz5t4rdKwLB0I/BwKQrpI/Q0JCgAQgXF/UIIT0TlAymcIXCePihn62lC5cuCgq34ZtOwrhQsm9JZQ0wtVmYdf8zSDVtPmbROhBRSTJ5BcrbbAgT8ag62DJGWyxu1Zzq3Ul0ppsUusLLciWSo7tCAFIJYdQ8mxPqw0i4Uu1tTxbiSR0GvPsRr4kmwRp0YQ5y5VMQvhXDFUurHUhe12A71atxpLF1f99Z/hu1ff+OaUFFb44w5dd++cdhS+pSoJtp7HO5bDQwtuuoUNdKFWIn9YswyojLNUW1n0x/DdqglQ7QrRtx9XlslKtLDuFApMJtb24ZM/HVsDuEIDMmzcPp5xySp2es4gIt912G+6555601eemm25Cx44dcckll+z0QCufffZZmmrFNAYyMzMxYcIETJgwAbfeeiseffRRlJWV7VSZixYtSlPtFKeeeip69OiBn376KS3l/fTTTzjkkENw9tln46WXXkrrgEwMw+x+Zs2ahUmTJtUqT9OmTbFkyRJkZ9d9QEum8XPvvfem1OZz0UUX7YLaMAzDNH4WLFiA448/HiUlJbXO26RJE7z77rs48sgj66FmDMMYYrEYxo4di7Fjx2LKlCm4/fbbkZubm5ayKysrMXXqVLz++usYNGgQHn30UQwePDjl/L/88ktkm3Bm695o1uOktNRxV1CxdTXWzvo9Kot/jow/6qij8MYbb6BNmzbBiHqUa0dm1wE//fQT7rjtDkyZMqWahSfSs2dPzJozCx06drB+9+S3dPptIfAG9FQCbdXGIiEhSQBSqoHtzW8/SOo49bscB/Ak255EG6ZdRM15g2VKlSZhO0ZtVwpHqTYKVQcd44m0/RZE/zcjyYXa6pW3L8r28qmUXluHHW+ma5JqB96Rs1SbYRiGYRiGYX5VsFibYRiGYRiGYRiGYRiGYRiGYRiGYRiGYRiGYRiGYX7l2HI9m5ycnBrzVhSurrH05OHV9G5DMNqTmslgmb/plgkn/T7RWtGhQ4fI8F0hbt2wYQMef+zxhPArr7oSXbp0SZovWedBQ8vsVthYukl3LnNBkpSMzHPZESRJSAlIAgQBroxDSAGQ43Wi0134IEhJGIU51AhwMjJw1V+vxOg/31ntOv71irPRnCbisssuS2WT7BGs2rIC7618B5PuejnlPIedNBiHnXyYEhhKKCEj+Z0QBQhCAkLoLoa646Ekq9Oj10HS7wQJEKQkSAGQFnSS7jDpCTgt+Z9XiN0rUarOm3ZnxFQ0zNKViR0Td5+/uUEyduzYlNKJehAv21TX0TRd0u26CnNzcnKQk5ODG2+80QvbsWMHPvzwQ3zwwQdYtGgRcnNzsWXLFlRp4XFDRQIocl1867r4trISU0tLAWxFBhHaCYH9YjH0z8jE0dnZODQzC+nc677gN1GELZPMReX3UllJ7atGuBQKxPtybQkj0jZ3peCThYkjkiAJa1toeXZgocElGrm2TeXWrVg3by7Wzpur7n2AlvoCEAIiMxMQAlWVVYhXVgAww1AEtwGgO4HXIABI1q/dhIXF2iqMvHoL8tW7iWJtX6rtWNOCoqXb5v4QJfMW1rLten1bWYn55eXJV9Di5OEnoe/BB+lNEurwbst3ozq874Gd15PJtatL43mwayPXJp3JijcCAiWqtnXeZmANdfALEFz9DACY50DzfCEgTNHm/DNSAwFIV5Ujkp4Dqpy4OcP0oB8uSS3aJi2NcEFaom1EEupU1rIIKf1tpKURUT447xAyQgZzvOlrg/0cZeahBdtKhK3ONOGFKzk2EUFIB8LR81LHQYeBtFBbp4WAQyIkxiaAtIgbpO/lWitBBMcTTZhzxBrsBHb9vQc83HT9TSkPhnTaiNO8fWSe/cy8gOOXE3gOhCe08Laxlmvbl1pPwOHV3S+DhC0zsXUY1nEfunGYYx3wn3mkOqgDcVEEn0+rl3DXlVoLOWRo3kxL2LcrHxlKW9vlpYG//vWveOSRR+o02FazZs3w3nvvYciQIWmrj+Giiy5C27ZtcdpppyEej9e5HNd18cknn7DA7FfI+PHjMXbsWFx88cWYMmVKnQeUW79+fZprBjz99NM44YQT0laelBJTp07FzJkz8e9///tX9Q6GYfZkCgsLcfbZZ9cqz8EHH4xPP/0ULVq0qKdaMY2FyZMn15jGDJDCMAzDVM/dd9+Nu+66q05/U+Tk5GDhwoVo1apVPdSMYZhknHvuuTj33HOxZMkSXHvttViwYEFaBpqXUuLzzz/HYYcdhu7du3vvHWri5ptvjhz4q8Ow8SDROPRhpXmfIG/2H+FWFEXGX3TRRZg4cWLyAb/qUa4d/vVSaWkpHn/0cdx+++3VLDCabt264d0P3kWXLl1U2d74jf5SpHl3L/0hgwUltmOogc+VahskIaUv4Ib+DY6E3x5CRrKtMqt403Yi/IEoTZA3Y6oHq93EjtQNSSTsdgmC/zsT/12++Q62VQgrnT9QqFmC3QbjtXuyVJthGIZhGIZhmFqwm7uSMAzDMAzDMAzDMAzDMAzDMAzDMAzDMAzDMAzDMAzTUMnpnYJYe+t3AJBCJ8JwfLjDkUxM45UpA1++8kziwK5ZNdaxvnHdsDpTkZGRUe/LHn//+IQOlHvttRduvvlmALVwEIfkba2z2wCQkFKtmytd/ZFwtajQhEG6cGXc09+5cHU+vZekVIJkLTz0OuuRxKlnn4o/33Y9WrZqmbRqruviiiuuwIsvvpjq2jRqVm9Zhdk/vItX7n0NVRWpSX7bdGyNUfdfqSWNRqUqvQ6FBNOpkrS80fgNjapRiyR150TlPxRWx0d4YsuA2laaPpRmnwY7KEqvP6XKq+TawQ6Vfl/MCIGqISRRDYsDa/tvT2HHjh0YN25cSml79+5dz7WpX9K937KzszF8+HD861//wvz587F+/XpUVFQgNzcXjz76KM455xzk5OSgWbNmaV1ufVEpJdbH45hfXo7HthdjxOZN6LFuLfqsz8Oxm/Jx3dYCTC4tQX6S+1Uyou7UUeHV5SLrOyzXti4B1T4lkPWJKhfwpdGU9GPkuPCubrZw2pZQO1a8Y5XtgOAAcEiJgmP6SgnXhbtjB+KlpaDKCi+Pk6ReArbEOvoTSBuoAxBLCCclyNaXcYfIq2ti2Sqc4Eu1o+rj3yNMHCXUy98H9mAMir9s3YpUyMzMxAsvvZj0HE+QattxCcfannN9b4h45xFZe56UxJggtExB/9PTgpQMWniyaDUtSMBxHG9akD0tIISAIxwI4Xj5HZ3GEQ4cb95R6UjA/HNIQAgHjqM+RAIkHFB4GTodQZVDWmpt10EIUuV58w4c0h+zXKtcBw4cYddfQEgRrLdj6ii8tGqbWcsXji/aNtue/G1q5NuBpyDrUS7qmgmoAUv+99milPZ3x44dccwxR1vlhZ6lSNU5ZKEIPGvZYgs9GoE16Aslnt/WTUIfLVbRwWfMwIEJeJJueyARu1xvuTVIL3bm+bGuee1tEq6vHR854oRZ7m6UahcWFuKggw7Cv/71rzqJhQYPHoz8/Px6kWobTj75ZCxcuBAdOnRAy5Yt0aJFCzRv3hxt2rRB69atUy7nqKOOwscff1xv9WQaLpmZmXjllVewcuVK9OnTp05l1Id05/jjj6+XcsvKynD55ZfjwAMPRG5ubtrLZxhm13L00Udjx44dKae/4YYbsHTpUpZqM8jNzcW6detqTNenT59G8/6MYRhmd1BRUYEjjzwSd955Z53+bv7Tn/6EFStWsFSbYXYjhxxyCObPn4+NGzfiggsuSC59rgNr1qzBJZdcgpYtW+KWW25BRUVFZLp3330Xr7zySkJ4sx4noek+R6etPvXJtpWTsXbm2Uml2mPGjMELL7yArKwafv9T06W0mlclSduidLgEUFlZiYlPT0TvA3rXSarduXNnzH7/XXTr2tV/ty5IS6T1m309aCcC0/57c9LtAMLLYwb0VAN1OmS1FQTaPchry1DtHn5bg2rDELp9xW73CLeLJJZp8ph2GdOmIijYZqGHFFXfXjuAaUOx2jm8/6HL8AccNdvA3iYs1WYYhmEYhmEYJhWEEA3zoX2/nLbomdNud1cjKQ21brzd6gZvt7rR0LcbwNuurjTUuvF2qxu83eoGb7e6wdutbvB2qxsNfbsBvO0YhmEYhmEYhmEYhmEYhmEYhmGYxk9OTgpi7W25gKydqNOnml5vVudi6RnGEvP07pK+jot1JT8/PzK8TZs29brcn3/+GU9PeDohfNTVo9CpU6eE8Gp/MRqKbJ7ZwhNnx6Ek2RIuABdSC7elVNNxKSFBet4FiJRMWwIEJVKWpGR+ZreSTh/LiGHkX/6EOV/OxrW3XIsWLZpHVi8ej+PSSy/FhAkTUtk0jZblm77B7B9momx7KZZ+8HVKeZyYg9Ev3QHHEVqoqHam6ehouhGaTo2QBAjdUVHLB70OmpI8gaI666TuqKk6Kqr+hgSQBEll1XalBAnoc9Z0TvQ7KBoNvv8VFuhXv352+lQ7Nf5auOCCC5KK/cPcd9999VybPYN9990X1113HaZMmYIVK1aguLgYlZWV+OCDD3DTTTfhyCOPROfOnXfJwAk7iwSwXUqsrqzEjLJS3FK4FQM3rEPPdXkYkL8e52zehHuLtuHT8nJUp/BPELOmkCZZvLm2UCjSXHfCeSg0b6aipNl2HluYrQYc8OXZSihtybMJXpiRR4vQdFBQTZ7ImkgLtom8cLsOTsSnOpl29PKC+U35pr6q87wvxjay7GC6VKXa9jr4Um376mvvFzudHfdKSQny4qkNDDH6zjvQvFkz//5iygqLtMNW9xok2w2eWlbX3z5J7onBKBVUjZQ8lBBGzGzKDaiR9YlC5O990se8LUhWcm1fom1kCN7ziC1r0DIHISwpNWnxtJZXCyu9LdUWtpybjExbia6N7NpbDgRiWmjtCavtjyWHiEGJrj1BhHAQ03JshxwIOJHL9ese03WPBesrBITU9XNiXv1jFAMZ6bYT8wY6ITKifKG3s+NNw3quM+tE5EACRlXhCytMHn18EAHfrV6NqqrUzs2bbrnJ37/ehdr6mMNHUDCddQx52AP4uKFzXYSOY28ySVmION/NaoYGaTFhAWm1FVZbopXZFFnHlMqzhdlJ6jn7RigAACAASURBVBaOT1z1GrZNPTNnzhzsvffeWL58ea3zEhHGjBmDzz77DE2aNKmH2gUZOHAg8vPzUVhYiG3btqGoqAhbtmxBQUFBrcRmRx99NJo0aYKLLroImzdvrscaMw2RXr164dtvv8XkyZPx29/+FrFYLOW86ZRu2VxwwQX1Ui4ArFixAr169cLll1+e8v2DYZiGxejRo7F06dKU07/22mt4+OGH67FGTGNizJgxKaW77rrr6rciDMMwjZiVK1di7733xqefflrrvBkZGZg6dSomTpxYDzVjGKYutGvXDi+99BJKSkowbty4tP4WpKioCA888ACaNWuGs846C+vXr/fiCgsLceWVVybkIZGB9kPuTlsd6g+Jzf+7DxvmXQvpJr5fyMjIwKRJk3DXXXdFD8AdXWT1VJM92TtU6UpMfW0q+h7UF6NGjQrsg1Tp0aMHPvzoQ+y7X0+vEnY7pi/KVjGq7cTUyvyzByslr40lINgWwhJWW20xcHRLgdUmI1SI4wmz1YCjZtDRyE843rTNCL+9J9DW47Xb2AOu+vVT4m0j3BYAEYQwQm2/vkTmtyrkbxNrHsRSbYZhGIZhGIZhkkNjJpzo/bnYo3db7N2NR5FlGIZhGIZhGIZhUmdI1zvRNCOxUz7DMAzDMAzDMAzDMAzDMAzDMAzTeJDKfptAaWkpmjVrVmP+nhcuQaxZl8iSg992OEXEhwyK0qh9jZHXWMVMiItXbtobAw7IrrGO9cn48eNx2223JYTPmTMHxx13XL0sU0Ji5MiRePaZZwPhTZs2RW5uLtp3aB8IT+KhTJQcA5BSwpUupn031esI53jyQdV5znTCc8hBjGJwBPmd6qTfkY4Aq2MdASRAthhOmloRICWKi4rwwn9ewstPv4ziouKEuhERbr/9dtx9d2PoJFo7Pl/3GRas/RQgwou3vYQlH6Qmvrli/EgMO2UICKQEkKaTIgRiTswTScYQgxBCSyL1fqMYHBOmO0kaaSXpTo+OJZIkEl6cIwiQfidHRyhpt+oAaToXUoLQ0HQOFZ6KtZoOjirQC0uXPHBP6fjYpEkTlJWV1Ziua9euWLNmzS6oUTRR15nasjukuTUdJ+vXr8fMmTPx8ccfY+nSpfj5559RXFxcKzljQ6IpETo7DnpnZGBQZhZ+l5WNrloWmEymHXV3TzYXDgnc+WXyJwY3NO37RdWR5Qbi/DAJIK6/TVxcIjBUhErjT7s63gwj4YUHpv06mDivTtKO84/8ZOtWHRQxHeh8rwPICreF2iL0TfCl2rZg25Zqm/S2VFyJfX05N1nTCOUjABUADtuwHuUpnAedOnXCT2t/RGSnd0uOm9DpXSaen/V1jdiZ+4WUEjVWq7oxZkKRFAinpOm8ZVtxUkoQBcat0ceotB7LvRA1GIp1JKtBVVQuV6ozyDwvSh3muupscnW4Cxeuq86euB6QJfCt41VYHHGdx5TrfeACUnp5Va1cPYiL1Mt3vfX0zz37TCR/IIoIQbERM/gDiFDgWUbowUcAX3whSD/LGFEEOV68o5+DQdDPZVoZQQ6EIDjkeM9MSoJBnuxCDYrieGU6pM9aAe8ZTNVZ5QB52gkYEbonQSeApFknYN778zDi1LOSH3Sajp064rs13/kDsEhf0A3451vCeZfkePbOowjptT/j51fbOLgslT3qviITlhEoE4i8L0t/tJ/o8DQSeR2R1ccnk4fbeXfmOpiOZ+Grr74aTz31VJ3ytmzZEu+//z4GDhy40/VIF4ceeii++uqrWuVp2rQpli5div3226+easU0Bnbs2IHzzjsPM2bMqDZdhw4dkg7KtjMsXrwY/fv3T3u5YVq0aIFnn30WZ599dr0vi2GY9PDll19i4MCBKT/fvPzyyzj//PPruVZMY6JVq1bYtm1btWlisRjKy8u9vx0YhmEYn2eeeQZXXXUV4vF4rfN27twZn3/+Obp27VoPNWMYJp1MmzYNt956K1avXp3WcokIAwYMwGOPPYYHHngA06dPT0jT5pDr0P7wsWldbrqR8XJsmHcdir57PTK+devWePPNN3HUUUdF56/p75k0tcF8+MGHuOXWW/DVl7V7P2jTp08fzJo9C126dEne/mIPRC7t9he7NtJq6/DbeKQVZ8qww4N54Y+JLiWCpZuJ5G1Y5l1zuDnFG4RTmnYVs4r+4Ky+CNsvycsH0zYZFIybdg1PoG3KhNXeASsNS7UZhmEYhmEYhgkx9umTkPqw2AzDMAzDMAzDMAzDMAzDMAzDMAzDMAzDMAzDMAzD/Kpo0qQJunfvXqOQtWLr6iRi7WREdTyyTX8yYt5PZ3cO69p+9/8U8qOPPooM79evX70t8/vvvsfzzz2fEH7tddeiQ4cOAJLJbEM9xyKiSMv/9nL2QlllGUgIuJAgKeGSCwFhddRTYSQFiHRnQNOLDtLryqbqIpSy0CwHpEWPpOKJ0Lxlc1zzt1G4/NpL8dH7H2P2tPfw6QefoKKiUlVRStxzzz1YtWoVJk2ahKysrJ3ckrufKrcK7//4HlZs+RaCCDuKduDructSyjvguEMxZPjh8EXVpmuiEjMCen9K+EJGLUv3uxkSII1IW+86gpY86u6QZEsmTR9MI39UYlZvX0qpZSrkH2oSkCR1evJUl4HOitUcmoBfPqN4++23U5JqA8Drr0d3VmZ2js6dO2PkyJEYOXKkF+a6LhYsWIDZs2fjs88+w6pVq7Bx40ZUVFTsxpqmRomU+L6qCt9XVWFWWRnuAuAAaC0EesRiODgjE8OysjA0ey+Y4SwsD2rEfDjWR1qxBEBq+WtNAu+gV1RdTQSU7FpAibTJymPiSKcXuiRXT7sAHOsuFaxyeMkyMGUE2/Y1TZK/PEgTbuob7Npub4vwutnL8a7qFEwTvOIj8AmLr4NCbGueoqTaVtkUmremYeWz63V7YUFKUm0AmDR5krUGer1tmbb5Dnd630VS7V1C8tNEH1tB2QEFwpOvt7kfm7TePPmP1Z4YQZ98EmZ7S09wEPAqkISUvn5alSsA6apzi4Q+F9UzopI+C7gScMiX4MehjiMp/YPaNRcClyDJDQgTSPrPiVISXCkBSXBJAqSk3va6hEXgaj2kJ3pzrePTUzsEjilf9GDCBSmBNkl/sBAigqPDvecqYQTa/gc6nRFhO9JRz2JCi7SFfi6TAAl/YBqVH4AQEJLM053eLr5UWz23eWoK7ygxz9q2ZKJdh3ZJjxmbZSuX+VJt63nOKy9hawU3qBF7JAi1TTnmvE60cvgS73DZSDwnwvULlGWVb47/QD4TFjr/qhNapyKlDAwO42VMki4qf9R5Hbz5pSbirqmOO8HmzZsxdOjQOsuChg4dig8++ADZ2bt3cKww48aNwymnnFKrPCUlJejbty+++uor5OTk1FPNmIZOdnZ2SgPSbdy4ERdeeCFyc3NRWVmJli1b4sADD8Tdd9+NVq1a1Xn5qb536tevH9atW1dnuXdRURHOOecc9O/fHzNnzkTnzp3rVA7DMLuOk046KWWpdt++fXHeeefVc42YxsSCBQtqlGoDwODBg1mqzTAME8J1XZx77rl1bpc55ZRTMGPGDL6+MkwjYcSIERgxYgS++eYbXHvttfj000/9QR53AiklFi1ahMMPPzwyPrNlT7Qd8PedXk59Et9RgLzZF6Js/WeR8T179sQ777yD3r17Jy0j6t1ugGSNbLDCq2mD+eKLL3Drrbfiww8/TL6MFBg4cCDemvkW2rRt45UN6PYXQLcvQLez6Hfd5mcYJt5r3SA/HHYimIYcWI06Zkm6XcS0J2qZtmlis9pj/EEnq9k41tJVUvJ+MmLakuxBcv3X//7Lfq/VwhJqq/YVYa2zaQv0c3hpzXJ1e4zdXkjeMiLaF70yI9oX7fQpvlPn36cwDMMwDMMwTONh9/cmYRiGYRiGYRiGYRiGYRiGYRiGYRiGYRiGYRiGYRimwdKrd6+axdqF36FJ12NqWXJqYg8Z6CgWzOMIQvuWu/enkJs2bcLcuXMTwvv374927VKT19WFMWPGIB6PB8KaNWuGm268KTJ9UMboExDUhfqEZceaoKSyFAIupAtIQUqurZWkgBYYSmm561xIEKR04GrJYsxIE6XrCwml7g4npC9WlKqjoIRE1l7ZOP6043HcqceiuHg7li/5FgVbClC0dRuKCovQukMbLCtYigPb/QZNMpruzKbcrRTu2IpZ37+FjWWblJwRwJT7p6bc4fbqh67yZNUktLSRSIkuSeiOiXoeAJl++OFOjmQ6aSqzNunOndJ0UjSdL41S0XTSlAQIQLpKWCmlkmd7EuxQZ0W7DDMf6NzoJ1SEOjqyXNvn4YcfTildTk4OBg4cWM+1YQxCCAwbNgzDhg0LhG/evBmzZs3CvHnzsGTJEqxZswbbtm1LWXK1u4gD2Oy62FxRgS8qKvD/SrYDAPYiQkfHwQGxDAzOzMLvsrOxbyzqfhzslG3mIr8JMP3Lw7JuIOFyEkhnyhEguFq2DfiSa29e3XZ0nC/XtvOZfuSm+7WEhAP7/ukrjY1cW33sLuNKsm17Y/2YhMeZBLwBDKx1JusD7y4cDBeheQLB0emMUFtACbVN+kSpNiXERZefKPReUxXHu2U7ql85zRFHDMORRx4R+TSY0Ok9Ii7ZfIOjhkEjANQodqhJrh0lGwZ84URyuXZQSE0yKKgwwmJfxI2gTJsEXOkCJLRIwYVwBeJwIYQSahvVtivNIBxK2E9EiCMOAUefc3qfC4IrCS5c9Txi6m/qBwEiF5D6iVFKdfaSgC+OMPIJs8Wg5RFq2oESHNnPE/5xZD3jmFD9LOSJrAne85UgI8c2MgjhTTtEIHJUGlKDkRjZNkkl0xaOGewE+hkuUdDty7yFVw8j2Tb72dTWFlV46yT8Y2b//Q+IPtBCFBYUomnTpgkS5yixdhTmmTAs1Pbqm0R24kmyCQHBdkIa+PvTrl/gPLDPq9B6JIi/QwTuzXaRNT2DBi/6wXrXkDcVoXaycnalVPvtt9/GOeecg/Ly8lrnFULgvvvuw80337xTdagvhg8fji5duiAvL69W+crKytCnT58G/0zH1C+tW7dOKd3LL78cmJ87dy6eeOIJDBo0CFOmTEH37t3ro3oAgObNm2PDhg2444478MADD6CqqqpO5Xz11Vfo2rUrrrvuOvzzn/9k2R/DNFC+/PJLbNq0KeX0y5YtQ2ZmJg444ACcccYZuP7661mg/ytn7NixKaW79dZb67kmDMMwjYv8/HwMGjQIP//8c63zCiHwyCOP4LrrrquHmjEMU98cdNBB+Oijj1BYWIi//OUvePXVV+v0Di0lyEGnYydANODfSFRsy0XerPNQsS03Mn7IkCGYPn062rdvX2NZ5p1mjYLtZK8+7YZGTWVlJf5+89/x6CP/n70zD5CiuPv+t6p7dzlXYGUBRQEVQXgiJCgRFZUYxASNooCoKGp8jEaSAIm3RoO8aowR4wkajaI+gBcRQXTlEC8OBQFROeSSczmWZYFlr+l6/6iq7uqenpne2dllgd9nbWe6uq6+ZoquqU/9K2X5qeo2YuQIjH5wNHIa5PjqaT631ZOHBuXaXrUEfCHuZJp6ElH1nqntQvUDCO83HLJ/Qz+k5up3PDorbxJS9xkxS3xMg/1z3nN+1Q/hdcz6+1d0XPXerRnzejDcPNVGzszeT90HozsKdJhXZ3+PiFE/4wiSVJsgCIIgCIIgjkyo55ogCIIgCIIgCIIgCIIgCIIgCIIgCIIgCIIgCIIgiFAEBDp37pwyXsXuVaGp/a/B8ETrMAY4BaVmZlyBFk0Z+EEeyzRu3LhQIdHgwYNrrczly5dj4sSJceF/GvEn5OXlueuJB4SlGHQIOUisodUAYAKO40BAwBGmrNCBA0euC7kdwlESPaUYVSPqzHQ+O6Ma9OcO8ONaEyjNi0xIyWCTpk3Q86zTcMHFfXHZNZfjmj9ci/6Df4WyqjIsLlyMzXs3Vf8g1gOW7ViG176dgJ0HdkiJNYCyfWVYNnt5pPTX/XUYOLOU2JG5h1RLIaEljtDCbe5uc6XawpNCMqEHTzIluGRKourpG4WxMDAp1RZShCmEAIeScjJP4unpKeMFoe6GakgLwwajHmk4joMvvvgiUtzly6NdT0TtcvTRR2PYsGF4+eWXsWTJEuzevRtVVVX46quvMHr0aPTr1w/t2rVDTk7Owa5qJA4IgfVVVfio7ADGlBTjvO3b0GHLJvx02xZcsnM77t1TjBkHDuCAo9XWHsx4jRvn7jlV49KwwLp8jZc7cyOmlkWb2xgzw+VnmwW/UNpScWwAFrQu14un01vGYoZxMFi+xRRXS8Fw0iUQ31L10HUJlhdfB3+5vjowfzx/WeoYMO+zWB8/U+SNwLr+lP/j7l3JWhgutm1j0puTfZoAIH6gfpx8N4Vku95SQ9dqcD9FyFrcsQhIeE2ZgCtSUHehK0tmntzAcxR47Qao9oaxRUmj9bUjxc+WmthDbuOuUJqBw+IcnMttlmqbcFiwGIfFbFjMgsXVotfNhVuwmQ2L27CZDZtbsLkNi1vgzIIFHdcI069GfllWlpGv7caT5er4PK5sy7JgcRuWJcvlnHt1NdJb3ALnOg+VD2S+HFxt5+CCgwsmw/Xx4FzGVceTcS3xVu09Jdn2Pi+VhNto/5nnTYu4AYYmTZpEuuY2btzok1Ez4y/ptaqvFRGQXcC7tkKl2kK2SXUjk+lJd5KVFchfh/luEPPLwWjEptofr60cWFL9JUoXchyCf6F1hlHnQD7uMajG52BNJSA33ngjfvOb36QlBGrevDkWLVpUb6XamtmzZ8MOnSgkNYwxDB8+HKtWhT0bIQ53OnaMNnFBGEIILFiwAJ06dcJnn32WVh7HHHNMyjj5+fkAgDFjxmDz5s3o1atXWmUBQCwWwxNPPIH8/HwUFBSknQ9BELXHnXfeWe00sVgMK1aswCOPPIJjjjkGeXl5uOSSS/D+++9HngCQODxwHAdz585NGa9Ro0bo379/HdSIIAji0GD69Olo165dWlLto446Cl9//TVJtQniMKBZs2Z4+eWXUVpaioceeqiWJmIXKFo8FlX7qjdBXF1xYOt8/Pj2BQml2oMHD8asWbMiSbVNIk18mDQDVb8DB3DZ5ZfVWKp9woknYM7cOfjHY/9AgwYN3OfTYZN6us9xg30wLPicVz3xZzoO8yZWN3sD1Lrub2GMBybl9PLhvmfVXj+E7JOwQhc3bzcec+vk1oW5PRPeRKHu71Hg9hfpfhGvX0mm1ROSBlXZ+v8ISrXjYupjSFJtgiAIgiAIgiAkJNYmCIIgCIIgCIIgCIIgCIIgCIIgCIIgCIIgCIIgCCIhnTtFEGsX/1CNHMMGIAVGuYngevCt/H+LJgf3Z5A7d+7E448/Hheek5OD6667rtbKve+++1y5sCY3NxejRo5Kms7z2IVI6LwVF0tYcBwBB0KVp46+kmnr945WbSs5tKPy0GlkfJW5OwhQ6pWlABBwFafqlMpwLuWPYN52AXABd3AeILC6eBUWF36F0sr9qQ5dvWBPeTHeWfkmZq8vQFWsUg2wlAMPJz74RiRZTdNmTXDewHO9QYwq3BP/qR8Jm0JEVYYe1KhPiZQN6oGQOq48mf6rTB5/MOH6CeGo5IKpsgQ4Y+71KXwidVO3H9SCxt3kCQc7+vI9QnnzzTdRUVGRMt6wYcPAOf1cvL7COUePHj1w33334YMPPsD69etRVlaGPXv2YNKkSbjppptw2mmnoUWLFofEeXQAFDkOllZU4LX9+3DL7l04ZdsWdNq6Gb0LC3FD0S48s28vvqus9N3memyze5ezwLoR1wznCbZ5otmgcDuxXJvBk1fruKbkWm/T721owTUztscLroOibf1qI168bcWF+ePFi7bDygvG9Yu4LSbjM3ebP54r1Ta2mcdXr5sScv0tM+PAAfwQMtFIGMP/OBx5R+fJXFx5gF844EkGVKKAjOCQI6LQIfHmwPegLyxEru1+UYdLBRLKtWUE+MQOvrw9CYMrQQAH4+oaUjIEiyeWa3OmpNKmTBrce++TaXMpsmZSaG1z2xVVe3lo2bYhvlaCa5vbsGDB5n5RNtfbVBm2Fm/DcqXfFtP5yfw5rIBom8OCV5ZbX5+w25NGcK6FF54wQgskOGSZjBvHQh9DwVwRN1PH0P2cVA1nBi1s1hJuV3XuniUGhqpYtHs0t2muN/GK8Rd6bWqBtxHfFW5wDstSdYdqo3K1GOnkvnnrxkWe8N4wJ2+JEp4or7h9NGeRyQQBoXfSfIP1SyDU1vWuDjX5/CwsLMRJJ52EF198Ma30ffr0wbZt29C9e/e061BXnHzyyZgwYULa6Z955hl06tQJ7du3x3vvvZfBmhH1na5du9Y4j/LycvTu3RtjxoyJ9G89kwMHDqSM06ZNG/d9fn4+vvjiC0ybNg3Nmzevdl01u3btQr9+/XDOOeegqKgo7XwIgsg88+fPr3EeRUVFmDp1Kvr374+cnBz85Cc/wQMPPICdO3dmoIZEfWby5MmRJlPp27dvHdSGIAji0OCPf/wjLrroorQmo/r5z3+Obdu24dRTT62FmhEEcbDgnOOuu+7Cjh07MHXq1EiT2UdGONi3fgbWvHoq1r95Lkq3fJ65vGtIyeq3sXHqpYiV7w7dftddd2HixIlo0KBBWvnXVK5dvKcY/fr1w/Rp09MqH5Dndvjw4fh6ydc4+6yz5ITx6vcvwb4uIESubfS6eM/FvWfsXirjKbAho3Z7ZnyTbJpxPBm292f22RihLNFi9A8wrzfRJ9LWfULg7m+A3PS+nkd13AzBt+4bMfdTHw+SahMEQRAEQRAEkS71/xe2BEEQBEEQBEEQBEEQBEEQBEEQBEEQBEEQBEEQBEEcNKIM8qsoXl3NXJOMaDOEucKzkIWmadrg4P4M8o477kBxcXFc+E033YRWrVrVSplffvkl/vvf/8aFjxw5MlSIlHhwWLJzIF8WTP/SPR9SnC3gwAHgSIG2ea6EEmjLFblNu+MYlIxZCriFowSQjIEpezNnABM6XKpNmRDgwhsQyBkDt7QUWoqcBQQ4OPaU78GCrfOxevcqVDnRpIF1TaVTiS82fYZXv3kZG0t+NAYDygGMpSUHsOzjbyLlNWjkIDXAUGlNlcyRc3MgJJdn3x2A6B9YqOWOULJsee5MA3acDdsbzAhAMCHPK/PHE3CLAuPyHJlSTi1SFYHBpe56BBjYES3XHjt2bKR4999/fy3XhKgNcnNzccUVV2D8+PH48ssvsWvXLsRiMXzzzTd45JFHcPHFF+PEE09Ew4YND3ZVI1EuBDbGqjC7rAz/KCnBr3dsx4lbNuOn27bi4h3bcXdxMf57oBR7HccYIC4/R6LItb3Plni5tivJRmK5thZfe3EDEutAPL3dE1sH5NXGYhv5+EXbQTk2SyDKji7Ttn11YL48OfP2gxnlmcJs79UvJTfrAONYeeeBQQC4f0+4JCFIs+bN8NAjD7nfBe53iynVNo3O+lwGJASpBr8zY4B+TZaMUg/l2sGIbnotzmZeqCs81tcA864Epm5a7p4rPfEHN4TaSraspApcC7JNebYr09btGst9b2kBtRJn28yGrQTZnHMp11bya5spCbeSbWuRtg6zVb62lQXbypICbSYl0DZX0m0uZdq2EmRb3IINMx8bthJv631xJdtunW13v83trnCby33knAOMgwtTMs0NuQTkJCj6s8sIN0Xn7rn2XWte23DjjxuTX2SKE048wZc6DPceMSTUwfvGvbf1dRHIKph3XFkhk63E1SPB50HCzwnzSyQsP/MzQP9V97MD4WlD6xH8YjMk3Ik+g6LKP8x9Spd33nkHxx9/PNasWVPttJxzjB07FrNnz0Z2dnbadahrrrzyStx11101ymPDhg34zW9+gwsuuCDSpEnEoU+3bt0yltd9992Hpk2bYsyYMZGvnyhi7bZt28aF9e/fHzt37sStt95ao4l8Pv30U7Rq1QoPPPBA2nkQBJFZSktLM5pfVVUVli9fjr/97W9o2bIlWrZsicsvvxyzZs3KaDlE/SBsItEw6HOfIAgC2LdvH7p164annnqq2mkZY7jzzjsxf/78tAWzBEEcGlx88cX4/vvv8f333+P888/P4GS6AuU7v8HGdy/GmgldUbz8RchpcA8GArsW/RNbZ/4vhBM/YZhlWXjhhRfw0EMP1Xj/05Vrb9u2Deedex4+++yztMu+/PLL8c3yb/DEk0+gcePGqjPT7ONSku0Qubb7zJrp30vE98MwmM+2jX4CYy5zFjcppp6w05uQ3c3TmOhT583d+PGTawbLlr0+qr/QfdatRNpc9R1xU6YtS4DxfFv3Z+h6+HsYofo85MSjMI6P16/lxTafjZNUmyAIgiAIgiCIIOyBcRe6/yRs3ykPxxyfezDrQxAEQRAEQRAEQRxinHncX9E4q/XBrgZBEARBEARBEARBEARBEARBEARRA4SSG4eFb926FW2PjRfwBDnp+h/Ac45yU5q5+N+zkLDAuitzdtS6F09ukeFnd2mA//zp2JR1qw2mT5+Oiy66KC48Ly8PK1euRF5eXq2U269fPxQUFPjCmjdvjrVr1+Koo44KTSMCJ9evYEwc76H/9xDe+vBNjHjij2jQsAFsLsWEFrOk6FCJAW0upYE2s5Vc0ILF1UA7wdx1DgBMypy5FjAyBn22zctDSpMFHAEIEQMYEHMcKeYWDmLCQUxUwYEDxxGIIQbhOHAQgwWOdkedgONz28HiVjqHOaNUOVX4ZvtSfLl1AQ5UHZADKbmWHnoD/v59x0tYNie1WDu3eVM8NfcJJWWUulNLvefuOeHgsGBZNrhgsGzj3DHLO5ecg8NWr0wJIAEOeY65Pl9qMKRlWWACSn4Od/Akgx6QqUWPQtVNDaoUcAWQwQGPTBgDI9V6ogGPicKqO8DxUB4Q6TgOcnJyUFWVXCCf3HJ5zgAAIABJREFUn5+PwsLCeiEgD362pEN1JZKZ4FC4TkpLS1FQUICZM2di0aJFWLNmDYqKihCLxQ521dIimzHkcY6T7Cz8NDsL5+Y0wE+ysuPOvghdvCvNCYTr9bBXQCAm/HF1Ho43xYdMI/zpBfRUE2Z+/rqY9YXxGtwfs3UU9L6a6+YAcm6E80CYK8Jmfil2UKLtvmd+wbjOM5FU21Qsjy4pxqT9+0P2LJ4333kTv/nNb7x9C5NqHyYD3xN+/qaqWtK5T+I3srhw5l9Xx1PETV4TrKO+cllgu1BNcxnqCHXnCHn1u69w5MQqQsh7R8g7KObIu8kRAo4Kc4RcF3AgRPw2wFjX7T8d5k7moid80RO8eHej+68GofZK76fZCDbe+yYJYeY9plUTcMUP+hrkWgShZA9cyPeyTaTCGPPkFMwM50ogwT0ZhdZOMH+YbFNZqo2k66rqwD3JhXf2mW8fzHtm1kezcOlFlyIVByoPeKnD7iXjsgmTRsfdp8aqOcFO0jRJSHR/J2tvxF0D/oR1i1mHkLIzJdROllcqHMfB9ddfjwkTJqSVPi8vD5988gm6dOmSVvr6wLhx4/CXv/wF+yN+vyWiR48e+OqrrzJUK6I+k5WVlfLfaNWlRYsWmDJlCs4555yk8aLc62+88QYGDRqUcPvGjRtx8cUXY+nSpdWup0mbNm3wzjvv4IwzzqhRPgRBpM/mzZtDZfq1RVZWFrp27YrBgwfjlltuQbNmzeqsbCLzVFRUoGHDhiknd8jLy8POnTvrqFYEQRD1kwULFuCXv/wl9u3bV+20DRs2xPTp09GnT59aqBlBEPWdkpIS3HbbbXj11VcjTZZVHbjdCLmdr0bLXveD240ymncihFOBwrl/xp4Vr4duz83NxVtvvYW+fftmttwofeDqkcmaNWvQ74J+WLt2bVpl/eL8X+Dhhx5Gj9N7JKuQfHH7V5C4b8bov3C3uL+J0v0a/u1muFekUJ1E5tPxYD2EexwSHjL3+XmCZ9Mh/Sne8+rgs37zWZUUhzMw1f3C/HHMPg9mbjf7OXQISbUJgiAIgiAIgkjM38b/CpmaxoogCIIgCIIgCIIgCIIgCIIgCIIgCIIgCIIgCIIgiMMIPdCqdevWyM3NTRm/snhNaC6pSkkcRwSyiI9n84MzsGnz5s247rrrQrc9+eSTtSbV/uSTT+Kk2gDw57/8GUc1C5dqA8kGiiU1NyI7OxvLPvsGN515C2ZNnuOPrUSLEFCSQyi5oRZiO4AQcqAc09eTqokQAFfD54SQgk4WHCTHAaGEoJy7g+vcPwYl6OawOIPNuCsXjAkHP+xehTk/zsKKXd9LmfVBYF/FPszb/DleWvoCPv1xLsqqyuCKp4UnauRgKN17AN98vDxSvoNGDpR5MAahpI/6eEhpo1JBaqE1V4JzaEmjFrPqwYpCHVWuzp4SRyrLqzxPTA381LWQAzB9gwuVKFxAGIJUqOuAQQgRP+DRGOCo11NJmA+GYLk+8cILL0QStg0YMKAOakMcbBo1aoRLL70UTz/9NObNm4ft27ejqqoKq1atwtixYzFgwACcfPLJaNy48cGuaiQqhMDWWAyflpfhyb17cfnOHei0dTP67ijEwspyNx4LXbxPB26Em+vmK4cnl7aYXmc+ubSl1uV79Z3E5Hu92GCwwELDdH56O4c/bXCx1WIZ9bPcdZ1PsDzmludLywCbefth1oG7+QGW+iw39zt4jAC/VNsYDo+djoM3IkpHu3fvHi/VDr4eCQPfUzWPk1Rft4Pis/Obepn/IPrl0QjIBgK5m+m10EBGU9eIniiD6faZ1k8rWbRvog0Gy5ykg1uy7ca4mtTDnBTEgsU4bLVuqQlBLG57E4OoSVwsS77azIbF5HabZ8lt3IbNbLXNgs0sZHEbthFuvs/iNmxmweY2sqwsN0+b2zIv9WpxS9XRUmGWnJAEqq6WBQuW2h9V98C6ngTFYvIOtLhuu6njY3ntWSbkcdWTxLhtYbe9pyYjEao9B6Xmdu9n7sq/9bJu3boUF593JXB914fMZGDmGbyukkm1IWS7XsrI/eVFJdn9HVp+MF3I/vjqGlyqQ/iXU/wSUnbY8YyyX0mrk+Zn4datW3HCCSekLdW+4IILsG3btkNaqg0AN998M/bt24eXXnoJPXv2TDufRYsWYfjw4RmsGVFf6dy5c8bzLCoqwoUXXoji4uKEcZYsWRIprxNOOCHp9uOOOw5LlizB66+/XqN/O2zduhW9evXCr3/967QEgwRB1JzPPvusTsurrKzEkiVLcPfdd6N58+Zo3bo1rrzyyjqvB5EZnnjiiZRSbQAYOHBgHdSGIAii/vL3v/8dZ555Zlpt3o4dO2LTpk0k1SaII5jc3FyMHz8e+/btw9ixY9G6deuM5e1UlaJ4+QtY/e922DR9MCpLNmQs79Dyyvdg07TBCaXaxx9/PL744ouMS7WBiM8/BbB06VKcfdbZaUm1e5zWAwUFBfjoo49w2umnJX9OywLyaGY8FjZ+C+M+72Xe71/gpmEwnwhz33b93F9PBhp4Vq/CzF5T3Vcjn/hzt9+Ss8CintvHhRv9DQzcnXDdVye1nzq+7hti0BOzc98++Wqn4sr/mHc8mPl4nqTaBEEQBEEQBEFEg8TaBEEQBEEQBEEQBEEQBEEQBEEQBEEQBEEQBEEQBEEkhDGGzp07pYxXXrw6Sm6po4jEtkFh/B8QOBhjm8rLyzFo0CDs3LkzbtvQoUNx1VVX1Uq5Qgjcc889ceF5eXn4wx/+UL281KuWJ8K37q64g8eqKqrw4uiXMOLXf8bmDVvgwIEQAk7IuXKEgNDhPpGegIAUQWvZsnb1uaVzNYxOMDAmpAxQS57dVzmKjnNLDc6T0kCo95a7zhETMawrWYuPN8zGgq3zsGnvRlQ5qYXENaHSqcSqopV4b/W7eOWbl/DV1oUoqypToxiZK0LkjEmZorK0TnxwknfckpDboinOuaQ34MAdAMk4A2MWAOENTlTHXm7zBmXqYY/6bOtBljIywJm0/AmoW5HJOrkOeyEghBqkKNT58y4oFUevaJm2vC60XBvwBjjqa0xA+PIRQriSSB8JDlGUY3e48Oyzz0aKd//999dyTYj6TMeOHTFixAi88847WLlyJfbu3YuysjK8//77GDlyJM4++2y0atUKtm0f7KqmRABYX1WFq3fuxJW7dkLrncLcp2FybU/5q9fD5NFyUgJXoO0OEQ9KreHKqD0Zt5eH7Q0tD5FmM0PCzYwywiTcMm6WL41fsm0bdXQXVa+gUNvbD2PfmB7U7xdu+4+LPpZ+qbY36B34w+5dSK3ckjLdt6a85a4f8QPfayDXlpvDIvgNxonk2qHH3pcz86UPl2vrbfFybUvLnCEl3IzryT2UtIFzd3IULWuwuJJOc1NCrd5ztTALnHMptTYk27aSaXuibUPMzW0l3LY9GbaxeNJsQ8RtZXnibTeuTM+16NvNj7tib84scIurusr2KLcst63KXTm4BWaIxS14++YTXTB1/IRsM+rjA8BtAzN9fNV2xvW9qs6jFmGrNmh+fn6KC09dPY7/Ak0o0g7IQOIuR7NtGJS7B67DKES9v5PJtRPJq816BjKLvkQhkH/S+qB6xyeYbzpMnDgR7dq1w4YNG6qd1rIsPPPMM/jwww8PifZFVK6//nosWLAAf//739POY9y4cUnFyMThwfjx4+MmDsgEBw4cSCqfGj9+fKR8unbtGineVVddheLiYlxzzTU1alfNmDEDRx99NJ544om08yAIIj2++uqrg1p+YWEhJk2ahN69e6NBgwbo2bMnxo4dS7L9Q4Tnn38+Ujx67kgQxJFKVVUVfvGLX+DOO++MNBFBkGHDhmHVqlVo0aJFLdSOIIhDDc45RowYga1bt6KgoACnnnpq5jIXMez/cSbWvv5TrJ98FvZvnJO5vBWVJRuwYUo/lG7+JHT7aaedhgULFkR+JpEOqZ5dPPfcczin9zkoLCysVr4nn3wy3njjDSxcsBDn//J8f5lJntkyQ67tn1RW+J+Pm8/UmRnf6Itx+wxUX4FbrpZla3G1fs6sJlvXguvAn5uOmT2UERZDph3MUU8AGifTNgTbahfdvgs9Iahpz44/Hu6vWcDMePo3Jmb/1ZHUt0gQBEEQBEEQRFJIrE0QBEEQBEEQBEEQBEEQBEEQBEEQBEEQBEEQBEEQRFI6de6cMk7F7ihibSCpSTBOjisCr37SGLNcI4QQuPXWWzFv3ry4bT/5yU8wbty4Wiu7oKAAn332WVz4bbffhqZNm8qVJOO9goPGRIJwEyfmP8Bb123FiF+NwnP3jkfMUcJkOK5dWUCJteHJtYVQ0mOmJY1e+eYgOClgZohVVhnD6zzBMpiSMnJjoJ7g7qBALeHm3AJjDJYSKnIlmd51YBe+LlyEGWun47NNn2JV0UrsLiuCI2p2EQkhsKN0B5Zu/xrvrX4XLy59HgVrZ2DDnnVygCS4IQD3BOHSHg0wwcEchm/nfRepvCF/GSLTcy2yVLpYASnZVoMu5TsL3mBD7o0pdAV+DBBaoSrPiiOUfJZ5Ik15Xh01SBHuyEfhDsiUknsBQDDhyjsFvAGiHEqqbQ5qNAaTMjAvrd4WGABpDkBNdC4OdzZs2IBly5aljNe2bVu0adMGQLwM82AsnlQ0/eVg1PtwIzs7GxdeeCH++c9/4pNPPsHWrVtRUVGBDRs24Omnn8YVV1yBLl26eN8p9ZCvKsrx6x2FqFDrps+Uu2Hm0HL/tkRybfmqr1dTmu2XUpuiag5PsO0XaOv3nhTbFHXbcfHC0voF38G8fPGYJ9M25dlBoTYz6mAxb90KHBPzuEAfl8Cx1sf4s/IyLK3QZyM511x7DY477jh5XsLEzofhwPeU9akTuXZgk577JOwc+HLW7TYzHvOEDmAJ5dqAbIdJ2bNu+5if5957i1mw1EQhnCnNNJftOVdqzaS82tYibOaXbHOm4rqibRu2peTXlhZuyzhZWpjNbPne3Wb7BNpZVpYq25ZlqzJ1PWQb01xXgmyhtlmy7lyJxl3ZNuTEMBazvDaikmNw8zhwJiXaTLV9BXPbe5aSkuuJVNyWsWo6ucJt/R3MuWobcpzV66wUF52kcFth6Pehb6IWQ6bhu8b0AviE2sH7QecRldD7qRr/9gnLr1qC7Uxg3H9RhNpRP/sygeM4GDJkCK666ipUVlZWO31+fj6+++47/P73v6+F2tUPbr/9dlx66aVppY3FYrjuuusyWyGi3nHmmWfi5ZdfrpW8Fy1ahNLS0tBtH330Ucr0zZs3R4MGDSKXZ9s2JkyYgO+++w4nn3xy5HRBysvLMXLkSHTo0CHSv2MJgsgM33///cGugkt5eTm+/PJLjBo1Crm5uTj22GMxbNgwLFq06GBXjQhh586dWLt2bcp47dq1c587EgRBHEmsXr0axxxzDObMqb6c1rZtvP7667X2bwaCIA59+vbti6VLl2Lt2rX49a9/DcuyMpZ3edH32DTtcqx5pTN2L30WiDRdanLKChdhwzsXoGL3qtDtl1xyCT7++GO0bt26xmWlIuxZ6/79+/HnP/8Zt956K/bu3Vut/B588EEsX74cAwcOdJ+Jx5WZ5NmtlmsL9RsXHSbl2v48/M/3jd9wmLGY10/HffXRPXbci2f8DsSUb3MjD9/CEiwhcd18mMrb6Idw91GX7fYWGbU0hdpG35PeP92Hpbf4fk+kJ+40JvA8XPsWCYIgCIIgCIJIn8NnCniCIAiCIAiCIAiCIAiCIAiCIAiCIAiCIAiCIAiCIDIOA9Dp5E4p41Xs+SFFjMCoppSxk9nMBCAEKqrqVqQ7duxYvPjii3Hh+fn5eO+999C4ceNaKVcIgXvvvTe03FtvvTVyPgwswXH1zo0Z58CBA/ExHYGZb87CrLdno9+gvrj1wd9DWA4EOIRwADVQUOYqAOaVJ5i21GldIwDBsHHDRox7bBzmfPAxiouLkZWThfxW+Rh2y7UYesNQOBCqVswVBgo4AOOICQeMcViOHFQXEwKcWQBigODuJecIB5xbcGIx7CzdgR2lhTJHh6NJTmM0zc5Fk+ymaJjVEA3shsjmUqjI1H5VOVUoj1XgQFUp9lXsxZ7yPSg6UISisl2IOVXuMRMAuJI9ciWVZCI4yJC5x4ABqKyowj0v3YWirUUo3FCIjT9swtrla7F90w6fLPqovFycdVEvNfDQHLyoRKhM7y+DAFfiVCW6FADjWsKoJNfcHIAISH2q1GgKwSDggDGtXJVbhAA4E4Dg8nwKWR4cSHur3jNVNoQUcGs5pxACjDMIR77Kk+NefvKcCOZb54guXRRCHLaDH6uqqtC+fftIcYcMGVK7lSEOOfR9ESagP+644/D73/9eyjDV7VNVVYVPP/0UBR8WYMGCBVi1ahV27NiRlmwz06ypqsIvt2/DB0fnoxHXIl8Jh/5I8QzCTIVxMMhvK70uEeq9/iYUKp7FAEeoz0Roz6pQ8ZmrHXAgIJh/KhB3wDz84XogeFTM4fO+/WT+7XpbMgm2/q5IHM8vIE+VnwBwe/HuSPvRuHFjPDvuWVnnI0SqrWH6OzcRqZrH3qWcYHNY286fyLemV5hXN52Hv676PEs5t2AAE+r6ZQIQuk0mJ1WRggYBBxwQsuXGweHAAWeQ7UQIeW/JUHU/CXU/qnYek20NWUfHrayj2iAA4DAh44EDQqj711HtTA4hBMx2GZhug7rNJG+bWjclD9CCCW5G1PeRvAtcqbiSY/ukFZAibM4ZwDi4kPH0NneyCHkS3PTcyMMtQ6h7jsu7UqusdUNLT6pitrvcHWTx99uKVStCr6MgXJVnXlruvQqE32/BIJEgnlEfnVeqyVHSvb91Ocn+XZkob3dyn3TKTVTfCLuRCZl2dY/Xxo0bceaZZ2LTpk1plXfRRRdhypQpsO3Df4jilClTcNttt+Gxxx6rdtr33nsPW7duJQnlYc4111yDvXv3YuTIkaiIOPlIFIQQePrpp3H77bf7wh3Hwfr161OmP+2009Iqt3Pnzli5ciXGjRuHkSNHoqysLK181q9fj+7du2PgwIF47bXXkJ2dnVY+hyrFxcX48MMPMXfuXCxZsgTr1q3Drl270KxZM2zatOmIOx5E7bNu3bqUcTp27Iizzz4bBQUF2LJlS51MVieEwJYtWzBhwgRMmDABDRs2RLdu3TB06FD89re/rdYEAETtMGbMmEjXwvXXX18HtSEIgqhfvPLKK7jxxhtRVVVV7bStWrXCvHnz0KFDh1qoGUEQhxsdOnTA9OnTUVpaijvvvBMvvfQS9u/fn5G8q0q3Y/sX92LHwjHI7TgI+WeOAc+u/mS7e9e+h60zb4KIlYduHzlyJP7xj39kVA4eBf2s+aOPPsLNN98c6d9GJscffzwKCgpCJxkL64tJ/Nsb47m3kmvr3zAIJdfWzW6vH4YZ/RjGbyWY6tBxf88BINCf4/v1DdP9PTp9hP62sH8DJHvGHZzAlTGj99Poa1Fles+rjb4LN55Xb6//xpCHu5uZr8/hcO9bJAiCIAiCIAgiPdgD4y50/4XTvlMejjk+92DWhyAIgiAIgiAIgjjEOPO4v6JxVu3PHEwQBEEQBEEQBEEQBEEQBEEQBEHUHgJ+cZg5AIwBeOedKRg4cGDSPLKbd0T7K76A30AWfG+q/YKv6r0w1ZW6XjoMkDpMAcDBqe1y8Pbdx0fax5ry9ttvY9CgQXFyiUaNGmH27Nn4+c9/XmtlT5kyBZdddllc+D8f/ydGjhwZnyCpvzE44M8MZ754t/35NowdOzZp3TjnOL7j8eh7+S8x4NpL0bBBQ1jcgsVt2K440IJlWeBa/6cE05vXb8TV/a/Fzu07E+bf/sT2ePb1Z3D8Cccp4bMUJwrHgQMHjnDgCAEhBGKoghAOYsKBcIS7PebE4CCGmHDgOA4ABzHHkTJHIdR2AYGYysuBgAPHkRJHBzEVpq5K4UAIKYeE0IJrJdJWUm3/QZajI5kWNRpCRHedcVfYyJSMcs+uPfj+qxX4+pOlWPTxV7jy9iE469e9wJgFzgCmyrRgSaEl57AYg8UsGc4sMGbB4rJeln4PDs4t2IwDjMvzBVV3xmExDoCBcwsWmJSDQy9Q+cm0XO+BK6H0wlzRJJg79pIzLuXcnMtjp16Dgx6DAx+rKxlMNQjyUBwk2aZNG2zbti1lPMYYdu7ciRYtWtRBrYhDkZSSpCS3R2FhIaZPm445H8/BsqXL8OOPP6KkpKROJFxBWnCOGS1boYX6zBWhi4jbFgsJMxcnJL0jUudrtl70Nt+rHvtejUMlvxe898FXQ7HrLgiGM0+UHRafB9Z1HmoqhoT5/mvvHjy3b1+k/Xj+xecxbNiwI06qbVKT+05mkGpzfAQtxQ7NwjjunnxBeOtuk93bple1EFsHCMj2knDf67aU3O6Y7SbV9oJuvzHI94AX5uYj13XNBByvHJW/8G0X7g0m5dr++ru77pNFG++Nq929Un0SB+G+l/eWkl2rdq2OyRlTbSS4E6p4f9xtw5nhsi66PaW2qXPkK8dXRy3n9od4+8biXu+76z48+uijSIZt2zhQFj+5ji/fRNdrMvG2Tp8gcaJ7JNP3t3t91zMyIdQGqn+8Xn31Vdxwww1picFs28Zzzz2HG2+8sdppD3Xmzp2L3/3ud1i5cmW10l100UV47733aqlWRH3CcRzMmjUL77zzDr7++mu0aNECP/vZz3DLLbfg2GOPRUFBAS655JJqiao7dOiAtWvX+sLef/999O/fP2Xal156qcYS1LKyMgwZMgRTp06tUdu/UaNGeOqpp3DDDTfUqD71kX379mHmzJmYPXs2vv76a6xduxY7d+5MKlnv06cPZs+eXYe1JI4E8vLyUFRUlDTOlVdeif/7v/8DAJSWluL555/HpEmTsHTp0rQl+jWBMYYGDRqgf//+GDBgAC677DISbR8EWrdujcLCwqRxOOfYu3cvGjVqVEe1IgiCOLg4joOhQ4di4sSJaaXv168fpk2bdkRMRkUQRO3gOA6ef/55jBkzBps3b85s5oyj0bG90ar3P5Dd7KQICQSKlj6LHV/8FWGdFpxzPPnkk9WaGD6TFBUVYdSoUXjllVeqnbZLly744MMP0LZt22r91iZVOODvg2G+dS+1ue72v7CwtIB+o591m89pkr+TmHVIBWPxEwabkxsHRdo6DYSX1pRk67Re/yCLyyVUqm2EH0l9iwRBEARBEARBROdv439FYm2CIAiCIAiCIAiiZpBYmyAIgiAIgiAIgiAIgiAIgiAI4tAnlVj7u+++w//8z0+S5sF4Fk66cQMY14ODg0OswsTaIXFMsbY7oMsxclTKS+GgXb6NmWM6RNjDmvHpp5+ib9++KC8v94VbloV33303ksgoXWKxGLp164Zvv/3WF966dWusWbsGDRs2DE9YQ7m2gMBvr/9ttQYeMsbQ5vg2+MXFfXD1765CsxbNwMFhWRwcFjizwJiURpcUl6Bfjwuxb29qKSfnHJM/nIhTup2iHI5SzuhoAbYQiImYK1qMOVUQEIg5Ao6IwYGUaws4iFXFILhQ0mxhbJPvIQRiogqOAxWi5I9aBGkIIZmSUmfxLO9Ahg1CNAb3Scm0qShFQLjIXLEiV4Jri3FAMMQQQ2VVBaqcKkPOyFzRNee2Ky63uK2OOYfFGSxmSwE45+BMxrO4rUTaTAq4mSfX5pBibQ4ph7SUNFLXSQpXuZJuM0DXGQzgTMlaOUzJI2Nwz79Q5xWOX9CYTKidSbn2oTZQ8v7778fo0aMjxT3xxBPxww8/1HKNiEOdTEp+HcfBwoULMeODGZg3bx5WrliJwsLCpAK5TNGEcbzfsiXaWLZbrShybccId/R+BOL4wzzBNow8EMgfvnBva1iLKBnBwx8UWwOeLFtv18PKXYl2iFCbB+KbYWbcoGzbzIMB2Os46FW4DVUp9wTo2LEjln+/nAa+I6KoINnu1De5trs/SqZtCK6F2WZSW7zJSxAq3vak3IZcG/ESbS3oFsIUa+u6eXekWzt3X5IdQENuHQyDFGwzMAjhxXFl2rodxxggmBRnazm2iue278DUOvzrbjvIjGuUoeqhKuK1kRikgDvYZkpwvw24ZADef//9JMcByM/Px+Yt4YKWOKl2aLM3/CKOck8H75Haur+TSU7qlAgi8uoSNS/HcTBw4EBMmTIlrXJat26NL774Ah061P6/xesz69atw5tvvok77rgjUvz8/PyUskriyKG0tBQDBgxAQUFB5DSrVq1Cx44d3fUrrrgCb7zxRtI0jDGUlZUhOzs77bqaLFq0CAMGDMDGjRtrlE+XLl0wdepUnHjiiRmpV11SWlqKOXPmYM6cOVi0aBF++OEH7NixI+6ZYVQeeeSRyJ8jBBGF7OxsVFZWJo2T7LqbP38+nn76acyaNSvSBG+1RfPmzdG1a1f069cP11xzDdq1a3fQ6nIksGrVKnTq1CllvFNPPRVLly6tgxoRBEEcfLZv344zzjgD69atq3Zazjkee+yx8MmRCYIg0uSTTz7BiBEjsGTJkoxPeJvd/GTk9xqNxu0uCN0unCps/+wOFH/7n9DtjRs3xuTJk2v1dzOJEELgrbfewvDhw7F9+/Zqp//5z3+OadOnIS8vz8g0SXkJNkaVa/vC4vphAnmFCLZDw0Mk27UNC1kL9k24m4T3WxEEhNqmfDvYj2BKus31I6lvkSAIgiAIgiCIaJBYmyAIgiAIgiAIgqgxJNYmCIIgCIIgCIIgCIIgCIIgCII49Ekl1i4vL0eTJk0Ri8WS5tN+yHxkNzvBzSVYSkqxtjA1lX6xthfTkYsQaNwAWPJkR9QmS5cuxbnnnos9e/b4whljmDBhAoYOHVqr5b/++uuhZTz55JMY/ofhiRNWU77I3DBvENlF/S/CjBkzqlFbPy3bHI1z+p2D64Zfh2PbHgvOpK4zFouh308vxI5cnU08AAAgAElEQVTCHZHzatq0KT75bi6ycrIghAMwwBEOHCW/FlqircOcGIQAYnDgOFWo0vJsx3EljQ6TQm4nJpSm0ZHpHSWAhAPhmPJuqVjlzEKWZUuZtHH05IENHHhj8KA+unKgniFHVdJEzrSOWooT9fHiWmptyBfLq8pRXlkOQMbjSowtJdhcCbTVe9iwOAPjNmwl7OZatM0sMDDYzALjHJxbsGSpYMyScZQcknMZH2q7VmxzS2q24YqzpQhSQMu1PaG4KZKEllDCGBQJv2Q7bvBkxMGQ3uFPIHc8hAZLlpSUIC8vD1VVVZHiv/HGGxg0aFAt14o4HKhtye+uol2Y8f4MzPl4Dr7++mtsWL8BxcXFGR/U3ZAxTDk6HyfaieXaMlz4wky5djC+X44dL9h24wpvu1eKP60ZH6HbzDZXUOnrvQ+um/FNmXaYDDtMqB1cZD5+cbc5jN1crivaiXkRxIGMMXy97Gt06dLFV98jfeB7JsX28ZsSCx2Y+z6QVwS5tk6fCbm2GddcN+PJsrWM25Nsw40ny3RUmE+iDW8/dNRUImVzEhBX0mC01+SlZrRLhHAF2bo9I2PHC7VlW01LsuV7qPYdhJR264lLXFk2PKk2V+0moc4VC8bTd6ZuP5niCr0vKu0vf/FLfPrJp0mPBedctTEDx0jfb9WQaZvHNir6mqqL+/tgCrare1wi5xvhuK1ZswZnn3122qLMAQMG4K233pKT5BAuzZo1i3tmEIRznvKZCnHkUVBQgH79+kWOb/5775hjjsHWrVuTxm/Tpg22bNlSozqG8fe//x333XdfSnlvMjjnuO666zB+/HjYtp06QR1TUVGBjz/+GLNnz8ZXX32F1atXY/v27SgrK8toOZxzzJ8/H6effnpG8yWOTEpLS9G4ceOU8WbPno0+ffqkjFdSUoJx48Zh8uTJWL58eZ1MoJWIBg0aoEOHDujduzcGDx6MPn36UHskgwwZMgSTJ09OGe/FF1/EDTfcUAc1IgiCOLh88MEHuPTSS9OaPCU3NxezZ89Gjx49aqFmBEEQwMaNGzF8+HC8//77kfuPo2I1yEPzbrci72d/hO5dcir2YstHN2D/j7NC0xxzzDGYPn06unfvntG6RGHz5s249dZb8e6776aV/oILLsBbb7+FJk2axG+sc7m2V2hwUl8ExNm+cEBt85fjdQrF16k6T8bDnjjr59vSke31HbjvDZl2MA0CfYQk1SYIgiAIgiAIIhOQWJsgCIIgCIIgCIKoMSTWJgiCIAiCIAiCIAiCIAiCIAiCOPRJJdYGgE6dOmP16tVJ8znmwlfRpL0WAiUajhUm1tblB/SXcWJtQ3kp5OvSpzqiUU7tSDRWr16N3r17o7CwMG7bc889h5tvvrlWytVUVlbilFNOwZo1a3zhbdu2xerVq5HTICd5BtUc7BeUa//0pz/FsqXLqlnrcI5qcRTOPK8XOnbuiCcfeiqtPHqc8TNMeG+CvDocAcGkTFtASraFI6XaMRFzJYxVTkxti8GBFGlDAA5iiDkOHObAcRzAcRCDlmnHS7UFBDhjsK0sAMbxMwbzJRo+CRgqRuZJGbV40VMkKqG2EjRyV8DI3UWHaxl3RWUFyqoOwIGAxbgUcDMLFmOwmFJkMw7LssDBpDibWeDMAucMFiwl65YSbgtcCrZ1XHBASSItpsXesg6ypjDqI6WOWgCphZCuVFuoVyXgZoJBqPdwECfDSTiIMgMiwtoYMFlbgzAfeugh3HPPPZHidu3aFcuXL6+VehCHL3Up+XUcB8uWLsP06dMxb948fP/9d9i2rbDGcrpsxjAp72j8JCs7rpXhF2yLuLDg1B3ma1DO7d/uH7zuCH8avZZIqB2FeJm2939zG2fmuifCDgq1EQg3P3W5kc6LHx/2dUUFhuyKNjHGby75Dd565y0jJxr4rqlXcm0d4JMyGHLtuFyiy7V9YSqeIxx/PKHuQuFAMEhxtgrzp5UibffOE979DOEr0ZBMJJFImNeQKWfQ24JhhkDbfy8yQEm29eQhplAbqk3EDeF1UJptTjjilm9s120sHdc7l/5JSBjz4rnrxv12ztnnYMG8BUhGz5/3xOdffO4LSyTVTnUf1pY8ui7IlHS7ro9BqnPy73//G7fccktawh3btvHvf/8bw4YNS7d6hzVR2+yZnmCEODx44oknMHLkyEhxGWN4+OGH8ac//QmNGjVKeU0NHjw4kig1HUpKSnDZZZdh1qxwsVZUcnNz8eKLL2LgwIEZqln1qKqqwueff46PPvoIX375JVatWoXCwkIcOHCgzurQtGlTbNu2DY0aNaqzMonDk7lz5+K8885LGW///v1pXW9z587Fs88+izlz5mDHjugTJtYGnHO0atUKPXr0wEUXXYQrr7wSubnkR0iX3Nxc7N27N2mcrKwslJWVkdCcIIjDnr/85S94/PHH0/r3W48ePfDJJ59Qu44giDqhrKwM9957L55//vmUbbnqwqwc5J40AC26/xFbZv4vynd9GxqvW7dumDZtGtq2bZvR8lPhOA5eeOEF3H777SgpKUkrj8GDB2PChAnIzs5O3idTzf6YuDDjGb353ZKsH8a/3UsfJ9gObgMAxvzl6Mksw3aAhT+vTDbRptm34nv+bXRAuX5t3Ueh00UVagfCqW+RIAiCIAiCIIhU/G38r1D/pnImCIIgCIIgCIIgCIIgCIIgCIIgCIIgCIIgCIIgCKLe0alzp5Ri7cri1QD6JYlRnUHIIvAazqadlTj52BSC6TRYv349zj///FCp9tixY2tdqg0AL7/8cpxUGwDuueceNGjQQA5ySzb2S5qyE2xiCeTaOpxhw/oNadU7jD1FezDjnQ8wAx+kncei+Yvx0lMv4YY/3ADlYgYDByCkoJADzJGCaQcCjhCwmJQrOoyD68GHTEg3OxdgsOQ+c0A4UlLo6DScgwkpRbQtG5xxKXs0pJJSEg0AxgBFd3CgV3fG9LH1NKVawCjFi54Y0SfUBpOia8bAYIi1wWFxC9k52WiS0xRllQdQWlkKJjgYk4JUIQDG9UBDAYADQuvTHQiHu1ZVWaKQomvouFJgybkDxiy5a/qS0/GUGFJAxO+jEHrHA8eDQTgAuJDxhQDn3BvUqaTb7gBTCN9gyOD64c7ChQsjxbNtGzNmzKjl2hCHIywwwDqOwEDl+AwQ+buGc47uP+2O7j/t7pP87t23Dx9+8CFmzZyFxV8vxldfflWtfagQAoN27sCLeUfjrOwcX5UZPCF2sLL609iB/GzhaqtWRDmBVHq7BUCozzuJgBUYYy6lwCwuLHiwQr4yfCFBiTbgfbSGybTN/U607g9ncQJuc8h68CN8RHFRXE3DyMnJwYTXJhg50cB3k7q878LC45KrAF0vV94cV099llSbQTeG4AkcmLZuG/cIM5pIcpINBkcIVQqX7Som2x4WAxxwVR/V5mJSwG1BSx5UmNm206JtIdTNKuPE30AJjqdvEwPjzBBAyAafd48YdwrTxyVcqC3vV0+kLcPVRCNCC7n923W+YVJtqHYewHwn0ZVNqM8dXX9zf6PIlG3bP8wsKNAw779JEyehoqICfX7RB8cdd5x59FKWcyRQ347DNddcg9deey2ttG3btsUXX3zhO8+En9NPPz1lHJJQEokYPnw4brvttkif00II3Hnnndi+fXsk0d/111+fiSqGkpubi5kzZ2Lu3LkYNGhQ2pLdkpISDBo0CD169MB7772HNm3aZLimEsdxMH/+fHz00UdYuHAhVq5cia1bt6K0tLRWyqsOe/fuRe/evbFo0aKDXRXiEGf+/Pkp49i2nbbs89xzz8W5554LACgqKsIzzzyDt956C99//z0qKyvTyjNdHMfB1q1bMW3aNEybNg0333wzcnNz0blzZ5x//vkYOnQounTpUqd1OlSZM2dOJBHjWWedRe0ZgiAOa0pLS9G7d28sXry42mkZYxg1ahQee+yxWqgZQRBEOA0aNMBjjz2Gxx57DP/+978xevRobNy4MSN5i1g59qychD0rJyWM86tf/QqTJ09G06ZNM1JmVFatWoWbbroJc+fOTTuP3//+9/jXv/4Fy5K/gUjSWVft/hijF8Wfnvn7hkL7YRjU7znMDI1+Hd9koN42WZ7Rw2EIrc1n+mG/L0ra5+b2nYTE0UGBuU11f4ax4ju+iYTaZl1Iqk0QBEEQBEEQRDpQDwZBEARBEARBEARBEARBEARBEARBEARBEARBEARBECnp3KlzyjgVxT+kmXs1BzEZAuMN2yvSLDMxP/74I/r06RM68PCf//wnRowYkfEyg5SVlWH06NFx4ccffzxuuOGG6BklHQfn3yiM8NKK/chtXbeDIKMwdswTWPXtKnfsnKWE1BaT8mnOOTgzBNRMb+PgnIMpKTXjDJxZsMDBOQODBYtZKp3cZjMLOXYDNMpuhCyeBYtZsLgUWlvcgsW4DGO2FF0zmQfnalHrbhy9nZlpvfc8EM8rxwKHmZcM55D7ZVs2chvkIr9JK+TY2XJsoiu61KMdmfvWHXoplDxTiSkd4Q1wFN7oTgihVeJeaind9sZBmqJOmPGDoq/AwFOp02S+QZxaGmkSHJAaJgw9XMnJiTZxwH/+8x+SHRJpk3IwcapbrhrfNWa4UFk3bdIElw+8HM+OexbzF8xHlVOF8c+Pr9Yg5xiAG3btxIyyA3Elcl8VZY3MMA4tqoVvGw95b65bauFgciIE91VtZwBnKh3zyjEXSy3BcLM8ndZiKk94kt1gXLP+LMF+ePvtSbXNNH5tsDfo5D/792FbLBbpfPztwb+hUaNG3gB5Gvgex8G673TWcTHUd7RPXCDC6umppd1rhTF3MRTQ7iuYkkwD7l2iJxUx/2QbTrZvLK7WZcvNa8+pOLpN594zbntPtZG45YZZblwvD/1nMW/hqj3GuZx4RbcrLcZlm9HYzlWbkPnyVfvFLHedqU8XPXGKvA+9CVP08TWl2pwxd88QkGp7x9075rKNq4+fylPPDKA+aJlgqKxILTvMsrP85yNQFgCsXr0aJ3Q4AVdffTWuv/56tG/XHll2Flo0b4EBlw6A4zgpSknM4XSP1yeeeuqptKXaQ4YMwYYNG6idmYKiotQTT7iiHoIIYNs2zjrrrGqlefzxx1PGsSwLF1xwQbrVisy5556Lbdu24c4776zRdb5o0SIcd9xxGDVqVI2+SxzHwZdffomHHnoIl1xyCTp16oQmTZq4x/mBBx7A+++/jzVr1tQLqbZm8eLFKSc0JIhULF26NGWc3NzcjJTVokUL3HfffVi6dCnKysowY8YMXHrppcjLy8tI/ulQUlKChQsX4uGHH0bXrl2RnZ2Nk046Cddeey3efffdSBMYHIk8+OCDkeLde++9tVwTgiCIg8eiRYvQpk2btKTaDRo0wAcffEBSbYIgDio33ngjfvzxR8ybNw+nn356rT9nveWWWzB16tQ6lWpXVlbikUcewamnnpq2VDsvLw+vvvoqnn766fBnGIn6ZWrQH+NLL+B71m72w5gybL3N/PNPlsrcfhe3d495PwkJ7f9hAOPx/TJR/sIydfsh3XLN+GoJCLXjpNrmIQpItX3HhPoWCYIgCIIgCIKIQEbF2sW7DmD3rgOZzDJjUN3Sg+qWHlS39KnP9aO6pQfVLT2obulBdUsPqlt6UN3Soz7XDajf9avPdXNiR86AZYIgCIIgCIIgCIIgCIIgCIIgiCOZzp0jiLV3r8pIWa40N8L4ph+2ZlasvX79epx77rlYv3593LaxY8di1KhRGS0vEePHj8emTZviwu+77z5kZ2d7AVG669KQa5dUluCvk+/Bjf/vBuQ0jCb2rQscx8F1l1wPpzKmBgpKaaEUBnpqU4tZABNgkPJDLT60tQjRlWpzcFiwmQ3GGGxmgTGOLMtG4+zGyLGzlcjaBucWbG6Ir5ntiq5tbrsibFtJt23ul2PrNDa3VXwbpnTbNkXb3JRwK6E3426Z3JV8K6k3t5FjZaNVk1Zo1rA5YHHjvAtXqigcoYTbUmQthdp6PKIUVzlCgAFwhAMIGSaEVmULCAFXqu0oMTeDFHDHVFot1wZjgKOV3MI3eFIILx5TZTCmJNtG1b23R6Zc+3/+538ixTv22GNruSbE4U59k/z+9sbfYtLkSeA8+pAHB8CfdhfhzQP748Z4+2XT4RJtyzeoO5pgOxhPS3MNHW2cGLs6C9eDzdWrJ+T21yVYnzDZtj6ScjoJFld/5m6Pl2qXCweP7y2JdB6ObXssRv15lG/wOw18D+dg33dxWegmAvOfu2A9XW02U4nU9z8Dk2IGQyLNlGAavvd+WbOWaeur3JNnM1iurNqTbrsSa87dyUwYs1xRNlcibE+Yrdp83EjPjUlXjDw90bblirR1vd16wBNf64lZ5P5ooTbcMFeiDSXM1rJq4R0D85ho4bgWYbj6cMbABNx47rkIk02450HnL9NHEQnatu3LN8jiRYvxk//5CTZs2OALdxwHe/bswdSpU9G+fXsUFhamLCvI4XiP1wc2b96MkSNHVjtdVlYWJk2ahIkTJ1bru/hIZffu3SnjVFamltsTRy5Tp05Fs2bNMppn+/bt6+z+5Zzj4YcfxpYtW3DGGWeknU8sFsPYsWORn5+PgoKCpHEdx8GyZcvw6KOP4rLLLsMpp5yC3Nxc2LaNnj174p577sHUqVOxatUq7N+/3/+soZ4ycOBA9OnTB3/7299QUZH5iQSJw581a9akjNO6deuMl8s5x4UXXogpU6Zg586d2LZtG+655x506dLloE4sUVlZiTVr1uDVV1/FpZdeiuzsbOTn56Nv374YO3Ystm/fftDqVl9wHAeff/55ynhNmjTB+eefXwc1IgiCqHvGjh2Lnj17oqQk2rNPkxNOOAEbNmyokwltCIIgonDGGWdg4cKF2Lx5My677DJkZWVlvIxGjRqhZcuWGc83GYsXL0bPnj1x1113oby8PK08rrrqKnz//fe4+uqrk0fUswIHCTVW603+5/ZmeFwe+qdQzP9M3wwLyzu0DEPK7fbbuP0vpvQ6afVT4qb35ReUb6vF3xnoq7dP1B1S/7h+RepbJAiCIAiCIAiiGmS0Z3ztyl1Yv2JXJrPMGFS39KC6pQfVLX3qc/2obulBdUsPqlt6UN3Sg+qWHlS39KjPdQPqd/3qc90qKmIHuwoEQRAEQRAEQRAEQRAEQRAEQRBELWEOMerUqVPK+BXFPyB8lFkm5TX+vFZsLMtYzmvWrEko1X722WcxYsSIjJWVjP379+Ohhx6KC+/QoQOGDRsWn6CGhzdMrl10QPZP9rroDDz92b9w+gWnpT/SLsPs2bMHNw6+SUkGpYTRUsJAV7LIGLjwRIkMUlYthYZSXs25pVSFlisuZIyjYVZDNM5uAssUYHMlSoQUYEuxdeA1KNo2ZNo6nl+YrQTfWrzNLViWBZtnefGUUNvmWVIQrqXb3MvD1vuh9jU3+yi0adQaNrPda0PoUZpcAI6jwvVGAeFIvbUQDpgQrjDbHTeq3jgABHPAwKQQmynpthJwA4AjY8k4Qsm1hXDTCCYMybYUcptybbh5irhr7kiUa/fp0ydSvLFjx9ZyTYgjgfom+b184OWY8eEMV/QaBQHg7uJivLB/L7Q0WhOUS3v/94uktRTbTBMm1U4ls2ZGfsEl2V98fBiv4eWzBNuC+6zzQSCtfwi8l1bH+3PxblRElBFOnDQxfvA7DXxPyMG873T2NZFrQ8u14ckUABiibLlFSql1Su9qd0XTYK7c2ifY5twQVjO3vSPV2SqtFmhzGWK5wmwLUiPvSbLjluB23a5S7UlPvK3bjYbYW7U7LW67YUy1O912KmPgXAu1vfoydTx8sgvmP66mZEJLylNJtZPdbzu270h8sSiys7MTXpObN2/G2WefnVIOvGnTJrRp0wZ5eXlYtmxZyjKJ2uXuu+9GLFa933i2a9cOGzZswBVXXFFLtTr8iHqMN2/eXMs1IQ5VcnNzsXjxYuTkZG5is759+2Ysr6jk5+dj3rx5NRaF79q1C/369cM555yDoqIirFixAk888QQGDx6Mrl27olmzZrBtG926dcMdd9yBKVOmYMWKFdi7d+8hIdBOxLJly/Dxxx/jgQceQE5ODhhjaNWqFbp27Yo+ffpg6NChuPvuu/Gf//wHjuOkzpA44gibpDFI+/bta70erVq1wpgxY/Dtt9+ioqIC//3vf9G/f/+MTyBQXYQQ2LFjB2bOnIlRo0ahVatWaNy4Mbp3744RI0bgyy+/PKj1Oxi8+uqrkUT+v/rVr+qgNgRBEHVLVVUV+vXrh1GjRqXVtrr66quxevVq5Ofn10LtCIIgakabNm3w9ttvY9++fbjzzjtx1FFHZSzv0tJSjB49Go0bN8aVV15ZqxPWlJaW4o477kDPnj2xZMmStPI47rjjMG3aNLz++uto2bJl9P6mRI8XqtknE0Wu7cYzRNPB8uLk1IG6yD4GKbcW8PfE+P5M4XbEBcH8VBlxkQL1Da0zAvsvAv2Gup8jZP+SHecwDue+RYIgCIIgCIIg4qEp4wmCIAiCIAiCIAiCIAiCIAiCIAiCIAiCIAiCIAiCSEmnzqnF2rHyYsQOZHDCWBFciR+99s2GAxkpasWKFTjnnHPw448/+sI553jllVdwyy23ZKScKDz55JOhAxD/+te/IisrKzxRDaSLcrM/wo7SHa7w2LJt/OGx3+OZj5/EBVf+EnmtW6QorPZZ+PlC9D3tAsQqKqVkUMsPtcgQSpxtCLeloFFJtX3Cbe4KqhtlN0aOleMKrLkrx5aybNuSUmtXnM0tWLBgc0OUzfzpLMZha/E2ZJ3cuEZ+3E3LjXRZruDRJ+F2hZBKLOnKI+VxyLFzcEzTY9AwqyEcIQAnBqEGaQoAgslzK+8qAcYZBBwISHk2IOXawrjvHAgp4RaAAyWOUwJsLeWGdGgrcbYn09ZybTAt0Wb+a1J4Qk5TqO0KscxBpMx7H7YeZTmUOPPMMyPFW7NmTS3XhDhSqG+S3/PPPx+ffv4psrOzUxTs59GSEjy2dw8A/6CJoJDalGuHCbG9Qd/x2xkAC/Eybb3d3BYu3A5fwrZbIfkH44WFa7RQO2xfzTPgD5evq6oqMbMs2kQm5513Hnr16iXTklQ7MvXtvtNiB1OurWUJQdGD950u5QlSAC23y3aYq7927yjmCqu1UJsZ7TVPsO227HT50O06DoszT7QNXQ73xNa6bG5IsEMWi3NXxK3F1Yzpcs3JS7w6yrwtlbfKn1u6hq5QmwFy8hfzCCihtm6bmkoJ79MoXqodp8GoplRbOFIimIqE/9YA0PeXfVFeXp4yD83u3bvxs5/9LHTCIKLu+O9//1ut+Ndeey3Wrl2LNm3a1FKNDk+ittkffPDBWq4JcSjToUMHzJw5E5ZlZSS/3/3udxnJJx0uvvhi7Nq1CzfffDM4T38I86effoq8vDyccsopGDlyJN58801899132LNnzyEt0K4O27dvx3fffYePP/4Yr7/+Oh5++GHccMMNuPbaaw921Yh6yO7du1PG6dKlSx3UxINzjksuuQTTpk3D7t27sWnTJtx22204+eSTa/T5kClKS0uxdOlS/Otf/0LPnj1h2zbatWuHIUOGHBHP2qJO1Dd69OharglBEETdsm7dOrRt2xYFBQXVTmvbNiZMmIDXXnutXnyXEQRBJCM7OxsPP/wwiouLMWHChIxOtFNRUYFJkyahdevW6NWrFxYtWpSxvAFgzpw5OPXUU/Hoo49We+JAQD4zv/XWW/Htt9+if//+cdsiEf4TpbTk2sz/8N7N2+x30X0xvjqK+HyCf8E6eX0N8ZbstP5Un4cn0Q7sT0j9Qvdbx9P7HJjUlaTaBEEQBEEQBEHUBHpSRxAEQRAEQRAEQRAEQRAEQRAEQRAEQRAEQRAEQRBESvLy8nD00UenjFexe3XtV4YBekTVpp2V2LW3qkbZffPNNzj33HOxZcsWX3hWVhbeeOONOpXVFBcX49FHH40L79ixI4YOHZo8cQbl2oWl24x8pWD5qBa5uO7e6/DM7Kfwn/kv4opbB+GYDm3AeOYGpTErujh104ZNOO2Ennj6kachHOGKD+FKtLkrnObcgsUN6TaTQmxXZM1tNM5ujGye7Qm1YciylUBbirEtn+SaBwTclpZscy2/VuUzT+JtcZXOzZMbQm1Tzu0XanNDqO2VJ/PTi96exW20adoGRzVo5g3OBDydtjqvQgg4TgxCnX8BR0m04YqzHQgwJd6WaaVc21Vva8G244Ax5sm1lURbCKHE3sKogyHZBox1v1xbXhjwXd8icLEH1w8nCgsLI8WL8vlMEFGpb5Lf008/HYu/XoxGjRqlKNjP+H37cO8eKRbTwmhdPf/iV9rGS6vjBdvJJNhhou0oQu1UaYOi7mSSbag94mCwjKMbn7dveL27j+br8N1FkT5lbdvG5Dcny7Qk1a42ke67ZCcixX2XSHJgZh+XnxCh5y2xXBuemIEZaQzRgivUdg3chjQbzBUq6Ljme3diFCaveKYnGWGGnNtsA6pcfe8Di1m6F1fLvOGJtLVo2xB1e58dKi23XKG2jGMZ+8R9++bpstWijwVj4Jy7x9TUT7jH3JCOM1VnJsy84++3888/P/EFYmCKVUwJxhNjn8DKlSsj5WHiOA7uvfde9OrVC2URBf1E5igoKEBJSUmkuNnZ2Xj77bfxyiuvkBgsDbp16xbpuD3//PN1UBviUObss8/GkiVLapxPTk4OunfvnoEapQ/nHM899xzWrl2LU0899aDW5XDk9ddfx3vvvXewq0HUIxzHidTeOu200+qgNok59thj8eijj2LlypWorKzEm2++iSFDhqB9+/awbfug1g0AYrEYfvzxR0yePBknnXQSzjrrrMjtqUONsrIyfPPNNynjtWzZEp07d66DGhEEQdQNEydOxMknnxy578WkZcuWWLFiBWQTRFsAACAASURBVK655ppaqBlBEETtcs0112DdunVYuHAhzjjjjIz1vwghMH/+fJx22mno0KEDXnvttRrlV1xcjJtuugm/+MUv0p7spnPnzvj000/x9NNPo2nTpqFxqjUhd1j/TA37ZNzOAUOw7YsnEtTR6HsJCqx9/TVmx19cBtVYwo6R3hQsN1CXuGSmUBvevrl9GyTVJgiCIAiCIAiiBtAvXQiCIAiCIAiCIAiCIAiCIAiCIAiCIAiCIAiCIAiCiESnzp1Sxikv/qEOauIhBPDl6tK003/11Vc477zzsH37dl94w4YNMXXqVFx++eU1rWK1ePzxx1FcXBwXfv/990eTi9RQrg0ApZX7sad8j5efm8YTJTc+qjGu+ONgPFfwDN7+5k3cdO//Ird5burMU5CT3w3ZzU+OHL+ivALj/jkOvU46E2+/PkVJBqVs2hUwckOoqIWMWkTIOWxuo3FWY9g8Cxa3YDMLNrOVqNr2pNpKhm0b8mub2Ybg2pYL815tLhd3O9PrMkxulwJt2wgzXz3JtqXiqjq4sm0p6zZftVybgyO/UUu0aJTnirQ9qTYgHAEoYbb4/+ydd2BUVfr+n3NmEgIECCF0ARtFQESRImJBFBFEXKTaEdvadpVVflhBRWUt7FrWteGXZkFQBBXBsiLSxILSFMQCSA09jSRzz++PW+dOuzOZSULyfHDMzL3vec9728zN3JzPhQalBaxNrmDrr6E0aAqOqRqghPFK038aAygVDLm2Ee2UaSsAwiH4FhB2L0aoW66tjPbWwFLY7Z1UVbn2O++84yluwIABKa6EVDcqm+S33UntsG79OtSrVy96XS7eLijA7Qf2WSU5pdFuQbVTrh1OiO1zy23D5HCLq+MRZ0eLjyXSDhaHm5Lg0OUNXlZb7Btu/QgAcwrz8XuptxuY3DXmLmRnZ1OqXQY8iRxiHXcxjj0v0xwFAcbnsiU4MPebMHJtK1cYubZw7WHWFOGQbcOhizbk25ZU28pgxAgBKWCc67nF17Zw2povwj/M+KCHNKXdPktyLaRTpu3Kb93YJVjEba0fY5tJ4+Yv1lKYsWZ75/aPItUO2Q4xjre//OUvWPLlksjb2UG/fv1CcgDAs88+66l9JFauXInbb7+9TDlI/EyYMMFTXO3atbFlyxYMHjw4xRVVXfT3jdifW0opvP/+++VQETma6dixIw4fPlymHCeddFLMmK1bt+Kf//wnzj//fDRu3Bjp6enw+/2oUaMG2rVrh7vvvhvFxcVlqgMAWrVqhR9++AHTp09H7dq1y5yP2AwfPjzsd4ikerJx40b7O7Qo9OrVqxyq8YaUEkOGDMGbb76J3377DSUlJfjuu+8wZswYnHbaaZXiPWPZsmVo3LhxmeWAlZGnnnoKmqbFjBs+fHg5VEMIIeXDtddei8svvxylHr/vdNKnTx9s374dJ5xwQgoqI4SQ8qNr165Yvnw5du7cieHDhyMtLS1puX///XdcddVVyMrKwrhx4+L+XuG9995D+/bt8corryTUv9/vxwMPPIDvv/8eZ555pqc2cV2LCifXLus1GfOlS6TtlE0L5/UDFZovmtw69PpNnI8Y+cL24V7mCEJtc16QUJvXFgkhhBBCCCEJQrE2IYQQQgghhBBCCCGEEEIIIYQQQgghhBBCPNGubbuYMSUHNpVDJcEs35CfULvVq1ejT58+2LdvX9D0unXrYtGiRZZYrrzYs2cPJk+eHDK9Xbt2GDFihPdEZZBrCwhsz/vTyBMpkS5ENvOkpafh59UbcWj/Ie81RiDz2PPQ/OIpkP6MuNodPnQYD975IM47pQ+Wf74UAgI+ocvNJHyQEJZs22fIGX1Swu9LQ6302kizpNimRNGQZcNniLJ9QYJsv/Bb8u1gebbPjnU890u/Lux2SLXTZJpDyJ1mxUpIl6zb8dwUfAsfpCmQtB62VNsnJAR8lkiyQc0cNKidA00paJoh1lYKSmhQSldrK03TFdtKQdM0aEpBKQ1KKWgKxk/NskMqI5embLuu4d625doK0KCZEx0xLql2BEm2UgpCBo2eDBsX6XVV4KuvvvIUd9ttt6W4ElIdqWyS3xYtW+DnjT+hYcOG0Wty8XFhIa7ZlwstQknBY8Sd/w8WUgO2YFu6ZbeILsWOJtOO9ggn1XaKtd2a4mhC7cjLHF7cvSNQinEeRX0NGjTAI48+Qql2kijTcQekQK4N/bPbKXVWoXLtoFxuubaw91O7hSHUFsbrEMG2tOQRljDbkmw7JdWmaFs4BBO2JNu+6Ujow8ptxQmrJqsW42YlVlWmDNtYPiGEcXMT/fzMKc4W5vmosN99zLVgvdNYAvHg95RkSLUB4PPPPo+8fR34fD70Pq932Hm5ubmeckRj2rRpKCoqKnMe4o3i4mKsXLnSU2xeXh4aN26c4oqqPl5vdDNy5MikyIpJ1SYzMxNz585NuP3FF18c9Lq4uBjvvvsurr76arRt2xYZGRlo2bIlxo4di88++wy7d+9GSUkJAoEAiouL8fPPP+Opp55CVlYWHn/88bIuDgDgyiuvxL59+3DFFVccVed6aWlpaNy4Mc444wx06tSpossJorCwEOedd15Fl0EqCcuWLYsZI6VE8+bNy6GaxDn11FPx1FNP4dtvv0VeXh727t2LZ599FhdeeCEaN25cIe8fRUVFuOqqq3DWWWchLy+v3PtPFa+99lrMGCEEHnrooXKohhBCUktubi7atGmDqVOnxt1WSolJkybh008/9XYDZEIIOUpo1KgR3nrrLRQUFOD+++9H/fr1k5b74MGDeOKJJ5CZmYmhQ4di165dUeMPHDiAkSNHYvDgwdixY0dCfXbt2hXfffcdHn74YWRkxPe3JmWSawMJXZMRwV/s6w/jzy7c4mnzmoyXWqNJriMJsmP9i6ePoDinDDzGcgWlUry2SAghhBBCCIkfirUJIYQQQgghhBBCCCGEEEIIIYQQQgghhBDiiXbtYou1iytArL14TWJCi2+++QaHDgXLoKWUePTRRwHoQttkPA4ePOipnkmTJoWVc4wfPx4+ny++hSuDcHHLoS2A5khgPRX2C6GsAWzfLv4Wiz9YHF99YUirdxzqtvkLZHotNLnwuehFRmD3jt24ccRfMajXX7B5w2ZDMi0gpalBlZZA0Sf9qJ2mS7WlJbK2BdqmHNsvfZYM22/81Nvr053xpnDbepjCbUuS7Q8ScVs/Hf35fH6HmFtaffuk3q8u3pb2a1McCVscLoSEz4g1BZA5tXKQUysHELogW1MalGbIspWmS6mVLsrWoAAEdHk2dAG3rt1WgGaItqHPE8ocC6mc/mwopcEcC6kpTd+aypRfC0vcHiLHtl4qQ86tjPDwO3Vccu1ErLZeHynit99+8xRXq1at1BVBqj2VSfKb07AhNv2yES1atojRaTDLjhzBZbl7QuTazp6C5ddB2luEiqyjS7bdsmozf1kfIqgPW6bt7i9cvc427unu57+XluLCPbujr1QHr099XT9XoVQ7aVTEcRdxGwXJtfXOTRlCVLm28zgyBAq6uFoGxQT17JBRW4JtS3BtSLitGFuGbf+TRhtnDmEJs0MftqZbl2XrjyCRtjFPQBp9w27vOL80cQq+Tbm2cznN9VEeUm1Al256occZPZCenh52XkFBgacc0SgpKcGYMWPKnId44+mnn0YgEIgZd8UVV5RDNdUDr/t3YWEhbr755hRXQ6oCgwYNwumnn55Q29GjR6O0tBTjx49Hs2bNkJGRgcsuuwzTp0/Hxo0bceTIEU95CgsLce+996Jhw4ZYvXp1QrU4SU9Px4wZM7B27VqceOKJZc6XTPx+Pxo2bIhu3brhxhtvxPTp07Fnzx4UFxdj586dmD59OtavX1/RZYbw/fff45FHHqnoMkgl4LvvvosZczR+d5SdnY3bb78dH3/8MXbu3InS0lJ8+OGHGDVqFNq0aRPx/DUVfPXVV2jYsCHeeOONcuszVezatQu///57zLjjjz8eOTk5qS+IEEJSyGeffYaWLVti06b4r1/XqVMHK1aswD333JOCygghpHLg9/vxyCOPYN++fXjrrbdwwgknJC13SUkJZs+ejaZNm6Jbt25YsWJFSMzSpUtxyimn4K233kqoj1q1auGZZ57B8uXLcfLJJydca9xybfc1mhjXZDxdDzVfqjDXDVyCai83R45Hlp2stlZtCK3XOT9IqO26zhHuulPMenltkRBCCCGEkGoPb4lHCCGEEEIIIYQQQgghhBBCCCGEEEIIIYQQT1QasbYCnJLnbXtL8PO2IrQ9JqPMqTVNwx133FHmPE6WLFmCXr16RY3Zvn07XnjhhZDpHTt2xNChQ8O2saTDkXDJ9kITIGTAn1IKWw78bgsUncHC0HRKc7Yu117w5sIonXhA+FD7uPPRsMc9EGk1AAVkNDkd9U6+EgfXTE8o5eaNm3FZ7yEY//SD+MsVlxoCQwklNMCQJmb4akBKCaVpkFIa4mgBJRSkAhQ0SCWhAEilq6aV0qAvuYJSgJBOEaT+w9wmQYP3hPlDX48iaL5zCKItYLTki0JCCARLIp2iSGmKH/XtIwUs+aP9XP/XqHYjKKWwr3AfpFDGMgPQ9GXRhIKABqUABR8CUkGqAAR88Al9hwooBYkANEM1qaSCMKXaQoOAT5djCwVA0yWUENCUptevJJSRSygFCBEkwxYQUAqQ0txB9f3c3N/DDYpUsEXv4V47ZqRUgp0K6tatGzMmmQOcCYlEKj5z7FnB7wPmND1taKPMOnXw888/4dRTT8PPP/0cvXAHa0uK0W/PLnzQsDHSXSXZ7zgw+rXltsr6vx1rxjjbSEeUHa2C2rhzxIP9SRFar3M6wsx3tnXHuutZV1qMYbm5KI62vR106dIF/fv3p1Q7BZT3cRdterBc2/xM1m+I4awz6PNYKAgloMzzIKGglHAcKeZxbsgUoKCUshdLSOcdN+zqhHFzDuvmG6ZoQemLrIzzDPsELMoNOhxCCvN4Fc4jxVh047wveBmdkmsFKYR+BiLMSh0xRh5Tzm0upFMSEXzEJEeqvW/fPmiaFnbZnUgpMXPmzLDzdu3aFX0/jIMpU6Zg8uTJ5SpArK689NJLnuImTpyY4kqqD2effTZq1qzpSWY/a9YsTJkypRyqIkc7q1atQseOHbFu3bq42o0ZMwbz589HSUlJUurIzc3F6aefjnnz5unnfWWkffv22LRpE1544QX84x//QFFRURKq9IbP50P9+vXRqlUrdOrUCWeddRb69euHpk2bRm03aNAglJaWJtyvlBJdunTBqlWrEs4RiccffxwPPPBA0vOSo4sNGzbEjGnQoEE5VJJapJTo379/0HvRxo0bMXPmTCxatAgbNmzwfJPLRCgqKsIVV1yBl156CR9++CEyMzNT1lcqGT9+vKe40aNHp7YQQghJMePGjcOkSZMS+l6jc+fOWLJkyVH7Xk8IIYkwfPhwDB8+HKtXr8Ztt92GZcuWJeW7YaUUVq1ahTPOOAMtW7bE+PHjcfXVV2PixImYMGGCp++ww3H++efj5ZdfxnHHHVfmGgH7u3jPyxzuQp05PVz+CNdDg6Y5r+u4r784rqGZ10firtnRbzKxalNhpjlfB1/yiVpTsmskhBBCCCGEVG0o1iaEEEIIIYQQQgghhBBCCCGEEEIIIYQQQogn2rZrGzOm5NBWqNIjEP4kyNKCZIDRR6Et+OZQUsTaFcWjjz4aViQ0YcIESCkjtku2cHHb4a04ohXbAmeEE0QLaxAfAKxbtTZs6jrtBsJfqzGgAlCBgC6lVhpEjbrwZ2TDl1EfvprZSKvTAr6aOfagP6OjBt3GoPDPr1G8z7s01YmmaXjorgnIrFMH5w88Xxdl6wZD1PTV1PsTgDLEzsJYGRp0QbSmBCB0gbYSEoCCUtIQPipLhmhbJaNVYwsRLRWjEDCHA5qibMAhzbZk2o7pTqG2EICQhrZaWvPsbacLus32pl67aZ2mKFbFyC/Og6YJ+KS+nAGlwRRSCggEhILQAhBCAkKDUsJQj2sAJKRSgA/W+lAwpbKmvFwY8k1bSavM10qElWs7hZHGZFR3ufaKFStixjRr1qwcKiGkckl+02vUwJq1a3DmGWfGJaf7rbQUfXbvxMKcRqglZdDZhXvsu1OcbSuD3QPeg2NCFz++N5xI48lFhGluQbY71inUVq52zudm7cuKj2D03r0ojbShXEgp8e7cdynVTiGejjsg8q6WTLm2XpD++W7EhJNrB+Ux5drGTmLJtYVZmnFeYM13HH/W+aYt8tbLMs8XDMG2JdqGJZJwrzJb6qDs5YBjtRnnuNZu6DjXFcb5o3slB50nWzdCcb5fOGKUc4ord1Dmsku1ndtu5YqV8EKX07ugRYsWYec1bNgQfr+/TDJRkyNHjuCCCy7A4sWLI8ZUlfeCipR+/PHHH/jjjz9ixrVq1QqtWrUqh4qqD3fffTcefvjhmHH5+fn4888/0bx583KoihztrFixAt26dfMkzTV59913k15HIBDApZdeih9//NHTjfe8cOutt2LUqFEYMWIEPvjgg6TdyAHQz1OzsrLQsmVLnHzyyTjzzDPRr1+/hN73Dh06hPXr15epHk3TUiLVBoDGjRunJC85utiyZUvMmEjne0c7bdq0wYQJEzBhwgQAQF5eHt555x28//77+Oabb7Bjx46ERX2R+PLLL9GoUSO8/vrrGD58eFJzlwezZ8+OGSOlxJ133lkO1RBCSPIpKirCueeei5UrvX0v4kQIgb/97W+YPHlyCiojhJCjg86dO+Orr75Cbm4u7rzzTsyaNQvFxcVJyb1lyxZcd911uO666xLOUb9+fTzzzDO45pprUvJ9cszrMk7CXdiLcV1Gb6YiT3NevFTOaxThb/KujGs27q+kk/k9i1VruPVtXlCNMN/6rjzc9awI7eL5fr2qXFMghBBCCCGElI3IIy0IIYQQQgghhBBCCCGEEEIIIYQQQgghhBBSrXEPszr22GORnh5LmK1QfHCza1oyBzKF00cKzP/6QBL7KF9+++03vPLKKyHTO3fujEsvvTRm+5gDxWKNl3M0/2X/xgghjiAFS68MARwpDB1EmdX5GtTvdjvqnjwSdU+5BlmnXY/6XW5C/a63ov4p16JO20Go1eocZDTsBF/NBpasUClTTqhv1xZ/eRsZTbvGWIDIKKVw9033YP0P6yENMXVNf22k+fyQQkJCQgoJn5SQPh+k9MEnffAJH/zSB5/wW6+lMKf74Zd++KTfjpN+PTbCwy998Dti/dKebrV19O0TEj5h1CgkfNJn1esTEtJ47YOEFD5IKY1YH6TQ5dr6NEO2DaeYW6JV3WORJtKhoEFTGgJKg1IBKChoSoMGhYAWgFIKGjQoTSGgAE0FoCkFpTQooccqpaApBV1CrunzoRkDNYUh3tYsHa1mCLz1/4zhocagTlNYbm8/x05nbE+IyINA3RLQiFLQ5I8hrVCOO+64ii6BVCM8feZEO8aiNI80SDrSdCklli5figsuuCB6TS52BgI4d88u7DPEWm5BdXh5tXX7AytCuB7SeAjXz3APd1tnDp/xcMeHyxmuVlj1Bq85dxt32wVFhRi1N9ezVBsARo8ejebNmlOqnWI8rZ9yOu6MgkwNtvkyWCIN5z4oLNl1qFja3k9l0Hz9fEVaN3mBfR7jmOY8Os0biggY53fG+Y9+XuR4SPscKeRhnTVJI5erJmM5zXhh3EjEvOGJgAxapqDqzJuOCGOaubxBrouyS7XdfPfdd5G3o4NVX6/C5599HnaelBKnn366pzxe+Oqrr7B2bfgb81QWRBL+VST33Xefp7ibbropxZVUPyZMmOD5pjczZ85McTWkqpCZmYn169djyZIl6NmzZ4XWUlJSgu7duyMvLy9pOWvVqoV58+Zh5cqVOOaYY+Jubwq0O3XqhJEjR+L555/HL7/8gkAggL179+L777/HtGnTcNNNNyV8M4Enn3wyJTKqZHHmmWdWdAmkErBnz56YMW3atCmHSiqezMxMjBo1CnPnzsW2bdtQUlKCxYsX469//Ss6dOiAmjVrJqWfwsJCjBgxAr1790ZBQUFScpYHa9euRW5ubsy4zp07IyPj6L2RKSGk+vLjjz+iadOmCUm1a9SogQ8++IBSbUIIMcjJycH06dORn5+Phx9+GA0aNKjokjB06FBs2LAB1157bUqvLZnXI+LCeY00RtNw3yGHTHNe+DMl2+HE1daNRYMfId9aO66zeMF503fre29XH2ZN4fKG/a7cJdWO1M4rvL5ICCGEEEIIMaFYmxBCCCGEEEIIIYQQQgghhBBCCCGEEEIIIZ7w+Xw4sfWJMeOKD/wSZ+ZgOY01UCoOZ80fu4vxzab8OPutHEyYMAGlpaVhp0vp7U89kyE6LdFKsPnA5hDxoWX8M/sw5IYSulTxhA6hUt+iXT+4OgdCRg8qYZoSISAckiKn8tOH5v1fQ8OzHoFMrxN9GSMQCARw25W3AxCo4ctAukyDhCGwtoTUEhI+Q0yti6t9wn74pfkwhNpSl2JLhyDbfIRr54PPaqf36zNk2XYdVjsZ/LAk2tKuzxJqmxJtmMshIITPNUBSQkhT4KhLIn3Ch+OzjgMgEVAaNASgQUNA06CpAAJKl2orFYCm6XJtS6oNTd+dlKbPM6ZpmoIS9nNAGVJtGBJtzdobIsm1hRDGa3tnrc5ybU3TUFhYGDPujDPOKIdqCLGpTJJfKSUWLFyAYcOGxa7JwX5Nw3m7d2K78fkbTq7tlFC7hdTOweDOdu5czjyRJNzhZNnRHpH6cStdnbW765eO5wAwqzAff9u/z3in9kbdunXx3PPPUapdTqT6uPMkcXDVY8q1LQG0ENbnedjcwhkvLDm2kNKKkobQ2mptvLYl28Y0ZQuxQ4XGRoyw9NreHg6ZtjujFAJCiVCZtkOwba5mSw0upLWs9ipwrw9zPRvTzVmGRNt6n0lAqg0AHTt2jLgN3VxwwQX46aefws6bM2cO/H6/51zRUEqhf//+SclFwvP+++/HjPH5fBgzZkw5VFP9+OKLLzzFHThw9N4cjFQMvXr1wtKlSytccnro0CFceOGFSc/btWtXbN26FRMnTkRWVlaoVEkI1KtXD+3bt8fQoUMxefJkbNiwAYFAAPv378cPP/yAN954A7feeitOOOGEpNZW3jeE2LhxI6ZNm4YBAwZ4ih86dGiKKyJHA16E9507dy6HSiofUkqcffbZ+M9//oO1a9eioKAA27ZtwxNPPIFzzjkHDRo0KNPvpV988QVycnLwzjvvJLHq1PHggw96iuO5IiHkaOS5557DqaeemtDvW8ceeyz++OMPfmdBCCFh8Pv9eOCBB5Cbm4s5c+ZUyE17mjVrhrlz52LWrFlo3LhxufVbpmtY7gt7IbNDr83EI6MOuhbjvDlpJIF2BBl22AdExGtOUfuItgxeJOEery2adRBCCCGEEEKISXL+qokQQgghhBBCCCGEEEIIIYQQQgghhBBCCCFVGgFdeNuuXTusX7c+amzJwU0pLkaX9kHAad3F20v24/TWtT2n6dSpE8aOHZuCAoM55phjIs47cuQImjdvHlJHZmYmBg4cGFc/5sCxSMJhfSYiDt7btP9nlGolEJCOGFvwB9OD7RgIJyFxeu+u+Gn1xqBcRTtWI3DoT/jrtXRXadURNP5PKcCUEgpHv0p/XrfNINRtcwn2ff9fHPjhNahAceRlDEPu7lwsXrgEF188ABAKmgKkBJSmIIQuchbCEEEb608JQxStbCu5oYs2q4aCLoAMkjeHWb+2cNLx2pRKWtNdklYhrVfCkknK4OfGCEQpYEkdpQAAXbINZcggYUsgzfYZabXQvM4x2HL4DwgloJSAkgFI6LJKTQT0lkpfT9KsRwho0CCUD0JoUALQNAmf1KApqddiSLUh9DhlrRMNAtJaj0Jf0VBC6fUrBRhybXONANZkmDuwMiXcLnmniZ5bRHztmBF1MGtF8+eff0Y/ng369OlTDtUQEox5DEYl2jFmvceHm2Uc+2FuvBFJlv/GW2+gfv36eOmll6LX5CBfKVyYuxvv5jRCa0MYa47rNt/5na+dz2FNs2uN9nYSbTV4JVxssFg3eJW7x+u725uvX8o/jKcOHYqjEl3I+slnn8CfZg9JoVQ79Xg+1wMi7TBR5dvhjrFox531PqBgnZ/bn8/2aXrQZ7JQEEo/z1Pm3TfMKOHObb4PWGdExjmbvTzKlC8oe3rY9RNpVwsXKkKPHCt30HwRdLzZyxF2atBpLqxzG1tQbk8XQVKJRKXaADDo0kFo36F9zN/fTDq074BLL70UM2bMQK1atazpTZs2xSOPPIJx48Z5yhOLbdu2YcaMGbjyyiuTko/YfPTRR57Emt27d0d6eno5VFT9uOyyyyq6BFLF6dq1K5YsWVKhNSxbtgxvvvkmRo4cmfTc9957L+69916UlpZi8eLFWLNmDc4991x06tTJ883nkk3v3r0xd+7ccumrRo0aaN26NVq3bo0vv/wyZrwQwrOAm1Rd9u3bh0AgEDOuZ8+e5VDN0YH5fbz5nXxxcTEmTZrkWTrtprCwEMOGDcN5552H+fPnB51LVzYWLVoUMyY9PR0jRowoh2oIISQ5aJqGQYMG4YMPPkio/YgRIzBz5swKO98khJCjicGDB2Pw4MFYv349brnlFixZsgSaFs9tW+PnpptuwqRJk1CvXr2U9hMJT9dEnbhDE702Y/5NlJkjTH7330SE5E70OpyHZta1C685zGtGZRRqR8pBCCGEEEIIqd5QrE0IIYQQQgghhBBCCCGEEEIIIYQQQgghhBAP6KOc2rVrFzOyeP8vEdrHGDEWhFMP6a3NR6sOYNzQJsiu4+3PI7t164Zu3bp5rCc11KhRAxMnTkxqzpgD+yKITtfmrgGEITV0DGoTcA2Kc5g6hQIuuXIgZkyeGZKvJG+nIda2bNL6cyXtZKaaNgAAIABJREFUPGY9kdSfDrk2hED2abciu/ON2PXVo8jbNBdQsaUxAFCrVi2cfloX+Hw+aEqDTzjUzdIQasMQaZsCZ6XHKAHD/KjPU8Y8S+ZoLZ+5PNbKswsIkiMa/3NOM2sRIuS5LlqU1nawxeamRFtACEOkbcTrkm1AyuB4p5QbABrVboiDRw7g0JEDgIS+bYz9Q8IHKE3fn6D04ZxCIaA0+JRAQGj6/hIApA8IKAkJDRA+GGvTkGZr9jaHgBCmHBuAUOaSGANDBURZ5NqOfbsqyLU3bNjgKa5169YproSQ8FQ2ye8LL76ArPpZmPTEpMhJXRQphUG5u/FmgxyckhYsGHV+TLmfu89Q3O8vsUTbiRJrYLn9buts485h88Shg3gtP7aA1UlaWho++ewTdOnSJWxdlGqnnjKJ7YPOv8LNLptcW0WUa9ufxUo4PuPNz23j/MAWTutFOpfVltnb5wrWKYDwsA+GFW5HiHWdD5s/hetNzanYFtb5i31u6Dizs+q25NrWOZrdXzKl2iZz5sxB+5PaexZ/zJ07Fw0bNsTChQvRq1cva/rYsWPx8ccfY/HixZ7yxOLaa6/Fp59+ioKCAjRp0gQXXXQR+vXrR4lVGXnkkUc8xY0fPz61hVRT3njjDaxZs8ZTbP/+/VNcDamqTJ48GaeffnpFl4HRo0dj0KBBKZPH+v1+9OnTp1LcSOqOO+5As2bNMHLkSJSWlqa0r1NPPdV67kWg3qhRI/j9HCZe3Vm6dKmnuFNOOSXFlRy9pKen44EHHsB9992Hm266Ca+99lp84jyDzz//HA0bNsT06dMxePDgFFRaNj7++GPk5+fHjDv77LN5Xk4IOWrYunUrevToge3bt8fd1u/34+WXX8aoUaNSUBkhhFRt2rdvjy+++AIHDhzAXXfdhTfeeANHjhxJej9ffPEFzjnnnKTnjRdP10Qj4b7QGC5/uGszZp/uRhFyhVyrdNaajEtyznQJSLUjXRekVJsQQgghhBCSDHjFlBBCCCGEEEIIIYQQQgghhBBCCCGEEEIIIZ5p19aDWPvApjizGlK9mIPQwhk4bUndkRKF6f/Lxd8uaRJn/1WPeOXa2w5vxd6CXAhIS64tpPFTmNo/h6RZ6fMBAb/fF6kKh1DQpfq0BgHausHQ2uxta4oW9VRpaHL2eGg9xmDH5+NQuC223O/uB+/GMS2PgVKAFNKQPgPCFGmbQmcoYzd0SLRhyB5N0bZShoRaj5HCJRmJIrEM0iBKpzxSWKJFS6ZtirAd4sVwQm19+xgibeESaMMUcgfPN58LCBxX7zj8kLsamhYIWtVKKQjpR0BpkAA0AQgl4IOCJvRpAU3CJxU0TYOQgFA+aJpmrWMBBQ2AFBqEklCA8do4kpW5fLYs294WLvEmHHJtU76tDEGnKdd22m5hbz+rveu1RQLjX90oEUHcXQa2bNniKU7TNMpuSIVSmSS/Ex+biOzsbIy9Z2z0ehyUKIXhuXvwSoMGOCs9I6gsJ85FCCfXdlbk5f0g3DLE8z4STp7tVagNAGMP7sO7BYWe+wOAjIwMLFuxDJ06dXLkpVS7IijTcQeEP622ZoU/7vSUYfZbh1DCbGvJta1ugvcUwPjsVCKoFvPzVJnnmkFmbltqHSTZdi+O01UdJI6IvN/pUuxwy+UWaYvg+crZ1i3UVvYNa4SztSuXU6oN188ySrUBoE2bNhgyZAjeeecdT/EAUFhYiLPPPhsAkJ2djQ4dOuDXX3/Fn3/+6TlHLDRNw7Rp06zXzz//PNLT09G1a1fcfffdGDRoUNL6qi4UFRXh66+/jhlXt25dXHDBBeVQUfXD602z6tWrFySuJyQeunTpggEDBuDDDz9MSr7MzEyceOKJOP3007Fs2TKsX7/eU7vCwkJccskl+PTTT5NSR2VnyJAh6NixI3r06IGDBw+mrJ///Oc/1vPffvstZrzzZjek+vLNN9/EjKlRowYl7B6QUuKVV17BzTffjIsuugh79uyJO0dBQQEuu+wynH/++Zg/fz4yMjJSUGliPPbYY57iHnjggRRXUn5omoa8vDwcPHgQhw8fxqFDh3D48GEcPnwY+fn5OHz4MAoKCpCXl4eCggIUFBSgsLAQBQUFKCoqQmFhIY4cOYKioiIUFxejuLgYU6ZMQdeuXSt60QghAGbPno3LL78cJSUlcbfNycnBsmXLeONSQggpI1lZWZgyZQpeffVVPPnkk3j66acTOo92c+211+LZZ59FnTp1klBl8khYsG1+1x/j2owe6vH6TKxrrOGuicR7eS744meEjqK3tf6OI2xTSrUJIYQQQgghyYFXwQghhBBCCCGEEEIIIYQQQgghhBBCCCGEEOKZdu08iLX3b3IYcONAOOR57llwjtkKo7M0fkz7fC9uuLARatWgZDYeufa3O1dZ20sY0mdL+GwIEqUwB6oZ0mZDhPjjijWhffvSkdHkZLsDaAD8+vaVel7DnRwq1xaO586fQgGQENAACMj0TDTr9xxKDm/BlrcvjriYJ3fqiBv+er2+XIbdUEEBQkFpApohgHbWYgmYTdm2vkJ14bQpdpT6gEkppNv1aK9fuA8DYU9USl/P9hqFJdd2bAtrmwjHKyEdcWYbafUgzazCHooYTqoNCKT509EysxV+O/grAtD0ZZJ6voAWgE/qi6Ipow4FmC5xnxDQlLFvaLpwW+9dX8eaUJBK3/pCKKt+s42+Tk3JublfKAhTEq0QW66N6HJtGFvQOSjT/bqyUq9ePU9x//d//4frrrsuxdUQEp3KJPkd848xyM7Oxo033Oh5YHsAwPV79+Jf9bNxUUbNkNKcJbrf7sNJthFmcdzzo70PhVsdsUTakfsJ5eb9e/FZUVHE/sNRp04dfPf9dzju+OMcuSnVrkg8H3eAt50laFZ4gX00sb0t0zZizG2tlNGXIZuGecy4bqIR5LG2CxfS/pxXVq7QBQu7iHHsb+Ej3Xt2GPm1OVWY52ymFFs/t3MumvPcLiirdcMVl1Tb8StNWY63qdOm4pNPPsGBAwc8tXOyb98+LFmyxHO8lBKZmZk4dOhQ3H0VFxdj6dKlWLp0KZ566imMGTMm7hzVmSeffBKapsWMu/TSS8uhmurJTz/95Cnu/vvvT3ElpKozd+5ctGnTxpN42U3Lli1x2mmnYcCAARgyZAiysrKC5m/duhUtW7b0lOuzzz7D3Llzq837Srt27bBt2zZ069YNGzZsSHr+QYMG4dRTTwWgv58UFxfHbHPJJZckvQ5y9LFmTeh3s27cxzqJTpcuXbBz507ccMMNeP311+OX5gH49NNPkZOTg5kzZ1aKm8Zomobly5fHjKtbt651k51U8ccff+Djjz+25Nb5+fmWzLqwsNCSWRcWFlpC6yNHjqCkpATFxcUoKSlBSUkJSktLUVpaikAgYD2U0m8CqZRKaLt54ZxzzsFvv/2Gxo0bpyQ/IcQbN9xwA1599dWE2vbu3RuLFi3iTScIISSJSCkxduxYjB07Fh9++CGuuuoq7N+/P6Fcb775JkaMGJHkCpOLp+szbjyGR7s+Azik3uEuFsbqI9mnyDH6jnSNJpG/1eD1RUIIIYQQQkg0+E0fIYQQQgghhBBCCCGEEEIIIYQQQgghhBBCPNOmbZuYMVppIUrzd8Kf2TRGZBSbX9DsMHGOSbqnTxcVH8gL4P8+3YNbBlBqAHgY0KeA7fnb8efhbbog2hQTB4mehSFttsWBEvprIQR++PrHkLQZjTpA+DKsGKUMkbTwOauDqYC2xIvWWDhTUeoUc0vjpQSUZuQG0uq0xLFX/A+/z+wddvkfe+Yx+Hw+XYZq2LylKXQWCj6YolR7+ZQl37YHJyoYom1hipl16bM0LNPKPY5PhH1qiCNtwXbQeEenKNvxf1vUaAq1zUwiOFq4pxlyxwivzbxNMptiZ8EOFJQUAEICmv5DCIGA0qAA+CCgQQOkgk/p60sTGqQClJDGOtG3i1IKSiijhTR06PozKM3Yz8w1bRzMpkxSwJByOvYLKzJYrm1JNj3Itd0cDXLtCy64wFPclClTKNYmlYLKJPkddd0oZGdnY+iQoZ4ko4D+SfO3/ftwsF4WRtSqHTEu2tlLOPl1LMl1tH7CtYmWw9kmXJwCMHLvHnzrQdLnpEGDBlizdg0aNW7k6ItS7cqAZ3lDpM/FVMu1nTVacm1AuNqb51HWaagKMx0wJNuu5bYOttCa4nFEhF89wspj7b/Ksc8btQrHwScgzAbWeo8q1RYRpNpB55LejzerH8fxVjOjJn766Sc0adIkattkcPLJJ6Nnz5548cUXy5TnnnvuwcCBA9GmTezfP4nOyy+/7Cnu0UcfTXEl1ZOioiLP5xx33XVXiqshVR2/34+1a9eiY8eOnuTaDRs2xJ133omxY8dCyug3omvRogXeeustzwKryy67DPv370fdunU9xR/tZGZmYu3atRg5ciTmzZuHE044AWeddRY6d+6MFi1a4Mknn8Q333yDvLy8uPL2798f7777rvV66tSpntqNHDkyrn5I1eTXX3+NGVMe54FVDSklXnvtNdx8883o378/cnNz486Rn5+PSy+9FH379sX777+PjIyMFFTqjVdeeQWlpaUx4wYMGJCS/gsKCnDnnXdixowZKCgoSEkf5UVhYSE6d+6MP/74A+np6RVdDiHVjgMHDuCMM87wfGMjJ0IIPProo7j33ntTUBkhhBCT7du3x/17MQC0b98ec+bMQbt27VJQVfIRjr8lSXpu69pEmGs05vWRaN1GukjovQBvxCHT1tMmdp2Q1xcJIYQQQgghsYh+FZwQQgghhBBCCCGEEEIIIYQQQgghhBBCCCHVDudgJvc4qDp16qB58+Yxcxw5sClmLyGoKPPc1VjC7dDYVxbuxsGCQKwSqw2xBpmt/HOpJc4WQaJnYXqejde2uBmO53t37g1NKn1WO+WQDyqh7Il2hcb2lFEG80mEV5PqNfgyGiA964SQVgP/MhDdzugOYcidpZCQlrxa6jJxKSGEz5qn/5SQ8BmtdKG1T0hIqU/xSQkhJKTwQUB/SBHh4Z4v9bxS6v0Jsz9hTId01CKMOLs+Xa6txwndfg0p9bqFo14hvEm1hfH8+KwTEFAaNE2DBuOn0h9KKWgqYExX0KBBKf1hPtd/AkrTdC250qApAEac0kxhOQBjsKc5EFQXm+v/1/8z5ihzfvBPa78KY7ANkWya8WF2rkhS0MpCVlYWMjMzY8Zt2bKlHKohxBueBzZ7MVOHzAo/M9L0QZcOwsJPFsLv93urySjrgYMH8Er+4YgOYvcj0nTzIR2PaHGR2oXrz2tdTgIABuTujluq3fyY5tj0yyZKtSsx+me+h/Ub7biL0Ny+YUfo9Ej5LUG0o60liw7q1Cmbhi2jts5bhKM04ZhnHCNShtxUxO5VGGd7xkM4IxzHmXm+5Wpn3VjGuBmIfp5l/JPCdX6M4DpcJ9DuvNYaEMJulySptjO3m8aNG2Pp0qWe2peFW2+91dP5Syw0TTtqBCqVgc2bN2Pbtm0x44499li0aNGiHCqqfmRkZHgWCz/88MMproZUB2rVqoVff/0VEydODCv1lFLilFNOwcKFC7F7926MGzcuplTbZPjw4bjxxhs9xWqa5vmmUFUFKSXefvttFBYWYu3atXjxxRdx0003oX///vjf//6Hw4cP45VXXkHLli1j5srIyMD999+PDz/8MGj7fPLJJzHb1qtXr9oIzUl0duzYETPmhBNCvzcl3ujatSt27dqFUaNGJfx77aJFi5CTk4P58+cnuTrvPP/8857iJkyYkNR+Dx06hCuvvBL16tXDyy+/fNRLtU127tyJXr16VXQZhFQ7vvzySzRv3jwhqXZmZiaWLVtGqTYhhKSQgoICjBgxAjfeeCNKSkrianvxxRdjxYoVR+V3wqm8/hXx2qh5fSFS38afXriSeX94wZU/1rUqSrUJIYQQQgghqYRibUIIIYQQQgghhBBCCCGEEEIIIYQQQgghhMRFm7ZtYsYUh4i1Yw12Ch51FX5QVbSRXLac71BBAM/N3xmzxupEpMFmmw/8gh15O/S1Kg0ZoSEPBEzhoLQH5ilTFmhvhYLDoTKMtLrHGH0KQAkoJXSBNYTt1Bbm/8KrSYV7njD1ogqQyvFaX766Jw0NqsHv9+Pe8fcawkNzuQzJoiWpNhTV5nT4rOX3SWGLtg2JtfnTknILW5Ad6eGT0hJxC1PKaPXrCxJpC2H3KYTPyO0UahviR0P0KAD4nEJtU0IpYCyTtNZlsIrSMdVwQ9arkYX6NbKgIaDLsYVCwJJnB6BBQdMCUFDQlEIAGjRlCrQ1QCnoym0YQm4YbQ2BtdDbQShDqm16sx2ybKdc2xRvq1CpdjDGfN3gHm7WUU1+fn7MmNLS0nKohBDvVCbJb+/evbF0+VLUqFEjdj0O/nnoECYdPhj1rCORcebJGrMeJAaO0UYAOKI09Nm9E5viFBm0adsGmzZtQt16trCPUu3Ki+fjLkli+5DjUSBEru1sG1RfyHlgsKw6SLAN8+Yg9lmM8xzQkmgL+/xMz+d4GOdP7ofdt/4Imu84t3IvpjBKDJJ6exRqO9eFW7SdKqm2Sc+ePbFkyZK4bjgQD36/H6NHj05aPqVUQrKs6ohXMditt96a4kqqNyeffLKnuH//+98proRUJ+69914UFhZiwYIFePbZZ/Hkk09i4cKFKCkpwerVq9G3b9+E8r744ovIycnxFPv111/jrrvuSqifqsr111+PP/74A3v37sWUKVMwevRodO/eHR06dEC3bt0watQozJs3D/n5+XjkkUdC2nv5/OvQoUMqSidHGZs2bcLu3btjxnXs2LEcqqm6SCkxZcoULF++HA0aNEgoR35+Pi655BL0798fRUVFSa4wOnl5eVi3bl3MuCZNmqB169ZJ6TM3NxeDBw9GdnY2Zs6cWSW/v1y1ahWuueaaii6DkGrD+PHjce655yYk6O/UqRN27NiBHj16pKAyQgghSinMmTMHtWvXxttvvx13+zvvvBNz585FnTp1UlBd+VDm62BxXp9x9x2XYDsZOK4FeRFqJyrVJoQQQgghhBCvUKxNCCGEEEIIIYQQQgghhBBCCCGEEEIIIYQQT5hDndq1axcztmT/L2GmukxxsbAGeIVpI0TEWYDA9M/3YNP2Qu99VQPcg9lKtVIs3bbElh0qAaEAW1SoC5vNtqYoW8IUbxvi6LRQMV9p/i4AjgF0QpdrK6f60+lBtrzabsG2c6bRyPzhkDcCQNZJwwDhs15fNnwwjj/xeNg6aVtqbUrChSkNN2SLtpBRV5UK4bPE1sEibuPhWB/Wc9fDkj0GxZoyb9gibVO07RB12zrsUKG2HuNzLJNDgB5GPWluPyEEpCE5tx2Weptjs46DpiloUAhoAWgqYEiy9Yc+7lLTpddKGdN15bWmDHE2NJiKbVO8rYx5+iYz5dlGNuOnLtrW87rs69Y2V8Y/a5IKfqJcP937SDg5d2Rhd+VgwIABMWN27NhRDpUQEj+VRfLbpUsXfP/D96hVq1bsehy8kpeHew8esN9Ho5QZTnIdj3A7EuFyufuI1M5kv9Jw9u5d+DMQiKvvrt26Yu3atUivke7IS6l2Zcfz+k7ScRcy3XyqgmUOAiJ4mgpu7/wXVJpDeO0UcAeLtl31C0BId1Zv/8IlDRJpu4TZ1kTHqYvzvchaN85V5JJqB62TFEq1TXr16oUlS5bEfcMBL30//fTTkFJi+PDhSct7/fXXJy1XVeaDDz6IGeP3+/H3v/+9HKqpvlx++eWe4g4cOIBdu3aluBpSnZBSol+/frj99tvxj3/8A3379oWUZRs6LKXE/PnzPZ9bTJ48GfPnzy9Tn1WR7OxsjBo1Cq+++ipWrFiBtWvXYuXKlZgyZQoGDhwYdjvt3r3b0022LrroolSUTI4Sdu3ahT59+qBNm9g3wASAbt26pbii6kH37t2xe/duXH311Qn/rrtgwQI0bNgQH330UZKri8ykSZPs70ujcMUVV5S5rz///BP9+/dH48aN8d577yEQ53cRRxvTpk3DCy+8UNFlEFKlKS4uxplnnokJEyZ4ei9zc9ttt+GHH35AZmZmCqojhBCydOlSnHnmmRgyZEjcbWvVqoVZs2bhmWeegc/ni92gkpPK62Fe5NROyXWI8Fol9oh4NcXDTZaTIdTmNUZCCCGEEEKIVyjWJoQQQgghhBBCCCGEEEIIIYQQQgghhBBCSFy0axtbrF18YFOcWR1iOmuScEcgxHQXZL+zNZOlAeC+aVvirKHq4xzg9vWOFcgrPmyImoVj7bmGuDm2g+U0dAyWa9c5dH8o3v+7Hq+ccm0YwkDTeChCnY4KsJWhQZVbA/es7azg+EtYBSV9qJHTHoAugLrz7jthCqWFkJaoWgqfIakWthzREGM7Nda6uBq6CFu6xdfSyCXt+SL8w4wPekhT2u2zJNdCOmXarvxCorCoEL/98ivW/bgOG9b9hF3bd0PTNGM962tBby/tpTCl3aaQWwRvD6dUGwDqptdDVs2sIKF2ABo0TYNSGjRoCGj6T6V0gbYp2FbQfwYsObYWJOE2pdpKgyPelGrbymzlMK5bGm2lgnaJELm2c3cx2zrl2kG72NEl1/b7Q8X1burVq1cOlRCSGJVF8tumdRts+HlD3MfLrIJ8/HX/vrjaeJFhl+URq2/A9vPu1ErRe9cu7DM+L7zSt29fLF++HNJnDzmhVPvowYvQAEBksX2UnS2SCCFkmnneB4dIWthtw9UXIrl21eq+gYgtcHBKr70dK5EIlWiHqcv6nSX4vcYt1LZE3WHqD1oP5nYoB6m2SY8ePZCXl4exY8d6bhMNn8+H2bNn44477gCg39CgS5cuScm9atWqpOSpyrz77rsoKCiIGXfGGWd4OrckiXPLLbegSZMmnmKbNGkCn8+Hs846Cxs3bkxxZYQkRo8ePeK6WcKQIUOwdevWFFZUPZg+fbqnuGuuuSbFlZDKSF5eHoYNG4ZmzZrh888/99yue/fuKayqeiGlxNSpU7Fs2TJkZ2cnlCMvLw8DBgzAxRdfjOLi4iRXGMrUqVNjxgghcP/99yfcx+bNm3HuueeiRYsWWLBggfW9dXVgzZo1FV0CIVWW9evXo0mTJli2bFncbdPT0zFv3jw899xzKaiMEEKqN0opzJs3D126dEGvXr2wfPnyuHO0atUKy5Ytw9ChQ1NQYcWR8HUxj3+uEHStwmubCMJtL49ESIZQ26ybEEIIIYQQQrzCv4YhhBBCCCGEEEIIIYQQQgghhBBCCCGEEEJIVNze2nbtvIi1NyLIqBeR8DEqZLb5RNkzhLJEzUIpKCEMy67Ot7/kYepnu3FNn0Yx661u7CncjR93r7bky0JIADJI9qdLmU3NtICEKYt2DqQT6HV+T0x9OljOUXp4B4r3/Y4a9U+0hM7WplGwDN2Go9vGGhwXRqwtzMaO+UoDhIRSpQAUsjqNwq7P7kLffn1xYtvWRg+6lFlp5qBBczcREFBQxn4kpMDKr1Zi+/YdcKmb9f+bB4JyTncOKIy0r+tx/S6+EBkZNa1FVPYa0NeRtWTCWg/rflyLN2e8hc8/+Rybfg6V1deqXQvdunfDoL8MwrCRw1CnTh0rh7DyC1v26JSkB0WaZQg0y2iOfYX77CB9FUMoYT3XNGFNU8b61KBLvAENGgAoH6SxfpWu2NbFskJB6Wte3wKWFNy5xpSxuYUl2hbGsW62C13NSp+vlC2pDN4ErvzBOSLmrWByc3NjxtSoUaMcKiEkccz3HqVinBO43uLtBK75QbOM3K6Zxjt8UI7mzZpj0+ZN6HBSB+zZs8db8QAWFRXiyn25mJadY93PIREdf3m9w5j9/BIoxaV7dqMo1np3cfnll2Pa9GnlKvklqUEYn4sxcZ/sWwkQcWcPOcbCTTPbi+Ba9M9/FfreYJ22BX/eO2+6Yba3TgVVlM9vkciR6trHhfnrRpg+RGh8OCE4zPYqOE/Q+UoFHG9+vx9PPPEExo8fj7PPPjthgXWTJk2wcOFCdOrUKWj6ihUr0K5dO2zevDmhvCbFxcXIy8tDZmZmmfJUZR577DFPcY888kiKKyEAsHr1as9ybU3T8NVXX6Ft27a45JJLMGnSJDz99NPYuXMnioqK0KBBA1x77bXo27cvfvzxR2zfvh2NGzfGqaeeCill7A4ISQLTp0/Hxx9/jAMHDsSMLS4uRvfu3bFlyxaK/MvAhx9+GDOmZs2aaNGiRTlUQyoLpaWl+Pvf/46XX34ZJSUlcbWVUiInJydFlVVfevTogT179uCaa67BzJkzvf3u5eLDDz9ETk4OZs2ahX79+qWgSuDPP//0dNOD1q1bIysrK+7869evx+jRo7Fy5cqE1kFVYMCAARVdAiFVkv/+97+47bbbEAgE4m7bsmVLrFixAk2bNk1BZYQQUn3ZsWMHZsyYgalTp2LdunUJ5znnnHPwzjvvoGHDhkmsrvLg+dpMMvqpLDcQd91olRBCCCGEEELKGzH+v/2s35CObdsAzVrWTTjZwX2FgBKo1yAjKcUlE9aWGKwtMVhb4lTm+lhbYrC2xGBticHaEoO1JQZrS4zKXBtQueurzLX1aPYA6mTwD00IIYQQQgghhBBCCCGEEEKOZhRUWGmecxCW02m5detWHNvq2Jh5T7zuV8j02mF7DH7uMC4re76CZs9TylGR0UYZg6mVBkAzmgaMdvojI11g/oMn4fgmle9aW0VRqpVi1k9v4kDRfkukLYWuzhZCwCd81k8pJaT0waeMn0LCJ3zwST98UsIHP6SQuKLXVdj1566gfuqfNhpZnUYZMmQJIXzQ7YQCgASEDwKa8dwUQOtyMF0iqEuabcuirlkMxtgvNM0IU9jydj+8+dZz6H1eb1t4KAClKcPprUsMlWufEhC4cthV+PiDj1Ox2rFm849o1KSx9TpIpG0Vqc/YtWMXxo1SGjwUAAAgAElEQVQZh/lz53vOn52djYcfexhXX3uVvj2tdepdqm1O/eK3/6FUlsAHH3zSBykkpPDBJ3zwS/25NPYFe540ntuvhbBjdVG7MQ0CQhqydgSL2p1ScCGkXb+5jhzrLbh+061tL4dzudzS0HCiyjKJtUUZ20fg73//O/79739HjZFSJiSXIKQi8DyQPNLhFKV5uMHjIdMUkJefh5M7noytW2KLpZx0SEvDuw0bwReaskIJ8ZAL4LviYly+NxclcQ7cv+222/Cvf/+LUu0qRlwCh3CbLs7jLmS6+74ojnqsM7EoNQbf7iTKAeiuPRFxhXvfjSD8dx8LkY4N53lIZZJqh+PNN9/ExIkTsX79ek/7TO3atfHYY4/hjjvuiBhTUFCA448/Hrt27YoY44UvvvgC55xzTplyVFUKCgpQp04daJoWNS4rKwv79+8vp6pIqj8HpZTo0KEDJk+ejD59+qS0L0IA/WYJPXv29HxO0bdvXyxcuDDFVVVdGjRogH379kWN6dSpE3744YdyqohUJJqmYeLEiXj88cdRWFiYUI5TTjkFq1evTnJlxMmyZcswcODAmMduNAYOHIjZs2cjPT09iZUB119/PV577bWYcc888wzuvPNOz3lXrVqFG2+8kfsWgCNHjiR9uxFSndE0DZdddhnmzp2bUPshQ4bg7bff5s2ICCEkSRQWFuL999/H1KlTsWjRopjfQ8bi1ltvxeTJk5GWlpakCisv5XnjmYoUbKfq5uW81kgIIYQQQgjxyoSXLkJSvw2sl12zUkreANaWKKwtMVhb4lTm+lhbYrC2xGBticHaEoO1JQZrS4zKXBtQueurzLVJHy9OEUIIIYQQQgghhBBCCCGEVCcEgObNm6N27XDC7GCKD/wSZqrLbhuS3fnKEAOr0Hl6gCkkdmcx2kGgsFjDHS9tRnFp2Qb4VSW+3LbYkGobWmMhAQhDfKwLjqWwtMQQxiYTAIQhRtaF3BJCCviERPc+3UP6Kdq9Vn9i5Ichy7bFxwq2VNuYbYnWBYAArI0rzD95Dd3mCsp4rRd52uX/RZ8+59lyZqXLvIWQ8EkJYfjahTCWx4gJ1jQnH70vYy0IUyatL7+QhkpcCqz+9nuc2/3cuKTaALBv3z7cdvNtuPG6G1FSWopwUm2z/2hSbQDYvPhXaAENCho0pT+U0qCpAAKaBk0LQFMaAioATSnjuWY8t1/r6HmUUvrgUaVBQUFp+rYzt7gpOof52hLom3EqRJAZJNp0v7W45Z0hnkwPAt5KQP369WPGlHUAMyHliedB0M77bgQliJI7gjA/aLoAMmtn4ueff8ZJ7U/yVovBupISXLh7F47A/Ey0S7LfX0PLjTTPC9HOmJx5hbBff3mkCCNy98Qt1X7woQcp1a6i2Dew8EC4Yy/GcRfzZhXmzmnkDr7Zh7CmhdQo7BjHmWnQv+gHmYjvEW4dmbPc/bpqCWlmLo9ynYsZN7WpbFJtABg5ciTWrl2LgoICrFmzBi+88AKys7PRvHlz1KxZE0IIpKen4+STT8ZTTz2FQ4cORZVqA0CtWrWwfv16jB49GsOGDcOtt96K+++/HwsWLEAgEMDBgwc91TZs2LAyy7mrKo899pinc8HLLrusHKohJpmZmSnNr2ka1qxZg/PPPx9nnHEGduzYkdL+COnRowcef/xxz/GLFi2KK57YFBUVeRLz9u7duxyqIRXNq6++iuzsbDz44IMJS7XT09Px6aefJrky4qZnz57Ys2cPRo4cmfA5+vz585GTk4NFixYltbb33nsvZozP58Ptt9/uKd/ixYvRvn17dOvW7aiUagshIKWEz+dDWloaMjIyULt2bdStWxfZ2dlo2LAhmjVrhlatWnnKV6dOHUq1CUkiO3bsQKtWrRKSavt8Prz88st45513KNUmhJAyopTCV199hRtuuAFNmjTByJEj8fHHH5fpmnRaWhpefvllPP/889VCqg2U7/Uy9zWMaNcvkt0HIYQQQgghhFQG/BVdACGEEEIIIYQQQgghhBBCCCGEEEIIIYQQQo4upJRo07YNvv/u+6hxxQc2IqPRKR4ymqY92EK7CDJIPdKMd/50Poc1TQBYv6UQ90//Hf8cdbyHWqo2G/auw0+56wypHwAhIQ3hMwxZtr7edIG2FALS+GeJoYUtCxRCYM+uvZg3bV5IXyUHt+hedE3Z4kNAzy8llHJLA91mRMfAd6WMgYcKUAJQGiCEIVs22+r7zOALO+l9GHUqY79QRltTPqoE7BqEc79JDdIQaVtdOcSS5vpZv249Bve/DIcPH064n7feeBtKAVOmTnHJH02iS7WFEBh40UC8uuBldD2nK5TU22pGhAbHCoQAELCOSyU0/achO9fF3D5IYcuylR0NTQESGgSksfUEhLCPY1OKLSAs5bZZrRLKsRzKWgJl7CtKKYQM5Izm9a+keLmJASUR5GjDfN9RXsTPYeSzztOGkNzm+4crQJjvTUb79Brp+OGHH9DrzF74+uuvPdf+e2kpeu/eiU8aNkImzM/PMPUmgWifTMK9Doz3t3mFBRizfz/iURsIIfDvZ/+NW265pVJJfknyMT8fPRHhhhXRjr2ox52ZwyXXVtY5XvBz87U7X3CJYT7rHfMS+cyPtq97OQ6s+s1lFK554d7TULmOt4yMDHTs2BEdO3bU3xfKSHZ2Nl599dWw81auXOkpx+7du3HSSSdh+/btyMjIKHNNVYkpU6Z4ips4cWKKKyFO7r//fvy///f/yqWvFStW4JhjjsHjjz+Oe+65p1z6JNWTsWPH4vPPP/csfL3vvvvQr18/nHrqqSmurGoxe/ZsT3FXXXVViishFcn8+fNx0003JeXGCa+++ipycnKSUBWJhZQSb7zxBm655RZccskl2L9/f9w5Dh8+jAsvvBCDBg3CrFmzyixs/vbbbz3J+rt06QK/P7py4qOPPsIdd9yBzZs3l6kmN36/H3Xq1IHf70daWpr1SE9PR40aNYIeNWvWREZGBmrVqmUJsWvXro1atWohMzPTel23bl3rUadOHdSrVw+ZmZlxf4faqlUrbNmyJWrMcccdV5bFJ4Q4eP/99zFs2DAUFxfH3TY7OxtLly5Fu3btUlAZIYRUH3777TdMmzYN06ZNw6+//pq0vI0aNcKcOXPQq1evpOUk5QsF2oQQQgghhJDKDsXahBBCCCGEEEIIIYQQQgghhBBCCCGEEEIICYtThud267Vt0zamWLtk/y+Iar80egkxQyrXPCvEYeMLyWFUK4RLyq1XPfurXLRvURPXnt80as1VmZ35O7B46xcADLWyELrsGQJSSghlPIdDNq1M6bShaBYSAhKBkgA+e+8zfPLeZ1jz9Zqw/Ul/TQB2e10wqPcO6KJpZW1Xsz9lVODa45ziQCkAJQFoCGMlRL9udfQwKaE0sx9D1KiEw2eoS5yVMsWLqR4OKAwFq7BqdSoUCwsKcM2IayNKtc8860z0PLMnchrloLSkFL9u/hULP1qIbdu2hcS+/ebb6HFGD9z815tD+okl1YYCGjdpjA3/+xldzjkNQhPQfJqxLxiFK3sfUkpAE7p2W1OAELqJWykFTSj4oAClGSJzqUswhS3DVMa/UP2mfrxLYa+voFkGTqmmMnYbS65t9mEKul1CS6s3p+AzQSuuUCJkd0wGbdu2jRmjafEodAmpPFS05Ff6JJYtX4b+F/X3LAgEgN2BAM7ZvQufNGqMbKeUye3xdb5XJeb4RYg3Vzl+uuZNy8/DwwcPxvUuJqXEtOnTMGLkiOB+K5HklySXMh13QEyxfbjjTk9li+2t3K56gqT7Inatzn0zUr9lJe79X7lem8+dv8K4ZPxBsdXseOvevbvn2P3796NXr1745ptvUljR0cVPP/3kSbjZunVrNG7cuBwqIiZjx47Fk08+ib1795ZLf5qmYezYsWjatClluySlLFiwAC1atMD27dtjxiqlMGTIkKQLWKs6c+bMiRnj9/vRpUuXcqiGlDcrVqzA1VdfjU2bNiUl38iRI/m5UAH06tULu3fvxpVXXom33347oRzvv/8+atSogSlTpmDUqFEJ1zJhwgRPcXfffXfEee+88w7GjBmDrVu3JlyHmwYNGuChhx7C7bffnrScqWDnzp0xY7p27VoOlRBS9bnlllvw4osvJtT2rLPOwqefflrmmxEQQkh15dChQ5g9ezamTp2KL7/8Mun5+/fvj5deegnHHHNM0nMTQgghhBBCCCEmFGsTQgghhBBCCCGEEEIIIYQQQgghhBBCCCEkLgSAdu3axYwrPvhLhNYKUa18QdHhhHou4bLSXPJtU+xnSoz1/ia+tQUtcmqgT+fsmP1WNQ4VH8KCXz+EpgV0ObbQJdmAtOXaQpeDmvOlIYKWQp9nvt61dRcevvFR/LHpj6h91mjU0RIdO+Xa9uYTEFLYMQpAkFTbFKs7nisBXagtjb0nWK7dulkajm2YZouahbL6ETCFyzJY5iyEQ1waKik89rhjccngS0IX0ClOjOU2VEDt2rWNdW7jbDb5qX9h8y+hwqkTTjwBr09/HZ1P6xzURkAg8K8Ann/2BTxw7wMhcuX7770ffxl8KZo0aWIcD6YwHbbE0SFztKSPRge9z+oNLaBB+DRzlVtCbV0SrqCUBiUMoTak4UZX9vpVCkpo0JRPjzdk1sooQihdhh8swBaQQTJaQ65pStGFgjCOdSVsObd55FuubFOubUrVo1GJ3ZTHHXecp7jS0lL4/fzTcHL0URkkvx99/BEuH3E5Zs2a5bnuA5qG3rt2YkHDRmhmHnsuWa6z64TfZqKcApnzhQD+dfgwnj18KK7Ufr8f8z6Yh759+7ryVV/Jb3Uh7uMOCBXbRznu9GbRxfZWDvPcwjiHcNfn3Le8SrZDFyH6siYq4Q6SaUcSagPh1yHs5Y63jqp0vNWtWxc1atTAkSNHPMV/++23mDFjBq688soUV3Z0MG7cOE9xlV1YWFX573//i6FDh5Zrn9deey3at29P4S5JGVJKfP311zj++ONRXFwcM/7XX3/F7NmzMWTIkHKormqwatWqmDEtW7Ysh0pIebJp0yaMHDkS3377bVLynXLKKZgxYwY6duyYlHwkfvx+P9566y3ccsstGDRoEA4cOJBQnuuuuw733Xcfnn322YTeSz/99NOYMRkZGWFzv/766xg3bhx27doVd7+RaNKkCR577LEyycLLi7Vr13r6rOvfv385VENI1eXQoUPo2bMn1q1bF3dbIQQeeughPPTQQymojBBCqjaBQACff/45pk6dinfffReFhYVJ76Nz58548skncf755yc9NyGEEEIIIYQQ4oZ/PU0IIYQQQgghhBBCCCGEEEIIIYQQQgghhJC48SLWPrJ/YxwZHcJt0xWnLEMdbKmycrn8TOmyK4djni77FQgo4I7/bsLUMSfh9NZ146jt6KagJB/zNs1FUUkBhJCQwpBnmwJjQ6ytC6YFfEJCKXPdGRJlQ64tIPH2f2bFlGpLf03UO+UaK7e1nSzBoL2ddZ+zI8bC2JamW1u3KxttNTsPdNm2AnDeKbUtCbMuZXSmcwq0DWmjZsoWzWJCl6VN2zYY/+h4fX80y3ckNoXkEV2IYVyOwUJEgX179+KFf78QEteiRQss+t9CNGzUKEiobbb3+9Pw97v+jqysLNx6861BbfPz8vHMU5Pxz6f+GbdUGwAGXjIQc757B8e2OVZfwxogpIQGDQICmtVGGltAg4SEggalCSgpoBnrzGfJ0DUoJaE0BSH1rSZhyq8tvfb/Z+/OA5so8zeAP++btJQCLZT7vqScIogIihe6IojguQgL4iq6Krio64GuuK4rArsgLgui7io/1wNFxBUUBZRT5FS5BIFSkBt605s2zfz+mCOTZNJMSpK29PnUMcnM+77znSNp0pZnfJ7fWpC2b4C5kVWp+AdRml8kfEK6jW1VAiyrYvbt22ernW+wOlF1UhVCfhd8vAANGjTAW2+9Za8OAPmKghvT0/B548ZIdsZ4vuf4fjsLtA2B2HgpMl8P4q9nz+K9gvzgnUxiY2Oxdt1aXN7vctOYDPmtSfTjVuFge2GabzV+gGB7y3BtbZxyA7VFBWo2rTec/AKz4f88MN5veIoot6Zw11idtGrVCqmp/heXCWTBggUM1tasWLEiaJuYmBhMmDAhaDsKv7vuugsrVqzAQw89hNOnT6O4uDji63S73Xj00UexadOmiK+Laq6WLVvi008/xfDhFhcgs/Doo48yWNsmt9uNU6dOBW03YMCAKFRD0ZCWlobRo0dj1apVIb/HtdKqVSu888473hdPokp1zTXXID09HaNHjw7pYl5mp06dwm9/+1u0bt0ab7zxBoYOHWqr3+eff24rIPH666/3ejxnzhy89NJLyMzMrFC9Vlq3bo1XX3016hcdOR9z5syx1Y7B2kQVt3HjRgwaNAgFBQUh942Pj8eKFStw1VVXRaAyIqILU0FBAVavXo2vvvoKb775ZsTW07p1a7zyyisYPXo0pJTBOxARERERERGFAT+BEhEREREREREREREREREREREREVFA5pA3c7yHnWDt0rO/QnG7EDwh0ne5YlqZ8GnmHZrtvVCr1i/g0RPmXFSi4P5/7sGOQ3lB678QFLkKsSTlf8g9lwMICTUCWQ3VVr/UeXqottCWO6QDDkhIIbVAbXX/5mXnYc2SteWu01mvBZoPnQdnfDOYw7SN/wvtOJmOsX7IPEfOlNboezyF8Ate1tsO6F5b3S6phhlKISG0UHBoIeIwbasUAg4pPWeT1akqACkEhJRqILmQkMJhTPo8AakGevtOQvpNnv2irvD9/36AokL/oJPX35qLJlqotlqvNMLO9RB6IQTuG3cfbr7FP8Rj/jvzUZBfEHKotoBA06ZNkXciD26lDGWKG24oKFPKoChuuOGGW3FDURQoihuK4gaEAgUK3Io66V9Q3Np8NQhTzbRWtABaBTDNA7Q2FllCiva6oCj6fcUizFPxuglJFc2zXLt2bdA2UkrExsZGvhiiCNK/D9nm+zwPEmZtFVrrO+/1N17Hn//8Z/s1AChWFAxLT8dPJSX6txiYXqU9ZemB/rBY6HttCcV7CtQMAB7Pzgo5VDs+Ph7bd2z3D9U2qckhvzVNyM8787kMBH3eWZ1bXvN8zn3zxV7MNRr9fNqE/NoRAt91GO+V9eemxfrNdVptn16/13pCeL5diEH2CxcuRL169Wy337p1awSrqT4++ugjW0GJ11xzDQNsKtGgQYNw+PBh5OXl4dlnn0Xt2rUjvs4tW7YgKysr4uuhmm3YsGF44oknbLU9c+YMNm7cGOGKLgyrVq2yddGsu+++OwrVUCTl5+dj5MiRaN68Ob799tvzDtVu1KgRPvzwQxw7doyh2lWQ0+nEwoULsXr1aiQmJlZ4nGPHjuGWW25Bhw4d8M033wRt//e//93WuH/5y1/gdrsxdepUJCYmYuLEiWEL1e7YsSOWLVuGo0ePVqtQbcDeRWzq1auHuLi4KFRDdOGZMmUKrrrqqgqFanfr1g0nTpxgqDYRkQ2HDh3CnDlzMHjwYDRs2BDDhw+PWKh2UlISpk+fjv379+Oee+7hzySJiIiIiIgoqvgplIiIiIiIiIiIiIiIiIiIiIiIiIhC1qnTRUGD3RR3CUrzjlks0cOQA/X3hDGrj7REOgUWfUxthWmeuR+kEagMCOQXKbjn1d3YeuBsufVXdwWlBfj8wGfILs5Sw6C1faUHZashzYA5aFsPbhYAhFSDt/X5Ukjs+2kfSktK/dYlYuJRt9NgNL1xBlrd8SFik5JNwdHaMQAAKJ6QZ5/TQJiDB6HWBS302pLifbdebYkebWsZIdT6eozwRe1WD6MWkGpYNoSpjTXPnjC1FWowt1fYqWUAo7YHLIIZ1f0qsPDDhX7rvGLAFbj+N9cb7bz2p7ENnhDXyS887zdGfl4+lny+xDtUG8FDtXWN45toIdhubVLghtvzWA/YhoL83Hx8s3Qlpj47FU+MewL/mvYv5OXmqUHbxlFSoEAP5DYitrXAbK94bWOZea5WoOV9vwgiASOYyNxfURTvgEuT8w0yioQ9e/ZUdglEUVXZIb9/m/I3vPrqqyHVUaoouDsjHevPFfsFXxvrKSd02/v7iP9k3jTzt897MzOx1EaoqlliYiJ+2f8LOnfpzJBfMlQonNo3LL688S0a+M2zCqC2qMmY5xdA7/MVYui2ObzbKxzbdz0BxrV6ffF6qFjvZz7fgD59+iAtLQ09evSw1T5cIX/Vnd2gxClTpkS4ErLD6XRi2rRpyM/Px5kzZ2wHEleEoihITk6O2PhEulmzZtkOyYpUaNeFJjU11Va7m266KcKVUKS4XC788Y9/RFJSEhYuXGgrSL08derUwaxZs5Ceno7f/e53YaqSImXgwIHIyMjAXXfddV7jHD58GIMGDUJycjI2bNhg2cblcuGHH34IOlZiYiKWLFmChIQEPP/888jNzT2v2nTdunXD2rVrcfDgQdx8s//FIKu6kpISHD16NGi7vn37RqEaogtLSUkJrr32WrzwwgsV+n3MH/7wB+zZswf169ePQHVERNVfSUkJVq9ejSeffBJdunRBx44dMXHiRKxYsQLnzp0L+/qklBg8eDA++ugjHD9+HJMmTYrKheWIiIiIiIiIfDFYm4iIiIiIiIiIiIiIiIiIiIiIiIhs0/+Zc+3atdGuXbug7UtyUrR7doLg/NLnvNbpWewfAanOEIDQgpiFhHdCn3kAgfwiN+59dRdW/pRuo67qJ7s4C5/t/wQ557IhYA7V1gOd9XBnBySgBjzrkdRCD3x2GMHPQgvjbt+lg+X6Wgx/E42ufAa1W/WFkE7jH8QL0//14+O5rwemaxP0oGhTqqKit1HUCUILYvY/rr06xpm2yxSQKIUncFHooYfC+3ySEgIS3ueLttQUaO0XuAht39iYrPsDh1N/xd49e/3WO2bsGGN8va9enidQW98WgUv7XIru3bv7jbN0yVJPOKUpQDVYqLaAQKe2yXArbrihwO1WQ7TVSVHnKW6kn07HhBF/xHXJ1+PpBybh4/kLsXLpN5g34w3073QF/u+N/zOFcJuzKRX1sJqisxUoamCsoi4zzgMAUMwh3Hp/7bFXqq7idVPdrV27NmibPn36RL4Qoiiq7JDfx554DG+//XZINZQBuN8UdF1eeLYd5fVzA7g9PR3fnSu2XR8ANG3aFCmpKWjZsiVDfsnSeR3TICe4nWB7YxxdgCBrywuZ+NYeIAzb+iIoIuD7hnLXUd422AkJ5/PNEBcXh927d1d2GdVGbm4udu3aFbRdUlIS+vfvH4WKyC4pJZo0aYJZs2bh/fffj1jQUGZmJmJiYnD48OGIjE+kO378uK12gYJfyZudn7MCajgvVR63241FixYhLS0tpD5TpkxBQkIC5s6di9JS/4sWhiI2NhaTJk1Cbm5uRC/WQOHndDqxaNEirF69GomJiec1VkpKCq6++mp0794d27Zt81r2xhtvwOVyBR3j7NmzmDZtGgoKCs6rFl2vXr2wdetW7NmzB9dee21YxqwMH3zwga3A39///veRL4boAnLgwAG0aNEC69evD7lvTEwMFi9ejLfeeisClRERVW+FhYX48MMPceedd6JRo0a44YYbMGvWLOzfvz9i6+zRowdmzJiB48eP4+uvv8bIkSMZqE1ERERERESVisHaRERERERERERERERERERERERERDWcObA34HILnTt3Djp2ac7BgKN6J9hZrEPxrN868K68qEo90lkPRNZCk4UEoIZEF5cCj8zdi39/fTTodlQnx3KP4rP9i5Bfkq9uuZQQUkIKNTxamkIEpdCWawHOUkg4FKntMXWZFA6jbfPWTZFQv57fOkuzj2hZ1T7HxAiFNjOFaktTSKICo5/Qk6ONhVI7pPpJoED/M1g9wrtX+zhPwLriV4lFKLX//EA8wYsVC0g1bbnftHbNWsu2g28e7B2mLcy166HYwitHesjQIX7jrFm9Bm632yvU0U6oNgD07NFTDdHWw7UVtxp6DTeyMjLxzL3P4va+d+KHDT9Yho2UlpZi6vPTMLD39cjMyFKr1EK21fBsbdLTsrXtMI61EabuG57ts1Oh7wP/Nooxro2k7SqWWfn666/banfppZdGuBKiylGZIb/33ncvPl38KaS0/08u3AAez87ChwWF5X9PsTEFUgrgN2lnsKu0xHZdANC2XVukpKYgqUESQ36pXBUOtdenigbb+34s0CdzQLbpK1DtgYKzy/0qJ3Tba2yLL8uaTfslUIA9n2/Wli1bZqud2+2OcCVV28svv2wr6G/UqFFRqIYqasyYMcjJycHf//53DBw4EO3bt0enTp0wbNgw7NmzB4qi4Ny5c9izZw9Wr16NM2fOhBRA73K50LVrV/z4448R3Aqq6Zo3b47Y2Nig7Y4dOxaFaqo/Oz9nBdSg8gceeCDC1ZCV1NRUtG7dGiNGjEDTpk1Ru3ZtdO7cGWPGjMGCBQtQWFjo1+ftt99Gw4YN8cILL6BIuxBTRTkcDtx33304e/Yspk+fHtLnVapaBg4ciIyMDNx+++3nPdbevXtx+eWXo1evXtixYwcAYN68eec9rl1CCPTv3x+7d+/G9u3b0bdv36itO1I++eQTW+3uvPPOCFdCdOGYP38+unXrhszMzJD7tmjRAocPH8Ydd9wRgcqIiKonRVGMz4bNmjXDmDFj8NlnnyEvLy9i62zUqBEmTpyIH3/8Ebt27cJTTz2F5s2bR2x9RERERERERKHgb82IiIiIiIiIiIiIiIiIiIiIiIiIKCR6hFeXrl2Cti3JSQnSwjoQG3qgsBYkp4bt6iHDwqKnVSSl8FomzCnKWtC2WwGmLjyIP76xG4XnyoJuT1W3/fQP+OrQFyhxl6qB2T4hgFIPD4QWtO1zX2r7XQgJaI+lEHAIBxzSASkcSO7pH/RTknnQCEY0BPAAACAASURBVC1XtMBn/5DtAAHoQmp9oR1oPSpbz1fWApYVra8RIued3ti9XawnjN20LqHoYdJ6F2NPeIVll5cE6QlAFKZHnn2q7yercFQptABzyyBHiR+2/uC3vrZt26JZs2ae/SC8Ax299qXwVHTllVf6jXX27Fns+2VfyKHaAFA/sT7iY2pDjaV2A1CQnZWDvzz4En7bdyS2rNlqK9Tv2K/HcM9tY6HHWyuKek8Pu/YcUS1C2xQWrhiJmjCCuE2bbrAMzg5wSM1j+Hazsz3R4Ha7MXnyZFttr7rqqghXQ1R5KjPk99bbbsXKb1bC6XSGtPrJZ7MxJz/P8nvC+UwFbjeuOXMah10u2/UAQI+Le2D//v2Irx3PkF+yxeo8sU1/3gUJtrdcp1WnAGP5BVybn/fh4BPoXe64vvUFCNTW6w5FTXu+XXfddbba7dy5M7KFVHHvv/9+0DZCCPz1r3+NfDF0XmJjY/HMM89g9erVOHToEA4cOIClS5eiW7duxvJu3bph4MCBaNKkCXr06IFFixbZHv/cuXO44oorGGpMEfV///d/Qdu4XC5s3LgxCtVUb+3bt0diYqKttu+88w7DtaPM5XKhX79+OHnypDGvuLgYBw4cwIcffojRo0ejbt262LZtGwD1giEtWrTAgw8+iJycnPNatxACw4YNQ0ZGBubPn4+4uLjzGo+qBqfTic8++wwrV65EQkLCeY+3c+dO9O7dG7169cK+ffvCUGH5hBC47rrrkJKSgk2bNqFHjx4RX2e0TJgwwVa7J554IsKVEFV/brcbI0aMwLhx41BWFvrvYIcPH45jx46hZcuWEaiOiKj6OXLkCF5++WV06tQJV199Nd55552IhmnHxMTgjjvuwJIlS3Dy5EnMnj0bl156aY37uTURERERERFVfQzWJiIiIiIiIiIiIiIiIiIiIiIiIqKgrELgOif7Byz7KslOgX/QNUyPFZ/HPvSgZL/QR+/QbL8QbUALazb30R57zRcAJL7YkoahL27CzsNng25TVVRYWoAvDy7B5lOboSgKpLaNamC21IKfJYTUg7T1sGc17lkKU7i2cEBCwqH1FcZ8CYeUqJdQ12/9JZkH4BcBqoVle0KrpekYeh83z/GCnqKuBmBrgdJ6U8XT2LR2dWHnlrUgpfScUnpAuFdNnh56OLW2R1Dev/80QrSN/aSfS6YJwrS/PJNn3fo2mZZDYOcO/2DA7hd3hxGobZz7gQO19a/uPbpb1v/jjz+qXUII1dYl1qoPt+JG3tk8TH10Okb3uwebv90MxR1acuUvP/+Czxb+zytKW1E80dqKFqitmJaZGWVrLxtGOLd6x4fidVMdzZo1y1bwkpQSI0aMiEJFRJWnMkN+rxt4HTZu2ohatWqFtNpXc3Mx5WxuaLWWI9PtxtVpZ3A6xACaq66+Cj/99BNiYmIY8kshq/Bzz/ReLODYAQLdAwa9B3sea7V6XVRGhDjBuq9lHb4fQUwh3IH2GZ9vwX3//fe22mVlZUW4kqpr165dOHPmTNB2Xbp0QaNGjaJQEUXbXXfdZTt4FwBKS0sxduzYCFZENd1dd91l63vWo48+GoVqqr9Qnq/vvPMOli1bFsFqyOzmm29GZmZmuW0URcGgQYOQnJyMW265BadOnTrv9V511VU4cuQIli5divr165/3eFT13HjjjUhPT8eoUaPUn22fp0hfhEZKiSFDhuDYsWNYs2YNOnbsGNH1VYZhw4YhOTk5aLv58+cjPz8/ChURVU9nzpxB+/btQ7o4kE5Kiblz52LJkiVheW0kIqrOCgoK8N577+H6669Hu3bt8Je//AWpqakRXefll1+OuXPn4tSpU1i8eDGGDx+OmJiYiK6TiIiIiIiI6Hzwp4hEREREREREREREREREREREREREpAohu02BGtYVTEnOwfNYsR6oLIx1+oZ0e/XUg5nN4cNGOJ80ddMDlR2AFhoNCBw+XYQ7p2zBjE/3o8TltlF31bA/ax8+/uUjHM87BqkHN+tB2pBqnLjQwrTh8IRsm0K1hRayrYZqa6HbwqEGSWtB3Gogt8TR1KN+NShKGYTxZ6nm/a8HUJsaewUumVOeFc+xUwBhDsj2WplnfD2UObGORKMEpzaE8ARI68HsprBECemdt2wKvLbFyA33jbW292XePW63GykHDvitokP79qb22uS1Pzyhk0ZIowDatGlj+Y9a9/+yv0Kh2gCAAoHXnpyNe/vdj00rQg/UNjvwywEoiht6kDYAQDHd14OyPfHaXm2NIG1fptIV+C/X+5j7eo2jWLevLG63G3/7299stb3pppsQGxsb4YqIqobKCvnt06cPduzcgTp16oS02rcL8vB0TnZIfawcc5XhmjOnke0O7b3J8OHDsW7dOjgcDsvlDPkluyr8vLPx7TTQeWg8J33H8Q20tlOD3Sl4sYHHRuD9FDAsvLxV1dDn28aNG221GzhwYIQrqbqef/55W+3+9Kc/RbgSqkwzZ84Mqf2GDRvgDvF9BJFdsbGxaNiwYdB227dvR0xMDJKSktC5c2eMHz8ehYWFUaiwepk6dWpI4ZEPP/xwBKshAHC5XLjuuuvwzTff2Gqfk5ODlJSU815vjx49sHPnTnz33Xdo3br1eY9HVVtsbCwWLFiA9PR0DB8+vEqGyDocDtxxxx04c+YMvvrqK7Rs2bKyS4qoDz74IGgbl8uF+++/PwrVEFU/y5YtQ9u2bXH0qP/vE4OpX78+tm/fjgkTJkSgMiKi6mPv3r344x//iBYtWuDee+/FmjVrIrq+li1b4tlnn8XevXuxZcsWTJgwwdbnfSpfyBcAjcCkXzz+fKbKqJuIiIiIiCgUVe83K0RERERERERERERERERERERERERUJfkGwnXp0jlon7LiLJQVZ8I3ENs8qnVanokeVmcOJvYayyphT6tWSK92IkBbtZ2EqwyY+8Vh3Pjn9Vi140zQ7atMWcWZ+CLlc6w9sgql7nNaoLb+D9ukJ0BbeIKxhRG8rbZzSAek1MKzpRaqLR1wCIcWxC3hkGrgtpACbreC7Az/kNDYBh0ACCiKMIKfPWeM+b7nsX5s/I6JAKCHh7gBKFrgtlC0c8F83NWTo22TGCM8W2oB2VYBJH4h1+bKAgQq6tnuxgT/MygURn8BpKenoaio2K9Ns+bNfQLiYRmo7fV8UNSAk2bNm/mNd/DgwYqFagNI3XII3y/bGJYgNnNoticyWz2unlvfPoDv64RiSrEUnplefRXPC4eH1cuPnXl2hPHfdk6dOhV5eXm22r733nvhWzFRNVEZIb/Jycn4Zd8vqF+/fkirXVRYiAezskLqY7bP5cJv0s+gIMTA//vuuw//+/x/lssY8ksVEckgg/LOSWOd5QVhC4sptALsTRbrLi/koSLPNX3Mmmrnzp1B2wghqmTQYLT88ssvQdtIKRnwd4F74IEHcPPNN9tu73K5sHXr1ghWRDVd7969bbVzuVzIzs7GgQMH8MYbbyAhIQHPPPNMhKurXurWrYvHHnvMdvvjx49j/fr1EayoZsvKykKrVq2wbt26qK2zbdu2WL16NXbv3o2ePXtGbb1UNSQlJWHJkiU4efIkbrrppirx2cDpdGLMmDHIysrC4sWL0ahRo8ouKSrS0tJstVu8eDHOnKnav0ciirbHH38ct9xyC86dOxdy3/79++PUqVP8HkhENVZJSQkWLlyI6667Dt27d8fcuXORm5sbsfXVq1cPo0ePxsqVK3HkyBFMmzYNXbt2jdj6iIiIiIiIiCKl5v4lERERERERERERERERERERERERERH5CyGroXGTJrYCJkuyUyqwYlN4sp5CDN8oXeH1SH2gBWl7hRLroXZakLPQ20kIOAAhTcvV8OlfzxTh/lnbMHL6RmxP9Q+Srkz5JXlYd3Q1Pt2/ECcLTkJINSRbDdEW2lYJI1BbXeYw2jiE3l5o7bXHeh9oAYGQkFIP5lbDt39c9yOy0v33R52LBmv3tP0oPPvbcyykcRw9zCmFnuRCNRTdHKSoHXmpJxnqt+qfwrZq6PQKGhEQgKKFHUrTfOEdpu0VeCg8880UUzu/L3Pgts3JvN4Tx05YHWI0atzIs3t86vQLadTzo4W6zU0aN/Eb79ixYxUK1QaAdu3albs8FG6325NHqR1TRTEisI0wbL9bvS28TyFFC+RWFCXwa5dvFm3l59GUy+12Y/r06bba3n///TUmzIbIV2WE/LZs2RIpB1PQtGnTkMb7prgIIzIyYP/yBOr3wq0lJbglPQ3nQgzVfuaZZ/D2O29bjMqQXzp/kTwfygvXLvc5bxWcbzcs2+7m+Iwf7DWoIs81fdya7NChQ0HbKIqC/Pz8KFRTNRUVFQVtExcXV6PDx2uKZcuW4fbbb7fdfsWKFRGshmq62267rUL9ysrKMGPGDPTt2xculyvMVVVfs2bNwsUXX2y7/WuvvRbBamqu4uJidO7cOWqBuY0aNcLHH3+MX3/9FQMHDozKOqnqatq0KZYvX45jx45h4MCBlfI5ITY2Fn/4wx9w9uxZvP/++0hISIh6DZVpyJAhiIuLC9rO7XZjzJgxUaiIqOrLz89Hr169MHv27JD7CiHw/PPPY9OmTbaee0REF5qjR49i8uTJaNOmDUaOHBnRi/t07doVTz31FFavXo2MjAx88MEHuPHGG+FwOCK2TiIiIiIiIqJI41/JEBEREREREREREREREREREREREZG3cnIavAJ5hUCXLp2DDleac9Bn4EDhyuUUoAcr+4VC+o5pTi/WA5qlqXJTip6Qpm2SpmVqmDSExMa9mbjtpfUY/ffvsX53dIJUAskqzsK6o2vw8S8LsD9rPwTU0Gx1j0gtUFutXQh9mSlw2wjNdngCsyEhpUNrYw7ddhj9HMJhBHR/vXi5X121GiWjVoOLoIegC3M4tnFfP8b6vlcfC/PxUJOwvZOTHabHCgC3J8zac8YINK7vBNzQtksPBjeFUZvHMHrpe827ra8jh47gby+9jMcmPo5x9z+A+35/P8bd/wAm/vExvPzSFLz3f+/hpx+3o8xVFjiA2yuMWxrbmZaWbrnO+vXr+9UVqEYj2FELEm/QoIFfG3MIUCih2gDQqlWroG3sUkO0FSiKG1oktr7A9EgLyoaiPe0V7Xh7h2zr55vleqB4LxKmcO4QA2qj7cUXX0RBQUHQdjExMXj99dejUBFR1RbtkN+kpCQcTD2Itm3bhjTW1pJzuDk9DS6bKb/fFhdhZEY6XCG+Zk2fPh3Tpk+ztS121PSQX7J23ueFzc8agdYdUsB2OJguYmInULuizzcCrrjiClvt7rjjjghXUnWVlpYGbRMfHx+FSqgq+Oyzz/Dss8/abksUKQ888ABiYmIq3P+HH35Aly5d4HbbvxTNhW7Hjh246qqrbLXdvXt3hKupmW6++WZkZGREfD116tTBa6+9hvT0dNx9990RXx9VLy1btsTq1auRmpqKAQMGROUzelxcHB5//HHk5eXhrbfeqrHvLaWUePXVV221/fbbb7Fy5coIV0RUtW3btg3NmzfHzp07Q+5bu3ZtrFq1ClOmTIlAZUREVdu6deswfPhwtG/fHq+88kpELuwTFxeHIUOGYO7cuTh06BD27t2LGTNmYODAgYiNjQ37+oiIiIiIiIgqg7OyCyAiIiIiIiIiIiIiIiIiIiIiIiKi6qtzly7YvHlLuW1KclIs5vqGaVvNM4UxG4u0eF0tmBmKHjqsR+nq7bXkZSEhFDcUIX2GLtMeS+2xAgEJT36lAjVgG1AUge9+Tsd3P6ehQ7N43H1tW9wxoC2aNqhd7naHg8vtwqGcVBzI2odTBaeM+WrotSnEWs8S1x5LbR+oQc4CUqgx0moYoB6wLdQAbQhIKY2QaakFbzuEhITDaHeu6Bw2rPjer8a6HYdAPQJqfzWw3BxUrlbmuSt8lsFzX1G8Q7AVxROs7Xar7YxDrBjHq3E9CSGFV/ChAkVtpwgoigIppbYKxTO+VG+NAESLMMZ9+/Zh+ivTAx4jXYOkBhg1ahQee/IxtGndxrqRT/ZJdna2ZbN6detpzcsJbjTtJyE8+7devXp+bfX1hBqqDQBNmza11c6OuPg47WlrRGrDiNRWhPZ8MzLvDYoCr+AY/Rhahcno8e3Vkdvtth3YMm7cOMTFxUW4IqLqQQhxfqH5Vm9JjEXCcxEATXx8PPbt34c+l/bB3r17ba9mX2kpbkg7jZVNmqFWOe0+LSzA0znZIeUDCyHwn//8B/fdf59f/USRcN7Pu/LG1s5b3+ee7/qtKIpS4XDtgCF1Np5G4XiuMcgemDZtGt56662g59a3334Ll8sFp7Pm/bO4rl27Ij3d+uI8uuzsbLjdbuPzD13Ypk2bhk8++QSHDh0qt92uXbuiVBHVRLGxsRg3bhzefPPNCo+RmpqKP//5z5g+PfjPX2oCKSW+++47W+8Pgn1foNBt27YNa9asieg6YmNj8dhjj2H69On8nk1BtW/fHhs2bMCBAwdwzz33YOvWrWFfR506dfDEE0/gpZde4jmpGT9+PF566SWkpaUFbTt48GCcOHECzZs3j0JlRFXLP/7xDzz33HMVukhKcnIyNm3ahKSkpAhURkRUde3evRuTJk3C119/HZHx27Rpg6FDh2Lo0KEYOHBgjb1YChEREREREdUc/M0GEREREREREREREREREREREREREfkrJ7fFHBzXpXOXoEOd8wrWDjSwKRTbsp0nOFgPj/Zva771DW42txCmAGgtmFoPghYC6p9XSi28RrsVDgACh04XYtrCPbh84pe446Vv8caXv2DvUetw5IrKL8nHgax9+PbXlfhgz3/x3bG1SCs8A4eQ2uTQgrWlV2i2hEO9FVINyhbq5BASAg5IIdTH0Oc7tLYOOKDdF1qQtrZPjMBtIZF+Ih0lJSV+9dbpcCOMIG1tP+n7WQ/3NsK0TYFAwveYm8Kh9e56gLoCBZD68dICExVhBAwl1HWoXaTwrF0KLUhcDQ4XWii3vl+klH7Bi+cTaJidlY15r8/DJd0uwaszXoVbcXufiqbzV/8qKCiwHKtO3ToBAxr1bdIDwc01CyFQp04dvz75+flwl3lCDeyGPwohEB8fH5YA57r16uKRJx/2RODrwek6dYaxTA/T9A5WNN3XGuptvYM0hX/7auDFF19EUVFR0Ha1atXC7Nmzo1ARUfURyUBa/TXbLDY2Fjt37US//v1CGuuIy4Wrz5xCQYCgmbfz80MO1ZZSYvHixV6h2lY1h4ohvxRMhc8Rmye4+T2T7T5CVHiqiHA81/S6Cahfvz4uv/zyoO0URcHKlSujUFHVM2rUqKBtysrKsGzZsihUQ1XFddddZ6udEAJOpxMXXXQRli9fHtmiqMZ5/fXX0apVq/MaY+bMmcjJyQlTRReGV155JWib/Pz8KFRSs9j5fltRDocD9957L86ePYt//OMfDDCmkCQnJ2PLli3YuXMnevfuHZYxExMTMX36dOTm5uLll1/mOelj7ty5ttopioIWLVqgVatWmDNnDlwuV4QrI6p8LpcLv/nNbzBp0qQKhWrfd9992L9/P0O1iahGOXbsGO677z5ccsklYQ/VbtSoER577DFs2rQJv/76K+bNm4ehQ4cyVJuIiIiIiIhqBP52g4iIiIiIiIiIiIiIiIiIiIiIiIhCpgfIdekSPFi7JDvFZ0454dleqXlW4dieaGzvIfQ5+p9GSlN7abr13PeEa3tCtQVkgHBtaYRGAxIKJLalZGHqxztx03Nfo8dDn+Kef6zG3z/Zjs++P4QdqRlIP1sEtxI4BfCcqxjZxdk4lnsEu9N2Yu3R1fh030J8uv9jbDyxAcfyjkKBAim1sGs9ENoIyHZo4djaJCUcUg3MFlADtaX0LJNGkLZ36LbUA7T1MYSpLYQWvC1RL7Gu5XYUHvnOdKxM+1lIT8C21/H0Tc/2LPMcV3MIt9ZH8cxT9HYKIISCurUcxmNjFQoAt3dQoRSegG11Nd7nVziCEYuLizH5z5Px29t/i6LCIq9QSN/xiwuLLceIq+UfZG0O1Fa32ztQW9+uWrVqBawLCC1UW5eQkGCrT3n+9d/ZcDpjAEB7Xiie8Gx1g6Ao2jzFJ0AbnoBtxTTPtgBPQ6/Q7krO4Ha73XjttddstX3kkUcQGxsb4YqIqp9oh/xKKbFx40YMGjQopNWllZVhQNppZLrdXt8Z/5F7FlNyc0J6OYqJicGqVatw6223etV4vhjyS3ZF61ypUuek/l4sDM818nfllVfaajd27Fivx1u2bEG/fv2QmJiIli1b4uGHH0ZqamokSqxUY8eOtfV8mD9/fhSqoapiyJAhttuWlZUhNTUVQ4YMQdu2bfHzzz9HsDKqSaSU2LBhA5xOZ4XHKCsrw7x588JYVfU3fPjwoG3cbjdOnDgRhWpqhgULFkTkPYQQAkOHDkVaWhrefffdsFzEjmqunj174qeffsIPP/yAHj16VGiMRo0aYe7cucjJycGkSZMYqB3Ab3/7W7Rr1852+xMnTmDixImoXbs2Ro4cGbnCiCpZamoqWrRogVWrVoXcNyYmBgsWLODnViKqUXJycvDcc88hOTkZ7777rs+FpSvO6XTitttuw+eff44TJ07gn//8J/r371+1fp5OREREREREFAUyTJ+1wy4nswjZmUWVXUZAVbU27reK4X6rmKq+3wDuu4qqqrVxv1UM91vFcL9VDPdbxXC/VUxV328A9x0RERERERERERERERFdAGz8e7vkzslB25TmHYVSdi4MhQgtfdIncNkvXFsPZ9ZCsoW2RJjDm6Wpvx60LT3h2qZJCNOtKVxbCAkBByAcOFtQijU7T2POkj2YOO97DP3LMvR6ZCEaXjYCDRo0QKtWrdCuXTu0bt0ajRo1wt8W/BWfHvgEX6Uuxbpja7AjfTuO5h5BYVkhpBaM7QnSVoOuhfAJx7YKyIanvbm/w7h1QEK71do5fMfRlhn3oQY6N2nWDPUS6/kdnczNr6Lo5DbPftL3vbGffY+lOfTTE7Qt4BNybPyRq+J9X3iOpTpLoFaMWr/f6aIFUQttG4wqfAKqjdDqMPpq2VcY+duRcLlcfuHa+perzGXZ1+FwGHWaQ7PN9ZqXG7tOIGCIVUlJSYVCtQGgdu3atvoFMuT2Ieh/TT81H11R1FstHl2Boh5eYz6MdsYyePoAPoHYVjnt8LS1xWK3hNQ/DF5++WUUFBQEbVerVi3MmDEjChURVU+VEfL79fKvcffdd4fUP8ftxjVnTuG4S/0+8GxONubl54U0RlxcHLZs2YJrrrmGIb9UqaL2vAtTcPx51xCB943kMWvWLFvtMjMz0bZtW4wYMQJCCPTv3x9bt25Fbm4uTp48ibfeegsXXXQRevXqhfz8/AhXHT3x8fFo3rx50HYbNmyIQjVUVdxxxx2IiYkJud/Ro0fRr18/ZGVlRaAqqonatm2L+fPnn1e49qJFi8JYUfXXrVs3W+87Pv/88yhUc+ErLi7G6NGjwz5u//79cfjwYXz55ZdISkoK+/hUc/Xp0we7d+/G999/b7tPs2bN8O677yI9PR0TJkyIYHUXjoqE/7pcLixcuBDXXXcd3G53BKoiqjzvv/8+unTpgvT09JD7NmvWDCkpKRg1alQEKiMiqnoKCgowdepUdOzYEdOnTzcuhH2+evfujdmzZ+PkyZP43//+h1tvvZUXZSYiIiIiIqIaTYbrKlbhdmh/Jn7dl1nZZQRUVWvjfqsY7reKqer7DeC+q6iqWhv3W8Vwv1UM91vFcL9VDPdbxVT1/QZw3xEREREREREREREREVHkKYoS+QmBl0EBOnToEDwwR3Gj5OwhGMnAMIUk+/ENi7F4rP3tozBCmc0TfG61cGehxfAZ4dqAGo5tDtnWwrUhtJBoB4xwbViFazsAIY22erC03l4ICbdbICcnBydOnMCRI0dw/PhxZGZmIvnSTlq4tcMUZO0wAq8dUg229p2MMGyYgrGNoG2HaTIt8wvadnjfwhyw7alFSlM77f5tv7vV4vC6kLb6GZSm7TX2q7qPpRZurgec6wHaAp7gcngtMx77nQO+6cmKZ5aiwOkQfqGiwit0HRCKf7i2V2g11NDi3r17Y+y9YzF1+lR8uvhTbP1hKw4fOYyM7Azk5OUgLTMNe/fvxdIvlmLyXyaje/fufvtEt3LFSsz8+8yAywP+Ha8pFFyvzTfE0Xe5kScfIHDJXVbxAI/zCcWqn1Qf09+cBkDfXkX7TzHlp5tDtD37pbzoKPO+sxVtGSCAu6p49dVXbbUbP378eR0PopqgMkJ+F3y0AOPHjw+pf4Gi4Pr0M/htRho+KgwerG9Wt25d7Nq9C7169WLIL1UJ0TwHA12wJJyh25Een8qXmJhoq93Ro0eDBrDu3LkTLVu2xI4dO8JRWpVw7bXXBm2TkZGBnJycKFRDVYGUEiNGjKhQ38LCQgwdOjTMFVFNds899+Do0aO4+OKLK9R/7969Ya6oepNSIi4uLmi7J598MgrVVD0lJSVYt24dpkyZgmHDhuFPf/qT8f1v165deOihh9CuXTvExcUhJiYGcXFxaN26Na6//nr069cPt912GwYNGoTu3bujSZMmIV1YrlevXrbaDRo0CJs2bULbtm0rtI1Edlx55ZW2ghSdTidOnTqFe++9NwpVXTgGDhyISy65pEJ9161bhwEDBjBcmy4IbrcbY8aMwdixY+FyWV80tjxDhgzBsWPH+D2RiC54GRkZ+OCDDzBy5EjUrVsXzz//fFguapaQkIBHH30UmzZtwk8//YSJEyeicePGYaiYiIiIiIiIqPrjX1UTERERERERERERERERERERERERUYXFxsSiY8eO2L9/f7ntSrMPolZSF5+5WkCyces73/wYMCUMe4VrKz5t1TkSgBtqeHMZjIBtuH3uSwhRprZXFO0xoKAMAtII+tUzmhVFWz0UwBzsKxRjGRQ3FDgAkfvMVQAAIABJREFUuCFj6vjti0uu6gkJqWaECz3AHIAwBY4L69BlI0xZDwgX5jBpLbJaSBgR1tp9oYVqq8sdkFp/PXhbaAHbQggjWFtAqLdSXeaQDvzh8Qexae0mHPwl1asud2kRTq6ciFa3fQxnvZZaqLVVILb5sWLME+Zj63VeaPvaOCV8zhktlNv7OAlzd+95evi2tswIcNbCID9Y8IF3ueZqtbZxcXFISEhAhw4dMGjwIEx+YTIWL1qM8ePH42zOWb9jNn3adNz7+3vRomULv2UBQyj1Wi2WG8fbJ1BbnxcopMNuGLPVOvVtd8Q3QN2uQ5C7/RMo7uDBCUII/OvD2RD6MTIOgwIJAUVRIKTf2gDtjFAUReurmI6bYuwDdT78wtgVKJbRl37jVRF33nkn8vLygrarXbs2Zs4MHNRORB76cz0q69JeT+bOnYsGSQ3wypRXbPc9pyjYWlIS0voaNmyIn3/+GU2bNg2pHxHZU5XeI9RU77//PoYPHx628XJzc9GnTx+8/vrrePjhh8M2bmV5+OGH8dFHHwVt9/bbb+Opp56KQkVUFcybNw8ff/wxysrKQu67efNmHDhwAMnJyRGojGqi5s2bY9euXViyZAkWLlyIjIwMSCmxYsWKoH1LSkqwZs0aDBw4MAqVVg8NGzbE8ePHy21z7tw5vP3223jggQeiVFXlGjduHD788EOcO3fOb9lrr70WsJ/L5cLx48eD7s9gBgwYgPXr1yM2Njbo6+769evhdrshpd8PwIjCKi4uDiVBfr7QpEmTKFVz4Vm5ciXatm2L4uLikPtu3rwZU6dOxeTJkyNQGVF0ZGRkoF+/fjh06FDIfaWUmDlzJp544okIVEZEVPkURcHPP/+MZcuW4csvv8SmTZvCelGNXr16Yfz48Rg1ahTq1q0btnGJiIiIiIiILiT8TRwRERERERERERERERERERERERFRFaQoStApaoJky3Xu3DnoECVnD5az1O62mJOShf9j4WknzO2FhJ6MLSDVx0JqrQQABzxh21LrLwGhBlOry9Vl6mMJIZzauPoyB4RQJwiHGmgtJIRFsHZRXhGkFmjtEA44pEMLuHao86V+33tySH25w+ivfznggEMLv5baWA6hjuuQTnV883Koy9Wx1HkO6VBH0x8btUijxsT6ifjPov+gdbtWftvlLjmLtHXPAu4yYz96jpu237yCsfVQ7UCnguKZoXjmKaa+UBRAAVx6XrrWVgjhH4oovNtYBVcLITzzFO9J+H5pbaWUuGvEXVi7fi3qN6jvt1+Ki4vx5ptvGjWZv2JiYvzaA2o4tl9tCLBNpt0lhIDLZR14HRsbaznfd/ut1O4xHM3ueg1Nhk9Dae4JW6HaAHDb6FvR49IeUI+b+cuck65FbSum420UBP953gUD2hDG66Jf8yi+VlbAF198gc8++8xW2/HjxzOIiaiKe/lvL2PWrFmBL5xwnlq2bInU1FSGahPRBW3YsGFo06ZNWMd0u9145JFH8NVXX4V13MpwzTXXBPwcYbZo0aIoVENVRUJCAn73u99VuP+jjz4axmqIVLfeeisWLFiAlStXYvny5cjMzLTV74033ohwZdVL9+7dbbV78MEHkZqaGrxhNTd06FDMnz/fMlQ7GqSUWLRoEaSUaNXK/+ejvoqLi/H4449HoTKq6ez8vig/Pz8KlVyYmjRpgo0bN9q+eKWvN998M8wVEUXPypUr0bp16wqFaickJOCHH35gqDYRXZDS09Mxc+ZMdO3aFT179sRzzz2H77//Piyh2rVq1cLYsWOxadMm/PTTT3jwwQcZqk1ERERERERUDv5lNRERERERERERERERERFRFNgJRawuExERERGFV1jfdwmbk2UhNsYOoHNXG8Ha2QcChEz6JAMHXKHFY6HfWG+g13wtENu3vdD+lFIIPXDbHAIdLFzbASElILyDudWx1PaOWv7/wLEwvwhO4VSDrfWAbKkGWauTUw3BNsKxtRBsNTpba+OAQ2qB11INyPYNxtZDsfV56nI9bFsPy3ZASgmnEa7thAN6TU4IrQ6pBZE7hETTpk0wf/F8NGnWxG/bis/sRO6+haZMbT0E3bzf9aBzPQxd8Wurzvc9YS1OYO1hSYnbK/DafA5I3z+XtQij9grUhvc8q+V6X3NAd/fu3fHGm9bhT0v+t8TyOVa7dm3L9iUlJV7bEEpIeHFxseWYcXFxlvONIcsJgXU36QbhiAWg4Nzx7eWOo2vYpCGe/fsk9TXNXKgWja6GYOsx257tMV7/LF4HjUWW9fvPU8wtjWEVy1sj813x7m/3qyL53Vu2bMHtt99uq63T6cT06dNDXwkRRd3jjz+O+fPnhz1cOzk5GSkpKUhISAjruEREVdG8efMiMu6dd96JnJyciIwdTXYubrVnz54oVEJVybvvvou2bdtWqO/q1asZtkkRl5SUFPDnIGabN2+OQjXVx3PPPWe77UUXXYS9e/dGsJrKNXHixEq/SMbvfvc7NG/eHAAwZMgQW31ef/11nDhxIpJlEaGwsDBom7y8vChUcuHq3bs3vvjiiwpd+PDkyZNhCdkkirann34agwcPDvh7p/JcdtllOHXqFHr37h2ByoiIKofb7cbq1asxcuRItGzZEk8//TT2798f1nXMmDEDJ06cwH//+1/0798/YhdyJSIiIiIiIrqQMFibiIiIiIiIiIiIiIiIiOg81bQw6gtxm4iIiIgqS1jfV9n593Q+obHhWkeX5C5Bu5bkHLQxsG+yrVW4tnXQshHaLHwDtk3tjdBsLaZYaAHPxjztvh7CHSRcW2jh2UI41CBtoS9XA6mFcEDGxPttbWF+oRpyLbTAa+GAA1rItXAaIdieNp4AbXWe0xS07fky2ujB23BqAdx6OLc0QrilKdTbAakGc+vh2g7Pcr0GPVRbCLVtm3Zt8PbCty2PZl7KUnj+RNUcYG4OOjcfN5iOW3nH2uq+ts4itzGeOYRavy8g/HPb9ckckG36shIocFv/uvPOO9G5i3/I3b59+5Cbm+vXL1A4anFxsX8dvqe2KVDb/A9qCwoK/MarV69euYEfwf5Bbn6hGvTtPpePsqLcctsCgJACcxb+Sw2ep4AmTJiAsrIyW21HjRoFp9MZ4YqIKFzuvfdefPbZZxUKW7LSp08f7N27N+hFEoiILhRDhw5FbGxs2MctLi7GpEmTwj5utA0bNixom4KCAmRkZEShGqoqpJT4+eefkZycHHLfsrIyPPvssxGoishj27ZtKCoqCtquIsGNF7Jrr70W7du3t92+Z8+eeP/99yNYUeUYMWIE5syZU6k11KlTB//5z3+Mx6+88oqtz3xutxsXXXQRQ3UpomJiYoK2qVevXhQqubANHjwY33//PRITE0PqpygKfv755whVRRR+hYWFuOyyyzBz5syQf5cthMBTTz2Fbdu2IT7e/3ekRETVUUlJCf7973+jS5cuuOGGG7Bw4UKUlpaGbfzGjRtj7ty5KCkpwVNPPYWGDRuGbWwiIiIiIiKimoB/rU5EREREREREREREREREZFNYQ7OFzakKY7g2ERERUTVj5+2bnTYW71O7dLETrJ0CQCknwNc3CFtPOw4Wrm1e4h+orf7fFOosPOHbAgIQWni2FqhtHa7tUNsb4drmgG31sRAOdbnwLAOcEM7afnUW5hVCCgec0ukJwZZOTyi2lFqwtTZfOIzH0hSQ7ZROdQzpgFNq4dxGmLYTUkpPWLYpYNtpnicckNKpRnPrQdrwBHSr871DtdU9JtHt4q4YN+F+v+0rzTuuHQJ9v1sdPz1sG0bIttdy87kY9LwUyCko82pnFY6tB2BbdLc8pYTPlzmAO2AlQmDw4MGWyw4e9AmXV4BGDRtZti3I9wnH9q3PIlBbl5vnH3zdoEGDcmsuT15RCUrL3AAUFOz/tty2uoFDr0O7Tm21z43a52fonyOFems6zOoy7X/m+YoC9Utv5fksqth6waracnJybLVzOBx48803I1wNEYXbrbfeilWrVp13KP4Nv7kBW7ZsCVtINxFRdWEnfLUiPvnkk4iMG01jxoyx1W7BggURroSqmrp162L//v349ttv0adPn5DeP7z77rsMfaWIWbRoEa644gpbbXke+lu4cKHttmVlZRg7diweeuihCFYUGS6XC7t27cK0adMwbtw4XHbZZUhISIAQAosWLarU2qSU+Oqrr7wudpSUlITf//73tvoXFxfj9ttvj1B1VNO53W5bFyXo3r17FKq58PXv3x8ZGRm4++67Q7oAWjjDN4kiafv27WjevDl+/PHHkPvGxcVh+fLlmDFjRgQqIyKKvuLiYsybNw8XXXQRHnroIaSkpIR1/Nq1a2Py5Mk4ePAgJkyYYOtiKURERERERETkj39ZSURERERERERERERERERkQ1hDpO0EZgcJa4uICgR5n1e4OBEREVENF9X3mKGsqgJlde7cOWgbd2kBXPmnAZQX5Osbrh2oIJ8AbdN4eli2yvxnkqZwbaONb8izT7i2aVJDs7UgbeEA4NSWqYHanoBtp6mNRP6+r/2qLz1Xqq5RC9eWesA1tLBtqOHXaui29ARuC6nN90xSD8yWDkipB2Krgd2e0G31VpoCtZ1aYLcx6X2hBXtDC/fWw7m18SUEpFDDtqVwYNwj4/yP9blcKEqZad/6XEFISJiPmOc4aXO9nhu+54TPuaM1zThb5ndeWYVrlzc/2AWO9CBrPaBbQHjP06ZAQfNnzpzxjuoWAk2bNbVsm5ub63/RJe1zot7XskYIZGdl+81v1qxZwG0KJi27wFh58dGfgrYHgBfn/sVTtKLd6rSwbeM4ez3FhcVdn3nBSq7iF6kyKygoCN4IwE033YT4+PgIV0NEkXDNtddgy5YtqFWrVoX6jxgxAt+s/Iah2kRUI0kpI3JxkZycHKSlpYV93Gjq1q2brRC/L7/8MgrVUFV0ww034IcffkBZWRnKysrQqJH1RZ3MCgoK8M4770ShOqpppkyZgrvvvhtlZWW22rdp0ybCFVU/ffv2xcCBA0Pq8+9//xu9evVCYWFh2OspLCzExo0bMW/ePEyePBkzZ87Exo0b4XK5gvZ1u91Yvnw5xo0bh379+qFdu3ZITExETEwMYmJicMkll+DPf/4z5s+fjx9//BF5eXlhr78i5syZg2uuucZv/ltvvWX7ZzZLly7Fc889F+7SiGw99wDgr3/9a2QLqUGcTic+/vhjFBUV2X7PXbu2/0VYiaqaf/7zn7jsssvU31GFqEOHDjhy5AgGDRoUgcqIiKKrqKgIs2fPRseOHTFhwgQcO3YsrONLKfHAAw8gJSUFL7/8MhISEsI6PhEREREREVFNw7+uJCIiIiIiIiIiIiIiIiKqaiorp1pfLwO2iYiIiKqXcIZq2+3js84GDRqgSZMmQYctyT5ghOmGFq4dqF154dr6Y3OIszS1NYU+ayHbfuHaQhoB2YBDXS7UdsJYpk/aPKih2kI4cS59LwoOrfWrvEffHohxxMCphV0bIddSD8r2BGLry4z7UltuCsnW4rDh1MOxHXrAth6y7XnsFeSth3drYdx6SLeEwxhfavtF/78+CS1cu3GA4+4uyvbsX59JWB5n/U9aFYtlvrfeVyISAjiT7QkP8Q3OtgzXFnpAuPQPyZamySI42zdg2yhHm5KSkiz3SWGBf5BR61atLdtmZmT6javXbcW8zVYhga1b+6/HTqg2AJzMygcAuAoy4MpPD9o++eJkCAEoRtH6Et/HMB4rWvi2AsWTt23jM6bRpiJh2qY+lfV5tmlT62B1XxdffHGEKyGiSOrVuxd27tqJOnXqhNzX7XZHoCIiourjoYcewl//+lf0798fHTp0CNu4a9asCdtYlcXO/tixY0cUKqGqTkqJqVOn2mq7bNmyCFdDNc3MmTPxwgsvhPS5+5FHHolgRdXXl19+icTExJD67Ny5Ey1btsTevXvPe/07duzAwIEDER8fjzp16mDAgAGYMGECXnnlFTz99NMYMGAAYmNj0bJlS9xzzz04cOCA1+eZDRs2oE+fPoiJicGQIUMwf/58bN26FUeOHEFubq7tYOBoi4+Px9KlSzF+/HjL5U6nE//4xz9sjzd9+nSsWrUqXOURAQD27Nljqx3DbiNj6NChttpt3rw5wpUQVZzL5cLgwYPxxBNPVOjnkaNHj0ZKSoqt3xUTEVVlLpcL//rXv9C+fXs8/vjjOHnyZNjXccstt2DXrl34z3/+g5YtW4Z9fCIiIiIiIqKaiMHaRERERERERERERERERERBhDVgKxKhh+FmDtgOMZyMAdtEREREwYX9PZNv+K5FGG+Fxy2Pz3vFLl26BB2y5OxBbeyKhmv7FlVeuLYagq0u9o5ZhrFMD8o2h2vry/WgbH2ZHq7t0EK1JQQcpvBtdRJaP3dJATI3zLKoGbjjvtu10GtPGLbT4TCCs43AbOEJ2pbafWkK4FbDtrUgbYfDCMx2QKqB2tI0vnCaArk9gdpSOrX7Eg4hISGNwGlPG+kJ2tb66G3iatVCQkKC3zaWFWWa9ropVFvojxWfY6YHanv/aatinAYWaczGUAqOZZTC90h7txaBl+k1lPf88c8HDyjQ81tK6TdGUsMkNGjQwK/tiRMnvOrTp2DbVVpaitOnT/u169ixo3c/m6HaAHD0TA6Kj25H+pcv2Wp/0103mnad/nqnGK99imLexQFeD7V5fosUvzsB9/d5vcpG6WPtk08+aavdd999F+FKiCjSOnXqhP0H9qN+/foh9fv0009xw29uYMA2EdVoL774IjZt2oTU1FScPn0al1xyiddyIQRatWqFhx9+2Hb4dmZmZiRKjaqrr746aJuMjIwqG1RK0TVu3Dhb7SIRGEU11759+zBp0qSQ+rRv3x4PPvhghCqq3uLj47F9+3bExcWF1C8nJwc9e/bE+++/X+F1jx8/Hr1798batWtRVFQUsJ2iKDh58iQ++OADdO7cGQ6Hw/iZ1tVXX42ffvqp2ny2adq0KR599FGkp6dj2LBh5badMGECWrVqZXvs0aNHn295RF7Ke15SdEgZPLJj8uTJUaiEKHSHDx9Gq1atsGLFipD7Op1OvPfee/jggw9sPQ+IiKqybdu2oW/fvnjsscdw5syZsI6t/+xy06ZN+OKLL9C9e/ewjk9ERERERERU0zkruwAiIiIiIiIiIiIiIiIiohqjOoRqm+m5duacO7tdFSWkoDYiIiKimqKqXYRE8Y6/tWpQ/vtYPR8ZQHKXZKxfv77c9ZVkp6hByoqiTkINQSt/v5hWYnnfJ5hZC1pWW0gocBtNBRQoRnsJCDegqLdCUaAIaWoHAG4I4QCUMijCAShuY90Citof2vqEgKJ4asrd+RHKCjL8tmboyJsxcMi1cKuRwsbmKPpjAIqwPi56gLLQtxN6drjnjbsU0mglhdTa6PHLElIKNfwbAlJo80y3EAIOISC0IG1AgdBCtKXaChACUh9ROtCwSUPk5uZ6bWdZcY5nP+tVewVkewehW6dVWx1j83xA31VH0koARfgP4TeidRvz5xfroGfTqmFx3yQnO8dyfmJiouV6u3Xvhu83fO81PyUlJehnKqug8NTUVMuAInPwfaif1fZsXYucTe/aaiuEwM0jbzbOZ0VRz2fzWWzdMfCY+ufLC/Fz5j333IOxY8cGbffrr79GvhgiirjmzZsj5WAKenTvEVIow5rVa9C3b19s2bIFTif/CQgR1WxNmzbFjh07AABZWVk4e/Ys2rZtCyklCgsLUa9ePVvj9OzZM5JlRsWoUaPw1ltvldtGURR8/fXXQQNB6cInpYSUMmigbUpKSpQqoprgnnvuCSlEWQiBxYsXR7Ci6q99+/bYuHEjLr/88pAunFBWVoaxY8fio48+wpdffhlS8OW1114b9Ge+VVn9+vVxySWXoGPHjoiNjcWOHTtw+PBhFBQUwOFwoEGDBmjWrBnatGmDTp06oXv37rjpppuQlJQU0nq++OIL9OnTx9Y5f+bMGfzrX//CxIkTK7pZRF6ys7Mru4Qaz877rFOnTmHevHkYP358lKoiCu6jjz7C2LFjK3RBpsaNG2PTpk1+F3YlIqpu8vLyMHnyZMydOzdsFwISQqBfv3645ZZbcMstt6Bnz54X3O+5iYiIiIiIiKoS/lUlEREREREREREREREREVEAYQ89rFoZivaYw+NCDNi+EEPPiIiIiM5HwPeXdt4yhf2taShXTYGtcO0uyV3KaaQ6l6MFNBnh2gCEEiBcO1igtgLr4OUA4dpG7wDh2voyPUxa0ee4AeGAgBsKpDq+4jbqERBQhPpYaKO7ck8hb/9Sv+1v3b41/vS3J+CQTkhFCx4Weri2AkVoAdv6vvDZLP2+HpRtbmIEaQt9q4X6flwRkAJqmLYRsC20sGw9UFtCCHiHZmth2gCMdg4hACNSWw3VFgAaNW6EwwcPe22ruyhD3b96nX6h2ubWVoHaAoAb3sfev5WuuFTBsYwStGkc61lo0U3/jFLec8BoYzdg28fBgwct57du3dpy/qW9L/UL1t6+fXvg+spZ+c6dOy3n9+nTJ2CfYHZ897Xtts3aNENsrViozxNY7idFC9VX78N4vipC+xypnuRqA7sfKRX1eS2snjOA9qwX5Z1OlaZFixY4efJkuW0yMzOjVA0RRVpSUhIOph5Ep4s64fTp07b7bd++Hd26dcOuXbsQFxcXwQqJiKqPpKQkr9DLGTNm2Aq/cTqduPLKKyNZWlRcffXVtgL8Fi1axGBtAgC0adMm6EV7cnJycOrUKTRv3jw6RdEFy+VylfuzDV8xMTH4+uuv0bt37whWdWHo3bs3Nm/ejGuvvRYFBQUh9f3666/RoUMHrFu3Dm3btg3a/vHHH68WodqtW7fGwYMH4XQ6kZqait27d6Nhw4a4+OKLQw7IrqhevXrhzTffxB/+8Adb7RmsTeE0b968yi6hxqtfvz4yMvwvtOprwoQJyMrKwuTJk6NQFVH5fv/73+O///1vhfrecMMNWL58OS8CSETV2pEjRzB16lT8+9//Dst4QggkJCRg9uzZuPnmm9G4ceOwjEtEREREREREwfEnlUREREREREREREREREREFsIeqn2eQgo+tKG8ILYABZg7hxSuDYAB20RERFTjVaX3lxV6b2kjXLtLl+DB2iU5qaY+dsO1zQVUNFxbQDF1twzXhgQUt2cUoT92GMHcQiiAEbCtrUfRAnvhhiLUUOCcn96G4i7z2/5J059B3br1oChuQABuxa2tSzsqpkBtc/iwed8Lr8BhT7i20IO0tWqMEG2phmLrwdZ64LYaqK3el5DGPDVYWwvihoDUwrQdQnjGFNIUzC2wZ+cev211ncs0joNXBLhRt29CtdVjCcA6JE547S/1OOw9WuwJ1rbqY/pcon8mshOw7UvRz9sArAKH4uPj0bFjR8vPYgMGDMCcOXO85h09ehS//vor2rVr51dzeTZs2OA3LzExEd26dVPHqMBns1CCsK4Zeg0Az371fU4rULTMbQWKKT/bj9/8YC9C1VfXrl2DBmufO3cOxcXFDNMlukDEx8fjyNEj6NOnD37e/bPtfgcPHkTHjh2xZ88e1K9fP4IVElVMVfgZcMg/96YLit0QnCuuuAJSyghXE3lSSjRv3hwnTpwot93GjRujVBFVdXbfP7Ro0QKAGt5bWlqKpk2bIi0tDdnZ2XC73WjQoAEuv/xy3HTTTXA4HFi+fDk2b96Mw4cPo7CwEIB6frZq1Qo33ngjJkyYwLDkGmjp0qUoK/P/2ZiVxMREbNu2DZ06dYpwVReOPn364Pjx4+jbt2/AC7wFcuTIEVx00UWYPXs2xo8fH7DdggULMHv27PMtNeL69u2L9evXIzZW/Zlgp06dKu1cevDBB7Fnzx5b++3w4cNB2xDZtWeP/8/nfTkcjihUUnO99NJLmDBhgq22L7zwAjIzM/Haa69FuCoia1lZWejfvz9SUlJC7iulxNSpUzFp0qQIVEZEFHkZGRlYtGgRPvzwQ3z//ffBO9jQqlUrjBs3Dvfffz/atGkTljGJiIiIiIiIKDTV/6+AiIiIiIiIiIiIiIiIiIjCLGDoobAxhbsW7atKjeubd2enSxUKkiQiIiKKFkVRjCmg8t5TKaap3GahfQUsJVgQXpA6OnftXH4DAK78E3CX5JtXahpbCRyya5UwbRm6LbzbCs99YTz2hE972quB0hBSnYz2DkALj1b/5FICcEAIz30Y950QcKAkfT8Kfl3rtwU33zkEV1zbHw7hgEM64ZAOOI1bB5zGfCccwgGnQ701T05tmRQOOIQTTuFAjHTCKZ1wOrRbqY7jFHp/JxxCqv2FOr4UDjikNMaV0uGZB6mNry4XkJBSQgoJCe1WSBz79ShenzUPN139/+zdd2AUZf4/8PczuyQxQRKK9CqQxANEQRSQIsqBiBygiCLiCZ6eFUXxZ+VExYZwgp6oXxXFO0WKFBVshxXpHh3phBpCDel15/fHTt/Z3dnNbur7ldvL7szzPPOZkvhsSN4zUAvOMpJLipVQbcM5EdY3ToFeGz4brj2feGXDRbMlrcDc0NTM/uIShg+nb5GEGjJu89i3bx/WrVvn06dXr16oVauW7Xj9ru5nG+y3dMlSU43ByLKMZcuW+Szv378/XC5XWGGXhw4dwvHjxx21rVO3Du545HYAhvx0ZZv+vg8aS3KcsV1NFBUVoU+fPlixYoWj9ps2bYpyRUTVT6Dv18EezjYQ/CH8fNRy18KmjZvQu3fvkPYpPT0dbdu2RfrxdEc/j4zq/hMRVSJz5swJerMS1dy5c6NcTfm57LLLgrY5dOhQOVRCVUGPHj1Car9x40Zs27YNK1aswNatW3HkyBEcO3YM27dvx4cffohbbrkFN910Ez744ANs377d9LMBj8eDQ4cO4YMPPkCXLl1w3nnnoUePHvj5558jvVtUSTkNDa5Xrx4OHTpHwOp8AAAgAElEQVTEUO0wJCUlYdeuXbjppptC7ltSUoL7778fvXv39vm53p49e9C9e3eMHj06UqVGhcvlwrRp07Bu3bpKdSOyGTNmwO12B23n8XiQlZVVDhVRTdC2bdugbUpLS+Hx2N/EksrunnvuQe3atR23nzFjBm6//faI1uDxeLBmzRo888wzuOaaa9C7d2/HP3ummmPFihVo3rx5WKHatWvXxqpVqxiqTURVTm5uLj799FNcf/31aNKkCe67776IhGo3aNAAX375JdLS0jB58mSGahMRERERERFVIAZrExEREREREREREREREREZVKYA6GgEattto8wB206bV6JjS0RERFQpBAvVdiBSc0ZtXiiCBHXL/sO6W7Zs6SjEpChzPyDL+sMUrm0O2jULFq5t/BwgXNsQpu0bri0pfSTDeglQAqYFXFADtoVQgoqFBAi3Fsp9Zv2/fCqPiYnB+KcfVMKxXXo4tqSEXSuB124lZFsN2K7lqqWEZbvhdtXyLne5UculB2h7A7YtgduSEpKtBHHrn9WAbb0GSdKDt72vvcHZAi5IEN7XkCAgkJ2Vg1mvv40BvQaie6cemPKPKdi8cYvt2Yqp2y4CodrW86xHontPjXrtyIAMbNzrG/Dt3XTwgNCTJ08iPz8/aLtgXpzyou3yESNG+O3ToEED9OnTx2f5+++/D9nj/Gv8hx9+QFpams/yoUOHOh7DatWqVY7aCSEwZc4LEJLQvieY3gLanYMgp1u2tlNUh7eW+/btQ/PmzfHrr7867sOgW6Ly5SiA2slHgP4ulwu//PJLyN+nz549i+T2ydi7Z2/QbRAR1QRr167FuHHjHLVt164dmjVrFuWKyo+T/4YUFxdj27Zt5VANVXYTJkyosG0XFBRgzZo1uOqqq3DppZfizJkzFVYLlY+cnJzgjeCd286ePTvK1VRfkiRh/vz5eOONN2xv2hbMypUrcf755+Oll17CY489hnbt2iE5ORlr166NQrWRER8fj+7du2PXrl149NFHK7ocW/Xr13fULpQQXqJAWrRo4ahdZf2aqQ4kSQr5+P773/9GrVq1wgrZP3z4MB577DEMHDgQl156qfZzph49euDFF1/EDz/8gJUrV6J///6oV68e7rjjDsc3vaDq66mnnsKf//znsP4trHPnzkhPT8cVV1wRhcqIiCKvuLgYy5cvx+jRo9GwYUOMHj0ay5YtQ0lJSZnHHjRoEFatWoWTJ0/i+uuvh8vlikDFRERERERERFQWDNYmIiIiIiIiIiIiIiIiohpPlmXt4Vew0EP1EbBZaB/lqbzqYLg2ERER1RRlmvdUQKi2UdAQRpvNypAhuSS0a98u6PaKMvdYOsv6sMq8OvRwbbuwbT/h2moYNgDfcG11ndJHSFowJoQLEMI3YBt6wHbewZUoyNjsU/Xou0ejeYvmcAk3JCVc2y0pgdiSSw/UVgK2XcbwbfUBSXvuG6Ctr/O2dUFSxvZZJ3kfkuT2roOkBWq7hAQJLu9nSYIkuSBBgiQE1q1aj76XXYUXn30J2zYHDmVzxSYivvlV+jkoU6i23kYP1bZcJLK329ZDBSgo9ph7OQwVXbZsGS6++GJ8vvDzkMKsjZYuWYqPP/7YZ3ndunVx8y03B+w7duxYn2U7duzAJ5984mjbHo8HkyZN8lmemJiI4cOHOxrDzk8//RS0jbuWG0/86//hwj+1CdhO+7Zo/f5Yw94nLliwAKmpqTh58qTjPjExMejWrVsUqyKiirRkyRLceeedIfXJzc1Fp06dsH79+ihVRURUNWRkZKBfv37weDzBGwPVLgTs5psDv89QOX1fQdVb+/btkZqaWtFlYNOmTWjTpg1OnDhR0aVQFHXu3NlRO1mWMWHCBLz33ntRrqh6e/DBB7Fq1SokJCSE3Nfj8eDpp5/GtGnTsG/fvihUFzpJkhAfH49WrVphwIAB+Otf/4oJEyZg//79yM3NxerVq9G2bduKLtPWggULkJGREbRdbGxsWGHoRHbatQv+7zKAN8iZoucf//gHGjduHFKfkpISNGzYEA8//LDfNnl5ediyZQsmTpyIgQMHom7dumjZsiWmTZuG7777Dps2bQq4jbNnz2LOnDm48MILkZSUhL59+2LGjBnIzMwMqVaqugoKCtC9e3e8/PLLYf379YMPPohNmzbxhhBEVOnJsozffvsN999/P5o2bYrBgwfj008/RV6e/c25Q/WXv/wF69atw/Lly9GjR4+IjElEREREREREkcF/dSMiIiIiIiIiIiIiIiIiCiZYqLYDkQw9LMtHWbcZkX0IFmJOREREVMU5muv4m2NGeH4Z7hzRUbi2TdfUlOABTd5gbeHTX8Bw7EIO1za+lv2sM4RrA4YNSMpam3Btw0MobdV13iVqOwnwyDiz4U2fahPrJuLeR+7xBmYLyRCMLSkh125vCLYSuO2CN3RbD8J26w9lmVsY1gu1vx6kLUlqOzWI27stSXkuKUHd1kBtoYRoCyFBgjdUHLLA26+/jRGDb8KJjOChV1LM+Wh63b8hueOUwx2JUG3j+QHsQrUBoKhExrpd+h/GOg3VVu3fvx8jR45Ex44d8fast5F1LksLVjd+2Fm4YCFGjRplu+7xxx+3DRwwjjly5Eg0a9bMp8348eOxffv2oLVPmjQJa9as8Vn+97//PaxQJdX3338fcH39JvXx7o9vo8eA7t4FfKsX0H333YeRI0eipKQkpH7XX389w5aIqrn3338fTzzxREh9CgsL0bNnz6Dfq4mIqrO7774b+fn5jtu3b98+itWUv/j4eCQmJgZtt2LFinKohqqCBQsWVIr3FllZWbj44osdh+JT1XP11VeH9HOZ++67D6dOnYpiRdXfFVdcgSNHjjgO2K0MhBBo1KgR7r//frzxxhv4+eefce7cOZSWliI3NxdpaWn49ttv8dFHH+Gf//wn2rQJfFO3ysDpTZOq25yEKtawYcMcfc89ffo0srKyyqGimkmSJOzbtw+tW7cOqV9hYSFmzpwJIQTOP/98CCFQp04dxMTEQJIkJCQkoHPnzpg+fTq+++67MgVinzt3Dr/88gsmTJiAunXrol69eujfvz/eeecd5OTkhD0uVV5btmxBkyZNsHbt2pD7xsbG4quvvsIbb7wRhcqIiCJn+/bteOqpp3DhhReiV69emDVrVkTfX8bExGDDhg1YunQpb4RMREREREREVElV/G9BEBERERERERERERERERFVoDIFPFdAqHYkxohEyHZQDv5OmuHaREREVB0FneNYM4VNnYMMLoLPxyJxYxVtc0I4C9g2SE11Eqy9W8miFj7HQ92erPxf2cO1TYOb+gkIU7i2ulQP13Z5Q7QNDy1YWbjgDeT2PgAJeQdXoPjcQZ9KH3zsAdRNStLCrfWHGo6th21LwhuM7fJpa31I3gBtLVxbH8cbxu1SgrQlSJJbC9XWl0m2gdqSJHnXK6+zs7IxbtRYvPjsS0HDrlxxdVEn9RY0/8sCxF3QWTmGkQzVNp5HhU2G+k9bs5VmoYVqG+3cuRMPPPAAGjdujOE3DMfs2bNx8OBBn6/vgoICfPvNtxhy/RDcfPPNKCws9BmrY6eOGP/Q+MD7BG9AwXPPPefT7ty5c+jbty/mzp2L0tJSn/XHjx/HuHHj8PLLL/usq1u3Lh577LGg++vPzp07sX//fr/rrxh4Bd754S3Uu6CuvtDvYZf1U6c+kdVvIYave9MT5aU1hD/8U1th8vLycMkll+Dtt98OuW98fDxmzZoVhaqIqLJ5+eWX8dprr4XUp6SkBNdeey0WLFgQpaqIiCq37Oxsx21jY2MxYcKEKFZTMf70pz8FbbNz585yqISqgo4dO2Lq1KkVXQYAICMjAw888EBFl0FRUqdOHaSkpDhuX1JSgmHDhkWxopohKSkJu3btwk033RT1bV166aXaDbWLi4vxyiuvoF27doiJiQn4c7mEhAQMGDAAe/fuhcfjwfHjx/Gvf/0LDz74IPr06YM6depEvfZomTNnjuO5yT333BPlaqgm6dixI0aMGOGo7c8//xzlamq2+Ph47NmzBx06dAirvxpunZ2djeLi4qj/XtXZs2exYsUK3HvvvTj//PPRsGFD3uyiGnnrrbdw6aWXhhXG3qpVKxw8eBCDBw+OQmVERGV35MgRTJ06FZ07d0bHjh3x8ssvIy0tLaLbqF+/PubMmYOCggJ07do1omMTERERERERUWQxWJuIiIiIiIiIiIiIiIiIaixHf4AUbuih1sxZQ2sAot1HpJVlW0HbOT0+DNcmIiKiasRRqLbfzkHGhhx0/GjMGQEHAcWGzSanJgcdryhzrxa6oqSF+2ZgQzme5RWuLQDvr1Qqy7Rfr1RCtY2B25C8zYWkhW8LSJBikmyrzM/Lh4BQwrO9wdXG55IhCFsL2YYSru33oQdoWwO7JUNgtyRccEHSw7TV/nBBglqDOVBbQEASErZu3IoBvQbi+6//6+8EwBVXD4kX3YJm1/0brW9bh0Z9XkFsvYtsjrV6XiIVqi3MXzOGi2TFluwyhWobFRYWYumSpfjb3/6GNm3aoH79+ujUqRMuv/xy/OmiPyEpMQnXXXcdli9fbts/MTER8+bNQ2xsrKPt3XHHHbj6mqt9lp85cwajR49GixYtMGLECDz44IP4+9//jquuugotW7bERx99ZDvem2++ifr16zveX6slS5b4XXfXC3fi0ZkPQZIk7firx109Z6bTEMa3p1DPorBeXqaXIY4WwfDuLVu2oGnTpti8eXPIfRs0aIAtW7agUaNGkSuIiCq1iRMnYvbs2SH9t8zj8eDmm2/GO++8E8XKiIgqp1DnSfHx8VGqpOIMGDAgaJvs7OywwtSoenr00Ufx1ltved/PVbB33nmHwe/V2PLly+F2ux23/+2337Bs2bIoVlQzSJKE+fPn44MPPkCtWrWiso3WrVtjw4YN2mu3243HH38ce/bsQWFhITweD7Kzs7F582Zs3LgRu3btQlpaGrKzs5GTk4Nvv/0Wbdu2jUptFcnfz+isEhMTce+990a3GKpxevXq5aid059VU/jcbje2bNmCHj16VHQpITt58iTefvttNGzYEKmpqXj33XeD3nSVKh+Px4MhQ4bggQceCOv83XTTTdi/fz//XYKIKqW8vDw8/PDDuPDCC/H4449jy5YtUdnOX//6V+zcuRO33357xH73gIiIiIiIiIiip+J/+4GIiIiIiIiIiIiIiIiIqAI4Cj0MN1RbBA+ejnZodlk5rc1R7cFyGBmuTURERNVAtEO1A60LOG+TbR5hcBqunZKaEnSsosz9gFzq7SZ7K5c9ygCGebgQwrveI0c+XFtIWjuhrhd6Ad7WhkBtIRkeUMK0De2EhNj6F9lWOH3KPzHxnv+H4oJib+i1MUBbC8BWXmtB2W79oYVo68sk4Q3Q1kK1hR6MrQVpC5c3MFvyhmlra4VLC9MWwjdQWwgJH3/wbwz5819w+OBh232S3HFo0OMptLltLRr2fhnnNesFSaplPHmWc1LGUG2hjqm0Vk+rjfQzJfjfvjy/Y5ZFZmYmtm/fjt83/I5du3ahuLjYb9ukpCQsX74cqampjseXJAmffvIp2rVrZ7v++PHjWLRoEd566y289957+OWXX1BSUmLbduLEibj11lsdb9vO/Pnz7cee9QiuHtFPeaV+UzGfEBmy8j3Hu97+e4js/3uSz/II/cGy7Od5lMyePRtdunTBuXPnQu571VVXIT09vVoGTRFRYGPHjsXSpUvhcrkc95FlGffeey+mTJkSxcqIiCqfZs2aOW5bWFiIcePGRbGa6PB4PNizZw9+/PFHrFmzBlu2bMHBgwe1gLQxY8Y4GufTTz+NZplUxdx3333YunUr2rdvX6F1yLKMQYMGVWgNFD1t2rTBhx9+GFKf2267jQGeETJu3DgcPHjQ78+ZwpWQkIDff/89aDh/7dq1cfHFF+OSSy5BcnIyWrVqhdq1a0e0lspm27ZtjtotXry4UtzcgKqXGTNmOGrXp0+fKFdCgPdn/atWraqy8xxZlrFr1y7cc889iIuLw4ABA7B+/fqKLoscOHz4MFq0aIGvvvoq5L4ulwvvvfce5s+fz/9OEVGltH37dnTr1g0zZ84M+O/04ZIkCQMHDsTPP/+Mjz76CA0aNIj4NoiIiIiIiIgoOsTkd67Vfi28dUp9NG1ZpyLr0Zw7kw/IAon14yq6FFvnThdUytp43MLD4xaeyn7cAB67cPG4hYfHLTw8buHhcQsPj1t4eNzCV1OOXc8W/0BCrcYRGYuIiIiIiIiovFRU6GEobcqNfQaaLRGkUcD1AkGPXdCwRiIiIqJKKuD8MtgUp4yh2pEWbK4cbH1Obg7qJdYLup02t25ArTotrYNDSJYDJuvbFJKA/83Lls/W5eqE1Ga97F0uq+tlfSxZG8MwvuzRl8kw9AUOzhuAkuwjthV27toZ85Z9hti4GJi2IBu2pARGC/g/1tq82RAuLbT9ExBCjQpXQ8GFIcba+FrSLk9JeEPE8/Py8Oj4iVg8b7HttgEgoXV/NO4zDVJsoiGM3PDZFKptl4Ctrpct7Qz7K8vKGuXYau8nPIAsQxaGpHj1fMgercfoPkmYfFtTv/tg5+uvv8awYcMi8ke4l3W7DJ988knA4KJA75+OHj2Kv/zlL9i4cWNY2//HP/6BZ5991uc9VijvuXbs2IGOHTv6XIdtOrTGC/OfUwLfJUiSCy7hDYB3S4bPkgtu4dafayHxeiC8JCQISFowvBDCGwBveC2EIfQd8L4W+vWtReMLoeyfMO2n6WvBeixk8zFRl2kdQyRBMo333nvv4e677w55HCEEnn76abzwwguhF0FE1crKlStx9dVXh/zfpoceeshxoBYRUVW3cuVK9O7d23F7l8uFrKwsxMfHR7Gq8Hg8Hqxbtw7z5s3Db7/9hsOHDyMzMxOFhYW27w+FEEhMTITL5cLp06eDjj9o0CAsX748GqVTFffhhx/iySefREZGRoXV8Pzzz2PSpEkVtn2KroULF2LUqFF+bw5mde+992LWrFlRrqpmmTBhAmbOnFnmG163bdsWq1atQsOGDSNUWfXh8XjgdruDHuMGDRrg5MmT5VQV1RQejwe1atUKemOCuLg45Ofnl1NVpLrtttvwySefVHQZEVOnTh0MGjQICQkJSEhIQMOGDdG/f39cfvnlDGOuYAsXLsStt94a1r9z1a9fHytXrgzpZrFEROWltLQUd9xxBz7//POozGUuv/xy3HrrrRg5ciSaNGkS8fGJiIiIiIiIKLqee3dQ5Q3WJiIiIiIioqqBwdpERERERERU1VRUqHbQ0EO71eWZM23dfpBtBwqBCxbAHXBchmsTERFRFVKmuSUQcH4ZrUDtMoWA+xvD8vLCNhfiyGH7cGlVs+vmIqHlNXaDK9nPhmIM4doQAkLAT8B22cK17YK11bayqZ+xnazXDRlFWQeR/t39KM7cZ7vfE56cgIefeEjZhB7ILUP2uReNvs++u2UM1xaGcGs9QFj2Bg6r60xh295lktAiiSFJQGmpB7cMHYVffvzFtnYIFxpc8f9Q9+K7AFkZR5KUEHCtMPheSMY9s1uv7px+fIWs99FCtD0A4AGE4VyZgrX1gPQ65wGrpl2E2Fqhvb84fvw45syZgwULFuB///tfSH0Bb7jQk08+idv/ejtcLlfAtsHeNxUUFOCVV17BP//5T+Tk5Dja/iWXXILXX38dffv2td9mCO+3Jk6ciOnTp/ssf2nxFLRMbgGX5FKCsl2QhDE422UK03YLa7C2Cy7JrYVnS0LyhmlLLkhqgLaQIGkh8RIkSfmsBWfbBGtLkv5VILQYeXUJrNddtIO1ly1bhiFDhoQcWBUXF4fly5ejX79+oRdARNXSli1bcMUVV6CgoCCkfh9//DHGjBkTpaqIiCqXO++8E7Nnzw6pT1JSEtq1a4dFixahRYsWUarMmVOnTuH+++/H0qVLUVhYGLXtNG7cGOnp6VEbn6q+AwcO4KOPPsKmTZtw8OBBnDx5Eh6PB4mJiWjQoAEyMzNx4sQJxMXF4fjx41pgn8vlQuPGjdG5c2f0798fbrcby5Ytw9q1a5GZmelo2263G7m5uYiJiYnmLlIFysrKQmJioqO2rVu3xoEDB6JcUc2zdu1aXHvttY6/Lo0aNWqEhx56CE8++WQUKqse0tPT0bRp8Bv9rVu3Dt26dSuHiqgmycjIQOPGwf+mZ/To0fjPf/5TDhWR1RNPPIGpU6eW+QYHlZnL5UKLFi3wwgsv4Lbbbqvocmqcu+66C++//35Yffv06YPvv/+ec3EiqnQ8Hg8WLlyIyZMn448//ojo2MnJyRg9ejRGjRqF9u3bR3RsIiIiIiIiIipfDNYmIiIiIiKiMmOwNhEREREREVUlZQoRjGaodhgi9cdWZQmyZrg2ERER1WSO5mNRuGlLWHPLEAPAneybfRvvQNddex3++9//BuzfsOfzSLr4Hn+DazUZ54ayR9+mkERkw7UNocymwGxTsDYsfdVQZ8P4sgxPcTYyfnwMuYd+8qmucdPGWLdznb6PsmHkkOf4Sniw0F/JUObiQlhChQ2fTYHaeqsP352NJx6xD8dxxzdEk/5vIq7x5UpzyRTqLcvqC+PFZHwuwxyq7RMjrr0W6ktlAzI83uMlAxAyAI85WBsevb2srJM9eOWOZrjxyrqBDmBA6enp+Pnnn7F+w3ps3boVB/YfwPHjx5Gbm+utUwhccMEFaNe+Hbpf0R3XX389evfpDUmSHI3v9D3TuXPnsHDhQnzzzTfYvHkzDh06hKKiIgBAYmIikpOT0bNnTwwfPhy9e/cO+H7K6XutgoICNG/eHKdPnzYtb/2nVnh+/mQlHNv7kKA8Vz67JRdcwu0N1ZbchtfeAG41hFsP1JbgEi4IJVRbEgJCuLwB24AStG0I1tZC4iXtOKqB21ACt8MJ1jaFasOnuSNqsPb69evRo0cPlJaWhtS/ZcuWWL9+PRo2bBj6xomoWjtw4AA6d+6M7Oxsx30kSUJhYSHcbncUKyMiqjxGjhyJBQsWhNxPkiTcddddmDVrluO5fCQcPXoUH374IWbOnInTp0+XS8CeEALFxcVBbwJEFEnjx4/Hm2++6ajtzJkzMX78+ChXRBVp06ZN6NKlS9DveQkJCY5vMkahKSoqwvDhw/H1118HPQ+SJOGKK67A1KlT0atXr3KqsOratm0bOnXqFLRdcXEx36dRxP3yyy9+b7ZolJubi/j4+HKoiOz8/vvvuP7663H8+PGobUMIUSnCu1u3bo21a9fyZ93lIDMzEz179gwrcFYIgeeeew6TJk2KQmVEROGTZRlLlizBs88+i61bt0Zs3CZNmmDUqFG49dZb0aVLF/6eMhEREREREVE18dy7g1B+v/FDRERERERERERERERERFRBZFmOWqi2rIbvhbguGLVm2wdkPZMulEeQ7YRcY5B9D1dl+CMvIiIiokCCzlcCzL+8AwQZPxJzLFnWH9a6hD6Xk+E733TC/o8MvUHHySnJQfsXZe4NNLghp1qvSUj6NmWPDPu/czQGN9uFPFsDno2rhRLKK0EIyRQUrUdRC0D71UsBCJc3ZFodUwhIMeejyYBZqN32Op/qjh87jlMZJ7VQYSEkCOWzJLmUYGEJkhIWbPuQJC2A2BtCrI/hUgKJvUuU5Vpgsb4NIdRQbW87SUhY9etq29NxXtMeaDHiK0OotjG0ONDx9vdajwC3MoVNq9uRhb/mXrJ2UZvMWXHKTwdnmjRpgltuuQXTp03Hd99+hz179iA7OxvFxcXIy89DUXER0o+n49dff8Vr015D36v6RiWILzExEXfeeScWLFiA3bt3Iz8/H/n5+SgqKsLZs2exdu1avP766+jTp0/E/vj3k08+8QnVBoC/vTDOeybV7SjH3LsMhq8R4+kyfOMRSui1MPYxhuSrX4PKKz/7Y7xOgu2zgIBheFMf62dTueaKHH1AAB6PB3379g05VHvo0KE4cOAAg0aIyFabNm2wd+9eNGjQwHEfj8eDWrVqoUePHtixY0cUqyMiqhzmz5+PZ599NuR+Ho8H7777LurVq4eMjIwoVOa1e/du3HDDDahfvz5cLheaN2+OSZMm4dSpU+X2byKyLOPHH38sl20Rqd544w1ceumljtp+9NFH0S2GKtwll1yCxMTEoO3y8vLg8XiCtqPQxcTEYNmyZdi1axduuukm1KtXz7RekiS0atUKDzzwAM6ePYtVq1YxVNuhwsJCR+1eeOGFKFdCNdGBAwcctYuLi4tyJRRI165dcfToUTz66KMR/7eExMREfPbZZygpKYEsyygtLcXHH3+MLl26VMh5T0tLw4UXXhjV91jkDdVv1qxZWKHaCQkJWLlyJUO1iahSkWUZX331Fbp27YobbrghIqHa6r+1r1ixAocPH8b06dPRtWtXhmoTERERERERVTMM1iYiIiIiIiIiIiIiIiKiaq3MgQRhdg8rWNoQfmibjS2MYWXm9o4eMD7sNu8wUFG2vrQP2C5rsDgRERFRZeQoVDvgAIFWRWJepcz3LJNJa4B2wBEC3eTFMobdmCkOgrULM/cg0NxUC7U2BGwDvuHavsfbmsAcLFzbEPYsYH4NoU/CfdpLlr5KwLb2cKHx1dNtd23L/7Yo4cHCG2sthBaBbQzPVgO+rQ+f0G31NSRlTD1I22UM05b0IG412FtSAsQFgCOHD9vW23zwv+GOu8BwXiyh2loIufE4BwrVtidMx9Mc3OzbzXo+ZPM6Aew4nI/fdmT73V64XC4XYmNjoxKi7YQQArGxsXC73VEZX5ZlTJ/ue+22vKglWqS0gLAce2OAthouLZSvG2E5cdoSmy972z9etrYL8C0jYL9ytGTJEuTn5ztuL0kSXn/9dSxZsqTCrikiqhoaNmyIAwcOoEWLFiH1W7NmDTp06IArr7zScdAWEQqHOhEAACAASURBVFFVNXnyZLRv3z6svufOncOwYcMiXBGwc+dOdOvWDSkpKVi8eDHOnDlToWGxn3/+eYVtm2qur7/+2lG7EydORLkSqigbN27EVVddBSEEMjMzg7aXZRkFBQXlUFnN1b59e8yfPx+nT59Gfn4+Tp8+jSNHjqCwsBBpaWl48803UadOnYous0q56KKLHLU7d+5clCuhmqhp06aO2s2cOTPKlVAwkiRh2rRpyMjIwJgxY3DBBReE1DcuLg7NmjXDqFGjsHr1au3f5zIzM3HzzTdrP2OWJAljxozB77//jvz8fOzatQsTJ05Ex44dERsbG63dM8nNzcVll11WLtuqiSZPnoyrrroKeXl5Ifft0KEDjh07hp49e0ahMiKi8OTn52Ps2LEYMmQINm7cWKaxYmNjMWLECCxevBgZGRl4//33cfXVV8PlckWoWiIiIiIiIiKqbKLzW/VERERERERERERERERERJVANEMPvav9BFSHkuJlV6Mwrjasj2g4mGUwa3CdZdumkDNrHqH2Ugk7tBxYGbLPMkcVyrJ9uBoRERFRBYl2qLaTZf4HMIZMC2WRJWzY1Nw6HzQ+dz4HE4ZtqUOmpKQG7Vd0dq+xGtsatVqUfTOGa8sepY9HBiRhOLbCMp5sswzwmcyqr4WsNRUQhjOgj2MMEpa1sY3jeceRS0tt933H1j8wcPC12rjG86ydF2PJNofEuE5oYdfK9iVh2nOhBIPr1QltIHW9gEDrNm3wvw3mP1KNa9gFkFzqSJZAbUO4spAgyx6tnaE6mM+Dn30y7rB6/XmCHQtDHer1r7aTvWPOWpaBK/90vt/tkq/PP/8cf/zxh8/yvz0/Fsbzabx2hOWaMC2zXjdqM8M1ZfyWI8P7ZagPaRjN8r3J531m4MusXPzf//2f47YJCQn48ccf0a1btyhWRETVSe3atbF3715ccskltt+rA1m1ahXatm2Lp556ClOmTIlShUREFW/ZsmVITg5+syc7a9aswTfffINrr702eOMgDh48iNGjR+O3334r81iRVNnqoZqhUaNGSE5Oxu7duwO2CycUkCq3nJwcDBgwAKtXrw6pX926dREfHx+lqsgqLi4OcXFxFV1Glec0nPTSSy+NciVUE/Xu3dtRuxkzZmDChAlRroacaNCgAT7++GMA3v9e/vjjj0hLS0NGRgYyMzNRp04dtGrVChdeeCGSk5PRokWLMt2YMTk5Ga+99hpee+01AMCWLVvw/vvv47///W/IP2MKxZEjRzBlyhQ888wzUdtGTVNUVISrr7467Pd299xzD95+++0IV0VEVDYlJSW44YYb8M0335RpnD//+c8YPXo0hg8fzhsFEREREREREdUwDNYmIiIiIiIiIiIiIiIiomqpvEMPAy0PuAFrDpgsB9y2T9sw+QRW+wQrmoO2tRBDa8C2TXCZXZA2w7WJiIioqquI+aUTshIorE+ZhH2twrIPNvWWZX6pji+EQEpqStDmpfknUVp4Fq7YusYK7IszBicrdQpJ6HNnj7rOEGxtCru2hmvDstwSti2gzY/tw7WNtcK3v7Lu5G+Tbfc9OTUZkhDe824Ip4YsQwjJUJ6/8yEbT7g2X5YNi43BxmoAsr7eHKitbn/EzSOwaMEi05YKTvwPRad3Iab+Rb6h2rL1eNuFats9NzPFgJsOpSVsW7aEl9ueT5jar92di9U7s9EjleHaTsiyjMmTJ/ss7zagK1qmttS+zIQwXDnqNWUJeFdbCOH9BqX3Ed5TJRkj6vXxhNDHsgv5169xrWhlfHMdpj7lmLa9Zs0ax22PHDmCpKSkKFZDRNVRTEwMtm3bhjp16iA3NzekvrIs48UXX0RhYaEWpEREVN20b98ebrcbJSUlYfW/7bbbcOLECUiShD179uCnn35CTk4OYmNjUVhYiB07duDMmTPYtWsXCgsLUadOHVx22WV4/vnn0ahRI6Snp+P222/HihUryvYeO0r27dtX0SVQDZWSkhI0WLugoKCcqqFoKygowJQpU/Diiy+G1Z83oKKq5rbbbsPmzZsdtZ07dy7GjBlTpoBcIqu4uDg0atQIGRkZAdsdOnQIeXl5vHlBJVO7dm0MGTKkXLd58cUX44033gAAeDwezJs3D6+++iq2bNkS8fcxzz//PB555BFedxGwY8cO9O7dG2fOnAm5b0xMDObNm4dhw4ZFoTIiovAVFxcjJiamTGM0a9YM3377LTp06BChqoiIiIiIiIioqhGT37lW++l265T6aNqSd90iIiIiIiIi53q2+AcSajWu6DKIiIiIiIiITMo79DCkIERDIKD6JFC9PuvCzQMLWKL/8Gpvnp3w6e8bzG1fmzXALNxAM4ZrExERUUWqjPNL2TCv1LKILTnDdnU7+oN4u+xoh2RZhizLuKDeBcjJyQnYtsXwZTivUVebDft5bZpLGwKlPZZAZb2D5bk1jNm4XH2u3VnG0FY5I+r2ZdmnvTl8W8a5LR/g5JqXYOVyubA9bRvq1atn6aNuVg5pzm+eX5uir7VQcG/esNByqq2B2mr74qISpLROwdmzZ03bSOo4Fg2vnKy3VMPAZaW38G7FfGlZA8utZJ/qvS+MNxqStYcM2XTcZeN62WN67l3r0Z53ah2LJc8ED3sPRVnC8FXlGfbs1Icffohx48aZljVPbobn5j8Lt8sFSUiQhAsuyQWXcCnPJbiEGy7hXeaW3HBJymfja+HW+kpCggQJkuSCCxIkIUEI4V0mJEiS5A3bFhIE4F2vvhaG0G5DSDyU69r43lGP+PYNordbZve+NpTzVFhYiPjzgoeDuN1u5ObmlvmPxImoZsvMzETdunWDN7QRHx+P7OxsBrkRUbU1ePBgLF++vFy3KYSAJEnweDyVMlDb6OTJk2jQoEFFl0E1yJo1a9CjR4+g7RISEoL+LIkqF4/Hg5UrVyI7Oxt5eXn49NNPsXbtWqSnp5dp3I8//hhjxoyJUJVE0fX666/jkUceCalPw4YNcfjwYf5siCLqmWeecXRDg8WLFzNYl/zKycnBlClTMGfOHBw/fjxi4z744INakDeF591338X999+P0tLSkPs2a9YMa9euRbNmzaJQGRFR+H766SeMHTsWaWlpYfV3u9149dVXMWHCBP5+MREREREREVEN9ty7g8DfhCQiIiIiIiIiIiIiIiKiaqW8Qw+dkmUlDM4Qqq2GDlrrkw0fWh6dIZdO7RfSw+ZDH1eYI+sMNXmz7ay1w7d2P5l51mOmbTtElT2IgoiIiKqvMs0vjdnMtqsjE6rtnZuZxzDWbZwXRqLuQITwBtumpAQPMi46uyfIhi2vLTd8UfdJSKaJqrEaGGOm7XfKuNzQXghASFqItB7Yax1TXa+H+OYeXIGTa1623eeXp72E+vUbeEPXhLD0FnrgMCQIBw99+0IJIFZr9dYuKedDUkKLvUHFkmWr3vaxsTG44aYbfGrO2jkXpYWZ+nGxDUC3BnwHCUm3hB3DGGwMKGHdlr5Cf24O5LbezMdcw9a0fCxefRqRJCLwUdnk5OTgmWeeMS1L6ZaMyfMnKcGrhmsLwvs/oZ9J81eG8PtZ+xCGo2AMxTZ+ncvQvu7MfwxtCcW2+UPpsI5wGUK1AWDdunWO2nk8Hhw9ejSksYmIrJKSkjB27Niw+ubl5WHOnDkRroiIqPJYtmwZPv74Y5x33nnltk1ZllFaWhr1f8uIREjQ/PnzI1AJkTNz5sxBz549HbUN96YhVP6++eYbtGvXDjExMejbty+uv/56jBw5EkuWLClzqHbLli0xatSoCFVKFF0rVqzAo48+GnK/EydO4J133olCRVSTWX+268+BAweiXAlVZbVr18Yrr7yC9PR0bN26FX/5y18QFxdX5nE/+eSTCFRXM3k8Htxwww245557wgrVHjp0KA4dOsRQbSKqVI4ePYpRo0ahX79+YYdq9+zZE2vWrMEjjzzCUG0iIiIiIiIiYrA2EREREREREREREREREVUf5R2q7SQk2hiorWVPy4ZaLUHa6vJAIdmm/SnD74Tbjy0MQdv69owB28aQbScBjeEGRtrVS0RERFSeyjy/DDS2ZT4klKU291Xx6SmEYX6mzeF856faXM1uQD+7Zn9LFmcf2r4IgZTU4MHaxZn7/KyxC9jWBvdZrYVrGyfcJsLy2cpPuLb6Wuj9vfelMYduG/sUnd6BjB8egt0Bvvv+u3Hn3+/Uw6+VkGIhJCVQ2xw6LJnCt6G91h5QHsoY3tBsY5C2EtRtCtP2DeBWw9CFkHDv/ff61O0pKcC5XQt9j42wO65OQrXVI6m//wAsp8CO7OQ82q97deExZOeHHjhQk0yePBnHjh3TXne7thsmvvcIJEnSQ+WVcyUJ/WrSQ7KFfi0BSpC7UK5SLYVbe29sCpVXvo+ZgraF8M3LtgZfW6+dsojAGE5DLTweDwYNGlT2DRJRjTd79mxccsklYfV96aWXIlwNEVHlMmbMGJw5cwaDBw+u6FLCdvHFF+P222/Hp59+irS0NMiyDI/Hg9LSUixYsADDhg1DSkoK6tSpg4SEBNSrV8/RuF9//XWUKyfSTZw40fG/71100UVRroYiYfz48Rg0aBD27dsXVrhjIOeffz42b94Mt9sd0XGJouHw4cMYPHhw2L/DMHv27AhXRDXd9u3bHbXr1atXlCuh6qJjx45YunQpcnNz8dlnn2H48OHo1KkTkpOT0apVKzRp0sTxWGfOnMHPP/8cxWqrp/T0dLRu3RqLFy8Oua/L5cJbb72FJUuWKDdPJSKqeMXFxZg2bRpSU1Px2WefhTXG5Zdfjm+++QYrV65E165dI1whEREREREREVVV/CkoEREREREREREREREREVULZQo9tOb2+awOLxhaCzFUNu8NNjSPYazbb3h2mHWHxBKUbQ7Z1pepAWjGwHBjP5/6tKe+IeQM1yYiIqLKrDxv2mI3lM9UTzYvMc0j/cwr9cmbeUDZtMD80KOJ/bdx0iclJXiwdlHm3iAtrOHa6s1pfMN0ZVlWAq+1BZYDW8ZwbVN/QwCwYXlJ/ikc+/Zv8BTn+4zef2B/THllik0AsR6ELYRlufKhh2NbPuz6WJ5b4ou9EcdCCdk2BGqre5SSmozUi1J96i84vgHmlGPD8ZCNy5yGaqsvrEnJhifCeJTtft3Vmhgvm/sbtnXyXDFenn/EZgwCgN9//x0zZ84EAEiShBvGD8Vdr4yDJPTrRw3T1peZQ+dhuJa815h3ubeJHuruvV7UvsqNAoT+HUQ7hdq9qJQYduVbgLCcW1jam3L4Tdea/b4L6zVYBldeeaXjtrt370ZWVlbEtk1ENdfq1avRuHHjkPsdPHgwCtUQEVUucXFx+Oqrr/DTTz+hSZMmaNasWUTnf9HQvn17fPHFF5BlGZs3b8acOXMwatQotGrVSmsjSRJGjBiBxYsXY+fOnTh37hxycnJw+vRpR8HEGzdujOYuEGnmzp2LU6dOOW7/8MMPR7EaioQHHngAb775ZlTGdrvdWLduHZKSkqIyPlEkFRUVoUuXLigsLAx7jG3btsHj8USwKqrp/vjjD0ftGEBJoZIkCTfffDMWLVqELVu2YNeuXUhLS8OxY8cgyzJGjRrlaJxJkyZFudLqZenSpWjdujUOHz4cct+6deti06ZNuO+++6JQGRFReH744Qd07twZjz32GHJyckLu36VLF3z11VdYs2YNBg4cWOl/xkdERERERERE5YvB2kRERERERERERERERERU5ZU59DDQ2Lahh3p4oF10nNpTy/UzBVX7hkz7BB8K0zB+6yrLh82Avou0kG1A3Rk1tFEY21gCti0Hy6fuQK+dYLg2ERERRVt5hmqry0zzQ7sBbW5oYp3ZWedm1jBt9UMg+HwSliFMD1l/WMdWP9qntPd/EBRFmbuDtvGNGDeEawthWuUTru2xHklzOLYvu3Bt9U45AhCSKUhYQFK2J8FTnIODc3ujJCfdZ9SLOlyE2f+ejZhatYxx2RCQIAnvM3WZBEkL0g70EOpD7aMEHqvj6qHcQgvT9j70UGJjoLYWug2B/gP7++yDpyDTcpxswsaF9VdSfUO2bUO11VMsbPooIc6ysb3dGyZhrUddpg4sMO/XU/h1+zmffavpioqKMHbsWJSUlqBT746Y/tNUXDtuoBbHLiAByrWmhrWroeze606CMHw2B7rrn41L1PNliNv2rhdC/yNo9Wsc6ksBn7+PVr8JCUNfQxsZlhh89fqP0h9ax8TEOAoyBLzfrz799NOo1EFENUtcXByOHj2KDz74AN27d3fcLyYmJopVERFVLn379sWxY8dw5MgR5OXlIS4urqJL0sTHx6Nly5YYMWIENmzYgN27d2PIkCFhj9ejR4+gbY4fPx72+ESheOKJJxy3bdKkCa677rooVkNl9fvvv2PWrFkRH9flcmHIkCHYv38/UlN9b/ZGVBn16NEjpBsH2CktLWWwNkWU04BKSWK0BEXWf/7zH8TGxgZtt3Xr1nKopnq47777MGzYMBQVFYXct0ePHjh27Bg6duwYhcqIiEJ35MgR3HLLLbjmmmsc3wjEaurUqdiwYQMGDx7MQG0iIiIiIiIissV//SAiIiIiIiIiIiIiIiKiKq08Qw/thrLG/HmDvcyh2cbxTK+tgdrGtEJt+/YPPTbOfxt/fez6+Q3cNtWqHAUlYBuWgG27sEfbsRiuTURERJVYeYdqW4Oc7bsr67T5mNpOmdkZ55V+wrT1bamvveMFm0UaupkDkJWHv34pKSn+D4SiOOsgZE+RdWuwP4h+1gth3mdruLbP+RR+nvtbbw3hVl4bQp49+adx5Iub4Skp8BmtYcOGmL94PurUqQPIesC1Of5a6IHEwrhN/w9jH+MSU1C3kABZr9UbPOwN89YDtmFo713fq1cvn/0oLcqyHBPr8fIN0bY+9w3VNgSj24VqQ/bW72dYYVogbJb6vgP6f7MP4GxOCUj35JNPYuvWrXjhi2dx/xv34Lzzz4N6tvTrS6W8loX3oayVhLmFEFCuM/2zgAQ1gF0Ayrk3Br3rX8vqeu3qDvQH0jbrbFuH+BZS2I8S1CeffOK4bWlpaVjbICKykiQJ48aNw/fff4/69es76tOsWbMoV0VEVDnFxcXh1VdfrdAaWrRogddeew2lpaXIzc3FwYMHsWDBAnTt2rXMY99www1B25SWlmL9+vVl3hZRIAcPHsShQ4cctZUkCQsXLoxyRVRWL774YkT/fbZ27dq4//77kZWVhS+++AItWrSI2NhE0XTHHXfgf//7X5nHiYmJgdvtjkBFRF5ZWVlB2yQkJJRDJVTTSJKELl26BG2XnZ1dDtVUbVlZWejUqRPefvvtkPsKIfDMM89g1apVlepmUkRUcxUVFWHq1KlITU3FvHnzwhrD7Xbjhx9+wGOPPcZAbSIiIiIiIiIKiMHaRERERERERERERERERFRllXfooTV82q6FXbi0NbJalpUlQu9mF34oLK/tPmAZwvSQ9Yd1bOuHnu0dIGRb6AHbshKoaAzYtu4Xw7WJiIioqgk4v7DmCdsOEGhVsFBtSxtLc9PcUn1uDNQ29DHO5/TnstZEjdf2ubmLT6K2Xl7AeaJN/wvbXQhJCvwrirKnBMVZaX6Oh7/jJfs+V/+IMmLh2tbtWAK21VBoIVCScxyHvxiBwtPbfEaJjY3BZ4s+Q6tWLb3hwpIxj9vbXw3aFkrQtukh/Dws7dQQbSEkrS4o4dlC8sYDS0KPCVbjkK2B2upNdJKSknz2xVOYCd8vAvUYBwrV1repvzCeL9k2GNk6jhocrl8WgfoYA+rNe52RWYJH39/np2/N8+WXX2LGjBl4buk/0KBZAwDqtSK061II6/UomULgheGzuk6CpIRyK98DlK9H9XpUr0nz+YH52tXTt9Um5jBuNSDeX+a+v2vE9K1DD/M2NQ/3raYMdO7c2XHzfv36hbkhIiJfJSUl6NSpE06fPu2o/eDBg6NcERFR5TV+/Hhcc8015b7d5ORk/Prrrzh06BAmTpwY9D1zOAYOHOgoaCjcQCMip0IJ7vzoo4/Qs2fPKFZDkfDrr79GZJyYmBgsWLAA2dnZ+Ne//oX4+PiIjEtUHt58803MmTMnImN9+eWXERmHSJWbmxu0jcvlKodKqCb6+9//HrQNf8crsDVr1qBp06bYts333xuDOe+88/Djjz/ihRdeiEJlREShW7FiBTp37ozHH3/c0RzFTkJCAhYtWsR/TyUiIiIiIiIiRxisTURERERERERERERERERVUnmHaptD/oSf7so6NexLqO2UoERj8KGfMG19W+pr73j+8g5NuYfWhYb8v2B9jYGL1hBGrS6fcEffgG11P/2Ga5uyIhmuTURERJWD8aYotpzMLUOcX+rL/IRqW2/YIsxtnAdqW0q0TAT93npF1h8ej8fntfpQb65i/YiNjUXr1q2DHDig6OwenyPjm3Lre/R8nvsJ1xaSdiCVdmo/c6ivmfHACkt7vW3RuTQc/mIYijL32lb57uz/Q7dul0GNElZjsNWAYm+GsNBDirVAYeUBAci+D2MbtZ/3EGjx01qQthqQbIim1p9ZArXVvUxKSvTZl+Kco5aAcsux006D76+l2oZqW4fxWaiHlwdmbSsbdkf9f/M5/GlrFmYsORJk3Opv7969uP322yG5JVzQ4gLDtSIp16cevO69zvSgbdN1rD43hmmrYdsA9Ph343lRXitfA4Dlq142X8/qm1q1rfdrw/+NCPwsctaojG8xX3rpJUft4uPj8ac//alsGyMiMujZsyfS0tIcta1VqxamTJkS3YKIiCq57777rtxuMtCiRQt8++232LVrF3r16hXVbbndbtSvXz9ou59//jmqdRBt2LDBUbu3334bY8aMiXI1VFYejwenTp0q8zjDhg1Dbm4uRowYEYGqiMrXL7/8gocffjhi4w0YMCBiYxEBzoK13W53OVRCNVH79u2DtuHvd/k3YcIEXHnllWGFzyYnJ+PIkSPo27dvFCojIgrN4cOHMXLkSPTv3x87d+4Me5yBAwdi48aNGDJkSASrIyIiIiIiIqLqjMHaRERERERERERERERERFTlBA09jGqotk3ooU1tahihusx58KGsNVFjrk1B3LaJ2obyfPP+zLXa9LfL4zZGLFprNW0Phjwz4X0h1H1WajcFVVrqYrg2ERERVXlBpiLW+Y061xL+2lhCtbXF6nPl7iZqhrDeSYYwPDcXIZumtHbh2d5JnfkRNHAcMAdry+ZHcmpywL4AUJS5375m22X+1tuEa8v6MTOFa/sMGShc23SQTcvzj29A2twrUZztG9AshMDMf83EiJtGaO2FEKb+etA2lCBsCZKQ9KBrQz/rQ18naf0koYxlCMv2CdI2hmwrIcnGQG1J8rZr2bKlzfEGis4dcHDMrEsMbbXaESA73fpmxvgOBYagbZvOsrG/umP27f/15VEsW1/2QKiq6ty5cxgyZAgyMzNRp34dSGqwO4QhVNt7PUrwhmZLWtC1BCF51wntutUDr4WAt48yjtbPeG0L/cqEtlTdLgAhYP3WY5uxLoQynBoAbj7TxlB3Iczh3NEydepUR+1uuOGGqNZBRDXLpEmTsH79esftx44di/j4+ChWRERU+UmShK+++gq//fYbLr744qDzxNjYWMTExCAmJgaJiYlISEhwtI1x48bh0KFD5Rqe2aFDh6Btdu/eXQ6VUE3l8Xgch18NHDgwytVQJEhS+H+GfN5552HMmDHYunUrFi9ezFBXqpKOHj2KAQMGwOPxRGQ8fz9/JSqLnJycoG1q1apVDpVQTeTk50z83S5f8+bNQ8OGDTFjxoyw/hszbtw47Nq1C/Xq1YtCdUREzhUVFeHVV19FamoqFixYEPY4LVu2xKJFi/D11187umkDEREREREREZGKwdpEREREREREREREREREVGUEDfZzEqgdYqi2vsxPqLYh9FANzza2cR6obSnRJ/zaz4clvNDj8WgP6zp//WHZnukwyf63bQpnVLMYlf3XYggN++/v3DFcm4iIiCpSmW7aEmKotu8yETRU2zRf1OabhpubWOaV5rmc8koI89zR1FofRZ3TyR51nujwYRtYDaSkpAQ+QACKMvfajGnkJGDb8NkYhuYvXNtHgLBmn2Uyzm6bjSNf2IfiulwufPDR+/jb3/+mBGYLJfvX/KGPbn7t3QX7QG3fgG1zlXp8NgyR3WpYsVDCt4V+LNQWSn3e608gKaku2rRp47NvOQe+tT9Wwv7YmfbLEnqurxKWBf6/4MzHSfZZop974zr7uw95ZGDi+/uwbvc5v9urrgoLCzFs2DDs3LkTANCw5QWAMQBbCc+WAEjquVWvIUnSri9JbauEcHvXeXuq15z5OjVGvEM7X2oYtzF4XXupjmG6XgxB2sYvZ8Nz69eUHVNtIsC6EPTt2xfZ2dmOtj19+vSwtkFEZHX06FG8/PLLjtsnJSXhrbfeimJFRERVS8+ePbF582YUFRVh9erVeOGFFzB8+HCMHj0ajz32GHbt2gVZllFQUIDCwkIUFhYiMzMTOTk5yM3NxZAhQ9C8eXPExcVpY0qShO7du2P//v344IMPyn2f+vfvH7RNVlaWo/BFonBs3LgRJSUljtq2bdsWderUQe/evfH7779HuTIqC5fL5bht586d8cEHH6C0tBR5eXn4+OOP0bFjxyhWRxQ9RUVF6Nq1KwoLCyM25qBBgyI2FpFq7dq1QdswWJuixcmNh6q7zMxMx23nzp2Lpk2b4pZbbsHJkydD3latWrXw2WefVcj7TSIiq++//x4XX3wxnnjiCeTl5YU1RkxMDJ5++mn88ccfGD58eNRvlExERERERERE1Q+DtYmIiIiIiIiIiIiIiIioZggx9FCN0Rb+2tiEHpqeK6mEQs2J0zrJ2tg+RRkDCYUhHFENVdTSq+0f1lBIY6i2Tzy2JYzbJ1xRTVa0/I66bSi4C2gh8gAAIABJREFU8bBouYresdVwba0Pw7WJiIioEinTTVuCjW07nwkw5/ETqq2vl7UbmlhHVKKj7SOpZX0+ps0ttSxq63zS4334CeEOfJMXb19tLMhon9I+6HEqztxjszf+Arb9sQnXNgQ5hx6ubX/yPSX5OL7iQZxc+TRkj29AVGxsLD5b+BluufUWPR5YCAghGUK2vQ9JSJCEpG1PMjysUdCBHqaAYy1IW9KDkNUwbUM4sRpaLEmGfoZQYwigy2VdfPbv1Nop0O6mY3fstMNvCQu3/uGr368tYfNcmPr71Grb1iaIWQtklgBIgJBQWCzjrpl/YGtazQmTKykpwU033YSffvpJW9a6QytokdjqNQoBCEkLzFavV28wu35NSUK5btXPkvfXkrVgbUgQwjuupAbMC8M1rp1LYTiLwtDfuwSyMSrd8o3Q5svZ0TvD4N+iQ7J502b8+uuvjtr269cPDRs2DH9jREQG9957L0pLSx21rVWrFlavXg232x3lqoiIqh63243u3bvjmWeewaJFi/Cf//wHU6dORXJyst8+8fHx+OKLL3D48GHk5+ejuLgYq1evRm5uLlavXo1WrVqV4x7oRo0a5ajd559/HuVKqKYKJXxWlmVkZ2dj5cqVuOyyy9CwYUOcOHEiitVRuJzcQE91xRVXYNy4cdrPCYiqsj59+iAjIyNi48XHx+ONN96I2HhEqvPPPz9om/j4+HKohGqiOnXqOGq3Z8+e4I2qgIKCAtx4441o06YNzj//fLhcLtStWxe1a9fGjTfeiB07dtj2mzt3Lpo0aYJbb70V6enpYW27cePG2LNnD26++eay7AIRUZkdOnQII0aMwIABA7Br166wxxk0aBC2bduGKVOmcK5CRERERERERGGL6L9MZ57Ox9nT+ZEcMmJYW3hYW3hYW/gqc32sLTysLTysLTysLTysLTysLTyVuTagctdXmWvzlDKwioiIiIiIiMpH0NDDQMGHIYZq+y4TjkIP9VBqWc3+MuR9mduZogLVQEMh/IcYatsxhFfL6ms9PDto6LZdRqGxLtO2lQ5aoLe+K9aAbZ/xlGMkQw8nl6GGQUYvXJuIiIjIqTKFavuZU+mrAyW2eievsnWVcX4p9DGMczPfUG2buajax1+Ytjo/9HiUNt4lHsNz48Mjy/4fsPaR4VGCuSHLSEnxH0CmKszcC9+D6S9gO9CBt4RrA+ZwbY8eri2ETUK5d62f50DRuQM4vHgwsvYstN16QkICFn+xGNcPuV6PuRbGtypq6LUeZm380FqqQdzKwy5O27RemNdp4ccQepC4ciiE9tmwTUugtrqud+/etvt5eOlQFJ1L83ucvEv8hGrLauC13ReY/2Nv/AKRTU0ErP/vbWA8JsYarL8yK5CdL+P26Vux7WD1D9cuKSnByJEj8eWXX5qWp16eqoVqa1eAEHAJ6xWqBMJr15l+HRrj3Y1h7pI6hvFaFgJ6hLweq60GbkMIny9Pn2x2NTxfQAurh9DHgvpZGNrLapC3/lkrwDCucZ39V6v9x9ChQx2fCwYYElEkbd++3VE7SZLw/fffIzU1NcoVERHVXGo4d1xcXIXW0bZtW8TExARt99VXX5VDNVQT1atXL+y+J0+eRKNGjdC4cWPceuut2LZtWwQro7KYNWuW47YLF9r//Iyoqrnrrruwdu3aiI65e/duR/+dJgrV4cOHg7Zp3rx5OVRCNZGTYHcA6NmzJzweT5Sria5Vq1ahUaNGWLRoEdLS0pCTk6PtU25uLhYtWoQOHTqgcePGmDBhAs6cOWMK1D5+/HjY277uuutw9OjRCruJExER4L2Z1ksvvYSLLrqoTP/m2apVKyxZsgTLli1D+/bBb9hORERERERERBRIRIO19+86jbSdpyM5ZMSwtvCwtvCwtvBV5vpYW3hYW3hYW3hYW3hYW3hYW3gqc21A5a6vMtdWVFRa0SUQERERERFRDVCm0MNgYwcMPbRp4ydUW1+vhkf7jqhE+dnHBsrwCdP2TVu0hmV7DIGIAT7UYEWPx34cdUPaJ2NfY1CjrO2f2t66LVPFhvHUF1pQZJTCtQNeK0RERESK8pxfmuOAhW8bu/mlNpGSvYGyNoHatvNG7YYo6tzNuBElTNsye/PIHi0M2+7Dyf4aW2th3JDRLrld0P6ewiyU5J/2E3RtE5Zt+zpAe0NIrhqurYbx+g/XFobnQN7R33Do84EoPL3DdqutWrXCf3/8L/pd00/fpiXwWs2wVsOt9fK8Adhq4Lf1QxKSz8OnlaG/cbeFoRRTRLK60HBZ6vHJ3ucjbx6J8847z2df84+vx8EFVyF7zxKYvli0bG5/odrm5mZSkAa+Qcf6KfZJXLbpZz6nwnRugMzcUoyeugUb9pzzV2CVl5+fj6FDh2Lx4sU+61IuS1auFeP1pkRUS4brTgnH9oZwe9uoV6MkBCThUq5HSWsDJahaKG0lof7isnqtKdsyBF7rXyOG5WpkthD6KbZm7tsJ9i3MdAmH/83/3XffdRRcAwB33nknkpKSwt4WEZFVenq6o3ZxcXG48soro1wNERFVFi1atAjaZsOGDeVQCdVEqampcLvdZRojIyMDc+fORadOndC9e3ecOXMmQtVRuPr27YvWrVs7anvmzBns27cvugURRdm7776L999/P6JjPvjgg2jWrFlExyRSnT4d/O+NkpOD3wyVKBzx8fFwuVxB2506dQrDhw8vh4qiY8KECejVqxeysrKCts3IyMCMGTNQv379MgdqS5KE119/HcuWLYMkRTQehogoJN9++y06deqEp59+Gnl5eWGNERMTg0mTJmHHjh0YOnSo+YbIRERERERERERh4k9OiYiIiIiIiIiIiIiIiKhSK1PooZ5m7Wd1oPA+b3CXT7a1MfRQ6GPo4dZ2odp6ALdxm1rgtb9QRCWQ2huAqO+OR5bhkWXTMjVD0fZh09cYnqhuQw/s1jvJsmweXz0QWmAjAgZsa9mOQj8wDNcmIiKiiqLOv/yK8PxSmJY5CNU2zC/937BFn1uagrON80rDvE29EYs2/zPNJY21mG++4p0Xehw9TLNBQ8H16tdD3bp1/R8wRdHZ3ZY6zHtsfhiX2/ETrq38QabskbXj7j9cGzAGMZ/eMBWeIvs/kh8wcADWrF+DS7tc6hPMK6CHCmvBwOqHId9ai3kO829Gjf318cwf5rBvvaM1UFsoIeD16tXD3ffebbs9uaQAGb88ipJcc5CnMfBaqH/Yr542n30Tls/+9sy4k4aYemHtb/is7qfQA5kh9L00DAg1KDorvxS3TduMrzecCFBP1XTixAn069cPy5cv91kXExeDWrXckJQwbEOkuznIXXnuMoZuK2Hb3r7e4y1JkjdAW1L6KKHb+rHXrzg1RBuW9RCGNhDmrwvjtwH1+lUvev3tqelrUf1jbNNnB28ZnQZtezwePPDAA47aSpKEadOmOWpLROSEx+NBfn6+o7Z5eXm4+277/7YTEVH1c/nllwdtc/To0XKohGqqpk2bRmystWvXom3btigpKYnYmBSeG2+80XFbfo+hqmzVqlW47777Ij7uQw89FPExiVS5ublB23Tu3LkcKqGaysnNfQDgiy++wDvvvBPlaiLrxIkTSElJwYwZM8r9d9ISExPx+++/4+GHHy7X7RIRGaWnp+PGG2/Etddeiz179oQ9zqBBg7B9+3Y8//zziI+Pj2CFRERERERERFTTMVibiIiIiIiIiIiIiIiIiCqtMoUeBhvbJvTQHKodJPTQWJ8se8O+bEIP/YZmG4ML7cK0lQ9vAKIeAmkKxDaGHob84Q3Zln22pWxf9vjU5xPUqIZlC/2omYIejcfCEK4t1GPHcG0iIiIqR0HnB05CtQOuDi9UWwv7NsyNZPiGatveyESZX5nmaerczWOdMZozaU1zQGUeqN+ExXIjF3XeaHwYxvOYlnvH9MgeQAgkpyYHObBAUeY+pSibUGzTAbOuCyFcG9CDmfXk8aDh2iU5x5CfvtZ27VPPPIUlXy5BvXr1fMOpvS8MI6kBwAKyoZ3PhzFw2+ED1vGUbfg0MtRkG6ht3nW8+OKLGHz9YNt99xTn4uzGN037Zziofo6n5aD4PJf9rFNol701adkuNFt9alwn6Z+1jHE9YLuwCLj/rR2YuXR/gPqrlo0bN+Lyyy/H2rX213DDlhdo4dmSEN5gbCU82xuYDe9rLQxb0kK2JaH0gYAkuaC2MrVXQroFJC1kHhAQkn69ayHdMJwWY2C28hqAaQyN4bLzG4YdxbeHD094GKWlpY7a3njjjUhKSopeMURU40iShJiYGMft58yZg3379kWxIiIiqiyGDh0atE1xcTF27NhRDtVQTfTyyy9rNziKhMzMTIwdOzZi41HopkyZgunTpztq63K50KtXryhXRBQdGRkZuOaaa+DxeBy1D+U9Wdu2bcMtiyigU6dOObpmr7jiinKohmqqJ554wnHb8ePHIzMzM4rVRM68efPQokUL7N69O3jjCOvWrRuOHTuGSy65pNy3TUQEeH+v4tNPP0WHDh2waNGisMdp3bo1lixZgmXLlqFdu3YRrJCIiIiIiIiIyIvB2kRERERERERERERERERU6Wjhgv44CT0M0D3c0EO1NgjDei0E0X4bpkBtNbTaGlCthVkbww2NgYWWAEVtZONyZw/rONYWHtk8rmwM2VYK1sK4rfXbVGY6JobwSIZrExERUXmquFBtPQDW3/xS7WC6aQt8Q7W1z5absvgEahtvxqLM40wzNSVIG9Dn3Or8TnseIETbPmxbH1ObNypt2ie3D3zwABSd3WsYWX3qsQm8tsaDw+a1cTl81xnDtbVFfuN4kX9io+3yRUsW4dnJz8IlufRx/HwoK03ttGvDkpId7oc5RNsmKNtSn/G1TzslvLiWuxYWLV6Ed/7vHdtjUJS137A/0LdvDMC2ZCAbq7FnXW4IyxYwhHbr+2rf1n7Dxj33BmxLhtcCHgCvLz6Aca9vxNmcYj81Vg3vvfcerrzyShw8eNBvmwG3/VkLwxZC8v/cGKathWe7tHUCeii3Gl7uXSe0wGvtKAv9eBujsNVQeOMVCtkYm/7/2bvzOCmKg43jT1XP7MXustyXIIccgqJ4RBTEOyoiXvhGwagx0cQjGuPxJlERIvJG0VfeqIkxMR4YUFECkZjEAwSjEWIEEdAghEMR5GZB2Gu63j+6q7t6zp7Zmd1Fny+fcXd6qrtremaxR+TXCVcbSGBm1k2BmFvwo7+/7Rxs3LgRjzz8SKix0WgUzz33XE77ISJK54wzzgg91rZtfPe73y3gbIiIqKUIE9YGgBkzZhR4JvR1NXbsWDz88MOZB2bh2WefRUlJCa666irU1NTkdduU3p///GeMHz8+9Ph+/fpBSv7VZTrwNDQ0YMiQIaF/jxFCYO7cuRg6dGio8WvXrm3M9IhSSnVhxXiHH354gWdCX2ff//730aNHj1Bj6+vrcdFFFxV4Ro3T0NCACy64AJdccgnq6uqadN9SStxxxx1YvHgxysrKmnTfRETali1bcNFFF2HcuHHYuXNnTtsoLi7G+PHjsXLlSpx33nl5vQAXEREREREREZGJfzpNRERERERERERERERERC1K80UP/Y0nix56sW8jeqiQGNWOy1IbO0kW1Ha27wet/a9mHtCMZytlQ8EO7MNW4W7mlhVsP7iYIradLLLtxxJTB7bN4xp/HELFtZNEJFPdz4RxbSIiIsqooOeXScYYUW0zbO1+k/b80tuAviCLbSyNO9+Dd888/1NxUWzbPb+Ee85ox+0x7C8Y23DPVt1t9xvQL8MBBup2rXHnYc5fvzAqeEC8g5gssB0vTVxbiIRzxWRvhdJORyedc+/evd1Nxa3ldbQTA9Z+BBsZgtNZ3pLNQSTZb9xcEvbsBrWhjMixELjqqquSHgO7bk9wO8J59wNI/nJ49P+6miyireLuxzGj3XFDRGBBsuMkjfvSWFffFxCQACTmfbAdZ935Nt78cGu6J9Iibd26FRdeeCGuueYa7N+/P+W44tJinHj+cC+eLSEg4cSwpRfSlpCQsNyvwghmSyFgQQbHCgnLfUyPh3LfV05+23v/SSG8KLf/2rnj3Pe088V/kfV2nLe9//MUTHQjOF7F3Q8hTGh76dKl6N69e6jtAcDChQsZFSOignjqqaey+v1l+fLlBZwNERG1FCUlJaiqqso4bt68eU0wG/q6uv7663HPPffkdZu1tbV48skn0aZNGyxYsCCv26bktmzZglGjRmX1Z65XXnll4SZEVEAnnXQSNm3aFHr8lClTcMYZZ2D69Omhxv/617/OdWpEaVmWlXkQgB07dhR4JvR198477yAajYYaO2/ePCxbtqzAM8rN8uXL0aVLF8yePbtJ9yulxAUXXICtW7di0qRJTbpvIiJNKYVf//rXGDRoEP74xz/mvJ2RI0dixYoVmDhxIkpLS/M4QyIiIiIiIiKiRPw/tImIiIiIiIiIiIiIiIioxWi+qLZftUsVPdQrmNFDt5edsH0Fo5ytdMgwGNRWto5i296YxDCgE0CEG7X2Q4jBm7eGF0j0b4Hnn+Qx/3tnX8qNKRqpbC+SmDKwDb1Ndy13nvqx+GPixLVF6rh23OvMuDYRERHlKtk5UUBLuGiLcb6kz/UQWBY44TPOydxFtp+2VsqGn6dWXqzaVgrK1psIxrzN+LZ/3qqD28GbrWKwVSxhuR6fGPUG+vY9JMNBBup3rzGeopnq1l/iz5Vh3M8xrg0kxrVV4lsi0qoLilr3Tlh1wZsLICCgbOVuSiREfIHMceuE0HUuXe0020u6j4TDkBjUdg6HwuR7J6Nr565J14tW9gocS++r0UZPDBmHCRunGiPiHtLH26yUG1+NORlpZmOEDmpL475/+2JXPb7zv+/jx49/gJ1760LMu/lNmzYNAwcODPWXnI87+xtGVNuPZuuYtvdVuiFsabnhbHe8sa50I9dCOGFy5zH/vSUASON+IIPuresfff+jofE+Nl/7JD/OoT71BX97DuwjGytXrsRxxx0XevyFF16IoUOHZr0fIqIw2rdvj4cffjh0XHvHjh2wbbvAsyIiopZgwIABGcd89NFHTTAT+jq78847MXnyZHTu3Dn0xY7CqKmpwSmnnII5c+bkbZuUaObMmejUqVNW6wwcOBC33357gWZEVDg33HAD3nnnndDjL7nkEtxyyy0AgNatW4daZ9CgQTnNjSiT/v37hxq3cOHCAs+Evu66deuG5557LvT42267rYCzyc2kSZNwxBFHYNu2bU22TzOoPWvWLLRt27bJ9k1EpK1fvx7/8z//Ayklrrvuupx/H+zZsyfmzJmDuXPnok+fPnmeJRERERERERFRcgxrExEREREREREREREREdGBoaDRwyRjjKh2fHwQXgg6uG4wfKj88KEylsaFD+HmCM38oBMtNEPaerwZUrQTbmbIEMY+lLJhK3+bfiTbX88LbsOIaCeJbOvHbGX7gW0vymg8V2WuF39sjJg2UsS1M7x+jGsTERF99SW7aEg2N9u2049Bhm3YGbav/O3rK544y/Rd85wJgag2EPe9eQUW90Hv/Mk7kfSD2v4mE4Pa+tzO9s5h9bo6lq3PP41zQujzRRsxd1s2VOD80bb9fdu2c997zB0fU/529NJD+vfN+FrXV38K1VDjn0MqHQXX56PuyXfgojRI8jX++/hlGeLazocEJ+5rxJ5Ku52QsNrCBQvd1d1gtd5EhkhUush1qkB2pl/Z7CP41I0YuArOXQiBieMnYsLdE1L+pdnyniP1YH+hDqEn3bVI8n2y8LaKu588zi10PFskPpK4rq6QS/d796u3rr7vx6EBAaWAl97+HCffPh+//9t/0BBrmSHSf/7znzjxxBNx+eWXh/pLzkUlRRh7+6WQQvgRbSlhSR3TNr4KC5a0nLHCue98daPZQkK4y5yAtjBC3c460PeNVyghAe++Nl6MO+5l98LnZqBb+Nvyxng9dRF4X4cNuIUJbZ944omor68Ptz0hMG3atFBjiYhydd1112HJkiUoKSnJOFYphfnz5zfBrIiIqLmdfPLJGcfs2rULdXUHxoWE6MD105/+FJs2bUJDQwPWrVuHVatWYfXq1XjooYdQVFSU83aVUrj44ouxfv36PM6WtIaGBlx11VVZrVNaWoq33nqrQDMiKpzf//73ePTRR0OPP+ywwzBjxgwAwPPPP4/27duHXo+oEHr16pV5EICdO3cWeCZEzoUmv//974ca++677xZ4NuFVV1fj6KOPxl133dVkF6WTUuLCCy9kUJuImo1SCjNmzMBJJ52Enj174mc/+1nO2youLsb48eOxcuVKjB49Oq8X1yIiIiIiIiIiyoRhbSIiIiIiIiIiIiIiIiJqdl6QMJWCRrVF4hgjemgGoPU4t03o7Tg+Gu1FD83wofLDh+Ya/hbcyKFSfrBb6aigPj7BALbK4pcZyDY2DR3uDsbD00W2g+nuYGDbP94KcCJ37nYFEo+T85ATjWyquDYD20RERF8PGf+dn8fzS5FkWcJ9FbfPwDlPcM3gOZxezz+3BOCFwf3zTj3G9s7fvHFGdDs+pB3TF1+x3dS2EQn34tb6hiQ3fYEX4+blum1n2wcdfBAi0Uj6AwqFut1rAPjnnMHjYQeWBIcknuvmFNf2voc+0fX+smdZl2EJqyxYsCD5LhSMMHD4yHamWHa+1vXmBpEwX/PxefPmYfLkySm3U9r5G6jodXZiVNspK/v3oYPG2f7F2eQx7WAM272v9OPxsW43vK2D2cY6foZZR7Z1/FnHuvX2JISQ2PVlDBP+sAIn3fYGnl+wHg2xlvG54sMPP8SYMWNw3HHH4e9//3u4lQRw3f0/QHl5GYQbz9YBbKlj2O5Xnch2fjkBbj1WwHLj28KLbOvottDxa32Ehfnek0YY2x0j/FfQ79wb+W3zNU/yo5zwW0KG5+9/m/1f6J42bVpWAZqf/exnKCsry3o/RETZGjx4MPbv3x9q7P3331/g2RARUUtw6aWXZhyjlMLcuXObYDZETjjw4IMPRt++fdGnTx/86Ec/Qm1tLX79619j8ODBOW2zvr4egwcPbrL44dfJ9773Pezduzf0+LKyMixevJhBSDrgLFq0CFdffXXo8W3btsWiRYsAACtXrsS4ceNC/z8I0Wg0pzkS5UskkunPaojy47HHHgt1AZXq6mps2rSpCWaU3iuvvILOnTvj/fffz2n9Pn364JRTTgl90RgzqP3SSy/x/ImImsXGjRsxYsQIjB07FgsXLmzUtkaNGoUVK1Zg4sSJKC0tzdMMiYiIiIiIiIjCY1ibiIiIiIiIiIiIiIiIiJpVU0cP/ai2H15LFdXWKym/YBi3P+FHD40YthfUNuagw9RePNvIH/pRa+8fbrxQjzUDi37I0FbO4/GJw5iOJPojnV/Khq1isFUsbo3gvPx4dzDkbav4wHbc3PRjyn9efvAxVVzb31ZTxLWJiIioZfDOMdLcGrPttPJ80RZ/WerzS/O8Kj6qnWzb3vpxFz3xHzOD2c7jgQu0uI8LIRG1oiiOFKM0WopW0VYoj1agIlqJyuLWqCyqREVRBcqLylEWKUNxpASWjEAJwNi6e65oB26Bx7ybPmf0zwMjloXefXpnOOhA/e7/GMdEn1f6V4Pxj4AuX8e/Do2Ma5tL9XvEjWuXdjkhYey2bduwYsWKhHh2IFoNIExgO5l04excYsDePIzDFD838/HX//Z6ym2Vdj4WXb/5e0BG4B2shEMa5mc4PoRtLldJxiXbgo5gB5bEbdv9Xkjne+GHtAFpDNGRbSf+7I8REMKCEBY+3bYft/1uCYb9+G/49dyPsWNPbYjnmV9KKbzyyis466yzcMQRR+Cll14K/XumkALXT7kWx5x6NISQXkzb+yolLGF5kWxLj5GWE+CGgOXGsy1jfWFEufXxk0KHuKUT09Z5biHcZUbgXK/nRemd5d689YtkBLt1Y93MpHvj3feyGYwP85YM87OVLjifsD0hMGnSpNDjiYjyoXPnzhnHvPrqq1i/fn0TzIaIiJrT4MGDQ8UTZ8+e3QSzIUrtBz/4AT744APEYrGcgp/V1dXo0KED9u3bV4DZfT0tX74cTz/9dFbrrF27FocddliBZkRUGFu2bMEpp5wSOs4fjUaxePFilJWVoaamBsOHD0csFgu17iGHHJLzRQSIMqmurg417qCDDirwTIh8Tz31VKhx8+fPL+xE0rBtG1dccQXOOeec0BesM1mWhV/+8pdYvXo15s2bh/379+Opp57C4MGDk/7ZIIPaRNRSrFixAscff3z4Czen0KtXL/zpT3/Cyy+/jD59+uRpdkRERERERERE2eOlRYmIiIiIiIiIiIiIiIio2TR1VDt+WcJ9heA+46KHKsl63lKh7/lBQ2UrtwlnLtfrwQ1R6w0awcTAuPi4YuBL4h3jmPpxcJEwUCnlRcOUUO5TiAvbudPXT8Pr7ClACGd9vaazPX/twEsrAKEUlLuB+P0pN3jmxLXdbQn/azw9LtX9TFJtl4iIiPKvMYHsBCH+9d1855ci6RjzIR3V9tvOOrIdXM+Maiso6FNGL1ZtjtTBafd8yhIWItKCJSOIyMb974ExO4Y6uw51MedmIxgICZ7L6oCtf64LwIvlHtLvEKz6eFXa/dXtWh1IZyNwzzmQ+mIs3oGLi+8ibguJJ/jmsmSPuUv1c3GuLoNoeVcUte6NOi/+7Vjw5gIcNugwL/IL+Oea5vmmd+4dt7u8/ny4kp7nxsW0E9aJi2MrKEyZMiXp9jscfzfaHH4NhFUc3LbRr3Z35EbRnfC1SHPxHD2LxB/AZIFtd2feQ/H3jWXeYwJQEoDtf4YRAkIJ95OEgBLSXVVBQLqfWaSxjxh0YFtBYNOO/fif51fiwZc+wmlDOuH843vglCO6oKTISvMcG2f5qnWY8fRv8eyzz2LDhg1Zr29ZFm7Rmy1wAAAgAElEQVR7/BYcPvQwL07tBLHd4LX049pOQNsPY/shbcuNYzsRbSktCEhY7jIJd5z0I/DSCGbrN4nzo6v3a+big5Hs+Iy80BFu432njPHOZoNRbQCJv50gyc9C8t8SEmzdujXzIHf7y5YtCzWWiCifBg0ahM2bN2cc17NnT4wZMwa//e1vUVVV1QQzIyKi5tC1a9eMnx8WLVrURLMhSk9KiQ8++ACDBw8OHarVduzYgY4dO+Ktt97CkCFDCjTDr4d33nkHw4YNy2qd+vr6nKLoRM2poaEBRx99dOiQqhACs2fP9oKB9913H3bu3Bl6fy+99FJO8yQK46233go1Ltvf34ka49JLL8XYsWMzjsvm99J8Wrt2LUaMGIHPPvssp/W7du2KhQsXBkKyUkpcccUVuOKKK7B371786le/QiwWQ4cOHdClSxcMGzaM/x2OiJrda6+9hosvvhi7d+/OeRuWZeGaa67Bgw8+iNLS0jzOjoiIiIiIiIgoN/zTaiIiIiIiIiIiIiIiIiJqFk0ZPQwuCx89NKPaybZtRg/1+GCG2x9nbil+u/56RhJM+AkxvY5SNhQUbDNimDC7JJQOWcfRC2xnf3oWwi1jm+Ezv1nn1x/1Xb0xPU+dp9OhQ2U+LyOK6K9pxLQZ1yYiIvrKaPKott0MUW3hhoOTjMl0fumc6wTXS4hqBx5PHtWOyiiiMoqIFcnqfCgTS1oolaUojTh/EbLersP++v3Y37AfMRXznyMQPG/zq9rueaPCIf0Oybi/ul1r4J6YGvnsuHou3COgz5UVvHUSLybTiLi2d66o9Mk4SrsenxDWXrhgIa6/4fqEcHX8uaZeFv8eS3i9zA5wiJ+fwPE2n1qyccnWT/Z+EcCC+QuSju9x3sso7TLUP9bmay2S7tj5+UgbLE4W1DaXx381H7e95xGXdIefYU/2WpvvEQFAQiDmjhfu+hKAvjiQ871+SwsoKGEBKoa6BuAv/9yEV/75GUqjAkMP7YARh3fGN/p3wMAebRGxcv+Z3LRjL95btQl/X/4pXv/HB3j/ydsB1ZDTtiraVuAnj9+OXof2RKwhhtdmvIE3Z72JPbv2olP3Tjj5/JNw+gWnQhZJSFiQQnhRbcsNZgs4gW0pnO8taTlLhRMcF0J6sW6hc91C+MshIAWc+0I6R9p7b7rBbK8/7/5T6PepCL58wn+lzDeX3l7ga9z7L/7nwfs5CPlS1dXVhRp377334rDDDgu3USKiPDr11FPxxhtvhBr74osv4sUXX0TPnj1xzz334LLLLivw7IiIqKkdffTRGcPa69evb6LZEGU2cOBAPPfcc7j++uuxZcuWrNb98ssvcdxxx2H58uXo169fgWb41fbPf/4TJ510Uujx+qJSjGrTgej000/PKqZ67733YuTIkd79Z599Nqv9DRw4MKvxRNl4++23M46JRqMoKytrgtkQ+crKyrBv3760Y7K9oEo+/OpXv8KNN96Y877HjRuHZ555BlLKlGPKy8tx++235zpFIqK8i8VieOCBB/CTn/ykUds59NBD8fTTT+PYY4/N08yIiIiIiIiIiBqPf2JNRERERERERERERERERE2uKaPaIrAsh+ihdz+4Xnz0EEp48WnnfmIMMfi8ne8tEUHEikAKN0zmRsfSPj9lI6ZiaFAxNNgNaLDrUR+rT7IPM3wdf9jcuJ8Olun4thBOlNKtxjmxSB0fc6JkTpYuLrANP8TtLVU60i287Xj7MiLa/vMKEdc2XyvGtYmIiMjVLFFtwI9qB6LZCHV+aes5G+c2+vGEqLZe5i4XQqA4UoQiWdRk5zNRWYRocREqi1ujpmE/9tbtQW2s1p2yf66mI8d+9BY4pG+fjNuv3fkfOKFkJ2KcPLDt/wV1ZTzqBbALEdcWAGyF4rYDEsa8v+R9fzd+Mz0Q9VXGeXYyCe8bPfNMr6sR846Xad1UQW3t/l/cn/BwpLQDSjodnRjV9tZNFsgOHl/zeKQeF7/hhB35y7ywuHFfvxdgBrcBCAkoGxAKQgkoSAC2O8aJawO2O87dppDwP8Yof0ZCGTOzAeVEovfXxTD/g82Yt/RzAApFUYlDulagb9cK9OhYgS5tS9GuogTlpVEURy1IKVDXEMP+2nrs3FuLrbv24bOt1Vjz+U589Ol2bKt2YhOxvdux/dX7c4pqV7VvjdMvPR3nX3MeLEvi2fv+gFem/TXwe+bOLTvx8b8+xu8mPoEr//sKXHDV+W4wWwe2nc+pOrAthQXL/dwqpeVEt4VwH3O+F5AQUsJLagsvrQ3p/XxI91XS70idyTbu6Z9rYYw0otpJf3qTNdSTPWbsKxvl5eXYu3dvxnE//elPs942EVE+3HDDDRg/fnxWYaB169bh29/+Nn70ox9h+vTp+OY3v1nAGRIRUVMaNWoU/vjHP6YdU1tbi/Xr1+Pggw9uolkRpTdmzBiMGTMGf//733HDDTfggw8+CL1ufX09jj32WGzcuBHl5eUFnOVX0xlnnIGGhvD//eHBBx/kRaXogHTzzTdjwYLkFxdM5sILL0z4bz27du0Kvf64ceMYoKeC+vDDDzOOadOmTRPMhCh7TRnWrqmpwVlnnZXVvwNMJSUleOGFF3DuuefmeWZERIW1YcMGXH755Tn//gc4f9Z/yy234J577kFJSUkeZ0dERERERERE1Hj8kzgiIiIiIiIiIiIiIiIialIHVFQb4aLaSumlZvTQXeaGtp3Gm4JlRRAVEUSsKCxhZXiyyQkhERESEUQBYxN1sTrUxmpRG6tBg92gpxj3XIOFMS815y7XsW0dv4aNQGRbp850YFvH7pTwctvGVv34nLPMDx562/deHX//Th8vRVw77v3BuDYREVHLlPGcLxuZ+sIFjGqruAdTnl/q52v0gc1lSinjPMffp3lhFKHPuZJEtW23oiwgnaC2VZThSRVWSaQUJZFS1MXqUF27G/tjNd5j3vmlEt7x692vd8ZtNuxeA9gxt5gbDGL7Z3g29Lmou4tgXNv7Hinu5xrXFoiUdkn6uMdcXfmPm+ea8e8nIERAO5UQqwkh0r6/kx2OJUuW4LXXXksY2uaIayH0+y7+0Brr+8t0dN79QOW+WKnj2tkwXjOhP78ke6pxr68QgJKAsCGUghLS/cDkhLWFUFBKh92l8wnGjUSbP896X/4noJi3vv/h0kZdvcLK9buwYv0OZ5vKhldEV8r/3vj8aBbTBSQggL3LX4Fdvz/00ZFSYsCxAzD2lm+h92G9nS0JgVm/no0/P/2XlOs1NDTgd/c+gQV/WoipLz6ISHHUi2VbQnoRbQsCUjiBbeluW7rBbO97KSDhfHb1QttCeO93fTkpKXRWOz6t7X6X5AJL3u+x3nj3pXHf72bYPiGknYfPfvv27cs4hn+ZnIiaU2VlJc4991zMnj0763W3b9+OM888E3fccQcmTZpUgNkREVFTGzNmDL773e9mHDd9+nReHIZanOHDh2Pp0qX45JNP0K9fv9DrVVdX47777sM999xTwNl99axZswa7d+/Oap3S0tICzYaocKZNm4apU6eGHn/ooYdi5syZOe/v9ddfx2mnnZbz+kRhfPrppxnHfPnll00wE6KgMP89vanC2u+88w7OPvtsVFdX57T+kUceifnz56OqqirPMyMiKqzp06fjuuuuy/rznql///74/e9/jxNOOCGPMyMiIiIiIiIiyh/Z3BMgIiIiIiIiIiIiIiIioq+P5olqBzccOqrtfo2fcvKoth89VMYedBxNColiqxgVxZUoj5ajOFKSc1Q7nSKrCBVFFWhf2gHtStujNFIGALBtG7ZtQ8GGUjHvBmXDVjYUFGzl3JQXdnMes6Gg3DFKOcfHXcNbTxk3Zxu2d6Sc7dpQtm0cU/cYKX9v5utiHlOBZMHzoPhAYbJgYTp5DX8SERFRfjVjVDvVptJetMXrPrtXITHOYdzrrCRfD4Cy7cBZka1sKPd8TAAotkpQXlTe7FFtU5FVhPZlHdCxrCMiIgKlbMRs9zxS+eeTvQ7plXFbdkMNGvZ9AT9AbESIvbQ4jGVwzie9WHFctTx+LOIfi1+W4lzTPReFlXj+3qZNm+QXdfE7wYFz5UA3WTnvX++mGn8zty2MAHlSSaLYQgjc94v7EobKogpUDboy8XAmbFNvVCRZnrR8nWRC8RPLdB/eD5YZaNYvggisY36V3tzcBDScODYAYdyHdMYIC85Vjdz7sAAhIYQEhOWOt9xtWICwdDoawklRu9uQ7jb0zdmucPclYO7HAmIK+9f/M92BS3DvzJ/jzid/hj6H9YEUFiLCwtZPt2LmIy+GWv+TDz/BZcOuQPW2aljSgiUtN6IdDGz7QW3phLKF873wfumotoAUOrLtPu5Ftt3vpXDfPn4UWz+ug+zC+z4Y1DYlRLXNx+LWyeaCTKYw0Y2ampqMY4iICmnGjBlo27Ztzuvfe++9uPnmm/M4IyIiai6VlZUoLy/POC7ZBZaIWoq+ffvipptuymqdZ599tkCz+eqaP39+1uv893//N2zbLsBsiApjyZIl+M53vhN6fFVVFRYvXgwpE/8qvpXkvxfHk1Iyqk1NYu/evRnH8Pdramph33MVFRUFnglw8803Y/jw4TlFtaWUmDBhApYsWcKoNhEdUHbt2oWxY8di3LhxOUW1LcvCOeecg+eeew7Lly9nVJuIiIiIiIiIWjSGtYmIiIiIiIiIiIiIiIioSRQyqh0fZg5GD4PjAtsTfugu8L3OSxuBZzcxrZ9Mxqi2rWxISJRGy1BRVIFiqwRSNN0f0UZlFK2LW6NTWWdUlrSGlNKLZ+tbzPvehq1izs0LIbrH1Qtv+3FEZdvOekZgOyHsl5A+9I+tPmY6ru3f949gqLh2ujAl49pERETNwj+fytcGU98KGdVOf36Z/qItylZG51l5Re1g3lkF13fPn2w3smwr/0IlERlBqxYW1I5XbBWjS3kXtClpCyFgnF86cfCKynJ07Nwx43Zqd62GF9T2zh3twFf/DFMvh3vO6v4F/YTXNdu4duLjSinYtYl/2bR169YA4GWEE5id5yR0PFhHg83gcOgbkq+bdB7mzXi6et01a9bgpZdeSphn1aCrIKOVidtMKvNnnoT5JWw0TFzbGJvwfJMFlHWk2Y1me3FmHcrWYyy33OwGsHVc29uPdMfoCLaOa/vjA3FtNyTtR7cj3mNmqNuLbAtnXSfGbcGu/TL9wUziZ2PuxC9//DAsYbkhbIkHfvhQ5t8zDTu37cRlJ12O6u3VTjhbGFFtd5uWsCClGwR3lwshIaT0gtv+e9MJcQvAPV7mT40++sY9pQKvkxfVdh9XxnggSUhbfy/i7nuLc4tqNzQ0hIomderUKaftExHlS0lJCRYvXoxoNJrzNqZOnYpJkyblcVZERNRc+vbtm3HM8uXLm2AmRLmbOnUqRo0aFXr8unXrsG3btgLO6Ktn0aJFWa9TXV2Ne+65pwCzIcq/HTt24MQTT0QsFgs1PhqNYvHixSkvUDF06NCM27BtG7t27cpqnkS5WLduXcYx/fr1K/xEiAzvvPNOqHEnnXRSweawZcsW9O/fH1OnTs3pz6/btWuHJUuW4O677y7A7IiICufNN9/E4MGDMWPGjJzWnzJlCj7//HPMnTsX3/rWtxCJRPI8QyIiIiIiIiKi/GJYm4iIiIiIiIiIiIiIiIgKrpBR7VSbChU91PMyvne7h8nXAxIC2vFRbQUFCYFW0VYoLypHVOYesMkHIQTKo+Xo3KoLqoqrIAAncgjb+OoGs5UyvndDiHDi2/6zc1PabmDbj47bgTS2Uno9G8G1dQkzeVw78DVTXDvufZOPuHZT3YiIiL6KmvLfcWHOL1W6Xyr1Y3bgvMY8i8ny/FIHtpWCEkhYLz6qrc+hlBujhhAojZSiNFKacwS2qVUUVaBbeTeURErcM0QbMRVDTNno069PxvXrd65xTgKVDcB2viozsu0EteMv4aKpQJTblE1cO7lYbWIApaqqKnDfCwDH7y4+aJ1Omph80lsm5j6TrGtGrh/634cSfraEVYw2h38/9TaTPeB9WIqh5ov3sWv5E9j85o1YN/MkVK+albDfzBPPNEZHr41Atog/6CJuPWmMl24oW7qPSm+ZH8p2HxduWFuv494XIuLHsc24NszAdjDWLbzx/jrwIt5OfFrVZR/WVgp496+LcP1pN2L1sjUQtsCnn3ya9Xb2f7kfV4/6PoQtYUnLiWpDR7Yt5znAjW0bgXfLjLxDegF4M0EvzdcKCD4ujPdHkh/bVFFtvY63rhHVzvx+C+f1118PFV8aNGhQXvZHRNQYffr0wezZsyFl7n9l5K677sKaNWvyOCsiImoOI0aMyDhm27ZtsG27CWZDlLs5c+bgxBNPDD3+v/7rvwo4m6+e2tranNabPHkyNm7cmOfZEOWXbdsYMmQIvvwy3H9rE0Jg5syZaS9OMWHChFDbeuCBB0KNI2qMMP89srKyMuMYonz629/+lnGMlBIDBgwoyP6nT5+O7t27Y9WqVTmtP3r0aGzevBmDBw/O88yIiAqntrYWt99+O0499VR8+mn2fz58wQUXYN++fbj11lvRsWPmC6cTEREREREREbUUDGsTERERERERERERERERUUEVMqodTFw3PqrtRA2RsF5C9NBrQzvf2HqEAEojJWhVVI6IjGR4Yk2vVVE5upR3Q0VRayjbCV/btg3bduKNOiLpxLUVbFv5kW3b9pabgW1nXR3SdgPbgYg0oMt9XiwS3gH0X8E0cW2lkse1/dfNf46NjWsTERFRblKe84kQt3ztSz8uVPpzgBwv2uKf0SQ5x0h1fmmcO+q5BdY3zi+V7Z9jWdJCWaSsRZ5TZmLJCDq36oI2JW2d80nbuaBL70N6ZVy3fvd//HN878DpWLbtfw8n9hWIawfOJ824tlHXDR3Xjvv8oAC7bnfC6PiwthaIAqcKYTf2ZyHMz5ZIvm8vemzEhrdu3Yonn3wyYTet+38LkbKOwX2mnJC3AwDA7n8/j/Wzvokv3vpv7P54Bmq3r8CmN67Btn/eByg7Rew41Q7ilye57/WUE4Pazj91tDp480cYwW2hv0+Mawszru2Go3VIWyTEtd3AtrC8ELcT2HaC2sJbT4/xxwIWYrXZh7W1rZ9vxU//6w7812GX5hzI+2LjF/jJ934KKSSksCClH9V2lklIIQLf+9lsCUsI9xgIyMD7zv1eCncdHcU2Xj83sC287wE/hg53vEj8GvzPAQnvs8ZcqODVV18NNe7OO+/MeR9ERPk0cuRIvP3222jdunXO2zjkkENwxhlnYPLkyfjJT36Ca6+9FtOnT2d8lYjoABImLqyUwuuvv94EsyHKnZQSCxcuxLRp00KNnz9/Pv76178WeFZfHXfeeScikez/W2RdXR369etXgBkR5c83v/lNbNiwIfT4u+++G+edd17aMUceeWSobc2dOzf0foly9cknn2Qc0759+yaYCZHv448/zjimuLg47/ttaGjAeeedh3HjxqGuri7r9aPRKKZNm4Y5c+bkdG5ERNRcVq5ciaFDh2LKlCmZ/5/tJG666SbMnDkTpaWlBZgdEREREREREVFhMaxNRERERERERERERERERAVT6Kh2sk3lHNWO22LKqLY5wgtNAxEZQXm0HFFZlOFJNS8hBKpKqtCloiuKIlEoxKDgRrNtGzEvoB1zb25k241wA0kC28r2jo2tdA7S+OWuj8CY8HFtLT6u7T8pJIxLd5+IiIjyK5e/lFeofelwdeoB6R4Kd9EW27+sih/MThfVNrevjH2YUW3lnzsVW0UojZRBQDTpsc23quIqdKvoCiklbGWjV4iwdt2utXCi2e4xVrZ7jqjj2jqw7S/LHNc2X79Uce1Uy/zzzlhtYli7TZs2KZ9Lsnh1QPxUgPCx7LBd4Pj+e5r5PPrIo6ipqYlbQaLtkT/055ZS4oPKrsf29x5IOnr7e1Pw+WtXw27Yn2F7IWLaKT4YODFm/b/IyhTrxB1UL3ptBLNFYlwbbixax7ERF9sORLLdiLYOaAPOchHYlxHZhuXfhAW7EWFtLRaLNWr9t159Cy88MdOdXVxUW0o4v4T7yzJC2wCE/xiU+zMB6cW0zey5v8QNacOIahuj43lb0VHtJI+lup+tqVOnhhp3yimnNGo/RET5NHToUGzZsgVjxoyBlLn99ZHXX38dd9xxB+677z489thjGDduHEpKSjB06FCsWrUqzzMmIqJ8Gzp0aKh/B7z00ktNMBuixrvssstQWVkZauzYsWN5QZCQ+vXrhzlz5qT+b1lp7Nu3rwAzIsqP22+/HW+88Ubo8eeeey7uvvvuUGPbtm2bccxnn30Wet9Eudq/P9V/a/d17NixCWZC5Kuurs44Jsx7NxvLli1Dly5d8Kc//Smn9fv27YtPP/0Ul112WV7nRURUSEopPPzwwzj66KOxdOnSrNdv1aoVnnjiCUydOhWWZRVghkREREREREREhcewNhEREREREREREREREREVRCGj2qk2lTaq7Q4MGz0MrG9Gtd0QtBOTdsJcpZESlEZKGx3pakpRGUWXVl3RpqQtbKUQUzZiKgYbMS8Y7tycyLaCDRs2Yu4yZUS3oY+HGz5USrnBSTsQ1baVXw/U284U19b06xMf11bBF874lnFtIiKiQlLuv/PTnvOlOzVSxi3tMP+XfzGPFL8aGdVONvV055d6n968jO9TnV/6C/zzSzO2XRopRZFVHDf0wD2PKYmUontFD0RkEXr27ZlxfN3ONYGYtneUlO0Gtd0Qkve9f/EWL7adU1xbJFlmfC8AO0lYu6p1VcbnBKQPWof5OciJ/tiTKfANYN+X+/CrX/0qYXlF71GIVvYKH/I27P54Our3bEj5+J41c/Dp7HMR2/dFihE5xrWN5ykCj5kRZwFAumOFE8qG+X2GuDaMuLaQACLQcW0dzxbCcseZge2IN0bHt4WObOvxXmg7AsCCXbs35TFsSr+852HAhhPSjo9qu8fCWa7j2X5AW7iP+8sBQEAI81UxX4PkUW39+VtLCGnr70XcfW9x4z6vb9q0KVSMsGvXro3aDxFRIRQVFWHmzJnYuXMnJk+ejIMPPrjR26yvr8eiRYswaNAgzJgxIw+zJCKiQpFSolOnThnHvf32200wG6L8uOqqq0KN27lzJ2666aYCz+arY+TIkaEvKmUaMGBAAWZD1HgzZszAlClTQo/v27cvZs+eHXp8t27dMo7ZuXNn6O0R5eLll18ONe6ggw4q8EyIgurq6kKN27FjR172d88992DIkCHYtm1b1usKIXDTTTdh1apVoT47ERG1FJs2bcLZZ5+NG2+8MfEi2iEMHToUH3zwQejP2ERERERERERELRXD2kRERERERERERERERESUd4WMahuJ68Cm0ka1vT52uKh2YB9xUW0dkFYApJBoFS1DREYzPKGWq3VxFbqUd4UUwgll27Yb2bZhIwZbxZzwtu1Gsm0/qG0Gtr3gpRfZduLZyo0fKiOurZS7DMgY1zZfC+V2EZPFtfX3Jsa1iYiImlGmqHYIgYh1I84vFZQXr072y4Ydd97hn9cEs80hzy/dC4sknMsEzi/d8xrbryqXRksRkZHkzyFTxLwFi8gIelT2wJAjh2QcG9u/DbG6aucc0ohpe6+Dt0wHs3Vc2zZencbEtRG3zJhbsrB2VTCsnSnca0auE4LXKrebSPUrQ0xbz1dA4Mknn8T27dsTHm97xA9DRLUTB6hYLbb/68FMK6Jm61Ksf+l01G5blmHb2cS1RTCuLYyAdsq4thvKBozvk8S1RXxcW0LACsS1nai2Xm5BiIgf2IZ5i7hR7YgX2YbQ4W33Bgm79suEo3LIYYdkfG3zrba2Fr9/+ClISFjCciLakJBeQNu5CSGc5dI9bjqxLZyb8950/tdlAf9xATeUraPa3vcOL6rtLtBRbX0cvJ89Y4V8H6Nhw4bBtu2M47p06ZLX/RIR5VNlZSV++tOfYt26ddi5c2defq9saGjA2LFj8fzzz+dhhkREVChHHnlkxjH/+c9/mmAmRPlx1113hT6XeeSRR9DQ0FDgGX113HjjjZgyZQratWsXeh3GWqklWrZsGb797W+HHl9ZWYn33nsv1IXVtDPPPDPjmGj0wP1/SejAsHDhwlDjxowZU+CZEAX16tUr1Lh27drhiy9SXYQ1s+rqahx11FEYP358qP+GH6+iogILFy7M6eIiRETN6ZlnnsHhhx+Ov/3tb1mva1kWJkyYgLfeegt9+vQpwOyIiIiIiIiIiJpWXsPafQa0Q+8B7fO5ybzh3HLDueWGc8tdS54f55Ybzi03nFtuOLfccG654dxy05LnBrTs+bXkuRUVWc09BSIiIiIiImphCh3VTraptFFtd2DYqHZwh4lRbT0qIiNoFW3lRcEOZCWREnSvPBjFVrEb1XaD2raNmBvatvUyZTs32IHAtr7pBKWtbC8qaauYH7T0QpLh49rmV/1QfFwbMF7XNK8p49pERESN16jAczNEtXM7vwyyvcw2vAZzqqh2MNfsx7v9x83zImd8WbQUlsz8Zy4HalxbCokhfY7Ceeedl3Fs/e61cELZthHYjsGPZxtVaaXcx/IV10bKZV9ueD1hrq2rWgfuO+eo/q+w7/dUwe0wt1z4KWMnhvnQQw8ljCnrOgwlnTLF0JPvf/dH09Cw9/NQc2n4cjM2zD4HNVv+lWEfuce1/fuZ4toyfVzbC2S7AW1jnPO50Ahne4FsI7AtdUDb8rbr3CIQsNzQdtSPbcsIVM3ehCNyxPGD8cAL96O4tDjlcS2EV19+1X1ObijbjWQ7UW0RjGrrxyD8+0ZUWxrRbS+qbUThAfMVFn5UWwezzai2fq2FMVrEr51b9N68bd68OdRxuvzyy0ONIyJqblVVVTnFhlK57LLLsHHjxrxtj4iI8uuss87KOGb//v3YsmVLE8yGqPHatm2LkSNHhqJTZtUAACAASURBVB5fXl6O1157rYAz+mq59dZbsW3bNsybNy/U+N27Ey9IR9Scdu3ahWHDhiEWi4UaH4lE8I9//AOVlZVZ7WfDhg0Zx5SXl2e1TaJs/fvf/w41rl+/fgWeCVFQmIsPaJ07d8agQYPwu9/9Lqt9vPLKK+jcuTOWLFmS7fQAACNGjMCWLVswfPjwnNYnImpqsVgMs2bNQt++fXHFFVckvXh2Jn369MHf//533H333YhEkl/4nYiIiIiIiIjoQJPXv+Hdum0pWrcryecm84Zzyw3nlhvOLXcteX6cW244t9xwbrnh3HLDueWGc8tNS54b0LLn15LnJq3c/sI+ERERERERfTU1T1Q7uOHAOK9vmCJ6mCTA7AcTlZ/a8/7hLCuyilAaKc3wZA4slrBwUGV3tIq2gm07keyYF9COJd634wLbtoJStrvcCRvacJYZ94IhyUbEtfX9+Lg2AC+4Zo6LX4+IiIhyEyrsnOqcL89RbQUFJRTS/crmX/vBi7aknk9gn0K5FxdRSaPaga/uuZNz/RHvjAdl0VJIYYU/PgdoXFsIgRdeeAGnn3562nH1u9dCuSFteEFz24toO8faDW57wXL3XDIvce34N7CCXbfXjSEH9ejRI+37JdfwdUG4TzU+MPzSSy9h7dq1CcPbDrkht9001GD7+4mh7sMPPxx3jb8r5TpfLLwNIuUPQaq4drJxiXFtoZcnjWubX92Itv5e6CCzjmtLdztmXNty49nS+xoIbLvrCfe+0JFtYQEikiK0bUHHtveuTgy6V7WtwuHHHIbp7zyLrj27Zjgm+bNx/UZY0nJD2haklJDS+epEtBOj2iL+NUBcVFv4UW1P4G1gRLFTRbWT/dgaa+fDggULUFNTk3FccXExrrvuurzsk4ioqSxYsCAv22loaMCVV16Zl20REVH+XXLJJaHGPf/88wWeCVH+zJ49G61atQo1tra2FmeffTZeffXVAs/qq6VTp06hxp100kkFnglReLZt46ijjsLevYkXrEtlxowZGDhwYNb7eeGFFzKOa9euXVbbJcpWVVVVqHF/+tOfCjwToqCLL74YRUVFocevXLkSV199NTp06IB333037VjbtnHFFVfgnHPOwf79+7Oem2VZeOSRR7BgwQKUlLTMv6tHRGSqrq7GQw89hEMOOQQXXXQRVq9endN2vve972Hp0qUYOnRonmdIRERERERERNS88hrWJiIiIiIiIiIiIiIiIqKvr+aLaqcY58a1Uka1k6wXjGo78WcoJ/psu4Ho4kgxiq3iDE/mwCQg0K2iG1oXV8K2Y4GAdkyZQW0Vd9/53lmmoFTM/erGtJXtdBBhuzcFJXRAO7e4tnK7iPFxbR3tZlybiIgo/0Kd7+Ua1fbODVJHtROi2Y08vwwEkAOrpLloS9z5hlLOuQiUMi8jEpyn+7hOONuwvRmU6qh2kuOR9qkdoHHtoqIizJkzB8cdd1zKMXW71wKw3YuwxADEjPNGP66tY+ZmVDt/ce2gfZveAVQssKykpATfOO4bxrbNLZjvLRGM+4oC3lIQbuA4PvStlMKUKVMSxhe3HYBWPdIH0FPZtfJJNHy5OWH5xIkTMWHCBEyfPj1ppKB224eo270mRIw8/oo6Jv26ZhvXFm4QG85XYca1JYQXvBZuGNuMa+sYtxvQdgPbQjhxbB3JhrC8wLaA5d53b5AQIhIMbQsLsS+3JT0CHbt0hCUjqGpbhWfmPYWLrroQ0sr9fwe+9OpLUFKaORxRU1PjxrMtWO5zkUJAInVUWwgBKfSxE4lRbeP1EjpkLrwlgZ+dQExbf42LagfGh4xqZ3rP2baNk08+OdS2Ro4ciUgkEmosEVFLMWLECNxyyy152dYbb7yBHTt25GVbRESUXx07dkRpaeYLxv71r39tgtkQ5UckEsGSJUtCj4/FYjjzzDPxzW9+ExMmTMDTTz+Nd955h+cvKezbtw8nnHBCqLEdOnQo8GyIwhs1alTSCwmmcscdd2DMmDFZ7+exxx4LNS5soJ4oVyNGjAg17vHHHy/wTIiCpJQYPXp01utt27YNJ5xwAiZMmJD08bVr1+Lggw/GM888k9O8unXrhk8++QTXX399TusTETWl//znP7j55ptx0EEH4cc//jHWrVuX03batWuHP/7xj/jtb3+L8vLy/E6SiIiIiIiIiKgFYFibiIiIiIiIiIiIiIiIiBqtkFHtVJtKG0qOi2vlFtU2H3f+WRIpQZEsCj/ZA1Tn8q5oXVKFmIohpmJ+ZFvZsGGEtG0nuK28oLYTPLSVgm3HpSWVDdtWzjjY7lh46wDZx7U1P7atEl73ZONS3SciIqLUGnW+l2FV74Imxr6SRbVD7y/DPht90RbvtNE/N4k/v0yMaru/bOfcMgYbJZFiWMmi2sb+0jlQ49plZWV4+eWX0atXr6SP1+9c68ay3XNGL7Btu+eNtv+4GcvWkW3vMa3xce39G/+eMM9hw4YFAtGZzjV1YFsogfhf+ZK45fTbnz9/Pt5///2E5W2OvB6Zf8gS2fX7sP39/0tYftRRR+G8886DgMAll1yC+fPnJ12/dutyACpF6DjViX7899nGtY0yuY5rI3lcW8Byx+q4tjQC285XJ5rtPOaEs3Vc270Jy3jMgkAEQkSN0HbEvVnYs/LlhKMQjUbxjRHHIiIiiIgIiiJR3DThh5j93iwMOX5I0uOazqGDD8Xtk27DqSNPzTjWjtmQUsJyI+KWdIPaQkBKCemGxc2otkCeo9rG+KaIagNAv379Qm0LAGbNmhV6LBFRS/LAAw/g1ltvbfR2lFK4//778zAjIiIqhN69e2ccs3Tp0iaYCVH+9O3bF/37989qnddeew0TJ07ElVdeiWHDhqFdu3aQUqKoqAgVFRXo0qULBgwYgGHDhuHCCy/ED3/4QzzwwAOYNWsWli9fjpqamgI9m5bl29/+Nnbv3h1qLMNs1FLceeed+Mtf/hJ6/JlnnolJkybltK+ZM2eGGjds2LCctk8U1lVXXRVq3AcffFDgmRAlmjZtWqgL/MRTSmHixIm46667AssfffRR9O3bF5999llO87n88suxYcOGlH9GSUTUEiilsHDhQlx44YXo27cvpk6dij179uS8vbPOOgsffvghzj///DzOkoiIiIiIiIioZYk09wSIiIiIiIiIiIiIiIiI6MBWyKh2+uihSD7OjB7C/14AXszZXC+4rgok9ZSyvRHFkWJEZTTDk/nq6FLeFTE7hl21u6AEACWglICADSGkH0pTCoCEEApQTjhNR9GUDVhCQAkJ6XbPpAJsAFLYgJJOdE4pQNgQkF5cWwrp7FM4L6hQChACCioQSXMXQ7/wSjkhPv01XsL6cfcD8tc4JCIiOqAVOqqd9WOpStj6sZwu2pJm3/Hnl9I9v1Rx55ci8UIgzvmke992HrGhUGwVISKj3rik5yMhnkeqc56WrkOHDnj55ZcxdOhQ7N27N/BYffUG+DFsJ8qrICFEDICEggRgQzgnqVDCgoBzLuqFkZXtvh46juyfezrnf0gSL9cH3HxXCCi7DjuX/SbhOZxy6ikJy0Kfa4YIp2crl0B3svBlpFUXVPa9KKc57Frxe8T2b01YPnHixMD79LjjjsNxQ4/DoncXBcbVbP8QFYecDwj/nD4o+NoEX7P47+PGOh8Inc8pcD9EqPi13ei2ikGHtoX+GRf6fWdBXxhICAUn4m7BeY85WxJ6i8L5NCnczzzK+c3D3Zvt7lwF13GnHKvZhb2rX004lmddfCY6dOzgztY/pu07tMejMx/GR8s+xl0/uAufb9iUsG681m1a4+m5T8ESFlYuXZFxfDQahSUsCOhItvM5T0jL/UkTCVFtHdP2otpC57R1zNwPwuuXyQxuO8e5+aLaU6dOxZo1a0Jt7/jjjw81joiopZoyZQpGjhyJH/zgB1i1alXO25k9ezZ+8Ytf5HFmRESUL8OGDcOKFenP/Tdv3gzbdi6qQ3SgePTRR3H66ac3ahtKKdTX16O+vh579+7F5s2b046XUiIajaK0tBQVFRVo06YN2rdvjy5duuCggw5Cz5490adPHwwYMADdunU74H6mqqurMWfOnNDjTz755MJNhiikF198Effee2/o8b169cIrr7yS8/4++uijUOOymRNRLsL+O6asrKzAMyFKVFJSgtdffx0jRoxALBbLev1JkyahqKgIt912G84880wsXLgwp3mUlpbixRdfxMiRI3Nan4ioKSilMGvWLEyePDnpxbGzVVJSgilTpuD6668/IP+fEiIiIiIiIiKibDCsTUREREREREREREREREQ5a76odopxKaLaelx8VDu4ISOzrfw1FIAiqwhFsijDk/nqOaiyO+p316O6thoSAsoNZks3/CaUdP+newWhJJRwH1NuQE0AMSUhEYPtJNZgCwkJtyfXiLi2JiAKF9cuQPCQiIjoQJP2fK8R53rOw42Iaqfaf7rzS6XiziMQuKhK2n27Ee1A+1YkP7/0lnoXbVFQtpfXRkRaKLKKE/aZSxhZP68D8S9CDho0CL/73e9w6aWXBt5n9bs/hVJ1ECIK99IszvGHcM8XnWXKPTOFikEJN6Ct7Bzj2vGfNvz729+bmnT+p51+WtLlB8q55rJly/Dqq4nh5jaDfwAh9fszfKXerv8SO5b8MmH5N77xjaShgpFnj0wIa9du+9DfrVDex4REZjw7l7i2dOLYCXFtPU6Hsp0Atr8Vy3kPKuEG3t3PKcKGUtLdnR/Ydt617s++997Vv09I48kZoW03yL3n47lQsbrgsxYC3772MkREBCLw1PQdgcOHHI45i2bj3QWL8PupT2L1R6uxZ/eewHaKi4txxugz8POpE1FUFEVdbR02rP002YEO6NipA4QQkO7FlLy4to5qC+dzoJfOPsCj2gDw85//PNQ4ALjkkktCjyUiaqlOOeUU/Pvf/8aiRYvw4IMP4r333sOOHTtQW1sLAKipqcm4jdWrVzPISkTUQl100UV4/PHH046xbRuLFy/G0KFDm2hWRI132mmnYdCgQRnD8flk2zZqa2tRW1uLXbt24dNP03+utiwLxcXFKCsrQ+vWrdG2bVt07NgRXbp0QY8ePdCrVy/07dsXhx56KCorK5voWaR2zz33hI5fDhw4EAMHDizwjIjSW7lyJS699NLQ48vLy/H+++836nNLRUUFvvjii4zj+NmICi3Tv4O0nj17FnYiRCmccMIJmDt3Ls455xzYtp15hTjjx4/HpEmTUFdXl3lwEkOGDMGbb77ZIs6xiIhS2bt3L6644grMmjUrL9s78sgj8Yc//IGf1YiIiIiIiIjoa4NhbSIiIiIiIiIiIiIiIiIqjEaGFpNtKpeottNOCxs99P9hK9sNH0ZQHBc+/Do5uLIn/r3jY9Q21HgBNd2U1DlDwInISQUA0um6KZ1Ec8KHEm7kUNmwoQPdslFx7UCwkHFtIiKivGrKC6jEPxYqqp1sXTt9BNw5nwhuKsz5pRnV9o6Le/6ozzNSnl8qZQS9nfOS4khJ8vl/DePa3/rWtzB//nz85je/8ZYpux4NezYhUtENEPqIKOecEU7QWAgbcOPITlzbTh7XdoPFflxbeSFi73jrk9skce2aLUuwY8n/Jcy7x8E9cOSQIw/oc80pU6YkLJNFFagaeIWxxIxVp7f3Py8jVrM9YflPfvKTpMfoiCOOSFhWu225/7lAN64bHdeOGxsf1w5Emf3sNfRnFR3QVgrCfS8570vbfTs5EQjhRrWDgW39KVO//k40W+ngtjsXZ496P4Bq2Ic9H89JeMannH0yeh/S25uhnrQXnXYnIgAMP2UYhp8yDAIC+77cj3fmvYPuvbpjwGEDYEnnokfCjWD/4fHpoWIWo8eMhhSWc8kkodd3s9pGVFsIAaEO/Kj2pk2bsHPnzlBjW7VqhRtuuCHUWCKiA8Fxxx2HF154IWH5tddei8ceeyzturFYDLfccgseeuihQk2PiIhydPrpp3t/bpLO888/z7A2HXDeffddHHPMMfj3v//d3FNJKhaLYd++fdi3bx+2bduGNWvWpBwrhEAkEkFJSQnKy8tRVVWFdu3aoXPnzjjooINw8MEHo0+fPujfvz969+6NSCT/f0X42WefDTWuqKgI8+fPz/v+ibJRXV2N448/Hg0NDaHGW5aFt99+G1VVVY3ab6dOnbB69eq0Y0pLSxu1D6Iw1q5dG2rc66+/jpKSEvTv3x9nn302rr76avTp06fAsyNynHXWWXjuuefwrW99K/OfQSeRS1RbSonx48fj7rvvznpdIqKmtHHjRpx77rlYsmRJo7clhMDtt9+On//85ygqKsrD7IiIiIiIiIiIDgwMaxMRERERERERERERERFR/jUyqm0GDUNFD+P3aUQP49OMqaPaKiGqLYVEaeTr/ZcdpZDoXdUHH2//CA12A6SUELAh3fi18CLWbtBaOoFtJSQkYhCwAGFDKQHpjpdu6NBWdqPj2oAfUGNcm4iIKD9y+QvNwQ3kulr6MHbylfQ5XYohwt+2vuBK7lFtY5/GY+b5pXDPZxSUMTUnyquEQolV6pw/xZ3HxM8hl8D2gRrXfuihhzB//nysWrXKW1a3ay0iFV0AJaFEzIln67i2gBMvRgxCSPe1lc7DwghoB77quLb5qhvh5SRxbbthPzbP+yGgYglzvn/K/ZBSep87DrRzzQ0bNuC5555LWF416DuQRRVxS8PFtYva9Eu6fPz48ejXrx8GDhwYWH7kkUcmjG3YvxUN+7YgUtbROa76mklZx7WB4IFVwbFGXBtCBbbt/HRKADqq7QanhfP+c+LaAnA/5wgv+K68ufqBbeN9qGzvewHvsk5GaNsdJ4A9q/4Cu25PwrP9zo3fgRSWP9eEwLQR2IZwHxeoKK/AWeed5Y0LxK6FwIvPvpTs4AYIIXDDj2+AJQQgJKSOYiMxqg3lFNGziWrDmL/en/+8mj6qDQCvvvpq6LEzZsxwfk8gIvqKmzJlCn7zm99k/Lwwd+5chrWJiFogKSXat2+PrVu3ph23YMGCJpoRUf6Ul5fj448/xq233ooHH3ywuafTKEop1NfXo76+Hnv27MGmTZvSjpdSoqioCGVlZaioqECbNm3QoUMHdOnSBd27d0fPnj3Rt29fbNy4EYsXL8a6devw2WefoaGhAZdddhluuOEGlJT4FwLcsWMHNm/eHGquc+fORceOHRv1fIkaw7ZtHHPMMaiurg69zrRp0zB48OBG73vPnsT/fhevpqam0fshyuSYY44JPba2thbLli3DsmXLcN9996GsrAwDBw7EqFGjcM0116BLly4FnCl93V188cXo3r07Ro0ahe3bEy/Umk/t2rXDvHnz8vL7PRFRIS1duhSjRo3Cxo0bG72t3r1744knnsDJJ5/c+IkRERERERERER1g+H9xExEREREREREREREREVF+NXVU2/zWix4a0WyVuF5CVFs5UW1lRLUBfO2j2lqxVYyDW/eEDRsx20bMjiGmYoipBth2zFmuYrCVDdu2YcOGrWKwlYKC+1XZ7rFVsG3bDZ67x1spKOiv8O4D8OLa7gvkh9ID4XT/RfZfb/fx+PdEnPiAZ8qgZyP7okRERAeKjFHtYPs0yQYybD/FgKyi2kr5N71P4d+U+UsZ5xvZRrVhXKxFuSFcZbshXhU4Ft55pm2750TOfX0eo6AQlUWIiEjCfpM997THI41GR9GbQWlpKZ588klYlh8Mrt+9HkrFoFQMULZ7bujelP7eOcf0zxBtd6z7Oinjq/u4PoPU7x/vdQWC7ykA2xb9AnW71iTMd+y4sbjgwvPdVZKcayb5/JHqfrJ1msLUqVMRiwWD4UJG0ebw76dYI3OMuLj94ZBJPj8tX74cxx57LJ544onAcerevTvatGmTML52+wpnj8LIoHsX0Ek3t/gBIsX3+r6/nh9b9vPP3v9eK6Rzg3shIEgISH+M0JcPEu46zk0IC0JId9sSEBF3W5Y7xvJuwrghFsPO9x9PeJbHnnAMjjhqMCLS8m6W0LcIpLBg6eXuTerHpYQlJCIy4iwPjJH44vMvUh1cT4+ePVBVVQVAus/eOW5SSggjlC3gPOdso9qBSHYLiGoDwOeffx567IknnpjVtomIDlTl5eXo1q1bxnGrV6/GsmXLmmBGRESUrcMOOyzjmE8++aQJZkJUGA888AD+8Y9/NPc0mpRt26ipqcGOHTuwfv16LF26FK+99hqeeeYZ3Hvvvbj66qtx8sknY9y4cfi///s/zJkzB//617/wwQcf4LbbbkOrVq0waNAgPPjgg6irq8OTTz4Zar8XXnghzjjjjAI/O6L0zj///Kz+vXXrrbfi0ksvzcu+TzjhhIxjlFK48sor87I/olTKysrQqlWrnNbdt28f3nvvPUyYMAFdu3ZFZWUlhg8fjgceeAA7duzI80yJgKFDh2LLli145JFHEi7Imi+jR4/G5s2b0a9fP2zZsgW2bWdeiYioGfz5z3/G8OHDGx3VHjx4MJ588kmsXLmSUW0iIiIiIiIi+tpiWJuIiIiIiIiIiIiIiIiI8qc5otpm9DAuqm3OJ3lUW/mxRDfMp7deEimBFPwjVa2quAodSjt6Ae2YjkbCCW3bykYMMdgq5t23lfnVPb5u7FAZcW39OgTi2kAgru0tZVybiIioYEJFtdNuIN1DqQPS4aPa7vmAEdH2QtrKv8Vv39yUci+8Yo43w9vKOEe0bTvwOLxzCr1xff5oe3NTwr+wi+2d+wAQAsWRYncSyY9PmGVhHIhx7RNOOAHXXHONd7++egOceHbMiWe7x1khBi+urcy4tj63NOLaMKLaXkDb/1Tg3Tfj2u7Y+up12LX8iYR5du3WFf879X/doWZ03Tjuca9xwrlqqve8avwtzHtm586d+O1vf5uwvLLfxYi06pxmzfRVfSGjKOt+WtLH9u/fj6uvvhrjxo1DdXU1AKChoQE7d+5MGFu77UN/m0IAOrCdl7i2WWaOj2vLwDg/rq2D0NK46cC2DkRbgLDc4LZwAtleZDsusB2IbEuYMW7Awp6PZ0PF6hKe4Xdv+h6ksJLe/MC2hIR0Y9oWLDekrWPaUsjgDQJSWKGC062rWnvBbCGE8eyFm9r2j2E2UW3vvveytIyoNgD07ds39Nh+/fph3759We+DiOhAdM4554Qad/311xd4JkRElIswEdy9e/d6n92IDkRDhw7FW2+9hUgkknkwwbZtrFy5ErfeeiuKi4tx6623hlpv5syZBZ4ZUXoTJ07Eyy+/HHr8qaeeiilTpuRt//v37w817umnn8ZDDz2Ut/0SJXP22WfnZTt79uzB22+/jdtuuw3t2rVDmzZtcNppp+Gxxx7D3r1787IPIiklrr/+eqxYsQJffJH5wp9hRSIRnH322fj4449RVlaG0tJSdOrUCUVFRRg4cGDCvzPq6uowceJE9O/fH2VlZYhEIigrK8MRRxyBn/3sZ2hoaMjb3IiI4j3yyCMYPXo0vvzyy5zWF0Lg3HPPxbx587B06VJceeWVKC4uzvMsiYiIiIiIiIgOHPxb4ERERERERERERERERESUH80d1Ta+JkQP49f3gonmcn/rEWEhKqMZntDXT/fKHiiSUcRUzL/ZMcSUG9nWsW19g/KC2jZs2Mq874cr7cBXM2wJ+HHsuLi2ykNcOy54aGJcm4iIvm4KHdVOtixjBNg7KTTDx06KVXeule0vi3/M1hFtc4pCQAnna/z35s0bq/fpbse23YaxPp/UD7hzVLa7VBiXBlEKxVaxH4BNcbKb7Jh8neLakydPRvv27QEA9bs+BXREGzEoFXNj2sqPayM+rh2MY/sB7bjHAnFtAN5x9+/vXPaEfnMFPP67x1FVVeW83E6p3dsCkDqubY5Jdb+pPPbYY0n/gm6bI8LGL1P/ZtD1jMfRZvC1KR9/7rnncNRRR+GNN97AOaOSRzmFlfgXfkVTxrW9ZTIYhYYOY+tIdJJxwvLC20562gxsSwjhR7aFDmtLyw1tW7AbarFz2TMJz+zQwYdixGknOpFsIZ2btPxotntfCiOiDWecdGPbEs73zjI/sm150e/0li1Z5iS0hXSem3SfRyOi2vGvR0uKagPA6NGjIWW4/81669atGDFiRE77ISI60Pz85z8P9Xvr22+/jS1btjTBjIiIKBtjx44NNe7FF18s8EyICmv48OF46623mnsaX1llZWWhPzMTFcKcOXMwceLE0ON79OiB1157La9zqK2tDT32lVdeyeu+ieI9+uijBdnurl27MG/ePFx77bWoqKhAhw4dcM4552DatGmoq0u8QCRRtjp27IhYLJaXbTU0NOAvf/kLVq1ahfr6em95LBbDRx99hNGjR6NPnz7/z955x0dVpX/4e+5MemBDAoQizdAEQQWRLEVXFIUFpIn8QEAFWVFEUSw0FQRdEVRkRUVZXBUBQQOIIEVFAekCilIiLbTQQg3pc8/vj9vv3Jm5UxPgffgMM3Pue855b50zM5nnoF+/fqpMe9y4ccjMzER+fj5cLhfy8/Px+++/49///jcqVKiAlStXhiQ3giAIhby8PHTt2hXDhg2DKLr/PYIvEhISMGzYMOzduxfffPMN7rzzzoC/CyUIgiAIgiAIgiAIgriaoG+vCYIgCIIgCIIgCIIgCIIgCIIgCIIIniD/NttKqm1u1E08Z5Zq66TZZqm2QVLoQaotck2kF+uMC2Z1rloEJuD6CnVloXaJLNV2qc9FiKpk28VdsmhbEm9rcm1FsC095opoWzZgioo4U5ZrK8+VfcZ1Yk2DXJt7kWubxOuehIdu9T0JP3kIbgRxjaKJ86/8G0FcTURaqu0T2bWqyKu1/pnxHNS5trnuHxgksbXmc1XriTbOb1EU5VhRHoOI4EwelyhjUAZpohBIfanjSyYnJkrjIsm/yxAlRLlfP7wIts3PA9mOV9q1KikpCePGjQMAFF84LMmyNTIefgAAIABJREFUuSzQhgjOXWqZUa6tDLDkOJ10m0NnYFfb0m8X7ceq6vuCwou4uHeuW361atXCXXffpcXL+9v8fsSbXNtMpOXaBQUFmDZtmlt5Qq17EJPc0I+WrC8KzBGDyq0nonrHL+CITbaMOXDgANq3b4/vV31v0YCAcnW7W243Ra7Nwy3XVqXZgPIntkyVakMWZ+tvcpmqeRYAOHRlkogabjcHGBzSciaJqC/u+hJiwTm3tXp27LNwCk44mAMOwSndmEO7KXJtnUjbYZBry7JtRaYNJsu1HRAYQ0qlFE8b1EBqQiq2bNoKxhSdtgBBloQzppNqw55U2yDJLmNSbQCIjo5G27Ztbcf/+uuvYRPYEARBlCUqV66M9PR0n3Gcczz11FMRyIggCILwh1q1aiEmxn1CIzPffvttBLIhiPCSnp4Ol8sFp9NZ2qlcddSqVau0UyCuYTIzM3H//ffb/vw7ISEB27dvD7kMfsiQIbZjd+7cGdK+CcLMN998E5F+zpw5g2XLlmHAgAGIjY1F1apV0aNHD2RkZKCkpCQiORBXH4Ig4MCBAxHp68CBA/jiiy+QmZnpU+idm5uLDh06YObMmRHJjSCIq5/ff/8dt956a0Cv2zVr1sSUKVNw9OhRTJs2DfXq1QtDhgRBEARBEARBEARBEFcuJNYmCIIgCIIgCIIgCIIgCIIgCIIgCCI47HiqbMoWmYdyT8I5r1JtptWVhHracmWhIs/TtxPjiA1KvnW1Uz66PCrFVVbF2KogG1ySasMFLmsmFYk2199DE2rr60KuBa7U1gzUBrm2ur904kKmGDM9yLWZ8sCe8NBKZkkQhG+uNRn11bhOxLVJpKXadiTReqG26p7mxtdvJUYbG1hfh6A7V7myPrpxosf1YIY7dcIOVbht6APgYJq0W5RGM0yWcsc4YgyCcI+CbRvbzl+utOvUY489hrp160IsvAix8LwkyeYioIq0XfLYXhFoy0JtdZu6APUY8zS7iVRH/25DHVuC4/yeuRCL8w15McawdPlSNUataZY8myb/Me/bUO3XQPn8889x8uRJt/KUm4cF0Jrni0Ni7Q6o3etnxFVr5VeL5evdD2d8qrRRPci1gTDJtZmgLjPKtTVFtPQnt0pdwXgvt2GQSjOHKuBm6jK9XFtrSyy8jAu/f+a2Ns3Tm+POu++AoPzTybMVcbaD6QTaskSbgUEQBFW47YBxucAYBCZJvx985EFPG9ONf975T9SvXh+jnx+D3NxcbfOpa80Mz69UqbZCRkaGX/FPPvkk9u/fH3S/BEEQZZ3333/fVlxGRgaKiorCnA1BEAThLzVr1vQZ8+uvv0YgE4IIP4IgICkpyWdcYmIiPv74Y4wZMwYDBgxA+/btcfPNN6NWrVpITk5GbGxsyKW8VzLNmjUr7RSIa5Tc3Fy0bNnStsDX4XBg7dq1SE62ngQwGO644w7ce++9tmJPnz4NURR9BxJEgHz88ccR75NzjhMnTmDhwoXo2bMnYmJiULNmTfTt2xcrV66kY57wizp16uCmm24q7TTc4Jzjsccew19//VXaqRAEcQXDOcf06dNx2223Yffu3X7Xnzx5Mvbv348RI0bYen9LEARBEARBEARBEARxLcLGfdhB/flB7QYpqFazfGnmQxAEQRAEQRAEQVxhtKrxMhKiqpR2GgRBEARBEARBEEQpYUsCF5BU23c/XqXaunrGulySMiriPFGvcOZwMAEJUYm+1+kap1gsxtbsTXBxURO76QVvggABDgiCJI9zMEXcpr8XwBiT5XAMTHDIajlZOscAAbJ8jsk3ndROKhd0ojao8jsG472ySBLwWUjbAK/iNm9lgULyduJKJqSSVrunQhn3wtI5TVypBCXV9lE1UIEw5xyccbV7zo0v0uqEKbp4tzaYFqOKsb3lop+URR1T2hhjMgCiPJY0SL/lMabI4WAOJMYkGnJgJmmw4RpiGpNITTKvz+1wJV2nPv/8cwwYMACVO0xCbKVGsvBYkNfBAUlI7JDHggxMKTPFMUV6LAuNtRim3YOBqRudgYsuZM27HcW5xww5derSCQsyFgDQSYJltE1rlAL7M84MBZq42Lp9URTRqFEjZGZmGspjKzdDrZ4r4Xbg2ezV+xs+F3J+fQtntk6WBemeqdBkMCq3fk2SUav1uWVa+vOemc5PXZTp3lyuPLZYznVydq6PUd9Jmuq6x+mfGyTu6nbQl3Kc+/U9nNvhLj+Zt3QuWra+zevV06gMZ5qYnGlHg/Z+yfyuCiguLkZa5bpwuVxeerHolzE0btIYL4x6Ad16dLvqpNoKn376KR5++GHb8U6nE9u3b8eNN94YshwIgiDKIvXr17clFXr++efx5ptvRiAjgiAIwi79+/fH7NmzvcY4nU4UFxdHKCOCCC8pKSk4e/as15jGjRvjjz/+8NlWSUkJDhw4gL1792L//v3IysrCsWPHcOLECeTk5OD8+fPIzc1Ffn4+SkpKrrhJ7+zQtGlTbN++nUTjRMQRRRGNGzfGnj17bNf53//+h4ceeihsORUUFKBSpUrqBHTeWLt2Ldq0aRO2XIhrF1EUERsbW+bGbg6HA7Vq1cKdd96JgQMHolUr/ybiJK49Tp48iZo1a5bJSdruvPNO/Pjjj6WdBkEQVyA5OTkYNGgQFi9e7Hfd1q1bY9GiRahYsWIYMiMIgiAIgiAIgiAIgrh6GD+jI4m1CYIgCIIgCIIgiOAgsTZBEARBEARBEMS1jU85ok3hom2ptgfpoSJd5Bb19OJtg/QQHCIXVak2wBHvTIBTcHpPmgAAHLl4GAcu7IeDOWRBtgMOxiAIDk2wzUxybUEv3pYkiIpo2yFIskNBFmgr4m0G5R7qc0A6DARVjGhfrm0WHqqPLQinXPtKklsShJ6IS7VLwznhwxHqtSqd28QVRFBSbcD25ClKU9aibesSDq7LjxlF13KYXmRtKPcycYvb+NDcu7eJWxjAONOk2lxulQGiqKvHOURdPwlR8dL4UhYt63u2Mx7R1qXsyLU55ygsLARjDNHR0SG/9rlcLtSvXx/nU/+JhLT2khyYSfJsJsuzJUm2QxobWsq1Zfm2m1xblmozuVwnFwYE5B5ciuxVT7jltOL75bj9H3eo70cUWbByzDDltcNKEqwu09pz2388BONM1WVs3c7iRYvRvXt3t/Jq936Kctd3Ca5vHy+cecd/Qfb3/0LJ5RMWSxkqt56ICk2HeGi6FOTaXLliWAizDVcQ92Xu8fr2zDlo8Yfm3AlXfo4h4va7bsdnX38mr6TV+mldKKehu5iaGY5yqPJr5bG0tPOdnfHrll89dOKb+IR4dOrSCRNfn4Drrqtx1Ui1FcaPH49x48bZjo+Li8ORI0eQnJwc8lwiCY1tCYLwxqJFiyzHFmaqVKmC7OzsCGREEARB2OWrr75Cr169fMb99ttvaNq0aQQyIojw4nQ6fU4mddNNN2HHjh0h7/vixYvYu3cv/vrrLxw4cABHjhzB8ePHcerUKeTk5ODixYu4fPkyCgsL/Z7wqjRITU3F0aNH4XTS9+lE5OnZsycyMjJsxz/99NOYOnVqGDOSyMzMRIMGDXzGDR06FO+9917Y8yGuPTIyMtCzZ8/STsMnUVFRuP7669G+fXsMHjyYxpmEJUuXLkXXrl3L3LhIEAQUFhbSGIggCL9Ys2YNHnzwQRw9etTvun379sV///tfxMbGhiEzgiAIgiAIgiAIgiCIqwsSaxMEQRAEQRAEQRBBQ2JtgiAIgiAIgiCIaxuvYm2bUm1A82YFItWWCzTpoa6uJ6m2ItIWledchENwIiEqwXvShIrIRWw8vh7FYpEk0IYAgQlwCLJQmwmyYFsTajsEWcIti7cdTJIeKrEMTBZxS4JtgMmibUWuzdRyTbQtGwQBWRDHDEJDd7E2dPFMlVwC8C089FAWCCQoI65UIirWLg2pth4SbBNXMZGWapvL3aqbxLkiFz3GctEk1LYY/zEYV8HchggRZvSibnXiFnA5NWZoX19H1eeKXBchjTMdggOJUYnyNUEZlxoF23q5tvrcA77k2kVFRTh79qwxhjGkpqbaat8Te/fuxVdffYWff/4Zu3btQnZ2NkRR2oaxsbGoWbMmbrrpJtx5553o3r07qlQJ/nuj//znPxjz4Q9IavYQVIm2QZqtPHbI0mylTH6uj1EE2kock+Xa6pEiqNLfI4t6oODUNkMuTW9qig1bNkjj0LI+iYsXsXbr1q2xfv16Q1n0365HnT6bAOYIrl8Avl40XQU5OPHjMORmrVDLmDMW1e7+CIl1OvloOhRybV+PTc+5PoaDq9clozSbW9VVpdkAlOsN1y8ztiAWnMPB2W3cMl/w3QK0bN3S4/oD+uuT8lxXrr7f0fvdNZk20x0vv2//Hfe0vTfosR5jDK+MfwUvjHrhqpFqKzz55JOYPn267fi2bdvi559/Dls+kYTGtmWXgoICzJkzBxs2bMC+ffuQmpqKhg0bYuzYsSR5ISJCpUqVcObMGa8xjDGUlJRAEIQIZUUQBEH4oqioCDExMT7jRo0ahddffz0CGRFEeLHznqZ58+bYunVrBLLxjCiKyM7Oxp49e7Bv3z4cOnQIR48eRXZ2Ns6cOYNz587h0qVLyMvLQ3Fxsfr5XCTJz88nsRtRKrz++usYM2aM7fi2bdtizZo1YcxIY8GCBXjggQd8xiUnJ+P06dP03ogIOXfffTd++OEHn3EjR47ETz/9hJ07d+Ly5csRyMw7MTExqF+/Pjp06IDBgwejXr16pZ0SUUbYvn07+vfvjz///LO0UzGwYsUK3HPPPaWdBkEQVwAlJSWYOHEiJkyYEND7tpdffhnjxo2j7+cIgiAIgiAIgiAIgiBsQmJtgiAIgiAIgiAIImhIrE0QBEEQBEEQBHFtE6hY20qqba7iqW2jHBtGqbZsC1Olh4q8TF4uyQ+5LNpWFGgcnHMkRCXAKZB0yB+OXDqMv85mSkJtJkAQHLJAW5NrO5j0mDFNrq2KtNXlslRbJ9mG/JwxQIBgEMAZ5NqKoI0xWbQNVSCniAXdhIdceWASuQFeZW7eyvyFfvhAXIlcU1JtPZ5mf7BTlc51ogwSSam2VQX3CKOoWmmHm16UuXEGFct+Fam2cm/Vn1GMrXVhmLiFw1Jka564BWCqXFsZUyptcc4RHxWHKGe0SZytJeZJsB2IXNvlcqF7j+74dsm3huUJCQm4dOmSsY7Na9O2bdswcuRIrFq1ylY8ADidTvTt2xcTJkxAzZo1bdczk5ubi7otOiP61mFQBNmSMNsBTa6tPPYk12YAHPI2UkTcTG1LkW0rgu3CU7/hyKJubrl8POtj9O3X194kLvpxpo9JXJQ2zAQ11vQg1v7ll1/Qpo27uDn19ilIajww8P7c8PViyZF3bB3AGARnPJzxVeBMrOZH8xbnpf7a4DYpBrco9PVYd6+Ta2sCbX25ecoAb4JtU/tce15w5k8cXdQLZo5cOKw7Xz1tW9M1QSfTNoi05WNTkWybFNxgYHh++Av438f/89CPf/yz8z/x9aKvr2ipttXrZZcuXbB06VLbbRw5cgTVq1f3/dqqdmq76YhD49qyx7hx4/Daa6+hpKTEbVmFChXQoEED9O/fHwMHDiTxHRE2JkyYgJdfftln3Llz55CUlBSBjAiCIAi7JCcn49y5c15j0tPTsWHDhghlRBDhYfXq1WjXrp3PuO7duyMjIyMCGYWOoqIi7Nu3D5mZmdi/fz+ysrJw7NgxnDx5Ejk5OdizZ09I+7vllluwbds234EEEWKWLVuGzp072/6esnr16jh06FDEJpzavn07mjVrZiv2mWeewdtvvx3mjIhrjXvvvRcrV670Gffnn3+iUaNGAKTPLWfOnIlvv/0Wu3fvRn5+frjT9ElcXBwaNWqEzp07Y/DgwdLnqsQ1zfTp0/HWW2/h4MGDpZ0KAOBf//oXZsyYUdppEARRxjly5AgefPBBrF271u+6UVFRmDlzJgYMGBCGzAiCIAiCIAiCIAiCIK5eSKxNEARBEARBEARBBA2JtQmCIAiCIAiCIK5tPIq1g5Rqe2pb/bGkLD1UxIlGzyI31tXJDiWntmiQagMcDuZAQlSi56T9IC8vD3v27EFWVhZycnJQUlKCmJgYVKxYEXXr1kX9+vXhcDhC0ldpI3IX1h5dA5fo8irXlpY5dOJsBxyy/FBQ4xgECBAYA5NjZY22JNdm0jYTmCbYVvRsgipG1CnbzLI2s/TQLHGDZ1FYOOTaJCUjrkRCJta+kqTaCt5esHxVpfOdKEOUnlSbeYmRI3XjPJGLluUQdfFuwm5tIZOF12DMpL216J9bTNyim5jFcuIWBjBwiKJOBG4Yfkq5lI/5m8f1NbhymY9xia+JPzjw1NNPYfp70936sRJru7VvQhRFvPrqq5gwYQJEUfQY543ExER89NFH6NOnT0D1AWDYs6Ow6FQzWaKtyLUd8vjQIW83BwBpEhdJru2AUcQtibZVubY8oYsq1VZE2xBwdstknN3+vlseZy+dRUxsjNs4E7CWa3OdTDvik7h4EGt37doV33zzjVt5vUGHIESH429Gw/hiHpBc27zA/d2n8bFerm2+hujLjDJtblXfoh1zvcuHvkf2qicNGdWtXxdrfv1ZTd3T9Vt/3VCfK5WgF77rjw35LNBNWKQcmgN6P4RlS5ZZ9uUvr70+ESNeeO6qkWoD0vUxJSUFFy5csNUOYwzZJ7JRuXJlHx36m2GQuJ0nflSlsW2Z4L777sOSJUtsxTLGUKtWLQwaNAijR4+GIAhhzo64lli3bh3atm3rM+748eOoWrVqBDIiCIIg7NK6dWusX7/ea0xSUpJP+TZBlHVatmyJzZs3+4x77733MHTo0AhkFDnS09OxadOmkLRVrVo1bN++3ff7W4IIMfv378cNN9yA4uJiW/FxcXE4dOhQxI/VypUr4/Tp0z7joqKikJeXFzHpN3FtYHfSq6SkJBw7dgzx8fFuyzIzM/Hxxx9j+fLlyMzMRFFRUThS9YvExEQ0adIE3bp1w6OPPork5OTSTokoJY4cOYLRo0dj0aJFyM3NLdVcQjoZPUEQVx0LFy7EoEGDAvospUaNGpg7dy5at24dhswIgiAIgiAIgiAIgiCubsbP6Aj6y1iCIAiCIAiCIAiCIAiCIAiCIAiCIEJLAL8h8SrVNi/UScV8/mBFkWpzrgoRofeOcQ4uckQ7YvxPWiY/Px9Lly7FU089haZNm6JcuXJo3rw5evTogcGDB+Pxxx/HwIEDcd9996FRo0ZITk5G7969sWLFilL5wc3cuXMxcuRIw23WrFkBtSUwB6onXgeRuyByES6IEEUXRIhwiaJaLoqidM9FiJyDcxEiFME5B+cucC49FlX5uSjtJ6bo6ySpI+fuLj1NcAe1HbgJMk3ojyGzF4ybn1pI3suk+ZcgwgPnPLTXK+7jVhbR5yb7WG1XpR9XEmUEr8eineM6lFJt82ut7nVbP84zvE6LWl9KW9pjTWer9qWMGT1dZ7ixPc5MbRl8uNxYV5THLPK4UsqZAxChjHKcgtOQq4riVza4fuUJY5RxDDNde9082sY2p06dainV9oan48HlcqF///4YP358wFJtAMjNzUXfvn3xzjvvBNzGQ317grsKAS5COgBEgLsAiOBwQdnmgEuSmXOuK+e65aJu35qlyVDjnInVLPP44Ycf1PcS+nGmgkHebhIEa/vb3r70VBYsOTk5luVHvumO4ouHQt6fXy+UfjdtFElLRZ5F9NoT/QJzfuadposzidQNy1UxO9PV1JcpN0kKr8ncNaE7wFB8OdttNa+rUV2alEjQJieyujEwKUaNY/JkRPKkRGBgTIAASSovTWakSOelOMaYNEkSc+CL+bPx5DNPuuUTCK+8PA6nTp7Stt8VItX2hiAIWLlype3JsjjnaH93ex9BIUjMX4wv0f5VDfV7A8Jvhg8fbluqDUj77NChQ3jppZeQlJSE5cuXhzE74lrj8ccftxVHUlaCIIiyR7t27XzGnD9/HgUFBRHIhiDCw/nz57FlyxafcTExMbbHNVcSL7zwgu3YRYsWoV69eupzxhjq1auHMWPG4PTp0zh27BhJtYmIk5eXhxYtWtiWaguCgNWrV5fKsdqvXz9bccXFxXj33XfDnA1xrdGlSxdbcefPn8eTT1p/9lu/fn1MnjwZO3fuRGFhIbZt24ahQ4eifv36pSaCz83NxYYNG/Diiy8iJSUFFSpUQLt27TB9+vRSlysTkaVGjRr4/PPPcenSJXz77bdo2bKl18kDHQ4HbrrpJjzzzDNo0aJFSHN56aWXQtoeQRBXB/n5+XjiiSfQo0ePgD4L7969O3bs2EFSbYIgCIIgCIIgCIIgiCBgr3zQgSt/U167QQqq1SxfuhnJnM/JBwdQISWutFOx5FxOfpnMjbZbYNB2C4yyvt0A2naBQtstMGi7BQZtt8Cg7RYYtN0Cg7Zb4Fwr265VjZeREFUlJG0RBEEQBEEQBEEQVx6W0jeb0kW9Lssgo/PQADeLkrkiHZQbM8julA64LGLWJHh6FaMoSwzLx/zN98qaclmzZg1mzpyJhQsX4vLly37VV0hPT8dHH32EJk2aBFTfXxYsWIAHHnjArfzee+8NWKxUUFKANUd/kgRucEAQBDggQBAcECDAIThUEZyDScsFOCRxmyAJ3gRBfg4BjMmyN1kMBzBZ/AZVBscYk+VpsihOecQEyX2nKNhMEjyDpE0+dizlboBXwZu3MrtEUv5GEMFQ1qR5oZaNBnMeK689flWhc58oBXyex0EItaXF1mJgTTNrIdW2kA3r8xS56HaO6Zeb+9TGh7rVYUxqx0ueAFR5tKcxJpPHqvrlqosZigxc1K2TCC5yJMSUg0NwyKtnIYrVrR9jxmUcOuEsPF87GBgWZixEr169PO7nhIQEXLp0yXKZVdtPPfUU/vOf/7jFCYKAnj174oEHHsAtt9yCChUqoLi4GFlZWVi9ejU++ugjHDhwwLKPjIwMdO/e3WMO3mjz+H+RdTEBYA5ZBCwAkB8zAYw5ADgAyI+ZA0yOgRwv1XNowmMmjSlVKbJ8n39sA44tdRegxMXH4ZeNv6BBwwbSNlO3G9ONPZUdykp3nMms62ZkZKBnz56WVYTockhp9gySb3namFhICOM4wmqCHHi75nHTY6sXcnOM8boAt+uQXrTODfWNj6za1frP2fhvnPvdONlR/0f6Ycp7UzysiyeY2yPtmqNJrJnuONHeTWlZMcawecNmPPrwYBzOOuxnDkaaNGmCrdu32pZq/7LuF/Ts2RNnzpxBVFQU4uPjUb58eaSkpOD22293k/WHY2xlZ/w7e/ZsDBgwwHabx44fQ9WqVS068yezMKL3z/tblca3ESU3NxcVKlRASUlJUO306tULc+bMKTUxEnF1IIoioqKibE/G0rhxYyxevBhpaWlhzowgCIKww65du9C4cWOfcfPnz0evXr0ikBFBhJ4PP/zQljC7R48e+PrrryOQUeSJioqy9f5h48aNaNmyJbZv347169dj0KBBiI2NjUCGBOGZJk2a4I8//rAd//HHH+PRRx8NY0aeOX/+PJKTk219rvT3v/8d69evj0BWxLXArl27sHHjRgwaNMhW/COPPIJZs2b5DjSxbt06fPLJJ1i9ejUOHz4Ml8vldxuhJjk5GS1atECfPn3Qu3dvet26xigoKMCcOXPw008/4dSpU8jLy0PNmjXRvn179O/f3yDe3rFjB4YPH45NmzapEwdFRUWhatWq+Pvf/46XX34ZS5YswciRI231Xb9+fXz//feoUaNGWNaNIIiyz+nTp7Fo0SJkZmbiu+++w59//hlQO7GxsXjnnXfw2GOP0fdtBEEQBEEQBEEQBEEQQTB+RkcIZe0HkAoH9ubg0J6c0k7DI2U1N9pugUHbLTDK+nYDaNsFSlnNjbZbYNB2CwzaboFB2y0waLsFRlnfbgBtO4IgCIIgCIIgCOIaxebXj/o/A/cqSVU9Zpp0UV9f7zAztCNLz7iunEERb+sE3OCIdsTYS1rH2rVr8Y9//AOzZ88OWKoNSD9Svu2225CRkRFwG3ZZv349+vfvH/J2Y52xSI5NgUsUIcIFURThgghRdEHkolTORXAuQuQucJGDQyoTRXlPyDGiume4HC/vLS7qxOmyio5rgjpln8pBOsG6B+kmdEJ2BQvBp6e63soI4mrC49+UMBu3UOeil9qWlXaVan6sb1n9Ox2C8IifUm1FC+1xrGcl1dY/lmZEkTzHXFeJc7Vtc1LKOAFQvLHSP2n8waW21XGDduOcaxJA/eBSkWrL3UljFFGto96gb1tqVeQcIgeYwFSptrINtKlddBPB6LpVxq1cXld1YhjTttKzadMm9OvXL6hri77u8uXLLaXatWvXxqZNmzB//nzcf//9SEtLQ3JyMlJTU3HbbbfhxRdfxO7duzFixAjLPgYPHoxz584FlF/nFtUAiKabSxvVcy6XKftDBFfjlP0tPecwHwcw3MdWaYa4qi3dcsjPy8f4V8ZLT/Svc7oDnesObmWcaZ4YSD0eleNbL2dX18VU5uc/T+ds165dPUosxaJLOL3xVRxe1BkFp7ZZNxAwYfwBsE4+byz21Kd551ltLPMbBJ2UWpWx6yOZJHBXlkPQL9E9EnTLmOkxQ3Futlsm19WoAUH5J8vgrf5JMncBDILWOlMmI5JyY4KslReYPCGS0p4g15cyFeQ6jDGkt0rHzsyd2LZzG7p07YKYWP/fNwPAzp078eEHH8pbwrNUu7CgEN26dsPtt9+O06dPg3OOoqIinD9/HocPH8b27dvx7rvvon379uq1uzR/YN6vXz/ccssttuM/eP8D98KyNCzUj2v93Kw0vo0sEydODFqqDUgTr6WmpmLTpk0hyIq4Vvnmm29sS7UB4M8//0TDhg2xePHiMGZFEARB2KVRo0aIioryGUcxAhQsAAAgAElEQVTXbeJK5ueff7YV9/bbb4c5k9JjxowZtuI6dOgAALjlllswdOhQkpMSpc7//d//+SXVHjJkSKlJtQEgKSkJgwcPthW7YcOGMGdDXAssW7YMN9xwAxo3bmxbqg0Af/vb3wLqr02bNvjvf/+LAwcOoKioCCtWrECfPn1w3XXXGQTGkeTs2bNYsWIFHn74YcTHxyM1NRXdunXDggULQvL5GVG2iY2NxcCBA/HZZ59h+fLlWLNmDWbPno2HHnrI7Zi8+eab8dNPPyE/P1/9rq6oqAhZWVmYN28eGjVqhMcff9z2dw6ZmZmoW7cutmzZEo5VIwiiDJOdnY0+ffqgWrVq+Ne//oUpU6YELNVu1KgRtmzZgiFDhpBUmyAIgiAIgiAIgiAIIgSUzrcVBEEQBEEQBEEQBEEQBEEQBEEQBEFcc1iLS5n3GLPcmOvkgh6FdpCk2koc14vptCqSwJAj2hHt97r4I43xRUFBAR544AF89913IWvTzL59+9C1a1cUFhaGpf3qidV1Em1Zrs0VWbYs2JZF2S7uAhc14SGX5YeqCJHr95UirpT2lSLahiq1lGIUNHmmtn+hOwY0dLJ1/TFlhvxgxDVMWRLkRUJiHxLBtt3wMrRtiasfr8ebL3mmn1Jt9zJmfG4h1Tace4rUGvq5MYxxBq22Mi5gcj864bVoOqdFcE1e7VIExnrJtgjmJl3W3ZRxh25cIo1HOURIYxwuqgMQOB1Rmi1btypmwbbb9lOEzNDk5ByK7NsYf/DAQXS9rysKCgrc2gkEzjlefPFFt/KKFSvi559/xq233uq1fnR0NKZMmYJhw4a5LcvJycH06dMDyuufrRrK+9dlmFhFe64ItC3k2VwRbgNu+1NaafU5wMEcMah6z4eISnIXUC9euBgHDx3UxpnaA9M+VW3Z0p23saaZMP5e1uFwYNKkSUhOTvYYk5+9AVlf343s7wej+NKREPYeAbm2+W2k1x8fW7yRtFyuPDY9Z1p9pqmiDeXWgm3zMu1WdG6fWxbVa1SX2mQ6ebZesC0/V6XbshRbECQxNoMs0ZZF2oIq39b6VyXcgCrUFhjTLWeoV78u5i6Yg9PnTuGj/87ADTfc4PePu5979jnknJEmfraSas+ZPQeVKlbCkiVLfLb1ww8/ID09PSzjKfXabpOff/4Z0dH2Pk/46aef3F9eyhr6vPwUbNP4NnLYOU/scvbsWaSnp6NXr14oKioKWbvEtcNPP/3kd52SkhJ079494LEhQRAEEVqqV6/uM2bjxo0RyIQgwoNdqWabNm1C+t1vWWLgwIG24s6fP481a9aEORuCsMeUKVPw5Zdf2o5PT0/HBx9YTGoWYWbMmIHExERbsU2bNr1qrztEeFm9ejVSU1PRqVMn7Nmzx+/6SUlJQecgCALuuecezJkzB0eOHEFhYSG+/vprdO/eHVWqVCkVOSjnHKdOncLixYvxwAMPIDo6Gtdddx169+6NpUuX0vlG+KR8+fJo0aKF7fiioiK0bdsWmZmZYcyKIIiyAuccc+bMQePGjTFv3rygJ3B47LHHsGXLFtx4440hypAgCIIgCIIgCIIgCIIgsTZBEARBEARBEARBEARBEARBEARBEKHBi0dJLw5kHso91lUETapdUJELav0qkkK3n2fp6rgLHDkcghMCC+3XppUqVUL37t0xZswYTJ06Fe+88w6ef/55tG3b1uMPyFwuF/r164cTJ06ENBcAOHPmDDp27IgzZ86EvG2F1IQqEJigCbTVfy5ZiK0XaIuqgNLFRb3SUqdCVMTZokGnCUBqy6Av1O9RbvTZeZSvSwWqvFJ3bEjliiwTBrmY2pdOGsYD/EcQZRHl2Pcp4vXYAAznjOewsnu+RCoPkg8SkSDgc9lO25bnBPcc40GqrS03je901aQy5tYjByShNdedqbLoWG1TP9JQxiNMihNFUR5/yPfyMlHXnihPDAIOtR9I6UjLRW1SEFFuSYQIB5yGEYqyfkri3q4vyjbgSj1lm+nGLGfPnkWnTp1w+vRpQ92aNWuad4otOOfYsGEDfv/9d7dlEydO9KvdSZMmWYq5vvjii4Bya9qwDlIrxEpbibvAuSTQNsi0ufLcOLJ0t9jq9onhBUu7F2LKo+pd0yxzWfndCumB2bsMD+eERRyg7U9D1/plYaJnz544c+YMPvroI5QrV85j3MW/vsbBubfh9MZxEIsuhqj3MMu1Ad9ybWb1xB+5tumNhkGwLf/PBA+CbWZqRXsm5ueg6NxfbhnUrFFD0mAz002Q5Nlu5UzSZivybL2EW82BQZVpC7KIWxFoS4Jt7blRr83gcDjxYP9+2Pr7Vhw+fhiP/utRD9vOneLiYlRNrYq//vrL8Hpw6tQp3NbiNgwYMAB5eXm229u6dStuuOGGkIqAAzn3EhMT8cknn9iKPXfunH/5hPCf3+gvkX7KtWmMG36ys7ND3uZXX32FpKQkvP/++yFvm7i6ueuuuwKqxznHsGHDsG7duhBnRBAEQfiLr0m0AODIkVBOvEQQkaVVq1a24o4ePYo6deqEOZvSw+66/fLLL2HOhCB8s2rVKrzwwgu246tUqYK1a9eGMSP/2LFjh624nTt3olq1ajh16lSYMyKuJnJzc9GpU6egjhtvk28GitPpRI8ePZCRkYHs7GwUFBTgs88+wz//+U9UrFgx5P3ZgXOOY8eOYf78+ejcuTOioqJQu3ZtPPTQQ1i9ejWJtglLpk2z/n7QE4WFhWjWrFlYPrMlCKLscPLkSfTs2RMPPvig39/3mUlKSsKCBQvw4YcfIj4+PkQZEgRBEARBEARBEARBEACJtQmCIAiCIAiCIAiCIAiCIAiCIAiCiCBGqbYRN/mieTm3EGe7tQFJoi3HywWy/FBtCFyWI0YL0f6k75EKFSrg6aefxsaNG3HixAlkZGRg4sSJePrppzF8+HC8+eabWLNmDfbt24cePXpYtnH27FmMGzcuJPkoFBQUoFu3bti3b19I2zUjMAEV4ypBFWerN26614krZdmlyF1yPVn6JS8T1SNCpwNT9q2yRN6XhuNKbUdyUXLtgaFFnS1brae/90oYvYAEUabxJdW2QagE1aUhGQxKUGjVHskHiTASlFTbhyDf+hxQyiQNKzcv0ku1mem1XHlldpNqa6/f+j7VSQCUf3qZtlKmCq8hya651ofeF6os83hTxw6AMlGLKLrkhrgs61Zy4OAuEZwDTsGp9aemp4iytTGIp+uSUk+a5MMo1y4oKEDPHj2RuTfTsL26dOmC559/3nKf2WHFihVuZYIgoE+fPn61ExcXh4cfftitfM+ePQFP9NLmxiqAOjpURNqiOm7U71FJvq0rk6XbXL/t5X2h7FfzvolOuQFR5dxl4s8+PQIiFy3HmUaM40y/CPM4kzGGwYMHY9u2bWjWrJnHOO4qxNnt03Dgi+Y4/8dMcLE4FL2HoA1PTcuia29ybbf9YTUjj9Vyc6zcn16uzfTybEETbCtxHiXbDKc3vm65Sml168pybD9uOpm28Z8k02bcQqatE2zrt4a0XJC3IdNWHQwVK1bEf97/D/JL8lGuvGdJu5lGDRvh1ltvxaaNm3DP3feg5nU1se3Xbbbr68nMzERaWhpyc3MDqq/H42sm833r06cPYmNjffbx559/2sslhGPNkLSpf3m3W4XGt2GloKAgLO3m5+dj6NChqFOnDrZv3x6WPoirjy5dumDChAkB1eWc4/777w9xRgRBEIS/dO7c2WdMUVER9u/fH4FsCCL0PPLIIx4nPTZz+PBhNGzYECdPngxzVpGnZcuWtuJ27doV5kwIwjtZWVno3Lmz7c8WYmNjsWPHDjidzjBnZp+0tDTExcXZij158iTq1q2L8+fPh6RvURTx1VdfoXPnzkhLS0Pbtm3xySefkED4KuKuu+5Cfn5+UG1EQnQdHR2N/v37Y+nSpTh9+jQuXbqEDz74AO3atUNSUlLY+7dCFEVkZWXhs88+Q7t27RATE4N69erhsccew5YtW0olJ6Ls0bJlSzRp0sSvOpcvX0bjxo1Ddi0nCKLskJ+fj9GjR6NKlSpYuHBh0O21bt0aO3bsoM/FCYIgCIIgCIIgCIIgwkTZ+caQIAiCIAiCIAiCIAiCIAiCIAiCIIgrF7/liz7Qyxd1bagyRoODW/rHlDSUB0oboiaR4uCqoJADiHJE+Z+bjoSEBIwdOxbDhg1DQkKCz/jrr78eX331FZ555hm8++67bss//fRTvPHGGyH5MZkoinj44Yfxyy+/BN2WHVITUnE895jkXBMZuABwCBAhggEQGVSRGwOHCBcYl8RsosjBBFlWyTgEzsGYIs0UATjAmAgOSRTHleXSM90RJu18xiGL7HQJKseDXMuAevDAUEfqh2muRqtlBHGVEJQArxSk2qFsx+2aEMq6+uuLp7boekKEmKCk2r7aNh3QzFDG3GPMUm19fpxLHlwLobZBAmoSTKuaanV2DXkcKCrSbiUHJomv9fl4ycVqjGnUkcptMkhybV2pJgEX4RCipFIRAGPa+FWELLBV+tMktvpRjf66oobJ1wmXy4VHBz6KtWvWGrZZs+bNMHvObHzx+RcIFCvpa61atVC+fHm/22rVqpVl+YEDBwKSNrS6oTK+XitJvKRtolhtZZk2GDiXt62ysaVBKdQdy/Q6dUHWv+uPXQ5wJscBFW97Htk/DHPLZcTwEXjn3XesnctwGzLK3Uv7T79/S3ucWbduXWzcuBEzZszAuHHjkJOTYxnnKsjBybUv4NzOj1Dp7+ORWLsDgruQKHXDJN7VX1RU5zXzcl00vxEwx+nztZomylzGdKVMe38KaCe07k1r/vH1uPTXIres2tzeBtWqV7VOxYzFqhmPHzkbpoVry7Urjr5Evxz6SOUtlrypGAM2bd2EGxveaFvQs2P7DrRu1dpWrC+OHj2K+vXr49ChQ4iODmzSrFBIoP/e6u9Y/eNqrzHVqlXznUu4zgtT+4GMff1Njca34SNYeZIvDh06hObNm6Njx45YsGAB4uPjw9ofceUzduxYZGVlYebMmX7XPXnyJN5//3088cQTYciMIAiCsEPPnj0tJ8cyM3fuXIwdOzb8CRFEiElKSkLLli2xceNGW/F79+5F1apV0bVr15CI08oKb7zxBubNm+czLioquO/NCSIYCgoK0Lx5cxQVFdmKFwQBP/zwA1JTU8Ocmf80b94c69atsxV76dIl/OMf/8COHTssl69btw5vv/02tm7diqKiIjDGkJqainvuuQfDhg1DjRo1IIoiBgwYgHnz5sHlcql1Dxw4gHXr1uGJJ57AW2+9Re+9rnCmTJmCzZs3B9WG0+lEenp6iDKyT2JiIoYMGYIhQ4YAAM6ePYtPPvkECxcuxO+//45Lly5FPKeSkhLs27cP+/btw0cffaSW16pVCw6HA06nU73X36KiouB0OhETE6M+joqKQnR0NKKiohATE6M+jo2NVZ/HxsYiOjoaTqcT8fHxiI2NRWxsLOLi4hAXF4eYmBj1cVxcHOLj4xEfHw9BECK+ba51Nm7ciBo1auDs2bO265w7dw4VKlTAK6+8gtGjRwf8fQVBEGWDy5cvY8aMGZg8eTJOnDgRdHuMMYwdOxYvv/xymZoQhiAIgiAIgiAIgiAI4mqDPnkhCIIgCIIgCIIgCIIgCIIgCIIgCCI4AnA/mat4EjACsCUlVduUhdkGIbdekqhb7mAOCCzwHyF16tQJH3zwAWrUqOFXPcYYJk+ejO+//95NYFhQUIAVK1agd+/eAeelMHr0aHz55ZeGsuuvvx5169bFypUrg27fTOX4ygA4RMkaKYkJIf1wkzEGxmUxJXfJnklJNCdyLkuzJSEil6WHimSbKZpJLovcOAfXiQmlfc1gdnZxcDCuyOxk2bZqgtOiVAOnv5AjjLiKsCUU9EPmaB1mLzDcQkF/+/QlHvQpKLS7fUg+SIQAn+eyr0PMlwQ+WKk28y6y1tdXRNVqQ1y3TG2XSzJtfb+cQVQr6uXc3G0MwLlpub5trrWgXx3ORdW/zDlXV5FzUX0ezQR1PdUuubZ9VMG2sl7MfdtZybU55xj/yng3CU6NmjWw+JvFtiZ58YaVWDk2NjagtlJSUizLc3NzA2rv1roVwbmoXSe5NHZUxNTKY0murcmzpSWKuZqrk7PIjUjvDeRxqnJMSTDE17gDQnQ5iEVGocPMGTPR/Nbm6Ne/nzrOlN5ySONYbd8FMc6MEFFRUXjyySfRr18//Pvf/8bUqVM9imuKzu/Dse8eRHy1NqjU6lXEVro5yN5tvskLqGn54qK7BgUn1+amxyaZtnJc6gXaBrW2PBUQU2zU0h0Xi3Bq7Ri3bBwOBya99QaY1XtVq3XwNH7QrYpy7qjXHl3CXoXaTLseMZ1NW5VrgyHt+jSMeH4EJk+abJ1HmMnOzkaXLl2wYsUK23WCGvsCbodI06ZNfYq1z5w5UyrjXCuCGfv61Q+Nb0OGKIr4/vvvsXbtWt/BALp27Yrdu3cjMzMzoP4451i2bBlq1qyJ3377DdWrVw+oHeLa4eOPP0ZWVhZWrVrld91Ro0ZhyJAhJIoiCIIoJRITE1GuXDmfMsPvv/+exNrEFcu8efOQlpZmkM16g3OORYsWYerUqRg+fHiYs4sMdj/ja9++fZgzIQjP3H333R4n/7Ni+vTpHid4LG1mzJiBxo0b247/7bff8NJLL2HChAlq2Y4dO3DffffhyJEjbvEnTpzAb7/9hsmTJ8PhcPi8vhUUFGDo0KHYunUrZs2aZX9FiDLF6NGjg6rvcDjwww8/oE6dOiHKKHCSk5MxYsQIjBgxAoD0Ge/MmTOxZMkS/Pnnn8jLyyu13LKyskqtb18YPudnDIIguN0LggCHw6E+VgThyk3/XJGFR0dHq8+joqLUW3R0tCoD1wvDY2Ji1OcxMTGqQFx5rDxXxOGKNDw+Ph4xMTGqWLysfhYUHx+Pbdu24bbbbsOpU6f8qjt+/HhMmjQJX3zxBXr06BGmDAmCCBeFhYWYNm0aJk+ejNOnT4ekzWrVquGLL77AP/7xj5C0RxAEQRAEQRAEQRAEQXiGxNoEQRAEQRAEQRAEQRAEQRAEQRAEQYQNoyDQJnoBo+7eSsAoq5rd9WdKgU6YyFWJmVTiFBz+ro7KHXfcgTvuuCNgSVRUVBRGjBiBgQMHui3bsGFD0GLtGTNmYNKkSYayChUqYNmyZYYfZIaSaEcMEqPLIbfoErgoQhS0H3UJnIGDQWQMjMuibJGDCy5ZTMkgihxM0ITaAmQFHefgEAHmUJR0sjCbQ3YpqnI4TWGpkxqaJe0yZiWeIvtkOmk3oJOBcfdKJAojrgaCEvH6cgMy3+2XFcGgJzyJbq3ifIoIfThE6ZpCBENZlWqreekeq6/hpjGdoQ3DpCg66bWMKIqqs1h/apnbEblodN3CnJM8aQcALmq5KzmqLSkxyshDFNWxpQjF4SstFZgAURmfcnmSEDUJ3bbiOvEuhyqrdbvuyHn+75P/4d+v/9uwH8qXL48l3y5B1apVvV9fbFyjrH7AfuLEiYCuTQUFBZbl5cuX96sdhbTqFVA+PgoX811gsjSbKZO5gMk7T5Ak15Afc3mPMREM+nVTBnWmx/IkLsp7DhadiOTmT+HMhtcMuYiiiCGPDkFRYREGPqobyxvGme7b22qc6ZEIvxQkJSVh0qRJePzxxzFq1Cg3ebuevOPrkPVVO5Sv3xuVWo6FMzEY2Wrk5dqA6XqppmASohvyMou39fdwX6a/6MjvI5gpEgw4s/lNFF046Jb6sOHDcGPTJlrPhnw9HxzKxEXmMnN++uNPeZ+j1TULtbnqA1dE2syirYmvT8S8ufNw5LC76CcSrFy5EosXL0bXrl1D06Cf49+bb/ItmvckrfdFsGNlf0XZdse+tttTJpqgMW5AHDlyBP369cPatWvtCeFl3n33XdSqVQsFBQVo27Yttm7dGlD/OTk5uOmmm3D8+HFER0cH1AZx7bB8+XK0bt0av/76K4qLi23Xu3jxIl555ZWwfV5JEARB+KZ+/fr49ddfvcaYJ4kliCuJWrVq4Y033sDzzz/vV72VK1deNWLtRYsW2Yrr0qVLmDMhCGvWr1+PX375xXb8oEGDMGTIkDBmFByNGjVCt27dbJ97ADBx4kTUqlULnTp1QuPGjXH+/HlbnwXYnTQAAD755BOsWrUKWVlZZVZoS3jGn8+GzDgcDqxYsQK33357CDMKHVWrVsVLL72El156CQBw8OBBfPzxx1i2bBn27NmDwsLCUs6wbGD+Gzp/zv+yjFkYbiUOt5KGm4XhRUVFOHXqFKpWrYpRo0bhscceCzinWrVqITs7GyNHjsTkyf5NKlpQUICePXvixRdfxBtvvBFwDgRBRJa//voLPXr0wB9//BGyNrt06YJZs2ahYsWKIWuTIAiCIAiCIAiCIAiC8Ax9+0UQBEEQBEEQBEEQBEEQBEEQBEEQRIQxSeYCEUWZnEwG4aEsUFNkh3qNGOfaj4ycQuDzECs/5AmGjh07Wpbv378/qHa/++47DB061FAWHR2NRYsWoUGDBkG17Yvk2BS4uAgRIkQugss3kXO45DL1BhEuLmoiSl28tA9FWaqtU2Rysy5Tk1ZqvyPUROxcFlVqfeiODZjjw7ppCKJMEk6ptnrO+YgpM+g9qx5DuNecfS3Xyz09hgTxo2ji2qX0pNpMbdxKqq2voJ8oRRmTmdtXXreVOPWs4kYptshFdewA03mnjCUAKU6po8m5uXoTRVFuzyi7VRA5hyhCmgwESjwgQlTPd845uOhSxy0AIDCHuhmUtRCVcY2cG7g+F+NYVj9WUbbJqlWr8MSQJwz7wel04ssFX6Jx48badvZxjfJGamqqW9m5c+ewfft2r/WsOHbsmFsZYwz169f3uy2FxrUryAJteRuqrzPqVpaWccgxoq42V+ty9dhSFmlb2yzc/lvjAYhOaeyWC+ccw54Yhg/e/0BaN0NPFtvZwznIuZVxWbcswtSuXRtz587Fxo0b0bp1a6+xFzO/xIE5t+LsjvcAHoy8IYyyXeX9muk13vA+zm0zW4mzledWuTKLZfJzpiuXHzN5+qCCk9tw/veZbq3VrFkTI8e8KAn55XYYE2zdoNZiuvrQlWs6bKVdw70s8lcjVLk2U8X/+m1jkC5zYNl3y0pVyPPggw96lPrrCerc8lDV6vpphb9y7VCMlX2OT0NR18ZpTGNc/3nooYdQq1YtrFmzxu/tV726NOlBbGwstmzZgoULFyIuLi6gPHJycnD33XcHVJe4thAEARs2bEBRURGKi4vxzjvv2K47efLkgCcgIAiCIILHjmAxJycHJSUlEciGIMLDc889h169evlVp1q1amHKJvLMnz/fZ0xcXBwSExMjkA1BuDNy5EjbsS1atMDMme6fq5U1vv76a6SlpflVZ/DgwahWrRrOnTsXts9Sjh49iuTkZMydOzcs7RPhI9BJzwRBwLfffou77rorxBmFjzp16uD111/Hjh07UFBQgN9++w3Dhg1Dw4YNERUVVdrpESFG/72ty+VCSUkJiouLUVhYiIKCAuTl5SE3NxcXL17EuXPnkJOTg9OnT+PEiRM4duwYDh8+jAMHDuDo0aMoKipCVlYWhgwZgkGDBgUlZRcEAW+++SY2btwYUP0333wTu3btCrh/giAix9KlS9GiRYuQSbXvvvtuLFiwAIsXLyapNkEQBEEQBEEQBEEQRAQhsTZBEARBEARBEARBEARBEARBEARBEIHj1R+qLfQpmzPXVX4oqBN7SVJGrV+lHTeHk66O0o4mhNLEecGItUNBamqq5Q+Uz507F3CbO3bswAMPPACXyyi3mzVrli05QrAkxybLIm1ZVAkuSSnhMkiz9ZJrES5ZtK3sIah1VaWmLKLU703DIyY9kw4QZtjTbhj8b+4x+mPGJ2H0ABJEuAm3VNvbMq+SPm5xiwSKbdJG377Wwef6+YDEg0RICZtU20OMTqqtvqbqpNqG8RyszicOZXIMUdSVqnJsvUgZusfyhB1KrDJ2kMtEURFty70x/dhQ1G5cND5nymQgcjQXwUUXRO5SJd8ih6raBhchMKZJv7mWtarj1gu2lYxUqTY3loNj586d6PNAH7fx3fQPpuOuu+8yist94O36fPPNN1uWv/baa35fl6xk3C1atED58uX9akdPjYI/AOMIEZpAWxZncw4OFzTxtqjbpvp18HSh54Z7JkThun/+D9HJDS1zem74c3h7yjvqPnTfvNxwd6XQsmVLrF271qf8hbsKcXrDyzi8uAuKLx4MoscIyLUBz3Jt90qme6tl/uRgfCoWnkX2949bhr497S0kJCRY6rrtdmW+CW6SbpN8W+f+Ngi1ufxEdxgrMm1myowxhgYNGuC555/zM+PQcfnyZZ+SNFvXMk8b3UvVevXq+W4XwPjx43XN+f4XSoLpx2eczVRpjGufIUOG4LPPPgtom9WtWxdOp/Hzrm7duuHUqVNo06ZNQPmsXbsW48aNC6gucW3idDoxfPhw259xFhYWYsyYMWHOiiAIgvBE7969fcZwzrFy5coIZEMQ4WP+/Pm4/vrrbcfXrl07fMlEmB9//NFnTI0aNSKQCUG4I4oiNm3aZCu2cuXKWLduXZgzCg2CIGDPnj1IT08v7VTcuHDhAvr27YuGDRuS9PUKwt9J06pUqYIRI0YgJycHHTp0CFNWkaFp06aYNm0adu/ejaKiImzYsAGDBg1CWloaHA5HaadHlFFmzZqFtLQ07N69O6h2WrZsiZ07d/otdeeco2/fvkH1TRBEeBFFEa+++iq6dOmCCxcuBNyOIAj47LPPsHnzZpw5cwarVq3C/fff7+P7aIIgCIIgCIIgCIIgCCLUkFibIAiCIAiCIAiCIAiCIAiCIAiCIIgIYvyDcV8SJzcho6kJSWIHVdQoF7qJn5gcorTDGIPASvcHVowxxMbGurHGVhAAACAASURBVJUHKps6cuQIOnXqhNzcXEP5q6++igcffDCgNv2lQmwFSIpsyHJKWTgpyoJtziFCFm9Lj2S5pFRfklnq9x7X9ieXn+v2rCpW1MneNH2lJtY0CNoNdU14+D0DNx1fbssI4grD63Hry+IYpFTbJ1ZGSG/9qQLd4G4e+/dB0OvrZb0Iwhdux6+ZsEq1mXuMLNXWv/5qr+iKmFrr2E3UqUy+oX9tF3UCbHkiDk1QLT0SOQcXlSaMY0d1bMDk0Yki2xZFtU0wrpNki3BxF0RoEm5N9i1Kfena1XKTcmaMQZEsi1zLWzeyMQi2AQ6Ixm0kiWylshPHs9G1c1dcunTJsC9eHPkiHhn4sDaRTAjk2l26dLEsz8jIwJtvvmmrbcj5LFmyxK38oYcest2GFdenxuH0yokAd0Ev01a3o3Q0KEloMWo510m2tWXukm1jmRCXguu6zEVMxSaWeY0dNRZvT3lbemJ3AhfdvjLstzI0zmSMoUePHti1axfeeecdVKhQwWNsfvZGHJrfFhf2zg2mR4RNsM2YJtgOSK5tjvP03KrcPKgQkf39UyjJzXbrsVuPbri3YwcARvG1oNwYc2uRARCYtEww1WOySFtZf4HpIgSdUFvdRHrZti5nZs5IW0/GmFaPMbz2+muYMHFC0D8UFwQBQ4cOhcvlwvTp0223t23bNo/LbE0qE4BUGwDqXF/He4DM2rVr3V/7ygB2Jdu2x/Le2qAxrk8+/fRTzJgxI+D6r7/+umV5YmIi1q5diwULFiApKcnvdidMmIDz588HnBdxbZKUlIShQ4fail20aFGYsyEIgiA80aJFC1tCwoyMjAhkQxDhZf/+/bZj7U6iVNax+pzOiptuuinMmRCENQsWLEBRUZHPOEEQsG3bNkRHR0cgq9DgdDqxYcMGvPzyy6WdiiV79+7FjTfeiPvuu8/tb0yIskdCQoLt2KeffhrZ2dmYMmVKQJ8DlXXS09Mxc+ZM7Nu3D0VFRVi5ciUGDBiA2rVrQxBIm0FoHDt2DDfeeCP+85//BNXOjTfeiB9//NFvkfvOnTshimJQfRMEER4uXLiA7t2745VXXgn4u6sGDRpgw4YNcLlc6N+/P1q0aIGUlJQQZ0oQBEEQBEEQBEEQBEHYhb4hIAiCIAiCIAiCIAiCIAiCIAiCIAgirPiUGWsLLSu6eZk8xBnE2ZCljkoVLov0ZCGXo5Sl2oCU08WLF93Ky5Ur53dbFy9eRKdOnXD8+HFD+cMPP4yxY8cGnKO/JEaXg8AEWUopySk1oaR8k+WSLlERcHNVkSkqkltVlGgUUWr7VBNqqyWmHznIbk/FAqrGSseCOXNuuCOIq5VwSni9yfiCEQh6FWKDW4u47dy89ON3jj7WPVBIPEh4w5Yg1GsDvhZrAcppw9VXV+9SbaWS+tjttZdp5402WIMi1NYmzDAKtVX9tCqtVjzJJtE2OERVXy0/U6XZmpxbnfSDS+MSfZlLFFEiihBFF1yKbJuLEOGCKD/WBNryZCEQATBNvi1Ln9UxjIVgW1TLuDxe4RBFqezSxUvo1qU7jh07Ztg3vR7ohXGvjlO3kUGubfNaZBXXsGFDdO3a1bL+yJEjMWzYMOTn51su17N8+XLs3bvXUFa1alU8/PDDPut6o06dOijOOYjTKyZoxwIASZJtFGqrIm2Yf6zOoV97nd5aesy1faFf6ohJwnWd5yC2cjPL3F4a/TI2rt+gNqrfumpv+nPSk3/ZV5kdQuymjo6OxvDhw7Fv3z48++yziIqKsowTi/Nw4sehOPXLaKim+4AIk1wbMMq1ld0ii6F95+JrB3kbbMjPGUPOtveQd/Rnt56qV6+Od6e/C4EJkgCbCWodTQwuibLNN337YKYYaNJrfUpqljppttqGDaG2su2kMKNoe9SoUVixcgXq1qvrYbt6p169etizZw/ee+89CIKAJ554AmPGjAmoLYWgXjNtvF5u3rTZVh7m63nE0c8h4DHE+7jd57hefSPuJYTGuB4RRRFPPvlkwPWrVauGXr16eY25//77kZOTg6efftovEYwoihH9fInQyMvLw5EjR7Bjxw6sXr0aGRkZGDt2LIYPH457770X9erVQ0pKChITExETEwOn0wlBEMAYg8PhQHR0NBITE1GxYkXUqFEDjRo1wj333IOxY8di3bp1YZf7TJ061eP4Qc/hw4fDmgdBEAThGUEQkJqa6jNuw4YNEciGIMLL8uXLbcc2aNAgjJlEjqeeespW3D333BPmTAjCmqlTp9qKmz17NqpXrx7mbMLD+PHjPU6EVdooE2UmJyfjlVdeKe10CC/483dE06dPv2Zk6YIgoH379vj0009x8OBBFBcX49tvv0Xv3r1RvXr1oCeBJK58RFHEa6+9FnQ7bdq0wcKFC/06pkRRxObN9r4/IAgicuzYsQMVK1bEN998E1B9xhiee+45bN++Henp6SHOjiAIgiAIgiAIgiAIgggUEmsTBEEQBEEQBEEQBEEQBEEQBEEQBBFyAhKJqoJs7n7PNMmi0r4iEvTWhpqL7AfjsixPYKX/VenRo0dRVFTkVu7vD0KLi4tx//33Y+fOnYbydu3aYcaMGRH/oVhiVCI4dwGyzFJUBJaiLKsEV6U9XHTpZLaKoFJeptwUea4q15T6Ufaleq+rpVNvWku7dJvE6lg1H4Pmx+YqJAYjrgSCPk4DrB7Q64Fi1uXc2outuCPl5/p42zcvZkGzwNvLyrmtq+U1xZeA0At0fSGsiLRU21zm9tws0dRLtU01ue6f1oEm1QZ0r/1cH6mMK3R1uSbdFtVWNZG2NMkHh+jSJNjK+a+OPeSbbLWGbgSii9PdRK0nl6gItkU1Z0FVkEtZiurYRt+OaeIQyIJtXXlxcQn69e2H3377zbDdW7VqhZmzZkIQBHl7MXVM7Ou4sCPXnjZtGlJSUizrv/fee2jSpAnmz5/vUcB4/vx5DB061K38nXfeQXx8vNf8fFGjRg0AQPHZQzi15EW4Lp+Bfj8Bou6xdo3nED1c93VlPs8JQIhORPVOnyOuqvuPYznnePSRwci7nOf5/DP3cYW5HJKTk/HWW29h9+7daNy4sce4c79/iDNbJwfZWwTk2oBhn3iXazPdY6vl3uK15XnH1iNn6xS3FpxOJz6f9zkqplQ0VGOCWWtt75+VlN19DKWPl29cC9aLtFVxtl7MbZJqq4Jy+fWg3V3tsGfvHqxfvx5Nb2pqsd3ciY6OxltvvYXMzEzUq1fPsMyuWNvq2hRuqTYAjH3Jnmz4b3/7m7Ft8y3caDNl+OzX7fXaw3IPC31CY1xrZs2aFbD0KCUlxW3c4AlBEDB16lQcP34crVu3tt3Hl19+GVBuhDvPPPMM6tSpg+rVq6NSpUpISkpCYmIiYmNjERUVBYfDocqxExISULNmTdxyyy1o164devbsiddeew3vvvsuVq5ciX379uHs2bO4fPkyioqK4HK51HNMFEUUFxfj8uXLyMnJwdGjR7F7926sWrUKr732Gtq2bQun04ny5cujcePG6N27N6ZPn46srKyg1/Hs2bN44oknUK9ePRQXF/uMLykpCbpPgiAIInCaNbOeSErPwYMHI5AJQYSPgoICdOzY0VZs9erV0bSpvfezZZn169fj0KFDPuMEQcCAAQPCnxBBmBBFEVu3bvUZl5KSgj59+kQgo/AxatQo3HbbbaWdhkeKi4vx6quvYsmSJaWdCuGBvn372o4tKSnBI488EsZsyi6CIKBTp06YN2+e+jdZ8+fPR9euXZGamkqi7WuUM2fOhKSdLl26YO7cuYiOjrZdx+5ntgRBhB/OOaZNm4aWLVsG/Hl0x44dsXnzZkyePBlxcXEhzpAgCIIgCIIgCIIgCIIIhtL/tThBEARBEARBEARBEARBEARBEARBENcIxh8oBSPf1tqALF2UxUxcE2nrvGCyR1XTMgrM4X/fIWbz5s2W5U2aNLHdBuccjz/+OFatWmUov+GGG/D111/79WOeUJEQVU4SSSoySy7LIhUhpiykVITbcqksh1SE1oroUi9F1Ik15X3uJvIEVMmk3ualibl14SaHolHwCffHynM7ZQRRxrAlFAyBVNBuuXWwXnptyosZ5X62xdf2OjbeLLaFx74047CpRc+C7YAyJPEgoSOSUm1jmXZyeJJqa5OhcN1C97b1YmzD67q6TBNmK+e8yCXxtnk5YwwOwYFoRzRinXGIdyYgwZmIctHlUT66HMpFl0NCTCLinfGIdsTAITilcYoy+QfjcMljFUnG7YKLuwzCbhFcjhPlMY4+J2nCEBGSaJsz6GTborpGItetvV6wrYxjlUi5fMTwEVi5fKVh+6WlpWF+xnzExMZo25JLO0CRa/vCl1y7Ro0aWLJkCcqVK2dZf//+/ejduzeaNGmC2bNnGySJeXl56NGjh5toa+jQoejdu7eN7LxTtWpV9XHJpRM48c2zuLQzwyTS1gnSOQCdVJtDFu5yZZmV1VZ/7LqXC1EJqNbxf3DGVXTL78CBA0irnWYQ+7rtF935caVe29PS0rBz50588sknKF++vGVMztZJuLR/cZA9hXGQrYikAcNu9y7UsJZl2ytjKMk7jRPfPw5wd/Hz65NeR3p6S7eJQwJde+uJSMzybWUbMENFs1BbFXUD0jBJFmgb4hShNjc3x9AyvSW2b9+OP/74A61atYIgGP9kWRAE1K1bF6NGjcLFixfx7LPPuq1Pbm4u0tLSbK27+bzyep6FcPz7+2+/+04OQL8H+7n3b3OHu030EMDNY98+8DaGDXR8q6wTYWTRokUB1evUqROOHz+OihXdX5+8UblyZaxbtw6TJk2yFX/hwoVA0iNMPPvss5g6dSoOHTqE48eP48yZM7hw4QIuX76MwsJClJSUSJ+dRegc4Zzj0qVL2LVrF+bPn48nn3wStWvXhtPpROXKlVGpUiX83//9H5577jlMmzYNS5YsQWZmpioe2bhxI0aNGoW+ffuiQ4cOSE9PB2MMKSkp+OCDD2yJHAHryREIgiCIyGFHNpyfn4+TJ09GIBuCCA8vvfSS7dht27a5vYe9Ejlx4oStuA4dOpTKd8oE8emnn9qSGvojFC7L/PDDD0hISCjtNLxy3333ITMzs7TTICwYPXo0hg8fbjs+IyMD2dnZYczoysDpdKJXr15YtGgRTpw4gby8PMyaNQsdO3b0ONEscfWRlJQUsrZ69+6N7OxstGvXzlb83r17Q9Y3QRCBc+bMGfw/e+cd4ES19uHfmYRtLOyy9N6rNEGKCCqCFNsVEAUuCgiCilJUiiKCFz8BRUARroigIAiIlSZeECkqIMLSVapIkaUsbGFLNpnz/TElM5lJMskmW99HlyRn3nPOO5OZk5Ps5jkPPfQQRo8eDYfDEXD9f/3rX9i7dy82btyI2267LQwZEgRBEARBEARBEARBELnFnt8JEARBEARBEARBEARBEARBEARBEARRdNE6mnwKlzwFybIXWa9H9nzgvU9RI59RZXuMqcJWWwEQa3/7rblsrlOnTpbbmD59OhYvXqwrq1ChAjZu3BjSLwYFQkyJGIhcBBiDoEoMGUQuQuBML8jlkqxSAMAhQuQMDByKmw2aODCmCjWZoJwgchnjYKpUkoFzSbTJAQia80pyT3JVCmeK5zlmOAkJonARTglvSITaqs3So1QVn1poIRfCMcNYYJBna8Sbmr509ZRxwrD4A1elk77KrKCMa0TxJi+l2kxXxkxjfEq11cf6elqpNgdXHbOcK0J697+yM1ptG5zDJgiwCyVgF+ywC3YILDjBjUt0wuFyIFvMRlZOFnKQI7uYNWp8UQQYIIpc3VdpcRBZZq0uHAJAXlAEXJp/cFGaCzH52pXmKcph0cxamHI8mXqE3p39Hj768CNdvmUSyuCb9V+jbLmyhnHEPe+xNtc21Pd43L59e+zYscNUkq1w7NgxPP7443j55Zfx1FNPoWfPnhgzZgx++eUXXdzw4cPx7rvves8rAMqWLSvtp+YcSz38FTLO7ETCHaMQWb6hvKMiwAVwJsr7JQJQ5v5aUTZTS9zKeOk5UyejhmuKQ7BHo8ZjW/H3Fz3gTL+o23rj+g10aNMBy1cuR70G9Yrs2iuMMQwePBhdunRBp06dcPbsWUPMxf8NQam6D6PS3e9CiDAXtVvsDWGbjDPdICWJpbXnmM9czPIyW3GDgYtOXNr8NJyZVw0tPtz7YYx8fqT3uQELbt917Smns9k8ghnjDbloxeMe76OY+42bQaqtvd+kSRP89NNPACRR9okTJ5CcnIzOnTurojKz/JKTk9GoUSNcuXLF9w5r80Hez3+tyIbtdjueH/2893ZzIwH32qj3PgKdVyr7bXauBju/VXKiOa4bs/HUF5UqVcKBAwdQsWLFXPU7fvx47Nq1y6/YOycnB6IoFgnBYH4xefJkzJkzJ7/TsITL5VLH39WrV+dJnykpKYiLi8uTvgiCIAg9jz76KEaOHOk3buXKlQEJHQmiIPHxxx9biouMjESFChXCnE3eUKVKFUtxS5YsCXMmBGHO/PnzLcVNmjQpzJnkDbGxsdiyZQu6dOmCjIyMoNqIj49HTk4Obt686TWmSpUqqFixIhITE4Pqo1WrVkhNTaX3/wWQOXPmID09HR999JHfWFEUUadOHcyfPx+PPvooYmNj8yDDgk9UVBSGDBmCIUOGAJA+r161ahX27duHjIwMuFwuOBwO5OTkICcnBw6HA06nEzk5OXA6nYb7LpcLLpdLLeecq2WiKBp+tAshKouMhWYxccIXtWvXDml7CQkJ+OGHH1C1alVcvHjRZ6y337USBJF3bN26FQMHDgx6wYn9+/fj1ltvDXFWBEEQBEEQBEEQBEEQRKghsTZBEARBEARBEARBEARBEARBEARBECElMKGqjFbK6Hmr8Z0p7UviJg9PlFyg/cIR12SjCLY5eNASxlBx/fp1fPnll4byatWqWf5D/M8++8zwJdLo6GisW7cOtWrVCkWaQRFtj5aFuByiLNWWZNkcosjBbCKYyCAIDJwJAJfU2hwcYFqRtkZ9yLksnlTOC0ixnKs+PPetWy6plWxLpjzznA0iMKaRVPLgJWEEkd/ktVQwoPFfEeVqEtHn6yGkNgivtfcDuEYNgkH9Rm+ibVVI6U2wrXVpaoX+JhJCkmsTwVCopNqwKNXWbef6SFlyDQ6UsNlRwlYCJYSIkF0DNsGOaMGOaMQAkYBTdCIjJwM3c9KR5cpy5ylq5gSiPFfhAIeoHgNpQRF5lsk4RC5KDlQOcHUuoRdsu/9h6r+MMXz15Td49eVXdblGRETg868+R9169dyTHvXZcY+fPg+NH/G/5+MWLVpg//79ePHFF32Kdc6fP48pU6ZgypQpuvIyZcrgnXfeweDBg0P3nNlsiImJMQhDnOlXcPl/r6HcXeMRXa2NZn/07wmYep4pJdoY7bmuFW8rt0wXYYuIQ1zj/ri29x1DngcPHkSH9h2waMkiPPzwwybtFx2qV6+O48ePIzIy0nR72qlvkHFhJ8q2GY/4JoPBhBJB9pSHcm34kzObveCbCbbdZSm/r0DGP7sMLdWtWxcLFy3Uvzf1OE2C8mob5jLmZ5/nXMTb3ES9hoOUansSGxtreM9rNk4kJSWhcePGuH79umleZowfPz73ApIgqjudTr8x//rXv2C3e/zJtlZ0bVbJMC0Ndt9MZNgebflceMrP3NZXuRVojuvGZrO2CFynTp3w6quvolu3biHre8GCBX7F2gAwa9YsjB8/PmT9FifeeustvPHGG/mdRoFmx44dePDBB/M7DYIgiGJJuXLlEBMT41fy+d1335FYmyiU7NixA9euXbMUu3379jBnk3dUrlzZUlywgl+CyA1OpxMHDhzwG1etWrVcLyhVkGjfvj3++ecftGzZ0rJstUKFCliyZAnuv/9+tezYsWP46KOPcOTIESQnJ8PhcOC+++7D2LFj1eM1b948TJgwAZmZmQHlePPmTbz++ut4/fXXA6pH5A2LFi3CoUOH8Ouvv/qNzcrKwtChQzF06FCUKlUKd911F1asWIHSpUvnQaaFg9jYWAwbNgzDhg3L71RUHA4HsrKykJmZiYyMDGRmZup+cnJykJWVhezsbGRmZqqxitw7IyMDDofD8ON0OtVb5b4iDxdFETk5OaokXJGGa+XhnsJw5b4iCfcUh3v+/V9+0rJly7C0W758eb9i7U2bNoWlb4Ig/JOTk4OpU6di+vTpQY1FkyZNwuuvv275dzcEQRAEQRAEQRAEQRBE/kJibYIgCIIgCIIgCIIgCIIgCIIgCIIg8gC9XCxo+baHz1EVs8r+Ow6ui1M3qWJULvsI81faNG/ePNMvKQ8aNAiC4F/6vX37dgwZMkRXxhjDihUr0LZt25DlGQyRtkhVKgkwCIowm3NwJgJckLbLOm2RcwhMElEqwmxJqClKukOmF3JyVUmp/KsIs93GL8/n2CDA1VA0NYcEkfdSbasoAl735cjMc2Ue+2CSb6i+hOkeG/QaVq1AUhpmeK4E254SWyk8sBGIxIPFk/yRausbtizV9lgUxZJUWymT2+OyZDrSFokIW0SeLIhiF+woHVkapSNLI8flQIojFWnZKdIiIcr+cVHdZ1E5FPK4AJGDM4BxDg7RPRfhylXO1HmOoCz4Abd0G2DYs2sPnhrylCG3hYsXokOHDvKxZlIfzD3hZZr5TyD4k2uXLl0a3bp1w9q1a3H16lXL7QqCgCVLlmik0qHDTKwNAOAc13bMRpXeH0KIioNmkJYN54pZWH3ToHusTkEZoK7uwuBRTz/AJ7QcifRT3yE7+ZghnbTUNPTv2x9ffP0FHnjALTvxdi3qxvZCNjmNiIjAtWvXcPvtt+P48eOG7a6sa7i8cwLSTnyFqj1XwBaVEGRPRom1I+UU0s9shCP5T5Ss1R2lat8PBDNeqMdeI9hmUBfZ8Z4PN7mvz5e7spG8f46hdmRkJD77/DPExcX5mVcFeDKYG7TlG+NGX/MQg1Cbacq1nvoApNo++9Fw9uxZNGvWDGlpaZbaAIDGjRv7F/yF8PVSIT093dKc9P/elGW6Xua9ah/6VcVChEdD2vHGpF/dc+JjbittNgq2Sa4dPDExMZbi3njjDdx5550h7bty5cp+xj2JCRMmYM2aNVixYgUaNGgAQJL9/Pbbb/jtt99w6NAhnDhxAhcuXEBsbCyaNWuGXr16oXfv3iHNt7CxYMECTJgwIb/TKPCQWJsgCCJ/qVu3Lg4fPuwz5tChQ3mUDUGEllWrVlmObdeuXRgzKZh8+eWXeOmll/I7DaKY8dFHH8HlcvmN69evXx5kk7eULl0ap0+fxqFDh9C/f3+cOnUK2dnZuhibzYamTZtixowZ6NGjh6GNJk2aYPbs2T77ef755zFixAgMGzYMK1asgCiKPuO1zJkzB1OmTLH0tytE3rNnzx5ER0cjKyvLcp20tDSsX78e5cqVw2uvvYZXX33VfyUiX4iIiEBERESRE6CLogiHw4GMjAxkZ2er0nBFEH7z5k385z//wS+//BLyvgcNGhTyNgGgSpUqOHjwoM+YiIiIsPRNEIRvzpw5gwEDBmD37t0B1y1VqhSWLVsWlr93IAiCIAiCIAiCIAiCIMIH/VaLIAiCIAiCIAiCIAiCIAiCIAiCIIiwoFUi+ZSFmTvIjComryI6jdgUGsEhFAkiNzQm5OOvSs+dO4eZM2cayqOiojBy5Ei/9f/44w/06tULDodDVz5r1iz06tUrZHkGS4Qtwv0ccEmgLXJRFmVLjyWhpvtH5Bxc1Eg1NRpOgHt5XtUHOjeZXgLlIeWVY5X+3ZuNoj6CKMzktVSba65aXzkpix+oV5xm/AZzt6Neo0o9Lz+6/cmFh8+8bcn+rY5JmtcZtwTY/fpimpNnP16OXTD5EsWHcF/P5lJtbojTtcc057z2virH1rdvTarNValmtD0apSNLI8oelSdSbU9K2CJQLrocasbVRkJUWTDOIEKECA4nF+ECIHJR/ZHmOMpjrs5ZuCLZ1vwLziGKXG5NVI/ZiVMn0a9Pfziy9fO7115/DX0ffQTKE6keTe2iMRbHYPcD7V3z5/qff/5B9x7d0a9fP51Uu0WLFoiOjvbZlyiK6NWrFx588EGcOXPGZ2yglG3zmNdtXMzB5S2vAfJ5pYjQ3TJt90xTlWvL25k2Th3bPWTcumPFAcGGKt0Xwh5b2TwfzvH08KeRmppqfQctvnYUNBISErB9+3Y0bdrUa0zmpT34++seyEn7O5e9SRLr64cX4q9VHXBl11Sk/LkSF78fjL+/7gnRYV3EbGxaZw12C6V95sJM7rtJ+f0zOG9eMpRPnjIZLVu0lGua/6dr1uqPn/ZM+zAcBqbKsxmY7hhoFxfx3OVQSbVFUUTTpk0DkmrbbDZs2rTJT2d+Ggng9VJbfuTIEf8JAqhVuxbUcUXz4/ne2GeKPubFlubM7obk1xHNmMeM/egw88cjdPNbpd/iTuvWrS3FjR49Oiz9x8XFWYr77bff0LBhQ3W8iIyMxB133IHRo0dj8eLF2LFjB06dOoWDBw9i+fLl6NOnD8qXL4958+aFJe/CwPjx4/M7hUIByVoJgiDylzvuuMNvzOXLlwOSchJEQWH48OGWY62+zysMrF271lLcuHHjDL93Johw89///tdvDGMML7/8ch5kkz80b94cR48eRWpqKrZs2YL58+dj0aJFOHz4MBwOBw4cOGAq1Q6EiIgILFu2DH/99Rduu+02y/XS0tKwbt06ANLndcOGDUN0dDSioqIQGRmp/nTs2DGghTmJ0LFs2bKg6uXk5GDy5MlF+toiCiaCICAqKgoJCQmoXLky6tati6ZNm6J169Y4ceIE+vTpExap9vDhw9GxY8eQtwsAHTp08BuTmpqK9PT0sPRPEIQ5q1evRsuWLYOSajds2BC//vorSbUJgiAIgiAIgiAIgiAKISTWyC9TzwAAIABJREFUJgiCIAiCIAiCIAiCIAiCIAiCIAiiQGAqUWJuOSPgFjQZnFjeJHSKrIrLJbI8yrcgLXxwzjF8+HBkZGQYto0dOxaVK5uL+RSSkpJw33334fr167ryZ599FmPHjg1prsFSQighCSa5CM50Km2NbFIRaIqq4FD6V6qnxImAKudWJJKK79ZDL+mWd2kkt1I5/EvUPPEqcTeXUhJEQSJXEl5Pb6hhc3DiPEW+q3TPPYX40Mv7vMqzg8w7IDxE2XrJtrtM8Q9qheHaeob81LtGMSPJtQlvhFOq7a0p6Xx0N+xNqq1U0i9uAvN6gEag7d7OuajOEsAYouxRKBVRChG2COuJhxGBCUiITkDtMnVQJioBnHG3UFsj0nZxES7RBS46IXIRLlGEyF2SdFuU5j8i1wu2deVcxMQXJiI5OVnX/8DBA/HihBfdx0iWQZvJtbW3png8b1o86x09ehRt27bFls1bdOVTp07Fvn37cP78ecyZMweNGzf2efzWr1+P5s2bY/Xq1UHLYD1/omu0QoUHpyG6url4NOfGOSTvdgtZ5NkkTMXYmsdux7b+2Pq7huyla6JW3x9Qspa53OTK5StY+dkqfSHzcr+QU6lSJWzfvh19+vTxGuO4cRJ/f9Ud2deCF1SJORn4Z8vTuPzTK+CiU7ctM+k3XPh+ELiYCxGU5/tErhFNe6/kcV9WtbscSE6ca4hu2bIlXhr3khztXXLtTZDt7z9f7fjedbdQ21MqzphcXyvVVuChk2oDwKpVqwKSTDDG8PHHH6N69eo+gvw0EsT8Vynfvcval/LtdjuU80PxWnP1zSoz3ca5h9qfMes/Xtv0LtrWzmmlYi/zccNUNzTzW6XP4syYMWMsxZ04cSIs/d9zzz1haRcArl69ilGjRiE+Ph6rV68GIIm5fvzxRzz33HPo0qULOnbsiO7du6Nv376YP38+bty4EbZ88pqbN2/mdwqFArPPSwmCIIi845FHHvEbI4oifvrppzzIhiBCS8uWLVG/fn1LsRMnTgxzNnnHtm3bLMdGRkbirbfeCl8yBKHB4XBYktjXrFkTCQkJeZBR/hIREYEuXbrg2WefxbBhw9C0aVMIQmi/+l+9enXs3bsX3333HSpUqGCpzsMPPwzGGGw2GxYvXoysrCxkZ2fD4XCoPz///DMqV66MV155hRbfyGP69u2L2rVrB11/xowZWLhwYQgzIojAOXbsGBo2bIgnn3wybJ+fhfM8//e//20p7uuvvw5bDgRBuLly5Qpat26Nfv36Bbb4tUzv3r3x66+/olGjRmHIjiAIgiAIgiAIgiAIggg39vxOgCAIgiAIgiAIgiAIgiAIgiAIgiCIooMlwapnjKe7TJEEcm4qwOKyVNBUCqiRMDEAomc6DADPP4Pd+++/j02bNhnKa9eujUmTJvmsm5GRgYceeghnzpzRld9333149913800W7onAbLIATBJGMkWzxZTnVQS4IEu33UJdzkRwCLI4WxagQ/NUcw4IUgmX/Jvg4LK4TVPGAca4KsFlYJIEVzk+XmSG7rYsoCSmIaD6BBEmci3h9dW2x0kvX3mGJs3Ug8rlxxVhKZhe8gr3dkOe3OPWT16BYrhuTV2DmtcWpuw5V6WTXBOjCCm9jjuavLV9BzOG6PogihzhlGqbXc/u8sCl2qqM2KOeWqpIteWHIhd1rduFEoiyRxXY11GBCSgfUx7xkXG4mP4P0hzKlzDluQ6DrMxmkFThIsCZejwZBwRBgMgBBmWOAjDOASaAgyMzM1PXZ4UKFdD13q5Yv3a9LLQFoNyq/+rHGAaGAwcOGPJ3Op349ptvdWUxMTHodm8396IA8hh09uxZdO3aFUlJSbr4mTNnYty4cQCAMmXKYPTo0Rg1ahR+/vlnzJ8/H2vWrDGVZqSnp6Nfv374559/MHr0aEvH2xeOmzdgiymLMncMR8SpnUjZu9wQc/PkFggRsYhvPVTePRGAYPKaxTVlZtJx5XpwXxfSPeVikG5YRClU7b4IOWl/48xndxjy+fqrrzHi6eH6nuXxW1qooWCe98GQkJCAL774Aj/99BPGjRuH3buNwmFnRhL+/uZ+VO3xKWKq3hlQ+46U07j4/RPIvnbMa0zG+e04vaI16gz4DcwWGfA+AIBm4iLfKsXMx9jsaRxmSPl9BZw3LxkiJ0+ZbPr67etc8DffCfY8UvPQuOY9hdrqdqkjY7/M43Eg/Zowb948S20o7XzyyScYOHCgjyA/jQQo1fbk9JnTfmNKliwJwMv54zknNps3hkA27T7mTLNX7vms2rX8mq5K1jX9G+a2Hp/LmM1vpXCa41qlbt26qF+/vl9x9s2bN5GamorSpUuHtP/3338fX3/9dVgF5ykpKejXrx/69+8PQRDgcrlM47744gs8//zzuP322/Hf//4XzZs3D1tO4aYoCcLDjdPp9B9EEARBhI3OnTv7ed8jsWbNGtx5Z2Dv5wiiINC9e3dLi9Rs3749D7LJGwIVEk+YMAGCIOCll14KU0YEITF//nxLEmafn/kQQdGjRw8kJSWF9LMXp9OJ6dOnY/r06WpZrVq1EBcXhyZNmuC9995DuXLlQtYf4WbZsmXo1KlT0PWfeeYZ1KxZEz16mC8eShDhIiMjAwMHDsQ333wT1s8io6KiwtY2IP2tX0REBBwO3wu+rl27Fo8//nhYcyGI4gznHEuXLsWLL75oWMzcClFRUZg7dy6GDx9ebH8/RRAEQRAEQRAEQRAEURRgUz/ooX7iXKthWVSpEdo/sg2WlORMgDPElQ3vh9bBknItq0DmRsctOOi4BUdBP24AHbtgoeMWHHTcgoOOW3DQcQsOOm7BQccteIrLsetQ/TWULFEpJG0RBEEQBEEQBEEQhQ+DFFWjaNLouHTl3uRUqlBbI2GELEpWnHZckZl6bOdcKecacaskO+RclLeIEKVglIspn6v9Doa9e/eiY8eOhi/UCIKAH3/80a+IoHfv3vj66691ZS1btsTOnTsRGxtrOY+BAwdixYoVurLu3bubCr+DITkrGd+dWgeBCRAEG2zMBoHZYBME2GCDTbDDxmywC3bY5O12we5+DJtaLjABArNBEGwQwGBjAhgTIECAIAiyaFKAwBgYGAQmAGAQGFPlkwwCAMjb3eUA0wjEpBNMqSEXqgIwrVRMJ5czE8tZRMqVIEJH/kl4vVT3WBxBm59nrEGobSqu902ggm1v1yv3s12tzzSGfY1gW93GPWOt5RGMGJO+2FX0KFRSbY0wW1vPINWW25HmZapyGtH2aNgEm58dKljcyL6OC6nn4RSdsoCXy4u5iCgVUQqRtki53D2zYMw9H1HuC0yZqTD8q8fD+GXnL3m2DzVq1jDIYF0uF+668y7s3qWXIfd9tC9WrVzlc6z5448/MG7cOGzYsMFrzOrVq9G3b99c5V37gXFwlKoDMAEMNqQkfo6bf24xja3YfQYiKzYDYzYAdoDZwJgNDDYANoAJcjsCAOWWSXGAtB1MvlXmbYJGbs40z7NUev3ox7jy02RdHjabDecunkPZsglQFpbQi2w1800g13NMxlhA8eGCc44XX3wR7733nqk0ldmjUOuRHxFRpqGl9tL/2oR/fngaoiq290/1f61FTBWj7DwgPMdjk4VBTCqBuxw489ltBrF2y5Ytsee3PbnLKQQYhNnaMu1j7a76OS8DPU/NEEURUVFRyMnJ8duGIAj4/PPP0bt3bx8d+WkkQKm2WVmPbj2wZYv5OKRQrXo1nPnrjJqT2TlkSR7iZa4cLPrnQS/Z1nYTyNwWMD8XaI5rnW+//RYPP/yw37grV66ERUp1++23my6MkN80btwYc+fORbdu3fI7lYCpWrUqLl68GJK2GGMQBAE2mw12ux3x8fGoUaMGqlWrhoSEBLRq1QoVK1ZEhQoV4HQ6kZGRgYsXL+LSpUu4dOkS9u3bh6SkJKSmpiI5Odmr2Dy/uO2227B37978ToMgCKJYU7FiRVy+fNlnTIsWLUwX9iKIgk5GRoa88JF/fvvtN7Ru3TrMGYWfrKwslC1bFhkZGQHVe++99/D888+HKSuCAG655RYcO+Z98TxAev9z48aNkC8qRUiULFky4LEhWOx2O1avXu37czwiaFq1aoXExMSg69vtduzbt69QL2pGFB6cTifGjx+POXPm5El/1apVw7lz58LW/oIFCzBy5EhLseEUiBNEceb48eN4+umn8eOPPwZVv2nTpli1ahVuueWWEGdGEARBEARBEARBEARB5CWvL+wJe34n4Y24hOj8TsEnBVGOB9BxCxY6bsFR0I8bQMcuWOi4BQcdt+Cg4xYcdNyCg45bcNBxCx46dgRBEARBEARBEAQh4VN26imO03hKDXFmxdxM7q1s81IpH9xMly5dQu/evQ1SbQCYOnWqX6k2AKxdu1b3uGrVqli/fn1AUu08gXOIkjkTDBwiFyXhLGfgTJFrav9zi9G5yMEFSdDJwWWHodyWLK2VRIdqV2CKmEwrAOOyJJtJ9RWJl1QOXawUYS7t5Uq/nBcIQSFBeCMvJbxmZWYR7uvUc2EF/bWqWme5viHPhRqsirNNo3QiQGP7WtTxQte/wSSp2y/JNeiWESrbFAmhMpaYp6YfXzwfW8FX+0ThI5zXs7emfEq15cDcSrW5qFkEBRx2oQSi7FGF8vU1PrIMSpaNxV83TiMtJ13eT4BxDqcowi6Isi5bOR4MDCIYmHyNKyUCGOMQvU6A8wj56f9kyScGqXZMTAzenfuu3zGmUaNGWLt2LVauXImnn34a6enphpgRI0agc+fOQUtAOefItsfpzpjSLfrAcfkEcq6fNcRf37cEle6bI+8f17zv4Jof92PD+Ksu7sNNrjvVNq+bV8Y1eAxXd70B7spWy1wuFzZv3ox+/R5zV4XHPFNzqzsd/LxmmcE48z9O5AGMMcyePRtdu3ZF3759DZIW7sxC0s4JqP7Q1/CZMHfh6t6ZuLZvVsA5nPv2ITBbJMo0fwaxtbohuuJtANOI/LkI7nKA2SO956BOHDSLacjvM7yP1wypf35mkGoDwGtTX3OfZx5dhkOqYHrtak5/s+3MfeIpBfq6JvVCIdUGgJ9++smyVHvjxo2+Bbu+UvJzqK1KtQHgr7N/+W4MQNUqVd1taF83zZ5zXy8JoTpF5D7081n5vNbkqDxXZnNb7XY1N48xi+a4wXHixAm/MYyxsEi1AeDzzz9Ho0aN8kyuZZXff/8d3bt3R5UqVTBt2jQ8+eST+Z2SJcaOHWtZqj1jxgzExcUhLi4OZcqUQXx8PBISEpCQkID4+HjY7aH/2sepU6ewYcMG/PTTTzh8+DDOnz9vOo/LLZUqVUJqaqrf88rpdIa8b4IgCCIwmjVrhh9++MFnzMmTJ/MoG4IILV26dLEce/z48SIh1o6KisInn3yCRx99NKB6L730EkaOHAlBoEWCidCTlZWFP/74w29c3bp1SaodRqpVq4bjx4/nSV9OpxN9+vTBhx9+iKeeeipP+ixOrFq1Cs2bN0d2drb/YBOcTiduv/12nDx5EpUrVw5xdgQhIYoiXnnlFbz77rvIysrKs347d+4ctraHDRuGxYsXW44/duwYmjRpErZ8CKK44XA48Pbbb2PatGlBvwY+++yzmDVrFqKj6Xu2BEEQBEEQBEEQBEEQRYECK9YmCIIgCIIgCIIgCIIgCIIgCIIgCKLwklv1kepY9SJZ9VZH5B5CR89anPttJ9RkZWWhd+/eOH/+vGFbnz59MGnSpKDatdvteOyxxwKu9+effxrKdu/ejY4dO+rKunTpgtdffz3g9l3c5RZrcoArAkNVSsglkTYXAdgANZbLsYra0F1f0XK6zwvpsSBIJarwSxVk+xbjSaeJRvalC/e0vRNEwSavpdqelkXzGK2ETyuf1Mv5PMWBxra45l/mFnH7w7MZ5n2TZ5g2ByljZpRsezSi7o5WRqiVpJrJtT3kgyQeJIC8vZ4tSbVVd7A1qba+rnepdqQ9ChFChJ+dKdiUEEqgXkIDXEg7h0s3L8mLgogQ4YSIEmDyYh4MAsAAQZ2lMAhcuc45BAiGOW9eoRWjiqKI6TOmG2IGDx6MipUqWmqPMYYBAwagSZMm6NKlC65fv67bfuPGDbz//vuYOnVqUPneSE0HouOhFWMzmx0JHZ9B0rqJhnjH1RPg2WlgkZo6nIMzDnW5FtNpn/u1y1Cm3sr3mbYMEErE6KTaCn+dPhPUPhcF7rvvPmzduhX3338/rl27ptuWcWEH0k6tRam6/zKt68q+jn82P4Wb57Z6bX/y5MlIT0/HnDlzTLdzVzaSE+ciOXEubJFl4Mq+jqgKt4I7s+BIOQ3uygazRyGm8u1IaDUWMVXuMO+IMc83p4Y5gpa0U2sNZS1btsQDDzzgXoTDsIaBcSEPtTsLg4Qy59Bh5m32Ml8wnXt4SLV9irgt4G+uYlUqUapUKXTt2tVHR5ZTMmD2emm2EJMSdT35OvxRqVIl/RxTOxf2bNDLU52bzzEMz5FJUwbJtvIqLj/vHPrXDcP81tThXrTmuA6HA2+99RZWr16NzMxMVKtWDXfffTdeeeUVREQEN685dOgQZs+ejQMHDiApKQmXLhmF/GYE258Vqlevjn379qFFixami8PlNxcvXsTQoUPxwgsv4M0338Szzz6b3yl5ZeLEiZg7d66l2FtuuQUTJkwIc0ZG6tati1GjRmHUqFFqmdPpxM6dO/H9999j7969SEpKwo0bN5Ceno7MzEzk5OQYXpeU17batWujQoUKiIuLQ9myZdGgQQMMHToU1atXR7du3bB582af+ZBYmyAIIv/p1q2bX7H2zZs3cePGDcTHx+dRVgSRey5fvow9e/ZYjq9Zs2YYs8lb+vbti06dOmHnzp2W6zgcDmzYsAEPPvhgGDMjiitz5syBKIp+4wYNGpQH2RRfevbsmWdibYVnnnkGXbt2Re3atfO036JOgwYNkJ6ejpdffhnz589HZmZmwG1kZGSgefPmOHv2LGJiYsKQJVFcEUURr732GmbPnh3UuelJnTp18N5772Hy5MlITEz0G//222/nuk8z5s2bF5BUGwBGjx7t97MxgiCs8emnn2LmzJk4evRoUPXLlCmDxYsXo1evXiHOjCAIgiAIgiAIgiAIgshPSKxNEARBEARBEARBEARBEARBEARBEERICEr0pEhFzURhHsJVpQ9DsVxgaEMXyN1CVh6c0CkYRFHEoEGDsGvXLsO2Nm3aYNmyZRAEIai2z549i7Nnz+Y2RQBASkoKfv75Z11ZtWrVgmrLKTpVaSG4KMtlNYJskQOCdLaIogibIMixUh2teNMg1AYH47LEkLklW0qRJ0q5mTPRNF57XnClDa4KgrS3uvNLI8cliLzEp2QxGAG1blOAUm2PC03JTRVNa8o0F7WhHeW+W/qr6cDkdUGFebnvDRP5trmPm2v2mmnyY/pA7h5zpMfuMQOA4b7Rb1i0xINE4BQ4qbYcaFWqre9Qo9nmynYpJqZESdiYzc/OFA4YGKqVqoFIWzRO3zgFzkXkuJyIEKT5j8AYABcEzuDiDIwJYOAQmVuw7eKiHJcvO6DOoX/++Wf8deYvQ8gjjzwCILAxqWXLlli0aJFaV8tnn30WtFj7WroDbkE21FPXFlseFXpOw+XvJnvU4Li+fwkSbh+rjuf6zRxgFuZuAT49sXUeQPrp9bqyfyyKUosq7dq1w6ZNm9CmTRvDtov/GwIASLh1DOwx5VGyRldExNdH1pWDuPj9IOSk/W3aZlxcHD799FM8+OCDEEURoiji3Xff9ZmHK1sSIGdd1ssWuDMLN8/9iJvntqFS53cR1+jf5g0o16pWQKxbQMSNI+W0oXqPHj3U12lvr9dcP7hquvZzImrmVca0fde1ItT21k4opdoAUK5cOZQoUQI5OTk+41JSUtC+fXvs3r3b+H46DK+Xvqqnp6f76RC4tfWtUl1PobaXzzvM0L92W4N56YgbtnvkoZuzmgu2tXJtNdasrSIwxxVFEU8++SSWL18Ol8ullp86dQrbt2/HggULsHfv3oDEe1evXsUdd9wRtMCqZMmSQdWzSqNGjZCYmIi+ffvi2LFjYe0rWFJSUjBy5EisWrUK27ZtC/qztXAxbtw4zJo1y3L84MGDw5dMgNjtdnTu3BmdO3f2GpORkYHjx4/j7NmzqFSpElq3bg273ffXUqwI4Y8cOQKn0+m3LYIgCCJ8dOnSxVLc9evXSaxNFCpGjRpladEqQJpvd+jQIcwZ5S2bNm1C+/btcfjwYct19uzZQ2JtIix8/PHHfmMYY3jhhRfyIJviy9ixY/Hee+9ZHhtDgcvlQp8+fbB///4867O4YLfb8fbbb2PmzJn4v//7P7zzzjtISUkJqI2rV6+iRYsW+PPPPwvc5yxE4UMURUybNg1vv/02bt68mev2oqKisHHjRvXzqilTpliqV7GitcWDAyErKwsvvvhiwPV+/PFHZGRkkLyeIHLBoUOH8Morr2DDhg1Bt9GpUyesWLEC1atXD2FmBEEQBEEQBEEQBEEQREGA/uqQIAiCIAiCIAiCIAiCIAiCIAiCIIgCgypiVSTYpjGQtmkEq3q5FHfHaWEAuCRF5VwEywOp4/jx4/H5558byuvVq4cNGzYUyS/MZLuylWfALcnWSLNV0ab8rwgOQVMmibogiQ5lS63qTuQABKhtSmIvWczFZT2oGi//6xlHEGEiPT0d77zzDgRBwOTJnnLP0BJOAa+02RjgFv35lmqbS3g147ofobYhRW0x8yETNPhSNdJLKyI+WRao2y0PqST3ImBlSiBzv/YwphcHegoIzXIqCuJBIjjyR6qtb9jsmja9nrnnrIvr63O3RpuL6j0wxhBtj4HAit6X8cvHlEcJoQSOJ/8Op5gDEaK829KElTMmT12la5rBLdhmYBA5w7uL5iIrI0u+fqUIJh8rQS5jcjwA3XYGAEza/sXqL/B/0/5Pl190dDR2/7YbTDOiRJSI0I1LW7dsNewXYwxt2rpFyIGMSb169UK9evVw8uRJXfnJkyeRlJQU1BfZLybflMdiyMscKAuucNjLVENEhYZwXP5TVyf9xP+QcPsoACbzfm+7wrn0nPlaocWzinJsGCBElDZs14pYfeVRlMfw2267DbNnz/YqxElOnCvd+XmS37aaNWuGr776CvXq1QMACIKAuXPnol27dnj++edx7dq1ILPkuPTjKHBnJuKbDoPoSEXqiS/hzLiMErFVEVGmAaIrtZHPC/2YqV18A9wF580kQ+uPP/G44XXek6CffwvVPOc5ftsIkVDbWxveSEhIQFKS8fh58ttvv6Fx48Y4ePAgoqKilMR8E8DrpVmZWUR2dra/VFGndh2pLY+5sGcfzEse5vn6LlTmomao81Nd38wzyGM+Db1gWyvU9jG/VfoprHPcq1evon379jh16pTXmCtXrqB+/fr4/vvvfYqIFW7cuIFGjRrlYqwCbrnllqDrWqVJkyY4evQoNm/ejGHDhuHvv80XOshvdu7ciWbNmiExMdGSuDmUZGVlYfPmzThw4ACuX7+O1NRUpKWl4YsvvoAoipbbKVmyZKETxsXExKBly5Zo2bKl5TplypSxFFeiRAmULVsWTZs2Rffu3fHMM8+QuJUgCCIPeeeddyzFBbKoCEHkN1lZWVi9erXl+IcffjiM2eQPMTExOHToEIYOHYolS5ZYqlNQ3wMQhZv09HTDZ8ZmNGrUqEj+HUVBombNmrjvvvtyJaYMhsTEROzYsQN33nlnnvZbXFD+TkH5WwVRFFGnTh2cPXvWUv2TJ0/i7rvvxo4dO8KZJlGEEUURM2fOxJtvvmlpUUp/lCpVCgsXLkT//v115Vbl7/fccw+2bjX+DjQ3TJw40e/ioGa4XC688sormDt3bkjzIYjiwJkzZ/Daa69hxYoVQS8KIggCpkyZgkmTJsFmKxoLwRMEQRAEQRAEQRAEQRB6SKxNEARBEARBEARBEARBEARBEARBEESeYVUSpUMj0HY3pBFvc884dwXDH9PLj0UuQgizWHvWrFmmEoLKlSvjf//7H8qXLx/W/vOLLFcWAKiCbFmtLcm1VTEtlyW7Ws22W8gJ3Xeg3GJudbsq5dSItRSpr7bUineraLoLiTzE6XTi448/xvDhw9Wy7t27o23btvmYlQ8ClGorgj/mLcZMqq29r0r3tA5Kt9LX9HVBWUFBXkTB3Za7baY0YLYPPiXbuqb0YkMPYZ8k7ZeDPER+XN0Ht0iTaUzcapfMRECokf4bci/E4kEiOPJPqu0lLtdSbQ73JVv0pdoK8VHxaFTuFvyZ/DtcolO6zpkgybA5k8WjoiTE1gi2BXBwJqBK1SoApPFBEGwQGAAIEJQlDRiTjx9TRduqcFv+lzEBFSpWMOQmCAIaNmyoG0uYPMQq48WxY8cM9SpVqoTomGhdmdUxiTGGe+65x1SScurUqaDE2ueupEJvpOW66yO2wb1I9hBrA8CFLwahSq+PIdhjNPW5PKfULYFg7FSVa3u+DigXCjQ5SA8EW6ShmejoaEOZJSxIvQsTI0eOxMKFC/Hnn8bnySoDBgzAhx9+iJIlSxq29e/fHw888AAWLFiA9957DxcvXgyqj6SdE3At8T2IWckQnZm6bZEJjVCp8/uIqnCrYcKhnEk5GVcAbpSpV6tWzTReQfd6EIrnXSdZDlyq7W0uEU6pNiCJLlauXGkp9sSJE6hbty6OHj2K+DJ+pKsBSrX1HzSYx9y4kWIpz9Lxpb3KtLV9KTNFXwuNmaaowLxv0oboF7fxEMNDOwfWtKeK1t2CbTDNnNZMrq19n1AI57gHDhzA7bffjqysLL+xOTk5uOeee5CSkoKLFy8iMTERx44dw19//YXIyEjccsstGDJkCGJjY9GwYcNcSbUB4MUXX8xV/UC49957cfbsWaxevRozZ87E77//7vWY2Gw2xMbGIi4uDufJxVVuAAAgAElEQVTPnw9ILp0bjh07hnr16uHYsWOIjY0Na1+iKGLRokV4//33cezYsZDs48qVKy3LgAozt99+O5YvX24p9tq1a9i+fTu2b9+OSZMmoVatWnj88ccxbty4sD/HBEEQxRlRFPHNN9/4jbPb7cXitYsoOvz73/+2HBsREWFZMF8Y+fHHHy3HNmrUKIyZEMWVt99+25IMcejQoXmQDbFq1Sq0bNnS54Ji4WDQoEE4c+ZMnvZZXBEEAcePH0etWrXwzz//WKqzc+dODB06FIsXLw5zdkRRY82aNXjqqaeQkmLtc3NfCIKAp556CgsWLDB972F1EbYff/wRU6dOxdSpU3OdE+D+bDBYFi9eTGJtggiAlJQUvPbaa/jvf/8blNBeoWbNmli+fDk6duwYwuwIgiAIgiAIgiAIgiCIggab+kEP9TeRtRqWRZUapfMzH4IgCIIgCIIgCKKQ0aH6ayhZolJ+p0EQBEEQBEEQBEHkEzqJqk7EpInR3Tf/oqTSjk6urEhYZU+2rGpUt5uJGzl3Kx5FzsG5KG8RIXJJoCeCIz4yDhEm0rtQ8fHHH+PJJ580lJctWxY7duxAkyZNAm7zoYceComwJzEx0SCZK1euHNq1a6cr69SpEyZMmBB4+0n7cPDyAQiCABtsshxSgI0JsAt22JgNNvnWLthgY3a1vIStBGyCDTbYpFsmQBDsECBI7TGbJKRkAhgE2ARZWAkBAmOqVJIpskmmyCalL1p5lgNMFXMp56xSQ4s7hunL9K61gLCFWexOhB/OOb777jvcf//9ptszMzMRFRUVln69kgsBr7TZl1RQ6sCfVFu/XTOWe7TnHq1hiFeFgmZ5+bQE+v8yvjvei2BSYx7WSba1izxo7dxMqWYcJ+ARLkkLlTIWkLQy3BJLIn8Ip1Rb2mycm3EPU6/PazpIqTbnypxNEmDG2EsWm3MyNTsV59PPgXMui68BxmRBNhOkGYn8mClzFwiSSFveLsXLcxw1hpnKtd3bpXFi8aIlGP3caF1OJUuWxLUUSeCpjlUeq5B069IN27Zt09WrXac2Tpw8oavnruX/+ZwxYwZeeeUVQ/mGDRvQs2dPv/U9eWPFTixYlwgwAQw23S2YAIhA0rcvwJV5w1A3skITVOr5HsBsYMwGBjsAQa3LYJP3yiYfHPdRhXzM1VvNiC+Va8oYw6VtE5D6x2e6/ie8PAGv/2cqAp5jwlDFL8q5o22/ILF161bcd999yM7ODqie3W7H7Nmz8dxzz1naL1EUsW/fPqxbtw7r169HYmJisCkbYTaUu+0lJLR6AUywG+YfWUn7cfbrbrqyMmXK4Mq1K9KDAKYrAb/PsNK2tzZVcbL3TvNiPpKRkYH4+PiAviAfFRWFo8eOonbt2uYBoZRqa14rT506hYb1G1rK8dt136J7z+6Gfr0teuFzzmsVH+JtzyL3HmvGI20FzVyYaSoxZpzfqvdNyO0c11fboeTy5cuoWbOmJam2VRhjKF26dK7FMuXLl8fly5dDlFVwOBwO7N69G/v37wcANGvWDO3atTMIj7OyslCtWrVci8StUrZsWRw7dgwVKhgXGgkFa9aswdChQ5GWlhayNp988sliI6pKTU1FXFxcrtpgjKF+/fp48sknMXr06LB85kIQBFGc8fZ7LU/atm2LPXv25EFGBJF7Dh06hJYtW1oS+QLAtm3bcNddd4U5q/xh7969lheErVixIi5evEgSfSLk1KlTx69QWRAEZGZmIiIiIo+yIt58801MmTIFTqfTb2xkZKT62YTD4Qi6z88++wz9+/cPuj4RGMnJyahVq5blzzQYYzhy5EhQf9dEFD9SU1PxwAMPYOfOnSFpr02bNvj6669RtWpVrzGJiYlo1aqVpfZsNhsuXLgQ1KK/nrz11ltB/R2dlp9//hkdOnQIun5qaiqmTZuG1NRUpKWlISMjAzdv3kRmZiamTZuGzp07W2rnjTfewKJFixAXF4cnnngCzz77LGJiYoLOiyBCzbZt2/DEE0/g3LlzQbchCALGjBmD119/nRZsJAiCIAiCIAiCIAiCKOK8vrAnibUJgiAIgiAIgiCI3EFibYIgCIIgCIIgiOKNf7G2XsLqU6ztIW/0lLFaEWuLithVEWp7irXBIXIRpSJKIdoeni+ErFmzBv369TNIsOPj4/HDDz9Y/nJPuBg4cCBWrFihK+vevTs2bdoUkvZ3ntuOUzdOQGACBCYJsqVbQRZmK1JtO2yCTZVq2wW3YFt5LECQ6wtqe4pkWxFrS3JJAQyQbrVibTAw5pZlq4pEQTCItaVHQYq1YajiFxJrF24SExMxZMgQHDx40GvMuHHj8NZbb4W031xJtYFcSAVNHgUl1YbP1wSfMm1V4GfMU3dcfB0Hj6qeUj4Oj2tb5xJ02wTVmAAE21oBIbTCU5JrF1vCKdX2vLa8STvNrjM1L/k+gyLK1tfzvN650h5X5l/SGBBjLynLoIsPaY40nE09Ix0/eV7CwCAIgjo/URcKYfJ9RaStzmtkabZujuPe7k2uvWTREox+bowun5IlY3A15ZpmJiShlWvfe8+92L59u65e5cqVce6C+4uqlsckufjdd9/F2DFjDZs3fb8J3bp1M5T7Y9DMb7F5/1lZhC1IkmxFjg0bGLMj/ffvkJK40rR+ld5LUaJ0DS9ibQGAcsvkMmhimHTfn1gbDP9sHYO0E1/q+p4ydQpenjRRvsyYKqgtjmJtQBI5DR06FIcPH7YUX6lSJaxZswYdO3YMus/z589jw4YNOHHiBGJjY9GgQQM0aNAAnHP06tULFy5cCLjNqIqtUeXej1CiVA3d/CTt1Dpc3DxEF3vLLbfg4GGTeWMgku1QoD0lTPq2Oiex1FUuzr+XX34ZM2bMCKrunXfeifj4eJQpUwZlEsqgfLnyKF++PJo0aWKQVZjNfzm45hr3vQCFw+FAyeiSlvISBAHHjh9DzVo1zQM8rnur0jdtnHLMR40chS/WfAHGGCIjIlG6dGkMGTYEz49+HjabzfsYo197w1yybSLYZuqxKjpy7fr16+PkyZNh7SMYGGPYs2cP2rRpk9+pBMTq1avx+OOPByTMD5ZSpUohMTERdevWDVmbS5cuxYQJE5CUlBSyNgGgXbt22L17d0jbLOhUrlwZly5dCklbgiCgcePGGDFiBJ555hnY7faQtEsQBFGcadiwIY4fP+43bsuWLejSpUseZEQQuadDhw7YtWuXpdjTp097X7CpkHPq1Ck0btzY8pz86NGjJFMlQs6NGzeQkJDg9zOPZs2a4dChQ3mUFaGQlJSExx57DKdOnUJqaipKlCiBUqVKoVy5cujatSs45xgwYACaN28OQFocr1+/fli/fr3lz7G0lC1bFlevXg31bhA+OHHiBJo2bWpZiN6+fXvLr6FE8WXJkiV49tlnA15M1YyyZcti6dKlXhe29ySQz3CnTJmCqVOn5iI7iQYNGuDEiRO5aqNnz57YuHFjUHVFUUTFihW9jp+MMSxbtgwDBw702samTZvwxBNP4MqVK4a6TZo0wa+//kqCbSJfyc7Oxquvvop33nknqDmGwq233opFixahdevWIcyOIAiCIAiCIAiCIAiCKKi8vrAnite3lgiCIAiCIAiCIAiCIAiCIAiCIAiCyFO8ibTljbnEj0jJh3zVKbpy27kp33zzDQYMGGCQasfFxeH777/Pd6l2XpDmSFVlmoByzLnyv4pbog7pueJyGffY7gnzuNW1adI+QYSYmTNnolWrVj6l2gAwa9Ys7Ny5M2T95kqqLV+G3jf7kmpLwlCfUm3mboNzt3LXm1TbU8rLOdfU46qcV94IeYAAF0V1VzgAkUsLKmjLOPfxA5jUFzV9Sn0oEVxTSRELa9tS8nIPXAD3+A+a3eDKcVMXgeA+xYkG8XiAL5w0DhZcCotUW4nzlGrrG9Jft6pUG0C0PabYSbUBoFREKVSNrQYXd8EluiDCBREiXKILTtEFkYsQIUq3XITL47HIXepjZZEYqVwal0QujVPKojG6cddUEqvc6scm92nIUbZsWUO9S5cuISMjQ9OOxTFJLk5NTTXdXKFCBfN6fjjy12XzjjT5xDbqiejqt5nWv/j1YE0991jvHse1PzKGa9H/uMqdmYaya8nX/NYLB8rra0GjTZs2OHToEA4fPozZs2dj3LhxXmM7duyI/fv350qqDQDVqlXDiBEjMGvWLEyZMgX9+/dH69atcdttt+Ho0aOm14A/spL24e9vHoAz/YJkGJZFv84Mo6S7WrVqxtPMU27s+RMIZvXNfsxOc8bUH2OzeiG/5XRyKT2ePn06nnjiiaDq7tixA2vXrsXSpUsxd85cTJo0CcOHD0fHjh1RuXJlLF26FIC310uu21tfUm0AiIiIQFxcnKW8RFHE2FEeiw1o3v8q82kO93XLubcxSjNX1ZCZmYm2rdriow8/wo3rN3A9+TouXbqE48eP4+XxL6Ns6bJ44t9PIOlykn6uqkxyPZ423WuG5xxdSV+Z/+oW49Dkb0Ju57i+2g4FL730UoGVas+bN6/QSbUB4LHHHsOZM2dwzz33oEmTJqhevToSEhIQHR2NSpUqYe3ate73hJxj//79aNeuXVBjSVpaGurVq4eJEycGne+FCxewdOlSVK1aFbGxsRg8eHDIpdrt27fHL7/8EtI2CwOfffZZyNoSRRFHjx7FqFGjUKJECZQpUwadOnXCqFGj8MUXX3idixIEQRDmnDt3zpJUOyEhgaTaRKHhyJEjloWg9913X5GUaq9ZswbNmjVDvXr1LEu1J06cSFJtIizMmDHD0vv5ESNG5EE2hCcVK1bEtm3bcO7cOaSkpODq1as4c+YM9u7di+nTp2PGjBmqVBsAYmJisHbtWjidTpw/fx7btm3D7NmzUatWLUv9Xbt2De+8806Y9oYwo379+ti8eTMEwdrv7X799VfD3z0RhMLVq1fRtm1bDB06NNdS7ZiYGEyZMgWXL1+2LNUGgDvuuMNyrHb8yg1nz57NdRvbtm0Luu6UKVN8LkrAOcegQYOQmJhoun369Ono2bOnQaqt1D169CgeffTRoPMjiNzgcrkwd+5cREVFYdasWUH/HigmJgbvvPMOfv31V5JqEwRBEARBEARBEARBFDPY1A96qJ8q1WpYFlVqlM7PfAiCIAiCIAiCIIhCRofqr6FkiUr5nQZBEARBEARBEASRT2j/iF0rQwpE4qi2oxU6qo/1dd3iJ0Vw6lYFirJ4UNosSkIexmXRkyIjlGSPEUIk4qPig99xE7799lv07dvX8MXkuLg4/O9//0Pbtm1D2l+wDBw4ECtWrNCVde/eHZs2bQpJ+58d+xTZriwIzAaBCbAxG2zyrSDYYRNssDM7bMwGu2CDjdlhV8oFu7RNEGATSsAGAQKzwSZIt4wx2JgNjAkQwCAwQbrPBMkVp95n6mPGoDzSlMuPFYGcfC4qUVy+VeRzisxJK5VT66kFgR0nG7MFf5CJfKV+/fqWRWt16tTBwYMHERsbm6s+cyXVBgKW8LrLmDHGRCqoHZs9x27tdp28TyuY1kpeNeX6bZqOPXLSCxCDw/Mwaq9xt9CNedzIY4MiqlTHCrjHEejHDm08Y/J4I/flTRxnqB/ggJNbuSURenItyve5Obj5mKdU2y3HNNYzzMegl2pzcETZo1FCKOFnZ4o2F9Mv4NLNSxAYA4Mg3crzFOW+oD6W5jLSrRQLeb7DGIMAAUyQ21HKmADIbSnzmiWLlmDsc3pxa0zJGFy7cVUzRulFuYwBkydNxswZbxn24bvvv8O9996rK7M6Jg0cONAgTxQEASmpKShZsqTFoyhxJSUDLYcvBIcAQACYAMZsYBAAZgNgA1NuwXD+s397bSuyXGPE1LgDsQ17wx5dFoA0n4Q0u4Q0KbRJe8WU/ph0K+0F3KO9IlN2j/gXt4xE+qm1uj4febQPlq9YnidzTAGCuSC5ELwW/P3335g2bRouXbqEihUromHDhhgzZgxKlAj9WOI5Dp87dw61a9cOShQSEV8fNXptgC1KknNf+WUykg8u0MUMHToUHy760LRvHeF8mjy69XdOBCPUttKuVTjnGD9+PGbNmhWS9rRUqlQJh48cRkJCgrZHzX1mef474qkR+HjJx5b6tdlsuJpyFVGRkXJ7zOtnKl5f7z3mygo3bqSgaaOmuJ583W8ejDHc1uY2rPl6jW6xA3VOqz6Abt+9zW214cr7aaWfwjbHdTgciI2NtSycyyvKlSuHTz/9FD169MjvVPKUc+fO4emnn8amTZuCFjmNGDECL7/8MmrWrKmWiaKII0eO4JdffkFiYiL++OMP/P3337h69SoyMjLCLo264447sGPHDssiq6LG/fffj40bN+ZJX+XKlUP//v3xn//8B/Hxof0cmCAIoqjRr18/rF692m/cmDFjMGfOnDzIiCByh8PhQFxcHLKysizFJyUlBb0YXEHkyJEjuPPOO3H9uv/3iJ4UxEXaiKJBjRo1cO7cOZ8xNpsNWVlZsNvteZQVEQ66deuGzZs3+42rVq2a33OCCD3Lly/H448/bik2JiYGS5cuxSOPPBLmrIjCxN69e3HnnXdanmd5Izo6GmPGjMEbb7wR8Odk69atw0MPPWQ5/ubNm4iJiQk0RQOCIIRkrhRMG//88w+qVKliKbZu3brq3zRlZWXh559/xunTpzF8+HBL9Xft2oX27dsHnCNBBArnHLt378bKlSvx+eef53qBy549e2LBggWWF/ogCIIgCIIgCIIgCIIgig6vL+yJ4vkXmQRBEARBEARBEARBEARBEARBEARBhI3cqo1UCaSHVDvXaBrM4aGVJH311Vd45JFHDPKlhIQEbN26tcBItcNNljMLmc4MXRkHV72DahnXaNKZ8vwyVcrrjlG2W/9ikRRHX/omwofVL5sBwOnTp/HSSy8F3RfnPPcC3nBKtZlmuxWpNtc0pI4DygIImnJ5m6gskqCR9+oWWVBb1pZb/9G247lV5Pp2ubw4g5KjdOMlf5PMdMdEIzJW5MU6sbEHhvoBjnEkwihE5LVU27NPzXlodqXp6vuQakfYIou9VBsAqsRWRamIWLhEF1xwwcVdcIkuiNwFFxchchEu0SndchEiuHwrPeZyGeccIkRwkUO+J5XJY5Ioz318Xesc0C1moBv/OHBHxztM6y1fttykLf9jktPpxA8//GAob9euXcBSbQDYd/yicf+4Zx4KDOXvneK1reyrv+P6/o9wbuX9SNr8IuD3fYG342peHpnQ0FB2+dJlP30ESBBvuPzOKQoANWrUwKJFi7Bu3Tp89NFHGDduXFik2oBRyFu9enUsW7YMkZGRhpwuXryIa9euoX///qZtOW6cwPkNj0HMSQcAODOvGmMcDl3fXoXA4Xoro6ydwJjv/mGU7+cHyrn61ltvYcaMGSFv/9KlS7i15a1wOp1Kj/r+fc1/PbbPe/89y4vouFwu7Pp5l/Q0a+eSyrisS8Nk7spFcFE01OPgGDZkmCWptrIfe3/di/q16uOHLT9o5rva1wiue38OzTav81vl2CjHqRDOcSdNmlRgpNqRkZFo27YtPvjgA1y5cqXYSbUBaWzesGEDrl+/jqpVqwbVxsKFC1GrVi3YbDZ1/LPZbGjRogWeeeYZfPjhh9ixYwf++usvpKenh12qfddddxVrqTYgiY/uv//+POnr6tWrmDdvHhISEtC0aVMsXbo07M8xQRBEYUQURXz77bd+4wRBwLRp0/IgI4LIPRMmTLAse3z66aeLjFT73LlzqFmzJpo1axaUVHvmzJlhyIoggMuXL1sSKLdo0YKk2kWA5cuXW3rfe+HCBc3nc0ReMXDgQEycONFSbEZGBvr27YvSpUtjxIgRSE5ODnN2REHnxIkT6NixY66k2lFRURg3bhxSU1Px5ptvBvU52QsvvGA5NiYmJiRSbVH+bD63BLNg5KZNmyxLtQHg1KlT6NChA+rVq4fo6Gh07do1oL9zevXVVwPOkSAC5ezZs3jggQfQoUMHzJs3L1dS7Zo1a2LVqlXYsGEDSbUJgiAIgiAIgiAIgiCKMcX3rzIJgiAIgiAIgiAIgiAIgiAIgiAIgiiSqDImjeDV88stktQwNCKV1atX49FHHzV86a9ixYrYtm0bWrVqFZJ+CgNXM6+qglnllin3VdMsN2ja1MeMef8iErPmEMxfBRxBGFm4cCG+++67gOv5/VJeCAW8SnNWpNqqmNNDwOsp1TYV78kDglGoDSguQVGW9Sq3Wr+kVvQnSXxFXR8it/7jVgJLclszSaAvyba61YdgW3tcPY+DJbm2x/H09fz5o6DLVAnkvVRbe9fz/OPcdIETg1RbPund1xAgMBsibXoxbXGmdlxd2AQbRFGSaru4JNYWRVGdj4qiS/qRZdpaSbkq1wYkpTYHVLk2YJBre0MdgbzIte+6+27ExcUZ6q1atQoHDx40bc/X45UrV5p++bVf/35ec/TFrmMa6YqFyV5UxcaIqtLSTxRHxrmf8Neyu3A9cRFCZTOOKt/cULZjx05s/t/mkLQPwJ1qERVs5xWe8oIBAwZgz549uOeee3D33Xdj0aJFOHDgACpVqoQyZcpgxYoVmD9/vmlbWZcTcWHTE+CubJidS/Xq1TPt3+wHgJlT2dIP8/afH5k2EBqhdjBCCE88z8/x48dj8eLFIWlby/nz59G+fXvoLyimf/Y8pdqaRWWU+V+JiAhs2brFsgR+//79+rmh5n2yMofkoqh7at3zV83Tzd0/GTcz8f133wd8DHJycvCv+/+Fjes3aua0mraVg6B9jeHeBdvq+37lQwDtcSskcu2FCxeGtL1giYiIwI0bN7Bnzx6MGDEiv9PJd0qXLo3z589j/vz5QY8FBUGm3LlzZ2zbtq1YS7UBScq6fv16TJs2Lc+EeZxzHD16FIMHD0apUqVIGEkQBOHBJ598YkmM17ZtW8uLyhBEfiKKYkBze2/v9QsbkydPRq1atfD3338HVb9GjRoYP358iLMiCIk333zTUtzIkSPDnAmRF1SoUMHrIoVaOOfYsmVLHmREeDJ9+vSA4tPS0vDhhx+iXLlyaN26NTZt2hSmzIiCzNWrV9GqVSvdQqKBEBkZibFjxyItLQ1vvfVW0J8LORwOnDp1ynJ89erVg+rHkzZt2oSknWA+G3ziiScCrrNr166AjpOWH374AaNGjSoQn6kSRZMDBw7g1ltvxcaNG3PVTrly5TB37lz8+eefeOyxx0L+u0SCIAiCIAiCIAiCIAiicFG8/zKTIAiCIAiCIAiCIAiCIAiCIAiCIIiiidnfyWuFWAByxJxcd7N06VIMGDAALpdLV169enXs3LkTzZo1y3UfhYnLGZcMZXrPlYeYEx5iXgCK0MwyzN2u+7G3/gki95w8eTLgOkOHDkVycrLl+PyTaruvPzOptraCVsCrcefp6prJAj2F2lxUpNiiRtqnzc8twJaE2hqxINf/qDVkaaj2x3AMPLa570t9cVlWq1EKqmJDr4JtKG1CFdhyQN3meUwk8SDzLtf2HM8KmHiQCCH5IdX2FIVqrmltPuZSbc21o16jEtH2aD87U7ywC3bUjqsjSbVFSartEkW3YJuLcMmCf0Wu7eKifOtyi7a5LFnlLnm8c5dp5drc28IxqggVbtmpRogaFRWFQUMGGaq5XC78e8C/cf36dZMmzcekc+fO4aWXXjLEly9fHkOGDLF24Dz46fDZAKI5OGdI6DgGkeUa+Y925eD6/g/w16edkXZyXVD5aYkq3wJgxj/LfPD+hzB2jCQMCBlBTp8BeH19LG54fsG6efPm2LJlC7Zu3YqhQ4ciPj5et/2ZZ57BunXrYLPZDG1lnN+O1ONfmD7/XJ0cWMsp2J9gCIVQW8k7t3g7J4cMGYK169aaHvfckLg/EX16PwJ/81/tfFG+A8agPqe3troVe37bY6nPY0ePmcu04Z4Tc7ivUe0CMBqttu6/JYsXBy24EEURj/V5DF+sWQNlTqscC928XZnwy8dEuyiP4fVAI9f2uoCMNr6AzHE3bNgQ2jE6FzgcDkRHRyM9PT2/UylQPPvss1i9enWhE1NHRERg2rRp2Lp1a36nUqB49dVXkZKSgqFDh6JKlSp59rxmZGRg4sSJqF27Nk6cOJEnfRIEQRR0ZsyYYSnOqhSVIPKb1atXIzMz03K8zWbDN998E8aMws+0adPwxhtv5Ep++O2334YwI4LQs2bNGr8xdrsdgwcPDn8yRJ7w0UcfWYpbv359mDMhvDF27NiA63DOsX//fvTs2RMJCQkYM2YMfX5VjGjXrl1Qz3dERASee+45pKamYvbs2bleaO3LL7+0/JmwIAhYsmRJrvpLTk5GxYoVsX///ly1oxATExNQ/AcffIArV66EpO9AmDdvHkqXLo2lS5fmed9E0ebIkSPo2rWr6d8fWCU2NhZTpkzB6dOnMXr0aERG0sLvBEEQBEEQBEEQBEEQBIm1CYIgCIIgCIIgCIIgCIIgCIIgCILIZ8IvdDNv3+HKzlWrH3zwAQYPHmz4knL9+vXx008/oX79/2fvvAOjKtY+/Juzm54AoYReRZSISAcRQYqAIqDXAiK9+KkXy1VBKSqKF5ByQSkKAlcQUBCky0VRAaVdL2IQAUEInQChJyFtZ74/Tj+7mz272U1CeJ+wZPecd2be0+ZMNtlnbs9X/TcjZ9PP6i/y4VXzJN729pogCppvv/3W7zJnz57F0KFDg5NAyKTaXmJ8SAVlSZ65rFHWapIFCsNSrgsCVYk1Nyl6ZcE1N4m01Xij3Jq7PYzSQRjaEIqsVn4IgyRbL6cJt2GQaHuQbKvruOC6YNsoq9Wk2sZy1n1jEA3i5hIPEkGksKXahu+ermlTee2a0JcLgwA00hEByYNQ9lanZEQplItOgEvIcm2XcOnPuQucc5NQWyiibSEEXMo+5mofBijrDftfqHLtvE4XZQIAU99klvc9jHEAACAASURBVGsPGz4MJUuWdCt58MBBdGjXASdOnNCq0ms1t3jg4AG0b9/e4we8J02ehNjYWPs7TuHMxes4eDLVtCm+YAxwhMchoeNYlGrUH1KE+3ZZ4dlXcX7LaFz46R2bmXm+eB2R8Yiu+oDHdZ/M/ATTP5pus34/yKdg+1bHXyF0ly5dMG/ePI/rrv75hUdJtRAiKOLpoKEMT4Ih1A4GPkXvTN7vW7ZuQXh4eFDbXrVqFYYPH573vZKZ74We7pWJdyWiQsUKPts7fuwYtPGxZTyp9tGexoxWmbZxnLtmVf4mBeCco3/vAVizZq0+7hXG+4ZBsK2N7d2zMqLKtb1OIGOhKIxx7QpCHnroIcyfP79AJMBVq1Yl8a+FJ598Et9++22+BTyhoFKlSqhRowbq1q2Lhg0b4sEHH8Q///lPXLx4EaNHjy7s9Iok0dHRmDt3Lk6fPo2cnBzs2LEDr7zyCsLDw0N+jR07dgx169bFzp07Q9oOQRBEUef48eO2xhulS5dG27ZtCyAjgsg/derU8bvMY489hhYtWiA3NzcEGYUWzjnef//9fNWxZs0aNGjQIEgZEYSZ06dP48yZMz7jGjdufNNNpER4JzIy0pY89tChQwWQDeGJN998M1/lL1++jA8//BAlS5ZEmzZtcO3atSBlRhRFXnnlFRw9etSvMowxNGjQAFevXsX06dOD9t7+8uXLbbf/6aefomXLlgG3tWTJElSqVAnnz58PuA4rAwcOtB3LOceIESOC1ra/pKenY8CAAVi7Nv8TExMEABw8eBDt27fHxYsXA66jfv36OHz4MMaMGYO4uLggZkcQBEEQBEEQBEEQBEHc7NBvGgmCIAiCIAiCIAiCIAiCIAiCIAiCuCXJcmUHXHbq1Kl4/vnn3Zbfc8892Lp1K6pVq5af1G5KuOA4l57iVxkS+RE3I+XKlQuo3BdffIFly5blGWNHKph3Bb5W5yXVZu4xBiGeVSqoKf2E3rCbVM8kwNYd00YZoFENqMq0ZcGgLu9VC+v7R3iVDxq/uPLlTUIIQ16qGNgsGs5Lsm2uySzY1ve3AGTDq1Ivg/t+klcxFKRcm/rfIkI+faaepNrWSt3OD6tUOw9RqOlc9SDVNtbulBwIcwRXdlqcqF6yBpySEy7hQi53gfNcuYcSXBNtq8+Nom0huEmuzQUH50oPZ5ocQBZue+sOtP4JFrm20I9zQkICPprxkcfySUlJuOfue/D+2Pdx4uQJUztccBw4cADDhw9H40aN8ddff7mV79uvL/r07mPtgm09Nv5yWOsnTTCDRZrJvahsCjbEOcJQot4TqPLUYlR4aCriG/r+sPq1Qytx7PN7wbPT1YZ8lrHmVa75CEjOKI+rv1r6lR91+dGufoj9FmzTPcF/uXbfvn3x8MMPuy2/cXYHrv75pfd2lK/ChIGBMVZkRN8+zz9Dmi1btsRvSb+hSpUqQc1hyuQp2Lplq5IQ3Me/xntmHpPK2JG3nT2TYhhb6t+Nl7Bx3CqUCRdMY1xhfvye9Hu+94EQAv169cOVK1eU+70hqzwE24B5fKuNDNT95EuubdmXppwCGOPmh3379tmKW7duHQYMGIALFy5g8ODBqFy5MsLCwkwxkiQhIiIiX/kAwJUrV3DXXXfhm2++yXddxYn27dtj586dQdnH+YExhho1auDixYsQQuD06dNITk7G/v378euvv+Lbb7/FyJEjA5pY5FZEkiS0aNECU6dORVZWFm7cuIEPP/wQiYmJIZPruVwu3HvvvahWrRp69+6NpUuX3pQyTYIgiPwwbNgwW3EDBgwIcSYEETwaN24c0Bhs165d6N+/f/ATCjFz5sxBdnZgv/MODw/HiRMn0LVr1yBnRRA6dsXvL730UogzIQqa+Ph4nzGpqak+Y4jQkJCQgCeeeCLf9XDOsXXrVlSqVAnbt28PQmZEUWP37t346CPPvz/0Rvny5bF7927s2bMHkZGRQc1n165dtuI2b97sl8TaSGZmJjp06IBnnnkGWVlZAdXhjQkTJtiO/fnnn3HlypWgtu8vQgi88MILhZoDUTw4fPgw2rVrF7CovmzZsli1ahWSkpJQoYLviW4JgiAIgiAIgiAIgiCIWw8SaxMEQRAEQRAEQRAEQRAEQRAEQRAEUagUltArx5UdkHjpzJkzePXVV92W33vvvfjxxx9v2T/eT0k/ixxXjr7Abde672vPx16YVHPGGOGpjKVa6yEtIr44opiQnZ2NpKSkgMs///zzOHv2rMd1/kgFPVfga7VZwKtLtXX7pjeptlpIe64b9bQaNZGeQYZtlu8pwj1FTK3JszU1n1Fqrf2nyASFQTpoEMmCgwuXLhaE/nAJri13KYJa05cmqXUZSpnz0uXdZpG3LP02CrYtuanrhL5dQpEPqnvcXa6t11UQcm2iCGDn/pTHYfUs1TYv93Ze5CnVZnpZ7ZpW1pv7CmGqJ9KLRJiQcTAHqpesCRd3gUPuk9TnmlDbJNd2yVJti1xbqH0Z1/tH9XhwgzzbilmSqvYxTO2QtHp6Pt0Tb7/ztsc6rl+/jjHvjEGtGrVQtWpVNG3cFI0aNkJC2QTUu6sepkyegszMTLdyXbt1xZzZcwIe86/ZeQj6Wc6Uf9bxoNEo7Q5jDkQk1EOJe3qjxoDNSGgzBlJEKa9turKuIXnxfbj6xxJrTbZyjihdF5U6fwZHVFm3dQcOHMAf+/4w3DOMOlr3L78xGnr9lGvf6oJtf89RTz8TesMqkWF5fAWLUNcfDAIZ/9555504cfIEZsycEdQJrXo/09v9urGMf+Uxmr7aOI6FAGrWqumznaNHj2rjXHOfrY4mlbGyMIx/hfmhlRAC58+fx/Xr1wPYYneys7PxTM/ehokbPAi2tXGxkr02WYP7/lBWA4x5l2u7/Xiff7l2oH3ZqVOnfMaULl1aE/yWLl0an376KU6dOoXs7GxcvHgRf/zxBy5fvgyXy4XMzEwIIbB48WKULFkyoJwAICcnB4888gjGjx8fcB3FkcaNG+OPP/5AqVLe7+ehQpIk3H///di3bx+Sk5NRunTpAs/hViA8PBwvvfQS/vjjD6Snp2PcuHG4/fbbQ/I+8smTJ7F48WL07NkT0dHR6NGjBzIyMoLeDkEQRFGDc461a9f6jJMkCe+9914BZEQQwaNt27YBlfviiy9w8uTJIGcTWqZMmRJQOcYY1q5di6pVqwY5I4Iws3LlSp8xYWFh6NmzZwFkQxQkTZs29Rlz+fLlAsiE8MZXX30V8D3TSnp6Oh544AEkJycHpT6iaJCbm4uOHTv69Z7r0KFDcebMGTRs2DDo+XDOvf69jZE+ffqgdevWAOT3fY4cOWK7je+++w7lypXD999/H3CeeeHpd6lFnVOnTmH16tWFnQZxE5OcnIx27drZun498fDDD+P3339H9+7dg5wZQRAEQRAEQRAEQRAEUZwgsTZBEARBEARBEARBEARBEARBEARBEMUPi/DVuEwVsAgIZLr8/8AK59zj8suXL+PBBx9EkyZNgvKYM2eO37kVJsevHvMst2GKt5Hp8l6jPUstkz/Jm/9lmUWYZq7Nz/qKlp+OCCE7duxAdnZ2wOUvXbqEIUOGuH3wsKCl2tZlbq/zkgpaSrrJP5lhqSrU40axtFGorYqquSatFoq0mhviVJE2F7qQVgghi2WNOXCuPdwMhELIeagP45ci4NPk25ps2ywU5EJ/rm8HN2QAU84w1O1NPmiWa8s7sKDk2re6QLVQCZlU20a1eUm1lUrcrmllvYAi2DaI5gUEwqQwSIz+DM0XCdEJiI2IA+e5mtw/l7vAoQq1DdJ/cE2uzTWhttIHCWUyAKH3MdzQx3pC67mskyVo0nQ1TmDUW6MwY9YMhIeHe92Ws2fOYs+ePdibtDdP8cVLL72EFctX5FlXXpy9eB2/HPQmOtXvaPr/1nWeXjLE1HoQVZ5YilINB3ttW7hycGH7WKTuGOdHxop8lgHRVe5D+Qc8i40ioyL9qDFAwbaaDuC3YJuwR61atWzHPvjggyHMxJ2iJtAOCB+b8MLzL+DYsWM4ePAgRo4aiUe6PoL7778f99xzD2677TZUrFhREyDb4cyZM9j9624Ahnul8HKvhIcxMATuuPMOW21dSL1gGAmr41yjSNswjtTGo9ztAQgs+uxz29tohy0/bsG2n7aZxrXqWB3Qzd7aGBowiMI97RfDmLaAxrham37AOUdaWprPuLfeesvrutKlSyMxMdFN9NyrVy9cunQJw4YNC1gCLYTAyJEjMXDgwIDKF1duu+02XLhwAc888wwcDkfI24uJicFzzz2Hy5cvY+vWrUhMTAx5m4RMZGQkRowYgUOHDuHKlSsYPXo0atSoERLJdk5ODpYtW4b4+HjMnTs36PUTBEEUJebNm2dL6ta8eXNER0cXQEYEETwmTJgQ0BiRc46nnnoqBBmFjr/++suveMYYateujQULFqBjx44hyoooCH755RckJiaidu3aaNmyJXr27InRo0dj0aJF2LdvH3Jzcws7RSQnJ+PcuXM+45o3b+7X+zjEzUHFihV9xgRrwjgicDZt2oQmTZoEpa6cnBw0a9asSPQ/RHB46qmncOnSJdvxP/zwA6ZPnx6yPn3Tpk1e/2bPSOvWrdG5c2eUKFEC1apVQ+3atZGQkIDx48eDcw7OOf79739j/PjxmDlzJhYsWIDt27fj6aefRseOHW29V2zF7s9MQ4cOtV1n69atERcX53cuoeBm+xtGouhw4sQJtG3b1tbkplYqV66MTz/9FOvWrUOFChVCkB1BEARBEARBEARBEARRnHAWdgIEQRAEQRAEQRAEQRAEQRAEQRAEQRDBhClSUghZniyE/CFhT2KlzNwbiHJGBaXdgwcPBqUelTNnzgS1vlBz7FoyAEWibfhuRniU3mg6RCHAJLMk0RRkw5djFnjnE2F5Xgz8dET+2LFjR77rWL9+PebPn49BgwYBKFiptnkZ8xxjWOUuvfMsuXMX9BoVg1bRnl6TtV69nIDEHJAYM4ghmd6eIph1cZciwfa85WaYx9VMyYsxpgiFmb7tyitjv6JKsbUbjOGlnqdcnkHI+TNj/sxQE4Nx3zPI9yrGVLm24bXw1n8KkzzT+toX3uolChmbLsi8pNrermutoNC+uYlCzRUZJZ9qhK4CZQAiHfYlwbc6tUrWwp5zvwKQ958EAC4BSZL3r8X/DCYYBAO4Mq7lACAkSOAQjCliVQmMcQhIyOuWovZYDAIQDIIpfZI8WNb7HQgMeXYI7mt1H4a9OgybNm3yezsT70rEtKnT0L5De7/LGlm2dR9c3NKvmTtdQOln/RMJCzjCSyC+4RDE1e6KC1tGI/P87x4jr+xbgLjbH0NEuXpqa17rhKU/Fbk3PEb6I2TWa1fPkQD6bD+dtHRvsEeNGjVw3333Ydu2bXnG3X///ahbt24BZXVzEMzxb506dfD+2Pctq/WAD6d9iFdffdVWXqNGjMKGjRtM4199nKv+x9zE0erEBvXr322rnbb3tUXSn0lqUVM98jdhXaRtmZUN6zfYatMfpk2Zhvvubwl1XKvnwsHA5K5O6BOWAUwZS8v9IIN7n6W9L1NAY1y5TSUHG/3Z9u3bbcm4u3Tp4lcOKpIkYeLEiZg4cSLOnj2Ly5cv4/Tp0+jUqZNfEvB///vfqFChAsaN82fSh+KN0+nEokWLMGvWLDz33HNYsWJFvibDUmGMITIyEvHx8bj99tsxaNAg9OnTJwgZE/mlRIkSGDt2LMaOHYuMjAx8++232Lp1K/bs2YMjR47g5MmTQWknOzsbQ4YMwZ9//olJkyYFpU6CIIiixgcffGArbvz48SHOhCCCT2JiIpYvX46BAwfmOSmcJ3bu3ImMjIybQihvR1isEhMTg02bNqFZs2YkML7JuXTpEh5//HFs3rxZW3bkyBGPv8N0Op2IiopCqVKlUK5cOVSpUgU1a9bEnXfeifr166N+/fqIjY0NWa5jx461Fffaa6+FLAei8KhevbrPmIsXLxZAJkReSJKEX375BWvXrsVbb72FvXv35msCztTUVISFheHEiROoWrVqEDP1TGZmJg4dOoQvv/wSmzZtwt69e5GVlQXGGCRJQo0aNdCxY0dN6nr48GGcOHECubm5qF69Olq0aIGOHTuicuXKIc/1ZmP16tVYuXKl7fhff/0VDRs2DGFGwOLFi23F/d///Z+bgPvChQsYOXIk3n33XVSrVg2HDx8OWl6vv/46SpYsmefEjCpr1661VSfnHF9++WWREdX7O5kLQQDA6dOn0bZtWxw/ftyvcn379kXPnj3RoUMHhIWFhSg7giAIgiAIgiAIgiAIorjBxnzSWfsNR407yqBStRIBV3bl4g0IAPFlgvPB82BCuQUG5RYYlFvgFOX8KLfAoNwCg3ILDMotMCi3wKDcAqMo5wYU7fyKcm4tKr2FuMiKhZ0GQRAEQRAEQRAEUUiYhE8mOai6zBLvRfLoJm/VXpvLGuWtVskjF1wXtgouC1qZgBCAAAcXQl4OIT+HHFMxtpJfgqZTp04VyAfA3nnnHYwZMybo9fbu3dvtw0adOnXCf/7zn4DrvJBxHl8f+gqMSXAwCRKTFCmuBAdzwKF8lyQHHJITTuaEgznglBxwMKf8XXLCqa6TJDgkJxxwQGIOOCS5TqbUw5gECUxbJjFJkd+qz5n2mmmiRWZYzjRRrlGypUZZTW6qcNcUqyzTCvqJgzn8L0QUOp07d8bGjRvzXU9sbCySkpJQs2bNvAODKNVmpmUBSLUt/bInqbZatzq5gfzdrB4UEKZ7BwPkvkLpAxxK3+EPuTwXuTwXOTwHOa5s5PAcW+WYahXWXsgZmZ5pckDo/Yeht4DWP+hljSJurfdRlxnkr8zQrt5DqenIrTJFaOjWD1lEydb7mL/iQRKoFiyehPeGlbbLFvR4S9Vpc038yRHuiECkk8Ta/pB0fg8uZ16CxBxgYPL4yDB+ckgSJDggSfJ4Rx5DSZCgxkhgyuQDEhxgDNpkBH/u/xPbf9qh9S8MDGFhYRg4eACY0rdKhn5MCdP6O8C9P/rtt9+w8LOF2LBhA44eOep1u0qWLIkHH3wQffr0wcNdHjYJegKRQQsBNH9xNk5duC7nyhwAJGW7HICyH+RlDjA4IUvGHcpyB8CcYMypvWbMKZeDul6Sy7tykbrtn7j+1zqPucTW7IQKHWZoe0e7qJi63wz7zHAPyDi9HafWPmWqq2Klijh6/KgSau7bTeNL6M3YhYFBghS0Pv1WvDf4Kww5ePAgmjRpgoyMDK8xCxcuRO/eve3n4K8J3QMBCdjz26bN86UgJ5VRqxo69EXMmjXLZ25hYWFIu5FmGG+5Hw3tPqneX9WxrgAyszJRtkRZW+dRlSpV8NMvPyG+VCmLyFtvybo9WrWGfVStTLU8zz8AuDPMifmly6LbhfNItchEPFGxYkUcSD7gNq5Vmzb3XcbxrTqpjHH8bB3jqvV4GeNayO8YF7B3br711lt4//3384yRJAkul8vv9vNi3LhxGDVqlF9lGGNYt24dHn744aDmUlzgnGPp0qWYNm0akpKSkJWV5TVWkiTExMSgbNmyqFatGurWrYtGjRrhvvvuw5133kmywZsUzjk+++wzTJkyBQcOHMiXDExl3LhxGDFiRBCyIwiCKDokJyfbmvSpTJkySE1NLYCMCCJ0zJ07F0OGDPG73Jw5cwIqV5C0bt0aP/30k8+4rl27Ys2aNQWQERFq/vGPf2DatGlBrVOSJERGRqJEiRIoU6YMKlWqhOrVq+OOO+5AYmIiGjdujPLlywdUd9myZX2KkyMiIpCZmRlQ/UTRZunSpejZs6et2MjISKxevRodO3YMcVaEL1JTU/HGG29g2bJlSEtLC7geh8OB4cOHh2SCuEuXLuGFF17Axo0bceXKlaDUWaNGDUycOBFPPvlkUOq72UlLS0NCQgJu3PA8gayVGTNm4O9//3uIswLuuusu7N+/P+Tt+EOPHj3w5ZdfIjMzE1FRvj/vFxkZ6XO/vvTSS5g1a1bQ34/OD9WqVfNbjkzc2qSkpKBNmzY4dOiQX+WuXr2KEiUC9x0RBEEQBEEQBEEQBEEQtybvzn4IzmBWePTPi2ACiL+vSjCrDQqUW2BQboFBuQVOUc6PcgsMyi0wKLfAoNwCg3ILDMotMIpybkDRzq8o55ad7QLImUEQBEEQBEEQBEEUCmblFGPMXZbiS7olBG7k3EB0WHTw07uFOHT5T02epYmujHIsT9JB6KsAqyCLaaIyowPLKqO1CrKY2jDc13ls1K0sQXiHcx4UqTYgfxCxX79++PHHH+FweJGsFyWpNuxJteX1qmzQqOdVJzkQisAVCHOEI0xywimF+dhQ3zgVKXek8kalEBxZrixk5mYi05XpUaTFwOR81f6AC62rkrdflv1BCK1vE/JKCCZ0saowKrSFHAOhLTMqEvVlqoyRgQnVyq0eHaUnE0JxditybSG0+xxTd6IBNc7ba19o9RJFGk/XdV4xxkBN2OlJqq3YL02yUPXkNl73wnRVA2CIcETkf8NuMaqXrInUG6kQQpaW6P0IADCAy9/AAUgSIDggGMBksTmEgAMcAhI445CEBKG8viPxTtRNrAswpk1CAqhdvPK/MPRJFmEqBCCYul5e3qBBAzT8sAGmTvsXUlMv4tChQ0hJSUFGRgbCnGGILx2P22rdhttq36YJKK39j799EgB8u/svnLxwVZFgKyerKV99vOiOLgnXX1se2iQrAJwRKNfmfcTW6oSz377oVtuNMzs9t+FxHKvjynCXj6WnpSv3Q+bxuyF9w9jXj/7ccvzyg3au0P3BK3feeSdmzpyJAQMGeFwfHx+Pxx9/vICzKroUhlRbQGD6jI/w8ccf+2w/JycHM2fMxNAXh8J6R3Ub/zL1ldDGyBHhEahRowaSk5N9bIg8YdfsmbMxfNRw/b7rqR3zN9OLvXuSfEq1AaBVeCRiJQnryyWg+bkUn/Hnz5/XMpC7Xn2yF/U+YuxdTbuVAUwoY2IP9xShvE/gdYxrIb9jXLlN3+PcXbt2+azH6Qzqn9wDAEaOHIkKFSpgyJAh4Dak54C8PU899RSuXLkSkpxudiRJwtNPP42nn34aAJCdnY2DBw9i3759OHToEIQQqFevHlq1aoWKFWkC+eKIJEkYOHAgBg4ciCtXrqBVq1b4448/8lXnyJEjUbt2bZJrEQRRrHj99ddtxQ0cODDEmRBE6Bk8eDAGDx6M8ePHY+TIkbbLPfvssxg7diwWLFiAtm3bhjDDwLh27Rp+/vlnW7HTp08PcTZEQfDpp58GXaoNyL//zMjIQEZGBlJSUjyOnxljCA8PR2xsLEqXLo0KFSqgWrVqqF27NurWrYuGDRuidu3apgmKDh065FOqDQAtW7YM6vYQRYcmTZrYjs3MzESnTp1QqVIl/P3vf/ervyaCS9myZTFv3jzMmzcPX3zxBd5///2ARMYulwvjx4/H+PHjMWbMGIwaNSrf72UdP34cL7zwAv7zn//Yfi/NLseOHcNTTz2FQYMGYe7cuUGt+2akY8eOtqXaLVq0KBCpNgBb95WCQpIkvPHGG5o8ftiwYbbKhYeHe12XlpaGVq1aISkpKSg5eqJfv36oW7cu/vvf/2LlypW2J6WLi4sLWU5E8ePChQto3769X1Ltzp07Y9WqVYiIoL8/IQiCIAiCIAiCIAiCIAKD/qKWIAiCIAiCIAiCIAiCIAiCIAiCIIiQwcDgJnjUV4a4cWYxPMEgbJIdhQCQnpPut1jbqwg3iBg/eBrseq3556ctLlw4dOlPTRIrAEiqpBCqiI8Z3YP6cs3Gpay3LPN05mh1CABMF2R5FGUxtydynFD8lP5urKUO4tbi66+/thXXpUsXrF+/3mfczz//jClTpmD48OHuK0MiFTRXbFuqbZTvempDmIWC7lJtXRPolJwId4QjLAgy7bxgTEKkMwqRzih5AoXcDKTnpCPbla3HGEX9qucaDEwY9baq3FqVYSs6baH0T0yWCkpMUneThtwlqhJCVUAowATT+kVV4K3JB+FJPJiHXNsCybWLAXlc296k2nZuR9r1rJxmDPJ90OjON121qmhbeLjWlVyEEIhwhBeLcyYjIwPfffcdfv75Zxw4cED7UHZ8fDxq1qyJpk2bonPnzqhQoUJQ2isVUQolwkvgWvZVRZ4NeOr4laEOBGPgysCVgYGDA4zBIQQYuHIsJUXOrEv69SNmHZErEwAox06L0cTV0JZb+6Oy5cqibLmyprGQnf7I27K8mLXOKDlVRNhMr0Ob4EB7mP/XB59e2vQg5Y6u2gYJD0zA+c1vmpa7sq4i4+TPiK56vykl72Jv+bq7dugrt+WVq1T2XMBjioFLsm2XNQj0vdZF94c86devH3744Qd8/vnnbutGjBiBqKioQsiq6FGQUm3zMrnipKQk1K9f30cjwPSPpmPoi2YJiKdJZdTxsjDFCLz/wft45qlnfLYDAOvWrMPwUcOhTnSg991K/y84OLjbvlNfzZr+sa12/hYdDQEgUpLgBEOuj50pOSRtnKoOFpQf9xWYIt1WxreG/tYyVYxhmVrSMKYtQnLt69ev+6wjOzvbZ0wgDBw4EImJiWjXrp1tWU16ejpGjx6NCRMmhCSn4kR4eDjq169v6/onih+lSpXCvn37sHPnTtx77735qqtv377o3r17nvIjgiCImwXOua33ryVJwpgxY0KfEFEk2LdvH2bMmIEtW7bg6tWrSEhIQLVq1fDYY495nUzqZmPEiBF47bXX/BK1nTx5Eu3atcNDDz2ENWvWFKnJbcaPH29LhFi2bFlUr169ADIiQk1h9slCCGRlZSErKwsXL17E4cOHPcaFhYUhOjoapUqVwokTJ2zV7fH3pESx4LbbbkNUVJTt9zsA4MyZMxg1ahSOHz+O2bNnhzA7wg7q5GWnT5/GsGHDsGrVKr+OqBKt9gAAIABJREFUp8qYMWMwbtw4NGnSBEuWLPHrvnTlyhVMmDABX3zxhe1+JT8sWrQIc+bMCdnfa90MrFq1Cjt27LAVGxUVhe+++y7EGemE6j1afylfvjy+/fZb03uOS5YssVW2VatWHpdzzlGnTh2cPXs2KDl645FHHsETTzwBQP4ZoEuXLrauLXlCToLwzcWLF9GhQwe/JmVo3749vv76a5JqEwRBEARBEARBEARBEPni1n1nnyAIgiAIgiAIgiAIgiAIgiAIgiCIAsAP+7C3UKv7KI8qdc9THgI9mKXIma5M5PIcOxkCAKpUqYLc3NyQP95++23bOfnDwoUL3dr65ptvAq7vr8t/IcuVqe1z/X+TtlYWeTJFgahKt7U4pog+LXJELZgZRGPQ11n0iZ4wCrd8CQGN9avFrOJuUx16qlp5u1/EzcfixYt9xpQoUQLLly+3Le16++23sXfvXvPCfEgFzTpro1TbKuNzl2oLIUxSbVnIoCgCDdJsDu4u2s1Dqs0FR5gUhtjwOMSExYRcqm2FMYbosBiUi05A2ehyiHBEggt5Ozg4XELdIgEuBFxCWcZd4IKDc3m5vj+EEs+VbQVcgmtL1X2nPRTJIpT/1Rh9mbKvhPG1vgeN+5bBg/gcMJ0TeR5rG9gRcRAhIoBdby3idm0bMZw3Po+zUK99oUm3TcMnIV/r4Y6C+2BjWloaWrRogdjYWNOjd+/eAdd54sQJDB06FOXLl8ejjz6KyZMnY/369di5cyd27tyJDRs2YNasWRgwYAAqV66MRx99FL/99ltQtqdaiepwcQ4Opa8RLriE/lwoIlWX4BCGBxdKHyzUXgxaXyOXVftlrvU5gHbILFJ2pS8Seh3GvsgjxnPIxxjdu+TWN/89eAq/HDwFfUBmXMuUCVjUHIwDMqaPHS3jSreE3crK2xBb40FIYe4i5PNbh0OdDEY9PvID5n6fy9/Tjm5A+skf3epp0KCBrX1gROTxZbdsHgH2cqD7Q57MnDkTjRs3RpUqVXD77bfj7rvvRrdu3fDKK68UdmpFgoKUaqtXtVGqDQCJ9RJRsWJFHw0ByUeTcerkKfP41tiGYfwrlNyMY+Cu3bt6bSchIQHdu3fH2LFjsXLlSiz9YilKRZZCqch4lIqIR8mIUigVEY/4iHjER8ajdFQZlI0qhzJRZVEqMh5x4XGIdEYhTHKCAdiwZoPP7YlkDBWdDnAI/C87y6dUGwBiY2JNY1Z1TCCEOi7m8Dq+Ffpr6xjXiByvyrVDP8bV2/RMYQvwW7RogeTkZL8m8fj0009DmBFBFC9atGiBHTt2oHz58gHXkZmZiRdffDGIWREEQRQec+bMQVZWls+4Fi1aIDrav0lpiZuP1atXo3r16rj77rsxe/ZsHDx4EGfPnkVSUhLWrl2LgQMHIiEhwS8pWlEkIyMDHTt2DFgwvWHDBtSvXx+5ublBzixw7P4eiiaZKR589dVXOHPmTGGn4ZOcnBxcvXoVx48ft/V+YlRUFDp37lwAmRGFxSOPPBJQuTlz5uDVV18NcjZEoFSuXBlLlixBWloaPvjgg4DqyM7Oxvbt21GjRg1UrFgRQ4cOxblz5zzGXrt2De+88w5q1aqF0qVL44MPPigQqTYAZGVlYenSpQXSVlGEc47+/fvbjl+6dCliY2NDl5CFwh6LMcYwYMAAnDlzxjTGOnfuHC5dumSrDpfLhX//+99u2/LLL7+EXKoNAK1bt9ae16tXD8ePH8ddd93ls1x6enoo0yKKCVeuXEHHjh3d/w4uD1q3bo01a9YU+u9pCIIgCIIgCIIgCIIgiJsfEmsTBEEQBEEQBEEQBEEQBEEQBEEQBHFTwhgzS46F2xM91qCXVf9XyzMA17KvhzDT4s3e879B9RoyVWaoHRujKls3cupqaab4D63SbF25rWE4rB69a4a6tdd2XFvkCCRsIITAqlWrfMa1b98ekZGRWLhwIcLCfAuks7Oz0bdvX11kkk+poBGzVFuv2JtUWy2kPpcFd/BcDnATaFul2gICTsmJuPA4RDmjILHC/xOVCEcEykaXRfmYBIQ7wk2iWq5IaoXhoS1XZbecazJBrgq5hSzYVmXdmmDbICGURbfctG9MQlt4Fg/almtbzptgyLUL6kHYwyoMtT6zxhhXu8m0tfPHEKOehcJcVqvXdLzklhySs8Cu69zcXPTo0QO7du1Cenq66ZGZmel3fZxzTJ48GXfccQdmzpyJtLQ0W2VWr16NRo0aYfjw4cjJsT8piycSYsojTAqTRf6Ghy73l6XbQnCDcFuYBdtCFmzrPQyU9XqfovU1ykMTbwPm69AwYYmKVcisnjPWc8pUR5Au64nLfoIQxslIjCenOkrUzz85SlImYrHGGV4ztU6m3QP1OpRxqTMCMdXbuuWUm3EBF7aN0WSwciFLfso4+Mbpn5Hy/Qset23AkAG294Md7Eq2bd0LfIxDqN/2TmxsLH755RecOHECf/75J5KSkrBq1So4nc7CTq3QKWiptr7Mffw7ePBgH43JjHhzpKmcR6m2Np5R+mX1ShQC7014DwDgcDjQunVr/Otf/8L+/ftx7tw5rFq1CqNHj8ajjz6KxMREW5MuSUxCmBSGSGcU4sLjEB9ZGvERpfH1119j6NChqFy5steyt4c5tbvAm1eu2Nr+Bo3uMY9rDZPCAAKCabptZYllfKu+tsi1DaNeZXfqsQUxxjW2aaV58+a2ytuVowRC+fLlcfLkSTRt2tR2Lv/5z39Clg9BFDdatGiBM2fOYNiwYYiJiQmojvnz5+PatWtBzowgCKLgmTRpkq24QKWJxM0B5xxdu3bFo48+6lNUeeHCBTzwwAPgnBdQdsFl7969qFixIr777jukpKQEXM+BAwfQpk2bIGaWPx577DFbcXv37r1pjx2hM2/evMJOISTcf//9hZ0CEWJmzZoFSQrsd0lTp07FxIkTg5wRkR8kScLw4cOxfv16n5Pa50VKSgpmzpyJChUqgDEGp9OJyMhIxMbGgjGGkiVL4r333kNycnKh/F6iV69eBd5mUeH555/H1atXbcX+7W9/Q9euXUOckZl69eoVaHtGSpYsic2bN2P+/Plu/dq2bdts17Nx40YMHDgQsbGx+Oijj7TlP/30U9By9UZkZCQSEhLcltuZ8DEjIwNHjhwJRVpEMeHo0aOIj4/Hr7/+artMy5YtsW7dOprUiyAIgiAIgiAIgiAIgggKhf+pRYIgCIIgCIIgCIIgCIIgCIIgCIIgbhnsSKPc8PQ5KaZLmvOS+Bk/zCV7npn+HLrfKSMnDS7h8j+3W5xT10/hwo3zugib6RpDACZnoS7aNosNmUFMaBZwG88VRdTN4PYBPU3IbRCtM+W1Nc4EeQEJP1i6dKmtuD59+gAA7rnnHrz77ru2yuzduxdjxozJl1TQKtTMr1Qbwqypy0sqqIqhYRC7SkxCTFhMkRFqWwl3RCAhujzKRJWDxBwmYS3nqrRW02trcmxZri0LbnWBrS7YFlwosYqI0CSRBnTtoCJjhLYD9SOYh1xbCM/iQf246dsYDPEgUYDYPDzGbiLPY6pdqmYxpdY36H5Lcz2KUV8YljPo56dRmhnuCLeXdD4RQuDFF1/EN998E5T6srKy0KNHDwwbNiwgKbcQApMmTUL37t1x48aNgPNgYKgUW0kR9rtMIn+hyLWFRbqtire5oU9yGQTbxj5GFW4LDr3PkrfA8szaDwnDCaJss0mCCusQTdsvxteeyua1zMjW349h2x8nDQ1YH+Y9qQzyLfGWRabc9LGoPuY01xvf8AUwyV2IfPWPz5Ge/G2e+fPcG0jZ/CoEz3Vb1/3R7mjVqpVhzOrHz0ZGr63XkLwF2z4F3Nbj6ymE5NqEHxSOVNtcsTHmjTffsCXy2bhxo3t54/hXXe420Yz8f4+ePbBw4UKcOHECW7ZswT/+8Q/UrVvXZ7v+4HQ40alTJ0yfPh2nTp3C5s2b0a9fP0RFRZniBsfGQQBYlJaBCy5773kMffVFTR5unL6BWyZIUSePUfeSem8SnOtjWtNkD+79kM8JZCyESq49YIC9SQ/mzp3rd3v+4HQ68d///hdlypSxFT9ixIiQ5kMQxQ1JkjBx4kSkpaXh8uXLmDNnDu69917b5XNzc22L+AmCIIoqR44cwdGjR33GlS1bFq1atSqAjIjCgHOOZs2aYd26dbbLXLhwAU888YSpjv3792PJkiWFKtj77bffULFiRUiShIiICNxxxx145513NJH0rl270KRJk6BNjrF9+/YicW0sXboUJUqUsBWbmpqKBQsWhDgjItQUV5HlyJEjCzsFIsSULVsW/fr1C7j81KlTg5gNESwefvjhoF6/LpcLWVlZSE9PD1qd+aVVq1Y4e/ZsYadRoBw/ftz2+59lypSx/Tc0weSNN94o8DYBoGvXrjh//jxat27tcf2ePXv8rjMrKwsvv/wyHn30UQDA7t2785WjHbxN1HHbbbfZKt+wYcOQTj5J3JwIITB//nw0aNDAr3JNmzbFN998g7i4uBBlRhAEQRAEQRAEQRAEQdxqFL1PLxIEQRAEQRAEQRAEQRAEQRAEQRAEccuiSeaYd8OWp1XmeOY5zur7E6oImkEIgWtZwflQ9a3E7pT/wio61NXZzPQcUI+JWSRo1msz+ZiYxIeG1wb5IYMe6O10UZfrx1xoyxnTZd2mMoHI34liz8qVK23Fde/eXXs+fPhwtGzZ0la5iRMn4ueff/Ye4EOqbSTfUm1LjV6l2sYIRfTKwBDhiEBMWAwczOE96SJCdFg0KsVWQmx4LDhcstAWulRbGMW2ypcsFeQQmghXGGKEJrBVRYPC+KUICI3yQX/k2ipW8aCGD6EtybVvTjwfN5Z3jPVcMMgt3SXD1utbiTOIloWhiCrULyix9pQpU/DJJ58EpS7OOfr06YPly5d7jalSpQpatGiBZs2aISEhwWvchg0b0Lt373xJhivFVQEXLrg4h4u7lD5Hl/O7ONf6GVW0LTz1LVD6HQhwoUj/oQte9YkArKJ/GU3Qrwr8dZO/2x0BgN7/GL6byEdXw4XAmM9/UNqR5MrU8aNxwhxIyFu4DXjvIFUbOPS61eVKG2ElaiK+/kCPOab88DJy005bmtTHlFeSZiM3zV22UCq+FMZPGu+xTq9pwzA2VTdTWB4eMJ4dea33stInJNcm7BBKqbb1HGYAfvstCRMnTsKw14dh0KBBeOyxx9CubTs0a9oMiXUTUaN6DZSIK6HJ1fKCc33cp2wMfEm1ueBwMAeiw6IRFx6HPn36oFKlSj7bChZt2rTBZ599hpMnT2Ls2LEoV64cYpmElhERuM45Pkqz935HnTvroNUD92kTOghuuA+p9x8Pgm3rpA3CtMx9jGvce7bk2qanwZdr16lTB5GRkT7LFZS4JSUlxVZcUlISzp8/H+JsCKJ4UqpUKQwZMgTbt2+Hy+VCfHy8rXIHDx7EF198EeLsCIIgQsewYcNsxQ0ePDjEmRCFxd69e+FwOAIS961cuRJ169ZFyZIl4XA4cNddd+GZZ55B7dq10aFDh6DJq+3AOcfQoUPRqFEjpKSkQAiB7OxsHDp0CO+99x4SEhKwYMECtGrVCjk5OUFte9u2bZgyZUpQ6/SHyZMno2fPnn5tl9PpPoEccXORnZ1d2CkEnZiYGLRp06aw0yAKgPnz5+Pll18OqGxKSoqt9/OIguf999/HpEmT4HAU/b8JCIRt27ahUqVKiI2Nxb333ovPP/+82J+LnTt3tr2NGzduLJTxRffu3d0mlwwlUVFRWLlyJdasWYPwcO+/G09OTg64jdWrV2PcuHG23xMOlBYtWqBXr14e1zVq1MhWHdevX0e3bt2CmRZxk5OSkoLu3btj0KBBuH79uu1yDRs2xMaNG1GyZMkQZkcQBEEQBEEQBEEQBEHcapBYmyAIgiAIgiAIgiAIgiAIgiAIgiCIoGAUEtvWGqlOV2YVRHquhIG5L/ZSh1k2x8yxJjmfbNi+nnMNLuGym/ktz6nrJ3Hm+mnFR2jWaMuvFf0108WHqsxaizQKEplZi8igx+oxHo4xmHZcvcnbrEu9nZ/C8kITvZNs+5YmJSUFK1as8BnXtWtXSJL+ZxgOhwMLFy5ETEyMz7JCCPTv19/zB4388MTZkmorgV6l2h6kdR6l2opwVRVJS0xCdFh0gcl2gwVjEspElUWFmApgTIJLcLiELNnmwgWXKhU0SrYVgSBXBLhcE9bq4m0IAc6FImXkJumgUT6o1uFLrq1SGOJBIsT4EIeqMC/LvZY1XOPKAuVc0dtVr2i3u5yhjLBIMAEBpyPMZ/vB4KuvvrItfLLDpEmT8NVXX7ktdzqdePXVV3HkyBGcPHkSO3bswK5du5CSkoJff/0Vjz32mMf6vv76a0yfPj3gfOLC4xATHquJSrX+BwahvzD0IUp/woVBrK1NBCAAJVY/Q3QprHrsPClNBYQ+LDYPxjSM9xWhPBWWfkoTdBvlz8bWDP2U8PL12cY9OHDsvFJeAIKZJNIMEsAkQ366WFsetxleg0H+80hJea2OSaHOsmIcZRoTBgCUavh3RJS72+24CZ6DM9/0BwRXSuo/Z+Smp+Dyb7PcygDA+o3rUb16dTchrenBva8zpZqXT9yabx79RX7uCSTXJvIilFJtlczMTMyYPgMt770XUVHRaNSoEd58803861//wmf//gxrVq/Bli1b8OvuX3Hoz0M4dfKUbSlIWJjhPmcRaFul2gICEmOICYtBTFgMnFLB3CO9UaZMGYwePRrHjh3DwsmTIJUsidcvX0aujWuWMYbZC2cbtkyfbAbq2BcGwTbM41t9uXnckNcY17ZcOwQTyFj72dq1a9sqt3Pnzrz78rz6cJs4nU706NHD1jYEc6xEELcqkiT5Janv06dPQDJSgiCIwoZzjm+++cZnnCRJeOeddwogI6KgWbt2LRo3bpyvOg4ePOhRoP3999+jZMmSePHFF5GZmZmvNnxx6NAhVKtWDTNnzvQ63r548SL69++P3NzckOQwcuTIAhWJq/z4448YPny43+WMk8ISNydpaWm24qKjo02/qyzKPPDAA4WdAlGATJs2DTNmzAio7L59+4KcDREsXn/9dRw5cgR169Yt7FRCRnp6Onbu3Im+ffsiKioKM2fO9LuOK1eu4IsvvsDgwYPRv39/bN26NQSZ5o+xY8fi4MGDtmKffvrpfI8p88OcOXMK5F7XunVrnD9/Ho8++qjP2GbNmuWrrbfffhsNGza0FRsbG4vo6Gi/6i9Xrhx27Njhdf2gQYMQERFhq65t27Zhz549frVPFE/WrFmDevXqYe3atX6Vu/vuu/Hdd9/ZnuiQIAiCIAiCIAiCIAiCIOxyc/yWlCAIgiAIgiAIgiAIgiAIgiAIgiCIWxKjR9mz3FiYnnkSIWtuQMbMFUKYBHxJ/0vC7E9nBynz4s+O09sASZYYSoCyG62mP0WgLTFIqlCbmZ1Yujzb/N1zTapDkblJtnVRt3WdRcxtlXPDnI9tmPUlybeLK4sWLYLL5Vu637NnT7dltWrVwuTJk221c/ToUQx73SJF8yHc9STdzVOqbZXQ+5Bqm9qwSLU12TQAp+RETFgMJHbz/hlKlDMaVWKrIMIRLgttOZel2rLGVhFtc00aaPoyCLa5ItjWpINcFw1CE8sKLQ6QD4svubbxWAihPDyIBzWprYFgiAeJwsU8ejHj6Ro3rRcexNludUC5xpXzSb3QmaFKIZRzTxSIQH/79u3o06dP0Oo7dOgQ3n77bbflpUqVwubNmzFlyhTUqlXLtI4xhoYNG2LFihWYNm2ax3pHjRqFs2fPBpxX+egKSt/h0iTaXBP8q0JOfTlXjhPnitBfE7xycKH2J9D6Z329VYBtOa+0uvT+RXlikZ+a5dOaXNuONNTHiZhyOQ0ffLnFUkCftMUyglSWm0Z6yhhQ8lDG2jEKvQ7DIu30BwNzhqPCg57F6dlXj+Jy0hy3eq8fWgmee8MtfsXqFWjQsIGWmvXBJOa+3EJ+BK3WMYN1XaAUR7m2NhFQIT4kJuX7URh5q4RSqi0gcCPzBjp06IDYmFi8/PLL2LXrv8jKyrJ/kG0QHqbc59Txr+aHVsZx6oibMUQ5oxATFgun5AxqDvklOjoaj736KhK3b0fTQYPgcDh8lmn1QCvcUfd2cG4e1xoF2+oEANw4mYNhcgB1JgT5fuS/XDvPMS5gOj+CPcZt3769rbhevXrlqx27TJkyxX1yMQ989dVXtqXxBEF4x+l0Ys6cObZiXS4XWrdujdTU1BBnRRAEEVw+/vhjW2Pnli1bIjIysgAyIgqS7du3o1u3biETTavMmDEDMTEx+Pzzz0PWxhNPPIHTp0+HrH47ZGdno3///gXebq9evfx+P6Z8+fIoUaJEiDIiCopLly75jGnYsCHS09Phcrlw/fp1bNu2DR9//DFeeeUVdOvWDY0aNULVqlURFxcHp7Pw38d48803CzsFooD5+9//jvT0dLz33nsoXbq07XLHjx8PYVZEfqlevTr279+PDz/80DxhYSEQERGBxMREvPHGGxgzZgwaNGiAyMhI7T22sLAwlCpVKuD6s7Oz8dJLL3mdbItzjt27d+Pdd99F586dUaNGDURGRiI+Ph69evXCvHnzsGDBArRp0wZhYWFITEy0LbMOJT/++KPtiXViYmLw2WefhTYhH/Tu3Ru7d+9GQkJCSOqvWbMm/vzzT2zZsgWxsbG2ytiZJDEvXC4Xpk6daiv26tWrSE9Px7Fjx1CyZEmf8ZGRkT4niHM6nR7/3skb8+fPtx1LFD9ycnIwfPhwdO/eHRcvXvSrbGJiIjZt2oQyZcqEKDuCIAiCIAiCIAiCIAjiVubm/UQjQRAEQRAEQRAEQRAEQRAEQRAEQRA3BXlqgKwrvX0W2G6cMcCDRPnSxYtYt3o95s/+Nz6f9zl+3rwNKWdT8Przr6Fbu+54+e8vY+/evb4qv+U5cHE/LmSc1yTXqlZaMgixAYBJJr22vMykylYV2kYxtXLcjKJuxgzrlZqEMIR5OMus4ms1Jhj+v+LnECTyYOPGjT5jypUrh8cee8y0TJUbPPvss3jooYdstTVnzhysX79eqcB7nFUaZ0uqrQTalWqbG3SXaqtREY4IRDmjfG7bzYBDcqJSXBXERcTBpUpsuUuTbLsgwOGSxdlcEYsLq2DbJcsHharflg2BnKsCQoN8EPBLrm38rq6yigcBFIh4kAgSflzntrCcA0aRsnzNm+tXzx9jWfU2bZRYCqjnl1xjqOWhf/31F7p16+Yme8rPh93feustZGdnm5YxxrB8+XLcd999eZZljOHll1/G+++/77YuLS0NEyZMCDivhJjymrxUF/RzTajNoUv+BaD0NYq4X5WdClltKnceRtGpvMx0Hph6E71v10TagLu/Gl7OR8/zmJgF/263E+/n9bDZ/8G1jCzIo0KrHFsZCxomZAFUibZkeQ3T+NQ8TYvRZm3aQG1DGPRqnDEVEFe7m8d8L/1vKnLTTuuFGUPWlcMeYx96uLNmjNXGscp3rw9VRusBo2Q7T5mSdf8bzgc7y+1QHOXaROCEWqq97edtqFC+An784ceQnnv17q5nHv+qGSj9NQCEOcIQExaDMKlwZTG+iIyPx6xZs7Bjxw7Uq1fPa5zD6cD0edOV+5FQxrr6uNYo2ObK5A3qvUvdUxyqdFufQEaN8WeMq762jnEB2JpAJtD+7IUXXrAVl5ycjNWrVwfUhj9UrlwZiYmJPuNu3LiBxYsXhzwfgrgVGDJkCCpUqGArNiMjA23btg1xRgRBEMHF7gSQH3zwQYgzIQqa7du3+3z/K5hwztG3b18899xzIak/P5PcBZMtW7b4Dgoi06ZNQ0pKit/lxo0bF4JsiIJk0aJFtuKMgsLY2Fi0bNkSzz33HKZOnYrVq1dj9+7dOHHiBK5du4acnBzk5OTg999/x+eff45Ro0ahR48eaNmyJW677TaULl0a4eGhmWAzLi4Oq1atQqtWrUJSP1G0iY6OxltvvYWLFy/ihx9+sFXmjjvuCHFWRDB46aWXcOnSJfTp0wcREREF1m7VqlWxZMkSCCGQmZmJP/74AxMmTMA777yDPXv24MaNG9pktdnZ2bh8+TLS09MDnmCAc44HHngAJ0+exKJFizBw4EA0bNgQpUuXhtPpRJMmTTBmzBhs3LgRx48f9zqxTW5uLg4cOIC7774by5cvz88uyBfnzp3Dww8/bPv99o8//jhk9wd/aNCgAc6dO4clS5agS5cuqF69OipUqIB77rkHL7/8Mn7//feA81yxYgXq1KnjV5ny5cvblnDnB8YYJEn+JWb16tVx/vx5DBo0yOv5XLp0aWzduhVVq1b1WfeMGTNs/y5+7ty59pMmihWnT59Gu3btMGnSJL/L1qlTB5s2bQqZFJ8gCIIgCIIgCIIgCIIgCn9qYYIgCIIgCIIgCIIgCIIgCIIgCIIgCF94+gwP01XLQpE0qd5HYQpj+OvwX3jtxVfx312/IPNGptdmcnNz8fzzz2Pbtm3By72YkZmbiR2nt4ExXYzNDKJCphwXicmabcbkD/XIEmw9RmKSXof6XJKMNcmyLUldIuQ4NRGlrADABMAkPQvVvaXKtI1SbgDyCcIM35UYg1PR4znnUeBNFHs2bdrkM6Z58+aIitLl0sYPHjLGMHfuXNSpUwfp6ek+6xo8aDB+//13lC1b1uN671Jt4ytLnHKue5RqC3ONbnI7VQAN43/ysihnVMgFuwUNA0P56ApwMidSb6Qq3lVJ7meEkPsKpS+QFPkrU5W2DJAEAxdc7i8EAxgH10SwEjg4JNXYqu14DsYkqHJtiUmAYBBMPnBMyJNFyIJB/buKtlwIpV1tY0z9nLdyRCERgPPRWsTTda7h5V7msU5N9G4WaevufX29U3KG9LxJTU3FQw89hIsXL5qWv/766zh8+HBAIssTJ05Usd89AAAgAElEQVR4/FB637590b59e9v1vPnmm1i1ahX+97//mZbPmzcPY8eORYkSJfzOLT4yHg7JARd3AQCYYAC43LMwBiaU8Y7gEMpYRUCC+ooJIfcVgkMwQMABAOACSpQ8y4kcx0z9hTwmM+cjIMCEMiZiAkx+YhGZqjcVvzfXq1R30aYkfP/rX9Al2bB8z/u5PtmLpSFVnq2FGoXdytYIS3kGeQcqrx2Rnj9ELngOTq15AjV7bddjw0t6jJ398Ww8+9yz7tepD9QxsHmh+2Qx1nGHoQI91ig/10YN5mQCvS9o9x/iliaUUm1AFqe1b98eOTk5fuXlL4wxzJw90yCAVmTNikyaMYZIR+RNNwZu2rQpdu/ejZEjR2Lq1KngnJvWP//K84gvUwpcuKD9XC8YGLj607gy7lXGpYIrrxg449p7AlxAiZEAYR7jMqUOb2NcFWUxBASOHD6CMe+8i++//x6XL18G5/I4OyIiAjVq1sArL7+CQUMG5bs/y8jIwJYtW8AYsyWRGTNmDLp37267/kB577338Pjjj/uMW7RoEfr06RPyfAjiVmDOnDno1s3zxCpW9u3bh6VLl6JHjx4hzoogCCL/HD58GMeOHfMZV65cObRs2TL0CREFxoIFCzBw4MBCaXv27Nm4fPkyli5d6rYuMzMTW7duxfHjxxEbG4syZcogPj4eZcuWRbly5fIUE4b650K7XLp0CZmZmYiMjCyQ9gKZ3K9Zs2aFdvyJ4MA5x7PPPmsrtnXr1n7V7XQ6Ua9evTwn4uKc4/Tp0/j111+xf/9+HD58GMePH8fZs2dx8eJFXL9+HVlZWW7vM3iCMYannnoKixYtClhoSxQv7ExuDQAOhyPEmRDBIjY2FgsXLsT8+fMxYcIETJs2ze33fcHA4XDgnnvuwYQJE/Dggw/6XT46Oho9evQIeLK6tLQ0VKtWLaCyVnJzc/Hkk09i2LBhmDhxYlDqtAvnHE2aNEFmpve/oTNy1113Fbn3IJ9++mk8/fTTHtclJCTg1KlTftf5119/oWHDhn6Xmzp1KoYMGeJ3OX+wSuvDw8Mxd+5cfPLJJ1ixYgWWLVuG8uXLo0OHDujYsaNfsu/Y2Fjs3bvX1rmdmZmJ559/HhkZGcjKykJmZiY452jRogWefvpp1KxZ0+9tI4o+3333HXr16oXU1FS/y9aqVQs//PADKlasGILMCIIgCIIgCIIgCIIgCEJGKuwECIIgCIIgCIIgCIIgCIIgCIIgCIIonnhTEXmUHBvXa1K7PCRIZpOsVq9BKQchBNauXotHOnZF07ubYuvmn/KUaqts374ds2bN8hl3q/Lzqa3Iys2EaijU1IaMGZYpMm1Ndmj+kozCa2aMMuoRjesMy5Q6wPRIWcalw5i7KBIGobC83iyJFDCfm5qUmySBtzR2PxA0evRo7bknEVvFihXx6KOP2qrr3LlzeP6F5z3Wk7dU20tcvqXaQo4XshCPCw6AITos+qYTCvpDmaiySIhOgIu7wHmu/F244AIHFy4ICLgEh0vIr7mQhYtccHBwcCG0/SW0/cghlP0owOVlijRQqHJuQNnHQhc5AlofZj1GQigPCFl6KIR2jNXn5tPBfLZYXxNFA+NxsX0XUl276rliuM5Nkmyo55Vwr1vrVISbZFvNKiyE131mZia6d++Ov/76y7T88ccfxwcffBBwvYsXL/Yo9nj11Vf9qsfhcOCdd95xW56eno4VK1YElBsDQ+nIMlofwYULQghwcKXPkPsLzo39CVf6Zw7B5WVyn6Mcd7UP0c4kub+BMJwf2v/q2WDpDzw4qvVy5nXC0j8Bel/kqZD1/vbnyVSMWbBJa0gbERqk2MZRolGMrU5zAGVCF3mJpIzfJOiibkN5dcwqhHJdqOJt5acJocQoyzJT91u3WiM37SxOre+N3OtnAQhEV/Usrxn+2hs4evSo1jcLrjzUfae+Vu65Wownuava8StHzbRr1Lqs5byI9j3dAwK9L9gR0RLFl1BKtdVeql3bdgUiTxv87GBUqVJZk2pzrS8GHJIDMc6Ym3YMHB4ejsmTJ2PNmjWIj4/XlidUSMCro/+hjGmVcaxy33FxdVwrIAzrAeVeBQ7BhTb21e4wyj4T2r1LF5Rbx7icc5w7dw57f9+LTd9twssvvYy/dX8c4Y4I1L0zEUuXLkVqaipcLuUeyTlu3LiBA/sP4P/+7//QtElTXEi94La9dvqz7du3o379+oiLi8Ozzz5ruy/bu3cvrly5Yis2P/ztb3+z9Z7E77//HvJcCOJWoWvXrujYsaPt+Oeee86WRJAgCKKwGTZsmK04u/JW4uZg2LBh6N+/f6Heq5YvX47ffvsNPXr0wF133YVKlSqBMYaoqCh06tQJzz77LHr16oVOnTqhWbNmqFWrFuLi4vDAAw/g2rVrHuu8evVqAW+Fd06fPl0g7aSmpuLcuXN+lWnZsiVNJF0MmDdvHm7cuGErtlevXkFvX5IkVK1aFd27d8eIESMwf/58fP/999i/fz/OnTuHjIwMuFwuXL58GZs3b8ZHH32EoUOHokuXLmjQoAEqV66M2NhYVK5cGbt27cKXX35JUm0CgPy7dbu/95Ek0iDcbDidTowePRqpqalYv3497r//foSFheWrTkmSUL9+fcycOROZmZnYvXt3QFJtlVmzZpkmTi9sJk2ahHbt2hXouO2RRx6xLZ6WJAlr164NcUbB5Y477gioXIsWLQIqN3jwYCxbtiykkwF4k147nU706NEDK1aswKxZs/C3v/3NL6m2StWqVW2/L/bJJ59g4cKFWLp0KVavXo21a9di1KhRqFWrFmrXro29e/f63T5RNHG5XBgzZgw6deoUkFS7RYsW2Lp1KypXrhyC7AiCIAiCIAiCIAiCIAhCh36jRBAEQRAEQRAEQRAEQRAEQRAEQRBE0HCTZvtT1pMsSJj92qqY2S1I9cUqwfv2/o4OrTugT48++Hnrz37n8sYbb+DIkSN+lyvuJF89gkOXDgIMkBQ5NYOkiLIZJAZIRnE1AIlJYIrs0LicMWbSHGpOQGYVcUOLV57I31URolZW+T9PIbv7Oo/RfnoB83PeE0UTIQTWrl2LcuXK+YyNiIhA48aNtXLeqFSpku32VyxfgSVLluQZo/tK8xAlC5hP8oCk2sb1coVRYVFwsNB9ILCoEB9ZGuVjK8KlSQS5LNkWXBFtyxJcs2BbFeC6FME21wSEAroYV32tiQZVWS78l2ur6LJt4XbcPcV5e00UVcwHMqDj5mluE8M5qJ5vYPqtUBa2632HI0QyUc45+vXrh+3bt5uWN2/eHJ9//nm+xAkbNmxwW1ajRg3cfffdftf10EMPoWLFim7LV65cGVBuAFA6sowi5ReKnFTvNzgUuamxP+FcVWWrin5NViqXkJfLom2uyPcBY++hivj125a574dB2m86N2CND3izAQDXb2Rh0OSvkZGVA31yFlWcLenfwRR5tirKlgwPFWYqq48JzT8/6NvN9GKqaBuG5fKFgeyLB/LchhuntyF5SQscnl0d6cc2eYzJycnBWyPeVoTdlgc8LBP66FibQMFwHZpQVuoSfON2epClW0Xn+l3GtCwQSK59axJqqTYALF60GIcOHfIvsQAYMGgAPpwxzSTVVrMId4Qj2hldLCZe6tKlC3755RfUrVsXjDHMXDgTnMsSbZc2jjWMf7VxrSrQNgi4Fb22cQIZrkm11X5I72mysrOwZPFidH2oKyqWq4jo8BjEhMegeuXqaNqwKbo81AWfzPoE69ats709e37dg2pVqnl8Dyev/uytt95Cq1atsG/fPr/7LyEE3n33Xb/KBEqpUqV8xpw9e7YAMiGIW4cNGzagZs2atmKvXLmC119/PcQZEQRB5A/Oucf3Rqw4HA7TBJLEzQvnHF26dMHkyZMLOxVwztGwYUMsW7YM+/fvtz123bJlC8qVK4eZM2eGOMP8kZ6eXiDtJCcn245NTEzEzp07sW3bNhIYFwPmzJljK65mzZq47bbbQpyNd0qVKoU2bdrgxRdfxPTp07Fu3Trs2bMHp06dwvXr13Hq1Ck0bdq00PIjihZTpkzBuHHjbMeTWPvm5uGHH8bWrVuRmZmJJUuWoHnz5oiIiLBVVpIkJCYm4l//+hdu3LiBpKQkvPDCC0G5v5UoUQLJycmoUqVKvusKFj/++COqV6+O8+fPh7ytfv362foZQeW1116z/V5JUeH+++/3u0xERASqVq0acJtPPvkkfvvtN9SvXx8lS5aE0+lEREQESpQoEXCdRnr37h2UevLipZdeyncdR44cQePGjW86GTvhzvnz59G5c2e8++67fv8eJSwsDP/85z/x008/kVSbIAiCIAiCIAiCIAiCKBDoN0oEQRAEQRAEQRAEQRAEQRAEQRAEQYScPNVTHjzZ/lRiFFtxzvHPseNwf4vW+N9//+dHhmbS0tLwzDPPIDc3N+A6ihsZOen48fgPsuJPlWNra1VhITM9k9RfSSvyQsbk17poW/4O9bu6THUMKqJBVYZoknAzmHIxnThMbxMwiL49+CDV7D0i9DitvFVUTP7AYsdPP/2E++67D926dbMVHxkZCafT6fNDRJxzv/IYOnQoTp48CcBdemk+6w2yUA9SbU1opzxngEeptqkNVbSrrhdcEbYCkc7IW0KqrVI6sjTKR1eAS7iQK1xwCRdc3AUXz1VEuAbhoCIXFIp4UAhdQCi4C5wry8CBIMm1VaxyXOMx94RfElVPsyAE63GrYkMiClhvN75vONrxdvcFa+1a1ME6hjLCcJ6pvYG6xBkisfaIESOwbNky07KaNWtizZo1iIqKCrhel8uF//3PfUzYvHnzgOSoDocDXbp0cVu+ZcsWuFyugHKMjyyt9BVKDyI4hNpfKFJttS9Xv1TBtia+VtD7bqE9jEfT9IwpcUK+YRij3TAKmz3ECC99U151cSHw/NQ1OHr2EjR5tlGarQqyNVm2+SGPK+UJXMAchiStMwuo40nJ0A40iTXTLhKmXTNqmZzrp8Bz7AuSrh743Ou6tWv+n70zj7Op/v/463PundUYZgxjZyhK9r6+xp61bElUQoskREnxtZZIyqhIKkQS/VApEhFZhkK2xNi3MbaxDDPGmOXe8/n9cfZ778w9dxvb++lx3XM+5/P5nPc959z3+cyduc/PClzPuA4uank634fDP/0AWH9m9edeu797L9h2XPdGsE1y7XuLwpBqA5K0I5CEhYVhzNtj8PnMz1Wp9qqVK/FCrxdQ+4E6WLpoKUIs5mQvdwpVq1bF1q1bMfR/b6D2w7Vglydn0I9lpWW7Nq6Fdk8SRfnnA1GZ2EEb14rKsvx/WloaRg8fhYfuewgxkSXRr88rWL9uPdKvpfstZ+Tm5qLlIy1hF+2mxrn9B/TH+++/79M+fZlUwxP69+9vqt6WLZ5PKkcQhGsEQcA///yDiIgIU/WnTZvmkeySIAiisJkxYwZyc3Pd1mvSpAlCQ0MLISIi0LRq1QqrVq3yuN0333yDzp07ByAi78jNzcXgwYPx2GOPqWVnz569hREZYYyhZs2ahbKvzMxMU/XS09ORlJSEhg0bBjgiorBITk42VW/GjBkBjoQg/MOwYcMwbNgw058JhYaGmpoIm7j9EQQBzz77LLZt24bs7Gxcv34dhw8fxubNm7F06VLMnj0bkyZNwvDhwzF8+HAsXrwYN27cQFJSEoYOHYrg4GC/xxQbG4vk5GS0a9fO7317y5kzZ1C5cmVs27YtYPv47LPP8O2335quHx8fj4SEhIDFEyjefvttPP744x79PrhSpUo+77dmzZrYu3cvrl27hry8PGRnZyM9Pd1nKXaRIkUwatQon+Nzx/79+/3Sj81mQ5cuXXDo0CG/9EcUPqtXr0ZsbCzWrXM9sXRB1KxZE3///TdGjx5Nk/0QBEEQBEEQBEEQBEEQhQaJtQmCIAiCIAiCIAiCIAiCIAiCIAiCKHTyFRnryMvLw8GDBzF71ldo3qQ5alSrgRZNW6BT+05o2awlNq7fqEqvGGPg4OjXpx8+nPih12JDPdu3b8eIESN87udugHOONSd/Q7btpiTB5prMUJCl1cozFFG2vM4gbVPU2bJSG4JaR+pDUXGrem61jOn6kpH7VdSgyn5U/TbXy7/1RlG4lLeZ+tqmq0rkDbzrmDlzJlq2bImtW7eabtOrVy9TUkFB8OxPNNLT09HnpT6wi8Z8lo8PM1+pttLIKMrNpx2gSjm5LHTWqzVDraEBk+rezsSEl0SJsBKwizbYRREi7BAhuhBs2yFyURYT6iSE3K7JcmURqiQlFCXZtg9ybb34NGBybcp1twHGcZM72a36fncl04Ui5IV00eiSiiuJP+daPwKzmBrDecrMmTOdvpBdvHhxrFy5EqVKlfKp73PnzuHmzZtO5VWqVPG6zyZNmjiVZWRk4NixY171VzykGERuB6C8/6UcYVdziyY01aTLIlTpuTr5gbQdXNTOpzJY1p1ZrZ2yrpUBxgkZABOC9/zmJ3G4vhy3jZ27Fuv/OQ5ooz8oQmulY/3UKtp2vYRbX1MSbEtjP51EW+7PIJhWrfNQpdrQ7UtZzr1ywOl1eStvsNvtOJ1y2lBm+DK/w3HUb3Ml31Zem6NkWy/Y1ku28xVs63ApTSe5NpEPhSXVnj1rNi5dumQ+MA+ILBaJMW+PxuVrlzDmndGw2+2YOH4iYorH4KmuT2PlipX4+OOP8eILLwZk/7eaYsWK4aMPPka4NRyiMs4V7bCJ8vhVlO5Bdq6t6wXbyiQxItffq6QJG3JzcjBj2gz8p9Z/UKVcVXw+/QukpKQEND+cPXsW48eNB1DwOPf333/HV7O/8nl/Fy5c8LkPM7Rv395UvcKQqhDEvURkZCR++eUXU3U552jcuHGAIyIIgvCeTz75xFS9O1GWRzgzcuRIbNq0yeN2R44cwQsvvICffvoJFStWDEBk3rNmzRpER0ejTp06KF++vE99+fpZo55y5cp5/Hsfb1mxYoWpeleuXAlwJERhc+3aNbd1YmNj0aFDh0KIhiB8o2/fvvj4449N12eMYfXq1QgPDw9gVMStIiIiAtWqVUPTpk3x5JNPol+/fhg1ahQSEhKQkJCAZ555plAmfREEAWvWrMGJEycwZswY1K9f36cJf/3BzZs30aRJE3zxxRd+73vJkiUYMmSI6folSpTwamx5OyAIApYvX46jR4+idu3aptqMHTs2YPF8+eWXXv+OsVixYti5c2fABcWiKPo8IaUezjlWrlzpt/6IwiE9PR0vv/yy6d9NONKzZ0/s3LkTdevW9XNkBEEQBEEQBEEQBEEQBFEwJNYmCIIgCIIgCIIgCIIgCIIgCIIgCMKv6IWLppVJiuOOMRw4cAANGzREhXIVUKdWXQx+dTC2b9+O48ePY9u2bVi3dh22bd2G9u3ao2rFqti5cxdyc3NQsXRFLFm0xK+vZerUqVi0aJFf+7wT2XImEeczz2lya50wWyqTxIWCLMwWFNE1E6RSJon/mEG4rSkSAchtAL08UfEJqiJFvVRR11Zyc+nkiq4kbozJ/kFZ2s2MrjdmaG+UcxP3BnPnzsXAgQM9FvM//vjjBVdQrmMvrqf1f6zHF59rX5j0Raqtija5czu1PdepVeX/JBk0EGwJRpAQ5PFruFsoG1EOEcFFYed2Wagtwq6ItEU7RNEOuyzV1gTbdlk2yDX5tijLB0VNjuurXFsPybXvHtzKjLWNLhs6ZZx86unF2ZJIWydgljaqN1ZLAEQxq1atwqBBgwxlQUFB+Pnnn/Hggw/63H9+Mtbo6Giv+6xZs6bL8v3793vVX5AlGCxXkMWkok7CL8p5m6tSbU1eClncz+U8oc/oHKKaI/TnVBNqc32O0KEqppm0otSVrgXHyLnhyRM++n4Lvvl9N1xLtXXPENRxp7IMQJ7gRRnTKaJtGXm8KSFN6aKOFZk2AYyWMI0ybz25Vw47xd6ydUu8Pf5tz180gMzrmcYCbyZucRBlGyXbWplyBBUZe76CbYd9Ogr2lTJPIbn23U0gpdqOjB492nxlmdjSsagcVxkPPfQQ4uPj0a5dWzz19FPo178fRo4eiU8+/QRHTx5F6pVUjH1nLJjAkLT/ACqWrYgPJn6Am1k3ERwcjB9//BFdu3b1eP93EowxlIssj/DgIurYVuTaWFcqU9Z1wm1Zvm1X7l2iHSKA1b/+hnbN26F8iYp4Z9Q7OHHsRKHmgxkzZqjLrnJZdnY2unXr5pd95ebmIjMz031FH2natClCQkLc1tu6dSuys7MDHg9B3Eu0bNkSvXv3NlX3woULuP/++wMcEUEQhOccOXIEycnJbuvFxsaiYcOGhRAREUiysrIwZcoUj9qEhIRg586d6n3MarUiKSkJw4cPR6VKlVz+XiM4OBhxcXEoXry4X+I2w9WrV/Hvv/963d5iseCFF17A+fPnERMT43M8jDH8+OOPPvdjlt9//91UvQcffBDbtm0LcDREYXHt2jXk5eW5rffNN98EPhiC8JGJEyfi66+/9qjN+PHj0aJFiwBFRBBG4uLiMHHiROzatQtZWVmoX7/+LY1HFEUMGjQIL774ot/6nDNnDnr06GH681qr1Yrt27d7LYO+XahatSr27t2LpKQkxMfHuxzfRkRE4Ouvv8Zzzz0XsDgiIiK8umfXqFEDZ86cwQMPPOD/oBzIysrC9evX/drn0aNH/dofEVjWrl2LWrVqYe7cuR63jYqKwq+//orvvvvO1O80CIIgCIIgCIIgCIIgCMLfkFibIAiCIAiCIAiCIAiCIAiCIAiCIIhCoUC3FgP+/fdfPN39adSpVQd7du9B2pU0t32eP38ezRo1Q/EiUUhLc1/fUzjn6Nu3L7Zv3+73vu8Uki7vx7+X9gKQtYeM6cTZklRbgCTGVqR+2j9AEBTZtqCTbeue5R5U+bbar1GfrfzPdO5DtZ5eXKxeaEyrI4uyVXTLeqF2fhi+WMUK2EbcsWzYsAEDBgzwqm3btm3z36i/dLy8VkaMGIFDhw6Zk2o77FMvVHbUZOYv1VbkqZpU2yJYEGKhLz5VLhaHIEuQJNaGHSK3OUkHRdEmS7UlMa70LEkKuSLXlsXZIvefXFt/dkmufefijbxWL8t1eta7g6FdK07ZyKEPNRb5ZiyVcwjMv39qtmfPHjz99NMQRdFQPmfOHDzyyCN+2Udubq7LcovF4nWfcXFxLstPnjzpdZ+ppy7CJuZp8mxRyyGSVFsSaSvCbQ5lWckVsoCbK1JtJS8YZdrKuVSfAa2OXs3tKl/oLhxX16rjNei4rDSZ/tNWTPvpT2gjPYu0rAqynaZfgfZnjgLALLp6gjzBi6BbVsaDmnBbgDbZC1Nj0e9DmTxG/1oZctIOOr3O2vVq443hb2DDX+tRrXo15+NUAJkZmdJ7Sn5/Ke9JztQl7X2nvl8d/nGnEminmgEC09pz7f3uSrCt4mKIQnJtIj8CKdV2HNPMnTMXV69eNRVXz549kXw6GXliHlLOpuDosSPYs3c3Nm3ZhBWrfsXC/1uIzz7/DOMmjMPAQQNRvkJ5dfy7ffvfiP9PPK6mSfuyWCz47rvv0KlTJ1P7vtNhYKgQWRHh1nDY5HGtNJmMDXa7XZsgRhZsixC1sSyX1lavXI0699XBC8+8iD27/vF4siJ/kZ6ebhBHOuauYcOG4caNG37b34aNG/S3rvwfPiAIAjp06OC2nt1ux8SJE33bGUEQTsydOxdhYWGm6h47dszrz5YIgiACxbBhw0zV69evX4AjIQqDyZMnO33OVhDR0dE4fPgwHn74YUN5REQEEhIScOrUKVy+fBmjRo1C27ZtMWnSJJw4cQI5OTk4ceKE6Z/XbgU1a9ZEtWrVUK9ePUyZMgUZGRn45ptvIAgCli5d6nP/jz/+eKHK6C9fvmyqXk5ODho1aoQqVarg2rVrAY6KCDRvv21ucr/mzZsHOBKC8I1ly5bhnXfe8ahN69atTb8HCCIQbN++He3bt7/VYWD+/PmoW7euzxPqDRgwwOMx/6JFi1C1alWf9ns7UaNGDWzduhXJyclo164dBEGAxWJB//79cfXqVfTp0yfgMTz77LMYNmyY28+awsLC0LZtW6xZswZJSUmIiIgIeGyA9HOAPyah0XPq1Cm/9kcEhuvXr2PAgAFo164dUlJSPG7fsGFD7NmzBx07dgxAdARBEARBEARBEARBEARhDhJrEwRBEARBEARBEARBEARBEARBEARxS1BEdikpKXiu13OoX7c+fvrpp1sclTM59iB07twZR44cudWhFDqn0k8iMWWjpCVksoyQSWJCQSfQhq5M0WULgiwwVOXZTN1uEHOrpmylXJNoK1eJUaDtIEFU45DbcL2M28ko6oQp3Z+rSuQJvGvYsmULWrVqBZvN5nHb5cuXQxDy+dMLB4Ga63ruLWvZ2dl48YUXkJeXV7BUW7/oKFLm3Emua2ivkzkr4mZFqs0YQ5jVnETqbsfCLKhavKokuxUlsaAk2JaEg5JkW5Tkg/qHqBNqq+XKsibXVgS5JNcmjBjzhC/yba0PuHzfK35epYkkc9auMQHey6gdSUlJQceOHZ3kluPGjcPzzz/vt/1YrVaX5b58AT06OtqlmPvcuXNe93lfjaq4kHEBeaJN1Vyr+UGRbcu5WVQE28o/9TwpD6jPel02tHkTnK8JWTStf5NzXX9MKzRcger16DCpgwGdVPTj77cgYUkiOJfHeUyQtwvSQE8QZB+2LIgWtMlXIEiibKYItZU2SudMkXMrD7l/JQCBya+TG4Nigm7sqYinpeWci3vhSJ16dcAEoG69uvhr11/4dd2vGD9pPIa8NQTlypVzqg9Ikt43h7+Jxk0bQWfBlvenLTPlIMvL+nW9AL2gPMDVe74m2IaDYFsv1y5IkkxybcKRQEu1HbuaPXuWqbi6d++O+Qvmo2z5sm4nldEKpBqnTp3CY60fU0XQjIASNeYAACAASURBVDFMnz4d3bt3N7XvuwUGhorFKiHEGiKPc22QR7CSYFvUCbaVMS/ssNnt6PN0H/R99mVcvHDxVr8MAMCCbxcY1vXnfsGCBY7VfWJz4ma/9pcfU6ZMMVVvzpw5AY6EIO49goOD8eGHH5quP2vWLPzzzz8ut4miiO3bt2P69OkYO3Ys/vjjD3+FSRAE4RJRFLFmzRq39SwWC8aMGVMIERGBZv78+abrVqtWDSkpKahUqVKB9aKjozFp0iT8/vvvGDVqlGHCObOy58Kmffv22LdvHw4fPozdu3dj2LBhCA8PV7c3b94cxYoV87r/mjVrYvHixf4I1TS1atXyqP7JkydRunRpLFy4MEAREYWBmZ9hg4ODDdc3QdxuHDhwAE899ZRHnxOXL18eq1evDmBUBOEeq9WKVatW4csvv/R4sl5BEBAdHY2HH34Yr7zyChYvXoz09HTY7XY8+uijHseyd+9elCtXDsePH/e4bXZ2Nho0aIBZs8x91q4wZMiQu/Yz8goVKmDNmjXIy8uDzWbDzJkz8/19ciCYMmUKsrKysHXrVjz11FMoUaIEAKBIkSJo37491q9fj6ysLPz+++9o165docWlsHPnTr/2d+HCBb/2R/if9evXo1atWh7nCYU33ngDiYmJbn+2JAiCIAiCIAiCIAiCIIhAQ2JtgiAIgiAIgiAIgiAIgiAIgiAIgiD8DtMZtVx9Rc5ms2HxosVo0bwF4irFYdGiRYUXXD4UK1YM91e/z6k8rNx/EdQoAZ2fG47k5ORbENmt4cz1FKw5+Rs4FwEmi7SZLMqWLdeKHFtg0KTbjEGQ6wmCUkcSH0rbBa2e0l4WbysCRE3irSgFFcm2fllCE0FKMAeZmypjVGNkimfQKOBmuvpcfob2DONudPFB7cOTf8Sth3OOefPmoVmzZl61f/bZZ9G5c2fXG12cYuZ4cQIIialpal87duzEBx8YRU5OUm2dJNNRqq2Px7VUmxslhLJUGwDCLGF0zeoIs4ajXNHyELkddm6XxIPysirY5naIorRNERJybpRrc3kZToJcB7k2YJBrq6Uk176r0b/jChTZOm5ihqf86+WzT/21oYqadblLYP75U7P09HR06NAB58+fN5Q/99xzGDdunF/2oRAVFeWy3BcJNmMMERERTuW+yIQiQyKRk5eLc+lnkWfPkeTZ+oeSH/TifS7lB+WdL3J9hucQRaWuXqas5AHn+4F2HzCOp5S63OF+YiCfa1HBLnKM+mo1PvnxL3Auia8ZLHJFvSBblmZDqWPcromypZ0o9ZRJXqDGrp+qRRoLSq9PJ9SGvp5eKQ+Itmxc3fUZbDevOL3Uh2o9BDktQ7AKaNK0CYa8NQQTJo1H0vH9uHLjMmbNnamKpmrVqoUNf27A+PffRVi4PFEFY/Jx1T249pAOqTG3K/+0iAuQbDPdNSK/bL1gm8v3fsPYIR9Irk2Yxgepdn5dHTvmXhQiCAJmfTVLve6lVGduUpmMjOuI/088cnJy1LpvvPEGXn31VfPB3kUITEDlYnGwCBZprCuK8lhXlCeRsWljXW6HKIp48tFu+GP17SWGdSWq5eBITk7G9evX/bqvPXv2+LW//KhatSoqV67stl5qaip27NgR+IAI4h7j9ddfR4UKFUzXb9iwIV577TXExcUhKChI/QzRYrEgPj4eQ4YMwfvvv482bdqgVKlSeOqpp5CamhrAV0AQxL3Kp59+itzcXLf1mjVrhtDQ0EKIiAg0Zn+H2b59exw8eNBnGW9iYqJP7QOBIAj48ssv3dYbPHiwx33/97//RVJSEvbt21fo75mFCxciKCjIozY5OTl4/vnnsWTJkgBFRQSS7OxsZGRkuK2nyDgJ4nbk2rVriI+P92hy68qVK+PgwYOFKrkliIIYMGAADh48iFKlSrncHhoairi4OHTs2BGTJk3C3r17kZeXhytXrmDnzp2YNWsWnnnmGURGRkIQBKxevRpjx451+bcjBZGWloYHH3wQK1euNN3m+PHjKF++vMei5ObNm2PatGketbkTEYRbq1iJj4/H999/j8uXL+PGjRvIzMzEqlWr0LJly1saV6VKlRAZGem3/rz9eywi8GRmZmLw4MFo3bq1V38PGxkZiR9//BFTp05FcHBwACIkCIIgCIIgCIIgCIIgCM8gsTZBEARBEARBEARBEARBEARBEARBEIVGXm4upk2dhipxVdCrVy/8ueXPQo9hxNgR2LV/Jy5lXcKFjHM4kHwAh84cxIGUJDza6TGn+jdOrsO5X/rgyN+/4JFHHsGpU6cKPebC5sz1FKw8vgJ20QbGBFmALcuymSQxVKTYTF5XBNoCFCm2Ul+qa1Gk3IDSWpUgKvJrRdRt0Gkzg/5acWRr9VS3oqGWHIO8TS9xy0/o5k70ZvBrk2T4Tsdut+P111/HSy+95HHboKAgJCQkYOHCha6/8JjP5eGqbmiJhxBasq6p/b733nvYtXMXADdSbd2zItV29Fk6S7X15VrvwUIQLILFVHz3EqWLlEFEUIQkzlZk2qIIm06uLUm0RYiiLCKUl+2KVFuUnu2cy8tcEumCy3JcUZPoSvZsAHoZrizXVkS6vsi1XYgn81t31YbwD97IavN773MX7329lLegPrS6+nKpxB9i7by8PHTv3h379+83lLdo0QJfffWVx18kd0f58uVdfjF67969PvXrSp6TmZnpdX9FgiIABuTZc5GSdgZZuTfVfKAI+UVVxK/I92XpvtOy+o43PAyCbPUZao5hTLsOteuB5Xtfc7qemPO1CADpN7Lx/KTv8e26vdCmNlHOiU6qrY4FFVG2XqotC7R14m0Go2RbamOR6nHdhCxMAOf6viwwTtiixCFAzMvE1T1f4fTiVkjbPcPpNUcWi0SFihVkUbV2JJT7KWMMVosVz/TugZ37d2LpL0uxYesG1K1f1yDSdnF69HPJOG3St9PyvPZOdZJsO973XQi21fOUn1zbm3tDAZBc+y7HR6m2/prS/wiXnZ3tdteiKCKyWKRxkhgXfTtKtTk4WjRugYx0TVLVpk0bfPTRR273eTcTJAQhrlgcOACbaIMIm24yGVEd/9pFEX2ffhn/7PinUOKyMoa6JsUMjhN3KCxZ7H+ZnCiKfu8zP958801T9UaMGBHgSAji3mT16tWmhUu5ubmYMWMGTp065VYgd+nSJfz4448oXbo0atSocVsKSgmCuHMxK8NLSEgIcCREYWB20pfQ0FCsWrXKLyLBJk2a+OWzPH9+Hvj000+jUqVKbutNnDgR9erVM91vVFQUtm/fjho1avgSntfExsZi6tSpHrfjnKNnz540xrgDWbRokanP09q3b18I0RCE54iiiHr16nk0yVn9+vVx9OhRlxObEsSt5P7778fZs2fRtWtXNGjQAP3798cPP/yA69ev4+bNmzhx4gR+/fVXjBo1CrVr13Y7znrvvffw888/ezxpRl5eHjp37oz+/fu7rbt8+XI8+OCDuHLFeQLZgqhZsyY2bNjgURvCd3yd8Mbf5OXl+aUfq9WK8ePH+6Uvwr8kJiaiTp06+Pzzz71qX7duXezatQvdunXzc2QEQRAEQRAEQRAEQRAE4T0k1iYIgiAIgiAIgiAIgiAIgiAIgiAIIuCInGPFil9Rq1ZtvPXWWzh79myhxzDo9UFIy7qCEWNGoHLVODAAFqsVMTElUDyqOAQmICvzRoF9nDp1Ck2bNkVSUlLhBH0LOHHtOFYe/8Ug1VZFh7IIURJrCrI0W4DAGARB1mULcpks1ZbkiJIlUGCCKuWUlnWibmVZlicyRbotq9UEnXxbQh+XrEfUf/debyBkynZZDqlzDuol2cqX9w3PJhyAJNq+s+Cco0+fPpgxw1mY6Y6aNWvi77//xvDhw11/IbKAS8F1fQFlWn8JZglxu2+73Y7nn38eWTezXO5TLxOUC/IV6yrbXUm1RbmAAQixOotjCYkqxe8DZxx20Q6baIed22SBtl1+SHJtO7drUlyI4FySaStybUnALcu1ZYEulGdF1qpbV86ZIsYFHOTa3OE8Q3cNuJIvA4a8CLho76SoVDf4/iDcYEwqvsi3tT6g5gelgIMb6qmb9JJSDp/F2pxzDBgwAOvWrTOUV69eHT///DNCQtznQk8JCQnBAw884FS+detWXLp0yet+XQl/cnJyvO4vLChMecvDxm04m3EGV2+kabla/idyJVdozxqaMFvJGIBRv6z9rwizHXMF063zfOUtZq/EpFMX0X7kN9j4bzIUobYqxGaOUm29PNtRqi0Lt9XJWeT2EABmkbfpx3mC2l4SSitCbiV6bb8AYM++iqs7piF5UWuk7ZwK+800l6+nUZNG8i64UVCtPjg4AxiXBNtt2rVBkDUI0ltMd80okmumnVun8aSLnOnKxa3XauvXDKhjBd065/ITV3OA4Zw7hUNybSIfAiTVBmD6vvDzTz/LDbWxrb5vJ6k255gwbgIOHz6s1i1btiwWLVrkF7ncnU54UBGUK1peFWjbRTtESGNdZbz7v1dHYNO6TX7ftzL9QQhjKG2xoFNYGOaWKIEDpcvixxIl8ZAJ2Ux2drbLfHPy5Em/x1uuXDm/95kfgwYNQrAJufjmzZuRm5tbCBERxL1FjRo1MGnSpIDu4+DBg2jRogXKlCmDBQsWBHRfBEHc/Rw6dAinT592W6906dJo0KBBIURE5MeWLVvQtWtXtG3bFr1798b8+fO9msDlueeeM1Vv5syZHvedH7GxsXj99dc9ble6dGlMmjQJBw8elD7fEkWcOHHC55/HoqKiMG/ePNP1ExMTERMT47YeY8yr3yf5m0GDBqFFixYetxNFEW3atEFycnIAoiICxebNm03VmzBhQoAjIQjvaNeunUcT1jds2BA7duyA1WoNXFAE4QNWqxU//fQT/v77b8ycORPdu3f3SQLfpUsXJCUlISoqyqN2nHPMnj0bjRo1yndiylGjRqFr164ey5ErVqyIXbt20WfkBOLi4vzSz4QJExAdHe2Xvgj/YLfb8e677+KRRx7BiRMnvOqjf//++Ouvv3Dffff5OTqCIAiCIAiCIAiCIAiC8A2/frpd9YESqPKA+z8ouBVQbN5BsXkHxeY9t3N8FJt3UGzeQbF5B8XmHRSbd1Bs3nE7xwbc3vHdzrEFB1tudQgEQRAEQRAEQRDEraQAiZYihzt06BAee+wxdOnSBUePHi2kwDSsVivmLZyH9xPehyBYdBJmZUleFxhatm3ptr+zZ8+iadOm+OOPPwIdeqHz76W9WH1yFUQuqhJsJsjPkOTZTJZUC7J0mwGyBFs6puqzLDgUwGBR+mJQxdyMMVXKrfSp9iPHowquIcjeQ/lsMeW8QV3XrkVNiq2cYxXFE8gKkGGT7++uhXOOtLQ0CILglaAoIyMD+/btQ926dV1XcCMVdCVhBRcRHFUNJePfNhXDoUOHMGbUGOduCpJqKzJNVQKqbdcrORUZq7Ieag0zFdO9Sqg1FOUjysvibFF+aMt20Q5RtKvyQZFrIm1Nri2LsyHqRKjSGrhWqiQmg1xbPV86SbZu8gCXcm2mLOhEk/nItfV18lsnAoNxjogCjrnjJubc3mU9pZhr51+T6yrbuFG+rezCVR7zgPfffx9ff/21oaxkyZJYtWqVx18c94TWrVs7ldlsNkydOtXrPrOyspzKvJEeKYRaQ9WJQAQmJfCLNy4hJT0FefY8ddIDQDtXkiRdyhqiLODXhNpGybbSTrdilM8aBKS6ZabVVfMO1290qK9j1sod6Dz2OySnZkB6ZRZo0mxFnC3opNqK6FqWbzNNtK2Ks2UhN9MJuBm0SVnAdcsCA7jch2S7dmjDYL+RirRtk5G8pA3S9s6GmJuZ7zmKLhGNjz79SLt/SoNg9TgwLgm1AUOm1oTV+vusbkIF5SGKovowSO0d874L0bZyGpzq6+/9ctjK2xtMqq+8Aq57z+cvVCe5NuFAAKXagCS7NsPT3Z/Gl1986fCjnyuptvQ+Onr0KKZ8OEWtKwgCFi5caEqodq9QMrwUioUUl8exsmCbS5PJfDgmAb98/4vP+yhvsaJ7eDhmR5fAnjLlcKBMORyUn/eVLovEUqUxtXg0mgeHqqe2jgmx9JmUMyhbpizeHmv8GcuMlNpT2j3azu995ocgCHj00Ufd1rPZbJg8eXIhREQQ9x4jRoxAmzZtAr6fCxcu4Pnnn0d8fHy+kiyCIAh3DBs2zFS9/v37BzgSIj9WrlyJKlWqoFmzZli2bBnWrVuH7777Di+++CIiIiIwbtw4031lZ2fj4MGDbusxxvDUU0/5ErYT06ZNQ3x8vOn6QUFBOHv2LEaNGmWYDC8uLg7z58/3Oo7atWvjzJkzCA01P1loREQEUlJS8v+dD4Dw8HAkJiaiZ8+eXsfmTzZu3IhPPvnE43Z5eXl48sknAxARESguXLhgql5hTvhEEGYZOnSoR39LEx8fj23btpHMl7jnuP/++3HmzBnUrl3b47bbtm1D2bJlsX//frXMZrOhZcuW+PDDDz3+XUxMTAySkpIC8hkqceexZ88e1KhRw6c+nnnmGYwaNcpPERH+IDU1FY8++ijGjx/v1e9ry5Urh99++w0zZ85EWBj9PRlBEARBEARBEARBEARx++HX3zQViw5DsRLm/wChMKHYvINi8w6KzXtu5/goNu+g2LyDYvMOis07KDbvoNi843aODbi947udYxMsvok0CIIgCIIgCIIgiLubFb+sQIP/NMC6tetuWQzLVy1Ht6e6aZJmVdYsq5V1Qrw2j7bGGyPecNvntWvX0K37k5g+fXqAoi5c7NyOjafXY0vKJvm4MFVMrfwTBEHWFlpk2bYswhYsYEyQJdnSM5NF2pJAW7cOAUxgqphbL0/UFIdMlm5L50QRb0MRTUJa1mKT1iVvoXZujbZI59fModXXY5CG6iSE6na39jj/cfnyZYwcORLTpk3DokWL8Mcff+DIkSOFsm+bzYYtW7bg119/xYoVK3Dt2rVC2a8/SExMxOTJkzFr1iy8+eab6NevH2rXro2IiAiUKFHC4/5eeOEFcM5RtGjR/CuZuSxcebXliyyq1isIL9fUVDzTp0/H+j/Wa30UJNWWNhgly3LKUySpmjRVE7JaBSusgtVUPPcy5YpWQLAlGHZuk0WDdkmorci1IWrL3A7uINcW5e2c657BAUWpzblUFxyci4B6HrX/9WJsVzJkV3Jtx2umILm2IyTXvv1w+aVHp9ugJtB2rOfUn5IX1D40ibsv98CFCxfi7beNgsvQ0FD88ssvqFKlitf9mqFXr14uy6dMmYLNmzd73N+1a9dw/fp1p/KgoCCP+1KwClad+F57K9/IvY6TacdxLfsaOBcN0mxw0SDgV3KCdNr08m2uEykDWi7RvacdhMpcV2YauasT59LQ7d3FmPDtRuTk2aGKslUxNpOl2crITxFsC851Vam2fpugtde1k/avyboNbw11Dhbt4k7f9w1O/9AR15IWgttyCnxptevUwv/9+B3KlC+tFYraa1Yk1aJyDjjXcjKMDy5yg8QacB5fqiJuh/4M5ep9Hy5F+NzhPBsE29AE28o+mG6/SgyuILk2oRJgqTYAj6RfQ14bguZNWiAzUxPkO0u1pUkQOrbraJgM4fXXX0fLlu4n2brXiBFKYt7Ub5C094A61u3/1AAsnL3Qq/4EANWCrBgbWRy7y5TFqlKl8G6x4mgcEoJgaPcf/aQBjtM+FDE5yceli5fwwaQPEFc5DgcOHAAAxFWJM9U2PDzclMipf//+6N27t6k+/cVHH31kqt7MmTMDHAlB3LusXbu20GRv27dvR+nSpbFjx45C2R9BEHcPNpsNv//+u9t6VqsVo0ePLoSICEc++ugjdOrUCSdPnnS5/ebNm5gwYQIaNGhgaiK3RYsWmapntVoRHh7ucbzu+PPPP03/TNWlS5d876W9e/fG3LlzPfqMTRAEDBw4EHv37vXqtYWGhmLPnj1YtmwZatSogaioKFit0u9GatSooU62fDsxdOhQHDt2DMWLF/eo3e7duw3yTeL25rfffnNb56GHHiqESAjCM95++21MmzbNdP2yZct69XsagrhbCA8Px969e736nPHq1auoU6cOvvjiC1y8eBGVKlXCxo0bPe6natWqOHr0KCIiIjxuS9ydBAcHY9++fWjWrJnXfcyYMcOPERG+kpiYiHr16nk08YWeF198Efv378djjz3m58gIgiAIgiAIgiAIgiAIwn/QFK4EQRAEQRAEQRAEQRAEQRAEQRAEQQSEyZMn44knnkBWVpZf+qv+QHWP23y76Fu0eKQ5AJ33i2tiPcYUoZ/8P2N4c+RQPPnMkyhWvJjLPts93g5/HtuC5we9gCFDhuDpp59Genq65y/oNiE9Jx0/H/4BBy8nSfJsxmRxtiQvFBiTlxWptqI7ZKow28IEuVyAIEhSbEGVbSvrDAKzyHUEWaMoK7UVSTcTVLG2JlLUlNvQLWmyRUWYDujtbkof0mmV+2D6XowwxgzWLmZS2MXAcOnSJcyaNQv9B/THk92eRJcnumDwa4OxcOFCXL161W0fp06dwtChQ1GnTh3Url0bjz32GBhjKFmyJCZPnoyhQ4eiZ8+eaNOmDapXr44ePXrg1KlT2LJlCxYuXIjU1FRTsbrDZrMhNTUVgwYNQlBQEJo1a4bOnTvj8ccfR7Vq1TB37lxTcobC5ubNm2jWrJkqg2/RogVGjhyJAQMGYOrUqZgzZw727dvnVS7q3LkzvvrqK9+D5JBk8k7litBUQOlWn0MILkDeraNPnz5G2TkzPLkU6ur3Kck0uSrjdNQ1h1pCTMVxryMwAZWKxcHONZm2yEVJrg27JNFWt3HYIcm1Fak2V9tI50PksihXFZ2KOjG6crr0olTtnOnraXJeB3GuvMmQ3hxkuq7ErI6QXNv/mDmmTnUcz5Vy3guQ4braZBC0Q3Xtu9iX91LtTZs24aWXXnIqX7BgAeLj473u1ywNGzZE8+bNncptNhs6deqENWvWmOrn+vXr+PTTT1G9enWXx9kXMZFFsMrCaWldYMq4RYBdtOPstTM4ceUEsvKyNHkzADULyBJ0KRnorhZVuKydZ22rrkxpz1xI9wHj6c9H3n8jOxcfLtqCNv/7Fn8fPKuO9KCXYcuTqkivlYFx3Xa9VFsdx1l02ySRtkG0rY4VoduHAMkjbjHsC3Lf9qxLOP/7QFzZMRXcnlvgeYlvHI/FyxZj3V/r8J+G/5Enb5HPjcC04+V4bNW5YBi4KBVwUa+JLfjBlJOS33tWL9zW3xW4Fota5CDYdupPla5zndyYGyZicBVDQevEPYCPcw25kmo7dsrBMWrMKAQHB5vud9u2bShfpjyWLl3qUqoNAG8NfQtnz55V21SpUgWTJk3y4lXc/UQVj0LLBq3wYvs++G/ZeDQo819sT/zb437KWCx4JaIoNpeOxeKYkuhWJAwCpBSn/+nSMOaFa7l2MQ9ltimnU1CnVh0MfnUw+r3Sz1Sb7OxsLF++HBaLxeV2xhg++eQTfPnll2ZSulvJvCdUq1YNFStWdFvv3Llz+Oeff/y3Y4IgDKxcubLQ9pWeno7//ve/6NGjB7KzswttvwRB3NlMmzYNeXl5bus1b97co/E24R8mTZqE4cOHm6q7c+dOU8LqM2fOmOovUL/fEQQB69evR+fOnQus07p1ayxatKjAvl566SVkZ2fj999/x4ABA1C7dm0UK1YMQUFBKF26tDqB6oMPPogePXrg3Llz+OKLL3x+DV26dEFSUhLS0tKQl5cHzjmSkpI8llcXFlWrVkVycjKqVq3qUbvC+CyW8J3z58+bqlekSJEAR0IQnjFw4EBMnDjRdP3w8HDs2bNHndCAIO5lFixYgOnTp3s8mZcoihg0aBBiY2Nx7tw5j/f7xBNP4MiRI7ftmIe4dQiCgMTERHTv3t2r9hUqVMCRI0f8HBXhKaIoYvLkyWjVqpXpMaaeMmXKYMWKFZg3bx7lCYIgCIIgCIIgCIIgCOK2h7078zH1T3YrVy+BshUjb2U8BEEQBEEQBEEQxB1G4wrvoEhQ6VsdBkEQBEEQBEEQBHGL0GRVxvIZM2bg9ddf96nvIkWK4J1x76DPS31QPEr643zOOTIy0jEl4SMkfJiQb9tq1arhyzlfomHDhjpdrCIelNZFVUQnQhRFSerERQAi7CKHXbTh/LnzOJh0EEn7knAo6TDq/bcununzDESIsIt5GP3qWPz202pUrFgRc+fORZs2bXx6zYVN0uV92HrmT9i4TRVTK3JrQFYYCgJUDbYszZaE2wIEwSIpEAVFoq08LLAwCyxMgEWwaOuC9qzVkeoJzAJBEGBhFk3CzbQ+VZG3vD+mE24zJom7FQm35KLUKbgdxNo6tbp6LBSxtirqdjAVZ2VlYfTI0di9ZzcuXbyEoOAgAMCBpAMFHuPw8HC89vprGPrGUBw6dAgXLlxAcHAwKleujGrVquH9999HQkIC7Ha71+cxODgYUVFR2LVrF8qWLYstW7bg+PHjqFixIh544AGUKVPGIArPyMjA/PnzsWrVKkRFRWHTpk2w2Wy4ePGiqf1NmDABjzzyCBo1anRLv+h66NAhzJo1C998841RMu0nunTpgiVLliAkxL1kukChpLzpvffew7hx4wybIu/vjjJtZqrrGYeX4Pz6Qabi6927N+bNn2cUX3JFhGmMzSgWhINcVRY6A+BcRJAlGGHWMFMxEBJ/n9+GrLwsaZIBNQcKcm50zmlanpNzn267OqGBoC1DnpyAQVDzmZbzdDlOzXnaZBGAmhnVeLV0oOVIff6TjbRafVeTEfhq1FRj8U8/dxqOstr8BKMGKXo+ecZJlqzPAwxOYl39dk3UbhQ1i1wSu8sZQpa+c8SEl/T4tebl5aFUqVJOeTohIcG0REjhiSeewPLlyw1l3bp1w48//ui27T///IMGDRrAZrO53N61ATYkgQAAIABJREFUa1f06tUL9erVQ9myZRESEoKbN2/i5MmT2LFjB9asWYMVK1bgxo0b+e7jlVdewaxZszx6TQqXsy7hm3/mSu8/QXmHMVmGr4xvJO10dHgMyhUrizBrOIIsQRCYACuzquMsNbfI4zQ1NymTmzCm5hcpn0jCaUGRXUtrcgTGcsOkJvIFlpcnYuG6ffhs2XZcSb+pe1WKJFs3LlOE2YpEm0GSZUMn3FbbWVQxtybVtsIg4haskpybKQ8LAK2d2g9jACzISvkTlze9A3tuwZPitGzTEm8MG4ImzZvIKZEBjGtibUAnzwYYVxaUZXkTk4Ta2kQw8kQuOi+CUz7lzmVKe+6qDdO1kw+vwAQ5lzvndd2ZdNgHdHXzuT844NSHh/eGe/UecCfDVVm/u4oFbXJ1zzM20deZ8O4ETJgwwXSMCo+1fwxLflyM4JBg9Z63e/duNG/UXL13Msbw66+/okOHDh73fy/RoUMH/Pbbbx63C2EM38TEIM5qVbK84VkZoWrr+hxlfChlG3Oz0e/KFd9ekAkSExNRrlw5TPloChI3JeL48ePIyclBWFgYvv/+e3Ts2NGj/vyZ7z7++GMMGzbMbb2OHTvi119/9dt+CYIw0qlTp0IVbANASEgIfvjhhwKlpQRBEIAkMDMjWt69ezfq1atXCBERCvv370etWrU8bvf555/j1VdfzXf7P//8Y/pcTp06FW+88YbHMZhlz549GDx4MLZu3QrOOYKDg/HMM89g2rRpiI6ODth+72XM/owASD+bHD9+HHFxcQGOivCF+fPn48UXX3Rbb926dWjdunXgAyIIE3Tu3NmjzyEsFgt27NhBYxGCcGDLli1o27ZtwCfXYowhISHB9BiCuLd57bXXsGjRIlzx8LP5iIgInDx5EjExMQGKjCiItLQ0PP/8815/htm7d298+umn9HMcQRAEQRAEQRAEQRAEcUcwflZ7EmsTBEEQBEEQBEEQvkFibYIgCIIgCIIgiHsbV2LtmTNnFvgFb3coX7L+ZNoniIqKKlAYufTHpXj5pZeRlZUFAIgsFol+r/TDmHdGIyQkVNdOEcdyVQ6pqSRFnUCSQ+SSaFuECM45RG6HHRyiaIfI7RBFO2xchJ3bkZOTjYYVGwGQvnj0wgsvYMqUKbf9l0KuZqchMWUTzmeeBSALG5kATacNVaIoQJNtC7pnVXjNGCzMAsYEVZCtirJlgawmetTLtSXhrFECqRfSytJuVVQrqKJHRaytimV1wkZ9uSJy1ASQ0romSIQmC9RLtRXpodyIc47ePXtjyZIlhXaOAsErr7yC5cuX4/Llyz6JvBWU63zx4sVo3rw5goKCfO7TLEOGDMH06dMD1v/48eMxZswYWCwWU/XNiLUnTpyId955x7Ap8v5uKNNmlqHy2dUvIvOkuS82LflhCbo+2VVuWoBMl8uBOMp0DblQEusWDS4qS1YJs6TeuICky/sNuVHNa4IFAgQ15zFZqG1xmDxAyXuOORZqHgSUaQ6YTrZtzH6y/FYR4Cq5jOm2yzD5GtHLt6XywpVr36tSVTNibcesYsgzuvPD1fe+/wT7XP+siLXBERPmuVg7OzsbYWFGWX/btm3x8ccfe3z+X3/9dWzYsMFQ1qZNG0ydOtVQFhUVhXLlyjm1/+KLLzBokLnJC7zh7bff9kr+CgAXb1zE/H+/BjhTBccGZT4TJGEzZ2AW6X0eEx6DMpFlUSy4mDyeskqTmlgs8oQnFp3w30VeAdTxm5pL5HxjmMAEylhRGXdJAV67fhP/98d+zF+zF6lXs3SvRi+eFrRXol9nOq2qsuwk1ZZk2Orrh0UWZwtSObNo7ZlVenBZwK2ItWXhNoMFWac3I/WPtwAu5nse2j/eHm8MewP1Hq4ni7QFcEhCbWUkymVzNuNMDZvpbrXSRpa/VBtQ+1DOsx7HfK00MoxP5XX19s70xxzqfVzN9cqKWcE2ybWJfChwzKtVMtU+P6m2q/20fKQlNidudr9vB4pGFsX3S79H80eaQxRFVC5b2SB+6NSpE1asWOFxv/caR48eRc2aNZGbm2u6TffwcLxRLBKQsrd6PxN0D0CdOsHhoWUS/U8lAgAbgBrnz5q5En1i4sSJGD16tKEsNzcXwcHBXvXnz1xns9kQHh6OvLy8AutFR0d7LDohCMI8oiiiVq1aOHCg4An3/A1jDHPnzkWfPn0Kdb8EQdw5mBU3lylTBufOnSuEiAg99evXx549ezxuFxQUhDNnzqBUqVL51gkODnY7RgSAyMhIXL16FYIQ2N8BZGVl4dixY6hRo8YtnaD1XiEzMxNFixY1VbdHjx5YtGhRgCMifKFfv36YM2eO23qOv2cgiFuBzWZDfHw8du3a5VG77777Dj179gxQVARxZ5Oamor69esHbLweGhqK1atXo0WLFgHpn7h78WaiudjYWJw+fdrrz9YJ7zhy5Ag6dOiA48ePe9y2VKlSmDVrFp544okAREYQBEEQBEEQBEEQBEEQgWH8rPagv0wgCIIgCIIgCIIgCIIgCIIgCIIgCMJrsrKy8Oeff+LAgQO4kXkDY8eO9bqvokWLonfv3njzrTcRVyUu33p612e37t3wWPvHcPHiRYSEhqBUbCnpy+A6WSxErY3kiGPaOlcUy4q6S5OVci6Aww5AAON2qQwCwDgESLKvkJBgbEvZir6P90XSngP45ptvsHz5cowePRqvvfYaQkJCvD4egSDblo2dqX/jwOX94JzL8kS9Vo+pQm1VYq3WkbYxZoHAmCR4dSHV1kTYsrRRYKrQ0cKYXM7UvgVZ0KjIZgUGQ0za/1KEgqCJtziHk1SbORraGAwXjeErxm6+b7xv3z6s/2M9xo8fj4yMDO8P/G3C7Nmz/drf5cuXAUhS0yJFiiA3Nxfvv/8+BEFA2bJl8fDDD6NatWp+219ycjLmzZuH8ePH+61PV0ybNg1DhgzxT2e6a8y1qMLxImQo3fxjnLzwN+w3L7nt/tUBr6Jx48YoXToWXC/S1Uu1pW4he7Qd5LqaVBvgCBKsfpFq37x5E//++y+SkpKQnJyMK1euwGazISQkBDExMbjvvvvQoEEDVK1atVCFmmlpadi7dy9OnDiBy5cv4+bNmwCAIkWKIDY2FtWrV0e9evU8/lJfbJHSOH7tKLJt2bpS+XWJkCyAouR7tUAAB4MISezKGJMmcWAcEEUIgiCLz0WI6v1IBLgAkYkQmAWccwgGv6p0gpVjyZXpA5QkKaPIYQEtfzp0Id8bmJZ4XbQtqIzwDV+PpnLLc5Rqu2sjGiTbLlpx7rYfT1i7di1q167tl77WrVvnJIzq27evS/HIq6++iszMTIwYMcKnfUZFReHq1atO5eXLl/e6T5uYJ41/OJfl0AyCZJSGIs0HY5pcW2C4kpWGtKw0RAQXRenI0ogNLw3BGgKlCyXLa9eFtC4IzjnDOOJygGl5wy6K+CvpDH7adBCrd5xETp4NDrZmaGpUeVmdBEAuZ5pSVRNg65SqzCKXK5MEKFJtpZ1FlnFDfpZl27IMmsEo6mZgyE07ikubxuQr1S5atCh++eMX1KjxIMCknwwEDkmuzZU4tAmFmMCUm6p6vLWfKKTjq0i1nSYi0smune6BcnNX7zdFlMN06045WIQaP5j0cqVxNgyJX45QjVnfj1pNvh9wh2enuBzbe3hvyK9f4g7F5K3CtFRbfk+sXbcWcZXjcP7ceY/CuZ5xHe3btsezPZ+FyO0GybDVasWUKVM86u9e5f7770f//v3x2WefmarfNiwMgyIjYeeAhXGIclaQh8TS2ENd51Cm+NLSo3Zf0X/+wwFYAUQJAtLE/CdJ8AePP/64Uz67XcQfVqsVTZo0wcaNGwusd+3atcIJiCDuUQRBwL59+9CvXz/Mmzev0KSGnHP069cPjRo1wgMPPFAo+yQI4s7if//7n6l6AwcODHAkhCM7duzwSqoNAHl5eWjbti327t3rcvuqVatMSbUBICMjA1u2bEHz5s29isUs4eHhfvv8j3BPREQEvvvuO/Tq1ctt3dOnTxdCRIQviAH+mZcg/EVmZiZq1aqFU6dOedRu5MiRJNUmiAKIjY1FcnIyWrdujcTERL/2Xa5cOezatQuxsbF+7Ze4N/j888+xdu1ajybhTE1NxdNPP41ly5YFMDJCz6ZNm9C1a1eXf8/gjh49euCzzz5DTExMACIjCIIgCIIgCIIgCIIgiMDC3p35mPpXfJWrl0DZipG3Mh6CIAiCIAiCIAjiDqNxhXdQJKj0rQ6DIAiCIAiCIAiCKGQOHDiADz/8EEuXLkVWVpbP/X3wwQcY+OpARBSN0Ar1MmRH4SOXZXEO4kgnYSyHrh2XxZFcE0hyUW0ncg6Ri/J2EaIoQoQIzkXYuSiVyQ+7aIMIEXZRhJ3bcOb0WfRu9xwyrmny5fLly2PEiBF4+eWXERoa6vMx8oVLly5h3sJ5KNYkAizEUZ2oE2rLYmpFSChJrCWJtiTcFgxSbUWkLTABFggQBAECLBAEARZ5m/osWKSHoVxbF2Qxt4UJEAQLBDCdpFvQRN+CIuV2jBeG1wGmqraVVVkeCIMcizHJTqsI/RhjOHL4CN4d9y6+//77wjg9dz3h4eEYPnw4qlSpgubNm6Ny5cpOdURRxLFjx5Camgqr1YqHHnoIkZHS3y9kZGTgiSeewIYNGwIaZ1BQEBYtWoRu3bp53NalcNah6D//+Q92795tKIu8/0mUaTPbqU1m8hqc/c29AAEAOnbsiJ+WLQUTmJuc6JhLHXIh5ygSHAGr4Pkc7ZxzHDhwAMuWLcOaNWuwbds2UyKPatWq4aWXXsLAgQPV8+1vjh49qk56kJSU5LZ+v379vJLQn85IxuG0Q4ZJBvQ5UM1xggCLnCcFyPlOnZxAN0GBnOcEQTDkPGViAgZlQgIluymTEmhCW3XiAVWkyhzyH1QRLeCcDw0mQ6WNC1mqL3Lte1Wmqpeu6fOHadGoYz9MkezCMP5R2unlymo+gCIFFtVsof7P9WMmeTvnKBEW47F8Pzs7G2FhYR618ZX8xNoKq1atwssvv4zz5z0TtAqCgL59+2Lw4MGoU6eO0/Z169ahdevWHscLAKfST+LHA0sgSfEhC6IVobNu8hAuQBAgyZ4VibTitBYYioVEoVSREogOi0Hx0OLqOEpQJjQRBHm8pOQRQc4rTF0HoMstDFcysrH1QAoS/zmNDXuTcTUjW9mhHL2SLBxs/apkW9CNyTSBNoMFegE25LwGWbat1GfMopaBWeV1BsACJihSbUnIDTl/SnWlZzH7Gs798gJsNy44HffQsFCM/+BdPNf3OQjMAjkNSlJzrhwLeQzJ5TA40+VHTUquerN1ORecyxJu7fC4EmK7zK1M69OQmx2Ss6Ywl5a0iTx0snOuF2xDzfv6/TvFpGunTE5kjANOfbh7TQVxr94P7jQKnGTBjU/U1f3OjFQbkN43Fy9eRPX7qyMzM9NsuAXSp08ffP31137p617g0qVLiIuLw40bNwqs1yA4BB9EF9dncljkPKpMj8CcnrURrD6D6cv1d5mfs29gxNXASaPr1quLXbt2yXH4Jzf5O8ctWLAAzz//vNt6R44cwf333+/XfRME4UxKSgoGDRqETZs2GSbmY4whJiYGFStWRK9evdR72CuvvIKdO3di5MiR2L9/v1f7jImJQWpqaj6TuBEEca9is9kQHh7u9nNZq9WKGzdu3DYTh9wrBAUFwWaz+dTHs88+i//7v/9T10VRxKOPPop169Z51M+5c+dQpkwZn2Ihbk+UiTsL4r777sPRo0cLKSLCGxISEkxNDnnp0iWSHhK3lIceeggHDhzwqE2HDh2wcuXKAEVEEHcf48aNw3vvveeXCb1atWqFNWvWwGr1/O9BCEJhw4YNaNOmjUcTgTDGcPLkSVSqVCmAkREA8O233+Lll182PfGSQtGiRTFu3Di89dZbAYqMIAiCIAiCIAiCIAiCIALL+FntSaxNEARBEARBEARB+AaJtQmCIAiCIAiCIO49Pv/8c7z55pvIzc31qZ9q1arhs88+Q5u2raGXw7mSaTmKI6VtRq2XQSKrbtfkkoo0m+vryuJIqZ6oCrY5RHBRhF1eloTadoNg2y7aYed2tXzzus1484W3INqNXx6JiYnByy+/jH79+qFKlSo+HTNP2bFjB7788kssXrwYN2/eBAA8Paw7mnZtirAioaqIFdCErAyCJGNlmgRRkrfKkmt53cIsqoxRlcQyvSDWYhDMWpgFgmCBVbBAgCTaliSPknBbaacKIFWhNlP3q8gg8xM/aq9Hlk0qdkQo/kBHqayzIPDPP/9Epw6d/CZsI/KncePGuHLlCg4fPpxvndKlS+PCBWcRpr8pUaIEFi9ejDZt2njV3oxYu1XrVti4YaOhLLrOqyjZeIK8ppstgAEXNg5B+sHvTO1/5uyZ6PNSH1WeqeU4qOJPzqX8qeQ+LWNKeU9gDEWDPfubkaysLHz11VeYM2eO1zIoAChZsiQ+//xzPPXUU1734ciRI0cwZswYLF261KMvmroT8uaHTbRhY/J6cMadZNoCE2BVJw0Q1JwnMIs2KYFD3mTyJAbKNigiXAYIOrE2c8yBSn5kuoyny3Gu5NpcP7kAtHsCACe5Nom1/YO/xdqmJh5xzAeyLFvLB3oBv06sDRGcS+OoEmElYGEWj17r7SjWBoDr169j2rRpmDVrFs6ePVtg3WLFiuHZZ5/F0KFDUa1aNWzfvh3x8fFO9c6ePYuyZct6FfPhy4ew4ugv8jXAIUBQT5mgvKeZIEu3BUlEKucEcAFMcHwvA8GWIBQNKYaiIUVhzbXiWvI1lCwZi5iYEoiMjERIcIgsjOa4mWNHRlYeLqdn49ylTJy6kI4jZ9Kw/9QlnL2cqV1TXOldxuB6NqpP1dzAlAlQHDSqOqE25ElUjFJtQR7v6R6CFYwzSbAtyGVcEmpDEY2rYm0LINpwYfVAZKf+6/K4b/h7Pao/+IBhIgJJqq2XY8uvjUHet74HDv2kLRxcElGLXB6j6g6S7lgxJfnqjxOUY1gw+vzsmEOVsTBTj69x/1qOh/q61EX9eVOl2tp+XMq13dwjSK599+GtWNvMvS6/vvX3uoupF9GkURMkJyebiDZ/rFYrDh8+XOg/n9/p/O9//8OUKVPy3V49KAifloiCRX73KxldgDRJgbLsLNbWxNtGkbZ2T9M/cgE0uHAON/0gk3GEMYZ/9/2LGjVqaGU+jHX1/foTURRhsbgfky1btgxdunTx674JgiiY3Nxc7Nu3D0FBQahWrZrbyRaTk5PRunVrHD9+3ON9LViwAL179/Y2VIIg7kImT56MkSNHuq3Xpk0brF27thAiIgBJeN64cWPs2LHDb30q40tvBIulSpVCamqq32Ihbi8qVqyIlJQUt/X8IeckAsd9991nany4ceNGtGjRohAiIghnzE76padmzZrYu3cvTRBEEB6SmJiI9u3bIysry6v2jDGMHj0aEydO9HNkxL3KzJkzMXDgQI/ajBo1CpMmTQpQRATnXBXxe0q9evXwww8/oGrVqgGIjCAIgiAIgiAIgiAIgiAKBxJrEwRBEARBEARBED5DYm2CIAiCIAiCIIh7i4SEBIwYMcLnfipWrIijx44iyGoF4LlQS1nXOenUbao8Eopc0kEg6SCPNAq1Hda5HSKXpJKiKMLO7eDgsIs2Sa7NRYiiHXbYYRdFrF+1HuNeG4ebWdlO8QuCgKZNm+KZZ55Bly5dUK5cOZ+PoyuSkpKwbNky/N///R8OHDjgsk7R6KLoMewpNOoYr0pZJWkrNGE1JGm2Xt4oQDBIti1ymSLVZmCSOFsnlbUoolhVnm3VyhW5rNyHRS+TZQxM7keRSjJZmCjFpUhkNcG2UqIJZZVlaNtkXElkx48b79WXTIg7myeffBJffPEFYmNjve7DKW+5SGMPP/ww9uzZYyiLrjsIJRuNN7aRL1N7TgaSf3gEeddPu91/REQEdu7Zibi4OJ0u2zgJgT43ilzUyuTcGGoNQ4glxMSr1di4cSNatmzpUZuCeOedd/Duu+/6JJ6z2+2YPHky3n33XeTl5Xnc3luxNgD8e2kvzl8/B4tuogElx1kEXS6EAItg1eVJq9RGl08Fp1woT32gy4VMyYOqTFYn4XXMf445z0GMaxBqqxMSuD4P/pRr36sSVU/F2mbHRgaxtizEdT020on25RygjpDUsZFUX4QILnKI4IgKjUKQEOTRa71dxdoKoihi37592LNnD06dOoW0tDTYbDZERESgQoUKqF+/Pho0aIDg4GC1jSthRMmSJZGamur1Nb37wm5sOLVWEmdD0ITGYKpAW12GVMdiYQBnai5QxkayhRuMc8kPLV8eF5MvYsornyD9crrUgyDlEbvdDmYNQXSL/ggqUVFqr1wvcr/GK7Cg3KDlG62ekoksan+qQlXOV5qCVZk8RXnWi7IFqQ9mlY4z00m15Zyor3vj2Cpc2ux6XBcdE41VG1eiYqWKDrJoBkGQX7988KTtTJVmq35spumolfciExi4qImzmaC1NR4nx+PmCrlPg8RaN5ZVnhkzStV1MRonS3A1Dpb7lHOGq3uE+lryk2s7QHLtu5t8xdo+SrXz69txgi0m1/vf8BH4dOqnXovAevbsie++MzeBjTt4VhZsx4/DdvYcxPR0wG4HCw2FUKIErFWqwFq+nOG9eydz4cIFVK5cGTk5OU7bKlut+KxENCxMysQWnSjbonzWAGe5tvIA1GkV8pVrCwAWZGUiISMDuQGSas+ZMwcv9nnReZuPcu1A5DYzfa5cuRIdOnTw+74JgvA/f/31Fx599FGPJvqrUaMGkpKSAhgVQRB3GhUqVMCZM2fc1tuzZw/q1q1bCBERf/31Fzp37oy0tLRbHYrKa6+9hunTp9/qMIgAYfZnDxJr374sW7YMXbt2NVX36tWrKF68eIAjIgjXREdH4+rVq6brN23aFJs2bSKpNkF4SUZGBurWrYuTJ0963Pbbb7/Fc889F4CoiHuZbdu24bXXXsPOnTtN1W/WrBkSExMDHNW9SU5ODvr06YNFixZ53HbAgAGYOnWq28kBCYIgCIIgCIIgCIIgCOJ2Z/ys9rDe6iAIgiAIgiAIgiAIgiAIgiAIgiAIgrgz+Omnn/wi1R779liMHz/eoVQxQErCIoNUSxG9MSbLtLVnuJBrMzBVdKffoEiWOeeGvUhLAGOKdFJel/R5cgyKtFASyQmyfJqDgzMBAgcgAK06tERctcr4+O1PsG3jdsMrFEURiYmJSExMxODBg1GzZk20atUKTZo0wcMPP4wqVap4fCxtNhsOHTqEHTt2YMuWLfjjjz+QnJzstt31tOv4avTX+Gr013ht6iDUb1UPFougyqgleaMsbZXlrqpQWxa7Sg9Z/ipLtS2CoLbTtmsiWamMqc+KKEvaBzP+k+sAiuxbVWUrZ9O4psgG85Fqa1eY7jhkXMfy5cux9IelWLlypcfHn7gzEQQBlSpVQosWLdC3b180adKkUCSOZcqWcRJrW8IVmbdqUAUg5SkhuCjKtJyB0790QYG2QgCZmZno+2JfrF2/FoJFcJZqG+S7WoZlAERZsBssBLvouXCZMGECoqOjMWTIEK/aZ2ZmokePHrfs/VwuohzOXk8BRIALgCZFBUQun1yRAQIDRLvsk2Xg3C6JjhnAOQMggkMAZ9J9iIHLomSmCpAt8j1L3oN0D5MvIFXwCkWGy9VsyRnXiQGNUlj1/uqYLV0lUOLOQxFtyxOOFFBFhcNYVxTtgIdi7aCgIKxYscLTaF0yceJEbN9uHF81btwYo0aNMpRVqFDBdJ+CIKBOnTqoU6eO6Ta7d+92KouPj/fpXnIj9zoYZ+ACwERA0odySZAti52ZhYFxJo2POAAuT36iiLghiZ2l9CCNpTgDwDgEMJSOK43hs99CQr+PkHElA6IoqvvnthykJc5CieYDYS1RSfeel/OEPm1Ie9KCVy4cReqv2+As29YpVJkFTFcmSZ4FMGaBplCVlazqhAEWWaptkcXXSv9aP7YbqbiyZRJunnf9RW5rkBVzFn6FCpUqQBlCapO2cHAR8nEHmLIPxlXJq/RzhvbThKgcE+mGKy1yDsYEiKJ039Xc1c6S7XxFxUq3+p9nlPwuy7Sh5m19Hod6vNWfZmRRuiLYVmX7soBdicaVAFydzEi5Izn+POYYL4z3Ecd1d+TXL3Eb44WLq0CptuO4g2nvAy5PIDE5YTJ69uqJju074tLFSx7tmzGGN9980/OglfCyspCduBk5iYnI2bYNeUeOIt8bKwBLqZIIbdMGRXr1QnBd8/caAMj5ewdyNmzwOlazsCJFUHTw/7N35vFRFOn//1T15CRcQQIEBAUEQQRcQRBFQBBUVrkUBUU8Fg/wWAXvE78/5VhBRVE8QPFgEREBz0VXWTnkFEVQQblvAoEQCEmYqfr9UVXdPVdmJsnkgOfNK8xMdVX1M90zVdWTzPsZEbFe3bp1cf3112P69OlOWwCXp6bgzqpVAahrCzUsqzscamULyWDpsVAAsODcB+xZz69fZx3L4AVwR3YWlhYUlui5hsOyLLz22msYesvQkONWrGNZRSE9Pb28QyAIIko6deqEPXv2oHv37lixYkVUbf788884R0UQRGVi7dq1UUm1MzMzSapdBgghcMstt+D999+vUALj2rVr46WXXirvMIg48cILL0RVL5bPTomy5Y8//sC1114bVd3q1auTVJsoNw4cOBCTVHvgwIH46KOP4hgRQZz8eL1eHDx4MKY2CQkJWLhwITp16hSnqIhTmY4dO2LlypX4+uuvccUVV0Ssv2PHjjKI6tQjNzcX/fv3x7fffhtTuypVquDNN9/E4MGD4xQZQRAEQRAEQRAEQRAEQZQ9JNYmCIIgCIIgCIIgCIIgCIIgCIIgCCIIKSX27duH9PR0JCYmYv/+/RgwYECJ+508eTJNTrDyAAAgAElEQVTuvOtOZz9wi4/DyLUZ/OVaRTq3AuR0TMkFwXTvkjmSUi0ilUb2JDlUZaEEc4wpUaH0gTMGIRk4LAj4AC0wZFKCaUkpkxycSZzR9Ay8POMlbN+yAz/9uBp7d+9HUnIiMs+ohxZ/awGv7wSysw4h98hRWB6G3Sm7wPIE1v31K9ISUpHiSUWSlYQEKxEe7gEDw/5d+7F7627s35uF/fv24+flP2Pz5s04fOww9mzfU6Jz8sr9k3Fa5mnod2cfdOl3CTh3hNq52bnYu20fGGPIbJSJmrVqqO1gjjQbjiibwwLn3JZoW4zr+urW3YYxbsuzlUBb79e+NapFrWRk5sWgRH6rV6zGr7+uQ7NmzdDu/PNRJa1K8IvC+NX1ayM7Oxu//PwLvv7qa7wy6RWkpqYiNze3RMePqPi0atUKF154ITp16oSrr74aNWvWjK+wMYwno1GjRkFl3iPbdZvQjZIzL0R62+HI/nlyxN0uWbIEL7/4Mv456p9Bcly7QEp7jDSSbUDCwxNK9ZgkJiaic+fOuOSSS9CyZUvUrl0bALB79278+OOPmDVrFvbt2xey7YMPPogePXrgnHPOiWmfeXl5uOKKK7B48eKwddq1a4cuXbqgRYsWqFWrFizLQk5ODjZv3owlS5Zg4cKFMe0zkFoppyGRJ6JQFAJCeV9hhNqu+Y1JJXAVUoBp0TZziUuVVttIjVWJEtA6CSGEFDrJQ7CmFZB2YoJAMaXBLQeUdi4KLUt1yVMBaKmv04cjbof9uokkhg1HZRQUlg1B7+LYq8ZwSmwvcJHGbQmf9EXfqcayLPz973+PuV0o3n777aCyevXqlVr/0bJo0aKgsq5du5aoz5yCHO1v1hJqpsTM9gjC1NhhxMiWxXW5WlcZkbKRU1twiUsZB5MSnHHUb1IPD7/1IMb94184kn3ELwZ5ogAHf5iCWl3vRkLN02FeXMrJLO0EJu4VvCPeNmtsU24H7qrLtHzbPC9Hsm0nUWEcwfJtM9ZZqr0t1db3mVa3SuDoxrnIXjUZ4kRe2GM9ftJ4XHBRB73Wd54Og5OwgAno6wKmxmAdgWDSvk4QUqg4TG4MBkhhxlF9zCDttagU7mPojN5+Y63fCUFQuZP0x1zb2JXs2LmREOv1tEmpYZ4rY1AvDuaaVUymIn1MzJjunicC54d4y7VDHhOi0hG4QnHuyZB13BX9ZNrqjl6vqDpt2rTBtp3bMOy2YZjxwYyoZXUXXHABzj///NieiBDI/2ERjv17JvK//RYyPz/qpr79WTg24984NuPfSOl5GWo8/xysevWialv40084MumV2GItBlbt06ISawPA3XffjenTpyORMbRPSsSwqmmoyjl8LpG2I8x2krgI/dBi0h6bANdlSkB992X9Zq8XQw5m4ZArIURpwRhDm7Zt8Mknn6DRGcHXaxWVoq553JBkjSAqF2lpaVi+fDnmzp2Lfv36Razv9XrLICqCICoLDz74YFT1RoyIbt1HFJ/Vq1fjiiuuQFZWbEmAqlatimPHjvklQitNMjMzsX79enDO49I/Ub7k5eXhiSeeiKpu8+bN4xwNUVzuuuuuqNd4ffr0iXM0BBGe999/P+q6I0eOjFr8TxBEaAoLC3HuuefiyJEjkStrkpKSsGzZMkqqQ8Sdyy+/HMnJyciP8HuT6tWrl1FEpw5ZWVm48sorsWpV6GTTRbFq1SqcffbZcYiKIAiCIAiCIAiCIAiCIMoPEmsTBEEQBEEQBEEQBEEQBEEQBEEQBGGzevVqTJ8+HfPmzcP27dtLte+XXnoJd911FwB/eVY4ubYfRkBnBG5GjW0L3RwvrS2AM3Y5005IVx9anqcseq7H0MJtDkgBzgAwrjWnDFzp6pT4VDpCaOeZcPuZNTzzdNRvVB8CPgghICDgEz4ICNTKqAWfELofASF9kBA4UnAEOQU5EFLYoj0BCSRKyLMkap+VjtqyJlr0b2Y/RwmJz97+Ap++NhfewuIJVQ7sPoC3npqKt56aihe/moBtv2/D3DfnYesf2/zqtWzXArc9eiuat2muZdqOQNstz7aYkmszd7mWbTMYobZ+bNdhWtgNXebIGY1wG1Li1UmT8ebkN7Fjxw47Lsuy0G9AP4yfOB5169RV7bS30HvCi09mz8HUt6bihx9+8Hs+FV2qXb16dQwdOhSPPfYYfv/9d7z++uv4/PPPkZcXXhZJAB9++CGuu+46WJZV3qH40ahhsKjtxNEdfsJiIFhsW6v9ozi2/b8oyP4j4j6efupp9OjZA61at7Klm05/Lhmh2pG9PdGTWJynFET79u1x1113YcCAAahWrVrIOoMGDcL48eMxfvx4jB49OkgUcuLECTz++OOYO3du1PuVUuKmm24KKZhjjOHmm2/GI488gmbNmhXZz+HDh7Fhw4ao9xuKjCp1sP3IdmVlFfCbvyAZOJOQUkBo4amAkrRKJiCklqAyCUil1xYmeYNbcyolZJAAW42f7mNiJL0SUJJedQeSuVNMqDLblR1BluoH+U7jRpGi8jBLpeiJIO0OISY144hXxC7WPtnYtWsXVq9eHVTeu3fvEvV7OP+wLUV2kotIRzhtr4dUQhMjTWZgAOdGT63+cbVmsozwGUw5qPXaqEGT+nj47Qcx7rbxOHLIfy0kT+Tj0JK3Ueuyh2AlV1V92q8592sn8EVopNjubfYAqO+bdCkc9urfbHMJtB0BN3OVefTBCS3VPpG7F9lLx+H4nuBz4+aO++7AwBuuBaROQCBdCQbcx1ANmGodLuGIq+3rDqnbahm346VW719dx1yPuMXU9vUJ4PdWlNK9wX1SpHNEmf+xNVvM9ZGZO5yLoxCCbeko0CEdubf2uUOGlWs7CSDKQq5NVBJiyAHhNIk8x/m9H6RLvuxa1kpIcM7x9jtvY+jNQzGg3wDkHol8fTds2LDognaRN/8zZI+4O+Z2gRxf8A0KVq3Gae9OQ2Kscu8KQrt27TC16yVI/v03e4T2QSVy8Nkn0B42bck216OAUFkBYCTcapuzvJH+K1T8+9gxjDmSg9JegSQnJ2PAgAH41wv/QkadjKDtocasijSOTZw4Map6TZs2jXMkBEHEg759++Knn37C3/72tyLrSSmRl5eH1NTUMoqMIIiKitfrxXfffRexnsfjwUMPPVQGEZ26LFiwAFdccUWx5Nhff/01Pv/8c4wZM6bU4+rXrx9mzpyJxMTS+T0AUfEYPnw4CgoKoqp7++23xzma4vHiiy9izpw52LZtG6SUaNeuHR555BF06NChvEMrM6IV8ickJOD111+PczQEEZ758+dHVW/ixIm4//774xwNQZzcCCHQvn177N69O+o2lmVh7dq1Ef82giBKi9NPPx1//vlnkXUyMoI/hyeKz/bt29GzZ8+Y/77pqquuwowZM5CWlhanyAiCIAiCIAiCIAiCIAii/CCxNkEQBEEQBEEQBEEQBEEQBEEQBEEQAIBZs2bhhhtugNdbPDlzOBhjmDBhAu69916nzKUIBUI7IgPr2B7sWOTazDZz2duNdFloEamj89aqbWaEd+YxgzSyU3AwCCU0dIm0uZRaABj4JCQgLRhjlORS3TIGxhl8QrhkugKMMwgpwBhXcm0mlEBVSjAmbVEfpNRSXPWvz7CrcGGvDnjzybfxx6qSSWHvv2Jk2G2/rfodIwc8iGvuuAbDHr7VFmNzZvmJtjk4OLeQn1eAjb9uwPZN23Fg3wHkHMpBfl4BfF4v6mbWw/kdzscll3ZGSnKKLYdU/TEU5Bfgzw1/4cD+AziYdRC/rV+PV1+aHDIun8+H2bNmY/as2Rg/YTzuue8eMAA/Lv0Rt992R8Qv8JSUgQMHonbt2rj55ptxvhakffnll3jxxRexcOFC+HzBGjDLsuzyxMREnHfeeRg2bBjOO+88HDhwABkZGWjVqhU8HvVr/Tp16qBr164oLCzE7t27cfz4ccycORPPPvtsqTyHpKQkDBw4EMOGDUPnzp39tm3YsAErVqzAyy+/jNWrVyM5ORn5+fmlst/SpF+/fnj33XfDCp3LhCI8gY0ahRBr5+4IUdMfZiWh7qWvYfucXpDiRJF1CwsLcevQW7Fo2SIkJSX6Da5SSHtMdY8lEkACT4gYR1E0a9YML730Ei6//PLIMmYokd1TTz2FOnXq4M477wzaPn/+fOzatQv169ePav9TpkzBJ598ElSekZGBjz76CF27do2qnxo1apRY0pCRWhdbc7YooSDXbm3GIYQZ480J4WCQYEzYkkEGDsl0UgUmwc3YLyUkBABL1+cuqamtOHW9/JSWkBkZrPuUmN2HEgOGceba0lRjRwy1jaiUMJj1UIgNIYq9snTXiJWR6dOnB5Wdc845aN68eYn6PZSfba+FlGDbEd4zxsDVIlgnLtGPTWISxsG0uJlx7vfeZ0yrTG0HtATjDA2bno6H334IY28bj9zD/iJaX95hHF46Fend7gPT8mrVmdGf6sd+MFeZrsMc3bezXQuzbaE2d8mzTTtL17G0UJcDXNeRXPfL7eQBRzfOR/bKyRDe40Ue4yH/uBGPjX4UYOr4SqiEBPZoKE1iFjNX2kWABAQTakkvjXhamBMEY/4Vxq4tYJfZcnPpzMFB1zluQvi1pR5npZD2/hhgj81K2q0wCRtMMiG7U5dgG0amrV9Xak7Rp0Qnb1DC8EC5tiMILwu5Ns0xlZvQr3H/CSaoTsDpNoJtkzDEZV/2a9/5kouxY88O1KhSo8iYUlNTMXDgwKifg02I67niIrKzkTXoBmR8+gkSzjmn1PotSy4cfANWPfk4JJRQW+gT477vrBmlPfYYabZZUrrPvnuZKaFk3fdmH8TiKMVwoUhKSsJfW/7CLz//grmffgrGOKrXqI6+ffuiXft2sHhAIqYSJy8pO77//vuIdWrUqGF/nkAQROUjPT09qnpbt25Fy5Yt4xwNQRAVnfHjx0f1e71LL72U1gdxZOPGjfj73/9eLKl279690alTJ3Tq1AmzZs3Cpk2bSiWmatWqYeHChTjvvPNKpT+i4nLo0KGo61511VVxjCQyW7ZswX//+19s27YNrVu3Rq9evXDppZcGJTPcuXMn5s6di969e2P+/PngPMTv4U8yDh8+HFW9p556ipKrEOXK2rVrI9apUaMGSbUJohS46qqronrPGVJSUvDrr7+iSZMmcYyKIPyJZg2TmZlZBpGcGvz222/o2bMndu3aFVO7++67DxMmTIBlWZErEwRBEARBEARBEARBEEQlhD0z5XL7b5PPaF4LmQ3L8QumBEEQBEEQBEEQRKWj0+lPoUpC3fIOgyAIgiAIgiAIgighS5YsQZcuXUIKgEtCq1atMHHiRPTo0SNoWyjRFrPLWeh6tifbMc7Z96UMEDPJgLa6RBcJKezeJYQulxBaYCqlVHJrUyYFhJQQ0gchBQSEurV/dLkQ8MEHIZw6PiEg3GVCQMJsl85jvW+zPwkjVNWxuIR8fve0KFFK4ONJH2PuG/NjOEvF45W5k9C8dTPkZOXgr/V/Yf/uLOzbtR/7d+9H1p4s/LbmN5w4UbQEGABq1a6Fh558CIOHDgZnDIu+X4z3p72Pb//zLQryiy/RKivGjx+PUaNGhd2em5uLDRs2ICUlBenp6ahXrx4AwOv14uDBg8jPz0eDBg2KLbQ4duwYli5dirVr12L+/PnIy8vD0KFD0atXLzDGsGLFCvznP//Be++9h+rVqyMnJweA+tLS9ddfj7Zt2+LQoUO44YYbUKtWraj2mZOTg2nTpuGBBx4oVszx4MUXX8R9991XbvJF8z4MR15eHurWrYujR4/6lVspp6Hp0D9cgv1wnUhkr3kZB5Y/F1U8ox4ahWefe9ZvzDDjm9qPUt5JKcC5hWqJxftbkZUrV2Lu3Ll48sknkZycHHN7KSV69OiB7777Lmjbm2++iWHDhkXsY/fu3WjevHnQsa1Xrx5++OEHNG3aNOa4SoJP+vDlps8BSHBmwdKJBzzcsh9b3LnljMNiHv2YO204hwWVvIAxDksnLrATEBjJLmMwil1V16h5TSIJZktMlWfXyGwBZwvgnnfN+4gFloWQbgfWixUeKinFKYD7vW5mdD+JbmD9EGshux+9FmL6ceBayK+93u7s36x1zGa11lCCd7U+UmsUs/JgyEjNKO7TLjF9+/bFvHnz/MoGDBiA2bNnl8n+8/Ly0KRJE+zdu9ev/IUXXsDIkeETk0TicP5hvPPLW653rpJGc8Dvfc+0kJozlcDEvO+5hBJqm3/c/c42QmslVrZlylB+6m2/b8Wj1zwZMq7Us7qi+vnX60dCC52NIFrvw5533e9lrre6Jdx6r0x/UVcLtZmfUNtIt7U4W+r79mMOcAtGqu3N3YfspeNwfM9PYY9tlSpV8ORzT2DwzYP1cdHjJuNQaXKMpJrr56VF0Qg4hkYwLQHOLVhcj9t6jHePm+61u5A++KSAV3jhlSf8jj8QPO+HXscw1/+uMdeMy1r+bcZpbiTkuq7xfqv5QJcyp09mP3bNDXZGIv/5wJlPzHFzEhEZwXcoAueJWOcNkmtXHILmoyjqRT2/mbLAa317rvNvJ+13MOz57cwGZ2Lfvn1h4xo4cCA++uij8IGHIe+TOci+976Q26zapyGxfXt4mjYFr1kT8Png270bBStW4sS6dWH79DRqhDr//QYsJSVsndwpbyDn//5fzPHGilX7NNT7eU3U9Y/v34/Z57UGfD5wKLm2GqmZfWuX6fnMssuYq9w/tYL58QHon5WF7SVI+latejUsXb4UTZs29R9z7CkxhvVuEeNbtJTmmvfPP/9Es2bNItbr168f5syZU2r7JQiibBkyZAg++OCDiPWOHz9erM9jCII4uahfvz52794dsd4vv/yC1q1bl0FEpyatW7fGr7/+GnO7Fi1aYN26dbY0ODs7G2effTaysrJKFE/nzp3x3XffkUz9FGHevHno27dv1PXLYw1x9OhR9OvXD99++23MbevWrYsdO3ac9K/nGjVq2L/HDUerVq2KNdYQRGmRl5eHKlWqRKw3cuRIvPDCC2UQEUGcvNx1112YMmVK1PVTUlLwyy+/4KyzzopjVAQRTFpaGo4dO1ZknaFDh+Ldd98tm4BOYpYtW4bevXsjOzs76jacc0yaNAkjRoyIY2QEQRAEQRAEQRAEQRAEUb6MfuMKnNy/TSYIgiAIgiAIgiAIgiAIgiAIgiAIIiJ79+7FxRdfXCp9jRw5EsnJyah1Wi1ceeWVSvYTRrilRGyh5NqmnAXXsz1yTEu2nHbaFwfHw8V0uXRkchIA071LLYKzjXQSUtp6OC3q4gCEKmMcDD4tM+WAkJCMg0kJzrjuE+CqiTJCSR0wV9sYZ8pLyBkEGCAYwIRyBQpXbLoLIwyTUkv+mHpGSgpunpu0dyMZcP0/r0evQT3x0gOTsOGnjVGeudi5p++94BaH8IkS9XMw6yAevvdhPHzvw6UUWdlxzjnn4NZbby2yTtWqVdGuXbug8oSEBNStW/JkZVWqVMFll12Gyy67LKTUs2nTphg8eDCmT5+OI0eOYN26dUhKSsJ5551nixpipXr16rj//vtx//33Y+PGjZg/fz7++9//IicnB8uWLStCDl26PPHEExg9enSxn0dZ8Ouvv+KNN9/A1LenoqAgWBRvJVaPohd1PNPb3o1j2xbg+N6VEVtMfGEiruh9BTp26ght0fUX7DLYAsIEXvw/HWnfvj3at29f7PaMMdxzzz0hxdqrV6+OSqz95JNPBkm1ExMT8fnnn5e5VBsALGahZlJNZOcfVEkaGIOUDEIKNZ+Zx2BgQglw3fUkjNRYQjCpZYMmyYIAmOXMkrq+41Y15xgw1kBHwOoK0nVfBmyyJc3MzIN6LtVl2tHu34fZRlRq3GstJ2eJ/3gutCDYU4JxozIzbty4IKl2lSpVcMstt5So333HVJ/2W4tJcFtOrSTHTAtIjWzfKPW5W6jPVZlkAAeHdHzQek2r3NS2oJkxnNmiMZ6a9jiev3McvIX+AtO8PxcisWYjpDa+CEbBbNbMDqbcX6xttqnn4xJsM8sl3Q4QaoO77uv1NnMpV5nRtQJH/5iP7FWvQ3iPhz2uF3e9GGNfGYtGjRqqVzdjYFLHJCQEM+t+JZG3kQySqesHi3F4rAQkWYlIsBLh4Z6YpdBuvMKLQl8hCn2FKPAVBF0LSemOwxFYw/4fjgRbC/WZ1HOL0PJzKezXhF4CwDySYGD2+XPNGsah7XruAMC0XNs9H6g4/ecJ+7F7PnAnAQhsH/A4EjTPVF6KkzTCLpIucXYY3FJtKSUSExOLjOeaa66JEHF08Fq1UGXgtUjtczUSWrVyJRnw58S6dTj85FMoWBG8fvdu24ajb09F1XvuDruf5EsvhVW7dqnEbPDt24ec554vUR8pGRk4rV17ZC1fBgm4RlBpjzbSHmPMFui6rvUlnPMrXT93ZR8stlSbc45ul3bFzI8/QlrVNN23SZfgiLNDjlvhqGDDz/jx46OqV1QCMIIgKj7/+c9/oqpHUm2CIObMmROVVLtBgwYk1Y4jixcvLpbotmfPnvjiiy/8fseRnp6OzZs3o1evXli6dGnMfVqWhQcffBBjxoyJuS1ReenTpw9SUlJw/Hj4z8rcpKSkYNasWbj22mvjHJkiLy8P9erVC/pdTrTs3bsXvXv3jnqNVFmJJNUGEJNAnSDiQbRJ626++eb4BkIQJznjxo2LSaoNAD///DNJtYlyIZq/Edu5c2cZRHJy8/XXX2PAgAHIy8uLuk1aWho++ugjXHnllXGMjCAIgiAIgiAIgiAIgiAqBqfmt5wIgiAIgiAIgiAIgiAIgiAIgiAIggAAnDhxolTkUnfccQden/J66I1F2LAC5drGpxUo1w7Z1kiQjCbOliKFkGtrQZzU7SClLb9y6mrhElOWa844hDZkq5gEIDl8+j5jHJYUAOMQUijZIbfgE0quLQXAmPB/8hKAlqgyLd9Wgj8GyfUzkUzJprTc1EhWbZm2LbLTHTLnCJovq5xW5zQ8+/4z+Ol/a/DBCzOwa/OusMexJJRUql1ZsSwLLVq0wDfffIP09PTyDidqqlWrhk6dOpVqn82aNcOoUaOCpF07duzAokWLsHnzZjz55JOlus/27dtj1KhRGDhwYKn2W9q89NJLePDBB+Hz+cLWqXb29Y50MtKXzRhHnW6vYPvsSyFOFP1FKSEE/nHzP7Bs9TJUSaviJ8plAIR09meVsyC3a9euIcu3bdsWse22bdswffr0oPKnn34af/vb30oaWrFJT0nHgeNZAJiWkgqVXEEnY2AQgBbiKl22AJMcDGqb1IkfpE6zIMGVbNvMeCZZhK0JdMSmSsIL2DOqTr5gkklAz4dK8u0Wm5r6ZX20iApFqDWbLjNjxglReEqKtX/88Uc8/3ywiPSee+4p8Vpgz9FdthgbwkilpVZnq1UohyOc5mA6mYvazpgFzhi4Fi5zrvswuWOYGosEAywtOmU6wQIYx7kXnovbn7kdrz32WlBsOas+hKdGfSSmN4ZLyQ1/C65evTNz3y3ZZjo5jakbQqhty7O1eFtKAJYt0rbbMQbv0X3IXjoOx/f8FPZ4pqWl4fHnHsP1N10Pi1t2pNzEKJl9HRD4klfHHki2kpHsSUaSJ6lEIu1APNwDD/cgNSEVAFDoK8Rxbx7yTuTZa31bau0WvjpWbT2hS2Nh14l29CtFQidqUEpbt2Db+c9JI6SuKfRsoq+rHN04tIzctm7rdu6EC44kO0hSGyhJJrn2yUUR64VQybMiErAethPCKDM83Mtkk3zKfv+6hqTco7lhd5GYmIgrrrgi9thc8OrVUe2B+1FlyI1gSUkR6ye0aoXaH8/CweEjcPyLL4O2H532DqoOvwuwrNDtm52FhGalK0I5/PgTwYWehJj7adDrcuxbvsx+bE6D0PeFGTHs6UK95y1TRwKcOSOBkWrPOJaHlQWFMceTmJiIIUNvxPNjx6BatarO5z2hxhr34B8qWUwFTyTzxRdfRKyTkpJS6tf+BEGULQkJ0Y3N06ZNi5j0jyCIk5cHHngAL774YlR17747fEIXouTcdtttMdVPSUnBjBkzwgpy09LSsGTJEixbtgwPPvggVqxYgcLCotfJGRkZuPrqqzFu3LhK9XsrovQYPHgwpk6dGnX9gQMHYty4cXjooYfiGJWif//+xZZqGxYsWIDZs2eXWtKsykpWVlZ5h0Cc4syZMydinYSEBLRq1aoMoiGIk5P/+7//w1NPPRV1fcuysHz5cjRr1iyOURFEeKpWrRpR9lycpEGEw7///W/cdNNN8MaYlHTx4sVo06ZNnKIiCIIgCIIgCIIgCIIgiIrFqfctJ4IgCIIgCIIgCIIgCIIgCIIgCIIgbJ577jksWbKkRH2cddZZeGHCC0VXKqFcO7CO3TaiXNuRKEkmlVjUZeUy8jwj3eYMENIxKJl+ORgEOMCUQFtIbj8lziSM9E9IAc4tCAFYXMlr7f2AgVkMTAhVzgFIJ24hlH4KjAFCAJJBMCXOFlLJFaEl2/Y/+6lIWzqmnivAuYULul+ADt0vwPoVv+GdsdOxef3mos8T4UfDhg3x9ttv49JLL0VBQQE8Hg88Hk+FEWpVZE4//XQMHjwYAPDEE09ASol169Zh1apV2LFjB5KSklC9enUAwEUXXYRq1aqhTp06AIA33ngDkydPxvbt21FQUICWLVuib9++OP/889G0aVO0bt263J5XWAKGp7y8PDz22GNFSrWT0s9GeuvhMXWcWP1MnHbhaOz/4cGIIW3ZsgWPPvQoXnltkh7XjKRQ2vcACQ8r3z8dqVGjBqpXr46cnBy/8sDHoZg8eXLQMa5fvz4eeOCBUo0xVmomp6sECRAQktlzk5QCQs8InFlqzpBq/pDMtDCjvRL4CSbN6K+TLQglnnXNkPY9I9SWABi3z3FIcalbFBiijpPEIQrxKQ2J5UJEGfGy22UAACAASURBVH/J9xCytMBXiBRPapz3XbFYv349+vTpE/RF1bp16+KRRx4pcf87c3cC0OtFrgXZeuzg4Mo3bf4xpoTa0vWYadk2M2UWuJRqYSuZ7ay2wMChZfuMwSwdJYAe/bth6+9b8OX7X/nFJoUXhxZNRu1ez8BKraFLA9/0bsE21yJtAw+4VfJsdY/rNZWKWe1QS7YDpdqQOPrHfBxa/QaE93jYY3lxt4sxdtJYNDi9Pjgzx84cP/hJte2xFkrwanELqQmpSElIVW3LgEQrEYlWIqolVUe+9ziOFh5Foa8AgPMOdK51HCU2oBMmGH81M0kXACmFfSUj9ZMz0nXAkW6b3rgt6NZ7tfMP6esmLdeWzLmgc+TaKFquHQDJtU8SijH9BDbxu7YPzKdVxGcHQX1Kaa+ZAODwocNh61900UVIS0uLKt5QpPa5GjX+71nwWrVia+jxoOaECShcsQK+rAN+m3z796NwzRoktmtX7LhiwbtjJ4598GFQeZVB18fcV4Pu3bHy2acRPCc472u3MBtwxNvcVqP7b9/i9WLikcjXAG4YY+jcpTO++PoLNT+aMclY1/3CK0EimQoy9Bw4cAB79uyJWK9jx45lEA1BEPGkZs2a2L17d8R6t99+Oy644AKS1hHEKca6detw+eWXY9eu6BKqJiQkYOTIkXGO6tTl6NGj+PPPP6Ou361bN3z++edITY38+VrHjh2xaNEiAMC+ffvw22+/gXMOy7Ls26SkJLRq1QoeD31F9FTnzTffxMKFC7Fp06ao2zz88MNYvHgx5s+fH7e4hBD45ptvSqWvG264ARdddBHq1atXKv1VJPLz86Oqd+zYsThHQhBFs2rVqoh1zjzzzDKIhCBOTm688UZ8+GHwZ7jhYIzh008/xfnnnx/HqAiiaDIyMrBv374i65w4cQJer5euW4rBq6++invvvTemvw9p0qQJFixYgMaNG8cxMoIgCIIgCIIgCIIgCIKoWNCnjwRBEARBEARBEARBEARBEARBEARxirJ582aMHTu2RH3UqlULH3/8MaqkVilRP+Hk2u5HQXJtXaloubZSOfnJtY1ISQvojFxbSkdRqm1MAOPgUkAwgEsAjEEpTgWM9E9IgMMHW/4nhRKa+j0JJfETgoFxpmSIkim9IRNgupyDQwgBxrmW4klbfieZkeEauapbkgvth3IdQ5d4rnXHczHhk/FY9PlifDp1Hrb8vqVE5+tkJjU1FZ0v6YxrBlyDG2+8EUlJSQCAlJSUco6scsMYw7nnnotzzz03Yt377rsP9913H6SUOHHiBBITE8sgwtLlu+++K/JL8NXO6o86l0wE86jXV+QvQDnba7QcgmNbv8ax7f+NGMe0t6eh99W90bPXZQDUkCSksz/OeJnJQ4si1JfnOC86Lq/Xi/feey+o/J577kFycnKpxVYcaianQ0JASqZuBYPgKmkCs5TwWkifSqoghZLhSi011VJUqaXWjuiUqcQKkoExf2W2UhOabYCzVXVozjfjjuTQ4GgNXYQRWtrzim2iDbGNOOkx0t9ThU8//RS33HJLSNn/m2++aSeJKC753uM4kHfAfv+YZCxcrxfBoKXZXMmRGVfSba7GbwZuj+VMC7ZhJNtMrT+5vVbmYEzqVayRjRpxMnDbI7di+8YdWLd8nV+MvuM5yF40GbUvexSMJ9hiagcW4gfwk2kDtizb2TcDmAe25lrqzDPcSLZV/L7cvTi4dDyO7/057HFMS0vDY889huuGXAeLa2G3n5AcOqGNrf+G0I883EJaQhpSEspPGM/AkOJJRYonFQW+AhwpyEG+671mtNcmKY/TynmOegJRlnCXOptJBiEBxqVdV88a6jhIONc/ZgJwy7XNtZi2aLuvN5iWd0eUa7vmDJJrn9z4vz6ixLw2TCIYsy7W9n/3MtkkmApaqjBg//79Re6me/fu0UYURGrfPkgd0L/Y7XnVNFQZOhRHXpgQtK1g9U9lJtbOffFFyIAkEbxaNaTdPizmvmo2PxvJtWujICsLRtevpNmwxw2VEkbNMULPOeb9LqCGK87UGfUBuP3gQYgYYkhOScasTz5Ct+6X2skU/PBLJBOwmYVOJFPR17sTJ06Mqt7w4ZESOBEEUdGpXbt2VPV8Ph/OPfdcbN26FY0aNYpzVARBlDdCCIwYMQJvvPFGTEKtHj16kLwsjnz44YdRn48ZM2Zg0KBBxdpPnTp17OSkBBEKzjm+/PJLNG/ePKZ2n332Gfr27Yu5c+fGJa6VK1dCiFiu9sJTWFiIzMxMTJ48uVJf9wghMG7cOHzyySfYtm0bDhw4ELmR5uDBg3GMjCCKxuv1RhSnAsAll1xSBtEQxMmF1+vFRRddhBUrVsTU7pVXXsFVV10Vp6gIIjJCCKxbty5iPa/XixUrVqBTp05lENXJgZQSzzzzDJ599tmY2rVt2xZfffUV6tatG6fICIIgCIIgCIIgCIIgCKJiUv7fjiQIgiAIgiAIgiAIgiAIgiAIgiAIosyRUuKKK65AQUHx5Yht2rTBihUr0Lp1a91phAYR/EOBQjXpVyaD67hsWv4yQiPbdoRwRuBkt2cuyZ6uYeSyjBkloRbV2SJD00bdcsbB9S1jFjhjttjQ4hY4t8BdskMLHBY3jy1Y3FKPwcG5BYtZsKDLmQWLe+BhHni4BQ9X5dzUYR5dx7L74sxVzix4uHPfYh4keBLRvd+leOWzl/HPsfdGOFmnFh6PBz179sT06dORnZ2Nr778Crfddpst1XZjRJUl/SEiwxirlFJtAGGl2in1OiCz5zuo1/0N8IS0YvbOUKfri7CSakRVe/iw4ThwUH0pX0oJ1+BYIaTaPp8Phw8fDiqPJKtdtGhR0Je3GWMYMmRIqcZXHJI9yUhkiRAQEJDqfykASEgpIKRQokF9X0ijiTTlJoGCBKRq61Js28kVjPFPSkdkGShxsX2AxpWq66rXQmDk0u+GqNiU11ziFV54hTdyxQrK/PnzsXbt2iKFR0IILFy4EFdeeSX69+8fUqr9yCOPlMoX1bfmbPUTdTL3P6Z1yUYUDQ7O4L/G5AycO2tStR7kzppQbVGPuVqzWsyCx16LemBBtUtMSMQjkx5G7cxgiV/hwb9waOUHACwAHtetx/WYu34sgDk/jHnAmAXGuP9jU18yAAlKqs1MHwxHN8zD7vm3FinVvrjbxfjPj1/j+puut9faRjLurPe5S0etRlvOLFRLqobaqRnlKtUOJMlKQu3UDNROqQ0PsyClgE8I15whzGxhzylqu0/NL0LNI/ZcY/53l+s5Sc03Qr8fzFwE3UZbZc28AdiGY2cWMnMP7McMei5irjkpYLiSCJyrYpt4pJkny+CHKA0Cr/OLcVyDXkMATLIpvab5v6f/r8guOnfuHPt+DZZV/Laa5G7dQpb7tm4tcd/R4N20Ccc+nh1UnnbXneBVqxarz4wOF0KvcG0PtdA/Ptd9AZ3cB+4f6ff46UOHcDgG0drZLc7Gxq0b0bV7N5hEM/ZaN2C96/+aq9zr3Xnz5kWs4/F40L9/8UXwBEFUDNrFmHThjDPOwHnnnQevt/JeqxEEUTSrV69GZmYmpkyZEvO1ygsvvBCnqAgA2LBhQ1T1VqxYUWypNkFEIjs7GzVq1IhZqm2YN28epkyZUspRKXbs2FHqfY4YMQIXXHBBpVz7/PHHH6hfvz4ee+wxrF69OiapNkCJoIny5YsvvohqHXLjjTeWQTQEcfKQn5+Pxo0bxyzVHjlyJEaMGBGnqAgiOrp37x71Nerq1avjHM3Jg8/nw/Dhw2OWanfp0gULFy4kqTZBEARBEARBEARBEARxSsIr6t/+Hz54HIcOHi/vMMJSUWOj41Y86LgVj4p+3AA6dsWlosZGx6140HErHnTcigcdt+JBx614VPTjBtCxIwiCIAiCIAiCICo2M2fOxMaNG2Nul5iYiMsvvxwzZ87E6tWrceaZZ/pXqIBy7cCKbrk2bNkes0XaahN3ZIZKow3OmJZuK4EhY265NgODI9e2xdtakm1EhxzOY1t6zZ1bzrUQ27Tjuh2z4GG63DIiRJdAG1q+7eqX21JtVe7Rgm0P8+Dyay/Hl39+HuFkndycceYZuP/++/H+++9j957d+PrrrzFkyJBKK3ImKhapqaEFnQ37foGqTa5CxMEQgDOgBg6sEp7UOsi4ZHxUsezbtw/33/0AhBQmY4At0OS85JLAkrJp0yb4fL6g8oYNGxbZ7quvvgoqu+CCC5CZmVlqsZWEKolpWlZq9KRKsG0k2sHybCPx1PWlEgvawkHprx+0JaZGhmpLUZ1WbvFpyC8zul6GoSSXpo27rV8/MnR9ohLjdwqZX5lZZx3JOYLVP60q07BKkzlz5qBNmzZo3LgxBg0ahKeeegovvfQSJk6ciMceewwDBgxAvXr10K1bt5DjDADcdNNNeO6550olns2HNqkELnrtCGZk+Fwld9FJWExiDs4tJde2uL3W5FBrRq3b1utOptaQ3KOTsHBwV2IWxrhK1gIOiyfA4kq2XTO9Bp58/QkkJgWvh/I2fY+jfy3UsmyPS5zN9W0CGEtQ0mxuaZG2EmiDecDgAYOWa4ODGSG31P1x3Z9k8OXuxf4F9+PgspchvKGTVaSlpeH5l5/D9E/eQWaDTHsdDqZ6t9f5ktuvY87U3VRPFdROrY0qCVVK5TzGg2RPMuqlZaJGck0wBi3V9tlibClN8gYj2VbSbJ8UEMIHP3G2qSeFLc4WJuGDfuyehwDYEu5Y5NpGZhso17bnB78ppGRybaKcKOI0uc8hC1Metm2AhN0kBbGXFi45ctAqWhd8MvuTsP17PB60b98+YhzxxNP4zJDlIkSCmXhw5IUJQIC4mteogaq33lLsPjPatYOUjkRbum6dlavzCrDHH9djKYHfCwvxXZjERKG4ceiNWLZmmZ2IJ+xaF4h+vRvNGFQB8mNt27YtYp3WrVuD8/JPoEQQRMkYM2ZMxM9FAvn555+RkJCAf/zjH3GKiiCI8kAIgVtvvRXt27cPSjIYDWeddRZatmwZh8gIw969e6OqV97XJMTJy6hRo1CrVq2QyQFjIV5i7QYNGsSl35UrV+Liiy+OS9/xYsqUKTjnnHOiHjdCUaVKxf08kzj5mTlzZsQ6lmWVLMEdQZyCtGrVKuZEFP3796cEOkS5M2jQICxcuDDq+seP0/cYo6GgoACDBg2KeX3ep08ffP311/bvTgiCIAiCIAiCIAiCIAjiVMMjpbS/+FSR2LzhIJgEal4Un1+el5StfxyskLHRcSsedNyKR0U/bgAdu+JCx6140HErHnTcigcdt+JBx6140HErPnTsCIIgCIIgCIIgiIrK3r17cffdd0dd//HHH0d6ejqaNm2Kbt26oWrVqva2kPIiZcMOj0uGHQ1Gru0IRd2PXf35+bbVdiXXlgGlMmA7wJiElAycAcII4czvUaW0Y2CuHTFtPmSSgYMDTEBICxYTAGOQQklszd4FpJbiKdGfhNB9Mnv/TAvvGGOQTIJLrjR4DBAQ6rFUjwFAMpeuSmpXOAKlUEYWro8TV489loXPf5+PCQ9NxPefLYz+hFQQateujfT0dGzYsCHqNh6PB4MHD8a0d6f5CdoDhe7hqIi/WycqJunp6UFlnpTa+p5+M9pDTKwiSdWwapOrcXTL18j9a07EFnPnzMXsmR/jmuuv9ZPHWSh/sfbSpUtDlrdu3brIdt9//31QWdeuXUsjpFIhLbEqsvMP2hJtBgE12ghwMAipBLBSSggmwbV4m0sLYEZSKvQIz5wy9ywmATCmNgW489Sc4D9BGtmp36gnAcmcKdT07jdXBw59/vkuQtchKh322kqvJ8xryEhxV69cjelT38O82fPQtm1b/Pjjj+UdconYunUrtm7dGnO7ESNG4OWXXy4VYaVXeLE1Z4tO5sIAptaUzCR8YWadCJ3ExSR70bUYwPX61dIibmYk3GC2jNv0p9alqq29zmTOuKDe/xLNWzXDA2Pvx9j7xwXFnLNqGhJrNERSHSPlYq5b9w/AwF3jhblvtnMl5JZQt1yXC4mjG+fh0KopYYXaAHBxt4sxbtLzyNRiHs656xiq/ahlG3ciZABjFmom10CSlRTbySpHqiVWQ6onFVnH9yPfmw8jumZgYNIZ1Rk3KYHU4CzsSyX1ugEkOGOQUs1DamYS9mtESPUqUOdFgDGuJLhS2H1Ipq+K9IWH33WVayKwy83fpoaZT8K1I04m/C/+I8mL/ZJ6uIcX280u9X3plEtg/fr1yDkcXiB29tlnIyUlpZjPoXRgyckhy8siL8mJ335D3vzPgsqrDr8LLC2t2P3WbtPWXmmaNaqAM9IL160ahRSuVDHwgeGhQ4ei/oho4KCBeGXKJN2PFvnrkUONObA/GAkUvIeUsof6SMs9dgV81lSef3Pv9Xpx7NixiPXatm1bBtEQBBFvPB4PNm3ahNNOOy1mSebUqVOxZcsWfPPNNyTaJ4hKztKlS3H11Vfj4MGDxWqfkpKCxYsXl3JUxGeffYaxY8di/fr1yM3NhQhIYBOOXbt2oX79+nGOjjiVWLp0KS666KJS62/dunXwer3weDyl1icQ32uU5cuX44033sAdd9wRt32UFtu2bcPdd98d9ZgRjliTrxBEaRLN74Xq169P1yEEEQOdOnXCpk2bYmpzwQUX4JNPwieaJIiy4vPPP4+pfpcuXeIUyclDbm4u+vfvj2+//TamdrfeeiveeOONUl/LEwRBEARBEARBEARBEERlgj4dIwiCIAiCIAiCIAiCIAiCIAiCIIhTCCkl7rzzTmRnZ0dVf8OGDWjWrFkxdoRiy7WNTE36CbgCGzkSN/cmt0g7vFzbJXsrUq6tWzCASy2DYhwCQu9LKenAHQEYYxJCApYUEJyD6XZwybMBAc6UVNXsn0kVEWcSEhxCCCWyZBJCS5scyTa3j44Ri0lI/2MReA70sWHcX2yXVsWDp199Cue2OxefTp+LXdt2QfhUxM3PbY4+N/YBZwyTnn0FeUfzijih4eEWR8tWLXEg6wAu6XYJli5aip3bd8bUR9OmTdGh4wU4rXZt1K1XF23btkWnizshKTERBQWFmPzKZEycMBEHsg6E7ePizhfj5ZdfRpu2bfyEfSTVJsqcUrHnqT4yOj+P43uWwntsb8QWD9w7Ehd27oTM+pl2DJyV/xebw33psyhJdn5+Pn7++eeg8nbt2vk93rZtG7755husXbsWO3fuRF5eHjjnqFmzJho2bIjzzjsPPXr0CClCLykpnhT4pNDiawHJHOWgEAKcWxBSOHJtSC0cFBA60YLjItWjvBGZmgQQ3J78VBnzF5wa8Z8rp4LqTUKJumURY1vgyzTGpBhE7ERaOkXTHnCk2EBAIpJicCQnF7NmfIT3pr2H9et+s8uXL1+OzZs3o3HjxiWIuHJRrVo1vPrqqxgyZEip9bklZzNOiBO2RJtryz1jHFxLsxnXsmxbqK0E0lwyMGapMm7ZOm7GVT1zXzv5lVAZjmZa6uQwYLClypw5a8nL+nbHpvWb8PHbs/1ilsKHAz+8gLpXToAnTSeM0JL/QLG232N7rOFqXARzpNr6sffILhxcOg7H9/4S9pilpaXh8ecfw8AbrwVnHjAm7WPj5Bhg+n3A7KGLMYlETwpqJNWoEHNfrHi4B/WqZOJQwSFk52UDeo5gzH7GYEJfMzCmZwHhmhNMCVfXKzDnwKQNkvoYMkAKW67tnDupZNtFyLUNJtlP0FzkltG6BjySa598BMqMwxI48blyz8jAeoE7kOq1Zq7Df//tNxRFmzZtIkQdf+SRIyHLeVqVuO87Z/wLwfutVQtpt9xcon7TW54D4crjwgBYcIu0zQikxx0JVR9SC/6BN3NzkR2lVKxlq5aYMu11tTt3ZjGoPu25yHyeY9a7Jjh3XTMPVSL+97//RVXvmWeeiW8gBEGUGR6PBzt37vRLchkt3333Hc455xysWbMGyWGSOxAEUXHxer244YYbMGvWrGL34fF4sGDBAmRkZJRiZCcfR48exRdffIHNmzejQYMG6NSpE5o0aRJUTwiBSZMm4fnnn0dWVlax9jVv3jwMHz68pCETBIQQGDx4MD766KNS7dfn8+HNN98s9ddpvOV+d955Z6UQa/fq1Qs+n6/E/fTp06cUoiGI2BFCYOfOyH/j0bFjxzKI5tTkhx9+wDXXXIPq1atjzJgxuOaaa8o7JKIECCFw0UUXYdmyZTG1a9KkCZYsWRKnqAgiNmJJpDBixAh06NAhjtFUfg4dOoRevXph5cqVMbV76KGHMHbsWPq7RoIgCIIgCIIgCIIgCOKUh8TaBEEQBEEQBEEQBEEQBEEQBEEQBHEKMXv2bMybNy+quuPGjSueVNtQArm22hxKBhmdXBtQkq2SybUdWalbrq0EdsJfti0dWTbTgkJIAclMYMJRXzMGKYQW0RmtndqJT9nBwLiSTEkptFBbyVbBLCX21sfXEWrLYC+U69jb351gzO+LFOb+dbcNxPW3XQefz4es3fuRVrUqqqfXANeiw05dO2Hsw2Ox/IcVQV/6ZYyhdsZpqN+wPizLQteeXdGgYQNk1s9EvcxMZNavh8TERFvyyDnHnl17ceugW7Fm9Zqw57/52c3xz5H3YfANg+HxJNjiRyPFYvpMJiclY+Sokbj3vnvx49If8dNPP2HXzl04ceIE0qqk4czGZ6JLly5ofnZz19lH0P2ioC+fELFS8teMDLh1lzt9W0nVUafbS9j1+fURezxy5AhGDBuB2Z/NBudq7Ctvuej27dvx1VdfBZW3aNECLVq0CNvu999/h9frDdlOSom5c+di4sSJWLx4ccQYEhIScMMNN2D06NFo2LBhbE+gCFI8ycb4qJIkSC02ZRJSAgICTDJIqRMmSKXWlpAAc4u0YUZ5LSU1jxxBtip3yUz1fMZYsGTbHkBDECQzZfAXopLo9CTBP3GJ/xpJnfNVK1fjnbffwZyP5yD/eH5wD1Ji+vTpGD16dFkEXK4kJCTglltuwejRo1G3bt1S7fv3A+ttObJe4ahbphOiMK7WnYzZQm2m73NugXMGzrRUmxvxtuqFM676gO5HSt2Xc86VSFmCwSXfZwC03P/OR+7A5g1bsHrRar+4RX4ODv4wHhm9xoJZiXpMcc8n3Ll1ycJV/45YmTFLC5wlcjfMwaFVUyC8wa83w8VdL8a4V8Ygs0EmGMxzseyrAw5zLPVjydTumUTVxOpIS0wr/smqINRMqolkKwl7ju6BkD513cDM6MzAGYNPus+5fj2YhAyQ4OC2bJxB1QOYmpfA/KTatqg/Crm2Qc055kGwXBsIXieRXLvyU6wkDmY4kDL41pUkwvRvxquga14J7Nyxq8hdtWzZMvb4Shnv9u0hy61SnlsCKVyzBvnffBNUXvXuEWCpqSXqO6l6daRkZCB/3z6ocUS9d9UnJuaTEOdTHPe5kwDePXoMM48di2pfjDF89s18Z90L5zMjMwaGG2Pcw0mo8SVUAgC/tW/AZ1t+iQLKkG+//TZiHY/Hg9NPP70MoiEIoqxIS0tDly5dopbru/njjz/w0EMPYdKkSXGIjCCIePH999+jf//+OHz4cLH7aNOmDUm1I/DFF1/gnnvuwdatW/0+FwOA6tWrY9CgQZg8eTIKCwvx6KOP4q233sKxKNeu4dizZ0+J2hMEACxYsAC9evWKW//xEGuHktWXNs2bN8fvv/8ek9yxLNmyZQs2bNhQ4n5q1aqF9u3bl0JEBBE7ixcvjkoOf91115VBNKcW+fn5GDhwID777DMAQFZWFq699lqkp6fjnnvuwRNPPBH3JAZE6eL1enH++edj7dq1MbXr2LEjFi1aROebqDCkp6fjSJikom7atm2LV199tQwiqrwcPnwYPXv2xKpVq2Jq969//QujRo2KU1QEQRAEQRAEQRAEQRAEUbmgT88JgiAIgiAIgiAIgiAIgiAIgiAI4hThxIkTePTRR6Oqe/bZZ+O+++6LWC9QxhhEmci1XV2YBy5pYNRybaW3dsm1lTA7tFzbgmQCEEpzzTmHkAwcPkBySCZUe8FgMaHjUhptQAKcgUmlnRK2aJXrWx84uBJ7g0MwJdIWkgOQWrRta7qNr9B5HHC8woqkmb/AEWDwWAk4/YyGtrjRyAkbNjodr898HfnHj2P39j3IP56P1CqpqFq1GjLqZiAxIUEJtLTEkYPb7Y0q0i14rF8/Ewt+WIDNf23C/E8/w/xP5+OvP//COa3OQY/LeqDfgH5oeU4LLf01Iu1gqbb7xZWYmIguXbuga9eu+umxoNcfSbWJ8sdkAFCPihw/w7b3p0qDS1D9nFuQs/6diK0XfrcQU9+Yin/cdRukRLmLtZ9//vmQX8K+7bbbimwXTkBw4MABdOjQAStXrow6hhMnTuDdd9/FrFmzMHHiRNx+++2l8r5PspK1UFvpBLkRZkup5g+pxKRGpy2kBGdKwm2E2YBU4m0oOax7nHfNWrZYUL08nIFPSv8xLKxsEJGna6JsCb3+sTfGhcOHD2PWv2fhnanvYP2v6yPWf+edd/D000+XqazkqquuwhlnnOFX1qZNm5j6qFWrVsQ6qampuPDCC9G7d28MHjwYderUiWkf0XC0MBfbcrbZwmwAYFyJqJkRI3Omt2q5NuPg3GnBoOXa4LZgW50Pve6SWsTNuBYkK/EyYxKSWWDmjW8vj3UkTI0snqQEPPvqMxj29zuwe8duv/gLDmxE9rIpqHXR/bqBWXcZpSrUItVyjN1+glJwgHF4c3fiwJIxyN/7S9hjlZaWhseeexQDh1wLi3mUBNyWhutjx5izB8YAn9o950CNpFpI9iSX4GxVLFI8qTi9WkPszN2BE75CJccGoM6aeW2ok8qlWn8Ll2DbpxMCQTJ9zeKeMwCurm5UAg7n0gn2i6UIubb7usr0GSjXhoTffedlQXLtkw//i/1iy7f9BNtQSUvgEnFDBfGYjgAAIABJREFUok7dooWBTZs2jX3fpUzhmp9DlifoBFDxImfcv4LKrIzaSBtyY6n0X+3Mxji+bx+E+pjDFmgboTYgweFIt5kEvs3PxxtHcnEshmuh16e9hmrVqgWtg+zEMnCGKrds264unc9O1EPprJ/9xjoXTuXgsnIgmmucmjVrlkEkBEGUNVOnTkXz5s2jktgFMmPGDBJrE0QlobCwENdddx3mzp1b7D4SExPx4osvlroU92Rj0KBBmDlzZtjtOTk5mDJlCqZMmVKq+43mMymCCIcQAj169MD3338f1/20atWq1PoSQqBjx47YHibRVGmyceNGtGnTBmvWrKmQstGzzjqrxH0kJiZi+fLlpRANQRSPDz/8MGIdxhiuvvrqMojm1GHGjBkYNmwY8vLygrZlZ2dj9OjRGDNmDPr374+XX36ZEqtUAgoLC9GqVSv8+eefMbUbMmQI3nvvvThFRRDFo1u3bnjnnch/p5SZmVkG0VRecnJyYpZqW5aFqVOnYujQoXGMjCAIgiAIgiAIgiAIgiAqFxXvN8UEQRAEQRAEQRAEQRAEQRAEQRAEQcSFadOmYdOmTRHrcc7x7rvvIikpKap+y1+uHfCoWHJtLVmSWkPHlHUpvFxb9ck5V2IvKcABCGaBG02qlABT9y0trgMkmJSQDADjWkwntXRbQkJA2jEr+aqRbHMtW5VatC1h5KtQNinplvXqZ+gWQdkP3AJC95FgdpkjJ1QiRiPYTqtSFc1bVAXnlquOS9qo23C7jWrvbHPVYwxnNWuGUQ+PxIOPjFK+cW4BgJI+6pgQhVTbliq6nhtJtYnyJOxrJ2aRdshOgkpqX/gEju/6HwoPb47Y+unHn0bX7l3Q+Kwm5Sqs/Omnn/DWW28FldesWRPDhg0rsm04EUP37t2LJZoCgLy8PNx555345Zdf8Oqrr5ZYFpxoJWqJNtQYzySYFGo+YkYuqEXbUqmyhZTgQkJyLYx0qbQBR0wKW4LqFgLq2cwlbWf+k4C661dXas+7aReiPlFOxDBWhKsauL4KUU9KiZUrVmDaW9Mw++NPkH88P+rd7tixA/PmzUO/fv2ij7WERJLuR8OECRPw+OOPY+PGjdi3bx9yc3MhhEBKSgpOO+00NGrUCI0aNYJlWaUQcXjWZq3Va1Dut7axE5H4ibG1YJsBHCYpiqXWS5KrdZlZf0HJt1UdDi5VGZheX3FVTwlQXeOCHhMcPbVa9Kaflo5x747FsL8PQ/7xAr/ncGzTAiTWOgvVWvZVry/OAJdUm3H32tMMTtzeV+4fs5G96nVIr3+/bjpf2hljXnoemQ3qAdAJIfQxARjc060tb5ZKHs45Q83kWki0Eot9nioqCTwBDas1ws4j23Hcm++s4Y1kWwtufeaaxSXYZmAQ+rXFJIOw1/McTCcR4kyVqvtucW3scm0VTrBcG4DfdZu7XmA7ovLgPltFirQDlxr6tRD00UAU0yEDcHWfq5GQMBwnTpwIWScwKUN5cHzBNyHLEy+4IG77LPjxRxQsWhRUXvWee8BSUkplH2kNTsde/KjPtyPQDlyCmJ/xOUfwQ3706w0A6NCpA/oN7K+k2a61sJ1kxl73+r+w7GQ1Aclm/Cj6o6YKRTSynaysrDKIhCCIsqZJkyb47rvvMGDAABw4cCCmtgcPHsS+ffvikiyIIIjS48svv8T111+P3NzcYvfRoUMHfPnll0hPTy/FyE4+evbsiW++Cb02jzc333xzueyXqPwIIXDJJZdgyZIlcd1PtWrV8O6775Zaf/37948pCaqBc46bb74ZvXv3xqBBg1BYWBhVu3Xr1iEhIQE9e/ZERkYGevXqhWuuuQbJyeWbcG/16tXF/r2VgXOOBQsWoEmTJqUUFUHEzv/+97+IdTIyMiqk3L4ycuDAAVx55ZVRjaOFhYWYOXMmvvrqKxw+fLgMoiOKS15eHlq0aBFz0onnnnsOjz32WJyiIojic+WVV0Yl1t6xY0cZRFM5OXLkCHr16hXTujk5ORmzZs3CVVddFcfICIIgCIIgCIIgCIIgCKLyUbJvARIEQRAEQRAEQRAEQRAEQRAEQRAEUSnIy8vD6NGjo6o7atQodOjQIab+IwqII4mJIjQPLVTzlzUxBDyw5dIhpMt2A5ccWpe5Jc624FC3Y0bm52rFjYjOiA8Z1z8MnFnqPudgsGDp+5xZsMBddfUPOCxYaju3YHEPLGbBw9StxTk8ukyVW7BgwWIecO4BZx5YzAMPVz+c6R+uyi3mgce0M31wDyxuwcNdj5neN+e6HddlFizLY8dqnpvlfux+3vZ9LXeEI9VW0m3XcYxSqu0nZwx3fkmqTVRqwg2Y4QdS7klB3W6TABZZBJt/PB933noXvN4T5fY6LygowC233AIhRNC2Z555BtWqVSuy/e7du0OWh5ITJCQkoFGjRmjWrBlOP/30iF/ofv311/HEE08UWScaPNwDKYX6YTpxAhyBtpFpqyQJAo5KG6quFHY9AbgSMEAndICSCwLwV3CbyU/dmGQS0lUWNWFecn7JNCqoeJAID2MMR3KOYMprU9Dx/I64tHN3fPDehzFJtQ0TJkyIQ4TxJz09HR07dkSfPn1w44034qabbsK1116Lbt26oXHjxnGXanvFCazbv9ZVoteR9trSvV7SayjLrKksMMsCt5w1GAP0mkyvNcGctSY3a08Oi1swqzF7Heq3nlPrSsY4LM7sNWnzls3x5EtPhXwuh1a+jvy9v4IxCwz6R1pgzAJgAfCoW8btW+/RXdj79QgcXPZSWKl21apVMWbS83hn9jRkNshUUnFugXGm/N3OatFej0NLxCWUVLtWSu2TUqptsJiF06s1QrInGT7hc36kgIAPQgoISAgh4JM++KQPQgj1I10/QuihXNWHlHYd6DnLfWsnfpBCObZdcxOAoPnI5P+xkxnpZEAmsUSgxDZQxlyknJmoEBTrHAWuU9y3zD8XjVkvBS1jXH2kpKbg8afCi0UyMzNjj7EU8W7bjoIQArTEtm1hZWTEZ6dSImfs+KBiq25dVLlhcKntpkpmpi3NFtJfou0z5VDr2SFZWTFLtRMSE/Dex9MBk5AGcMYbO6MYYK+KXYnUwq19g15PLPi1WBGJNvHP5MmT4xwJQRDlwSWXXIJ9+/bhn//8Z8xtu3fvHvLzF4Igyp/8/HxceeWV6N27d7Gl2klJSZg2bRqWLVtGUu0IvPbaa+Um1QaA2bNnl9u+icrN8OHD4y7V9ng8+Pjjj0ssxP3jjz9w2223oV69epg3b15MbTt06ICHH34Yhw4dwtSpU9G/f38cPHgw5hgWLFiADz74AEOGDEFaWhp69+5drqLZkiSLtCwLzZo1w/fff48uXbqUYlQEETtbtmyJWOf8888vg0hOfsaNG4d69erFnJzgyJEjdO1XgTl69CgaN24cs1T7pptuIqk2USHZtGkTBg0aFFXdlFJK9HmyceTIEVx++eVYvnx51G2qV6+OBQsWkFSbIAiCIAiCIAiCIAiCIEJAYm2CIAiCIAiCIAiCIAiCIAiCIAiCOAV45ZVXsGfPnqjqRivgDiQquXZRjqJiyLVZSeTatnzZ2RYk19ZbuJYUAkpcCJcQ2hEhBkgQ4RIdwpEa8iDBtmXLDi3Lo6SIWozoYUayzbXo2mPLrz0sARb3wKOl2ObH4pYtXlR1TTnXt04/FvNoMbdTn+tyDq4fqzg5t0IKtY100X5+zNKScfMcHUUkWIBUW7qE5YhOqu0nySapNlFBCfUa8h7PghRe+3FkaVs02506yXX+hvTz7o0qvjWr1+Dlf02Kqm48ePTRR7F27dqg8vbt22P48OER20eSKbRo0QLPP/881qxZg7y8PGzduhUbNmzA9u3bkZeXh59++gkjR45EUlJSyPZjxozBwoULo3ou4eDM0jJRl0hbugTYUihBtp+k1Ai4jS9QbfFzjhoJqa6v75mNLimgbs/cclPXa8r9EnXdj0mOGWKoJAFqfIh2/vIj4FRIKbHsx+UYduv/Z+/M45uo1v//OWfSDdrSSmmBlqVQEFGoigoii4iCwAXUq1dcUEFUVFRQvuACXFfcEFRERK+ggCCgiP5UBIECsorKIgqyiOw7LW0ppU3m/P6YOTOTrZ2kSTeeN6+Q5MxZnkzSmSdp834eRJOGTfDU0Kfwx9Y/yhTX6tWrsXLlyjLNcT7y+/EtKFQLteItnOnnDLPgiJYyCa1ACZeabS2/YtxSqARcu88Us+gL08TYZrEXPc+05GfQczlN2K0VcHHI/E9RoCjcUuRFy0lv7NsNAx6/z/vBCBXHs15Acf5xaCJtrkm0mfU2B4SWo+X9ORcHv+6PwiOb/e6fjl074oc1C3F7/35QwMEYwJgm9TEeNzOL4DAwCFW7LSCgcIYLYpLg4GUTAVUFOONoqMu1VWgybJfqgqq64FJVqKrLaFdVFcY/oYmxtYINKlThgqrKNtU4J/mSa7uft+zJtSVu5yM/56GSxhFVCfcntSzybXMOWPIgGK89eb/PTX19T8MYksMlr7ZJ3vuT3W3hOjVuuzVsaxZmZaHol1+82uOeeBzMTw4cDDFJSRaZtjCfFx0BYE+xE4OOn0CeGvjrYMwrYxBfK96YC4CbSBvw3rWGuN8HVfloYlei9vjjjwcsXiIIomrAOceECRMghMCYMWNsC/f/+OMP1K1bFwcPHgxzhARBBMKCBQuQlJSEhQsXlmmeY8eOYcCAASGKqvqSm5sbVHGCUPLAAw9gx44dFRoDUTX55JNPwjr/DTfcgKNHj6Jbt25Bz+F0OnH99dfjoosuwtSpU3HkyJGAxrtcLqxbtw6vvfaaW+HV2NjYMknFXS4Xvv/+e9SrVw9r1qwJep5gUVUVmzf7/xzUSo8ePbBgwQLk5eXh22+/xe+//w6n04m//voLnTp1CnOkBFEyW7duRVFRUan9brrppnKIpvqyY8cOZGRk4Omnn4bT6Sx9gAdCCNvHHKL8ufLKK3H06NGAxgwePBiffvppmCIiiLLx1FNP2T5WkVjbm7y8PPTo0QNr1661PaZu3bpYsWIFOnbsGMbICIIgCIIgCIIgCIIgCKLqQmJtgiAIgiAIgiAIgiAIgiAIgiAIgqjm5OTk4PXXX7fV96uvvkJ0dHTQazHG7Am2/U6AEgXb/uTasAi2g5VrC/iQaxuPxRRoAxa5NjNl2pwzQzytCQ25LrnW5YZGuxRNuwu25VjFGOswZNfahZvSQ0O2rZj9DFm2h2jbGO9wkyRK2bYmzNbHSlm2FHRzs79cU5MzWoTa+n4whNuMaXJt6z9dHCkfu1VKbleq7S47J6k2UblJqpPksz1v1/xSiwj4p/SBtds8jqikVrZme/vNt4MNpEzMnz8fEyZM8GqvWbMmZsyYAYejdBFqXl6ez/bMzEx89913+OOPP/DMM8/g0ksv9ZovIiICl112GcaNG4f169ejXr16Pud68sknbcjP/aM9W8JyMYWDQmjybFWY8kGrdNtTmi6Eqm+XwkJhiAutc5v4j9v6mGy9FEsQnxKVB+Oc6OMcln0qG5PenYQ2mW3QpVMXzJw+E2fPng3Z2s8//3zI5jofcKpO/HbkFy23Yfof72m1RwAwLV8CA4eZS8kcSRZ6YYxB0XNGBl2+LXM6QBdvy/vGPShwL5yiyByUyzxOW0Mx8lHFFHAzBY898xg6XHeN12NSz53G8azRUJ3FpkgbTL/mgOBw5h7GkUWP4OTPb0M4z/ncN3FxcXjt3dfwybxPkJpWHxzQc2zFyBk1uTjT9x03JNvaNgHOgMTo2ojgEWF6BisfnHE0qtUYkUoUXMIJFSpcQoVLuDRhttDF2VA12bZwQYXLlGvrAm3zot2XCm1PubYIUK4tMU8/7nJt//LbAOTaLIwXwjbW3VXi8+W5iXmP99lPNgvzdcMAI0ca98Y4n/1jYmIQGRnpP54wU7xtG87Mnu3VzhMTUTNcYm1VxenX3/RqVlJTUfOOfiFdKiq+llvGq1ouLgD/y8vHM6dycDoIqXZG86YYOHiAlvsKofu0pTRbf8VYjiFuKzDZ18y1PczcniMqPXaFmaqq4rrrrkNubm6YIyIIoiJ54YUX/H424ovjx4/jqquugqqqYYyKIAg7FBQUoGvXrrj55ptx5syZMs8XbuFudeGRRx5BcXFxRYeBli1bYunSpRUdBlGF2Lp1K86d8/1ZWqj46aefyvTzUVRUhEaNGgX92h41alSJBUPat2+PK6+8MtjwAACFhYXo3Lkztm/fXqZ5AuWee+6x1S81NRXff/89+vbti9jYWPTq1QuXXHJJmKMjCPvYFfvecccdYY6keqKqKh555BFcdNFF2L17d5nm2rdvX4iiIkLJkCFDAj4HDR8+HJMnTw5TRARRNlRVDahIVM2aNcMYTdVDSrUDLfyyevVqZGZmhikqgiAIgiAIgiAIgiAIgqj6kFibIAiCIAiCIAiCIAiCIAiCIAiCIKo5n332GbKzs0vt161bN9x0000hWbNMcm0gYLm2bPcr19bX9CtjNtos+uZS5dpyDimKlmI/pksIdXE0GJguoNakhbrAUBcFSmmhm2QbiinZ1ts0CaLZV8q2DUGinNvPxSroto4zJdumTNuIxxB+M13eyC1xMEO0KCWPUr7IGAy5uNxjhvxQCrX1fSf3ZUlSbU+zHUm1icpOo0aN0LJlS6/27N8/LOPMJUkKBRiPQL2u74IpUaXOVFRUVMZYAuf333/3KxL46KOPcOGFF9qax5dIokaNGvjll1/Qs2dP2z/LmZmZWLx4MWJiYry2bdy4EStXrrQ1jy8EBFRdRCrFpAKqRUjq+Q/mNlW/FqZ4FLpQ21IvwssnKMWSRgxuAkFhng61iX3G7POxSElqGUTjhH+s5yjbe9ijaIhbs/66WbN6DQbeNxDpDdMx/Mnh2LZtWyjCNVCiL0BC64HYlTQMq/+0L3Q739l07DecdRZCFh6BzI04N/IhM1/i+nMscyduCLaZoku4LXJtBdDyOKOwi56PGWJqq6RbAReavhuQ/cy80yiaomm2tQIv3IHXpryOhukNvR5X0ckdOLXmNUOsbUiwBZC37XMc/OYuFB7Z7He/dOzaEYvWLcLt/f8DhVtyaq5A/pRwXdjNADBh5utCFWBMO24mRF+ASKXiBLoVhcIUNK6VDs44XKom1HYJl0WwrUuzod12qSpccBnbhFChQjVua8UfVF2+XTa5ttkzjHJtOj1VSXw+78w9RZHPuVdm5yPVW7xwsc91YmNjgwswBAinE9lPDQdcLq9t8U88DhYmmcTZhQtRvHWr95pDnwCLCG3hgYi4OB+lZAAnBJ45kY1lBYVB/YhGRkZixpcztNcDY5Y1rMcXWPJhi9Q/0Lf1fiXuotQ+5UnHjh1tS+Lz8/PRtm3bMEdEEERFU6NGDdx///22+x86dAjjx48PY0QEQZTG7NmzkZSUhGXLloVszieeeKJCPuetShQVFWHu3LkVHQYAwOVy4cYbb8SOHTsqOhSiivDll1+GfY3CwkI0b94cp06dCmr8Pffcg0OHDgU1tmHDhnjhhRdK7bd8+XLUr18/qDUkTqcTXbp0KddCI7N9FNryxaRJk8IcCUGUjSVLlpTaJzExsUI/h6uqrFq1CikpKZg8eXJIjk8bNmwIQVREKFm8eDHef//9gMa8+OKLePNN78KJBFFZmDBhQkDvQ3v37h3GaKoW+fn56NWrF1avXm17TEZGBg4cOIAmTZqEMTKCIAiCIAiCIAiCIAiCqPqQWJsgCIIgCIIgCIIgCIIgCIIgCIIgqjkzZsyw1W/s2LEhXbci5doejmVzPn9yba9ZrHJtax8GMEN3qMulpWBaEx5qgkNA12jrYkLogkMOrksQDRGiIa1WoEATVivcXaitcCnH5u7yaynDZhwKc8DBtYuUaBv3uUMbzy2ibTmPHrMm29al3szSZhFsK7oU3JdQ25BwGwJxTX7ILdLHYKXabpJskmoTVQDGGPr37+/VXpSzC8FZ2eyPiUxohqSrni61n6qqcPmQ/IWLo0ePonfv3jhz5ozXtmeeeQZ33HGH7bl8iRgTEhLgcDgCjuuSSy7BqFGjfG6bN29ewPNJXKrLTSRqiAaN2HUxqVCN+1pfUxtqCrdNkaApE9T7CgGmi7flYUwYZ0I/6B2luNtdwC2pBPZAImBOnTqFiRPfw2WZl6FL5y74bOZnKCwsDOkaMalXI6XrBDS6cylqXzkMEfEN8eq8Q1DpJVMqZ51n8evhX/R0UlNaG3Js3Q7KGQNXuKU4i55nAUb+JPNMragLjCIoTBdia/ki1wq7cL20iS671iTbso1Z8jvFUqhF5nVMF2rLwiocCbVqYeL0d1HThww2/+8fkbv1czBN8Y3inIM4/MNDOLn+bQind0EEAIiLi8Pr776G6V9+ivqp9fR8lBlFWgAY8QMCnAEQXM8VOaBqhzQBgbjIWoh2RIfjqasSRPAIpNdqCgGhCbOhaoJtVRdsq7pUW2jtqqoLtXWBtqqqekEIbbt2PtLayirXtkJy7eqF3+ejpD4eb7tKK+Ahi434btc2FBUV4cSJEz7HR0WVXnAmXOS+NR5Fm7d4tUe0aoXYAfeFZ1GXC6ffHOfV7GjUEDX+c1vIl1OioqACkBmtCu3n/OWTp3E4yPcacfFxWLphCVIbpQGW59mq7vZ63TDLdusLxvp6s9y289r1OUcw40ME5xwffmi/UNP27dt9viclCKJ6cd999wXU/9VXXw1PIARBlEhubi46dOiAO++8E2fPng35/FFRUTh48GDI560ujBo1CsXFxSGfNyIiAldccQUWLVqEPXv22P4dk9PpRJ8+fUIeD1E9qVOnTrmsI49TgXLq1Kmgf4/CGMOvv/4Kzkv/enONGjWwZ88eNG7cOKi1JEeOHMGTTz5Zpjns8uSTT9qW5Pbt2zfM0RBE2bBTEKJVq1blEEn1obCwEH379kXHjh39fq4ZDD/++GPI5iLKTk5ODm666aaAildPmDABo0ePDmNUBFF25syZY7tvRkYGBg8eHMZoqg5nzpxBr1698NNPP9ke07RpU2RlZSE1NTWMkREEQRAEQRAEQRAEQRBE9YDE2gRBEARBEARBEARBEARBEARBEARRjcnLy8P69etL7XfbbbehTZs2IV+/ouTacmpbcm3hK05mmUm7ll/sZcY2U8CtOZyswm1NoC1liIxpgkTOLfJtQ0CtCw65LqVmmtxageIut+ZSdKgLsLnDkGArXIHDst0q3OaMw2FIEbkh3TbW4VaJoiZiNISKkP2ta3O/Qm3A+nilNFtTQTImxzCSahPVGilZ8yU8YEpkqaPtruI9ubktodUAxNRvX+osviTX4aCgoAB9+vTB3r17vbbddtttePnllwOaz9fPbERERNDxDR482KeUe/ny5UHP6RROQJeOQpeRugmyVXlLk5ybfaWo1KrS1v7ppzCjHwA3Gam/7+TKdl+bfR3+3ESBcqyHvNBNYujh8RYB/CP8U+KZySqGFAKrV63GgHsHoHGDxnhq2FPY9ue2kMaixNRGYuYDaHj7YqT2mIrY9O5gXP7MMWzbfxazVxwP6ZrVkTUHfkKR65zx9GmZIwBm5kTMKEwiC7Aoeg6l5Wxa/ujQtuiFVWTREy3HtBR9kTknV/RCLlpmJEXaUrLNZA6q54pSzi1zVi60i8whL7zoQrz6vm8h36kNE3H24M84/cfnOPjNnSg8stnv/ujctRMWr12Efvf2s8Qqk0DF3B+MGfsIQs85GYNQBRjTjiRRjhjERsaG8umqktSIqIG0uDRdpu1yE2yrkHJtly7P1i9QjX5StC2ErtRWQyfXth7zSa5d3QnBeytfb8/11wkA87nW70dG+s+xFUUpezxBUJi1HHkT3/NqZ5GRuODtCUAQBWHsUPDVAjh37vJqjx82FCwMa3LL/pVPy9z8Aux1OgOfi3P0urknVm9dhQaN0vSDhRRrm1JtQD71/n/orccTW69IPwLuysa9996L+++/33b/mTNn4qOPPgpjRARBVDQdOnTAlVdeabv/qVOncOrUqTBGRBCEJ9OmTUNycjJWr14d1nXS0tLQsWNH5ObmhnWdqoaqqnj//fdDOmfNmjUxbNgw5OfnY8OGDejWrRsaN26Mrl272p7jr7/+wtatW0MaF1E9CeQ8X1a2bduGIUOGBDSmZcuWtuXRnhw+fBhJSUm2+0dGRmLPnj1lllC/8847QcdslxMnTmDChAm2+g4bNiyssRBEWTl48CAKCgpK7derV69yiKZ6MGfOHNSuXRvffPNNyOf++eefsX///pDPSwSOqqqoW7eu7cI6jDF89NFHGDp0aJgjI4iyExcXZ7svFRDRKCgowL/+9S+sXLnS9pgmTZogKysLaWlpYYyMIAiCIAiCIAiCIAiCIKoPJNYmCIIgCIIgCIIgCIIgCIIgCIIgiGrMsmXLbPV78MEHwxZDRcu1vabwlGsz33JtQ6AtjYdCWGSFUqdtEWwz6IZS2aLJs3XdNDg4ACnP1oXUUmSoy6qtkmrZT26VEm5Dsg1TgKi4Sa89JdiW+54Xrs/PtbkVfYxiWYfpgkWuyw09hdraw+aGUNwQkWsR6u1Sum1oyEmqTVR7vpz/pVdbdPJlsGdqs2OGLKEP40jp8hZ4KZLR7OxsG+uUDafTidtvvx0///yz17ZOnTph+vTpRuECu0RFRXm1+ZNx2uGCCy5Au3btvNq3b9+O4uLioOY85zoHq07UXUBqVYxq/6sebQJSPCol2sx8xo1jnzBF16YB29Jm+d+zH1Hlyc7OxrvvvIvM1pm4ttO1+GzmZygsLAzpGjH126Pu9RPR+K5VqH3V/yEyvhHAzMIj5v/AuPkHcfx0cD8v5wMH8w9i28ltYHrhFXe5tiaPZrowmkuRNOemJFsXTGv5IQwBtlWgzTnXj6fMyCVl3qYospCLAwqXBV6YkUcqjIMJcz7GOBTuMOeWker52434DWidAAAgAElEQVT/6oZHRzzq/UCFiiOLhuDU+vEQznM+90VcXBzefO8NfPrFp0htmKbn0Uwe1gyZuHytGTmj0K6lsFnm6JwrSIhKCP2TVkVJiqmDxJhEqKrLTbCtSbVVuAyptinYliJtVWhnI79ybcBLrm3VZsv/Sa59flNiruG5yV9aXEKxEM/XyObNW/D62Nf9L1mGHDFYnHv34tQjj/qsepLw8kuIaHFhWNYVTidyx4/3anekp6PGzTeHZ01L3ikAnBMCSwvsyWKsxNSIwW/7fsXbH7+NmnE19TkthVwsaxkFaSwxWHc1s7T7eg78vUa9CshUUv73v/+hVatWtvsPHjwYmzZtCmNEBEFUNF9//XVAhSQeeuihMEZDEITk1KlTaNu2LQYOHIhz53y/Py6N2NjACkitWrUKCQkJaNSoEYYNG4bDhw8HtW51olWrVraLS3bp0qXE3xfVr18f77zzDnJzczF+/HivAj/z5s1DTEyM7djeeOMN232J85e5c+eW63qTJk3Cf//7XwwbNgy33XYb+vXrh9dffx3Hjh3z6vvyyy/j6NGjQa0TExODlJSUoMYuWLAgoPdEvkhMTAyrXPuOO+6w3TfQwrMEUd5MmzbNVr977703zJFUfU6cOIF27dqhX79+tmTlwdKwYUPMmTMnbPMT9ujUqVNA7wNmz56NQYMGhTEigggdTZo0sd33rbfesl1wpLpSUFCA3r17Y/ny5bbHpKenIysrCw0aNAhfYARBEARBEARBEARBEARRzSCxNkEQBEEQBEEQBEEQBEEQBEEQBEFUYz777LNS+zRt2hTXX399WOOoSLm2nL4scm1Iubb+v5Rrm/JtXTptbON6X01GKKXbXBdQm8JDbsgSObPKExVTlsilgNuUZRsSREOarZiibmtfbsqxjT76NoUp+sUiyTbicJcoSumjVf4tH6vsp/WB3odbhONS6mhKx0mqTVR3zpw5g1U/rfJqj6l3NYAwydo85oyoWR91rnmhxCHHjx8PfRwWhBB48MEH8e2333ptu/TSS/H1118jOjo64Hnj4+O92soqFPYlYnC5XDh06FBQ8511akJBKcg21KO6+M8q27boR90E2e6HMlPMbWy3qHkNpHjQOpQBpR4W6XBYafB3dGBgEEJgzeo1uO+e+9AgtQGeHPYktv25LaTrKzFJSLz0YTS6PQup/5qJ2CY9wXiEWy4Eyzlc6PdzC1SMmrEvpLFUF5yqE8v2/ghA6PkiN+TWMi/i4OBck2YzxrQcj5s5lFZURc/TuOKWi5r/9DyRa/kj0wunGCVPLP0VzsEVhyHSNvJZWQQGHFyYMm2uaPMxI7dkeHzEEFx3Y5eA9kXnrp3x4/rFuL3/7eAOs0CLkT8yBULPB7klv5bxaZg/JSoEEqMS9eIuhKRRfDoc3AGXcEHVhdqaONsJVVV12bZqyrbhgqpK2ba7cFtA1VMMFUKoXnJteR4DzHMdybXPP8qaRpgiZLOttGIgv2/egquvaI8OV3XAKy+84rdfUVFRGaMLDDUvDyfuvQ9qbq7Xtth770HNu+4M29oFn38O517vc3H8k8MAhyMsa7qKzhlSbQHgqzNnEaiarGuvrvhl7wZEx0RbNP2W44r8T1ZgMPJd4f1ZjxX9vCGF7EIm5W5UzQPGmjVrfL4n8oWqqujUqRPy8/PDHBVBEBVFvXr18OWXX6JmzZq2+n/xxRdhjoggiPfffx/16tXzWWjQLjfffDNOnjyJ4cOHBzROCIF9+/bh7bffRv369VG3bl3cf//92Lt3b9CxVEV27NiB5ORk/Pnnn7b6jx07FsuWLcORI0fw2GOPoXfv3ujYsSM6duyIN998E9nZ2Th48CAef/xxv0UiExISsHDhQttFJKn4CWGHDRs2lPuaL774It5++2188cUXmDNnDp5++mmkpKQgLS0Nc+bMwcaNG1GrVi2MHj066DVuueWWMsW4ZcsWtG3bNujxubm5uPzyy8Mi1y4qKsKSJUts9W3ZsiVq1KgR8hgIIpQsXLiw1D41a9YMWpZ/vvDGG2+gfv36WL9+fdBzXHDBBbb79uvXD1OmTAl6LaJsXH/99Vi9erXt/mPGjMHtt98exogIIrS88sorAf293VNPPXXefj599uxZ9OnTB8uWLbM9pnHjxsjKykLDhg3DGBlBEARBEARBEARBEARBVD/oGyUEQRAEQRAEQRAEQRAEQRAEQRAEUY2ZN29eqX1q1apVDpFUDbm2VQRtnUNKnzWJpK6EZuYYQ8HNpLQQkLppJmXUUmso5dVWwTZnhiBb0efgUpwttdaGLFvR5YuKKeGWIkVDlu1x0Wcy5pDSbTBtPkO2zd1F2dZ2fT3zcXIjOlgegyYVZxbho9zZxp40pdoe+5ek2kR1YcFXC5CXl+fRyhDf/LYgZyzp9Sq8pNqS+Gb/Rs3G3f2OPHz4cJDxlI4QAiNGjMC0adO8tl100UVYvHgxEhISgpo7KSnJqy0nJ6dMwnJ/X/jOyckJar6C4gI3EbZVru0uINXbrMI/QD9Hycfj8bisMkFhbrf76N3WCBTLmLAI4s9TSjt3ZWdnY+K7E5HZOhOdOnbCzJkzyyyT96RGakfUu+EDpN+9DklXjURkrcYwreyednb53FvP2Qw/bsrBF6tPhDSu6sDqAytxujBHE1Jb9he35Ep6VgjIjJFxMMF05TV3y6QM2TZjULgu4uaKJst2yzsZOIcl79PzVKaYUm+9IIvCFUseapF4Q5NdgxkZqXFRuANvffAWmmQ0KXUfxMXF4c1Jb2L6/E+Rmpaq5ZJCzzj1fFzoybnMg2WyLgTA9OMNYwCEKUqNi4hFpBIZ4mes6qMwBem1mugCbf2iajJtFaY4W4WqibdVFaouylZ1mbZ2W167oArosm1NtK3JtfXzmCog9Puqce6znNuAssm1S5Atk1y74ihNfO0TmcP4yiF8nAqFfmTw7Pfo4Edx9ZXt8fuW30tdsqCgIOAwg0UUF+PkoAfh3LnLa1t0l2uR8GLJRW/KtPa5c8id8I5Xu6NZBmr07RO2dYsLzsKasf55rtj22MjISLz03kuYMO0t72ODvFjyVnnTr3zfOM544+vtv4D3ccaYw+Nafn7keTyy+y/UxMbG4qeffoKiKLb65+XloV27diGPgyCIykPfvn2R66Oogz/mz58fxmgI4vzl2LFjuPTSS/Hoo48GXeAlISEBy5Ytw/z58xEZGYnXX3896M9QAeDo0aOYOnUq0tPT0blz56A/66zsnDp1Cr169UJqaioiIiJw4YUX2i4qGRMTg5EjRwIAkpOT8e677+Kbb77BypUrsXLlSgwfPtz2c9C5c2dbAlIg/EUvierB1VdfXdEhGBw8eBD9+vXD5ZdfHlDe4Ul8fDw++OCDMsezbt06DBkyBDExMUGN37x5M5599tkyx+FJQUEBHDaKWzHG8MMPP4R8fYIINVu3bi21z0UXXVQOkVRNdu7ciYyMDIwcORLFxfY/N7PicDjw/PPP4+TJkz5/R+6P//73v0GtRwRPUVERrrrqKixdutT2mB49euCFF8L3uTFBhIPk5GR06NDBdn8hhM+/G6runD17Fn379g3omNCoUSNkZWWhUaNGYYyMIAiCIAiCIAiCIAiCIKonJNYmCIIgCIIgCIIgCIIgCIIgCIIgiGrK77+XLpkCgOeeey7MkZjYkmuX5BwqRa7tS0zpKdf2mk8In2Jm/3Jt6HJtZsi1pVDa0EYzc5tslzJqQ6DoIae2SqilMFvKDpkhNpTCRE1pKOWHCuemyNrHhXNuzGVcLPNw6/wekm3GOBhnhuTQKt6G/jgVfbzcU9wifTQev767tf3qLjMnqTZR3Zg7b65XW420joiITS3DrIEI2cy+KR3HQonx/SXbvXv3liGeknnppZcwbtw4r/ZmzZphyZIlqFOnTtBzp6WlebUVFRUhOzs76Dn9yRdcLldQ8+UX5UFKz60ybSkLtYoChWyHMK49pdz6f9p8QsDTJ1iiaFB43fAvJAz4kYZqMOGJEAJrVq/Bfffeh7TUNAwdOhR//vFnSNdwxCQh8dJHkX7nKqT9axZim/QEYxEo2bruKdk2tdAMwAuz9mPPkdBKv6syf+fsxu/Ht4DrQk7OLEJtwd1yMMZkDqWLtLkmteZcy644Z9DKrjAzN4QCzhWZZIFxxZInKqZMW7/WirPoeaZRDEUWdZF5rWLG41GARQEH13M/hSlIrJWA/83+CHFxcX73wbVdr8WSn5eg3z39wJmirSlg5oiK+Zjl/pDpnhSJW5JwyIONgyuIjfS/7vlOragEJMXUgUt1wam6oAonXELVBdsuXZatwgVdsq1K4bZLl2O7DLm20OXashiEgKoXjFDNcxrgLtcW5rnPTa4tSpBrlya0ld28BLx+xLWi7JdwCHEJE6/n2sI/e/7B1P9NxYODHkLHdh3RKK0x+vTqgzHPjcEnUz+xvUZ+fn75FANRVWQ/NRznVq3y2hSZ2Rq1p3wA2BBrBcuZ6dPhOnLEq73WU08CNuXLwVCYe9rtfrZqL3e+pM0lWLT1B/S6radZKEbms7KTLtoHhNdzKIQ1l7Zu89VWPWndunVAMro//vgDAwcODGNEBEFUNJxzDB061FbfH3/8MczREMT5x4QJE5CamorNmzcHNZ4xhjvuuAPHjx9Hly5djHbOOT7++OMyxyeEwMqVK5GcnIzXX3+9zPNVJrKyspCWlobvv/8ehw4dgtPpDGj8oEGDwHnovl5pVy5a0mcpBCF55ZVXULt27aDHK4qCLl264KeffrJVjDvc1K5dGzt37kRsbGxI5ps4cSIKCgqwa9cuTJ8+HWfOnEHfvn1tj1+yZElI4rBy00032ToO9e3bFw0aNAj5+gQRSnJycmyJ9G+44YZyiKZqsWfPHrRo0QLNmzfH7t27g57n0ksvxYEDBwxJdv/+/W2PPXr0KL7++uug1yYCY/HixahduzY2bNhge0xSUhK++eabMEZFEOHj448/RkREhO3+c+d6/w1VdaawsBA333xzQJ/BNWzYEFlZWWjcuHH4AiMIgiAIgiAIgiAIgiCIagyJtQmCIAiCIAiCIAiCIAiCIAiCIAiimjJt2rRS+zDG0KlTp3KIxn1NW4JtvxOgVMG2nTZLQACERfpcslzbmMsi1/bebkoKGbOIASHFhlJyqM+jC7ZN8bWcV8qsFV1g6ClglFJFXZDo5x/zdWHcjMWQdCuGBFyTaVvWs6izpVBbk3Irxh4zRJGGAFHuT6v43JR9M0ZSbaJ68vfuv73aIuMbh2m1kl/TSswFSOk01ue2snyRtyRee+014wu+Vpo2bYqlS5eifv36ZZo/IyPDZ3tZHk9RUZHPdn/C7dLIK8o1RNkATMGocD/FGZJAKc+WksCSRNmAu2PWA+uQchFJEiElJycH7747Ea1bt0bHjh0xY8YMFBaGXlRd74YpSO//K+q0exYRcY199mGW/y0nbD0Hsm4zR5wpVPHw+ztRcE4NecxVjdPncrD0n8V67iFzP2YWKWEyf5IFVnwVPWFGbsi5YkixGVMs+RwzMj4AANOE3IwzS36pS7cVruem2ijFyEG1PFIWS1F08TbnzCL81vM2WbhFv27arAkmfvSuV44VFxeH8e+Px4z505GWmuqWKzPOwITQr80CNNKgrP1Ro95Pzz3NbE87rsVFxVNeVwqNa6WDMQZVuOBSNam2qou0Xaou11ZVXbQt5drCTa6ta7R1ia1qkVgLvY9qKQgBWKW2nnJt442RP7k2g3ESE9ZxgDHOiqc493wQ6VY1gnlOjh8/jpQ6KWjRrAUeHfwopn8yHb/88guOHT2GJYuX4K033gpoPpfLhVOnTgUcR0AIgdMvv4KCL+d7bXI0aYKkGdPBatYM3/JnziB34iSv9ogWLRDTq1fY1gWAsydPGrfPqCqKbTzlderWwUffTEFsXE2LPFvD/XgCy8+9x/Geyf+ER1spVLPTxqBBgwISKk2bNs3WZ4UEQVRdfH0W44vMzMwwR0IQ5w8HDx7ExRdfjCeffDJgobOkdu3aWLVqFWbNmgWHj2Ist9xyC8aMGVPWUAEAxcXFePrpp9G4cWNs2bIlJHNWJM8++yy6du2Ks2fPBjU+IiICb7zxRsji2b9/v22xdnJycsjWJaovnHN8+umnAY+7+uqrMXnyZOTn52PZsmXo0KEDbr31Vrz33nthiNI/DRs2RHp6Ov7zn//gyy+/xJEjR8Ly2m/atCn69++PGjVq4PPPP0dkZKStcTt27Ah5LHY/yw/lsYcgwsVnn31mq9+AAQPCHEnVQFVVTJs2Dc2aNUOTJk3w119/BT1XdHQ0pk6dio0bNyIlJcVoHzduXEDFCYYPHx50DIQ9Fi9ejMzMTHTv3h35+fm2x3HOsWLFCp/5P0FUBZo1a4aVK1fafg1v2rQpzBFVHs6cOYNGjRph0aJFtsc0aNAAWVlZSE9PD2NkBEEQBEEQBEEQBEEQBFG9IbE2QRAEQRAEQRAEQRAEQRAEQRAEQVRDVFXF7NmzS+3XsWNHJCUllUNE3pRJrg2EQa4NQAh3obPwlmu7zeUp1zZEhcwywpRNS2miX8G2ocE2RduGuJBbhN1cCq+ZIdxWuFXM7X5ROIPC3C9cn8cQdHNd7sjdZdpS8mj0swofmdQeyv1l6Ws8SktfbhVvW59GkmoT1Yu4+Divtug6l5fL2oaGzvJyr9HoBsRfeJtX3+3bt4d8/ddffx3PPPOMV3tGRgaWL1+OBg0alHmN1q1b+2z/7bffgp7zxIkTPtvr1q0b1Hw557IBSFe2Ycn2EobKdqEbRd0FlMI4PwmLVNBNXWqMtWD3UCeEm4Tbr7CUDp1hRwiBdWvXYcCAAUhLTcPQoUPxxx9/hnXN2PQeYNzhLaxkHvetJ2Dh1gFStm3NewBgx8FCPPXRrrDEXVUoVovx3e5vcM5VBFm0BEzqr5mRxxnFS3SxtZRlG7JtJsXS3BBSc8agAO4SbsbBuaKLsgHImRkHYMnfjBzTlHhbc0wZkTaD3kfGwxkUrkDRC77IdjCO63p0xU8bf8LHsz7Gsy88g0EPD0LWhmW4/e7/gHPFeBUxKeYWDIxzMKFJxyXadr3AC9dyS3kcZLrEmTGOSEcUoh3R5fmUVkkieATS4hpYhNouOF26UBsqnKqqS7R1uTaERa6tauJsoUKoqn5f1YS3QtNpQ5iSbXlRdZm2/N8qxhbyPOgh0TVuC0s/y7aS5NqekFy7avPXX3+hUVoj5GTnhHTew4cPh3Q+T/ImvY+8KR96tSupqajz+Szw2rXDun7+x1OhWgTXkvjhTwE8vH8mnn/0iCHC3nKu2NaYT36c6vFzLX9ufee0XqJ+m7G5rREo1uNUJS9UM336dNvyRgB44IEHsHXr1jBGRBBERWJXknvdddeFORKCOD8YO3YsGjVqhD//DO4zHMYYBgwYgGPHjqF9+/Yl9n3hhRcwefLkkIn39u7di8zMTMTFxWHo0KFhK8AYTr777ju8+uqrZcrXXnjhBURHh+bzhf3796Nly5Y4c+aMrf73339/SNYlqj+9evVCmzZtSu0XHR2NSZMmQQiBNWvWYPDgwV6v70cffRRRUVHhCtWNO+64A3v37sXff/+NOXPm4JZbbikXeWh0dDTGjRtnq29eXh5yc3NDur5die2sWbNCui5BhIOvv/661D5RUVFo1qxZOURTeTl27BjuuecexMXFYeDAgdi1q2y/H+vWrRtOnjzpU1jOOceiRYvAbX7mt2vXLqgqFcINB//73/+QkpKC7t27B1Ww5pNPPkHLli3DEBlBlB/t2rXD5s2bbfUNRDxflTl06BA6deqEY8eO2R6TlpaGrKwsNGnSJIyREQRBEARBEARBEARBEET1h8TaBEEQBEEQBEEQBEEQBEEQBEEQBFENmTt3Lo4cOVJqv4EDB5ZDNP6pCLm2Xwmzm1xbW1wKnUuUa5taaeOaeWxnhkDbXbANq2AbmkCQaUZBq37buPYlzWa6dJu5ya/dLwDX5IUWkbY5BzNE2twqfJSCRWbKtbX+ikWcDfd+TD56mPtBtknpOEm1ifOAlJQUrzZXUbCCwNCI3OpcPRqO2DS3tmC+5FkSr7zyCp5++mmv9hYtWmDFihVIS0vzMSpwGjVq5HMfL1myJOg5fX3JOSkpCYmJiQHPVeAsQKGz0K1NQJgHRtmmC0mlq1jAMIqaIkFh3W5f7GeVDxKVl5ycHEycOBGZmZm45pprMP3T6Th79mxI12jRooXP9ty/5nm1yaIinq3Gtdu51D0P0v4Mzdy+6LdsvDr3n2BCrvIIIbBw93c4dTbbFEUzLWeCzNeELHRi5kYylzIE2HrxFMY5FGs+yLU5FM4MQbY1E5VFWeTzIeXbsBRs4VCMfNBaoIVBSq31vBGWnFJYcj/9f4BB0WNNb5qO7v/qjkefHIIX33wB9VPr6wVbmDa/nocawm/94KYVpoGRT3IGCKFLtbUDn1W9DYAhLtK7gAXhm9TYNEQqkXCpLl2erWqibV2orQoVAqq7XFuoxrVLqFChAlAhIKCqqn6OUXXZLfQ5rFJtU35riLeFZYunONtDru3rUONPkOtLpE1y7YokgPdcetdffvkFHdp3RExkDbS+uDVcLlfIozqwf3/I55Tkfzodp199zatdSU5GnTmzoaSmhm1tAFBzc5E3+QOv9ohLLkHMjd3DujYA5B44YKj1txeXLtaOjIpEXEKckfsKYTlmGEVohFGQxjP3Ne77yInNJuHd37NvqZGWQCU8xKxbtw6xsbG2+rpcLnTo0AEFBQVhjoogiIogKyvLVr/mzZuHORKCqN7s2bMHzZs3x3PPPRd0/pqSkoINGzZg6tSptsWIgwcPxt9//43GjRsHtaYv8vPz8c477yAjIwPx8fG47rrr8Omnn8LpdIZsjXAxdOjQMo2/4oorfBaIDIacnBxcfPHFtmVxERERuPfee0OyNnF+8NVXX/k9VjDGcPPNNyM7OxuPPPJIqXNt2bIl7L8zTU9Px8yZM8O6RkmsWrXKdt85c+aEdO1bb73VVr9NmzaFdF2CCAcbN24stU/Tpk3LIZLKyddff43MzEzUrVsXM2bMKPNnLYmJiVi8eDEWLVqEGjVq+O3Xvn17zJ8/39acjDHbuSZhj/z8fLRp0wYPPPBAQOJcK2PHjkX//v1DHBlBVAwtW7bE4MGDKzqMSsGWLVvQtm1b/Pbbb7bHpKamIisr67w+nxIEQRAEQRAEQRAEQRBEqKDfiBAEQRAEQRAEQRAEQRAEQRAEQRBENWTt2rW2+tn9cmc4KW+5dkntuv3QItPWJds+5NqGpFsXRkMKs7kp0jb109ZRFnGiVbBtlVtbthsCRmZKu2EdIyWIfsTbhoAb7nJEU/9tlSRapN76+oplDU9xuFWobY3RKhH3JdW2Pg6SahPVEV/SZ2fB0fINQrjfYZGxqHvtG7D+QB0+fBhHj5Y9LiEExowZg1GjRnlty8zMxIoVK1C/fv0yryNhjKF7d29R4Pfff4+8vLyA51NVFevXr/dqb9euXVDxnSg4rrkAAeOawfADagjhdQQz7jPmX6DN7Ckr6ahXeRFCYO3atbhvwH1ITU3FE088ga1bt4Z0jeSUZIx8egT+2rkd639Zj4aNGnr1yd48GYYs23qelJZjS8Zh2WhuY8yth5HtMF2yzRj+t+gwPlp0MJQPrUrw4z+LsD93r57PcX2XysImeo7ENdG1LK6iyCIrRmEUS1EVcHBFz8ksUmvGFO0C95zNKJKiS7O1OGDJL02BtfbngxxQzXyWQ4FirqKLsKFJsrkl99PvS3m2lIdr+ZvMbWUux8yaAQLg3MyHjXxUzxeF0PNDXa5q5Hv6vJFKBCJ4RMU8uVUQzjgaxDeES3VqwmzVqcu1VajCpYmzVRVCaMJsVZdsq6om3pbSW9UoBiH7SCmuahFoW859QjXvW+XaUqLrIdf2xiLa9TypVUKpLaFRotTcY1NOTg56dOuB9m3b4+effw6LUBsAYhhDxuHDYZn7zOzPkfPsc17tSp0kJM2dA0d6eljWtZI/+QOouble7bWGP+lhqQ8Pp/ftNZ7a/cWlP4d16tUxEmQhE2X49GRrMI9rC9Z82W7xmepKfHw8Vq5caVuUdPr0abRv3z7MUREEURF89dVXFR0CQVR7Ro8ejYyMDOzcuTOo8YwxPPzwwzh06BDatGkT8PgGDRpgz549GDp0KCIiQvveOC8vD1lZWbjvvvsQFRWF9PR0DB48GDNnzkRhYWHpE5Qz+/btC3psw4YNsWLFipDFct111wX0ufS//vUvklwSAdGgQQPs2LED/fr1Q0ZGBtq1a4e+fftiyJAh+O233zB//nxER0fbmqt58+Z46KGHwhZrcnIyNm3aVKGv8dWrV9vuW7du3TBG4p8FCxZUyLoEYZeioiKcPHmy1H5dunQph2gqD7m5uXjssceQkJCAm266CVu2bCnz51KMMQwYMAAnTpzADTfcYGtM3759MXLkyFL7lfdnZqqqYufOnVi8eDF27txZJYq1BMKqVatQt27dgKS5njz88MMhK+5CEJWF5ORkW/1UVQ1zJBXHyy+/jKuvvhoHDhywPaZ+/frIyspCRkZGGCMjCIIgCIIgCIIgCIIgiPMHznnl/Cpd0xa10aRFUkWH4ZfKGhvtt+Cg/RYclX2/AbTvgqWyxkb7LThovwUH7bfgoP0WHLTfgqOy7zeA9h1BEARBEARBEARRsSxdurTUPpmZmahZs2Y5RFM6tuTaJX3nK5RybS0gTaZtCJ7hJdd2m4dZ52O6v4p5iaYNSbY5sy5OtIi6dYUht8gW5XgpWzTarReLeNvXRYq+3ceY8zHGNDEiGBRuyrjd5NuGMNtDqG2RahqPhHFD5GXOYH2qSKpNVF98fXHMVXC8AiJxJ7r+VUjMHGjcF0Jg3bp1ZZpTCIERI0bgpZde8trWrl07ZGVl2f4iXSD4KgxRUJjfagQAACAASURBVFCA6dOnBzzXypUrceLECa/2nj17BhXbUR8SdffvLXvLRIWXYNQsQWALaat1u+9vfaIiyMnJwcSJE9G6dWtcc801mP7pdJw9ezaka9xwww2YM28O9uzdg5deeRnp6emIjo7G888/79W3KGcXinJ2Qcpuzxz8CUeWD8e+uddj39wbcOLn11F4bBMgXHDLKATg/gKziritr1sGIThem/sPZiwLj9C0MrJs7xLsPPWXUahEZmxmtmTmUFxKpXUxtczDrHmhkf/BkgMyXXANfRzj4FyBWRhF0cfIQiwKOLgp5mZ6ZMJDum2NlElptmIUZeFMgQIFnDnAmaKvrxixMcHBuC715qZUW8vphBarYOAK1+TZugzckIkLTZzNGQPT83CFKeDydcUYBARiI+Iq8imuktSvmQqHEgGXqom0Xbo0W7vocm39tqqqulDbItpWpWxbQIUwxNmaJBuA0MXbsk2XbVvl2MKtuoTlGCIF3W7nRPcbwuMaDG6nPF8y5xIFz0SFoqoqnn3mWdRLrmfrc4uykKwo+D45BdG7d4d87jNz5yH7/0Z4tSvJdZA0bx4imoVfhKCeOIG8/33s1R55aSair78+/Os7nTi9d692G8BxG3L0pi2bAmDeP6P6YUFY8gxvYb/vMaUihHsu7DGNEUsV/+jgsssuw6RJk2z337x5c1hlegRBVAybN2+21W/q1KlhjoQgqh87d+5Eeno6Xn755aBlYKmpqdiyZQvef//9MgtnJ0yYgNzcXIwfPx6tW7eGoihlms8TVVXxzz//YMqUKejfvz9iYmLgcDgQFxeHBg0a4IorrkC/fv0wbtw4bNiwodwFaTk5OSgqKgpqbM+ePbFz507UqFEjJLEsXboUGzdutN2/Ro0amDVrVkjWJs4vmjZtitmzZ2Pnzp1Yu3YtFixYgIkTJ+LSSy8NeK7JkyeH5f1Aq1atsGfPHsTHx4d87kA4eNBescdrrrkGvXv3Dvn6dgvN+vq9GkFUFr744gtbUub+/fuXQzQVz8qVK3H11VcjMTER7733Hk6fPh2SeRs2bIgtW7Zg6tSpAeeHlUVQW1hYiLFjx6JZs2ZwOBxo3rw5unfvjubNmyMiIgIxMTG49tprsWnTpooOtUxs374dnTt3xpkzZ4Ke47bbbsP7778fwqgIonLQtWtXW/3mzJkT5kjKn9zcXDz44IMYPXo0CgoKbI+rV68eli9fjmbNmoUxOoIgCIIgCIIgCIIgCII4v2DPf3Cj8dutxhfWRv2GFfuLa4IgCIIgCIIgCKJq0b7BGNSMqFvRYRAEQRAEQRAEQRAWsrOzccEFF5Tab+bMmbjrrrvKISL72PlyXomyoxKG+5OrlSRdE0Lo3jYP+SljbrEaMjhhue9hbtLEc56rmf2klA4MpqTO8qAMqZQum2bwv78M51xJ+0puFOZNqxzc/F/Kwy1tUhRu6S1FjZoM25SNWwXZJNUmqiuex4P27dtj/br1bn1iG3dHao/PvPpbZinhNvPRZjVKmvcFVMA4HgnAOPLot12F2D//FhRl7wAADB8+HG+++abtx2pFVVU89thjPr8A2rVrVyxYsACxsbFBzV0axcXFaNSoEQ4fdhf2pqamYtu2bYiLsydeFUKgZ8+e+OGHH9zao6OjceDAAdSuXTvg2L7ZvQDH8o9qUlpdcKuAQ+EKFKaY10yBwh1wcAcUpiCCO8C5AxHcAYU5oHCuXcs5uH6tS3Y5V8wiCZybMl7GzUIIstABYEp8pW5X3mfex2oGpt9lxsvP81gNWI7XRkNg+0phoZX+VDakvH7KlCmYO3duyEXaAJCSkoIBAwZg4KCBSE9P19Y1EhItr3A6XagR5S0Lqn3l/6F2m2HI/v1jHF89Br4SKSWmNhiPRK2L7oQjpjYiUy5FVGKG1leo+lqqJq2Eqt2GS5fourT7zIVRt6djYLfUkD/+yoKAwLJ/luCvk9sgGLSfR1m4xPg540Y710XVjDEoMGXZCizHDeMYokBh2vGAMw6uaIJrhy69lscHRXBwzsChAGCW2wC4JQ49r2MCYJxpTxHjYELoYmzjpQNhKR7DubzNLCUAmPtpSj8GcM4hVH0SPW9W9GvVcjzh4MbrlenCZnncEaqZA0tNc5QjEonRpb/PCRVFRUXIzc11a2OMBXVuKI0DBw5g2bJl+OWXX7Br1y4cPnwY+fn5EEIgKioKSUlJaNasGa6//nr069cv4Pn3nN6D3dk7jNeXdj4xb8t2B+fgUHTRu3nuMcaBG9tMybsstgNwphXm4fLcYjnvyG3G+wTArRCP9drc5PH+APCb4/t6j2D3fYNfWAjmqEZ45ryA+6nf8yzi9u5XAN9++y0GDhiIU6dOhS3GyyMjkaJwNFQi8GBcHDgEal59NZp9+WXI1jgzazayR4z0qlyi1K2LOvPmwNGkScjWKomc519E/kcfebUnzZyB6C7Xhn39E39txycd24MB2HSuCDNzS5fKDBv7BG66+yY4eAQcjMOhROjHIjNPlscaeR5k8tjDLMXB9HOZcb6FtWgFcD7nvHfccQc+//xz2/1nzJiBu+++O4wREQRRXqxatQodO3a03f+pp57CuHHjwhgRQVQfhg8fjgkTJgQtL+Sc44knnsD48eNDHJmJ0+nEjBkz8OGHH+LXX39FcXFx2NbyR0xMDIqLi9GiRQtccMEFSEpKQr169dCwYUMMGjTI1u8t7bJjxw5ceOGFAY2Ji4vDZ599FnKJbkZGBnbbLOYTERGBn376CW3btg1pDAQRLCtWrMCwYcOwdetWt+OGw+GA0+m0PU9iYiKefvppjBjhXYCqvNm9ezcyMkovdsUYQ1FRERwOR8hj6N69OxYvXlxqv8jISJw+fRrR0dEhj4Egysott9yCr776qsQ+DoejQnKO8qKoqAgvvvgiPvzwQxw/HtoC2oqiYNSoUT4L49pl0qRJGDJkSKn93nvvPTz66KNBr+MPp9OJoUOHYsqUKbbOGYwxdOvWDZ9//jkSEhJCHk+4SU9Pxz///BPUWMYYxowZU6bnmyAqM06nExEREaX2a968Of76669yiKh8WLZsGQYMGIB9+/YFNK5evXrIysoK+D0tQRAEQRAEQRAEQRAEQRD+eWFKDxJrEwRBEARBEARBEGWDxNoEQRAEQRAEQRCVjx9//BHdunUrtV9OTg5q1apVDhEFRjjl2tpm7w525NpgZmwlyrX1GMw5he7bMsdK1a1lEXN+Jh25wn1NHw9QSg/tSJ2Exw1NFmVqEa3TuAmyYXUlMjeRnRRRmfO5y6gMOZWlr09plVVeRVJtogrieSzo27cvvv1/37r1SWz1IJI7jPXqb5mlhNuhE2sDKs6d2IYDC/4NoTpx+eWX49dffw3g0Wq4XC488MADmDZtmte2vn374vPPPw+7DOCNN97AyJEjvdrvvvtuTJ8+3dZx4JNPPsGAAQO82h999FG89957AcfkVJ34ZOvHgIBtsbbCFDh0oTaJtasHOTk5hsxo69atYVnjhhtuwAMPPoDefXobX1Q1ji3MepzR8pChjw/F5Pcne82T0PpB5Gz5MKC1Y+q1ReKlD6JGWntLzuOCEFKsrbqLteEC4MLDvdLwf/8uH9loeeJSXVi8ZyH2nN6j/ewzXVzNNHE0kyJQaFJhRZcSM8a0n2OmCbAVcHBFl4kyvZ0r2nEACjhnxjGDy+ODlBzr8yucgwv3NfVDgHZbxgZN/i1gHhusxwd5bNBvau1GwRn3vExw8zakrFu+LvTXIpMib0v+rO0PwDg/CWZsN1+9mrRM5sYJMQmIcpSPaMbpdKJPnz5YuHChW3vt2rVx4sSJkKxRVFSEWbNmYcqUKVi3bp2tMU2bNsWuXbsCXqtYLcaKfVkAhE+5tsLkeUWeb8zzF+e+ZdwM5mtY+6fJ3Rk8JbfmeUfK2QHotXiYm1zbS6xtfU/i8b7B8z2DnMOTMomxSaztRrBi7aNHj6LnjT2xefPmsMVWV1HwQ3IKHIDMho1MmMfHo/X27SFZJ//T6ch59jmvdkeDNCTNmQNHo4YhWac0XIcP40j7DhBFRW7tkW3aIPnrr4yfm3Dyx7w5+P7Rh8EBjDuViyMuV6ljvvx1HurUSYLCI+DQc2IHd3iJtRUP6T/zIdaWxxQSa7ujqipatGiBnTt32urvcDjw+++/o0WLFmGOjCCIcLNgwQLcfPPNtvszxrBp0ya0bt06jFERRNVm69at6NGjBw4cOBD0HI0bN8aiRYvQvHnzEEZWMqqq4s0338SoUaMCEuOGE8YYWrdujXfffRedOnUq83yqqiIiIsK27Pyjjz7CwIEDwTkvvXMA/PDDD+jRo4etviTVJio7RUVFKCgoQHx8vPGzsn79evTs2dNvgay4uDiMHz8egwYNKs9Q/ZKTk4PExERbfZcvX47OnTuHJY4VK1bg2muvtdV38uTJGDx4cFjiIIiykJqaikOHDpXYJz09HX///Xc5RVR+bNq0CcOHD8fy5cvhsvF5V6BkZmZi4cKFqFevXpnm+fPPP3HxxReX2o9zHrLHUVRUhG+++QZjxozBtm3bgpojIiICzz//PJ599tmQxFQevPrqq0HHW7NmTfzwww/o0KFDiKMiiMpFcnKyrSIE27Ztq/KfRQshMHbsWIwaNSrgsXXr1kVWVlaV3wcEQRAEQRAEQRAEQRAEUdl4YUoPhPYvQgiCIAiCIAiCIAiCIAiCIAiCIAiCqHB2795dap+MjIxKKdUGYMqOSsLDKes+QSnzByhbY0wTLQkvqZtwc1VZFKamgNAQFcqxpuyJG1o5ZtnGjT5gTBcMmuIo7raKpR9Kv1jHMMbcWs149BgEc3ushqTVItrmbvNx43EabbKjMLeQVJs4H1BVFWtWr/Fqj6nbrpSR5fe6jap9ERLbDAGgfTn42LFjAc9x+PBhn1Ltu+++G/PmzQu7VBsAhgwZgrS0NK/2mTNnYtCgQTh37pzfsUIIfPrpp3jggQe8tsXHx2P06NFBxXQo/yBcquXLyV7nKu+Tl+9jlnB7RVj7CF9jPKb1dLfTYTH8CCGwdu1a3Hfffahfvz4ef/zxkEu1U1JS8PQzT2Pnrp1YuGghbvn3LZpU261oBrw8/IwBN93c1+ecgUq1AeDs4fU4tPB+HFk6DK6i03or00XJ+kUzWULmIQIMk77dj8cmb8W5YnvSo6pAQfEZfLXjC+zJ+VvLj7guumfcTaot8zuFW2SgXOZ3uixU4WDCzPgUpkmOObTnVlNvMyiMG7eZLuU2xaMKwJkuv+FgilWwzSzPEgN0YanUIBuifj3vA9Ok20wAHELPBRUzl2TcFJPqQnHGrfmimWcyXa4trMVXtE76a5QDXNsu9Hath9BvCzDOy02qLYTAY4895iXVDiXz58/HhRdeiAEDBtiWapeFCB6B5JopcKkqVOGCKlSoQoVLuOBSVbiEClV1QYXQ+6hQhYAKAdV639KuvUfSRPpCL/KhGsU+zPtGiQ+jH2C+WTBxK1QE+f7Lo7iR5Vq+fojKzbY/t6F5RvOwSrVjGcf8pGQ4/Gx35eai0MbnJKWRN+VD31LtjAzUWfBVuUm1ASD37Xe9pNoAUGvE8HJL/A79phXnyRPCllQ7tlYsEmonALAWGgswVqaNdr9vYqtQWzWHc46ff/4ZNWvWtNXf6XSiffv2KCwsDHNkBEGEm0aNGgXUXwhRaSSYBFHZUFUVQ4YMQevWrYOWanPO8dxzz2HPnj3lKtWWa48cORLFxcV48cUX4XD4y5TLDyEENm/ejGuvvRZjx44t83ycc9vS2qioKAwaNCjkUm0AePjhh233XblyJUm1iUpNZGQkEhIS3H5W2rZti+PHj2P69Om48sorkZSUhJSUFFx77bVYuHAhcnNzK00+8eeffyI5OdlWX0VRwibVBoDOnTvbkt0C2nHEbpEAgigvVFXFkSNHSu1XnUTBqqrirbfeQoMGDXDZZZdh6dKlIZdqJycnY/r06di0aVOZpdoA0LJlS1t/86WqKvr29f4d4cGDBzFnzhyMGDECvXv3xiWXXIImTZqgVatWuO6663DnnXfi6aefxrhx43DTTTehWbNmiI6Oxm233Ra0VBsAiouL8dxzz6Ft27YoKCgIep7y5IMPPghq3OWXX45Dhw5Vq58VgvDHrbfeaqtfz549wxxJeCkuLsagQYOCkmo3adIEy5cvJ6k2QRAEQRAEQRAEQRAEQYSJiv/rGIIgCIIgCIIgCIIgCIIgCIIgCIIgQsqJEydK7ZOdnV0OkZQNTb5XihTJQ8JsDrZs97mZuUnb/LV5xaLLtYUhB9Tk2u5uN6HNxYQxr4xHMKFJq7VptH6Wx2iIp6HPz6Q8Dqbo2phMeD90f04qvxJyN4O18Vi1EISbuFWua1y7ScNhCLKZecfiy/MlUCSpNlE92b59O06dOuXVHlP3qgqIxor+w6cfDxJbP4CCvctReGwTvvvuOwwYMCAkq8yaNQuzZ88OyVwA8Oyzz+LFF1/0ua1GjRqYMmUKevXq5bVt6tSpWL9+PZ599ln07NkTCQmaxK+goAArVqzAu+++ix9++MHnvJMmTUJKSkpQ8e49vcf3cUivV+B27LQe4zyP8UER+Fi3UD2GBxzLeXr4zc7OxsyZM/Hhhx+GXKQtuaHbDXjwgQfRu09vTaStY+QtJex7eWrt1Lkzmjdvjh07doQsrvy/f8DZIxuR0uVVxNRrC2vCoeVVXDMuC7Ocx/9bfxx/H9mAyUNao2GdmJDFUhEczj+ERXsWoqC4QBfOmIVMrAVIoAurNcG1Kac2BNuWIiUK11XbTDHE11zvD84MEbYshsKZAs1vLaXYMAu1cMAoh8K1/JRzbsittRRUAIxDAJoI3Jpz6rc1obZ8Ti05HUzRv5nXAVD14wfXxFkyXiGLrQgt5+ZMu2acG4VYBBfaeNlZf+0IJlCjnKTaADBu3LigRQmlkZ+fj4ceegizZs0Ky/wlkRbXAAdzDwAq5EtDvgSgCv15U13afVUTpauQeboAmKrJz/XnW3tbw/XjjCbb5oJBhWoK5S3yXP2djXZLWN4vWV53Wg9hvM6Ex/sDI52R71W86kwIt9eovzaifCgoKED7q9vjzJkzYZlfAfDvmjUwOj4R3O+7eY38n39GdNOmwS0kBHLfeRe5b47z2hRxySWoM2smeO3awc0dBM69+3Dm88+92qPatUXUNdeUWxyfLVuOJdm5OOi0Jxm6rm8Xn+3uQn3h9nPtdQwgbJGQkIClS5eiffv2tgRt2dnZ6NixIzZs2FAO0REEES4CFWsDwIYNG1BUVITIyMgwREQQVZONGzeiR48eOHr0aNBzNGvWDIsWLUJ6enoIIwuO0aNH4+GHH0bv3r3LpahTaQghMGrUKHTo0AGdOnUKePyvv/6KGTNmYPny5baL9xT5KEgTCvbv349//vnHVt958+ahXbvSCm8SROWEc47+/fujf//+FR2KX3bs2IE2bdqguLjYVv+mwX4+EADLly9HnTp1bPW9++67K+SzQoLwx+LFi219ntCvX79yiCa87N69G0899RQWLlwYlpyBc462bdvijTfeCItc+dZbb8XHH39car9vvvkGUVFRqFu3Lk6ePImCgoIKL1D3888/o27duli8eHGlzpMKCgqwb98+2/0ZY8jMzMT48ePRpYvvz0MJojry/PPP44MPPij12LJnzx7MmDGjUueW/jh9+jRuvfVWLFmyJOCx7du3x4IFC2znhwRBEARBEARBEARBEARBBE7oy60TBEEQBEEQBEEQBEEQBEEQBEEQBFGhFBYWltqne/fu5RBJ2bElSS7pOxklDPclV5PiP3+xGNJAXQxn3veewbiliwildNoUwOm9GDNEi5yZY2HRMnKr1FDGoV+Y9QKmGe48LtY+sF7k49JXtK5vSBm9Ho+5TT5wBoBzi0hbSrUtI427njJty3607nqSahNVldWrVnu1RcQ3hqNm3fINhPm6Y/m54gqSr30N3BGNL7/8MmTLqqoKl8sVsktpX9zu2bMnxowZ43PbH3/8gbvuuguJiYlISkpCcnIyYmNj0bNnT79S7REjRuDuu+8O+vH/k7sHgH6YtVy7I3wer6Rw1L2wgfDVqVTcBd5lRPi5fR4jhMDatWsxcOBA1K9fH48//njIpdrJyckY+fRI7Ni5A4t++AH//vctiIhwlBCUduXvHKsoHE/935OlrhtTIwYPPvwgLr7kYltxugqO4tB39+Pkz+Mg1GIjawC4Jd/hlnaGP/bmo9eYdfh67WFba1Q2hBDYcHg9vt75Fc46pVSb6/ka1wTVjIMbkmyu51gMXO+nSNG23p8zZo6TF8ucDqbo241ZwOEh8NbzRS5giUUeh8y+Cmce60gpt56X6mOMvJDJXMz9Tw2FPJaZ3mRLLgmjCAwT5jGJca6vwfUh7jJl6EVr5H4GY4AqIAQQ7SgfEfu8efMwYsSIsMx9/PhxdO7c2ZYoJzo6GvHx8SGVHF4QfQGiHNFQhQqXUKEKF1TI2ypcwgVVCO0CFUK4IPTbKmS79tyoeq0OVQBCqFClqF1X5AohLBe5TUO260+5flu/7+Okw/QxsFy7QeemSkvnTp2Rl5dXpjkSOMcntZPwWVISHoqNRfuoKLSLisLdNWtiXUo9PB+fCMXGPHlr1gQXgBA4/eprPqXakVdeiTrz5pSrVBsAcsdPAJxOr/b44cM9qqaEj1OnTmHGL7/almoDwD1Dq54ooyrTtm1bTJgwwXb/X375BY899lgYIyIIItxccMEFUBQ7Z0V3LrroojBEQxBVD1VVcf/996NNmzZBS7UVRcFLL72EHTt2VAqptiQpKQlr167Ft99+iwsvvLDCf48ihECfPn3g9JHTApog99VXX8X999+Prl274uKLL0ZiYiIYY7jiiivwzjvv2JZqh5MpU6bY6telSxfceuutYY6GIM5v+vTpY+vvIyThKqhnJSkpCS1atLDVd86cOT4L9hJERWGngDLnHDfeeGM5RBN6VFXF1KlTkZGRgYyMDHz99dchl2onJCTgiSeewOnTp7FmzZqwSLUB4JVXXrGd2xUVFWHfvn04c+ZMhUu1JXl5eWjfvj1Gjx5d0aH4pXfv3rb7tmrVCvv378fGjRtJqk2cdyQnJyMjI8NWX4ejhL95qKTs27cPHTp0CEqqffvtt2Pp0qUk1SYIgiAIgiAIgiAIgiCIMENibYIgCIIgCIIgCIIgCIIgCIIgCIKoZixevLjUPg0bNiyHSEKDbbm2v+9+BSjXLqndGo+Ua1sl1aZA0qqxtQqofQi2pfzUkKCawm1zUqtoW1dUWoSMnuM8L+Y2i0RRjoeUdfsRaVsl27oA3FuobT4Gqw7ba19KsaIw20mqTVQ3Vq1e5dUWU69tGWYM8Wvb8rMSGd8ItduOxI8//lilv7T//PPPY+TIkSX2OXnyJI4fP17iF4X/+9//4rXXXgs6joP5B1BQXOBzm1b4AMa5ShZnMEoPWIs0WES1jLlvp0NdxZKTk4P33nsPmZmZaN++PaZNmxaQsMMO199wPebOnYu9+/Zi7NixaNq0qcVb7P4CYO4nT3eE980777oLrVq18rv2Xf3vwqHjhzD+7fFY9+s6/LnzD0x4bwIeeuShUr7oKZCz5f+zd+bxURTp//9U9eQg3IFwBBQRwZNDXRTwQi5dEQRWdBcXORQQXQ8QVA4VvoICy+GKqwICIogC/lhRwQMVFeVGQRDliAeEI0Ag3CFH1++PruqunplkeiYzSQjPOy+Ymeqnqp6Z7q6umWTeNRvpS/6BvBPpcM8B1J+ncW1xDo4TZ/Lx+LSfMGDqDzh87GwhbZcuMs9k4v9tX4QN+9dJkbRcBIUz17zKum/prw3GweGIsZ0FVQwpz5aibM7BhJRjcyXGNux5GueqDQ5wecuc+aH1SnMpr1Z5Gc68To83rXjODVt0zeWcUQBgQonAdXm3PuN0/qkFYDgYYMq+uBrfLJm2UPJuIQ9UHjh9ZhxyURgAjEHI40gwgTjug4/H/kvW33//PXr2jI349fjx4+jQoQN++OGHoNvr1q2L4cOH45tvvsHRo0dx5swZHDt2DNnZ2Thw4AA+/PBDDBgwAFWqVClSHrXK15SibEeuLYQJASnBVkJtCOTbgm0BIUxIlbYVAxMQ8r5QFzhrC2DrtbVH6kdJ2WVC+joQrrcNzhsEIe/acm04km1LwA6/a6ywn4/eXiQ/JO2OnKeeego//vBjxPVrGwb+XbUKNtSsjRviE3BdXAKGVKyMt5Kr4+3k6ni2UhVU5N7/BPrEt99GlEfO5p9w4r+vBZQn3nIzUubPA69UKaJ2IyV35y6cXrw4oDzhxhuR0LJFseXxxRdfhFwAx58hfx+KjL0H/UqF+/2/HBzsuQ/zOw395zd+5yh9LuDmscceQ7du3TzHv/rqq1i0aFEMMyIIIta8/fbbiIuLC6vOb7/9hvXr18coI4I4N1izZg1q1qyJWbNmRSwZvOKKK/Dnn39i5MiRUc4uenTs2BG//vorsrOzMWvWLLRu3RoVKlQokVyOHTuG119/3X5smibGjBmDqlWr4tJLL8Xw4cMxa9YsfPXVV9i2bRuysrIi7ispKSkaKQfw888/e4qbO3duTPonCMJi2bJl2L59u+f4yy+/vNhkp/PmzfMUZ5omXnzxxRhnQxDe+e67wN91+1OrVi256Oi5Q0ZGBnr27IkKFSrggQceQFpaWlTbZ4yhadOm+PDDD3H06FG8/PLLMZ9r1axZEzfccENM+4g1QgiMGTMGzZs3x+nTwX/PXlIsWrQIX331lafYlStX4qeffkKdOnVinBVBlF7+9a9/eYpr0aL4fpcRDX744Qdcf/31ES20PmLECMyfPx+JiYkxyIwgCIIgCIIgCIIgCIIgCJ1zb0k/giAIgiAIgiAIgiAIgiAIgiAIgiAKxYsII1zBRknDGPMmNPATNDsNoEApmiXIDtxYULmejx5jCfJpHgAAIABJREFU58hgSQGh1IRaev7+beGUW9JVYbUT5InY/cAtmlJ9R4JbAa7JwlWbQmubO53aAkQ48kOVstByDBCA+rVJUm2iLPL9d98HlCXVahnDHt3jjD0ueXTAVLr8HvCEiljw/kcY2L9XDPKLPYwxjBs3Do0bN8ajjz6Ko0ePhlW/Vq1amDZtGjp37lykPHYc+dVeYMAev/Rx1F6IgQUZH+Wtq9wZI1mQcZLJiv5joHOVCNwWtNOAuoSOEAJr1qzB9OnTsWDBApw5cybqfdSoUQN9+vbBgw88iAYNGjh9Bz2RC5rsQDte3PMU63orkJAQjyUffYDWt9yK3X/udlUdNmIYRj4/wtX2hfUuxAP9HgAgMH7yeJw8eRKPPvQoPvzfh8jPzw/oPufIduxd1g8XdFsMFpcgkxGAsCYRVj7SoCxMAByfrt+P5R8twuBuDTCwXx8YhhHei1dM5OTnYOOB9dhycDNMIWxxtSPIVwuaQAq1redpLU3CwZkUWMt4Jck2uJRnc+Y8Zoa9GIojvea2pJoJJqXYmvhaxqtJGoda8ERf0IXZ4m/B9PkYd0TaTJuXqmPHipKxzBYcc8bdi6VwBmE6xx3XjkP7sBJO206rsM3JjAsIU5v3CkAIhgRfQgz3rsXOnTtx11134ezZ6IvehRDo1asXNm3aFLCtYsWKGDduHPr16xf0PRpjDDVr1kSnTp3QqVMn5OXlFSmXWhVSkZa1y9oXnMGEAGMCMPMt4bk8FpgwLcG5MCHAYDIGZpqW1B3WPrLOYgHBAFOYgDDAmZRwM26NP1Dv46zjS39NrCFCLVYkwKw7EEwbv6xXwXnfpN4vCVH4NU5WI0qG1197HZMmTgq7Xg3DwCtVq6J5XIIca6KXU+6hQzi1aRPKN2sWXkUz8HoHAGZWFg71+GcUMrOo+NAAlLv9tpBxx/89EQgitK48ZHDUcvHCxx9/HHadP3b8iV639sbU9/+Dxtc0KULv4Z/cruHCr7rXzx2K0H2JsmjRIjRs2BC//fabp/gePXqgWbNmaNiwYYwzIwgiFvTo0QNt27bFTTfdhJ07d3qu16VLF+zduzeGmRFE6SQvLw+9e/fG/PnzIxZq+3w+jBs3Dk8++WSUs4sd8fHx6NOnD/r06QPAej88depULFu2DL///nvYC6hEyvbt22GaJl544QX8+9//xqlTp2LST79+/WLS7oEDBzzFkVyRIGLLyy+/HFb8nDlzYpRJINdeey0uu+wy/PrrryFj3333XUycOLEYsiKI0OzevTtkTPPmzYshk+jwwQcf4LnnnsPWrVsjnvMVRlJSErp3744JEyagRo0aUW8/FP/73/9Qu3btIv/uoKTZsGEDatasic8++wytWrUq6XRw8uRJ9Orl7W8nkpOTceONN8Y4I4Io3ZimiWnTpoWMY4yhXr16xZBRdFi6dCnuvffesN+v1q1bF2+++SZuuy30730IgiAIgiAIgiAIgiAIgogOJNYmCIIgCIIgCIIgCIIgCIIgCIIgiDJEenq6p7hatWrFOJPoo8RpIb/sVphcW20P2KQ0pAUIaoO0r0srVd1AAbiUEmpiOKFE1ColuxBSNukv2fbLUcZyV0revwAYTBplpSRzcklg7afgyLSVDBtwhNpqW2FCbVXOtDKSahNljO3bt+P3338PKC+X2qIEsikE5TSVCwFUuPh2LNtnYGAYTcTFxeHaa6+NTX4aqampnmPvu+8+3HbbbZgyZQrefPNNHDx4MGTbDz30EB5//HFUqlSpSHnm5Ocg7WiavdiAAKTs1trOpFBb98va5ba3ljnjrFYWbIR3ZLSwZKT6ggUFBmtjrByDhV8+4eC6HpRBsrKyMG/ePEyfPh1btmyJSR/t27dHv3790LlzZ8THxxcaq05ZfREM2I/1lS8Kr1+nbl18+dWX+Pqbr3Hq5CmcOnUK9S+uj65/6woIAaFaM7VhAtb+rlChAmbPm4UN6zegX+/++D0tcLzLO7kXx7bOQZWrB0BJ5IUm0rbkuQwCBvJPZyLj8yeReywdjy4HXn15IsaMGYO7777b60sYc/JFPrYd2oofMjbiTN4ZKcV2BPn2PWbJrQFYEmyhJNpcbrMec+iybCal26qcO8JtxuWtAUOTcDPBwA1Lvm2dwLIeOBgzwGT/gjFLfA1YMSpnAcBkYHLcsBcCsNcCUBNd97zONR8V2n1o446UZgsu57Wmmhs7QlPB1DzWkSmr+a8w3Su4WD54EwxAvBFbsfbhw4dxxx13IDMz01V+4YUXepKIhGLmzJn44IMPAsobNWqEpUuX4pJLLvHcls9XtD/5rJpYFT4eh3wzD6ac45smsyTbwnSOZ8HsaxeDABMmBGMATAjI9y22WtsEA7fe0zD17kdJsG29tjZ2yfdI6n1REOGtgPM+y6+aKw52P/LYFAVsI4qF5Z8vx+OPP47t27eHVS+eMQyuWBH9K1S0dnEY8wv/w0L4lekcXbYsfLF2AeRs/ikq7SjMv3UNGZO7dSvOLF0aUJ7Y+hbEF6PMKC8vLyKxNgDk5uTisbsfx+J1/w8pKdXl9SnI3ipkHREddS2LCsLvfhkZOjjnWL9+PerWretpgZi8vDy0bNkS+/btCzk/JQiidFKzZk3s2LEDzzzzDMaPH++pzr59+zBr1iz07ds3xtkRROnhm2++QdeuXcNeoE+nadOm+Oyzz1CzZs0oZlb8NGzYEK+88gpeeeUV5OXlYdGiRXjrrbewYcMGHDt2LOjiatHg2muvRZUqVXDixImYtA8A5cqVw7///e+YtJ2QEPqzitK6gBxBlCU2bNgQVnzbtm1x6tQpVK1aFaZpIj8/H6ZpwjRNMMZQuXJlXHPNNejatSv+/ve/IykpqUj5ffPNN56uE/v27UNWVhaqVKlSpP4IoqisXbvWk6C5NP0eJxjHjx/H8OHDMXfuXBw/fjwmfTRq1AgjR45Ez549Y9K+V6pXr44RI0Zg9OjRJZpHNDh58iRuuOEGdOjQAe+88w6qV69eInmYponKlSt7XnBm4MBw/sqCIMoOaWlp6Nu3L9atW4fs7GxPdRISEsA5Dx1YCvj000/RpUuXsBcu6Nu3LyZPnozKlSvHKDOCIAiCIAiCIAiCIAiCIILBRr1xu/2nwBddWg2pFxbti4IEQRAEQRAEQRDE+UWrC55D+bhzT8ZGEARBEARBEARRVnn88cfxyiuvhIzbvHkzmjRpUgwZxYaQcm1FQSKkQqoXJKl2lWuSJT0XFWOXaY4oe5u8demjhHubVhRgBQt47n7PMdhrE1QmJwrYrvXnLmbuQu01KEiorbftkmaTVJsoY6jzbuzYsXj22Wdd24zEZFzSZ7vLYFzwGCb8bvVy5rddu+8yEEotrt2HaY8+1j9TbhOAMOW4Y5UtHHYxrmlQNElAaSEvLw/r1q3D2rVr8dtvv9mSnOTkZFx88cVo2bIlmjdvHrUv7W05tBnf710JxgxwMEuKywxwJgW53Gff93GfLcs1mA8++9YqjzPiwJmhxXAY3GeJeDmHAUNKern9j2nCXluKKoW9YAwcaqUEKf0FoMtznbHakejasl0ROJazINcCRTh6Q1v8W0oQQmDt2rWYNm0aFixY4Ek+GC41atRA37598cCDD6BBgway40Jy8lPROmUsaEywOYq9XUlvXeHCtV1A2NuFHDdMod9asuMTJ09i+NDhmPfWvKB5X9DtfcRVvQTWGGRaYm2Rbz0W+RAiHyd3LUPm94Fyo6uuugpDhw7FP/7xD8TFxRX84sSQnPwc/JK5DVsObsbp3FNWIWPOOQD93LGkxByW6JozWEJtyPNQjjOGvG/LtZkhxwo5XnCrjo8b4DDk+c7BDWuMYGDWuKDqKNG2HCeY1hYg7POLM26d68KRf+tqcHWuy7UWtPNcFgDOmABnMRkl0oZcEEAoSzNzjier3D1nE5CmbWEda645shDaJU0ei1wgpVwNmVP0537Z2dlo27YtVq1a5Srv3r07WrRogSeffNJVXq1aNRw+fNhz+5mZmWjYsGGArK1+/fr4/vvvUbt27ciTj5D1+9di/8l91jGoidsN5pPXHXn9kvfVP84NeRz7Ao5d+4hnBji3rklgmmAeAGPadQrq+GGuY05tsa9PdtZ+7yUA91a/BX90iqLd1a+RRPD3vgAw882ZGDVqFPbt2xd2m38tVw6TqyYjEe4ZrtWf6ksr027d/0RAuQl7ZgwBIK5ePTRevTqs/HJ++AEHO90VVp1IqDruRZQPIeE53LMXsr/6KqC8xtKPEB8lYbgXli5dijvvvBMAcFuv9tj5Yxp+++m3sNq4rMmlmPPpW/AxnzX+8DhrfGEGDK7m0daYohaQ4HL+az22xg+DcWdEkWOOhTbWMO16zdyjij3maNjXOOZtjPGCwUpeqLhq1SrceOONnj9Pa9GiBVaHeb4QBFH6yMvLQ4UKFXD27FlP8R9//DE6duwY46wIomTJy8vDvffei8WLF0fcRlxcHF5++WU8/PDDUcys9JKdnY3Nmzdj06ZN+OWXX/Daa68hNze3pNMKCeccn376Kdq3bx+T9gcOHIg33nij0Jj4+HjPYzBBEJGRmJgY0/MsOTkZTZs2xZAhQ3DHHXdE1MaDDz6ImTNnhox7++23S1zQSxD/+te/8N///rfQGMYYTp8+jcTExGLKyjvffPMNnn76aaxfv96zFDkc4uPj0bFjR0yaNAn169ePevtF4fLLL8evv/5aojnExcXh1ltvxZIlS/Dll1+iT58+OHToUERtcc5xzz33YMaMGahQoUKUMw3ENE2kpaVhxowZYS3MkpycjEOHDp0zomCCiAZ5eXlo3749vvnmG+9/vympWbMmDhw4EKPMoseff/6Jq6++OqzFuMqVK4ehQ4eWiYUOCIIgCIIgCIIgCIIgCOJcY/S0v4I+qScIgiAIgiAIgiAIgiAIgiAIgiCIMsTKlStDxnDO0bhx42LIJnZ4lpsV9P2NQqoXJF5zlTtmS03SJGP0MuGur/+4UpPiU0D7x5Rczk9wzSx5I+NME9M5P7po1RauBvvR2nCloaXjFi7Kf5pMylFV6eJtd676NtfrQlJtoowhhMCcOXMCypNSWyEi+5pnmHuQKCyuwFLr5J+9PLIvtpZGfD4fWrVqhUGDBmHq1KmYN28e5s2bh1deeQVPPPEErr/++qh9wVVA4KeDm6VkFq4x05b4Qdtmr73AXK+/GtPtYZZp4lGnM5uge1Rr237s5buM4X3fscxx7NgxvPbaa2jWrBlatmyJt956K+pS7fbt22PRokXYs2cPXnzpRUeqHQbOJZhB32kBcxT/NTjUGOE3NwnAFrM77UoXN2wZpTxWK1SogP+8/h/c2u7WoE2lL+mB07tXwDnSGQAONWblZv0ZVKoNAFu3bkWvXr1wwQUX4Omnn8a2bdsKSTq6HDh1AN/u+RrvbHsb6/avwZn8M7aw2tBuDS5F2OoxDHmf2VJ9xjm4YQmFDeZItTl3t8cYtyXaPu4Dgx5rgAtLJqrHM8bBBIdhWGJkqPme3HlcCjzVXFCXiVp7g8sxSom2rbHHln6DSRG3VYEzZk8FObf2KOcMjCsBt5Cx1mIPzJRCb2H1a4tumd8cTh0awvFxK1m3UuTGsfiY7W/TNNGrV68AqXaLFi0wZ86cqFwnxo0bF/Cl67i4OCxevLhEpNoAUK1cdZhCQAgTppkPE6b1GCZMYcIU+ZaM2BQQQsBUC3EItXiHJcwXso6zUAegLjymXPhDiEDlsSM6LuCiFvyyZ28LWDQAsowFrxTul/oJ76xbuw4p1VPQv3//iKTa/62ajNekVDscIt2jZ//8EyfWrYuwdsmSs2FDUKl2Yrt2xSrVBoAFC9/D3wZ1xRsbXsU9g+/GM7OHIqlieIvzbN+yA5kHM+UjZlvUgy3u5XxG4SfA1u8X9n4oyLbz8dOEVq1aYcKECZ7j16xZg8GDB8cwI4IgigOfz4eXXnrJc3zXrl1x+vTpGGZEECXL559/jmrVqhVJqt28eXMcOHDgvJFqA5a09vrrr8eAAQNQo0aNc0KqbRgGFi1aFDOpNgBPbefk5ODgwYMxy4EgCEvsGEuOHDmCFStWoGPHjqhTpw7Wr18fdhvTp0/3FPfHH3+E3TZBRJsVK1aEjElOTi5VUu3s7GwMHz4cKSkpaN26NdauXRt1qfYFF1yAKVOm4MyZM1i8eHGpk2oDwMaNG3HhhReWSN9xcXEYNGgQsrOz8dlnnyExMREdO3bEwYMH0b1794j+tsc0Tbz33ntITk7GwIEDkZOTE9Wc165di7///e9ITU1FXFwcDMNAo0aNwpJqM8awdOlSkmoT5x3XXHMNvv7664h+/9a9e/cYZBRdcnNz0aNHj7Ck2jVq1MA333xDUm2CIAiCIAiCIAiCIAiCKEHo03qCIAiCIAiCIAiCIAiCIAiCIAiCKCPs2bMHP/74Y8i4IUOGlAkpsS60LpSCpKJK5Bd0k6M79S8PaENJAJWskGmq1KACJ/dPwDbGtDa0SM1tbQtai7Ab9TacNv1ycwm/nYr+Qm0lQATgEou74pTMk6TaRBll8+bN2LVrV0D5id8+xsHvRyDn2O8B40VUKaTNAAWdKtDrCODzH47jj4yz0c+tjLPr6E4czznmiLC1cRqALYi1tjmjrRIMu64HukxbAO695xYbw71Fhrvluf7HRcA4ex67RoUQWLt2Lfr27YvatWvjkUcewU8//RTVPmrUqIFnnnkGu3btwueff467774b8fFBJMGFuSD9NooCyoO1Zx8n2n4WCJRWukTsUNdxvQ0/Obz2eM57c5CSUj0gBZGfg4wVzyDn6O9wjl1Lrn1m3w/Yv+yRgvOXZGRkYMKECbjqqqvQpEkTPPvss1i1alVUZSl5Zh7ST+zBmn2r8N62d7B01xLsPLIdQpiWMFtJtJUAW8qoGaT4mhlSlK1KDDA4wm0OJusbTiwMGExv04pjTLbADStG9ss5t+Ta4DA4d5fDAAODoY0lXI4jnBmQLTvtqzmams8xSLm2lGw7Jm0wbj9LbT6q+uD2rZJx29u4Aca5PY9kWgwgDzMhR0UBMKFdl+xjUUqZIRBnxEVtf/szfPhwLFy40FVWv359LFmyBOXKlSty+0ePHsXrr78eUD5kyBA0K2YRrk5yYjWYMJEvhdhCmJZkW/2DgGmaUD8Cwr0NAqawbi3xNqRkW8aZgCPRtv63/OsCznfs5R1b1q12u9Wm2v8OwnVDFA/Z2dn48ccfsXHjxgDJ5ttz3karVq1w5MiRiNoeUakK7ojCeaYI/v7dfQsAh959N2p9FifHxgcXulQeUrzi42MnjqHxfVei/f3twH0+AEBcnA9Pvzk0LFu1EAKz//NW8PclGnap//uoYJ+1+F9LVLwo2tDhv2jaucyQIUPQqVMnz/FTpkzBBx98EMOMCIIoDgYNGuQ5Njc3F0uWLIlhNgRRMuTk5ODOO+/EbbfdhuPHj0fURkJCAmbOnIl169YhOTk5yhmeG2zatAnPPvtsSacRkquuugp//vknunXrFtN+br/9dk9xH3/8cUzzIIjznbp16xZbX/v27UPLli09iYd1vH52EulnLAQRTdLS0kLGlORn2zo//vgj2rRpgwoVKuCll17C4cOHo9q+z+dD+/btsXnzZuzevRtPPPFEqRYoJyUl4ffff0eHDh2Krc82bdrg1VdfxenTpzF58uSgr8/ChQuxdu1aVKpUKaI+cnNz8cYbb6BSpUoYNmxYVKTpAwYMQIsWLbBgwQLs378/4t873n///WjRokWR8yGIc4nvvvsOW7Zsibj+1KlTo5hNbLjuuusCFmUujMsuuwxr1qxB8+bNY5gVQRAEQRAEQRAEQRAEQRCh8JV0AgRBEARBEARBEARBEARBEARBEARBRIcvvvjCU9zDDz8c40yKF8aYJV8LhZ/Q2WkABUqSLFGpKLxM1WfuXBis+7ZEUOUo41U7SgAmrEJXP45bUAQVhVmBkRuemLtDKdsM0g8LjC9IzqqkU3o7LhEVSbWJMsqVV16Jiy++GL/99lvAtqM/TcPRn6ajfL12qNq4P8rXvQWFm+cKGZi8xtibC4rTyy35ab5p4tWlGZjY98IQfRM6Gw+sh7ZcAQBdnc1c9wEl/XPi4BcHW3aretDrQTMja4sg6Nv9sP2DqkAIKbtVfQUTUZbdsTYrKwvvvPMOpk+fHnWRtqJdu3YYMGAAOnfuHFykHSbB5iMWzuQmIMZvbqLfQgjIG3cfTMmOhavcKhKuXtQxUqF8eUycOgm9/t4rMLu8s8j46knU6TwfPC4BAHBix/9weNV4QAT/4vtFjS7CHzv+cLcjBLZs2YItW7ZgzJgxqFChApo3b45rr70WjRs3xqWXXor69esjJSWlwHmCECbO5J3BiZwTOHb2GI5kH0HmmUPIPHMYpjDtV45zw34B3fMkrj3WJfqWJIBLKbUjn4YUZzMpleYwlOSaW6pqzq0SLiXbTrwBg3O7jDPDFnAz4bThiLQ5IBgMruTV2ngiH3Mhy9V5ryJs6797jFKtmAgyHuh2diHnvqqSnM4KeRjZ81wm7JyEqxmZg1BHrxIxQ85xGeJ4bMTa06ZNw/jx411lVatWxbJly1CjRo2o9PH222/j1KlTrrKKFSviqaeeikr7kVI5sTK4HARMYUmvTQgw0wTjDMJkEJxL4bWAYJZEm0GAKwM2A6QGG9D2ntrLQsj9Lo8X57CRhlvG7VpBrzlakQgSY49rBdUvoC2icA4fPozOnTtj586dOHbsGHJzc13bOeeIj49HXl5ekRY5uCEhAf0qlC98hurhba6XGbM/Rz78EBeOGgVf5cqe4uOvuQZ19+4Js5fok7JoQUmnAAD4/UwaKtaoKK83AoC1OMNFV9TDA6P64u0X5yL3bG6IViy2b9kOff7sWtjLb4Ev9/y5MPw+hyg0kjkzKXUN0xZMC2iDBdY/F/nggw9Qv3597N6921P8Pffcg+3bt6N+/foxzowgiFgyefJkDB7sbTGGZcuW4R//+EeMMyKI4mPJkiW47777At6bhcMNN9yAZcuWRSwDLAvk5eWhXbt2UREZxoKUlBR07twZI0aMKLZ5S1JSEpKSkgIWIfLnq6++Qt++fYslJ4I4HxkwYACGDx9ebP3l5+ejQ4cO2LZtGxo2bOipzubNmz3FlRZZMXH+snPnTpw9G3oB5s6dOxdDNsHJy8vD5MmT8corr2Dv3r0x6SMlJQUDBw7EiBEjovI7vuKEc47PPvsMo0aNwtixY0N+hssYQ2JiIqpWrYo6depg69ataN68OQ4fPoyjR4/i5MmTyM7OhmmaSExMxCWXXILevXvjoYceQmJioue8mjdvjoyMDLRp0warV6+O6LmdPXsW48aNw7hx4zBgwACMGTMG1asHLvxbGFlZWbj++uuxY8eOiHLQqV69OmbNmlXkdgjiXOO1116LuG7Pnj2jmEn0yc7OxoABA7Bp0ybPdW655Rb873//Q9WqVWOYGUEQBEEQBEEQBEEQBEEQXmCj3rjd/rvyiy6thtQLz98/9CEIgiAIgiAIgiDCp9UFz6F8XK2SToMgCIIgCIIgCIIA8OSTT2Ly5Mkh4zxJqM9BwnpewfxHhVQPLrP0K/cTR+v52KrAQnLU2wroT3/on3tR9idzGeuCtu8viypIHmULp0iqTZyHqHN79uzZeOCBB0LGx1e5BFUb90Oly+8H4/5rogu/W3XfXx0o3I+FLrY0YYsrZZwzrpia0NaUMlMBIB8QApwLLBvdCJfU9v5l2POZHUe248s/PrdEutyAAQ7OpCiXc/nYAFfbuAEfN2AwHwwm73N132dv83EDnMk4bmiCXQ5DSXalUNcW7gJg8pZLCTBjXPpu3bJdJsWFSgKscGvBZRlzSv3Lgi1aEY5kkDMexqsdOUIIrF27FtOnT8d7772HM2fORL2PlJQU9O3bF/369UODBg0Kz6egSUcYcxHmKmfB42xPtnBtE0HE2sI1TsAeG9QwYgrTbsFS7MKW8goIfPXFV+jeqXvQ3Cs2ugspNz6LzHUv49jWeUFj4uLi8NzLz6J9l3b45vNvMXPSLOzY6v2L7a273II+I3qhSuUqMLh1jpjCRL6Zh1wzFzn5ORDCdDTASgwstPtBsFXQzDl/IByxJ2OWUJQxt1AbgBRmW+WOOFsXbBvgUOc1dwm2OecwmM+WbRtMxnJuibdljDrXVdtMAIwzMHAYnEMIgIPBdl/L3BzxtvWfgJD5O9JwEXhyB0pHhXZcScGx7mfXYwQEmHDs26bpVmmb9gEpIJTwmTFUK1fNfk2jNRdctmwZOnXq5BKCxcXFYfny5bjlllvsspdffhmDBg1y1a1WrRoOHz7sqZ/mzZtjw4YNrrKBAwcW6Uvn0eKrP79A1tkscHmsGMy67tjXH27AJ49Bn7xOGfIapa5F9nWJSwG8fQ10jncOBsYtwTzALKE3nPPFdX3iWpnftUltsQv0Y9H/+hTsfY2I7Pjxv06WZb777jt06NAhJtdInWqcY22t2vAh8LLnmgULv8faff2x6arnmvFCwJLGC62eCaDOiBFIfeSRaDyd8wohBN75eQ5O5p6yFnOAul7J8QAcZq6JaSNn4Pulq0K2d8nlDbBgxQI5xsjrHufy2iivdWpezRiYurWufGAMcuyB/Zhpc0s1P5arRzgzYW0BCXuxkALGlXNtzuuVgwcPol69esjOzvYUn5KSgvT09HNOJkUQhJumTZt6WlyqUaNG2L59ezFkRBCx5fTp07jrrrs8L0gbjHLlymHmzJkkmwdw11134cMPPyzpNGySk5PRpEkTdOzYEffff3/UFsgKl0svvTSkmPGKK67Azz//XEwZEcT5R05ODpKSkpCfn1+s/TZt2tSzdHHevHmeRJInTpxAhQoVipoaQUTM8OHD8dJLL4WMy8zMRHJycjFk5JCWlobBgwfjk08+CVgMMBpwznH99ddjwoQJuPFAAtwaAAAgAElEQVTGG6PefklgmiY++eQTzJgxA+vXr0fFihVRr149XH755bj66qvRqlUrNGjQAJwX7+dWY8aMwfPPP1/kBVvUgsLNmjVDy5YtUbduXXTr1g2XXXZZgXVuvPFGfP/990XqV/W9du1aNG/evMhtEcS5Ru3atXHgwIGw69WpUwe7d+8u9jHHK7t370a3bt2wceNGz3X++c9/4s0330RCQkIMMyMIgiAIgiAIgiAIgiAIwgujp/0V/t/OJAiCIAiCIAiCIAiCIAiCIAiCIAjiHOXIkSMlnUKJooRHngTbwWRr/s5a1ybZdoDUkjlljuHSzkflwsCkxDJIjrZf0OnDX9AkWGHPKULRm38121MX2F5hwqgAoTbTynXrGUm1ifOAnj174sUXX0RaWlqhcTlZu5Cx8mmc/PNz1O4wG9xXLkTLoY7/QsYmVxvSCOcy6rpP0nzTxPhF+zDjsYtD9Enki3ys3bcK4ErvB2XaVXfsfwyW7NaWATL3XlVCW0d3qwluA1pSLtxA2actzQ4QgfpJR4OMqRGNskUQDBYHWVlZeOeddzB9+nRPArFIaNeuHfr164cuXboUXTYYYi7iXoRDl0IGsT3CKVJzEhVrP9aGAtdcR5/LSPmxVQe2gtLJwdp+a9tb8eWqL9G2VduANE7sWIITO5YU+LSrJFfB5NkT0fS6psgX+bi5/c1o1aYl3n/r/2H6hBk4cyq45JVzjmtuvhqdet2JJjc0gSlM5Io85OTlQNhicOuHMw4hn78+dxMQgId5liPiZC7ptC18hi60V+e5lAprYnwOBi5lpAZzbpVk22AczBZuM1ugb9VTwmKnzBHoS2GxvGVK/m2PB8HGHJk50wWiQWSjfvXs18Nv4RcmlIZcuGJcbchj3DVdl/uKMbl/8mV78rlEW0b6448/4p577gmQNsycOdMl1S4qe/bsCZBqA0CPHj2i1kdRqJhQCUfOZIJxwBQMHAKCCZjClO9dOEzkgzFmlTEOJgQ4TAjGLFG93DdKVs+kVV0IAcHgjFqCQTAR8J5I1bWvn2r4YcI5dlyHoLK2F8MLVEY5ffo0XnrpJaxYsQJpaWnw+XxISkrCnj17Yi7UBoAKjOH96jXC/sNl/fJYyKUyaD29jqqX8eabqNWvHzhJgsNi59EdOJF7UhPk+52iDIhLiMPjEx/FtvW/4OjBo4W2Zxg+53rCnPcq6loLbc7qP9NhTP+MwD+RIHPSAqZK5ys1atTAp59+iltvvdXTZ2iHDh1C27ZtsXLlymLIjiCIWLF8+XLUrFkzZFx6enoxZEMQsWXBggXo06dPkea4bdq0wZIlS0hwCmv8KCmpdnx8PK677jrUq1cPDRo0QOPGjXHHHXcgKSmpRPLxp0mTJiHF2tu2bSumbAji/CQ+Ph6PPfYYpkyZUqz9/vTTTzBN05McMiMjw1ObGRkZdN0hSpTly5eHjKlUqVKxSbVN08SsWbMwbty4kL97j5QqVaqgV69eGDNmTJk7/zjn6NixIzp27FjSqbgYOXIk/vrXv6Jt27Y4duxYxO2oz7Q2bdpkL3QwYsQIVKlSBX//+98xduxY17H66aefRkWqDQCTJk0iqTZxXnL8+PGIpNoAcOWVV5ZaqXZaWhpat24d9mdib7/9Nv0tI0EQBEEQBEEQBEEQBEGUIkisTRAEQRAEQRAEQRAEQRAEQRAEQRBlhLL2Ra9I0YXWIQmwM2nlwdpGoKw2oEyzdukibZWXsKyUTgpm4bkGynG9bQuFEi4GazNA7O3/nHWZq59QW20PKi8HSbWJso3P58OqVaswd+5cLFy0EOvWris0/tTuL3H0h8modt0ID62rASuM8Q0IUYcF2c6wYstxfLv1OG6+qpK3vs5TfsjYiBM5J6wvACrBICBlt5rMkbv02laZfZ/ZP065dc8x3DL7sXsMBSAEGJetBRsr/cdgbewuslywlAoKhRBYs2YNpk+fjgULFsREFFqjRg306dMHDz74IC655JKot18QBcm1C4txfPphyLWZktc625Xg1hTC1YuqwxnQ7OqmWPjhAtzT+V7Pz+miBhfhv/Onos5FdWEKExwC4ABjcbj3gXtwy19vwftvvY+f1m1BXl4uODdQsXIFNLuhGW7udDMqV6tkyZiFKUXgJkxmSXyFsMTJpjCtp8OEFG5Dk2kL+VSDj5P2nMYlEVXzOziyfMASD4NJIbR1nzNul3Mmxdn2Y0MTbrsF25xzcBjg3NL2MztWGzNUO1BybS53JrN2iHCk/oCSGivhtXAGJzj7l9t71xrLtAMrYA5rvXrydTPVayWlydo8U8nMA65GskC9xvZxyJ25vMENL4eRZ/bs2YM777wTp06dcpU///zz6NmzZ1T7+uKLLwLKKleujBYtWkS1n0ipGFcBgDonBExmAqYlfleCbc64vR3yPDOlYNuSX5sQDBAmILjSqgv7GLMOAzleCIAxtdXav67RRHvvZKO/Zwr2HkXoY5n2vkvF+Q2S/lLv843s7GzUrVsXR48WLjuOFVfExeH9atWRpIkTHJVy4bPVgpaLKWi7O9a5Lqq9n5uRgUPvvIOaffqE9RzOdzYeWG/PWK3/g/1YW5MqJIUUa+/YtkN3Zzvtap/L2AtEyGuwtT34eews/qDqC2v+rMaioAvLnL9jwi233IKxY8di+PDhnuK/++47DBs2DC+99FKMMyMIIlZ4ld95kW8TRGnl5MmTuOOOO4q0GERSUhLmzp2Lbt26RTGzc5uBAwcWa3+MMTz22GOYMGFC0RexizGtW7fG+++/HzLu999/R/369YshI4I4P5k8eTKuv/569OvXDydOnCiWPoUQWLlypaeF+rz+3cLrr7+OiRMnFjU1goiYX375JWTMFVdcEfM8MjIy8OSTT2Lx4sUx+R0fYwxNmjTBCy+8gE6dOkW9fSI01157LQ4cOID27dvju+++i2rbWVlZeOONNzBt2jRceeWV6N+/Px555BHcddddUWl/xIgRGDRoUFTaIojSzv79+/HFF18gPT0dhw4dwk033RRxW3/88Uf0Eosiu3btQuvWrbF3717PdVq1aoWvv/76vP6dI0EQBEEQBEEQBEEQBEGURkrn0n4EQRAEQRAEQRAEQRAEQRAEQRAEQYRNw4YNPcXt2rUrxpmUPGF9eSHYd1kLqR5MvGTJ42CLs+0fU9jibPWlWabEqEoeGCJXt6Kq4G3h/oTTjytOSevMQAGe/3NzNSXcrx1JtYmySkpKCgYNHoTVq1fj520/4+FHHkb58uULjD+6ZTqEmVvEXpWE2WW494+Ac1K645hfhBDA8+/sxtlcs4h5lV2Onz2GHw5ssMc9f50gk68rt0W71p/oOFJeTb6r2lD3OddbcqSAUh3JmDaCynIB2GOyHakWedDkhy6E361/TAHDb2kdl7OysvDqq6+iadOmaNWqFd56662of+G+Xbt2WLhwIfbs2YNx48bFRqod5svryK2dHRmwH/3mOrZ4Ul8II2gufiJL10xBlnMlqrRK27Rrg8eHPO4p9+tuuA7vfjYf9S6+yJJKMw7ODBjcsATTjKNWak08PGwgXls8Fa8veQ2v/u8/GDt7DO5+sBuqpSQ79aSQ2uAGDM5hMAOGLq5msowbso7cxtX9wH8GN5y2NQG2pbw2EMdVjAGD+ew6BlNybEOTZrv7ddqWz1nvR+ZvjR+qXO0LWc45OLMk1IxZcm0I2PJtDmbVUWOQsPaR1b4mF9X3v9CPKU18y5y2GRxpuD3eiOCy0qBDjhDaNNERIQvAGdts+TnAET2x9vHjx9GxY0fs27fPVd6zZ088//zzUetHEUzk1qJFC/h8vqDxOTk5yMzMRGZmJs6ePRv1fPwpH1cBJgRMmJZYWwm27RJ5X6jtptynapu9lpCtyXYeC1uWDXnrP9QItZNdiwU4rTliXP/D1F4JwMH/8GMey7xQOi95EdGhQ4dil2ozAE3j4/FxSg0sS6npkmrrFCjVLuQy5WXXuJeOcbPvlVdgZmd7aIUAgB1HtiMr+yigjf/2icWcOQKYtURDQoIHAaK9XoO6xjkzGoYg+1+NG9rwUkCzhT4OWq59tnE+ybaHDRuG2267zXP8+PHjsXTp0hhmRBBELNm2bZunuKeffjrGmRBEbDh58iQuuuiiIkm1b7vtNmRmZpJUW2P//v1IS0vzHJ+YmFik/lq1aoXs7Gy8/PLLpV6qDQBdunTxFPf666/HOBOCIO69915kZWXhhRdeQGpqarH8HuPjjz/2FPfwww97ituwYUNR0iGIIpGRkRGwIGUwbr/99pjlsHjxYlx11VWoXbs23nnnnaj/ji8pKQm9evXCgQMHsGnTJpJqlzCJiYlYuXIlPvnkE9StWzfq7QshsHXrVjz22GMwDAM5OTlFas8wDPz3v//FmDFjopQhQZReVq1ahauuugp16tTB/fffj+HDh2PKlCll7r3y+++/j4YNG4Yl1a5atSreffddxMXFxTAzgiAIgiAIgiAIgiAIgiAiIfi3NAiCIAiCIAiCIAiCIAiCIAiCIAiCOOdo3bq1p7iWLVvi0KFDsU2mFMAYs2XWIQkmgg4iogTgalP4BVhyU5eh1LbNMSmc0gXbKpZxp+OgOdv+uIK/BOyfiz9FkUO55ItBhOABcka/rtRzDzeX0ipvJQivXHbZZZg6dSrGjhmD2bPfwogRIwK+BGzmnkbO0Z1IqHaFX+0CBiEPMSJgszYYubbp6jpAOZwBht2HcjDlg314pnv0v8haFvhq9xcwzXwpMHdGNUcwzGwxrS621n+4Lu9jepSuOde3aWW2vFDTojOm701LTug/jEpJty1A9AtwJM368/EgYC4hhBBYs2YNpk+fjgULFkT9S/aAJcvv27cvHnzwweiJtPUdFYxCTv+AuUZAOQuMU6e4mhtp1S2hsTr3NdmxslYyBiYAMNm6UMeZ6ktAgIEzwBQcYCaGPfcM1qxag7Wr1hb4FO++728YPWk0jDgDQpjIB2yFsi3L5LD6Vo5/xiAEB5APIRjAAVO6fk1hgnEGIUz79TXtZriz6AkEBNONnPI1KWR/WKeBnzhU/c+cc9Q+u6XcWt03GLfF+bqcm3NLnG1wrUwKwBm4S+bt1JXybNkjB7Pk2v4/Mgfr+TMI+QS5fS5br599vjOACWE/C3uOqo8B6ta09o39+nDrNXSuKG7ZfwBCmw87L7BSMVtjlwAgBAwWXMIbLrm5uejevTu2bNniKr/lllswY8aMmMw5g4lwmjVrZt/PysrCokWLsHTpUqxfvz5A+J2SkoKrrroKt956K+6//37Uq1cvqvmVi0uCaZpgnEPAhACDYCaEYBAmg+DcWkiHW1u5sOTbDAKcyXNJmBDyYLB2mbUdcqwRTB8lWOCtEPI9EaC9HbLGIxa4iI8L/2HQy7TpPGb8+PFFEgxGQpvERLxYuQpqGd7/TNm1G0Oclv7SbOF3n4WIy8nIwP4ZM1Dn0Uc953e+ki/ysXbfanm9UXNIqEFcnwlb2zlDrXq18NsvvxfarhACB/cfQu3UVG2Gq19rHcG2/1igrsH2tTgI6hodUO7xeRdWqSzJt5ctW4Z69eohPT09ZKwQAt26dcOuXbtwwQUXFEN2BEFEk40bN3qK+/nnn2OcCUFEH9M00axZM2RmZkZUv0KFCnjvvffQsWPHKGd27jN69GhPcYmJiYiPj8fx48cj6icpKQnTpk3DP//5z4jqlxR16tRB+fLlQ4pIly5digkTJhRTVgRx/sI5x8iRIzFy5Ejk5eVh7969OHjwIA4dOoRDhw7hyJEjOHLkCE6cOAGfz4f4+HgkJCQgPj4eu3fvxq+//op9+/Zhx44dnvqrXLmyp7ikpCRPcadPn/YURxCxYM6cOZ7ievfuHdV+s7KyMGzYMMyfPz/ieUQoGjVqhOHDh6NXr14xaZ8oGrfffjv27NmD+fPn4/HHH8fhw4dLOiUXjDHccccdePvtt5GcnFzS6RBETDFNEz169MCCBQtKOpWYsnv3bowcORJz584Nqx5jDHPmzMGFF14Yo8wIgiAIgiAIgiAIgiAIgigKURVrZ2WegQBQtVq5aDYbFSi3yKDcIoNyi5zSnB/lFhmUW2RQbpFBuUUG5RYZlFtklObcgNKdX2nOzcwXAC22ThAEQRAEQRAEUSpo3LgxLrzwQuzevbvQuMOHD2PUqFEYNWpU8SRWgijBUliCbX+5tioP0k4wuWWBcm3Zji21ZG4Zk12m5xyGHC4qYic/IV2AMBvBpVXCFE55COFUWRJQEURB+I8DlStXxhNPPI5HH3sUcb5gH6YVpPyDX7n/Yz3OGTMChLpBDYV+g5Nd05Hzzvz8INpfXQXXXlIh2NM8b9l8cBP2ndgrRbdMSv24FGVbgmHOlNhayWylWBfMVW4LAf3+6QJfl67QHmu18VmTa9u6w8IksV4Fg6HkzwFtFN/4npWVhXnz5mH69OkBotxo0aZNGwwYMABdunRBfHx8TPoolDDk2mpX+cu1g9ZlSoIs5bbqcTC5thTbKtmxLWaHvGs3KiCE0ikz+Hw+zJgzHU0aNg2aw9PPP4X+j/eXImXT9mbnw/I1Cyl9hgmY9onBwASzo01mCbSVFJgJwDQFhDy/rPzk68Es8baQr5aaczlDo9yizfPc5xBziVr181i9VhzcFmxb44CUa2tibMYYDHBwblhlYNZ9xsCZAQ4WKNW2pdtMjiHcHhUMzqWemNs5W1JqKd4WDJzDXkTBHiPk4i5M6FJtJSD3k23L52gK0xHsq+FHOHJkBWfcdWwIIaRE2XGZMyn3F2bgNcxqz1R7CowXXawthMDDDz+Mzz//3FV+6aWXYvHixUhISChyH/7k5eXh119/DShv2LAhMjMz8eKLL2LatGmFircOHTqEFStWYMWKFfi///s/9O/fH2PHjkWVKlWikmM5Xzl5Hpgw7fco1jFgMmHr6JVUW1i2cwCOYBsMgGlCcAYlrleKdAZrzBC2eFfIIUSOF0xJtd2SbXkBDIrdroLBkXMLv22ETV5eHoYPH16sfW6qlYqq3JGuO3gzoOtjRjgEf3/uDF3+ze2dOhUp99yD+Jo1w+voPGNTxg84mXPCEmszZ+EY7nfWce7MXzvc2x6rPl0dsu23X5+Lp8c8rezZkBcf6DNLBshrviwLNpf1/xzCNVcO59kGIRptlGI459iwYQPq1auHs2fPhozPycnBddddhz179sDni+rXEAiCiDGhfmegmDVrFl555ZUYZ0MQ0WXKlClIS0uLqO5dd92FhQsXlsxnP+cAu3bt8hR38cUXY9u2bRH1UbFiRWRlZYFH4TOAkqBJkyZYvbrwue+2bdtw+vRpz3JdgiCKjs/nQ7169cJerO67777DTTfd5Cn25ptv9hQ3ceJET3Gx+JySILyydOnSkDHlypWL2gKQK1aswDPPPIP169d7/1ueMIiPj0fHjh0xadIk1K9fP+rtE9GnR48e6NGjB6ZOnYqRI0fGTLQeCsYY4uPjUaVKFbRr1w4vvPACHUPEecHJkyfRvHnzoL/fLCtkZWXhpZdewn/+8x9Pn4XrGIaB6dOno1OnTjHKjiAIgiAIgiAIgiAIgiCIohLVvzr5bXsm/vg1M5pNRg3KLTIot8ig3CKnNOdHuUUG5RYZlFtkUG6RQblFBuUWGaU5N6B051eac8vJyS/pFAiCIAiCIAiCIAgJYwwPPPCAp9jRo0djypQpMc6o9FCoYNQfof2zGyikbZfytIAy25QKWxqoi1VVjnY9ATChSRv9YqONLodkjElhFbNfh2A56LlaT0s4EjNVL8jrEk5OBFHWKOioZobXBfUKs7oFO9/UOVrY+cT8tjt6Z1MIDJrxO46fps8AFZlnDmPNvlXS8+sIrSHv2WJr7R5Xf54j94UtJLRF21JLqG5Vme0XZVLYqwu0bdewKxf3Sghw7X97HPdz2erZB0W7Jtr1/Q/F6H/nPTANIbB69Wr07t0bqampePTRR6Mu1U5JScFTTz2FHTt24Msvv8Q999wTO7GSl9csxPwjWHOOArrgfeocu86xoTmzASmvZVJwa0lv3X3bAlxtzqOOZc44Uuuk4tfdv2Do8KGIT4hHz7490eTqxnh9zut4ePDDMLgljlYSacY4DMalWJqBw7BipIjakKJpgxkwuGHdyn+cGTCYDz7DkG34rFtuwOA+cGbAx312+wb3yTa4zEO2wX2uNu1y2ZaP+6x2VP8w7La5KlNtcD0/2S/z2VJtzriVG7isY8VwXrBU24o17O2A9Zqp7fbYo0TGzJlPOnWsfaoeM86k2Jtr44x2fJiOuNg1T9Qfq/uC6QeJ+3hTiwhw5iweY3el9KywRMwAwKx5JY/Cnze+9NJLePPNN11l1atXx9KlS5GcnFzk9oOxZ88e5ObmBpSvXr0ajRo1wuTJkwuVavuTl5eH1157DY0bN8batWujkmOCkWCJz4WA8/bHhLB2OoQwYcKEEMIS02u3Cmf2ryT8elvyx16gCAFjmvCbo6h8glEMl5kyy6pVq2CaZujAKFCJc2zVpNrRxH+2Gux+QfHBtjEA+SdP4vfnny9qamWaEzknsPHABvsa4Siv1ZyV2dd+9RgAmt3YFL640NLlFZ987VwO1GcPaqNsW8j7NmqRBvv9jnDPeQMGG79b/5gCDpbz6TOJmjVr4qOPPvL8nA8cOIAOHTrEOCuCIKLN0KFDPQnxT506hezs7GLIiCCix9ixY8OuU7lyZXzxxRf44IMPSKpdCKdPn/YUF6lUGwDWrFlzzkq1AeBvf/ubp7gBAwbEOBOCIIqKaZro2rWrp9jy5cuHFGvPmTMH8fHxGDp0qKc2SaxNlCReft/WqFGjIvWRnZ2NYcOGoXr16mjTpg3WrVsXdan2BRdcgClTpuDMmTNYvHgxCZHPQR599FEcPXoUo0aNQrlyXv+GouikpqYiMzMTpmkiOzsbBw4cwLx58+gYIs4Ltm7dijp16sRUql2nTp2Yte2FZcuWoVGjRpgwYULYUu1atWphxYoV6Nu3b4yyIwiCIAiCIAiCIAiCIAgiGpy7f3lCEARBEARBEARBEARBEARBEARBEEQADz74oGcJwODBgzF79uwYZ1R6iEhOrclERQidWzB5ZUCZbkPVpNUF1hPuf8z/J0zpti7v1n/8+4EJR5zIQ0jD1fOSCFPYfRX6WoTIkyDKIkeOHAla7kuqXoRWXfZSt3QuaCRzHtl3md82p0b64Rw8+WZaEfIrO+Tk5+CT35Yh38yzJNhCyWw5OFPyWk04zLhLOsuZpY5lgLxlUigspbnMUXHbumK7TBfYSnTZoCY2tPeldo1hSjqoCHJJ8/TV9WBBMbadZmVlYerUqWjSpAlatWqFOXPm4MyZM1Hto23btli4cCHS09Mxfvx4NGzYMKrtF0gRX7uC5Nr6o4LkkoXLta2JikuubYuUnb6Zdrxz5owt6tiunlIdT418CnuO7MHEqRPw2befoVPXTrZIWwmdmRJE2/JsKZWWgmrONGm1KpeialuWzQxwGPDxOFuCbW1XImopwHbF+mDAgE/Js20Zt/PYx4JIvLn2jym5tmH3G2fEacJvlYvWjozl4PBxA1xIgTazygzDcKTa9vigROSwVNuMOWMG0wTb8rHaZ2CW8JppC7sosbd+GbD3HJfibS4l6ZzbdVyzR6GNX3DGvoDFWvwWkYHQ24Brni0A668ZtXUCijonnD9/PkaMGOEqS0hIwIcffogGDRoUqe3C2L17d9DymTNnFjgX8EJ6ejpuvfVWfP311xG3ofBxHwAlsrZE2pZk29JrO0JsR7ltS7iFKcXbMl5oim0Bv+uNVZ9BuW+F1q4d5NyVgSrWFrHbG/3iiUIxTRPt27ePeT/lGUO3pCR8U6MWKvkJ8UKdxZGe5V7k2s52Z6arvx1nADI/+ghHli+PMIuyz4rdXyLfzHO9ggxwz1GdmauMsn4aXHFxyPb37dmHnOwcyAuX3Yu+t/znH4FvWVjAvMYeh9QchrnrCT0WzvXmfP4son379njuuec8x69YsQLPk5ieIM4pkpKS0L17d0+xDRo0wPHjx2OcEUFEhxkzZuDo0aNh1bn33ntx+PBhtG3bNkZZlR2iLbv0JykpCVdccUVM+4g1Xhc8fvfdd4v0mQBBELHnX//6Fw4fPuwp9u677y5w24wZM1CpUiX07t076OJ7BVEcn+EQRDBOnjzpaT7Vpk2biNrfuHEjbr31VlSoUAHjxo1DZmZmRO0UhM/nQ/v27bF582bs3r0bTzzxxDm9aAdh/Y7q+eefx/Hjx/HEE0+gfPnyMe2vXLlySEtLi9lirARRmlmyZAmaNWsW08+BOOd45513YtZ+KN544w3ceeedOHToUET1f/jhB9x0001RzoogCIIgCIIgCIIgCIIgiGhDvx0iCIIgCIIgCIIgCIIgCIIgCIIgiDJEamoqHnzwQc/xgwYNOu++yF0kUZJyOxW4OVA6HVDm34aAS0SoCy+D/XOhS7cLiNcFh4U56IL2o+I1oWaBr4efKFwXLpBUmzgf0Y97dTZkZBwMjOPx4PEVA2q7bwvuxU0Q+STzjxXOfeHfhhTo+vX/5eZjePmD9BC5lH2W//4pjp/NcuTW/kJZaYTlUirMbbmsJQ62Jbcu4bauIYSsAxQoEnTVcOSGgPIH6oLAIE+CaZJkdV/f7C8YjILYNhKEEFi9ejV69+6N1NRUPPbYY9i6dWtU+0hJScFTTz2FnTt34osvvkD37t09L04SVUL5iUK8/MHk2tpRERjD4Jpr6NsLlWtbAX7HpHu80MXy1hnBwRigdNCMMRjcOh+CybW5JtRW8meuxNlSds1domtuybaZz5Zaq3hdgO3jPktgrUuulbCb+7QYR4BtP+YyRgq6DWbAgCPI9hmOYNuWb3Nu1ZeCbacut/u1+ubgcMTfUmUtpdXy9bRfB02KLaXbznjjyMw5MwBAE/Vb+8taKMURXgPQVNmqPViLq8B97uJn2JsAACAASURBVDN9hwc55uxjhPn7lK1rEhOQ+5g5C7e45p1wLeZijz1cHScFzIND8O2336JPnz4B5XPnzkXLli3DaitcMjIyPMWlpqaia9euGDx4MJ577jkMGzYMffr0QfPmzQsUf5w5cwZdu3bFH3/8UeQ8DWZACF2abQm2AcCEI9qWKmz5v6mtPSRcO92WdNtbrQFFteM6QJheJ8iUxAsFjJ8ixEIS5xOPPPIIcnJyIq7fKiEBv9RKRVpqXSyvURNTq1bDoIqVcHdSEm5MSMB18Ql4M7kattWugylVklEtCsIa5vfA66kfTLQd7O17wDYhkPbUUORlZYWbapnn58NbkX58ty2uds9tAa7NKZl8D6Gu7wwMbbuFli0JIfD+3MXa7FZdC+C61QcJl867sAMkyLag0WGOE+F8vnGuMWrUqLAEoy+88AI+//zzGGZEEES0ee211zzF7du3DxdffDEOHgz8HIsgShsjR470HJucnIyVK1fivffeg8/ni2FWZYeOHTvGtH2vwv/STJUqVVC7du2Qcfn5+UhJSSmGjAiCiISMjAxMmzbNU2zlypXx5ptv2o+PHDmCf/zjH7jgggvAOUf//v1x4sSJsPovV64chg4dGlYdgogW7777rqe43r17e24zLy8P48ePR506dfCXv/wFX3/9NfLz8yPMMDgpKSl47rnncOrUKXz++edo0qRJVNsnSh6fz4cpU6bg5MmTWLRoEZo0aRKT31u/+uqrSExMjHq7BFHaWbRoEbp16xb18dmfPn36eHrPFG2EEBg1ahQGDhwY0aJRbdq0walTp0okd4IgCIIgCIIgCIIgCIIgwofE2gRBEARBEARBEARBEARBEARBEARRxnjuuedQrVo1T7HHjh3Dq6++GuOMSh/hfNlKCAFhCpfEOlzJpV2mt6FjOv+YSxMVPPeCxNmF/oQQb7va13+E9U8+CUiPY1ChdjDxdzjSKZJqE2WdYKJNIykF3k2SyojrLd4edwLakLeuc85fM+hWEU79KB1L1hzymGfZ4/v0lfjj+B8AYI+pjlxQiWkdmS1cYynAObMlwY6QULuFkhBrdW3xtiYZVBlou8+O0x47u84R1eqLNwBw3fcyVrvGaFbItiKQlZWFqVOnokmTJmjVqhXmzJmDM2fORKVtRbt27bBw4UKkp6dj/PjxuOSSS6LafkSUQrm2f6BdXwmbmVPKGbfjHcmlI3IGswTQjFmTCJdcG1KuLSXKShxtcCXXluJpKaC2JdZcF1o78m0f98HHAmXXlizbkWErabYty2a6aNtny6+5JuFWgm7DMMC5AYP5wGHAx6zHqk2fFH278tTzVZJwW6ptSbc5N+ycOCxBNzcMKdV2Xhs1dhjQxhRtzDaUzN8eK9S45N73wj5SnGNAtW+3y5lzG0yKDWf+FzCHtMeiwANYMGGJuNXgJZy5tuoveE1vbN++HV26dAkQCo8fP75YpF2FLVyUmJiIhx56CBs2bEB6ejoWL16MSZMmYfTo0XjxxRcxa9YsrFu3Dn/++Sfuv//+oG1kZWXhoYceKnqijLtk2vZbFfVYmBAQtmTbtOOUhBu2MFsIuU8h5GFmbYddDilfd+rKHe6IuIOIt/3vq1hvzy+wKKz65zh5eXmYPXt2RHUvNHz4pkYtLKiWggqcIx7AZb443FWuHAZVrITJVZIxv1oK3q+egvaJ5QLqF37uep3HSjzsMvfh4lGmrG3LycjAjsGDPeV1vpCVfRSr0lfKawLgzEIV1jXdudprn2HIE/62e273NEf8cOGHtpjbnmdAf0fizIut7e4JrX9RxPNe7bMau77/W6/zYAj59NNPPYtChBDo3Lkz9u/fH+OsCIKIFlWqVEGlSpU8xWZmZuIvf/lLjDMiiKKxYMECzwL4++67D4cOHcKNN94Y46zKFoMHD0a5coFz/mhQo0YNl5j2XOapp57yFGeaZlhSUoIgio/HH38cpml6ilULNGRkZCA1NRXVqlXDe++9h/T09IikjYAlLC5ooT2CiDUffPBByJi4uDjP4uohQ4YgKSkJzzzzDPbt21fU9FxwztGyZUusXLkSBw8exOjRo0tm0Vyi2Ln77ruxefNmHD58GE8//TRatmyJRo0aFXnBnHvvvRd9+/aNUpYEce7w7rvv4t577/U8/4mU8uXL44033oBpmnj55ZdxwQUXICEhAZUrV0azZs3w7LPPYu/evVHvNz8/Hw899BBGjx4dUf22bdvio48+QlJSUpQzIwiCIAiCIAiCIAiCIAgiVtBvWwmCIAiCIAiCIAiCIAiCIAiCIAiijFGzZs2wvoy+fPnyGGZTegkqgvajwC+/KrlSIdWDCr0YCy5xKqAtfzm2kNI6W0hXhB/Xc9FEhgWKooR2q7k6C3od1fNU+YaCpNrE+UAwsbavXEoUWvaTZbsEyG6xKfOvx5x6fupmuzrAIATDU7PS8N3PWVHI99xi08EfsOngj5Y+kHE57jlCYFskqEuCZRnnmuBW3lPbXWJue7+pcn2PObJiR6CtX080wa2qoy1sYI3tfuO+H55UD8GCoiAXFEJg9erV6N27N1JTU/HYY49h69atRW9Yo0aNGnj66aexc+dOLF++HN27dy99X7Qvolw7WHNuubZwz0H8vZTQz/tgilLhtz24XNs6N7TjVZ4T8DvuuRLScynPBrfk0bpwmuvSbOuWw4CPKxm1FFhL4TWHjOGOSFtJtpUI28d8Vj1mCbB9UqRtcF+ABNsSafucOCXvVu0ombZsyyXyhuzfsOLijDhtG5fCbg6Dcyt3JduWz5szBiYMW0juL9Xm2tjBpbBcCf/V+GCNNdyyV6s5GxjA1XDjnpc6+1Xbz+q71GquKFjQ+66FY/yOVcaZJlf2O+hc9QXAmJQuC/e4FSYDBw7E0aNHXWX9+/fH0KFDI24zHE6fPh20/J577kFaWhpef/11XHvttYXOf+vWrYs5c+bg3//+d9Dtn332Gb7//vuiJSqc9wWWPNvUxNfuvWXHCVPuG6Ftk/8LJd2GLc52JNrOe6vChjP9fYOnYa8AATcBjB07FmfPnvUUW5lzXB4XhwsNH4ZUqoTva9bCxUUUkuhEa9eEu7v9Ywqqz8Bw5JNPsLeMSP2KSp6Zh89+X4ZcM1cKptVcU12r5XVcu27oCy6ouW58vA/lK5YP2d+BfQfkPFrNdbl9jbIc3dq1Cs71yv4nnBgGlOp577mAz+fD+vXrPc+Vz549i7/85S8xF7AQBBE9wllkM9oLXRFEtBkyZIinuJtvvhnz5s0jYWkEJCUlYebMmVFtkzGGvn37Yv/+/UUWIZYWnnjiCc8LHs+ZMwdXXHFFjDMiCCJcvP69RPv27ZGRkYGaNWuiVq1aUVloKCUlBRMnTixyOwQRKRs3bgwZU79+/ZAx2dnZuPLKKzFp0iTk5uZGIzWbKlWq4NFHH8WxY8ewatUqWizlPCY5ORnjxo3DqlWrsH37duTm5kIIgfnz56Nx48ae/+6IMYYXXngB7733XowzJojSx9y5c3HfffdFvCBIOEycOBFDhw5FUlISBg0ahPT0dOTk5OD48ePYvHkzxowZg7p169q/Y4iPj4dhGIiLi0NycjIaNmyI1q1b44EHHsCkSZOwYsUKnDx5EqZpYu/evfj2228xb948LFu2zF54Kzs7G927d8f06dMjyrlTp0748MMPSapNEARBEARBEARBEARBEOcYZeMvUAiCIAiCIAiCIAiCIAiCIAiCIAiCcNGlSxe8+OKLGD58eMjYzZs3Qwhx3oqN1fP2/8JIgV8g8bdxBRFTqseOitIdUFC5y3/pak64ci0wHy/4d1nQfi+oXSVTZJaYMZhcKpg8vLBj7Hw99oiyjyWDs3WTOHDgQECMUa56gbUdk31hX2jz3y60h9o2Bkuu6rLjq816G0yLBawT3QQYR25ePh569RfMHnQFmjeqXEhOZYeth7fg+/TvrFdMigSZEv9pYlpLaKsWG+C27NaSa6sYKQlkXPvHbEGuUnADzLXdXx7IXPcthHCPpf7DqiPuhp0vtFZsCbM8FCyJotOmemxX0tvV+wnjopSVlYV58+Zh+vTpURdpK9q1a4f+/fvjrrvuKn0i7WD4nZ4BFDIcBJtbOApbZ3UMfVzS97cjvLW262WqdaHVt7YDjAkIYZU6bTtHlarj9Mqk/5+DmyZMcDA5xsAEBDMBBpimdQ6pEdTOhAHCtET2gpkwhXoaDJACZ703k5nWKCZM+3UQAATTFhoJ9bpDnXnqfNBLHJEoYAnGrfUMHPkowGCo85lzMDnuGrYQW4qyZR0DzB5v7HFE1XeykP9z7X/mlDPnsTpNmbDOcdW/a0rL/c5lJdXWz3dZ367td+kImCOrduC8zK61XXSBspqPW3vSvjRF+nVuf7F1nTp1cPvtt2Pp0qVhtfPzzz8HlOXk5ODjjz92lSUlJaFNmzaumGAMHz4cqampYeUwZMgQbNu2DbNnzw7YNn36dNzw/9k78zgpivMPf6t6WHaXS0CWywNF0aCgiKKoiATFG4xKjAcqCgaPqL8EIx7xPlGDB4kieCAoAhqPYDQgici1gERAFuQSuZb7Xthddrfr90dXVVf39Mz0zM7sAe/DZ5ju6rer357urqpZ2KfOOSep+kxsaU53/ea+P0I4sm2bAxaM59GMhr5WAgIcTtvBonx1qk1wvxcI+bw694sr73fKEdWZqfsjqmZ/fQQAR74ehsM4x48tkrsvTby9TPJfT/11BG5nwa59fzMUf8TM9D3EjH306JgBPz/5JOp16IDDzjwzyTM4uPjvmqnYXrzdGbsC3gllGIPz/QDOpA+6f+I6To07GeMo2lOU8HgVFRXymTe7E3fca4xgnWslvM2DO671FLp7mdJttdlY8497Caff/PTTT3H55ZeHkqsUFhbikksuCd3uEARRvfTr1w9PPPEEVq1alTD2qKOOqoKMCCI1Jk+ejPXr1yeMsywL//znP6sgo4OX6667Dl999RXGjBmTch316tVDo0aNkJubi88///ygFEsPGzYMN910U6jYpUuXomvXrpg2bVrt+JklQRzkbNmyBTt27EgYl52djc8++wwNGzZERUVFWo7dpk0bFBQUkLiRqDbKy8u1iDQe3bp1Sxhz1llnYcmSJelIC4Dzs5qOHTviqaeewhVXXJG2eomDk+uuuw7XXXcdduzYgUcffRSffvopNm7cGPWzrezsbPTo0QMvvfTSQTkmJYhEvPPOOxgwYECVSLXbtm2LRYsW4Y033gi9j5qYwbZt7Ny5Ezt37sTKlSsxbdq0UPvXq1cP+/btSynfvLw8PPXUUxg4cCD9ewFBEARBEARBEARBEARB1EJIrE0QBEEQBEEQBEEQBEEQBEEQBEEQBykPPvggNm3ahNdeey1u3N69ezFnzhycddZZVZRZzcQUSIb+BZKQYR6Jpa/cczzT8KUOkSiXSv6ui6G5NBOLW7/+BZIoL3j8XywJkmvTL6MQhxKbt2yOKovk5iVZSyLhtpKdmpJctR6wjzYVetSCcqOUaht17y+1cctfC/D2fe1x1omHJZl77eLHrYswfd0055NR4lstuXUEgkqKrYWCWpKrpNiuFJcrua5sLZVKF34JoRb1uldFrWtVLvOW66bUIxZkxn7wXtpY5stEfYqnq0i+/RZCID8/HyPeGoGJEyaiuLg46ToSkZeXh/79+2PgwIFo27Zt2uvPOJWQazubg8Yc4eTaALSYNhW5NmeA7RTIcoAL6WdmHIwJQAjYQsquGYcFGxXCkWtzbsEWDJawAc4coS+cemzhPGO2sCG4auacp9BmtrEswCGkSBvggkvZL4dghqZbfs5CCCkFDhinGUJ5v7TTlWwbbYAw2gLmthtQbQBTy86zzuXzz8HAuSHQ9ryr+gyRt6zfiTHaAi1ANSTbzNCSuv5iwLgHuBKKgkEw47wNMbJ+3plxj7lFEMIrvdX3h8ekbXy4ekwoFc3CJ4VP8+9yb9iwAVdddVVa6tq7d2+UxKNt27ZYuXJlwn1TFeS88MILGDduHEpKSjzlkyZNgm3b4DzKYh2KcrsMAIOwbcAyv4A4fzkCemjJNvS6V7IthBkruyL1bAnhPPtR3zXiNHa6PdLJ6HvYmyR9j4hHGMkgADzdqHFGjh+/uwq3lcGY6yWJY7o9VvRXW3PEC9+6KCtDwW234rQv/4Wco48Of+CDiPmb5mH5zmVqlGpMBAM9TuVw+iCnyJVfMwCcqz6P49m7nwt1zEgkokauxt9m/6Y6HKbL9LF994fnZxUB41793SgOsSaU8dR/CHDppZdiyJAheO65cNdx8uTJePrpp/HII49kODOCINLBF198gZNOOilh3Mknn1wF2RBEatx1112h4nr37o2GDRtmOJuDn/fffx8nnXQSHnzwwZQEbA888AD+8pe/ZCCzmkO/fv0wZMgQFBYWhorPz89H3bp18cknn6TtZxYEQaTG3/72t1Bxd999N3bu3Jk2qXbHjh0xf/58RCL0K95E9fHZZ5+F6ttvuOGGuNtvvfVWLFy4MC055ebmom/fvhg6dCjy8pL9d3TiUKdJkyYYPnw4hg8fjj179uCrr77Ctm3bwBhDnz590Lp16+pOkSCqjREjRuCOO+6oEql2/fr10bt3bwwbNizjxzJJRaqdm5uLwYMHY/DgwWjQoEEGsiIIgiAIgiAIgiAIgiAIoipI7TcqCIIgCIIgCIIgCIIgCIIgCIIgCIKoFbz66quh4l566aUMZ1LzCfWLI/EcSl7LXMCuTIsI/X+U0FGI6Jfn2P5XMgTtb7wEE+7LzEHJ7AxxZKxzC4N5ToeSlIogAGDz5mixtpXTLMSzEOZZ8WkDlZQyarP/aVWiSiV1jj6ekx/X8fsP2Og/bDEm/29riLxqJ99vmovp674FIFw5rk9s6wgFuZRmO9JczqUum8syJchlXF4TVzYIQMt2tahbLcvPnCnptrwmSsjrXkUzL9ke+w2ShhhQSbtNo6QroJRhhqxQv4fqImPfp7t27cLrr7+OU045Beeccw7eH/1+2qXaF1xwASZOnIh169bh+eefr9FS7YTPfBKC8+DNQQHeG4P5N8USSHtyVXeacLerO0+2I1r2zFS5Vs4b97grjwY4LO6Kpy35vFjyOeHM0s8M5xwWt2CxiNxuOes8AksuR7gFi1mIsIgTxy1EeMSzzSmX+8hXhEcQYcbL2O4uG/VwCxFL1ROBBTcXfRxYOkfOuM5RxXHGEWEcnFuyrbDcz0d+Hq5UmxufA5MiZSXydqXanDmC8VhSbR2rHaW+6w0mTegB95OSageNmQPEo8K8z9T9xYPuKx9CiVoBIezYcTUYy7ICy1Md+zZr1gyXXXZZVPmOHTuwfPnylOqsEBWosG1oHbZv/K++A5jvQghXug1TfO28nGsm6zLl/TC+AwTcP8Loj/wEfWRBwnb/BEmeiYt839GCvo/F+hOm/6uprFu3LmFMm0gEfXJyqiCbSmrQjcvp7ZW8y/F6v1jbzHIOoGz7Diy8/joc2L491WxrLct2/IS5hfnGxDGqL1ITx6g+xTsJBAMD5xbMHv+tp0biu39ND3XckzqeBHUlmDG21d9R4BVte66c8MZ4CHh+Qz3SQUG1uC2oDM8++yzOO++80PGPPvoo/vvf/2YwI4Ig0kX79u1DxZ1++ukZzoQgUmPWrFmhJjfinOPNN9+sgowODR544AFMmjQJderUSWq/OnXq4N57781QVjWL999/P+l9rr76anTo0AFz5szJQEYEQYThH//4R8IYzjlefPFFfPPNN2k55mWXXYYffviBpNpEtTNx4sSEMZxzdO/ePeb2AQMG4N133610Lu3atcN7772Hffv24b333iOpNlFpGjZsiGuvvRZ33XUX7rzzTpJqE4c0U6dOTVqqnZOTg++//x67d+8O/bMkRVFRUZVLtVPh+OOPx4oVK/DEE0+QVJsgCIIgCIIgCIIgCIIgajkk1iYIgiAIgiAIgiAIgiAIgiAIgiCIg5wrrrgiYcyMGTNQWlpaBdnUDgKld4mk2iEQhogy6JixxNX6GFo6J/+wJF6mIC5+klF5gSHmvmGF2p5DJPGLOgRRK4jzGJjPSJBYO5LTLIWKDQturDgtIJRiuqjHLoapX8nqtLzZ3O5IcBkYSg4I3DF8Cd6ZnFjaWJuwhY3/rpmKOYX5jhBYimwZ564MmHMwKZjlWjIIKcE2RbdKdutoBpUo2NlXLTMt5VZ16npkTq74lmt5sSvUNTSESpgNuKW6XzGusRYox2nD09BMCyEwe/Zs3NL/FrRu3Rr33nsvFi9eXPmKDfLy8jBkyBCsXLkSU6ZMwTXXXIOsrKy0HiNTVL9c27eWklwbWraszc2ILddWe3Om7nMYEmmuy7VAmlle0TZcwTaX0mulsDcF265wm0uBtV+0reTYjkA7YhnvlrEuX5Z8RbTU2y/ettxtUqatZN6O5NuVaytRuMW4lmtbupzBFYkzMLmPEpK77Qt3P0d4pdqu6JxBt06GVNu86k5bxty2iLvxatzJBAtchgCELTzvzlwxXtEqhFzizJX0my5UuONCUwKuttuonWLtnBii4oqKipTr7NatW2D50qVLU6qvtLxUObKNy+qO+EVAqWe7EnALdQ2ldN0Ycmj5tr9cmN8sfELsQ9Vem2bCCKEA4Obc+mk5ntlLpHoFE32rjDXPh3+/IPG2atbcSQS8I1x34gFntFv8889YcO21KN+zO4kzqN38vGsV/rPGkYOp8SM3+nFnKMB1uRvDdb/PudNHffzWP/DZe5+HPvaVv+vjOZ5xRYzRA9Ntluca+8YskJPQOF9n3PExAzy1ueFMT+hg1icDPccxt7Ek/9Rmpk6diubNm4eKFULg0ksvDfzeSxBE7STWuJYgqptBgwaFiuvZsycJGdPMpZdeioKCAhx11FGh4ps3b47vv/8eDRs2zHBmNYOePXti8ODBSe+3ePFinHXWWejevTt27dqVgcwIgoiFbdv46aefEsadcsopAIDZs2dX6njt27fHf/7zH0yaNElOnkgQ1Ut+fn7CmNatW8e8X19//XW8/fbbKR8/KysLv/nNb/Dzzz9j2bJluPnmm1OuiyAIggimqKgIvXv3Tur/6jVq1AgrVqxA586d0bBhQxQUFCQ9yVJNxrIsjBo1CsuXL0erVq2qOx2CIAiCIAiCIAiCIAiCINIA/esrQRAEQRAEQRAEQRAEQRAEQRAEQRzk9OjRI2HM5s2bMXHixCrIpmYS9MsjCYWXeucY5b7dTUlcIrFSPMG2EKLSwtOYgm1DqBkrB7VvQkFUiI+PBNvEoUaQYIzXPQxAEm2Oh1gqQWWPc9YFoAVzrobZt58pbIa77Eqc3foADjAGWwBPfrgCfxpVgNKy2ik/Ndlftg+fr/gES7cXuGJY1R7KP454FuCwpGxbCoK55QiBlfgXpizYWdbr4I5kVgponc/VkecaWlyPjFiJtx1psXud3dycdSW2lVul0VQSo9kPass996Paz+MZjH2/7tq1C8OHD8epp56Kc845B++Pfh/FxcVxPvnkufDCCzFx4kSsW7cOzz33HNq2bZvW+quK6pJrx9Tyh5FrM1Vq3HvML0X2yrWZvM+5sReHK9c2S5WKXgmnGeOwtFDb8gq2mRJqW1JyzaXUWkm2HdG1JcXWjgDbKVdi7oQvbq5HDIm2XGdSsM3ruDJvKfy2ZH5+obZnmUcMobiSa6u2gslPwyfVZgxMCasDpNrm9WD6c+eAMISgQddXSq/NcaApTg0qj3rxgHtOeMXJ3htP5um/12VshV07+5bGjRsHlu/bty/lOo877rjA8o0bN6ZUX0l5MQCv3loLtQ3JtVAmW5jfIYwZf9S1FMq4rmcCMggS1frKElqVw50X4fD444+Hijs/OzujeST41htqqx6ihvjq6JVqR412fduDt6l+qahgMf7Xty/Kdh/8Urufd63C5NVfA0LosSWXk8NYerIEDq76CNWT6/Gyuzzz61l478XRoY99eN7huOw3l+rRK2fu9XDqVvcA0+MKAeOrje7HjL7MvFdi3TdJjLFquxi7skQiEcyZMye0NKWkpARnnHEG7FrahxME4YXEQkRNZNGiRfjxxx8TxjHGKiV5JGJz/PHHY82aNfjmm29w1llnBf58izGG/v37o7CwEB07dqyGLKuPF198ETfccENK+3733XfIy8vDs88+m+asCIKIxTfffIPy8vKEcX379gWAlCcP7dChAzZt2oSCgoJQ/3eDIKoC27axfv36hHFdu3YNLH/66adxzz33pHTsI488EsOGDUNxcTH+8Y9/4JhjjkmpHoIgCCIx559/Pvbv3x86vnXr1igsLETr1q095Xv37k13atVCTk4OPvvsM9x2223VnQpBEARBEARBEARBEARBEGkkUt0JEARBEARBEARBEARBEARBEARBEASRWa6++moMHjw4odRm+PDhuPHGG6soq5pDPLkzY8zZHsujFNILHSSxVnImc1tUXMBxGVil5NpxJZ7MzSOWPMqfd0zJVJz8zByElHcRxMEMA4OAwJ7de6K2bZ52HxqdeC1iNzTKJOg3CiZah+G89Lc3Zp3m/sZOWlXHIOCInwEbYNyQNTvln8zYhIJfduP1Ozri+Nb1Y5xHzWbtnjX4z5opKC4rBueOSNAVW0uRIEypNpMCYCXEVRJgRw3MuRPNtQRYrTNHngsuJd3MVWozr5jQaRuVONeQ5hpLrvjclQqa11XVYYp2wdxa/E21Kdf1rCdCALPzZ+OtkW9hwvgJaRdpA0BeXh769++PgQMH1lqRdhB6rBGLALG5twLE73Nl+xNUZkpEBXwrzM1Nx5vjIuEEMrmDYAATZlvj3P9CCNgQ4IzDhu0KlBnABSAYh4ATwyBgg4HDBhhz9gMgmIAQDEw4x3EOacP2yH2FHFM4Yl8hYwVzYwTkuI9JWTDzjwOjngjPZ+YOV7zPklrn+jmUvIKDHgAAIABJREFUSnxTLi4MSTUYwIx2RT5nWlZqyPyVONsr1YZuL4DYUm1vfvJ81XU0xnr+595/34QVigaO5+T9FHWPy8vi7GOqmoUn1hYVoY7t54MPPkhLOzRmzBgMHTrUU9aoUSPMmDHDU5aVleVZb968eWB927dvTzmXdMu695Xtg/Gpu2JsyGcOcJ8Tc7u6ngzQIu0gMTaTm5iq33mGwoz9dUwqXxGMfQ7V7xmbN28OJXnKZQzHRTLzX4j9o0xFIj92SH+2Jy5oBBv/GG67Y8YzY03d0nsXLcLcK/vg9HHjUbdFixCZ1T5+2r4U366dqp8Xt+9h7gQPhkBbT27BmR7PqrHslvVb8dL/vZzUBFpPvfIUXEm3O+Z12gCt1wbgjmtVn+eZJMK86VRfqJ5/3ZZ5+zR3/OzrDxNwKIq2jz76aHzyySfo06dPqOu7bt069O7dG5MmTaqC7AiCSIUDBw5UdwoEkTIDBw4MFXf22WfjyCOPzHA2hzY9e/ZEz5499XpJSQlmzpyJgoIC9OrVCyeeeGI1Zle9jB07Fps2bcLUqVOT3resrAwPP/ww3nzzTXz++efo1KlTBjIkCELx4Ycfhoq74447AAAbNmwIXXfjxo1x1llnYejQoTj55JNTyo8gMsm0adNCTYylxPIK27Zx7LHHYs2aNUkdz7Is9OjRAy+//PIhN/EGQRBEdTFixAjMnz8/dPyRRx6Jn376Cbm5uVHb6tatixtvvBFjx45NZ4pVSuPGjTFp0iScffbZ1Z0KQRAEQRAEQRAEQRAEQRBphsTaBEEQBEEQBEEQBEEQBEEQBEEQBHGQc9RRR6Fv374YP3583Lg5c+bg+++/x+mnn15FmVU/CYVAhlQyeucQ9ScIitoey0DmT6sKBHFmbsyQWQXFJRRLGXazoNwPVekdcZARwgTY7oR2WLVqladM2OVY9kYzND/vRTRo2xu8bpM0HZjBMdg6ZkvhiXWlgeaT7m6TSlXGAVGhy1yZLgOD5Yh04Qhvf1q/D5c/Nht/vKotBl5yjBbM1nTKKg5g1oYZWLKtwBHecldmrdo2DkiRoBTbSmk2U2JBtU1KtZWUkHNLy3Y5c4WBTK7rMvniPnEg878zt7V15bvysgjHPaj3hykBRmD/Ekp5GCB1Ntv8Xbt24YOxH2DkyJH48ccfw9SYNBdeeCFuv/129O7dO0pee7Cg+sCEgu14cm0VE7g5WK7t7OIKRFORa7vjAEOurYXVzn3IBbxybTBA2J68uTwkZ0yrfi0G2OBSkq3025Z7NlLsy7RI25ACCyVoFvqzVfsICEDHxv7I/R8vop4vJaw2R0rGs2lKsX1CbVcc6q478lIASmXKuH6umW4hnGOHlWqrber6c7mfPiOPVFv1DeYZx/iAfF2Pc18gVMMSdS/FqF8IoCJFsXa65PstW7aMKotEIglFOEcffXRg+fr161POxbKswPJUx9B7y/ZKkblUazNXkO1K6N12yXlu3HfIUrVNOO5sjyA9KjXZWak+C2Y1zLMQ8/tByK9LwVRq59rD/fffH0p8e1lOTlqPG1aKnXKdaigaqp0xJcrROwg4/Q4A2PD4mMGZ8sU7rdX+n5Zh9uWXovOYD9DgV7+qxNnUPOZtnIt5G/ON8aiaJEL2Otwdn3JjrOqOeQE1bhY28Ker70d5eXno49/9wN3oefGv4dQCo281x71M9rOGUpuxqPbFnExGo8cyqu8J4BBpF9LBFVdcgT/96U946aWXQsV/+eWXGDp0KP785z9nODOCIFIhrMRu9erVGc6EIJJjxYoVmDt3bqjYd955J8PZEH6ys7OjZNuHMpMnT0afPn1Snmxk3bp16Ny5M6688kp8+OGHyM7OTnOGBEEACC0GPuywwwAAPXr0wLvvvpswvrS09KD99wzi4OGDDz5IGMMYw5VXXqnXZ82ahd69eyc9iWSXLl0wffp0ei4IgiCqENu28cADD4SOb9OmDZYuXRr3u8fo0aMxZcoUbN68OR0pVimtW7fGv//9b5x00knVnQpBEARBEARBEARBEARBEBmAJw4hCIIgCIIgCIIgCIIgCIIgCIIgCKK28/vf/z5U3N/+9rcMZ1JzCCPV1ot+a1OCXZVMLlFM1CGrQ0QbT4JobIsnCRfyT9xjJDi1MPI3gqjNMDDcfNPNMbdv/u5+rBp9EjZ8dT32rvgH7LJ9nr2972a58K0Ht1embDW6TiWik2XMu83V2vGAYzA4//2Eo7Rc4Nnxy9H78ZlY8PPOmOdaU1i1cyU+Wvohlm5f4oqrmeUIr8HBGYPFuJQKGsJBcHBmgXP5AgOXMZw72yxVzrgUbLsSbgZXsq2kuM6xXSk3lEiXuTJdV/gNmNfNzd17fh7ZrozxynbhuSeUYFf1RbH6JCEE8mfn49b+t+KI1kfgnnvuSbtUOy8vD0OGDMHKlSsxefJkXHPNNYfEL9snHAck6irj7B5LkGyKJpl3gz6mvidg3BtG22K0MK7c2WhHtFQa0NJ9996WzxXn+v5m8lmBfm6UjN4y3i1Y4LBUDLfgiu45LMZhcQsWj4BzSy47MRa3YDHLjZMv84+/3GKWXFf1OOtuTtEvBubWyyzZPigpv6XPjcltlvwMOHOfdUdjyj2S0bBSbX97bV5HJUllghntjnO8wHsmzr0X675lnj9mW+YlcP4aWVhmhxe01iSOOeaYwDZr2bJlKde5f//+wPKGDRumVN+ekt3OgpJpC+FcDGVIZ0pIL+Q1YlrCDSG8wu1YjU+cNknvT98B0opt2/j4448TxjEADzc8LKO5BPYtUeuxbxL/CNdf6B+N+ke2fuL1sP6RNvO9SjdsQH7vy7ExRSFeTaPMLsO/V3+F7zfOkf0V4ki15VhYybe528dx2ZdyxvBo/8exe8fu0Dn89ubf4g9/vtvo32S/x1QnZvR7MMTZ6iq5M2x4r22Mn2+4onUvnj4swYQyBPDiiy+ia9euoeOHDBmC7777LoMZEQSRCkVFRaHHpXl5eRnOhiCSY8CAAaHiOnfujHbt2mU4G4KID+cc//znP/HMM8+k/G9/Qgh8+umnaNKkCcniCSJDhHk+OXd/ZrpgwYJQ9e7cWfP/jYwgpk+fnjCmWbNmiEQiKC8vx3XXXYdzzz03aan27373O8yZM+eQ+Hc+giCImsSwYcOwe3e4n9u3aNECy5YtSzihD+cc8+fPR9OmTSudX25ubqXrCMuJJ56IWbNmkVSbIAiCIAiCIAiCIAiCIA5iItWdAEEQBEEQBEEQBEEQBEEQBEEQBEEQmadHjx4488wzMWfOnLhx48aNw2uvvYYGDRpUUWbVQzJS7eidE9SdQECdYOfkckkHhjgz0XHN/APFiHJ7oHwqhDNPCFE9cnGCSBd+z7WPq66+Cqd1Pg3/m/+/wO3CLse+NVOwb80U8EgO6rW5GA2Ouwr1jvo1GK+TxIHVOgOYfBfuE+ra7oVvT6+WkEFAMA6ICjjy7Ao4Pl0OCLkvgxMnuFMfE/jxl734zROzcMVZLXH/NSfiyGZV9wtxYdi8bxPyC2dh475CKfPjWtynVLCO1I9JwZ+lpX+OYBtafss95Uqg68qzOZfiQS3M5bCkuNAV7HJdD9MCYXhycv+Wym3uigaFcFzoHsGx2ZS6l9vrIjS3x0Pus2vXLnw49kO8NfItLP5xcUqffSIuvPBC3H777ejdu/ch+wv2jLH445REk1XEaYfkUx23PGp3WaDyUrHRear7VTjtggCgYxxJJhdO3Vx7uTkYBGzVfkCAMS5lvjJOAGAWABuMAbZgYMJpmwRz5L4cAITtlMFpl5QcWECO+5jQDk6hrJtcFWhLeMCHZjw0SkLvGenI5057QJUaVD6L3FVWKym2EoS6MlEV7yahpfu6/uSl2p4sY8nRY8hDY90r0R+P8fmZ5fH2N+O9XVLU/VdhVzj3Wy0Tm0YiEXTo0AHz58/3lM+dOzflOgsLCwPLjzrqqJTq21W6U4qyXT+tEICQ4wYh1DPiIITzbDvLbrx6RpznzLsdch+n7RDu8xT2cgp59c3vKx4HrtD3fZjvGocCY8aMQXFxccK4E+vUQVNDCpUu0nEpfEMWb51M31pJ5RJdp7ffU++qN+LMEcqbKueKoiL8b+AAtBk4EL/6y6PgdeKNzWsu24u3Y8rqr7GzdCcYN/smYwwMpqXaaiwLQMu13YksnDHp3KnzsGj2otA59Li4B554+XHdB6pjgjmT+Lg9mNlHqn7Q6Mdg9l1uf6jLme6lo3/c4esHzUlD4lHb+qNM8O2336J169bYtm1bwlghBC6++GKsXbsWhx9+eBVkRxBEGBL9+4DJRRddlMFMCCI5NmzYEEr+CAAjR47McDYEEZ6HHnoIZ555Ji6//HKUlJSkVEdxcTFuu+02vPzyy/jXv/6Fo48+Os1ZEsShSxgpZIsWLfRy+/bt8cMPPyTcZ/HixWjevHmlciOITLN69eqEMaeccgr++Mc/YtiwYSkdo3379hg3blxK+xIEQRCpY9s2nnzyyVCxWVlZWL16dej/n9G6dWusXbsWnTp1wvLly5POrWPHjvjhhx/AOceKFSvw5ZdfYv369WjUqBGOOOIIbNmyBZFIBEuWLMGqVauwYcMGbN++HUVFRSgrK0v6eF26dMG//vWvtMjACYIgCIIgCIIgCIIgCIKouZBYmyAIgiAIgiAIgiAIgiAIgiAIgiAOEe66666E4ozS0lLk5+fjwgsvrKKsqp64sso4jiTGGIQd37RUKam2PL6hpUwYnlAQHgIWQ3CnJXWxjh1HclgZASLJtYlaTxyjYMSK4IsvvsBll12GhQsWxq3GLi/G3pWfYu/KT2HVPQz1j70cDY67CrmtukrpXKwDBiQgvNJ7EagZVPJb5pqatRlTq3ThNgwcgC23cKMeLuW3Ap/N3oAv527AVee0xqDLjkfbltU7acPGfYVYsPkHrN2zBoASZiu8Yj9Hksu17FqqBR2ZLefuOudaqm0xDs4sLRu05DaLW867EnhzKd9Wcm3GPEJDyNpVGVfbpZDXo4U08oXvbGIJd5VcMEq6K3yyQuG0yXPy52DkWyMxYcKEULLOZMnLy8Ott96KAQMGoG3btmmvvzZSnXJts0Xw1+eRa4tgubbztxoJCDDOYdu2cd+ZJwEIwXQLwhn3tk/ChiO4tyHgSLM5bLk3k6JfmTXjWhKsVMHqfAQTxuQCZow6VLzxlDlOUs+H72nzifnBGLiON9oVwCPS5sbzZqjyVWukt5l1AKlJtdV1M9fNoZ4pHQ07hlPn7cjL3fLKirD9t35ZRRmyrNon2u/WrVuUWHvmzJnYs2cPGjZsmHR9BQUFgeUdO3ZMKb/txduj2xG9rp5P5z7xtBlKqq1N6M5zqMrUECKQqPJEjRmRLM8++2youMENkr8HU8EdScYbrcbutAIF28K7zT+qjV6OLfpXdQflptpTLls1IXuiX956C1tnzECn14ej0UknBdZbExEQWLj5B8zdOAcCFa5AW/dR5oQPxsQwqldilpxEhslJZNzYNx4fETqPticcixPat8ONl/dDSXExDpSWISsrC81b5OGII4+AFYngV+1PRE5uLnJyspGbUw85OdmoV68esrNz0OaYNmjUsCG8fTJTJxnYpIT6qYl58+hFap+CyMrKQn5+Pn71q1+FkpgUFxfjjDPOwKpVq8AzIPQnCCJ5kpnsJZVxK0FkioEDB4b695D27dujU6dOVZARQYSnZ8+eWLduHXr37o3Zs2enXM+SJUvQrl07TJ48Gd27d09jhgRx6BJmEiBzwru///3v+OCDDxLu8+2336Jnz56Vyo0gMsmiRYtCfa+fMmUKpkyZktIxjjnmmKifkRMEQRBVwwsvvIA9e/aEip03bx6ys7OTqj83NxdLly7FRRddhG+++Sb0fp06dcLcuXP1z4qPP/543HfffaH3v++++/Dqq6+Gju/WrRu++uor1KtXL/Q+BEEQBEEQBEEQBEEQBEHUTkisTRAEQRAEQRAEQRAEQRAEQRAEQRCHCH379sVNN92UMG7VqlUHpVg7oXQhkTPJEEpGb6qkUDswndhSTS2yS8Xz5K/S9EomKbRW5xYknCK5NkEE07JlS8yZMwevDHsFQ4cOxY4dOxLuU1G6C7uXjsXupWMRyc1Dg+OvQoPjrkJ2s44I0A361pnHRCgAabwUgPBKcL1ybQCMgwkbgnFf1RXOu5BiNCYc7aCOcfS3jAFlFTbGT1uLid+txXkdDsf1PY7BBZ1aImJVjVStzC7Dqp0rsHT7Emwr3goAhjzb1VgrC6hUDBrCWynBNpYBpiXZplw7WqptyW2umNCReTsxXL8rYaHclxm5GcuQuXLuKrhNja56N1tPJT2UnmEpPo0v1QaAXTt34YMPPsDIkSOx+MfFabwiLj179sSgQYPQu3dvZGXVPmlupqluuXZUFX65NguWa2uBNhMQggFCgDNX2qxCdepMtj/CvZvBbBnItcoUqpVi3Gm6bFs2VapuAduzJmszxMDq3JzahJtE3ElXXFmnf2ziFVqbgnujbZGRpgxbPdtuHIe7J3drZu6+lZFqA24uuj2IIQ6NJ6D1fiwJ7s9QuDeDqiuozjK7doq1L7vsMrzyyiuesgMHDmDixIm47bbbkq7v22+/jSpr27YtWrVqlXRdRQeKUFxe7NxbTHUQkLJ6Ny7Qux3iOwiLU0eiciJ1Vq9ejeXLlyeMa8A4emXnZCyPON1P0nUEjnJVexdwEL9cGwHrgJoext1u3taqdebMEcXbxnY1EUTRkiX47uKLcOygQTjxj3+ClZO5zzMdbN2/FdPX/Rdb9m+R/QL3CbUhJ3Exx8HOWBWAHOMyn1TbGbfO/NdMbN+0PXQuq5b9jFXLokXcBYuCJw8I4ogjjsDVv70aTz7zJMCZsmu7416JOkM99jXGMma/rvvGBJBo26Vt27b48MMP0bdv31Dxv/zyC66++mp8+umnGc6MIIgwLFmyJHTshx9+iOuvvz6D2RBEOLZt24Z///vfoWJHjAg/6QdBVCWHH344Zs2ahSVLlqB///5JTXRgcuDAAVx44YVYsGAB2rdvn+YsCeLQo3nz5qHiRo0ahQEDBoSeeOS7776rTFoEkXHee++9jNbfoUMH/O9//0MkQgoDgiCIqsa27dATsXbv3j3lSXw555gyZQrefPNNPPLII9i+Pfa/FdSrVw8PPfQQHnrooZSOBSQv1b733nvx8ssvw7KslI9JEARBEARBEARBEARBEETtoWp+S5EgCIIgCIIgCIIgCIIgCIIgCIIgiGonOzs7VNyaNWsynEnVU2nxX4q7pyTVFkK/lMDL83K9UVIoJpJ7wZXn+cVQQgjPK86JRZ1n0LnGKg/3MVRWx0YQ1Ugc5xoDQ506dXD/n+/HhsIN+PTTT3H1NVeHbqPL92/BzoVvYu0nvfDLuK7YNm8oDuxahWj9oC8h5h4/Wh/of4/WC8IjhWWAFExL9aCOcf4rCtfSPsYYwCzYAvh20Vbc/mo+Trv7Czzw9jxM/aEQJQcqQp13MpRWlGLVrpWY+ssUfFDwPmZumI4dJdultNqSLynM1oJs5sqxOZeyQMsVX8tlBqb3tZgSZ1seqbYpzbbAwbkFDg6LSykhcz4zxuRRuaXF245Im0uZtqHL1nJvQ7GtJILadKr6CFe6C8DjSzdrhVGfkuTm5+djwK0DcOQRR+Lee+5Nu1Q7Ly8PQ4YMwYoVKzBlyhRcc801JNWOQ8JJJhJ1lQnaokTlUe5uU0ip8oshnHbvQaZ3dUXxsu1g3nubMSWYls+RlGUy+Uyp+1fL6vVz59Rl6TjjWVRye/38q+eXw5J/nOc3xgsyTi5z3YbI558bbYmUkGrxKGP6WG5O6pyZbFu4lLUaslL92bhSbUfymnmpdhgyPvmJbrucG/xAxYHMHi9DnH/++WjRokVU+bBhw2DbdsAesVm+fDlmz54dVf6b3/wmpdw27d8YMEZ317XoXP0x1p3tgDGw8BJnKOI5im87Df0rz+DBg0PFXZWbm+FMvASJraPXY7cr/mlj/IUsaHvUclD9Rv8E763LfBFydOusKT9zWRlWvP46Jp9zNtZMmFAjb+L9Zfvw7br/4NMVE7G1eJsz5lR9kdFfOX0ZA4Ol+zQ10Yslx6nmOJfJvo0zC289ParKz2v9+vV49a+v4tgjjsWihYucQj2DBzz3h+eqJDFuIol2Yq655hrce++9oeM/++wzDBs2LIMZEQQRls6dO4eO7d+/fwYzIYjw/P73vw/1Papt27Y499xzqyAjgkid9u3bY86cOcjPz8cRRxyRUh1lZWXo2rUrSkpK0pwdQRx6HHfccaHi7r77bhQVFQEA6tSpkzC+devWlcqLIDLN1KlTM1b32WefjQULFpBUmyAIopp46qmn9LglHllZWfj6668rfbxBgwbpCbH+8Ic/oGvXrujQoQPOOOMM3HDDDZg0aRL27NmTslRbCIEnn3wyKal237598corr5BUmyAIgiAIgiAIgiAIgiAOIUisTRAEQRAEQRAEQRAEQRAEQRAEQRCHEIMGDUoY8+6771ZBJlVHQkGzac4KrCBB/TECkhJKe8TXvryYIbWDCC+/TnxQ7yvgc4h5HFPW6qkxtmA7pQxroJyMINKBErVlZWWhd5/emDhhAjZt2oj33nsXvXr1Cv3LXQd2r8aO+S/jl4/OwZqPL8SOBX9DeVGhPkoshaEWxTG3nHkKYqkF1YvDlWu7Um0GHkOuzQFm6W27iirw4berccvL3+Gk2z/G1U9NwfPjF+DLuWvw88Y9qLDDP/ulpaVYtGgRxo4di/sfuB8jpryBcUvHYNq6/2LN3l9gw5aSbK5Ft0p2yyHl2OrFuRbzcsZhcSXatrwibVOiDVesq96VaFCJBx2ptspBCnlVDszQlUvBt+ePjAEgpcM+4bbn6klpbgzpLgMLbI137dyFv//t7zjt1NPQ7ZxuGD16NIqLi0NfgzBccMEFmDBhAtauXYtnn30Wbdu2TWv9BzO1Qa5tiqDNOtT957YRrvzdvHuZ8Sxwz1Og1lzxtruda9G0ElozMPc5Zlqx7X0e1fPLLS2utjiP/ZK5+SXa+vmH+9xrUb/xvDsCcJ8gW/3NmW4L9POt5ePqw3afeXdihOqTameW4Jv5QEVpFeeRHiKRCG6//fao8oKCAowYMSJ0PUKIwF80Z4xh4MCBKeW2UY8VKodnqO4ft9M4vkqxbRtffvllwjgGYEiDhhnPJx0tStCo1Nyouhz/neaXa7v7u62oGq366/fHc+bGKbk2B3Q5B1BSuAHf33M3vj7/PKz97FOIJMX5mWDjxo2YNPcLjFv6AZbvWAZzcgZm9F1u/2s55dzo35gl+zVzwghDqg2OFQtXYOfWndV2ntu3b8c5Z56LcR+Mc8cW8iJGjZEl/klBdP+YgJrRT9Y8XnnlFXTp0iV0/ODBg5Gfn5/BjAiCCMM999yDJk2ahIo9cOAAPv744wxnRBDxKSoqwueffx4qdvjw4RnOhiDSx5lnnol169bhqaeeCiXp9bNnzx6aAIEg0sDvfvc7cJ74V6xLS0vx/PPPo6SkBGVlZQnjCwvT8/M3gsgUK1asyEi9V111FWbOnBnquSIIgiDSj23bGDp0aKjY22+/HdnZ2Wk7dq9evfDaa69h1qxZWLRoEebOnYuxY8fisssuS7lfsG0bf/jDH/DYY4+F3ufee+/FhAkTUjoeQRAEQRAEQRAEQRAEQRC1F5rylSAIgiAIgiAIgiAIgiAIgiAIgiAOIfLy8hLGnHTSSVWQSdUQSqodt4J4m9Ig1FaxAULrsNWkKp+OEnVGybO9pjJ1HM9+Uq4ZlT9ElHgqqCwMQojEUlGCqImo5yMEAkDDhg1x0003od9N/bBly1Z8PPFjjPtoHGbNnBWqjtJtP6J024/Ylv8kclp1RYO2V6JB28thZTeBflCZfBfGg8uE0RQZ4mXGAWEDTIAJVc5kDDfqZIDgYBAQzAYTXMaqNsM5HNOHrXDjARwotzF32VbM+WkrABsCNiIW0KpxLg5vFEHWuv8iq2QL6tatC9u2UVpair1792Lbtm0oLCzExo0bYRsCw3pv1sP9I/+Eo9sfHXhJ9DJzz8dcYkp+yzg4A2DIezmTQl8t0TWWYUq5XfG25RH6yroM6S8zpIZci8ildJe5+blyYXUmfrW2mT+8bbO67DreaVvnzZ2HkW+NxMQJE9Mu0gacMUf//v0xYMAAEmlXEsZY/P5ebYrVXcZpj/Q94Qtg+ikN2JUBEMITo5bNXHXdTDUyTDZD6m6U+wunFuf2VTevajxUeyHjlBhU7uMIu+UogwnZzggnRSYnB3FWwNQy3IYpoZfc/5kaQk6dqSzT8uwoebVPjM2g25UoLTbzC7SNY6gyQx4aVqotbHXu8GzzL8f/LBLchxmiwq5AuV2OCK99/9Xx7rvvxrBhw7B3715P+R//+EecdNJJOO+88xLW8dprr+GTTz6JKr/22mvRrl27lPLaULQ+6X1SnSiHqBr+9re/obQ0sYT+1Kws1K8GqY3RsnvuJO96dGcV1H3pMt9XaX9X6B8KBcHBYMuRrW3Eq3VVh4rzS7idEbHTCxUtW4b8Qbdj4TNP4bj+t+LY312PuiGlpeli1qxZeOONNzD9++l4+KMH5PxZAeNEeCd80BPPyDNTk9Gosa87QY0x3uUWJo1NLHPPNEIIDLx1IFq1aoUev+7huRHMsS8QLdV2KnDj9T0V9bMSJP7Z0SHMtGnT0Lp1a+zYsSNhrG3b6NmzJ9atWxda6ksQRPrhnOPzzz9Ht27dQsVff/31uOaaazKcFUHE5q677kJFRUXCuCOOOAIXX3xxFWREEOnlkUcewZ133ok+ffpgxowZSe07ceJEvPHGGzjssMMylB1BHPxEIhF07NgRCxYsSBg7adKk0DLixo0bVzY1gsgYa9asSfu/C+bk5GD06NHo27dvWuslCIIgkuPVV1+MZxCMAAAgAElEQVTF/v37E8bVrVsXL7/8chVklDoHDhzATTfdhPHjx4fe5+yzzw4tFicIgiAIgiAIgiAIgiAI4uCCpn0lCIIgCIIgCIIgCIIgCIIgCIIgiEOIjh07JoyZP39+tUjz0k1VS7WFkj6GQQh4DU4MwvFFSr8187zMbcq5rWtgLPwrZp0BeQsluvSKGIUQ3vgYtrKgzyNVId/BcD8Shyhx2plo+bxbnpfXDHfedSemT5+OVatX4bnnnkOHjh1CH7a4cDa2TH8AP79/CjZ8eSP2rPgH7LJ90DJZfXzzpf4LiaEMlKJnR1wLgHEjcy6lc1zvz1Qs4wCz5DZZDkfGB1gy3gJjloyzdF0MHBUVwNpt+/G/lTsxu+RkfDZjOUaPHo0xY8ZgwoQJ+OqrrzBv3jxs2LDBI9UGgH179mHogJewbslaWFL+p17cfMHS0muLcXDuCAI5t2BxJca2jP1MWbZbZkGWcRUj47hbP+cWOCxHoC3jGUzZtrPMwMG5knhDlrnyXSXc5kwJEN3rpYSIyrTrEe8y96rt2rULb/z9DZze6XR0O6cb3h/9ftp/ef6CCy7A+PHjsXbtWjz33HMk1U4T7jWOQ7zu0vUyx9gcvTGucJk5BkpT1GmKnM063PsYsj1x5dPe7Uo8z+R9a2435PSqHiWo98Qwff/rZxfeNkAJ8pn5/IV8me2IJetXzzPTectc1B/9PDrbpaZUf2LuM222yd7zV20A57LtTUKq7ReCpirV9l/bqqSkPP3y/6qgWbNmePTRR6PKS0pKcPHFF2P06NExx7nFxcX485//jPvuuy9qW/369fHCCy+klNPu0t3YXbI76f2i7xXhFc8bEzuokYZchXdBrsaY04dIjYkTJ4aKG9KgUYYzcYm+Y4LL4+/l3d8UW7vtYPjuzzulgdvOqmVuxKttnLnrzkhWtd1muR7tYv+6dVj45BP49JQOmHbLTVj9j09wYM+euGddGRYvXownn3wSJ554Is455xyMHTsWPW/oIfs+Oa7lcqzL3PGq7ldVuZwcRo2DLd1/upPEmFJtzjjWrlibsfNKBiEEbrjuBtjCdn/8Eat/NN7VWNkdonjHWnp8QQ1UXLKzszF79mxEIuEmwNi/fz+6dOkS9T2OIIiq5dxzz8Xbb78dKrasrAx7MtiXEUQ8SkpKMG7cuFCxf/3rXzOcDUFkjiZNmmD69On48ssvk5JkV1RU4C9/+UsGMyOIQ4OwssaFCxeGFuD369evMikRREZ577330lrfBRdcgG3btpFUmyAIogbw0ksvhYq78847kZWVleFsUmfv3r24/PLLk5JqN2vWDBMmTKjR50UQBEEQBEEQBEEQBEEQROZgj795sf4/5W1OaIpWRzVMubLdO4oBwdCoaXZakksnlFtqUG6pQbmlTk3Oj3JLDcotNSi31KDcUoNySw3KLTVqcm5Azc6vJud2Vqu/oEF2y+pOgyAIgiAIgiAIgghJYWEhWrdunTBu48aNaNGiRRVklBkyKdW2RbD8J4w0WgjhEYA5guuA/Vj8cxAQaZFNcxY0F7Njw/PLowQMOaOZql8y5ZM3AggWWoUUOcY9FkHUEOI+/wkeVf++TJexqJglBUvw0biPMO6jcVj98+qk86zb5ETUadwOdZucgLpNTkBWkxNQp8ERcKXaAkqLr/X9wpbvAgI2ANu7jAqnPRIVch8bAhVOjHC2Q8Y66zaEqHDr9WxT+0CWO8cRdjl2zvg7Stb/L/S55jbIxYOj/oxjTj5Gl0kPsF7RolsYglrm6HCdECaFudAybG7IfB0xoVp3xIRKtMu1rNByt8ERGzIwR1LIXdG2ZUp74UoOIeXATl5K7scNWbah3WVc9jGGVFte1vz8OXhn1DuYOGFi2kXaAJCXl4f+/ftjwIABSYm0qV1PjeqYPCROMvKY7phGjXfMPFUdui45eYcTIuTEIeakHM5YR+8l/LW42/WjLbw1wHdMV/BrtLHMOIfgE4T5gap7VghXBOxtRZwYdzvTZV6dqyl0ZeDceRdCGM+0jFfPNfPum4xUW3gmVXA+E+/eMD95z7tfzm1eXybXhacep27vtYZxf9j6Wqtyp8zZZss+RsAZdwtho45VB81y86IvT4Z55ZVX8H//93+esqZNm2Lbtm2h6ygvL0fPnj3x3XffBW4/9dRTce2116Jjx47Izc3F1q1bMXv2bIwbNw6bNm0K3GfcuHH43e9+F/5EDBZu+QH5hbOlLFf1Za6A12IcFo/IySUsRHgEFrcQYRF3mUfcbfBNSiH7OjXxhOpXlcBX92NgWjofu19zhfP++9/zPMlGIOh7huf7SwpdDtcTidRsWrdujcLCwrgxFoBfWh1RqeOk8g3U3CeWCNs/HVOi4+pJpnQbFyfGWA4Y6erRKwA9uvWOUuWIVAAVxgjYlssVwrsuR8ee/VGnDpqe1hktzj0XzTqfjsNPORXZTZtGnWcihG1j58qVKPh+Hkb/57/45ptvsGbNGk/MGRedjkFDB/qeB+OpUX1TjDGvnrSCMT0u1cvGRDMcDAMvGoQ1K7zHr07uuOsOvPLqMADq1ohuC6LaCeOm9Eu100ltaEcqy7hx43D99deHjv/tb3+blBSFIIjM0KBBAxQVFSWMGzZsWOCELwSRae6880688cYbCeOaN28e8/sTQdQ2bNvGXXfdhTfffDNUPN3/BJEeOnTogMWLF6elLs45ysrKwHnQv8MTRPVz8skno6CgoNL15Obm4oMPPsCVV16ZhqwIgiCIyjJv3jx06dIlYVx2djb27t0berLEqmbr1q247LLLMG/evND7cM4xefJk9OzZM4OZEQRBEARBEARBEARBEARRU3lixCXpFWsTBEEQBEEQBEEQhx5nH/ko6tWpvaI1giAIgiAIgiCIQ5FmzZollMH169cP77//fhVllF4yLZv015+MUNs8vKeaGCLtWOfiOWYsO1kIgmRRXuFTtGRbmHEi1n6xj1VZWdWhIKQiah8J24EkJbbx5NoAIGyBufPmYtyH4zBhwgRs2bwlyYyNY0XqIuuwdshq0g51m7RD3cYnIrt5J7Cs+vDKtZVQWwCiHAd2rkLJ9h9xYOtSHNi1Ctyqi6y8k5HTsjOymh4PcJZArm279WrNoa0F3c5xDN2hXY6dM/+O4nXzQ59bboNcPPT2EBx78rGGANdz9vBoPB2rJ7hSWEuhp6O0Bji3lAJXC0JN2aAFKdL2yLFdYSmTkmyLW1LMrcTbrthUybsd+agrNnTzUKJDQz5qyEgBV+C7e9cujPvwI7w98u20CSH8XHDBBRg4cCD69OmDrKyspPenNj11qlquHa/clWurvFhiubaAfs79UuwoTbNPsO2Xb6vjqHrApGXVLPedtDk2C4t33MKMvyFF0nKdMS3y9wu1zXgl9vdIg5VYO41SbXW+geM+YzlIrO3m5a0rPWJt2drbAmACtmzzK2w7SqxtCxstG7SCxayoc8gk6RBrA84vgHfr1g3Lli2rdE4vvvgiBg8enPL+n634GFv2b3X7KXAp0eaGWNuCxRy5tinWDhRsR4m13fqixNpy3RVrcyn6raRYW5X7xLlmmd4xSWqLWLtFixbYvHlz3JhcxrCsZeJJtuJRWbE2kJpc2xRkM986fFJt/7IZa+t1r1xbybPNGN8UMFKsbQq0nXhXrB1fru3WJ2AzhuwmTdGw7XGod+SRyMnLQ93DGqNObi5YVh0I20Z5aSkO7N2L4u3bUbSxENt++QXfLP0J/96xC9sqKhBEy2Na4tFxDyM7NweQbbjqlwIU297xrnweVdsgR7zgnLljX/mMW9yZEOajv4/HqKFvB+ZSHdSpUwc79+5EJBKJL9X29ZFA9M8mSKydGnfccUdoASQADB8+HHfddVcGMyIIIhFffvklLr/88oRxZ599NmbOnFkFGRGES3l5OerXr4/S0tKEsSNHjsSAAQOqICuCqDry8/PRtWvXULE///wzjjnmmAxnRBAHN2PGjMFNN92Ulrpo7ETUdHJyclBSUlKp/fv164fXX389pX8bJAiCIDJDt27dMGPGjIRxNfn/hK5Zswa9evXC8uXLk9rvtddewx/+8IcMZUUQBEEQBEEQBEEQBEEQRE2HxNoEQRAEQRAEQRBEpSGxNkEQBEEQBEEQRO3j3HPPDfXLnFu2bEGzZs2qIKP0USnJZEIvrpIBRgsiE+ZkCF2VcDJWHYHnYNrDQh43DMxrkor6DFz5k2srU2WhBNs+WRUAcMZj5xA270NESkXUHkIJWpOQ2DJPeez2AgDKysowbdo0fDTuI3z6j0+xe/fucEnHg3HUbXoSclufiZyWZ6Fu807Yv/a/KN2yECXbFuPA9qWwy2P/wjWvUw/ZLTohu1VnZLc4FXUaH21ItG3ZzkmBtlAybbjbtcxbTWZgO+dvl0m59vehTyW3QS4eeedBtD25rXNquj1mesVVeLoSXP0ORzTImSkVVGVSEqok2YZskDPLiec+qbYWizrLTj2WI9OGqtuSx5PH1EJDI1/Zlqo4JeCFAL6f+z1GjRyFjyd8jOLi4tCfVVjy8vLQv39/3HbbbTjuuOMqVRe155WjRsm1nYQ8Mm015AmalMQj11alQr37BNtK6s9gxAQIuHWb4VFoyyq85UFC6bBoObYWc7Kocle0HUeozZhnO2MMwlYy62iptqkVTkaq7T9Jj/TaCPOLtaP2DxBrywLj2pi7pCbWtqVIW4m1lWy7UXYjNMhqgKokXWJtANi0aRP69OmDuXPnppRL3bp18eabb+KWW25JaX8A2HNgD8YtGeP0PaYoV4m1maX7MItLgbaSazNLy7S1XFuWORJuruXaDJzE2lVMGLE2AKxpdQR4wqjYpPotNIxcO7ru5OXaQbJus8yGt61zR5muXFutV8AUa7ty7UB5dgK5tjDqE0aMEO66KfqGcdw5xaX4rrgU68rLoz4hk7o5dfH4uL+gVdtWTr8koJ8r3WcY665kWk8po585DkesbXF30hc19rWYGucylB+owEUnXuy04zWEZ559Bn/685+i+smoPhIwfk6TWam2Pu4hwmmnnYYffvghVCznHPn5+TjjjDMynBVBELF4+eWXQ03a0qhRI+zatasKMiIIlyFDhuCFF15IGNekSRNs3769CjIiiKqnV69emDJlSsK4xx57DI8//njmEyKIgxjbtpGTk4MDBw5Uuq59+/YhNzc3DVkRRPrZtWsXGjdunNK+LVu2xJAhQ3D33XfLidkIgiCImkJRUREaNWoE27bjxkUiEezbt69GToxQUFCAXr16obCwMPQ+nHOMGDGCJtsiCIIgCIIgCIIgCIIgiEOcJ0ZcUqn/I08QBEEQBEEQBEEQBEEQBEEQBEEQRC3k9NNPDxXXr1+/hL9wUZOotFwyXt2B0luhdW7RWjd3TyZdpxDClWozQyqpItX2oApjnJqoxJ+AyqKLZE5CSSNV3kK4MjRDdqnWfR9UVM7x1sOQ8FoTRE0kThvkl7cJT3n8+71OnTro2bMnRo4aiXWF6zDxk4m4+pqrkZ2dnXquwkbpth+xc+EoFH49AKtHd8bm/w7GroIxKNn8Q1ypNgDYZfuwf90M7JjzKgo/74/1H12N7bNeQsX+nYASVLKIXOYAswDGAXAAFhgsMGbp7UxuYzwLjc+5CzlHdQl9Kvv37sfTtz6Hnxev1vJPRwBqQWqwpfBTyUHlCzJWl0VgcUeabTHLJ9K2dJllWVKUHUOqzbkWmmqxKSBjXIG2kme7QkRAiUWVVNsUi+7evRsj3hiBM087E93P7Y4xo8ekXards2dPjB8/HmvXrsVzzz1Xaak2UXkSShqDLKOeCuJtCt4YVzapRJ5aXokoya2nHmbWx6SfWontDXG8IeI1nwUtAtVPgyEK1s+U+Ty520yxKGcq1h2CcaOcy2NxJQJWL3N/uIJ9pp9q73kwLRV2zwdwn2UGBs4tMC5lxKaY2NiPG/VwI9b5zKOl2lESbv8A1vdyhcep/4muV5gfrpuc8L4LwPiMvK/9Zfti33u1gBYtWmD69Ol47LHHku6jzzvvPMyfP79SUm0AWLZ9KQDjsiiprPsYwu1rWFT74Xm2zf2ghPD++gyBr2/yHbeOBG2Kvyh29CFNo0aNQsU9nY4JWFLAf92CuqZE19a8TaPmb2L662rUPqbEO+h7O/O984By3XzBHZepUatq1lSZ6gXUshtr1qP6DSdvS/cz7vF32jae3LYbH+zdl1CqDQADnrwVRx53hJTku3J7NSblxniVc6c8wixnJGyUcWY5Y1jujmn1+FhPCONsz83JwbHtjk2YWzzq16+PE351Ao5qcxQOO+wwZOdkI6tuFupk1UEkEoFlWUnVN2rkqOh+L8jgHmR3R2ak2ocaM2bMwGGHHRYq1rZt9OjRA3v27MlwVgRBBLFmzRrcf//9oWKPPbZy7T1BJItt23j99ddDxT7yyCMZzoYgqocxY8Zg6tSpoWKbNm2a4WwI4uCHc46ePXtWup569eqRVJuo0Xz00UdJxXPO0blzZ0ybNg2FhYW45557SKpNEARRA3nwwQdD/R/PCy+8sEZKtWfNmoVu3bolJdWuW7cuPvnkE5JqEwRBEARBEARBEARBEAQBAIhUdwIEQRAEQRAEQRAEQRAEQRAEQRAEQVQt3bt3x6uvvpow7t///jf69++P0aNHV0FWlaPSUu04uwdLtRPsLoQn0MxPQHh20NtiiJ0ERMAxhW+X8KJpFuNAImq774gyT0eMJ/R5MMYcb6cQWlrliQ2qC8JzHP96GPTxCKKmEGX4CyCOJ5uBeWX7cGWrQq75Y/S+jEEIgZzsHPS5sg/6XNkHu3fvxqR/TsJHH47D1Kn/QXkIIV+mqCjZiaIVX2Pfmhlo0WsospoeDwYbYBaEkMJN1doJG+rs3XLuxEMAPAtNzrkbOzAcxWvnhjr+/r378VT/p/HYe4+iXcd2AKT/V7ZhptRWSas5c0rVu8W53s7VuyHR5cwR4nIY7+BaTqul2nCl2lpeywxZrzcbj5AXMKSmcE5g7rx5eGfkO/h4wsdpF2kDQLNmzdC/f38MGDCARNo1FPX8xyVe+5REu5SoXCYkJ+BwYjxdtbFNp8YEmGA6Tf/zb5a60m01GYmsR44JnMk+vOJfv1E1zukmEPy656Dq02JgVbF+Ps1yIx8lCjeq1NJhAZ0gAwPjzJOzW6NPFqqOA0dwAQHXymps8y8Hnpq6ZjwgLpaJNtZ6InwSZnPoLIzryRggbOeKldllOFBxAFlW1f2yd/fu3TFs2DBPWWUmrsjKysLjjz+OQYMGYdSoUfjkk0+wcOHCwGe4WbNmuOSSS3DrrbfivPPOq/S4VwiBn7Yvhf6kzftHAIwbQm2zDAymF1vd18x4yDzZq/vW7WihnzrzeTBhUQvu94oAWXJYguTgByuXXnopli9fnjDu7X17MaB+PbSyqv+/DquuybxE3vXoFjtIqq2jRPBesb+/M//d67aDcJtSWy8z2EyAy/bahtDlFRBQzbZuz42juLFOqS0jbNky23J/gGFecSnGFu3DPjvczXt4q8Nx84M3ovOvO3tO2Cu7Vz2O7Hv0eNdRhXP5XKtxpy5Xk8CoSRzMCSykYPv/nrwP91x3L+yK8JOytTnmaAx7cxjOOvssMO7Uy+BMKGPmZE4os3PHDhzdsk3CutevX+89b2OCj6jJJ2JM/kFUjtzcXMycORMdO3ZERUVFwvh9+/ahS5cu+Omnn6ogO4IgTG699dbQkxf2798/w9kQhJfnn38e+/fvTxjXoEED3HvvvVWQEUFULePGjcPNN98cup0+6qijMpwRQRy8LF++HMOHD8fXX3+NFStWVLq+M844Iw1ZEUTmyM/PDxV3xRVX4OGHH8YZZ5xBIm2CIIhawPvvvx8q7pVXXslwJsnz5Zdfom/fvkn9f5eGDRviiy++QPfu3TOYGUEQBEEQBEEQBEEQBEEQtQn2+JsX6/9l0eaEpmh1VMPqzIcgCIIgCIIgCIKoZZx95KOoV6dFdadBEARBEARBEARBJEFJSQnatGmDzZs3h4pftWoVjj322AxnlTpVKdV2jmf7YmJXGCXUNkWSHoNg7OMyROcRS2YZWGoU+p1RQbJFEWO7kUx0fYZg2yl3JXZ+UZVH8OWrP1m5dlD9BFEdeNqhSrQ5zuYggaAw1nwxRtOi8lDblZR03779+OmnpShYvAQFBQUoWFyAJQVLPOK5qiLSoDVaXTECrE42HK2gLSWEFU7mSqytBdvqZUMIAMzZJuxy7Jw5HPvXzgl97Nz6uXjyvcfR7pTjDcGgEtm6ukGuJNaMGYJtQ6gt3x25NvMIti3uirMtHcOlqNCIY0YdcOtx63eF2kq8q3LZs2sPJnw0Hm+PfAcFiwvSdWk8/PrXv8bvf/979OnTB1lZmZPYUhuePkKJduJ93Em2TbHKzHyUa1q3TVKy6x8f6XqEWadwnnmjPRP+Y8qxlNDvvjLPaQn/bqFtvcJYcIXfbgWuc1sJO91yPS2CZ/zjjnm0xJi59buibjdW1WPGxZWFGsfwnb5c9Y413RUWGOPZ19fXwPz8ZX76ugoVqa6n2k/AlgW2sAEhYOs4W15vAVvYEMJGhRAQsJETyUXTnKaBedVW9u7di5UrV2Lbtm0oKytDgwYNcPTRR+PII49Maxu5atdKTPnlazCmJn9wJoKwpDTXYhFwxmExCxaXLxZBxFxmFiK8DixuIcIjsJgFzixnH0vWJYW7etIJZjl9HncnolDPhFoHk2JfeTc6fSWgng3zGYr7TMD/bCFwYoFkvnPoZ7KGs3r16tDf2U+oUwffNGue0nEq6yn37x/j63DUt9+gNb+YW3UZImoPB9u37MYJLbt2t7ll6t02ttkCqPDFVahl4Y23jRjvsneku8e28dD2nSgKKdRudUwrXHl7b5xz2Tmw6lhR2/UTZdzDakIZNQZWonxz7Okdj7rPsZoIhoNpqTZnHJxbWJC/AHdcc2dCiXKz5s3w7LBnccnlF7vjZ1knYE5kI8ffMj8Gp13o2f0C5M9OLH8qLS8NbhPi9ZMB6+nkUBzzjhkzBjfddFPo+BtvvBFjxozJYEYEQZhs3LgRrVu3DvU9knOO4uLijP5sgCD8NGrUCHv27EkY99hjj+Hxxx/PfEIEUYXs2LEDLVu2xIEDB0Lvs3DhQnTs2DGDWRHEwUNRURHeeecdjB8/HgsWLAg1kUMyjBkzBjfeeGNa6ySIdHL++edj2rRpCePCTu5AEARBVD///Oc/0bt374Rxbdu2xcqVK6sgo/A88sgjeOaZZ5Lap3nz5vj6669x6qmnZigrgiAIgiAIgiAIgiAIgiBqG0+MuASR6k6CIAiCIAiCIAiCIAiCIAiCIAiCIIiqJTs7G88//zz69+8fKv7BBx/E+PHjM5xValS1VBsQrgBRxkQfguncGGNa7siMcgBg3JVPg/kFh16DNQP3iLhjCZ9Y0Dnx2Ofozdhd1qI6TzmLDlbb5DGYKZM0zs8jkTIlwBCe4/jXw6A/Z4KoKQQIHD34BPXRm5mnPRCeMq1odWPch9YR3Mv2Rsj2SgiBevVycdppnXHaaacBcpuAwO7du7G0YAkKCpZgScESTPpiErZs3YKS4pJQp9r2uLbo0KkDSoqLwS2On1euxk8FP8Xdp3zvBmzPfwWHn/cQIAw9JjOfZ9W6CmlqtQFwMCY/A8bALAtNzr0XmPEa9q9NLNgDgP1F+/HoLY/jqfeewK86nQhTisvAnHYLTEs/lVBbS65hSrSlbJAzKcYOkGSDa3mpjAIDC5RqM30cKT2UwlEtFxQC8+bOx7uj3sXHEz8OfY2SoVmzZrjlllswcOBAHHfccXFjqd2teahrEnds5PVB+ypAUm1TrDIzHyGEK5oWbpvElIQZ3vGGYAJMqLGTTFgLpGWKWr7NnCZEHQtChXolu1GC7RjnHwdmLJgqbXMiEfiEnW674RYGCrV11cytX4uCnZXKSrXjXSfPeRqTpKQbfT8oRNSC/pSicmDycxTA/rJ9OKzuYbB4tES2ttKgQQN06tQp48dZuPkHz9jclbi7fZ7/nmT6hpR9kW773Xct6g0SWAf1Ff64eO1SvP0OQiojq2nTpg169eqFyZMnJ4xdVlaGD/fvw3W59ZI+TpgMkxkGq8savwvyfzf2SrU970x+Jw2oz6zFews6bQyHGnE60mwzL7XsxDBwJmR/xGDLffVy1Mkw4+cG7jIDUCoEZpaU4tviEqwsK4/5CZgc3/E49L71CpzZq4scuwafmHo23e/2apzpfHn3jnfdca+SWasJYlzZNoOlBNtyMhnm6PRxxtmnY+K3E/DMn5/FD3N/gF3hnYysYaOGeOipB3H9zdd7xsmMufJsV67vzcn8e9jrw9D19K6hPifo/Xz9tW9brHWi8vTr1w/Tpk3D22+/HSp+7NixOO+88zBw4MAMZ0YQBAAMGjQo9NjjoosuIqk2UaW8/vrroaTaOTk5ePTRR6sgI4KoWu6///6kpNoNGzbEySefnMGMCKJ2Y9s2vvnmG4waNQrfffdd6InHU+GCCy4gqTZR4yksLEwYc/7552c+EYIgCCJtvPHGG6HiHn744QxnEp6SkhLcfffdoX9+rDj22GMxefJktG3bNkOZEQRBEARBEARBEARBEARRW2GPv3mx/h9xbU5oilZHNazOfAiCIAiCIAiCIIhaxtlHPop6dVpUdxoEQRAEQRAEQRBEkggh0KVLF3z//fcJYyORCLZv346GDWvWvyXGlX+EcSKlINU2K/fE+ERvQkscRVSZ3xrmFegK4wgBKcbKORkHVJBhLEaRe8Y+8aMZqAV97k6mmNGUWMUSsaZDakWSV6I6CWyPwggi4272C2zNsvjtkL8N8ubn7uXd7ggCS0tL8P338zF92nRM/2468mfno6S4BM2aNUPRviLc/9D96NS5Ezqc0gENGtWHLWwIIWALGzZsbN2yFbOnz8bMaTMx45MIlmMAACAASURBVNuZWPfLusDzO7zr/ah3wiUyERuOylDlIdx1ISBgS8uuesGNtcuxY+Zr2L9mVvwP1CC3fi6eG/00Tuh0ohaHuhJcVzYIptTYMETYSi4IMGZp0aCWZzNDrC0l3O4+Uq4tRdqmVFvJDV2Rt1Pjnj27MXHcx3h31LsoWFwQ+hyT4de//jVuv/129LmyD+pm1Q21D7W5NZtQgrR4lzDJMVI8abM5/nHE/9CThbhpCleWreoSRhslpcpmckIIY7tvm44JTCi6LNnPIuD+18+EZ8IPd0QTKNQ2RNnMXfGrjaNik5VqO2l5T8Q7oYtbn/90A6+3f5wbdT3VFRVubkJODyGE7nNs2Y7bqj6hS2ALIddl/2I7fYwQAvWz6qNxdpOovIjYbNi7Hl/8P3tvHiBFcff/v6t69mB3uVlQEDXgiaJ4RA1yiuKRoMaI1zce4VAxRuOReMUnyZP8oubJaURjRCFiRAEhxnhHUTRegDcoKgKC3ILAcu3R9fuju6qre3pmenZ3ZoF9v9ZxZ6rr+HRNd1XNsvuqz2aaucjRmz8ICSkcOP585UgHjvAf0oEjU3CEg5RMwZEOUiIFR6a8136+lPTEuo7jQMKbFx1rDhSIzIsQkNLfOAIiJPmFSTN3jPd/IwE3mu9AFmzfG4jea4gXfufxWSO4P5tGU6TZSampqUF1dTV27NiRM29nKfHOHt3zbiOfs8hnaI37/Bs328S9suXa9lSh0krErSTNijLyGnCtNHulaq1Y0aD0a2WONfgtNKhoWWXKNgB4aus2zNiyBZvdZL163EnH4ke3X4mKthUI1svpPWPmnbQNHGDur7C4OhDtC1+oHayBBYSUcCD8da+3RnWkHj/02jZ4XV9bj7/+/l58Mn8h9v7GPjjn+yPR59A+weY0QkAKBwIIjRFa4h1sNKPHCf+elQKLPluEww4+LGdf1TbUxo4L9oVmr2WLIdVuzWvnww47DB988EGivFJKzJs3D/369StwVISQnj17Yvny5TnzdezYEWvWrEEqlSpCVIR4dOnSBV999VXOfNdddx1+97vfFSEiQorLjTfeiDvuuCNx/vvvvx+jRo0qYESE7HosWrQI48ePx1NPPYVFixahvj7ZZlZNYcCAAXj55ZchZYIdrwlpQTp37oz169dnzTN69GhMmDChSBERQghpKp06dcKGDRuy5qmsrERNTU2RIsrOkiVLcPbZZ2PevHl5levXrx+efvpp7LEH/36REEIIIYQQQgghhBAS5pf3ngr+hhshhBBCCCGEEEIIIYQQQgghrRAhBGbPno0+ffpgyZIlWfPW19djzpw5GDZsWHGCy0FOKVkzy2x1mi13yyWz1fJIk8UXDtomrzihdlqIEUNWRnFlJNluO6fAyZI0miQRPq5EfLtCBYIqc+pC91cgctT1q5Bs0m5ChWRW0ddJyFQ3IS1GjMgxRESyn6w6LZ1VfhWWhFYgrU19XAhhjQs6VUWOA0IolJWV4/jj++Nb/b+Fn9z0E+zYsQPvzH0bBx5yENq2awv4klMttTWiS+UJ+KqrqzHirBH4zne/jQYoPPbwY/jpFT9NO591r/8f1r/9N5R364uybn1R3rUvSjr1gpASQviCXaUAoSAgAeH6kkTX7xBPTShkKTodfw0gBLYu+W+ivtxasxU3Xfwz3P7gb3DIkX1Mp0lL7qlln4FwWwuwPaG28IWE0pf+BbJASyAKLQ802m1IKQDES7W11BtKYO6cuZg0YRJmTJ+B7du2JzqvfKiursYll1yC0WNGY//99weQXCrIsXbnJ3zPZyDbGJVlfAqNO1aaV2V6ISNsVtExR1nNhFXQgLf2EEqExjZP1KyluX4sSnlrD6XF3Lo2ZfzXyjpZFWrF6o5M52tlDC3LzNopLNKGkXiG+wa2nFeLgAEIaYuxIzLhaH5bpm3HkEOqnYvG3tPmfRTp10SQJ3IpWdeWeWuj12vkuD53obx2NtduRrvS9nCk06i4WyNvrXwDgVbXQ99DwlyiWmAbCHlDwt3QV1g4LeC/0TJ8/dn1iaChtPiEdakD8GXtOjYRe40WQ4TbGJpVoJ30FP0mq6qq8Kc//Qnjxo3LWWS966IWQGmjg0sWVtJpJi5vrqWyvfS1yyv/oP4IGyedtucCe96wkRBwzc8BPFwA0v8OCDjCs2e7fnnpp7tQcISfzx/vXWuufLhmC2Zs2Zrl7AL6n9wfQ04fhG+d/C2zMYEOPrqRV7wsOiyrF1aa1OOCCO51s241Anxv/SoRXet6om0JB1IGa9tUeTmu+9k11iYy0hoDgk1rgrVyePbzxgwZvLbGo/Ly8kR95ja4cBwn3A/Wm8+1bHF57bXX0KNHD2zatClnXtd1MWjQIKxYsQJVVVVFiI6Q1ksSqTYAvPDCC5Rqk6Ly97//PZFUu7S0FLfffnsRIiKk+Bx44IGJ81533XWUahMCYOvWrZg4cSIeeeQRvPPOO9iyZUvR2i4vL8dPf/pT/PKXvyxam4Q0hc2bN+fMc/DBBxchEkIIIc3B6tWrc0q1AWDvvfcuQjS5WbBgAYYMGYK1a9fmVW7w4MF4/PHH0b59+wJFRgghhBBCCCGEEEII2dXhb7kRQgghhBBCCCGEEEIIIYQQ0kpp06YNJk+ejIEDB+bM+/bbb+80Yu0mkadUW8CWasfkiZNq28/978ISTwcKyQyibF8Mqa1SQV1B3UJXEHcOWSXb8dLuWAlXYDIM1xcj9BWWiTtw9yojrdIxBALM9OAp1ya7JU2Qa8eJau3RQ6fEybXT7rtYuXZwn0Xl2koJSAG4CigrK8Ox/Y/zcitPay2FhAvXb0tCQAEyGG+Ur792oHD2Bd/DLVffgrq6urRzdHdsxNYvXsXWL171onLKUNb1EE+23fUQlHY5CLKk1BdqC39olJ5UW0jTO8Jx0On46wAIbF3yapYOD9hasxU3XnQzfjv5DvQ96hCj/7TFgoFQW4QE2SFZti8YFBBwpASgJdvClwVKSABCOPCPQku5o1LtFV+uwIypM3D3n+/O+w8Jk3LCCSdg7KVjccaZZ6CstMykU6q9+5FYrg3Ej1M5xqdYiXaGdDsek8dYr/XmI74MG9ZGAsLSblvmVBU8SYvdlmzbcZkR1Jd1ek2H10jZCKSkprRfKCzSDj3zF16BUBjpQm0zttljfOSeVOl1NVWqHRr7kdaN8eglauTaUuZ/8W1E64i9NqPlldUf9kLaf7phxwZ0adMlSdStnqUbl2DVllX+5wdh5iFvztMfOawNHswmE1psG7rIQhJsLb72KvLfHH8uBKxL1Pp4A2Res0evxUzXZijdvi/y/OzQ3BRdqh3T3GWXXYa//OUvWLBgQc6iT2/bhjPatGlUeEnJZ5pRMWnh1+kTk4iUC4mzRXD9xcm1db5AlJ0epxkr/XxAvFxb+HJt15Jrm8/Kwssr/PF/QV09ZiaQavfstRfueeZupBwHnk5bQQllbShhn0U0eD1X6LOwxdUCerMHKYLnnmhbAr5w2wixEWwao2XYeq0rzVrXStN5zCYyQZojvPqFWVPrscYfmax5NfpaCIHysmRi7YryCuzZfU9c+P0L8Ytf/gKpkpR5PzPNm5ng2rfpVFVV4ZVXXsGRRx6JhoaGnPk3b96M4447Dh9++GERoiOk9VJVVYWampqseXr37o0jjjiiSBER4nHjjTcmynfJJZdQ+k52W/r165c478svvwzXdSGlzJ2ZkN0I13XxwgsvYMKECZg9ezZWr17dvD+XyYOxY8dSqk12GVzXjf332ij5zEWEEEJalrvvvjtRvocffrjAkeRm3bp1OO200/L+XZgzzzwTU6ZMSbz5JiGEEEIIIYQQQgghpHUifvHXU8y/Gu97YGd037tdS8ZDCCGEEEIIIWQXo3/P/0FlyR4tHQYhhBBCCCGEkCaQRBTUtWtXrF69ugjRZCfrH8XmOo08pdrphSJywBipdvi4MvK/aH3KfEdafiAqK4y0GYdAulE7EyG7dqQOv42QZNv2lxkJZpA/kHSlvwHCyhNUIdLaCIchsr7OBcVXpCXI+Qf7O9H4FI5VGUFt+LjyhxQFV7mezM+kK7h+OaVc8xpQcF0XCi5cBV+87R3bvHkThhwxFF+t/SpHR4QR0kFpp/1R3vVQlHY7FGVdD4FT1taP3A33gVJQbj3Wv/ZHbFn8cuI22lS2wR//8Xv0PbpvMJ4JCalFhCIQYcP/Hgi1A9mggPAFJjKUR+o67HJ+XgGBTRs3498zn8C0R6bjtVdey6t/klJdXY1LLrkEo8eMxn777wf/zMxxSrV3bxILRTK9vVmKZ5JoZ0q34wltGmDk2uFG09ZLZm0Vk27yx6+jQrLVJhIvXvWfZ5Bpe8eC/CYhwZqqOaTasdeBSH+a7rfOMrdY70XculeZOcY7rszcgmAO8evSc4w9v+j5x1UuABcNrrdtQ4M/13Sv6oFSpzT9vIhBKYVHPvoHvq79OjQnec8dSCHgCAkpUpDSk946woEjHTgiBUdIpGQKUjhIyZT/8I6lpAMpdD4HUkoj3pWQkNKx5LzSSHIFJKQM5s9A8B2IvLXsV78OxNkaEb7mY8TaST9r5ELP30koqlg7S1NLly7FN77xjZxN3NSuPcZVtc0rrKaeYSZRejRPjGs/axQq5ojS//PHprg6lVXGW1mqtGM63bXyudYx1y/hwtuURucNjitTV50Crlj3Fb7MIBd2HAffHPJNnHrOKRhw8vHeetofOxVUzJhrz3fh/tUCbX1AS7WF9Ne0+p4LibU9hbiUWpqt169O2sYy0qxn06XaQkg4IhhvbKm2tMaDqFQ7kH4Hwm07xs2bN6Frp26xfZeNH/zgB/jL+L+gTXkgkuf6t/hMmDABY8eOTZz/4osvxqRJkwoXECGtnM6dO2P9+vU587WUoJK0TmbMmIHvfe97OfOlUils3LgRFRUVRYiKkOJTW1uLsrKy3Bl9DjzwQLz//vsoLeXPSMjuzeLFizF+/Hg89dRT+PTTT1FfX9/SIQHwPjdu376d9yDZJViwYAEOOeSQnPk2bNiADh06FCEiQgghTeXwww/H+++/nzVPeXk5tm3bVqSI4qmrq8Pw4cPx0ksv5VVuzJgxuOeee7i5FiGEEEIIIYQQQgghJCu/vPdU8KeIhBBCCCGEEEIIIYQQQgghhLRy7r//fowePTprnjVr1qCurg4lJSVFiiqdJkm1c9WdU1qbQyyYdjxOqm3XKNLaVNb/MrUVKxGzLWHZ+sHYxlSaHMprIhBuh9sP1GbCZA4E20qEY7IFVUppl5cy5ZTfvoqJQ7cdqiPyOheZ6iWkkOhrOiNR011aBchqKhQxY0a4kApXoV+IIDZdRzhW4We1jvuCWCEUlPKEd65y/fvXu6el8kSBQjhQwgVcT/snpYSrBCQaACWhhAsJoG1VO9z38N9w9skj4boukqLcBuxY9zF2rPsYWDAdAFDSYR+Udz0UZd2PRMVex0A4Jf5YBEgnhc7H/wQAEsu1t23Zhmv+33X48z/+hMOPOQxang3AEw4KLdP2U3zZp9QCbV8S6klD4Uu0/ee+mNCrKRBr19fV4z/P/wfTpkzHs089i9odtYn7JB+GDh2KSy+7FKeffjrKygMZC6XarQv93uUUomUap7IYqfX1Ex2fYsesmDFJl00fQ72RKRiX/DWVLde1NhVRvjFU+IsvISzRNcLnL0Mh5SeJi94vXkh+TFGZtj8O61iNDBsIRKf6mBaHRuoPyYKFlZanVDv2XETcvJJjOopWnSljtJIc3Wy6I5JPz1DWWx3kVwpfbVuHPau6Z6+8lfPe2nexYft6f+MHQPeqefhiawj481awoYR3PBDhBvJdGZQzF6ZVp36mFCBkcNmYOTNCJMHcR7nWTklojjqSNrWTSLUBYMuWLYma6d0CEoKkH1ujw0j4dfpIJWLKCQQfZfVmUdE6o23an9NFJF1CmdcS3lpYq59d/7hXl15dB/eElmsvqKvLKNX+n7/cioEnD0BZeakv5XYhlfQ2IdC3hdA/K1BmXQ7TWvjMzAZZUoTvTWhpNYxM294ERku2A6E2fFm+L9XW614tydZybKHXxjKUP06qjWCUCb/OItWGACoqKnJ/7oph4sSJmDhxIs4991xMuH8CKisqE5Xj+rd5GTNmDF5++WU89NBDifL//e9/x+DBg/GDH/ygwJER0jrp2bNnIrF2TU0NqqqqihARIcC1116bKN+5555LqTbZrSktLYXjOGjI8NkhysKFC7HffvthwYIFHLPJbsXWrVsxadIkPPLII3jnnXdQU1PT0iHFopTCOeecg3/+858tHQohOZk3b17OPFJKSrUJIWQX4uOPP86Z57DDDitCJNm59tpr85Zq33LLLfjVr37Fn9UTQgghhBBCCCGEEEISIXNnIYQQQgghhBBCCCGEEEIIIYTszhx99NGJ8r3++usFjiQzTZJqK2SVj2WXanuSJxU9pAVWWqCtJVpKGS12ulQ7EHDbbSqlrHIqkFBDV6IApaBc15yKAuAqBVepUJpSWR5pZV2rPa9+nUNZBZRS4bp1J+jY9MvIF6xTUMZyFvQTROb3NV06np84q1nFdoQkJOcfc+W6LHMUj5elisyvLLNgSM6KaKxabKcCAawW7/kJ0hdjapGmlvDp0lJKP4+W8zmBbA8SjpQ4+tij8dfJ92Dk/zsb+/TaJ0dnZKbu66XY/MmTWPfSr7B82vexYc59qP36CwjheAJPpxSdB9yIyl4nJK5z25Zt+PH/+zE+nPMhUsKBI1NIyRQc6cAR/kOmkJIOpHC8PELCkQ6kSHnPhYSUjhEGCji+UNDrAwB4Z947uOmam3F473646JyL8cTMJ5pdqt2luguu/8n1+Ojjj/D8C89j5MiRlGoTAAnfx2xrpizF464lYcYWq3xkTLLLhuIz5mzrIexDgYTTE4Dait9gnIr7CurTIlHvkdaeqcfKI8LHpBEQCwhpnZOORyDcrgiihEBMbFYXRMZtk9ZMUu2CEncNaalyzHsfyuOnh/KJQLaqywkIbKvfhs21m5o9/N2FzbWbMWfFGxnuBa2y9edxa37X2KJdszaI3APmylVAcI0r79rXUn9Yl6weA/xy+uNEJrl88JkoSEobV2LYpeetJJ9ts7B69erEn+/3T7XgplnWc2tkjD1u58v0yk7R3821588/emyOlrEfXlpwlcnQsWAWkdYjeC0gBbyHf5fpPCm/1pvWb4g5M+CFhc/j1O+egsqKSkjpwJEOUnqN6a9BnVB6Co7w1qVefj8ttH5NIeWUePl1unRQIr2yKZEKjgnHW7P7615vHey1b6+Jg/ak99wXawfPHX/zGb0ejpdqGwG3CF7nkmoLAKlUCfbYc4/YPkzCo48+ii6du+DNN9/MmXeXHkd2YiZPnoyDDjoocf6xY8fiww8/LGBEhLReDj744ET5SktLCxwJIR7PP/88li5dmjOf4zi4++67ixARIS3L8OHD88q/bNky9OrVC+vWrStQRIQUHtd18cILL+C8887DnnvuiaqqKvzwhz/EK6+8UnSpthACPXr0QNeuXRPlf/zxx/Hyyy8XOCpCms4nn3ySM08+GyQTQghpWSZOnIja2ty/bzJy5MgiRJOZCRMm4K677kqcv6SkBPfccw9+/etf82f1hBBCCCGEEEIIIYSQxKRaOgBCCCGEEEIIIYQQQgghhBBCSMtyyCGHoLq6GmvXrs2a76WXXsKgQYOKFFVAk6TaueqOKLtEKE2k54lKte34lCeRyybUDtWhIqa4aLoKC7uBoHI7JrsL8tVJK6XC5ZUy0kYFFfyBior0hdKiKz9eI3/0y0GY70HdQX4hhGnLtBmNLVo+8jrRufEPbEiR0dd0RiJC1PQKkPVG1vdWNFUhuJdDVegXIojN3J86VgFARe42AQh93wsFKE+G5yrXSDUVXEhrHwAJwBUSgAsJQEH6mn0XrhIAXJwy4hSc/J2ToaCwZvUazHl9Dt56bQ7mvD4HH3/4cd5/rO3u2IhNCx7DpgWPoaJnf3Q+/nrIsvYQ0kHn428EILDl8xcS1bV1yzZcef5VGD9lPI467kgjyQ0LAC35n6/LtsWjEgIQEl5RTx74xZKleOyRmZjx6AwsXrQ4r/PLh6FDh2LsZWNx+umno6ysbNcR8JKiknOM0mQaq7KMUfHjUyTdsp0a6a4el6x5244xeq2G2jDrFLtBa21jrcuEbVSNOYfE17pMr8MUFTEx2zH6RtbYe9Hq24ybIRTwns78lkfe12gMZi7JenEEZfVr11r62vXojF6itV72xdzKm390Z67bug5tUhVISf4aZJRZX7yAerceQvqCeN2HWo4tfPWvJdXWku2QNB7eFhGBoBvWEf+5gFkf2KJ4L9kSdvvyXI13LBK4vp4ETMyhw4hc+8K6T1pgb51m39CnCdXV1NTg0EMPxfbt2xPl75lq2fsmOu7kWAbH5EkvYS19Q20o/4AeqqJib423ktXXmArVpY9Fv/t3lJ8m4AJwhIKrzLY1UFCYneF92e+g3mjXrp23t4VyIZX097lwAeHAhWtOxtrGy5vjoievn4rgSXSjgtA9Kvx1rdIbScCMC2Y8QCDG1utdPaZIX44tEGyyI2SwRpaQ3hiEdKm2HiVipdr6/jfP9XsiMOL0EfjbX/8W25dJ2LFjBwYNGoQPPvgABxxwQGwern8Ly5tvvokePXokEuM1NDRgwIABWLFiBSoqKooQHSGth86dOyfKl2rh9QJpPVx55ZWJ8n3nO99Bu3btChwNIS3PU089hXPOOQfTpk1LXGbt2rXYb7/9MH/+fPTo0aOA0RHSfCxduhTjx4/Hk08+iU8++QT19fUtFku7du1w9NFH4/zzz8f3v/99lJeXo6amBh06dEBDQ0PO8meddRbWrl0LKWXOvIS0FDt27MiZh58BCCFk1+Hyyy9PlG/MmDEFjiQz06dPxxVXXJE4f48ePTB9+nQcd9xxBYyKEEIIIYQQQgghhBCyO8J/5SKEEEIIIYQQQgghhBBCCCGkleM4Dvr27YsXX3wxa74PP/ywSBF55JSU5XId5SjeZKm2CEu1bXljtA1lBIF+RSFpdiQ9Wrc5lbgTilNY5sYW0kXLR2XbXgZlyep8waIxlHkpUIAS6f0WJ9eOSrUp1ya7E4nk2kDmMSyHVTBOXhvI7GOqsAyDueTaMPdYRK7tVyCFhFIKLpQn2oYLYZ2PVFqr7VpBSEihPNG2UnCFglAuunbthm+fcRpOO+NUuAA2b9yIeW+9jbmvz8Wc1+fi/Xnvo7a2NnNHRNi67DXseOIyVA/5BcqrD4VwUugy8BYAAls+/0+iOrZt3YZRZ4zCN4//Jn595/+i5z49vVOzhaRa6xcVauvjQuDr9V/jyRlPYvojj2HeW/MSn0O+dO7SGRdfcjHGjBmD/fbfLyRJpFSbZCJOXh1LprEqm5w6bv2EmHErblyy1hBx42g2wbYWb9pxmdwiNtC0NVtSRPSJirmnYoXfGe5D3ReWbDxNGhzzXjTHPZ1Jhp60rrRryKzzwnGF21DmXJWyT8xO95KE0iX9+cnMVXqsA1zlYvXW1ehRRWGUzftr38PyTV9ASBnMDdYzKZB2BRndrtLznfZgB8elCOrxjnkSXCPJ1UJ0XZ91/WqhsS3yzkjMsdjcmYzwmarNJ3MCml2q3QTq6+tx+OGH46uvvkqUv7vjwEHmJWcjl6l5Ex3ektQfzpNewppiTBvWUjd2GrPPNyrXDrcivHWw/9rea0GnCQAuBKSef/zP0G/viF/X3nzHTUjJFFzl1eIKT6TtKn+rGqU3q/F/KiDCP7uIm3PTnlv3sXd7ea+kEdPLQLLtHTH3sBFq641lpF77SrPxjJbv21J+KRwj6o6TanvibWFiSyLVBoDf/+H3eHDSg4kF8nHU1dVh8ODBWLlyZdoxrn8LT7t27fDSSy/hmGOOSbSx0saNG9G/f3+8++67RYiOkNbD66+/nigfxZCkGLzxxhv45JNPcuaTUuJvf2v8BhuE7GpMnToVl112WV7X/caNG3HAAQfgnXfeybiRDCEtyfbt2zFp0iRMmTIF77zzDjZv3txisZSUlODAAw/EiBEjMG7cOPTs2TMtT1VVFS6++GI88MADOetbv349xowZkygvIS1FEnl9+/btixAJIYSQpjJq1KhEv09TXV2NDh06FCGidN59912MHDkyrzJvv/02unbtWqCICCGEEEIIIYQQQgghuzP8TTdCCCGEEEIIIYQQQgghhBBCCI499ticeaZNm1aESDx2Vqm2UipNfK0l0yqUPfwVNGKlKitM/7nrCwT1d/2w6wQUlHLhqW2DL1cle5g64MJV4Trs0w3isGO2ovIl4OFzUaYjBJBet+4nEQi840TiiPRltvcuFzuT8I60HrRgOSvZLs3AHZfhcJxw0isU68K1nINRcWtYwiygxfvauWfEmLqU0DI9X4BnBHn+MelJ9TzBnvSem4cw6Y6UvnzPgSMk2rdvjyEnDcX1/3M9HnlqCt5Z9jYefuphXHvrtRh04iBUta3K0mEeDVvWYvXTV2HTRzO8uGQJqgf9DJW9T85Z1mbOf+fg5KNOxcVn/ABPTH0SO7btgKPPQfoPIeEgOM+62jo8/fjTGHv+pThy/6Nw07U3F0yqPXToUDz08ENYvHQxbr/jdkq1SaNI/B7na11FtjEqUj4yLpl8KmYcFdZxWNLNSCxmzBL2eBbzJdCoB6J1+u2kZYrEHBs3In0QkXQXUqqdNW8+BxtxfZgs1ntsPK+R+ozEGZawW/jvn398W90WrN++PneDrYR129bi9S//6/WTvpfMNa9ltf6crB+QQU/787onu/U3kfCluzAi7WChImTwHkkr3VydQtephb4xkn1rDgtd92nZM1xY1ocmUz4q3W7sR4IM5TJ+xhAJHs2MgsLxA47H4sWLE5e5um27HHU26fbOm0yS60yILK/sFDN+6DQRTo+Wd/lcXAAAIABJREFUMdeySROhuiQAxxrJdZp+hNO8V44AtkPh6W3bYs/lm/2/CUc4cIQDKSVSMgUpHKSkA0ek4EgHKZlCyknBMd8dpPw8JTKFlPAeJTKFlDnm5XNkyiuvX4sUHJFCym/TESm/LQcOrNcmTcKRDqR0kJISEo63DpbSlJHCey6g18uOf/b+el8Ia+2PRku1AaCsrAy33HpLbF/mw+rVq/Hqq6+G0rj+LR5HHXUU7rzzzsT533vvPYwdO7aAERHS+li4cGFLh0CI4bLLLkuUb9iwYZRrkVbHvffeixtuuCGvMlu3bsVhhx2GefMKt+EjIfkwa9YsnH/++ejevTsqKiowbtw4zJ49u+hSbSEEunfvjvPPPx8vvfQSamtr8cEHH+A3v/lNrFRbc99996Fjx46J2pg0aRI3BSI7NUk2uOLPRwghZOfngQcewMSJExPlHTBgQIGjiefDDz/EiSeemDh/nz59sGnTJn7uJ4QQQgghhBBCCCGENBrxi7+eYn4nfd8DO6P73tl/YZ4QQgghhBBCCLHp3/N/UFmyR0uHQQghhBBCCCGkibz77rs44ogjcuZbu3YtunTpUtBYWk6qLeLzWIfSJNDmdXr9StuyhZ1PGbG0FlPrdBEqGz4Zk55ACBfXf+E/gIzXlpksys6friwz4kc7jwiXMxI9pQ8HMslQTEoZIWV6vZFzSIslvz/q5B+BkpaikGNaJtG8goJ1S6fXZ41jwfgSzWlp8RUsub5/THl6f/hif68Ok+KL93WaCr82mwe4Zhx0lb1xQCDu15E01Ndj4UefYtqDU/H+Ox/g/XnvZ+s1VO47DF0G3ARZUgGoBqx95f9DzaJnspbJWFdVJb793dMw8vsjcdQxR/qCUQnlupj7xlzMfGQm/j3zSWzatKlR9efDI1MfwXfP+i4Ae8wNhKSUapN8yWsDirhLo5FjVFp5e60VyZctxvDGICp6MCBNCN2EjTfseyR2N4Pk6xZzv0XWQM0t1c7Uh3afZXMQx72X0Xkk07o4/H7ruSDYsCXbXOJtDOP6x124rgvXnzsaVANcKLhuAxQUelT1QEVJZZIu2W3Z0bAD0z5+BJtrNwIINrUwG13Aeg1Pfuv4QlwtxnWEL9SVWrDryXglHE/oa2S8flnpQJrywaYaAlreLY1EV0pppLlCeOpiLeM2omJb2i3Cgt3g/+n3SnROtLLHSvyTEt5gxK8u2/iRpIlm3PdHQeG73/0u/vX4vxKX6Swl3t6je17t5Dn8N5pcLvTsvvSYcSrDd/0iTiCuYh8q7ZhrpWslkRtTth7A5evWYX5dXVp8V918FS6/5tLQlllQeuMqNzQP6p8vWKtxIEt/CPuuEfb9FciqtXQfEKF70TwX9qY6ElIg2FBHHzfjit5AR5h715PzB+JsKQSg/O8JpNphtXk4/ueffx6XXXoZln2xLK1fk/Ltb38bTzzxRKhuUlzOPfdcTJ06NVFex3FQX19f4IgIaT0kGfd69+6Nzz77rAjRkNbMhx9+iL59++bMJ4TA0qVLs4pPCdmdueOOO3DjjTfmVSaVSuG5557D0KFDCxQVIfEsXboU99xzD5544gl8+umnqIv5PFws2rZti6OOOgoXXHABLrzwQpSXlzeqnlmzZuGEE05IlLd79+748ssvG9UOIYXmRz/6Ee66666seaqrq7FmzZoiRUQIISRf5syZg+OOOy7RZgkA8MEHH+DQQw8tcFRhFi5ciMGDB2P16tWJ8ldXV2Pu3LnYe++9CxwZIYQQQgghhBBCCCFkd+WX956KVEsHQQghhBBCCCGEEEIIIYQQQghpefr06ZMo35IlSwou1s5KwaTaGfJEpdrW90TyQCO/ikiwXOXXG4hqXbuMrssWKpr2g5iSSiED8WGAEEF8nnDRHPFE336btkBbixCF+e6LuJQ+7p+kEBBW8GFpozAxeR48rx6lJduhNq1z8PNlep2kDyjLIi1BNqEpgHRDYFoFyDi2icj9FZeeVtwS4ev7WEHFxGnuVigBCP/eVnoQEoD0b3lp/K8SAgqukhBCy1D9NKEglAslpDe+CQWlpBk3HSE8mapwfNl2MKIqALJE4tDD+uCQ//sFFBQ+W7gIt15zK+a+Pje2b7YseQG1Gz5F1xPuQGnHXqge9D+AkKj57KksnR3PlpotmDp5GqZOnoZe+/cycu3XZr+G5V8sz7u+plBaWgqAUm3SfOj3PJFgO04inWOM8opF11/W2BUjvtWx2OuDtBj1WGa1Eb3Olch2To281qPFhP6WXl+2+y5NqC2sdNv0WuB72n4vck1HBj0NiPD6DSKyMI5pI6jAK++azWXS50vfu+0f15JXQCgBJRSEEv7q1Kv/y5rl2LfdN1DilCY5i90OpRSeXfwUNu3Y6MutbemtJ7YWWo4bSdMbRgghIaQnxQ6kuTCiXU+C6x8VWo7ti7AtKS9MalAH/M8b9iUZe3la81to0x59OCrZVbmv8+Yg0RiZLYyEFupMGxJk4qqrrspLql0uBJ7u2i2vNoDM4SceN/JoJ/j0md6uiM2jU9JL2Pnt72Yc0x/tI2XS8dfLVooE4Prp3vNwFPr1G9u3x0q1AeDgQw+GlI5Xi/J+IuBCr4MltGgb/vDqzWvBzws0oekxbd6IKKpF8MqbfqQ5b2EE2PAF2t6ZRoXanhhb+sJtYYT9uj5dslBSbQAYPnw4Fi9ejOnTp+Pqq65OLOiwefLJJ0N1k+IzZcoUzJs3D4sWLcqZN6kohhCSjFQqlVNWf+WVVxYpGtKaGTNmTKJ8/fv3p1SbtGpuuOEGdOjQAePGjUu8SV59fT1OPPFEPPbYYzjzzDMLHCFpzWzfvh2TJ0/Gww8/jHnz5mHz5s0tFktJSQn2339/jBgxAuPGjcM+++zTLPUOHToUI0aMMJszZWPFihW44oorcPfddzdL24Q0Jw0NDTnz8OckhBCy87Ju3ToMGTIk8c9KjznmmKJLtRctWoQTTjgh8c/sU6kUHnvsMUq1CSGEEEIIIYQQQgghTUa2dACEEEIIIYQQQgghhBBCCCGEkJZHizpzkUu40RSUUtn/ILygUu0Y8aMv2zJxieC4kb0aK1eMVFspk6ZUIAcMNLFhaaz32vX+ryyptl846J/guV1L9Mv1v+w02G37MWlZdlgcHtTv6vNQrhVp8HCVa8ro0zc9YQkWBdL7SFlCbi3r1n2e5D3MVzyX8xojpEDk/CPkXJdlluKZ5KqBbDamuCXXNnljxZRaixnUKKW0Xgnry29HGR2nJ+2UnhhTGmmn8NJ8qacQWr8XSD2l9B4Cjq//1HVKU9cBB+2HR56agsf+Mx3d9+oe2wd1G7/Ayid+gC2LngVECaoH/RxV+307c2cm4PNPP8e0f0zH1IemFl2qDQCrV6+mVJsUhLze/zjTaZ7jVFqaJdgWwhLqChEao8wxlV5feERKT7OPmZjzfGSrM7ad6Hlb8dviYH0stDRtwXs6a8noweh7YRlvc8Vqb+ASrBmt997UYdTaCISwwdwj4K1Zv9i0FA0qtxxkd+SlZS9i+aZl/jypxbWW2NrMobrfrfnZO2qJtgWkcGCk2zpN/7qp9b6F1gAhKbZ+rdP0YRGSyZvjcfd2yKWf+3oOXfPRIabQc1y26gsk1f7tHb/F+LvGJ86fgsC/qruiq3QinwzDj3ywhu68y2Yiw94CsW16r0XWEiLuuy4iMk9h6VOA/X/49w0Q6KcBJ5TuPf+kLv5nKP0H98eQYYPhCG9N7MgUpHDgmIdESjhwhJ8uJRzpBPlkyuRNyeARlNf5/HQpIaUDKfxyUsIRjt+2Yx4pKSFlyl/HO3583ppcxyq0mF+IIA2AkWoL4a3ntVQbtpA7t1Q7Oo9mW/uePfJsfLnyS3z08UfYXLMZvXv3huM4sX0eRxKhFCkcUkq89dZbiX4myZ/lENK8lJWV5cyzatWqIkRCWjOLFi3CW2+9lSjvAw88UOBoCNn5ueyyy/Doo4+an88nwXVdnHXWWZg4cWIBIyOtkZdffhkXXHABevTogYqKClx66aV46aWXii7VFkJgzz33xHnnnYcXX3wRtbW1mD9/Pm6//fZmk2prpk6disrKykR57733Xnz88cfN2j4hzcH27dtz5uG/FRJCyM6J67o46qijsHXr1kT5U6mU2VyyWCxduhQnnHACVqxYkbjMXXfdhYEDBxYwKkIIIYQQQgghhBBCSGtB7qy/Z/r1V9uw4attLR1GRnbW2NhvjYP91jh29n4D2HeNZWeNjf3WONhvjYP91jjYb42D/dY4dvZ+A9h3hBBCCCGEEEJ2PQ455JAWazunICfX3+/lIdXWEixlLKQiLY8t1daFzHNto7ZqNMJoS4ZthNpWDFpObeTZtpTbiK3N/6CUJdo2JbWA24WrGuAq77iL4NGgXJPeoFzvtf5S+tFglQjHFIi7wxJvT/htC7YjceljKjgnr1+C3k6Xawd1Cf1aZL4mmirXJqSlaGm5dloVvlDQltfGybWNRFBbCJWCtOW2If1dWKTpK/Qs+an0pZwS0pd5SuH44j1hSbT9/8tIPuHA8WXbWszd7+gj8MQrT2DQiYNi+8Ct3441L/8PvnrtDsB10XXQL9B2/xGZO7OFKGm7V6J8WmxFqTYpBE2SawN5j1NpAupgkZY2HtmC7SSxZhNcZ5JjJ/nKp51QPlsanOPcQlWpneOeTtpuiDT5OUKyZ53HiJl1mi3Mjgii9TEdk4CAkIH4udatxdKNS+AqtzGnucvyxorX8NG6+SH5vIQI5mtII9Q2W1VIf9YVwmx8YcpJr58dK92T3lrlEUi6RfQ9M2sDD/3+BHeKCF3b3vUf+SwWIdGKPy5TM3xUaJLMtUBS7SkPT8HNN9+cOL8E8PfOXXBAqiRBLDuPYNuuO67NzHLt6Ho25rv1IlrCzhcn2I6mOdbVrYXaEsDXrov7auKlYhOn3Y/SslJfWm2Jq6U0gm2pxddCGtm2l8/ffMbkSX/Ygm5dJpBsew+pn5u1tre+9u5v6bcREWqLYB0uheONC2a9bou0red6XEgg1Y6+G0k3lDnggANQUVGBTz/9FGvXrsW+++4b2+9RZs6cmSgfKRzl5eWJ1y2u27rmd0IKSdu2bXPm+etf/1qESEhrZvTo0YnW2kcddRQOOOCAIkREyM7PyJEj8fTTT+e1mYxSCqNHj8Yf//jHAka2+7N48WKMHTsW++23H/bcc0906tQJlZWVKCsrg+M46NWrF1544YWWDrNgLFu2DDfddBMOPfRQlJaWYsiQIZgyZQpWrFhR9E1w2rZti8GDB+Oee+5BTU0NVqxYgSlTpmDo0KEFbbe8vByTJk1KlNd1XQwfPryg8RDSGB5//PGcefjvhYQQsnNy8skn44svvkic///+7//QpUuXAkYU5ssvv8SwYcPyinHcuHG47LLLChgVIYQQQgghhBBCCCGkNSGL/Y/XSfl84VdY8vFXLR1GRnbW2NhvjYP91jh29n4D2HeNZWeNjf3WONhvjYP91jjYb42D/dY4dvZ+A9h3hBBCCCGEEEJIUoot1Y6mpb2OSJoQkjyHSyrrK2ggkGoDgHJtubQt1NayateIq5UvrnZtybUv0nZVA1x4kmylFFw3IrV2XfPwjN7hh3KViSUQYXsPI942su3gOHQsKmjNi821WkcoXthCbi0X98/RSLdDcm2v84ol195Z/52c7P60pFxbV98UubZtIdTyTCPb1NJMIa1j0s+rZXwAfPGeUW3r11rkJwLJZyAM1Me9NhzpCwV90V/njh0xaeoDuPbmazL28aaPp2PFv8egvmYNqgf+Am0POCNzZxYJWdoW7Q6+AD1Pn45vXPA6nPKOOcusW7sup1gw7nk2+EfyxCZvuXZ03MoxTmWSU8fWoaXLEQm1LacOJP+5200iym7O8qExMhKzfTyTCzbt3At0T0fniUREBOe2FDuuEgGRtnrT5eyVenge8h8qOO7lsWL255xgbpLYVr8NS75e3Grk2nNWvom3V80115oUjv9dBleqEIAlyzUi7OimFv58K/zn+urX868UgSRXHw9Uw9K8L0Y+rEXoQiC6/I5eplqcDkvWrZceIQG3sPJH1zCmsnC90fson69EnzMy3XLNLNXWn6FmzZqFiy66KK/PNL/v2AnHl5Ulzu+1l/kRh90NzSXYTirX9pZD9qv0UrFybetgJrm2fi5DaYFcW/op3tYxwT3wcV0dzl27NjbuYSefgLLSNt6GMf7a1hZqO1LLsaURYEv/uaOfixRS0ntoibZ5LVNeeV2PrsMWZcMXeltrcC3L1iJvKSSkdNKE2o7JGwi49WcAR+rnYam2Hg9ySbVDa9mEUu3o8w4dOuCzzz6DlBK5+O1vf5szDykc9fX16Nu3L3bs2JEof01NTYEjIqT10KlTp5x5Nm7ciBkzZhQhGtIaWblyJWbPnp0o73333VfgaAjZtRg+fDheffVVlJaWJi6jlMK1116LW2+9tYCR7Z6sXr0ahxxyCHr16oUJEyZg0aJFWLVqFTZs2ICtW7eitrYWruti8eLFOPHEE3HggQfi1Vdfbemwm8z27dsxYcIEnHDCCWjfvj323ntv3H777Zg/fz7q6uqKGksqlUKfPn3wk5/8BJ9//jk2bdqEl156CZdffjkqKiqKGsvZZ5+NAQMGJMq7bNkyXH/99QWOiJD86Ngx979DVlZWFiESQggh+XDjjTfiP//5T+L8Z599Nn784x8XMKIwq1evxrBhw7Bo0aLEZc455xzceeedBYyKEEIIIYQQQgghhBDS2ki1dACEEEIIIYQQQgghhBBCCCGEkNZLMaXa4TQRn8c6lC53jpc5m/JW/rCGO8hn1xStNyinfJFsWOWlj7quCwUXDaoh1Fb0LMOItEPCj0nLqZSfRwu0tWxPl9VSbE+YqGC/DGL0ygsoS3ynYxdWTWFJnYDwygkt17Ze+9/Tz1CFJFrR17nIVC8hhUZf1xlJs19HK0DGsS+TANJO19WHPKUK6febPRbCuoOFApQvwPPHPS0+1Xe3Jzr15PoS0rQthQOlXH/skf6Y4UIBkNqfqoSJVI+bQlnxW/GZ9gUghMTVN1yNo449Cj8a9SOs/2pDWj/sWDcfX/7zfHQd8htUD/g5nPLO+PqDSUAR5atClqBi7xPQbv/vomqfkyCcMn0CEKk2ANLjtvlqnbdpIqXapJDo6yKxtDVmUxKTHld/zFiVlmYPVNYYZcdnYhSNiNlqt7kx8amYNPu1HWpUMpwmhC3+vZplukmfp2Kkycq/Luwx3BZyh95Ppddy3hQTfu+DxOD/vjBZKUgIb25Q3gpUQmBL/RZ8/vUifKNDLzjCaXQf7Oy8seJ1vL1qjpFqm80tfMm1tOTYjn9cb3ChN62Any6lFm+L4Lsv0oXeIEPPV7BE28Kfw40W15Pt6g8JgcTbzxMS5VrybSA8lmRaD+WxCUlT7xtl1jm520ovnKNykXu8ilvTzf9wPk495VS4bvK1yw3t2uO7bdrkCCq/vso0fEXHjVzL2qRt6U+lcWcQlWvbn8GjpQSC+uLWxCI8VKVNZxKAa9KCLQOklceBwOqGBvxo/XpsyPA+nTLiVE/6rFwoOP7Ha+Wts/UZCAW9OZVSuhE/j4hZz0f6JEgT5rvwA9X3oy2u1vdLcP8KIwqHPyYEov7gqN5IRx83d7e596WJohhSbY2UEnvttRe++OKL2PdAM3fuXNTW1uYlJSTNx/HHH4/PP/88cf76+voCRkNI66Jbt25YsGBBznznnXceli9fjq5duxYhKtKaGDNmTKLP73369MERRxxRhIgI2bU47rjjMG/ePBxzzDHYtm1b4nK//vWvsWHDBtx1110FjG7XpqamBlOmTMHMmTMxd+5crM2wYVImPvnkEwwcOBD3338/Ro0aVaAoC8Ps2bNx3333YdasWVixYkWLbVIshEC3bt0wePBgjB07FkOHDk20cVKxePLJJ1FdXY3a2tqcef/4xz9i1KhR6NOnTxEiIyQ3S5cuzZmH1yshhOxcTJ8+HXfccUfi/AcddBAeffTRAkYUZvXq1ejbt29e6+YzzjgDDz30EFIpam4IIYQQQgghhBBCCCHNB3/iSAghhBBCCCGEEEIIIYQQQghpEYop1RahNBGbxz6UJtU2r8PlbKm2gvKFfjByQJ1ul7PPWwBwRAqOTMGRDhzh+LKpZLiqAfVuA+rcOtQ11KHOrYUbK4iNyCtD56JPOlBRCSMoVHCjkm2lJV5BJVqmq/OYVEuG6InB/PqVdyBNjp1Erm2/T5Rrk12URHJtIPM4mMV2GijsM0tr04oKAEqF8ujnIfmprltbB4XwBIRCqwyFNfZpaZ+lQ1SWdNvPB18CasZRIxG0ZJtC+RsJGHu3JfX2u8y/lwcNHYSnX30aV1x8Bea99XZa/zTUbsLK565Ex36XovPRV6Ft71Pw9fuTULPkP1ANuUUIjaW865Fod+D30LbXd+CUd4ItOdSSUVlSmbOe9evXU6pNikbOscomzrKa51iVlmYbTRWMgBOwpP8Rybadx04vBLH3kOVzjTtu7s+4cT5DuXzWNs1xX2cS4WbavMFuWymz+AsqC1cCPR8Yt7gbEd0Kby0pzPpbG2SVPy9ISLhw/bWrsi44LZiWENhatxWfrl+I3h33Q4ncvYSpSim8tOxFfPzVAk+KLcJSbSm1oFb68mstu7Wk2pCQkHB8obbXfzJ4wJZnawWutF4Den43Ol0zb4ePGxm3zh1z3ZusEGnrfr3K0Bjhrv09wW2e7+eEHJVlKZyjbr2eyZUnwsqVK/Gt476Furq67IUtLqyswriqqgQ58zCWZyiZaejPtaxNQj5ybf1OB4LtcCkRSQ0dFchLrg29Xo7Een9NDdZnkGoPOmEQzr/wPL+4g2ArGW888+YyP37h/wzBHwMhrQ/ysJ5GggxPBSJI9Jbe5n6Edb8JM04gdMx8hWT5Wopt3dcIBNumnhaSamsGDx6MyZMnxx6zufjiizFlypSc+Ujzcvnll+Ott95KnP/8889Hp06dChgRIa2LcePGYdasWTnz1dXV4ZJLLsFTTz1VhKhIa2H9+vV45plnEuW99957CxwNIbsuhx56KD766CP07dsXmzdvTlxu/PjxWL9+PR5++OECRrdrsW7dOvzsZz/Dk08+ieXLlzdLnVdccQXOPvtstGvXrlnqKwRffvklxo8fjyeeeAILFy7M6+cNzU1VVRWOOOIInHfeebjkkktQUVHRYrHkol27dvjzn/+McePG5czrui5OPvlkLFu2rAiREZKdN998M9GGVSNHjixCNIQQQpKwYMECnH/++Ynzt2/fHnPmzCnapiRffvklhg0blpdU+5RTTsGjjz6KkpKSAkZGCCGEEEIIIYQQQghpjew82zUTQgghhBBCCCGEEEIIIYQQQloNu5RUWwutcki1lfLKeA8XSrlwtSZLKV94rSAhUOaUoaqkEu3K2qOytArlqXKUyJK8pNoAIIWDUqcUlSWV6FDeAdUVXdGpTWdUllRCCglXuWkPpRRcV8GFJwRzXS379uOGJ9PW+bUgVykF74xcc07BG+HJvgJ5mRabqUialuPCsoAFIjHT/9CS7Jj3IyrLjFwM2YSPcRRKtklILoSwxJGZyHZ5Bta7DIezCF3jA4LWk8bK7Kw6hC2/03I9EXdcWMLPsH7Tk3PKQM7pS0GlSQ/KAVoE6sAREo4lBQ0EoMGjR48emPbUdIweNzrj6W54929Y8czlSFXuia5Df4d9L5iN6v63oqzLIZn7KE9K2u6Dzkdfg33PfwU9z/wn2ve5MCzVFtLvd++1LMktvty4aSOl2qSoJBqrothLhBxFE41V9ninJdtx0mpbxms9RPRLiLzPKyQX1WNcpB0dV1zdoXHTPi+Niu/rZpNqN2LOMIFlIioCj5h0RWScim0j7byDRXcwjwTiVq89W/oqjfw56Hs9PwDbG7bjo68+xpa6LZnPYxdjR8MOPPHZP/HRuvnw5kcBWFJtYUlrpdDXrgz6CNY94c+xsGbRYAYPXknYc7kI5l9YfS7DdQai77CkN7gMLEmviFyglhw447VZwCV8waXaWY7ZkmWbmpoa9DusH7Zu3Zq9AYsTy8vxq/btE+fPTnTAy54jrosyl0weATLUHU0Py9jTWxUZvmeqTyD8y9bSeh1WUXuPWTu2x8Z49fVX4e9TJ8GR3oZa+v6RwjFrWikdSGmthyHN+tcx62THe0gZzuu/FnYeIeEIx39Ikyb0etq0o+96GazTIa04g7W6J9H2c1oyfunf51r2D8CX8Rdfqg0Ao0aNynjM5tFHH8X777+fKC9pHubNm4e//e1vifNXV1fjoYceKmBEhLQ+Ro4ciapEm28Azz77bCIBHyFJueyyy+Bm2ITEpnfv3hgwYEARIiJk12WfffbBZ599hs6dO+dVbsqUKTjttNMKFNWuQ319PS688EJ07doV9957b7NJtQFgx44d6NGjR7PV1xzU1tbigQcewLBhw9C+fXvstddeuO222/Dhhx8WXaqdSqVw0EEH4brrrsNnn32GzZs3Y/bs2bjiiit2aqm25vLLL0e/fv0S5V2+fDmuueaaAkdESG6SbD4mhKBYmxBCdhJqamrQv3//xD+TSaVSeOONNxL/vKepLF26FIMGDcLChQsTlznhhBMwY8YMlJWVFTAyQgghhBBCCCGEEEJIa4VibUIIIYQQQgghhBBCCCGEEEJIUWkZqXa44sRSbS15jrQZJ9U26SqsQ9PVewLsKrQta4fyVDkcmcpxoo2jRJagqrQtqiu6oktFNSpKvD9AThdsN0C5DXBVg5fmunCVguuLwQEt2bbKuJ6Uu0G5Xjm4fv7g4SqvlO4l15eKK9e1+jOQa4cF3KZbTX/GyrUjUK5NdmWaJNcGCiDXBqBUWGoXkdgKhIV3aXJtW5pncoZltlkF20bZFxb6SSEgpCXsllqwLQLhoJ9WXlaGX/32f3HHp4GYAAAgAElEQVTvg/eisrIy9nS3rXgDX8z4HraveQdOWXu073MBen73MfT83j/R4dCL4ZR3zNxXGXDKO6L9IRei55n/xL7nv4xOR12Dknb7GrGpZxH0JKi6b/RMIcva5ax/06ZNlGqTFqFJ100CqXP0+s1HRB0an4SIfYTIIMLO+PDHwdjYs7WT7TySiMIT3tM6juYkENhmEX1naTLnysqeN/QwqPW01mQSiJn9sdP0pz3DaKG0NdfoNEjUu7VYuP4jrNm6OldUOz1rt67B9I8fwZc1y/05UJ+pPl+YedEIcxHIc41IVx+351lE8/uztPTnLlu9red5oVu15cKR2V/Yd4EwsntTxl6Hx1w4YUFyQOiajzEu53P/hNrL9rkgx1jWVKl2Jurr63H4YYfjq6++yt6ARd+SUkzolJ9YLT+ya7IzybX1saa0iix1Z5Zrx+eNPvQBEcmjsX/hWsu27StfAFhW34DVDQ1p7V1/0/W4+Ze3oKJNBaQMbxqj5dMOAsF1IMv2UqV0Agk3tHDbiX/4NYWE2xBeXX6a3qjGKLHtdKlF31qUbVbl3tgsAMcXeNtjdyDJ16v8YMyGSS2OVBsABg4ciPLy8qx5AO++HzFiRM58pHlwXRennnpq4p/DlJSUYPbs2f58RAhpTn7xi18kyue6LmbOnFnYYEiroaamJvH1dNdddxU4GkJ2D7p27YrPP/8c3bt3z6vc008/jW9961uJRPe7I9OnT0fHjh3x0EMPFezfCGtqanD00Ue3aB+/+uqruOiii9CzZ0+Ul5dj9OjRePHFF71/ZygiQgh069YNI0eOxLPPPosdO3bgo48+wu9+9zv07t27qLE0F88//zxKSkoS5b3zzjuxYMGCAkdESHbmzJmTM0+nTp0S/SyFEEJIYXFdF0cddRQ2btyYuMyUKVNw0EEHFTCqgM8++wwDBw7E559/nrjM8ccfj3/9619o06ZNASMjhBBCCCGEEEIIIYS0ZvhbpoQQQgghhBBCCCGEEEIIIYQQAMD8+fML3kYhpdpRObOw0qP5QvX5wmZb3uzF6UufLcmz68um/ZNJINVWKHPKUFXWFm1SbeAIJ8cJNi8lsgTtyzpgj8o90a6sPQSkJ8OG68mx/Whd5cmyG5QL19WibWWk2bp3tWpbC7E9aXaD3w/pgm39hpkaQmmBXDt4HfReIrl26Cnl2mTXpSXk2hlFdCG5tte4ltpllWuHZJoZ9JpGoB0R1sISbENASl/MZwm4A+2fJQm0HsKXbnv1BgLR0886Hc++8gwOPPjA2NNt2LoGK/59Eb7+8EEjbS3r1AddvnUL9r3gFewx7C+o2HsIkGX8Fk4pqnqdhu4n34dvfP8tdD3+1yjvegT0r+UI6/+BRVanaVuggFPSPmMbmq1btqa9B9Hn2aBUmzSFvK8fFXnkKJ5pvAqNgbYB1RZkW1+ZYs8kzc75lUW6Hao/5is2bqtv4oTcWcfoDOfWHGRuM+sCPBRD6LsKphRdf2wbaf3g5zICZj0fWOOpef8Cra3U7xX0PBDMIK5SWPL1YnyyfiHq3fpE/bGz8e7qtzFz4XRsqt0cFmFrQbbwJNgCtlQ7mGeNtNfMncLIfMOvBSQC+a5XXyDI1X2u7w09h+t8QgSthpTD5trQ6fBf6/c4uI/8/+LHBC3aDZXPTa57KvgMmLGC7OTxOTXpMc3x/Y/H0iVLcwQQsJeTwszq6sT5m4Y9yKcfyVaqKS0CmT3nUbl2rjcvVqItwqWicu1oGXvdO6d2R1obe3bfEz/92U+NoDrYDMCrRQuzzaYxIdl9cA9qGbYntc48N0kZbEAjI3VExw9bsi2EhJCRscGPVwu1vTochOTZeo0v7FHHur+Rfn8XWqoNAFJKXHTRRTnzAcAXX3yBqqqqVisVLCZjx47F2rVrE+WVUuLpp58umhCGkNbGddddh29/+9uJ8r733nsFjoa0Fq688ko0xGxCEmWvvfbCKaecUoSICNk9aNeuHRYtWpS3oPiNN97AYYcdhvr6XfNnJY3l5z//OUaOHImampqCtzVv3jyMHDmy4O1oVq5ciZ/97Gc47LDDUFZWhoEDB2Ly5MlYvnx50f8dtLKyEgMGDMCdd96JTZs2YdWqVZg6dSqGDx++W2yc06VLF/zpT39KlNd1XW7oRFqc9evX58yTz8Z+hBBCCsfZZ5+NTz75JHH+G2+8EWeffXYBIwqYNWsWBg4ciGXLliUuc8wxx+Cpp55CZWVlASMjhBBCCCGEEEIIIYS0dlItHQAhhBBCCCGEEEIIIYQQQgghZNehqqqq0WULKdXOVJWKmJgySbV1If3cEzkjvhwQK9COppU6pSh1SvMSIxYKIQTalrZFVWkVamo3Y9OOjXCV6yurYWSFGqVsHZ6AUFpo6Peo8NIEBJQQaFAupCXNUgqQAnAVIEQgjQ2pzZSA8o8J5ZkXPYm29d0XMgavPcGv/h7tWp0v0+tcFPuPyim4JTb62s5ILiltcIvFHBLp41iW9LBcW99z8O9JYY2V1v0mFIQSUPrWFACU34IKBPtBqcC4qsdcPb54IQRjaqCf9p8ZIX9Y5BoNX7P/gQfgmZefxk9/fAOmPTwt7XSV24B1b9yG7avfRtfBt0OWVHpjnlOGqt6noqr3aWjYuhabP30cW5a9DOXWAcqFLKlE216noeobp0GWtYN5gyJiwHB69E0M0mSbTmmxRdm6dWuk7mRiQa95jjmk6ejrqFFzpj2O5TFemTajhTLUFb0nQrE2120QFftm645omyrz/ZjvujHv+zrLXBElWMGJiNvceo9izi1aPnPlAt5S0N+oRgUBCiGCOUOP+b5IW/nrTtc/JoSAhEKDEsEaVQhIJaCE9Dd3cQEhsWH7ery7ZiP2bd8LXdp0SdYRLczX2zdg1hcvYFXNKkjpSWzhS3KFv4GDLbQ1klv9ypbjimCjCiE8Oa6Ike3qfOE0Lc7VAvNAnCstWbb3VIu3rU8B/rQf+owRNSCnre0TYFuWzdP87osmfwZoZPEkGwGdefqZmDd3XuI6O0qJ56qrW+gXg6O7ICTL3Zhh2b5c4oa19LTsg1+w1rTaEID+KBu9ROzpJxpHnFh74OCBcKT0BO76/lAKSphtpfyxyru3zfZUwtqgKjLn6Q1wMp+R9coPLrT5QbC4t+7N4D42z8z9bsv0EXpur3FNXnuNawnTiiXV1owfPx6PPPIINm3alDPvli1b4DgOHnnkEZx77rmJ2yDJefPNNzFx4sREeYUQmDx5MoYNG1bgqAhp3fzlL3/Bk08+mTNfEgkfIbnYvn07Hn744UR5//CHPxQ4GkJ2P8rLy/Hxxx/j6KOPzmtDhPnz52P//ffH/PnzUVFRUcAIWx7XdXHSSSfhxRdfLGq7M2bMwLRp0woi2K6trcU//vEP/OMf/8DcuXOxcePGZm8jKY7jYL/99sNpp52GcePGYf/992+xWIrFFVdcgQkTJuCdd97Jmffzzz/HxIkT8YMf/KAIkRGSTpLNTQBvrNwd5PeEELKrctttt2HmzJmJ85944om47bbbChhRwMyZM3HWWWflVaZfv3545pln0K5duwJFRQghhBBCCCGEEEIIIR4UaxNCCCGEEEIIIYQQQgghhBBCsGbNmkT5Onfu3Kj6CynVTpMvhtLzl2p7guz0+k2qFmgr+7iC6x9PyRTKnfKdUmAqINC2tB0qS6rw9favsbl2E4we0UisPQOegC/Jhfdci7iE3cOWYFtLtHUe85YrQEj91BPySi3eTSjX9oJPl2sD6dKtpsq1CWlJEsm1gcxjZnPKtb2APLm2vidj5NqherRcW8tQhScIFL5R0yvniwpNsP5d6ssLraHDF/j5Y7AvFDTt626IMR3G9WFlZSXu+ttfcOxxx+Cm629GXW1dWp6axc9ix1cLsedJ41Ha+SCrnwWciq7ocPhYdDj80qiqEHFviC0ThJHuiki5cFqqPLfkdfv27Y0SC+6McxLZtWm0YDt9v430uhEv0s6UHpWNZoo1tkw+JHHGZko3IlSRMU/BpdpJ6sw4J2TRZPuHzEYMZs7w5xBLSmveQxEzH1mbOphalI4J5t0PLh0t0pb+TCKNaNuTa0sIuBBKQEoJ5QICLuoa6rDwq4+wqqwDenXsjYrUzimNqnNrMW/VXHyw5j24yoWUgVBbS2nNcy3M9tfhRootREiq7WiRtnDg+KJsCQkpHU+cLXW5iExbf4mgDVjS7WDWC3S68PPr+ICISNsqBWFLewMxr9lUw5YCR+XACYagbPdWoTd/yrTGSiLVvvKKK/Hvf/87Zz5NGyHwTNduqNgpxDfxi9a4kSSrhD9HC1GptU16WpaJxzoa+m6uPe973DRgl1EA3qytTat74OCB/v2if5Zgf5bWn7iV154e56x1r70elvpGyrDmBYJ4QwkiiNqItqUM0vz/Cz9f0LfBPazzCQjAX+ML/8O+UWnrvJH7OtSGvZYtoFRbCIFUKoUHH3wQZ555ZuJy5513Hv7zn//gvvvuS1wmjmJv3FUomnO9ceaZZybulxtuuAEXXHBBs7VNCEnHdV0MGDAgUd7WIMYkhef6669HXV36z+OidOvWrSDyWUJaA6lUCm+//TaGDBmCV155JXG5JUuWoHfv3vjoo4/QoUOHAkbYshx77LGYO3dui7Q9atSoZhvbXnvtNdx777148cUX8eWXX7boZ49u3bph4MCBGD16NIYPH94qZbzPPfccunfvnmiOu/rqq3HxxRe3yn4iLc/BBx+MxYsX58z3hz/8Addff30RIiKEEBLlueeewy233JI4/957741nn322gBEFTJ06Feeff35eZfr27YvnnnsOHTt2LFBUhBBCCCGEEEIIIYQQEsB/hSWEEEIIIYQQQgghhBBCCCGklaOUwvDhw3PmKy0tRbdu3RpVf1aaICtrdql2pMaMUm07h3LhKgUpJNqk2qBNqs1OLzCVQqJTm07Yo2pPpBwHrmqAgncern9O3nm50F8KynttHgquq0weBRdKKS9dudA95friMFd59QIwebSdzPSpCvd39P1VWjLmC3YNke6OK0fIrkKi8SPbJZ2leCYRXVZBnbDElgi8fIE4zxZpWhI9k8vPIWRaqk73pJ1aHOg912lG36fFniL8XEoZpGmhqPDFoPAe+rUjHVwy5hI8M+sZ7L1Pz9jTrdu0BMsePwubP5kB60xhn1XQ0YGMUHeO8Ns16UYuGDdohdOcNrnF2rWWrJFSbbIz0KjrS9tHc9WdZczypJ6ReuxbNmkM+TxyB5y5fmTuq+jokoQm3dd5FA3UuOFCoddZ6svZbWY8twtYclWh89jSV2+MDYTP8GXRCM0DIcE0fIm0CMTRG7ZvwNxVb2Hh+o+xo357gt4oDg1uAz5Y8x6mLHgI7615By4UhJShuU3qc/TnUMd6LvW8GpFqp4u2/br8eVTKYM50hICUfh8LGdSp514E/S2B0Dxsv6f6fQuL1SPvORDeVSP9ae4LKYOANxeF/pwa9xkkU3qUO267HX/9619z5tOUCIHHq7uiW0TM1Jihrnk/OSVTWze2zVz7HaRPCdnf1OgKzbioleWmzlC/ALCkvh5rGxrS6h00ZKB1/fv3FLz7LHTfmDs8GL+iDyEEhNT3nIx9ABJC+o9QeWGNidJqKyzOD8YSJ7SGD+UTejyOfjbYeaTamjPOOAP9+/dPXBYAJkyYgN/85jcZjyulcj52F5rrfB566CGsWrUqUd4BAwbgtttua3KbhJDs/OY3v8GKFSsS5T311FMLHA3Z3amvr8eECRMS5f31r39d4GgI2b2RUmL27NkYMWJEXuVWrVqFXr16YeXKlQWKrGW59tprm1WqPXLkSFx88cWJ89fU1OD73/9+o9pauXIlfv7zn6Nfv34oKyvD8ccfjwcffBDLly8v+mePyspK9O/fH3/+85+xefNmrFq1CtOmTcMpp5zSamXRXbp0wZ133pko7+bNm3H11VcXOCJC4jnllFMS5cv28xBCCCGFY+XKlRgxYkTi9V1FRQXmzZtXlDXY3LlzMWrUKLium7jMkUceiVmzZqG6urqAkRFCCCGEEEIIIYQQQkhA6/wXa0IIIYQQQgghhBBCCCGEEEKI4b777sN7772XM98+++yT9x9kFFJWlqmqrFJtP2NGqXZI5pZFqu3LoD2BNFAiS1BRUoGUTCUPeCegzClD96oeaFvaDg3KRYNqgOs/GrRA27Uk20p5mm2lJdsNnjTbCLa1lBtoUJ5sGwik2gowcm0FeP2n3KxybY1+b6JybRV+06ynlGuTXZdCy7XjpHTZRHXCkmsbAZ4QgFIRYV4g17aFet7Dz2GknnYcgXhbChGS9cmQPFWr/3wxYEhBmC4edKT3CMsIJfod2Q8vvjYLJ51yUnzX1u/A6pd+gjWv3Aw01IaEriGhtj53EcSfJtTOqGAUkdeAU7lHxvdAU19fb/o6CZRqk2JghLqFqDvDmKXbBZDdCitiHvkHkewR035IOJzHuWUNpzn6Osc8EU9Wi7BXNoMk1Q4513uqN1iwIzFCWqFHYT+HlstCAlr+qqXSUktmg/lCGnG0Nz8IJbCyZgVeX/EaFqz7EDW1mzOfY4HZXr8d76yeh4c/mozXV7yG7fU7LJl2oNu1hdre+TjWJhX+fCf9NF+q7QgnmAvhQErvmJ4jHeF4r00fRoW7/jOh53l/8wojOZew5bt6vof1fuh1gMbMmZYQPVhCRK8A+1qKCHhzkOlaK+bmTzot6eeRfzz0EH72s1sT5QW8Vcnkzp2xfyrVbILspPUkayNci0hLyaeu7DFketuaRa6NzCs7vaXKW7U70urbe++e2Pcb+/prYLMdQCC3D8nwRbCujGwqYMrEbB4TK+BG+D61R19zt9rCfEvSrzeJEXbJiFA7vBlOcM8jItW2z6EYUu1Mc+4TTzyBkpKSRHVobr31ViOqaxZpdtL1xE5KU4V9N910U6J85eXlePrpp5vUFiEkGb///e8T5SsvL8dBBx1U4GjI7s6tt96KHTvS10pROnXqhDFjxhQhIkJ2f/71r3/hoosuyqvMhg0bcMABB2DRokUFiqpleOaZZ/CnP/2pSXU4joP99tsP999/P5RSmDp1KiZNmoRLL700cR0zZsxIlK+2thZ///vfcdJJJ6FDhw7o3r07/vd//xfvvfdeaOPNYuA4Dg444ABcffXVWLhwIWpqavDf//4XV111Faqqqooay87M5Zdfjn333TdR3vvuuy8vKSUhzcUPf/hDlJeX58y3YcMGPPDAA0WIiBBCiM2QIUMSr/X0ZjpduuTeuL2pfP755/jmN7+JLVu2JC5z7LHH4oUXXkDnzp0LGBkhhBBCCCGE/P/snXmcFMXd/z9VPXuxC8gKQjCKBvFRPNBgEJUgSkQkGo0mKopGAQWNxnhEn+B9Rbx+Ph4BUaMxGvWJByCPRlFQ8YIokeVUhCjKIbAgy7HAstP1+6O7uqt7emZ6ZmeWBT5vXsPOVH+r6tt39cC+ixBCCCEkyI71W92EEEIIIYQQQgghhBBCCCGEkIIyd+5cXHHFFbFi+/Tpk1PbzSkrE4FyER3nLoor1Q7WDUq1bWV7rZcnylEicxM0tSQEBHavaI+yRDlWbVrp/DKvKcQFYCtfjAcFKEN6Z7uibAkJwJFnCwFIJWC70l0ppKPDVjYgpPMTWkqrAGVDQEIJV92rHAOjCgjYhL+PhHI/O+3r/RgWaDkSbpH2MyEtGX08Z7yWeudEVAPIeB0VEBHX0tQyMx+lFLyT3Dj/3I9eG156QkG4FwylL6CGZFXAKdfXbiWMvqB0aFCk6cn3Q+saEx1aXV2N519+Hg/d/yDuuOXOSJHB+gUvYMuqOeh8wliUtOkSbMSTyEqj0AwQEXmFbXnBgJLKzlnzTyaTOYkFCWlOzHtywdtOc30yj/PIvqOuk8U4NcLzuGQ5//Idj2yP81qPrv194MtQvX0ijEAX73gwbxJRCAFnCOiOx5XfujZyO4vde4Xbn1BaxiohkXQGqFICtj/mk0JAueW2rdz1cH8qG9K9hidVEt9t+g7LNy5D67K22LNqT3Sq7IREkcf4Siks27gUX36/EF+t+w+SKumukxbV+mpbby4H+JJrwJXauhNRwBPqwhBpS2NSC1eq7crFpSfc1nJsYYi6jZcn3tV1hSvnNuW48CS9Upr69JA8N3T0ewJeve89t25IwGuMBZyN5zWQInYPxEScMjk9p0a1kaNUOy5KKUydOhUXXjA09rVUALi/XTWOLC2Lm2Jswpshapkwlme/Ovk7Te+2cL1MQ9tsLZs5Ra1/sDzzQNm8pHk/jcudmatZ55a6dSlt/bRfX2+NlT6vlV/fn7zGHeN6E0jpMbHbZ/iYEJmP5RT5vHmuGsuFDO5Nz+/sia5F4Pw219c7072BvVEGBKKbS6qdjurqatxyyy24/vrrY7UFALZt4+STT8Znn30Wu0765GLEFGcIlZ4sz4tRpPvuJRuvvPIKli5dGiv2ySefpKCPkGZg2bJlWLcu9b4VxWWXXVbkbMjOjm3bePjhh2PF3nDDDUXOhpBdi6effhrV1dU5SaU3btyIgw8+GDNmzMChhx5axOyah1WrVuG0007L6zvLqqoqnHvuuTj//PNx9NFHR8aMGzcOK1aswKRJk7K2t3nzZkyePBkDBgxIWTZjxgyMHTsWU6dO9Sb42V506NABffr0wbBhw3DSSSflPOn2rsr06dOx5557IplMZozbunUrXnjhBZxzzjkF6XfFihWYO3culi5dCiklWrdujbZt22K33XZDly5dmkW4SXYMpJQYMWIEHnzwwayx119/PYYOHdoMWRFCCAGAUaNGYeHChbHjH3/8cfTs2bOIGTnMnz8fJ5wQPVl9On7605/itddeQ+vWrYuUFSGEEEIIIYQQQgghhERDsTYhhBBCCCGEEEIIIYQQQgghuyiNjY244IILsGXLlljxV155Zey2W5xU2w2MK9UOdhgt1YYQaJWogCWsLCuzY1BVUoXS1qVYtnEZGu1trnBQum5YV7KtAAFHjC0FXDGYI8lKKtuV7kkoZfviLeUuE47sD56ISe9m1+aUQa6txY1aqKVc+aIp14ZC4L0+FCjXJjs6sUS16WyG6cx/3uKmybVNuX1Qru2fa0oor13vvBSuoR/awxdcR1+o6bbviQZhSAF1Yyp11dOd4qHVktLCVX+4Ckf0+gmGnTcMq1evTqnSsGYevhl/Mjr1ewCVXX7m9+/J5AIWWV88HplQJrOvQKLqB2kSD1JfX49WrVpljKFUm2wvmizXziB5zHR90n0DOQi2C0U6qW8ELWoMksO2Dsq1M7SH0L3CrB+4T2hhtgpsP28sBzNWefcFlfazHk/6Y1MJAQUJIRSEAiQUIBQUpBMrLcA2M3TYsLUO87Z8j3m1c9GurBodKjugfUUHtC4tzC+Ab2ncghUbl2Pphm/w7YZvsHnbZm/9rfBkDcLf7p6uVviT32jBti53pNpaki09abaAI9IWhmxb/zQF25awHMm2O6Z32veX+xPvSDcnt32vLHh/FK5sNyDYFv76BMYpoXXViNB9N1LAGzr3vPMs4nTL9Tk1UtadhqjrUxzRthYpz5s3DycPOjlyso90XNumLU6tqMjaS8bl3jmYvU7U0FJElGe+0pkjvfTu8lyvlvnJtZEmMqJ/fQ1zxdjhmq9t2RzZTt9j+0KfDwLKn3AAgDlRjR7RpgwxdZ8R99eU62XaIaj3cByQ9DvLgxJsT5Stq6UTansP9Po8F46k2zif/RYjzmlvfSPO6VDtOMS5B48aNQpTpkzB1KlTY7UJADU1NXjuuecKJjxLy/Zw5pknbBEF2w0NDTjjjDNitXvQQQdh8ODBuSVDCMmLl19+OVZcVVUV7rrrriJnQ3Z2Ro8ejU2bNmWNa926dexJYAkh8XnggQew22674ZZbboldZ8uWLTjiiCMwderUnCddbkksWbIE++23HxobG3Oqd+655+Khhx5CdXV1rPhXX30Vbdu2xfr167PG3nPPPRgwYABWrlyJsWPHYsKECViwYAEaGhpyyrGQtGrVCj169MCvf/1rDBs2DG3atNluuezIdOzYEcOHD8e4ceOyxt53331Nes5saGjAJZdcggkTJmDt2rVZ48vKynDAAQfguuuu4zPXLs4999yDMWPGYNu2bRnjvvvuO3zwwQc79D2AEEJ2FObPn4+77747dvzIkSObZfKD2bNno3///qitrY1dp3///pg4cSIqKyuLmBkhhBBCCCGEEEIIIYREwymjCSGEEEIIIYQQQgghhBBCCNlFeeCBBzBz5sxYsaeeeioOOeSQWLHbR6odbDgQp6VXUVJtFS3VVjCW6ya8vxSEkGiVaLXTSLU1pVYp9m69N0pkCWxlI6mSsJUNWyVh2zaSti5LIqls2EpBKRu2sqHg/LTtJKAUbNv9DEdEbkMF/1YKyna2p/5bKdtxInoi8+D+CO9/T6Poyug8QmKoqHqE7EjEkiRnOqwzVI+S1YmQAC+cixbgeVJT73NqC947LdwzBKC+zC8sBPXrOn/75Y7A08jDfQnzBeGIu0MvEYrTdfv264tpM6ah99G9I9fZ3roey98chtp/3Q3YSUP66VlkQ+/DGz8oCU3dIc7nRKs9IvsPs3Tp0ozLKdUm25tiHoOZrk9m/1EvAL7FNY+XSPfHbL8JeWejuc/t9Pmq9DEhyXhYhhxeBU/sGlruCVdDn7Tw2Zc56/1t3j+04tkRQ0tDMO2LpA25tCuOtoSElO576fy3yjVbajG/dh7e+2Yq3vzqdXy8/EPMq52DJXVfo3bzamzcthHb7FQJSaPdiPptm1C7uRZL6r7GnNU1eO+bd/DKFy/ihQV/x3vfTsXidYuwNdkAKS1IaXn3QS9XIWHBcmXX7ku6+UN6n6WQThu6rvTXy0pZT6fMkhISTn29jSxzW0jL2XpCegptU1juvRd6O+v9LBE82s37uQXuwfcAACAASURBVPszLOL13vvjigyHXOp4J/Q503nWpOdU76Ew3eKmSbW/W/Edju59dFapjckFlVUYUVUVSC/dKyPuMCVO/WxlesSTvV/3uTrURjgiV9IJvxEqz1YStVRfqkxxtH7VbGvAdeu+T60rBPod1884LkPXK+8l3XPOvLvo81OPhJ2y8Dkt3XPaksEyoV+6jte+RKBFU6YvZEB8rXPV6+/V0mNfacTqdTTOZ0+qLfztoe+n5mdzFxRLqq1566238Itf/CJ2PABce+21OcUTH9u20bNnz9jxU6ZMKWI2hBCTbN8raG677TYkEokiZ0N2du65555YcVdddRWk5K+4EVIMbr75Zjz00EM5jZ23bduGfv364fXXXy9iZsXhxhtvRGlpKfbZZ5+cpNrV1dVYvnw5nn322dhSbc2sWbNixU2ZMgXt2rVDp06dcOutt6KmpqbZpdqWZaFbt264/PLLsWDBAmzatAkfffQRrrzySkq1m8gjjzwSK66mpib2xOdh3njjDey+++548sknY0m1AWDr1q2oqanBOeecg7322guvvfZaXn2THZ/S0lIMGTIkVuyYMWOKnA0hhBDbttG/f//YE64eeeSRGDt2bJGzAr755hsMHDgwJ6n2oEGDMGnSJEq1CSGEEEIIIYQQQggh2w3+LzdCCCGEEEIIIYQQQgghhBBCdkG+//573H777bFiLcvCY489Fit2+0m108S5kqa0Uu2IekGpti/etpUjiJbCQkVJRWzJ046GJS3s3aYLvl3/Deq3bfJkWkIoR/ql5bTKUd8pT/CloCAhhd5WcPVdNmwhIZUWpiUhhYQNuLHOT6UVbMqGgIQSzs4TyrEs6p68n3rnCf3ZyU/v37CkS9fThD8T0tIxj++0eOdFVANIe43V51bccjMfL8aT1rqGbeV06PsHhXteGyJVfY3236TkLrzrdliyp891X7hjbp9sjhAtZNXsuWdnvDb5Ndxywy14+H8ejqzz/awx2LLyM/zgZ2OQaNXBE8FGdyhCP8PlUXGmjjI9y5Ytw/777x+5jFJt0lKIdc2KImaVwD09PMFGhpyam0KNNYqWe/ZLjocvzRX+dTvwGYFru1cpVN/vOnSPEQLO8M9tXbmTN+h7jFBQyh0bQk/sIAFlQwoFCImkst3ru4SE7XYqoZSCFNJtF5BQ/iXX9hJy3kv3pyHOtYVAo92I2vrVWLVppTO5DJQz5lUKNmwIIZ0JZ2xnwhkFfV9ynyncz1JKZ8irVOS9yrvHeYJdXeq8k67Q1pxMQrr3QiksT3xtynU9SbYrzpZwBdyQrkTbjdPSchjvhYSQbhtSy3fN/p38tH5Xi4HN48PU7gYk9+ZxIvzxgn9IuBLekKA9IOGNeW40+Tk1U9sRz6l6AqBgXGpNIYCNGzeixyE9UF9fH7vPAeUVuLFt28ynbz5mak0o+bCwOltZWK6dQXfu7XNTzm32m+uuSb3WpG6K1LLMF8PApU0fws5lCXMbG3Dx2jXYGnGMDTl/CH74wz2deOWPeZUhmlbucaDc5L3j3ZtkKpRITITxRhglIjx+NTaYNwFO4BofEmGHx+TC2C7eI4FuQRjlMc7nlPF+jPXM8f4opcTEiRMxbtw4jBw5Mlad5cuXY8mSJejSpUtOfXk04XuwZiF8ouaQT+D7lwgGDx6MuXPnxmpr0KBB6NixY/zOCSFNol27drHirrrqKrRu3RrDhw8vckZkZ+XPf/4z6urqssZVVFTgpptuaoaMCNl1ufzyy9GuXTucf/75sb+zSyaTOOWUU/DMM8/gnHPOKXKGTWf9+vXo168fPvvss5zr7r333liwYAFatWqVV9/77rsvKisrsWnTpqyx69aty6uPptChQwccc8wxGDp0KH7+859zIoMikUgkMHjwYDz//PMZ42zbxn333YcbbrghdtuNjY349a9/jQkTJjQpx6VLl+Lkk0/GgQceiBdeeAGHHnpok9ojOx4PPfQQnnrqqaxx7777bvGTIYSQXZyLLroI3333XazYtm3bYtq0aUXOyBmrDho0CCtWrIhdp6qqChMnTuTkbIQQQgghhBBCCCGEkO0K/xWcEEIIIYQQQgghhBBCCCGEkF2QSy+9FBs2bMgaV1JSgunTp2OPPfbIGltMqXa6psISsyiptlkpX6m2q8KDEHKnlmprpJDYq83eKE9UIKmSsN1X0tY/beensmGr0Hvbea9gu2XKkQzCWa6U8iTltisb1HJCTz2oHBGiLoMK7p90+z1FrJkihMtwvBCyAxBbHJfu0M5QPd11LdP1zhPjRUgwfcOer9cUZrH+LILlWtLpyDx9FaepF9V9hnMLiD6zvMKbRUCgtKQEf7r7Tvz9H39H6zatI9d584qP8Z9nDse6+X+DSm4NrlCgxUzl6eOEtCL7NVm2bFlkOaXapKXRXMdkizv2XTvsDjNezOHeoALlaWdrcH6E7hGObF1LV/12vD6Cg3Pjeu2Lmf32hHEFFQCkK5PWLTrSaCH1BDGmONqVS7tiaSncn3DKLZgxlieelsJyXxIJ6f7U7QgL7twRzmepy4P1LGHBMtqwhEx56ToWLP+9kEa7bk4p7SWcMmnBkgmvX0u48dLIQ+o4Ldl2lpnbKLDN3G0pheVvX++ear43pN9SeIJdvf+9/end7/X7DOOQsIQ3w/GZro3tMflTuHogSvkljY2NOPSQHli7dm2WJHwOKy3F2OrqYONROQYdyPGIqhPqQ6UWpaSQm6dXZYzN54ktSqQdJrUsk/47ddQmALy9dTNOXb0aa207pc5hhx+G//fg/4N3DXOF94ExMfyrmxQCQhrXSOGcHPpcdM680EukeYXizOugf9IZ56ruP5yTV1cYdXV6xhVcaHG+X7slSrVNRowYgc2bN8eOHzp0aH4dtXSptol54ua4aaOus5999hlefPHFWPWFEHj00Udz65QQ0iQ6dOgQO3bEiBGYPn16EbMhOzO33HJLrLhLL72UkldCmoEhQ4Zg4sSJsKzs30FrbNvGkCFDMGbMmCJm1nRWrVqFTp065SXV7t+/P5YsWZK3VFvTu3fvJtUvJBUVFejduzfuu+8+1NXVYdWqVRg/fjxOOeUUXm+LzEMPPRTrefXpp5+O3WZtbS323XffJku1TRYsWIAePXrg+OOPx6pVqwrWLmn5VFVVoaSkJGtcLkJVQgghufPBBx/EmugAcP7tccqUKSgtLS1qTg0NDTjjjDMwb9682HUGDRqEuro6SrUJIYQQQgghhBBCCCHbHf5LOCGEEEIIIYQQQgghhBBCCCG7GI899hheeOGFWLF33XUXjjjiiKxxxZaVmcKyoHBLBOIC7bkibS1bVko50RFS7UAfSgUlYcqGUjaEkGhV0mrHkSQ2ESkkurTdB+VWGRpVEkn31WgnYduNjkQbyYBUWyEJ2xVje0JtZcO2bdi2cuuoSLm2ylGurfEPvaBcO90xmZNcO2wDLvSLkDyIEkNHkkmunaZ6lKxal6dr3xSnmvLUYP8huaqurwWcWthnRHoiQSAg7NTCT70iQWlgbqdgQDboSQ8lTj3tVLz/8fs4+JCD02xEYNX7o/DV34/Et6/8Apu+eQeN9asjejDXP93n0LaV2X+Z/bvvvkspa3FiYUJcmk2uneb61dz4AtLtn0uhSCfXzhQTdY/Qn9PKtV0rq7MNo9r17yISIaEz9P3Rlc8K57OE9OKkIY32ZNFaXG1ZQam1Flm7Qu2EJ7KWrrTakVprqXbCE14nAqJuyxBhW9KCtPx2fPG2/3LidD1DAG70r2MTrgzbl2ZLT7htxlpa7u3mY372pdrSXydXvq2l454827hfSyEAoe+izj7x9p2xrwKflPuAJoL7XMep0P5OGUtkMTW3BKm2LjPLoyJ0n0op/PSYvvhmyTdZkvDZO5HAi+0NEaaZf9h4bT7UivSLA1LsDPUD2z706B0WbJufdfV0/m8zMs3uLapcW2Qp0aWmB3pR4zacsGolRqQRonfu3BkvT3wZlZWVzrEs/LZ9wbaeDMA8Y/xyb5IZfU8xZdjetU8AKvUVmExGv4CADNvsW0uzjRGxe45GCLUBSCmMVTJH+Ma92N1oAZm2/rmdpdqa8vJyLFy4MFbs/Pnz8+sk1onXgkh33sepGrreXnXVVdmvwS69e/fGXnvtFb8zQkiTOfbYY2PH2raN448/HitXrixiRmRn5JlnnkFtbW3WuNLSUowePboZMiKEAMApp5yCqVOnxpKqapRS+O1vf4s77rijiJnlz8qVK9GpU6ecJs/RdOjQAW+88UZB8mjXrl1B2skHKSW6du2K3/72t5g3bx7q6+vx8ccf4+qrr0abNm22W167Iu3bt8ePfvSjrHFff/11rPZmzJiBLl26YOnSpU3MLJp33nkHP/jBD3DBBRegoaGhKH2QlsfIkSNjxc2aNavImRBCyK5JY2MjTj755Njfn953333o2bNnUXNSSmH48OGYOnVq7Dq9evXCc889x4lbCCGEEEIIIYQQQgghLQJ+U0kIIYQQQgghhBBCCCGEEELILsLq1atx/vnnY8SIEbHi+/TpgyuvvDJrXHPKytKLtqKl2rqSMqTMYal2sCFDsq2MGkKgIlHRIoSNzYkj194XJTLhCrWTcHXa/mdPsG0jqWwklRNju0LypLLdz0nH0WTItZN2/nJtU1pXNLl2SxRdEeISW66dSbCddlGUUDAkrdWGwVAuAbl2oK+QdFqYi0yFnysR9FL0JYRRf/z2XKGq+4pSaZvLhZBev/qlJYcCAt3274Z3338X550/JO12aqxfjc2rZmLZ6+fiP3/rgcVPH4Jlk87C6o9vxfovX8HWtZ9D2Y0pWzL6vYO0StP2p1m9enWwxZ1I4Et2TprzGI2+UhReut0cfTQrOabuS5DNyW+i7xFeUViqmjaXVLm2d8UXAs4lPixull6MlJZ7nXfuHZYn1fbl2o7Y1gqIqj3BtJZhwxBiCwlLGkJqV3hthdqw4JaZ9QyRt5ZVS0+KnQi8ApJtt23npxX47ORhpfTri8F12yGxtyHStoSEZYWl2nrbaPG3cJf5InMvxtv2rgQ4cF82RcG+HNg7eMwDKXA8GcdKhJDXfBiMc11pbql22EYbXd1dppz3c+bMyZKETzsp8c8OHZz/9BsS82Zz96o0ceHs4wi3lV6N0GpHSbXDgu3w+6gMmluuHV0eXbKosRGXrF2LAatWYXFjeIznUFlZifGvjkfnzp2hZfT6p3shgx67BsepwujJFG27Mmvv+iVT6oVf5tjXvK5419F0Im0Yy9xxMYzTzxFqG2Pv0PYK3Af0eapCzwctRKqt6datGxKJRNa4lStXYvr06QXrNw6qgH/y6Nx/5SjX1tfeefPmxapTUlKCCRMm5JwiISR/vvzyS/Tu3TunOps3b4717wSEmFx33XWx4i644IJY92NCSOHo27cv/vWvf6GsrCynejfeeCOuuuqqImWVH9dccw06deoUW0pokkgk8OGHHxbsGjRo0KCCtBOX9u3b4xe/+AXGjx+Pbdu2YdGiRXjkkUfQvXv3Zs2DpHLeeedljWlsbMz6nDllyhQcc8wxqK+vL1Rqkdi2jaeffhrV1dV45plnitoXaRmcffbZseL+9Kc/FTkTQgjZNTn99NNRV1cXK/bHP/5xs3wnc/PNN+c0DjjuuOPw9ttvo23btkXMihBCCCGEEEIIIYQQQuJDsTYhhBBCCCGEEEIIIYQQQgghuwAzZ85Ejx49cvoliNtvvx1SNvGfFJsgK0vXVD5SbQE40myVWs+rr5TnDdJ/2cqGAlCRqIAUu+Y/ryZkAvu0/REAIKmSSLpC7aRKIqm0YNsVaivbfWnhtiPHtpWCgg3bTkIpBdt2lgFNk2ubUK5NdkViS+UKJNdOKQ8JLj0BJkSwTAXrm38CqYlUyaD2DnoeQi9UQEj3FSHdliGRoCnNDvwx2gikAaBVZQUefeJRjB03JpZkJLm5FpuWTcP3NWPx3ZRLseQf/bDoiR9hyUs/w8p3f4/vZz+O+uUfIrm1DlEbX0BAWBVZ+6mtrQ1sB0JI87JDCrQzTbSgyfuekEGujWihskLomu5JXf2FvpDZlzTDiNPSV0c0C2PiBEBCQrgSa8ARQgtoMbSAJaxUuTakI6A23wdk1L6g2pKGyFoa0mtpyK1heRJsLdtOSL9dLcvWwm3nc8J5uX04cmtXfK3z0f1LQ7Tt5pcQfn6BeyAkElq0Db8dZz2DUm0nJ+HLwIVwt6G7LQ1RsBTm/VN492bp3ctD+88VbAvvPQL71DxeUkTsoTFAtuMzo1DLTy89TZJqRzyjRuSmoFBSUpIlEYdWQuCfe3REGaT/zItokXWmV1TW2eLDZcItVO4r6kE9k0hbXzUyXZJaolz7k4YG/GL1KryxZXPavsrLy/H8/z6HHocdCmE0ocex3qHnnQtwz6PUMbKfhUg5xqNk2tGC7eDamPp7X9ltntPSGx8H6unzWF+8DZm6d02OyFE/D5ifg7eJ7SvV1tx1112x4q699trAY0qsa0ke5C3DLlabwctbvCpKYd26dbFiJ0yYgD322CP3vAgheTF79mwceuihWLt2bc51Fy5cWISMyM7KhAkTsGLFiqxxiUQCDzzwQDNkRAgJc9hhh2HOnDmorKzMqd4DDzyAoUOHFimr3Dj++ONx//33513/scceQ7du3QqWz4UXXoj27dsXrL0wFRUV6NWrF+6++258//33WL16NSZOnIjTTjut6f+eTwrK1VdfHStu4MCBaZdNmzYNJ5xwApLJZKHSysqmTZtw/vnn46CDDsLixYubrV/S/Bx99NFo1apV1rjJkyc3QzaEELJrMWHCBEyaNClWbFlZGaZMmVLkjIC//OUvuP3222PH77fffnjttdfQunXrImZFCCGEEEIIIYQQQgghucF/NSeEEEIIIYQQQgghhBBCCCFkJ+eLL75A//79Y4kMNGeffTb69evXtI6bKNU2pT+xpNrhPg2pclghlF6qrVKk2uWJcljCyrIyOzfliXLs03YfV6zdiCSSjjzbE2w7n5O2IdeGK9uGFm07eyGptEi7MHJtc89Srk12RaLEeZGkMxhmEMJFifx0eUobej4DQ57ny0/TSKQj5IHeMiGMNoxILVk15IRN8euZbfhtBgXdFwy7EO9+8C4OPvjgnNtXdgO21s5B3efPY/VHN2Dpq7/E4qe64T/P9sDyf56LNZ+MxsbFk7Ct7itA2ZAl2X+Rfc2aNU7ulGoTQgpNDnJtFSjPPFgKTLzgflYqjVzbbU559VLvCdKQOZtiZle17UqzTVGsZYiiZYpcWworRWLtxAcl2Pq9lmxrgXbgsyHZ9gXZRhvCkVtLEZR1ayG3FMHYgJxbJHyZtrBgyURA3O3lF5G3XnfLMvqS0s3FkGoL4Uq3hSsvt4xtCUA40nJvnxnSclOxa+4dT6pt7GMzOt2xFp6cI+o4TDkulcou1c5EFuNz1POCMs6GlBhDJOzlJvyYktJ4Yu2x1bujvSvJUnCl1gi+ikEcSbcWbKtQpSg5t36vx1/pntIAlTamUHLtqEMhnVx7vW3jkrVrUZ/h2Dr44IPx0YyPcOLAE4NngjeTgB7LCqN/ZwDqnGtasi3ca5MW2rvXPeMV5XZO9/LrGONqIYHANdJ9ngiJwKU06hnCfPN8ThGBG9frHUGqDQBXXHFFLMn9jBkzitK/SaGF2lHtN1mwHZM4+6tVq1YYNGhQfvkQQnJm3bp1+MlPfoItW7bkVb9Lly4FzojszFx55ZWx4s4666xYUkdCSHHo1q0bvvzyS+y222451Xvqqafwy1/+skhZxeO8887DO++8k3f93/zmN7jwwgsLmJHDuHHjCtaWlBJdu3bFJZdcgjlz5qC+vh4zZszAtddem/M+I81LVVVVLMl6XV0d7rnnnpTyhQsX4sQTT8z8HVcRmT9/Pvbff38MGzYMjY2N2yUHUnzi/F+gurq6vCblIYQQEs3GjRtxzjnnxI5/6qmnij7ue/PNNzFixIjY8cceeyxmz56NiorsE8YTQgghhBBCCCGEEEJIc0KxNiGEEEIIIYQQQgghhBBCCCE7Ob/73e9QV1cXO760tBR33XVX0zptbqm2+TYsU1YKSqXWS5FquzYwZUi1EzKBEhlPdraz07ZsN+xR2dEVZdtIKhs2DJG29/LLlFKw7aRXxylz6kIF5dq2olybkKYQWzSX7ljOQaYaWRYh1/biVIQAXBjLEZJ4h0WrrvVaIVXiFynczuGFcJtuP+Ggww4/DDP+PQPP/+N59OjRI/3GiknjxuXYuGQy1sy8H8vfGoqvnu+FL5/cB42bvstad926dZRqE0LyI854poly7bSy5KxybWUIXJ04c7kpafV0zZ68VUK64lfpiWtdYaxwZLXO+1S5tifcRkhkLS0kXNm2J66GhJTuZ1gBebYnvZYh4bUWbXtibDfefXlib7Pci00E6kuzDS8vCVPY7eUDCUsmjPVxPkuvXLrr4K+j1KJxvU3d7aQFv0JoyTYcMW/g7u3ei1Pu6+ml2grB4yVFpB30VWeVbDeZHJ5Rnf6dUpEuJiTV9oqN59SysrJYqV28dg3mbWsoukg7Dply8ATbwg+KEmzrlxGWpqfiybV121FlYX37M/X1qLWTke2WlpbiqmuuwofTP8RBBx9ktOAf/15fpmDbO2cMybZx/UoVV+v2XBG3+4rSaQeWi+AyT6QNASHN888XagfP33hCbaeN4HXeK2uBUm0tuldKIZFIYMCAAVnrbNu2DXPnznUbQKyTUeX4p7lojhxKS0uzxtTX11PSRkgzcvnll6OhoSHv+vlMNkZ2TaZMmYKvv/46a5xlWRgzZkzxEyKEZOQHP/gBFi9ejI4dO+ZUb8KECejXrx9s2y5SZun58ssv8eyzz+ZVN5FI4LLLLsNf//rXwiblcvrpp+P3v/993vV33313nHLKKXj55Zexbds2LFq0CGPGjOF9eAfk8MMPjxV33XXX4ZprrvE+z507Fz169Mh7MhTLsgryDG3bNp588knsvvvueedCWjbXXXddrLj333+/yJkQQsiuw4ABA7B58+ZYsT/72c8wePDgouYza9Ys/OpXv0IyGf3vH2EOPPBAjB8/nlJtQgghhBBCCCGEEEJIi0RKWdj/bFwouh6wO350QPaZmbcXLTU3brf84HbLj5a+3QBuu3xpqblxu+UHt1t+cLvlB7dbfnC75UdL324Atx0hhBBCCCGEkJbBvHnzMHny5Jzq3Hzzzdhnn33y73R7SLVNYVlIqm3mEy3VVl68FjgrAFJIVCTKs6zMrsUPW++F8kQFkioJWyVdubYj007aNpJuWdJOwrZtJJGE7W1TX6yt3zsWbEeurYAUubapzdZ/U65NSHpykmvHtQt6i6Ll2iJoyfPaNkXaWhAYyFGlthMp6kuR8BmSP+PVlD9BiXaqJFD3bUkLvzz9l5j+6XS89sZruPyKy9GvXz+0q26XfsPlgL2tHnZjfda4XCbLIISQFJo4nkkn1zY/pVxHQxMvRMu1nZtIQMDsibP9vqWQbl1pamRdEbR/T5DSkcdKSIiAHNqUa/svLZjWUm1fSJ1wpdoWpHTE1glhQUqJhCe5Thii64Qn4vbl2glI43NCJByptbCQkI4kO+H2qculJ+1OIOGJuo0+AkJvtz8p3ZiEm6v05N+6fkJa/vprqbZbV2pxtrFd/H0gnO1rbGtpiM39/WooeYUh1fbe+4eEMAq0fDdFzGtUyDbOSTfW99rJVD1HqXZqmcgq1Q48s7jPJxXl8eQDW5XCGatr8e9t+ckww0LrdK90deK0GygPC7ZDcebPdM/8Zmmh5NpRpDssdPlWpfDkxg2RMb+74nf4ctGXGH33aEckkWF8G8jXGHeaAm5Tbu2HOgJsIaOl2+FrWUCcrf8Y9QMpGKlEjo0Nub05Po8cp0dc31uqVDuKe++9N1bc+PHjYx98hZJU5yrnbqoou1CS7datW8eKu+GGG5rUDyEkPpMmTWpS/RNPPLFAmZCdnUsvvTRW3Mknn4w2bdoUORtCSByqq6vxn//8B126dMmp3nvvvYeePXs2+2QpV1xxRc51qqurcfnll2PDhg14+OGHi5CVzwMPPIAHH3wQlZWVWWPLy8vxk5/8BKNHj8aaNWtQW1uLV199FaeffjqklEXNkxSXs88+O3bs/fff7z1HH3LIITmLrE899VRs3boVSik0NjbCtp3Jr7/44gscddRRuaYeYP369XjkkUea1AZpeaxduxY33XRTrNj6+uz/bkkIISQ748aNw8cffxwrtqqqqsnf42Rj7ty5GDRoEDZu3BgrvmPHjnj99dfRrl1h/m8MIYQQQgghhBBCCCGEFBpxy6MDvf/5us9/7Y7Oe/M/JhFCCCGEEEIIic/Re92EypJO2zsNQgghhBBCCCFp+NOf/oTrr78+dvzZZ5+Nv//97zn9sm5AYLa9pdrmck+mHKybKtU229VSZ6BVSStYwsqyQrsemxs3Y/aqWQDgCgu1WE+/dz9DGlI+YSyTkBAQbl1LSEfyBS0BgytMTJX16c8wZV3OG+ezIfsyigPxASlfBslX1GdjQUGIKxIjJB8yyiXDhA/FJsslERDxmbkoY8KDlPtH6Hodp9+4Oacl7WkeLdeO7FoprFi+ArNnz0ZNTQ1mz5qNmtk1WPTlotz2Q0y6du2KRYsWFbxdQopJMc6FnHMokOBye9y/myoVjdz+BRy36+aUefEPx2QYtyulHIer8gPTj9ud8bpf1xHF+FOy2I48BsqZ1AUKtu1MBqOUU6Yne3GmdwGSdtL7bCtlvHeWK7eO83L7UApQeoIYZ6Ie5eVp6+y8Zwu9LHi7Sz/LhTe6Ff5n/YwmXFk4FAyBuACEOS4PysSFO7aWsHzROERgvJ4yftcScrcP4dbxPofG6SlSbTd/cx30OnpSbT02N6XaIRlvnDF6+BgPnDNxTp+MQ4yohVFKeeNDMUETGQAAIABJREFUumdUp9B7Tv1xjx9j3rx5MRJ06FNWjqeqd4/qKkaW8YgaFooMy7PVB9znssA+zRAbu9V4+eQSH7W9nt20EdfXrUsp/9Ndf8Ifrv2DUdc/16PbjjoWkHKsiFB8Sjt57NSUW0iUqD7GM3JAqK10NZEaF5JyZ2wra+6Fv+em20dxvgfr/7P+eGvyW9n7KNCYo1DtAE0bv2StG2G/v/7663HXXXdlbfvQQw9FTU1N3rkRQuLR0NCAsrKyvOt369YNCxcuLGBGZGdl+vTpsQSeUkqsWLECe+yxRzNkRQiJS0NDAw4//HDMnz8/p3rdunXD7NmzUV7ePJMVl5aWYtu2bbHjBw8ejOeee66IGUVj2zZuuukmjB8/HkuWLMG2bdtgWRY6duyIAQMG4JJLLsFhhx3W7HmR5sG2bVRXVxd1otREIoHHHnsMF154Yca4r776CmeeeSY+/fTTvPrp3r17Tt9fkZbNxIkTcfbZZ8cWuD/zzDMYMmRIkbMihJCdm5UrV2KvvfaKPYZ9++230b9//6Lls2TJEuy///5oaIg3mWurVq0wbdo09OzZs2g5EUIIIYQQQgghhBBCSFO4ddxJFGsTQgghhBBCCGkaFGsTQgghhBBCSMvmF7/4BSZNmhQr9swzz8TTTz+d8y8+e1KiAgrLTN2SWZ5eLlVYqXaJLEF5onl+AXxHZOmGb/HN+iUQQsISAkJYrmTP/ekK/KyQbNuUawtPyufGGXJuIQAprICYz5P2eYLBkFzblfNFyrUVPFGYMOoBSDXFIVUaVSyBZjEkYYSYNEmuDeQsmcwk1w7nYwq2w8vi9hdnWTYynd9xzn3zWhI+p+vr6zF37lzMrpmNmlk1qJldgzmz52Djxo155wsAHTp0wKpVq5rUBiHNDcXaTeyzGGJtoMXJtaNaDi6Pkmv7UmvbG9Pbnsg6Ra5taxm2I8e2tRxbOcuSsL02bKVcIbcv1NZy7kD7xnu4E0p4+Zo6XRV6XnE3k1IwxOJ6fGvIqIUr09aiaifIFWELr9wUags99vbE24Z02xyPByTcelyPtFJtsx94nw2ptoC3LLAuwpCFRwh400m1dY2o997REnF8e+dMgY/xYKUYx7gxwYg39jHCH37oYVxz1TVZkvQpFQLXtmmDo0rLsF+iJKNUu9CYfcUVbYeXidCbdILtliTXPnfNanywdWugrGfPnpj+r+kQQmSfQMbY5xm/2wgdO+lyzPdeFj53nEfkeOPgdPe9lImrjDK3Yk7tRbZfYDKNR4444gj8+9//zli/c+fOWLp0aeY+Yu6jQkqzm0rsfZLD2dbQ0BD7+8WWME4kZGcnruw4isrKSixYsAB77bVXgbMiOyM9evTA7Nmzs8adcMIJmDx5cjNkRAjJFdu2ccwxx2D69Ok51dtzzz0xf/58tGlT3N9LzXWyiOHDh+Pxxx8vYkaEpOeJJ57ARRddVLT2v/jiC+y///6x46dNm4bzzz8fS5YsyakfKSU2bdrUbPJ8Ujz++Mc/YvTo0TnVyfU4I4QQkkr37t2xYMGCWLHFnhRm0aJFOP744/Htt9/GipdS4tVXX8XPf/7zouVECCGEEEIIIYQQQgghTeXWcSchsb2TIIQQQgghhBBCCCGEEEIIIYQUj1mzZsWKGzduHC666KL8xUVFkWpnEU/p8kxSbVdi5SntXBGfU67Vf76QTydQloj/S9m7Inu2/iFWbvoOW5JbACUhJQAhoWxASQkoBaEASMDRYSsAFqSwYSvtuLYcYZhwhIUSlrsvbEBJKGE7DXh2MRtCSNhQkF4brshMCE+grYSzH7XwSYsK9RsFBeHWE0L4ojNT8OvGpPtMyI5CWPaXkQjJfFj+GFwkUq7L3nkH/3rqtR3KR99vtIAwW67hczLdsqaSs+hPhT7r9wqobFWJI3sdiSOPPNJbZidtfP3115hdMxuzZs1CzewazK6ZnZPIoKGhIXYsIYRkJOrab5LhPpC+OeGNr4HQ/SJi3KWXB+8DulSFlgNCKCglIAVgq8D8KZAKsAFIIWHDdoWvElC2I39WErYEpFKwlYAUSQAWhLJhO4sBCCjbdu9NgFACCtIZx9oCtnBzEsqV3zrjSRs2pJJQrlzbFubzR4piOzj2FH47eu31tvJE1VqgrbXVemIaSEDAl2x7k9kYEm1EiLGNcuc9IGC5k+GItFJt/YIqkFQ7/LM5pdpZKIg43pvJSQXk6ZrLfncZWrdpjZEXjYw1ZmtQCnfU1Xmfy4RAlZDYvySBg0pKcFCiBAeWlGLvRMJ8kvLSy5V09cOXjnSXErPcO/2N64Ayy8NxGVuLuySaTPHhy953yWRKTK9evZzj0ZBKe8+XQPCaZjSWbpwZviaI4Idgfvn6h83velT0+sedYCrdxDI7slQbcPZrNrF22sltRPb2W5JIO0zwO7n02z7WdyPuSVRaWooDDzwwljBmzJgxuPTSS+OmSwjJg/322y+velVVVZg9ezal2iQWs2fPjiXVFkLgL3/5SzNkRAjJByklPv74YwwcOBBvvvlm7HrLli1D165dMW/ePOyxxx5Fy2/hwoWx4qSUeOKJJ3DhhRcWLRdCsjF8+HC8//77+Nvf/lbQdsvLyzF37lx07do1p3p9+/bF119/jWeeeQbDhg3Dtm3bYtWzbRuPPPIIrrkm/uRwpOUxd+5c3H333TnVKSkpoVSbEEKayK233hpbqt2hQwc8++yzRctlwYIF6N+/P1asWBG7zpgxYyjVJoQQQgghhBBCCCGE7BDI7Z0AIYQQQgghhBBCCCGEEEIIIaR4rFy5MmvM1KlTcfHFF7dAqXaMZjNJtd1GTImd9rwpZcirlCPFc/XaKLfKCypp3RkRENh3tx/BVknYsJG0k0gq2/ms3yMJ27aRVEnYSsG2nZ8KtvszCVvZsJXtbH9lG/tKebEKehkA+PtbufvNF/eGBIXGEaQl6+HjxZSpZzvgWrIEi5BM5HRt9z2oRgMZ2g4JMs3yyDaUWydKwOeK+TxhZwZEhj/ZyFQ3W31fWJqas7k8IBQMSQUty0LXrl3xy9N/idtuuw0TJ0zEV199hbVr1+Ldd9/FKaecknUdKNYmhBSUbEOcHO8DWqdtlqRIYsMyVkPEHG7drC+0xFk4y7UEWl9wHdG0cJdJ77MnjxbSEUYLLZ62YAkBKSUsd7klLEhpwRIJSATLLZlwfzrL9XspJCxY7ucSWDKBhHBeTqyFhLCQkM7nhNmO9MvN9wmRQInUbYTakyXOT1hGbmnyExaksFxRtvteWO42cNcNwi1zhdqZpNqurrlgUm1z3+Yg1faeBcLHZFypdtSYJ7C4iVJtkeEZNdTH+Recj5cnvAzLsrIkncpWpbDGTuLjrVvxxMaNuHLd9xi4eiV6r1yBm9d/j3nbtsGGI5xXMV926H24rrnKOgZpYqLKPde08peHf6Z/PEvdL9FLspMp3hzCtZap/836qKOP8oOMMaFf35dup4xrhR8jAmeHMR71L2sZssvhFZWDiOg3lEtKz8ZY1xzTB8bHxjp62yLifSa2h1QbAjhp0ElZ22lsbMSMGTOCbSP6ehSOaRFkufY5ISpjvtmWm9fDqVOnxkrrt7/9LZYtWxYrlhCSH+3bt4eMuKdlYujQoVizZg323XffImVFdjYuuuiiWHFHH300Ze2E7AC88cYbOOuss3KqU1tbi27duuU0iWSuxJ1QOplMUqpNWgRPP/10YPLVplJWVoYZM2bkLNU2Oe+887BlyxaMHDky9hjxySefzLs/0jIYNGhQ/MmYXfr06VOkbAghZNdg4cKFuO2222LFCiEwefLknL+/iUtNTQ2OPfbYnKTa//3f/40RI0YUJR9CCCGEEEIIIYQQQggpNBRrE0IIIYQQQgghhBBCCCGEELKTUl9fH0u+Wchf5owk5u/nZZJipUjLIiqafuXIeu5CpVypknI/eypnBUtIlMiSeAnv4lSX7442ZbshaftybVvLtZUN23bk2grKkWtDucuVL9R2BVS28kXZSjk6bXiyPE+D7cq2/f3lmtN9rVNYnB2Sa4dcjW65Cnz24iMO3BYjwyIkR+LIqgNEXWeziFWzloUu8mG5dljIl3PORr9NEW9HtmkKs9PkF16euvoi4+fddtsNffv2xemnn541n23btuW4BoQQkoUmyLWdxVEB8eTakYLlQMtx5NpmuS/XFilybWFItbVs2zJk25Yv05bSk2JbrojaEV9rgbYjqvbE1/ol/DqOUNuRYUtXep1wJdklssSTZeuXWebVcctMYXbCFXAnLL9vZ5lMEX7r9fE+hwXjkCHRtiMa97YPglJtLTOXxvYOSLVFqlQ7fA8uhFQ78jjMRaqdcXF+Um1z4p/AhD4hqbYK/QGAk35+Em665cYsicdnvW3jfzfV4/TaVThwxTI8vGE9Pm3YigZvQqn0L0SUhWXb6STb6T6HywLibBXsV/+MI9cOHTYFlWvDbbutSP1v1nXr6oJBbmMpE64gKNgOTMDiVc8st04Zx+bj1c7QXpyxcjqhtl4W2LE7qFQbAE488cRY7T35lC8TiyOgThuT7gQsJnofxeg3W/5Z1w1Ax44dUVlZGSu1Hj16oL6+PlYsISQ/OnXqlFP8lClTsGXLliJlQ3Y2Fi9ejE8++SRWLMWchOw4vPDCCxg5cmROddavX48DDzwQ8+fPL0pOw4YNyxpTXl5elL4JyZcPPvgAnTt3bnI75eXl+Pe//41DDz20yW1JKTF27FiMGTOmyW2Rls8rr7yCb7/9Nqc6ZWVlGDduXJEyIoSQnR/bttG/f3/Ytp09GMBVV12Fww47rCi5fPrppzjuuOOwevXq2HUGDx6MO++8syj5EEIIIYQQQgghhBBCSDGgWJsQQgghhBBCCCGEEEIIIYSQnZRFixZljUkkEqioqCheEjlKy6KqREnLAKRKy9zPafvQEjFDchbQACmFMou/bJ0L+7b9EWwkXal2EkmVRFLLteHKtVXSlWXbUHCE2s57eHJtONFI2rYjpIPt7RtbOeo2W2mRtt5/cPe3K9d2pdthuXYqGY4XerPJTk7Ocu2waC2LXDtKHp0iUjXlg4as08zRqxeKyVe2HZdwPwHZd1iKGF7HKKGgrhexXdIRR66QTCZzWi9CCIl1/WwWuXZokTFZgdlGVrk2wnJtV6Udkms7AmgrINd2Yh1htIQh3oblCbW9P8KRZ1vSgiUTznJXjm0JCyWu0DohrWCcDAqvE9JCQliOCNsQX+t2LBF87/TlSLoTbrsJS8u7Hbm2BcvNxfksYRnybVeoLROwLCc3T7LtvreEhIAFKWVQmu1KtgGRItXW2zcg1Tb2hynwhSHVNo+DHVeq7a9HuudTXcHLUTnHfNTETypgk3YGDA89+HCW5PNnzMYNOG9NLY5cuQIXr63FC5s2Yktg0iL9Si/SjRJvhyXbUYLtjO0YBu0ouXdLkGt/lWxMKVu7dm30GNcYM3qLIiaPyUQmyXU6QXa2P7n0EYgLTS6Tab3CO2GHkGqHROClpaVo06ZN1jZf+7/XnLYzHD2xJuWKEqFnwJyMLN9X2r6z0JR1jSssX7NmDfr16xcrlhCSH3fccUdO8UuWLEGXLl1QW1tbpIzIzsTw4cOzT2YBoGfPnth///2bISNCSKEYO3Ysrr/++pzqbN68GYcffjhmzJhR0FwuvfTSWBNKx53chZDmIpFIYM6cOU2Sa1dUVKCmpgbdu3cvYGbAo48+GivuhhtuKGi/pHl55ZVXcorXEvdu3boVKSNCCNl5aWhowB//+EdYloWlS5fGqrPvvvvivvvuK0o+H330Efr374/vv/8+dp2+ffviqaeegpTU0BBCCCGEEEIIIYQQQnYc+I0mIYQQQgghhBBCCCGEEEIIITspo0ePzhqz1157FVVSmglTvpMugxRBjynVNn7Ck2wbMVoIpvzlgXYNsZCC8iR5JD5tStugbVk72MpGUiVh20n3vS/QduTZjmQ7qWwo5cizbWXDdoXbjpDNsXXZsKGUu/+U7QneAC3PBpSyAQC23ofe8WAkp4xjQBep4JuU4yhkbosWytG+TXZs8pJTm5bDPMSqKWVR8umInLyyoPExVReYh3TbFHgH5NjhvtK0HSkjDAsF09TLxJ577pk1d6UUGhtTJY8kPoUQE7aU145CpLg+5iteB9lf+QpJU64V2foqwnYoFNtfrh36lJdcG97+9OzNCMq1hTCF2XCk0u4Lwo0VFqRw5NqOFNuRZjufnfdaUO3Xd+TVEtKRWQtXXm2IsRPSl2Fb0kJCuDJtLcs25NsJmUCJVYISq8QXclsJow0t2HbadvpP+LJtaUq6ffm35Qq9tUzbyddZT1MrbgUk4sLZJhDe9nS2g/ty98H2lGqno/hS7TQx5rNnpudTo27w+cR9JoXCyy++gjW1a7KsgEPX/brGiotii1L4YOtW3La+DqfVrsKHW7ciqNQ2xdapf4DgUCn8OUqwHZZtpyzXjnEVXXd7y7W7JUpSysrLnQm50o4F9Xg1JKLONr4Mk/FelIV862aaXMZcHng2CJ3D4Ulo4lDo76WyjpPSdNerV6+sbS9fvhxr1kafr+nE9HHIOOaDijXWyTYmacoYMtO6ZVrne++9N3Yfn3zyCZ577rmccyOExOPCCy/EUUcdlVOddevW4YgjjoBt20XKiuwMrFixAu+9916s2Mcff7zI2RBCisEdd9yR07gOcISCffr0wVtvvdXk/qdPn4799tsPY8eOjRXfoUOHJvdJSKGprq7GkiVLcO655+b8DNy2bVvMmTOn4JNTrF27FjU1NVnjWrVqhXPOOaegfZPm5V//+lfs2Pbt2xdF4k4IITs769atw5QpU9ChQ4dY/19TY1kW3nnnnaLkNHPmTAwYMADr16+PXadXr16YOHEiysrKipITIYQQQgghhBBCCCGEFAv+VjghhBBCCCGEEEIIIYQQQgghOylxfhHysMMOK14CGTw96aTacdQ+YQmyAKBMaVlYqOzGaVmz24ghDnP+LksU5pdC1q9fj5qaGixcuBDLli3Dhg0bAACVlZXo3Lkzunfvjp49e6KioqIg/YVpaGjAjBkz8Nlnn+Hrr7/GunXrYNs2Kioq0LlzZxxwwAE4+uijY8lb47BPm30wc/NqSGU5Uzur6F8GtoSCUoBt7DchAKUEbCQhYMEWClI5em0FR3wolIKtAClsQEhAuT+hICC8faolfgqAUMpp3EW5sYDruAt6Gt3jQzm/yBxK36ybqYyQHQ0hRP5SXlOKHbnYPd8C1/rUsoApMSTX1rmlEwyooKnSbzKuNDZd7jEEhxGFKe1HisJjXDd++MMfZo0BgJUrVxbsOk5IS6dgss3munW38CFC1ut/2FCb0gAyDtrN8ZlZqrQUO9yE/iD83HQbXq7ugD8wuhOAcMedSihAOTJoBQVbKQghoWBDGPJXqQBAQgkbUgBKOfFK2bAhAGFDQoZGmQDgTAijhJYlC9hKAUI6E8G4PyGkUw4FKeA8cwjjicNdz2z3Xy2tFcK8d/gya0d87ZdLLcEVhvgahghbSEgnMiDNFZCQAo6IHEa5kF6bTi6htmNItcNW16ZKtdNts+aRakeMYcL70njvP3P6gSlCWuV/Vgq4cdSNWVbA4eBDD8YH//oAa9asQd26Oqxbtw5Lv/kWny/4ArM+m4VZ/56F5cuWx2rrm8ZGXLx2DfZKJDCwrBzHlVfgoNISWAhuruAwJzi2i9qserea57kILUsXGx5imuXRlya/NFw/26UsqiUzV833djIldo899vDep1zzIsa3UeNafW3TZbmOywv9PBqY0CZcZn5Od3BE5LS9npmbMvHIyEtG4u23384a99BDD+GWW24J9puPUFuZ51QE4e8n8l63iLMn1Fba8VboZAp8B4Ps5fvuuy/6HdcP777zbqxML774Ypx55plIJPgrDoQUg6lTp+Lggw/G4sWLY9dZsmQJbrvttpTrHiGaiy66KNY9qnv37jj88MObISNCSDG45pprUF1djeHDh8celzY2NmLgwIH43//9X/zqV7/Kq99rr702Z6n3TTfdlFdfhBSbRCKBZ599Fpdffjl++ctfYsWKFRnjy8vL8fvf/x533nknpJQFz2fUqFGxzuczzjij4H2T5uWrr76KFTd27FiMHDmyyNkQQsiOz/r16/Hyyy/jn//8Jz799NPY19koRo8ejS5duhQwO4dVq1bhtNNOw6ZNm2LX6dOnD1577TW0adOm4PkQQgghhBBCCCGEEEJIsRG3PDrQ+9fPff5rd3Tem192EkIIIYQQQgiJz9F73YTKkk7bOw1CCCGEEEIIISGUUrF+wfK2227DjTfGk3il7StKHqSASZMm4a9P/xXDhg7DiSeeCMuyIuuk87NGicsAX0Dl/aKn9zlYNyjRDovOlCu9A5SyISDQuiy/fytNJpP46KOP8H//93946623MGvWrKy/hFpeXo6TTjoJl112GY477riCCCM///xz3H///fjHP/6B9evXZ43v2bMnRowYgd/85jcoLS1tUt8fL/sQmxo3QgoLUkhYQqZ5bwXLpQUJCSklLFiOwE9ICDjLhRSQkG4ZIIWnBHSlgM4x7skEPVGfFm37Ar+AqM8zswXFfgGZWBZJWLqyXCiYKJSQJtAU8VzQjJqm/YgAT5KaGhy7jWKTIg5MCQh9bqJQ2yTO/fvjjz9G7969c2p3V6FJx/QODO8pJFdinSuZDqt8rv+GXDulifB432jDl2v7tbzRvnLfG7PsKOVM0wIAtrLdNmwvzlYKCjaUcj67Twfue/c5QdmwvZ5s2AqAsv1YLz//uSJl8h5vPVI/e6ttSlWNsajjsPbHqEHltHDGu8ZY2Bzx6rGzKdR2BNyGRNsYT+v6vjgbzhgcIrWPmFLt4Nh7x5Fqi0CZiIzJJNXWz57h9p397zapjxP388xPZqLv0X2zrISzvlPen4If9zw8JPIOrugXn3+B5595Ac/97TnU1tZmbdfkv0oS+GOb3dDTeD4Mb96ozR3cf8HY8Od0bYYe0VLqp5drB1uMknPnQjj+2FXf4avGxkDZvffei6uuviqlbsrej5BQRx3PgcnDosoLSOR4IYNMG4gYy0ZcyFMk3Dls+UKOYbJusyxd2Ukb5eXlaAzt8zBVVVWoW1/n95vL80pUjqa4ujnGshEi9eDiNMdJRHGc70rWr1+PLl26oK6uLiU2iiFDhuCZZ56JFUsIyR3btnHcccdh2rRpseu0atUqJxET2XVYu3YtOnToANu2s8a+99576Ns3+7iXENKyeemll3DWWWfFOu81Qgg89thjGD58eE59ffvtt9h7771zqtOhQwesWrUqpzqEbC8+//xz3HPPPZg/fz42b96MxsZGtG/fHn379sXgwYPRvXv3ovbftm3brP+nQAiBFStWoGPHjkXNZXvQ0NCAb7/9FuXl5Tv1RLaTJ0/GiSeemDXuySefxIUXXtgMGRFCyI7Nfffdhz/84Q8Faeuwww7DZ599VpC2TBobGzFgwAC88847sescf/zxePXVV1FZWVnwfAghhBBCCCGEEEIIIaTY3DruJIq1CSGEEEIIIYQ0DYq1CSGEEEIIIaRl8sknn6BXr15Z46ZNm4af/vSnTeorLBBSSuHu0Xfj+uuv94RAe++9N4YPH45hw4ah0w/850hTf6UCSrBou09YsheQarumrRRxmSst06I8U3inRXjlVhnKEuU5rfeSJUvw5z//Gc8++yxWrFiRU12TgQMH4oknnsj7Fza3bNmCG264Af/zP/+DZDKZc/399tsPTz31FPr06ZNX/wCwdMO3mFc7F5Z0pNm+RFtCQrrlhlxbWrDgxEkpIWHBkq6AGwLSFf5JaXnSbC39c7TarhRQGAJB/bc0NNrCPMJS5drKkGkHRH9ARtlfprJcoASVtCTyFrilmx3BbDvdNT29STsjgVwLdRplEQoGiJBqp6uT63VCCAHLsrKKSV588UX86le/yqntnY2CSgfj7qYW7uzmfYXkQ1MlpPle/yNvHzHl2rp+fnJtQ6JtxCilywyhtvtZCf0s4dZXplDb7cN7zgg+q/hPHQjkl5nw5C/u/cSYFEZ4cY4225NeuzHuaBqmUBtutCfY9tqRxsQ1nnY7L6m2OdmNtw7w74c7jlTbL4k94ZOWZYfaCZ4H+rjy2+jXpx8+/eTTLCviyMEWfvNFikg7pR/3R0NDAz7+cDref3ca3ps6DbP+nX0CKM0lVa0xvKoKJYHnqeBP/T7s2jWPTr0snSA7SroNFE6ujYzx6THjf756JeZs2xZYfuutt+LGG2+MvMalm3jMbDyjXDtmYnHis04UY8ZFdhdpUTaSiCnizqPvfCjU/ezHP/4xZs2albkpIbBq9Sq0q24XP8Es33PFaiHP8W/255to0XZKvSbItRcvXoyDDjoIDQ0NWbJ1+p07d27RJXKE7OpccMEFePrpp2PHv//++036/pjsnJx55pl48cUXs8Z17doVixYtaoaMCCHNwZQpUzBw4MCsE9KEuffee3HNNdfEjj/mmGPw0Ucf5dTHc889h8GDB+dUh5BdkYkTJ+K0007LGte9e3fMmzevGTJqHl577TU8+OCD+PDDD1FfX++VW5aFdu3aoUuXLujRowf69OmDQYMG7fBCcdu2UVlZiS1btmSN3bBhA6qqqpohK0II2bGprq7G999/3+R2ysrKsHz5clRXVxcgqyBXXHEFHnroodjxgwYNwksvvYSKioqC50IIIYQQQgghhBBCCCHNwa3jTnJ/p4IQQgghhBBCCCGEEEIIIYQQslMxderUWHGFlmF88sknsKSFUaNGBYQ/33zzDW666SbsvffeOOOMMzD5zclQhjQ0rVzVWej80O2FHGqmny7QjnAWKqPcFPAp412JVZrzut5+++249957myTVBoA33ngDPXv2zCpuiqK2thb9+vXD/fffn5dUGwAWLVqEfv364S9/+Ute9QGsiqq+AAAgAElEQVTgB1WdIYWEbSdhKxu2bSOpkv5nZcNWSUdUqGwo24YN572zA21XZmhDKwsdOaIrOATcfWmqCpUnS/dLVUiuHpK+mxq6VAOcWx48zqLqZiojZEfFlHHmRNA9Gd12SGyfrTzFtBheLKLkn3m8EF0/MpewFdK95Oi66dY7F3Q7iUQia+zKlStzantno9ml2r47t3nI0zGpvHslIfHJeu2P54BOsyj99THy9mFcY9MKmb0yczKV8PXYeS/d5dK7xhsTtQjhTvAivdakkBDeRC9OvJDSmzjGmQRGwhLSbSti8hhhISEs/7M7wYzlvrfcWMtb5k5KI0Mx7rJwnM5B/7Egnclo3DwtZ8oaNy8BSzq5Cl1DCAhhGXdApx68e6NEvlLt8A18R5JqB8v89chFqh3VdmBCKO/5xY9Zvnw5Zn46M8uKAFJKfDLnX157Ugh3kiL3WBPOnhfKmbDKVjYSJQn8tF8fjLplFN6Y9gY+/3YBho0cis57/iBrf2M3bsAZtasxs6EB5ho6T27Oy7w1htTh3jMaQnXDt9OoGCD8jB/sRyDdrg0rx6P7iYMZH6WJmztvbo4tkmJTyEkizjvvvFj93XzTzdkTc4KNDpzri3K/rnDSDj5smMuUCp07QsR/pW0zSv7uLFTOA05gPSMnNQo1kXrWp15ju3btijfffDPmJlM49dRTY8USQvLnr3/9K+68887Y3wUNGDCgyBmRHY2NGzfilVdeiRWbi9CLENLy6d+/Pz766COUlub2b6t/+MMfMGrUqKxxjY2NeOmll3KWavft25dSbUJicsstt8SKu+mmm4qbSJGxbRtPPfUUjjrqKJSVleHkk0/GW2+9FZBqA0AymURtbS1mzpyJJ598EkOHDkWnTp1QUlKCTp064fTTT8fnn3++ndYif+6+++5YUu2qqipKtQkhJCZ1dXUFaeeJJ54oilT7448/zukZ/LTTTsMrr7xCqTYhhBBCCCGEEEIIIWSHh2JtQgghhBBCCCGEEEIIIYQQQnZCJk6cmDXm9NNPz0+imoFHxz6acXkymcSE8RNw0kknYf/9/wujR9+NlStXBWJSBGdhwbEr9dEys3CMKS9TOs6QLZs6I6WAhEg4MrntyMqVKzFgwAAsWbIkdp3169fjZz/7GWbMmBG5/IADDsDFF1+M2267DXfeeSeuuOIK9OnTJ3KfJ5NJDB8+HM8//3xe+VvCwh6tOiKpbCTtJGwkHbm2o892JNtKIWlKtm3bk77ZUK6czZdnQ38GPOG2Uk48oPerL8/2JWzu/lZmTPi4MkTr5vEUhm5SsguSt1w7xvmSSbAqIFLbCcus4+SQyyt7wunbR/ptlVYYnqkro604QpLvvvsup/ZJE9ge94KgezH36hRskxzZnnLtkGfZby+dXDulFVOubcY4YlFhxDhiZ0cdLT2BNDxpNYSAlI5wW7hiaqmjhRZT69pakh0Sb5sibi2/Nuo6EuyEJ+W2ZAKW8VmKhLfccqXdTl3LF2mbfUknQ8tVagsh3fxThdrSXSY9MbiOFY4s3BNvS3e7BAXm2aTaAUn2DiTV1pdaFUowtlTbe54I1gs+l+oJn+A/myiFK3/3+7TrKqXEQQcdhOHDh+PlV17Gnh1+iLZlu6FdeTu0LdvNeZW2Rduy3bCbW15dsTvaV3TA7hXtsVt5O1SVtkZ5ogIJmcBu7XbDn+7/Ez6q+QjX3nAtqnfPLGz4urERw9bUYtjaWszbtg1vbN6CxzduxB/WfY/r132PxzZswJubt6DOttNIs81JkFKHYFFS7kC5uc1D8bnItdN4gLOi4zdH7B/Lsty2U8d8kePA0JgyakKXdBPBpCSlUttIN4FMupXO2EemdTA3pnGNDteNS6G+jyqkVBsARowYESu3F154IWteQVG1iB6jCfN8UWHPtt9Wrq/QH79NYRxKwXyE01ko79wE2+HPZtmxxx6LYcOHZdxumkWLFuGEE06IFUsIyZ9Ro0bh73//e6zYzZs3o0uXLli7dq1XtmrVKkyaNAnr168vVoqkBfO73/0u1mSfP/zhDzFo0KBmyIgQ0pz85Cc/QU1NTc4CvrvuugsjR45MKZ87dy5+85vfoEuXLigrK8Ovf/3rnNrt2LEj3nvvvZzqELKrsnbtWtTU1GSNq6ysxFlnndUMGRWWLVu24P7770ePHj1QWlqKoUOHYvr06WhoaMi5rcbGRqxcuRLjx4/HgQceiJ49e2LmzOyT5LUUnn322VhxhxxySJEzIYSQnYOFCxfCtu0mt3PaaadhyJAhBcgoyMyZM3P6TvXss8/GP/7xD5SVlRU8F0IIIYQQQgghhBBCCGluEts7AUIIIYQQQgghhBBCCCGEEEJIYVm5ciWmT5+eNe74448veN9fff1V7Nj//Oc/GDVqFG6++WaceuqpGDFiBPod1w9CpgqMPIGPNmh5MjMd4At7UiRbRp2g5Mx5lVjZBaa50KZNG/Tr1w+9e/dG165d0bp1a2zZsgWLFy/G1KlT8eabb0b+os3q1atx/vnn4913340lcRoxYkTkL7326NEDjzzyCI455pjIdr766itcffXVGD9+fMqy4cOHo1evXujatWvMtfXpXNUZSzd863ywAUgBoQDblXLZSDq7Qgi3zHbEhkK4+9eGEoByZVO2UJAKULAhhAwI1JSyASFhatUcOaPyxH4BeVZIvK5lX1rWppSCEMJbpo83TwDotuHL8XwJWIoIPgdyFe8S0lx4x3cRxLze+Rdx7gh9PcjUbdRpk0uauZx2Ee1muj7ne06H2ywvL8fGjRsz1qmtrc2rr52Bgh6XTRSzFp2waD5clq26eT8jJAveNTgdkQZsswGkl7i647R05ZGiXEOurZQ/RkvNU4/+vJEchJTG5DpBVTLc8aZwm5DCcsebArAVFGxHyK1sKCEDUlBbZyy0SNmGUn7/3lOGEO64V+fgPqO4yZiTu6RsE32+GokLb+toYa4pufbeeZ+lGaHl4p5AV5dLr21fkq0l2H77Wj6+M0u1/bI8pNr6mIoh1dZPrLqsvr4eb7z+ZiC31q1b4+STT8Ypp5yCE044Ae3bt8+ystFouXuJLPFXQyk02FtRZpXj6j9ehcuuvgzTpr6Hx8c8gfemRMvHbACfbm3A4K2r0/ZVJgR+V9UaQ6qqYE5XZW5bLdI3b2UCKYeFn6suD8m1EaoXXd8v1e+858g0/aWjQSl83diYUt77yN6Bz1HXOO+5UngFwRSNOL84enycFzGqBZ5347Shv5ZpolA7XRv5UGipNgC0atUKhx56aFbJ2Nq1azFj+gwc2fvI1Jz8S6ZbZnQmQnkro1428hgPBvIKN+dc4L0rl77v+oJtI05FjC0jtq/5nUtU2bhHx+GlF19CXV1d1pzffvttPPzww7j88stjrSMhJD8GDx6MIUOGxBJDffPNN9h9990jl5WVlaFjx44YNWoURowYUeg0SQujoaEhtqjxvvvuK3I2hJDtxQEHHIAvvvgCBx98cE6TLIwbNw7r1q3zJqt5/fXXccopp+QtKayqqsKkSZPyqkvIrsgf//jHWM+gZ555ZjNkUzjGjPn/7J13gBNl/v/fM8ku21h2qbuUpR6gIoKHUhRBUaTZEFGB4zwpomc5FRX9eSeKXe708FQ4xQaCugqCAopUv3qACoKIYKEISO+whd3NzO+Pac9MJskkm2yB9yuOJM88z+f5zCRTs3k9L+P555/H5s2bEzbw6Jo1a9CpUyecccYZeOWVV9CjR4+E9BMvfvrpJ0/1/vWvfyU4E0IIOTV4//33yx3jqquucv17vfKyfv169O7dGwUFBZ7bTJ8+3RxIlBBCCCGEEEIIIYQQQqo70vjJfcxvCZu1qYOGeZmVmQ8hhBBCCCGEkGpGtyb/QHpSTmWnQQghhBBCCCFEYPr06fjTn/4Usd6OHTvQuHHjcvdnqHaKi4tRO7s2iouLY47VslVL3DL6Fgy/aTjq1qlrF5hBlNI5xNqwxNp6A13ArNrmKkYcVTEFzbVSsmKSoY4cORJTp04FAMiyjIEDB+Lmm29Gr169kJwcWta9adMm3HzzzVixYoXr/Dlz5uDKK68M2/eSJUvQq1evoPLevXvjo48+Qmpqatj2qqrinnvuwQsvvBA0b/DgwXjvvffCtg8Vc+HWBQggABk+yLImc/NJPnOSJRk+WX8t+yDDB5+slclCHRkyJEmCT/JBkiTIkg+SBK1cFwPKkgxAEwdqokBN4yabgsFgMSAkS/gl/t/AkEWZMkCHWNtWN4bPjBNZkiNXIqSSSdSPz4HIYvqwfSfaE+zoOpL8L15SbQBo2rQptm/fHrbdddddF5cfblZH4vaZrOpSbTdCSDk9NaVcm3gkEZJSa5b7TKfoWLXPtElIg8XGYgzVJi81VNeqolrzYV0LwPZchaIqZh/mlYXwXFUV6zrDbKOaPZl9ihJlCNcwYr7iwEGwzxTl2tpTUVStRTKE13a5tnUOaz4kq55YZtXTNdyGaPu0lGqHrhNWqu3pmlQ154tSbRXAWa3Owo4dOyBJEi655BKMHDkSV199NVJSUiIsZHwoLitGYVkBisuKsXf3Xoz724NYOH9hzPHuqJmJURkZACyZNWB/y+zXYu717PX1fyV7mVg3tCxbcnlmr1+kqvjn8WNYUFSIPYEAGvh86FEjBX1SU9EhKRmX7t+LfYFAUOQtW7agWbNmQeVe9nGOGWGxbQ/xOIy77WdC4SLVDtWmWkq1IzSdOXMmhg4dGjEHv9+P4hLrHpgoUzfvXQmJOD8LrssQdCBMAC59WO+LGiRRdwq2g9vAdWN0fjaM1x999BEGDhzoLVVJwsyZM3H99dd7qk8IiY3XXnsNo0aNilu8rl274osvvoDf749bTFK1uPPOO/Hiiy9GrFe/fn3s3bu3AjIihFQmBw4cwBlnnBH1YJC9e/fGggULkJOTg/37Qw/oFI5evXrhk08+qbBraUJOBTIzM3H8+PGwdSRJwp49e1C/fv0Kyip2fv75Z/To0QN79uyp8L6bN2+Of//737jiiisqvG8veLkH07p1a88CbkIIOd0oKSnBjz/+iD179qBZs2Y444wzYo7Vrl07PP7447jqqqvimKHGpk2b0KNHD+zbt89zm8LCwoh/W0gIIYQQQgghhBBCCCHVhUen9AV/pUsIIYQQQgghhBBCCCGEEELIKcbChZFlWM2bN4+LVFtk1cpVwVJtSUbjfjOR+YdBkHw1IsbY/Otm3H///chrnIdhQ4dh+fLlUBRdcGeI6cIIzMyfBjpMXaqq2uTc2nwVfjmp3ILkAQMGYMOGDcjPz0ffvn3DSrUBoG3btliyZAkuvPBC1/kvv/xyxD6fe+65oLK6deti5syZnn74IkkSJk6ciPPPPz9o3ocffhjVj23EmHXS6kFRFChqQJMU6utdUbUyBQoUVYWiiwu1ZyoURdXrKoYCHQC0uXq55nYShYXW+yloEi1hnSC00hKEWT84effnthiOZomUDRNSlSi3+C5M80j7X00GGqKO5TCNP4JILmwOEASjcSRDl1KG49ChQ3HtszogHsvjEzDCVBURcxPNol6a8rhFPBJxvx/poxTDfl8sD/Jy6vJP58AnzjxF+bM4hIoplxbU05IkQ5YMabRs7stlSTYHbJGMIV3017IxX9YHgtGPDz5Jhiz59IFgZDO2LMv6PG2gGS2e9TAHnzEe4mA0Wg0zrhZD1geXkSDL2iA2kh5fyNYcpEaWZL2OBMAYuEbWJNz6IDUSjOUQpdoyzKPbKSTVtgmvhVBBklsXqbYqXFtYxyJDtm61U/RrG31hwkq113y7Bvv27cNf/vIX/PDDD1i0aBFuuOGGChWBpfhTUDulDhqk5aB5Xgu8/t5UvPHe6zHHe/H4MUw4egQ7A2VQASgIPqyqUBGAij2BAN4vLMBDRw/j/cIC/FpWioBZx8IS4FsF9njhHMSqyzPrvS9UVQw+sB+vnjiOnYEAygD8HghgRmEBhh88gPZ7drlKtdu3b+8q1dZiu58XhjxfjHAsF89F7bL8KCa4t3XNQ5yMFada+9FQyxwNVUKqHSk2VAy+frCn7bGsrAx1suvgiQmPo6TkpL7fhHVPQt9hOvdB4n4l6HMQ0sMe+8MlWHCRatx/gXFA0Pdj1r02Y+AJ8/5KBPl7qH3s1Vdf7Xo/ynW5VRVDhgzB0qVLPdUnhMTGyJEjkZ6eHrd4K1asQL9+/eIWj1QtysrK8Oqrr3qq+/jjjyc4G0JIVaBu3brYunVr1N87L1y4EJmZmTFLtV966SUsWrSIUm1CoiA/Pz+iVBsAzjrrrGoh1Z41axbOOuusSpFqA8DWrVtx5ZVXolGjRpgxY0al5BCKH374wVO9qpY3IYRUJoqiYOHChbj++uvRsGFDpKSkoGPHjujbt2/MUu0ePXrg5MmTWL9+fUKk2lu2bEGvXr2i+ju/pUuXUqpNCCGEEEIIIYQQQgg55aBYmxBCCCGEEEIIIYQQQgghhJBTCFVV8fnnn0esN3z48Dh3DCxbtiyoOKXeOUhv2hu5l05Gy+HrUb/bBCRntYwYrqSkBO+++y56XdwLZ7c7G/9+4d+eJKIqoAuMdMGP8a8keIOE+X7ZH81S2mjcuDHy8/Px8ccfo23btlG1TUlJwZtvvgm/P7j/xYsXo6CgIGTbI0eOuL7HI0eORO3atT3n4PP58Pe//z2oPBAIYNGiRZ7jiNRPq2/KswOqYgm1VcUmyVaFMkXRNHSmik41JHW6UBuCPNuQOKlmifCea9Iq833WDWuqIeTWPw92VNs/URFfjy4hVZp4CfBcY3sQU4cSBQKILEcOM0mhHhFk2l7zjkSoPmrWrBmx7bFjx8rVd3WjqkmhyyM2jCg69JaANUUp165q65JUTaqDXNttfy2KnzWZqSHShiWT1kXUNnm0Ic8WZNOyrMmxgwTbujRbNoTasl4mGepsS25tCLolSdZk2KIIWwoxmbElU3ptxPDpkm0rK0GmLfQhCnUNybaxLnyS1U4y1pEErS/9z0kdGvKgdVvdpNpBMc0m9gRDSbWNRsZzCYLo2dkOsAm0zflCWUAJ4MN3P8RPP/2E119/HWeeeab35BOAT/Yhq0YWctNzcfWVV+P7bWvRtXuXmGLlFxai3759aL97F/588ACePXYM7xcW4uuTJXjrRAFGHjqIs3fvwsX79uCRo0cwq7AQfz96BP3370OXvbsx+vABTC44jlUlJ1FkDqSkYTiKEQe5tgrggSOH8X1pSdTLeM899wgCYvfJuA/hVg4VUBVVm4x54iPSsTrac95IOIXOjrbhhNrVVqoddvVqM2VZRu/Le3vK5+jRo3jkkfGomZ6JC7pdiPnzF9jiifkGCbUd61sN82Zae2TvH4BQbSKdh5qCbUEMDodgW5Rrh3tPQsm158yZA5/PF7KdiKIoGDhwoKe6hJDYeeqpp+Ia7/PPP8ekSZPiGpNUDf7xj38ED7DqQnZ2NkaNGlUBGRFCqgIZGRnYvHkzWrduHVW7cN+HhqNfv3647bbbYmpLyOnMf//7X0/1HnnkkQRnUn7GjRuHa6+9FmVlZZWdCnbt2oWhQ4eiXr16mDx5csL7UxQFa9euxbx587B3717XOoMHD/YUKysrK56pEUJIteS3337D4MGDkZ6ejssvvxzvv/8+du/eXa7v1Rs1aoR58+Zh2bJlSE5OjmO2FkePHkX//v2xa9cuz23Gjh2Lnj17JiQfQgghhBBCCCGEEEIIqUwo1iaEEEIIIYQQQgghhBBCCCHkFGLDhg3Ys2dPxHp9+/aNe99uYu20RhfCMAT5Umoj+5xb0fzGlWhy1RzUbHUNJDkpYtyfNv2EsfeORdPGTXHT8JuwYsUKKIooyNIeQe4ky/hj/thFhSH/0VQ+SR76D8X48eMxaNCgmNu3bNkSV111VVB5WVkZ1q1bF7Ldd999h0AgEFQeyw9fLrvsMiQlBa+D9evXRx0LAOqm1oOi6qJsRRNrB1RNmq0JtRVNvG1IxBQFKgI2gZiqKjbJkyjkBuxiNdv7av5rCckA2KVawvOgnz9JwfG0flTRvmeDclJyOhGzCM/jZiKKrT23CSHc9jrFQjyE2kbuoahVq1bE9qeTWDvkvlbyMMU7lwgSwkqJaTSNUrBNSCQ8ybXDfZQiyLXd9qVOuXZQPFV1lTOHlmtDF0pr8mizjVEGS5YtSWJryZJWyxIkU3YtW8ppIYYsy5Akn62OpIuqNeG2ZJdpy7p022UKkm7Dknabsmy9H58o05YtEbco9jaE2lo8n5WbIeA216MhxtYnyZBuG4Lx6inVdu5jyyvVhmrfY9uvQ4z5upBWta5PFP2ZLMk4uu8oJk2ahKZNm0ZYsIpFlnzISsnGGU3Owqz5s/HCf1/ApX17oWbNmpBlGVnZWWh9Rmu0ObMNLu9/ecR435WUYFrBCTx29AhuPnQAzx4/ihUnT4asf1RRsKz4JP517BiGHTyAc/fswrUH9+PJY0ew+GQRyuAu1zamaOTaU0+cwNyiQk/rRaRmzZoYNmyYp7rhzhnDDhBjBSjfeY2X8yQXsbORX6jz5VjPhauTVNvgiSee8JaUTiAQwKqVq3DlgCtRv259fPDBh1ZsY3Aw8d6CINMW72t5HZTFVaWtWpMztrMfZ19BSJZg29j2RMG2c5milWs3aNAA4x4c523lQhtk7uWXX/ZcnxASPXfccQdGjBgR15jjxnnfzkn1QFEUz8L0//f//l+CsyGEVDWSk5OxYcMGdOzYMeF9zZs3L+F9EHIq4mVgVwDl+huIRFNWVoaLL74YzzzzTGWnEsSBAwdw6623olGjRli1alVcY2/evBm9e/dGrVq14Pf70bFjRwwYMAA5OTnw+Xzo1KmTOTh7fn4+Nm7cGDFmcnIyWrZsGdc8CSGkOvH666+jdevWaNasGfLz8z0NIhWJFi1aYOPGjdi5cyf69esXhyzdCQQCGDJkCDZt2uS5zYgRI6rk8ZMQQgghhBBCCCGEEELiQVzF2kcOFuHwwaJ4howbzC02mFtsMLfYqcr5MbfYYG6xwdxig7nFBnOLDeYWG1U5N6Bq51eVc1MCFHAQQgghhBBCSFVi6dKlEetkZWWhU6dOce23uLgYK1euDCpPa3ihS20JaQ0vRMNLX0XL4d+jXpdHkJTZLGIfJ0+exIx3ZqBH954495xz8fJLL+PIkSPmfBUwRWeqqloiM8HRqvv4oOpSPp/si35h48jFF1/sWr5t27aQbXbs2OFaXr9+/aj7r1GjBho1ahRUvn///qhjAUBaUhpSfCkI6AJtQ6itqCoUVUUAChTFmqdAgaICiqJCMcXbqi7nNuTYlqxOe28NLZ1D/mQTqFuSKBhiKSOe6pQ6qbZ/CCGhiZcQr6r04xl9VxQPobYXateuHbFOQUFBBWRS+VQlAXS8hdpu8eMi2PZavQqtW1J18TQQQSS5dgTBtpcyISHAEIK6yZyFGDb5q4tcW7IlZ82XTDm1JdiWTRk1TKm1DNkUWRvRZFmXXss+yJJPE19LopRbn8TnzskxT2wvwxJpm9JrI19DBG5kYxNqa7HM9aNCXxZJLzeE3XpdU8gt2eTW1VGqbYtpK49Bqh10FRFCqi3W0K+FJEhI8acgPSkdTfOqllDbiV/2IycjB6NuGonX352K9TvWYfPBX7B263dYuGIhFq74DK/OmIKVP/zPs4wpFsoAfF9SgjcKCnDLoUMYsH8ffgmUBsm1DbzKtf938iSePHbEtVY4LrjgAuzevTvq89Rwcu2w+1i3wQu8yrK9puiIH2mfH+u5cHWUagPAmWeegby8vMiJuXD48BHceP2NuPmmm63BukLItK3kjNeSfg8j/CQ0sxvm9SlcO6tvK4egnByrxE2wrZWHkWvbdq/Bcu0Jj03ARRddFHZdilD6Qkjiee2119CrV6+4xSsqKvL0fQWpPjz33HOe7kllZGTg7rvvroCMCCFVDb/fj2+//Tbk95/xINbvMAkhQIMGDTzVe+211xKcSWzs3bsXTZs2dR3wvSqxa9cudOnSBQMGDEBhYfSDu4koioIBAwagVatW+Pzzz3Hs2LGg629FUbB69Wr07t0bderUweDBgz3FbtOmTblyI4SQ6sqUKVOQnZ2NESNG4Jdffolb3PT0dPzyyy9o27Zt3GK6oaoq/vCHP2D+/Pme2wwZMgRTpkyBLMdVLUMIIYQQQgghhBBCCCFVhrje/dzy00Fs23QwniHjBnOLDeYWG8wtdqpyfswtNphbbDC32GBuscHcYoO5xUZVzg2o2vlV5dxKSgKVnQIhhBBCCCGEEAEvPyLs1KkTfL74CKUNcfGcOXNw8uRJ+0zJh9ScziEaaj/286XWQ+2Od6D5javQZMCHqNnyCkiyP2K/P/74I+6+6240a9IMo0aMwtcrv7b/gFDwsFmyZVEchEqXagMIKWk6evRoyDYlJSWu5bFKVt0kV+X5fGSnZOvya02YrQJQVAUKAlAVxXwfFMV4X3TJtinGVgFdsm3IsBX9XyOu9S7CemaKnKxSV/GWsLhu8izx8xKRKub+JaQiqDC5tkPcWVkYUtGKlH3XqVMnYp2ioqo5EGM8UFXVnEIS7u0IMg6Gqhbdo6KoyDwo1yZeKZdcG0iAXBuAqtqlzmqwXNsWyynXlpzHGl2iLRl13ATbsnZMMI4NECXbMqCLsWVdai3Junhbl2/Lks8m3XabNDG3PolSblkUaUuCrFuXaRv9yJLWFqJQ2xJna/XsYnHrlV4mWcc/+1tYfaTaQTHNJmGk2nrFkFJtF0Gsq1RbH8hH0a9dfJIPaUlpSJKTvCdcBUhLSkejmo2R4k+FAhUBNQAFAShqAIqqIqdxQ8z6/EPkNW1SIfn8WlaKa/bvx6yiQkuuDacsOLxce3cggL8ePgi3b7fPPvtsPP300zj//PNt5U2aNMHYsWPxySefIDU1NXSCUe7nbPOjFWzHA+NjHknwjapxXh7xvJ1KTwkAACAASURBVDDOUm2jwauvvhoptbBMnzYdD457MEiobX9uvBbudUi2gtDnt5KbpNuxGI7JzcUNRwzXeI57LvoNN/O+m5G37Tze8b64ybWXLFmCdu3aBefuwvbt2xEI8O9TCEk0ixYtwpgxY+J2H4RS/FOLp556ylO9e++9l7IuQk5jZFnGkiVLcM0118Q1bk5ODoqKilC3bt24xiXkdKJhw4ae6t15550h/yahsvjggw+Qk5ODXbt2lTtWvXr1MGzYMHz33Xf46quvMH78ePTr1w8tW7ZEWlpaHLLVmDdvHmrXro1JkybF1P7AgQNo3rw55s2b57nNoUOHPNf95z//GUtahBBSbcnPz0eDBg0wZswYHDkS/QCckXj++ecTfi2sKApuvfVWbN261XObgQMH4q233orb34oSQgghhBBCCCGEEEJIVYR/qUQIIYQQQgghhBBCCCGEEELIKcRXX30VsU68f8gMAIsWLwoqS6nfAXJyhkttuyhNVVVAkpHa+CLkXvY6mg9bh7qdH0ZSprt0WqSoqAjT3pqGHhf2QNdOXTF9+jvajzzVYBGQ7vwxBT9VQaydlOQuVwsnLsnMzHQt/+6772LKwe3HlU2axC5Hy0rJhiHT1oTZiibHNiTbUKDogm1FDVgCJqhQJWiCbUDQOUE3NwnibZt4Sn9uE2IL2m3Vqi+uVVfpVCiXmaqKNr7geYScZlSkZFoK86iIfiqDevXqRaxTXFxcAZlUUSJJtT0QL0F1tHLueEiy4y3ZjigxJ0SnMuTaIffDNrm21rkhdQ4r1xb10aagWjIF1a49O2TUhnxbE2DrEm6bZNuSXhvCbUuWbfQn2WS2tklsL8uCmFsUacumNNuQaUuAFhtWXWNZxf4Muba4nMb6OFWk2m7XgUZ5SKm26cf2JtW29eGQaivmIEFAsi8ZaUlp+vtR/ZAlHxqk56B2ah39mk5BQFEQ0AdOatW2JRZ/uxjTP5qGG/98I7JrZ3uOndswF4NuGISmzZp6blOsqrj/yGGMO3oYRdaISq6iYOdHRAXQde9uHFKUoLh9+/bFmu/W4P7778eKFStw9OhR7Ny5E8XFxdi2bRueeeaZkNfhXvFybhlqv2AuQAxTyDNpDwPHxON8uLzXDeUabAWIKCZ3O5+yyiRcetml6HZBt0hphuX5fz6P7777zrp34dhHmSk65NkhzyCFQWgURQl6bUyqGrq92JdtFamh+xVWi35vDabY2ziWiPdOQr1vznUuyRLWrFmDlJQUT+uzRYsWOH78uKe6hJDYeeWVV7B27Vo0bty43LFWr14dh4xIVeDll18OOyCoQWpqKv7xj39UQEaEkKrOrFmzcPPNN5c7js/nQ5s2bbBhwwbP542EEHcuu+wyT/WKiopw7rnnJjgbbxQWFqJXr1647rrrYo4hSRKaNGmCO+64Azt37sS+ffswbdo0dOjQAd26dcMjjzyCefPm4ddff0VBQQFOnjyJiRMnomlT7/etQnHy5EncddddaNmyJTZt2uS53cqVK5GXl4ft27eXOwc3zjvvPM+fB0IIqe58//33aN68OQYPHox9+/YlpI9rrrkGo0aNSkhsg0AggBEjRmDKlCme2/Tv3x8zZ86E3+9PYGaEEEIIIYQQQgghhBBS+VTPv9YnhBBCCCGEEEIIIYQQQgghhARx9OhR7N27N2K9iy++OK79FhQU4P333g8qz2ja271BBHmjP60+ane8C81v/BqN+r+HjOb9ASmyBHvdunUY9ZdROKPVGZj47EQcOXxEFwkZ3ermH13s5PMQM9G4Sa2B0PJsAGjdurVr+euvvw7FRRIWjj179rjKMLp06RJVHJHMGrWgqAEoqgIFqi6V00XaCEBVFACqNl8FFKhQVG1STQmdLoUSbE+ibMrSUFmybUvALWJInSRN/CRKpJz1hH8IIacXlSXQDkVOTk7EOqWlpRWQScVTLsFzJUi14xGjPHE8t/fwEadcm3ihouXa4cohSdpkyrR1ybaLXNuUw+rSaN2GrV8WCHJpQTUtSZpAW7I8y7rgWnwY8mxJk2xDE4SakSQxtr2tKc92TIb02im+lg2xtyTrIm9tMQyZtiHahiDFNiTahlAbZjQI7WVIst6nQ6ot1q5OUm1bTFt5CKm2XtGrVNveYbBU21gZKf4U1PDViLAw1YOsGlloWLMRAEkbKEktMyXbsk9Gtx7d8OS/H8c3P3+DGXPfwYOPjsOYu8YAANLT0wEAjfMaY/iI4Xg7/y2s37Ie635Zi1emvoLVP36LH7dswFsz3sRf7/orzut8XsgBqAw+KCzEtQf2Y3NZmWnRtt6xYLn2mpISnL17t2usVq1aYfo70yHLsiYIliRkZGQgNzc3Yh42PB5Gbfskr23CyfgjTLEQD6G2kXelEmH9uu8vVNuSq1Ax9+O5UQngg/pRVdxx2x1wtXyL9yckQWotyLKNgcbEycvAKDaxtuqYRGE2jLBq0P5XrBMk2DbSF+61SEK/Rg6uuTnWg8/vw+bNm8Muj8H27dvRuHFjbNu2zVN9QkjstG/fHjt27MDDDz8Mny/2++jHjh2LY1akMnnkkUc81RszZgxkmT9VI4RoXHDBBeVqv379epSUlGDTpk2oXbt2nLIi5PSlS5cu6Ny5s6e6GzZsQH5+foIzCs+MGTNQt25dLFmyJKb2rVu3xiOPPIJDhw5h+/btmDRpEho1ahSxXXJyMu69915s27YN69atQ+fOnct9n2PLli1o3749Vq5cGbHuSy+9hAsuuABFRUXl6jMUsizjww8/TEhsQgipSiiKgjFjxqBDhw4JvZ/Yr18/zJo1K2HxAe3vQ4YNG4Y333zTc5vs7Gx88MEHSE5OTlxihBBCCCGEEEIIIYQQUkXgXysRQgghhBBCCCGEEEIIIYQQcoqwdu1aT/Xatm0b135nzZqF48ePO0olZLa5oRxRVUCSkd6kJxpe/jpaDFuDOuc9gKSMyD903L17Nx55+BG0btEa991zH7Zt3aZJe3QznCFirgpi7Z9//tm1vEmTJiHbnH322ahTp05Q+dq1a/HMM89E1f/SpUuDyurWrYsePXpEFUckM7kmLNmTIdTWRNqGMypgyrM1kbYmilJ0kbb1HhkCbks/ZUihYNZThfqi8AlCrCCZk/C7VzchqVFfbKfajXqu9QkhJB54EWuXlZVVQCYVi6d9aShvQZyl2qqHRzwpb18R63ldPzyeEQ94kmuH+yjFU66tJaSPpSKZL6G652mTaxslhlxbl09LQfONcksibcivJUN2DU1qLUuiaFsTacuybMqtJUm2phAPWZBuG3XFWLIkwWeKuH2mTNvIWjal28FCbclWR9R2Q1gWS6ptrbXqLtW2B7bVE64rjGqqdbHhKtW2RLT2wX9EpXNqUiqS5CikzNWAVH8qmmQ2gU/yaVJtVdEk29AGVQooCiQf0PWiLhh912iMe3Qcth/dho27N2L7kd+wcv0KPP3CU7isz2WoV7+ufuRSoKoq6uXUx4BrBmDC0xPw2bLPsGPfDny6eAH6X9E/ZD4/lZbimv378ElRYZBcG9pLFKkqRh86hIEH9uOE6j4IVf4H+cjKyhLaqRUmhK508bSI/vGtSgPOhD0vsXZfIRpHiO12H8BWJpmvs7Ky8Msvv6B37xCDx3lg/fr19sOjcc9DkkwptavwGpbzWlUBVVFt90siTq4Di7kIvIU9nNmZkIBTsB0UTz8OqFCFfa/qGKggOAeRnNwc+P3+EGvQzrFjx9CuXTtPdaNlzpw5yM3NRXZ2NtLS0pCcnAyfzwdJkpCbm4sdO3YkpF9CqjITJkzAiRMnsGDBAowdOxY9e/bExRdfjLvuugvnnHNOZadHKojp06fjwIEDEeslJyfj6aefroCMCCFVnbKyMgwYMAAjRoyIqb0kSZgwYQLatWtHWT8hcWb27Nmet6uhQ4fi999/T3BGwRw5cgQXXHABhg4dGpNcOjs7G7t27cJPP/2E8ePH2+79RIshw968eTMuueSSct3PKS0txUUXXYR9+/aFrDNs2DDcfvvtUQ+oHg1DhgwJ+/cohBByKvDNN98gNzcXU6ZMSeh34IMGDcK8efMSFh8ATp48ieuvvx7vvvuu5zZt2rTBli1bkJKSksDMCCGEEEIIIYQQQgghpOrAvywghBBCCCGEEEIIIYQQQggh5BTh888/j1inTZs2cZc3TZs+LagsrfFFISTYdmGa1x+v+NNzUOeP96D50G/QqN8MZDS9HJDCf91ZWFCIyS9NQYczO2D4DX/C1yu+toTJqBpi7f/973+u5eEEQT6fDzfffLPrvIceeggTJ070vF7ffPPNoLLbbrsNSUmxS+DSktIBSJpkTdWl2oou2Nbla4ZUW9FFalpdAKoKRTUVa1oZLKm2Jc/W2mvFapBQS7W1gz5ftVcNEq+pQl0EPzdeeykjhJBy0Lhx44h1EvmD+sog4nEr3L420iFPiiyeTqQ0Ox54zc1T7pGcyJRrEw94up6oYLm2KtTR5Nj6JIigTXG0ZImkRbG0m3zaklLLgrTaEGwbcm2Ygm5bT5Im3PZJsq7e1kTXhnhbk27r8m79tSHPliVLsi3BLuM2+9GX06hvCr/1fgzptnNJjNxgrAtYknD9P2GtnwpS7RD1DBFsKKm2Szu7VFsX3KrQrnNUBZAkpCWlVYlrzUSQ7EtGXmZTJMlJUJQyKIpiSbb1KaDo14FqQCtXFECyBluyJuOaUNUl5tpVIKAiOSUZXS7ognfy38HGzT+iS7curvkUqCruOnwYfz96BCf1CzxDKawAGHPoEBYWh5Yv3XfffTi7/dlBn58KlWs7trPKwNwHVCHRd0Spdnliu+5Mgj8D4izZJ2P+p/OxeOlidO/e3bMA2qC4uBiFhYW23jR/tXCWJ0qwHfJsY1CyUBLuoIcqTvqAZsI9FbEvMZaiiOecqv1+iyDYdjsvte7DWGJuVY1Orn3RRRd5XqcFBQXYtm2b5/peGDJkCK6++mrs2bMHR44cQVFREUpLS81rrz179iAvLw/nnnsuunfvjhkzZsS1f0KqMikpKejTpw+ee+45LF26FEuWLMELL7zgabs9FQcGOx154IEHPNUbPnw4kpOTE5wNIaSqs2nTJjRs2DBmwWCbNm2wZs0aPPzww3HOjBACALm5ubj11ls91S0tLUWXLl0q9Dup1157DTk5OSH/jiISvXv3xoEDB5CbmxvXvJo3b47Fixdj9+7duPLKK2OW/peWlroO3nXixAmcddZZeOedd8qbaljS0tIwderUhPZBCCGViaIouOmmm9C5c+ewAxmUB1mWkZeXhwULFiA/Pz8hfRgUFxdj4MCBmD17tuc2tWrVwty5c8s1sAQhhBBCCCGEEEIIIYRUNyjWJoQQQgghhBBCCCGEEEIIIeQUYdeuXRHrxFuWePz4cSxftjyovFbrwaESKF+Hkg/peZegYd+30GLoN6jTaSwkX42wTRRFwZzZc3FZz97o3fNyzJ09B4qiVLo06tChQ1i2bFlQ+TnnnIPs7OywbceNGxfyx6D33Xcf+vfvj19//TVsjE8//RQLFy60leXk5OCee+4Jn3gEJEio4U+BoogCbEPepJhyJ0W3nimGskmypNqmNFsQOqm63M70S+keP0PSZBSb/zc/a8GCLFWUQzlxfkSrjluMEHKa0KRJE0/1jhw5kuBMKgZPUu2QjSPENvb5EepUCawDWYRq3iThYfuhXJvEgUTLtd1Es+Hks5Ig1zYF0JIEqHZBri22JNaXTDm2JMtmLVkXWput9deWZFsvUy1ptvNhtpNMvbY5yZIPsuQLKnfKtJ0RZUmCpLrItAXBtrGaTTW4JJvLaq0C5/ow1rMl2rbWZdWUagfFNJuEF+Xa+oxJqi3OVzWptj8NcoQBoKo7ftmPvFpNkeRLQkANIKAGNMm2IcyGYpNqK2rAkmib8xUoSgDaVZ8+9JKq6vW160dFv/DLbdQQnyz8BH+7928hc5pRUIDrDuzHb4EyU679fyeL8cXJ4pBtrrvuOjw64VHzdWXKtQG7/D94i09sH1WNckm1I5xPhZdqa/s+1TlLGBjuoh4XYfGyxThWcAzPPPcMmrdoHiEhi4MHDwZLsUWZtnHvQ1Fs9zgU4bk4KfrAZK4TnG00sb0pvVYd92oUQbQNs4p1j0UVVmwYwbbRDhJikmu/Pe3tqMRkzZs3x7Rp03DixAnMmTMHDz/8MO677z68+uqrUV0rKYqCDh06YObMmZ7qf/fdd/jyyy8xdOhQNG/eHJs3b/bcFyGnAiUlJebzkydPRqx/qg0MdjoyZ84cT989+f1+/Pvf/66AjAghVZkXXngB7dq1w/79+2Nq/8UXX2DTpk3o0KFDnDMjhIhMmjTJs2xz586d6Ny5c4IzAg4cOIBOnTph1KhRns4znUiShIcffhifffZZzNJrLzRo0ABz5szBwYMHMXTo0JhirFu3Di+++CIAbSCae+65BzVr1sSPP/4Yz1SDkCQJH330EQdCIYScsvzvf/9D/fr18dZbb8Xl++5BgwZh3rx5CAQCKC0txZYtW7Br1y4EAgH89ttv6NOnTxyyDs3JkycxcOBAzJ8/33Ob5ORkfPDBB2jdunUCMyOEEEIIIYQQQgghhJCqx6n9F/yEEEIIIYQQQgghhBBCCCGEnEasXbs2Yp1bbrklrn0uXrQYpaWltjJJ9iOjed9yRHUXIjtf+zMaok6ne9FqxM/I6fUfpNRrHzHyN6u+wU1D/oLrBoQQf1cgb7/9dtC6A4CBAwdGbFu7dm18+OGHSEtLc52/YMECnHHGGRg5cqSr4GfLli0YPny4rUySJLzxxhuoVauWxyUITaovVRM3QbGkTroMypA5qaomdjKFTooKS7OtS5d0eZOii7YtpZ0hsrPi2qRNgC6/EsukkBIuFap9liB9olyUEFLR1K1b11O9nTt3JjiTxJNoqXa4eWEF1G72wkRj2G899h1pGSIuXwR4/CNekCQpsng23DYUoWmscm3t1M8p17bHMIWyDrm2rZYhzwZMYbaVuAQJslVPkgRBtyXfloUYtkkKMbnUNeMYEm9dkG0TiBt9RxJqm/Ot5TP2PcYcQ1BulhtSbds6ta+uypJqO/d1llTbHthNqm0Ibo3n2uVDsFTb1odtQB/oAwcpAE4PqbaBT/ajaa3m8Et+BFQFASiaZFspQyAQ0KTZagAKNMF2QH+u6OtLvyLU6im6dBuO60RYcm2/349Hn3wU7816L6T0aUNpKa7Yvx//OXEMAQD/Pn7ctV5mZiaeePIJTJ8xPUgiFFbG7sR1w47jFGeqokDbjXJJtSPFdryfkl5qf+Uu4HfeH/D7fLj7nr9h08+bMHLUCE/9N2rYEOZB0U2m7djjGLJ6p8Q64iAqwvKKtU0Zt1Bq3JOxnXgq1rJq26nemyHLFnbdQQMPGH0Lcm3JWG8e5Nq5ubkYMcLb+jQYPnw4atasiauvvhpPPPEEJk6ciNGjRyM7OxutWrXCypUrw7Z/66234PP5sG7duqj6Ndi2bRtatWoFv9+PXr16Ye/evUF1SkpK8Omnn+LAgQNm2erVq21yYkKqOjt27MCNN96I9PR01KhRAz6fD926dYtJeEiqH3/7W+gBTkSuu+66kN9XEEJOfUpKStCzZ0/cfffdCAQCUbdv1KgR9u3bh+7duycgO0KIE1mW8eabb3qu/+2332L8+PEJy2fatGlo2LAhVq9eHVP7pKQkzJkzBxMmTIhzZqHJysrC9OnTcfjwYVx88cVRt//b3/6GSy+9FGlpaXj++ecTkGEwY8eOxWWXXVYhfRFCSEVSVlaGG2+8ERdeeCEOHjwYcxxZltG5c2csWrQIqqoiPz8f/fr1gyzL8Pv9aN68OXJzc+OYeWhKS0tx4403YsGCBZ7bpKSkYO7cubj00ksTmBkhhBBCCCGEEEIIIYRUTU6Pv+InhBBCCCGEEEIIIYQQQggh5DTATaDspGXLlnHtc/78+UFlaY26Q07OdKltF6dFL2x0syipkOQkZP5hIPKuXYDGV+YjPS/yD0TKSsui7Du+FBUVYeLEiUHlsizjz3/+s6cYXbt2xaeffors7GzX+WVlZZg6dSpat26N66+/Hl999RVUVcWmTZtw8cUXY//+/bb6kydPRp8+faJfGBdq+GpAk14DpvxaVaBCF2nDEkQpUDR5GhQYgmzFEDjpMSx5nS6dcpQAsIm09TA2LFG3ozwuS0wIIfFDluXIolpUf7F2RHFiAqXaEYlScGnIWcszxdp3pGXytLxhlosQL3jZZ4WVa4dpHotc2+xPF21bYmh7t4BqCaQhyqYNw7UhyjY13DZRttlG6Nd0XMuWLduSYQsTZEiqFDy51NXs34IUWxB4W/l4EGpLsCTgRgujvWQtTXWSattihmgSSqptNDKFuY6IQftPVVDUqmILCalJqaeNVNvAL/vRLKs5JElGQNGl2rpEO6BqEm1FUTTBtqogoBjzFF28regDMRmTKkiEESTXVlUVffr3wVfffIU/nvdH15wKVAXPHz+O1rt+x3cuwtq0tDT8suUX3D/ufsiy+/vlWa7NQ2RcCTofcuJlXxHl/sIq8yDVloT5piRae/nG629GSE7f98qSeX/DlGmLn3vzXogzl+BRVwypf6TJptcW1q9Nti1Itg2ZtlMAbhNsQ7UNQhBK9m3ItY2BC7zKtSdPmYwNP26IuE69sHnzZnTt2hXt27fHvn37zPLCwkKMHz8eDRo0wE033RSXvgKBAJYsWYKcnBxcddVVOHToEPr374+6desiJSUFffv2RV5eHvLz89GqVSt06tQJtWvXxqxZs+LSPyGJQlEUdOvWDXl5eXj33XdRWFholq9YsQJvvfWWpzg//vhjItMkCWTp0qXYtm1bxHqyLOPll19OfEKEkCrJ6tWr0aBBAyxfvjym9jfccAO2b9+OevXqxTkzQkg4rrrqKlx11VWe6z/66KOYNm1a3PMYN24chg8f7joguRfq1KmDjRs34oorrohzZt7IysrCkiVLsGzZMtSvX99zO0VRsHhx8CD2XnnyySexfft2DBo0KGjwOCcpKSmYOHEinn322Zj6IoSQqszy5ctRv359vPvuuzF/t+33+9GjRw8cPXoUK1euRK9eveKcZXQEAgH8+c9/xuzZsz23SU9Px4IFC3D55ZcnMDNCCCGEEEIIIYQQQgipupxef8lPCCGEEEIIIYQQQgghhBBCyCnKyZMncezYsYj12rZtG7c+VVV1FWunN+0dqkE8eg07Ky23Kxr1fRPNrl+KWmcMheRz/xFhVlZWHHKJnaeffhq///57UPmNN96Ipk2beo7TvXt3fPvtt+jSpUvIOoqi4P3338eFF16INm3aoEuXLti+fbs5PysrC7Nnz8bo0aOjW4gwJPmSdHGTLtAWRVGmcBumlE5RtTJFFURNgk5Kc2Y7RFv6a/s803xlVTOeCLNMqZRzJu1ohJAqgt/vj1hn165dFZBJ/ImLODHkrGCpn5d5kQgrxYbqLsOONIXpI6YcIyx7rFCuTbxSLrk2EJNcO5Rg25BHa5unQ67tEkGUSYtybbPMEFnLsqWeFgTbVhRrvlDTzEe2tREk1+Kkz5ODyjVRdrBI2yn91urBTagN3fUNMwGbjttcn6JUG4hZqh2KeEi1g2KGaOJFqm1dTwS3E0W6prdX/58mwwVS/CnwST7vyZ5CJPuS0axWM13Ka8mygwTbNol2AOZAS6pW17pmhFnfEA475dqN8xrjsyWf4bY7bo0q17r16uL3PTuRnZ3tWfAb6rUwg8SBiOca5dxXxCrVNs/LHAJ+UaoNaJKTSHTu0tm6D6LY1NW2yejDEl3rA5Kp9sls43puasVTHOes5vZl9GMul7tk202wLcrBjYWShLzNdWmsp0hybZd9b9u2bfH4449HXK9eWb9+PRo0aICMjAzUrl0bmZmZePTRR22y7Xgyd+5c1KlTB/Pnz8fBgwfN5S0qKsLgwYPNgRELCgpw7bXXonv37p7u6RJSGQwaNAgrVqwod5x77rknDtmQyuC2227zVG/AgAGV/p0LIaRymDBhAs4//3wcOXIk6rbJycl4//33MXPmzJCDHxFCEsusWbPQqFEjz/VvuukmfPrpp3HpW1EUXHnllXjmmWdiai9JEm644Qbs2bMn7oPLx0KPHj2we/duPPjggwntJzs7Gz/99BMefPBBNGnSBPn5+SgqKsK//vUvNG3aFCkpKQC09ZORkYHrr78ehw8fxr333pvQvAghpDK47bbb0LNnTxw+fDim9rIsY9CgQTh48CCWLVuGjIyMOGcYPYqiYNSoUZg5c6bnNpmZmVi4cCF69uyZuMQIIYQQQgghhBBCCCGkisO/OiCEEEIIIYQQQgghhBBCCCGkmrNv3z5cfPHFnuqmpaXFrd9169a5Sj3T8y4tR9RQRiQPxipBtpSU1RL1L3oSzYeuRJ1Od8OXWsdWNT09PfYUy8natWvx1FNPBZWnpKRgwoQJUcdr0aIFvvzySwwaNChi3V9++QVHjx41X19zzTXYuHEjrr766qj7DYdf8ttko6ZeSZA5maJtXZZmirRVRZNFKbrcThRzG7U0O6LYCgAshZMp0XYI8bwSypsWQv5ECCHxJikpKWKdvXv3VkAm8aXckuYYm8ckllZVc3J1Y0uWoFZy1Pc02RSKzq6DJYlhFi5oWd2Wt7xicUK84FmuHeojFaVcO1y5mI8h1zY3XLMvSyttxpKs54bQGkK5IdgGJEiSrM8TcxB12/aH0cbL5N4eQrmYvZWL2Fb0ZEuSJQC3hNriOhCWwZBqq4LAu4pJtcX9mSeptrNPhyhXrBlaqm3YZC2pdrIvGX458mAYpzLpSeloVLMxAqqCMqUMilpmCrUNaXZAKYOiKNqkKggY/+rXeoop/A3o14yKPiCTu1w7KTkJT098BtPfm46amTU95Xnv2Hv1+wD6+0u5dpWg8qTa1l7UhAVO7wAAIABJREFUTaotNjBzNOXQ1uzly5dHSFCjdZvW5ufZGITMvvfRysxy1fqcqsJnNpxE2122bcUURdjW+aUa3Kc5WYJtM4Yqxjd2iaqxa7TvP63Vpt2/CSXXdrzHRowHH4q/iKygoACHDx/2JEOvSL788kvk5OSgsLCwslMhxMaqVaswe/bsuMRavHgxSkpK4hKLVByrVq3Cpk2bItaTJAmvvvpqBWRECKlKnDhxAueffz7+8Y9/QFGUqNu3bNkS27dvx3XXXZeA7AghXpFlGatWrfL0nRSgyT779++PH374oVz9FhcXo3379vj4449jal+nTh18+eWXmDlzpqeBaisKWZbx5JNPYuXKlQmJf84552Dnzp1o3bp1UL933303tm3bhqKiIgQCAZSVleH48eN49913Tdk2IYScSlx77bV45ZVXYm7frFkz7Ny5E/n5+cjMzIxjZrGjqiruvPNOvPHGG57bZGdnY/HixejWrVsCMyOEEEIIIYQQQgghhJCqD8XahBBCCCGEEEIIIYQQQgghhFRjFi9ejAYNGmDFihWe6qempsat73nz5gWVJWe1RHKt5hHbRhY0epkfQcKtAr6UOqh97p1oPuQrNLjoKSRltQQA1KhRI2KOiaCgoABDhgxBaWlp0Lzx48ejefPI687J1q1b0a9fP3zwwQdRt/38888xefJkFBQURN02HLIs62I0S6ZtCaFUXbykmK8NsZRYxya30uXcmgQLEKVPVokgx7MJmtzKEPQ8Ktmoi9wrVlkpIYS44eU4tW/fvgrIJH54EieGkydGKU6MVO5eWRRfO/ISB4owjmtexNeRO7VPIdZDyL5CGGXDCbZjypJybeIRT3JtoFLk2rYyU54qmXPFKVhK7VIOQJY1ibUsyZYCWzKk3MFS/mhwa2/0Ykm6HfJtIz9JzN1YXkm8VLKk2Y7MTKm2se6qu1RbfOoUuupyWGe7IKm2bpC1BgkCfLIPNXyVc11Z1aibWhe1U2tDQQABRUFACZiC7YASgAJFl20HNLk2FP16UXuu6s9VVVdqK5Hl2ipUXHn1lfhq1Zc4p8M5YfOrU7cObhlzi/BeU65dLUiYVDtEHWE/F3Rvwfys2NvedsttEZLU6HpBV9iV1eL/9XsnEM/3jAHGoA08Joi4o3tAiKHfhXEIvI35Tsm22dZ27mtIumGVGetHLHech5rbGkLItR0YbefPn4/k5GRP67i6U1RUhKuvvhodOnRAbm4umjRpghYtWuD888/H0qVLKzs9chpSUlKCCy64IG7xysrKMH369LjFIxXDLbfc4qler169UL9+/QRnQwipSnzxxRfIycnBN998E1P70aNH49dff0WDBg3inBkhJBYaNWqEGTNmeK6vKArOP/98/PbbbzH1t3z5cqSmpmLDhg1Rt5UkCTfffDP27dtXpQWinTt3xrhx4+Ia8y9/+QvWrl2LtLS0iHVlWYYsUx1ACDl16devH2bNmhVT25SUFEybNg1bt25Fbm5unDOLHVVV8cADD+Cll17y3KZevXpYunQpOnXqlMDMCCGEEEIIIYQQQgghpHrAb8cIIYQQQgghhBBCCCGEEEIIqYacOHECo0ePxqWXXuq5TevWrVG3bt245TB//vygsvSml4Wo7VGiFhIPDcMJH301ULPt9Wh63ado2Oc1pNRuHWsiMaOqKm655RZs3LgxaN6FF16Ie++9N+qYCxYsQIcOHbBw4UKzLDk5GVOmTMGnn36KK664IuyPJk+cOIFHH30U7dq1w5dffhl1/6Gx3i9FdYidVEOCDUHWJIqlLEz9tiropwSZmijVtnoN/TkwpE2ePoYhBNyEEFIReBkI4+DBgxWQSXzwJNUOGyDcrNACae8SaYfUWhRpe5RnO0XbXieXQIKc0F22HVKw7RYuxLqJBcq1iVcMsXREwsm1QzQ3BdIu5aHii3JtUyYtSKatTkXZNCwZtSjMFmpa8wzJtl10bUm7rYdsTCHE27KkzZMd7SRdpK2Zsh0ib1kQasOoIsq2hRUqOTOyC8fNdqeSVFsU5Tqk2rZ9qyCFNeYbxwGj3BDdSpCQ6ovfoFWnAnmZzZAsJ5sC7YBiiLN12bYaQMAQbCuGaFvRZNvmc2OwJU2uDUOuDQTJtY0jfbMWzbF4+SI8+89nXQXbeXl5mPSfSUhPTwcg3jagXLsyiXhulVCpthRcR99XmHlJ9n2CcQ9DlEcvWbwEv/76a4REAZ/PhyHDbrQPLaZqrxRVharoKThk3qJ82zyzNYXb9snYjpzlokQ7KKJDtG3s70TJtrUO7IJtQAUU+/rRBm+w7rkEy7W1OdHItS/vczl+/uXn00a4+Pnnn2PdunXYs2cPdu7cia1bt+Kbb77BJZdcgn79+qGsrKyyUySnASUlJRgzZgxSU1MRCATiGjveAzuSxPLjjz9i3bp1EetJkoTXXnutAjIihFQVxo4di549e8a0X09JScG8efMwZcqUBGRGCCkPgwYN8jyoBqANDnTOOefg0KFDntscOnQIffr0Qc+ePWPIEGjQoAFWr16NqVOnVgtp9FNPPYVmzZqVO44sy/jvf/+L119/vfxJEUJINUdRFPTo0QMLFiyIqX3Pnj2xf/9+DBs2LM6ZlZ/HHnsMzz33nOf6qampWLBgAc45J/zAo4QQQgghhBBCCCGEEHK6UPW/QSSEEEIIIYQQQgghhBBCCCGE2Pjss89Qs2ZNvPrqq1G169OnT9xyOHjwIFauXBlUnpHX271BXESM4ayawTo11zaSjLS8HqjVfmQc8omOF154Ae+8805Qef369fHuu+/C7/dHFW/27Nm44oorcOzYMbMsNTUVCxcuxOjRo3H55Zdj7ty5+O233zB+/Hg0btw4ZKxt27ahZ8+emDp1alQ5hEI1hGi6wMmQUymqqsnSggR10OVN0GVq2hwIQilNbijI70RBnj7PLm1S3T92LuWh5GhOsRUhhFQUhvwxHNEICyqTREu13co8i6OFQRoMra3htTbkf+IkzrMGfYAlE/Q6hYwZStapWse5cILtEJZZt3VCuTapCDzLtcMJtkPOcpdr28oF4byYi02ubevLobkWXdCiYBuStjmbKQrPBKG1LMmaAFuSYYq4hf2ApM8TJ6tvbbLNhyC9dqRuCrVFqbdHoba4LpyibVFMHTS/ukm1hX+N64qQ1wWmVFsst6LX8Nfw9vk+jZAlGS2yWpnSbHNSBHG2IdtWAzAGUVL060RNDqzq81UoUKCosOTAsMu1VetgjeSUGrjtjlvxv6+/wrof12H8Y+Nx7XXXYtacWfjxlx8xcNBAF8EvEFaubXtKuXY8SeS5oTbbvq+wpNrWPjGUVNtoZNtX2PqTzPOq22+9PUKiGp27doYkyzDujSjm/gj6vsYSW5vyamsLMaXzAVWxlNmqMCmqeS6pKNprc55eP6BacaxSu2hbMQY+MwX3xrlmsGBbUa320M9hFUUvU621HSzXtu4DeZVrN2nSBNt3bEetWrU8re9407ZtW0yePBldunSplP4NFixYgLPPPptybZJwunfvjilTpkBRlLjH5ue3ejFixAhP9bp27YqmTZsmOBtCSFXgyJEjaNeuHf75z3/GdH/wrLPOwu+//45+/folIDtCSDyYPHkyevTo4bn+0aNHceaZZ6K4uDhsvbKyMtx+++1o0KABPvvss6jzkiQJt99+O3bt2oWOHTtG3b4yEQdHj4WMjAx8/fXXGDVqVJwyIoSQ6ouiKDjvvPPwxRdfRN02LS0N+fn5WLp0KTIyMhKQXfl49tlnMX78eM/1s7OzsXLlSvzxj39MXFKEEEIIIYQQQgghhBBSzaBYmxBCCCGEEEIIIYQQQgghhJBqwvfff48+ffrEJMiuXbs27rnnnrjl8tlnnwUJNuSkdKTmJkI0E90PtMOLIjXJT2lZxRqvFixYgLFjxwaVJycnY/bs2WjUqFFU8davX48hQ4YgEAjYyqdPnx70g9fGjRvjkUcewdatWzFt2jQ0a9bMNWYgEMDIkSPx9ttvR5WLayxdlGZJlERjoi5vUoPnK4Jkya54smSiluAJgmjbEo0abV1dXIL8zpSRBn0UaEMjxAuSJFX6ZAhLyztVRu6RqFmzZsQ6R44cicdbmVAqWqrtFeMYZPUvBUuq9fxsxzOHc9eMFe3keIhWXNuRz5GTMchEeQTbztexrEfKtUk0eJYPx0muHVQubA/iPljSNnCrTLW3Fx92p6olvBYF3HbRtiN/CZBkZ1RvD7egNpG2Q5htFqpWZVGkba4bcRU5pNq2dVJRUu0IuEm1nUGD9mdOqbYx30WqbdsfhpBqG9cqfsmHJDmpfAt0ipKRnIEGGTkIqAGUKQEoShkCqibaVlQFCgKWIFgJaJMp/FWhImANxqSqmoBbNQZfUszngDUghaq/NmTbrVq1xH3j7sPb77yNPv36wCfLuvvXKfi1PwmSrwtifsClfahjqBqn6RSloqXazrKg186bBzbJs72leO628NOF2LJlS4RktX3gS5P/A0Mcbwqq9c+uqLcWRdoBQzCvCAOTCZNqbhOiKFuY9HkQJlPXrWixA6Jo2xgUTc9HgQrnQGlOwbYK1do2zeXS3yL9vk3obU8TlHuVa/v9fhw4eAA5OTkR13m8kGUZzz33HDZu3IhbbrkFK1aswNdff11h/buxadOmShd8k1ObUaNGJfRz7vP5EhabxJetW7di1apVnurGa6BOQkjVZv78+cjNzcWGDRuibitJEu6991788MMPqF27dgKyI4TEkyVLlqBVq1ae6+/duxepqak4cOCA6/yXXnoJWVlZeOmll2IaaEWWZXz//fd48cUXIcvV76fwf/jDHzBgwICo2yUlJeGGG27AwYMHKU0lhJy2/PDDD5g8eTLGjx+PvLw8+Hw+rFmzJuo4vXv3xsGDBzFo0KAEZFl+/vOf/+CBBx7wXD8zMxMLFy5E+/btE5gVIYQQQgghhBBCCCGEVD+q37eJhBBCCCGEEEIIIYQQQgghhJxmHD16FLfeeis6dOiAzz77LOr2NWvWxEcffYSmTZvGLad58+YFlaU17gHJl1yOqF7tUS71pDDznO0koLAkEKZefFm7di0GDx4cJCIHgDfeeAPdunWLKp6iKLj55ptRXFxsKx82bBgGDhwYsp3f78ewYcOwceNG/P3vfw8pMxk9ejQ2btwYVU5OSpVS853QBEwQ9EvQpXS6qEl1iKt0+5Ko3LbkUQ4lliDECylhcor0jKYuwq4gwZbYPpRozUW25uVBCCHhqFWrVsQ6x44dq4BMYqeipdpe9q+iUNuULar2fbttby3s+0NNtuWJURzrHtcS5IqibaMrU/wK1SaPdRVsi32FWHex5EyIV7wOKuA8t7ICIOT2JUqjneVBMYxN3RBJS4Jw2iW/IMm1I1dzwAQ9QfMh+K0dLv6oCZZou+RlzLRbsIOE2qao2yV/23ow3oeKlGp73OdLIcpD7cfCSrVtA/PoFyzmwD2S0M6+b63hT/GwQKcveZl58Et+KGpAF/caMm39tSHXhiJItSPItSGIh1Vo/wrXi6Zc23yvhOM3YG7/roJfyXhifU5CybXFOqFek9BUpFTbXmbtH0NJtYPlzu7vs/HvnX+9M0KyGl0v6IrmrVoIIn/t3oYs+5DsS0aKPwXpSenISK6JzORayEyuhawa2ciqkYWsGrWQWaMWMpJqIjUpDcn+GvDJvqB7C87tyDbPnCz5vApB0A1AUfQ6QZJtvY2x5KJg2xjwzKgpbneOvbNVZs0xznWjkWvLsozfd/2Ojz/+GC1btkRSUmIHOFi/fn3QAHnnnXceVFVFfn4+OnbsmND+Q7F69WqsXbu2UvompzZvvPEGXnvttYTFlyQJw4cPT1h8El9GjBjh6Zr/3HPPRdu2bSsgI0JIZTJq1Cj0798/6DtJL6Snp2PZsmWYOHFiAjIjhCQCWZaxbt061KlTJ6p29erVgyRJ8Pv98Pl88Pl8kCQJt99+OwoKCmLK5bLLLkNpaSnatWsXU/uqwpgxYzzXbdCgAZ544gkUFhZi5syZSE4uz9/eEEJI9cP4e7i0tDScffbZuPXWW/Hoo49ix44dUcfKyMjA3Llz8dlnnyElpWp+rzN16lTccccdnuunpaVh/vz56NSpUwKzIoQQQgghhBBCCCGEkOoJxdqEEEIIIYQQQgghhBBCCCGEVFFUVcULL7yANm3aYPLkyTEJDHNzc7F8+XJ07949bnkFAgF8+umnQeUZeZfFqQcvyxnRqBS6ngocKwyWXCeC3377Df369cOJEyeC5j3zzDMYMmRI1DFnzZqFb7/91lYmyzImTJjgqX1KSgoee+wxLFq0yFXcevLkSTz44INR5yVSUlYCCHIlTXam6lImS4sGAIopbTLETsJzXcoNQJedargJ7gC7HNUu1XII0gghpIqTlZUVsc7x48crIJPYKJc4MZRY15wdmxjaEPYZ3duOMbCLq2HOjyyq9pq3ZxySbKdo28hTVVVTEykKw8W2QfmZT4Ml5JRrk4rAk1wbCL0thWkeq1zbrCeIpp39BcmpHbloMm1LhO8UX7sKtz1OcMbT+wiq5MjXNWc4ll91CLMNqbbL8oVbz24kXqrtIWw4qbYexLY/1Heqql5uCJctgayKZF8yZIl/dhsOWfKhWVbzYKG2GtBk24r+XFGgiHJtQxAMQFdkm6JsVZAFA8Z1pV6mKqa6V/u/cOwUR9GwbQbBcm3n5yWcXNsJ5dqRqUiptnl+BMGc7agjzgqSOpsDq9jbGf9+NOsj/PbbbxES1vaDU6ZOgQQJSZIfKf4UZCTVRK2ULNRMrom0pHSk+lOR7EtGkpwEv+yHX/bDJ/v050k2+XZmciayU2qjXlp9ZKfURnpSBpLkZGiCautU1CbaVhRBhi1ub4pNpm1Jth3lMOTdjrUgiSJt8TxatfatRpsQg515kms7zl8BoF//fvj5l59RfLIYq1evxmOPPYZPPvkEJ06cgKIoePzxx8slHjPk2WeeeWbIOoMGDcKaNWtQVFSEG264AbJcsceFvn37Vmh/5PTgySefTGj89u3be7rPQSqfvXv3YtmyZZ7qJlLGTgipfPbu3YuWLVvGvK2fd9552LNnDy666KI4Z0YISTRpaWlYv3490tPTo24bCOj3fFwGHI+G22+/HQsXLqzw661E4PWe+P/93/9hz549eOihh+D3+xOcFSGEJI4jR45g0qRJuP32213/Vs6NtWvX4ocffkDTpk3xxhtvoKioqFw5pKen4+DBg7jiiivKFSeRzJgxA6NGjfJcv0aNGpg7dy4uuOCCBGZFCCGEEEIIIYQQQggh1Zfq/80iIYQQQgghhBBCCCGEEEIIIacgv/32G/r06YO7774be/fujSlGw4YNsWzZMnTs2DGuua1atQqHDh0KKk9vGkGsLUqL4k2YmE5tJAAcOl4W/xwc7Nu3D71798bu3buD5t133324//77Y4o7efLkoLJLLrkEzZo1iypOz5498dFHH7n+mHPu3LnYtWtXTPkBQHGgCJZQG4AgWRIFS6pTxGS+sjA8ZpYAT5RjucgSneazSL9V9eh3JISQiqROnToR65T3B6WJotzixHCxXY4RgCWYlhAqvKr5Z7UEBVF1sGTaJuN0BgyxaGo5Hi7B3PsQB5yQhNx1wbZZB6r7OZfLiqFcm1QGUcm13T5eMci1beXmyaVdpC1JgozayFENjuN8OHOSxJ2Hw5Id00OSHRJtx/K45Oe63EY9Y5lVh1w8EVJtL3jchYTbFQfJcl0ain5l13b6THOgHv0CxFI5q5AlCTV8NbwlfJpTP60B0pMzEBDk2ppUKQBD6SvKtU3pLzQBcEAXbquKYh7rjEmBKhzLrWtIxfF+2QS/QJDc1ynXtn1sheOoJEmQZMncdiT9GCy+DlUWr0mW5HJPicot3GSt34qValtlMUi1YRfwOz8vSiCAPw/7c4SEgaSkJDz40INo07INataoibTkdNTw1YBP9kVs64UkOQnpSenITslG/bT6qFWjFpLlJFNob0jMNCm2YzuCcV6pybM1Tb1i1jMl22qwYNuSdOvbnDlQGiwht6pYgxI45NrinR/ALrR3lWs7PhvO/XaHjh3w8MMPo1+/fkhLSwMAPPTQQzhw4ADGjh2L1q1bR7Vea9as6VkmC2gD182cOROHDx+O7thXTvbs2eN6r5GQ8rB169aExn/iiScSGp/Ej5EjR3q6zj/zzDPj/r0TIaTq8N577yEvLw9btmyJuq0syxg/fjy+/vprZGRkJCA7QkhFkJubizVr1pRr4KJYkCQJ//nPf/Diiy9WaL+J5Oeff45YR5ZlXHjhhRWQDSGExM7PP/+M1q1bIy0tDX6/H5IkISMjA8uXL8ehQ4fQq1cvZGVlITs7G3fddRdeeukl1K5dG48++mhQrMLCQjz00ENo3749atSogY4dO+Lss8/Gzp07y53niBEjcOLEiQo/hkXD4sWLMXz4cM/fsyclJWHWrFno1atXgjMjhBBCCCGEEEIIIYSQ6guHriWEEEIIIYQQQgghhBBCCCGkivH222/jr3/9K06cOBFzjOuvvx5TpkxBrVq14piZxvz584PKatRpB396Ljyb0aIinJxG9dilvdL+o4kVax89ehR9+/Z1/aHkLbfcgmeeeSbmuG6Sn0svvTSmeD179sTgwYPx3nvv2cpVVcXixYvxpz/9Kaa4BaUFmpROclGIqoBqSqwASHbpmR0X6ahmW4IqGaIzzYpl12aFRlVVSHIMwiOhiSFYI4SQRFGvXr2IdaqiWDuR4kR3qXaE5oYg23wpiPwc5xBBAj+nbxVqyPTtEkdvSCE6UoPmB2Pkqok8VXNZJEkyZYmGJNdW1y0WVFtfztde4HGRRIvxefH0g3EX2bNzHBVbbFO579xnSFaZY/OTJMnaViDZPtNBgnrV3odze1GlcMsU5XbiVt0URbvLtUOGEmThhgTYLBcl5lVIqu22T40o1Q4hyzUHTHDZt+sVzP2nVS5EV1Uk+1LCJ0xsNK/VAuv2fQcVKmRzfcq2z5q2vQEBCYACyDKgAJAhW9eSqgJVkqCoCmTIgKRocaCXSTIUFZCN91c/FmofRe3i0xh0QjLnhzrW6deWwnHUMYtESeVIte2BPUu1zdf2duJ+4pG/P4KSkpKQ+dSrVw+33XYbxowZg5ycnPDJxwlJkpDqT0WqPxUBNYCCkhMoKD2hS66Ffb9w38QchEGVoBqHBEnVJfMSoFrDNBj3bSQAsiTD3EaM7UX/vyTJ5hqDKavXj6+SBElVoUrWjtg8lup1je3S2P5CnV96OXfNyMjAs88+i2effRbFxcW4/fbb8dFHH5mDBPr9frRo0QIDBw5EdnY2du3ahYKCAowfP94UdEdDZmYmjhw5guzsbCiKEnX7WBg9ejQ+/vjjCumLnB4EAoGExT7zzDPRv3//hMUn8ePQoUOu3/248corryQ4G0JIZaAoCoYMGRL0naFXsrKysGjRIvzxj3+Mc2aEkMqgdevWWL58OS688MKEni8aJCUl4ZNPPkHv3r0T3ldF8tNPP0Wsw+9XCCFVnffeew/Dhg1DWZn9b+0KCgrQq1cv+P1+nDx5MqhdaWkpxo8fj7Vr12L27NkAtHPOFi1aYO/evXHP84477sCkSZPiHjee7Nu3D0OHDvV8bPX5fJg5cyb69euX4MwIIYQQQgghhBBCCCGkekOxNiGEEEIIIYQQQgghhBBCCCFVhJKSEgwdOhQffPBBueJ88sknCZVVzJs3L6gso2k4sXMY851nommvOv4N5kSxghNFCjJS5XJl5UZBQQEGDBiANWvWBM0bPnw4Xn755Zh/HPndd9+5/rjmzDPPjCkeAFx33XWuP5L//vvvY45ZUFpgKbENb6ltkS3RNnTJoSE7AzSxlflaVQVBN4IkqUZ9Tf5k2puEeUFF7vWcKUYDJWuEkDhTv379iHXCSf0qg4qUaruV/X/2zjvAiTL//+9nks1WdunFZUFAERVsyMlPRUXFAhYUxVNPFBFPVGwnKB6KYIOzoeIJB4qop6Ke4peixykCdhFFRERBqpSFXQS2spvM8/tjSmaSSTLJJlvfL12SPG0+mZlnnmeym9fjqF+1ihNt9SwyPmNcMaYrNveiXdboVpztWMrq5hWR24omBQ5JsL0vs01DsG0Vasvo8mvKtUldYT1XYxI634ogwQ9mC8d+ZEuz9HurSNvpufE6tD17iJH7jnWuGw9RZdkuGowk1DbznMTlIW2nRKodAydZbrQy1oI2mbb2JCjL1Y+5eXdh3LBYblm19OACP1IXxvo8viS8s6ZDi4yWyPHlouTgAU04L/T9rEK3YAdRAKgiKPmVUismBKDCA0CFIhWoQoUiPVp7UgWEYpPxaoOhCiEUqNLQb2sN2W4BZVCCHyr3NZ5o4mCL3NcUdxtNOIj1Exg/GzN1seBK2DzPQaptXUxFSqkf4+DlwKhnryux7fff8cQ/nnSMp3379rj33ntx4403IjMzM8YbSx0e4UFueh6a+XJRWl2CA1UlUKUmehbmm7OOhcIUbRvPtD4QIs2WAhICAahQhNDHU11SLyUgFL1PChif8ShWubbekjD6l+0aH+yfUeXaUfpftL6XkZGBWbNmYdasWSgvL8fmzZvRvXt3pKWlJWOXm+Tm5mLq1Km4/fbbI577+fn5EELg999/r/H2li1bVuM2CLHidl7+yCOP4Pnnn8eOHTtctev1el2LmkndM2rUKFcLBHTr1g2nnXZaLURECKlNtmzZglNOOQXbt29PqP7pp5+OxYsXw+fjvTMhjYm+ffvi/fffx4UXXuj+c9wE6N27N+bPn48OHTqkbBt1xTfffBOzTG5ubi1EQgghibFy5UpceeWVEceBQCAQUxI9b948jBgxAi+++CImTpyYEqn2Pffcg8mTJye93WQipcT111/v+v0LITBnzhwMGTIkxZERQgghhBBCCCGEEEJSSZMxAAAgAElEQVRIw4dibUIIIYQQQgghhBBCCCGEEELqmJUrV2L69OmYNWtWjdq56KKLMHPmTFcyzkTZvn07Vq1aFZae3fmcyJVS+CXLuKXdhmRNBbbuqcJRnTKSGk15eTkuuOACfPbZZ2F5V199NV566SUoSuIy761btzqmt2rVKuE2e/Xq5Zi+e/fuhNorrS5FQPVDEYpFVGqIq6QpMDUfISENuZ0utTIkZxERIY8WpMWYRsknIaSh4kYeUF1dXQuRuCOWUKHaX43NmzejurraIjAUyM/PR/PmzeOWaoeaYJ3LBMcCQFhEitZ0hE0lwtuSln+FOX7FJLQZETnLWsS6favyMFRAGNqI+XYsgm1YhYROcu0EBYWR4LhLEqFGcm0g6u1AJLm21pTlGmC0HRKPVbANETvW0D4UKa8mxC25liGvjefWhQSsTcqQsqmSaru87oeEFrvZkGu7AExRs9GITZhriLalZbsyWML4N92T7mLrrgJEoLAQ/o0bEdixE2ppqRZGVhY87doh7fDD4OnQwWFloBTj98O/bRsCO3ZA3bcP0h+A8CgQOc3gyc+Ht8uhEN74/9z40LxDsarwOyjwaAmq0C3a0B5NglJsY/xSpAoVAgpUSChQhSbqlfprCE3Sq0pAEapF7KsAhpzXHL31eQBgin2DWw6Od2HrL5nnh0WubYuacu1IpFKqHampRKTaRn1pK2rfuBoIYPi11+OtN98K23ZWVhbGjBmDsWPHIisry33QKUYIgWa+XGSn5WD/wf0orSpBQBeIm+en0HqJ9r8ApDDzDcm9ngMhFFOwrer9QUBo4yL0vmu2q7Wh6tJtRSiazFuEy7WNfupKrh2j/7npe1lZWebCdKkQwt16663o06cPPv74Y5SVlaG8vBylpaUoLy/HkUceifvvvx+qquLPf/4z3n333ZjCoWiUlJRAVdUafcZIiBWv1xvzM4aePXvivvvuw4gRI9CjRw/s27cvankhBN5991107tw5maGSFFFeXo53333XVdlnn302xdEQQmqbWbNmYdSoUfD7/XHXVRQFTz75JO64444UREYIqQ8MGjQIL774Iq6//vqkt92xY0e88sor6N+/f9Lbri/8+uuvMcscffTRtRAJIYQkxiWXXJKUz9Jeeukl5OXl4Z///GcSorLz4IMPYsKECUlvN9lMmzYNCxcudF1+5syZuPrqq1MYESGEEEIIIYQQQgghhDQekirW7tajFfS/pK13MLbEYGyJwdgSpz7Hx9gSg7ElBmNLDMaWGIwtMRhbYtTn2ID6HV99js3n89R1CIQQQgghhBDSYNm0aRNGjx4d15cmnDjssMMwdepUDBo0KEmRReaDDz4IS/OkN0dG294p37YbQgVp0di4K7li7fLyclx44YVYunRpWN5f/vIXvPzyy/B4anYfXVVV5ZiuqmrCbbZs2dIxPVFh6/7KfbrwSNeDhgi0oVgOjYRFUBoqJLO+MAxL0pSEao+6PMlqP3P5EYr2va+gbNQuPJWmfC0eoRchhCSL/Pz8mGVqcu1PJtG+SPv9qu/xrxn/wr///W+U6vLQUA477DD0PrE3ep/QGyeeeCJOOOEE5Obmam3HK9UOvZ4bC2oYomlrvMY13ki3Ca2DokXrFoOW1ghvOETGad03YaI/hzZCfw3gpIYME4VaC0uLFFS3RIZKgm3C4CQICsPeA+XaJAHilmsDYf0tmlxbqxYuuralWa4JpoQ3Ut8xQnEp2Q5/C9Hfa6JSXptMO5JQG3Dehwi+73jjSKZU222VaNd+67GLuRiC1NXZ1vHCJuLWnqR5fPEHrRPYsQOVH3+MyuWf4uA3K6AWFUUt7znkEGQOPB85w66Bt1u3hLfrJq7yee+jcskSVH2/CrKyMmJZkZmJNm++Dt+JJ8a1jdaZbZDhzUKlv1xvCNBM2NDl2sbBk4AagFA0aS+gAsIDAQkVKoTUNb1C0aS+kIDQBNvCFPTqo5ZlpQnd0a21L4V5fIU08iOMc5b7TvN+0cyD870joqc1JVIp1Q6/llvT45dqG9eA0HrG409r1mDgOYMcFx4bOHAg/vnPf9ZrYawiFLTIaIEcXw6KK4pR6a/Q95IIjo/CSLH0EwgIacwXNWm91m0UWLoUhDQ+O1G089740MfY6UJAlaq+NcWVXFsLJlyuDSDs85tkzF2TzUknnYSTTjopLN0YKxVFwVtvvYWqqio8++yzmDlzJnbt2oXy8vK4RJbNmzenVJsklR49euDHH3+MWuaXX36Bqqpo164dfvnlF/Tp0yfiIpC5ubl45513MGDAgFSES1LA6NGjXV2HOnbsiIEDB9ZCRISQ2sDv92Pw4MEJ/566TZs2WL58OXr06JHkyAgh9Y3hw4djz549uPfee5MiV83JycHjjz+Om266KQnR1V/27t0b8XdjVs45J8oi9oQQUoesW7cO27ZtS1p7Tz/9dNLaArSFwqZOnYpbbrklqe2mgvnz5+O2225zXf7ZZ5/FiBEjUhgRIYQQQgghhBBCCCGENC6SKtbOa5mZzOaSCmNLDMaWGIwtcepzfIwtMRhbYjC2xGBsicHYEoOxJUZ9jg2o3/HV59gUT9P9UjAhhBBCCCGEJEogEMDUqVNx//33o6KiokZtPffcc7jxxhvh8yUu+ooHpy9XZxX0h1CS+qtHC6GWtJq2FWTd75W44E+5SWm5pKQEF154IZYtWxaWN3z4cMycObPGUm0AyM7OdkwvLCxMuM1Iwoy8vLyE2ttbuVd7YjtsVqmVtEmQguXsAisjxSxjmkJjY4i3+akFaewk48vr9QFKeMNxI9aWUqKqqiqpc4ADBw7giy++QIsWLdC9e3e0aNEi6vadUFUVb775JqZOnYpvv/025jY3bNiADRs2YO6bc820Cy+6EE899RS6du1q3yakKQM0Xlsyg+OLkzjRSHch1DbKTn1qKtav3wAptYUitm3dhpxmOdhduBv7/tiHgs4FGHzJYAy5bAia5TYLGe7s+8cm2Y50zhtCX+NlaDEJXUgYjjAKW4SwQtgFg1ZBaCQBNuXapK4wzpm4BNuhcm0j3an9UJG2U5pV0C1jCLVFAjFbtptMwoTZCL/OhMmBnaTaUV7XFtbjIWzPnK/V1oI2mbb2JHhNNBYf0P8zzx9L01q6tLSvPfN5fPFfB8vLUf7ueyh7621UrVwZV93Ajh0onfUiSl98CdlXXYm8+8dDadYsrjaiUb1+Aw48+RQqFi4EXC7SISsqoJbElgA5UZBbgHXFP2uDkgpdqi0scu0AAP0cVQOAYhwWoRdXIIUKFR4oUkIICVWqUKRHGxOlGpT6IigFBoJiXgOhGAfd8t5gX6wiuKZTUOhrFfya5wyHOUcalFQ7pMWAGsDbc9/Ga6++hq1btmJP0R7sLd4bFkdubi6eeeYZXHfddTHeTP0hTUlD++z2OFB1AHsriyGlas47jTmksbiCJs82rqdarxL6fxKqdukUiinRlpBQhAqjJKSqtWZef40LsKpNbhV9axHk2gYSIX0vwqIQ9VGu7Qafz4e7774bd999N/x+P0477TR8+eWXrutTqkOSzZAhQ2KKtaurq/Hhhx9i4MCBaNu2LbZs2YLZs2fj3XffRVFREf744w8cPHgQgwcPxuOPPw6vN1W/LyDJpqqqCq+++qqrsv/4xz9SHA0hpLZYt24d+vXrh6IYiz9FYtCgQZg3bx6v94Q0IcaOHYuTTz4ZgwcPRnFxcUJteL1e3HLLLXjqqaeaxGJBb775pqtyf/nLX1IcCSGEJMakSZPqOgRHfD4fBgwYgJdeeglt27at63Bism3btrgWk5gyZQpGjx6dwogIIYQQQgghhBBCCCGk8cG/XiCEEEIIIYQQQgghhBBCCCGkFtm8eTOGDx+OpUuX1qidm266CY888ghatmyZnMBccPDgQXz00Udh6Tmdz6m1GFwjQ1+E25l+2lqZlE3t378f559/vqMA55ZbbsGzzz6btC+Gdu7c2TH9+++/x5AhQxJqc+vWrY7phx56aELtFVXs1gSkhrTOSQBqkWuHIyKLyoTj00hFCGnQNBZpthtcCYebGG7E2gCwfft2dOnSpcbbKy0txciRI/H2228jEAiY6W3atMG5556L8ePH44gjjojZzqpVqzB69Gh8/vnnNYpn/v/Nx1dffoUvv/oSXbp00R2W0naNjynVtj43xbhB6bQxNzDathIIBHDbLbfhpVkvRY3z559/xuIPF+Nvd/wNFw2+CH+55mqc3v8MeDweBAIBfPXVV1i2ZCkuv+JyHN69uz2uSBJg21hnleWGLzBhlYGazy02bvO9ChkuCbaKCkOgXJvUJdbzNCZOomgBp6m/nhUu5Q9Ls/ZNQ3Yfcn0JlWxby1jTk41jn7Lc6jjl268jQMiF1LFePP097n7ucrdEvN47tRcizYV1DQWLKD1coi5hLuSjJ6mwpmk/Pk/8C1jsf/QxlM5+Oe56NqRE2b9fx8Evv0Lrf78Gb6eCmjVXVYUDTzyJkukzAMtYn2ryc/LxS/E6qLo0OyjXloAiIFQVwiOgan5sqKqAMMS70I6CVkVACgUqJBQAUurPhCbo1fy9FkWvOTcwJNsApDAXqBCm8FfDvhAF7Ceh4QW2yrUtOI2TDUXum0xSKdWO1FRUqbZeMKJU21L0iX88gQcnPIjq6uqo2z3++OPx9ttvo1u3bu6DrUfk+nKR4cnArrJdqA5U6V1AQAhhSralDGjP9f6hILifFX1FAgkVitAfIaCq0mxD68DG3NMu1xbQvdsR5NoGpuA+RK5tm19a5/8NVK5t0K9fP3z11Veuy3s8nnorNSINl1tuuQUPPvhgzHI//vgjBg4caL4ePnw4hg8fnsLISG1w9913xxwDAaBt27a48sorayEiQkiqmTp1Kv72t79BdbnYkhWv14sXXngBN9xwQwoiI4TUd0499VQUFRVh3rx5mDBhAtasWePqWpKTk4MzzzwTc+bMQfPmzWsh0vqB06L1oaSnpyfl93yEEJIKNmzYUNchmHTq1AldunTB0KFDcdNNNzWYBRr27duHgQMHYseOHa7Kn3HGGRg7dmyKoyKEEEIIIYQQQgghhJDGB8XahBBCCCGEEEIIIYQQQgghhNQCgUAA06dPx6233lrjtpYuXYrTTz89CVHFx6efforS0tKQVIHsgjNrPZaE0QVqAPDjppqLtYuLi3Huuedi5cqVYXnjxo3DI488klSp5DHHHGPKOq3MmzcPDz30UELbchKCA0Dfvn0TirGwrDAszSoQlUDwOFgfYfFoRZNqR8yzWJUcxIaUe5L6SlLFm25P83rs7GZ/1fD5fK7ksskQa2/cuBEXX3wx1qxZE5a3Z88evPbaa3jzzTcxatQoTJgwAa1atbLFVVJSgnfffRevvvoqlixZUqNYQrd90YUX4bPPP0NeXq4lRyCWVNueL3WRIiznvr2cfT0OiRuG34A3X3/TdawVFRWY+8ZczH1jLtq3b4+27dpix/YdKCoqAgBMfnQKrr9hOO4acxc6depkCcFZah0elIbQJYXai+DgaUpCES4m1N+SXU6obydMUBgSR0MWFJKGjXFOxjVGWsXRUeTaWpGQ64hTWohg24grNCYzLczlKkITgqG6eF9CiPD34HRdiDBmOvbXEKl2VBG3C5I9XjsLtO0H00maa2vDGAfMew17E8FrrK7Oto0b0nYaad5nDzzCk8CbSd5ky79xI4quuAJtF8yH0qpVQm0Edu9B8fDrUbVqVdLicotXSUOb7DYoLC0EpKqLdgVUISGkClXoi0IIAaHnq1LTnAsRPHiaLFtCaEZsSON4SRVSKIAEVKhQhEcX3usIETwNZHAcNGXb0GTbwtbpRbC8MVaG27S5qpOFVEq1w6/X1vQIUm0H6b6TVLuyshL9Tu6H1atXxwgQuPbaazFjxgykp6fHLFuf8Xl8KGjWEbvKC1FWVQJt5wgohmTbEG1L7TEgASEUTacttUFWgYCqK7ehC7W1fqJAgQqtXwGKbQGM2HJtsyiEbYGYULm21lx0mX1DmbvecMMNcUm1AeCcc85BVlZWiiIiTZWSkhJX5dq0aZPiSEht4/f7MXPmTFdlH3744RRHQwhJNVVVVRgwYACWL1+eUP38/Hx8/vnnERcBJoQ0HQYPHozBgwdDVVWsXLkSmzdvhsfjgcfjgaIo8Hg88Hq9EEKgR48eKCio2YJxDZXvv/8+ZhlKtQkh9ZnKypr/XV0yqKioQEZGRl2HETdVVVW49NJLHf8Ow4mePXti0aJFKY6KEEIIIYQQQgghhBBCGicUaxNCCCGEEEIIIYQQQgghhBCSYkpLSzF06FB88MEHNWrnlltuwdNPP420tLQkRRYfTl/eyGh3AjyZrZPQeu1bXveXB/Dr9oPonp+YFKmwsBADBgzAjz/+GJb36KOPYty4cTUNMYycnBz069cPS5cutaX/9NNP+OCDDzBw4MC42pNS4pVXXglLb9WqFU4++eS44yurLkNJ1QEoQtESauQwsgj0QqSpdO6SxkKtS7Vr+1IbQ2waiUiytKaGoihhCymEsn379oTarq6uxpIlSzB37lzMnj07Znm/34/nnnsOzz33HC6++GL06dMHmzdvRllZGebNm4eKigrX21bScgAhoFbFFnetXbsWLVu0xJ6i3WjZsiUAZ2ki4EKqDXs1jXC5bkVlZVxS7VB27dqFXbt22dICgQBmzpiFmTNmoc9JfXDmWWfissuH4MijjtSiMCTC+j+GBNAqgwQ0CaHRLYJrSoQLtoPvziIXtMi1jXo2YWgK5NoU5ZOa4maBgciV9ccI1c1+FiLyDE2zjWUhMupY45UtdmuTsfqFbSGAkLhj1HUj1I7UTsql2i7FuSJCesS61mulZsu2X/sldAmzDJ+aWOoEF1swDoCEz+OLuf14SevRA77eJ8DbuTNEs2bAwUr4N29B5aefwf/bb451/Fu34Y+7x6DV7Jfi3l5g1y7sufQy+LdsiVjG27mzFlNBgRZTIIBAURGqf16HqpUrIeMY553okJ2PnaU7AKtMVxdoCyGgqiqEAqjmAVH1/q8PfFKFFJqSV0oJVUgoEpBQIYRi86drdXThLwyRrzCPPyDsJ5lVem8Z54x7UHOsRFDuC4TI74XlXLVcJ9ycv5FoCEJgg3on1dYLxpJqA8A5Z50TU6qtKAoeeeQR3HvvvVHLNSSEUNAhuwOKFC/2VhQjuCqFIc4GTMm2Lr8WQtgE20JKKEKBaskDpPnaotgGpAIJqX9WFF2uHbpQjNYX7XJtSNiem3PlBibXfv755/Hiiy/GVadHjx5YsGBBiiIiTZnPP//cVTmKtRsfDz74oCtRWosWLTBy5MhaiIgQkipWrlyJs88+G/v27Uuo/hVXXIHXX38diqIkOTJCSENGURT06dMHffr0qetQ6h2qqqKwMHxB8lBOOeWUWoiGEEISw/j9fF1y/fXXN0iptpQSI0aMwCeffOKqfEZGBt58801kZmamODJCCCGEEEIIIYQQQghpnFCsTQghhBBCCCGEEEIIIYQQQkgKCQQCGDx4MD7++OOE22jVqhXeeustnHnmmRHLSCnx+uuvY+bMmdi2bRvat2+PSy+9FFdddRU6dOiQ8LatLFy4MCwtp/M5SWm7rvhyXVlCYu3ff/8dZ511Fn799dewvOeffx4333xzMsJz5Nprrw0TawPArbfeipUrV6JFixau2/r3v/+N7777Liz9xhtvTEjgvqP097jK10Q0RgiJk7robhbZIAXb8ZOWlhZTrL1z586IeaqqYteuXdi4caP5s2nTJmzcuBGfffZZwnG9//77eP/9912X92S2Rl6Pq5B35DXw5XUNZsgAqvZtQOXu71G5ZxVKNi6Av8z5/fQ8uheeeeYZDLl8SPB8CJVqW6SJxmuznAW7ONWSrtfdf2C/6/eWCCu+XoEVX6/AlEen4JIhl2Dc+HE48qgeNkGnhCHx1FHD5dsGwhBl66+iCbZNv6SAadqmXJvUd+KWa4cWjTEGGQLPsDTrdcRBTG2UCyaHbyThc99FNZvU100bSRJqR2ojWUTY1fpr54UVzCTpIM4OawO6RNsu2rWLuIP5aUpyFrVKO+ooZF/5Z2QOGghPu3YRgpM4+Pnn+OPe++DftCksu2Lx/3Dw00+R3q+f6+3KsjIUXX2Ns1RbUZA99HLk3DACaUceGbmNykpU/u9/8OTnu95uKG2z2sIjPFClCikFVKHqkm0BITXRtZACQhgaXr0cBIQuyhb6+KYdNxUQHgR16CokjDLGshm6rBfQhb3G5UBCSH2MFRLakCkghYOA2xiXY4yVNprYkFc3Um17w07XBkeptrS3OOGBCfj666+jhuf1evHiiy9i2LBhUcs1VFpntoFHeFBYVghVCigCsAq2hS6/12TbdsG2AomABBQhzH2rQBgruUCFCkUoeo9SIaDYxPfxyLWB4BzUJtQ2wm2gcu3bb7897jrr1q1D9+7dceutt+LWW2+F18uvgpDk4PF4XJXr379/iiMhtYmqqpg6daqrsvfdd1+KoyGEpJKJEydi0qRJUFU17ro+nw+vvPIKrrjiihRERgghjZdly5a5uu4OHTq0FqIhhJDEKCgoqNPtp6Wl4fnnn6/TGBJl/PjxeO2111yXnzp1Ko4++ugURkQIIYQQQgghhBBCCCGNG/41JSGEEEIIIYQQQgghhBBCCCEp5OGHH66RVPukk07CG2+8gS5dukQsU11djSFDhmD+/Plm2saNG/HFF19g7NixUFUVd911Fw4//HAcfvjhOOKII9CxY8e44tiwYYOjRDq704C42olMgtbVGvLpT6W49qyWcdd77bXXwvaHx+PB7Nmzcc011yQrPEeuuuoqTJo0CZtCZGubNm3ChRdeiIULFyIvLy9mO5999hluuummsPQ2bdpgzJgxCcW2rWSrPcEmvHOQDUaVGwXzhEWUZMpBQ5u2elZDRHsUepL6SFyS0FjUQFhXK1ilZ9bXbqs3UcG2z+dDZWVl1DK7d+8OS/v6668xadIkLFmyJGb9VOJJb44Wx96MlsfdCuFxWMRCeOBrcQR8LY5A7hFXoO2pj6F00yJs/zBcXFhYWIg///nPOPNfZ2LipInIz8/XZJpSorqqGvv278POnTuxdetW/L5tG7Zt3YatW7chLS0Nfx31Vwy+ZDA8Xk0UZioVTcOmRawK4MA+Z7F2y953ABAQnjR4M1qhYvf38JfvQfm2pYCMLkCPxHv/eQ/z3p2H2+68DZMenaSJCo1oZAQJoApTiA2hCQk1wSFMWTaMtxZJTGgUCxGFUq5N6iumWD6RsdM6L4xQ3VGubcrsZWhhx7ZC+4Qt1mSc/tbmEpBqR+qDtSbVjkOe6y4Qva6xoIKxaIK50IK9fUOWLI261vsHNahnlrpkG1JCUTxQhBJ/bBbSehyBvPHjkXHG6eb1OfJ7Ekg/9VS0XTgfey69DNXr1oUVKZn1Ulxi7X3j73dsx3vooWj5z+fhO/aYmG2IjAxkXnih6206oQgFLTNaYXd5oZagu3VVabnnMyS+uphXSFUfm3TRNgAptOcCHk2lLaG/VixibIsI26LTNg+7vh6FUKw3jNqD4/hm/ajCkmWT+8oIeY2cupNqRygXh1R72bJlmPLYlKjhpaWl4fXXX8dll10WtVxDp0VGSwihYEfJdm2OCAFVKFAEIIRiyrVVFYBQTMG2hLBc1hR4ICGtx1wCAalq4m2h6JNWy2Mccm3zVBN2ubbtPrGBybUPHDgQcxGlSPz222+48847MWbMGFx66aWYM2cOMjIykhwhaWq4lbQ/+eSTmDBhQoqjIbXF448/jrKyspjlcnJycNddd9VCRISQZFNaWor+/fvj22+/Tah+165d8cUXX6BdpAWiCCGERGTu3LkxywghcPbZZ9dCNIQQkhjdunWrs20LIfDwww83yM+9ZsyYgUcffdR1+auvvho33nhjCiMihBBCCCGEEEIIIYSQxg/F2oQQQgghhBBCCCGEEEIIIYSkiOXLl2PixIkJ1b322mtx+eWX47zzzoPH44ladty4cTapthVVVQEATz31lC396KOPxujRo3HNNdcgKysrZjyLFi0KS/NmtkFG614x69YrbCY14Kt1ZaioUpHpq5kwDdCETaNHj8bo0aNr3JbBN998g+7du9vSfD4fXnjhBZx33nlh5T///HOceOKJeOGFF3DWWWc5yrzKysrwzDPPYOLEiaiqqgrLnzlzJlq0aBF3rBIS2w5sdUg3BHzC+F9LNERmlhidRNnuiV+SZO6fMHdanG3VLz8TaWrUd6m2FaNv10Cw3RQkhQaZmZk4cOBA1DJ79uwxn0sp8fzzz+POO++E3+9PaJtKWg46nP0v5HQ+BxW7v8O+H/+FA+v/g3gOlpKWjdwjrkTrPmPhyWjlokaw7ZwuA9H25Iex+4vxjiWXLFmCJUuWuI4F0OZjRx11FJZ/sRzZOdmWMUbCX+3HnqI92LWrEIW7dqFw127MnDEzrA1vZmu06n2nNmbpAr/cHn8GAPgr9mD/2tewd+XUuOIykFLimaeeQfMWzfG3sX+zSECDskgBu2g7OF4Gy5mCbWjGUOkgBXaSa4dKtSnXJvWZhAXb1vEnilxbKxoqc41PsB0aq2Mdt1jbjlQ3UrrhlRUiYpn6INV2W8VJnmvico0mCZhyXZuQ2yrituT7PGnxB26E5PMh775xyPnrjRAuRZUGSl4eWj4/DYVnD7AbwgEcXLYMsrwcwsU9fOUnS1H21tth6Wk9e6LNm69DSeCerya0yWqHXWU7oR0wNXiO6vJcKSRUXaYtpNAk2lJChZamQtFkvqZMVwWEB6YWXWptCKkNj6aSVz+mQijBU0c/Z7SPB7Q6wZtVA8PSnMCbbQLDXSql2pGakiGdP9Z1IZJUe9++fbj4goujvgePx4NXXnml0Uu1DZqnN4eUKraXbNf7oNTnitp8T1vERZh9RQgBBZokW1lTV8oAACAASURBVIWAECoCErp02yivQEBClQoU2KXaUqr6wgXu5doGxnlgk9trVW3Ud7l2bm4ufD6f4+dybvH7/Xjrrbcwf/58PPPMMxg5ciRUVcXkyZPx0ksv4ZRTTsHs2bOhKDX/zJM0frp27eqq3LRp0yjWbkRMnjzZVbm77rqL1xJCGiDLly/HwIEDXQn0nbjhhhswc2b456SEEELc8fPPP7sqx3kWIaQ+c8QRR8Rdp3379hg8eDCWLFmCX3/9Na66mZmZuP766zFgwACce+65DVKqvWDBAtx8882uy59xxhl48cUX+Xt0QgghhBBCCCGEEEIIqSHiwennmX8ZfOgRrXBIp9y6jIcQQgghhBBCSAPj5IIHkJ3Wvq7DIIQQQgghhJB6R1FREdq0aRN3vdtuuw2PPPIIcnJyXJXfu3cvCgoKUF5eHve2AKBly5Y466yzMHToUPTr1w/t2rVzLHfeeefhv//9ry0tr8fVaN//2ZCSDmKiEMlNZHmRDHk0noea0qT9tQy+llCDeXq6NOuouq0H+qMKCYlpN3XEeb3j+z3p5MmTMW7cuLjqJMLPP/+MHj16OOZNmjQpqsikZ8+eOOecc9CtWzf4fD4UFRVh1apV+PDDD7F//37HOpMnT8Y999yTUKw7Srdj/oZ5UIQHHkWBIhQowgMFiv7aA4/+41W85muvxwuv8MIjFHiVNHgULd8jPPAoWrpH0drR6iiaoEkoepqAYr4WgBBaGd2eKISAoou9hZEqgnnWLycZpUKNTIasyVY2isDJDQJCF0mRpkbcMtDGirXfxLlLmsqXCrt27YpNmzZFLZOfn4/y8nJIKbFv374abS+r4+lod+pk+FpYvyArUbnnB+z58kGUb18eubLwILugP3K7D0VOl4FQvJkut+o0b1BR/N1TKFrxj+C4nSSuHX4tDjmkA9au/RkrV6zE9u3bXfXJ9NbHoNOl1kVMQuclQMmG91H8zeOoLt1u5qQ164TWfceh5LcFKN/6MVR/ZcRtZGRm4NvV36KgU4HZrNO5LsxH6xgWXCjClG8b0ychzJlUUMwtzOmVMB9FcDEM67ZDRJWhQsJaE/MSEkIqx9MwibbTdp1O5doe4mOMpZH6WyJi0UT7rjTtxVHyjW3Y0iOXM9OscmwtwS7J1vOkIW7Vy5h3iRKQUjXFzOa/UkKVEs18OfAqicu1a0rRtcNR+dFHYelt3nsX6X/qE72y349dZ54N/2+/2ZI9hxyCdh8shNK6dTJDdUVZdSk+2rI4eF+neKAIBV7hgaJo93keYdwHannGc4/wmPeCinlvGLwH1O49LfeE0O4BNbEv9PtH8w5Rz1dMl7bQ7yMB61gZ/BeWsdJaBohyXxhhHHdLfb5XTKVUO3xxA+cqTlJt6/VZW5BEe5Qh9Y49+lj88ssvkcMXAtOmTYtLftJY2FO+GztLd1r6DaBAsfQh/fMX87OW4HOhfz5jftZh5sPsm9Y+CSCYb/yrBD+3sfZJe58zn+mvwz+vseJ67priKarTdo899lisXr06ads49NBDUVxcjJKSEjOtXbt2+Oijj9CzZ8+kbYc0Xtq1a4fdu3fHLPff//4X55xzTi1ERFLJ9OnTMWrUqJjlMjMzUVpaSuEjIQ2Mu+++G0899VRCn51kZGTgP//5DwYOHJiCyAghpOnQt29ffP311zHL8ffGhJD6zOrVq3HsscfGLFdQUIChQ4dizJgx5t8dVlVVoVu3bvj9999dbatNmzauPpeoz6xYsQJnnHGG67/hPOqoo/D555+jefPmKY6MEEIIIYQQQgghhBBCGjcTZ5wPb10HQQghhBBCCCGEEEIIIYQQQkhjY8+ePWjbtm1cdU466SS8/PLLESXKkZg5c2bCUm1AE3O//fbbePvttwEAffr0QXFxMa655hqoqopAIICSkpIwqTYAZHcakPB23ZNMs01oW9rrBd/si1usXR+4//77IaXEgw8+6Ji/Zs0arFmzxlVbiqLgySefxB133JFwPOv/WG9PsIk4hS056B0TlnIOkjJrGYUiTtLwqW9fjo4mDo2XuCWd1k2Hrp8Qq6q+Hxu7oNfNIhvbt2+PWSYaGe16I7fbJcjpdhHScjqG5Gr7OaPNsSi46D1U7d+Iih1foHznl6jc/T2g+pGW1wXZBf3R7PAh8GbGu6CIk1RbAlDQqvfdyO40ALuW3oGDRT8m8tYcmTN7TkL1sjudDucFQIIpOYddjJyuA1G6cREObPg/ZLY/AXk9roSS0RLZXc4DAgdRsft77Pl8Eqr3bYBUq21tVFZUoufhPVFcVgyPx2PKIAFdem2RXxtb1aSRWgfSpILC0q/1cVVKSF04KIVWXkJCSC3fbFdKx8fQrq0JakXE17Ew2yWkhhjnUSrGVuOcdhonjf4RddyqqXTbbReJQ6atNZtY36v9PmufGCQ0XwmZW9ik2lYht0XELQCoMpjvUer2z2szzjjdUawd2LIZiCHWLp83L0yqDQAtn3m6TqTaAJCdlgOfJx1VgSoIqUKV+j7Xxy/tP1V7NI+JAkVKqJAQUPWyEkLoY6DQbiYNOTqkCqmLem23o/qxN8ZRBTDHQgkAQuvTAsIcK/WKWiv1awpfpzQUqbZRLlSqPeqvo6JKtQFgzJgxTVKqDQBtstqiMlCJ4ooiKNKYNwICKnSNPSAkBBR9LikBocCjzytVoUCBtuSdIhWoUHXZvarlSRUQCiBVCKFAlaoukddF6Cq0DgoBoU1SQxZgMObEgHHww+auIbieu4YsJlMbDB48OKli7c2bN4elFRYW4thjj8WYMWMwefLkpG2LNE5uv/12/P3vf49ZbuzYsRRrNwIeeOABV+X++te/UqpNSANi79696NevH9auXZtQ/aOPPhrLly9Hy5YtkxwZIYQ0PQ455JCYZdq0iff3aoQQUrtkZGS4Krdu3TpkZWXZ0nw+H3755RecfPLJ+OGHH6LW93g8jn+X2JDYuHEjLrjgAtd/w9mhQwd88MEHlGoTQgghhBBCCCGEEEJIkqBYmxBCCCGEEEIIIYQQQgghhJAksmbNGgwaNCiuOg8++CDuu+8+pKWlxVWvrKwM9957r2Nes24XoWzrR1Cr45Nur1ixAgAwceLEqOWE4kV2wRlxtZ0aQsVLunQnDvHVkh9KsL88gLwsT5JjSy1CCEyYMAG9e/fGX//6V+zYsSOhdrp164ZZs2bhjDPOSDgWVQawcd8GQAhd7AlTZidMIbbQ/7crjCKJ+myljDL6oxBarhDh9d20bW3SqR4hqSCihM7NyZdkmV8yhdqhbSYk7UxQst3YBb25uclZ9EHx5cKX1wVpuZ2Rlnso0pppj+kte8Cb3cF1O768rvDldUXekX9JQlSRpNow+0R662PQ6dLF2LdmJoq+eRTSX5mE7SZGdqczYcQc+fSUgOJFzmEXIeewi+zpAODxIbPDSeh02UIEynZh079PdmylVXYrDBs+DAWdClDQqSMO794dJ5x4AhSb9BrmQCZ1EaFuFNX7hGU+JHQxIRBMN18FxcTa8K0LFJMlKIy0pxp53yW1iym6TkXbIX3Guk0Dx23b/fbhz5NByGZj9am6kGrHui+zX4+c0yPWtY4ZuqBZWiTZ2qaltUgQSx3VKtnWfyQAj+JJeJ8lC2+XLo7p6r790StKiZIZM8OSMwcNRPrJzmNPbdEyvSV2lu2AKjR5tgoJIVW9r2k/qhBQpKL7rFWoUhvXTF22VLUjpfd9VUgoUisLoZijtbHwhIQw7/0MIa9xboad35aXTmObOT66Gfea4jBXA6l2pKYSkWobi5OESrXnvTcPs1+cHXW7F1xwQZOXD3dsVoCK6gqUVpVAURQISCim0FpCBgSEovuv9Z4ZgIAiAKFqom0FKgJ6ribbBiBrJte2zT0biVx73Lhx+Ne//oVdu3aldDuqqmLKlCn4z3/+g6VLlyI/Pz+l2yMNl7Fjx2LixImoqqqKWm716tXYuXMnOnRw/3kCqV+8/vrr2LNnT8xyPp8PU6ZMqYWICCHJYNGiRRgyZAgqK+P/DFUIgbvuugtPPPFECiIjhJCmyTHHHIP33nsvapn9+2N8zkcIIXVMLCE2oM0lQ6XaBllZWVi1ahWee+45jBkzBgcPHgwrc9hhh2HWrFk4/vjjaxxvXVFcXIzzzz8fu3fvdlU+JycHixYtQqdOnVIcGSGEEEIIIYQQQgghhDQdKNYmhBBCCCGEEEIIIYQQQgghJEksXrwYl19+OQ4cOOC6zoIFC+IWcRvcf//9jumdLl6AzENOhlpdjvLfP8HBvetQvX8jqvb/hopd3yS0rVAy2/eF4suFKzOSsBrO6hgjFs20BACo8ku898UfuO7s1q6bad26NY4++ugUBRnE5/PFLHPBBRfg119/xYwZMzB9+nSsX7/eVdvdu3fH6NGjMXLkSKSnp9cozt/+2ICD/kooikfbrYowrNfaKaJoMjMBYUqOhJYATQKqy7KNn2iCI/MYBgXepjjJQaDk7AIUNfIlmfJwQlySKuFnIqRCqu3UfsIyyjjDa8yC3hYtWtSofkab49FhwEz48rrGWTPV52s0qXZQ9AxoC3m0OGYUcg4diOIVk1G6ZTHUqvB5lvBmIC0nH96cfHizD0Fas47Yv/YV+MvdfXk1EsLjQ+s/3YP0NseERC5DHuPDk90Oh/55Kba8fQ5kIFxa9srsV2yvex3bCzNemoGjjjoyuHaFPhYKfUyzCraFAKDCFBHCGH/NOuF9VeqC0dqUawM1k/YSYlBjuXaURR0iybWt2wbiEGwnA/OSGbvhupZDx4/9YMSatxj7XRr3eCFNBOXeMphuSrftYm9VBtvziLpfdElEvEeLvk+qVv+I6rVrw9Kb3XJLEqKqGXkZzbG9dDuEUKHq45WqCghF02pDqBBSgQpNti2kgBT6KCc0EXrwVkwf4fRjr41XxnG1jo0iRIht0W7r7YX2FHNMtRLhOmGOk8FNh+c1BWoo1XYS7UeVaodu0yLYlgiXav/www+4cuiVUWPo2rUrXnvttaZzzCIgINC1eTesLV6D6oAfQqiGWlvTaAtFu2DqInsFgBAKIAPaIwApNdG2KjXJtgoFim7Nrolc24hP20bDl2tnZGRgy5YtOPfcc7F06dKUb2/Dhg3o2bMn/vjjj5RvizRMvF4vLrroIrzzzjtRy0kpcccdd2Du3Lm1FBlJNmPGjHFVbtiwYa5+P0EIqXtGjhyJWbNmJVQ3OzsbixYtwmmnnZbkqAghpGnTt2/fmGWqqqpQVVXFORchpN7y8ssvxyzj9cZWlYwePRojRozACy+8gPfeew8///wzOnXqhBdeeMHV9bI+U1FRgZNOOgm//fabq/IejwfvvPMOjjvuuBRHRgghhBBCCCGEEEIIIU0L8eD088y/Hz70iFY4pFNuXcZDCCGEEEIIIaSBcXLBA8hOa1/XYRBCCCGEEEJInfPyyy/jhhtuQCAQcF1n1qxZGDFiRELbe+ONN3DVVVeFpWe0OQ6dL/sYES0wMoDSLf/DH6uno3z78oS2DQBt+01Bi54j4aQ6ct5uMKTI0rtIkkpTIWl5bXkuYXutydOM16op3dJ+VD1PBaSeJwPo1t6H/z7cPUJcDQcpJX766ScsX74cq1evxrZt23DgwAEEAgE0a9YMBQUFOOaYY3DGGWegV69eSRNGvffrOygsL4QiFPPHIzzB54oHCrRHj/DCIxR4FS88wqM9Kl54hf7ao732CA88QjGfm21DgSIEFOGBIgSE8QgBIRQIAIpQgq8FIDQjEwQEFCGg2bhDRN8wxIm6qEk/5YL5FiE44ChbildcqOjSKdI4cSX4jHbKuPSDplqUnQpSIflsjAK8YcOG4dVXX427niejJZr3vAGtet8NocT+IqudupJqixjzBMOQqtrbEIBm3ZMhZbWfP1bPRPGKx6FWl0WNSknLhjezLZSsNqjc9Q3SW/eCkp6Ltqc8hLTmXYCoc5QYhEjDrXX2rX4JRV89FrsNnXH3j8Mtt9+MnOwcsz2ht23tV8aYJowxz0gXxhhnyLX1ciFlAMuYqMtCI/Wx0P4cb/9ujH2X1B0Jy7WjiLVt7SdwjayJ8Lsm/SMZY21N+2dQah0lH/bpUFSRbug9pSFTtr221zXrS12lLYPXc9W4HwQgpQopNXmzlBJZaZlI92TE83aTTsV/F6P4+vDPC1o8+QSy/3xFxHr7H3oYJdNn2NLSevRAu4//l/QY42Vn2Q58sf0z/d7OA6/w6Pd1CryKR78H9EDR7xu9ipav3Td69HtLr3ZPqOj3nOZ9oAKPUCAUAaHfM2r3fwq0O0Jt/DPuB7U1mxTLfR5gjIrGtCTYj6zjpP3+0ExzEulHGT9jUV/vFR2vabUt1Y5wLdATwqTaJQdKcHi3w7Hvj30RY/D5fPj8889x4oknRg+2CVFSdQDr9q7T+4ICRRFQoPU1IYTej7XPZoQQ5mc1Qv/sxuh/QihmP1X0chDC0nf1viiCs1Lj8xzzcxvAMvd1nrsaJ0XS5q5JnqLGGpcXLlyIiRMn4qeffkJ5eXlyN24hLS0NVVXhC/sQYrB9+3YUFBTEnMP6fD5UVFRAUerneEUiM3/+fFx00UUxy3m9Xuzfvx9ZWVm1EBUhJFEKCwtx8sknY+PGjQnV79OnD5YsWYKcnJwkR0YIIeTAgQPIy8uLWW7ZsmVc3IAQUm/JzMxEZWVl1DK5ubnYv39/LUVUv6iqqsIll1yCRYsWua7z0ksvYfjw4SmMihBCCCGEEEIIIYQQQpoeE2ecj3i/PUcIIYQQQgghhBBCCCGEEEIICWHatGkYPXp0XHWGDx+esFR7wYIFuO666xzz2vy/iYhqfxEe5Bx6HnIOPQ8Hi3/C/p9fReXu71BR+K2rbQvFh7anPobmRztvv/YxBMixhHVOtjzTnIzfdlVh2Y8lOL1Xs5REWVsIIdCzZ0/07Nmz1ra5u7wQu0p3QlE8MPSdmgTJ8tzyH2BqzEzhpykvs4iPrLrrMCLJyUzBlkV+bXkZvQ4htUw9kmrXtJ145Z12eV5yOqAhfWpMkt7WrVu7LpvR9ni0P/1pQCjwtTgCQklLYIt1JdWGi8U3dGyiaCfZtXXxDYEWx4xE8yOvQenW/+HA+vfhP7AJwpuFjHYnILPdcfDldYM391AoaZm2dqStXdXhPVgfRfg8xMkKGfJeIYHmva5D9YHN2L/2jejvW+exhx7DE1OewM233Yz7xo9Deka6ZdPSFGwb8WvCWRFMNxzmUkLq0kEpDLGtMMMUQkBC6nWk9lp/DMUoF+l1LCK1S0giGOdq3LisYjvXdZmrm5hqk2SNq6mOO6G5R8hYYXuMINUOuwvUE6zniYQMaVtCEZ7440sy/i1bHNM97aMveFzx8cdhaZmDBiYlppqS68vVJOYQkEKTm0MICCmgSgkBCSGkNk5BhSoNCa8KVXumH2/tOKlShdCPlTAX2dLuRbVyxvgVXEzCOC8A4Tx/tDx1GtOcxkVzvNUq2dto7ONcPZNqWzu9hITf70fv43pHlWoDwAMPPECpdgjNfLlol9UOO0t3QAgJqWr9VhESQhoL2yiQUhfBKxKQinkcFXNOCkihvZISUIWEIgFVAIpUAaHoi+cols9ztOsBpNDnqgLC6NPmogzWuStgnBxJm7vW8mdFgwYNwqBBgwAAqqrihx9+wGeffYaVK1dizpw5UBQFqqrGaCU28SwISZom+fn56NWrF1avXh21XFVVFR5//HHcc889tRQZSRa33367q3KXXXYZpdqE1HPmzp2LYcOGJbRohhACEyZMwIQJE1IQGSGEEEATzXq9Xvj9/qjlvvzyS4q1CSH1kvfffz+mVBsADj/88FqIpv4RCAQwbNiwuKTaEyZMoFSbEEIIIYQQQgghhBBCUgTF2oQQQgghhBBCCCGEEEIIIYTUgDfeeCNuqfZxxx2HadOmJbS9efPmYejQoaiurg7LyztqGLLy+7luK73V0Wh76mQAgFSrUbHjC5RtW4JAZTE066KiixgV83lej78go82xCcVuSGkSFt5FQzhILY0sIETVJBFiWwIATP9gd4MXa9cF3+1aCdOircuybVJsXXAUlGhbhX/WksE085kIHidTpSqsAiS750jY5NwCoRIkm1SJQm2SQmp0jWtgUm1rG4nIPOOq67RGQmh7jUhe2K5dO1flFF8z5J//BrxZbWuwtbqSagev1ZH7jZNAO1K5UMk2ILzpaNb1AjTrOkgXboaXsau0JTLSgM5t03BIKy/a5nmQl6UgO0OB16NVr/ZLlFao+KMsgMJ91dhe5Me2omoEVD2GaKGaedobb3PyA1DScrBvzRzIQGwRTnVVNZ554hns+H0HZsyeAUOlbRNs6zJt47WwLDwhTbVosGyo7N4UElKuTRogKbnXiLSdlF87XWJ4+xt8P7IP9AnLt0McvJBaS6aIG3YRtwCgSnu+px6Itau++94xPe3IHhHrBHbvgX/9hrD09FNOSVpcNSErLRuAgAoVUAWEoslyVaHCXIpJCigQUIWAIhUtTypQpISqi7dVfaz1iOBIBhjjj4SUKoRQoBt/bTEYEl7L0KjVlCJYVPP5WkTPxkIVsK7fYcfJCt3Qu2Qs6lqqbXk0pNqhl//+/fpj69atUePo3bs37r333ujBNlEKmnVCcUUxKgOVMHqaKjW5tqmoN/qFKgBFQJGqtiyN3gcVrcdDAvAIBVKXaQupLV/jEeaMU/NrC61RVaqasFvq462ooVzbev7UU7m2gaIoOP7443H88ccDAF5++WWUl5fjoYcewuTJk2vUdlpaIgswkabGlClTcP7558cs9/TTT1Os3cD45JNPsGnTppjlFEXBCy+8UAsREUISQVVVXHnllXjrrbcSqp+Xl4ePP/4YvXv3TnJkhBBCQsnNzcXevXujllm1alUtRUMIIe7Ytm0bJkyYgNmzZ7sqP3LkyBRHVP+QUmLUqFGYO3eu6zrXXXcdF7YhhBBCCCGEEEIIIYSQFEKxNiGEEEIIIYQQQgghhBBCCCEJ8tVXX+G6666Lq05BQQHmzZuHrKysuLf3xhtvYNiwYfD7/WF5abmHom3fiXG3aSCUNGR1PB1ZHU9PuI3k4cKcGquMme1QzpIkAEhdyv3Nr2X4+pdSnHRETkJRN0X2VhRj077fdJm2VWitq7LN9BCBtjC0aVbVdrC8WUeGCwLD6+jpEUSCRrowLFvGayEc6yQiBibEiiuZZ6TTLMlS7doWfkbbXqy+FSr2jVDIXRyNRNLbtq07UXbrP/29CUq1nV5byspgmaBMO7SOCkAbFrp1SEPfIzJwQrd09Oycjs5t0hDvKVTtl1i/owqrN1dg5YYKfLmuHIV/hCyEYm3TNLoKtPrT35DXcxgO7v4B1WU7ESjZidItS1B9YHPE7b0z9x2MvvNW9Dyml+6S1IWEEBAiaP00leHGECgFpAjKv62CQptg0I1cOxFBYQQaS78l9YNak2ubivq6E2wLy7W0IWK7LEbbj2Er6mhpYXd7LqdhquX8kMYYYVmsSRFK7IZSiDx4EAeXLg1L93YqgCfKwhtV330Xnqgo8B3Ty5ak7tuHqm+/RfWv66EWFUEGAhA+H5TWrZHWtQt8xx8PpXXrmr6NMAQEMryZqPBXAEJC6hJsKQSkqgIeBVJKSP3AqkJCASCFhCo1qbYh5dXOGO3YSWnc1xvvWT9lhH58zXtCu3Q39MSS5njpci7q5qOLxkoNrztOUu2Ycv1QqbaR7yDVlpB47JHHsGLFiqhxeDwezJgxAx5P3cv06yNCCHRt3g1rilZDSgWKkPr1UQJQNFk2tD4qpQKogBQKzCuoACAVCKhQAAQk4FEUSKiAXsoQaKsSZj2pd2BTrq33W1OuDX0+Cwe5tjG3lfY5LEK6fJicO+S1SbL6eA37TFZWFh577DE88sgjSEtLg6qqCbWTn59fs0BIk+C8885D69atUVRUFLVcYWEhli1bhtNPrw+/TyBuuPnmm12Vu+CCC9C8efMUR0MISYRNmzbh1FNPxY4dOxKqf/rpp2Px4sXw+XxJjowQQogT7du3jynWXrduXS1FQwghkdm+fTvuuecefPjhhyguLnZdz+PxYMSIESmMrP5x8OBBZGRkxFVnwIAB+Ne//sXfhRNCCCGEEEIIIYQQQkgKoVibEEIIIYQQQgghhBBCCCGEkAQIBAK47rrrUFVV5brOkUceicWLF6Njx45xbcvv92PSpEl46KGHHPPTcjuj4KJ5UNLz4mo3NdTELOW2rkM5GSXPXsAi3A4v+9S8nZh7z+FugiUAlv76if7MKsk25J6w5FleWUXXhtza8t0hqyhb6I5uoWcEhUeWKqYxDZACEKHSvTgIbdcWKyEuiCnxjHYquVhPIFb7dSn2jIUrcbalbMx+F2PIaAySXnfSM4EWPWvyZdXGLdUO5klbeSEkju+ajoF9sjHguCx0aFHzP6FK8woc1SkdR3VKx59P0wRUP2+rxH+/K8GCbw5g8+4qx7U+DAukN7M1vJ3PgrFvWvUdi6r9m7Djg5Hwl/wetj0pJd5+820cfczRulIblvduqkN1ObYuyNYFg2Z5ICgo1AWjWj1hbkMbYiPItcO8g5Rrk/pDbcm1gejjWrLG5sY0H01on4QKda2PDkJd7foTctnVE6znhbREYwi268N1qGLBQqglJWHpGeeeG7Ve9U8/haV5CzpCZGYCqoqKjz5G2Zw5qFz+KRBDypr+//4fmt08Chn9zwjepCWBDG8GyqrLtCZVAaFo45AUQEBVIRQFqlQhIKBIRRNpqwqgqJC6djcoQ5dQpQqP8JjjntRvDDUJN2zjnH38skq2lYjz9LCxTMA+HjaivukaN285qiffSaptT490nYgq1Tb6OCQCagCTH50cM8wbb7wRvXv3jlmuKZOXnodWGa2xp2IPDJm2cYC1z18kFOHRXwCKtBiyAUAACjx6X9L6rAIPIFQIKJBSQIUu1wagmC588TUdXwAAIABJREFUbb5qzEdtcm3jWMeSayO6XFt7JzWbv9Y2iqKguLgYrVq1Skiu3b9//xRERRojt9xyCyZOnBiz3N133x1zEQNSP1ixYoUraaMQAjNnzqyFiAgh8TJr1iyMGjXKcfHlWCiKgieeeAJ33nlnCiIjhBASiW7dumHt2rVRy6xataqWoiGEEDt+vx/jx4/H//3f/+Hnn39OqI0TTzwRXm/TUZV8//33GDZsWFx1jj32WLzzzjtIS0tLUVSEEEIIIYQQQgghhBBCAPufrhJCCCGEEEIIIYQQQgghhBBCXLJgwQL88ssvrssPGTIE33zzTdxS7cLCQvTv3z+KVLsLCi6ej7RmneJqt2ERS2hjFy45C3CE5ce5fQGBb9eX4X/f708gxqbHp59+ijdfe1MToSm6VltY5dpBpbYQAopQNGEZAEUEy8BWxy7mNv7VzEh6njDaRJj0TtjyI5w3DiLQhJRJYW3UX/ESqR1SKdWWkA1Hqh3qMHYsImPGG7OMC4l+bQlVU4W7OYNpnkuAupBqAzWTajuViyzVliH5ednADefkYvGkfLw5tgOG9c9NilQ7EkcWZOCOi9vgo0e6Ye49nXHxSc2Q5pUAVATPciNK45kKSBWQEr68LigY/E7E9nPz8qBKCRUqJNRgC1JCShVSSqgyuA/M7VjTpN7TZGgc0PP1R0NSawosIwgvQ45ZvNemht5vCUkFTWOeaX+PNZFvB9uAKd01EiSkrZyZZZH1irr+s9pAACXPP++YlT308qhV/Rs2hKV5Cjrh4DcrUHj+IBQPvx6VS5fFlGoDwMEvv0TRNcNQNHwEAnuK3MXugnRPOgBdeq2PSVJq45g2FqlQpTamqdDHMqjm8VSl1PO0NhxGOVsKAItIWyN0qJFShifaahCTlEm1XTQbTaqtN2LMY6Y/Px0HDx6M2l5eXl7Ez9qInS7NuwIAAjIAVQYQUFUE1ABUqAhIrc9qPwFtVqoGtH6sp0sZgKqqZpoxTw325uBxNXuxVIOvpTTnoFqi/VoeNncV4eeLOceMsUBTaHv1kebNm+Oee+5JqO6ECROSHA1prIwfP96V8GnlypXYvXt3LUREasqNN97oqtyZZ56Jtm3bpjgaQkg8+P1+DBo0CCNHjkxIqt26dWv8+OOPlGoTQkgd0LNnT1fl5s6dm+JICCFEY/369Rg9ejS6du2K9PR0TJkyJWGpthAC06dPT3KE9RO/34+HHnoIf/rTn7BmzRrX9QoKCrBw4ULk5uamMDpCCCGEEEIIIYQQQgghAMXahBBCCCGEEEIIIYQQQgghhCTEe++957rsvffei7feegs5OTlxbWPr1q3o168fPvvsM8d8X143dLp4PtJy4pN11wk1dsG5MKiGFo+0YUNA6ticwKNvbUeVv35LdOoaKSXuuOMOfDX/awAWIbZQ7EJsGKJra6qw1gj7LyjSBiDsOYY1y3wtgyJtJ7FsaJIQIjl2NJ4eJIRUS7Wj5UUVUEuHn1RjdH8X240Zv6VMhMyYNGRJr9vFOAKV+xJoPYX7RUY46FaZHSIdmxBRti099NGFVFs3brZtruC+oS2wfHIBxg5pgc5tYwvCkk3vw7Lw5A0dsfTRwzH87JbI9AGaYNv6I+3/SRVKei68OYc4tnnBJRdoYkJV2gTbxpXD0BSaom1TNxoi1zZ6mbS+DvY9V3Jt21PKtQkhsbFLdaOaeB0rhk2vIk0XZPC6YlzDzNHCECpbGqs6WBU17lRT+tq/Uf3Lr2HpGaf1Q9pRR0Wt69/2e1ha9erV2HPJpaiOQ/ZgpfJ//8Puc89DdYJyjVB8Spo5xpmSXX1cMmTZgH5OSGOxCP1RzwlKtA1ntrQdV+O1Nc8yATFjCf3YQErLGBn2mQLHJle43E3RpNoSzvMLa0WrX9mp3rNTn40Zw913341WrVrFLEc0If4hOYcExdp6/w2ofrtQ2/JcSjX4KFV9nqrNVFVDrG1Z4CU4X0Xw0TJ3Neb7TvNW66ORZfs8KPT+I2whBiexfv3u848++iheeeWVuOp0794dzZo1w+rVq7Fp0yYUFRWhqqpuxzxSf/F6vRg4cGDMclJK3HXXXbUQEakJa9euxapVq2KWE0LgxRdfrIWICCFuWbt2LTp06IBFixYlVH/QoEHYuXMnjopxL0kIISQ1nHLKKa7KjR49OsWREEKaKn6/H3PmzMGZZ56JZs2aoXv37pg2bRo2bdoE1cUCnNG48MILcdxxxyUp0vrLzp070a9fPzzwwANxLXTTtm1bfPTRR8jPz09hdIQQQgghhBBCCCGEEEIMlPr6PaR9xRX4o7iirsOISH2NjfstMbjfEqO+7zeA+y5R6mts3G+Jwf2WGNxvicH9lhjcb4lR3/cbwH1HCCGEEEIIIY2dOXPmuCr38MMP47HHHoOixLfm7fr169GvXz+sX7/eMd/XojsKLp4fUbRYb0nJ7yd1EbPVmhNiVBaWf+2pIuS5wNY9Vfjnwp2pCLTRMG3aNHz33XfY9svv2PnbLrsqW2jnuoDQn4ug/EqIYL6iBKXZQvuBEFCEsB0vCcvhtBxnCdiPsy7ZNo+lKUMLCr6tZW2Plvgtmw5DOMi7CYkqgLVeZhwrx2g7hnA6JsLhJ9r2DLlZDX4ibjsGbgTbidJQJb25ubmuylWXhEs0o5Pi/eF0vA2hZUypdqTnAuFxO8m2dRGfVAEpkZulYMylefj44Xxcd1YuMn11fx1v1yINf7+iA5Y82h1X9GsOj5CQMgBINfgDFUAAhnBbrTrg2Fb/k/rjqclPIWCISXXxqCEqtUm1ZVBPaEi345EUxpRrxxAUJiLXrq0fQkjDwLG/CmexbtjV3uHyLyFttw7l5eW4/eY7cNN1NyUr5LgJbN+O/Y8+Fp4hBPLuGxe7/q5dYWnqAecxJK64Cgux54or4d+ytcZteZU0XaarjyPGf3qaahVt62OZKdKWqjbOqbqA2yrmhiFRByBEiH7bMs6FzEXinmNGFLhHkUE3FRK4t4kp1bYeL8u8w3jttI2SAwewZcuWqLG0atUKd9xxR/SAiY1OuZ0hIBBQNXm2XwZMkXZAqlDVgD4P1RZ7Caapuhjf6NO6YFsavV/VF4MJCrRNib5Fvm2btxrXkJj9OMr50gj66fjx4+Ou06pVKxx77LHo2rUr2rRpg/T0dBxxxBEoLy9PQYSkofPMM8+4KvfOO+/UWMZFUsuIESNclevbty86d+6c4mgIIW55+umn0atXLxQVFcVd1+v1YubMmViwYAG8Xm8KoiOEEOKG888/39V1eM+ePRg7dmwtREQIaSqsXbsWffv2RXp6Oq677jp88sknKC0tTVr72dnZeOONN5LWXn1l1apV+NOf/oSvvvoqrnrNmzfH4sWL0b179xRFRgghhBBCCCGEEEIIISQUpb5+OWjjL8XYvK64rsOISH2NjfstMbjfEqO+7zeA+y5R6mts3G+Jwf2WGNxvicH9lhjcb4lR3/cbwH1HCCGEEEIIIY2ZtWvXui7797//Pe72d+zYgdNOOw1btzpLq3IPvwydh3wEb3b7uNuuFdy4XmMKit2IL53LyLBsEZITFHvCkDiHxDP9g134dTsXpnJi69attvP664XfADCE2Np+VITQHNjG89B8KJpMG0aasP2HkFcwUwFY8w1ht/WYGhiybiPf8rvxoMg7WFyaWwmWsT4SEkpMIWusUydK1WiS6VgC6qibjCaXtcgl4/qJso2EYozx3hOlvv59TCzcLMwRKA+XaEYmhftBGgpLp/SaSLWd0izpuknTEPMBEkIAg/tmYfGkDhh5bh7S0+rftbxNnhePDOuIefcfhuO7ZUFChURAew+6GNx4r56sto5tVFZWYvJDUzDznzMtssKgODv0dbB/atIzQ8Idj1xbSme5tnlcHQS3kV4TQpoebq4DYWVCxf1WsW6E+k5ZhqzZ2qyUwJbNW3DVZVehoHUBXpv9Wt1Jx/x+7B19G6SD3CLn+uFI69UrZhPq3r1R870FHdFs1E1o/eor6LDia+Rv+g35mzfikB++R9v/m4e88X+Ht3Mn57aLi7H35puBQMDd+4mAIpSgaNcYv425qCHS1cW75sxQXyDCmmaiy7lhinOtx9nU84afN8KS77RIhO1eMY7xK5LEvYlj3QeRZmWR+n7YsTPnH5YyxnkhgcX//V/MeG677Tbk5OTE8Q5cICVkeTlkWRng9ye37XpAmpKGDjmHQJUqAmoA6v9n78wDoyzuPv6dZzebO5AQSLhEUEAQ8UDwwoII2gqK4AFU8CqerVTFo9WqYNVaTxR9K2qplkMQvMWrFQRBQBCscskhl9wkJOROdmfeP55rnmN3n93sQhJ+n7ju7jwz8/yeY55n5iH5jCHWVl8hTbLNBQfn3Gjnumibc6EtM9sy1yaGgdTOudZPNfuXtnZsnA9ScEI6B/QkYf3geg2I0G8Nl9ZQmDdvXtjnxuHYuHGjq/x448aNOPnkk1FbW5uo8IgmQocOHdC9e/eo+WpqajxLuIkjz9atW7F8+XJPeadOnZrkaAiC8EJ1dTX69euHu+++O66JC9q0aYONGzdi7NixSYiOIAiCiAVFUdC/f39PeZ9++mn87ne/o0lrCIKoN4888gh69OiB5cuXJ+WakpKSgoULFyIjIyPhdTckPvzwQ/Tt2xe//BLbJOeZmZn45JNPcOqppyYpMoIgCIIgCIIgCIIgCIIgCMKN6H99RxAEQRAEQRAEQRAEQRAEQRAEQRCEhWeffdZTvu+//z6u+u+//37s3esuyczvfT9aD5wCJSXBAqBEUi8RcbiyDmuy7bswhDiyHNmaTTLBCkjvzvrqgsD417ciGGq4Ep2jgRAC119/PcrKyoy0bz9ZCXBdS800YbYCxmR5tvlZl24Dkrxaq8t8Z/LRgur7lbTaFlc6k8po5SKdgyziV6le7zD3WogmTL0lzXEWj0vsZZhwhbsbm8EQ4TNbfk8vi+TYvmqrvDvChrluazi5WX3E4o0NL3LPOs9i7SRLtd0uhfWWarvc7x2ybWF5tcnzY+ofW+GpG/KRl+2LaTOOBt3ap2POn07Ew6PaID3AoCmx1ZdQX60vfhn+zNZh65jwwAQcOlQCAa4JClUxtxBQv2vCca5JtVUxoSYtBKQy0eXaOna5toFdgEtybYIgopKAvrTbcFG+PglnvurqGvx6wK9x6kmn4bN5nxn3KJ/v6Nw7Sp9+BjXLv3Wk+084Ac3+dH/U8iIYhKipcV0WOLUn8t/8Fwq/WYJmf3kQaQMugK9NG7BAACwlBUp+PgK9eiH7tltR8NUCZF07xrWe2u//h4o5c2PbMBvyWI0bE2PoAm1dnqv1IyG9u9xPuFRGl3KbYm1Txgvohz78PUg//p7Oxgj3vWOWiF19d6m2lx6BXXrOtP/J7nTL+IABG3/6KWKdGRkZ+MMf/uBh7eHhRUWomjcPJRMm4sCVV2PPmX3wy3HHY1fnrtjV5ST80qEjdnc7Gft+fQkO3XsfKj/8CKKysl7r9EJo925UzHwLh+69D/uHDsOePmdj90ndsatzV+w+qRv29DkbB4YNR8lDD0cV8btxXE4HaJpsSaZtCrVDgiMkVOm20IXahhifa+1WE2/DnPBFb+eAfg3gRruX27/9WBt91jAifFm+rpdR011k+nBeZ8KlNQQeeOCBhNa3bds2nHPOOQmtk2gaPPHEE57yPfPMM0mOhIiXsWPHenoedvrpp+Okk046AhERBBGJ7777DoWFhVi0aFFc5UeMGIGdO3eiY8eOCY6MIAiCiJfp06d7mkQXUCc6ycvLw7x585IcFUEQTRHOOQYMGIBHH300ab8XkZaWhvnz56NXr15Jqb+h8Pbbb+Pyyy9HRUVFTOUCgQA++OADes5GEARBEARBEARBEARBEARxFCCxNkEQBEEQBEEQBEEQBEEQBEEQBEHEQHl5OWbOnBk1X15eHnr27Blz/QsXLsT06dNdl7UeOAUtzrwfSTU3iRDKNr+LkjWvJ77ueoftJth0r9zQMgvnMjWDbGVyKQeGtTur8NQ7v9Qn4CbH5Lf/iwULFljSDu07hJ9WbtJ2qa62Vj9b7UZWna+iybYVpmhCbkU7Lqp4mynqd0u6tAZT4g1tuVXGak9izB6PtCzceSX5Wxlj5vdYbWBEkyLqHyHaTjVnBVHqDyepjuVks4ivbXExU0gmDJmZB/l19JVaXy77Iex6IrSpSILtuKJsZHLtQCAQNU+ocp+HmpK83UmTatvTbFJtScgJIXDRaRn46OFCnNctLZ6tOGowBlx3YUu8/1AXdGkXABCSXhz+rEK0u/wt5HQfATDnr3uFgiEsnL9QkxLqukNdYKiKS7lQ5doWWaEkMlSvB5Hl2jr6obTLtS3H2PKR5NoEQYQn4jXBvihcHytMFbqg2Z51y6Yt6NKhC5Z9s8ylzJG/RlXNm4eyl152pLO0NLR49RWwjIyodYiqatf0tEGD0Orjj5A2cCDgQeLDAgE0f+JxZI6+xnV5+ZQp1j5mjJj9Qe2+pH3X71V6/xQw70dc+64KetUl5j1K9qdbZbnGsRTW/qTQJp9wCc6RHrZvrq+/kfUtk0Icu8BeRMC9DwHA0seIur+FQGZW5InoRo0ahby8PG+BSvCDB1H26mvYf+lQ7D71dBTdfCvKX3sdNUuXIrRnD8C5Nf/hw6j78UdUzHwLxbfdjj1n9ELpk3+HKC+Ped2RA+Oo+uRTHBh+Bfb0PguH7r0PFTPfQu3KlQjt2gVeVgZRWQleVo7Qrl2o+XYFyqf+S405RtJ8achPb2WItLkIaSJtTa7NQ2oPVAhNrq1O8MJ5yJjIRWjtHNo7168JWv8VMHqsZn9Uau/G7GuGgF9eHuFmALPPal1m/9o45No7d+5MeJ2rVq3Crl27El4v0bgZOnQocnNzo+bbvXs3vvnmmyMQEREL+/btczzLD8drr72W5GgIgojGhAkT0Lt3b5SWlsZcNhAIYNasWZg1a5ZneStBEARxZCgoKMDw4cM95y8tLcWQIUNw/vnnoziOSbEIgjh2GTJkiOcxYKwoioIhQ4agqKgIffv2Tco6Ggpr1qzBddddF/Oz/7y8PHzyySe48MILkxQZQRAEQRAEQRAEQRAEQRAEEQn6bQmCIAiCIAiCIAiCIAiCIAiCIAiCiIGvvvoK1dXuwiqZ5s2bayJfb3DO8eKLL+Liiy8Om2fv/Duw67Mx2Pf1vaj8ZSFqDv6IYPluiFCN5/WERRNq/zyzN3b/Zyz2fX0f9n/zICB49LIxr0t9i2X/hEeqgzFTmB02J7N8s5pfreJnBuCfX+zFf1YfSkCcjZ9l63fi6fdWwd+swLFs6cfLVFU2Y4bwWmGAAlWcrb5r6fpnqJ+hpTM9TRJg6xJtBbAcX6F/12CQxdmSVJ1Zj7pZ2IqnP4eK5oMljgk8SbUjVhBpUXiBtHeRl01qLYu0Pcqz7aJtry+XijSBmbtoO2w5u0tZ2g9e0rzQmASIqampUfOEqoqi5Eji9hrH2C09UVJtWdou5TUkmQI+JvDnq3Lx0q35yE5vvL8OdWLrNLz3wEkYenaeIR0VQpVrK2nZyD/nfuSe+jvXsm2Pa6NJDTVptq7WlsSlDrm2dvy8yrXl65Hh73eRa7tJC0muTRCETH1HgoZIOYLE362MEALBYBAX/upClJSUuOarra2tZ3SxUffjjyged6frsrwXnkfKSSd5qyjM2N3frq0nobYFxtB84gT42rVzLKrbuAl1a9fGVp9ESIRs9xT7PV67Z2n3MT2NW+5HsCyz3J+gd0/0e5F5T9JzuZ5/0vjSuJc5Tim6d8WK3C6Zyyd7HnmxQ6Zt9DVgO6bSsWJA5y6dI8Z0yy23xLQNAFD24mTsObMPSic+itpVq+KSy/OycpRNfgl7L7hQrSMB1K5ejX2/GYyim25GzfJvE1JnNNplt0eIc6PfyQVHSHAzjYfMdB5SJdsQEEYZYbzr7ZjDlOYbE8DA2ua5do2zjEG1Cd5k7ONn/Xyxn0/GeRVm/NnQKSsrS0q9r776alLqJRo3Xq+b48ePT3IkRKzcdNNNnp6BdevWDb169ToCEREE4UZ5eTl69+6NiRMnxvXculOnTtixYwdGjBiRhOgIgiCIRPDPf/4Tfr8/pjKLFy9GYWEhnnrqqSRFRRBEU+KDDz7Ap59+mtA609LScN5552Hq1KmoqanBRx99hAwPk4A2ZiorKzFixAhPvxcqM2TIEKxdu5ak2gRBEARBEARBEARBEARBEEeRxvuXZARBEARBEARBEARBEARBEARBEARxFPjzn//sKd/KlSs917lhwwacf/75+OMf/4iamvCSbMFrUb51HkrW/BM7PxqGbXP6Ycu0Htj4amtser0dfp5+KrbPHYBfPr4Se/57C/YveRBF3z2LknVvoOznj1C5ewlqijcgWHUAgtcBAHiwCqXrp2Pr7L7Y/Z+xqDu8zVjfof/9A3u+vCVOcXd9VGl2+bXXdcjiK2bLwsw8jjqY5uKx18cghILxr2/B5j1VUaNuyuwuOoyxz76POi6Q3uEMx/Lv/rsKtdV1piCbKQAUU3atvTNdjq3lgybX1n27ulRb/gEzPsE8XuZ3BqaJP61nBGNmDjMRRoyS79WRjzFVzJ0Y+TvRVEi2VNstzbN41iI3VtuJIb0VZprbMt0ZaNQgtdOor7B1hhdtC1tjdRVsh7lku+2Tpi7X9vLHqaHqSGLtJEu13c77eku17Wku6ZKILyed4Z/jWuGGgdkxhd9QSQsoeG5sR9x/ZRsojAPghgRbCI6qPU5p4nHHt8cpp/c0ZYU8BM51YaEu21b3WEhwTboNVXKoywklUWkkubb8ri+yy7UB6bhHkN6SXJsgji3iavOR7iUu9yD9ehSpjisuuwLFxcVhV1lZWRl7nHES2r0bB6+9HsJF0pBz371IHzKk3utgKSnxlUtLQ/ZY98kcqhcviTueulCdJq0W4Fx7GZNJCIS4dt/jHDzEwbl5D+RcezfkvKqsV3Dzu5EfQssvpdlecl7Ltoc5t6Qv6ls0Ua/tHuj1p1HhMVx5l0bcRtu+tT/aMS4FwlaP2hGBEEC/C/qFrb5Hjx7o3bu3t6AlapYvh6iri7mcG6Hdu3HgqhGoWbos/ko4x+HnJ2H/ZZejbs2ahMTllRbpLZDmT5P6m7pMOwQOVZotRMjaLxUcIQij32jI84XeKwV0qb7e99Tbu6nMdxHrC7Nt2WXnbnJtA/u9JcqEMOHSjiacJ2EiRABrjvD5RDQOJk6c6EkCuHz58oh9LOLIUlJSgnnz5nnK+49//CPJ0RAEEY6FCxeisLAwpn9Tlhk7diy2bNmCggLnhLgEQRBEwyEnJwe/+537c7ZI1NXV4f7770fHjh1pvEYQRETGjRuXkHoYY+jduzdmzZqFqqoqLF68GDfccEPMkwM0Vu68806sW7fOc/7s7GxMnToVH374IQoLC5MYGUEQBEEQBEEQBEEQBEEQBBGNY+NJNkEQBEEQBEEQBEEQBEEQBEEQBEEkAM459u/fHzVfWloacnNzo+arq6vDM888g4kTJ0YUanuKra4SvK4SdWU761WPncOb3oESaIaCXz2TmAp1wVS9CnurhIG5CNhkyTIDBJeqM0XMQlpfeRXH2Ekb8O5feiAvOz4pWWOmoroWY558BwdLKwDGkNb+DJT98KklT01lDZZ/shwXXNkfDAwKgybMZlAYg48pUJgCBeY7YwwK03IxU69tyrklwToz5dsMsC7Xl+kibcYcIjRD8K0jSZXM4x0eXbSth+Osm2jqHGmptld0ia15Grpd9wAw2za4yQITIJqW262kMbOI6pm6MrUZSm1LXr/Zvs0qrE1YWGT4wrhqx9YehRANvg1nZmZGzROqKQ2z5GhItYH6SbXt93iblVJft5beqpmCqeNaoUvbpnd/vuU3rdG2RQDjX9+CuiAHoAAMCFU5RWU7tu1EMFiHlBQ/hFDvwWq7D0HRygGAEBwKGDgAhXEw47N2SBl0RTYgOBgUCKYeF6Zl0NufWzvU+16O+6bUhsOVIwiC8IJFYBzm0mEIVKVbit5XeOX/pmDBlwsirqO0NNx9NbHww4dxcPQYhFyeMWSOHo2ccXfEVF+8Au1IpF00CJgw0ZFe9+OPcddZE6oFoN93ND2uJtdVmDHFg5pHlk0LAcGkz5qk1zjWeqWKeuD1+xqkRYDQ7nXyvUetpDH0Cxsb7uMca1/PkccuOLa3eVt30SgvzHMpLTUtbEyjR4+OYQu8w9LS4GvfDkpmFkQwCL5/H0L7D4TNL6qrUXTzLSiY/yV8LfNjW1kwiOK77kblu+9Fzqco8LVsCZaZCYRCCB08CFFREdu6wtA6qw22HNqs7n0uwBS1b8hFSJ6yTH1eIwAmFIBxcAEwAQjGDKk9Y6ZoW2E+rZcpHW4hoPWEtWqZuVzo/VJA78UCDII527iRX1u3o/9pl283cJo3b54UgfHBgwcTXifR+AkEArjooovwySefRMwnhMA999yDqVOnHqHIiEjceuutniT8nTp1Qr9+4SelIAgiedx9992YNGlSXM/l09LSMHfuXAwePDgJkREEQRDJ4MUXX8ScOXPiGstt27YNPXv2xDXXXIN//etfx4zgliAIb2zatAk7duyIu7yiKDjuuOMwdOhQTJgwAc2bN09gdI2H2bNn47XXXoupzI8//ogOHTokKSKCIAiCIAiCIAiCIAiCIAgiFpToWQiCIAiCIAiCIAiCIAiCIAiCIAiCAIAtW7Z4EmvPnDkzap7Vq1fjrLPOwgMPPFBvqXaySWt5WuIr1f5OPDHiKquA2WLPYrrck1lymuXkl5ymmGmMYceBGtzw/DpU1oQSEG/joS4Ywg1Pv4u12/Zp+5XBl+H+R1QfTPnIkGRDE2frwmxdsM00CbbCmCH9NEXaZl5TcW5+VgXazuNpSrWl4yiseQxc/ASelAXRvLBEk+ZIS7UNeWCUmASE7C+GEFLT85G0AAAgAElEQVSszCoilIV04V6W7Ynz0uxeLzPkZ3IspmDb3BZZxhxVBB5m38UTc0MmJycnah53sfbRkmojSVJtoZ/kxjnTNs+HWfcWNEmpts6QPi3w6h1dkJoCAEFAhMB8Afe8/S7Fmh/XgQsOLkIICa5KCgUH5xxcCAAcXBeSassAoS0z3832yjU3vta69GsJbO/64dG13No5YrRl26G1t9X6TDBAEETTIq7rges9yXLRAQAsX74c9951b9TqDhwIL8NNFKKqCkXXXY+6nzY6lqUPvgS5TzxmHdd6gKWlAT6fc111dXHH6T/uOCjZWY704I74J/SqCVZLMmTtzbj/aH1IWO81smpbRr+9qPcgwJrFPiOSXMKaxdH3DFMFYcPjOIeFSQ9bVhrTaAlav8Jcr35WOA6R1v9o0aKFo17GGK6++uqo6/dK4LRT0ezBB1Dwn8/RduMGFH61AK3mfYSCzz9F69Wr0Pr71cj9+9/gb9/OtTwvLsbhZ2KcxE4IHLrv/rBSbaVFC2TffhtaffAe2m7eiNarVqLw64Uo/GYx2v60HoVLv0Hu008h9ZxzACX+PyFondUGqg5f/X9IhMBFSOuHmi993MpFCJxzCABc6s9zcEOsb1wHhHmWOK8F9n6odK7Ij/WM8qYtWx+aCnt/1t5flaTt8vjVkhbHT6Lp2rVrwusEgOzs7KTUSzR+Jk2a5CnfrFmzPMmcieRSWVmJd955x1PeF198McnREARhp7i4GCeffDKef/75uJ5Nd+/eHbt27SKpNkEQRCMjEAhg3bp1yMpyPmvzghAC06dPR15eHt59990ER0cQRGPmgQceiLlMVlYW+vfvj6lTp6KmpgZbt27FpEmTjlmp9tatW3HzzTd7zn/NNdegurqapNoEQRAEQRAEQRAEQRAEQRANCBJrEwRBEARBEARBEARBEARBEARBEIRHtm3b5infoEGDwi6rrq7Ggw8+iN69e2P16tVh82W064fjr1qEvNPugD+zdayhJgympCD7hKHxlq7Pmj3WYV8u3EVaTP5ut8aq39UsNvW2JGz+cVslbnx+Laprjw05SDDEMfa597Hoh22GVFt/+XMKHPmL9hThcNFhKIzBxxQoTFEF2kzRZNu6YNunSrKZAkUXcFvE2/oyBqYw6Wgxow5ZvK2KPm1HlJk5tASLxFuXEcs1mVmZWp9eB7OfR2Y+eRmL44do+NRLqi07gV0XxyeGNqRf2upVEZi1Dov8K5w8O864PWMTFVol22aa3saNfFKDdpUc2rc1AYLehizXbtasWdQ8oq7MnpKcYHQiCUwjSrUtBWyfo0m11XddoNe6uYLp41uhXb4/xuAbH/1OaY4pd3RBil8VY2d2HOCab/2a9RjxmxH433erVWGh4OCQxIbg4ALQ5dpcEm/b5dqyuNCrXFtHlhQ6ulsu+cJ9J4hEYE7gEvvL2wqiv+LpIzr6jNHWk4R90Khx6Uds2rQJA/uFH6fL7N27N1mRAQBEMIiiW29HzbcrHMvSLuiPvJcmuwqyo8IYlNxcRzIvs/cTYqyzsNBZZ0lJ3FVWhiosE2VYfqThvNAHelqis2/hIqtl0hJh9iW83mE45/E9xpBFvg24X3k0sEq1rViOn8tu08cKkdD7JkLLr47lAZ9LGzrllFPQsWNHT3GHhTFkDLscBV98hlbzPkb27bchpXt31zbra5mPzNGjUTD/S6RdeKFrdZVvzwEvK/e8+vJ/vYGK2W87F/h8yBl3B1ov+wbNHnwAgTPPBEtNdcTuP649Mn87Ci3nvo2Ubt08r9dOTiAHaf40cB7SJnAxXyFJqC1ESJ/WRep/qpO+WCdkUp+zqX1WQJd269cK42zRZ3OBPFIQ0qVCumZY+qpuMn+P7bWB3hIff/zxpNQ7cODApNRLNH46d+7sSeheVVWFV1555QhERERi3LhxCAaDUfO1bduWxLwEcYT55JNP0LZtW6xbty7msowx3HXXXVi7di3y8vKSEB1BEASRbAoKCrB582b06tUr7jrKyspwxRVX4JxzzkFxcXECoyMIojGya9cuzJ0713P+P/zhD/jpp59QVlaGBQsW4IYbboDf3/T/vT0SdXV1GDlyJA4fPuwpf6dOnTBt2jSk2p+/EgRBEARBEARBEARBEARBEEcVEmsTBEEQBEEQBEEQBEEQBEEQBEEQhEe8yAgAICsryzV9586d6NOnD5544gmEQiHXPEogG4X9X0D7S99Fan4PtDxnIk64di06XbMazbqOhD+zNZSUTDAlBUfC7pJ94jAogezEVlqvsHXxZrhKmEWObWiZhduKpbxMSpPLGS9VDL1842Hc8PwaVNa4H7+mQl0whLHPvofPV2yySLWZth98mS1cy30zb5kkjFYF2bo0W2EKFE2UrQu15TzqZ6fMj0GxHQ2me7JVQTdUoYAAzHT9/8wUZRuE8yZF8ylZ/NoN1KxEJJR6SbWj1W074ZiWGt2TKczz3CKrdkqmDZmkW4VhNi2M4tDTj0tlziRDnAajweriQzlEN8G2bWc54o703QsNVYKY6yLItMPrKqRvSdwOSVBpTQeMGQsQbl/aRNmWdGZb5rYeMz03k+GNu1qhbYtj5498f9UjFy/c0gUK48jpdgVSmnVwzVd2uAxDBwzD8c07okurrhh49iA8/fgzOHSoRBMYhjRxNre0X7tc25AhwptcW8c89Fa5drj2FVPb9SAwjvtFEC54ElB7+amH3Nvzehq1IDuGGMNltV06Vn+3Cg/c/wCuHHYVCvMLkRnIxOknn+75Xl9RUYGSeoijIxIK4dC4P6L6v/91LEo95xy0eO1VsEAg7up9rZ2TcvEDB+KuDwCUzExnYl1t3PWV15RJ9xdrn0/F1sPU+otyP8M4lpKgWxfu2vuNcl47bqeE0IS/1ojqQcPsYtafCNsV12QZtn6kfaIOx0RCkKTb5iMI47xKSUlxrOKSSy6JPS6JQM9T0Grex8h7aTJSTj7ZczmWkYEW/3gZ/vbtHMtEbS1qly31VE9w82aU/vUxZ/1ZWWj51gzk3H8fWEaG57jqS8uMAnDIE7lI4mzokm1hpkOb6MUxktSk2pCE+LJkH9bzwtRsm20/3IQurudimIlfLHXYijXEseIFF1xQf1G8CyNGjEh4nUTT4bHHnNcgN5588skkR0JEora2Fv/+97895X366aeTHA1BEDI33XQTBg8ejOrq6pjLZmZmYsGCBXjuueeSEBlBEARxJCkoKMDKlSsxc+ZMZLo9d/PIsmXL0K5dO6xZsyaB0REE0Viorq7GqFGj0K6d85ljOIQQmDx5Mrp06ZLEyBoff/nLX/Dtt996ynv55Zdj8+bNjeTf3wiCIAiCIAiCIAiCIAiCII4tjp2/MCMIgiAIgiAIgiAIgiAIgiAIgiCIehJOhi3Tt29f1/SffvoJgwYNws6dO8OWzTr+Nyj41TPwZzplWCk5HVA44P8c6TxYgbrS7ag9vBXBsh2oK9+FUMVeBKsPIlRVDF57GLyuHCJYBRGqhRCxCaGbdR0VU/6Y0H2wjEWR1MjCTS95hCpsFZJCx1jMwCxqHQYwAQgmZZLfma2sgmUbSjHq7//Dv+46BXnZTllTY6eiuhY3PP0uFv24zVWqDTCEqtxFc4s/XIyhN14KhflUkTYYmKIY8mwGRf2u/fh00baiQGGSGBCajBvW9TPGjJh0uTWzfDcFggzM4mBn0jI9Xej5NIyy8rsHfxKJtpse9ZZqxyCac6vKUdwmCpPjE7J1TF4WTgomS+hsMCmPV1iYFQnHclscWpxqu5bk3MKU5QshjHZoye9WH4RlXfbvXjDW14Bo0cJ9IgMZHqzUPiVZqh3pZI0q1Q732e0ebxNw67JnCKT5gSm/b4mOBU3v/huNX/fKx0O/7YhHpm9GwaCncHDJU6je813Y/DU1Ndi4biM2rtuId996Fy9NnYwz+5wJBg4m1IktFKPLw8AFh8IUcAEousBSncVCzSQ4GBQIpt09hdrfsvaqGLRkvWKjXYVrX57brnRPJwii6RCxzxGm3f+85We8+cYb+Hb5CpSUlCAlJQUrVqxAbl4uDhUf8jRuj8SDjz6IzJz4pTZh4RzFd9+Dyg8+dCxKPasP8t/8F1h6er1W4e/QAXU//mhJC+4I/wzCCyLosj9T0+KqqzpYjdpQHRSmmJMbGH0JAbcJGYQ+sYM+QQvz2E+31A2zP6ndi6L1+6L1PY9p4uhyOnt7wrrQLjv2sA59sg9ZvKzXfVqv07Br1y5L/kGDBsUUs0z2uHFI7XUG4I/v1+5ZZiaybrkFJX95yLGs7qeNSIsWmxAoeehhiFqr1J6lpCD/328i9aw+ccVVH1qmt8TWki3QD57+VEYwBVxw4xmMEAwCDJwzMEVoz+S49p2BQ01jWh9T7ZP6jGd3+iM7pvcStWPOmAJHdxVqAaZb+W3SfuNBUKw00MvAwoUL0blzZ9TU1CSkvh49eqC1ywQNBKFz5ZVXolmzZigtLY2Yb+fOnVixYgV69+59hCIjZO677z7U1dVFzdeyZUuMGpXEf/shCMJg3759OPfcc/Hzzz/HVf7MM8/EggULwk7qTBAEQTRORo0ahSuuuAKjR4/G3Llz45rUqaqqCmeccQbmz58f9veUCIJoekydOhW33357TM+ElixZksSIGi+ff/45nnrqKU9527dvj3/+85/0bwYEQRAEQRAEQRAEQRAEQRANFBJrEwRBEARBEARBEARBEARBEARBEIRHvAi6/GEkOwMHDsQvv/ziusyX1gIF5/8d2ScOQ6y2FsWfidQW3ZHaorvnMqHqYtSVbkVd+U74MwqR2uJk7Hj/EtQUrbXk82e1RUbbaH+AF814FG65FztiuLL2dJd8hlfWlGY567CVZ5qghymGxFOvQzBmyrcZww9byzH8se8w9a5T0KkwCdK1o8TuosMY8+RcrN2+H9BE2rqw2hSNK+CV7mLtbRu245dNv6BDlw5QmCrUNpTaii7LVlTpNlPAoL+rwiVFe8laJqbJ1xnMd/04WJTajMH+90u6dNvi/dXc3Kpi3QUSdx7zHEmptluaWw43abGwnay6iNC4JFpcdZbpBDyLs8O2Eb0uFr4u4/prk+7aMjn2t1GnLtiWpYYisgSxKcq1W7ZsGTWPCCZGpBaRIyLVtp24aqXQpdoMAo9f2wKndUqNJfImxXUXtsWmXeWYPl+g8OJnUP7zfBxc9Neo5X7Z8QuGX3wF7vvLvbjtrtvg9/kBcHChgGnyQUWTIMYr17a0PZJrEwSRBDZv2oxrR1+LFStWuC4/eOBgvddx8+9vxh13/wFBHkSKksBJHEIhHLr3PlTOnetYlHpWH+RP+zdYZv3HlSndTkLVxx9b0oLbt0NUVoJlZMRVJy9xjv18+dEn/nCjpKbEuK+oUmQYnlshACi2noExYYz14m/pLciybAizK6wJuS2TJelzRUXpCgstOMYYBBfaGFJeB/Msfz7WsI87PGHrSxrH3RCtW+uXj7Nch+BmX/LGm27EvA/nGYsDgQDOPffcWDbFQiLE1annnOOazouLo5atWbIE1Yu+dqQ3e+ThoyLVBoD89HxNZs0hAHD9GY4IaYJtBiEUcJiSbbVfyCCYooryNWk+Z+rEL5wJ+PQRq/78BszSnvU2aDkPhD5hkxSgPDEVbOcjM8d9cr9TntjJXqihjRMBVeazatUq9OnTBxUVFfWu79///ncCoiKaOmPHjsWzzz4bNd9dd92FxYsXH4GICBnOOaZMmeIp71//Gv1ZAkEQ9Wf27Nm49tprUWubIMULjDE8/PDDmDBhQuIDIwiCIBoEgUAAb7/9NlavXo3LLrss7O8TRaKurg79+/fHBx98gMGDBychSoIgGhK33XYbXnnllZjK5Obm1uvZaFNlz549GDNmjKe8iqJg5syZyMvLS3JUBEEQBEEQBEEQBEEQBEEQRLwoRzsAgiAIgiAIgiAIgiAIgiAIgiAIgmhKfPvtt440zjmqq6td8+d0vhIdRy5F9onDcaRMgb60PKQV9EL2CZcjvfXZAICaonWOfM26jgSYLzlB6DIaw5MVz7bbyzDznUGSa0E3KRt5mKOc/FLTVLGOYqYzi8YZ2/ZVY+jElfjv9wfiiL3hsXTdDlz0pzewdvsB6P+U7CbVFqE68NrKsPUs/PBrMKaoe48xQ56twKemM6YJspn2XRVsM2mf6/kAM69+/AzJNiRxtmHiAlyPsYvwTBjbZ8VyLtqkseY+IZoqR1qqbT3Jwsje9WX6+c30fKb8y5BqS15iIf2Y69K/63KyyC+pmFUupr0ilTPXbcbgiMmtbQpT5qsKtiXBXjiBcxiJuNt3L0Q9D44gBQUFUfMIHruYJTbCXESBKFLtcHV4kWrrx14Y58H1F2bj0j5NZzKLeJlwTRf0OjELQoSQ2XEA2lz2TyipzaOW4yGOJyf+HdcMG429e/eCcwEuQtq1gIMLTYooOAABru9/YWvNgmsSRa11CWv71jFPCWsbDneueG67Dad5EgQRJ/H0pj/++GOccvIpYaXaiaBrt6547ClVMBjkwcRVHAyi+O7xqJj9tmNR6nnnIX/6tIRItQEgcPrpzkTOUfNtfPtN1NYitGePI93fsWNc9R2q0gTC4QZrjklk9P6fkNLMUkJfrveHoyG0vrM89PdIQ+ofNj7sYvQ49qXteOl9EFWiLozupd4bGXTRIEs/+rTTTkNaWlrs600gSoswQnol+q/yH37p/xxpgdNORdZ119Y3rLhJ8QWQEcgEF2Z/kYODC1W1zYXW19R/hECI68s4BDiE4MYyIfU99X6pXq88pgRgafPmyEIYQwi9Tr3PKhW0vDUFunfvjv379+Oqq65CVlZWveo63e0eQhA2HnvsMfh80f+9YOnSpShxmZyDSC6PPPJI2H+HkmnevDluueWWIxARQRy7cM4xcuRIjBw5Mi6pdrNmzbBixQqSahMEQRwjnH766di5cycmTJgAv98fc/lQKIRLL70U06ZNS0J0BEE0BDjnuOCCC2KWagPA1VdfnYSIGje1tbVo06YNDhzw9vt+EyZMQN++fZMcFUEQBEEQBEEQBEEQBEEQBFEfSKxNEARBEARBEARBEARBEARBEARBEB7J9CC76tq1qyNt/vz5OHjwoCM9/6yH0Hrgq/Cl5yckvngp+u4ZuFllcrqMTNAawhmrvJhsmO1dThcu+ZzVm8JmtzqZy3fnZ6vAWTHSy6pCuPmF/+HxWT8hGGqcZh4uBJ5/5xtc9dfZOFhaDV0mzuDTPisA015gCFWVRqzv6w8XA0JAYT5VmM0YFO3l0yXb+gtMXZsm4GZMMdZuF2ebR9GUm1vzSe82ybos52aW5SaMMcsp5VX2TqLtpkNEWZ4X+V69pNq2PHZvtCyulUTTsmzadIQ5RdamjNAuIQzzkmFmPa7b4VLezcUNWx1h6zNEzdJ3IbQ3YcQuZIGiQ7TXdOTabdq0iZpHJFL+6aw9fFJUqbawveufo0i1Nbu6fP6e2jGA+66ILo8+FvD7GF66vQeaZ/oAhJCS2wGFFz/jSa4NAIsXLMZF516MxYsWQxVpR5drW68mZkMnuTZBEMmmtrYW/X7VD8OGDkMwmLz7XbNmzfDpgk+M73WhuoTUK4JBFN8xDpVz33EsS7vwQuT/+w2wjIyErAsAUnufCRYIONKrPv00rvrq1q4FQiFHeuC0U+Oq70DVAeM+D2G7/+tE7IOxsPcAefgWrttuOLrlvkwMw7mG0j88Wuji4ojLNViY9LBlbf16fV40Y5dLgmTHITPGQ2ZmAYE3Z75hZOndu3fUGJKNKC9zTfe1bh2xXHDrVtR8/bUjPWf83Z6k3MkkNy1XlWlDlWGrwmsOwblVji0LsjWZNqAfMlmcbZ0YyjJ+ldLsY0Z5nGzBMm+ac7k8zo5KA370k5GRgbfffhtlZWV47bXXjnY4RBMnLS0NAwYMiJqPc47777//CERE6HDOMWnSJE95//znPyc5GoI4ttm+fTvat2+P2bNnx1W+X79+2L9/P3r16pXgyAiCIIiGziOPPII9e/bg7LPPjrmsEALXXXed5z4hQRCNh8OHD6Nz58746quvYi7r9/vx6KOPJj6oRkwoFMLo0aM95+/fvz8eeOCBJEZEEARBEARBEARBEARBEARBJAISaxMEQRAEQRAEQRAEQRAEQRAEQRCER3JycqLmWb16tSPt/fffd6QxfxpanHFXQuKqL4c3Ov+4O72wDwLNT0juinXzle5P8igytlUSPp2Z67Dql5jlmyUWaKJkJuuX7VJtBsZUCTSggAuG1z7bjiETvsG6HYfj2Iajx5Y9xRj68Az8ffZiTQyuy6rV7bS8mPrilSUR6yzaV4S1y9YZ8mwfUwxptirOVqAwcx8y+AzxNoNpNmNQtD3OtFUrWrr6f6abtjTblnxUGZPOpwhO2IjYxLHaWr2UJBoZFkGzG16E2jFKtYXtBHNItSVhsSGitchqvQq1bSHa5Nki3I8wX5xzx3f9pQvS3MrL67LsIhFhvbKsj0nORW379SuEvP31FvRGoCHIE1tHEe0BAARP0toTLdXWC4aTatslm+rnjADDc2Pz4VPoGqzTOi8Nf7uhGxjjADhSco9H2+FvoNWgp5Hb62Y0O3kEmp0yCkparmv5ogNFuGnUTdi65WdNeBjSxIRckx1a5dpCOi4k1yYI4khQXl6O4cOGIzszG0sWL0nqulLTUrFoxSJk52Qbl5Ygr79YW9TWoviWW1H54UeOZemXXooW/3wNLC2t3uuRYRkZSOvfz5Fe+f4H4GXlMddX9fkXrump/frHXBcA7K/cZ/mu9hu5tS+oT6Ci321s4lvBpLL6D4vWlxe27zD7qVxE7+/LMUcbOxA2rDs3Wp9cnkTIrQr1nIHawdD7E7p02/CuqwOJs889G+f3Ox8AcPrpp9d/U+pJ3foNrumBXmdELFf57nuONH/7dkjr3z8RYdWLZqnNYciyhSrT5hDQWzU30rTl4Ea/kWvluBDg2jHkHEa7N/uf9j6o/bogabelPms0ubt93GsZ/+rLeOSxcUN42XnllVfqfVwJIhovvviip3wzZswA58l6XkHYeeaZZ1BeHr2/l5WVhXvuuecIREQQxyavv/46TjzxROzevTvmsoqi4Pnnn8dXX32FgMuESQRBEMSxQX5+PpYuXYp33nkH2dnZMZUVQuCuu+7CQw89lKToCII40mzZsgUdOnTAzz//HHNZxhg++OADtGrVKgmRNU6EELj11lsxZ84cT/lbtGiB6dOnw+fzJTkygiAIgiAIgiAIgiAIgiAIor6QWJsgCIIgCIIgCIIgCIIgCIIgCIIgPFJYWOgpX1VVlfGZc+4q1m7R696ExVUfaorXI1i535Ge03VUgtcUzlTlRUjFbO8qwfI92Dd/HLb86yRse+sc7HxvCPZ9/SCq9q4069Wl3dqPWYVcpy7MhiHUNpeZgmnG9PKS/FmTawMMG3aW49IJS/D4rPWoqA562K6jR01dEM/MWYIB97yBFT/tBjSZtirU1l5MfzH1XVvOK0uj1v/VB18ZYm2F+dR3SUjOmCTTZkwSb6vf9XR1vcbR00TchlpbS1OF37pImxk2Lab5wM1jZ9Wlm+cDY2oZow6PkncSbRPRLmF2gZeu0Q4r+bJJtY1k/bNmmmYWN7GQ6nSxfOuSay0AN3m2KTM2X16kgRaxtl3yJQsSjdCc4kKHhFf/Lu8WoW+GWrcu17aL1RzxeRX0RtnGo8lxxx3nKR8PViZ4zcmQatvT7FJtc7kAN87d+65ojvb5fu+hHyP85swCXNqnJQBVrq0EMpHe5gzk9BiF3N63I7fXbWg3fAYyO/R3LV9WVoaXnn1Zkxyq+5wb7YxDCFWuXVdbiwMHD4KHVCEiAFW2bRhJ9faI+sm1LR9Jrk0QxzJPPvEkWuW3wocffohQKJTUdfn9fny+4DO0bdfGks4FR1095NqiuhpFN/4OVZ997liWOXIEWrw8GSwlJe76I5Fx1VXOeMrLUf7qqzHVIyoqUDHzLUd6oHdv+Nu3izmumlANDlUXq3VHk2FHi83lHmP2SeOqUCVGwTbhTjShsbTQtaDjMITJZzkE0tjFOA8YMG32NADAySefHDXuZFP5wYeONP/xxyPQs2fEcm7XkfTLLgOUo/8nADmBHHXSJehCbW5ItgXXJ2xRZdQhIbRxHdek2uY4EpD7lmp/Ux8TSqM+KS/gbOz6WJOBc03qzblDjq3GJ5pMP1Iet2/atAnfffdd3HUFgw37WSbRcDjppJNwwgnRJ+SsqKjA1KlTj0BEBAD87W9/85TvzjvvhNIA7iEE0dQIBoMYMmQIbrrpprjuqS1btsTatWtx5513JiE6giAIojEyfPhwFBcXY/To0TGXfeyxx3DbbbclISqCII4kixYtQvfu3VFSUhJX+eeeew6XXHJJgqNqvAghcP/99+P111/3XObNN99E27ZtkxgVQRAEQRAEQRAEQRAEQRAEkSjor84IgiAIgiAIgiAIgiAIgiAIgiAIwiNt27ZFIBBAbW1txHzvvfcefvvb3wIAVq5ciV27djnyZHcakpQYY+Xg8scdacyXipwTLj8yAWhCY10myxhzFVSFakpQuWsxaovXg1cVQ/j8KF37BkSoxliO0q2o2vcdStf+CwAQyO2C9MKzoAQyoaRkQEnJ1j5nQknJgpKSgZRmHaGk5+nBaO8CDAyCARCqOtnU4CpmHqYKedRtUNODIeDVT7fi3SU7cfewLhjZvwN8SsORLwsBvLN4LZ6c9TV+OVCmyal9Ug5dMK5AhGpQvW0l4AsgJbc9/M3aAIoPoapDUdez5POlGPdYLTIyMlRRtqIJtqFKs9V3VdRtFWzrP4qkL5dl2Or/FUVfyjTJsCw7l4TXuqRYlhVbdkiUDWHyx4ZzHInEEVGIF+2QxyjVdqaxqFJt63JdRCuv25rPen5rYjH9uipJB103RdjKeUUX2TuSrXPgZ14AACAASURBVBMc6DBZms3MhinLFZm2b+ztTgj9tqFdp7X16PcONym+vR63ehsyBQUFnvIFK/Yi0KxjgtbqdnJrF9MjINXWTM0AgDNOCOC3/bK9Bn7MMWF0dyxacxCHyoPa+a+L8TnAfFACmWg54FGkrf8ARcuedZT/6J2P8PCTDyM7OxsQCoqL9mP1iu/x/crVWLVyNX5Y/QMOHVLv+23atMHVv70aD/zlz0hLTwcXQp1aRBMYCq2BMs1kqbdpvb3p7Vf/oErypbbruF/bytu+GyRCith4LgkE0aT5etHXGDlyJPbu3XtE1teqVSvMfn8Wep7WE1wTucrUBGuQEohdfi0qKnDwuhtQs3SpY1nWTTeh+cN/SaoQN/2iQfAf1x7BHTst6WWTX0LaoEEI9DzFUz2ljz8BXlTkSM++aWxcce0p360KYFkMl91Y+6UwBdtxXdql+5Cn7GH6n8ci8Uxg4xj7yO/M6A4a9evHVdjqENxl3doEHjnNcnD5FZeja9eusceXQGqWLkXVvHmO9Jx7xke8HvCiItStW+dIT7ugfyLDi5vsQLYmzmbquzaO40z9xCDAhAADh8IUIw/0Mszs5wkuwBUOBp803hPqczmmy9L1vqM5fODG+I5BCK4+U5LbpfTRfYypjSdhtmf5s6OOBtruZ8yYEZdsTadNmzbw++nPSgjvTJgwAWPGjIma7/HHH8fYsfH1HQjvTJkyxZNoLS0tDRMnTjwCERHEscWGDRtw/vnn4+DBg3GVHzJkCN577z26FxMEQRAO/H4/pk2bhiuvvBLDhg2LaaK3V155BUVFRXj77beTGCFBEMlizZo1uPDCC+OatKVLly6YPXs2TjvttCRE1nj529/+hqefftpz/jvvvBODBw9OYkQEQRAEQRAEQRAEQRAEQRBEIqHfuiAIgiAIgiAIgiAIgiAIgiAIgiAIj/h8PnTq1AkbNmyImG/ZsmWGWPu9995zLA8074xA885JiTE2OCp2fulIze40BEpqsySsz6FA0ohsr6ot2YJdn1yNusM7Ylpb7aGNqD20MWpMmR0uRMtzHoQ/5zhAhGAx9IBBlU1zAAoYC6kSIKGlMwEmFE0ipctdFRw8XIc/v/EDXpm3CbcN6Ywrzz8OAX/y5GnRCHGBD77ZgBffW46fdh4ENHm1iqSwZgoED6Ji7eeo3Pw1eG2lWYniR0rztqgr3h51fVUVVVj6n2UYdPlA+JgPiv6jKKpQW1FU2ZGiCbaZYsiPdMk2JPE2Y8zIAy161Resy7TNdGiyJTA9n/5Zl/VapZxMO96Wujz8TWpjEvMS7tRLqh2t7qhSYbs021xnVKm2a43MsU4h/c8hudbltnJ+YYtHzxcOF0u9KSKD5mDWhbqSkJmbPm2mZ5bFZDbJtppPEmNLcm29rCFDS5Jc+2jK0xRFCTvphEywYleCxNph1iMfw5il2vb7vLDlUeV6+jL9fPUpwMTf5oEIT152APde2RkPvLEGQqiTUhj/E4BgCphQkN1tKHyZLbH/yz9ZyldWVuKhu/+CFi1b4LOPPsfO7Ttd1qKye/duTHpmEub/dz5mvj0Dx3XoYLRDWa7NdDmk1JbDyrURWa6tVtO45fgEQUSnuLgYw4cPx9eLvj4i62vdujWuue4aPPDwn/WLkmu+mlANspAVc/3lM2a6SrVzxt+NnLvutPZ7koHfj5zx41H8xzstyaKuDgdHj0H+9GmR5dpC4PDzk1D+5r8diwKnnYb03/w6rrB2lu3Q7vG2SZCMLy647ivrfUA/hIKZ3/XJVwQkSbP2XRHWauvbx2uokt2GgbV9xS3ftg9ThHRstTxCSLULYeaBwN+f/ztyc3PjiD8x1CxbjqIbxzrGX+mX/AYZlw+NXHbFSmeiz4eAmxRHCPDiYoSKDwGhEFhqAEp+PpTs5E1Sk56SoT5H0o6uKrnmgFCf9QjBIbTlHByKUCCYANfHdEJIQm5tM2C2YUAb6erPbIQAFHOMqY6TzHZv9oUFhGAw5rnTrhHmV2E8Kwr7SFIqa3k/Us09/O3JwRdffIFrr722Xqt78skn61WeOPYYPXo0br/9dpSVlUXMt23bNnz//fck80oyDz30kKd8t9xyC5QkTvBCEMcikyZNwvjx48G5c7KmaPj9fkyZMgU33nhjEiIjCIIgmhJDhw7Fzp070aNHD08TqujMmTMHAwcOxBdffEH9QIJoRFRWVqJv374xS7VTU1Mxffp0XHnllUmKrPHyj3/8Aw8++KDn/GeccQY9LyMIgiAIgiAIgiAIgiAIgmhkkFibIAiCIAiCIAiCIAiCIAiCIAiCIGKgR48eUcXakydPxuTJk/Hoo49ixowZjuXZnYYkK7yYKNv8HkSoxpGe03VU8lbqJqzR5Tia5UYWiNYUrccvHw1DqLooaQFVbP8vKncuhD+7LQoHPIfUFt0BxsAEU+VcgmlCZkXbAA4wBRACDJpUW/uubo5Q5ZYM2H6gCn+auhpPz12Lkf06YGS/49GhIHY5W7zsKSrDrK/WYtp/f8CeIl10okgmMUmqrX2v3LgI5es+d1bGg56k2jpfvvclLh52kSbLVuXZCvNBYQp8UNMUKIb8WmGadBuKpjNnqh+bKUakAIOi6DEzS7qxNfq2CYApzLQyGaKl8FJtvZxRmZDyyUR2wRONgHpJtaPIrSJLtZkzj12qzSS5tiQztler1+EQatvF3JZVa8u4cXJbyjiijiJztspthSkWNFatyc4A9dJpE2+b9Qjb9ulSYHfBtpDD1wW9TViu7fP5ov7hbLB8TwLWFE6qHUvZcFLtcMu1NO1YqqJmNc+I8zPRtV3Ay8qPaX7bvwOmfbkV63eWG/tPvXeaUkkGBRnHnYv0dmeh6pfllvLvznZOAhOJH77/AZf9Zij+u+i/yM/P19YDQ4wthNCkhu7tzZAf6m3Wg1zbDsm1CaLpMP/L+RgyZAhqapzj0vogjylP6XkKOnbqiLPO7oOR14xEfquWxj2H2yYWke9YNaGa+K43LkI15vej6tPPUPXpZ/FtkAstXpsC//HHuy7LuGI4KubMRc3ixdbQiopwYOjlyB53B7KuuxZKnjSBBeeoWbESh599DjVLlji3IRBA7rNPA3FKeLaXbnOkCcA244om2lXM/qxgwpRka/1NtY8ozDqiYj2G1v6z+/FltrjM3C79TONZgEtdx9jtyjY6CJ/Rfq/XGp/DJezlAEvt2JiiRaqvVcuWHipJPMHNm1E25VVUvDXLIdVOPasP8l6YFFW0X/fDD440f8eOYOnpAABRWYnKj+ehat4nqF2xAry01JFfyc9Hau8zkTH0MqT/5jeAP3F/OsDAEFBSUR2qgj6RmdB2PhccChRNnq32F7n+ZM0QbpvtGswcCwhwAD7z8CvaKaOPlY3J1dQTyRyrWU8scxKYMPvZfn6Fk1nH4YSvNy7Pptyora3FFVdcEZfMU6dFixYYM2ZM3OWJY5frr78ekydPjprvzjvvxFdffZX8gI5R3nrrLRw4cCBqvkAggKeeeuoIREQQxwa1tbW46KKLsHDhwrjKt23bFkuWLEGHDh0SHBlBEATRVGnbti22bt2Kbt26Ye/evZ7Lffnll+jduzeWL18OfwKfCRAEUT8qKyvx4IMPYsaMGcjOzsbQoUMxfvx4tG3bFv369UOpy3O+SAwaNAifffYZSfRduPPOO/HCCy94zl9QUIA5c+YgNTU1iVERBEEQBEEQBEEQBEEQBEEQiYb+JYwgCIIgCIIgCIIgCIIgCIIgCIIgYuDss8/G3LlzPeV9+OGHXdOzOg5OZEhxU7T6RUeaP7MQme36JW+lzDTCiFANghV7EKzYi2DFHtRV7IGoq4ASyIEvNRfMn47dX9yQvFgkBK9DXek27HxvOPwZrZDZYQAyOgxARus+gC9Fk2trWjUGCCHJnQ0Jty7XViRhpCoKKjpci5c/2oj/+3gDTj+hOQb3aY9BZ7TB8QXZCd+W3UVl+OK7n/Hx0k1Ytv4XhAwDrQJTMCRJhSTJtqipRPn6L2JeZyD/RNQe3GxJW7FoJUoOliC/VUtVpq1oGm2mgDEfGFPgYwoUxdRrq8uZFiu0VFWuzXTRtpEG47u+RaosSRO0myZt7UhZJeK6WMnybpN72eVLhkTtGJOjNTXqJdWOVrfNeMUsaR6k2nJ8QhjzDritwyLO1gXTRoJctyTTZnIdDELEL99ybIueposFpe8OASGHIcMGAwSX2yJM8y7MfShdhaV1mfllqXZTk2unpKREF2tX7U/Oyq2nb1TZurOwmwlObgOyGNP8nJEK3HFp85jDPRZhDPjT1d1w7TPLNaG13jZsbQUKsjpf6hBrx8PPW35Gp7ad8PKrL2P0taOhMF2QzzTZKQPTpfcu7Vdq4tpGQPOAS3JtCbe2SnJtgmj8TJr0AsaPHx/jvcVJ23ZtkZGegaysLJx8ysm47PLLcPHFFyElEJDqViWv5jddtqqP7ZwIIVAdrEa6P71e8QGACAZRt25dveux1FkdQUbOGPImv4j9lwxGaI918g1RW4vDzzyLw889j5TOJ0Jp2QqiuhrBLVvADx0KW2Xuc88i5aST4or1QOV+lNWWwcd8+iBOHUfL13F9QhmXw2H2EWR5rnU5E877hxuMOaaGUdOjFbav1v5ZmjTiWCOiQDscYcZA5kRD1vqFoWu21mFMGKTntNcHAYX5Yo8vBurWrUP1/AUA5+BVVQjt2oXaH35AcNNm1/wZV16J3CefMOTYEevetMmR5u/QAaKqCuWvvY6yKa+Cl5RErIMfPGiI/f0nnIDcJx5Dat++3jbOA+n+NFSHqgyBNocAYwJMCHDGwYQ6kRoXHApT1DEoUwBwCONZGtQ+pCbON/uO+vWaaZPYQb2GcK4+b7P0HWXJthL2euDoQyqwjiOdHdGj+wzINh6zN7fCwkJUVFTEXb3P58OLLzqfDxOEF5588km8/PLLUcXuX3/9NcrLy5GVdeQmmzyWuPfeez3lGzNmDAIBmryMIBLBd999h4EDB6IkSj8sHCNHjsSMGTNIekgQBEHETPPmzbFlyxb06NEDW7du9Vxu1apV6NmzJ9asWUP3H4JoAFx77bWYOXMmQqEQAODAgQN4/vnn8fzzz6OwsDAmeT5jDI888ggeeeSRZIXbaBFC4OGHH45Jqt28eXN88cUX6NSpUxIjIwiCIAiCIAiCIAiCIAiCIJKBX1Ea5i9xn3BSCyDMHyw0BDqdlH+0Q3CF9lt80H6Lj4a+3wDad/FC+y0+aL/FB+23+KD9Fh+03+KD9lv80L4jCIIgCIIgCIJomlxyySW455576lVHxc4vkZp/CpiSkqCoYocHK1BTtMaRntNlJJBE6RCvPYzi1S+gdOMcBMt3JazeQDP1j1rqynZA8Mjy0WgEK/ejdP0slK6fBcWfhpa/egxZHX8N0/KlAIyr70IVSQoGMKENuXWPtSG21JJECEIoWLW5BN9tKsKj01ehfctMnNO9JU4/oQV6HJ+Hzm2bITPN+3lRXRvEpl3FWLPtIFZt3oul63/Bz3sOwXTlmqJpQItNEmnrC/T/l63/AqKuOuZ9ltV1MA4d+gdEqNZIE1zgyw/m47c3j4KiKGBQoCg+KExRX1C0WBSoMnJVqG0Itg0Jt6Y1MsRr5otJ74ZHSZFSJKm2qwtJTnTzvsqSbZJ3NnqiShujHeIoxest1WZWqbZdKCeX12WQxokvpGVSui6akyXcQqrN/Cgc2+9VcskYM2uSZL5C2kBDiiaJyozVCeu+0SXbTN8u5tx3bnJtu1S7Kcm1U1NTUVVVFTFPqPJAPdficrw9S7VtUncDNwOlu1TbWKbeMDG6fw5aZCdXgtiU6N+zAL07N8eKTYegiuYFhFAs8moBIKP9uQjkdkTtIe/ChUj8/ubf49057+KFlybh+I7Ha5ceVYQIrW8ky7WdyAJE5jxd6NZLEE0SAeD666/HtH9Pq1c9J598MpatWGYIAnX5rvolNtWv3neQEsAAVNVVJkSsfTTwtWqJlrNm4sDVIxHat8+ZgXPU/bQR+Glj5Ir8fuQ9+zQyhl0edyybD+lyYOl+z6TjJS0F5MmTmKV/ab2XaONCATDFauQW0tlgSrkj31SiCrY9nlDHqlzbibUfGLd82zZ8MsZJulDb6KeqX5gm1zZGQUJASfLxqP3+fyj925NR86We1QfZ48YhrX8/z3UHt213pPGiIuwbcCGCO3bGFCcABLdswYERo5D9+9vR7E/3AwmQaQV8AQjBwfUxHDRBtvYOJgypNgeHIhRwxtVnQpDaq1CfrQlLq9Wl6vo37ZBLIm3AHBPqqONO2GZycbkS1PMZwBFFD16LecP6DbjssstiEnqmpKSgT58++PHHH9GmTRvcfPPN+P3vf0+iXSJuMjIy0K9fPyxYsCBiPs45/vSnP+Gll146QpEdO8ybNw+7dkX/Nxa/308SfYJIEBMnTsSjjz4adVIBNwKBAKZPn46rrroqCZERBEEQxwoZGRnYuHEjzjzzTPzvf//zXG79+vUYMWIE5syZk8ToCIKIxh133IFp08L/20gsUm2fz4cZM2ZgxIgRiQitSVFbW4uxY8dG3Nd2MjIyMG/ePPTs2TOJkREEQRAEQRAEQRAEQRAEQRDJwn+0AwhHs7yG/ccIzVqkHe0QXKH9Fh+03+Kjoe83gPZdvNB+iw/ab/FB+y0+aL/FB+23+KD9Fj+07wiCIAiCIAiCIJom3bp1Q15eHoqLi+Ou4+C3f0PZzx+j4FfPIL2gdwKj807xymedxlYAzU4alZwVihBKN8zEgeWPI1RVX/mniS89D9knDEervo9DtcxwlKybgcodC8BrS8GDFeB1lRDBKohQNUSoFoLXgtdFFpTq8GA19n/1Z/jT85FW2Au6WFuV+yjQTc6qXJuBCcUqf3WRa6sSaTXXzoOV2LFwK2Yv/BkAB5hAy2apaJOXifycVDTPSkFawA+/whDiHFW1dSitqEXR4UrsLirHvuJycMFtrh8ljBzIMFxKgiEzY6i8CBWbFnraL+b2KWje50ZkduyLml2rULHta8vyz9/5AqNv+S0UKFAUBQoYFF2ezZgm2GZQFKYJtXVpmp4PWrzqZ1OoZleCm+UcsmwjydxWXd5p1MeYw7BEMrSmRUOVahtxSZ8FhHHtsNdvqUM1VZvL5PxcGOe+W/hmGWE2l7DOZJcFUvuw71v9u9qGhNHWzFiskm2jKmkyQFXCprdvXb7IbPsVhkDfk1xbauONTa6dlhb9WXOoOv5+iRdjXOxSbbd8zjNRfzdk8QDSU4HfXZQTNSbCyh8v74rRT30DQL+OCKtkUABgPuSdey/2zvs9wh0zJZCDtFY9kNryVKS16omU7PYo3/IJilf/n2v+L//zJW668WZ8Mf9zALrs0NrHUJu0VVhqxKZ90K8JRvvSZZph2m24NIIgGja1tbU477zzsOq7VXHX4ff7cdfdd+Kvj/8VjEWSwgrLJ4c825rFlepglSGEbYz4TzwRrT75GMW3/x41y7+NubyvXTvkTX4RqX3q99xiU8lGMGYbdxlCbKgJlomUTPT7mGU8JxmXrX0yeXxoXWb0QaH3Qd3vHwJOEbMjp33uEHsd4ti8P8lbHFGkbbcb6+cDbLs1TBWWZiyPhyDMSYYsnvyjeyxYejryXpqM9IsGxSyyDrnIUmu//77eMZW9/H8I7T+AvOefdcinY8Wv+CG0vp6AAIcAAwcDg6nP1sd4AIeADwDnAkwRYEItpfcH9XGu/vxKLSzMNqzOxGRe/6UOr1W8rZ0rTBuTamNHywMjfQzakATakdDinDZ9Gq6/7nrPk2HpfPrpp7jwwguTEBhxLDNp0iSceuqpUfO9+eabJNZOAuPGjfOU74orrkBGRkaSoyGIpk15eTkGDBiAFStWxFX+hBNOwJIlS1BQUJDgyAiCIIhjEb/fj1WrVuGCCy7AokWLPJebO3cu5s2bh8GDBycxOoIgwvH999/j5ZdfTkhdqampWLJkCXr16pWQ+poSJSUlGD58eNSJwGRSUlLw7rvv4txzz01iZARBEARBEARBEARBEARBEEQyabBibYIgCIIgCIIgCIIgCIIgCIIgCIJoqLRq1apeYm0AqDn4I3a8ezGyjv81cnvehoy2fRHd7Jo4Sn+a5UhLK+iFQPPOCV1PqKYEZVvex76F4xNSX/Pu1yL/3MdR+uNryOgwEKl5XaWlqvS6efcxaN59jJZmE3kKbnys2rsSe/5zC4KV+yKuU/A67Fv0EDqM+Ezz8XCocuyQKtcWulxbXcaYD0LINkifGp1Fru3TxG5ck0pyo64DJTXYX1ItxcrNbRD69ujyKEUTkMnbGEasY5FH24VlDGU/fgTwkKNY3nm3IVDQDdW/rELN3vWoO7QdocpiKGlZaDlwIlKyCwEoyOh0gUOsvXHNRmzbuB0nnnQifJBE2haptinchiTdZkyXbatx6kJuXZ5kSrZ1KRrT/mOGMIlpy932iEOqbdkbdpHasSdFa0ocPak2c8/jIpIzYhRRpNqGKE4XZwtrXkkspy+QlZJWkbdZRr8ueBZzWW12apUWgbVZlyHRZkxznjFHTA45omDSPtPaqlAnMNAFvWrbFmBClvQ6pdoWSa8l6sYj1y4rK4uaJ1R9KM7awxkLtfeImxhJti0bDd3y2aTaxneOK87NQW6WL9KKo8I5x9q1a7Fy5UqsX78e27dvR3FxMerq6uDz+dCsWTO0a9cO3bp1Q9++fdGjR4+EHU8hBDZs2IAVK1Zg3bp12L59O4qKilBbWwufz4ecnBy0bdsW3bp1w3nnnYdTTz01Iev+1SkFOLlDDtZuLwWEIklkrb7E1PxuaHPZ6zj03Suo2qXKgJiSgowOv0JOl+FIb3cu1KkuzPty3pnj4M9uh/2LHnBd99IlS1F86BDycnONbdGvg8wWgNzW7LHpp43XdhsujSCIhsmePXvQ64xe2Lcv8vgrEo9MfAT33ncvAikplv5MXNg7Xdp3fZymdr0EKusqkRXI8l6t3w92JMSFHgW9vsJCtJw7B5XvvovDk19GcPPm6FW3aIGs392I7JvG1ntbtpduQ3lNORRFgRBQJ1WSJdv6d5jXfaaPB23f9fGelmquRO5fy+eELNe23YvgItDWC3FN4Bv2/uIibzZK6/1VHNmJWBojrmOPMGMhx+4OZ+GWxlbq2OjoI6qqUPS7sfC1aomMYcOQNfZ38LVpE71cMAheWho1n6+wEKnnnI2ULl2g5OUBAHhJCYJbt6Jm6TIEt293LVc5Zw5SunZB9m23xrZB9vUrPgjBVbk2GKC3IO1Y6JMTCKnfLwxxtpwK6buaR0jXCS70NmuOBQHzOmGM/2LtG4YVuLtP0mQWi+3sipQ/lnjff//9mKXajDF8+OGHGDBgwBGfJIpo+vTs2RPHH388tm3bFjFfeXk5pk2bhjFjxkTMR3hn4cKF+Pnnn6PmUxQFr7zyyhGIiCCaLosWLcIll1yCioqKuMrffPPNmDJlSoKjIgiCII51FEXBwoULMWzYMLz//vuey1199dU4cOAATbxCEEeB22+/PeaJ0sLxww8/oEuXLgmpqymxfft2DB48GGvXrvVcxufzYfbs2bj44ouTGBlBEARBEARBEARBEARBEASRbEisTRAEQRAEQRAEQRAEQRAEQRAEQRAx8vTTT+PSSy+Nms+Xno9Q1cGIecq3fYbybZ8hNf8U5J16O7JPHAamBBIVqiu1hzYiWLnXkd6s66iErqdy19fY/fkNCNXEK/u0EmjWCa1+9SwAIPf0O+Au7LTblWx2LUmell54JjqOWYGyjXNxaM3/s3fmAVIU59//Vs3sfbDsLvd9ehFBRVEgKiqKYsQTvDUCQSVR/ImvqBEFjRrjFZMoohjvA1BRkKCCGlQ8IhI1IPclIMu5LLvLHjNd7x9d1V19zE7P7M7CwvNZx5murqp++qjuqln2Uy+iZucyCKPWd9uitlKrkUlZUAhAFGDcWT0Mc7tCCbUNACFLHumVa0tBmCXElYogpu2LAABDysCkWErogm1dCOc+JtoKZn9mmly77Pu3sW/DfzwlwrktkdnpRDBw5HQ/HTndB0sBD5eCaw4lNM9scwxCmQWIVpU66pj71jzc8sebTTE242Dg4Cxklbf02YxZS4xxS6wNxqQ8yY5XLau9sBzjMaTauqTIEri5xWv6suYYIlnnQU7KpNox8mjXly58kx98RXLO+oQl6hOGqy6rMehCbU1PZt0yXdu1hNoilh8wEPofgTIl1ZZSXyXadku2lQVNyG3bISvZlxSmybxMj1mL1Jb0SjG5kq255drumNE05NoZGRlxxS1CeCdGSBrXfTH+H/i61/tdSQ4DvGu9sM47Z8DVp+UlFK5i7969mDVrFmbPno0FCxYkNAlKz5498fvf/x6jR49GZmZmwtuuqKjA7Nmz8d5772H+/PnYvn174LJdu3bFDTfcgBtuuAE5OTkJb1vnurO64dap35oLVtMRLoE1Q1phV7Q681FEK3ZACIFwdguwUJa8nlVvRABSaMiEQP5hFyK6bwd2/ucxz3aVMBzQ2rMS5DPpTaxLdCgDtNqU293vcKeSXJsgmiKLFi3CGWecgaqqqoTLpqWl4a4/3oW7/niX/fx3CLHhvW/EwMrqlmpb67W+h6S8Zm9CYu3cUSORO2pk4PyNAufIvvhiZF90EWq+/wFVCxeidukyRLdsgaisBEtPAy9ugbTDeiKjf39k/HogWFpag2x6/n8+wvz3P8b6H9fjsL49cfplp5n9OsAe88l7vT3is6ZWsVOEJt+2Mql61HPOXq+eRVZdfo8f6yEjYE/Y5F5vjzOtR5K8kByTNWnvaqP68+lgfU4FkQt78rgFxfr4JNZ5couNhV2vpd7WJlKztiMOnGMf3bYde5+ZivJ/voD8Cbcj73ejHcJ3N6IuqXYohOzzhyH3mquRfuyxsesRAvvmfYDdE+6AscP7/WTZnx9GuF1kpgAAIABJREFU1jnnINypY6K7Y6Hum/o3VACsFAghxdscAgaElGxbeYSAYHKcaw4Y9WYPBgHDMOR3SFYvFRACjMv+pTUhi1qvpbm/80GCfUfXM0aN0RvyutLvNXVRU1ODSy+9NGEB0y+//IKWLVva2yO5NtHA3H333Rg5Mn7fZ9KkSSTWbkBuvPHGQPnOOeccFBQUpDgagjh4GT9+PB577LGkBIiZmZl45513MGTIkBRERhAEQRAm77zzDkaNGoVp06YFyl9ZWYkhQ4Zg4cKFKY6MIAidkpISfPXVVw1S15dffklSbR++++47DB06FFu3ev89ZF1MmzYNF1xwQYqiIgiCIAiCIAiCIAiCIAiCIBoLdu+UIda/7uh8WBHadszfn/EQBEEQBEEQBEEQTYz+HSYiJ631/g6DIAiCIAiCIAiiUdm1axeKi4sD/SF15+ELAcPAprmX+sqs3YRz26L1KU8gp+MZDRGqL5vnXY3ydXMcaYyno9u1yxHKSEay4D0ONaWrsf7NgTFF1a6Ng4XSwdPyYFTtQiirCEZkH0S0GsKIgIezUXjc/6Gwz1iYIme/7dZlUnMLuG2Bpy2lNmU+618/GbV7N3pCLDzmRhQe9wcp/TEgEAVgmHUIQwqczJdA1MyjpQGGvF7c64S2XqsPsOu34tPTtf0R7v3zQzcJSXkOYxDRCPZ89zoqV/v/4WSLMycivbgH1HG3ZNhSrm2dDxYCA8fuxdOwd9ksRx0t27TEh0vmIRQKg4EjxDk4M+XanDGEYL4r6XaIcTDOwMGlcBvgzBR4cyk7M+MwBdu6INwSs8EWq/lJtR3iM5dk2y0XSqWEi0RGqSXuPTqlUm3mzSOvNSsu7bNT4GjLwJzl7WXbxS2lY8KdW1jrLIex3J4ep57f3owdXyB82o2uQtSbmN3mtJbFmKedWep8Lb8pSFRpwqpDqLzuti5lZwLetu/Gu/3E22Yq23OHDh2wadOmOvPk97wEbU6fkmDNfhe5JhrVr9eYZYOsd+UR9nNMyfRMDJx0RBZeHNcqfugaW7duxT333IOXX34Z+/btS6ism65du+LFF1/EwIEDA+XfuXMn7r33XrzwwgsoLy+v17bbt2+P559/HoMHD066juraKI77/WyUVUZgTgDCzH4WC8E5KUZYpnMwhGA905mex3wOQz6Dzc8Mm2Zfjqqtix3bLSgowIaSDVZLrN5XjS8WLcIP3/+AkSNHonnzAofw0dtmVbN2yketduWSafq10fo8r+l5TBCpQfVvnnnmGYwdOxaGYcQv5OLMM8/EG9PfQF5enl0nYIlXhe1FtvtOcqyn1gthP2/sH5kuDPnZgCHHXAYEDLnOkMstslogM5z4xAuHOqvXrMZhPQ9znPvjTj8WI++/Fjm5ueaYkHOEwMF5CCFwhFgYYR5CiIfA5ecwDyPMQuBcrmNhhJiZJ8TM8aWawMkebzIwOea0J3OCOckTYC2rsSUDQ0g+86x+p/UZ4OBWv9Mj1o733PLp78aDMx4/UyPjls5baRL9Se8amfjXp4+FzITY7Vpbbxh6ObO9mqvN710MVUouZ4azEpLjJ4pRVgZj2zYrRFFRjugvW1G7ciWq//1vVH/9jW+5nEtHoPlfHga4/7mObtqEX/qd5ElP69ULRf/4G8LduweOMbJhI7ZfeBGiPlKZnCuvQPM/PxS4LjdfbVmENbtXyfYcstsz4wizNIR4SLZp1Y5DCLOwTA+b3wnxEEIsBM64bPscHKptm+2Vy7YNMLmegXF9cjbVFu2eJuPcnOBFjSOh8ggrr0x0tmM1HHK1ab/JnYKSSJuOVfcNN96AZ6Y8k9B233nnHQwbNsx/O9QHJhqQ3NzcuBOCAcDSpUtx5JFHNkJEBzeLFy9G37594+ZjjOGXX35Bq1aJfc9CEARQWlqKgQMHYunSpUmV79WrFz777DMS2xMEQRCNxoQJE/DnP/85cP5nn30Wo0aNSmFEBEHoXHLJJZg5c2a96xkzZgymTEn03wQc/MydOxfDhw8P9N2EzhNPPIGbb745RVERBEEQBEEQBEEQBEEQBEEQjcWkZ87GgfcvrwmCIAiCIAiCIAiCIAiCIAiCIAjiAKewsBBDhgwJlHfn4seQ0eJodLvmf2h+9A1SThibSPkWbHp/OLZ9fgdEtLohwvVQ8fN8T1pul3OSlGp7MSL7sO71fnVKtXlaDoqOuRk9Rm/EYddvQ8/Rm9D92p/Q8/oSdLtmGXqMXIeeozfjsDHb0GPUehQdcxPg+fVmLAGMv+DVscygiXPsl4j6Cznzj7gMltqGSbkkpGjStHHJc2tLKG0xpZJZMlNeyTgY5wDTRJYIgTH9xex0mNJLxsyyYGFHvWaaeoXsz5ok00wPOfOCofx/78eUaqcXd0N68WFQIk49PmfdYXNfWQi5Xb1C+G2/bMO3ixaDK6m29WPKyZg8dgxMys+k9EyeN66t0wW8Spdkic/UOqbcnX6iXde7j/DMeaWQZKip0phSbXUHEdYFlZhU27SvOYNziiFhiyA1B7ESySkRpKWXE7pcTpU1pDhSE81ZS1IaKQyYP8ISSjpehny50yEQVWVlPcKqRWiRwpRUwpbeOaWWmjgckDHYdUCKMQ3D0OSY9rF3yPs0SR9Ty3VIot2yv1jyv/1FVVVV3Dw8vVnDbCyQWD1Z2bZznX1l2OmXDEhcevj5559j6tSp9ZZqA8DatWsxaNAgvPnmm4HyL1myBH//+9/rLdUGgE2bNmHIkCF4/vnnk64jIy2EC/p3kJN0RAEpiRXCnBBEWKZ9c6IPdX+wJvsQUsrvmPxDO0dCQERqPNstLS1F+d69qK2txT/+9hS6d+6BYecMw9133I2T+5+Mn5Yv1wTqqja9zcJ5zSmHYYzr0a+NHmjtliAIkxtuvAE33HBDUlLtzz7/DHPnzUV+fn7dGX3nibDFqErQ64c+NrCHAp6bDsqq9wQLmnDwl4f/4jn3ixd8h3sumYzyPeVWnw6QvWh1HtTYTy4zx7Ic80kHtjUytMaBcPSZFVY9amvMvd6nD65Rn+dMkEnZDibqPFbuVbH6nDGqcB9Kq9/vWuFszqk9/jw/H+Hu3RHu3h1pPbojvU8fZJ09BPk334QWb7+FVvPmIs1HIlvxxpvY+/d/xKxXRCK+6VmDz0hIqg0A4U4dUTTlKd91lW+/A1GPfrShJiiw/u9eUpMV2FeGPcyVaaqP6poQwSrh7hsKAcGc4z/HJWAPQL3XjGs8YsdoON79fhqLWNt/6cWXEqrn3HPPjSnVBg69exORWq666qpA+W666aYUR3JoMHr06ED5Bg0aRFJtgkiCuXPnok2bNklJtRljGD9+PH788UeSahMEQRCNykMPPYRbb701cP4bb7wRJSUlKYyIIAhFVVUVZs2aVe96CgsL8dRT/t/xHcpMnToV5513XkJSbc45nnrqKZJqEwRBEARBEARBEARBEARBHESQWJsgCIIgCIIgCIIgCIIgCIIgCIIgkuDBBx8E5/F/3bZ37XuoLd8EgKPlgD+hy6VfIaPoqLjldv/4DDa8dTqqd/3UANFq8ayZBRHxCjqbHX5Zg9QfqfgFP886N3YGxtHsiCvR47q1KD5xIng4BzFNSkwa0Or0vDDXuztdX3YbG5WgWfscyvRsIbfbUIRzWsl47Jct1+ZwCrpDTrm2LthmTIqpQ5as2hZsKwG3mWZKrJ2CbqZelihbF2br9bgF2yrNTjeqK7D3p7n+R5WHUTTgpthCbdjbM+MzY00v6oH05p099c2ZPgecMXDGrXcmhdlKo20KtE3RNpd2bO465rZc2yXVhibVttb57Jc6z7poz7Uu1jLRdGhsqbY7zbPsI4y1Y3SW9Ei7mJZqOcSU8M+pojYF2VqKcEq3PSJtmd/Q6hGGsE2EloBXia/lSxhS2quE14Yp7jVsAZkt3dZE27KM2pYh61UycPula8Jhy830dPVosERsfnJt8wA2llw7lVKymhqvyNhNKCNRsbavhdTxFn+f4pkRhTOPw3IptBNpLudmcQzukx1nm6knEongyiuvxJdfftno2zYMA6NHj8aCBQuSruOigZ0BEXXJtVV709uv/CzbKLSXLkRU9wLVJjJb+Pdj2xW3R1FuESaMn4DS0lIrffXq1Ti5/8mYM3uOdc7ddz4AdjtFjGuPvH8E0aSIRCIYOGAgnpnyTMJlj+59NMory3FS/5M869yT5fjht8qZn/nnE85Ea9TBgKpIFapTNPHVwcrPP/+MF1980Xfd9k07sLtktzlVlZqnClpPQggwATAhAKHGbkwuA0wKc5nWXzXLOUfs5rNFVel9kFjXk2BOY7M+DHWRrFz3YBfY1nf0bI2rHMOoeAMzrV/JoPdetCz7f+qNtF/9Ci3feQtpR3n7UGWPPY7Iho0J1ceyk+svpx9/PLKGnOVJF5WVqP7yq6TqBICIEZHjVTXBkxonQvYxNXk1lGjfnmLHGosKV4om41YTRlmidG7X4h5uWydcu5+rsSY811f9r45YEuygP0EpKSlJeCKhH374Ac8++2ydk1tYx4Yg6smf//znQL8r+fTTT1FZWdkIER28LF++HEuWLImbjzGG5557rhEiIoiDi9GjR2Po0KGBJjp0k5ubi08//RR/+ctfUhAZQRAEQcTnkUcewQUXXBAob21tLU477bQUR0QQBADceeediMSYRC8R3njjjUBj70MFIQTuvPNOjBkzBtFoNHC5nJwczJ49GzfccEMKoyMIgiAIgiAIgiAIgiAIgiAaG/oGnSAIgiAIgiAIgiAIgiAIgiAIgiCSoHfv3jjhhBPiZxQG9iz9p7WYXtAdnYd/hi5XLEZOxzOknNif6p3LsPGtM1Dx88cNETIAYNeSv3rSwtktkd1+UL3rLl83F2te6oWq7f/1XZ/X/QL0uG4tWp/6V4CHXWvjyLVRlzwtWbm2voaZImwfsTYPZTqk2gyQwmoGW+7MrTo8cm1Nmm3Ls5VoW8m3Qw4JtpJnmwLtsEuwza36TdF2WL5zW6Yd42WXCaGmZIUpxHUfi3AWWpw1CaHcVnZ8YHBLtRljVkx6bDldB3vq/HD2R6jaV20K0AQzfUjCFmtbZ4HZAjsOZsu3maXEdvzEkmoL+0yZpdwibUu05FrWrweiSdKYUm1nmn1/iSXV9oqd/UXOVnkls9VkcJbs1hJm2wIze9ft9QDAGUOYh5EeykBmKBNZ4Sxkp+UgO5SN7LRsZIYzkRHKQJib9xpboS0F3MIWZus/ap2u49Xl2BACwpASbSHr9Ei2IcXe6ni4BNtKpKZyW7I1XfMLV5q9xjzWTV+uXVtbGzdPKKN5AjXGiDNQ/LHyuK9rn3y2LdM8tsx5Ez69dzYy0hru/tu5c2eMHTsWb7zxBn788Uds3boVJSUlWLFiBebOnYvbbrsNxcXFvmUjkQhGjhyZ9B85t2/fHmPGjMGrr76K77//Hlu3bsW2bduwatUqzJs3D3fccQdat27tW9YwDIwaNQrV1ckJXPt0K0KHFjmwBdlGnS+7lWl9AgG5LNOFLUHM7nR6wjGV7y3H3XdONBe0U6yrEGVzteXaWjtWbVf3H1qtXQhHfakUGhIEEYxt27ahc+fOWLRoUcJlL73sUny35DtkZspxmWyi7rGg0NbpqLGAN7PPeNLPqSr0Xp2jYpRW7Y6/A4TF5MmT63yWVZRVwpRlm2M1NSmK9aOM2xIm/8egZNzaejX5EtNkufpJlD5dYdh9TQcxxoWOfqWeLoQt5U5g7HiwyWuTeobWNYFLDJG5X3uMdyzVOIIBMHy+92hsWG4uCp94zJMuamtRPmWKfyEe4/vCeshzsi+80De95rvvkq6zJlpjXwnyuBuGNm7T+3bC7OsK90ROquUKyLGie7wHed7hqNONMFxjalXUc/t31e6q1zPZi6sfqurQRuVJ9zWD9kdnvTMrbh43GzduxJgxY1BYWIivvqpbnn6w3Z+Ixic/Px8DBgyImy8ajeKuu+5qhIgOXkaOHBkoX79+/dClS5cUR0MQBw8lJSXo3r170kL6E044ASUlJTj55JMbODKCIAiCSIzp06ejsLAwUN5ly5Zh0qRJKY6IIA5tDMPA1KlT613PqaeeisGDvf8W61BFCIFx48bhwQcfTKhc69atsXDhQpxzzjkpiowgCIIgCIIgCIIgCIIgCILYX5BYmyAIgiAIgiAIgiAIgiAIgiAIgiCS5IMPPkBBQUHcfKXLXoSIOoVS6fld0H7odPQYtQHNf/W7mGWNyD5snns5ytfNqXe8RqQSVTt+9KTn9xwB5hFdx6mrthLVO5ehfN1c7Pzucax4ugib510VM39+9wvRdvBz4Ol5ddRah5BKpEKu7RZ1MbD0HE/N5es/hCmTZpqgGppcW8mm3XJtU2INKaBmLARTrG2+LHE2wuZnmBJtKOm2ygdNsM3DVl1MCbPBnXnhFGjraXq91SUrfI9k24ufQUZRdxmTswzkdtW+2PsQghKK53Yd7DnulRWV+PhfH4MxDs44QozbMjQwcJjHlCv5tyXYts+YKe9Wn5mUpynhmtOFxrQEJdX2iM+0ArGvK6Ip0ZhSbXVd6lJYdx59lUfobIm6nOV0qbaAgGGYwmxhSCm1S6gt4KyTgyGNpyM7LQf5GfkoyGyOZhkFyEvPQ05aDrLTcpAVzkZWOAtZadnIDmcjNy0Xeen5KMgoQFFWEVpkt0BhZnPkpechI5wJxpgpxtZejh+hRNlKyS1jV0tqvZKsuSTbSiVm160dCaaLtGHtt7Ij6scBwnUM1WkIItd2CdJinfcgpEJIFkTuHMoM9kfyMVFh1yU79C2gYD5p+oEV9gWv1jlkesCZx2QnFLIfoVAIV1xxBRYtWoS1a9fi73//O0aMGIFevXqhVatWaNmyJXr27Imzzz4bDz/8MNasWYMrrrjCt66ffvoJs2fPDrxtxhguvvhifPLJJ9i4cSOmTJmCyy+/HEcffTRatWqFFi1aoHv37jjrrLPwwAMPYPXq1Rg9erRvXevXr8f06dOTOgYAMOT4drLdRWFJtIUmtdeOPaz2qUu0nefGxMyT0+HXKDgqdp8vFuFwWAoV7faratVs2eabW2ZYF/QIJ4gDisWLF6NLly7YvHlzQuUYY3j44Yfx6quvJlhO++x7QxCOT34yZCvFPSaQw0U1eU9VZB/2RfYlFN+hyrJly/DCCy/UmaeyrNL8IMeFnDFnr1o+qxhUl1AAloSb6fOtwJqdAbDHiFa6+i4BYFwJuJm/YJt7ryG7z++kzj6i51LS9ozktQ6CPPOtVc5Bv/XRtzyzPwjsf7E2AKQdeSQy+vf3pFfOngMY3hh5dpZ/RUlO/AIA6TEmCIysWZN0ndXRKk+/HrCF0a7RHKD1AYXqE2rjX3OlfZJVGYfkGmp44ZR2w9pWHfLtgOO7xp6cJZXbKSsrw4ABA/CPf/yj7hjo/kTUk7/+1Tuhpx/PP/98iiM5eNmwYQO+/PLLQHmnTZuW4mgI4uBhxowZ6NixI9Yk0SfinGPy5Mn4+uuvkZ1d/+82CYIgCKK+hMNhzJs3L/C/f5g8eTJWrlyZ4qgI4tBl6tSpqKioqFcdbdu2xTvvvNNAER0cPPzww3jyyScTKnPUUUfh66+/xrHHHpuiqAiCIAiCIAiCIAiCIAiCIIj9CYm1CYIgCIIgCIIgCIIgCIIgCIIgCCJJ8vPzMWLEiLj5olW7UL7hQ991PJyNlgMfQvffrkZG4eG+eYRRg83zrsbPsy9AXPNrHez67gkpS3SS02kw9q5+G9u/vAdbPvwtNrx1Ota+0htrXz4aa17+lXz1wpqXjsKal47CiqcLseq59lg/fSA2z7sSO76+v87tZrc/GW0GPxMwSp8/8HNIsVIr185q6f0DGhGpgqipgP3rVVNmbcq1TaG0v1w7BF2ubcrauFXeqoepPCFNsK29pNzaEmYzLqXaYSndVmlKdB3WPod80s28Ndt+8uxrVvvjwcNZAMJm/CxsxWEJtTWpttpHJdVmjCOU0xpZbbzH8d033wMHN4VpjFkS7RDjlnxc2nHBZRq3pGhMHnnnsi3Gs8+tJdVWwmxdqq3ONdNyu+XqcQydTMbfEC+i4WhsqbadloRUG2rZWc4t1XauF86cmlQ6zEPIDGciLyMfeRn5yE7LRnooHSEWirPT/jAwhHkassLZaJbeDC2yWqIoqwg5aTkIcQ4BA4YwYBjyJUyZtiFMEZolyJaybaUCjynZ1gTblk5MqLx6XUr7a0vGIVRep1zblrZp50Cm+sq1XdfHgSbXjkajcfOEsooC1laf2ITrPYFtWLdudW6cBz09zDDwyBjywICcddZZWLZsGV555RWcdNJJge6z+fn5eOmllzB06FDf9bNmzQq07ZNPPhk//PADZsyYgVNPPTXQtnNycvDMM89g+PDhvuvffvvtQNv244xj2kFJs4Ul11bLhr1sye2dy+o+Ywu2lXAbgBAoOvF2FPS6JqGYQmHtnmTJMGNcKz6fVbuFCguudQRB7HdeeeUV9OvXD5WVlQmVS0tLw/vvv49bx9/qXem+ncZq7kHz6RmYcyxo1qNN3qOLm+VGdu7b2eAy1YORW265BZFIBEdkpGNs8zx0TfdO5FVZVqGN7cyXkMeeyYmt7PGvmuSKmfJrBoBza/zGwC3ZtrAk3LDOpzX/h5L4aqde9SWtcx7rWeMjuPW9FgJcHofScyup9uLryPeRJTPXB5/jKuTY4UAhY+AAT5qxezcia9d60lmzZr51iATvsTqh4iKwzExPenT79qTrNCcc8CizzWWhSbEFtHz2GNf8bg2yHUJboxq0NWuaTz9RNm63fN0Nk1GxOgTurp8DCQGBYRcMq18dQuDmm29G6Z7SuPkIIlmOOeYYdOzYMW6+srIyvPnmm40Q0cHHqFGjArXT3r1748gjj2yEiAiiaWMYBi699FIMHz4cNTU1CZcvKCjAN998g7vvvjsF0REEQRBE8hx//PEYO3ZsoLyGYWDQoEEwfCb9Igii/rz11luB8nHu1X2EQiHcfvvt2Lx5MwoKCho6tCbLyy+/jAkTJiRU5vTTT8cXX3wR6HsLgiAIgiAIgiAIgiAIgiAIomlCYm2CIAiCIAiCIAiCIAiCIAiCIAiCSJLa2lps2rQpWN6yDXWuD2UWovOIRSg6zkcmJqnc9G+U/PtWXzl2EPYsf9U3/ed3z8OWj0Zh13//hr1r3kXVtiWo3fszass3IVK+Wb62IFLxCyIVvyS0zea/GoMOv3kHif1qMhVybb98Xrl2Ye/rPTmFUYvKzV/IfFIKyfzk2gxKrg0l17byhaQMWwmwpbhavax0rkmslVDMllmbL7OsKRnzCrTBXGUsSbedP7pvD2rLtnj2NbvLyc4ysKXdkNJvK07Y0m9o22aMI6fbEE/dn3/yOXZs2wnGuEeqzRm3pNmccQhhS7SZ9a7OuybJdonuLCl2LKm21+XqKE00TfaPVNtZcWCptiWEc5arU6otnGIyQ9aZEUpHXnoectJzkRHKMIX0KSKNpyEvPc+UbGcWITOUKWNRUm3DEmQbIqo02lKKrSTgXsm2JcsWQiq4DausStcF27aqzRaLW2maXFtTdFv7oB9TX7m2iwNJrh3kj9lDmcXJb8AloksudncZvU0IW3Cp1lnnzjyyx3ZLR1Z6cvfh1q1b48UXX8S//vUv9OzZM+HynHM88cQTvuu+++67OssWFxdjypQp+PTTT9GrV6+Et80Yw2OPPYZw2CscXbx4ccL1KU44rCWyM7jjHqJLswFdsG1Y58iSHAq3eFth5mEsjOKT7kT7895AWkH3QDG1advGuh84rwe7bv0tIegRThD7nfHjx+Oqq64KNBmETvPmzbFs2VKcNeSs+gXgd+/QJ7TROnGeaZesyXr0nh6zyquxIwNDrVGDPVV1S0kPdWbOnIkt//4Ev2+ehyvzs9E+HMLamognX2V5FeCe6IhJOTaHY2wn5BIDA4Qy78peI4PVf2TcPG9CnnOr52gI53k2DNkXZNp2dfmvhnCOFd1iXmE9GxN7GJG8NgEC9FH11muNE2T+6AEk1g536OCbHtng/c6QpaWB+whzojt3JR8AY+A+wm6xb1/SVVbWVjiOu9D6lLrnXn22Wo3W9ROGJuB2xGsWEsw19nMEHzs24ShbRz53Je7JXRoLexc9tGrVCkVFQSdT8scwDFM6FOd2Rfcnoj7ccccdgfJNnDgxxZEcfJSUlGDBggWB8j777LMpjoYgmj4bNmxAx44dkxb9n3rqqSgpKcFxxx3XwJERBEEQRMPwt7/9LbBAdsuWLRgzZkyKIyKIQ5O1PhPq+VFbW4sVK1bgvPPOQ+fOnTFo0CCsW7cODz30UIojbFp88MEHuO666xIqc80112Du3LloFmMiQ4IgCIIgCIIgCIIgCIIgCOLggMTaBEEQBEEQBEEQBEEQBEEQBEEQBJEEhmHgiiuuwPvvvx8of1puu0D5ik+4Cx2GvQvG03zXly57AXvXzAocp06ksiSpcsnAQhloc/rTaDnwgeQqiCFGM9eZppn44ioW47PagFeuXbllkW9NPJytVcW1eHS5NpfCLSWflqJt62WKqcGYJaC2Bdt2XluQHbaE1brc2inZdsq2LYk3NAm2tqzy12xb7nu8sjv218TeMg6EndJuTajNXHmZ3IecLqeDhTMctRuGgTlvzY4p1bbF2AwczHauSqk2V8JywBJuw3LkaVJtuGTa6t0l1XbkD2jkTFSWRqSeVEq13WJmpqW78znqk7JmXdysJGC2TMyuP5hU26yDMYascBby0vOQGc5KqUw7FumhDDTPLESr3NbISc+1BNvmS1gS7KgwEBWmaFsJuHVZtgHDFnILA8IQEIawJNtCE/oa0jBmibY1VZtTsGbLte1l+xgHkms7Pu5/uXZNTU2gfOHslgFy1Sce4XpPYBvMXifcN2PJiYdlJh3ZwIEDcfXVV9frHt29e3ccffTRnvRffqkoIyIzAAAgAElEQVR7QpE+ffpgzJgx9dp2u3btcNJJJ3nSt2zZkvQ1FA5xHNezGNYxF1GrNUFEbam2lBtCtTmhCbiFuh/ZMm7ndSCQ2epYdLxoNtqc+Qxyuw5BWrMuMWMafunwmF0zz15q7dIpyBf6zdgBCQAJYv9gGAbOOOMMPProowmXPeKII/DzzxvRrVs3R7qnb+72nap7bl33Xp97BQPz9OzcVTAt0XQzy3GKNZxg2F29C7VGbextH8Ls3r0b//njBIzIz0brsDkplQDQnHv7rLl5OeahFtr4DrAmWwLk8Wf2ONH+ZOvO9XRLpmx1rwUADsjtW31txsAZs/uMwvAxrtvv6ty71+nP/0T7iXZ8BxsJ9IliZQ14WKy+QqzjKOs3RPSAOdYsJ8c33Sjd45se8hFxR7dsrl8QPu0RSY4rK2orEJHHVxdlm+9CivG9fTpzm2aaYxIha0ysjevcjwR90ipPf9C1DOFNhCZgd435fTI5X/oOpgJ1c/PbLoCbb7653puYOWNmoH04UNoM0fT43e9+h+zs7Lj5Vq5ciZUrVzZCRAcPv/vd7wK1zcMPPxzHH398I0REEE2X559/Ht27d8fmzYn3qzjnePzxx/HJJ58gPT09BdERBEEQRMPx8ccfIxQKBco7bdo0fP755ymOiCAOPfbu3Rs4b8+ePfHuu+9i3bp1+Pjjj9EhxiR9hyrffvstLrroIkQi3ok8Y3Hvvffin//8J/XdCYIgCIIgCIIgCIIgCIIgDgFIrE0QBEEQBEEQBEEQBEEQBEEQBEEQSXDOOedgxowZgfOHA4q1ASC77a/R6eIFYCH/P+zY/tUkJGNyyWzRO+EyyZDd7tfoft0q5PccnnwlTJdeu9NhiSD9RZaxhNruz065dmTfTpT8+zbfcNKadXUqvJTkmUkZNmBJr5lDki3zaEJqhrCpjpZiaVNMnQZbkm1LuG25dcgp2eZKdG0LuMHCMAXbYZkmZdvWZzu9umSpZx9DWc3BQhm2TNu9fe3FWFjGr/ZZSa/N+HlaLnI6neLZxjvT34kp1ebyWHBmL0PKzph2ngJLtbX8bo8rSbUPDlIp1Y5VlVsKHEuqrQqpz6boD/7lAE2gba835dO2iDgjlIG89Dykh9IDX7epJMRCKMgoQOvcNsgOZ0PAQFREvcJsYS8bRhRC7ZVQMjPD+r8h91sIU8Ct6nBItS1JuS3dVpptWHXCIdd2vMeTa3tcnvWXa9fntW3btkDb4ZmFCcVlwxxvDSNQ0y92l8zOsWyfneO6Jy/Wbig6derkSQsqNq8vnTt39qRFo/WTQPY7rIUpy4ZsNyIKU44NWOJsqDQDEEpmr4u07TZotysl6zbrYTyEnM6nocXA+xGNMYnL2UPPxsXDL1abtYSJumzRikt7IwjiwKa0tBTdunXDggULEi477Pxh+OHHHwKJFxW+/XHhlGMz19jAyqQe88w1DhB6HcwaOzBZTHqdHTJnIYCSiq2B4z6U+OD28cjdtcMhwN5rGNiti3Ml3fp0M/MxLt/NUlydA+Yn0gbgSIU8t8wzuRKgzpewnj8MDIwzW9wrhHZeBQQTzj6R19KrPaq8Ql6/fmK8fvvBJq+ts69c712NfSxjHUaVHBHBZSsppTaxvmVaj+6etMjq1fUKQVRUeNJ4QbOk6iqrVkJwTYCti6/lzdSeEEk2I228o3J4rg9nw/eefuFsP+62VNe1GGhM5775xBmC13fc54g/xnYn3DkBmZn1Gzft2eMvcY+1TwSRKJxzXHbZZYHy3nTTTSmO5uChtLQUc+bMCZT3qaeeSnE0BNF0iUQiOPfcczFy5MiEZHyKFi1aYOnSpRg3blwKoiMIgiCIhqdbt27405/+FCivEALnnntuo/1ejCAOFdq0aRMo3wsvvJDaQJo4a9aswdChQ1Hh892mH+FwGC+88ALuuece+rdeBEEQBEEQBEEQBEEQBEEQhwgk1iYIgiAIgiAIgiAIgiAIgiAIgiCIBJk6dSo++OCD4AVYCGnNuiS0jYyiXug8/HPfdbV7f8aKp4uw9dObUbr0eVSVLIaIVMWts7jf3QnFEATG0xDKbI705ocht8tQdLxwHjqcNws8nNNQW/BJCirX9rPvxJJrC6x/7UQIo9ZTU27XoUjL7wCnwEtJtVU8Uq6thNry3ZRQy8+WYFtJtpU820x3yLI1wbYtsg5L0bWUcDNbfO0WblsvHtY+yzws5CvWTm9xuMwb1uII23EoibZLqM20OM39NPPkdfuNZxv/+34pVi9fBRZi4Nwr1VaiNCXVZgC4lJgr8ZEu1XaL80iqfeiQSqm2W5JXX6m2Ka+Fp5yVqqTaUtRnCall/jBPQ25aLjLCGXF2av8QYiEUZhWhVXYbpPN0GIYUaAtTlW1IKbYhpdjqsyGiMAw7zZL4wlyvjpDhs2zLx0xJo6ozEbm2kvu65dr2ebP3sb5y7foQWKwdjiNYi2kbDLIvsfKIOOvhaItCF+5pZTgTOLrz/r++/YQ6xcXF+23bhYWF4Dz5f9p1TLcWsKTZgHmvUW1Ntk9dNgvINqVuRg70c+38XFO2ATu/egjrXuoLo7bSE0e37t3w7PNT/ffFfX24t+pqw3VCj2qCaFT+97//oUOHDli/fn1C5RhjuOeee/D222877gt1NmEfmWqgfNo23ctMVWRN5uPIYIme9dsesyZ/YqiOVmNX1c66oj7k+G7GdKya9ZbHP7uxNurJm9MsB207tTFzSjG2GuSZ3WrnZEqCqayyL8GZJT0Hs58S9uhQGy1alnS4RLzMrhP22NDqD9qDABt9x+S1IdR3EmqZucYIASB5bRK4JcTau9+tIGIcGGLt6LbtvumxxNZpvXp50iIbf0Y04BjBjaishFFW5kkPtWufVH27q3fLc8GscS2grmnmK7s22xhgSOG+yusQc2v3bSHH00Jvv1oz9uyjn/ReqHqEb0yx6nLWUYcUW92bEn3VsQ0/OOf49rtv0aFjh7qDrQPDZ6KDuqD7E5EMjzzySKCx7Pz581FVFf93GgRw4403Bmq/nTt3xqBBgxohIoJoeixfvhxt27bF+++/n1T5c889F1u2bMHhhx/ewJERBEEQRGq5/fbb0bt370B59+zZg4suuijFERHEocX5558fKN+LL76Y4kiaLtu2bcNZZ50V+N9NAMDjjz+Oa665JoVREQRBEARBEARBEARBEARBEAca4f0dAEEQBEEQBEEQBEEQBEEQBEEQBEE0JebOnYsbbrghoTJFx41HOKtFwttKL+iOHiPXY9W0zr7r9/z0Mvb89DIAU3Cd23kIivrejoyiI33z57Q/FRmFh6N613KftQyMh5DZ6nhkNO8JFs5GWl5HUxBliZSVTJoho1k3ZLQ8VhN5plK0ogTYehJTVlSACWsxdlm9Du/nTbMv85VBhnNao9XJD5r7LYSrtLJ8GVKIw8GEAcE4IGWtprgyJCVsBgAupT1C2sGUNsxME4yDKdGlymsJZ81tmDJxDt3yprxDtgDM73iZH6OVO1BbtsWzrzldTofzV8jcksrZojNbUCaNZo50MG6ty2x3EkKZhYhW7XJs560338Ifj7rbkmdzxqSgG2BMyrZdUm3zPyaPlAB3xKB2kaTahwqplmr7VZW0VNtVY0yptlqvCaQZGDLDmQjzpvFPO9JD6Wid2wZ7qvegtHqXKboWSoqot1jmaM9KXGkI1XYBQMAQej4GA4YUYTIYAuZ9k3FAGGCMm9JtYcgSXEoNGZi8QaptqXeFlS40KSLguY5ilUs1JSUl8TOxAPJl31Dlc0iuiy9Nc6/3M5268mhtwVmF3Ro6tUxDdkbyAumGYs2aNZ60oLKB+rJ69eoG3/avuhSBwZBPTfvdeqYL2S9hUatt2udQCbgZwLRlhGSnwxRq7/jyAVT+/FnMGHJyc/D6jNfQrKCZdX0xbm9NoST3Dny6fwCcbdX1nLfWEQSRUmbOnInLLrvMd1KAugiHw5g+fTqGnT8sbl71zE4Iv+xyoMhkXwAxfISMyb4AGBhTk36oPgyDELa5l8n70659u5AZykJ2WnZicR6ElKxaiQ9v/z+5xKzbMwOwLeoVa0dqIuBcTkfF5KiSySmqGDe/epB9RDCuPNqyLyjky9xCSJ4Te/4tAc7sPjYH12TqViZrOG6OS2FdH+o5pZ4pQhl9EXtsqK4daxkCTCT2PGrKz7D6Rm31QBxDrPp/x6T3bWuNWmQhq9511pfaH3/0TQ917OSbnnHiib7pVQs+Rs5llya+/RUrfNPTjvL/HjEeOyt3+FwAwmpT9rm10+zWKcXbXAm3dTG98Ai29erd/T+w+COzpMZv2jUUczjlyF7XdVvXOm/t7rrU/eHwww/HuvXrcOeEO/HII48kLMpOS0tLKL+Kpanen4j9Q0FBAfr164cvv/yyznzRaBQTJ07Eww8/3EiRNU0qKysxY8aMQHmffPLJFEdDEE2TJ554AuPHj0fUZ2wSj3A4jGeeeQbXXXddCiIjCIIgiMZh/vz5aNeuHWpqauLmnTNnDmbOnImLL764ESIjiIOfW2+9FZMnT46bb+XKlY0QTdOjuroaF154oe/v8f1gjGH69Ol0DyMIgiAIgiAIgiAIgiAIgjgE2f9/lUYQBEEQBEEQBEEQBEEQBEEQBEEQTYRFixZh6NChCUlL8nuOQHHf25LeJk/PR17X8+LmE0Yt9q6djfXTB2LLh9ehZrf/H910HrEI7YfOQFbbAUhv3hNZbQeg1cmPosfon9FzzDZ0PP99tDrlcbQc8Cc0P3oMCn71OxT0GoWCo36LgiOvRcERV6PgiKuQ1ba/JtUG6q9SiodP/bY5y7EYuyzzSQO2fnILKjcv9C3X+rS/IpRRqJXRxdIyjYUs4Thgi6XNX8eqZQ4gZC4zM922f3EtLzfVYCwEMPPdfIXldkJmPYIDIgSIMCDC5no48ztesNPLV37geyxzOv3arJuFABY281vLIWuZWfsi91vuD2NcrjNfnKcht/tQz6befvNt6VliCDFui9N4fKm2/E+ec5JqH4qkUqodq6o6pdoyY0ypto8czk+qLQwBQxiWZCzMwshJz2kyUm2dZhnN0CanHUI8DENEEUUUhojCEAYMIeTLMNMgPxsqzXwJeWwMGDDkJ1OcbeZTR1EIw34XatoCYQrKBazjq06E+9yp82NJ35TwzXnitI+u8g0g/IvHjh074uZhQcTafsQVaQeqJFD91qQS9k3come79AaIo36sXr3a9w+Wzz///JRve+vWrVi8eHGDb7swLxPF+ZmAiEJYk3YIS+AP2bbMNKGtd+j+He8qvXz9R9g4/ew6pdoAMPWfU3H4kYfbd1FpVxSqfapJUhy4JewEQRxI3H333Rg+fHjCUu38/Hz88MMPOP/8810C4oBYYz7meNcnENLx9vfN+w3TDcxO1bK9GWGP+BwTg8iieqktFZtRa9QG3YuDksq9ezHzmitQW17uGnMpQbqXo0480pz4RB5UYZ1XABCWCFvVZw7/ZH9HSNG5mtxG1mn1NSRcljes55yNfh0JIew5u5TBG8Kc0ko+E1V+fXIH91ixIfqJ8Sc5Ibz4jcO83dzIAdBORXU19n0035PO8/OR1rWLb5n0X/VCqKV3or7KmTOTiqH6s8990zP7n5RUfdv3bbPaiaMNusZZ1tham7BO2vKdFeqZXcl6vZ50a7V/G0qoPQphv9xxueTg5v3DfiWPcL58joN7Ow889ACW/rQUJ/Q7AX2P74v//vDfQN9hNW/ePLkI6f5EJMjjjz8eKN+zzz6b4kiaPjfffHOgvnfbtm3xm9/8phEiIoimQ01NDQYNGoRbbrklKal2u3btsHr1apJqEwRBEE2e4uJiPPfcc4HzX3XVVSgrK0thRARx6JCfn49WrVrFzbd9+/ZGiKZpIYTA2LFj8cUXXwQu89e//pWk2gRBEARBEARBEARBEARBEIcoJNYmCIIgCIIgCIIgCIIgCIIgCIIgiAAsXLgQZ555ZkJlio+/HW1O+4ctgEqStoOnIpRVHDj/3jWzsO7N/vhlwfWo2bPWsz6n4+noOGw2ulz6FToOm42Co34LHs6uV4wm+0eureRnptwqXlmnXHvHfx5G2Yo3fEs07309stsNlDm5bv6BrVpT55bbkmnGpCBbSbdDUjrNYMu1mSnP1svB+TIl1rrYOqyJtzXRtqpHya7jvKpKfvDsayirCIylyTiVPFuKvgUHEwywXkoibi6bP1yugzw25j7ldffKPLZs/gWLFn5hibMZGJjg4IIBPIBUW25bCYVIqn3okEqpti0Cc1ZVp1Tb8mMHk2o7tuGSamtKaGSEMpGVlhX4Wj0QSQ+lo31uB+Sk5cAwDEQNA1FDl2xHTUm2YUAoybYl1rYl2+ZRkWptYQuAPXJtoQuB48u19XNhedPglWurzzqNLdcOItYGiydgr6/kza+OeMvwMeD5yU8FurVOSz68BuLee+/1pLVv3x4jRoxI+bYnT57smbSluLgYv/3tb+tdd/c2zQBLqm23FSvNkgZqaSpdy2M2H3O5csuXKJk/Lu62J943EeeeN9Ruaz5iUwCONubXnlQZpyzTX37vWUcQRINhGAbOO+883H///Qm3s27dumHjxo04/PDD68xXZ8/Hx5PtWK3PexSgD2WPIVRVtshZl2+b+XTJtq7cBgwjik1lG2Xf5NDDiEbx9qhrsXP1KseImwFgshsV8imXnZsNJhg4Y+YYVL7DmqyJWWNoxgAODibHmuAcnEvROUwpt6bqtWXdEAATYBAQMjjBhNPFLuxzDMjHogFLnsv0/j7TPms4RPHMfWEmcDBVHfQcaxj0/oUAaqO1SffbI+vWNUhI5S+8CGP3bk965qBTgZBfSwHAObKGeSdbqf7qa9QsWZJYANEoKqbP8CSn9eyBcPfuidUFoNaoxa6qnZ506xrW2o8A7P6uNbzQxgjam+dmYlWsr3dKr53jO63P6Brn141Laq2LtAPKs92i7aAvn4q0PrpXtK3K9ejRA4u+XIQpz0zBrbfcGuj+0a59u6TbAt2fiETo168f2rVrFzdfaWkp3n777UaIqGlSU1ODl156KVDeP//5zymOhiCaFkuWLEGrVq3w6aefJlV+xIgR2LhxIzp16tSwgREEQRDEfuKqq67CaaedFihvVVUVBg8enOKICOLQYfz48XHzRKNR1NTUNEI0TYe///3vmDZtWuD8t99+O/7whz+kMCKCIAiCIAiCIAiCIAiCIAjiQIbE2gRBEARBEARBEARBEARBEARBEAQRh9mzZ+OUU05BRUVF4DIt+t+Hor6311uqDQDg6eh65X+R2er44GWEgbKV07H+jf7YteSvgIjWP45ANIJc2yNRYy4xVh1ltXejphy7vnvCN2dOp7NQ3O8O6PYaJoXYdh1KoaXJtZVsm5nLtq5NyrGhC7aVRMwl2HbIsrkt0wY3hdo8BPAQGA/LVwiMheR72Hrp4m2VVrt7LapLfvTsb1b7fmadzPlyxMRDAOfmO+NgnINxlcfeF6Ydh8ziXkgr8AqaZrwxwzyizJRzcyk/Y0JKtVlsqbZDks1MwTZJtQ9+Ui3V9quqTqm2zBhUqu3coKb3EpYeGgCQFc5Geig9zs40DRhjaJXTBoWZhTAQhQFDk2wbiIooDEQRtYTaBgQMp2DbiMIwzM9qnTp2UZlf6oJtMZmuKa9Drq2/q1VuuTagndc6zmkq5dqlpaVx87BQMmJqp8AucUmaX6PTD5KAsyHoy/YZAIAOxfHE4KnlkUcewauvvupJf+qpp5CZmZnSbU+dOhVPP/20J/3JJ59EXl5evevv0DLX/CDbDmS7sO87ZjsCDHk6bLm2nce+R+1Z9hp+mXd9nds8sf+JmD7rTfzfbbfIU25rawHnPU93r+tXoNWmnPOhOHHLFmOlEQRRb8rLy3HEEUdg9uzZCZcdcvYQrFixAvn5+QmXTWqSET+vMWOaMBsOTylUOnTZtpI2yxoY0+TLchIlNVZhHNXRamws25DS/sCByru33IR1nyzQxmqaj1YeTz9d8KZVm8zxpGCmYFvIkbIcG3I1ALSE28zqmdtjbPlJyC0LeX6E/pQxz5/9rYwtsdWfRzJB6xfJd7NjaPUPhbxw6hLsCtdDLZnr4mCX16Z2//zPjYBAbbQ2qRp3XHk1dv/frYhu2550VLUrVqLsL4/4rsu5/LI6y+ZefaXvF12ld/0RIhIJHEPFa6/5SsJzrr46cB06Wyu2BD6XdeZzTWbkHEJ4x2Ke4j4rExJqC/1eYN43rMmXhJ3mt04IV29ZTcwQ5BWzztiibWE/vLD1l60Y2H8gcrNz0ffYvliwYEGg3T3i8CNiHrdgh+vgvj8RDcvtt98eKN9dd92V4kiaLhMmTAgkVisuLsaVV17ZCBERRNPgvvvuQ9++fQN9r+omPT0db7zxBt544w1wTn9ySRAEQRxcvP/++8jNzQ2U95tvvsGTTz6Z4ogI4tAg6GQt1157bWoDaUIsWLAAt9xyS+D8V155JR544IEURkQQBEEQBEEQBEEQBEEQBEEc6DTov/Io3bkPu3fua8gqGwyKLTkotuSg2JLnQI6PYksOii05KLbkoNiSg2JLDootOQ7k2IADO74DOTYjSn84RxAEQRAEQRDEwc20adNwwQUXBC/AONoNeQmFvcc2aBw8nI1OF36AbteuRKtTHkNet2FIb9YNLFy38FEYNdj+1SRsfOds1JSuadCYYpNiq6GPUIhJMY0S1QaRa+9a8iQgDE+OrNbHo83gp8F4WNueXY5ZsnQfubYSUUPKoS0xNlxpUsDtFmxrQm0/ybYlclOibfnZzKOLsLmvILts+bu+x7PohJvMeqztcFccer2aDNyKR9tnlUfudX7P8zybfO/t2aiqrDJLK6k2pFTbodC2pdrWshW2nU8IQVLtg5iGkmqvXLkS/+/2/4fhI4bjnKHnYPxt47Fw4ULfqlzKV6d0Srm9/KTawl+qLSCwraQE3//3v/j440/wfzffihEXjcCJfU9Etw7d0OeoY/Dzmk0I8/0rGE4FhVlFaJ3dGsIQiBpRW7ItTMG2IczlqIjKZVuwrQSGhohq0mwBQxiAEJZwG0qxzZRILzm5tlp2y7UBuN3AjSbX3r17d9w8jCch1m4QIVpAkZ4SwDH/Mm0L9891v379eowYMQK33XabZ92kSZPwm9/8JmXb3rx5M6699lqMGTPGs+62227DZZfVLVgMSvviXE0WaIq0Acj+j/oMW9QnE5zXs4AwarH98/ux88uHfftOAHDpVZfi319/ivcXzMEZZw2225jV5pz9MyWz97Q1HfflQo9ogmh0Vq1ahQ4dOmDlypUJl50wYQLmvj/XV0bGHP2sgKiul0uEDTUO8NmG+2ltjhWZ44ZkxWKNI1V9TlE0pHDbdj7L9YyjsrYSG/ccWnLtf901AT+8YU5MwaTQ2im+Nv+fx71q7XB6mjUOVAJtaJJzc9IlebwNYdYt1wkICENoAmvmI8kWgDBltebjTr8WmOzvmWmCAUIGb40/GazyjDEIJuR4lUEYAoz7PJBc/Ub3uJIl+EPy2oanKlqVXEEhUPHmdGztPwB7Jk1GdNOmhIrX/vQTdlx+BcQ+77/3SO/bFxkDBtRZPty1K7KHeb9Xqfn+B+y+9TYgGn8ivepv/oPSeyd70kOtWyPn0hFxy/uxaW+w4+C4lv2u64Djef9VybcT4RJVQ7Y7T9tjtqjbMa7Rviq0JnlK5OX6setkmqzbGY85nDLzDxgwAF999RWqqhK7rvXxR0ICcg26PxFBGTt2bKDJqpYvX441axrr9xZNB8MwMGXKlEB577vvvhRHQxBNg8rKSvTr1w8TJ06EYfh/f1UXXbt2xcaNGzFiRHL9I4IgCII40MnMzMTbb78dOP+tt96KzZs3pzAigjg06NOnT6B8M2fORCSBifQOVtasWYNLLrkE0QDfewLAmWeeiWnTptHEOARBEARBEARBEARBEARBEIc4DfqXaWtX7AQTQPMB7Ruy2gaBYksOii05KLbkOZDjo9iSg2JLDootOSi25KDYkoNiS44DOTbgwI7vQI6tpiYKxP87KIIgCIIgCIIgiCaHEAKTJk3CpEmTEirXauBDyO1yboqiAsJZxSg48loUHHmtlVa1/Qds/fQPqN7xY8xy+0q+xfoZv0aLfhPR/Fe/k/LnVOOykDZ03T4iRsakZFlK0fxdL2ZctXv8hR1tz34JPJwNW0IJTdZmmpsZ46as1RKGCQhwLT/XykcBwSx9lzr2TBhyfUiKbAwp8lIiSvWH/8JKs5atHVP6X5UW20gUrSlDxdqPPOkZLY4CT8uDZYiz6rCtcW6lnNKC2Xnsz8ySjAMAR173Ydj5zePQr4WKigr86/25uHj4JV6pNvNKtZ3bdkq11bJbcEZS7abF+++/j/feew+lpaXYs2cPysvLUVFRgaKiIhx77LEYN24c2rRp4y0YQMK1ZMkSXHrppVi1apVj1bx/zcNjjz5mLefn5yMvLw/dunfDyOtG4vIrLgfn3CvV1kXa2udIbS0++mg+3p31LtatXYdNmzZh1apVaNmqJXZs3xFT5tGlSxfM/2g+OnfuHGdnmi75Gc3AGMemvT+DRQElTmTq3iGkqBDCvFcqkSIAgIODwYAhBYscnAkY4ODCFo5xxmEIgDNY70I9h4QBBm5KE8HATEuiJlWU7+pUM7UsrOcKAI/AX5VTuJcbgtLS0rh56p5koz7PYeF619OZTz49KGjPTT2b63kGgeJmqRVr//e//4UQAjU1NdixYweWLVuGBQsW4KOPPvK0S845HnroIYwfP75Btv3jjz8iEomgtrYWO3bswPLly/HJJ59g3rx5vn8Yfe+992LixIkNsm0AaNk8C1Z/RBgQjFl9BgEBxsz9N69c1a+RfRghAGYgWr0H2z6+E1Vbl/huIz8/H1NenIIzzjzd7oepbhqTbQjONqU94D142pG8z1p1Nz1xqOkAACAASURBVHAbIwgiNnPnzsX555+P2trahMqFQiG8/PLLuPSySxN+DNU5gnQ3f7f7VI3/GMCEki3b+Swxs3quy62Z90M1SZO9TjCAWfcfW9PNrDGPoS0x7K3Ziw17NqBTs04H/b1q3l0T8J9npyAEmGNd5ciWfTrAHsEVhLzHYnfJLjlGliNI3bFtTUyl6tbGm4xb01SZglnIsTJX3nRTgi0YwOW4Wp5bJrOaw3F7rKkmeLBk1vL6sUIQ2naElg/2Z79xaEP0E+3n5sGF3r9uTKoj1UB68uXFvn3YO/VZ7H1uGjIHDUL2sPOQecrJ4MXFPpkFImvXouKVV1H+zxcg/O6j4TCa/+k+1DEznEWzOyZg34cfQVRWOtIrZ86EsWsXmj/yMEKtWnkLRiIof/U17Jl8H4SPgLlg8r1gWVlxt+/HxrINdaxV32u5vrdz76vzqx4rSVWhvhcSrnQwJdU2pf6O8Vmc42m1c3UPgLr1e8f4VhxBr1m16SQub7/6GbP3X58cYvmyn7Bxw8aEt1FUVIT+A/t7t033JyJFcM4xfPhwvPTSS3Hzjhs3DrNnz26EqJoOkyZNwj6fSRncFBQU4Prrr2+EiAjiwGbhwoUYOnQoysvLkyo/atQoPPvssw0cFUEQBNEU2LVrF1auXIljjz0W6en1+OKgiTB48GBcdtlleP311+PmjUQiOPXUUz2/YycIIjhff/114H5mbW0t3nvvPVx44YUpjurAZe/evRg2bFigyccB8/uumTNnHhL3b4IgCIIgCIIgCIIgCIIgCKJuUvuXaQRBEARBEARBEARBEARBEARBEATRBKmtrcX111+P559/PqFyRcfdioJeowLkbFiBUGaLX6HzJZ+iatsSbP3k96jetdx/q5EqbPviTuxZ8Tpan/oEMlv0qeeWgwhUUijXtqyN7mQpvIkj145UlnhSczoMQiijuZXHpA65trJ3aUJK7+a4Q8Kl5G2WfFsIuSVuy3IgwDT5ubCkmHK9W7RtKBlm7ONdvnoeRKTak150wjgZiy2VZZZgmwGCQUVoi3ZkrFJwZorHzGMCvSzjCOe2QVbbfti35SvHdt949U1cPOISbV9jS7UdkmwfqbZbdsy1Y0dS7f3LokWL8Nprr2HHjh3Izc3F6aefjhEjRoBzjkgkgmuvvRYzZ85EdbX32lQsWLAAjzzyCL799lscc8wx9gpmSoefe+45zPvXPBiGgTZt2uDyKy7H2WefDc447rn3Htx/3/2BJFhlZWUoKyvD5s2bsfDfCzFy5Ej07tMb48aNw2WXX4ZXXn4FTzzxBJYtXYZIJGIJeeNJtraVbIu5rmPHjvjkk0/QqVOnuPE1dfLS89A+rz1+3rMRYKYAjQkGwTgY01RegoMzBg5Tns1gwGDmfUaJFw3BwZlhrhdKCWx45Nr2vSy4XFuhRG2WMMySbjv3K9Vy7bKysrh5eCjRmQ/lMVECuoTFhn7756rDXafbr61JuwtzQwluPzH69u2LaDQaN98JJ5yAxx9/HP37e2VzyfLrX/8ae/bsiZuvT58+eOyxxzBo0KAG2zYAFOZlwpZkKzOolMjCANRkGGq9AMAMQJjP8+rd67Btwe2I7N3iW3+Pw3rgxekvoGv3rqp3pJtO7aq1Z6xDVO/CrWwnCGL/8eCDD+Kuu+5K+BmRk5ODzz//HH369IFwPxvqIFb7V8/oWFj9MKaNg9zZVX9AGZKlONlwPNyF1W9Q9TEhIKyxBpOybrUdZk/iIUxDKwPD3uo9WFe6Fp2bdXGMSQ4WRDSK2bfejO9fe0U+QZh16B3uXNjLzUPe5/zu7aUQUQMsnAbOOQAOJrg5LjTt2OAh8+xzxsEZrJe5TWvUKMfTatIWe+vytNl9EiYg5BicC3k9SCG2KeKW/TjB7P6ie6+YvX9gdj8xlmDWnH7LOa4/2KXr+x95HRj2jUB9L1Rj1CAqogixevY9DQNVCxagasECAEC4Q3uEu3QBb94c4BzGrl2oXbkK0V9+qbOagol3I61Xr0CbDLVvj+YP3I9d4/7Ps67q44+x9cT+yDzzTGT0PQ68sBBiXyVqV6zEvg8+RHTzZt86c6++CllDhwbavpvS6t0ordoN7jqWZrtj1jgLall7t79WqqMtxBh7ObbjSau7fVnPC20uOPMZ5/ruTR+3+D0DtTn1YsZdX9QQVujXsZJsC/Q+Ornvcx988EEAsM9NPcexJNcmgvDoo4/i5ZdfjtunnDdvHmpqakiEJTEMA4899lj8jAAmTJiQ4mgI4sDntttuw6OPPprU5C2ZmZl46623cM4556QgMoIgCOJAZfHixXjiiSfw0UcfoaTE/jcj6enpaN68Oe68807cdNNN+zHC1PLKK69g/vz52L59e9y8q1evxoMPPog77rijESIjiIOD8vJy/PGPf8QLL7wQ6PfEOitWrEhRVAc+hmHgyiuvxNKlSwPlb9OmDb799lvk5eWlODKCIAiCIAiCIAiCIAiCIAiiKUBibYIgCIIgCIIgCIIgCIIgCIIgCILQqKysxLHHHpvwH6s0O+wyFB9/B1ImkQ5AZstj0HnEF6jY9Cm2zLsaRm2Fb77qHT9iw8wz0OzIq9DihLsQyipOcotxTDcW+0+urRxrfn9PH92305OWUfwrOOONI9eG6VEzNyCFbFDCNUMWV9YdYaaBSS+2FA0pSbYw5NYMS2RtSbYdElRhy36UMMohsvHurDCi2PXNk570UFYLZLQ6Wts9XYFmf2b6MrPXMyuPEvyYx4dxrtUB5Pe4wCPW/mTBJ9ixbTtatWplHgsmgkm1pQjPWnYZlZgmwiWp9v5j4cKFGDx4MGpqahzp06ZNw+WXX55wfUIIHHfccejduzd2796NqqoqbN++3VeW8frrryMrKwutW7fGunXrkt6HSCSCxd8uxlVXXoWrrryqztiSoUWLFpg/f/4hIdVW5KXno3JzFSrS96KoRbF1z+OCgbOQdPULKfQ3hdtcMDCEwJmpJoRhgDMp3WZqUgETQzjl2tatOaBcW2H5OV1y7bqkiYGlZAneboKItVk4O7FKk7xmXZUEqt+aGIIh5nbzsvavePSKK67AH/7wB5xwwgmN/jy46KKLMG7cOAwYMCAl226WnQ4Bw+5HCANqUgxbtg0o+bb5LDap/PlzbP/3fRCRfb51DzpzEJ7+5z+Qn9/MfhYL8+pXlTjbjPbAduQV8hJhWnt15ScIolEZMWIEpk+fnnC5jh07YsmSJSgsLAQg++VK2u9DbGl2He1frtInU9LX6WM/9Sz2bMMx9pH3KigPL1NKZilOhpQ7MxicgRkM3JpUxZ70w+wvMBiMYW9NGVbuWoFuzbsjjafFPmBNjJrycswc/VusWfARrNGafMQruTbXnmVqpNjMRzBuGAb27C5DcYsiMJj9NiYfCYyrcZ4p11bPKv15osbD5nOLgwkDYFyeEW2yCHDrOmNK9GvIsaf+fHJMoiL7f37iWXMzUsBtrhVCgPEG6if6QOLaeKg+jnZfQOzvgfbVViI3vWFFK5GfNyHy86aEyuSNvRG51/02oTLZl1yCyLr1KPur97sdUVODfXPmYN+cOcHqOu83KLhvckLb11lTutr6bsj87kXdEe37qtm18792zWeD0L7Pc5+s2GMNdxvi1sQK9jdUsUrq9305RYLsFruE2oaAozL9a8IYocWbTKLOSSLcUftkVdf272/8fVLfQRzd+2hcN+o6T0wk1yZSTXFxMY4//nh88803deaLRCKYPHky7r///kaK7MDm8ccfR3l5edx8OTk5uO222xohIoI4MCktLcXAgQMDi/fcHHnkkfjss8+sMSxBEARxcLNjxw6MHTsWc+bMQWVlpW+empoalJSU4Oabb8bTTz+NefPmHZS/x+Wc48MPP8Sxxx4baIw5ceJEjBw5Ei1btmyE6AiiaTNp0iRMnjzZmqQ9UQ7lCacmTpyI9957L1DejIwMzJo1C23btk1xVARBEARBEARBEARBEARBEERTYf/+ZRpBEARBEARBEARBEARBEARBEARBHEBUVlbirLPOSlyqffjlaD3ory658f4jp/2p6DFqPQqOuhaxlTICe5a9hLWvn4DdP06FMCL12GIQoUsKj40uwXIkK2GOnU0nWrPHUyaUrf4YUM/sUvMwZtq09HWWkNpPTK2/uJ2fKe2QSuMyPQRmScG0Mto7g8wjGBjnjpdZDwe4fAHY/umdvoeu4OirAMFl3SH5zk05GfT4tLit9d50dXxMP5L9ntNlCFg4w3n8o1HMfPMtKIu22popvLVFdfZhV/K2uqXaFgE9QyQAalhee+01ZGVl4ZRTTvFItRuC77//Hhs3bsS2bdvq/EPfffv21UuqnWqys7MxZ84c9OjRY3+H0uj07dMX333wX/TvMQBnHHMmpj4+FWtWrUFERBAxojAMA4aQL8NAVBgwRBRRw4AQBmojtfjogwUoLd0t85pyRSVHM4QBQMAQ5r1EqPWQGkZhSPeeVJvJ60hoP1oyYC0LW7rmg1uUFlOclqADraLCf5IMHZ6WoFg7ELECDbADfrdVTzHzjHAmkJG2f+/DM2bMwB133IEpU6YEEpk3JO+++y7uuOMO/O1vf8OuXbsavP6sjDTYk3tYrQCO6xoG7BNkriv78TVsW3BXTKn26D+MxvNvPI/cvHyzXciyQvsEwCHYVrUn3CWM1ZT0ttgQrniCILBmzRowxpKSap9yyilYt25dvYRkltfYdaNgzg5/3PIxUeMvNYQDs52uYPZ4g1kp+mhEi0Tl5VIoa46/GDOl2wwc+yKV+GnnUlTUxBciNgV2rlmN588+A2sWfGQdF2ZNRAJLagy4R65AeoxzVlNZY45pGYdQJTizxqJgHEJwbVwpIASzNmroklz1rmTYlqtXyUsERNQlztW8vmqCCfv5aJVy9A+ZNdbVKlH9Q1286yJwPzEGyU7k01jUNzqr7cca2yeJe6zPAFRG/MVZdRHu3HACLZaWhoL770OzOyYk9R1i/m3j0Wzi3dZ3PcmQ9/uxKPz734BwOOk6Vu1eaS+45y7Qup72ubXvq453+b2Oujczq2PJfI+Pu+3EGnY4cglnit6e1DhSX2e1Z9WmteLCkeB82d8Gxs4TtIx+39F59ZVX8ezUZ332um5ycnKw8LOFvuvqe38CDvx7FLH/efTRRwPle/rpp1McSdPhT3/6U6B848aNA6/HM4EgmjLz5s1D27Ztk5JqM8Zwyy23YOnSpSTVJgiCOARYt24dzjjjDLRq1QrTp0+PKdV2s3z5cnTt2hXjx49PWpB7INPn/7N33oFRFH0f/87cpRdaIIQapBosoI8CggLyCEpVpFgfFZXnBRVEsSviozzYQFAUH7EgKiACUkQUpEsTEEFFFCyRHpIQkpB6t/P+sTvbbi+5JHdJIL8PxrvbnfLbMrM7m9xnOnTAww8/HFBaj8eD/v37hzgigjj76dWrFyZOnFihPqN9+/ZBjOjs4dNPPw14LAwAs2bNwuWXXx7CiAiCIAiCIAiCIAiCIAiCIIizDforKoIgCIIgCIIgCIIgCIIgCIIgCILQuO+++/Dtt9+WKU+tlH+hYY/pAHOFKKrywpF41RQ0H/INXFH1/KZSCk8j7dsnkPpZD+Qd2VSB+nzUNQ5UnVwb0JxXphC8+Rk+6d3Riebctve2+Jkq/2I+8myzds30I4XczCaktgi2TT9MFV0zKdK2rIeRX1eWaVJsLR8EBwRDxpaXcSZ1g+++cYUjvv0tWl2aFI4ZkjhrjGo8uuTMvI5zfTsMwbbcA1rqsDjEJvfxiWHe3HkWqbb2n8++9pEwyeNt+o23VXunqYlKkfuQVDt45ObmIjk5GbfeeisKCgqqOpxqDWMM77//fo3+ot+4ceMwfOhwHD9yHK//9w0MuGIQLqh/IS5MvBCXnXc5enbohRt7DcGo20Zh0pOT8Pb0t/HAiDHocWlPtGrQGncMuQPnN2mPxvFNkBSbhMSYhmhStylaJbVCy6RWaNHwPFzQ6gIMuu56vPLiKzh44GDAcm0z1UGuHZhYO9bPmtIrKl2CFsj6UiTctv1oxu2q+j9dKioqwrp16zB69Gg0a9YMr7/+eqVJEjweD7799luMHTsWzZs3x0svvQSv1xu08sPd6v4VujDUwC4GFFAgvIVI3/QSTn3/LhyPV5gbL894CU89/yRcbq7m82k/pmVSVsqM9ZZzzn6rZYktQBwu5eURAhJETebQoUPo2bNnuSf8eOCBB7B+/fpySf38y3NLaMfS3W8XYUtBq03O61iHqQyzEFquMwu0zSM+Of4ypkBS06gjIDl2U1MUez3Yl7kPx3KPlbQLqj0/LV6I93v3xMlff1W32+ScZQLgulDcV6rNART5OZS16tRS3wiAMxiTS3G5TzXpLGO6gJurBwHqseGmK4+hqFWEdcoIBYouwNaPoyL0480Yg1AA6exmAvrJoHp1hSbUNjZECrbVBEJ78b1PNJ9757pcu3Iw30Mw38X2W08HirxFKFaKy1Rrwicfo/7CBYgeOhQ8Lq5Mec1EXnMNGqxehdi77iyXVBsAwBji/j0SDZYvRXiHDmXKGtauHeov/EyVervK/wzzxJnjyCo4ZXqO43AsmPZ8x76dpuT2Ply/LbUL0bX+BUw4PMOxie99ohV6nbo0W89nSqVNxqQ3WZtMW/5jts9O/2ArwvIjjB972fZ67HX9/PPPuPfue322sDTCwsKwYuUKxMTE+E1Dcm0i1HTr1g0NGzYsNV1mZiaWL19eCRFVb2bNmoVTp06Vmi4yMhITJ04MfUAEUQ3597//jeuuuw75+c4TwpVETEwM1q9fj6lTp4YgMoIgCKI6kZubix49eqBly5ZYs2ZNuX7voygKpkyZgsaNG2PHjh0hiLJqeeWVV9CyZcuA0u7YsQNz584NcUQEcfZy7733Yu3atRUqIzw8HL179w5SRGcP33//Pe66666A0z/88MO4/fbbQxgRQRAEQRAEQRAEQRAEQRAEcTbiruoACIIgCIIgCIIgCIIgCIIgCIIgCKI6sHTpUsyePbtMeep2fBD1Oz2liZKrJ5H1O6DVnftxfN1YnP51no9UUVKY+QsOLbsecS0Hov4VzyMstkk5a9QtOn7WM5SsOaoAqinH139tkmAJAQjvGRxaeoNjEe6oBrYY7e8BS/wMgGDyRVulG7bAIMU+cqVucFPfC22ZFAvphTBN6uMy8lk2zaWX5SO8EUITeAmkb3sF2b8udtzWuDYDweCCZrs0bSIzXg2VNSw7lpk+C2t6f/niW92AnIPLLDHs2b0H+3/Zj5TzUyxSbV2MDQG/Um1jV2n7DZZ0xu5wki+RVDuYHDhwAJdccglyc3OrOpSzgvHjx2P48OFVHUaV89Zbb+HHH3/E9u3b9WWKIpCbnYvc7FwcPXQUP+4uuQyzvKuosAhFhUX659OnT+PokaPYsG4DJk2cBLfbjYYNG+LCiy9Ei/OScU3v3mhxXgs0atQIsbGxYNrsC7qYTRf0S7eb1jcLQ67o1I8ICNglin6FngF0Q3l5eaWm8S/WdkLrPMvdBQaQsQSpmjD9XyowQ82UKVP0c6WwsBAnTpzAwYMHsXXrVqSnp1vSnj59GmPHjsX69esxd+5cREZGVqjuyZMno7CwEIAq8E5LS8PBgwexbds2nDhxwpI2NzcXjz/+ONavX4+FCxeWKL8LFK7fG5mMk0IxXceNY6XkZ+Hk+kkoSv/Nsay6CXXx1pwZuOyKTpCibsGEeg1m8t4FlrPf3/libj8BnQN2ATd5+wgiKBw5cgR33HEH1q5dWy4hJuccs2bNwogRI0pOWIZ2K3sOYxwlizCu0T4dh7C+9duvaMJWtcvSSlNsQwtm9GVCmpO1vpRpMmcOLxRNMC00sTYEB2MCHAyCc1XUDAEhgEPZfyGrIBPn1WmFCFdEYDuiGpB/6hS+euIR/Lx4kS7Khrwv0ve5SToO8xRLxj496fGdMMLtdiM2PkaTcnNwwcG5et1iuoyX6fJupgmsBQQ4FG2crKj7XZvnSd3fTJN0q8EKcPXSx9SrlCIUuBiHYNoZJqBHLyCgKFLiK7R8xjr5ykzjZ+kAFkKAMx68+0Q/+Cu3OmFpq74rQ1cvc74FtXc/DEBucS7qRNQpU+ERXbogoksXCM/LKNq5C4WbN6No924U/7If3uPHnbNFRSH8wgsQ0a0boq8fBHeAoqpACO/QAQ2+WIbCbduQt2gxCjZ9C+/hwz7pXA3q6/VH9uypToxWQfal/2Sct/oxNcnmpWhff3ajKbi5cbabJzVQc5tODnNHrh1YIZ/76P2DtW79PtTnHFN7L0U+J5PtUx/rma4rpudi5nOYmU4uOVIUDs8eHbGfk8z/KnMSu6CbgeHll14u8wQ8yS2SsX7DejRu0lh7BGnrQ0z7uqL9E3B29FFE1TF+/HiMHz++1HRPPPEEBgwYUAkRVV+efvrpgNLde++9cLvp62BEzeLEiRPo2rUrfv/993Ll/8c//oF169YhNrYsz1IJgiCIs5Hff/8dHTp0CNrvro8fP45OnTph6NCh+OSTT86p+7B169ahWbNmAaW95557MHjw4Ar/7owgzjUWL16Md999t8Ll3HvvveWawPRs5sSJE7j++usDnjSnT58+eOmll0IcFUEQBEEQBEEQBEEQBEEQBHE2cu78Bo8gCIIgCIIgCIIgCIIgCIIgCIIgykl+fj6uv/76wDMwjsQrX0Lt9qUIxKoNHA17voF6l47Hka/+hcKMn/ymzPl9GXJTV6HeJQ+ibocxYOUWf5Uk2A6hEVEKXGySGym3yvpxFtK2PK1KJW1wdxQiGnR0iNH+XqJbnXW5tirg4Vr5aj5DEu0vXqFLesAUzdBtrkmKqexiTK16MAjFtFzLeer7t5G971OnWhFWqzkSrnhKM4yZVWjMUq/+KjfObra0LGcO+aXwiCGqyZVwRyXAk2+VmM7/eD6e++9z+t7i5hJMQh4BVVZmt+WVJNXW89rkPiT6CRxFUZCVlYW6devi2LFj2LdvH3r16qWv37JlC7p27VqFEZ5ddOnSBZMnT67qMKoFYWFhWLBgAS6++GJkZWWFvD6Px4PDhw/jsCace+uNmfo6xhiioqNQP6E+mjVvhvYXtEfrNq3RuXNntGrVCrVr164yuXZBQUGp28Yj4ktNY9QZjOtvCWX4lC9sr1Z8r8bBZ+zYsY7LvV4vVq1ahcceeww//vijZd3nn3+OESNG4JNPPqnQNWPUqFGOyxVFwbp16/DEE09gx44dlnVfffUVbrrpJixdurTCX572Kgqs+96QAkplrRACxad+R/qGF+E9k+FYTpuU1pg5dyaaNWuqymVN4lldxicMuajZaqjLC7U2ZBYZqvmt+1f4Ea5b2l0ozZwEUQM4ceIE7rjjDqxatapcQm0AiIqKwrp169CpU6cKx+NfxFvChVJ3Xhv9gj4pjxAWya7e7zDhU4ZlvCGMkZcxBwUDZwyKFLoKUy/FOJhQVG0rY2oPJzgY5DJVtCyYQFZhFr4/vhPN4pujUVzjat+P/bRwAVZPeBpn0k/K7tsYHepzRZkkuQ4/6nKGdMVXBNugSQNV8CsnaWIwxqaC63JeMG7sK2GkY9yoSRGq0JtrgQrBoAihCbSFJlLnUABwqOs4g/5ZbhATzDiPBNdl3FKkzZlxjpmvbebrn+X+0Hz6BlFeW/3FtWXoU0o2C5eazry/Fae+zNQHmPuYvOIzqBVeS32+UEaY242Izp0Q0dno+0RhIZSTJ6Hk5EAUe8AiIsDr1oWrXt2giKz9B2MIvwFAyclVJd8F+UB4BFyJDcBr1w5qlfmefBw8fVCXZ5tnJpC70/J0yfTIyXjSZbRpKdG3SLnlj5ZGMAEOrt0yylKEpSxLO9InfzPOEbUZC/2c0K8bRhegB6+3c3lNkffMerMT2vXATztkAbw3FWXP6+ziFvg79W/n+vzw8PiHMPnFyZbJBu3v7TGRXJsIJePGjcNTTz2lTzzlj59//hmHDh1C06ZNKymy6sW8efOQlpZWarqwsDC8+uqrlRARQVQfFi5ciFtvvRVFRUWlJ7bBGMOECRMwceLE4AdGEARBVDt++uknXHbZZQH9fq0sCCGwYMECrFy5Ep9//rnl9+VnM02bNsV//vMfTJgwodS0+fn5GDp0KJYvX14JkRHE2cPdd99d4TISEhIwbdq0IERz9lBYWIgbb7wRhw4dCih969atMW/ePLhcrhBHRhAEQRAEQRAEQRAEQRAEQZyN1KypKwmCIAiCIAiCIAiCIAiCIAiCIAjCgddeey3gtMwdicbXzjmLpNoGYfHNkTxsAxr1mQ1XRC2/6YSnAOnfvYg/53dF0alfK1hrSaakEIpWmK+NJufgYqRtftJRqg0AdS6+D9wdaYrLbsBx0oZpn3WjkJQHcZOwmplKY1B/TWvTjjFpG+JGXn2ZWiZjHKp2mmvpXABcEELm0ZZxjsL0n3Hqh1mO2xkW3wxNBy8B4AaYSyuTmco2WY/0GMxGMGHaLIsyCUzf6fb9BTDuRmyrQT7xzJ87H0JR5Fbqwitm2nb5WQqRjKPCHN87YZEHEY4oioLc3FwoitpGduzYgVGjRqFevXpgjKFRo0a45pprdAns8uXLceWVV1ZlyGcV8fHxmDt3Ln3Rz0SzZs0wc+bM0hOGGCEE8s7kITU1FZs2bsLbb72Nhx98GF07d0ViQiIi3BGoFVsbrVu2wXW9r8MTjz2BlV+uREFhgV8hqV0Q6iwMRanuwdKkUwDAw/1f04NL2eSrfrdZTyDg8YjguL7LgcvlwnXXXYfvvvsOAwYM8Fk/b948LFy4MCR1c87Rq1cvbN68GbfccovP+i+++ALvvfdehespLPZCXruFrjHXruUAIBTk/b0VaV8/5Veq3fO6nvjky0/QuGljvSR5bAXU9iM0iS0gX+XxL+HgagmFMMrwTV5FJwdBnKOkpaWhf//+aNSoEb7++utyoqweaQAAIABJREFUS7WTkpLw559/lk2qXYZbcGNEYc3ErAOBUvP7j4Vp4yvoQljzMINpYyBj3GAe06njMlXkLMdA6p/hquJXBs44OFfHVuoECUyXbP+R9Qd2HduBDNtkQ9WFIzt34MN+fbB09L+Rd1KVajNNHK2PXhkzbTsg72x9R8sMLgYc9fiKtZPPTwYT0PaTtk81iTaHKqxlcl4pfZzMtLG2ZrMW8lqjQGhjfH0ICy2JomnQNQG6ZvLVrl/a1VFR9OuQFO8KISAUAf3SJAzhun4NZKbrliYFl5NG6CJfw+5uIeD7RD+Ut+2e7fiM5YXPG/3ccxr3y7atCAW5xTnBiysiAq4mTRB2/vkIv+hChLVtA1f9hNBKtR3gcbEIa90KYReqMQRbqg0AP57cA4/Xo+1y2YGa+wjjn75c7y800baRQu97dWm2cSOpvVgnbNGXAbrp2nIayDnuYLq/ZOY8sD5XMtVj3N8KS5vU72iF+YORzuefsP4oiqL/2Nc55YWtLvnW7XaX4UgBU16digvaX4j169fr/bJ52ys8ji2BmtpHESXDOcfgwYMDSjtmzJgQR1N9efTRRwNKd/vttyM8PDzE0RBE9UBRFNx8880YOnRouaTatWrVwvbt20mqTRAEUUPYvn07Lr300qBLtc3k5OTgmmuuwQMPPBCyOiqbZ555Bs2bNw8o7RdffIENGzaEOCKCOHv4+OOPKzyJ+CWXXIIDBw6U+fnP2UxRUREiIyOxefPmgNLHx8dj2bJlqFOnTogjIwiCIAiCIAiCIAiCIAiCIM5WSKxNEARBEARBEARBEARBEARBEARB1GiysrLw1FNPBZy+6cAliE2+rmyVCPgIWKqSuPMGoNWIg6hz8ShNzuxMcfafOLR0EBRPfgVrLGmjK0eurXjycHz9WL9J3bFJqNNBfvlRmOKyx+ck25ayLLvk2VfGLeVBvoJt7T1zWmaxmGnlcJvjmqvibcYBrwdpGyfAab+74xqj2Y1LwLjLoofTRdq6+Yib4jPVLQXettjNW24pjzEtfDV9XGtfgcqRI0ewacO3PqI8AWGRasvDoou3yyDVJvyTlZWFUaNGoX79+nC73YiLi4PL5QJjDJdffjneeecdS3ohBC6//HIwxjBw4EBdwk2UziuvvILk5OSqDqPacdNNN2HIkCFVHUap5OfnI/WvVKxZswZTXp2Cgf0HIi46DsnNk/HUk08hNzdXTWjqeoMh1w5EGOOKdPoCaUVuOALN65COlbDOkk8KJ4G8wqrtRyIjI/HJJ5+gSZMmPuueeeaZkPZzYWFheP/999G2bVufdRMnTiyXMMhMbkGRWYGt7nD5KhSc/nExMje9BuF1rueecXfjtQ+mIiomShf+Mb00WR4s8lB/Hj2zJ9CO05wXwtqYtDKE46spKEv+QP8RxLlOeno6Bg0ahKSkJKxYsaJC/Vrnzp3x999/IzExseyZS7hl938/X0Ib1YdhvhPy2F2s5pGYvQymSbSZPtayRsUAcG5InVX/qxzzcL1sxlTZNrQJi5gmguZSts04OGPI9+Rjb9oe7KxGgu1DO3dgwa3D8WG/Pjiy4zt9+MfleNO8n2AdsQLG6NAYJTJ9/3+T5ysySm6XrMq5BdQxrFBF1Uwfc2r7msvxpJTBMm1MyHRJMrR9LYSAYpZjQwFjcpoHpl0C1eufLpbVipSokzyYLihMlXNLmTfTPcK+1xCzwJfDmBQqVPLas0VcW66xur+bBWGSawdyQ8FMtctnCtpBzy7IpnuAMlLkLcKPJ/ca3R8z96zW50pGf2l9RmQsMZ6RyWPC5OAA8lD6SrWh3YvqaYwDbHlRJ31h+nvo7d9ox7I8o0yHh7bmiV+Yqe2b70X1PsP3x95OzVJtS09iE3H79DECaHd+O8fjUhK//fobrunVG21at8WXK75Ub5mFUS7JtYnK5rXXXgtowsMVK1bA4/FUQkTVixUrVuDw4cOlpnO73XjjjTcqISKCqHpSU1PRrFkzzJ8/v1z5r7rqKhw/fhyXXXZZkCMjCIIgqiMFBQXo2bNnhX+vEghCCMyYMQOMMbzxxhsV/j1SZmYmpk2bhl69eqF58+ZISkpC27Zt0b9/fzz77LNYt25dyLfryy+/DHiC8htvvJH+RoAgNJ577rly523WrBnefPNN7Nq1C7VDMEledSU7Oxv9+vULOD1jDPPmzUO7dmV/PkYQBEEQBEEQBEEQBEEQBEHUHEisTRAEQRAEQRAEQRAEQRAEQRAEQdRYMjMzUaeOk4zSmeRhGxGVWMYvYIfCIyLFLRX6YWjQ5Xm0unM/opK6+K3Kk38S+ce3ByNo+N8ZIZQia/Kko1/fBeHxFXoBgDsmCQ17zAAPizbFIkyv9vj8fbZYfWzCNbN+rCTBtklezczlcuOHMVX7Y5ZcM6OOU7v/h+KsP5x2BpreuBxwhWt5TPXo5Zhk2pZNMm+bdRuY2TJk2z/GNqpSscj6FyC8TmufyOZ9PE99YxJlMTBV3iOlR7bd7iTYLgmLVImAoigYPXo06tati7fffhvp6ek1Zt/06tULhUWFWLBgAZ599lncdtttaHFeC7jdbjRq3CgkdV511VUYOXJkSMo+F5gxY8ZZ+2XRI4eP4KUXX0KdWnUQERaBjh074uFxD+O/L/wXs/43C0uWLMH27dtx6NAhiyTNBz8+tuLi4lJjcEWEat8F0ieUkkb4vDGhdvCn87xliioUxMXF4eGHH/ZZ/uuvv2Lz5s0hrTsiIgKPP/64z/KjR49i9erVFSo7K1e797E7Aj2FyNw8Azk/LnLMFx4ejuff/A9GPz5au35KaSCzHlJNeqjLBXX5n3mZ6f/2dARBhJSsrCwMHjwYiYmJWLZsWYVlJ/fccw+2bt0Kt9sdpAj9Y4wwLAZU672/dZW6SI6hTJMsOSKFsLqLVRUv6yMRbXIjZhrH6VJpbUIjDlWkzRgDZy5VEA0OzhmkbhtClWozcHDu0t4zuJgLOZ4c/JC2G0++9ATefvtt5OTklHNvlQ9PYSF+XvgZ5vTtjY/69sbvq1eBCWFIs00yba5tu69A2/4jZeLq5zzF+SCc1yYZHByMa/uRc/WzJtFW9zPT75oY1449E4AUZjM52YN6XjNAFXHDevuhQEAIBRAKBAMUIaAoAmDqcvP1SlfdSvmuV1jigBT/aqH4SnMBCDW9FNgixHLts30Mp4//SxA3+axivm998lt2i6k/0NIpUJBdmF3WcGs0e9N+QJG3UG/n6vltPPMyJhngAIPaD1iOr0m0LWXazHrs9Oc2Jk+2Iec2zgXGuLW9CBmGGpcan2JuuWCcQRjubkgBuFlhbazSPsn2L8XXNhm2rNryuBXmthmAdNtxaCh86n3u+ecQERER6OGy8Ocff2LQwOuR3LwFJk/6r15HKPsngnAiMTERHTt2LDVdcXExJk2aVAkRVS/GjvU/KaiZwYMHIzo6OsTREETV88EHH6BVq1Y4cuRImfNyzjF16lRs2LABkZGRIYiOIAiCqI7cddddyM+v6ITxZWfMmDGIiIhAly5dMHfu3ICewaampuK5555Dly5dEB8fj3r16mHcuHFYu3Yt/v77bxw/fhy//fYbVqxYgf/85z+4+uqrERERgaioKDRt2hTdu3fHmDFjsHjxYhQUOP8NTFlJSUnBiBEjAkqbkZGB0aNHB6VegjjbSU1NDTjtpZdeiuHDh+Prr79GYWEhUlNTa1xbOn78OLp3745vvvkm4DyTJ09G3759QxgVQRAEQRAEQRAEQRAEQRAEcS5AYm2CIAiCIAiCIAiCIAiCIAiCIAiiRvLXX3+ha9euAadPuPxJRNRrX/aKnGxT5UaKXfyUW44fV0QdNBu0HM0GLYc7uqFjrXmHN1YkaIdtcKJCO6ZEzhzZiDN/r3FcF3defyTftA3RTa6yxWKWRPuXgfqkl5JqkzTILGMz0sNYry9z0JNZ5NdM93hZ6uWaFFtwFGb8glN73nMI14XmN68Bd0fCUaBt3kbDTAVD6K3r1UwxO8StCZS0UE1lGtsU3/pGn/A+X/w58vLywLi2N4RJviQAwcwqs7KfK3bJ1tkuH6soiqKgXbt2mDlzZrXaF3379kV+fj4URUHmqUxcdlkZJzIIgE6dO2HV6lVwu90YPGQwnnn2GcyeMxsHDh5AQVEB/j70Nw4cPIDGTRr7lVaFhYWhTZs2ePnVlzH2wbGoXadkqXFYWBjeeuutoG/LuURiYiJeeOGFqg6jQggh4PV68ePeHzF9+nRMmDABo0aNwo2Db8QVXa5AcvNkhIeFo17deujatSs+/vjjgL5c7/WWLp12RdYrW7DMiDnolFCmzxotbWZO1Yu1AWDAgAGOy9euXVtlda9Z43z/EigZ2fmwT27iPZOJ9G8mI//vHY556jWoh5mfv4VrB/fR5aEGhtxP/Wie+cLXcml3WpZ6CQ/d7SBB1Ciys7MxfPhwJCQk4PPPP6+wUJsxhunTp2PWrFkVD66Edm6/zxd+ljuVp9/v2z2rlq7JNJIRRj5mKcNQuDJYP0MKYyGF2lwf76kiafWVawMizlSptiqMlsJprv64OFxgyDqZhanPvYZRo0ahYcOGuPnmm7F48WKcOXPG/zZXAG9RIf5Y8w1WjhuDGRe0xRejR+LYzh0mYbYqBXfBEIm7YHTh5lGkXbLN5b5icj1DgR+xdpuL2xiicq6OreU+FqaJlmRtQjB9jgdFMAjFfD1iUISijhmFAkUIgCnq2Nk0LhXMLAIWEIpxjTNf2zQ3NhShaOtV+S4E9HqglcOZIeW1nF9qDepTgxDLtasS6/YGiKnt+Sx2KEQVH/uW4SjiNj/WkM8S9M9GHqb9L7swSz3ORKkUePKx5+Ru6L2B6RZRtmXtk/ZMyNSTmts009o8c+qf9Ravla9/0v8vhdxqm4Vxm2sb31il27INWrdJ0UvVJlawTPImRdlWmbb1ZHSSZSsQiuIr4bb/k8JsRfEtw7KthmQ7vnY83nz7TecDFCBHDh/BsxMmIj4mHv2u7YdNGzeFtH+qTs+biOrDq6++GlC6GTNmhDiS6sXGjRvx+++/l5qOc46ZM2dWQkQEUXV4PB4MGDAAI0aMgMfjKXP+hIQE/Pjjjxg3blwIoiMIgiCqK4qiYMGCBeXK279/f7z33ntISUkpd/0ejwfbtm3DrbfeisjISFxxxRX49NNPoSgKFEXBqlWrMG7cOFx88cWIjo5GcnIyJk6ciG3btpVpsr2CggIcPnwYGzduxBtvvIEbb7wRUVFRiI2NRfv27XH77bfjo48+QlZWVrm245133kHdunUDSvu///0PsbGxiIiIgMvlgtvtRkREBKKjoxEfH4+EhAQkJSUhOTkZbdu2RYcOHdClSxcMHDgQU6ZMQWZmZrliJIjqRF5eXkCTZAPq7/x37tyJ+fPno3fv3ggPDw9xdNWP3377DV26dMEPP/wQcJ5bbrkFjz76aAijIgiCIAiCIAiCIAiCIAiCIM4V3FUdAEEQBEEQBEEQBEEQBEEQBEEQBEFUNsXFxejduzcOHDgQUHrujkK9Sx8KcVSlESIZiSafiWrUBS3v+Am/zkzwSeKKDOzLc4FjljDagwn2dio4tupuxzWNen+AuJYDShC9yHic4rIvZ6bl2mfVogVdy8OYVGuZipPr1ffCUqc1Fj1OxgCmvVeMsoTiQdqGpwHhKyitd8kouGMa+m6KbjKyverVm/VI5piYbx7LJ91OZ9tWIK71YKR/95IlkNzcXKxYvgLDbhpmyJY0WZM/j551r/mX7TkKt6AKfvytO9f57LPPAu7/gkF4eDhOnjyJvXv3Yty4cdi1axcAVTgdHR2NlJQUzJgxAx07dgSgHtPatWtj+3fb8frrr2P8w+N9JBqxsbEoLi6Gy+VC+/btMWzYMLz44ovIyMjwG0ffvn2xdNnSEmMVQiC5RTL+TP0TALBi+Rf45ps1AARcbjeuv+F6XNH1Cl0oNfLukcg65f/Lye7oBrhvzFi0b1+OiRlqGKNGjcLMmTPx888/V3UoIUMIgaysLGzbug3btm7DPffcgyu6XoFnnn4GPXv2dMwTkFg7qoxi7XJTUp9pF82VkM7yCqRleYDmFQgrSLRo0QIREREoLCy0LN+/f3/I665Xrx7q16+PkydPWpb/8ssvFSr3eGYudEmf4sGZX1cje89iv+nbXNgGL77/XzRM0iZbkfcymljUgu6mFZq5VL1ol3DptqBfh8tzKTblqcnXc4Kwk5ubi5EjR2LBggUBXT8CoVWrVli0aBEuuuiioJRXGurIyemCYvQuPmm0VUwTJ5tfIQSYTajKwFQ5ss20KschwjSGM43mwJh6reNgUHzikVpYDkCAawJuhQkwcLj0QLlqqlbU7HOmfYTCfPW6k5eXh/nz52P+/PmIiIhAly5d0KNHD3Tu3BkdO3ZEgwYNyrw/T506hZ/27EHW7l0o3L4Nh7dtRXFenr73uJ9+2z7S46bPTstUIbZdsi0Q5qd/PrD3AOr9szOYloMzrkrLBeCCKqxWhdZcuwQJgGtHQwgITWqtrlPAODeOPQSEUF8ZE+CCq+eAooC51Kg1Ny+YJsg2ngmon5km2lVl3UKr2liubbEqAZenkmlcKiW9cpnPeWnDPqYtbYzrk/8cuhaa26tzfyAcEhuZZB7tkMHyLAXC2KuaKD2r8BTqlnWSmhrI9mPbUOQtAudcn7WAMQau9QSaQhvcZZpgTsrzTT8QABNS3G/+J/tm2RczvQ4GoU2CoPYXwlIm06XpQggwrr3K4871G1ZjEgVIQbTv+eUs5paZTMJrAX0SAHM+a2ElfrTlNbVhYW3TwiQZv/nWm/Hh7A+xacMmP6UFRkFBAVavXo3Vq1cjLi4OvXv3xjPPPoMLLrjAYTOofyKCS8+ePdGgQQOkpaWVmC49PR2rVq1C7969KymyqmXUqFEBpevbt2/AokOCOBvZv38/rrrqKp/nY4HSt29fLF26FG43fVWSIAiiprFs2bIyTS7YsmVLTJkyBYMGDdKXjRgxAm+99RbGjRuHoqKicsdSXFyMrVu3YuvWrbjpppvKXU5ZOHPmDPbt24d9+/bh448/BgBERkaioKAA7dq1Q2RkJKKiohAdHY2YmBjExMQgLi5O/9m6dSvq1q2Lw4cPw+VylaleM4E+k16+fDnGjx+PWrVq4eKLL8b111+Pu+66C7VrlzyZNUFUN/Ly8gJKt2fPHvW5Wg1m586duPbaa0v8ex47l156Kd599116tkQQBEEQBEEQBEEQBEEQBEEEBP21CEEQBEEQBEEQBEEQBEEQBEEQBFHjWLhwYZmksknXzEL5rH8l4FfmbKMSvx9SmOksjoxu1E2aoYJYW+XItY+vfxDewlM+y2OT+yCuZX+1RotIyx6Ck1zbYqY2fXaQa+ufdd0YhCWfNQ0zlS2VT1Kyo5epyaGM7Oq603vfQ5HDMXTHNUXtS+63huy7oTYMSZxvRgehtpSa2ZYZ8RpluGMbIrrRFcg7utlS49yP5mLY8GG6FM+y25kRi5PEx5/Yp7QvWNVUwc+7775baXXNnj0bd9xxBwCgW7du2LFjR5nyjxkzBjfeeCN6Xd0LRUVFePqZpzHirhGOaceOHYsbh9yI5cuWW5ZHRUVh0qRJGPvgWH2ZoyhLop13DEC//v3Qt38/x3zbt27HRx9+5BhLeO1WaDxgHmrVScSEpxoFurk1Gs45Jk+ejIEDB1Z1KJVGUVER1q9bj/Xr1iM2NhZ9ru2D5yY+h5SUFD2N/8kfDNxR9QOsMRjX2LLkd7pu2sMROJxRXMGYggPnHLVr18aJEycsy8sr8ykrdevW9amronUfOpkNJT8beX9sRf7vm+HNP+03bY8B3fH4q48iOjpGF4QKITT5rHbrKoQq0BZCk1Yyy+2hvF10vL5a7luMexxnwWgFboErlJkgzk7y8vIwatQozJ0712cykvLSsmVL/O9//0OvXr2CUp6FMlyODIGqobmG5TMsYwY9ky2/UbVNpMqYNi+AVrqQkmzZxwlN7wwogqvphKIKZJkqyvZqnxmYJqo2RLEuqHmgfdLjYgKpB1OxfN4Xjts9NNyNyO93YvKGDSjU7gUSEhLQqlUrNGvWDA0aNECdOnUQHR0Nt9sNr9eLvLw8ZGVlIS0tDYcPH0b6H3/iwtzT+EeEG25mFkLb9olZZGw6Nk6jP00NbvqsruXMOE7qUgHOGOrXr4WU5g3RoFED1E6og/j4WERERaJJkyaIckfBxbmeS0rJBRgEM0Z/Ro2mY8YAIRQo4OCMG3ccQo65hark1na9AvUYQ1HA1Wo0iS/XJbwMwhBiKwqYVq4u7DWdRZbhuIOg1yLTroFy7RKbuD3Ekh5JiADSyeTaMXHycBtPY9RCi4s9+GH3HqRcdD4UZCM2LA7hrvCSK6jBnMxLw8/pP+nnMYf1+Y8UXjOX/Kz1hyZ5NtfSSBG3XKf3SAyanF/KtLWeQShgzAV94jUuH4kxS/cg9EkUDNE65wxCgeWck+1UfzInmFWaLU8gs0xb2PIK7argIOE2n96+p2LJJ7G1nzG1aaH1B1r7/vLrL/HQ2Ifw3qz3yiSN80dOTg4WLVqERYsWoX79+nhh0gu4+x7rBIXnUv9EVA8efPBBPPnkk6Wme/TRR2uEWHvXrl3Yt29fqekYY5X6TJcgKpvXX38dDz30ULkmiXK73Xjrrbdw7733hiAygiAI4mzgk08+CTit+XfXdkaPHo3bbrsNAwcOxIYNG4IVXpVQUFAAoHImjy0vp0+fxsaNG7Fx40Y89NBDqF27Njp06IAbbrgBd955J+Lj46s6RIIokYSEhIDSHTx4sNImL62O/PTTT+jduzdOnfL92z1/JCYmYsmSJYiKigphZARBEARBEARBEARBEARBEMS5BIm1CYIgCIIgCIIgCIIgCIIgCIIgiBqFEAJTp04NOH10k+6ITb4u2EEElq4U50ggss0Si7dJTU7vm+OThkfUQmTCBbJCc+YK1a0VKAuzRwZfBU3ZKTq1H6d/meuznIfFILHbK5Z6LXJtn6qd5Nr+4rVpdKRcGkLbf5o8SBO0aeYvkwHK0JwxS11S3iVjtK4ryjyAzO9nOITG0ajv+75xOW6DXaRt3h6bdVja15g5h/ZON1o5laUui2092Ees/c033+DkiZNo0LABhCLAONOz6RKlEgTbhrLckDkFQk0U/Gzfvr1S6tmzZ09QviDYuHFj7P9V+9JvCV2D2+3GkiVLsODTBXj+hefRqlUrPDTuIVx51ZWWdP6k2kJrj7IvEJb2ac2fm5ODHlf2cIwjtsV1aND9JbjC4/Gvq2NRJ9blmI7wZcCAAeg5bBy2btkEJS8T3sJsKIVnAG+h2uZ5OHhkLUQ2uAC1O96D4qy/UJSxH6phjQPgEMX5yD+2A4y7UJx9GEpRTlVvVkDk5uZi0cJFWLRwEaKiotCmTRtc1zew+w93VIPAKqngfUPJlOParSVPTSsKejTlxUlOV1RUOfGFou69qz9G2soFgChZSnT7uNtw+5jbEMbDdIGgfl/ETP2hHafbBA3znCw18VpLEJVBQUEB7rvvPsyZMydoQu3k5GTMnDkT1157bVDK80sJlw27/NqfXNunPJglyEwXkRrCVaN8tVxDmKrKlIWpDDkeY9LRqo/P1P5Mky5DgQscCgBFq1cVyGpqZw5wRegiZs6EannmwMavNul1mnm+bm20CHNDAdA+PAxPZmQhXwikp6cjPT0d27ZtK3HXNnC50Ds6CjdEusEjw4yRqkUGbexbfffZjom/0ZxZqGsasoFHhCPqotaI6NgWURe0QmS7FnDFx2E65+BwgTNVgu3iLnBNiM21927OwZlL23fq/laEF14oULwe4xjIMTGTYz7oB5YxdZwNfbwtt1GACaHKfxlTj5McsuqqZahWX2jHmalCdENqq+0toQqBIVQ5uhR0y+B8xqiByLXN4xGS1xo4PrYw9oa8T3GW5cvzQGu1JnP81o1b8eRDT+K3/QcQHR2NTt064bY7b8OIm50nb6rpCCGw7u+1qmyeq+Mt2Ysa2mzZLzLf85Uxte0JKdyGJtfW0jNrnyKbg67Z18qVj5j00hVoIm+tv2ZSjK8KrxnnVle26X5W7ROY1uStcmyht0ejzcr9AFNxzidoqepsv0vNUwlY1tlk27L7m/bGa3jw4bG4acjN+HHvjyXWWhZOnjyJf4/8N1544QV8OOdDXHXVVfq62R/MxuOPP46ioiKsXLkSnTp3qrn9E1FhHnnkEUycOLHU8e7evXtx7NgxJCUlVVJklY+iKBg8eHBAaXv06IHExMQQR0QQlU9RURH69OmD9evXlyt/o0aN8O2336JFixbBDYwgCII4q9iyZUtA6Q4ePIiWLVuWmCY+Ph7r16/H0qVLMXz4cBQWFgYjRCIAsrKysH79eqxfvx5jx45FnTp10LFjRwwePBi33347ibaJasehQ4cCSnf48OEQR1J9+eOPP8os1Y6Li8OyZcvQpEmTEEZGEARBEARBEARBEARBEARBnGuQWJsgCIIgCIIgCIIgCIIgCIIgCIKoURw/fhw7d+4MOH1EnbbBDaCaSLXNZUixyZnD633SRDfqCnCXk90FWuYKx+Gr94Lpc/m38/CKmxzzJ3R+Bu64xmazmvpilmv7wKAa0OR7ezpzvH5VZVpWkzZHl2Uz0zotp7Dlg+YJs9UnhAdpG5+AUHxlenUuGoGw+GaOsUoVkvO22rdJezUZ6axCHHMe5lCsta648/ri5LdPQniNL6J6vV7M/3Q+xowdY5EbS7maWaotcRKNCQgjT4DUFMHP7t27sWXLFuTkhF40/Ndff6F58+Yhr8eM1FgNGz4Mw4cPMy33TaNjlmqbXqX0XpX6KVixfAW++OILHDt6DBnpGX6vI7Et+iLpmpkAgOgIYMQ/a1V8w2oYTz/xKO6cciVUWbYmYoNLe5U/6uewWk0R07w7AJcmQOSQujaAg4FD8RY381rbAAAgAElEQVQj7/Am5P+9Eflpe+A9cxTCWwSheBGMSRxCQX5+Pvbs2YM9e/YElJ5HVr8vkuttLQDf9u/HqodY2+v1On6pNyYmplLqz8jI8FkWGxtboTJ/3LCsRKl2RFQEHnplHK667krtNsQQgxoYAlNDNmikEQCYECb5oUagl1WhXc393Erp1/pyuNsJ4lyloKAAY8eOxQcffIDi4uKglNmsWTPMmDEDAwYMCEp5FcWfXLukNPqwqixybSliNq2XfY6ij9vkiE1TbWtCZQ4GRZNwCyHAGaAITTTLOLgsmgn97oRBfSMU4PAfzjKNtfkFuDcsFgxAPZcLw+NiMDs7t9R91sjtxrXRkegQGQ6z+tXmlrXsLvmGaX2sOY29W5bKXLPg1hUdhejuHRDd8zJEXX4BXOHhqjBb7gPGVKk253AxTbBtk2q7OAfT7u0YNPG2/l69tysWHhR7ilDkLTLGigIQXI2QQRVmc9VeDiEAF9RjqggBzrXxoVBUua9gEPp5Yho/SsE6UwCtTAZ10iehS3YVs05YF30zYexIiyhXF3n7kWvbTuyzWa7t1E4B/21VXy+fxTD9DHMqxMgrPytGUcJcjkworAWMued+fDZvob4kLy8P61atw7pV65CXkYf7778/sA2tQXx/YidOnjmhtk+9bTOtvarvuelHTi4g13Mp1eZcz6diyLkNybZd0g2Yek79XpEJpvajQu3hmCZQ59o9LNfasd4OtCqMydhUj77alRsnlDyH5KnjM+GWCUtZTusdT2PfhYZfX4rBjYLssm27ZLt58+bYtnMr9u7Zi9H/vg+7v9/tVGm5OPT3IVzd42q8MOkFNG3aFI+MfwRpaWn6+quvvhoffvghCgsLMXDgQIvYLDMzE3Xr1nUst6Y8eyNKx+12Y9CgQfjss89KTCeEwNixY7FgwYJKiiz0KIqClStXYt68efj222+RmpoaUD7GGN57770QR0cQlc/u3btx9dVXIysrq1z5hw0bhnnz5hn3+wRBEESNxOPx4NixY6Wm69u3b6lSbTODBg1CVlYWBg4ciNWrV1ckRKKcnDp1CmvXrsXatWtx//33o27duujYsSOGDBmC2267rcK/QyOIinLfffcFlK5Tp04hjqR6cvz4cfTu3TugPlrSsGFDrFy5Eh06dAhhZARBEARBEARBEARBEARBEMS5CIm1CYIgCIIgCIIgCIIgCIIgCIIgiBpFw4YN0b59e/z8888BpT/96zzUvWQc3NENKl65g2zFOZldABRapCym+PSfPuuiG1+pvvHnNwqaYNu/gqk8OyNj16sozjnkszwq8R+o036EVrRmTjNV7V+ubdY1+YtLOKQ3fTZLfYRRjuqn1LQ8WkwW6ZRu2nFWoZ3+aQ4KT+71idgd2xD1Ln/UYVvM2LfJ3/ZAldbCLtS2FcPs+Zjpx1jGw+MQ2+I65BxcYilm7kdz8cDYB/R6mDCOh0WWbdoVhtCI6fnKKh8Dzl3Bz/bt2zF16lQsX74c+fn5lVLn//3f/4VGql1CV2BuM47CwJKKNUv2hXS0CRz47QBmvvk2VnyxAn/99Vep5bij6yOxxyvaJwXDusWjVkzFpB6KouCnn37Czp07sX//fqSmpiIzMxPFxcVwuVyoXbs2GjdujAsuuADdu3dHmzZtzvrz+OoODdG2SSx+PZwDCG6S5FkvNfKzLi6UTnRwVXgJVXzIXWGITf4n4pKv0foxrhWkHvCizN9RkLYLBWl7UZT1Ozy5R+EtyIDwFqvWy2qPVHWGGn/X6fIWZ7TO/YcKglduBThw4AA8Ht9JKpo2bRryuo8fP47MzMyg1n3w4EGcOXPG7/qWF7TEA5PvQ8t2LaHfeejSQe0eSXpIhYDQpYSBXzOlTDSo5w5B1GCKiorw0EMPYdasWSgqCs6kBE2aNMEbb7yB66+/PijllYkyDvXsmmtYPsM2JtEWmQXGJU1OxZg6iRETulxbaqRV+b/6ygEoggNMMSTcUMC5C4oCcC4gFAEOBsE5mCKlzgxQAEUAHGqfet3Qvljx2Zc+4891+QXoHx2NRm61E746KhJ7Couwu9D5mDd3u9EvJgrtI8LMGwTzqNI+UtVfTV2+c08tRbfGEg4g/PxkxA6+GrG9LgOPCNfGakyTanNwTaIrP7vAwZlNqs002TYzRNrcJN9Vpdzqq5tHItoVDQ6GAqUABZ58eL1eKEKBi3FVgM0EhGYtZ4xDMGOkKIXYggFcMCiMg2mSbSGl3BzasJ2ZpOOKKtsWABMCnLsMZbnQJOswpNBMCAiTHNqQa8v7Vj9ybRtnk1zbR5pdlrxOz1/kvtKbtZQL285iYc/PbMvVRVJ4fuTwEYtU285jjz2Gf/7zn2jXrl25tuVc5GReGr47ul1rk3KpcSYaYnjjJpFxTYotoEu1OZc9qpRyqxJuWRrnTNdnc6htUi2f68/L9JtQMO0/374Jersy+jN1YgPtHNXd7cJ0Tyu3CqpUn5sE1j5NyHquWh7d+mkC5vNb75FMQVvPf+N8lv2FPJ/19aZ8cumFF12Ib7dtwq+//obRI0dj+7btQZmMEQCefuppx+UFBQUYPnw4AMDlcuFfd/wLo0eNxp133omff/4ZQ4cNxby5zpLTc/XZG1F2pk+fjoULF5Z6vi5duhQejwdu99n5tSePx4MlS5bg008/xbZt23D06FEoStmfNXXq1AktWrQIQYQEUXW88MILePbZZ8vVJsLCwvDhhx/i5ptvDkFkBEEQxNnGnDlzAhoHPfDAA2UuOzIyEqtWrcJbb72FMWPGwOv1P5EpEXoyMzOxZs0arFmzBqNGjUK9evVwySWXYOjQobj11lsRHR1d1SESNYi8vDx8+eWXpaZjjOGyyy6rhIiqF1lZWejTpw9+//33gPO0bdsWX331FZKTk0MXGEEQBEEQBEEQBEEQBEEQBHHOcnb+hRlBEARBEARBEARBEARBEARBEARBlBPGGO666y6MHz8+oPRKUQ5+//B8xLcZjrDYxog9rx8i63coY60mU4vT2rIKT0rxH5cnb+GJ7yGUYp/kUY26mcQutswWr5HNeFougifXztg1xbcU7kZij2kAc5kWOsu1AfNxEaYQmLHMJy4nSbWT4pdJm49J2mqI2yzFaXWryexlMRRlpyJjh++2gjEk9XnflsefbthJlM1M4RrCo0DSWcs17y/AkL8yxLW+0Ues/cMPP+DXffvRNqWd5sQSFsG2fg46hCIgLPLtmi7XzszMxPnnn4+0tLRKrTchIQFvvPFG8AsuhxfKnsUiY7N1NwWFBdi1cxe2bNmCrZu3YsvWLchIzyhTfQ2unAweFgtAgDPg9qvjyx40gJycHCxZsgTLli3DmjVrcOrUqYDzpqSk4L777sPdd9+NiIiIMtfdtm1bFBYWljlfIHEF8sVSyV29W+Lx979XP8guWoouTVI3oYvGFD0tTJ8FXKp+TJMcqmI9BRBSrs0RXrcNwuu2Ra12t0Dvo5jRJxdl/42CEzuRf2wnCjP2wZPzNzz56RXcI0GEVYZUuwIIpw/W1pmR48XxU8VoWCcMVcnKlSsdl1988cVVVnfHjh3LXebOnTsdl7dISUbff12HHoO6I8wV5nOlNJqYFIU6FMKcFzskIwgiCHg8HowfPx5vv/120K7TSUlJmD59OoYOHRqU8vxS2rwMJQz1/Al7S5VrwyTctd/++RP2ait1uTagjkEgVaZMk24z/TNjAkJRJdAQCjjj8AoFnHNVoC28AOemCrk6ZoE6Hu18ZSfc89DdmDXlXZ9tPCMUMO0+xgVgXO14rDiTjzV5BUhXvGAAWoWFoX9MFM6PCNOrsMq01UiF/klOQKRtrtw9pq6eOXTwZk105D/OR/wd/RDVsa06TtNk2oxxcJiE2MxliLWlbBscLs7BNMG2lGozMF3GbfwDOLgm7uVaPWp5Ma5YxIXFodBTiDOeM/AoxXrM6rFUI1agGMcJxiRRQrPpCibAhFo708fcgMKELgQWctImIcCYC0ITbcsKzRNIyHNSipytE/8Yk8SUKNc2tZezSa7tRIlPcQJ9phXAoyDz8xsG/fD7lL975/cllpOXl4fhw4dj+/btiIyMLLnSGkCRtwhf//kVBLxQdddMa+PMaO9cLoMuzDaE16oq2yzU5pB9hiHONnXaartjcvI5Y4zDzCVpNm0hBfpaG5RXA3nrKgX5usxanhiyrzRNXCeF2hDqxAiA2vbNHaSA0PoOqPJwrdO1zH9X6rNdmUeYPumbr8en91P6NgldCG6XbOvnvRBo06Y11mz4Bn/99RdGjRyNTRs2BU2wXRJerxcfvP8BPnj/A33ZZws+w2cLPsPnn3+OQYMG+eSp6v6JqB4kJSXhoosuwp49e0pMV1RUhFdeeQVPPPFEJUVWMQoKCrBw4UJ89tln+O6773DixImgtMX33nsvCNERRPUgLy8PPXv2xHfffVeu/MnJydiyZQuSkpKCHBlBEARxtjJ//vxS03DO0bt373LXMXr0aPTp0wdDhgzBDz/8UO5yiOCSkZGB1atXY/Xq1Rg5ciQSEhLQo0cPvP7663SvQISc8ePHByTbT0lJcZx87FwmLy8P/fv3x969ewPO06lTJ3zxxRdISEgIYWQEQRAEQRAEQRAEQRAEQRDEuQyJtQmCIAiCIAiCIAiCIAiCIAiCIIgax2233YbHH38cHo8n4DzZv30KAMj4fioAoEn/hYhp2rOUXKVLE8olVqiIi8FP3tO/fuKzzBWVgIi6bY2sdsG23ZmsC8MqIkcJklzbQTQqFA/Ca7dySGuSa8uqIGU2JlmrYzxOcm2nDH6k1owbn4Vt2xkghBYbg2n/almEghPrHoLwFvlsUq3zb0VE3Ta2peYN9JV0G/Uy06vQc1jjNkuG/Ck5nZYb+yy6yVVwRSXAaxPUfvLxJ3h+0vOWKmRWv5J3SHFSxeRjwLkh+PF4POjYsWNQpNqMMdSuXRstW7ZEp06dkJeXhy+//BKZmZl6HxoREYEWLVrg7rvvxrhx4yr9i4FWaZ35nXBMAwBpJ9OwZfMWbNmyBVs2b8H333+PoiLfthQo9btMQEzza/TauqZEoWlC2f4k49ixY3j22Wfx8ccfIz8/v1xx7Nu3D/fddx+mTZuG2bNn44orrihT/tTU1JCItWvXrl2m9Dd0bY4X5u1Bbr4XameoaL5LQ0oIABAMAoom+TUmLBDgYEwA0N6btGpMMM0kqZiuFbJABVKuLfuP8PhkhNdqgfg2w4wAFS+y9n2M0/tmo/DUbwFI1EIH467SE1VH9GuZ+vGHP/Jx7aVVJ9YuLCz0OynANddc47g8WHi9XkydOjXodW/btk1/73K7cPm1l6PPzdegTYfWcHO33leb+0cp0jaW2e8ZSkFKAfWbKevqoMzDQhA1CI/Hg8cffxwzZswI2vU5MTERU6dOxS233BKU8oJCGeTasoexy7Ud80ppsRRKM0NQ6iPX1izT8n7D3GFZh2FCF2kzTdrMBYPCOABFfS8VtAzg8AJCXaeW54IXXnC4IATwfw//21Gs7RHyjsSQYQ+MiUL/mCicURRE6H249sN0fSwUk7TVLtnWteDarittJCtlteEpyagzeigiO7YFdDGuJs4GAxiDSxNsS9m2/GGaaNulvRrrVKm2i7l0aTYH0/PIf/oyTbQt64sKi0J0eAyKPIXILjoNjyiGIgQ4UyCEKueWQ1oFihqzwoz7P8G0MaeiibfVxEyo+5Bp94JMm4xFfTYghcDqq6JJt1URN1PPI1jl2obQPAC5tv26GQS5djDRJfROy+E8Tpf4E+WXUqFDQcw4f4VzPJAT6mjnigBQr17pQpa9e/di5MiRmDNnTtniPAf55q9VOF1wSmu/2gQCmjifgYFxKc7W2j1jmgxfa6uAlo/p6w2RNtPTyD5GXgb0FKZTSfZd0B+PCTAuJdrM9NxIlqaJsI3MkDJ9QHvOZkqnC69N1xQmjGkKzHPuyWeH5rZlbWb+z3H/5z+zlmF67mW9ZjlJthmsWRU0b94cK1d9iePHj2PUyNH4ZtU3UBQFVcENN9yAJk2aYNq0aRg8eLBlXUnP94iaw8svv4w+ffqUmm769OnVVqydl5eHTz75BJ9//jl27tyJ9PT0oF9/L774YqSkpAS1TIKoKr799ltcd911yM3NLVf+ESNGYNasWTVOTEgQBEGUzPbt20tN06RJkwpfP1q2bIndu3fj2LFjmDRpEhYvXoxjx45VqEw7kZGRiImJgaIoSExMREZGBk6dOlWmv2uqyaSnp2PhwoVYtGgRRowYgXfeeYfuG4iQoCgKZs+eHVDa1157LbTBVDO8Xi+GDRuGzZs3B5ynX79++PTTTxETExPCyAiCIAiCIAiCIAiCIAiCIIhzHRJrEwRBEARBEARBEARBEARBEARBEDWOxMRETJgwARMmTCh3GYe/GIKkq99EfNubnBNIGbLjqqoTcPoj78hGn2XRjbvBaSPM8VvkT0ETbFdcru2KrAtP7lGf5UdW3oZGvT8AD4u2FW2yq+nVG5IrZ/zJtQOJ1Wmddb8aEjhTkRAQihd5h9bh2NcjHUt2R9VD/W7PWmMQegG+YcrlQsqp5SqLnscq07bkFSW8yjR22TYD427EtboeWT9aRXLz5s3Hcy88p8rTpOzMLNwRvvJr83uSawNhYcGR027YsAHdunWr1C+cejweLFq8CFu3bEVxcTEyMzPRPLk5cnJykJOTg+zsbOTk5CA3J1dflpOTg+joaLQ7vx1SUlLQsUNHDBg4AAkJVnlaQUEBpk2dhtkfzsbBAweDEq87ugHqXjoWtVJutbSPod1iy1zWhg0bMGvWrKDEdeDAAfTo0QNz587FkCFDglJmZRIV7sL1nZvgo7V/apcSl0murcrQVHG2V+/fBFN0MRs0ERpjUoAoX6V8G0a/L/tWQ62pRWGS9Vuu6QzgLtS+4E7UvuAuKJ48nNrzDvIOr4c3Lw2KNx/CUwjhLYRQiiEULyC8IdtXjAf7T39CfY/iXP6OA/m49tL4Mpc2depUpKam4vnnn0d8fNnzSyZNmoQ///zTZ/k//vEPtGljn6hC5d1338X27dvx0ksvoW7duuWue9q0afjpp598lrdr1w6XXHJJucvduHEj6iTWQc+h3dF9SHfUTqgNlyYlLQtO4m3z57P4ckkQ1RZFUfDUU09h2rRpKCgoCEqZ9evXxyuvvII77rgjKOWViZL91yoVlGv7k/aWLtc23QEwVapsGe9qMld5+8AZoAihS04ZGAQDuIAq1NbksmAKoDAoUrCt7wMFgAte4YWLucC4vx0j4NJ3ixq7F6p0NpZzCK0kGan5vSF9Nou1hT6XlBzG2Q+LrMu8jNeKRe37hiKmXzddpi1l0/LVxTggpbqacNcFBqYLs22v4NBSGFJt7tJyq1pdDkO2rYt55fHQlLxS4h0ZFoWosCjkFucipyAHiqKAwQvhcsG4x5PHVd7fqUsVwcA5h6IIuLh6v6ho4l5wrqZVBDgDwNTPXJhlvKq4WZGidfCA5NrqDveVa+vHz3RwgjG+DTXm9hdIczcnNIvFhW4ed2jLPm3c2F+qCF3e4tuf4ajldenWGd2v7o4NazeUGNZHH32Eiy66COPHjw9kK85Jth/dij+yftcl2mCG5J6Z2p7L3BeY02nifL2/sPQb2lIGTbit9RyyLlmWDlOfC3GoMnz1BVDU/lhOUCf7Pet5YtSpT55guY9V9CGiohj3tLpA3nSdgOm5lHF6mYXcsK6zS/KF0M9Pc1798RqzbrOlLHOZpgeEQk4AoAu2rRkSExPx+bLFSM/IwHMTnsPSz5ciIz0Dlc3hw4cxZMgQjBo1Cm+++Wal109Ub3r37o2EhASkp6eXmO7EiRNYt24devbsWUmR+ScrKwsfffQRlixZgh9++AGZmZkhrzNYzwoJoqp55JFHMGXKlHL9fjQyMhILFy5Ev379QhAZQRAEcTaTmpqK7OzsUtMFcwLVpKQkzJgxAzNmzMCRI0cwefLkcku2Y2NjkZKSgt69e+POO+9Ey5YtHdOlp6djzZo12Lx5M/bs2YPdu3ejoKAAxcXFFd2ccxIhBN577z2sXLkSa9asQbt27ao6JOIcY/r06QFNlN6oUaOQT+Bc3Xj00UexYsWKgNN36tQJixYtQkRERAijIgiCIAiCIAiCIAiCIAiCIGoCJNYmCIIgCIIgCIIgCIIgCIIgCIIgaiRPP/004uPj8eCDD5a7jIxdUxHfZhhUw4uZMki1zenK7bKsqARTQVH2IZ+l0Y2vLL1ms4DYSbAdErm2uRJnwuKaOYq1z/z9DQ4tG4QmfefBFWWV7hoWHWGRqAYu17bHZbfD+bPFSVuPZvRhqhBWiqylVMiTexzZv32K0/vnwZN73G88Sde+D1W5JuuE7TwzS6PVmKRj1p5UXcA0+5DcJ7ayLe/tJ7STkNlIE9d6sI9Y+/Chw9i04Vt079FdE74ZElz9fDPJtZlhPwqqfOxskGsXFBQgMjLSsixYkpmUlBRcddVVQSkrEBRFwWeffYZnnnkGBw4cKHP+06dP49ixY1i3dh0AwO12IyIiAmfOnMGtt96Kzp0749VXX0Vqamq5Y+ThcQiLbYw6He+DKzwePDwOkQkXAa4wU9MWiIvm6HVRdElFVQrFxcW45ZZb0KxZM1x++eVVHU6ZGdytBT5ac9DUP7k0Ybai9ctSQKaoom2oXZW17XNDYyiE1r/KNL5iPn06A73PM/Xxej9tXg5wdzTqXfog6l0q7yfs/Yb6ueDE98jcPR0FabvgyUsL2n5iPDxoZVUlW345U658RUVFeP311zFv3jw8/vjjGDlyJGJjyya2nzt3Ll544QXHdY8++qjffB6PB++++y4WLVqERx55BKNHj0atWrXKVPeSJUvw2GOP+a27vNeh09mn0en2y/B/3e+BOyxMkxuWjF2aTRBE5aMoCp599llMmTIlIClDINSrVw8vvvgi7rnnnqCUV24Ctu0640+ubf7kI961i3vhJNe26qQFk5NqQL1vkOMxXarKAKGY5MccXChQtHsQzrgqWRYMjDNwoY6HFJjk2ooCgENhAgUFBY7jzUSXFE1Dk2ozuAEo2hbKKUME5FjHLNGW+m65Xt1C8+2M0/DWfoiirr4MdR+5Ha5acZCCWl1vzQwRLtcku5xL7S4H55pAWxPnuqRAl6kybVWmy61SbX0Z16S7UqKt1qrWo62DlOhqP4wjLjwese4YZBRkosCTD0V4ISMGFG2fqVvJGdc3WFEUVa6tC241IbZQwAUDGIciBDhTtHNIPQcAOQkUjHtDoaj3kVw7a/3ItY19bpVrWwS6lmPjP19loo/N/a1zXF5CGt/bcR1mOl+ZcBbnG2mZpX0C1j6DaQOFJ559olSxNgA89thjaN68OYYOHVpq2nON/Rn7sOPYd1q7Mgm1ZZtnHFy2T5NgX2+72uRoDFCXcW6UAZMsX/7TT3v9AZzeFzEwMAEwFzPaB9eW6Y+gmOWxo9rHa+UxbYkw9W+K1s9rgnzzY0sBtd3rE85pkzVJtzbk9QOKXhf0dbZT2HJuG72z3mZtgm15jQI0CTjM41rjmRcDNPm//shQ2wbzxHzymqeSUK8eXn/zdbzx5hvY/8t+TJ40GV9/9TVysnNQmcycORM5OTmYM2eOZfnZ8OyNCC33338/Jk6cWGq68ePHY9euXaEPyEZaWhrmzJmDZcuWYe/evTh9+nSl1p+SkoLLLrusUuskiGCTlZWFK6+80nFSuUBISUnBpk2bKjSpHUEQBHHu8t///jegdGPGjAlJ/Y0bN/aRbC9atAjHj/v+LQfnHHXq1MGFF16I/v3744477vCZJNofCQkJGD58OIYPH25ZfujQISxZsgTr1q3D3r17ceTIkaBN1GjH7XYjOjoabrcbSUlJSE5ORrNmzdC6dWu4XC40adIEWVlZOH36NE6fPo3s7GxkZ2cjNzcXZ86cQWZmJrZs2YKoqKigPfsujaNHj6J9+/Z45plnAhp3EESgBDoB0oQJE0IcSfVi9uzZmDp1asDpe/XqhRUrVpBUmyAIgiAIgiAIgiAIgiAIgggKbOLb1+p/vpncth4aNYsvd2GnM/MBwVCrXmTpiSsZiq18UGzlg2IrP9U5PoqtfFBs5YNiKx8UW/mg2MoHxVY+qnNsQPWOrzrH1rnRM4iLTKrqMAiCIAiCIAiCIALGLh4aMWIEZs+eXe7ymvRbgJhmvWTpAddrESWV6kIKrSzpzOGNOPLFEJ/lyTdvQ3itlgGXw6w2G/OKCkRXUl7/+0UpyMKfn3aFJ89ZQB1eqyWa9F+AsPhk53LNx8u8WX7FVSUYoSzL7K/QxU9S/CP0zwAUD84c3oTT+z7Gmb/XmNI6E9d6CBr2fNkhAmHbk3Ztmnl7pdnILkZ3OhZOQm3zOnt+33SpC3qg6NRBy7J/3fkvvDPrHT0cGaIuOIIheZLvnbDLtMsq1y6p7KpAURSMHz8er732GtxuNzweD2JiYnDDDTdg5syZiI6OhstVujw1EDZs2FBpYu1du3Zh1KhR2LFjR6XUV1aiG3VFTPPeqNX+NnB3FIw+QphkWoa2cPAVsXjxjsC+CG1m/vz5uPnmm32WN2/eHP369UP37t1x/vnno0GDBmCM/T975x0nRZH34W9Vz2xOhGVhkSSIChgQUTHAeYoB9Qwnoq8onuFEDHceeq+ep6feq6jnmRX0PeVMeAj6gqISFBQQjCQVkAySw5J2l03T9f7RVdXVPT1hd2d3Cb/Hzzrd1dVV1T1dqdl9Cjt37sSyZcswY8YMvPHGG9ixY0dguj169MCCBQuSejYyMjJQWVlZ67In4rjjjsOCBQtqfd7Jd0zExpJ9ALPAwAFwgHEwZgFwPwHLiSOFi0AIzqIXXNZhS9Z/LtNisnHh8lP9KPmi3GdqTy4SwPxtXnC7Fkuurbardq9Cyff/QOmaqbCr9tT6vpjwtFwccf1qX/mAwA0BwU4AACAASURBVL7IJ2tM3Kf5+7YgIbnZn7n7jnBOuP2Jri/qx5abMh4TmPV4F7RuFo51qYE89thjuPfee/V+Xl4efve73+Haa69Fz54947bhGzduxP/8z/9g5MiRgcdPP/10zJw5M2Yao0aNwi233KL3c3JycO2112LIkCHo3bt33Ly3bt2KESNG4Nlnnw38Hk444QR88803dW7TV+xchs/WfgqLWeCcg8P5tMBhcQsW47B4CBaznB8eQkjuh3kInIcQlvshboEzGZdb4IzrH1eOyrQ8lWvJohQpmvtahqp0iq44VS+WoSSaUFJMV2qrxgJQYRKPjNQ5WCusJMTjBNGQ2LaNv//97/jHP/6BsrK6LTTgp3nz5njkkUcwdOjQlKRXV+LOgwNPSHTYG4F5wlh0HGPao8qijrtybTeioVF1parCPStiR+QhG0IIo4ezYds2BBOw5TFb2LBhbAsbwnbCbBm2bPHPuKTfZZ5r4gDeKypECAwRqF7TFWqrT1Ums4dVs0Xh+5GX45Fqx5rBsox0NLvrGmRfcIZui5VAlwfIdCGF264wVwqzZV/BoPoNZoh2jTBfHGacZzGZvuxrmNyGIfs1pd9qf0/lHuysLHGuh6meR6p9OQcTcK4Fqt/iztBROJIjmP0XjH5M3g/vtlEGPUd1xOp6xmr0Xd7+CzpcwO3PghaPUvE8NK5XG4nE2m4fbYYHpBEvfQBqoTOz+VB1U49GVf0TSlYs9H+2quvC9oYJG/PnL8ToV0bj/bHvx533pKen48MPP0T//v1jxjnYWLVrJSav+tgZnzNHkC9rrbOt6qasjxbjUozv1Gsu5LgRTniIW3r86Iw5Q3IMGnY+1ThVx+FyvChl/FKkz5kj31dtjW6DAOiRpbHgoRKpQ4q13SfSMGybjzIDhK2eX1daLwCAqZGoO25V/YKAgJDtvr+vC3rKedSijL5Zoqfe+8e5wvMOTLcGus2QYcZY28zDbKsg43w992vcdP1NWLHC+z6uoZk9ezZOPfXUqPD96d0b0bjU1NQgKysL1dXVceMxxrBp0yYUFRU1aHk2bNiA1157DR9//DF++ukn7N3buBJ6k3A4jLVr16JNG/qdPOLAZfLkybjsssvqJM9kjOEPf/gDnn766QYoGUEQBHEwsHTpUhx99NEJ42VmZqK8vLwRSuSyYcMGzJgxA+vWrUNaWhoGDBiAbt26NUreu3btwocffog5c+agpKQEZWVlKCsrw759+7Bv3z5UVFSgoqIClZWVqK6uRnV1NWzbRlZWFlq0aIHWrVujffv26NKlC4466igcd9xx6NKli3xnlhqWL1+OV199FZMnT8bPP//cYDJwk27dumH69OkNPqcgDg2ysrISjnFzc3OxZ0/9fg/gQGLOnDk488wzUVVVlVT8k08+GZ9++mmtF8wmCIIgCIIgCIIgCIIgCIIgiCAeevn81Iq1CYIgCIIgCIIgiEOPU9s9gOxw66YuBkEQBEEQBEEQRFIEiQv/+Mc/4rnnnqtzmtntz8ZhF4xVOSSXr+F0iU1tDUl1NSoxbJ5+G/Yse9cbytNwxO9/QWxpaJwUUy7YrptcG3YV1ow7E5UlSwMPhzIL0faCscgoPC44rVrLtc00guJES7GFsLUMCIaMp6Z8K/YsGYs9P7+N6r0b4uTnEspqiU6DvwJg/lFjHOG3Ke1Rx6K+I8+FB4QrE1gsAXc88bYTXjL/Rez4ZoQnNDc3F2vXr0VWdlZU0ZiRpynSPJjl2uXl5SgqKkJpaWnceEVFRdiyZUu98+vcuXOjyJX27NmD+++/Hy+88AJsO740vjFgPIT0lscgo6g3MlufhMzWJyKUXYRY4mBIiaJXHAy8cmsrnHlsVq3zN8XanHMMGjQIt956K0499dSEz+Du3btx8803Y+zYsYHHJ02ahAsuuCBhGYLE2iNHjmwyKecDb3yH16Ysk4I1JdGWcmxmAbCkRM0QbTMOJvedeMw9LsXckEJEByXXdsLdVsKVaXvlZErSVle5tje8YvO32DHvSezb9BXs6tr/YX8opxidBy/SZXXZX8XagCPVto1t59hDVxfh6l81j1GmYPxibZO2bduib9++6N69O4qLi5GVlYWysjKsWLECc+bMwezZsxGJRALPLSgowPfff4/DDz88Zt5+sbZJmzZtcMYZZ6BHjx5o27YtsrOzUV5ejpUrV2Lu3LmYOXMmampqAs/Nzs7Gt99+m5QQIhafrpmCVbtXuaJDJdZmXEsOuZIbshAsbiEk5dohZsHiYR2v9mJtrgWHyYq1TSmpwq2NzA1IRqxdhy6bxNpEU2HbNh577DGMGDEi4TgvWQoKCvDwww/j9ttvT0l69SWwr9nP5NpBKXuPS4mqcITY7jGfXJtJuTakXBsCtq3k2jZs2xBsQ8CGwOSJn+CP19/puZ62loX/LWwBASAivMJsqfXWYm0l2nZ7WCE/fb25iOq1A3v7ULs2aPHYHxDu3NZtrbnSUjtjI6bbdSm5ldJdDq6PcTkG47ovkH1FDKm2I9KtvVTblX5DH1NlrIpUYnPZJkRsG7pHkeXkjIEJ1W/BFfUyty+y9DgS4LB0nwXBtADcOWaItbkr3I4n1zY/1SFTri1soa/DTyrmt3UlnlhbFiZqM65Y21c3GWdunRQCQbUzWHwP2HKxFl0fbQEwoeus0HXPqTklJSUY+/a7eP2V17Fm1ZrAy8nKysKkSZNw5plnxrnog4M1u1bjk1UfwRYRQ6DN3HEd58a4UtVxNR50xpqW3lfjRkearRZvsTyi7ZCM78bTY0zOwYSqT7JtkUJ8MOaI8Tl3/OtSaG8+cUxZ8tW8TTaCTKg20gl3nzVV14QcC4edMuoxc3xxmNOuR1BjR1Bj16Darka1Xa0XzVP56DFsYJX1zhX1nl50RrUjbnndMTWiBds6Pze9ILk2AOzYvgPt2rSLe42pJCcnB5s3b0ZWVvQ7k6Z+90Y0HZdeeikmTJiQMN5VV12FMWPGpDTv1atXa6Hf0qVLU7bITSr497//jSFDhjR1MQiizgwdOhQvv/xync7Nzs7GRx99hH79+qW4VARBEMTBwsyZM3H22WcnXKAFAE499VR8+eWXjVAqoq4sW7YM//rXvzBlyhQsW7aswUTb4XAYL730Em688cYGSZ84NKioqEBmZmbCeJdeeinef//9RihR0/PLL7+gd+/eSf+uUvfu3fHFF1+gRYsWDVwygiAIgiAIgiAIgiAIgiAI4lDhoZfPR6ipC0EQBEEQBEEQBEEQBEEQBEEQBEEQjUEseeSuXbvqlW7Zuk9VDsnl63dSemMnyK2u8uz4aVZs+S461K7CnuXvI++Iy3xHEktOPNIY83qFiGWQSVjGeGJmN44PnoaOg2bhlw8Honz951GHa/Ztwy8TL0Lxua8ju12AKEmLpw15FJOiq5gyUnXB/nIFhAnhSrCYk41dU4Htc/+OPUvHQNjBws0gMlr2QNvfjIUr1Y4n+I5R5EAhpTCE2kHfgXstULIh4fu+4n7nAnlHXIod3zzmKevevXvx4YcfYtCgQW5MXQyh5WT6WYPznQRJeASM+xywnwyx0m4s+vbtm5RsMRVSbcZYvRYbSAYhBMaPH48//OEP2LRpU4PmFQ/G05DVrh8yik5EZuuTkNGqJ3goE3Hrj67GSqrobdQzwgx9jk78h5TxOPfcc/Hss8/iyCOPTPqc/Px8vP3229i1axemTJkSdXzChAlJibX3N87u2RavTfkZkBI8JQpz9g0xGBxhooAt67cNrdkUDIypRk6K0JkV0Cf52zr3+3VbNRajO4rXT8WPm9G6N9oOcIToNeXbsG32f6Nyx2JU7V6ZVGo8nJNkvk2Ep4r4+0gvn3y/p9Zi7Xhs2LAB77zzTq3Py8jIwP/93//FlWonYtOmTXj33Xfx7rvvJo5sEA6HMW7cuHpJtSN2BL/sXQdAiTrdTy+x+k35fym4NEM9kZJ45JlHdFhPgjzvBHGAYts2nnrqKTz88MPYu3dvStLMy8vDgw8+iDvvvDNx5KYmUR2OO2eOlRzTSl149hHY/ajj3rmdChW+44AaW3AG2AL6mFMAAcEMaamAI3YVtiN8FRw2AA4bzqIfgC0EIGysWbk26noOC4XAZY6WnCeq0Y0FmKUzRiqOdNtScma4UzwhEzAcshrbiJvRuwdaPvZH8NwsjxwagBbLKpk2Y65EWwuptWwXWsCrpbiGSFvLsWWYs0CDGz9Iqg09A2Te/RhSbQaG9FAG2uW1x8a9m1AR2eekbHPYckErzuDeR9uQYAunzBHY4HLbZs53aX4XTETAGdejUAYLtrBlWYRzX50v3imvHHuaz5dnOi3nubaaewpjHmoKqOPNb2szHG0k4lZnX3kdGbZxWD23DGDCqNOqahv1V98zde8976JUdm5j0KxZM/z+1ptww9DfYeaMWXj9X2/gs08+8yz4VF5ejgsvvBDjxo3DgAED6ngH9n9W7FyOT1dPcaXaRp1mgFs3ffXflWpzo55bsl5D13cl19cLrahazJTMnrtSe92GyhovGJgF/c6JQYBxruuGmqM5bbIT35WymyJ4o4cQ7qJ2FuNID6UjbKUhbIVr/a4IcK8zxMOe8Gq7GpU1laio2Ydq2xW9+dZzkHNS1Xfph1vGlT2cmrva0BVDMFX35T2TKQACQqbJPKkKHUPdMwigRcsW2Lm3BMf36Im1a6P7pFRTWlqKnJwcTJs2DWeddZbnWFO/eyOajueeey4psfb7778P27bBeXzhfTwWL16M0aNHY9q0afj5558bTNhXX84++2ySahMHLFu2bMFpp52GlSuTe7fpp1evXvj888+Rk7Ofv/MkCIIgmox33nkHgwcPTnrR5quvvrqBS0TUl65du+KJJ57AE088AcAZt7/22muYMmUKli9fHrUodF2prq7GTTfdhDfeeAOTJ08OXPSJIBKxbt26pOKNHDmygUuyf1BeXo5LLrkk6d9V6tixI6ZOnUpSbYIgCIIgCIIgCIIgCIIgCCLlkFibIAiCIAiCIAiCIAiCIAiCIAiCOOiJLUF2BGT1paZ8C0JZrWLnaToJA4sSq3yNYzvKansGqnavigrf/NktKF05Ea3O+AdC2UW+MiUn2G4cubYqT9D94mh30XvYPOMO7F76dtRRu7oMGz6+Eq3PfA55Xa+IkbTPQpa0XNvc9ola1blSEiuEQPXe9dg09QZUbv8pznUauVgZyO5wNgr7/AWhnDZG+v6yxCLKLgeveEgFMt9+YGl8Au5o4bBhxTXOYgjnFCOruA/KN87xHBvz1hhcMeiKALERk94gJSRzxXYNKdduLMrLy7Fz5060bdsWALBo0SJ8//33DZ5vKBTCr371K7z44ovo2rVrg+RRWVmJCRMm4M4770xKqB3O64istqeBMQs8nAOelgMezgVPyzX2cyDsatjV5ajavRI7F7yASOVuiEj8P7DNbHMK2v1mQkB75K9D5jPsb8RVfVFPIdCrSzoywnV7toqLi/Hmm2/i6quvrpNMyrIsPPvsszjqqKOijjXGM9QQnHJUK2SkMVRUCTAtDzMVkLYUZ8MJE0okJpzWQdjyO3aVh1JR5jRJggFMGM2h0lOq1oVFNZX+9jt2/1R7828oqxDF54wGANTsXY+Vbx+f8BxHBt8YpLjNNPtWybfLyrF1dw1a5Sf/60ypFq8VFhbi/fffx+mnn97oeTdr1gxjx45F//7965XO2j1rUBWpcqSuPph6pp0d2TW74kSYwzRD5KnFhfI4+e4Iou4899xzeOCBB7B79+6UpJebm4v77rsPd999d70kg41OPeTa3t7cTc438XTlxcYhj4gXseTa5mjACGfOgh2uXFse4QAXzmjDES3bzr5sh7kcMwrOAGHDFhYs5oh/1sYUa7vlsA1nspDiYC3NBmAbOlXbKLFQ8aUQWsVXt90VdQNZ556KFg/dCh4KuW2/TNUUWWsRrjyqpbmc67haqO0XaMOVa8PYVnGdfIKl2lrAzZzxHmfxpdqq/BYLoV1uO2zYux7l1eWwmQ3GhCPLFlKWLgDOLWcuKZx8bWZLkbO7bUMt6sK17dmGFGkzDmeBFw4hbOehQHy5tlf2rL4z+dyZQm3z0WbeeJ7zkumcG1Go7fMFa7z1Ksa5el7vFWkbiUC9g9C3yXZvkRrfOON9IaOqd1MqlvNdCyuEvmf1xem/PgO/rFuHMaPfwdg3xqJkewkAVwzzyiuv4Lrrrqvr7dhvWbR1IWav/wKArM+GNJ8zBsalCFvXV6decqM+MsbAuZRuQ9V1p14yXecdQTc36jNkuoDbLjEBgKtFChjAnfaLq3dOXM35oNPXz5NjvHe/a/UwyHmkqZ5OD2UgI5SBsE+GnUrCPIxwWhg5aTmosWuwr6Yc5dXliIiIW/+Nx5ypma5e0AF6cRwBeV1GO+LOfZU625X/K5y6oPoz2bbAaevUAjhCCKRnZODHpT/gd0Oux3vj3ov7Hj1V9O/fH3l5eejUqRNuvvlmNGvWDB06dMApp5xCcu1DkHbt2qF79+746af478QrKyvx9NNPY/jw4UmnvWDBArz66quYPn06Vq5cmTIhX0PTo0ePpi4CQdSJ8ePH4+qrr0ZVVVWtz2WM4f7778dDDz3UACUjCIIgDhYuvvhifPDBB0nHZ4zh+uuvb8ASEQ1Bt27d8OSTT+LJJ58EAPz444949dVXMXXqVKxYsaJOYw2TWbNmobCw8KBfTI1oGObOnZtUvMLCwgYuSdNj2zYuvPBCzJs3L+lzPvjgAxQXFzdgqQiCIAiCIAiCIAiCIAiCIIhDFRJrEwRBEARBEARBEARBEARBEARBEAc1iWQg3Xt0r3ce2+Y+iDZnvRScn+lTji5dgoiJhK+poeVJ92HX4jcC0y9dMxnlm+aisM/DyD/qyoByxpedaGmZKYVqdLk20PrM5xDObYft3z4Wnapdg02fDUNN2RY073lbcB5+uTZcoWbwM2bqynzhwnbThIAQNnYufAUl3z8Fu7o0zvU5pOV3QsFxw5B/9G8hDV2+fAOk1hp1Deoi/CLtoPh+LY8/P3884S2XeX+M714LbQHkdv1tlFj702mfYsuWLSgqKpI5MeOeK9+nEuK68rGGkmvHSrc+2LaN2267DYsWLcKcOXMQCoVQXV0NwJEkd+7cGRs3bkxpnn369MGcOXOwY8cOLF++HEuWLEFFRQV27dqF1atX469//StqampQU1MDy7LQrl079OzZE5dffjlyc3NjpltTU4MFCxZg2bJl2LJlCzZv3ozNmzfrbfWZCGalo2Xve9DsuFvAYkquYjy0Amh+7DDYVbuxd80nqNg6D1U7l6N8wywdJZTTBoWnPIjcLpckKElAHrpaKZ1hdD075ciMBOnGpm/fvnU+V3HkkUeiW7duWLx4sSc81c9RY5EWttCzS0vMXbzVqbMiAsGkckxXfwYILtsT26nZggFMCriFrO3M1U96TWuAaxj26Pg8n86WMlvWtw+L3Z+ptimUexgyCo9FxbZFcVNl4ew6lKUh8NYFLU2sxdAlYgv835yduPn85P/Q+M4770RRURFeeeWVpP+QORaDBg3C008/jTZt2iSODOCGG25AXl4eRo0ahZkzZ9Yr74svvhjPPfcc2rdvX690AODnkiVaNqqfWeGOW1wzNovqB3UUT7gp2DZDDREiY1F9pNLeKulhTAKOkUqPOBh58cUXcf/992Pnzp0pSS87Oxv33HMP/vKXvxxYQm2Tesi1ncNBgl7zpNhybUCO7xFfrm3O/Zw5iCnXFlr6ypgr13aEsVKuDbktxcuAM2YRtuOHXb0yeoGr9iELFpy0hG5rnbPBhBZmq5mmdsfqe6L9snIo5Iq4Fdr1DCDrt/3R8p6bdP9gttnu4guuuNqV6XIpffWKeDlcMbaj2JVx4ZdsSw0v5+DyvnFwMM60vBeGhFfdiUCpNoNbTu3UZfpY27zDsLl0E3ZX7oYV4YhAOPkIJ/+IbYNLQa+AABdcS9KZ8R8X3Bljqnsk4Ah7lUzb/5lArq2fP7giXTCvXDvqnYrOupbz2xS8TmJg8nrjHDcPGtfkypADysXgXqt+ZSEccTY3JMN6dCGi0vC+n3Hfu+jlcjxSbaFf8TBIaTMD2rU7DHfdPxy3/nkYpnwwBW+/+jbmfT0f1dXVuP7667FkyRI89thjB4X0VwiBWb98gR+2LdT1K0iqbYqwdf1VdVeK6PU+U8J8VddlnWYMlo4D3S449V7VW/c4F7L2Wtx5dNQrJiHAhKxXjLvtISBF0Y5AXcg6pEXb8vljjCEzlInMUGajf4chHkJuWh5y0/Kwr6Yce6v2OgvhBNQLZjzfpgCbqZuh2wV5nwRz5siGYDuoa2Se1IWsNypMwAqF8Obbb+C/7/kzLr90INauXetJou1hbXH6aafh6G5Ho3WbNvhs2meYMWMGtm/fXuf7smfPHixcuBDDhg3TYX369MGXX355UNQzonaMGDECv/nNbxLG++c//xlXrP3111/j9ddfx4wZM7Bq1ap6C/eaij179jR1EQiiVti2jcGDB+Odd96p0/n5+fmYNm0aevfuneKSEQRBEAcDNTU1eOihh/Dss89i7969tTr3nHPOQUZG3f/tltg/6NGjB55++mm9v2jRIvzrX//CZ599FvVv4slSXl6OCy64AAMHDsSYMWMQCpFqgUiO119/PWEczvmB++82SRKJRHDttddixowZScUPhUKYOnUqjjnmmAYuGUEQBEEQBEEQBEEQBEEQBHGowh4cdZ7+9cmOR7ZAcfu8piwPQRAEQRAEQRAEcYBxarsHkB1u3dTFIAiCIAiCIAiCCCSRVBsMWL16NTof3rmeOTF0HDgd6S2PcfOM5yKOK/9KFLdh2DTt99i7cmLcONntf41WfZ9EOOewgKOJhSfMkE8ZgckXshZ5xbpvu5eOwebP7/DKng2aHXMzWp32dynBipW0ca66pMD0hO/TOFdKtSt2/IwdX/0NZb98ETs/AMxKR3aH/ig85S8I5R6G6OszVWlBx8y8VZBPKgtXHRt9KbGE2nJbf49umtFSL0PQpralIMiuLsXK14+DiFR6zvjHP5/ArXfcBkBJ06LTZdp968rePALRqFL4xZ+1ewZTKfe5+OKL8cEHH6QsvWTo0aMHGGNYvXo1SksTi9wVBQUFuO2223DHHXegsNCR3kYiEbz33nt49dVX8eWXX6KsrKxeZcvvdi0KT/kbrPSCBDGD6pthRkN0nawp2wTGQ7AyWyC5NtenHxTeOiaEKc23tZzqnbva4MQjmvYPtAcMGIBPPvnEE9asWTOUlJQkPDcjIwOVld56OHLkSAwdOjSlZawN/xg3H89M+EGq16S4jVkAQlLAZjmfzIJjXLPAmHEMXLbpbhymw5jcVuJFJtNQ7Q30NpT0zWwzmLnvO+ZGSmLbf4ZzbPXYPqjauTzu/cnucA4OO3+MUR5F7etJ9Lnx+ja1bcQV3nOFFKCreMJzji3PcT6dstjo2CqMTx/pGqNc8Vm3bh0+/PBDfPrpp5g9e3ZSkrc2bdrg0ksvxdChQ+v1h7wbN27EpEmTMG3aNMyePTuphQQKCwtx8cUXY+jQoejVq1ed8zYpqy7FWz+9AQBaaGhpEaIFi1vyk8OCBYuHYDELIR6CxTlCLASLhxCSPxaznB8eAgdHiFuuKJFZjiSROXXK4kxvcyVi1fJUV4LK4PbnXNc96PjOMeg4/rri7+c9i7cgKnpSWMyq/UkEkST/+7//i3vuuSepfjgZsrKycPfdd+OBBx44YMQMyczL4yeQ6HCi/sq3Z8qJheqdhGff2bb1/EhJtpXG1XGaCtjClqJrFS70yNC2I8a+gG3bELBhC8jPCI7vdAJ27dzlKeuzLZrj2HAaVO5q1Cl7Vgjjim04Xbs3ngxjgO1zHPtnjTmXno0W97tCU3OepuTUSrwK3W47bbmWbKt92Y5robYcV3HOpCRbSXmZlu1quTYYOLe0qDtIqu2It2sp1VbXJcu5Yc967KncDcYdYa+WAjPVZzn/WdxSpQJnAJgh/2bea1XX7y8rZBnN8jjScDUeU/fO96mLXYv5LfPt+0nha6V4C6cwFi27V6URvp2gehtUH7UAW4mzPTUAcBbRkTXT1ltOfVHpybqs6qPat4WAEBHYQsCG7XyKCGxhIyKcOrp40WL8Z/R/MGn8R9hXvg/9+/fH22+/refEByJl1WWYuupjbCrbZIitVS2Wwnwtyeby+ZeybC7HfVKazZkzNrTAwbkFDg6Lq/Gj88mZESZ/ODfDlWTfgiXne5wbSnv5/TM9f1NjRiWfV9565nntBQA2E+CMIyuUhYxQRq3f/zQk+2r2YXflLlRHqpyKL99recfB8tqhjinJtlnXjfaau+2JG9doZZjvqDnH1W2pk9ea1Wvw8siXMWf2HFx73bW46fc3eRbhEfL8ed/Pw/vj38fwu4dj79696Nypvu/YHcHyf//3f9c7nWQhiff+Q4sWLZIaM8+aNQunn346bNvGF198gTfffBMzZ87E2rVrUVNT0wglTQznHLbtX3AzeQYOHIh33303hSUiiIZj7dq1OP3007F+/fo6nX/66adj2rRpJD0lCIIgotiyZQtuv/12TJgwQS9MXRvS09NRUlKCrKysBigdsT/xt7/9DY888ggikUidzm/RogWmTJmSsn+rIw5ugn6fwk/Lli2xbdu2RipR41NVVYXBgwdj3LhxSZ/z0ksv4ZZbbmnAUhEEQRAEQRAEQRAEQRAEQRCHMg+9fD6JtQmCIAiCIAiCIIj6QWJtgiAIgiAIgiD2V2oj77rowovw0Ucf1Su/zOI+aPebidAmJyAJoXYQ9TUeJXN+sDBk78pJ2DLjdtg15THP5OEctOzzNxR0uwbBEtH4MpL9Qa5dtv5zbPhoEIQdLNrI7Xwx2pz1EpiVHidpX9rM/8wF5K1FvM4zsnvJO9g66+6Y5XCiWig8YwQKjh6E2w1oywAAIABJREFU2NdsKtQ8Gbpl9XiEXZm2Fmn77UOB9Sfed+0XzRppGN+vKffxH9v46a0oXemVTJ9wwgmY/fVscCalPT7pmCdLoUReScrH4uwnIhXSnb/+9a945JFH6p1OY5OZmYkbb7wRl112Ge6991589dVX9U4zvUU3FPV9CpmtT5IhcdoxQwrsDZefcYXBseqosivGEgbLfS16U0JgN54AYHEb85/thMy0ppUynXPOOZg2bZon7IgjjsCyZcsSnrs/irU/m/8Lrn3yMzgy3pAUv1muSFtuMynaduXaKo4FV6wtj4G5YVIkBy3YlpJGo8Vx+3Yp4lYEirX9CxTEajtjPycq55VvHY+a0vhSmryul6PNr0cZ5VHEqEcBMtHgSEFp+OtKIrG2W29MAb3WfyphvTDUoULgtTs7oG/33BhlSw4hBDZs2IAlS5bgl19+QUlJCcrLy8E5R35+Pg477DD06NEDXbp0SblITQiBTZs26bx37NiBsrIycM6Rl5eHtm3bonv37ujatWvKpbjfbPoK87Z8B8YscDAp1bZcwTYP6W0tzuYWLBZCSH864WErLOXZlpYeKsE2l2JuJRVVP6YsNUiszeHWGSUb9Yj8mFnrjL7f6OcBo3aa40rf11ibvl2JUQkilYwePRp//vOfk5L8J0NmZib+9Kc/4eGHHz5ghNomB5pc2y2vK/FV3ZyAgGBuvxco11bbUt5rC6ePs+GIewUEtm/fgZ6H94wq9cSiVijgXAq43dGmX6itJNvQ24ZU2yyvMd0zz88893QUPXaXR+jqYIpYTWWranfdhRGU6FrtSy2vI65mplBbinrhl1IHyLPlthJYQ4XLvNQxrwhWbbvlVZh9h4DAuj1rsbdijyPydiJomS9jAGcWmL/Mhnhbi8MNETgzypiMXBtqSmOUjXnKrLfca4g1v2UJ5rfCG7e+xBVrywzM+ui+HhPQX5I/HX99NN+v6H33+j21QYm1hZuu0HXSluFSqK2PSak2bCm8d+qoLWwIQ6ptCxsRO4IIbOzevRsTx36A914fj+NPPB7PPP0M2rVqX7+b2QSs3LUCX6ydgUq7wn0mDbmyxVwBvCPVNuuHKdQ2PvWCK15ZtsVCeptzuW/E41yNHy1YjIHLsaXFnQVPOOO6rmgBvqxjAgKcAULIp061YQzuvJ0BWaFMZIWy92txcmlVKXZV7EREvjN0rhdwRdpG+6GrkBo3uwscuO001/VOjcXNc1wpd2K5tpuqt11RaZjv31R+N91wE0aPHl2ve8I5x6JFi9CtWzcdVl5ejrvuuguTJ0/G+vXrEYlEnGeIc/Tp0wevvPIKunat2wJN+/PzcaiR7LtSxhjat2+vn4X9gXA4jI4dO6Jfv34YNGgQrr76amzdurXO6Z1//vn4+OOPU1hCgmgYRo8ejd///vd1ktpzzvH444/jrrvuaoCSEQRBEAcys2fPxp133onvv/8+8TvFGIRCIXz88cfo379/iktH7K+UlJTg17/+NRYuXFin8xljuOOOO/DMM8+kuGTEwcTEiRNxySWXJIx3zTXX4I033miEEjU++/btw+WXX16rOevQoUMxcuTIBiwVQRAEQRAEQRAEQRAEQRAEcahDYm2CIAiCIAiCIAii3pBYmyAIgiAIgiCI/ZHaSrt++OEHnHzSyaioqKhXvsXnjEZO5wtlIaJKFbCfhAAzivqKt+Nj11Ri09TfoWzd9LjxstqegaJ+/0Q4r4MMiSUODcYUr8iAWpc1OStUsGCtsmQJ1r13DuyafYFnZRWfhrbnvQGenh8n6Wi5thNsx44r4+xePAZbZv4pTrkZmh17M1r2uU+XOUYhAo4FCbW9sjj3OIu+Dl85otOvvSRWJeMKbF3RmGPJAsp+mY4NnwyJOnXeou9xtCHTcc7wisec9HDAyLVPO+00zJkzp87nHyzwUCZa9L4XzY69GYyHjSPxnsmgY8x93lEXWXDQcV8c4QrsY8mCO7cJYfKD7eKUvXHo3LkzVq1a5Qm7/PLLMW7cuITn7o9i7a279qHnsHcAFoIjtVZiNynNBgdjjlTbDTPF2o5MG0yJtTkYLDjWMCXW5npfKRkBbrQKsr0ypJHSNobgNjDWdqJj5hGGla8fjZp92+Len4Iev0PR6f8wyqdobLG2CkpUV5xtv1jbFZfaOL1bNv59Z6cYZSNiUWPX4M0f/43KSAU4t7QA2xEdOvJDiyvJtivMdgXbjvwwzMOwYMGynHDnuHOOTlfuM+bIu7UIVYm14ZOmwiteBWKItfW2IetTASTWJg4Q3nrrLQwfPrxeIj2TjIwM3H777Xj00UcRCoVSkmZT0RRybQERe9YdQ66txdoBcymvbjtarg0Atm27sl+Zni2FvjZsJ30IfPvVd7ikv1fCkc04JrcugjDyc+J7e121JIXTc6owU0qMgHNc0k/ogaJXHgGMZ8pcUkQJrL3trpLaOiEembbalgJqv1Cb6XPdBRc8izEoYS6U3NqVbkMwvUADQ3yptqGEdfYC+g3btrFy9wrsqy6X+bvSbotxpwzcuAZDMqzE2Z4+j8trUn0dYsu1nS/DFRfHk9fWSq5tnBdr3zhQL1yhdewy+OuiylL4AoPSChLdm68tnPm+Uf8YPHJtYdQ9QEnu4Qq1dR039u2II8CXom0bSq5tw7ZrnG07goiSbQtnu0VmS3TK74SQZy67f7Kvphyz1s/EypLlbr3Q0nf1nDKAMznWY15ZvHzuLVlnLWa59UKNK1UcFoLFjXDuSradOmOMKwUDtzg4nPMZN8X6kO+RLDCuRpROw+xcApfbTDd2wjkBIR5GblouQvzA6DdtYaOkYgdKq/bq9ja4HTbbY4BzNbb2Cra9Y25XnO0umhA7jtu2ImH75JdrM8ZQUVGBFs1aRL1XqC2FhYXYsGEDAGD48OEYNWoUqqur455z3HHHYdKkSWjbtm2t8iKx9v5DVVUVsrOz6yTobWzS0tLQpUsXnHnmmRgyZAh69+4NAKipqcGRRx4Z9V6utpxxxhmYOXNmKopKEA1CTU0NLrvsMnz44Yd1Or9Fixb4/PPP0aNHjxSXjCAIgjhQsW0bo0aNwqOPPqrnAnUlMzMTX331FY499tgUlY44kBgxYgTuv//+Oi/C07FjR8yePbvWc0vi0KBv376YNWtWwnjLli3DEUcc0Qglalz27NmDiy66qFbz1X79+mHq1KlIS0trwJIRBEEQBEEQBEEQBEEQBEEQhzoPvXw+DozfGCUIgiAIgiAIgiAIgiAIgiAIgiCIJKmLrOuYY47BgoULcPttt2PatGne6FKukTBdANu+ehA5HfsDPN1fqoDtQLVQDBpWpm3CQ+loO2AMytZ+ik2f3gy7uiwwXvmGWVj7bj+0OPmvaNbjBuO+mtcVW0ziyJEMGaKSPNeK+Hm45Ym+/+nNj0anq7/FmrF9EakoiTqrfOOXWDfxIhx2wViEstvESFpb2IyknevyPC+uAQoAsGfJW9gyc3jsEvM0tDnnFWR3ONsoc/B1BIYJ/3bAE6TLnKxoOEhH53+GzTS84lgmjH0hAM4dAbk0ZDHGkHVYX1iZLRHZt91TgjFvvYO/P/qwvA1KoyTM1LU8zknO/Q7MT11EvSk8sjH/fiI86daCE088Ed9//32tzzt4YMgoOgE5Hc5F/lFXx65ftSGJ9jmJRJJKXysMWXS+R7X1t/2Nz9KlSwPlPRdffHETlCY1tCrIRLOcNOwsrYZgSublyPAcWaGjxGNQ9V2qKIUAmJJpetsps767zYKpnmQIbBX87Yl6FnQbHdQmJNNXBWNHqhLGsdKb1T5hWaSo/ioVxFmwwduTMYAJ3babfemXi/fix7Xl6NEhK7VlO8hZvP0nVET2aREhY0qzJ2Hu08hMSbwW9xkyUmYo+9R3BDchJhP394OmXM+VAPrPD5B91r2aEMR+w9ixY/HHP/4RmzdvTkl66enpGDZsGJ544okDXqitSNjvBE09PAkg7pDNaYP8Ql8GU67tScLovvW8QcVXZWUAhBS5yr5LAHp+I/fAGXcE2kKAMw4bNphxPVwANrjTSsp8Vy2PHrO1C1lSFevkKCAgWLQo2wJzRNoAGARsAJZsr1VcU6Rty3gAwA9rg9bP/A087IxdzSZa9wswxaruntP8c337mBZgu5LeIKG2I8aW8mm578h6nfT0UgusYaXaEADnHB3zO+HnHUth2xF5lw1hLwS4zSAYd8aVtiPXtoW6NkfGzAHYsMEFd74BxsAFh80ALmyAcUCOV21hm72us6YIl6WTE9mo+al+RSK/5aD5rUHS81vfnLi2xDrHc+8D6mJA5ubJ6iENrIsw5NqqDWGMQbDoPNyxuroDQq7BxIzc5T0XQn/rTNZ1xhiYMJbYkXVbcA5mO+VgtlObt5dvw459O9A+rwPa5LQJvt9NjC1s/Lh9Eb7f/B0qayqluFo9i65Qm8l6xlW9leJ4zl2JPDel2ow5MmzO9aIrjHFwbslxIJfSbSYXPHLqrlqUxRE5CzBLyrU503Ns1ZYIAXBwo77DO7BVdcNWDbnzPGSFs5Edzm7U+1xfOONomVmIrFAWtu3bjoiIgMnuwulv5DfG3bbCeZXq9CtOFXLbY1vWIR2PyfZAcAhAxnE+ASbjO/0XhKpbidsnXRajfcrIyMDof4/G4KsHOwtN1JFt27YhJycHVVWJ58SKhQsXol27dli6dCm6du1a57yJpiMtLQ3nnXceJk2a1NRFiSIjIwNdu3bFWWedheuvvz5QBmzbNk466aR6S7UBoLy8vN5pEERDMX/+fPzqV7/Cnj176pxGp06dMGzYMGRkZCAzMxOZmZnIysrSP9nZ2cjJyUFOTg6ys7ORm5uLvLw8/ZOfn4+CggKS8xEEsd+wevVqvPLKK5g3bx7y8/Nx1lln4YYbbmiwd3pVVVX44osvMG/ePKSlpaGoqAiXX375AdkulpSU4N5778Xbb7+NsrLg30upDc2bN8eiRYtIinwIc++99+KKK67AmWeeiV9++aXW569ZswZdu3bFjz/+iE6dOjVACYlUUFVVhcWLF2PHjh047rjj0LJlywbP07ZtfP311wnjFRYWHpRS7e3bt+O8886r1e86dejQAePGjTsg+yeCIAiCIAiCIAiCIAiCIAjiwOPg+IsLgiAIgiAIgiAIgiAIgiAIgiAIgkDdpNqKrl27YvLkyXjvvfcwddpUFBQUoLBlIQYMGID27dvjyCOPTChJq96zFjsXvYJmx9+uSuQvYYztIOoiuqzNOfGFP9kdzkaX3y3Bxik3oXTtlMA4ds0+bPvyPpSu+gBF/Z5BWsHh8JoR45vRtBBK+XAaVK4NeNViQCirNQ6/Zj7WjO2H6j1ros6q3LEYa98/D+0uHIe0ZnGELFoI6kpBtYhNKMGPc2j34jewZebdMZPKbn8WWp/1InhabkCZ/fdVhcm8hfeYFllpIZwrcfPLY/14xKfRFxyz/O5RfwrG98S4K1CVAiTBHNl2bpeLseuHVz3p/WfMf/Dg3x90hE5CQEghmhIDCQhXbGfc+0C5dpTHs3Hl2qNGjdrvpNo8lIlwXkeE8zognNsBQkSQVtAZsG3s2/IN9q6cWOs0czqeByurFUKZrRDKagVLfWYVIpTVBjxcV1lufQTAQQJ4tc8C4hkE1Zuo/kbg8NZN/ysYDz74YFRY+/btMXDgwMYvTArp3CYf3y3fCkiFoRBMCrSlgU+1wTpMKimFAJgbx5HmyX2tpmSmGUymEdTOQkvFnNB4dT9e3+TvJ2P0kRCAXR0nDweenp8wTt1JYDBNJo4+HCueGc60EPS5D7bgldvpD9aTJWJHMH/Ld1DSPb9i1BSbqmeXS6Gnigcjnt5j5tDMlZ4CMITbSmzqO+5DhevDst4xpvKKPnF/FFQShJ/x48fjD3/4AzZu3JiS9NLS0nDzzTfjySefPChlA0ktXBWvGw2aEnkOB8u1nVOEbiHrItfWYlIpu2bOih/yWqT4GXCky0quDeZYlBnAmHAkzEJAMIHVK1ZHlb8l5zIN6CsRYI5cG+4czxbwCLiZgBZwq/PUpbkjIwakp6P4uYeQ1qwg5s1lzKtIVtfGmN7ScbRMWy/q4CyqxJgh1Ia7rwS9rvRaSrWZ2UcxaCV3klJtUwiursH87pke5znHwzyMTgWHY1nJUjDbGR9ycEdSy6RoW0rSwQDYTHV5jpwbgC1LHxE2LM7l1NYOlGurb4Uz/U04wZYqpSuv9T6zsv8UqZVr6+e6PviGdvHGyOrWK8mvm4S8ZjdCYN0OahI81yBl2GDCeDXjJMaYWyOYbHeUat99PjggIuBgsBkDExyM2WCC67qrnwdhQzCuv5uIiGDlruVYv3cdOuR1QlF2UXL3r4EREFhesgzfb/4Ge6r3Os+tZ2EVeOsnMwX4zj3hRp1V9db8dCTcUqhtSLk5LC3V5tySx1Q+Tj0WqvYLOO2HpyzyXQtcCbSeLQhlYFdTN3Oez5Cfno8068DtO7PC2WhrpWNz2SZHhG6MkxkA2/a2qU6Po75VW4a4bay6R869FODMabmElNXbss9g8pm2hR1Xrq1wZNpqJ1quPfCKgeh1Yi889LeHMGbMmDrfj9pItU2OOuoodOnSBcOHD8dNN90E7kx8iAOEZ555Zr8Qa2dlZeGoo47CueeeixtuuAGdO3dOeM55552H+fPnpyT/7t27pyQdgojH2rVr8a9//QvTp0/HihUrsGPHDkQiEQDu3Khjx444+uijceSRR+Kkk07C5s2bcdddd9Vr8QQA+O6771JxCQCgxzKMMXDOYVkWOOcIhUL6JxwOIxwOIy0tDenp6frHFHubgm9T7J2Tk4Pc3Fwt91bb+fn5yMnJoX6GIA5xKioqcO6552LmzJme8HHjxmH48OEYNWoUioqKMHLkSKxduxa7d+/GCSecgDfeeAMZGRm1zu/111/HE088gaVLl0a1xUOGDME555yDZ555Zr8Wui5evBjvvPMOpk+fjiVLlmDnzp0pS7tjx4744YcfkJOTk7I0iQOTzp07Y82aNbjtttswatSoWi8yXF5ejt69e2P9+vV1qqtEwzFhwgQ8/PDDWLRokR67AkBxcTF+85vf4Omnn/Z8ZxUVFZg8eTJ+/vlnbNiwAb169cLFF1+MgoKg9+PxGTduXFLvKg7kBc9jUVpaiv79+2PBggVJn5OdnY2JEyeisLCwAUtGEARBEARBEARBEARBEARBEC7swVHn6X8V6nhkCxS3z2vK8hAEQRAEQRAEQRAHGKe2ewDZ4dZNXQyCIAiCIAiCIIh6SbWdBOIdEnjt1ddw0003JSwHD+eg4399g1Bmy+QST7YQKU0n3s2IPla2fiY2Tb0RdtWe2GdZ6WjR+x40P26oI4+KSit2nloIpaUsdTE8JXOOX5aqsLH2/QtQseXbwLOs9AK0HfA2MlufnCBteGW7UvQkANjV5dg+9wHsWvxmjOIzFJ8/Btnt+nnKFZiHJ1yJY5lP9CsggsoUcA+U/irmNcU87ie2ENN1cqrvWhuwPDKsym2LsO79i6LS+WTaJ+jbr69X8mY8J6YG1DykxF1KpBZLgu2Xf9VW5JmMXLumpgYZGRmeP/CrL5Zl4ZNPPsFf/vIXzJs3L2mhRe7hF6HZ8bcjLa8DrMyWSPT9Vmybj5J5z2DvqkmI1b5ktj4Jbc97S6ZXX2K1YTGkvIZULXZfEEusHXTcV4+NY0KY99iGMM554neFuPSUXDQFQgg8/vjjuPfee6OOTZo0CRdccEFS6WRkZKCystITNnLkSAwdOjQl5awrd7w4A+99uQoAB5gFBgsAA+MhuS3DmQWGkOyHQmDMkqJHC4DcZhyADGNMbkuTnxY2yk9P2yL7Np+QzrUsKpjv07+d6JjL8lfaQtjx/0C39ZnPI/+oq2KkFcNMaEStXZ0xNZ1mWHCdEbCdbeHGc4VstjRKqm11LKKF6OPu7YKeh2fHKB9hMn/LPHy14Uunn+QWLCjBoSMTcvYtcHWMWwhxCxYLwWJym6vtkD4W4hY4k/G4kiQ6PxaztHSRMyVVVGJV51MJFhnjXiGr2tLCVK9Y29VdxpakmmFBxs3a9OWckQSJqD0TJkzA7bffjvXr16ckvXA4jBtuuAHPPvvsQSnUDqKh5/CxwpneDkiPQY+pVRrREmLh9mhC7tnmeFHIUaKALZQIO6JCZJ8HfDH9Cwy86IqoMn7dpo1OP9aPOQq1ja7WjANA9sRCb7f8253IHXhh4L1xJcNw507Gggxa8GrM8tz5mSHPRrRQG1BiXae95brt51r4q4/pPsFNP55UO1F/4Zdqm8c2l27C+tL1Th7gzmJOUvbNuNQJS2Ewl/0gMwXCzIkDxmDJMnIpHQZzBOG695PnunfEycO9Jn2To+e3vq36zG89daMOr16i6pYnOe8c3SviNc+PUR7jkNASbOO9hu+1h4BRN+VYUh0Xcu4mAP0JWTcFbEdw79u3hQ1b2BCwEbFt2CICW9iICGfbCbNhI4KIHYENGxFbbosIIrCRYWXgsNx2aJNTDItZtbizqaGiqgIr9izHj9sWYa98h+fcOrce6yeQ+Z5Nsw5zruudJUXNzthPSbUtY0zo7lv606kzzhjSqVcW57BggXE5RmWWjOe0Axa3zBrjGU86ZXdkzo5om8lXY47MmVsWCtILmuSeNwQCAlvLt2JP5W7P2Nr/vak2Rx7RY2pzMQPdBkO16e4YPTo9xGhz4WmfzE91yP/+DcZ23759MefLOQ15y2KSmZmJN998E5dddlnMOLVZMI9oHI4++mgsXbq0UfPMyclBjx49cN555+H6669Hu3btanX+Nddcg7feeislZeGcY8eOHXUSvRFEPJRI+5NPPsGSJUtQXl7e1EU6aDDF3krubVmWR+6dlpaGcDiM9PR0pKWlISMjQ8u9leA7KytLi739cm8l9c7Ly0N+fj7y8/ORl5eHUKjpF/skiEOZuo4ls7Ky8Nprr2HQoEFJxd+wYQP69euHlStXJlWmkSNH4uabb65T2VJJaWkp3nvvPUyaNAnfffcdNmzYgOrqxAvK1oUTTzwRc+fOpXaRiOLrr7/G+eefXyeJe8+ePTFv3rwGKBVRW6qqqnDhhRdi2rRpceN16dIFy5cvBwCMGTMG1113XWC7k5GRgeLiYhxzzDH41a9+hUsvvRQdOnSIm3afPn3w1VdfJSzrunXraj2n3J+xbRtXXHEF3nvvvaTPUVLts846qwFLRhAEQRAEQRAEQRAEQRAEQRAuD718PuhfCgmCIAiCIAiCIAiCIAiCIAiCIIgDnsYQcg25bgief+F5LFq4KG5SdnUp1o0/C4dfsxCufDKmuitxAaLkxsnItYPiJXMTgs/LPqwvuly3GBs/HYbSVR8Enx2pxPavHsKuRSPR+uxRyCo+DdHXHlwGIYSUdsloShRdK2KnHyyINsM4Olz2CTZOvQF7V06MOjtSuQu/fHAZivu/gpxOQXJa0yQlTU/6mWSo2PwtNs+4FVW71wSWjoez0GHg5wjlHuZLz/w+zE8jXMh46lNqobRoWPjPdeJFf9tBAlXzfvolqv7j3tSi1a7M/U6FKgEAZpqzgPSWPZBW0AVVu1Z4zh/z1hj07ddXS7iYus9SAKTqqRL7CCkZc8R5TD9j+lmLKp+Iko3VRsip2qBYf0A9ZswYDB48OHFbVUseffRR9O/fH/3798fGjRtx3HHHYfv27THj5x89GK1Oeww8nFWrfDIKe6L43NdRtWs5SuY/hz3Lx0NEKgHGkVV8GgpPeRAZrXrW93LqRkruaXJp+MVtfoqbN82vYKxatQp//vOfA/+Y8dFHH01aqh0L27axY8cO7Ny5E2VlZRBCIBwOIy8vD0VFRY0i/2zbMkdWbFcnCViOmFnKsVV7J5gSZgqY8kx/OycgwATTTShzLZIw+5SoLX87omWb8dqMeH1UnLNETcI4oZTI7JOldgMqv1DRTUPeD8+iEN6+RQjg0bEbMe7eI+pX5EOAipoKzNv8LcClCBGAtOOpDf3DACkzVLI9X29uyPeiJNhRKalHn0X1fwyqTvmPmQI+Y2wQGKMWMP8uyfGIhuOjjz7CsGHDsG7dupSkFw6HMWTIEDz//PPIyMhISZoHCmp8HpNE3Wec6XFwH+QNjzpdDwXkvEHGZdxfTj3rgGAAswHoa3EaVi4l15w5MzRHaSogBAeYQETYWPGzd86jsCFgLlWlRj7eMss5nVDdqVMWj1RbCWgFgw0g5+zT0WzQJU7JffMXNW3UCxSpfkSovkHlbvYdpojXkLIyj07a6HNcYbZH8Mo5PP1NI0m1AaBNTjF2Ve7C3srdzv2zBZi8qcwGBFffGQDhPA9ccIALcHDne2EAFxw2bHDGIQQQgQ0uGCJKrs24M24Fd8eNTDjfomAQcl7M5BxXfz/mKJTpLc/8NqiOJD2/rdsQNSkM/XxAVu6ep66yqIjGdZrjRiMf/T6JydcLwljnRap+jeecyXqqXqE4+xwCNjhjTu2TpzA5l+AyH0foLMAEB2MCTACc2RDM+V6F7YzLlpX8jBU7l6EwqwjFOcVoltE8Fbc0JrZt44svvsCbb76JcePG4ar7BuGkAb3lqFCAc7NGqpsraxP3ipXV86oWS3Ek2tyVyfuk2twj1faHWbr+q3CnbsuFWeCMS51pNjfeBZplMt5f6ddczjOhxrwhK4yCjIKDavzHwFCUVYQQC2HHvm16Dmq0oDIe4HRE3Hg+GZjg4ExACHm/mYANLtsY2V6pnkZXKxuMcafPEU57Ftg+wegfA9oZXSeN6d3MmTPx61//GjO/mNnwN8/Hvn37cPnll2Po0KF46aWXGj1/om488sgj+O1vf9ugeeTn5+OYY47BRRddhOuuuw6tWrWqc1p33313yqTaANC/f3+SahMpobS0FI8//jiJtBsBvWhLkgufphq9sIaUeweJvcPhMNLS0pCWlob09HTPT2Zmpv6JJfZWUm/1o8Teh9qmFPLmAAAgAElEQVR7DIIwSVaKHUR5eTmuvPJKvPbaa5gyZUrcuIsWLcIpp5yCffv2JZW2EAJDhw7F7t278ec//7nOZYyHbdtYtmwZ5s+fj23btqFZs2YoLi7G9u3b8e233+Lzzz/HsmXLsHfv3gbJ34RzjmHDhuH5559v8LyIA5OTTz4ZW7duxcCBAzFhwoRanTt//nxcf/31eO211xqodEQyVFVV4Ygjjkjq32RWrFiBJ554Art27cKIESNixquoqMCqVauwatUqTJw4EXfeeSdCoRBatWql52M9e/ZEaWkpysrKUFZWlpRUu3Xr1geVVBsA/v73v9dKql1QUICPP/4Yffr0acBSEQRBEARBEARBEARBEARBEEQ07MFR5+lfiex4ZAsUt89ryvIQBEEQBEEQBEEQBxintnsA2eHWTV0MgiAIgiAIgiAOYeKKuJJxqsT1eHkPzpg+A2effXZS5Wrd72nkHX11gkySDffbjlIr53Xxq8X8N5Bh36avsXHyEEQqd8VNKafjALTscz/S8g8PSCv4i9HiRS1fqYsUx39OvHsVfWzrnL9h58IXYyTNUXTG4yjo/rv46StRU6QC2795FCULR8UsBw9no8PAGT6ptv97ENH7IjosWqhtlk949mKLtM3wIPFWgCA1Smbp/l9/6u/WCGeeGDq8ZMFI7PjmCU9oTm4OVv+yGllZrhCaSbGaK9c2dWzebKVOS8t9Ygmw/SKm2oqZgtL9/vvvcdJJJ6VcqnDUUUdhyZIlWLlyJV599VW88MILcf9Aubj/q8jtcmlK8hZ2NWrKNsPKaAYezklJmr4ckgwzgtUjFtgnBD3vat//3PvjufVNqLooAKU3dGLaAASmPNQOh7duOMn0ggULIIRAVVUVtm3bhsWLF+PTTz/FZ599FvV8WZaFJ598En/84x9rlUdGRgYqKyuTjs8YQ4cOHdCrVy9ccMEFuOKKK5CdnV2rPJNh9NQf8dfRcx0pITjALDBYjoCNWWDMkuEhML0fcuMx7uyDA1xp3OQnU9tK8quEhzIvuBo6edEyRIrIlBzR3+7F3Tb3Y7czy0a1QqI+v8NlU5FRdEKMtOLUm7h1xjw3mXpjbAt49oUwn03b6I2kJlT1Z0IuDCHDBGwANv55Y3tcckrDyggPdD5fNx2Lt/8IzrkUFXJwxmAxp45w7oRZlgULHBYPgTMLFuMI8RA4LFjcQoiHEOIhWMzSnxYPweJOXIuHnLQ5hwXLkfUoeSIYmMxHS1aZ1C8yt69W9UbJGtV4QMWXIZL4slQdFjBkqW3/zRlPHIk45Jk8eTJuueUWrFmzJiXphUIhXHPNNXjhhRc8Y9xDkcZYKCtWuH/mBThyZTBoabHn05+GkBJfaeJVYzIh+zdbLnwkhNtHyhAs/nEJ+p7UN6psLzZvjt7paVE9rfljm8eEvzcWnuM2AN6sAO0nvQHeLFjS6J8FqU/PuiOettpto1U779e9mkJtp62Xwm3G9Xmm6lcLuZWgGw0r1VbbVZFKLNgyH4IJ2T85fZfatrgjB+bgTl8nZcG6/2PmcaZltUyOLxkYLCkP54wBwisz1tcoy+w4bKPvM9xg96L092O8S4lxvUH7CkecmxyBwnoR3UfHis90uFummPVUqJGj0Pt+v7YWeLtOZti2e54Q7jzOloug2XKMasPdd47b+kcIGxFhw4YN27ZhIwLblmEigoiIwBY2Iraz72xHYMPWx2xhw7YjCPEwCrMK0TKrEC0yWyLdSk/qXsdj06ZN+PzzzzF16lR8/PHH2Lp1q+f4gOvPx2V3XOLWXX23mQ4DU/XQGJ8pIaN8fjlzx3euMJuBw5JjTCbHlnIMyi2EVDzuFW+rcaSKZ8n8uKo1nLv1R7cHRtkZHNGzbEs5Y0gLZSA/Pb/e93N/ZlfFTmwu3STH0640k6k2Beo7Y3AE26rl8ErT3X0l2wbUvNYUmTPEa4PhaZ/MT3XI//4NxvbChQsxZMgQ/PjDj41x66J49tlncfvtt0eFx3pHSDQtzZo1w65d8f/9obbpHX/88bjkkktw7bXXpkxc/eSTT+Luu+9OSVqA8zyuXr0aHTp0SFmaxKGHbdv4/e9/j9dffx01NYkX7SOIVKCk3uonSOyt5N5K6J2WloaMjIwosXezZs1w0UUX4ZRTTpELMRHE/sfjjz+Oe+65JyVpvfnmmxg8eHDgsWnTpmHAgAF1bs8HDBiADz/8sE51qaqqCnPnzsWsWbOwcOFCLF++HBs2bMDu3btRXV1dp/KkkoyMDAwaNAhPPfUUmjenf0MikmPixIm46qqrkhbVK1588UUMGzasgUpFJOL444/HwoULm7oYSXHrrbfihRdeaOpipIz333+/VgtfFRUVYerUqTj22GMbsFQEQRAEQRAEQRAEQRAEQRAEEc1DL59PYm2CIAiCIAiCIAiifpBYmyAIgiAIgiCIpqIh5VvO4egIAgK/vfS3mDhxYoLEARbKQPvLpiG9eddaZO6XKdeDuMLxugpD1Hk2Nk+/E3uWjUO8cjIeRkGP69G813BY6fnwfikxxMYplWsncw+j4+xc9DK2fvnXmOe36DUcLU+K8ceyQltjsGHyNShdPTlmzo5U+3OEctvGKW+QVNsf1y/8jZaherXa/udMuGUPMstFEUtKHbTD3O9QSMuVXwamZTzO/6tLN2LNmNOi0h/91mgMHHi5lgkBhmTJkKZFy8eci6qtXPvrr77GlVdeiQ0bNiAUCqFnz5648cYbce2116K8vBw///wzMjMz0a1bN88fJJvpbt++HR07dkRZWVlgXkGccsop6N69O5YuXYovv/zScyw9PR133HEHRowYgf/85z947rnn8M0338RNL5zXCYdd8B+kFRyRdBmanmTF2sx9blEXQXDQcV8c4WoJtbweQJAg+NunOqEg24qRR/1JVvbUp08fPP300zj55JNrnUdtxdp+mjVrhvvuuw933HEHwuFwndPx88Hclbjluc8AJcKWwmzAEQkzFgJgAbDAuAWGkBMPITAWkoJGJd9Wom0m03AEZEx+wvyEkj2qe6+k20a4se8Qq6/zf39B8U1sLBtVlPDeHH71PITz2sdIK45YW0ZPrVjbiGMK6Y1646ZoQwm1dRpKri0cqbaAjZZ5HNP+pzvyshqubh3IbC7bhPd/Hg/GlAzRFWtriSFjsFjIkdrIMItbsCDF2UqkzS2EWAgWDyHE5TFYsIzzOA/BkiJRzi0pFFXSRCkNhSPScftjKftjbr0xJYmA6s9dWarus1WA0W97hKkAibWJBmfatGkYOnQoVq1alZL0LMvCVVddhZEjRyInpyEWKDkwaUq5tkpe92zKVM0NsW8subbq74x5mJDhtl40Qgq4ISDAYMu+TwDod0o//LTop6iyzW3dGiHmCrRVukavCQCwDam28MUzt4seuw+5F5/ndsm+KbN3mMncQOGKUl25rdkOm8uPGNJWXzxXiu2qtE3Btk6nkaXaik1lm7B610owxmExKcuWfZ0l+zhmioGj+kJXrg0YgmItJ2aefpJxt3/0XKuAt48MnN8635tas6ou/aK5H6t+xCIwvgyK1Z/665obFqNiG4d03VPvO3Rd9KbtleULfdysb0LYuq46tdPW4m1VX23bhi2kFF9ISbbtjEtNebbeFjYisBGJRBz5thRqa7m2rUTctpR528gIZSIvLQ+5abnIDucgI5SJjFA6wjwNFregZOM1dg2qIlWoiOzDwm8WYua0Wfjpp58wf/58rF+/PmG7WXx4MR4e/wAsK+TKtHVdgytbBqCEzGAMln6OLc+4LlqQbY435fhSjTWZJUXzzgIuKh0nTW7I5pWgXgqdtSDaFT1DMI+wGQJgEEgPZSI/4+CWait2VezCxtINnnaSM2Z8h65w21GSS8G20f46i/AYbbS8z0qungq5tl/+b75/e2/8e7jt1ttQUlLi1KlE/X4D0LJlyygJvS4nsd/x6KOP4r777qvTuYwxtGjRAscffzwuvfRSDB48GHl5qf8bqTfffBNDhgxJ2fMcDofx7rvv4pJLLklJesShyZ49e9CrVy+sWLGiqYtCEPUmPT0dF110EZ566im0a9euqYtDEJoRI0bgL3/5S8rS69evHz7//POo8CuvvBJjx46td/qFhYWYPn06evTokVT8yZMnY/jw4Vi6dGnKF41OBUVFRbjrrrvwpz/9ieT7RJ0oLS3FOeecg7lz5yZ9Duccs2bNwqmnntqAJSOCGDhwIMaPH9/UxUiazZs3o6go8b/vHwgsWrQIp556atK/63TYYYfhs88+Q9euQb8jSRAEQRAEQRAEQRAEQRAEQRANC4m1CYIgCIIgCIIgiHpDYm2CIAiCIAiCIJqKeom3ainVZkbYypWr0L1bd1RXVycuJIAuN6wGD2clyDyR9NUf3YgX5dBMMg2/wNofHv9kAEDFlnnYMPkaRPaVxI1tpReg+Yl3o6D7dWA8BLfQMcTGKZFr1xbvjdi7+iNsnHI9ICKBsfOP+i8U9XsSjBviWKHNzihdMxkbPrkmZm7pzY9G24veg5VRELMMgVJtnY+z7xWWmmm4Urf0MNCxVQhtW4RQWGCheQ5HdgZH2HJubXWNwL5KG7vLbGzbE8HGHdVYvaUKe/cFXLvwfRcs6FtUhi/uLZKSm3EVxy+cdcU96z/8L+zb5P1jxnPPOxfjJ47TwiCP2IdJs1ZMuY9Ti5ORa1dUVOCqK6/Chx98GH39AYRCIfTq1QuPP/44+vbtq/OzbRuWVTsRLOcckYh7323bxlNPPYWPPvoIXbt2xfPPP4+0tDTcdtttePHFFxOml1V8OorP/TesjOa1KkfTk6RY2ycGrJtY219/jH3h7gutMXTDTbE2YzaWvNQZFm+49iqR7Omaa67Bbbfdht69e9dZDFVfsbaid+/eGD9+PNq3b584chJ8vnAd/uuxj8FgybaFgzEp0gaXfUvIDWcheVx+Mg6mxdrqXJmOknVruZgShzEdB1CPmWzXDEGwhpntmr+NQ5z94O8qUrETK/+d+A9Pj7hpHXhIjTN8aRnieW+4N3pw3QnqW9S2Rz8aHEcYiz4oESIM2bb+seUx2zgnAqGF2xFc2qc5nryhY0AZD20iIoL/LBmDPRW7pBSPazGexZ1n3hEburJDJTo0xdohboFruXYIIeaGW7CkVNTyiLkdoaKUJDIOJuWKSpSqpH7uvqte1bptpqSJzNNmRQlT9bmGKFVtAyTWJhqML774AjfeeGPKhGSWZWHgwIF4+eWXG0TsdzCwv8i1lchXtS8x5dqG2Fd4+jpneQghhBZvq5wcea9DREQw8v/ZO+8AKYr8b3+qenZ3NrIsSwYJCwYEBBSVYAAVE4oEAfmpKEYOw+GZMByK6b07UU9Pz+x5RuRUzAEVCUoSJEeRIJJhYXfZONP1/tFV3dUzPWFnZ1lcvg+OM1Ndqau7q6ob5qmnnsNf75kYVq8GnOOx3Fz0TEtzjZxW3tYXXZ4d+lLxBAD/id3Q8q3noraDtf8h4mntHouFhDszHV3UGy7UBpTkVc6kmHMvZ48H3P7kxFHfmRaTOWUmU6qt+HnXYpRWHQSXC7f4DGueaS1QYc0fGZgcCx2pti7XljpbuaCEYS18IeebahEMJQ5mTJOLw90GSpCr9iNUrg0mz7cYi064z2/3fld3rFREPIci3F+rNO5joOfFvOOFXn/q7ksI+9TU04Vfy/K6MZ0ryP4jpGQbAqaS3mvfTRG05Pgw7e9B04QJK9yWa5smgiIgRdpSoo2gfNck3GZQ5mNJt5W02ypbvsvyhew7TAhA9heqH/l/1/4dK+ativdQAQAysjNwyxPj0OnU4+Dc78grV8nerQvRPg+5LWtWc0rmWkhFzS+ZLdh2L95inftMirY5mGDghhRqMy7FZxw+dQ/GAAbDkfhrQmgIJXKGfB4lwACk+vzIdT1Pq//sK9tnybVlg9hHicvFplQotxT/tiybOcfVkpZze0EDJTGvqVzb3Sdb76tXrcGKFSsw5Z0pmD59OsrKyg5RS0Vn/S/rUVBQ4ApLtD8kap8VK1ZgzJgxWLhwYdR4jDE0adIEPXv2xLBhwzBixAj4/f5ardvnn3+Oiy66KGmyyebNm2P+/PkkjiVqxLJly9C3b18UFxfXdVUIIumcdtpp+PTTT+l5ClHnFBUVIS8vz/V3uclgy5YtSE9PR1lZGb755hvcdddd2L17d1LLSE9Px4033ojWrVsjKyvLfuXk5CArKwsffvghXnrpJc/FaA4HunTpgscffxwDBgyo66oQ9YTnnnsO48aNizt+eno6Nm7cWG+kyX8EJk6ciEmTJtV1NeImMzMTJSUldV2NpLBnzx707NkTmzZtiit+hw4d8M0336BNmza1WzGCIAiCIAiCIAiCIAiCIAiCiACJtQmCIAiCIAiCIIgaQ2JtgiAIgiAIgiDqgqjCrRrItqzNseSSDHffdTf+8Y9/xCjIIrvgEjQ/5/kYlYlHhh0qe60lXCKmeMQiAjtn3Y0Dq98CRHSRRGpuAfJ7PYisNmfDlpNGOGA1k2t7GBarldaifOcibPnoIohgpWfMzKPORotzXwX3pbuk2gCw47ubcGDtlLA0jBnIP/VeNOw6VgZAk62F1kM7PzRJmyPT9hYCt873oddx6ehekIaubdPQrlkKwly/cZxC2wsDWLG5HEs2lGHe2lKs2lIB03TLqlzNrB8r1/HT5LFMi+PKST8fGIrXTsXOmXe66mMYBtZtWocmTRrbsiVd7OPUKZLcR0mYIsi15SFse1RbbN26NXYDefDII49gwoQJKCkpqfYP/A3DQGVlpZRMRWbatGkYPHhwzPxyO1+LJn0eccvf/zAkU6wdrxxYhYXLga1PUk3okgMDSlnoMwRWP9fBc2+SRSxZdlpaGvr27Yvhw4dj5MiRCUkmkiXWBoBWrVph1qxZaNeuXY3zWrBmOy55cBp0sTaYYQnYYFiflWib+VzfLcm2EmtLybbKA4aUyxlwRHOyT7LF2o4wUn22PvIQwaG2TY/nIrTv8/psUVm4Fpum9I3ZNseM3RM1n8SvHT1iPNdWpDErupReCbWtd9O5roQp01qv5/7UHuf2aBihnkcmc7bOwrJdS6S80zqvuRSAMk2ozZUMm3H4uA+cWZJDQwq0DcbdQm3mFm4bzKeJtbnM23AEi5psUYn3mLw+lLTPU6zNlaxPk7DaexdBmhqHWDsRMR6JtQmdOXPm4JprrsG6deuSkh/nHEOGDMFLL72E3NwjSwKaCIeDXNvU44XIfe34IjzMDmfWHFKP5/yRsYUl8N2xYwe6dOjiKWX0MYbn8hqie2qae/TUpNqAW7BthoSZnKP1B/9B6rFHh9+/uRvBaQDocurQGZAz17EluPb8Scl6md7b27eBtpjVjsft+zdXCm1OZct1mZOyNqTaAHCgYj+W7lpiL0TBmCUVVmJsSzBsSYENaHJtNR4KtZgEdxaeYJqkmDsLYOj7zxgHE9o4ybU7WX3/Qm5dHO+5E0dAVGt8TGTMjFfOHi2dfhR1ubaKE5pPmFxbypU95dpqHsqc7UpWrQTbpmXWlgJ8U0qspcwamgBbOALsoCbMNk1TyrSDWlzrc9BLri3zCep5Qom8TXlNm7KOptZnQC42Y7WBGTRxx6C7sX3j9ihHyJsT+/fALZPHwZeaAvv6tWXMjhRf6bW5Ot/hzCvV+eyeXzoLrXA5X2Rg9jySgYEb6ppxFmPhYFizci12bN2GjIws9Ox9MtJSU+V9mrDmkELOEdW5L49nii8VDf0NEzp//+jsOrgT2w9ul1J/W5/tuh+w5+CMw4D1zqGONwe3j72awzvHP5Zcu7S0DI8+9Cg+//RzbNmyBYFAAKZpwufzoUFuA5x66qnY8MsGrF27FoFAoNbaITU1Fe3atcPatWurnfbaa6/Fiy+96Ao7Es+lPxqrVq3CmDFjMH/+fADW/Lp58+bo1asXhg8fjkGDBiE1NfWQ1Wf+/Pno06dP0oSanHNUVVXFfCZMENH47LPPMGjQoKSLXgnicMLv9+ONN97AsGHD6roqxBHMqFGj8M4779R1NY4YfD4fzjvvPDz99NNJ+btGgghl2rRpGDJkSOxn0pKWLVti06ZN8Pl8tVwz4qOPPsIll1xS19WoFieccAKWLFlS19WoMVVVVRgwYAC+//77uNNs3rw5aQuuEwRBEARBEARBEARBEARBEEQikFibIAiCIAiCIAiCqDEk1iYIgiAIgiAI4lBTI6k2kIBoS4R9KykpwYk9TsSGXzbEUSDQtN/TaHDM8BgVilK22udQB2zEdNUlSsN5SpnC4wdKd2H79BtQtn1+zNIyWp2Oxr0eRFqj46OWn5hc2y1BTwwnj6qizdg0tR/MyiLPmOnNT0Gr894ET8t1CUq3fHAuynf9HBa//eVL4cts4lmecJ0L3oJSpYtyy9UFjm6RggtPzsSA7hlo1zQJImW96WRRe4sD+HZpCT5fWIQFa0sR9PCou4+ZJph1OWZDhLOMh4WLyoP49Y2TwqTm/2/y/8OfbvqTFlsTbAO2AAjqPUy8BjvUS65dVFSEvNy8yO0SB2PHjsV///tfHDx4sFrpbr31Vjz11FNR4wQCAXTo0AGbN2+OGCezzQDk95wAf+MTqlX+4UVovxahn9MEgNUXA4eKtUOl2jLMFgHr152p5WhJg9PTGJY93T5CHZJDLLG2TsOGDTFp0iSMGzeuWumUWJsxhrZt26JDhw5o1aoVGjVqhIyMDABAWVkZduzYgZUrV2Lp0qVRhS2dOnXCTz/9hPT09Ljr4MXPv+zEhfd/AEgNG5iUacOwwlwibUuubX332fEsSZuMI0VxTn7qsxJDctmtKAG3Izu0vqgeSPZftqlS6/fs80tv/3g+W5Rtm4PfPo4h0WcMx9y4O2o+Ua8fbdyKHMkrjxjXj2vxh/Drx1usLaRM2wlzxNpB5GYa+HRiJzTPO3SyrMOZzUWb8Nkvn4BBgHEl0FOyPOely7WVHJvDgMENKdm2ZNsGM+x3R67tiLfd6d1lcEhZqC3ic8R8XC62wQTkNQhbwO3IVt3SVHuMdo3f7vFaF2yHzlmq0+cpSKxNAMC8efMwZswYrF69Oin5cc5x8cUX45VXXkFeXs3ml0cacYlMol3qMZJ73ffrYWHb5SJKdrjQBL8ecm1bDqzkuEKNekIT5ip5LnDd6OvwwXsfeNa1W2oKXm6UDwAIqrpowmBt+Qp7ZBVaeM7F56HJ45OcukZot1CpqK6iht0HawJr1WkjdPEEbc6k9etqDNCF0Vy/j7Pjhd7bOfmE39tpdVHfE5RqK1bsWYbC8kIpqbWEwQa35pqGlGqrsdYeF5kBJZ1VY6QtIlbjs5QJgykJri7X1jXksq2Yu60skbR7f+UmZ4e1qVmksTAZcu2YYm2v8TlCWm5fV8wzDhP2wa+eXBsIv1bseaYlqxbyOYvpuh6FHc80rfegLddW8mzhSLQ1YXbQDMJEEEIIl1w7KKwwE056JetWZQmYMlzWxa6jlc6qqfX/itIK3HT2rSguLI54HCLhz/Dj5n+MQ49+PTSZMmDLlIUmaIaSLsvzmjNtERd9rinl2baQnlnXhszD0OXz3MCa5atx59i78Mu6XxCocsTLjDE0adYEf5nwF1w+ZhQg1L2ZPAXkceTcQKP0Rkf03G1z0SYUlu1zHSem+hbOtT6G2aJzNU/ndr/kxFF9rTp+keTau3bsRJfjuqKstKzO9j0tLQ3jx4/Hw488DM45Vq1ahQHnDMC2bdvizuPCCy/EJ59+4gojsfYfhzVr1mDDhg04//zz60xCvX79enTp0iVpi9IpgsEgibWJhFm2bBl69OhBUm3iiOHCCy/EBx98gNTUVKxatQr//ve/sXz5cjRt2hTt2rXD0KFD0bNnz7quJlFPyc7ORklJSV1Xo96Tk5OD6667Dg8//DD8fn9dV4eo5zz99NO49dZb445/xhlnVEs4TFSf8vJyNGrUCKWlpXVdlWoxfvx4PPHEE3VdjRozbtw4PPfcc3HFzc7Oxrx589CpU6darhVBEARBEARBEARBEARBEARBRIfE2gRBEARBEARBEESNIbE2QRAEQRAEQRCHkhpJtROQa4UagfQ4ixYtQt/efVFVVRWjYIujhn4Nf+OuHnlHEMh6yrQj18edRYyddUmWpPQrrAE9GtQWVUVu7PKdP2P7t2NRVbQleh3A0OC4UWjU8x74Mhp7lwdNCBWXXNtrv2siR5Ha3MoibHy3DwIHt3vGSsvvjFYD34MvvbElPqo6iF9eaRcWr3Gvv6LhCX+SWbvF2M6nEDVaFKm2PwW46OQMjDg9B53bxCkajbc5PJpSl3Nt31eF92YX4t1ZhdhbFNSksiptuMzakbIJLZDDMSW5pbQ7vr0FJRs+c9WhW49umDV3ph0vsoDNKdjRlLnr4yXXfm/Kexh12ag4Gii5pKenY9++fTF/HPzwww/j/vvv99yW1W4g8rrdhPRmJ9dGFQ8x8Yi11bkkY1RbDOy1PVSiaNrbYomBM1IZlj5TEKGM5PD444/bnysrK7F7926sX78e8+bNw969ez3TDBs2DG+++SbS0tLiKuO1115D165d0alTp7hk2Pv378ebb76Jhx56CLt27fKMc8899+CRRx6Jq/xILP11F86/538A42AwYIuwpUybSZm2I9Y2wKRU29kupdpSzG0JHpUojMu8mcxb9leqj9J0hwAAu89xhI+hfZgzgOsdbzyfLUo2fIxt06+J2i6M+3D0DTui5hOPmB6IdA1VR6wdGi9+Mb2nXFuYcMTalliwe3s/ptzdCT7jyBafFVcWY8qad1AZKJeCQybl2hyGlOQZUuppiRANGEoAKt8NJc5WIm3uk9998HEDHFK0zZU41JBC7hChtiZWhBTy2aJGJQcFbHmqfSXFEKcCoeJQZ6wO3WZ/jCETjcaRLGckgIULF+Lqq6/GypUrk5If5xwXXnghXn31VQ1SsYMAACAASURBVOTn5yclzyOVmILtGjwDiCbX9rzPFs7AGSb41erpSHCFlMFKca99m2+JcnX57569e3HF8Csw78d5nnV9Kz8fx6Sk2LtkaqJufVdN7XMQAPP50Oar9+Fr3dK1l964G5PJYd7V72r3crpMW6W2Pykhq3afpvf96l6NudIypwzAJZbU7+qc+rnHg2RItQHgYOAgfto+3x5frfHPkQLrC1Yo4bCS1RrM0KTCUk4LDsNwZLVqcQl73NTmmOo+Vm2zj4P2IfTeFsw9oQsdL2F6tElIUyRVrK0vfBEajXmnZVDXi3PMXfHk/gjtGZlwLqiQ2acISevItZU424klpfdKpC1l27ZqWzjCa0eqrUm2IWCaQQSFCdMMwoSJoGnNX60w67NpmgjCSRtUwmw51zU1oTfC6mHVz9oVp977du7DbRfejrKD5VGOVGRO6NMFd/zrDvgz/M71J9S8Tp6r3DlnuRTNM2adpwakUF5bxEXJnW2ptnYtcHBww8Dzk1/Ak488GbNvb5TfCA889gCGjRwqD7mUy3OGRv58+Lgvof2uLwghsHbfGpRWHQwRZ6t21+flcqEbeZ8AeWz1BXFUHtHk2lWVARzf4Xjs3LmzTvY5JycHr7/+Os4//3ykpqaG9WPTp0/HmKvH4Pfff4+Z1/Dhw/HulHddYSTWJuJl586dKCgoqPZiivHQrVs3LFq0iOTaRLX5/fff0apVq7quRq2SkpIC05Tzq3gWYSIIAG3btsWkSZMwYsQIPP/883jrrbfAOUeLFi0wcOBAjB49mvpcIm4qKyvx0UcfwTAMDB06tK6rU2/x+XwoKCjAXXfdhauvvrquq0McYVx++eV466234o5fXwTKhyuDBg3Cxx9/XNfVqBYjRozAu+++GzviYc4LL7yAG2+8Ma64jDF89NFHuOiii2q5VgRBEARBEARBEARBEARBEAQRGxJrEwRBEARBEARBEDWGxNoEQRAEQRAEQRwqaiTVBqol1WKuMBYeRwqbnpj8BO684844CgdSG7THUUO+AE9Tfx8XRaituypdsixZsC7dVmkSxRZXC/d36GIRjwaOKtlmOLBmCnb/eB/MypKoxfOUTOT1uBUNu4wF83lLheOTa0drg5oIUqQMVFRi43v9UVm41jNWaoP2aDlwKlKyW6NozTvY8f2tYXHaDJ+JtLxjtHz1eoe/CyUZtb9bQqVMP8flZ2bhyrOz0SjbqMG+RSCkKaMJKisDAu/P2Y8Xv9yN3/dVaWl1+aw7zJZeC6lfY/p2lY6jdMsMbPvyurAy5y+Zj2OPPcaWsYVK28A07VqocC1EUKbk2uvWrsPs2bMx9oaxkdullmjbti1+/PFHNG/ePGq8xYsX48QTT/Tc1vHaLeApWbVRvToiDrF2XFJgPWI0abD6HCJh068/mNo162gXlcYwPRVY9kyHCHWoXYLBID7//HNMmDDBUwp6xRVX4PXXX09INhsvu3btwqBBgzBvXrgQMj09Hb/99hsaNWqUcP6Lf9mBgfe9DzADllibwZZog9tSbcYMgPmkRNsnpb5Sum1LuS25NpNybv2zLYiMKNeG/VnJtXWJpNOhhfd94Z/17+HH5sDK17BzdvQ5BjPScPT1ujws0jFO9jUUKtZWYVpcbYyzF41wXUOaaNuW2JtSqA0AQSlLDMIZA01c2rcR/nZ1+wh1rf8EzADeX/se9pbtsWV4utzakiEa4JzDgCVB5NwSfxrc54i1lVSbWeE+KdhW23zMZwu1VZgqw5AiRW7L9xxRKJOCetd3Tb5qj9tSXOOM3/rZ6yFP1SWhCJHf2fNhLX41IbH2kcmSJUtw1VVXYenSpUnJjzGG888/H6+99hqaNGmSlDyJupFrR13ASt4D23JtW9zrpFNSbV28bUt8oaS5ejkCFeUVeOXFV3HvnfeGFftIbi7OS0+3i1e7Ff4Sru9Zl1yIZv+Y5PSZLHJ7stBhnbnnKG7Rtt5vMxlVf3rAwuI58mjYiy6ELbbA3OOCq4zQcUErMVlSbZXvst1LsKd0jzN+MmcM5NywpMJcioXBpFhYi6O+a/Jabsu2mb2P1kjt7LO9GIWMI2S1OWPa8xdnNFXnj33svNoFiNo2oWHxiArVOR+pDV1yba/0Hs/fVHhEubaso5fUXvne9XRCzTsZNLm2CLn2LHm2lY8m15bfTXmtmiIovyvBtiPNdqTawpZrWyLuoCXZlvnY6eTLKisoBdtStm/3E6Z81+qnLeykFqwpPlCCOwdPwO5tuyM3dgxyG+ei55k90fu8XjjxtO5whNrOQi2AI2hWsmwmZdn2Qi7MAJPnO5dzQXsxFljXwgtPvoTJD02uVv26n9Qd73/2PtIz/BAQaOjPgz/Cc8MjjcpgJVbtWYGgMMEAu79yydFtKTrX5ugMjBnWHS5zjlcsufaF5wzED7N/qJN9bd++PdatWxcuvgzphwraF2Djxo0x83vmX89g3LhxIVnV3rMSov5QUlKCtm3bRlzYzouePXvi7LPPxmOPPRZX/P79++Pbb79NtIrEEUZJSQluuukmvP766zXOKysrC3l5eRgxYgTOPPNMpKenY+7cuVixYgU2bNiABQsWJKHGieHz+bBz507k5eW5wsvLy1FUVIQDBw6gqKjIfhUXF6OkpMR+HTx4EAcPHkRpaSnKy8tRVlaGsrIylJeXo6Kiwn5VVlaisrISVVVVCAQC9isYDNpSbyX2Jrl3/SAlJQX9+vXDq6++ipYtW8ZOQByRFBUVoVevXli9evVhee37fD4sWLAAY8aMwZIlS+q6OtUmNzcXxx57LPr164eRI0eia9eusRMRRC3SpUsXrFixIu74b7/9Ni677LJarNGRyZw5c3DaaafVdTXihjGGiRMnYuLEiXVdlRoza9YsnHXWWQgEAnHFf/TRRzFhwoRarhVBEARBEARBEARBEARBEARBxMeDL5wPNvHf5wn176cPJ7H2/r1lEAAaNkqv66p4Uri37LCsG7VbYlC7Jcbh3m4AtV2iULslBrVbYlC7JQa1W2JQuyUGtVviHCltR2JtgiAIgiAIgiBqm9oUaVmbw6U+8Ui1AUtmOuiiQfjyyy9jVMIiu8MQND/7X94VdAm13bIgZ3uIMSjCHsVHlIbTpVohcqawdFEF2wK7fnwIB1a8DGFG//FNSlZLNDrlfuR0HOJZt+hy7Xj2uSaSFEf4+dsnw1C6dbZnLF9mc7QaOBW75z6Ag1u+cW0z/HkouGqV/KYJSe3jGSIkBaRQVMlEBXwGw6gzMjH2ggZomGXUfLe8qIaUUhfPBIICb32/F898shMHSoLylNAks8xJpb/cQlp3HCEC2PTWaQiWuYUl4+8cj4kP/hWMO5JOALaozCVls3bGVV9drr148c/of0Z/lJaWxtzf2uCdd97BiBEjYsb78ssvMXz4cJSUhIvqm/R5BA273qiF1AchUG2LtWNJgeESa3tLgbU0IgiDA2ue7xhxjw4FZWVlGDp0KL744ouwbR988AEGDx5cq+Xv378fPXr08JRZ/fvf/8aNN97okSo+5q76HUMnfQhHim29K9E2A4cj1DbAuA+WWFt+18Xa4ADjru9WeibzVv2IEmorgRd36SEdsXZI/xUiokTodhcRxlYA+xY/iT0LHo3aLjwlEx2v3Rwlf0UkQSgSvIb0xBHGMQHXd2HLsz2uIZjymjPtsc/5rMTaQRkWxJ3DWuPGC45M4clnGz7BpgMbrTOTKVknlyJES6jHbTmeFIAyRwqqhNqcWe8+Kdv2Kam2DLNE2oYm4dZEobaEj8PgTIr6uCMMtWV+1vVgXSlSFsq060iTg8r/oBa8iCbWdgk7Q6aDiS4gQGLtI4sVK1Zg9OjRWLx4cVLyY4zhnHPOwX/+85+YC6UQiXHYyLUt465dplUvS/YrmCNY058pmHJMVDJcU747al9NzMYE8vzhC5FMbtgQ/dL8rhHXPao6u2iq7wxo8/lUpHYssOsLrfpe2F2o1p+axQdRtXQFAqvXIrB5C8ydu2GWllnjUFYmjCaNkdKxA/ynnIiUY4+R8yd9huOMBYB7MQXPxZHqWKoNAPsr9uOnHfMtIbC2qIQu12bCEgfr4QY3HLEtD1+Iwl6Mwh4Z1RgKuRCF2lcBJTb2uq/13E+mtZg2ToaOi845GuWZSwzCxNraOeXKI8q4HE2urfbY6xpMRK4t4N6urjldrq1LrdU1asorzRTCkmRLQbYQSp6tJNkmgi65tvUuIBCUUu6giisl2qb23clXCbSFLWw05ZUutD5DPUcSAEzTxANXTcKK+eGLK1WXVH8qBl11Ma7+y1UwOAeTomUODsYZDFvarMTZ8tyX91FKuG1LtTkHExwG55g5fRauH3lDQiK6jKwMvPPhWzjjtH5okNagxvtZn9hXvg+/FK63+xIl0baOmTxOzH3crPsFJhcGgKtfso+5jKvLtRtlNIJpmjHrlGwaNWqETZs3ITMj0zuC7DyWLVuGbid0i5kfYwwHig4gK8u9MB2JtYlYVFZWomPHjtiyZUvcaTp27Ig1a9Zg9+7daNYs/n9T9+KLL+K668IXmiQIhWmauP766/Gf//wHwWAwoTyysrLQuXNnXHjhhbjmmmti3sdu374dLVq0SKgsr7KHDBmCr776Cjt37owrzZlnnokZM2YkpfxkYZqmLfLW5d7FxcW23FtJvZXYW72U4FuXe+tib13uHQwGPeXeRPLgnGP8+PF4/PHH67oqxGFGaWkpCgoKsGPHjoTz6NmzJzZt2oQ9e/Yk/dpt3LgxVqxYgSZNmsA0TVx66aX44IMPklpGMklNTUXr1q1x8sknY/Dgwbjooovg99PCScThRWlpKVq1aoXCwsK44huGgSVLlqBz5861XLMjB9M00bRpU+zZs6fWykhLS8PLL7+M6dOnY/Hixdi8eTOKi4sTysswDLz11ltx/Xufw53NmzfjpJNOirvtR44cibfffrtWF3YnCIIgCIIgCIIgCIIgCIIgiOrw4Avng/31uXMF59bD68NJrL34x61gAujep1VdV8WTn3/YeljWjdotMajdEuNwbzeA2i5RqN0Sg9otMajdEoPaLTGo3RKD2i1xjpS2I7E2QRAEQRAEQRC1yeEq1RaaTGvv3r1o1jj++6JWF72HjJZ9ncq5xJOh9XIEy6E19/6cKNGkn4BtIXJJrFh4HM8DwmBWFmH7t+NwcPO3Mevrb9oDjXs/jPSmPT2qwdzJWagYNxbV/FGPSxjllLPt62tRvOEjzyRGWkMEK8J/bJeWdwzaDJ8J7/oKQBeOynNCiZ4gBE4+2o+JoxqioHmKVr3Ej31NfuAUTTiz/2AQ/3h/G6bO2QdThKbQhbNKWAv73XKB6WJLhj1zH8X+Fa+7ymjVuhWWrFkCn2HYeTNN4MaVDDeGXHvGdzMw8IKBCASiS99rixkzZuCMM86IGW/JkiXo3bs3ysvLw7b5slqi3ci54Cm6ZKg+/Hgtjj4uRKrqfT1EysdLCOwRR9i6Q3iLtZW60AQEsPzZDvCn1G37HzhwAMcddxy2b9/uCu/UqRNWrFhR6z9ufO+99zx/PDp06FD873//Szjf6Ys34sq/fyavdSnEZhy2NFvKttVnS7LtiLWt70qkbaVVeTlibfUZjlTbjgNnm/wMGc/VJ7rGwkhja3xy7d1zJ6Jw6XNR28XwN0TBVeu04iPJgZNxHXnNRRK9jqQk0KUDNe24EKaUIZqwlKQmgKBVPxEEYyb+NqY9hvVpGmF/6ycztnyDVXtWWWeflOcxKc/TPzPGLRE251KO7UixlWTbYAYMw4ABJdc2bOm2ISXbPikIVZJtbudraAI/bo+7XNVJ/WFKpm3rU+WY7VwntkSUuWYD4RJVTc7pvubkewSBaLyQWPvIYM2aNRg9ejQWLFiQlPwYY+jfvz9ef/11tGx5ZMr+DyWHUq7t6GtDngW4K+R6NmBq3/WuSRf8mpoOW5gApIzblGLuwn2FKGhREFa/Txo3QUufoYmB9fzdkm312d/nZLT674uRdzoKgS1bUPHFtyj7bhaqliwDgmbE2Y2aCTAAvrZtkDX6/5Bx2aXgqamOUNsWRsMZB4Q2Hsj7tvIvvsaBiQ9FeKrgMWPSC/esn/Mt547bkTliuOf+eo0d87bNRUllkWtBCSXR1qXC1rjos8ZLe4zk4Aa3w9QCFAazBMVMKMmtc+/KlcSWcQgI96JRVhOCgUEwZ9/CxNpCfQhpYyHC2snVPswdFuta05+HheUY2pYhWenbQ68vZy01j8qGVcKdh1uubaUPlWvrjSBgibGttJZCO5Jc25QLnQVtqXa4XNt6Be34phZXfwltuwkp2pb1MEVQyrSdst31M11tpu/7K4++hk/+82n0NouTzOxMXD/hWgwcNRC2ZFlJm8Hd35kBxmCFcwMQcEu1Gcebr7yFSXc+VKM6tWvXDqtXr0ZaWlpS9rE+8Uvheuwt3QPGnWNkz9HB7Hk755b4PPS+wZ6/2/J/bYEcMHDGULi3EB1aHfpFxHJzc7Fi5Qpb9hrxWSQDpk2bhiGDh8TM89RTT8WPc3/0yKI+PEcjagvTNNG1a1esXBn/IgbNmjXDxo0bbVnkMcccg3Xr1sVIZZGSkoJt27YhPz8/ofoS9ZtFixbhvPPOS1g02L9/f7z55psJLQhV02fKaWlpmDhxIiZMmGCHnXnmmZg5c2Zc6f/1r39h3LhxNapDfcI0TZSXl+PAgQP2K5rYW8m9y8rK7Jcu9lZy70hibyX3VgvA1Ee59yWXXIIPP/ywrqtBHAZs2LABFRUVuPjii7Fhw4Ya5VVRUYHU1FQAwIknnpi0Rf46dOiApUuXIiMjwxU+depUXHHFFaioqEhKOfHAOYdpmvD5fAgGrftazjny8vJw/PHH4+yzz8Zll12GgoLw510EcTiyfv16HH/88aiqqoorfnZ2NrZu3YqcnMPDyfBH56mnnsL48eNrtYwRI0bg3XffdYVVVlbim2++wRdffIEFCxZg69atCAQCSEtLQ1paGtLT0+1XZmYmMjMzkZ2djT/96U848cQTa7W+h4KDBw+id+/eWLZsWVzxe/TogdmzZ4eNQwRBEARBEARBEARBEARBEARRlzz4wvnw1XUlCIIgCIIgCIIgCIIgCIIgCIIgCMKLupNqRxb9hFqkhBDIy8vDD3N/wBmnnRGXoHff4meQ0bJPmFDbLkvJnO330J0J37Ga/IRZaYXCc9O0VUKrGxgEs6RELCyObCTXj+wFeGo2Wp7/BioL12P79OtRsW9NxPqU71yM3z68ANkdLkH+KfcjJfsoJychnB/wC1jCzWr9oD8OQZNTWEhUeTCEQItzXsbO9MbYv+LlsGReUm0AyGx9tt1+4e2thzM4sl6B9FTg7mF5GHF6VlietS3IDSsvjrbLzTTwyJWtcfEpDXH3fzbjtz1VcM5uBssExsAQ1CTa6izkgDA1qa1AVseLwsTaW3/bih/n/Ii+p/cFg7DiClNKyABTmFIzxuW5ysCkGF7I8/b7Gd/jgvMugGmaqAsuvvjiuKTahYWFGDZsmKdUm/vS0er8N0Ok2oQ38fSSMQeNKPGs67boYBD+3Lr9ZxgNGjTA+PHjceedd7rCV61ahXnz5qFXr161Wv7gwYORk5ODoqIiV/iSJUtqlO+BEikCCOvGVR8a6bP2XQBgTlj4iBB6bOXYxkL7aPmZMc9ckoVZsT9mHMbjlcuFjj3VQd/PaHl4jG/CYxuDHAtC2k6E5sG0uIAlMzcBxiGEwITXfoE/hWPgyY0T3K8/FrO3fo9Ve1bZYyTnXI50XPrclcyawWDMFlarUZfbAkQp+OSW5JMxbqVljtRTbrFSqvhMyTKdF3N9thCaABsIn6Yx5swTVX2h5SJUbvZlFiLV1hdZYSH56uWQHI8IYeTIkZgyZUpS8mKM4YwzzsB///tftG7dOil5ErFhLIbw16NvcGeAiMMYkxLeeMNlhQBh3VuYMG2pL7fr6RTIwGAyE0yo/BgYFxByPFRVXr1ydVgxGYyhpeGzpiP2rrrrxBF6VymQ938jXEuCqDaI1oYVs+ei+F8vomrREhUd7mWP3O96OAMQ3LQZBx58FKVvvIO8f/4DKV2Od/XHzujBlCna6uPlH1FeBnPHjrBCGCKXjZD8vT4DgCgt9dznSPfUrbNbY8We5WHhphCWIFuf45hBgMt7TmHKKYt1jE0AHAIMAiZMcNMAY5a8GVKi7ZxnDKYIgsu5jl0Ct1pAf14ltHMLUOOv88xEmNY9sf0MJaQBXedBolNEz3m5hv7sRsXQ94tp1xfTpurMnblqI1eZ2rkjIOz+wWoDdV3J9Ex+tgXbzJ4bmfI5grPQGbPmWVKDz4W1H0JYS+yYjKsZKbj8v2uXhXqWwyGY0+iMWUJ1IYLOd5NDMFOru/VunRUmuICUccurWp4v7mvYem51/b3X4oRTu+Lx255AeWn4s4PqcLD4IJ6855946r6nMea2q3HlTVdIkTyzJfPMljMrCbNc3IVbImYmOMpKSjHm0muxZGHN7gMZY3j++edJqh2Btg3aobB8HwJmwDpHmJAzautZmTABcOudMy4HDHmO28MUB5PLMqgz3IRzrv/668ZDuk/tC9rj3nvuxeirR7vCQ/s9bQMK93k/iw1l3rx5aJzfGPfccw/OOussdO3a1cqCifB8CULSr1+/akm1GzRogJUrV9pSbQB4//330bVr17hEtFVVVTjnnHPw888/J1Rfov7y8ssv44Ybbkjo7zM451i0aBG6deuWUNmJLEzKGENqairatGmDK664AnfffTd8Pvdz888//xx5eXlxCWBvuukmvPPOO5g6dWpCYvD6BuccGRkZyMjIqLP2KC8vR1FRkS31Vq+DBw/acm8l+C4tLbVf0cTeu3fvRnFxcZ3sz7Rp03DnnXfi73//e52UT9QtRUVFuOyyyzB9+vS4ZbrxoKTaADB//nwUFBRgy5YtCednGAauu+46PPvss+A8fKHISy+9FGeddRb69++PpUuXJlxOJDp16oQOHTqga9euOPXUU3HKKafQYiBEvaNjx46YOnUqBg8eHNf8vbi4GCeddBLWrFnjeV0S1WPbtm21mn9qaipefDF8McrU1FRccMEFuOCCC2q1/MMRIQSuuuqquKXaTZs2xbRp00iqTRAEQRAEQRAEQRAEQRAEQRyWkFibIAiCIAiCIAiCIAiCIAiCIAiC+OMRy3WRsFQ7QhxNGKR+QGX/kEoI9Dz5JEx8cCLuv/f+GBUDSn+fjbIdC5He9KSQCofIP2XeoTsTedcSsSGFisKY9n9dTqpbmJSclEkZVKgqS2jJ3ILt1IYd0Wb4DBzc/DV2fH8bgmV7I9as+JdpKNn4BRp2vRF53W8FT822crHFULIeyiAVN3FKUL2iKOknA5qe9hh8GfnYs+D/xVVqMFBmy9fcGerH3ZG9QpjodFQqnrwuH22a1OFf6yrPVTUl3qcck4XPHjgO9/53Mz5esE87szis847Z8ipbzMlMuQ22YNuffzxScgtQtX+DK/8pb7+Lvqf3cfKxZVhK2ClkHt5y7Xsn3FsnUm3OOR566CFMmDAhZlzTNDF69Gj8+uuvYdsMfx5anvcG0vK71kY1/zh4ieGSRZQ8w7bIuPuKg2hSx2JtwBK3h4q1AeC7776rdbF2SkoKTjrpJHz33Xeu8C1btrgXR6gme4tK4e4zAfc4JULC4I5n+e3Cgh0roh4hxORYR5iVsSUizFdDwVxNfNt24kiZKGGmI0Cz+vcIaewxUrMl2gdAad2cvIMmw59fWIuqoInBvZomuhN/CGb+NgMrdi+3WoZxS4Ct/jBIwSED59wlxLblh8waex3xoZRnM/myBdsqPoMu6nbptO15nwxn7nDHIemKpaWD+9BGmpbFOi9dlylJ8IjoXHrppfjf//5X43wYY+jbty9ef/11tGvXLgk1I6pLTLk2EP12L1G5dqQylRBXpuVauWoNCb3XFEyACSn4ZbDup8EscbIwsXLZirAiOqakwNBuI60Zi1WePqLqXnHeKA9Z5/QH5zys7moupoL1qVn5ex8gsGhJWPNFE2rr7aQI/LoJey69HHkvPgv/6X3USKAtjsDkf2rfYX8PJRlS7UhEm5c2y2qOVXtXIiic+YcQApxJEboJqAPOYMm1mQHrmJsMgpswpXeZwYDJBAxhPccQ8lkJEwKmAAxbwK3uh50jq6ZSQpbLQp6z6NJpoc9ttelU2LMtj7R6WMznaaFSbplFWHuGXjchom07n5DrhglnMTd5ljh11aeI1ZFrQ8g21+Xaelo517TnohycKbk2h8lMS0psSuEwC5drMwaYwsoGzIQwhZwnmTAFwJiQImMBIcXrAgxcWM8sTGFCMEucbQprXznjEDABYUndhRRpC+1Zobqkep/TG+8s7IHHbv47Fny3IPpBjANhCrzy+Kv47z/fQI/e3TH27rHodEInuRALdxZjUYu1cEu8XVFagT/93zjMnTW3xnUAgOHDh2PAgAFJyas+4uM+tGnQDuv3rXWNA+pM50wApgDn8rwxYfVD4DAAW67t6OTVvYWw5fKT7p+U9HqfcMIJ+PNtf0Z5eTl+Wf8LysrK0KNHD5wz4By0bNHS3S+E9FVefdf+/bEXpVLs3bsXf/nLXwAAOTk5uO766/DII48gLZXk7UQ4l156KWbNmhV3/PT0dCxfvhx5eXmu8M6dO+Pee+/Fww8/HFc+S5YswbfffouzzjqrWvUl6ifl5eU46qijsHv37oTSM8awadOmGi0KFa+c9cCBA0hNTXWJ5aORkZGBxx57DLfddltc8X/44QccddRRePPNNzFixIi40hC1h9/vh9/vR5MmTZKe9wsvvICxY8fWzt/7ROHxxx/H3XffHdaPE/Wbm266Cc8++2zS81WLuCh8Ph82btyISy65BJ988km18mKMoX///nj77bdjXnN5eXlYsmQJ3njjDdx5553YoRYwSwCfz4eBAwfi8MSDXQAAIABJREFUueeeo0UNiCOKQYMGVWv+vn79egwdOhQffvhhLdes/lOb/37HMAx89NFHyMnJqbUy/og8/PDDcf/9WUpKCt5//31acJYgCIIgCIIgCIIgCIIgCII4bKFlUAmCIAiCIAiCIAiCIAiCIAiCIIjDCiFE9B/LxrIk1UiqzcLjSK+OXS/mbFcyKyGAv9x+G847/7wYlbP4bdolUgIsIGBKoZYSK6uXCZcox7VrehxTi1vdl3e60BDP+NoxEkJoqRCyHzrW98w2A1AweiUanXwvmBFZXCKCFdj38z+x8Z1TcGD1fyHMgMxe/qDKljJW98fVXnXT8/LYpgRLtohMIK/HbWh6+j8Q+6QEECiDtD4htHX19rREViaG9cnGe3c1q1Opti3UTFCEm5HG8eR17fDgqNbwGeoaCsI6j4LyZVrXAExABOV1oa4N65rL7nhxWN4ff/AJSktLYZ+vwrTlUtb5KHMQpi0TE4Ddzps2b0ponwDrB2OJsnDhwrik2gDw2GOP4dNPP/Xc1mrg/5De/NSE60FEO6dFnH1KeM+880CgJpVKGh06dIDPF953rFmz5pCU37Jly7CwqqoqlJWVJZzn9sKDCBuvrIvao8fWxlN9eI84NqlkHn1zHNg1qLHb111esCq2WJv70mtaqKvo2P19PDupxxHOuBm2OVSHJmWJUFLn8PKs+jkC9KAAbn9pLV79+rc46vXHwxQmpm/6Cit3L7cE2FyKr7kUaTNLls2kGNtST3InHhzBtsE4OJMKSa7ic3us53Z+SsAtv8s21+MDsPKS8S00GTfUHELbGf3SYs4cwxZkQk25NUmqknPr73FcliTaJnRuu+22Gku1GWPo3bs31q9fj1mzZpFUu46J694kWl8RJbnTi4WHR8vP1v/a/RUHtAVFlATUFgPz0HstK4flHmLtY1J89m2k/nJqy1SW9tOMnIHnw/ClOH06nMUW1Mvg1ksPc2TDVn5cy9f7pdfAaV4OAOUV2H/DTQiuXa+1DXPJqO10zC3Q1r/XhVQbAAxmoGlGU5jCRNA0ETQDMIUpX0GYsMJNIYXIMCFM595WCNO+nxXCmpsKOy6gPU1CUAQBIWDKeJDPV0ztnhj2JvUh9LmVdQ9tT3nBYJpCZee0prDetaJUds5QLcf4uF4R89Tqpj+30eTQTt3d8YWcJ6i5vpWFkskL19zBOYWcuYKTFXOlh9o3O9yZ+6i0+kIg7lmOs+CImn9xOTey5kvqOjKs6wuGNR/jBjgzYHCfnI8Z1ovLl4ovw3zMZ71zn73dYD5wZsCnhfsMmSdX4QYMxpGeno5JL0/Eo/99BJnZmVHO8PipqqrC/JkLcNX5V2NA53Mx6+vZ9n5wWUchBKa9NQ2DTxuME9uclDSpdmZmJiZPnpyUvOozTTKaIDM1C6YIIiiCWn8VhGmaCAoTpmn1X0EZJoQVLoQJ0+ltZJ9lhQAmPvvkc8yZOafGdWSMIb9xPi6/4nIsWf4zFi5egFH/NwrXXHsNHvvbY/jn0//E6KtGW88S9Gs8AqFPAdq0aZNQvYqKijD58clo1bIVNm/enFAeRP3lpptuqtZ9REpKChYsWBBRMPbQQw/hgQceiDu/cePGxR2XqL9MmTIFubm5CUu1DcPA/Pnzayy+++mnn+IqKycnJ26ptmL8+PE46qij4o4fCARw2WWXJWXxLOLw5YYbbrCP9aFECIFGjRqhsrLykJZLHHpKSkpQUFAAxlitSLUzMjIwffr0sHDOOT7++GOsXLkS55xzDnJzcyM+n2CMITc3F2effTaWLVuGb775ploi+yuuuALbt2/Hp59+inPOOQdNmzZFgwYNkJmZifT0dKSmpsLn81mLJWl1MAwDzZo1w80334zi4mJ8+OGHJNUmjkgeeughnHvuuXHHnzZtGh599NFarNGRQTAYrJV88/PzMXfuXJx3Xnz/nu9I4cMPP8Rf//rXuOM///zz6NOnTy3WiCAIgiAIgiAIgiAIgiAIgiBqBom1CYIgCIIgCIIgCIIgCIIgCIIgiMOGqEJtIKlSbUenI7RvoXIi2FJtlcj+rOxDEsPw4aVXXopRQYcDa6c4Qm277m6Zpy62FlBi62pKtIVpS5bgyiNaXu5tbtWoHkeXlwopj9L3SZXvJSoVaNTjZhRcvRY5HYcBLPJfXQbLdmPnzL9gy//6oXTr9zLrEJFpteXaHgjhfY7ZUu3wohp0Go3m57wctf4AYFYdDM005N1qaYOZuGd4QzxyZR5SfLqqLPxPsqjt/C/v1wSvjz8auRkcUJIxeb44km1dsO0+P7M7XBiWZ3FxMb747EtLBGQrfxxxmaMp85Zr79m9p9r78eCkBxEIBlBWUYZ169eB8/j/ut3v92PPnj3o3r17XPGnT5/u/SM2ZuCoQZ/A3/iEuMuunyTj/KxOnxFDtCyF+b/vrapZlZKEYRho0KBBWHiiEpbqkpbmvWBCVVXi7fPbrgMAYF/DbiGfNg6pILWIgXoPHSNcEm0PObc91nvVxmtbpPMp8bFJhI0b4bCUjGrkGOm6iaeOkdKGWs884tnDNdMkiaF5hOoz4YgPbeGhvt1SfTIwmIJh0tsbMPHNtQiaSZgLHCaUB8rw0foP8UvhOil5lBJt+dmRODL5UuJUJkWPlqhDqbAZ45r0kWkvw8qPO+mZLb5Wsm4LWxgLLqXZUqvKmHZ0NGE24ITa8ljtGKtzQwk0vag/h5SoA8rLy/Gvf/2rRnmceuqpWLNmDX744QcUFBQkqWZETYlr8R/9FjQsgxj5e/VVHonUDMIWaAsAzBIAW4sBCNciA/q9li3b5kpOLLDCQ6zdwjBc/8jX83YVDELLO/fiC10iYEcmHP3lKdE2DPh7n4IGd45H/luvoOmsr9H8pzlo9sO3yH/rVWSPvQZGXkMoobaeVpSVo/C2u8BM9cwFdp3sYUQ4W5T/OVSmzTgHDEN7+ezPTAtnrjghL+1AxLtwVPOsFraINihMmAhaslp136nubZkUbkOJtrV7UUiZthB2OtjpnXvUsMXbtO/aSRjWOFa+pr1/QljnlmmaWno49WDC9SxFMGGHqZcjEI/jpf7Iz84JwFwz7dBncV6CbX2RPaEfJ9lm6hoMlWur/HVBtoOTyr3dS67tyO65uiYY1+ZhzCWmdxYzsaTWjFnzLs4tqbbBDBgyjmFLtX3wMe5Is7kBn5Fib9fl2z5muOKpl4/7YCgBN5Ofmc/Kh1vvJ5/eE+8v+R/6XXRm1HO8uuzftx+3XfUXdGvWHSc07YYB3Qbg+MZd0LXpCbjv1vuxdtU6+9xLBuPHj/dctIkIp31ugZRqK/F/EKZpibZtyba8boMwbbm2qUTaIgjTVNe/9SzXFMAH770fdx386Y5IlXOOpk2b4ulnn0ZZoAxlVWXYun0rXnntFRx3XCfr8av7UgXg8axX4r2clhM2ZMgQZGVlxV3XUPbs2YO2bdvi9ttvTzgPon7x0EMPVUuyyTnHN998g86dO0eNN3HiRJx00klx5bl27Vp89tlncdeBqH/87W9/w8iRI1FRUZFQ+tTUVEyfPh09e/ascV2WL18eM05GRnWeUbqpriRbCIERI0Zg5syZCZdJHP5wzvH222/jq6++QmZmchaNiZe0tDScfPLJmDx5clLnt8Thwauvvorc3Fz8+uuvtZI/5xw//PBDVAl2p06d8PXXX6OwsFDOzQXKyspQXFyMYDBo3ZubJgoLCzF9+vSYc4xoXHjhhfj666+xY8cO7N+/HyUlJSgtLUVFRQWqqqoQDAbtOgghEAgEsH37djz99NPVXiyBIOobn3/+Odq2bRt3/Pvuuw9ff/117VXoCCDmvxesJllZWfjzn/+MnTt3JmVeXJ+YP38+rrjiirjj33LLLRgzZkwt1oggCIIgCIIgCIIgCIIgCIIgag6JtQmCIAiCIAiCIAiCIAiCIAiCIIjDgkMt1Q4NC/su4C5Tl2qHpFQin/wm+Xjy6SdjVNRi76InIMyAJvcMFVmHh3vLsTV5tgiREutC7VDBtlCvUNF2pPLctXIayXSFOO2hhwsPAan14j4/mp31L7S/fBH8TaOLJSr2rcHWTy/F75+PQmXh+iTItfXjHUmqLQsIlbxoZBcMRKuLpoJxX8SSzECZlmFIufIcSPMJPHV9PkaflV293agByRRoR+OUY7Lx3oRj0SLPB4igfd7Zkm0p1waCtqBMxfFlNkN685PD8nzv7fcAW1xmnW8mBGDLwqLItatBXl4eCg8U4t777rX9W+0L2mPBwgXIzc2Nmb558+ZYuXIl8vLy4ipv69atGDVqlOe51qTXA0hv0buae1APSfKPKt0kcE3I6mzeWZncqtQAL+FDZeWhqV9ZWZlneHp6esJ5btqx3znuLlm206cKO8wJ1sdt5/8RiOiddo96hwqzqjRmHJ6SBKmILS1UXxMZF0LTaNZH5pQhVHnMicNC0+nCZjifHYmzVmdwS7zNGF7/5nf8398XYU/R4XMdJsqu0l2YuuZd7Di43ZY4Mu5Is22pttwGKcDm3IrHbLl2iExbCSFh2KJtJ64Sr8p0jmJSE0zCFm8rEaUF06ST1nfLeelIVF39tseFJODE13GdjypdiKSWICJx2223JbyoQ8+ePbFy5UrMnTsXRx99dJJrRiSLuMasaHLtKMk9+6QICZhWF0eubYUJXa5t33JKya98xsBlP1peXh6W9/Zg0NX9qRdH+D/+FRAwmuYj48Qe9uIIPPTFIrzg9OMMgNGiOXLvvxvNF85C/luvIXvsdUjr3QspR7WGkd8IvhbN4e9zKhrc9Rc0nfkVMgddEOZ9ZgACK1ej7MuvrDB9rFCLMjDVsu7lnfT3lhvWodXmX9Fq06/W++YNaLV5A1pvVt9/RevNG9EqyivrqtF2HeIlP70xOJgmkha2RDpoy7Kt75a42hFum6YlwhKmLq225udWfMBE0J6/qjtX0753dc9dhXymItQ9rZJeMSFvUZ1y1LMsp16mI6wWwvulXygxro2ICO/8IecYgjn1tI+xVrZzDTnicZdpHd5ybTsdosm1mSt9NLm2mtd4ybWtbZZC3nAtWMJhwJCibUe+zRmHj/nkd0Nuk4JtJc0Gt4TY3CffLYE25z74mBWuZNqWSNuSbqtttnSbKem29d2fkoaJz/4Vz7z/TzRomJPAAY3Njm07a5xHXl4e+pzexzP8jjvuqHH+Rwo5qTnI8+dZCwCYlkQ7YPddQXtROpdcW+vDTPlcTj3fDppWX7R29dq4yk9NTcWeA7vx247fsLdoL4rLi7Fx66+47vprAXiLsSG3APK+PbTfqebN9+VXXF69BB5MnjwZjDH06tULd9xxBzZu3FjjPIk/Hi+99JL3YocRYIxh6tSpOP300+OKv3DhQrRp0yauuAMHDsTvv/8ed12I+sOzzz6Lu+++O+H0+fn5WLFiBfr165eU+qxfvz5mnHj/7sOLnj174txzz61WGtM0MWTIEJIeHwEMGDAAu3btwplnnnlIy124cCFuv/12pKSkoF27dhgzZgw2bNhwSOtAJIepU6filltuwd///ndceeWVuOaaaxAMBmutvIcffhjdunWrdjq/34+srKxqLepMEETtwjnHokWL4l7gQQiBiy66CJs3b67lmtVf+vQJf0ZUXYYNG4YHHngAs2fPRnFxMZ588knqW0PYvn07hgwZgoMHYy/yDQBnnXUWJk+eXMu1IgiCIAiCIAiCIAiCIAiCIIiaQ38jQBAEQRAEQRAEQRAEQRAEQRAEQdQ5h1Kq7Q5zjEGRpNpK7hEq5wzNW72PvupKNG/ePEaFgUDJdpT+9p0rTyUBzvIDxx+VinO6ZeCy03Nw4/m5GD+oIe4YkofbB+fh5oENcdVZDTDolGycerQfLRv5wJkmwQ4VbCNEti1C5Nn2R122HUnsbdp76ynYtvMIjRUilA4J82U2x1GDP0XrQR/Dl9Uyatsd3PINNr13OnbNmYBA2V4rsCZy7ahSbbjPhQiRMlr0RevBX4IZaWExfJnN0Ljvg0Boe9iyLAF/isDz4xpjQPeMatb/j0NB83RMuasTjmqSCiAgBdtB+5xUErJwwXYQWR0HhuX33fTvsHPXLkvGJSxhGKTQTH/3kmvHy5wf52DH7h3Iys5yxGDSv9Wtezds3bYVfU/r65nW7/dj0qRJ+P3339GuXbu4y7zllluwd+/esPDsgovR8ISxcedDJAf7fIlDLrdhe0XtViZOqqqqcODAgbDweH/4W1O2bt0aFpaXl4fU1NSE8jOFwIbthU5A2CXsZeDyGrO9PodKez16iHjFgmocjVzRaiEC8Yi1q7sQQ0R7eDXSekm0hUe88OzdyszQPENf7jiO7NCSGUJKDZkKYxzz1hzA+ffPxczle+LYn8OTJTsXY9q693EwcNCSOHJuS7QBTa4NJdVmMDTpI4cjdOSM29JHJdlmUqBq6PE4BweHYQtWVVypWWVukaRLPAldkc5skaUSpSpsgSVzxKrKlRlRqC1CvscBibYJRWVlJV555ZVqp+vRoweWLl2KBQsWoFOnTrVQMyLZ1EiuDUSXawtvuTYD87ynYHKxB8jFBZRcWzmA7f9pt58qL8YYOhzdISzPjYFg2MgYTbSdfeaZTj3ki+kvMFiGY/eLSdE1T09Hgwl3oOmML5A55koYeXnOaKtk2CFjgpGdjbwnH0f6gP6uJlV1K3t3KjhnThsw9+IZdt/NWFh61a76MxrVbl6fo1HdxUMYY8jPaCIXg3Jk2ab6bqlppZxWCrURlNst2Z+w/0ipthJgQ92bWghA3s/Ke1e47mTte1772ZQzrNrlwc7LLcrWpdt62tBT2H7e4fXoJl48poTusqVkW6uTXZ2QhdNcYm6nkvbxFrDE4hDOtVdzubYT7pZrO9Js61rgYFwK6dVciytptvVuzbEMR6oNuY0bUrptybEt4bYSYyvptiPNtgXc6p35LOm2vd3n+VLC7e6ndMenSz/BiOuGIysnK8EDWzv40/34bsF3eP/z9/HlrC+QnePc24wfPx45ObUjBK+vtG3QHoFgEAEziIAZQNAMIGgG7VcgKKXbpiXTDpgBBINBBE3TiiOELeVWvdq2rdvjKrtx48YQQqBhw1z409RzUfe9dljfJNwfRMh7aD8V+dm+xdP/fBoNGzaMq76xmDdvHh5//HEUFBTgzDPPJLHxEcS0adNwww03VCvNc889hyFDhlQrzZQpU+KOO2PGjGrlTfzx2bBhA2655ZaE0mZmZmL8+PHYuXMnOnbsmLQ6/fbbbzHjxPN3otF47733qv3set++fXj00UdrVC7xxyAjIwMzZszA6tWrceutt+KYY45BTk4Omjdvjk6dOuH666/Hjh07UFhYiKuvvhp+vz9pZZumiU2bNuG1115Dhw4d0KtXL+zatStp+RO1R2VlJbp3747hw4fjmWeewV133YU33ngj6eVwznHcccdh7NixKC4uxoQJE5JeBkEQdUdeXh5mzpwZt5i5srISPXv2pMU/EuTSSy9F//79a5RHo0aNMHHiRPTt6/1veI50SkpKMHDgQGzbti2u+AUFBZgyZQp8Pl8t14wgCIIgCIIgCIIgCIIgCIIgag49zSYIgiAIgiAIgiAIgiAIgiAIgiDqlEMp1WauMOYZR98UJtW2v7vT2emFgD/dj7vvvRu33nRrjIoDJZu+Rk67s9HpqDScfHQaurf3o3ObVLTIq/5f45VVmli7tQJLN5Zj4foyzF9biv0lAXckl41LiUoiCDEFnHCmfdZaEWAQmhLLHUdt12LYAutIWjAgvfnJaH/5Yuxf/Sb2/PhXmFUHvXdYBLF/xSsoWjcV+adMQMPO1zrFKmFTvLAQWRNkHspUhTjOUwj4G3dG2xGzseWDAQiW7wfAkHPMCDTrNxluI4xbqp3mE3juT43R+7jk/dj7cKVFozS8e1cnDH9sObbuqYRUgQGCw31OOXJOAYasNmdjj/EwRLDSzisYDOLDqR/i+nHXg0nBlgkTnHGYAuAMMO1TQba/MMHiXH960ZKf0KVLF6sOQrgln/K88Pv9+H7m95j741x89tlnqKysRG6DXAwdNhTHHXtctdvn66+/xrRp08LCU3M7olm/ZxB2nhIJ4HG91yg7p29YvfXwEGuvXbvW8we7rVu3rvWyTdPE0qVLw8KPPvrohPP8dVshKqoCUqTsgWtxBPeSDwyhY5wroby2461Jks+dGJjB8phxjNTqirUjoPo3NfQxFse4F5YJvNuaOeOsUDMmZ54A2eu7Z2tqm9SNMm4txKBbJIWmEmUCTDAIcOw+UIWrnliEkae3xL0jj0VW+h/jn0YdqDiA77d8i+0l26RzUkqtNfmjkjsq0bb+bn2Womz1RwpUmS7ZBg+JL+NwS8mqlWKXy0LfmaMwVeJtR4opnZn27I+5rzGvKVc8DeThwieJNhGNu+66C5WVlbEjSk444QS89tpr6N69ey3Wiqgt4hq3PPoRJwOEd0baohCeEm2PcLsIrT7CCnDur9UYxgSkE9jKiwmMGDkCn370qSvPBRUV2B4MoplhuMpQn1W3asotWaf3dfpobe6kt0+kuY//tN5ocM9d8LXWF7pSN1Ru6bXrE2MAB3IfmoiKGbOBqipXvhU/zocorwDz+7WmdsYJV1FhuSNs7DgUUm1Fk4zG2FayVTtmptXeavyUkmwhrOWhGLglyYYpx0UutdrCutNlwpZoc2aAac+SLOG4PCPknIkx7uy+GmhVo5jyaYs18MpjrOZc4aJqlcz17mokb3GtZzyP680+Fs4ULwxd3s3ksyhLHC6vG7lNyebVfqi46tmU6+mKnAfqc1hdWO/UVd0ZaNvtI6Dk2twSnDNmz2m4gDx+HJyZEIxLwToHGMBtWbD6v3NFWp+s1MwQEIKBC0DAlHNcma+90JiQKaV4nFm5cyaVxFq7q3bTj4ndbvpxAMA4w/gHx+O2B8dj+5bt+O6L7zHlpSnYuW1n7ONdSzRp0gRf/fAVmjVtBgiB7j26YfmvyzDi4hFYtXw1br755uQUZJoIbP0dwc2bENy7D6KyEswwwHMbwGjZCr4OBWC1LAYyi4pQtWYtzN27IAJB8MwMGC1awNehA1iCi095kZ2ajTx/HvaV77OOPwe8Bj0BAKYAZwZMKf1njEGYJoKMA6ZppRXWc7d4OL7L8fa15DzLc/ozfeDRBfhhj2/Vozt13YfdNzhpQ8N8Ph9mzJiBnj17oipkHEoUIQRmzpyJgoICzJ49Gz179kxKvsThyZw5czBs2LBqPQt54IEHcOONN1a7rFNOOQV9+/bFnDlzYsZt2rRptfMn/thccMEFCYkYr7zySrz++uu1UCNg9+7dMeMUFBTUqIycnBysXLkSnTt3RklJSdzp7r//ftx33301Kpv443Dsscfiqaeeihrn1Vdfxcsvv4xp06Zh48aN2L59OxhjuO6663D00UcnfG+omDdvHlq2bIl77rkHDz74YI3yImqP0tJSHHvssXEtDJAInHPs3LkT+fn5tZI/QRCHFyeeeCJefvlljBkzJq74u3fvxr333ovHHnuslmtWP5k+fTr69OmDefPmJZT+pZdewsSJE2u88Et9JBgMYtSoUVi8eHFc8bOysvDRRx+hUaNGtVwzgiAIgiAIgiAIgiAIgiAIgkgOf4xfjxEEQRAEQRAEQRAEQRAEQRAEQRD1kj+UVBvquzudLtW2RDfA1ddcHVWs7fP5cPbZZ+OyK0bgootbo2GWEX1H4iA9laNb+3R0a5+O0Wc1hBDA4g1l+HJRET77qQi79gfC2ovJemvf9A3OFxGWCHqLOjJkSC2RcKUTUJIoTSimBFB2HnDlmXvc5cg9bhR2z7kf+1e+BiG8ZS5mZRF2zb4HmW3OQ2p2K0fgFI9cO0zGqgmIwNznQnhiz88pOa1RcNUq7FvyPNLyj0dmq9M84jvpDGbiiWuPDKm2olnDNLxx+/G49NFl2F1kyW6Yfc5wqHNDKHkZGFhqOjLb9EPJr1+58pr6zlRcN+5a6OevJSlz5NrCPrTK0BOfmCIjI1N+kue4cMRcoT++79W7F3r17uUS/HgJf2w8gisrK3Hrrd79Rotz/wOekhVXvYlaQnh9cV/Xuw8EsPtAAI0b1O0/xfjiiy88w0844YRaL/uHH37A/v37w8J79+6dcJ5Lf92pDRNqjIHz7hqzHNzixwgThsPYyysCsUXtPDUngZwjtYeH8Thi2tA8vL7DHaYJSgFLgmiPt6FlM+aM43YnzrSYHAImwDisBRMsqbbTX3O8M/N3fLtkF+4ZeQwu6aULQg8vgmYQP+9ahCW7FiNoBsG4LtRm4EqIqIm2ufys3pU4mzNuCbjlOwMH51KorWTatoxbCbkNmQ/A7bROPla78xDRt0xr1cx+Mabe3ftoa7cZwOx4zlFVUll1gJVI046nL2wRBRJtE4pAIIDnn38+rripqamYM2cOiRLrAXEvChFpuIs6XXBLtJ1lIiInChX8qj7QNE3tuQIDE8738y44F9k52SguKnbl9UVFKcZkZIMBUMtMhJbKAAjGkNH7FGesDalPLDJHjQzL0z2jsjXQYX01OGA0aw5//zNQ/tU37owDAQTW/4KULp2dPh/h/bbKKqymrkcVzPNzNGoiTsvPaAJTCDCm5NnOeCaE9RzEZAzMZGBc1yIDgnGYpglmWOeCyUzZZhyGfW9qHTcG6xxQz06kihlqoTIh50OMcfs5lRo7dcGyExcAl/GEI5EG1P2yHFtDrwdbcB39WmLaszLnOGjzdAFrDRREOE56embd9+uCbf3+W0l2VblaFs5dQUJybUhfunqKJez5lZJrW6WYUoatzl61oBcg4IjTDZgICg7GTIAZ8vyw5qtCKFG2JdFXj6KEsLTbkOGmkBJtISAYoKTtVunOM0n7+DDhahDXcbOfgVj7qNquddvWGD32Slw19koEAyb+du/f8OFb0xAMxCdQrimMMVx5zZV4bPLkEOR1AAAgAElEQVSj4HLBAHVY/WnpmPbVNCz+8Wc0aNAgsQKEQNWqVSj/bgbKf/gRlYsXQxyMsGAfAOb3I63XqcgYMgTpFw0ES0lJrNwQzMJCHHx3Cko/+hhVy5d7l52SYpU9bBjSB12cFMH3UQ3aYE/ZbtgrNwDwen7J1LkvzylTXj+GjGHKPq3g6AIsX+Jdf523p76llSCfEAtt/BNWoRGfk8l7v7BF7VSVmf41sly7a9eumDVrFoYOHYpt27bFrHe8VFRUoF+/fti3bx9SkyhDJw4fVq1ahf79+8ctkweAsWPHYuLEiQmXWVBQEJdYm2RwRxZPPvkk1q1bV6007dq1w7x589CkSZNaqhVQVFQUM86xxx5b43LatGmDX375BcOGDYvr+lDcfPPNeOaZZ2pcPlF/4JxjyJAhntvefvttjBo1qkb5BwIBTJo0CS+99BI++OADnHrqqTXKj0g+Xbp0qTWp9q233oonnngCnMe3iDNBEPWDq6++GosWLcKzzz4bV/x//3/2zjtAi+Lu49/Zfa5x1KPD0RGlaCA2RCmKIoggGpUiMTHiGzWJERWiUtSgGIgotmjEEmygGAULRqyIgh1BqnQEAUGEA45rz8z7x8zszu6zzz37PHcPHPD7nI/Plmm7Ozs7O8d95rHHSKydIpZlYdGiRZgwYQLuvPPOpCed4Zxj2LBh+PDDD9NUwiOXkSNH4o033ggVljGGF154AR07dkxzqQiCIAiCIAiCIAiCIAiCIAii8qDf4hIEQRAEQRAEQRAEQRAEQRAEQRCHhcMj1fYmHFqqrb7DSLUBwLIt/N91/xdTpmbNmuGee+7BDz/8gLfffhtXDvtNpUi1g2AMOLltDsYMbohPJh+HJ29ohrNPyoXFOAAOLeZReh5jiUvxsHOwOryMI7cHfXSacM6OE0dh7nXTcvd6LyoHwFD/rLvR5nfLkdv8HMSvFAIFq150r5dzwcupJB6ptlEG17ekgsWTj8ZblvKlvM7XITe/hy+MOkbhnrOxQ/Jwbuec+OU8SmnRIAdP3dgBOZkABIdAFAJRQH8Edz5CCAhEUaNt/5h0li5eitUrV4M796CqxULWPa7OtRDeuh4G8552anWMcD82Tnnrxo4YHnroIaxevTpme71T/4asvIqLKYg0YTxghAC+XX/wsBanqKgIjzzySOC+c889N+35P/TQQ4Hb+/ePvX/D8vX3QUIs8/kd1Cb7v7UYLyRxZN2B+acJwUsThrGz6lRehtq2px+lKUko/XGY+83cPIR/X0xM5vlIL6D+J06WUVym1i1AiaKddTDs2FOCvz6+GBfdtQALV+xM4XjShxACq3avwIxVz+PrHV8pkaIFpb2GxRhspqXZNiwlerQstQxLirCVONtWMmyb2VKKDRu2pdLzC7eVTNtiDFqXbcEVbMswWuKt1gH4rxUDg2U52my43TB93XySbf9tCd+dlOi2iiNWJQg/48ePR1FRUcJwtm3j4MGDJNU+itDtV0LitTfldBfcyQVit7uR3fS10NcfN3ayADdMVk4WLv7NxTF5vFFY5Lwtm09IN7ZMMLNVC2TWreeEsIwP88Ut7+PG8U6oAOfZoCd2YE5B9GM+69STfUcmKftxu5Gi91y6z52g02+Ei7NcHhWRagNAbkYuMu0sRAUHFxwcXMqQhXzXjIKDc7mdC7Us9Js/V2JkLuXL6t1Wv59yJVUW6v86hoOSMQNSsswg33MFF0ryLcuh65t+53Vky8ZwjDn6w3zrQT9OEYI+zlAOi0nbk4+WRwekCx1dvVs7aWo5tBCwwIxjck6JJxVPN8MQCTOfwNepB6r/6KmFzN2i5dm6nyTjunXfnfjEPxGKvHNsPbGJM+mJDRu2nOTEspy+nrPfsmFbtgynPhaT2+R6BBHLRsSKIMIisJmt1uXHZhHYlvxYKq6Mr7YzM6xKH7bzk5mRifGTx2PByvno0adH2sVw9RvUx7ufzsOkB/7hSLV1jgKOfRnnn9sn6bTLftiCgkmTsf2MbtjRpy/2/mMSihcsKFeqDQCiqAhFH36E3X+5ATt69ETR++8nnbcnvZISFEy5H9tOPR17774nrlQbAERpKYo+XoDdN/wVO3r0QtFH8yuUNwDUzamHbLua22apT1R9dLvkabcgILhu21S7Atle/arLSQnzjEQiyMjMcMfcnLYLHsG7c9z+dkbf+87Yu/dbNSShOf3007FlyxYsXLiwUvt4Bw4cwJVXXllp6RFVh61bt+KUU05BaWniMRjNxRdfjH/9618p57l06VI899xzocI2adIk5XyII4vdu3fjb3/7W1JxLrroIqxduzatUm3OOUpKShKG+/Wvf10p+TVs2BALFizAokWLQsd59NFHsXDhwkrJnzj6GTp0KIYOHVopaW3btg1nnHEGLrzwQhQWFlZKmkTybN26Fb/97W9Rt25dZ3xh/fr1lZpH3bp1MX78eOzbtw9Tp04lqTZBHKM88sgjoSdT2Lt3L/VPKsi4ceOwefNm9OnTBxlJToQ2f/58rFixIk0lOzJ58MEHk5qM5u6778bAgQPTWCKCIAiCIAiCIAiCIAiCIAiCqHzoN7kEQRAEQRAEQRAEQRAEQRAEQRDEISedUm2/oIMZ2/3hPOkxQ/5hLjtiEG/68aTaWgJ02eBLneSPP/54TJ8+HevXr8ftt9+ORo0aJTjAysViQK8Tq2PaX5rj7b+3xSVn1IJtafG1V5zt+RHaxCQMe5IrPPZ8HM1SkGDbje+maexzCFoHrOzaaHrBi2hx+UfIrNMu8BgLVs+UMfx1K15dC6pjQv2vQlLt8o5Hl0eeh2G9amBYz+rB5TsGOLFlDUwZcTzMOiVEgGBb7c9ueiqs7FiJ7KwZr0gxkBCOGKg8uXZBwb5Q5eOcAzCrUPrk2hs3bsTf7/p7TJCMGs2R1/mGUOUl/KRbfByc/pdrUhMoTJ48GTfddBP27QtXP+MxYcIEbN68OWZ7165d0aZNm7jxJk6ciA8++KBCeb///vt45ZVXYra3aNECPXv2TDndz1b+UJFiOZQv1U+/KDtZwoi1razaKaYef6KK8HGDJNrxVIc6ea3U9stJ/WkyV/TNzH06luWs62Wm4zBDyK0kh9+u24sh9y7EZfcswPuLt4U4xvRRxsuw4ufleGn1DHz8w3wcLC10ZNpMSRylJFvJsJV8kWkBow5nubpUywjriaOk2o6Um1lK2GiEsfS3K07VYZmSQzLmyr6ZLhsAj2JbS1F98jxHk+oIupnrWXdS8cpVIVwBZqyANhgSbRMmTzzxRKhwd9xxB4lwjlJCy7UD2pewk/AA3okGYnYETVSht1lGK2oBQmjDMMPgoYNj8llbVorV0VKvRNjISn+qde7sUwbrNthov5nli+W2/85+5t1nSoR12eWxuUJtvd9u2DDmVDAG4ODBgOe/0d4HtuOHV6qtycuuI4Wz+p1SCCXQjkoZrf7h7jgKF1H1Hqpl0O54i/ntjp0wQ6qtaqEzLiGvA1cCajAG3aPSoT3vqL6xK/le7C8DcyTVng/zrquI3o+nerDYNIyjEHocyBkdiiPZ1nF8gm3tCNfHp8vj6XGaQ3uJ5Nq6/EYfJEaurQqgekEAAIu5k7hYzL0vtCzbEc47/S1Tnh0k2Lbd/cxScm3LFWqrsLYjy9b7IkrC7Uqz9U+ERZyPs82yYQtDts0iiDA1+YqlRd4WatWqhcdf+Be+XP8FrvnrCNRvWD/w+qRKRkYG/nDtH7Bk7RKceNKJYOrZ65Vqy+UsOxO2FUk6j+3dzkTBQw+j7IctKZezbPMP2HXl71EwaXL8scTy4v+wBT/1H4CC+x+AOJjchFtlmzZh1xXDUfDP+1LK2yS/ZlOnjXLl2lFwHkWUc3AeBWccUR5VkwRwNUmAcNdVvFZtWyXMj3N30gDA27LJ/9Q97zuuILm2g39c1tecB7Uh/m1du3bF559/Ds45tm/fjosGXYQaNWokPJ7ymDVrFsrKyiqUBlG12LNnDzp16oSDSdyzZ511Fl599dUK5Tto0CBn3DkRtWunOu5DHGkMHDgwKcH7Cy+8gNmzZ6f9nTaskPC0006r1Hy7du2Kn3/+OVRYIQQuuOCCUAJwggCAF198ESNGjKi09N566y3UrVsXjz/+eKWlSSRm1qxZaNu2LfLz8/H8889j9+7dlZb22WefjW+++QYHDx6EEAK7du3CXXfdherVj93f6RMEIVmwYAEa+sY/43H33XenuTRHP02bNsU777yDoqIiTJo0CbaaqC0RQggMGzYszaU7cpgzZw5GjhwZOvyQIUNw2223pbFEBEEQBEEQBEEQBEEQBEEQBJEe6C9DCIIgCIIgCIIgCIIgCIIgCIIgiENKOqXa8ZIS8Bo64km1dSThiB+93o8YcYfwKoEciRIECvbtQ9OmTfH0009jxYoVuPLKKxGJJC+HqWzaNMrC5D/k439/b4vzutSQ+iYRhVeSzSHFxtyRIcmj5MYJcSXa0pTCveuGYNtdVzEFV1InOKJpl2C5NgBk5R2PloM/RqRag5jjKt3nilcd6ZJTAfyVRni+PMtMrnik4oEf/7EiYJtvXZ0jIaL4ddtMjLk8VhJ9rNHvlPq49oJmEKJM1gtVF13BNgdEmTx3zEaN1ufHpPHay6+hrCwqxWZKWlaeXPuZp58JVbY6td3rk065dlFREU45+RTs378/ZneDMyeARbJDlZeoGixalZpYu6SkBA888ADatm2LqVOn4sCBA0mn8eyzz2LixImB+0aPHl1u3G+++Qa9e/fG+eefj48++ijxs9rH8uXLMXTo0MB9o0aNCv2Hrn5+LijE6h/CSVRcqp4kOyV4YmGXnV039fSDThNTJtAgGWgg5Uswveum9FploY2cPs1yTHgtcmYWXKm2Zdg6TcG2ZYSzwJgt15mNz1fvxlX3f4Yet7yDf72xCjt+SU54VxGWr1iOF/73PJ7/bjo+3fIx9hUXwC/TtphPqA1byazVflgeKbbFLNhKpq3FiHKfbYga1bop4DbkqbYWQ0JLIF0hq5R4KzUrc5ehz7RlKlK9YtRYdTpz65PRDStPqm2GhZbUigCh6lFyyxOVw5dffhlKvpWbm4sxY8YcghIRh4vQUuV4bUg50WPFzt42UMArAdZtqA4juIhpE7XY98zuZ6JJkyYxeb55sBDCF0XnpddzOnWUSTEpwGaWbru9P6bQ15lMwf9jxHeO0hRpGyJiz+QWxqu4M9+FACw9FmKcOr9UO3jSjcMr1QaAWtm1IZijqQaHntBJuMtRPXbCVQgAer/Q8lp5vTh3pdPuBG1afu2+YzrfKl0tq5UiTlda7RfQmqNUutxe4a16T7b0irFDAIL7bgrmphn0XuvUATMNb5JKfu1Nw1k2x26cY3HXmdBjc0Z4dehChzHKk4xcW/dFPHJtZsi1mU+urQql5drmxCMWc2Xbjnib6UlQVFpMibO1YNuyjT6e7IvZlu2Rb2vRtu6rOX0+R7gd/2Mx2xVow01fi7ktHc6S8u3qNXIxavwofLriEzz98lMVEmwzxtC6bWtMmDwBG3aux8T7JsJW50YIoc6hcQ0FAMGQnZGTWoYhBbVhKHjoYRRMuT+pOGWbf8DOiwahNKR8NG7eUx/E3on3ViiNJjXyIcAR5VqeHZXyazVWFhWyzeIQiIooBLi6v7hzn+n1HzYnFpXrCQeEus/92537Vbg3rrctMcfgve2fN6PUz0mDBg3w2quvYe/evdi6dWvKE15yzjFr1qzUC0JUKYqKitChQwfs2bMndJwOHTpg/vz5Fcp3165d2LBhQ6iwjDGaCOgYYc6cOfj0009Dh49Go4dMFPjll18mDGNZFurVq1fpeefl5aFHjx6hwu7duxdXX311pZeBOHqZNm0apk2bhpycFPufPoqKinDdddehc+fOKCxM7XdERHiWLVuGwYMHY926dZWe9imnnIIPPvgAXbp0QXY2/X6WIAgvkUgEixcvDhX2ww8/THNpjh0sy8Lo0aNRVlaGli1bhoqzZMmSCr+/HQ189dVXGDZsWOh/+9GtWzc888wzlTq+ThAEQRAEQRAEQRAEQRAEQRCHCvqXVgRBEARBEARBEARBEARBEARBEMQhI51Sbb/kp6JSbSnNRkw8Z6sjG5HpcMEd2REAtGvTDqtXr8ZVV11VJQUIrRpm4bHrW2D6Ta3QulGmFKhAClWkYDtWEO38iKAwInbdUT/pS8edJShJizeeJmjdJaNWy4THF1PXPEJwhSFpdNaD4saUw182FrDNrGfCrS8QqFPdwtRr6sOuetXisDDq0tY4tV1NSJl7VEnNuTpnSq6t6mVu274x8bf+sBWLPl2kBGGJ5dpff/l1qHLl1cvztBfpkGtHo1EMHz4cu3fvjtmX2+xsVG/VP1RZiSAOzx/7rdpShJ/2JhYix+Onn37CyJEj0bRpU4wcORKLFy9O+OzcunUrrr32Wvzud78L3N+rVy8MGjQoVP7z5s3D2WefjZNOOglTpkzBxo0byw1fWlqKJ554At26dcPOnTtj9rdv3x7XXHNNqLyD+ODbDerejUfQvqBrLxLUiGRFvemvX7ItLB87Oy/1DOL9Qaxf9BkcqJztZr8rQDzK9JKj3fSFNb/9+6WhU8d1RZ5Kog1b7XfF2hIpkdby7Y07CvGPl5fj9BvfxKV3v49pb6/Cmq17yzvgpIlGo1i0aBHGjh2Ljh07olPHThje77cY1f9WLHr9c4ALKU40xabQskQp1LYMKTaDK2CU2y1H3mjDVmJHG6ZUW6appIk+6bYj0Wa2lGyDObJtLZXUkm9Tns2U5Nz9g2olXdXyVEdcqcMYtkvhXEKYqcJIz/xmOi5zw3gEr/qH/ribMBg7dmyocDfccEOVfEcjKhd/uxEX/+unkwDiPvIsox3zjkMERDAkv1DtowVvu6fDWJaFwVcMjkliflGxR1jtEVSrT3b7dob02gibAn45tvvkDZBpm+MtP//szpthvGdbdWo7x+lO1mA8YTwFZQFLh0eqDQC1MmuBC1dIqyfhEhAQnENE9fsmlyMcAs6Ea/KdVMllTbG0EjcL9Z7qjGY5k5qp7Zy77526ojJXKi3L4Ipq3XErrvKBWleLpu3aUyLfj3A/XJXBXNcfYYxz6DI6x2vkJeAdkgnM0xBiO8dodCt1TXMmUoObNuCtK4K5Bx5Xrg23PxpGrs0AR5AtJdluPbZ9cnrL6FvZjKn+m+3Kt5kNS+uytWTbN0mKbdmIWLYSbatvtV3KtpV0m7nibMu3zRauiNtmtqfvyYz+os3cvqKehKXneT3w+arP8Op7r6Jbz26ore/hBNRvWB/X/vVarPphJRZ++yn+7/prkJGRodoTOTGOBaZk6wyCwbg2QLZdueI6Fokg85RTUP13V6LW30aj1pjbUePPf0J2795gWVlx4xU8MBXFCxaEykPs349dV16J6I4dsTsjEVQbOAB5U+9Hg9mvosFbb6DuM0+jxrV/hJUX/C6371+PofC/r4bKO4gsOwsfPDcfMx+biS/mf4kD+wvBoYTaxkdObqfbKQ7OvJMrciEw/YnpCfPLzsl2Wh5Tny8g3GdQ0GsfvGP2+n43JwmQ24V73we1X8Z4Qdw2zfhp1LgRNm3ehMsvvzylviCJtY8OOOf41a9+hW3btoWOk5+fj8WLF1f4HWLKlCmhw5LM89jhjjvuCBXOtm38+OOPh/RddunSpQnDVJaYOIgXX3wx9ITFL730EsrKUh+XJ449RowYgT179mDSpElo3bp1paS5ZMkS5Ofnk1w7zVx22WVJTw4blj/+8Y9pSZcgiKOHxo0bo2vXrgnDFRUVYfbs2YegRMcWGzZsQPPmzUOF/f3vf5/ewlRxNm3ahAsvvDB0v6RNmzaYM2cOvYsSBEEQBEEQBEEQBEEQBEEQRyzh/oUJQRAEQRAEQRAEQRAEQRAEQRAEQVSQdEu1g5JKWartSzGuVFvvd8RKgAUL2RnZ6NS+U4IDqhp0a18Db915PKbO2YYn39mJKNdycAYIrVFU/zekWVpRyrT5RJuzhGlLEUp2qaVRDMynPRI6JedSmfZF/7pczmlwKg5u+yLmWEr2rENm7TbOuhDCKyoTPNgsJi+cEyeYIKm2Ll88qba2PLlaGQaBCcProWFtO04+xx4WY5j6f51w/rhF2H8wCgAQQp5XBguC6WUgq247ZNRqgdK9mzxp/HfGf9Gt+xkAsyBEFIANxrgS81jggsNiFoqLS/HaK6+FLptw7gZX9MOMCqvrmKeu+eIzXxvkpiVww19vwKsBwiRmZaDBWfciccNIHD7UvS98qwL4YMk+DOlRp0Kp7927F1OnTsXUqVORn5+P7t27o1OnTmjcuDGqVauGAwcOYN26dfj000+xYMECcB4sYa5Tpw6eeeaZpAWDy5Ytwy233IJbbrkFHTp0QPfu3XHCCSegXr16iEQi2LlzJxYvXoy5c+diR5BADEBWVhaee+45ZGZmJn38mne+Wovg+4C5n0ARY4C1K2lSiBtTlgrIHUKJteumnj6A+GV0n7muWDBeXH8aQesIDMOUUNKNorf40/b3BfTHAgOX4ZkFCK6eG+pbCLjPAwHGLPVYjgKwwDnw+aqf8fnKnbgL36BB7Wyc0q4eTmxVB+2b1UbrRjXRrH4NZETKFxYdKCrFpp/2Ys3mnVj8+XwsmvcaFi1ahH379sWE3bV1F54ZPx1zn3wbF107AF0vOB2WbUMfvf42hdZMycMt1Q+zmSyPI+BW8kbL0jJGy5Bnq22WrWSLzJUpanmiknYzJSVnlgWvHpIp+aKuE5YupVFib/nlpWKuoBJ6WV/lgDvMf6nj7TPyIo5M0iW+4Zzjo48+ChV2woQJFS4HSd2PHOI/y3wENk4wun2xaTjPsnjb9OsoF5609fsD5+57hJYw972gLx745wOeNDeWleFnHkVdy/YWUzW5XABZbdsGt48stbrOvA2vatqD0nfDl61dF9BmA3Z+M7mspMaeiRIM0bEZ0durCne/peO+rJFVU02iJp9iHByMyz6olBADUcFlP0NwCMbUmz+HEMyVPEOJsi0GAct41xQQQtUaNSbCOVdCaHnsXHDn+SoEV+fMGIfRi87Yg6eyyfdYy1tXtZAbUFXEMqPEuxm8+CXXnnvN/9zWdm3Lm675zq3l2kwY79A6OQbP+7eZrnDqoDkaIzz1TQi37xnbJhiafKbOh/mer7e5h+qeN7j3BmMMXAiVi7zGglmAELAZwGGp8nCnDAKqLEwLxvUxKzWx0KJw4dyHAkJdL2acIF8bpQ33zhiG07v3nH+3f6f3qn6e6m53ObULZrz+IiAYiosPYu7st/H159+gsLBQTt5i27AshuOOPw4XXNQfzVs0gzN1gDOWw4zz6V4PwQSYkOeeA8iyMyvnHrZt5Jx3LqpdcjGye/UCy80NDMb37sW+hx/Bvsf/7Z5Hgz133ImG770LJJCX7plwD8rWrI3ZntGpE+o+9igiAZLGnD7nocaNf8We0X9D4etvxKY5ZgyyuneH3aB+uXnHo23jtrjv2vsAyHu/fecTcP2469Dx1x2xf+8BHNi7H81bNoNgDJwDzLLABMB13YTAf2e8GurZ2aatHIfV7YZ5i+s2ggk1GsyEIVU37klZUleanWCszUMKVSYSiWDGzBm4f9v9uOr3V2H+/PkoKSkJFXf9+vXJZ0hUOc4880x8//33ocPn5eVh+fLlFRrf0nzwwQehwtWpUweffPJJhfMjqj6ccyxfvjxU2DFjxqBx48ZpLpGXNWvWJAxTp07FxsHLo2nTpnj44Ydx3XXXJQxbWlqKe+65J7SonCAAIDMzE6NHj8bo0aOxY8cOjB8/HnPnzsXWrVtTHjf65ZdfkJubi9mzZ+Oiiy6q5BITe/bswapVq9KSdufOnTFixIi0pE0QxNHFY489hi5duiQMN3ny5NCTXxPheeGFF9C9e/eE4TZu3IgZM2Zg6NChh6BUVYu9e/figgsuiPvvOPzk5eVh7ty5qFevXppLRhAEQRAEQRAEQRAEQRAEQRDpg8TaBEEQBEEQBEEQBEEQBEEQBEEQRNpJp1Q7XlLlSrVVwLhSbY8wR3jjG1JtwV1hsoBAhpWJ7Eh2+MJWETIjDKN/0wRnn1QTf31iA3b8UgJTXKkVJxB6ScmytaASiBVsO1YmDu91MOTa+suMpkRSngCedYa8Ln/B7iWPxhxH4ZYPPGJtWWQtYXGvn2MV0smrwwkSpXkDxpOPmstGWCVD0nUEQmDAabk4r0u1OPkcuzStl4OxQ47DrU+v0BYryHtRAELKPmU9sVC9bT/88vXjnvhvz5mLCVMmoFpODjizYIGDCwsWE0pOa6GMl6F3996hynPSSSc5dSUlubbR/MSTa0+cOBGP/euxwPwbnDURmbWPC1VW4hBhWtqcleCH1/++LqiwWNtky5YtmDFjRtLxsrOz8dprr6Fly5YVyn/FihVYsWJFUnFs28bzzz+Pk08+OeV8i0rK8OG3G+WKfiQ5KwZmu25uVkrDcm294ZyBwfmmEx5O6mXnNqh4XkHngClJn3pAhxaSlotx3+h23pQ2MkPu6PYUoIXZUOI9obYxIYWFblyz7yH7KPrZK+WAllNV5ONZyrUZczfu3FOEuV9swdwvNkOAA4KDMYGa1TJQp3omqmdnICNigYsoikuj2H+wBLv3HcSBgyUwNIcojXbAwchKALFibc2OzT/hidufwhvT5uKS6y/CaeefJuXW+gxosTZTYkMo2bUh0mZKnu0sQwqzbUewbTuSbQtqu9pmM8sQcTP5gQXLUjpFZoi2mavQtqBl3/qaOiVW/zdk4EDs7afFrEal80tWHcGqKeQkgfERQ7qk2WGYNm1aKCli//79YSWQZIbBEbtS/TwiSEquHfhsRJxxCabfXFR037uD+3Bzn3PM3aelveY7xWldTwss2srSUpyZZUzQZJh+WWYmMho1dvNCYLDkMOu2iD0lMivv1oCy2psAACAASURBVOJFX7iPdrXNql4DGc2bOc/b+FJtM934ecQvbnruxdyMXDWqIcBVBWFCgCkRMhdRJVSWQlpLWBBMuLJkISCkjlvphmUvlauejIAUzcpuF4PgHMyynBqlxxakeNs9X0yNXVn6ndXtuslctIDbYh6JdtA5E56hDOEO7YRBSXLNNIUwpqLzD8WZ96HRX9ACclOC7clG1R39Pq17Xma/wR1J0MnGkWv7BN2qMOr/bg5MPyuE2SwY4xW6j6TGHAABS3dxzZSZq9qWdcKWAm5Hpi2cMSnzuruibTdBc5I/Bhjidu+YFhO+GxG+tgeyj2kZY3/6ujNmeeIwda2qVauOy4ZehsuHXe6cBT15CgRgqTFCPQan+4RCXRzLYr42lqn9HEwIZFXCeGq1QReh5uhRiLRokTCsVasWao0dg4yTTsLu666P2V+6+nsUffIpsnvEFzWVfvcdDjz/fMz2jE6dUP+VWbBqVI+ff40ayHv0EbBq1XBg5kuefXzffhRMmYI6k/6R8DiCGDBgAK677jp5L3KBFd+sxJ8vvgGRSATRaBRCCNRtUBfX3349Bl4+AF988gXmz/sY+/fsA7MsLP1qKTas3RAqrz79zpMTTjILXn2/qgeyUvgbdgCx42VGNE84wBjfDXhOhxJwB9C4cWP8753/gYFh+fLlOPHEExPGKSwsTDofomoxYMAAfPbZZ6HD5+bmYtmyZahZs2al5L9ly5ZQ4b7++mu0atWqUvIkqjarVq1CWVlZwnDNmjXDXXfddQhK5GXTpk0JwzRp0iStZbj22msxc+ZMzJ8/P2HY//znPyTWJlKmYcOG+Pe//w0AKCsrw+TJkzFu3Li4k5omYtCgQRg1ahQmT55cmcU8plm1ahXat2+flrQbNWqEBQsWpCVtgiCOPjp37oy8vDzs3r273HBffvklOOeV8vsIwuWss85C586d8e233yYMO3LkyGNOrC2EwO9+97vQ/74jMzMTs2fPRrt27dJcMoIgCIIgCIIgCIIgCIIgCIJIL/QbGYIgCIIgCIIgCIIgCIIgCIIgCCKtpFOqLTxKGdPb5zVseITJ2u0TUqrtySOOVBsAsiM5R6RU2+TU46rjrTvao+sJ1aV8RXAIEQWgP1wdPwfAlZSSG9u1xBhquxZacrXdlQPJZRVWGNs8RicAiF23smsHlp8X70VQhZGCFxgVxBR56lSDRVOmkin+Pn85dVrmukDtXAtjBucFlp0AhvRshtNPqC3rnOBw611UXkPBIcCR2/q8mLj79u3HvLfeARdcfriSlzn3LMcVlw7HsqXLQpWlZq2a6hKagitDWCW8C8L37Rfv+eM//fTTGDduXGDedU++GbU7/iFUOYM5fELLI4NKFu4FyJsWrTqAXQWJhSjeZCq3XPXr18e8efPQs2fPSk03DDVr1sScOXNw6aWXViidd75agwNFhiA1VNU2pH7OcoDBS4eooi7UsoM/hwoXya4EgXu8k6AnpSj3vAed45DrWkhryvzA4P5TJiNtprZrsZ+r8VPfFsDUBxYYbGO7rdK0lCRQfTNbpWOrbTbAbJWqJdWXzIaAjb2FZdi44wCWbdqNxet2Ysm63Vi1eQ+27DyAwqKoylvFZxYy6x+H+n3+hjpnXYNI7fLlQts2bMOjox7H2N+Mx9fvfQMIC5Zlw7ZsWJYSY8N2RNi2FmNbtlyGBduKIGIKsyHj2kyKtHUcBhsMlke2bTEp5bYMgbYp07aYlCsaymxHuC3j6vvIlWLL9kzJGbVwkmmfXnB9i5Fqe2oLK3edODzId4XYT0r4m4F4nwQ8+OCDobKbMGFCauWMw+GUiRPJ4bZRIfC/hgL+V0gVzH2exbRPwtdmWTIyU2mbkxAwuPJf27bRs1dsH269Eu4FFSuzSeNy7pWwN5kp2A0QnTL3OM3j1ctlK1eibMN6TzEYgOyzuinhKvO09/qYnYCxi/K1qrgY0R9/ROnq71G6fDlKly9H2dq14Lt2AUpwlk7Bvc1sZNlZ8t1ScDl+ITgE52rMxG0TIeC8g8pvYxREvzNCtRv6XZMLRzrLldTaDKvHE4QzXmWKlNVojACE7xTIfNyxK7MMMoBbOjkWpo4HRrte3o+n/ZdxnfT0MRjjb86bOXfTdsaA3ME8aNG0/x1aF1kqr/XYkcrHeP/2VykBd78j5g6QvMs4uq+jUlDXiTEGZrn3B4PsH1lOfdbL5sQoqo/FLOh+qcUsZ/ISW09sovprzFlmTv+Mwfb25RiDrfp7tqUmSWEBH6h9ar9t6QlW1Dqz1WQrqq9pWWDOftlfdI4DTJXDUv1C2T5Yus8IOGWHewacPqIQDEyo1kLIEI5EXbjvGwJAlp2FVIm0aI76s15C3qOPhJJqm1QbOAC5VwwL3Hdw7tvlxi14OHbSP5aRgbqP/6tcqbaDZaH2P+5FRqdOMbsKZ76E6E8/JU4jgCZNmsgJ43yUlZU57cDPP/2MCTdOwKlNTsMfL70WLz7xIl5/+Q3MmTkntFQbAIb//re+NiE2jCP/F3Dv35hwvps4GSrhEdCpUycMHz48YTgSax/ZjBgxAm+++Wbo8JmZmfjmm2/QuHHjSitDnTrhxnFat26Nzp07Y9KkSSkLXYkjg4KCglDhpkyZkuaSBLNjx46EYSo6qWMY/ve//4UKt3HjxvQWhDhmiEQiuP322xGNRnH//fcjMzMzpXT++c9/YvDgwZVcumOTTz75JNREKOWRk5ODbt26ITs727Nt1KhR2Lp1K6pXD9GHJwiCUAwaNChhmLKyMkybNu0QlObYY8aMGaHGhHfs2IGlS5ceghJVHR599FHMmTMndPhnnnkG3bvHn1iOIAiCIAiCIAiCIAiCIAiCII4USKxNEARBEARBEARBEARBEARBEARBpI10S7WDkipXqq0ChpVqezM0tD5aBKKEPNUycpFhZSQ4mCODOtUjePamdriiVz040uwAybaAlBxr4bFHsK236e2OsEmHM5XkroA7rFz7wKZ3AsueUed4Izw8yzF1kXOnmsSTIceXaus65jeXqXXHaOWK0gCGmy+ugzrVbUOyVLFPoEApyU9llSWZT3ncfWUHRCwOgSgcKbuWugspc49Ur4+cRl1i4r760muO0ItDybUFx/vzPkDjWk3w7v/eLTdvkxNPOlEJuphTLwLl2kwvuG1G/Pokw7z15lv44x//GJhvrROGod5pt4UuJ5EO/M8WFrS5XKJcYM5ne5LK9eabb8a0adNw6qmnJhUviCFDhmDJkiVJ/QHkmDFjMHToUGRlpS4zA4CLLroIS5cuRf/+/SuUDgC8NH+ZIaOMY1sEYsWP3p0hls1NQcpeFrCUIKtwMeJSVphYWgMAsFITesSSuJzx2++AaxR33byO5nmNDcucOP5v9U+dlCTbFRyqfY7U0FISz/Lk2paz3ZFrW7YSGVoAtFhQSrNlOjbgiWuDGR8t6gazkZ3/a9Q/fwzqdLsakZqN4pw/yQ9rtmDqjQ9hzGXj8O1H34IJLU60HYm2I9VWQm0pQnSFiHJZhYFlyLV94eAeI3NEjZYjf7QsV6TtiCK14NHyqVSZebWY+3A05KvqPyXC9F7vGJF2rA0zsGYQh5dKFUmHuaRBgmMfu3btwurVqxMm1aBBA3Tu3LniZfJRIbE4cchJSsLseD6NPn450T3tlK8tE+Z7A5Ovy/odSW+zINvFdie0i0l7Q1lZzK2gXzki9eu7bbfx4ylzEp+gtPwibU8eAA5Mf97zxNbLORf295xzT9vv7x4gdnnr8e2x7bSu2NH7XOw4vx92nN8P23udgx87/xpb27bDT+f3w56x41C86DMEGl0rgWw7W74NcgHO5QROHEJ9y8mdpExbj5NonbYrq3beKQ2htSOFVmmDGRJqriXe5viJ+86phhkC3lNlOZw9nkmgTCm4MeWZRwIOz/a4H/jjCOc8QAhZN81ycEO0DTVkJIzjMseBBDxy7Zj3cKHf04Pl2jqPisi1oeXaKlMti3ZF2XK/ZUwy4v6o8Ra95hFvq32W2w+zGIOthNayj2f225jabwqx1UQqcPuI/o9MyVaibFPQzTzSbT3BitO31MJvyyyH7AdCGJOtqONmlgUm1DlRY0xgQiu31XnT9728CM45ttw6HbEyHDl3KjT8eD6yunVLOX6NP/85cHvJN9/EjRPduQsHAySf1QZfjkirVqHzZhkZqH3n+JjtoqwMhS+9HDodP+ecc07KccPStFlT5DfLd9oXbrZvThth3JhxXsljWm5jvN7fvsV7T6iMfljdunUThikqKqpwPsThYezYsXjqqadCh7dtG/Pnz0e7drF9sorwm9/8JnTYJUuW4NZbb0VmZiaOP/543H777SgpKUkckTiiaNu2bahwM2fOTHNJggkj/m7fvn3ay5GdnY2//OUvocI+/PDDaS4NcawxcuRI/PzzzzjvvNhJf8Pw8ssvo0aNGti2bVsll+zYgXOO/v37o6wsuQltTQYOHIj9+/fj008/xcGDB7Fo0SK89957KCwsxOTJk2FZ9CfWBEEkx5133hkq3KOPxk7KRVScE044IfTYR2VPtlqVWbJkCW655ZbQ4e+++24MGxY84RxBEARBEARBEARBEARBEARBHGnQb30JgiAIgiAIgiAIgiAIgiAIgiCItHB4pNrehIXfqmOWy5B0SFlRbPoCxn5o+Y9w5ECMMVSL5FZI/lIVsS2GCb9tgVGXNAGDlBn7Jdtadoy4gm11/tS5ckRJzror2Db3h5Fr71z095gyWxm5yM3v6dvqrScxsqWgOursTyTVjrcfRhXU5wo4IT8Dl59VIzYs4eG4pjUw/JzmgJBybeHUPSV0V/at3NZ9YuLOf28+ftq5S15nwRHlZeh/9oUYdvEwRMuiSZVjwKABbhthinvgl/ogUPgTT6792aLPMHjwYESjseWp3qIPGvZ8AKmKeI8pkpEhHgoCvMIvf/xLUklkZ2djxIgR+OKLL7Bu3To88MAD6N+/P2rXrh0qfpMmTfCnP/0J3333HWbMmIHGjRsnlX+XLl3w4osvYvv27Xj++ecxfPhwNG/ePFTcOnXq4Oqrr8ZXX32F2bNno0WLFknlHcTWXQWYv2SjWtNSSCVg0xZBvW5IHj11QwvczDTioHyGxgZDRBkc2rePBT4OksNNMHpwd4jgldz3CCo/U42YbtIS3nth7k3jmjAWu+65hKbhU0m0mSk81AJsLcYGtNRaqkmlaFtLsr1ybRuMRWS6pnjbkWi7Em5XsO0N6wi2mRJ6a1m1KdtmGchpfjoa9LsDdc64GpEaDco9O5tWbcLk6+/DmMHjseSTpVq/qESHtiNUNGXbtmXBZhG5zzKki7BgK2miBSlQtGE7IkUtT9RSV9snhHQnxJBHZd5tnvvOL00EYrtw0D2oWLGqjsP8912A7JI4BgnZtt55152hhIq/vfK34fNMofqRYPvIIRW5tjcB539GMD0iEZu2X0JtNKWe9k6/beZWz41JY11ZmRPNPyZi161bbr7J/pSXThBlmzaj8OVXPIcFAHZeXeScL9/dGFPxg+4x4XtGBOYSQEkJSpcvx/5n/oOdl16Gn/pfiOIvvgwbOzRZdpYUVsM7ZuG8L8KQamt5tTGG4WhmjfdGIaRnWLcbAnCF2UI4XR9jWMqNq/MT3Du+4RlT0aVXuXPuxNWhuHCl4EE/ifCHdmTceguTebjjO+rD1Xng6li4Kwo3378ZCxifczJ35doMAeM9cO8nJ36AXFsLsz3yd13X9X3OmMxHBXGF1N47g6mJSCymhdpaxu0VbLv9O2+/y7Z0340Z/Tclx2aGCNuyvQLseJ8YiTZz+ogWLCXrtpwyyzA2mGWUVQnCLXWeZN8aquy6h+h2h/V2oa6Rfs8S5sXQp1UICDUxXUUnK2SRSIXiR5o3QyRAbFq2aVPcOEXz5gEBYzvVLrkk6fyzunZFxgknxGwvnPN60mlpevb0j5FWPvdOmQg497+8FznnxnCrOa4u3KFh3R4K/70tPF+HmjBi7eLi4kNQEqKyeeihh3DPPfeEDs8Yw5w5c9C1a9dKL0tYMbBJNBrF999/j3vvvRc1a9YkMd9RRr169UK9m3z11VeHoDReOOeh2r2Ek1dVEvfdd1+lhiOIZKhevTrmzZuHjz76CPXr1086/v79+9G6dWt8++23aSjd0c+DDz4YSvQfhGVZ+OyzzzBnzhyPPLtr167o3bt3ZRWRIIhjkGbNmqFJkyYJwy1fvhyFhYWHoETHHi+++GKocF988UWaS1I1OHDgAIYMGRJ67OIPf/gDbr/99jSXiiAIgiAIgiAIgiAIgiAIgiAOHRX7l6QEQRAEQRAEQRAEQRAEQRAEQRAEEcDhk2rHCeeT33qWhV/hESTVFh6JESBgMQs5GdXiiqWOBq7r3xQ1cmzc+cIGcOEqvACmdSnGH/1bcpvQSiEBMAYBC0xwuAJNS8q1DSGoAAMz5Cnaj+RakNyrXLx7FUr2rIspa60TroCVWd2IJMwE3Ly48IgKBOexkl4WGNWXtn+7XnRlUWbNGnVJnSrnAq6q/HXQ8Zi1YDP2F0XBmOV6tZiWVgPVWvUA+/wBiGiJE49HOd747+u46tqrUFIcxfENj09JbNiiRQv07NlD1UWlARW6PuvaKpx7X+1y0R5aoeqa2rd61WoMHDAQBw8ejMkzp+HJaNznaTCLfoUfjopaluLdy/EwG4WAONoCZ9S3dduLsXDlfnRrXz3p0rVu3Ro33ngjbrzxRgghsGnTJqxevRpbtmzBzz//jKKiIliWhVq1aiE/Px8nnngi2rRpUykC2tq1a+OKK67AFVdcAQDYtWsXVq5ciU2bNmHnzp04cOAAOOfIzc1F06ZN0bFjR3To0AG2bVc4b5Nn3lmMKBdgvvniHbedljKazwjndjNkzAI+ebNOiHnCuU2+/2aOh1e8Vz7lpckCt/OixGJtxuzKlQ6zOPVbiQT1w5kxFtC2xruf/NsD1lXbzgQLSMF/36l+BLi7lem4DIANsKjaYUH2MGwIFjUEf/qwOITQMm6u9qmJU1S6Tr0QAgLSbsngPg9gxHHKy4LaCAGwCHJanoHs5qfh4KbPsH/ZmyjbvzPgnEnWfrcWd4+YiPpN6+PKm4fjrL5nIpJpuwJGJUIEM8XbXmmiDSVPVMJELdV2xY6WGxcMYFqmbcmjZVoXKU8IU6JEi5l3i/q/vi/VjWgKKZ345n3jk2lrybZ5K/jr99Hc5z6SqFRpdAXeCf3MnDEzcXaMYdzYceET9ct/kyiPPk8kh6/aBD/T4uA8P4xNTMStF0w9N53nhXpwWWD6qROTvm43hRBY+/3amCCmvtX/RLVrVlfb49e5RKLkVNtZBqBg/F1AWZlnGwBU/78RsHJydAG8O818zfY/iXz9lCxZip2X/AY1//Jn1Bx1C2BVzkQkGSwiJdCWEkFDgIGDgYHDggVDLi0EOOQICedSkC2F2RyCMXAhZHh12EIIVZdk35cBMhzX4me4Y1oBxy6Eq7R1+0fqrZXLsRi336KTkiGda+6bTMpNNzFSUu3GcSXxqtDqmPWxuj0LBVfhmZBDRars8n3cvSec/MyCCqa6qsK5n/19Cv94H9OSbLjv9c6y0SY47/vMuPmVXFuo+1WoE87Mc65SdbbDDATj/UQ4y+4Zk6JpediunFzAbVOcaxPQd/deMt995ZwfGcsRZesyGH028wwwdQ2FuobMYoCQb2nCcq8B88QQ3nzN6y0AzoRTVxnkVGoVFWtXBpEWLVC21tv2iv37ZdsWIO4u/vzzmG0sKwuZJ/86+cwZQ85FA1G6apVnc+nKlYj+9BPsBuVPzhNE165dk3vOJcnASwbivH7nyRqv6pGu3lL6z8AsG3qUPfAZY97OAWGcezte/Dhppcq+ffsShiktLa14RsQhZcaMGbjxxhuTivPUU0+hf//+aSlPvXr1kJ+fjy1btqQUv7i4GH/+85/x+uuv46233kKkghMLEFWDMG31/v37D0FJvKxbF/t7uCBOP/30NJdEkpmZiXr16mHXrl3lhtu8eTMmT56M0aNHH5JyVSVKSkqwf/9+VK9eHZmZmYe7OEclPXv2xPbt2zF48GC88sorScUtKipCly5d0KFDB7z55pto1apVqHglJSWYOHEinnvuOezcuRORSAR79+7Fbbfdhr///e8eWfTRSrLnmjGGv/3tb7jjjjuQnZ2dplIRBEEAw4YNSzipB+ccU6ZMwbhxSfxugghFgwYNQo197N4dYkLro4Abb7wRq3xjS/Ho3bs3Hn/8cfodFkEQBEEQBEEQBEEQBEEQBHFUEbGsqjnw3eaEuvKP8qoorU+od7iLEAidt9Sg85YaVf28AXTuUoXOW2rQeUsNOm+pQectNei8pQadt9Shc0cQBEEQBEEQxLFKOqXa8ZISXk2LVxjlFySbUp4kpNpCOJqkY0KqrRl+TiOACdzx/HoIof84l6l3SyWphAUgqv7oxoKApURIFsCiah3qWkjFFBzZtkwzrFx79+JHYwvJLNQ+aYSxIU4lcpL3CpNizchCG6589dUvLhLedeGuC2PfyW2z0L1jTnCZiBjyamTiD31a4aE53yt5jhSNMaGEqQBYJAfVmp2JAxs/9MR97aXZqFW7NkZfPzpledATzzyhVViAYI7MyhUFxRP6yMrqkXkptm7Zin59+wX+0V5m7bZo2m8GrAjVkaoBc+//ROEC2hqtqAMTeGrezpTE2p70GEPLli3RsmXLCqWTKvXq1UP37t3RvXv3Q5ZnYXEpnnvvW2MLi/OB79tYjiPTZgjYbmbjx9+HCLuvgkSLf04cyKpcmbkkuF775drlx/WnEbQOY5u77vYE3HTk/6VM281baf+08FrJKGV4C4KpPoawAUThyLWF7reo+EzKC+Uyc3KDEnMzlads95VAW+heJ3fPjdGDdDsbxjGbUkPLQrVW3VGt5ZkoXP8p9i97HWWF8a/3zq07MeWmBzBtwlPoffE5OP/y89H6+JZKfi0l2Iwx2JDybMv/ccTZrlTbtqSg21KSbCnqNrYBYJ59lqNJ1MJFKVC0nMMrT6rt1Suap8U99/4A/ufssdDnPuaoxHfCzz77LJQY4aSTTkLNmjXDJ2yWxXx8JCnYJjFB1caRACcj2PaNLzjb44UPyJMb+WlBt/MKyhh+2PxDTLy2SpxoZqlTsXMSv0tUdluqz92Bl15B0YcfesoGAJH8fNQY8YfgbkCcMlVKCYVAwUMPo2zbduTdf1+lyLVtKyL7AM64EFd9fll3uBCwmDkWxQFhQTBHl+wdZ7IACK7mHLNUW2GBg4MxS9YHU1Ctnq9CcFdUrJ6fumfieN4ZILgrZFZZek+R2sM5dybM0EM0Go902485WZmvLnsnFhDeYxGOdtqRbDtJceb0u/S/ZdCCbS2fjhFsM/eeKU+ubS575dpwuqrlybXd66Di6XzBnOR1Js4W5vaChIC7rAe6hHxnYU6dUuGZvrMtdT51UsI5h85zhfnbLq/Q2rz3GGPuxGEALN1FtzxTn0CPeepwTslUv9AzjKaTULJtEwYLsIxxN/P866IKBqH61Bn24RdrszjCvXivfaWrVsdsi7RuDZai5Da7+1komDQ5ZnvJV18j54J+SafXsGFDNG3aNGV5b3k0aNQAjz7zCADzzU2N32nhPQAudBtj3FeWvr9dnHphEufV1HOP+y5ORftdU6dOTRimzJhEgqj6vP/++xg+fHhSY8STJk3CVVddlcZSAZ988gmOP/54FBcXp5zGvHnz0KxZMyxfvhx5eXmVWLojk927d+Mf//gH3n33XZSUlKCsrAy2baNjx44YOnQoLrnkksNdxLgUFBSECpebm5vmksTyecAkEn4YY2jcuPEhKI2kf//+mD59esJw48ePx0033XTMyOc//PBDXHrppZ6xkdzcXPTv3x+PPfYYtROVjGVZmDVrFqZPn46rrroq6d9FrlixAm3btsV///tfDBo0KG64pUuXYt68eRg9Ovj3nffccw+mTp2KOXPmoHfv3kkfx5EC5xwLFy4MHb5mzZpYsWIFmjZtmsZSEQRBSG677TZMmTIl4bPgmWeeOebF2mVlZdizZw/q1avcv68aPHgwZs4sf+LVY2ESipdeeglPPvlk6PCvvPIKMjIO/3gcQRAEQRAEQRAEQRAEQRAEQVQmVfZfidTKq9p/NFyrbtWcsZrOW2rQeUuNqn7eADp3qULnLTXovKUGnbfUoPOWGnTeUoPOW+rQuSMIgiAIgiAI4lgknVJt4dvp9Vex4HBKsGGKXIRwJT5e/YzwxTXVyDoxKeg4VqTamuFnN8b+g1FMmrXBJyaVsigtDRLCAmNRmEoUJmQ4oaTb0uNjGpuUaBtepabjGVLL2nhUundjbAEFR0aN5uYG9W1qgLxwLoVUbkXStiJHPZWgvnprhynV1uJNvfyn/rXKS4gI4Jp+bfHUO2txoIi7kh4GJdeW4qVqbc6NEWsvW7wMt1x7S8r5/v7q3+OMM88wRFpwhFgOQsnvYGiznOqj7wVVm4VAYWEhLrzwQmzevDkmv0huI+T3fwV2dp6RCBEaVTk8ovzKQtvSgnbBoyyDY7Ez4wjg42X7sPKHg2jfjMbjkuHZdxdj74Ei6GeDty3W96N7v3i1XDG2RnebvkaxAeI80wWgpHLetEXAtoBdFSBavCdhGGal649d4xjMnPrNyrnnzOeu36IZZNWMTYOBQTA9AYcSasfEYUZovUVLs7lcZnLZK9fmbkkEk9tjJIVc7ddls8BUv8VNXwsfXaG2Vx0tHPmh/yid6sEiyG17Dqq16o7C9R9j3/I5iBb+EnM+NAW/FOC1p2fjtadn4/hftcMFg/uh94BzUKNWTSXUZo5E2yvYZrCZreTYhlSb2Y6YW/5oiTZz4kNvA/NItt0zr0OoI2NuDPWf07PzKBuDZJfxLrEvLnH4qPTnbCUmN258OCHFqFGjUs/ErKfxm7DgqCTXPiIoA0rHPAAAIABJREFUrz/pH4sIatiFYzX2bpeLbtpC2Whd/a6IjS+Affv2xZQjl7HApvKgEFglLDRNR58YCK6/6vW3bMMGFIy/I7Clrj3pXrAs9fty5osbkK65xnJyEGnVCpEWzWHXrw9WsyZYRgbAOfi+feA//oiSZcsRLUcYWzhrFjJat0KNG/4S5jDLxWIW9AiROXLEwWFBirGF4BDCAkdUhYcKzyEEk10HLgBbOO+L0CJqBjDOwSwGLmQPSOhxBfW6wZkzhRmYrk+6gM4riFuPnHdSo2KZ0mthhNMv3B5JNuJNKAXfe5KbJnT+Hjl1bDvoyUWfCyc/s8x6XEmoMSW3XAJCjTfpV2nLFY/75doxXXZXru28hwv3XvXLtc08Y+TaerBCn3+nT6Un6lP9K/gF20K9bjBnfJI545Ru/8npqzqlZzGvOOZxmWtaYAz3ECEAPfWd591I1kf33DMmx/O0FBlCqDEZKIm8CgOGGKk2825zz6d7Xc16xxgQsQ7/nzOI/bHtLsvIiCvKjm7bFrPNblA/5fwzOnSQEwFw7tleumJFSmJtQE4qUtli7WrVquGtD980+vnCeb8STHjuI0C3MWpKHqOZgDOphDE2K2PIgJX/OCuX5557DqWlpQnDHQ6xLZEa3377Lfr27Qvuu6fKY+TIkRg9enQaSyVp0aIFPvjgA3Tv3j2p8vnZvn07WrdujeXLlx+z8tDdu3ejd+/eWLJkSWA/eOXKlXjllVcAALZto127dohGo+CcOx8AaNasGfr27YubbroJ2XEmWkhEYWEhli9fju3bt6NNmzbIysrCmjVrsGbNGmzYsAFbt26Fbdto3bo1rr76arRq1QoA8Mgjj4RKv3PnzimVqyIsXbo0YZicEBP8VCb3338/nnvuuYT3TnFxMUaOHImHH374EJXs8MA5x9ChQ/Hyyy/H7Dtw4ABefvllvPLKK7jrrrswduzYw1DCo5vf/e53aNy4Mc4///yk43LOcfHFF2Pz5s1o1qyZs+3BBx/EU089heXLl4dK58CBAzj33HNRu3ZtLF261EnLzOftt9/G9OnT0bp1awwcOBDdunVLuryHC845TjzxxNDha9eujR07diAzMzONpSIIgnDJy8tDmzZtsHbt2nLDbdiwAbt27ap0qfSRwNNPP42JEydi/fr1EEJg4MCBmDVrVqW11VlZWQnD2HY6JquuOixduhRDhgwJFTY7OxtffvklateuneZSEQRBEARBEARBEARBEARBEMSh5/D/S1SCIAiCIAiCIAiCIAiCIAiCIAjiqODwSbXjhNMeDp9UW4eLL5+BFMY4YhBIQZK0fSAncmxJtTXXXpCPH3cfxHPvb1MCFMujs9SCbaEkmMyQ/DBYcj/jELCUBIpJYakApCg5nFybWVZM2Wq0vcQN4BdbOtYWLQ4y9ppyJwYp8QyU3vnTDqisrqnTI67q0CwTZ3WomFxACIHVq1fj888/x7Jly7B+/Xrs2rULxcXFiEQiqFOnDlq1aoXOnTvj3HPPRfPmzRMnmiScc3z11Vf48MMP8d1332Hbtm2IRqOoUaMGmjVrhs6dO6NPnz5o2bJlpeRXKzcTQ3q1wFP/WwcoAZX2VTF1OXKanAwruzZ4UWIBbRhuvvVmjL9rnCPDAgwRkNZa+eTXpmwsxovNAMEFhlw+BN8t/S4mPyuzJvL7z0JGzXyjavkTISqHOKLgZMI4u+OFM7crKZkAHnpjBx67vmWS5T12KSopw79e/xyurteUvpnCrQBDnmcb864zf1x/dH9eKOde9O/XDyh//qbyMjmiIdo1ZqVTDlHO/aDaqcqVazNtXVR7mJQnapE33Ak7ANmfcGx+zm1nGUn45dqyjyIlhhaYYBCMQ8u1AebKs4WWR3OZpynYhu4nCOXVVpJtVYjY8+EKJWPrgxJF2lmo3q4PctucjQNrP8C+ZbMRLdobcF5dVi/5HquXfI9H73oMvfr3woAhF+LkM34N27alWBtKtO0su99yySfVtmSfzmKOXhuy96ZFkLq8ckkLFp2Q6v7SYu7Yq8ucy68ll2443/1o7COqDukQ9VYE892Nc46P53+cME52djYGDxkc8F6ZZH0rr1krL5ohsyWqLh4JaOLQcO2gcJvJcruTzFsHlbjW2aYfZBZQv359rF+33hN/fVmZLJ9+7gD4uqQEf9uzB1cUH0RvEVCnfe+/CY/KfLY6EYPDiQMH8Mv/XQdRWBizv/qIq5Hdo0dMGeK18wwMGSeeiLpPTkNG+/aINMuXgtl4ZVSUfr8G+594AgdmvmQ8s132TrkfOf0vQKRNm8C0kkGKnGX3QQgBzjiYYOAQsJgbSocVgoMz5kqMheySCKH2MwHOAcsS0N0SIZiSFrt6ZXe0xK1zAu7whRZEC+bm7/Y+vGNgTPdtPGNlUgzuyKJTPT+GOJkZbZ5QfTY9yZ0bHk5/2unpCblDCqHVvaHCMae83j6o+z6uhNjwiX1VnfO3/7FybbhhE8m1YRyP0fcR0JJsYZZMvUbqnpNuN1xptj544fSujCvoFJvpw4d5lczbKXjkVJ0zOKNz0D05AKrPDed1xpw8BaofyNWxuscrYFmy32yeH0BLt913L2YxCB7wDqDbOwbYVtWQG5Vtip0MzW7UMG54sX9/zDYWQuYUD5aVBbtJk5gJA8rWr48TIzEdOnTA3LlzU47vp0GjBpj78Vto0LCB3KCF6/odSUBJ5d2xXWGEC3wGeOpwrNDfvB/N57QTzvealeqEJnfddVeocL169Uo6beLQs2HDBpxxxhkoU32nMAwdOhT3339/GkvlpVu3bpg+fTquvPLKCr1v7d27F/n5+ejUqRPq1auHSy65BM2bN0fnzp3RokWLSixx1WP27NkYOnQoioqKQoWPRqNYuXJl4L6NGzdiwYIFGDduHH71q19h1KhRGDp0aMI0y8rKcOedd+Kpp57C9u3bQ5f9nnvuQUZGRiihvyZsO1WZrF69OmGYQy3ky8vLw7nnnot58+YlDPvoo48e9WLta665JlCqbcI5x7hx47Bs2TLMnDnzEJXs2KFPnz4oLi4OJfUMQv8+t2PHjqFl2kHs2bPHSatVq1YoLS0NnGBl0qRJuOeee3D77bennNehpEePHlixYkWosO3atQvVbhEEQVQ2I0aMwK233pow3N13342pU6ceghJVDQoKCnDWWWfhu++8/07m9ddfR15eHv7zn//g0ksvrXA+r732WsIwkTiTph0NbNiwIalJPu6//3506tQpjSUiCIIgCIIgCIIgCIIgCIIgiMPH0fsbAYIgCIIgCIIgCIIgCIIgCIIgCKLqkMhnkYQ7wBT1eZMQ5opPFARHeiMlN7HxnK1qv3IkO1JtAYFqkVxYLFjudCxw5xVtsWFbIRYs/8WRBgFQAkoBQFmimCUFOywqxZbgMpyyIgvYUrCiTVBKuh1Orh37K05mZ8AJHINKAK6w2JRVxAhXtFDJm0NA2mZ9M6SahmATAK48p2ZAmRJTWlqK9957D6+++irefvttbN26NXTcnj174tZbb0Xfvn1TytuksLAQjz/+OB555BFs2LAhVN5jx47FueeeW+G8/9CnLZ55Zy24FuJr15WsRmCWheqtzkbBysR/LJeIc847B2PvGCs9djFSH5mpluszLQYzhD+FhYVYt24d1q1dh++//x5r16zFmu/XYOHChYH5MTsLTfs+h8y8E2J3klzbRxLWypTjBoQT5exzAviEip7wcv+7i/di6cZCnNSyWjIFP2aZNvcr/LSnEK6d0pX5uncFM9YY9LPDu80LC1iKTUuhJX+OoMsvRK4s4qfJSwoSx46kLm0LR0Dd98gH0y3XtpT8WocMkmvLb+bchpZTRK9cm0EKtgEGDsE4mLBkn0SF1WEMn7dSD3I3X+GW35RsA7o/4e0DuMcWdH7MZQYWsVHjhP7IbXse9q95F/uWvwZeVH49KCkuwbxX52Heq/PQpHkTDBgyAAMuH4Am+Y2lRFvJtS1mSYm2FmszU6otBY5aqu1ItqGk2sxZ80i2PVJtve6Tauvt+rLHSLU99xncsEbsRJCkOP3ElbyFOfWp++HiJBeb4EszXwolIzu/7/mwAiS9rrw2hbpk+mtDHmuqskfi0BL/+eYSVB9lZMTWB2ObR7UbtA3yOTT0iqH4/LPPPcksLC7Gz5wjT72wvHWwCHfs+QVRSFlaoBjcWExY94IeY/Hico7dI29BaYC0KvOUU1Hr9tu87YTjRA7qp8ltGe2OQ0a748otoj9+RrvjUOe+fyKnX1/8/MfrIA4e9EYoK0PB1AeR9/BD5aabCK7GNMz3fgFzPImDCwYmGGxmQ0D3IHRfQ4m0BXckzwIcjNkynPMMFY6AVvZHuOqPAOACnAk5/iKUzJgL2R1SnRfhiJG5019zhissWU8sxmR98WhvjSVjHM28iHEnCPBcW52O7jspnbMhxXb62hAyTSWc1ueTyRMONc+J8+4N3dfQcURsGy53yTEoU65tSre9RTfaZGfAQcDNxivXduIx4Urxhe4iG+NYzj0N1X8SzlikPK2W0+eFk7qsI8651mkyd/RNOJPOOJ2nuG2Vzht6cNO4dk6PTh0os3zX1LdfT6oCpqXlZhinN+vWW19BmCqnLr0Q3B2qA2Dj8I+z8j17ULZxY8z2yHHt4kcKaM+8EvHksRs2jBVr/7gt5fTatm1bofJoGGPoeW5PTHvx38jIyHTuVznhAHPupZjL7/T9hXtPOS2EcVep+uC+HQrPe4QK7iuUGzdmW5KsWbsG69atCxX25ptvTi0T4pCxa9cudO7cObRsGQB69+6NF198MY2lCmb48OHo2LEj+vTpg127dlUorWXLlgEAPvroI2dbZmYm2rdvj9/85je4+eabUa3a0TE2yTnH8OHDMWPGjLSkvXjxYgwbNgy//e1vMXr0aFxzzTVo1apVTNiPP/4YF154Ifbt25dSXslItQGgS5cuKeVTETZt2pQwTKNGjQ5BSbw8+eSTaNGiReJ3NiHQqFEj/Pjjj4HjAUc6c+bMwdNPPx06/EsvvYTMzEw8++yzaSzVsUlmZiaKi4vRunXrpH6Xa1IRqbafRL/LHTNmDM4880z07Nmz0vJMB5MmTcKnn34aOvzHHyeeeI8gCCIdjBw5Erfffjs45+WGmzlz5jEj1t6zZw/atGmD3bt3B+4/cOAALrvsMnTr1g1vvfVWypO1lJSUoKAg8e/Uq1evnlL6VZ0dO3agT58+oSf5GTRoEK699to0l4ogCIIgCIIgCIIgCIIgCIIgDh9H378OIQiCIAiCIAiCIAiCIAiCIAiCIKoWiaQWCZwjpvgmyJnhDxOTpyGaEb6Q8aXaUo5jSrWzItmwmZ3gYI5uLMbwyPUdkF8vA0JEIRAFlBBKyrPVR7gfIdztQsudRNQ5r9K6w91vn54KWiyll63YayC4lhAEmcBMC4sI/GN7oU1TzBc8EF8ewlxXx6PERbWqMfQ/Nbe8xGLgnOO2225D06ZNccEFF+DJJ59M+g+x58+fj379+uGSSy7BL7/8klRck3fffRcnnHACbr755lBSbZ33eeedh8svvxx79+5NOW8AaFY/Fz1OrA+3XkSVgInLuic4Mht2rFAeAJCZlYlnZz4LfW25cGqnlD+pOlNaVoo1a9Zi7ltv46EHHsQNf7oBfc/rizYt26BOzTo4pcspGHzZYIwbMw7T/zM9rlQbABqf8xhymnSrcNmJVEnuwRQs2zQkzh6hlml9ktKxe1/+MaVSHmv8XFCIh2cvgtsY6y/m+bjyXUsZ92IFf1r2G/uBkY4ZAbHbjLDB4Y2VwCqVujiVlySW8lh2TsrphyfgGEz5IMqTdDLfd3l5xLuf1Dozr4EOb6ntlhIyuvvkhB+WiqPD2WqbDQZbhmEWGLMB5u6D2seYXAazwVhEpRMbFoioOCoci6hl7zYZxr/fWFblsyLVULP9RWgy6AnUOf06ZNYrR+Zn8OPmH/Hvyf/GgFMH4E9D/owlXy6BxWzYzAaDKdW2fFJtK0aq7Ui0A6TazLnnzPtM4Wk6DemjFuoJt774pdqxtSL1+4eoPBJJqg4l8STGb7z5Rqj4EydOTJh+XFFyIpKMVpXOKxGfYAF0OQjfJ+gRqoMKQwTsGe9gTn26bMhlgVl8oiSRcw8WYZySagNAcVGxp+yBn0Q/8eIZ50KnU3Df/Sh6++2YMkaa5aPutMfBMjM858Wfjj7eZNr78sTg2b17I++hBwP3HXzzLYj9+0PnE0SUqzEMIcCFHAeBHjcCN1oQptZckY5Qwlj5LqsF2+p9kyvBsH7vFFLa7I5Ryf85Y1N6CAWq7qh0uXqPhRDgnHsmp5LjKdxpe9xRLncshwv5ieq0VHrOh7t5cy7XnX0qfFS46bhb3fEdAbjHLbhzePLYuXPMQpWRc+6O1ahzxDl3xpG0hNfffstJ9Vx5ryupFoH1zYnL3PtPr5p9FxP9PuKmx1QXVtZzOYmJf7/e7vaFZL/KvD8to9+mJ0lx70/LsmR8s3+s+nbufexOqOLe15YTV0+yotOV4eTHfO+x4Pb9ZN7uu5i+cy0mZfLM6M87fUajd+6cYjDnauk5CxkAO2Cc71BT9N57gduzTjs1bhwWIKjle/ZUqBxWrVqxaVZAttvrgp6oUadG0vEyMzORkZGBxvmNMeCyC/Hhdx/iiZn/BotY4HAbInPySnPs3fMt3HsbnnsVTrsa91EQNMSbBiZPmhwqXF5eHnr06JGeQhCVQmFhITp06BBKrKb51a9+hXnz5qWxVOXTpUsX7NixA88++yw6dOhQqZPwlJSUYMmSJRg/fjxq1qyJvn374vvvv6+09A8H69atQ35+flqk2n6i0SjuvfdetG7dGllZWTjjjDPw2WefAQCmTp2KXr16pSzVTpbzzjvvkOTjZ8eOHQnDtGjR4hCUxEuzZs1wwQUXhAq7Y8cO2LaNAQMG4Ntvv01zyQ4dCxcuxKBBg5KO99xzz2HOnDlpKBGRmZmJjRs3ol+/foe7KKHo1asX9lfwPTnd3HrrraHD1q1bFw0bNkxjaQiCIOKTmZmJk046KWG4ik6mc6RQVlaGjh07xpVqmyxcuBB9+/ZNOa+6deuGCnfiiSemnEdVpaCgAP369cPatWtDhc/Pz8dTTz1FE78SBEEQBEEQBEEQBEEQBEEQRzUk1iYIgiAIgiAIgiAIgiAIgiAIgiDSx6GWant8x648R21wBERmvBiptpIZceHKkSJWBjKtzAQHc2xQKzcDj17fCRGbS0G2+kiJtpZtq4+Sastr4JNwCw6tQEos14Yj12YBcnPx/+ydeYAUxd2G3+qemb1Z2AUWhOVQQA4FCSKKqKBEIhhvJaIE8cDjixiIF8YTDcEreOERj4SAGjzwDApGBUFUREACiKKuwIJcy7EssMdM1/dHV3VX9/TM9MzOXvh71nF76uqa7urq6lrmKSMMZ8twi68BMB4dp6R3CO6YzBcvj5JWluFKN+K4XGQEk/tikmEYmDp1Knbs2JFUPi/eeOMNDBo0yJcAwc20adMwbNgwbNq0KaV9v/rqqxg4cCB+/vnnlPJLfndKZyHdkvIyW65dtftHlH3y15TLzsjIgK7reOTJR5CZlWGWbhjYtHEjPv7vx/j703/HzTfegvPOPh+9e/RGYV4h+vTsg/PPOR+33HQrnn3mWSz4eAFKS0uT2m/hsTcj94jfWu89JUIkXExMrb/zF8foGit5wh0zj3iGpd9V4N2lib88+kvnvhcXovyAKYVU5Wy2aNktyIaia1OFbup7IOqcREm3Ic4vc8b7kGUzR/70YdQkFvOwQGZ6dxoLr8/mkGtzH1/CZTG25Q685drucxqtW5bvpCRbiLYtOaDc1sVp1YXFTwq2hZRbiLQtmbaMl6JCpgMuYbZTsq058knZtvqyy9Y90ihliHJZMAt53YajzfC/oc1ZT6FZz/OgZUaL9txwzvHZgs8w5szL8JdbpuDg/oPQNV2ItHVT1Mh0IdGOIdWG5pRqy6MvDIhSxOgUKDLlsnGKUh0ybfnb1QU70vvsm+nL33WDlLvGlT/HO/SqWDhusuR+YvHjjz/G35Gge/fuvtKlUodUILl208AU2KaSEcIF7DHO9+j7pABY7pOBIS8/DyN+OyKq6EXVlVhQWYXb9+x2tMqKigpYYm4f16BvlPJk+ftf/jf2Pf5EVFItPx+FM2ZAb9XSyusl1AaSX0DBT5+fNfwMZJ58UvRHqK5G1ZfLktqfm5pIDaSI2jy3ADfkjIVhjYk4uDmXZIh+1LBF2Rxi21DnPLgjryndllJu2X5EnJwaMaRkWxV6c4AZ1iJRgOzPI7beWgqvuTlHExEC7khEWfjMEC8huzZ4xHzB4yXiHHNC8hjIslXRtjIHJOXZ1nGw7j1OwbYsyxEujr+Ua8trzSnXBhg069pKRq6tXjqyCzDHQeooRxn7WEJudbzjkk87xrKaCJN+bFV+L4fBLom1kF+bP045tvXSTHl2VLgluhY5FQm3tR/xOa30TC5cY+e1FgTgXEjH7brJtq2BOceFypwsEx0j5+azgypA1xrBIob7/z3bMzwzjtxJL2odFRYuKanVfA7Lil48yaiFtLWoVRs8vehJTHntPvQb/Ct06FaMouIi5ObnIicvB1k5WcjIzEAoFESXnkfg/dVz8cWWz7Bkw2Is3fQ55i1/D1On/xVFbVrbIyKuivNhzddas+yyTzMvVOGsV/sl8SAQo1tX74nmQVHk3HU0fvrwww99pVu1alWd7J9ID+FwGEcddVRSc+qdOnXCsmXLoGkN+5UqTdMwevRorFmzBlu3bsW4cePQrl27tO4jEolg3rx5OPLII9GmTRvce++9MAwjccZGxGOPPYYjjzyy1n9vSIXq6mp8/vnnOOGEE6DrOiZMmFCvz3QTJ06st32p+Fk41e+zdrqZM2dOUunfffdd9O3bF61bt8b48eN9iR4bK6+99lqtFnq4+uqr01gbQiUQCGDu3Ll48cUXG7oqvvjtb3+bOFETYdSoUQ1dBYIgfuFcfvnlCdNEIhGEw+F6qE3DMnr0aGzZ4n/R8VQWPwmHw+jUqZPvRSJuuummpPfRmKmsrMQ555yDFStW+EqvaRpmzZqFgoKCOq4ZQRAEQRAEQRAEQRAEQRAEQTQsJNYmCIIgCIIgCIIgCIIgCIIgCIIg6oaGkGpbnsdoqbZaH2+pti2Q45bCx5TcZNaXvLKJ0OfwfPzxnM4wJdgRIdg2JdqmTCki4oRAm0dMeYoanpRc25Y8MD0YVZ+KH95W8kiUBmG1C0VQ5YEtQ+AxkrkMZVzWG8pnsNOde3yu537qk7Vr1+Lss89GdXW17zxPPPEEJk6cGFMOkZ+fj759+6J///447LDD4u779NNPx75aSIB+/at2aJYVEDJtKdc2wI1qbJ93M7gRSbrMS8degs3lpXjnv2/jgUcfwDdr1uL3I8dgYL+BaNuiLY7u1hvnjDgHN95wI556/CnMf38+fvjhB0Qiye/LTU6HU1HY70/ekeQHTY06cZgwaTlTgrx0vh7iZsYccTLmL7NLse9g7dvQocoX60ox++NVcEuUVU0vxFb0b7cQWxVja9Z7Sx5njQlMuRuz0qpIY5+9H1vxx1xxdpboN/GE0rHDjZr9MdLaaMHshGnSAlOOcVQ4pNkwhvAy1ud3b/uQaytCdIdwm8l/+qSZccwOlxJCM61ui7cdcm0p2BYSbiHRdgqwFcE2VMl2AEwTv1nAzGdJt0UZ6vuY2wFRllKuSMMQQEbzzmjRfxzaX/gSWg25G9nFJyifOzYvv/AyzjzxLCxb8hU0TYcuPp8pTdTsV5RUW8gXLcEjq71UW0mvDtHUOPd2PEiq3YDEO/Q+78npklRzcPy8JbFUrWu3rrYMUvlJZX/plGwnFJgTjYZYcuiEWI+VsYWgsvflrqED4wxnnnVmVPp5Bysxac8euEeVu3fvdtRV9s8MzBnm5wXvvABQ+dGH2D3pNrjHaywzEy3/+QKCXbtYEu5Yx6wupNqS7JEjPcNr1qxJap9uqiJVYk5DlTgL0bYYJ5ovc85Bzi9xZkuqTem2LZuVclm1Z5FzFraY1jDF0qJUKaM2uGEuWSYk2Xa5sPKBMeiajpAeQEYgA1mBLGQFspEVyEZ2MAc5wWzkBLORFcxChp4BXQsAjMEQP2qfZwhBtmGJspU46wVRD2WORxwzw+B2fR2SbXWWxSXY5kq8Nfdiz79YH5epYU6xOBP/RJ7JMlhiuTZT5NrORUGc411bOy13INMzS47NNHuRErmYiZVbLm7iGm8xrgqxnT9WPmbptf29mBZVlhknxnbcHmtbdbLGf/ZzrUyhyQVtlMUHHM9aGszjJcpljJkSdFE2DG4fNABaA3+Vofqrr1D12edR4aFjjjH7tBgEjoiOM8rKUPP9DynXhQUDUWG8sjLl8jIDmeAw0KlHR9w0/Ub87e2H8PR/p+PFL2di9oqX8Mb/XsM737yF99bPxfPvP4fc5rmuPkmdL+eKyB7OXkKZfndfXtz17Mw5jynzbYhRkWEY2LhxY8J0eXl5aRcdE+nDMAz0798fJSUlvvO0atUKa9asQSAQfd01JK1bt8YzzzyD0tJSHDx4EEcffXTa97Ft2zbceeedaN26NT7/PLr/a2xUVlbi5JNPxg033JCW+fnaUt9C8vz8fPwmzkIPdUmlj3tQnz596qEm0YRCIYwdOzbpfDt27MDjjz+Oli1bokePHnj66aeblGT+vvvuw0UXXVSra2Hbtm2YPn16GmtFuBk1ahSWLVsGXW/4BWTisWDBAut5Pz8/HyNjPE83FLm5/v/G/tBDD9VhTQiCIBJTXFzsK11TGnekwpIlSzB7tvfiZbGoqalJKv3q1avRpk0bbNiwwVf6/Px8DBo0KKl9NGY457jsssvw8ccf+85z++2345RTTqnDWhEEQRAEQRAEQRAEQRAEQRBE44DE2gRBEARBEARBEATsippnAAAgAElEQVRBEARBEARBEET6aWiptvIbljwnRn7ukoBASo/MMjL1zKTFT78ErjuzM3p3ygUsWXYEXAq2LXGUKtKWUiVFpq3ItWW89Zu7RdlmuRmF3T3rY9QcsMuRcK8vpvEYv8U7mYfJBhFHxm01i+i4di0D6NM5w7OuqdCmTRtceeWVmDlzJv73v/+hrKwMe/fuxU8//YS33noLo0ePjikC+eKLL/DAAw/42s/ixYvxxz/+0TPut7/9LT799FPs2rULy5cvx9KlS7F582Z8++23uO666zyFZ6tXr8b111/v/4O6CAY0nN6vnRC2S+m6gT1f/RNGdUXS5f353ttw2dWX4YxThuP0k4bhT3/4Ex7/2xOY+85crFu7DtVV/gXkyaAFc9DyuNtw2LB/2TJaBUsg5mi/PLXXoYiPj5VYuOenH/dOw6OiPe5MTA23xc5Cz4bte8O479+lPurwy6OqJoyJT80VGkLmuueqAmURo4iT7WOubquiR0SHM6900ggXLXZWaxKdjtvvmXt/8YifhocPJCxBC9b34g21kWt7HRv3diK5ttyfl1xbj4oTCkPRbnRzW4gFob6gAQiAQbfiLIm2FGkrL1N8bb8AW5KtSrEZ0xVRtvoKeGwLKTcCYHDmsesZANMykd3hZLQ6bQqKL3wVLfpdjWB+/C/rbyndgsvOuwyrl/8PjGnQmQYNmiXXdgpUTam2KX6EQ/IIuKTaDFFSbYdgEoqMUl49JNVu9NRK8twAUm0A2LVrV8K0w88YHrOMVOvjO6+P5kpy7aZDrP4nbltwPaLahbnf2pMWsk0MHTbUs8j9Hs+5efl5ievg9xWDqi+/RNnV1wER1/4DOgqfeQqhY481P0scoXZdSrUBIPSrX3mGRzZvTqocNwfDB2zxsghzimdhyaCtOQ0m55fsbTO/lGargm75f2bNURmGFGYzsW0KqQ1mi26lyBoAdKYjpAeRHcpBs4x8NMtohtxQHnKCucgOZCMzkIXMQKbyMkXbOcFc5IWaoUVmC7TMaomWWa2QH2qOrEA2dBYw9wFnE3GItg1DkWEr4TAcMm1bsu0Khzw+qjYbYk5GhojjbLjkvpwrKaKvRSkvl+fNU67tmFp0yrUNzu3xqCXXttM7pNdiOGst8qKmYtYIShlPyVqZYzArnSWyd8q3NaUMx4vFeHmk1ZktzYYUeSvifEuWze06WvsAgy6F2rJELo6B9ZymNBLR0pk4V1bzNgCmOceG8n2DEIlgz133eEblXTMubtbQsf08ww+8/HLK1eE14ejAJAVTKiE9pMw3KXJ8bth9jLyWuNKvGM4lBNQf81qCPZ8u+zwlThXcK5/O3mQANwwrrSnPVyLd6euQN+a84Uts9vjjj9dDbYhUGTZsGFauXOk7fV5eHtauXYvs7HpasCxFMjMzsWrVKkyePBmalv6vfZWVleGEE05AVlYWXnvtNce1sG7dOkycOBHHHnssjjrqKPTq1Qv9+/fHmDFj8NJLL6G8vDzt9fHi1VdfRUFBARYtWlQv+2tsMMYwY8aMBtn3hg0bfD2rHn/88fVQG2+mTp2asriYc45169bh2muvRWZmJk477bSEovmFCxfiqquuwllnnYVBgwbhmGOOwfnnn49nn33Wl4S8tlx88cW444470jKH8Ic//AEHDiSefyZSp1+/ftiwYQPuuuuuhq6KL8rLy/HKK6/gpptuajRtw+91NXnyZIRCoTquDUEQRHyWLFmSME1GRsYh31+dd955SY9V/D7r/PDDDxg6dCiOPvpolJWV+S5/3Lj48ztNjeeeey4pefkFF1yAO++8sw5rRBAEQRAEQRAEQRAEQRAEQRCNB3b307+x/lLR6chCHNahWUPWhyAIgiAIgiAIgmhiDCy+EznBNg1dDYIgCIIgCIIgGgHWF2T8+FDieqfsSFW1p4bHEldZUm0Z7yHVdkjQPKTagCkRAYCAFkBWIMvHB/pl8s2mcpx516cIRzQhF9LsF9NMORCTkiAZzuw4KQ+y0ktZo/zylNzWLKVP9Z4fsOGVaMFYuxEvIaf4ZDsfZ9YmwDy+wBWroSrtj6lvuTOLFGYBtgyKy/wcY4c2w6QLC2PsIzbhcBjBYNB6f+aZZ+KGG27AkCFDEkoC1qxZg/POOw/fffddVFxeXh42bdqE/Pz8mPmrqqpw9NFHY/369Y5wxhimT5+Oa6+9Nu7+33vvPZx//vk4ePBgVNzHH3+MwYMHx80fi3lfbcIVf1skZFUBMKah9N+XgIerkipnyiN/wf6KA3hg8gOoqU5dTBQLpgUQbNYBwfzDEcw/HKH8IxDKPwLB5p0RzGmnSF+BeB1lrUX+USKvpohXH+8RJoOkEy3mFzW563escrkzLbfjrevc3BEUVZR4GSLcXDDAjJPbcoEBA3+//gic1qd5jHr+MvnzCx/g+fe/guOeIO8XjvuJZgqSGYMUHAO6KQPWAiK/lBQr8Swg8gbs8piZ1ry/SHGxlOIJSbcl7o6W38nrzLzFqLo6wHn9JbttUvLSsagp3xD3uOUd/lscNuwfrlANdS8g87oWnWPA2N+Z9roW3dsOIx8sOSXkdQjY92BVbKtehxxygQ7rWgQXi2dw+70igbMX0jCcZYtwO6264Ib75fGxmN03WXJQ2/FoJ4r6Hd3mzGsDsNug2Qort69BxXfvYN/6dxGLdsXt8N6iuSgoLDSvNEuqrVmCR0uUDaaExZBqKxJJ+2pQRu4k1W5y+JIdJB4+x9+Hz4TJyK6DejBh3Z9//nmMGTvGd5kqvttmGsZe1L4bB5YAVn0vUM+QobS7lOYnxO3Oa37CUPK1yG6BSCSSsN7rNnyDLsVdvT6Qf+I0wZrVa7DjwpEw9rkWN2IMBY8/ipxzzo5TbGptO5VrgtfUYHOnw6PCs885GwXTn0ipHgAwc80/ETHC0JluLlCh6dCYBl0LQGe6+dJ0BDQdOnQE9IAZBw0BPWiKkWGm0ZmZVxNjUp3JeRMGjTNAE4tdwFzsQr3LcsagMYCL+Y6gFkRQCyAUyIBmyZhtITIQfY8Gou/TVpjr+QowJdqV4YM4GD6IqojyDM6VfKKumhyrMKVkpu5H1kYdy8AxBoFj3MSseFkpK70apizAw7jcj/rZnNW2hM6MeV6/Mq86hjNl3FDk3HaJUopuy9Ptbfv6tg+aKvhWDqUdHxXi9UYNV8r1+NAOKbzV9zjbgTXOhjw2sATkTGPWtv1pHRNkdpvhUr0s92NEHTPODYAxcMMUxbfIaI6Qnr6F6ZKh4rnnseeuu6PCQ316o/W77wBx5E7hDRuwdeCgqHAWCqH1vPcR7ObRJydg56hLULnwE2d5WVlo9330PJ9fXlr9L3AAui76LejQNQ0aM/uvgB6ABh1BXYeuBRBgOnQtCF2k1XSzX9M0HQHNfH7WmQ7GmPVbY7r5ZC1l8CKdKWW3nydkH6Wq25nmFNS7rl57K4l+K5n7zjnnnIN33n4nbhrGGCorKw95AVpT5dJLL8WLL77oO31mZibWrl2Lzp0712Gt0s+SJUswePBg1NRCtl9XhEIhhMNh6zotKirChRdeiGuuuQbdu3svkuqHV199FRdddFG6qtkkuemmm3wvmJpu/Bx/xpivxQnqkkmTJmHq1KlpK69///6YP38+mje35+/vuOMOPPzww55/95IEg0H07NkT8+fPR+vWrdNWH8mQIUOwYMGCtJbZvn17lJSUxFywl0gvo0ePxqxZsxq6Gr45/PDD8cYbb6B3794NVocuXbrghx9+SJjuyiuvxLPPPlsPNSIIgojNsGHDMH/+/Lhp2rZtiy1bttRTjeqf2bNn43e/+11KeeP9jWfx4sX4wx/+gK+//jrpcvPz87Fr1646WaioIfjpp59w9NFHo6KiInFiAKeeeirmzp2LjIyGmXcjCIIgCIIgCIIgCIIgCIIgiPrknmfOwKHxFwGCIAiCIAiCIAiCIAiCIAiCIAiiceDHWxFH7BRLWlVrqTaz81qiLM4Vq4zMxx1f2snUM318oF8uPYqb4bKhHQFETDEOt+Wx4BFwRIRUNiLCI+Zxd4hmubnNDescRAk1ISW1HKHmR3jWpaa8RHnnFlx6tRkvEaYzHbfaiNKmJMyVxyFfAwYfne1ZT7/06dMHn376Kd555x0MHTo0oVQbAHr16oWPPvoIrVq1iorbt28fXn311bj5n3322SipNgBMnjw5oVQbAM4444yY+7jtttsS5o/FyUe3RUZQiKl4BJXbViUt1f71iF/j7dfexl9u/0stpdoMwdx2yGp3EvJ7XYZWA+9Gu+Ez0eniT9Hlyh/R6XdL0O6MWWg9cDKa9xqD7PYnIZjb3mnyAhCvI0xGJvmLp9b+ySi7bczCbdFboh27xXXMEXbLP37C1t3VqVX3EOSD5d/jhXlfQRXl2bAYh9p1fK3ryxZyM0gpti3HtvNqiC7YJcn20bacbULFw+zls51ZJfjo47RQXgyvc12LWT3KV4XRytvYeWMdG4bo46eKFxWxtKVlVPNryjmUMnYRLiTqDE6pOrME7jrkYh7OeDOcWa+ASKsDCIi0cjtghzHNKo9Zond78RFnPt2jHFMKb750MKj1MN8zkTaz9TFoedKd6HDxe2h25HmeR37zps3449UTAM7BhAw0WqotRHgk1f7FkVCq7b61OTInKJy5xMGeRTh//PLzzz/7EoIPOGGA7zLj1S1RuoQkaMK+5OZEI4H575NSuHbUfnHkxfFldpqmYf7i+cgryDPbkLtclsQrBjXffY8dl4yOlmoDKHjowUYj1QYAFkMKx8OJ5eSxqIpUoTpSZUqCOYfh6BM4DG7YPQWHtcaXwQ1AMyXsyrpcMAwzt6GI1LmYo7IWflMl61zpibgZFtJDyA3lIjuYjZAe8jzKtepRlMwa05AdzEFhVksUZRchN5grRmzmvI7Bna8IN2DwiPWeG/Izcju9+M25KV02DI6InCcSwwYzj2F9Zls6bZ4HroZxcUY4B/e477inclSxtar4tT++LdS2pdoMDim3UqI9UmKQ8ml10RJr3CTFwppmhUspuDqmkmMy5xaz6qM58tj1dLysOFc8mBC723uz6itqoGl2OjAmjp9IJ/PJRyYm2rz1nCxK4QBnlsEbam9gjQ2tbzA0zBivZt067P3LlOgIXUfzv/41rlQbAAIdOyJz8ClR4by6GmWXXYbI5s3+KxMOY//L/0b18uVRUayW8iOmacr1aF5n5jVgvrjowwwu+zN5fYtza5gh5rUDa2xnnnalz2LcagbcsZAlt/IAbgG88l5pBknNi3k0n2Tyf7bks4Rp2rVrR1LtRsqNN96YlFQ7EAhgyZIlTU6qDQADBw7E8uXLkZ1du7851AXV1dUwDAORSASRSARbtmzBo48+ih49eiArKwt33XVX0mVOmjQJI0eOTLlOfv6W0pgJBAK4//77G0yqDcCXuLAxCPr++te/Yvjw4Wkr78svv0T79u3x3Xff4eOPP0ZRURHuu+++uFJtAKipqcHXX3+NoqIiFBcX48Ybb8SePXvSUqcJEyakXaoNAKWlpQgGg+jUqRP69u2LiRMnorKyMu37IUxmzpxZq2tG13Xk5OTgoosuwvHHH5/Gmnnz448/ok+fPvYziGbOoweDQXz44Yd1vn/AlNr7oSkJywmCOHT58ccfE6bp0KFDPdSk4bj99ttTzuv1b5RefvlldOrUCSeddFJKUm0AeOGFFw4ZqbZhGLjiiit8S7X79euHN998s1GM2QmCIAiCIAiCIAiCIAiCIAiivjg0/ipAEARBEARBEARBEARBEARBEARBNDx+PCgpSbV9FBtPqi0KcYh1pAtThEs7iJTxcJiiIhL4JeaP53RFi1wNpvxaCLalSJtL4TaHKdfmsOXaQqitGkGFwAUijwwzEfKp8AHPegSyi+w3LicnVxuCJ7HE22o5StuSL6tWavkcWRnAsV1Sk7IzxvDggw9i2bJlGDhwYNL527Vrh3vuucczbt68eTHzGYaBadOmRYV3794dt956q+/9jxgxAldddVVU+GeffYalS5f6LkclKxTAsd0KASHu2vHBvUnlb9uuDdatWYfPF3/hO08gqyUy2xyHZt0vQssBt+Kw0/+Ojhd+gK5XrEfnS75A8Zkvo2jQfWjR+yrkdDgNofzOYFrQoyQSJNYLlsw3HX22an61hb6xU6ryXzufM87OsWtfBNc//T0iBrWNjdv34PrH37VEbebLlmPL9wxSkKw500RJlqFIlQFVqm1LgZkjD1PPmwV3lulIoIa5VlRIIzziQ6yd0TxObF2PXzzKZwzSmwYe79KJdVxZjG3xW5VrMzWdpQAUadX2Y763rkcp22ZqG9KFrFqU4ZBrmy8mX5ZkW77XLPm1Kdr2kmwneumAJdAOWBJupgl5t1JnZpWv1J/Zr0B2a7QcdDsOG/6s55H/aN5HmP7wdHFEFFGjlGor8ke/Um3n+bL7YZJqNx18SbVjZk5QNnjC8muzoMiST5f4StetW7fEiRwLFMRK4k8QHncfCZoyybWbBqp01yPSP57twdmP9j6mT9wirrjmChzV5ygAQMSI2HVIU1MK//Ajdo4cCaNsl6OGDEDB/VORM/JCz3xesuL6gFd7L2DDMlNfNK28aq8tkJUfSQx6OJciaG7PO3EIETTADZFG9A+GIbMrJ4lFhVjlgUvhNAeDhkw9E3mhZsgMZJjS43pG1wJolpGPNrmHoVlGczBo4indrKcBW9rrJdq25tzEfJD6fwjBtgHDFP7KOSCp+ZWibShlGKpw25Zry3Oi9svx5NpmGHMN75U5SmbLp81HF+W5whqXqiNXZvcT1lhLfU4RMZr5vGKOu9zPns6xrvoj8/h5xcoP1zso5Tp+K3Vm8qPLulrPvSKCc0tELg4imMaEV9neCxfSbS7m1hpilGfsq0DZuGs8+4xm1/8BoT69fZXT7OabPR98whs2YtsZI3DgtdfAw+GY+cMbNmDfE9Ox9aSTsfvGmzwXMGC5ub7qEgtm9VeupUwMRVzPbHl/xIgo4nrbIm9Kubk1l27J/+U7qw+UbT826niHud57f4gY27WkvLwcO3fuTJhu8ODB6dspkTYeeOABPPzww77Ta5qG999/H3379q3DWtUtRx11FMrKyjBu3DgEg17z0I2PyspKTJ48GYcddhiWLFkCwzAwe/ZsDBo0CIWFhcjMzEQgEEBmZiZatGiB7OxsMMYwderUlJ6NLrzwQkQiEYTDYUQiEbz++usYO3YsBg8ejKFDh2LYsGEYMWIEzjrrLJx77rkoLi6u0/kGxhhCoRCaN483hwcUFxdb2xMmTMC+fftw880311m9/PDNN98kTJPoc9UX//nPf1L6W1os9u/fjyOPPBKnnnoqtm/fnnT+0tJSPPzww2jRogXatWuHUaNG4ZRTTkH37t3Rvn17dO7cGb1798bZZ5+NmTNnojrGMwwA7Nq1C48++mhS+w8Gg0m16w0bNmDlypWYNm0acnNzccUVVyS1P8I/lZWVmDRpElq3bu3rHGVkZODrr78G5xzhcBgVFRWYPXs2PvvsM/z000+4997k/lZaG2SfHA6HMXToUDDGcNddd8GQD7l1wIUXes83uMmt5XiZIAgiHWzbti1hmp49e9ZDTRqG1atX4/vvv085f7du3XDrrbdi5cqVuOaaa1BQUIBRo0Zhw4YNKZd5zTXX4LzzvBcjboqMHz8eH330ka+0Xbt2xdy5c5GXl1fHtSIIgiAIgiAIgiAIgiAIgiCIxgW7++nfWP/iqNORhTisQ7OGrA9BEARBEARBEATRxBhYfCdygm0auhoEQRAEQRAEQTQCEkrRfIjKAKcfw53FsQ9FTKYKcaSQg3vkU8XbUsQjUxhc6no4NMaQG6Qvmfjl+fd/wD0vrQFThJSWoFKRVprSHSGEZDogBEOmJJI585sGHtiCTFPqU75uNrZ/cpurBgxHXLYKemZzQJUhCbGmfZ6lCNXrC8vucLttMCEI8oozhVfO9wN7ZGLGH9v6PXxpp6KiAoWFhVFfyO/SpQvWr1/vmeeTTz7BKaecEhX+5JNP4tprr01q/6WlpejUqRMikYgj/Nprr8WTTz6ZVFmSR99chQdf/RqRip3Y+vZE3/kYY8jLz0P5nvKYaUKFPZHb6TSE8g9HML8TgvmdoYXMv5ur0ikpzGJS3uoQ9MJOF12LOO9jf3k+ZREdi1WPpkQSEvyYIv1YCd3XMvMIU9JyO4+1GIBiD7bvNoayEIC5bcZEoC4uYIr1DFx8ciH+MubwGHU99DlQVYMRf56JbzZuhxQiM3EvgCWWk1Jt8z5h3yOE4Ni6t4g46Jbg2BTBBay0Mr0lKRb3IqbcY5hj3/Z9x6mBY9Y1ZnYJSh9hpUGK2zbfP98JRs3+uMew5XG3ofBXrv4wSrBYx4JWzqM+AlfleO7bpzOl67c7XG6rYz+XclJZfMMe5alh6kId6vVqx9kaS26Fc9UQDgCu/Ti31TEnV7oVP8feKVe0t2K1K7UNwjzfHGIsJV+mNrtyx/+w5d3LwA2nyE/TNLz27qs4afDJ5ntVqi3KSkaq7ZBkk1S7yVHXUu1U4mKW7VGX22+7HVOnTo1bVEZGBvYfjN+fxt13guYXrx3XRipM7b7hsITG6nsBs8KcGFwRScWYpxABznsjk3MX3vMUnBtYtGgRhv96hGdde/TqgXc+egc5OTngMJAfao7MQKa97xSR7S/8/ffYcdHvENm+w50ALe6fipxRv4vOm4bnkNq0//BPP2HriSdFhedddy3y/+yeR/DH+t3f4pONC8CYBo3p0JkGnelgjCGgBUSYjoAegA4duiZeLIAAE9vQoWsBaJoOHRo0TYPGzN+MMzBN3GW5XOjCvr9rjCEjkIlMPQNyDkWzxqPOtIB5r5ftUKbi4rd89HHfsyHLUJuNj9PAwbGvqhzl1eXgnFuyb0u8DHVEI2rjGFOIOivjaxnOAMc4x/rEmv3ZZV7r8zMlRnweeyQvxydq/e3PLY+J+x6lHiNznMscaeR1bgc55x/tYGd/4AgXh8fuKuwwRxqFqNuVKrR2pLPH5mofJj8Xd0VY7YQB3ODmcFOKkkW74rDHeI4+UnSfav25YQCibkyUaQhxuuw7m2e0QEgPRdW9zjAMlF15FQ7Omx8VlTFwIFq9/CIQCPgurvz+B1D+2OMx47VmzRDs3RuB4vamJLu6GpGff0b1mrWIbN6csPzg0Uej6P25vuvj5uU1M1FjhKFpOjSmQWdm/xPQdARYELqm232ZHkBA9GMBFhBxQbPfE/k16NA181maaRo0MNEnatbzA2MadMjFgSBE745ey+q7rGvc2lafwuVzDzz7Lut+4THV6+d+9Ogjj2LixMRzjAsXLsTJJ5+cMJ1KdXU1Fi1ahObNm6Nv375m30ykjRkzZuCyyy7znZ4xhhdffBEXX3xx3VWqnjEMA0uWLMHrr7+OxYsXo7S0FAcOHEB5eew58EOZjIwMzJo1CxdccEFK+Tdv3oyTTjoJJSUltapHz5498dVXXwEw5bNu2ev69esxefJkfPTRR9iyZQt69OiBYcOG4Y477kBBQUGt9p1u+vXrh+XLl8dN06dPH6xcubKeapSY2267Dffff3+din7rkqysLEQiEUQiERhiAYxkycvLw9KlSzF9+nQ88cQTKddl2rRp+OMf/5hyfiIxFRUVmDJlCp577jlUV1ejpqYGmqYhFAqhuLgYkyZNwsiRI32VZRgG/vSnP+GRRx6p41p7s2bNmihZbEVFRa2F1+vXr/e1WN6JJ56IxYsX12pfBEEQtUXTtIT37qeeegrXXHNNPdWofhkyZAgWLFjQ0NWwuPDCC/HKK680dDXSxtKlS3HiiSciHGfxNkkgEMD69evRqVOnuq8YQRAEQRAEQRAEQRAEQRAEQTQi7nnmDNC/0iMIgiAIgiAIgiAIgiAIgiAIgiDqnhTEa9GaRe6MjCGrsqQ2sfK7ZVXWD6z4kJYRv8KEg98P7Yy2LULgMMB5BKaU0pTHmq+IKaTlXIhpDcBKB0AKZyEl1eJ8KDJMKa+sKJkXtf+Mgh7QM/LNdFKGKSxMXJWceTZEP19OV9oUl/WBUl9Zjvk6tkumjzLrjtzcXPTu3TsqvLS0NGaeuXO9JT1nn3120vtv3749fvOb30SFv/HGGykL3o7r1hocBiq3/i+pfJzzmFLt7OKT0GnUAhSf+xoK+v4fco8YjoyWvaCFciA7GYfyyiXKstuCuw1E1SKpOhNJUit3nzSg+ZS7SoGYZwUU2a073PEyeXnhdjw3b0vyVT4EMDjHuGlv4ZsN22Fr9myJtX0sVVGwve2WxzMZDrmAg1zUgVmLOqhlR59tVZIti1bLV94zNYdXe+COXNHb8BEOcKMmZpxEz2ieMI273aUdD/ElY+b5s27HMXfvVvy5w+W28t5x7m0BtPPcqmGa/VuI2u2UuhKmtCEhbGfMXuxDCtnNRUE0R1pT+q68LCF8/BdjMq0rvxDCQy5Eov52l2EdA1FvRRCf2bovCo+7MeqoG4aBq8dcjW0/b7Ol2vInCam2LcWTp8ZDckdS7UZN3DFZoq6jLqXa6v6jb58Ovvzyy4RF5TfPN8XFCV4x952AWn/WWHlrIUUm6oZ4zcFPX+Xlx/Vznvv27Yuc3Jyo8GP6HYM3338DuTl2XFgZP0hBaSovAKhZ9y22X3BRtFRb01Aw7eEoqbb7vpAqte33a1av9gwPHHFEymXuOlgGzpw3NS7mCCwRO+PgBrfCZSrIPkaZn+Dqj6Es3MNNmTq3FugBAloA2aEchLRgo3yqZGBolpGPtrmHISuQbS5YxzkMGDCMiPV5DHO2SMwZmULlCDfTmIJl+9gY1nECuCVuNv9vxsmXOddjcC7kiVz8p8wnMYhzp4iulWkcDcwxpyjF2c7pR269Z4wJUbXd3qOE5NbTg/IUYRq8YV0pUp4uUzjk4aaMiUlBseM5xv6Ro1iNqSmUJyghYCNAINgAACAASURBVNeU9PaYTzwjMQaNKTEaczz2mEns/KYgO/q5yGtcqC7aAnAwjZnHnqkH11sGXtfsffAhT6l2oLg9Cp9+MimpNgA0u/FPyD4n9tyZUV6OqsWLsf/lf6Pi2edQMeNfODj/A19SbQDQi4qSqo+bGl4jrk05V6tcC0JwLq9dufCQvP4AiHhuTblypvR14qHPUMqVcBZrjkwgZfbcvv64Ef3XgLrk1ddeTZgmGAz6lmrv2bMH5557LnJycpCRkYGhQ4fi2GOPRSAQQG5uLrp164Z//OMfta32L565c+di7NixSeV55JFHDimpNmDeKwYNGoRp06bhyy+/xM8//4y9e/eCc46ysjKce+65KCwsbOhq1gs9evRAaWlpylJtAGjXrh1+/PFHLFu2DBdddFFKx27s2LFYs2YNMjMzkZmZ6SmU7dq1K2bOnInNmzeDc461a9di2rRpjU6qDQBbt25NmKZjx471UBP/TJkyBdu2bcP//d//Ncn2f/DgQVRXVyMSiaQ0RurQoQM2btyI7t27Y9q0abWSGk+YMAEZGRno1KkThgwZgkmTJjVZYXljJTc3F1OmTMH27duxZ88e7N+/H/v27UNZWRlWrlzpW6oNmPeEadOmgXOOZcuWYcKECRgzZgzGjRtXh5/AplevXmCMYejQoWjfvj10XUdeXh5CoRCOOeYY7Nq1K+kyd+7ciQEDBvhKO3jw4KTLJwiCSCfr16/3de8+lPurTz/9tKGrAMCch7rhhhsOKan2zp07ccEFF/iSagPmQlQk1SYIgiAIgiAIgiAIgiAIgiB+qZBYmyAIgiAIgiAIgiAIgiAIgiAIgmhQVOFYLIVSlJRMJHTItM0NIcRR0ljCZjveUa4iU+PgYExDSA/V7kP9wggGNFwzoospy+YGOA8jSq7NTakSuCHk2tJmJKVRZpgp4JZCFsV4JMKqdqyK2n9WuwGwZceGy7uSQORipZF1UN+Ld7IOqmCPR3+JXObq3anhxeyHHXZYVFhlZWXML79/8cUXUWEdOnTwLMcPXkLurVu3Yt26dSmV1+eIltAZR/WO9Snld9O891i0Pf0J6NktRYhXO+Ee2zy6P/IkXprGqEQ7BFBkZ7VHEf4yZgmfxA5EtEO3rKS386kpbPGaDGOY+soGvPnZ9jTUt2kx8an38N+vvlcEcopUW5FgM+s4SjGyPJaaHW/lleeeKSdFE+m9Rc0MznPplUbp9AFLsmcZxOyodGNEEibRM5MRxNSlnNgtExShDS7Xlu1Bt/MwBlOWraRjOsCklNopzmZQBNuWZFt3vhx57PfRwmznK0qa7RZ2xxRyS3WhnZdBA4wIuBGGUV2B6t0/4MCmT8A07/Hsjh07ceXoKxEJG3DIHX1Ktd3nhKTaTYsokbSbRIc9TlYeZ5wULy4RsWTYH374YcK8bdq0ibaNenxGT8m23/ol+NypQnLtpkVd9Vk5uTn4YdMPePu9t3HjrX/C8ScMwOBTT8Gc/8xB8xYtHGlrfCzM4Yea1Wuw48KLYOwsc4SzQACFT01H9gXnmwHiESodQu10cfAD734h1K9fymVuP7Ddkseqz4PWGkvMFi+DqdcuN8W0Uh4r81lzF1x9ZwlvzVsoQ0YgE1mBTLEsSONGZzpaZbdC65wigJkiXg5T1muo4mxumNJtS6Et0vCIJe81pGCbi8XZLFm2eXxsCbc8ZubhNwzDFJW75dqIlmtLOLhDri1h1lgIdn6XXBtwjX2szPJ/ykt1UauCbTDr8dI9xlLF2hrTTAG2GMdaz6iyLBGnvgAxFhfpHPHWvpnzc0Mp1rq2lWc065dTpu0YucsyuSvMNTaU75nHealL9r/yKvY99nhUuJaXi8IZM6ClIuHUdRQ89ijy/u+61CvGGHJ/PxoBD0FpoLh96uUCCBsR85qQfQ5Xpdry2hD6e/EcyrgZZ1hztbaAm8GWYUOZL7WuW8C+9pRza03ven98JZ3H9cpdce6/B8g255LiJ/pZu2ZtwuPXtWvXhGkA4LrrrkOrVq3w5ptv4sCBA444zjn279+P9evX4/LLL0fr1q19jWOJaL744gucddZZSY2TJ02ahPHjx9dhrRofBQUFmDNnDnbu3InPP/8cJ554YkNXqU5gjOHGG2/E2rVr0bJly8QZfNCvXz/Mnj0bO3fuBOcc//3vf9G+ffx+WNd1TJ8+HS+88EJa6tBY2LNnT8I03bp1q4eaJEfLli3xxBNPYOfOnVi2bBnOOOMMZGQ0/N/r6pqTTjoJJSUlaN7cXIgxEAjgzTffrNVzanV1NTZs2IAFCxZg6tSpuPzyy9NVXaIO6devH/72t7/hn//8J5555hn89NNP9bbvDz/8EJs3b7b+Dl1TU4Ovv/4ahYWFUQt6DRgwAJ07d8bEiROjynn//fdRXFyM3bt3+9rvnXfemdbPQRAEkSwLFixImIYx1ijHTulg1apVqKlJz7x0bcjKysK8efPwyCOPNHRV0kYkEsEll1yCTZs2+Uo/efJkjBo1qo5rRRAEQRAEQRAEQRAEQRAEQRCNl0BDV4AgCIIgCIIgCIIgCIIgCIIgCII4xEkgX5O4/SoJi3XJMxgAzmxRhy3TcaaT8hBRiJVCSkYyA7X/knVNTQ1WrlyJr776Ct9++y02bdqEPXv2IBwOIxgMokWLFiguLkbv3r0xePBgdPQQpzQ1Lh7cGdPe+AZ7KsIAZ+BCEMS5W5AiRUQR85xbYhUNjBkwJZFCeM50oQIyw43wAUQqo79Im932BHBzj2aAJvflV24sDT/MI9yWtTB3PsOwjUNK2p4dGv6L+l4CbU3TYn6Rfv36aGH1EUcckfL+Bw0a5Bn+5ZdfokePHkmXl50RQOc2edi6tzTlOgGAFsxB0dCHkXXYAOFA46YIDYB9/tV24CHVFcIgW8rrJhkplNsupcYobZoQuK/RVPImKsOjH+AecfKm4z6HUeJlpqQFzA7KAJgGg3Pc9Px6ZAQ1nHFsegQwjZ1Jz8/Hvz9epQjlpABZg0PYpgrcoIkwITW2jG5SGqc588s8gPO9JY5TpMvWufOyrXpsMyW9Q5oHj9/u7Vhp1Fhxp/FYvMGNnl3ovMEmpDbXT6Ki5Q3fHSxEhdxOErte7vrF6ovl/mDlY0yDtYgKGBgMWDJBy9rHYC6KwQBmAJyBWaNATdwLOBg3xyH2GNWAKbGWn0+OGuU9wW1w43bbiDUOkect6hbgah+O20x0u2YAqvf8iN0r/o79P/0XPAmh6taftwpBY/JSbYckm6TaTYpai5pTzJ6SMFOpq1drKN9XbvcxcejYoWPsazFG6e4yY7bHqCGAU7SaKNwPnHO6HpoQftpkKmRlZeLkISfjpMEnWUJhgCPMI4psND1i7eoVK7HzktEwyssd4SwzE4XP/h2ZQ04x38d8Fmo4Itt34OA770SFBzp2QLBLas+2nHNsP7DDfq+EMybnkcR1rnEYhgFd18V50uz01llzhnDGAIPD0AzrcAaZjqyMLGjWfR9Rx7qx9g3ZgWy0zyvG9gPbcaBmf9TYQWiilVGaOW6TozJmhWhgjIsYZj5LMQbODWhME+Mw85nKHt+JsaNhgGmakGkz8czPwBkH4/Yxk3NVUq5tiGOqHlvGmS3lZuL5nCv3BW5+JjUPd9y/vO8HZqR9TOz5Te7I4ehNrMcR5orw3pdHgqhCmWvDKRMXvw1zbOuen5DnTJ4KMIBpzDyu4rgxeaa5cwEKBqbIypmvZ590ULlgIXbfdHNUOAsGUfjC8wgeWQvBla4j/7ZJyDztNOy5627U/O9/vrNm/vrXyL/pTwj26oUtvY+Jig906ZJytaoj1TA4h87sJx+DG6K9ms9QBudyJhacAQaPgIOZsdxcDpGJOQyAwTA4dF3sQH0sAwc0BgMcOmxhvfnevB7ltZJovqs++jjDMFDuutd5MWzYsLjx1dXVOP7447FixQrf+96xYwdOP/10zJkzx3NhQsKb7777DieffDIikcQLkUkuv/xyTJkypQ5r1fgZMGAAFi9ejAMHDmD48OFYuHBhQ1cpLeTm5uKDDz7A8ccfX6f7Oe2007Bp0ybcf//9eOqpp7Bx40brvp2VlYXTTjsN//jHP9Im9m5MHDx4MGGaPn361ENNUqdfv36YO3cuDMPAzJkz8dBDD2HNmjWH3CJWHTp0wCeffBIVftppp2HGjBkYM2ZMWj7zjBkz0LNnT/Tq1QsjRoyodXlE/dCxY0ds3boVxx13HDZu3NjQ1bFYunQpAGDatGmYNm0avv/+exxxxBHW/SqZNhsK0WLpBEE0LLJPi0dOTg40TUuYrikyZ86chq4C+vTpgwULFliLjBwqTJ48GfPnz/eVtl+/frj11lvruEYEQRAEQRAEQRAEQRAEQRAE0bghsTZBEARBEARBEARBEARBEARBEARRd6TiUIt6z52RLl+l/HKlFHbELliIi2R6KYCxzUhgHAjqqX0Bc8eOHXj99dfxzjvvYOHChdi/f7/vvMcddxxuuOEGjBw5ErplJ6lbdu/ejREjRmDLli2O8Kuuugp//vOfky4vM6Tj4sGd8NS73wLQAR4xRSnStWkJSA3xXocpzIaQJEmBtiJY4QY408woxrFv/dsee2bIPGyAOJHSemzLquKKOR2oab0bkpRnWcJNBpdIlKEgj6FVs/o5h/HYvn17VFhhYWFMMY1X+oKCgpT337VrVwSDQdTUOOVuq1evTrnMI4tbYFH51pTz61mFaPOb6Qi16AJFiWb9n1lbanvx0P2ogh8pD2J2eu/2E7tdEWmgVr7gWFJfJV5e65ACMfneI49lD2aIbhNCqq2UHTEYxj+9Dg9f1Q1nDWid6odo9HAO3PLs+/jXByvhFGBLga/63hZmM0uYbf5mjniZHlYaO1xsu/bllBTDDpPXNFPjVFzpAY/LunbXuVOSl7hB65mpSHtqdbEkKJq57oky2BSoWfJCz93Hug7j3MPdcm0IAaBybTKhZ7SuOyYX75AibSunqJeUhBrmlc45oEgx1XsEA7fK4LHOO4t1rJnjl9x2tk/x4gaqytbhQOlnCFdsBuMGoAUQKjgSNbu+R/l3c8CNcIz9xOaqa65EIBCAZl0jJNU+1EkopEl02BNkjyXPTkqq7VVHpkbb8X+dMtWXZOfU04Yk2qlrfywq2CFJZY4GbqdV6xlDpJ3qoimNVaBLeCOFoXUra+Ni4Se7D5dy3ogRQUALJHftCao++wI7LxsLrsxlMAAsNxctZ/wTGQOOS1P9nfCKCuy5+x40u/lmBIpSHA9zjr133QVeVRUVlX3RRfa1nSQ7Dm5H2KiBzjTnpe6ecmDu+QKlalJcK6XJnMPgBjSmm9JicKucDD0TGYGMlPqKxoLOdLTNaYtdlbuw6+BOS4qtSZmuWLSMicVzNNE7Agwal30lhybGYIyZil/G5dhOjNEUqbb9CCbGjoZhLryiiXGiItcGoAixRaWZKdeWw0h5/TIxNlLF6I7xjtidJdWGLedWiSvYVvJbw1wrY6x7a/Iw94Y8Buq9yT3PIdJHjefU+59Vf271Q2ZR4qTI88LN82Y9T4uPx2GKnuua6pUrUTbuaiDsGjdrGgqenI6MgQPTsp+MAceh6L3/oOqLpTj4/vuoXrES4ZISGLt2mcdA06C3bIlg9yORMXAgss46C4GOHQAAfP9+GGVlUWUGU1icTlIZqYQ8UVKSbUm0xTwqZ+Y9RfZVOmPmwpUwAK5Zj9RWepiLCMjz7lh8SmCJ6OG8NhLiGvfV5fhn5YqVvu7VicShp556alJSbYlhGDjvvPMwa9YsXHzxxUnn/6Wxbds2/OpXv0J1dbXvPCNGjMDzzz9fh7VqWmRnZ2PBggV48803cf3116O0tHaLVzY0O3bsQGZmZr3t75ZbbsEtt9yCcDiMFStWoGvXroectE9l27ZtvvrI446rm+eDdKNpGsaMGYMxY8agvLwc9957L2bOnIlt27Y1dNVqDWMMJSUlMeNHjx6NPXv2YPz48WnZ3y233AIAGDlyJP7973+npUyi7ikqKsKGDRvw2muv4YknnsCmTZvw448/NnS1HHTp0gU9evTAt99+m9R8SlFRUR3WiiAIwh9r165NmOZQ7q/8Lt4TCAQQds/L1JIOHTrggQcewMiRI9NabmNg7ty5mDx5sq+0oVAIM2bMQDAYrONaEQRBEARBEARBEARBEARBEETjhsTaBEEQBEEQBEEQBEEQBEEQBEEQRIOgimScIkHumUZN6JBpmxtC8mEXwaX82O03leUKaYi6p5AeTFpg9N133+GOO+7AnDlzUv4i0NKlS3HJJZdg2rRpmDlzJrp3755SOX6pqqrCueeei88++ywqbvfu3SmXO/rUw/H0u+tM+QpMyRFXJEeWD4UzMw2TSh1DnDMdjKlybal7AcA59pfMi9pnqLAH9FCemcRSWwrRD3efS7f0lPvYVvAqzrHJcXhRamL2dGIYBr755puo8M6dO8fM4xZgA6iV5D0QCKBDhw744YcfHOG1+bJ2l7bNgBTkoZI2p/8NoeadYTY2wxLxWu3Csr5CCKxiyF2ZLdaK31/Ek+yqcbHTpSpg/MUiDqWXzMyJH7mwmsY2AvOoaFW1JiIYtwRyjMueySnl5FxKthnCBjDx799i975qjBna3v/nbSLUhCP4w+Pv4q3PvhFiY0XeC2aFWXJsEc7UODBxT7ClXVK+bQm4rTg1D1PKZlYcU8qxUeok96GmcUu9mDOtvzbl3qeCyG6E/S3MEchO9UvYfuqaatGyL3UH23JtNZl3vdz1U9+r/SbscyCkilHJrbSaO1ApTwoZzYycK+mFHJNx+57A3XWwQmSd/Bxbd7vzDtv/04co++JvCFds9lGmf7Kys3DJmEtIqv0Loi6l2mkRakeZREWoFHJ68OKLLyYsVdM0XHHlFXE/f1Sbc6d1yU4dwlArDTyHc17jOJJrE3VNVaQKAS35fxZc9dnn2Dl6DHhlpRXGAGgtWqDli7MQ6n10GmvphBsG9v97Ng68/Q7yxl6G3Csuh56MbIZzlD/2OA68/U5UFMvJQe7vR6dct837TOlk1CXOYI95pHBWjBtMibaomrsT41zInc37pimfNd9nBbIQ0Bp+PiFdFGQWIKSHsHX/zzB4RMzPmONycwwSgcYZItwc1zNwGGJsonEgwg0zHWfgTGxDPrbLMZyp5dYcQ0U5KWiAGR5ybdjya9kfczEHYMm2ZRGi72XclnLHkmube2aO/tq6/4g0bpG1tWAb7PzyvVq/KDzGm/6cxc57F4+VUamvO6+1Z2s4zuzPptwjHZ/d+sVgqHO1gkgdi7VrvluPnZf+3rFogKTFww8ha/gZ6d0hY8g4fgAyjh9gh3EOHg6D6TqgaTHq+V10oKYhdFSvlKtyoGY/ODfM6QmYCxcajINxAwZj0GDO+3Hr/6Y024AGDTDXTQQHDA6myZl2u93Kc8mYPK9yDpiL/k05BK4xkHWtxGm7Mcc/zEeaBNw26baEaRhjGDJkSMz4KVOm4NNPP0163xLDMHDJJZfg4MGDuPzyy1Mu51CnvLwcvXr1SmoR0wEDBuDdd9+tw1o1Xc455xycc8452LBhA+677z689dZb2LFjR8J8mqahTZs2KCsrQ5XHQib1RV5eHnbt2oVAoGG+BhcIBNC/f/8G2Xd98vnnn/tK16VLlzquSfpp1qwZHnzwQTz44IN46KGHcNNNNzV0lWrFr3/9a2gxxhaS66+/HgcPHsStt96atgWgZs+ejXXr1mH58uWO/VdUVGDWrFl4++23EYlEcMcdd2DQoEFp2SdRey644AJccMEFAIBwOIwhQ4Zg8eLFDVwrG6+/ayfimGOOqYOaEARBJMeGDRsSpjn88MProSYNw6ZNmxKmKS4uxowZMzBs2DDPf5eULH369METTzxxyI4zSkpKcOmll/pO/9hjj6FXr9TnjwiCIAiCIAiCIAiCIAiCIAjiUIHE2gRBEARBEARBEARBEARBEARBEETd4PP7uW7JRtzymJeYRqg/FP+poxwhPOJK+aaCRw0zXyE9w1+lFebMmYNXXnkl6XxeLFu2DAMGDMB7772HgQMHpqVMN5xzXHHFFVi4cGHay27fKgcn9mqFRau3CzePBvCIU1zEhDCHi7PApKDHFB9xaJZcG9YZMvVDVTvWRO0z+7DjYUszYYlbuKGavL1sd0qDcYhU3fHyrdKCmCmVseMMS6JV3LLh/wS7YsUK7Nu3Lyr8V7/6Vcw8mqbBMJwyo0pFqpYKrVu3jhJr//zzzymX16F1HvL6nIvyFa+mlF/LLICzTcmzr0i0pVSbe8l9RDuL58u2C0mpjp6QQ9FFLCmwn+MeK288ka9SPBShWJSEwi3FVQ3C5m/GmVDwynhNpDYQMTjufvF7bNh+ALdf3NUSxzV1ysoPYOyDc7D0281wSq2lWM8t1dZsWTKklEOz00EzxXtMEWkzsxwGzd6HJehy9+/Ke6ZZgjfbHmzfN+w49Ves8+J1L0ntHIb3b/eVTs9snlL5JrGuhTSQQK4NSCFitL/Web/2KdcGzPbB3Qp7Mw2L2hJ1lH0/l+1MEWzLesr9MRHPuZ1VuZ8466P2RfGOcey2wgDs/OIB7F2dWBycCiMvHomCFgWQ1yOzxmJM/EdS7UOJ+pZqJyXUdvQVXvdX5kpuxm3csBFbNm9JWPxRRx2FzKwsj/06q6BGxBJtm7dyZuWNEmyrl70qe7R6EuYII7n2oU/ihV7qhspIJXKCOcnn+3iBQ6oNACwnBwV/ewhaszyEf/opLfULtG8PxBAh8gMHsG/6k9j3zN+RNfQ0ZJ9zNjJPPRUsJ/bniWzZgr1/mYIDb77lGd/sjzdAKyhIub4by11iHHVeiqnbTImW26qIGea8lLxlcoAzsSAZA7JC2dCYHrUfa9N9n20ifUFuMBftctujdN8mRLhh96NCss2ZHIFwMdqwBdsMDAZnltjasMYtmjh+5pwSAzMV23IIyuS4T5FrMw656FEsuTagzD65h6MMYGKOQIqF1XuCHD85pNrKPpxTlN7nzlOybb9x4LWOS6L7it1m5LGRW87C3Ptl1oJ16s3TLs/6zOp90Zpe4XYaOBcok5+XcyDCI3HrXhvCGzZi5+8uhuGxiGDzKX9BzkUX1tm+HTAGFgzGTVK97KuosNBRveL2gYmoqK4Qc+YcnBnWlSb7IqnQ5kr/JNu57N84OKCZ8+i6YQAaM2XdmgbOxYKJap9kcJFGztHanZm6mAAQe2zjeKJKdvzjc0pu1apVCdPk5eXFlJWuWLECd9xxh/96xYBzjiuvvBL79+/H9ddfX+vyDjWqq6vRq1cvlJWV+c7TrVs3LFmypA5rdWjQsWNHPPvss3j22WdRUlKCf/3rX1i1ahUqKipw4MABBINBDB06FKNHj0ZxcbEj77Zt2/DGG2/gu+++QygUQrt27ZCbm4v58+fj1VdfRSRSN/16nz59sGTJkgaTav+SWLFiRcI0GRkZCYXOjZ0bb7wRuq5j4sSJvtIzxnDmmWfipZdeQm5uLgBg1qxZeOyxx/Dll1/WZVU9ycjIwOuvv+4r7c0334z+/fvj/PPPr9Xiyipff/01dF1H+/btsXfvXs+/Sc6fPx9t2rTBhAkTcPPNN6dlv0R6CAQCWLRoEcaPH4/HH3+8oauTMun69xkEQRC1wc/zSp8+feqhJg1DOBxOmIZzjiFDhmDVqlXo378/Kioqkt6Ppmk49dRT8fTTT+OII45IpapNgsrKSlxwwQW+x2xjxozBuHHj6rhWBEEQBEEQBEEQBEEQBEEQBNE0SOu/KtpTdhAcQItCjy+kNDBUt9SguqUG1S11GnP9qG6pQXVLDapbalDdUoPqlhpUt9RozHUDGnf9GnPdjAgH4n8HkCAIgiAIgiAIIgpv4ZpThxiVJspxZgtavDyMVn4p1bakaFyNBYNwfkCDrikiowaivLwcZ555JlasWIGOHTumvfw777wTL75YN6JGADh/UEcs+t9WIZ/jAHRxDiJCoslEeES49Bg4izj0i6bcUjNFRJwDjMMIVyJSFf3loay2x5kbXMq4YQtdVBsSU9tXPDFqvHgljSaq6cjD0bag4cUOs2fP9gwfOnRozDwtWrSI+tLfli2JhYXxaNasWVTYzp07Uy6vXWEucruehn1fzwE3khd07Fn1Aloer3553+4jIAVnzN1eVEGasuUW+1hiyERtp2kI0JoklqQNpgAsJZlhLJkvs212XAr2pZDM/O3MyWAJ2gGhDRPmPfGyhG8cMIV6ZvoX5pfi29J9ePzao1GQF0r+ODQiVnz/M654+A1sKauA9bmhirSZsq1ZIl+nYNv8LaXZzCHd1gCm25Jt6xrUANfxtvMKrHLkNpS0UH5z2EJ9Z7+Q3CWdQHSnxEcO+ukn5eesDe72nkbSJteGUkev+zh3ZWPylxIlr1H1OlTzyWtZHk+ulKWOGTWxW+6wWzIhJjTz2GNNGRsfpQ0qH/lA6ae1kmoHggG0b98OxR2KUdyhA4o7FqO4QzE6dOiADh2K0a64PQBLn239H2ooc4ZYNSapdpOivqXafpHPb/Zpj3HPZq7PINLfc889vvbzh/F/8DUWUGWj6tOoKg41L39ujxetYSR3lqF2T+pQEdHyVjN5cm2f5NqEiTmWVBd7kvfUqnCVPUdSS/j+/dg59oraF6TQdvlX0Fu3ip8oHMbB9+fh4PvzwIJBhPr3R6jvMQh06ACWlwfU1CBcWoqqz79A1ZIlQAx5Y8aA45A37qqU61oZrsTW/VvtQymHhZxDY5q57otAjhrci+MwJbOzN7J7haxAFnTmNa5L/iRG9UVK/ZIrKOldxyQrkIUOzTpiw96fEDHCYg5Is4TZZp9qiKcBW7CtgYMzDRoXR4szaJoOJlXA3JYAy8tBY/Zvh1xbzC9ZZ8pDrm3dLpj9Xh27yr6fibyWXBtiN0p5kHtSRdvu+xm3z4vXggvcy57tKMBPWHSU1RKtJlmEGQAAIABJREFUpuKIFMcz+n5lFaV8ZnsxI3l8lPu5MuSWx8LahjKfCyBsJBYwpUJ4Uyl2XHgRItu2RcU1v+du5I75fZ3sN1UqP/kkKizjlFNqVWZ51V7rUYcDMDiHxsRcq3jukWGO8yLGYLIdWtOr4pmHyXhw0S+KHaqP1LDLkNcT4N3eE5Hu8c/yr5Zj+/bEC1odfvjhMeNGjRoVtUBhqnDOMX78eOTm5mLs2LFpKfNQwDAM9O3bF6Wlpb7ztG3bFl9//XWTl/3WN507d8Zdd93lO31RURGuueaaqPCxY8fi5ZdfRnl5Oc477zx8+OGHaalfdnY2br/9dkyaNCkt5RGJWbduXcI0Xn/7aYpMmDABgCnZjtev9+7dG//85z/Rt29fR/ill16KSy+9FIZhYMiQIfjE435eF+Tm5mLGjBmW4NsPQ4YMwa5du1BSUoJnnnkGDz30UFpE+In66a1bt+KWW27BokWL8M4779R6f0R6eeyxxzB27Ni4CzM3RhhjWLBgwSHTFxEE0XQJh8O+Fqs/8cQT66E2DYOfhW+yxAKo3bt3x88//4wzzzwTn3zyia+/34RCIYwcORKPPfYYmjevzaLTTYPrr78ey5cv95W2d+/eePLJJ+lvRgRBEARBEARBEARBEARBEAQhSOu3un/8tgyMAy1ObJ/OYtMC1S01qG6pQXVLncZcP6pbalDdUoPqlhpUt9SguqUG1S01GnPdgMZdv8Zct+rqCJDZ0LUgCIIgCIIgCKLR4VPCxmKEx8zrFrRYsg97v5bgxl0NJY8lC7EsrBxBPSPh/pOhR48eGD58OAYNGoQjjzwShYWF4JyjrKwM33zzDebNm4cXX3wRBw4ciMq7e/dujB8/Hm+99VZa6/TCCy/gvvvuS2uZboYd2x7B4BeoCRtClSK/jM4AqF9MN99zSGGqfRJt+bZ4cQP7fvD6wjVDZtvjhPvHttc5tOme3yHirt+myNtGSrpd5agCPUsKJIK5AYCjVbOGlbPv378fL7zwQlR4bm4ufvOb38TM17Fjxyix9tq1a1FTU4NgMLUVtTIzoycMKioqUioLAIpaZAOahlCrrqjallju4GZ/yQJTrG2J5mQbk9tSBCslodwOd0tepYjLtlHFgMeJjBdHxCeWENjPMVXPJ/cIj7MPRQxmvuWutOq+3eJfW0Zr3qGEnZ+ZFioz3BRsf7p2D35zx+f421W9MKhXYYLP0/jgHHjy7c8xdfanqAlHYIt51Zfocx1SbU2kVaTa1j3CzmeJtK1yZZgi32YMDDpglQWP8uCqkx2maoHNN2p6WW/3+fY6/24SX/ORg2UJ0yBtX5CNdS2lo2gp3XPKPd1y7egquAPjbbvyCEE9E/vnYgxhX39y/Odx/CzBNuyyRC5mVVaOOFz7lmlFGQwsyS7e2c72rp7pN6NFQUEBZsyege49uqN583zoesCqPQPANPU6VFq90pYZI6n2oUR9S7V9P8uJJmfdJbmyM+aqtzr2Vnj77bcT7isYDGL070cnTOdVPgBLFip7DSkQlf0BV9Nxu4xYUluzFA9xaiOQSxJNAfse5RT9KnMhAg6OyshBZAYa32LNqcBralC1ZIkp0E6CQJcuKHz274APsUssSvb+CA5TymzeM5VLWx57Fj2qcMw3ybkDxoXAWcxHiefRrEAWNE+pthOr/6kt3LVdT11Jhp6BjvkdUbK3BBEjAs1qzxo0Lp8DAHPJO6leZvZaJswUbRscANfAmAFDjlvkMBBOuTazxlbmeJBBMyXBcvEUVa4NU9xtHxox5uNOWbb1KABFri13zp39c6xt+V4lmXuD3X5cJDiX8crz07qs+6Kh3iOVe5/hPEb2nBkTx93uv9zD/0gKC6clIlJaip0XXYTI5s1Rcc3vvgu5V6Z30YDaYuzahapPFkWFZ53+61qVu7tqNzgMcEO3JdkGB9c4OHP2VxwcBjegMd3a1rm5LeXZhgFoupwyMwXbhsGha2YfZ12EgKNN2gsPqe/t50UOZj/icq+8zHdb9cOkW/3JeS+//HLP8JKSEl/S2WQZN24chg8fjqKiorSX3RQZPHgw1q5d6zt98+bNsXbtWs/5aKJ+adasGf773/9i4cKF+P3vf4+NGzd6pisqKkKnTp3QqVMnfPPNN9i5cycOHDgATdPQrFkz9O7dG9dee23cv2kQdUNJSUnCNK1bt66HmtQPEyZMwKBBgzBlyhRs2rQJ27Ztw549e1BVVYUTTjgBzzzzDLp37x63DE3TsHDhQmzatAkTJ07EsmXLsGPHDgBAXl4eCgoK0Lp1a2zcuBHl5eUwDAN79+5NSmydkZGBVq1a4YYbbsDEiRNTXkSgc+fOmDp1KqZMmYI2bdpY9axr3n33XVx66aWYNWtWveyP8E/fvn0xb948nH/++VF/w2WM4bnnnsPll1+OkpKSuAuP1Cd33HEHTj755IauBkEQBJYuXeor3aHcZ+l64n8ftX79eqxevRpHHXUUcnNzsWDBApSUlOD666/H559/jt27d5uLc4n5pEAggLZt2+KSSy7Bvffe60vefSjwj3/8A88995yvtPn5+Xj99deRnZ1dx7UiCIIgCIIgCIIgCIIgCIIgiKbDL+MvCgRBEARBEARBEARBEARBEARBEESjw61DhOO9S6jm8mZ4iVjcmI42oc5WzduqfEqJD+qpyYNVMjIycNlll+G6665D7969PdMUFRWhZ8+eOP/883H33Xdj1KhRWLhwYVS6t99+G2vXrkXPnj1rXS8A+OCDD3D11Venpax45GYGMahXET5a+bPTRSpclZZIhwnRpRBVcmYIKZKUWUp5pSlOqSiZH7WvUGEP6Bl5doCwLnHDEJJV2NZOy8jkJeT0ak22iNOWaf4/e+cd50Vx///X7Of6Hb1IkSaKQBA1dlQsqPGrgkaNosaanxEFW2zBRCKWRLGhJgHL15Zg+WIjFLEBYhAUBVRERVCQjsdx3B3XPzO/P6bsbPl8Pvu5u88d4PvJ4/h8dnZmdnZ32i7cc2Btmw3PT7uilhVrP/bYYwFBNgBcfPHFKCwsTJhu8ODBWLJkiSessrIS8+bNw8knN0zkEyb8q66ublBeANC+dR4EOGKFDRMN8+rtqC39ATlt94EtbpXCLkuMauqDFhP4pNqWhL0pxT5EE6Alr7rZ2xK06JkgfHSx+hEj1NRxtUzXTmnvUxoo5gAibsJkFC21lVJtJqRge2tpLS558DNceHx3jD1/fxTm7R7/vWP1phL8YdJsfPzNegCAV4oNuMJswIi0PaJsLcJm6lPJsbU82wi0lYDP3oZj8vT38W5/pD8drQb2xNOfbqvXsj5fS29CEaG/D6mvLk6dhjXlWGP3bxlAWz9t+bLdNgNybf9YnWj89t8EW66tYzLZ7vQkxLRVrXYLae+ey2Ht15MaLUZMKNq280l0TcMrjw6t/unL0P3de3TH0UOPxkcffoTyHeXYsWMHeu/TG+dfeD6uGv17tGnTxsx/pABUtysTYn1zRduMMc+YrWORVHv3pVFS7RRJGy3VVocXwluBBITn2KHnwIBPPv4EO0p3pDzeUUcd1TDJlCVHNUG2QFRYYVY5Ewq2AU9bcWcQ3nMnufauT2OHfjOKWe8jtCi0MfjnuwxAZV3lHiPWbgi5RxyODk89CadD4xao+W77Ss+2UIu0MYfpV0syXA668LdsZuYdDEIADtNL7MjalJ9VAMdp2fcHzUluLA+9WvfC96WrUc/jYMwBE0pd7gircchnAsaYkmk7YOBKcS7UNxUHwiMmZ3C9vu4wozv2JHJt82wGs9aWmedZcm3vfEmNA3Z66PeVzCfBd+MiwnOqf4xItC9KuL4C6cT3xFPPQYILdW2s87afv/WB7NevjFm7vPNu+/S54IiLOGJN9IxTv3YtfjpvJOLr1wf2tb33HhRddmmTHKcp2fnvKRD19Z6wrF49kXPwwY3Kd1vlNun3B8xcxryCkC/EjfjcI9nWC1lC7hccEOpRm6t0TMm0ZXvzLnLprV3e97tuaMvMf+rr6zF//vyU8XJycjB69OjQfQ899FCjypCI+vp6dOnSBfF4vMGy1D2Fc845Bx9+GJTNJyI/Px9ffPEF2rZtm8FSEely3HHHYe3atVi5ciUef/xx/Pjjj2jVqhU6duyIa6+9Fn379m3pIhIJ2LRpU8o4vXr1aoaSNB+HHXYY3njjjUbn06NHD0ydOjVSXM455s6di08++QS1tbVo06aN+WnXrh3atm2L9u3bo0OHDigoKGjyscFxHCxcuBCXXXYZ/vvf/zZp3omYMmUKjjvuOFx55ZXNcjwiOqeccgq2bduG2267DcuWLUNpaSkGDx6McePGmf66T58+EELgyiuvjCz9zAQHHHAAxo8f32LHJwiCsPnrX/+aMk5WVhbat2/fDKVpGaKe24EHHoh//vOf5v+s9enTBzNmzMhk0XYrli5dimuuuSZy/Oeffx777rtvBktEEARBEARBEARBEARBEARBELsfu8dvXhIEQRAEQRAEQRAEQRAEQRAEQRC7D0m8UA2SRllyGjsPI/mwBWzwijz8Rg/BhUcUoqxuYMxptMDlwgsvxIQJE9C9e/fIabp164aZM2fiiCOOwFdffRXY/8YbbzSJWPvLL7/EOeecg3qfpKWgoACVlZWNzt/PSQd3x5xlGwHBoWXaWmQkoOWNDFperdVJ8mapMMHAjGBboPan4PUp6H64/CK0jsW92boewBIcefHXxWSqNNcM5NYba9uiVX7LiU/WrFmDe++9NxCenZ2NW2+9NWnaE088Ec8991wgfMKECTjppJMaJK6pqqoKhHHO085H0zo/B8Xv/g1129Y2OI8dy55Bp+PvMfIgv+zHlWzbIlhZXz01JMznCju+K1QmMkWIEBdANO1hmKw3LE+PYdfz1YjUjMQ3RCFl6pFtdmNWTKmGA3OU6E1KtfVeLhj+PXc93l26BX++oD+GH9EtxXm1HNW19Xj8zUX4+7TFqKmrh1eozTxtyRUPMmhpttwbs9I4AGImjpSaOipfJdqGFnPb+cj8mSXkNqJu2OJueMri3jevGlh+sJBtX5inzvnrX1icxPCa7SnjMKfxi4GE5IqURt0GZ233qTooilzb3pGsvdptVYsRXXmtpfAzcXVoULCtvjMrT9V+Ba9H1ebF4FUl4PXVKOx9ImK5bdwj2KLgdC6nPpacNMHJKgSvKfNE+d8pT2PEr0dYskeGeF09snOywWDXSaunEQyO4+4zKm0jr1dhJNXeo2iUVDtV3gG5pz3ntuMFU5pqbi9OwYLlNduBeZb8vPfu4Fw3jNvG3hbp2TNQX0OSBCTb+hnAkoaGCbZNHQ+55ruKXJLYFbEqoW3hFt7dyWp3dX01uOAe4fCujFNYiHYPTEDF8y+gfvnyBufDiorQ+obr0erK/wdkNe6/RlfUVWBDxXow35gIBjCh+i8GCL04hQDchZo0UmAr+yIHQnAI5kBAIC+7wL0/ZpyVX/3t2jPLTNLm/bt2xd4hP6sAPVr3wg+lqwEh4Dhyfi64AGdMXhPGwISewzE46pobUTlzwIR8EgBzwJUwW27L844s15bGc3e8UMdKJNcOe9TUgnxTT9TYZspsjXUMQdk2kHzsTjY2pBrn7OVV0iGsbJ75oj13DTkAU89ZailDed5MuO91Q863Ll6HWFbjxdr1q1dLqfbmzd4djoN2E+5H4QUjG32MpoaXlqL8iScD4YUXXRRs2GkQF3GUVJUAkNeeg0sdPVffHP0OXT3vWI9SgOzfPO/Qw1B9nF62Sr8zlW0mWPeaYv7TWB5/9HHU1dWljHfKKackFJhOnz490rGOOuooTJ48GQcffHBa70P79euHZcuWoaioKHKaPYlrrrkGr7/+euT42dnZ+OSTT9CjR48MlopoDP369cPjjz/e0sUg0qCkpCRlnP32268ZSrJn4zgOhg0bhmHDhrVYGfr27WsWMvjiiy9wySWX4PPPP8/oMcePH09i7V2UnJwcPPLIIynjPfXUU3jqqaewdetWrFy5ErfffjsWLVoUaY7VFNx1113NchyCIIgo/PDDDynj7OkLAJ111llYtGhRynicc4waNQofffQRnn/++WYo2e5DaWkpzj33XFRXV0eK/8c//hFnnnlmhktFEARBEARBEARBEARBEARBELsfJNYmCIIgCIIgCIIgCIIgCIIgCIIgmo4G+BhD1EPenX5XZYRjSMet8EjOXLmHjuTuz4nlpF9wxX777YfZs2fjV7/6VYPSFxYWYsKECTj99NMD+z777LMGl0uzceNGnHbaaSgvL/eE33XXXZg2bVqTHMPPcQd0BcAhEAMTAoJxS+cj5dlSnK3ChBTJyni2fFNKtnl9JeI1OwLHye9yBBJKNl0TknvTbaGSX8IZ+B6erYkWikB+TsvIyzjn+N3vfoedO3cG9t10003o3bt30vQjRoxAYWFhIP17772HSZMm4ZprrkmrPPF4HFu2bAmEZ2c3XAabkx0DL13f4PQAULl+ITw2OkveDmFbf8LM2b56YtexyCSSPkeRQROR0MIzLYWy5b3RM0F438JUnWFmDPFLf70pbdmtUq4xBxBxSOlzXPkSGbRcGkxI2Zs7WGHz9lqM+ecSPPP2atx23gAc2b9jmueTOeJc4OW5X+LBqQuwuWQn5HlqqTbgEVeb9uIY2ZqrALYF2A7AtFQ7ZsTZHlm3Fm0zLdB282Gw+mFmVMKw74X3E4ART9oSffveWXiaa+PabphELB5BrI2MiLWByBOtBmVtj+86SAnYtMgttCy2STRR29Tf7Xgw+xikGM6bhW6ziQTb3sPUlKzE1nm3oabYFX46C/PRev/foM2gS5Ddam+3/zFVJ826wRji1dtRv3NTYFdVZTUABke59xljiOXkILS2Mluj6P1GUu09m0ZLtZMkD5Nqp0zua/N2+bSYOrDP23w98RmAeXPnJS6korCwEMNOPjGsRAaW4EAisN9XDlswysIF27Zc28QNy4vk2rstWqSbYGfGh9LUhxTYWVeBVjmtI+edM/gAFJx7buB4SUl2ngkSs/y8YGAshsILRqLwgpGo/24Vqt95B9XzP0Tt0qUQERYCyx44EAVn/xqFF14Ap02blPGjsKJ4ufvYx/QYCiPVNlNdQLZ3R8uD1anrZ0Uz1+EAi0EAyInlaQ20JORR0xXzB69j+KX1LQSVJmZ8bwZa57RG16LuWF++DoKrpYUYM89AUlYu4OhnBqgnBOaACwcOuHqm4jItHIBJUbCjLoLDGLgQqeXaYGDclWtrETZgP+43Qq4N5o4RllzbPYbw3O90n1tTzcHSXdyQaROy73mawTem+afjCcqkt0NLYY4j99bW1yAvK6R/SIO6b77FT+ePBC8u9u7IykL7xx9DwYjhjco/U5T+ZTx4aaknzGnVCoUX/7ZR+f5U+RM4r1NyaPnOSwhAr+WllwrkcQ4nJuX/gJCfTszM4wSg2ov1bKbrMPStFEpUr+u1qvOOtz4IAbXIXcPnP42d+0yfEU2Kff/994eGV1RUYN26dZHy+OijjwAA5eXlGDBgAH788cdI6VavXo3evXtj1apVe7yAzc/dd9+NSZMmRY7vOA7mzJmDQYMGZbBUBPHzI2zBVD+DBw9uhpIQzcngwYOxbNkyAMDYsWPx8MMPo7a2tsmPs2HDBsyfPx9Dhw5t8ryJ5qVz587o3Lkz5s+fD0DOk7744gusXbsWCxcuxJo1a7B69WrU1NRg48aN6N27N77//nvU1NQ06rhnnXVWUxSfIAii0XDO8e2336aMt88++zRDaVqOq666CmPHjo38XuuFF17AeeedF/r/436O1NTUoF27dpHjn3jiibj77rszWCKCIAiCIAiCIAiCIAiCIAiC2H0hsTZBEARBEARBEARBEARBEARBEATRLNhCl8j6C1s2Y30auYctY1N/AlIpS9aiy6Al21qMmuU0/J/NzjnnnAan1ZxyyimhUuONGzc2Kt/y8nKcfvrpWL/eKyO+7LLL8Oc//xnTpk1rVP6J6LVXK3TtUIBN26og4IAJLuVI4NAOPcYcS2wcV1+Z2uaAcKRahQmUr54RchSGvK6H2pYkeXcFhxbUutpbV2gVFHT6CZF4eipa8BfCdL0DgOwW+hfY+++/H3PmzAmE77fffrjjjjtSpm/Tpg1+//vf45FHHgnsGzNmDDjnGD16dEp5Deccs2bNwl/+8hfzS/g2BQUFKcuSjNzcXFRGkKslgtftRNXGxcjvdoQKse516KlZRim/8Yz5whJemsaJd0mYmIxE5sIo19y+f4lEvQmOYUvRYI9v/jyZa0A0JkQGV73mWHnL71LIp2x9QsVlDEI4WLJqB867dwGO7N8eo87YDyce2CXFOWaO6tp6vDJvOSZN/xRrt+iFD7QcXF972zrIzH7GvCJsc52g4jAt0XOMSs9O4wq1reOwGIJybsc6rlfe7Rd763xsNZ0r4LM+mR3fd452vMB2xDbMGHhtcCGJQLRGLAgSoRDIuBHUL+BLKMD3WSZDy2WH+/toLVB0b6et9YXnjus5opVOUVuyEhv+cz54bYXnyLyuCqXLX0DpV/9Gq76nocORY5GV38mKkdQ46o0jOHZ8OxU/fRg+Znfq1FFJJ5W007QOnZus0/I8mWe/FiAmkmp7lYzWFkm1dyuaU6odFhYWw/8s56azZIq6T7BFniHHYADeeONNVFdXJzkJyUmnnBQsjxUgq3L4CQfH9pC6zbznZPLzy1MtwTbJtfc00hgnE0X1D2sJ4uk6xZQoOFH+ftl3RZpi7fwzTkf+GV6ZSbp1sSnI7rcfsvvth1ZjRgPxOOrXrUP99z8gvnUreFkZUF0NxGJw2rRBrEcP5Az6BZwOHZq0DFxwfL3tKzNeQgjAceTc3F5HS4+tTL2HUp/SX6vuh1wrDIIxcAjkOtnIjmVLWbE1bgN6bJbf3L8TERyvw2NZwm1mlRnBz7CDZqoOdC7ojJ115SipKgFzhFx4TUjBtlJlQwgOR8nIHcbUNiCEfILgTIq0OeNwuAM4rlybgysRdxpybX3P9H23HuP0BMiWazPGUo8VEPI9l3DzBNyxz772RsTtyyb9RaJSE1pnfGOwlmwL37NvYNptpQ27JsHxNmTGIASWLF2C4486Id1TMdR+8SWKL7gwIKhmOTno8PSTyBs2rMF5Z5KK555H5auvBsJbjRkNp3X0PjyMjRUbdBfkvr6CfGcqICC4NVeDrO9SfG1C1E71nMQEuBBgzHq/rhethDqQntdZku2w+tbY+U9j5j5r16yNFG/gwIGh4XfddVekdvnUU0+Z7wUFBfjuu+/wi1/8AqtWrYp0/G3btmHgwIH4/vvvkZfXOOn87sITTzyBcePGRY7PGMNrr72GY445JoOlIoifHyUlJeCcp4x36KGHNkNpiJbib3/7G8aPH48nnngCU6ZMwZIlS1BXV9dk+T/33HMk1t4DKSoqwpAhQzBkyBBccMEFCeOVlZWhe/fuqKysjNTf2EQR2BIEQTQXr732GuLxeMp4v/nNb5qhNC1H27ZtMXLkSLz00kuR01x00UUoKSlRi4H9fCkrK8PZZ58dOX63bt3w0ksvISuLtCAEQRAEQRAEQRAEQRAEQRAEEQa9QScIgiAIgiAIgiAIgiAIgiAIgiBaEK9NKpHgLI0s5Fct9tDyDyXH0d4LBoALd39jxNpNQVZWFnr27Imvv/7aE15bW9vgPOvr63H++ecH5MYnnnginnjiiYzL1w7v1xFvLlzr8ap45NaCKzGkDnIAJiDAlUxFG6g4dv4QFEbndBiAWE4rNz/mt/rIG27O0775oRJOO629maxOapmMK5tpCand+++/jz//+c+B8JycHLz44ouRZdZ33HEHXnrpJWzevNkTLoTAtddei1deeQWjRo3CkUceiZ49eyI7Oxucc2zevBnLli3D+++/j1dffRU//vhjwmO0adMmvZPzkfb1ZTFAeH+hsXTZ/yK/2+GwRa0CUuQlxe6AW0ds8Wk0ISLRzITdGi3vVZ1MYmmvSYCg4MsfZtUJs0uNWtpSJbQEz17mgWnjJsD0QgOOR2oFFocy7sEVbDty08g53dIs+rYEi75ZiD5dCjDyuF4455he6Nw2P9r1aiRfrfkJL89djqnzv8aOnVUwNtQwmbYuuArzy6xdqbb+pVkHUpBtx9cSbUf9xIxkW37KH1cqrMOYG27KBdiybreMji+O+i4AIyq2wyOTSocYLrTjNWWpc47lhgs4m6wrCmsTTZW1b0JmgpO1U7tPTnTi/nHd2jZtSeklGXPbqCc7YaWW30RtBTa9Mzog1fYgOMpXzUDVhkXoctJjyOtyqDXfCCmaezgADLy+GpvfuRqVGxaEZt+xY0ccOeQoVb/dVuaKroNCbTee1fbUKZswT5FIqr07k0mp9qJFi/D222/j+OOPx5Cjh6hf2PdW6vBnOGaVzZZz2uEIeZYLF3AKAI88GFwAJoxxfxkXPqx7cgwvsX18t9fwiVMTPC7Ygm0wr4A1IIC02hPJtQmbwHgoAl/cHjxk7GRqjKvn9aisr0RBVuMWNmpRYjFk9e6NrN69m/WwK0u+xc7anXKuyYScK6pXDkwLkdUf0z+osZgJBuEAOoYQApwJZAGIOTHkZuW68+bEj5guHiE0Es8pQtPs2vRq3QfltRWojdfIXs+Rz1Ny2iYl24B8tgIcOGDgAmCO7FcdAFKP7QTl2mDgQsq1hclDXz7Z2zP1/Gbk2sqi7VkcQU1bw+Ta5jPFnFkK15nHU2zaedhc2JddmLDb5B1B7ssYc19zmITh8XT+nsUjVAk852kXSbhpvU/Pqa8N4I5fk/4xGUf9cghyc3NTpvFT++mnKP7txeDl3vk6KyxEx+eeQe6QIWnnmXGEQPmTT2HHXXcHdmX33x9Fv7+y0YdYX7YOAvDIsAWscYNZlZILIAYp244BnAs4MSszZn+479o9VUF1l56FxRyWcI4F8NWbAAAgAElEQVTSUnLtqPLGTp06YejQoRgyZAguvfRSdOzYEQDwwAMPpEwbi8VwxRVXeMJycnLw9ddfIzs7O3JZN23ahL59+2Lt2rV7vDTr9ddfx9VXX51WmkmTJuGss87KUIkI4ufLJ598EineoEGDMlwSoqXJycnBtddei2uvvRYAkJeXh5qamibJ2/9vkMTPi9atW6O8vBxlZWUYNmwYPv3005T/hteqVSvcc8896NevXzOWlCAIIjn2gkqJYIxh1KhRzVCaluWZZ57BtGnTUFlZGSn+jh07cN999+H222/PcMl2XTZu3IjTTjsNn3/+eaT4WVlZmDp1Kjp37pzhkhEEQRAEQRAEQRAEQRAEQRDE7svPe0lPgiAIgiAIgiAIgiAIgiAIgiAIokkwArFk+xUsQXjCtD75onYKmd+vFG4+AZ2GlcaWbGsZsgDgMAaHtfw/m9XX1wfCtLQjXbQI+a233vKEDxgwAK+99hpycnIalG86HLxvR0hprCudFoLLMMEh9D5TBbjc7/nFWXmPan5aEci/oNthKr1VEWB/h/Kiigj1LJlUxZbriZBKZsGAOM+QiDQBq1evxvnnnx8qhnnsscdw6KGHRs6rXbt2ePnllxNKXv773//it7/9Lfbdd1/k5OQgPz8f2dnZ6N69O04//XQ8/PDDSaXaABr9i17xeDx1JIvCPscHwqq3fgnwOgAi8S9q63Bh/nI3Ye+z9oRmlao+NG992SNJJFKyhXWJEycJt410/njMGl9cUbQ3rv3p368l0K72Vpr6tCQ6Bq8k2hVPuzJphh82V+Jvr3yFw6+fgfPunYOnZ3+DVRtTS5nTIc4FFq/chPteXoChf3geJ932bzw9exl2VNYALCbLrMXXTP8wTzjT5bbOj8FKAwYgBleqHZPn7pdqs5g5f2+4nY97ffU1cwXb1j3Qgm9Lqu3REUtrsSuuBELqmp0nEnz3x3FFjG6AVR4A8dry0Hth42TleatW8DBNQAaNjAnaZ0CMxsI2krVb+3uibd3uwvJ1PPsZgG1LHkVd2Q8JjumlvqoYG9++ytT1YB0NhvO6Smx864qEUm0AuOtv49GqVStTJgdaLM+kLJHJbbvGOpDzW3MmSgLqOFpED881IKn27ktSqWaUviEk+cyZM3HKr05BUVERhgwZgvHjx+OEE05Abk4uWhW1wrATT0J1dY1KHiYA9pZNWHMuIYRXJmqmVe6c3X5e01EEEEkw0KFjBwwcNNDzHBD6LCCCP/4gLY8ML5uF7tJs4a0Q5hnUXeRJBJ5t3eKIpNtRiCJYJTJDgxbZCbtdqr9lyeaxgbHSOrrur4Us1Y7qHemXi8CSLZ9BL5zDmHcWaRaqMO8GrDFUqOV1hJVGRRcQyI3ly7jWwjnMfOoex4ucJtpzWP9+K2A36wIc5qBv277ggiMu4uA8jrj+LuIqnINzDs7j4OqPEEJ9cnD1I/tari6t3CeFwvK9k4DuI+1xxe38Tc8eeG8INZ5o3LFM9+uBuT10Mmal8r1LUu2cqbmcScNY6I8Ha6BKFN/8eAvvLV+SY5iyBSocvOO3QLB8vnNPhB4TGWMo3V6KN199Ex9++GHKdGGU3HhTQKrttG2LTv/3crNJtUV1te99ZmLqV61C8SWXhkq1WX4+2v/j72CNfG/LBceG8nW+d1tu9eG6FQj5XtW0ByasuEK2L53SN38LO1uh1kg0bUmvmWj1e574jZz/NGTu07tP70jxiouL8frrr+Pmm29Gp06dkJ2dHfl5pn///nCc4L81ZGVl4dtvvw3dl4iNGzeia9eu2Lp1a+Q0uxvz58/Hb37zm7Tu51133YWrrroqg6UiiJ8vS5YsSRknJycnrb6M2DP44IMPMGTIkCa59/5/uyZ+nrRu3RqLFy+Wz3hcPtfV1dWhqqoKb7zxBo4++mj06NEDkyZNQllZGa677rqWLjJBEISHRYsWpYzTrVs3FBUVNUNpGsfMmTNxzz334IorrsCwYcNwxhln4LPPPoucPi8vD/PmzUMsFksdWbF06dKGFHWPYMuWLRg6dGhkqTYAPPzwwxiyKy4eRxAEQRAEQRAEQRAEQRAEQRC7EFktXQCCIAiCIAiCIAiCIAiCIAiCIAji54rUC2lSyTNsGZvHgWgJP4wEV4cLS5ZjJeHCzS/Gov9yT6aora0NFRIfeOCBDcrvwQcfxOTJkz1hnTt3xqxZs9C2bdsG5Zkug/t0kHIWJsDAIeCAQRtWmLKrOBAsbmkgAa14kXEYeLwSvDYoBMvrejhc5Z2tvrO+CbUvofgkHQGLZdzzpFWaLMHBANTWNZ/NqrS0FCNGjMC2bdsC+6655poGCUaOO+44TJ06FSNHjkR1dXXSuMn2Z2VlISsrKxBn7733TrtMNjU1NWnFb9X/f7Dz+/e9gYKj9KuX0XbwpToA7v0UEGCqyvjrjs8q6sFnVGQsRXyiafGOJy7uPWCMJZD02PdKhITb2wiNw8BcWZoSGSqtHsL6Kfe7rcnlMj5zAMHB4EAw9SkEgBgY40o+5qjhLg7AAefAwq+LsXDFVtyJJdirXR4O3a8jBvVphwE92qJv1zbYu2MRsrOSSy8qqmqxdmsZVm3cjq/XFmPZ6i347LtNqKiqVaJGASkDtk8jXF7M7G2PvNr9LtNqObBjfVdiY1uerYXHzAEQM9fNSLjB4JV1awm5FrvJtFJwqMpsyay9n/YPUsRFyPc0CBFn8rqdqZNlFTTseGmTqG01RdZWv+m51FZbDRw6rC2F7Qe890RY91BJ4bQskKm2KoTvdOVG9U/L0zotXluu8kotmYnX7MDGWZej5qfwX5yOxWJ4dNKjuPDiCz3tzb0KPhkjXJGhbkdw1OnbckTmxtX56Ey1RNvItUmqvcuSUjyX6pLb/Q7nmDJlCiZPnozPPvsMtbW1CZNVVlZi3rx56Na1G95+520cetihbn6mWVsyUqucwm5n9jMcgt89RRSyjKnmpgAwfMRwr8DaPrYiYX0U3jotfN2IYOHXnAm3bdlTQTWrNMfX7cl8DxxeeI/v245CoryJlkWPbYyxhO89dHfrBsAEmH7fP5/1J/BWQNTxWlTWV6Kg2eYNuz+rtq/E9uptZgELM07CHVuZNad15ORS9h+OfAfBrL5Qt8fcWC4ce2yVX1RE/VWLluGN58OzAIZwn1lDJcxA2v1Ic1KYXYQuhV2xoXw9hCPlvkwICNVWHEBVbQZwt504Qs5dHMbABYN8h+SAIQ75fMD1HQIHh8PkwkWCC4BxMOaACwFHTYG0FB2MgalrakTAuh/XcVWtMG1aaAE787yv1H24kXDD1z+7ryA84WF9RJR+PfQ+M89HeLpA5+Mrhz+x6WaYN16iMoQUSi6qp/o0AE8+/gRqa2oxY8YMnHTSSRHy8BGyABsrLETpnXeln1cCsvv3R7v7/ppwf+V/pqNi0iTkn346co88Aln9+iHWoQPgOODl5YivXYuapctQ/fbbqP5gvttf28RiaP/PfyC7f/9Gl3dd2TrU1tfCcWJGRs+Yo+Y2wvQ5AMCZbD2A+8gv97rPXIIDwpHf4avnniVHVLfk6PcHVjflmaPY80YI0z8CUO+Roz9vBOY+Karhxb+9GB/OT1/iHrYgZiJGjhyZcF+/fv1wzz334Pbbb4+cX3FxMXr16oW3334bQ4cOjZxud2D58uU46aSTQheMTMTVV1+NO+64I4OlIoifN19//XXKOK1atWqGkhC7GkcccQQWLFiA0tJS3HLLLZg+fTqKi4vBOUenTp1wwAEHoFevXpg9ezY2btyYMr/q6mrk5eU1Q8mJ3Qn9b8tnnXUWzjrrrJYuDkEQREJWrlyJ8vLUCyX/6le/aobSNI4TTjgB8+bNC4TPnDkThx56KN5++220b98+ZT6HHHIIhg4dirlz50Y6bpcuXdIt6h5BVVUVRowYgdWrV0dOc8EFF2DMmDEZLBVBEARBEARBEARBEARBEARB7BmQWJsgCIIgCIIgCIIgCIIgCIIgCIJoNrxusiQyOL+PVsv+4PO9JPApCkuczQBw4R5NCGFbPRBzWl6sPWfOnFBh8Jlnnpl2Xv/3f/+HW2+91ROWn5+P6dOno3fv3g0tYtr079FeSWC1gEjeHCG4klQJCHAlGgIYk0JtIaTkUsffuWpWSO4MBXsdor4L32eIQcWSTXkFnv6KJoLhKZ2iXttZZU10EUhjqK2txTnnnIMVK1YE9p1++ul49NFHG5z3mWeeiYULF+Liiy/G8uXpCUUBYOjQoXj88cdx+umnY/369Z59ffv2bXC5KioqUkskfRR/+CBy2vZGbekaT3j5N6+h7QGX+OqCsBzIbh8RLmZXEcP2h0p8wqTK/n3+cCtGGuf9s5Uphl0+fQ+VBS2xXDsdrHvFrHpg+gxhdQvMEkxJYTaYABMqnDlSHGfMVVr4q4W8Ws5riYCZ41ZPAFquzZgbuHV7NWZ+sh4zP/kRAhwQHIwJtCnMRruiXBTmZiE7ywEXcdTUxVFRVYuS8irsrKqFbgteT2MMlvHPvQ5KymXpBq1wa9sIffV+/d2Wasttpj+ZLdSWsmxmhNnMhDPmSAGeEW8zK457DFdy7PjKBusTnjBmb3vqV+K26s8juCdsjPJt1lcmyVviZBemjNN02H1XJrLXbcg9VPK2ag/MYYN0sr7WPgjcdqW2RUibq9/xQ6AE5438DW645UYMOWRIaAlFXSVYTnLJkIjXYOPMS1FT/GXo/gG/GIAHHnkAxxx7jHdawrTQ0w3UrUzvt89bS7ONO8+SdwprP0m1f2YIOZecPHkynn32WSxfvhzxECllMnbs2IGjjjwK48aNwx3j7nC7S79IW34B4G3uuk2qJ4SQMuqxVn5UVFREKtcfbr4x5VjvWagpURcCVceFiuSrx8KU3xUlM8vEbYqg5gV2v6ZFqyTX3j2w73GqGYCdxjP3tOtVSCb2kiwGATBHCWh94a5I2YHgHIKpGRRjEMKBEBwxOOAMKKvZgaLsorTO+eeKEAIfb1pkth11Xd174Y6zUgSr57B6WsGMKJgx8wiCGGPIjmX7Z8SmbzBpTEF0BiqPqBUv7Jx8+Xqk3LsIPVr1QHFVMarrq8CZQIxxyIV03CcThzny/Z1Kw/WzFRw4LA4uYgA4HDjgiMNhMdVupQ1YMPnJmHxe0O+luJBPYmZupB60mBqD9IIKejwQ+nGDC2j5tt2n+9u8XnxJt3F77PCMQ9ZY5L83njEtyiNIKuzsUj0f+6faVh3yj92eZ9+wTFRazrmaz8o8lixegokPyPdXb775JiZOnBjxRJIT37AB8Q0bmiSvqNSt/A51KxtY/qwstH/8MeSfcnKTlGX19pWmozHCfiFUhwJoGb2ebulqKCDABYcDBsG5XD1AAGBCLVwCtYahMW2rdqLGMT31g+w3YQvoHWuO4quvkeY/vrpo79ZtMQqXXXEZ/vCHP0SeW6YLYwzXXXdd0jhjx45FTU0Nxo8fHznf6upqnHDCCfjmm2+w3377NbaYuwTr1q3D4Ycfjrq6ushpzj77bPzzn//MYKkIgogi+OvcuXMzlITYVWnbti2eeuqphPtvueUWPPjggynzGTduHCZMmNCURSMIgiCIZuORRx6JFO/GG2/McEkax8iRI0Ol2ppPP/0UPXr0wLx583DYYYcljLd69Wocf/zxgf8blIxevXqlU9Q9As45LrnkEnzyySeR0wwcOBBPPvkk/ZsPQRAEQRAEQRAEQRAEQRAEQUTASR2FIAiCIAiCIAiCIAiCIAiCIAiCIBpOUoF2InxiNs+nR8gGI6cJ/BpJmNxNSW1kHlIZ4rCWFWvH4/FQkcYRRxyBo48+Oq28FixYgEsuucQTxhjDlClTcPjhhzeqnOnSuiAHHYry4OpZuLnmUuCipJVCb3M3rgkDdq6ZG8g7t+MAsNwiFU9LbPV9trVnrqhTeGxFYXUywT5hpRMh+z05COyoTE9K2BA457j88ssxZ86cwL4jjzwSr7zyCrKyGrfG8kEHHYQlS5Zg0qRJ2H///VPGj8ViOO200/D2229j3rx5GDhwIDZv3hyIN2DAgAaXafv20rTT1JdvRl63XwbDKzajfqcunysBCu1IRFjd0RZSO4xoURL9MiFzRV5JEvs+/eFJti1JJjw/ji+NtrBpETRMXFdvJwXS0AJpxKzwGDwyaSOVjql8YiosBrAYjKBahQnEULqzHj9srsDytSVYuvonfL66BN/8WIr1P+1EZXVcHVulVyJrBuvT88NUeMwtB4uZsgMxuU/9wHdu7jFiVtndcFeoHQNTP0DMI9WGX6qtrzsDjLTbXHcGV7Rlx2fWHi1wtbWHcjsgFYd/2/89WB8Doq+wOssAXrczGO7DaRFBZgZ/YdcsfmEHRTUHhsULs6757imC91XWbW+ZcjoeEMh9y+YtmPDXxOIXXrvT1KxEf0q//N+EUu1LLr8ECxYvwLHHHQvmMPkDS/AJt0Y7OkdmSerNaVr1W6XV4kizRw9nJNXerUgpwUxw2cvKynDnnXeif//+KCgowA033IDPP/88bam2XY7x48fjqKOOQmVlpfvMZslD9aI2AkGptrBiurvUFlMSUiF/KiqjyQ979e4FWw+Z8EeEzw1MmdRx3TOxn13c0/DGCGboCivd51U950x0H/35NOh5mtilYQn6VhfPgGhiuo+3zMSS0xTmSWu6AQHUxWtRXlveVEXfo1le/AW2V5e415wxWGvXwLhg9TWXdllrbHXfOxjhMgRyY/lmPLbnpvYcU47jwXGT6X1IMqaGSGobNPoG8mieMZwxB33a7IO4iIMLjrjg5jsXHHEeB+d6XxxcqG0lAObq/ZFcuk2JfwX3jDBysT1u+neo6w3ADdN9uV7FyDxG2mMa3HWQhLfvN4snMOZZaEHHsZ86PP16knHb5Kd/PPO+6D/23M8bbh8o5Mc6ZwYGxwmfC6ZbV3R9X7VyFc4bfp4JX7t2LRYuXJhWXnsCsc6d0Onll1AwYniT5Ccg8F3Jd2baItQkTPZLMIJsbtV7xoS5z+7rE/WuTC8QpgTZUq6t34X453TWO3gzB3SPm8n5T9RF1BzHwdixY9PKOx2OP/54tG7dOmW8O++8E//617/SylsLuPYESktLMXjwYFRVVUVOc+yxx+K1117LYKkIggCAjRs3poyz9957N0NJiN2Vyy+/PFK8J598MsMlIQiCIIjMMWvWrJRxCgsLMWjQoGYoTcP4+OOP8corr6SMV1lZiSOPPBJPPPFEYF91dTUOP/xw7LvvvmlJtRljuOyyy9Ip7h7Bn/70J7z66quR47dt2xavv/46iopo4UyCIAiCIAiCIAiCIAiCIAiCiELjfpuaIAiCIAiCIAiCIAiCIAiCIAiCIBqEMtQoGizf9nrNpCgErkzDlZa5Sbjw7ndYy61FyznHmDFjsGjRIk94Tk4OJk2alJaM8LvvvsOZZ56JmpoaT/iDDz6IX//6101S3nTpuVcRisurAcEhmNJKCQ4wBwxafqTkQsIBGIcUrAqlb+GoKf4mkG9e10PUNyFlVkpqlLAWaTFS6HaSuhcqZUmQTsXdVlafOL8mQAiBG2+8ES+++GJg3y9+8QvMmDEDhYWFTXKs7OxsjBo1CldddRW++eYbLF68GN999x2Ki4tRU1ODvLw8dO3aFQcccACOPfZYdOjQwaRds2YN6uuD1+Kggw5qcHm2NVBaXrPtOyngFdwTvv3Tf6DT8feqLWEEQsaWpiEn6G6Eb2AIi6FkUInT+vMI24YbxtxBRsvz7LjM1Uj5juEA4KpuQn5X/aGAAzDZvzE4EMxsBg7LlKjK7q8YY7LPFdxIsZjKXzBt+BQyUystM2W3NKfG5ei/Zszz4Wp+7bZjb2vhr6sD1sY2KRjUwnB7XwxGNg5HjYmupNsVaoeLtu39zC6PkXPbJ+C3yAkrLguJi5DvaRAiktZZ8frqlMmdnJb6BdrUbazhWTNXdGt8lko+aLdZUwS7LSZrt2H3zdpn5PtumFZjgjG03u8sVP74vqeoH8ybn/A02g66HFlFXX3l81JfWYxtnzwYmn7CwxNw1TW/t+aArtzTezZuuPsdptkyxzum2akD8W2Ztv607oMnje97MkiqnRlSSrV9bNq0CRPun4A33ngD69atiywdTIfFnyxGty7dMGv2LBx51JF2YT3PYibYKnBQouj+ZYtMK8qjibVjsVjyZ0sR3DB9jfrLiE+FOw4K7nbdTEe2+nLhGyftduIdr2U6IVxBZVhb0RLWRNupSJQv0XQkHRH9lz5RRH8mKZqn7p4D8YTbwwsrU1nHgJLqEhRmF7bou49dner6aiza+JGZBThmsm0t1qLePZjRlOkxU07WzfgpmOkfslgWHEcthMNgxm0ty3Y7GXdKohfUCFuEJeBCDhmzG0RT5NEI2uW1Q7u89thevQ1yvi8vf8wR6nkAsIYExABwDsCJmQ46pp59OIN8hlKDD2cCjnqWYlbj4ULeZ6EblZ4TMRgBsX3BTT8srH5d9+Vqn+l7GcAEC4wNgHeMMYucyB2wDpacRPsbOsSHHdueflvPvN5kSTo7O41+D2tdL845rr/6BlRUeMf3f/3rXzjqqKMaeCK7GYyh8Dfnos0df4bTvn2TZbu29AdU1u2E4ziQFVtACLlYj5Zi67fiAMxiIjIeh3DkWCH03AV6/mnNi3Snpd71Ao7sN5mev3mfRfQiP6Hzn5B2xnzbUbEF98m45bZbMGHCBOzYsSNy3lHIyspKS5D129/+FkVFRTj77LMjz9EXLVqEL774AoMHD25oMVuc6upqDBgwAKWl0RdQHDhwIObNm5e5QhEEYSgpKUkZp1+/fs1QEmJ3ZeDAgejatSs2bdqUNN6OHTvw17/+FbfffnszlYwgCIIgmobKykqsW7cuZbzDDjusGUrTcK688srIcTnnGDVqFJ599lm88sormDJlCu66667A/02LyrBhw9CxY8cGpd1defXVV3HfffdFjr/XXnth5syZ2H///TNYKoIgCIIgCIIgCIIgCIIgCILYsyCxNkEQBEEQBEEQBEEQBEEQBEEQBNEseD0tKWRnfmelCBFXRfBNMADcElO4IhBX8BJjsdQZZYDPP/8c119/PT744ANPOGMMzzzzDA4++ODIeRUXF+O0007Dtm3bPOHXXHMNbrzxxiYpb0Po3qEQS777CUbeCiXOVnJtAK44jylxkSXb5vVV4LVlgXzzux4OV3qqMjH3NEzswxCsWKnMUTzFfl2P9Y9k647MirXHjx+Pxx57LBDet29fvPvuux65dVPBGMOAAQMwYMCAyGmWLl0aCOvYsSP22WefBpdjS3kcRb84FRVfzU4rXc2WL5Hbfl/UlKzyhFf++N8EKWwZazTDmJH9NFpG1sJGsz2BsEtohL1KcpZQrm0SIPUgY9UPE93XLwkd01K4ack7E1K2psKYsGoei0MIx9gTGaSwkwnHqw5mkIIsxiAQh5FXabGbJeJ1F5iQgnkp6ebQoi334slzYCmlTnY7gSXD8g/g6scj1AZc2bUDIKbEV44VX4mzPftVHOaAIabydEXbMpz5juu4192zL6ys8tMvOXSjpWqfYfl6c/WQ4BKLeOpfQo7ltkkZJ3NEaR8NzVq3VetQ8LXZwKHtvlr4wsMShJkDtQBTH8O910W9TwXLyoWoT31f2h5wBTodNQ7hdUtSv3Mz1v/nN6Hpbx17C0aNHpUgpbulJZqujA6mrzBCbdUXuWela7aVqwjmRVLtXZuoUu2VK1fi/vvux8yZM7F169bMFwxARUUFjjv2ONx626246567EjZBI2j07fAsjGSnU2Nq5c6dkcohkOI6wV+PhSt3NIfW4k/INTB84m03H6u/0rLVBIJtMw7rQZnk2gQQPpwySyiaaPEWpudqcvySdVNY+7RgW6aO8zi2VW1Dp4JOGTmNPYH/rp+P6voaJaJlRuwqBINj5rF6viA/ZPekpMrqvZKccrpi7LysPDcu3L7EOyN176OnzQo1ruvY1j1HSFz/46v3GQSh9W1X6iP6tNkH2yqLARaHYAIOAxAXcByh+mIZz4GUZ8fAIN8fyQWLOBw4EGDqnZIQHHJxHhVHMBmLORACMGuQqOcFKbqWz4x6MSKm+2v9fGX1w/712/Q19si1zT0XgT7c9P8iyT0I25XONDwkfXAxqPA8mVtxQ/OQyaIVRl4TmVKnmTX9LXz68aeBuNNfeQWPP/wwYnl5kfLeHXFatUL+iOEouuIKZPdvejnSF1s/hxACXAjE9DV3INuEw9znfy2W121B6HgCjGlBtfs2lwuunr9lmxSOrtnqzjIhn/KVXNss5qDbkdpvi+kdx1HzJ3vqmN78x57DRcVxHMx6axZOOP4E1NbWppc4Cffeey/apylJP+uss/D000/jd7/7XeQ0o0ePxocffphu8XYJOOc48MADsXnz5shpevTogaVLl6oxmiCITFNZWZkyzqBBg5qhJMTuzK233hrp36b/9Kc/oV+/fjj33HOboVQEQRAE0TQ8/fTTkRZHSuc5r7mprKzE8uXL00738ccfo3fv3o06dmFhId54441G5bG7sWXLFowaNSp1REW/fv0we/Zs9OnTJ4OlIgiCIAiCIAiCIAiCIAiCIIg9DxJrEwRBEARBEARBEARBEARBEARBEBkjqmTFg3ZZarma/aldQlb+QimjhD8P4ZWqCas0WrDtEX1kgJqaGnz99dcQQqC6uhpbtmzBl19+idmzZ+Ojjz4KxM/Pz8ezzz6L888/P/IxqqqqMGLECKxa5ZUGn3baaXj00UdbVJS0V7sCGFGr4BBMqZ2EgAC3JHUMzIisHRVfoOK7WcFMmYP8vQ520wljnYVtkdJiF4TJWDyXxI6TuL4KbawMlXfD1LkN2+qSX5RG8NBDD2H8+PGB8F69emHOnDno2rVrxo6dLmGCl+OOO65R9XHdT2Uo+sWpcHLyUfb5dIBHl5j7pdoAwOsrUbVuPvJ7HO2xk1QAACAASURBVGdkQd6qIRC+AzCBkaS7qWS8RJPCAiOCG55Srp0gbaiw17etxVOCheTgl/7qvo67oQyWBDEGsLjaIftEhhgEi4PB8Yg9GeMQwlGiMq72cZUG3moqhBLPqb6YWVI1LdnW5WUh18FjBQ3DUgQqEXZAdK2VWMyBFN3pa6H3K0G2EmFLSaGOY8m0GQODY+JLUbeOp74zxyoDQsphh8OVIPrOIfT87Hie78FrE5CAhV0/24sYTy32cnJaUqwNJG4rTZG1Ndmz5ZBJhfj2HCBqu05WBpjjO1n5kaTauZ0GB6Xavltds/ULrPvPOaH3+IijjsAdd95hJfX2JQGZtpoumcNoeaM0RPqGKWbyRJI8Saq9a5NKqv3xxx/jgQkPYM6cOSgtLW2+glkIIXD/ffdj9luzMeeDOSgqKnL3IUScbebWOgD2oCU3uZyDV1allnsxFiILDStn2EhtBMbudqDOc0ALscHk0MkY88iydR5hElbY0XxSbZJr7z4kmtkHZLX+/tTUnSTjkv+xlEHKS2GNdJ7xUARfhJh7biopGICymh0oyilCflZ+Gmf78+DHsrX4etsK72xVSa3t2aHD9KdcFEdLaWOO4w7G1vw3m2XLuFY4s6TbwVkqM9PE0EWbGHPHbHWvbcm2v63bcwAdx3xmaBrXGAqzC9GpoDO2Vm6W0xwhIJxYyGOYevYScYADjgNw5QsWDOCIQTacGBiTnw4T0Au8uf0zVN5cPnsYgbY8hn4HZO51wv5XvX3yLdJg7Qr2D/p0mFsLQsd5uy9AyHdECE+YafimeU8n/P2LPgwLTq8TdWmMgXPuLlZhvd999IGJoWnudRi2vfkmOo8cmfJMNF0+SrRoWvORd9xQtBl3B+q+/gZ8y2bwsnKIujqwnBw4bdsg1rUrsvr2Rc7BByPnlweDZWdnpBwVtRVYtf07M8eSixg6HhG84AKIqfvryHe2ariBY+YlMO/VtftdMD3Dke8L7PcSpk4oY71wvHMWYT9zAEaqnWz+46h3H7LZSwm9px+zPk3GOr1I/b7/yCOPxNJlS3HYoYdFksim4tJLL8Wtt97aoLRXXHEFSkpKcMstt0SK//HHHzfoOLsCQ4YMwcqVKyPH79ChA5YvX46cnJwMloogCE1ZWRni8XjKeIcddlgzlIbYnbnuuuswduxYVFdXp4x73nnnYcaMGTjttNOaoWQEQRC7J4sXL8bUqVOxatUqz/uD7OxstGrVCnvttRd69eqFE044Af369WvBkjYNnHN88803WLZsGb7++mv88MMPKCsrQ25uLnJzc9GlSxccc8wxOPHEE9G6detmL9+UKVNSxnEcByPTeLfR3DzxxBOR5OBNTVZWFt577z3Pvx3t6QghcNVVV2Hbtm2R0yxYsAAdO3bMYKkIgiAIgiAIgiAIgiAIgiAIYs+ExNoEQRAEQRAEQRAEQRAEQRAEQRBEM+M1sDRYvu1zVsEIlqH8UsITz+zSIpdmkN2uW7cOBx98cKS4//M//4NHHnkE+++/f+T8Oee49NJLsXDhQk/4QQcdhFdeeQVZWS37z4HtW+VBmViUjUj+SLkKh7RCwt0vACjxERhQ+eP8QJ65HfrDyWkFY3kBELyPKe5tpFufLEJi4dHaLamFqA3hsccew8033xwI79mzJ+bOnYuePXtm5LgNQQiBGTNmBMIb+4vxazZvBwAU9DsBBX2HYscnU1C9fhlEGoJtP9uXPY38HseljmhZiDLfcxCNJ4Gw0CfXTp7Wn0fYNhDshyxRm5WP/FvKtN1jKxmUFl4zYfo2BgeCqQUHRAxAHEauLZRcW6dnAkK4Yimz3IQApGSaK8Gu7nvlcWTpuHttLO2pKzi1zjnUIum3vGl1luMJ02VTOsIQoTYDmAMGR+Wp5drWj7WfWaJtGRcIl2rDxPGKsq3PsPBMS7XDqpKGp16gwcltmzJO5vG3gabMWl8n4el0o8u1/eVK1J4TtWuNnEsW7D0UleuDcxKbHiNeUyL4MDGiQOlXz6P4o7shQu4vYwx33TPe9B1GFGcJ6EzxmCmWqr6WwNHz3a1/oUJtHW5d24AE1pZxRhz5SODb9CSTG8yaNQuPPfYYFixYgJ07dzZjqZLz+eefo2f3nnhz+psYOnQoPFJtU8+E+8wGWGvXCCl8hLsPApg96+2Ux5V9BI9URiP5VPm7C/64DcEs4GRJtk0NF24cI9jW5+TJSx3PakNm7RaSa+82JJLiRkobNnaZOuDmL4N9plrhT8984TKIqUol77WuszJfPTMEA7bs3IyerXtldHGx3Y2aeDXeX/sOAIA5cv7ogIE5MIvXOEzOLQVjcPSc25GCV8fM5wFAtTW1QE1uzJWAaqG2NTM24R6UxFnGcOXbSduwf7oZFifNh9h0+pimpFeb3ti8cxOEiMNxHHfOo0pl1mPjkEZtwWFE2+oZJwYOAQeccTjCgVDbYHJhNvkmisvnLQj1jGH1/UK3Gd/8X0i5ryyJjqsfo1Qb1M+Cut+1ppxhiy3IbGWYR2jtJ9Grr8ai+6AIY4TbTyWJ4+vv9Hhup2IA5r0/D8uWfh5If1FhIQZk52Dz00+nJdbeFYjttRdaXfX7li4Glmz+FHEuZfExez6i6rWeswghl+VyhAAce/zR4516P2C+um8K7DzlA4tjv0GAmeMxd4lL6bYXgOME2olnnmL1Vf739pmY//Tv3x+rv1+NG2+4EW+88QZqalIvqBTGH//4R/ztb39rUFrNzTffjH322QfnnHNOyrh1dXWoqKjY7URkZ5xxRlpS8MLCQnz11VctIsojiJ8rixcvjhTvwAMPzHBJiN0dx3Fw/vnn4/nnn08ZVwiBc889F1u3bt3txjaCIIhMUlpailGjRmHGjBlpvfvPy8vDIYccghtuuAFnn322fL+yG8A5x9SpUzFhwgR88cUXqK9P/v8/HnroIQBAfn4++vTpgz59+uD888/H8OHD0bZtZv8N9fPPg+80/Oy7774t/n+1knHPPfc0+zFbt26N995772e3SMuUKVMwbdq0SHF79eqFjz/+mKTaBEEQBEEQBEEQBEEQBEEQBNFAdt1/nSEIgiAIgiAIgiAIgiAIgiAIgiD2GGyNRVIhlV/2Y8kDhT9eWHLhSmgYAC7cowmhpR9u+paSBdncfPPNuPzyyzFw4MC00/7xj3/E1KlTPWHdu3fHjBkzdolfQG5dmKPEJ1pyxF05kYARThnJKxOWqkegpnhlIM/8Lr8MylRs0QsTcIWuFpYY2d32ZxCoadb+aKzZWos4B2JN+DuKjz76KG644YZAeO/evTFnzhz06dOn6Q7WBMyfPx8//PCDJywrKwsjRoxoVL4r15eY7yyWjbZDfgcGB5tf/wN4bcNkkjXF30LUV4NlF8KrCPL1DlG7CiVUc+taBoSzREQStGdjMWRJJL3JpLthEt5gHgwMginZmxZqB9IwK7YO0dJsJXtj8rtXrs3dkggmw5kWk2p5FFf7ddkcMCXqdvMXKr2rPGWecxFWP51IP+wTzvnCXJm20juGCbW1NNvEjXlE2VqgzYws25Jqs5g6UgxaP6jzlEI8B275HPMZLL/V5hMJuEPOPi2iSLWBUPGyn1heu4aVISMkGjubImvVXm1ZdDLpoKcsqdpr2H307VMf8aqfkhazoOcwOFn5VrHdvHltOTZ/cCsqvp+eMP1DEx/C0cccA0DJOzWO9xSYVR0ZPBvea6TbX8g5eqTadphvDk5S7V0Dfz3nnOPFF1/E5MmT8dlnnzVY/tcc7Ny5E6cMOwXX33g9/jbBEg2qObtHqK0QXJjHBMD95Jxj4kMTUx7TK8tOMAcwu737zTOkWmjCiItNWbySbXeqZ0srdfsSRo5rj7Jyn2yzkeTaPrkkybV3PZKOgP7LnShihGHUHvsYzPQtkL9bA2UEptIyIedR9bweWyu3oEth1+QH/Bnx3pp3UFFbAYc57oxQXWR9/STC7HOnJ3oDag0XOddkgiE7O1uJi+TclTG4c1lmdNzqb2aOrQXcYAyivg61X3yF+i9WoO6778DXb4Io2Q4WrwfLzoHTri2ye/ZEzuADkHf8scjq2s2awrDwauWZV1gdLvPF0XOgzZtR9c57qF28GPWrVyO+bRtQWwM4MTht2yGrV09kH3AA8o4bipyDDmz0i5DC7EJ0yO+A4qqf4K7FFuy79OskwRi4WlCBgYFDvnOKCbmgkGCAEErky7SmV4qDvVvmqnhfG+k4vvdJdh/sf9Wk27RHru3mHnredn6J+mphz4kTkWC/qVeBHcErEIwS8swbOg2XDUOPZa5UG+5zt4oz8YHgmN4pFsPoVq0AAFUrVqB07ly0PeGEhOUigtTGa7F0yxLIG+S+f9V3kDMAEHDAAaEXp2Jm7TEtqNfjDBfq2cTUZf2+QD8vWwtzaZE2l/eZCQHmOKp7dNuBbBeqr4TbTgQXYE7LzH86d+6MF196EYILzJw5E9OmTcOPP/6Id999F3l5eaiurk6YtkuXLvj3v/+NYcOGRS5TMs4++2xcfvnlePbZZ1PGHT16dCRZ6a7C7373O8ycOTNy/JycHCxZsgR77bVXBktFEISfpUuXpoyTnZ29S0siiV2Hhx9+GC+88ELSBeM0VVVVGD58OObOndsMJSMIgtj1mThxIm655ZaUcukwqqursWDBAixYsAC5ubk49dRT8dBDD6Fv374ZKGnjWbp0KcaNG4f33nsv6fNXIqqqqrBixQqsWLHCPHP07t0bN998M0aPHt3UxcX8+fMj/bvMr3/96yY/dlPSkGvdGE4++WTMmDEDOTk5qSPvQWzYsAHXXnttpLitW7fGjBkz6DmYIAiCIAiCIAiCIAiCIAiCIBoB/Y8WgiAIgiAIgiAIgiAIgiAIgiAIYpcj9BdtmU+8BlegLXzx/JIX4VqmVB4CQgivvLCFmDx5Mr799luMHDkSZ599NvLy8iKlmzRpEh544AFPWFFREWbOnInu3btnoqhpU5CbBS3J1j+2aFsKTqToFQBEvAbbP30KOR0GoKDnEPDaskCe+d0Os7Zs8a1thPTboex4/rBkJPqFb38Fc7dr6gR+2FyDfbvlpsg7GhMmTMBtt90WCN93333x/vvvo2fPnk1ynKbkwQcfDIQNHz4cHTt2bFS+X/9Y7AuR1z2/zxDs/PbdhmUqONa8cAwK9j4asYJOyCrYC7HCzmjd9wywnNZhCdBgqS7RAiQxFSqxV9PKtbWIT49PDMIWeRstJyDte9yIN91uy7Gy8Mu1pWWXQUAwB0wwCMah5dpSBKfk2UKLqLk8pi3YNpItocSM3PTL8tKEmBrNmfrbgE/O6wlj8nhMf/f/OEaqJQXYWq7tmP1uHC3Udqz9fqm2o84r5l5jfSx9HE/Z3TAjNwyVatv4wxLHDRV+pZBqA4AQ8fAdFrG89injNC8RrKANztqqv1b1S9527cj+OCnasPnu7quv2JS0iEW9T/aW02LLh2MTSrVjsRgmPTkJF11ykfewsASNiWSMfvEu8+43363T9Uu1w+S9/uOQVLvl0PW7trYWkydPxnPPPYfly5c3SKbRUDp16oRTTz0V1153La65+hp8+umnaaUXQmDiwxPxzux3MGf++2jTpo18poPwPtdZom29w90tcPutt6OuLvWiA+3atUsubPLss0XaMOOxvUiTK7uGV9qtn2NUA5NyWltMqtqYEGoeALWAkJoJaBm3cPuyULm2r1mRXHvXJ5WgNpQEglqm+uaEMl0lLtXzF/maQ1j7tGDbLRljDOW15ciL5aHtLrVIR8uwZMtn+H77KjDHnTMacb6Q81IHDrTw2mEMjpDzSikrhwoHGHR82SpznFwAMo2ZZ8IVHDMAzFFKbebOQXlZOWrenYu6d+ei5qNPgMoqUzKYUro/tfgIlVNeBgDkHns0Wl87GnlHHR6tFoZFUmF1K1ag7IGHUPXe+6HzGwCIb9mKum+/RdU776LsoYeR1asn2owejcLzzwMaIVvs0boXtuzc4ltgxJY0A0IwxAWHFohLjTCDoxY2kgLhGBy1gBsX8pnJUc8+YI7pQ/XpOXb3qB/IdN/OoNokS9z3qvYozLhg70OgT3fF3MKMjcn69FT9d1P37/Zc0oxPCWpW8HTdLYe510QIgUULP8aCDxcE8ri4oBA5jJnlqDY88giJtdPks02forq2SvVLjplfCchXCbKn0/dGmD8QQq2nxawFK9XiDOYdgXwfwYVQi3oJ9y2vEGp5MGsscmDeuehjmXfwKlwILtsshOqHEdpOmmv+4zgOhg8fjuHDh3vCly9fjqeffhrz5s1DXV0dsrOz0b9/f9x444044ogjIpcjKqNHj44k1n7zzTeb/NiZYuzYsXjmmWcix4/FYpg/fz769euXwVIRBBHG8uXLU8bZFRb0JXYP2rdvj2HDhuG9996LFH/evHlYsWJFgxahJgiC2JO47rrr8PjjjzdJXjU1NZg2bRqmTZuGvn374u6778YFF1zQJHk3lpdeegl/+MMfsHnz5ibPe82aNRgzZgxuuukmdOjQAaNHj8ZFF12EXr16NTrvv//975HiXX/99Y0+VjpwzlFfXx9JXD1t2jRUVlY2Q6nkoklPPvkkLr300mY53q6EEAJXXnklSktLI8V/4YUXMGjQoAyXiiAIgiAIgiAIgiAIgiAIgiD2bJzUUQiCIAiCIAiCIAiCIAiCIAiCIAgifaIIpQJx/PIwLVZLIPLxS9m84ZZ4ByEuIAZX6NmCVFRUYPr06bjooouw7777YurUqSnTzJo1C2PGjPGExWIxTJ06FQceeGCmipo2OVlSkCJFLd59WsGif2pL12DD1N+i/NuZ2PbRg1j38tnBDJmD3L0Ohle15//mD/Ee2NS5hE6VqDK+RFEElq+tShkvSj7jx48PlWofcMAB+PDDD3dJqfacOXMwY8aMQPi1117bqHw3FJeheEcloKQ/wrrfbQ46B7G8MAl2dCrXL0D5yjexfdkTKF5wNza+czV4fePvI7ErENLYbaETkknIEkmTw7atuFZ+ruw5TImn98lPZoUz5gqkZR4OwGJKEB0z+TITN6bix6z0Mj5jWWAsptLHVJwYgCyVPqZ+smTeLAbGHOsnFum7PF7Mk59bNlU+Uw61jznyO2LWOfvOgzHvPpVOXmZ9jfR1j6l76qhboqXaYfcA0CLz4L32m/WS1QNvODP30gR4bXMskMRTvihjTVZeR2+a8EybmQyWwQgn4U4dkEogaN+fZG02LMy7P6d9/6TFK+p5kltOf67ZBQnTzX5/Ni66+CL3Dmq3JnSt9v6xxZt2sc1+K52JosS9ul56pNr6WnqyY6Hfk9GUIsf6+npMnjwZQ4cORadOndChQwd0794dp556Ku69915wzlNnsgdQVlaG8ePHY8CAASgoKMANN9yAZcuWNYtUu0ePHhhz7RisXbcWm7ZswrPPP4tf/vKXWPTJIowbN65B93vFihXo02MfvP/e++DcmsWZOZ374/2bY8uWLXjin09EOs7RQ4+2NJGp/igRqxDyBwJCcCmOVM+Sej/UPjtcSlyFee7U+wH3WdQVHVvh5ujuNXCFqtZ2kuffZNupSCoeJ5LilXpGxL+wgW4/fgttyDHsDLTY3YxSgXZo58fMmAItdWbenLdWbkVlXfPIU3ZVfixbi4Xr/2vmiYwBjmByUzhSiM2YGXbNPF3JsJkTk/uVjFb/LRjgMAcxxyi54R/VAd+YDECUV6D0lnHYcuRJ2HHbnah67wMIJdXWJJulAkDthwuw7bwLUXrzHyGqq71juqpzKfvweBxlEx7EllNPR9W770Wal2rq1/6I7bfehq0jzkT92h8jp/PTPq89CrIKEBcc3PqJqx/OOTjiEIIjLuJqv9uHc8GVkJ6rkUT12ypc983+8YfbEmL7vJn5yxDsy+HpuwPvMhkSdhyZXPAg7X5LDm7QMnn/rkT9lkeqrRYDCD0vAUx8cGIguI3j4NeF7pyZASj/9FNsnzMnSqkJADXxGny8/iNZL5XE3K3GRoENQMmzdTCEO4SoOQhUbDAuWxCzlkgUgODcjgqu43Mt5JbH50K/v/POV3Q+sMLD5j/+emUvEtSc859BgwZh4sSJWLZsGb766issW7YML7/8ckak2gBwyCGHoLCwMGW8srKyyHKulmTixIm47777IsdnjOE///lPxq4vQRDJ+f7771PG6dSpUzOUhNhTmD59Olq3jv5vd7fffnsGS0MQBLHr88gjjzSZVNvP6tWrceGFF6Jv376RFtPIFMuWLcN+++2HCy+8MCNSbZuamhps3LgRf/rTn9C7d2+0atUKw4cPx+LFixuc59y5c1PG6dChA7p27drgY0Rl1qxZ2H///ZGbm4tYLIbc3Fw4joO8vDzsvffeOOmkk/CXv/wFixcv9vzb2llnnZXxsgHAwIEDsW7dup+lVBsAnnnmGbz11luR4t5yyy0488wzM1wigiAIgiAIgiAIgiAIgiAIgtjzaXlTAEEQBEEQBEEQBEEQBEEQBEEQBPEzogmEMWEeRNvoIRLEgyW3gRKMZFgs1qFDBzzwwAN44IEHMGHCBNx9990YM2YMTj75ZLRq1SoQf8OGDTjvvPNw0003JZR+/PTTTzjvvPMCYsF//OMfOPXUUzNyHg1Fypu8siIIDqldAfTNqvh2NjbPuA68tiJpfrkd+sPJKbTy8su0PdqVJDk18X03dU/mu/T7xgmZhRAYO3Ys7rzzzsC+ww8/HPPmzUOXLl0adYxMUFJSgiuuuCIQfswxx+D4449vVN6ffbcJQTu7llTF0OlX48CcrEYdw6Z68xJsfncMRLwmSSwSE+4+hAwIjZZrh8Wz4nry8wpxmSe+X67t7gvKtRlsgbaRUWuxNbPl2lp6bQuvs1Q+wbiALdXOMjJuryRbx/Hvt76b8mXBFmQbmbYl7vYItY2A2y6HEoN7xNxafqiumVIWuulhLZrhxndVxUiw7b/HSSYTCdP4ksrChCdLiCtmTUasoHPKOC1HBgXf9vVMS67t/26HpRZsdz7mHlWXgrQZeAmyirq56Zj3J6sg8Xg97vZxWLVqlTqS9UcJVP15+U8lVKitsa+P8IoVjVTbd1laWqr9/PPPo127drj66qvx4Ycfori4GCUlJdi4cSPefvtt/PnPf0YsFkPPnj0xf/78JjvursKmTZtw4403olevXmjbti3Gjx+Pb7/9NuMyccYY9ttvX9xxxx3YVrINa9auwcRHJ6J79+4ygiULveMvd+CjRR+lJUXSVFVVYfhpI3DTDTdBcFdoKgR3padabq0Fpxy44NwLEY/HI53HbX+6VSlUI/wYEbZf6i3P1RZta1G2Ldk2Ikh4BdswYklXYQnzTKTdqiFCViWJbC65Ngm2m46kvWC4J9vdbU8dU/S7zI5s6pPdt8MdCYS71571uCOFwPrydaiN1yY95p5KSdU2vLV6BrjgUqANvVgNAxP+xShkuMOYFG/DMYtgOExLzB1zfxww5MRy4Kh0sBe3sMXqnvEb4Ju2ovrNGRC1tSGzzOC3sBmMZuf/vYriCy+F2Lkz4TVgIfMKUVODbVdehfLH/w40Yuyp/fwLbD1jOOq++qrBeXRr1V0KtI04W34X/5+98w7Qorj7+Hdmn+uFIk0QDaCggIgQUNHXEiIBAbG8JkZRscVCVFRseZXEErsJRhM1ViREDXYgggUxGkHBiApEKSLi0Tmu92fm/WNmdmefZ5929zzHAb+PPjxbZmZnd6ft3t1ntFxbRki3jXjbnSzBDWfeQVlqX9OuCygJN2C16PaSVLdKWu22jN3+Grm2i/u4KX3rQXFNeUu1PU8npowmGtv5i06EfNuaTMIfWI09d+7cgXfmvxOV5jn5Bchn0eV8w+9/n/H3tnsL/9myDJIbqbZwS7JyW5tvI8yGrxGReqenoocSYgtASl0JtFqbAZA6nld7JKRuGKUw72sRWOb9km3VRkaOf3z3XPrjR6bnEvXYHV2O96SxT+RkmrH44IMPMpyTlvHCCy/guuuuSynOs88+i1NOOSVDOSIIIhElJSUJw7jvCggiCXJzc/Hhhx8iPz/2xIM2b7/9doZzRBAE0XZ5//33cf3112f8ON9++y0GDRqEyy+/POPHsqmoqMDo0aMxZMgQ9+dirU1VVRXmzp2L4cOHo1OnTrj66qtTmrBo27Zt2LFjR8Jwxx9/fEuymZCysjIcccQRGDt2LFavXo2GBu8dr5QS9fX1KCkpwXvvvYc77rgDw4cPRygUQrt27TI6wZshPz8fd999N1auXIkuXdryz7Mzx8qVK3HJJZckFfawww7DHXfckeEcEQRBEARBEARBEARBEARBEMS+AYm1CYIgCIIgCIIgCIIgCIIgCIIgiFYjriQmclesv+mJkYSRhQQFjSnPyPDfDXXo0AFTp07F1KlTccMNN+DWW2/FI488grfffhvbt2/HzJkz0bNnz6h4f/jDHwKlygBQXl6O6ghB0nnnnYexY8fihx9+SOlj/5GVobKyMipcRUVFs84/WgQoo/+VEuVfzEpKlpO7/xArtvTfP+9mwy4k9rGi5CxRx0yUh+TCL10TW2CVCCEErr76atx3331R+0444QS8++676NixY7PTzxQVFRUYP348NmzY4NvOGMMf/vCHFv+R3pJVP1iJRu/n+R3R6eRbW3SMSGpKPkbNxg/TmiaxGwmqrj65tkyinMaT9BpzlG1I9IR5iPj4Y5s1I8m2pdHcWna0h8/Rkl8j2NZSbi3SdmXaZj/jnmQ7Qpjtl2xzXzwjubY/XtpOQBgrDTdt7hNvgzlgMOu2UNtL35OFG6m2DqfPmVlx/GnAL9UOvObWOgu+X/CFC7rf0bpDb49tmouQHMcsXt6OcF1yf8AdyuucVLjdRwYHWJHXVSKBBDDiPgfmLdY29cnZbwA6Dv51VLh2Ay5E1/+5O2Y8gCGUH/teLf54MUYMH4FXZr8Kv0A7QpLtS92vRo0SDsYahQAAIABJREFUaptw5ppIvzyzLUq1V6xYgX79+mHSpEmoqoo/yQoAbNy4ESeccALy8vJw7LHH4qmnnkJTU1Na8tLarF69GhdffDG6deuG7t27Y/r06fj+++8zLv5zHAeDBh2Ohx56CFXVlfj6m2/wu9t/h/bt2/uf1yypNqCWh/54KH7Y/AOOOeaYlI8rpcTjf3kcQw4/Ejt2bIetp/bE1aZblljw1nws+3RZUmmfevqpOOSwvpZUVX+E/kRuh1QSVnhSVk+87RdtC6mXtaTVyLeDBNtCevGhn0+FEK6Q1XQH0XJt7xnHlktmSq5NZI5k21AfkcJtQI3tbBmz9HoHW9Ds9jhG4uxbNmOe6HGRkGFsqFiPJrFntp/NpbKhAm+sfRUN4Qa3r2SMqalaOGAmbfFk2BKc6YlcuBJvczjeveBqn2OutwSynGy3P+duWoCv1zbhfffKP2I1pPhqDADQsHQZSqdcH/s9S9SrDYnSq69D7TvvRodlDLknnYgO996Nzq+8jK7z/4kur72CDg8+gLxTTgEcJyqKKC3FjnMnIrxlS5xcxqZ7YQ8l0RYCYRF221/TVoeFabulK9pW7bM71YH+T1jtM1zhsPVWyYur5cMIaJuNU9sIiI1sO/KCMitOYPudoKlmcf5LF8yUy1jpBz3mBifkDybinxzjwKL3Pwi8LmcXFASeYc1//4sts2bFTZcAKhoq8OX25cjLzkP7/HbIzcqDV8qFN27xCrI3yYZ+bSuNDBvMjSsAQApXyG1qlzuO0WkwLwU1djGPNK6U3i4uftG8tI4fOP4JkHNHracwBJLWuWf60xLuvjvyGTOY9evXt+g4meSdd97BxIkTU7oW9913Hy644IIM5oogiETs3LkzYZhDDjmkFXJC7E0MGjQo6ueGsaitrcW8efMynCOCIIi2R01NDcaPH99qEwJJKfHEE09gwIABqKury/jx5s2bh65du2LBggVtZtKjnTt34pFHHkGHDh1wyCGH4PHHH084yemf/vSnpNK+6qqr0pHFQMrKynDIIYfgyy+/TCmelDKl3/k6/fTT8cwzzyAvLy/pON27d8ejjz6KyspK3HLLLSnlb2+itLQUp59+elJhHcfBjBkzkJubm+FcEQRBEARBEARBEARBEARBEMS+AYm1CYIgCIIgCIIgCIIgCIIgCIIgiIzSUv2Lie93IicQtsAvJwuMpSVnu4ucnBxMnDgRy5cvx5AhQ6L233nnnVi2LDmRnBF0p/r56quvotL661//GhUu2T8Si6SusQnGeimNrcW6H8qgkrxwJG//YfAZU2zpEdPLvgInY5Q/W8pp5SdNrNlUjx0VzROUTZ48GY8++mjU9rFjx+Ktt95CUVFRS7OXdlatWoVjjz0WH3/8cdS+qVOnYtiwYS0+xocrEv/hffZ+vdDjnOeRTqGrlOG0pUXsZnwS5cjtcNuTYFFsIsGyWU5Cru3mw5Mdqu1+IbQrfXYF00aI6HjibZ9c2wi2jXxaSbT9AmxLsA1bsh0C4/qbhVQ8V4yt07DXYy6HdFpWujoMQ0jlMUqmHdLnFNJ51nJwW/Jtib+Ze85acOguI1qq7bvWcJd91zfiPsEXLt49DxAZ+4R0EfLnmM2Sf0dTzdZYAX3w7IKkwu1eYkms05E0i77GSCR6TqSotIWj0fs6HfUb9DrnY+w/6ml0G/ln9Dp3qZJqMydu3JxOA8GzC2PmqrqqGuedcx6uu+Y6NDY2+rISS6oYT7LoE2q7ZR2uILStSbXr6uowbNgwrF69ullxP/74Y1x66aXIyclBv3798Jvf/Abbtm1LS94yxSeffIKzzjoLHTt2RL9+/fDMM89g69bk6n5LyM7OxlFHH4Wnn34atbU1WL58OaZce43vD/aDpNouluQwNzcHiz5chDt/fyc4T/3XD1evXoN+vQ/FgrfmQ0JocbUnIpVSoEmEcfnFVySVXm5eLh598lFXFuk+f9iybC1edY38UihZpPAkrJ502xJtm+cVnUOh0zXPMEGCbWkE2/Z2433Ucm1PNmkLXNWFbi25dluRmOxJ2G1k0lcvoo+ypdhBiTCwqDtr4kk7lG/yBG+8I91UzFDI6z048/oJxjgaw034tmzdPiPXrmqowmurX0FVfZWSaXPVhzvgeijPvWsEgHFbQazG48xRV5PbYmwAZjwZcrLAGTeh4fbajKs4RuLtxYroh+FbDh3aD4W//hU6zXgS3ZYsQo+1K9Bj3Up0W/ovdPzrn5F/6lj3HjMTSbffdQveRs1rb0ZNtOHrw/Vi9ay/o27evKjjZ/XujW7/nIvOM59H4cSJyD1qOLIHDkTOsGEoPPsX6PTXx7H/e+8gu/9hUSOI8PYd2HXjzc25VcgN5aJDXgdX5RuWAmEZ9iZD8LXTqt2W7jbpSn+Fed+kw3otpW9qB2u7LeXWsl//zYq6UbY2WOrFyPeRrmjX3B/pxTV5tdNr7n+JSKeg2zdkcCXInqzed0y9+sHCD6KSOSk3F8U8ug6Yy/3dPfegsbQ0ffneC/nXxkUQUqiWijkoyC5A+/z2cHhIWa7VoANM2qXcW7JLH4S3zpmK7vrltYfbFczrbsxMjmLKgZrQRL0DZpJ55d99fcvcowN6SKbF9Wb8wxiLrjduLr1+0V7fm+Cco127dgnDlZSUtEJuUufzzz/HKaecktLPXa6//nrceOONGcwVQRDJEDmhbxADBgxohZwQexudOnXCc889l1TYcePG4aWXXtpjJ9EjCIJoDiNHjkyqH043q1atQq9evVBWltykv83hhhtuwLhx41pF4N1c1q5diyuuuAJFRUX47W9/G/NZ5pVXXkmYVnZ2Nk466aR0Z9FlzJgx2LFjR8bSN9x111248MILUVZWhksuuQSdO0dPIlxQUIAjjzwSU6ZMwcqVK1FSUoLJkyc362dGewsNDQ0444wzsGbNmqTC33TTTWn5XSqCIAiCIAiCIAiCIAiCIAiCIBTsd4+Pdn+j8Ef99kP3A4ubnVh5aS0gGdrt1/ZmyKS8NQ/KW/OgvDWftpw/ylvzoLw1D8pb86C8NQ/KW/OgvDWPtpw3oG3nry3n7ejut6Eod//dnQ2CIAiCIAiCIHYzEjJQcgH4xUCRqosg+YUnZLGkGpBRYm1XOKYieSocCVdi5ulxpCv6AKQr22Fg2C+vU/NPPE1s2LABhx12GGpra33bx4wZg3/+85++bWvXrsUhhxzSmtnDnXfeiVtvvTXleE/+czmmPf+RK0JlCGnxlJKoGvlryUuTIJvi/DEd4yg46H/Q+cR7wJ0suCJZaaSzSrmjSoSRtgJGYmWW3W3Msk0xex/gM066Yj5TzoQvnFd+XQuMDinwwEU9cPqIDqlcLgDAAQccECVGGT58OB5//HFkZWWlnF4QBQUF6NWrV8z9n332Gerq6jBixIi44sy1a9fikUcewWOPPebJQC1OOOEEvPPOOy3O9w/bKzD813+FlJZIWIuGPUGw4y0Lgc2v/xqirqJFxwUYek38CE5eZ11uPWmvT9LLIsW9sMqgl1Z8qWsi4WsKuWZGwLwnk2kxUkD6Vt8DsDiyySAZf+RyhDEN0k3fnWTAFn/6wgqYSQdMGKPyVF2cAFwpnPDScdsntd9N08hKpXTjIfJ4MH1vvHOLvB7xZNNGNGjvj/xwLQH06hGL3O/WL6+d98Tj3F1XtyyWVDu6vlrqQStcZF6TOU97jy0o9Jn24lTH6B01mz7ExjcmxIrgxut3xc4EYdoaGazTkXXVkhnGiRRjOV64pDITuFXUl2PXimdQ9uVfEa6PLSg46+dn4bmZz8FxHHdbyqJrS5zp22cNb3z7fDLPFI+VBn75y1/ixRdfTFt6hs6dO2PUqFG49tprMXTo0LSnnyrz58/H9OnT8dFHH7WqICM/Px9HH3M0rrn6Gpwy9hRXaGCer+wCEUuqHS13NpJQtbZ8+XL87OSfoWxX8+Qb5194Pv702J9gntckVDP62J8ex5KPlqBTp04oLi5GTk4OGGNobGxEdXU1SktLsWXLFmzYsAFXTb0K5110ni9/iYklsrX7B29/tMRY93buY4Wlvncn1TBhTB9krUvpHsOW5sMcSz+ryqhjB50Ji7ue8EqksU7vDUS+2wjcr4n1riOW5DNq8i+3fsEdPrqaU6lTZUpS6uVNyYLVew1vXdUfob+NLF64kncBCSHCCEsBIcNqnxBokmFkOVno3b4Psnh6njfbIhX1FXh9zSuoqC8HAD3ZjJZcMwbOOCDVGNPh5lkTcJijw3Bw/fzp6PAMDA4PgTMGDgcO48jLzkdeVh44c+DYH+4o4TbjKk2u0lOybQdizTpsP+XnaiSbFULBWWei4PyzkdOvL4yYG7CE3lab0vjFlyi95EqIrVu9xxA9FA8deBC6/es9gDvwibXtdr6mBluOPhaidJfvmmUddBC6zHkDvGPHhNdXVFRg+2mnoWn12qh9Xd58HdnN6Iu/LVuH/+5cqa+bA4erb3UNQwgFbHO4Aw7uXm9HX3MG/zXnXN0/rp9J1HX1Juvh1jO+2xa7bTSi7gHcyxk8Bou69tFBE7bdieTBvrRjxLPfkMV9P6vLR+T7WTekFVRYk0io3d67WCmkfo2i2qSBBx+OjRs3+o57c3E7/KKgwPdUbJ54w3q90+mno9+f/xz3/PdVVu/6Bu+tf1uXY+6WZVNvGprqUdtQo9srNYGVw1Wb5DAHIe7A4VlwGEeIh8BZCNlZIV3HQm44046pOhaCw5lb3zgLgTOo9hBq0gKmJxhwwMG4A85NjfO3Z2B6K2Pu0ItDvd9V7TL0JAfRdYibdwBum5f6c40bnrGU4ySTZkvo3r07Nm/eHDfMxIkTMXPmzBYdJ92sX78e/fv3T0ma1xbPgyD2Rerq6pCXl5cw3L///W+MGDGiFXJE7I3k5uaivr4+qbCMMXTu3BlHH300br/9dgwePDjDuSMIgtg9TJ8+Hddee+1uzUPHjh2xYcMGFBbGniQ2VRoaGnDcccdh6dKlaUuztSgoKMDUqVMxbdo092cqQghkZ2cjHI4/KfvQoUOxbNmyjOTr7bffxs9+9rOMpG0zcOBAfPXVV1HbKyoqsG7dOmRlZeHggw/2TdpKqHdnF198MZ599tmkwh9++OFYunQpcnJyMpwzgiAIgiAIgiAIgiAIgiAIgtg3uP2JMQilM8F2HRP/Is3ugvLWPChvzYPy1nzacv4ob82D8tY8KG/Ng/LWPChvzYPy1jzact6Atp2/tpw37tAf3BMEQRAEQRAEkRlc6ZSWTQWHgefANG6qAFlilF+RAZBMi7Z3PwcddBAuvPBC/OUvf/Ftf+utt1BSUoIePXrsppy1jLJqLdFwpU2xhLMiKm7hIT+Dk9MOPKsAhQePR6hwf4BxS2jkmaCivKVumWHR+5gqI+l5mnXtZ3qVuYXt3S8qmiXWDuLTTz/FkCFD0pIWAIwcORLvvvtuzP1Lly7FFVdcge7du+PYY49F//790aVLF3DOUVZWhnXr1mHJkiVYsWJFzDQGDRqEV199NS0y8PnL1ujLGmme8mRW1kYwJwtdxz6Eza9c2qLjFvYZA6c54n2fPMdqnIgUyPR1C0jf1F8JgEm7OseIa6cRtGwry3Q5lRIMXAmxLSGUPzfcDQum2ke13wGYUPG1aFE1c0ZBZrdHHMxItJmtJ+MRkm19PEgwN1zESVunZfplW+Ab1cBGfdvLtkxbb3PXuRWeufWbMXufLdHWgm133cSxxfJ7llQbAMI1O2JFsKJGivv3BDJYpyMrqyUvjC3YjqyziJG/ePtipRsNz2mP/YZehw6DfoVdXz2NnZ/eExhu9j9mIzsnG089/ZT7x/oJj2jXR3vdLNvV2s5ehKR3d0i1169fj5deeilt6dls374ds2bNwqxZs5Cfn4/hw4fjV7/6FX7xi18kfW1bghACL774Iv7yl79g2bJlSUuD0kG7du1w4kkn4vrrrsdxxx0XKAFutlTblgDreEcMPgIbSjZg3Ohx+PBfH6ac31dnvwoHDh6c/iCKCosQYiEwxnDLDbcANySXhoREk2hCk2hEo2hEQ7gBYRmO9u776oB0t+kl9/QBgJn9YJDMm3CDSenKFyXMJVFrEkz3pyqmUSHDOLQlg2TeswPTcm0z4ZOXNXUMs91d199uRt3FiPgR6wmvn50ukRKxunpTImJh7qdnZkd0V6OfZyGlV06FfxSqyokpS4CU3pjTjGtUXnQMpnSlkHq8CQHGGBqa6rFm1zfo3e5g5Ib2PiHKjtodmLPmdVQ3Vmt5q5a6wki1mZJqcw5HXzPGJDjTMmrGwPR+zqCWATAzWYGWdEvJkO1kwyiaTfrmw43A2R2DmvEuYHri3JNPRPvbbkbogAPccasn62e+QmdE/dmDj8B+f3sGO8aeDtnQ4CuU4e83oH7pMuQefbTOK4sqazVvzImSajMAHe69OympNgDw4mJ0+ON0bB87Lmpf9T9ebpZYu2tBN6zc8ZXOjVCPNW6ZFhCuIJzrEELdG10XJNPv/Bjg6PdOkgHQz1OMyYh21l2L6DnNM2LEu4cYbbAdzQ4HWO2tGZ8F7UszidqjuHFZwIRT0ht+q8kQTf8Z8S5WC5HN9p07S6Ok2gBwVE62zqe/aDJr27bXX8N+Y8ei0ymnNOs89lZqGqvx0cYPAAa3bWGusF/dmbysPOSG8lBZV4GwDCPk3hN3GgcICHBwNUZhEkJIcCYhuVD9in5HoaZx4Po7BKHrDXTdkUJA8hBghOqqaVXvfKUDaeqYGf9EVCkpAc68OuWOf4QE4/5nHiD2+CfdguzdxZYtWxKG2b59eyvkJHl27NiBI444IiWp9k9/+lOSahNEGyFZAWQ6f05F7Ht06NAhqT4OUGPNbdu24c0338Sbb76JIUOG4MUXX2z1iacJgiAyybp16zB16tSU4nDO0bt3bzDGsGnTJoRCIZSXl7coH6WlpTjqqKOwcuXKFqVj2LFjBwYMGIBt27a1OC3GGLp06YJt27ahd+/eWLduHTjnECL694vSRXV1NW6//XY8/PDDePvttzFs2DC89NJLCaXaAHDuuedmLF/Tpk3LWNqGUCiEuXPnBu4rLi7GkUcemfE87Kncf//9SUu1Q6EQnnvuOZJqEwRBEARBEARBEARBEARBEESa2RP/2o4gCIIgCIIgCIIgCIIgCIIgCILYC2iW2CXIjREhU/SH8wvKIuN5GpHdz6mnnhq4fdGiRa2bkTSys6IW0YYwS6jtSsSi70FezxFoP/RytBs8CaHCzhHRE9wzIyFL971NQXL0rxWVqG3I3B/0tQabNm3C7Nmzcfvtt2Py5Mm44oorcMstt+Cpp56KK9UeMWIEFi5ciI5JSrgSMe+TNfBJbVksAai3LZTXHj3OmulK01Ilq/ggdDnud3GPQWSaTF/rgPSjBLWJ4saTMEd2SMxNkLm/qmEJ9XzxuSd9ZtyVxalf8TCaPg7A8daNVJo58MTT9n61nbmfkA7rAAjpsGY55G3Tx4dOgzHHzYfabsdzAtJxwFhIfxyVb2bSCoG54bn/eDqf3j6urhEz4bVkMFCqzbAnSrUBIFxXGnOfG5s7CcO0TTJYpxmLvv4R4ujg/MS657HCtuwceFYh9htyDXqd8wlyOw8ODDNr5iz8evKv40jB4Uk6jWBTetvs/b5myC6qlqTTrCdDc2WPX375Jc466ywMGzYMhx9+OPr27YuDDjoIvXv3jnue6aKmpgaLFi3COeecg+zsbAwcOBB33nknysrK0nqchoYGPPLIIxgyZAhycnJw7rnn4t///nerSLU7d+6MiedNxJdffoldu3bhtVdfS79UG9FSbfOdnZ2Nt99bgHvuvzspcXmnTp1w+eWX45133kFpaSmeeeYZdCzuiCye1axyxsCQxbOQF8pHcXY7dMrrjP1yO6EwuxAh7mgBpICQAkLojxSQkBBSCSSFVB8pBZRiUu+H2ial0M+P0GFVmq6YUppwdjpGWKnDmzTMR11o605498KdZMookSPvR8RlinymTfUZtzXq4p4CA4vb3MduM+Ncw8jJDyL8syyyjQ46RkRbb1dIW8BsjyxV9+j1GXZvpvZzNWJiDI3hRqze9TUqGipin8ceyHfl6/HqN/9ATVO1EmjrMSKHFmVDi2g5hwMOzoyUlnvXTXL9zdxxt7p2OiwYmASynBAc7rj9LGN61M7MHfXfB27uDxh4u2J0fPQBdHz8YYQO6KHvD0Nkk+hKub1GHQCQfWg/FF50gRfOilP3wb/iXqO6he9HbQv1PAA5xx2X/IUGkH3EIOQMHxa1vf7jj1NKx1CQVYC8rDwIGVbtt/TaUqHbdK/tFb42WLjtrBZqQ7hvoISEDgu3HTaaYbUqAydYkloWreK5C1Gh7K+UaOVXDXEPF7kz6HrEmQTRTsPUhbWr1wYG6xXKsupH8OG4BNbeMBX1SUoY9xXe3fAO6pvqLPm+gXltCIAQ5+hYsB8KsvLdMYjQ83CZsQwgAaHTkBKSqfGOhJqyS9UgM8Yz4xwTVU0GphosYYXRtYpJSKHk+FJ3egzm+N44Sh8akGZyEf/4RwprXKufdSLLYbPHM21wGBQKhRKGqampaYWcJEdNTQ369++PysrKpOMMHjwYCxYsyGCuCIJIhf/85z8Jw4RCIeTm7n0T8RCtx4033tjsuP/5z3/Qr18/zJkzJ405IgiC2H0IIXDCCSckJWsG1Dt1KSXC4TDWrFmD1atXo6qqCmVlZZBSYuXKlbjkkkvgOM37GeKqVatw3XXXNSuuTUNDAwYOHNgiqfZ+++2Hyy67DFu3boUQAlu2bIEQAmvXrnWvwZYtW/DHP/4RY8aMydhkqmVlZRg+fDjeeecdPP300wnDM8Zw2WWXZSQvAOL+fk66+Otf/4qDDjoo48fZ23j11Vdx8803Jx3+1ltvpQlrCIIgCIIgCIIgCIIgCIIgCCIDJP6tO4IgCIIgCIIgCIIgCIIgCIIgCIJoq2h3aSzxjRXERQk7vHUhBJw2IKk87LDDArd//fXXvvWuXbti5syZaTnmbbfdhu+++863bcyYMTjnnHN824444ohmpb+ltAqeQFt/JFNSFSRw8PCQvnkSYJaEOxJpTGQmxUQp2wdJLlhsLPuurwAy1NQLvPN5OU49qkNLD7LHwBjDlClTcO+99yI7OzstaW4urcSnX/+A4JtlielY5HYGnlOAgj4jUbX2nZSOyZxsdPvpH8GzipqVZyKdRLbgrZA+Y5BSqmYHAdU7Km6QRFsGLOtv3a4xcEgmVJvoS9HIqDjAhDWZAAeDUPsZ1yFNf6bSZkzrOyWzsmUWVHhlZZSuqMprY1WaRhjnkej6+8XSfqWXkf7ZqjTb8GuJsJleZ5HhLKm4lmirJCPl5LZU284Hw54i1QaAcH1i0S/jWQnDtF1i6fLSlXxEhdUS0viCtaA6DMTOY7x7mNx5ZRUfhJ6nvYHvXxuL+h3Rfwj/9JNPIy83Dw/+4UG/ADtAyBopIfYJtQOyGylrTVaq3RzmzZuHSZMmYceOHRk7RqqEw2GsXLkS06ZNw7Rp09C9e3eMGTMGU6dOxaGHHppyehUVFXj44Ycxa9YsrFmzBkK03qQqBxxwACacNgE33nAjevbsGbU/WKptr6Ug1XbX/fHc+FpeevWUa/DTk0/Gz0b+DKWl/okCGGMYOXIkrrzySowfPz4pWWBLCPEQCnkhCrMK0SgaUd1YjZqmGlcEabcN7iOH7h+k6T+ZdOWSTPeiTEoVF3q8wKSv35LS9LfqX677QXPFPImyPj5jYFJCMq8tMvXSPOaoPtscz/uOxISLtZ6IWOkS8TFVh7n3WaHWzYAycfyYMCVtNs/Qylmqj8b85cgcTLrjTebLH2NaEs2kkkQbqTMYpOQIiyasKf0GPYoOQLeC/ZtxNdoWSzd/gk83f2KeDgEGV3QNxsAlvElnzHjU7GMcnDm+MBwmjife5syb4CbEQ1BjcjMRjh6DmnUzKYyOD0uUHurWFVljRnnibLdBhjvO9JWTgIKT94uzUPnEk1HXoWml9U4pYMjTtGpVVJyswwf6x7dJknP00aj/dKn/+Bs2AOEw0Ayx0365nbCx8Xsl05aqHAsmwKRuhxmDEAyMq2ttnq8kE5CCQXKmhcCqJWYQ7nmpSyggwXV6EmYYZbXa8J7SzLOElcF4jwDMa1ft9thta2V0pN3ZDvvarAR444OghCxBtiUfX7smWqzdPytLP4XaYwtvdM6s5cZdu7Dqsssw+JVXwDI8htgTWLblU/xQ8b1qb6SaKABG9s+sSQCg2y/G0C6vPbIb61BVV6nqCjikeeXg6IlAINU9kRKMGzm2CiuEUP0Fh+qTpFB1EAB0/ZLSgeAAd/sgCSmZFnULOAip9BjX/RaDZF5Yty+V8LZLCcaZ+/6fMab6QreZ1PVLRqzv4RQUFCScCGhVQPu9O2hqasKAAQOwffv2pOP06tULS5cuzZgAjyCI1Pnqq68ShiksLGyFnBB7M5MnT8Ztt92G6urqZsWXUuKMM87AZ599hkGDBqU5dwRBEK3LRRddhJKSkqTCtmvXDhs3bowbpn///njyySfx5JNP4uOPP8b111+PJUuWpJSnRx55BHfffXeLJtI4/vjjsXXr1mbF7d69O958800MHTo0YdiuXbtiypQpmDJlCgBg69atmDp1KubPn5/2n0mdcsopSQnLe/Togfz8/LQe26auri5jaQPAhAkTcOGFF2b0GHsj33zzDc4///ykw48dOxa33nprBnNEEARBEARBEARBEARBEARBEPsu9NulBEEQBEEQBEEQBEEQBEEQBEEQRCthiwubGTQFD6MJGlOmqGVTYRmGg90v1u7YsWPg9kgpRVFRESZOnJiWY06fPj1KrN2/f/+0pb9xWzkALTWRUklRIm1QMliazZjjSvx8YV3JtoyWpbgGHhkggdI77X2BFrNIUS4C1pPjlY9K9xmx9oknnoj77rsPw4cPT2um6bE8AAAgAElEQVS6L/9rJcIi6D5bslt7OYIOR12esli707HTkNMxUq7JApYCCNy55wt9di/Nq38ppe9razzZJgNcAWbycm1ErAftUwkrwZ/U/ZQR5kmtsjJybbc3A6DkUz7Bm27zpGVmY8wWwVltrBRuWq760dem6lww6W9PE8Ks62fXlQgxoL0eWYctoan6aKE24+66m7or1eYR9d9oI631PUiqDQDh+l0Jw+zZYm1DBuu128d7wj8jy4wt2LbvTSqS7XjpJAjp5OKg/30XWz/8DcpXPhO1/9FHHsUHiz7Ax598jJycHF9VDhIuumUyTvajJNyp5DdFyePVV1+NRx55JKU4u4NNmzbh6aefxtNPP42ioiKMGDECV1xxBcaPHx9T8rZ161Y88MADePnll/H9998nELenD8YY+vTpg7PPPhtTpkyJ+ewQKcVkvu0sOJw7TPYkwGriIk8yassK/XH1Fr3psAGH4duN63DGhDOx8N2FcBwHZ511Fm655ZbdJj3K4llon9MexdnFqGqsQmVDJYT0JOiu7NT61/Qopg8xwmw1R5DV32hZpBFsKyGk1ZtLLWh1+58Iubbpu/Uzil+IzpKTa1u3luTarUNsAW2cgYDeZd8/T7ArfeNNr0zKqDTM/THjRzPRiisjZfDKk1RlU0rmpsuYFmm7JZZrYbwEB4eExMbKjSivL0fv9n2QtQeOO6obq/Hud2+jpHKjO77cuOp7zLz976itqkG4KYzc/FxcfNeF6DOoNwBoGa2jZdlarG2k2mrU7sq0GZRk2zHLUomds5wsV9ytxNxGyA33untti7+NiWp1jEybefcOekn9b6TdXsysPr3BC4sgqypNSACA2LLFSyug2IZ3RkyEAIDlFzTr2vMuXQIOEIaoqQUvSl3E2DFvP2yo+E6N6YWE4AJMQpVbJsGEADhTYmEwMKEEwwzQUxKZPkpAMkDCUaJtycCNQpiZ1lg/X4F59cs8EAJwJ1qQpq5Jd5wpmd3Wmk415dPNGHabFfdxxSZGm2WPCQKP4Q7zdX/KGISUWLdmXVScg0IhX68HfRdMbE+6rSj/9FOs+e009P393cmcwV7L9xXfYenmT3R7BPeZN1qq7bX7ZkKAwpxCZDvZKK8tc6+tqiPqfasUAtIRSmYvOBhX24WU4AxefZLcLebm3YkAwLl064oZTzLuTfIgpVAtKpfmjYgrn+duTWRufZKQ4IxDCqnG5pGvWdI0/mmLtG/fPqFYO9H+1kAIgR//+MdRP1+IR5cuXbBixYqMT7RDEERqrF0bPQlGJPvtt18r5ITYm8nOzsazzz6Ln//8581Oo6mpCSNGjEBFRQVN0EAQxB7L/PnzMWPGjKTCMsbw/vvvpyS7HjFiBBYvXozNmzdj/Pjx+Oyzz5KK19TUhIcffhg33XRT0seyufzyy/HJJ5+kHO/YY4/F7Nmzsf/+zZ/or2vXrpg5cyYAoKSkBNOnT8d7772Hzz//vNlpGpqamtDU1JQw3OjRo1t8rHhk8mdR48ePx+uvv56x9PdW6uvrcfbZZyc9acigQYPwwgsvJCVqJwiCIAiCIAiCIAiCIAiCIAgideg30giCIAiCIAiCIAiCIAiCIAiCIIhWIVg85e5MxUUYQAJBY8AfGZk/PGoSTch2slty8LQghAjc3tDQ0Mo5SR/fbS33hLVGSOSTY5tyEXDvuGOFiVE84pUZn2ClhcUr8MAyeJMyxQAAPv5vFTbuaEDPTsmXr4kTJ2ZcjHLooZHSaD9FRUWuNCkeAwcOxOjRo3Huuedi8ODB6cwiAHUZZ733pSfDYRHfNr5t1jLPAuMhSJH4jx0Nhb1PiTheUKigfSxNbRkRja3XykTy0XXalhaytMi14a37LKVKcCWlcMP55doMsJeZmqjArEs4ABPuNmnlhzFXkxVdNi3Jtvm2NVRG6C1Z/Gvuk/wl/NbmP2tZ7TWCbEtUqixu+twtoaAt3/aJuCPi6v17klQbAER9ecIwzMlJKq22TyvUa7vSutLRRMcLGlMmGGc2G4aux90NhOtR/vWsqL1fffUVBg0YhLvvuRtn/u+Z8YXakdk1WBLWhPFi5TKOZHfdunW45557kJubiw4dOiA/Px/33HMPKisrk06/rVBZWYkFCxZgwYIFyMrKwoABAzBx4kRcccUVKCkpwX333Ye5c+di69atrZYnx3EwYMAAnHf+eZg8ebKSZ6RQFL1alrpU28T3V6NIya9fs61k1RI85OD1ea/hvQUL0bdPX/Tv3z/5TGcQzjiKs4tRlFWEioYKVDSUA5BKfs0YIL1eBDB6VWbVIx3GfZbRokip9J9SS1yNxNKVaoN5Xb/Vy6vHI6b7Wr9c27RXScm1I6poOuTarUWblnin0PSbGubKrd0krH4n8lSjq2GcxJkqdkxa81KpDBohqVuGAEhrrOnJtCXC7qO5X63NoMTSUnIwCHAwlNeX4Yttn+NH7XqjU16n5C5EG+Drnf/Fv0s+RH1TvSuTXfnRKjx54zOor613w5WjAvdf9BB+NmkUzpx8GhjXUm1wJaeFkmOb8aQn2PYktYD5VnGyeBY45zoU3GuPiG97O2CNZO1xsiu512GY1XcHFBipA/HOnRGu8vfBsrbWCuSPG6ttEKU7k7ziETQ1Bm5mecnLn2w65HSA0M85qp0W4IJBcgEhGBgHmFTtr2SqRxJSaMG2fqdhXTav5bbfNbk1yFtieq8EwLj73irRuCuovXXb7GTa4lZuEuM2cwFtlt0/uENtBi0blzHzzxjD2jXRss6DnFBUHuyn66As/fDsc8jv2xcHXDApVs73akrrSrFg/XxIKbW8n7ltlif+1+2PK9jW0wHosAXZ+ch2slFavROAACR3pekS6lWBdMwYT6heQUpIhCEkU4JtKSAlg3S0eBtqJAQJCCYQ0hJ7R4vVHabl9WY8IxigPdlMSICb8RGHPf4B4Irr7ck/giYCMRJue31Plmv36tUroaw6HA5j3rx5GDt2bOtkKoBRo0bhiy++SDp8cXExVq5cifz8/AzmiiCI5lBSUpIwTI8ePVohJ8TezllnnYWjjz4aS5YsaXYa1dXV6NGjB8aMGQPOORzHQZcuXTBu3DgcddRRacwtQRBE+qmqqsKZZ56ZdPibbroJRx55ZLOOtf/++2PZsmWYMmUKHn744aTivPLKK80Saz/zzDN44oknUo63aNEinHDCCSnHi0ePHj3wwAMPuOsfffQR7rvvPixYsACNjcHvrtLBtddem7G0AaCgoCDhz9769OmDk08+GZ999hnWrVuHsrKymL+HBqhntPvvvx+XXXZZurO7T3DTTTdh+fLlSYXt1q0b5s6di6KiogzniiAIgiAIgiAIgiAIgiAIgiD2XUisTRAEQRAEQRAEQRAEQRAEQRAEQexVMECLdwJ2BGxukskLdzPJzp3B4qLCwsJWzkl6KNlRiZr6BgCO2hDHFiZl9B9zMScrKGR0IkYwFrk9KXeK1AI9bauLY07zxIKxTiLiG4CQwKz3t+Pms5IXDtx7771Jh80U5557LsaNG4dVq1Zh06ZNKC8vR1NTE3JyctC+fXv07NkTffv2zXjZXLh8Hb7bWgYGB0YuBuZJdoMkuMy3WQmEcvY/EnUlS5M+bvmXT6PjkMkBx4iEWUuJClwsea+9HjuNNi0dbFUyJbfVactoGZgrrtxtcm0T3oGSXpkgXAn3TDhd+F2hIgSMPo5pyZmbMy1o9OXHszRa26Na1hjEqpO27NMvBrQUgu7HL9HnbjxbKghXlOXt9+Lbx93zpNoAEK4rTRhm7xFrGzJYr809siWARugWVxxr37MAC6WPFuadMXQ94UHIcCMq1vwjavf69evxy7N/iaOPPhr33n8vjj32WJ2b+GJHr6lJUI4TZi84bElJCc477zwsWrSoVSW8rUVjYyOWL1+O5cuXY+rUqa167KysLAwdOhSXXHoJzj//fIRC1q/3xbnUkdJr5tvOgsPFkWpDyoheQfrjG6m2Fm0aHaORk+aG8nDa+NOSPOvWhTGGdjntUJhViNK6nahprPFk4sxIH5kW8hvJtZGxKoGoCWdUqVIKJSY2W7Tw0u2prU6YMQ6h+3DOeNJybX1wn1zSl2/rVrdUrk0kJvZkDfEefKGHKfoemnusB5n2WNPcr6BJTpjVv7mpSFhlVR2Ma6GpOp5Sq6rHX6+8MjBw7kAK6YqljbA1LMNYXfo1tua0R+/2fZAXymvJJcsou+pK8eEPH6CkUgkBOVdjvY9fW4xZd70QKJBpamzCvCf/ia/+tQJnTD4NQ08aokXNSj77w7oSzH70FUACw34yDD+ZcCKYFmdzpgXaUgmcOXPAuQMj5FbCWyOy1aJtn/xWHcMbA3uSc3N/3W8zkHfbHWbts+87A9PnaY9mWVbIayMCcDq2R1NVlS9ew3+WQzY1gYVS+xXz8NZtUdtCB/ZMOR1DUU6xK7mWemIhAaEnOWDqXkFAMAYuuZZrC/c5ypX/MkBKBjU5kaPCSTMRkafMNhMkqH22flv3AqbN5db7B03AW6mYw1xXCuwlHb1vNxBvEpqY472IoTKDkvsz+7wkAsXavUKhqCcvO5p5Ovae9lT/+s2ttyK7azd0GT062VPbK6hurMLctW+gKdzgti+MmTbJmiohSLhtC7bBkZeVi65FXbCjeocax0mhjNpM1SMzzhNCgjMzqZfqH4S+D4JJpcGWALiA1DJtLtWUX5ypSSQd7iAsJRwzzmRqMhYuHE+urcc/ImL8Y4icXMQl8rXGXjT+ufnmm/H+++8nDHfnnXfuNrH2Oeecg/feey/p8Lm5uVi+fDk6ddpzJuwgiH2JHTt2JAzTp0+fVsgJsS/w4Ycf4pe//CVefvnlZqexZcsWPPvss75td911FwoKCnD66afjscce22N/vk4QxN7NqFGjUFNTk1TY/v3745577mnxMadPn46TTjoJp52W+H39N998k3L6S5cuxaWXXppSnJEjR2L+/Pn+n39kiOOOOw7HHXcchBCYOXMmHnjgAaxatSqtP9sqLCzM+ASjnTt3TijW7t69Ox577DF3XQiBL7/8EnPnzsUnn3yCXbt2oV27dujZsycuvvhiDBs2LKN53puZO3du0sL6vLw8zJkzBz179sxwrgiCIAiCIAiCIAiCIAiCIAhi34bE2gRBEARBEARBEARBEARBEARBEETGaKm6wjho7L9piiV5SQkrwSbRNsTaK1euDNy+p/5xzaoN29VCTA9ltMDWhnEeY4+WhiVduOLaTuMQS/TppWcEVtHhPKPQS//aiatP3R/5ObHOp23Srl07HHPMMbs1D4/NsWXYzBKJmS2WlNfcFlumq8MX9z8jNbH21/+wxNqIX4SaW7yIFpBhCW8cuTZaQ64NqbcxMBiBlRdGxdGKMaakcko7JQFwKIOZBJNaJuceW0BJ6s35GQGqqT8RYm33OsQ8YUtajIhrFqFHc+sti/hY9Zj5t7s6SRYt0PaH49aRbO2aFaaNS7VFYzWq1s9F9fcLUb1hQcLwrA1LLZtPBus1EF1xXfloMsf0KxPj728mzEHXk6ZDinpUrnsjMMiSJUtw4vEn4qSTTsKU66ZgzOgx4JxHHz5NQu1YaQDAmWeeiddeey3jQu3+/fsjLy8Pn332WUaP0xbIy8vDMcccg6uuvgrjx49X9zaS1pRqR6QYU6oNE8f0KRJZPBu5ody459tWcLiDzvldUNNUgx212yFEWM8zYcSUdm/C3R5GamGxlEZYCQASwqxDCYsFhCuyFFrSDcYBKXSfr8SSRnWZSK5tiJJLRg4zIsLFWieSIIXuyX0cccduJgmrv4lz+RM+VriiWmnNh6JFs8wcw55kJfKpiYHruJwBYau8Ghm0GU9KrmSqStwqUVa/C59tXYpu+d1wYPGPkO1kJ3dRWoHqxmos2/Ipvi79r1snzEjwrWcW4PVH3kyYxvfffI/pV/8JAHDKBWNw2I8PxdfLvsZbMxe4Qu4lb3+CBS++jSn3XI2DDjkI0PJt7nAwMIS4o3W13JPY+kTa3F1XWKNXZtoR82xrxLE6DLP6cPtxw9qkFiTCAUJE1qGDtWIvqpWsfoei6fsffHFEWRlqXvoHCs49J+H1s2lctSpqW87RR6eUhg0DQ1F2MSrqy9119WwmAKnKrGACTHLV5kquL4+AkByMQcvlAdNPCSnhMOb2YZKZWiu1hDtY4Kufttzrr6qgdMeV/gpsOtlmn3ra8fcHSY5gIwK6z8WRY2v3sS9yfO0q37FyRfQ7z3acw/8UysDhTRFlJa2Prx9bm5rw1eW/wuDn/4b9jj8+mTPZ46ltqsEba15DVUMlGNMibca9cYjV3nC3zeBgnOt2ScVRwxvVJuVm56ML64rtVTsgdN1gQoIjDME4OBeqw5AMgjtgTILLMKRU7x1c8TZXAnvOrfEhlKybc+7VOSkhuWnvAFdYr+sck8qZD8CtZ4wxSGEmS5B6QjKv3zPl2l9XJTj8Y+mY45/Yj/+7nVGjRqG4uBgVFRVxw33yySeoq6tDbm7rjr+vu+46vPDCC0mHD4VCWLx4MXr16pXBXBEE0RKq9EQr8RgwYEAr5ITYFwiFQpg9ezbmzZuHCy+8ENu3b09b2tXV1fjb3/6G2bNn4+GHH8Zll12WtrQJgiBayuWXX47FixcnFTYnJwcffPBB2o49YcIEtGvXDuXl5XHDVVZWQggR/DOKAEpLS3HiiScGTmoXizvuuAO33XZb0uHTBeccF1xwAS644AKUlZXh9NNPx+LFi1FfX9/itIcPH56GHMbnwAMPxLfffhs3zMaNG33rnHMMHjwYgwcPzmTW9jk2bdqESZMmJRWWMYZZs2bhxz/+cWYzRRAEQRAEQRAEQRAEQRAEQRAE9qy/3iYIgiAIgiAIgiAIgiAIgiAIgiCIFLAFVsb5EikBbBSNrZyrYN56663A7UceeWQr5yQ9fPHtFsuKHiFsBSyxa/QuAAAPxdjh95na8ZOXbSdJ3AQjRKwmbIRstaJGYObC9P1R+L7C8rWb8e+VG2CLeX3GG2YLm4KlvOaT1/1IMJ78nNPhmu1Y+1R/rHvmCHw7Ywi++9sIbF7wK4Srt1rpR4qTLdqQPGvvJYPWI1tQ6dusjhlf7B/LyhRH6sz85ZbZ7Ykr3FNSLDcu4zqM/jZSLTctDjAHYNyTbYHrNBz9rZaZJf9T6ZqP44VlMT4mnYhln0yQcSiht/1R2kEGxzoWd8/R1SEaqTbzztOu257kFL7rY4sI26JUW4brUbvpY+xYei++f/0UrH2mFza/dwUq1sxWksAE8Kz8hGH2TCLvTbqTD76vqUlmI8tg+mA8hG4jH0PxwWfEDff+++9jwvgJGP2z0dhZutO/U8vnMinVvvPOO/Hqq69mXKoNAM899xwGDRqUdPisrKwM5ib9FBcXY8KECVi0aBGqa6rx7nvvYsKECSlLtSPxRipxpNo6YEypts+/HUOqLQEptFRRWUWRHyrYY6TaNvmhfBxQeAByQ3kISwEhwwgjDCnDEFJASKm/BdR/SiQphLddSnMt1H59Vdy45gpKKbxv6ZdPKlGrvtIy4rpr3GdarU2WeiIM6b9p1mJEfBqopk6c5jN22xrXhK/iMnucB1eSbje/8fopT9zsz4mr0Wb2aAlgXG/X4zXOPNEzYyYkd8NwpkdrTMuiJUNJVQmWbPoYq0u/QW1TbexzbAXK68vw4Q8f4IX/zsTXO1cBEtD6WHDG8NWHK5OSakfyzxlv4aGr/oh5M96KEgKtXr4a10y4FrOfeNmSXwOcMTg8pMa9XOXBvYZMr/ukt1pwa91fd1oYd2xv3VkjUXeFuMys+uKHN2+BrK6KGtGGDjwobpHMHfkTX3hD2R13onHFiqSvnayuRv0nn0Ztz//fM5NOI4iCrEK3nRVSQAjVyoZ1myylaVul/jbL0lU0q7jq47W0RqYNNzzsb3VWVng7XAS+x4Po/SaOHTdWux21L8PEHSHG6V8A/+MZ818EvV+V37KyssDkI0c8QXmJfkKT4ABkfT0+n3Q+dvzrX/HOYK+gprEGr69+FWV1u5QgG55Um2tJttvOmHXmtePMtOPg4HB026T25WcXoHNhZ11HoMcxzB3JCAmvjgmBMNRyWO+QTKgwZmwUMX4RUsKd+oHpemmPf0SM8Y87iYtZN1fDSl+Xz6B+MunxTxsfFp122mlJhcvLy4uSp2WS++67D3/84x+TDs85x/z580nkRhBtmIaGBjQ2Jv456ZAhQ1ohN8S+xNixY7Ft2za8++67OPvss3HggQcmLXJNRH19PS6//HIcfvjhrdpPEgRBxGL+/Pl44oknkg4/Y8YMdOrUKe15SISUEl9//XVS6TU1NaFPnz6oqalJOg+//e1vd4tUO5L27dvj/fffR0VFBa6//voWp3fJJZekIVfxycnJSRhm165dGc/Hvk5jYyN69OiBnTt3Jg4MYNKkSTj99NMznCuCIAiCIAiCIAiCIAiCIAiCIAAg+b8eJgiCIAiCIAiCIAiCIAiCIAiCIIg9EYZoUYbeZmQeTaIRIb77ZHzbtm3DjBkzorbn5eVhxIgRuyFHLeez1ZsDttpCHhnf4MMcpCytZDrdhPGCCoW9z161JLuM2TaXxEfQ4Z96exvO+0ln5OfQvMfJ8sDsjyBlkEjOMzcxS8PErH+DRLnF/f8X5SteTCkPMlwPGa6HQBWaNizE+u+PQ/vDL0Lno//PO4ZrvtPlLkKSnMC6S7SIePW4pUmzwDaKMaZFUP5gwfmKzJ+9bpcbeOVGCm9f1OlJKPVY0DkzACqukvAZ4ZsOz1R85k50AK3jtPLgbjF5SubaJpJS+xWPlnUtIry932wOEhj7t3mhubs/3VLthrK1qFo/DzUbF6KpZqu+PLZQT19Te51xhPK6IFTUE1lFByCrsCdEYxVEYw3qti1DzebFkE11aC4stLeKtQ2RZTOdSeu0IyquEVSmLjFMb/vOeBa6/fRxFB58OnYs+R0aytbFDLtw4UKMOGYE5rw5B3379dUizli5TC2fkVLt1atXY+HChXjvvffw8ssvp5RWcxk6dCiGDRsGzjmeffbZpOJ8+umn2LJlCx599FF89NFHKC8vz3AuU6dTp04YPXo0brzxRgwcOFBtTHR74vp5I8uyvZ0Fh9O7kpVq++NaUm1LeOhwB3lOXkwh+54AZw66FeyPXXW7sLN2OyAZpC2wlUpAKaXqawQAMA4mAb0HTIsuTZ8spQBnDFKLKjnjqreVps82jy7m4VSAgUMydZOYns3DvgcMzLtHTOp16Y5RgOg6LOGXTkauE+nD1DzmaUQB3zoCHxHc+5foeZMxNURj0pu/Sqdu+ji1Wx3A9TFLnQ/GwREGJINgDFyq8sbAwbkEBDPKWv2tz4sDUkg4cBCWAj9UbsTGyu/RMbcjuhf2QJf8LrrsZ5awDGND+Xf4Zud/UVL5g9bX6zrIzLVgqNxVhed/NzMwjXzOkAOGXSLxZCZBNDY04rkHZuDfb32MGx6Yit6H9gZjHCEW0hJt7gq2zQQ2iJKYWyNjZm+zR8T+MAD0MJO5w08w86X21y9eEjiizT7icG9jhNgdAPJPPw3l9z8IWVrqO1dZXY3tPz8bHf/8KHJPOjHhtame/TJknX+Mmz14MHJa+E6rMKtASX+ZbiOh5L1G0isg1HWUAkYx7PZQ0gh4vecgW8wrTf2RDJLpYBFFWVVNM6GP9zzj3j/zHkDC267rn1v3Ix8DEbAe/Dji7Zbx2+1k2nVpPeMFvqmQEe2Vnb6RvdvtFYtxbuZ5T6hrf+011wbm55BQVlQepFVQvadc62nYfVRnELW1+Oz8iTjiscfRbcwpCc9/T6SioQJz1ryO8voyV6oN056YEs+8Caq4lvrbE11xXX45Y+BW22TitsttByGbUFZbrsuRdMd5kBJhJsCkA2mJscF1nZQcEmFIyXR/omTcnCkxNweDkBKO2c69UYjU9UUKAcY5BJPg4KbSWY/1VuXQz+OIGP/YbZqpC0mPf9rwa7u7774bzz//fFJhe/XqheHDh2PRokXIzs7OWJ6effZZ3HzzzUmHZ4zh73//O0aOHJmxPBEE0XK++OKLpMINGzYswzkh9lVGjhzp9hVCCPzpT3/CtdcGjyFTZcWKFTjwwANx8MEH4/zzz8c111yD4uLitKRNEASRLKtXr8app56adPjx48fjF7/4RdrzMXz4cN975FjMnTsX/fv3T5jeiBEjYk6mFcTvf/97/OY3v0k6fGuQnZ2NBx98EDfccAN69uyZ1GQjkTiOk5H7FUnHjh0zfgwiPkIITJo0Kenwo0aNwlNPPZW5DBEEQRAEQRAEQRAEQRAEQRAE4YPE2gRBEARBEARBEARBEARBEARBEESbIXWhYcpHCNxaH25ollj7mmuuQbdu3XD99dc3W1ohpcSUKVNQXV0dte/MM89Efv6eJ9AMC4llqzelECNI2hPSe2Qr+k2iTLbJez3dcEaI5UXcWdGEZ97Zil+P27/FOdwX+OTrH7Bw+Xq9xqD0SZGCXbM7lnjXT0Pp2pZnTAqUffkU6rYuR8/xLwE8HT9ub6P2nj2GgDqbtqRdY1fEZu8PjmP7D21jYpJybQBgSiIVfVa2BttnYYQndjYGOEuwbfJpjsf0fim9qDp+kGg7MI9RxBJV23I3c+zoesrsdYao/WDc2gYY0x0LCGen2GypthSo3/4FKtfPQ9X6uXHFxvForNgAbF3arLiJcLKLMpJu26MV6reN9EvYdh8MhT8ajYIDR6Ji1Uzs+OwBhGt3BIZct3Yd+vfvj86dO+N3v/sdevbsiQMOOAC9evdCcXFxUoLFSKSU+MMf/oAZM2Zg/fr1qK6uboXxuUdBQQHGjh2LmTOVEHXo0KHo1q0btmzZkjDubbfdhjlz5mD06NEAgDVr1uChhx7CvHnzUFJS0qrnYdOjRw+cdtppuPHGG9GzZ0//zkS3KN1SbR0wWam2/4CeZsGXeGMAACAASURBVNuWamc5Wch1chOcyJ5Dh9wOyHaysblqE8IyrASWUvUhUksbbb0qt4YLDBxMhmEE24xJCHeiGIawFm1DS1+5b0ig27w4cm0jO3XbKi1YtuXa0NJzZkleAZJrt5g4XVKkhNYv146THqxxZaT73uqmfH2T9MczIlEvrGkBjNQ3el2NmQSYlsQzMHAj4mZKSQxwVc+NJFhKcGbGvxLgDsIyjJ11O7G9djsccHTK74Iu+V3QKb8zstI4aVl9uB6bKkuwoWI9vq/YgMZwg74GUDJZ1ynuFnbMvH0WKkoro9LqGQrhyvaFyOUMS2rr8XZ1XbMF22tWrMGV4yfj/Gsm4twrz4WTHVLSWvOBuk8cDJwZ5a2+3nqcamTkbivBjEvWGumaMa3ZHiFvttv7ujfnuvFscv/nuABBLbxjFxSi4913YeflV0adp6iowI7zzkfBz89C8fXXwenRI/B6hLdsQcWDD/k3co72d95ublCzycsqgICaJEhptHWZlmpKA8m41y8x00cBkimtrwS0iBswOm0hJDhnrnibcV3J9WQIkvnbXFfgC9XuG0w7rKIGn6c7QYMlprbrskooRjz/hrj4JllJsr2yewX/85iF3ZfY7ZV3yeK2V2+89iZmvzg7KtneoRA6O44vs6Y2qp4SCMN7irOnK7BLvqyvx38uvRiH/u4O9L7k0uAT30PZVrMV89bNQV1TrZJj25J+GEk23HGHw8wd4K5Qm0MLtI1QG1qwbaXFGUeXgq5oFGHUN9RCMKHGN+AQUoBLQIgwuANIySAkV/2CNBOHOKpeuWOYMIAsSAiYiUokbAm2N1GVNHXD7Ycixj9SuvUR8N7BJJJrG/Z0uXaPHj3Qq1cvrF+/PmHYcDiMxYsXIz8/H8OGDcMdd9yBk08+Oa35mTdvHi6++OKU4jz88MOtIpgjCKJlLF2a+B2m4zgoLCxshdwQ+zqcc0yZMgVz5szBwoUL05bu2rVrMW3aNEybNg2Amti6Z8+eOOyww3DCCSfg1FNPRZ8+fdJ2PIIgCENVVRWGDx+etLC5Y8eOePXVVzOSF855Uj8nWb16dcIwU6ZMSWoMYTjttNPanFTbpmvXrli+fDkGDx6cslz74IMPBueZn3SwU6dOCcNkZaXvvSzhR0qJq666Cn//+9+TCt+lSxfMmDGjVcoGQRAEQRAEQRAEQRAEQRAEQRAKEmsTBEEQBEEQBEEQBEEQBEEQBEEQ+zz14XoUZBWkHK+6uhq/+c1v8NRTT2HatGn45S9/mZJgW0qJO+64Ay+88ELUPsYYpk6dmnKe2gLL121GVW0DjAC17ZKKzdC2BgUlFSDpdHU/Ek+8tRVnH98JnYrpj9kS8bvn39OCQl1+jCjNkuQwW7ZtxGRRKantoqketZuWpS1/dVuXYf3fR+DAM/8JJ7+zd6zA4tRyM08sQRdhaAX5bqTTLGW5NhBlIHOX7X1mNzNfEdJ+6erdos7bmLJdwba00jLybADg+rBSSeBccZ+0XOBGyC3dvfFxTX0RQioW+O3+6yvbfjGgXbft/SwyvK/++8PGTdtalqIJNZs+RvX6f6Lqu7fQVL05wfnuXnh28e7OQiuSwA6YDJHVzU3aNQQGHNUvHdwdMJ6FdgMvQlHfs7Br+Z+xa+VTEPXlgWG3b9+OyZMne3EZw/HHH4/6+nr89re/Rd++fVFdXY2BAwfGPF5VVRWmTp2K559/HnV1dWk/Hztv48aNQ0FBAQoKClBYWIj8/HwUFRXh2GOPxfHHHx8V56mnnsK4ceMSpr1kyRLf+iGHHILHH38cgDq/P//5z3jhhRewcuVKNDU1peeEAmCMoXfv3jj77LNx7bXXomPHjjECJkioWVJtf8K+cLp9DpRqS3+KZs3daiSl0sRRYtIcJwfZTvMmF2rLFGQVoGdxT2ys2AghtdbT7ZiVyJUxJX2UkmnBr7o+XIeVMgzu9rmAlAJKZwxwJsDcZWssYfr2FOTagCeJ9Am1gaihCMm1M0fsfsMea7HAOmkLQb17KKPGl8wSjtr7vTKBiBKiyo2SEXvrtgDXCFXDOj9GGKwkxFzL35WMGwyQYYBzvwgcAMJCYHNVCX6o3AhIiaKcIrTLaY92Oe1QmF2MwqxC5IYSC/hrmmpQWV+Bsrpd2Fm7E9tqtqGsrtRVKSsxK4evzWPe9QUDPnzt3/h80fKotHMZMLl9IfK5KvX/k5eLEXk5WFxbj/nVdShrhmC7qakJzzz0HD6c/288P+c55BfnafGtkdoaPbAW2jLmPttxq1zYqmBmfbvuWG5tYV5Ie9jd9N13qFu0KCqPWf0ORejgPt4Fs6q8Xf/zxo1D8Q3fouKBBwPPtfofs1Hz6mvI//lZKLr8MoR693b3icpK7LzoYoiyMl+L0u7GG5A9ZEhS1zIeeU4uACXiFRBuXRBSPRtxqbZyxiEhICWHZAKeIN5ednW8+oJ4z3TQsl+3brnfRqod0daamxFAVPuq+1y3nreRttcTVfsnAvC1V0FZdfuVGJdARxVS4q7b74razQHc2a6Deywz4rDrtj8/3hMws3LrPuWFBVbe9n8o/+9/ccS994Jn7fljk29K/4sPvn8fYanKvGk/IqXaHA4Y1wJtq+1xtFLbyLg51HampdsMWrxtBP+Mo0fRAfiu7FsIKdUYRQpIpkXa3KtzUtc5IRkcXTdcYTYEJBwI0QSHh5SkW6owSsLNIYSEw81YE+6YyNEb7PEPY9wti0wyK45aYrpu781y7cmTJ6f084FwOIwlS5Zg1KhR+MlPfoI5c+akZdLOJUuWYMKECSlNVvR///d/uOqqq1p8bIIgMs+KFSsShikoSP3npwTREubMmYNOnTqhtrY2I+nX1tZi9erVWL16Nd544w1cd911yMrKwqGHHoozzjgDv/71r5MSmBIEQcRDCIGhQ4eivDz4ZzuRMMbw7rvvIhTK3J/8/+hHP8J3330XN8yaNWvi7n/jjTfw8MMPJ33Mvn374pVXXkk6/O6if//+eOuttzBq1CiIFN4VnnHGGRnMlUdFRUXCMKn8rhqRGrfddhv+8pe/JB1+xowZ6NatWwZzRBAEQRAEQRAEQRAEQRAEQRBEJCTWJgiCIAiCIAiCIAiCIAiCIAiCINoMtqy0NWkI17co/rfffotJkybhlltuwaWXXoqJEyfikEMOiRvnm2++wc0334zXX389cP9FF12EI444okX52l0s/PzbOHtTub/BspNAb2tg0lEWzYBA2lSVfJbipBUMA1BdF8Z9s3/AAxf3Sv5Y+yAvLfoKn6/dDO+e+O8hA1diN3eXJx+DlgZB64WM7GrH+3emPZ9NNVvx7cyhKO57Frr8z11goYI2K+HZN0i+PqaetCXftd1oEXLt6CxEboy3HBGHSVeubUSakMINa0RiMqjAuYJteGnpWMzNrNHJRRzbhGWemjG1cs3cehl5bixwv1mOCM8AfxvArL1WeBa53RwjVvpeONFYi+qNC1H93Vuo2vB2TGFxa5GdnY1jjjkGy5YtQ3V1ddyw+5ZY29CCOp4oarAZP0q+trvg2UXYb/jN6HDkVSj559mo3bwkYRwpJT744AMAwJgxY3z7BgwYgOrqajQ2NqJ79+7o168fli5dijVr1qQkCkgVzjnuv/9+XH/99SnHHTt2LLp164YtW7bEDbdz5040NDQEigMKCwtx00034aabboIQAq+//joef/xxLF68GFVVVSnnKRLHcdC/f3+cf/75uPLKK5GXlxc/QqJ2tdlS7RjhWizVlq5U2/yXG8pBFt97JQ05Ti4OLD4I35d/hybZpKTa7mQODEzagktPsK3gWqItdDgOziQElKjYqMk54xBaZmy+U5Vru80X8wtfzf11RduuBJXk2s0mha7IL6uNIddm8I+zoqusdegIKTdjen4Unbo0kmW7nHBAaompfuaVUoAzCUiOMIQWxCsBK5iE0ONPh3ErF44qr5IBnANmSGoPdTkAocpSGAKV9ZUory+HkAJCtxsAkMOz4TghcOaAARAyjEbRiIZwA+qb6hGWTbqd0W0UU7JXDk9G7I74jGxV1w3GgPLt5fj7fdGTljkMmNKhGAXcS4EByAbDCXm5OCE/D+sbmrC2sRGrG5qwprER9boO9QyFcG5hAd6urcV/6hsC7/ealWuwtWQb2rfroOu7+jBwcM608FblWd0iUzrgSmADR7xG3hxZTtxNXimpfGi6Eq5H5K3gvHOtYhO/rhdfczV4URHKbr8DCIej9sumJlT//QVUv/Ai8k7+KQomnousvn2x49LL0PjVV76wRZOvRNGvJ0el0RyynRwIqZ5VmJSQWoAN6GX9n5ACXHIl75VcrTPH5B5Gzq3k2l5f54rn3X/NM4ul75X+6+drYyOvExB1H9oSyUwEEGuXKxiPMxGAJz+W+H/23jxOiuL+/3+9q2dnL3ZZbkVAwYhIUIO3eH2j0U8SDxCPqPlF44kaPxijMfpRP8YjXh+PHCYxh1fifUXFK0ZRARXFm0NAQe7lXPY+Z6p+f1RVd3XPzM7MXizwfvoYd7q7uqq6u/rdVb3ss665+hosWLAgJbvz+vTB+HgcUYF2tJaE4FqR8wmGuUE6AFjx6COonjsX+//1b+izyy5Zz0VvJCETmLVqBr7cOB8kAqG21WgL0u/F9JIHEnbauWCyBAEy67VMW5Ar3bYfu13AM/LtGHkYVjYMK2pWaKG21EJtQVqmrSAgSYKUAEkJJYx028RiMu8UFCQUeeYdRsysC/ovut+j4JEfCQHYPgl0n0vYVzDGcm/6rjbuWfm9/27DnVwkTTPemuXal156Kf73f/8XjY2Nee87ffp0jB49Gl9//TWKirJPcJGJxYsX44gjjkAyzbMhE+eeey5uvjlVrM8wTO8kmzwTQOZJwximmygpKcHMmTMxYcIEtLamH4t1NW1tbZg7dy7mzp2LG264AWPGjMEjjzyCfffdt0fKZxhm2+Poo4/G4sWLc05/1VVXYfz48d1YI+T0+5Dq6uqM25qbm3HaaaflXF55eTnmzJkDIfL49zhbkKOOOgp/+9vfcO655+a8z6WXXtqNNQrI9vtjACgsLOyBmmx/3HXXXfjNb36Tc/rLL78c3//+97uxRgzDMAzDMAzDMAzDMAzDMAzDpIPF2gzDMAzDMAzDMAzDMAzDMAzDMMy2TcjSQqF1VgYjlURLsgWFXuf+0KiyshI33ngjbrzxRuy222445JBDsMcee2DIkCEoKipCTU0NFi9ejHfeeQcfffRRxny+9a1v4a677upUXbYk//7o6wxbUoWoGclXZOLLTzpgQLEi2hRbmhEqqUDkE1UZpvWrEWkRjJsPCM+9vwknHTIAB43ZHqWo2dlc14QbH3kLYWWS+ZDTdgCE2pK/KjV9sqkaTWsy32vZqBh3Jqrn/SPj9trFT6N28TOI990Zfb41Cf33ugiisMxsDZR64Xqno5eZe7ZKMqlFuyp7aleunRpC3IV0MSZix/Nx5do2JUFZwaEK8iNfPZUmEoVOh7PdxklHhJZetO3mk+mcpm+3lG57Jtm1f2rceyWkTYvk56YJi7h86X7ofAd7J5urUL/sdTQsew0NK9+C6uSkGp1BCIH99tsPRx55JI466ihMmDABJSUlKC/P/nzwCit6oIa9kbRP3Nx3bXe7YwNMu3sge+tpbNleQR+MmPgSGlfNwOrXfwrZWtuh/ObPn+9/X716NebMmdMl9WyPsrIyvPXWW52S0Nx222346U9/2m4apRSmT5+e9Y/VhRCYPHkyJk+eDACYN28e7r77brz22muorKzMuU4FBQXYZ599cMEFF+DMM89ELBbz69Eu2dpjHs0sCPXhZ0k6qba7U95SbWnlo9uHVNsS9+IY0XcXLKtZijaZMPJs0kJLIyTWj0krqNTybIKE9LdbYasHQVJvN2JICZki1yZ/PJO7XNti20FILmmzc2C5dido51EUldVmkmun5IegT+lfV19a68hq3WdR+Mb15b42rZWWurpg7b8m3QbJtFRlJyaSEBAmdytstYVIAF5QWWFWRX8SoMwXCTMeJl2XpJKAUmiRLZDJZgD6HYyNONL0sQU8X+Dvv7qhQKCc2mMWZsiut3zy5mdoaUrt351QWoxhsZg/bYvVhgsKepKjC2IYUxADSvS21W1JJKAwMlaAOBH2jMfxfkszHqqrR71MbQR9+vTxZbUmSgTyfSIj2oaW20KLtoX/XfjtwF5rX6ptjo/877ZNBbS89z6aXngxpYV5gwah9LRT/TxdMt3zfc45G/G990LVZZcjsTTDhGlKoen1/6Dp9f+kbBJ9+6Li5ptQMvnE9Pt2gLhXAH+SIaFbqYTSLU1psa+w7cWKs5W+TxRJI4w395OjclaBmTcQ9pr3P8p+t9v8sYxzL4fS6vICKXemsV4PkUe3ORyr3CwiEwG4+WbqZjjrX37pZfzu7t+llFcmBC7qUx46Q27pYXe/iqQL6ma32Y8w16H688/x5pHfxbhf/xq7nnlWbiehl7CuYS2mL38DNS3VEMJcFRMnAB277GQDBGHk2fq7L8y2MQdG7g+hBdxGzu0KtYMYZdIJgbLCvuhfPACbm6tAJOFBS+pJEQRpuXZIZm/uSEBP4kBSmrpLSPLM1Ay6LSklAeVBCi29VwCUVABJEAlIpYw4HIAicz+b/o9tj07Mt8+ZqFw7dM86DXRrlWvHYjE8+uijOPHEjsXV1atXY++998aXX37ZIZFdZWUl9tlnn7yEpscddxz+/ve/510WwzBbjlWrVmVNM3To0B6oCcOE2XffffH555/jpJNOwpdfftnjE3MvXLgQ+++/P44//ng8/vjjKCkp6dHyGYbZurnoooswffr0nNMfcMABuOWWW7qxRpoJEybgxRdfbDdNewLn/fbbD83NzTmV5Xke3n333Zx+99mbOOecc5BMJnHBBRdkTVtUVIQhQ4b0QK1yE2t3ZlIlJj2PPfYYrrjiipzT77PPPj1yLzMMwzAMwzAMwzAMwzAMwzAMkwqLtRmGYRiGYRiGYRiGYRiGYRiGYZhtFl8EoxwnqitCdWhqa+q0WNvlq6++wldffZX3fgMHDsS0adPQt2/fLqtLT7J8XTXmL98AGMlVIBVKMbpFRKtR7D5RY49y5Clp9kpxY0YTUob17exjMlXpCwjqGNpmWh+RL4FSinDVQ8vw6o3jUBzPX2ayrfM/D/wHm2qbACMG0sacQJVEZjnQn5ER6Zq0/k/Atp21r/x3p+pU8Z2LMODAq7B+xjWo++pfGVIptNYsQ9XHv0XVx79DQfkI9Bl1PPp/5yJ4Rf3byb0XmXq2KToh382atX2QuKtykWu7G6L1c5cjAjYja9NbXNFZYHqya1MF2+a7K4FTKrJeOfdYkFeQLk112yMkr3Lbt3NfuqfBv4/TxWWKrBFOGRTemiLlDvRwbXWrUP/Nq2hY9ioaK2ebeJwfO+64IyZOnIihQ4fi4IMP1gIyKz4kghAitK6yshINDQ1Yvny5/1m9ejXKyspw6KGH4sgjj8Thhx+OiopUQXZbW1vW+my/Ym2g2+9vICfBdpTOCLfzldmWDDscO5/0JtbNvByNq2Z0uNzuoqioCIlEArFYDOPHj8eUKVPw4x//2JdOd5Szzjorq1gbAGpqavLOe9y4cXjggQcAANXV1fjd736Hp556CosWLUIymQylLS4uxkEHHYSpU6fihBNOSJHTdadUO9rOokLKtOlMOPTrRVYeauSjkfzD+wb6UeX/X6HQ2z6k2pa4F8fOfUdiafUSJGRCCyvNOSQj0bXjEwUBIgWhCAQPgrSkWChAqiQgtNDYvV5SheXaKvSMzC7XtgR+2Hbkkg55ybW5y5ozmeTa7aXxu335yLX99gCAlOmeuvm66nXdOEhFliFAULp9wpWr2mopkGmXQV1VMOxypNpaek1GKC91F1MBpEiLVImgSALKCugViASUkkZubA9QQZIKyf/96KQiU8Ck6T+u+mp12uvyvZJiv9p6VwpGjuYY3ZGkAGFUQcx8D95MHFZYhL3jcdxfW4/ZLWGBd2lpqZHWGrGtEOYcW3l2INyG328M+rDC7+OSXy/9SiW9VNu2BVlXh5orfpX2uPte8z+goqKUhpit7xHfZx+U//xSVP38MkDm3ncW/ftj8PPPIbbrrjnvkwsxEdPydSjdvgD/PCqY55mSwURE5mMVwG4bUmZ8pcy+ZJ51JAKRsz2/flz0u4jmvkRkqJMLGZ7vmQTA3U1KHApqlLUS6WIVIrHq1ZdfxWknn5Z2/1+Wl6M4zQkkRKXawRjVrZV/5/jDAv3F3jdEQKKhAa/84jK88NDDuPdPf8KYMWPaPaYtTVuyFR9WfoB5G7/w2wQZGT/sZAek27xAINv2FdvkiLKJIMgLZNmkhdmBTNsKtYWznzCCfy3e3ql8GGpba6GUREJKFAhAGYk9URJSEYQiKFKQUgJCx35BBEkAKQn/TlUKwpNQSkCJ4M4K+k62/UuQ0HJtz29TQp8PIfwOkqLg/Qjg9H/c9E4/yGlQOj0i+0eWfbpiyNmF9/OkSZNw9dVX49Zbb+3Q/osXL8bFF1+M++67L6/9amtrMW7cuJzkbZaDDjoI06ZNy7eKDMNsYTZs2JA1zahRo3qgJgyTypgxYzB//nxUVlbiyiuvxKxZs8wYQPdF1q9fn9cEEPmilMKLL76IAQMG4I9//CPOOeecbiuLYZhth4suuiiv/vcOO+yAmTNndmONAnKRXDc2NqZd//HHH2PBggU5l/XUU09h3LhxOafvTZx11lk5ibWPPvroHqiNpr6+Pmua4uLiHqjJ9sOCBQtw/vnn55x+0KBBeOqppxCPbz+/Q2MYhmEYhmEYhmEYhmEYhmGY3gSLtRmGYRiGYRiGYRiGYRiGYRiGYZhuo7NeGF8LFZFJdUZgmJIhtBimKdGACuQnq0wnKesMu+66K1566aVeL31pj+ffWxj2znawEaQ9t0Yy17XnPVV1FsaIvENJwu0nbGqJinMptLxiQwtueXI5bvrJyK6o/DbDC+8vxPPvLUCqHNv+bP97WIKj5WObZt2DZMPGnMovGTYBTWs+gJJhgWb153/FwIOvxZDv3onC/qOx8YM70L5hR6Gtdjk2f3YvNn92L7zCvigc/B2U7ToZfUefCIj85P1dHWO2H7pZvptGrg0YcWlKsbYudkOecm3/u0lFFMnCisQyCbajxShjjjMGKoXUtG4Zdjkf0oqynUqkbKeUtBT6Fk7v/j9Vqi3RsmkR6pe9hvpvXkXLxrn51d0wevRoTDpxEk6cdCL233//FHmuX7suvkcTiUTWNF5xe8L+7YEuuL/b3T1kEM0pu3zl2J0l3nckhh//HBpXv4fGVdPRVrcKTZXvo60+vVC0JxBCYOHChdhtt926Jf/Vq3M7tj59+nSqnIqKClx//fW4/vrrIaXEtGnTUFVVBSEEdtttN0yYMCHtflmF2kD2/nCHpdoZ0mWQatt0Ual2OKNAs61kICiNewWIe9ufEKDQK8TO5TtjSfXXSEoFIml0luY0K6FFuYAWCRtpr1JGgSu0+BJGNKyFmErnQNQpubZFSyTtI7aL5do9KHvdKsjzMeRKet2xi3/9ItJPAOHr1l58oVS5tl+qL2AXgG1jxoatlDQSeAFJ0rRFAFJBmfbpwQMEBcUrQGkLt05rpNokCCQJSUqCFEGaOkjTL3MnmiJI3Y6V/kgjpreyZB2jzD4wx2UE36lt0J6/oB/oeV7KKdq3KA7PT0GwntXQR9lRqNXYWgm3XuPvT0A/Eriiohy3V9dgTksgbyuIFxiZNoHIg5VoaxeuWW9KJKcsd0Rry/AnkooOByhoT+aEoebqa5FYtSrl9BQdcQRKTjrRNIXcb+DkmjWouuxytLz7bmi9N2ggkhvaH1vLqiqsP/Y4lF12GcrOPQfo5KQaFkGu7t0+x+wwRpn2b8R6pCBUINVWsDHV7GHk2mT3FfoGDIZGNg466xRA5N5TkbgafhXh0+6EBVHSxJW89s8xz0zYphaezMmJVVmq4Z9iaBHvlAumpExOAgCjYjFMLipJKVdfnaD0sOQ8PNpzn3yeSSNUcG8QFAQB05ub8eZbb2HvvffGRRddhOuuuw4DBgzI7YT0EEopfFm1AB+t/QBNbXqSOSGsUNvI+I1QW58HR6BtthF5EGQk20aqbYXZHsJSbSGCbUIEYu1gGgBhJg0RGFY+HCuqlwEkkTSTIihIJCWBhIQ0fRpBEkoRoAQSUiImCIo82IkRpJAgqfswWm6vQEpBKmnCtw1spn9jr7y97/z7TQTdIsowuYjKcJ+mec7mNcFIL+GWW27BiBEjcMkll6S9v7Lx0EMP4d577815wqPW1lZ8+9vfRlVVVc5ljB49Gu9Gnh8Mw2wd1NXVZU0zduzYHqgJw2Rmxx13xD//+c+026SUuPLKK3HPPffoiT+6gebmZpx77rmYNWuWP0EfwzBMOqZOnZqXVLuoqAifffZZj4l40036G6WysjLt+uOPPz6334VAi6knT56cV916E08++WRO6c4888xurklAU1NT1jQs1u46Ghsbceqpp2YUzUcpLy/Hv//9b+zaxZMOMgzDMAzDMAzDMAzDMAzDMAyTO+n/8o9hGIZhGIZhGIZhGIZhGIZhGIZhtipU6FtacVCWv/GSSqIpkf2PkVzuuusu3H333dhjjz3y2i+K53m4+OKL8cknn2zVUm0AeOqdeYEIKmQHiyTMWe6UwVLkrqL29SftlkRRw0rm1FaFFbSl3I/BlcQ++vZ6/Pvj3MUk2zqrNtTgyr++pmU8cERiVrLjysVg17n6MSMzJGN4I4FkwwY0LJ2ecx12/K8/o3jogSnr65f+2y+z394XYugx90HEc5d2Jltq0LjyHax7+1Is/uvOWPqPPVH5n/PRsPwNaCtdcBRpUR34MIZulCL5Quro6kxlZtaBhdOkSU8EkIAVSGtZXzTGBsthOZ8IbbP3R3APr0Q+7AAAIABJREFUWbMgRdLbdCJNHtFPNI2bv62/PYZ0+QUy/fBRRfIy93goFth6K4mmtXOw4f0b8c1jh2D500di05w78pZq77f/fvjNb36D+fPnY+HChbjt1ttw4IEH9phUG0BO4g+vqHcJ4bYMnTz3Oe/e++RqTZUfYOVLJ2HJw2Ox6uVTUfXZH1H71TNbVKpdVFSEhx9+uNuk2gCwatWqnNIdddRRXVamEAITJ07E2WefjbPOOiujVDsnsjWlPJ7fNquOSLWtSFSp1P38/ZUKuhWOVDsmPBR6RblXdBujpKAUw8qGI6mSkCoJCYmkSiKpJKSSZr2EhF7WnyQUJKSUUEr6afUZhZ9WGcEkoCCNiFK5cnMoKCW1TNJeKRW5bobg2prtZjKQTMKTlP0zNcbtrY+Z7XjbuaczjUytrDdtOr9rQynlG99oaL9ArAwzFqagy+X0qERoMhOzn4IWPpsxlCAR5CEEPLNOC1qtJFpLWD14Rsaq5aweGWGrEPDI08ukt3vCfEhv89ebdHabgECMYuF9hDD72Xw9Jw+7LmY+tlxKKwutEHqbRwSPtCTbg+5lut/tWbXr3GWC9i/rniyhOqmwoK0tVI5HXiCvNdeBzLkU5Fw50qLosDDX7QsHfXS/7+t3rZ1rD6DhH4+g6cVpKS1ODByIfvfc6YyRw+0nE62ffYZ1Pzg2LNUmQt9rr8GOn3yMQc89i5JJE0EFBRnzkHX1qLnxJqyfeCKSOT67s0M6bjoCdmXipTTx1L1lbfTUsm2ZulUFsdVOJGECK4Do7Z85GLhxNaceY5ZXW91CB2JVyjFT6ibbroK2S9bnj7vuugsb1m9IyXWo5+HP/QYgTkE0dEe0blFWsE2htakjUUUAKSvlDm/7tEXfo62trfjd736HUaNG4cabbkRrMhDibymkklhctQhPLnwcM1e+g+ZEi4kVNsILP56SlWab+GuXPRLppdogX5atY4jZZgTbNu7aGEUk/I8QVrBNGFgyACXxPn6/RPdxFBSZfgvg91+U6c/A9Ffc7WTXO/0SLdd27zhbhgrmMbR919AkZmHJe7jvS6H+jlsegMyvYRw6PYlnD3DhhRfim2++6dDvDlpaWnDbbbfllFZKifHjx+c8BgO07PTzzz/P+P6EYZjeSyKRQGtr9ufjvvvu2wO1YZiOIYTAnXfeiaVLl3b69/XZePDBB1FRUYEHH3wQ7733XreWxTDM1sepp56KP/zhDzmnF0JgxowZGDJkSDfWKkyu0t/oJDu33nprRuF2lGOOOQYPPfRQvlXrVTzyyCNZ0wghelQenotYu6SkJGsaJjemTp2K+fPn55S2qKgI06ZNw/jx47u5VgzDMAzDMAzDMAzDMAzDMAzDtEfqvyRnGIZhGIZhGIZhGIZhGIZhGIZhmG6AQJklFd0tlfHNHO4qMpIOQPt5CA1tDSiOFeecbXl5OS677DL8/Oc/x/z58zFt2jS8+eabmD17NhoaGrLuv+uuu+Lkk0/GlClTMHLkyDwPqvP84Ac/SJFx7LPPPh3O7/0FK7BkTZWWdIXEpwiMYBEhbEaZD0UVO2mS+PmqUFoSFL3cqfXJiqP6SdN+3DxDfhablkiLXUJprRCGcOWDSzFmeAl2Hrz9CgoBoLUtiXPu+hdqGpoBo/AJzGEi+Akt5g3aliv9BUJKJpnA6ufOybkO5WNPA0igdJej0bgq/IfwiYZKyNY6iHhfAEDpLsdgl9Nnom7xv1C35CU0r/8kj6NVSDSuR92SF1G35EWABArKhqNkp8PQd48zUTSY/9Cu68nBntThrJ244MoOzbOl/fpkqpe7PqpOJbNZ70/GXKbsPqHslLO3K1R0E0XyJ6cct/7kpI1WLSgOjvEvXN+UxOE0UdVf+gJcSST0cSda0LjmPdR/8xoalr2GRNPGlH2yEYvFcMQRR2DSpEk4YeIJGDZsWLuywVB9ukGqDeQo1i4e1C1lb3108v7OdXe/H7MlRWsSm+f+FVWf3otE49otWI9UjjzySLzwwgvo0yf3SSc6QllZWU7pli5dirFjx3ZrXfImW7jIQ/IXfTKkS5NSZkQyGJWPhvZ3ZKOuVFsQoSiPMdK2Sr+i/mhoa8D6hnUgYXuoHhQUBPT4QxiJpTLblQKE0P1/AUCSAKQEkYJQAhASEgJCadG2IAGptMTXiiX9gKWkztuMfUjZvoAVkNqxhg1dOp0VU7qCShflK0nTLzsbek4GuzXQznMk+u4jEMja9ZlPpH+tTNrQewu/62mutTGTKn8/97EV7jPqRAICEhKAMONzZUTb0shcFaD/T8IvkISHpDRtWQJEElAKJIxMV+mjU/YonWOQIBApSGWPSAV1BZn2DJCSCGrs6lYdkWqoj+oqd/Ueiz5dlHI+tY42uGTuWwZhs1HBKJPMPja9IDe9/nZfXS0aZES/LPXx2hhg5dlkchSmrxzV/wp/8hynv0sI9iW37QS0vPsean59Y2pLisUw4E/3whs8OE1PO3O7a/vyS2w8/QzIuvrQ+n533YnSU08BABQesD8KD9gf8sYb0PDMs2h4+GEklq9Im1/rZ59h3bHHY9ATj6Ggk2K7QITtSLP9NfAl2lJJCNOG7XoofZ8oZZaF3gIbFxEZ7tjbxb2ZTB3s9Qg0znY9Ut4zKWcUFj0W9/7oTWSKU6F45g5ngfB2IqxZtRq/v+f3afN/cuAgDBFeyvrUVioj9bFtV+nnqrOPUDqG6GdocP+uSCSwPJEI5VxbWwsMU5i5agZ2KN0Bw8uGo7ywb24np4toTDRicdVCLNg4H/Vt9SbG2CM0EcDGNkeyrV+lBjHFFWJbgbbwJx+gQK6dZhIEO1FCMBEAmU/wvo3M9l0qdsGCDfOgFEFBQErTT6EkSBEUCSOwV5Ak9bOASN+LRJCQICUASHgkoCABpR8kyjyXbN8Hikx/SUGQ8O9u2xlSQgFK931ICL+voqBMuUDktg26T7b/E7nlQv0dK/PO1AfqRQwfPhxffvkl7rrrLlxzzTVoaWnJed8ZM2bklO6II47AggULcs63oqICCxYsQFHR9v2Om2G2VnK93w844IBurgnDdJ6dd94ZCxYswGOPPYZrr70Wy5Yta+d3NR2npqYG55yjfwc5duxYPP/889064SDDMD2LlBLLly/H7NmzMXfuXCxcuBDLly/H5s2b0dDQgObmZrS1tSEWi6G1tRVEhNLSUmzatCnvsv7+979j//3374ajyMz3vve9nNI98MADuOKKKwAAzc3NuOGGG3Iu49VXX+1Q3XoTc+bMyZpmxIgRPTq5UHNzc9Y03f27uu2FRx99FPfff39OaT3Pw9NPP43DDz+8m2vFMAzDMAzDMAzDMAzDMAzDMEw2WKzNMAzDMAzDMAzDMAzDMAzDMAzD9BB5/PFqNidpDln6STNJka0I1NnWlGhCQiYQE/n9Go2IMG7cOIwbNw5XX301kskklixZgq+++gqrV6/G5s2b0dzcjIKCAlRUVGDEiBHYe++9MXz48LzK6WpuuummLs3v/tc+QaC+0UouwIqKjCYm6hHL6CsRqQlDUu5oJpmFrKllZZOkWF2PTRuIcBUIIBWRZjsoV7iqBTJaSmY1PzrPuqYkLvj9Qjx37Z4oLUqVC20v/OK+V/HF0rVARGXmSrUpdG2djyMgcvdf/5/rci5fFPbFoIOvBkAo3eV72DDrRkSDTPXc+9F/31/4dfAK+6Nir/NQsdf5SNavQd3SV1C/5CU0rf84v4NXEm21y1FTuxw1Xz4CEnHEK0ahzy7fR99xFyBWwvLcrqEd62GnszbPkKhcLCrXDlUhHFPSZIpw/EGGZSs6C3SaYf2Y8rfD38uNW9E83QPIaInMsr692BouJypQS7tvSD6oadm8GDULHkXtV09DttS2U156SkpK8P3vfx8TJ03ED4/9Ifr36+/UIjeBVndJtXP5g2gAiLFY26Eb7++Uotq57l0laHHKkK11aFr7ITZ9chea138OlcytfXQXVg4xZMgQjBo1CnvvvTdOPPFETJgwoUfKHzNmTJaJCzRvvPFG7xJrZwsXXS3Vdp5HWgoaSLWtNDu6X4pU2wgSXY1pUayk10sGe4qdyoahrrUODW0NWr3oC7Q9I4TUUmKS2u5IBDMc0OMgPTogCAhIkhCyfbk2gNBznrQlluXaPUEux9rOYygXuXamyceyy7UdsS9pqai7nYxUVSoJ8seiSCk1EDfrNqmt2cKIt5OA8AApjSTVg1SAJwBphvrSjHElkiAASVN3UqQFqgSQDB+DUhIKWrCqiCBV0HaNdtu8qlG+MDntpaHgXNl1pWWlKWkHeiI00gScqZmUvkddeS852wW5++ltC9ra8FFLa+oFV9ByWDNZFPmiWnOljOzWl+MSOfk6Ym1y1lBQL/96AUgsXYrNF/4MSCZTqtHv5htROOHgtPLjTKjGRmw674IUqXbZlAt8qbaL6N8fZRecj7JzzkbDs8+h9vY7kFy/PiWd3LgRG047A0NefRne0KEZy89GQiWCZ5ZUUI4c2z7ndEw07YXC953+aZ9x+lWO8lsbgmcfFIQwsdZvV8q/Tmmx6VRQWiDgdmuxBQNnh+NUO/nBxKmIYP6O//s/NDU1pezy6MCBvlQ7+qbNPTshWXJkW9pl83rOXiNhjublxsaUOpRXlOPAw/aHAKGyYQ1W161CaUEpduizI3Yo3QGlBd0jnmpJtmBF7XIsrV6C1XWrTNwEPBLB+0NnogBXvi8IOoYDRoRN0BMkwEi1nVhjlj1/nZFqC7PWxB4hPJ3O/BSRfGw6kEBZvAwVRf1Q21IDMpN7JKGfK0pJJJWEEGSk5lpur5QACf3d08FPx3pIQHoQQkIhptuBeebYg7dxTikJITx9m5O5B+07WELIoG3jaZhw3yfSAc7w6mHr69xcfvnl+O///m/cfvvtuP3223Oa4HPZsmVZ05x00kmYNWtWzvUoKSnBvHnzUFFRkfM+DMP0Lj788MOsaYQQfJ8zWxVnnHEGzjjjDDQ2NuJPf/oTHnnkEcyfPx+JyOQrXcGCBQuw++6747TTTsNDDz2EeDze5WUwDNO9NDY24uabb8YTTzyBysrKnH9X59KRfU4//XScffbZee/XWcaNG4d4PI7W1jTvtxyuvvpqX6x9/vnn5zypz9NPP92jsunuYOPGjdi8eXPWdMccc0wP1CYgl2vAYu3Os2jRIkyZMiXn9A8//DCOO+64bqwRwzAMwzAMwzAMwzAMwzAMwzC5EnP+fWGvonpTExSAfgOKt3RV0rJ5U1OvrBuft47B561j9PbzBvC56yh83joGn7eOweetY/B56xh83joGn7eOw+eOYRiGYRiGYRim5/ClN744zm5JI6kK6VuslMlKnxXqWmvRr6h/yn754HkeRo8ejdGjR3cqn62JlRtq8Nqcr5w1ru7G/aTb1g5pxKrR7aEsgYjANrI+bTa2TbhC7QzFpcjPIpYiCrcvq8ALjjWoxFdrmnDxHxfigcvGwhO98Je23cw9z76HZ2bOQ1hjRs4vsAPZGKzcx9+u9W92mYyEu2nFbLSsn59zHYb+8G+wUu5Y0QAU7bAPmteGBdl1X03DgH1/gcAgFdQu1mcn9NvrfPTb+wIkrGT7m5fRtPZjQKWKztpDyVa0VC1ES9VCbPrkt/AK+6F4x4NQMfZslI74fwgUb72fRNNGbHz/f9G0/lMQEbySHdB3zBko3+3kLVSjdmxinc7aWi9VKL6EBLApRUe1YNEEbn0jwY2cWKICPaKWD1JQD5WaFzllqpSyo3GtI6SrdyYVXeR54E6C4cd9U+tEM+qWvoSaBY+gad1HeddqwIABOP744zHpxEk46ntHobi42OQc1GpLS7UBYMOGDTmlY+n+1k/T2jloWPkftNWtQqKxEsnGTUi2VkO21kMlmqBkAj0mDG+HsrIyfOc738G9996LcePGbVEZghACZWVlqK1tX6j//vvvY+rUqT1UqyxkCxc9LNV2Q3R6qbaCCm3X6wq9Ini0/U4CE4VAGFWxK+Zt+AJJlQRJBUVafqmklmIrAoR5TAvSUkghhZG9KtOH1ZJMRRKQAmTl2iAjMTZybdiuBvlXxQomWa7dA3TyWDNJa92llPGlSdS+XNuOMs21JvNdQfcJlc2Zguto2qUkQCgtdrfFhgXbAODIta30VK8JzyVhzPEEQBIBSstWCaSXjTg+CanLhIQiI9VWWqotCFq2bdZLO2kNjCRZOLHMac+hc2wWK5dVplyDHTwPHsKXUZgl62d2p3ISCKT2wVuIIP0QL308rKupw8CBg4yUFjAabfOfXUehfK0wV38PxsT2/nRjv71GyfWbUHXmOZA1NSlNs+zii1H6//04kPXmSO3vfo/E8uWhdd5OO6H8l1e0v2MshtIfnYriH/4A1dddj8ZnnklJIjduRNVll2PQE491+B+qJ5Jt+jlF9j2LgpKmedkxEYUnh5CQ8JSAomCiCPe/4K2N8mOofW7qey19de36dKEhbXo3jvqP3HAs9mNymqFUOvF+Jjo6AUYmwb97lFnjFBGSySSefebZlFyOLirGgfFCfz6qoNzUkWN0WZqfwvlut5MTv4iUmZyCsCGZxPTmVNHUAf9vfxTHS3Q7Mq//GhIN+KpqMRZt+hJFsRIMLB6AfsX90a+wP/rEOyaiako0YVPTRqxrXIvK+kpsbNqgZdqmvm5/OnidGbwzJLPel/DDTgCg5ddEFBZqwxViCwhhfpIWcVNImu1p9b/QIm4iJ60TsXSeujbD+47A3HWfB88N6GeQJH3vJKUCRBJCEpQAkiq4J+118+yECkLp54T5D0TmuunpFvQchnZywqDvAnu9hRuVyRdvB+fQ6fvYvpF9jkbvM+cei947Gfs/vZB4PI7rrrsO1113XU5xv66urt3tF198MZ577rmcyy8oKMCcOXOw00475bwPwzC9jy+++CJrmpKSkh6oCcN0PSUlJbjiiitwxRVXQEqJ559/HrNmzcKCBQvw2WefYcCAAVi5cmXWZ2Q2lFJ4/PHHsXTpUsyePbtL6v7pp5/i/vvvxyeffILa2lrE43EUFhaiqKgIJSUlOPvss3HyyVvq920Ms21QVVWFY489Fh9++CGklNl36EJOOOEEPPbYYz1apsvuu++OuXPntpsmkUigqqoKiUQi57oedthh20Rsuu+++3JKd+GFF3ZzTcKwWLv7aWpqwqmnnprT5FWAFuT/+Mc/7uZaMQzDMAzDMAzDMAzDMAzDMAyTK7FMfyixpVm6aBNIAf0OGbalq5KWZQs39cq68XnrGHzeOkZvP28An7uOwuetY/B56xh83joGn7eOweetY/B56zh87hiGYRiGYRiGYdons7ylHdIlD8k4EbathJI5Qg6CLyC1u1vfXH1rPcoL+7JALk/++MIHSCStnYQcy1AgPtGGp0Ae1b6lTPi7BLJqFzdfByNb0eKUNNn6kilHeJuxGo741YpZ4Mi7/AKsrl05aQnGCuPkZrS2JHzh4cz5Nbji74tx9/m798oJkbuLf77xGe54agYCeZBtN5GfEAjL1cPbyaYx16r604dzrkPZbicg3n93s6vev8/IY1LE2m21yyETTRCxYl1WqE0Gkixfsr3X+ZCt9WisnI3GVTPRtHomWqoW5n2Oki2bUb/sVdQvexUkYoj3G42yUcej4tvnwuuk/L87aVwzEytfPBFQTjCuWojGVW9j3TuXoXiHAzH4sDsQ7zuqh2sW1XV1dfaRZxHCz5309VFpvrvbgdQgFdGN+bGI/Kas/Fir/G3hcpSToxFQpS0jX6L6wXTbI1udQycSobSt1V+jesEjqFv8NJItNXnVZMTOIzBp0iRMnDQRhxxyCGJeLFIspf3eHt39b2vWrl2bW0IR79Z6MN2FxLpZ/4OahY9AJZq3dGXaZdiwYbj++utx3nnnbemqhBg6dGhWsfaCBQt6qDZZyBYusoTZTku1nZ92kBN9HGWSakslYYW2QniIexxzohR6hRhWNhzf1CzVUlcjG/ZluM6QAAAEeZAIZMGCJKSyA1cBIgkoD6RTQUuNjaQbBEgFkASR8EXEBGi5thFTdkqu3Y5gkuXayH6s6bpxoc3p5Np2nV1y0jjDjLzk2n5bAKxcWxBBKmdoCiOoJS12l9CyVy1yl85PwJdrIwk7Nici3XalqafUdZHmwIgARQRSBJIEEkZhLIVpw2TijRarClLQMm0ysUiAlPRFqVaWDL8Npzv5eluiLYkNlRtTUgzxhBkthuXZ+lyE11nnarAu3PoFCEM8gQohUB0RLtVsrvGl2oI8k5eV2upzDBjdNgWlRJejUm2/5gSounps/uk5SKxYkdIkS046GX2vvtJP6+7dHrKmBg0PPJiSqvzCKRDFuU3S7ZWXY8Bv70Z87B6oufGmlO0ts2ahZfZsFB58cE75peyfbDFXPyzJDsuy9XabKrqkzH3hy3bhNCtjWPfjo72vlHnD46ePxNGtSL6bLU65BG/1wrErJU7ZOGB2+uTjT7B+3fqU/M7rUxoqO9MomBAIz+0btvDUd/aNml5Jzv4Ec/8q4PXmJrSmGYOfdemZ8LwYZHQCNNMQWpJNWFm3Estrl+lnLQgl8VKUxEpQFCtG3IsjJmKgxhao6gYkqmvRVlWNxk2b0LBpA+rWr0XN5vVoiUuI4YMRGzcSYsRgwIiwQ03F2tlNXCe7Du6bLzPNAQVCbX/ChFUbkPhkMeTSNVBVdaC2JESBh1j/ChSM3AmF+46F960RIPIgSMAz4m2PhC/VFs6HnE8g6fZARCiP90V5UQXqW2oBSSBBSJLSsdrEb1Kk+y1WZq8klO3VKAl4BE8BkEkooZ9f+pmmzLPAiLSFvsLCf6cRtBIrJLfvXSno4PjrU/s+4YYWkms7bO1ybYvneUgm25/gr1+/fhm33XDDDfjzn/+cV3nTp0/H2LFjc96HYZjeyddff501Tf/+vfd3EQyTK0IITJ48GZMnT07ZVltbiz//+c+46qqrOlXGBx98gFdeeQU//OEPO7T/k08+iRtuuAFff/012tra2k37yiuvoKKiAlOmTMEtt9yyRSdEZJitkZdffhknn3wympt7/nc1xx57LF544YUeLzdah2xibQAYPHgwDjnkkJzE40IIPPnkk11RvS3O888/nzVNYWEhxo8f3wO1Cchlgua+ffv2QE22XS677LKcJp4BgOOOOw6PPvpoN9eIYRiGYRiGYRiGYRiGYRiGYZh8iG3pCjAMwzAMwzAMwzAMwzAMwzAMwzBMOlzhVyYBt+8iSbOfWYIWlURkchFnlS+BMgu1LTXo14vFtb2Nyk11eOytzwG44iYKTCa+iyRqNomuczdTYLZy0oW9phROn4skOyREduSzKaah6HKQucqUxLe1RI/LbWACYfs74YXZm1AU/wq3/nS3TJXfpnjqnXn41d/+bWRwZIRBhECQbde7bcRsIwGtHxORdAKJhvVI1OUmpi2o2AWDDr/RyUeXU7rLMdj4/q2R1AqbP/kDBhzwK5PMbeO2fuH2LOLl6LPzMeiz8zEACInG9WhcPQtNq2aicfU7aKtfndvJsjWQCbRsWoCWTQuwcc7t8IoHoGToIagYdx5Khh6SV17dSaJxLVa9dEpYqu0g2xrQsHI6vnlsP4hYMeIDvo0+w49C0Q4HgLwYVFsTZKIRKtEMmWgClETxjgejcEBXinrysIrlnbW5z51Y1Dm5dvoY5C+7MTYk+td5KbdOfvaRPJzSkWGp40TjfOQYrDjQuadkax1qv3oOtV+/iOa1H+RV2p577omJkyZi4qSJ2HvvvX0BWUqxEVVhTkfSAzMf5PIH0SAWZGxNtFQtRN2S51D/zSsdmmChu4nFYv7PsrIyjBo1CnfccQcOP/zwLVyz9GzevDlrmnXr1vVATbLQyXCRTqodfUakjI1MQl+q7YsnU6XaroI0KtUORKW6tOJYblLV7ZEhpTtgQ9N61LXUQZKWZQtoMaQvirQKUAkQKSeGCwhKQioPgDSC46QWcFupsTJybbefqRy5Nuxj1PQzrFwb5EuJUwSTVihrRc2uYDIi1w7tH1n26YLulKKtRFzZC+Xa0YL9/U3fh0hBKX9qJyjSslIpgxGpoECurSc4kSAzMRRBGTG3B0Faru3WjxQBQpt1SZJpmzKojSAIKEhFEMKRZisFRQqSpBk6Cy2oJwVpytTdaeXEsFAQS7kWROTOZxUirvWwAMJCbXv27F3pSrXtVuF8h5N294IYPmhpDZWzaWOVzs+XahtRLVKl2mTelRBsH9PpE4eOLxgTq5ZWVJ13EVrnzk1pikXfOxr97ro9+rIkp3urado0qKamlPUlE0/Ium+4MELZlAuQ+PprNDz2eMrmxmee7bBYuymh62cF2b5SW+nnl455ysRCV7btPAtDXWjlt0N/ux+fQ4MGv9y0r7Qy0VtDWjtxKn2Msutdg3YkAYIYdcrJp6Tku1usAPvFC/33rs6PyChY+d+DbeEKCwAJkIkXQFIF97SNoADwZWuqgHDEbiOw6267whfPu68AhY5nUiYB//kpISFR11KHmvpNaJk9D60zP0PLh19Cbqr2I7f9IPLdr/PQgYgffzCKTjgYKIpMVCJsrLb1D8b2BPLjh40ZQhFaZ32Bln++huSiFWZb8HZMAkgCSABoAVCw6wiU/nQSSo45DEJ4gUgbVp5NvrRbgPx1gVwb/s9h5cOwYN08iJgw914SkgiCtEAbZpqRpOnTOHepfs4rBSUkFHn+PSuVBDkibpCdcEHo10nmmQUE7ZMA2GCv89UnIfMkIE6/J/oLhMizZGuXa3/22WdZpdoAMHr06LTr77vvPvz617/OuTwiwjPPPINDDz00530Yhum9LF++PGuaHXfcsQdqwjBbjvLycvzqV7/Cr371K7z++us4/fTTUVVV1aG8fvKTn2DDhg1ZRdeNjY2or69HLBbD2rVrccopp+Q9YWB1dTVuv/12vPHGG/jwww9Zrs0wOTIJt4HHAAAgAElEQVRnzhyccMIJOcmiu5qjjjoKL730Uo+XG+WSSy7BbbfdljVdMpnEjBkzcsrz2muv3Sb6DFJKfPzxx1nTddUkQytXrsQ999yDDz74AEuWLAERoW/fvthzzz1x0003YcyYMQCA448/Pqf8ysvLu6Re2yNPPvkk/vKXv+SUdvjw4XjooYd65N8PMAzDMAzDMAzDMAzDMAzDMAyTOyzWZhiGYRiGYRiGYRiGYRiGYRiGYbocV8qSzUHlExFHuavTyV+i4hc46VJEpiHDCYXTGskUrHeUCHWttSiP94UnvFxqvt1z5zOz0NomERUjI/T/qHw4KlyNQNF9NVaak4IRquifObe6cIGwx5Bpuy4okNRlEOKmmNxtGkd8RiK0/xMz1kFKhVvP3g1iG/4DrEff/BxX/u01SCP4DUm1rVTMSAL1d0ei7Ut4BXzJGAlfglU371851YFEDEN/eD/cNqiLJBT0GYrCgXuiZePc0D61Xz+PAQdcFU4PpAlw6dterGQwynebjPLdJgMAWmuWoWnNTDSumoHG1bOQbM7vj/STTZtQt+RF1C15ESTiiPcfg7JvTUK/b58DES/LK6+upOqT30IlW7MnBCATTWhe9xGa132UNS3FilA4YBz6j78UZSOP7Ww10a5VrNNZU1q5NhCRAvpVcPVh0Xq5y+liprPNThqQRrBtZVN6MRAuppbt5hkl3fpMsSpNvvoBa77b6E6AkmjeOBcNK99Gw8p30LzuY0BlF0JZhg0fhqmXTsXxJxyPXXfdNcgX6eSE4edHb5JqA7mJtYnF2r0YiYblb6Jm0WNo3vAZEg2VUDKxpSsVgoiw884740c/+hF+85vfQAixVf3Rd0tLS9Y0Vha+xcjldLbz+Ekv1Q6vzzThULtSbfuIsKJRO8DSYdjZL8g97sWNDJbJxKi+38Kn6z/WgnJlhNZCD0Ws4NgOS0TKZUsj11ZJCOGZq6DHJcqOT8xYx5ckm+voyrXJCpR80WzwrEuRa6N9ubbOJiyU3JoEk91CtiFmnt1LO64N5NqRdxxprkkmuTaZezu8HVroDgFrKVUAhNBybVuS26oAASGceKIUQBIKHggSSSjdloWJLYq0ENW0e52XVsVLEKStE6mQ2FRCQijhxyS7Xbd4LVq17Vgfj3velF9nl5qNm9Ke50LSI3wRab1WSut/h32bQZF15L9qsGf7ovJyJGtq8VFrMO5ZX7kuJNW25blS7WAMG94GwBFuB+9B/BonEqi+5FK0vPduShMsnHAIBvzlj6BYrEP93JZ3UuVIsd2+BTFgQE77Rym/dGpasXbL+7M7lB8ANCQaQiJsLeYNnluAKzlWwfNOGdm2gP9MTLlJ/deDJlMK7oacHuluDM0Xt13bfLYgmeTa7aWxiebOnYv169an5HlUUZG7s38JwlPNBVnZ5egI2KYXgHmXFB4da5UzgUhhZTK1/33eL85FgVeg5dlKOLMLAEoa+bOADY66LdU3o/mfL6PphXcg6xogVRAXovVUzsc9FrVmI1r+Mg1t/5qJ0itPQ8E+jtTYCUBapG1jhN0cxBFV34T63/wDbe/NhTBDfw9BlCDY5eCtrFyyEg3X/QHJae+g4je/gDegvy/X9mAE2yZaCRGItnX+Nvpp0fagkkGIx+JIKF9tDqUkkkpHSCUlpJcEKSApEyBRYK6IefZYCbaJ9/qpIoxQ2zO3pzLv5oMLbM+5ct6xChLmIoRbZ8qkIPa1hwqemdn6PVszt9xyS07prrzyypR1zz33HC6++OK8yvvLX/6CSZMm5bUPwzC9l1zeR44cObIHasIwvYNjjjkGGzZswIQJE/DBB/lN/AkAVVVVOO+88/DAAw+k3b58+XKcc845eOutt9qZkDU/Pv74Y4wcORLffPMNy7UZJguNjY046qijtohU+6CDDsIbb7zR4+WmY6eddsKoUaOwdOnSLsmvb9++uP7667skry3NnXfemVO6iRMndqqc2bNn47zzzsP8+fNTtq1duxaLFi3CM888k3e+w4YN61S9tlcqKytxwQUX5JTW8zw88cQTGNDB96cMwzAMwzAMwzAMwzAMwzAMw3QfLNZmGIZhGIZhGIZhGIZhGIZhGIZhtgpcV3FaqXZUAOOKM3zBhrMNcASkVrRBRowGVLVUYVDxoG49pm2BL1dswBNvfYGQXsYXk5D/IX99IEImK4JNQyBcDucVEkQZmUqKB0UZIVVUcE3RfYW7gPRGFaeOVt6iTIsK5U/+Zr8sBYAUSBkpnpHrqZDBxVcA4amZ61Dd0IrfXzgWhQXb3h8///5f7+PWJ2aYUxaVaut1iEizfU0Q2XNldUGR7RBoWfdFTvUYdOj/wivu7yqLnK2Esl2PTRFrJ+or0bp5MeL9dw9nZmXgfj7Z/hBep433HYV431Hou8dZgJJo2TQfDSteR+Pqd9FUORtKtuV0LACgZCtaNn6Blo1fYOPsGxErGYySYUegYtx5KB6yf875dAUNq97plnxVohnN6z7Cmtd+Aq94IIYe8yBKhh7SyVzztB/mlTUFcm1bFILnEpCuaDcuqMj6dDu47dYpyI2rvk01UjdYQ5UK1vnZZzJLdcIWR+GfyYZ1aFg1Aw0r30HT6hlINm/OK9f+A/rjzLPOxLnnn4vRu402WZMRjFJoOfzIyF822JOCu6qqHAT7gv+ZT2+jdvETqPr8z2itWtirRNpEhKlTp+LnP/85ysrKUF5evuWl050kF9nFoEFbqO+ea6ho57GTWaqdQ7btSbVNJr5U2ynAPiaUUoDSokNLYawwh5K3b0oKSjCkdAdU1q0GhKfPswQ8ofv/UARBCObu8R/XpBOSBw8SSglIKAjSokplxiikRxDwKLguUkGns/0F++yz8kibv8GVYadIJpG/ZJLl2mj/fm+ne+lfh8h7i6ieNZ1c2+1DZpZru9Lp9uXaujtozLJkZbWOaZakr8cW5EEpqduiUpBGoi1NPlLqcZ2E1MsmsBAJkJJQph6KJMjMaOYfI2nJNgBIJQEj19bO7iBm6TYanElXoGqP+dOZn6Wc83JBGOTFQtN/WYR/HsJvGoKRXdDSBbnrFIZ6Hm7p3w/vNDXjT3X12CyTWLV8dUiqDVAg1SYy8UD31Ql5SLWTSWy+4ldoeu3fKU2v8IADMPChv4MKCzvcz237cmHK+oKRI3PaPx3esGEo2H002hYtDq1PrFgBlUiAOtAXqW+pg453Vq4d3B9auG2eY3ZIExmiR6Xc+sYw+dkW5JyyaKwM4ceAIBhkkmJ3ytnbXcLfPIfA5m6GcipEKhyjkokkLpxyIRKJ1H7wscXFqRmmVCP8hsytqr3fbXQiEw9J6XVJIPSzQQGbkqn9xcO+eygEhHmAJnU4tCFQEJIyqeXNnjk+KZBYugatj7wK+ybKH9oqMhLtQO0eHbGn/Fxfjfpf/gV9rjgNhT88KPR+wD9eR6wtzLieiIDNDai79G7IZZUQFEwA4MY1gfA0h56TT+LDuag+538w4IHbIAYNhCc8R6atvxPpjyACwYMwE9yRqQNBYGifnbC8ZhmUJyEVgRTpGA9hJl1QftyW5nmjT5sASekHUl03qd/nmeeDIHMfKtLPHTPJJSkFEvbZaf+vADuZiWkT7fV7UhqVAjIJ8dP1cbaWfs/rr7+eNU1paSkmTJgQWjdjxgyccsopeUk9b7rpJpx//vl515FhmN5LbW1t1jRjxozpgZowTO9BCIHZs2fjpptuwvXXX5+3APvBBx/E+PHjcf755+PJJ5/Es88+i7fffht1dXXdVGNgxYoV8Dyvy2TdDLOtcvvtt3frvZiJww47DG+//XaPl9seN998M84444wuyetPf/rTNiP2/+1vf5tTuosuuqjDZZxxxhl4/PHUiek6CxHhlFNO6fJ8twd++ctf5tQvBvTkVtHxNcMwDMMwDMMwDMMwDMMwDMMwvYOt+y+mGIZhGIZhGIZhGIZhGIZhGIZhmK2Kdh0uUU9FpoTRTLL+jagKJBuRPyglK5aCI6UyMs761jqUF5ShMFaUrYDtmmsefAPWW0OuqNoXDjtGI1+sEixTxj/yjdhPQvlR1GVkflJIqJI+L7OcVlQU1fmkycsXAUXl7u6+ETkuwRFq+0ogp12a9STx70824bTbPsFfp+6FQX3jaY5l66MtKfGrv/0bj03/HGENEBBItQMNEEE419GRb8OIheAKt4P9Eg2bcqgNoc9ux8OXqpMwTcfkQ0DZ6BOxac6dKYLUDbNvxU4/fKgdqY697qk6qParJFA4cE8UDtwTA/a5ArK1Do2rZ6B+5RtoWP4GEg2VORxXQKJxPWoXP43axU+DvEIQeSgZ/l2UjTwW5bufGhx7jsjWOmz65G601SwFYOWdylrJTCqFttrlaN28KMMhxqFka17lZiLZtBErX5yIoUc/gLJdT+hkbnmaxfLKmoJnjhNWwhLETPVJV68O1NUxfJGTd+DQDscpnTZNGemasQKUTCLZWIm22hVo3vAFmjfMhWypQUH5cBRU7ArIBES8HInG9YgVD0TdkmmQLdVoqUoV+OXC4YcfjnPPPxeTTpyEoqLg2bwtSLUBYNOm7DGMREEP1ITJheZ1H2P1qz9GomnDlq5KiFgshu985zt49tlnMXz48C1dnS5j48aNOf1R+9FHH90DtekgOYZwN/JEdwn1PTPIAm1kVyrDfgDsJDHBZA+BHlIBKPKKtgqJYG9g5/JdsLahElImocgosZMKQijYyYSgEPiKFaAUQRrpcJJ0r1goQJHQAlhfOKwgQJBKQpAw8klXdKozp5Bk0oyvXHE2UuXaPtuwZLLb6IRcW29ON0mYu1NmuTZgBeqdkWvDGYc6cm0rwFYK0hygbncSEsK0PbcvacoQWqZNRFCSQKS0RBuAUARp2qZSWjktScuzpamLUMKIc4VJZ+4BpeXa9nxHz5nt79n7Zc6MOSnneu94IWIIRpTBvsGpjbzFSH1jQW7fUYVGe0cWF2H/wkLcX1eHpUuXIizVdt5bIINU2+TtSrVDem8pUX3l1Wh67l8pTS6+3/4Y+I8HQSUlnernyk0bU7eVluaURyZio0aliLWhFFRtLah//7zzq22t8a+zzsqKsc2rFDjrAXMrKb89AdBtSCmkPT3tvf4JvU5ML9DuVQThIDPtxKj08cldTynp7vvzfZjzYer9N7G4BGMLCsIj3HbL9rXJkSqmvluz69y3RgkAjWkmYYnFYuhX0R8gGXSOBLQYWpiJW4SR/EsAJKGEjknBm5MgvkqnDrY05Zyd6CPCPw6l0HTnE4gN7o+CA/bwj0y/jwpk+kT2mwCSEnXX/kVLtRG8SbP7CQCiMA5RUgxqbgGaWuD554R84TZWVqLu5zdj4MP3QMSNVNv+Z78bmbYQui6CoIXbpmY79NkR39QsBUkysmsClJlUQZCRbQt9TkjqvZQAhNT9G/8/CSAGRXqyEM9KtUmfIyUIypjP9bt6+wwzUxuEJpmA0w70s8aN1/51U8HzMiVGZnumbwV88cUXqKmpyZruu9/9bmh53rx5+N73vpfT5EWWn/3sZ7j22mvzriPDML0XKSVaWlqypttnn316oDYM0/u47rrrsMcee+AnP/kJmpub89p36tSpmDp1ajfVLDNDhw7FmjVrerxchtlamDZtWo+WR0S49NJLcc899/Roublw+umn46c//SlaWzv3+/udd965ywTdW5oPPvgAlZXZ/13G4MGDMXjw4A6VMWHCBLz//vsd2jcbo0aNCv3+nMmNd955B48++mhOaX/wgx/giiuu6OYaMQzDMAzDMAzDMAzDMAzDMAzTUViszTAMwzAMwzAMwzAMwzAMwzAMw2xdpJOwkKvOUL6NJepscUUaFJHsaOmHVnPo78CGxg0YVr7tSAm7mqfemYf35i1HIDcGUnVU4W/RNBkNJmS1MdZihIgPmBwrXJr8lZFTGUGYzSMkQgoJVFwpckj9E/7pS8nsMhxzYVjgosW60TwCBZBubUYsraR/vJ8uqcNx13+AP/5sT+y3W0X687OVsHZzPc6/+1+Ys2gNAqm2qz+Cvx5G5ANfnh2sB+C0CSBQCukPkUgRYaejbPTEYIHcduivhFc8EKUj/wv1S14ObWlaPRNh1RPylPC0n9DXJ8XL0Gfksegz8liAgJZNC9Cw4j+oX/4GmtZ+CKhkrgVCJVugANR/8zLqv3kZldMvhlfYF6KwAgVlw1Ex7nyUjTo+4/4b59yKTR/fmV62nCO7nDoDBeW7oHbx02hY8QYaV8+EbKvvcH4AACWx5vWzMfTov6LsWyd1Lq/QfdvFuJM6dEiuHa1XylMN0fgSrHexEjlyJNvhtFaM5sbIaB3bqr/B5rl/R9Oa95Fs3oRkczXSnrfVGQ6tA1T0q8CZZ52Jc887F2PGjAlt80XaNhbbdVuhVBsAqqurs6ZhsXYvQCZQ+eaFqP36eXRL3MgRz/MwcOBA/OhHP0KfPn3Q1NSEww47DCeccAKEyG8Cha2BZ555Jqd05513XjfXpINkaSrpJJa5SrWtKNTGbF8cGnVp2xURqXYgOjQCURDi3rYxuUtPUCAKsFOfYVhe8w0E9HlVwoOSStuyAX+sqRSQJAASEMK4tpWAEuYaKAlFBAkJYYTHOgfhyyKNLxaA1P1fWJEytFzbPPO1gzIs1Q5jBMlWFKtSNm3XtN9XQw/JtZ0s3OGo804jJ7m2aTdhubZrC7YTP8GMt3T7k6Sl7RIEjySkEkZ0LaHgQbdU2/r0N+VpsbtSAkrrViFIQCqz3Ui1lTIibQCKdNnS1EtKc2Z0ow7Ok5WuItJPIyCZTOCTdz9NOc/7FMbhAbDO+ODtQfh9hdOjDEaqfhHhtxru2wIA6CMIP+9bjpWV642YNhBnEwAiI9vOV6qdTKL6yqvR+PQzKU2t8MADMfDhB0B9+nS6n6tkmudPJ4VKVFLSqf2jbG7eDMAMqSh4ltkxTvj5aOIpBcu2Ldk2r/z7N7gPFaDbLlRK+8oJ5ciB/QydzTYWZ4kNPUY79YjGp+BNmY01wYGtXLkyrWS3Qghc07eviQ6RUat9RiF87aKj3/BINzwpn45UpCX9zroP04hBDzrsQMQ8D1ISQIEKW09KoUBGJE0S+rt5lnpC+JLq4HUkwavog4KD94Q3fnd4I4eC+pdDeQRV34jkqvVo+3QxWl7/AMmq2tDx6AWF5v97HIWPXg8qLPAl2oEC2pHyE9D8yL+h5n4NDxR+e+Z5KP3Rf6H4+O+iYJehIM/TE3Gs2YjEa7PQ9PDzvmRbxx1ALvgKTX9/AuWX/NQItXWuwrxP03JtG5X0+zZ/mQRK46Uoj5ejoa0eClqKTWT6Ikr6E4aQIMA+L0hq4TbZfo6+N5XSzxI70ZduE3Y6EX3+hX9elH9+7N0qwrMjpHyPTihi+8nkTjpiBd1uH8iNJ87743T99FzoqUlIpkyZklO6X/7yl/73lStX4oADDkBbW1vO5Zx88sm49957864fwzC9m8WLF2dPBODAAw/s5powTO/l5JNPxuTJk/Hwww/j9ttvx6JF6SeX7S1UVlbiyCOPxPTp07d0VRimV/Lll1/2SDme52G//fbD448/jpEjR/ZImR3hwQcfxI9//ONO5fGPf/yji2qz5bn88stzSnfhhRd2KP+rrrqq26TaAPDQQw91W97bKm1tbbjkkktySrvTTjvhH//4xzb5O1iGYRiGYRiGYRiGYRiGYRiG2VZgsTbDMAzDMAzDMAzDMAzDMAzDMAzT7WTyTqUIpaIyTCuJonatL8G+Tr4SYR0LUcQNa2RjpHydaJDGSI5aky2oaq5C/6L+OR/r9sKGmgZc//CbvpworKFylFNkZVF22ZVwW1VKKhTNKyS2cj8IpGD2e0qWbjqVfr9Q2kziWoPv9grkdSHfV2ifiOmFhNMQzXlRWtNDvjiMsK66Fafd9hEunTgKPzt+ZCCO2Yp4bc5X+MV9r6KqrhlhqXbQNoLvInTNKSWNVQmZD3nO9SMEsvP2KRryHZO/AJQVX6W2qb5jTksRayvZhuov7ke/vS4wxaa5vpnMPiFyvJbm+AoHfBuFA76N/uN/DtlSg4ZVb6NhxX/QsPwNJJo25JaXQ7KlBsmWGrTVLkfj6lmI9RmGHb77B5QOOyKUbu30i1Gz6Im883fxCitQ2H8sQAIV3z4bFd8+G0q2oXn9p2hc9TYaVr2N5nWfQMlWAATy4iCvEOTFoWQbZEtNO7krVL55EUpHHAMRL+tUPTXdaDmz93no1reip3RlunVJF5MQ2R4lso3SbItkm0765Erl6pa8iHVv/wIy0ZymvK6luLgYhx9xOE47/TRMmjwJJcWpcr6QVNtdt5VKtYEcxdqxoh6oCZOJhpVvYc3r50C21m6xOlRUVGDKlCm44YYbEI9vP/LjpqamnNKNHj26m2vS9aSTSraXxk0YkmnrL0YeCD/O+9psa2SmQKSqjFQyUPkqFHGcyZvhZSOwonY5kjKppQpS6b6qhGvnBWBkoAQt7jSPLWmGu1J5ACQEhJZrwzOSVwWpAKEzhL6OwigmHTkkkNo/dUS0rmRSD4v0F1/SbCXbkeFPOjl3ZmH3tsOWl2tHlpzrkrtc20psjZCUlBkHSSczOHJtO/7SXnjdhMlIZZVW2BphqjL9W4Wkbu9KQipltikoM2mZsvJUsgJ/LeSGFa1COKJtBRJWfGtjVDvn2bTv+R8tQH1t6sQ9+8UL4FEgxHVPJZS+Pd2WTAiGmBRp4W4aK9l11K3YefUaqJZWeEVF/trOSLU3X34lmp77V8qhFx5yKAY++DdQSUmX9HNFWRmSDQ2hdcnVnZslRzU2pq4UAqK8PO+8WpMtaGirN+fO5G/fwbihzrY9BOt9oa7V8RqpL0zs9WNetuNRynlvsJWQLT4B7caoduXa8E8sLvnZJaivT733rimvwCAhUqTa/t1N8EXZ0SrYaKQi+6pIfe2iArA2mcStNTX4NI0U/gcn/gAEASFsJvo4JJKAR5Ay6d/UZOKqJAlBwpdZKwCxg/dC0cnfQ8EB34YSOubq8vVRqYH9oHYZisJDvoPScyei4d6n0PzCzNA5BAC1fjOSb3yMwuMOMe0vHJv8tl5dj+aHX4F9U2ZTeSXF6Pe7KxHfa4xeL6wUWyA2fCiKzv8RSo48BLUX/S9QVW2nq4MAofnBp1H+o4kQQwaDSMCzUm1HoC3Mh/wrbjTbRBjUZwjqNteDlJk4AQSpFAgSpBQEmX6lmcjSdoOkNMJt2/cQClKarpIChJRQQuhnlJHU+xOKKP3cosj9juizzdz8wUQkykZi/+T7cu1c7v2t5HaXUuLTT1MnlohSWlqKww8/HIB+77DXXnvlPL4CgMMOOwxPP/10h+vJMEzvZc6cOVnTCCEwePDgHqgNw/RehBA4++yzcfbZZ6O5uRn9+vVDc3P3/56ko7z11ls488wztynZLcN0BYlEIq97l4hQWFiIiooKDBkyBJ7nYfz48ejXrx82bNiAYcOGYePGjWhubkZhYSGKi4sxcOBAjB07FpMmTdoq5LtnnHEGXnzxRTz55JMd2n+//fbzxxpbO+vWrcO7776bNV0sFsM111yTd/5z5szBHXfc0ZGq5cRRRx2FQw89tNvy31Y566yzMG/evJzSPvHEExg4cGA314hhGIZhGIZhGIZhGIZhGIZhmM7AYm2GYRiGYRiGYRiGYRiGYRiGYRimW0gvispx33QSKxW4SW3+enXElq1S87AyjiAPMtv1PrquEkQEUo5EiQibmzahtKAUhV5hh45lW+WyP72CzfVNgK9pMR9feERpPyE5CxFkMpm5kBTJTNRs4hsDAwOWLwfT1xL0/7P33nF2FfX//+s9527L1mTTKwkQQogQSCABkaiEYAKKIEiAABKaoGDBgIqofBUUKT+KAhrKB4J0EAUpSkcFQgslkBBSNr2X7eXemd8fM3POnHPPvXt3s9kS3k8f6947Z2bOnDlz5sxM2OdkaE9pEpWoVSiTRYUiUYNGSeSKwv2T+5JDLX1RCOuIKCziJi19VkohmUrh+seX4IUFG3Dt2eOw95COkAfverbXNuKX97yAR15daIRqbhsw7YPMZwLgqoJIwBdo+3E8p90IBBJuAcDT9U7R+xJPsmY1/HsYKotFfy4afBjySkegpaYqlH7bh45YOxdZVY7kKkITBeUo3fM4lO55HKAkGjd/4Eu2Gza8g/aIoZO1q7H6yeNR0GcMBk29A3mlQ7H03nGQLemCrLbS77DfOH2ChkQeigYegqKBh6By4qWAklBKgkT6f76gZBKNmxZgy/yrUbf65djjS+4cgaLBX0Rhv/HIKxmM0pHHIlE6rJ0lzqERtRf3BRby+2eSNto24SrFosczCbfdz+6x8EdfbOUXxiZzJGqyBZvevBrbP5ib4cI6hv322w9HHX0Uph41FYd/6XAUFhaaIjllc97v7jFfitWDpdoAUF3duqxZeCy87XwkapY+hbX/PtuISDsXz/NQVFSEfffdF3PmzMGJJ57Y6WXoDhQU5DYOv/vuu3HWWWft4tK0kaxe3nipdi5vIhVMiqwvW4uanaGoL9V24vmiUakA/7iCVAqCBPK9nRe2y5patHzwPloWLUZy5UrIzZuhGhr0OLe4GF7fvkiMGoX8CQchb8yYmHF5zyIhEhhUPBiraqqgpIJy5Lm+C9uFSPcnZg4jrKCSJJQSkFBa+KskFJnvviTSKq2jrSeQRPqzDN+gDT88Ta4dziIs13ZguXYGdpFcOxCCpk89g2ljBrm2nQs7hbRybQBGOmrk2uRcgBJmVcRobUnLtVXoIgUESUhFIFIAJBQ8LUK10z1XsG0WYMh0PlrNTRC+ZFv5QmRdFgWphNmPxkp3VVoXEaoPAB++FS8/ySfyt2ey6chJGHo0KVixsMeiYl+LFXWH7k0yiaaPFyFx0IFmsxfKWaodzJUBlUxi+8U/RsNTT6U1rcKpR6Hyz38CFRR02Dg3MXIPpKq/ibYAACAASURBVNavD4W1LPwYqr4e1Ct9c5tcSC5fkX6ePfYAEm3/z9U31W/S7cG835Sd9tulP/Mlemlk/y/b+yW9q8sUrWeyk+sVaXJt5Wan8Nijj+Hpfz6dlu7wggJ8q1eRySP+ObL3jpzpcfjckZmsCj9xQf9I2JBK4qKtW7EhZm2RiDDt2KPhkQepAFCwQQURAClBQvePpESwLiwJHnkQIOTtOxLFc86CN3YkFACppJFH235KQCo7pjL/36sI5XPOgGhoRuO/33RqTZc9+eoC9PrGEc6zq9dH3Vluw2Mvw2tq9q/X9lcVV5yPgv3H+EJtAkHYz0aSnTd6JHr/4afYcc5PTVrdD1JzMxruexxlP7kQnll780gLtcl891XaZmMAt1z9iwZg6dYl0Cpt039DQpHnjzml0huC6DeEREoREmaTQzvqlApImPeFMmtzum50nkIIMx7xt4hIH/PYdeD05bz48UlaozJxXcm2ynKsm3Lbbbehqamp1XhTpkwBADQ2NmLffffNaVMvy3777YeXX365vUVkGKab8/7777cax67RMgyjKSwsxB/+8AdcfPHFXV2UrDz33HNdXQSG6XYkEgl4nodUtv82xVBUVISNGzeipKSkE0rWtTz44IMoLS3FHXfc0aZ0eXl5ePTRR3dRqTqfU045Jad4Rx11VJs3vZVS4uijj86+zrwTDB8+HE8/nb5Gw2Tnvffew2OPPZZT3JkzZ7K4nGEYhmEYhmEYhmEYhmEYhmF6ACzWZhiGYRiGYRiGYRiGYRiGYRiGYTqVrG6pqK8iU8QMmUTFV2REplbopPMMJzSaJ52pNc1ZGRURlCKsr1uHYaXDjQyJueOZt/H8e0sRaKCiwpKw5ilyEMYElv0kaYJuK/COelOsSMXmGdX2kF+m+PK4uPqsaJkRk7cRmdnzhryFTjxlj5PzncL5GvlWINq216ywYFk1pv/yvzj76BH4wXGj0avAy3INXYdSwAMvfYCr7n8VW6obYJVh6fdchD7reyhM/KhUO5BokxWTkYlj87QCoEQRVEt91jI2bvrIKROCskXCiAjlY2di85vXhNIna9egeccy5FfsGcnD/R39nClOFnKR95BAYb/xKOw3HpUT5iDVuAV1q15CXdXzqFv1AlKNW3M7l6Fp6yKseLhj/iCQRAKVB/8U5WNOyyWyuafx+RQNmIihX38cjRvfQ9VjR8bGa1j7XzSs/S8AYON/L0eieBCGHvsoCvrs257Sm9+74I9b3feQI3XKLm2M1ZA5x7KFZTse/9Uvp1JI1m/Cun9/Fw3r34yJtHOUV5TjyKlHYtrR0zD1qKkYOnRopFi27waMoSxNqK2LShn84RT7ORtdLc3KRaxNifYJDpm2U7fqJWxdcBMa1r8JlWreZecpLi7GAeMPwKBBgzB06FCM3GMk9tprL+y7774YMWIEhOCxJwAcc8wx+N73vtdqvF//+tfdS6zdjldJNElIuhsdplIg2FZh42VMxoHI1k2rw3Te+V5e2wts8m5ZuBANTz+DxpdfRvOHHwEyNxG9N3gwimeejJLZZ0H07t3mU++46mo0vvxKm9PlQt/77oU3YEBOcYeXjUBV9QoQHDGLVLCOYngwcwCpN9shMiJOCb2JjIJURugJI9gmpeXYkKYVCCNFJn9KK1wBpJUx2818rLSUAh13Gsaw7csj3QYYFUyyXDuemHFIOANk7Qvi5Nq+LDsuC2do2JpcG/79ici1oYxEVbc7O0ZVtsmSFm+TaTtGnQqzHRkEbBoyUlWlN1SKCrbtIA4ASPmiVPhCbS36tnG091aauAh+O5UdVHdwLfvuPya2buds3Y7f9a5Afy9YS3Dvi31+3Jpy6zy6OhBUPSHutjcs+BClEw7SUm0if12kNam2fy1NTdh+4UVo+Pfzac2p13HHofdNN4ASiQ4d5+ZPmICm198IhamWFjT885/oddJJOeXtktq0GS2LF6eFF0ye1Oa8AGBD/fq0MBXqmwIBe3DctEPYd6N7Z3OAbL5OA4mcv5u7dgNak2vn2j85AmwCYeu2rfjBD36QFr+ACL8t7x3K1v0cFMfcMQqqO24lz8/DfDFvSP+SaqXEj7fFS7UBYMLkCehdUQEJCbMXgMlM6j5LACllRdKmv5EEEoREaSnKf3wmCr79NShh+kKzCYlSEr5kG1oLbd/UyvZ1Aii9+FQkX3wbKhUeE8lFK+BRIrg2px8gAKQUmp96FR6C20cACiaOQ9HUQ0HQAm1h1suIrCDbM4JtQtHB49F81BFo+fdrfn8mQGh8/BlU/OB8UL4XkmoLk6f+bvpDsmJtfZ7ywnLkeflIplrgkRGKk4RQ5l2ghKkn+8YAAE+PZ6SC8IBAmK2F3DC3RSgzWLLr+M7cX5mHPn2TBQXhb5gX9KlBX2sJnuVW1xRcesBzft111+UU77LLLoOUEvvvvz/Wr0/vVzMxfPhwvPvuuzwnZZjdmE8//bTVOL3bMU9nmN2diy66CDfffDM+++yzTjkfEWHChAlYuHAhGhoackqzefNmSCn5Pc4wEfbbbz988MEHrcZraGhA3759sXnz5s+FXHvu3LmYMmUKzjnnnJw27/E8D0888QRGjBjRCaXb9Xz00Ud46aWXcop74403tjn/G264Adu2bWtzulw48MAD8eqrr7ZZ9v15p66uDqeccgqam1v/999hw4a1WTzPMAzDMAzDMAzDMAzDMAzDMEzXwGJthmEYhmEYhmEYhmEYhmEYhmEYpkuJE0m1SqzwQss3rPwJGVxurnxKyzzge421Yc5qkqxcBWhJNWN93ToMLhnStnLuhrzz6Rpcea/9wzJyfrQEOfqd3O9whVY2TiZTiQhEJ6E4jlDZzwfOZwqOW0cXxQinWhMM+fnFCWmNpc61m/nGLzfTdA2XL+IOjGOm6TrqLlIgCCOP0WEtSYXb/7kMj7y2Ej88bm+c+pU9kPC6zx9Ev/DeMvzugVfx0YpN5slxxOixQm0Th4J7RlaiE2o/Vv9DCATMQZw0EXcrNG9f7qQHQvfLkbkrAKWjT8KWt66HkslQHpte/y2GfO3uiMyr/cadjpIReoWVKNv7RJTtfSKgJBo2vof6Na+iZsmjaKlbB9m0Y6fPUdjvQCRKhgRiNgrXJYk8FPT9AspGfxuJXv13+nyhc/c/EAO/fBPWv5wu8IqSrFuHFQ8fgeHf/CeKBh7SzjO2YhnbGcjpMyJixNbLQpBGIE9eHki4ui2JVONWJGvXoqVuHZK16yCba0CJAngF5UiUDEZeyWAkigeBvAIn73QaNryFdf86D8n6ja1eTq/iXhg/fjxG7zMaq1auRP8BA/D+e++jqakJS5cuxYQJE9C7T2/0698Pe+21F46ceiQmHDwBiVzEgNbFaPp0Vwq4O0m1Af1HvK2RatgMmWyESBR2Qol6Cm29dxKQSchkE2SqEUg1QaaaANmM+vVvoeazJ7RMO5mbpKQ9FBcX46yzzsINN9yARML8p1u5XEY28WE3aMO7khEjRqCsrKxVAf3KlSvxxhtvYPLkyZ1Usvbjzn/C4j8VG8eNGJJp6w/BcNRkYWW4rqFSSUdAqkIaUgAK+f67IdeLUKh74EHU3nknWhali1RzIbV2Lapv+P9Qe8edKP/1r1D87ZPaZCxNrV6Nlo8/bte5W0M1t+QctzBRiMqivthUvxGuwBGS9FBVkv++Tynpx7EzBAkt31WQkMqDICMxVhICnhEhK0gFeBTcORmax+pwImuXDNejveO+xFfZIYkKzZF9ybZrOP2cY/vYVgXbmeqKnDixh+Pl2jpJsO1Se+TagfzckWsTfFGpIBGWawNGyC6CM6pAMi2ITI+h4BEgzbxVWVEqvOBqSCcmX6QdFs8qa/VHIPr313PI9GIUrta4Kjz40IkoKipKE4ytTCbx463bcF2f3hjseUF3aOovql11f2Kq2l8lsr78MIS6+W+Dzv6OeX5al2q7Km/V0IBt516AxldfTWtGxafNQu+r/x/geR0+zi06ehpq/vintPDqG29G0Te+ASpo23uhbt48Z23EOc/Xv96mfCxr69YGX3aiL4qKt928dJ/X/ry7PR0l1zakpMSB4w/Chg0b0uL+sLQMIxKJtAyjz1HotNEDkSKTCvanSEGvAkkoSABX7NiOqmS8VLvfgH644Y7rtRhaCf2+EwApCS3olmbcJBGEABB6o4CC0SORv/cIX6gtlfT7LmlKp9/bekyl+0jl9L8KXt/eKDhgH7S8+0n4urbXQkhAeFYkDb9fECTQ8sGnEJu2+fVkJdHFM2fAgwch9BqZK9YWZMTYVroNgZJTjsMOX6xtepwd1Ui++R4Kjzg0Vqqt8zB5O1JtK9uuLKrEhtr1erwCaKk2WZm21BuHGDm5gIAiqcdCntKCcc8KuQGSCiSCMZGuBql12UbSHVSP8uMEoydnvOU2tph2ZI/5Yx4nfWhzkUgi/1g3ZNGiRVixYkWr8SorK3HEEUdg0qRJWLJkSc75V1ZWYuHChSxnY5jdnKqqqlbjDBw4sBNKwjA9j7feegsjRozIabPM9nLQQQfhnXfeCYXNnDkTDz30UKtppZR47bXXMGXKlF1VPIbpkdx444346le/mlPcpqYmlJaWYt68eZg1a9YuLlnXM2vWLJx44om48MILMW/ePCSTydh448aNwxNPPIE999yzk0u465g5c2ZO8UaNGoXRo0e3Of+bbrqpzWlaw/M8XH311bj00ks7PO/PAz/4wQ+wOGZzwDhuvPFGFBcX7+ISMQzDMAzDMAzDMAzDMAzDMAzTEbBYm2EYhmEYhmEYhmEYhmEYhmEYhtlluAKWnJ1cUUGUL4aiWEFPuoRK+fJNLWkJLC1hV0sgzbBaMyvtgBWU+TYoQm1zDbY0bEZlUd+2VcJuxPpttZh93d/QktI6GwAIi42tQIqC785nLUU2cmQjMSaZyS4WUVuF5HCU4TOcMMCov4L8bPuhaPpo2jjlDwDElzWQZYdCghZHAlBSG4FUcE06lv1uZTJGE2RF0ab96ueAsGVHC35xz4e49alPce7X9sLML++B4sKu+WdfqRSemb8Ef/r7W3jvs/Xmyh15uivU9r/btmA/W72PK9l2pexWRCagVUpW0O6ZdmQVQwTVUttqmUnkB+0x2k7NFdhPiaK+KB5xFGqXPxPKo37VyzC2OT9NRpNP6HuOMp6OkPaQh6IBE1E0YCIqD/oxAIXmHcvQvP0zJOvWYcMrPwaJfCjZnFN2RYMOxZDpf4VXULHzZdsJyvedhfo1/0H1kkdaj6xSWPvv2djz9I924oytWMZ2hqhcG4H0zpU2KplE05aP0LjhLTSsn4+G9W8iWbsuVEby8kEkIHMUAZNIQMkkCir3Q175SORX7I383nshUTwQieKB2LFwHrZ9OBdQ8ZKy0rJS3P6X23HgQePRt28/lJQUR2TrtvB+EcPnjwRkkwL6+e7mUm0gN7F2sn49lswdAq+oEoX9D0LZXt9Eyahvfi5F2zJZj7qq51G36nk0bV0E2bQdMtkAlWyASjVByRa9MYIj7ewqKioqMGbMGEyZMgUnn3wyDjzwwPZl1D2aapdx0kkn4c4772w13sUXX4z58+d3QolaIcdm597WrJsNmaGH/46ww0xzyH91qEg+Ru6onDT6u1Xj6qCEl2h7f5hKYducjhE3yOpqbPvxJWj5ZBEqfnVFx4yHOpmhpUOxoW59cE8lAhuxGXtKlQqN/LWcl/xbowXbBKUEFCnnCLRqUmn1p5X1kvMytLNugp5zWImxHrYG9RmWSSJ9GKsckWTkNrhps4XtrmTfCAU7JbDNtOGYO7MMJXemqBnl2gjGQ1Zb2qpc26y9BPtIEUASRKRlqEqauZqCVArCF2qT+bH9CoHMO1iSPq9SusXr9R0dZkrl91NSSr/f0mVyLtWUKdQ9KKCoqBd+9Msf4uqf/S6t/jakUrh4y1bcUtkHQxJeqE6iVSkiYdG7IZx0InRcP391b8zXtntPx8wm1Q7NIVMpbD3zbDS98UZa8ym94AKU//wyZ95rz9gx49z8Aw9E3ph90jZHSK5Yge2/uhK9f3dVzv1xy6dLUPOnW9PC88aOReHhX8wpD5eUSmFD3fo2pYlKsxnDTsq1AV23T/7jSVx22WVYvXp12vGxeXk4t7gkNsOwnD4i17bjGdv9OMcFtJPZ9kduHn+sqcbrTU2xZZ146ERc/aerMXjgIHjkgUhCSpjNAIK3r930joyoW6ugJSTp/kvB9HsUiJftO9huYKKk6c/stZIzxlJA/uB+kEas7eKlAJHvmWVLu6ql/z/1+odwtykkAKKoEEVfnAhPJAAyumsKJNokhFk983xJdq+JB6CusjfUlu0QFKzAtbzyOoq//EUA8VJtctZ7yS0HCfQprMS6urU6VAJSKAhzrZIUSEpAEIQSuq6kgDKXqcjIx0lBSQnl6feGhAIpYd4lwvRbwZqq3fRDryUGLcqPpcwYyDQUvUbrjk3sIDq2ufRYrrvuupzizZ49G8cee2yb5kfFxcVYuHAhSkpKWo/MMEyPJm6jjCgjR47shJIwTM+joqICS5cuxaRJk7Bs2bIOz7+yshL//ve/08IffPBB3H777ejdu3ereTz66KMs1maYCF/5ylfwhS98AR9++GHOaU4//XT8+te/xhNPPIFx48btwtJ1PYWFhbjrrrtw66234q677sJTTz2FNWvWgIgwdOhQXHHFFZg0aVJXF7NDefbZZ7Fw4cKc4l599dXtOsfatWtbj2QoLCxEU1NTxjXokpISHHfccbj22msxaNCgdpXn885DDz2U0781AsC0adNw/PHH7+ISMQzDMAzDMAzDMAzDMAzDMAzTUbBYm2EYhmEYhmEYhmEYhmEYhmEYhul0sjpborKXSETfRWqEUFkFdHAlU664TBkhk5ZvkJE4WYWIcn67UtxNdRuQJ/JQVlCe87XuLtQ3teD03z+KDdtqfbFSSKLsG6IC9UugX3GlyXCOueqqMGGFTFQIhuAzhb5FjlkxtZHCkIj5IzSr5XGFK64mK+2MQRq/IStdF6Qcq2E0rhb2gIz0xRf4kC8HUzACbl/ZpaD8a7BxdM5rtzbjyr9+iOsf/xjfPHQovn3ECIzfszK+MjuYVZuq8fDLC/HASx9hzeaa4BptIf3rj4aJ4L6EFUFO+7BS7SAOkSPSRljOTvAAEpAtuQmFvaLeiG1NZNti+H6X73tamlhbyWZs/+heVIz7Tg5nzG71ihWi7azsJ/aUhPzyPZFfvicAoGLsd9BSuxpb3vo9dix+0LS7eEr3Oh6DvvInULcQ9xIGfvWPyCsdiq0LbtHS3Cwka9di+4d/QcUXztupc2p2gYXJCKPq1/wPdVXPomH9fMhUI0SiF0SiCHWrX4HI6wXZUp8lE6Ulwm04ra23pi0L0bQltz8Wtpx97tm47obrUFgY0x6ibc92ATGNsjUZYJpQm5xw15PsPsbOl54m1QaAhobc+jFAIdWwGXVV/0Jd1b+AF74Hr6ivEW0fj7K9vgmI/F1a1q6iactH2PTGb9Cw7nXIHDZT6CoGDhyIAQMG4PLLL8fXv/71+OeFaTM33HAD7r77bi1dzcLbb7+NNWvWYMiQIZ1UsrYTP3+JSiijk6BIHmZ8qFwLpZOFn97Mc/z4/v9MpkoCSiFfFOzMJXUYtXPnwhs4AKXfPb+ri9Jm+hX1R55IoEUmtRzUA5QRYRMIKcAXPgLBfIeMeNhY0UEU3DNFRi4MD4KsDN0KJoOXITmbvrhC5UC2rUPiRJOEQKRt5cwhWhOyfs7oSrl2bHJfSptZrh3kogtopqUAubJSAVIK0kqzYWftClLp+TFB+XNq44I1azMeAAkiQCojpCUth1dK6dm4kjoMVqRr27Mj2gZAwl6rAgnzjDgbCoSv3W6mBpx+3ukoKS3BLy6+Iu09sU1K/HL7dvy5shL5/loGQr/tZ7c7tTEDR35wD6RzXOmZPFI7qlG/4AOUTDiwVal26DlLpWKl2kXTp6No+tFofm9BZJybG9Fxrqjsi8SI4dFIKJszB1vOPictfd28eaDCAlT84nIgkf0/NW9Z/Ck2zzodqrEx7VjF/7sSEJnXfjKxtnYNkqkkPNJC9PRnK+ZZiR3bq/B9Dm00oDcziEQPncfu8xekz6n43Y/29k3mdTP77NmYd8+82KQCwO8reiNhnskMvZUJCTY99Icufp+k3fT2GYPS/Yx9om38pxobMC/DpkRX3XwVjj/1eEBJ5CXy9LOjBEjovG2ZBBGk0u9nRdKXd+uyBBveCQBKpsw6nulbzftaKgmIYDtJv1dTwXhLyPSVTyrIR6KwUPe7Iljo0/2OgHxvETyE+6GC/ccgUVCgVdfC8+MKK9QmDwTSom2zUZ0QAkWHHIimZ18ysXV+LW+/ByvNjpNqEwGCPJDZZIHIrssBfYp6QymznQKZ7RSkghISShKkIAhz/SD44xghBZRQfv34m4rB1o87wQ/W6P1PZOLoF4Xp/zNs7OE+vzFx/DFPpvQZ8uqpLFiwIFbKmYmCggK8++67GDBgwC4sFcMw3YUdO3a0GmfMmDGdUBKG6Zn07dsXS5YswWmnnYYHH3ywzenHjBmDOXPm4H//+x88z0N+fj4KCgowcuRIXHDBBRAZ5lEVFRXo378/Nm7cmDX///znP20uE8N8Hpg/fz6GDBmCrVu35pxm6dKl2H///XHiiSfi/vvvR6KVdZKeTmFhIS688EJceOGFXV2UXc7ZZ5+dU7w99tgDJ598cpvzX7BgQav/pgXof1dct05vrC2lxGOPPYZ3330XVVVVGD58OI488khMmTIF+fm757//dhbLly/Heefl9t+NFBUV4ZZbbulW/y0BwzAMwzAMwzAMwzAMwzAMwzDZ2b3/FY9hGIZhGIZhGIZhGIZhGIZhGIbpEWQSSGUlxjWnjPRDC5eUb1/RWg4yUu6wNEyLy6zIxEg1FBmBSKA70yIkgdW1qzGcPJTkl+z0dfcUWpIpfOcPj+HDZethBciu+DgQJQtTT/a4SIsfFWZnthK5qqvIZ6L08FgxssnfiHn8QznL4azux4q2o2IgX/cDV1wHJyRQBsVoukgLfvxzkFF2+VkoI/exATYeYIXhtQ0p3Pficsx7cSmG9yvC1yYMwVfHD8Ih+/RHXqLt8qpMfLRiI15cUIVn3/oMC5aud/zhhEATRM6v8D3TQTaeaSc2nSvaNjKgoC2lS7WD+J5//pqFj+d0HYWV+yJU/5G2E9KVEdBr6OHIKx2GlppVoXy2fXC7EWu77RAZPqc3tjR5jyMRjs2qTeSWMK9kKAZ+5Y/ofcD3sfnN36B2RVggnl+xN/p/8bcoHj51ZwrT4ZDIQ99JV6Biv9moWf5PNG3+EM3bl6Bh/fzY+BvfuBIV+32nA0TDmUxj7UPJJGqW/h1b37spq9w6u1S78ygoKMBNf7wJZ551ZsY42aRUuYiuQ3+YGhFq+8djhNrR/HuiVBtoi1g7ikKqYRPqqp5DXdVzWPfCBUgU9UXhgIko3et4lO35jR4v2k7WrELV40cjWb++q4uSlT333BMvvfQShg0b1tVF2S0pKyvDV77yFbzwwgtZ4yml8P3vfx9/+9vfOqlkcYXIdig4SBnCM6Z15LLGRqvnPc5Q0Yoc095aBCipQqHKOWuel9fq+XMmkUDB5MkoPPyLyBs3Dt6gQaCCfKiGBiRXr0Hzu++i4YknkFy1OjZ59e9+j6KvHY3EHnt0XJk6ASLCgOKBWFW9EooIKSVh3MVWSawlnnaDHSOklJAQvlVUQik9r1VKQELBo+BuSigIf5ZhlZDRVqUCUWyGYaork7SbVkVFk76gO/L+DaTtrhizfWMkUtSdhpk505Vy7bhZqQ0IybVVvFxb/3/QduCmgZ5xSRiZrdRn82esJJyyEaCkmfvrlqnTS1MF5MvhtWBV6LbtV1Ag+Vdmg6ogFKFPWhwfVG30euyvb838FsrLK/DD2T9ES0tLKOayliRuq67Fj8pL3SSxnylyJH4Lpmgs/bv63y+gbOIE2Plka1Jtf7M3RCE0PPMsGp55NmNZsxEXr3jWLPS+5ndp4UVHT0Ov476B+r//I+1Y7dw70PzWWyi79FIUHv5FwPNCx1Pr16PunntR8+e/QDU1paUvvfgiFBw6OcdSh1mxfVn8eN1M5SmyeZt/mIIabv94v+3pKMuNynV+shOnz4129k233nprRqk2AHynuARfyMsPrVzZDOP6MzckZU4rneUy223ZoQ4QyLU/amnGbzNIQH/+m5/jxFNPgFQKiggJytPvWChIRebdaLX4Zi2PACkBIgEJ6VeRFm+bfkyQyUPpTQJg3semT3Tfi07Pptvq2k1IRCo9MXqPYNxF5LdTIgJSEmrxCtiVMftTuN/eSIiE7kHIEWDDMyJsvUGdLnsg2c4fNxbNz77sruAitWQ5qKERolcxhBB+PxVItUVwbkeqLYhQXlBhb60Zt+hxDKlggwYFvZGCrhKnZycFJSXgCR1HkXlz2PeA2bAQ8Ecp/nhHUbDZINnW4YxVBPnFCtqZQlpzz9DG7TvT3rrQmMke62b06tUrp3htkWp7nodXXnkFo0ePbm+xGIbpQUgp0RQzfotywAEHdEJpGKbnIoTAAw88gGnTpuHcc89FKpXKGn/69OkYPHgwzj33XEyaNAkAMHv27Dafd9y4cXjxxRezxvnss8/anC/DfB4oLCzE22+/jX333Tend6FFKYVHHnkEL7zwAp5++mn/GWZ6LnfccQfWrl2bU9x58zKvi2TjiSeeyCne4sWL/c9CCJx00kk46aST2nVOJp6WlhaceuqpqK6uzin+jTfeyPNjhmEYhmEYhmEYhmEYhmEYhulhsFibYRiGYRiGYRiGYRiGYRiGYRiG2aW4YqicfcYmoi+GskIocs1x8efwM7BiKcBP48fzs6JAOmViKCg47jIIIl/oIUBQElhZvQL1VY2YOGFiu+qkJ9GSkph9L/ji5gAAIABJREFU/d/w6gcrkC7VtuJsGKEWEJYk2zhhCXdIkqwytQgnf4KJ72plEPmc6Xs4OhmhV9oBn6hE2/3uxrWSLyvCtg3GxFduWqsAstcgEehj7DHTFh1xNoG0LB6ekcUI/xHQQvjgtARg5cYG/OXpxfjz05+gIE9g/Kg+2H/PPhg7rAJ7DS7H8P6lqCwrTKtpl5qGZqzaVINl67bhk5Vb8MGyDXh7yXpsrzHCV18GHqmKNIuUK7UJBOs6LNpGgnaSLmy3Uu3g3pMfbutUoK7q5azXZak8+MemnQbtNv3eOu2MBMr2PQVb5v8hlE9L9Uo0V1chv2xk5LrbQYdKtdtOQZ8xGDL9r2hY/ybq1/4XRB68Xv1RtveJINGBks0OJlEyBL2/cF4obONrl2HbR3NDYSrZgPWvXIKBX7mlA86awcLURho2vIX1L/0AzdsWtx65GzB8+HA8+MiDOGjCQW1K12bBtYoJs59dF2zYlhWO29ZzdiOGDh2KDRs2dEBOCsmGTahd8QxqVzyDdc+fj0SvfijsPxFlex+P0lFf71Gi7WTdOix/6DDIlrquLkpGSkpKcP/99+PrX/96Vxdlt+fWW2/FPvvs02q8p556Cs3NzcjP775tPdKVhQjNa2ImUHbuku2NZOdACnAEydCyST9Mj1kTHSTVTowciZKzZ6PX8d+EqKiIjZM3diyKph2Fsp9cgtrbbseOa/6QNr9TySRqbv8Lev/+6naVo2DyJFTefVe70rqIkrZvpDSweBCqdqwAAJDSc0up7HwgmHuCFJSSWhdpJNwwkmlS8GXEVqUslQSUB2HSwcg8AwE2QUQkkDovMx82G/YABEWBjtsfsasgnTsHz0r3e5V2Kl0t107LwnyJrqFEy2kF2kRGVAodR/pxnZkwWR0qWUesPhFJf76rS6TnvQRAkdBTfCkdqbyuEBn6ZnKzGwTYtu7npqXcfhynWoOLCcaQdg3n6GOn4Y5H7sCZ3zwzrf4er6/DIQV5+FJhYaj+4mb6mcaUBFf4GmA/73jmWQz92WW6mtC6VNuGpp8l+in3R67NjyYRel93rd744J130g43L3gfm089DaKiAnn77QdRUQHV2IhkVRWSWURtvU46CeVzftLW0visqF5ui6dn5xR3bfF9lb8OqJSTSKVHyqGywgLvnSTaaDq4H/U3O2hn3+SnU+GwP//5zxmzO7ygED8pK0/L3u11gm8qFBJdjVFOVDL/Z4skAGxMpfCj7dvQHHN9J556ImZf8B1IAggpJCgBIoJQQvclpMxeAAQiaZqGlmmTMBtfAFAQUCSNiFvo9695lwso3cdBQRiJthVtu4Jtu2eE3FEN9dESeJGyFn95EjyRMNcZrE0RALl+E7yGpqAOoPvi/JHD4YmEXRVDWIItzPMhQqJsQQL5e44IraYK6D419dkKJMZ/wY/r5qfX3Uy4I9W230vyS1DXUuePbITtgK1Y3PTdUkmQ0mufiiSkFBDCvm/g15pUCgkS/vhUr4OaWlXOuEUpCBFsIGhXXRGc3gyi4Pe9CMWmUNvu6RQXF3dofkSEf/zjHywHZJjPEVVVVdnHDAbuFxgmN8466yx88YtfxIwZM7B+/Xo0NTUhmUwC0O/ZKVOm4Lnnnuuwtcpp06a1Ktaura1FbW0tStqxvsUwuzsjR47Eiy++iC996UuQUraewGHr1q049NBDcemll+L3v//9Lioh0xn89Kc/zSnehAkTcPjhh7frHK+99lqrccrLy1FWVtau/JncufLKK/HGG2/kFPdb3/oWzj333F1cIoZhGIZhGIZhGIZhGIZhGIZhOhoWazMMwzAMwzAMwzAMwzAMwzAMwzBdQlYZXFTyEono+7V9WVhY/hKVyVjtkTLSHVe2baXApKxazAqOCSQElHR1L1o2IlUSX/3KV/Hkk09iypQp7ayB7k9TSxJnX/c3PP/uUkdA7EqH3XqxImQtgvaPkYCvJQ8JkmHiZ7KJeX68qOjK/2z/zxUpWalWSE5Dgd9auBK0nTEZUSBgJ6PeUtGrsdI6oU9OBKhUpAEL0/ZscVNQylXeWBGU56fR5fdgXbNBu4f/YDW3KLy5eDPeXLwRgDTXK5GXIPQuyUdJYR7yEwJCAM3JJOoaW7CtthENjc1BRbo6N/KC8KhEm2x8cu6YK7ERJjQq1LbHhHlmzWdznMjzw4K2lB4fBCSrV7d6x7yCclB+qV+edI0TIp/19ZTvMxNb3rpe3zuHza//FoOPvjPD2eLydXON0A3kPkUDJ6FoYM8WZfSd/EvULPsHkvVhOXH1pw+h/5eugUj06oCzZH17ZUalULfmNWz63xVo2vJxB5QjM4WFhRg6dCiGDRuGZcuXoay0DEVFRVi5aiXWr1vfpryOnHok7r3vXlT2rYw9nqvIOi2dK9OOvLtj4+iTpZ+bIt/bcu5uxuDBg/FOjMxw51FI1m9E7YqnUbviaQCkRdsDDkbZXicY0Xb3/M+HkvUbsfzByd1aqn3cccfh4Ycf7tYC592J0aNHY+zYsfj44+z9aDKZxK233oof/vCHnVQyh6wuy3a8P2xXqKyMVgXfHeGkPWZnNMqmtR5BKxh18lVGgJi3kxtpiD59UH75z1F80omAF9VHZrisRAKlF30f8DzsuCpdoN3w9NPo/burIuPOHEnkQXSRiKKyqC+E8KCkhDRjR/IloUZUqcgRtWqhtiCCkhLwjEpSkZaAKi0a9vzddRypr1Jms52ohlnfeDLz3LhhrvJziRyLeef6ku2Y6VNOAu7dmK6Ua7vZt1eubSzuAJTZUCxSHt9sK/3JplJ6kygiLU+VRmCq57SONFcI02QD3awHXQ67mVlQBi1S1WmtzCi4ei1VDao0rRKDqT+ICEd8+XDceNeN+OHs9HfA1TuqcW9eHgaYvsqZQkdns6HHIfgc3FDzBPufPQBNK1ai/v33UTx+vD9WJT+lk9aRaoeviWI+5b5q0e7VjV690O/++7Dlexeh8fnnY+PI7dvR9N//5pRf6UXfR/mlc8zGY21nTc1q1LfU+1LfUFnt+o7+Ypb0KKhhu9QSEZcTBccpsoy0u9Fa36Skyt5YnEa/bt06LFy4MDbaVRW9cVJRL+TFVGa4e0vv7OzzY4/Yo5tkCn9vqMe+eXmYlF+IBig82VCPfCJcsX17bDkmHDIBv/v/roLwPEDqXD0hIIwEW0JCKECS0H2M8qCITLgWb+s60/GV0lvhSSizOZ+RbpM0x5XZI1BBqmBdUx+zF6XQ8H9PwEvq8tjrEyVFKDnhaxDkOY2Q/PbZvGoDPNunIbhN+QP7wTMbzBEJc0z/FsJzngGdlzBrsXmDB6dtU0gA5LIq0Pj9/Xg6vck3g1TbdmjF+SWoaa7x30e2PiSkH08pqSXkSkIJMuMaQJm7bsc3gEKC7LjEjnHhj4HczQXdNWTbZwebZ8aMaQxxY564jUSUcuL1gPHOySef3KESv7vvvhszZszosPwYhun+5CIVJCIMGzasE0rDMLsHo0ePxmfO5kNSSlRVVSGRSHT4szRz5sychLD33Xcfvvvd73bouRlmd+Gwww7D/fffj1NOOSWnzSZclFK45pprkEgk8Nvf/nYXlZDZldx+++3YsmVLq/GICA899FC7z9Pav2UBwF577dXu/JncuOmmm3DVVVflFHfYsGGYO3dut1sHYBiGYRiGYRiGYRiGYRiGYRimdbrnX8YxDMMwDMMwDMMwDMMwDMMwDMMwuy2Z3FKZxFH+cSuG8W3GiHpZHPGT0bIQQIqMrMNGUL542eZHRuRERtoBIzYmaHGGgJab+WIeEthn3D6YPn06/vrXv+L4449vX2V0Y3bUNeLMPzyGNz5ZhUCY7WhYrCTbFRxDi1jShNv+HbdilkCgLDP9oaJvOgrnH/7xIzvlCrRYwTGTn1KAEkE7ydje7DER+R057gbZtoSw5gW+3NBazoQvJgtE3FaHZ3RclNLnVDaHlD5OnmmbAJGMlWv7lwoZEXbrs7SkFDZub8JGNJpr8HVlQfmCiwr0P44cKL26yKny9HsTCLURahtBu7L3F6b9RMTZfpgXia9/Gte+AyXD0us4Ksaf58h0wu0pCCf/OmxYold/FI84CnUrng3lV7fyefi29rT2iEhYUBvhgJjekP9Gr92IvGL0nXQF1r/0/VC4kklsfHUOBn71Tx10JnuT0p+HVNN2tFSvQEt1lflZgebqFahf/Ur7z0aEsfuNxWGHHobDvngYJk6ciP4D+qOpsQlNTeanuQlEhEGDBqGysjK8wYTTpqqrq/Gf1/6DRYsWYdnSZcjLy8PatWux6JNFWLlyJZqampBMJrHffvvhjO+cgYsuvghejpLUXK9FFywmLBovTezofqWs33siU6ZMwZNPPtkJZzKi7eX/RO3yfwIgJHoNQOGAiSjb+wSUjjy224i21zxzCmRzTVcXI5ZRo0bhrrvu2q03WOmuXHvttTjmmGNajffoo492vli7PfsupH1X4YPRIUYO59BjQ52TKwWxclt/gxkTZ2fE2sWnnoLyn/8MonfvdqUvPf881D3wIJLLloXC5ZYtSK5eg8Swoe0uW1cgSKBPYR9sqt9oxu3SjOnJF0xKGLm2PxbV0k87L9VzWAVJyowy9Z2TSgLSgxCBiNjXavsb8ITLo6DMRlQAyMi2/fFuEMvYLttOz3/97jQ9Qa7thyPoE+zYSVm5tml3ek8ocvLWc0Qy8lQB4ZSJIKBFs3aeFwi2Scu3lVtiBRIU6Z+sbFWZmbe9AEAama2dZ9syuXWrzHG3MgiEb55wHN59/V3cO/feUN1VS4k/Vtfiqt7lTn6hlQ47M05bBbCV6Na3e2tt2OZHHkfJ+AOdRy2zVNv97uYWN7tsjZ19HKmkBH3vvhN199+PHX+4DjIHuVCUxF57ofdVv0HB4YfvVFkWb/3Ev++u6DZoz8F6Udq8wO3i3Lr1hdtOXOee6s29onMMc2KkH0s7aTQo+yXucjL1TX5Yjn3TCy+8EHt40aAhyI+57szZpnd27updg1K4oboGD9bXobkNQrPBgwfjL/P+jLz8AiizkR2B4FGeWX+UEPD0Gpl5a4KUWZYjKJKQysqhg40AtNvZiLRJGKm2fo/r/knHEmRl0MHmAgpA43OvoHHe3yEir9ySH52NhBkzpbU/ALR+c2grOGHi5PXtB0/ozebI9HNk1s5cobZewzaSbCJQ/37xYu016yAQkWqbdcpsUm0CoTivxIxDtFBbQdcHmbqQSpq89G+hhFniVGZTF0APSPytQky9BZuFQBHMHiP+BokW5fcFQWuzG8uEVgaC15sThzJ34u73LGsR3YXx48djn332weLFi3c6r2uuuQZnnnlmB5SKYZiexAcffNBqnMLCwk4oCcPsvgghMHLkyF2S94gRI1BQUICmpqas8S644AKcd955EO3c9IhhdndOPvlk1NXV4ZxzzmmzXBsArr76asycORPjxo3bBaVjdhVSSlx00UU5xZ0+fTr23HPPdp9n/frWN7w+5JBD2pU/kxtvv/02fvGLX+QUVwiB+++/H73b+e9dDMMwDMMwDMMwDMMwDMMwDMN0Ld3jL+EYhmEYhmEYhmEYhmEYhmEYhmGYHo0WhamoIyV8PPZgFpOLL70xMhgVPmY9yTZ/HazS80Ag4FBKizakI3eyZh3tMDOSDQEISZBWKOL/T0tFoAj9B/XD26834KSTTsI111yDSy65pJVa6jksX78Np1/zKD5bsxWBMNtRsESk2oFM29W1CBPPSLRJGDGLFSGZ4xnd1u4f+ToyJF+qRQjKEMTT30zaqKDKiavbDwXHQueJnNP/HWdWCWRg4fI7DTTNzGLrSovCtDA75Z+DIGCdd1DmuxHKKBOmT5FJrk1GEGTkeSqQ7gESygpojBDICv8AK60OZNu+UsivhugNo9CvcFuBUzfp7Yf8ejCfiQDyQuFaNB4I2clPLwB4IBKo+eTvyIXyMSfBF3v77dUtfFQ1FPQPFWNnpYm1VaoJ2z95ABX7zsrp/GnECIa7q7CnJ1E2+tvYuuBmNG/7NBReveQR9D/iWohErw48W9Av1K9+BRtf/xWaNn/YrpxKSkow+dDJOPKrR2Lw4MGor69HMpnEqFGjMPnQyaioqPDjZnrX+UWCI00MCagUykrLMOOYGZhxzIxQuIuUcqdFC7HiOWsoy3A8JMXLYitMF97l/uBkFeJ1Meeffz7mzJnTrj/e3zkUkvXrUbv8KdQufwqAFm0XDTwYpXt9C6UjZ3SNaFs2o3HT+51/3iz069cPxx9/PH75y19iyJAhXV2czy0zZsxAfn4+mpubs8bLRRLVmbh9d849UaRPD2SYemzmdhdWBZmmrSRASRUONWkVFDzy2t83JhLofe0f2pfW4nkoOvYY1Nx8S9ohuX4d0MPE2gDQt6gvNtQFwgxSBElKCyZh5rdSQAkj2SYt2taiTwkILZNUSgs/lRJ6XO/cXQkFYcf45Igo/Rh2XhEdq4c/p83GCb6MWTnpfUGzSk8Ukjd/TslJrg1kfvjTHlz3UPxaR1SunZ6fCsWxn92yhuTa+kKMxFRPPP30RoStb7NtAKYjsdJtG89KXu0mT+SfORBtk+mrSAWbwCiTxs4dlQKRSKu60DVRpF4E+fJlBYUrrv4F3vrffHyycFGoep5vbMAZLb2wT15+aObqVl843P2k/Bpwf7s1s/WJf2D4FT+HV1SEYN5rq9iuZpD/XQkPJWefHXM2ZwlDRQPSy9waBRMntB5JCBTPmoVeJ5yA+sceQ91jf0PzO+8AUmZMQokECr54GIpPmYmi6dOBxM6NG5tSTVi6fSlso9Ne3WDjAPLn9NG6CgdYYXDQeCj9WYGTxLZNCu5N5siRexoR+LaVtE2FOoiO6JtefPnFtODpRUUoyCLVdl8T+rsKfXPRK2PA7bV1uLeuNnNZYygoLMCdD96J/gP6I6VSAAkIJZECIU8kIECQdnM7eyaCfn8KI8NWpm8KCbb1O1mCnDGY7en05gKC7GqZCo3L5I7tqLn9PtQ/8A9Et6cqOnEGSr41Q28w4NdI0NsQCNi8A57/PfhJ9C6HZzebIyvDziLUtscreptxhnJWwAhy42bAj+dItf31t3ipNoFQnOgFCd0fQunNQQgEKAEFaTYSMeJtZ+iqSALwYEXcgmzrUJBSQQjyx6e6jpS/hheMdIINRcj2D6ExCWB3Mcw4Nolb1uzsKXgH8cADD+Dggw9GKtX6ZoOZuOSSS3DppZd2YKkYhukpLFq0qNU45eXlnVAShmHay7Bhw/DZZ5+1Gu+4447rpA09GaZnMnv2bIwZMwZf+9rXUFPTto1elVKYPXs25s+fv4tKx+wKfv7znyOZTOYUd968ee0+z2WXXZZTvGOPPbbd52Cys3jxYkyfPh21tbmtOf3qV7/C4Tu5YSDDMAzDMAzDMAzDMAzDMAzDMF0Hi7UZhmEYhmEYhmEYhmEYhmEYhmGYTidQMYXFNiEBdxYjTRYdt0lrhFBGdEKKIJUVzZFxHgdSKV8Z5RiKdf4CRBJQAkQKpIQ5scJ+48fh6cefQSqVwk9+8hO8++67mDt3Lnr16khpa+fz/LtL8b1bnsSOumYEd8kVaZPz2YqO7Wcr0yYj2DLSZF9ibH58gV+2u2jyJFsGRM6P4HOcDitwg0XyDIxHZITqrZNuWQnEds5v632xsf0PVgATiHy0eMcIwwAoEgjc9NKUjQDyjNQMgVzbLxOMXDsBIi3mViAjDTKSGwKMDghKaYkNQQJ+e7dlt5a88DVRqxUUMTFFZeYAAtF5VNIuTJJAvh6EO23IP+62Iy3VBgnUr3qtlTIC5OVD5Jchvb2EVFz+b3K/K6B42BTklQxBS+2aUL7bF/wxItaOyzeca4geKu/pzpBIoO/ES7H23+eEwpVMYuN/foaBX76po8+ImqVPYO2/Zrc7h9tuuw2zZ89GXl5e7PFsIkUTYCOG5NNRiVrsRhVIb5ueFyjAcpE8x4rgYpJlEltlFGO7wRnEWLuLVBvQcvVBgwZh7dq1XVwSLdquWfYkapY9CRAh0WsgigYcjNK9v4XSPaZ3imh720d3+u+zrqR379445phjcMUVV2D06NFdXRzGcMQRR+D555/PGqempgYbNmzAgAEDOqlU7SE8xozfiKhNWZihp5E9BrsQacGhHykQ5Xoiqn3sfBIjRsSGq1bk6d2VyqK+kEqaOamEUgSpHPmlVCDhbGwjCSSCDW5IKTPoV2aOCl9QKZUEpAchrM6TjObTvvetfNaM6Y2omJSZd1vZJMiRdbvxO7++dhfczbwykm0hw70VsYfTNyvLvIEZQnNNOOsemeTa+tQqvJaioseNdBVWpO0W3MhpEYhpQ4LtUBw4Amz7xepVrWzbrt7EVZs7W3Nyd4TICkBRQRFuufuPmHrI1LTq+VNNDf7Uu9JPHaxRhW+BMLPn6KzRLVPUeS1rqrH1sb+h36zTQvUXJ9WGAigvgYorfxk6Fv2cjV0xxqVevVB8+ukoPv10yJpatHz0IZIrqiC3boVqagLl50P07YvEqFHIH7cfqAPXwT7ZshAplQSRfj8Fdzt9nq77zqDuQxvCmTjBOpL9GKxp2TXJII/QGWKJu6fZ4vptxa4XRcTdoTwoPf3O4vZNGfunLH3Tp4s+TQsrdzbCS18tCz8b9s4p/0nSKdxnryqZxJ21bZOXAcDFl3wf+4//AqSSEBBI2bUwAjyR0LJpZTargALIg9QaZ3/TCgm98YWCFxJs68Lp97Fy1s/sOzlZtRoqlQKSLZDbd6Bl2So0zV+Appdfh2pu9uXYll5nnIDSH58XtkA7fYHfk26r9reZszEIhERpGYTw/LEEQDorRUaALYJ8SBgZPYE8gldSDNTUmvz0aAPbtwfp7P8IrUq1QUBhotB20ZDQdQ+CWXdXEEpCEkEoAQj7TpAgeKZ/lyAkTLhtJ+6apCPINq3EWULV6/POBiDBBh+UsR27m4XYio3+u0BP5MADD8T//d//4fTTT29X+lmzZuG6667r4FIxDNNTqKqqajXOwIEDO6EkDMO0l4MPPjgnsfZTTz2FK6+8Er/61a86oVQM0zM57LDDsHXrVlxwwQW46667ILNsMBbl7bffRnV1NcrKynZhCZmOYsOGDTnPg2bOnIk+ffq06zxVVVU5n2fq1PS1S2bnWb16NaZNm4bNmzfnFP+II47A5ZdfvotLxTAMwzAMwzAMwzAMwzAMwzDMrkS0HoVhGIZhGIZhGIZhGIZhGIZhGIZhdp7MkopWxFPIIJ6xriUn/2ziWiIK0jvHfLWRI3C2smirfBFkRCWkxSWCCNOP+xoSiUAsef/992PChAl47733Ml9PN6a5JYVf3fMCzrjmcV+qTQjk2KYmYAVEgVRb+HEDYZGICI0CQXagcdEi5UztIgiPyJbN0fDncAqAACEiDYSCHyvXRtAmMquT0qU3sd8jEheKLaNb9pgfX1xjBeSROjSSaSuUBjyEhNMxx7SA2vnx8/eMeMcKqj2TJkhn80z78ctr0pEXORYI1O2PPrdn7r0ttwiVLSxf18fstVj5NmDz03FaqnMT0IpEUWz9B72GvXHp3/WPh7J9T03Lt3nHciRrVkfuc3pbSmvncQKununx6ZaU7nkc8iv2TguvXvwggI4V9daueKZdUu1EIoELL7wQ23dsx/nfPR95+fFSbSD+/Rb7znO/quC958ra3LC44zat/ckU3/8BZRZAZjtHpmuw1+Ha2D4HUm3L0Ucf3dVFSEcpJOvWoWbZP7D2uTOx+C8DsPTe/bD2X2ehdvkz6OhnyrL943t2Sb6tIYRAnz59cPzxx+Pdd9/F1q1bMW/ePJZqdzNuv/32nOLNnTt3F5fE4GxsEH/Y1crGh2dM68ix/V9GLGjPbfNJ6+n8vtQRE5rYNk2iE0T5rZJKxQaL8vJOLkjHUF5Q4YseFRSkUlBSQikJJSWkklrOou3nAOzHaEMK7lbw2YQrKzYO0uv7bcModJ/TcBpLXBzl55uDabtnvGI7jVbHHK1VaZbkcWOfrOMhWxZfOgp/7BYaH4JCv+28lIKvkXGbI4p3xoRk5vqChJGy6sT6u3D0rcFagHDzEDpcx/f0j/DgkYj9EW7e9kfoOanNd8y+Y3D+xeenVc2bTc14o7nJnb3GzPaDmaG7IkHQM1oKRw7NNNfNvStwwgLh+rffIzLj7iLVjiJKS1Bw6KEoPmUmSr93Icp+/COUfv97KJ55MgoOObhDpdpSSXy48X1/rc6uzcGfT7grTcE8JDSvJwTzFGcNMUhtcO9PXGGcvP3vuWw+0E03KGhv3+RuumQZHdkQKi5n27x98XzaN/Lj/WZHNVpy2/XO59QzTsGPLrsEwl9X1CJ+/WyR3z8Qwe8f7HqP/U4g3ZcIvcYkhO57PPIgSMATJgwCAqZPMvG2n3kxtn3jLGw94Txsmz0Htb+9CS3/egXU3OyuqCF/5HBU3noVyudcCOElgr7NnEf/mDOQB6qtt6t1/m9BhERRUXB+U24yaXQ4mf7T86XawqwRisJCAMFKLQCoHbXwpdr2+chBqk0ACr0iSKWl5HYcqvxNW/RGIHacopTZFETp5zvcQmy8YLyhnE/B5gt2rTVoIyq0sUN2cXw3fSQ7jFmzZuGwww5rc7qpU6di3rx5u6BEDMP0FNavX99qnBEZNsFiGKZ7cP756XPdTFx55ZX4+OOPd2FpGKbnk0gkMHfuXKxcuRKTJk3KOZ1SCnfeeecuLBnTkUyZMgWpDP8eEeWRRx7BmDFj8JOf/ATLly/P+RzV1dU46KCDcopbWVmJ/Pz8nPNmcmPLli2YNm0aVq5cmVP83r1747777otdB2MYhmEYhmEYhmEYhmEYhmEYpueQEKJ7/mXDnmMqzR+zd09Gjenb1UWIheutfXC9tY/uXm8A11174XprH1xv7YPrrX1wvbUPrrf2wfXWfrjuGIZhGIZhGIb5XOJ6UlrBSlYIFEqiv4eJ3hG5AAAgAElEQVQFcqFEkfSZMyctMiKTmwyLXaygg2DFYQQi5cg5CEIQUtKmEKakWjQyaPBAnHzWt/HXuff7p120aBEmT56Mn/3sZ7j88suRl5dZlNqdeO+zdfjhbc9g8arNAICwTBuwIm392Yi0HcEywUMglnbkyL482VFVkXDyyzY/FY58yhKWecWLjAPpUUgc5DYYMjZCRVmKEG3MfsuJJEnXb8FXv5BR+7jfbTQBLSMVABRIKSgIXUVKQsHKyvVnKBHkTgApt3TS+ML1+cjIw3U6aVJJ0+ZtKawAxymZL6oJRDb+WVxBTVydUfQeOCIeN8wVrIdE3EH7CSTtgUzc1ZfZ9kYQWPP4zJjCpFM25tsIy8oR/h0XHgoDyvc5BVvevt7UacCmN3+DQVP/krFyMkq1o82L6TjIQ+XEOVj3/HmhYCVbUL/2v+g1+Es7eQKFhrWvY9tHc1Gz9O9tSjlu3DicddZZOO2009C/f3+bnSk3wu0iQuj96IYpld6s3XwRbodxksx2S/lySOaLA9uSR2RjjXD0tpW1p0i1AeDiiy/G3Xff3Wo8IfQ7Mtc//u5QrGh76d91+yeBRPFAFA04BOX7fBvFI6bBHzO0G4nm7UtyipmXl4dBgwZhx44dOProo9GnTx9UVlaif//+GDBgAMrLyzFw4EAUFhYiLy8P+fn5KCgoQH5+PgoLC5Gfn28knExPYs8990RRUREaGhqyxnvqqafwi1/8opNK1VbCnX5rAmNfdBzt8+1QzR/Y6eNKOmJkcgSEShrxoSZBXS/WTq5alRZGiQQSe+3VBaXZeQQJlBaUobppB/RInKCIIKUCCQkiYYTb0sgsJUgRFAQUAQp2/O4K0fW7VJEy35y5LJQeISgtQvaFlABgxwkASETnVn7OYTKMR5SVM9spAsUcYwCYtYZsktisixnIOibMNB7U2cYk8ue+ynxUfvncctp8g/z9FuS0uCDEzu1023OuRwWzZjJyVX09Csqs0ZAtk39+CuXshzvz9/jqsjpdFRof+tdncv7BJRfjgf97ANXV1aHUf6qpxqTKfqFZK6BnoRLxtyhu9k9kZ9zBbWtethRbnn4GlcfM6NFS7c7m062LUdtSa6THQd36V+pUXSDatmsJruCd/HbjC7gjaxZkMo/Wo9+/OpsDEaLpY+5Ta891F+I/5+3om4pLitOiLWpp0fnlcG77jOrPbv+l79MLjY14takxh5yA0vJSjNxjJE4/exZOP+sMAIBUKWhJv4BWPSsQCXjCM+GeDldmVdfvBwG9cZt+H9sVNwnl9136dScB4cifjUg6AULKvhJV8Na11Zj/5cNQctrxyJ98ECBE6B7YOHrd0tSGafDU2BSsltr2X5Dvy7/9mvM3QNCtXDj9iw7Xmw8AgFdYEPQ/Nu/6eicf5CzVBgh5Xh6gJAgCELo+9MqlDpNSwfPMddq+3lyvIgmpzGop2bahQnFDFWnfH0EBImMOp9GG4iozJKagMqPxdwMaGxtxwAEH4NNPP21TugMPPBDPPffcLioVwzA9he3bt7caZ8yYMZ1QEoZh2suUKVMwduzYnITZSimcdtppPXZzcIbpaKqqqnDttdfinXfeQUtLCw455BB/05ohQ4bgjTfewKOPPoozzjij1X+DAIAnn3wSP/rRjzqh5MzO8Oijj2Lx4sU5x0+lUli8eDEWL16M66+/HqWlpZg4cSJmzZqFWbNmxQqxH3roIcycmdt/vwIAp5xySs5xmdyora3FjBkz8Mknn+Sc5s4778SwYcN2YakYhmEYhmEYhmEYhmEYhmEYhukMuv4vYzJQ3qeoq4uQlfLKwq4uQixcb+2D6619dPd6A7ju2gvXW/vgemsfXG/tg+utfXC9tQ+ut/bDdccwDMMwDMMwDJNOnARKk0VsYQ4FciSjdjIyJutksvkDWjgWzcOV5WhHk3Ldc7B6ESIBKAlBZGQfRjSiFARRIEsRAj++/Ed4639v49OFgcCiubkZV155JR5++GHcfPPNmDp1alurqdPYXtuI3z/4GuY9/z5SUiEs1HblI2QtL6aOrSgbICM7hhNOvlSbAPIQEm27x7LItUl4oTxBVnppywInbVhDpX85cSgc1z/uC9VFRC5k42rpdTjc1bP7hUVIQu00Sp23FTFbzXY0H1fhY0TbEIFuiIzMJyrXtnkpe4+k8cg4n0EhEbSVbmt9jVGGWVGjI+8L6+6VltIE39JqKqK7curPffb0/Qzk2tH2ZiXsBMAzt9C2HSvTtoIsgeqPHw4Lv7NQPvbUUJnga4fcsjvtKEa0nSgZjJLhU1Fb9a9Q3rXLn0UgSW8FlmrvJLndbwAo2+ubaWJtAGjesQy9Bh/errPLljpUf/owtn90J5q2Zv9jzDFjxmDvvffGqFGjMHLkSIwaNQpjxozBqFGjMkt8I1LCOGJlir6cS0Ujx+YVlcCF+r+OaI9udu2UamcSBe7OUm0AGD9+PHr16oX6+vqs8UaOHIlPP/0Ur732Gu655x688sorqKqq6iLRtkSydi1qap9AzdIn4Iu2B05C+eiTUTxiKtoq2m7c9FFO/fvJJ5+MBx98sJ0FZ3o6Y8eOxTvvvJM1zkcffdRJpckNt0fKKtKOTo3M8C0yAk3vX02E0OOjlH8u5QpwzUTIE16brqHDUQqNL72cFlxwxJdAhd3z39lyoSy/DNsbt4HISDqVApkNc5SSkP4ckyCU0LMAklBKaynJSIVJKUhSZtSsb55SyswF7HyWoMjMkyOCa3+mYdsGECObdGO38t5mcqaz5drZwoM5iCvVtm7rsFzbLx4pLXx3p9MqEGn7ktlgFcY/j3Gb+nJiXQTdF/kzTj/cxjft2xzXay+272ptiBpcsz+Ds2NQQehd2RsX/+Qi/PaXV4VSfdKSxNvNTZicXwDlpLYzVf9anDOkdbtkt2ALciDo2eHaG29G32NmmHB7vcRS7QwopfDO+rcQWiNAsAplBb+B+BcQfgfn1LFzH/V6j7M8hKDd6ZPaL8FaQ+h4BF+CHBRar0+QPVd6wrbOXzqaaD/U1r6pT58+aVE2yPg5R6ZuK/wc6W92Y4d76+pi85p15ixs2bQZ04+djqNmTEP/Af1NuRWkTEH6eevnT0ktl5ZK9zdQeq2PoCAh4AmzoQWEL4IWZnNFX74NBc/mZzcGMGtzyoyb9HqzXU0zq25Ofdm4qf/OR31dPVJVa1B0zFR45aVpdYJIuwQIoiUJ4bczswKb50GQFoVbEbYrktdfA6E2wfYR5nlJ5Pln8U/ZkgQRGfm2eZ5ykGoTCAmRgFIw4xt9JwQIJIQ/zlRKQpFdd1OAkpAkbG2aMakez9iNFxRgxj/kD0ecrRzgb6Lgv9LMOw2Zn9mMZHgEQuOoHuDgPuGEE9os1R4yZAjmz5/Pm0sxDIPGxtY3tth///07oSQMw+wMDzzwAA444ICc4i5YsABLlizB3nvvvYtLxTDdl+bmZpxwwgl4+umnQ3Pjd955B7fddhuICLfccgsuuOACnHjiiZgxYwaKi9M3nIqyevXqXVlspgNobm7G6aefvlN51NTU4KWXXsJLL72Ec845B0OHDsXkyZMxevRoPP30023evKCwsBDXX3/9TpWJCdPU1IQTTjgB8+fPzznNnDlzcPzxx+/CUjEMwzAMwzAMwzAMwzAMwzAM01l0W7E2wzAMwzAMwzAMwzAMwzAMwzAM00PJIoCKYh0VhLDGNySEyiKxaNVxQaR9wGRyk2GdsS/gQCByiiqRBBGUIiOf8VU+AIBeJcX480O34/RjzsDqqvAfzH3yySeYNm0aZsyYgauuuirnP2ztDBqbk7jzmXdw8xPzUV3XBFdVBMAXC8ERCxlNSugYQTjfBUAewuJsz8mXANKCbC1PNgLljG3FniMc4h4Ly4/dGGGVUmADA9JajS9CyiQXCjdo8mXb0YYeMjMFNjEgqEO/SWupNSB1nVhxjNJqHkUegBRI5SDXNmmVcu4LWemeAJE0ZxRGsB0ojWw8Lb2xMu1Ad5ReH65uLM74aMtKkTDhhEVk2qZdkG0fadJ1G2a+E4HgoaV6FbbMvwW5kFcxComSIQjJ2X2CML/NxEi1LWVjT08Ta6tUI3YsehjlY05JO3esRIul2p0DecgvH4XmHctCwbJxe7uya9y0AGuePQPJ2jVZ45WVleHDDz/EsGHDAMQ9R60QvBizyhR1VJVTeKh7issvzkK1M2KqTGkzhftdZdRUF03etkL1VOHgQQcdhP/85z9Z4yxfvhxSSkyZMgVTpkwBAEgp8corr+Cee+7Bq6++ipUrV3ataPuzv6Hms79Bi7YHodegySgb/W0UDz8SrYm2W3YsyelUd9xxRwcUmOmpHHPMMa2Ktevq6rBq1Sq/T+4Ksgq0M+EIA9N+U1icbVW1aa8NApSME+wG+QnqeqFe4wsvoCVGgF563rldUJqOoyS/VIs7HaG2BEBSgDw97tZCSQUpJYSnN/qxok8oPU+w91c538k0AkX23ajMdMIedWXEZnarYt6LIRGoSnvP+sJKRzJpN7pyTpAWnwnISWALZB87dZRcWxdIy7VhNytLl2uH8rFybduaSJm1ETiSboTaot+aCNbh7l8q+XPVmP7MtB0B5Qf6ZfDry4RTtK2614dgOg67IRvhnAvPxR+uuhbNTc2htH9vaMDk/MIMqwoxIm1kvm2RFQE0LfoEW574O/oaMQtLtbPz8ZaFqG6u1lOhkDTYrgMg8t2ECCcmWZE2+dJ2d5WI/HQmLFqX1tD7/7N35gFSFHff/1bN7C67wAILcoi3giaeSdR4RU2ixiMqEsR4oTFeaOKReMWYPB74eEQfX4nnE48oKgqPVyJeaIwaFUVRSQRBRZD7Whb23pnpev/oOvuY6d2d2V3g91nb6amuqq7uqq7urmU/peXA0f1acDQkbmzSCbf64a6Sbcf1P4wX6JssFi1cFArL5knLAHixW2W55PF7EJjd1hbafv6F5+Pm226GP4zl6Z5FJtaTHwrTO8kOR43tcaQYl3VozjZX91WhhPiebEv+GJ0AAHlfVv2PKqe5t9qTEdjv4P7CAT9dNovsh58g++EnaLrjf9Fn/Dj0PvPngJzQxG1W6j2YgXlCTwOn2i8HB2dmkjrdrpVEG0ao7Wej5Npy/DDFERwNY9lMh6TaftyUDLSmS5D3Ay7F40LOruAxAa4E2jK2kOP0kP29HrIVAizFYZ5r7OcTK0w+84AZ2bZzrUZ16Ih+1okl4gbQrvRdwIsvvoiXXnqpXWkGDx6M+fPnI52mPx8iiM2dpUuXJnoW+P73v98FpSEIojPsscce+P3vf48bb7yxcGQAt99+O+67774Sl4ogeiZNTU0YMWIEli1bFhtHCIFf/epXuPTSSzF69OjEv4NqbW0tVjGJEnHyyScnmlgkKUIILF68GIsXL+5wHldffTXKy8uLVqbNnVwuh3HjxmH69OmJ05xxxhm45ZZbSlgqgiAIgiAIgiAIgiAIgiAIgiC6ku7/6xiCIAiCIAiCIAiCIAiCIAiCIAhi0yOPZyJeQlFYOBWU0CgxkS0kYWDR+1DyFblEKYyMiMf/NRpnRtjDmC/ZZlLow6VoZMiQwXj073/Frt/ZNbxLITBt2jR897vfxahRo/DOO+/EH2MXsL6xBX9+7n3se+FfMOHxf2FDYxu0wJhJSbYtvdaCYyk2VuJjSIG2I9XmfphRrejzrLcrObLcDpZyzYAO3CzMkiyHpEZuPUqLkrWZWeWUcSxpjW3zYqF4iFiHG4cF44W32fInV71jnXvrfPvbUrLtmfOg64CloOpB5Wlk5W58P04KTC5QC1IyXhqA2c5YKhDGrSWVaB3OPtMmDGnoemfBcqX9duUcR8o6bmaOB8DyFy+QovDCDPnBjVYbss+/agfc/Z6nDfTe+kdI9xkW2se6T+50vgeFXbod2ha2UDfFirRsrIgES/tg6cpQmNe2od35ZBuWYcm0nxeUavfr1w+vvvqqI3CNFLEJUViymOBw4+6n+j4YzKc9zSRJdbSnaux9RqTNJwiMva/n291GLBw844wzCsbxPA+TJ092wjjn+OEPf4i//vWvWLBgAdra2vDaa69h3Lhx2G677ZBKpUpV5PwID9mGpdjwxdNYMu0kzLtvML6atAeWv34eGr95HVHqPV7eP1HWffr0KXJhiY2Jc889N1G8Bx98sMQl6QhuH9UZ+bbJA76cENAyQzBHeeg/86o4EN0u1s7Mm4/aS38bCq889lhU/OAH3VCi4tGnrI9/v4cHIQBP+EJIDx484UmJtifjCD/MUoeqehRKTmmHq1oVsD5d/McM1wppcrCaTyBt5ORWUa9CScKSsPHerhOT6JkkXxfQgbGVvM9NenIxNaZiPSJa76+uVDUwERfUuxkLVL0fzpUE2Rk/sd/BjODYxAmMudjh8oczKZcN/kSlsdbBGCorKzHurHGh0/FyczOW5LKRb1UiIgxQY0Hm0xx9+FJYfPOt8FpbSapdgLZcG2YunyGHR+T7OVPHa73Hh9pWsA36CVWo/RmuY2sUQI8T2rmY/bvbrHoLjj+FYrQDFvzaubouJMss2JaEn8eaNWtCm7YtIOUN5hxXkhU5Dw0R4zq/ufw3YJwBnvA/7UxM49D7URJ9/57IwASMcD3QjhhkH8Xg91e6H+FaLs15yvQ3zOp75MJ5CtXjf4F+vxmPfr8Zj+qLzkHf08ag6uD9kR7QH/7oqFlYUzMab78f68+7Aqy5FZzLfFhKLhwplkKKpcCZGQW02yuXZeXyGBjkd5letVeuj8kP46G2b45XfWuPVBvw+3N/KhBTd2pyEA9e8ElDP+f48TyEnjzks6nf8ZpnHBXPbT/x7dpu84munnzPOhsBF1xwQbviV1dX47PPPkNVVVWJSkQQxMbE+++/XzAOYwzbb799F5SGIIjOMmHCBPz2t+HxtShmzJhR4tIQRM9l7733zivVtslkMnjqqafQt2/fRPErKio6UzSixLz77rt45plnursYDkOGDMHvf//77i7GJoOS4k+ZMiVxmuOOOw4PPPDAJjveShAEQRAEQRAEQRAEQRAEQRCbIyTWJgiCIAiCIAiCIAiCIAiCIAiCILoV40ZxxV+ulBYhd4b+AxdbVhsFMzIVla8QlhxEmqRc0YqUasOSO2lRsS1T8YUqQ4cNxaQXHsGYcT+LLILneXj++edx0EEH4Xvf+x7uvfderN9Qn+j8FIMPPl+KS+99Bd85/3/x30/8C6vXN0Mai+DKtC3Bs5ZoG+GKktDotFLTApaCkWoz/zsLS56h8zJxY6uO2S3Alrgo2Yst6YZZt+pWfQ/FCezHjyf1YrF/OBUUu1r5OwuTi1yHv86c70zLfiCi5Npa2aXbr5GMq3Uj11bCbSWy9rcpwbUMh5RXy7rSkm0rL5WGOVLstCPdVmF+vOB2a90ugy1Il9u0hNsWajNVBlf2DS3U9vNa9c8/INe8NqaeXMr6bY9ew/ZBtD4rpNOC20ZEKIzxNKp3Pi20n7a6r5BtWhlOCoRFW5v93+YVR5qdBJ4OC4Nybe3re4XXhqWvnIFc8+rYOBUVFTjzzDPx8ccfY9999w1tNxM6BPIuIDtLAgv1Te5+/R1FLCaD8NK+AiRbIvbtTnbRvmPLW6SN/A9gx40bl+gYHnroobzbOef48Y9/jEceeQRff/012tra8Oqrr+L000/HdtttB8676Z8MCQ/ZhiXYMH8qlkw7EfPuG4wFj+2J5a+fj8bFbwDwkKooLNbe2OuZ6DzDhw9PFO/Pf/5ziUuSDPcJo/CEQsGEoRaf5BZi3We0YNvKr7vE2iKbRcOjk7DquOPh1dY628p22w0D/nRrEXYi4NXXI7dsGbKLlyC3dCm8ujrASzYxS2epKuutxdm+NFsJKIWWavvSUl9B6UsnlUjbM+vqcGDk6f6HvU1Ef6q4cB9HhRRyC/NSHCamHRIdo9Ry7ajnpXzPUMySa2uZNmOAEE5ZbbkqmInPmBpfUeMlRk6rU0oBtivKViJYW4stBbGM6Tx8YSzXMtvgkrLW9QRPOo01fgMOJsz4zqWXXRI50ciF62odiXbwtLtv6Ers7G5Tb+nBs966dAmW3X0PSbULMHPF+2jKNIXOit+G5DmWY3e6/djtSE3EZU1wxdV4lxpn0RXHrHEWtTfI9m/tK0jwtd5+1+osRXodVhM45X3PtNth8DgD72zvvfsevvjii1AWJ1RWOVG9QFL33hVflrmZTChs6LChGLrlUFM+YfVRVr5qPNG5HrncH4M/5qb6HWZ6Fr9NcdNvBfowFZ9zFS/l9DkpmUvf009C9Xln+suFZ6P/NZdh0F/uwNB3pmHQg3eiYtedA1PfAZl3Z2LDb/6IlGBIyZx0WbjsH3la9yfWaBrUWLTuA7kcVwN0uFJvwyo/Yxws68mqt9p8WZnutY162+337RCdjjGYqUD8ZEIICOa+7JvnH9MCPOHpSUGEFLfLi0+XQOegLi9h8nN03GoSGZj0Jjzc5uLaobCeqzYmstksFi9enDh+VVUVZs+ejUGDBpWwVARBbEx8+umnBeNUVFR039ghQRDt5rbbbksUb/bs2Z3azxdffIGzzz4bw4YNw8CBA7HDDjtg3333xdixY1FXV9epvAmilFx11VWYO3duyfLv169fyfImOofneRg1alR3F8OhvLwcb731Fj1rFZH/+q//wn333Zc4/sEHH4wnn3wS6QKTxxEEQRAEQRAEQRAEQRAEQRAEsXFBI/8EQRAEQRAEQRAEQRAEQRAEQRBEaXCMGMFNzJFaGIlRPtGy/GAsINAwsjDlwVDSDwETz5ew+PIOPw9Ye1NCFiUfY24o4+DIwRO+1EeASUGTFLVwjvLyCvzxtj/gm68X44O3P4g9LbNmzcIFF1yASy+9FGOuegxHHbwXDtljGLYa1Ds2TXtpy+Qw4/OleG3W13hp5pdYsnqD2ciUSMq29IWVUUzJh4zOyGzX4VLorOTZMn9Hqq2l21Kk7EiWo9RTqiSW6FuVzZapm1IGymUfW4QayxFaWfEEIBsHGOOOVMVIZISJD6EFP5bNG+4O5DpTUYRsW8E41jEA8pwKQHgQSMmt/rpfLx6EmkNZqBIKCJazSsshhCUOZJ7Vyjn8VszhK5Dgh4koDRIi1gHGAmawqHq06te0J0vSbrUvE64k7Oo8WNsYR8vyj9H49evhfUXCMPSwidY+IqTaThux25Adzz3Gft86GbUf3YbgOVkz4zoM/dE9jnTItRgi8jTZeW/6dK2siJWFxdoi0z6x9toPb0fLqlmR27bZZhuMHz8ev/zlL31BUZ77HmDdv+zyyO+dFeUF76v2PoP7cgugM7AzKy6B3SY51o4ItZPm3dMpLy/Htttui4ULF+aNN3PmzHblyznH4YcfjsMPPxyA/8fkr732GiZNmoS33noLS5YsgddFwlkH4SFTvxiZ+sXYMH8KwHgisbYQAp7n0R+eb+ZUVFSgtbU1b5z6+q6bzCZIXoF2HFokKMKf1vuOyt9+urTzEJ77HBfKD8I8c5UIb80aeM0tQC4Lb0M9cosWovXDj9D89xeQW7kyFL9iv+9j4IMPgPft06n9ts6YgSXb7QBks+GN6TTSw4ej7NvfQsWBB6LquGPBBw7s1P6iqExXSgmkgGAehPDv0x4TYMLItRlj4EqCylS4AGdSDCnDBPOF22Bc1rnfGIR8l2P6PVdACAbGhJQn+3GFFiaz2Pu8zlchZZnq+aWj92bCRz2j5JV3Rj2XwQrL68oNPwvGPR+q8uhxFUuqLaRcODi2AgCCCTDBrL5I6HdpJSRW4nZ/HMXaF4R+7YYw54NZAnjnWBNiv9ozK0SN+cgvgAAGDx2M40cfh2emPuvk8U02i9vq63BF3/46Bwb/TTnwZm/ODQvHseH6mBiW3H0XBp1wAip32F6GmBQk1QbWNK/Gv1d96oqywWBP8GZL16Pe05XI3ZZsA7DyhO43wVWI0GJiGRla1iwAxk1a5f/V7TZYb6qBWO/8zvhmzPXb5fUaNWwTMcaqmPTYpFDYNqk0vltekajlBke9gsyLuE8P32q4HMtijpRZ9SE5z7O6Sibvj0zf/zgDPNnH+Mfm58W56n/91iCEJ9uHvRdZs/JezOS9WKh2BZj7shpvZrIfUwebSqPyoP3Qa7+9UXfFtWieNt05vra33kPL1OdR9XN3YkZ5O0e6VzkyVhgDwLI5pBjXkfz+1oxxaTG27Jd4cCwum9VtWedbXma1adNvFpJqA/57pH6+yAmIlF9D9n1EibbV843Crk81DAuuasE806pzzLm6VplpB+aMhdH3WrM3Zg7IKsXG3ae+9NJLid/dt912W7z//vsYMmRIiUtFEMTGRBKxaHV1dReUhCCIYjJu3Dg8+uijeeMIITB58mScfPLJifNtaWnBZZddhsmTJ6M2MEFebW0tvv76a8ycORNTp07FlltuiR/96EcYP348DjjggA4dB0EUm5aWFvzP//xPSfehfu9G9DzOPPNMrF4dP3l2V8M5x+uvv46RI0d2d1E2GSZOnIgbbrghcfy99toLf/vb31BZWVnCUhEEQRAEQRAEQRAEQRAEQRAE0R3QX5cRBEEQBEEQBEEQBEEQBEEQBEEQ3UK8QChKaOxu0jIb+1O4DludXtuP3HAjsLHlIlJJopJZ/zdKEw7OuBaOcLUwBs44bvvLn9CrV0XB429tbcXzUx7GVQ9+iP0veR4HXPI8fn3PO7j/xTl4c/ZSfLO6HjkvTj9jWN/Yik8XrML/vf05rnvsXxh17f9h5C/uxUkTnsVfXvoUS1Y3ICSyZlyar/zjgRZjW7IiS4LNkDLHb6VhtlSbMYSk2pYQ2eTBASjZNos37DhplQSFmWNw2oZdg9re5YS75Q+mV/GhTV/RgiNmxbO2h2TMRtbjplMiHq7DjTgagWNjJh5L+edWx5XnW9Ur/LpiSPutUebDGAdjZXJ7ysRjqu5SAEvLekuBcXfJm3MAACAASURBVLmwNBhL623+kvbT299j19NgvMzPk6VMXkiDIaX3r9qCWvz9Slm7FrLLdiiF8Cv/cWVEvURTs9d5qBj4LX0+3eu4Y1JtACjrsxV6b/Pj0P4aFkxz+yySanc7PEKsnWtrSJy+dc1srJ11R+S2a6+9Fl999RWuvPJKX6oN5Jchqk0x8jShpJqFyJd3gbak5GLRBUBpvOfWfTvv/qF6RFbwODYHfvrTnxaM09jYiDlz5nR4H5xzHHHEEZg0aRIWLVqETCaDl156Caeeeiq22Wab7hNWCw+5ltrC8QBs2LChcCRik+aQQw4pGCeTyWDatGldUJqkuH1cZ+TbJg9o66cR5cJ61DaiSK3VFgK8xP3tuiuuxIr99seKA3+AVUcdjbXnX4CGBx4MSbV53z7o97ursMVTT4L3LyzWL0g2Gy3Vltuyixah+aWXUXfNH7D8e/ug7o//BW/9+s7v16IiXQEBwJPn2kg4pTpSePLTF2wLIeDJMEDdltWzgZD/CX27VgJK9eggIp41hZyAx3yPf9bo2qlPNm8SiXTjKiTiNdbdHN6Y77mK2e/ATAqFI8ZWlM7UlpNqgbH9ri7DuJQVu29b8m2WMT0cIQsBNbmVkiPz4ML8hTGzzpnZngI3oxl6jILpvDnnviSZMVx/0/XoW903dC4eb2zCpKZ6ZwSBB9ZD83jBrg7mxjVnDGjN4MtLL/Wls06KZH3wpizV9oSHfyx6TUv8tSBbSoztdwg7zK9/v83o9ibbhP3ub+rIjAe5dabim/EAvzm7k/75+w8U3tjnzXtOaAjA2ltgHLPYJHqXjMEdI/Vpa2vDlKemhOKOrqpq99ND6NTJz4UR9+qPZn6ETCYDSIGyOq8M9iQRMh8mnPdHITsvvxsTsj/huiX47cWPa4+AMjnOy7U82+/HuA6X22Rf539PIcU4UroN2mNtHDxdjgE3/RfKt98WwVHSxrseANqybk+n0lVVOXFlZYAx6LIo1bwc+dPH7PeXKRWq+03W2uLUBQOQ6t3bOi+yn9TnGjC9tkxnSeUzXgZMTaKgBNqeX2PqWUc94UY+A1lPMtB1ZZ5v7GvLTAwT3bb0c1DEtqhLzXnu1s9QIvLTKpSTvj0/peLuu+9OFG/MmDFYsGABSbUJgghRaDI/ANR3EMRGSFJZ9imnnILdd98ds2fPLhh34sSJqKmpwd133x2SakexbNkyPPbYYzjwwANRVVWF+++/P1GZCKKUXHzxxfI9s3RceOGFJc2f6Bj/+c9/8Nhjj3V3MTSMMTz55JM46KCDursomwyPP/44Lr744sTxd9ppJ7z88svo169fCUtFEARBEARBEARBEARBEARBEER3ke7uAhAEQRAEQRAEQRAEQRAEQRAEQRCbMEpCkQDjf5MiDkvloWUUzIqoEgXSm10zV2LBmO/7YDJ3waRmRepWmP/JAXiCSzmIByakmAUcTOTAGYMnGDhSAAM8GHmSEMCAgQNw2fWXYcIVNxY85uZFMzDge2dCCGDx6kZ8s7oRz77zNQQ8QHjgDBjQtwz9e5ejqqIM6RSDJ3JoactiQ1Mbauub0dKagaUfsY43hbBtXBlSbMUPs8Kt71qiYgREtiZKyZuhJTW2LFkuUpDsrzPYYmdo4VVMA5G2LaeMoRqGFRb47jSIKKux3TiVGYv7lSjbiZKKhdIJO087j+C63VCZDmYQEIxpA57fBjkAzy8DBCA8wLRIXzPDOJgWIjIw5rnF00Y9vz376YxOypfDyP0AAPO0fsgW9vlt3y+nlbnVdoLnMbge0KcxFabCLYE4UzogyDZhb7eEaOConXEbvNZk0sPyASNQs+9l5nzocql9WuVxBNvBskYfY79vjUPjN685+/SyTdgwfyqqR57oXnck1ZZ0vbKRp3uHwlpWf5osschh+RsXASIX2nTffffh3HPPzZNWfkbcqwD/D2djxZYyvKPCNUcqFhcnj9y7o9UUW94Eh1EskfamJB285JJLcNdddxWMd+eddxZNTsE5x5FHHokjjzwSAOB5Hl5++WVMmjQJ77zzDpYuXQrP84qyr2Kxdu1a9C+GhJfYaDnnnHPw6quvFox33XXX4ZhjjumCEkVj9055JXvhFxr9CCaC8aKSC/eLpdE2j4nO61H39pvpETuh7/nno/KYY8D79umWMohMBg0PPoTmv7+AmnvvQcV+3y9KvimWkoJXKZRkAp4QYPD85wBwaHG2EPCYABd+HM48ud2WafsidCHfJcxkP/6zO5PbhF635aNWw2KQbYNBWjEDz+uB+ERJyPcsqMlXDXnGWULjIMj/fKjaiRDW6Igsn9lNUEYs25ow77hgSogq37wYrLaonnGZ9X4qrLmthJVv+C3flsi7ZTfrQQlycLt6Dxy25TBc99/X4je/+m0ov9s21GNQKoVjKqpMehG9n+Cbr9pmriLzxpkDUP/hh1h6z73YSoqWSKrt88Hy97GmaTUY5zBv7ercGUE7nG3Mb2cMWpKs3/GlXFtJthkAxtW6CfOT2OMB0IJ5tTdbOhxLxLbI2O3sVtv7fhQUTsdkGpPYimL1TbW1tairqwtF368i/0SCAQ9x7DYB4NtlaTwTEW+rQVvjtTdfxe577e4L6RmDJ7xAnwJAMAiYSSkgh+s8AX9cFSl5Hdt9IAMPDvXpL2psWN27GZhguucSEDIr2T/KcvhidSNl1u2yshLV5/8CdVde656H1bXIvPUuKg//oQmUUutUdbUzIsUAwPOArAdWJqXZ8p7tjLxZ41q6/QoGzhlEY7MeZVPbeXU/gDMrrbU/fRWqoplQAMh4bVY9urXqKqVFINRKISCHP/1OVl8iathS1oH/zCR7VDkeypipEVjPPDreJs7SpUvxyiuvJIo7derUEpeGIIiNleXLlxeMs+2223ZBSQiCKCYHH3xwsvEG+LLZPffcEz/5yU/w4osv6kk229ra8Pjjj2PSpEl48803O/X7gObmZpx//vk4//zzsX79elRXV3c4L4LoDG+++WZJ8z/ggAMwfPjwku6DaD+e5+EnP/lJ4onIbrjhBnz22Wf45z//iZUrV3ZqArMoysrK8NBDD+HEE08sar6bM9OmTcOZZ56ZOP6wYcPw6quv0gQyBEEQBEEQBEEQBEEQBEEQBLEJw7u7AARBEARBEARBEARBEARBEARBEMQmTj4HTWCjcMJjTVH+R0Ds4f+xqOu1YbYMRFjp7HWjywl8lzkwX73DGQOX64z5IhbOuB/GuB/GOTg4xv5iLLbdsfAfnueaapFZt8SXT7MUtKAavpDaA8fa+gy+Wt6Afy9ci4+/Wo1Pv6rFvMXrsXxtE1rbpIhZpVdlgfXpLOp4UlJunZKLkmGn/G1yUXJsvV3vIwVXkp0yAm2Y7yrMCLelkNsSG7O4X1k6km6r4vU5shoEk4tpHAHBka2lCeYVUGJZUiWGYDYReUSF6XUjunbKqtqlThsUSjPrnKvjZTCycvVd1hVT51XVlaqftFPXTC9pvd2Oq0TozKpnvSDtL6xMpvPXGVPhaTe+qn+nPFzuJ2XiI6XLzdR2FZ+Z4xWZJqyfOwVJYKlybHXsk3DbijqvnZdqAwy9tz0c6arwH93VfnKn2yZIqt2tlFVH9MNeNlHaDV88jdY1/w6Fn/Tzk/JLtW1s816guguJz2L/YDfh3/Ey6ydxGsY6vHQE5x7dSTY16eCOO+6YSDTx0ksvlawMnHMcffTRmDx5Mr755htkMhm88MILOOmkk7DVVltp2UZ3Ultb291FILqZMWPGoHfv8CQKQT766CM0NTV1QYmKQ+Q9QEkkVRytuw3HC+RmpTfSRyO37T5yCxeh6amn0Pj448itWt29ZVm1CmtO+jlaXnutcOSEcJaCJwXnHjz4k9v4gmBPeEa4DWFVrhJOCgjh+RJJuc0TtmpbTYjDZH0Kt4GoVxpV51ZYYmIF7qJgHKIwiZ5d8hlq2zHOUijcLo9SyDrv1Mzs0Ba56lcqOUaix1T0i7T9ni7fg5nJQYdZAmV7jCWYzl44s7dxnc5Pq55r5RiEsMZ8wHDGWWfg5NNOjjwP19Stx4xMq9mzfQpizqN9hHbs4JF+86c/of7jTxL3vZva822QpfVLMGvlh35dKTkxmFV/TI8TqPrUY3YMcvxACbPlmBzjVt0DZrIugHHTJrkcZ3Jap2666rwH+lSrI9XlC8xFZqLH1J11Tev0wTGDdvarBUVPEe+i+faljr+8vDwyyXXr69AgjFxPRCz5imLzw4pekSOCLS0tOHj/Q3HFJVdhfd0GwJMifj0Bnul/gudd+q2liFuFmt5Gx2Qc3Oq3VPtTfRJn3B9J5aotmvdrLsfoONy+x/RBDEym6/XjQ9x2JpfMOx/4QnnOnT4sNbDG6WeVFJ41NOprwB6j5mr8DmZEWcdjDCKbA5qanf4IAFI1/U2f7WzLL9VmjKE50wzIe4WQ14WWkQsj2xZRzy3wE/nXo0KYZxmoTIMlNqtOG8vXvgPpNgWy2Sz22WefRHFHjhxZ4tIQBLExs27duoJxRowY0QUlIQiimFRVVWGHHXZoV5pXXnkFBx10EBYtWoRDDz0UlZWVOOuss/DGG28UdZLNfv364Y477ihafgTRHr744ouS5V1ZWVnS39MRHeeSSy7BsmXLEsU99NBDcc0112Dy5MlYvnw5GhoaMHHiRBxwwAGoqqrqVDk45zjssMPw9ddf47TTTutUXoThk08+wYknnohsNtm/++jfvz9eeeUVbL/99iUuGUEQBEEQBEEQBEEQBEEQBEEQ3Un3/5UbQRAEQRAEQRAEQRAEQRAEQRAEsVkTJ9fOF8cVY7uCj1i5tjLlWNuVREQ4uRjtihbrBGROXEqPtVSFKaGKWX/y1ScSHX/zkg/8vFgK4EqIoiTXvgRbC7At2XC0CNuSYdtSbL0EtmvhtsrDjsusfSq5siXUBnMFyjACZWbtg1n70vuXuhd/idbuKH0MpEzJHLfdFox0W4c6ouSw4ipsVIkwrDDX1sJYOMyJF5u/ti+5Zcor17bKrI5XC6W0bgyObBsBgTlz69gIuKMk2ymApWXdBETbenHbnVvnYZm3WbfyYZZ8W+an5d3wxd1O+7Wk2kAKS547BRDJ/oh7yI/vBO81IHxOiyTVBgDG06je+eehfbfWzoPXUud/Iam2pJBeK0HSDmZRUbNLKCzXsrbwbr0M1n74p1A45xx/nvjn9hXCLnugiXVYrt1OepSUT56P7pa5bgx8//vfLxhnyZIlaGlp6YLS+O3/mGOOwZNPPonFixcjk8ngueeew9ixY7tNtL12beHrmdj0OeGEEwrG8TwP119/fReUxiAS3LhCcYKvPJYIOy59aJMw+Wr1djASC610CyKTQesHM7H+hglYsc++qLv2OohOCNBZeTnKRo5Arx/9EFVjxqDPL85En7N/iT5njEPlsceibPfdwdLp+PJks1h73nhk5s7tcBlsOGMQwpPSa8ATgAcpzAb8bVIkKSCMbFuHK3m2bAPM/85g1b0Oh45n2oVJ4+8vLN4Oridpt5F5dCQ9kfwZrRvk2k6Yfq+xR0esR1s9vgJrDAXyFUy+tTI1vuL+2OUKCavbMcGLHhPSeak3Z1NSJaRN8RTuvOdO/PjwH4fOQVYIXFxbi3m5jBb0Rp9Hn/A0YO5bvXPWMhnMPfdcZBJMDNKjnt9LQGOmEa8ufBlMTfNgTWJnJolTkmA5DgcY2bGa3E4u/narrgFHNuyO9jGnbfrBfrgeG9QSZf87ROD6KDDBQKKeMCpSKaTa7dm/SsYYBtQMwEE/OCi0bW4mg9/X1RXKInanzHrB3zqdwu/79YuM6Xke7r/3fnxvt+/h5ZdeserAl2wza7yFCaalzqodeZ4/+Gsk13LM1ulrTD3b0n4zBuy3Ra4k3Erqb4nezbVupbEmOkz3H4D0FluE+s3cgoU6jj2RQHroYBihthkBFPWN4IwhZeXv9seuUFuti3V1Tl+kPlNDh1pt2hxDIak2BNCcbfYn/oDwrxuhatQMfpha9jcKa6IQxu1rKPoZ1XmWCceKRV8THelC7eehIo3FFJujjjoKy5cvTxT3mGOOKXFpCILYmGlubi4YZ8899+yCkhAEUWxuvfXWdqd57733sN122+HNN98sqkw7yG9+8xtcc801JcufIKLwPK9kz/e9evXCjBkzEk2SS3Qts2fPxl133ZUobkVFBZ5//nknrKqqCr/+9a/xzjvvoLGxEXPnzsWFF16IHXfcMfHvQtPpNMaMGYOVK1di+vTpGD58eLuPg4gml8vhjDPOSPRMC/gC/GnTpmH33XcvcckIgiAIgiAIgiAIgiAIgiAIguhuSKxNEARBEARBEARBEARBEARBEARBlJ52Ci2kWge2OsORLLmb/CDmij7iyyLFKVr+5ApzlETZl6lYUhLAyEmUyIf7ghUGBs6lXJunkOIcfaurceiRhxY81pZVc2FEyUqibQuplWDbFlMHhdnMT+NIsn1ZsbsE4rAUQvJtS8as5cdIwZY5+3LmtJQru2ViSoiMVEiq7R8DM/kxDogY4Zc6Ll0evcWS1kR8d+q+0B9KBnVY7v61w0XJ2COzCypq1DqLWZefIbm2rf2ydDuWYMdRhGlBttLtGLm2I9i2xNv+kg7UvRG4+8JsX4CtpeohyXahJQUj0U5bAm/utG1HBB/Rpo0oiCNTtwjZ+iVRJz9ExaDd0Ge7n+izaM5j8aTain7fOi2iBAKrZ95EUm1NJ/5YuQh/51w+ICzWFl4GXut6X+QUs9TPfxpt6xeE0t50000YOGhgx6SRtiDcvp0lkGsX44++o2SFXY2R5W1O10DHOeeccwrGEULgL3/5SxeUJgznHMcffzyeeuopLF68GK2trXj22Wdx4oknYvjw4V1Sz+vWrSv5Poiez80335wo3sMPP1zikiShCNdFMAsGI1eOEycDUoCoRIUiLNsuAZU//SmqL/o1qi/6Nfr+6kL0Pu009PrhoUhtMSgUV2SzaPjLA1h17HHILVuWfB/HHouBf/lfDP3XWxj+5XwMeeMfGDTpUdTceQf6T7gB/a+7Fv3/+0YMvO8eDHn5RWw59zPU3HM3ynYeGZmfaGlB7aW/BYogEvK7QaFl17D+74QIGNm2fsYw9ePXq9DSdOXT1jkJO17+Vma3kUStMe7xmCgaiZ+N8sm1Y5LHPf9FPhNGTF4WlKm6Ow28iQs477gh4aweS4EW1KpJy7j1zsutxX5LjnrDtheTRpZbyP1xPzTFU/4WKb8pKyvDo5MfwZ577hE6FU1C4I4N9X6xA0cdt9jnw36DD04N1rp0KT4755cQ2Wy4DlQ+m/izck7k8OKCF9CcaQJghMVaYKzbnhl/0mNiwbEU+12f2bEYOIPO14i7/TIEdMTWuo9QsxVIIqtEWuT1NRxqL3Z65si5i0GppNr+ZgHGGG6/7Xb06tUrtP3vzU34V2trnszjlnDRTuvdG2f26RNbljVr1uAXp/wCH3/0sZlFQu1HnVPm9lNMAB5yVh2oujd9E7fajS1hV3Gc/gRW+9RydwY9NmyH24vcV6p/tZWb/yPW1mrRt4nPUbb1Vs50hOoTa9Zards9hpBQWx8J4K1YFdlfpaXQy2ql4TYLq5+3JlloaKsHIMCs5xuVmZ4YRE0Oo8LlZB8mjpr0Q//Pf1YV4Uljgs857sbQSp4JaTpBD/BsP/zww3jttdcSxWWM4dprry1tgQiC2GhZtWpVInHuPvvs0wWlIQii2IwePRq77BL+vVhP4cYbb0Q2z/swQRSb1atXJ/od689/Hp5MOx/f+c538OWXX2KPPcLjSkT3c9RRRyX+3fqdd95ZUI6+yy674K677sKXX36JTCaDKVOm4Oijj0ZNTQ3KysrAOUevXr2w7bbb4rDDDsMdd9yB+vp6TJ06FYMGhX8XQnSOhx9+GLNnz04UN51O4+mnn8YBBxxQ4lIRBEEQBEEQBEEQBEEQBEEQBNETILE2QRAEQRAEQRAEQRAEQRAEQRAEURySOowjN0VvLCjXhiWmsfavnU5WOp1WbtRSHWakOlqro4Qr1j6ZpffxpSVSciJlUErWw7VwhWH37+ye/5wAyG1YBluY7efjC7aNEMUSbDMl307DSIktUXVIlK0OUomNU4FtrvwaWoTsy7e1sBlKmq1kySqdFB4p0TZT0mYGLWaOk2rn+3VlSHyszo+pVSUyshpDwHgUzCNq3frULhgjjhEqXxGRdWxe+fYXLBuTchwFt8qg6s4WoDO4mjFzfpnVFrRg21lckTXTku2wAJuxNBiXYdxqE7ELt+Jyp8xKpK1k70aobbVHbpXbatcMHCv/cTmSwHgZtjruKVg1qE+1OfvC+uLKndzvwXU7zF/Kq7dD1ZbhP8Kr/+Jp3+QUK5LKJ5rKL6DauOhkueOMde2gvP+Ost27NC7+R3T+cqn7/NFQmpEjR+KSSy/R340SswOoZMH7WL4kRRKgBoVe9k+xKHX+mws/+9nPkEqF22+QJ554ogtKU5h0Oo1Ro0ZhypQpWLJkCdra2vD0009jzJgx2HLLLYsuiRw0aBAOPfTQouZJbJwMHz4cO+20U8F4q1atwkcffdQFJYon730juCnukonJIiwhFM5nKNsu6JarRp+A6iuvQPWVV6Df767CgFtuwqDHJmHYx7Mw+G/PodcPDw2lyXw+D6tPOhlefX2ifVQefRQqjz4K6e23BxL0mayqClXHH4fBr7yM3qedGhkn8+9/o/nFFxPtPx85z5dDCgCeEPDgQQhPy82V4Fw9UXhKta3CLLmkknAzyDoN1Z8RWDp1bwknjTA2Wqwe1z7j2hJRXBLLtfMJtmM3hTeGns+soRe7LI5U1dlX4AGa2Zv0yArU+Ip5nJfbWNzzosqP6XdaFphsSi3c3s4C27ilxeXWu74sy9IlS/Dn/3cXPv98XuQ568+jzln4rLbnqlBx6957H3Mv+21knE1dqg0A0xe+gtWNK+VYmqxr3SYAyAnuUtYkd3rsDQwpJTFWYnYZX30qybBqZwp7BEZ9h2qf1nuZP+ZnvgdvnFqkHRxK0LEK12H4eorZFkPe/rjQu3MCqbZi7332xiOPPBIZ78HG+kB2UR1U/M7sIl5ZXY3/7t8f/Xn0GGFLSwv++7qb9P0U6jYm76V+nTE5huffI3OeJ7smu2/x92yLtJ3eTrYrOz8G6LBQ/8Xcdc5twbUfzhkHE8IeefXbcybr5iHTpnfYMdTbAUBuyTL9ncuywk4fEGorUbe3ZEnofANAescd3GO3v+WRagPAhrb1RpQN1R6F+k8jnIcYAQbmPJvEtmMW+HTyjMh/M6CtrQ2/+tWvEsc//PDDC4rhCILYfJk5c2aieD1ZzEsQRH6ef/55VFRUdHcxYikrK+vuIhCbEV999VWieJMnT0Yul8PNN9+MHXfcMTJOv379cOyxx+Ltt9/GrFmzMFxOWET0LN58800sSzhx5z777IPzzjuvXflzznHiiSdi2rRpWLt2Ldra2pDL5dDc3IyFCxdi+vTpuOSSSyInKiM6T319Pa655prE8R955BEcddRRJSwRQRAEQRAEQRAEQRAEQRAEQRA9CRJrEwRBEARBEARBEARBEARBEARBEF1HO2RPwgnPL8uIkn6IgAhZy1RkdgK2NEcJd4wAys+HGxEKg5Y2cQZwqUMxKm0jduKMI8VSOPCHYelukGzTWlkuKRkGB5BGSLCthcNGosy0xDqwRMiyI8OsxRdp+6Jl2EJtLaoy8mUjRuYwIm2u49uyb5ZHqu2f8ziRipRnMQaERFpKnGW1m5CIO+p7cD1kMAq1Q8b9fSlPTGg3hfLMVyYrMyMLA4yw3JX/uMduREDOOYUSdecTbIcl26bOlABbLqrdReZhFi3XDqbXIu2Uu59gei0Gsts4Q9Py99G27ouoEx6izw5HgqUrwRyrVUCXVIx2AtPu+u18SmhbrnUdmpfPiChhZyRpG5tgu2eUlaUqUN5vh1B40/J3YtN4bfVoXv5BKPzcc89FOp0OhRdFsJ00+kYgjiKBdvHgnGPEiBEF433yySddUJr2k06nMXr0aEydOhVLly5FW1sbpk6ditGjR3datL3vvvti6dKlGDZsWBFLTGzMXHrppYninXzyySUuSZjO9ooqvSMSLGjFtCbzYEbKbG9W8uZugTGUf+97GDTpUfS78orQ5uyCBVh/3fWlLUJZGQbcfBOqjj8ucnvjk091eh85kZXn2HqOs0TXAgKeUw8CnoD1ZCECPzI5gzKKGpmlc3AIhznb/Val24Ej4DblI7qexPfGIsm1Q+G6w7HHSGQcOywgEbZ/nKJpY7G1qFd8BMZrmC/AZjxaus21TNksoTic6/ROEeRnLpfF3579O3527BjsPnIP3DzhZrS2tkaely1SqcjTrP7BddRbo9Haht/i1bnisjwrp0zBFxNucPLeHKTaby5+AwvWfenIh/2xNFXv/ngbc4Tb9kRvqj2ocF96zFXbgslHhuq8zUReCAi0mVNzpv353/1bqX0tODfkEIl6z6hICRLqPjuOQk0o7/we0c8FPxvzs8j4/25rszLt2D3D7h1GV1Xh5cGDMbaqd2Tc16e/jhnvzQDjTDueVfciAAjPk3n6JyHjZaDHgO22wZipdy1nD7YBNRbsiqt1WzW9DtTEitwK43D7KmyoD42+8d69nbFeNbpctsVApAYNdM4NA5D9YoGJb/XNUUJtdawAQ/bLr0L9FeMc5SN2hBor0+cJ0H18nFQbANa31AGQzxHGkq2vDacdKfk544H2ZQbtTZNm1hOQSeuQtJu0JicxGdpf1WwLCfPrZk4//XQ0NTUlijt06FBMmzatxCUiCGJjZtasWQXjlJeXg8dMeEEQRM9n5MiRmDVrVo+Wuk6aNKm7i0BsJtx///0F46h3LM45rrzySnz55ZcQQmDBggV45513MH/+fORyOdTV1eFvf/sbDjrooFIXm+gEEyZMSBSvvLwcL7/8colLtWVHNAAAIABJREFUQxSbW2+9FStXrkwUd+LEiTjllPC/5SEIgiAIgiAIgiAIgiAIgiAIYtOF/rULQRAEQRAEQRAEQRAEQRAEQRAEUTySuFTaIXuKkmvHCqEKyrWF1pwoqYot2TACHl8swpmRqtiiHanmARhDinMZl1uSFa6/77rHroXlSMJDrnm9FhO7wmNLZs3SgCMvtkXIKswXY6s0Qem2Dtdx04G8jBybSVkyrPzCcuS0kX9DxbHKJcVHIam2FsFwwIs7MZZIWteBHW4Jkx1Zsq2esfNKiiUKU3UnJWLB4OgyR+0vpLGxvprvrlzbSMr0OVAiar1utDl+mJGoqzahBduqnQTl2iEpe6COnfTxC5w2FJR2h0Xaqg34Pyad0hGp8q1+67q4k+2e4VQ5hhx6u9tGSizVBoA+Ox4HXtYnFGfNzJtDqYpDT5YcBsSRJduNSLbIslTU7BzKonXNf2Kzb107B1HHMP6C8fmLleenmGwMcm2ieIwaNapgnJaWFsyYESXz71mk02mMGTMGTz/9tBZtT5kyBSeccAKGDh2aWCY5fvx4vP/++ygvLy9xiYmNifPPPz9Rm/jqq6+wYcOGkpenQ32/euyM6ucjLg8BEQ5mhe8TQggof2K331MYQ99f/wqVxxwT2tT45FPIfv11yfff/4brwSorQ5ta35sBkc12KvuMl/GfBIQHNbOTkpwrIbZaF3qjFGgLWy3pL7rObBl3sN1E1KneFFHGqK7XFWK6+Qc/9Wt6QPye9KdHP9p2E7bQOi9xj93BVxxnE0PUeEoozAy/mHEWaxKqqPIFJdehbVqczNzYDGZRxY8ov51nPq+4Ss8YwKQcljOOdbV1+NlPx+D0n5+O16a/XrD/24JzZ2TBXux/dK1KxaHGC5gTF3p7uLTf3HMPFtx+m/9tM5Bq/2vJ2/hs9b+tcQAe+JRtX42tgYNzuS4/U8yMf/h1m/LXmdQSa/G2arNKXMx0uzLjLsypLVUDQs9goOK7x8GsBquvV+bmEikqtq4lk5mbryOFD15TIhyW77oL0cH+1hMeBgwYEAoflEp1OFN9ru3vAujPOa7r1w8PDRwYme6SCy5FS1MT/FMqxcn2efbU/ZYhl8u654aZvig4RuQLthns1mW2cR3H3zHTY6Zq5M35CUwo4G3YAG/VmtCxlA0b4qTRLZJxVOy5hz5HKk7240/1cfoTOpr2YkYGmd6ujjHzqRn7UHmWf2sXsKre0petHgpj2mpAqp3JZdCQaXCORfiN04mnnm0EIGXoMiP5HGriyGAkfy6NnFRkE2bixImYMmVKorhlZWX44IMPIieFIwiCUMydO7dgnOrq6i4oCUEQpeTb3/42Fi5ciMMOO6xk75sDBgxA7969OyTiv/rqq0tQIoIIM3/+/IJxhBAYNmwYnnnmGSd8++23xwEHHIARI0bQhBMbEXPmzEkU7+6770ZNTU2JS0MUk8WLF+O2225LFHf8+PH49a9/XeISEQRBEARBEARBEARBEARBEATR06Df6hEEQRAEQRAEQRAEQRAEQRAEQRDFpZNui6AMRkR8CwljgtInGAmIkWv7phBHqqKEPsqpAmb9gakUm+g4vjQFUrbCtbBHSU04GHfl2hXlFRg0eFDBY8411VoSayOrdgTb4EZwzS3JthZg2zLkNIx024i34SxKom2LuFVeaSc8KFv2yyglzVqgHRAxM5m/3rcRLTMw8z3273mVONqpUb0YARIiPm2CYfFxdbtS8hjAaYC+DAYBYXvc/uL2q9Ydg5L+bs5rUPBkhentXKdlUvmutyv5T/B8ByTbTEnOmaqPwAIl4DZtKrSwtNnObIl2KpAPt4Rqblt0pd9+WO1HE5FtWBp3oh0G7XMFGE8HzltYmBRbB5HredqIzJOXVaHviLD4tnn5DMDL6lTFZfOSCDkkFYBap7y85luhzZkN3/gSp4ilbs4jofj77LsPKnpVdFiUXWzJtiorselzySWXJIo3ceLEEpek+KTTaZx44ol45plnsHz5crS0tODJJ5/EqFGjIkXbqVQKjz76KO65555uKjHRk+Gc4/DDDy8Yz/M8XHTRRV1Qos4TEhhHxpErtqGSmdXI9NZ2ET/DTdfBGPpdcVk4XAg0Tn6y5LvnAwei8vDDwrtvaUF2QcfF3lkvi5znn18h/dGe8CDgWbJJpc4WTpiWbluSbYBpKbr9miL0y4lb53bugNWeNtdnyI2QxOKrfJbp2E0F3nNU+sA4i44ngKAEWL926bdSS/TrRDPiWWHFC/1IN22hhVvrCOYn39/BGP549R/xzzf+GX9SJBWM4bTevTG2qnfw0CLeIAPjTzBv7cF0dnrOzPpXt9+OL2+5qWC5NnbeXvwmZq/62B1fk+JrrscI5BgbADVJmy1CVuMknHM55iZHOmxhOzPjH34btcf0nFETIzNm4e9+JLt+mc4PgHvdxV2DhbrbwHWRj4LvfsHG2c6yxN0bBATWr1+PdevWhbbNy2Qwo7UNy3LFeZawi79/eQVO6907FOeLz7/ATdfdAgEh+xEB4fmJPSHAuBpX859xMrmMzNcfC7b7KS36Z2rvSrDtSvV1fMi2xgNthBnRthqBs5e2N9918lNL2bd2ceKp64IxjvL993X7UABtH84CGprCZYJp33osUUXKZtH2/gf6/Kql4oD9TP6yr08i1WZgWN28Sj/XqE+m1s2DiCmnJf9W5yy2PTNnd7EUe4StJzNp0iRcfPHFieNPnToVW2+9dQlLRBDEpsDXCSawGjx4cBeUhCCIUjNkyBBMnz4d8+bNw5AhQ4qSJ2MMY8eORS6XQ21tLRoaGpDJZPD000+3a3KPYpWHIAqxbNmyRPFWrFiBn/3sZxg4cCBmzpxZ4lIRpaS+vr5gnLKyMpx99tldUBqimFx99dVoaWkpGK+mpgZ33313F5SIIAiCIAiCIAiCIAiCIAiCIIieBom1CYIgCIIgCIIgCIIgCIIgCIIgiOLTDoFM9GY3gnDCIuTaEdKnRHJtPwJcuTbAGZebbKGKkf/4cm2upStcbUNYrt3c1FzgZAC55nUwMmpfRuwItpktIXYl20wKjZkj2uaB7/HrSoZs56fLoYTYuhxpS36cBlNSbUfWbUTbSq5tC5v986ykzyyPCMzIoy31EZTsxtXCwPpETFh8uBbqmACAc2jXoLUb1b6EiCqHVmUFPoPhap3bGTvlY4zrdVMEKy8tw5afDPqc63habK3k6v5iBOyWLF2Lp1R+tuRatYOYxa5ja11LtJVoKEqmrcrkyOEZmld8hHUf34+k9N/jLOf8MuZUmnVuAxVqnWN3PdxJhdqIpN/Op4biCi+L2n/fF5lP8ehJgu0uKEcHpNoAUFGzSyhKrqU2NnnbunmhsD332NMtSick2YnTJmg6JNfe9BkyZAhqamoKxvvHP/7RBaUpLeXl5TjppJPw7LPPatH2E088geOPPx4jR47ErFmzcPrpp3d3MYkezM0335wo3uTJk5HNZgtHLDEduo9E3RuiBNwssBK8X8jvSvzc3aR32gnpnXYKhbe+/XaX7L/8u9+NDM8tWdLhPJuzzYB1zzcSSjM5hpZihybgkJHtNiLj6bp0qpRFrAbCCj1XbE6Wyo2Idsm1o7qUPMnj5NqR4ywBkbb9/qzLKML5BH+CZQq/35ql0E/sXpT1lpk4ALB82fL4kwFg57IyXNOvGm8NGYKrq/uhijmlc/6htfv2yCLC3bTuG6Y7upECsPDOO/Gfyy+D6CF9cjHxhIfpC1/Bf9bMduqISam2EV+nwMC0bNtfVwLtFLgUcPvSY27y4WqSLoYUl6JhzrVs2x5XiWo3sNoyYLc9GdOubPs6Y2o7M9cJgmOXcK4Z/ZnoVdDkkUiqnY88yePeTe3w/v37Y6/v7BWZ/pS1q/GDlctx04YNyHTi3dQ+tWp9fJ++qOGpUNx7/3wvZr0/S8u1mTz/DEbWD88DA9DqtcLu2WyZtKo/px5VLN3WmBa4m/+bcG7L2+3+S8vigaaHHo3sqyoPOjCUDvDzqvrhITClkSNd2RxaXn414lhUO2e6LfjXAUPrG29B1DeYfkiuVP7oUBMxKNNWnxFSbQBY1bgqXH9O1ZuJPMz4aXByjyQPJhbM5Gu+x+1/0yCbzeKEE07AuHHjEqfZddddcfzxx5ewVARBbCokEYySpJ8gNi1GjBiBFStWYKuttupwHr1798bhhx+OefPm4amnngLn5i2Zc47Ro0cjk8kkHsf4/PPPO1wWgmgPAwYMaFf82tpa7L///njrrbdKVCKi1DQ3F/63WRMmTOiCkhDF5MMPP8Rjjz1WMB5jDNOnT08+rk4QBEEQBEEQBEEQBEEQBEEQxCYFibUJgiAIgiAIgiAIgiAIgiAIgiCI0tAD5drBiEbupOQpJtSk5VqIwqRERcm1tYiFabWPFG4b2fZue+1W4EQA9Z8/DyUcDguvfZG2EWzbImtbqp3WMm5Xkq3iBLdb61qynIYjXVYybUvc7Qi1A1JtE8eWKBvhsn9+U1AyGiPPDqOk3K52ypbdyE8tSrIFLZE5xm+326r9R1Yxf3Bl5DD5osXtjwXWg/uLOjbuhoeE3cyNowXbVnwlybZFVDqdLdv224OWXjty7CSL2rct0TbSbFemrRZzHAwMIteC5S+dHXnuo9h27HSYX32zrpNqS+NT5dC9Ud5/RChN3b8fSnwMnaO7BdtdJNUONvmIRUBoYaVayvrvHM7Oy8BrWR8Kr/vPA2hZ/Wko/IifHBFdrDw/BQ+pULyEp5Xk2ps+Bx98cME4K1euRF1dXReUpusoLy/HySefjOeeew7z5s3DHnvs0d1FIno4u+22G7bZZpuC8dra2vDcc891QYm6APVIkudeYL89qfukwhO50pWtnZTtPDIUlvniyy6xJaa23DIy3NuwocN5NmUaoUTYQj+rKbGkKxCFEmwL69lAP3oGv0N/FzKxX68ydoLzpeN0xC1hpaFnkK7BFloXJOq1IE9S804YDnfSqyEUS8Cq44mYMjITR4+tBH6cZ/lQecMP+yzyPdh+f44vw/RXp0eeg5OqemPKoEF4dostcGrvPqjmPJhr5Ck0b6/mrTqiRHo9+g3exFzy2CTMPO1UZDrR7/Q0WrLN+NsXz+KL2nkAGDjnYDzlC4nl+JCRF/syNjXexuWEdfr8ciM01lJjNbKgJrkD1/mp2CaOrC/dVo0QWY0hmPqyRcswoVZajTUmFHUt2XE6Qqml2lFhUeEnnHBC3t080FCPU9euRT41vMiz2KhDGsA5bujfL5yPELj+jzeo26Z5TBD+JIoCgBJVt2VbnTFEc8WZ+o0SbDf/bRrW/e4P8DbUw+mDmMnB7pf0NS1l8Ep03TR5Cto+/U/oGNJbb4nyvb8r8+SWRN7Pq2zHHVCx266hvqXpgYeBnKfz1xPrMVMq/1rx++bGBx50m7EAUoMGoWK//XSlKIm2PX4eJ9UGgOWNy+wNsRS6b9ntLNjON6Xni1WrVmHx4sV548yfPx8TJkzAuHHjMGzYMGy99dYoKytr1/vKgAEDMHv27M4WlyCIzYTa2vgJJxUjRoR/10EQxMbPZ599hn79ws/Y+TjvvPMwf/58NDQ04NVXXy3YP1xwwQWJ8m1sbGxXOQiio+y+++7tTpPL5XDkkUeioaGhBCUiSonneYkmVd1nn326oDREschms4nrbNy4cfhuzESqBEEQBEEQBEEQBEEQBEEQBEFs+pBYmyAIgiAIgiAIgiAIgiAIgiAIgigdnZRrR2XnyrWFK69RwidnF5YcJBQqAtuNXJsz5mxToh2V2hYpccZ98Y8UqKjPFOPYaputCh5Xy/KPZY5GnK0FxUpubQmzXck2d9Ip2ba9aFF3QMhtC4+VyFvLl619gqXAoL4Hhdp2ubgr6pZhkIJmW8CtwuNJWTUrNTIMYJZAGRFSGzhpguuFpGEBQRKTYaF27IrDhAg7vPLvN1i2QBmkUNsX5LgKLhNThisxta6XKMG2abF+Pduyc1s3pbQ9wSXYfqKk2cF1kz5Opt26Zi7q5z2Hutl/xao3r8KS50/CoilHY8HD34XItUWd0BDl/Xc0Umum2pk6/qg2UaQ24njcGfp965RQukz9N8g2LE10HMWhO+RDpd6nMvjFbA1ItKMo7799ZHjT0n8439vqvsLq964Nxdtiiy3w02N/2p5C+2VLKNlOIuEudK/clMRTRJjx48cninfPPfeUuCQE0fO58cYbE8XrHrF2O1584qK2c9KF2PuDfLzNoeeItfmAAaEw0dwM0dRU8n2zXhXRGzLJnkejaMg0wCi1RUhmrScDUU8CziuHim8/59gS0pjnHl3vwfDQSmzb6NQTBT2OlJTEcm0g2lSbT4Ba6B1I5SHztkXaSkhrh7OId+iQVDsizBF9s8KLUMMETI0VKKGyeQdmjCGbzUa2+Uv6VuP6/v2wR3m5kddal6o9WmGfQvV2Gzw1cW+awThKJG1LczmAtW/8A+8c+RNsmDs3VNaNjVVNKzH18yexvHGZHCvzj5zL/ysJsRpPY1KOze0xDGfiLinTZnL8TY5NhSYDC0wQ5r+/m4nHtEBbvsc7o3zMboEB2TCY27lGdcGAlZ+BBceZZPZ6e8zF2dVS7XxcceUVGHvS2LxxPmprxZzAfTNOnh21PRhXADikoheOr6oMpXv37Xfx9hv/0vdP2aB0Haj7ZFuu1ZJEmzE1ZwTR7nLkdYm2DJqfmIJVBx+GhvseAGts0vL0UF8FhL4DQNvb72LDtTdFjrD1PfsssFQq1K+bcWagz+knh6o4M+9LND7wVz8OD4yYMtVO/S+NU59B64yZ5vDlSu9TTwbSaT+dkmpb/Xk+qbYQAisaV4TqI4g7Xrp5PRwsXboU5559LgYPGowUT2HIkCHYZpttkE6nMXz4cFx22WVoa2vDnDlzcNppp6GmpgY777wz/vCHP2DSpElYsWIFlixZ0u79Tpo0CZzTnwQRBJGMpgTv2DS5HUFsmlRXV2PevHmJ5NpnnXUWhBC477772iXbv+iiixLH/fjjjxPHJYiOcuWVV7ZvTE3S3NyMs89OPgk40TNYujTZv8vYddddS1wSopjccsstieJVVlYm/h0hQRAEQRAEQRAEQRAEQRAEQRCbJkX9V3R1a5uxbm1zMbMsGlS2jkFl6xhUto7Tk8tHZesYVLaOQWXrGFS2jkFl6xhUto7Rk8sG9Ozy9eSyebnN64/hCIIgCIIgCILoAJ2Qa0fJSUQoUbRc2/4juXi5NnPSx8u1VbhSACn5T0CxzaXCSUq1OePYbY9kf5i1fvZjWqLtCrAtwTZsyXYajMtPlvbTaTG2zMP+HruelnlZ+co4DGkwRMm0/fyVfNsInC2hMrPEyszIlpmljlLCmyhMXSmBtNIwyUoO1GVYexVcTyhMBkIiGVeubbWrdsu141RbEaYzJbbRx6ptQVZsW8WlrGLuuTfnSsnFrHRKzq7F3LacKuV/IgVzJfI8iy2xsj61SNtfWtfMwzf/dzy+enBPLHluLFa9fQ3WfnAb6r/4O1pX/xuZDQujTmIsA/f5jS6/LwuSdSWUaS3uHHeijUTIsKpHniTPp8vq969PeCTFoivHaUq5r3z6LRkjoaCJ8fLI8LYNi5z9rX7nKohcayjeOeecg/Ly6Dxk0oKnopBgu6CAO9gnRUXZzIRVmxNHHHEEysrKCsabMmVKF5SGIHo2p512WqJ4jz/+eIlLEqZgP98p4m8S0f5lPzCb6zli7ThEJlP6fbSE7/8AgIpeHc5zQ+v6gINVPjBYwmy72nxxtvzR64qY+s3zbFBQrk5slHRKrg0UHHuJCguNtcjxltCYiyXYTlLWKDlt1LbgjyPNzpuLyefhBx6OLENNyh9DsKamAhjAE56nuDdKFtjKA9t4IJ4t021csAD/OupILHj4ofhC9HA+XvkRnp33NBoyjVKebU1AB1+yzXlQqm1E6FzG5VK2nZKftkibg+kxNyXk9n/UuTXjFKo+GeNyjMCPr8f5YNcZsyTDgF2PehIvZrV3ZufiEhTMJ71+GViXS7ULvY+m02n89ZG/4ucn/zzvblflvEhBdj6BdrDYwW0X9alGecS5u+n6m/zzJASEZ01WIYRuc1mRQ8bLBHZmX3nym5RR6ytRDf3UrUf9TX/Civ0Oxobrb0L2szl+G2NuW7VbHTY0oPF//ozaX5wHZDK6famlbKcd0PuUsU6YPaqmWmTV6OOR2mpLXUa11N98G5omTwETAowBnFvp5DE0T3sZ66+6xojCZWLeuw/6/OJMS0Rvt3eWV6rNwLCsYSmyOeu5LFSJIiwLj2z3wu0/7bHVqDSB/QQvjw448opKS0sLrr/2euyw3Q7Ydutt8dBDD6G2tta5jnO5HJYtW4bbb78dFRUV2HXXXfH4449j3bp1nd7/fvvth2OOOabT+RAEsXlQV1cHz/MKxtt77727oDQEQXQHQ4YMwfz583H88cejsjI8ic2gQYPw+OOP48EHH+xQ/iNHjkwcd/To0R3aB0G0h9122w0TJkzoUNoXXnihyKUhSs1nn31WMA5jDIMHD+6C0hDF4MMPP8S1116bKO7ll1+O4cOHl7ZABEEQBEEQBEEQBEEQBEEQBEH0aIoq1l4wby0Wfr62mFkWDSpbx6CydQwqW8fpyeWjsnUMKlvHoLJ1DCpbx6CydQwqW8foyWUDenb5enLZ2tp6vniBIAiCIAiCIIgeQCfk2v7maE2SvYM4ubaWhMCShTg5Myd9tFzbDjdybcY4ODciFSPVNiLjvb+f7I/Q6z59BG3rvjYSbSXSthZffG0WwEiybSk2YylLlG0v6Yh1KeVGGgxuGiVbViJtf39pZ3tIqA2ZTgqPlBCcyXNjS54REA2F61dJn/2zKysoYE2xhclx8uSEwmQgXmAryx0sb1CuHU4bsnTnWQ8ciyX2YczWfXF9BMz67iz6XNvnkVl1ZgRepu64iWvlwZSomxVamJU2nO+GOZOx5PmxyNR9BYjOjyeU13wbfXb4qTmTInjugufW/h5cj2kjQhhrjxCAZ4SIepsQSFdugT7bHhbKo+Hrl9w8uoQEpuei7KNUWecRUAuhl/bQa4u9QmGta/6j1+sXTEPj4n+G4myz7Ta44qor8meumlchSxgsYWZMhLxCswSHTPLMTZdvf/vbBePMmTMnkRyHIDZ1oqQwURx55JElLkk3Yd8LAo85waednMjlF353IV6MWJAlrM/OkFu1KjI8tcWgDudZ11oH/Sgpw/xHQnnGWZT8Ov7dyL7HCytDJRGNrPdCCOE+dgXFldqQnDA/oktot1w72KbyJM8nuo7MQ8ARs+ryWeJte0ym0H71D2OxZYlLHRRuczl+0NbWhhuuuyGUastUCicE+hf9xq1e/2B3o2ocyD0FUd9UiHojtvM32atxjsBoBgO8lhb8+3e/wztjT0TjN9/kPfqeRF3rOjw7//8wY+l7ABPgcmyAM1M/XI4vMBhZNldnN0qULdsC5ykj2WZGsu2LjVU788fS/DE6JoeSZBnUWJ41VMCtsUKmxv1gulMjXmbu8ELUhBVJTlDEBF1RbbxTUu0CQwFxUu1CCCGQLkvjr5P+ir9P+zv233+/yHhDUu5kY8Gc80m240oxJJXC+L59QuGzZs7CZb+6DICs08CtVMgbcFO2ye2DmPqfPX5mb4qok/oGND74CFYffQJWHPBD1F18GRruvh/NzzyPlpdeQctzf0PDXfdh7S/HY8W+P8CGifcAEZOXsPJy9L/jT2Bl5XoiOuaM3alrhoOXV6D/H34XGu2DEKi76hqsOfUXaH7uBWS/XIDcmrXILvoGzS+8iLVnnYt1438FqIlJrGOrvuxSpAbWyO8R/XZM21Tri9YvjO7P5XXFuT1uGcg/kGf7aX/a0LCg87Wd+UVEb2trw3nnnIf+1f1x/fXX45tu6K9ramrw+uuvd/l+CYLYeJk5c2aieLvvvnuJS0IQRHcyePBgPPfcc2hqasKzzz6Lww47DKNHj8Z7772H1atX45RTTulU/vX19YniLVy4sFP7IYikXH311Ykn5LRpbGzE4sWLS1AiolTMnz+/YJx0Ot0FJSGKQWNjI0499VRks9mCcYcNG4bLL7+8C0pFEARBEARBEARBEARBEARBEERPhn4TRBAEQRAEQRAEQRAEQRAEQRAEQRQFxlh+AUycsFhngLwCGAYWIXyxEwk3C/WFmbKpPNyyKrW2tR3MT8oEhPClJp7wAMYghBSGCMCT6TnzAHAI4YEzBk8AKe7BExx7fGcPbLPdNvhmYX7BhvByWP/JXzH4RzcCTGllZL5K4gslzOT+8bIYBY0tlJHHqeUnoXoISk+CaicpV7bD9Hdb8cJlMq4l5Crcl2ibuFqqDQ4W22aUXMbXIMmDCBQ+nzA5PqzdUm07HyYNeU4WVntSeYQaor0eDIvauWq8xsbHmGwLUGEMgCdzY4F8I7K3tyuZkBBSoqPaEZN5RR1+XF1FnzRbw1P/5XNY/e6EmPTth5f3wdajnpa5WzIkpnRl9rmOayNh4Y+7RdZz8NqJaSP9djkVDQtfccK8TCMaFr6MPtsfaRm6OiMTag+FOt3O5FsqRGyRQ/eXAnIzm4qaXdCy+hMnrP6r51H9rdNQOfT7WPPuNZHpnn7mafTu3TvvvU33re081epe095tBfNV1zSxSTF27Fh8+umneeNkMhm89tprOOKII7qoVATRM9lvv/3wxhtvFIz3yiuv4JBDDsEbb7whRYDFp7O9sXqasW9DnRVhB29p2VwGZanyTuVZDLJffhkK4zU1YBUVJd935rPPIsPT223X4TzXNsvJcu1ncfk6pB+rmTuphv4MVJKQz0e+RDvPo2QovFTPgkR3o571Ek+qEmwKzjtiRP4RYy+hMHcoxnkndiefEnpMpl1ltvabpHy6IHD3nU6n0dzUHIo5qqo3KhhDqxBoEB768xS0Eti+TgNliHqTD+/ZhNnpPOgOZ37vAAAgAElEQVSRE72utpmREqHHm1a/9RZeO+QHGHnRxRh5wYVIdUF/2BEyXgazVnyE2as+hic8cO4fjRJrM3tdSbaVMBtKlM2MTJvbnymkuC/f5oz7gm0l0+ZKyJ2yJNyAknTrCcX0ZGHWeJRehzN+5U60Z7DHHGyZvMpFqDiygShRsY6Xd1I5i0JxOtGlh69p9d5ZqAgC9ivvET85HEIIHPfT40Ixdy4ri0hdsGAF10+t6oNJDY2oDUwi9MQjT2CrbbbCxZdfBMaZnAgNTh/X3NaM/uX9I/ugYP8iIq9uF2/ZcjQ/9/e8hxSZmnPU3Hkreu0RIyp1zfsAgKqjfoK2U05C4xNPhaK3/etdtP7rXWd/zDpuWHUGAL1+9CP0PetMGWa1y0B8e3twfeH6BXo/zPp08kL0eIR60oEQfl0FDzaiHHGYa7YIBNtcwmwffeRRjD9/PFpbW4tTjg4wZMgQzJkzB1VVVd1WBoIgNj5mzZpVME5ZWRkJJwliM2LUqFEYNWpUUfPs0yc8MU4c2223HQm2iS5h0qRJOPDAAzF+/Ph2pVu0aBG23nrrEpWKKDZff/11wTj0DrXxcPnllyeSpQPAhAkT2nX/IQiCIAiCIAiCIAiCIAiCIAhi06Q0fxVEEARBEARBEARBEARBEARBEARBbJYUlHl2UhITLRpl8d9sj7AW3wQEIjrUj6x8w46sV0p8bOmOLwQyeXIp62GAFAP5gqB0KoXxlyT7I73Gb95CrrUevozaFwSBWVIglgZYyl+QBpCSS9pa/DS+YNjPg7EU/F8NqnA7XSoinxQYS8slBSbT+XmlwXR87u6PKam2H87kcUDu3xcQKWG2/IwTa3VKqs0itqstti3GWk8i1bbTBR2/efOKsNuEdhZ3bMwpJwsdG3dCjaqLuetWHYXC1TFZdci0lIoZGVXsj3vGVXqVf651PVa9FS0u7ijbn/wOUmW9Zftgpvz6HHRWqq2+WKKh6Oh6Q+9tD0eqcovQlrUf/cmkZSqzUsqpbYq5n1KWOz5vIYQr4LOrtWCR/AgDvntJ5NbM+q+w7uM7kWlYGtp2y623YK/v7IVQA48pX3slgX7pjEwzaltH6UhZiJ7NBRdckCjePffcU+KSEETP54ADDkgc96233sKBBx5YwtJ0J2YyFXVfiLo/ZLxMVxYqktyyZcjMCwsSyr797S7YeQ4tb/wzFJwaOhSpoUM7lGXWy2B9a53/nqMWpp4Z7Ht8WHKqTZWIv5/brx1xj6ZF0k0SPZx2TaYSNSdXnuTmTS9PWOC53EiMrfdX6z0yGCcYN7Czdh2aKp+NL2LmGDhoYCjNPfUbMHLZMuy+fDn2X7ESuy9bhmNWrcbv6uowubERczNZ5CLOQvxbe/TYQ+DN3vkH274sWo4nWdvtVw+vuQWf3XIzXj5gf3z95GSIXC7ZSekCPOFhzpr/4Mm5j+GTVR/BgwDjXIqv/bEgJcRmUoadsta1INuSarvibSXL9seROPfHlDizZNrcH4vzt0kZtz2WIcft/E8zVsGt8UEz9mHNhWWPhthVG9F9Oz11O8Y8Q1LnQu9wha6JPMmjpNpRyd1jcUPs8tXW1kbu54XmJvyjpRnvtbbiy2wW+glDzQ8ngDrPw7JcDvWeZ9334ssOAJVgOKdvtBzp1htuxUP3PejvgAkIe3I6zpDJtSHjZfT5jupzwiNciYoVSWh8DACrqkLN/X9G5dFHF06nhrdkufpPuBaVxxxZOA3gjFvZ5e+1774YeM9EMJ5yz4Oq4ph2aa8vb1iGhkxDZDk4404DErD7frjzp1njqeraU9s3lvnBrr7qapz1i7O6Vaq9/fbbY8GCBaipqem2MhAEsXEyZ86cgnH69u3bBSUhCGJTZ5dddkkUb9GiRWCMoW/fvpg0aVKJS0Vs7px//vlYuHAh9t1338RpNmzYUMISEcVmyZIlBePQs87GwYsvvoh77703UdyDDz4YZ555ZmkLRBAEQRAEQRAEQRAEQRAEQRDERsH/Z++8A60o7r7/ndlze6N3RBAUxdgiVmKNxhJjRaMPij0xMRjlsUXjk0Tz5HljYnvsUSHWJBqNj1ETG7YICHYQQ1GQDpfb67nn7Lx/7MzsbDtnz7n3XC7w++DxnN2dnfnt7uzuzCifIbE2QRAEQRAEQRAEQRAEQRAEQRAE0aNsLbl2pB9KOXaN2AJCFabWGuIPZoij5ApTrq0E0dzYi8OVa5trp00/B/tN3i/LgQMQNjo3LYYpu2bqoyXbaplr+bUjrg6TbGf7WIAWaCe0hJtxKe/WQm+nTC3nVmX5hNqmcJspLRRT4meGgNTZd938VzB/qXZYGl/dyVeqbe4fItfWdSpwYKYJOKrQaE2XuY2p8sGMc5NNsG18dL035dohaRn3lmHKuTN9fPuvfGIKhN1zArBhR98Jq7S/e06Y/1z5pNpCipW03DBsnWMB8j47fNcySx1hvAg1u04NbO2o/Qx2qi1kP8Mu5f/0KD2R39YRNQfkYuZtFBlS0BpYXDMuVHre1fgl6j/7Q2D9xN0n4iczLo+4Ntkl4FlF28K/KOSt5pMM6ls2KCDMJiMMPXdZPpn0+XH/ZC0nA9mOM9dzsD3Rr18/DB06NGu6d955pxeiIYi+zXXXXYeSkpLY6efNm4cZM2YUMKI+hn6XOu+JZHrri7Vb/vBQ6PrSb00peNnt/3wF6Q0bgmUfdaS3v5ADm9o2wRa2d6X/veyTnSvpqSdZWPnM9+1bL/zpIoonth/yaguZzdk8xl8C68x2nsw7VF5r9q+MT6BFqdp4PDo4j/xVCly9/Tz3s/rr1ZkPEkAKwLJUF55ta8MvGhtxyuZNOHzjBjzZ1oKwnqz/lhL6RAQjBdyRFPU77FZ2x5Gc298dfWFoX7sGC356BV485EAsm/0IUu3tWY+pUHTZXfhs8yd4asnjeHfNO2jv6jBk2s4YmF+ozcHBmaWXHWk2B+dynZRiW8xypdq6RnAtAeaMgwnvOBzUtQcAwQChxuVUXXLHPbgxXqHG9hzMvgXgHX/RnSW3rjEzl2B9NO8BLTDOgBAi9F4zgsiSQaZNwY3+CZ7CUuj3itG3VXulIwTvM+vr8YO6Opy3pRbHb9qIfdevx27r1uGCui04e0stJq5fh4M2bMCRGzdiysaN+HlDIz7v6gp9HvluY5xZWoH9isPbdx8s/AhCjucwAILJPrk8juZks8zevTaeZ5QaWpI/Kk49GQPu/D2KJ+8ftysbScm3DsXQfzyP8u8c40qzQz6qfPM5KACwoiIMvOdOVF81AyyR8MTiEWobG3SsjKHywgsw8MnHwCtcMbmnTnpOg7/eu/y77gvAkNZDlss9k/WZTzEjX9/51QUL73YzDZMb/O8SpgpWxxFFqEC9+8x+ZDZ++9vf9kBO+XPUUUdh6dKlKC8v36pxEASxbbJixYqsaQYNGtQLkRAEsb3z17/+Naf0LS0tOO+888AYwyWXXALbtrPvRBB5MGbMGMyfPx/Tpk2LlZ4ms9m2WLduXdY0dE37PuvWrcOJJ54YK211dTUeffRRcE6aDIIgCIIgCIIgCIIgCIIgCIIgSKxNEARBEARBEARBEARBEARBEARBFIBYcu1MYpk85U55y7W149jdphaZRwriyIG4kiNJubYpPlECIVcixJEoKsa9s+7NfFCSxkWPw5UUK5l1ULLNpJQIzHKk2NyVYrvboz7cSCvL0YJs7pYDU9jtSLh1bNzRPAWF2tzI03LPn5Yfm+YYwyDjuV6OPEn9DtNNhV/pKD2Vr850V6pt5hNSj6Prv0eBg/CbIOJYGZPn3hXVMPOcetIzYy1DUJptCLD1dYBxrrkvXYR425+nJ43ze8PrV0LYqYjzkTsVOx+H6vGnes9L4DoZ64T/AofVEeh73V12RUHOlwhIk52PV6Zctds5waCFjbqFv48+qLBD6HHJdraHbrZ9C0m0pNqDumVCk2cWXgMCpYMmBdbWf/og7GRTYP2dd92JoqKi6JADZYrQ6xgp2VbpQgTbUeKzTGSSTevlOH+6IbaOXc4OLMfuLt/+9rezpqmrq8P69et7IRqC6LtUVlbmLLy75557UFtbW6CI4pNxUobu5x66Nml35pVbauVKbLngQqTXru1OUOhasgQtj8wKbmAMZSefHLlf5/z30frkU0A3RDuivR2Nv/7v0G3lZ5yRd77rW33P4W684nSViBBzE4SiW22pLNZY75hI9DrPokBoOy9WO9BsYsdoe0KYjli3n82YMzbz1rtvxWjbB6m10/hlYyMO3rgeSSW/h9vbVYccNTqhsIz+ub8HDzApxw1PY/ZeOYCWVV9j4XXX4m/7fAMLrr8OtR9/lPNx5cvG1o14Z/VbeGLRo5i3di7akm36HHPGYTFHjG1xR5LNGYPFLCnUZo5gW6bj3HKk2mBy2ZVr63VqTI1zWOCwZHqVhjMLDByWFndLaTcDIJiMgctxOvdcct1P4nD7L9ApmPHtvbZGXRXul5nKL9U205r9WXMfIUR0N9YNK5ocpdregDJNdsfkq8YZNzLl8ZMPmJwlKIekfFe919mJD5NJz7ZOIfB0WytO37wZ07bU4qWONp3eL9UGgARjuCdCfrVx/UZ9TgWTOXAB2M75bUk1G0NIxhX3XU/nCBl4oggVp52KIc/+GcPnvYN+v/4lyo49Gla/fpGPS8/oWFUVyk85CYOfeQqDH5+Fop13jtUf95q2jRpoWai+cgaGvvEPVE47B1Z1NdRhmgHpGMrKUX76aRj6jxfR7xc3gRsTzuQj1e5KJ7G8fpncj+l6z7l5HpkeWvSUpR9icrtvXcZRUeH8S4u5Q8ePAz/0MXanpRQmxJ/73lxceuml3ci1e1RWVuKvf/0rXn/9dSQSia0WB0EQ2zZxZJOjR4/uhUgIgtjemThxIqqqqvLa96GHHoJlWaipqcGMGTOQSvXcf2MmCABoaGjA448/Hivt2LFjCxwN0ZPE+W88gwcHJ+Im+g6dnZ047bTTYqe/++67MWbMmAJGRBAEQRAEQRAEQRAEQRAEQRDEtgT9n3UEQRAEQRAEQRAEQRAEQRAEQRBEQVDCi4yCuExS4wjxqLuZBSQxWqQCoYUiwt2oy2OMQQih81DLkAIeZ39nB8EAJhzxh5CSXsaUo0WAMw4btpNe2J64uSySM4add473F3qYlAcJZQHxyKmUOE4b1kwdD8CkhIZlkbB69EzZvpX0xC9KcSXPHg2UZx2MdaYoW2mo1BmKCjRMUxWlrfLHbm4xyukpqbYZo6rjppRG1anIvIXxHbXdzNRYZtDCaOZYm2RN8JtjhLG3eX7CFPTqGIxyzPiZkTZEwuOuZ/oc173/e7R8+VLI8eVH2ajDMPI7f5BlM7c8b5BGnD0n1Q4nWEdKBuyG0iH7omOTV3DW+O+nMPDAGzML76KeeSKk7uZNxkofkb5QxBBqm+ckUqgdb71VNiRWVHvuuSeOPPKIrHLToADQL8/21SPhCv7cNAi9JO47KPO6OAghSFq9nXD55ZfjiSeeyJrurrvuwm9+85teiIgg+i4zZszAggULYgsybNvGHXfcgVtuuaXAkfU90nYaaTsNi1u57ZhKof2VV9Hx1tuovOhCVP3gUvBBg3Ire+1abLnwIogQQU7Zd7+LxOhR0ftu2ID6q69By6zZqL7iJyg77jggB8mgSKVQN+MKpFauDGwr3m8/lMSUhoaxtmVNbjuQI5voITL3QUPwJ43qnurN4WMweixF5RGSv0ckHFJIxvZqpjEhNQYinH6xGokwdznwoAPx8KyHcfGFFyPpk/vGodG2sdf6dfhpdTXOLq9ADeOBHrV76tzSBdwRD7PZbxv7ME8aZ18uzzOXXXIu87UhYAGwwdDV2Iilsx7Gv2c9jIqdd8ao40/AyKOOxtADD4JVXJzzMYbR3t6Ot99+G10DkmitbEZLZ7M8YEeQrY5dC3OhrrNvQh04YzJaYi33d+TY7oR0nDFwWM54m1xvMUe4zZgp3nYk21zKup3J57gWdzsf56RyLVFW0m0ZDfNphI1j0P9m7vF4+qW+Y9W5GBMb6W9fX89fz3UU21h3bcKuE/Ddk76Lv7/w9x7J78NkEh8mkxjAm3FWRRnOKK3AECvYLvk6Qqi3ZfMW/ZsJZg6ZgYEhnU6jtbMFlSVVbr9cPrtCx65l/WFgSIwcicrzpqHyvGmAEEivXYeuFSuQWrsOor4Bor0d4ByssgJ82FAUTZiAognjgZD4M+KvA7pquBuKxo5Fv9/cjH43/wJdiz9H19JlsDduhOjoAEpKYA0chOLdxqNor73AiooDkxp4xlU8wxIs9Lfii7olSIkuMGbpXZmcrM+8ZyAAxuWd4YnfnQTBO4WAGvZV95l6CsLIw1NCxKkL3oeZ0urbUl3nsHsXwAcffoC5/5qLNWvW4P0F7+Ptt97OmHehqKmpwdlnn40777wTxT30fCcIYsdly5YtWdNMmDChFyIhCGJ7h3OOjz76COPHj887j6amJvzv//4vnn32WXz66acYEDHRDkHkSv/+/WOlq66uxtChQwscDdGTNDQ0ZE0zcuTIXoiEyAchBH784x9j/vz5sdJPnToV06ZNK3BUBEEQBEEQBEEQBEEQBEEQBEFsS5BYmyAIgiAIgiAIgiAIgiAIgiAIgigoWeVO2TyvGeROYWInc71XcGSUI9y4AnJt+NUgceTaDLYQjlhESE0Ss8Hkeke4zXHbPb/HVT+emeFggWTj14BUKYEZsQsYYl1tavWdHGc5npMnzHzlkwb5ZSceAYohR5ECFFMvBMbdPFhwP53OjhBL95hU29jml3xFnqgcrUZKrh0iTQqT83gXoiq4ud533f1WJ8C4E8x83TxMtZgInAgzT/MAIm+8LOsZUq0bUPfJgxEJc8Mqqcagg25CzcSzZPb+emoWroQ+wrhfQrZDJRNgwniOmKL0POtIze7TAmLtVNsmdG5ZgpKBu0fux1zzUHiV6DHBdly5du9KtQPvCX+1j9w/LKH/+ATKRx+BpqV/yRrZlTOvjD7HRhHecEPk1cIV6mmJFUIE28HbWS5630dqHcm1d1wOOugglJaWoqOjI2O65557jsTaBAHgscceQ3l5OR58MF575OWXX97qYu2cpbg9REe6AxW8Iq99RWcnmu+9Dy0PPYyyk09GxTlno2T/bwKcR++USqHthb+j4Re/hF1bG9jMSkpQc/21scrv+vxzbPnBZbBGjEDFWWei7Hvfc4SWGd57XUuXof6aa5FcsCB0e7//+nne7a1kOomNLRu8K+P0d0MRbhjGhB3CEE3qrP3tCF9TmJoBOw6xJjiLwqxHOYzB6DL9O0XkFZhAJmxinZgwMNh6AjKzPDVu47TDz/z+mZj0jUk46YSTsG7tutwKkdzR1IT7m5txSnkZppdXYedEItCbNiMxpxEzv82eqerNc+aMJ6jtHFKkHTqG4P62AbSsXInP77sXi+67F7y4GAP33hsD9tobA/bYAzW7jEfVTjuhfMhQ8IjJB+yuLrRu2oh1K1fizUWL8dlnn2HhwoX46KOPkEwm8b/v3IGKkgpwPQGD94HD1B9jzIgx5xjUNXCl2s5aR5zNtDTbUqJtzsEEwLkFDgbOLHAl2GYcHBYsLveV21xRN9dnzyndmYDMyYfpde5oH/MsG6NUUBJgVxouUzJ3z9BHe6Z7yD9ehCzv/G522cMnCPPWWE+awHtEuGl8fVkw4PY7b8OW2lrMnTsvRqDxqLPTuK+5Bfc1twAArqquwggrgVFWAoM4x/URgqyLLrsIQl4TYR6IfEEyMNR31qOyuMrzjAz77TlOqGxUfgyJUaNgjYqWcEVPzJaZTP38wLZEAsV774Xivfdy0xjthIDA3RiP8GeVTaotIPDppk9kvvJe4M5Ei0pUr55l7n2j7hmoBf0M0GEw7z2nYvdcumAwOm+9HJk4uF8cOjo68NMZP8VTTz2Ftra2eDv1MLvuuismTJiA448/HmeddRYG5ThxDUEQRCZaW1uzptlzzz17IRKCIHYEdtlllx4Z61y7di2GDRuG1157DUuXLsXRRx+NsWPH9lCUxI7GMcccEzvtrrvuWsBIiEIQp62z00479UIkRD7cf//9ePjhh2OlHTFiBO6//376/x8IgiAIgiAIgiAIgiAIgiAIgvBAYm2CIAiCIAiCIAiCIAiCIAiCIAii4GxNuXbo7nJFJrm2m4sToCPXBqDTOHIQLh0zXHtKHCm2LRyNEoMj3BZCYNI3sv+l9HTbZjgiIACwwWDJYAElzhZaVuITawuVzpADB06MISDJJCZmruTJ+zG0KT5htitNUXlx33dI2rBr1+NSbRgxBQXY/r3yQp9XAW+xRp0KHKo6/ijzkl+cBTedPkdCXmslelL1Q/hOr7tgKqBEoOxMcuK4MGz+1y8Bv+As0x48AV5cCTvZgtJhB4AXV6OoahQqxx6L8uEHy0TqJvPHZdYPdW+G15FIQZLKX2Xhz1YRWr6Xql1OwaZ3fwaR7vSsr33/Zow8/snI/czYgpJmT0Lf8eVDtodu70q1PfiqeuZ9M7wcfOurxp2E+o/vQeeWxZFFV1ZW4tTTTo39F/3d6+RV15syK+fRLbol2PbLtZ3kudUBkmtvH+yzzz6YNy+zvG758uWwbRs8k9SWIHYQHnjgAZSXl+OOO+7ImnbLli29ENHWRLUb1aLbX+hItaOiKD+xtkIkk2h7+mm0Pf00rMGDUHLIISiaNAnW6NHgVVVAOoX0hg1IfvIpOl57HelNmyLzqvmvm5AYMyan8tPr1qHp9jvQdPsdSIwZg5IphzrlDxkCVlYG0dqKrhUr0Pn2O+icOzcyn6ofXYbi/ffPqWyT1U1fwxY2LGZ5NyixrBJCqnaCbi+oZWOfHESQupgc4w1tMuvFAhdOFJS8Bduq3mUZg3GShvet4gq2/bGG7qN+R+yr27imm5sZ40G6qc0wac9JWPbVMixZvARffPEFmhubcdjhh6H/gP5Yvnw5Pvv0M7z33nt44rEnwgsD0CEE/tTahj+1tuHw0lJcXFGJ/YpLAsFzKb1WcGN8ytapvL0IxoQcXxJ6BCUNAa6P339hvCeGAbCTSWxesAAbF7wPAWceMwFHyF9UVYWiykrwomIIIZDqSiLZ0oLOlhZACPw7mcS9DS2BY375kX/gzKumRo5naEGuluw6J52rZUOszeUEbJw54mwlxXYE2dy7DtyQaivBtkpvgTMmP1zLs51tDJYsU49EMVOZ7aR1tdrecS69NmzsTP4WcOu7yt/TB2Qs8AzPJG4OkO15mmX3sDFSNfmgOxYULtU25dlmnMIcYxLA6NGj8dqbr+GxRx/Ha6+8hqamJjQ1N6GluQWLPluU5QDicVtTc9Y0x373WPzH+f+hx3ZVrGocVs1H2JnuRFuqFeUJp73jmVzRfF4y3zheCGH987Bt3SFuPp56Cm890/UwcljRSBtR3vL6ZWhKNkp5PcC5edfAuB/8zwCnrWPq62HKtOX4uueIlcjeLwZXo5ha5i3LD0nnIYd2VDKZxNUzr8bDDz2MZDIZb6cMWJaFyZMn49prr8Wzzz6L5557Di0twedraWkppkyZgmuuuSYnwR9BEEQ+tLS0IJ1OZ023fzf6wwRBEH7a2tpQVlbW7Xy6urpw+OGH62XGGGbNmoXp06d3O29ix+Gtt97C66+/Hjv9nDlzChgNUQiyTUwMAOPHj++FSIhceeeddzBjxozY6WfPno0BAwYUMCKCIAiCIAiCIAiCIAiCIAiCILZFSKxNEARBEARBEARBEARBEARBEARB9ApbU66tss4q1xbhcm3n30pvKsA4h23brtzDcxCAEI7AxxFucx3buF3GZjhAFzvZAqu4CgD3ylpNMTKTZUWdNBZ1rn0SV/mbebabmpSgaMhZdGXZzEzHVIb+PNx9POlFWPx+i1aU8c2fv7nFYzByfwsVY9j56QEBjiEpdN0xmep+tBjLG5P/BvGZcRgMwTak3EYATNZEYe7v2pC8191fn/KVKzN0bPwgduqdTvkbSobuo8U6LPS6mvULwfWhpiBzOQ+ptrkcyC8aXlyNqnEnoWnZM571bWvegqNRyy67zShddhJ4486LqIduAaXaPvG8s8q04EWFEEeenTluZhVj+DF/wNd//TbsrrbQNGdMPQMVFfHFomH3tZJBqSe0es84jx33TaUkV5HX2izHJ9eOWhcnXpJrb9tMmzYtq1g7nU7j6aefxllnndVLURFE3+b222+PJdbe/mT0sn1k9nfMdqpBZ6oTtrC18LS7pDfXou35/wOe/7+c9608fzoqzzu3W+WnVq1CatWqnPcr+86xqLn2mm6V/VXjl8Y7nSnTpK+ZEt5uFVp87msb+FJlbMJ51vfQO9/f3KKmxDZF1nGYMGImzzQOA3gFvZ7vOGWEbfet0+1oXxym5FWPBsmyLcvCnt/YE3vuuacnnwMOOACTD5iMCy++EA8+9CB+8+vf4JZf3ZIxxLc6OvBWRwdOKivD1dU1GMgtT/9aSbP9o0tqPYPTM7SNb2cdgy175haYlmsLIXw9SVOqLWDrPr2zxoaAxZx8hQC6mprR1dTk8ewKQE3lhtGJIlRzjibbO0HWO397F1N/cjoSxYmQQTX5Swl01TMPzBVrA1LK644ruX+4/nDBwLkj2LaYs85iHJxb4L7fnDEt3uZgYJxrqbaWdDMOyLTuNfHG7/TdzDEto+8m640WA6tHOlho9QxItb0lZVzOiRyl2gymVDskTZhU2/yt+6tmE8L5YXGO6eefi/POP9f7qhA2WlpasWTxEixbvgydHZ3o6upCIpHAuPHjMHz4cDz52BOY9chs1NXWxTnqUIYMGYLf3/17MyTvsdny+OU1qW3fgp2qK/TwqrquZp880D/3nRc/ma5l2PMx7r4Z9zPHr6KE2nC3+YtRxx0njg/WL4Cu+Yzr9AzuvcGMPJgakDTXGekgnxNuuOZ+MITb6r7zbQ+cC2ehm7IAACAASURBVN8hyonoVBxhbSnzeFOpFG782Y2495570dnZGUibDyeceAKee+45FBcVAwBOOeUUAMC7776LF198EZs3b8aoUaNwyCGH4Nhjj+2RMgmCIOLwwQfx/nvNvvvuW+BICILYkSgtLcWkSZOweHH0hLf5IITA+eefj/PPPx977703Fi5ciESC/oo0Ec3GjRtx3HHHxR4jq66uRmVlZYGjInoS27ZjTSIyceLEXoiGyIU1a9bgjDPOQCqVipX+iiuuoMmpCIIgCIIgCIIgCIIgCIIgCIIIZXv7G0EEQRAEQRAEQRAEQRAEQRAEQRBEHyar0DPb32XLsHuUCERLncKykL45vwDHH6fWhChBiBDgzBF0MC2QNuRAhkxIy4IYQ79+/bIcoEPHhoUAswBmScmQUpBw42PB0SypNFzHE//jCIeYzMv9OGWYkiPGOMC4PC7uOV51/OY298P1t1rj3e6VNnmvEoP3ioX9zixJ8QiTPSI4/349aIjzS2yQre5HHaMizGZnnBtmnn83HybPuScmz/H7z693Lcv7D5DuqM9wvC41k85FydB9oSQ9nvoUeWy+SEWELQiOFEmIoAgpllQ7QPw6Uj3xnMA6kU6iccmTsfMAIOMXXimdx4glECbIzKGELMs9SU9JtcOW48QtUNxvHIYeES1X/f4534+RTwSGjMy9Zk7dFXDXqUsohJz2wbefL2TjpwiIubKJusLIWaxI9CkuuuiiWHL0hx9+uBeiIYhth3322SdrmiFDhvR4ud194rqTMbjruiXjRLBJ5YhngfZUe7fy7QmqLvsh+t38q2h7YgGp+P5ZGPDA/UA3JDxddhdWNa30rjTbl7LJ4pXselSTzndYX1QKQGmCDCIf3HGLAuRt1OGwcgG4zXXz42YQ/MTA3z9Sk9voLqJ/WEIATDCviFbeU2piBX0Pcoaf3fgz/O3/nsM39/9m1lheaG/HiZs34S9trQAEmCzEKVqAy3XuCEZwVESNmHBm/IYa+VFyaneEhRtpVN/dWSd0me5oDmAxdx9m5O2O1gBVnOGsqvLA8TXXt2DT6lpXZK0+SmbNLacvzzkYszxpLCW+VuUyDotbsNQ3d9M7v5U4W26zLLmN69/c4rCYBW7J8SxuOUJubh6hKo8BTJ0JqMpidE19UmA9vsDkP+FSbbPOB0Ta/nGFXLrc2e6BHKXawXU+GX6IVNvT75QTYwn9U73MANtI6fq2lbGaoaKyAvsfuD/OPudsTL9oOi7+4cWYftF0TDlsCsaNH4cbf/lzLF66GPc/fF+s+yyMOx+8AwP6D4C63wQEbN0fB8CEjhYAOlPtaO1qyausHZF/132B+o46p4ow975S95EeN2TGk0iNN6uUHuG3t4qrZ3DgfjIRTkq3SobfBHFvM3P9zb+8GYP6D8Ltt93eI1LtsrIydKW68MILL4RKHadMmYLf/OY3eOihh/CLX/yCpNoEQfQ6H374YdY0iUQCxcXFvRANQRA7Eo899lhBx7M++eQTFBUVoX///nj++ecLVg6x7WLbNnbZZRd0dHTE3qe+Pt7/50D0Hb766qtY6XbfffcCR0LkQktLC8aPH49NmzbFSj9lyhT89re/LXBUBEEQBEEQBEEQBEEQBEEQBEFsq5BYmyAIgiAIgiAIgiAIgiAIgiAIguhVtqZcW2XPvBtzkmtLo4je1ZSGuBIRbmxTkiZHFDRi5IgsBwjUf/QHaL0RswAmBUHMlF17lUp+4Xb0h4f89qqZtH4pINP2ioqc+JibTp8jU9Hk1RSZ651zHCbWhrGvuez/HbzeuQmTo/PpNhFy7UD9Z+aPqHiijj14jlIta7Fp7q+w8s+HY/kju2HZQ7tg+cMTsOKRiVgxe098OXtvfPXkwVjz0rloWPQIUh11CCq1/BYyt5w1L56Lr544GKueOQEb374WdrIlPK2Iuq4uRdVjMGTKLV45jzoe5v/tPx+mIS38nGmxsW83zzWIvB5+TCtW9k/5iENQVDU6kEv9p/dEFZCVgISaeTbmna9bSQss1Q6sciXTSrCUWartt+PHEWoH7X1Vu3wPw46+PzT1brvtpvVg2f7EO0RT6sWkD8oVbOs0PsG2JqQ+klx7x6a0tBSjRwefLX7mzZvXC9EQxLZDbW1t1jQjRmRvo/ddPA3O4GoRSBWgNZmbaDIxbhwGznoEpYd9K6StlhvWqFEYNPsR1Nx4A8Dj/e+MJQcfjMoLzgevquxe2cOGYcB996L/738HVlTUrby+bFiBlN3lNtMM76/+YQgkQ/vFoadSBMSU6oeWbfuuu55TJ9O1CdlWOM0R0RcopMgqk1w7o9g7rEkf1hU1hhJ02zksS2O9FiAbbV8mjHhYeNnqvvrOcd/B2/96G6/PeQ0nnXxSxvPXbNv4ZWMDpm2pxb+7UkZ23n3MXnf4YXpl2WofC35Btjs6k4A5GmROm+YKthkYLAb9CRNscwB7l4SLFNNdaTBm6Q9XQmxDjK1HkgSXMnCnBIsltCjbUuJstR8cSbbFHZm2K9hW4m5Hws2NdRaz9NiYs149CzkszsAt7pkIz1VqO6Jtdeyum12dbeZ02ULGcsz3aJhU2zOeKOuR2sGsNxn7Yd28PcP7hRn6jhFSbXe7lGqHzP0kZMChU14Jt4+r+r5ue0TAfWUJlJQU4cyzp+KVt/6Jv7/6QuxjBYCLf3QxDj/yMCipti0LUdfb7Gfr4SkhsLlts28sBb53rDHGK7zrciVqKrpMExJkzE/FYU4Q4IvNv91fjL/cqDjSdgrz180FuLqP4A7eBJ5aAOPMuBd9I5XmmLl5v4XmpIb4guecqeODf5vv+LO0b5qamrDHbnvgll/dgvb2nplYZsCAAdi0eZOeqIEgCKIvsmjRoqxpKiu7178mCIIIY99998Xq1atx9tlno6ysrGDlNDQ04JRTTsE111xTsDKIbRPLstDa2ho7/dKlS6ltvw3yxRdfZE3DGEN1dXUvREPEIZlM4vTTT4892dXIkSPx9NNP00QwBEEQBEEQBEEQBEEQBEEQBEFEktjaARAEQRAEQRAEQRAEQRAEQRAEQRA7HoyxzEKZgP3anwEizXAMLFQoY65X2Qt3o5apCCECMhwVq5J8CCYA4ZhCmDDEvkLlLQDGnRKFAAfXZdvp7MJhO9ki82VaDQNlZ2PuyWFugdp2IyBMFUkGtG3Nd75Z6Lf+d0BeYqRjMlbfNuZPy1y1Ueh1NKXKgWPxx2duMdZllWorOCIrU3dh0kLki8FT/wNFq5rpr+SGmcmXvmPzJ6id/xt0bPpAiq6DePbqbECqZR3a17yNze/9Cuq6lgychETFMFSM/hZqJp4DcEMuaKew+u9noWPDQme5dQOSdUvQ9O+nAQH02+titH71D3Q1rwZYvL9sOuLYP4D554JmRp0IFWqr77BzI49VqCNmgc1MhNQRT/LQChmxPgOMo2bi2ahd8FvP6mT9CqTaa5EoGxgaezb0s8h8RhmSqvzFlnbOscQny7kLkXUF9wmxmuVbHoDifjuHri8vL8u6P4u4F0Vguy8q89oxKflS7x25XUmwAtfZnxeEpxz/chw87zpim+K4447Dgw8+mDFNc3Mzli1bhgkTJvRSVATRt2lsbMyaZty4cQWNIaqPIjcWrtyQ96zb5wGE7WxM2kmk7C4keEy5NOcoO/YYlB17DNKbNqHjlVfQMedNdM6bD7uhIdb+JQdMRvlZZ6H8lJPBcpQhWEMGo98tN6PmxhvQMedNdLz2Gjrfew+pr1fH2r94n31Qcfb3UT71DLCSkpzKjuLz2sUw+1imoFVrNE0hpGx/us06U0gZ0eLQ+zCj7aftmuaXS6CfB7fNwfKvfsxstxPbDFnHYhBD/ptxKCd7pQjNX3ePRWSljO5Du7GZeWvpsRqrMCq8jtPXxWTCO27EOcNBhx6MPx16ML788kvcc9c9eHT2o2hrawsN4ZNkEmfWbsK0ykr8qLIK5VLkbJt5AkiDgUPAhjuConpkjAHcGKyyIaCma0tDgPuugQ0GS0adhiMWNo9B/duGoyDmSjYMwBbeZ83HHcnQ4xo5ZgSskH4+U2NhzH2GqSEyLidf07JdOPJrjwibyQnkGNOibSXQdqTcclk43xYsMMHdtMLYD5DCbQZI0Tdj7rPXPVJ3QgI1lKZcvFr1axyPHuryPJmN57tvkj7vsJTRZxMZ+mzZHsRZbqvw/qB3ICqjVNu4d4Qw7sGAVNsr4NYlCiFdzkYeKgGT62yhJz9T3mc9lAHgoEMPRm1rLT75+BO89+57WLVyFb7+ahVWfrUKq1au0pKlYcOG4cxpZ+LK66+EYIBQ1mwhIxC2qomB+d4EGDpTnajrqMOA0gFu4eZzwog/9Pr5TnMhJq0K7af7ZNqBfdyHm1rh3Tdkv0xjCB9sXIiWZLMjk5OTRjIoKb/x6JTD1eZaU5ltSsTNe1Dbt9X4L/PdXwAgBBiXucWYjMQjxY84tMaGRkzafRJqN2efdCcuxcXFeH/B+ygvL++xPAmCIArBihUrsqYZNGhQL0RCEMSOyMiRI/Hkk0/Ctm1Mnz4djz/+eMHKuvXWW1FcXIxbbrmlYGUQ2w651rXBgwfTf1fbRtm4cWPWNDTxdN/Btm1ceOGFeOWVV2KlLy4uxrPPPothw4YVODKCIAiCIAiCIAiCIAiCIAiCILZlSKxNEARBEARBEARBEARBEARBEARBbBViybWBaMFMBqGTFmD7Evjl2sH8hCeN+m3G6pFrOwciXdcCShriCFOdXJiW9TqykEt/dCl+ddOvoo8bQFfTSnTULUHpoD21TMRVdvvsKEYcUDKdDBKRIEoMYxqlzF/+7eq3KUQx15kyFQU3YvRvzRaov9zwffKTavssWoXAtBmarueM9Z8ZiYMibS3GSnVg/SsXovXrN7oZpFNfO2s/Q2ftZ2hd9So2vXuTUxpPQNipDLs6sTR8+gdjXXZ5PACwYimd0VI+U27mv2hR19677J5S5t0sMtWRaHlb+IZ4daVq17NQu+BWX3qBugX/gyGH3RqRV7wb1ytpNrIS5vMgLqbOKpf9csnbXGWsY97F4D5x78vcZNutq98KpNhjjz1Q3a8mmJMZLouWBYa9dwKiKkNY5slPeJ8JpmCb5NqEnyuuuCKrWBsA7rzzTtx99929EBFB9G1SqRSam5uzpiu8MCOHtma2JmKWdOZkQXaEwFZ2fTw0J5vRX4kmc8AaMgQV06ahYto0QAikVq9BatlSpFavgV1bC9HaCiEAXl4GPmQIEuPGoXjffcCrqnIuyw8rLUXZ8ceh7PjjAAB2XR26vvgCqVVfI715M0RzM0RXF1hxMfigQSgaNxbF++wD3sPCsC3ttdjYth6MWdANHCmh9AghZXNLuSRdGaW/F2aIJmVCdx9mzKfiyrhhluM/T2buWd79Tn/WaJILdx//ty/wQFlZoWZIr+OR5xaAqLEYT5qo9q05KVXYNs+K8Dw9kxjI7LhqW0f0d3SdZa48V40D2cLWXfpx48bh93f8HjfcdAOuvupqPPOXZ5BKBfvKaQB/bGnBP9vbcUN1DY4oLfV02QA1vZcbrbrrlUDbZkLLtRmkUFsuKbm2HgqCI9e2AVgQWqCtSnS2q7yd7ZDrLOPR1GTbeLAp+L4cvvNwVFRVREz+wzyjF1pEbQitORwxL5cCXa7k2lKIzeRzzgIH5xa4Em1zC1KvDc4ZLGaBKfG2lG/LHJx9BNflWtw5m0yfNSXX5joOz5NXCDApAgfTT1b32QsWWjV1LiETDXj6at2RaofQ1dWFoiJnIozguKe5LuR+9Eu1jW+oSTcyCLVV/9XbkPCOebW1tWHe3HlYvWo1bNuGbadRXlmBgw8+GKPGjHLjkRXfvPf32mcvfGOfb0AZ2gWcCQo3bdyIjRs3YY9Ju4NbHDYTegjElHSDOXImQLaHVLy2c01sIbC5dROqi6ucyUQ84ylw9/OdBL0uw3U2Trn3vGYgdJKKkN3ivN/DYjDf4Vn3kzR01uPDjR/o+4lLYb0SZjMppdfrpXTflNMrWb77LJC/OTdzci4gV2uEFnirDHWbREBKtg0hvnFeAsdjDqnKTQ89+BAu/9FPIo87H4qLi/Hyyy9j7NixPZovQRBEIVizZk3WNCNHjuyFSAiC2JHhnOOxxx7DY489ptfV1dVhyJAhSKfTPVbOr3/9a1x22WX0XCNw7rnnxk67xx57YPHixQWMhigkTU1NWdOUlZX1QiREHK699lo88cQTsdPff//9OOCAAwoYEUEQBEEQBEEQBEEQBEEQBEEQ2wMk1iYIgiAIgiAIgiAIgiAIgiAIgiC2GkqAkVWwHeX78NuJApsNqVKGdUZAUq7t/PZLlfxybadox2qm5NpC+LcrqZAjoDnhpBOyirUBILllKUoHfcM4Thmbttw4J0aEnRymSg49yCxrTUka86VwhVPywLzrtbQoZB+YshNzXYiEmXn38f7OIoTJWartXy6AYEzHJDz1Ob5c2x8Xg51qxco/HYpUy/qej9cgo1S7m/BEBTx1SgnYPYRd97CHgnkuffUUYXXEK3cOYlp48qOoahTKR30LbWve9qxvXvE3DDnstxEFe69zNgKCbe21EkCEeCm6PLWch9krVt4wxFvMFWgFMOt8tvsy0/Xxn0t3uWPde4HURx9zdHiWphgroiSvvExF7n3X6EkPzAi1uMsVbOt3T5Rc2xShkVx7h2SPPfZARUUFWltbM6Z78cUXSaxNEABmzZoVK92kSZMKHEnhCLQpReCHbokH3mWynwIBtHa1oqakHzgLa5PFDgaJnUYjsdPo/PPoBnzAAJQccghKDjmkV8v9ZONHHiGnEkkqKaTZLzL7SqaE1k0Lf4rQJlro+9ufLmufKGI/Ypsnm9A160RnnsRZlnWhZhKjjaoMqNmKiRC2h7ZXzeZ9YJO3HW7bwhE5w9VYB8Z0jBjUOJAN25ioQLXdBQYMGICHZj+Eq66+CldcfgXm/mtu6PFsSKfxk/o6HFlaihurazDY4uBwRkDMXq45mpKWyxyuXNuWy8KQa9uAnuzNFm4+dkgvxMlbCbfdU6diARjWpVK4oz5cQHT8Occ57wV1Epj5FFPXTcluBVwpNdMCbVdszaQQ213vyHcd4TVX4mxugQkGS8u1uZT4BqXaOh+ZLwcHhJR3A1qY7V51ZgiA3dog50Mw4lfnlelaY9aT0O6qrysbNoboIc6z2aCxsRE/mfETPPXkU9hpp52w62674rRTT8PFl1yss8tJqm32yfWyPwRXqu3u7/y25YikbQssWrQYL7/4MubMmYP5781HMpkMPaQjjjoC086fhhO+ewJKyorhyJSdOLToG25MqsoNGTYEg4cOlmmEm0qfc6n9FoBgKkQBJpz7Jw1b9pcFbFtgZe0qjB8y3g3MM57ifR6FS+UR2K7PscoyWz/bkHn7iTMJRsjKQBy5SrUB4PVVr0HYttMuMUTX6l53cnCl9erb/MNN4TUzUwGLP16MvfbbC/Bsg87bbR8Z7SbGzOor21q+wFVlkfe3OvbGhgYcddjR+PzzzzMed64ccugheOGFF9CvX78ezZcgCKJQbNmyJWua8ePHZ01DEATR0wwYMACpVApz5szBUUcd1WP5Hn744Vi+fHmP5Udsexx00EGx0/bv3x8fffRRAaMhCk2cyVUty+qFSIhs3HHHHfjd734XO/3ll1+OCy64oIAREQRBEARBEARBEARBEARBEASxvUBibYIgCIIgCIIgCIIgCIIgCIIgCGKrk1XqlE30lcF/m69cW0mstVxbBOXaSmIaKtdmkDYXpXtxZCG77z4xw4G4pFo2OFYfYaiPmPnt0+MJ4yRlOB+hxwsYomy9wf1W+TG1nhlpvd8BIYohWXLjc+MXYV5tuNvDygimDTmW8OTZNiC3k5cjum65RWWWy/ttYW6aNc+fUnCpdiFhvAiJ0v5GnQqk8H0DURdWCc6cTUYdCJVqG2k9z5UMNuVuUL3bOQGxdrqzEW3r5qJ8xMFZyoxrQjRkcx4ZVDa5diZZdXePP1+ptn//XIXa/vWmOs7dnu6sD+yp/zKtL7aAdCrs0HxJ/Aoz850TqI/CuFTS6OZ51/h+B8MhufaOyAEHHIA5c+ZkTLNq1Sokk0kUFxf3UlQE0TeJI5hnjOUk2ugJMvZHoghtLjLvuyNDGuen7D349hFw3gfNySbUlJAgMBeak81Y1rBUSx6Zp32rX/DOL+ZKJ53NrkCSGfsEelZGP4zpZQfZBTW6WkZuvvd7aLuGmgDbHXGF2bHk2nHqR7YsWJ7Pu6g+g7+bHFamesbKdLYwpyQTYIxDangDZapy/ZOsOY9SdT8z7DFpD/zj9Zfx+B8fx43X/xz1dcE+BgDM6ejAwmQS11XX4LtlpR65tqn7BrxybSV35vIc2OazRG2HV4bMZDqlJ/aeEVdHrLrLDECzbeO2+ibU2cHBmZoBNTju+9+Bxdy+kjdHNabhnCNuiqnhiG2VXJv7BduedVKsrdYJDosrkTYDZ5b+ZlrAzaBF21L+y4wyYeSr/zBTBmxEavSlGfc+gfVonh6OYx7xsvs8d3fokXvLt3trayuOPfZYLFy4EACwcuVKrFy5Eq/88xUIIfCDH1zq6YEmk0ksWrQIn336GRobG2ElLFRWVmKnMTth5zE7Y+TokboPLGDK46HXmd8qZiaF2gDwxef/xjPPPINn//Isli5dmuWAHN584028+cab6N+/P2ZePxM/+PGlTh02D1lA11I13iNUvWYMtrAdETcACAFbCIALPSzKbHMEQMCWcQth64p/y0234KgDj8J508/LPPwE77sz7FmWd186xm5a4h43j24ItQHgw40fYGPLejDGnHtQ32fOPcMZwOVYpipDyfH1/a3uDSW3V2HaAj+ZNgPvvv4vHHzYQXj4mYfBuNH6UTGHjFMbLaDM59u37etVX2PyfpPR1Bg+cUAuVFZWYvjw4Tjxuyfi8ssvx9ixY7udJ0EQRG/S0tKSNc22POEYQRDbPkceeSTef/99HHDAAT2S34oVK3okH2LbZf78+bHSMcYwf/58+m9p2zhxxNpFRUW9EAmRiZdeeglXXXVV7PSHHXYYbrvttgJGRBAEQRAEQRAEQRAEQRAEQRDE9gSJtQmCIAiCIAiCIAiCIAiCIAiCIIg+wdaQazvZhomamCHXdqWjWeXaWoHmroWxRglARo4cibVr12Y4GCDVtgFKQOtYV7lrXzVFwp6YAcNIkjH/0GOWsYZsDNnOPGm9v7xpPVoi5t0ukM4WWGRcPS/VNtMUWK4NeK5XdP137Uyp9jrULfwdmlc8h3RHXWHi6yVq9rwI4GF/eTHqegcfAEIIb3rTfKXXeuxWblptIPSXq373zPWvGnsCNpXUwO5s9KzfsuB/UH7y877UUfHEE2x75MsZ5dpxjq07lsVg/kKL7JgUv8URY4elyWe/EPGVVRpYN2nPSY6cyxebR7Id9VwVPtmW7/IJFh43UwlNGR7zyrG19FpEC7BJrr3jccEFF2QVawsh8Mc//hGXXHJJL0VFEH2P9evX49NPP82abqeddkIi0bf+NzpP3yPi/RdwLRpNGPUz0Mb0bVcCUCaccpo6m1BVXA0u5aNEdj7YsAC2EFrsCkAKtpXc2vkXc3/KNF4pq0cYyRhcIaW80NzscRmySkNiGdYHZG5zw0G2D5WsO1/5JrF9EEsAnImYu2Ycf4nK2hbhXRKVhQXHUB1VpvA/P5VcWkBItbU5ViSY0N0gzyRrYXJtYUvxrIXpF56PE046ETdeeyOeeOyJ0FiabRs3NNTj1Y5S/LymBgM598i1uYxIHVYa0AJuMAYu+1NpMHB5EgQAro5IdofVKVNH5x69k7+jKnbX2xB4uKklVKoNAJf+/BKUl5cb597fZ2CyXPcZqJ5JSritlNcWswAGcHAwzsHhiLQhHDEv1yJtKdOGlGgzJy0z/q1+qbRats25fjo6+Qel2lq6rVKay/I6c2PsIKNU2zcOp9KaY4aheIayQtL4uuPpdBrnnneulmr7ueyyy3Dvfffi7O+fjfaOdvzrX//CgvcXZJRKJRIJTJw4Eccd/x2ccOIJOPCgg5BIJNDU1ITFixeDWxyT9pyEstIyY1wSWL5iBZ758zN45pln8PmizyPzz0Z9fT1uvulmnHHW6RgwaIBnTkFTsq1k2sI2RfhCxwMGMCEgbLPf7Y7n2ubwG+OwYSPZmcSfHvkTnn/yeRx8yMHYddddg8+mkPElZ3XYuJRvn+5gZpeHVDuqTx/nvb6pbRPeXzcPDADnSkJv5uC7d5y70I2bGfJ6Q5rPwJC2Bc49/lwsXeQI2Oe+PQ+H7j4F//fm3zBi9EijLWR8mNvOMQpxj90Ub6s2l5Hk/nvvx5Uzrsx63FFUVlbixhtvxFUzr3InYiMIgthG6ejoQCqVyprum9/8Zi9EQxAEEc3kyZORTqcxc+ZM3HHHHVs7HGIb5vbbb4+ddtasWZgwYUIBoyF6gziTiJBYe+uyatUqTJs2LfZY9Pjx4/H000/TdSMIgiAIgiAIgiAIgiAIgiAIIjZ9628EEQRBEARBEARBEARBEARBEARBEDs0vS3XzrTeFTX7JUreOL0yVeHIm5TjlwEQsgQthxGYcvgU/PnJP2c4EKBk4B4wLDHu8QFyWQlWtE3Ed27i2Fd8wl6fmMQo0Lcv8ywF1vskcd71vgsYdr0zlq/WeExEoYcTknHUhgxpCyDYNuqWGXNU/U+112LdS2ehY3N2MeS2AC8qx5BDbjDW+OtXGP71IdcfCJFqC28aoYxYYWUYJqcegiVKULXLqWj8fLZnffuGBYDdFSEXV7EA3kDjC7aZeU8I3zmITT5y7ZBzp6Xa8EjGMu8bV6otMmwLSy6f24mywKbW1tasf5FTCBH9aDCrpH4+B8Xm6n1jvnuYYeLWIUixX2AyB5JrEwDOPvtsnH/++bAjJIiKRx99lMTaxA7NoYceGivd1KlTe7Rcgj9AhgAAIABJREFUj6gVMd+mPpmruTq0qxLWhxER7cmQOSfUm8Uz6Qtz5KhNyUb0K+kfJ+odnsbOBvx7yxLZ93OFk9D/luJJ5i7BEE1qPaXq9mmJpKo3aqW8TpxDbdF1y9cVjG4rBFuWYXXTs94UyObcLiS2BvlIsiPHYbJd8jy6TZnqkflM0/FEVVQWsk0/ypjntydfT/5C34vC3SGjXNu2bb1NJxTAoEGDcP/D9+Oc887BT3/8Uyxbuiz0GN/s6MCHySSuq67Bd8pKjSLNf7tSbX1fy/LU0BAHgw138iIBR5LNmSMSVlMj2Eb+6skh5HoBYF5HEh91JkNjvfq2/8SR3ztCP8eEpx/t7YMnuHciASXb5fL5xRnXkmxHgMvBhJJsS3k242CGRFultdR6ea1cmbYFDsh9XKm2zsOQaqt4tVSb+Z/URgVh6jnK9VmLI9X2E0eqHUrIffWzG36G5//mn5jLy2effobPPv0sS+YuqVQKixYtwqJFi/C7W38fmqa0tBRHfvtIDBw4EHV1dVi/dj0++vCj2GVko7OjE7Mfmo0rr7sKTuPEW88c2bZwpduAI9x3UsMW6rds1diA4ELdlm7/XdhufmBY/eVqpLpSaO5qxtSpUzF37lwtkI8r2Nabw/rP3RlGiTsk5tuXuQ2HkF2zB9SR6sA/vnwRtkiDcwtMMDDOARjyekOYD3Uvy/vMkeE7JakWjrqHO9o78R9HTsP6Nes9ZdZvqceR+x2NOx+6AyeecqIrx3YOCGpyACW9Z/pIfPcimBqsBwBs2rgJU0+dioULwkX02SgvL8fVV1+NG35+A000QxDEdsPHH38cK93+++9f4EgIgiCywznH7bffjttvvx1PP/003nnnHXR2duKNN97A8uXLt3Z4xDbCVVddFTvt9OnTCxgJ0VvEEWsXFxf3QiREGJ2dnZg6dSrq6+tjpR86dCj++c9/YsiQIQWOjCAIgiAIgiAIgiAIgiAIgiCI7Qn6P/4IgiAIgiAIgiAIgiAIgiAIgiCIPkVWqadAPGd06KbwjRklI0qeo/QdyssbEqeSoplCacbUtxSMMIa6LXUZDkBi23D+c54pYePej5Ks+UUf2sZm7MvMj5GQGfmAy7x4SNmmGs5dcuPyng9PKubdww0SEdfSTBtxnvWCL5/IS5mvCK6AArkQIXRYvVrztxO3G6k2AAw64HoAFoLXOeRch3uaXdGaRyDtpmF6JbznOSBvNj/52I+yfYCa3c8O2TWNLR/fl2MZ/nUZ9jIEmcbKrPuFl9+NtGYcGSdOMAXZIfbPyHVxjil4XTq3LAqkcv7CbYxragrxPaXIP0J+YChVhXDPhVrlSRHMUMnDBFwxuZKMRZ1Hfz6hk0YQ2wWJRALjxo3Lmu6DDz7ohWgIom9y2WWX4auvvoqV9uqrry5wNN3HbM6E913MhpDRvjJFs3Kbv7mp+ysyfVNnI9J2umcC386Zu/ZfsJlwJa2yX+UqW43f3BBTwtv6VRJaVxnpfus/IcJJVZ7ZlFLSS2+/wv2t9/GRV6/HX5cK2Xciepc85L89RdbJATKIZ5l5P4TlLVvIWjMtbAj4JiphIWXK9jvjbi0Xguk+FmOOEPhbh38L7y18D9fdcG1kDE22jZ811OO/Gxt1MeoJ4A9DP80FwAQDZ+7oi6vnd5c5GCwGWHLYx/J91D4WGBIA3mzvDI3xJ7+6HMec+m0keAIWT4BzC5b8bfEELGbBYhYSLOGkYRYsLpdZApZlIWElnHVGeg4OCxYSLHy7BQ7OLFicw+IcCW6Bc0sLfRnn8vElv9WzkBvvOOPkmc9DLdVW58yY+E1Je6GHy5jvtcqC3/4hBDlOoWTsoQTev74VIXV33rx5uPW3t4bnV2A6Ojrw8t9fxuN/fBwvvfBSTlLtRMx0Dz/wCOxUSt+L6uPccTZskZbr0k4aZst+tw0m++jqlhUQgA3YtoCwbS3Qh1D3vVw2hlAXfbYI089zJWq6hviHGsKGNaOIM1QUdzhDlR2VN8LHET3Hki1cIfCPL19ES7JZCuqh7y1978nxYg5Dbg85UYj6cPXbbbPUbarDKZNPDUi1FamuFH48/XLccOWNcMecvePPTozeExF2yLYQuOC8CzB+zPi8pdpHHnkkGhob8PP/+jk4p79iQxDE9kOc8UHLsvREEwRBEH2FqVOn4q677sIDDzyAZcuWQQiBzZs3o6KiYmuHRvRhjjnmmNhpV65cWbhAiF6ltbU1axoSa289Zs6ciQULFsRKW1VVhZdffjnWfwcnCIIgCIIgCIIgCIIgCIIgCIIwof/rjyAIgiAIgiAIgiAIgiAIgiAIguhzZJVrA70u1zblS8pN7cp4vNIz5x9TBiJTMEdjVFNTkyF4mZonXKFPwN7iqpNcybbxCVsfkHKHrY8qxysgcrf5hNpMHaOxXsmKQsVuDPBLrADYXa1o/fo1tK5+C21r30XH+vno2PgBOjd/glTLOoQLk32hx9sQkwIK4vxybSnDU/Wq7qO7kGz8snDl9yKMJzDkW/+Dft+4SK1BsM7B2Bbc5HGs+aXq3j2NNMJNx+BYyWLZ2bprP3LyKB28F0oG7h7Y0vj57Jh5+OOJWvalllIv99B8cuecys0jjU/uHU+qHbds5vsO208AwnaF4kb56Y76wB7FxUWuHDvsjzA/NoSwdTlqu65qwt3Ptt3fOg5th0KgHM9R6Krrxq+uaaHk2tHXiehrnHTSSVnTtLe346OP4gvwCGJ7Yc6cOXjggQdipR0xYgSGDBlS4IgcMrYo/RuzvQKzpVPJI5panp6Kz8ltCxtbOrZkzpjAmubV+LJhhUdA6VVBuv0gszdlLhkKV6OvZfSjVBb+fIXZO5Xlh0jT/deeRbSf84KaDH0K3fbvsQyzfApE5DGo1ZkepKp57nvuqfvObBcLucVt59veMSHZjWRqciBm3qNm14LJZXf/4pJiXPfz6zHv43nY75v7RYb717Y23NTQgLSMh8tY/aMzHHCE2jIGzrxpuLEPhyvYVvv4R30ScCTbSQEs6eoKxHXMqcfgtOmnOMJrWFqabXELnHF3Wcm0uSPXTjBHkJ2w5G9uweJFblpjP84sWJDfzFin800Ywl4l8uWwwMCZJc+B/MOlLlxKf5khAhZAUKotzyOEK8n2S7Vd8brwjPmp9LqeeSuUJ12AqOdxSB6KdDqNyy+/PDy/Pshgy8JxZaW4u/9A/GvYcMweOCjrPrtPmghwBiHbHwKOINm2hZYpC+HIsm0hPxAQDEgLG7awYQujXw6hBmsBmZfw3f87j98ZlVWVevnZZ5/F9ddd74nL876Mev6xkE8uhO0f9gkpW9fziEkfc5no4s2v38DalrX6XnAnAXHvJfX8cNs1zn3J4EwgqdPLe5SBYdXyr3Hmod9HU0NT1hieeOQJfPvAb6OlucWd+1EdJ7zLRuMH9fX1+O9b/huT95mMqpIq/OVPf0E6nfvkMJxzPP/C83j1tVfBLe9frYn13ygIgiD6OJ999lnWNCSpJQhiW2HQoEG46aabtnYYRB9m7ty5sdKNGjUKY8aMKXA0RG/R3t6eNU1JSUkvREL4eeqpp3DPPffESptIJPDMM89g3333LXBUBEEQBEEQBEEQBEEQBEEQBEFsjyS2dgAEQRAEQRAEQRAEQRAEQRAEQRAEEYYWGGXCL7PxZIBI4ZOW5PgS+GVLYfEo4Y4S7JjfnryZXBam9ENAiHhCjnRnnY5Iy5pcjZPvG4g+EdkwT5RXVhumZ/F8Myl1Y6a0xdwWlovfNhMe99qXzomM2CobjLJhk1G1y/dQOeZE8KLyDIffUwIU/7nvQbSwxyuATrdvxpb3/zvfTFE6eC8kKoajdPiBEHYadmcDWle+DMaLkGxaCZHq6Inos5IoH4zSYQdjyJSbkSjPJq6MOs9OXdM103fK/Hu7C/JkirA8w/YqhCWOoXq3s7H5Pe9f9E61rEWy6SsUV++M3Oqp/37N9CBUzyojqbxncyNTGZmk2q6QLPO+/u1xygvbxyw7JB4wpDu2hArG9z9gshRyRcN8dUWL1gwBNpMTMcB2BUz+6scgjGVnf/XO8JflOZXy2vnfP34cdRiLXM5GVL5E3+LKK6/E7bffnjXdnXfeidmzZxc+IILoI7S0tOCkk06KLZi99tprCxxRDxN2WMyUvbp9Ek+/hjEwKWOG2XdhzHlLCAGlamZgaEk2o6q4EmWJ8kIezTZLWqTx1uo3XQml8Qf636YQ0vteZUryyh0xpRa5Mi7llNzVYjpmWNUYkD/dNobWP6rLK/dTc3n4pbDwpTebXar3KRdC6xu1EfoefW1ilFwndlE4Ut3wNnEs/HXWWFbtYZU/g9lGVolsmH1NdSNxLgW9tq03MO4uq3vONvZnjGHi7hPx6luv4M7b7sT/3PL/kEwmAyG/1N6OLgj8uqYfuLdgcBmZbawF1H3PnP6DUL5dJtO6x6fOXZoZI0lGN+TzZBdSIXXnqlt+Cs4STkkWvF0zNRZmnCf1PIOMSx0/oITWjrQW8skG+ctS64znHleT2nnEvczYzo1tUqbN3LxNqbaWaTN5lYxJDvR1UlePA0yYT2/32IQQsgz0qlQbAB588EF8+OGHgfV7FBXhzwMH4+amRjzb1opU+O4AgKGWhU3pNMYmEihhDJvTNmrt3MXDUQziFr5TVorjS8uxd3GRZ9tbHZnHnE783gm448E7dadXCBsQ7n0q1Cio6iurSbNsVesdP7pgzjrB1PNQvgCF7dyb8jYXMg/L4vjGft/A3Ldc2dqtt96K4cOHY8YVM/Q68zqFPmf9QzP+3z2Bf8wryzs4p2cmgPnr5+LzLYthMacNwowJE01ZNtQ6zrXo3k0r70kwcO5E0LilARccexFSqUy108vSJUsxceTuePDRB3Dy6Se7R2RMXgIwfPrRJ7jnrnsx57U52LRpU07HG0ZxcTGef+F5HPPtY7wb+tarlSAIolssX748a5qBAwf2QiQEQRA9w3PPPRcr3WmnnYZnn322wNEQfYn58+ejtbU1Vto33nijwNEQvUmc615aWtoLkRAmS5YswSWXXBI7/axZs3DssccWMCKCIAiCIAiCIAiCIAiCIAiCILZnelSsvcvEgc7/pdoHodjyg2LLD4otf/pyfBRbflBs+UGx5QfFlh8UW35QbPnRl2MD+nZ8fTm24mJra4dAEARBEARBEMR2jBaGZRJFhYlMYKzLsGuYSDuOXFvLzTxyU9PnashXmNBybSHtqiUlJdFBSXhJP7gSalcaYx6s8Bx0vsYPVxwU3vNkvm94zitjPLjdEBVFlaWX85CApds3o+Wrl9Dy1UvgiTJUjj0R1buegfJRR4BxU+RTiL50lkrVrayN8yGAxiWPQog8hEfMwq4/WBeyQWDwQTfqpVTbBjQvex6dWz5Hx6aFSDasQLbj40UVKBt+MKp3PRUNix9HZ+2nEOlOCJEGT5QjUTEMxf12RcWYY1Ax5mjw4grwREW2gANxRm9jEdXGJw723BohomVPwnyuZy77MFRPOA21834FYXulQnULb8Owo+4KyS9O3TWNXpkehEL6mJnxOOkpuXYGqbZ6TuUl1c5jvbJHBuJQcj8GCBtt694L5FFVXYV99tsnIk6zpOCxuAJTdzkgs7IBLTF1wpASKniuBYNX+ud5l6hkIZM6kFx7x2T06NHo168fGhoaMqZ79dVXeykigugbHHjggbHlGaNGjcKMGTOyJ+wmUdNFBPodvoS678EytFfCmgK2m5USlLrvY29fRkfCGJhgEJBiWDAsXLwQ++86GWVlZTke8fbP++vno6mjQV4b8w3rqCWVUJYBhnSSG3JI55xzKFmrIdd2NZauSJKZ6912g5LIQqUx3t26rWGi6hODjsGz2X80qo1iTCRC9C0i29pxuxM9SL5CbcBoU/smWNMibD0ZFaK6PA7m41J1E5hrk/aItDXms1h489JCXu+EamZb3DtRgZDPUufbSiRw5TVX4rgTjsNlF/8In3z8SSD0V9s70Cka8Nt+/ZDwjL84+SrBtpC/baYe9QwWc2TaQrqGLTBHLiyf5oCzTp1Lm7n5fdHVFYhlj333QHV1tSEgd3ZwpeJOaO47Qz1SmO5vqueck9RVaSsZNsxvrgS+TkYBmTbjMgcuhb3yWcigJcDqvJhSbeYrxwlCVR7jGah+q/6y8f9jmJMSCCEcOXgvSrU3b96MG264IbB+iGXh6UGDUck4bu3XH/9ZVY3ZrS14t7MTjcLGYM4xmFvYr7gY3y0rw3DLChTRLgQ+TCYxP9mJOR2dWNQVlL5noj/nOKasFMeXlOObJSVgFkfpLuNQsvvuKNplFxSNGo3EsKH4UWUlrqmqRFFxERhjSHYm0dLagorKCnCLY+iooUiLNFJ2Cul0l0eore4rW9d+50IJW+hJqYQa21Cn0Zb9bTAIW7gTZzGZB4fTRhLAnt+c5BFrCyEwc+ZMlJeX4+JLLg4cc8bx6UzDMd1Bj7tmzzhXoTYAfLhxIRauXyDbGVzej07bhBn3JGMMlr6/3PaJkuI7km0OJu9nxjgGDB6I6n5VqKutzzmuS8/7AS497weYuMdEpFIpbFi3AYMGD0JDfUPWvm+u7LPPPnjltVcwoP8AZ4WvHW6SzzkmCILoK6xevTprmpEjR/ZCJARBED3D8OHDY6V77rnnMGvWLFxwwQUFjojoK8ycOTN22gkTJhQwEqK36cgyuRdAYu3epqWlBaeffnrs/1533XXXYdq0aQWOiiAIgiAIgiAIgiAIgiAIgiCI7ZkeFWvXDOi7f4mGYssPii0/KLb86cvxUWz5QbHlB8WWHxRbflBs+UGx5Udfjg3o2/H15di4RX+BjCAIgiAIgiCIwuOXK4USbaxzt4du7p5c2ys39Tp8tSCVGVIihlhyOpHqNFxK4eYev+KjZ2C+74DhT37508ltwk0Tnaf7u2zYZDCrGCKdm8hHYafa0bTsGTQtewZW6UBUjT8V1RNOR9mwA/LKLx4Z5IbdztqtRJ1bluS8Oy8qx6jvPR+Vufx28k+UD0P/vX/gSWGnOtCx6UMk65aCJUrBiyrBi51PUdUoJMqH6f2rxp+Wc3zBWPyESLWFV4CVm1Q7qjhTN5ktjkxkS+eUYZUNRPmIQ9G65i3P1tZV/8ySb7b72p8uTLYtl5QoWR12t+XaGaTaWSdFyCbPDksfQ6itpVqmpFQep3BkcG1r3g3kPuVbU2BZHELYgW1+lLxNhaAFW8a5cZ79Xsm2PtPCTaMF21LgJzx5yfKMOqAPheTahOTQQw/Fiy++mDHN+vXr0dLSgsrKyl6KiiC2Hueeey4+//zzWGkTiQTefTf4TugpMvUnsu4b1vcR8PU1gu8MJYT17s986yHdlK42FRDS3a0sskDtps2YevyZOP3U03HPPffkdRzbKxta1+OTjR8CDFL8KjWU+rdqHzCAKXG2I3jlUjjppoG7j/lxLJf64zphDUWtIbtW7nVVbsb3d8i20NRR/euobEk42etkHSPpRXpCqq0IPAOZIdgGC9bNoCfb7SqYouyIeIV/J6OPpeMQUtCtJlgDgy1sb9dIKG2303cR6r4Ew8Q9J+KVt/6B8//jQrz895cD8bzd0YGr6uvxu/79Uayf7+p+F55DtoQ3Uq2u5o5g2+nqMS3hFnp/7136ZVdwEq9J+04C55anz8i4I84N66IyNTkAjGcfc9cwBmeiOQSl2lKBDTCmhb5avs24mqLAWcu9kxK4wm1X7qu3yTi58Tx0n6TO+ByX+cp/ZL1y+8qmVBvyuITtnAtNAaXaXV1dGDp0aOi2n1fXoFJPcOeItq+prsE1ERmG9aJLGMPBxSU4uKQEV1QCjcLG+nQaDbaNgZxjTKII7baNtzo78HpnB1am0qjkwNhEEY4qKcWBpWWomLgrKo48CuVTDkX5N/eDZfQ1VJn7IfrZIHx9dyFsdNld6EwlkbSTSMoxQiH/JWDr16Kdto13oIAt9duMOW5tdQ+qdpMQzlxXzpiAU95e++4ViMm2bVx22WVIpVL44WU/DI076v2qx4nzIPKdHeO1mu+7d8GG9/H+unlgADi34N6Bzn2rBffcvdcY4/J+48aEIHKdvFu50d659dFbcdEJQUl5XL74/Av9u6WlJe98wkgkEnj5ny/jiCOOcOuS59lGbRqCILYvamtrs6YZN25cL0RCEATRM+Ty3zquueYaEmvvQHz66aex0v3pT38qcCREbxNHrF1eXt4LkRCAM07ywx/+EEuWxPv/nQ4//HDcfPPNBY6KIAiCIAiCIAiCIAiCIAiCIIjtnR4VaxMEQRAEQRAEQRAEQRAEQRAEQRBEoeiWXBvI6NCNkms7WQZ30iJVKVQSMOSmuhhTwyHTMwEmGNavX5/5OACIdAe05UfbVN28sgpuI9dnOkG+fLVgDx6JWyAfQ+oWLtUOW+eQqByBnU57FV//9RgIOz+5tiLdsQUNix5Cw6KHUFQ9BtUTzkD1hKko7r9rt/INJ0OF6nbWzvnprMtNrF1cMw47nf4qeHGVXBMVX7SFjCdKUT7iEJSPOCRi3+4cczYxTYipS9d5514ISNc89csURYuI50EmYbVf6h3nWMPShR9n9e7/ERBrpzsb0bllEUoGTooZk1rnTxvneWCIkg1RWn5y7dDMZZju8zHzvmGKL//5DBNwC+NLBFeFxSTcfMLE2ocfebi7b1jcxjnyH5daZspoqcSlukSvZNutosY7RrjSPGUEc6V8MgR9DyifXwa5tlEdSK69fXPJJZdkFWsLIfDAAw9g5syZvRQVQWwdLrvsMjz++OOx0999990YM2ZMASMKJ2MLI+z1nnMmMomnvwItePVm46xkcESUar90Vxcuv+An2Lh+I+677z4ce+yxOPnkkzMXuIOQTHfi1ZWvQAgbjCuhrMIVy6oWKoOU3vqaoFqurbSxUsoN9Q3oZa5l3WZp8m1u7KNaFt6+nN7RTeNvNjI3x9BqZcpjWfBY/PnkRL777cDEkmlnOqcxu3PdEWXnQtTx6PGfgIfYaPj7nmv+yZYy9UcYuBROe/tbZltZ2LLhzYw2u2pj+9viEI54Wz1LnSerIdfmSBQX47E/P4rr//N6/OG+hwKRvdfZiSvq63BbvwEoZcy4TVW05hHAEWcb+3PZp7AhYDM3DeBMqiCY0g07ny9TwfGXgw87AAluOcdlMQjbOVbOmOfcm4JpDuZZdjXWjuTafVaa4mym+zdSzRsUajN3uyPvVc9O9cxTol9Xqu1cIybj1ZfPHTdgxlgfE1oYbHSenGMRbjpTuqv7RgWUajc2NmLqmVNDtx1UUoKTylwJlK9nGkgf1uPW3WjZtxQAqhlHdYJ70lRyjhPLynF8WbleV7zzGNSccQaqTzkZxWPHwi+oDzsT2SYa+f/snXfcHUW9/z/f2fP0kk4KIRBCqDZAiihFUKRIE72C6FUvIt4rIHIF1KsIFlTwij9ASlCkFxERAUHFi1gAKRY6AQKBFEieJE/y5OnnzPz+mLrtnPM8ec5J+755nZyzu7Oz353dmZ3ZhPf4eiTQGDWiQTQCAEqqhL5iH/qH+zCshgEoqJI+EgmClEY9bwXd7uBanm2PKEkBSpkJRQhSKSgl8fY93o6pM6bizSVvxuKRUuKUU05BV1cXvv71r2e2Q3nnUU/WRfz850V/wlPL/qkF2EK4+mbrJyG+jiC0YNvVP/07MvUPIJCwE4f4OrrL23fGQR88CH+4+w9jd+JjwIQJE/DI3x7BtnO2TdXnPFi0zTDMxk5PT0/FNLvssksdImEYhhkbDjroIFx//fVVpa1mcgFm06GaZx4AfPSjH61xJEy9YbH2hsVZZ52FG2+8saq006ZNwy233IJCgVUXDMMwDMMwDMMwDMMwDMMwDMOsG2J9B8AwDMMwDMMwDMMwDMMwDMMwDMMw1VKVqMSZYrIyKJN3zsZy8gwnPbMSMiMI8sci/9PmRcDMmTPzA3GZR/BCYWG+Q1FUGBflfETGJy9tmJfN3xzbHJ9i+wdpkr9TMSGxPr7cNGknbHXMvYiaJkAUWkBRMyhqBIkGkCjosqCR/dXm8JqFWPHE/+KVW/bGq7cdgJX/+jGKvZWF5iMj6/zGjuHVC6pO27Hd0djm+IchGjuDtXnXADlp8u4Jy0jkatXkl8w7kc4djjLFaPG6aQXRpgFIG5Zz4leJbVnflT7l8vSf9q3fB9GQ/h82ux7735xYsvIFUga5ssfNSOUE2G5FzvHyyMhbmetXVqqdzCNrWSXWJY9lrq3y660QTylpttvvZFlIDPcswnDPwlQ0+713Pyil9AcZJWm3GQmXO5Y7jk+DIBZbDj4vBamky8eej8/bis6UE56p4Dydy85Y4pws1ci+UtfWlVpSuTaya16VwJFZLxxxxBFV/Y/GN998cx2iYZj1xxlnnIErrrii6vTve9/7cPLJJ9cwouoZlagvq1kOxaI2TTKdEz57ibN+pIRiZuD8c76Lxx56TGejFD796U9jwYLq+6WbMr9/9XfoGVwNkAApLZeEEcKSlVGSXq8/FCyH0kq4dQhFlfCyWAIg3JjSCrj9GDQmMVUIBJhmHxUfr8b6fBn3UFVP+7wuKLPhUK5JqfJajZVUW1X4TyqZv5VUTNacie2S5xwvXRbheCp7k3234/rxSkJK6fOXygx7vHzZHUvByauBQNDtXpnouv3dH3wPp3zxlMxTemxwCKetWoF+yMRIOvluyX+L1DpCAYQo2CZIC7AjRYhAeKNUwmqZvs47vW1nCESIKAJJ3V5FIoKAQEQRCqKAQlRARDpNgSIj3I0gqGA+kdkuIIT+LpjlSERazmuEvDpfuyyM6Fq4tk7Y/4hAFOxrxb+AbouVb3+d6DcmJ9fXxrWS5EfVsSnxKNF2BlJtd6sE5TbWUu3XXnsN++67L+7//f2pbQUA3x43PnZO5TLMGnHbMaZ9JOSmMUgAkghtBx6AWTffiDl//Qsmf/F0NM6erc+QUjXxAAAgAElEQVQrt8Ep04bYuhb2V4JtdnVEEToaOjCldQtMapmM5qgZCrrNkFJHWlIlSCiUlIRSJUgp/bjajLPJvCPwIn09hu4Y14Fr77oac3eem46RgBWqCy+sfH7M2sMxwVyg0Uqeh+Uw7l1wD55a/s+YNDvWP7F1k8jUSeF+E6DrO8J+jKm7bh+CoEjnJwS+c9m30NLaMpalMGqICB/96Efx+uLXse2cbdd3OAzDMHWjWCxieHi4Yrpdd921DtEwDMOMDccee+yI0r/yyis1ioTZkHjxxRerSvflL3+5xpEw64OhofQEckm6u7vrEAlz55134oc//GFVaYUQuPnmmzFt2rQaR8UwDMMwDMMwDMMwDMMwDMMwzOYAT+PJMAzDMAzDMAzDMAzDMAzDMAzDbFSQkYlWJCG/8Rkg1/HipEhVrg/jCdO4GAnOokTB/sVisWL4JBqMqkTF96bgBMqJcUfiRQ4lP0Yi5JVTKSNQYOOxx8mTZ1eWatvv5ilvw5xPzw+2BGmdcEei/80nsPIfP0L/0r+hNLgq54TiDHY9ieVdT2L5Q+egdct90Tn3w+jY9giIpnFV7V+ZMjfVuiAKgCx/r4hCK2Yc/DO0zjowEY8lSx5WbaxJZVMtJOL+Hg/XWWFwZam2szLBSZfDrLPNk0jZm2KM4lqG8eVMAECFZrRtcyh6Xrw9tr5/8YMVjlnpeqaCQfzapdMqpYzIEV5UXc3EBalyCySNtprmts8q8Z2VZ146FcSYjCFI736mbaIKwPDa1zMj22GnHUYszArPk1TY9iMlvQ7X61hUcHuaa2GfISYdKX+tw9icoE8p0xyb5487jkqL2+DT5S1Xc75VTW7B1BUhBHbYYQc888wzZdM99dRTdYqIYerPrbfeiosuuqjq9BMmTMA999xTw4g84fggb2iSwiQM23Rln4EZz9j0OMU/k6R9FiE9hrKPSr3dSkiBB373R/z0sp/GjrFq1SocffTReOihh9De3l71+W9qPLr0ESxc/YqXtcZElIHU1apbnezcSicFSFjhtnBpREIA62SxCLS6VhTre8jBMWD6HvHuXOZjOxBte+l2sLmMYJZZ/6zTZCfrQaqdu63SeTjfrpFYI/EOKGv4EHulEfSdg4l/wjs+9u7GyLJjsRFBKi+3llJ60beEq5r2XZCEjA1tldJtMylyRyMQFOn8v/Htb6C5uQk/+K6dZMnzj6Fh/PeqVfjR+IloDOqpNEGKjFZfwI+M/IhJ1+goTG9O4e+DadnQhMkTMH36dEAAUikj9jexC3Ll7saRQYaEsG0BoExLlhD+h22Wzcu0nlAgRMK3dbrt1Hm53/D7EyXayYw/3XbyMZpFt82Oi+ITEZhzlgjO1RUslFIQeZO/pV6hJVbk3P5PPPEEjjjiCLzxxhuZ2z/X0Ym5hYaMLNIZpu8F/xov9p2xj/tNhPYPfACT/vt0NO+8S3bQGXnYso2/mgn6KmUeKXl9pcaoEY0tk9DRNA5rBlajt9jnctbie31C0tj2VZihORclFRTp7VaVv8WMafjJHVfhhiuux7I3l6O7qxvd3d044T9PwN4H7ok31y5F79Ba7DLlrWiKmsasfRwNVgg/WroHu3HfgnuwamAlyMiyQV6mTYCb4EOYCRatHNtOEuKE9qFMG1bAHcUmFRFm/4bGRpz7o3Nx9mfPHrOyGA1z5szB7b+6HTvvvHOsr5P1im204nKGYZgNlWrfCe611141joRhGGbsaG9vx/jx46uW5B599NH417/+VeOomPVNa2t6cussDjnkkBpHwqwPhMh5TxMwffr0OkSyefPII4/g+OOPdxMVVuI73/kODjjggNoGxTAMwzAMwzAMwzAMwzAMwzDMZgOLtRmGYRiGYRiGYRiGYRiGYRiGYZiNjlCOVJY8K0vSFxzbFBcthetTEpWk+C7YNy0At9o6qlqsbYxBRnoXV56FMYainrJlkhACJQU/VrqXTGoOkhCOZP3PaZT4zjpwcjl9gTKl2tDHbJm2B7Y89EYAwOCKp9H16PfRt+iPkE6sUw6FvsV/Qt/iP+HNP5+J9q0PRsfcD6N964NBUVMV+5ejzE01CoZWL4AqDlRMN3G30xJS7ay4kjFlrasnGWaqcL2TnsHJyvxixr4jkmrb9SM4f1VBAJWsc3mSbQV0zj06JdaWw33oX/IIWmbsnYjRHjRLpl1uXdb+6eBHLtfOKDNlTGNl2+SsuHLyi2u//LdKfEPp9s9NYJC1b1omFjWOzzgmUCoVERWieCSBLDsrxFi7G9y7CvBSbNNuujhMGVvRWCjYJm3LA8g+a4zcze0TtPn2GWDa8XrKtTPLhFmvfPjDH64o1h4aGsKDDz6I/fffv05RMUx9kFLixBNPrDo9EeH3v/89GhsbaxhVFXGgTE8k2cQmEjq/NgGk8if/0WnteITMM9uPacj1nwjK6VoJxeHhzLw65s/H7z5zIo668SZEUZSZZlPmxZUv4PGljwGw4lgjo4SXagt4UauTUDqBNlLSbWEEljG5NgnTrSIntXTK2JgU2y4HAlkrnc2S3lqZbdgtDH4nJahZWNF2kG18G1NTqpJq545XqjxGlQnrLZe1gm2l0jZg15e1TV2GLti1ecqvcUjfn45PPmD717p9FARIacdPpk/s6pCfaE2LuvUYyY+1lDtq2Pf+8te/jMamJpx/7vmpc35scAj/s3oVvjd+Igrm9Kw8279b8t5nN94xv+PqGgrS6Dge6E+/a9jvfftBCK3hFlCmVSA38ZoTUNtzc+Uetk3kxzaufQymBHDNk25D7VjSSbIVQYjItqSuTQwnK7Dn41tdL+wmI7sWQVqQSxW8JxD24tkiCkrKtGkyVuixey8ceyXziJV8lVLtu+++G8cddxz6+rLfa326rR1ndHRmZJHOMOtNghsu53RAklLt5t12xRbnnYuW3XeHm/wph8x3pS6nnEYp+S41HMPaCaTcaxgz9oVCQRQwsWUi2kvtWNW/CgNyANJGr3RdV25nfRAtzjfvDyQgCbGJR9o72vDZL50MCQmlJKSUUFAoKS3hXjO4Bo8u/Rt2nLgjprRukVsOY9Uu1kLq/PyK5/DnRX9CsTRk2iVhqoLvswhT/3QdIghlBNsgkArrctCXQSjSJkTwE4kIISAgEBHh0KM/gOsvuw5P/7P8mLUWNDc344IfXICTP3eyfw7Y+h72a8rAom2GYTZ2Hn300YpphBDo7OysQzQMwzBjx4oVK6p+R/nkk0/WOBpmQ2DcuOomVP/BD37Af1e2CVKNWLuaf6PFjJ4XX3wRRxxxBPr7+6tK/8EPfhBnnXVWjaNiGIZhGIZhGIZhGIZhGIZhGGZzovLfGDEMwzAMwzAMwzAMwzAMwzAMwzDMBkpVAq9yDt0yu2eJM0IlkNs/Q7Iak/HEjqWlJcM5wrr4wazoJ1/U4+PxHy01ESCI2Hq3HcLJT9LbwmMFx7bnEZxDMpL4J7ktbzm7jOMxGDKcPE2T3oItD70ec09ahJmH34aWGftoIXkVqNIgehbchSW//SReumYHvPHH09C3+E+AKlW1fz5jI1xZ+cT/VpVu3I4fr6IeZF2b9L2RHftYyIHyjqES2xGXWCfk9NlSbfM7JtXOqvShJqrSOSn/MTIlK2pyn3C5bFZBWii0bvkeRE1pufOKv19cOZbM2PPWh9uRu12F5e3iLZdPbGdYEVosr9z9kr+T91vyXMx1VfH9lBFeBWY8JM9TBb+UU8tJFDq3zDy7xYuXQCrlP1K5yyulXnbbdAQoKQlpPn6tl+YpaGGXPgUJ5X4rvRzEKqFMPvZ+0ems1MsJu90ZxaV/9kzJLlPe9UgLv+otRmTGnlNOOaWqdD/+8Y9rHAnD1J/zzz8fvb29Vac/55xzsPvuu9cwotExKmFfovnW3fS08NSNFlx/Phg9EMX3IcKOO+2YebiHBgfx9V/egZ9U2eZsSry+5jX8YeH9ICgnkLTjLRGIJhHIJbU02y6b30ZFKYjMNph87HUQTjQbjsxiPWnyS357hrxWBWNSULw/lSNVrUilrh5TMypKtfOGckDla0Tp/mU6i/h/60LFicBG+I4mFllG3r7PrW3PsfjDIYkdWlBwjkb0KwFIZfriZpICLfBVZkhk6poZl5AQLh47BgijBazQlfDFM7+Ib37vm5nn+8eBQXxnTXdCko1AJx0vrvANT2SWs976/GlgAM9kvJM66NADfftFAiQiiKgAIoGIIkSiACEiiCjS7ZUoQEQFCIoQichNFhCRl+tSINolYbdFiCjSeQkK0vk8vJg31Pga4a+VZseGjqq8VFvZ33ClljVRnb828O/7gvd+QPw+TI2nk/mE5Nz6L7zwAv7t3/4tU6pNAM4dNx7njhvvpOnlMswafbvhcvAoCNMFI2tQZwemXvB9bH33XWgJ+0sj6Kb4tzyJco2968sPvGwLY+pbY9SILdq3wKTWyRAgPW5WUo+/zbsCRTAjdF1PpZIomTG2ENCj53AMbgpJmTYxFLoXS8N4ctm/8MzypzAsq3ifO0rGWuDcN9yHexfcgwcW3o9SaRhC6HfBtl7Z+m4l9rqu6j6KIAEY4bbtx4iw32PSR66/Y/MO0gjdChEELr/58tRkZrWCiDB9xnScfsbpeLPrTZz8uZOzE4avJN3Psb0GDMMwGwJPP/10xTRtbW11iIRhGGZsEUJgcHCw6vQPPPBADaNhNgRaW1urSnffffdhYKDy5ObMxkU1on2+7rVj2bJlOPTQQ9HV1VVV+q233hrXXnttVUJ0hmEYhmEYhmEYhmEYhmEYhmGYauG/eWAYhmEYhmEYhmEYhmEYhmEYhmE2aqqSawP5dpYRiptS6wMRk5ashQKzYF1w/FKxsrx5+UPnwumPyMprvcQ2vS07zuR/6URB3uE6d4hy4uVqtiXX5W1LlmvwO8vBm8izbdZBmHXU3dj+5KWYdsAlaJr0FoCq++tQObQGq5+7Aa//+mi8fP3bsOR3/4He1+6HHK5e1JgV02jpeflXWP3CLVWlLbROi4nzKpN3vfK2J6/xaD6V8jYkpFRWUpW+d5W5b/2izy6voosgURahTLsKWXUsTYVPKAcXDWjf9vBUjv1LH04cM+v4ybyT6/NQie/E1opy7Sz7YrhPtsQuP4+seDLOSaXTqDCduwZefh7+Ga63y6KhBVHLpFR0C19daOTX5oOMj9mG4GMlflJqiVcpFG1boRes2juQfFnJXkKwrWAE2+F6VxTKFUlarg0AWhSohX/KiNNyrnlKyTYyQWLl683Uk8mTJ2PKlCkV07E4gtnUkFLiggsuqDr9cccdh3PPPbd2AeUQE3BWu5N9zNpxRSDFzsqEQJmyTaJwvR+ThHJmn0Avz9pmKzQ3N2eG9ezwMD53xRU49dRTqz2TjZ7FaxfhNwvuhlQlwIheyUkkgVBMLghaRAkto6SYQNvIK4WVTxpZrNlfiy0RiC7JpYEQsf6wleOSkaTryWjicSeHh1acDgrGp+Tzgv2mIL3KuAdtAEG+yQmmRvLfOg6bNguqkmrn7lwh76Afb69l8hPeM7lpqsHIanOHjKLC/aP0x0lgk/dScE4+3/jxJEkoO14M3jHEygAEEkbLLEytNHXW1mvt9jX1XPi6ovvqBGUs3K7PruCCoGB8QkKv/dwpJ+NLX/1SZrHd1dePH/asTo2cfK31U6oFRW2LFAJxyfb9A/34dvfq1HFaWlrw7gPfHch1IwhEEEq48xdEug2E/haKEMGIdZUV6kZBHgKRMJJdEogQgSjS64SVZEcurZX8ujIP2zk9yjHDT1OWtp01+Stlt9sxlPL3h4DbN+t9Hvkf6fdPMiNd7HqkK1q1Um1ATxKSJXZqIcJPJk7Cp9vaM7JIZ5g74jbnkyfVdsfbd1/M/uMDGP/xE/KDzSH/fVSZE0/2deyVds+feP5Zz4zWQiu27JyJ1sZWSPLj6ZKSUCUJJUtGbi/NM1CCYCbAUnYbQZpJwxSUlk4rcuUWNlNLe5fir6//CYt7Fo24jOqJUgpPLf8XbnnuBixc/arudwgjsEe8volAjG3rkpNqU1j/hWkbdf2N3Dabh62TAmTqNQHuOJOnTMZ/nvG5mp1zQ0MD3va2t+E7538by1YswyuvvYLvX/B9NLfoPm3Zfk0Zqn/XyjAMs+Eyf/78imkmTJhQh0gYhmHGnsbGxqrTHnjggTWMhNkQEEJgl112qZiuWCziK1/5Sh0iYupJNWLtYrFYh0g2P3p7e3HEEUfg5Zdfrip9Y2MjbrvtNkycOLHGkTEMwzAMwzAMwzAMwzAMwzAMs7lRWN8BMAzDMAzDMAzDMAzDMAzDMAzDMMy6YoUYFaVToYA3lkFie2yTyTuxkYx0JZaHFa8QaakP+X3tOgAoFKr7azpVHAAVmtMBZ3k9KDDljAYyfzjpU9mE5QIZxT4JWYkVnORdr7J5CYzb6QSM2+kEyOIAVj15GVY/dwOG1yxEWamPodi7FD0v/wo9L/8KJBrQPPWdaN/mUIzf5VMQDe0V90/HNrJr0vPSHVjy+5NGtI8/YvxeVXIIva/+DnJoLVSpD3KoF7LYDzXcC1nsQ/uco9C65XuCHLJUTGNFeK3KiZp9Xc4W2FjDkkpkk7RfZeyXOm6wbETEmQYqt2pdysTI00DomHsUVj93Y3xraRBrX/kt2rc5GO4cc08pW6tWvsLYdNmZuvbKJlFBOacTwxmmELa7yXyzBNpZZEi1E9/K2tFy0igAghSmT4iwzRYNmD6xgCnjIoxrFWhuIBQivftgUWHRdt/GGwufxuLFi7FgwQLMnz8fr7zyCt61796x8ggJpUuhoBRW3gY4p7siL9MjW65Otkfu3iao4JTcw8Mtk7tU9lnja7hfZyPxzxwrkHPLwbMoXurxOpZcrkRevsz64YADDsBtt91WNk1XVxe6urowefLkOkXFMLXl4osvRk9PT1VpjzrqKNx88801jmhk5Dxl/caQDGmyexyr4JkQSCpDUSycYNT4SIPHKAUrCYAQEU78rxNx2UWX5Y6tLr30UpRKJVx22WVVn+/GyKKe1/Gbl+9GSRaNTDvQ+BJi4ldhRdlGOBshEE7a3wCESWVFk1ZQCbMf2TGZkwfb20FPEuOUsIEYktyi70vYPb2UFuluY16XsRwJ0SlTW2ot1R7Ntqy8q5Gk54/v4Pct5+a1lUHF2zhQRj9WwXXOydQd2waGx3J9ZhHkp5BqU+05SqMhdmOT4H2PlS/bCW4gofOV0uelFBQRQHocoKRtpwXO/OqZAIAfnP+D1Onf0tuHThI4qb3DrbNCZNt6+9Oyk/r4IgOAQaVwRU8PftHXl1nEBx/xfrS0tMI+CxQS79ls86I3AABEJPT1UBTMaebboPC+0ENNAcRi1X8K8q0dmeMqiWA9TPtp9g/GqSLI36ZXQQxQgCItS/b72n3iN5x7XlJQorHnJaXu/XBMnCvsLVOd+vv7cccdd2Ruu23yFLy1oTEji3WXasdG4IUCJp35JUw69ZT8QIEKHZd0PPaKhrvE3qOWaTMqvd0BkRkvKwgSmNKyBZqiNejqW64nsyI9LgfM5AHS1msVq+O6WuqJD/U1BKSCFrHLIH7SdyBUCcOyiKeXP4lXV7+K7SfugCmtlSc4qievdC/A35Y+jO7Bbt0nIXslyNRD2zfQldbJtM0V830XP6lARJGZLMSI8eEnCbFpyEnyyfWXBLxgm4hw2pdPw+03/BJLlywdk3MdN34c9nn3PvjsyZ/FwR84GCISQYth4H4NwzAMFi2qPCHEjBkz6hAJwzBMbZgzZ07VMtcrrrgCn/tc7SZ8YdY/P/zhD/GBD3ygYrqf/vSnuOiii+oQEVMvGhoaKqZ5/PHH6xDJ5kWxWMTxxx+PRx99tOp9rrzySuyxxx41jIphGIZhGIZhGIZhGIZhGIZhmM0VFmszDMMwDMMwDMMwDMMwDMMwDMMwmwwxwVI58iwtZUQxKZF21rrAWxsT2iEuN5297ezKMQLoff0BtM8+LCOoCkKqEUOZP/NX5h0or1DL75cp1a5I5XSi0IxJu52BSbudgdLASqx4/AL0vHQHiv3LqzqCksPoX/ow+pc+jOUPn4NxOxyPtq0PBokIoAgkCgAVEDWPR0P7TEQtk11ccqgHVGgGCfs/8VW+L2WxD0v/75Sq0gJA59wPBWZFD4FQGlyBxb/9FPqXPJy7f/dz12HyHl/FxF1PhTZhVTLtjQV5omb4Y6o8oU0ge1bJ9Vl5hzLpjBhyZdpWtJTaWCb2HBL3s4JCy7Q9UGibimLvm7FtK/91uRFrZ+WbVR5Wl5a8XuVMiVnp7SGTcm2Zro+5Uu3kcfPKLWs5SJu8Bkpl7KM1ci2NhN3ntmDPuU3YbU4zdpnViLZmgYocFP+f5qWUWLZ8GToaOzFUGsJQaQgSpXiUSgYLiMnc3N1rhFVWtk2KjGRbGvGXMgIrsl49OME2CEQuJ59zIDxV5O97MiK/lBy7Grl2cJlYrr3p8PnPf76iWBsALrnkEpx33nl1iIhhas+ll15aVbqOjg786le/qnE01ZM/DEmPNWLb7dginPgis7tgnkXW/ykTPQAi45xVJql99pvnlCJ89dyv4P2HvR9nnXoW5j83PzOeyy+/HN3d3bj22murklZsbLzU/SL+8OrvIJXUwmsI9xz3Eu1AKgkjkxRGTmnWW9ErQYCEFVFavbbJKxRzWyllIL8U7uls8hKhOFIfK9TSxh7NYTc7yNNtI/uVls3GvqsYnrCQcmwp+16jUlFXuF7rJNWu5vgJpJT5G6uR9Sp/P9pj2zYx/Y7GjiPg+svJvGweUkrXZ9bblO97B/ulfitAEUDSjpfMuDKQaRPBTbajlJH7mgqnXJ5+1CmIcOZXvoSVK1bi6iuvThXBvLVr0UoCH2trixWbFxjbZV0TRRBzj5T4YvcqPDc0nFm8U6ZOwZe+8SVEZjzji8i0LMLnRcJfD/0YCaT/ZNsB+6zyY89A7euvoWuPrPzXrA3eB1ghbxLbHge5+uEkKbfeHs4O/cP7J3VfJcdJKmgXfWMZb1cDlFJmooRwZUaBu00K1113HdauXZvadvvkLcZEqh0Mr2Pb7G8xYQJmXHkFWt/z7vxAQ0b4ztQfMafRsK8X7JjVjo4p6MvYMbDJI6tOExE6mzrRVGjEkp4lKMlhSHt9lYRS5PpFvg6beql8fbQFpqD8hFm2X+Vi0PdGz+BqPLrkEYxvHo85E7bD1LZp1ZVhDVBK4eXul/CvZf/Aiv4uAFpE7+oRxetbKNy2fRgygm3Xa7HibPhvn9aLtwUJRBQZobZJY+XbwhzPpBMkMO/meTjygCOre3cP4J17vhPFYhGTJ0/GrK1nYc6cOdhx5x2x1557YsKkibF2xZ5dZr8mqO/cr2EYZnNj2bJlFdPMnj27DpEwDMPUhnvvvRfbb799VWk///nPs1h7E+fggw/GjBkzsGTJkrLpenp6cPXVV+M//uM/6hQZU2smTpxYMc348ePrEMnmg1IKp512Gu66666q9/nmN7+JT33qU7ULimEYhmEYhmEYhmEYhmEYhmGYzRo694pD3D8P3GaHSZgxq3N9xsMwDMMwDMMwDMNsZOyz1Tloa1h//6MgwzAMwzAMwzBMFtUKOgDk+2fz8s7ZGFufEO2E8SgoPP7449hnr30qhjZxty9i8p5nVR/cmJIsmHJCkbxtVDFNrlS7jHtnxCavBEOrF2DFY9/F2oW/gxzqWae8QihqQkP7TAytftmti5omYOKup2HC2/8zkGxns+g3H0Pvwt9Wfbw5H/8nCh1b6YXgHiuuXYrXfv1BDK9ZWFU+E95yEqa853zU/t7KyN9Zkig3id6eSB/mmXk75Amd4K1aKr4+s26Hx6tG+laOYP/lj3wT3U/+NL5ZNGDuSS8BEMEOYQIK1mWaNFFNnctOGx7GBOqN0eaQ1nplF6sw4FVcDvReofXLyKzi11uhpQl439tbcdg72/CenVvQ1FAb0dGwHMZAsR/9xX4UZTEWfqaMiYKWjMJ2zevebDlaOVywJciXAnlckD6QYMHtHx6XEBdH+aNbiWpMHJcgKYwaqUCK5dobBk1NTRgaGiqbZpdddsHTTz9dp4gYprYUCgWUSqWyaYgIAwMDaGxsrGksrg9R5RiCYusoM01M8KkSfRUnxY7nH25XUG67/i31k9d8QylIu5eSUEpBQkIqCSUlSkphcGgAl//oClxy4SW57cvHP/VxXH7p5Whva88/+Y2Mv7/5BP625CEA9hmckGoHQkn9W/j17hN52aQQKFCESEQQFCEigYgKiChCJMxvERkxpUAkCjoPCJdey7Yjc5xI6zLJiy+t2Nv2DazsVksw9ZnYPso6CSjDods69h98WNyPCKnYx65UXKN4l1FpWyXyYlbOZpxDuW3hUCG5G3nBbnhsQngeJg0F2+1EAkFsShoVdYV21cu64Sbd0ZPSQP9J0Dsrv1/Ydiuky0nnKYPjKpRKEqecdCpuv/X2zHP/auc4HN3aFrb4uVdOQWG1VPjCqhWYP1zMTLPNttvgZ7+8GjNnbekmbwjfXsVk/LYczXCRlGk/hIi3Ga5sdLkIo/kms1FAT+oVjlkALdS2jZMQABTFji+C8ZJtt9yoyrTBsL+DcauVB9sTs/JrK8smQV7w7G4QH1uqjcq5b5OTElSqi4ODg5i73VwsXrw4tm23xkbcMXmLjCzSGaqM325YHdzPYTqruW/YZhvMvOlGNGyzdX6gyGgbRtDGjKS/4+pH+FupxDkmZPqmvyOlXieVREkWsXjtIgwUB8wzUWnJNgjafk9eqm9zM8eRUgJGuF2C1OuVQknZHpP0y1Lqb5KQUqKloQWzOmZh5rhZaCm0lC3TPEb6POwZ6sH8lc/jhRXPo3e419c7IBDdh3VNuDrlJu4wfQxAmIlE4KTYEUWwkm3br9H9FAEB3a/RfRsr19bLBZfe9mHCfpHAaSeejl/f/uuqzvF/zv0fnP2Vs23vhGYAACAASURBVBDWRvfuxJyHf1cDl86Vaca7ELc9eEeXeqdR5v1JtfB7EoZhNhSqeV/4rW99C1/72tfqFBHDMMzYM2nSJKxcubJiuoaGhoptIrPx8+Mf/xinnHJKxXSzZs3CwoUL6xARUw9OPvlkzJs3r2yajo4OrFmzpk4RbfpccMEFOPvss6tO/5nPfAbz5s3j8TLDMAzDMAzDMAzDMAzDMAzDMDXhvCsPZbE2wzAMwzAMwzAMs26wWJthGIZhGIZhmA2ZdRJsV9g1SzyVK5yheCxSSjQ1NFUMafxbPoMt3vPtEQQ2GhlWJfnuuu6bn09ZqXburmP7P1r1L30EK/7+v+hb/Beo0uCY5h3SOH4upu57AVpn7o+86/TiT7aGHF5bVX4NHbOw7cf/kd6gFFY98xMs+/OXq46toWMrzD7hiarTj458abUVYGXWV0qn99usnClLJ5VxbJc8VIVl6MhS4u0K+VYkec8SBpc/idfuOCKVctqBP0TH3A+bVE65nJFdVj3ISl+pjmZtV3GBYpguIfjM2jef5HWqINUO1m8/owGfOLADR+zZhtYmgXoyWBpE79Ba9Bf7zJq4ZFKLq/31shJtd5mckClUaXuhpSDh80zs7+RwZn2eXNsel+Xamzd77LEHHn/88bJpCoUCBgcHnVCQYTZW1qxZg3HjxlVMd8IJJ+CGG26oeTwjFWsDoWyyfDoASIq1lVKgMgJYk8g/UaV/tiooSCOKVFYUaSTbUkkAClJqwbaEhFISL734Mn54/kV44dkXsGrlKuz+rt3x7vfug3e9912YOHUCGqIGzBk/F20NbRXLakOmKIt4YOH9eKn7RWgRq34mW/GkfTZbqTaC31pGKbxAElqoHYkIAsKJs/W3FWZHfr0TUIaSSmHE2FrAbeXZXuhN5rhWPmtl2q7nEBNQAnHhbNiDCPETgMClMD/S61B+XUVolPttolT1/qJccY3iHUa59eUzK79PMs/UuVW67C55dsKsNjUl1U6Kvc17GVsHXNuqlBsm2vsxFGpnt63KzTtk+9hOpq18ixvGa7dTEFs4HpVSfw8NDePEE/4Dv7/3/tR5E4BvjhuPg1tagxgTRWZ+LykW8flVK7EsZxKKXd6+C356208wacokNzwjob+tgzwm6gX58wW0+Jr8WCNsK4yj241BBAk3brJ5xSYasgckICLSy4lWioRtv+Jjp1QbpwggBUFkok+0f8F+RKRN00HXmFS8/csUayfeF6Tk42VucHvdLvj+BfjKV76S2n7xhIk4qqU1WYMy8kn/LifVDkfgTW99K2bedAOiSZNy40zGWyGc3PRZ/Z3ctmgk/R17sqTfsWqvvenTqBIW9yxC73Bf8A4ovKMlpFlFNitI1z9yeZLvL0k3IYk0/SRdoiVZAsjItpUEFDCheSKmdkzDtLbp6GjsyC+sBNU8D1cNrMRrPa9hYfcCLO9bnsjAjvnD3Gwfwfw2/Rq7XkRRfPIQ26+BMBN4eKG2E2sHk4YIiiCEnTTE9H3ITxBi+zTCiLsjiiBLEm/Z6q3o7e2teL6FQgEvvjYfkyZNdvH59ynxPo3b5oojaLvssoolSfeBxrBPwu9IGIbZEJBSIoqiiunuvvtuHH744XWIiGEYpjY88sgjeNe73lUxHZmJdphNGyklOjo60NfXVzHtww8/jL333rsOUTG15uKLL8YXvvCFsmkKhQKGh4frFNGmzX333YfDDjus6n+Pd+ihh+LOO+9EQ0NDjSNjGIZhGIZhGIZhGIZhGIZhGGZz5bwrD0VhfQfBMAzDMAzDMAzDMAzDMAzDMAzDMLWCiKqXayfkGpn2l9hmyhDGJNZZ2U4gM1VKQQiBffbZBw899FD5+KPGzCNXdwLVMtJ9yqVPbstPuyFItQGgZfremHn4bQCAnpd/je5nf4bB5f9EaXD1mB5nqPtFvH7XMRANrZhx8LVo2+oAY63yyOHKUhkAAEWY/r4rc7YRBt54dESxRc0TMPr7pxqypdoE4Q6ZLdUObFWZUu1k3lYVRfF1bpXy2UE5ZVosH7eYlX82WSmobAqFpilvQUPn1hheszC2ZdWTV6Nju2MB23ZRmBfFzyc0k6WOk2zAktc2lolZpWLXw0mApMlDBIK6FFlarzD/ZHkG3yq+rCVZevkd2zbivw4bhwPe2pJxzPrQFDWhqaUJRTkOPUNr0Dvc52J0parCtt8r4pzYSSlYEbz9k5QWvZUgnSBKmWcIKWO1U9JcY71eBJIsZXIiY60Lnz0EcjI7qw6z1zR2bcPLH0jzspYrEcuXWS8cd9xxFcXaxWIRd911F4466qg6RcUwteGxxx6rKt0VV1xR40iqJ2vsoCnTB7PSR8poxxOyyaQMNswjHIfo55I0Lkr9XNJiSSN7BXkxo3k2bbvdHFx89f9DSUpIlCBLJZQgIVUJJZQwJIfx7MpnMLN9Jqa3zVjnslofLO9bjvtf/S26B7uNbNUKqwEYobX9T0u1CRFMOiuMdFJtI8AGBevJr7OSSpHYz6Tz8lfhRJdAIJENZJlurU1Ddj3McnkBZfKOTEon05OtZMNy7HWn4nuLSkVcYfcxkWpXmAgpFFWXZUTnkhwHUiDV9dlZ0bVr7+DHNklxspXlEtJtaVKGbdtQpaRuPmGF2uao0kt4hR2/GpGvrY5K2XGq0ffGjMfBqJQUoAgNDQXMu3YePv6RT+CvD/41VTTnru5GMxH2bW6GHUUoAGukxM96e/DngSEskyUMl7kOn/jMx3H2uWejpbUlcA4rl5swZa1DSsi1DUIIQFmBtV5W0jyjwraIfB6hTFuY9wHKXB8CjNTap4ndK4FA2wfth8VOlE2+fbN7hKNNQSI+LA1fyyg/Dgqfq6kJBoJhbmoMZPPIGBvZ++uFF17Aueeem9o+p1DAB2sg1Q5/N+36Dmx1880QndULn0dCNf2dVJoR9Hfc/pQ4WbMepO+tLTu3wqI1r6FnqFePmYHYDaGIAKll2fa9hJuGxNZZCXffEQFCAVLq4whBkKUShBCQSiIigRIABYmV/SvQ1d+Fp+hJtETNmNQ8CeOax6OzaTw6mjrQ1tBW8bkplcTa4bVYPbAaqwZXoqtvGd7sfTM+4ReFd6pd7cvY9wlMnQsn3rCTh5j3kpGbnCPyk3iAUn2VKOzr2MlDYpN+GCG3EWnrPo0ACQHbsyoUCvh/836Ez5xwUtkyAPT49d+O+Sj+70//F1T2/D5NqlTDlelXc7EduC/DMMymyPPPP19Vur322qvGkTAMw9SWvffeG+3t7Vi7tvzk1YUC/2/UmwNCCPz7v/97VX83cPrpp+ORRx6pQ1RMrammP1MsFrF27Vq0t7fXIaJNl5deegnHH3981f8Ob7fddsPPf/5zlmozDMMwDMMwDMMwDMMwDMMwDFNz+G+EGYZhGIZhGIZhGIZhGIZhGIZhmE2adZJrA3ELT2pTtlxbZxWIW2zeQTz7H7B/RbH20Mrnqos7dqBaUE3elPM7K2VoLglNXOV2r73gpGPOkeiYcyQAoDSwEkt+92n0LXkIUKUxO4Yc7sOiez4CAGib9X50zD4MTZN2ARWaUZW1DsDMD/4cLdP2zN3e/+bfq46HRCOmvvdS1K58M+qHlWA5J1ZalhbbN1eqnTxGljbK/Fb+t62bVlztpVgKWddgBKq5qvchAB3bHYGVf780tn5wxXOALAKi4FL6NkY6EVmsTJzYLevoSfNXMsqgAJI+MCeD8/KyPB1f9m9rsKt0vez1kO73nOkNOPND43Dg21ozj7g+KIgCJjRPREdjJ1YPdqN3uDdosigQWFkpFwGKjPeJtEibALPFCDu1YFsaaZgVXClnmPMCNwJBQku3tQzOy8RCubZ9LlUl10454NZdrl1PWOQd5+STT8aZZ55Z8TpcddVVLNZmNnqeeOKJimkaGhrqL0goM25I4oWflHhyB8/+rEd3Yv/8zMnM6aCCLo4OkNyEDORkk4rMs8o8p4QQkFK6iLTgGVCKABJaxG2/IaGUwmtrXsXKgZWYM347NEfN1RXEekYqiSfeeBx/f+NxKCUhhL4qwl4dCn8bKWTwTYEU24okrdyV7Dq3Xjhht5VSkhCuf+f7eVrYqa+vFl1SkK8TSjqZJNwzP5TfprqHafdrZTLGZyyeHHtqKdUeE6F2TpuklKq+zQvFtuX2SQ0N4wfVY4b49rgAW8WlxlacrPz4zwvApdnHZga/fziOcsNSX2pWqA0ol1/JTTRjjyNNl5689NgeO3Os68eqzS1NuObWn+H4oz6Gx/8WnzilBODM7lU4ob0Np7Z3AgBWSIlPdHVhpSz/7oKI8K2LvoXj//042BMTtqgi06hIK/jXZacC8zQpCq6JnjROJzNC7oj03EAivG6h2Ff4MYopQhGREWqbawAzpgrGUwA5abcdS9kxrJMEw49hrRobwVgI5rnlhc2IScMr1aMsgTYJyn4dYWPJGa+cccYZGBwcTK3/745xiE+/Vv79ROzQCc90uM3+btxlF8y8+aZ1l2qPur/jH0ap/k6OADn5+Eq9hzX9F5DJ3UxgJQDM7JiFhWteRe/wWhCErvOKTFX0JaOkAgly/SVdDYR/Fxi0EUS672QnTdRS/eBbARBST4qlBAZKg1i8djEW9SyCJAkp9T3aEDWhKWpEgSJ9X0KhJEsYlsMYlAPoH+r3bQys0B8gisxzPy68922ermCuDrv+hRdrg8j9FravYycUMfJs99v0XyIn2I5iE4lEwq+LYpOG+P6PEPp62H4RQeCwIw/D7nvsjiceq9ynf+xvj+FXd/wKH/rQMembwt73iPdPbB33E49Q6mbi9wkMw2wO/O1vf6uYRgiByZMn1yEahmGY2lKNNLtYLNYhEmZD4MILL8S8efPM++18Hn30Ubz55puYOnVqnSJjasWuu+5aVbqHH34Y73//+2sczabL0NAQjj32WHR3d1eVfptttsE999zDMnOGYRiGYRiGYRiGYRiGYRiGYeqCqJyEYRiGYRiGYRiGYRiGYRiGYRiGYTZuRiTLyHLrltmdAklJcn1mHkpvq+Z/Hiq0bwWvS6u38KPa44ZpyqdPlVVSqp27e/1lJ1HzRGx15J2Y+6kX0bHtkYhapkA0dkA0tEEUWkGFZlDUtE7x9b72e7zx4Bex8JcHY+HtB1W1z9R9L0DbzANytytZRHHt4qpjmLzn2WieuJO7NusqyqNETpRc44RqXnzld7YyQWU+SInGqpZqq+DjtltRWVDJrTkpQ6odXxPuJ0f58XkoAO3bHpEuQFVC97PX+bQuPhlE4QXUPu4qyyWWREHJIcjhfsihNSgNrkKpfzmKvW9ADvfp7UG9VLHyzMoz63cQayxOf331fzpdSxPh7GPH4+5zpm1QUu2QgihgUstkTG2bhoIoQCkFCQkpS1qepyQkFKQ5L6UUpJIoqSANtGhPmrTKCPkkdFqbRkKZPINvwKXRxWi0YglJnxfI2+qknIDLSQOT1rVgv7xlZsOlvb0d06dPr5jur3/9ax2iYZja8swzz1RM09GxjtLIGpDfzypr89T7ugkc4oLAsDvt+lsZh3FSZhWoBxXiPTYnLPWdcuHkjEYUbQWJJEAEI07U64kE1gytxt/ffByv9yyEVOXFJeubxT2LcNvzt+CJNx7Tz0lhzg/2256nlUR6kXZMqm2llBAgUzaCIiObDNIivkyBuFLvQ+4D+N/uuiR62U5V6kTe8fNz6Si4/hQqbhG7XzIllFXAou11o95SbeV7j5WJjZH0nRMfZsXvRSkVpFTx4ZzNQTcY+jvvg+A743jJNkX3bSXcBEDB+wSllJNfW1k2SAt0fTkAUinXc1dQZuIaU3ZurGInKCDX/46PbewECQpSlfQoQNneNwApQaZf78vVFUzqmtilttZWXH/7dXjL23bJvDw3ru3FCSu68Ju+fvy+v7+iVFsIgR9cfiGO/+Txpqx1G2TPjUAgpdsjmGum2y7d1kcgd6ls2w/ThinSil6lCCT0JECmdTR/6v8UoCcOUHqyBmGlyP7SuYkL4lfaOoZDw3FCKByktO2Su0/JtnFKt7EK+lpTcK+4PMhdhzDj1KR6oag3p0opFd5v+vf8+fNx3733pdK+r7kZh7a0hHun84Mvp9iIP/H6JGtkXth6FmbedAOizs7sYEdKhfekISq2PqewwmdRkIeV32f2d4LM3fVweehn6KzOWWiOWlCSRTMuL6GkpHkHodsQRbrOQiko0mNxN3mVNcCbYynAPLeNLF4IXW+E0Pe17UvYZ7sK+gFKoCAiEBGG5SB6htZg5eAqdPUvR1f/cqwaXIk1Q2swWBzy+SDSHyuyNvlGwn90v8z0P0SEiCInwdbb9XqKIogo0stWlh0JREKvi6JI/yaBKCqgYNdbeXZk8/PpdMsQnK+Ratt+j+tDBr/1o0Dghl9cX5X8EAA+95nPoVgs+T6Nq9f5/ZCUVDt2u1HZZYZhmE2Fp556qmKallj/g2EYZuNlzZo1FdPssccedYiE2RBob2/HQQdV/rcXSimcdtppdYiIqTWNjY1obGysmO7SSy+tmIbJ5+KLL8aTTz5ZVdqJEyfivvvuw7Rp02ocFcMwDMMwDMMwDMMwDMMwDMMwjKa6f5HIMAzDMAzDMAzDMAzDMAzDMAzDMBs5VqhRUVxlCY01QNpek8zfCJHKrgscMtWItVc/dx2m7n9hRhB5AY+W0QhEkvuUzyMtGk9ItTdQRPN4zPjANRVSSRR7FqN/2T8wuOJplAZWoNA2DcW+N7H62eugZLHicVRpuKp4+hb/GePfcmJiZ/+TqIDWmfuj97X7M/cvtExB89Td0TRpZzRN2DFT7jw2QpmMi2otzYHszAQdeMnKiJopKWHKEEon620oGc6VQqvUmmwxdeYBctJlEddgNU7cDo0Td8DQyhdiqVY/dxPGv+VTfh9niTPnQIRA0wZjAzNZ2zLK+gaGVi/Aqn9cgjUv/hKqNFgmVkLL9D0wboePo33OERANrT4rlXctkueZd61UYp3+7Ll9E773yUmYOXnj+GcMTVETprfPQPdgN1YPdANQWiRnpZT23iOrrzTLSv/2cjmpHYAktLwLAgoKgiRsSi1W1yI7XY3s/SC14E9Ab4/dH/7b4tYrFZdLJW7pvP2YDZ/3v//9uPbaa8um6e7uxuuvv46tttqqTlExzNjz29/+tmKayZMn1yGSDMo4I5PYJ6Z/StgsgjFEmeY3r1fiMyI9JwlZKawPkMgewzw/9FoXC0FBkDAiWztBivbiQhGUIAgltCQVgBIKSmqpY0mV8OrqhVjcswTbjJuNaW0bljhh5cBKPLrkYby65lUjeLRXgZygUUsbhT5nYcXYMPJIL4zUomyj4xbCiSytbNyJx4N9IrKiWfg8YKXCVtaptwJh3zwUycJJPW3XLC5JD0443SWM36KV7teEzJQZO+ot1a4WK5L19xFlx0qBODiUzybzMmnLhlRmW9he+dtYi3CtgNlKthUAEgRV0vFIqeW5JAJBrky2r15uTYpcGj3JTfAuyY3HAtl2GJGyx1RuaBYTehNpubbr0wN2MiObDtDdeysDb+/swI133oRjP3AsXpr/UqpsXh4exjeHu8sUrCaKIvxo3kU4/JjD422BG0PacJRv/wCQMmMKCYD0Wn+pKBhb6LIQpt0kQVBSQQh/fey1JAVA2H3tc9DkF9wnRELfh/YauGtBUGTGJ2THKuZ8oNtXBMezJ6qgpd72nnSxB9dPxITe/rqEsu2kzBvSFl522UslY+mvuuqqzHTfHjchNgJLkhxFu3WJ4Xe4p1XRi3HjMPPGG1CYMiU7yBqQfB+a1WdJvTO1r4zIXxtl+yzmPvNNirkmZHYKttt7QyoFQRG2Hrc15q+aj+HikMtTACiZfo2CHpcLApQkgKRpD/STWMLeMwj6RgKktOhZCIKUAkLoNkcIASUViPRH6/slFEVQSkKIyE+4BQkg0sdQCkTS39FC+Vc9sTYHqfdbTjad02eAFYGTriF2cg+R+PaTfaT7OxG0VNsuu99CC8DtBCxk+0HhJCQUKPZN3hMnT8LZXzsb3zn3OxXvp961vTjxUyfiuhuvc9c37EOH/ZOY9D4ostgy920YhtlMmD9/fsU0EyZMqEMkDMMwteU3v/mNG/+X49Of/nQdomE2FH784x9j++23r5ju9ttvx9DQUFVSZmbDprOzE11dXWXTvP7663WKZtNj+fLl+Na3vlVV2qamJvz617/GDjvsUOOoGIZhGIZhGIZhGIZhGIZhGIZhPKJyEoZhGIZhGIZhGIZhGIZhGIZhGIbZdIgJcCoRel9dBmXyBqWEHKl1xnMyfvz4iodvmvyW6mN1ApXRfEZzjOS6cnsltju5EXLFrvH8N3QECh1boWPOkZi851cxdb//xaTdz8TUfX+A7T45Hy0z3j1mR+p55Z70ykQRdW73oVSShs5tMOvo32DOJ5/Dlodcj8l7fAUd2x0DErWQGGcYpUKhGkKJHOUIqBJSZspYl1y2kiGXt9WjyUA8bfeVLg8VpNTrZSKNWaeSy6XgI/M/yPsodMw5PHXmQ90vQRb7YBWX7mPPS+nfPuZwvcwwJerP4Mrn8dovDsbq52+uINXW+/UvfRRv/PE0LLjureh+ysi/nIhIxtLGfyetYrbMgrRB/BEpfPHI8bj+jKkbjVTbQiBMaJqA6e3TISiCVCWUVMl9l5SElFJLs5SEVFoAqJSCVBIlZbfpZSvcAhSklHqdE24pU2+UEe0Fd6/0d4O9T5IyRXf7GE2XFf/FJImxn4n980xxzAbFF77wharSXXTRRTWOhGFqy/Bw5QlJ1qs8vsJ4IZuyhly9Lzn1qF9Wofw2ezwC+PaeyO0dqBeNmpD8dtILAIzA2QiiYfTSpAikhPkGhDLiRfsNwlBxEM+teAaPLH4IS9Yurn6CoxqxvG8Z7l/4O9z+wq14rWchfKRWgE1eBBlIsY0mUosghV2KS7WdeNLuZ6WT0HLJiCJXjjYfLaW0oksyYkqClWu79EZ4KTKkmeTyBMIbz4u6A9lmIKEE4vdiXFobSCkrwDLK0VNvqXbQWywbkxcJ23VBrOTz8X1TmP6uyvy4cyn32qBCUUjl84fyfWE9oYyOSZrxCekdoP3O3tpsY4yVjoqfD2AlvQrKTkhgzw/BGMyKsO0IUtm8ycSp+/kyGPPo/Gx/34zRZJgLgnN0BQ8ohYkTJ+DGX9+AmbNmli+oDIQQ2O/AfXHTXTfhg8d80F8HMyGQMO2IHZbH5j9zQ2wBkNBCbBjpNvn99MQLelIBsk2PgmvffBsmjLjcvw8SVlpu8zNtrWunlLuq+nqbe9ANK8PxMOzkEP4+tmv17uSHy2YcJOCF61a0HSPrng3XqeC7TJ21+Q4ODOCan12T2v7ptnZMi6JEpvHDJB3BKtjgx3oeN2IvFDD9ysvRuO22+QGOlhE+ArwA2Ueael+avARVPJeICBQ+V8nfc4IIDVEjth2/rW4LSAKkYFz3ri2zhyYjbRdkJrmysmhhPkSI7DM5itwxokhAUAGFqIAIEaJIf2wckSi478h+i8h9ChSZdQUURKSPAeF/C5unThNFDYiiBhTMJxIRhBA+TRShIOxH51mI7DELiEgfV1Bk+igmFrMcCYGIdDohhEsjIBDZsjZS7QiR79c4Ibf+RK5nqtsOCuq6AOGLZ52OrWZV12e//bbb8c9//tPfTLF7Krhfkv0Ze2+ZHUb09wIMwzAbOQsXLqyYZvr06XWIhGEYpracfvrpVaU77rjjahwJsyExd+5c7LTTThXTlUolfOMb36hDREytmTNnTsU0zz33XB0i2TQ56aSTsGbNmqrSXnjhhXj3u8fu30gxDMMwDMMwDMMwDMMwDMMwDMNUA4u1GYZhGIZhGIZhGIZhGIZhGIZhmM0OL/IYAXFfT/n8MxIk122//fYVDzm4YkP4H7vyLFjVCbXLSrXDrHKPvXEjmsdj1lF3YfYJT6B99uGgqHHdMlQSxb430uuDouqc+xFM3fcCTNr9DEx8x+cxabfTsc2x/4eWaXuZy1bLcs0wHRnJmD2ucgEn41CJ75xkscqYtZ9XZSOQbuk4pEunhVoK49qA7Wc0Yq/tm3Hg21rxgd1acchubXjf21uxz47N2GlmIyZ3ChBZuVko2baftDQ7JsQOBWl2HRTa53wws7y6n/wJ4JVrgTAsOHcrUFZGHp44/5DSwAosue9TkMNr08ergBxei67Hvo/SkNmXwuMnr0NowkrEa9Veyl+bie2Ea764Bf7zsM7a3pY1pilqxsyOmWgutEBKK9KTcP9ZyTasOjv4HQi2pRFsu61WyGfl20jIChFI/XLk2jFRoLsV03Jt+zuE5dobH7vuuitaWloqprvrrrvqEA3D1AYpJbq7uyum23nnnesQzboT6kBHI5pEJQFyUr7txKjBmMjKtO2fpOXZTjQNK6kMP1peKRDIqIOPEFa2KNBf6sdzXc/iwdcfwPyVL6B3uHe0xTVihuUw5q98Hr9+8Q78av4vsWDVy1ooq0z8gXxTC6iFk2ITCURWsg2zjxVkwku1hUlnBZMCVkLp03rZpIgdIzyWFXnqf9Cp/4xJKI34lQgmH53CX1E7/vLYawegagllmNbdeypjjDsW3YLNtGuxTlLtdFc/sTlLylu5oMO+oO0nxudfUbG4bf9RymDCnXIS4ry4K4SWit2JcG3fNpRs+z6x80ebPrWOIy78toJmlRirSdNvt8cyuQS9ah2IdHmZNEoG0m04kbYtu4HBQbyx5E28uuBVNypQwdjSTrYj7cQ6pD8SCtOmT8fNd9+EbberXo681ayZeHH5C7jmF9dgj3e9U9d9V5dNWZhhOlmhNdl/Uq4gAAgFWM012XYMeh1sOZMVZGsJsZV1U/AOQBemX28F21pk7N8T+AkkfPvlbivSx7PCbhtj3HMdl2rbdU7KbJtD0+ZZoXJ8m3Ihh3kgFmvwnsEnKj+eUgq33fYLrFy5EklOGgsUYwAAIABJREFUaGsLMklna79jbz7M8cpJtRWASf99Btr22y+Vb9VUaj7KtFd5ky9U7PMAqWeX/Zk7mYjZaJ+T9plp/2wptGCrzq39WF0VIVUJ0rQZduztaq1SgDDLZNtFe2AjpUcg3oapB4qceJqghdh28g0tqSYjqDYTapCZgMMItKNw2ewbRREKEGa7/1iBtZZhFxBRwfVJIgr7HpGWfYcC7ZhE28i7SYu4XV/GxFOggunX+XRO5G36PE6gL8I+jikfO6kIwfV3XK+FCLfccXNV7+iVUvjI0R8JXi/Gez1JmXay3sfuq6x7j2EYZhNk2bJlFdPMnj27DpEwDMPUlqVLl1aV7vrrr8c999yDvr6+GkfEbChceOGFVaW77LLLahwJUw+OPPLIimkGBgbw9NNP1yGaTYtbb70Vd955Z1Vpv/zlL+PUU0+tcUQMwzAMwzAMwzAMwzAMwzAMwzBp6NwrDnH/7HSbHSZhxqzO9RkPwzAMwzAMwzAMs5Gxz1bnoK1h2voOg2EYhmEYhmEYZtRUlFolyXMB5+WfI7bq6urCtC0qj6e2/eSzKLRMzs197KkkFalOOpIpJ9nMpNrZSHQ/ex3WvnIvhrrno9j7JlRpYEQ5TN77G5i062npDRVvh7Q4NzvZaO+rlPERXqpts86wPsVWJCVWWbaqMK0RMin/OyXUNstEwHbTG7DbnGa8bXYTdtiyAXOmNaCtubr5qAeHFV5dNoT5iwfx5CsD+PvL/Xhm4SBKsgpDXCi99GYwAITX7/wIBpf9K5a80LEVtjn+gVg6xHan2BKcgIwS6whKDmHxXR9D39KHqzrPPKbu+z107vzJQHBlr1WG7VMnQOq6KqeZw9zpBcw7ZQq2nFRYp7g2NJb3L8OqgVVe8mVlpVbyZf9zsifhxXFGRgWbPpBOEdlt9ioLIBBrOmmYCPRisfsiKdHUy05g5y5nhnwq0XBsKPKpEU+QsZmw77774i9/+UvZNEIIDA4OolDYtOofs3nw4IMP4oADDqiY7o9//CP233//2geEMtLaEchvQ/dspXxjUliz7Lpdwb5WMmv7gFKq+DZYiazuS0kjhpWmbyXtxA5uwggFKfVkEX5yiJLbXpJFlCAhZcksl/RkEmYfnVb/7mzsxBZt0zC1dQt0No3LL6hRMFAcwKKe1/Ha6lfxes9rKMqi3xgTjfvnJSny68gqMs0zVQj3HA9F3MLKtcmKMSkh1Y68iJsiI9q0wsyCy0OLNq2IMgpkmYGcMhR/C/Mdk6IbHTe5noOTipL7negrIpTYlpFQ1rAfsDk+y9dJqg2MuF3Jfh+Rv8bHR0baG08dSofzx3ZBADkxlN3PbVZBPzbMi2JpwvxImLMO4rZtnKnwZqioZct+f+XydsJtKFAo77YpY2WijyWEF9T6+upF0lJJFIeL6O3txcoVK1EsFTFj1nSIAqEoiyiWdPupVCD1DcvBlHdfXz9+fsPPcdUlP8Gi1xaVLb/29nY88vxDaHXSZnj5sAIgyJWLLVUyYmBb5n7c4tsUX9i+/SBFUGYCJuHGh75dIeUnclBSn4801zc2RoFvz9wQhWDmdvKTDITxWZmyueF1GmnvBX/8MP7kMUNjs2szkwJeCmJ11SDrvRfc/RM7BoC3v+MdePqpuLzpnY1N+MXkKciqECrjd7VSbQBoec97sNWtN/t3caMgawKm7ITlNuX1efx9MhZ9Hl+34SYHsPXJ9nleWb0AK/pXAsqK4c39LQESMPe/bh8k9L2nXMDpWBQp17woJbUMXyoA0m1zk6EpGFG3AqRyU6lJ19b4s0HwpyulMJYgHgBOim+f8rb1pNg7AnLvEKwcHLD9GNvvsJJ9MpOIxCcHcZOCCIEIBSfV1m2f6Qc5kbZdZ/I3+5E9Buz7DMLnTvxP3HrTrfk3UcD/fP1/cM43vm7KJd6nSfVnbKEgXV9r/V5jc+zjMAyz4dHc3IzBwcGyac455xycd955dYqIYRimNjQ0NKBYLFZOGLDjjjviz3/+MyZPzvs3GMymwpQpU9DV1VUx3bx583DSSSfVISKmVnR1dWHKlCkV051yyim45JJL6hDRpsGf/vQnHHzwwRX7lZZisYgoimocFcMwDMMwDMMwDMMwDMMwDMMwTJzzrjwU9I3LD1H23+5tSGLt7hX9UAAmTGpZ36FksmpF/wYZG5fb6OByGx0berkBXHajhcttdHC5jQ4ut9HB5TY6uNxGB5fb6Nlcyo7F2gzDMAzDMAzDbAqMWK4dYp1B5fLPSFAsFtHe1o7h4eGy+07a7QxM2vMrlQ8y5oxOAFJWqA1kyIXH7tgbK8XepVj15BVY+8pvMLT65YrpO+cei+nvm5feUPYW8QK0ioyqPmSJpI3+x7qn4uajjH2TMSbjUPG0CrFllYpdoaEAvGfnFhy8ayv2e0sLpnSO7f/Et7Zf4i/P9eL3f+/B/f/qQe+ATKWhjF+uXBTQ/cx16Hr4/NRe2/77YxDN44L9vA4xnp8t41AS5sv9jQfPxprnbhrtKTqaJu2IWR9+QB8j8KkZgx3i10ull5XXQu0+pwlXfn4KOlurk5pvbKwcWIHlfcsBeLmT016aa0VGMBUKto0S00inADixlRfzxeTaVqo9Crm2vYZJubYXp6NuUs3RwqKqbK666ip89rOfrZjuuuuuwyc+8Yk6RMQwY8t//dd/4fLLLy+bRgiB4eFhCFGf58y6SGMt1UpjY/0qCsW2dtnv50WSertepxclpMtdKWnkkxIKVqit11u5dklJI93W3yUn2/ZSbSfYNrLtkipByrhQW6cpoST9/o2iARNaJmJc03iMaxqHjsZOtDa0VvWsGSwNYvVgN7oHVqGrrwvL+t5E98AqV472/JNPMf2nl2nbJ5sgp6F0Elg76UVEVl5tJdlaBukE2kYYKew6YaTZRpZthbvC/oaRaAthRJTCiLsjLZ90yyImuxSuXyDcRBkuZhi5JgVryJ9hloQyfP67bUFfL3zejvXzf3N7ltdbqp1cn9o9IcyNy5yTSeNjNZWYXEhLsDMCyItxBEPO8FzsUQiUzi9oH0kQlJJ2BYjIT4iUEB+TzdvKis3YJRTaKhmkV0AhKiCiAgpCf/ImVHPnkLjXY+VpfpdkCUNyEAPFQQyVhlBSpVR+dr9SsYR777wXV14yD0//My5qBoDJUybjmtuvwU5v3cmVTWw0GvT5yQ8MYOW9vp0MZLUmnTLlacca9pWYHc0QCDDDQyf4DduRYDBpy1yoQFpN/tgqSO/+VAjabi8OttdZD0+DyYqMjDgcD4W/rajZHMy1n2GssfhjZuPsdlGRcve43frd734PX/va11Jp/9+EiTiqJf3vNnLfhtj7VKXThaNwGjcOsx/4AwrT1u3fcSTrfvnE5TaVa6MoM00yhmy5tn/eh3Jtd38h3icqqSKeWvYUhooDTkatJdMAKQFJSvcFpF6vSBmxuw5TSXMDGjG3It1/MjcZpCzpb+WvhgRMe2T7W6YfpgDXI3PpybU/Lnbzi4yY3rd1QXna576pr/Z573oI4WQcdgIv8u8YnFAbQb/DSbGTgm1y/ZuYVJsi31dx+wUTkph3GVn9mWKxiNkzZqNnTU/+TWQoFApYsHABpk6dGpz/+u3PZLG59XEYhtnwkFKiUChUHIPccccdOProo+sUFcMwTG1Yl77XLbfcgo9+9KNjGA2zofHd734XX/3qVyummzFjBhYvXlyHiJhaMmHCBHR3d5dNM3fuXMyfP79OEW3cPPnkk9hvv/2wevXqimkbGhrw7LPPYrvttqtDZAzDMAzDMAzDMAzDMAzDMAzDMHHOu/JQFOw/ct7QWPDCCpACJrx75voOJZNXn1+xQcbG5TY6uNxGx4ZebgCX3WjhchsdXG6jg8ttdHC5jQ4ut9HB5TZ6uOwYhmEYhmEYhmE2Huzfl41KsB2673J2T0mfoEUgO+y4A55+Ki1BCuld9IARayf/Tm8UsVbNyP/+MFdKEkpaa3TsjZ1C23RMedd5mPKu8/DC5RMrpleyOMIj1PJeycnfyrhC+WPZfSvFGCqirKTKLyfr19wZBRy/XzuO2LMd49pqJ9VsbxE4ZLcOHLJbBwaGJX779x7c8uBKPP5SH5zHLfPv472cqX3bQ9D18HeRVGKt+ucVmLTXmYCTmFlhlFYjIZTXhU45svkTVj39s1yp9k9/9lO898ADUGhoQEOhAQ2NBTQ0NGB4eBiTx09JpW+auLM7mLJSImspU9LX9ZxrZeVW++zQhMs/PwUtjZumVBsAJjZPgoDAkrVLvKDTSKu0cEuAlFUDkpHQSUgQiCSk0vsIJaFCKawCSkrqPEmYcg++zT2hJLTMDgTSF8sdy307OZhdNqIus8GKqVwdNvv5UFR+u8+sVz75yU/i5JNPrtinufrqq1mszWyU/PWvf62YZsqUKXWTapfFPr6rwDa5ftyQIY8lxNrm2PPfbs6r+0YuClL6USStdDF8TghASggISKtkJP2MEoogScC6QolUIGCFk67a55qCglACipSTrcbQ2YIADMsi3lz7BpauXWLE21oa2UiNaCo0IhIFCEQAKZRkCUU5jMHSIPqG+1CUw76XYSXBViqp4s8qK8g2HRkvhg0kq/a5rYXa5nkML560Akj7X1w0KRCR0CUg4uuEMOtJGPGkEUra9C6eyEgt3ZQcLk7dl7A3QiiODKXawdgrvE/cYz0htw0llIlnP8L8mHWmnlLtrHVZKbLGaim5v6tXcN38pOQWbnN1At7MogjXUTLfQBZsvrWK1iZPjDuFFgnag5HQklu3r+2HEwHSTClg6oKV24YjTAkt8Y0oQoNoQINoQETxCZuy3vmE65L/TtsdSzeoUEohEhGaqQXNhRYoBQyWBtA/3I/+Yr8T9yoTi4gIHzz2cBx+zGF4+C+PYN4lV+HB3z8IANh69ta45vZrMGubmTH7snLto/ltYpJuXGlkwqCYtD8YNpjm0bbpXlodOy9zPCs+FoJc+XsNN7k0VlTt3suZUOw1scd1GRJiIxFFCkoqCCGCcvbXV4lEY2iucPhsMo8Fl8aPmVS8P6Eqj4us3BlmuCylxNe+9nV8//vfR5IJQuCQ5ubU+mQVCeuALZtkujCNBDD93G+ss1Q7FcQ6PBKSdSTR0sA+y7KE+ba+uPEseSG6UvbdiLm2ZnwL2+dRto+i62FEBcwetw2eX/EcpJJOBy9BICO7Dl9nEUj3m5S+2e3wG/Z5rCSIdL+HlJ58Q0EhMkN/SAmCgiQBqQQioaCUhEBBT15CAhEUFOk2ywn+TTsl3PXW5yIifV/bdjnZtggI927G9R/CvoJdJ2z/wvdvYt/B5B4i6Kv4316erdckpNoinmfQq4n1v+xd0NjQgJ9c8xN89EOVhYbFYhHHHHkMHnr0Id+PCfsz9s4Kqj73ZxiG2Rx5+eWXq/r7zr322qsO0TAMw2y4fOxjH8MOO+yAd7zjHes7FGYdGRoawr333otHHnkES5cuRW9vL2bOnIljjjkGzc3NGBgYKLv/kiVL8Ic//AEHHXRQnSJmasGuu+6KBx74/+ydeZwdRbn3f091n5nJ7DOZkJ2wh0VW5QZ4L4sGkIAswhWBXBFEIezwohd4jeu9yOZlkxdFkAsCKhAjq4gbu4AmkIAE5YWwJmQnJJlkJplTz/tHLV3d55w5Z9ZMyPOdz8np011dXd1VXf3Umcy3Hu82zdtvvz04hdnEWbRoEaZMmVKRVBsAzjnnHJFqC4IgCIIgCIIgCIIgCIIgCIKwUYk3dgEEQRAEQRAEQRAEQRAEQRAEQRAEYajQa8F2YsIrKbzykpcgwaGHHFpWrN2x5CXkO1ciqm4uyHEo0K1YtZRUu+QuQ+OcNiYqroXuWtt9mlx9D3LsYVvuCU6yVnR9Rm7Wbbmyy+GNVOSd05+dsJlAmDSxGqcf1oh/3XlYj0+nr9TkFI6e1ISjJzVh3rsd+MmjS/HY7FXIax2kcoKfRFAWDWvDsDH/gnULX0jlt+qNhzB80tfNh8T0ZXHCLyeRCvM329YueAZL//K9omXdZ99JyFXlMHfuXDQ0NKKpqQn1DfVobGzAX559rug+jTudjLCu2Aqk/DrfHgrrytXRPttX4ydnj0B1jgoEUB83mmtawGAsXLPA6qOMNI6tVNtJrELZtYICcSLh1k4459cpI+ViozwNpdrM2gpDK5drO5xA0ddJ1lwYpBO59tCnqqoKEyZMKPuH4X/7298Gp0CC0M+8+eabZdPsvvvug1CSCikzPigmmczKtQvyQznJZJK/yZfTfXsgGHRpFQFau/ysVpQIigFNTpSok3KyW2c/K4bSgLYiUUWJ9JHCUCiAlT0mAYCRdhOxcW4zo5M70NG5zki+2clvA6EvsxFYWvmkjz2J3UkWrxAiL1TNyh1JkZf0evkjkRdKOkmk00i6fyNKpNlkBZORSxfKtpEIKsnLKglwYkoCQtGln6DDqz+DdU7qmT0P8vrMtBi02NXISrVTV4q6/SxUzmBLtbPBXPE04XcfiXQ2vR4FfZjm7A3Nwb+FcumSRSvyHUGhmNrJgp10140skmOa+DrpG4gIrDnpDwE/4RHI7q1tbKy18+L6c/PHIJh8iJFTOVTHVYhVzpe9WBxcSq4Nl2cRuTaA4n05gOqoBtVRDRq5Ce0b1mDN+jXm+rO5n7U2kxtN+td9sM/+++Cfr72OGXfNwOnnfw1tI9qKR+psSxiM2UPxblKT4ZCebD+rbd9vz8z6ps2Qw51n0J9oNhJgMBSMnNi6jgE48TUAFQiVg4eY69e8uFtbmzHB11P4TNN2PORvNzs+9UNUW+DSYyJ7GsHYyeRXOG4tPp5K44Tg079VXKoNAFPr6lFdkDcKPqe+MeHCdGEaBjBs333Q9MXjix6zT5QITTzdxDxmc7G4x61zn4pPKNIjubZtS35CEdtUFClo1miqaUHrsOFYunYJGMpMBKIA5Q7mpfOA4rCsDCPXZhPEgK1U27VXthWkADsBCdt2p1jbPknDTKIBkDLl1jATo2kAbA9InEwC4OTapGzbU+6Y2XoJIxoXXyTnDhvXKJfClQ2JBNvFRymhto/5XKySyLO9WJuCNCoj7HaSbaTjqlD0DRAOP+Jw7LPfPnj+L89308gMs2fPxr2/vBdfPPGLqbg2O0mIuwZhGyzHx/l7KkEQNi8q+d6PiDB69OhBKI0gCMLAopRKJtjqIVprnHTSSZg3b14/l0oYaNasWYO77roLv/nNb/DSSy9h2bJlRb+Du+666yrO84ILLsArr7zSn8UUBpnjjz++rFh7w4YNIlEvg9YaX/7yl7Fw4cKK0re0tGD69OkDXCpBEARBEARBEARBEARBEARBEITuEbG2IAiCIAiCIAiCIAiCIAiCIAiCIGRwgpYeUWHyUBIzdepUXHPNNWX36Vj4LOq2PqJn5RkESgpJSgm1zU4lcxMAne8smyYa1lZhbj1swz2lWJUFYjbzsTvRW7HlYiamrH0teXdSxT23qcbXj23G3tvX9OAEBo6dt6zBDWeMxxsLO/DDmYvwp7mrrADLGx9T6eu3mVIg1s6vXYyO5fNQ07oTvBXOSyLTBqVEgwl/eTqXvxZY5NI8/9wLeP65F4puK0Z16w4YNnrvYI0TMWsrHbLCzqICcFNHn9gy56XafmtP+9k+sDHkSC01rejSeSxas9BKNQGQtuKpyMrqEsmUJqfOVD4P7YXZBGueA6ChoaA4kWuTlYRVKtd2JFXm6jSUlBVesx7JtaVb32h87nOfw4033thtmvb2dsybNw8777zzIJVKEPrOihUr0N7eXjbdYYcdNgil6R9KybW7S1NKMgkk/XqBXJsSMW0imQzy5VAz6oSU7jOByMgkYYWMzPadFJSzPRKb9UoZmbZ5ZIGJEWXOidkISykikM4bebY/NwaRBjMZ2aRRatuTc1rdpOxkzycbKxaLMxLhopNTewW1vz5KKS9pJKWsKNyKsEGp90g5QXbkpdmKFCIn2FaRX5dItikRVlrJd2Tzg5dum7K5603KKzJtuZEuta8DpyVNC3OD2s9ch9Qly4aYqTYo9I5u491KLms3u/dYqp2p17SoPr3OD8v8rZkR26Ow+VhjcmXD0DLnTsFxXWPmzPk4aa4ORMxO/O38yO4DMyd9pyJw3ki1dXAcQiKyBQg5FaM6V+Plsz7u9cOfyuTa4fpiMXZBX+6/TzH5KKXQUNWI+qp6rFnfjtXrV0Gztv26qz/G9hO3w6X/eUlyndgIwp002/T/7gFh360DWNvje9m37SNMd+nyUa7Apqx+aOoE2JnzUgpaGykwyIiDQ32yERQ7+y17oXhyfdwIN1Srw0x+4M8RXqYeSrBZs/Mem0kb3FiKYUTIbKTpFIx//GPGNARTftZJmmyjDfrh5J5IxMYA8Mb/ewNXX3V1QXsAgD2qqnBWfXrStFLfhLgP2W9E3HJqfRxj1A9+UPSY/UKxQCVkI8i1swdOi9pdnGDWum1bNW2NFeuWI895aADEyo7HzThaKQbDrPPtDLZVBoJ5hmnb7v5ytxjbxufuFTNzBkO7GUgYPvYhZiCyYZMV/gMMZcfvLupx8UvYHhnm8Z90lWSvC+xEHGmpNgXvCi7OcPEJECmT1sUpACEKJggh+9mnse9pqbYqkGr74xaRahO5yU6A+2beh23Gb4MNGzZ008gM086Yhs8f+3lUV1fb/anb9imxjCAImxtz5swpm6amZmj8LkUQBKGvDB8+HEuXLu31/q+99hrOPPNM/PjHP+7HUgn9TVdXF26++WY89NBDeOGFF7By5cp+P8bf//53vP7669hhhx36PW9hcPj3f/93nHnmmWXT3XrrrSLW7oZrr70Wv//97ytOf9NNN6G1tXUASyQIgiAIgiAIgiAIgiAIgiAIglAeVT6JIAiCIAiCIAiCIAiCIAiCIAiCIGx+eJnZQORtf/bYc4+K0i9+6hsDUo7eQMFP4UYKJFAFO3Yj3xG5SU+obt2xglQDKCzmUN2UXd8XqXaxdcF6dscAGBrMGiMaFf77tDbcc/GoISPVDtluTA1+cs5WuPOibbDtmGpTbrB914B91W1d/A833595LD585TawXm8tydb25ZaDV1o0x6gZuVe/nUfjziej0LSYlVY6K11QTnu2Y9si3HLuFhhWvfnd6yNqR6C1djjy3GWkXayhWaOLu5DXeWitoe36vF3Ocx5a58GsTUths561WWYAYNua7Ge2EkG33bcI7VRcCO6f5CdYjVSdEkrcw4USx+JSR5+dsBG44IILKkp3/fXXD3BJBKF/+dWvflVRuhNOOGGAS9JDevj4SwSigUA2zKQbaaWXCpYqh5cqJvk6IaQROSMlfyYvaVRggp38wcoVyX5SVqyoIkTKCKXdcUCJcDEUKkZOOG2XI+XenYjavEfKSKoVRYhVlAisrdgxctJqpYwEW7ljRSC7n3v5vKPI76OI7Mscy4uxVYSIIkRQiFTsZdleku3zi2xpyOyPpOwqzC+1rz2uHVMZ8WUy0YaTTJJLQ6GqNVSAJ3VJxcZggeO4mFTb7UNJY/A7bIwJST5uMHPJWApA+X6hxJAr2Vy4MVnXvVTbl43Sadw6nx5B3Mjp+DFVxOxwoNgPF7601tBam5iYdVIudiOmJK51x/cH1QATvFS7fc0aPPTAQ7jm6mvwX9/9T1z8H5fgvLPPxdnTzsaMe2egvb0dbCX8rDmRSbsTYI08a9PPUYTauBbDcrWpCW9S15QynwNKyVu9CLeU9B+F92ooiiUoNFQ1YHTdaDTkGmyxNZjzgB0vaDJjMV9fbMfOcNdYB7G/EQXrvJFVE7sxhQ7G/FbqS+blhL9MGoo41dKI2fRZzmfM2k/EoLU9B07Ev6nxRtDvsP1egdmNg9jKtIPjsSkjAUaCDVd2Ow4lNtZ0dqvcBAzWehzWX8F9ACP8zojni9Vb4T3Bqdp/5JHfGlFyEf6zqQXDyE+PVdCSUuu5dHcQpmMATVNPQvXEARaAlRvn9TrucZ8yIvMicY9/MqaeV4luOr09EWErG5/koiqMaRybtDOdh85rK63X0ID5biPTL7Jru04KzeHzOHmPbHwRUWTjCwLYLUdQSiG28UEURXaSDYVYxSa+UbGPjWIVQ1EMpSIbQ8U+5ortexTFiCi2MUvk45g4+5mS9ZGKEVOcisMURSYfStIrdw6wcZdLCxVMIBJZiXYJqbabNMRHPy4sNX2sq5fW1lZ89z+/W1G7aW9vx5emfimp54xUO9WfVtgoJf4RBOHjxOuvv142TUtLyyCURBAEYeDpj++Cf/KTn+Dkk0/uh9II/YXWGvfccw8OP/xwtLa2oqqqCueccw4ee+yxAZFqO6ZNmzZgeQsDT319PUaMGFE23VNPPTUIpdk0efHFF3HppZdWnP773//+0PudnCAIgiAIgiAIgiAIgiAIgiAImyXxxi6AIAiCIAiCIAiCIAiCIAiCIAiCIAxliKh7IVZf8gbhsMMOw+9+97tu03WtW4oNq99DrmH8gJSjEspKSEL5SDGpdjc5CwmmvXWfhnVXmVwG0GYbSoWy69EXqXbWlJSRagfrnNjr3/arxyVfaEHDsKE/n/Q+O9bjke/sgJseWYz/+8gidOXNeqfd6lz695L7Ln/hakS5OjTueHxi1SIykqeU9McKyGCuZvXwnUCqyki5+4CKh6Fx+39LHSNbV8ycFjpq7QVlddWEm88agdaGoV9PA8XY+nFYt2EdVneuglIMhjISP6WgmRFBQTOgFANWbgpSVkYHaKuf0lZoqm3dExM0KSjWACmANYjMdkUKroWxhp12nUBs2g9nZGV2NXw7snWaqtuAgv2z8rNkg3TzG4Ftt90WjY2NWLVqVbfpHn300UEqkSD0D5X8MX9NTQ1Gjx49CKUJSLtsi9OdDBtUUs7KQUeaSudcyEQF0k6Gk5omacx69hvJWFBtmRKxp/Ki2kRIqa28NHkWETQ7gWQExXkwKRBrOCF3iCa12qn3AAAgAElEQVSYuUTsOUAl14KJobWbnEcn0koYC6tmI3AlH2+w3e7KGch+rXgVpKwsNV0hoZ4aTiLu9I5OkBnKMZ0gE0aISUpBcbDs5JFEVq4diCatTDwt1SYvpKQgjVmGT0NW5ZtoJ+HLgGBNcho2Xep8wlaTkWpn37MiyhLXTRhEyo0HMwkIhULf7qTafrWXGpv3sN9whSCYiVsKCxGM/1RakOzypqRwxXcPyun2d/toV+iM3DjVZu2QcfasWThs8hR0dHQUHgjAz//n59hqq60w48H7sP0O23vhtOn7jNybYe7BnKpCVVRl+lsXB2fuER/3Btc0e58ket9sXRGcKDw1fqLku6fsvtnvpIgUmmuaUVdVh2Vrl6Kjax2YyVcgM1sxtFsV9IdagxTZ1mLGGLD9vut/wu7Tn6t9XKjQfWwvAXPSX0IniYjIdMvaXFv3XYIrk7LjEzvg8VfInLdOX0fbnrRbH/ZTdtzprhOTE3Gb55UvLDuRtqkF9zwM64hA5vq4a+Ak3/Y6FBsbuW2U+cwAOjs7UYqpy5fiZ63D8amqqlQYUfBNSGYI3u23KrW1aPvfF5Y8Zr9SbpxXJu4xWYRS8uxO7joGcQ+n7we3PX2PuKlJOLMdJoZgsrEOMLZ+PBauWoguvQEabJ61mk0bdmNsaICVaaqUTHtCzPaeIF9+ZetdKYB1Ug5FBOYYpOz43I71GWbczqzBPjYy3xcwOAnTAIDslaDg5kvCpdSkGenpOMhPmALAS6/9MtmegFycYWIVcy8oew+ZdQD5yVTISrUjEOAmDElNzJIotU3+7jhOvk8FUm3XoC686ELcevOteOutt7ppYIb7778fs2bNwt6f2jsdy4SxT4VxjEi1BUH4uPH222+XTTNy5MiBL4ggCMIgcN111+FHP/pRn/O58847MWrUKFx11VX9UCqhN6xYsQJXXHEFZs6cibfeeqvkZFUDyZNPPomVK1eiubl50I8t9A/77bcfHnjggW7TfPDBB+jo6EBNzdCbuH1jsmbNGpx44onYsGFDRenPPvtsTJ8+fYBLJQiCIAiCIAiCIAiCIAiCIAiCUBmb71+uCoIgCIIgCIIgCIIgCIIgCIIgCEKF9Fmu0c3up512WkVZvHX3Xuhc/po1pA4OoQaldCInwrNkxTniJekR5aXZQNfq97vLof8KU4xi9TkYUm1OpInNdYQfn7kFLjt5+CYh1XbEEeG8o0bh1/9nB2w1MgdjQMoDyGP1P2Z0u++KuT+D1uvB0DBGMCsb4+Dlr5tVcEY51Izcs8/lbv7EV6GqGuCNTSXqiq3cEk5yyUaCefnJrdh+TK7P5djU2bppG8RRjC6dR567kOc88lpD6zzyOg/Neei8Xcc6eec8NGtosF/PrI1o1F5nbd8ZANtnhHaf3b/aa0dTgsKUzCwjUmQrvys1uURWFFhMChtkJwwykyZNKpvm/fffLymhFIShhtYaa9asKZtu6623HoTS9JLuQurMxqweshSh5NOLFCmQglKSjxfBOp+oUy5aiXR4xPCzsvE+EXn5odM/m9SJUDF5d68IClFqXWRl05GKoaAQqURAHSn7cjJq5cTUZr0XVcPko8ikjWD3UbERPdr1Vn8dyK0VlIptXlGRMiXHjyhO1lGMCApRlJZnK7L527IRCFEUJeVKSbWjRKQNZa6bk3Y7iaWVTsJJt8lJMBHUlfLNqTupdqkxXNhOsk2rlBxY6BndTswV3JfFdy6Td5EE6XUZUX8RqXYqBnTxHorEgjb+DEdnLtZ3QmIniU79+OPYoYodIrAtgx83ZF5k343IO2mfafkuWyG/9hLlRx/5Xdl45u2338ZnDpiMJ594yrlrTYzNRqIbqQi1uWGojqqSY4ZxcOoiZK45lY6Di91DBd+xBN18+N1TmC4rkgYIMeUwsm40Woa1QROQh/ayXg7GFOzLx7ZO7ZJN4yZP8HVj60oT+2NpWz4dyIsZyowQ7cOGrag6O1w0ompOTeSjjF3YXDttNzD5tuHaS9DwklZLbjIISqrFPvfYHl7bFJq1l3J7ibvP341dkWwPPdz+K4lkPyB9f4d5hrjjn37G6RgzZgyKsUprnLFiOd7Pd6XuhODSuUuNsBmG2zmz3HzylxCPGFH0eANCuXFemUdI8WdMuI6L3ith3FL0HvH3Dme2k22D5Ce7GN+4JfI6D9Pu8mbcrYPvVjhpaUxmXO2PQO6Bq0DKiKfNARSUsk/1VDyjQIigQEkcRCqIe0zMEZNCTDaeURFiFfuYJFYxYooQU4wYMeIoNssUI6dyiBEn+6gYscr5eCS28U8UBcuUy8Q+QcyFdIyj3DoVJedjYygVxILFpNoulnExZlGpNiVi8Psf+k1F38UzM4495liRaguCIBRh8eLFZdNstdVWA18QQRCEQUAphfb2dlRVVfU5r6uvvhq/+MUv+qFUQqXMmTMHxx9/PBobGzF8+HBcffXVePPNNzeKVBswv4cQUfCmzamnnlo2DTPjlltuGYTSbFqcf/75eP311ytKe+ihh+KGG26QMbUgCIIgCIIgCIIgCIIgCIIgCEOGTeevjAVBEARBEARBEARBEARBEARBEARhIzJQfxB04IEHVpz2nfsOwPy798SSpy4Cr1/TZ9EZlfnpfmcrPsn6sNIHKFsCoee0L3y6xJYBtNdysQp26/tLqp1tSInszYnAdt+qCg9MH43P7Dasd+cxBPjEhFo8+K0dceieTVYwprFu6d+73adr9XtY89bvYPV2YASGOi/b1sky8mAAY6fchi0OuAxVjcUlo1Ut2yGuGwWVq0P2fsw1jMOYKXdj+KT/QCLVDv+IOWuXM3I2JiOcAhgnHViPz+5V24Or8/ElUhG2ad4WGkaWnWeNPHdBIxFo56GNYFtraOStCE77NNqK8pxIu5xcO7lzbF1xsk7k2h9/vva1r5VNI384LmxK3HjjjRXJNPbdd99BKE0JKunr+ijXDtOEfXNRuTbC+W84LV7mQL5t91NO2EzKpk+2EZDeX7njOFliZIWKRhipoKDYSa1VSoytnEjSyxqjQGAdLKsYEUKpthFBKiujNGlUklZFsBpv+2+yXlH4Ii+yTMSSGZkkBRJvUv44PvdUWWMv745UBGKysvBENu6k2k7GTXa9E5M7obaTTSo7znKy7kSmTUGddC/V5kx7KRBpJw0s/blEexQqo6xUuy95F+1kuonF3HArKFd6u4vzCnNkuzl7RL/eSq19LMlFcggE2sxG9uwk3DbCDWJRJ33WJn+t4cY+SR72HKzYlsmk/+Pv/9jNVUtYtXIVjjrsKHzrkm9Zebc5Zk5VoTZXByKFULZcNA5OLQYfeijXzuYV3ofpyQ7s/uF6TspEIDRVNWFs/RjEiKA1QzMj78ZkZCby0Vp7STqQyIGNSNvUg/X9QxMjz3kww443tJlgAZzyZrua09aeTop8m/BjeLL1RmZfb7625+xLxGYc5Ho4N9Z1P1YXbg/snk+czPNmj+HE7q4PdC9XRnfuTvTtxkUMI/hNtWd3b7j8gzp37TisvoJxFRhNTU24/obri9c/gBVa46srVmBNKKPPtJFKpdpUXY3h084oeaxeoTV49WrklyyFXrYM3NlZmKZc7NMvcu3MJnvMHsu13RPSy7UVRtePRhTnjITe9VWwAnrbrjQS+TyULQ+xbxpk4yo4sTTDREIqspNnWJm2j4kyMm0oxEgm9VA+xolT8UhOxYgQm9jFxR0I4hEn5kYi4VZKGRl35OIdE1u5/GMXz6TirfRkI64MsZdrUyqeSmIaJ9UOJh9RLr6kRLhdSqodxDITd5yIk7/8pe4bj+WDDz7ANy/9ZkF7Eqm2IAibOx999FHZNBMnThyEkgiCIAwOtbW1WLduHUaPHt3nvKZOnYpLL720H0ollOLll1/GwQcfjOHDh2PPPffEfffdh9WrV2/sYnluv/32jV0EoQ8ceeSRiKKobLqZM2cOQmk2He69917cdtttFaXdbrvtMGPGDCglegpBEARBEARBEARBEARBEARBEIYO8cYugCAIgiAIgiAIgiAIgiAIgiAIgiBsKhBR96KsUnSzS1tbGyZPnow//elPFWXVtWYhVs77OVbO+zla9zgbw/f6OlRVQ8/L1FucSamP8hyRavcBnS+ycgCttVYoVnR9n6Ta2XVF1gdS7WMm1eKyLw1HLt70205dTYQfn70tbnhwIa751Rzk2xeX3Wfly7ejYZvDzQdSiSePAZAVXzMA5K1dTANxDRp3PAFNOxyP9nf+hPb3n0Ldlgdi2Jj9rUwbgSRfQ3etg17fDr1hFeK6sVC5YUjMVTpYRvqdk8/MGkTAdqNzuPjfmsGByGpzpy5XjzF1Y7Bg9XsAGKzISwkJRmIKUmAGlFYAMYxs06CsIA4AmJSV4CkrSGVoAhRrwG6D3ebqjcAAkxWfE8hawJwAztVTIlo16ZjZP/+KSaeydVyyzgO5ozDwHHfccYiiCPl8sWdGwi9+8Quce+65g1QqQeg9N9xwQ0XpTjvttAEuSRn62NcZGWgo5kSqh3XaQc2BZNyFZEFf7fpi8xlgDuSSDPvssbEDsQ33bN7QXmyoGPb5oqBJ2/zMc8aIVhU0NBQpaA0oygMqAjhvn0eAZiCCeYciQOeNgJW1EVEyzPNI60ROq+1qK/B2ElzNDCIn4bXPUbiLxCm5bTHJbVauCTLPV4IT2ZplpcyyUn6rSaeMLJz8MqVl2SAr1zbSTCIj0vSSSbscWYE22XWhkFIF8kn4F+z1DpTaFIgovVw03VJc6OZkvFkJabiDiCX7Tp+k2mWGc91LtakwTdB5ZAXRHI7vMtm6PFJ9DIJ9vdE2OEZg/mUXSHJ6v2J5OVxWnOnx3H0ftk2d177ta8348MMP8eLsFwuO0R03Xncj1rSvwRX/fTkaahoRK/ffqN19wT4gLhoHB5c9Ffe6z1xY2VSsjlxeaRdwqk8HkDp2KXl3dVSD8Y1b4oP2D7C2q90OD5UfphmPrSktNHmJdNLPaICTftHUpfbjD40uI8e1HS4Tg/zzAGDSViZMflhKvnMOr5E5hmYGyDwD2D1zQNBaQykFZgIrIzkGwx7btBJtmy8ReUF4OExVMM8XEFnZsR+peum228ldT+V2t89HACBt93Vjo8zYyfWb2drWwfkyGMd8/hjMfnE2rrzyStx7z70FdffPDRtwwOJFeGbkKAwL+2FGidou/GaFATQfeyziLbYosUd5uKsLG156CZ3PPY/1c+Zgwz9fR/7998FdXaljqqYmxNtui+pP7oWaQw9B9aRJgFIouBAh4dcIRTenY59wJ+7sxLqHf5sqQ/UB+yNqa0vHPjaP9Pe2Tq1tJdgE2+Zg73NCrGKMqxuLt1bOh4aCUgDYyP/BNg4gIK81IiKTk4uhiJJ2TsHInRT8FCWUfGfm4i7l7kdSts9U1mtvx+phf+vH866iGC5b2L6GFPmG4OKmMF4wZTNya+XjADdxB6XiC2Vt9Qrky0V2kg/lYhe/X+SX/aQgLp2PZZS/XyuVarvS/OSnN+M3v7kfqz5aVbrxWH74wx/i3PPO9RJFkWoLgiAAHR0dZdPsscceg1ASQRCEwUMphYULF+KXv/wlrrrqKsybNw/r16/v1f/vuOKKK/Doo49i1qxZiGP58+v+4A9/+AOmT5+Ov/71rxu7KGVpb2/HLbfcUtEEtsLQQymFrbfeGm+88Ua36WbNmjVIJRr6vPPOOzj99NMrSltbW4uHHnoIDQ2D+H/UBEEQBEEQBEEQBEEQBEEQBEEQKkCmBBUEQRAEQRAEQRAEQRAEQRAEQRCEHjAQ0o1LLrmkV/utmPN/8c7Mg7Fh9Xv9XKJSULcynDCZ0At0F0BR2WQ1W+yVWdOzPwbuESWl2oA33qCURC6rewqXs5kyCs7DirOIGGcf3oirTm37WEi1Q847agz++7QJqKqqKpt2/fJ/IL9uGYz0TFupsjayJWYrUs4juZZs0xphU93Wh2CL/S9D7YRDQLlhYFhZHjsDE0HlahHXtaGqeVsr1QaKa7t08pmTNGyPp8C48pThqIq7F8BtjoxtGIdhuTrkOQ+t88izRhfnkdfmpbWG5uAFI5Rzy5rTn9mu01YU57Z7FZdmLx11ckInPTRVl0i7UiJXv5gWMKbu9dRiuo5L1rk0hUFDKYXtt9++bLo5c+YMQmkEoW90dHRg/vz5ZdO1trZiv/32G4QSlaFcX1cmnMnKADlYx6wzYlCkhJVOqOgF0kTBhAnGEBqoFo0UEmQ9uGz9j+TXO/UiW3llIn5ORNKKjDTRSKgjKCtbVGTl0uEPEyLyamqQUoiiyKyLFKIoRkQRoihGHCkoZYXUKoJSEeI4NulVhAgRIrLpKQqOadbFKkZcZDlSMSIVQSll91N+OVY2b/eyeZvPcbAcFS7bvE0ZzBlGNm/lhNxExaXapKBUIKLMyCuTWg2k2kjSp5tVIqd04lf/jmA8G4g+wzFuqn2UaqNEJV89gZmH7Kun9EmqXS7vTKfiIuz0p26k2mH5rGy/0O+c/GgrM3bp/XjBxf5epm22hfsx4ONP8zmZKMkcRaeO5Y6sU5+M1Nal0Jn8NLQtI6MmV1VRvJPl8d8/jtXL1yBSxcbf5M+R3LXLxsHuOqNIHEyl20LRe6u4Tzj5mJEtu/s5tZ6MfHpsw1g0VTelxhMM7ccJWtsryNqMG/z1ZGhtxgsmDcwkBgQARlLNxMm7Lw+biRLgZNnBOIJgxqhE1tlNSc2TaUuKCNWqGjXxMNTl6lCbq0NOVZn/2W6l2QRA67w5ddv+GBqstR332HfWvr6Yk3Gqe26mWpxvvy4/JMJil4cf6ybHTQmPkW4TRb7R8Oe72+674e6778bM38wsrH8AK7XGKcuXYbXWST6Zai+1bNISWk47tWje3aI1Op58CivOOx8f7Lo7lhxzLD668iqse+z36Hr7bS/VDoujP/oI6198EatvuRVLv/BFLPr0ZKx98CFfXyXpYezj1m6Y/xZWnH8hVpx/IT60711vvJGOfTKTRqSfc2EUggKJM0AY1zjetyut2U4koqGJobX2E3/kYeIwwH0Fwz5eckLqRCVthNTKCt7JxRqRm2wjRkTKxB02zomIEMHEMxEpxBTbGEPZzy7uiZP4R0UmPxsnuW0xkpgmphiKIsQ2VopUbGMTMnEQTP6RsjGRi6cyy0RRErOQi/fcxCFJzJiSalNw/SuUaju1tlIKd951Z/cNx5LP53HEEUd005aKtC6RaguC8DHmvffeq2hM8y//8i+DUBpBEITB58QTT8RLL72Ezs5OMx7WGsuXL+9xDDh37lzsscce0FqXTywU5YUXXsCRRx4JIsKhhx66SUi1HVdcccXGLoLQB9wYsTvWrFmDefPmDUJphjZdXV2YOnUqPvroo4rSX3/99dhxxx0HuFSCIAiCIAiCIAiCIAiCIAiCIAg9R8TagiAIgiAIgiAIgiAIgiAIgiAIgtBD+lu+MXnyZEyZMqVX+65f+Sbee/CogZNrW2lbRTawCpMJxVk++78BzpdN17rbNKQvdCKkKfuqBCsEAgAoSj779fbdbuNwH5+mjFTbSboIdpmT5cBxBQIu/bcWnH9Uc4WF3/Q4bvIumDlzJmpqasqm7Vz2ilfNecG2V9E5AZ5Oy+9grq8RkeULRdiAzycw6JVYtsd1y0FeTqwHAF+e3ICdJ+RSZRe5dsI2zduCodHFGnndBa3z0MhDW8m2Zo08G+m2k28nom0rvrPyuLw2dReKC7Wtfx20gwK5NjJybe5Grp0RMnoxS+ZWL9g/8znY0D8voSzHHHNM2TQdHR14/vnnB6E0gtB7brnlloqkUKeffvoglKZCyhW3F3LtJE8uTFNGMOkfCUHCUK4NkJdvO2UziKCUifW8MJGcJNEII+HkzzaFkSVGUHYfxeSl0zFFiJQyQmxlhI+xW09WlA2VyBwRIYYVYztxIzvppBFyx1GMOIqD/GJEUD4/xQoRxVBIRNjueDHiRKRNRkhJpIyAW0WBiDvZ7gXaZI9hZZVeLOkFk4E8nBKptrJC7QKpthdPuuublmo7GSWRq98SxtVEHerlu/4dyedS7a9SGaWQUFbEXe6Slolrikm1k3UVSLUp2J4VH2eOwTCTsviMAmm29xSTXe+kzE5azG68EUqzwyMksmx30uTi1EyQZ8YogdiYYCXQANtlN5lMdW0Nbr79ZsRxXHDtaonwk+GtGJ/Ztssuu+CJZx7HuPHjEJxhZm+y16oCuTYX1lNv5NpF+3Q3nAvl95Tc5359UO9b1I7E8GFtZtKecBzhRNTB9TOT+liRMOXNeZCTUSORpTPArFLCc7bCbD9GIDvWCNtf0OCSfRlVVIWmqma01rShsboJ9bl61OZqUVdVh8bqRrQNa0NTTTOqVA7ayou9RNu2Cw02x0fyVHMTDpnja98u/XjIjYls24Vt8wUTFGXHRu40CIlYGUHbKHhmF46LQMCRRx2JmffPLPqd4qz16zF1+TIs12acXcxT7c71Q63xZlcXluk8NjCjeo/dULPzzoU7dINevhyLPj0Zy06airW/ngm9alXZfYp1Z11vvokVZ52NZV/5KvSqNd3HP72Qa2+YNTuVpev1/IduYp/kvki2Fci1AVRF1RhRt4XtZzRYMzSZthFObmUzTvcDnIjiyR1XEYgi+zWXEURHSCYnUZQ8/4nICK2hrPRaJZN5uLhG2VgjiJ0imM8+voEVaMMKuCMX+7hYJpisxKUJJghRdmIQpVwslpFrq2Q58nFLWpytSBm5eLjN9l89kWqH7WDK4VNwwAEHdN9wLHPnzMVdd95VUVqRaguC8HHnhRdeKJuGiDBhwoRBKI0gCMLQoLW1Fd/73vd6vN+rr76KnXbaaQBK9PFl3rx5OP7441FfX4999tkHDz/88MYuUq+YP39+Rc9UYWhy7rnnVpTu+uuvH+CSDH0uu+wyPPvssxWlPe6443DaaacNcIkEQRAEQRAEQRAEQRAEQRAEQRB6h4i1BUEQBEEQBEEQBEEQBEEQBEEQBKEX9LeEY+bMmb3ed8Pq9zD/F5/C+pXze1+ArBg5lCuX3Rci1O4HVr56W0Xp4obxKG4rqsSs3YMXFVnnhIx2G3O54yKzrIqsQ7LMThXHIGJMP74Zp0xuqOi6bMocccQRuP/++1FdXV0yDakccm07wcmtE5l23r6ycm0NaA2QFYZxcSE2w8rcA+GyT1fw2eEMVdp/duKwkc0Rzjmyya9Fai+xIQNAXa4OI+tGGdkdtBdoG2m2Rp67rAAvkWvrjFybnVwbVq7tJGD2GjtRnIaTPbr6Rvqzk81ZKVlRuTa5hUC8WEKuHaYp9VkYPM4777yK0t14440DXBJB6Bvf//73K0r3ne98Z4BL0kP6KNdOZWX760Q26MS0To4NE2ZljukFk5m4y4kpU/uD7BDAabStVFtRKoe0SFtZ2SJ5lbQCvHiRlDIyx0glQklFPqX518gaYyuujlVsRJJOMBkII41oUnlRpCIykmsVGfFjZGSSJp2RbsdWRBlRsj5SMaLICb/jRGCpYigiW/5Eqm3KFfnjRCpnj6u8ZDsOxdu2HMqKx5U7j0BqWVyqDX9dfERdTEaJQK5bQkaZkmm794z/NZW+ggYZTrJR6vVxoZLzKXu+5S5pmd17K9X2ZQ+lxyiUanP2x+5TVKgdHMJJrr3s2p1KKpZ0kmKdOkYixTbvZgKZZL37bOTJDCadTCBDToZsyuhGK7vusSsu/ubFBddvLTN+urodP29tQ7W9D3bddVc89ufHMGrUqNQ1LRBsuz5RUfdybU7es+2hnFy7YAIF5vS6cBiuuVCwbcfnRKacIcNr29BWOwJ5bcYK+Xw+GEdoX992NAHWGnmdrp+8TurC1F0e2qZhOKG6ez5p88xgK5629aQpkGvbsjZVNaG5phlVUVXJ6wMAVVEVmmta0Dys2fd1/lrbBbaTDcGLj9kPT/zoiHVQs8k4yEwS5szorm8D2E5clGrPDL/d3SPh/ejbJZLsU+3J5qVZ43Of+xwu+8FlRc/51Q0bcOKypVio8z4rDWAdM55e34ErVn+EI5cuwT6LP8DhSxfjXxcvwu6LFuL3Rx7Zbb9c7JVftQob3nijxyO1Ul//dfzhD1h24ong9vbycu1u+sbUPaA12n/5y1TkU5AmGI+Wk2u7OMp+hJvAAgBG143142xmK9e2/ZcmQGvX3ti3fVcm8scweSo2X5kpRSCloGBjK45gJi1JoqDICqxJJRNwRBTBRVWRjZFcPELKyK/9ZB+Ri08UosikIzf5h4qCfWMbv7hYxkiyk2MGk4OotFA7kWinYxa/Hk4SjvQ6e30rlWpn+0VXN7/+za9RVdV9f+GYNm0aOjo6uk0jUm1BEDYH5syZUzZNdXU1lJI/JxQEYfPiW9/6FpgZY8eO7dF+r7/+OiZMmIBly5YNUMk2fRYsWIAzzjgDI0aMwC677IL77rsP7e3tg3LsqqoqTJw4EWeeeSaee+651Nj3o48+woMPPoiLLrqo29/Bl+Kcc84ZgBILg8G2226Lhoby/8fk3nvvHYTSDF2eeeaZin//Nn78eNxyyy0yrhYEQRAEQRAEQRAEQRAEQRAEYcgi/xNGEARBEARBEARBEARBEARBEARBEIYA1dXVePLJJxFFUe8y4DzefeBwdC5/tef79uWPn+TvpvqNmpF7l00T145EeUtjHwmku+n1QGDuKyGSC/fNKtgos63YcZL1Fx7VhC99+uMv1XZ89rOfxT333IM4jotuj+pGIqpp8sKwULCdSLCNPgzMgLZpmP32RLyXlWsngrqkDiiVr00QlEjbtqC9+A4A/vfnm1BbnfxXhB5Jlnvhf6/4NcSY0LgVIqWMXNsKtFOibf/Km1q2cm1m7YXaifDRrnMSMLctUc6ZWrTCNyfS8/JEwNRfcJ2KybVTYkZ0L9fOInLtjcPo0aPR2tpaNt0f//jHQSiNIPSOBQsWVCQt2f7rDh4AACAASURBVH777VFTUzMIJeohfZBrO8FgGHNxwU6cFhnYPjklX+W0YDnM3ccAfjvZ+VNMRk6ASCl5IgXiRJuTE0Ja4SMpBa+IJoJiK5dWcUpaHZMVYlMEBSt6tILGiBQiRF5cHRVZZwTcMeJAbG2k1UYMqaLICyiVUn5brGL/MuVIZN6xynnRZezKGZbbCbW9SDv2gktzXFsGqEQwHggolRVTJrLKRKqtSNlrjdIySrctkFGWlGoXlYsitS27DJQWZ/dKmrGJxmqOUvLsjSfVTi5YMal2uIMvoxdDF+bvpMHMLp4vFGqzDqTWqfFCcHArVwYSaTbDDUucrDk4l2Cdb2Nh/KmtzFknca3WGgQGc95PIuPKe/ZFZ2PvSYXj6RfXd2JmRzue3WIUzt99Nzz82MNobW21QyFOhkRceE1sEpBSpeXamXouKteuVCJs9y+2LonZXd8Q9AVEqfXuc9uwNoyoHeHHD3ltJuzp0nlo3WUn9ckbgbAdU7jxhCZT5+76aNjzJiMRTiTVAKzUm1mbp0IyNAQxQUMDIFSpHIZXD0d11DORVXVUjeHDhiOm2I5280a47n8YocI9HCuBGExuxKpNO4ZdD3uO9gVbV+zrjX0dunr010TBn6S/T4I2kX5uF46zLvrGRfivH/xX0fOd39WFAxYvwldXLMdBSxbj5BXLsPfiD/CV5ctx25o1eL1rQyp9VVUVjj/++B5d04pQCvGECaie9C+o/l//C1V77A4VjCuKNev1c+biw+nfNh/6GP+AGauuuQ7rX/57ahcOlgvyCuKfguefXxfomwO5dlttG3Iqh7zTabOTmzPApu24/sygTf/g69vee2T6DJAC2Em2Iy+lVlAgdiJqN8GGFVkrGwuBjCBbGfG1i30IlIqHjHjbTVBiYo/ILfvYKUqE2anl9MvkncQuoVA72Y9A4TZK3gmwKvAkVjSxTGVS7WwwENZjc3MzLr/i8jINyrBu3Tp88YtfLN22RP4lCMJmwmuvvVY2TVNT0yCURBAEYWgyf/78Hn+P/O6772LfffcdoBJtmqxatQqXXnopJkyYgHHjxuGnP/3poMjHoyjCmDFjcOqpp+LJJ59EZ2cn/vGPf+Cmm27CPvvsk0rb2NiII488Ej/84Q/R0dGBzs5O7LbbbhUfa/bs2XjnnXf6+xSEQWLvvcv/35uVK1di8eLFg1CaoceSJUuw//77Q2tdNq1SCnfffTdaWloGoWSCIAiCIAiCIAiCIAiCIAiCIAi9Q8TagiAIgiAIgiAIgiAIgiAIgiAIgjBE2H///XHrrbdCqd79Gi+/bhnee+hYrF/5Rj+XTBgIVs9/CO/ePwXz79oDb993ENrf/X3ZfVR148AWKiPXTdbb97JS7VLLxcy7Gcl2IHKbemA9pk0Z4HMdghx99NG46eafFZX9sF4PsJVpc96L65AoxADOG+mTF83BbNfa7puVa2eEX+ZAfk3ynpFrc/JiWwYAmDguh6Mm1ReWPVP3JSXLm5F7OVYxxjdsiTwnYm3NGvl8VyLUZk7JtZl18G5/WFtxYSC+tBdSe9E2kne71f3rJIJOLggk9ZOVa2d8rHZ9CalgkcoUufbGYf/99y+bZvHixVi5cuUglEYQes5pp51WUbpjjz12gEvSB/oglywmWU3tROYAqTSBXNuLJUPBZFAsAqX3d/5lghclJpLnQrm2cuJEkBUzKuMmZSuIpAgKRjzt9I9GIh15WSORkVQrFSFSMaIotuJts6yiHKIoRhzlEKkcYpVDTDkjtKZEbh3BiLpzKvai7BjBsoqRUznEFCfCSRUbkbYVY8dkRNtOpk2BMNsLKlVk5d6RF2dHTk7ppNpW5B15kWUo1TbSb/I/gVTbaSdLSbWpUKodKEJTddwXqXYxei3VLkfW0TzQ9OI0kslM+ukYvZZql0gT1K+fCCWQaltHbWpf/2PjRYTxpEtn5dYg9uMLnYklGRpahyJtu97JsGHGJu7lxio+Fg3ycWm0NjFvXttxDhkhNMA2PrajIBf3MiOOY9x0642ora8tuJ4/Xr0G77QNx/cemIG2trb0eWZE4eG18deLGaQIjBJy7Wz9ZeXa6J1cm1yHnCRMhtVOIOy6bkqnd/friGEj0FLT6ifz0YFkO895Xxd+Uh8/YU9ybbQb97l3YuOcZpi2oZ2I3Uiv4Ypo9ycmxFGM5poWKOrdd12KFFqGtSKOckaizRp+yGvbMLkhqmsnsGJ2P8mUkyKH46ZgRO3l8kk+4XhJBxNR+HuO0+2l1MRDrs25bQzGN77xddx4040l+9YnOzuwIN+F5zs70dlN/3PwwQf3m9RINTai7t+nou3nt2Psa69i1F+ewYiZv8aIe3+FLR55GGNenoNRTz2BhmlngHK5os167X33Yf3cl82HXsQ/3NWFzqefxvIvn4JV111fdBff/EpsLPoczCRMy7VNGxtZNyrpAchMPsJaJ0ciK/d3gnUr21akQG42AiIwAEUMUkaybWIkG1vZiUgiIi/RNpNqWMG1CgXXdpIQ965cTBH5+EchsjGWjalsGh+ruUlFoFL5EpSPU5JjKyjlxP2h/DuMA8OKM+lMPBjENb2QapeLY84//3xsu922RRpRIQ899BD+8pe/FKwXqbYgCJsTlQhAR40aNQglEQRBGJpUVVVh6dKlaGtr69F+b7zxBu64444BKtWmwYIFC3DJJZegqakJzc3NuOKKK/Duu+8O6DGJCOPGjcNXvvIVzJo1C11dXViwYAFuu+02HHDAAT3Kq6qqCnPnzsWLL75YUXpmxjnnnNObYgtDgFNOOaWidJdeeunAFmQIsmHDBpxwwgkVp//mN79Z0e+bBUEQBEEQBEEQBEEQBEEQBEEQNiYi1hYEQRAEQRAEQRAEQRAEQRAEQRCEIcSXv/xl/PnPf8buu+/eq/3zHcux6PFzAjmuMNToWDwbb/3iU1j42Jex7oMXsGH1u+hc9jJYd5XdV+UKpcX9yqBItYvY8wKp9gG71OBbJ/SPGGpT5GtfORnf+M4PC9bn25dCb1ht5NlwUrous2xfRixnt5G2IqhAFpeSa7PPJxTJGdNXKOZ24uxAzged3sYAoHHukY0oqFufUuTaWcY2jENO5axUO48unbcyu7xfp70YTpt1Lo1mL8KzKkIvF3QiuUSynaiykZLIBbK4QEwIdFM/oTQu219sRnW3KXHWWWdVlO6mm24a4JIIQu944oknKkp34YUXDmxBusHJBrulN3LJIOYqKtdOHZPTKQj+cV1MUJj0805mmMi1vSrby7VD2TMBnORDVhxNbOWKICujNjLHRMioEFkpZBRF/t3qphOBJJSXVhthpELEhAgmbeTk1Up5AXbyMvLsiGLEKkKERIbtpdlkpdlu2UqzYxUjjmJEkZF0x4i9bNuLtgOZJVnRpRdnKyvrdlJtd15K+WvkxJJOgJtItsnKZpNtlcoo/TbfJPom1S7FgMkoN0bskBnb9GhXtqLe7iTbAyrVpsI0Lnx34mMKIz8nu04OnJVGh2Jg7xUOpcKU7JHk4GTMHMzJE8SZReXFyXgviWAD+bYvAwcibzva0PbImu3YJimji5OZNSZsMwH/deV/FVzTqtph2PL2nyIePdrtmLo+tpPycTCh8DqZSWYUeiTXzoiVy8m1w/vRtTW3LZM4vR9l+gBXdXbbmIaxqK+u90JtzWacqHVasK2ZrYBbpyTcRrTtJNWmDjSb/fJ5kzasbyegdgLsXBSjpbql4v6mu2vUWtOKKpUzxyLTcpymPY+krIksHlb8blK6y+OnHLITGYXlTSTZhXJtV/9+u5VrA8l95/LLfg0SyrddG/va6V/Fz+/8OeI47vV1Ofroo3u9ryMaNw4tV12J0S/NRsuVV6Bm8mRQfZHvnogQb7stmr41HVs8/CBUc3PRWm2/887kQ5k+b+3Mmfjwkkuw/MyzsOTIo7Bw509g6YlT0fHnJ0q2GPJ9YYVybS72HEueou59ZP0osL1HTF9v6lh76T8n97bvL5KWwaZTMHmyAuyz3Ui1zUQixOTjKRcjkIsfoEy047YjAiE2cQTIxkfp/f2EHi6GIhODuBgqEXHbuMXKtCM7SQhR5OMz8undRCDJpClenO0mVSE3KYiJ5BCWu7vJQXoh1XYV/cgjj1Q8EeVxxx3n+9AwX0EQhM2FDz74oGyaLbfcchBKIgiCMHSpr6/Hm2++iR122KFH+1188cUDVKKhy5IlSzBt2jS0tbVh3LhxuPLKK7Fq1aqeTULXQ6Iowl577YWrr74aHR0deO+99/Czn/0Mn/zkJ/sl/z333BPz5s2rKO2jjz6KtWvX9stxhcHlxBNPrGgcOWPGjEEozdDi61//Oh5//PGK0u6333749re/PcAlEgRBEARBEARBEARBEARBEARB6Dsi1hYEQRAEQRAEQRAEQRAEQRAEQRCEIcYBBxyAWbNm4c9//jNOmnpSj/dft3gWFjz2JbS/+0fkO1cOQAmF3rLoifPwzsxDsP6j+b3aP6oeSOF0kT+ArUiqXSqPSqTaib2NwZgwIsK1Xx0OtZk7by7/9oWYPHlyZi3jo7l3wIis8/alrVzZia/dsvbbzHJWru2EYZzZHoj6vEA7FGyH9edE3mbbxHE5fGb3Yd0L5jJtbHOXaytSGN+4pZXc5aGRFth5kbYVexnpdiIQ1EBKHsd2O5xMLpTFZUSHgPOBBTLt7K1ZRCgYLnDmvZQ8LqS0sFsYKA4++GDkcrmy6e69995BKI0g9IxnnnkGnZ2dZdONGzcOI0eOHIQSdU9/yrWLPUtTUlIqWEh/yoRhoaiQwZmyOkGlNkuEtATRyhS9RFIZabQRRybiQ0UuvZHUGnm0Uyga8SLZ/QgKiglKRUa0HUVeZK2cPJsUIooRqRhKRVaaHRkhZCDGjpw0UhlBpCKFKIoRxzkjzFZR5hVbObfJO6Y4EFLGJv/I5BlTZFTfTqatFGJKpJSkIi+pVJRedpLKyMopyZ4TmFKCSqsjD8TbG0+qXbTd9VZG2UfB9IATjnMqPMUw9ika7/ajVNsVy0984+/T4lJtt5NfzoidQ/0rgpjOC7WDMvg4kpKJW5JtQdyonZw4EG27dGBo5K322IqZmcM10GB0uQll3DpyMa82+/uJgQKJst0GHwMDrBl5Zpxw8hcx5cjDkrMmwo9v+TEm7vYJXy6Xp493vQCcvYy5uFzb9p32Hiwr10a6Drxcu4xg2x2r2HpP+D+/M9JgCvpdd/ytmrZGVVRlhdl5I9jWpjacLF7rPMAwYw2tkWe26Rl57rKT+7i6SWqZbToj1YZ9z5tiqgjN/SDVDq9Da81wRCoyde+l3maMa9pcIHD34yB7Xm6MzMF2wK5z46Ng4ik/JtJJe8mOj4rItbPjI/fZScdd29HM+MIXv4AZM2egpqam59eDCFOmTOnxfn7/OEbjBedj1FNPoG7qSaAelCH3iU+g5Zr/NvlktnU88WR6RTd9X8fTz6L9rl9g3UMPY/1Lc8AZWVklcu2CdFm5NhWXa4cTiQCEtprhUFFkdidt7wn2/ZvpF+0YnFzPBFvHGkatTb5Myt7ybiIURYBShEhFSJ7q5NOY8tkJOVz8oMjGPQpRZOKQRHwdvFT6FdkXwQi4IxvPeHG2n/jDTwWSRGiBUNvFJ0l5lb9yCoVp3Ls53/6TagPAdttvh9NOO61Ei0izePFiXHLJJal8BUEQNidWriz/O8GJEycOQkkEQRCGNo2NjfjnP//Zo30WL16MVatW9WifcNKXTYn7778fO++8M0aOHImbb74Zy5cvH9DjERF23HFHfPOb38T69esxe/ZsfP3rX0dVVdWAHG+nnXbCrrvuWjZdPp/Hf/zHfwxIGYSBJY5j7L777mXTrV69Gg888MAglGhocNttt+GGG26oKG1jYyPuvvvuPk0KJwiCIAiCIAiCIAiCIAiCIAiCMFjIbzQEQRAEQRAEQRAEQRAEQRAEQRAEYQgSRREOOuggHHTQQbjz53fid7/7HY444oiK91/z9mNY8/ZjAAi1Y/bF8E9dgtox+/VT6Rjt7/wBH756KzqXvoyodgvEtSPR/InTUL/VYeV33wzRXe1478HPo2PxrD7lUzt2/34qUZa+SLU58+6Wy0i1A6E2wKiOgRtOb0PDMJkfWhHhV/fch9123QUffPCBX7/6zcfQ/KkzApGik1wqc8WZAFJgAggaYAKTssvK1qVJ75ZMXiYtKFwfLjgRUfLH34mY2+z/lUPrzXornPPiuQxsZVPFPq9atQrPPfccZs+ejdf/3+t4/733sXLlSuTzeeRyObS0tGDLLbfEbrvvhk9/+tPYZZdd+k2StHbtWjz//POYNWsWXnvtNbz77rv+2MOGDcMWW2yBiRMnYp999sHBBx+MxsbGfjnu2IZxeGvlm+jivLm8RazyTtNGTNBkpG5G2KWhoQDSiFiZa0kamgGFCEyJ2ItT96R5d3JVAF5wZdoRe/kXkK6jzKaULM6JBtNlT9d3qXXCwKGUws4774y5c+d2m27evHnQWkMp6YOFocPjjz9eUbrLL798gEtSOe4ZWJKM6LgwAyOILb2ZwJTdbmXZNv9UBBZ0/UQEzdr3/66sTAxw5ulMNq4Aku2UPD/MRA4KCmyeRTZGILucTMZglItMttxagzkCkTmGNeImklZiJE8vgib7pHLyUzg5bSD6DQS55vqFp87J9XYPMAYiRcmlIYCUstfAyiIpsrsQiJ003ImvyUovE+m4EXObWMo8yq1uUllxdiCXVPaBS+E2+2yvVKqdtfP2h1S7GB9bqXZI2ltdsmzF7utUvNvHc85KtbPrCj5n+5KU4Dm9ZyjGTg6QSLUB2+9YQXCo0nb/OgGxWcFg7e7NMF3hfZkuP1Lrwjz98V0fSsl9TVZ27e5hl4V2cazWAAham97jyhuuxKznZ2Pp0qU469yz8PnjjvGxMDMnXQKAgmolEwuzvYdcf5uOhQkgNkWsZOzDQe9q4/OCoXLmQrl+OszXl4HCeoQfZof5+hjf7htRhK2btsE/ls9DnjUUcdJPMAClQYgAzpt+SAFgDYYCUx6KFcjKqIkApTUYhEjZdscKUG68Yq4NKUZrTauZUKAfUaTQWjMci9sXI5lQKLk+eWgoXyd2vXsW2WcogWGeYPahwQSQaUewz0pTbrLybPeMDZ/B6fERs/ZtlEBgzSAV1HVQN2FLYTAOm3IYHv3DozjvrPPwyiuvFD9vpbD3pL0x+ZDJ+Mzkz2CPvXZHPp/HiMYtenUdo7Y2bPH7x5DbYfte9/XDDj0EuZ12wobXXks16fyiRdCr10A11CeJy8U/3VDqdgnHswXfQNkP4f0ZvqfzAEAMhQgt1S1Yvm4ZFEdgAvKsYTTYkY1b2Pe3zAxFpr8jZcbjGkBM5N33DBNHkI0NTDwAQEVQbAvKDJCCc1KTfy656Ujc+ZgEZPuR8KmeLKkkbgjek8yTPbyEP2i3lBJku7Wuf0mWQ4G/iYvClOnPpeKYnki13babfnwTZsyYgQ8//LBIi0hzzTXX4LzzzsP48ePLphUEQfi4sW7durJpdtttt0EoiSAIwqbB66+/jokTJ1YwubTh05/+NGbPnl1y+6WXXop58+Zh7NixmDFjBpYtW4att94a559/Ps4555wh/TsYrTWuvfZaXH755QMu0gbMWHevvfbC9773PRx++OEDfrwsP/rRj3DQQQeVTfc///M/uOGGG4Z03QnF+c53voNjjjmmbLrvfve7OProowehRBuX5557DmeeeWbF6W+++WZstdVWA1cgQRAEQRAEQRAEQRAEQRAEQRCEfkTE2oIgCIIgCIIgCIIgCIIgCIIgCIIwxCEiTJkyBatWrcIRRxyBp59+ugd7M9Yu/AvWPngUqpq2xZbHPIxo2Ihel4V1FxY/dSE++scv/LqudUvRufxVtL/3OLb41x+gZdfTe53/x5HO5fPw9n0HJJa/XkNo3unkfilTmv6WarsdS0m1nWQtkWoDjIs+34Kdxlf1rOgfY9qGt+COO+7AYYcdBq1N28mvXYb86oWI6kca8RIUABXIJhNhk3HTWSGdk2t7vZOVhsFpK11FOxlYYGlLGaoydcomrxGNEaZ8sg4ucU/k2m+++SbuvedePPzww/jrX//qz7USdtppJ5x/wfk49dRTkcvlKt7PsWDBAsyYMQMPPPAAnn32Waxfv76i/aqrq3HiiSdi+vTp2HbbbXt83JCIIoyuH4N3PnrbCuyA7HU2IlQGcd5Xhfb7mxXayqo0k5F7sYZmlUj/CHDaVXL3M5EXitqGAicgJXbbS0iwrUHO13H2dqfwo8i1NzbHH398WbH2hg0b8Mc//hGHHnroIJVKEMoTTi7RHdOmTUNra+tGkW8UoyK5NlBUMMnMhWFUKvO0SDJZHci1UVwuyRQ8n71xEsGzPm3/TOTa9tkAZZ8v2ohXia3IFmArhzZabYJSyghYmaG1kUCye3aQtkJKs95IWAkEbQTcYH8diLWNFF2ZzFkaaa8VowbyW8AUInXuISpZRUwgZaSpZnISWJGkEVk6GSwpq7VUykZSZjuREWQmQu20RLvgHYk42zw7zfHJij97ItXujYyy2LKjWHvt0+QllXmIhg7hPUmZdehuLGTFykUmRimaf8nNhQk4U4mlpNocSF6LHaxAqh1KYVNpAik2JTll8zX3blgI9m3cC7mZYYT5Gs5cnS1dyfPR2rR1F+wyg+19agY4gUSXyMj6CWBbaM15tLa24Ic3/RDXXn4tvnvZd0wc7S8l+fMiF4+mtoWjIw7WuRRB/EsMBRunVzqxkBMruwlpMlWfFf66daHAveAZELZZN7FAkedQTa4G4xrG462P3rZjAwUmNhJqHYFJW3Eug1hBkUJed9n+HDBS4DwAhbwmxIqQ14RIKVNGOwkQMYEJaMg1Iqd6PkarhJzKoam6CSs7VgRiawpbpX0+mHryDnHWVrANaGg4WTCDoXw+QCjXToZnbCZO8HLt9ORD5sCcjKEydZCS1/tnrkFDY9I+k/D8rOfwz3/8E3994a/4299mYdGiRRg1ahQOmnwQDjroQDQ2N/lnJLNGTdWwXl9Dqq9Hbofte72/yYRQve8+2PDaa+YjkiatV65Mi7WBgmdTjw6FgtvFru+ZXNuvR3K/hdL6tprhWLp2iYkJ7PctmhmkzHXX0Ijsn14wGcG/IhP/EBOUqx8y9xCZy+SF2qb1KSh2/aeyx3LnEIiuXd/qBP82VgElcUD4r7sIZEVvym+1MQQn+bpr5SYHAQjJ5aHCf1UQjyBdvqQMYYogXT/GMUop/OpXv8JnP/tZlENrjSOOOAIvv/xy2bSCIAgfJxYvXlyRGHbSpEmDUBpBEIRNg+233x533XUXpk6dWlH6F198sej6JUuWYPTo0UV/zzl//nycf/75uPjii/GDH/wAF154YZ/K3N90dXVh+vTpuP7669HR0TGgx6qtrUVbWxtuvvlmHHbYxp2w/cADD8T48ePx3nvvdZtu7dq1uPbaa3HRRRcNUsmE/uLoo49GQ0MDVq9e3W26uXPnYtWqVf02sfZQZMGCBTj22GMr/v8Qp5xyCk444YQBLpUgCIIgCIIgCIIgCIIgCIIgCEL/IdPkCoIgCIIgCIIgCIIgCIIgCIIgCMImQn19PX7729/2ev/1H72JN+7YCW/etRuWvvB95Nct62EOjCXPfCMl1S7cfinemXkoutYu7nU5P06sfusRvH3vv6LvUm1g2Ki9oWqa+6FUIUUkCxnZY8+l2tl1nE6bEgcbKeKk7WtwyuSGSgu92XDIIYdg2rRpqXUfzrkNDA2wNu/QMNfRrmMN1l0wiidrV2O7zPkkra+XtODcifDSsjsO2jDb4yd1+Pn96hB5oWAi3UtL/pBqFi+++CIOOeQQ7LD9Dpg+fTqef/75Hkm1AeC1117DtDOm4ZN7fRKvvPJKj/Y7/PDDMX78eFxwwQV4/PHHK/4jUgDo7OzE7bffjp133hnXXXddRbKS7hjXsCU0M7SVlWrWyNuXZg2t89Bw6/M2rZNna7tsX7beta1LtnVttgXCRADaCdmD/c19n7adcaJJtOmRqtvse0nrmbDROOussypKd9NNNw1wSQShZ4wcObKidO3t7fjc5z6HO+64Y4BLVDlGlNwz2W7qeRIKfsN1frEwbyNMpGwoZ/Im9sdL5I5pgSGTETo6rSwZ4zScHJrtA8AIGDnZl8jLGqGsSJoJilUgbDRpI4KVVieviCLEpKCUfZFCpKy0WhlhdWS3RWReMcWIKYYiBaXI70ukQEG6ghcUFCJEFEFFkTkWKcRKmXVQiFQERZEVZ0f22LaMFJnttpyKIl9GI6VUXoxNCGTbcCJupNY54WelUu1QYemvf5G6LNVWBkWq3Ue4H396cfDkVXYsZKEkliqZZ7eHDEXKLozqpVTbx2Tp/UKptpHyJkMyJ6ln2PiSbLTPOi3VZiCiGDXRMNRX1aOxugktNS1oHTYcLTWtaK5pQUtNK1prWjF82HC01Y7AFrUj0VY7As01rWisbsSwXC1yKoYfg7AGazOmYTuOcetN7JsHE0Nrux2mTNqOVXTexsjaRL+a82Bo5ME46JAD8cuZv0Scy/n60UFsjKQUQf2xvyZePM6Za+iuCCfSbeX6x27GPgX7+w4ZZdua6yuy93W3k9T4vsX23/Z4bXUj0FzTlFxjmLFFF+fNWEPnobWG1maZif1YI+/GGVqDFCPPpu1o135s/TA0cpRDQ9XAju8bqhoQq5w5CzsuYk7aiBk35YNxkmsn2rdxP3JiO4pKjavg09pLGrQTJ5IPxlehXBvB/VdijMTgVJ0yGKQUdtxpR3zplJNx/Y3X454Z9+C6G6/D0ccchcbmJpvQ3bNApKIBurqVo1paUp/dKZWccCD8eghA43lnY8Rvfp1+zTSv4T+7tSDvYrlSqr8s2AgwF30Whs86d0+11A4PxtsMItdTaDu5R9gu7H1vWr+9F+xByd7e3QAAIABJREFU7b1grdpIROrKH4vIqbvtPhQlcQ2Rl70rKBNT2fhNsX230YTyyzY2QTJBiHKxiJsMhMzxIxfD2PXkYw6V+hdEpjz+SEEqG8cRuXNy3u9C+baLY/oi1XbLhxxyCD7zmc8UaQmFvPLKK7j11lvLJxQEQfgY8fzzz1eUbrvtthvgkgiCIGxanHTSSXj11VcrTt/V1eWXlyxZgjPPPBMjR44s+3vOjo4OXHLJJT3+fehAsX79epx77rloaGjAlVdeOWBS7bq6Ouy///54+umn0d7ejnfeeWejS7Ud3/72tytKd9VVVw1wSYSB4gtf+ELZNMyMW265ZRBKs3FYt24djjnmGCxatKii9HvssQduvPHGAS6VIAiCIAiCIAiCIAiCIAiCIAhC/yJibUEQBEEQBEEQBEEQBEEQBEEQBEHYhKirq+uz+LJrzUKseOkGvH3fgehYOrfi/VbMuR4r5/28bLqOxbMx/+69sHLe7X0o5aZP+zu/x8Lfndxv+dWO3b/f8jIUE3dR6m0gpdpOzlyTI1x2cmvlxd7MuPLKKzF+/Hj/ee27f/ECbSPAzoM5D0ADFEixrUQ7kWvn7XrtZVxwYrBiL9ZBTaZlfEk6DSLg8/vVu80IF7oTLj/04EP485/+3C/X6O9//zv223c/PPnEk6VPJzibZ599Fo8++mifhdjr16/HhRdeiPPOO69PedXmatFc02IE2l6WnbcvJzbMe4m2duI7K/wKZdyhGDArc9PaCgzNWvuvq9GMTBD8/9k78zCpinvvf6u6p6eHGWZhEURBwQ33Jcbt4hJi1OuCCkqMGjSJa1yCS3xvTNSrMfokcd+uGm8So9kQvK7ExKigXqMxiUvEIF4BdxFE1oGZ6VO/949az+nu6TM9PQPo7zNP293n1KmqrqpTS2N/KqhQuLDudUJ2VdRnJIxnpeSWVQkvmapobW1NJSh+5pln+iE3DJOezTffPHVYIsLJJ5+MuXPnxo4vWrQI9913H6ZPn46XXnqpxjmsTFq5dtlxRCSeY6diRs7YcXKvEwJXG9bIc10cVmSIuNzQXW8krWSu0mLGIHEJrXQkI5SWWiKtZdPw4UUoYoxLGd2fkEZQrcXWUmacOlJY6WRwrZVmSwhkRUbLs0X5R0b6tARJJ8rOCImMjMu6M8KoKs1zxkkqM+YzWoG2lVPC5NmLLL10Ek5MaWXlVicJVJZqJ5WifSrVdnbMbh41pmoZdl/FSQg2HSlDcr6TLM8KSSel2v5YFVJtK3il+HUlpdpOHqyMYNnLyJUVTxMhIzLIZ+rRVDcQrfk2DMwNRENdA3KZHLIym0rALkUGuUwODdkBaM41Y3DDEAxrHI62/CA01jVCSgkr9VZERpBMUJHOVaSsMNnIkp3cOdJSaKWFyDqcnzvXZ3MYNmwjL0K2pSGCeS/sUiGUsYei5LhcO5xfuzowR0vKtbubD9v2VWKtUoQ3rpc4JeJLbpEIb9IRwd/o1tGAEIhUFyJlBNRQiKigRdogWO22bg76PYgQKS0aVpEyYeGk1brt6PY0qKF/1veDG4ZoObtdP+lW4ddQIEQUBeJtI1lXSlerIqiCXVvrNggikNIPRQRS+pxwS2h774TtBv7+C+TaipQbbwE91MbuU/LXx8ZrewA+LgjSYmcBvVmGALKZbLr+ug/7c7ViZdExkckgU2ntYT5WdswY1O/xxfhjT/3I7bpryUsrybWLT+rS9dLn8nLt1vo2PSWy7VpBl73y7cTPoUxejGhdSLiNMooF0n6ct0lqcTUAJ70OtNZCmuMZN2fQG5JkIOxGIjpB99rOc+ymJk6kLTJOpG3jdjJtO49xczA79zDzN5MfW2Lh/C1sQMJ9YvPKbI5i5xSiZJlUP4954IEHUF9fX77OA8455xy0t7enCsswDPNZ4OWXX64Ypr6+HlLyTwkZhmGSbLfddvjGN76RKmxbWxuGDRsGKSWGDRuG22+/PXU6nZ2dGDly5DqTayul8PDDD2ObbbZBfX09brnllj4RatfX1+PAAw/E7NmzsWrVKjz99NMYN25czdPpLaeccgoGDqy8OdjHH3+Mhx9+uB9yxNSaq6++OlW4WbNm9W1G1hFEhNNOOw1/+9vfUoUfMmQIHnjgATQ2NvZxzhiGYRiGYRiGYRiGYRiGYRiGYWqLlLIPfuVQA7YYOxhjxg5Z19koy/qaNy636uByq471vdwALrtqWV/zxuVWHVxu1cHlVh1cbtXB5VYd63u5AVx2DMMwDMMwDMMwTN+x99571ySeQvsivPvQkVi76O8Vw3Ys+ScWv3BV6ripsBaLZl+INYvS/UDrs8baxa/ivT+cgIo2tR6Qa9umZnGVzVcgj+u5VLvU+4QILrzWxH/aIc0YNTSbIs+fT5qamnD99de796pzFToWzwEQOaEXKAIJLdf2wm19PCaAs8fDhxPC2R9wa2G2PhfIo2x4RUG1EnYencPIoP6SMrGk3LmcFK63rF69GkcddRQWLlxY+8grcMstt+Caa67pVRwjBo5ARAqRiqBU5KVvVhCnFLx0W3mhW6BCREyLaERwMeGbF2ZbaZyvJ40V/FlpHOz7WKUF8rekPB1FwZj1hAMPPLBimKVLl+LDDz/sh9wwTDqOPPLIHl+z7bbbIpvNYvDgwchmsxg+fDgmT56MY489Frvtthvq6uqw9dZb44wzzsCCBQv6INfFVJLPkqrQYXbju3JS1RLH7chQlLqwomwtSkQoNAxiACRARoIobRidGd3tGym20UVDACS8D1ELHQPZojDxCQkS0oghhRdKykACSVrwmDGix0wmg4zMGAm2kWvLDITUgkkptSBbSAEZC6cfGZl1Dy3F1gLtTCbjpNlWhi3JiCshIDPFMm0pvRxbhjJMJ7SEO29llPa8U9saqbYtT1tG3Um1ayWjtJSVaq8D+nqzjWoE2658yl1WpqgqXhfkKRkVxd4Vi5hj67RQ4OzmY2XSCKTa7jjFS4W0HRZSSNTLejTXt2BgbiDy2QZkZW3XagIC+UweLfWtGN64MYY0DMGAbAMIEUhFoKgACKXlx0LPZyOKtFRbKSgVAYKgCEYIHWkVNPk+LyvrrII7Pi92c2wy6x+/OnIyZqWCMvVy7VDC7co4KFPpbbll19LJdmgF3q5+k+0q+b5Mf19SKmwFzInocjKHkc2jnMg8iiK9BjFrkQgFvQYx0m29PtGvAYWCMurtyG/uY4XsioCmTCNymVzJz19rcpkcGusHmrWSEbQbybqVaiuQ/zxW1G7ahtPKk5fKK1vTbi0Fdw0AkJEom0WSiwPh7Riuh939R/H+wd7P9o/0NbbNuzWYHeZJuPWbvlwgIzL9Us7d0TVnTtGx3M47Q9TVpd5cpCzdubJLnKws1wZAFB9DKT721ck6DMgOMH0MaVU7kZNzK+HrUW9sZaInfQO771XMvScIkLqDBZHw8xzpN9cwMwX9XliptYCUTlNt5ihmcxAztxHCv9bvfTi7CUkYh5Aw8m7pZdpC+jIwUm27sYhNw1aFMBM9v2GInenY+ZAEZCjeDquxtvOYpqam1N/BrF27Fscee2yqsAzDMJ8F/vWvf1UM09zc3A85YRiG2TC54YYbUoVbtWoVPv7446o33f3ggw8wevRoLFu2rKrrq+H999/HhAkTkM/nMWHCBMybN6/maWSzWey111647777sHbtWjz++OPYb7/9ap5OrTnllFNShbvooov6OCdMX7DRRhulCjd//vw+zsm64frrr8e9996bKmw2m8WMGTOw2Wab9XGuGIZhGIZhGIZhGIZhGIZhGIZhas96u818y6AGtAzOr+tslGV9zRuXW3VwuVXH+l5uAJddtayveeNyqw4ut+rgcqsOLrfq4HKrjvW93AAuO4ZhGIZhGIZhGKbv2HnnnTHlpCk1iUt1rcJ7j34VnZ++0U0owqL//Q8j6e0JhEWzpoJUZ2+yuAGi8N4jE6sor/Lkh+6M5i2PrlFs5aTaPbm2lERbdHMegSDHy8g2GZzFaYewyKESkyZNwvjx49375a/cCy2/jgClRXJamh3pY6CEXFs5cRwoeG3DGvkTufdBPQqvmyOQE2vaMIfs3mjeJQRzgVCupFy7BEIIjNt3HK688krMmjULH3zwAdauXYs1a9bgnXfewWOPPYbzzj8PLS0tJa9fvnw5zv3OuZULtFza48bhRz/6EWbNmoUPP/wQHR0daG9vx7/+9S/ceeed2Guvvcpe//3vfx9z586tKm0AGN64MYQpa2UlcEaqrUi5ZysGVLACwbhIW8WkbYEAzj0jdiz53tV9KPYL6stq3IDu69kKH8MovTSOYvFV+8f0jLPPPjtVuLQCAYbpD1pbWzFixIgeXxdFEZYuXYooKp6LFQoFvPnmm7jjjjuwxRZbYPz48Vi1alUtstst5eSS3Up4y/TF8QgqiCSR9BTafj4uMBQQgIrnk0xHb6WyptN3+XGCRRNGCGGd3TZGLVl0gkUta7T6SC12zDiBtoB0YshMxoq3pZM1yuTDXZmFhBdMZsLwVoQtvMxSCi2MzAij7TYCbmEEk5mMRAYCWZGBIJ1/mdGCSi2UlIG4Ur8HAnG2EMaLKSEEnHwcEEE+hJNVSiOytEXcl1LtUCycxNV9d82JEBvbywdbP8f0tHmoKEWq5IrtRpafTE8Ex5PhgjduzhVKtYn8TC4UPKtgDlhRqi20GFhCYkDdADTnmpHPNph23T/UZ/IY1DAYmzSNREt9K4SUKChCRIQoMnJn0psK2b8osvNj/XmUlT1ThLpMzgmyrTzabUZTQrAdNmq36qHwGAX9YLwdBYdB8BsZCCni7Sj2Mlw3Be3BHq7ktw/7/SDepGDbxeud/e748MaNMaBuABRFiESEiAq6XBEhUkaWbd+LyK09IhhhtSAtgBYRSOjNmHRdKLQ2tFX4ALVlUH6Qzpsy6ycjWtdthsymRaGA3W9UFK6lupNrA9AbTrmwwdqJEvc1+SETwf2q3wZ1ovxnIFAgzg/qLkzf3scmnJSVGkrfE73/PjpeeKHo+ICJ/rurXsu1u6GcXLvsvCgm19aJ2zE0zOfAXLPrU3T/anoQ5b9nIYp0/6l8jyvcPa97AzP1gYKd+QiEYnRh18vCbbsBr712Omw9HyI/KRSAkVmHDyTmIRL6JyLSbaQi7aYgQWp6bmZSdpuASFe6Ni0h/FwqzIee6/lOxqbv68PXiq+G3km1LWeddRa22SbdBoQzZ87E008/nSoswzDMhk6aTSfTyiUZhmE+j/Tn5gPvvPMOdtppJyilKgfuBS+++CL22GMPjBw5Eg8//DC6urpqGr+UEjvuuCNuvfVWdHR04C9/+QuOOeaYmqbR11x11VXIZitvLDd37txe/Vsws+5Is+HS+++/3w856V8ef/xxfPe7300d/uabb94gZPgMwzAMwzAMwzAMwzAMwzAMwzClWG/F2gzDMAzDMAzDMAzDMAzDMAzDMAyzvmOlItU80iVQ/nH11Vdj0KBBNfkcUceneG/m16C62kueb//wOaz58Pmq4u5Y+i+sWvAHFH+Izy7LXvs5orVLaxafzA3Exl/5b0BkahZnEQmJV0WZXNHFoVQ7GSmMHSqQM5v4px7ZjFz2s90easU111xjZJTA2o9e1WIvMnJtEIgUyEq2K8q19TmQMXqR/9E2OcOX8uFg5V4KUFbKTYAgHLhLg5fKxSRx3lsFoNu21dbWhu9///tYsHABZs+eje9d/D3su9++GDZ8GHK5HOrr67HpppvioIMOwrXXXIs333wTXznoKyXL6ZGHH+nRj5rb2tpw6aWX4u2338YzzzyDiy++GPvvvz+GDx+OXC6HhoYGjB07Fqeeeiqee+45/PKXv0QulyuKp6urCz/84Q9Tp5ukTtahLT/IyODiMu3IiN/0wwu1rQhOKeXlf4F8mwD9bMMFIkVXW+Tvx1AD5pqJf5Go57gA0AvnUvQdfMuvE/baay/k85U3XJw5c2afixwYpic88cQTaGxs7JO4iQhPPfUUNtlkE7z22mt9kkZIUlpd1GeGb0v1leGxhNw4KR20fbY9bnt+r0IEyFiwnVRSini/LpwaEm6uJ4STLNqoyKWjz0v3Oa260TxTXHjpZNxCgIQNaeImAUE+ZRG4bwVZwaM0gmotp5YQyITS7aSEW0hIaQSSQrjX9lxGZiCgH1JKCCmQkVrCbdOUkAAhJp+0MkonyjRCSoACPaYtF/8MeKm2s95aYW4fSLW7I7VUOwW1EmX3TM3dvSi7J+kpqjAGppAeA2Xu8TJRWc0qYu+D+ERcyGtfW29vyet0JmKlkZRqEwgSAo11jRiYG4g6WTzH7U+kkGjJt2LTgaMwqKENUggoRE6mrUhBKYVIESIVgZRe/0Skxc/z5s6DgERWZtzcV6+Z7AY0gWAbXqrt59UqVjbF4mQE8+bEc0KuTURxuXai3STrKibXts2hm7ZGRGa5RkUPXc1aAkzKHrPrAS8K3rxlNLpUFwpRARFF6Iq6EEUF84j08SiCivR9oSIFUnoDIC0tV1AKoMhs9qMiNOWakZWVRVS1JCuzaK5v0W1E6TqMlGkrpv1Ebm0VuXah11iBaBtxuXZk1s6ubAF3TtcBSrQRL8hWyoyjZl6tSBkRc/xedm0mbBMCZfsi26b6U35fEqWw7JJLgcQmJplNNkHjcV+NHetvuXZ3x83OF37+A3KCa5vPptxAU48CpMx9Qwpk5itaKm/jsMO30i2GtGBbgOwyWu9N5oZ6YSTZ+kaXZlMSYdITgoK9T6QrH7+hSCDPDuYIdi5hty6BkbkL0ySly6/ZMAR+ow/pRNpxobZOxwu13Wv4+Us5qXao3+7LecwjjzzivierxKRJk3idyzDM54IPP/ywYphRo0b1Q04YhmE2XLbeeut+S+vdd9/FhRde2Cdx33fffRg9ejT22GMPvPjiiz38t//K7Lnnnrj++uuxevVqvPrqq/j2t7+den6+vpHP5zFhwoRUYc8888w+zg3TF+y5554Vw6xcubIfctJ/LFu2DFOmTEm9Fj799NNxxhln9HGuGIZhGIZhGIZhGIZhGIZhGIZh+o4N818rGYZhGIZhGIZhGIZhGIZhGIZhGGYDJ5WAu5u/ERuPwBtvvIHvfve7NclP14q3sfSlG1DK4r3snz/rVdyr33mi9xncgFi58A89Cn/sscdi9erVZX+ou/H425BrGVOLrKGksSi1VJsSz5akVDtheiT/PhTybjUiiwl7NKXMN7Prrrti0qRJAACKOtG+8BkQtDDbibSNJFvLsa1Eu7Rc24myXV1ZIVag37MWSycQM3VtDFFbjajDsNaMu6o0gXA54USSUmLq1Kn4v/n/h8t/eDlGjhyZqiyGDBmCB/7nAey4444lzz/44IMV4xBC4JxzzsH8+fNx+eXp0hZC4KSTTsKdd95Z8vz06dOxYsWKivGUY6MBw7xUm6w8OxC+QSEir/xzgi8jh1MgqEDwpu9lW/+Avw8DEXYgD3TvrJSvlBi9VD2XCAck6rzI81jbH/Az6dhll11Shbvgggv6OCcMk56xY8firbfewpAhQ/osjRUrVmCXXXbBvffe22dpWHotlyy1l4k7ZYXV8QDSXOQ1jkEYs8eGkGEHrvPp+moiI320YYw0Wlixol01SC+PRiBUtBLFQKwiICBJQMAKQrXk2ugf3XvhxNQSUmS0zNrJHL1C0gu8zSMUakNCShmIsDNaLBnEaUXZUkp3TpAVggtk7OcUAlJkIEi464SQLvVQPG6lp06AKbxU24q2Q6m2/RShAL2WMspyY2+qTZ/WgVS7FnH0NJ74/KjCnKfU+1JLrTJx9laqDYrnMCl6dgJt5/01EmkbQgAN2TyacgNRJ+uKM74OEUKgpb4VI5tHoTnX4jaRUcrKkCMQCBEpRBRhwVsLcNrxZ+DwcUfgo3c+cvNoO0+2ImUrmVYUrIliUmrArmXtfLmncm0rWw7l2kBYb/5zlpVrp/Hhu6Ci+F43J12fYT8CEUDCXdtc34JB+UEgoYXTJEivNUhBITJlHjlhdQRfrnaNAmHXIBEiAK351hSZrz2DGga7uo3sRkWIjIhdf77IyLT1Zwo+R7C2cusss/5VwbpKtwcRk2urkm3E1yu5Qbd0m3HLaxNY2TWcuc6K0F1kRK6NyXX4v/9TRwc+veBCrPnjn+InMhkMuvF6iIaGomtSzX+q7Pp7LNfWGdLzHTemws1/GusazT1je0zh5fzkV84KSt9SwkispalfIYFgcxAdv+kLzAE3x4CAsPMdM28RZOYswgusKci3NJuLaEG332wk/n2yiUP6eYrbVMTOecy8CO6aUJidEGq7mYnvd6ykG4j3RfGZSN9JtQFgiy22SC21W7JkCc4///xUYRmGYTZkli6tvOHrlltu2Q85YRiG2XA5/vjj+zW966+/Hi+++GLN4rv11lsxdOhQTJ48GQsXLqxZvACw2WabYdq0aSAiPP/885g6dWqqDV03BP7rv/4r1fekTz/9NJYtW9YPOWJqyVe+UnrD7hClFF5//fV+yE3/8IMf/AAfffRRqrDjxo3DTTfd1Mc5YhiGYRiGYRiGYRiGYRiGYRiG6VtYrM0wDMMwDMMwDMMwDMMwDMMwDMMwGyhDhgzBT37yEyxfvhyPPPIIjjrqKBxzzDFVx7di3rSiY6pzJVa9/acSodOzfO6v8c79B2HVwsdAUUev4toQ6Fw6N3XYn//855g2bRrmz5+PefPmFZ1vGPZFNI0+rEY5q2wp6rlUu1S40lLtUMgMEM46rAVpPH6M59JLL4U0UsoVc+6LSbSJIlN/RrjlpNvKifV04asgDPk6InvOQEaoTVYmpqXdNg4CYZ9tA2FWOZFY8IKC55132Rl/eeEvuObaa9DS0mKiKG5f5YSIDQ0NuOqqq0qe+8dL/yhbhgCwzTbb4LnnnsNNN92E1taey9+mTJmCffbZp+h4Z2cnZs+e3eP4LBsN2EgL3QK5NpERCSJ8Hxy38jsrww5l26b07DkK6jzUaTuRdkzYheCWDe/dkGJBYGr43l8nnHjiianC3XLLLViyZEkf54Zh0jNs2DAsWLAARxxxRJ+lEUURpkyZgpkzZ/ZZGqmo1D9SijBFl1AgJxRQIB8FQf8fhGFfbqWPRrII62ElI0gUZswQJgIZXESAFEaiLUQwfti4AhG2ET8KkhBmiiEEjJTby6ellMgIoeMFAn22lWJrUbaUXg7phNdSP6xYWzppt3SSbgjoOLSGEhmhH1bgLTMSMMe0eFt/PqJQ7K3llTKQUDqpuPCS8VA9GSo33VERP+KqpD+k2uXaVY2l2pTir5akTadUGcXClSofKvM6gRbxenot1U7kvqxUOwxh5osAkJVZNNU1oU7mymd6PUAKiaEDhmJU8yjUyTotsVURFGmp9srlK/Dj//wpDt3nMDz12FM4fOLh2Gz0ZkbEreXbScG2FinDb2CT/DPza1uapcXJKC9KNoRybYjgXku0o6LrRIr2XyJI2Y0VhO2HfH8Tto5RLZujEBnpdBRpwTbsukGZfl5BrxMIESL41SB56TkIjblG1GXWjaS9TtahKdfkZNqKjAxc6c9k32sBeOSF4aBg3WVUyeSP+Rq3bcO2H+XrPlwvqeJ+g8gOh0Fbofi9Hb/1/X0cHiMbFnoYliLTR6VZHlq7Fu3TZ2DR+AOxetp98ZNSYtD116F+773LXl/LjRyK4q5Srk0Ix1ZdxAOyDaZNmCwF34mQ+Y7E1p9bawth5gW+/lUwlitFQX4IZu8NM57ruZWAEW+bY3Y+kXEybL3Zh4BpA25uI4ofdh5UJNy2G57EZyLSirIRhE0Ite2mIclNQaSUiTmM/aR9K9W28dx0000YPHhwqvA333wzFixYkCoswzDMhkp7e3vFMDvttFM/5IRhGGbD5bvf/S6y2Wy/pnnAAQdg0aJFVV+vlMLll1+OlpYWnH322TX99x0hBI477jgsXrwYCxcuxLHHHluzuNcnNtpoI+y5554Vwyml8J3vfKcfcsTUkh122CHV9xJ/+lPv/r+o9YUXX3wRt912W6qwI0eOxPTp05HLrd/fFTMMwzAMwzAMwzAMwzAMwzAMw1Sif/+Vl2EYhmEYhmEYhmEYhmEYhmEYhmGYmtPc3IzDDjsMhx3mBcyLFi3Caaedhoceeih1PF0r30W0ZjEyDUPdsVUL/1ATGfaaRX/D+384HrKuEc1bHYPBX/gusk0jeh3veklZOXWc+fPnY/To0QC03KUUmxz6m1plqvvD3f6OsDvZdmiBKmn4ciLtUPI1amgGh3yhsbtEU0FEWLBgAV577TXMnz8fixcvRkdHB+rq6tDW1obRo0djt912w5gxY9JJnNZzdthhB/z7v/87Hn30UXQunQ9SHRCZetPkvNhLWCOTAJwtk6SuMZExojcFtxc3KUBII86WWgBmREciqLmEehlf3KZeH3OJ2nBe4Jk45drEhCMnlKyTuPyz/DEAOOigg5DL5dDZ2Rk7vuij7n98vu+++3Z7vhJCCHzrW9/Cc889V3TulVdeqVr82pQbiPpMPTqjTu1lIyu+iiAIIAiQkFBKQUh9jox0iwSBlIKSXtVopV5CkCtD92wEcEKIxDl3yzoZqP/g/mWR19XI4sL4AH/M+ghjcdhzTL9x6qmnYurUqSgUCt2GKxQKmDx5Mp588sl+yhnDVKapqQkPPfQQ5s6di2233bZP0iAiTJw4EcuWLUM+n++zNADdxxaJfMMusdIcLSHi1JeE0kb7noJLtFTbRR/0y04KGiZBRvBIPjE9XggjfxXWBQlIHdiGIrsZhxQQRiZJwry2tm4QSIViUeGlknYssTJSEegfzXs9mJk0INzhWBnaA8p6ZYWZJ9nXQp+TPriw4krhhZNuvCJ7PpBhWqG2C62RVk7p5JXJ+LxcMinVDvPe51Lt7obiSssaUT5+H0VtRdm1xItxS881XTjR/fmiZVGpIGbe42dq3Ui1ge77iOP0AAAgAElEQVSl2iUkvCWl2lYEbWTAAgL5bD2yct3Ij6ulPpvHZi2bY0n7YixeswSq0IUHpz2I6394Iz5Z/AkA3Z7PvuAskOnltHxWmWqxCny9MCFS5p2AEsrXrVkvSWEkuMuWI1q8FNTRAZmRyLS0IDN8OJCrAyDcGii5VnEiZTfvDubDLhBi/a/tA2Lve4lva3BlZKXOluZcM9rybfh0zVJrzgVMniH1eiJSAkoWIElAigwiFSGTkXpLJuVlxG35tl7nuTcMahiET9cu1X07hT2v1CUqCETC7QUhla5rMiH0SlgCQpljWqCdEdKtnMkXpltD2/HHipFBAsoolW1ZK6VFykr59RKg72spzEYV2l8OCC3p8vWnZd+2Lelj5OPvo+XUql/8Eurjj0GFAtTy5SjMn4/Ol14GrV1bFFYOHoxBN92I/AH7V4y35PwnSZWfq5xg3q51u8tPOOfIZxuCOZTuQyGyum4FQZoJh15P2zTsXMduEGLl+gjmE+TaJSAh9CJfS7bJiK3JxCl97nXX5TcDcbMCNz/QyMQ8xK3pg7KJzSX0i1gcIojXHo9fI9xXTH5mA5cvgUBWLoI8hHmpoVQb0ILx++67D+PHj694jVIKhx9+OObMmZMqDYZhmA2NZcuWQSlVMdzuu+/eD7lhGIbZcBkwYAAuvfRSXHrppf2WZnt7O3beeWe89957PZJ6W6H2tddei9WrV9c0Tw0NDTjiiCNw991399l35esbt9xyS6px8ve//z1+8YtfuM2wmfUfKSUGDhyIFStWdBvuhRde6Kcc9R2FQgGnn3565e9fAOTzeTzwwAMYNmxYP+SMYRiGYRiGYRiGYRiGYRiGYRimb2GxNsMwDMMwDMMwDMMwDMMwDMMwDMN8Bhk2bBgefPBBPP3007j11lsxbdq0VNdFHSviYu23/1jTfKmu1Vj2+t1Y8eYMDNvvGjRvPRmqqx3L//UrfPrPOyCzDWjb6dto2fbEmqbbn6hCe8UwBx98sJNqL126FPfcc09RmEG7notMfnDN8+dICBsr/7gueb6UPS60vHmZY1zsqDBlfCtkOldOEUuWLMEjjzyCP/zhD3jqqaewePHiiteMGTMGX//613HWWWdh6NChFcOX4gc/+AFee+21qq6txLRp05DL5VKFPf/88/Hoo48CpLBi7sNo3m4iAIIQGQARrGxPCGkkbtbQBWOqjIybSUKQAokMtGSboKXaVrYWireDehVa4yWFwi6j673s0ggqy4rgrHiuglhOv00n166rq8Pw4cPxzjvvxI5XkgbXgr333rvk8ffee69X8bblB+HDVR9q8ZsRZWsxnBZkCxWZajIaKyUgpFYDagUcaS0caYGpVStqGZuVfXmBtitRMnpHIWxL0GVuJalW+gWRkEuaWNZfZyYTkMvl8LWvfa3kmJPkqaeewgsvvIA999yzH3LGMOkZO3YsfvOb3+D444/vk/g7Ojpwyimn4N5776153Mm5lhUC2rG09EUoL+wNuuJSwkh/mRdNOrlkKHV1gkjEZNV6Kme0tGYMj8XhPwigAgEl9Djl5hVWwq0ik64Zt4jcaysldULXxIcmbbvUwlSTfignTagkjZzblp+zPersGNmjPmzPSSPL9oXnzlupJbxsm6xk0n5EIX0+RJib8LVWtTrdqxV7x6rTSyqJyMlZ1kepdlLQWzbM+kBi3RM7FYhqdZBEoEB2XPI8Bc+Je7Xo8wci5jAzFL/IyV1t+t1JtePXxqXaygjutSxaYkC2wbXVDQ0BgaEDNkKhPcLk4ybj2VnPxs7vO35fbDV2K0RKaVGx6atsfUlEsIJtKWDmzQJQWmpMa9ei8Nd/oPMvf0XXSy+jMHceaGW7STt4ZDLIbjUG+X/bBwOOOgL1O+8c1KnPqxcwF8u1S20uk5S3l1xTmbahPv0UHYkNfghAw8EHQTj5FgX/TZRlIu1RzZvjkzWfABRBLyMIkBKISK/ZMwWISAJS6rWHEFAR6Y0VhICkCPWZBjTW9X7jrN7QWNeEXCaHtYUO6D4WZiMEgjTSYikllBHNk13fCAEFCUnKrIAzgFBQJLVcGwpSSKPKtkJsI1AmZe6pQK5tNmzQG1D4PsNvOGXGOhOXXqcBkABF5BobufvdjHqkTLs144Nbq/e+7EptHrD6N79F1+uvd3udbGtD4wnHY+AZp0O2pRerx+Y/ZTOF8p+twndJpUTaaeTads6Qy+RAMP0EEYSUXjZvdhRRpCAh3RzKrbelrkAr2EasHQi35jaND4DUa3tphhCzzrdtU9jJCyg4VlwMyXmQvswfkW7jNDPBCb7usekIF5ONL5h7JOcaZvqE8KPYz2dPkp+39JVU2/KlL30JBx98MP74x8rfYb/++uu4/fbbccYZZ6RKi2EYZkPir3/9a6pwO+ywQx/nhGEYZsPnkksuwccff4xbbrml6jjq6uowZswYvPHGG6nCL1q0CF/96lcxY8aMimFXrFiBSZMmYfbs2ejq6qo6j6VoamrCBRdcgEsvvfRzJ47+whe+gNGjR2PBggXdhuvo6MCPfvQjXHLJJf2UM6YWbLzxxhXF2q9X+C5kQ+C2227DSy+9lCrsz3/+c+y22259nCOGYRiGYRiGYRiGYRiGYRiGYZj+gcXaDMMwDMMwDMMwDMMwDMMwDMMwDPMZZr/99sN+++2He++9N5W4V2bzsfcdS/pGJKy6VuHDJ87A6nf+jNXvPoVo7Sfu3EezzkVhzWIM3m0qKhpz1kNUZ/c/yAPiAqG77roLa9asiQcQEq3bf6tGOSpnYgxkhWWFRpR47i6NuNQtdm0gg2uoF5i4T1OF+BKxE+Hhhx/GHXfcgT/+8Y+IoqhH18+fPx+XX345rrvuOlx99dX49re/XSTiqcSzzz6L2bNn9+iatCilUocdP348xo4di7lz56J93uNo3vYoeIGRloBZsZcQAJH04iYoL2oSBCADkAIJYVyWgWjTGPkIRu5FAvAqL4wcmsXABhnYlDxJ8aDPixdzxgRzNr0qbvfOzs6iY0M3qk6e3hOGDx9e8nh7e2Wxfne01Q/C+yvf12+E0PJzJUBSQCkBIbUcjkAgYaXZCkIJSOnFXl5tGqrb7Ct91KpByYjngKCuAnFXjOBtSQE6edFpRSnWhte9fya46667MH369OJxpwSTJ0/G22+/3Q+5Ypie8bWvfQ1PPvkk7rrrrj6J/7e//S2uvfZaDBs2rGZxdiePFFJUlkt2F7fbFMPEh3AslkXyXUHCCT+dVDhIXwiAVHzMVqRigl8bh06aEgJH8ueUlq8SrBRbS0r9TMHkzAqrzThipwZkhdYIhMTB3MOPX/46E5EXO7pAMCLIQPgotcySlBZn2lzZZy3TlrF5ihBGjy2kPmzqT1oBJglI6SWUVlbpxJRWYNmNVNumo+OV7n1PZJR9LtWu4lzZuPt6TuCbZiIrxZmJ3Ssl1guxeW7y8m6k2jYm5US8ZfIQ3Gex106yW+a6bqTadbIO+cQ6f0Nl4yEb49d3/xoTJkzAK6+84o5//dSvIyKlpdkkoGX55O87sndZBG2TFUBUQOdTz2LNgzPROftZYM1awJ814UW8pKMIhblvYtXcN7H6v+9G/V5fROt//gB122/v5r/hPNjJloO1T1K07f3I3ci1TSZozVos+cY30fmPl4Jwmk3+9RpENuv6E7esc+uDEu2dCIMaBqEh04A10RoAChkhTZ8vQVCu/zIrDyOYzkBqezSUEGjNt6atwj6ltb4NH3S9p+tf+X6WpN48AaavlwQoSAhh1lECUMLLte1oBSFBBPOpARICMiERduOiMGtwO07Z9W+QPyfXDurEtgdnKg7W4RRcZ8+5PqiH32fUmvp990XbVVciO2ZM1XE4oXVVF5vnMpf3Rq6dy+YAMt+rWKl1sI2VHfPtBnKKCBltctebkAgFQia4h60Y27RJsuL/cIri3+vNQ6R9A2F6JeG+t/FWay+5FtbhHRRO2E78nEgIYfodSsxFRPw5FGrbeZOd6wTzulheEmHD7xT6Sqptuf/++zF48GCsXbu2YhxTp07FiSeeiKamnn03yTAMs76TRqBYV1eHbJZ/RsgwDJOGm2++GUcddRROO+00zJ8/P/V1Qghsu+22mDFjBsaOHYtDDjkk1SYwgJ7Xzpw5E4ceemjJ8x9++CGmTJmCJ554ovr1VBkGDx6M733vezjvvPM+d0LtkCuvvBInnHBCxXA33HADi7U3MMaOHVtRdP/+++/3U276hpUrV+Kyyy5LFXbvvffG1772tT7OEcMwDMMwDMMwDMMwDMMwDMMwTP/x+f1XToZhGIZhGIZhGIZhGIZhGIZhGIb5HJH2B5Dt7z8Te9+57M2+yI5jxZvTY1Jty5IXfojV783u07T7AlVY3aPwhUIBt9xyS9HxgaMPQ93AkbXKVjGBrK2bQBWOd/ODXRcvJcRFhEN2a0RTvmf/VL18+XIceeSRmDlzZo+l2iErV67E2WefjZNPPhmFQqHqeNY1p5xyCgCga+WHUGtXgEhpQTZFpm4VgEgfR6SPW5kTQuGyDWseVoiubBkb4bc19DnBF2HbUTkYs5fXfiV+xB3WPSUESs4RV6YtVhIdAsCKFSuwaNGionC77rJr0bFaU06GXldX16t4W/Otpt60uM7+NyIFBQVFCmReExHif/ockXLCLy0HM3XnhPdeuO3aAoVtIpS4+fAxKVyp+79Mf2Jlfi7R5DmmX8nlcvjxj3+cKuw777yDW2+9tY9zxDDV8bOf/QzPP/88ttpqq5rHrZSqmVDA9cXlCGTNpSNA2HWXOB0fR0OpdsmOOZRLm9cuvBN9ukHaOB1VTLJtI3JSbXOpy6LSY48V+/opgpE/CqnF1EY+6uSSNtfBVFOAjNzS5MccD8W3IBj5tDASby3VJSO51ClrkaQUwvgorRjbbFwhJAQASVanbeIzCUipZdo6HWnkmdZLqQWbTnoZiCiFLSsn1TafMYVU2x6NCXhrIdUOC7sUFYbmXkm1AZ9++OguPaJeP0qlXTGvFcJ0d1+Xk2rbGVV83hU7WVqqTaWl2uG967qJ2LwdyGVynxmptmXUqFF49tlncfDBBwMAho8Yjv0OHAdFERQpPW+mSD+Unzvb+bM9tviI47D0zPOw5rHHEa1ZY1c+MD1XYvWjCbtjAtDx/Iv4+PBJWH3vb8yxEnULK1D28+KY4L5E3cbe20NKYen555eUaltKTbmtFDt5UdjWRjSPMOUSIaIIiggRFRBRhEgpKKXLtkARItO/R8qWNaE134b1gUENg1FQESIVQSGCooJbQymKdH7NZ1Fkwpl2Q0aqXbzGIncM8N9wkBmb7DrY1q1y6y8PCX8PE9n3dsuqYD1m+yh3uUkt6A+IyG13tS7peOYZfLTv/lh04EFY9cu7QR0dVcXTa0F4N5eXEjXbUb5cXoQQyCALBS3M1s8qqHOBsFdwtRiMN7obtveu0BuP2CkJ6XmQFlTLeE7sHEnq+YbbhEMIc8w8jES76CHsPCReNlaGHR96/VzHn7OibrOpSDhvASBlINK2Uu3gSveWEjJt+9yDeUw5umsvAwYMwE033ZQqno6ODkycODFVWIZhmA2JOXPmVAwzcODAfsgJwzDMZ4cvf/nLeOutt/Dee+/hiiuuwDHHHBPboGD06NHYbrvtsN9+++HPf/4z7rzzTixbtgxz5szB2LFjAQCPPfYYdthhh9RpHnbYYTj55JPx97//3f1b5LJlyzBhwgRsuumm+POf/1zTf1ubMmUKXnrpJSxZsgQXXHDB51qqDQDHH388WlsrbyC2dOlS3Hffff2QI6ZWLFu2rGKYNJsSr8/8+te/TvU5N9poIzz66KP9kCOGYRiGYRiGYRiGYRiGYRiGYZj+4/P9L50MwzAMwzAMwzAMwzAMwzAMwzAM8zlBSpnqR/PL5vzCvS4lvC7FjBkzei/DKUH7u0/WPM6+5tNXbksVbsyYMQCABx98EO+++27R+bYdT69Rjkr9sFbEnir/+Lacris8H4q6vEgqLlvWz0fv3VQhvb7nV7/6Fb7zne+s62xUzQknnGB+uE1YPuc+eIm2AiEyAkqKHdfvg2cK3htRFIBAXqlgNFLGcBlItomw1Yi6QNxsq52cQCopVAfgZXIo0+56+DvwmTNnlozn6KOP7llEVVBK6A0AgwcP7lW8zfUtICPvUmQlXsrI08mI1IwU0ITR9WBeQ/tMYyrAhGwxpoWz0m2gSABnjKbQAki4uIrriWJPzPrPOeecg5Ej023ecNFFF23QGxEwn2323HNPzJs3Dx999BF+9KMf4dhjj8Uee+yBL37xizjmmGNw1VVX4X//93/R1dWF1atX48ILL0wd96xZs/Daa6/1Kn8V51iJKVXRfLpEtxx/m5D3xkTAIhYmJtIOBKC+C7fiTh8ZWZGnk2v7mP2mGgIwMmo33ggtthbSWCSFV0fqcUrFysZLSgP5tDttNI9kPqA5b6YjOn34fBvdJATBvorJGu01JscunEaLtrV7WsuyM6EoO5RnkxFXkpVtQ39eex5B+kJYt2bwngKndHmptn1Pyo7JiJ1Lvu5O5O6k2t3RTZON64XTn6tEt1JsOxfp6aObNOz7bgniKPnZwvsmmVbyvoxf4lAUbNIS3Jv2ophUu0T8cam2n6Pp+aGe2+ezedRn6rv7pBssTU1NeOSRRzB58mR842tH675FRSgo5YTaWg6tSgq2FRGixUvc6gjQZarc6/gqt9Q597pQwKffuxSrfnmPCxt7dkukuFzbhelOrh2sq5ZfdTXWPDKzbJmUa2s6XREbB8KLiAgbN20CErr8IlKIEMimSSGCcgLqSEXuOIHQkG1ALpMrm6/+JJfJoTHXCAXlpeDk824fkZVr65VVbAOjCMq0l7hWXUGvufQ4FgWrLYCEaRXBWouM/Mze62G9EgEIZNuuPahApG1PBFLvWNi+KMAq6PrXv7Ds+z/Aoi99GZ0vv1xVHP0t1+7uOBBuTBjWK0AQuicQAqTsZla+rcQl2V5oT0aYrScCvl+IzS0AJ1vXcxs//rl5hD9g5NwSQkr32n0yISGDh/Zge1m2cHOdQKktpO4ejNA7/NpQC7WDtBMFHytL8hLtcB6T7HtqLdW2nHrqqdhuu+1Sxff444/jiSeeSBWWYRhmQ2H+/PkVwwwdOrQfcsIwDPPZY5NNNsEll1yC++67D11dXe57pvnz52POnDmYPXs2vvzlL+PUU09Fc3Nz0fXPPPMMmprS//v43Xffjd133x25XA5CCLS1teHhhx8uu+lvT9l+++3xpz/9CUSEu+++G7vssktN4v2scPbZZ6cK973vfa+Pc8LUknHjxlUMk8lk+iEnfQMR4cwzz0wV9rrrrkNb2/qxUR7DMAzDMAzDMAzDMAzDMAzDMEytyFYOwjAMwzAMwzAMwzAMwzAMwzAMwzDMho4QAjvvvDOeffbZbsOtWfQiula8jbrmzbD8jd9VjHfAgAE4+uijcc899+DUU0/FmjVrapVlrH7vaWxoP/NfMe++VOEuvvhiAMCNN95YdK5+yI5oGLF3DXJTRrVUUaTdzbXOhkPlw7nTxUqvoa0Z7Ll1PkX66dluu+1wwAEHYKeddsKIESOQyWSwZMkS/OMf/8D9999fUlwOALfddhsOPvhgTJgwoab56Q+GDx+O/fffH0888QTWLHwWrbt9HVZ+bByPEESAlTeRVsFpkZIRQwkFAelEa0Z1CV+B3nzkBE9BvW8+vA5kpJMAYpKkpIxQuHhsdiiQSgonDnTCJROHFwZ6iZI9tnbtWlx55ZVFZXPooYdihx13KJYaUgqZZA94/fXXSx4fPXp0r+LNZ/LIyiwKqgABoWtECQgpEZGWeEmSICiQkFrkJYSWfBGBhAIgocjrAIUgU5tegiqsyE0IUx+2xr3sE8m6sZSpX3fM1q95dsdCC5woDs/0L7/73e/wb//2bxXDtbe347TTTsPPf/7zfsgVw1THsGHD3NyqHNlsFj/96U/x/e9/P5UwgIiw0047VS0r6alU2x02/We3UzFYiWc8Oi3j9GNpUs4qAsljKO4VbnwOg3sZpHZIChBpubZSZlQJJMUqoZy1AkghyMgn9TgEABJ2HEOQsB/z46JGsu5sN34I8ulY6bUWT5u4rKfSpkpWeh18PjMuCRdWWNclBKRP35QnCTKi7IQM0sQrhXTzHBAZyaWVUPqP5ySTsGOojMdXQqoNVz9kpN2lZZTdtblU42yVltaqhNpBXkvmLHGw8kZA5SiOPXlPF5VNor25PNhWTYm25Ft72dQpEZkXLlNMYGov6rlUOzyv/5vP5lEn64ry9Fkim83id7/9Ld6e/wraKTKSfAKZua5T6BsRvgQgyCjvBSGCr2YBfd6smiCbGlG3zdaoGzEMsi4HtXwlonnzEL37QdGyx8ax7LIfIrfj9sh9YTe/zknMld2sPHk/J9s8KNbWVv7qHqy882eJMPF8hPHH0/MXJOfm9rle5jCofjCWrF2il4SZIB9BPy2hNw2IRKT7ciK05lu7raf+pq1+EJZ3LIeA3vhAKAIJCSmsJlvqXj4sGoJtAGaslFBQpg5IbxhBujQyplvOhJtU6J0W9DhHdjwmN664egnGA32pXZsHK22zNnNLcxPYboXlNrNC6bVYrRjym18DhS6dTiGCWroU0XvvovPlV7Dm0ZkovP12LHzh7bex+OhJGPzz/0b+Swf0OD03/6mW8GuqolMCpcaqcsc1ujcgEiBBZsMyPZMh811LeKfBrbXJ9D+2afh+WR/XDU24CY0f931d2g1JbLvy6dhNMlzIMkOYfeNiN+XjBNkI5hw2EnMPuHiECW++N3DzEYTzmXgGnFQ7jLufpNqWmTNnYsyYManm8JMnT8bixYsDmTrDMMyGzQcffFAxzKabbtoPOWEYhmGStLa24u9//zu22WabHl0XRVFN8zF+/Hjcfvvt2GqrrWoa72eNyy67DD/5yU/Q2dnZbbi33noLL7/8MovJNxBWrVpVMUwut35sHlcNM2bMSBVu3333xfHHH9/HuWEYhmEYhmEYhmEYhmEYhmEYhul/+P8EZBiGYRiGYRiGYRiGYRiGYRiGYZjPCWl/ILX4+csAEBY/d0nFsLvuuiuEEDjhhBPwyiuvYOLEiTUTpHYseRXR2k9qEld/Ea1ZnCrcJptsgpdeegnPPPNM0bm2HU9DTQ3AIYG0GEgjqUueL2UrShipAslToIcCABy0y4Ai8U81jBgxApdddhn+7//+D3PmzMGtt96K008/HUcccQQOPfRQTJkyBTfccAPmz5+P2267Dfl8aZn3RRddVLUwEwAOOeQQvPjii71+VPMjzUmTJgEAojXL0LXyI2jzltLCp0CqDChTF8rUtzIPuPPa5mXPB/Wp9PGYKMqc32SQtq0RWYGUqX7/IiH/C4WZvu2lkmcl2kxHRwemfH1Kkdy6ubkZN95ULKvvC2bNmlXy+O67797ruAfUNRpJqdcjKlJGnKhfK3PMHTfh9C1o6wyJ5yBkIGwsllfGr4SRk8aCUrwnCEWtiF2XeJ/mGNMv7LPPPth///1Thb377rvx/vvv93GOGKZ/aG1txa9//etUYYkIra2teP7557F06VL8x3/8B7bcckvk83lkMhlIKTFgwADssssuuPnmm9PPKSr0e5Ukg5TohK2kOTyQlKnGZMFA8TgQCFwp+HPxmfBKkRc1uoGBgu5c+HEDSk8lnJTVCkGVS1qRCqSk5snKT0VCd2nllAJacgppNKYCEF4VKSEgSMBKq6XQ0mx/XDgxJaz8mmAk2yI2gxXkRbLhZ7NhYeLSqladRSmlicDKLwWk1HkhEQoyS8goUVqqHatLd3VQZ5Wk2pXG2wrTsXLi0R5Jte06gRKN11VB8EfxR/VQ7KFlt8lsBemUmsfEJzzxeyNAuZlbqcvLi47Dz2vvNXt/JedasbQpsdoivQ4gAPXZ+s+8VNsipMRmW+6CxrpGFChCZB+qgCiKzLxZQVGESClTTwrKzLX9SgcQwzdC4+nfwOAZd2PY32djyO9/gZYbfoyWa67EoJ/djI1m/xFDH52O/L9/JdayYJ+VwqcXXwoY6VWynfimHPSHQf+axG0o9MSTWHbpZcmm6MsgfBHc7yQodo/B7rlk7gN3HgRIYKOmYbpMhEKkIkQouLJTRFBKy4UVIiiloBRBEdCar7xZRX/S1jBI51/ZvCvXDnTd2zZh1lKUOK7M2suOUYSgpZhjgN/IyH3/YevS1mvx2riorgX0vUyI9UHl20YwLtt21JN+uAdkhg5BZuONkdl4Y2RHborczjuh4bDD0PL9izH82afRdu01EAMGxHPX2YlPTjsdhYULq0pTCNG7jSC6Gevi4ur48aLold8ywY8esVW3nuWQnf+YrUPIjwO6DoVLQbi6M5mUwu8H4jYr0zJ4t1kHCUhISAhk7EYcpOcaougPwbOet0gbHmaTESHNfMlI58P5kC0+AUgZxCqCQhXF6bpyNHXn4sS6kWoDwGabbYZzzz03VdilS5fi7LPP7lH8DMMw6zOffFL539K23HLLfsgJwzAMU4qtt94a1113Xb+nm81m3aYyTzzxBEu1U5DNZnHsscemCstrig2HZcuWVQxTX1/fDzmpPWvXrsVFF12UKuz555/PG14zDMMwDMMwDMMwDMMwDMMwDPOZhMXaDMMwDMMwDMMwDMMwDMMwDMMwDPM54Zvf/GaqcKsW/hHL5/4mVdiGhgb3equttsKMGTMwb948XHDBBWhr671gqf39YvH0+kzjZgenCjdjxgzcdNNNRccz+cFo3uqYGuSktwK6NHGUOC8S5wJ5GAEYv9OAokt6QnNzM66//nrMnz8f//mf/4ktttii2/DZbBZnnnkmHn74YS05TPDGG2/gySefrDo/gwcPxu67797rR6m8VeLwww93P3pc+ervgUD2BbKC7VAVZx8qHiYQRGnjlz2mrLEpCAMXbtigjAoOXh0AACAASURBVNNKOUtcCRlhSdFXGflyTGiYuMwKB5968insueeemDFjRux8LpfDtGnTMGbMmJLlVUsKhUJR+gAwaNAg7Lrrrr2OvyE7QKsZTR054ZuRn8eEkwiEkPCSbaXNXrB1p5QNCye3ss5PFw/g/0thfXucEK7c722T1c2/y12vmT59OjKZTMVwSikcc0wtxiaGWT84/vjjsfnmm6cKu3z5cuy9994YPHgwfvzjH+Ott95CR0cHlNJ98po1a/DKK6/g3HPPRUtLC371q191LwKu1C8672LpgEkpb1yqLXyYcDwVfqzwbkThZwBmzPDHwjS8jFgFIkeClkvDiLGT44hOx4sVhZBGuAgtdRTCSB8lnFrReSUFpHZOOpl2KHPUomtAiLjQ2wsi7QOBaNZIrkWQH2uZhbAFqWWUZGSURt4tpNZqSxEoK0UglCSYz6HDEAHICCNIDsJ5d6XLL4wc1conu5Nq23NkJK2+isq3t1CYWZZumms5iXS54+UTSAh+hZ9TpJFnJ0XbaR/JOLzYO5EnIH6fhAiEDTxWBsnXXsXqP3m5a0rdm27jmUTpFpW1nQ/CtgVfI7lMDjnZ8017NmQEBEY1b4Z8Nm+EykYIDaUF2yoQbCuFyMih7a0kx2yGlht+hCFPPoSmC76N7E7bg6SAsnNpN88GstuNRdtt16Plsu/FVlgwz12vz8WaZ58LZMtxIXpqubZ52/HqP/HJWecAZuOGZFMUxZd0i0snEOnCyH03ahwOImXKK3LjnBNTC2Vk1VZKHiGbqUNDtqFccuuEhmwD8tk8FCIUVKTrm6wM3Aq17efTn5fC9RYi0z8l1l6Aawd+xLPjqPLvbT8jgn4bfrxW8JtwkDsRtAfXD5Grm1h/Q933+/2ClGg87qsY8qu7gcRagtrbsewHlTfp647Ucu1yxdDN5eXk2uHxAgqx/jzZB4ugTlQw59KbfcT7BF3HPm4n3DYBpdDSbfuVkG1poS7bzTuEhJAZCCFBJIIhzWi1g/mWF2LrhxNpQ0DIUIgdTJUQn+ekEWrrOPxMLHaszDymXD2UolrR17XXXouhQ4emCnvHHXfgrbfeqiodhmGY9Y3Vq1dXDLPjjjv2Q04YhmGYcpx33nk48sgj+yUtKSXOPPNMrFy5Er///e8xZMiQfkn3s8JNN92U6t/vn3vuOSxZsqQfcsT0lpUrV1YMs6GKta+++mosWLCgYrj9998fRx11VD/kiGEYhmEYhmEYhmEYhmEYhmEYpv9hsTbDMAzDMAzDMAzDMAzDMAzDMAzDfE6or6/HJZdUFtxQ1IGPnjonVZynnHJK0bEtt9wS11xzDT744AM88sgjPc5nyIYm1h66z5WpwtXX1+M3vymWl7dufzJEpo9+sBd3LlYpYyrWw/mX5IVQRTohoL4O2GPrfBVp6h//Tpw4EXPnzsXUqVN7/KPGAw88EGeeeWbJcw899FBVeVrXjBw5Ettuuy0AYM37L2mxJRSAAgj6tVEs69cUHrPHgbiRKi4KA8gEi4epywItjQmBlhH7OfFXQvro00KJ43FWr16NWbNnYdZTs/DYHx7D3b+4GxecfwG23257HHjggfjnq/+MhR88eDBmzpyJrxz0le4jrhHTp0/HRx99VHT86KOPRjab7XX8+Uw9rMRPS7WNhM29N7Jto2azsj8ATv4GE97oAN1/nd7PShhNmJjMDXBCdX+svJiTQPFToRhyXUvfmG4ZMmQIvv3tb6cK+/zzz+Opp57q4xwxTP9xzz331DzOVatW4aSTTio75+ip4FgYAbU/7QNY3aGWcHr5YZGAV8T7dveaCIJELCAlx2nyYwaZ/CgQlLIybS8UFYEoWV8r9P4cQp8nQVCkVZHuWkHGTqnc5yChZyNKAJEbxwRIWcF3uMGE/zzCbQbi82+jD/3ccGWmIARBOoWkl0gSaWm4ULbM4KWYQpiXOkKrqdSnpHdIErS40srMXfaEryF7XNg0K0u1k6/7Wqpd6lhqoTYFhQ5btuGSIS79DM/ZNudiiAnTKzzKxlki31ZiG7YfoLzsm5JvS5UHlQoaD2fqN7w3lVKm7dh5Wvw6f38GKy3zHz0vBLIyi/q+Wkuu5wghsHnLaGRlFooiREoLkyMzb45UQT9TII2uz6Fx6mkY9MA9yB0yHpQRev5s59lWKE1+vm3nzgNOPgENRx8Rb6fmec3Dj8bn14nWUFGubZ6i99/HJ9/8JlR7e+z63D57F31+Cq4rSjPZGMvM1XOZHAbmmqFgyg1kysuUg7LyaS2iVlBorW8pWR/rmpb6VifRJiNUVypCBLuWIqNeN5Jwcyyy58za2YcwYxkAkBkHbSkLs+o214bSezfWUbwVKCg/ZNn+Xvi2oI+H6zJ/jMymEooCQXfafrnG1O+9F5q++Y2i42ufmoWuOXN6FXdqoXK5j95DuXZ4vCvqdPUHspt4CC9aB/k4CFDKD1q6H7djfbAOJztOwY+PQrj5FUiYDTyMxFoYAbaw86ZEXoWAlFambR5upiHicdiiIrspipnnSECQ0A8zDyLhv1Mg4VONfZsg/NiXlGq7uWvKeUx3VCvVBvR3iPfff3+qsEopHHrooVWnxTAMs77Q3t6OKIoqhvvCF77QD7lhGIZhumP69Ok12Zy8HPl8HhdeeCE6Ojpw2223IZ+v7t/mP+8MGjQI48aNqxiOiHDuuef2Q46Y3rJq1aqKYRoa1q8N5NIwZ84cXHHFFanCnnXWWX2cG4ZhGIZhGIZhGIZhGIZhGIZhmHUHi7UZhmEYhmEYhmEYhmEYhmEYhmEY5nPEWWedVRPxq+XII48sey6fz+Owww7D+PHjq46/cVT/iHJrxYp5v0sV7m9/+xs6Oztjx4TMonX7b9YgF72RKlHiuQdpiMS5QBhGAHYdU4/6uurEOM3NzZgxYwY23njjqq4HgPPOO6/k8b/97W9Vx7musfcWda1Bx8evw8u1lX5NykibtPjLvzcPI0Vzakx7jmx4uOdQEdjSKNw1gSpKE3d0OopaTCh0C84SERYsXIADxx+IA798IA4/7HB861vfwo033og33ngjFkUmk8HXv/51vPzKy/jS+C/1tPiqoqurC5dffnnJc2eccUZN0qjP1BvZG8UkfghEXmQlihQ+h/evqRkKy97Wltf/xeSesXqI58mmn2TdKNyYWnLDDTegubk5VdhvfetbfZwbhuk/xo0bh912261P4r7jjjswZcqU+MFeCI6FELGx0vuj4+LUUuLe8EHBOGFfCSPUDgXBWmQYbsQAJ7a2Z5QiLV80YshQMkpGTKugvDAUsPpSEIIxThHICZEJUApCEaDIyLBDU6XOBwjeJW4FlQQvNCWlRafaU2nEp3ZaY8WTAkT6s4sgnA0LK6N08lmdviQjrCQJu+mEEPo12doRgLRGbhOHdkM61aWrDyuftHXcExmlLvPS9IVUOy1ukw+XvigtqhZ+NunChw8bV08fiT8fpwhnSDFprRNax/IN10bDPJsCipWVu3fMMRUcs2GSnz1WDiYvVpCdvK5Yqu3n6fYaKSQashue+KWWZGUWo1vHgAAUVAEKBUQUOcF2pCIv3SaFtml3YMBpXwdlJYgUIqX7LStW9hvZUEm5dtPUs4I25ZvF2hf+6ltAsN6Jr3ncK/Oe4m1hxQosOekbiD5eEoQCGk86EU0nnZTsJjzJsQCI3U/hM1yaPsyghiFeLh6sNZRZNxJMOZlHy3oq1m7Nt4FgpeoRlDDjjlKBXFshiiInxHYCcdOXKDMG6WWQ6W/J16Qya2YV3zHAj4MwY5ytE6JY/ZBda4fjm5Ma2+RsXZkDJqwdSdcHmr5RLNYGgPaHHu513EKkVDCHN2AsApQdC914XOL42mitrwMR1KGbKwR3fTINCjcqEWYdDXev2XmXHQNFOH+ww5KJU4Bc9MJ80MQw2S3B8Oec3iLxF9+Uwl8Ylk84dzHZiMm8Q6m2K5p1KNW2jBs3DocffniqsPPmzcPNN9/c6zQZhmHWJWn/jWOXXXbp45wwDMMwlchms5g5cyakrO3PuhsaGnDeeedh5cqV+OlPf1rT/x/k88qtt96aKtyMGTNQKBT6ODdMb2lPbF5XiqVLl/ZDTmrHypUrMWnSpFRhd9xxR0ycOLGPc8QwDMMwDMMwDMMwDMMwDMMwDLPuYLE2wzAMwzAMwzAMwzAMwzAMwzAMw3yOGDZsGCZPnlyTuHbddVfk8/luwzz//PN48sknq4p/wKb7o2nzg6u6dl2xauFjFcPkcjncddddRcebxkxAtrF6cXT3iNhTkdiuKkKjXCiSCgW8/nn3rbpvK33NFltsgc0226zo+MKFC/s/MzVi3333da9XvPY/0EJtpwsEjMAyLlRWTqatsZIvKwtTXhQldHgnfDPPTQ2iSAbnZITOGUZOIhWXuyXkYFVyxRVXYOHbC/HLu3+JESNG9C6yHnDddddh7ty5RccPOeQQ7L777jVJoy6T8/eUEW7pmkwKtL14zYr7yMkA7XEvTg8lbTDCOBG8DjoIH799EZwK6zZ2sreVyqwTpJSp5QBvv/12tyJXhtnQ+N3vflcTcV8p7r33Xhx33HH6TS8Ex/o0FeWTnLVQ+Pfh9Cuc84lwLKaieJzkUV8AuLiCuMO5hJEp2qFKWXG03QTCCKOzsg51Mou6TA51Mof6bB71mTxymXrkZA51mTr9fy8agauClmzbpON5NmNZUoJtn4UVO0pASC3NNoJuKzMVFIglg/JUBEghIK3uUQgnljUKbi3Khi0TK9Q2omZBphxt/AIkrCRbJ2plmi4KSsi0TZ5sfcGlVlpGWSTIDegLqXZSClzyukBM7WYGFOQxIdIOP0O5h/9QSGcRLZevoni1SNTK4W1aoWA7LkEukR+UnuPGjyTKLbZ88hJd2HSD8ior1Q7m16GI+/Mu1bY0ZBswsnmUF2irCAoFJ02OSMu1FUXAkEFaGA0t2iZEZh4dOam2UuXl2plRmyK77TZBD6kf0TvvgboKvvZ7ItcGoDo78clpZ6Jr3psIG03ugAPQetmlRoKb6ANDSi29gvsweIot2wmEQQMGuf5YKeVl04pM+Sn/DIWW+tbUddOftNa3urwqIwS38myiyKyrvDzcbvqgC8zWuVl7WZk62dWVv9cpVreJ+zZR5sl+LBy3laIS4ayUOT4u2HijxJy8Uh/dV2Q3G4VMifV459//UbM0Unf/5YqgmwhKiZ7XFta66IjMvCNcP8O+twEQ1JvZGEQEFWqut1uZSOEV127QDOs9PGDE16LsAxAykGeHrmyXivlzc6xEoKCMSgq1E+XrNgUJ5yhWqp0o73Ul1bb8/ve/R0NDuvHxwgsvxIoVK2qWNsMwTH/zj39UHnuz2WzFf89jGIZh+oe99toLs2fPRi6X63VcmUwGt99+O1atWoXrrruOhdo1ZIcddsDWW29dMVxnZyd++MMf9kOOmN6QRma/6aab9kNOagMR4ZRTTinamLwcN910EzKZTB/nimEYhmEYhmEYhmEYhmEYhmEYZt3BYm2GYRiGYRiGYRiGYRiGYRiGYRiG+Zzx//7f/6tJPH/5y18qhrn22murilvILDba50eo2qC2jojWLK4YplAo4MMPPyw63rbTGb3PQDlhdiqRdrkwZZVdHldNyTBe77TL6PoUeehbSom1ly9fvg5yUhv22msv97rz4zdAiGBlYE6g7aTZSeWbFWdqaRiEeTZnYK/1R9w19XVw12rxUzcir6Q8LEFSHpiWK664AieecCJ+dufPsGrVqh5dWy2vvfYaLrvssqLjdXV1Vfd1pciIjJHAWfmbghWfO0F2KECHrmOrgHPaPldtXuPnHPhWBoq4AE6Ltuxl1dVNueAxIeW68b4xZTjxxBNTyQGUUnjuuef6IUcM0z9stdVWmDp1ap/FP23aNEyaNKn7QBX6w7APlkIYJ7M1OBaHQeDZLBL3Onlr/Dor13bjhXV9JsYRv2mDHp8sWZFBncyhoa4RA+ub0ZJvRUu+FQNzA9GUa8LAuiY05ZrQVNeEpvomDMwNREt9C1rzbRjSMBSDBwxFa0MrBuaaUJ/JecG0HaggvO/bDGSCCAJ2fLTSbT9ukh03jZzRq3H96CmsCduUlT3jRdrmQVYwKRPV5ctVSi/I1LUjXLla0bgXKBu5JAXhrJAyEIpXkmqXel9Rqu3KtNzpEnO1FIN2KAQXCISjQRxhPsvKs6vMd2qCOY7Pk5Fsw+dJQIvYQ1l4mG/7mWzebNb9XAwuTBguNsdKSLXDz6+CeZ89H5ORw84FNflsHlLw/wpsGdwwBG35QU6iHSkt1I6oAKUUIljhchSTRSsQiCIzZ1Zuvk0q3oOEcu3sNlsCSKywlAItX6b7LFuLaeXaSuHT/7gYHbH5FqFuu20x+LYbQVktvym3rU2svYUBXXrkn0vcc235Ni2TNuLsSBnJuDDlpCLTDyvkM3nkMlUKwJRC58uvYOUdd+LTCy7EkpO/iSUnfQNLzzkXK37yU6z50+OgXqzxcpkc8tkGPV65zxGZNkFQSsu1FeLS7ZhM3K633BiooMzgGG5eFI6msH2bO0pu2RzKtm2/Yu9ld3nQD+kxBD4+Ir1hhCGiQnHfWuVfb/vX7Mhi6VTh3Xd7F2mCHsm1S32eHsi1V3ethpt4ALpezaYYdtyw8wtX206kLuxAGLs+TMv+EfkNOYoyWCTJNnMM8ifT/CVt2/azUpk8he+LysnIvEFx+fX6KtUGgAEDBqTeRKqzsxNHHXVUTdNnGIbpT1577bWKYZqamvohJwzDMExaxo0bh3feeQdf/vKXq5oL19fX44EHHkChUMDpp5+eShrM9Jyf/OQnqcLdfPPNfZwTprekEdm3t7f3Q05qw80334xp06alCjtx4kQccMABfZshhmEYhmEYhmEYhmEYhmEYhmGYdQz/iynDMAzDMAzDMAzDMAzDMAzDMAzDfM7YaaedMHny5F7Fcf7556O+vntR8oIFC3D//fenjjNT34bmrSdjxFf+G1ucPA/1g7frVR7XCapQMUipH8fmN9oVDcO+0Pv0S/7uVsSekjK+YpLnk5EmTEVEMVFQaRkzsP2odS/WrqurKzpWa3FPfzJq1CgMHToUAECqgPYF/6slX6HECVbArBKvyxmnnPnLXR/WJQHIZqQN6YVhCGSD8SYXXJmgF0VfKBQwe/ZsnHHGGdhizBa451f3pGjb1dPe3o7jjjsOHR0dRecuvvhibLdd7forL0b0pevKmry4i4iMANDL3LR0Df4KCkre1U0oYHMauLhoD3Bhi4+h6HUa6Wap66q6nukTZsyYkSrcq6++2sc5YZj+5brrrsPEiRP7LP7/+Z//wZETjix9skLXF/aNIvaijFQ7FPeqhLjXSTzj14XiXvvkpcdWLOtln1pcTciKDBqyDWiub0ZTbiAG1DUil8khIzN6HHN50SLIQFMd+wgCQEZK5GQOA+oGoCXfiqGNG2FQwyA05hohpXBpWtm2stJmJQAjuyalx0gptNpauIS8nNS9F3pOZOc8EoC0ykcRyiSdzdJdK6SbUJvDgZTcSDcBnUcrzZZGrm3rw849w+dyklu40rPJlm40Lt5ezK2SY7FVhhbVXYkrXdJOPC28NDaINzZXTEZY5n6oVhRbcm5RQvzp2zucEDUUbLsw8HUUiuVtEwlTK/W5k2uxpFQ7WbUujUB4b+MOaysrM6iTxWuczzubt45GRmQRqchItSP/WgVCbStShn/t5MumH/TzbbvBgH1WEI2N8bo2zyoyGx7ZPhWISZXj7cO/WHHjzf+fvTMP1Kqo//97zrPc/cK97GAgloYbbpmo38rSXEvRTC39Ju5abmAuuJRYqVSAZu5bivjtp+VWSC6pqZUVLikqCggoCMh6F+76nPn8/jgzc+Ysz33O89yFi35e18fneebMzJkzM2dmzgVeg5Y/BNdkqeHDMejeuyCMCDF4vrxTieliMeN9qM/pMmWcDCoyFSYEgjwZuevNB66aB1y4qMnWFm6IELKpGU0334JV++6PT474Fhqu+Rk2//7/oe2ZZ9D27LNoeeRRNN74G6w/5VR8PH53bLhgMnIffFD0eQBgQFmtkmUTXHKhZeiutETaIF+srkXq5M953tOWN6bblaoft+y70QiwRcyY5yf1j8UNSIgZI/TnwLMX4JIbl3yLICorI2HUCxuY5Z+HYoi7OQrItfV829zeBPN7EVhP5Q5Aem0lrbaOeW4WIOuQgBCw+pa+DdU5yZJaK3m1WTmRvupQf4jUiojO2OHfdengsHwbgKDg90AyW6gNEVi/6I1CwvXbH6TamlNOOQXjx49PFPf555/H008/3SvlYBiG6W2WLFlSMM6gQYP6oCQMwzBMMQwbNgzPPvssli5dijPPPBPbbbddwTSVlZWYOXMm2tracNRReX7vzPQYRx11FAYPHlww3saNG/Hwww/3QYmYUin0d5sAb4PhrYF//vOfuOiiixLFzWaziQXxDMMwDMMwDMMwDMMwDMMwDMMwWzM9KtbetL4VG9e39mSWPQaXrTS4bKXBZSud/lw+LltpcNlKg8tWGly20uCylQaXrTT6c9mA/l2+/lw26bL0hmEYhmEYhmEYZmtk1qxZGDBgQElpy8rKMHny5ILxbrzxxkT/+Kx2h+Mx+uh5+MIp72PEgbeh5gtHI1U2sKSybWlSVSMKxnFdNxJWN/5s9JoRqUdkw0nyCArnbLvOoBoHg2tTPVCO7rFhw4ZIWG1t8UKw/sSuu+5qPjcv/Itqb2m9fBmzsX95OrjgcWmLt8PyN6i43rsAISx2DPgzCQEhWbT7xMvFNCNGjMDtd9yO2++4HbfdfhtuuOEGXHbZZTjmmGMwdOjQSPx169Zh0qRJOPdH5/bKP3glIpx55pl4++23I8cmTJiAK664okfP51WhVHUcFPn5LWSVD2Tki0QycARGDqe+W3kGxHDwBZr58CVhCS8i7jPTb9lll10SxUsidmCYrY0//vGP+MUvfoFUqnfWKn/6059w2KGHBQMLLK3ipNp6FNaCw7xSbS1NlZZE1X8zYkVbsqpFj8LPJKR+FXCEQHm6HLXZWlRlq5F1snCE4wsWERRDBq/Rj2O+aZGxTil8AXfGyaK6rAZDqoZhcMVgVGQqQIKgFLe+2JYkIH0xMklfWInAXGeFS4CkHQfWPjGeCtOTLKs5U10KqfWSAEE4jiW7BEhJtElQRJRpxN6AJ+amoFRbtx35LWzKnESqrfOJFUnbdHE4XqodTR6IRcGQgAQ2tFaMCLWtpal//viXXctJX/nS6DbKWw9asG2JwREWbAtLnhq4qey6Com9tWS8CMExAJD0Rb92PdmS3/J0Rd7r+SyTEimMHTgWLlzkpAspcwGBsks5I4iW0lUb1khLpq3jki9d1sdU20siyNYWAAi0uASA8orgetuWa1O0jxABLX98FE2zblT5eYiqKgz+3d1IjRgeuAH1E1/wuwwG6Pfw5wKvgdmBRqYtXQkSBCIXklw9+sKVErVFirVbn5yH1f/zFTRcex3cFSsKxqf2drT84Q9Y/fUD0ThjJhDze5SuqM0OMOUlAlxIs2GE3dYkvTCottbPYeb5i7xnZv3MJVW7SjU+mGc2r9RKoGw9VVv7MegxJXCd1v/9ocH7IENx7WM56UbCthTUFt18qjcpSsAcrpoCdm4Bgcb2hsAdqjfQMPOePabrNYLQ83bohGEptZpf4sphrx20sDoi3BbCbAJR6BUWaAfWaTFhkbrII9TWx6wK6rdSbc2TTz6ZeJ1/wgknbDUiNYZhGJuVK1cWjDNq1Kg+KAnDMAxTCmPGjMHtt9+OJUuWgIjQ2tqK2bNn48gjj8T48eOx22674Rvf+AbuueceNDU1Jfp7GkzPMWXKlETxpk6d2sslYbpDErF2Z2dnH5Ske6xduxbHHXcccrlcovjXXXcdPv/5z/dyqRiGYRiGYRiGYRiGYRiGYRiGYbY8PSrW/uC99Vi2cH1PZtljcNlKg8tWGly20unP5eOylQaXrTS4bKXBZSsNLltpcNlKoz+XDejf5evPZevoKO4fsTIMwzAMwzAMwzD9g5EjR+LGG28sKe3UqVOxzTbbdBln06ZNuPvuuwvmla4YguEH3ICK4fsAYsuLl7tLtnZs0WnSlUNR8/mjeuDs3ZEpUeg9X54x5wj7byj8kfD5EZlulK1nkFJi8eLFkfDPfe5zW6A0Pce4cePM585NH4LcdhCkqnxL9KWEYEHZNsxnCvQBaX22xH+WzI+s4/63qHAbQKCPxEkfjWRQvdfX1+PU007FaaedhtNPPx3nnncufn7tz/HQHx7CRys+wh/++IdYue9tt92Gn/7kp13UVmnMmDEDc+bMiYQPGTIEDz30EDKZnu3ftt7c/glIIY34zZL4kfRFfQRfYGm1t4lty1e9DyG5H4Wdb368UHg+kWe4XZn+TUtLS6J422+/fS+XhGG2DJdffjlWr16NAw44oFfyf+qpp3DQgQd5X7oYFqM6az88HM9ICAlKzmtJHvVnLZy2xLxaTu0Jjn2ptjmPtbEGkSd3rkhXoCZbi/JUuX9eLUhGUIgYkGsHLiRifLQOWYJtiIAzMpPKYmB5HYZXj0BNthYCjrkOl3zVtgTBVS8tP/UF2n45SPjnJgi4eg4M1aFeSznCL75XJ6p29HeTU1QKaXuXfZm4qteIfDyIlnIDXc+lwr6efPEK9Lm4sMC6IC5D65y2MNqOS1bdmoysvqZ/ROh73A9CWQRehEg/j/vRVRWXb+Dq7PvGEmzrtbXOK3CNMfUZWVvZ57Sl2sKP750rdNzkFazrslR5YmnpZ5G68nrUlddDkquk2i5ccpVYW0IaubaEK11I6cUJy7X1uluvvQFfqpxbucq0su6PoiwLUV0J/9nIuo/9ThjoD+0v/wMbLgnKl8hxUH/zTUjtqJ73hPL923EQ/h6/1rfX/Plk7ronVWWrjUzaJa9eCARXkqk7kERNWU2y0ststQAAIABJREFUhiBCw/XTsf6MMyHXrUuWxiaXQ+PMWVh32hmg9uQC59qyWtWeSqYtyZNrg9QmDN5nfy6Rps3M/UpqdqHQvesPZPrOVIfIF2jrUGuMDNZLePwl0z4Aou/2MQJyMpk8qS9w16yJhDl1vbtZXrfk2kCXcu2N7f6GbLofCKtBzHwihFpnUEx7CgjhWOuPwC9FjKw70jdiyhWVYuu9P6wj9ueg5TpvPvmwhdogRITaWvodKa++Lut8SehtqTbgiWSTivA2btyIs846q5dLxDAM0/OsS7DOYqEiwzDM1kN5eTlOOukkPP744/jvf/+LN954A3/9619xyimnwHF69J+DMwm49NJLUV5eXjDekiVL8Oabb/ZBiZhSqKgovEFhfxdru66LE088ESsSbFoHAMcccwyL+BmGYRiGYRiGYRiGYRiGYRiG+czAf5LKMAzDMAzDMAzDMAzDMAzDMAzDMJ9RTj75ZFxwwQVFpdl///0xderUgvHuuOMONDc3F4xXt9s5EKmyosrQnymr37HoNDLXCuFke6E0QNBYWIrgNk5wY1u4QsJeW9Zs3gmjh6SLPG/P8/bbb6OpqSkSvuuuu26B0vQcX/jCF/wvRGh+72nVDiGRtnm35U0hDZwShwXCAD+tkvx1dtqSQCBg1oQvEtNHdHZBbVhQ+hb5rL+HwlLpFCYePRH/mf8f7PWlvcLVgeuuuw6vvfpaJLxU5+Cf/vQnXHLJJZHwsrIyPPbYY70iZs/JnN8y0moj43IjU8e2rA/mk6/pC4rdyMQhS9gYkGOqWLHVZQmvfGFrOFKxYwzTX3j//fcTxRszZkwvl4RhthyDBw/G888/j1deeSVvX0+lUthzzz1xyimnFJ3/c889hwO+dgCk9ObaXC6H6dOn4xsHfgOjR4/GqFGjsOsuu+LSSy9FR0dHSKptjcHWWCuUsdnM7dZn5c3WiULCR+8gCT9Ur+X0jyMcVGYqUJ2tRsbxN5GIFTaSJWLUcSgkZ7TS2z+BUnmmSoQF3EIAKeFgQHktRlSPQG22Fo5wTFRr5jMv/0fpUrVsWwlyJQgQnhxTq3IBqaY7f26UZM2iAl6dheZfbao1Mmxh17ctmVTvjvDmeGuto+vVE9z6aTzBbTy2VFtjpLD6JSkapl5aGhx86TCv/8jYtPZjgNdA9sovIig3Dtqw0NpeowjopUVXLyuZ/7K6S950oX7ir4usMoWbFf51evcKqXaGL7HXnwOJ7I9BGbZ5ZrLlxmSXzboWCqbx1oBeWEo4yKZ66xny08PYAdsB0EJoT7DtaqG2VGOBlEqu7Em1bbm23T/0/SHhPVuRm0PnOwvNU5ZurdQXtrP6ovXspcdnW5AMoOO997H+rB8BOesZAMCAa65G2de/5n238ogZzQPfS93UhrzEqMpUg6Qn1db9W0u1CQSSEjlI1JTVJsq38Ve/RtNNv817XJSVIT1mDNJjxkCU5f/dUNszz2DDeecDMv+YaFOTrYUrpRnzbZG2Fm5LqYXp/lgolThcP3PJgGRbfwagxwTTxv6oYjZSgDeG+vNJcAzQBFrUeuYLHwsL0Y1cW5Te7t1FNjYit2xZJDw1ZtteP3fRcu1wFcUk75SdaOxojMQzM7o1n+ljwpoD7c0S/LFezS96ExFrrRQnuo6uMZITXmMVK9M20uzwui68ngv9rkZY16W/JypvH0i1Nddffz2GDx+eKO7dd9+d+PmYYRimv5Dkz+J23nnnPigJwzAMw3z6cBwH3/ve9xLFPffcc3u5NEypJJGj93ex9syZM/HMM88kivuFL3wB99xzT58+ezMMwzAMwzAMwzAMwzAMwzAMw2xJWKzNMAzDMAzDMAzDMAzDMAzDMAzDMJ9hZsyYgVNPPTVR3C9/+cv405/+hGy2a4HXmjVrcOmllxbMz8lUYsBOkxKde2uhfOieRaepGD6hF0qi6BG5UpI8bNGXncYLGFWfCSfocx599NHY8AMOOKBvC9LDhMWfLUueB5QyDORp3oikNqXBF0VKJYOSvh3KVrkpcZ8xEcKTT0IAzW2uiqVkX0b6FXAv+zLAkDgsQAK5VRwDBw7EQw89FPlHsESEn17902SZFGD+/Pk44YQTIpIyIQTuv/9+7Lfffj1ynjCdslPdu76gjaRuMTLHtOiOLEFbWBgZELHpV0Dup47lGSvihG5AsJ39/LsQwoXew6JNnb6YH6ZnWbx4ccE4juMgnd7yGyUwTG+zzz77YNmyZXj33Xfx+9//Hj/72c9w6qmn4pZbbkFrayvmz5+Pu+++G1JKnHjiiUXl/eKLLyKdTmPkyJEoLy/H1KlT8cLzL2DFihVYtWoV3nnnHfz6V79GbU0tTp40Ca50kU+qDUveqAXL5A/sQdEqSE3v9nHy5wFhC2MFylLlqM5UI+NkY+WIkTBrj42AhBEiEBbOI5/wUQsa/Tz8eI4jUFtei+E1w1GRrlBSVHgiVBkUotqyVE8yLa06UHH1ekjNS9KqG19srCtcX6z1iexv/nyn28STVPqyTUHwpNqOP48bkaW60ugaKzrvCScq1Y7QxXQZP5cGrzFubjdfbVm0Nc8H1n2WgNSvRX+toqOYlY0IBARfNpYkO/Y6YtKHg/wr1OsoxOdnNihSX5WxXsCS5Kp7z0jQg3vO+NdmDvn3njkeKL/uf7rgZPq5rrvyVGERDAOUp8sxonqUkmYrebaUkDJnybS9MAL5cm1I692FVGJpqRbmkoD2199ErskTGNrdNLPnboFRw/R3ezxRHSD3yVpsmHQGSG0ApW+d2jNOQ80PTvLGDEePhbb81vfaRu4AfX/Y44cerBzr8U5vFKCe8fQYW5WphhQEKfW8IEFwARCkdCFBKHfKAxsu5KN17lw03vib2GMVRxyOIY8+glHvL8Twf7yM4f94GaPeX4ghf3gY5V8/IE9+T6L57nsKnhcA0k4a5ekya2MFX7Ct710JX54u1bWaEEtuHHi+0uOc9bxsP2NpAb49QUTGRovYMUw/nwt0Ob52yo5EddGbtP55bqzsvGzPPfrk/Lb8OREx84ndLuta1np9H3oN4KfR7SooujJyhD/Ih9vaXs+Ypg2V214POfDXPpHrLfBTLAFhdr6yhY5Hl4DRNVx/xHGcvL8XDENEOPzww3u5RAzDMD1HR0dHIgnknnsW/2dXDMMwDMN4zJw5E45T+J/i//3vf8eGDRv6oERMsVRUVBSM09Gx5X/Xko9Vq1Zh2rRpieKWl5fjj3/8IwYMGNDLpWIYhmEYhmEYhmEYhmEYhmEYhuk/sFibYRiGYRiGYRiGYRiGYRiGYRiGYT7DpFIp3HXXXbj11ltRWVmZN87kyZPxwgsvoK6ursv8Fi1ahOHDhyc694BxJyFVNrDoMvdnyobsXnSa3OZVPXDm7khmKfSeL8844VNcFFs96P1/yIBUN8rXfXK5HO69995IeDabxRFHHFFyvvPmzcMOO+yAQYMGIZvNIp1OI5vNor6+HuPGjcPhhx+OK664Ai+88AJkjGyqJxg5cmTge27zOshcO6L6QC2S9IXbvtFPi8GUMIzCabVJyntvbslZXwlC+EIwX9CcX/ZIoOChkDAsKdtuuy1OPCkqNJ335DysWbMmcT5xLF68GIcffjhaWloix2644QYcd9xx3cq/Kzpcr/3CkuyoQjIoqAxo32zLm4mpDijJW7iujcARfnvaqYtpG2brY9myZQXj9NY4xjD9lXHjxuH444/HlVdeibvuugtnn312RC4/e/ZsnHzyyUXnvXr16i7vqc7OTsy+fzYmTNjXhMVJtQMbFsTHDM0QAGRQH0xKNErCE5FWZiqRTQU30ilVrm3iUYz8UljHgaAUMhBNpRNCXbb3kxZpDK4cgqFVQ+E4wtOhCoIEIEPiZVseq0XankiVlBBZpbOPCi8/G0lkSqvnTe1ONbJkJdXWwmxd01pMSXrtRL7MVl+z/hyQNOt2slpVOAWklbYAM/Zw9KAflkeqbQTTvtzVjpNcqB0qYni5me/HEqRLKSPf9cuXqkfT2+cKVJHMf17dZhB6reTVhQT5YmMi01fMeaz6goBpz7i6C9Q36bVcdJ2nZb5pkUHK4Y0ukjK6dgwcIYxE2yUXLilhtpEp+3JtqeT8nlTbkzD7W9woKTNJbH7kCb9trFf5Nw7w1+IKE0uNGwQCNW/GhlPOQG7lSr+/AKg47GAMuOIykz5eyBzsPwHpdtwr/BMXpjKqTFd6GzPpfqo6Pal7QEKiOltTsN7lxo3YeNnl0QPpNOp/exMG3XE7yr68N2DPq+k0yvadgMGz78eAK2LSAmiY/ku4q5L9DqUqU63aWcvpyZdqk9/e+rO+x0xrkz1P2O0cHNkQGHfgfTf3MEzd6uoMjEnQB3VshJvXx0TzInS4pcme5Lp1cD/5pKS0NtTejqabboo9Vv7Ng7qdfzEULdcOz5Mq+eqW1fFJ4n5fEWonfR+GFjHBr451x5Fa0zgC3jJHr3fC505+afnINy7oerDD/aJbccLXotN1Q6pdVJv1EBMmTMDEiRMTxV2yZAlmzJjRyyViGIbpGf773/8mirf33nv3ckkYhmEY5tPLwIED8dWvfrVgPCklLrzwwj4oEVMsScTa/fnPQXfeeWds3rw5Udxbb70V48eP7+USMQzDMAzDMAzDMAzDMAzDMAzD9C9YrM0wDMMwDMMwDMMwDMMwDMMwDMMwn3GEEDj77LPx/vvv4ze/+Q2OPfZY7Lzzzvja176Gn/zkJ3j//fcxc+bMgv/YbP369Tj44IMTntRB3fize6D0/QsnXQ4nU1VUmvb1C+C2ru2F0gTFhMVLceMkN7ZEiIKGn0j+vq1oUM2WFWs/+OCDsdLYo48+uqAsvis2bNiARYsWYcOGDejs7ITruujs7MTGjRvx3nvvYd68ebj22mvx9a9/Hdtvvz3uu+++Hv8HmUOHDg0GEKF1xauWqdCTaJP12ddGqjgUZ5aCEYRZAQABTW0SnTlpR4PdX8gSiYXpASdUgCMOj4rRiQgvvfhSyXl+/PHH+OY3v4m1a6P35VVXXYXzzz+/5LyT0Jpr9e8eLV6Dlkf6Yj4tQI8IU0PyPZPWD1DECFFtK2pMlAh978Jieonly5cnijdr1qxeLgnD9D8KraHu/d29OPPMM3vl3K/OfxXnnHNORMIblmrrz0KElmcxc4QRQEv4MlEAZakyVGQq4Ij4v1KYT64dCNfTiCVp9MrlxzMiRYrmE6N5jUi2jdlRybYrMpUYVbMNKjJVSpDqgtTLCFPVS0tyJUG9PHmuFuZqyaoggIxsWZrlkgCUZNcXpur8jT1VCEAquTZ0uwh/yaVktVrIrdvPXG9M+9nfC4ooCyy2wnlqjbbIFycsiUbos3omEIElBFl5xq8xbVFnnDw7uD711z6F7seAWJtCr6D61l9shSWmVhzdP2BF08Uzclz4+dv1FxaxGlmx1Q9sgXfcGi4o6PUkv2Wpsi7rgAmSdtIYWbMNpJRwpSfXlpBwpTRjhDcWut44AS+e3W9cq60kSeTWrkPL408C8J6sAK8JncGDkN1/AqDayqzcA/0agCux7rzJ6HhzgZdWdfPsbuNRN2smSI/D9n2m8zFXFvMpPH6EhlFz+5DfT4MIlKXLVJmltfGAVPOHt0lTVbbw7zyabr4FcsOGSHjdddei8ugCYlshUPPDc1B78Y8jh6i1FY033Fjw/IAWa0t/fJeWUJ2kkanrdjYxSU8C9vOWCoPVrurdmwds57DfJ8ydbs3Z/nVa1xVuD3vzKYSfvT06ch2x8QvR8dbbWHPAgWi+bzYol0uUJo6Gadcg9+FHkfDMjjsiu3vxm851l8gGHkmwpygBfNy80sowwTnD6yCE5Nq664Q26tCbcATKYMqit/DwNxcp5trixPmRc1jrtHC+cdcUWiTkTZeULSHV1vzf//1f3o0lw0ydOhWbNm3q5RIxDMN0n1dffbVgnFQqherq6j4oDcMwDMN8ern55psTxXvooYf6taD5s0qSZ0HXdfugJMXz4IMPYuPGjYninn766Zg0aVLvFohhGIZhGIZhGIZhGIZhGIZhGKYfwmJthmEYhmEYhmEYhmEYhmEYhmEYhmEAAKNGjcJ5552Hhx9+GAsWLMALL7yAadOmYbvttkuUfsqUKbHy4jgqhn8ZmdptSy9sP6ZymwOKTrN5xYs9X5CiRdqxmSSKY0u74tLUVm65P5puaGjA1KlTY49dfPHFfVaODz74AJMmTcLXv/51rFy5snCChAwcODAS1rb874DSghnDpZE0WSJBSEu+FdfWtsjNEnISsK7RVV8pGh/6tL4ImmyBoqUc6y5fHPfF2PD33nuvpPzWr1+PQw45JHYsu+CCCzBt2rSS8i2GzZ2bA9I8Ms0XlOeZMLJkfYCpez+mhXF3+SLImFh5oRj5ZCJsaVyPjE1MT7NmzZpE8aZMmYKTTjqpl0vDMP2HgmOWGt9uu/02/OhHP+qVMtx5x5147dXXVIFC5QqINL15V8sOoxJh/xtJTw4LJXSuzFQim8oGrimOWNkiQjJF7ZO0xI2BeHmEjL4A1pJwh8WQllfbxhEOhlUOQ33FIBABUhJcIn97ESPU9tSp+oeEWqsYgS50Cq/wUs/DKic1d0oiI531HZhefK/gIiDNNNJl4UuZdTJS8WyJr439XTgiKucMRu6SOJFuMEwEvxP8tQPZtWOtEbWvM2T2tXuff8h0Cl9mGye8hp+n57e11y0JXoF1Z/BaI+fV62O7YVSQkWpb12V/iojSdX0K+PIcW2wstJhdnVL1Rjuev4kKgves+n/GSSPl9MymRdTZidzixWj724toeeJPaPnjI2h57HG0Pfc8OhcuBLW398h5+gOfqxmtnPcSrhIqa4G2liy7JOGSJ9cm+AJmIgmSvpifQGia8VtQe7vpC/rWrzjxOCCdtqTaoTZU6/RNV/8Mbc8+F+im6c9tg/q774RQG5rJ8Lo76t4PfabI/SpJ+t9jxnYjdbfyd4SDlHC8o1LLxMnbtED12Kps1yIi2rwZmx94IBJetv/+qPreCV2mtak9/zxkv/SlSHjLQw/HSrvDVGYqvTmBSLWlJcS2nlO1ZNuItM384cchpVAPjBuw3kVoPA1I8XUQmWdkhMYCBHPrGtVWOZmDS6UJn2RjIzZdcSXWfO0AbH5gNqilJXli10XDddej+b77Yw/XTr7Qmwe3EKVKmyW5WN2yqqjnXbOxSV7Bto6I2DVMQG4thNk3JHgS/2XHj33pSTmGcNzI8XxCbfvXNxRfv1uLVBsAysvLcfvttyeK29nZiSOPPLKXS8QwDNN93nzzzYJxkm4qwDAMwzBMfnbaaSfssMMOBeO1t7fj2muv7YMSMcWwtYq1FyxYgNNPPz1R3J122gk33XRTL5eIYRiGYRiGYRiGYRiGYRiGYRimf5Le0gVgGIZhGIZhGIZhGIZhGIZhGIZhGGbrZ9WqVZgzZ07i+HXjz+nF0mxZRhx0JxbdObKoNC0rXkDt9t/ppRJ1RT5tk2XRy4cWJsZkFdYBVpRtOXHOlClT8PHHH0fCv//972Ovvfbq8/K8+OKL2GefffDcc88l+se3haiuro6Eta16G27bJqTK6wFIZWYieCJtASFs8aBUTe0ouZcE4IAgjZ9ZGC+6L2T7eH0HRtRnAvI2T+JZgkMrTzfUeZo4MfnGicUBYO26tUUWwpOwH3rooViwYEHk2FlnnYVZs2b1iQSqub0RWvBIpq1g5KmkJaramaUlbsISvynpppa3QWhZpCfHs6/D1LNnYw2UJSYoPh5K8213PzHTU5x44ol4+OGHE8WdM2cOdt11V1x66aW9XCqG2bIklWprbvrtTchms5g1a1aPl+OIw4/AylUr4ThOl1Jt+N+MrFll4stdpa95dYSDikxlvEjRyygWERYwx4XFyLXtuT0wzyNa3+EyefLi+AlDz4MDygcimy7D6ubVkOR66xwIkBJDCpWHmcoIvqiaBAAJIRxIIghBEHDgECAJEIKQEilfqCoEHJWvPzUSQJ78WghHJ/S+q/rR4kpPykxw4PjrKKkEnUIE5kcCwXGcwPUWI7E0dRQTmjeOfX5Lqu0fJ8ARkb18/K/RPkLW/3x5tImOcGZEofLoePmg6BfT35RAWNebnTdJf2mjmxHWGtSWmXvV4hfC6ysqfwlVJ/66zFymJTYOtx+BvKUaQnUtrCpRkt5sWVkXFdA11NaG9pdfRtuLL6H9X/9GbuFCUC6XP0E6jezuu6PiiMNR9d1j4dTVJT5X51tvofXpZ0oua2LSadRecH7BaBkng2FVI7Cy6SMvQMC7Px2odvP7o3B02wgISEgBONAyeBft/34Dmx/5MwS85N5QQhB1dag85ST1HOWYtnOsPksgNN/9OzTfN8cKA1I1Nai79y6khgyKFl4NMBS/MIdt3A70LWGHdYG693xhNJASabTLdqSEp9L2VO6Ot20TSVSmq7rKEa3z/gLZ1BwJrznn7OIeFh0HAy75MdYeF5RxU0cHWh57HNWnntJl8qpMFSRcCPJqRUJ6bUwAOQJST6dK9i9BEERwhNo8wbSy7zaG9TxGasBwtIhczRX6Gc17pNNznW4//Rl+m1rDofk1iz99+2NBTNW15dpQlfHbIzy3FiK3/CNsvOwKNP7iOlQceSQqDj0UZft8GaIq2sbU3IzWZ/+KpltvQ2fMMzMAlH/9AFQcflji8/cWgTVQEghY2bQSuVwOKZHymj3Jr8VCdS1UY+nfoWiJtSMc8+sXr1vFSLf1VwIcJcn20ut5x1dfB7/7if246l0PB/YmJ6rP5V1HxA0zMddqzlEEW1qqrTnppJMwc+ZMvP766wXjvvTSS5g7dy6OOOKIPigZwzBMaSxevLhgnPr6+j4oCcMwDMN8+pk+fTqOPvrogvFuuOEGXHnllX1QIiYpVTG/6wjT38TaRITTTjsNra2tieLfeOONKC8v7+VSMQzDMAzDMAzDMAzDMAzDMAzD9E9YrM0wDMMwDMMwDMMwDMMwDMMwDMMwTLd54oknEv9Ds8pRX0XNdt/q5RJtSWTRKTaveAGl22ULy4IKC4WSHA9b8yjmc3w+2fSWkef84Q9/wD333BMJr6+vx4wZM7qVd2VlJUaPHo3BgwejuroajuOgs7MTa9euxeLFi9HcHBWJaVauXIlDDjkEr776arelFtlsFqlUKnj/EaF1+Suo/uLh8NrEk2Wrg+YV3+P0cVvIZknc1KEPP+nAXttXGXkYhC+LDMi87BOEpHKJJUxhibuVXsr4+62zszNZ3orGxkYceuihmD9/fuTYGWecgVtuuaVPJFCSJJo7m41MEQB8MXZI7Ghkqep/ZIV1IV8zYTHHbGFfsVI2ZuvmqKOOQl1dHTZu3Jgo/uWXX46TTjoJo0aN6uWSMcyWoViptmbGzBnIZrOYPn16j5Zn7dq1OPP0M3Hn3Xea8wel2T76m5FrS2kJQfX/CCknjYp0hZ0wel0xc7B/KF6ubZchLOi2RZe2YBuisAQzLCLOd6wyXYltarbByqYVyMlOQDgQBAhl15ZahAoBqf4PACQAhwQkSSWdFICQIOGo3B1ISDhw/LlSWVmdlDC1LkAQ5JiVltp2RMmTRaCObdm2lNLILk3dqTYRjh/PrgPzvUB37VqqLaJxbFevlkRr4bMliI5bn8WdLyLmDpxaHfMNt4E0kVIXuDeD60sKbiAC674A1P4z+vrD1yP9futZsj2ZbkxdmuWXg+D96Ptzg2szUoJffU6h1nhkS8At+bj65AgHGSfT5fXH0fHqq2i+7360zvsLqKUlecJcDh3z56Nj/nw0/urXqDn3R6j54TkQmcJl6HhrARpn9uwmA3GIbDaRWBsAPlc7Gh82Lvf6mH488qzZRorutY+SHwvpfZYEOBKQgGxqwcZLrrFaxs+q+tIL4dRUq3vTWrP7pUXbk0+h4efTg0NtOo36O25GZofPx9w7XrGMfD+2/+uBQqcJj48IStrh9+PgEC8AQSBJSAnH74OkrlMQIAkpIVCRqcxf0QBan/1rJExUV6PsK//TZbo4yvbbD+kxY5Bbvjx4jifnFRRrV6Qr1L2rRm8lqJe6jdRzFmmxuJQgR4CEAGmzspQgxxMikyN8Sba5T9XmDbYAHf67P85Z7efEFjeKaSBhngfNAfVc2NbZ6ou1u/HoJpuasXnOg9g850HAcZAeMwapkSO9Pt3RAXflSnQuXgJ08Xu/1MiRqJs1qyh5+qapl6Pl0cdij+Ub79f9YBJEKhV7rPLY72Dgz38GILTOSMDSTR9EN/YyTnSlsjbXJqLPyuq7ECIy35vwvHVjCbMpEJyXQFbhcwV/+RIoQ+ySIN/vCCi/DHtrlWpr5s2bh1GjRiX6XfaJJ56IdevWIZ3mf3bDMEz/ZMWKFQXjjBxZ3EawDMMwDMPEM3HiRAwaNAjr16/vMt769evx2GOPYeLEiX1UMqYQZQk2LMz39w62FI888gj+/e9/J4p7ySWX4KCDDurlEjEMwzAMwzAMwzAMwzAMwzAMw/Rfkv71XIZhGIZhGIZhGIZhGIZhGIZhGIZhmLwMGTIkcdyh+12Dbhl/+jkdG94rOk2ueSU6G5cXjpiYGKlxKenzkUjU7cumnC0g0Hn//fdx2mmnxR67/fbbMXz48KLyO/zwwzFjxgw888wzWLFiBZqbm/Huu+/ipZdewrx58zB37lw8/fTTeP3119HQ0IA33ngDU6dORU1NTWx+y5Ytw+TJk4u+rjj2PXyfSFjLsn8CkAGlG9ntEnjpGNISOvuyznA8AFi6qiMSZmPLqxK1fhdSqK5Yvy7+Hy7X1tYmzqOhoQGHHHIIXnnllcixc845B7fddhscp2/+ekVjewNccqHFa2S3g3FR2lY88uVt4fYQftKwNJN0luF7OWHdB9LmkWp+iof5Ty1nnXVW4rhSyh4bwximv1GqVFtz3XXX4Yorr+i5Ainuu+8+T6KQUKqtj+v4JAmSvLkkxlhwAAAgAElEQVQ+HZZq+xlEp/eupI7qJy48Ng9Saay1oZE8anFll+LJ4HnjfgAgm8ric7WjkRZpSJmDK11IcuFCQpILAsElCZe875IIRBKSJCSkmeeICFLaayhhwonIc287gCTyBJdCH9eybtUSpCTYxtepNyPxmkiS9NyddntZwnG/eULS3UJG7Zg4lkYa4fWBORQS9Nr9zThlQ+ewf3zrMAXXkuSngJbYBlN6bUDhcDtG4eu1Y3t56lWu9yNJerJkez0s/Wsl6HZX4lLdLiDlWA3dZ+qSvOUamXoi693ehyiQXuVP5Mu29TnIuh6AkE0Xlr+EaZ37JD45ciJa/vhIcVLtENTSgsZf/gprjzkWsoA4qL9SnanGgLKBkNKFhISUEi5c7ztJuFL1PTUukCQQ1Lggvfu64cprkVv9id1zAADZr+2Pyu9827v3KfTkpe6BjtffwIYLLzHP0jpt3fU/R9l+EwJltfuWv1mOCMWJx/QvCvbpuHimX+p5RbughaOOk8nRlFpQ/Pxh0fH665Gw7PjxEKVIaYVAxaGHRM8xfz6ovb3LpBWZSjOeaFG4+ZESEqTGf/LGfkGB+pMIPzXb96VdM7a52CoAmeb2Y1j3vD9Xh9vTlzub/aryTIvtuXZvTOtJpERu6VK0//3vaP3LU2h77nl0vvd+11LtoUMweM4DSA0ZXNypWtsgm5piX5RnszJqacmfpq0tEj/JuoJAWNawVMX3ndoCCP5LCz0PxqTXDanXItE1kvWc3EVxHMeBEI6SeQuzbirqpX8oGBasmJiXLmbMei2YdOuWagPAsGHDcNlllyWK29DQgNNPP72XS8QwDFM6n3zyScE42223XR+UhGEYhmE+G0yZMiVRvEsuuaSXS8IUQ1VVVcE4/Ums7bourrrqqkRxR44ciSuu6Pk/k2IYhmEYhmEYhmEYhmEYhmEYhtmaYLE2wzAMwzAMwzAMwzAMwzAMwzAMwzDdZt99900ct23dgl4syZZHpDIlpWtb+2bPFaKg+DpRJgljUdeCSeHJ7PqShoYGTJw4EY2NjZFj559/Po499tii87zkkkswZcoUHHTQQRg1alSXYiDHcbDbbrvh2muvxbvvvot99omKrwHg/vvvx1tvvVV0WcLsEyPW7tywHJ0NKwFbBxaQGcKIDiOiNcrzRQu7iLBopS8xMxI2FV8EwuMlbnFE5I0JePvtt2PDR39udKL0GzduxDe/+c1YqfaFF16Im2++uc+k2gCwoS0qKjT3mNXlyIjhYESPyogXkGHax5PWq0nHfOaYNm0astls4viPP/44crlcL5aIYfqe7kq19QD6s2t+hmnTpvVImUzWRDjq20fB1WLLBFJtLU4V2hIJT6pdXkCKGpkICkggi5Jrq/zDcm0jfaRgWLFomWTGyWD0gG2RdtKeWJmkJ9kmqUTbvlRbi7V9AbkS75IEqY1KiDwRr5HUCm8dpaXannhXqTUFBQS7Zo6GljMLMzcTBduNrLk8rt6jMuf8fTZOqu2HJZBqi2B/si4jco6AUDsssTWHlEybfMk76fqPlMUW1qqjSnpc6OXrqIPrn4BsG75k2xcP6/P416QF27pM+rO0VN1WdRoJspSeLF1KCTihdrXrjXT/8irJz9dqM9XO2VTyOdqcJ0Yy2x06XnsNa0/4Pmjz5h7Nt68YVT3KGgNcT65tpPpKsE0SkgguuUr+LgFINN8xG63PvhiRLTvDhmDg9Kv9MNWnzX2gJMrNd98HqUTQOm71uWej4tij/ecmW7ZsYnr9QMuT4+/4kPQn6dBpSZ5tyLovzDho3gllXUjeqb0d7ooVkfD0tmMSFipK9stfjp6nsxOd777bZbqyVBmE8MZbqcpOauwJ6vulPxYQwQ1LuM0YZZopdvy2xw/dIlquD0Sbxd5QIRZrTAa8jRwC6YUAAWjpLE6anxo6BE7dwKLSdEV2t/EY8sQTyOywfY/l2Rt0taZY0fQRWnMx9ehNGGHndECebd4tEboKhF6VAPAk1wgdL7C+CpSjmFchwr7vUNquhNqfBqm25uc//zlGjhyZKO7999+PBQs+3b/PZhhm66WpqalgnJ122qkPSsIwDMMwnw0uu+wylJUV3gBv0aJFeOONN/qgREwSKioK/JkI4P/ZSz9gzpw5eLfA774AIJVKYc6cOUVtOs4wDMMwDMMwDMMwDMMwDMMwDPNpJL2lC8AwDMMwDMMwDMMwDMMwDMMwDMMwzNbPiBEjMGbMGCxfvrxg3NXPnwvhpFA99ltwMlV9ULq+Jde6rqR07evfQs3nj+zh0pRCyN5UMC4scY9WSnnaPm3o6sz1naY3l8vhe9/7Xuw/NDzwwAPx61//us/KAgCjRo3Cs88+i/333x9vvhmVp99xxx246aabSs5fksROE3ZE7aBaNK4PisRblv0DA3Y/XokQw4al8OeASRER45OxrXnHFn7YDk8MCeTtL0qg5CXVPUOEohfT36LMfXJubPiee+5ZMO26detw8MEH4/XXX48cu/LKK3HNNdf0uQRqbctaT9YmyIgZAS1wIyO/CxfLfBUir5zNTpPvqvqv8orpC7LZLN566y1MmDABGzduLBi/o6MD3/jGN/Diiy/2QekYpvfpKam25qqrrsLo0aPx4x//GOvXRzdOKIV169bhNzfciAsnXxiayUMbZQQkoL4tMZ3KoDxVnuxk9gls0XOeatKiRbsckbCQmdJeFxjxqDVhEVHM2iFBWynSThpjBozFB5s+QE52ev5KNU0K4cBxHEiS8NSkDhyH1CUq9TUpAbbrgpwUhCCQqgMJwAHgCAEpCY52giuRpjd5SzhOCiSUhpMIQjjQEmpTP0bG6cUjIggnf4cjEASJ4PdQJYXrPJFU27Hq1pJBE0jJYf38IiJ3cxK/L9rNRFLn5Z8urrxemyOSPhg55kCo3wSjk7oGv/G0kFafW1jpdB/Udazl4N4lklm+BusUJlz3A5ISwvH6hxDCqgOCIIDsutT3FmmVu4At+047GThhq243EdXVKNtrT6R3+CJSgwcBjgPZ0IDckiVof+VfkHnWAp3vvINNP/sF6q6/tkfL0xcMrx6BBeveMpJqCO/OkfDaW0J6d78QIAKkEAAJtD/3MppuvBsO4I0D+o4ry2LAzb+CqB8YaDUBAUlStZmA7m32U5dTVQXZshkNP/uF/0wlgpsSBNy3qqvJ5R/GDsMNP58OZLPWvS8w8CeXW2mD92xABg3v+cN7hPfk4jpcAhCQkOTAASGbLutSrCvzzHdOXV3eNIXI7DguNrxz4XvI7r57l2mzqSzacu1IixRISBCloDdH8CTbwozrZswjCRIOPFG2VEZrT5otrOfqyNM1UfD5UYTeocY4Ifx73sZIuEODpR4v8oyJmzubUZ2t7rIebDI774QR/34FrX+ei5bHHkP73/8JlLBZTmroENScdx6qf/C/QHrr+OcIwvyOIliZC9e/a8YD07/1WG/mC2sTEDvPUN7eZ53e/w2ZPx+r9rU3FBFWOr1m6Op3ETHH7HPEH7TeYybjrs5XrEw7SZ79hSeeeAJ77713wbUlEeHb3/42li5d2kclYxiGSYaUEh0dHQXj7V5gzcQwDMMwTHIcx8Hxxx+P+++/v2DcH/7wh/jHP/7RB6ViClFTU7Oli5CYzs5OXH311YniXnzxxTjggAN6tTwMwzAMwzAMwzAMwzAMwzAMwzBbA1vH32RlGIZhGIZhGIZhGIZhGIZhGIZhGKbfc/bZZ2Pq1KmJ4q766zlw0lMwZN9pGLjL6b1csr7F3by6pHQdmxYVmaK7suqk6ePEdYWSUyBea0ffiLWJCOeffz7mzZsXObbjjjvi4YcfRiaT6ZOy2FRXV+Ouu+7Cl7/85cixv/zlL93Ku1N2wkk5mHDYPnj6gWcCx9qWv4IB478LOJ4ITMvOPYdTUL6phU9BN2BY7qiMXkRobHWxbHUnxg7PBrMJeqEMtk9JSomU4wQlkPr0SjQWfg/0OZVk6bKlePihhyN1UldXhz322iMo9qSglHP16tU46KCD8Pbbb0fS//KXv8TFF18cCe8L1rRExw8KVGhUYmlLLz2KlFdZIs+45BQWxDGfanbYYQesWLECY8aMwbp1hTeKeOmll7B06VKMHTu2D0rHML1DIklzkVJtzcknn4wfnPwD3HvPvbjl1luwetVqNDU1gYiQzWbxxXFfxKSTJ+G444/DiOEj0NbWVrAos2bdgAsmX2idOnRysjTbpGMQHCeFinSFFa2I9Zk9xRRYBwqjlu0iLCTYBmDm/UA6HRY6X0TwGJKW2mScDLYdMAaLNyyCSwQhJFJOyhMYSxcCvmAbUkm1BQHkwBG+WBbkCXcdOEaY6R3z5LlatG0EzEqCTCQh4IAEQXi26hiXqgjKtYU/J8fOw6Rl0PFy7bDsWZh1QjC+HSdQpcKqR7Kk2qG0WhCuhdp6PRKIa4m29QGyc/KN1fBPScYQmrifBuIFBdm6jEacDXvNGZRs6zI5qs96cYILUV+MLbw+4xgVO4SSsXvFF0YOb69tIbQkVwmNrXL59UCB49m0v+buDqKyEpXHHI3KiUehbO+988pwKZdD62OPY9O0ayA3bIgc3zxnDmrOORvpMaNj05dN2Ad1s2b2SJlNmRoasOnqad3KI+NkUF9ej/Vt60AkfMG2p8I274I8qa0kidw7i9F46bVQo4MZtghA7XVXIb3rjvqpyZfvEnlybvjtb24V9S43b0bzPbPNsGquE/5Qq/uEkX+b0kZv2+YHZpujBACpFAb8ZKp3H4SnCZDJw3wg/97OuZ2q70k4uiQEwAHKUl33RcojdhSpVJfpuiI9ahQiAxEAN8HGbhkni1a0eaJzNRYboTYBJMhI0AlkCdHVWCCsCoIe90iN6WoME3r09epeqLDgOOO3mL2BgE1kbog2nakGIeDJ+uH9TqDD7UC2QNsE8qmoQOV3j0Xld48FNW9Gxz/+iY5//Qsdb76F3OJFcNfGPAekUkiPHYuyL+2F8oMOQvlBB0J08/crNWechspvHd6tPGxSI0cmimevOVpzrVi66QN9QHV1AWGJ7oXQomvd0urHeoT2NgKxZNlO+O6Gup+F16+UeNts5mA3eETKbku7VT/Sv+Io9lGdgucyv2/Jw6dZqg0Ae+21F4499lg8/HD0d0thli1bhunTp+PSSy/tg5IxDMMkI+mfLcT9uQTDMAzDMKUza9YsPPDAA5BSdhnvlVdewapVqzBixIg+KhmTj9ra2oJxiAi5XA7pLbyB2Ny5cxNt7DR8+HD84he/6IMSMQzDMAzDMAzDMAzDMAzDMAzD9H9YrM0wDMMwDMMwDMMwDMMwDMMwDMMwTI9w2WWXJRZrA4DMtWLNS5cgt3k1Bu9zZS+WrG/pbPqwpHTCKevhkiQliawuKmyMfs6fT2OLW3SpSmH69Om49dZbI+EjR47EvHnzUFdX1yfliGPvvffGl770JcyfPz8QvnjxYjQ2Nib6x5xxdLgdkETY/9v7RsTauc3r0b52IcqG7WxpFgm+OlB/t+2WWsIN/3PE3OZ9eG1xC8YOzxqRnJFwWxK5OM46/Sxss802uOSyi1FVWVXSdUsp8cOzf4jOzs7IsRNOOKFLgfpHH32EAw88EIsWBWX2QgjcfPPNOOecc0oqU3dxpYu1LWutApWeV5x42//evbyZTz+VlZVYu3ZtYhna1772NSxbtgyO4/RyyRhmC1GiVNvmlFNPwSmnnhKYcYNZEO68607870n/WzCvVR+vwpv/fRPjdxsfFBwDvohXncSTh3pzsy3VBuJF1onJdyHmcFTwHCt9tn3FFJQwGtlwnrEoUHY7y5j45ekKjBm4LT7Y+AFABNf15NmCBBwBkCvhOJ701ZNdOpBCelJppOCAIIXaqAOAIMdLLxw4UHJtOJBSezS1YlcbuCUcpEBarKqlq2E5NgHC8b3akY1GQtcaJ9cOoyXSgbVAHqm2rlNbqm0Lr3VaSx+srk+Fy1BeZvMOW6jt91n/MSJ0XiPUpkAXKRaKeWbREnNfeu3Xs7TqWWo5tro2LVQlW6RrCcC1oNkWKft17oVJkp5UVZ0/vMa2RTwE8iJ6/yGT6p68VpSXo+acs1F95hlwEjx3iHQalcd+B9m99sQnR06MyrWlRMtjj6H2gvNj06e32w7p7bbrVpnDNP7q19HAEqS+Q6uGYW3LJ15bSIAcr10lpCewVve6EA7cFavReO5VQFsbUlByayVjrr7ohyg/7EBoATNBAkhBCAlPza7vXaNat4e7gnS1ZO86fTAl6cV/6GYyAncRulcE0CE7QCCo7QEgXYJwCJCEjFOgzp14gXY+4XYi0mk4dXWRfuiuWVMwaSaVARGZTRCIJMhJQQry7mFAecO9diOScCHhqD4gIJXBWI3lQkBCePexAz3IwlSwhJoI9IXDP4ctTVb3Nqm5SIfbwn8ZN0frIBkMa+5oQn3FoIL1EYdTU42KQw5GxSEH+1l2dEBu2ABqbfWKVlWFVH19Xhl/qWR23hmZnXfu0TyToufXd9YtgIQLIby+K8z/ReD/IH/oVg5tnZOVSrel1QdUAiPqNlGE2YQjcq9bfcWe5ws9n2n5vxFuW2srLdP2JeHREwfO9Rn6pcEDDzyAJ598Eps3by4Y96qrrsIZZ5yB+vr6PigZwzBMYe68886CcRzHweDBg/ugNAzDMAzz2aG+vh777bcfXn755S7jERHOPvtsPP74431UMiYfY8eOTRTv1VdfxT777NPLpemaCy64IFG83/3ud/xnswzDMAzDMAzDMAzDMAzDMAzDMAr+UxOGYRiGYRiGYRiGYRiGYRiGYRiGYXqMN954o+g061+bicZFDyeISejYtAjNS+eiafEjaPrgT2hb+zpAsnDSPiRTM7qkdE7ZgJ4tSEiQ12MUk5+Ku6Gp98Xa99xzT6zYva6uDk899RTGjBnT62UoxFe+8pXY8OXLl5ecZ1uuFQBh9LjRGPn5kZHjLUv/Dl9oGPcK48sSzXETLShW+s/ClmAOIhIligByuRyuv/Z67PzFXXDrLbeipaWlQKIgruvi/HPPx9NPPx05lslkMHnK5LxpV69eja9+9asRqXYqlcLs2bO3mFQbAFZt/hguFXev9Pj9zTAWV199daJ4H330Ec4444zeLQzDbCm6KdUOiqXjk+g43/v+97DPhGTChosmX9SFVJsCUm0AqEhXxgoSkwr0rcIGXwWSx55TySmtAP9l5S2sn9i8lRgy8srzU5sdgJHVIyGJ4MIFwYU0PwRJEpJcuNKTqkrS4a73LiUkkfeCCxIACS8OSe+4MJemRbt+JRFJLx5JLw757Wfa0JgwdWX7gmoiiu1vgc00Aus4XaW6f8SIzY3nm/zz2OJrU8yYsqprMD/6NNKkBKk61P1S90lJZB7hwjJv04f9VF46kkp8m+BF0qQP5EhQgl07T+/aJfll9usAcE0Z1HHpC7S1oNtIu0W0jrxDWqKu6loAJKUpD/S78ITepm4JkCSRclJwROl/1bf8q1/BsOefQ+2PL0ok1bZJjx2LgdOujj3W8corJZepWOT69Wi6865IeNXxxxWd17DKYd59T2TudZdcc8/r+8FdvwEbz7kS7vqNIHgeY926FT84DpWnfQ/6Xrd7jblV7THZevc+I/A5Oi+Erp8iXuwuYofIN/mY3xcEgzrdTuSka/qnlj/rkqYLSN6dAfF9zF27NjY8KU5NTSRMbtxYMF3WyUJfvCRp2te8IP3rpOCTsB7H/R8dDj2gWM9j/jjuj2f2WBANA4L+ZTub8LN47FwohBE9b+7cbJ4l4zZZKBaRzSI1fDjSY8ciPXYsUkOH9rhUuz8gSeKttW+qdYcWXwtVt/4Cxa59b60BaLu2Laq2Z2ABAQfwx+9Qsxi3tb1+EQKOcIwEG9HpLPqKiZN3NWRLtfPQ1dorKUWvL7cw2WwWd999d6K4nZ2d+Pa3v93LJWIYhknOY489VjBOdXV1H5SEYRiGYT57xG32HcfcuXPR3Nzcy6VhCjF48GCkUvEbwtn87W9/64PS5Oedd97Bhx9+WDDeV7/6VRx88MEF4zEMwzAMwzAMwzAMwzAMwzAMw3xW+PT9LVeGYRiGYRiGYRiGYRiGYRiGYRiGYbYY48ePx7hx47Bw4cKi0q169iyUD94N2bodIsfc9k3Y+N9b0PDe/yHXvDJyPF05DAPGnYj6PafAyVSWXPZikB2NaFzyOMoGbo+KERMCx8pHJBMihmleNg/DvvLLniheN+lKgJNE0GQbfTzWNuS6WaaueeSRR2KlrjU1NXjqqaewyy679Or5k7LtttvGhq9fv77kPFtyLcrBSNj/W/vi4Rv/GDje+tF8DPzSyRCZCi+ACBDB9klmx9TxlTxQCPx74WZIAlJ5khGRJ1TKc3zVqlW48PzJuPqn03DypJPx/e9/H7vtvlskjc6HiPDPV/6JqZdNxd9f/ntsnhdccAG2+/x2ea9i4cKFWLZsWST8qquuws4771zS5gBxjB49GvX19UWl+bBxebAZkghLY4VVFBBhhSVf2tEl/Oi+WA+qe1jZbm1SLKbnuOKKK3Dttdeio6OjYNx77rkH3/3ud3HooYf2QckYpo/oQ6m2Pjj3ybkYXD+4YNFefPFFfLj8Q3xuzOdUWl8KCniiSK2ALU9XdCnlNfNEKZs1hOetuPyVVDj2nBHLZHxeYcEjhU2wCRlaNQyNHY1oaN8EkKMmPQlBKW+JIwBHEIQkQDgACA4cuCA4woFDgBSAAwEpXa9ehQSJFIQQkCThCAeSAEcAIKGEtAJE0mg2dZhQaypSRk/dTioYuoKJvLndrK1CRCWqZNW7H1/Lm00dWwLYwOdIXxC+VlZnafpcuBwUkNP6omEtltZplVAaurmD0tlAufyswpdp4kQrhbw6jMTRfc/v917dukaoKnT5lFRVy5GFFmgDXtvCk6rr+pamaqRacFn3lvDydCAgVdlMe9h1AkBCqrJ7IWmn9L/mW/GtI1B5zNEx9t7kVB75bWy68irIhoZAeK4bmwMVS9PNt4A2bw6EibIy1Jx3btF5VWaqUJ6uRHuuFSQB6ShFrhBwSIAg4G5uQeOPpoE+/Ni7l631dfkxh6Lm4nOUz5bgQN0hStIMkfLvPtVPhABEbQ2cIfWmK4Z1vfb+AgBUvh5kH2vvgGxqCoQDgFM/CMLRfQ4QShSk7zkh/LE4n6SbiMzGTSTI6+dmWJAgIZAp0B+d2lqIqqpIe3W+826X6QohyssiYXJz4Q2aUk7amxOFPRv5v7PwZdneNVtbAdhH/QclEt67iNYhAaau/YIjT0R4E0V4XA5+QGAg08/JMtieOnZjewPqyot7Bv2s8876BWhzW40sW1dxYMqwBdiBO9i/h4W5o/0Enp9bqD7hrROcGG21UPOMLb0WAITjmPMa3bUt9bbLZMpd+ljfE0Jtv7xbH8cffzxmzJiB//znPwXj/uMf/8Bjjz2GiRMn9kHJGIZh8pNUpLjHHnv0ckkYhmEY5rPJLrvsgp122gnvvPNOl/Fc18VFF12E22+/vY9KxuSjtrYWGwts1Pbaa6/1UWmiEBEuvPDCRHFPOOGErfYZnGEYhmEYhmEYhmEYhmEYhmEYpjdgsTbDMAzDMAzDMAzDMAzDMAzDMAzDMD2GEAJTpkzBmWeeWXTapb+fgCETfoIB405CqsITCrZ98hpWzD0ObtuGvOlyLWuw/rWZWP/aTDiZaqQrhyFVXofyYXuj9gvHoHzYXiVfTxCJ9a/OwMY374Db5ouQRSoLcjsweO/LMOhLlyBbOxapiiFwW9cWlbuTLu+hcubTZBVDsvRaApg3uhLCfbyhs5vlyc9f/vIXnHDCCZBSBsKrqqrw5JNPYu+99+61cxdLVVVVbHh7e3vJeTZ1NCmBF7DvEVGxNnW2onXlG6gas2/IEGViWIGWYNs3Ogaj6jYHYVOLizcWt2Cv7atCWfl55hNA2mzauAk3zroRN866EcNHDMe+E/bFF8d9EcOGDUO2LIuGTQ1Y9P4ivPC3F7D0g6V589ljzz1w9TVXd3mufFx99dW4+urS0sYxe/ZsnHTSSUWlWdawNLbKPSGXL9TyiIqzuyfBKj6taddQ0qLLwf/mt9+STqdx0UUX4brrrksU/7DDDsO8efNYrs18OtgCUm0IYODAgTjooIPw7LPPFiziEYcegTfffdMIebX81JdqA2kng4yTKZgX0A3Btp72u1gT6rkhItjOE5630kJljU1TgLEDt8Nba/+LnJvzzk+O2nRCwiEHBE9oCyKIVApSeDJkMqJZCUlCSbV1bOnVv3CMXJtIQAgtOtdSXvL0mZZwW5CycAstn7bEuHpdZeS88XJtX5brz8ISMjAnmzqOk1HbUu1Qa/jiVrLSaTG2LY6G3xfhxwmItwPHrXysPPz4qmPJ+L4R6KfGOWsO+m/Cr08QvDYhLTuFktP6il1hNnTRJ9NCXgEJLQcnX8INFVdfv8qXVNvr8+iySBAEAebJRdu4rWv3vLlkAgqJjLtClEVlxEWTTiOz4zi0v/KvQLBs3pwnQc/irlmD5t/dFwmvPvkHSA0dWlKeg8rr8VHTR6rd1N1JAhIOqK0VzRdcB3fhB0gBqp94faTssANQ85MpIKFE06qPkBLmG6W9am915wIgDPz5T4Gf/xRCOKqvEgSJYF+CEsLDE/B6/wVv1tannsWGM8+OXNOwl5+HU10duJfjxmVdogACShIPtHS2eImkBKkNBrw43r2SKtQfhUBmxx3RMX9+ILjz3XfhfvwxUiNHdp2+i3zDUILn6JTZWEKPSRJSAsIRkEIJ84U+puTakgBHhwPBzan0+EfeZgw6d2ts9tzb/pjd1aRmmiimrfz0VnJhRVVjmBa4N3U0oTY7ACknVbBeGMCVLl5bPR+AgBC+yt7XY/uqaUeHacm1EBCBGCq+sGTXtkDdpA1JuHVYnjVM5JFbLQ70OBG3HirqeTw8f37G+fOf/ydZRW8AACAASURBVIxRo0Yhlyu8OeAPfvADbNiwAek0/1MchmG2DLfddhueeeaZRHGvuuqqXi4NwzAMw3x2ueGGGxJtdjF79mzceuutcJz8G2Ayvc+IESMKirUXLlzYR6WJ8sQTTyRa440ZMwZnnXVWH5SIYRiGYRiGYRiGYRiGYRiGYRhm64H/JI5hGIZhGIZhGIZhGIZhGIZhGIZhmB7ltNNOw//8z/+UlHbtK9fggzm7Y/38X6Jj4/sFpdphZGczOhqWoHXNfGx881Ysf+SbWPHkCehs+rDosuRaVmP1Cxfggzl7YtHdY/DerYOx7t/XBaTaAEBuBwBg3X+ux5qXLgUAjD56HkRCiaGms7H4MsZSrAyxKLqS7cScVwV9+ElHr5TmmWeewcSJE9HZGRR3V1ZW4s9//nPJ/bC36OiIr4dsNltynk3tDVoRhvoRdRj3pXGROG3LXoZpDILVR8gKtoRfgWaOipxtnn2tyUvfQ/1u9arVePTRR3H9dddj8oWT8aNzfoTLp16Oe++9t0up9phtx+DRxx5FeXlPCer7lvWt69DU0QhASbSt93Ufr8eSBUvxzvx3sWTBkljplRZYwgjd8t+PhfBEYD0A5fnMbFVce+212H777RPHP+ywwzBp0qTIZgcMs1WxhaTagDef/vLXv0xQSGDRokXYddyuAXkxGemnR3kJG7eUJFfUvtFCeeepXCOmDOcjrFfSMhR4pUUa29ZuB1e63ovUS32WJL2XIEgpIaWEq96lq96VIFoSQZILSZ7ImsizJJOyOEvy8jCiZ/ht5E3bnpjV7ych7bSpj7B82o4T1FT778LkFOlvdtqQVDtYpSGptiqQJ8i24yhZrRHXetduS7L1cQBIOQ4yqQyyqTKUpypQka5AZaYKlalKVKYrUJ4qRzZVhpRIGRm195KmfSjmx7QdYF5EqryqHUh6JZak8iQJCVe1nVc+SfqqpJ+epLlu044qHICSKqu2FN61m7rQGm3S7aJVy1p8TKYN/D5Aqr4I6SKfK3sDEbPGjgvrDZpuuDEiUBYVFaj+4Q9LzrOuvN7rk6TbyOuzblsbGn78K3S8sTBwNxKAzEH/g5pfXAKZsmTsKq3RLeu+olJR+JOR5fv3aGRjAXOR/sewjt4m0TI79DfFST8T6vvfmoca2xvNOaS6JnscFqLwXzsv22/f2PCmO+5KUtpYqC1Gop1gvakl035bIPCu24PssRak7loyj8wUeNfCbagxxasjLWAHAONVtodP+3pUYMCDLkS0PcMFlvqjL2W2z7exvWs5FOPz37VvoCXXaoTZjjD6bCW7t9YnEIDq+456N0Jt9eBuJNh6Xhe+NF+YzROsMNNJhNVP4u/o6DoyHgp96WoTLqEF4SzVNgwdOhTTpk1LFLepqQmTJk3q3QIxDMPkobm5Geeff36iuDU1NTjwwAN7uUQMwzAM89nlm9/8JkaNGlUwXmtrK37729/2QYmYrkjy550rV67sg5JEaWtrw+TJkxPFnTRpEkvaGYZhGIZhGIZhGIZhGIZhGIZhQvCfnjAMwzAMwzAMwzAMwzAMwzAMwzAM06M4joPZs2dj+PDhJaWXnS1Y95/rsfT3E4qSaudj8/Kn8cEDu2PNSxcjkXZKdmDlX/4XS+7bGQ3vzkZn4zLIjqZE59q04E68d2s9lv/hwKDkKAFEblHxtzzJTblLVve8WPvZZ5/FkUceifaQZK2qqgpPPvkkDjjggB4/Z3dZvXp1bPjgwYNLznNTe4P65PW3/b8dlZi1rXoLblsj/DYTIbGXZVIzBFWgFAjzefa1RriykGGUAudLp9Ndxy+SPfbcA3978W/YZpttejTfvmTRxvdjw5/7f89h8iE/xhXfvQo/PWkaLvnOZbj1J7ejva3dKL60kxFAwOZmBNnahcfCLKZEXnrpJWQyyaWe9913H0aOHIkFCxb0YqkYppfo5lAZJ9UOZxqRqFpSbQDYZdddMGqbwjIOAFi8eDGOOeo7Jl8tdCUiVKTL84qsC9GbokVfUhl/XgDxUmw/g+iruAKgrqIOgyoHQ0LCJQkiV4mRlbwZSqhNrhIqewJeKbRCV31XsmVJLkBeQbz4tmQXRrYLwIh87QlcC1ZhhK1kDvjSVUuurd59MbNfFb6+2kMa7S8CSz5S6zeSyhar3rVfWst2jXRXKgGxSyAJkEumfmyhNlllBBFSwkE2VYaqbDUGlA3AwPI61GYHoDpTjapMFSozlahIV6IiXYGKTCUqM1WozlajNluLuvI6DK4YjCEVQzCwbCCqM9XIprKAUGJs6xX4IS0510pu3bbqmz5OUcm2p9P1w/VKWIIA4XdGW6QMkJHrSin99hS2zFf1BSkBoeTaBO+cwhdrC3htYL4r2euWxl27LhKW3nbbXj9v7sOP0Pzg/0XCq0+ZhNSQ0p+h6srrrB7j3cduWxsaLpmJ9n+/Ba1Z1+9lB+2H2umXgFJK0hyQuwO+gNkWNMcJ6PV3P8zLzxJYIzisJX/qRiCPcMKAsNfMO6E4IDR1NAbCSW0a4PVxCSfBoFt51JGx4c333IP2V/5VMH0YyuUgN22KhIt0qmBaEdhkwPu/qX8tzrfbwr+7AxLt2PldPWxFZMhdbDoVN/+ZcTbwWG4911lB4anZ++5Lmps7mtHh9s7GZp8mWnMteG31f5QvW/VqASWlCi4yjDgblkwbwS3IfP22sMIDWm7l2fbt28ISbAsIONBybyc07lsrShHTCQIxoog8P+FEPbS91lbP5ZdfjtGjRyeK++CDD+KNN97o5RIxDMNEufzyyyMbjebjW9/6Vi+XhmEYhmGYa665JlG86dOn93JJmELsscceBeNsivkdVF8wc+ZMLF26tGC8uro6nHfeeX1QIoZhGIZhGIZhGIZhGIZhGIZhmK2LLf837hmGYRiGYRiGYRiGYRiGYRiGYRiG+dSx7bbb4qWXXsK4ceO2dFEMmxbcjfduHYSPnzkNTUseQ2fjUsjOlkCcjsalWHTvDmheOhfFKayCyI4GULEyI22x26L04Pn/P3vnHSdlcf/xz8zu9TsOAUGkBSyQ+BN7r8QIQjT2HtGADUuCGokNY37qDxFLsMRYMIrGChpEKRawgEYRKyAoh/R+jeu3uzO/P6Y88+zu3T53t0v9vn2d++w83yn7zDzzPM/e8R5HJrWpMoqK6vSJw2fOnInTTjsN9fX1vvSioiLMnDkTJ5xwQtrqSidNSWZ79+7d6jLL6kt97w8deCiysv3iailiqFv5ORCnFFOqOJMkPY2SI4NLRemWKOYuCCaeNzzy2CN4/J+P47DDDmtRvnjy8/Nx5513Ys7cOTu0VFtC4seyJVqQpSRXsajAv8e8jOfufgFCCF/8jJdn4oYzbsSyxeof11o3l0+Exew56Hq3fCIwV+zl5fK2mxGqJgjdUn1IYoemS5cumDBhQovybNiwAQcccABuueWWDLWKIDJAkMmsmUtjcqm2Pz1Bqm3SpfTtv+tvdwVojGLGtBm4bOhlvtJDPIQwDy7Eb4pMLsrQnFy7WbF3sluUZLLtpn40vYp/AQZm5doxEVNCbbMtY1aurVTbMS1gVlJtaGGzgAQk8wmcJQRiwpU662YbubZOtR5xI3DWkmxP2Gz2m32OpNmJYU4+8yF9gm74hbtm26vDvIfN677CiKt9+6U/0ml3Fg8jL5yHdrnFKMwuQl44D1k8q9WCaMYYskPZyM8qQPuc3dA5rws65O6GvKw8vaaI6jch9I+WHgspIYQj39aybeH0nSvZBmCF6QIx7yhKE6fLEY58W9UOKQWYkfSa/hTe8bUSdABCeDJfDigZN3PkypD2ZivEU4uDM42oqkJkyZKE9Nxjj8l43VseehiIRn1prKAARSOublO57XKKdX/q87+hAVtG/R31n3/vaJXVa/agY1E45mYgxO05LaTXh9BjyFFse2PAlCKdsyVOumzPWnMeu3OAk8+LdqfAuMmwqSk7yGO+bld5fbmW15tsTLdLzzABzuOsfv2Qe/xxiTtiMZRedhka5swJ0CAAQqBuxkxsHDgouVg7NzdlEYxxZz6M/787myU+Lbt9CJvD62Mj0IeNj5tz4+dhd25lTkVJ+02ax8OEhjH31T+NA5DYXLfZu04E+a8ZEfjOytw1c9AYa3SV1VaMzR3nNONqmzMOxrhdvIqBA3bhA62qZtzTaHsP6fa9+yyuBxGYEXYnu+dJkKi7q3EEo0lZ9q7X5S1i6tSpge6BpZT43e+SLyRAEASRSSZOnBgojnOOcePGZbg1BEEQBEEMGzYMOTk5KePWrl2L2tralHFE5jj22GNTxkSjUVRXV2+F1nisXr0a9957b6DYu+++Gx07dsxwiwiCIAiCIAiCIAiCIAiCIAiCIHY8wqlDCIIgCIIgCIIgCIIgCIIgCIIgCIIgWs7ee++NRYsWYc2aNfjhhx8wcODAbd0kAEDV0jdRtfRN+z67/V7I63oUCnudgrXvXwEZrdsm7WKcazHTDqaolUk3/SESWLCyHsf+qqDN1U2dOhXnnHMOGhv94vIOHTpg+vTpOPzww9tcRyZobGzEhx9+mJD+q1/9CoWFha0qszZSi9rGGnA9diQk8gvycPCAg/H5zC/8scvnoLDvIC/BtbcFMIkyd8PtaMbwxpwKnNC/XeB25+XlYdjlwzD88mFYuWIVpr0zDbNnzcZnn32GjRs2Nt8OxnDQQQfhnHPOwR+G/wG777574HoBoFu3brj22mtblKc17LvvvoFjF61YiDnT54IByC8qQNnaMky8+8Vm86wqWY0/nT4SPffpidv/fgv69N0L4ZCWbVkLWBPCUrOhu94Ko5LEJy+CBRw1yWHKgEnsYFxyySV45ZVXMG3atMB5hBAYO3YsJk2ahNmzZ6NHjx4ZbCFBtIGgE1qrpNoBio2TakNKXHrZUDw47kEsXrw4UNNef+V19OjRA3fdcxckJPLCeYHyBYEx1jbpZvy9g28Xi5PGJtYNJIpoVaJTfivIDmWjW7vuWFHxM8CUvFgKIATpyTOZEo4KCHBwCBkDeAhgApAMYa1YFUwAgoFpG6eUUMJkAJwJAOY+n6urKGM+mSnj1ngNONdJCWmlmHaXI3JlpjLGIBkA6d0HuHnNhVtJgOGXalvJtpfPfU0q1TZpzn7OOHJ4DrJD2RkVshuyQznIDuWgOLsYddE61ESq0RBtAOAfs46PHADT20wZaaWEYFKPQ4BLqfJC5WfMHENmRbrmLkg5cwUY4xB6gRohJBhnkFIPesaUdJkl3nWbbSGFfpVeY23/SITYthdr17z0cqLcOhxG/rnnZLTe6NKlqJ08OSG9aPgw8A4d2lR2iIWQn5WP2kgtZH0jKv/yD4ivl9jzlunX3N+eiKK/XgdwZkXaUgpIxpSQnXGfaFkyM0b85yyzp6o5Mz1ls50HZRK5bpy0OV6Sa8aRT70tJbgZswK+OSHITXxZXam/bgk1oUGfCQEvB8V//SsaBp0CGTd2RFU1Nl1wEfLPOhMF556DrP79wYuLvf2VlWj85ls0fPIJat+aitiaNU3WwYpSP4Oq00odPSEFQtybH/zi7DjJtO5PtbCBjpES8KXpMux775rl9qWeCrwGeZVrObP0ykGSa6MeQAx6rtf7zHzFdJu03hkN0XpsadiCdjnBn9F3JVZXrcKPpYu1JNv5T0uylTZbSbO9dA/vHkF1JnfyuYtluet5eFptI9KGlW2b4cO4l88MQ1NHgiDbPfmdewLncpf0XN0a1+edgf79++OCCy7Ayy+/nDJ21apV+Nvf/oa//vWvW6FlBEEQwJQpU1BZWRko9sYbb0S3bt0y3CKCIAiCIADguuuuw4MPPpgyrra2Fvn5+VuhRUQyjjkm2EKBc+bMwSmnnJLh1niMGjUqkHR9//33x1VXXbUVWkQQBEEQBEEQBEEQBEEQBEEQBLHjkVax9l79OkL/1e52B7WtdVDbWge1rfVsz+2jtrUOalvroLa1Dmpb66C2tQ5qW+vYntsGbN/t257blp297f9BN0EQBEEQBEEQBLH9whhD9+7d0b17d5SWluKQQw7B8uXLt3WzfDRWlKCxogSVPzQvss00Obv9DxAn7NmhMSIfbQT69ue6Nou1J02ahAsvvBDRODlXly5d8N5772H//fdvU/mZZPLkySgrK0tIHzRoUJLoYGyoXe9P0OKkY047KkGs3bi5BJEt65DVrrsXa+XajozZp3tKQhI509yFNVhbGkG3TjktdsP36tUTV19zNUZcMwISEps2bEJJSQnWrFmD8vJyNDY0IpwVRofdOqBHzx7Y/3/2R7t27Vot0dxnn33w2GOPtS5zhrjhihvx3nvvtThfNBrFsh+WYfigK5Gbl4tDjz0UV950BfY7cD94di1P7mVf4e0y75s/nG6epiOtFMxkceSA8a/JKk2QhRHbHVOmTEHnzp1RXl7eonwlJSXo06cPxo0bh5EjR2aodQSRYQKKRJuTavskmfFyUzNvwrt9mj5zOvbuszdisViguv/+4N8x/Krh6N2rt5Y8po82y7WbK9uISAMItuORMrjkNVmZ3Qt7YF3VWkRijUqCDaYk2gwQ0jNkcwBCKnmmlAISIQASMQhwQL1jHEIIMMbAGdMqbk/QbGS6xnPLGNeiXACSQWopKxOeeNvIVc0xElrQa6/fesAILXj2CXT1K5NG9m2NrdoPKz2HtyPN9o/T5qTaKj3EQsgJ5yCLZ7WuI9JAXjgPeeE8NIpGVDVUoS7qSUi88eX939WeusJswaCOF7iKlVpSyoUTr/tEGkO50L/CVenckeX65ORGsm3GBBgEVB8II8yVUsuQhc0fYmn9E98WE1m8GFseSJQCFV51JUJdu2a07soHHgKE8KXxokIUXnVlWsovyCpEdWUpqkb9A7HvSxDS48Gco/nnDkTRn4dBcNXzHFqyL0OeVFkKrWRmjmjZOXsllDzXkVMbjAjZXBBkwvg0gXCd+cHmYnPbL/xpyeTcahirMmsjtaiO1CDE9DkAQDIJIQDO9DwV8JY9q19fFP/v31Bx2+2JO6VE7eQ3UDv5DdWEggLwgnzIujqIqupgFQAIdUwtWBfSk2YbST7TAm0JCWHOWzNPMmcOdeTaEt6Drifc9x9PZ90DmIUHGOO63HijNhIl29rs7vaw//pr5OiuNVkJnpk0VxiVVlq3GflZ+QjzbTuHbG9ERASzVnyghdlKmm23AU+2zZjdBlSfc8b0ld37z9xveSJt5tv2P4P7o7zxBD3nO5HMm1MsZhwx2Db6dps63TLMa2Zu4XZqJk6ciLfffhtVVVUpY++55x6MGDECnTt33gotIwhiV2bevHk444wzAsX26tUL48aNy3CLCIIgCIIwHHzwwYHiGhoaMtwSojlyc3MDxS1cuHCribXHjx8faGEnExsO03c9BEEQBEEQBEEQBEEQBEEQBEEQyUjrb1GKO+Sls7i0Qm1rHdS21kFtaz3bc/uoba2D2tY6qG2tg9rWOqhtrYPa1jq257YB23f7tue28RAJbwiCIAiCIAiCIIhgdOjQAdOnT8dJJ52EtWvXbuvmbHcU/GLgVqwtk1ad5GV/+VNt0vSgvPDCC7jssssg4uRqPXv2xPvvv4999tmnTeU3xYcffoiioiIccsghrS6jpqYGt9+eRCgG4KKLLmp1ueuqnfPI+Ypm/2P2R2H7QlRX+KVktcs/RXH/8+DLpGyOTlq86bNpjM5LCIl/zyrFqPP2bFH7E8pjDJ27dEaXPbro8uOkUDuhDOq7777D+++/3+Zy6uvqMee9OZj7/lyc+fsz8afb/4iOHTv4xXlO1yaVWPus2HBdbU0TfLgQOwHhcBizZs3C4Ycfjkgk0qK80WgUN9xwA1544QV88MEHaN++fYZaSRAZIMX1J5kQOqhU20o8pfS9hwT27LYn/vq3v+LOO+4M1EwhBG4eeTPefuvtQPEtpdVy7cBScldOGkze2tyCD0HgjKNnu174sWyxUilLCclDzjUwBIiYlWtbgbIUEAzgkivprJTgTCrBNRiAEDiTkFIAjENIAc64lnf7Zc/M3ItJZj830zuSSnB1TiNiVuOliWPnymLhbRu1p/QNy0SBp6vZViJtYQXVjHHkhnKQHcpu4VHPHNk8Gx3zOqIxVoSKhnI0xOohpBm7KsY7NMweQyNPlVIdfIkYvAVDpBLdMrXNJAPjSrANqQXYjjNXaPk41z0ttRiVmXPclZ5D3Udbka8+5uBMiY6ZEpdvK+pnzULZ9X+CrPU/x2Ufcgja/fmmjNYdWbgQdVOnJqQXXnkleJruIfJEFipHjodYvAIhpkXnut/zLjsdBVefD8mZHvtawAwovbbUmnX7iCJtnBkTEhKM29VmVBrzhPlwxp83FyiUkNuVKDvE3aq76QnXkiS4Sub4gjbWbrT5PQ+0GpOG+Ofx5ii8dCjkli2ovG9ss3Gypgaxmpom97OsLMgk9548gNxdQGi5vRJsq21zLvpmOLVlZdrmGErnmLtleLp+3zoZjHmGbceH7a53Ya8BJt2N811rzUoIahiYOcqbv5mWd5tYI1JW16UNNevRrah7ymO0K/Hxqg9R3bgFjHOfNFsdPe4eRZuHG/m2nv+VgNvJxxg4M1JuvY9xK+3m/gHibTvntxVxJxFm+0iyL2l0C5/TaZGrRMLhMCZOnIgzzzwzZWw0GsWpp56KL774ImUsQRBEa5k0aRLOPffcwPHLli3LYGsIgiAIgohn7Njmv/swtOR7FSIzhEKhlIuZbi0B+ubNmwMvSHzuuediwIABGW4RQRAEQRAEQRAEQRAEQRAEQRDEjgtPHUIQBEEQBEEQBEEQBEEQBEEQBEEQBJEe+vXrhy+//DKQmGRXo6DnSdu6CRll/tI6RGOtMyM/9dRTuPTSSxP+sWnfvn0xZ86cjEm1AeDLL7/EYYcdhqFDh2LJkiUtzh+LxTB8+HD8/PPPCfuOP/54HHrooa1u29rq1UnTw+Ewjhp8VEJ63c+fJC+oGXETi3/Hku95c245yqujTZZDJOe+++4LJCnN3/t4dDz+j+C57ZqNk1LijRfewEUDL8aGdRthjFoMTHWzsnyp2Li8jLmCUpYg4mLxEjBil+TAAw/EZ599hqKiolbl/+qrr9C1a1fMnz8/zS0jiG2DKyNu6mqaICx2pdrOqxFxSkeGOOqWUThxwImB2/PLfr9ss2y6OTJZ9raoBwD2KOyK7FAOYiIGAQEhYhBSOD8SQggIqNeYjCnBtBQqXr/GdIwS6gpYLbXUKlbm9bcElHQbgJBa4CrMfqdxWs6rS7b7md6Quj6vXEfmqseR0PX4pbsC/mr80mdf2VKV4ebJDuWgMKsQWaGstPRBuskOZaNzfhd0zN0dIRZS/Sd0v+mjKaTUfam2VV/HIISwadDHXThScaEF6kLEIAHEzFgQumyhjqIpT+qDKAHbuWYsmL5R3S+12FkLdnQ9nG3dP/EV5eWofWsqNp1/ITZfcilERYVvf/ZBB6HTC8+DZWdWqF55/wMJabxdOxRecXna6uCzFyKyeIXuL++0ybvmXORdebbqa2HGvgSkGhten0rvnDI/UrrvrGDb5rHnoMrFmHP+uTLlJqZAAZGwyzqZAy584HM2w7+9rmqtfWvnk/g2yObFQ/EUXX8dOj47AbxDhxblM+Qefxw6z5iWdF+4V6+U+WMi5jzvMu94OzFmroa7hzl77UQL/z7pxph0NzbJAQy4aARzhMuJNnSvGCvZNmJnZyGl+mgdSutKU1e4i7CkbDEWl/6gjpM0Imxmn4MZYwDjSrDNGBjjdpEEfYDBmF4eg3kxDEwb0k2/2U7Q+xi4KVPv8OTc7j2P08m2z40snSUuNuYLb2JgOf54mz9euk3P9k1yxhln4Oijjw4UO2/ePLz66qsZbhFBELsqr7/+eouk2pdccgk4p38qSBAEQRBbi7KyMnz//fcp44qLi9GjR4+t0CKiOfLy8lLGtHRx4dZy/fXXB4rLy8vDuHHjMtwagiAIgiAIgiAIgiAIgiAIgiCIHRv6axmCIAiCIAiCIAiCIAiCIAiCIAiCILYqXbt2xRtvvIEPP/wQQ4YMaVUZzzzzDK644oo0t2zbwbPbIbfzIVuxxq0nKzTUNgh8+VNtq/LedtttCaKwAw88EB9//PFW+QeoUkq88MIL6NevHwYPHoxJkyahtjb1Z1mzZg1OO+20pHIdxhjGjh3b6jbVRmtRWutIsqwsSb0ef/oxCXmi1RvRsOlHNN//SQxrYHGupcSY+gaB597d1Jyjm4jjhx9+wGuvvdZsDAvnoN3BF6D9YZcgp9uB6DLk/5DbtX/KstesXINrL74OtTV1qhzH1aU1Xp5sG00LTD2hG3Nkc654LC5+G8wtxNbnkEMOwcaNGzFw4MBW5a+vr8dRRx2FkpKSNLeMIDJAM7LBpqTaQfyE9r6GOS/M7/U0YuZ3Zr6DU0/7bcoys7KyMPJPIwPUnrJxiC5bhrq330bVY4+j4q93ofzmUSj/882oGH0nqh55FLX/mYLo8uVxFuj0oq9UGSvfrad7UQ8IxLRAWyBmpdpKth2DEmorkbZETAu1pStVtvJpV76r1MyAhBCeYNlIml2hrh1PxptpROtx0msjUVVyZubkkf77ZVekzdx90l93U1JtEy2F3csZR0FWAXJCOek49BknPysfXQv3REF2oZJey5gSoAtXnB7TP55QWxgBt5RKnG0E21Ko46NF2BLesUkQLsMTLQuh9knbeUqQ7PavGelCSt3H3jHPGNEoNg4egg2nDMGGk36DdQcehLX/0x9lI65Bw5w5/ljGUDjsD9h98uvgxcWZaxOAxq++Qv377yekF464GryVC3skIyeUY/vJaOMLbv498i4erPpWnwtGky/MucGM0N7IsoUnzHfOJ1ffbHvZFS/DTKHMeR93Hju0erZNNo3GL+yg49ZVrUmslLlvtKi6heQNGog9PvkIRdeMCDZ+OEfuSSdh99df5DnhNAAAIABJREFURaeXXwIrKEwalrX3XimLEiKqPqcjOTfdZ3stfh/g27arDMCc1zrdFV4zb0dTfeUU409kRrTMbN0Jcdx5LnMWSzLPZfbJXXoSaIChrL4UNZHqFEdp56e0bjM+WjlbH0ZPiO3JsTkYAG7TmFJqM7WH61cGgGshNzdSbXvH4m5bJbbuM9h+MgteMfs9i+lDT7wN2fSzeLIBFmh+SBZEUu2UTJ06FVlZwRYSGT58OBobGzPcIoIgdiWuueYahEIhnHfeeYHzMMbwwAOJi9QQBEEQBJE57rzzzkALnp1//vlboTVEKoIsQLI1xNqLFy9O+XcChr/85S/oFWCBOYIgCIIgCIIgCIIgCIIgCIIgiF2Z8LZuAEEQBEEQBEEQBEEQBEEQBEEQBEEQuyYnnHACTjjhBMyePRv3338/ZsyYkTJPKBTCI488guHDh2P48OEYMWIEHnzwQcycORPl5eWIxVoueWopjDF06dIFhx56KKZNmwYhRJvLFI1bwPjO8utbbZeygilPAjTruyoc2a8gLbUsWbIE++67b1rKAoBBgwYlFWDHM2PGDMyYMQP5+fn4zW9+gwEDBmD//ffHHnvsgdzcXFRWVmLRokWYMWMGJk+ejPr6+qTl3HTTTTjyyCNb3d4VlcuVnE9jJVx6e6/9+2CPnntg/cr1vny1P3+M3M6/Sm4AbdKKLWHX7bbyN7/MEZLh1Q9L8fuTOqFL++yEEnxFt1XGvJO4m++44w7EhEQotwgi2gAZbQQLZ4OFc5C9+97I3bM/cvbcH6GcYgAcYBw8txidBvwFdau/Rv3Kz9FYVoLIlrVJy1/8/WL8+co/44l/PwEZ4loMlsSPpxMlA5hvZ8uIL9cnAiN2OnJzczFz5ky8+uqruOyyy5qc65oiEolgwIABWL58eaB/xE4Q24RWyAYTfJmIEyHGXQ+lKzdtYrrknOP1N17Hbwefilnvz2qy7rPPPhvdu3dveaMBiNJS1M18F/UffoiGTz+DKC9PmUcCCPfqhfxzz0HhpUPBd9utVXWnItl1pHH+fFTed1+C17vD+IcR6tatxXV0K+qOpeVLIRBzOtEt3JWoM0gwLeIVkNL6TtU+LbEWEAAYOPfuz4QU4IxDgoE5ZlZzOTYXZAk1Hsx1Waoc9kiY90bIKqRQ111H8CqFHlPOOHO8rwCU3Fl9nkSpthSeHlpCIpvnICe8Ywi1XTjj6JTXCXmhXGys3QghY0poKn3KUwhooTXjYBJgkoMx9dk5uD59JQTzekJA9ZG6M9a9Y8TYMPdC+hwXADiD1PsZ88S9VqStb7mtiEfKJhc/SReN333f7P5Qly7IGzQQBcOGIWufvTPaFkPlffcnpPHddkPRsD+ktZ7c4vZWrM0AsO6dEVmyElVjn0eIMYQYBwdDmPGEbfUDm87BwRkQAlfOYzBk794RRX+82kp11fnlLUyjxoKz+o3BF6ueq20ZNrO32WLM43rcBFpZX4mKxgpwFvISpZkzpH2gi8poq6rl7duj+Pbb0G7UzWj8cj4av/8esRUrICorISNRsLw8hLvugaxf/RI5Rx8N3rGjzRv9+efEj5GVhfA++6SsNyqjeqpU5zMz30/YQ2k/pJ5b4Zv7hASavVU1BmVn/jV1sJDz8CXQxHOwdJqj52rmzRVmLkm4n5BeKUrMrKTakkl17XD2ratai57Fv0B2KPE5fVegLlqHd0qmIioiYIwrMTZj6szV5zDzybaNaJuDMa6uGYx76Y4E24i3GYMn33bjnfsD21e+bYV0np+BJr6acZ6vvWdtZzfc/H45N9F6OnTogP/7v//DzTffnDK2pqYGF198MV5//fWt0DKCIHZ27rjjDjzxxBMtzte/f3907tw5Ay0iCIIgCKIpXnrppZQxjDHce++9W6E1RCqC/E4yGm3d918tYdiwYYH+zqhXr14YNWpUxttDEARBEARBEARBEARBEARBEASxo7Oz/MtsgiAIgiAIgiAIgiAIgiAIgiAIgiB2UAYMGIATTzwRL7/8Mm655RasWrUqISYUCuGss87C7bffjgMOOMCmH3TQQXjxxRcBOMI4xvD2229jxIgRWL16ddra2a9fP7z00kvYf//9EQ6rX7VGo1Gce+65mDZtGhobGwOVk5WVhUgk4ksr7D0kbe3c6jgSKdcnlYx3v9qC287bIy3V1tXVoa6uLi1lAUqA0xJqa2vx1ltv4a233mpxXUOGDMGYMWNanM9lWUWJ2mBaysT8giWA4fjfHYPXHpvsy1e34lPIw4aBsTw4xi1YiZfdcm1tzquvk41wWyXWN0o8NmU97r60Z+s+VHxzdmIH1H8XLMOc6H7ocvbhYCwEJc5mAAtB9SQHWAgMIUeiZ6xcDHk9DkN+zyMBhBCrKUXVwsmo+nF6Qj2zZ36Itye/jTPPO9OKtozMMV6yZcRg5jUpSdJb1U1tlasT2w3nn38+Bg0ahEGDBuGLL75oUd5Vq1bhyiuvxDPPPJOh1hFE5nAFl8y3JZPGuIE+mbbagHEkW+Gp0Rtb4yswddpUFGQ3vUDJNddc0+LP0fD5F6h+8knUvf8B0IoFaqIrVmDLAw+i+smnUHz7rSi4+OImbJDpI7p8OTb/YThEWVmiyLwV94YMDCEWQtfCrli1ZaVnydZ7rVOWK6F2zNhRGSAFc8IZGBOAYACX4JJBMgGpFydhUkJqOaoVt+pVLRiYT3Kr6tIVO+Jdd9Rpp7aVaksplVTVvTGHK8+VkM6qLJ5C2yQkl2oDQF44H+EdfBGg/KwCdC/qgXXVa9EQa4DVYXMGLo3mlENKAe7IzAFoSTrAwa2onCkDNgBYaa9a9YbZdMARpsPItXW8cz9t163RMVLX6qlbtx1Z/fsj+/DDEdojPc9wqWiYOxcNc+cmpBddMwKssDCtdWUVFtpRLgFEV21A3eqNUHfmDBzqD6zVqxLmhgGEmEoL6RgTq9KZfTqK9u6Foj9dbaXs6pV5Y8sRXCtxcuL06Y5DH8ybEZwpyMvnStmTCJ2TsaJyBRJW4dEPDkoUrNofEZFmSkkNy8pCzlFHIueo4ItMRRYsSEjL+p//ActOLYpujDb6P785VSGt3B4c9nP7rr1OHjiifJsspU6WSmid2IE+nEd1K/f3l+Udf686piYG91HceNalJwOH/T/zibmV01ti1ZYV6FXce4efy1tKVETxTslbqG6sUhJs9SBsj5M6atwRZKs0tSiV1Ws7wmwGzkJWzG3K4WYhMrv4QqI+2/YQ88aC9/ztvY8/qW07/bcE3tcD5l6lGeIX30jYRzTLn//8Z/zzn/9ESUlJytjJkydj3rx5OOyww7ZCywiC2Fn59NNPWyXeDIfDeO6559LfIIIgCIIgmuSjjz5CeYBFKn/5y1+iU6dOW6FFRCqCPAdnWqz9r3/9C5999lmg2Iceegh5eXkZbQ9BEARBEARBEARBEARBEARBEMTOwK71F7IEQRAEQRAEQRAEQRAEQRAEQRAEQWyXMMZw0UUX4fzzz8fMmTPxySefYO3atcjLy8MhhxyCQYMGoWfP5mW97j+CO/XUU3HyySdj9OjR+OKLL/DRRx+1qW1vvPEGzjjjjIR94XAYb775JgBg2rRpeOqppxCJRFBUVISioiIUFxejoqICnTt3RmNjIw477DCUlpbi2muv9RckWi4yzAxpFOqwOKkcgNWlUXyzrBYH9slPXz07GOeeey4mTpxo5eytoSFaj9VVTUjjBcC00+mYUxPF2qKxBvVrvkZez6Ph628j6PYS4BnGkhE/VpTma+pnFTjvuE7Yv0/T4s9dHSEl7pj4EVhOAXzCbL/BzsnhSdKMyFzNdxxgHOGiPdDhqD8ha7e9Ufb5own1/fmqm9F7rz445NCD/TVpSajydicRZicTbqVDeL6TS9N3Rdq3b4/PP/8cjz/+OEaOHNmif3A+YcIEMMbw9NNPZ7CFBNEKUhkKNX7vZjOZjLDT3BtpO6aRZDruY385RtgZX1kc++67L4477rhgjXYov+FGRFesaHG+eERVFcpvuQ2N33yL3cbeB4RCbS4zaT1lZdj8+6EQZWVpL7t7UXesqFwOpuXHdv0QLT43ElQlKQUQk2CMa0GuBCAgJSD1BVQyQIJb8apSbGuBNlOSa8akJ1Q3omc4knWoos1zjqfm1cdDt83ClRQb0HJun1QbunzmG2MSEszK3OGMQSV5zQvng5ubyx2cMA+je7seWF+9DlsiW5QQVTCrLmbqYKu+cYWm+n2MCXCh3ksmbI8xafIJcBbSHmMtMpcSnHPYvjWSY32wjeDXnucaadqzjal/7z3Uv/ceWF4eCs49B0U3jESoc+fMVCYlKseOS0jmnTqh8LJL015dODdXK9P9c7HQ4myYNHgLD0kwe366Z5Erv/a5b/X57wmypZXiq9NXjx2j33aF2HZegO88dyX8KUl0QTsiZj/Lykt0FgapRdrxom0pJRpjwRYUSycNnycu3hJUzN0oGo39Pu4cc3vQPUzM6V9vAQL7KtV5a/qxOYzcWjLmP+ZJ1t2QRsjsyL1N9zEzRpijUGbOwg/MP7sbKT/jHEyoMRUREayoXIFftP8FQiwz1+jtjZiMYdqyt7GxZoOVYjN9nLnd5uDMCK0ZODOybA7GuJdmJNu6L0M6zVvcjNl7AgazRgfXafECbXfRBK9N9i5Dmj7XV3x3sCV5lg40IyQL2vaXmB2KadOmoV+/finnYCklTj/9dKxdu3YrtYwgiJ2RRYsWtSrfpEmTcOCBB6a5NQRBEARBNMfo0aMDxY0aNSrDLSGCor6rbZ7Gxsx9//XVV1+1aJHUs846K2NtIQiCIAiCIAiCIAiCIAiCIAiC2JkgsTZBEARBEARBEARBEARBEARBEARBENsNoVAIQ4YMwZAhQ9pcVk5ODu6//34AwM8//4w333wTX3zxBZYuXYr58+cHLmfMmDFJpdrxBG33fffdl5Am5fYi1k6FK5BJYukKwBuflu9QYu0BAwbguOOOwyeffNKmcoqLizFmzBhcffXVPgl8a/ip/EdIxKDUThojWHKEYXv03AP9DuqLxV8v8eWv+flj5Pc62kvQEillieOeQE3t9ARPrtxN52Ou+REMAhJ3v7QKL9/WF2HOvPLj2JW9yk+/8yUWLN8AI8lWeDJtT3TNvGPnO4ZGsO2+B4r6nY769d+idsXHCXWe/ZuzMeyaYbjj7tuRnRWygjaLlmzbdph+ZZ5U0o31LG+mBcwdMkmnhraOe2L759prr8VZZ52FAQMGYMmSJakzaJ555hmsWrUK06ZNC/QP2gliW5NcoO2f/BJi4iWI0hN0+uZUGZdfy3ZNPGMsqdBv6NChLf0YGaHmlVfB27VD8Z3BhCItQTY0YPPwyxFdvjztZQNAUXY7FGYXoLqxRsmPuVQGba6uczHnQmfk2JwxCAgl3WZahMqkzmb01BJCMnAmIbVVWclWmZWuqmLNtdQIVY1U06Qy73YMgNT6ZiVrlmCcQQjhiVnNOBFG3mzy+SWxaoypWpSUW/1wxpGXle8TBu8MMDB0LdwTvIajvL4cAMC5lppKJUJXklWu+kE6MlbJIIywVjLnfkrfO0kGwYTuO6VgZ0z3C+fqWOs4K2+3wl/V78LK1SUYMn9NzOq7r92W9Q2IlZZCVlcnxMm6OlRPfAG1U95Ch8ceQe6vf532ttTPmoXGJM/p7a67Biw//c+PLMkCAOYM8PnPnTT/skPezbAb5+5VId6Z7NdvJ0c6Et3mzr6kt9yte0TH0p+WYsw19+HSe36P/IICr4nm8cBMFwxoiDW0vII2IOvq0DB3bkJ67oATA+Wvj/rbqxYTcOdBT55t0qS/s3xzqO/xDUgwbBs5un32MYMm7vnJK47FdVmy670SnZu53lszwdtvYtTcJBOe1Rk4GmL1WFHxM3q1773Ty7VjMobpy97B6i0rHZl2SEuvjQBb9xPjMP+ZuZ4zDg6mBNqOaFuJsr3Froygm2vxtup7E6vawph57jf6bLOtkNL/rJx0gSs7J3hjy5RiBdx6jJkFsWyc+/0OiyvXraeF1/ud7f4gFfvuuy+GDx+OZ555JmXsunXrcOutt2LMmDFboWUEQeyMLFy4sMV5nnvuOZx++ukZaA1BEARBEE3R2NiITz/9NGVcbm4uLrnkkq3QIiIIQX4PWV5enpG6N27ciDPPPBP19fUpY9u3b4+ffvopI+0gCIIgCIIgCIIgCIIgCIIgCILYGSGxNkEQBEEQBEEQBEEQBEEQBEEQBEEQOz29e/fGjTfeaN83NjZi9913x5YtW1LmPeaYY9LalhUrViSkMZ7GX91aQfLWJonFy8qjvDZN/XwLbjuvK3Kzg4vi9t57b3Tq1CltLU1G9+7dk6Yfcsgh+Pjjj7FkyRK89tprmDZtGubNm4dYLJgMvXv37rj88stx3XXXoWPHjmlp66LNC7UoSR1eLpmWIiusHJAxHP+74xLE2vWr5yPWUINQTrFjbXKkcEmEXz6zGktmBjNCMYklq+oxYcZGXDVkDytxkixJkQHxiaB2cJZvKMfYVz+Gp8HisDJzK8zmzj7EpSnxl8LEeFLu3Y+7HStX/xcy1phQ97P/eBY//vAjXpz0ArKzsz3RF5J0DnOFXcwnjPOJ4jRW5mWzJ5F4EbsEXbt2xeLFizF69Gjcc889gfPNnDkT/fv3x4IFCzLYOoIISDPzlivfZE2kN5nX3J+ZS6iWanuCTKP3lIl3VVqomUyqzRjDhRdemLL+lhDu0we5xx6DrAMPRLh7N7C8PMiGBsTWrkPj9wtQN306oqtXJ81b9dTTyBt8CrIPOyx9DRICZSNvQOO8L9NXZhK6FuyJJQ2LdZ0AOAOTsDJlAaE6jIdV/0uh5adC3+wI3bXqei2lgAQHY54cm0lASAkOoa/pcVZ1eBpUc7mVXqJumrDXXaltv0LotmjBt9rp3DACah9gJc4MRiIrbbmABOch5IbzvNgmYG25wdvGdC7oAs44NtZuAmKAuscVjigb4Fp4zcDAhLrf9slYJcCl7kNm+kNaias24UJ3kD2zlQzd9AcDE0JXKW2fAFvhFiocRpdZH/jTpERs02Y0fvklaidNQt3Md327RWUlNl82DB2feRp5A09OX1uEQOXYcQnJoc67oyBD4iG7wIHvx0iwPeG8iXFfXfF2/D6ffNucw+ZUTCZhtvfi0juvjXQ/4Z47+ajwTnm3jFT5vHln4nMT8cPcxRg//HFc8fDl2L1rR5/IXz1uqHFdH00t/kknde9Mg6yr86XxDh2Qc/jhgfI3xOrtPMcgAy32E681t35qZzGEJkuJ35Fw6HVhzDw/SZssdfvcxTTMAhsMWvDtDDjmvPdmF/28phvNGQOkkv1zMNRG67CsvAS92/dBOJ3fQ21HREUU05a97ZNqKyE29FFQ4mzo9JARYnOm9NohrdlmIbWfh8BZCCFwhBhHiHOEoNIYDyHEQuBcybQ5406d3lJozpO1XddMxblfyTjP0Lal5nncGzPMbnvP4AzMGQtOmvdVgV+qbSenpo9jqnNlV1w468knn8TkyZMDCdbGjRuHP/7xj+jatetWaBlBEDsb69evb1H8Z599hiOPPDJDrSEIgiAIoinuuuuuQH8vMGjQIFpUdjsiSF9Mnz497fVGIhGcd955WLlyZaD4O++8M+N/H0MQBEEQBEEQBEEQBEEQBEEQBLEzsXP+VSxBEARBEARBEARBEARBEARBEARBEEQzZGdnY9KkSRg4cGDK2NmzZ+PYY49NW92lpaWJ7Wm/T9rKb7uCLVHu1xQMLKng0d8Uv+i7qi6GKZ9txvkndA7cov/+97+BYzNF3759MXr0aIwePRrV1dX4+uuvsXDhQixbtgwbNmxAVVUVIpEI8vLy0KVLF/Tt2xdHHXUUDjrooLT+Y9n1NetQWr8ZTMuVXUcSZ654CQBjOOaUo/Hsvc8hGo3aMqSIoHbFpyjad7BXsO4rBqaEXdbk6NbgWpncjJ64SWqJ4D/fWY/j92+P/XrmNflZmJbVMVO8jBMyI07WxBLzB2Y7cD4JKXH9Y2+jtiECIH5MNCWm9Iu4oPu4bs1X2PLtq4jVV0BGG5Hf82i0P2gYwgVd0Omom7Fpzr1J2zBn9hw8+dhTuP7G6zzpPUzPG7FXMwcroQ+SkFTM3lyR20HnEGnn7rvvxqBBg3DccccFzrNw4UIMHToUEydOzGDLCCI9+KXafnwC0yRzohGmNnenpRa6kFrSbASbQDgc9l3TAeCAAw5Anz59WtL8pPCiQuRfcCEKLjgfWf36NhmXf/ZZaH/Hbah69llU3DsGiGsPAGx55FF0eiF953LlfWNRN/XttJXXFHsU7onFpT9AMgEpGYQUeg/z7ntZCEwKK92VgkFwBiYFwLkVIwsJcKZkrpJJCMnAjbZXSu3I1NpmK1137o30yiQCUgk49b2aYELfQ0m91okjztbCbE+a7Q0/T9YsfSlSqjGm34HzEPLD+Rk7xtsTnfJ3h5QCm2o3qXtrqY6pZEqGLs39kb4f5pJDaVelipFS+9eZFmqr+zt1jnM1QoxcW4vWmTHhSqkekfQtoZR+nbaQEtyOv60IYwh13h15QwYjb8hgNMyZg9Irr4aorPRiYjGUXf9H7DHrfYS6dUtLtXXTpiGycGFCetH114Pl5qaljnjYXnug3VM3KoEuV0LckP3RslwWQphxhENhhFnI2RdGiIeceJWfsxBCTI0SlpNrzy3OtfbYCNjtedjEfbCJs6seeZLcnGOOROfpUzxbt37cZrm5rfomoLGxEf9+/t8AgHXL1uGhSx/GFeOGY++D9gLgLe8DLWiOiAhiMoYQC7WithYiBKqefCohOf/ss4Bw6j9/l1KiIdqg5NImDYA+3Z0HUWeOtIteSJgp1b5vyWOLK70287RjwpZSJj7r6jibLPzfzthnZNtG8wyphf6MgztLL7jLNRjZM4eSo/9UtgR9dtsLOaHMnF/birpoLd4pmYpNtRu16Nov1TaLkAFqn/lWhTMl01bHSc/1zBFwg4FpebbaZno/s3nMe85Nfu+VO9JtbsrQ9Zl36r3Vb/ufzx1ZNwBnnHjybsAZIykWurLP4CzuPdEsnHO88sorGDRoUMrYWCyGwYMH45tvvtkKLSMIYmcj2e+PmqOwsDBDLSEIgiAIojkmTJgQKO7BBx/McEuIllBUVIQNGzY0G5Ofn/7vx8eOHYuPPvooUGyvXr0wYsSItLeBIAiCIAiCIAiCIAiCIAiCIAhiZ4bE2gRBEARBEARBEARBEARBEARBEARB7JKcfPLJgeKWLVuW1nq///77hLScjvultY7MEUS47en7/K9qn5RRjLv7Zpx/wvNpb93WorCwEMcdd1yLhLHp4tsN31gplxEr2R9H/mfESEW7FeHQAQfjv+994SundtlsR6zNfSIlJeZ2hdrJrKDQJidrxPaJmqNRgZufXoZJd/RDfk44Ll86jsSOx7jX5mDekjWA1XcxiEgdEIuB57YDWJaV1jGtsPN+VJ6GDYtQ8cUERLas9ZVdvXQmGkuXYo9Tn0DBPqdASoGyL/8B0VCJeJ585ElcPuJyFBYUaJdconrTk7+pFGb72ob4JFxJZwUn0Sf0irfR7qLjYVfg2GOPxYQJEzB8+PDAeV588UWMHTsWXbt2zWDLCKIZml0vpBXKUuM/lH6psSfu9JevVL6eyNPMk0rwKVFYWIiKigpfFaeddlrL2+USDqPo6qtQdO014O3aBc5TeMUV4LvthrKRNybsrv/oY4jKSvDi4ra1DUDNiy+i6h9P+BM5B0T6pcMFWQXIyypAXaTGu8UBILRUO8RC6p5LMnttZJBKtK0FykpPrXJJcEgt12am961Y1xOrKg0qh+9qKwEBgHFHCMu8ccQk88YGAHBACqkkz3YkJUpi1efypO2eflWCM468cNOLouwsuOdy54IuiMkYNtdutvJV6OOrJKiwwmzYfmTg+nByCMSko0BlSqotEQOHsfdyLddWsnbuneWQQu/WlnPJoAXcTt9uQ3KOPRYdn/sXNp11tm/CktXVqBx7Pzo8Mr7tlcRiqByXKBgKde2Kgosvanv5TVWbw8H32tOTYvOQFWqHeAgh6FceVsJsHkaIK8E252GEuSffDvEQOOMIs5CW+SpJLwB7/jHGrAs7HpOe7NY4Pp4XFYL/qp+eA7zz3Dy+2cUbjLjZfYS3Tl6j0pd4/dXXsWnTJlt+dUU1Hr3mcfx+9EU44reH+0S+poi6SB0KszMvcKydPBmRRYv8iYyh8NKhwfJHa50Dyjx5tZMUf8AdxTFc5bF93jZ9yODMtHHojow/dmbbir3hCY0T7jH0olPKm21uBoT9HsDzdKt9Ui/CYG4g1HwmvPabzyMlGBNoFI1YUroEvyjujeKctl+rtwc2123C9JK3UR2phpJlMyCJVNtsczjibS27Vucu07Heucy1AFvJs0NOLPctcKa1+uBakG2+q1F9Amfb5IF97xurcPo/yXO4EXA3+RxOz9gZY+DAgfj1r3+NWbNmpYz99ttv8fzzz+PSSy/dCi0jCGJn4rXXXkOnTp0Qi8UCxV922WX48ssvM9wqgiAIgiBc5s+fj40bN6aM69WrF/baa6+t0CIiKP3798fSpUubjVmzZg2EEGlbPH3FihW4997ki2LHwznHv/71L+RmaLFBgiAIgiAIgiAIgiAIgiAIgiCInZX0/GaHIAiCIAiCIAiCIAiCIAiCIAiCIAhiB2Tw4MEpY7777ru01VdfX48ff/wxIT0jYm0jakpm7moLgcvzRF+u1Kf8qycw/4OJmDp1anrbtQtQ2VCBksqlWqYFR2wNOHYlGNG1kTudePqAhLIaNi5CtHqjl585/QXmFzElEzpxZuv0lFCewYkxYMWGBtzx3M8qftt7AbcpH3xdgvFvfArRWI+aHz5A6bsPY8Obd2Djf0Zj49S7sOHNW1E++1FUL5yOaIWWZjvi8roV/8Wmd+/Cpvft6QbZAAAgAElEQVTvTpBqGxrLS7DyhYGo/vEdFO51Cnqc8wbCRd0S4spKyzB+7N/te+WXcyXefkm674xP0o+BujZZ0C4+JnYVhg0bhpNOOilwvJQSI0aMyGCLCKIZWjEvxWfxiTHjdwa8hZKAEuxKR4asy+7Rs3tC/KBBgwK2NpHsww9Hl5kzUHzrLcGl2g75Z5+NnKOPTtwhBBq/bfs9dP2s2Si/fbQvjWVlof3oO9pcdlPsntcJAgJCSggpEJMCMRFV4looSbaQAkIKSCkgISCZhIBOh+or4YhrpTDadJgULbc2kdB9Lq0o05WrSwkICLVhdlrxshZnC1/plkRZq6nXSN6FFrIy5IXzreR1V6Jr4Z5ol1uEmIwiJmO2b6MyipiIQQgBodNjejsqohAipn5M38sYpFDbEoAUQo8D/V4qGbzZbzTsIia8HjEidEg9DtMvkG8pOYcfhvyzzkxIr/3PFMQ2bW5z+bVvvIFoEplNuz9dD5aT0+bym6Ih1ghvSQN9tjrnh3vOAoCIS9MudNiT1JXc2scimbCwgjnXvZKdBReQ5JzNMI/8/ZGEtGgkiufunIgpj0/Vc4v3XCClRG2kNuPtiq5chYo770pIzz/9dwj37h2ojJpIdfIdXlfo+djZl2A2d7I5X2/4xffOQgbJykisumnsAlrwHrHNE7f9foU5T27MPjd63wB4zfBJwW0+DgaOmIxiafmPWFu9JlWrtnsWly7Cm0teR3W0BowxcK5k2dwIsO1CZFzts8L0kN1v0znXUm3m5A9p+TZX5TMOrxc8MbfqIvPek2OrdObrHW9xNPUeEs475lvMoKnn8GTXbN93gEkWt9oVr/PpZsqUKcgJeH0aMWIE6uvrM9wigiB2Ntq3b4/TTz89cPz8+fOxKH4xEoIgCIIgMsrQocEW/bruuusy3BKipVx44YUpY4QQeOedd9JW50033RT42fCBBx7AgAGJf9tBEARBEARBEARBEARBEARBEARBNA+JtQmCIAiCIAiCIAiCIAiCIAiCIAiC2GU544wzUsb06tUrbfUtWrQIQiTK0RrKFkOKxrTV0zKCSHXiYlxRjytjTpFXNFSgYsHzAIC77747cAsJxZfr5gFauOgKl5gRIYOBMQ6AaXEUAMZw6AmHoKBdQUJ5Ncs+dKRKrlBMleF1nX6vawTz6vNg/nGh9838sgJPTVurpFGMJQ6lXUDqVLKuDJff9hAqPn8dm6b8DdUL3kW0cj1ktMHGyGgDGjb+iKoF72DTjHuwcert2DT9Lmya+b9Y/+ZIlM19HI2bE4WDydg89z6sn/lHQEbR47wpCBd0TYh55MFHcdJRv8EzT0xATAjj5LQw5gi9bCJ8/ejvbebPKzMg9Sd2WKZNm4Zu3RIl703xzjvvoLY288JGgmgJrug08OymA60sVTomzwRfovovoWwjT9bBV1/rF88XFBTgiCOOCNqiBDr8/SFk9evb6vxgDPmn/y7prtja5AtBBCWyYAFKrx4BxGK+9N0efgjZhx/eprKbo1P+7lqQrYTKSqStNcdGnmxk2Y5k2wp0jXBbSiVSdoTcxoptuj5+DDC4ml9HvsvijJp6XEhnW2tdIXyCbS0ElsKYYK2bW7mAPXFzXjh/l7529yz6BXJCOUqkLWOISiPNVoJtIQWiQo8LfdwEJGK6v4WWrBu1utovlJQbUsfoMcE8ubYVOsfJtY3wd3sQawNAwbnnJCbGYqifNatN5cpIBFsefCghPdS9O/IvuKBNZaeiIVZvPfWes17LtaXTN9LuUW2Gfy53Po0Vc9v9PsWxf9N3VjOkvrhk4PR8Z+o7WLSgaQnjjGdn4p+jnkakvkGv4aT+q43UpL8xDrFNm7F56FCILVt86SwnB+3+8pfA5VQ3NiHWboKE6zWae15NociOW+jM9yrjvlLxCZf9ZdjnL7c1VsBsFrpy1OfMCJvNM7wr1VbfF1iRtP7uYE3VGizavBCNsYbENmznNMQa8O7PMzB75SzEIMCNLNtTZ9vP7Eq1OZzjAGe/I+Nm9kcJtkPm2Nm8HKGk8m0FY1zb2Lk91k7Pee/t2ADcE90ufmWew802ko9LZr+ncfOnZlf4TibdFBYW4sEHHwwUW1dXh/POOy/DLSIIYmfk6aefblH8fvvtl/T3TgRBEARBpB8hBH766aeUcYwx3HjjjVuhRURLOOOMMwI9M7/44otpqe+DDz7A5MmTA8VefPHFGDlyZFrqJQiCIAiCIAiCIAiCIAiCIAiC2NUgsTZBEARBEARBEARBEARBEARBEARBELssH330UcqYLXEyp7awZs2apOnr3r8CJc/vh42f3o6GssUBSwti30qVv5VxKRxSiXGqrZWLXrYy4Xnz5uE///lPwIKI8voy/FS2JE6mpGDaae3TbUktcgKQk5uN4wYfm1Bm7c8fwG9UNqUqOSNLkGdrpJFoSyefqdmU4aU9OmU1ps8rTSwm7k1SmfMOTlllNU499TQsn/EP1K2YHzhftGYzIhWrESlbDlHf8jmofsO3WPPWZYiUlmD3Y+9IGrPguwW47c+3Yeh5QxGJRAEYcZs/zgq9DK6sK0BfMb81rul9xE5LdnY2Fi9ejAMOOCBQfDQaxV9aIE0kiG2Hfw6TgW+QmizCk+rCCLVVjFG1Xjz0YhQUeotlHHHEEQiHwy2vN42E+/ROmi4bWi/ojK1di82X/gEyTrLfbtTNyD/j9FaXG4SOeZ20OFnJtCU8cbKRKStZsoBgRoYsrUBZSGlflXjb6z8lSgY87bWw40bJUlU+FaHSBISWYDuybCP9NeJ1K+L2PkcyCbAVOWuptikvJ5yrpZ+7Lowx9G6/FxhniIoYYjKKmIwhJgSEiFnhtojpNCm8Vxlz+l2lSz1WlIQ9ZgXc6txWwrt4ubYQWs7tyPRjMtZkm7cmWQcelDQ9smBBm8qtfeUVRFetTkhvN/JPYFlZbSo7Zd2RWk9QD79cG/DOQ/954wnvjaweNtLByrPNeSmTRTWJr46W4t62y+ZrvPd/77XbeU3cl3/1wdcYO/xBlG+o0GUzVEdaJqxuCZHvv8em009H9KfERYWKb/0Lwj17BC6rurEqWGALjrP3BOzPlCDHji9TJt1MXoGVYLsZHDE3MzGmS5h99udWrK1iue4zT6xt8hmRtFqUqzqyBd9s+Brra9YFOg7bAyUVS/HKD//GsoqlVhTOtBjbfjYt0rZCcUeqzbRU24jIOUv240i2HRk308ecOTJtK5/Xsm1z/E0/cuf7Dub0n3e6u/udD5pkwASaS+K/rkHiuCVaz7XXXou+fYMtTjN16lR8+umnGW4RQRA7Gx06dGjxd2N33JH8O2CCIAiCINLL+PHjEYlEUsYNHjwYnO/a37luj4TDYey5554p4+bOndvmuiKRCK6//vpAsfvttx+efvpp+t05QRAEQRAEQRAEQRAEQRAEQRBEK6HfzBEEQRAEQRAEQRAEQRAEQRAEQRAEscvSpUuXlDFFRUVpq2/fffdFVhOCsFh9Kcq/fQLLXz0aKyb/BhWLnocIKoJKK6n+sZ6r8GEJWXy5nX/4F63bjLL5j/pKuvXWWxGLbR+yuO2dz9bMhWTCSrbAPDmWK7RmjuQJ8ORNvznr1wllRirXoGHzT1C9xgHGAS2eUvZubuVpRubtwZy2cL/U22kLOIeQDLc+uwyfLaowOVtOvJB5BxBCVVVX45STf43FX2VGoFTYrrDZ/dHqdVj9n/PRuGUFsjs0LXyaOW0mnnj0CTgGQLvtO8ptFXq1OCOxM1FYWIhvvvkGJ554YqD4Z599FkKIzDaKIAyeQ7WJ3d5O1kR6k3nj5Kjmsuq6WH1iZRcr1PSCGWd47sV/2ZAjjjgiZRsyT/JrMi8ublVpoqoKmy+5FLENG3zpBRech3bXX9eqMltCdigbBVkFVjwthFZgSy3ZFlqXzKSW8mqBtqPPVoZeLVKWAoDU254EWzhibGZymkux7nIB4Y2heGm2zit1fa4/VxhxM4Qt0JW1C+m1NiucjSyeWYHxjgFDdigbvyjurYTaUsmwYzKqJOpaoB2DgEBMi9Rj6lhKJVpX8m0tx9Z9LuwY8dIkAKGF2TJOrm3mBKn7Nyaj2/KgWHhRIVheXkJ6bO3aVpcp6+ux5eHxCenhXj2Rf+45rS43KNWRKpjz1ZVpe+eWN4eb22N77sE7/wF9zkrv/Jdx56SNccr070zYaFKK3abbaCfzK/9+BQu+88To++RkoXtW8oUaVixagXsuHoMVi1eCMYbqhuDfUzTOm5dUnh5PdMUKVNx6Gzb89jREV6xM2J83ZDAKhw8PXC8AbGls2QJFdqEnxtyeSPLs6diSm8MMqbgFpBgzC2G5JZpn6+TtMiJmW4r0nr3d5a1saVoWbfdLI3rW8mkt1HbTBARKKpbimw3zUdlQmfrzbSPK6kvxdskUvL98Juqj9WDcEV8b+TU3Im2OkPOZGePgPATOOUIspD9/CJypOLUd957rvFwdU8ZCuh513LkuU7XB/T7G/12N7THmvLff3/g/o/edjNf/Znj4RoK5v7RjyhljAdgRvlfZnpk+fXpgSd6ZZ55Jz7cEQbSY++67Dw899FDg+Oeffz6DrSEIgiAIwvDII48Eihs9enSGW0K0lqOPPjplzNq1axGNtu272cceeww//PBDoNgnn3wSeUm+fyUIgiAIgiAIgiAIgiAIgiAIgiCCQWJtgiAIgiAIgiAIgiAIgiAIgiAIgiB2WRYsWJAyZr/99ktbfX379sUDDzyQMq5+41fY8NENKHm+H9bPuhZ1az9FixRabXbjyJYVYpuWPI+I1mLduyMS0hcvXoyS1SUtbt2uxqotK7G8YpknabKaJfUrf1ejxQEr3eLME2n96uBfoUv3RJF8TckHzjvpdL0RQekXK1vWAm5llIO/z43syRNFmZjGqMR1jy/Bl0taJjczzdrRqKmpwZDBgzFv3ry0l92+QzGuuuVKvPH5JHzy80c47YLTmo0v/ex+RLYsbzZm3JhxWLtGiRHjxW8wEq+2Cr3cTVOW3dXy/4gdk9mzZyM3NzdlXG1tLcaPT5RtEsT2g38eSiXZtnJWV5TqFKEkrVDmVeYJkD2Jq84gJU4edDJOPf1UAMDBBx/c9o/SRmJrkgtTs/o1vahDU8hoFGVXXoXIkiW+9Jxjj0H7++4LJjJNA8U57a1M25Mnwwq0BVPCayGFlVTDCLa1UNfT9DrvpSvjlfYex6ZYia9Vb6v3QgLMWnkTpNq+scS8Mky8EoQLTwyspcGMMeSGcpsU+O5KmONVnNMenfM7274VUiAqYnYcCKnV2lLLtWXMFyvdHytU9467K9c2snUh7QiClWvrmEgssg2Pih+WZIEoWVvb6vKqJ76QINAHgHY3jAQLJxc8p5Oqxio7xwLm/JPuqemkw5zEun+c87ep84fFvfrKTFL+VqSurh5/G/03X9qC+kacWZiH/XOzk+Yp31SOey79P8z/YD6qWrAAWN30GVh/5FHYcPIgVNx2O6qfmYDayW+gdtIkVD/9DCpuux0bBp6C9Ucfi+qJLwBJFt7KOfwwdHhkPBBQYGuobKhIvsM4i5nzLGMXs4iLlYnbJinZFcn3nNLsJSvF9cw89/va5TxjMRPjLYlkZM7c/c6AMXDmlAct0tavHCGTakXU1ZFafLvxa3y/6TtUb5PF3pKzpaESs1d+gElLXsWa6jWeINwKtZn3Ay3a1tLtEDyBttrvScVNGoO3zxOQm7K1TJvr8rlXPrf9oMu0r95zr1nwzPtOR3/NYn3+jiTdv4qL/xVxQzTV9BEnbyfSS+/evXHNNdcEit24cSNGjRqV4RYRBLEzcsMNN+Dyyy8PFLu2DYveEARBEAQRjJKSEixfvjxlXJcuXXDkkUdmvkFEq7j44otTxkgp8dZbb7W6js2bN+Ouu+4KFHvPPffgmGOOaXVdBEEQBEEQBEEQBEEQBEEQBEEQBIm1CYIgCIIgCIIgCIIgCIIgCIIgCILYhVm2bFnKmAMOOCCtdV5//fW46aabUFBQkDJWROtQueRlrJxyKn5+6XCUff13RGvWB68sI44uZqWGMtYAUVcGKaKJMfpHRhuwbubVaNiUKDE/+PCDkN0+C9GE/IQhJmP4aNVsfcyZo7vW7611iYFxzxBmBNwAlBCKc/zmjF8nlF+z/ENAxGx5ph5dIsC48jgambY1zTGdZjAibZOfw5Nzq5/aBokrxy/Cp4sqAgnHfFLmHYjKykoMHDgQc+bMaTJmj1/sgfNuPBePfTweT8x5DNeMvRq/vWwIuvRIlJ8b+vyyD67/3+vw6mev4pJrf4/CoiLk5ObirofvxKyFH+D4k49vMq+MNjTb5tqaWtxxy+3O2NKiOcaSyuQSK2i2eBJ6ET7uv//+QHFjxozJcEsIomX4PYfNTHzxu5jvJWWc9Btd/bJlvQDGsy8+i959foH+/fsHaXpGMLLIhjlznau9+gl364bsfv1sTKAfAJW33oaGT+b4ysredx90evop8KyshHge/2MFmcF/krWlOLe9lltL776X6ffc9IfwSayl7WBPqa3ymeOljplk0hMt6x8hPa0yrHjbFCD1X3kyCOFIsn0idnh1Smd86rI8L7ArdZbIC+e1YQTsvPRo1xNZPBsxGVMCbRlDVHjybOFuS2Fl2WZbydWdfTpNaPl6TAjbD4CEFF6fCyngybUlImI7EWtLCZFMoh1OlG0HKq66GlWPPpZYXJ8+yD/zzFaV2VIqGioAMEd2Dy3OjpPT63SpJ2D//O/MEc5iU9L2rpvXIejtsJRx14S43SahhbfXHy6cjdWr/YsiCABz6xpwQVEBTirISZovUh/B+BsexStPv9qyCgFEFi1C9fMTUfHXu1D2xz+h7E83oOKuv6H6+YmILFzYZL7cE09ApxdfAMtr+XxVUa/E2vawJZEU+2jmODJ3Mrfh7tNT3PNrfF1xixcxxgDhXy+iuQWE3Guf+0RlhczMPIXrCG7i1cJYPP5ax0M6H/Nk04wjxDlCWiZdVl+Keeu/wNcbv0Jp3eamD06G2VCzHh+seA+vLXkFS8t/NBpwT55thdpKhm3TeMhEeJJspkXielv9MHCEEOI6hod89wkhLeQO2fsGVao5vsyW77XBfF9iFjuzPeV+f2P7A3AHn9Vu6/sGI3/3SvE/Uydd3CrAd4H0XJ4exo8fj06dOgWKffjhh7Fq1aoMt4ggiJ2RJ598MvD35HfffXeGW0MQBEEQuza33HJLoLirrroqwy0h2sJpp50GHmABt3//+9+truP555/Hli2pFxzv06cPbrrpplbXQxAEQRAEQRAEQRAEQRAEQRAEQShIrE0QBEEQBEEQBEEQBEEQBEEQBEEQxC6JlBIlJSUp4/bcc8+01ssYwwMPPID169djwoQJOOaYYwLla6wswab/3o2SF/pj1ZTTsX7WtahaNhW1qz5G/aZvEdmyHLH6ZJLrIILiIGIGL6axchnWvnslfpqwD0omHoiSZ/th9dQLUP7tk2goWwIjCZTReqx792rUrf08aZtuvnMUhJTYVLsxQP27Jp+v/S8q6ysBOIIlLdQ2SiVuRVqebMv8P8RDWtbE8ZszT0ooX9RXoG7NfH+ikcPp8uHKn+Leq0ZwJfMGA1hI73Mkb45MqrZR4Krxi/DOFxsTZVAIMla3b9auXYsTTjgBn376adL9PfbtjnEz7sOYt+7Fby87BcUditGufRGOPfVYXPKX3+PRd/+Ov7/9IC4eeSGOPPkIHD3oaFw9+kpM/Pg5PDX9nzjrsjORl5cLxhhCXEtFOUen3TviHy89jhfffgHtO7Rvto3Zu+2TNP3NSf/B3E9Uuxn8Mi4ztoxbHfqluT4koRfRFNdee22gxSU2bdqEKVOmbIUWEUTTNCvQbgoryJaJrww+SaqRNyfMhAyJIlYnPRwO4/NvP8fee+/d8valkeiKlaib8lZCetEVw/220ABsefQx1Lz8ii8ttHsndJw4Ebxduza1s6UUZRcZrbaWIwsl0oY6/sJIkaXaL6URVnsxVrBt5dYSAkLXIO0lVUr48pgYK97WfS6Emw5nn5dmZeAApBBawu2K2YXNnc2zEbL3bU2Mt52cpkYoZxy92/dBTEYREzH1I2Pee8S0VDuGmBSIxaKI+UTbQom0pRJox4SSZatx44m2Xak69BiRgI0HgIZo49Y4FCmJrVsHRBOfM0OdOraqvKoJz0KUlSWkt7vxBiAcblWZLaEmUo1IzH9spT6n3IFhpNtmXSGp74CN1N6LMfuDn0vePJEZ4oXNhtK6TVgTXoW9Dt4rIc839Y0oj8Vwcn4+LioqQFYTJ8mz9/0LGzdn+Bk+FEK7G0ai08TnwQLcN8ZTG6lFQ/ziQuYZ2nfYpe/Fe5ZxFhoyCW6487j7/+ydd5wcxZm/v2/1bNDuKgcQyWREOsDYxiRjsAGRwcbgRDbGwO/AJt4d9oFtwPgMBhsTDjCHDI6AwSYIkaNFEgaESZKQhMJK2l1pc556f39U7JnZndmVdiWk99FnNdPV1dXVXdXd9bZWT6Ul7OF85wm9fTWiMrlAeqq+FNrSdjQnaCZbyTj+99t4eTTs+4KcdCCIohE+icz7A6WMUJpIYVXHSvxzxRt4cfHzmLtqDtp62jDUtPW0YXbd2/jrB/fiobl/w/xGMymeq2uizORhiQria4KRX5t3IAoJyIizVTShBsjmj2TZUF6q7YTZSSTUdvJx8tsEkbdSykjMrVzbtUuYEA1+MjS/PtJjhxZFlI6wnNvvkL6ec6Xacd4w0CgQc294j/whQymF++67r6S8WmscfvjhQ1wjQRDWR5RSmDNnTkl5b7rppiGujSAIgiBsuGit8fDDDxfNp5TCf/7nfw5DjYTBopQq6XeAZs6cOeh9lNJXAOCGG25AZWXloPcjCIIgCIIgCIIgCIIgCIIgCIIgGIb+N9AFQRAEQRAEQRAEQRAEQRAEQRAEQRDWQfoS3+ay9dZbD8n+a2pqcPrpp+P000/H+++/j//7v//DtGnTsHz58v435Czal74IAGj64E8Fs6iyaqiK0UjKR0OVjwzfK0YjqRgNVTYKScVoUPloJBWjoCpGQZWbNFU+EqTKckoMNt2ulR9g8d+OQ7arMVRJ96CjdiY6amcCr/wMmZrJyLbXFZR8O6751c+w9357QyOLtp52NHc3YVT56KLnbUNiWVst3lr+hvVjKZCVYhknkhU2EQFkJU4AiI0oixRBMYGs+41A2GLrLbDDrjvgg9kfpPbTOu8JVG1uBO9GNJYWPDl/XCDWQKncZCPzYgUmK41kV4ACQaO7V+OC/30fH6/owNlHblmg/P5ZV0XMs2bNwrHHHovFixfnrdvz4E9jv2P2wW5f+DcrA3NydCs2U4TESry22G4LbLXD1kbwRQqKEiP6MltaIVgsQDN/FAif3fszePCZB3DZ+T/ES8++VLCe3av6FrHcfOPN2O8L+wFwci4KbeP6ku1PBV1cA2xLYcNEKYXvfve7uP7664vmveSSS3DMMccMQ60EYSBEswxgNeTbaQ+nFTBHUlaKhK12vc8DRlmmDEpFz+FhRjc3Y+X3vgfu6Umll03ZAdWnnDKgstr/+gCaf/4/qTSqrMT4u+5CZvPNVruuA6WmvMace9JgJjARNDOItH3qGgE2RUvMykuTmWCEycRWeGmU2wrkhdls070k00p7vZCVI+cqM4jMfsAEBQYUgTXM/CZWrq3BICaTYMeLII72aQolIlRkKsIBD/bZvR4/80dXjMaEygmo66g3Y2zNgL3eWAOKGGBlL+UEirOg6HokIihWYGgoArLajP2YNNxoVrM2o2MCSNv2jkXrBPRku1P9Ym3R9eprBdMz2+TLmYuhm5rQesuteell22+HqqOPGnB5g6G+vc6ca2L7aW/L7N3F9rpLb+cXiXwb5UGlXRpro0U1azy78GmAGd/80Ym4+vifI5vNhvUAnu3oxNdqqrF7ZTnGJQrTmtvQonVeWa/MfAVHHTU07VWx//4Y898/RNlOOw26jJWdDVZy7GJk2Pto5E93CwwrR3b34jQhzHXXOPu/XUzXL96jnS/2ZoRr32SNgq9I9s32OYBU3vAMYbdsj9cvuwPkINdWzAApU3+E76wA1gxlJ11gMBJWZp4sBjqznfioaR7mrvoQVWXVmFg1CRNGTMDYynHIqNX77whZzqKufQWWti7F4pZFaOioB7Ppdyp1bw0nNdZRm9BVWaG1CVoVYtG1E42b+NmLtinxkmyClXU7SbbPF0m4SYGQ2HSyUTlB2RjZReewMb+LqcPEaLbOti1Tgm2KBemhG7jFMNFa6Bd5nznxeK6s3ddiPX5+rw0OOOAAHHbYYZg+fXrRvO+88w5uv/12nHnmmcNQM0EQ1ie22WYbVFZWorOzs998y5cvxzPPPIMDDzxwmGomCIIgCBsO06ZNK/osBoC9995bRMmfAPbbbz/86U+Ff9fGsWzZMvT29iIzwIkAs9ksXn/99aL5DjjgABx55JEDKlsQBEEQBEEQBEEQBEEQBEEQBEEoTMb9B4x1jcaGDjCAseNHrO2qFGRVQ8c6WTc5b4NDztvgWNfPGyDnbrDIeRscct4Gh5y3wSHnbXDIeRscct4Gj5w7QRAEQRAEQRAEQVi3+eMf/1g0T3V1NSZMmDDkdZkyZQp+/vOf48orr8Sjjz6KO++8E4888khKcjUQdE8bdE8berF0UNursqpItD0aqtyIt3VXE9oWPVV0+97W2n7XX3HNFfjmqd+EZg1iI6Oqb69DZTIC5Un5oOq8vtGd7cYT82cY4Z5y0j6nsqZIqhQETQQClJNhWwOylUEZiZbCoccfkifW7lj0EnRPO1T5SBhrli2bzT5NMWRMW06WHSvJyNrovCVUAdDeEmakkc4ApvzWv/zrfLz7cTOuOX0n1IwoSwnGvBQKSEufBituHmLh81133YVzzjkHHR0dPm3q6Yfg4G9/GaPGjjR6oY4AACAASURBVDRtoEwbxO3hviuoSKBu2tuIuILwy8m9nByMyGu8fBpIYbPNN8PvHpiG+35/P676ryvR3NxS8nE8/PeHccUPr8D5Pzgv3PsKnDsvAc0hJe4q0H5rWwoprDtcc801uPHGG9Hb2/cEDADw4Ycf4s0338Tuu+8+TDUThMKkH0X9iLRz75lO2IkcUWcpLm4OmZwaOS5P0dqTanfNnIlVF1+K3vnzU+lq7FiMv/02UHnp47mumS9j1QUXphOJMO43N6J8993WRHUHTFWmGhoa0ARSTqJtxkWsCZwosGawYjAxNBs5KZNrKyNPNpjtEyu8NsJTBpHysm0n2na/yOmVqLYPuP5jhKxs5adhvJTqk24oyAiCbeZI0s6oTCrlmVwCnxqzFeo66qxUnQFtZOlEgNZAhpzSNQtQAtIadkgHQBmJNkdqW+M3BzGDXdspb083/cvKmpmN4JYBdGe7UJGsXRlP2x8Kx84Ve31uwGW13HIrdEv++HTUhRcASTLg8gbD8vYVeWmcun+7qyW6D7u2SQ1yB3AdpUzOyHswFP5d7jUbxLy69GWsal8JEGHCZuPx2SM+g5f//koqzz87u3FY1QiMVApblmXw/bGjcGdTK5bkjNneeOON0sTaFRXF8wDIbLstKg88ENVf+yrKdt655GPqi4aOevvN3RSjpZSQ2MmPzQWakm77PIG+7512e/tsdnJnr932kxSRbWuyEy+YT6WifuG3BwjKS95NF4x12UGprRjQpKBImxQ3kQIUiBmKAM1uMghTR0Wwwm4zS4Nyzw2n3A7hexoC2nvaML/pI3zUOBfMjKqyaowsH4ma8hpUZapRmalEeVKBMpWx4xWC5ix6dC+6sp1o72lHa08rmruasKpzJRo7G6Gho+cegcjdD+KZJiJBuWs/uKvRHVeIj/0kVMqKsmEnIXMTVpGdsooSEJnJrpRKzHplYm0zyZWysXniJ7ryMToFETe8kNvItYN23dU1FoKn9eDesk5RzkiqXfBuECfmtlOuZFue+0PKfffdh/Hjx5ck2TvvvPPwrW99C1VVVcNQM0EQ1idKnVjrhhtuELG2IAiCIAwB11xzzRrNJ6xdTjrppKJibWbGbbfdhnPOOWdAZb/77rtobW0tmu+qq67Ke/ckCIIgCIIgCIIgCIIgCIIgCIIgDA7FnPublOsGH33QgAXvN6ztavTJulo3OW+DQ87b4FjXzxsg526wrKt1k/M2OOS8DQ45b4NDztvgkPM2ONb18wbIuRMEQRAEQRAEQRCEdRlmxl133VU037777ouysrKhr5ClrKwMxxxzDP72t79h0aJFuOaaa7D99tsP2/4duqcdvW3L0LXyA3QsexVtHz+Jlrl/LUmqXYxLfnQJzjznOwAiBRIRNDNqW5eAWa/2PtYHnlrwBFq6moyEiiMplBc3GVmTEy277woExWZZKYrkzARSCl8++ktQSVrCwdlutC943i5ZsRNHIjAv23ZmLdhPyvnMdYlSJNyOfgh+m8deb8Axl7+KN+c1pk9AoV9lWAd/vaG5uRknnXQSTjvttJRU+/SrTsVXzvsKRo8bBaWSSKpt2wZOuBXJtckIvBJSUAgibZOfTLqXeFkBGJx0y0m24fvD1086EU+9+hSmHjl1QMf0y1/8EttvtQPOPvNsfPjhh77vxVKvXFIidLdcAiL32nApLy/HcccdV1Lec889d4hrIwiF6Veg3Rdeasz5n26Oiah8J8fMLSP9O32cX14k7xwquLsb3NYG3dKKbG0tul97DS233Y4VRx2DuuNPyJNqJ5MnY+K9f0Zm661L3kfv3LloOOM74J6eVPro//4RRhw2sOfXmqQ8KYeCAkObHzaiUmZAw0mqGZqNBJS1Nq3JcV4OJmWb33/Ctj/D59VRX2AdG2DZ9wn3PM7tR+7Ti7etbJu12ad2dQIjIYUyNXzxzSeZiqQCm9RsiixnoXUWmjWyWtvvDM3uU0Nz1vcB7T9N//H9xPUd1y8AaGPQtv3AxUHs2wtgdPQUl3QWovPZ59Dz3nurfR46n34GXS+9lJeeTJqE8k9/ekBl6fp6tN7x27z0silTMOLwwwddx4GyrC2aCGo1hqN54u143XD/bnaR3S1qXojZK95OjecPPf3gvHxZBt7q6vZR3jilcN7YUdi1In3feO2110qq1uhLLsbGM/+BCXdPw9hrf4ExV1yO0Zf/N8ZcfRXG3XwTJv3tAWzyr9nY+LlnMOaK/14jUm0AqGuv87JiIgI5ib0V2fs4xN9uI1E6RfFM7u04lmWH1ZEyOTREqmvlzrDBYet8b3VOpyQCsZvwysbqrsZEdm6sWNRMUSyZI5p28ah7f0AuznTpQThthNJBJJ1QEE4rUkZCbeXSbT1tqG1big8aPsAby1/Hi4tfwFMLH8f0jx7Bw/P+jofmPYiH5v0dj81/BM98/BRmLnkJs1e8hYVN89HU1QjYeiqVpOrgJplSyF+XwNXB/iibR+XEzVaMrWDWJUisIDsJ693xqJCWIEGi3ORW6UmxyJ/TKDZXylw3XuodekZ8zhGtiXtObp+Lv+dObJUSs8fbxiJtEXMNK1VVVfj1r39dUt7Ozk4cf/zxQ1wjQRDWR84666yS8snkdIIgCIKw5qmtrcWHH35YNN+4ceOw3377DUONhNVl6tSpJU1ccskllwy47FmzZhXNM378eOy7774DLlsQBEEQBEEQBEEQBEEQBEEQBEEozND+7xpBEARBEARBEARBEARBEARBEARBEIR1kCuvvBJtbW1F8x100EHDUJvCTJ48GZdeeinef/99vPDCCzjttNNQVVW11uqzJjjvwvPw/Uu+DyJEot4gHOrSPaiNJWcbKK/Vvor5jfMAchInJ2VWkcgrLdp2cifASsOsbNlJuGBlTmPHjcHnD/h83j7b5s1AsDA5g7LZP7u0yNKkchTaLr/ZBoAy+zb2L/fdaaATAIkXSS2s68TXr34dv7hvDrp6Pjli9enTp2PXXXfFPffck0o/9NRDsPcRn7dSLSspQ2JkW+QE2JQScxlZmJNtBflX4kXqyvcBJ0s3P0kkUI+vJlP25E0m444/3I7bfncbJkycUPKxdXV14XfT7sZNv74pb11JisBgmPOIRFvI5Te/+U1JwreXX34ZWn9y7g3C+k66z66OfDuUAWNKdkJthn/sumewFya7vTLnPIvXPM3XXocl20/B0ik7ovYzn8OKY7+Cph//BN1vvJFzPISq47+KjR5/DGU77lhy+dm6etR/+yTopqZUes0pJ2Pkmd9ZE4ewWpQnFV567aTHRnwcS5NzpdpBgM4w0mQdSZKd01U7wbY1tbpe5OTbrmm1jvoFYO+F+X1Oe/Mm+zq78jgqH8yoSCrW5Gla79l81BYgELLQyOossqyR5SyYs8haubaRrAMaGlm24m1osLb9wv5JS9nTy7EiHcy+DwGMzt6OfmrYN92zZmH51MPR+N+XQ9fXD6qM7OLFWHXBBQXXVZ9yMpAkAyqv+Tc3gTvyj2fURRea+GEY6NW9qGtfMaBthl2Sbel3/FzqI4CA5q5mPPXxkyDiKMZUmLDpROx+0L/lbfJ6Z7eP/ghAJQHfGT0KB1dV+jwvv/xyifsnZLbYHJUHHYTqb3wdNWd+ByO/eyZqTjkZVcccjfLPfAZqzJgSD6Z06trrAD/hAIIg28ZNXmjsQlk/JqVw4AhJHOXx7ULhM72OzbrciYco+h6VoxSZW39O7JQr/3bf42NIv1FJT4NkvuW+Q4hF0en3CV5YHUmnExfLuvhU2cmgVCYlr06cfFtFy5QEUTWiNLLlqBzBtZNlU38/Lm8SSbRDOUlcJ1t+4oTasSg8p06Jk3rb2NxtkyrXx+52EjOoMNGVva4AFWJzCt99i1jJO/nJxnLak4K8HfZ1Sl/3gZRUO+cWlbuNxOLDw5lnnomdS5wcYPr06XjuueeGuEaCIKxvXHPNNSXl++IXvzi0FREEQRCEDZBLL720pHwnnXTSENdEWFMopbDZZpsVzdfe3o75OZOMFmPp0qWDrZYgCIIgCIIgCIIgCIIgCIIgCIIwSESsLQiCIAiCIAiCIAiCIAiCIAiCIAjCBkVLSwvuuOOOovmqq6tx3nnnDUON+oeIsN9+++HOO+9EbW0tbr/9dpxw4gn44oFfxB577IGtttoKY8eOLUlOuqbJZDL4w1/+gHsfvBdnfu9MbLnllgXzTZo0ETf/9mZc9pP/suLgWADl/jY/zV3NAxadrU/MWzUXry01kjJlTUrKy89cKiFxcixCJHOCkTw50baXNyMsqwSHfXVq3n47lv0T2bY6pAxi7OTnVhKl4pYydfHLFP/6AZltEQRO6VZ2X5UtQ6FXA7c+Mh9T/+t5PPXm8lRRMWujn+eyaNEinHDCCTjiiCPw8ccfp9Z98YQD8LXzv2LPu/KibCfWoljyZeVkRuBl2iahxAq/rOzLiciIQMpKuVMSbld+EKapWMxl+8DRXzkKL856AXvsuceAjrWurs5L4GJNmxN9AUHklRJ7lYDIvYRJkyZh3333LZpPay3SMWGtEt+t+hVp566i1Eff+VwypxdScmQn246LX8vPRDV2LEZ9/3xs/MJzGPerG6DGjSt5W+7oQMOpp6F30eJUeuVBB2HMT36ctouuJcqTMjiJuZNmOyGyk6F76bYVK7v1QWntpMpx87EvF5FU2XcAe+xsJxTgaH9Q5iPsUwcZu99J6De5/UhRgowqG8rTtt6RURlsOnIzaK2tOLsXmrX/cSJtZu3zaHbibA0N+HYykm2zHnbZ9QXNOvQpDhZgBtDR0z44iT8A9Pai9bd3onavvdH4X5eh58M5JW/aPWsWVnzleGTr8qXcycQJqDnjjAFVJVtbi7Zpv8tLL9tlF4yYeuiAylodaluXIquzISHv1Oaf68L3W067lyl9ledtk1Nsrqt7qG573dluPDb/EXT3dAFMfmzv4ol9j80fiy3tzeLFjs4o3jRTIx1XU4WTRlYjAdDQ0IB33313aCq9mjR3NaGztyO0QSTSjuMW+NR8CbGPfZwnG3bCKQ65olkRzLXrhdnpslwmorB9kGsrv+zk2rEY29chiv/jcoMk3JWWFjo7aTg5mXQqPci0Q9zpYlHysaoXUsdxqpVrO5G2l107EbUTcCOkJ5TAqquj/eZsq3LqUvAnSX1PvBDcxNle4B3H3ojq5fIlcT4Xi9s6qrCfJHVsFETkKpxXJ9ZWdkIx8tOfUGi7qOVSS26QR+k2d/k41Y8KiLRzJ7UqItkWhpbp06dDlThRxFe/+lWZQEoQhAFRXl6O/fffv2i+hx56aBhqIwiCIAgbFvfff3/RPEopXHnllcNQG2FN8YUvfKFoHmbGd74zsIlAOwpMLJjLPvvsM6AyBUEQBEEQBEEQBEEQBEEQBEEQhP7JrO0KCIIgCIIgCIIgCIIgCIIgCIIgCIIgDCeXX355ngy3EFOnTsWIESOGoUalM3LkSJxxxhk4o4DELKuzaG1tRWNjI5oam9DY2Jj/05SzrqkxlX8gQpeq6ir84U9/wMGHHgxmxmGHTYVmjblz5uLxGU9g9tuzUVFRjn333xeHHnEoKkZUGnkcGQUZWUmgIoK2gi9is1zXXodEZTCusnRB4/rAkpbFeHLBDABOfmV+lJcxKaPdIidMtlJlK25WSLyISSmykm0n13IiLsL+h+6P6poqtLW2R3tntH70BMb828lW5OREQMquBdJCbbaSJyuBshIwt2jaVwHQNr82uckYIc22Ns2Xx1hY14kzr38de+84DhcdPwWf3m4cogqsVVY1t+Gaq36CG2+8Me8/xBIRDj3lEHz1/ONAyojInNTanfdcyVmQkjk5l2sn254qyNGVk2m7drWSbbfs/8TbW/Gak26PGz8OM56bgd/e+ltcdsllJV3vdSvqIlFnTjMUaxOKv4rMSyjMLbfcgl133bVovhdffBEHHnjgMNRIEFYfzrWlAvDeRJcnerJyTr6CN1sK5TrR8tq+t3JbG7pmvQE1bhyqjh0FNX58aRtms1j5//4d3W++mUou23lnjL/1ZiCzbvxKY0KJESATQ5FTZWswK2jWUKQABjRpKFYABYG12U6DWIGZ7RjIiJQ13MQb8Plhn9ls98d2TOzaXRGBiY0U12xklpEWvzKH8qCD0ttItoGKsgpTH4oe7APsRtzdjZ63Z6N79jvILlgAvXQpdHMLoLOgsjLQ6DHIbLYpyqZMQcU+eyPZZJPVbYqw754e9LzzDrpnv4PeefOQXboUuqkZ0FkgUwY1ejQym26Csh2noPzzeyOz+WZrZL+bj9wCC5sXIMtZ29bhpCkoZEFgZM1YjRNo0lbEa8bADAWQhmLyLaKZACiwlTO7pmC4fkCmTzGQ5Sw6ejpQVVY16GPgzk60TvsdWqf9DuW7/RsqDz4YFXt9DmXbb2+uXSIgm0XvokXofu01tP/9YXQ+/XSf5Y25+mqokTUDqkPzDb8Cd3fnpY+++MJhlekvbJ5feHdkT7ufoAaIL5AgQl6dug5821RdcydYKFKeZo0nPpqBxs5VPv6AixNs7LDz53fCmIlj0FjXmNr2kbZObF1Whi3LMogjw/1GVGBSJsH/NrXg2WefxU477TTgYxpqlrXWen0xbAzlxcYmoIb5m0CK0suuEApCZNcIRNGPS4gxt2mrVOZUuZ70qrAvjiXLvrg07tkR3/9dTnvPcO9a3L2foljcCJ/Z9gMzeQ2RAlgbsbctWsVhvJ0wy4f2Vv6cpWwY7xCBWYHs5AJEZCaHUOZgibWd/8FNNhFNAAHY52OcljcY8ueroBSd4ONv06amBRSZicCUTwsxeCoe9zJx5eXZKpJ1hzTysm2yk4SFssI7nKDUTsfq6f4QROm+HeN+EV6zpPpPwUmtcrZb2xOvbOhsvvnmOP/883H99dcXzdvQ0IDzzz8fN9544zDUTBCE9YXxJcTdM2bMGIaaCIIgCMKGw3333Yf29vai+XbffXfU1AzsfZmwdrn00ktxzz33FM33zDPPoLa2FpMnTy6p3M7OzqJ5dtttt5LKEgRBEARBEARBEARBEARBEARBEEpj3fhfKIIgCIIgCIIgCIIgCIIgCIIgCIIgCMNAbW0tbr755pLyfuMb3xji2qxZEpVg1KhRGDVqFLBF2scTw3FKJODRWqO1rRWNq6yAe1UjVjnpdlNjSG9qwiabTMZZ53wPEydOAFtxj7aSvm233w7bbL8tWBsxoGarIfQSXysRIoA4iJmNEEhZeSFhWctSKBDGVI4dytO2zrCsbRke+eghZHXWCplUSpJMVtAMK2Z2MidFCDKoKN1qnIw6SiVG8GRlU1VVI3DQEV/CQ39+KFWHtnnTMebfTgYi0ZPpJEENZVVd0VY2TyxvIlg5mN2WnVCQbYdMAGStvCsBOGs2ImWyEOMf763E8T99EfvuPAFnHbEN9t9l41RdByy0Ww231NKGFtzx6Bv49RXfR8NHb+atHztpDC6+40Js9KmN7KEHmbYTdpn0xEvdlG0XJ9VOKBZ5KShl5F6JStLCL9u+QdYdxOpe3OWkYq4/+DNmxHFnnftdbL/D9jjtW6ehubm532OvW1Fn5WmmhJLFXkVY2zJYYd1hl112KSlfZh0R7QobDlzCzSwvT65fMxJhF7rtOdlxah1HoklXKOdMhOClnGtZrN3dja4XXkDXCy+g6adXovrkkzDq4ouLynYbf3olOh5Li76SjTfGhN/dBaquHsoqDwgiBbYyUHACJoZmQJHRg7LWYBXkyMxshNt2zMNWsGpayVivw7IVKFsLKxHM2FnlCLfZDam0FZdaKXbeUMyM0Jg1/MQndihmRNxGpFqmynK2Sx9z/jjPkF22DB0PP4qOp55C96uvgbu6fBHFemHF5z6LmrPOwohDDxlUn83W1aPjkUfQ+eST6Hr5FXDO5Cb9Uf7pT2Pkd7+DEUccsVrXS3lSjo2qN8LSliXReXMnj+24TEEzAM76LNpKba1bFtqO7ZkJRAxidp5a0762wY1fneFuEAygtbtltcTaMd1vvY3ut94OCUkCqqw057aEiVdGnnM2Rhx+2ID22btwIdr+9Oe89PLdd0Pll740oLJWlwVN8wEEOXLuJWWIBPSpVPs3sxUyh9RUphK6mxk3D6xfhomNClYs9Z2Z8eSCx7GkZVF0LC5+INMviUCJwn7H7YuHb3skVWQ3M25vasVFY0dhQpKkarBjWRkuGzsas555BjjnnAEdw3CwtG2p/05EXggdpNfuUmbziE1gzkUkZ/btSCEyduJsty6InSmvvxCTnauK/LKtkNnWbuMvdQvD+aij2ItgJ2mwEmkXl9vt2dfH5iMFss8LDW1ibtiJrThBFtr7xYk1tDKTQCgQoBJoHeTaRNE9QRFIw08eYO5g7rywr4NmNs9H1tGDyNwttb+KwjcOT8RwEvq6NNz16qTn/m+Y9wlwQm0EkXw8mZWVY1OUHsuykyjmTku1Q6xO8QRZ7k9qoqzw6SpN1siuoidnkGpTTn/yOfJj79zPnHOV1w8l7l4rXHvttfj973+PFStWFM17880344ILLsBWW201DDUTBGF94MEHHyyaZ+XKlcNQE0EQBEHYcLjyyitLynfVVVcNcU2ENc0uu+yC7bbbDnPmzOk3HzPjzDPPxMMPP1xSuaWItSsrK0sqSxAEQRAEQRAEQRAEQRAEQRAEQSgN+V9ngiAIgiAIgiAIgiAIgiAIgiAIgiBsMFx33XXosiK4/thuu+1w7LHHDkONhp4Czrz0SveVCCNrRqKmpgabbb6ZFyA5SZMTPXoJpBf2sd/e5bEeqNg3Z1x2NjH8jSAe4ljnbISEi5sXgcEYWzluzZ6UdYzatlo8PPdB9GZ7vExbpT6DnEmR0aExjETZyKIAeJmT2SYhBbJyRqd8ghU2ExGO/NoReWLt7lUfoadhDsrHT0FkEfNWSA6GJyNBR+T2dCuIvSDd6L5iobYCkLUbKZtfg1iFPmq3N7Iwwovv1OHFf9Vh68nV+MYBW+C4fT+FCaOH/j+a9mY1nn5zAf749Gw8+cZ89GY1mlYsycuXKcvguif/xwuxlBOr+fZKy9GVTzdSbSfQdqIuIkKiFBQS01Y2j+kLRrKd2HZXTr7ulpUCOUlYjsTLePOCLO6gLx+Ep196Gt/62rfwwfsf9Hkevnzwl72sq5hUG0C45qPrP09KWKJsUNhwqKqqQnt7e795ysvLh6k2gtAf/Y6qBleElSLDiZX7ysdBO8neojm0lO+5J2pOPcUsaA3d3Izs0qXoee896JbWVF7u6UHrb+9E51NPY8Ld05DZeuuCZbbfey9ab78jlUbV1Zhw9zQkG29ccJu1hXlUmfOsWdvnmR8NW5mpbQ+wkYr69ewfdWyF2m4E7JZhJx4hZ122z0vW2stSyU1U4pdjUXtk7o76ixurO7m2k5WWZQZ+H+3517to+sW16Hzq6UH3ua5XX0PXq6+hYu+9Me5X1yPZdNPS9v3hHDT/4hfomPE4kM0Oat/db7yBhu+dg/JPfxpjf3U9MjnSyoEMSTYbuQUWNS+CHxQBgB2vJqSgdRakFIgVssj6khW0Vc+6KWtiYTZDufiJVJDjWok6EKTqrd0tmFS90aDOQ1GyWXBbW0lZa878Dkb/538MeBfN1/0S6O3NSx910UW+7w8HHzctxKrOVajM5McTFLetG/v6WAzxZWovRgRBcrR+TRzOYIfLru8wgCcXPI4FTfN9PAm4SXfchEs29laEQ085BLMen4XaBctS5TVrjf9tasWlY0ehnAhu+iYCsFGSwcQ3ZyGbzSLx4u21D4NR27I0kg+rqK1gY7UwOZV7BxGE424SI5/iNkxLkykWI0dCbIR9xBNV2RciqZq6Mv2kCQht6OTaQNhHeC+D6DmRLlGREVvHamYTlZPRaZM231mF2pEOTy3WIJUg6+Ta/p0Og4gBxUYaDoJGOC9sZfNsJ9bS7llGbCdUMzJtIveMIv88tbMJhF2FB6g/n474kRf6dRCbu/dJLvZ1baqiycpcHO1iaB+P24mvgky7L6l2JNP2E56ZNy/mKkHoJ3DrXCtSdBx9S7VNu+XjSykwoVWuRFuk2msPpRTuv/9+7L///kXzaq1xxBFH4N133x2GmgmCsD6wzTbbYN68ef3myQ4yfhIEQRAEIZ+VK1fi7bffLppv1KhRmDp16jDUSFjT3HTTTTjkkEOK5ps+fTpWrlyJceOK/95KRwmTQ4pYWxAEQRAEQRAEQRAEQRAEQRAEYc0iYm1BEARBEARBEARBEARBEARBEARBEDYIVq1ahVtuuaWkvDfeeOM6JYcaDH3JuJxYqS+8yC0WP+VmtyJnI1eyq3XYpxc9ASAv6HaSZiONMjIm9tsY+ZGRLoVdED5u/hi9uhcTqyYN8kys2yxsXoDHP5qOHh2k2l4GBSdkSkAAErIqMwpCZlIJEieCAhmhn83nRFEgIHEiZ1v2nvvsiUmTJ2FF7YpUfVrmTsf48TvapUiubWsVNJHedgWQM265/G6d8nlNvzDHwqwBaMAeI5MVQ8KUQ2Q1WcxgSgDW+GhpG67647/wsz/Nxme3H49DPrMJDth1MrbbdPQaa4vmti688M4iPPHGR3j89XlY1dIZjoUUUJYvpNxprylQMPcKJ9L2Oi8r11IELz0noki+pZD4NCvVtrKuIPqyMm0Vy8ASECkkpCJJGHmNF/n9RxIvigRfMIe13fbbYuasf2DG9MfxysxXMHfOXHz4/odob2/HHnvugf/37/8PX/jiF9LSL9eikfjNf+bcdHKF2ikhnCBEcAmyVhFrC+sC/Y2f8gZeuf7MOF+hZM5d5tRnXrHDcC8dceghGHFoAaFENouu115Hy823oPOpp1KrehcsQN3xJ2DS9EeQbJQvAe557/10QpJg/K23oGynndZk1dcImtnIs+HE1gyjHtVQ2oi0jWDbibNz5OdWtA27TjMjITeucgZe+FlsmABoJiBjNgAAIABJREFUDbJjN2fvTvUAJ2H2YtWQh73iFNC5dQFQpsoGfA7a7/8rOp98qnjGEuiaORPLDz8SE//8R5RNmVI0f8dDD6Hj0elrZN/db7yBFUcchQl/uAflu+8+qDJGV4xGTXkN2rpac64/svGLhmKGho1rkAWgwFAwU8hoL0pNSHlJrY+ftO1n2ulmg1aVwejVWbR1t6K6vKbkOlcedCA6n3se3bNmDeqYY9TIkRj9kx+j+oSvDXjbng8+RPtfH8hLL//MZ1D5xQNWu24D4c1l/0R9SwMmjpyIqrIRJjGeKMabsSmMXRFWAbmy2liwHaemY9r8cbHdMdJC4DwKWLpTKQVk7Fndi6cWPIkFzfMjEbSJBZTve07ia2LIyqpKfP+m83HVyT9Dc0Nzan9LentxX1s7vlVTbcpAkBtnmltQ98or2HifffLrvpaoa1+BrmxXWooeSZbDuwd3DsjeqkOeuP3j+Mkt+wV7/lXUD1yfCPMexBroqK2jcYNSLm52ov14MgWTqkiZO7uCeffi3sWwq5MbM9h7h4/PFBRraAIUA9rJnu3dCqTs/cbE54CZTEJREiZZAwBF0GwmDdDIhrcC9t0O2ykE3PGpREFrDfPkVGCyn06izWEiClcY+3dHTqjt55ZIlR2up1hg7oTncRvbtyIqEmoDNh5P/CRYCRGUSsx3FeTZLp72Um17vbjvXtQNF/fbdzgUR+W2nhTfF6I7BEU5oz4TxOHhPKfGmtEkAHFfjM+TsHbZb7/9cNRRR+Ghhx4qmve9997DzTffjHPOOWcYaiYIwiedT33qU0XF2vX19cNUG0EQBEFY/7nssstK+jesE044YRhqIwwFBx98MLbcckssWLCg33xaa5x11lm49957i5bZ2dlZNE+x/QmCIAiCIAiCIAiCIAiCIAiCIAgDQ8TagiAIgiAIgiAIgiAIgiAIgiAIgiBsEFx++eVob28vmm+XXXbBoYceOgw1GgR9SRr96r6k2X1ptpEv4+L0uiBzCnKevH1EMjIncwLrqE5B/AdbR1IEpQnMypeXEiJBgWBE24tbFqMz24nNR27R98F/AnmnfjZeWPQsGFZyRlbCzFbN5ARQgJU2WXm2k2hT0CURhfQEygq2rUjKisMSZeXaVsx95PFH4M4b/y9Vp9aPHsP4z/3Ay9e83Ymt9NrKr4MfzNXBGr6QGJGkNWARazASAEbCZUpURh7JVuZlj8n0HbcfBpMyRREBbOSEmoGXP6jHyx+sAPgNTBhTiU9vMx67bDkWO2w+BlttNBKbTaxBTWXf8sjerMayVW1YsLwJc5asxL8W1uPNucvw/qIGZHV0DVACfxEAqJi0PXpXLUmVNe/t+badYM8NjMzatgWs8NoLteEEXSqSfCkrSg/SLifNTlweUn6d+4EVeMHq0gHTh1KiODh9ebi+gq6LkMmU4cijjsRRRx1p1iun9Sok9sqhkNir0Dq/b0EojIi1hXWZ1b17RX5kT7+CbsSZnWAyvY1bLuXaGRKSBBWf3wsVe30OrdN+h8bLfphanV2+HKsuuhgT7v5d8bKyWTSc8Z2B10HrgsnLv3QwEAlKAWDjV15GMmnigHeR5V4v/QwS3NA2RpatkVDi28dItv2S+WEnDbUCUSviJisVJSIwsR03xPdEMm7uaEjmxl5Ox8xa23ESrMs17NltohnIqMSOHdYuur4e9d86CRs9MQNq3Ljh3XdzM+pPPhUbPf4Y1Mb50vd+Jx+yN4JNajbF+53vgbVz1poxkuasDX/cWCoW6morXnfjMQ2OBlAMIMnZt+tzmm1O290buxoHJNYu32MPTPr7g+h5/wN0/P3v6Hj8CfS8917J2wOAGjUK1d/8Bkae/T2oCRMGtK2j+brr8mcPADD64gvTxtwhpkf34J0VswHWqG+pw/jq8RhZOTJnwpgwBnYQRQn2e25aoZ7jy2AAxHkT0xTOnC/SZeKSx9KdvR2YMW86lncsNxPxqHjCJhsfkpuOJwh9iRQmbjYRF9z0fVx96jXo7uxOlft8eyd2LivDZyoq4KZactHIkhnT1ymx9sfNC30s5O576Ql+UrpieyyUimecX91LmqPvdoYDL3F2KDuRUvQEz5FCsxcup8h5H+NF3Cm5Npk+hHSfMIfDXq6tSEGzNvuJniUmNtVGpc0ERYBme37YPEdMpG9ibnMOGNrMCeCfYWaPRqqtiQBWYDaTBmjfK7Q/LlIEIIFmDbCykz44mbaTa9s7oX8VwKnnWcGYMpLRk21TPy2Zn+wKUJT4tgFgY+yQFia8Ij+ZlZnEiszEZNGkWO5dTGo7uPVhn668+NoKdY/k7u5egliuH3cJ9x4m3AvyJPzRBgXvK8Ja5y9/+QvGjRuHjo6OonkvuOACnHzyyaipKf05LwjChklFRUXRPEqt/dhPEARBENYX/vjHPxbNQ0T42c9+Ngy1EYaKX//61zj66KOL5nvggQfQ3NyMUaNG9ZuvlPFYa2tryfUTBEEQBEEQBEEQBEEQBEEQBEEQiiNibUEQBEEQBEEQBEEQBEEQBEEQBEEQ1nuYGTfeeGPRfBUVFXjkkUeGoUbDg3PbOjGuIyWO68e/04+O225rhX9OIKhD6XCibiJQJHUyQmWnizJ5iQjKKuScdohBILZiJBDq2lago6cDW4/ZBhn1yf6n7ixn8eKi5/Cv+nf88YGM4MoJz7yE2UqyFaxMmZxQm4Lgya932yskMCIoJ/xSTn3mxMsgHPW1I/PE2tmOBrQvex3Vm3we8AJGZTuCFV17w5P9ICPD9pJAJmcbNGUwm/0ygaEB0lEeBSI2Qi5SwT1J2ku1jYAQXq5NZgWYCPVNXZgxawlmzFpk66ABZlSWE8bUlKOqIoOMMn2xo7sHze3daGnvNgJEUyicRY0RZHqFGLH5nmj74JlUWltzG7paO1FVU+VFaYoAJ9aOpW7+k5xA26UbkTbZNnbCL+UkX16mHW3vpV4U5bGKbUKewEt5WX2QPcZ/e5FgriybIrGXJU/sRZR3sxCxlzAQSpED33XXXTjrrLOGoTaCUIL4uhDuEVioPzshcs4+8pIJYN3/vtk+KIkHWc81CRFqTj0FvfPmofXO9Hii8+ln0DVzJir23rtoMdzdXTRPqXBv7xorq0f3wCs/3UQhZIY1GtqLOjW0kamyE2cb6Smb4YoVcDMS10fARqodS1pB0Mx2cg53MEGs6kbNGhpu0hU3cQ0DqWe3dtJtJ/UGI6PKbJEc5K1uX7GFGzkSd+R1XQBA2S67oPLAL6Lys3uifKutoUaPBmc19MqV6J07B51PPY32Bx4E9/TkbZtdtgxNV12NsdddO8AWsfvecUdUHvhFVHzus8hsvTXUmDFgzdCrVqF37lx0Pvss2u//K7izM29bvXIlGq/4McbdenOBkotfT5vUbIr3698FMyPrxqfhxEEpI5BVZNqTKAsFBc1kxq8wonMQI2E72RAx2I7T2UdHAHxbORE3o7W7Fb26d8CxUNmUHVA25WKMuuRi6Pp6dL0+Cz3vvIPejz5C79Ja6MZVQFcXoBKoUSORTJ6Msh12QPnnP4+KvT8PWs3JLcbffFPhFUmyWuUOlNnL30J3tsvHqfWtDchqjXHV41JjYycEdkJlsyZIccFh2Y+nfWYT48QT0zjxb7SHgsQxezyWLiTVTk1eZa/jxs5GPLbgEbR0twAgJHayH2JAIfFyaLCbCMhPwQRSpg9us9PW+OZFX8ddV+ZPjHBXSyu2zmQwMQkxhSJg0SMPY88f/7T/kz+MfNy4wLeWwQmMXYwdYh8/oZeLa5hs6BsJjOPYKKEQx5J9o0Eq5Ycn3wfMfsxmbjIxF1lFN19/Q3ft4+7hiO7X9jiiNyYM964F/n1MePfjJN7alwcoKDJPLLCGUkbCreybGCaCZkCRm9BKIyFlzgcTYLXYBCPVJvZ78n8Usb3fJSa+5+i+RuZOp1mb2ttJJuLnpnvHkLobp+3k0TGGdnLvPdy1F6TW4X0SURL1ARs/qxCDO7l2ePdi37f4/FQwHncTaCGKz3Ol2sr1N3fniJdzpNq+f/h3Lf3H3qk+mur3fSOx+vBRWVmJm266CaeffnrRvF1dXTjuuOPwxBNPDEPNBEH4JDN58uSieUTSLwiCIAhrhscffxxNTU1F8+24446YMMgJ6YR1g6OOOgqbbroplixZ0m++bDaLc889F3fffXe/+TbffPOi+1xrE6cKgiAIgiAIgiAIgiAIgiAIgiCsp3yy/7exIAiCIAiCIAiCIAiCIAiCIAiCIAhCCTz22GMl5dt///2xxRZbDHFthpaUNDtFP5rsSOSUJ9yzIif3f/uCAjDPEOkFPcxOc8RWlExe+kfs1HBBvmz12lZqxbYshrLp2uZt7m7C7Lq3se3YbTGyfNRqn6u1QWNXI56c/xjq2uugrMCMIvmSFzERQbETOzm5EnnxspNlJ1b8RBTk2l76BCdnViBl5E+JF3Yn2H7HHTBl5x3w/r8+SNWxbc4jqN5kHwTbopMuO30g2fZzW7h8ypg+AcSGMC/GJli5Ftk+ZmVfVibueyh7S5QRT7o9EABkASQAaZPGBCIdSScBEKOzW2PZyk6klJCR4N2U4ZbdcXHfTkUCMmM2gxGF69Sqlx97DV8+4aAgzorb1MrbnEDbCbqUFW8HwXYCAiGhxIvS09/JC74UyKTn9AeKJWFeFqe8fMxJvIxHM8jivFSbIt0XpaVleacjV+yVOlXU77Ig5KK1Lprn5ZdfxnXXXYcLL7xwGGokCKuPkyI4EXbhPAhe1uDbRPw4ypMrROuZi187w8GoC36Atnt+nyfIbrv7npLE2usqXb3meFw7GUF2EGoHSaoThBqxthdaW7m2BqxU26W76WQolG27CTN7qW/YR2x1tcWYzPbTriYOfclWnG39y9XqiZEBQI2sRvW3T0L1t7+BzKc+ZXYJ8ucDAJJJE1E2ZQeMOPJIjPz+97Hy7LPR/dbbeWW13XsfRl1yMZKNNipp31RVhepvfgPV3/42yrbbtmCeZOIElG2/HUYcfhhG/eD7WHnOueh69bW8fB0PP4LehQv9MQyEykwlRlaMQnNXEOqYsZCVvLIV1HIWTIBmMzZOiL3AlgiA1mAyMnZFCk6dHeK4aPwL+NGYBrCycyUmVU0acN0dasIEjJh6KEZMPXTQZQyYzLrxa8qvLHkZgBPTG4FyU0cjerLd2HjkxkhUGP/6+DgaNbt4OVeAnZY4I0d6W4CobL/cZ+b87QrxQcP7eGnJ88hCe5kwcSQEtrEkORt3KkaJ4xaFQ048GEvn1+Lx36flrh2acWtzCy4bMxplUT3aFy9G/euvYcJnPlvkAIae+o46tPa0Au544xjbxi9RdB0Ewz4v7OResbCY0uVZ6bo3m/vwN/SElDjbflNeZmwaUpEKOaKw27+LcT2vgFwbiPuci90YzGaSJ/biftfH3D0lKKl9GU7gbM+D5gQJaYAIrLUpz+bWfsIre85IQ2v7nUO9nahbsZ10gjS0nXxCkZF2u5Po73j+meWn67Ly8PgkhfgzNF2IdvNl2iqk+b4QYucgwlY+xk6Jtq1Y28XupMLkZ3lS7ajt3TcgR6rtr/vC94v4jlOKVDsXibvXTU477TTccMMNePvt/PFQLk8++SSeeOIJHHzwwcNQM0EQPqnstttuRfO0tLQMQ00EQRAEYf3nRz/6UUn5LrvssiGuiTAcXHfddfj6179eNN8999yDm266CaNG9f27Ktttt13RcubMmTOg+gmCIAiCIAiCIAiCIAiCIAiCIAj9o4pnEQRBEARBEARBEARBEARBEARBEARB+ORSV1eHww8/vKS8P/jBD4a4NmuAAbpygqerH9ltbplc8GvhwilIgsIGkfiHXJ4ga4r0ZFZelJZQKS+yCiKjxIqje3UP3q37FxY0zTdCpk8Qs+vewn3v/Qn1HfVQKki+nNzLy5/ssQapdo7QKZIsOwmain7S+dNpZGXcTvh09AlH59WzbeGT0L0dsC3k072YC0E4Fwu9jBvL5Vex7QrpLU25pj8ouw9TN7OdApCYH1vn+NPlhz0m+GMju50CUQagJJ2fVCSSUyAkYZ+pPAV+oECZClRM3jnvfD3/4Au+j2Z8OwSpeaIy9jNBohKf1313AnS/PleqrRKTx4u+Et9Pwrl0/SSIslV8HUYCr1zlV1oc6MRsTu6YvlfkibRzRYBFJNuCUIhx48aVlO/iiy/G3XffPcS1EYTSKDyJSREK3RJjAXdePkrlyd0mu46Mg9TYsajYd5+89M7nX8iv+yeIzt6O0M5Odq5NW7GdPMaJsOGE2oj7RlqqHmm44dWoTpSa0/6scyTZVGBMHjlVoRDq4+pgH/KJSlJjuAFDhJpTT8HGM1/C6Mv+o2QhdeZTW2DCH/+AZNNN81dms+h84on89AJUf/1ETJ75Esb8+Io+pdq5JJMnY8I9dyOzzTYF13c89njRMvoaw0yq2giaNTRrMBtZrP+uNTQ0sszQXrPOYK29PlaDoRH6iWkzk+L6khuPGTE/Wam72aaxY+UnLgZaF5iz8kPUta/wk9y4SYeIFDp6OvFx4yK0drUhyJYjOW4k5QUQxbYUX8gW8jFw7nXnhdyR5NnFx7n5UvQzvu7q7cST8x/H84uehYYOsSEo9ScVD5JCAkJiYwczYY8VC9vY4+SLTsKWO26Zdx7n9fTir23t5rZDIYpaeN+9xZpgWJi/ah7g42NKndvwRiLE0ECIpFLtztH36P1FkEojHev6GCk8M0IMBiONZtjYE3DXfF9tHd6XFOpL5Hcfy7fNcZv1ytc5LZqG6wsU+oUiFfoA2XcFto8oZd/DpGLbBEolJl5FgkRlkCG7rBJkVAaJyiCJYlxFJt3kUzaP2SahBBnKIKGM+e62VxlkVJn/zKiMWUcJMonJb5Yzfl1GJcjY8pSrEykkrp5JxtQ9qnMC+2nrk/Exezhmd6/wfwpJtSmcW/jlvqXarg1c7J2SaiO0eX9S7dy3LKWwWuMBYdA8+uijSJKkpLwnnnhiSRNPCYKw4bLXXnsVzaO1xh133DEMtREEQRCE9Zf29na8/vrrRfNVVVXhm9/85jDUSBhqTjzxRGxU4kSQm2yySb+xm4i1BUEQBEEQBEEQBEEQBEEQBEEQhp/M2q6AIAiCIAiCIAiCIAiCIAiCIAiCIAjCULFo0SLsscceJeXdddddcdhhhw1xjYYHI+0qJDLMMfEUWEVEYGZfhhH4MChy/nmxFOXvw4t6mOFL4VjSCyOfcqI4W4QiMiowtrIzBhRpgAkMu44UCAxSGrWtS9HQUY+tx2yDsZWlSVnXFg0d9Xh+0XNY3lYLwEqUyGuPg3DJSbZj0ZUVVHvZmZUtm88EiYrlTk565coJEmZlhVq5Auajjz8av7ji2pTQU/d0oG3hcxi57eGIhcxOLGdEY2yF0zDf2UnHGAxl0qBgpGGAUZax6TNMJp0I4Kwpx4kEKQH7NAq7ZePsNnvIhnUIIjH2vQy2z4WNTfFWWgiYAm3dyW1QAiM23xNdS2en0ub/a34kMA9iNtfGBGVF6sq3r2tHIkJCiW3vJN3OpLwMjOCk6IlvQy9OV6694WXbcd8ihLRI4ZeWe8W3Bo6T8qXafcq9onWCMBBOOukkXHvttUXzMTNOPfVUTJw4EVOnTh2GmgnCEGMfp9zPM8i5lZ2QOfW85uxQ17BkyqZMQeczz6bS9KpVyNbVI5k00adVHHAAqLp6tfeXXb4cbb//Q156zamnQOXI+lV11YDL78p2Icu9UFBgYjO+4KDP5uhZ6ZeZ88bGRoxcaEYK+LGPH29TenV/sGZAkS/ai7T98MbVk5FJol8RjUXfzEWf22U7TcGkB+9H+Z6fLq1iOajRozH6kouw8vz8yYu6356N/npCZtttMfEvf0LFvvsOat9UXY3RP7wMDaednreuZ/bbgyoTACZWTcT7K99FkKAyiLWJV0gDbEbAbGMYBkOTyeNGZSANZjN2M31I2RE0R4PYoGC3cxmBmZEFY2VHAyZUTey7kkIeL3z8vJfYgjn6bj41Z1HbtAQd3WOw8aiNrQA1khvD63HDUsrbHMbXAPwEVLGcObU+B+9odgnMYDITTgFUcMN5q+bi5SUz0ZltjyTSoY4u/kgJll18wEEEnIpjbJ7Kigpc+MsLcPHxl6CzrTO130fbO/CFEZXYPJP4+i564AHs/uOfIqmoKNoWQ4VmjY+a5oc428YmbkIrfzaic61AqRhO+fjW3V8jiTVF3/0neSe+spv6fFFvcTtlV3ZoaBBTaHgXZkeTGcXvZcIYwN19OGc9QDbeVgQr5A9VUGyic0UKGjrU3ZatSEEzQ5GNklnbsNuUoois2J/A0P4dEcOKp1lbwTvANkZlZvMJBtvz6yYHMO8G3DMsmpYiBPMpwtUXzqkXVEffKerj/sepxXNk2U46rpTpz+69iusPBPKTwRm5NvwEaLFUO57Mao1JtaP8ItX+ZLPpppvioosuws9//vOieVetWoVzzjkHt9566zDUTBCETyKl/lvXf/zHf+D000+HcoMUQRAEQRAGxE9/+tOSJr05+uj8CayFTy5XX301zjjjjKL52tra8KUvfQnPPPNMwfXbb7990TLq6urQ2NiIMWPGDLiegiAIgiAIgiAIgiAIgiAIgiAIQj4i1hYEQRAEQRAEQRAEQRAEQRAEQRAEYb1Ea40jjjgCDQ0NJeW/7LLLPjmimQGI94Dg4AnaYVdMJODu59D70XHbba14itiKBUMlidw+rEwbVrwEJ9p2AicNLxQyrkAACppsHq+UJDASEAGd2S68UzcbY0aMxdajt0F12eqLGtckbT1teH3ZK3h/5XtWkOWk2UCsZnNpRuSloMjKmK0gzSqYI/F2rgBNeTEaKYKiDBQREitOS6yU2UmYY4naxpM3wj5f2AcvPfdSqu6t8/6OkdseYeXZHMmanP3JyKnyBJEU9zMn33ZCa2Xk1gQQ2/YnBbZtb36FIQuixObj4Lsm8kJB46jStq9pUy7g5YTmXDtXNsPLsymqF7v/DM1hgxKo3GS3vLTenl60rGzB2InjrKwrLTD3Qi73nZwI3baNE6JbeZf7Hku1Ey/4UracSIzn9+b6Tiz1zpXBKdeKQe5FoTcWlXv1JdWO1vnlEgVfgnD55Zfjl7/8ZUmSAq01jjzySMycOROf/exnh6F2guAYwOCrr6ylSpPdeKkv4bZ9xmXXIbF2rszaoRvSYu3KA76AygO+sNr7637r7cJi7dNORWbbbVe7/Nbu1iDRtkJzJjde4CA5p0hq7WH/h+x27D/JfqYFvH58AtgxNSH2irp9RUrR8Bz2Zm+nYHbpZqlMlfgrogUG/FXHf7W0bfuh8tCpAPLF2tlly/vdruqY1ZfSVB50IKi8HNzdnUrXy8O+i8Y5ORnHjhiHhBJoaGg7DCUogLQf3zIRtNYgZeW3fvIZBrMGuxjH+9CtHJfYTkUD3y8omvAIMCLaho56jBsxDoqS1T5HGwJzV87B0qbFALmJaKycnlKjXUARmjua0drdho1HboyJNZOisXQ8LnZjabdlEFKHPDm9ytvRYe/hfYntKX+znG8NHfWYufQfWNG63Ozdx5iRtNfKgondhEohNlA+drQRhFIgDhMBJTb/ZlttirOv+B6uv/iGVJ00gLtb2vCfY0d5bXdPUxMW/+1v+NQJJxRvkCFiYdMCdGe7o3gsSCTJNryfcCiSIIdM7oN8zOyuUd8PfA4KcZHfn83B1tcexca+DnZrHze7fZLyKn33jHf52b4vYTCUUqbvhpL6kGsbub+Ra3N4plAs107ApAGtrRicjFQbWWg29zRFCbQmJOQmxdK2voDW5nxqaH+8bPuXZg22cT4TbLxv64JItA33HA1xfl9S7Xhs5dov9xp055IAe/8N719CjOyuAYQJrHJidpBC4q8tZXuSuTZAhaXa/v2NK8PfF/qPu+OelddP3LJItdcLrr76akybNg3Lli0rmvf222/HBRdcUJKITRCEDY/y8nJUV1ejra2t33wNDQ245ZZbcO655w5TzQRBEARh/eKuu+4qKd///M//DG1FhGHl9NNPxyWXXFLS7xc9++yzOPHEE/HnP/85b92ECRMwevRoNDU19VvGnDlz5N86BUEQBEEQBEEQBEEQBEEQBEEQ1hAy/bwgCIIgCIIgCIIgCIIgCIIgCIIgCOslt912G2bPnl1S3h133BHHH3/8ENdoDZPjgcpf3dfKfqyOKVFRvsyHcmQ+fe0jyIXSNfFaIS/5DZIrAEbuRU5EpOCkREEg7ATRVhhNRgTW2LESr9e+in/Vz0ZLd0vfxzdMtHS34KUlL+BP7/0e7ze8byVLKpIgG1GySzNC5MQKlsnnJ5WEPEohsXkSJ192n8qVpZA4jTYlVrIdidOcXMoLoMw5Pvbrx+YdQ/vif6C30/2nUZPP/5AyP3BtqgClbDuG1k5/T+w3ZctL7HdbD1JRPjJybSuyAhK73sqlKbHfE8D9QAHIWDFWEuVVdj82zf3E2+aV08cPJVAjxhRs8662LiRk2ihBxnyqxHySQqISKJVE7aaQQEHZPIoUkiSsT1S+VNts7/qLEaPDtqdSyl63yl+ZsXg96OByBF59yr3yyZN7FVjX17Ig9EdNTQ2+/e1vl5w/m81i//33x5w5c4awVoKQhksYPw2evu+ZhdzaTrjdq7PIZtcRubYq/GuI3NU1zBVZMzR3N4E5kpsTYBOC4BjRd44l3HatF2EWaF/K+YlItXkkEoX7GovXGSkxabqqJiUpVaw9RKiRNVCjR+ev6O0Z8n1TJoNk443y0rl78PsmEMZWjIW2fYG1NhJZMDQztEuDSdccpYOh4aacCd/cH5/Pi2VDbzP7Nl+zOou69rpBH8OGBIPxzIInQQmFCWjc2DknJiIiqCQBgbG8ZRnmrPgQq9pX+laI5cnxZ+7lHI+5QUH46/AxMHLX5ch1Y5k3CI2dq/DsgqcU+YeOAAAgAElEQVTwtw8ewPK25T52NPFfmHzHxQt+Qh6VmEjIxs4UxRJh4qYgBiYQiE0ceeAxB2LbnbfJO6+zu7vxz64e/wvoCsC8O24fdDutCT5oeC+0gY1VjSzcRawhlgltTyAXS7s0334UxT2uPeynnWTBbJ9Tkeg9h/nsIzYiFd3eOZ0jlkhH9UEk3A5rbV1sPuVjbLNeOdF01Of8ubBidS+VtnF4QuTPibLXSOLfaZj+5uJVE+9m7LsZG/+qDDI+HlZIVAaKFDLKrEtUgozKIOO+U4KyxMTQGcqEdWTKy6iMSaeQnnH7URlkElOO329UJ//dlaeUTc+E2DuK0RUl0eRXrl8oJIrs2XXvrOJzp/z5Fam20BdKKTz44IMltYebKFIQBKEv9t5775Ly/eIXvxjimgiCIAjC+smsWbNKmhRn2223xeabbz4MNRKGkx//+Mcl5/3LX/6Cf//3f89LJyJst912RbeXf+cUBEEQBEEQBEEQBEEQBEEQBEFYc4hYWxAEQRAEQRAEQRAEQRAEQRAEQRCE9Y4333wTZ599dsn5f/jDHyJJkiGs0donyPbShj5KW3ryhblO+lJAppuT0cqn4h1GUikroIoFQk5ipogiCTAFmbQTbccCMCt28uIjOMk0YUV7HV6tfRmvL3sNtW210KwHe7oGDIOxuGURnlgwA395/w94t/4daM5GgiblZctOguzETRSdAyekUsqkJ5GwSalcqXaQaXsRs5dgKSjK+HKNACuI5IwMi5CoBIcdORWVlZU5B6TRNvdRhFZ04muk2jZ8iyXa7u9IyE1Wmu1kZV7C7cRfTp5NIGTgJNhwIm1WAGfspwIhATgBeUF34teBMzY9AZABkFjJdibktduZfCE/UfgBpZdDmfmUl1d4iZiToMdt7uRfQT6WQKmMl2QnKoFCkI/59FiqjbT4jiKhur92QOEcR+3iBV/Rn77kXpxq3QIi7djcGS+n+oMgDIxp06bhy1/+csn5u7q6sMcee2D58uVDWCtBWAvEVuX0o7Xg3XXRokVDXaOS4KamgumUO774hNDY2eil2EaenKc39jDnmq+Rv5xjSHfbsI4lypb4sevE2Xl7tfmc7Nv9eNm3+TvxE2+sXbiAAF6NGzc8++4tfd/9nqlo5ZjKcdBaQ8OJsDVYa/Np5dgAQpuwlW/72MStj6T9TqRtfOk5sVvOUIyA+o56dGe7+6uxAOCfy97AivZ6GyeplEzZTfgT4iMXk5qxeK/uweKmxXh32btY3rIMWd0LIB0FWWtySrqcFt8CYI6yFRIs5yy6PLbRl7QsxuPzZ+CBD+7Hgub5Xoadkme7eJqiNDdJk427/R8n1fYTN5GPJRWUiVGseDwhhSvv/Cmqaqryqj2tpRW9zPYMAk2z30L9P/4x6LZaHeraV6Cho962bQIwgiScyMSU9ryEqCeKmOJYqeBkUZGMu0A6/PaFscrlsBwLuwHEtwFfSvyaJke4rNxkFoyoz7F7bIUjKyDXdteB8rnI9xGK+lF4J5P4dxSEJPV+wse69idDmSjWVSmhdRBlKy/XdiJtI94O0m1fXhJLsxMkicuTyZFoG3m2k3n7faVk2kkQaqsQo7v3M6nYO+d7fE7sG5VU//Kp67hUu7tbnhlrm7322gvHHps/sV0h5s6dixtuuGGIayQIwieV66+/vqR8CxcuRGtr6xDXRhAEQRDWPy666KKS8n3ve98b4poIa4Nzzz0X4wbw7vo3v/kNTj755Lz0UsTa8+bNG1DdBEEQBEEQBEEQBEEQBEEQBEEQhL4RsbYgCIIgCIIgCIIgCIIgCIIgCIIgCOsVK1euLFlUAgC77bYbTjzxxCGs0RDTj08nV7aTK2jrr7xcoZf7SjliH18Wp7fzMu20HgqUs6yQzm9kQ07zFORFXrINhSQWPqkgOkqs3KmpqxHv1L2NZz5+GrPr3sLytmXIcr5Ub3XRrFHbuhQvL/0H/vTu7/HYR4/i4+YF5rgoyJtikZtXtZETOJERTyGBsiJpJ75KKAirjOwtyZdqx4JxFUm3VZCQB2F54iVpRARiBRBh5KiRmHrkoXnH1zL3YaQ7mKlfnhzbybtIhXxRC/sfIl9GaGcjuTbCLye0ViGf25+y6ZSxn4kR4ikrwFYZ893nM3nJraMM4GXZyouyQ/1cPTII4u0kL517ewr2hYqKSiMOI2VEXk7opUKbpYViQeSVqAQJFBIVieKVE5IlQaodyc1ULENzkkDfzul2D4quILpHlN871+DcXSHBCb1yRV/xBuuCsFNYP5gxYwZ23333kvO3tbVh5513RnNz8xDWStiQWd27m79VpsZS/c1SUpwcPzMWLFywWuWtKXrmLyiYnmy00fBWZA2xqnOl+RJ1giC79rZsL062S9Hq6OEKBpOTLOe3odmGU2Wb5XTZ7DaOnsEc5XHVNa5tk5bQ2p84SDc0gAvI3Mp22mnI982dncgWmIChfMcdV6vcMRVjACfUNmptaDCysAJtMLTWtt1C+5hvTsCtfYPZ5rZxFkfRku0ztjvFinVmxtLWJat1HOs77T3teH7BM6k4khDGyYky4+ZEuTF2JNm28YIihV7Oora5Fm/VvoW5DXOwsmMlmDiMrUH22owEx34MDp/OgB87+5yu7ZEea6/qXIU3l7+B+9+7F4/Pn4ElzYtt/EZ+siVSCkkSJvQh2HjYxh+JPVYfO0aibZXY2NILhcmX6Sb9MRP/KIybOBbfPv9beed3RTaLV7q6TURl48EPflWa5HFN807dbBs7RoJje9E4cTSAVDwe+oIyt+zo3YUTTafeeHCs0waITZzE7tolBqko3krlNqS167ZMUnkjg1QuTqeZ/pYbl5m+QUxuMdQ8kmsr/64mxPTuj4rOVOijykT2tt8k9n1DkiPY9sJ2NxmYSnxsnBJbOyG2lXCHuNlMQpVRToZtfsw7EjsBFbn0OG8S+rsTervJqnJk2rGwO0m9M7F78DH4/2fvzePtKMr8/8/zVN+blRBIWGQxhEUWGQZEmXECozjghlGUTQQUFVRAGXVQQP0KuMDXwWEEvjr6wyAgCsiIQFgEZEcWA2EzCWQBAgnZyXL35XT9/qh6qqr7nJt7bnK3JM87r8M53V1dXV1V3V1Ph7wrfb9EcTKrUDdFqba7QfdNql3VLwZYqv34449j8uTJGDFiBCZMmICPfvSj+P3vf4/u7u668lH6lxtvvBGjR1dPVlCLc889F2vWrBngEimKsimy//7744ADDqgr7fTp0we4NIqiKIqyedHd3Y1HHnmk13QNDQ34xje+MQglUoaCW265pU9///3b3/4WJ554YmHdU0891et+TU1NfS6boiiKoiiKoiiKoiiKoiiKoiiKUhsVayuKoiiKoiiKoiiKoiiKoiiKoiiKstlgrcXJJ5+MhQsX1r3PH//4Rxgz9NK5gaJn6Y7tOU0NSXb4DtK30jGcZaiwnRJtUFkXVhb+JltAXjgmgq5UIk1exhyk0vCC7UQ4bbw0LEcFbza/iZnLnsa9r/4Zjy9+DC+tmo0lLUvQ0tXSt4oE0NrdisVNi/DC8ufwl9fuwe9nX4c/v3onZq+ahbZKm5NWJ/Iy8oI2FlGTfDiWPciuk3OIkqpEog12ArRUAEXlNE4g5eTZfptIrgrarCgqJy/l+tSJx1Sdb8fKv6Nr9asoip9ERO1bluM2EvF2opKqFoql316uLSJtEZgRAezzsV52JuIzEgl2/A7riEFepi0S7VScTfBC7SDwlt9c9ydvXV1VT8yMbSdu4+RdQdRVFHdFUZdsi8IxaSMKQrJEji3yt2QdMxX6F4lMzbdLueYL+i5K1lK6VfZMJHRlqXa8sGNqKu+9/n9kHAT6/fBRNj+YGTNmzMDkyZPr3mfVqlU44IADkOf5AJZMUYaCYNIMYl5bw8g889mZg1mo2nR3o+Pxx6tWm+23A2+zzRAUaONZ3rpcDNUlMTr8czJVHEfkMVsWKhfSVBtUq/ISiWutdKk42xUlqrWtTS2vgKGs55McJNofeKDm+lEf+uDAH/vhR4BK9eQ6Iz/84cJyT7r7nmKkcSPGIbc5cuTIrUVunVpbLLsi1XZp/HafxqUl5DbJMEjaEeTLFhaWKGxzw72gZwaB0NTZhDXt1WNTxXHfK/egvdLur6c4huREImxKcViIwZIJkCQ2IxDWtK/FvJUv46nXn8Tfl76IRWsXoamjCbkXojti/OPG1smYm6jQ31yZnAT89bUL8dSSJ/Gnl/8Xd8y/DS+ueB4t3c0utg3C60T67c8hxJ8Sa4T4OREIkwmTUxnjhcUSP4qYO5m0KcQlTCAYHPO5T9as45c6u8K5MYCVjz6KVU892e9tuT5Wtq3AkpY3gwwaFMXQQZKOVIbMToBNaZ/gEFeFOBku1OUgSobrRzbdNx7L3/xhfSyVkoqTUyF2VZyFsCn+ZgJyFGKg2gJmCmWpkmsnRxfJOItcO5mQyaQS6bKQ3ddjnBCNS4JtE8TbqZw9SrZFcp28E5F4WKTb8MJs33czzsInrKMkpvay7UyOXYi/s8K7ofK5pELtNO5O3+cg6rTddnZ9pKAj3wCpdkGSPYBS7VdffRWHHHIIpkyZgtdeew2Am4jw7rvvxkknnYQRI0Zg0qRJOPXUU/Hkk4N73W7JNDY24qqrrqorbWdnJz7xiU8McIkURdlUefjhh+tKt2DBggEuiaIoiqJsXlx55ZV1/X3T+9//fjDrP83fXHnf+96HK6+8sk/73HjjjTjssMNC/zn++ON73SfLhv79vaIoiqIoiqIoiqIoiqIoiqIoyuaC/s2LoiiKoiiKoiiKoiiKoiiKoiiKoiibDb/61a9w9913153+73//O/bYY48BLNEgUUPe1BPi6HFatmjsictJfpTsVNo/HjrZD3ByJguAfO6W/D7Wi8QsCAzY3MuvrRedMYAcbAk5EciKwqgSBFiwFkzs8pDtlINBsFakUBZknTTMSeicKCtHjtXtq7GqbaWX2+UgYozKRmKEGYlG0wjDmZMiWaBiK+jKu9BZ6UBLVyuau5rRVemEk9vBiy4BggFVm7OCFS8IxKmgWEKUIMt5+G9LTvTlJU7sRVdRkk3hO4itRJ4WvhM5c5CEJaJvL8VKRVrv/8D7MHG7iVi5YmXhVJrm34YJ7/lm0tFSlZM3hwXBpK+YpN+4rsR+mwEoBywDlIOsdC13ftbmAHIQGJZywBoAOaKULvf9h5y6zuaxTCTSUd8HfR8TIWFiwgyFI4q/a11A1toqyVnnyvlV6XbYeXuMaBhRaGsutGvSjuy0cyLQpqRNibmqbcOyCOFYRGeyT+wrTgTHoVdFuZzvd2WpduFiTgRfPUm1yxd/Qr2CL0XpjSzL8Pe//x2TJ0/G8uXL69pn4cKFOP300zFt2rQBLp2iDAPkUebFyk/PeHpIiwMArbdPR75qVdX6EVOmDEFpNp727jY0da6DoZIYxQ38nLw6PDJt8bv0bC0Nmh0s2fkxjR9vuLEpRS82xXw5ZF7MK5V3W1jx9/r1FmaI5S62owPrrvx51fpRH/ogsoGOwbq70fSzn1WtHvHef0bjAf/gyldvAFVi7Iitwv7W5m60mgPEjArlLjqwFpbcdpEpW78elIPIILfWzVHjYycXE1k/zpWQQsa+BR0z3BgZeLN5McY0jkUDN2zQuWyuvLxqDl56a7aPMW2IwghxjCtjZbmmZbxOAKyX7MIijLeJfKwGBllgbedqrOtcg1dXLwARY2zjWIxpHIuxjWMwKhuNxoYRaORGZJyFeNRai85KFzoqrWjtbsO69rVY274a7d2dSXwJMMeJv6JUHb7snKzjcN0HMa9EB+Ql0D4ucDGH8bGKlyuzxJAmxC5OOCwxixcgNzZiypFT8Nf7/lqo5+WViuvDUsPWYs6PfohDp985QC1bzXPLZgb5cSwJgiSZkjhJ6kK2FyafkkmLOPYN+BzDJ96cS3F+sZ1cn0E4dorEZOGaDiG0+yOS9sIrnuT9DDPD5v6+QPE54gsQ7hmAdaG6j9etf0ARAWyBHO7dSu7fi8gdMa0f62Nx+PuYQY7cspOHk5sogMiA/MQBLuR2dzubJ5MDyPOsPBGEu4vGdRKfV81AUajB0M6hhUpxrvTluCxtxb5nU2F7QZ5dkGRT8Toq9Be3f1+k2vFtUFru5NrtJ6l2U1MTTj75ZNxxxx09TvIBAHme4/XXX8e1116La6+9Fo2Njdh7773xsY99DGeccQZ23XXXuo6n9J3PfOYzuOyyy/DMM8/0mvaRRx7BnXfeiaOOOmoQSqYoyqbE+PHj60rX0dExwCVRFEVRlM2Lyy+/vK50P/jBDwa4JMpQc9ZZZ2Hp0qX40Y9+VPc+jz32GLIsw/Lly9Hd3d1rehVrK4qiKIqiKIqiKIqiKIqiKIqi9B/6Ny+KoiiKoiiKoiiKoiiKoiiKoiiKomwWPPfcczjjjDPqTn/ppZfine985wCWaJApmJfKm4oytp7k2lX5AV7wF4VuYZmi308EPzYIjOOBRBYkaZngBEyIwm1L5OROXiDsFEUVXwj2rjnrpcHWi5rliMalc67mgnQKFgAD1pITQHsBHSFH7uVSLV0taO5qQW4rsBZeCOUKm4vsKXeSKEPGiZ9E4uwFSTVlRRyFeInKKQqWvFg5yNPAXuhmQNZLzoKM2QT5ExPDEINhgjDbiEybjdODEcOQiSIxEEyVXFvEUfDpCZ887pO46hdXFU6jef50THj3N935JC0dxWJJf7HlvuZWpv8tNAxZ1wusCO84yLicgKri2zcP+RFyWHLybcnLhraNgm1XSgYhh3RKKwLtIAEHqjpsgsvLnWPXmoVY98If0Pr6k1VNvfNuu8CwCdeU1HMq3XLCOQ4CdGl/EWtTup6l3RjMItfmJE21VBugglQ7qMa84Eu2ufMqCr6KWrJE8LUeqfaGCL7KknJF6YnRo0dj1qxZ2GOPPbBu3bq69vnNb36D8847D3vttdcAl05RemZ98sJ+yL3m2qXLl6KrqwsNDX2U6nZ3Y9VXzsDWF1yAbNddNrhU+dq1WHvxJTW3jfr4xzc436FkScuS4or1jLF7w/o5SFCrbwSDdg1Kq2UsbP0AnOAEpDIeDxLWIF134zEmU8550LBdXXjr7K+je8GCwnreaiy2vuiigT14pYLV556HzhdeLKymESMw/sc/Xu+u623uMJwnjGoYjdbOFoAp7JPDT/gDixw5YAlMFrm1ML6tnIzbxRxOzOomFwKM6w4yTk3G1uWSufYnkAW6bQVvrHsdu4/fDCaL6ieaO5tx76t/9nEUYHMXZ5ElWEKIKWUMzETJkozC3TiaU7muC9ZCi7AX14sXvbW7BS2drVhBiaBYrvMQO9u4Hl5cbGNeYAKJoT/cB0QUnMh6ycWPNozmo1yYUxFwkEQz2JKLM/x2J0r28SHHyYDYkp/wh+JET0T40Kc+WC3Wziuhz8t9aM3TT2PxLX/Ezp86ZiCat8Dr6xZiZetKdy2FEFViGFOKk1Cc9CgVIod2RlwXzsivk6sx3UaxPwDFdgjXrI1xcyGtpeKK5Eg2yaGQORDesRTe0SDKtYOk2Sden1zbPSdieQkWuWUv+Pe/YZET+2eQ63Ugt419fJ37OsuthfF3QMsy/ZiXbMt9LUTl8V7nHl0iGrc166VcEXEiqNhmydZEfB616yTxciIPT9OmcXxMR4konZN8+ibVLrfoQEm1iQhf//rXMX369LrSp3R2duLFF1/Eiy++iEsuuQRbbbUVDjroIJxwwgk49dRTMXr06D7nqfTMnXfeiV122aUu0dpJJ52ElStXqnBNUZQqZEywPrbbbrtBKo2iKIqibPrMmzcPCxcu7DXdTjvthH/+538ehBIpQ80Pf/hDvPnmm7j66qvr3sdai5122gm77757r2n7/Pc6iqIoiqIoiqIoiqIoiqIoiqIoSo8w8/D8h4t77DMBu+8zcaiL0SPDtWxabxuG1tuGMdzrDdC621CGa9m03jYMrbcNQ+ttw9B62zC03jaM4V5vgNadoiiKoiiKoiiKogwmLS0t+MQnPlF3+kMOOQRf//rXB7BEw4+yiKeWcqFK1iPi7BrSn7ILMBUHoSCmKucbVU8inkrlviKidpojkUJHGbSIid1v46TS8mGG8YJpJ5p2gmmRURsvnDZsYChz69l/U+bWs3H7IOZrTAZjDFi2s88TXMrbf9iVK+Ni2djnLfszYnpO8+XMH9+vKxzHgMkE8XYq1Q7lTaTaUg9loTb8NhE8gwnHnlgtP+tqXoz2pc8AiGLmaIeSda69IMKysEwhTRSTkU+XbBOZFzmJG4G9hdJ4gZzkzW4dnEBc1hEZgDIAxn8yv95vg9tOZECUgdh/U+b2I+M/Po90mQzWzb4NS+/8j5pSbQCY/I7JyCjzfShzbQyT9DXX3zIureMMhjnpx75d/R/DDJMI1KMM3dSQatf43hip9gAIvhSlL0ycOBEvvPACRo4cWVd6ay0+9rGPDXCpFGX48dqrr+GJJ57YoH3b7v4zlr3v/Vh78SXIV63q8/62owNvnXEmKkuWVG3Ldt8do/7tAxtUrqHmzaZFfduhL9LtcloqfPUpT0JR5m6DkDnmJjLZwabzmWew4uOfQNsddxTWU5Zh2//5n42SufdG14svYsWxx6HlxpuKG5ix7RU/Q8M7+jYBQ09jnVHZaDcdj81hbY7c5m4yHmtdW3jJuSwHcawX1lqZ60XksrDIc9d+TtTsxnLWHz5OhpSUx4t1mzubsKxlaZ/Oa3Mltzmmz/0T2rrbwTCAZS+J9pMPSYwnsRPHSYnc+N2Pwdm4iCPEWjGW4yTeC/Gcjx+N8emM8WN2EyZLyiQOYB/vsQGjGHsaS6FsJuRN/hNjWxc3GDcJj8SbMO4YiGXkwnn5ZTIwJkPm42CXJm6XWNoQg40JUfkub9+5qr6XVfIQ1aUR3pwLL0DX2jUD2tZdeReeW/ZsaUIjeX8QpdqGk7g4SYvk3UKUa3N8CyGxdpiMivw2BwFBYC4xVbikBXJSZqB0L5H8iENcFoXarixW9k8mKwsxlUUhX5Gjx+zDGScTM1HoizIZV0hBEvdRPH8QmCmUU+rIHUfecxBk8i8m8rEtx34GDn0rvEfhYn8M7znYx8LGx9Sc+e0mLvvrJr434ZBH6LPSh+XdCCjkw/46Ci2dvGMikmtV3p3EfhH28OfrXp/Edq9Hqj2YMffdd99dV/reaGpqwiOPPIKzzjoLY8eOxY477ohjjjkGd955J/I87z0DZb3ssMMO+M53vlNX2rVr1+K0004b4BIpirIpUs/kXnrPVhRFUZT6Offcc+tKd/rppw9wSZThxLRp0zB16tQ+7dPV1YWXX36513Q6gZKiKIqiKIqiKIqiKIqiKIqiKEr/MWz/5mXrbUcNdRHWy9YT6vuHe4ON1tuGofW2YQz3egO07jYUrbcNQ+ttw9B62zC03jYMrbcNQ+ttw9G6UxRFURRFURRFUZTB47LLLsPrr79ed/rp06dvnv9QjdAnuZ+Im2xi8YnLSX6p4IcI1lov/1nPwbwECuTEcVEGJMI4CydQzsHEyJED1omKLHIYMCpSBAswWVivxzIML16uAJYBsv6b4LN04mFbCVKjXGRF1sLmBFAOIiC3FgQ4MZ5I7pwlC2SdeMLJ8KwX29lYP+yroAcbYpSLp6olXxPsf1kRjHOUNomkKojfRHhFQRhFiQQtSrNT2RpHcVYqZoYJeTshlFOgMQj/eNA/Ys+998T8l+cXzmbdglsxcqd/Kp6mJfgGRux0FBosiMVI2somKcUwlTtpYFKF0hoEA4vcdyWpcS8etK7yCTlAue9LriwWNmkUl55COcm3p+8zfo9Cu0kb5xU0z78Pq5/8eblxCzQ0NODEL50Aw8bVI7m2dH3Z1StEzFUQcvk2AMBsghCNwE6QB3JyL+kbQYTmxWclqbZLg7BcJdWuIfiKsnPfeirVVoYZkyZNwhNPPIFDDjkEXV1dvaafO3curr/+epx88smDUDpFqUbGSIPJnnvviXvuuQf/+q//ukH7244ONP38F2j+9TSM/uTRGHPySWg88MCCnLkWXS++iNXnnofO51+ouX38978HGLNBZRpq3mh6o7iihyYtjJd7SBGqMXmmOueyBTGHMXX8TkZWfkGe8MmMNW44lEq1k9F8ur7eZ/WGYFtb0f3qQjAA296OyrLl6Jo9G+0PPIDOF16sSs9bbYVtf/k/GPn+9238sTs60D1/vhvXd3SgsnwFuubMQfuDD6Fz5syq9DR6NLa9/GcY9ZEPF9cncU/NIX3Ng7uEo7KRkJrPbQ4Cw5ITOzOxW+fb1pL1AQr5eMMGC3FurR+vyVjZl0r6TGhbt9Wtz5EYWwEQljYvxaiG0RjXOK7vFboZ8eBr92Nx82KYIJWPQmCSCxA++mH3K50Uiqz/FuGxSHfjSBtEFiLfddZjduGoNAmlQbSN7eSvW1ceH6lwvK7dxFXWCZOT+45IoOX40vRMnOjWUwkw+8O6c2Q/aVGUIPvvEKf4iav8xEjpBFMEL6Ymxs6TqsXaXdZibaWC8YbT00TnihWYdf75OPAX/9MPrVqbmUufRnulPU4gwD66scVYN8RRITb2k3T5ukSIy8i3adxf4uh4vcW+FKJYeTdCEtfLd/IolRg5mfBIKotCf0FxvcSucLeLQgpO9vUb0udJREppw71Fnj0SVhfue+TvQTZZQU6enlsGwSKHBfu6yH2eIIs895NskZ8oIN7N3Ho/+YMIwy3kNYH11RjeFMTXTHIZhwnfSoWVlXJdIYlxk/YAYn1K3CzvYMIevh+JMFv2iTE0hcOlb3bSZdSIuWVNKPUAx9zLly/H0qX9P9GCtRbLli3DLbfcgltuuQXGGEyePBkf+tCHcOaZZ2K//fbr92NuCVx00UW4+uqrsWhR75O6XHfddfj2t7+tda0oSp9Zu3btUBdBURRFUTYJ8jzHXXfd1Ws6YwzOO6GYd9UAACAASURBVO+8QSiRMpy4/fbbMWXKFDz++OP9mu9m+f8rKYqiKIqiKIqiKIqiKIqiKIqiDBH6Ny+KoiiKoiiKoiiKoiiKoiiKoiiKomzSWGtx9dVX151+yZIl2H777QewRANIPca3Gl6muCmRZtdcT9Xpgq+IgoCpUJzoJ0vkTzZsFLm22xA1xuxFcsVjijuJkAeRoJMY5TmD5VjkXVLWghlADlnhM5e8bZAdiZyKkMOa3O3jj5qDnLzZ5rAiwBMxFVz55Y87Dy/IQ1HGl1SXr7N4XlI3Iv4KQi4vThMBdkGoXZAxJ590mRlsDYgokWoTjMjQSlJmZsmvKJUCCMyEEz59PH580cWF/tG84C5s/y8/AExjcpKpOi01XnnplE36UdIn0+4pYjgn05L2srAwXuDFoXYpaYeQSyrYRsxDOkSUbHv5oDeQUUhXLTADgLyrBcsfuBAdy6qlkClsGN/9r/Oxy9t3CS0cRFocZdpea4co2I5CuyjUFuFb8bcI1aUfOHc8h7bjkgxMjpNuqyX4Uqm2sqlw4IEH4p577sEHPvCButLfc889KtZWNlPSZx/CAKzS3Y3p06fjxz/+8Ublbjs60HLjTWi58SaYnXfGyH89DA0HHIDs7W8Hjx8PwDpx8qxZPcqLhdHHHYeRRx65UeUZKta0r8bajrVR1JpSknQieZYWnp8JbjxZ58FrPHsBv8rNMpPMMRLHV0HKSgTrhcthApu+0MdHdtdLL2PFxz/Z+1GIMOqjH8X4C/4PzM7VYt4NofLGG1j2wQ/3nhDAyCOPxPgLvw8zaVLd+a8nnAr11Ggak3jDwlIOa93o1docYBdT5GTBsG4yH0ojsWQsmrR7UOl62WxRlEuQ+AbJLxkhv7bmFbxj270xMtsyJ1l+ftmzeHbZzDjuBQBi10fDeJqiNNtaWC/FZuZw/XJM6fYnlw/ZOL63blX8LZ2GkFzLTqRsfQBLBOTspcRW4ki5dm0QQ7tCpONu/+3zdXGcSc5R0nCYpAmwYPaibEsgLsaZ8BMAsa8LQybGE/4D6+JDJgOAsfX4rTFm7Bi0NLcU6v3u1nactNUYSH+W8HzJn/6Eif/6Puzy6U9vfOOWWLj2Nbyx7g0nQZYQFASZ3Ih8bUSpcWx7iZFDXC1vHXzbmhCTxbjdiFw9SJd9zOXj4uIzIPmEzlF6PlgUBOrldwaCxG/hDpC+jkmeAeVJGspidlcMC2vd2MEV2+edx+zgxf02iOjDixbIZFUM96yxEAm1u78xu/uW3BXdXqLetqEerE9DItT2sb6NNm8/oVmhImr9TNoE4RldOJek9dPaLcbQQHzzVGxLCn1D+kIp6k+WpQ8OpVQbAC699NK69tlYKpUK5s+fj/nz5+PnP/85Ro0ahf333x9HH300vvSlL2HixImDUo7Ngdtvvx0HH3xwr5PzWGtx1FFH4dVXXx2kkimKMtx54403ek8EoKOjY4BLoiiKoiibB9dee21dz81/+qd/wsiRIwehRMpw49FHH8VHPvIR3Hvvvf2WZ0NDQ7/lpSiKoiiKoiiKoiiKoiiKoiiKsqWjYm1FURRFURRFURRFURRFURRFURRFUTZpFi9ejNdee62utNOmTcOOO+44sAUaDqzHBleWawf/F4py7Zr7iqzJp43yphpybW99smG/6DwKcjERLHkzGSP3CmQnYsptlJo5uZfL11onTTZskIvrKQdAeTh9Qg4CfI5urZQ5txRkd6AclHu1nUi14cTZFjaIn0RZl2q0g9QwnFOsp7Qu0pohLkqbiJzozAmuRPQFL8KO8q8gWk6WnQCNwYbBNsq4DRknXvayMBEuR1F3IneGCJ5dmY759DFVYu28swnNrz+ArSZ/OJGJBUV64RwLP4NcOy9sI6Sdk327+R2sBSGHBTsZnZWadq3p+owTFwaDXchOtotQUoSFUdDtfuSovkCcmLtz5VwsufOr6I29998b5/zwm3jXe9+VtC95B14q4aKSlKtaqF2UaYv8z7c5UBBup+0lfQSASrWVzZrDDz8cp512Gn7961/3mnbRokWDUCJFGQziM64oyyw+v16Z/yoWvroQ8+bNw1577dUvR64sXoyWG24Ebrixz/uOOOQ92Ob/Xtx7wmHKK2sXAEhknclwIyCSaw8VNkVZctVz0It2CztaVD9VRbhalTfCOJwgk8j4bGTym6SslORXLEPtcx8Ixn3rHIz+5CeRTXr74B3Us9VZZ2LMCccj22MPAOhVWLk+yvET4MTakPZmN1rN/fjTtYmIYm2ILwACcgvLuYtHrAUzwVIiy5ZrHbG7MBFsjpDODY9jLAZyaSvIMX/1PLxj231c+bYgFqyejwcX3u8nryGQpXAdwY+3AYTxMoAw7iZmvy0Zc5MohONYHRzWJBLs5L8kAa9vELnYkuueyQKWfQhsnUDYWpDvQyFuLozV/RF80aMU2I/sg1eYRK3ty1eMMziZ5AeF9THOlPNmMiBGFE8TAcTYedJOmDtrXqHur29pxu4NGaaMjH3OwE19NPv88zD2He/A+He9C/3F6vbVeG7ZzCix9uEowQvSk7oT0XiMoZP2lDpL4+0Q00lMFds51k8ULIe4ysY4iyiJr8rvBdLlIASvHV9JTEZEpb6xfrm25Ft4PyH3DbLeWm1jzy3EfBYg9nc811eDMJ2Mi+utu3Ys4AXbFATb8g4o7A/j36kAYQoA8tJtsuF5Gs5Lnl89PadK28P5hlcSZYU2hTaL9wGfRmTZsib0jZgLh3cfCNeGHGU4SrUB4H//93/r2q+/aWtrw4wZMzBjxgx897vfxTbbbINDDjkEJ598Mj796U8jy/Sfq/TEQQcdhOOPPx433XRTr2lfe+01XHLJJTj//PMHoWSKogx3vvKVr9SVbvfddx/gkiiKoijK5sFPfvKTfk2nbH4wM+655x6cdtppmDZtWr/kqfGyoiiKoiiKoiiKoiiKoiiKoihK/8G9J1EURVEURVEURVEURVEURVEURVEURRm+vPLKK3WlO/HEE3HqqacObGEGg3qdcOvx8JQlPbaw3tZME/atIQRKpdlO0pRKhYrbgyQbSITOcVsQUokIzAvCZK2Iv5xUmsDs5dLsBGCG5NuA2cCwE1AbMjDstoflsD4Lomr26VwemU9T2od93uV8Sh93/Pht2MCA4zF9HgxGxhmYOZSXa+aZFfMXwXY4/yjV5lSqLZI1Wc9ejlaqVwZh0m674b2Hvreq3Zvm3QqIrBnw+8pyD5/QV1hsc+HjVWW+4Y1La2PeUSDHTu5FnBxTxOE+D4rr5UPyIeP3l2UGUQaizB3Xp7ddHVj56E96lWobY/A/f/gFbvjL7/Cef3l3aJeMMmRswJTBcAbDXGhfJg79KpW3uX7HSXs6+ZsJ8jsTBHi+pVzNiVDPb6tXqh3bAOH6lWsvLKtUWxmGXHXVVXWlW7Zs2QCXRNmS2HANb3F/6uGeuiGUb69tbW2w1uKGG27YqHz7g5Hvfx8m/vY60MiRQ12UDWb+6qIwNu0EVFolY9VUoQkkz8B00hkvPk3H2gWo6Ey3YTxena5MmOgl5GELcuahpPmXv8LaH/0IbXfdDdvdPbjHvuZarP3Rj9F62+2wnZ09pkuvybqveQsYcsLY3FrkyGFtDlg3oU9u89KUPP7b5n7aFy/kDuNjADasdRJtAG6yGCC3KMi3nQBW9rVhrMcgdOVdmPvWXHTlXfWezSbP6+sW4s75053Gl+PkRD7yDLGQAYNYxuAST2UuhmIfW5KM17MkfnSfBirGdJwucxK/SfwJg4w55gEfz8k6NjBMPhY1Lh70cWKMITOwjzNcfg0hJpTYNwtlzUL5DWchxsg4Q2ZMcm5cHU9SEv+yAYNgrMTZJsSQe++/T802uL6lyU3khGKkZ9vbMfOzp6B5/vx+aevmzmY8tfhxWLL+/FwcJOeavk0wiHFxKkJmHzsbHy8DiDFViJOBKGHm+JtScTdV/RcQ374tbqX1x0fF9zHVFO5TiQtbrv30GVP4To6ZxoUSq1NStjjJU/JGxm+Tdwphci4vaS8IyyVaDb+jsN1wkj5M/MW+Pjkem6MAvtbH+PclMomYnCf761Hi7nIZiYzPO8bbro/6e4WkDfG21BV5mT2hINUObUJVdTuUUu3m5mYsXLiwrn0HmtWrV+Oee+7BKaecgsbGRuy666747Gc/i8cee2yoizYsuf766zF27Ni60l5wwQVYuXLlAJdIUZThTp7nuPfee+tK+9WvfhVTpkzB73//+wEulaIoiqJsuixbtgxz587tNd2ECRNw6KGHDkKJlOHMr3/9a1x44YX9kpeKtRVFURRFURRFURRFURRFURRFUfoPFWsriqIoiqIoiqIoiqIoiqIoiqIoirJJY219CrT3vOc9aGpqGuDSDBIba3pEz3LtdKlK6COCwPXKtaPgLciFgtwpHptS5ZCXGCEIoCV9lB8xpSK0olw7yosTuZPIsrwczIgQLJVTc/JdkqJlItsuic3CvuCCaC3z6bJyGjJeupyFvIJMm0SeZsK+tYTaUYDGheV4riaIm4nSOmKYtO5gQt2LNEsk51F4DXz6MydU9ZfW1x9ApX1NSJf2pHT/npajkMyLtkMP8Me3HCTaYCfUjrIqJ84W8Va1YDvZl9gLs6NoO5VskxePg4wTbLNB15qFWHLHGWh55f6q8xZGjR6Fc37wH3hm0QxMef+/+LbKgnzOBLF7Ik+XtjVZ6H9OVFcWaqeir9i2FATjHKRfTuzl6o+9jJypfqn2UAi+FKW/GDNmTK9p1qxZMwglUZT+JrU3U/VqW5UqMG7cOADAdddd17dDGoMJV0/DiClT+rZfDWjUKGx9/nmYeN21oDqlgMORlW0rsLr9LS8RRaH+yQuOgdrPOQoJ47ogvIaXXKfPVyIXw9TKi+Aly9YJWquG4zbEP+Sf/xIORfEyqnccAvKmJrTddTdWnf4lLPvX96P9oYcH7di2pQVt996Ht848C0unHIa2u//cp/3XW3sEN3mLOxKsRZRiw/o2yUHwkm0L5MgRU0l/8nuEhnYZEcP1gRB7xbFceh9wUtwogbXWfXdU2vDyyjlbhFz79bULcdvLtyK3uRsTe8EuMflY0MdARIU4ycjY2zDYx30ujvPyXjdij+P0ZLIkZgNjfPwWxv8xHmT5beLEOhn5fRKBdpaIrCVGzBLxtpu0h6Kcm4uxYcZZjfgxTtBjjD8Gx/Jl5PKNsXAWJqZKYxGTnGNYBuN7l34X+/xDtVz7la4K1uYWUT8cI7auVW9hxrHHYNXs2RvV1k2dTXhi8WPozDt9dMRefMyAFZVzjKmIKUi1WX7LJFMhthKZNgfxNkHisDR+jaJtidsK8RVF0XLx26+P5mzXFzmN0RDT+XyYODx74I9NNqauGg/4B0Gt2K1nuTZ8DFl8TxPWyTuDROSf6LORyrvTdzfF9zhxMixKJpIK4mvEdCw1TxR/lz7p0eVdhrwHcrGwtHly7crxknZJhdoEwBCXzkneSZUF2klfkHPw/SlW69DF3FdeeWXd70cHE2stFi1ahN/+9rc47LDD0NjYiHe+85349re/PWxE4ENNlmX4zW9+U1farq4uTJ06dYBLpCjKcGfJkiXornPioo6ODjz++OM46aSTYIzBSy+9hDzPB7iEiqIoirJpcf7559cVT51yyimDUBplU+CCCy7A1VdfDeaN0zM0NDT0U4kURVEURVEURVEURVEURVEURVEUuvCXHw5/67fb3hOw09vHDWV5FEVRFEVRFEVRlE2Mf9n1+xjTsONQF0NRFEVRFEVRFEXZgpk1axb233//Pu1zxBFH4IADDsDnP//5Pu87lNT8R529eXd6+XegtpSACuuoOk0iAZLyyHZrLYhE7ifSOBv3TyWBsMj9Mqz7DVjkXjCX29yJ6AAve8hRsRY5cli/zYnq4rpKXkHu97XWwqKCirWwNoeFS5fnbtnt49PKH+s/8OlD+eDXx/NN66lWFUe9dCJiElmXSLkSwVMQfAWJFYlO2QvFKQjEyAvfKBVRUSIL8/sZEiFYIpxKpGEchFFRBsUA1qxZi70n7YPOzs7COW1/2MXYej/5R8O2cJZVdqhCn3FtSr5zWJsnlST9IQ/LkO2+7oE8yTH3+eUFIWFUGRb3cUmS/Epls93tWHTrSehuWlKjFR177bcXbrrvRjQ2yj9uTZRZQTKGRELm0xCcMF4EXRD5IUI7hr6QislsSVLmBWeF/oK4vR6pdtoPXVFVqq1seowZMwatra3rTXPAAQfg+eefH6QSKZsL5fFVOu5J74Tp+vL4qZAXJXmG5WL+tcdGIk32oyEbpbthtGLTMUqOr3/l67jxtzcBAB544AEcfvjhfT7/yptvou2ee9H+4EPoeOop2ObmuvYzO++MMcd8CmM+/3mY7bfr83E3hu758/HWOd+uWj/h/10Bs8suG5Tno288hNkrZ/kxGYdJM5gYbBlsTGFSjIwyMHMiq3WTqGQiq/WTmjD7tOnkMHDSVwLDACDDgOXkWQ/37Pe/mZ00OUxyI6MgPwbI/XgacKPp3AIN3ICtR2wdzk+e9amotcrS3Acqy5ej/fY7fBkt8rZ25EuXomvefHQ++yxsW1vN/cad+22MO/trfTtYiXzNGrTe/L9+ycK2taOyfDm65i9A58yZsC0tVftYAFt99Sxsfe63q4TmteIh2aendC+tmo1nls7wfUUmwYkS5dDuzKE/BKmy7xsmEdEyZWG8yH68DhvHgDmsF+vGuCvcS6xFxd8f8lzuETkaTQP2nrAvRpgRG1rVw5oFq+fh7lfuQqXS7SS5HmIGWbgxNSdi4iTOIutkywjjbh8jWXddMpfS+1gsyHTdgUL4gnA9WRdQ+XWxxRwuXiaQ9detxNW5dUL1EE2Un0MUztHFchzuFQS4iYks/KRL7g7hI8Bw7r6n+fMGmIw/H4R0IowmP4EVg52gWkpFhEpXBe/a5eCq9vh/226LfRsbCqWv+LvV75ubcDsbTLvmGnzyk5/sc1sva1mK55Y9h668A/GNhQ1VLtdOGo+J4JkAf81xFD5DJuKSazfesw1XT2bllsmvIxAZmNB/uBCLiTRaFOPpxEi14jTYYlzm9inGZumy3IdqxWcUZ4Co+a5GSN9ryBqXBiFtYayC4lhFxiY23SbvTXxGxXcl6aQCxXzKZSuMocrnV3puxdgzvm+Reor1I3F4jIqlakM8nVxL7v1LeT2FdyiFdixIy0PKqvINVsy9//77Y9asWevdl5nR1taG22+/Hddddx2eeOIJrFy5sq7jDhRjx47FgQceiOOOOw5f+MIXMHYTnqRlY3nve9+LJ598sq60f/zjH/GpT31qgEukKMpwprGxEV1dGzaRDjPj5JNPxm9+85uNlkEqiqIoyubAuHHjep2cnZmxevXqMNGlogDAvHnz8MEPfhCvvfbaBu1/zTXX4HOf+1z/FkpRFEVRFEVRFEVRFEVRFEVRFGUL5KJffUTF2oqiKIqiKIqiKMrGoWJtRVEURVEURVEUZajp6OjAuHHjqiTA9XL66afj8ssvx6hRo/q5ZP1PT4KhXv07gyzXrpVzcbuTKQVxpP9vnq9Hrm1FqO1F2rmTY+d+nRNvJ2lslMpZpBJuC2sryAGfhxy74o7jhdtSVvcnip2DYFvqIBVUeVFaWpMiGo9iZRG0OWkFB7EyR0kacSJOdmIzToRdQajNlMj4Eqm2l6IFeVgi1eZw/Cj8ouRYIoD73GdOxW233FboF43jd8ekEx4u9JL4O1VUhdpKuoJNumlR0gVrvU8s3SdP6lZkkWkvjNtd+9jC/tJmwbaG5NvGdEvu+jLal9WW8I4aPQpnfusMfOGrn6+SUYosW86+KEqLdeJcfkVJdi2hNiASRdmbQ99IxXAAkn1iu61X1jbEgi9F6S+YuefnoOeoo47CHXfcMUglUjYX6hNrl+SoPQyuyuOigljbPypTAWVZVhnGRH5Fbt3zriDW9mOR3OZYMH8Bphx4KADg2GOPxc0337xBdRCoVNA1fwG6Xn4ZlddeQ2XlStimJtg8B40YATNxIsxuu6HxoIPQsOceVYLiTZWuSieu/fs1qNjuMFkJUxQfiyCbQTCcOcG2/844C8JkJ9bOglDZ5eE/zHEcFyZUYZgaYzIABbF2lIlGeaiTuFMcRyV9L7cWGWcYP3J8YfxSePa7xFVxRL3PfcmnVnrb1obWP96Ctf95KfJVq6q2j//RDzH286fWfZy+YDs60DZ9OtZe/H9RWbYsrvffW5/7bWz1ta9W71fjurelCkrTzFkxC88sfzoIetkLtmN7m9D+TqYtv03sX/C/RfoLJ+UFEQwRbDqGIyfNDQ5nixDbkLWo+ImG5P7QnVeQ2xyZyfCObffG2IbNS1T6/PJn8fAbD4Gsm/IoFT+7+MnLtcN1hSBdZhFUJzEYKNa/XIcMBhvyQnNGlE67fGPXSCKAEBb5G36YWMj9lkl55NkgUwXBAmRtEGSnMFEST7r+QdZ1iHA+7I5JSITh7M/PkpuoKdx10niEfX1YL9pGSEckcaWXiiexxjGHH4OXZ80tlPO7W4/HkaNGhuskB6EC4Ip1a3FHa5uvH8JnP/tZ/OQnP8EOO+zQazt3Vjox962XsKhpkevbZIO02aL6fpXGYlL2MGGVPx8R37M/91SMbzgL13KUarvrNY2rZQIGhpeYl+7hMY7z/ZGT2C25/0p/IFuK1dK4sxx2w92Lap2722glo8J7DchzAzGP8B3uL3ESNJuOVwp79SLYDt1exOdlyXb8Fd8R+VMrnUI1tkb9yaMsidPTX6n8mgqtEqo23CNkS7iQY58K6ySPYSbV7u7uxogRI/ykdD2z3377Vcm3161bh2nTpuHmm2/GCy+8gJYak1MMJttttx2mTJmCU089FVOnTt2ihK8rV67E2972NnR3d/eaduzYsVi9ejWyLBuEkimKMhzZZ5998PLLL290Pm+++Sbe9ra39UOJFEVRFGXT5LbbbsPRRx/da7qDDjoIM2fOHIQSKZsi559/Pv7zP/+z17i8zO9+9zt85jOfGaBSKYqiKIqiKIqiKIqiKIqiKIqibDlc9KuPYMv5vw0VRVEURVEURVEURVEURVEURVEURdksGTFiBI488sgN3v+qq67C6NGjMWfOnH4s1SDTizi7D368kF0U+zjBIxUNQFXHrBL1Fdba0nYnLiKRk/n/MhPSI0f1l8iEndIrFUaLqNCJCZ30ygmyOJFhRcGdCaJEt58J6TMYNsgoQ1ZI79aZRIyXURbyMmzCJzNZYVmEem4fL+oK3xyOk7Hkl+7PPp2XNybnIUI+AznfKP5iTuqEe5BqF7VqEG0UUZSBnXDi8VX9onPNK+hYNQcI/6sBJR8k61FaDy+FFjmYaz9n3CIvskNSEr8/Gb/s0wZlnj+Wz8OdB/vjG5+TAQWBmhdWEyf7MbqaFvUo1d73H/bBg88/gC+dfXoQZRrj2o/ZeFmm9LlEupm2QyLUDH1S+qXvr0GCHuTpXuKX1IhI01MRXhCzQaXaypZDb1JtAFhVQ+CqKMOdqnuorfqRPBWK7L7n7uH3rbfeitdee23jCmMMGvZ+B0Z/fCq2OvtrGP+Di7DNf1+GbS//Gbb5z59g3Le/hTHHH4eGvfYsyCo3dWavmo2uSidiTUeBbTqmSZ+fMSW8rdMv2dhyYeISoUqY61cX5iKxxf1Kc5UQagvcbbI/5DNE0KhRGHPySdjh3j8jmzy5avvaH/wQ3QsXDsyxR4zA6GOPxQ733YOGffetPvZP/wtdvcR90WHbg7gWcCJrSZ+nk8GghkI2TgAjwy5KhbVWRLm1yhBlsDLWK09tI32PSMa5CELhrkoXZq14EStal6/3nDcVKraCBxbeh4dff8jXCYdzpTQ+AoHZOLk0e7E0Ram9jM+JyUvOYyzpYjEXlzFK43kyPj5LYkeJ5UzcR2TqmU+bmQZknIibyYBhkFGDS2MM2Lh1Iug3LHGfgeEGd1z2ZTU+xpTtcDFqZow/XoYGbvB5xFjW+FiGQpyaxMvM4XwyiWWRxDgS3zDh7btNqmqbZd3dErmFvvnb5uYg1Qbc/enaa6/FHnvsgTPPPBMvzXupaqKKPM/x6qJX8fKql/DYokfwZvMSd3zjYyH27wL8ZFTh49dJ3FuceMrFXUZ+y0RVpY+LrSTOku/4PoIL7zAAiLxbItngcY7vUijEvGEVgOS6TpPXoFYa0aTX3sEJtW3uJp+y1k8SlkfJtntOoPAdHhvJsyOMPZI08GmiUFseZPBydyS3vzRNrKd4S6QghEeyXuqXRewePkH77t8vyNuhYhwtbSwy+7B/6C2x7uL9Q0TsXCira1f/S+LtYSbVBoBrrrmmLnnXySefXLVu3Lhx+MY3voHHH38czc3NmDt3Lr7xjW9g3333HRJp84oVK3Drrbfi6KOPRkNDA/bYYw985StfwXPPPTfoZRlsJk6ciIsuuqiutM3NzTjllFMGuESKogxnNubvw1L+8R//cYMnrFUURVGUzYF6x+D1plO2TC655BK89NJL2G233ereh5lx8MEHD1yhFEVRFEVRFEVRFEVRFEVRFEVRtjBUrK0oiqIoiqIoiqIoiqIoiqIoiqIoyibPSSedtNF5vPvd78ajjz7aD6UZIjZCrk0lEVDMrqh3qyXXLkqFEnFQKfd65dpRXpXIjRAFxE4CRkHuJYKkVKQdZdpOXs1egM1IRNbETjrGpiAaMxRFakGuHYTbWVjn8hCpWlaQZhu/LUukaMbLtRu82CyjmM6gLPL2+RCjwWRJObLk/EQaJ+fspeEi0hZtFNeQahMSkTOCiA5AqM8PfvhDmDhxYlVfWTvnd0kHEHVa2leKbV+QTAW5te8XlqJRMlFSiSALXpYnUu0grRRRtqQlA5F1yzlGyXb8Lf2IiIC8ghUP/Z+q8wOAL/37l3D7w7dhwoRtE2k2x7p2OrsqEZsTtfu2QCI894JtCiL0xY8haQAAIABJREFUolCb4Po5EAVwImkTaXZsp3j+TjamUm1FSZk8uVrgqigDQb33yAK1xmr+XhzupT2lCT+DtbPq/tvd3Y2f/vSnfS/XFk5uczy//NkgRI1CbSA8JJPFok6TotQ4Ge/IEzcVqDqVcpR0UpINkZcl+2d9lCxTVVEK2PJ6G9LmvQYHA4/ZcUdM+P9+CXDxf1O1nZ1Yd9nPBvTYPGECJky7CtTYWNxQqWDdZZdVpe/5mq5dj115p1ho5TJ2YloRaFtpcS+xzW0U0oZcbfjjC5EI0uOhrS2WLXaJ2O84fMtUNHECHQuLuavnYv7qecht7+LV4crajjX440t/wOyVs5wgm6gwsRKLcBkUJ2HyImUZm0tcJfFhiPskDpNvMFgmPvITHYls2km0ZVKkBmTMMaZkJ9E2xMiQHsfFjwxGg5dwu0mZnCS7gTJkXoQt8msXbzb4MsqkTBkaskZkyELZMxMnhooTQBmwjcLscN7+05BO+kSpfNtPzuTjTOMl2+S3ea03dt1t16r2eTOvFGKQ6S2t+G1zc822NI0GE/eciLVj1uCZpU/hueXP4oXlL+CZJX/Dn2fdhYX5q3izeTGARIpsjS8bhUmnZBIlDu8IqBijpVJtYicvJ1OQsYuEmZJYLLyL8N+gqAt39+QoZ46xdDH2LT4XALKSV9GxXUhTer5LvNbT/Sk9VnEDlcYX7j5V6/1NMYaU55+cZyKXDueTvF+It64kFo/vHeTdBMtkFJJniIdDjoV4m3r4E/YN01Ch0JYgArGPkzmVacs7Agrnz1QsR3y/gVBW9tdDId6mJE1Si7Hqhybm/vWvf11XHl/72td6TbfXXnvhsssuw+zZs9HV1YUHHngAJ554InbaaadBj/3zPMcrr7yCX/3qVzjooIMwatQovOtd78JFF12E5cs3jwkjynznO9/BpEnVkxfU4qabbsKzzz47wCVSFGW4cvbZZ4N54/854IoVK/CBD3ygH0qkKIqiKJse69atq2sSn6222gpTp04dhBIpmzJ77bUXXn31VZx//vl1pc/zvF/Gc4qiKIqiKIqiKIqiKIqiKIqiKIpD/+ZFURRFURRFURRFURRFURRFURRFUZRNnmOOOQZ77rnnRuXR2tqKj370o5g9e3Y/lWoI2Ai5tttcK0G6rme5dk2BUCFnKuxfW66dyIMTuXZcRpRGiySJRL6UiIyDXM14IZqXajNHYbaXjnEqIBM5mZeoZSwy7czl4wVnItjOvCxbPg3pMsc0DdzgBdteuJ0cLzNRmi3H5FBGLzozWRBNGZLzNAVhmJE64FgnQerMUW4VBFEQERUXpNoirBoxYgRO+dwpVb2had4tyLtaZe8eOlYqiuK4HIyV7OVSUUgZ1VShZDXWFY8ZBdtAEGiTAbzEOgq4GKlgGzBYN+eP6Fg5p+r83vVP78K3vv8fVdJsV4+JQNv/piA1j33PJGmjlJtCP0+F2qmELFXMyxqAovTLp5UaVqm2sqWxww479JrmpptuQmtr6yCURlHWT1mOWTtNeUX1z6r9bXH7gnkLCpunTZuGxYsX962wWzhzVs1GS2dz4ckZxqRIn6HFEY4bo/rfKAtK/S9CIVfJy+b+IWyB+OQuYm3YrdhZwgYbhNwiTg3pLYaNQLlhv/0w6iMfrlrfNn06bEvLgB47mzQJo4/5VPWx77kP+apV6903Vn+xZWS5o9Lp04kY2wm0LVJdti3kJ1tzmwZtMT5yMm6EMRqRbI/HtgBgiyLcwnY/IQ0RYEQy7Meiy1qW4Nmlz6Cps2m95z4cmbXyRdw0+wasaFsexs4izXbXohv/Gy+FzmSsnYzlTWGColgvqWjbxYwG7OO6INKWCZESQXbmBc0i326QGA4S58lESy7eJPhJlrghiRNdbCjxRAMXY9A0fpRYM8ahGTJudJJpztBgGrzoO3OibtMQJnOK4m8RUntFtpeGx3qS8ktaEYyzn6TK1fGkydXS16V5d4i8VlZy/HfTuppt2dDQgFsf+xOOPukTyNjAWkZHdwdauprQVunAuG3GhTiKfPvIBEkmyJeNEyKHmCt9N0CFyYuYnGA9TnSUCrj9lExcFGrHb46xGRVjMZlEQa5AyTfc0ym+8wjkSN7Z1BgfEIrvdJLnQLjSLdy9xn/Kyza9v5TE3LXk2vHQVDwOkmecSLBrPNNEbO3ypyAZD/XopvuK11wQalNowzBpSHhH5N9RWClv+t4nirRl39jWlMi5GfFdhI+xw3O9WqhNhTTxvUg4r+RuW4yahz7mzvMcM2fO7DWfSZMmYezYsXUdM+Xwww/H73//eyxevBjt7e2YNm0a/u3f/g3jx4/vc14bS3t7O5599llceOGF2GGHHbDNNtvgiCOOwNVXX43Ozs5BL89Acccdd9T1rsVai49//OODUCJFUYYje+21F2688cZ+eTf717/+FXPnzu2HUimKoijKpsX3vve9YhzdA8cdd9wglEbZXLj44ovxs5/1Pqnk+PHjN/r/b1IURVEURVEURVEURVEURVEURVEiKtZWFEVRFEVRFEVRFEVRFEVRFEVRFGWTp7GxEddccw2YN+6vQJubm3HWWWfV9Y8oh4K6RAmDItcubRKPX1/l2iIxoigXDiLDRK4tMrSwzOSlxlGcxBzF0yI9Nkhlx1FUHZa9/FoEaUYk2+TlY4loW7ZzlcysIcjUTNjXScxEwO2OF8VqxvhlL/zOCkJvV25DTgru5G9Orm04WcdRrm1EEsYiiOOkzkRaFaXaBdGVSJ0TqbYItT5/2uerekLe2YTmBdOTPlH+Lre330bJtWkBMCdpip9EYRU/xP4juraSYLuQlwi2XTpKxFqirW559d6qcyMiXPHry5GZhkRe7j9I2gVRpu3aKYq05Vgi6gv9NEj8ouQtCOxEOEaU7BNl21FYFgXoKtVWtkR23nnnXtPkeY599913sxKrKYNPeh+se0RYGgsVVtfIJAhyS4lr3lvLCa2sIlxw3oWFTe3t7fjBD35QZ6GVSl7BM0tmIFqMy6PUkjA7GUMhpBMhaJINbBCSxglErHdih0QJFMbUNjZwItEuibZRHJHbGumszQt9qt7n+0Aw6sgjqtbZjg501iEC3VhGHnlk9co8R8eTT1Wt7rmOqi/i9u42cb66Oqcozo5tIPtGybYMwWodycLCivg1SNdjLwREBBu7kPS/IJeFV8kSI+2zIipuq7ThuaXPYP7qeajklR7Od/iwpn01bp13Cx56/UF0owuI0w0lY2cTJ6IhP6kQyYRKnMRMiVTaT3CUcRbSspdJxwmZMrBMxmTiOkOMzPgJmtiAfezIfpKkBh/bmWQyJmNMFF8TV8WWxjgxdmYairEhMzKWfb0sG6VJoagBmZ9AKgvxrRd6m4YoB0/i04xdDCMTAsn5MJxIm0K9cqxjJsDH1JMmv72qrWZ2dIU+eOm6NTXbc+TIkZjxxgxM2G5CbJsQi7pzSCeJMmzAViY2ctsMZf447OXgUbZdnGQr5m+MyMujeDsKmN35mvBOgcI3+Umh5BryV2HVk6JwHcozItzvq+M1stX3ZYnRiMNN3sv6vTA7t2E/IOaZCp9rQgRLPn8Jq+WxxW6dxKyhjOm7ASlbcqTCuwNpjSCtTt7nJOuqnqjluBmJHFs+LO80UL0tueNVvw+g8FgOIm+K7x+kv6F6r1C2QtuldVNqgUL7JW06mDH39OnT0dXV1Wu6Y489tq5jro/GxkZ84QtfwF/+8hesXr0aS5cuxYUXXoiDDjoII0aM2Oj8+8qaNWtw//3344tf/CJGjhyJnXfeGZ/5zGdw//33I8+HxwQjG8L++++Pk08+ua60ixYtwgUXXDDAJVIUZbhy3HHH4Q9/+AOyLNvovK644op+KJGiKIqibFpcf/31vaYhIlxyySWDUBplc2LJkiW9pjnkkEP079oVRVEURVEURVEURVEURVEURVH6ERVrK4qiKIqiKIqiKIqiKIqiKIqiKIqyWTBlyhTcdddd2HXXXTcqn4ceeghXXXVVP5Wq/xkecu3SEsVj1i/XRhAVBWlRKtcOAiMOyyLUDipiYkTBtoiKySm2SGRrUczFQV7mJFwM9sKyKEkO4rGCEC1K0TIvNAvbjZNeZyLgNlnMw2RRqB3y90LuRLZtyARps0jQmEzYJ5SbTel8vE5MZHnW10Ui1A7pmBJJWiqM8rIpVIua99hzD7z/A++v6glr51xXWhMl16naOfSSIJQsyaUo6RNBmB2/KSTiJO/EBhYE23H/ot7KC7Yh9jC3TMTobl1VdV6nnHYK3j5pVy9uK32kb5Uk2tIfpV2MSLElrfQ7FiEboSDN9mWLsvh47iIjSzVf6RUSay+VfA0fwZei9Df1iLUB4PXXX8cRR1RLXBVlKKEe7ruRZPAWElMcXyXPVNmc5zkeuv+hqpyuvvpqzJkzZ2OLvEXw3PKZaOlu9iLeKCEuyFKDaDM+w4MsFPEpjR6+UymnCEfdRqp6npKMjWUbebGqjRPThHRU7EkECvJmwEmac9uLVJLKiwPzfM/22qvm+q75CwbkeCkNe+1Z+9gLej92dJmX4yBCS1cLYG0QnFsbFdrFZbcgOYgEvSjYtrEvJDJ0yYvI7W9DWajQt7iwFr7/uLGnSeIlCt+ExU2L8MTix/Fm8+JCvxkudFTa8dfFj+Kml27EkubFYcxtfPmZkIif4SXMUbrNYRyfwYgUWQTbLOP6zMm0wyRMTiqdGZmAiZH58X0DfCxG7GTbyURMIZ7z4m42SewoeXlZdwMbMIskO24PMm0vvW7gLIiwG3wsKfEjJ8eNEu6GELM2UEOMb+UPZzCGExm4j1sl3pRYho2Lk9mAJPZmhmFy9efjr0m7TarZbg+3tSO3Fk93Vkt+s4YMD89+GA3GBLFxiFfBrnyIfTbEWca1HYGQ+RjfxWdOhk6pTFsmK/LxPpGTaov4Oe0HYeIuv1+MOyXiiu8ZHJTcd4txXboe8OLp5JoOm2xcVZBki1Q7GvOL36VJEmrdq3u8f/vnhdw/Qj5E7t4k8aEt5U1pehl7EIhjRMpB4C/1k07ahXjfsVGIXXgmyp0rmaCqpw8sAZbiukSmXfzj69/K+w6KZUoE21K94V2Tvz8mgXWN+ijeg8MmaT9QYTltkoGMua+88sq60n3rW9+qK11f2GGHHXDBBRdg5syZaG9vx8yZM/HlL38Zu++++0ZPfNhXrLV48803ccMNN+CII47AiBEjsO++++Kb3/wm5s2bN6hl6Q+uvvpqjBs3rq60F198MZYtWzbAJVIUZbhy7LHH4pVXXsHBBx+8UfnccsstaG1t7adSKYqiKMrw58EHH8Tq1at7Tbfvvvti++23H4QSKZsTf/vb33pNc8ghhwxCSRRFURRFURRFURRFURRFURRFUbYcVKytKIqiKIqiKIqiKIqiKIqiKIqiKMpmw4c+9CHMmjULV1xxxUbl8/3vfx+rVlWLd4cLQynXtoWl0kJvcu1EpBzFbyU5cJBTRbEwRZV2EDGJhNj9NkFqLBJjJ14zXpwWxcfyEdmYpAuSMU7kZzBRmB1E28ZL1qJ0O6MMGTckQjMv1E7k2FWCbS8+i3I0L9CGCeVjLwtLy2+Ml76F84nnH6TiXk7FSEVfnNSnCKUQ5FYiCpN9xBN12umnVfWC9uXPoWPl30sNn4qikv8VgZLfVgTYiSks9AkvlaaipDtVSFd9gmDbS9DI50+paEty4cLHVjqqzquxsbFHkVeUu/k1JN9pP3THDP0wyAuDzqvwX5GjGi8RK6Ty7Vk8D7mW4nWVtlWiU+z5OlSptrIJs9tuu9Wd9tFHH8UvfvGLgSuMskWy3rtfeWNP47B600ny9LFZyIbw4H0PotJdqdrW3d2Nf//3f19/xgpaulrwzNKnUTXSSMXm4Rmarkm1mkXRaRx3IOwrz+kozfZbLIJwmVCUrKZUPXeJYEXOamt3IBElV2x1/0gSDRo8fnzN9flbbw3hsWvHej2Ph4oV1ty5zq2z1te39fJa69tFBNvWdyCXLkizbdRZW2uBPPdHjubdtHdZG28FnIpxCX6MLVJYpwFma6NUNghrEcavDEZ33oU5K2fj8UWP4c3mN4eFYLuj0o4ZS57C72ZdhxeXvwDA+nE1FeI48uNySuIgJ4TmIFuWj4vtuCibDnEgB9G08TJrF5v5eMzHcGwycJgcKU7YlFHmln28mMEgg48Vk8maMpP5tE6mnbEJ8aT7HY/NMhETZ2jgBhhqAJMrg4tPs5g/JE7NkHnZdMbxWIbZi7/jNpkEiuHqyRhXh1k6cRCxL08SX0ssRIxJkyfVlEpd3rwO87q60V3j3nT97b/F1luPA3Eay7r4j43IvX27cIyLJb6Sdpc2lG1hoi3/PsBAJpPysbYci8sTIUnMTXECJbgJjyj5RjgGECXQaYyF4jLkPQaDOMbfkrYQs8VbRUl4jWLMVp6EoRT3pet7QuTa1oaCuHxzizT7wtsaiWOrBiNyXj4Sp7Q88iTkmI5iHgXRNidxbvqhHj7wJ5A8O4OwO0wewMnx5D6ZPr3TY5WE2uldV2Tp7vYdtoQJDmR9SYo+FDH3E0880WuaHXfccVBEcAcddBB++ctfYsGCBejq6sKf/vQnfOITn8B222034Mcu093djZdeegn//d//jXe84x0YM2YM3vve9+K//uu/sG7dukEvT1/JsgzXX399XWm7u7tx1FFHDXCJFEUZzuy66654+umnsWjRIpxzzjk4/PDDsc8++/QpjyVLlmDs2LE48MADcf/99w9QSRVFURRl+PCd73ynrnTnnXfeAJdE2dyoVCp4+umne02nYm1FURRFURRFURRFURRFURRFUZT+RcXaiqIoiqIoiqIoiqIoiqIoiqIoiqJsVmy11Vb42te+BmstHn30UXzuc5/DhAkT+pTHsmXLcNZZZw1QCfuHVBbUI4moqXYmvRyjB1nTBsu1g2CopAEWYVNIy16UhYKESYTDkjYuh61BDh3lX6aGYNsEuZYxmZduiVDMy9a8UNtwFj4iOAvibI7i7Cgg46JQO+wj6aJIWwTZmZd1i+TMcBZF4YkITERhhrMgQGMyQSTmztmLyL3EuiDV9sInYgaoKNVO2yBIpECY+vGp2G77agnSujnXJ60fGz5KtUVg5X9bStqeivsm/dhJqkrC7IICi0t5JKat8nYv2Y5CwSi8bBy/e9U5zZ0ztyDhW9+nIGmXdkAq8pL65PgniLDddhHTyflFIVhRXhY1YHEdMweZYulqquP6Q2Fb+ff6UKm2MpR86UtfQpZldac/55xz0N3dPYAlUpQNoNa4rHDv96vK92WKzzBJ99BfHuzxMPfddx9uuummfijw5sujbzyM7ryr9LR1v5liC6SyzCAylvRe5AnZO0wQE8cdyMv5R3GotL0N64vjMDeWry4LgNiX8nTAT0AitK3k1WLtIXmW53nN1bara8iOjc7OunZP20aWuvNutHW1yQZ/HN8OfrxlSQTnFFY7D7eIuFHIGTL5DaKkNchbk7Fl2CsZxxNJXCQTvThZMaWyYKIgoSZKYyVGe3c7Zq18EY+88TBeWTMfHTUmoBloVrWtxCNvPITrZ12LmcueQVfeHSey8RMhhZgH5JcZhrxA2S+7mIiQIYn3yICN8WkZ7Cc2ynxsxRK7wefnjujz9fl7CbfhDA3kJdZGJndKRNyZF2ObBieyJhPKl7HEnX4CpkSAHSdz8pM9GRdHhn2Ny0uk3GEiKJmwCQaMLBxPYhOJfaO0O8bHLGW2Tr4tdRLOyd/fQgwNgJidrNtk+MrXv1zVjssrFZy7dnXV+q232RoH//PBvk2TeJwIGScibDKuXmFgjBOWhzhayk0cJ59KyyeTG3nRuZNze+F2SeYt+xDIi9FFqh3l4ZDpkJKYmpPIK31mhBgv2QZ/zTp5ePkpEHFxenzO2FxeqKDm+5reYrjCuqqhhF/h5dq2IIYu72bjPUjOsnRfQrIuxLPJYcNdKjxH/W5Myf4MYv8JE2Q5+XbVJ4nHq94HpHEvpO+WWyq2Q5VQm+JzPr6noniq4Q7tz3+YSLUff/xxtLa29ppuKKTLzIyjjz4at956K5YvX461a9fi8ssvx5QpUzBmzJhBL09rayuefPJJnHPOOdh6660xceJETJ06FTfffPOwjRmnTp2KQw89tK60zzzzDG644YYBLpGiKMOdnXfeGZdeeikeeOABzJkzB5VKpU/PAGstnn/+eRxxxBE47LDD6nrGKIqiKMqmSGtrK/72t7/1mm7UqFE46aSTBqFEyubEjBkz0NTU1Gu697znPYNQGkVRFEVRFEVRFEVRFEVRFEVRlC0HFWsriqIoiqIoiqIoiqIoiqIoiqIoirLZcuihh+Kaa67B8uXL8eKLL+LGG2+se9+bbroJf/jDHwawdP1D3YLtHjNATWFT3NyTrCmVAJbyq1OubZHogKkoi4TIjpCKDEX8zEEsHAVZ5OXYJhF2eXEcqFqw7eVcqWDLeNlZlCWL3NoEAVgQYJPxcjLjxV1RwF1c5/chjrKwkkibgwAtlX2ZILwTobacG3kRmNuXvDgt+UMMYlGNc7I+yh859Jso/aLwG0E01tjYiM99/nNVfWDdvD8i724p9Qpp/KLcqixUL3a8VIZV7F+pkitdKyWMafxv4vgpr3cdMGxvHL9H1Tk99fhT6GjvCO2VflhEfOmHRdrtZIeSJkrsouxd+q4I0tnL/wpaNivirqI8XvoxmIIgMa3F5Cryp7m+6w6FbeXf60Ol2spQs//+++Mvf/kLjDF1pW9ra8P3vve9AS6VsiXQ0zCq6v5ZShjum+u7f8qmdFBli7ft4v3XBiHmW6ur5aUpZ599NlatWrXeNFsqC9bMxytr5heeuUHw6X+757p/Hifr5dkuz2fnCGUgzSf9FQa6VJUmHdmkY2tB5NthzGytFzMjTrARZN/VVFDx+QztMzxfs6bmeho9esCPXVnd92OXr21bWr+mYw1Ejy3t4a5d68S41hbuB7kIagEnh4Ufm5Xb3LeTJbkDUJBx1xT5yn8TGSz7cb3rkV76HsTISR/3/ZtNjDc6uzswf/V8PLjwL5ix5G9Y3LQIXfnAyc/XdazDC8ufwy0v34xbXr4ZL6+aA2ttkFgHEbQfO2eUgeGE0RJLUSJUNswh1iJmJ5z2Y38TRNkGzOS/M7DJXKTHDGMakHGGBjIh3ssknjOZF12zF5QbZKmgmjIvf2YnxiYv3uY4yVIqznZxZxaOI/sbbvCTNCWybZOUJZmkqcFkyEwWJmZycSiDCHGSqLDd+PgxStVj+Q0AgilNIEQwvv5cv3EicelfjM9/+QvY5537VLXrikq10P897323aKyTSanIl5m8ENyXzTo5utx7JV6OcXw6WZb/cBJP+4mrQixf6Cccr4ckxpMJktw1Ygqy+sJECeGaS2Jsv162pvLqOBESyarquE1uArVmL0vy6Ime3tf0dN8P71Zyly48T2x6mNJzDMk7g3QSAHkGgZwYO3lGxohe/luaIK2QVgTmPmRPyln4+DzTCamktNKe1XdKivtAROfpewjEvKWq/UJs2yTeJlTLtNO2HOSY+6c//Wld6c4999w+5TsQjBs3DmeffTYee+wxNDc345VXXsG3vvUt7LfffmhoaBj08qxatQp33HEHjj/+eIwYMQKTJ0/GF7/4RcyYMWPQy7I+pk+fXnf9nH766eisc+IQRVG2DJgZF1xwwQbt+9hjj2HvvfdG3tNERYqiKIqyCfPDH/6wrmfc1KlTC38nqyj18JOf/KTXNG9/+9ux4447DkJpFEVRFEVRFEVRFEVRFEVRFEVRthz0b/YURVEURVEURVEURVEURVEURVEURdnsYWbsv//+OOGEE/okGTnzzDOxcuXKASxZ/7FRcm2gz7ImWd+jXNsfs0fJb1iXCKkSWZOkKMi1/beImJwYC0GSJfKjKAOjKNMSURdFmVcQiyHKs0XSxkGUbeInSLX9HokoO+RSWhcF3V5o5oVvZZG2yJbZC72MF3zFtORFZyZIvjicG4IEzdWOiLHZyftC3SVSbRFJcVmWJQ0Y5VFf/OIXq9o+72pGy/zbS30kkU1JB7BlEVi6wMkyFba5/iCyq6DQKh2JUBRsp4IsKUsq145pt33PN6rOqaO9A0899lRtiRdx+M2JSC0VaZclYQAlUriYNj2HIDhMjpPWRpX8nEp1lEq+Qvoa19sgC74UZaB43/veh9tuu61umcEVV1yhEiBlg6j3/lhz31r3TBsfTZJ/9TFsYewkKeP+8RlHANatWbfecixfvhxnnHnGBpzB5k1bdysefv3BMD6CPN/99vi89eMHiuvdGIr9aEt2SEdPyYgmEXcWRjlJegCwltLVUoL1j81LfUz6krXJgN8C3ZX6pcgb0+d7o2ve/Jrrs53eNmDHFLrnvlxzvdlpp/Xu13N9WLzVVh0f2iTYYqKwbGHjsJT8GisGW59GhNpyD0jaP94pEmEsoSqeCill7E8yNo0y4Tg5j48UkriI4cTFEm+saluB55Y9i3tf+TP+f/bePM6uosz//zxVt5MQCIaAshg1AYKsjqCgMF/li3zhN2yOgrIIUVzYRQFxQEQZd0EUFAWGMYwwGUAZBBVQBhBEhlXZlC0QSAhLQhaSTjqd3k79/qh6qp4699wlne7O9rz7dbn3nlNV5zlVdepUXeB97p1zD55Z8BTmdc1Dz0BP03prxtLepXhx8Qu4/5X/xX8/+0tc/+x1eOi1B7FoxSK/JuMHJ7FAWT6sxvnYrEmi5fSgIRYh2zhXt5w2PNAorgOtF2KnByhRkGvX/HzdWFCQXvs8NbFeC3UmHo5kbZBa8/rSdnjJc1xbpjVklEDzA5/CGrEW149e8s3iblPKEx/ShLQe5f1kvIza10+KOYmovcSanJCSh3rhOAA+R17zhLpEWKvw2jT0nVEdo3D+xa1FQQCw/Q7bx3OO8m5+SBT8GrkW5N/GhjoyNS8K7BokAAAgAElEQVTIRlpPywdgcWxWiLQNhXKMifVnY/70oCz5YC5Cko37aySspSmM9sRXWvrtAXzVURrd677L3z3Cer1u3Va657uBfAzPxnpq/rtMHQ4gF2KoeMl1o0tBxmPJ84rHkOOS/E1B3r/iw6d4HV6e06TxSv75h0yFscqEF1W/yvnT8CtX4ul4MY98CIY4VYp1m+ZYoiLy+uW6c2n76lxz33XXXS3TbLLJJpgyZcpKlz3cTJ48GRdccAGefPJJ9Pb24k9/+hOOOeYYTJw4ccR/fyiKArNmzcKVV16JPfbYA6NHj8a73/1ufO1rX8Mrr7wyorGUGT9+PL773e+2lbarqwtHHnnkMEekKMraxuuvvz7ovC+//DKOOOKIIYxGURRFUdYMpk2b1la6Cy64YJgjUdY1enp68MADD7RMt8cee4xANIqiKIqiKIqiKIqiKIqiKIqiKOsXtdUdgKIoiqIoiqIoiqIoiqIoiqIoiqIoykjS0dGBO++8E/vuu2/LtAsXLsTNN9+MY489dvgDGwKIKBfqlSnJfuoLQEMBtxcu1e+U2+uyhw0cF6etjzPqAL2H2QGIaYIYzjkUZEBwKDiHK2DIwqGAc15S7MhLBb2HxwLkULgCrL8q4EDkhXbeKVUAhj+74LQMkjvnYkwOSYDn+NzK59qgLok/R/lUWfTEQieOMomqWM7FAse03cvAEPZyiSxyjuo9IpBDEFyVpNok5ZFSG5VOxpDB5K0nY9//ty/uvOPO7BQXP/ULjNv+qFwURaylZKl2VYcqy7VC+igiY6mg/5pKyDswa90dRD5ZLh872sBcLNCOflNFXMDyruVIas3mxGKjSCu0gdhOoU/m7c5iMiH0lD0ik6w1aicupSRngziWSrWVdZSDDjoI06dPxyc+8YmWabu7u3Huuee2LSNTlFY0mSrVzwUaJWxaSEjCol3n73KuIk9nZ3OxNgBc/6vrMW3/aZUPyVhfuWPW7ejp7wb4wRZiBmTEvTZ/hcZ1BDJhbhbypgeehHu7vB9HSW2SdpY1nVn55bkOEZyQd4II5PJ5K8ihPP3nOXf/QH/Wb6ToNeuvrdYIjWgz34o/Vos/O3bccRAHXTkaHnunndq6Fhk+VQJhQfd8OAc4cnF6yWl4CmxkJnkYQtbvADn391PpON8Xs3r+BwGw4GMQCudgQhAFH89xrsLPk4nXSQQHgnMGlhyKsK4xcHAm9CcUGECI3wADAwXeWPEGFq1YiGKRg3MFOuwobDRqQ4ytbYjRtdEYZUehZmogMnDOYaDoR1/RhxX9K9DdvxxLe5ZiSc8S9A30+ql4nKKztDh8j+3h4jw4SY3DleMQjgMY8lJyLzp2UcAMECxLglmeTQRylB5YhLSeMkHkG8X5ZECGQEVYbxmCcQbG+jLIcJsYGAoVJeb7QAguXPu+atN6JayIfUpX+DHF5X0knqs/yTDu1PcXvjfIdYJBeuAU+CFV4M7l+0J8d7zWCCVHqXBah8bzBcWYnPP1vcf798BRnzoK1151LZrxzp22D2v6AgTn173Otx9RgcKFVb4hFK4AGd9PHAoQ+X7uB0M+4bBWl8u2sOblmjIwvu14rI5S5VyqzcJ5lm1TqL8sfSiVtxmidJ2FOuN9vi8nebNcwZV/B8nWWXIsqnvIBmJ5q/J7Td2+0u80vK1wRelYLnt3JLYT4kWdbYfvciz7d+nCD0nqY3Ipa0rb8HzLmV28NhxE/WX3UKSfHcJ3/7sS/Mb0cwFEr8+PWxKir8419zPPPIPFixe3TNfOb59rAh/84AfxwQ9+EADQ29uLX/7yl5g+fToefvhhvPHGGyMaS29vLx5//HE8/vjj+Pa3v42NN94Yu+22G4488khMnToVY8eOHdF4zjzzTFx++eWYOXNmy7Q33XQTHnzwQbzvfe8bgcgURVkbOOCAA1Cr1dDf3z+o/DfccAMWLVqECRMmDHFkiqIoirJ6ePjhhzF//vyW6bbZZhu84x3vGIGIlHWJ6dOnY+7cuS3T7bXXXiMQjaIoiqIoiqIoiqIoiqIoiqIoyvpFe/83aJssXtiNNxZ2D2WRQ4bGNjg0tsGhsQ2eNTk+jW1waGyDQ2MbHBrb4NDYBofGNjjW5NiANTu+NTm2YqDN/+NcURRFURRFURRFUdYgPvShD+GUU05pK+0jjzwyzNEMLS2FPK2W8k2yN5ICJS12RfY62RdViqJyrWAQy2WiYJZLs8gKUXJFMLDGi9m8EMt40ZlhiZb1gjQi2LDfBHma/25hYGHh0+Vpwgs2puNtMV3Fy8Lvt1V5IdLFY1gYGFiyebl8jkHuxediWLhNQQYWpWFBAEZJ8sjiMhOldCz5EsKvkrQOov4NDI47/ri6dl8x/3H0zv+7aEIpBmOLWFWfodL2iu/CdhX7gjcNivRUys2fTCmNyV6u6MPLNx9TERfwtrdPDPUYcoY6jK/QD7neiUwUeMX9oe1iW4BiWSzx4/bh/Cn6lAai/8s0EFtT1efiL5VqK+s6Rx11FHbbbbe20l588cUoimKYI1LWV9odTzMqnznB438SQdali/cnn65rWVdbhzv11FPx+OOPr3yc6yB/mfsQ5nTOhpxXUrh/I8yjKNzD+X5tsm0sTEWU8ga1NljgG+/1QJDupjmuMZzX/4MFoLL9szu6uJdHF2n8B1DZ/SjtHnADGHADaV9V3xvmf83XP3s2uv/wh7rtZrPN0LH99sN67IG5c7H8xpvqttNGG2HUbruGL43zl69vrqp5Xa/XpWVHbC6wdZlE14mn88iVj8xPJL9wFIToiY791u/za4LwcB6Sc1QSfZQ/W7E/rXussWl9EtYwBANjLGqW1y9pjdJX9GLh8oV4qfMlPLvwWTwx/wn8de5f8PBrD+LhuQ/ir/P+gsfnP4ZnFz2DOZ1z8MaKN/yDjkxYE4X1Ty2se9KaiddfNq15/AotrYNCGdb6zzWyMCBYqpXWaBaWLGqhTixZWFsT5dRQMz4Nl0vOxrWYhYW1Pp4aWVgbyrHh+KaGmiGQsXFNZw3XZw0dtubzIdV7SmN9nYe0NtS15RdZ1Kjm95kaarYW81jK16sWNrafr8cayFix36+FKUjALY9rLsnELVlQKJ+QtpswRtmwAjIgL64mgjVBPg2Dr3/raxi/yfjGFxKAPd6/OwgUz5PF1twesZ4M90cb+m1Yp8t9sQ5Cv/W5UTM10fa1VE/I89jwzuN8Wnsnsbp8YALfH3j9zVewYXk60nWJeI/g9Xa9oJmIYExaA2aDSxzvxcBPvBZGvrStGLvkurG8vY445uTx8YPQ8ntD6Rw4f6yTdP+KKeK63U9ojEkPs0gpKftLa+2QIni7+fTlmrzuL6yfHRDW4uHPkKhXiPs4t5P4LYLKEeXr7fzhZ6t/zX3BBRe0le7MM88cVPmrk1GjRmHq1Km47bbbsGjRIsyfPx/f+c538N73vhdjxowZ8Xg6Oztx991348QTT8RGG22ELbfcEocffjj+8Ic/jNg689Zbb22rrzjn8JGPfGQEIlIUZW3BGIOddtpp0Pmdc7jooouGMCJFURRFWb2cffbZbaU744wzhjkSZV2jKAr88Ic/bJnOGIPDDjtsBCJSFEVRFEVRFEVRFEVRFEVRFEVZvxhSsfYLzy7ErGcWDmWRQ4bGNjg0tsGhsQ2eNTk+jW1waGyDQ2MbHBrb4NDYBofGNjjW5NiANTu+NTm23t6B1okURVEURVEURVEUZQ3k/PPPbyvd2ibWBtoQ8wyzXLuuiOBTKguIynGWRXEsT4p5hITJi74AqT5iebaXJbLwmMVgSdYVlFlxW0pDUYgc/1jqZnyJxgj5G8l0Db7Ll2FJHQu/WF6XjsGyZhNiLwu1WeTI5xvrKcRKSNIvIyRRLNVj4XUSSQlNlmiPsmDrwx/+MLbYYou6dl/yzNWcIW2McineJtu52edG38vqQbndZPszmVdFmf3L5+Pl3xyFFa89XHcuk7aehN3es1us20zIFYVdpRfqP5fj4bZElj8XakdZN+cKbRSlayTPpF7yBaQaWt2CL0UZKR5++GGMHTu2Zbru7m6cd955IxCRsq4hx8u23cNlUSWPpXWSyvpjyAJYuBzveKUx2Tmgt7e3rZC6u7vxkY98BAsWLGgr/brK7CUv4qHXHoz3YiB/6IWJ865coMnSa56/cXo/1RFzgHAc3pfPTEhIlctSUQAutnzeJ0r3eL+JomQ1xlgBzwf6ir5B1dei076EZf9xFTCwCv8ecGAAb5z1FaC/v27X2I9+BDDV//nqG2efg6WXXQ5Xka9tnMPir54L19NTf+xDDgaNGtVWMeX67S16sWjFQpmgvgXigqi01qHQD/i9XH6cw4W1UijcQfYMSj2HZG9K8035aBcWaHP/zmXCVvR7IbZGeGhPWF/UjBVrmiA6DhJja2wUQ8sHBcW1jeF9pQcQGZZgl/ZlouMg4Rb5fXmUybalpNofN4iyg2C5xjJuGC+ptuGcYGGoFs/BWiH1hkn7jIVBLQioxRrSBHl2kGUTJTE3xDkRhQc4ORJ1xfF6yTevH1nqbSCE5xD1Riaej0EQjYd2S1JwE2Px4xYykbSvo7D2MH5Ms2QBeGE2OR8/gVhvLfqPXH0SyACbTdgMX//O1xteQ2+f9HZMnPi2tOYGxbHUGptJvqNY2ZggPpd9QwrETRRtW+PbtbxOlxLufE1e9aCscG3w+Zr0GSxyztbi+bWYX49p7UageP3KcSCtG1H/A0ru5ge5BmuyJku1qvtCfqcK+cWcxYm7EG/Lj5Xf07govheKUSeKsOW63PlBLdVxvD7Cep7Ei+ubXxDpRNo8TapX+YCDGLFsH6TjcKLyuj+ruwb34tW95r711ltbptlwww3xvve9b9DHWFPYbLPNcM455+Dhhx9Gd3c3/va3v+Gkk07CNttsA2vtiMbinMPcuXNx/fXX44ADDsCoUaPwzne+E6eeeiqeeeaZYTvudttth8985jNtpZ07d27bskBFUdYPLr30UpgGa692uOOOO4YwGkVRFEVZffT29uKee+5pmW706NE48cQTRyAiZV3i1ltvxdNPP90y3eGHH463v/3tIxCRoiiKoiiKoiiKoiiKoiiKoijK+sWQirUVRVEURVEURVEURVEURVEURVEURVHWFjbccEN89rOfbZluxYoVIxDN0LM65dpcPOU7V0quneRNQXpIJdVRFFJxGSxzMlG6HQXVYGEii7JywZyUOlGUseWybJZ0SYlbkr3l8mwWZMc0xKIzW5LYmeydRWKsFGPpWBJqU0zn0+RC5igBoyTV9tIqKZDyci4p/MokjoQ6cRQRoaPWgWM/fWxdmy+d+VvA9aVGr2x4fq/6TxSo9FkKrgggI6SELAMM2zMhFpefdG9JimXisV//01noWfBERRzApz/36Sjmq3pJsZeJ7ZPaK0nChHyNTFafVULtJFYjwMgWkaKv/KxSFQnxovi+OgVfijJSGGPwxS9+sa20P/rRj1AUxTBHpKwvNB0hyztL8y1xS2s5JpNM7OqFlxMmbNJOuACAWbNm4Z//+Z/RUyEZXh9Y2L0A/zPrNl+PjuJDLhDnjXKWyQ9nSQ9iSUJZpPkWi2UpzbV4zsZzmDgDC/NaOcOKznWez8qAK+ZjoFKPcfEfkLnL/aqnvydkL0tSxdeK+77rXILFX/s65u33/6H75ltWXrBdFFh83r+i589/rttFHR3YqMk6zHUtw5Jvfwfz/u+HsPy/b1h5wbZzWPL989H9h9vq9xmDjU44vhRQ+0W/uuxVFK7+ftJIWBvCqZu7VUFhbst9qOqPOw+F+SZIPGyHeN1k4xzUAOlzWOdYXn+EuWkUNLNs2ni5cxQ7k4W1UmCdC4ptkFZbIbnmPxYgG2tjegrSa14rWaoJQbZ/57VXXJ+RQY0oiZCtjceL8myWUZM8NpcZ9jlKcVpet4VyTIc/N2NhbA2WCGk9R5m8moiCuJrXhDakD+LyMLbE9Z81sNafd9Brx3WdBeVCcePTxvMxPj9Lynk9YaNIOtWhfGAURDsQCBbWrz+C7NuPWQAZXlfyw5t4LSMfJJDWzHKNyX3w6KlHY/f3717Zr/f6wF4gQup3ZIM82wKOksyd5dmx/Xy7eME29z0bhOS1INr2585r7UyGLsqLa/Aojhf9VEi145qvfEcoSbXlAxQorOHkNcqjQZVU2xUOzvmXXO9xBhI3hLi/JNuuXnfX4yr+su0U3p2DfOgEIf1WUx6zymNSNpwJ4XVco4clO99Ds2jIv/hngupRr/FfLFSGEDe5TKbN4yvk+Yj9WX3L4bzit5E1Yc392muvYd68eS3T7bXXXoM+xprMzjvvjEsvvRTPP/88ent7cfPNN+PQQw/F5ptvPuK/ZQwMDGDGjBn46U9/ih122AFjx47F+973Pnzve9/DokWLhvRYV1xxBTbZpL35/4UXXohXXnllSI+vKMray1577YVTTz110Pk7OzuHMBpFURRFWX1ccMEF6G/jd8b9999/lR5KoayfnH/++W2l+/KXvzzMkSiKoiiKoiiKoiiKoiiKoiiKoqyf6L/hUxRFURRFURRFURRFURRFURRFURRlveXFF19smWannXYagUiGh7VBrs3iQhlrJkpCEsyRkeIjzieE2cilX0l2WC/YNobT2SQxYwlaEGglWbaNAi6WgbFcOQmzSy8pTGOhHHKpt5VxIknjWAInxV0s/iJ40TTHz9IqrsMo+pIyR6GXysRRLm2JdU8sA6sXNU+dOrWuvQd6FmPZ7NsrJVR5wws5aMv9ZUMWS7lSGu43/msu3/Yvg3TO/rVi3uNYPueeqgCx7/774uQvnFw6fv4icVy5JcrnQv+CS7FmfZRSPFKoncRjyMqP10vYE8Vs8jqqkNWvTsGXoow03/72t7HBBhu0TLd8+XJMmzZtBCJS1kfaHV8zysJtIIl0eRx26S6d7nnprr7H+/dYqUPed999OPLII9c7yXxnbyd+9/xv0T/QG+7JQjQMoHyPZ4GugQEFWarleViQChPEXIznqvFhGnK2JWYmhtsSsa19gnx+EXtUJjL1uNL2dugZ6BGZS7RRVt+M57DwxJPx2j9+AEsv+RkGXn65dZ6nnsL8o47Gsv/4ReX+jU44HrW3TWxZTv+LL2LRF0/D3D3ej84fXYT+WbNaH/u557Hg2M9g6U9/Vn3sT30SHVO2rd/R5rpnTudL9ZLbinSyAxCh/po3+VyXr3Ev4SbvfpVTYvlF7OTdJjz8Ra4LvMQ6SJP5IT48NwWBTFixlB4SFMXTMElIHdZC1qQ1UCZCjusov1aqmZqQG7NkmvI1kEmv8sNtolQ5rNWssT5eFiiHuGP88Mc0CHlCmVK+7QXbtfigpJrpgCWf3q8JKWw3qBkK0uYgv7YdKTaWO8e1QNrO4nIvAq8leTjXDdehMbAE1KyJknFyFsbVgjjaxvcoPI/i7HSsWA8sjo7iajFmifWvjUJt+cAg8v3EpLVJfBhQkEj5JaKUTwP8cAIiwFqLC39yIay1ddfPP/6ff/TtJx8+ZC3I+YekgMdceX7yXGSfiH0s1LG1SfQepdw266M12Q9hxYMQ+HNpzS6l9mKsTvfj/M4hJfi8VEOWgy/b/LePWK6hbF+8zMuDkgNQun0Tkc9vRLm8nqfUN+W+ODaU0vMYla0t4UXYoHpJd5lsr3MxhnzlTNFtLWXbVFFGO8T8WXmiPVw4LSr9vkCl30VE+3Fdy3aK6Xi9vQasuX/wgx+0la7dhxCtzRhjcNBBB+GGG27A3LlzsWzZMvzsZz/DBz/4QYwbN27E4+nu7sZDDz2Ec845B5tuuik23XRTHHjggbjmmmvaEvg1wxiD6667rq20AwMDOPDAA1fpeIqirFvcf//9g8670UYbDWEkiqIoirL6uOyyy9pK9/3vf3+YI1HWNe677z7ce++9LdPtu+++2G233UYgIkVRFEVRFEVRFEVRFEVRFEVRlPWP2uoOQFEURVEURVEURVEURVEURVEURVEUZXUwMDCAP/7xjy3Trc1ibcALe5xrIibiXY28PhUiuLRLyJZK23lbXVYC4FyWhj/LWGPZFA1PXgRtHOAo5nGuAEAwBiGvlyY5VwQRkhQzsajQoYADkQOcg4vSLADkRVCOLUwEkHOpfoiCnAlRGFVZNyVREsl/RCFyOs8kciKxPf8nJzFlETNyaRUfKsWQRFC58ItATsi7KI+FiLy8K+zf7p3bYa9/3Av3/e992bl1zvgVxk0+GGQa9bVMB4nqTlU2FFL+PQpFEYyD8uxdEmZxm3AjiTJ6Xn+0Ijbg1NNPxXnf/Dpqttb4Oqg8rXp5YhKTuTpZfPYu5V6EJO9KX7I+QxVpVaqtKF4u9vnPf74tudyNN96I4447bgSiUtYlynOatkZJnj+EeU2c3/B9qskxUgE+fyHveQS4gssDDjviY/jxD3+yUudz00034VOf+hSuvvrq9WLMX9a3DL957kYs71smHnTBclgWqgbJquF5kpATw8CYcM8N8tZcEBryIjwMBSzsToJaxEe2JOVn0n/6+aaj7G7vCf2F5waUJgYpPUtDRZ9xhYMhQhH6ykAxgH7Xjw7qCOXKQ5Tnq2LuQHl/L15+BZ3nX4DO8y9AxzunYNR73oPatlNQ23RTYNQouCWL0TfjOfTcdz/6nnmmYZt07LILNj7j9DZb0DMwbx46f/gjdP7wR6htsw1Gv/c9qE2ZAvvmzYBRo+E6l6Dv+ZnoeeBB9P3tbw3LqU3ZFm/6ylmND9Ri3ePgMHvJiyhfOsGFHV75vFtKbhHSxbWASfP2eBw5pyP49U9sDMpDJICcgSPHPSOVFvqGIQMHhwIFDAwKV3j9trFAMYDCWJgBXnM5EIx394b4CkdAUQDWr328bL6AQwFyQAEHR35NwQ+B4fGsCOux2EfJRTl8XDNUrEXzfpl6JW+3ZMKxggzaEcgSjKN4nUthvReK23S9miSXNkbIokN9ga9hQ0F6TUGO7tMD8McI13s245brKfhH/fhGI3/dhrWX4VpxsTv4MsM1nx6mkJo1W9u52CVgwoOX0pLJxbbgNYfNB5cUI3GcFO8t8ZDGx2PEuiWtScivyWN3Jey8y0745ve+idmzZ2O77bfDNttugylTtsVbtniLPz8YFNzPHABj4VAAzoSYC4AsEHqYPx6v87izOBSFE+tZxPssx5WPpZTaCojtzfcArjvfL9K+1HdEf4hjenpIEqQkOxszS1GENDHWUr/n/OXfQjKceM/6gyjL1f82w+U1+81G5ueyC1ekdKKO47XL69JQDsfsYudMsci8DdelVI67SV3IbKX6dKivGxl/0zWylIu7vJyqdmtZXrOYV5Ff//rXLdOMGjUKBx100Cofa21j7NixOPnkk3HyyScDAObMmYNLL70UN998M2bMmIHe3t4RjWfRokX4/e9/j9///vc45phjMHHiROyzzz444YQTsNdee610efvvvz/22Wcf3HXXXS3TPvHEE/iP//gPfPrTnx5M6IqirGM89thjg867//77D2EkiqIoirJ6eOyxx/Dqq6+2TDdx4kTsuOOOIxCRsi5x4okntpXuX/7lX4Y5EkVRFEVRFEVRFEVRFEVRFEVRlPUXFWsriqIoiqIoiqIoiqIoiqIoiqIoirJecu2117aVbm0XawOolyBV0cwWSSJN5e42RE15QEEa5j+zYKmRXNsfOsiGHbyULUicDExUZ7NIu3AOBiSOTiByQcTt5W/Gm6vgKOky/X4v2UoCOMR85XpgcVnzShNpyyLkKIKmTKbNueMnEirGIPMiLiPWUjlvkn3F42WRCdlXJvYT6b0BLZ0vCEd/4ug6sXbX7Dsw0LMIdsyEir5GSdKVVWCmBSx9p9I78n1cmRWCbS8+ZyOcMNWB0NdV/T9Mf/t738q+V10m0n2VRR3LlyJtUe8iQi4ofUaU4pEhcQ3KNkV9+lKbqlRbWd/57ne/25ZY+5kmoldFWVnKd7G6nZJSwujXJgQZbS6YzeZCYYz30kovVOZ0O+28E2q1Gvr7+1cq9unTp8M5h6uuugrW2pXKuzaxtHcpfvPcr7G0Z4mX7WYzpDCLJBbxmvDdvyylz17AaqMa27CgOwizjQniVROO4G/scXYi53P+4TCJsow1OZTTXMB3gdK9Pgp002fnqHoSA6C7bzk6Rr2p4VxhZel79jn0Pfscn1nb1N42EZv94krQ6NGDPnb/zJnonzlzpfPZzTfHZlddBdpww+YJm1zc85e/jq6+Lt8vCLG9WSfL2evamHew7do5IDwUKHiaEzz/TkWm+SSvheB8v3MudgsOWx5PTONDXzOICmM+djEgBMdAWGyBrH9QEa8Twior9Fcv3CYyoKKAcwUcGTgq4Fx6IIAXU/PDkNIJyjWiy/pkOk8+/XQdcUWz8Bj+GiQkWb6h+JngxdiGUwZJMpkgvw9jghcm+zTW2HB+JomUQVGo7+X7QFBZh8vagkKjkVh/ULkRDcW6Z2G1l22Xxv/QrvF8s+URpbUAjxNSbh0kz/BFi74pVyRcNsW+Ex8YwGvCuOx1sW64FOIxKXR+rpHCFSAQTjr1RMAhirER1tF8/7Lw/cNRAeOAAgaW1+mQiuYg0ebv/OArOMSQ4o1UVqAUa1NoewghNovXUxsbKgm1Yx9beak2R77SUm3eZMR+SXkeUb4ncLL0tIU65O8z5d9p4nfR5zIZdrwmxe81mZO7+k7A6/Lsmk+Zsrx1Xu2K+Os3yvEVou9W5JXr6AbxxvXwGi7VXrZsGV566aWW6XbbbbdVPta6wNve9jZ873vfw/e+9z0AwH333YcrrrgCd911F15++WUURTFisTjnMGfOHFx99dW4+uqr0dHRge222w4HH3wwTjrpJLzjHe9oq5ybbroJb37zm9uShJ9yyik44ogjMHbs2FUNX1GUtZiLLrpo0A8W2GCDDfCNb3xjiCNSFEVRlJHn7LPPbivdqaeeOsyRKOsat9xyC1TuimwAACAASURBVP7W5GGPzC677IL99ttvBCJSFEVRFEVRFEVRFEVRFEVRFEVZPyn/Z/mKoiiKoiiKoiiKoiiKoiiKoiiKoijrBX/+85/bSrfrrrsOcyQjR0uJTwuZUTNXUJVIqKlcKEqLXC44KkuMUJIfsSwrfY0CLM5hWHIlZFdJoMgyRC6LpWrhj1i2RkE2HYSLJskVbRAuWpOki+WXNQRL6WVCGUThFcRsqdwk9GLJI3EsCMIvKdWGN5rFtPEMRdogszPC2Jdqs14URcFsVydqplT/Hz/84xg1alTWlK7ow9KZv8nlWiS0gnX9ikrvcnu1Cqt+nxeigQXldenCfqT9A8sX1JX8Twf+kxDGcXvXv9K+vJ0JLLELQjok+R+JPPyepIBBZGdSOhaoy7rJriG+Npy4LlSqrSh45ZVX2kq3wQYbDHMkyvpA48dpNB9H4zjb6EkNvhCwITXeelzplkzpfkEEbPXWrVbyDDz/9V//hY9+9KPo6ekZVP41nUUrFuLGZ6/H0t7ONNcSczme76E0/2I5NuS2ODdI+XmOls3dYIAo6EacQ5jw8qWGssXcJc1XAdZ/J+ltknnG71SSfArSvEX0FePF2q2o68NDPDfo2HlnvPnGX8NusUXrxEN87NqUbfHmX9+A2tvf1nq904Tn3pjRcJ9vK5bN8twuzdmjNR3w/SGueYL4lx+2Etc6PGckIUhOeeJ8k+BXACyO5rVR7HsmrmWiUJpfMDBkYZHSGrJ+jQMDYyysqcGShSXrv6MGayys9dsspzHGpyGLWvzOefndp6mZms9vLWrGb68ZLsvG49WoFsryx6xRisVSLUjww7E4HwxqNmwLsdb4HIxFjfyLYzW25rcZCyLyeUr1Y8J6zl/bNdRC/ViqibVXGE2MDSsy/x9nc93bML5Ya1O5pbWkNTasGW1YN/C60cTxJ6bh9akxID4XE8Yn49erPKrwmMfty/cQXqPKxQkVfn3ixz4b+qfJ+hJi3aSOaXmdy8cT42YUn8fxM42hVqyzbSiXeL1OXM/pXGMdIJyzOC9ramG7rNNQ1wj9k+uSrxHwOk3+ZjA4qTZQktuL67mlVDsOGXL9KQqVY03FPlaTy7Il2f4KsvFfzD8qf5txqI+xdE5xrVr6i2VnpyCjo4avuv1V9wle/pePK2OvqCAppY/jL29HfbuV62yk19wXX3xx84fmBY4//vghOd66xl577YVf/OIXmD17Nnp6enDNNdfgwAMPxIQJE0Y8lr6+Pjz55JM4//zzMWnSJIwbNw4f+MAHcMkll2DZsmUN82288ca48MIL2zpGd3c3Dj/88KEKWVGUtZATTjgBZ5xxxqDz/+AHP8j+3YKiKIqirI0URYE//vGPLdN1dHSs0n1TWf+YN28ejj322LbSfvnLX9Z/H68oiqIoiqIoiqIoiqIoiqIoijKM6H/hoiiKoiiKoiiKoiiKoiiKoiiKoijKesnzzz/fMs0OO+yArbYanLBwTWV1yLUbioYyubY/eBQaNZNrR5Vc2kql/VHIJeRUSUHHsjTyYuMoqUwiLX6vkmZTkG5nsrDSCwgSNCFCy6RkMQYpH0uSRim3S+Js5OmEvDrWAW+jKilUapHUBHndRnFUWRoVvm86YVMccNABdU3Z+eyvQluKXE37GpXeq/atBELQJVs6ibdMpXzqD7f+AbNfnFUp064WbJcPmY5iZE+M7ZgEd1k+knVN9dJM8R7zla4NlWoriudzn/tcW+n23HPPYY5EWWspSR7rdzfa2WTSxH7LONfJ91Fp7K48Rp28kry4F+ket/eH9m4cQxM6OjqADRyeWfA0+oq+QZWxpjKn8yX8esb16OrvijO7TIJtWIIrZa4sTiUx3+N7eJgz8tzMyDkiJQEvvCDZkOxQ+VzNEMtAeY6a9kZBa2luxtMwkrJtnjMj9a+sD5W6Zn/Rj56BlZOob3LhhXjT2WehNmnSSuUrQ6NGYdypn8dbfnsT7JZbtpVn/He+jTd9/Wuobbvtqh27VsNGxx2HzW+9BbV3vD3tGMR6p3AFnlv0XNZ+XBaB4EA8wRPrjlCcvOBNvo3gL2tjspVMWh8YiDWCx1KSAZv44J0kzk6S5/RQIAqCYincjuJhY2CFkNgiF1xH4bXczoLt8DLkBdgs1TZBcu1F1ZxGvJOQXZuyMFuWa6KQO0q7g/zbC7RtFG+bKNQ2qNmOKPu2ZGFtRzhuODaSiNvEc/XXsQWJ+qAgaw5CbeMb0ZpaEGb7HFas2VgWTsbGBzixdJqF1LymtNaLuOO5GpZkszg61ZeUacd4jR9H0ro3rS9rFOoliLqN8eNfzdRgQj3G+jW+HoxNUnUvvrYghyTgjmvMtD71XVk8sCCOi2I9ZIzoo7yutaKvp/2WWGieHkzl+xOL3sUDroRwm/sz57dRqC1l8uK3ALIgk8bw+PAEGoxUuzQuII0DbUm15Xc5bjSTaiNIqaPQXyZM5VYJtavmHHXb+GtpLiJl09k6uRxr6Y8f5FX1x8dz5ODiUwbqX9n+imOQE3FWHQPIfhNoJNSOdS3bbA1ac19zzTUt01hrMXXq1CE75rpKrVbDUUcdhVtuuQULFy7EwoUL8f3vfx977LHHanko07Jly3DvvffiC1/4AsaNG4fNN98chx56KH7zm9+gKIos7amnnortttuurXJvueUW3HPPPcMRsqIoazgXXXQRrrjiikHl7ejowHXXXYdTTjlliKNSFEVRlJHnsssuQ19f69/A99lnH9RqtRGISFkXKIoCn/rUp7BgQf2DvctMnDgRRx555AhEpSiKoiiKoiiKoiiKoiiKoiiKsv6i/6ZPURRFURRFURRFURRFURRFURRFUZT1khdeeKFlmg9+8IMjEMnIQ0SVkuFISdZbXwAaCum8WK5a3lS1PZdrs3jKC+ZknJkMiRzIERyLrAiAC0cIXimXKYqTwZLldd5nzHIo56VU4tRYWsgCS8fKrLJcuR0/EtV/TAIpAoXwonxL7M/Ss1BPyPpYtJiEy1J4lpeBIECLdVqWarcSNYf0U4+eit/c+JvsFLvn/QV9S2ehY9wkpIZp1ddSbXtcxb6qtOXtEhZtJUEWM2azHbFs5m/rotjn/3wIv/r1L7H7+3ZvEGc56rLQTNSllMKzgEuElAu6cllXatMKqRpvF/WqUm1FAV5//XXceeedbaVVGZAyVPDwy/dsJpvrNBleW02zeG4ACqUVqXTwfZUI5By+et45mP6L6c3ndYGd/mEnbDJhE2w5cQu8ecs3Y9vtt0F3/3I8veBJbD1+G2w0alzLMtZ0Hp33Vzz46v1xLiUfruIFr0EEy7LtcINmcbEB1f2JR6CEUk29uFMIsxG+s2g7PsAlirvJTy/jHJDnA9GCWtdBQneo7jg8cZbfwXPeIvQfoKtvGUbXRse4W2HGj8e4z5+CcaecjL6nn0b3HXei53//F72PPga3fHnL/LUp22LsIYdgw2OOht1885bps2OPG4dxJxyPcccfh75nZ2DFnXei59570fPIo3DLlrU+9uTJ2OCQg7HR1GNgw0OS6q6RlVzvvLjkBazoXx6luz5JLpsFTFxssLydp2+xHwpBrd/P8l0I0XoaY8hRKNbEY2bvRLC8doKBl64b8AoGxo9LFgaF/wrnHAw5OJiQhOCoAAoSayJC4RxABeJqzBDIFXBh/HEgGGfgXIEBV8A5F9ZhBoZcrOS40uKFmMnbw1Ho3/HcKc2TSdSFiZ8g10TpGjcw1l9XBsbHG6XWBDJIAmdjYBCE0dkYAZCxYrxgiXnehgjjhy/fhesztCuRryP4Ok59hKtArPAcoWYJrihSOhOqzog6ESL9WD8BE9cbaX3JD+8Rz/YRY1iod7j4IAAeC+MxXNjmADJBqm1c6QFY3OOQ8oX+7ZyDcaHtyZdXUAFyBkABSxYFCsD5dijIgagAnAXgUKAAr1tduBcScf9yiGv1dHLx3Ck2RTpfitEiPSiL4t0gvmcS7bal2rJ+U3tx/IORaocGyn8PqZBql9On24iYi1RND+IDAfI6TL+elOYy4mEh5Xj8nCTfV4V80Eij41bma+N+laVtPR1K8YjzqtteajMADR8A19axhoje3l48++yzLdPtuOOOKoMbBBMmTMBZZ52Fs846CwDwzDPP4NJLL8Vtt92GmTNnYmBgYETjef3113HjjTfixhtvhLUWkyZNwn777YeTTjoJ73rXu3Drrbdiu+22q5NuV3HYYYdh3rx5MMa0TKsoyrrDN7/5zZVKP3HiRGyyySY4+OCDcfbZZ2PjjTcepsgURVEUZWS56KKL2kp3/vnnD3MkyrrExRdfjNtuu62ttKeddpp/2KmiKIqiKIqiKIqiKIqiKIqiKIoybOh/NakoiqIoiqIoiqIoiqIoiqIoiqIoynrJ4sWLW6b5t3/7N1x++eUjEM3I05ZcG2gsnGskaUKFpKnF9hCQl9CFNFVy7awclmuz+o0cXBSAsaSbHc8cbNBwBXkbl5rki0FBF+RQ8fhcDeX6ogpJX3ZKJbFTSXQdhdjReJb2k8xfIdRO6ZLki09T6OaQa5+k+C9tzWIV8iwWhsl0AHDgQQdik002wRtvvJGdb+eM67Hpe89K5vIQQCbdqq8l5J2tSprdrDPWWcrq94ViN972Y1j0yI9R9HVnJSxYsACHHPhh3H3v3dhhxx0q46yTYYkkRu5Ldrnku8tkYVR3ymVBYtVxy6I2lWoriueEE05oSyi83XbbYddddx2BiJR1lcZzmCZ2XpbCUpJrJslmmutw+T5LvSgzv4+GSMJ9+i2bb45tpmyD52c83/Icnnz8yfrzIsJnT/8Mjj/zOLx13ERstdFbW5azJrKivxt/nH0HZi+ZFWS6SW4NGC/LhYkiXENJmmsovIIA138P+ylIeON2n86QgSUDY3IVt5dp89ws5EUSu/rJo29DOesjUJpDsBjWpQlDevhKEJi6UGKY96Z5EAGFq5ymL+9bjvFjNvEi4RJN5w5E6NhxR3TsuCPwhVOBgQH0z56N/hdewMC8eXBLOuF6ekAdHTDj3wT71ono2Hln2Le8eXCNWT729u9Ex/bvxLhTTgaKAv0vvYT+mTMx8NpcFEuWwPX2gqwFjR+P2lu3QsdOO8FusUV75a+EXPvv858AS3WT9VjO0/izCXNAB/Ja5Vi/howXnVuf0pcSZL3GhIWLnO+70F4mtnsaP3id4fuBQRBhA14GHCTX3K0cIYiOLQoqAOdgjUPhADjnNcbGoXAFQIQCDlSEcQsEE9IYMnDOi4+dM156TA7WOQwUAwA5FHB+vGJbOBAEy2E9ljbnY57jdQlXcVJBp/Uai5NN/O7PP4nr+XrldH6pZUCO0jUbrmcpS45Xswl5nYnzfBLtQmF8gEttSMZ4ZzilHuEbPXU2fw+g2D+MWB8YY/39wRBc4ern+WFda8iEdi/JlnldGerO2FzEHpceof/48zIA+TjS3SWMSsafP2yKx8BEKXoKz4Q+xvLrdE3wep2CHDsex1k4FLG8wrng7PZCdl+PNpRa+NEynJeLPSacbLyJygu5NObC1zmPffJhC5wyjfein7Ul1a5eq7WUajdYx0Wkd7pizdbwNxWWVufVUX9DKK3xy+WV5zwOrk42ncnxi5KIG/Vrf/nwqWb3nHIsSaSex9zoeyOk2BvOxycFw9n+EGfdcVq1W7PjDhFXXnllWxLlT37yk0N63PWV7bffHj/5yU8AAEVR4I477sC0adNwzz33YN68eW2tQ4eKgYEBzJw5EzNnzsTll1+OMWPGYMcdd8QOO+yAJ5+sn+OXWbBgAc444wxcfPHFIxCtoihrArfffntb//6LGTNmDObMmTOMESmKoijK6mH27NmYOXNmy3Sbb7453v3ud49ARMq6wKOPPoqzzz67rbRbbLEFjj/++GGOSFEURVEURVEURVEURVEURVEURVGxtqIoiqIoiqIoiqIoiqIoiqIoiqIo6yXtigWmTZuGz372s8MczeqhpVwbaC6cq5I0xV2Dk2u7kly7al8MLci6OMyoyI42Nif2sQgriN6iOCmJLqPiMDnOsjqolHxH2SXyvOmE8x3i0EnORHnSIO6K2RoJtUtCPS+CoxSvyFEnZk4V01zULISezOjRo3HEEUfUSeeXPHs9Nn3vv+SSs8z12Ki/lSq60vzVSLgtP8t9+UcQUNtoC7z5/3wX8+7+EuByGVXXsi4c9+njcO8D91YKJ+vgJJn0LD9uJtuSdR5Mb5WCMHGqZak2lcso5y0fswkq1VbWBTo7O/G73/2urbRXXHHFMEejrBM0mdeUScM5le5QYp5THmpd/rHhSMxyZW8g9bdUvt+znJXnPM7h1NM+jy+efFp7gZcP5Rx+/qNpuP+P9+Nn1/8Ui8Yvwjbjt8UGtQ0GVd7q4IXFM3HPnLuxor8bxrBE1cR7YtDtRpE2C1ZZo2vIBIkqwZBFlG3DJsk2koQ7SllDGcYkKXeUtIKiYBcxfWhT8MyMxLwxSHHlifFcQUyrAIh+VNFZ6zZRFCM7OCzt7cT40ZsMuq4BANaitvXWqG29dUtB6pBjDGqTJqE2adLQldmGXHt+1+t4dekrvs1Fu3C/Ccl8MQ5A6CdcO1l/DGJksknra5CEv3DkBcrwPQlBKhuXDEHMHNcRLk1ADcGLm+EAMjAoooQf5ACDIDAGTBBg+y8uiLhdTEvOoaAiuNrF2OMAhyJIhx2KYgDOwae1fq5vgngbxONVEvMmwbaod9kGRajXujVNSYZMyObsLIo2huK1bY2vT04npdrcFnxtGhaIi2Ok8YQl/Yjf+fwt8TUajscXbBCAh+E8nkM8d0fx4Up8fRtj4AqXHrrEa1/isUysF+T4wes1ghdZcxwCE/qXC32D+5AT9zAK9Zj6jG+DKB8urXdjutgGECWltZ8T61LfZR3gvNTbx1agAJdVhLrzjV9wv07qbhCv5euuXa53IQgHpWsxjlepPfPxHNl7qvMwjpek2vIY8cxDXA5DI9WOZQYK11ionEvqS3Ujr7XqzJW/0URJN7/k2tektb2MkR9SFqXdIY38HaDZWrTZPaVqX1m8XZenLMwW21h+Xv9AtObHHdH7Xolp06a1TENEOPnkk0cgmvULYwz2339/7L///gCAFStW4KqrrsJ1112HRx55BJ2dnSMaz4oVK/DII4+sVJ5LLrkEX/ziFzF58uRhikpRlDWJG264YaXSH3fcccMUiaIoiqKsXtqVH3/uc58b5kiUdYWuri4cddRR6Ovrayv9tGnTMG7cuGGOSlEURVEURVEURVEURVEURVEURWnj/wZVFEVRFEVRFEVRFEVRFEVRFEVRFEVZ9zjvvPPaSnfaaadh3rx5wxzN6qMtwW4zyWST7EkXV7+9WTyO80a5NEUBdl3Z7LqKkjOWjLEkzURBWsxJLFKUeUyQIEplWxAmkpSseXmiFy2mlzX+JbcRvzhPLD/JHDkOw3FFER+fUxLxeV1ckjMGo1x9XcdqiTqxJPMK0qgokTOmtag5OcojRx9zdF3b9XW+iO55f+EDCetayt+8v0nlWjldq23N9ich2pveeTjeesBVMB1j647+2KOP4fb/+Z8m8VWUTEmWR6W/VAdZ5WZtlfVjIIrxSPRDILWbSrUVJXHKKadgYGCgZbrJkydj7733HoGIlHWdxuNsk4lSs4cliIdt8L6ydDPui/cGUUq4nx/9qWMwavSolTuZEk8+9hQO+8ePYWlPJx6b9whe6pzdVOC5JrC0txN/eOEW/M+Lv8eK/u5QRzZKsw0RLBmQCVLtKNDm/QbW2DRfDHn9fM56YXac19l4b66f5yXxbprHpTmeny8keasnzU/q5mkQ8y85FzaI+7K+KKYbBCAdotSRHLC0Z2n9Q2LanD+s07QQ6j/y+l+DWBfwa4nSZSqkuXydUmwwb6PlFYlvL8P+4Lg/6tuN7ycuipn5n+HPIPVlEMikPgYQrOF1BuJ1wD3GC6YJNkrmWSZvYcU1kNY3FhYWNm73n60J22BgTQ3WWtRMDTXy75bfw6tG/mXJokYWHVQL6cNLfO6wvhwuw+cLaUwN1lgYY+NnSzV0mA5/nPDdhtgNLKypwYTj+nj9uabzMLBUg4FFzfjr3hq/3xgLIuPHEbH+s3EtyWOARc3wNvgxx3D9Jul3HBfgx6XQQjDwY5UBwdqw9iQK55rGMl4zStm/b0ehAw/lch/lsojE8UL7p3jylQn3E99X5domX2PmYvNUnh+HCOTCuxh30zhK8Zog4jEacU3Ox7Amxev7n1xrU+lloiw99ufYDulMjb+I4tjfTKodr+mSVFuu/OIwIOTMDaXa2bBRMfY2kWpXfU/ZGjxoobyOl9mdiy/+ncHEmvdDU+prIT0X6BxQON/GXKwoi7ezHL7cVs657NUQV/7qKs+VBeB1fQJpDS23p+oo/dYhl+6cr512a8BQr7uLosDjjz/eMt3WW2+NsWPrf+9QhpYxY8bghBNOwF133YUlS5bg5Zdfxrnnnot/+Id/wKhRqzYvHy6KosDBBx+8usNQFGWEeO6551Yq/SWXXILddtsNM2fOHKaIFEVRFGX18Nvf/rZlGmMMzj333BGIRlkXOP300/Hss8+2lfYLX/gCDjzwwGGOSFEURVEURVEURVEURVEURVEURQFUrK0oiqIoiqIoiqIoiqIoiqIoiqIoynrKrrvu2la6ZcuW4Rvf+MYwR7N6KQuGKqmQK6cCWpRfkaCZkIjl2q4sFHSuUkCZJFd8HtFO6FMRZVIon573mZgGRIBjKaIp6a+TWCvJkpu/ZB65JRN1kwEcZeeZ5GKs7SqLvUw8R1k+vHcv7nHxXBFlUvEd4rspyaUatZFo/z333BNbb711Xdt1PvvLcmPW5W9Prl3+LLeVt8tt1CBN2rfh2/fFxEP+u/LoHz3kUFz8o4vw0ksvJWl2xcuXlrex4/OVicRpSPlaWcRWlrA1krQhK7ZJWzVApdrKusKKFSvwy1/+snVCAD/+8Y+HORplnWIlhsk0NDeRLjYpr4XL14s/QemW4lKBxNZU8uLRf/7oP7cddyMWvr4IV/90OhyA2Utm4+G5D2Ju19xVLneo6RnowQOv3ofrnvkvzO6c5edNxkahKsF4cXAQrxrkwuAkZqV8P5I025D8zMLtILllwS7iI1gyYaeBl+oCJrahR8zrDEtkw5zFyb3+zfB/2enSO9/HXam8jPJDOOKcF3DOobO3c0jaYW2jrbVOBYu6F+KFN56PUm3/z4o/Od8X64y0BnDZfN4YOb/z5RpK5RuYpNtmObd44A7EMY2x/p38A3OSiJhgjIW1SbZtWBwf+36ScVsycX+UaYdry/I2Y2AoSKyNFTJrm0TatiOKtrkc3l9jCTYFMbZ4RRm3TSJua4R4O6RJUu1wfFNDh9gWXyZJtoksajaIucl4iTYoiLcpXNsWFgZEFsamOiGYcM0K2Ta8+JrrGUjCfUtc10Fc7pIsO5NLB7m1CeUk6b+XgqcRJn0mGJArybR55BPHJSfWuZAPlPJlcG/m/mnDwwMcyC9NRT/nLsfjIjh2yn9H4PMhMiAHQEjfOT7EOCnKv3lfHJcNj+Pc35N429cXC7KteCWpNsu0ieLZ85nEa9KE/HzHJpgwxiapth+IKcafqiJdp9n40kqqTaXvZVpItVkoXf7tplKqXVV2/IEliLHjgdKLy3Ioia/Lh5DLbSGuLsNjl5R4x3MQfw3J5j/127MyHFKsTWTaMl+sHueQheHq65nztctwrLt//etfo6+vr2W6j3/840N+bKU1b33rW/Gtb30Ljz32GHp6evDQQw/hs5/9LCZNmhTmhWsGTz31FC6//PLVHYaiKCNA04dXNODRRx/FlClTMHXqVPT39w9DVIqiKIoyslx77bVYvnx5y3S77747xowZMwIRKWs7N9xwA/793/+9rbS77LILzj///GGOSFEURVEURVEURVEURVEURVEURWHWnP9ST1EURVEURVEURVEURVEURVEURVEUZQQ55JBDsOeee7aVdtq0aXj11VeHOaLVT1vyn2Zy7aZOpArRUpMMMZYg13ZIkqp6Z7HLpF9JbsfbWG6XhGMyXNYqeZGXKD8Iklm0zVqu7EUNXqV0hFROsJCFslkexhK8UkwxL4m8qY6iEoplfpRyx/NvItUul9WybYSk6phjjqnbvfT5m+CK3nJjVuZv3N/y1qnuWI22VeWtTzvmLe/G+J0+U3n0r559LnZ+584451/OwUD/QCbsyuRdmUS7WgpWFoY1kofF+ihJyVSqrSjVnHHGGW2J5bbaaisccsghIxCRsk6xkvMZTxNpVenBEvGeUDmvaSyZjILIUiQEwsU/uwhjNlh1+cevpv0qiGgNevt78cyip/Dgq/fjtWWvDkrMNZR093fj4dcexDVP/Scef/0xOIckYkUSsZqyUNuI76Agxw0PUWFxMIKAuCTTzmTc/GcoyLzD/NDwXM+INk7zuhQLleZbQtFKef8g52e3vJ2Ql5vBD+Rw9WXU9SQCOnsWo3BFTLc+MRi59oOv3s+5w5xdzC9JXrOlOShx/RohwoeQCSMIiHme7w/v+yjAUnYHeEkxTJLSZsehVFY8RyFxDumsSeJhljgbGCHVDn0e/jrw8mgjpPJBfk3pOvFSahZgs2Q7SbKjYNuycLsWy6gZiw6qoQYvze4wQZxNQbBthVQ7SrNrsOSF3VK8bYOI2lJHkHTX4jVrQ96arYFXZtbWYMgfi+AF2XyNGlODZaG1CUJwa6N8X8rzCQTLEv7YFlIebaLgP7ZLzCdk2y7vFyaI172Ym9KSQ/Qycv4V1548HvHxTBo/ymsVucbk8RLg2EP/4ntNXEsi+pENBak2910um5LcPeWn1KcB2CCzTmtsyuqHR2pjOIa0luaHGsS4IZdjSc5NshwhPI8PRIhre66HcI8wclu63vncxIidjZ1tS7WBuryRJlJtF/7qoDal2vEATnQy/6oTaIsY6+KMVaVCKgAAIABJREFUTm6RR+Yv8lh4u2zj9ACCUkziq6yD+OK24PuhS3WTVQmJ+2aV6LvqvEJAUsrdKG+7DNe6+2c/+1lb6b70pS8Ny/GVlWP33XfHz3/+c7z44ovo6enBr371Kxx88MHYbLPNVndoOOmkk7DPPvtg+vTpKs5VlHWYSZMmDSqfcw7Tp0/HVltthRkzZgxtUIqiKIoywrQrNf7mN785zJEo6wL33nsvPvaxj7WVdsyYMbjuuutU2K4oiqIoiqIoiqIoiqIoiqIoijKCqFhbURRFURRFURRFURRFURRFURRFUZT1EmMMfv7zn8Na2zJtb28vLrroohGIavWzSnJtYKVllO0IJFkYmMm1K0rIxVdC9MUmMk4VBduUpIfxn2l7EplxGSwBk2IoAlz9K5OERaFZkiOyNC3GHaTZ9eeS9iU5F7zUMZ6S1KSJ+owitHTs+C6k2rEW64SPTXDA0UcfXbd5oOcNdM2+vaoxYx1wfhlTNdTgs9xGbeyrfk3Y9RSQHV155IGBAVx80Y9x7le+Vp2/HDdvLv35Xfn3LFupj1Opn6hUW1Hq6e/vx5VXXtlW2nbFCYoyWNIwTZATJMoH7sbSTCnhrCLOZeQBw1xBzDPGjh2L6b+aDmNW7T8HXDR/ERYvXOLnQsbAwqK7vxtPL3wK977yJzz/xnPo7u9epWOsLK91vYq7XroT1z71n3js9UfQX/SVpNc2iH9NnON5STALb4MY2wSJNiXZahRoGyHlDpJVS0k2TOJ4hstmaS7/GRbCGhBZ0XZprpK1W9wCGBKfxXwgzeNc7CcFklw7lu94W/ouivdzxxBn4Qos7lncvN+1y+p1rQ+KlZFrv7LsFby45AUvdeV5XpiWZ3NuviZNWRwrWp6StFjOEKNYGXKdQHG+b/Kn/sQ8mai9LNc2BoixmExMTDEvC4dtkkOTFG0bGOv7u4XJrrl4XfF2Y2CCZNuLt5NouxbE1zWysPBybBOF3EGcTf67CfuiQDvIvC3LtlnebVJeQ9ZLw4MYPx2/FoTY6XqvWb/POB8zyKAWxPosHpcPSbIwUehryEbZuJdWC2FzuO4sy5rjmkDKzsP6jUL7kB8zCMa/x3HG+m2OfJzhs5dYm7oXnC8n9rQ4DrDMP92P0komtbdYxGRrZN/FuV8hlpn1RCIhhk9rFyr11yjI5nqIx0aMEy5/GJUR9ZpJuJFLweUfXzmG611cG3w/SGvu0vq39JsA1iCpdn3yJNpuPZ5JW7WvZ1cgvhDvT/7lgjydXwAl37Voi7geJl9X8cVlOe7/vo+mMsU8qSzaJuQy8+jdTvfS7HOcA3E4+byLKv7k/nRgZFLvcp3W5W3BcK67H3zwwZZpttpqqzVC3Kzk1Go1fPzjH8fvfvc7zJ8/H2+88QYuvPBCvP/978fYsWNXS0x33303pk6ditGjR2PbbbfFF77wBTz33HOrJRZFUYaHAw44YJXyz58/HzvvvDMefvjhIYpIURRFUUaexx9/vGWa8ePHY//99x+BaJS1maeffhof//jH205/0UUXYccddxzGiBRFURRFURRFURRFURRFURRFUZQyKtZWFEVRFEVRFEVRFEVRFEVRFEVRFGW9Zccdd8T3v//9ttJeeOGF6OrqGuaI1gzalms3kuk1yd5IStRMVhRlw0HslEmahYgwU9sJmVWdYJuifQmZYiyTHEbtWPxmhECtnK/8SvtyCV2U5jUSaUPsC2IziFM1JqVLQm1ZB6IeWWzmhFCtgVRbfm6n/YkIU6ZMwfvf//66fZ0zrm+WMYsvl69VZhDBys/N0jXbn161jd6Kt3yguXT3yiuvRNfyrrrsVaKuJK1rIPCS0TQQavO+TMrWpK3aQaXayrrGueeei56enpbpNttsMxxzzDEjEJGyTrIScxnXYHtVeVKYLPNTaayPZZVEj3XzDJHnQ//vQ7jmhmswavSoxnG0wRU/uMKLqqO42kto+wb6MavzBfx5zp/wwKv34cXFL6Crb9kqHasK5xzmdr2Gh157AL98+hrc8vzv8MLi5+HgkkhbzMmIWN8ZpNcmCWo5fiIvzzWUZMBW7LewUarNku1YtizL2Cjp9cdArB8LpFgotRCBYIyc48HLaJGmtKl9kdo3zDd43hbFznIuEAohw5LasJ+lylQ/HyEYdK7oRL/rX+W2WlvnGO3ItZ1z+POcu8UcOomx+eE4jDFVs/o0MwQAgzT3j+/kUvu52BlkitSH5PqH94l+wf80xsLE/pXGCxM6EQuI03cCq4qjWJ4l8bBJSh/E2HwdWFvzMusotE6SbS+6D6JtU0OHGQVrakG0nV5+nLGx7LTdCIF2eEeQYkdxtvFybbJBnm+z69QKobZPa/35GAtjw2eWZYvxzrBSOwq2/bkD6Vpn8Tii2NeLveO6syRvBoKYm8cprmtHUcbOMm+57uT244cGpH2U73M8Tsljip5I/EAnKWovrWO5P8V+Y2IpqTeCnwKQ9a+sx8d1a/kqMDEWzm/if75OQTpOoa/l62gbzy3UrXygQSbG5v0U6y8KtZHaxIh0sQ5kixkReTyl+rX26pBqV5E/rCHkdUG+HTeT3+bqy3Tk/IvTy1eIkfNmZVRsb/SX2smEWELeQj6QBEBd3KiPW8QlKsun4d89XC4gzyusXAF5HWby76o2a8Jw3hPvuecedHe3frDJIYccMmwxKEPH+PHj8aUvfQn3338/urq6MGPGDJx++unYfvvtUavVRjSWoigwc+ZMXHLJJdhuu+0wbtw4fOhDH8JVV12F/v5VnysqirL6OOyww1Z5TOnr68Pee++NBQsWDFFUiqIoijJytPtw1qOOOmqYI1HWdp544gnsvffemDt3blvpP/KRj+CEE04Y5qgURVEURVEURVEURVEURVEURVGUMirWVhRFURRFURRFURRFURRFURRFURRlvebMM8/E3nvv3VbaT3ziE8MczZpD21Kg1SDXzrZFSbTUYQkXlJB3RVlY2MASLS8nywVguYCQ6mKrkmlXC7bzKiERoxGRsgzMsCjMUJ4vkysmcZcTdVIVoxRXtyPVLtd3FXJflbR22azbMNCzuGF+lMsuyawaZCp9bpS22b563rT9kXjrAf+J2oZbVO5f2rkUd915V8O+kY7aeF+WTgi1y1LxKMMsSdkAZHJ0Pl47rK3CS0VpxKJFi3D++c2F+MzXv/71YY5GWZ9pPA43ETJWSLLju6u/PUYpZ2l/uu/n3wjA/v+0H5596Vn800H/NGiJ1gN3PxgFsyYIYy2SXNcYwpLeJXhm0dO4e85duHP27Xh03l/xwpKZWNi9AL0DvSt1vGW9y/Dy0jl4/PVHcfus2/BfT12N379wM/6+4G/o6u8SomwjZKmmJNO1UYgtZbp+O0tzfRp/HlLYasW5iW1C3i2Fuik/gWWt/j/DNKFNw2eYbH5jspYSc0DxTi7N1eK8wiQ5rBNC0dhdSmLX1O9clDWzXDmqe8lhftfrK9851iFazT0fm/coFi5f6OtPtFJsN0Oxj/Bc3r8jpYnid/+f6fq0JpbpW8PLYL0gORy8/CAd0bZJrO/Tx14VpbUAiGCciTFTMHDbcOx4HSBdT9awZJridqIggS4JttP1x9daLQmvKYm2owjbGNRsLaVjYTaVRNv8R5wuibaNtTBUE1LtJNGumVp4N0HoHcatcAzD4nwp4jcUYg7XsBxfbC7CJnipNgVBfpRey/bhejdJUo7S/ih3Zql2JqXm+HwdE5nsZUzaxqNDXDfG9YPsq3k/RCb8pmyNzNLqGC9fI0gy+UhcvxB74dM6FfmaPZ2ZqVuv87ViRMR+rA6fsztdqh8ee5NsXPxJQTnXnRRqszCcpeSxHfk6MUKqLeuifq29OqTaDUXRpfwspo53ApZOh/gy5XWQUUcpdlmUHfKlcaR0zNh+5WCQpa0sk0x4KERer/HBBdwlTT5W18nUkb7XhUJeHB7jEbfHqgdcyXjbXW/LuIaTH/7wh22lO+uss4Y1DmV4mDJlCn70ox/h6aefRk9PD+644w4ceeSR2GqrrUb8N51ly5bhrrvuwrHHHovRo0dj8uTJOPnkkzFjxowRjUNRlFXHGIPDDjtslcvp7u7GbrvthqIohiAqRVEURRk5vvWtb7WV7itf+cowR6Kszdx7773YZ599MH/+/LbST5w4EdOmTdN/P68oiqIoiqIoiqIoiqIoiqIoirIaWLVH0CuKoiiKoiiKoiiKoiiKoiiKoiiKoqwDXHvttZg8eTJ6enqapvvtb3+L22+/Hfvtt98IRbZ6iXIm11jg5BOgXmIE5OKiul1C/FTaXieMYsEgUSY5cnBxW35QF8sheJkUouSLk7hQBkV5IVworxxjSCufXN1MatXoXLPT4XikXJllTy7FmYu6cmmX0JLlx5MSchLb2pRqy3LKbV/+H0GPOOIInH766ejr60vnV/Ri6czfYPyOn6orUxQUEgtDeINjyoizxFxZTdOiSRrPhu/YD5M/8SCe+/d3VIRJ2GGHHUKJg/ufYGOdOWTnWbnfHyjP346YrdlxFWUdob+/H+9617vaSrvxxhvj1FNPHeaIlHWeZreZEnyLTfOYdC+OcwZCfi929fnToUvzIfISU1Ao3VHI482mfs5jAFfgTRtvjOnXT8dAMYA//fFP+O/rrscD9z2I1+e+jhUrVrQ8l1fnvIqXX3wZEydP9IEV8JOgcl2Qn8f0DPTg1a5X8PLSOShQoHAONbIYXRuDUWYUarYjyGuBgWIAA64fPQM96O7rxvK+LvS7AX+uzk+A/JutE41zFYbqACs95ackNzbwzygxURrLgmOClN/aJGqN70mqbckKeWeSa7OwlUWtJgpd/XFNFH2aJKJ1FCS0PmYT53++cmX8XBeyD8qHqRRxDsx1EXpDyEcOcFEKGwTbIBA5FEEmumKgG0t6luBNo9/Usk+sy1TNPZf0LMZDrz3g2zGuI0p9LE2yRT9MolYvPRZ9E0mCzJJ1n8MgFcXtT7FcE/uLyfqAz+D7mwN8/wplOgBkTOg+RSjTv1lHUbxrjf/syME5wDjAkYVBAee8yN3x2oRYvlv4UsmFuS0basW2MHo5uBi/E9v4+A3bhNdn8dipPtJDBqTSl+W4Ln6WomUHEvJnitctL7hMaEe4cF3yteoMeBrOa8R43YbrqX6NlVqIRdyhAtK2MJaXc9S1b7leRF9NcYj9wbzvxDiTyfYNgCItwxDXwACRieOHjMPAZPeiugc3he2OwvrbOd9XhZAZMo0jOBK3lPAPIj4OpT4NAsX7QsVdkvI1ebomZSruT7KdUt9JYmWK9UGxblJhQyrVrvptpA2pdivi+B/uIeU68/fZUvq6QKrj47grf6uB6MNC4J29A3k9ufz42e9OrmIbUl1n32XZscvX768SZTdaK8tzaXc9PRLr7rvvvrtlmgkTJmDy5MnDHosyvBhjsO+++2LfffcFAKxYsQLXXHMNrrnmGvz1r3/F4sVNHmI3xBRFgVmzZuGyyy7DZZddhg033BDvec97MHXqVHzyk5/EqFGjRiwWRVEGx9VXX42bb74ZXV1dq1TOnDlzsPnmm7ctlFQURVGU1c0TTzyBWbNmtUw3YcIEvO1tbxv+gJS1khtvvBGHHnpo2+mJCNOnT8eECROGMSpFURRFURRFURRFURRFURRFURSlEaZ1EkVRFEVRFEVRFEVRFEVRFEVRFEVRlHWbLbfcEltuuWVbaQ899FA8+uijwxzRmkVboiAhDa4voEnZFTulJi3mrxISs+iKSmlB+Us6toQMj6JkTYqzhIyt9JfK8zI2ftUdD6X9lO/zor3wZ6Ski8Vtue4r5efTKcclTl9KteW2lZRqy7yxzIp+sOmmm+LAAw+s294541cNyywdIP/uqo9TylT6TKVtVekbvTwDK96ozLn77rtjypQpTeuo4VG57kpC7Tqptrx2Soepa99BxKEo6wp77rknXnnllbbSnnnmmcMcjbLesBJzmPzBHA0mRXw7L92vc0lyKiceQxbn5P2E5xayPP9PYwz22ff/4pJ//yke+vuDeGH+THz+S59vccKei7/xEy+XhhHvFjZ+t7DGwpj03RgbZNQGA24AXb3LsHDFAsxd9ipe7pyDlzpfwivLXsZrXa9h4YpFWN7XFUS1XmBt4svAGl9O+cXCawMb8oTtxvjjmxAXhXhjHpvOxdh4PkbstyS3pfJlXCbM4wzKMm4fB8U5ohAr87yPII5nwnwytJsjGJbwcrogXE5C4HrhqJyzJmFumMuyaDnMAQ1ls1kAhIXd8zF/gcrRylLb22f9DwaK/thGceYe2tRQugZZlm547i+ux9jGlEaL2AZhDZHP6F2c9scljQOC+jlfQ0jBc+hffC7yoT1RJx9l0uE8HKW+GdKA/JFiPzWij8O/LBkQLCwsDBGsCddfuGb89eevJ2vEuBCuTWssaqYDNVNDzdR8HrLpu6mJ68+mMsL1aw1fzza7nvw1WENNXrvGgvja5PxxDJHXra8Ha0wU5edSbV//Nl5DfP2xaJ+iwJ916rGe4UX7JtSTr3cxdgvhugXHlV+r/OL6trIfiL4ZOmP9WlOshX0y0evEOrNqDRx7GPd30feolBcsUg9C4vJ6k0KFyuOSodBH0nmntbRIx+0Sy4L4TKVtiH029XlK7STLkefAEYs4eHs2VqyKVLuCZlLtOC6Ic6su0cXfEhDF074PR5k9p2TpdlWBDaYuTvxVbZPCfAcXjxFF2RUP5pCvlB5804vlcHhe7O/8//UQ9qcGry5THpsfylZej6eQqK69Wj5gDqgsa6j5+9//js7Ozpbp1pcHAK5vjBkzBp/5zGdwxx134I033sDcuXPxr//6r9h1110xevToEY2lq6sL99xzD4477jiMGTMGkyZNwoknnoi///3vIxqHoijtM2rUKNx7773YdNNNV7msBQsWYJdddkFRFEMQmaIoiqIML6eddlpb6T7xiU8McyTK2ohzDuedd95KSbUB4JxzzsHee+89TFEpiqIoiqIoiqIoiqIoiqIoiqIorVCxtqIoiqIoiqIoiqIoiqIoiqIoiqIoCoBrr722rXTLli3DgQceiJdeemmYI1qzaFsYNERy7brt0aiUC+PIW5VyibHIL/+y0ISoK76ivJDFhJzUS7/ICKGY+CtL3UyV7Ezkz0IQoWRaMN4oZF1lwVm5Xqsknasi1ZYY0/g/LzjmmGPqtnW/9gD6Ome3VXZqi4CTorOGmcSr2baWBwdAMKPHV+7d7p3btS5BCLqkdI5FXlUCr9iWUsYm+jjXQR5p++c1EoIvRRlJDj/8cPzlL39pK+3YsWPx1a9+dZgjUhRPnYSxjTR1cmRx324o1w4TBn9/rCo3nyGwODT7TgZnfOV0WGtbntf9d90fRKZenm1NkEmbINc2SWSbRLVJTG05H9VSGbwdqSwW8hqSZbI8t/7FUtko9GaZdibXLQm1Y95a2m9sTCfTpn0V+aNgm6LkNz1IhQBiRS6LtClKmRHmkvKGzwLeOLsL87U4j+BmD3NYQ2kuluajWca8jwkJLrmSDDaU/OzTM/DhQz6Mvr6+ln1iXYevx4defQCvd80Nc3wgynXjxc1C7PLcHUKCzW3Pou0kXecyMjE3fP9J5YbpsaP0EJ4gLE6X/f/P3pkH2jXee//7PGufk5NBhiZBRSQVRcslMbRa83X1BulLWxShoaWkphetVlGkvVptxdQSl5dSNaVVl2opqkV7VVBDTSWN0LTCSSKR6Uzref94xjXsvdfeZ+8z8P2crpy9n/UMv2dYU6SfZSTcysboJcG2jFD+LCDdGcHHae6CnWw4kpFbvzISsDJq8wlSaFG1Pv6EE1xHCCT34fHppPslJ8LWYm3pBPhRQoYvURJS7xe6Zmm2KJBrSyERRcnjVsKeG6IgzffBCrf185h08wMrBxepY1daCbOWE0sj0QYCUbM5H+txl16SLUKRvV8PIvhtzylOsB6Ise339ObSZSBID8Tgiecne7yH68mt1fA5GInnTNuH9LERnnHc8aJ85UrpEbD7bC1lr2e2XjO+qaPJxW6PHVdDqr8y2PwYSED5c2I4NnrsbSt+DNw1s9lS7dRNQnWpdrZ4IpdKpoQi6HR9GaG2QqJClUhIbn6kkmm5ec3Qe1F6cr+LI91Zszl9txCABJTw9ULA9yHsU95ABWNgz7fpMfHNl392riTX7qtn7u9///uF8n3ta19rciRkILDRRhvhvPPOw1NPPYX169fjqaeewpe//GVsvvnmFf/ertEopbB48WJcffXV+Ld/+zcMHz4cu+++O+bNm4f169f3WRyEkOpMnToV7e3teP7553HkkUdi7NixaGtrw0YbbVRzXX/9618RRREmTJiACy64AA8++CCPeUIIIQOO1atX4w9/+EPVfFJKfPe73+2DiMhgIo5jnHjiiZgzZ05N5fbdd1+cd955TYqKEEIIIYQQQgghhBBCCCGEFIFibUIIIYQQQgghhBBCCCGEEEIIAfCxj30M06ZNK5T3zTffxEEHHYS1a9c2OaqBRVoOXJaM8clWgHxDFBJawUx6po60kFL4snnxidRPZl8oQ05Iubx3LJSS1UNCahaIEpNCvpTkzBQM404LyRLi5jCflX01QKqdGOecATjggAMwatSoTPqqV+YXqj9oKPk9Ry5dpmDBtPLI0tDc9Ntvux2vvfaarzVHrJ7nH8uTaeuoctZ5+FXlj3PRubIxEjJQeeuttzBt2jRsuOGGOOSQQ7Bo0aKqZb75zW9i/vzi55PZs2f3qVSMvA+o8bSqL73BDQtS5/HkLp0kUtfvsrH4exRbr7uDMTcYVjqqhaQIhKzA0CFDsdPHd6rah87OTrz09ItGiB05ObaTayeE1ZEWXjtZdZTIE0np052k2qdFMpBaB2Lc9BZJ/zsh89ZK3VT9vu5Q/u0EvjD9kWHdgQg4FHq7MRBeJiy90NZLxZNjbiW1dvZDXWtC3GrFvOG9GxCIQc0c2nsEKYA4qM8vBrd+bBwqkG6HQm1AQMUx/uubF+LPf/4zzjjjjKpr4v3A66sW48k3FwCwY2nvsc1cw8qWzYwG93sCAtK9hEeL051YHT7dS4GtTzj4bgXcMC8EksLMu5k16WOCvQcVwbqyp5kYLk67PlT4pOMbN2mmXSPclkYg7SXykZdpw46DPU6EX/vBEZkQ5kMEcn1/zITHrC+Xvwkn9DfHP4Lj2RzLbo7gX3xk27NjoWXdwoy1mSclE/1xemkn4A6eE4XvZUL4HDzLSRmZNCPllmZs089kZh6kzHkpU85P+PImaYXUOY8V7pnTRZZ61lQ+Y/o506799PnF1WLXVOoZUwrprn3p59FcuXbQjn+2DfqaiCsQlbvznSi7uZcaBHPvx8bOo/QC+kCq7Ucx9dzcx1Jtmxam5+WwzYSCaZVTmwrypmXa9kekvrsfoXJjMcpq/wis/JZoU2TbEUHMubJrYfeb+uz1TClfNtX/9EC5tZqairC93GfzHCrJtfuCe++9t2qeESNGYMcdd+yDaMhAY9q0abj66quxcOFCdHV14Ze//CUOPPBAjB8/vk/jWLt2LR599FHMnj0bw4YNw2abbYZjjz0Wzz77bJ/GQQgpz0c/+lH89Kc/RXt7O9atW4c333wTSqmapZEA8M9//hPnn38+/uM//gNDhw5FW1sbJkyYgE9+8pM47rjjcO211xb6+z5CCCGkGZx77rmI47hqvj322AMjRozog4jIYOLMM8/EVVddVVOZfffdF3feeSdaWlqaFBUhhBBCCCGEEEIIIYQQQggpgjh/3nT3Lz4nbzUWm2w2su7KVi5fByiBUWPbGhJcI2Fs9cHY6oOx1c9Ajo+x1Qdjqw/GVh+MrT4YW30wtvoYyLEBAzu+gRzbLpuciw3aPtjfYRBCCCGEEEIIIQ3h0UcfxR577FFYnPPVr34VP/jBD5oc1cCksFyonKeoQvFyYqlM+RyRklI5gqVAYJkUQlWus3zo9YmV0tIm7cIrL3JKyLzKROOFZfnir3KCr6Ki5nLxpef/+OOPxzXXXJNIax01BR864s8ovwgqkF5fohahVbV82f0d7c9j8c//PTf3f1/73zj6mKMrVltNZp073mFSShZftWydcRDSn9xxxx044ogj0NHRkUifMmUK7rvvPkyZMiVT5p577sGMGTMKtzF69Gi8/fbbKJVKvY6XvH9I3C9UzFhpV3KnSKRXkWcGMkz7XYjkpdBJLW11RirpxJNOeqkQB7JKpWLEyqRDIVYxnlzwBGbs/ekqnQX+77f+L445cRZixIiV2RCjJ+5x35WpM9yUihGbthWAOO7xsQJQKk70yY2JE2yKitd8IazENCl81fsC+asTwQaicQQS4EC6GhlhuIAR8Uoj8nXSX+Hlv0E+SBjBr5cCCyPnhZHzQiAhxIUR9aqwL+5mNZTMpsy15h5XmReP2PlWClBCBWsCbu7tONp56VEKyszn5d+/HHMvvMSN2zXXXIMvfvGLVddFci7eO/cd76xfgfkv3YauuBN2VqTQsuZI2HVk5jqQrkt4MXtkxe8mrSRLTvJekpGRvHv5fEL2Lvz6iYy02a0nJQAjZ5ZC6jUgQx2yFQMDSgBCiYTM2J4nzDe4M455hojNMSlg1oqtS8WmnDL5gnVm61H27BLUb89pSukXXSTOcSIRRRijJfPMYk+IwvfLpju3tAq0ycF5wHUMXnIOWAezV0/Djql7brTHolaSW7lvKIIOj1rbn7xnMwRyaS0Wzj6TVXvMyX1GSD/zptt1HXWBZtqFCj4Hz8z57Qkz3yq/Lvjy9tnNSpDtuSsoZLIrV2fimd5IlG09FfXSSuXEK4I/w3UEJ1vWa8SOjT+a0n3qD6l2upFKf/8Q3sNk/l7EVqGy9xr5wYnE36eE5cuGaL+K6s/q6ZGJlcqMV6VnXzdsChDmJTqZ+Qnjq/B3IbU8Y/v2Re7nZrJkyRJsuummVfPtt99++PW/SRHCAAAgAElEQVSvf90HEZHBxOrVq3Httdfixz/+Mf71r39hzZo1/RLH0KFDMXXqVMycORNf+tKX0NY28P7dGyHvdx577DHstttu6OnpaWi9UkqMGTMGH/nIRzB58mTMmDED22+/PbbYYgv+vR0hhJCmMXbsWCxfvrxqvmeeeQbbbbddH0REBgs33ngjZs2aVVOZAw44AD//+c/5nEMIIYQQQgghhBBCCCGEENLPXHD1fo0VaxNCCCGEEEIIef/xyYnfwvCWjfs7DEIIIYQQQgghpGFcccUVOOWUUwrlHTJkCF577TVsvPH789m4uOgY+bLKGuXamfSU1Coj46oSY1XJtiUdey39DkmLnnLqLiqWEt7O1udSbUs4to888gj23HPPTJ5Jn/0t2jbasVB7OQ1kkyotmvxKCuVa8puZWLP4/kz6hE0nYMETCzB+/PhC9STGPzdDfni9FWqXq4OQgUAcx5g5cyZuvfXWsnna2tqwYMECbLvtton0MWPG4J133inUTqlUwoIFCzB16tRexUvefxQWawO9lmuXvb+pUa6toPfHsS9n5bhWaJ2QaxtJ6bLly3Dgpw7Cyy++XLWrR594NM44/3QjzO4J5Nk9iJUVdfcYYbORbMexFjdDQcVa6q0QG7FvIOR1olQvgw4HN30fl7jXSRk/tUhXOkl1QqgtrE5XQEoBLctOyra9PNuIkoWWJQshEIkIQmhFtpNqO9G22edkyL4+CCvVDuIzol9pZL6wQlEreTX3dE64rURCV2wls1ogbJaU0iJ1COUEpW7+oaXIKpgbLU2O8cgf/oiZB85M3Mu1trbi1/fcg3/fZ5+qa8ON/nvk3mN993r8/KXbsLJzpV4tZo6sVF1YcTqEEasLRJERZJs5j6T9boTagVxbQuq0II/OZ9efrUeY9aUF3kJIF4dQMJJqv941+t7TrisrtxVKABIQTq4OL0W2pmcnwIZbT27tINjnv8HJ3M13e1yHddtVpQAnl1dBW8ZznUH5ir202N5bO/Gx/Rgok+2xr0Qqnz8fGFc2BPQxC2gZtj0+9ZhBC8zNmNo6nFTbxWKaUbZuf54KxdlCCCAGIH3/ZJlnskrPOEVexOSvIRXyiwrPhEHzaTm4vt4knzFdn3PqyxU9hy8GMDZr9yKFxPrxsm3/OSuELjda2auDn0Mr1LZ908somFObP+xTNal2aqybLtVOyaLzZNl5LxezedL5A091xZh98KlsoRA/7Fe5vy/J/N1Hsrmy6zPoS0Kuba6Zrv0Kz9aAvpYn269Prt2X175TTjkFV1xxRdV89913Hz71qU/1QURkMPPSSy/hsssuw7333ovXX38dcRz3eQxDhgzBt771LXzzm9/s87YJIZW544478LnPfa7P2pNSYtSoUdhss82www474MQTT8SOO9b53xAIIYQQwx/+8AfstddeVfNNnjwZixYtan5AZNDwxBNPYLfddsu8GLgSBx10EG677Ta0trY2MTJCCCGEEEIIIYQQQgghhBBShAuu3i/1r0QJIYQQQgghhBBCCCGEEEIIIeR9zsknn4yvfe1rhfJ2dHTgjjvuaHJEA5eapELG4ZasoELd5icvPVHeSpbSgmkrRMuLUfg8oUAr/HF158Yoat/yYkgLIHNiybRs+6NMPiuPE14CF/YxPWaNkmonYgGw6667YvLkyZk8K/92e6H2yjSQTSozLhUqQZXJREf7c7lSbQD4+S9+XlmqrfyWGP9yoaTKljuGKNUm7yW23377ilJtAFi/fj123HFHLFiwwKXNmzevsFRbCIGf//znlGqT3lHkXQxV7l3yqhOBEbLaCzOyIlBfW3iPogXKfr+VROuyMnHVs1fOf7zxD+y49U6FpNoAMGHiJoF4OpQIlyClRCSkkwRHMnIiYSkiIwbW+cM8up4SIhG58pEtb8uG6bZd+LREXaZcJKRuX5SC/dLFbIXG5erz8Zo007+kdDuQasOOsXQiZGlEyKGw1Qm4zT1b3l1neD/obkGVEWy7EoCQEkIJL4eN4fzIfpb9WpKwYnFTg7nneHtpO0459pSM+LSzsxOHHnwwnnrqqULr471CV9yFuxf+D1YFUm0hjNgaws25nh8raY9ghe3CrBE7h9JIr6UUTqLs7/e83N0crfAz5IXv+pZSJHIIae//raXZf5bhM5AKnmV047p2ASN2l74d199k+8k+wX23qz+xlq0Y3EjCdR3SHyvmOLDHkxaGi9xNSuk316avQ9q6rehe+ONUCAkRmbypeCHCOiI72ohgpeZ6vzvGjKhcSunGyI2HNH2342xn1a4NK/IX0prFHVrqK9y4mUnRx2aZn3BtZX6COoSNFX4tuDVhf1TyDJTKlHzODNaU64tdkH4lJ9pwn23ZsB5Tr5TpK5NZ6fbcFyxdBOsS5rh04+fGwJ5b3WpNjq/9LsPjzLThztUVnr8LSrXLlq1Rqq1SjZSTatuXVUDkSLVFkB/BSzlMtWlBuQo/pMpkfpTf4jjOfLdb2TqsPN+J/oMhUuXbDYdFWde66Yud5bDvietb8KyeHvPaX9pVQRreJO68886qeYYMGUKpNinE1ltvjauuugqLFi3CunXrcN1112GvvfbCiBEj+iyGjo4OnH322dh99937RexNCCnPZz/7WZx11ll91l4cx1ixYgWeeeYZXH/99dhpp53wgQ98ACeffDI6Ozv7LA5CCCHvLc4+++xC+U499dQmR0IGE0uXLsVnPvOZmqTaBx54IG6//XZKtQkhhBBCCCGEEEIIIYQQQgYQFGsTQgghhBBCCCGEEEIIIYQQQkiK733vezjiiCMK5X300UebHM3Apyapb55cuwZJZW5aII8KRcWhbDqUtmUEV6mfvLSELCvtai6wVaovt410n8sIte2+hIMrqCIhOas00Km2akEIgSiKcOSRR2b2vfvqHVBxV031pSq3xshkcmoMaqgwsy1/6pLcnL+885fYeeeds+K/PJlbGXF6YgMSYq9y8RedJ5efUm0ygHnrrbfw17/+tVDezs5O7Lbbbmhvb8fChQsxe/bswu384Ac/wIEHHlhvmIR4eulLTJ/D0wrHvDwJcWewPynXtgJSc69gJagQCbl24t7CiGQhBBb//XXsusNuWLNmTeG+fGK3Tzg5bSS07DaSVqpdSgixI5QS8uqSLEFC//Yya5MudD1Okm3rQkq2beqJZLIem6ckSyiJkq5Lepm2biOILYhLxx7IvIPPoaRXi7ZLXs4dSrWFESOLCJE0Gl0BwAiT9Y8Vb6fkyEZQKwAt7XWiYwFIAeGkpvDzbObQS2qVF2xbSa2CE6uHsm29trxuNu7pwUnHnoz2t9oz8z1MCCxfuRLTp0/Hc889V3idDGa64i7c/er/4K01S/19nbTzaCXPAjAy6SgQp7u1YI81EQVidSP1lUEeWBU3YMW/du5lKAD2Gm/Yo9qKb938w6wfwMmNhZTuvODqdecLI3w2S0QKLZCWRlQspZZLO8+zjdcdG8KtX+mOVX882vGKzPFcEhFKZr+VbDvhtpVZl/sx5wWb15az4xiZGNyIBiJt9x3+uBEimCsROVF38t7eCpvto4fQEmrlZd8ur4KbO4uV3ftxk/7500Uq/XNh7r179uEhFElnHy5zno9kMo7c502VUy58fkbwOXyWNucjH22y3rJ1qiCvk3/7c1QiSiefFzmCbbixTTyHhZ/zBOVOqA1Xp1sb8OfadB9c35HzrB30P/3ZkXMvUUmqLUxqWFMlqbZLtp+NbVrYTrlCytXt7kGc+DwlrM6RZ2uDdXJz+yqQjjGxhcJsF5pCehjDPBnBtu+yi1nYtmwZpRJrI3dcc74Xoa/k2u+88w7+8Y9/VM2300479UE05L1Ga2srjjnmGDz00EN499138be//Q0nnXQSNt98c3eP0UweffRR7LjjjpRrEzLAuPDCC3H88cf3W/srVqzAj370I4wePRoXX3xxv8VBCCFkcLJ+/Xo89thjVfO1tbXhlFNO6YOIyGCgu7sbhxxySKHnb8ucOXNwxx13oKWlpYmREUIIIYQQQgghhBBCCCGEkFqhWJsQQgghhBBCCCGEEEIIIYQQQlJIKXH99dcXynvLLbc0OZrBQa/k2kBGpJTcVUasnLR7wdmxVDKeUApWJNa0iKzcvlp+amkjkS+UgVfpV8rEVV34Vaa9ejnqqKMyaT3rl2PN6w/WXacjLy6VL0Krha5Vi/Du33+VSd97773x6U9/Ou0RKyZcTc1DumwloXatfaFUmwx0fvjDH9aUv7OzE9tvvz223HLLwmW+/OUv44wzzqg1NELKU+1cX+XUmz6Xq0Rajlw7EGHWJNfWGWAlpACc2BlOCiqwaOHfsevOu2Lt2rVVOuYZNXoUtvrollpGK71sWgpphLk23YqppRPXZsTVsqQl2JGXYifl2l5eXUpIsr14230OZdi2LKQW/TqRtkRJJmXetr4Ivh0JnVfXWXKxS1ghsBUT+z/tJqxc24l8ZSCKlZDCiK6t3NiJk+Gkvk7k6377NSAgAAkv0A7u66zk1xaQRugNKHPfKJ08NxTICiEw/+Zf4E8P/yl3ztcaUWh7ezv22Wcf/OUvf8m+XCS1DWY6ezpx96v/g3+t/qebIzvPgDDydJ0SRV6k7CTOgQxbKrsefDl7vEAIiCjyY2bbCQTduj3/OGPXk5UN2/lT0PJkAQQvDjJrLQ6FuUnxMWw9yp8rQoE2bM5gbhMCYyu2NrHAisfNn7avVhKuZcbmOJHS1RUZeb0/X2S3SApEQqAkJSIrzZaBnNv039er17sbUyEhpM5nhdpWUO20zcqMetBHaftj80d+TXhpsy4j4cXZTrptjzl7vKal2nBnh2Bcw3N5chPhgsjbgEw9AsKt04rPosFzZebFTW59pJ4xRc6aCtoph12ToYgc5rpmFpO7Kro/w7GTfv274lIkxjfxI4WTabvQw7UenHsrSbUT1+S0VDscp7y+1yjVzqaJqlLtpJhaS6mtnzoMIlRY+11GwC1EUqSdFl7D16kUoGIr1C64GXF32bWoELSLoEyy72nBdmbsgr8jSbyWQIiyAuxGyLX7gssuu6yQxPuEE07og2jIe50Pf/jDuOKKK7Bw4UJ0dHTgxhtvxD777IMNNtigaW0+/fTTGDlyJFatWtW0NgghtTNv3jzMmTOnX2NYt24dvvrVr+LDH/4w3nnnnX6NhRBCyODhO9/5Dnp6eqrm23///fvkZTJkcDB37lw88sgjhfN/97vfxbnnnss1RAghhBBCCCGEEEIIIYQQMgAR58+b7v7V5eStxmKTzUb2ZzyEEEIIIYQQQgYZn5z4LQxv2bi/wyCEEEIIIYQQQprC3LlzC8k6X3/9dUycOLEPIhr4FBH/JEi7qKoUry6iStUhkjG5z6HTqdaYK8QSUkkyVrFcIMXLpOXtTzWTkYMVjKMRgsSPf/zjePzxxxNpIz40AxOm31C8kjL98vuLCbKK0NH+LBb/fJ/cfTf+9EYcccQRPqHo8FSRqWX29Xad2GbrXMcDjcEu6iRJSqVSIZlBvQwbNgxr1qxpWv3k/UHZ82e101GN9ywikSayecrIM7Mx+lLJ/co4KWOjtVT420svY9eP74aO9R1VOpPku5dfiEO/cChiFSNWCgoxVByjR8VQUIhVDKVi9CAGlP4eI0Yc67yxiUfn87/tfZmWecau21bu6bvo79eUUim5qTBjaWWwocTWyo+FkVoHAl3hpbZSGn2xFWQLK8/WUl4rq3ZybGWlwV4SbEXCTuZq64OWyCp4qbaAgDIuVmkkvxYBLdG2plkRdt+KQUOha6yghJl5Fcx9uD6UMvOmzHrQ3z+3/+fwx4f/WGgNjBo1Cvfdfx8+vvPHC+UfTKztWotfLfwftK9920nSrUwb0AJoQHiZtJEpCyuAhjSydi2KllbyHmXF8iXpBfGRlbmLCFKWEMGIpxE5QbYVO1s5txJWmC+d/FgmZMi2V0aoLM2aMUJ+u6qUNtTCLzDhhbxGXuuXpbL/gz2veFTqWNb1uaq9IlfHkzqn+XNc+flxfcrk8fJlYYTMIigQngtcXtescOcOKxFXUK4uXV5/U0K5sbZxuHZSz2fu/BQMXXjtSEuodZYqz5B13guHbVV6Lkg8S4qc58zQwhyGEgiM9dilnkXK9CshOA6ezd25TSXLh2s1sW5UMqi8PgoRVIhgnaTGNFcSnnrGFv4AyuZJlU2QCquaVDtdQKW/lLkvMInuGE4WU7mfE/WoUM5tg0Wmsty1VGmJVngW9s0Ex0JwvHvxvx375FoNy2Z+h+cNd04QiXWb7Ubv/t6k2c+tW2+9NV5++eWKeUqlEjo6Oij0Ik1l4cKFuOKKK/CrX/0KixYtQhzHDW/j29/+Ns4555yG10sIqZ9bbrkFxxxzDDo6avu7hEYzduxYvP766xg2bFi/xkEIIWTgs/HGG2Pp0qVV87366quYMmVKH0REBjoLFy7Etttui/Xr1xfKf/HFF+P0009vclSEEEIIIYQQQgghhBBCCCGkHi64ej/wX1ISQgghhBBCCCGEEEIIIYQQQkgZPvOZzxTKN3PmzPeM1La3CCFqEwylh8170PLrz9mZSSsjAAvjExAJaVY9UiRR5afm+mwcgcwsHVtF2Rnql0M1iqOOOiqTtmbxb9HTsaJ4JdVCriDGqnXsZeuosvu+cNQX8L//+79V12SCHJFaX0i1CRmI3HzzzU2VagMoJEogpG6q3drVeCr22mT7LSUmTfpATVKevNErKdNCWC2W1TLpF59/EZ/82K41S7W32W4bHD7rCEhosW9kRMJSSkRGOh0JCWnEwVJoybCWBnuxsM6n00qyhJJMC4dLLm9JlPR3GSGy9UW+bPhdb6WgzpLbpJCunZIoubyRFRtLHbcUJZSCWCTMbxmhZNuXJSNOjiAjmZIeexG3lHak9D2aFWdLN1de6Ouk2ub+VIu7rfzX359aQTBMGSf5DSWvTqzs7229E9WqhYVfGwAW/X1R4XUwcsxIrGx9B+3r3q5p/Qx02te1Y/7Lt2HZunZzrOjxSUi1A4m6FWnrda7nWUo/n06CLcw+9zlYL5CQAtDTLd0xCpjbTGHS7XzaPcKlmnyBSFvYdaXF3xBK74t9vsyziQhWhjBCeCfxDu+h020KI/e2Zc2ad+Jx4WT2VmLvb5+DMqacL5u/2Ty2TBiPi9P1Xbcd2XLK5kcQv/THSRCfPbf5+3U9RjYtnB9AQCjfZnh8umMRdkxzpM2pz2V/qtzjF332zIik08/A5hwUXkMSLzBI+v8zscmcf3qe91yTuYapVJrKyWvmIdFuOMYmNCntNU9v9rhMrvnsmOa20wipdviMnlOmslRbR15Rqi2SL9OwWuxyUm2fw9fhyykn4A+DV3HshPkKMC9oQGaLzcsbcjeky5iXa0AZi799sYaJI/Zx2P740MyXIINK/fj+wb0zAIE8HKK8aD4jHa9645cq38S/A+zs7MQrr7xSNd8222xDqTZpOlOmTMGll16KV199FR0dHbj55pux7777YuTIkQ1r49xzz8WGG26Ie+65p2F1EkJ6x+GHH47ly5fj2GOPRWtra7/FsWzZMuy000791j4hhJDBwYIFCwr9t6LJkydTqk0A6Gf64447rrBU+7LLLqNUmxBCCCGEEEIIIYQQQgghZIDDf01JCCGEEEIIIYQQQgghhBBCCCFlmDx5MiZMmFA13yOPPIJjjjmmDyIaPNQs106LqCoUz5WHpdNCGXJKPBjG6Mql5YR1yraLkG4jV3KWjjWIM69/oaQsLFNLTI3gsMMOQ0tLSyJNxZ1495U7aquoWjgFpXPVKI34YMX99//2/qp1OFIy9GpC7Vrmx4nQKmzvFd5r/Xm/8sorr2DWrFlNbeOggw7CiBEjmtoGIb2Ra+ed61WmUL5cO0/gmZVri0T5UK793LN/xe677I7Ojs4qHUiy+Rab4+7f3WVkuVpyLYRwQm0pjODaiLNLwou0Q6l2SQbibNj9JS+8Fl6u7YXaVrDdkpBl63J6K8kWJ8zW5UpokSUXh02LMm3b+FKCb5i4pHR5pJGF6y1y8t3ISZL12EsZaYmulWpDj5OClRBLLxsGEInIzb0uZ0XH4Xwal2pKzJuQvJr7Rl23yaMCVaxIrpdwFZZKpULrYOLkifh/v7wWG248HotXvobXVi56T1yb/7b8Zfzy5flY27XGjaGUXoDtpNpG/Aw7j1JCSCPMll76LEU41xISEZKCbC/3hZNFB+JfU1YATlDtpNcIxNCh5diI092fVjqs7LzDnUOSMn8vEtaCdwR7hVmTMJJt6SXZSK4tL/q2CuNQQO4F3KGEPlBlB3lQdrOib7tFMjJCfH0+kkZwHkkv4s6TbzuJthQQ0krU4SL3eaR7thCJn2Dk0s9lgZRaypT8HnCxhqNcjXDNlPupBTtWVV/cBAHESD5n2t8iG3+wIrJtpuNMiakTY5K61qXrtuvVpwtv0c7ItlP73WrKxpaI0caQGp9Kguxa5tOSFjb7s334LciTlmoHv6GUO85DMsJpu98Zp82WJ9NOqapjFTsZdt5PNdK5nYw7SI1VnIwLCoiT4vA4Vv6UZyTZ7qtTb6fk2IFcW9hxE4NPrn3NNdcgjuOq+Y4++uimtE9IOUqlEg4//HD89re/xcqVK/Haa6/htNNOw5Zbbtlryfvbb7+NGTNm4PDDD29QtISQ3jJs2DBcc801WLNmDX7yk59gxowZ2HbbbTF8+PDCz5aN4MUXX8Tw4cOxdu3aPmuTEELI4OIb3/hGoXynnnpqkyMhg4WDDz4YDz30UKG8s2bNwsknn9zkiAghhBBCCCGEEEIIIYQQQkhvoVibEEIIIYQQQgghhBBCCCGEEELKIITApz/96UJ5b7jhBsyZM6eQ/Ob9Ql1y6lCwXaVoOZlXKiEroM6JyaWl3E4ZnVmN0u08QVq6jXIybduf3D5ZVP441yJea6RAfNy4cbnHzMqXb2lYGw4nTquQpZKUTsVo/9MFFct3d3dXXxOptVEknnIUkWYXnq9KxsJ839yA4r0g8Hy/sn79euyyyy76+GkSLS0tmDdvXtPqJyRBL+TaendehuTFPCMiTV3fnWy0gFz73VWrsc9e+6Czszap9mFHHYaHn/wDhrQO0WJhCCMb1rJgKSOTruXCkYycfFqafFaqLUPZthNqR0aQ7QXYMhRqi5KTcZeMLDuxyUDIHeSXpg2/38izZYQoKiX3BfJvHZuWKUfCCrW9VFtAaJk2IiOnteJgMxZWqAzz20qRzdx48bUVGZvvgZDX7nNSXmhJLxRMfSa/yhHhArkvj3G5nINU75NCZl5+ksfEyRNxw/9cjw9O+KCTDrevexvPtz+Hdd3ralpTA4WuuAu/W/wAHlx8P3rQY2TLfp4FhJc2m7kUQiCCdGMn3We7jqQRT9t0vUVOsi2NAFoisnXYMtK2aWXAXgxtJe0i+O3XEDLnBGPKhhWC269WIx3ml0JqAbfw30OLcijSDlebPi58fVb8bdOcqto+94jkZyt3DtP9cSaRkHMHx4OdJ1cm+Gwl5IFy2Z2zknfrgVDbjIttwx2T5kiOZKTTha85LK+nytSlgphsATM+9qwABbduqj1D9vZ5rNKLmxLjmRaEIyWRTj83B32zZRLtuhWDbHqVvoa/XV6RrNN9zn1uqfBQ46Y3+5OORcUq8T39dxFVpdrpF4SlyuRJtVWqkYpSbRHsd5LodAiBZDoUZ6tAcO12GZm2Ul6erRRiZSXYYSzZv7hQKi60JfTaQcAJ2XYg2bYy7bQAPCHYdn0K68rKvq1cWw1iufZ1111XNY8QAieccELD2yakFiZNmoS5c+fi5ZdfRldXF26//Xb853/+J0aPHl13nbfeeisOO+ywBkZJCOktpVIJs2bNwt13343nnnsOq1evRldXF5YtW4b58+fjtNNOwz777IPJkydj+PDhDf1vDZa1a9di+PDhmD59OlatWtXw+gkhhAxeuru78fDDD1fN19LSglNOOaUPIiIDFaUUfv/730MIgTvuKPZC8OHDh2PevHlNub8hhBBCCCGEEEIIIYQQQgghjYVibUIIIYQQQgghhBBCCCGEEEIIqcBJJ52kBXcFOO+883DsscdSrp2iV/9nwyry31xBVp7gK+mvzJeL5QnJ0rGXkWFXkpnlxl1FsFa2D2nZWZmyRWnG/xH06KOPzqStf+sv6Fzxcv2V5sjIvcSsdku0gMCyJy/Gir/+d8V8m2++eSEZXpH2qs1LESFXTVLtauRI4JpKHUOXJxYnA5/ddtsNy5cvb1r9Qgjcdddd2GijjZrWBnl/Uej83idy7dQu5eML66gm1/78wZ/H2jVrqwTsKZVKuPkXN+OyeZeiFJWcKNZKgI32Vv82ImotH/aCYSum1rJtI7KWUep3CaXIyK6dMLtkygTpRoRdki1aym0+W5G2lWRLK9EORdqy5MTeJSfx9jFGIjIibunk2tKmCdM34fML4eXITvwrjXgZXoKsRczmm5X2CuEkvtbU64S7eje8Ehip+7pgrgPJKgAjRrZyYuHWilI+mzAvH/HiWgkIgXHjx1VcC5M2n4SbfnWTkWpb5bGe/3Xd6/Dc28/gn6uXoG9vIHrHP959A7e/eAv+tvwl45/24ms7d9LMnRVIJ0Xa/niQWrVt8kRuXUROsG2PGbNGlISQElZz7WXNVtAsdEww68HIs62sXU+fWSNKufUGlz+5dpSt334WulyuTFkE36W9zwVE0G8ftcnpxiK8N5ZuTPyPlWULV4c9i4QCbSmkPhZlSqwdSMvduUeYOoz83sZhZdrCiNFdn5w8GxAKkEaEbccdUiTGIzy/2nlye0MRtD1O7fibx/6s8NzL0Ku9pCcUjxehnhc3pV/UUPZZWduOs/EIZMskimeF1bn5c65riWtbcGpJ7Mv5cYdDcBrN5CnTX9s/FavM/CbqKyLVTo9FA6Ta7hkokEErZKXaKvXjG0kJtQAkZkAAACAASURBVK2kOlZ5SyUjqo6tIBtauB1urkzeC6GC+uJEuq5Ti7yRkG2Xk2znCbZDObjtlEByHGxiIbl2aixD+lOuHccxnn322ar5tthiC7S1tTWsXUJ6i5QShxxyCO69916sWLECr7/+OqZMmVJXXbfddhseeuihBkdICGk0H/jAB3DwwQdj7ty5eOCBB7Bo0SKsXr0a3d3deOCBB3Daaadhp512wpgxY9Da2tqQ/w5x3333YfTo0dhtt93wr3/9qwG9IIQQMtj5wQ9+UOglr/vuu2/hf+9B3nssWbIE++23H/bee+/CZYYOHYo//elPfPYmhBBCCCGEEEIIIYQQQggZJPC/BhJCCCGEEEIIIYQQQgghhBBCSAW22WYbHHfccYXzX3/99ZgyZQrl2ilqFiekTU91CCudZMwn+K2M3Kxc7OXE2RV/Kki3E3XnicLyYg7GJU++VqkP5frVDKZPn47x48dn0le+fGv9lRYOtVjGuGs1Vjw7r2Kej3zkIzjk0EOKNpwlWF8Djv7wYSYdcrUVpWB70DB79mw8+eSTTW3jpptuwvTp05vaBnl/0v9y7dS3OuTajz/2OH7/0O+rBOppHdKKBx59AJ/ab18jEg6l2l5aq2XSESIY2bSRT0tISCPPjqSWZUdWTC0jJ7O2+yMju7bCbCvddsJsWUrk9+lBHU62HQi1rWBbRG5fsv1QuB05MbcUJS8Gl5EX+yJHsCylE/qGY+SkwHasYMXXgVhXJIXGTtyrAplveE8ogru6QBgrIRPfAeS8MCZYaQpeAi4ETjjphLJr4UNbfAg3330zNtlk40R/hBGD67oVFq98DU8v/QtWda4svM76g7Vda/C7xffjnoV3YXXXuxBSQhgZtpU+R1aELQQEIieKtpJmJ5d3m4AwonUthNbrz8u6w/KRkWvDCaVtvfY408Jzqy/X8xYKoaVVaQeidLcy7MtlRDD/0q4JuwZNmlKQ0kuh3fp169GvHQDa2m3SIifYNivL7QvWhdBr2YvFQ6G2X9NwbVTekseBTwlF3VJGrp8A3LhKdxzo2mRYVyC598dc0LSyH6Vr1aZLISFUULc9BwfPaNLNr38mK/IsWE2G3cgXN7lzkk/Mfc5Mt+HGosJ1Lu/6lPtsm/OCKNuvckLv8Cddd7V9mThN/blS7Zx8Yd8S1C3V9gOZJ9UOC7jnHyeHDrMHwm1nxnba6qRQWxlhNRSUil0eV5MRaSMUXiufp5pEO1+27esMRdj+uU5l23SbF2y7OlRYv+myiUPvzo6HlmuL8nLt1LQOFLn2/PnzC0nhPv/5zzekPUKaxcSJE/Hqq6/ioosuqqt8LX8XTwgZWEgpsc8++2Du3LlYsGABli9fjo6ODsRxjHXr1uG3v/0t5syZg6FDh9ZVv1IKf/zjH7HZZpvhhhtuaHD0hBBCBhtXXnlloXz13peSwc9vfvMbTJ06Fffdd19N5ebMmYPtttuuSVERQgghhBBCCCGEEEIIIYSQRiPOnzfd/UvOyVuNxSabjezPeAghhBBCCCGEDDI+OfFbGN6ycX+HQQghhBBCCCGENJVVq1Zhhx12wMKFC2sq94c//AF77LFHk6IavNQtHAqlX+XqLrOzrBSpSiiJWBvhRw6rqybwTO9W5cvkyr4qVd0kqbbl9NNPxyWXXJJIKw3fGFOOehYQUf0VF1k6bp2Uz7zm9Qfxj1/ni6ja2tpw1lln4Wtnfg1DhgypPUbUPh9Fj4lC81Yty0DxUxc4nssWbfL6JfUxf/58HHrooU1t46mnnsK0adOa2gYhVc/JvTzP5t2TKKhEtQqpL9aXqwJxJLwk0pol9/vUfvjd7x6qEqBmSNsQPPTHh7D1R7fWAkwjt4ytZBMwYkwt14yhABUjBsxv5fYp8x1KIQ7EnvZzHEoxE+pMmwZ93Rb+8l1uPITtbyDG9RrdQCYMWC1xINvVn7WyGF50DGGE2BK6qJUkW7mu8OkqJbm1dSphvME6NRQXh5JeF34ogXXiT6HXghBa+irD8RBWl+rL2vGHlsQq+LH3Y6bnQUGhu7sbZ53xDTz04O+xaOEiAMD/+dynselmm2LW8Udj3EZjoZRCD2LEcQ96VA9iFSNW3eiOY8SI0WPT4258YNg4fGjk5hjWMqzQmusLOns68czbf8Fzbz+Drrg7UOuaNRHOqV0zQiSl6dLKtkOptpZGRzCieUROth6JCAISJaHTokDersXuRkIfGSG9iEw5K7PX9fo4JKS0q1KvGC+GhlnDvk9+nSIh3xWBUNZjy9jzh3CrRSj/2cppbftASrTr6kufk5LzoYXFeQbiMhOYd/7Mk0Q7OXIc3Bf6oyopeQ4k2Cocr/SRaEv6/EopJ13O3H+KZCkEx2qyS/kXhWbdz+ZJopMZUte5YL1ks4r8uaog9y78PJ5zbUvn65Wo2C9dF5tt1x0bQVpiPpsm1bbfyku109f59LXR7kuW92WUrUuF9wjpYze8fgd1JNZGcG7I73LNuOPTrFElsulKpcc/53gOjmXpjtesWN19Fz5dBe0X/buVzPcqx25vj+0999wTDz/8cNV8K1aswOjRo3vVFiF9xdVXX43Zs2fXfF5/7bXXMGnSpCZFRQgZCMRxjIMPPhi//OUv667j/PPPx3nnndfAqAghhAwWXnjhBWyzzTZV802YMAH/+Mc/+iAiMpDo6urCOeecg+9///s1l502bRoef/xxlEqlJkRGCCGEEEIIIYQQQgghhBBCGs0FV+9HsTYhhBBCCCGEkN5BsTYhhBBCCCGEkPcLTz31FD7xiU+gs7OzpnLnnHMOvv3tbzcpqsFNXaKsgjLeRgu2c2MoSi0y6DJlK8mZBppUGwCeeeYZTJ06NZO+6QHzMXyzf6+/4t6MZcDqv/8KS+6blU1fsxptbW2Fx6jWsS9Hw8Tag0WqbSlrkS1QlHLtAcf48ePR3t5eKO+mm26Kt956q6Zr6s9+9jMcccQR9YZHSE0UOi9XOg31k1x7zMgxWLt2bZXAtVT70T8/ig9v+WFY8XVaoq2/w+zXnxVMnkCQ7QTbTvIc7LOSbaVMeS/Udr+VF2ynex6OU/KaKwIxpv6u/2dU18KpNs1nL8J2+0Ohtt3v8kgIYeTYQrj2QyGzQCA5VkaubazfUkhTZxC3SAqeE/0y+azoNZSh6t9lRL0pMWo47kLAjD+8OB0Kcawl6OvXrUPLkBbESiFWsZGjx4iNTLsn1p97VKy/q27zuwc9cY/7HMcxxg0fj81GTsLI1v77t6frutfir+1/xQvtf0VHT0dirL2AXbh5EJA+XWjxtZ7CCAJICrUhIGUECeGk2FJIRNIKtK1cWxiRdgQpIyPhjhAhcvm1eFtCWDE3tMTbCbVNdJG061aaPgChLlYIGfiivVTbiWPNerLDINJ2enNsBz5ojTnXhKJ3nyF5zvHnouR+/clEIXwc6VNmrm87yJQM2cccirTTlSWPt7RQO6jHHtf2/JGWYgfi3lBm78v74zAh8M0MaJaE0LkRt7N58uhyJIZMFZcLF5BrVxJL56YnJjgl17bnPiTT6yFPqO3Sk67rZH70rVQ7PF4T13mVzJgn1U6L7dNC7cSRafbFsUod7+HVOdvZML7EcITjmdiRHRt3Tna7U3MhghEPj2H481viGBbmNRhW4C/8qwCycm29pxFy7cJ/V1Dn8+rQoUOxfv36ink23XRTvPHGG3XVT0h/8fDDD+Ozn/0sli1bVrjMCSecgKuuuqqJURFCBgpXXnklTjzxxLrKCiFw3333Yd99921wVIQQQgY6M2bMwD333FM137e//W2cc845fRARGSi89NJLmD59OhYvXlxz2dbWVjz22GN8yS8hhBBCCCGEEEIIIYQQQsgg4oKr9zP/7w5CCCGEEEIIIYQQQgghhBBCCCEV2WGHHXDppZfWXO473/kOjjzySHR3dzchqsFNXaIhhUIC3nLCYydYStcjgq1oDEW36sGWrxuVZU8DUaoNANtvv32uWHvly7f0SfvVUHH+8Th06NA+lWpbEWnD6O1a7GvCuIoef7ZoI8eN9Jo777yzsFS7ra0NTz75JA444IDC9R955JGUapM+xUqWK1LpNFTlnJZ3DbG63xzPZ2ihTIie3Xcjx1y3bl3lmA1/fuLP2GrrrXRZIdDd2Y2enhhSakGlhAQU0N3VjXVr16FjfYeW/8LIhqX0ImARIbJp0kuGJcxvIxoOt5IRErv9Quo0GSGSJV2P+Wy3ZJouE0lb3m42Tbq6bLqL28SuI5RaqiylkytrabIWKIvwR0gIqQXaXq1tNNzCC5utVBuhCFlolWdYn5s7AQiVnEshAzlwINXOrBsrAg8Ey0oZ2bcVkFqZMHyaANA2dKjps84vbL+EBBCMiZGL699WKG3GCRJCSry99i08/s/H8Pi/HsOSd99Ad5n7rGaw5N1/4HeLH8DNL9yEp5c+ic6eTjdfUgg391amrqOOnMxamrWq+x+ZMlGwFmxf01Jt038IN0aRLPkxMulJcbaeT6EkpBVhC2Tk2VImH0z0J+k/B6Jgaco61zqS5wZh15AINgXfuAKECp4r7FpSgWheBMFC+N/BmkIQKdzRAXdM2DlIl0tvfl9y/IXrj5HWuzOmPz6ljFzZRF8ASOlLJOS9ymdKHF9WuKvg5jk818L10v8T7ISUu8L5355nvcg/fywqbsgvm0DkbHaRmLUjZf4/Ic+ca/KeJYI6022Xe05NpKdicmNs6rPP7BX7mBd7ek0FdfSlVNt2T/kDLpOnklTbvI0ibMlLtW168HKF9AsW9MsSghdZKBW8bMGWjd2LF/zrF+w3/VIF/RKF2KQo8zIGs8W+7TjW390+k9++nCFWrgYfoxmC2L1gw77gwz4nhz2Aad+Xh9L54tikKT/aGaV4ICsX9ns43pmpVhW/N4uHHnqoqlQbAA488MA+iIaQxrLHHnvgrbfewvnnn4/W1tZCZebNm4fzzjsPS5cubXJ0hJD+5itf+QoOP/zwusoqpXDUUUc1OCJCCCEDnTiOcf/991fNVyqVcOaZZ/ZBRGQgEMcxLrnkEkybNq0uqTYA3HjjjZRqE0IIIYQQQgghhBBCCCGEDEJK/R0AIYQQQgghhBBCCCGEEEIIIYQMFmbPno1ly5bh3HPPrancz372Mzz11FO49dZbsd122zUpusGJFVE1Q5Ir8uRVQbsqI6vKVJClljCLSoKrCLqy1dYndO4rqbZl1qxZePrppxNpqxfdg7hjJeSQUX0aS5rutf/KpI0ePbpPYxhoYuhGysJqXqNpyX3BUBJyPNKv/OQnPymUTwiBe++9FxtuuCFuvPFGfOhDH6oq5J4yZQpuuOGGBkRJSO2EIs5cAslqfgUoe04TRpJZLt1LOYO6TJs2LpdXCLS/3V742nLUEUeh/e12rFy1Eh3rO9DT01O1jJQS4zcch9333gPnfOccjBs/FjEUhFBQRi+rVAwIqdMReSGmiqGcxzQUairTL/+iCVVlTJ3C10luQ7m0FREL/0n6z1b1KwJRr0+HE0jD1CeMFNn4N00vQ7GtaTMl1VbCS7SVgFHvSoQdSwjShe+PEv7+1M8vnAA4cX+bkK1rwamU0qwNb41V7k9ovbeQUCqGFAKxkBAqNtJpBaUEpABiJZygW0FqYalQUEqasVFaymsFrUJhVecqvNP+Dl5ofx5jh43D+KEbYvywDdFWais/oTXSHXfjzTX/xOurFmPxqtewtmut2xfJyK0JMzNw+uUwzUqu7V4ZQbvMJSIjqtbCba1OjgKpuJdqR5DSC9q1JF5LubXEOzLicuGk3lrCbWNJxWBjkgjSzGbmXLp+CC+CVn7+nTjaznyeaFkBejqVqcOKlc09lV1f0hcJT0TKtavPO15j61FBXSJYibkxFUAEf9p63eoW4RgAIhJQsfIlgnEKpeIJAbnKxpSpNzw+gzgS/QzkyKmQq74wqeHO3py2E7tFcp24e+qKF7SgrlBGLUXZ+Ktd51xdThSdiifn7wpCaXpufKnmwjrcdaMPpNrptMz39KGTkDwnSwZ67KABL9W2/dNjGSqlk3lsPqvORpDH73MZc+9hqj4zpg4DAFB2DmJlzs8qcW7R5xJfv7DnFxVUKsLziXL3QDDnTnvvIJTS7QXHqzuvubaUO2bd/VTOsWnzlftejXL1VmLu3LmF8n3961+vqV5CBgpSSpx33nn42te+huHDhxcqM2fOHMyZMweAfklXa2srhgwZghEjRuCjH/0ojjvuOHz6058u+7IIQsjg4eabb0YURbjppptqLrt06VK89NJL2HrrrZsQGSGEkIHIJZdcgs7Ozqr5dt9998IvdiGDmyVLluCII47Aww8/XFd5KSWuvPJKfP7zn29wZIQQQgghhBBCCCGEEEIIIaQvEOfPm+7+6enkrcZik81G9mc8hBBCCCGEEEIGGZ+c+C0Mb9m4v8MghBBCCCGEEEL6lF/84hc4+OCD6yp7zz33YP/9929wRO8NmikariaAqth2M529ZcRf5UMZHFJtAHjrrbcwYcIEdHd3J9I32nMuRn90Vn2VFlkiBbq65N4jsXrRbxJpG264If71Zla4Xb6Z+se07HqrUqWTwTWQRgq10/RmjPJEbhWzU67dr+yyyy7485//XDXfRRddhDPPPNN9b29vxxZbbIGVK1fm5p84cSJeeOEFjBgxomGxElIPVe9Rqp2CKrq583d6OW1OcSuHVU4xiVWrVmHcmHFVAmkMQgjsuueu+PF1V2DsuHFG3Kltpdppa7XZVqAdpCkrhQ7k2rYXTj5rUtLfzR9WJJxUaJs/hZcSe+WtcDJWK4vWSmEvzRVGgCwD4bUwkmUrNw4lzdrXaSXbXqrtRL5wXwPBsHJl0uOJGNbAnZB9AtBtCT8eGcmqUq5um65U7HLFSo93bHWqSs9XjBhxrBCrHr1HxXpDjDiOoaC/d8c9wb4e9MQ96DHfe+JuV6Yn7nFlY9WDWOn2hpaGYXTbGIxqHYUNhmyAES0bYGjL0Kr3CR096/Fux7t4p+MdLFu3DO3r3kL7urcRqxgIxLxJN623Gifk5W5OUzJr4dOklVs7ibYRa0sJLVnXkm0pIv9ZarV2JCWkKLn0SJYglICUJr/NAy/oFhCQUWTaEUkRN7yIO7X6YCzgbk3b9DglfXX9DkT8gJfNqjgpfU3LgBOSeyPZzRXgK3+Eh9h1nHQ8F7+5S68PheB+L5Beu+Cts9fks4LtUKgd1pu3/tJrxqVl/eG5cVa6VghRRghdy6140dvdKhLobLVVXiJRrpwM6qzqW85myKSpCvtsepU4cwXJoVQbyIxjI6Xatvq0dL6cVFulji2Ex19QLjzf2/z2muivqUFulY7LyKjducu8ICA4x9jjyF5DYsToUfrc3h13oUclX8KRnov8NRZeo8ProwgE//44cy8PsFG5y31w5AYvSpCQmRcO6Lr8CSF9zIcvI1CZtvN6ICp+r0Ytz6kjR47Eu+++WzHPuHHj8Pbbb9cUAyEDkbPOOgvf+973GlJXS0sLdtxxR1x55ZWYNm1aQ+okhPQft9xyC4488kjEcVxTubPPPhvf+c53mhQVIYSQgcakSZPw+uuvV833+OOPY+edd+6DiEh/ct111+Gss87CW2+9VVf5jTbaCNdeey1mzJjR4MgIIYQQQgghhBBCCCGEEEJIX3DB1ftRrE0IIYQQQgghpHdQrE0IIYQQQggh5P3K5ZdfjlNPPbWusrNnz8aPf/xjimBz6JVcu4qIt4jIrU8F2871Vr3iXgmKC7bRDA488EDcddddibShG+2MzT57b30VNkCsreIuvHLtJKiejkT6F77wBVz/k+sLh1LvnPRmjTVarN1MqXZIb9dv4XZ4Tu039thjDzzyyCNV8+Wt/yVLlmDGjBlYtGgRxo0bh4kTJ2KLLbbA1KlTMXv2bEgpmxEyITUz4OXaSqGtta1m+VRviEoRrrzuSsw46ACn0fZSTyvK9nrtPJG265cRbLrPeYSG7UCs6X4H0mQv37RC4nB/VqjtxJ6hzFgkSrt0J+c2Iael2gICSqhQDeqXh/Bp7rvK+W3GygpvrSfUDVcw2r4aL1rV8mk75rGbi9jIV604W6kYsdJSbQWFnthLtrU8u8d8DuTaqkd/j5N5wnzKCrYDYbcWdSsTG9AiWlCKSohkpMXQKkZP3IWOuBMdXR3oVl1+zTiZbP4ScbcA1qUqEishsSacYDtYD0IISBG5+dTiay3XlkJqGa0T0VrJthFsy1C2HXnZtiknYSW2Pk24z17kLYRfS9LFqq+B9rsTzoYi4NSaUvASYSfftqJpdwj5tWUXkFC+fPg7cf5RyX2JuUidqJzMOFykSO5Pk7mXU2X2BW0lk0UiMexzJaF2WH81qXZinCuc+MP+ZfrVzFvWzLFRubGMwLzg83jZue3Fta5cHSq8PtRArjA8FWsoB++tVFsk0uqQaqfPczlSbQUVnAeT11d7XYXwaz8SEiVZQiRLKMlSr57LlFLoirvQ2dOJjp4OdMVd6RyJj3lrLynOtucoL8K21+Lw2usE2znXZeH2mzTh59Fe910d6WO7kly7zHFf7ns1ijynPvvss9h+++2r5ps5cyZuuummmtonZCCyePFiTJ48ueH1HnbYYbjlllsaXi8hpG+J4xhnnHEGrrzySnR2dhYqs//+++Oee+5pcmSEEEIGAn/729+w1VZbVc234YYbYunSpX0QEekv1q1bh7PPPhuXXHJJ3XVceOGFmD17NkaPHt3AyAghhBBCCCGEEEIIIYQQQkhfcsHV+6HU30EQQgghhBBCCCGEEEIIIYQQQshg5JRTTsGQIUNwwgkn1Fz2qquuwlVXXYWtt94aX/7yl7Htttti6tSpGD9+fBMiHVwIkSO/alTdgQStUvt5qIT5scZ2y0mUCriYGiEk7k/Z8KxZszJi7XVLF6DznYVoHT2lX2Lqevf1jFQbAA499NCmtVloTVeapoJrr69E2bVS8ZhroFkwI3AkfcbGGxd7+eLixYsxadKkRNqECRPwl7/8pRlhEdJQqt6jpCSM2QpQ9nyuxY45klmTnuutNV9sXEIIjN9wPJa+2XeykJ7uHpww6wScftbpOP0bpwX90GJpr/q092DwYlAYWbTtigj772W/4VedJhJ9d8lOmqlrdJLcjFxbBiJO6Zrwcm3pmpaQLggr9ZShFFQEeUQQg9AiZOVa1lHJ1DXKrSkXhBchK6UgIZ0kOS3Xzsp9lZcnu7rhorCyVgG/H5BmbwwJiVjFuv8qhhTSzJ+00QeTocu5XTkudwWhhbVxbJtHrAAhTD9ihS7VhY6uDgBW7A1Y+TeEgkTkxfHC/9brJdumHcOOdR2Ye+KlGLfJOEzbYyqm7jkVbW1DABFI0+38ChiJthdc629Whm3ThZZqS4kokGvrshGsKNuWt0LuhCgbwqw/vd/KYyX0gSClj8PPESBUVhpr10kohvVDIJLlhQBi8ztcW+F9k8qW93OZsFtn8sNJ5JGQAgshvLS4ipy4LOGyS4VgG03Em5LiCiny+xacTNPnkUxsZeS69vgsR8X+hSf1RpLTp3JUEozX/DweXv+qXOt0dpVJT64zpObcx1r1eSe4NiT6IXLyyHB3znj0pVQbNUq1jVA7LdVWUIgQoaWlBS2yxZyDGoMQAq1RK1qjVozACMQqxrrudVjXvRadPZ2+j0jem/j1bjtor3tm3pW5RitA2XLmmubOb+4P4f4UQkCZOoRS7tzo75MEhBF2+5nxa0OHFr7AIog5tRzSIv1qYv00RZ5Tv//97xeq68wzzyzcLiEDmUmTJmGLLbbAq6++2tB6b731VqxZsybzd5GEkMGFlBKXXHIJtttuO3zxi18sVGbUqFFNjooQQshAoehz0Ze+9KUmR0L6k5UrV2L//ffHn/70p7rKH3/88bj00kvR1tbW4MgIIYQQQgghhBBCCCGEEEJIfyDOnzfd/RvSyVuNxSabjezPeAghhBBCCCGEDDI+OfFbGN5STJpCCCGEEEIIIYS8F7nllltwxBFHNKSuHXbYAd/73vew7777NqS+wUyz5Nq57QxAD2+jZMP9LRnu7OzEJptsgmXLliXSx+5wOsZ9/OzaKyyyLKp0uaP9Wbw2f+9M+rhx4/DCiy9g7NixhUKpVaRVpbIKhYNsFeazUVLt3tbTm7XbSMl2f6/99xsPP/ww9txzz6r5TjrpJFxxxRV9EBEhzaNX53Sg4rWs3Dk4Le9UyZ1OznnI5w7BnXfeWSWA5nDIEYfg8qsvc9LsUIQZKrZDQXQoDHXZC+DluEaCC+8rdQJi+z34ZPcnhdpWxWnyWHGx8GkQcOlOa2y/q6zsWLgovSzWXpeklYAK6efO5jGCZVufk0rb0UvJtW3XKolXY2Wt10ZYrRRivQdK6fmIESOOdVqsYsRKQalYp6sexCpGj4oRxz2IoZJp9nPsP+v6bCs9vj6lTP0xAIUeFQfx6DzKfPc9sP1RZjzsWKTWhJnQuEfhtOlfRfs/2xP724a1YfyE8dhiuynYYfep2GnvndDaNsSsiUB2DWmk14E4WwhEiPRvISFlBAmz33yOpHTibf09CsTbAlJERs5tvsvItOfF3cIJvkMBuIBQZm3IYK0G3tdQFmvXWihxdevK+HVV7AWy6bUWkhH7pvcH6zPhLA7vXWWwp55bzLCTNkmks5QXa9v9Nta6xNpl2kpLdst2odKLm+qkN/e5Re+3K8VXsf2cOcutPydD7rN5ncPk4s+pLy1ObpxUO11FQam2+54sV1Gq7V5SoetRUE56HYkoG3yT6Y67sabrXazpWmP6lTxWFMLrqPktzDdzPCZfhBFcfwH3kgKbPSwfvhDDnkNdXtdGeGUOz5fpGEVCzp4mvVZqfX6tdOyMHz8e7e3tZfcDwAYbbIBVq1bV1CYhA5nHHnsMn/jEJ5pS90UXXUQRPSGDnAsvvBBnn138vx/89Kc/xZFHHtnEiAghhAwE4jjGsLuavAAAIABJREFUsGHD0NGRfYFySBRFWL16NaXJ71HiOMYBBxyAe++9t+ayY8eOxQ033IADDjigCZERQgghhBBCCCGEEEIIIYSQ/uCCq/eD7KP/L3LNvLNsHVYsW9ffYZRloMbGcasPjlt9DPRxAzh29TJQY+O41QfHrT44bvXBcasPjlt9DPRxAzh2hBBCCCGEEELI+4XDDz8c69evx2c+85le1/XUU0/hU5/6FGbOnImurq4GRDd46Ssp7oCS7xpXYCPlwv1Na2srDj/88Ez6yr/dBjjRY9/SOmYrCNmSSW9vb8e555zb8PZ6JYkvWHSgSLVtHfXWU7hsgUOkr+T8RLPHHnsUEhTcddddfRANIc2l6r1DtdNPRR9pdZFjUleJhJDysssv67d7m/k3z8d1V19vZMKRFhALIwk2OmEJYUTDUsuEAzmxExnDC43TW2Q2YesVuk5h0nV54TbXjt1v2rEiTtuegASEgJQmPiPwtO0kVZ550s98qbYlFBwrGEFoIJBNiD4FIFRK3GnLG+FnOj1IgJV+h/W61nXHnUDaS0yNKDwUTEsreZZ+fI0M2s0TrDDazI0sIZIRIkRaLG1l02ZNuHmUtozJIyQimHUjIzfP7seVs2VNvmCTIoJQAt/83LkZqTYArF+7Hm+88gYe+sXvcfH/vRSHb38kjpx2FE7/P1/FlWdfhQUPLkB3Z49pv4TIxRK5OCOh23EibZEj1Q5k3MJKuUWEKBC16/125KVfTwpGom3XmxHRSi3VTpxb3Gd9fCXWhLIS2mCNSLhnDSn9vkoiaZH6SWDOOaGA3v0I+A1+qwdXPlFfKi67M2wlPC4BJzh3WVLxJ44Ue5yl5e3hMZ3qUaKOgi/Fce3XsdVD7jxWyl+mrULXQDsGVa53mXEUwRiGdaS38pVqQTVUNq8KpMt1SLX9ruTzigjS0/kS9RmRdijVti8L0HLsZP3FpNoKUEBr1IqRrSMxtDS0X6TaAFCSJYwaMgYbD98EI1pHAkLoFzHoVza4lznYlyuEL2bQYnArCHevfoCCfvmCUkCP0nXY8YrtyxgA8ztMD17CYEdShd+D130E4yqQIz0HEuuh4jwXoNwz6htvvFFVqg2g0IuMCBlM7LLLLjjmmGOaUve5556L1atXN6VuQkjzueaaa2qSapdKJRx22GFNjIgQQshA4Zprrqkq1Qb0vSal2u9d5s6dW5dUe6+99sLTTz9NqTYhhBBCCCGEEEIIIYQQQsh7EDlQ/4+Ef395GV57aVl/h1GWgRobx60+OG71MdDHDeDY1ctAjY3jVh8ct/rguNUHx60+OG71MdDHDeDYEUIIIYQQQggh7yeGDBmCO+64Aw899BDGjh3b6/puvvlmtLa24o9//GMDohu89Jlcu0bJWNNi6IUobSBz9NFHZ9K6Vy/B2iWP9H0wAEQ0BB+YdnLuvuuvv76hQuZCdZWb8gZLtVWBn0bSm3aq5is6NgP038S8V9lpp52q5nnjjTcotyLvCWoSi+ZWUGlX/n1JWq6dqU8pTJgwAQceeGDl2JrIed/4Fjo6OgORs5EPS+mE1V6q7cXYVritJduyglDWi7Jlqo5E3aFM27YrhZdCm7JWqC0EtLAbRqgNW2cgoXb6YDv/XsJrRa15Um0nOE5Je3UdKijhS9vibp2l/awiKet27ZmdTq4tvADcCYkFMt/tuAkXrx6JxLzZsbSibCOajlJzrEXTRkptPxs5dSStHD0KhNxGpG2E2hISJVFKybOlr8NKr0NRt/n+7VkX4o1X3ii8XtetXY/XXl6M++c/gP+a/V18dpuDcfD2h+IrM07C5Wdfgcfufww93T0oObm2F39L259Qqh2I4vVnLb3W68NKwa3MWWakz9IIoq1YPSNwl1YkjWAeg3UQCtjtXIYmfrcectZPIJp2BIL2zFpLiYmFiV0F+TI/oXC74IZ0faaNTKZUvHkxh2J6dxymzrUJeX0Z+XK158b0PPQrDXhxU6/60dtbcZXaLHmybXsaTN//2zHwCyqoprhUO18+b4skX3lRTqptC9nP5tKdX053JvFUpIxM2mqkS7IFI1pHoK3UNjDWG/R5Z9SQUfjg8A9ieGk4lIrRE8dOqB27+GPdF7ffSLZjhTgQcIeC7djUo5QXbCsr5lZ+pGLo8jDi8Ty5duJ3Nbl2amgbIddObxdddFGhsqeddlpu+UobIQOd6667DieccELD6+3s7MRJJ53U8HoJIc1n+fLlOPHEE2sqc9xxx6FUKjUpIkIIIQOJiy++uFC+H/7wh02OhPQXCxYswFlnnVVTmaFDh+Lyyy/Hgw8+iE033bRJkRFCCCGEEEIIIYQQQgghhJD+RPZ3AIQQQgghhBBCCCGEEEIIIYQQ8l5hr732whNPPIGdd965IfXttttuOP/889/XMpy+FESVlcD1QkRWtI33MjvssAO22WabTPrKl2/th2g043Y+CyO3PDST3tnZiZ6enoa0UfW4DQRw2cJVKhfV5dPNlGb3lqJxFYq7mtv2fXz+7GuOPfbYqnmUUvjxj3/cB9EQ0nwKvRCjmly7imC7SFoQEACF2+ffhj333LNyXE2iu7sH3//2RV5eLbzIWVoZcSi8hpc2B4rtsj8ivZlyVpRthcdawGtl2kFb8OpsK9TWcu7IpnrxsZNnJyXHTkkthJOAI0d0DASCY/PPNK20VyUEwJ7cOQ8EyP67SPmEvXDZeESNvBmZvvh6rMxZunHQc6FHCk4mLhDZfBBeJG3k2lZgHgqyrWBbBlJtnTdCJEu6jPSCbV3GyrdT8upgk8KWjRLCbikkLj7lErz45Et1rNoka1evxd9f/DvuueXXOPe48/CpLaZjv21m4IvTj8XFZ12M//3dY4h7lBaIiygp1ZZ+LcrE+Eo3mlJEfoyNuD00A3u5NoxgWzghtoAAZCjcTq2VxPx6cXQombZrBMoIvQMJdFq6HZ6/Kj7DZETFNu7kVtePkCmJdv6zUzqmcs9Y7pgNRcu2jgZItV07QhbO2yz0+BW4ThWpSzSgrjLXvLxn4rwXKxRBKZWQiWfGoBdS7fSzS2+l2lqajUw5l2ql2qY/ViitoNfXsJbhGFoaOmCE2mmkkPjA0A9g4+EfRGvUYkTZPb4fRprtJdtaht2jYsRxj+urSgi2tSjairNtntgIx7VI2vyGH7Oicm2l8uXafs58/3or105z5513Vs3T1taGvffeu1ftEDJQueqqq/DEE09gypQpDa33nnvuaWh9hJC+Yfbs2ejq6iqcf9KkSfjRj37UxIgIIYQMFJYsWYJXXnmlar7x48djl1126YOISF/zxhtv4GMf+xi6u7trKvf000/j5JNPhpTUKRBCCCGEEEIIIYQQQgghhLxX4X8JIoQQQgghhBBCCCGEEEIIIYSQBjJ58mQ8+uijDavvggsugJQShx56KE4//XQ8+OCDWLp0acPqJ31Hf8vV+gshBI4++uhM+rt/vwtx57t9HxAAQGCDKQdlUjfccEOUSqVe115Iql22cJW6oarWP2BE2kYEVzlLMUF4xTYo1x4QzJw5E1EUVc33jW98ow+iIaTv6JVcG2i4XFtKiQd/9wAuv+JyjBkzpkrjjefXd/8GwmmwzY8VNgsBIa0Y2ouIBYQTbkdWTpyzRVIgEn6zcmcn55ZGji2TMm0tNBY+nxEbW+kxEMiKVZDXlrU9EhKQWdGrU/mKpBgW8PMlhUxcsxRC+a8qKwJO12XbVsrKvJEsbyTM4aXPlUMgb0702kiebS1Sz4Nwc2fE5VJLy6WUEIjM3EZemi69KDsUXyc+u63kBNqRKAVS7kCy7YTdJq+Ubn8o3f7v867Bn+9/vI7VWow1767BK8+/gl/+9E6cftQZ+MRmu2LPrfbG4f9xBC78xoV49IFHoWKVWKt6jUVu/Qhh13xKtm3XmUgroQNJtArn1kp+U8LntEg7JYgWKlhbIpBIpwTTtmyuzDghhM+L1gbo82YrqGHLO7c613jOOKW+J4rZ/pQRiueNmRuPnM+VSI9nuZ9G0ez6G0aB54JKcWfmKrWpWLn6c6/LOes3E19em0aqnVNV/VLtVI1lpdp2v4rd3taoFcNbhiMS1e+5BwKtUSs+OGITjGkbYyTYMXpUjxFoa4l2HOs0J9lGnBJxK/M9DiTaQKx0fjs2VqoN87xsPun0OBjTMnJtS1qu7Ugtm0bJtZcvX44lS5ZUzfexj32srvoJGSzsuOOOePXVV7FixQpcdNFF2HnnndHW1tarOtvb2xHHcYMiJIT0FXfffXfhvCNHjsTTTz9NSSYhhLxP+PrXv14oX95/kyaDnxUrVmCvvfaqqczxxx+Pjo4ObLnlls0JihBCCCGEEEIIIYQQQgghhAwYev//BiWEEEIIIYQQQgghhBBCCCGEEJKgtbUVcRzj3HPPxX/91381pM758+cDAC655BIAwMSJE3HAAQfg1FNPxdZbb92QNghpFjNnzsTXv/71hNBGda/Hu3+/G6O2nlm8ItEgQbIQeOf5/5dJ3n777YuL6MpkcwKucqGKMrI3oKokupqAuiJ5u5vt3PPWuarthvHnzYHdX1SEl8miVHX5LekVpVIJW221FV544YWqeX/605/iqKOO6oOoCOkbtOi4Fy8BqHDdEMiTegpTba4JFFAKX/nKbHzlxNn47W/vx8033Yznn38e6zvWo7urG2PGjMEmEzbBhzb/ELb+yNbYZpttMHbcWKx4ZwVaSi1obW1BqVRCS2srSi0l/OiyH2HuD+ZWHAPLm/98E1JqsbOCv3TbfggIeMdvSmrp0ivIVa0vS6Wvp1aUa9syKU5K7cWsXoXtY0MgNkb6kwjTyki1QwFvSqrtpMeBoDWM0cq1bT15ctawTQXl1pyebi/nBgAllJfPCqUl3BCB2NW0buXKQkKqGLEZOwntHZVCIIaEBBALQMYxICP0xD2IpESsAMQ9ZlKUjkMCsRFBCyGhVA9gv0NCoSeIXUApqUWqSiBWClIYOaow6XYM7ItFZFJUCwB//PWf0NesXrUaLz73El587iXcdv3tEEJgxAYjMGnzSdhh52nYd/99seueu6FUajGSbenmWkBCCEBCBmsAScm78LlFsIYBM2XCSKzj5PoC/j97dx4YRXn4f/zzzG5CEsIpZwAVuT2oVkW8EFDU+lW0VrxqFRW0HrUe9Wo9v9r+vCr9iT+KVvGgHmBr1YpiURG1VYuiKCKCCKiASDjCEQJk5/n9MfM888yxu7Ob3STA55VuSWZnnnlmdtnNWPte+J4HagN1n++5pZ525v3G70vB352Cr3HB38mk8RwMriMRCNTGlDG0HGNAPX9pnDPzPvOQAsM1NKrdGJoioG0+P4oyfqb3t8AclKy/54ss5yqHQ4kV1XZXTBvV9r3Ep49qqxi0+wRGRaIcCWvHCGoHtWnRFuXJCqzcvBL1qe3uW7P6UAEBIQWkTPle89x3FsB51QQgIGHDEu6fELBt6b23u+9F+u3NebEEVCjbdgeFgHA/nSL4uqU+tEL/viKl7z3LWQn6oQ9tH/E6mI36Z3zZXHLJJTmNS7Sjatu2La677jpcd911AJw49vz587Fy5UqsXLkSy5Ytw+TJk7FmzZpY4y1btgw9e/Ys5pSJqIAWLFiALVu2xFq3TZs2mDt3Ltq2bVvkWRERUXPxwgsvZF3HsizcdtttxZ8MNarq6mqMGDECX3/9dextnnvuOZx22mlFnBURERERERERERERERE1JwxrExEREREREREREREREREVgRACd955Jw455BBcf/31+OKLLwo6/rfffouJEyfikUcewfDhw/HCCy+gvLy8oPsgKpSuXbvi+OOPxyuvvOJbXvPlM7mFtQsYj9tesyS0rFevXg0K4klphLSCw2QbNmsXuwFR7Tj7D45ZgFiePpe57jtDkCyfWJnelnHtojvzzDNxyy23ZF3vkksuwRlnnIHS0tJGmBVR42jsuHam5dDxR4ljjx2BESOOUT8GAp9qas7XnnJPYzwV/5T43ztvx8233Yx2LdtlOADHtm3b3HCwFwc1s9FO9FKFRI3wdMT0MxLhb733YAHhxjFVcFMa90cGtXV02wgbqxi2iltDhMYIRbUtdzvz2IzHPvweps6KNM6S8bi6p0xYRuzYvT9jXNstiwpfXBuwhAVb2k7EWdp6DhAWLNiw4S53w8+QNmxhwZKAbXlxbVvazp4sQEin8Cwh3fNuw3Ym60TUhYS0BQTceLeEE9iGgBTSjWtLWEJCwoYthRuXtSCl9ALRAu7J8P/u02//fpjzzsfh50gjklJi44aNmPfJPMz7ZB6e/MtkCCHQunVr7NlrTxw46EAce9wIHDV8KEpKLFjCAiCQMJ6NAGDpqKz/74Y6dP08NZ8XtrGe8XyL+p3UyaRHxOzVj2Y03gwoi+yvccG4bLr7GiLnwHW645LefaEhA9H+5hrVbmqZousFGT9GYDvOvrM+Luned0XUh1qoTTJEtYPvs1mi2v5to6PalpVAebK8YH+PmkppohQ9WvXA95u/R+32TXBOjoClItvu65+Qzp8pCQhhOTlt583EiWm7yW31eui8LzrvYYDz4R2WL5qfPa6tV4XwHiMRjms7wwXC7g2Ma0+ZMiXrOslkEqNGjYo9JtHOpEOHDhgyZIhvmQrSx3nv/fLLLxnWJtqBTJ8+PdZ6lZWV+O6771BZWVnkGRERUXMxZcoUbN68Oet6Bx98MCoqKhphRtRY1q9fjxEjRuCTTz6Jvc2sWbNC1xFERERERERERERERES0c7OaegJERERERERERERERERERDuzk046CZ999hmeeeYZDBo0qODj19fX41//+he6du2KmTNnFnx8okI577zzQsu2rPgPtm9Y2viTkSlsi9jvxIkT8eyzz+Y+nJSZo24NiGqHgmsx78tGzTny5kYrc75l2EfO88ty3PkqRviPPL/+9a9jxa02b94c+ZpAtKOLFfDM9DKUYfN0kcaM8UYVh9aRXoSisb5xzBgvhBu4dgKXJckkZv47+++aqVQKqfqUO6ITELaEBQsClhvBtIQFYS43b27oOt3NEsH1vbGEELAsZ8yE5S6DBTOJreYg3PWdm+WdI2NtISxd+fZFtfVjGIhqm3Fj9WcgqO6Pc6twrHnepe8+wIt1+8aGtw9pzCe0vRtp1o+lb1v3HOh5Wd75UYFT93y79zrnWp8/7/FNiITzvWXBEgkkRFI/BgkkkLCcW9JKIiEsJKyk8z0SzraWM0ZCJJEU7n1WAslEQn/vbJfwxhfO9seNOi7TU7LJSClRU1ODuXPmYtLESTjzp2ehqm0VBvb5ER780//TEW3LfByCUW3f64UTnFWvIzr+buX2fAt+7y5wJw392Ou7hH+f6paJyPCVTb7b6rkhPF/zfl9QO3QaAsceY75qbCqOTI99s4tquyvGjWr752Jc/UjvwxaSVgkqkhWxn4vNnSUsVFVWoU2LdrBlyr3ZsKWNlLRhyxRS7s2WNmzb/RPqgxecZZAStu387Jwp6a5nA5B6fSmlbx1A6mi5c67VB334/1R3SRXkVp9OAeMxzfB4xr1eraurw+LFi7OuN3DgQFgW/y8fRPlYtWpVU0+BiHKwcePGWOvV1tbi2muvhW3b2VcmIqKdwu9///tY691xxx1Fngk1ptraWpx00kk5RbUfffRRRrWJiIiIiIiIiIiIiIh2Qfy3LImIiIiIiIiIiIiIiIiIiiyRSODMM8/EBx98gC+++AL33XcfTj/99ILuo6amBsOHD0ffvn2xYcOGgo5NVAgjR45E27ZtQ8trvpzS6HORdj2EVRJ538UXX4ylS5fGH6uhoeY8N88rLi2lvkUGS4V7c3821491y1CMDca7MxxY6DijjrWhUXEqjtatW+Pggw+Ote6UKVMwf/78Is+IqPHFCqw2clzbDDebr/NmpFnHS4UZMjUj2xb2HrB3hol7Hvp/E3UgW6eqddDa/71lWb5Yrwpvqyi2L87tBrD1umrbiHG9RLYb5HaPAea6gaC2DnWrrdxzYVmWcW5cMk1UW42nYtiByHG6xywc15b+yK/XzA6N4X/Oeblu//1eXFvFs9V9Qnh71ucSxmOhIuXC+zOhg9pOSFutowPbwghlW+rxcyLaTiTbWU8HtEXSXT+h49lJHeh277eSznLLuyUSCQw/caiOSzd3UkqsWL4Ct9x4C3p1741X/vkKIJzHJGElYEa1/c85Efn80c87y3ieBNYBACviXxWOimvr51IgwB+KVhvLcpUpnJ1PPNgXzE4zt+D9UbsJ7ntnCRk3hsYIiwefH+l+n9fPpKJEtc2fAtdjqrUcFdWW0VFtCeN+dwhpS0jpxKFLEqUoS5ZlPo4dVMeKjuhQ3hG2tFFv26HItopmp6QdGdhOSec76d4v9c9OSNvLaDuxTZlnXFv9HIxrAwi9L+cT1/7zn/8c69r0/PPPz7oO0a5m+fLlsdbr2rVrkWdCRIXUvn37WOvZto2JEyeiZ8+eWLt2bZFnRURETW3t2rWYN29e1vXatm2LESNGNMKMqDFs2bIFw4YNw7vvvht7mzPPPJPX0ERERERERERERERERLsohrWJiIiIiIiIiIiIiIiIiBpR//79cc0112DKlCmQUuLrr78u6PiLFi1C7969cc8992D79u0FHZuoIcrKynDmmWeGlm/48hlA2o06F5Fogco9j4u8b8OGDfj1r38da5ysESyzSRo5QJbx00WqcwlK+8LXgXkJL1CtQmSx4tfZd+q/RZyHtPvxl+uMEdMHtvOaIePaRTN16lRYVvZ/JUlKiZEjRzbCjIgaX7Hj2lHB10wRWGHEtXWIVwjngxbM+KwaW3elzQg1UFlZGevYbrrhZuzTa1+89I9/urFqM5urYtnOd2qZFQhoW8JCwnJuvrC2uqlt9PgqxK2C0ELHtJ2bkSeOCGr7gtyWPziuVjRT3aGotgzEjiV8/3ZmMIoc9TgGo61CBB5XN+IZfMz0PgN7iBfX9sLnlvu9JbxguZ6tZenzqaLa+jGznO+dILYb1FahbSsBCyqwre5P6rh2Qge4E15k2/LuTwoV1U5497mR7YSVRNIqQTJZgtLS0gzPSE8ymYy1XmNYs2YNzhp1NgbtPwhfLlgIX/QdGaLa6rksjeedirjrp2vEcyTiOWcuE75PV4EeOypSrbcLrJNvbDuO4D58oW+JyP2b83QX+H/XlOnPSy7zovDjU7T9mM+7iC93pcwi3n/VvDNHtc0hAlFtM6QdjGpHbOeParvXRNK75ilNtECLRIssB7Jja1++Gzq37IKUrEfKTsG2U15kG24wG05U2wxsp9zoti1TSEkJaduha9qUbXsx7eCfOcS19aV0IK6tr2MbGNd+8skns54ny7IwduzYOKeUaJfy8ssvx1pvyJAhRZ4JERXSqFGjclr/m2++Qd++fbFp06YizYiIiJqDG2+8Mdb/pnfWWWc1wmyoMdTV1eHUU0/Ff//739jb9O3bFxMnTuQ/qyMiIiIiIiIiIiIiItpFMaxNRERERERERERERERERNSEevbsie3bt+Oaa64p2JirV6/G9ddfj759+2LSpEmor68v2NhEDTF69OjQsu0bv0HtyvcafS7tBl4Kq6Qi8r5ly5Zl3T5WVDvjAJnuSh+Rjh+SDkStzZB2zHh2MLQd9xYxkBsriw5tpw1sRw1V4Lg2A9uFt8cee8SOvy1evBjjx48v8oyImkasuKh6aYwcIMv4ESvEiWtLCSAU1/aPYQa2fcFpAC1axAt9Ll++HOedfR5uvvEWQHqBa3/+2ghai8AbVpqbuY25xBfqFhYghe84hXBi3l5g2x/UFsLSx2iOr96P1D0qUO4tF77YtY5qq3MaiGPHC/iazx3pX8eIa5uxcL1v38hx4trmci+uLVQw2z0vXlTbO3OWlYAQCSRgwXKj2TqmLZyYtgVnHC+UnXSC6e73lpX0QtqWe79eT92cn0usEiSFu75I6FtqWwpb67ZGnEe/Nu3a4J1lb+Mf7/8NV9zyKxx+9GHoXNW5yWPbC75YgIP3PxinnnwqNtRscMLmlv/5rUQ+5uo1RPrXMdczRS1zHmffSuEAdcTrmV4W+kyV8N/xXILLZrzbF8cO7ifNuFGxbN+Pgb9DwW3jYqgnvWKdm2Jeg6UbKmMs2Xy9dzfKPartbGNLG4BEaaIUpYl4Hxawo2tX1g5dW3ZFStpIwY1l24EbvKi2DTeiLW3YUjrhbX2/+yfc5VKGotp2HnFtxYtty9BjHrVeup8V27Yxb968rOeod+/esT88gmhXMmvWrKzrVFRUoKysrBFmQ0SF0qlTJ/Tv3z+nbdasWYOzzz67SDMiIqLmYMqUKVnXEULgzjvvbITZULFt27YNo0aNwvTp02Nv07t3b7z++uto06ZNEWdGREREREREREREREREzRnD2kRERERERERERERERERETSyZTOK+++7DnDlzMHDgwIKNu3TpUlx44YU44IADMHPmzIKNS5SvQYMGoV+/fqHlG758ptHnUt5lEKqOfTzyvrq6uozbFjuqHbUsdjxaB6zVRITuWjvT9gdKzfuk9PcKoUKncW5px0wf2pbwR8lCoWsz6JjlfOQb11b7pcKaMGFC7P8D+y233FLk2RA1rVhx0Uxx7Qyb5xPX1vtzQ9sqzOuPazsr6YA0vNj0/gfsn35CEcb/aTwuv+Ryb3z3fUOFtoUbbfbdRJpbYD0V0dZRbD220GFiFY/Wx4A0QW11nMJI8rrbWpY/6m3GrXVc2ziX/g62/xxGPi6B5WbIHPqx8G0QiijHjmvrcLbzkyXclHYgru3myt1z7z5OwgJgIWEJN6ItkHDPf8KNalvCC2x7Qe2ke3/CDWi7YWwrgaQZ3BZuRFvFtC0Vz05627i3pJV0ItsiiUfvnRR5XoN69e+FpJVAjz12x3mXnIsHnnoA0z9+BR8u/y9e/uAlXHXzlTji6CPQuaozEslErDELRUqJ1159DT3RdqT8AAAgAElEQVS69sA1V10Dads6aq6kjWoHn2/ONxlfe8zwtDlu3Bi1L95tLEsb0E4Tw468qYh21Lwz7SPTMcSIhKvt42JUO7tCn6NiXYM5Hzzhv77wX4Z4A0dFtfU1jPu9cCYbimr79iGl/mvhDSZRkihBaSLeB1jsLNqX74ZOLTs7EW2ZciLbsh4pmXJC2dINbsOJZ6dkCimY90nY7roqUC51dNsf1wZyi2sr3lPPH9dO95yMc6361FNPIZVKZT0/Z511VvASPrcb0U7q008/zbpOVVVVI8yEiArtr3/9a86/R7788stYvHhxkWZERERNafr06aipqcm63sCBA9G+fftGmBEV2zXXXIOXX3459voDBgzA22+/jR49ehRxVkRERERERERERERERNTcMaxNRERERERERERERERERNRMHHDAAfjoo4/wl7/8BQcccEDBxp03bx6GDx8OIQQ+//zzgo1LlCshBEaPHh1avnHxC7C3b27UuaTq1uK7aadH3jdmzJi02zV2VDsuGQpVi3Co2p2fL+wWEd5S2+V0C3x5Ywqjpeifjxedyz+wHfw533PIuHZhWZaFJ554Ita6caIIRDu6BsW1gbzi2mkjzipI6wahfXHtiBHMmLSAwPU3Xp/9WAKeeuIp/Pe92TqQLYQxDzOG7Qvrhm++oK7+YAd/DFuFtFV0O/pYIoLacALaQv2gg9zOlk7kGP6oNow/VQw4KnJsrJdOujA20v2UV1xbHbIwjj19XFttbakQOuCsqyPawvjeDWeboW14gW3LDWK7S32BbS+4bSFhJWGFQttuZNtKOkHthPFnIokXJr+Y8dwqhw07FAmRdMdy9wFnXnvutSfGXDEGDz87EW99+iY+XzUPr82ejt/c+hscMewIdKnq0iix7fr6ekx4cAI679YZj016PPp5pn6Oer6pcLQM3x9FP68NobC1+XuiGcg2vqJkCmdn/MoQ3faNHfEVOWcYc44Icmc7jnTHRo2rMa/B0lx6pI1qq42kEWUORrX9AxnXTBJu+FkiYSXRIlGW5UB2Tp0qOqFdeXs3qF2vo9kpWY+UbUS04f5p205oW6Yg3bi2hI2UtAEp3aC2dO+z845rm9eXhY5r/+lPf8p6XoQQ+PWVv45xBol2PdXV1VnXifthX0TUvBx44IG48sorc9pGSolx48YVaUZERNSUbr755ljr3XTTTUWeCTWGK664Ag8++GDs9du3b48ZM2aga9euRZwVERERERERERERERER7QgY1iYiIiIiIiIiIiIiIiIiakaSySTGjBmDOXPm4LvvvsMbb7yB66+/HhdddFFBxt93331x6KGHYvHixQUZjyhX55xzTihGZ2+vxaav/9loc9i2biGWTjks7f1XX3115PLGjmrHCUWbQW0dgZOByJv5Jb0QWLqb73jy7AZGjyuM0La3LzOwbUa20wa2zf2kOW/5zpkK5+STT0b//v2zrielxKJFixphRkRNK3ZcO91LUY5x7UzLzfmouLYZqvbq0t5uVVz7+BOOxz777JN+MhGklLj4gouh3lhUtlmFmlWs2azhRkd11X1mzNmLQqcNacO4T1j6WNTxOUFtFZv25bB951EHyI0wubncd359o5jnNb2oyDHU4+ObkfFDtri2UEuNdLAwI+POgtB5dOPa6svS5w6+pc5ZdR4HHdXWQe2EP7AtVFDbiVkn3Bh3Uke2vdC1F9R2lqswt3n74uMFOGXQqdhSuyXziXWNHHUSklYClkg6+7PUHBN6jgnLCX1bwsJevfbCL6+8GE88/zjem/9vLK7+CjM/ehPX3XIdjhx+JDp37Vy02PbGjZvwy4t+id579cZHH37kBeeRIaod8b1eL+K5F3zOBO+LfP1IN1bgywxwF0Qg6J3TBxGkCWqreeeKUe3cNMr5asA1WDi0Hr1JnKi2vqaR4e309lJ6fzWMqLYlLJQny7McyM6te6vuqEi2RMpOISXdm+0Ftm075Ua23dC2nYItJVLuzynb1nFtHdR2vxoS1zYVKq79wgsv4OOPP856Trp164a2bdvGOHtEu576+vqs6zCuR7Tjuv/++3P+38M2bdpUpNkQEVFTqa2txZw5c7Ku17JlS5x22mmNMCMqFikl7rzzTowfPz72NnvssQfmzp2Lbt26FXFmREREREREREREREREtKNgWJuIiIiIiIiIiIiIiIiIqJnq1q0bhg8fjrvuugsPPfQQpJRYuHAhjjrqqAaN+/7776N379545JFHGJKlRte9e3eMGDEitLzmy2cbbQ5rP52A+tofIu9bsGABLCv8r1M0KKqdJSyYbxxahbzU7mVEyM2cd9p4dp7zji0QyvZHtr1lqtVoxsLN7UJz09+GA+SMazcPAwcOjLXeO++8U+SZEDUPsQOjTRDX9i3T0V6h7zVvr70xHaWlpeknE2Hp0qXYvm27b17BuUXFtKMD2+bxQY8kACPZLXQc2HJj2sLyJ7OFMCK9RhxbGuckOEfLsry4duh8ORsLmSZyDKR9DDNGjhsS1/Y9lt658sW13XssYbnnz418CyOV7Ia2zRC682cClhC+ZZblBLNDgW19S8ByA9Y6sg0rHNS2SpAQSednkXSXuQFukcTtV/0vVny7IvqEBvTbtx+quld5gW61PzWHRNKNartxbSMWnhBubNuy0LtPb1xx7RV49sVn8Mmij/Hd+u/wzpx3cMPNN2DIsCHo3KUzEonCxba//eZbHHHYERhz/hhIKfXzL1ZUW5H6Tm+90N+j6JB2uuXpAtvm+PpmPIdyuiF628h5mDd1zG6EO93rLqPajaeo560BUW3nbm+FWFHt4D6NqHLwiiR9VFv6otoAULaLR7UB5+/kXm17IZlIot5OISXrfYHtlLTd71NIueFsJ47txrThLVNRbdsuTFzbfGQbGte+/PLLceqpp8Y6JyeffHK8k0e0C7JtO+s6uX4YEBE1Lw899BCmTZuGDh06xFp/wYIFRZ4RERE1tjvuuCPW730//elPG2E2VEx/+MMfcPPNN8dev0uXLnj99dfRvXv3Is6KiIiIiIiIiIiIiIiIdiQMaxMRERERERERERERERER7UD69OmDt956C5MnT0a7du0aNNbYsWNxyimnYOPGjQWaXXHkHGErws3yxQDzuzXFvJur8847L7Ssdvnb2L7x20bZ/+ZlMyKX33TTTejXr19oeYOi2lkEQ1vCXRrVCAxu6QRB4UTadKw6Kv4lvQh3cMA0hyYb8BUxWHiRjmxDlU11ZFuY6wQC24ETFZpzpp/jYly7cN57771Y6x100EFFnglR8xH7PTpTXDtdnDlDHDfd+GaMORRk9u3UG6dDhw6Y8eYMlJfHD4Hato2pz07VvxepA7GMW1QjN93N20boLYURg9Yxbf1m6cW0LcvYThgn1IhNB8+lGfu1LO/3urSRY5kh3Bt4DKMix+FNnI0iGsk5xbVVNNwX19b7FzqgDRhxbeNc6nMA7zyrc51QvzOroLYQbsjaC2zryLYOVyf0cl/I2v1SUeuE5d5nOSHspYuW4usvv44+vxH+9vpzXkTbvalYtn/O7rwsf1BbBI/LPQOWEOjXry+uueFq/H3a3zF/yedYvekHvPfxe7jhphswdNhR6Ny5c+x5RpFS4sknn0S3rt3wwQcfBALxWaLaehCEniNR0o2h/z4EP3Ql8y+r0XOIe8sm+PtsYNtMQe18rs3Mv/e8vmwmGjuqbX4bjClHfMCRb3sV1ZZOVFuFnyWcqLbzvkhJK4mebfaCdOPYTli7HjZSTjDbTsGGDVu6P7t/SmkjBemGs23YUkbHtfU6XlxbPQ7qv53/FD6uvWnTJhxwwAGYMGFC7PNx3fXX5XT+iHYlcQKLJSUljTATIiqmE044AatXr461bk1NTZFnQ0REjW3SpEmx1rvrrruKPBMqpmeffRY33XRT7PU7deqEN998E7179y7irIiIiIiIiIiIiIiIiGhHw38Tl4iIiIiIiIiIiIiIiIhoB3TOOefg888/x/nnn9+gwNVLL72Eo48+GrW1tQWcHVFmp5xyClq3bh1avmHhlKLvW9rbUb95ZWj54MGDcfvtt4fXb2hUO8Pm0VHt8Oa+taR/iTk/FaY27/MFtQPBQelb4L95jcT4BcR026QNbvvm6Z4BN7CNQGBbd0qlzPiYMK7dfNTV1eG7776Lte6LL75Y5NkQNT+x49qZAttp74oOM/uWR8SYzW1981MVZuM2aPAgLFqyCPvss0/Ww1C+/ebbiHC1e1MBZ/cWldP23S/89+mQNoQ/PCy8oLZvnzGD2ua5CIW24UW7Q/erCHEmInP8N93ytHFtwAl6p4tr62XGUWaNa6sxdErbiAxb7rlVsXQzqG05UWr9ZwIJWEiodayEFwiGGc1OOvFtHb92l7ux7YQb377j2juznFxPMplEaUmJMR/jhuAyN+odCGon3IixDhpbQh+3UPe55wcQGNC/P2686Qa8+OpLWPTNIvywbhVGnjKyQddt1dXVOOKwI3DB6AsgpfSFeDNGtQ1x9h/1dyC0faYQdlQJPxfpavrBW8S+MwWgMx1X1ik1t6A0NU1U27geQSCqbc4nOqrtXcOYGecSqwRJK5nlYHYtrUpbo3PLLkjZKSekLW2kbNsNbDvfq+i2bdtISduJbdsp53uZcsPcXlxbf2CTDMe11X3FjGt/8vEn6N6tOz6d+2lO56JHjx65nj6iXUacsDYR7TwOOeSQrOssWLCgEWZCRESNZfbs2fjhhx+yrterVy9069atEWZExfDee+9h9OjROW3zxhtvYMCAAcWZEBEREREREREREREREe2wGNYmIiIiIiIiIiIiIiIiItpBde3aFZMmTcInn3yC4447Lu9xZs+ejUsvvbSAMyPKrKKiAqeffnpo+YYvn0X2CmXD1K2eG7n8/vvvh2X5/zWKxoxqq2W+WFfUgBGB6WC2WofDzEqcEdNWXyLwc9QXAkP4btK7BccO7ie4rxDhBbalG64zA9vBY2Jcu/l7/PHHY5/DW265BQ899FCRZ0TU/MSOtRYorh1aHogx+4LM5jLp3159dejQAR/O/RCfzf8s1mH4At7CCWA7geJg1lqEA8hmONsIaKvtvXGNkHYgmK0XGmVqM7arz415iiIi1fqciPD9oXOc4WVQqMmmuz9LXNvovJp3po9rh0Yx49rmOs550iltHSt2otnePXDj1MZ6EBAi4ca33W3U46lC1SKBBAQSwoxsJ7yf4T3mCSPAnUg44e11q9djzvtz0p+4gNPPPT06pG1ZSFjufISKeDvLrcigdkI/D517VaQcXmBbnR2hYvDO/S1btsQzU5/BZws+w/4H7B977kFSSjz55JOo6lKFD2d/6AXeY8g1Dp0prp0uXu1MEuHnfdxYdtwpBsbPOB/ED49HbsuodvPT1FFt40/omHKa7XVU21uuos4CAi2SLbIczK6pR6vd0SLZAimZQspOOX+639twYtu2tJGC7Ua0nYC2E9OWsPVyqdfVoW13HfU4ABLSVvFtwJY2dFxbNjyuPf6B8Rh08CBs3Lgxp3PQogWfG0SZxAlr/+EPf2iEmRBRY9h//3jXUDNmzCjyTIiIqLHccMMNsdb7zW9+U+SZULEsWbIEJ598MrZu3RprfSEEXnnlFey7775FnhkRERERERERERERERHtiBjWJiIiIiIiIiIiIiIiIiLawQ0cOBDTp0/Hu+++i06dOuU1xhNPPIFZs2YVeGZE6Y0ePTq0bFvN19jy/X+Lut8tK/4duXzw4MG+nxs7qu2rfLrBzOidCjfg5UQvpTEZHdt2o5pRMW1vX+pnZ7zIcLZ/mPBCI4KYaTtv394cQnMKxugiAtvqGINhu9ApBOPazcG8efNyWv/SSy/F7NmzizQbouYrWxBWi4rVAhljtGY0Org8NIb05qPnlTbK7A9W9+nbJ/ThFFESluUFr4XxNpJnt9bc3hvP/6Xv9NWyw0FtoerSgC8q7ltPCP97oMsSljF0xMFEfZ6E8M8n/TFmDqTHjmvLqMfRC0PrQLT7OIrQ2XT3I83gtmVElt2lwoIlVGg6AUsI92YGs4Ubr/aC2jqqLYywtb4561lIwIKF26/939jvz3vvNwB3/PF2I9St9pVAAgkdy1bzETAC2kZQW4XDoY/bcuLj7jr6jJnnQ3jRbVUv32uvvfDef9/DK6+9gq5du8Y6hijV1dUYPHgwLrzwwljnIuNrTB7PP3PcnALbhWC8VsUJajckqk3NUAMfzqiodnDQ0HVDMKptRLODUW3/9U04qm2OXpYs4/MzDSEE9mrTCymZQr1MIWXXO3Fs2EjZNlI6rp1CStqw7RRStg0JI6aNYFDbhm1cg9rSeTzUn0BEXBuBuLbMENcORNdTqRROGXkKrrryqlgB4KDy8vLsF+lxbkQ7qTh/r2zbxu23394IsyGiYjv++ONjrXfGGWfk9b5LRETNS319Pd5+++2s65WWluKiiy5qhBlRoW3atAknnngiVq9eHXub8ePH4yc/+UkRZ0VEREREREREREREREQ7Moa1iYiIiIiIiIiIiIiIiIh2Eocffji+//57XHbZZXltf8899xR4RkTpHXbYYejdu3doec2Cp4u63/rN30cuN6N8GQOFGQKm3gCZ7soW1Q6sEwpOG2FqI95lBqeDQW3/91KvotNuAvFCXCIq0h04jMAtqsWNwBiR4+mAnfGzlO4fUs9bH7uxjTcdxrWb0u9+9zuUlJTEXt+2bQwbNgxr164t4qyImq9YcW0g/XtMjnHcOHFtvZ6MCOgK/zhx4lUS4fC1/jKD2zFvCI6nPnAiuFJgvqGgtjlBdfzSf450VNsYyzx+M0Se9uDNsYIaGNcODRGMa6tjCuxbB7SFu5GUsHzB4kBgW5fQ1RIvIC1gudFt778tYUFYXpjaDGULFdnWIWonnJ0QCSNubUS3Lef2zhvvpD9ZAX/719/c/STccd3vrUDAW81dWDqGrYLaziF7x6Qj5O4SwDgGd131EJhRbTPgPvzoYVjy7RKM+7/jUFFREft4TFJKPP7Y4+jSpQs+/PDDtOvFfm1Jt32MOLUZuQ4Fr/OMwaZ/rcgc04475zgaeu6owOI8HDGvw0Sa5emuFzJGtYW3rdQXQOrazLy+865bElYCSSsZ44B2Xa1btEHHio5GUDsFW6b837txbSeZ7Y9reyFzJ6dtu5/cpH4GvIC2rR8b41rZ/FnFtd331si4tlDfACtXrsRePffCyy+/nPfxb9++Pe9tiXYF3bt3j7XenXfeidra2iLPhoiKbeTIkUgkElnXW7duHX7zm980woyIiKiY7r33XtTX12dd77jjjov1YY/UvEgpccEFF2D+/Pmxt5k0aVLe//4LERERERERERERERER7Rr4vxwSEREREREREREREREREe1EhBB48MEHsXjxYhx77LE5bfvKK69gxYoVRZoZkZ8QAueee25o+cbFL8Cu31K0/W5Z9d/Qss6dOwMIRJqjxAlq5xjV9paliWrrwLQXz/ZHvOIGtQNTDMSzZbov6d1s2w79rG4qdh21vbkv3ymS6fdrnha3gaaPXWU+zWNP97gxrt10unbtiqeeeiqnbTZv3oyDDjooVqCXaGeUU1w76mUpj7i2b7nxQQtmvNaMRvtiua5333k31rS7dO4C/QkVgUp2vl/+iHZ0TNe3ftRxq/XUMQcC1Nmi2nrMbI9fRNg6MNEMd2WOa7vD+9fKMa5tRmAFjFiyikn74tHCCEir8LX7WAqdqYYObFtuONuNaQshnGC2c68XuLYsHeROiISOaieEhYT71X/f/ulPVMAns+c6QW0jpO0cgxfTdpYJvR8V1FaxbCe87UXEvW2MjLgRCAegI+JRUW3zWXjpZZdi9drVGDN2TKxQXJTq6moMHjwYY8aMCb1/xnpNifkrju/vUdxt0gS349zyUaigtpo7NSNFi2rHGDZTVNsdxHfN5b6kSne5e+Gi48wSEmWJshh7pp5tegGQsG0nnl1v28730kbKvdnGTbqxbSeu7QS5pbTd10a1joR019Ef2AToR1BK2/s59AFW0vcEioprvzLtFfTeqzeWf7e8QceeSqUatD3Rzu7ee++NtV59fT0mT55c5NkQUbFZloUf/ehHsdadMGFCrBgrERE1XxMmTIi13l133VXkmVAxjBs3Ds8991zs9a+66iqcf/75RZwRERERERERERERERER7Qwsy2qe//J3r/67Ya/+HZp6Gmk117nxvOWH5y0/zf28ATx3+Wquc+N5yw/PW3543vLD85Yfnrf8NPfzBvDcEREREREREVHT2muvvfDaa69hw4YNOPzww2NvF/w/JtbU1OCrr77C5s2bCz1Fosiwtr1tIzYtmVacHUob22uWhhYfdthhBRg7293+FVRGW6RbJxDV1oulEXST0umImqVqPWZEdVVFrt0JRMWznSKY/5Y1OO7OK2q8YHDbm5oMBfIig+DmKZFeoE5KCWHsN3ieguNm+jkuxrVzN2rUqJz/D+9LlixBjx49ijQjouYvp6hsVGA7S5w5XXjat30gsO1bT4bnOOHBeLGTY48/1hs/YhY534LnSfehA/FtIPSzbzMzqG0EsnVUOkZU2xwrHV+gO+1Kme4qTFxbHWPwsVXhZ3VunYC2GVZXy9w4NuALaAv9kxfe9u5X26j13Ci1Zel4ts5duwFuIbzvLSuh49XX33pdlpPoOXvk2VhbvRZbNtfBrpc6ni1UTNtSUe+EG//2Atk6mg0LEAKW5QW14TtO7znpbeM90dNFtZWSkhJMmDgB3634Dh07dYx9bCYpJR577DF07doVs2fP1o91sTSr6LR6rYpVXqadVuxAfPpNQtdiERuafeXI7dw7nesW9alC3lWOhESpVeKG9ymb0kQpurXqjhRs2NKJazsR7ZSOZvvi2nCi2U5A21gGCVs9DsY1KgBnubR1VFs9TupP9elQeotAaN18/K+5+jc4ZeQp2LZtW4OPnWFtosxOPvlkdOwY7/emv//970WeDRE1hnHjxsVab+vWrTl/0B8RETUf8+fPx3fffZd1ve7du2PvvfduhBlRIc2aNQvXXRf/n+3ed999uP/++4s4IyIiIiIiIiIiIiIiItpZNNt/M7dN+3K02a2sqaeRVnOdG89bfnje8tPczxvAc5ev5jo3nrf88Lzlh+ctPzxv+eF5y09zP28Azx0RERERERERNQ+tWrXCu+++Gzsi8q9//Qu33norBg8ejF69eqFt27bo06cPqqqqcOWVV2LhwoVFnjHtSvbYYw8MGzYstHzDl88UZ4fCQmrrutDiCy+8MHM0OW0E1JVjVDu8TGSNavvD1BKq8+lN27+er7WqYtlChGJivnHhjSklIG0V1I55M8PdgWMN7xfGNv5jDwa2Q+O550fCC5NLuOekyHFtyt2kSZMwefJkJJPJ2NusWLECQgj89re/RX19fRFnR9R85RSujQqA5hhoDi3zXmB9EWYzNq2Wq5BvJm3btUWPHj1C0Wth1kpz7Wqn+VLHkymmrY8lIqit7vMFtWNEtX3bZloWFUT3rZzpruxx9NDQzidRRM47fVwbblxb6Li2ikrryLbw7lPLhRvJFm54GzqwLYz73T8tJ6WttlFha2F521jufi0IHcQ+fMjh6NSlU4YT6HdArx+jf9f+6LlbTwyo2htjfj4WtZs2GwFv9zh8KW0vqC0EnH1DBbXd+41jMVPaXmjb+PuSJqqt/15BoEOHDlj5/Uo8/czTKC8vj318purqahx66KEYM2YMbNvOa4y4Mv3daixRkXjaBeV1LZZhneC1mHGNoX5Ouw/pXocFruHM67LSRIvMEyaf3VvtAUtYSNk2bDuFeplygtl2Cik3rm274WxbppBSUW3Y7vWnrR8FZz1bh7ZtSCOy7b9GldJc6sa11bqBuHZtbS0OHXQoxv/f8QU7boa1ibK74447Yq23dOnS4k6EiBrFkCFDMGTIkFjrTpkypcizISKiYrnhhhtirXfppZcWeSZUaKtWrcKZZ54Z+3r3oosuwtVXX13kWREREREREREREREREdHOQtw28Xj97+vu2W83VO3euinnQ0RERERERDuYw3rcgpYlXZp6GkREREREREQUw89//nM8/fTTBRlr+fLlqKqqKshYtGt78skncd555wWWCvT6xWdIVhb2OSbteix8KBxinDt3Lvbbb7/ojeJ0+jLE3KIDzsHIc+CHiKi2d7+Ku6XfTygiLSPuM2OhMv36Wo5hcRU49HbjK5Lq7VQHUQdM1QLjPJiRVP8+jP0bwVcVe40SKyabBeON+amrq8srFFpeXo7XX38dhx12WBFmRdT8Zfzgh6Col6ec36MilhvvGcH5SCnRsrwltm/fnnFq++yzD+bMnZNxvw0V9/VcmO818L+u+4LazqCewPtLnP1JKTO/b2QbIsfHL+O5lfqAQ79jRP2u4A/FSr25+eEc3hbS+UCO0AhenNQ3lm9vUr/vO/vwB2xDzzkA/3n7PzjjxDNy+/thqKysxMsz/4kBew+AeiR1VNz9vUItU6FsM5qto+H6dxQzTO4ssyxL7y9bVFv/7J6HTZs2YeRJI/H2rLfzOj4A6NChA6ZNm4aDDz447zEaqlB/15si4M3f9wor37+revvML4axtgu8nDvLhEg7duhazLwOc18rpPkaBu9+M8BsZptLrBKUJ/ML5+/Kvlq3CN9sWKY/5CHhfjCCJRKwLAsJWLCsBCxY7s/OcueDGSy9jf6QCFjuhzWon53XeguW/kAE9aERAPSHQ+jXd+F+L4F5n83D0cOOxoaaDQU9ZiFEQeLafC2jnV3c53hD34eIqHmora1Fy5Yts67Xp08ffkAsEdEOyLZtlJeXY9u2bRnXSyaT2LJlS04f5kpNK9f/fXDIkCF4/fXXUVJSUsRZERERERERERERERER0c7i9od+Aiv7akREREREREREREREREREtDO46qqrCjZWtx8myW0AACAASURBVG7dMHv27IKNR7uuU089NSKIIbFh0dSC76tu9SeRy1u1ahW9QZzYZd5RbSfBmDGqLfzBSx1lSxPVDqUqpfTFL6WUxnzdvJtt6+ClBGAb35s3W8r0NwS3kbClrWNykBJS2t4MbW8e6ni8qbk/GCvIwJd3fGbYLnOEM9Njkmv0kUGm/JSVlWHjxo1o3bp1Tttt2bIFRx55JKZMmVKkmRE1bzkFEaPelzI2nUVksDa0zPxABB0adiz5eknWqDYA/O7m34X2G/WVTb7bOoFMdz33PKll5v2Bt2n/fnOMagP+uHKkbG8pWR6/OMu8O/UvGf6oc5pguB5LR0a9Yfzn3IyQeufZ+XLDpsKLUTs/WzpUKmBBuGFTyxzDcpbreKpIwLISSAgLRx51BC6/6rIsJy+9TZs24ejBx2DO7I+9x9adt2U5wVVLJNyoqhHeliqw7Zu9E2YVFmC5cdYGRLUBJ/w9c+ZMPPPMM3l9KAUAVFdXY/Dgwbjwwgth23ZeYzQHTRHVph1IA6LaGYfVH0Rg/GF+uJEZ1TbWkzLiQwncuUgp0SLRIsbeM8xr2zZs/e9sbJzwZ6y97HL88D8nYuWBB2N5vwFY3qcfVuyzH74/YgiqzzobNXf+HnVvzYKsr2/QPrX6emz75BNsfPgvWPurK5x9//ggLO/bH8v79sfK/Q/AqhHHYe0ll2LTpMeQWr68MPsFsHvr3SFhw5bOLSXV9ynYto0UbKTsFGyZgpQStruueS2cgq2vj6HvN6+l4X+8kOY6W/2qICUenvgQDjnokIJHtZ3h5Q792k3UWE4++eRY6wkhkEwmUVFRgfbt26Nnz54YPXo05s2bV+QZElEhVVRUxPqw11WrVjXCbIiIqNAeffTRrFFtADjyyCMZ1d6B1NXV4eijj469fu/evTF16lRGtYmIiIiIiIiIiIiIiCgn4raJx+t/R3jPfruhavfc/s9rREREREREtGs7rMctaFnSpamnQUREREREREQxlZSUoL5AYaWePXvi448/Rps2bQoyHu26zj//fDz++OO+ZaVt+6DnWe8je906vo1f/QMrZlwYWh4ZrIqz2xyi2sK3TITXCUa14Y+y+UJugX1466kd+Zeni097+xI5x6VzIXzfGwFJPWejWKdDp/779I/B2Kca19hWqvEDoVD/nHKMkUaNkUvslrR58+Zh//33RyqVymm7RCKB5cuXo3PnzkWaGVHzl1PYP+olKscPgwgtM390P8Tg3nvuxW9v/G3W6dRsqkFZWVnW9QrN934TXGb+HDg23/3B95wc3i/UvrI+dnE+zCPtXfE/TMKdjN6n/j0g4oMpfL9nqPio+wEcwWCsb6/S2NKMzLr3qf2ocSCE8buO7yM0jCnLyHN04vAT8eEHH6U7NVn1G9AP/57zrvf7h1FUN7PhEMZvIMbvJl5wXbj/CQbY1Qjxo9rmfQCwedNmnDTyJMx6a1bex9mhQwdMmzYNBx98cN5j5KMQv182VVibv+c1L5HPpSxPr6iwdnCTjNdj5mtixPWYL7asPpzIdx3mfAiRc7eNhEiiZWnwA6Wyk1u3Ysv017Dln/9E3ay3IWtrc9o+0bEDKi+8EJVjx0Dk+D4st29H3ZszseXll1H3xpuwa2ribywEyo45Bm1uuA4l/fvntN8on/4wF6tqV7oftOB86ELC/N5Kusv8yy2RcD8swdLbOh/6IGDBgrAsd5nz4Q6W+4EKlv7ACOeDEizjPcK2bfz8zJ/jpRdeyutYzj33XDz55JNZ16vZUINWlWk+BCwmvpbRzu7qq6/GuHHjGjTG4MGD8eKLL6JTp04FmhURFdMVV1yB8ePHZ1yntLQUW7dubaQZERFRofTr1w8LFy7Mut7777+PQw45pBFmRA0lpcTYsWPx6KOPxlq/oqIC77//Pvbbb78iz4yIiIiIiIiIiIiIiIh2Jrc/9BNYTT0JIiIiIiIiIiIiIiIiIiJqPB9//HHBxlqyZAnGjh2bW+SRKMJ5550XWrZt/SLUrZpT0P2k6taElg0fPjy8Ypy4ZTGj2iLHqLY0BtKhSxWzdNeybUgpYUvbvc8JvYWCmFIdnHeT0o518/JyMhTmVKO5e3fmIc17vOOQkLBt7whhRDaNPfjPh3sOpZRuQzwcCI06f9mWZcLXvvzsu+++sUJyQalUCieddFIRZkS048gpjmi+lOsBMowdiP9GLvOaw06IGAJfLfoq1nTKy8vdQGX8Y6ivr8cN19+AAX0HYOA+A/HA/30g/fyFCN8g9Dkwl4eOz3yLNuursjBR7eD3kbK9pWR57HJZDiHcmLWal/R9QIW5vT5HwghMCwFhObFRJ0xqPk+8Z40632aMVOigqbOtUMFqoe5X60NvAzihU/UljNsL019A+/bts5y89BZ9uQj121J6Xv69uvPVzx1Lz1cdU7qotpnnbkhUW0CgsrISM9+ciWeeeQbl5eV5HWd1dTUGDx6MCy+8MPoDZYh2MlFR7eALaeh3/+CHHEVFtYW3re86zBhafwiBNK9ggNJkac7HsXnqc1h50CCsvfQybHl1es5RbQBIra5GzV13Y9XwY7D9s89ib7dl2jSsPGgQ1lxwIWqf/0duUW0AkBJ1M2Zg1XE/wcYJfw5f0OaoR+vdkbJt2NK7pdybLW3YdspYnoKtrnf1+uY1qHNVauvHyr2Wld51pvrOlrZ7OM79q1atwt599s4rql1SUoKpf5uKhx95ONb6a9aE//kFEfkdf/zxDR7j/fffR48ePfDGG28UYEZEVGxDhgzJuk6uH+ZHRERNb/ny5bGi2h06dGBUewfy2GOPxY5qA8AjjzzCqDYRERERERERERERERHlhWFtIiIiIiIiIiIiIiIiIqJdyL777lvQMOlzzz2Hv//97wUbj3ZNQ4YMwZ577hlaXvPlMwXdT1RY+8033/QviBPVznh3flFtFeoyY9AS4ai2DHx5OwkEtVUHzvalq0OdVbWNrQLZkDpCpmNkaht3jr6bMZ7tWy512EzFu73jio5sRwW2zTi4OigB/3lQC2PFtSPOZabHLxvGtfNz9tln4/LLL895u9mzZ+OFF14owoyIdhy5xqkB+F/4s2waFWMOLTMD1LnOQfqDzSpGbB6Xbdu49ZZb0aFdB4z74zh8/fXX+PLLL3HtNdeiqksVpk6ZGhoj6o0uKqatjifymIy5ptsurqjHKFZcO9PbSiHj2s6EfPHwqLi2bxxhjiec9dXjBy82DRWh9kZ2gtnukq8Xf43RZ5+Pvbr0Qrf23XHg3gfh3NPPxevTXzeeE5Yb7rb0duq5Yhnx7dLSUrwycxqSyWSGE5eebdt45Z+v6Ll6wexAUFsfCXxzhBHKNteBsdQ73blHtU1nnHEGVq1ahaFDh+Z1rFJKPPbYY+jVqxdq84jzEjUrMX8F97+0Z/xkJOcP6V1bmNsbjWz/OOo6zFjuXat41xtCCJRYJfEmbdg6cybstWtz3i5K/bJl+OHU07Bt9uxY62/7aA7s6uoC7LgeNb//A9bfdnuD4trtytqhoqTCF9C2Zcq9qWvKlBHRTrmRbf9jYcPW17HeI+U99rbtfrCUe7+51huvv4EBvQfg22+/zXn+nbt0xsKvFuKnP/0pEolErG3WrV2X8/Up0a7mmGOOQcuWLRs8zrZt23DMMcdgjz32wH/+858CzIyIiqVLly5Z1+GHCRER7XhuvPHGWOtFfVAzNU8fffQRLrnkktjrjx07FmeddVYRZ0REREREREREREREREQ7M4a1iYiIiIiIiIiIiIiIiIh2Mb///e9RUpJ71Cmdt99+u2Bj0a7Jsiyce+65oeUbvvo7ZGpr4fZT2ipy+YoVK5xvihbV9gqkUVFtcwMdc9Nx6PD40ohPQxqZMDOoreJicMJgZjQM7jK9XHoxMTMslimiHR3b9sY0Q9g6Gm7OJRDZNgPbegxpju8esoqgyejz4cS1Rfq4dsRjzLh20xg/fjxOOOGEnLc777zzGMghQoxIc8aNkTXSHIz6potRd+/ePdYuJ02ahOrV1dFhcOONZd26dejcoTPu+sNd2LJlS2icNdVr8Iuf/wLHHnNseN5GSDtdHDpjJNwIckdtG1emxybW49bIcW1prCOEd0pEIBptxrWF78T5Q9q+NLSwdAT7jRlvoluHbjho34Pw0j9eQk1NDbbWbcWypcvw6suv4qxTz8L/+d+73FC3F9H2Pa7Gl+WGt3v36Y3xDz2Q4aRltqa62ol3Cws6FB4R1LbcfeqjdM+FZVnGuTHPeuGi2kplZSXefPNNPPPMMygvL8/reJctW4aBAwfyvZR2WtG/y4vM6wTflozrGOOlLry9ukZyL1YCH/2jr+dKrPzi/3FY7dohucfuSHTrBlFamnFdWVuL6gvGIPXDD4Xdd5cugJX5/5Kw6ZFHsWnyXxu0v66VVUjBRsp2gtreBzqlYMNGyraN6Lb68CYnwC11UFs9tt6HSqnlZoIb7odMqYvsW393K0458afYujX3fz4xYsQILFm2BN26d9PL4vw+sLZAUXWinZllWRg3blzBxvvmm29w+OGHo6KiAmPGjMG2bdsKNjYRFUbXrl2zriOlRH19fSPMhoiICuX555/Puo5lWbjtttuKPxlqsLVr12LUqFGxf5/+8Y9/jPHjxxd5VkRERERERERERERERLQzY1ibiIiIiIiIiIiIiIiIiGgXs99+++Huu+8u2HiffvppwcaiXVdUWNveWoNNS6cXbB+t9jo5cvndd99dxKh2mnWMmKIv3OZ848ag/dv6M23SDblJ2LaxVHpBMC9Zbf637cTD1LpGEFsCsN0gt3+Pcb9gjCFhRwS81f3ByLbeVo1lBrbVbHRUW/qX+86LEdNGmrh2jMePce3GMW3aNNxxxx1IJBKxt9mwYQMOPPDAIs6KaMeRc1w7+OkIWTaPivsKCN974p4994y1619e9EtUda1CRVkF9txjT8yePTsUwhZC4ITjTsCGDRuyjvfWW29h3P3jIkPawQBzKKgtjBvgC2oHz2lkjDuDOI9JsePaaR+3DPNRcW0dgBbOLyK+82rEtXVgW59/dw3hBq/ddT+b+xl+euKp6NyuC3428meo3Vyb8bD/eNcf8dLzL8ESQo8hYDlfIv3tjLPPwNQXp6JNmzYZx4/Spk0bf0Q8IqjtnRsBWP7guFpR6PNsnCd9Lhse1TadccYZ+OGHHzB06NCcjxcAvv76a1x22WV5bUvU5DK8Ppq/w4s0y9NuG/wgnuA1mRHODv0tNbbxPkDIu0IqsTIHr3OR6NYNlWPHosNTf0XVgvmomvcpuvzn3+j63/fRbfEidHn7LbS5+SYkOneO3N5euxYb/s9d+e27qgqVY8egw18no+qLz719fzQb3RYuQIfJT6Ds6KPTbl/zv3cg9f33ee0bAKoqq3xB7BRSsG0nqm1LW/+pzr2NlBvYhnsN7Dw+topsGx9SBZgf3OR9X1dXh2OOGoFx943L+ZrPsizcdc9deHn6y/p6R40b5/pn3bp1ept8v4h2BWPHjs3rQ7sy2bJlCx599FG0bdsWEydOLOjYRNQwccLaAPD+++8XeSZERFQof/vb37B58+as6x144IGorKxshBlRQ9i2jXPOOQdLliyJtX67du3w7LPPokWLFkWeGREREREREREREREREe3MGNYmIiIiIiIiIiIiIiIiItoFXXXVVZgxYwZ69+7d4LFmzZpVgBnRrq5Xr1448sgjQ8trFjxdgNGdNFaysgqJsvahex9++GEsX7488+YZR88U1RbhddyYoo55CTPipaLX3o5DUSxppLJUi9v2wm1S2m6gWgWpvfiYtNUQ/pi3Gd/We9TBbf/NlinYMhVabka0QyMGQts6amZEts2QmRnYBiRg+88PhFe5EwifI+cuocN3jRXXZmA7dzfddBM2bNiAiy++OPY2n3zyCYQQKCkpQVlZGSorK9GuXTt06tQJ3bt3R69evbDPPvvgxBNPxH/+858izp6o6UXFoGNTcd8soebIfbrLe/XqldMut2/fjuXfLcelv7w09P765wl/xpw5c2KP9dsbf4uvFn3li4UHw9/hyQd+ThPUdlbN7bzm8jjEety8z5GIGCDL+HnGtaUEEIpr+8cwA9u+4DTUtgIbN27CCceegMMHHY43ZryBui11mSdsGHveRdhWt83bkxB63Ey3Y449BotXLMboMaPRqVOn2Ps78qghEMKCZTwmwaC2EJY+Rr1MrSi9e1SgXC9XUW3fOYXv8cs1qq3GqaysxMyZMzF16lSUl5fHPl7l4YcfxsyZM3PejmhH4I9q+4Wuy4L3y4hwdmgMuNdk7vWFunYz34KkdNvcAkkrmcv0I7U4dDA6TH4SXd//D9redgvKhh4Fq1Ur/0qWhWSvXmj1y4vRedZbKDtqSORYm5//B+y1a+Pve/Ah6PDXyej6wXtoe9utKBs2FFbr1r51RHk5yoYPR4cnH0f7//cgkAwfs9yyBZseejj2foNallSiZUlL93rUhm17Me2U9GLZ0r1ff+iTe61qq3UCX7bazr2yVdfbC75YgP49B2D2B7Nzn2vLlpj17lu46uqr9JPCvAa3rOz/Fw4V1iai7P75z38W5QO4tmzZgksuuQT9+vXDDz/8UPDxiSh3FRUVsa69X3zxxUaYDRERFcKdd94Za73bbrutuBOhgrjooovw6quvxl7/X//6F/r06VPEGREREREREREREREREdGugGFtIiIiIiIiIiIiIiIiIqJd1DHHHIMvvvgCr732GkaPHo399tsPVVVV6NKlC4455hhcffXVOPPMM2ONdffdd8O27SLPmHZ2o0ePDi3b/O2bqK9d1YBR/bW03U+ZhmCNcuvWrejRvUd0FDmHqLZKO8pAqTRdVFttpL/XUTZvRB2MVstVCEzqrnRkUBu+cLW7rpReANuNhhk5MTea7YXJdDJbGjfb27dtOz/r+9z1U9Ibx1vqD23bOkSn4mYqTB0ObNvS297pnEnYtrtMemc7HNf2YtyNFdem/FRUVGDixIn4/PPPc9quvr4eW7duxebNm7F+/XqsXr0ay5cvx9dff4358+dj2rRpOPzww9G2bVtMmzatSLMnah7yDmz7PwciemwVUo5Y3rdv39z3CWDu3LlYtGiRHnv16tW45uprchojlUph+LDhTgQ16vij+suAL8Kd7pwVM6qd83aZ4tq5RtGzxLX1/tzQtheG9u8WkF5AGmZsWuCxRx/Dnt32xDuz3kk/uQzq6+tx3z1/hBBO2toK3kSaGwSSVgJ/Gj8OC5d9iZ+c+JOs+0omk+jWrco7BqQJautuuPG3wY1rC+Ft3VhRbdOoUaNQXV2NoUOHxtpekVJi5MiRqK2tzWk7oiaV4VfzvH5vVy97xnWD/tn7HB99n7quMLdVr8Xmh+xIXdyXSFoluc/LkKiqQofHJ6Hjc1NRNnwYECPIDABWq0rs9shfkNxj9/Cd9fWoezv7a3SiSxfs9shf0PFvz6Fs2NDY+6445WS0ve3WyPs2P/8PoAH/7KhjRWd9renc3OtF9TNspNS1qfQ+AMr2fTiVun42vtfX3M5jOPmxyTjy4COxfv36nOc4YMAALP12KQYNGuQtNF+6hfP+k01NTU3O+ybaVVmWhQ8//BCXXXZZ/h86lMHChQuxxx574O233y742ERUHPPnz2/qKRARUQzr16/Hp59+mnW91q1b44QTTmiEGVFDPP3003j00Udjrz9r1iwcdNBBRZwRERERERERERERERER7SoY1iYiIiIiIiIiIiIiIiIi2oUlk0kce+yxeOyxx/Dpp59i+fLlWLlyJWbMmIE//vGPeOCBB2KNc8MNN6Bnz5645557sHXr1iLPmnZWp512GsrLy/0LZQobFj6X54jhuFppu75o3efUyLWv/c212TYP3O2PageXhX4OxBT9kWf/lmby2tuBF9UG3HibjksbQW144TC9nhHdDoa0UypI5saqpSpnuzfphsqkL5Rt3Nz7YNx0rtt2xk6ZoW1pG0foxLP1MikRFdiW8IJp3nGp9pnUDbRwXNs5eY0Z1840NmW299574xe/+EXBx62pqcFJJ50UK9BAtKPLO64d46UrKvzbqVOnvON1F429SH9/3IjjsH379pzHWLlyJS6+6OLwHeaUZOCG9OcpXUQ8k4bG+3KNa1dXV+P6667HXj33QscOHVFVVYWDDz4Yv/3db1FXV+cfO01cO90x6kC5Gx73xbUjRjBj0hs3bMShBx2Kyy+5vMHXA9+v/N7Zr3sT5g0CkOGbuQ6EwJLFS7Lup23bthHHEhHUBmBZKqgNHdWGsaX+MRjTNs5hoaPaSkVFBWbOnImpU6eGf5fOYPPmzRgxYkTs9YmaVB6/Ygc3CV2bmWK+lOvrD/cDfyCNawy9knd/0soeUE6n4vTT0WXmGygbMcL/CQcxiYoKtLr88sj7ti9YkHHb8hN+gs5vvYnynxyf174rz/0Fkj17hpbb1dXY/uWXOY+ndKzoCBu2L66tPqxJLZfShrS9oLaOauv1nStZwLt+tN3r0FQqhbHnjcVVl12NVCqV8/zOv/B8zPlsDlq1buUukb4/FIa1iYrjwQcfxLfffotTTjkFbdq0KejYdXV1GDp0KMaNG1fQcYkod3H+2euWLVsaYSZERNRQN998c6zX9VGjRjXCbKgh3n//fVxwwQWx13/wwQcxZMiQIs6IiIiIiIiIiIiIiIiIdiUMaxMRERERERERERERERERUVodOnTAbrvtFmvdb775Btdffz1OOeWUUNSvuaitrcWmTZsYvm2mWrdujZ/97Geh5Ru+fAa5l9TSr7/bgb9BVDnt/vvvxzvvvJNtc/fu8ApSFxNFeB0jphiOO0eHnPX20k1LS29EncjWwWznflt64W11vwRgWRZKEkm0SLZAebICLUsq0bKkEq1KW6N1aSu0Km2FytJKVCRbokWyDMlECYQQMEbXcWtfxMy8T9+gw2Qq/K3i17btrhOKbLvb6HkbgW2pjhbeeL4QmnmSw1Fy5zxHx7XTvRYwrt10Jk2ahMrKyoKPK6XE//zP/xR8XKLmSMeFizF2RJS5VatWadbO7N1338Wrr76Ke+65B5999lnec3riiSewvma99xbsxo2DwXBfeDkgn6C2GrMQ4oyzbes2HDXkKHTq2An33nsvli5dijVr1uD777/HRx99hLv+z12oqqrC/Pnz/WOni2hnOF4dhHbj2ipw7S5U/6VHWL1qNfrs1Qdz587NehxxDBjQ34lZCwuWsLzQtQpZB2PbwrzP2WbxV4uz7qdPvz56G/WnCoWr43OC2u74wp/Ddv7bOI8qqi295cWOaptGjRqF6upqDB06NNaYAPDee+8xEEk7vKgPPMrKvDYz/oS+VvCPr64losaAcV0h9ScROLNqSFi7bNhQiAb+Xlw25MjI5faaNRm3Kz3oIFh5vr8DABIJVJz608i7tn+5MO9hdyvv4L43qXC2G89GyvhAKBmIbqub9+FUKsQtjWvQNWvW4NAfHYYX/vZizvNKJpN48qknMeGhCXpZ6IrQ+GcAyZLsz4uNGzfyupIoD926dcM//vEPrF+/HqlUCitWrMA777yDyZMn4/TTT2/Q2FJKXH311bjtttsKM1kiytmLL8Z7n+7UqVORZ0JERIXw1FNPZV1HCIE//OEPjTAbytfGjRtx+umnx/6wxTPPPBOXXnppkWdFREREREREREREREREuxKGtYmIiIiIiIiIiIiIiIiIKC0hRGToOJPp06dj5MiRzSauvXbtWlx77bVo1aoVWrZsiVatWqFt27Y44YQTcM899+CTTz6BbdtNPU1ynXfeeaFlW9d+gbrVuYQaM8enStv1RfsDroi8b9Kjk3KKanv9Tn8xMXZUW4fc/NuZUW0JCdt2gtnSljoQZga1JbwxBZyAW1myHK1atEbbsrZoXdoGlSWtUJGsQFmyDC0SLdAi0QKliVKUut+XJctRUVKBVqWt0LZFW+xW3gEdyzuhbYt2qChpiaRV4uuUOjFsI7Rt20YM21ju5rlVTNuLbAeW63h34CwIM6QNfcyAdP9jRMdl4PyphyBNXNsfOIfvsWdcu/i8gLp3SyQSeOihh4qyv++++w633npr5H4beiNqjooV1wb8MeD9D9g/73FOOvEk/PbG3zZoLrZt49e/+rW3IPBXMltoPJ+gthq3kDKNt2rVKuy+++7eB4CksX79evzoRz/C9OnT/WM3MK7tW6Z/r3HeSNetXYeB+w7EhpoNGeeWi/0POCA0t6iYdnRgG/j3O//G9u3bs+7n1J+d6oS7ISAsfzJbCPfYpfuD/l3NiGZHzFHHtRE8XwhtU8iotlJRUYGZM2finHPOib3Nddddh6+++ir2OY57U2H0htwKPadcnke0o/M/jrn+Lh8xhL7e0NdeEkjZKdx4/Y048tAhOPesczHjtRn4bO5n+OGH1ajfXg9LNO2/qm917Bh9RyP8/lr6o4GRy1M//JD3mAmRQKvSVu41o/pwKTeurW8pI5qtPtjJu46W6j59LW7j3bfexYH9DsKyJctynlPHjh3x6fy5OO30n+nnhf/5Jn1/AEBpaWnWcTdu3JjzXIjIz7IsdO3aFUcccQTOOeccTJkyBVu2bMHAgdGvT3HdfvvtuOGGGwo0SyKKa9u2bbGvcw4++OAiz4aIiBpq5syZWLduXdb1BgwYwA9MaMZs20br1q3x7bffxlp/7733xl/+8hf+8zciIiIiIiIiIiIiIiIqKIa1iYiIiIiIiIiIiIiIiIgoo2uvvRaWldv/vDxjxoyihVHjWrduHbp06YLddtsN9913HzZt2qTv27BhA1599VVcf/31OOCAA9ClSxdccskl+Oqrr5pwxgQAw4YNQ48ePULLN3z5bMwR4gXCOh5yE6zSVqHlM2bMyBjJDUa1vWV5RLWhfvZvF4xq+++X/jVVtEsCpYlStCxpidYt2qBlSUu0SLRAQiSyGSdBqwAAIABJREFUn4wMhBAoTZSisqQS7cvao1NFJ7Ru0RolVokTLHOD2rZtu1Fs2wtdG9E5HTCDdELb7no6si3DgW0v0u3GtqW6D16QW7qhbmN/MM6v+VjocJoR1w49JqF4HuPa+WpIjPqss87CoEGDijKvp59+uijjMrBNzVWDAxUZNldR4Ct/fWXD9lEAU6dOxbZt2/SvAXECucL9aky1tbWYMGECRowYgQ4dOqBly5bo3r07jj76aEyZMiVyznV1ddhnn33wQ8wQaSqVwmmnnYba2lrf8nTHG3kOjPMY3FbHol3DjxqO9evWx5pbXAceeCAAAcu4qQ8ziXN7YtITsfZzzrnn6Oe4imlblvCOV6gRnT9E4EvRzzd4j19TRLVNkydPxogRI2Ktm0qlMHToUH7YEDVL6lon4/0ukWZ52m0D1wDqMwPMyzU1TuhvonDijhddMBbj//QgPpnzCV54/gWcNvI0HDHoSPTdvS9+NfZXWedQbHLLlsjlic6di75vq127yOWygR/C1rZFe/cDnJxrQkBC2saHO7nPGf81p3utqR9f/ZFNuO/OP+Ksk8/G1q1bc57LUcOOwlfLvsIee+7pLTSeLFHPQyklWrRokXXsTZs2Zfw9jIjyU1ZWhrlz5+Luu+9Gy5Yt8x7n7rvvxq9+1fSv80S7knPPPdf3v/FkcvbZZxd5NkRE1FA33XRTrPX4gSbN21VXXRV73VatWuH5559HZWVlEWdEREREREREREREREREuyKGtYmIiIiIiIiIiIiIiIiIKKPevXvjuOOOy3m7Bx54oEkio2vXrsXtt9+O9u3bY9WqVbG2Wb16NSZOnIi9994bP/7xj/HBBx8UeZaUTiKRwC9+8YvQ8g2L/gZpb8uydQ7PN2Fhj5/NCC1esWIFFi5cmGb0qKi2+VMOUW0Vec4lqq2WuePZUsL6/+zdeYDM9f8H8OfnM7P3veyyWFYhhCiFDkcqZxdyXxVSohTdjm/Hr1IkoYSElCslKl1upaIUuY+oJceydteu3Z35vH9/zHxmPnN/5lqL52O/852Z9+f9fn9en5nPHJ9tPT+SjFhjDBKjEhETEQOjbNS3/QGyrC8WFWIqoFJcZcRHxMOSG2kNMRMKzIolcNssFHv4tlAgFDUgW9j7qyHbaoC2Imzj1G1VQ7UdA7Y1UWhCDRyHQ7i2PSpNG65tfzzVqEzXwHNHDNf2zt/QbK80qagbN23ENddcE8pSAQBHjhwJ+Zxal/rzTRenoMO1vc0NCffccw/q168ftnXoUVpaiheee8FnmDYQmkDtQB7TY8eOoVKlShg2bBi+//575OTkoLCwENnZ2Vi9ejV69uyJNm3aQFEUh/lvu+02nD592q91FRYWolPnTu5r9xCu7dAuwSVcWztWbZv74Vzs2rXLr9r0iI+Pd4zSliRIkmy7uIvT1i7fsG6Dz3VUrFgRSUmJtkBt+2OgP1AbcAwfd2i7gKHaqpUrVyI5OVlX36NHj2LAgAFBrY+o/HB87fj6/m47AY/2e5xTOLLlkEPY2gvyC3Bry1ux8ONFHudt3LixX1WHQ+ke98e2kU3CX5soNbltl3SESnuz4/u/8NKDL+PD1+di7RdrcWjPIZSaTDBrTvKkHk8qiuWYU1gOp23HkwoEiktK0K39fXjnjXf8/g4vSRLGvTgWK1ethMFggOtvBjzsd9YO0dHRPtdx7tw5yzw8viAKi6eeegoFBQX4/vvvcc899wQ0x9SpUzFo0KAQV0ZE7hQWFmLp0qW6+tapUwcZGRlhroiIiIJx/vx5bN682We/6Oho9OnTpwwqokCsWLECU6ZM0dVXkiTMnz8fV111VZirIiIiIiIiIiIiIiIiossRg7WJiIiIiIiIiIiIiIiIiMin5cuX45ZbbvFrzMGDB3WHHYSCEAJTpkxBVlYWxo8fH9AcpaWl+P3339G8eXPccMMNmDlzJsxmc2gLJZ/chfqZz5/GucPfehnlf9hUZHJtt+179uxxmtkxnFnStDv3cyhHsocOO9y2hWM7zq8vVNsyh0E2IC4iDvGR8YgwRPq97aFgkAxIjEpC5fgqSIxKhiTJUCCsF+stIeyB25qgbTUAWw3Z1v4/hGXbLcFoivoIWJYLxTpOsQdvO4drq4+k0N63P77Oj7vHcG2HmwzXdiek2+WUHWo0GrH1t63o27cvZDl0f+JUUlKCQ4cOBVyXHkGFixOFScABvTp35WXLliEtLS2sId6+vPfee1AUxePyUARqA4E9liaTCQ0aNEBBQYHXfmvXrsUVV1yB3NxcSJKEN998Ez/++GNAda5bu87jyWI8PQ4u4doAIOAQWC5BsrW99OJLAdXmy4C+AyDJkuUiOcdaS5Al2eWiListKcXRo0d9rqP5jc0dw7Il60Xd5yXHfcb22GgfIqdQbdvjVA5CtQEgMjISq1at0j3XRx99hBUrVgS9XqILwWegsX2h24EurxIP/SwBzQKtb26N33/73WtNDRs29Lq8LBR9+aVLm5ycjKibbw77us0eTnRmqJAa1Ly1r6yNbRv/wOezlmPSk5MxrOMIdGnQFcPuHI6n+z2DOZPm4KvFX2Prj1uR/c9RlJpM1uNHxXYMeHD/IdxY7yZs3bzV7/XHxMZg1Q+r8OTTo2D5QAQAybJvqMemLrugcLiKjvIdrF1wzvt3BiIKjbZt2+Kzzz6D2WzG448/7vf42bNno2/fvmGojIi03njjDd3/neajjz4KczVERBSsV155xevvcVWdO3cO6X8fotA5e/Ys7r77bt39J0yY4Fd/IiIiIiIiIiIiIiIiIn/wvyoSEREREREREREREREREZFPERERWLZsGa677jq/xk2dOjVMFTk6e/YsunTpgsceewz5+fkhmfPXX3/FkCFDcPvtt+PUqVMhmZP0qVOnDlq0aOHSfnb3Jx5GBB5gG1ettUvbwYMHPfZ3DNW2x695CtVWB6m3LSHOcD8O0ARo25cLodgiwGTJgNiIWMRFxMEoG/VsYthJkJAQmYCM+AwkRiZCAmBWFFugtmKrX7Fsi1Csy60h24qAogng1gZsK9Z5hLAHbAs1mFvYHykFlvGAsP7PNVzb4drpOXAbru2UrheKcO2yulwqZFnGvPnzcPTYUXTs1BHx8fEhmfeTTzy9l7ihCVj116X2fNDFL5yh13Xq1MHx48dRWlqK9evXY9SoUWhxo+tneSDGjBmDChUq+OxXWFiI37b+5thoPe9CKAK1gzF8+HCcPn1aV9/Dhw+jXbt2OH/+PF544YWg1vvAAw94fP/yFDTu0ibB9l5oC5KWJAhFIPvfbN21pKSmIC4uTlffT5d8ijpZdfD1yq/g72676JNFut57+/TtYw/TdgoUdw7UtgRvW5drgsYd+qmB2uUkVFvVrFkzjBo1Snf/Hj16IDc3N2TrJwonf7+PA9AEZAvXa8n1OEE9VtBa+PFC7Nq5y+eq6tSp4399IVS6bz/OzXcNlkx45GFI0b6DnYNe/y73j5ExKyuoea+66irXdZWacOCvA9i64TfMe/sjvDZqAkZ0fxxdm3fDzVm34M4b7sKgewfjheFjMLz/CHRq3gm5p/1/r6tV+0rsPrQLzW9qBtuJndx959fsNO7205iYGJ/rKioqss/BYwqisJNlGW+99Rb27t2r69hDa8GCBRg4cGB4CiMiAMCqVat09+3SpQuGDx+uK7CViIgujFmzZunq99prr4W5EgrUgw8+qPtYNSYmBk8++WSYKyIiIiIiIiIiIiIiIqLLWUiDtXNzinAmp8h3xwuAtQWGtQWGtQWuPNfH2gLD2gLD2gLD2gLD2gLD2gJTnmsDynd95bk2xcx/wEdERERERER0uahYsSI2bNiA0aNH6w43Xb9+PWbPnh3Wuvbt24emTZvi888/D8v8a9asQaNGjXDgwIGwzE/uuQukOXfkO5iLTjq1Bvf7KXPxWZe2w0cOW2cWDiFYwYZqW0Kz4TLO1qqGaltDGdVAacuUEqIM0eUqUNuZBAlJUUnIiK+C2IgYa1C22b4d1tBse8i2JQzbLBQoitm2rcIhYNsSUqYGZ6t9FGvguCXEzHoN+2OmN1zbdnETrm1/3uzbGGy49qUkpOFuPvJD09PSsXLFSuTl5eHYsWP46aef8NVXX2HBggWYPn06Xn31VTzz7DMY9ugwXav77vvv/K9RG7DtZ94pA7apPAlnuDZgCaS7+eabMWHCBGzauAl/7fwLRmPgn1u1atXC+P+Nx9NPP62rf0FBge22BMkWgHyhLViwwK/+v/zyC9q2bYuSkpKg1rtr1y6sW7fO6/uWc9izoij4YNYHGPTAILz2f6/hu2+/Q15+nku49l9//aU7qOzREY8i+79sjHxypO7as7Oz0e3e+3BnhzshhGLLwPZ1Wbxwkc+5ZVnGXffcZW+Q1Cs3gdoq7fY7hbXbQrU1c6lzuLvtTTj21wkTJqBevXq6+hYVFeHWW28NeQ1EZcfxNRRM+LZ9DtiO5Y4cPoJhQz1/58w0GhEpSZBlGVlBBkgHw3TwIHL69YNw+hyJbHwN4ocMLpMaijdsdGmTjEZEXH11UPOmpKQgKSlJd3/FrODoP8ew5cetWL5wOX74anVAQZs9+/TAr3/+iqSkZLgcKkqWe9bDSdtCd8f/kIDY2Fif67MFawdw/EFEgatduzb+/fdfXQH4WnPnzsWSJUvCVBUR/ffff7r7/vvvv5g6dSqqVKmi+wRXRERUdrZt26brfb1GjRq48sory6Ai8teSJUvw6aef6upbuXJl/Pvvv+Xid/RERERERERERERERER06Qrpv7Q8uCcHkgBSbqoWymlDgrUFhrUFhrUFrjzXx9oCw9oCw9oCw9oCw9oCw9oCU55rA8p3feW5tpISMxB9oasgIiIiIiIiorISExODCRMmYMyYMbjrrruwdu1an2NGjx6N2267DTVq1Ah5Pf/++y9uvfVW/PvvvyGfW+vYsWOoVasWAEvAY3R0NNLT0xEbG+twSUtLQ+PGjdGyZUukpqaGtaZLXffu3TFixAgUFxfb2oRiQt6+pUhp9LDaEvR6DDEpLm1Go9ElgC3oUG3oDNVWlwvFttQgGRBtjIYshfT86WFjkAxIi01HbOk55BSdglmYbQGUkrCHVUICJEmGZAu6liBB2IIsBRRLhpgkQxICgAwBAVlSoPaEUCyzSdb8bEmCJcFMAYRkPeW8ZBkvSdYAbfu1lm2ZEB4DMrX9PN0nP/l66Jxe5pUqVUKlSpU8dt/802Zs3brV65R/7fhLZ3Ee6tGG2/nxNmTbt4guMEmSyizsvV7deli4cCF69uwJk8nk19ioqCh8/8P3AIA77rgDTz31lM8xhYWF5e49+cCBA8jPz/d73I8//hiS9Q96cBD27d9ned/y8LSrn43r161Ht27dkJOT47hcktC6dWvMmz8PGRkZkCTJHvjpw6wPZqFf/34AgFFPjcJr//eaX/vCD9+vRnxUArbv+tP2fdybXTt3++xTvXp1yLLle5Xz/uJp/7G9fwvH8OvyHqqtWrt2LTIzM3WFtf/+++946aWXMGbMmLDVQxRK2leO1yBtx0M52/uiy9ujlykWzF+A8+fPu7RfGxmJ2akVESkBCoDzFSsiIiJCR/WhpeTmomDuPORPnQZRWOiwzJiVhQofzIZUBnWZ/v4bJb//7tIe2awZJD/Dat3JzMzE2bOuJ8kKB6PRiHdmTEH33j2su5D1/23f7d38jkB4eU8XQFxcnM/1utvPiKhsREdHo6CgADfddBM2b96se1z//v1x5513Ijqaf0hHFGqRkZF+jzl+/Djq1q2Lo0ePBnXCLyIiCq1nnnlGV7/HHnsszJVQIPbu3Ys+ffro7v/pp5/ybyaIiIiIiIiIiIiIiIgo7PiXIURERERERERERERERERE5LeEhASsWrUKV155JbKzs732PXPmDLp164aNGzciKioqZDUIIdCzZ8+wh2o7279/v88+RqMRffr0wbRp03QFJpGr5ORk3HvvvVi4cKFD+9k9C63B2iEKBFXMLk2Z1TId7usK1bZ29Biq7ZC/7TlUWyi2WxAQiDREIcoQutdNWYqLiEO0IRr/nfsP501FlsxrSJAkyRayLYTZctsaOibD/jjL1vRiAQWyZL2GBEURtjkgWUZYgsscw7UlWHO3PYRrawl1vFO4tkMQsubpv5zDtUMexhvi6W5peYvPYO1Tp07BZDIFHqqjDVD1M2Cb4dp0OerSpQt27NiBjh074uDBg7rGNLm2Cb799ltb6Mb06dN1jdOekKO8+Omnny7o+g8cOIAffvgBbdu29Rqu/cgjj2DGezPcLhNCYM2aNahRvQY6duyID+Z8gIoVKupaf5++fWzrjYmOwaMjHsXkSZP93o6G9RpBkiQMfXgoSkpLcPbsWRTkFyA/Px+F5wqRkJiAFje2wOnTp33OlZKSojv42iVQW9K0W76yqZO4na88hGoDQHp6Oj788EP07t1bV//x48fj3nvvRYMGDcJaF1GgvAZoe6K+nIVwvVaPJTTzC/WYQjPFkSNH3E79bkoFREr2Q4ak9HT/6/OD6cg/KN640XIsWVgI83//oWTHXyj5+WeI0lKX/lHNmyH1vfdgSNP33h2sglmz3bbH3n1XSOa/t2YWIvfvRXapGSfM5lAfUtikVkjFV2u+xJW1atkOGm3f5yVAfcYtbbLHkwY5Hy/GxsX6XHdJse8TIRBR+MiyjE2bNqFt27a6TiwJWALxH3/8cbz33nvhLY7oMlSlShXs3bvX73EnT55E3759Xf4bAxERXRiKomD16tU++0VERGD48OFlUBH5o6ioCD169ECpm987uPPiiy/ixhtvDHNVRERERERERERERERERNZ/OkhEREREREREREREREREROSvqKgojB49WlffLVu24JVXXgnp+jds2IBNmzaFdM5QMZlMmDt3Lm677Tbk5ORc6HIuWgMGDHBpKz61HcU520O2jtKCoy5t1apVs93WFapty8fWF6ptj9GGx1BtAIgxxl60odoqg2xA1YSqSIpOhiIUzcUMszBbbsPSJqBY2iAgrG1moUAIBYoQtr4C1ttCQAgFQghLq9BcANtjqT6uArCl5QmnH3WREGromTZgT9huazmH+QUU7neRCXmodpCcn0cBgR7de+ga26p1K7f7gZ8F2C9+5KHa9imiy0idOnWwf/9+rFy5Eq1atUJ0dLRLH6PRiBo1amDy5MnYsmWLLVQbsIRh6dGxY8eQ1Rwq5eH1Pm7sOPsd7UkBrA4fPuwxVFtLURSsXLkS6WnpuKrOVbrWnZ+f75BK++prr6JWrVq6xjoTQuDd6e9i9szZWLp4KVZ9vQqbNm7C77//jvXr1uP1V1/XFa7e6c5OkDQ/7kiSZAvP1p4ERF3m9iQLKJ+h2qpevXrh7rvv1tVXURS0adMGJpMpzFURhZLTyXOCCN+2zwFroLLlfmqFVOcRAIB4WXYYY0x13y9USrf/iTOjn8KZp55G7vj/If+9GSjeuNElVNtYozpSJryOtMWLyixU23T4CM4t+NilXU5KQuw9+t6DfLkpozIeTIzH+ApJeDs9Fc+lJGFAYhw6x8WgWXQUakVEIEkO7p9JNLuxGf7Y/wdqXnmFpcEWpG3h/PEu1ANKJ+72wsTERJ/rL48nCyG63MiyjDVr1qBdu3a6x3z00UdhrIjo8jVs2LCAxy5evFjXCZiIiCj8pkyZoiuUuU2bNoGfGJXCwmQyoXLlyti2bZuu/oMHD8aYMWPCXBURERERERERERERERGRBYO1iYiIiIiIiIiIiIiIiIgoYIMHD3YIIfbm1Vdf1f2PLfWYPHmy32Pat2+P1atX44MPPsBNN90Uslo82bx5Mzp06ACz2Rz2dV2Kbr/9dlSpUsWl/eyehSFag0BJ7j6X1szMTAA6Q7WtHfWGajuuXhv4bA+CliQJsRFxMMqXzj8arxhTEelxlSGEArNitgVsmzUh27agbXW5JmBbUcyAEFAUNYQb9oBtKACErb+whnDrDdcGHJ8bd+HagOZ59fKcXsrh2h6DYSUdl1DX4iUIu+n1TWEwGHzO8dOPP+Hll17WPa+Ooiz8DNgmutx07NgRa9asQWFhIY6fOI5vvvkGP//8M06eOonikmIcPHQQw0cMdxl35swZXfPPnj3bbfuOHTvw0EMPISsrC6mpqUhNTUWVKlXQo0cPrFu3Lqht8qVhw4ZhmTclJQX79u3TFcr8yy+/uAYka4aNGRu+kJO8s3kONcqyjF9/+xWZ1TPDtk5fvIVFawO1IeASqC1Bcv+eL8p3qLZq6dKlqFhRX7juqVOncN9994W5IqLgOL4MvXy3cl4kuY53209tFpbvbg0aNnC7/NuiIof7so7g5LAyGJA6fRoqb9yAuD69AR3fj0NCCOQ+/zxESYnLooSHh0KKiwvJaiITE23nt4kEkBVhxC0x0egaH4dhSQkYm5qEKgFusyRJGPnMSHz+zTJERBitedrqiXFsB4e2/rZbmkXCeuInl4XWhviEeJ91lLh5DInowli1ahXuueceXX3PnTuHuXPnhrkiostPt27dcNtttwU0VgiBUaNGhbgiIiIKxNtvv62r32uvvRbmSsgfQgg88MADyMvL09U/MzMTb775ZpirIiIiIiIiIiIiIiIiIrJjsDYREREREREREREREREREQUsNjYWM2fO1NXXZDLhgQceQGlpadDrFULgs88+091/4MCB2LVrF77++mu0adMG999/PzZu3IgTJ05g2LBhMBrDF2D866+/YtmyZWGb/1JmMBjQt29fl/a8vUsglOD3o/Mn/3DbXrVaVafYKw+h2mrOsrtQbeE+VFtAs9w6hVAEhLCEQ8uSjNiIOMjSpfcnHYmRiaiaYAniVwO1FWEP2VZDs81CcRuwbRaKNaDMGq5tu28J0rbHaCsAYF3uPVwbcPPcaNqdw7UBWG5fZuHa5SkA2tfjK8syKleurGuucePG4amnnnK7jqADtvV2L0ePLVFZq1ixIm67/TY0vb4pUlNTvfZNSUnRNefw4cMhyzKioqIgyzLS0tIgyzIaNWqEmTNn4siRI8jNzUVubi7+++8/LFmyBG3atEF0dDQSEhLQpk0bjB8/HrNmzcKxY8eC3kaTyYRnnnkm6HncmThxImrVqqXrZDEmkwnTp033GCy74osVoS8QlnDSatWq2QKq1UtsbCx27t6JevXqhWW9vjjvT7ba4BiorYZeO4RtAy4njpAgOQZwl9NQbQAwGo1Ys2YNZFnfd83PP/8cixYtCnNVRGXH7XcvCW6P3VxeoRLQsVNHt/P+UFxke4sQAOTo6GBLDY7ZjNOPDMN/LVsj763JUE6dKpPVnlvwMc6vWevSbszKQvyQwSFbjzEmxn48DQCaR/+4yYxhJ3OwK4DfPUVHR2Phik/w5HNPApKkWYf25ExwOfmSv8cOiTqC10PxuzMiCp3PPvsMcTpPDvDSSy+FuRqiy9OXX36p+3cDzpYuXRriaoiIyF+HDh3C33//7bNf5cqV0aRJk/AXRLpNnjwZ8+fP19VXlmXMmzdP13EvERERERERERERERERUahcev8Kk4iIiIiIiIiIiIiIiIiIylT79u0xevRoXX1///13vPHGG0Gvc//+/br6GY1GrF69GnPmzEHdunVdlqelpWHq1KnYt28fHnzwwaDr8qR79+4MTw3QgAEDXNrMRadw7sgPQc99Zvv7Lm0pKSmoXKkSANfsSZdQbW2QtnOotptxjqHalkBoCHuIrywbEBMRqzuM8WIUGxGHzMTqgIAtUNsWsg1rYDYsodragG2zNXRbEWaYhYBQFNvjpj6WZkWxh2k7X3sK13YKQrNdWxc5h2sLIexB25d4uLa6rV7fu7ztqo5Jd166+fejR7/+/XT1A4CJb05Et27d/K4tlPj5QOTb4MH+hXGqYZQ5OTm6+peUlODcuXNYt24dXnzxRQwZMgTVqlVDkyZN8N133/ldLwDs27cPVapUwTfffBPQeG+qVauG+++/HwDw5ptv6hrz4YcfWm64Cdc+d+5c6IrTSExMhMFgcAythiVQOioqCr/98RsGDxmsO+Q5VNT9wiEwW1ObQ0i203Lnzz7n720Xw/e4Bg0aYOzYsbr79+/fH6fKKJSXSA8938Vc+ji9NG2ByB6+h1mOMRzbzGYzFn3iPmg+22xybDAafNZYFkyHDiHvzYk4duPNKJg3Hy4bFUKlu3cjd+w41wWShJQ334AUFRWydckREQ5vzer1j+eL8UxOLvIV/7ezRs3q+Gnnj2jR8kZAPV7XzG45vnTabyTNcoc2uNzW7pNJSUk+6zGZHPepS+EYk+hil5eXp6vfgQMHsHv37jBXQ3T5iYyMxPbt21G/fn2/x+bn57s9uR4REZWdp59+Wle/QYMGhbkS8seGDRt0/x0IYDmhbevWrcNXEBEREREREREREREREZEbDNYmIiIiIiIiIiIiIiIiIqKgvfLKK6hTp46uvs8//zzWrFkT1PoOHDigq192djbatGnjs19WVhZmzZqFEydOoFGjRkHV5oksy5g4cSJOnDgRlvkvVfXr18f111/v0p63Z2FQ8yqlhSg4uMKlvW+/vpBl2XtQsjVU2yagUG3LGEUoAARkSUas8dIO1VbFGGOQmVgdAgJmYYZZMdtCtm1h27CHaiuwhmgLBYoQluBt23LrNaztQriEaitewrVtAdtw81xZ2cO2hceQNG/jLlm+QrV1CNVj5Bx6PXbcWERHR+se/9myz3DDDTe4hNfpXWco+AwxJ7rM3X7H7TAajWW6TiEE/vjjD7Rr1w5Dhgzxa+yMGTNQr149nDx5Miy1zZ4923a7WbNmyMzM9Dlmz5499jtOJz+oWrVqaAu06tKli0tItfoDARhkA6a9Ow3Zx7JRMa1iWGpwp02bNvagb2EP03aoFY5h4JBg/+xTxwURqq1d14Uwbtw4NG7cWFffkpIStGrVKszAy14uAAAgAElEQVQVEQUrBK8p5yksZ9gBJGD9uvW48fob8fjwx90OTTdYgrRt3+bC/BqPatECaZ8ts1yWfYqK8+ch5Y0JiB88CBFuTiomzp1D7rPP4cwzz4UlXFvJy0POg4MhiotdliUMfxRRLZqHdoWS5PBRJgDMySvAzLMFMAfw/fyu++7C91t/QEqFFOvjo343t4dqA+ou4nl+9fu8r2c/MTHRZ01ms9lnHyIqW7IsY9iwYbr6Pv/882GuhujyVLVqVfz111/4/PPPUb9+fb9O0vTGG2/oPjEVERGFlqIoWLHC9b/JOpNlmd+jypFjx46he/fuuo9Pb7/9dj5/REREREREREREREREdEEwWJuIiIiIiIiIiIiIiIiIiIIWERGBFStWICkpSVf/W2+9FTt27Ah4ffn5+br6paen+zVvWloaNm7ciPvuuy+QsnwaNWoUqlatiq5du+Lrr7+GoihhWc+lRAiB/v37u7QX/L0K5vOnA5634O+voJQWurQPHjQYzlFY7kK1bSG41tuSpViXUG2H4F0htBmWUCPAJElGTERswNtyMYqNiEVmQg0IKJZwbWGGSTHBrJg0QdtmS8C2Yu0DbQC3gCIs99WAcmEL3XYM1wa8hWsLt+HaKnvmnGO4tqcAZL/CtaUwXoIUVMDzBQjVdhYZGYlZs2f5Nc/WLVtRu1Zt5OXlBVSDru3R8dwwXJvIPVmWccstt1yw9c+aNQtz5szR1bdHjx4YOnRo2AIxGzRogDvuuMOhrWXLlj7HFRUV4fDhw64LhL6AT39VqlQJM96fYQuudmZrE0CFChVw9NhRvDvj3bAHqD809CG0bdvWbZg2oAnUdmy00wRxO4/T60KHaqvWrVuHmJgYXX137tyJZ555JswVEQXO63cx50WeXoIeppj2znS0v609dmx3/zsMI4CH4x3fR4UpvKHIcmoqom643nJpdgOib22DuN69kDx+HCr98B3Sli6B8corXcad++gj5L8zNbTFmEw4/fAjMP39t8uiqFtuQdKTT4R2fQAUzQlxCoXA+Jyz2FTkGurti2yQ8X/vvIKJ70+EQZZtQeoAbNeOJ9HSHM0L4T6j3E278/6ZnJzsszb+voiofHrttdd0BfkuW7asDKohunzdfffd+Ouvv2A2m/36Xdro0aMhSRJ69+6NnTt3hrFCIiLSWrBgAc6fP++zX/Pmzf06aSqFT2lpKbp3747//vtPV//MzEx8/PHHMFhPPEZERERERERERERERERUlhisTUREREREREREREREREREIVGnTh1MmjRJd/9bb71V9z/GdFapUiVd/QIJKE1ISMDixYvx66+/YuDAgahYsaLfc3hjMpmwbNkydOzYEQ0bNsTHH38ctuDFi536/PXs2RORkZGOy5RS5O8PPKQmb+8Sl7bWbVrj6gZXO67HQ6g24HjbOVbXJdhNaGKcBazBzwKQJMQaY/0KY7xUxEfGo2p8NUuAtmK2XAtLiLYamq0IBQqs14piCdoWZghruLYlmFsBhLAGagvrMkVXuLbl6XAN19YGJYctXLuc5ifret/0M4zQtZu+jkLHjyc9e/VE69at9RVkdeTIEaQkp2Dbtm1+rcu5Xi8ddGG4NpF7M2fN1BViFy4PP/wwSkpKvPbp3r07Fi9eHLYaKlWqhJ9++sml/ejRo7rGr1692uG+oijo1asXtm/fHpL6VJGRkVi3fp39+dKEUWtDpbVtkiRh0KBBOPLPEVxzzTUhrUdV56o6mDptqvugb0+B2mqTsG+Hu7F6lZdQbcASqL5o0SLd/SdMmIBff/01jBUR+SfYV5Pt5e1wyOf4PWzr1t8wauQor3OMSEhELetJAdQTKYkS/0OeQymqRXOkf7kCEVdf7bIsb+IktyHYARECueP/h/Nr17ksMtaqhQoz3gXCcMIEkzWQ7WCpCc+dOoP/AvidSmJyIr7YuBxd+3SB7ahQPYkWrPuFLWjbHritfuN3u/9p3uNtJ+Ny+WovkJzCYG2ii1V8fDyqVKmiq+9HH30U5mqISNWmTRu/+n/yySdo0KABHnjgAX7mEhGVgddee01Xv5dffjnMlZBezz77LDZu3Kirb3x8PJYvXx7yv6kgIiIiIiIiIiIiIiIi0ovB2kREREREREREREREREREFDL3338/2rVrp6vvyZMnkZGRgXr16mHMmDH4249gp1q1aunqt3nzZt1zOmvatCnmzJmDkydPoqioCIcOHcK2bduwdu1afP311/j0008xf/58zJgxAxkZGQGtY+fOnejTpw/q1auHIUOGoKCgIOB6L2UVKlTAnXfe6dJ+dvfCgOYzF53EuX/WuLT37dPX4b6eUG1LxpZwG8ZmG68Gc1nnsYVqA4gxxpSrgMWylhKdirTYdJiF2RKobQ3ONivWgG3FErZtC9pWzFCEsIZvKzArii1c2xaobf3RFa4tFI/h2lqXS7i2z0BnbcCoy2Afk0u+g6f9DbL2ZdW3q5BZPdPvcdc3vR7PP/u81/q80VW7j5c9w7WJXNWsWRNvvfXWBfvcLCkpwYQJEzwuHz9+PJYscT1xhy+1a9dGaWkpevTo4bVfVlYWdu/ejfj4eIf2bdu2Yc0a1+817pw8edJ2+/jx47jyyiv9ClbWo3r16jhw6ABq1a5l/9yQoEmbtYdYuwukTktPw5bftmDau9OQmJgYsrqio6OxYeMGS4i3mx8bbc3Q1OwUCm7p6n4bPCmP3/nuvPNO9OnTR1dfIQTuuOMOnwHzROEU0HdENRDZ3fcrNy9LAWFrfvlFz6Fe10ZGYknFNDzo9L4sATDl5/tfZ4jJCQlIfWcK4HRSCmEyIX/qtJCsI3/G+yiY86FLuyE9DRXnz4OclBSS9Tgrzs/Dt4WFeOtMHkoC2CUaXdcIq7d/j5q1a9qPA61B2A7TSfZjQY/Hfh6OId295at9KlSs4LNGWyi30+8a9P4QUfgMHDhQV79p00LzXktEvk2ePNnvMUIIzJkzB3Xq1GG4NhFRGJ04cQK7du3y2S8lJcXvEyVQeHz33XeYOHGi7v7Tp09HkyZNwlgRERERERERERERERERkXcM1iYiIiIiIiIiIiIiIiIiopCRJAnvv/8+EhISdI/ZvXs3Xn75ZdSqVQtDhw5FTk6OzzEZGRmoWLGiz36BhBu6Ex0djaysLFxzzTVo1aoV2rdvjy5duqBv374YMmQIDh8+jAYNGgQ8/759+zBz5kwMGzYsJPVeigYMGODSdv7k7yg+vdvvufIOfA4Is0NbVFQUunTtYrvvEkQlOd7Whmdpe3oO1RYOodoCAlHGaBgkg9/1X2qqxFdFXGS8NUzb5BCwrUCBWTFZQrStwdmWcGxrmDbsbWqotqLoD9cWPsK1tc/upR6urStU2+NgH3ND+Jw/HOFvRqMRe/buQcNGDf0apygKXn/9ddSrWw/Z2dlu++gNCffSgeHaRAF4dPijWLJkCYxG4wVZ/3vvvee2PTs7Gy+99JLf89WtWxdbtmyB0WjEwoULsXbtWnTv3h3XXXcdqlSpgmuuuQb3338/vvjiCxw6dAjJyckucwwePFj3+lJTUwEAp0+fRu3atXH48GG/a/YkKSkJjz/+OA4cPIAqGVVcO3g4OYNLwLU1RHTI4CHIOZOD+Qvmo0WLFqhUuRLi4+ORmpqKyhmVkVUzC/Xq10O1zGo+a5NlGYuXLEaF1AreP7Oc6/MQqK3W7Y/yGKqtmjdvnu4TBeXm5ro94Q3RxUQIgXPnzuHzz5bjg9lzsOKLFTh37pxTH2D6O9Ow6qtVbueYmJyC+RXSUD8i0nV+AObc3HCU7reIq+ogunVrl/ailSshTKag5i5c9hnOvuQaPC7Fx6PiR/NhDOAEN3ot/ScbXxac93ucJEm4f8RAzP1qDiKjIi1B2urngmT/iLCfiMn1hEvug7Q1x4g6VEj1HawNAOfP+7+NRBR+o0eP1vXd7vfffy+DaogIABo1aoSOHTsGNPbAgQOYP39+iCsiIiLVc889p+tYqXfv3mVQDfmSk5Oj+0QyAPDBBx+gX79+4SuIiIiIiIiIiIiIiIiISIcL869LiIiIiIiIiIiIiIiIiIjoklW9enVMnDgRQ4YM8Wuc2WzGjBkzsHTpUkyYMAH333+/x5ASSZLQtGlTrFrlPuRKNXfuXPzf//0foqOj/arFXxEREZg3bx5uvPHGoIKP5s2bh+HDh6Np06YhrO7S0K5dO6Snp+PEiRMO7Xl7FiKtxXg/ZhLI27vYpbVz585ISkqy9hDa7raQRZcgZaEzVNvaXxGKbalRjkCEHOFH3Ze2mklXYMep7TArJkiQIWQBCRKEUIMoBSQIWM4hb7mWAJglGQahABKgCBmAAlmSoSgKZNlyvnkFArJQAEkGhAJJkq3Pgvr+Yp1bSBCSpV2yrNj2XKrhmdZmqDuGEAKSZL92JiAcgjed72sW+AxZDqdwh2oHsszj3H4+TpGRkdj621bcfefd+Prrr/0au2/vPlxZ80pMemsSHnnkEbfr1m6Du+fWeR9yWuiTp32L6HJ2b5d7cfLUSQwZPASffvopFEUps3UfPXoU27ZtQ+PGjR3aH374Yb/rGDp0KN59912HtlatWqFVq1a659i3bx+2bNmiu3/btm0BADfccAMKCgp0j1M1b94cTa9vioMHD+LcuXPIzMxE7Vq10bJlS7Rs1dKhr+2z09PJSjy8Bzq/5/Xq2Qu9evXyWZuiKPj111+xf99+5OXlIT8/33LMcH1TtGrZyva9wKUOZ0JTh4c+l1KoNmAJHl+3bh3q1asHs9nss/+3336LDz74AA888EAZVEfkP+f3nd27d2PunLnYu3cvCgsL8d1337mMiYmJQbv27VDnqjqIiYnBurXrsHbNWrfzr02vjEoGg9evcqaTJ4PYgtCKbnkLzq9e7dCm5BfAtGsXIhr6dwIa1fnVa3B65BMu7VJ0NCrO/RARV18d0Lx6bTt6zO8xkVGRePPDCWjRuoVDu+VoU3OsJ4Tl2NG21KmzbYTktosLN8tTUlJ01ZyTk4OqVavq6ktEZScxMRHVqlXDP//847VfSUlJGVVERACwfPlyVKtWDcePH/d77KRJk9ye2JOIiIKn5yTYkiTh5ZddT9xEZUsIgSFDhuDo0aO6+j/00EO4//77w1wVERERERERERERERERkW8M1iYiIiIiIiIiIiIiIiIiopAbNGgQNm/ejA8++MDvsTk5OXjwwQfxzTffYO7cuR5Dsbt06eIzWPv06dP47LPPdIXxBatJkyZYunQp7rnnHphMpoDneeKJJ7Bu3bpyH8BX1iIiItC3b19MmjTJoT1v72JUbPYCJFnPn0AIFJ/agfPHf3NZ0qdPH2sP/aHatjwtzTjHUG0B4bDcGucsSYg2hjfs/WITIUegZtIV2Ht6FwABoUiQJRmQAElIEEKGLFkfQSFDyIAsAZJiCT2TIWCN1YYarq0+Z5IQUCQ4hGsD1rmtcd2WwGtcluHaXkO1fdUTzlBtPet3ntPDtkiShC9WfoERw0fg3envuu3jiclkwojhI7BgwQJ8veprJCYmel6/p+fWxzJfGK5N4VAe9qlAXxMAkJyUjMWLF+P06dN49NFHsWrVKuTm5vo8UUBCQgLS09MBALm5ucjJyfF73QMHDsS2bdts9xVFwbfffqt7fFRUFD799FN06tTJ73U7Gzp0qO6+HTp0wIkTJ7Bx40YcPHjQ73XVq1cPGzdudA2o1nD33m7//FQTq+F4bRnonY6PDFmS0eyGZmh2QzPfnX2s2+PJfQLYZ8vDa02P2rVr44033sATT7gG5bozdOhQdOjQARkZGWGujChwQghMnzodI0eO9Hnyg6KiInz+2ec+5xyakIAMgwEKHA4HLevT3C49cUJ74HBBGWtmuW03/f13QMHaxT//gpzBQwCn33tIERGoMHsWoprreB8O0r///utX/8qZlTHzixlIS09zWiLcnwBCCAhJ/R5uPe6DvsMTIQQk2XvPyMhIXXXnnGawNlF59e6776Jz585e+wghHE78RkThZTQaUbly5YCCtbdv346CggLEx8eHoTIiosvX8uXLkZeX57Nfo0aNkJycXAYVkTdz5szBsmXLdPVt1qwZ3n777TBXRERERERERERERERERKQP/0KLiIiIiIiIiIiIiIiIiIhCTpIkvPfee2jbtm3AcyxevBj9+vWD2Wx2u7xnz566gg569+7tM2QxVDp16oSffvoJ9evXD3iODRs24LPPPgthVZcICeg/oL9Ls6nwOAr/Xet7vDDh7O6P8feS1i6LUlJS0L5De++h2ppr2EK2nVbhJVRbCMUS4CwEog3RQYWJXqqSo5JRIboizMIMRZhhFgpMiuVagRmKUKAIBWYoUBTLfQEBRVgvUCCEYr2vWC+W28LaR30eLOHdlvsALMusEdsQludJALYnWTgFrtmfe82+oQ1ety+yjdfyGCpdNm9VllUJEbZQbefHS+8yX9Sa3V5gDbv3cpkydQomvDEhoJDTnzf/jKoZVbH88+Xea/Sx7YEqq88xootNamoqPv74Y5w+fRomkwmbN2/GSy+9hPvuuw+dO3dGv3798OSTT2LKlCk4ePAg8vLysH//fuzfvx+nTp3C8ePHMXbsWNx888248sorda3zjz/+cAjSnj17NoqLi3WNrVWrFo4cORKSUG0AOHPmjK5+kiRh1apVaNGiBQYMGOD3evr374/t27f7DAWUrD+eagAA9ePW4WKfwPXiDx+fA7aLm3VLkmS7+LNdXsspB4G6/hg5ciRatGihq29paSluueWWMFdEpJf719qs92fhscce8xmqrVeSLOP+2HjbW4enb2cCgCgtRWkAoY7hIMW5/72Jcvas33OV/P47cgYMgDh/3nGB0YjU92cgunWrQEr0S1FREU6cOKG7f6tOLfHJho+QkpZiPyGW9lhIPX6H4zGglsPvAlyWuVmpu35O9/V8Rtg+53koQFTuNGrUSFe/devWhbkSItI6duxYQOOEENixY0eIqyEiovHjx+vq98ILL4S3EPJp//79GDFihO7+S5cuRVRUVBgrIiIiIiIiIiIiIiIiItKPwdpERERERERERERERERERBQWERERQQdEL126FI8//rjbQNGEhAT07t1b1zx79uwJqg5/NG3aFL/99hsWLVqEO+64I6BAvaeeekp3QONlwfoQNmrUCE2aNHFZfHbPQq/DC7M34O+lbfHfGvf/ILjbfd0QGRXpdp1CE6xsbXAJ1XYI0nUTqq2N040wRMAoG73WezmrkVQTBkmGSVFgVkxQ1JBtRYHZFq5thmIN1zYr1vtqmDacA7UVKJqYNEVYng/12hJ2rgnXFvaUTYdwbeElXNspeN32fiXBIQDNZbynAGZ3gaP+XnwIOqQ5wOEBBUsLYbu4zUeVrBdNm3aM82XkE4/jk0WfwGAw+F1KUVERunbpinvvvhcmk8l541y21d32BhssTkSeybKMZs2a4YUXXsDixYuxYsUKzJs3D2+++SaGDx+OmjVruoxJT0/H//73P2zYsAH79+9Hhw4ddK2rXbt2mD9/PgDgzTff1DUmPj4e+/btQ3p6uv6N8qFhw4a6+vk8mYIHkiRh/fr1+PDDD32GajuM8xKu7Sm82lIo3CSP+nHRw2l+r/XA87b4crGFaqu+//57xMXF6ep74MABPProo2GuiMg3d9+t8vPz8dRTT4VsHdGShMnJqUh2ei90PYGOXfGBAyFbf1BMpW6bheLf50LJn9txqlcfKPkFjguMRlSY8R5i7rg90Ar9sn//fl2fabIsY8TLwzFm2guAJLmelMcbyelaQ7vuYL6f6/lczT2TG/D8RBReVatW1fU6njt3bhlUQ0SqQP+biizLaNy4cYirISK6vJ0+fRp//PGHz35xcXHo1q1bGVREnpjNZvTv3x/nzp3T1X/FihWoVq1amKsiIiIiIiIiIiIiIiIi0o/B2kREREREREREREREREREFDYJCQnIzs5GjRo1Ap5j6tSpmDJlittlffv21TXH2rVrA15/IKKiotC9e3d88803OHToEMaPH4/q1avrHn/gwAGcOHEijBVeRJyCrPoP6O/SpeDQVzAXuwZOleQeQPbXffDPF/eg+NQOt9PLsowHH3zQ7TKvodpq8LYakivsy9WFtlBtTdhWtCHa05YSAKNsRI3ELJiF2XJRzLYgbdttoVgCtaEN1baHa1seecUepC3s9wHY+igQ9vBs2J9r53BtW2qzp3BtSb1h31c8hWtr+3i6H24+w998hZP6GO5pe/zaTm0YtnNdkv15UJ8v54svXbt2wfqN6xETE6O/Jo0VK1agcnpl/Pjjj471AX4FbAeC4dpE4aU3JBsA+vfvj1dffRX79u3T1T8/Pz/QsjwKd6hxSUkJbrrpJrfvtWowqadlEPA8zimU1OWiWC+hfs9TP559BXzDEqgdaKj2xSw2NhYrVqzQHQw+ffp0rFu3LsxVEflv3dp1IXnflQB0iInB8orpuCkqyq+xRXv3Br3+UDCfPOW2XU5I0D1HybY/cKpHTyhOj6kUEYEKM99HTPt2QdXoj507d/rsE5cYh3dWvo2OvTpoToDk2MfhrnpgpzlZknqI7/JZpPOjwWGsm2MEPSf6OXPmjL6VEVGZk2VZ1wlzFixYUAbVEJGqpKQkoHFXXXUVoqP5e3siolB69tlndf1u79577y2DasibiRMn4qefftLV9+GHH0bnzp3DXBERERERERERERERERGRfxisTUREREREREREREREREREYVWlShVs2rQJLVq0CHiOUaNGYcOGDdi9ezdWrVqFBQsWYMmSJVAURdf4n3/+OeB1B6tGjRoYN24cDh48iDlz5iA1NVXXuGrVqoW5souAm8Cq3r17w2g0OrQJczHyD3xuu28uPoMTm57D34tuRMHfq7yuYvLkyWh6fVOXdq+h2pYFjoG5auCvtV0NW7YFckEg0hCpO6TwclYprjLiImKhCEt4tlkoUBQzBITltjU4WxGKJR7bGqptaRNQoEAIBYpivRaKNahT7a8NOrY8O4pQnyVtuDasz6nQhKaro1zDtZ33GW/h2s7KKlxbV6i21wm8LfIcIK1/+6yh5poQbVuQth/B2d6CXNXL9dc3xeF//kbTpq6vfz1yc3PR6pZWeGToI46fRR6eb4ZrE10c6tevj8zMTN39n3vuOV2vydGjRwdTlgv1vaxp06ZIS0sL6dxahw8fDmq8nnBqbci1S+C1gC1kW/2I0HORPP34CNPWW7PP7b7Iv++1adMGQ4YM0dVXCIHOnTvj/PnzYa6KyJGvV9me3Xvctj+VmISJKamYmVoBv1bOwMEqVbGlcgZeS05G6+hoVDYYUNVgQPvoGLyWnIxN6ZUxJTkVNZ2OQd1x/jQo+usvfRsTZqUegqiNmfp+51CyZQtO9ewJJS/PoV2KikKFOR8g5o7bg67RH9u2bfO6vHaj2pj74xzUqFPDfmwOOJwcS2U7CtScLEkP+wmaAqcnWPvs2bNBroWIwumGG27w2cdkMiE7O7sMqiEiAIiPjw9oXK9evUJcCRERLVy40GcfSZIwYcKEMqiGPNm8eTPGjBmjq2/dunX9OjElERERERERERERERERUVlhsDYREREREREREREREREREYVd1apVsWHDBixZsgQ9evRAdHS0X+NNJhNatmyJevXqoUOHDujbty+6d++O1q1b6xrvHMR8IRgMBgwcOBBffvmlz74ZGRkXfSBfuKSlpaFTp04u7Xm7P4FQSnHmz3dxaEFTnPlzBoRi8jjPtdddi7Vr1+KRRx+xNzonY0kOVw45Wy4xWkJYQrWFGvxojxMWEJAlCVGGKL2bedmrmXQFzMIMRZgtYdpCgVkxQYElZFttU8O3LeHaii1w22x7/IU9TFsTqK3Ygra1odpqMLY9YtseoA7bDmDv5xiu7fCSVUPbtOHaGqEMWdYr3KHa7tp0b5NQ01DVQiSoeeaWsh2TtrXLbC85zQWSpOuSnJKCHzf/iDcnvRnQ54QQAu+//z5qZtXEvr377Atsbxq+HxOGaxOVP6NGjQrpfLIsY+zYsQGN9XRyAK3JkyeHoky3iouLfRSobx5tuLXuMW6Ctj2FcLsN5fZTKAK11RovBdOnT0dWVpauvgUFBbjjjjvCWxCRn8xms0tb++gYPBIfjy4xMbg9OhoVZcuf0afKMu6LjcPslArYVKky1qVXxtSUVHSNiUOah/Bj4eG21rk//ghyK0JAUVC06hvXdqMREfXq+Rxe/OOPONmrD5T8Aod2KS4OFT9egOg2rUNUqH5btmxx2y5JwF0PdsbrS/4PEZGu3+0l7S1PT5rk9qanLkHRc/xxNpfB2kTl2X333aer36OPPhrmSohINWnSpIDGvfjiiwx2JSIKoeXLlyPP6eRM7tSrVw8ZGRllUBG5c/78eQwePBglJSU++0ZERODjjz9GbGxsGVRGRERERERERERERERE5B8GaxMRERERERERERERERERUZkwGAzo1q0bFi5ciKKiIvz555/o3r17maw7ISGhTNajx+rVq332OXbsWBlUcvEaMHCAS1vR8S04+u0DOLHpBZiLcz2OrVKlCj788EP8/PPPuLnlzfYFAo5hyJI9uFa978wWiCusMcya4GWH+FwhECkzVNsfKdGpSIpKglmxBGmbrMHZimKGGQqEUJzCtS1B2YqwLAOsgdsQUABr6LYlRNvS1/FZsmahW8e6CddWQ7mdwrVdedlnLmAOclmHautle1xt65fchsZasu80z5ljzrZ9rkAuEBg+Yjj27NuDK664IqDtyP43G1fXvxpz5851rN1LwLbz/UAeR4ZrE4XHiBEjULt27ZDNd+211yI+Pt7vcXpf47169cKNN97o9/y+VK5cGXXr1g35vLbg6QCSSd1+RgTD+lEfikDtS40sy1i/fr3uE09s2LAB77zzTpirItLPXci9a9R2eKjf687v2TAlQ+kAACAASURBVAPl3LmA5lBOnw5JLYUrVsJ06JBLe1SzZpDi4ryOPb9mLU717Q9RWOjQLiclIW3xQkQ1bxaSGv2hKAp++eUXl3ZjpBFPz3gK/Ub3he28POrnhfa4XuXubV/ytczz+EA+m4wRvt9f9QTREdGF061bN10nVVm5cqWusEIiCl7fvn1x6623+j3OZDLh6aefhiRJ/G8zREQhMG7cOF39XnjhhTBXQt6MGjUKO3bs0NX35ZdfRpMmTcJcEREREREREREREREREVFgGKxNREREREREREREREREREQXRMOGDbFo0SLMmTMn7Os6efJk2Neh13XXXaer35kzZ8JcycWrY8eOqFChgkt7waGvPI6JiYnB2LFjsXvPbvTr3w+S7BR8ow3V1lzDFrKt6aOG4Ar7cpUavqwN2ZYkGZGGyEA29bJWIzELilBgFmYoarC2UKAoii1cW1HDsoUZZmuotqWfgFDsQdtqqLbluVEAa7i2ot63XttjtjXhnbaQNIcn2iUM2dbNaR+y7UsSHLLY3AUpBxNS7UlZh2rrCYnWBmrbsqeF42OlDdLWPpaeLi7b5GdGarXMati1dxcef+JxXcFYzhRFwaAHBmH58uWuNXkL5vfR5gvDtYnCY82aNYjzETiq1/jx40MyjzdfffUVZDm0fw76/vvvh3Q+LQkSJHFhA7YlSJAkKaD3/MtFZmYmpk+frrv/yJEjcchNgC/RheDuPfG780VlWoMwmVCwZUtAY0/1G4Dc8f+DEkSwsvn4ceSOdR9mFtfD+0nOir5ehZyB90MUFzu0G9IqIu3TJYhs3DjguoLx22+/uYRNV8iogCnfv4XGt1zj52xujuVQdt+vIyN9/44gPz+/DCohokBFR0ejYcOGPvuZTCY8//zzZVAREQHAd999h5YtWwY8vmbNmti5c2cIKyIiurycOnUKf/75p89+cXFx6NWrVxlURO4sW7YM06ZN09X3hhtuwJNPPhnmioiIiIiIiIiIiIiIiIgCZwzlZFfWrQCI8vmPDFhbYFhbYFhb4MpzfawtMKwtMKwtMKwtMKwtMKwtMOW5NqB811eea4uMNFzoEoiIiIiIiIjoIjdw4EBkZWWhTZs2YVtHnTp1wja3v6699lpd/Z544okyCR2/GEVGRKJ3n954Z8o7uvr3698Pr7zyCqpWreq1n3MAsgTLr+XsgclOocHWfkJoAnGFvYcaCBxljPJzC11lZ2dj/fr12Lp1K3bv3o0jR47gzJkzKC0thdFoRFJSEjIzM9GgQQO0atUKt912G2JiYvxaR0lJCUpKSoKuVY/4+HiffVKjKyAuMg4FJQXWFs3vSBUAMiAUAJIAYLA2WvtJirVNQBIKBCRIkgJFADIMEJKAZJ3P/oxJkByijS1PsBq4aesjBKAJ4RTQzOW4SLOPWOdx+jWvdqy3tkAFFartY2igwdBCE0Yvqffh+HjCV7CdU0i5m0IC9vqE19G7T290aNcBOady/BorhEDf3n3xz9F/kJyUbKvdIbTVKaQfgMPzHcjzb9u/iChkqlatigMHDqBBgwY4depUwPMkJCSgU6dOfo/zN9QzMTERL774Il544QW/1+VO3bp1A6rbX5LlTArqHQv1K5XezxTA63tgqD5TL1eDBw/GokWL8MMPP/jsazab0bJlSxw+fDjkQe9E/sqqmeW2/fW8PDyVmFhmdeRt2IDEVq38H6iYUTBzFgqXLEX84EGI798Pcmqq7uHmEydwqk8/KG4+w4w1aiDm7rs8ji3euBE5Dw0FzGaHdkOVKkhbvBDGmjX1b0eIOb8XXdf2Wjz21qMwGNz/3Uo4TlwUKnqCtQsKCnz2IaILa9KkSbjtttt89psxYwbeeOONMqiIiGRZxrp16/Dnn3+iadOmKC0t9Wt8cXExunbtil27doWpQiKiS9uzzz6r63ebXbt2LYNqyJ0jR45g0KBBuvrGxsZiwYIFHo+7iYiIiIiIiIiIiIiIiMoDafx77W3/lTLrqgqoUr3s/liYiIiIiIiILn43Zo5FXETlC10GEREREREREV0Cbr75ZmzatCksc+/YsQNXX311WOYORPXq1fHPP/947ZOeno4jR44gKir4UOaLldsQLGvTb7/9hqZNm/qc45dffsF1Ta/zPK825NYa+Gv7B9+2+45jHUO07f3VOG1FvS8UQAAJ0YkBhTr+8ccf+Pjjj/HFF19g9+7dfo1NTEzEoEGD8MwzzyAtLU3XmKlTp2L48OF+1+mvpKQk5Obm6uqbXZCNnae2Q5YMkCUZsiTDoLmtthtlA2QYIMsyZFjaDept2TJGggxZkiBDhiRbxksAJMnSLkGGBAmSJEGWJKhRnJIkqbcAWIKzJUi2BG0JksPzK6mhz+pyyRIaagv9dMyRts3hLJggUEmSggvVBryGUzu/NiU3be6nsLfY65McX3fOy7V1BhD27Q/tY64oCgb0G4DFixb7PU/jxo3xy9ZfbM894D301Xnd7u7rwXBtotArKChAQkJCwOMHDBiADz/80O9x/gZrq0IRZhwdHY1NmzahcePGQc/lN+15CPx8DNy9B16IUO1L8b24pKQE6enpOHv2rK7+ge73RO64nHTFdmISbZvrmLy8PGRUykBxcbHDslhJwjfp6cg0GK1Hb5o5rN/TbYeDbtahjlFs9+3fQBXbMmG7H3XVVbh6zRrd26s60aEjSv7cbrsvRUUh5s7OiL37bkTd2AJSdLTbcUpuLgqXLEXe21OgnDnjtk/F+XMRfeutHtddMOdD5L4wxrHRaETSM0/DUKWK39viSXSrlpCTk/0a06pVK6xfvx6SJKHPc71wW8+2MKjHibIBBskIWTLAKBtggAEG2QijbIBRjoBBMsAoG21tBsloHWMZqx5PGiBDkiwXWT2GlGTLcSJkQLIeOUrujh/tx5DqXirLsm3fUnsJAA3rNcS+ffu8bm/nzp3x+fLPLXf8/HiRYKmbiMIvIyMD//33n89+Q4cOxbvvvlsGFRGRKjs7GzVq1IDZ6YQhesiyjKioKBQVFSExMRGpqano1asXXnzxRRiNxjBUS0R0aUhMTER+fr7XPpIk4dixY6hUqVIZVUUqk8mENm3aYOPGjbr6v/POO3j00UfDXBURERERERERERERERFR4P43owP4lxxERERERERERERERERERFQurF+/Hq1atdL9Dzn16ty5c7kK1QaA5ORkn8HaJ06cwOLFi9GvX78yquri0qRJEzRs2BDbt2/32Kdly1vQtGlTh7Bdl+Bdbai25tohVNsalGwL1Vbb1ABldV6hjVWz3IowRPgd6vjnn3/ioYcewubNm/0ap5WXl4dJkyZhzpw5mDlzJrp27RrwXBdSRlwGdp/aCUUomlbJ9ihLkCAkCWZFAWQACiDJludNUQDIgKQAiixBlgABGQoEDEJAWDtLQkBI2lkBRai52PZkPUmyJqE5PZ/2cD9Lu7COFULYAq4lSLb7tv0mjLmbZR2q7XO49fVkv+v0mhRulkm2Di7r91S+5NRPL8nNymRZwrwF89C3X1/06tEL586d0z3ftm3b8Pprr+PpZ562hWsL7X7khmW7JI/39bDtY0QUMvHx8fjrr78C/i756quv+tU/0EBtVc+ePbFw4ULd/bOyspCdnQ1JklC3bl107doVI0eORFxcXFB1BExzzgVPnwMeh/I9MGwiIyPxzTffoEWLFrr20blz56Jnz55o3759GVRH5F5iYqJLqDYAFAqBZYVFeCyIkyb4YglOtrxWivbuRfHffyMqKyuoOUVxMQqXforCpZ9CiohAxNX1YbziCsipqZAMBphPn4Fpz26U/LUT8BIcGT/oQa+h2h6ZTDj78itBbIGr9K++RKQfwdo5OTn48ccfERMfg6dmP4ka9WoAUM9pZP3gUA/ZBADZ+pmgPeGRKqDjsSBOfOPmxEoxMTE+x9uOQfjxRlSuPf300xg5cqTPfvPmzcPbb7+NyMjIMqiKiACgatWqGDduHMaOHev3WEVRUFRUBMDyu/a8vDy8+uqrePvtt7F48WJ06tQp1OUSEV30li1b5jNUGwDq1avHUO0L5JVXXtH9txgdO3bEI488EuaKiIiIiIiIiIiIiIiIiIInX+gCiIiIiIiIiIiIiIiIiIiIAECWZcybNw9VqlQJ6byjR48O6XyhMG3aNF39vv322zBXcpHR5PhJkoT+/ft77Z5aoYL3cF1bhrZjkK8tx9Geke04j2RZKDTtlqxkyz2huRVp8D8s55dffgkqVFvrzJkz6Natm+59rryRJRmV4zOgKGYoQrFezFCEGWbFel8xQ0CBoii2a0V9FoSAAgFFWG5bnmtNALqw9lQARSjWZw3W/9fest53CFh33LccAtydg9qcAtydg9Hc7af+BEM7jCvDUG21zTG83s2Emu23hdg7zSbUYHptkKomuF79kZzue/qB0zQOF2G/OM/vvK527e/AP8f+QctWLT0/MG6MGzMO+/fuc9kub8+P8+MbyD4QbCgvEbmqX78+2rRp4/e45s2bIyMjQ3f/ULx+33rrLUREROjq27dfXxw8eBDFxcU4f/48tm3bhjFjxiA+Pt5STwh//KZ90/YjTFT7OUOh1axZMzzxxBO6+3fp0gV5eXlhrIjIux3bd3hcdsxL8LRebr7quycETq9cGfT6HKYsLUXJtj9QuOwzFMyajfwZ76NwyRKU/Lnda6h2zJ13InnsmJDWUpaWLVuGKrUy8Ob3r6F6vUxIkuX3Ag4no1EPt9ycaEF7Eix7+rZjD70fWZb1BkdPsHZhYWGQayGisjBixAjdr+mkpKQyqOj/2bvzeKvmxf/j78/a+4yd6nQaKSrujTLdQlxxzXTvt0zfDDdTSIYrXBRNFJKZa7oJkRC3iIivaw6RkCgiP0Kj5vF0hr0+vz/W9FnT3mtP55xO72eP3Tl7rc9a+3PW2mftcwyvTUSqUaNG4bbbbsvZGzFt27YNffv2xfjx43OyPyKixmTMmDGRxmXyhgeUva+++gq33nprpLHt2rXDk08+CU1jgoCIiIiIiIiIiIiIiIgaPv5bLSIiIiIiIiIiIiIiIiIiajA6d+6M2bNn4+CDD87J/v7xj3/giCOOyMm+cinqnL755ps8z2THdvbZZyMWi4Wu/+LzL1z3fWFHb9zYCv5KJe7ranTZJW4zzusOLUtlE2MXAnEtntbXFJUQAi1atECLFi0i/U/NgwcPxjvvvJOXueTbrmXtkYCOhJ4wo9q6GcHWkTDvJ/QEdGsMzKC21JUzo0MNfNqhbTj5bOOc6naU03g6qLFs6ZxzaZ1/5zngUGLr6nPKKw/dz7qOasP1rBchm5vrpPm5EMoRUo6rQGhM23ks676wDn3Km7KpO9Jq3pJtZz1+aWkJ3nznTUx4YkLkiICu6zj22OOgm3FD9briO09S/ZRxbaKG6PXXX0e7du0ijy8sLMSrr74aeXzo962IcFO0bdsW06ZNS3qtEkLg9ttvx9OTng6eS6Yx7CSy2qf6UhN1E14H8+Luu+/GXnvtFWlsZWUljjvuuDzPKJpZs2Zh+PDhOO+883Dcccehe/fuGDlyJKqrq+t7apSFVN/lQ4cMDVy+ZzyOEc2bBV9asmwteje3LtPrXnop7X1pLVtmNxmPppcMQsuHHwSS/P7c0H236jsMn3I9CorNN69yPQmco6/+PC+sH/iV8WoSW6hjchTbjCpKhLeysrIOZkJE2dI0LeWb/1m2b9+O/v3753lGROQ1bNgwvPbaa9htt91ysj8pJQYPHoxVq1blZH9ERI3BmjVrIv177SZNmuDMM8+sgxmRqrq6Gueffz5qa2tTjhVCYPLkyWjTpk0dzIyIiIiIiIiIiIiIiIgoewxrExERERERERERERERERFRg9KxY0d88sknePzxx9G1a9ekY8vKynzLNE3Dsccei48++ggPPfQQRB3HkXJpR557zgWU09q1a4cTe58Yuslvv/2G9evXJ9+ttOta1gIjtqvEt6wYpO9sKNvYAWU7HClRECtM+tjpKCgoQJ8+ffDvf/8bCxYsQFVVFdatW4d169ahqqoKixYtwiOPPIJu3bqFfp2XXnpp0v9hury8HHvttVdOb126dMn6a29R3AJFWpEZztahQ4e04trmR+NmJrTt8LY0QtlmSNsKbhvnSlcSn7r9mXXu3GfTWWp/S6oxU1983QpGw3wuqfuOEJJWYqAyjT/ukLhHQHzVJ6uotmeMtxutfn/IgOOgbKN+DerRt4bYZ0i4FoQUtZUphkRoPTtW5uFvcZ93/rlYsnRJwA6CrVi+AhcPHARIaYfWrblL5brhi/x7vgDGtYnqX3FxMb755ht06NAh5dh4PI4PPvgArVq1irTvXH+/9u3bF++88w6aNm0aOLcZM2Zg6NDg4Gyug9pB+886sB11OK+DeTFr1iwUFkb7GXfu3LkYN25cnmcUbsOGDfjLX/6CI488EuPGjcPkyZPxzjvv4KuvvsLYsWPRpEkTdO7cGf/973/rbY6UH4lEAp999lnguscqWqJMZPafz2d6ValctAhbv/46rW1aTXoKLZ+ciJLeJ0JE/J4LUrDvvmg97T9ofuOoHTqqvXbTWuzVZ09ACOOfkyi/rwv1lzRhhLLVH6+t9d5/vuIaZa1Txgrzrn87/76DeFd5R5Y2KQ3d1lK5nWFtoh3F3XffnfTN/1RTpkzBOeeck+cZEZHX3/72N/z666/YvHkzSktTvw6nUltbi759++ZgZkREjcOwYcMi/fO4fv361cFsyGvs2LH4OuI/mxg2bFiDecM8IiIiIiIiIiIiIiIioijE6PG97X9b2Wmvlth192b1OR8iIiIiIiLawRy2241oUtCuvqdBRERERERERI2UlBIrV67E1q1bsWXLFrRq1coVNNR1HatWrcLPP/+MDRs2oLy8HN26dUN5eXk9zjrc22+/jXHjxuHdd9+NNP6KK67Agw8+mOdZNVzJQr2WadOm4Ywzzgjdx+o1q1FRUeHfl1m1UoO/VvjWFdaGJwJpxpulUt62ws3Gat1cr6NpYTPEtPTjZY8//jguvvhiAEDbtm3xz3/+ExdeeCFat26dctva2lrccMMNuOeeewLXv/LKKzjppJPSnlOmXnvtNV9gpHnz5tiwYUNa+1mw5hv8svFnaCIGDRo0TUNMxKBpMcSgIabFEBMxxLQYNBFDTGjmR+N+XNOgmcsENMQ0DQIaNCGgaRqEcQ8QApow7hkhNWOMlV0TEEbMDVZwzVkD4cTZ1L8tVgDOFXZzt6mdsSkr2I6gUIGmxgKzCGobq/0DnNB8SFTb8/2lBsbt5VYYO+BxQqOr6mIR/LWHUcdGedMC1/kxH8/y7YKFOLhHT+i6Humx33jzdRx73LH2eZWe/YfNx/s8SOd5YW/DN2ggyild13HNNdfgwQcfDLwGdOvWDf/3f/+H3XbbLel+Il2/kn37Rti8uroa1157LaZPn47ly5ejadOmmP3J7NA34Uh7fnkigl5bsthXXV8Hd4br7pQpU9C/f/9IYzVNwzfffBPpeZdL48aNw0033YSamppI44uKinDWWWfh8ccfRzwez/PsKB0SMvRnRqF85v1Z8pqrr8EDDzzg29+3u+yKEs/3qfd9WaxLoAwZ430vF/WtYIy38HGW6eaylmefjc533ZXqyw0kt27F9o9no+rjj1H9xZeoWbQIsjI8uBzv1AlFh/dC6Skno+jQQ/2F5xRqvvsOVZ/OyWiu6Sjt2wdaxDeh+HT5bHy16ktomvP7nPX7XQwatJjxO2BMxBATceNzLY6YiCGuxRDX4ohrBeb9uDkuZv8eqWnW75nm75IQxu+C5u+exu9XApowfk80Phpj1N8Jrd8UhdCcyLdQf3Nyxp7T/xxM/c/UpF/37h13x08//ZT6d7oAwpwvEdWdwYMH46GHHoo8/pxzzsHkyZPzOCMiCrNly5bAN6NKl6ZpqKmpgabxNZeIqHnz5ti0aVPSMUIIrFy5Em3atKmjWREAzJs3Dz179kz65suWww47DO+//z4KCgrqYGZERERERERERERERERE2Rvz6F8Z1iYiIiIiIqLsMKxNRERERERERJTaunXrMGrUKDzyyCNpbXfXXXfhuuuuy9OsGj4nZh0+ZnvVdrTftT3Wr1/vW9eqVSus+n2Ve1/q/pWotrkgNKrtNIAlpHS2kbquhNTMv6VRFm5e1DydL9f2+OOP49JLL8W1116LG2+8EU2aNElreyklzjzzTEyd6o90DRo0CI8++mhG80qXruvo0aMH5s+f71req1cvfPTRR2nt6/dtv2PO8tl27EwTRkxbU6PaalhbiyEunPVGKC1mBNhgRdjMMJqIQRMwYtpKKM0Ip1khNCWSZgbUzJa2Hdu2KNlt2B/UoLaaAAyLayvjU8kqrJ1mVFv4lrkjhoFRbXi+x8wdOav941yPan4/Be3Xui+syYV9HUm+Tlc/W3rXBZ0rCQiBW8fcgrG33Ba+Y0WTJk2wdMVSNGlSap9b57QrofWg+TGuTdQgbdmyBcOHD8fnn3+O8vJytG7dGpdddhkOPfTQSNunDFdnGdU2hjkDq6urAQCFhYXRtg26hmcok+uW9biZbhv02HV1LdxZrrknn3wyZsyYEWlsmzZtsGLFijqJzX3xxRc46KCDMt6+adOmmD17Nvbdd98czoqyES2s7Y1gS0x/aTpO73e6b39vt2mLPT3xdDWYrT5cWFgbcILZ1uOpYW0jqO0Oa6O0FH/64gvEm2f2O6J7whKJ1auhr1oFfdMmyJpaiKJCaC1aINa+A7SmZdk/RgOS0BOYvPBJbE9Umb/HGTfjTZS0gN8NjbB23A5rxxHT4oiLuPl5zI5uqwFue9/WGzCJmPn7oPnRCmkjKKxtXN+E+Tuk+sZLalhbQJi/MglcOuhSPDnxyaRfe7t27bB0+VL7frqviwxrE9UtXdfRsmXLtN5M7vzzz8dTTz2Vv0kRUajbbrsNI0aMyHo/7du3R79+/TBw4ED+HkFEO62ZM2eiT58+Kcfts88+WLBgQR3MiCzV1dU4+OCD8fXXX0cav2TJEnTs2DHPsyIiIiIiIiIiIiIiIiLKnTGP/hX8ryWJiIiIiIiIiIiIiIiIiIjyREqJxx57DF26dEk7qg0Al19+eR5mtYNJ0XIsKirCmWedGbhu3bp15i484V9VxC6VEVkzo9pGWdv46IryOuvjWjx8Zynst99+mDt3Lu644460o9qAEXS8/fbbA9d5I9f5NG3atMDHGzNmTNr7alnSEoCADh26rkOXOnQ9YUTspISUurFO6pBSh7TGQEKXErpu5u2kFUI3Q3cSxjKpnGMogWfznHpZgT87sm7vwD1K/ZCWqM/LpMXoFPtJM6rtX5Y6qu0caTjhevij2uo5Ub+frIi1c54lXH/sxzFPgXoD7G3cmUP3zT6GIefZ/9jGmpE3jkS3bt2SH0TT1q1bcdQRR9mNcCvWbx9TEX4uvech28AtEeVGWVkZHnjgAcyePRuvv/46Jk2alLuodtKNow5zDywsLIwc1U62n0y4XgvytW2E182sjjv5vPjii2jZsmWksb///jvOOuusnD7+pk2bMHLkSHTu3BkFBQXo2LEj9t13Xxx88MFZ7Xfz5s048MAD7d8jaMf13bffBS7vFIvV6Tysy5O+bRt+f/rpHO1UINamDQr22w9FvXqh+KgjUfTnP6Ng770bXVQbABat+w6VNZXKGx1ZwWrlc+UPAHuk+iZJ3tcKNXftE/YmCfZLiXDup3p5CVnftFnTFBsCNTU1KccQUcOhaRqeTvNaP2nSJEyZMiVPMyKiZIYPH46rrroq6/0sW7YM//rXv7Dffvth+PDhOZgZEdGOZ/To0ZHG3XDDDfmdCPmMHTs2clR74sSJjGoTERERERERERERERHRDolhbSIiIiIiIiIiIiIiIiIiojyZNm0aBg0ahLVr16a97ahRo1BaWpqHWTUeVmhxwPkDAtfruu5f6A3/2lFdK27r3r8awPXuA1K6AsLGcmNW2YS1DznkEHTv3j3j7QFgjz32QJcuXXzLf//996z2G1VtbS1uvPFG3/IjjzwSxxxzTNr7i4kYyovKzVi2EdTWraC2GdW248dKZBtmDBlSNwLbEuZ27uCycRZ1JZjtBJudMe7oNgB3g0353NdOE3A/V6xxUirPJ/cmqQKgKaPaWQiOmCYJPIdEtZ31/u8vazNpTtj7iE4s2x3Tdg8Mi2UbcXVfiNv7x3ou6Lp/H9YD2R/U7Yz7b77zf5FDtfPnz8cenfZAVVW1c3zU61Ae49qMyRI1HJG+H8Ou4RlGtZONS/Unl7J5nJTjoh4bXg9zJh6P491334WmRfvPkKdOnYqXXnop68d95plnUFFRgfLycowdOxZLlixBbW0tfv31VyxcuDAn57i6uhodOnTAsmXLst4X1Q8BgXnz5gWuWy8DfkcM3U/w51HGB1n52GPQKysjPz4Z1+15q76AXdE2Y9muKLb5e7gT0bb+tsbAt8z+TAg4v5FYD+GcSe8VRQhrGyiPra5P9kuhW7NmzZIPAMPaRDuivn37YuDAgWltc9lllwX/M0wiyrv7778f7777Ljp37pyT/Y0bNw733XdfTvZFRLSj2LJlC7788suU40pLS3HOOefUwYzIsmDBAowbNy7S2L/+9a8YMGBAfidERERERERERERERERElCcMaxMREREREREREREREREREeWBlDIwLBxFkyZNMHjw4BzPqPE66OCDQtdlFIX0xLEkYAaazSCjdELaUtnEigAD2YW1c2WXXXbxLaurUM8zzzyD77//3rd8zJgx7thYGipKKpwotq5DQkfCjmhLI7AtdSOPbY6zAtu6neTUAaneM2LbUupmLBlwnjXSPK9SCUI7IXYnwg070mw/N+Adn9GXHCqrqLZTsw5ZnSyqbeTmfG1rNaotlCMonRSqP6rtHG1vbDw0pm3F0O3ngPPlGM8BM7iu34d4TwAAIABJREFULJcyyc23va48pju4LZUNpPkYFS1b4tHHHw0/mB7Lli5D+3bt8fZb7xhfinXhUI8d49pEjVbK70O76Bm0cYqdi9Tx6XxGs7MVdV6R5p3idZDXw9zZf//90/p9p3///li3bl1GjzV37ly0bt0a5557LtavX5/381hZWYnddtsNkydPzuvjUH5MemoSpk+fHrjuve1VnuRysKB1UUPbYdvWrFmDlU8+mWRL8lq07jtsqtroj2VbEW0hYPzRrDXQhAbYy9XUtjrefNGV6n7tvXu2MZeH/B5rLReedxISwng8X3zbXNC8efOUXz/D2kQ7psceewx///vfI4/fuHEjXn755TzOiIiSOfroo/HTTz9h9erVmDhxIkaPHo1hw4Zh7NixGe1vxIgRqK2tzfEsiYgartGjR0f6d4+nnnpqHcyGLIlEAgMHDoz0e2WzZs0wYcKEjP/9LREREREREREREREREVF9Y1ibiIiIiIiIiIiIiIiIiIgoD84991wsWrQoo23vvvtutG7dOscz2gFFjP9qQuC0/z3NNyYsuG2H+ITyQW1gKXFk3/9CrGxj7UdJB9uN4ZiIhU++jlRWVvqWtW3bNu+PW11djTFjxviWH3vssTjyyCMz3m+L4goYqWzzbymNILauQ5pRbStwbYezzUgzoJ4v9fkjPUuk/zNhjjNLyO7tPZQnTNAY9TmTUsj/v55VVDsF77yEudR9T6obuKPa6vykNCJ0AUHt0Gi2dM5HYEzbPq9mVNsKqCtBbE9WO80/cOLtrscyH1/qvvmd8fczcELvEyIf402bNuFvvf+G0087HVVV1XZc276mMK5N1ChFimqHbpxi35Ap95/u9cKKgWZySzER57Uj5CaFhBQSIuSPPcewP9IJp4Y+hlFSzcsx2NncdNNNOOCAAyKNraqqSvtnQV3X0adPH/Ts2RNr1qzJZIoZk1LivPPOwyWXXFKnj0vJqdeBoCvbJ7M/wcCBAwO3jQP4U2FB0u0Bo9kcui7CHCXguWI5lj/8MBKbNkXYCyVkAnNXzIEQmnGDc/69rwgAXNdh53VAQGjuuLUayhZmo1uYK6y9+t5IyIxwS9/K9KibRglrJxKJzB+MiOrVc889hzPOOCPy+LA3hCCiutOqVStccMEFuOmmm3Dbbbdh+PDhKCkpSXs/lZWVKCoqwhVXXMHANhHtFCZNmhRp3B133JHnmZDqwQcfxJw5cyKNve+++9ChQ4c8z4iIiIiIiIiIiIiIiIgofxjWJiIiIiIiIiIiIiIiIiIiyrGqqio8++yzGW17//3349JLL83xjBq/u++6C7169cK9996LefPmobqmGp/O+TTpNr4QMOALIxtNXyW+KNWQtrOJ0QQ2lsW0+o9qJxIJ/PDDD77lBx98cN4f+/HHH8eSJUt8y2+++eas9lte1MKOaet2SNsIIVtZZV3q0KFD192hZQkjvi3V+LaUzvm0C2lqctu8b3WilWWAE3V2Bdpd23okC2Urzy/fOuXzrKLaztRDVvuj2s6yCFFtoay3A9HBj+EKanui2dJeZcWslcC1fd+dzPZ+kWGR7WQ3dT/etbp079N6HlpzfGHaC2henjqMp5oxYwbat2uPt996x45pM65N1DjlO6qdbJ3/OunZt/eWA0nD05p5k55bUEBbCWEHBqyTrBNQPoYFumXyuVJ077//PoqLiyONXbBgAfr06YMvvvgCQ4cOxb777ot9990XBxxwAA488ED8+c9/xmWXXYZRo0bhwQcfxP7774+ZM2fm+StIbsKECXj55ZfrdQ4UzW+//YbDDz8cuq4Hrr+2WXN0iRf4lovQO37qpVIEfO7d3Nv2r12/Hr/dd1/yByEAwFervsSW6s1GCNt8NyxNc+LXVmhbU679UNa5PwrfRyfUbda11UA3zOC25/VAuNaHPFnsUrd7O6/y5uUpj4Ea1g5OtRNRQ/bCCy+gX79+kcZ+8cUXeZ4NEWWid+/eGW2n6zoefvhhNG/eHI8++miOZ0VE1HB89NFHkd4I7Y9//CPat29fBzMiAPj5558xYsSISGN79+6NCy64IM8zIiIiIiIiIiIiIiIiIsqveH1PgIiIiIiIiIiIiIiIiIiIqLG5L4NQVpcuXXDnnXfi5JNPzsOMGi8rLdWpUyfM+nCWa11YBNjeUNof3OO8DyDd4WwBK7RrbiLNAcIoCWui/sPa77//PjZs2OBbfvrpp+f1cbdt24Zbb73Vt7x379447LDDstp3aUEpYiKGhExACM2OLQsBSF1AagJSCOi6gKZp0HUdQtMgoUOXGoQAdAlowgkp61IiJoTRE5USUggIO6gtIIWEgDCix0o4TcJ8N3vr+QEAQprPKW9IzXzyZREszSrKak0h6erMotr2vJTPJaT1reDbv2sfZpHeXqd+j5rHNDB+79mnGqP2jYl4zK1Ta4W91XMt7K/f2qf0nd7CwgK8/NrLOOaIY9IKV2/atAl/6/03nHTSSXh+6hTEY3EI4TzfXM87NWQO6Qrree+n4n0+E1H+ZP2GCElXJ49qp5TmZSAXYX772pPuYye5zqV7DXRty+thTpSXl+M///kPTjrppEjjZ86cmTSW/emnyd8cpz6MHj0ap5xySn1Pg5J4fsrzOPvss0PX/6tFBU4qKUm6D/t3wzQvd8ZvEO43XgrbjQCwYuJEtO3fHyV//GN6D7QT2VKzBZ+vnOsLYgPuiLZ1DRdmGFsTAprQ7M8FNPvNFjShmW+eoDm/ALjehMHYP6SEEJpxX8J4QwhzrJd3kRDC/88eQpS3SB3WDovEE9GOY+rUqZF+3ozF6v+fJRKR3+OPP47p06dnvP22bdtw6aWXYuPGjRg6dGgOZ0ZE1DBEjTdfe+21eZ4JWaSUGDRoELZt2xZp/IQJE/jPR4mIiIiIiIiIiIiIiGiHp9X3BIiIiIiIiIiIiIiIiIiIiBoTKSXuvffeyOMPP/xwPPXUU1iwYAGj2hFFikV6WUFaT6jXCvJ6I8BGpDH5Puy5GA0vc7lETKvf/xyjpqYGw4YN8y0/7LDD8Je//CWvj/3vf/8bK1as8C0fM2ZMTvZfVlhmB7V1qUNKHbqU0GHedOMc6FK30tlmLNn4HGZM27pZZxt2TBv2eKgfAWeMEokOjIwqT5yg52pQLFq6n4AuKWNqeYtqC3vnqSL19vzN6HRoVNupU8P+TlMX61bwXLfHuL8AazvjXErzPEpY8Xv3zd5KSt/NdQw8y53PzeeQ1F1zsT7TpXW1kDj44INw6eWXhB3mpGbMmIE9Ou2J1avX2OFu59rkxMtdc/act3Svi7kI5BJRuKBrjUsW127rupPuulSCrpX2Tfl5J61bksdIe34pvu5M8XqYG3379sXf//73+p5GUiNGjICUEgsXLkS3bt3S2nbBggV5mhXlwrvvvpc0qv1+m3Y4uaQkowS/972Zgj4PGx+6rKYGPw4dksFsdh4f/PoeEnqtEr4GNCuibcW1hTeubW1tbqMZCzQlm20luu2INsxfb+zVwr4j3Ts1IttCeZGzf5FR497OWNdH+5HtO2jRokXK48DXKKLGoXv37inHrF69ug5mQkTpqqioQFlZWdb7uf766/HMM8/kYEZERA1HdXU1Pv7445TjioqKcPHFF9fBjAgAnnrqKbz99tuRxo4fPx677bZbnmdERERERERERERERERElH8MaxMREREREREREREREREREeVQZWVl5BjK/fffj1mzZuH8889HQUFBnmfW2LlzZdnEt519ALCjvUY0ywpLSmUTI+LrxIM1xNJ/7BypqqrCeeedh7lz57qWl5aWYsKECe7YV45t3rwZt99+u29537590bNnz5w8RmlBEzvwKQHY+Wyp28tdy+xsthlwtgPJgDuUrMSzrT6aNyANK9YsoBbSpLIf4Sz05KAD4sjeUxEUIQ0JkzY6ngi2sUh6Vnnj1/YG9qiwIGzgQ4aOc6rcaqA7KIjunfNd996FQw7N7Lm+csVKdPlDF3zzzTcZbU9EDUfWEcwMN8/oZx/l3QgC29hmX9R+OQp6F4NkN98bJKgPnfpabX5hvq8z8I0rsoyKU/aeeeYZtGvXrr6nEWjlypW49dZbAQDdunXDwoULsfvuu0fePpFIYNmyZfmaHmVBAnhi4hOh659u2Qqd4nHf8kx/xI4S144yftOcOVj+RPi8d2Y/rFuEXzb+DAEBTQgIocHKY2vQIISAZq7TzPC2sVzzRbc1ocF6FVP/wHPPH9w215knTUAE/K6mRL0979Zlz8HT2lbj2q1bt450PGprayMeOSLakW3YsKG+p0BEITZu3IgnnngC8YCfKdNx4YUX4vfff8/RrIiI6t8dd9yBRCKRclzv3r2h1fMbEu8sfvjhB1x44YWRxv7lL39h8JyIiIiIiIiIiIiIiIgaDf4bSSIiIiIiIiIiIiIiIiIiohzSdT3y2KuvvhpHHXUUfvjhhzzOqPFSu1ZJQ4reVcL1IXxcyGOq8UVpRSOVYLUR76pbuq7jtddeQ48ePfD888+71sXjcUyZMgX77LNPXudw//33Y82aNb7lY8aMydljlMRLoEsJKXUzpq3bsWxdN0PauhnphBLthBPZ1u1qthng1q2x5vkU5nqzjeYEnt1hZQnXabfHOvsIEPJczFiq7VM8p73fNyJgmeu+Ehv3haalc8zUbd2hU2nG6p3jbu3DCZRb50b9WzfOO5Rzap1/ALo0QurqeU3vD5T9mM8W5bllPZ908/vdu1yNvL/13ls47X9PTX7gQ2zduhWHHHwoZsyY4VxrRHjwNem5ioAhWaLcS/l9leoNE9K8bqdaHjxYDV975iU8V9Go8evUD+q+BRyH0MexxqUR2M5ohrwmZk3TNHzwwQeIxervTWa8ysrKsHXrVrRt29a3bt68eejWrVvkfb355pu5nBplQXguIC+9+FLguFHNyvGXouKI+3Tfifp+REHhbOejmmn2rhf45bax2Pbjj9EeaCexpXozZv32AQBAaO7j5z4pagbbDGFLNZftxLCFMO8LJ5TtRLmN5ZCe8+V67XEex953sieISHrX3m95i/IUR8Owdu1a33OeiHYsu+66a8oxZWVldTATIsqEpmm48MILsXDhQrRv3z7j/dTU1ODYY4+NNLa6uhp33303DjnkELRr1w7t2rXDAw88kPFjExHlw/jx4yONu/POO/M8EwKM3x379OkTaWxRUREee+wxBs+JiIiIiIiIiIiIiIio0eC/+SIiIiIiIiIiIiIiIiIiIsqhJk2aoLw8WiAJAGbNmoVevXrhyy+/zOOsGo+MYokhIWCZJATsy1Z59uGMVZcbS/IZ1q6pqcHzzz+PKVOmYNKkSbjrrrswYMAA7L777ujbty++/fZb1/iWLVvi9ddfx0knnZS3OQHAunXrcPfdd/uWn3rqqejevXvOHqc4VgIINaxsZpelFQDVoduJY92OagPueLOuBJG9sU9XIBtSeb4YY4XwR7ZhRtuC+J5Pwv9cDNwuVcQ0r1Ft4R9jRrXteanHwTqydrQ8IHhqnSPzGAMwIuj2cbfOnHX8defc6tYu/HFzNcjt7N+KbrtvukxAlwnfcjWi7durJ7RtPTfUyLZzHABoApOem4QZr89A02ZNk5+EALW1teh32um455576yyuzZgsUW5Eimon3UGyVeER6ejf956otRrSjhjP9oa2o94CdmS+aASHtkMD20G7Yly7QenSpQvuuOOO+p4GhBA46KCDMGfOHJSWlgaOqaiowMKFC3H11VdH2ufHH3+cyylSDixfvhxXXXUVqqqqfOuaCIGLXJHSaGFie1SEy4E78yx864LeF0C9BOuVlfjukkugB8x/ZySlxH+XvInqRBWE0IxQttAAGBFsDQLC/mgFs4USztaMG4T9UYNmbCM0M4YtzH0CEEIZb6e4XWFua99GaVs9k9K3yNqHMsRZF/D8C7s2ea1bsy7SOCJquA466KCUYzZs2FAHMyGibHTp0gVLly7FhAkTMt7HggULMHz48MB1tbW1ePTRR/GnP/0JJSUlGDJkCD777DOsWrUKq1atwlVXXQUhBP7nf/6Hb9RKRPVuwYIFWL58ecpxu+++O7p06VIHM9q5VVVV4dRTT8XixYsjjR89ejTPCxERERERERERERERETUqDGsTERERERERERERERERERHlkBAi7YjxmjVrcMIJJ+C7777L06waO3ekKpv4trMPGMFHpYYmIV3j7FV25NcIBuczrF1VVYW///3v6N+/PwYMGIChQ4di0qRJWLZsmWtcUVERBg0ahAULFuD444/P23wsd911FzZt2uRbPmbMmJw+TlG8CLodOnbi2a5oMyR0qZvxY+ujnUC3b0ZA2x+HhutvK5itBNWludy+Hx4izTTPmc84q7HaGWDl36RVzk4R1bY2sj+3DqSyRzv06pTn7e8Pe7OAoLYVMrfOl5TWtk7UWofrTJvBbOOWMG92MlsqN915fF037tvrzPEJ6ezLWeoObdtRdmmF263ngDuwfdSxR+HXFb+g70l9U5ysgPMjJW4YegMGXXxJncS1iSh7+Y5qBy2L/L1uB6ytiQj7eui8ponAdc5rpbkHo2Qa7Ra6z/DQtvdnLd9rbFClNuR4MK5df6699loceuihdfJYkydPxoQJE1BRUQEhBOLxOE466ST89ttvmDt3Lrp165ZyH/fddx86deqUctyCBQtyMGPKlflfzccf//BHPPTgQ4HrTy1tEjGlnZoI+TzVePeVN3hM5Xff4ochQ7KYXePx8bIPsXLLciVmbcaxldcVO55tr9MgYN23XoKEE9M289oGY1/C/Bz2UjjxbGH9LgT7c3uM57XN+B3JuzcEvqaHvbIIkfoZtW49w9pEO7rOnTunHJNIJOpgJkSUC9m+geW4cePQs2dP1NbWYsWKFbj66qvRtWtXFBQU4NJLL8X8+fOh63ro9q+//jr22msvlJWV4YwzzsDs2bOzmg8RUSauv/76SOMGDx6c55mQlBIXXnghPvzww0jj//SnP+Haa6/N86yIiIiIiIiIiIiIiIiI6pbWUP8fgA1rK7F+bWV9TyNUQ50bj1tmeNwy09CPG8Bjl6mGOjcet8zwuGWGxy0zPG6Z4XHLTEM/bgCPHRERERERERHRzuyqq66KFEhSrV27Fscffzx++eWXPM2qcVGPbtJwoneV8G8fOM5arAQgrcCt0wqW7vg2AOHfc5278sorsXz5cjz66KNo165d3h9v5cqVeOCBB3zLzzjjDOy33345fawCrcApcwqoaWVPQNs5V1Yk3QgwSyeMDB1OZNt7Xu07UP/bGnds0xP6lFasW7r3EVYBDVHXUW3vMt99CfdjugLP7i3V5LXzAE5UG7DOixpDt8bo5rmRzjgluu0NaRsRbAld15Vj7r4Z8Wsryh1wM9dBudnJbt3Yf0INbUtd+SphBt7NZVLCG9iOxeN4buqzmPH6K2jarGnyExPgyYlP4qi/HA2p63mPazMkS5S5uo5qR2Vfb+3HF8FvBiE8129PN9TeV7o3zx9nn0KJdbvnY7xsZBfY9t7P5Bjympi9d955B02aNMnrY/Tq1QvnnHMOLr74Yqxduxa6rqOmpgavvPIK2rdvn9a+OnTokHLM0qVLM50q5VhNTQ0uuugibN++PXC9AHBmaWnK/aS6PIf9Sp8qtO0Oaosk4417q6ZOxW/j/51iNo3borXfYf7vXwEwj5mwIthGTFuDBk1o0JT1wjrCZkRbEzEzsm2usyLbMD6aKW5jf8r+YT2O+ejWWRPObMzfKT3nXjgjnIVO2Nt+jyZ7lXBvK6OFtdevX5/u4SSiBibKG3ik+8+Riaj+tG3bFl26dMlqH3PnzkVBQQF23XVX/Otf/8KiRYvS3sfWrVsxdepU9OrVC6WlpTjiiCMwadIk1NbWZjU3IqJUdF3HW2+9lXJcPB7H1VdfXQcz2rmNHz8ezz33XKSxsVgMTzzxBAoKCvI8KyIiIiIiIiIiIiIiIqK6pTXU/wHgp+/XYsmitfU9jVANdW48bpnhcctMQz9uAI9dphrq3HjcMsPjlhket8zwuGWGxy0zDf24ATx2REREREREREQ7sx49euD6669Pe7tly5Zh6NCheZgRBf73EQLuaDKcgLZ3nG9/SiBSmpUtI3xb//8dxgMPPIDu3btjyJAh+Omnn/L+eOPGjcO2bdtcy4QQuOmmm3L+WDEtBt0KKqtRZDhxTidsbN7sOLOTZ3a60J74thmRdmLPzmfGF2ZtZi1H4PMjqdCIuxINDXsa5TCq7V7m1FPDotr+sHNwyNneXgZEy61zoJwTK4jufC8a64WmoSBWiJJ4MZoUNEHTwqZoXtgczYvK0aK4AhXFFWhR3ALlxS3QvLA5ygqboqSgFIXxImiaBuURjFC2GcjW7VC2ss6+wZyLE/+2niO6bo7xRbZhx9p9gW1z+VHHHo0ly35G35P6Jj9BAT7++GN0+eNe2LxpE+PaRA1QXUe1o4Si1aC23Z9W3ijEG9K2X9OSRLJdX0+Gzb/g/QoltO08lhrYViPboYFt9XFCX+vSny9lrrS0FB988EHO32RF3f/tt9+es/1t3bo15ZiampqcPR5lZ/r06Zg3b17guhiA28pbYP+CwoC1yS9gQv2YxrXO2U7Yl0n1p2t4lgnADEQ7t59uvRW/z3wt+oM2Iss2L8X7v75rBrDNMLbQAGhOXNuOaTvhbCOmrTnHXcCMb5vrzLH2ODuEbf2tnHHhOXdWHBtw1lnbC+GLrhvr1HeEUNYleTLFYrGUx2fjho0pxxBRw7Zp06aUYzRNq4OZEFGufPLJJ2jZsmV9T8NWWVmJjz76CAMGDEBRURG6deuG8ePHQ9f1+p4aETVCDz30UKR/RnLUUUchHo/XwYx2XitWrMANN9wQefyQIUPQo0ePPM6IiIiIiIiIiIiIiIiIqH7wv74iIiIiIiIiIiIiIiIiIiLKg1tuuQX9+/dPe7tp06bhxx9/zMOMdnxRooi+MZ6GlRqPDNs+aJUae7R26xsnANFA/lOMX3/9FXfffTe6dOmC6667DlVVVXl7nPHjx/uW9+/fH926dcv542nCCo+50tlOBFkJG+uuqLM53oyge4PPkFa0UwmMqjlo+3ljbi+UkHRY4NPVVYvw3FWCp751SlQ0fAepVrufv8JeJgLHJI1qu45HcFRbQkLXje8nqTshdDWoLZWvOyZiKIoVoUlBGcqLW6BZYTM0KWiC4ngJCmOFiGsFiGlxxETMjuPFRAxxLY6CWCGKzQB3s8JmqChuidYlbVBe1AIl8VLERNzzfIE7tK3rSgxbWW7mua2YthPZ9iy3492eIyHsbDsKCgvx3NRncdPNN6Udk/hlyS/Yo9Oe+Pn//RQc1w54g4Cw+6kwJEsUXVZRbefyELI6szi0tF/PrJ9V3D/XeH+eCY1nZzjvyDyhbHdk21lmv14psXB1O9/c7E/9AXLGtevegQceiK+//hq//vorTjnlFBQUFPjGqFHZeDyOoqKilPs97rjjsHr1ahx++OE5m2uvXr1SjhHeki7Vm3Xr1gUu71NSijfbtEX/0ib2sqzOmvLjeciP+aHvN6DGtsPmYt3XBCATOr79xz+w7qOPspjwjuf3bavw+k+vQcoEhNCgCTOuDQHNrGU7UW0BTXOHsoUQiNmBbc2IlgsrqG1tC8Dch2YGsJ04t3WGhP1YalldDW27zrZ0j7EF/rOEcFHC2hs2bEg5hogats2bN6ccw7A20Y6loqICP/zwA/bcc88G93uCruv47rvvcNlll6GsrAwXXXRR6M/PRESZuP/++yONu/POO/M8E7rmmmsivYkLAJx44om4+eab8zwjIiIiIiIiIiIiIiIiovrB//qKiIiIiIiIiIiIiIiIiIgoD+LxOJ5++mnceeedkQJxFl3XA0PFFCYH4YqgwpkSprRLWEHBYyXCLJ1yc94UFxfjjTfewBtvvIHXX38d06dPx/jx43HNNdegZ8+evvGJRAL33HMPjjvuuMj/c3U6brnlFlRXV7uWaZqGG2+8MeePZZCQ0M3jLu3Qpm6FtOEOl0kzfgwA0vxorVHj2laY2/gIey/eJGforDzR9ZQ8Nb6s4qxA2lFtZ1kGUW0rLJ4iqu1eL90jpXFPg4aSgmI0K2yKssIyFMeLEdfSi06HEUKgMFaIpoVN0bKkJVqXtEJZQRNoQkCXCTuoreu6/TxRY65W9Fua8Wzjmafb4+zItvQHtp1ItxnbltY64Nrrr8Unn3+CJmVNks7fa+PGjdhv3/3xwfsf+M+J9w0EGNcmyrusr9vJ9u35nhXmUjXpGbx7CWH1QF2xan9o2g5TB+0w5EuTWfwJ2Jl/kR3ZBqwvxLqmCnWMJ7DtOVC+OSe7HwWvidnbbbfdMH36dGzbtg1r166FlBIbN27Exo0bUVtba5/7mpoabN++HVJKzJ8/H127dnXtp6SkBFOnTsVbb72F0tLSnM6xtrY25RgGLxuOyy+/3Ldsz3gcj7SoQJe4P+CeTKrLtRDBl8WwSHbwOhG4Xs0yawBkVRW+Pv88rP/0kxSzahxWb1uNV398BTWJakBo0CAgREwJXlvLnEi2caTMYDY0M5QNM8qtmd+nVlBbsz+aqW5znLI/Icx1gPWCKJT7AsL+9dB1DoUzwlxgtrmN+Vp9bnVPzlDjSSWEiPSGOxs3blRmk94fImoYooS1a2pq6mAmRJRLFRUV+PHHH7F9+3ZMnToVL774IjZv3oybbrqpvqdmq6ysxMSJE9G6dWtcd9119T0dImoEfv75Z/z8888px7Vr1w7du3evgxntvJ544gk8//zzkcbuv//++M9//hP4pndEREREREREREREREREjQH/K28iIiIiIiIiIiIiIiIiIqI8icViGDJkCJYsWYLrr78+8nbvvfdeHmfVuCQNJHpXhXWlwgKS0h9TtNPCYZHFPLer4vE4evfujd69e+Ovf/0rTjnlFFw9BgXYAAAgAElEQVRyySW45557MGfOHCxcuBDHH3+8b7uPPvoI/fv3z2kccvHixXjyySd9y88991x06dIlZ4+jUkPY7mCnslQqkWRzO13qgHQC6HZM1AwkCyhPAzvW6X5MdQ7OAnfsMyisHvYctc6FruuB6215iWq7dxw5qm2F5NOJakvlLJmh6XgsjrKCMpQVlqEwVgQh8v+fMMW0OMoKm6JNaVu0LGmJoliRGcw2Ytm61JHQjeB2QupOfFvqkLoVyJbOeCuybQW0dYmEEuG2ottqYNs68nt13Qvf/fgtdt1117S+hurqapx4/Il44vEnAoLnboxrE+VPPt8MITiq7d/cNUq6l6jzs14X1XWuoLaEa4fStcB9c/rb4WOibhMa3HbN0zwCwnk9cb3mCnVskn0xrt1gxONxVFRUAACaNWuGZs2ahY7df//98e233+LFF1/Ecccdh759+2LNmjXo169fXuaW8ucxACtXrkSzZs1w0UUXYdu2bXmZB6X25ZdfBi4/oqjY/jz5ZTjaWmH9FeHb3x3NFq7l3vcu8L5JguZ6TAF92zbMO/tsrP3g/dQPvANbuXUlZix+CVW12+3wNYSahDYC2FYwW8CIZmtCQ8yKaNvLY2Yo2ziGmqbBTmlrZlxb04zoNWAGt637Tv5ag4AmzIC11cG2tzEC2/Zy62/hhLJtYc+ZgOVRomZWWJuIdlxRf5bcvn17nmdCRPlQWFiIfv364bTTTkNZWRlGjx6Nvffeu76n5aLrOu655x4ccsghvjfJJCJKR9R/1z1w4MA8z2Tntm7dOgwZMiTS2F133RUzZ85M+s/hiIiIiIiIiIiIiIiIiHZ0DGsTERERERERERERERERERHlWbt27XD77bdj69atkcZXVVXleUY7tmzb1U6U0VmWKrIo4IRwnLGercygc33q1q0b3njjDZx33nm+dTNnzsSzzz6bs8caPXo0EomEa1ksFsONN96Ys8fwqpW1ztHXnfPgdJ2d0Lb0hkbNv53IszvvaY2xAp3CDG8LK9zpT5m6mQOtcLc7wO2ehX0vz3HW4Kh2ksCoGdVWw6tOsNQ5bur+o0W1jX0UxArQtLApSuOliGmxFF9c/hTFitGypBXalLZDUawEVg7bzGwbn5nfz97Qth13NyPb6t8wA9vWPqxjppvPHTu0DYnyFi2wcPECHHhQj7Tmrus6LrvkMtww9IbguHaS6xrj2kTZq8uotrVMXR40Iigw7c1W26+P6jssBFzPhed+0B94duG6Sefm3bf3cbyP5WO/Bpn78wS2vV8T49qN02mnnYa33noLM2bMQGlpad4ep7a2NtK4zZs3Y+LEiWjevDnOOussbNq0KW9zomA33hT8u8aJxSWh39mpLs1Rf78MCmSnsw93RNu/b+umb9uGL889B8tfejHizHYsSzb+jFcXT0e1Xu0EsjUrlG3GsIWVujYz20KY62EHuI1lSohb08xotjCi2fY4M7NthrqFcNLY9mdCc5YIK7ZtxbPV+0LZ3h3Uth5XDbJLa5w1RgjXx8LCwpTHa/Pmza59ENGOZ//99480bsqUKXmeCRHVlQ8//BDl5eX1PQ2fzz77DLvvvjtWrFhR31Mhoh2Qrut49dVXU46LxWIYMWJEHcxo5ySlxKBBg7B+/fpI4x999FF06NAhz7MiIiIiIiIiIiIiIiIiql8MaxMREREREREREREREREREdWR0tJSfPbZZynH/fjjj75g8c4ukwBi0tBiQJfKCj1G2odroAwO3NaTWCyG8ePHo1OnTr51N998M3Q9+/j3ggULAoM/F1xwAfbYY4+s9x+mJlFj1jWV0LMOM2ws7XVqINsbePZmPoW6N+v8Kecy7JRKJZbmJUKeX8oddwDV89EVPlW2d/2RviWhcVJ3VFu49qnOyfUcVj4XcB8H32NI9yMb89Pt8xLT4igrLENJvASaaDj/uVJBrACtSluhTWkbFIg4pNSR0HU7qK3bX4NufD32ejOyrRuxbF26A9uu5dIIbNtRbek8B2PxON77+H30O+N/0577vffciycef8J/7fE893IR166rG1FDV9dRbWcDI+QZvLm5TpqfC2uc9WYPzs8odv0aQUFr59pk7S8wnO3ejX+hUoZNtp33NTlwTv6XGl9g2/oaQ39ey+GbDQTunxqNdH/3qq2txQsvvIC2bdtGjnJTZgSE/T2+fft2/PfN//rG9Cwswp+LinL4mO47QT/bJ9vOSTC7bwhYppnjNeFeLmtq8PUV/8APd96R3RfTwHzy48d446fXUCsTZohaswPYdlQbgGaGsmNCM+LZmnGkjEi2GtA2otmaEMY2QrmZ9+3AtnlzAthWyFs59mas2zrxrqS2EL7ngrDHmgusH8mFO6jtoryUFBQWpDxmW7ZsiX6AiahBOvTQQxGLpX5zseeff74OZkNEdaFVq1b4/vvv8Yc//KG+p+KzatUq7LHHHpg1a1Z9T4WIdjCTJ0/G9u3bU4479NBDUVxcXAcz2jk99dRTePHFaG/ENXLkSPTp0yfPMyIiIiIiIiIiIiIiIiKqfw3n/1QjIiIiIiIiIiIiIiIiIiLaCZSUlKQcU1VVxbB2HvjixYFjzE+UBpY7vBgSWxbGXxKALrMPV2erpKQEV155pW/54sWLMWfOnKz3f+ONN/qOY0FBAUaOHJn1vpOpSmwHXOHNoFg2YJ8nzzIjuG2uNyOkrjioMMdJdQtjI2eZ8rd3XET5jrOq88k2qm1Es+HbznVsIO3euRWTlgA0oaEkXorSeGmDCmp7FcWK0K5sF7QoroAQMKPaCedrMQPbTmTbiGYnpA5dT8AVzrbGmcdAhzSvCdK+78SkjWvFxMlPYtjIYWnPe/A/BmPzpk2uuLZz3pxxuYjJEu3skl631WJq6A6SrUoV1Q64ZgfMzXrTBWuZGpx2WtX+kLX6yma9orpC3IFFbWV63mqs98vwbBvU4g56xfYdFzuerdyX5htkWG+k4b0W5vjNBgDGtRurgw8+OKPttm/fjoKCAnTv3h1z587N8azIa/Xq1YEh8zvLW/jel8Z7SRJJ7qlk0CgZsAzBwWwvkfQz931h/k5phKUFhJT4f/fdi8/OOQfVGzaEznlHsGXLFvTv3x8f/TbLjlcLTVOC2EY02/jaYxBmYNsIb8cgYEW2/fFsY4xmRraVmLawctpCCWA7kW3jcFtpcyuObZwNNbTtOrvSPcYW8NIgERzXFkqduyhCEJ5hbaIdn6Zp6NixY8pxX375ZR3MhojqSps2bbB48WJcddVViMfjaW3boUMHDBkyBGvXroWUEm+++SaOOeaYnIVqt2/fjqOOOgoPPvhgTvZHRDuHO+6I9sZPY8eOzfNMdl6LFy/G4MGDI43dY489MHz48DzPiIiIiIiIiIiIiIiIiKhhaLj/xxoREREREREREREREREREVEj9Omnn6Yc06pVKxQWFtbBbBqXjGKxgRHIgHilPU4JE3vDiub9hhDWBoATTzwxcPmsWbOy2u/nn3+O6dOn+5YPHDgwUigoG5W1lU6MUyoZTint+04Y25vUNjfyFNDsGKe13pXHc3/qOuNRQqoB6/Md1Q7aVcZRbc8eQ6Pa1nolIB3X4igtKEVcSy8cU5+aFjZF+7L2KIoXmyFtHQmZMAPaRkRb13UYf6yEtu4KcetmdFtaQW3zuWksM46PE+G2jhkwbNQwTJw8EZoW/T/nqq2txeWXXm5HZX2lRwXj2kSZcUWag0S5ZqcZ1XaWhUS17cC0E89Wx0QPanum6Atgh/yR7ptxfTRu3nVB28LzWK5DJMMfVz0sUjov2RLSfklWv/aw88a4NgW55JJLEIvFMt7+q6++wiGHHIILL7wQut4wfhdojCoqKgKXN0vj56cw3t8AhGelSHW9D9jOG90WSmbZCEir6wU0c5nm2gZY/fZbmHXM0Vj90UdRv5wGZc6cOejRowemPD8FzVo0M7LWZgQbSlTbiGzHIDTrWJjjhBHVFmqEG8Jep9lBbWF/7kS4hR3bjgnNCWorcW1h/rHC3s6ZEs5n5hPA/qieSQEz4i2su+FBbem+X1yUOo65ddvWjI47ETUsRx99dMoxGzdurIOZEFFdu//++7F+/XqMGDECu+22W+AYIQTatGmDm2++GZs3b8Zvv/2GO++80/7594QTTsA777yDyspKvP/++zj11FPRokWLrOYlpcSVV16JAQMGZLUfIto5rFq1CosWLUo5rqKiAkceeWQdzGjnU11djbPPPhtbt0b7HfHhhx+O9GbfRERERERERERERERERI0Bw9pERERERERERERERERERER16OOPP045pry8vA5mQoG8scrwITYjFOncbyhh7T/84Q+ByxcvXpzVfkeOHOlbVlhYiOHDh2e13yi21mw1Q50GaQc5/YFQK8LpOpcCSjjdc37teLZ1PmXQqFCux0g1xkvpsiWNdabR8YwU1fY+pjeq7Wq5hke1pe7EpAGgOF6MknhJYFCuoYtpcezSZBeUF7eArpvBWJmArv4xI9tSDWmbH3XpLJd2gttab8a2reOmxLWllOh3Rj+8M+ttFBUXRZ7vtGkvYv2G9a6grHSfOOVTxrWJ6lSKb7HgN0OQritnsqi2vVg612VIacRf1VK1vc+Ayrf1QmpOwBvAlnbBOvjmfc1So9quRLYnxO0KZttT8775RUgQXD0k0voSjH1b10J7G8a1KaJ4PI6DDjooq31IKfHkk0+iV69ejGvngwBKS0tRXOwPEa/XE6777rcncO0i9F7Q9q5RyuUq7L1M3J+HP5r6/jzCc1/d2go/awKoWr4cn55xOubfMBQ1mzeHzr0hqaysxNChQ3H44Ydj8eLFKG/V3IxhG7FrAYGYMKrlwoxfCyEQg2bf16wYtrWNZsauNc2MYQtXUFsIYd6c7Y0YtllHF0asW9ifO0FsmI9jp7PNZdY7OljLAXNXVm094OUg0iuENJ7TKY/jtsooeyOiBu6AAw5IOaampga1tbV1MBsiqmtlZWW49dZb8euvv2Lp0qUYNmwYrr32Wtxwww247bbbsGHDBqxatQqjRo1CWVlZ0n0deeSReOmll7Bu3Tr89NNPuOyyy9ChQ4eM5zZp0iT06NED27dvz3gfRNT4DRs2LNI/Czv33HPrYDY7p3HjxmHu3LmRxl566aXo3bt3nmdERERERERERERERERE1HDE63sCREREREREREREREREREREO5MoYe1jjjmmDmbSGLjKkZkNTaOJ6MSck8SRpURCJoLX17HCwkIUFxf7ohjr1q3LeJ8ffvgh3nzzTd/ySy65JKuAR1RbqjfDrGVDCiUQasaEpRUVFuYaMxJqx0Lt7ZRYqJBKJNoKqMEcY0TTpJROOM1eCbOr5uT1AsdZs5QyeWg6bJW1+6S97aA4a4qotrkqalTbva07qi2tcKsQKImXQhNa+GR3EC2KWqAoVoSVW1ZAlwkzVuuE9jQhkJBGtE/Y511AMwOvAhIaNOMwCwkBYxwgoEM3A34aIHVY4T4pgQMPPgjffPc1Dj3wz5G+VxOJBC6+aBCmvvgfCAj7OWidS+/z0XyWh94nIkfSWEyqb5s0o9r+ZSJlVNt7XTa7n56otvrGCPCNh3W9sIOx/jC/9G7sepOKcMYlTwQeC1dQ27VrNfTtBEut125hHhfvdct+vTbXWVlv63oY/NrM6yG5Pf3009hnn32yDlp++umnOPvsszFlypQczYwsQgi0atUKS5cudS1fr+vp/GYYvn+4w9mufQrlR/+Q7azPEXDf+7n1OO7HFIgJ6br+GoFtQApA6DqWPDUJy954A/uMGIWOZ5yR/hdZR6ZNm4YhQ4ZgyZIl9rKTLusDDcbvCZr5s7MVttaUyLUQmr3MFdU249maiEGDhpgWM8ea22rWemuZBpj7idlBb+O1RIPzc72xRAlqK/MyXiqtmLYzAtZrnIA9Xt2btMaZJ1iYr4eufUmgpKQk5bHctm1bVueCiBqGc889F1deeWXKcYsWLcK+++5bBzMiovrSvn173HbbbTnZV+fOnfHII4/gkUcewapVq3DTTTfh2WefxZYtW9Laz7x581BSUoJOnTrh2GOPRfv27aFpGmKxGAoKChCLxVy3eDzu+lwIAU3T0KpVKxx66KFo1qxZTr4+Imo4pk6dmnKMEAI333xzHcxm5zN//nzceuutkcbuvffeuOeee/I8IyIiIiIiIiIiIiIiIqKGhWFtIiIiIiIiIiIiIiIiIiKiOrJq1SosXrw45biBAwfWwWx2fEFRSmVl6uhlUqlKxgFBTHNZrZ5djC9XpJSoqanxLU8kMgt/SykxYsQI3/Li4mIMGzYso32ma1PVRjuUbU7KDGM70U1rrsYn5l/SG5BG8PNDeD4qrGintf+gSGcYKWXyp2MWgdaMotrmwKhRbfcDKpltaa2X0ISGkoLSRhUlLY2XYrdmu2Pp5t9Qk6g2E3yAkX41Q3vm8dGkEfTTlcB2QupGNFAKSGF+Due5pEEHoEFCQlPqi+123QWL/t932GuPvbF+/fqU83x1xqtYs3oNWrVu5YprW89763M7ysuYLFFKWUW1U+078KIuw8ekE9UO3KPwPaZU/gp7rKAXHzXCnfQ42C8p/tdLOzYaGPN2fv5y3rvCH9h2vjLlWqbEta3t1DcbyEdcO92fB6hh69KlC1566SWcfPLJya8BETz//PMYM2YMunTpkqPZEYDQ6846Xfct84ar1V3IkHtB27tGKUO9Me3gz93XX2Od87e1zPpcA6Db94X5U6JAwhxv3apX/Y4vrrwCP0wYj31uGIZdjzs+8GuoD++99x5GjBiBTz75xLW8ze5tcMRpR/iC2gJWEBv2z9rCjmAbP1/HhBHQNuLYMSO4rYzRrKC29bnQoGnG3jTNDGwLI1EuzIA3zI9GuBv2cjudLYyP1gus9SY6gNXTdl6bPHV09zMqxaWkSZMmKY+p942yiGjHVF5eDk3ToAe8Zqm++OILhrWJKCNt27bF+PHjMX78ePTt2xevvfZa2vtYsmQJnnjiiaznUlBQgPLycnTq1Aknnngi/vnPf6KioiLr/RJR/XjppZciBfu7d+/OsH4e1NTUYMCAAZHeCK6goADPPfccSktL62BmRERERERERERERERERA2HVt8TICIiIiIiIiIiIiIiIiIi2lnMnj070rjff/8965gb5Y5ASGAzJOzWUMLa69evD4xoZ/o/tv/3v//Fhx9+6Ft++eWXY5dddslon+moTlRjS80WwAwH25E6JfLpDY1Ks6AdFJW2NrUWWGOka1v/NilJT5haD4mlJol4ezZIsiosqu3esS+aipCotnfu9jFR1pu7kLqElDoAiZgWQ2lBk0YZZy7QCrB7091RGCtEQk8gIXXoMgFd6tCljoSuQ0odCZlAQiagm/d16JAwxugwl5k3I/oqoUsJCeMY6jAi8ca5kCguLcGS5T9HmqOu67j4okEArCiseU7V0+HpRvoju3zNIbJkFdW2LpKhq5NFtdVcv7JKjWoL5dqsvNGBP6rtXL/Vx5Tm65v6R41gm0V+SF13rvcAdPua5SyTMsnNt62uPJ6xf2uEVDaQUrr3bR0Ea27WXc8fKF+C/eYZVoTcDo+HxXOzux7yZ/bGpW/fvpgyZQoKCgqy3lfXrl3RtWtX7L333thrr72w11574bbbbsvBLHduGzZs8C2rkd6ffjPn/RFdeFaKoHgy/D92OdsL+76Rdvbv330T0IQzTgOMQDRgL7dumxYswMfnnI3/Hn8MlkybCj3gTZXqQiKRwIsvvohevXrhmGOO8UW1C4oKMPzp66EJzRXNNgLYmhG3hrlci5lfrxm+NqPamjDD2ULYYW1hhrRj5kc71G2ONT4K5yaEvcw61sLcnx3UtkLb1hijum2/iYLzxhDCfD6YI4Vz/qB8hLUPCWcf1pvegGFtop1NSUlJyjEPPfRQHcyEiBq7V199FW+++SYKCwvr5fFramqwevVqzJ07F7feeitatmyJXXbZBRdddBEWLVpUL3MioszdfPPNkcaNHj06vxPZSd1+++346quvIo0dN24cunfvnucZERERERERERERERERETU8DGsTERERERERERERERERERHVkbVr10Ya16dPH/Tq1Qtff/11nme048k2lmaHh5MEZjOi7LChhLXnz58fuLxjx45p70tKiZEjR/qWl5aW4vrrr097f5lYt93//SMh3eU6uEOjToBUGOdIqGOs9dGjmFINe0Yen0Teotoh4+xDERLVDtjOHdV2AqjWUY5pMZTES1N8ITu2mBbHbs06OnFt6yZ16DAj25DQdXdgW9edmLYujfvG0TTGQ0p7DGBEa9WPQtMw4ckJkeb4xhtvYMXylWaI1h3XtkK6jGsTpZZVVDvVvgOv29Jzz3/NVuelXrOF53va2j40mm2/hoXEtM0/RgTbuXa4otjKLb0/RmBb+h7HfGyp++Zmj7QWWbFs4Rwx32uV+mWZ473XwyjnhnHtnduZZ56JxYsX47jjjkPPnj1x9NFHZxTa1nUdixYtwvfff48ffvgBP/zwA0aMGIE2bdpg5syZeZj5zmHLli2+Zc214P8c3n2FdYgk94KXKMucH6OTxLSTv2RYGWdNGaverH04AWglzC2s7YQd2N7wzTeYc8XleKX7/vjy5tFYv3BhkkfPne+//x4jR45Ex44d0a9fv9A3ErvivsvRrKKpE9S2o9nWfWGHsoXQEBMxCAjERMwMags7nq2Zy2LmOA2aGePWENPM8Up8WxMahKZGtgEIzQliA8bRFE5I2whgO2fD+7dQ6urCU1o3Xn7Co9rqWAigrKws5XGurq5OOYaIdgzl5eUpx3z++ef45Zdf6mA2RNTYnXDCCVi0aBFatmxZ31MBAKxcuRITJ05E165d0bx5c/Tt2xdvvfVWfU+LiFJYt25dpH9X3bRpU/Tt27cOZrRz+frrr3HLLbdEGrvvvvvin//8Z55nRERERERERERERERERNQwMaxNRERERERERERERERERERUR1q0aBF57CeffIKePXvi4YcfZqyvAZFKSc1pW7rPT0ImzFBu/Xr55ZcDl/fo0SOjfX3++ee+5YMHD0abNm3S3l8m1mxbbUeDXWF06QmNeraz7wsR/r0kovVS02mq5jOqHbarpGFQJdBqbZR+VBt2ZBU7SVTbEhMxdGzeCYWxQugwYtgJPQFdTyCh69D1hL1c13XYf8xgrJGP1aHLBHTdWqbbsfKguLaExFn9z0Lbtm1Tzk/XdezZeU/7vn0OlQgtAN/zjnFtIoMdoA8T5Zqd5pshOMsiRLWF+5qs/hzifQxXUNsTzbYj1XbQWolc2/fd2Wz3I6jLo93UfXjX6tK9T6lGtq03cpAhcw+Ylet4mMdQMq5NGejYsSPeeustzJkzB++++y6qq6vx1FNPobi4OOt9r169Gn369MEhhxyC7du352C2O49p06YFLm8mnP8c3nu5Dotru4WvVX+EFuZfYW9o492jkm0OCG8L11h1GwEBTSifwx/ZVpfFzI/Va9bg+0cexsxjj8LLhx2Cz8fchGXvv4faysqkX31UCZnAiq3L8fnKuRjx8DB07doVY8eOxbJly0K3Oe2KU3DA4fubkeyYEdTWrHi2Gb/WYkY0WzOC2UIIxDRjvR3QNqPaxrERdmDbCnLHNCekrZmBbgHhfIQwg9qaHSYXEHaIG+ZY1/kS1s0b1TZOjhXNhjUOaqxb2U75KCBcTw6GtYl2Lu3atYs07vDDD4eu1/8/VySiHV/nzp2xdOlSHHDAAfU9FZdNmzbhtddewwknnIDi4mL8+c9/xmOPPYba2obxhqVE5Bg+fHikf+Z1+umn18Fsdi41NTUYMGAAampqUo5t2rQpZs6cCS3kjceIiIiIiIiIiIiIiIiIGjv+mzIiIiIiIiIiIiIiIiIiIqI6sssuu6Q1vqqqCldccQUuuOACxpQakqDumhq/BFCdyOx8bdq0KSdhxlWrVmHixIm+5QUFBTjmmGPS2lcikcCoUaN8y8vKynDddddlPMd0rdy20rfMfag8MWg458MbL41MOPsN2jzsVOUzqu2Nh7rDfsI1zrU/oYRjldBoUFTb9Rh2ZFXdmYQmtJ0mqm2JiRg6Ne+MmIijVq9FQiaQkAnUylojmC3NcDZ0I7YtE9CRcOLaZkDbuZkxWzhhWzWubcVk77r/rkjzq62txaiRo5TnpTuunZOYrMjjjaie5PuNEDKNanuv2fY4T1Tbk6ZWHiQoqG3s34laOx/Va70az5ZSh4Tuegzj+pX65mS6ddf1Lii2HRTZttcmCWyrx9R7DCLFtT3HMtm5S4Vx7cbt/PPPx+rVq3HBBRfkZH+fffYZOnbsiG3btuVkf43Z8uXL0aF9B5xx+hmB61t4wlG5eMMcEfLRXh/wxjzeH2mC7mue5d77zudWUNvZLmYtE+pyd1zbGAds+eknfPvvR/DamafjyLZt0L17d1x44YW455578Morr2DevHlYtmyZ7/mX0BOorK3E+u3rsHTzUny3ZiE+WfYxZv44A88tnIw3f3odC1bPx8+//hzpmnfcWceacWsNGoQRyUYMGpw4thAaYojZUWwrkB0zY9qapkEzv8KY9bmwwtgxM8btbCfM/cTMaLYGzdwHnMA2NCd0bR5HWOuVm1A+CighbTiRbGtE4NGQIZ+b95s1a5byGEaJqBHRjuG0006LNG7p0qU477zz8jwbItpZFBcX46uvvsLZZ59d31MJVFVVhU8//RSDBg1CUVERdtllF3Tv3h2PPPIIZs+ezd+XiOrZCy+8kHKM+P/snXmcFMXd/z9VPXuxCywgh6AoIirqzwSMJ+IRQSPyeGvQR18qkXjf9xFvJSgqjzlQ4x2NVwTEE9EYotGgxgtvEEVFkEvOZa/u+v3RVd3VPT07x+4su8vnzWuY7qpvVX/7oGZqgXcJgfHjx7dCNhsXEyZMwPvvv59T7G233Yb+/bToRs0AACAASURBVPsXOSNCCCGEEEIIIYQQQgghhBBC2i6pDZ0AIYQQQgghhBBCCCGEEEIIIYQQsrGw2267YY899sBbb72VV7uHHnoIa9euxZNPPgkpuYZ2PhRfcJjcf71bh/JUed693Xzzzfjiiy8wadIkbLHFFoVlpBROP/10rF27Nq3usMMOQ3V1dV79Pf744/jkk0/Sys8991xssskmBeVYCIvXLgp3miHhTRNvW30ppSCaKfhVxuKZiVwErRlikuSspknGOEsqahrZgta4VDvakaUoVdByVQUhBCpKNi6ptiElUxhQPQBf/PQlPM9FqDVUgPJ8sR8AIRSgfPmekgpCaakfBDwBvQ9ASHjK07JBwIMHKSQ85UsTlQIOPeJQ9OvXDwsXLsya360TbsV+v9wPv/zlL/Wz7D8A/rMdvsdRUIFYMGnfqqAEm3QoNpxUu+mFEOwGQY76Myou1Q7eTVsjj9YSatOf8mILKyQZPu0+YzLuxPNLuH72GBOtF8G+EGHOYXwoJQ1zhI4x2wJKmMS0BFUpKKHHW6G03NQfd8152ONf2ngYXzQj1/EwA5nGWdIxqKqqwv333w8hROIiNvmyZMkSDBw4EIsWLcoevBGilMJDDz2E888/HytXrkyM2bm0FP1TTf9zeDMU6m9sAdH9eG16+yDKCo1/HxcJbfxtERnvjRTbgwqE2ADg2dsCECoeFx7c7s2DggMBFypo/2OjiztWrsFCtxH44AN88MEHkfMqKSvBuGtPwT6HDQcU4MIDlOcvaWAWejFLJOjPFgkHANC5a+fEaxXnjL3OxgV/PA9D9x2ivyP7352lACCkFoMLSGm2hJZjC1/ArWOkNJJsLdoWUku6RSjeFjIQbUshQqG31D0LR/crfDG6kPrqCZ2TgAgyCgXn5nd/bBdJNze4x8Ed0Z9L5vPA7NsfJ0KInObmFGsT0nG46KKLcPXVV8N13ayxjz76KHr27Ik77rijFTIjhGwMPPLII9h5551x4YUXttlFoTzPw+LFi7F48WKceeaZQbnjOKiursbQoUNxzDHH4Pjjj0d5ef5/90IIyY9XX30141zcZvDgwejVq1crZLTxMGfOHFx//fU5xY4cORKnnHJKkTMihBBCCCGEEEIIIYQQQgghpG3D/21LCCGEEEIIIYQQQgghhBBCCCGEtBKO4+CBBx5ARUVF3m2ffvppXHfddUXIihSDOreu4LbTpk3Dtttui3POOQfffPNNXm1d18UFF1yAqVOnJtZfdtllefXX0NCAa665Jq28S5cuuOCCC/LqqzmsqF2BmsaavNq0SUFIMwWtSV0VItX2fcsqs5zV1Jv+Lak2AFSkOuUlGe1olDnl2LLLlvA8D41eIzzlwvU8eMqDq1y4ngvPc+EqD55y4XkelPLrPaXgeR48KL3vQikFBb9MKb8cUPCM0FAp3Pp/t+aUm1IKBx1wEP726N+s+6uCusjzEG8be5rSROvR7gjp+BRNqp0hxpZgKxV5D2TZsXHbWv4AerDWQm2r1Au0qFBmfAlL9O96fFKWQDXox/Tppb0QfFKEL1MXjHlBH2EbpcIcg/pIf4jUecoLcjIXIXKeym4Xvy7W+KfFtC02HmagTX4HIS3KZptt1mJ9LV68GCUlJYmL4mzsnH322Tj55JObFHld2qVr4nAdL4uLr5MRiXtGZW3vQ2T+Ph7vI2wnYvthmR0rYnVJLyn8/wQQvvxYR7//t64ev1ux0pdqJ9B7s974/RM345dH7BeIrB0hIWUKUko40oEU5uVLrJ1gW2L3X+2a82Irt581CTed/Hv8tGQVpHTgSFuAbY4VbvuvlI6TfhshdZmj2zpBnYAMhdnWlRPC7Gs5twhq9PG0fFtIX7RtWgsBIUUoxYYIpdoCYb8CQbvEex+Xatt1uk3Xrl2zXr/GxuR7SAhpf5SWlmLcuHE5x0+aNAljx46F53lFzIoQsjFx/vnn49VXX0VZWdmGTiUvXNfF8uXLMXPmTIwbNw6dOnVC7969ceihh+KCCy7A559/zrGSkCLwu9/9Lqe4Sy65pMiZbFw0NDTgpJNOymmRpc6dO+Pee+/lIn+EEEIIIYQQQgghhBBCCCFko4dibUIIIYQQQgghhBBCCCGEEEIIIaQV2XbbbfHiiy+iuro677Y33XQT5syZU4SsOi4b6j8TN3gNcJVbcPu6ujr84Q9/wMCBA3HIIYfgqaeewpo1azLGe56HV155BcOHD8ekSZMSY8aNG4ehQ4fmlceDDz6Ir776Kq38ggsuQPfu3fPqqzl8u/qbqIwsB19l8r1XEfGZHaOS2sSOE/dk5vV4taCgNSepdvyYlkBUxSIzS7VVRKqtoFCWKocU/CdHXUq7oHfVpr5IW7lwVSjY9vc9X7AdyGU9ePDrPITSWaW0UttrWq49avQo9N+if875nXziydh72N5YtnS5LqFcmxAbI3bOSFGl2iI9xloIwZZAmzhfdh0eOC6ORkSAHXqmwyUSwhZhD56WVlsLLejG4fWJSrBVHr8ikmydk5F2R8XhTUm2o9ruqGA7vNYK8D+Udb8C6dfIrxKtKtemYLvjcuWVVyKVSrVYf42NjejWrRvuuuuuFuuzIzBt2rQm6/+nogK7l2aWAmaSazcVk6k+Ltc2hUKk92HLs1Vs39TLWHl8P5BoC1MnIhJtIJRrO1a5AvDY2hrctnI11mcYg3bZ7xe4fdpEDNxhoC/MDkTWWnYNS2itX9IJpdpSSpSVl6Fbr25Zrl7IZ+98hrNHnIsXHnhBS7Kd4NhSynDbCLN1Do6Wekvh+GVSBkLuINaOESIok1qILYMrLAMJtxFlm2sZiLPNvi3otm5kUCJC+bkK4hH2lTR3TZjE5fJzIUoiCelYTJ48GVtvvXXO8Q888AC22morLFy4sIhZEUI2Jvbbbz8sWLAABx54IKRsnz/jVUphyZIlmD59Ou644w4MHjwYjuOgrKwMPXv2xC677IIzzjgDzz//POrr6zd0uoS0S2prazF79uyscRUVFTjxxBNbIaONh1tuuQXvvfdeTrETJ05E//65/70RIYQQQgghhBBCCCGEEEIIIR2V9vkvIAghhBBCCCGEEEIIIYQQQgghhJB2zD777IP33nsPu+66a17tXNfFLbfcUqSsSM5E/GQiUmaLmWsba5t9KM/z8Oyzz+KYY45B9+7dscsuu+DEE0/EZZddhuuuuw4XXXQRDj30UPTu3RsjR47EW2+9ldjP9ttvj9tvvz2vY9fW1uL6669PK6+ursZ5551X0PkUyjervk6TWPsibPOKa+j0lrDFaIWSf9tIrjGTXmIuTXk3RVTmmZNUO+JajYlDbYGq1S5Nqq0NqF4g1QZKZClKZEkTyW5c9K3qi6rSKl+irQXbHrRM2/MF2r5UOxRsG5G2ua4Z5dpAmlz7r48/nNdiAbNnz0b/zfrjumvNn2PKtQkBMj/7AS28EEIo1Q4/EDJJtU0je8yOf+8IhNGWDDsQals5GDl1IM+2xvtQbB38Fiyi4KVJtL3g5Sm/3kP05Y+Dnh0ZGQOj0dGcQnF3VOLtC79twXYsL1OnwnPyr0t4tdPl2mFfrSHXJh2X0tJSHHDAAS3aZ2NjI04//XQMGzasRfttzwwfPjxjXYkQOLdzl7z7TJNjp+2nfwikzzKsbZVeZ/bjL788/WiBKNt6CYQqaFuubcodsy1CwfYa5eGGn1Zh2rqahDP350YnnH88rrnnanTt1hUStqTayKxDmbZjl1uybT8mhRHH7J94nEwoT+HhWx7BX667P+xPOJYU2yrTsm8ZiLdNLkbAbfIxUm2hX36d0C9/24GUIriWQshQmA2/na6NqLX9a6bnlBlk2Zmk2sE81Hx3tyZx9vd5irUJ2Th54403UFpamnP8ggULMHDgQHz00UdFzIoQsjHRu3dvvPTSS1i+fDkmT56MQw45BFtuuSW6d++Obt26obq6Gl26dEHnzp1RVVWFyspKVFZWolOnTqioqEB5eTnKyspQVlaG0tJSlJS0jZ8X19fXY9myZXj33XcxefJkjB49GmVlZejcuTN23HFHnHjiiXjkkUewevXqDZ0qIW2e8ePH5zQXGT16dCtks/Hw0ksv4aqrrsopdsSIERg3blyRMyKEEEIIIYQQQgghhBBCCCGkfSCuvetXwT/z3HLbHujbP/9/ZFwMVq1YDyiBrj3KN3QqiaxaXtsmc+N1Kwxet8Jo69cN4LUrFF63wuB1Kwxet8LgdSsMXrfC4HUrnI3l2u25+dWoLOnTIn0RQgghhBBCCCGEbGy4rotHHnkE11xzDRYsWJBTm9LSUnz33Xfo1atXkbPb8NiSQyMytDVkWcXCxnltSRONRFEltEsUC+saX4Jrqn0RrhJGYunB86KiSE+5KJWl2KRTz7zO+bLLLsOECRPyapON/v37Y9asWdhyyy3zanfnnXfi3HPPTSu/8cYbceWVV7ZQdtlZ17AOj37yEIQQEdmaFL5gzZe+OZAihZR0AtlaSqaQkik4Qm8LBymnREvZ/PJAyoZQyiaEhIQIhGxS+Kq7cFsE+0Ig0K8JS6lmRN++hE2XARFVm0FApAnWhCVuUyJ/qbYjHX8zQart70fbRZ99FalX+tkXQqCqpDIt/42derceHy39EJ7XCCEdLeyTcISAgBM+txCQUu9DavGfhAikgn6ZEA6kgC/308+eFL5KUQqBW8ffipuuuznvPPts2gd/f/op7LrbrghFgenPnk26+DHDvW+hR6J5AnxCcqO1pdrRssxS7SA3Ef3+0eRCCEGMNW7rPoLx3Eo6+t3Gahs7ufTPhiynnnRNRfonVvBnXET3rU9PLcPWn6rCaqk/b1WknT9+pZULvWU+S0X8U9qMeyps21LjYQbyWRSBtB/mzp2LbbbZpih977fffnjppZfykm52RKZOnYojjjgisW5Wrz4YkErl1E98lMr8nTr7Xijut8r1wgZJ46QX2w7jVLCtgjplbfvv5uUvxAK4sThX9/ZJfQNuXrUKy91k8VnnrlW4/M7L8Yu9h+r5ajh/Dea3MAu6IJgDRJc1iF4Mz/Vw4i5jUVuT/4JSexywG6740+V6jqVH6eD7sD/nCr8j2+Jvf94mha8WD6XaZk7nQGhhuBBhvYi0F2nftYWeuwkt2QYQ+R4e+SwJpnhJny3Rz6O4yT3++fHef9/DLrvskvV6FSrX5ucPIW2XJ554AmPGjMmrTUVFBebOnYt+/foVKStCCGkeNTU1eOONNzBp0iR8+eWXWLBgARobGzd0WolUVFSgX79+2GmnnTB69GiccMIJSOU4vyBkY6Bv375YtGhR1rj58+djwIABrZBRx2f16tXYaaedcvr3Ap07d8acOXOwxRZbtEJmhBBCCCGEEEIIIYQQQgghhLRtrrv7IP0vP9sgXbtXtEkBnaGt5sbrVhi8boXR1q8bwGtXKG01N163wuB1Kwxet8LgdSsMXrfCaOvXDeC1I4QQQgghhBBCCCHZcRwHJ554Ir766iucf/75ObWpr6/H9OnTi5xZ2yWLzzLn9qIJuVVBxIRVQgjUuXVwlZtXN507d25+Lha77ror3nzzzbyl2uvWrcNNN92UVt6jRw+cc845LZRdbsz7aW5MIhpipNS29NNINoUuCL2coaw6kG4qI+YsUvJFEbRmjkkTtFrvcal2WvsmpNpKKVQ4FTmc0MZHqVOK/p37w1UeXM+Fq1x4ykWj5+ltz3/Bg+e5WopoBPzKF/NruaGR8nsKvuxQeVB6G/Bv78WXXYxhw4flnefiRYux157DMfak3yDQOaZJfIHo4xQXSmZ4YJs7MBPSSrSmVDtaFi6qkI9UO6lve8yOi7FtRauCXQ5/vFFWvR5zoq3N54AenxSgPCNaNWOSp9taL6j0l65TSoUv88tTemzTY6HpH54lbw3PzbT3rPzt8/KUF1yP8EyiN806eni9IaAQLrqSNh42cW8zjocZyPrskXbJoEGDcOGFFxal79deew2nnXZaUfpuTwwZMiRj3WeNDfjObczpT2N8eFcZyptqJax3Fds3ouWk/uwyrWiOLCsgInXRMrMtAb04C+AA/kIuulxC4IWa9bjkp5UZpdrb7DgI9zx/N3bbd1dI4cCR0n8JBw5ksOCQIxx/4SKzeJH0RdV+uV7MCI5e5MhBKpXClfdcXpC8+a2XZ+PhiX/VomsnPJ5wIGEvnmSJtaVfLtGEVNuScxthNiwht59ruFhSKNW270BsUaQEqXamnyGkSbUT6uz97t2753S9ChVrE0LaLr/+9a9x9NFH59Vm/fr12GuvvYqUESGENJ9OnTrhgAMOwAsvvIB58+ahrq4OTz31FH75y1+isrJyQ6cXYf369Zg3bx6mTJmCsWPHory8HD//+c/x5z//uc3KwAlpLT766KOcpNpbbrklpdothOd5OPHEE3NehHvixImUahNCCCGEEEIIIYQQQgghhBBi0WbF2oQQQgghhBBCCCGEEEIIIYQQQsjGguM4uP322zFp0qSc4vv06VPkjAhiSsZEWVgOFreahnV5HfWKK67Aa6+9hmOPPbZZsomuXbvi97//PV5//XX069cv7/Z/+MMfsGTJkrTySy65pMXl39n4YsVn2nwdis58Ibbwb4EQgRk7TVamd6PloV06SbAudEX8nhslql/dhDwuPGisbX4kSbXjPaWJPeNSbVvAGpNqR7SrCVJtu/dSpwSOdAo4i42DXpW9UVXaGa5q9OXanuuLtFUo2vaUB1fLtT3PEm4rBQU3kMMqLdcO1bK+XNt/9+/J1Oen5izhi/PIXx/B8D33huf60v80AbuxRWqiet70faui+S9CikhrSrWNCDWUaqfH2FVpUufgz2W0XdKYrXRfCioo91Q4iptxJehJC6VLnFKUp8pRWVKJzqVV6FLWFdVl3dCtvDu6V/RAj4oe6FHeA90quqO6rBu6lHVFZWkVylPlcGTK+kxUEeG2Uh6A8BWqtq0FBKw2gILywkUc/LEzbGNk4HHBtmlrZRGKw1W4r+zrGZdj5yLXLmSxgQxQrt0xmThxIv72t7+hpKQksV4IgUsvvRRXXnll3n0//PDDWLFiRXNTbNcsW7YsY91pK5Zj2I+LMWrpj5hVV5u1r1zk2ukfBbnJtU1hklw7XiYiZaEgG9Z7INOOv7Rc2yig6xUwcdVq3Ll6DdwMY8zoMQfjrmmT0W+LfqEcWzhwREoLtp1Anu1Lt1OWZNuItnW8LeXWEuwdd90R5044G1Lm/18S/n7PFPx31nsRabdjJNtm2xxXWKJtKZGypdu2VBsC/u9ami1DwbYv0BZ+rbA15v7dkNacMyrSTpdqq+Du6XsWF2nHH7AMku2ePXvmdK1WrlyZ17UlhLQPHn/88bx/ZvfNN9/gzjvvLFJGhBDSskgpcdRRR+HVV1/F2rVr8fbbb2PMmDHYZJNNNnRqabiuiw8//BBnnnlmINmeNWvWhk6LkA3C5ZdfnlPcWWedVeRMNh4mTpyIadOm5RQ7YsQIjBs3rsgZEUIIIYQQQgghhBBCCCGEENK+ENfe9avgn2puuW0P9O3fZUPmQwghhBBCCCGknbHn5lejsoQiJ0IIIYQQQgghhJDmsnTpUvTq1Sun2M8//xzbbrttkTPa8NgCwkyS4bjwNWM/cWFlAZJhLxBdGgGkZ2p0nRZYQsHzfDGklA42rdy0oPOvra3Fa6+9hpkzZ+KNN97AnDlzUFubWRpXUVGBvfbaC0ceeSSOO+64Zgmw77nnnkSR39lnn90s4Xe+/LhuMaZ++XdfkiYcOEJogZovUnOkEcBJOAglcCnpi+JSIgVHppDSr0DKJlNwYNrLoE9HSAjh69gcKYJtKUIRm9n3ZWyA0Ao8AQEphP/cSATxfh2CmNCkqsu0hC2IFSLy7NsO76irLfPz7ggn8jwHz7u2AAbPuzGy6nqlVPC8B0JSAFWlVWnSchJlXcM6vL/4XV/eB/85cmSo9vO3HUhdHz53/it49owcUAhI6UsAJSQghH4O/bKv5n2FPYbugYaGhoLy3WrgVnjv/f+ik/7zHIjlhfV8xm55mri+hZ+JJoX1hDSD1pZqh2UFSLWNLDoHqXZQruxvMUa4rSAEoDwFIQVSIoWULEFKpiBF/vLTpHNucBtQ79ahzq1Dg5dhLFKIfJAFn4eRP+8iEMaaeKGDA5mpHYMwxv5cNfUC4YIb5vNVWG0iC3VY6QWi1NjncpzmjoUc6zomq1evxkknnYQZM2agpqYGAFBZWYkXXngBe++9NwBgzJgxeOKJJ/Lqd9SoUXj++edbPN/2wnfffYftttsuuKZNsV9ZOW6qrsZmTqrJuPiQLhLK4hr9TH1YX6/DKJW8ZoiKtQtf4SIBXvDul9lLFdj1Sil857q46qef8FVjY+J5lpSU4JLxF+OQ40bD1QsS+AsveJE5q38cDzALFwi9UIH12RKZNyD87DLbQgjM/3Q+Lh1zBWprskvObfY7dD/87s4rg/E7kGAL/X1YGDF2uC/0PE5AxL5D63gICOFY8QJSOsGcTgoZzOvCOR703M/+vNF1sTld8Dmib37afA7BB0tww9MXbfL3Pc9DKtX0Mwv4PwPaZptt8rq2AD9zCGkPrFy5EoMHD8bixYtzbtOnTx8sWrSoiFkRQkjxWbhwIW677TZMnToVCxYsaJOLUQkhMH78eFx66aUbOhVCWg3P81BRUYH6+vom41KpFNavX5/TfIY0zdy5c7HjjjtmveYA0LlzZ8yZMwdbbLFFK2RGCCGEEEIIIYQQQgghhBBCSPvgursPolibEEIIIYQQQkjzoFibEEIIIYQQQgghpPksXboU++yzDz777LOssY7joKamBqWlpa2Q2YYlu1g7d9FwpD4H0XCSWNuIhpXZjou1lYIHIy3TLyj0rNgE5amKZl0LAHBdF9999x2+//57rFixArW1tXAcB127dsXmm2+OgQMHdrj/xP7KNzMwb+W8QIjmCMcSETtakOZLiQNxtnTgiBRSwbtfXuKUaHm2Ewi4Hen4EmMp4cCBsORtRrjmS5KTxdrSEnr6OepHyMhALQlbIOy0xNpx+ZoQInwORdz1Gt1Let7Nsx7KkbNI5E2JsqR+nheR6JU5ZShzynK/aRsxX/70BRavXRQRADrSEmhDS+FtubZ0fAmgdOBojbbQz7QRaxtRoJBG0+0/W5998hlG7DMS69auKyjfTXpugg8+/AC9evuLOmSTayfJY1tSrk3xHykGG0aqnTmmSal2IQt/qOiobsoAgRInhRJZipQs/neDRq8R6xvXo6axBq7XaC0eYd5FIJs1slJTL4JPz7hAOyrEtn+PSLJFWAerl+hxwnYw9ZRrkyKxZMkSzJkzB7vtthuqqqqCcs/zcM455+Cuu+6C67o59SWEwNy5czFw4MBipdvmmT59Og477LCcRHtdpMQd1d0xsry8ybiiy7WhF61JaJMs2M5Prv1GbS2uW7UK67QYO06ffn0w8b5bMPjng/W8NJyjKqhAsK2CzxB/gSgoX7KtVJiVP+/1Y6LXKf2arFuzDqf88lSsWrEqMa8kbvzL9Rh+4PBg3Lal17ZYG0aiDXueJiCFNYcLpNnWfE5/zxZA8P1cymSpNgAt5bbmeNIsomTIItUOFokIo22SPi8cx8n6fL/11lvYfffdc76uhJD2RWNjI4466ig888wzObe59tprcc011xQxK0IIaT1qamowefJkTJs2Dd9++y1++ukn1NTU5DxvKjZjxozBY489tqHTIKRV+POf/4wzzzwza9yIESMwc+bMVsioY6OUwqhRo/DSSy/lFH/XXXfh1FNPLXJWhBBCCCGEEEIIIYQQQgghhLQvKNYmhBBCCCGEENJsKNYmhBBCCCGEEEIIaR5KKYwePRovvPBCTvEDBw7EvHnzipxV22BDirVNvZGIwZKOhYIxoztTcJUHKM+Xnilfe2bk2qVOKXp16t28i7ERsrZ+DR795GEoAI40EjQZyrUhfTG2lmwbUXYo2E7BkQ5KZAkcOHAcv9yvl3BEKiI4drSUzbFkbIFY2xK9QWvYIIQv2G5KrK2laxGxtoqJ2JAs1radmxEhN7JLWo0u1Mjg4+2iklb7z5rSwj0/RgqBqpLOzbiLGxf1bj3+88ObAKCfF1+a7cu1HUuw7WiZuy/WNiLtUB4vrDJL/qefseA5FAINDQ04bezpmPL3KTkJJ+NUVVVh9juzMWibQaEIELnLZDOVFQJFs6SlKaZUO/6dQ0TKmx6vg7xEKCwV2RZByEGq7SkPUkiUOqUodUpbVHyfD7WNtVhTvwZ1bm0sh1CmHZaEAlMR+2yMqLSF+awVdmnYDtHP5DS5tvXZiPhnbyyvjHLtLIsNUK5NcsXzPJSXl6OhoSGn+N133x1vvfVWkbNq27z00kuYOHEiXn311Zzir+tajZMrq5qMaWm5dqQsGO+zy7W9oFxF6oxcO9wGGgH8Zc1a3L92Tcbz2mOfPTDhrvHo2r0aHlxfmu35Im0PCsrz4CEq0VZ6QSgzl/C0sFshnO/aC/Eg8jnmj58zn34V99/yAFYsWZExtzhCCPzj61dQ4pT433MFAqG20PM9f2EZI9oOZdvBwjMmzpJwCyPYTpBqCwFfxm0+TfSxgOhnjMnPns9ZnyRBfVNSbdMiadsmlUoF1zwTzz//PEaNGpXztSWEtE8eeeQRnHDCCTnFOo6DhQsXondv/ryRENJxqa2txZQpU/D666/j1Vdfxddff43GxsYNksvLL7+MkSNHbpBjE9KaDBo0KKe/g3733Xex8847t0JGHZtp06bh8MMPzyn2kEMOwbRp0/gzRUIIIYQQQgghhBBCCCGEEEJiXHf3QZAbOglCCCGEEEIIIYQQQgghhBBCCCFkY+bll1/OWaoNABdddFERs2nfFCSQTJJmWnLZRMNaEGZLtRAYGQP/om5X11iLOrcu/9w2ct5f8h48qECYKQSid9gSYAZSTiNCE0ZrbYIsDacxmadl9QAAIABJREFUX1s3WejO4/8h3cg1IUQoTNP78bgImWSsWRyvSXL4dBlf01LtQCSv9zMeIybVtsXxpr5UljWdMIlQ6pRi06q+cL1GX6zvNcKDB9fz4Ck3kO0reFDKgwsPnuf6MkMj5PdVh74EUel9I/+3pOeAf/tLSkpx/1/vwxuz30D//v3zznnt2rUY+vOh+Obrb5Kfmfxd3YS0CYop1c7UVSFSbdM+LtWO5hIdn+NSbQUFAaAiVYHOpZ1R5pRtMKk2AJSnytGzU0/06tQLpalSPa5Zv5QXCMWDcVGPkWbsC89MadmrB6hwXNSlQTyCdh6irbWSNlhEBcHFji82YUvLzeIU8XtmE79PmRZ4yYS5Bq31Im0HKSVWrFiBPn1yW7x63bp1Rc6o7XPggQdi5syZ+Pjjj3HppZdixIgRTcZfv2olPmqoz+sYMR8ykLaftLhIeo0wv2nhdFKfwmojg3IRqYvNbrDa83D+8hVNSrVPu+BU/OXJe9B9kx5wpFl8KIWU1AsJwV+IyBEpq95fkCglU0hJBw4kUjKlFzRKISVSfrxw9LZZwCgFqRw88+B0HD10DCZedFteUm0AqO5RjbJUmc5JBgsl+ceTcKRESueYkjpX4S9Y49iL1kgZLLwkbLl2olRbamF2C0i14+8FSLUBf0zIxsqVK3O4ooSQ9s7xxx+Pl19+OadY13XRp08f1NTUFDkrQgjZcJSXl+O4447D5MmT8eWXX6KhoQGzZs3CiSeeiAEDBqBTp045fZdqCXJd+ICQ9szChQtzkmr37NmTUu0WoKamBuedd15OsYMGDcLDDz9MqTYhhBBCCCGEEEIIIYQQQgghGaBYmxBCCCGEEEIIIYQQQgghhBBCCNmAfP/993nFn3baaUXKpOMTl18lx2Rup/eS4+LOxUCk5pesqqUIKx/WNazDp8s+DiRm/u8Jv0SoKJNSRGKjbfSesO9d7F4Gwm0jUctwr03rQOxt2qugXBgRd6xtU0I1W8iZKSpN2mlLta13BDJQK8YoRVVYH+nXEm8qKAghUeqUZsy3EOrr67FkyRJ8//33WLRoUauLIpVSWL16NZYtW4bVq1cXRTTav8sWUAJwPReu8sXZoVzbf7lGIKt8yawy28qD5/mCWaWMTBa6PhTCeiqUzBrZ9v/72Y74eO7HuOHm61FSUpJXznV1ddh7+N762LFnKba4QLL8ncJW0rYoplQ7tgRBs6XaZpGDeLvoIgj+WGDk0Aj00T5lThmqSju3+JjdXEqdMvSs6IVNKnrCESk9xpjxztWCbCPXVvA8FUq2gzHTjHOhYFt5oZRbmaUIjEDa0xdKXx9b0p2rXFupZLl2eM/Cc2yuXJtsvFRVVWHu3Lk5xe60005Fzqb9sP3222P8+PF4+eWXUVNTg9///veJcS6AS1f+1GRfttzakLjmUhN7dok9pchXrh2+R+XaUpd93tCA45ctw3/qkxdr6tylM+7+21248KoLUJLyJdkS0pJPO0jJkkCmnZJOIKd2tLDaj09pabaWaOu6lHCQMuUyBakkHvm/R3HoTodj8vV3YfVPqxPzysa2O2xjCbX9vP1tGUq8hZ+rhBFoW0JtI9qGhCO0VFtfxUxSbTMjaxGpthVfqFQbABzHyXqtKNYmZONh5MiROOigg3KOHzx4MGpra4uYESGEtC323ntvPPjgg5g/fz7WrVsH13WxePFiTJ8+HWPHjsX++++Pvn37IpVKtehxf/zxR9xwww0t2ichbY1LL700p7iTTjqpuIlsJIwfPx4LFizIKXbq1Kno2rVrkTMihBBCCCGEEEIIIYQQQgghpP1CsTYhhBBCCCGEEEIIIYQQQgghhBCyASkvL885dvny5UXMpG1jy6hyVhYaf2XMjKwydCIg0osz9GEcjaZlJNaSMhub2np3PWobKbrJlXcWzYanrdBR0ZkRnFllVr2QVo0Qofxa2PI6W8qdLkgLMKLtwG2a/OTFSzM9n5HmKipkyyTVzuVZjwiQzZuwjheIRKNxRhxqdkL1qC8Pba6gdd26dXjppZdwxRVXYOTIkdhss81QVlaG3r17Y/PNN0ffvn1RVVWF6upqDBs2DJdddhlmz57d4rLr999/HxdffDF22WUXVFZWomvXrujZsye6du2Kqqoq7LLLLrjkkkvwwQcftMjxypwy9O7Ux5fGKg8ufFm2L9d2Q7l2sK18AbcyillfE+spD9DS2FDoGt5HFbmr4d65F56Hr7+fj+222zavvBcvWoyzzjjL34kJ2+MuQMq1SVum2FLtpK4KlmrHeswo1bYj9LgBAI50UFlSiTKnLMtJbVgqUhXYtGpTVJd3DRcR0IsEeIE02x/vInVmoQGoNMG2pxcVsPsI5dvWAgRWTK5ybUNcrh2QZUzkeEhypbQ0t+9a++yzT5EzaZ+Ul5fjkksuwRdffJFY/0lDA+Y3NmbtJ9vHQnpM03JtsyZJPnLtqGQ7Ktd+pqYGJy5fjkWum5jbdjtsh2f/OR0jDhoZyKalkHAcJxRP63dHhrJqI9B2RCjMNvVGam3k2lKXoxH48/V34aDBB+PBOx5CzdqaHK5eZvb+1T5wZImfh5Z4O5bwWwbCbxnua6m2gPBl2vDLhJCQQvj10gm2bam2sOaWiVJts0CSJdW2l2kCWl6qDSAn6eOqVauyX1BCSIfhL3/5S5OLAtp8++232H777VFfX1/krAghpO3Su3dv/M///A/uu+8+vPLKK1i4cCEaGhowf/583H777TjkkEMwYMAAlJU17+cnN954I9auXdtCWRPS9pg2bVrWGCklrr766lbIpmPz6aef4sYbb8wp9ve//z122GGHImdECCGEEEIIIYQQQgghhBBCSPuGYm1CCCGEEEIIIYQQQgghhBBCCCFkA5KPWPuZZ54pYiYbHyKD/CpERbbiEi1/2/Qloh1C6Xj9UsCK2o1XjJ4Py9cvx2fLP/EFdFLrzASC62lLzEKBdlRAF2JJt2NqtOjL3Fv4om4R78U6fqQuJllLEB8JIA8bfNhIRXaj8u20/ixRa1aprNICbRUKRiPHUwpCAaUyf7F2XV0dHn/8cYwePRo9evTAQQcdhPHjxwdCkyRWrVqFN998ExMmTMDuu++OX/ziF5gxY0bex47zxRdf4KCDDsLQoUMxceJEvPvuu1i/fn0kpqamBu+++y5uvfVWDBkyBKNGjcK8efOafezNu/T3Zdlw4XkeXLjwPDcq14Yv1A5EsVoi60FBeUYe698npSWynpHsaqFsIINV/ss8fV2ru+Ldj97FtTdcm1fe9917H955+510iSyQ9sxRrk3aIsWUamfqqkmptg7MKNWODOtNSLX1WG1k0gIC5U4ZOqU6QYr28U9ABQS6llWjb+d+SDml/qIDyvVfnh4rPbPIgJZswwvF2SpcjCAcNz3/OikEbRCRcCOQa/sSbn/MbUqubTD3Ji7XVtGbZm1Srk3yJ9fvHC+++GKRM2n7NCUXHTRoEL777rvEuoVudrE20Epy7YRWTcm165XCtatW4ppVK9GQ4fPtiDFHYPqr0zBgqwFaoK1fvo46EFanAom2L9SWwkFK+OUpGUq2o9thWWNtIyZccitGbnsgnrz3SdTV1uVwxbJz8BGj/GOKFBxoEbgt1JaOLwiXKV8WDqkl3xKOcCAgIaV1zsE1MHO+UKpt5nFNSrXNTNGSaqfN94LylpFqA0BJSUnWmNWrV+fUFyGkY9CvXz8cfvjhOcd//fXX2GSTTSjXJoSQGAMGDMD555+PZ555BvPnz0dtbS2WLl2K++67D2PGjAHQ9FwjTn19PY477rhipUvIBuWpp57CunXrssbtvPPOqKqqaoWMOi6NjY04+eSTc4rdYYcdcMEFFxQ5I0IIIYQQQgghhBBCCCGEEELaP+3jf1UQQgghhBBCCCGEEEIIIYQQQgghHZSKioqcY8eOHYvXX3+9iNm0P5rUHmQRw+YdZwdklChbEmerHyEE6tw6rKmnECsb//r+n8G1C4XX/pYUocTMSNKELUkz20Ja4jThy9REKE0L75//niZLV8oPQQa5RqwoiCnAo2nLN0MJt8gYYx8/TaYdiD+tGKMPVdG2Qb9KRUWvAFJOKi+pCAB89NFH2GKLLXDsscfi+eefR11dYcK99957D7/61a8wbty4gqVQU6ZMwdChQ/HSSy/l1e7FF1/EkCFD8NxzzxV0XEOX0i7oXNrFl8TC03Jt/91T5t2FUr5c29NxSnlQVhulXC3YNjJ0T4u2EUh3Yb08S8SrlMJFl1yIvzzwF0iZ2z8RU0ph9MGj0djYmP5sGUMkIW2UYkq1LcV1pKsmpdrBsJybVDtyjJhU2wsk/P7nXqeSTihx8l/8oC1QIkvRt6ovOpd0DsZEN5Bpu1B6THQ9f7zzZdpGsK0igm1o/baCB+WpQMJtLr4t1zZjp1mcIJNc274PZtGCJLl20gIElGuTfNluu+1y+r41depUVFdX45ZbboHnea2QWdukqWvVt2/fxPJ8rlbR5dpWebxN/LXIdXH88mV4uqYmMY9USQrjb78Zf7jn/9CpUxUcKSGlAwHHF2xLW7LtBNuOcAIptXlJLdxOyZR+D+Xa61atw1WnXY39tx2BZx97Fg0NDTlcpewM2n4QHnruQXTrVu1LvgMBuC/8NkLwQLAN6W9LCX/250BC6H2/xJxjoNQWElIKv50wUW1Pqi2EyEmsvWrVqpz6I4R0HJ544gn07t075/g1a9Zgs802w4IFC4qYFSGEtH822WQTjB07Fo899hiUUlixYgWuvPLKnNs/99xzXPSEdEhuuummnOKuueaaImfS8bn99tvx9ttv5xT7pz/9Kac5IyGEEEIIIYQQQgghhBBCCCEbOxRrE0IIIYQQQgghhBBCCCGEEEIIIRuQffbZB/369cs5/rzzzitYNksykOQ9FEbQLGyDZroIzRJsidCKrH3NUSWXgMCK9cvhKrcIJ9Ex+Gz5p1i0ZmEguw6uoAjFZkaLFv6zl6jCTlhCNWG1E5E+oUVopkTpetOVX26kpnZb7fKMSL8jqPT3SEwGx5q0ZIFNyjgTZK12t5a3NdqPTl5Z5QKhWNRSMqPUKct8/Az88MMP+PHHH/Nul4l7770XRx11FBobG/NqN3XqVBx99NGoySAizMbatWtx+OGH5y3ljtOvcz8t0XYDmbarhbAujDBWS2SVGwi1femrfy88I28NRLFGAqvjPC3cRaCRjW0pHPe/x2L6i9Nzli/8tOInnHTCSf5OTOCeTSKbqYyQYlNsqXZSV01KtXVgrlLt6AHTpdrBogcyhcqSSn+xiHaMgEDPTj3Rs7KXr8VWLlw9Vrr6peDCU66u1wsOIBRse5ZgOxg9lQelr1kwNgaLR9ifck3Lte13UxWXawPWPW3ifnJMJE0hpUSnTp1yil21ahUuvfRS9OjRA7NmzSpyZm2XTHLtTEKqvo6TX/8ZylXGmOxy7UiFSCi3YgWAf9fV4ohlS/BpBon1pn03xfSXp2PsqWMhZQqOEBB6huRIX0BtBNrSfkG/W9JqR0u1w3dfrr1iyQqcd/z52H+HkZg5/RW4bvPnr0II/L+d/x+e/udTmDLraey821ArV5OvL/o2MmxbqO1oSXggDpeOPieh2/jzwECwra+LEWCbxZeA7FLt+F0qplQbAMrKss+91q5dm1OfhJCOQyqVwltvvYVUKpVzm6VLl2KbbbZp9s8zCCFkY6K6uho33ngj1qxZk9OYq5TC5MmTWyEzQlqPFStW4KOPPsoa17lzZxx88MGtkFHH5bPPPsPVV1+dU+xxxx2HffbZp8gZEUIIIYQQQgghhBBCCCGEENIxaN//w4IQQgghhBBCCCGEEEIIIYQQQghp51RWVuKee+7JOf69997D9ddfX8SM2geZNIUZJcem3sjYMkjZdCdpbQPJshWQ1kUgarZaCSMv9vtwlYelNUsyH3sjZl3DOrz5/esQEIEYDVqWZiTZfjkCCbYpk1qaJoUMy0Mtd/AeEaXF7lWoPxfBzRUAIERUpidEwr2PCtUjQnaE99/uIzxAnGhhkqw1emgVvov0mKC9UoFkNJSJhr0babiAQErmLm7KlbKyMuy4447Yf//9ccABB2DXXXdF9+7dm2zz7LPP4uabb875GPPmzcMJJ5wAz/PS6oQQ2HPPPXHWWWfhiiuuwNlnn4299torUdDY2NiIMWPG4Ntvv8352HH6VvaFArQk1oXS0mwPHpQKJdu+KFZrYZURZdu/fDmsL5eFL45FqM/276kXyGOVsfFqlFLYd999MevfuUs4n3zySbz2j9eSZcV0xJI2xoaRakc7jsQlLH4QCpiTpdpp4zTs3/yyUqcUFamKLCfTvuhS2gX9qjaDgAik2r4w203f9/yx0/xSSgVlytNSbTNmqnDEDX5XCsoLr2e+cm2zH5drAwi/6Flx8XaEZGLw4MF5xa9cuRL77bcf7r333iJl1PZJ+u42Z86cxNitU7ktLBLpP0NZulxbRfaS+kj7aq5lzElybQVg8trVGLdiOVYlfJcFgOH77IXX3voHdtn1FwDMfMeSScMIpY1sW1qCbS2i1vG+XFuGUm3h4Puvv8dvDhuHkTsdgNdfeUOPm81DCIFd99oVL7z9PB576W/YbofBcIQMhd5Sy7RlSsuzJVIiXagtzLxQx/hzRnNuoVQ7WCAL0cWW8pFqJ83biiXVBijWJoRkZsCAAXjiiScyLiyRRH19PUaNGoXrrruuiJkRQkjHo6qqKmfZ7fTp04ucDSGty1VXXZX9Z6wAjj766FbIpuPiui5OPvlk1NXVZY2tqqrCrbfe2gpZEUIIIYQQQgghhBBCCCGEENIxoFibEEIIIYQQQgghhBBCCCGEEEII2cCMGjUq5/+0DwATJ07E999/X8SM2ia5SqoS2yZJaFRUji1iEq0gyLgxRUyYpew+tEw5onFWQVnQrxCYdPskPProowWfS0fl1QUzUefWQciI/hrROxOWGqEalN63pOlGji2NkNvo06QMFGsSoQ8tTbiuAESOqH9vUsieINVLchEYf2qaqj293Jx9WheWsFUXaHlreAyjZU5rbbVRlkTUqEZTMn8BYSY233xzXHLJJfjXv/6F1atXY86cOXjllVcwY8YMzJ49G8uWLcOHH36IU089FVIm/zOmm2++GT/88EPWYymlcPrpp2PdunVpdcOGDcNnn32Gf//73/jDH/6Am266CXfeeSdef/11fPHFF9h7773T2qxatQpnn312/ietKXFK0aO8eyB5DQTbygtE2J7ytEgb8PS+0uJtpUWwRggLXRc+IV5M/mrv2XdUQQjgZz//Ge578L6c8z/y8CNRW1sb9mqeF2OWtJ5jk6tBFfiLkHzZcFLtDHFatJlRqp3QLirVNn/eERkfylJlKHOySzfbIxWpCmzepT+kkHA9NzjvQKrtefD0GJok2PaUXrJA6W3l+csRmMUG9LjpQQFCwVOFybWV0q+YXDttbNRQrk1y5a9//WteskzAf+5++9vf4k9/+lORsmr7BAvZaCorKxPjkvXUOfTfRFmo0xaRvUzxkfdwxaWIXHuV5+G0n5Zj0po1GUeLcy88B08/NwW9evWClFqkLYS/LSWEkHD0gkO+MDuUbfvibKljnVC2DQkHEl9+8iWOOWAMDtp1FN55852chGrZkFJi3wP3xaxP/4mHpj2ALbfa0hdpO5ZMWzhhHsI/h/BcokJtc84y2HcgpZFoG5E2/H7MjC9YjCk3qXb85wGtIdUGchNrJ81xCCEbB0cccQQefvjhvL4vKKVw7bXX4uCDD05ceIwQQkgyv/vd73KKW716dZEzIaR1eeyxx7LGCCEwfvz4Vsim43LHHXdg9uzZOcVOmDABffv2LXJGhBBCCCGEEEIIIYQQQgghhHQcKNYmhBBCCCGEEEIIIYQQQgghhBBC2gDXXnstLr744pxi6+rq8Mc//rHIGbUfmlTLJHiy8+kkLq4xcq7AqG3kWpGujCbNqhMCtbW1uPC3F2LC1bfgjDPOwNy5c5vKfKPi/R/fw/erv4UQEkIZ+Znw5WfCyPOMIM2XrRk7nX9P/Hh/S0vmtGzOiNSCfyYjhJZ3G/m2Xy7sl5GrBfffusmBQy8UrIn4cxAJz/BwGTG7OY6WdtrhEaldwrOrVII4O+EwRuhqhK3mwEGXSmlpqEKpU5qlx+wMGTIEU6ZMwddff40JEyZg+PDhKC1N71cIgZ122gl33XUXZsyYkSiVq6urw4MPPpj1mP/4xz/wyiuvpJXvu+++ePXVV7Htttsmths0aBBefvll7Lfffml106dPz1l0kESvyj5aCutCeVqUHQhiQ3m2r3z1tBzWj/E8Lc4OpLHQAm5o8Taselv+qoxnPUBpYe+Y48Zg+D7Dc8p97dq1OPKwI4P2WSl83QNCCqKYUu1MXTUpS46N34VJte16//fyVDlKZfPH5bZMqVOG/l22COXanhtKtuEFiw64Xky4rcdXM6Z6nqslul6wKIEfo+XaWqrtmeuN/OTaBnu8jd/zpLhM+4QAwHbbbYcRI0bk3U4phbPOOgu33XZbEbJqP5jv6jvvvHNi/epmyEQzfYxEddpxubZIi017t3YEgM8bG3D4sqV4rbY28XhVnavw18f/iutvvh6lJSWBSFrq+Y7Ux5V6nmTKgm0tqvb3HV9VreXT7/3nfYzaczQO3fswzHlvTp5XKBkn5eDgI0fhP/Pewl1/m4zevXv5eejjS+uXgzBHqWXaDhy/RqQLtYXO3c8fgO7HPz/oclGQVDt+/1pLqg0AFRUVWdvV1NTk1D8hpGNy/PHH45577sl7MY4XXngBRx99dJGyIoSQjskOO+yQNWb9+vWtkAkhrcPMmTOxcuXKrHGDBw9Gr169WiGjjsnnn3+Oq666KqfY/fbbD6eddlqRMyKEEEIIIYQQQgghhBBCCCGkY0GxNiGEEEIIIYQQQgghhBBCCCGEENIGEELglltuwY477phT/AMPPID6+voiZ9U+yVVqFSHJdajlWcJYllVynC3dEpaPywihAYHlS5ZhzMHHYtqT0wAAq1evxpFHHklBFoCFa77H7B/eDKXlwkjTfPG11sQFgjQpAIlQJCeFKbe2LU22EapZKjWEKjUtUxPWU6Ola8rEiSASxkYdEa1lkl+r9KKwSsULkoKi6ARVXPipxZ7RNPxfItY28L0rFe1HmAMKpGQqIZnc6Nq1K+6++268++67OPzww+E4Ts5tR4wYgVtvvTWxbsaMGVnbT5o0Ka2sqqoKjz76aKKw26asrAyPPPIIqqqq0uruuOOOrMfORO9OvUO5K7QkVkVlseHLV2sHkle97ZcDvvXVl8siEPCq6HMQ0cBGxbHmAZk6fSoqOmWX9wG+VGPK01PSZe8JvvkwB0KKTzGl2sr6c2V3pSJ7yVLtYGwV1sIHCVLtyDECOb7Z9QJ5flmqDCWyJMvJdAxKnVJs2XUAhJBw9Xjpei5cr1G/u3rcdOF6nlZn+2OnUp41frrwPFMWLmAQl2urPOXahvDRi38GJz9Uecm1RZFfpM3y+OOPo1u3bgW1veiii3DzzTfnFPv1118XdIy2jhACW2+9dWJdTTO/m2STa/vDf3yimINcWzN1fQ2OWrYU37mNicfZbvB2+Neb/8Khhx+KYG6jzNzELCJkLyjki6iFDMXUetkhOMHcycE/Z/4Lvxz6S/x61BjM/bxlFnsqKSnBr0/8Nd775r+4/S93oLq6OhBiG6F2INIWji/MllLnpWuFE8i0Q0m4JdSWTrROSAipBdzCQbgIk5kX5i7VjkiyW1GqDQCdOnXK2pbyRkLIKaecUtAii1OmTMHf//73ImRECCEdkyFDhmSNqaura4VMCGkdrr766pziLr/88iJn0nFxXRcnn3xyTmNHZWUl7rvvPkjJ//ZPCCGEEEIIIYQQQgghhBBCSD7wb9gIIYQQQgghhBBCCCGEEEIIIYSQNsT777+PvfbaK2vckiVL8Mwzz7RCRm0LW1qVsyZNBwaCLCO0MoKsJo4RdBAItqNKtDRtmnaqhUpnYN6X83DI/ofig/9+EImeM2cOTjjhhFzPokOypn41Znz9IjzlWeJsI9EORWqhWFsCukwbsRGK0IyI23+XEJC61gi3fQGdr902Ny/UbYvYto/v47NFawknIixBt0h/NtJEbZac2xB/FNOkrZHjJV3NdIwcVCkt/VSWBDQICuubI9X+2c9+hk8++QS//e1vC/5P/6eeeiq6d++eVv7ZZ5812W7JkiV48cUX08rPPPNM9O3bN6dj9+3bF2eeeWZa+dSpU7Fy5cqc+ojTqaQTKlKdfBms54tdXS3HVioUv3pGpOt5gSDWUwqe52kptm4D/755ysh3rXuMqGw9ySOpoFBRUYGHH30453MYc8wYLF+2PLdgiltJK1BsqXZSV1nHZ1usbG2rWI/piypYkm1Llq/gi6ZLZWmWk+lY+HLtLQElfKG2coNXsCiBGTc9fzz1Fy3Q46keYyMLFigvuKbNkWvbMvSiybW5NsFGS/fu3TF//nz07t27oPZXXnklysvLccstt+DGG2/E+PHj8cwzz6Cx0Zc1NzY2Yv/998dWW22FTp06YcSIEXjhhRda8hQ2OI7joLy8PK28RnnN7rspuTZgy7XNXszAbO2Z9walcPWqVbho5U+oyzB2HHXMUZj1xixss82gyEwFWhjtl8lAoG0k1IA9n3LCxYcg8ezTz2LXwbvh5KNPxoKvFxRwNdKpqKjAKWf9BnMWfoSbJt2IyspKS6AtQ1m2CEXajpBwApG248u1zXkFom1LqG1E3CJQigfXQMYk44Av0jZXu61LtQGKtQkhuXPGGWfgzjvvbHJMSeL+++8vUkaEENLx6Nq1a9aY2traVsiEkOJTU1ODt99+O2tcRUUFjj/++FbIqGMyadIk/Oc//8kpdsKECRgwYECRMyKEEEIIIYQQQgghhBBCCCGk40GxNiGEEELqDw+BAAAgAElEQVQIIYQQQgghhBBCCCGEENKGSKVSuPPOO3OKffzxx4ucTfuhSaVMgic7Um2ZznIRY9niZKW3hF0nrH0IXHbuZfhuwXeJfU2ZMgU3Pvhu1mN2ROrcOjw371nUNq7XErVQnB3I4ALZtl8faLW1ONsRtrRNC9iECN5Nv0D0voVyOluCLWC704W+j/Z++HiEfQayNYO1nfQ82UJNgZhkLRYeSuB1W6Ui7whkntH+FVT6kS1TuC199cv9rJoj1t50003Rr1+/gtsDQGlpKXbfffe08hUrVjTZ7tlnn4Xrumnlp5xySl7HT4qvr69vlnyyR0UPLYJ1tUBbBbJXD1qoHZNs+7JdL7hXfryRo/ti2PBJMvJtW+YLKyYq3QaAUaNHYdToUTmfw2677gbXC6+vkchaB4vWEbKhaIZUO1NXhUi1/WFVpY3NkfaBED/8zZdA+2NxmVOWe7IdiPJUBTbv2h8ePC3UNsJsF64XCrZdeP6258GFKU9YsAAI+lB67C1Urm1DuTZpaaqrq/HNN9/g5JNPRklJSd7t6+rqcOmll+J3v/sdrrjiChx22GGoqKjA3nvvjd69e+Mf//gHAF/O++qrr+Lggw9GeXk59t13X0ybNg2e13wB9YamsrIyray2hb6X5CLXjgqaM8u1F7suxixfhkfXrU3s03Ec3HLbLXjokYdQ1aVKz4/MvERqabS9Hc6ZgnmTFk+bOdJD9/4VO231M5w59iws/mFxYRchRucunXHBlefjo4Uf4vIbLkdJSUkowpb+vMyx5NqOcCDhwCx/JIUlyA7mciKsC4TaAlIGGvFAoi3tc43MG8Nr0h6k2kDysxuH8kZCiOHss8/GzJkzUVaW+3zhnXfeKWJGhBDSsejSpUvWmIaGhlbIhJDic8MNN+T084BDDjmkFbLpmHz55Ze46qqrcordd999cfrppxc5I0IIIYQQQgghhBBCCCGEEEI6JhRrE0IIIYQQQgghhBBCCCGEEEIIIW2MIUOG4OSTT84a99Zbb7VCNu2TXCVXEeLCbUBLskUoVdYWzFDEHJc2+3Jm/RsUFD6d82mTh71m3F7485Oz88+3HdPgNeC5edOxsna5Fqn5cjhfgIbIdfdfvkoNlihOCEuYpiXYRtAWiNOECORtpt7vQyIUZ9sCbVuuJoJjBPptZYnW0o3WaeSk8lO6b7uoEAlg7JE3QlBl+lOhSFtZTZQlZG6OWLul6N69e1qZlE3/E6eZM2emlQ0ePBhbb711Xsfeeuutsc0226SVz5gxI69+bLqXd9dSVxUIs71A/GpLtrXgVamwLhBjKy2I1ZJYGNG2B31rYWt7/fuq0sSv0AJZKODRxx9Fl67ZRTEA8O2Cb3H4IYcXfA0IaRWaKdWOL3qQ1CRNhiyi2/aiBdH1FjJJtc0f4FCqLYVERaoiy8l0bLqUdsGmlX3hei4aPReuaoTrhYJtz3PheY1634PnmfHUl2t7nqfHSb9MmbEXqtlybfvOUq5NWpry8nLcf//9WL16NU477bRm99fY2IjXX3894wIldXV1mDVrFg4//HAMHTq02cfb0CTJiWtacMGPbHJtwDiYM32KAG/W1WP00iX4oL4+sa/efXpjxiszcPY5Z1lSaP+zwZ6FSD0/ClXRwprf+MJpeAp3TrwT2/TdFpeffzmWL1tewFmn061HN1w/8TrM+fYjnHPxOSiRJXC0ONuXZ0tIOL4UWziQwhdsBzJs6UDKqEw7UGqbWGg5txSAVQd93tLM5+x5YbBIlplHhvttWaoNAFVVVVlj6urqcjoeIWTjYP/998dXX32FPn365BS/bNkyPPTQQ0XOihBCOgbV1dVZY+ozfJ8npL1x//335xQ3YcKEImfSMXFdF2PHjs1poaROnTrhvvvuy/p3YYQQQgghhBBCCCGEEEIIIYSQZFr0b9pWLl+Pn5avb8kuWwzmVhjMrTCYW+G05fyYW2Ewt8JgboXB3AqDuRUGcyuMtpwb0Lbza8u5eS7/dzchhBBCCCGEEEJIMTj66KOzxixatGijFCzZEqucfzqlA+MibBhhVsIx4vpDKN1OJAi1VEzMrOXbC7/7AatXr24yNa+xDmeN2QN//OMfcz2bdk2j14jnv3oWP65bBGiZmhGmGSmctKTagW5NCjhGsqblagJGMicgheNvC1/nli7ellrejUCoJrSkLhSrmW0fFZNex71owfMgEOSLWC9G4BZUKFvm7VcY4bXdr4g/Z8qWhYvgGkHp66aSFHHWcc3h0wShofLVkU7W+1dsVq5cmVa2+eabN9kmaZGBPffcs6DjDx8+PK3sjTfeKKgvwBdrm2tthNlKeVCeB6U8LdO1xa5Kx6ig3KC9/taWreuNbQkdp3wjoB0NAKWlpXhqypM5n8eLL76I66+/PntgAWsaENJsWluqbW/GZcoRqX0TUm1rwQMj1QaAThu5VNvQq7I3qsur4SrXevmCbVcLtV3P1TJtzxdoQ4u3YcZXN1isQHmUa5P2Q3l5OSZPnow1a9YkyqKLwccffwzP81rlWMUi6VotaGxs0WPkL9cOy+5euxYnLF+KFRmu87BhwzD7ndkYNnwY9OQC4eI/WiYtZGTWFCwSJKReYEjCc13c8LsbMKD3VrjpmpuyzkVzpU/fPph0zyR8+NX7OGncif7x4i+pZdnCzMHMgkbSl25HRNqhMFsK6Qu3jYDbX2nJl3SLcA4n9ZwvOP9AtC0i88JwLmbPj9qmVBsAOnfunDWG8kZCSJx+/frhu+++y2kMAYCTTjqpRRbuIISQjk7Soo9xXNdthUwIKS7vvPMOlixZkjVu4MCB2GKLLVoho47HH//4R/z73//OKXbChAnYaqutipwRIYQQQgghhBBCCCGEEEIIIR2XFhVrz/9iOb75fHlLdtliMLfCYG6FwdwKpy3nx9wKg7kVBnMrDOZWGMytMJhbYbTl3IC2nV9bzq2+nv9InBBCCCGEEEIIIaQYjBw5Mqe4l19+GQ0NDUXOpn3QpLYqXhkTFgbOKxETZVlC7rjo2CiRA7mystpoEZrjSKRKUllzV0rhnHPOwW233ZY1tj1T79bjuXnP4Ic13wdiOAgjydbvAoiItgMxtjGhGUmbL10z8jYBBP3YMbD7EFaf+p/NBEI6BI7syL4fZMvWQokbgOizlEmE2aQgU2R5eGNdKRV5D04iOJSWuipL1q3SZaBCh5h+HC2p25AopfDhhx+mlQ8bNixjm+XLl+Pbb79NK99pp50KyiGp3fz58xOF37nQuawLAIQSbS3S9pSCF4i0PV+67QUlod41aONpEa8le/Vtr7DVrGE7sx+W+XmoQPw6fO/hOO7443I+lxuvvxEzZswI+slkIM4klCWkKGwIqbZZUyNBqh0fjyPtY8J8I3A2vVekKvSCDwQAtug6ACUyBU95gVzbg5Zpey5ceIFU29Oy7UCkHYy1npZm+3JtGLk2kCbXTl9yIpSfU65NNgRVVVVYuXIltt1226Ify3VdTJs2rejHKSbdunVLK/uxCMK7UNecXm5QVsk65eG0FSswfvUqZFKXn33u2Zjxygxsuumm1pwHek4ZzjsEzCJPplzPgwRQV1ePC8+5CJttsjn+77Y7UVNT0/yTBbDlVlvigSfux7ufv42jxhwBKbXoOuHli6+tl9mPLHrky7IdW6YtQxG31IskSSGDObUUYTsjEo/MEQNddjiXM3M2KWWblmoDuYm1+TMfQkgSqVQKDz/8cM7xd999N+6///4iZkQIIe2fFStWZI2hWJt0BC6//PKc4i644IIiZ9Ix+eqrr3K+xnvssQfOOOOMImdECCGEEEIIIYQQQgghhBBCSMeG/wuDEEIIIYQQQgghhBBCCCGEEEIIaYOkUikMGDAga9whhxyCsrIyCCEwZMgQnHXWWXjzzTdbIcO2QybvYDbpVSC7EhELZrwTS5qtAvF2XMPpu7XD/oR+79evHyZNnoQem/TIfh5K4eKLL8Yll1ySNbY9UtOwDtO+fBqL1v0ArVfTUm0jWTNyNAcS0FI1X4AdSNaEo0VrRpwtA6mckGZbwJFawiZl0H8gWEMoYLN/IRCzAbD2g8i4LU9ZoaZ/EZYrxCRsIpS1BcI31YRQU3cSeY5F5C2aj00gfQ3Fnr5I2xIw+5XB8y/lhv9nRK+//jq+++67tPL//d//zdjms88+SywfOHBgQTlss802ieWffvppQf0JCFSVdPblrlqZ7QWS11CabaTanufp++bpOATvRufqBXJX+56GQu2gRMXlrYGb3n/2FHDPfXdjk56b5HQuSikccdgR+HZBusickA3ChpZqW+8IZMoZ2gdSbbs87L1EppCS2Rfi2JhwhIMB1QPher5I21MeXM9Do3KDxQiMUDvY1uVuINzWixdo4banoBcq8NLk2sHnImKLEihrrG2OXDuySbk2yY1UKoWPP/644AVD8uHee+8t+jGKyZAhQ9LKbl2zumjHyybXBoC5jY0YvXQpZtSuT+yjsrISjz72KG67/TaUlJToPuz5ChLl2rZMes3qNRh30m/Rr0c/3P+X+1FfV9/8kwOw7eBtMeWlp/Hmh//GgaMO1PMuac3BEl6xOimsF0KRNvS8L5Bph7M+a14WCrX9BZH0XEqPizJYKCmcS0ot+Db9h/PztivVBoAuXbpkjaFYmxCSiV122SWv+EmTJhUpE0II6RhUVlZmjUml+PMb0r5pbGzErFmzssaVlpbitNNOa4WMOhae5+E3v/kN1q9P/lmATXl5OR566KE28fdzhBBCCCGEEEIIIYQQQgghhLRn+DduhBBCCCGEEEIIIYQQQgghhBBCSBtl++23zynOSPs++OAD/OlPf8KwYcNw5JFHYsWKFcVMr/g04aPKLLVqWlIMWKIrFa0TMYFW4jGsPkIRlxEq2hJmEewffexReOujN3HuJefi18f/Gif99kQceewRySkqhVtvvRVHHXUUamtrM59LO2NpzRL8/fMnsHz9Ml98Jn0RthGlhVJtLUWToTBbSl+1be6IXyeDEikCdVsgbTMiN3MfQ72bf++kltMF9ymybavqLGG23gfs+58uZRci+flUWs6ZFxkEripB4Gokn2lHjvUR5KLT98sVpHDyTK5lWb9+Pc4999y08mHDhuGAAw7I2G7+/PmJ5X379i0oj8033zyxfO7cuQX1BwCVpVWBEFspT0uzPV+yDQXP8++BkW/7pUqLXH3pq1JKC2KN7tXY3UOZtrmXwTsQxthqbutZkFJi5mszcxbC1NfXY/fddkd9fX1GYSyQLvUmpMXJz1mZRpJUO95pmuw4PiZb0uxMY7KpT5JqG0m+AFCWKm/W+XRUupR2Qc9OveAqF42eC1c1wlMuXM+Fq/yXL9T25dvKjK3B4gShXNsfR10oBb3vBdtAuBiF0vuBbNuSZQdybRW7x7Duf9JnNhBZfANIaB/btypa5kXaLalUCu+//z5+8YtfFPU47X1xpmHDhqWVCQBfNzYW7ZhNybWfW1+DQ5YuyXj8QdsMwpv/eRPHHHOMnoumC5wzyrUFsGzpMhx71LHo32cLPPnYk2hsofP82dCf4ZU3Z2LWu//EHnvtqWXZwl/gSDqQwoEjZOJLCukvbCSjUm0hbZG2CMuNTFsLsYX054ESUaF2uAiTDPqJq7KDGZy96FHknrRNqTYAdOvWLWtMS91fQkjHo1+/fnktLPb9998XMRtCCGn/LFq0KGtMaWlpK2RCSPGYNGlSTnOMAw88kMLnArjrrrtyEpcDwE033YRBgwYVOSNCCCGEEEIIIYQQQv4/e2ceJ0Vx9/9PVc8uyy03oghKoigJqElUfNSoDwblJ/GOV4yixsTo44FXvEWTeMRbMfGId1BRoz4EjSDePoiogPFAPCCAILKw7LIXuzNdvz+6qru6p2end3ZmWeDz3tcw3dXfqv5Od0911wLvIoQQQgjZ/OHfbBJCCCGEEEIIIYQQQgghhBBCCCEdlN13373guv/4xz+w5557YtGiRUXMqONifIFR4ZUIm7Hy1s+JLTPTsi7t0QQscZct6BK6HiDQo2cP/P7Ki3HLPbfgupuvw61/vRUf/Wc+/mv/bAEcAKytX4MFK+ahId2QL7MOz8I1n+L5L55FXbrek2KbY2lJr70yLViLLEtI75gb4Rrgi9U8KZvjC9+M8FqIQKXtS7BFsB4SaHsnyrpWhJWjt+55qC35WgtCYVMUJ18Lida0jL2tcthofSP9VNAyTxWItJVVxQhEvToKUmy8f0ZUWVmJ8ePHY/78+aHyHj164KGHHmpRULds2bLY8v79+xeUS79+/Vq1nyR0K+vqS7IVoLXZ8EWvlkrbkmsHIt5A7OpbW/WfljzbeNsjQkAgEP/bF6uy2hu+00548NEHE3+e1atX48D9D/RWIn75nGWEFJMk11eL82zESbXD5bGCY+SRaougrj+Zgv+wIKx6KtROp1RFYmHnlsiQnkPhyJQn0na9lwtvggJPrG3k2i5c1xNsu2YCg1xybZjz5GpPtul7zWnTcm3/XEXk2rpLjZVrBzOuBL10Drm2HZNrnRDAmwhjzpw52GeffUq2j+rq6sTip47Iz372M1RUhCcpUADuqV1f0h422nZaKVxXvQ5nV61FQ46JRg4//HDMmfMuRozYBYDypc4tyrX1A9aypctw6MGHYofBO2D6tOnIZDJt/wxCYPQ+ozHno3fxytszMXLUyGDSIl+WrSc0EvaYK/KCCNUJxm+2SDuYXMnItM34zp4gyXxye39mDGhPgyUQTJC0KUq1AaBnz555Y4pxngkhmy8vvvgiHCfZZGlVVVUlzoYQQjZtVq1alTemc+fO7ZAJIaVj8uTJieJuuummEmey+TF37lycd955iWJHjx4dO9ksIYQQQgghhBBCCCGEEEIIIaT1UKxNCCGEEEIIIYQQQgghhBBCCCGEdFD22muvNtX/8ssvsd9++2HhwoVFyqhjkVtw1aJN06sbFWH7MrNw+7H7sNoIpFzBtrBs2wi/BGBkYPqnR8+eePS5R/DIcw/j9P85HWP+3xjsOGJHXPnny3HzgzfD6ZLCp6s/xnf1+WUOHZENmQ14ZfHLeG3pq8i4GV+QJrVgTZplaUTawhKqBVI2T6LmQELCERISgUjbixdeuZCBAA4CgXLNSLZhybQFoARgiduCc4Vg3b8+ANu0FpK36XNqHNk5hdqWU9O026I8U0XaEqG3UFw+PMenLf7UklDrgpcb4Z8RVVZW4uabb8bOO++MWbNmhbZ169YN//znP/H973+/xTZyyU569+5dUE69evWKLV+5cmVB7QFARaqzJXR1ofQLUHBdLXN1lS9sVUpliV5d5etZPRWsa2L1+RTeNiP4taMBWwYc7udM7NHHHI1zzjsn8WeaM2cOzj2H0geyESiZVDtBsy1JtXUjIdGyvlX430ktXPa/61BISQdlsizB3rdcHOFgaM+hcN20L9ROuxm40EJtI9J2tVxbRV/BlAZGlK2sSQwApftYXabcYNIC6HOqz5t/0djLiEjZtZw1er20JNeOQrk2iUNKibfeegtXXXUVUqlUSfYxceLEkrTbHvTp0wennnpqVvlT9XVY2NzcLnLt1ZkMjl1Tib/V1cbGSSlxw4034Olnn0aPnj0tmbaCfsuSa5ufTz/5FPvvsz92/v7OeO3V10PP9oUipcSYg8fg3198hGkz/hfDvj8s2KsIxkZ6KiT/x5dnR14iNK4K6vtjYCH1hFXe86gZ+xnRtj3+MhJtI9S2Z24J6ksIqfcZkWrb0R1Zqg3kHn/YuK5bcPuEkM2fHXfcEX/5y18Sx48dOxarVq1COp0uYVaEELJpUllZmTema9eu7ZAJIaVh8eLFWLJkSd64rbfeGsOHDy99QpsRjY2NOOWUU9Dc3Jw3tlOnTnjwwQcTT45CCCGEEEIIIYQQQgghhBBCCGmZ0vzLakIIIYQQQgghhBBCCCGEEEIIIYS0mf333x89e/ZEdXV1wW2sWrUKBxxwAF5//XXstNNORcyunUggHzQYH5aACFXx1i2ZYbRSpH7uxgWEAiB0a25Qx9ssgnVtVRReBc+/aGxpSvgyZgmBfQ7YB3v/dG9kVAaum0FGucioNOAquHCxeN3XWNNQiR22GoZOTkWyg7GRWVK9GG8ufR316TpfhBYI2oxMTWrJmtTCNSPAFoFQG1JLtYUfK6X0JdvCvIxQ2xewSQjhQEpdTwRCNQHTtvAFw9ISrNkSOaXd00HdoA6A2Ism7nLNEmSa1YjALRSnt/liTvvdFrkiELlmfV3MJWdLta29GMG2gtKC8dJxxRVXoKGhAc3NzaisrMRnn32Gjz76KFYSt+OOO2Lq1KkYNWpU3nbXrFmTVeY4DioqCvuulJWVoaKiAo2NjaHytWvXFtQeAFQ4Fb5k1RO3CijhiVyF8CSurr7eFVwoJaGEC0B6dULL5rLTcnRf2Aqvb1KemNFcu9670v2T8q4zpUJyeMONN9+Iue/Nxez/m53oc90z+R6MHj0ax59wfMHHhpCik/CZoSWpdqgvjvbzRnyqN0X74nBDgSw/iAik2oDy+geSl/5dBmD5+mWoa6qFEsqbCiKjIKUChAQUIKEAr7u07rMCUC4gAKm8lyukd8fV58UVClKZZzm/p4Trzz+hpbcAoLz+GxAQuqMNaij/eUH5dU0e8O/HQoiYZ4egbktlhADApEmTcOmll+L666/HCy+8gCVLlqC2thaZTKbNbX/44YeYMmUKTjjhhCJk2v5ceOGFuPfee7OOxe+rq/CPvv1D3UOxmdu0AWeuXYvVbvx56NevH6Y8MQUHHHhAUKgf1vw+xH92E34f9d6c93DWmWfho48+KlquqVQKhx5+KG6981Zs1WsrXaqfKYXu25SCkMK6z0VmZolBmM9kl5n7pgwLraMdoT35EIT0x2DKquXHKLskRpZttdrRpdpAMrF2MUTqhJDNm1//+te45557MH/+/LyxM2bMwMCBAyGlxB577IHf//73OOyww9ohS0II6fgk+R1wjx492iETQkrDpZdemijud7/7XYkz2fw455xz8OmnnyaKnTRpEsXlhBBCCCGEEEIIIYQQQgghhBSR0v6POEIIIYQQQgghhBBCCCGEEEIIIYQUTJcuXfDb3/62ze18++23OPbYY4siW+to5JZdtSCeMo7tHGItERFriYh81rQhjLDZF0db2+y6kT+lL5f2RNG2aNtrD75A2rS/rnEd5n37IZbVLIWrskXEHYWaDdX419fT8fLXL6IhUx+SXgshtSBbhqXaRoat4xzp+PJsKbVUWzpwhAPHlAu9zbQjtZQ7JOE27ctAZG6dL1jnxz879jYRnA8bv44IrgFzidgCbnNBBNdVWPwWvaiiQtZEIrc4qbcWb5sCBRWK8zcZUTcUlELJxdp33303br31Vtx111144oknMH/+/Cyp9tChQ3HLLbdgwYIFiaTaAFBbW5tV1qVLlzYJ7jp37pxV1pYJDsqdTnCVp9T25Npa6GqW9Y+rXCgVfg/QKl5lS3ltUbr9p7n+LKG60uX+uooV9M14dQb6D+if+LOdcvIp+PjjjxPHE1JS8jgns8TXMVVySbWDSQ3Ckxzk3EdEqh180+FvL5PlkMJpOWnis33PHbxJSPQEJBm4yLgZuLrM+8nAdb0lpbyXt6z7VihAR5q+VvfO3hblAvAmPtAmbAD6OjH9qoLfl8M6v/G0cL3QkUraQEVFBSZNmoT58+dj3bp1SKfTUEqhubkZRx55JHr16lXws9CECRPwzTffFDnj9mH77bfHSSedlFX+QVMTptTVAWhhIqUCUQDur63FsZWrc0q199hzD8z9YG5Yqm3wJ2cyYwUvx1dfmYUf7PID7Ptf+xZNql1eXo6TJpyEZd8txcN/fxi9e/fSYyAgPIINxmeOGcPpsZQUwhurWWNVsy6lDGLMuM+Mx6JjL/05TbwQ0t+/GSciu5afmz8eM+M2f90/sGFJdgeVagNA796988YopWInJCKEEJvWyhld18W7776Lww8/HH369MHKlStLlBkhhGw6JPkdcM+ePdshE0JKw7Rp0/LGOI6Diy++uB2y2Xy4//77cf/99yeK/clPfoILLrigxBkRQgghhBBCCCGEEEIIIYQQsmVBsTYhhBBCCCGEEEIIIYQQQgghhBDSgfnjH/+I6667DlK27a/4FyxYgEcffbRIWbUzrXBVGUdhVIQlwsasvPVz52JkXrodFfYYe5JlEZIn28JmT/qFYFkISC0EM+IxI4420jCpXy4UllQvxtxv52Bl7YoWJI7tT31zPd755i08tfAJ/KfmPxAyyFtosZrjfx6htzl+jON/Tn1MjDzb1PGPnfTlbeaYSSPTloHozROTRyTmdn0jc9MiN8CWsulTawTstsbNvnZU5B2R6yfm9ISqC2WVxxmysytmXbo5LgGlApmr91mCq8UInaONJZXHlYoTTjgBr7/+OiZOnIiKiorE9RoaGrLKysvL25RLp06dssoaGxsLbq/cKQOU6x93o3E14lfXElwH4mxof6u33Q0JtcOSbVPPWoHtzA4LtK1lEcQa2XfKSWH2e7Njj0EcmUwG++2zX6zgnJCOhH3PzD0lR6RTtaXa1rv/XbbF20bNrJDVxxoBc1iyDXRykn3PiEevit7o0amnlmm7cN20p9J2PUm2eSndt2bgwnUzIam2p9QO+jyvHzbrbnjiAl+O7olMXXMO/evBSk5Z14ApUuGFrOtIP0cGTcSJ3zvOsx7ZNEilUnj22Wexdu1aNDY24vnnn8eNN96IL7/8Eh9++GGiNpqamrDHHnsgnU6XONvScOONN6JXr15Z5ffWrfeXi/XUW6cUzqpag+tq1iHXFFZn/u5MvP766xi87eCc7QhLrv2PZ/+BHbYfhkMOHocvFn1RlDwrOlfgrHPOwoo1KzD5r3eja9eu/hhVCAmhAml29AdGsi18vbb/8sZzTlZ5VKYdbVEKAaFiZM0NskUAACAASURBVNqWYBswMm1rrGwG4f7YyJJnhyY6CkTb5vh6cw11PKk2APTp0ydRHJ+3CSH5OO644wrum9auXYtx48YVOSNCCNn0qKmpyRuTZGIUQjoiTz/9NOrr6/PG7bXXXm3+O5Ytiffeew9nn312otjy8nI89NBDSKVSJc6KEEIIIYQQQgghhBBCCCGEkC0LirUJIYQQQgghhBBCCCGEEEIIIYSQDozjOLjiiivw2muvYZtttmlTW6eeeipc1y1SZu1MC16Y3OKrFmSExmloSZX9dYWQQDkk7Iq0IXwBmECcjisk1TZ/ShlIyyzZsxACQgbLnmI7kEw7QsKRDprSG/D52oV495v/w7Kapci4uTRupWfdhnV4a/mbePKzv+OT1R8DUIEUXOfvGLGasOTh1ronuXY8IbbQYnHp6Bhbuq1F3NKLcaQTCLh9ibf0j6v0pW5hWZuRmktf2mbLz+Fv914A4s6qlnIbYZt99kNXgX89RSRueTBthIXI/sawNBmBQDsaF0VB+YY6pc3N3j6yRdvtzZQpUzB06FDsueeeeOSRRxLLHJubm7PKHMdpUy5x9Tds2FB4e8Lx5dhG/Apl1K5a3qqlr0aaDeXC9SWtypfAeqfNlm8rX+4bVvZaQtaoHNgqi2PQNoPwj+f/kVjIVVNTg9GjRye6tgkpGS3e8uOl2kku2ZAE2bzZ/XBUqOx/36z9KhX6NgMK5U6Zvg9tHqjaWjR/+ik2zJ6NDW+9hQ1z3kP666+hYvrotjCkx1C4yCDjZpBRLlzX1XLtjN+/ZlQGrsp4ExfA9ZeViVdatm36VeWG+lfXtSTbUdl25FybOvaFlSXXti+6SH8c7Ysp1ybFpLy8HIcddhguvvhiDBs2DLvtthtGjhyZqO6KFStw9NFHlzjD0tC/f3/ceOONWeVL0mmsscbCZqxWKF+m0xi/+jv8M2aSFwDo3LkzHnnkEdx9993+hCUtCZsf/NuDGDRoGxz7i+OwbOmyNmQW0K17N1x25WX4rmoVbvjzDVqM5quqER73WBJt2KJtZL9EjldMrN+OkXgLae0vmJjKl2GH6keE2tZ4y5+wSk9SYLYYQblfnms81kGk2gCw1VZbJYpbs2ZN0fZJCNk8Oeyww/Diiy8WLML88ssvi5wRIYRseiSRDq9ataodMiGk+PzpT39KFHfdddeVOJPNh8rKShx11FFoampKFH/VVVdhxIgRJc6KEEIIIYQQQgghhBBCCCGEkC0PTm1LCCGEEEIIIYQQQgghhBBCCCGEbALst99+mD9/Pm677TYsXrwYS5cuxdKlS7FixQpkMsnFyq+++irGjBlTwkw3PsaTJSC0jDAQcIXEl1GhlhCe6FBEzMVRhIBQAITSLkUBVyndpCdjVt4SAm+iaTdYFhCQyhNtw/VqSAAQ0hM8SgnhKv1ZlPdSAlI4AAQ2ZDbgi6pF+GrdF+jXZQAGddsGvSp6FfNQxpJ201hS/TU+X/s5Vtau8I+pJz2zFOK+hNRbl56NOhBfh6TiRrDtfT4J4Qu0jVRbCAFHSkhoCbeO8UTdnmTbEYGIPCQolxJCtyH9k+7l4J3SQMAd6NzCsuywF1MEUjZLamxfY3HSNt+NKYJlIURYmhmtA0uIHJF3BlVUfD2o0LUsALjRS1sAUDnk8RuB9957D++99x7uuOMOPPnkk9hxxx1bjI+Tj7dVdCdltuy2Nf1sFOHLc23ptS1kNXJXBVcoSKWghIk3YlYj3Pa2CVNXeheT33XpvidUpgAhvJWgb1LBcYqRvv73Qf+NSddeg6uuvDrRZ/zs089w4gkn4u9P/N0vC3IhpMQU4B2OVmmxHxb5++GgbiDM99sNibi973p5WafWJ90GNrzzDtz1taGysp12RGr77Qtus3nhQtQ/NRUNr76GdC4JXyqF8h/+EBVj/htdjzkaThsnienTuS+6lHVFXZP+LObGJgG4AKSRmUP3j+bpzAWEgNT9sKtcOACUkPoZTgHChdLPJUo/dykICP9hTgtbdf8MJfzzKxRCfWwWukP2+177Aoxcb3FtsD8lxeKBBx7AHnvskSj2hRdewLx587DbbruVOKvic+SRR+KMM87IKi+LibUeyxPzYmMDLqhai7ocY8YddtgBzz77LEaNGpUlx7fHC67r4vZbb8f111+PqqqqVmaRm959euPSKy7Fb8/8LaQMJuzxx7sIxi5mVikF5Y/flPUsnbPviZ0AKEdsZOxj3kVocBR0hf5Yyy4VQS523r5c2x6xbUJSbSB+7BHH2rVrsX0b7tuEkC2Dgw8+GF9++SWGDBkSP1lbC9TW1qK+vh5dunQpUXaEELJ5kHRCSEI6EjU1NViwYEHeuK222goHHHBAO2S0eTBx4kQsX748Uew+++yDiy++uMQZEUIIIYQQQgghhBBCCCGEELJlQrE2IYQQQgghhBBCCCGEEEIIIYQQsonQt29f/PGPfwyVpdNpfP755/jBD36QqI3HH3980xVrt2A9C0mzEZVrt9AeLKF21KlpiTCNZMsXGMMItYy8VmjJdiAHUwjWlS/p8vTZCq6vevQqSggoSEi4UJ5oWgFKiyAVpJeVVJ440s8ScJWLlbXfYPn6ZSh3OqFf537o16Uf+nTui5Qszj8NWd9UgxW132BZzVIsX78cGTfty7HNkTbH1Bx3W25mxwpfaC0hBbRUW+oY6a0LCccv01JtIX0RtyfL1jJtKT1Jt5AQcCCEhCOMkNvItT1pufD3L/18pIjo1Dw7eFiwbQnDrVOZ9Xn9Vix5myepi0rcRJZ3LiSCS0L0+yCgryUrv7g4hIWvyjc3l5bPP//c329TUxMqKyvx1VdfYfbs2Zg6dSq++eabUPy8efOw1157YdasWS0KHYsttgM8yWEUx3Ha0KKCgqsPsxbnC+XJXIULCSfiWDXSVwdKuYCQ4a1arm3E6Up40n1tdo34AmOM62aLJdeOi7j40osxZ857mP7P6Yk+5VNPPYXRo0fj7HPOThRPSHtgPxuI0JKKjbEDQzJtbyGQZOsmlBHmBw8eftP+d9Rv31typANHtKVPaR11j/8dVZf8Pqu855VXoPtvf9Pq9tJLl6H6mmvQ8PKMBMFpNM2bh6Z581Bz623oevxx6Pn7SyB7FT4RyLbdBuPTNZ94N2cXWqotLLm20A9xLrwbtZZju64fK6TSHm4FIbw+VyoHSiivnpDBRAQITriZmMAgZPj+DwTXk//s6E9yEEhtQxMcmGuG3mzSDvzkJz/Bz372M8yYkeD7C+AXv/gFvvjiixJnVXzWrVuXVSYAdMshME4q104DuKmmGn+tXZ8z5v8d+v/w6COPopfu56LjVABQrsI111yDO26/A7W1tXHNFMTAgQNx7Z+uxS9P+qW3Hz0K9YabocGt9fxvnh2DoxA6Hrar2h4ztPAMLkT2GNyMne1GQ6MwS4KtrJhAqK3F335/GT8hUkiqjch7B5RqG6SUsWMQmzVr1pRk34SQzY/Bgwdj3333xZtvvtnquiNGjMCwYcNw7LHHYsKECUil+F/OCCFbFn379sWqVatajMn33EZIOp1GfX09ysvLUV5enngynVJyzTXXJJp049hjj22HbDYP5syZg8ceeyxR7NZbb42nn34aZWVxU34RQgghhBBCCCGEEEIIIYQQQtrKxv9bWUIIIYQQQgghhBBCCCGEEEIIIYQUTCqVwogRI9DQ0JAo/v333y9xRhuP3DIslTsmJMnOFm/Fyo8FtCExXB5ItoK9BCJn4cufAVgiaCN+NrU8ybQRP0stnXaMdBqO3iYhheMJpKVelhJNmQ1Ytn4p3v92Ll7++kW8vvRVfLjqA3xRtQgra1egZkM1NmQ2ZEtEAWRUBvXNdahsWI3F1V9j/qoP8ep/XsHUhU/g2c+nYvY372DZ+mVQUJDS8UXYdq4OPFmoNC/pia8d4UBAC69lsM2LM59BC7X1Z/a3SyPKdoLtWrwtpRFx28fFO5reP4uR/nGFJeaOatiCMxWcv9Ca0nHCirSk2rE6ApVjGcgSGISuyywLXVzjMXF+29nt+0rXXOIEI2kuIQMGDMDAgQMxcOBAbLfddth9991xzDHH4NZbb8XixYtx0003Zcmrq6qqMH78eKxduzZnu3Eigkwm06Zc4+qXl5cX3J6rvKPrvYIfc2aUlmW7yoWt4HWVG4h7zXkVXg0oFSs9DPy/4TManjzAUv17DWflbGo/84+nMXTo0MSfdeLEiZj9f7MTxxPSZhJ2XXZX2mJ/Z32H7IrBdyaIC7WjJaXKKheA9W0PlsqdTsmSLgKNr76GqssuL1p7DdOnY9WYg5JJtaNkMqh7/O9YNeZnaFrwUcE5DOq2DaSQcN0MXLhwXRcZZLx15a27KgOlXK9fdV0vTrlQrjfRgR/jTXug+1k36DuV0teAOZt6UgPrfOqLwJKrR++9lrw9Ks6OyNuzH09z98uEtJXp06djwIABiWK//PLLxJKojkScWLu7lC3+o/l8uuRKN4MT16zOKdUWQuDaa6/FC8+/4Eu1g7a91puamnDuOeeie7fu+OMf/lg0qfaQIUMw9dmpWLx8MU761Un+GDNrYiAICKlHnmbMJKKdkz02Cn5MnSSv+PqwyiPjMBHOyR9zmwhfrq0nSwjlmz2W8sfyZnsHl2oDSCTao1ibENIa3njjDZx11lmtrrdkyRLMmjULZ5xxBioqKjBmzBg0NjaWIENCCOmY7LDDDnljohNEErJw4UKcf/75GD58OIQQKCsrQ8+ePdG5c2c4jvd3XKlUCltttRV23XVXnHLKKXjqqaeQTqfbLcckY3shBP7whz+0QzabPkopnHfeeYliy8rK8Mwzz2DgwIElzooQQgghhBBCCCGEEEIIIYSQLZfUxk6AEEIIIYQQQgghhBBCCCGEEEIIIW2noqICF110Ef785z+3GLdw4UI0NDSgc+fO7ZRZkQmZZFvGuLM88XFg0grWrfaEVSlSP9i1CEsNhYBQAIRuXQkoP0pACAWlYwJvooIUAkoLv4QQEEpCCTM7egZKCR0jIYQnwBVKbzcWMtc6Hi68jS5C3jQlXNQ212J9Uw0yyvWEkYCWTSpP1C0EXKWQcZu9GC2G9MWRWuQrhQOlVJZo3BwXYyEPy6ktXZqWpEkBQEhPdy2MdFwG70JoSbYp90TaApZ025doZ4u9PUm5sMrMslZsC5NLWHqerXgLy7Z9iVr0WvEdbZaYzZey55a0FyJlM5eqCl2jLX8ZBDypczg2UksZISjyGwVLRFlZGS666CJss802OPHEE0PbvvnmG1x55ZWYPHlybN2Kioqssubm5jbls2HDhqyytvSZaTcdqFldBSUBI8eG0BJsoVWtSnlfeI191sz5VyIQuQbXhbcupVdirjETk/PkmjgV7M2WGUopMfu92fje9t9DXV1d3s/qui5+dtDP8NXir9C/f/+ER4iQ0hDfR4YfJLJiooJj04casb3pK42AOzBxB/dNvzxo3euPvXplTvaEAKWg+ZNPsOa3ZwJtnGzAUDflCVRddHHO7aK8HM6gQRDlZXCrqpBZXRkbl/n2W6w+5hfoN/VJlO+6a6vzcKSDAV0G4Jvab6BceH2mfgbyH4SUeUDS93EXUNKbVsDrR4XfbwIuIBy/n4VyoYQEFODCDZ6B/A8qgstAmSc/AFZ/q4Syng2CJwXvWUr49UJsxPsw2bJIpVKYO3cuhg0bluiZ6eyzz8aJJ56YSPzbUaiqqsoq6yHy559rqPlBUxPOrFqDb3P0p71798bfp/wdY8eOjW2gtrYWZ//P2XhiyhNtfk61GT58OO68+w78dP+fArCmArAnhbDvWZHJIoQMxqVZov/YiVeSE9edmX5PITy+8vvDYFjpr/uTHFlybHv8Fe1Lc43FOrJUG0g2MVB1dXVJcyCEbH6cfvrpeOCBB2J/x5GETCaDWbNmYeDAgZg1axZ+9KMfFTlDQgjpeIwYMQLTpk1rMSZuIh+y5eG6Lm699Vbccsst+Pbbb1uMVUohk8mguroaCxYswIIFC/DII49ACIHBgwdjzJgxOPfcczFy5MiS5DpnzhxUVsb/ns5m+PDh6Nu3b0ly2Nx48skn8e677yaKvf3227H33nuXOCNCCCGEEEIIIYQQQgghhBBCtmw2nX/lTAghhBBCCCGEEEIIIYQQQgghhJAWmTRpUt6YTCaT9z95d3hacFpFxVgqVJ5DBWY8XiIs5xK+ADvcvr8PZdWzl7O1zCFlc7AkIWzpMwQEHC2tM5JpGRZOSwlHS6YFpPcjHL/Mj5EOJBwtovaE1I509LIDKT2BZMbNwFUZT3Yt9Tb/5a07ejklvfaiL7NfB06wrNuT0vFfjrS2mTiTkzTLjiXPtupIB45MeW1Zn0FCwhH6SBiptgxE244+dsKSd0uzrrf5Z1YICCn0+Q6uAXNOIeDLwL3l3CI2v92Yyy5L/hZtw1xeMTK7uN0F4uQEbYQCVSCKhScP3diccMIJOPzww7PKH3jgAaxevTq2Tvfu3bPKGhsb25RHQ0NDVlnPnj0Lbq/ZbQoE5ka263rKVyOz9zW8SgWyV19yb7YHPyJoyTb3WxLg+FxMeaxuOMf11bt3L7zy2iuJhZoNDQ3Y48d7wHXdSNb5fwhpFS1cMvb1JHKU56wbJxcV1vdKheX2Iaw6tmTbfI9TTlliiWdbyKxcicqTToZKIMRPwoa330bVJb+P3db50EPR79lnsM0Xn2PgO29hwGuvYuv587D1/HnY6g/XwRkwIKuOqqvDmgmnwl2zpqB8BnXbBq5y4SoXGeXChQsF/a6UnkREl+ntrlJwjQBd/5h7n6vviUp569ap9icmsXtj+O/WtWKJYP3PadlclRHCRia8MP2+1bH72xVU6F7e2j6V/SvJxeDBg3Hvvfcmiq2pqcHEiRNLnFFxiZsMZHkmnaiu/XVWAB6pq8Uxa1bnlGr/6Ec/wvsfvO9JtSMNVFZW4qijj0KvXr3w6COPFk2qvdtuu+Hd997Fgo8X4Kf77+/v0J7YCEZGbcaZIjImDY1bvclUzFgnKBWhH2lewo4IXv7ERpF63v6lHkAFEysJeOMvfzwOE2LlIawDKqIZWYJsM2kVBDY1qTaQY+wXoaampuR5EEI2H8477zzsvvvuBUu1baqrq7HHHntg3rx5RciMEEI6NkkmEWhsbITrbvzfpZONx5133omuXbvioosuatPftyqlsHTpUjz44IMYNWoUunbtirFjx2LRokVFzBa4/PLLE8VddNFFRd3v5kp9fT0uueSSRLEHHHAAzjzzzBJnRAghhBBCCCGEEEIIIYQQQgihWJsQQgghhBBCCCGEEEIIIYQQQgjZTEgqPU0at6mSS67dUozvRWyNXNuYv6ztRuSlInvxZWRaNiaEdw58ybOu50m2AzF0IIh2tMDMyLglUo4RWRsRtZZZa6G2EVUHAmsjvPZk2UZW7WhhtjRybukEomvH8QXVnrA6/HK0MNuRjt7uBEJtO8aSewf7lqHcgs8pLSF4KmhH5+iYfSAQiEupRePCCaTZnt4t0MBZkmzpy9lsJZutQdfvxoIpwufdxKnItWRL1kMXn4is57oOYwhEybllayq6H0TlsTlky1oibsShHYGzzjorq6ypqQkvvPBCbHzfvn2zyjZs2IB0Opk8MUpzc3OsmLtXr14FtQcAG9KNloY1qme1ladhCW9I3ar0dn1N+qfSlwWqLFlrWOxr/RmNS8Duu++OyX+ZnDh++fLlGHfwuMTxhJSKsFQ7TOg7EPN1UCpGnJ3VBrQEX3+3zHfVvh0oBaW87eVOeWvSLwh3fS0qTzoZmVWritKeamzE2okXAhFplCgvR58H7kefe/+CTnvtCaRSoe1Ov77oNuEUDHj9VXTae++sdjPfrUb19TcUlFOfLn1RJlNQvkhbC7b1y5S5yhP8u/6kBa4n3TYibUuoHZ7KwFu3J0Uw5xqhftVMcKA3BQvxAm6/e85/b/cpvc+VbKFMmDABo0ePThQ7efJkrF27tsQZFY/tttsutnx5Djl2HI1K4fyqtbiyeh3SOb6rp59+Ot566y0MHTo0VL5s2TIccsghGDhwIJ77x3PItGK/uRBCYO+998bHn3yMOe/Pwe4/2t3aaP6wXsLeFJFkiyAytGQJrYMJniSCWYUsIbc/UVHwCvbtvULb/X2LUL/mZ2yPt1oh1DZ5AznGZZuAVHvx4sWJ4gYNGlTiTAghmwNffPEFhgwZgjvuuCPZs2ZCXNfF2LFjKZIlhGz27LvvvoniPv300xJnQjoiruti3LhxOPfcc9s8uWcc9fX1mDFjBnbaaSeMHDkS7777bpvbdF0Xb775Zt64Tp064eSTT27z/rYEzjnnHCxbtixvXJcuXfDUU0+1y7iSEEIIIYQQQgghhBBCCCGEkC2dzft/yhJCCCGEEEIIIYQQQgghhBBCCCFbEPPnz08U16dPnxJn0g608v8hBwLkQCojokavqPRYBIKxFv2zIhCUmXZDsmYBQAZSZ7M76euZhS+thpBasG3LtaUv4HZEVKQdCLUd6cCBDKTYQmp5tS2k1mJrW5CNQHDtS7ZNuSXb9mJSoVdIsi2MQNvxX6lQvk7Qnl42Im1TZmTf0v4MwhJv+wJv6W/3RG3eutDycb9NKXQMLKGbdwakEAhKomptLZwzJzVGlp1Lqh26bszJ1hXi/gN9a+TGwc5iymxhUpZoW1hhkf3pdbeDiLX32WefWPl/LolE//79Y8tramoK2n9VVVVs+YABAwpqDwDq0w0A4AuyfaW2ke2aEmVLt8OC7PA5D4Sw/nY/INKvIdJ9CcRfP9GYGE497VScfEpyucYrr7yCq6+8OnE8Ia2iha6zLf1qVDyv9Pcv3MV6P1ldrP5+qZDU3nx/ve9pmSxrfW6tQKXTWPub36D5s8+K1mbdE08i8803WeW9/nwjOh9ycN76skcP9H3ob0htv312208/g8x3q1udk4BAvy794bpalO26/nH3hNoZuHDhKqPIduEio6XbnlQokGvruoAv2Q6LscPXRaDZVoF8O9pP+/1vzLUYEwcg3EbWrbp4UkRCbJ599tlEky6l02kcc8wx7ZBRcRg1alTss9trjQ2J6i9Jp3FY5Xf4R0N97PZOnTrh/vvvx3333YeKigr/O7to0SLst+9+GDpkKF5++eWiyEellDjooIPw9ZKv8ebbb2Kn4Tt5YxA9toiOVaMC6vBzYCC8tgXcYdG2Ha9DZLTVZD9xjYZE2hFhtl9ojWWyp0EKtxk3MdamJNUGgIcffjhR3MEH57/nEkK2bCZNmoThw4dj6dKlJWl/9erV+PWvf12StgkhpKMwYMCARGOkd955px2yIR2JdDqNPffcEy+99FK77O/f//43Ro8ejUMPPbRNEu/Jkyejubk5b9zYsWM3+0mZi8HChQvx2GOPJYqdPHky+vXrV+KMCCGEEEIIIYQQQgghhBBCCCEAxdqEEEIIIYQQQgghhBBCCCGEEELIZkPS/9DdrVu3EmdSJPI5BFvwXOWSZeWVayNepqwAiIiYy6+rN/pybWELmhFSgUktfjbCL6nfha4vIQIBtBZG21LtsFxbwoHUsmwtwTZCahgxdSDMltKqawm2A4F1KpBs63opKS3htvcywm1vPeW9pONJvKXMFmULb1u0HSPxdkQKKUukHRJ168+Q8gXcjp+fNEJtHR8ItfWxNOfE2wJpxGxGtG3OjhAQ0ov3BdvWdmjBtvCXETqr9jWTJWOPkb7lu0YLwhLC5pJvRvfmCUWD9UwHEWtXVFRg4MCBWeWLFy+OjR88eHBs+dq1awva/+rV8YLXbbfdtqD2AKCuuS4kwrbl2rDFraZMRc6lgGX1jc4AYErN+VRxUTkJ7SMB9z1wH0aOHJmwdeBPf/oTXpz+YuJ4QhJRgGM4WkVFb/I2Cb8P3ldOC/JV8N2F7Ti1tqdkqvWJtwalsO7Sy9D4xpuh4rJddoHs0aPgZuuemppVVvaDH6DLUUclbkN064ael1+WvSGdRuOMlwvKq3+XAb48OwM3EGor15Npa0m20mWmn/WWA7G26/fNri9N9yXbRpxt9dq+SNsW1urHS3+yBNPRh1Cht1bRPm5XsgWy9dZbY8KECYliX331VXzwwQclzqg4SClx4IEHZpXPbWrKW3dmYyPGVX6Hz3KIx4YMGYK3334bp512ml/2wQcf4Mc/+jGG7zQcb7/9dlFk+I7j4IgjjsCKb1fgpZdfwuBtvWdee7xhy6SjZEmubSwpd2hiIZjJhcKy7UK7oGyJdkxeZmNkXB4Vavui7pj8Q8fBdPabiFQbAF5+Of99sHv37ujbt287ZEMI2RRZuXIlhg8fjmuuuaYokzq0xHPPPVfS9gkhpCPQtWvXvDFJJ7klmweNjY0YPnw43n///Xbf9/Tp09GnTx/MnDmzoPp33nlnorjrr7++oPa3JFzXxRlnnIGmBL9b2H333fGrX/2qHbIihBBCCCGEEEIIIYQQQgghhABAif+nBiGEEEIIIYQQQgghhBBCCCGEEELai7feeitvzHbbbdcOmbQjYU92ZJMIiTONXysozy3LEkJAKeXH+usi8NsaKZcSWqYJI/NSvoVb+zV1BQWlhNYwBjkEIjAJAQWpAAjpJ+wqwBGAUeNk4M2kriDMgrdNCkAJKOVCSAGhjEhaQLkSAhkoISBcLZoUAkoo/Tld/VmEL5T0PqiRS1qHS9gH3BZRw/9E5k8ppH88TbkRWPsSbCMbh/DE3Fo8Ln1ZuBZmw4EQIiTSNrJxKR1IX6Dt1YPVps7GP9rSl5cHucL6MyTVtkRuwfUTc81EhW4x2+LWWiTX9d0KV5+vY84l+NPS5oxKJ2+0xHTp0iWrrLq6OjZ22LBhseUrVqzA9773vVbve/ny5bHlO+ywQ6vbMqxvqoExrioRyLQhtLhVRGS8Qn/zhBFmm3rma6m876EyAlgREv+bLsjrs7JFit4FGHypY+NCEWHeePsN7DBkO2FmRAAAIABJREFUB1RVVeX97EopHHXkUfhs4WcYuv3QvPGEtBX7vt+qvhZBP+n3l+Z7GXJwm29dpCs2BbZEX3+PvTKgzCntP9dcf/dk1E15IlTmDBiAvo8+jO8OGVdQm+76WjT/+99Z5Z0POTg840gCOh80BrJ7d7jr14fKmz6ch66//GWrc+vXpb/nrxYulAu4MrgPKyWgIOAKAaGfvZTrQknoPlfCdb3nJaUUXOHCgWMJtV0IIf1+0AizhX5O8p8PYQTr+v4fvt37ZPWnVh9t2gOs/jhGDJurryakrfz1r3/Fk08+ibq6uryxP/7xj1FdXY0ebZD1F4M1a9bg8ccfx9y5c7FkyRI0NDRgwIABGDRokP964oknsuqtcjM528wAuGV9De5aX5MzZuzYsXj88cfRp08fAMAbb7yB3/3ud/jss8/a/JkMZWVlOP6E43HXXXehazdL6BcMtvyxqVcsQv1DeGIWWP2V3m7uTX6zInQfzDlSCY0BkxOdyMofM2cHZsXHCcFh6qtwO6Ex2CYk1QaATz75JG/MiBEj2iETQsimyJ133okLLrgA6XT7/E6nqqoK6XQaqRT/KxohZPOlb9++WB/53UWUhQsXtlM2ZGPjui522203fPXVVxsth/r6eowdOxYXXnghbrrppsT1Vq5ciS+//DJv3IABA7DLLru0JcUtgvvuuy/R38MDwO233w4pZYkzIoQQQgghhBBCCCGEEEIIIYQY+K+ZCCGEEEIIIYQQQgghhBBCCCGEkM2EXOJZm+OPP74dMikiLfuvPdoo147G+HXzyrUtQZlQECoQnJl920JOL00FISSgXEgh4SpXS7RdCKEglYQrXF/mLLUQ2lXamw3A0W1nVEbLpk3rXs6uEl67AIRQEK6AK11f0ihkBkoJuFr065qcjMA3UGvrYxZIfYGwYFRYArRAGW6VabG29AXWWqQtvM/mibcD+bURaQt40m2pxdm+QBsCUjjeNmRLtX1JtxZ0SxHsU3oWukCaba4EYau1Lcl2C1LtkKDNSNxMUVToluQaDg52K0ywcbTwZQDCJ88v8srSLYgG25vGxsasslyCu1zCh6+++gr77bdfq/e9aNGi2PKdd9651W0ZajZUhySGyhdje4JXQyDz1X+osBzRyLezEJF3C8vzXzQpa5cuXfDO7Hcw8gcjE8m7mpubsdeee2Hp8qUoLy9v8/4JaT3hvjHunt/KJvwJKIyI2W83ct93re9xSpYVkHsy6p97HtU33BhOuWtX9H3sEThbb11wu+nFi2PLU0OHtr6xVAplOw/HhvfmhvexYmUBmQHlTjm6lndFbVOtPj9CH3NvohIIV5cFzwImRgnXk2VrAXfw7OMCwrEmGXGhhLR9th763HtibDPPiX4WBPw+XsCbxEREHwoK89MSUhJSqRRuvvlmnHnmmYnie/bsib///e844YQTSpxZPDfddBMmTZqE+vr6VtftLuKlVmtdF2dXrcVbG7KfQQ1XXXUVrrrqKkgp8cILL2DixIlYnKOPLISKigqcfvrp+PPNf856XvLvW9a9yBZp+8vWmNXuZ3IJpWMl28FKiIK82jETvMQ/yooW14PmzEPt5iPV/u6771BbW5s37uCDD26HbAghmxLr1q3DmDFj8MEHH7T7vhctWkT5JiFksyaJDHflysJ+l0E2PQ499NAOIVJXSuHPf/4zPvzwQ8yYMSPRdXrJJZckavvUU09ta3qbPcuXL0/8e5NjjjkG++67b4kzIoQQQgghhBBCCCGEEEIIIYTYcNpbQgghhBBCCCGEEEIIIYQQQgghZDPhP//5T96Ye+65B2eddRYuv/xy3Hffffj888/bIbM20kb5YFSipWLWskRbEWGZr1sWwhLVemazkHzZFzkH+zYiaUBowbS/RYujASG0GlpqQTSkL5X2BdPwBNNSvxzhSailcHS5o2XSMeuQcITj1YUDR6TgCCf0En5dBxIOpC5zhAPzI3UO5qVb0/sx+3DgSO/ll8HLyZH6XccJ81lC+QWf0WwLyq02pRNItf3jZKTbWp8tpHVOvOPvHWsRObf+WfTKRXDujFTbXBbCKjASt+h1YldobzmbQQAh0XtoQwxpN78guT1Ip9NYtWpVVnnv3r1j43v16oWhMYLX+fPnF7T/jz76KKts4MCBGDBgQEHtKaWwbkOVXrbEiJ7R1VsM2XqVPm9R4X9gyA5OaxCjQnUtEkvdVdi7HmkmJHQE8L3vfw9TnpySsHGgsrIS++3betE5ITYKqsVnAvs7I3KU56yrwte4uc373wvr+5v1tbLq2JJtrd32hcyOcPLmUQgb3p2DqvMnhgulRJ+/3oOyESPa1LaqyyH7LPDeJrp2zS5sbiqoLQDoXdEbSrlwVTA5iKtcuMhAKdcrM5OGKDOhSAaucs18I/42F96kJK6ZaCQS46GX/AkLgtJ899y461DF3QdysXEeJ8gWwm9/+1tst912ieNPPPFEnH/++SXMKJ6bbroJl1xySUFSbQDYq1OnrLKPmpswbvWqnFLtrbbaCtOmTcOkSZMwZcoUbLvttjjiiCOKJtXu1q0bLr/ictTU1ODOO+9Ep/LsHLOE10awHRVMIxibZI1BIhMi2cv2eNZ/xWTRqlfcfcJsiu43kktWNfN5lDVGM+XYdKXaAPDYY48liqPojhBi89hjj2HgwIEFS7UrKiowdepU/O///i923XVXjBw5EqNGjcLAgQMT1S8rK92EQYQQ0hHYdttt88Zs2LChHTIhG5vzzz8fL7300sZOI8SsWbMwYsSI2MlJozz//PN5Y6SUuOKKK4qR2maLUgqnnXZaotiuXbvi5ptvLnFGhBBCCCGEEEIIIYQQQgghhJAoqWI2Nmx4H0B1zH+9z9wKg7kVBnMrnI6cH3MrDOZWGMytMJhbYTC3wmBuhdGRcwM6dn4dObfy8tJIAAghhBBCCCGEEEJI61BKobq6Om/c+vXrcc8994TK9tprL1x00UU44ogjNpoEOC/GSpkLIxfLuTksqVWhMrNmxQi/WMu0lb/dXxeAUoFc22vXk98KBUB4olqjCjNqTSkAF/C3SUi4woVUAi4khHDhCImMCz9Wmj+VVwahdCOu9atDASUEhDJqSKUzc3W5ghIupJJwlWt9Hk84KZUEoOAqBSm8a0oJWzRqHT+lIteKsA5ZoEeTUkurhdFXB1JrI0KTWnQthQQg4AgBIT1ZtxACjrBF46aF4E/zCkvIBaR0ECizjWDb2j+MPC0i1Tbrvizb/ozCvzaypNp63ZbWBcuB0K0ldaYReVu7DF2OCoGjTlnXXcFYEtC0my5Om23ko48+QnNzc1b5sGHDctbZe++9sWTJklDZG2+8UdD+33nnndj2C+0b1zauhatcfX17eP0EwsJV/X0zwlZfxasUIO0Ysz3uexiP6a+KbWU9/IjDccGFF+CWm29JFP/+3Pdx1plnYfJfJhc1D0I2BRxZmr9PS3/1FdacehpUpN/c6o9/QMWBB7a5fZFDmpdJMJlLHKquLqtM5pg4IQm9OvXGEizWGnMXSgnv3RVQ0pNlSyGtPlbpSQ6gu1hV7K6RkE2Wp556CqNHj04cf/vtt2PkyJGYMGFCCbMKqKmpwbXXXltw/b5S4pjOXfx1BeCJ+jpcUb0OzXFifACjRo3C008/jX/961/o27cv1qxZU/D+o/Tq1QuXXXYZzj//fEgpQ9uiY9fYshi5tv1sGH1OjMr/syefyj0O8J9dW0lL44okYw4RDHyyxkn+2MtrLGfbHVmqDQDTpk3LG9O5c2cMHjy4HbIhhHR06uvrMW7cuIJ/3wEAo0ePxr/+9S/06NEDADB+/Hh/W2VlJfr165e3jT59+hS8f0II2RRI8uzV1FT4JGFk02DmzJm4/fbbW12vZ8+euPLKK3HkkUeioqIC1dXV+PDDD7FkyRLMnj0bL730kjfBm+sWnNvChQsxZMgQfPLJJ+jbt29szPTp07F+/fq8be22227o0qVL3rgtmfvuuw8zZsxIFPunP/2pVROXEUIIIYQQQgghhBBCCCGEEEKKQ1HF2j17dy5mc0WFuRUGcysM5lY4HTk/5lYYzK0wmFthMLfCYG6FwdwKoyPnBnTs/DpybtLh/zYnhBBCCCGEEEII6SgU+h+x3333XRx11FHYZ5998Mgjj2CHHXYocmZFogPKtaM79uv70mUFpbxSKTyhtYmCEL7XWEBACUAqwBUSSrlwpCXXVoAULiCkV0fLdoUScF1o27InlDT5CldpobbJ3YWCgBKeRFspF65QnmxS/wAK0sh9ffmk0vWD45YlL7Mk04G/V1g/gLDE2BACElK/e6ZgRwhAeALtkCAbUkuzrXIhffG21NtCkm4t1ZZayu152GSQi87Hz1LA2hJ3vQW68LxS7ZhrcGPLqu1r2lxzUbkeADRnmlHulLdjZtk8+eSTseV77bVXzjpjxozBlClTQmULFizAkiVLMHTo0MT7XrJkCT777LOs8oMOOihxG1FWN3znfY/0sVfGzW6JXeGLrwOCS0/kFr+K+OKYsJJxw403YO57c/Hmm28mir/33nsxeu/R+OVJvyxhVoTYhDvmqKg0iukbQ987qwkF8+VVIalp8CwRVHFV0J4jivpPNQEAbmUlKn95EtzIxCrdf3MGuv3qpKLswxk0KLa84eUZ6P4/ZyOr88pDetnyrLKynXcuKDcA6FmxlX6O8SYV8e7pEq5SEN5TjzeZiBAQroB0JIKnHtfri5U3MYl5HhL63HpS2uAZ0VvSz4JaWOutB1Os2BMZ2EfGxIXI8czgy3CDXWdvI6QE7LXXXthvv/0S39MB4IwzzsC4ceMwYMCAEmbmMXv2bNTFyPmT0E86uL93H/TUAutGpXBF9To8VZ+7vV/96lcYMmQIfvzjH6Ompqag/cYxYMAAXPeH63D66ad7BTluS7nk2l4Ve/KjoA17jGoLtu3xbC7sXivXfttKqyXXKrJulu1bbrizDcd2cKk24E0qlI8dd9yxHTIhhHR0pk2bhuOOOw719fUF1S8rK8PkyZPx61//OmfM448/nqitrbbaqqAcCCFkU6Fr1655Y+ImhiSbD67r4rjjjmtVnaFDh+Lzzz9HeXn471e23nprDB8+PKv9p556Co8//jjeeeedRJMmR/nuu+8wfPhwfP311/6EGTbXXHNNonauuOKKVu97S+Lrr7/GBRdckCh2zz33xFlnnVXijAghhBBCCCGEEEIIIYQQQgghcciNnQAhhBBCCCGEEEIIIYQQQgghhBBC2o4QAttuu22b2nj77bex++6748UXXyxSViWgZR9mqw2yRqcdrKmwgCtGemi2hwVcgeYsvF2EBIvSyJyF1kkLo3P2pNFGNC2F0KJorZaWElI4Yck0HO9dOnCEhCMcONJ7l3CQkl6cI1JwpANHppCSXhuOcHQ9BynpICUcONKUpZASKa+ecJASKaRkCo5+ecsOUno5Jb34lJPSOeg6IhWKMW1J4e1XCgkHOt5JQer8HLMdjp9nSkr/MxiRtpTmOATHJJdUW2qpt3/MW5BqC33sA2mxJdW2znusVDtyNUSXW6LkQrccYmYgEL82ZZoKavrrr7/GunXrCkwsYOXKlfjLX/6SVe44Dg4++OCc9caPHw/HcbLKH3744VbtPy5eCIHx48e3qh2bb+tWZpWFnYa+xt7aHi2LSN/zIYJ2g/Vc+287L898GQO3Hpg4/rRTT8OC+QuKmwQhFlGhcU6im0R2/ZbilCXONlJlE6q8jb542pHF/aeaqqEBlaecivTSZaHyzuMOQc8rLi/afpytt4YTI8xtmj8f9dP+2aq2Mt9+i8zK7D6x4sADC86vR3kPuMqFq1xffO0tu1CuC6WXXdf1trmud56UC1efL9eI0o1wW1madDPBCLwV73zr9azO1MjYRWhikuxLUIXeCOlIPP3007HPVLlIp9M48cQTS5hRwPr162PLx1RU4ILuPXB1z61wZrfuOLJzF/xXp074fqoMe5R3wsXde+Dl/v3xIy03W5ZJ44jK73JKtcvKyjBmzBg8/fTTuO6664om1d5uu+0wdepUrFy5MpBqAy0+4onIOMQujxR4KDO+iRdRe+MgkXfcIVr4yUehdf3ckJ2vvT3X43HW5+4oY7AWqK2tRVVVVd64tkzyQwjZ9GlqasLPf/5z/PznPy9Yqj1y5EgsX768Rak2ADz77LN523IcB7LIYxtCCOlodOvWLW9MOp1uh0zIxuLss8/G2rVrE8ffeOONWLx4cZZUOxdSShx//PGYPn061q1bh3feeQff+973Wp3nmjVrsMsuu2Rdj7W1tfjwww/z1u/WrRsOP/zwVu93S8F1XZxyyimJJvlKpVK4//77W/U7FUIIIYQQQgghhBBCCCGEEEJI8eC/aCKEEEIIIYQQQgghhBBCCCGEEEI2E8aOHdvmNqqrq3HYYYfh1VdfLUJGJaINcu04qVegxAxK4uTacaKubLm2CNVPJteWWXJtoWXRQkg4WhAthdCibAdSCDi+OFvLtS1ptiMdLbBO+bJtr54TiLG1ONuLCQTZjhFu27EykGb765HllEihzLSh65r2pCXk9sTderujRdoIcnSieevP4gu1hScS9z6rlmrrY59Lqu2rsy2pthRtkGrb57cEUm1VbPNxFvHtN7kbCmrtxRdfxIgRIzBlyhS4rltQG+l0Gqeccgpqa2uzth1++OHo379/zrp9+/bFoYcemlV+5513orKyMtH+Kysrceedd2aVjxkzBttss02iNuJYUbsiWGmDty9OvJ1rvb1JpVKYO3cuOnXqlCg+k8lg/5/uXzRRJSFAHoF2LiKTC4TeRdibrJXL2V/jSBt+LvrWYkTMUhRRqpLJYO3/nIOmefNCxeW77ored94BFFN0JwQ6/zx+coGqCy7EhjnvJW6qYXr2xC1lO++M8lEjC04vJVOoSFX4Qm1Xub40W+u14breOfCE20qXGoG2q7cFr5BIG0pfB5Zw25dr25MgBNdOVp9sXTRx12n0+osuR6ts7D6fbN70798f1157bavqvP766wWLPlvD3nvvHVveXUic170HTu/aDZf16Ik7evXGk3364dX+A/Bs3374n+490E96ffBrGxpxyOrv8HFzc2xbXbt2BQC88soraGhoKEreO+64I15++WUsWbIERx99tFcYN2FDnjFs3rLwcDZLrh2SVltlraUlcXbSsU+oPVuYnSO36Pbsjy5aXO+oPPHEE4niJkyYUOJMCCEdlTfeeAP9+/fHtGnTCqrvOA5uvPFGLFiwoMXfqRi++OKLvDGZTAY9evTArrvuimeeeaagvAghpKNjxgUtQbH25st//vMf3HvvvYnjf/Ob3+Diiy9u0z733ntvfPHFFwX9vew333yD448/PlQ2adKkRH9Pc+SRR7Z6f1sSd9xxB956661EsZdffjl++MMfljgjQgghhBBCCCGEEEIIIYQQQkguKNYmhBBCCCGEEEIIIYQQQgghhBBCNhOuvvpqdOvWrc3tpNNpnHnmmdiwoTDJbrvQBrm2tzkuIJlcO1auHGo5iVzbbIuXa3viMy2FFgKOFkIbMbQUDiREIJuGlmw7TiCeFtKXZHuia71NGnG1kWJrEbaw3rUM2xZkl8kypEQq9LLL/DqyDClZFoi4tUjbF3Y7DhxZZsm/nVCenlBb+iJwW6otILRo3CvzjoU+DtLxl22ptoDwjikiUm3/XGmRdkSqHZXDtZdUe2OyIbOhMDktgBUrVuDEE0/EqFGj8Nhjj7Wq/6irq8OJJ56IGTNmZG0TQuDKK6/M28Z5552XVVZVVYWTTz45r+jESL2rqqqytp177rl5952LmqYarG9qnTx6UxWmDtx6IF7814uJr+f169djzz32LFjETkgyohNpFC7fDtoAYAuWVSDStn2fSlnCZCh/Uo1isO66P6LhpX+FylKDt0Wfhx+C6Ny5aPsxdP/tbyBipFKqvh6Vxx6H2gf+BmQyLbahGhux/r77s8p7XDARaON9sEtZFy299s6Lr89Wrl8eKvNV2EqfJ0+urTO13q1I0zdr6Xros6lwTW+7Coeq8KOrfy2GHyHDxIl288h3CSkGl112GX75y18mjs9kMnj00UdLmJHHoEGDMH58tuj/pcYG1KqWnydcALevr8HJaypRnePZQwiBuro6NOeQbreWUaNGYfbs2Vi4cCEOOuig7ABlvfwkcrcXJ67OKrP7CKW3x0iq/XqRmEJl20mI7iMk+laI3b+dZ9znM/mH9tOKTnJjj8Oee+65vDHl5eXYZZdd2iEbQkhHwnVdnHTSSdh///1RXV1dUBvDhg3DV1991SrRZ9xEZ3GsX78eCxYswDHHHIMDDzywoPwIIaQj071797wxFGtvvowfPz7x76zPP/98/PWvfy3avg844AA0NzdjzJgxrar37LPP4oMPPvDXH3744UT1brjhhlbtZ0vis88+w6WXXpoodvfdd8fll19e4owIIYQQQgghhBBCCCGEEEIIIS1BsTYhhBBCCCGEEEIIIYQQQgghhBCymTBo0CBMnDixKG0tWrSoqP8hvBDyiq7aRa4d2WQ8iK2VaxtVswi2tyTXdrQ02si1hZCeSBvSF2qbNSPQ9tYcS1id0oLtoKxMy7IdKS3JtuPJtX3RtifhTgkHKSel23GC7b6oO2XJsFO+QDsldayT8qTc0ttuxN0mr0DindK5SL896UvAJRxIXxbuCMf73DIsFJdasK2PrC/VBgJpW1Sq7ZvZhCVts6Ta9rXQ3lLtjSV5U0qhKdPUpjY+/vhj/OpXv8K2226Lc845B7NmzUJ9fX1s7MqVK3HXXXdhl112wdSpU2NjzjnnHIwaNSrvfvfff/9YaeGLL76IcePGYenSpbH1li1bhvHjx2P69OlZ20aPHo1x48bl3XcultYsiZpUI2R3YvHnPtwX2TEqrk6k2airu1SX109/+lPccGNyGccXi77ACcedUJpkyBZL+C7ewoNCdJPIrh8bl2OfthTfW1ahL5sjnPwNJaD2wYdQe39YUC27d0efxx6D069vUfYRxRk4EL1yfLdVczPWXX0NVh08Dg3/ehmIEw8phXVXT0Jm+fJQceeDx6LzwWPbnF+F0xmuUlDK1TJt15dlu64WabtKS7a98+MtB5Jt1zOmw8i0XdfEwr/fK+h30w4Q/Omf//AFo4yUO1e/m+M6JGRj89hjjyUWcQHA/PnzS5eMxfXXX59V1qgUpjU05KxT7bqYsLYSt6yvabFLL8bkJkIIjB49Gp988gnmzZuHPffcM1lFW7BdwBg2qyxOQB3zAOiXqfBLRH9aKd225d0hOXZ0PznajZOIR27wOeslZWNLtQHg/fffzxuzww47tEMmhJCOxLx58zBw4EA8/vjjBdWXUuL3v/89vvzySwwZMqRVdSsqKlq9v9deew2nnHJKq+sRQkhHJsnktZk8E4yRTZOHHnoI//73vxPFdu3aFbfeemvRc0ilUpg5c2bsRKK5UErh8MMPBwDMmTMHlZWVeevsuOOO2HrrrQvOc3MmnU7j5JNPTjR5bHl5OR599FGUlZW1Q2aEEEIIIYQQQgghhBBCCCGEkFykNnYChBBCCCGEEEIIIYQQQgghhBBCCCkekyZNwvr163Hbbbe1ua0XXngB5557bhGyKhwhRMuSs4jcOLsBtCjFFBAx4s1wpdCaWRFBbqaNcK5Gre0JcZUAhBJayqgAJbQ0G3CV0hJtBRcSUC4UBBwh4eo2XD13utRrrhJwJLztSngCSSm17FHnJLwlqQClXJ2lCyEklHIhhVcOnYOC0rlpEaTQB1hosaTI8pmFjlHwubXSzJKIC7+uDORsMNI1GV6WEp4SWwayNS3MlgCElH4dTzoeCNuCdU+07Yvh4qTaIpJxB5Fql4zQZS5CZfa125BuQCenU5t3V1lZibvuugt33XUXHMfBsGHDsM0226Br166or6/H119/jSVLlrTYxh577IEbbkguap48eTJ222031NXVhcpnzpyJYcOG4YADDsCuu+6Knj17oqamBvPmzcNrr72GdDqd1VZFRQXuu+++Np2nxeu+jq8vPN+ut00EhWYpcs0VRuvrRuYHiLSWrL0LLrgAs/9vNp5//vlE8c888wxuu+U2nH/B+QmzJCSbFgXauTDdoFLZ7+a+Z7Xv38+jbaiIVNvKxhdsF4mGGTOx7uprwoWpFPr87X6Uff97RdtPHF2OOBzu2rVYd9XVsdubP/0Ua047HWXDd0L3M89E58N+DlFWBiiFmltvQ11EDFi2887odfttRTH9d3IqAGHLsiWUUPr5Sgu3hfcUoeBCKQklXAD6uUl458mLN89uSt/q9RlVQrcFQAgI5YnTlfKe/2CemWDKZM5u2Dyn+WhZt/1cSUhH4OSTT8ZJJ50Ex8k/MUC+Z7piMWLECBxyyCF46aWXQuVP19fh+C5ds+I/bm7GGWvXYFkm+1mvmAghcOCBB+Jvf/tbSGJasKzblmLHbhZ6s2qxLHTjisi1TW65nnVV+EYYNJlk8qtceeepG9v/xQxAYyXhm5hUu6mpKZHsbv/99y99MoSQDsM555yDu+++u+D7x6BBgzBz5kzssssuBdU/6KCD8OSTT7a63iOPPIL99tsPp556akH7JYSQjkaPHj3yxrhxE4uRTZrGxkacddZZiWI7d+6c6Hm+Ldx2220YPnw4zjzzzETPBsuXL8d1112HGTNmJGr/wgsvbGuKmy033HAD5s6dmyj2uuuuw4gRI0qcESGEEEIIIYQQQgghhBBCCCEkHxRrE0IIIYQQQgghhBBCCCGEEEIIIZsZt956K44//nhceumlmDVrVsHtfPTRR0XMqnA2llzbSDSzmkgi19Y2bUtd5su1AXgSR0uurZRuUgCw5NpSSLjK02q7QkII5Um14cJVniJSCYkgAxeurwD1BJBKmNwVoKWSrq/99lTdUugjYAkmFQKhdlisFjKrhY6jWRV6HqQeAAAgAElEQVT+n7Zo2xJq2zJtIfX2bKG21mdDCrPdiLq9ehJWud++9OXXJg7Ilmr7omxLqm1yDj5e66XaSQSv7S1z8/PyPKBQKvf3qrG5Aei0VVH3n8lksGjRIixatChxnR/+8IeYNm0aKioqEtf5/ve/j4cffhi/+MUvsj5bOp3GzJkzMXPmzERt/e1vf8MPfvCDxPuO0phuwLd1KwHAF8sHgnkbFXs9+N9ZpSBkDrtivr5PExZ4txEVWY5pdurTU7Hzzjvjqy+/StTkxRdfjB//5Mf46U9/WpQUCfEI3/wLlm9HvaL+PR7+RBR2nL/JiLq9u3kB+YdpWvAR1v7uLCAibup9803o9F//1eb2k9DttFPhDBqEqvMnwl2/PjameeHnWHvueXD+8Ad0OfpouGvWoG7q06GY8p/8BH0ffACye/ei5NUpVQ5XeZODCKWghAul9HOOCJ6JXOVCKgkX+l0p7/nCt8AGz00e9jk0mm1/3hDYnaD2bPt4z4bIEocn7LYJ6TBIKfOPxQAMHjy4nTICJkyYkCXWntvUhMXpNLZPBf8s/un6elxaXYUNhcqtE+A4Dg499FDcd9996N+/f9b2JMcuRMvzPWW3HzP2ELDGo6aNmPYjI9XstgsdryR9Nm3psETbKJJQO1cbG4Pnnnsu0bVx8v9n787jo6jv/4G/Pp9JQhKScAYQxVsBrQUUlOJZ+VXAA5GCYlWwKIJ8vVBbsYqK4oktVStiPRBPKh5crSCIIoiAUJCKCoiioGgIgUAScu78/pjrM7Ozu7Ob3U2A1zOPNbszn89n3jv7mdldhNcMG5aGaoiooW3atAm9e/fG1q1bE+ovhMB1112HyZMnQ8rEv3s89thjCQVrA8DYsWMZrE1EB4z8AH9ewWDtA88FF1yAffv2BWr7xBNPxPX/LRI1cuRI1NXVBQ78vv/++30vIurVpEkTXHPNNfUt74C0du1ajB8/PlDb3/zmN7jttttSXBERERERERERERERERERBVH/f7FBREREREREREREREREREREjU6PHj2wcOFCfPDBB3jooYdw33334cEHH8Ttt9+OQw89NNAYO3fujC8ILIViBmBZmYgRB4gxvk8DYQYo+g6hhmhGDV921lkPlahpqI/sGGorNNoMw5VCKiHTati0cbODqGGESktIaMJarxlLhAZNapBSQpOaecuAJiQ0oRnrhbSXS5EBTWjIkBo0aMiQxmNNmP2sm7ksQyjrhdU/wxxPQkqrnWZuz9iWNO9LoUEz65TSrB+a8XzsEG0jVlvaz83aT1IJ7bajt2OGatt7XoS9SgFe1/B5Ey3UzTWPEghzs/qLCNtOmKcWIQTq9DpU1lbGNczRRx+NvLy8+tdjGjBgAJYsWeIbUBjLoEGD8Prrr6NJkyYJbTsrKwsvv/wy/vCHPyTU3/LNrk0I6f4BKwLCdc4yQvWVM4OShQgleNAKprfWN5JcwDBSSqxYuSLwnNB1Hf369sMvv/yS4sroQOfODo1xQQ6fjmGHVIQhdN0JzhYw7uv2Ot0J37aGr+fBWrt1G3YOGwbdE+5TcMvNyB08uF5jxyunX1+0XbQQ2eeeG7Vd3Y5i7H1miitUW+TkoNkdf0bhW29CtmyZtJoyZab1ohgXA4GOkHWpEV03QrdNTuA5jIuJIISQ2cY4LYcA++IkyizSdScs27xvv8jq+PaTdVZZY4WtTCTsnagBBAno/PWvf52GSgz9+/dHS59zyG27SwAA1bqOv5Tuwq27S1IWqp2ZmYkrr7wSJSUlmDlzZtTPrNbFfxJinWqidPf9HiuE/3eFCGMJz49yvYHkUMazx4/EJ1Q70j7cX0O1AeDNN9+M2SYjIwM9e/ZMQzVE1JDuu+8+dOrUKeFQ7VatWuHTTz/FlClT6hWqDRgXyrj88ssT6ltZGd+fIxERNWbNmjWL2aax/H8zSo5ly5Zh0aJFgdp27twZI0aMSHFFjtGjR+OOO+4I1DZIqDYA9OnTp96fGw5EVVVVGDp0aKD9mJOTg2nTpkHTtDRURkRERERERERERERERESxZDR0AURERERERERERERERERERJQ65557Ls71hB9OnDgRq1evRvfu3aP2zcnJaVThU1YtUUMLPMHH7gGUNr6rRVgQpxXWpUO3c8hcuYjm9oQQZuCiMYb12GhjLjM76AIQupHmbAUzCntga0AjjFEKIKQDUkjoQrdDIKXZIaTr0BBCSDfXCzMcUtehCSMgMiTMZ6WHjDwzPWSMC2MDOpQAUt0Mk1SXCTOEMmqgm7rHhLPMCgJWQ4OFFRHuBKRZ4W9WaLiAE6DmDcqWwtmO3UNIZ5m5zVih2mqQqhNtDrse9fWvT6i2az8JETVHrv7c4Z72PPRvElF5TRmyM7IDb/X888/Htm3b8MYbb2D69OlYsmQJQiH/UOloTjjhBDzwwAO45JJL6nXuGTJkCE488USMHj0aS5cuDdyvV69emDx5Mrp06ZLwti1fl3xlz397fuhKoJ8QZjJ2ePCh3cS1XCjnG3Wp53jzhqVbG0b4Ot+NhvVNTPPmzbH448U4tcepqKuri9m+srIS3U/pji1btiAjg3+ljdLD9/OEcOUk2++Frvd/3wVmW1fWsu58FkhQaM8eFF91Fep2FLuW5w68BAW335b4wPVQs2Ej6n7cFne/zOOPQ5MzTodI8jEuhWZeyEBA6CHnrCikE5Cth6ALCSs0G3oIISEh7U88OuysbF2Hbn52svOw7c9LAOB83rM/w8GYT8b7vB74c4E5nP9iczy7TeP5SE4HkcrKykDv48cdd1xK69B1Hc8//zwWLVqEwsJCtGrVCiUlJa42a6qrsbSqCo/uLcXa6uqU1NGkSRMMHz4cf/vb35CdHfyzMhDwu6wfNVw7yvdYo2nk77KeFc7YUWr17RNUxCtUBViuXsAqQpv9OVQbAFasWBGzTYcOHdJQCRE1lB9//BHnnnsuNm7cmPAYl112GV5//fWkBmO++uqr+Oijj7B9+/a4+gW9iCMR0f6gefPmMdswWPvAEQqFcPHFFwdqK6XEv//97xRXFO6RRx7B8uXLsXjx4qSM9+ijjyZlnAPNuHHj8L///S9Q28ceeyzlfxZCRERERERERERERERERMHx0sJEREREREREREREREREREQHoR9++CFmm3379uH8889H586dceKJJ+KGG26IK6Q2VWKGYsXKNIgaEO2/0ghQ9OmuhJJFDGO2l6nh0u5gaSv0VqgtzZBcqQRMSyEghbSipyFhhU1L930pIYQ0H2vQYPQTMB5LIaGZv733pdCgSfNmrYM070e6acZNmmNLZwwpM8z1Vi1OjdLqDw0SVg3CXmc+K7s2Y2+Zy4WEEDCXxx+q7URppy9UO2b7VOe9+YUn2+HmsOfrvtpKM6Q0uGbNmmHUqFH46KOPsGPHDsyYMQM333wzzjrrLLRp08a3T05ODk455RSMGTMGH3/8Mb744gsMHDgwKcF3J510Ej7++GMsXboU119/PTp16hQWNiWlRMeOHTFq1Ci7bTJCtYsqirCjYoe5P4UVveoEZgt1Tjpc4YHmfe8yv9ObPYYZ5OveTqTGnjmvxz51RqOe7yxdunbBP//5z8Bj/Pjjj+jTp089qqCDUVhYaJA2nkPDCkOKFIpkhy77LndWrFvzOa6/djR6dT8dwy4fhnn/nofS3aVxh3/a49fUYOc1I1C76RvX8iY9T0OLvz7ue05PJb2qCrtuux3FV16Fmg1OAGBmp47IG3oVRNOmUftXf74ORRddjJKbbkZo9+6k1eWc66wLg1g33Uw4t8K1dYTgXEDEbm9f2MRsZz9hKxRdfZ11+79h80Yo613LEHY/yLz165dQf6J6yMrKCtTuqquuirjujTfewMknn4zc3FxomgZN09C+fXs8/vjjgS7EsnfvXlxxxRW47rrrMH36dDz11FPYtGlTWLtaAJfv3JGSUO2mTZti7NixKCsrw+TJk+MO1VYl9DnXSfaPPnaU77LCukiLN/Da/VUodg1Bb7GLjTw2Iu8n5Rt1YI0tVDsUCgUKrD3jjDPSUA0RNYQnn3wSRx55ZMKh2vn5+Xj//fcxffr0pIZqA8afkyxevBjt27ePq1/btm2TWgcRUUNq1qxZoHa1tbUproTSYeTIkSguLo7d0Gx71FFHpbgifzNnzkRmZma9xznssMPQqVOnJFR0YFm2bBkmTpwYqO1vf/tbjB49OsUVEREREREREREREREREVE8xH1T+tp/ffXIjq3Q/vCChqyHiIiIiIiI9jO9OtyDppntGroMIiIiIiIiIiKK0z/+8Q/ceOONCfUdMWIEnnnmGWialuSq4hMpANMWKz8rSvdIgYXWciWD2D2eUIIWveGKrlHMtUqAoxHmqJvLrHBIM8zRtSxkBz/qesjeTsgOjwwhpIREhnT3enX7djykPZ4dRek8B918YnZupZ125nnuxl5xR52pQdZquLW1TsLODRZWXLjTQgoJmOHidjy5kE6AthUxrgRpw+4bPVQbShV2tUkI1VZfb3u+CHdL3XU/wlzzzCMr4NN6OYwgZGvOWC2d8Fd7BunuuWTMGWMehcy5FbLnjXmDjmZZBShoEixEJIiqqiqUlJRg3759kFKioKAALVq0SGvQXU1NDYqKilBZWYns7GwUFhYGDoyMxwffL8CmXRsghAYJYYfKW0HyUmbY9zOs4HmpQRMZyLB/G8sztUwjkF4oYfcyw4iXl0YovRBCCcY3jg8jfF4NnDdC6yHsowYAlMB65TgRzhFiXVTAOnYQ6SICQNixYrUZNWoUnvvnc4H339ixY/Hwww8nuPfpQOac7zzLTOrZWV2elPOsZ739ng0dFeUVePCBh/DU35/yDYkdOvQqTJv2ctzPt+rTT7Fj0KWuZRlHH402c2ZBNm8e11jbu3ZD3Q53SFCzcXcjf9TIQP31sjIUDx2GqhUrXctzzvsdWj79D4jcXIT2lmHfzHdR9urrqPnii6jjae3bo/WLzyPzpJPieh5+NpVswIrtn0LCCOyVkOaFPoxzp3U+zZAZ5nnUuJ9hnoszRCY0qV5kJMM8vwrz3G2eQ82LfgDORU6c86z1ecb9SUZI5xzrPnfqzmcUY2H4Zw/EPr/GQ4rkhi7SwSMzMzNwYNxtt92Gyy+/HKeccgq+//57nHvuufj2228jts/Pz8fixYvRrVu3iG369++POXPmxF13MjRv3hxjx47Fn/70p6QHlwIBvs/WZ+wY730R+Z1a4ikz6KnJZ8xo3wsSvUhFYwvVBoB58+ahX79+Mdu999576Nu3bxoqIqJ0KSkpwe9+9zv897//TXiMPn36YPbs2Sn5swyvzz77DLfeemugiyxmZmaiOgUXtyAiagh79uwJFK69c+dOtGzZMg0VUaqsW7cOXbt2DfTdrGXLltixY0dKvhsGNWHCBIwbN65eY/ztb3/DmDFjklTRgWHPnj3o2rUrvvvuu5ht8/PzsW7dOhx55JGpL4yIiIiIiIiIiIiIiIiIAhn/bD8GaxMREREREVH9MFibiIiIiIiIiGj/dOedd+KRRx5JuP/gwYMxffr0Bv1H5MB+EK5th3DqnmZW6LHZSQg7pFMPecKvzSBkuO5bIcrGLWSP5/SxxldDQa3x7UBtd2SoHVrqhILDDqKOtK/9Qh+FvXeEEoJthVyrUZLqY2m/XHZwpXRCKIXS1lrvBFaLuEO1veFsyQjVhmc/6dBdIcXOcrjaRBsnnmDtsMBXO5DdCU5X51CdHgL0EEIAQuacscK1BQTa5x+acIjdwaqspgyvffEydIQgpWYHYBsBr1IJfDVCXK3AbCdg2wh+zZSZ0KBB05RAWLOPPa75WAgjvFt4g7XNY8Q+nsxjyH2s+ARrK8dKMoK1AaB79+5Y8981gfahEALvvPMOBgwYkPgLQQekoMHafpezUB7YDcPeo9XzrNJXPQ87F6EAautq8c5bb+OB+ybg282Rg2NPO+00LF++PNBzVPkFa+f064uMww+Pe6yyaS9Dr6x0LWvS8zRkdeniHr9/f2R1dS9DKITiYVejctGH7v5nnIHWr74MkZkZtr3qtZ9j75RnsW/uXPcOVYi8PBROfx1ZUQJ1g3j3vXcxY9Gb+FXPE3HUCUeZFyDQlHNsBjRoyNAynIsYWOdekWGsN8/RRjC3cyEEofw2zpdGiLZUzq/2pxzXhUCsi4E469RwV9fnImtBgufXoBisTYnq2LEjNm7cmLLxNU3DZ599FjFcu2XLlti1a1fKtu+nsLAQ999/P0aNGpXybTVEuHagbafyK4Bns7HCrw+kUG0AGDp0KF555ZWobaSUqKmpafA/byGi5HnllVcwYsQIVFVVJdQ/JycHL7/8MgYNGpTkymI7/fTTsWzZspjt2rZti6FDh+L666/HUUcdlYbKiIhSIxQKBbqo7Lfffsvz3X4sFAohNzc38Hvz/Pnzcd5556W4qtg6dOiAbdu2JdQ3Ozsb5eXl/J7hMWzYMLz8crCLIj7//PO45pprUlwREREREREREREREREREcVj/LP9kNHQRRAREREREREREREREREREVH6lZeX16v/jBkz0KdPnwb/B8TCDKSOyCeI0D0AIoZrG4Gy4Sut5br9WBlCCUbUdT3st3sMQAgdum6keNrhthKALqDrIaOVkBDQEdJ1CPu++bTM5yZhtLeCp3XrqQsdeigE3Q7H1aFLXalFmCGhxs7SrXBmGPXoyr6zn7FPcqkQauiu08gJjdTNMEpznSts21imhmEb/65fjds2+gphhVUqwZUCER/7BQWnMlTbK0iYW6R5FpVfc6GkwQoAocg1Wa+/8TTN+WeHchvtQnodyqr3Ij+rIL7aDnJrflmNEOrswGrr0LBngjK1hBLA6hwXyvxUjxMd1sFlD2Qdd9555pxfBFzB7j7tXGKdL+th6dKlOLzD4di5c2fMtrqu49JLL8VXX32FY445JjUF0QGnvlPXfu/0hGqrKisr8e+5/8GsmbOwbu06bNiwIdDY+/btq2d1yljvzUvaWFXLV6Bq+QrXsoxOncKCtcteeDEsVFu2aIFWTz/lG6oNAFldu6DVlMmo+WI0dt15F6r/+9+wNnpZGYqvHo62C+ZDa9Mm4efx7Zff4o3HpwMAmhc2R7ezuuKUs7uhW69uyG+Wb1xUQujmRUc0qG+irouVwHwfFM6FR+zPeNZ/pOvDjtlLwDeOSDnn2u+7zocRpYLGGfxKZLnjjjtS+p2vrq4OZ511Fnbs2IHs7Oyw9RUVFSnbttdhhx2Gxx9/HJdddlnathnz+2zMARD391l120CEgG31y24yWV9XAn5POhAtXbo0ZptDDjmEYXdEB4iKigr069cPH3/8ccJj9OrVC/Pnz0deXl4SKwvusMMOC9Tul19+wcSJEzFx4kSMGjUKzzzzTIorIyJKjaCfw3bv3p3iSiiVrr322sCh2r/73e8aRag2ALzzzjs49dRTE+o7ePBgfs/wePPNNwOHap9//vkYPnx4iisiIiIiIiIiIiIiIiIiokTw/4QSEREREREREREREREREREdhFq2bFnvMa699lrU1tYmoZr6iRnKFSunLEr3SGFe6vKwSEQlXNuuT/cPv3XSnp3wW2tsKaTyyAyeFlZP60faYdNSSEhrVCHNYF8BITVjnRmyKyEhhQYpNCOo21wnpYRm9tOEBrOl/aMJzbhZP8K5mS3scY0xjNqMsTVIKe26pDm6VbcmzCVSQkoBKOtgPm9ptjHCs83nvZ+HasczTrTx/Fa52wv/dp6sdCsr1HqOpVWl9Qv6O8iU1ZThy+Iv4ERpu2edfdQKZx46IfLq0a7Ga1uh8tZWPK+lbi2z5nqE19rqbWV2WwuUkHU7iNvTNxmhhtnZ2fh0+afIjBDC61VTU4NTTz0VlZWV9d42HbjivigBYM9v33Obz1Tfs2cP3pz+Jq68/EocdfjRuPLyKzHjXzMCh2pbY+yvQrt2ofTxv4YtL7h1DGTr1jH7Z/7qV2gz8x0U3H6b//jFxSh9YEK9aiwtLbXv796xGx++/REev2kShvUcjkdvehz/W/E/6HoIOoBQKAToZoy2rquR2sp9g3WREl25aIV1N9J7o7XcOzf9zsmuNp5xvb+d5Hd3/3h+iBI1fPjwlAd5lpWV4YYbbvBdl6zP1NEce+yxeO+997B169a0hmpbUvkcXRdtibJ9vxsA5WQY301E+lHHrkfNsaRj3iRq69atMducdtppaaiEiFJt1qxZKCwsTDhUOzMzE8899xw++eSTBgvVBoyw/3i98sorKaiEiCh9gnye3J//vOdgN2/ePEydOjVQ25ycHMycOTPFFQXXo0cPXHLJJXH3O+qoo/Diiy+moKL917Zt2zBy5MhAbVu0aIHnnnuuUX/XJCIiIiIiIiIiIiIiIjqYMVibiIiIiIiIiIiIiIiIiIjoINS1a9ekjPPqq68mZZz62h/Ctf2CxNTgZ5ihuEYwtrFeWsHXrjgyK/zMDMSGEpotpU/AtrJcaOZ94fS1Q7mNbQnzt7QDua02EW722Fb4tzOGZoZsO0HaTmC2VLZh1G6EAxvPx6oF5rY1TxgbzHBiqe5FJ1Tbs2/9QrXV1yJVodreORKIlaHpmdN6hEEERPjiCGO4QzmFu60SymwlbNfpddhTXQoKZuVPyxHSdecYVWamfWy7HptLpPfYNsazMq6tV8We/5557GIFbccKf43x2He57j+3gzrmmGPw5ptvBg6fKCkpQa9eveLeDlE8wgKMzfvLly/H1UOvxmHtDsOwK4fh7RlvY/eu3YHHbSGlfZQUFxcns+S0Kn/tdehlZa5lIjcXTYfEETyraSgYcwtaPPqI7+qKmbNQt317wjVG2r+1tbX45L1PcOcVd2FU39GYNW02yveWKzHagBVvrVtvsta50xpE182TsB52PtX1SEHa4XOKaH/36KOPpnwbL7zwAqZOnYqlS5di+/btRhA+kNKLbJx00kn45JNPsGnTJvTt2zdl2wki4XCugKca17fJoH0iBG4HuSUiGYHaVt2N1bJlywJdnGzQoEFpqIaIUqW6uhr9+/fHgAEDUFFRkdAYXbp0wU8//YRrr702ydXF74477oi7T3l5OTZt2pSCaoiI0kPK2P/klsHa+6eysjIMHDgwcPsXXngBubm5KawoftOnT8dhhx0WuH27du3w5ZdfIiMjI4VV7V90Xcd1112H3buD/Xnv008/jfbt26e4KiIiIiIiIiIiIiIiIiJKFIO1iYiIiIiIiIiIiIiIiIiIDkJ9+vRBQUFBvceZMmVKEqpJjkDh2tFCxGKEa/uFfEUNThYAdN03mDlyuDbswF07XNcOPLaWW0HacC+34reFgLDDro0blEBeASMMWwgnONsJ7LXCuoU7TFuaQdc+t7DQbTih3dY2re1oapi2dIK4rWBvKaQdQGyMJ+3gbWH/VsKK4QQPC2tfWPXGCNX2fU2SGKqdKiJCfQ7ddc8vCNmZasI9IHR7P1rhzLurdqNOr0tS9Qeu4n07sKHkK2POWYG6Au79aR9ncM1lNTzboEbFq8c4PDfnGIBPiKH3uHCvMe+FzQFvizgI78PwUfpf3B93jA0eyrVmzZpGESRG+y89aHqo6b+rV+Pcs8/F2WecjemvT0d1dXXgvodpGXihZWt8cUh7LGnbDnML22BkXj6OqalOKFBPZGRAtmiRlJvv+NnZYe1EVparTcXsOWH9ss84HSKBQKGmV16BnPN+F74iFMK++e/HPZ7l559/jtnmh2+24un7JuPS04Zg4tjHsWn9Jmdu2OHZ5kMzRNsJ17buhJ3kzP/onmVRNN6sV6KoRo8ejfPOOy/l2xk+fDjOPPNMtG/fHpqmQdO0pG9DCIHTTjsNn3/+OdatW9eoLuKRrkDoRhU8bX5HT0ag9v7glVdeidlGCIHf//73aaiGiFJh8eLFaNOmDebMCf8cHYSmaZg4cSLWrl2L1q1bJ7m6xBxyyCGYO3du3P2OP/74hIPFiYgaWpBg7dJSXpByf3TGGWdg3759gdr+5je/weWXX57iiuKXlZWF77//HkOHDo3aTkqJK664Aps3b0Z2dnaaqts/vPzyy3jvvfcCtb3iiisa5TwgIiIiIiIiIiIiIiIiIoe4b0pf+2/1H9mxFdofXv9/NEtEREREREQHj14d7kHTzHYNXQYRERERERERESVg3LhxmDBhQr3H2bp1Kw477LAkVJQ8uh4jSDNWbleU7n4hnVGDO61ahLDrstqrddrLlKBHI9wRdlvrx+nhrIcrCFJpq5tPR1d7G22FMMpzhtBdz8WuTwCRdqnwZkp6g5zNIGErs9oO+rXae9r5B2cb4b9SqMuNcHG7rbCWeQOk/UO1w5YlKVTbO/fU/emOsPZv4+qrh88J+7Uwd6r6OnvnhG4m1YV03Xmk69D1kLXGWKfrCMFYHrJu5uM6vQ55mXkozG0TaB8crN7eOAO/lG23Q+ilGVKvmQH2QkjjvpTIEBqk0KBJDRrM30KDJjOgSQ0ZIgMZ0rhJYa3ToAkJTWYYY0sJDZoRJG+H05uh+kqovRqYbx9jMIJhjFB9wO/48Ub/248CHj/eNl6/+93vsOiDRYH37wsvvIDhw4cHbk8HJudcpzw2JeP8unDhQgzof0lcYdoA0F7TcFFuLkY0zUeOcK7jYd1C0NFxyRLkHHNMXOMm0/au3VC3o9i1rNm4u5E/amTEPqG9ZfipU+ew5QV/uh0Ft9ycUB2Viz5E8VXhoT+5gwah5ROTEhrzkl49sXTlKhTXxXcRiBNPPhGD/zgIffufh5zsXPtcLKVmnmeN8651TrXOvdYFS6wLk0j7fCtdn0vsTzPSOdd6z7G+l1aIdp5FWPPANJH8gGI6+Fx00UUJBWs2BkIInHPOOXjuuedwTAOej4OI+V02mduK8wIUyZSqMO1GFRzu0blzZ3z99ddR2xQWFqKoqChNFRFRsoRCIQwbNgyvvvpqwuubqaYAACAASURBVGMce+yxWLRoETp06JDEypKnTZs22LFjR1x9+vfvj1mzZqWoIiKi1MnOzkZVVVXUNkOHDsW0adPSVBElw0MPPYS77rorUNusrCz88ssvaN68eYqrqp8FCxbgrrvuwoYNG1BXVwchBA4//HCcf/75GDduXFIusHyg+emnn3DiiSdi9+7dMdseccQR+Pzzz9GsWbM0VEZEREREREREREREREREiRj/bD/Evnw2ERERERERERERERERERERHZDGjRuH008/vd7jdOjQIa3hX0HEDNOKVW6U7n4BYFFDwaxadN0dlqjDEwLtF0gt7O5WWKM7ktoIzDXaGKGOdsAjIgXsWqG/EoBU+gBCWsGQVlikGTApzFBfn5sUZtCkGTZp3YyxzMBJJfzXqELZjhRGXzukUsJ6pkZfaY/jjcpubKHaaeU3h819LYzJYrfzVqbuB+OuE6CuBp9b9/ZW78G+2ooUPIkDwxfF6/BL2XbnWLN+zPBVWHPenP2AM5cNwj7mnHlsvkb2mNZ5Q7fPDYBurreGMZabGeuuvma2evh5xqJ7fnvbRJjeic77+fPnx3VBhhEjRmDNmjUJbYsONnHMSaXpt99+iz8M+UOgUO3uWU0wIi8PM1oV4r/t2uODNu1wc14BcqMcDzU//BC8rkaibst3vsu1dolfcDerR3f/bf34Y8Jj/r+dxbizZQH+0qoZBublomNWZqB+6/+7HvfdOB59u52Pv93/d2zdstX4PGudMM37YRfMcK54Ejam78dhv3aBKoygcX3kpoPMnDlzMHJk5ED+xkhKiYsuugjbt2/HokWLGn2oNpDe7xUiyk+qt3Ew+vbbb2O26d7d/72SiBqvNWvWoF27dgmHakspceedd2LTpk2NNlQbAGbPnh33e9ScOXOwbt26FFVERJQ6GRkZMdvMnz8/DZVQsqxduxbjxo0L3H7q1KmNPlQbMC5guXLlSpSWlqKsrAx79+7F+vXrMXHiRIZq+9B1Hddff32gUG0pJV599VWGahMRERERERERERERERHtB2Qj+3ettt0792HXzn0NXUZEjbU27rfEcL8lprHvN4D7LlGNtTbut8RwvyWG+y0x3G+J4X5LTGPfbwD3HRERERERERERNX5ZWVmYOXMmOnXqVO+x3nnnnSRUlFwNEa4dMSDMFa5tbNwKdI4arq3GR9sB1cIOqPbdshJGbQdsW8HW0gxSdoVsO6HXVuC2E5Ztbc8JbA67qf2lVIK51SBtaYdmW2HaAjDGhtPWeq7q9qxwbfV5WvujPqHadgB1GkO1I025iCHH3vGjbUcJ0lbH1T0NwobQYc4HpZeZy63btQkUlRehLlQXefsHqb3Ve/Dpj8vsOWgHZFth9WHHC5zj2A62l85y5ZhXA87tMG7Pa+WcI4T94ho5+8I1jYQdwK/Q3YHqrkB2qK+/M4b6uz6klFj52UpkZ2cHah8KhXDmmWcGCrygg5se7c09wqqSnSXoe14/7N5dGrHroZqGm/LzsaCwLV5v1Rq35zfDr7OyXGHaftu2llQFCNJsbEJlZb7LRYBwqUhkfj5Ebm7Ycr2iPKHxKnftwr5dJdABFGoazs7Nxg3N8/FoYQtckpeL1lKLOcbuklJMe3oa+vW4ANddOhIfvLcIdXUhp4Hw/FbrVv4CbmO7yAxRqkyZMgULFy7E0Ucf3dClRJWRkYEhQ4Zg586dmD17Ntq2bdvQJR2UDtYAbT9ffvlloAt4XHzxxWmohoiS5aabbsIpp5yCHTt2JNS/ffv2WL9+PR566KEkV5Z8PXv2xPjx45GTkxO4j67rGDhwYAqrIiJKjTZt2sRsU1RUhOLi4jRUQ/VVXV2N3r17IxQKxW4M4KKLLsIf/vCHFFdFDWH69OmYPXt2oLa33HILzjjjjBRXRERERERERERERERERETJIBvrX+b/dsNObPl6Z0OXEVFjrY37LTHcb4lp7PsN4L5LVGOtjfstMdxvieF+Swz3W2K43xLT2PcbwH1HRERERERERET7h9atW2P16tW45ZZb6hWW+vjjjyexquRJd7h2tOVGWrEapm2GbPuEa9sR0mZotJmGbQbjCk+crrXOCNAWTlauE/Jr/1jh2cII2QYgpDKSUMd297XDsz03K/TaG3wtrWBvIe0wYCGcMG0raBtKKLYVom0FDzvBwVD6SwhpbtMTqq22jhWqDR1pCdWuT5ic79i6OxzbP9Bdt+d2WHC7ro5h7Tt1/+j2MntcIbB582aMuHZEws/lQKRDx4It76OmrhqQzv5yjgMrJhtwz0wB6M6cN1Y44djSfF2s+HwhnaPRFanvDVzX4dqac26IdiILX+fbOs6/YhZk3rdt2xbz5s0L/N5TXl6O7t27Bw5AIQqivLwcgwYOwpYtW3zXj87Lw6dt2+GjNu1wY14BjjRDpeM9s+/7+uv6FdoQNP8A7dDevfUaVmjhYdeiSZOExire4L9f84VAn9xsTGjdHDc3K0DXJlmBXrOlH36C0Vf+H0Zcdh0AJyxdh3EtgrC/bxtwIrj6eoawA9mZPUv7kd69e2Pz5s3YsmULHnzwQZx11llo1apVxPd0TdNwwQUXoGnTpmmpr2/fvigtLcUbb7yB5s2bp2WbRLFMnTo1ULsrrrgixZUQUTJs3LgRhx9+OJ566qmELrAihMCoUaOwdevWpFzwMF3GjRuHiooKvPTSS4H7bN68GdOmTUtdUUREKXDWWWfFbKPrOsaOHZuGaqi+evfujZKSkkBtW7Zs2SgvJEz1V1RUhBtuuCFQ2y5duuCRRx5JcUVERERERERERERERERElCyyoQsgIiIiIiIiIiIiIiIiIiKihpWbm4tJkybh66+/xqRJk3D77bfjuuuuw1tvvYVVq1YFGmP58uXYsWNHiitNTKBw7WgZOMkM1zYKMoKN7ZBnhIVru8YR6njCFYhsBFF711vLnRBpK/xaWGHXMEKtpVCDto3IXimlHW4thHRuEX6kErpttVXHkkJAs4O4NTtM26pa2qHb4YHawtVGje2G8lzU2GLY/ZzdHSFUW7g6pSRUO2rfeFZGmp8RM9xF2GNhDaQEvLuHUoLMdbsjhBAo31OOwX0uxUsvvYTXXnstWuUHlZXbl2N72U/G/tWVOSms404AZoC8czw5Ifl2sLxxNJrzXyrHLAAoIfJmCD7McHoA6qtmjqm+/sqLLOAO3rbqU+eBq3mEyaWcLyMF1McTwn3mWWfir3/9a+D2mzdvxu9///vgG6CDQqJn4lkzZ6FFQQssXbo0bF2eEJhVWIhb85uhUIYHQcfi/Wix74svEqyy4WiFrX2X127enPCYek0NQmVl4dtq1y6h8X7537qo6yWAk7IzcXPzAvy1dQtc3DQXBTL2jFmyaAm+/N9XgWrQdT3eaw8QHTCOOOII/OUvf8HixYtRXFyMyspKvPvuuxg2bBj69OmDCy64AHfddRfKysowd+5cjB8/Pi11zZs3Dz169MCKFSvSsj2iIBYsWBCzTYsWLZCXl5eGaoioPu6991507twZW7duTah/q1atsGLFCjzzzDOQcv/8J13Dhg3Du+++G7j92rVrU1gNEVHyPfzww4H+7P9f//pXGqqh+pg0aZLvn/35EUJg4cKFyMjwv9gc7d/GjBkTKGBd0zRMnToVmZmZaaiKiIiIiIiIiIiIiIiIiJJh//xbWERERERERERERERERERERJR0xx9/PG655RZMnDgRzz77LH7/+9/j5JNPxoUXXhio/4cffpjiChMXKAA5zeHautLGDsSFOwjaDo62gno9wdJ+4dNOKLVUQqudIF2hLHMHWJvBv5BGELYdmi3s4G0jdNsM7zYfW+HZUjgh20aQsFSqU8OEYbe3A7/N7ahBw954bastzCBxe3+IBEO1I7xW6QjV9h0vkWhYvzlrBbdbOztCcLxrnikh49ZcUSvaU1qKkuIS6LqOkSNHYt266EGmB4Mtpd9h9fZVkHbQvXTmpXUMAJD2MmN2S+vYUoLkpb1enfVQjiFPeL7rnGAtNpbrVhs7eN54rIb3CwhAVyaFz/wIFBLr1yiBdNmbb7kZgwcPDtx+5syZeOyxx+LfEJHiH0/9A4MGDoq4/m8tWuBXmVmBxoqQT++y76uvoNfUBC+wEcjo0AEiOztseeWSpe5zSBxqv/7at29m584Jjbf9v6vtfe49ralbEQBaaxouy8vF5NatMKZZATrHeH2nPjPV1d9Pcj8JEO3/srKyMGDAALz00kuYN28e5s6diwkTJiDbPJeMGTMG7RIM0o/Xl19+iZ49e6JLly5Ys2ZNWrZJFM3GjRtjtjnppJPSUAkRJerHH39Ex44dcf/99yMUCiU0xpAhQ1BUVIQePXokubr0GzBgQOC2xx13XAorISJKvkMOOQSdA/xZRVlZGcO1G7HVq1fj9ttvD9z+rrvuQrdu3VJYETWU9957D6+//nqgtnfccQfnAREREREREREREREREdF+hsHaREREREREREREREREREREFJEQAq+99lqgto09sCzV4dp+wcjRwpKFEq5tB94KI/BWrdU1tlDbCzscW0gngFeaYbx2b/OxE7JtLtOVUF/Pj93PDgh2blJokEILW+4N0/aOKIWA0H3CtJWAbWs329HgZviwmp4dvj/sGGI7cNjZl40jVFsdN3AUqe7elr1N63lE2YY9gB2w7cwH579OTyuBVA1wtsPehUCT7CZ26/Lyclx88cXYsWNH0GdywCmpLMH7W+bB2HHSmceQdnC2E1QvXMeRfbwKo62ZkG3OXVcrSDs8Wzm2lONAjZ53v3pWwKwaMu/zRIQS0G3dV1e7+rvDuZPt9TdeR8eOHQO3Hzt2bKO+mAM1bu++8y5uHXNrxPV3FTRD7yY5Sd2mXl2N8s8/T+qYKZeRgSanhgf+1X7zDapWrExoyH3z3/dd3uTssxMab9vKFWHLYmX+ZwrgjOwmeKhlc/yjdUtckOv/Wn/4/ofQ/QLEhWdEz2nRtw8RAQCklPjqq6/QunXrtG1z3bp1OOWUUwKFGhOlytatW7Fv376Y7S666KI0VENEifj73/+OI488MuH3k/z8fCxcuBBvvPEGpDww/hnXnj17Are98cYbcffdd6ewGiKi5LvvvvsCtbv//vtTWwglpKKiAr179w58MYxu3brhgQceSHFV1BDKyspw/fXXB2rbuXNnjBs3LsUVEREREREREREREREREVGyHRh/I4uIiIiIiIiIiIiIiIiIiIhSpqCgAB06dIjZ7vvvv09DNfVjB8hGY4YM+w8QY3yfBkHCtXUddvKtE67tHsMOlPaEa7taCSdi1wrMdgoXTmSvEMq+cIdvS6HG9Co3EeHm09YexwrxNgOyXSHR1rZjBWrb653nBwE7CBpwAsrt5Z4QYL9QbW8YeqpCtaOOFc9Kz5xUs7KD1G7vC3soZXYIK9wZ9hp1FuTl5bnG2rJlCy688EJUVFTE3O6BprymHHO+mYnauhoIc55bwdj2/IQxf6WyTMIIk7QittUgfGm3l8oxYx2b6hz1hJ+b/1Wz0+1zgBowL9QRlPOgOqdcGbHB55MyrP+6gKSUWLlyJfLz8wO113Ud/fr1w/bt2+PeFh3ctm3bhmuGXxMx/HhsQTMM95zzkqVs2bKUjJtKOf37+y4vHT8eem1tXGOFSktR9tK0sOWZHY9H1q9Piru20m1bUbr1B2dBAm/PR2gZ+L+CfLTVtLB1vfv2Nj6nMSebKKmaN2+OTZs24YQTTkjbNnVdx4UXXpi27RF5vfjii4HaDR06NMWVEFG8SkpKcPLJJ2PMmDGojfPzr6Vfv34oLi5G7969k1zd/iMUCuHBBx/ExRdf3NClEBEFNnjw4LA/F/fz1Vdf8c8oG6Gzzz4bpaWlgdrm5ubio48+Sm1B1GDuueeewP//+sUXX0R2dnaKKyIiIiIiIiIiIiIiIiKiZGOwNhEREREREREREREREREREcU0ZMiQmG127tyZhkqSI1Dwa7Rw7SjdEwnXtrdnBm07wdDuzQK6EyANNWzaSrh2wnid4F7hKtmOTLZDp81u0knLdsKwlRskhC7Cbz5tjbRnJRRbCfB26gkQqC2cEGA7BtsVHOwOHI8nVDvo6+P7WqVI0DpcvIHbgCvo2U7SVoLIXfsG1jyC85oJ5TUDkJuTg2bNm7m2s3LlSlxyySWorq6Ov+b9VGVtJWZtehfl1WWucHoJJUge0jyUjGNACmnOazPUXjoh9tbxYN2skHRrHOMGe2wjsFvax6/3ODB4jheYx4Pz6sOVEutznguUIevXqJ7hswUFBVi2bBk0n4BbP1VVVTj55JMTDjejg9OWLVuwZ88e33VPtGiB61IUqg0Ae5YsSdnYqZI74GJoha3Dllev+x923/kXIBQKNlBdHXaNuRWhXbvCVhXcOsb9gSegLYs/iruPn+9qavFLXV3Y8gGX+oeKE1H9NW/eHOvXr8cPP/yA+fPn45///CfuueceLF68GF999RXuvPNOnHnmmSgsLAz8uSCWTZs24amnnkrKWETxmjdvXsw2eXl5aNOmTRqqIaKgpk2bhkMOOQRr1qxJqH9OTg7efvtt/Oc//0FWVlaSq2t4BQUFgQJnVbNnz0aHDh2wadMmXHPNNTj99NPRsWNH/OY3v8HVV1+Np556CmvXrkUo6PcMIqIUC/L/xXRdx5///Oc0VENBjRkzBqtWrQrUVgiB2bNno6CgIMVVUUP47LPP8MQTTwRqO2bMGPTs2TPFFRERERERERERERERERFRKjBYm4iIiIiIiIiIiIiIiIiIiGI69dRTY7bZn4K1gXqGawMJhWtHCk62AnqtAFxXuLbPCGqYtHAF6XpCkc0QX6eNE2JtRlnb65WWTmCwqw9cYcJO4DVc4b9qELb0DdL2hn4b7ZwgbiVQG2bWN+wCnLBgdX+qodrw/G4kodrqdgLnD+vubds1WM/LZxvuxbqzX5T67Vrs8HZzX+rq/HD2vRAS3XueEra9999/HwMHDjwowrUraysxc9M72F1ZosxvzZ6/6rEDIWH9uI8FaRxnZlC9NH9bx6K7vXUMWGHaAs7Lb4bXK2cEdYYZudnK6+2ZuvZ8UILrITyvvbXAau9zfMG9GWcse1V8PwDwq1/9ClOnTg38uvz888/o3bt34PZEnTt39l3+eqvWuCgnN6XbLlu5EnV796Z0G8kmcnJQ8Je/+K4rf/0N7Bx9A0KlpVHHCBUXo/iP12Df/PfD1mWf+1vkXHBBQrV9s8AzXoLh/h9VVoYta9uuDU49/TQAPm+53msTeC9wkeKLcBAdSDp06IDzzjsPI0aMwPjx43HWWWehU6dOeOihh/Dxxx+jqKgItbW1qKurw5o1a3DDDTfg6KOPTnh7f/rTn1BWVpbEZ0AUzPr162O2OeGEE9JQCREFUVFRgbPOOgtXX311wn/ecfrpp6OoqAgDBw5McnWNSzzf3y3btm3D8ccfjxdffBHLli3Dxo0bsXz5ckybNg033XQTunXrhszMTPTv3x9FRUUpqJqIKLhHH3000Pf8t99+mxcFaCQWLFgQOEgZAG6++Wb++fIBqrq6Gv379w90bB555JF44IEH0lAVEREREREREREREREREaUCg7WJiIiIiIiIiIiIiIiIiIgopt27d8dss3r16jRUklyBw7UjhTXGGa4dbblajx2QrAYi2+nSzmZd4bdWILYSTm2vkWZ4rxXI63reajCvN+jWDAEOcPPvD2W5Wr1Ti9oXylMVwgkAdwK11X2gPAcr9FdXQ6Gjh2q7a4wulSGZUUf2rgwL73TaefeHsd4v6NhoYIcr60of3+BygXfffBcfzFvkW+K///1vXHjhhSgvL4/2TPZr5TXleHfT2yjZV+yE2Atp7h0j9NoO1xYSmnUsSjMu2xVwbwZqCydcXlP6OseT2cYO2DbGlOor5AmfVx8bjdRjRdjjAXDPpUjnt1ghtVEC6+vjqquuwvXXXx+4/ccff4w//elPSds+HdhatWrlu3yBT7hysuk1NShduDDl20m2poMHIffi/r7r9s2Zg59PPxN7Hn0M1atXI1RaCr26GnVFO1C1dCl233sftp9+Jio/+CCsb8aRR6Llk0+Ep/8HUFtZie8+WhR27rHe9p3PHLF9Xl0TtuyXn4sgtWh/vTb+moXr85w6UpxjMbebDkJSSnTt2hVPPfUUNm/ejB9++AHnnHNO3J/Rq6qq8O6776aoSiJ/xcXF2Bvgwhp9+/ZNQzVEFMusWbNQWFiIJUuWJNQ/KysLL7zwApYuXYq8vLwkV9f4DBo0CD179kz6uKFQCHPmzMEhhxyCv/71r0kfn4goqJYtW6JLly4x2+3btw/Tpk1LQ0UUTSgUwpAhQ6Drwa6+9utf/xqTJk1KcVXUUMaPH4+ff/45UNspU6agadOmKa6IiIiIiIiIiIiIiIiIiFKFwdpEREREREREREREREREREQUU7t27QK1q6kJDyds7AIHsjVAuLZrmR0SLeBE5SrhkWGh1D7LAUgp3EHAduBu+JjxZjf69be24oR0e8K3rfqEWruwg56t/a4r+8S7/+xQbWvfBQjVDvycUhSqHXk6Rd+eE8wZHqStDKLsO90O3tZdDWCHNlsPhPLbWGe8Xl1P6QotQ4tY04IFC/DIE4+gJrT/Hf+xlFSW4O0Nb2J3ZYkdii2lBikEBKRxPAljpkshzb+MJcz71nw31ylz33isma+j9dg4XqQQTlth/fUu5ThyHT/uEHvY2zBbqtNJvUiAsNabB57PcQZ4jinrd4BckvoGbU+ePBmnnnpq4PaPP/443nrrrXptkw5u2+rqEu4rItz3UzJ7dsLbaTBCoMWkvyH7t+f4rg7t2oU9Tz6Fov4D8NMJv8KPRx2D7d1Oxo7LLkfZ8y9ALysL65Nx1FEofHM6ZIsWCZX0zYL5qK2oMMpzyvTd/95ldQA21dRgZkUF7t+9Gxt9PrtmZGYEOtcZ203SpQWCXPCAiAAAHTp0wIcffohNmzahV69ecfXNzs5OUVVE/l555ZVA7a6++urUFkJEUVVXV+Oiiy7CgAEDUGF+zoxXly5d8OOPP2L48OFJrq5x+/e//43MzMyUjB0KhXD77bfjoYceSsn4RERBTJgwIVC7hx9+OMWVUCwPPvggSkpKArVt2rRpwhfSoMZv+fLleOSRRwK1vfLKK9GnT58UV0REREREREREREREREREqcRgbSIiIiIiIiIiIiIiIiIiIoqpTZs2gdplZWWhvLw8xdUknxUsHVO0cO0I3Z2Y2/DlkcZXw7XtMOmwQFt3yLSw+gslfFcJy7ZCd9VQbindQddOaLcSAGzdIgRvWyHA0tPPDgU2EprdQd5SCdSGE/CshgWrDbzj2nvADgQX4cG/DRWqnUDQetQETc+c8AZvCs/zjDWvnLkF6LpTlbMP3aHMAgLHHHsM/jjyjxFLbNu+LfoN6YOvd36Fipr97/iP5PvSLXh3wwyU15QB5jEAIc39I+2Qeuu+tIO3pRFKDitg29i3Umh2wLZ102C2h7FePQ6kelOCsO3XyQ5GDz/W7cBs8zEAV1+bPTeizM8GCnhdsmQJWrduHbj95Zdfjo0bN6awImqs4pmiW7du9Q19Oy0ry30E1DMp2e9jgQBQ+uGHqN29u36DNwDRpAlavTQVeSOurfdY2f/v/6HN3NnQDj004TG+mPFm4LZ1OrC5ugZzy/fhkV17MLxoJ8aW7Ma0vWX4rKrat8+wkcNSdmENIkqeY445BkcddVTg9kIIXHTRRSmsKHns7zkJ3IJtIPbN59td3D8xt5OCfdDYzJkzJ2abnJycuOYyESXX4sWLUVhYiLlz5ybUX9M0TJw4EWvXro3rO+yBomXLlvjuu+9w+umnp2wbd911F+69996UjU9EFM0FF1yA5s2bx2y3adMmfP/992moiPxUV1cHvhCDlBILFy5EQUFBiquihlBRUYFhw4YhFArFbNu6dWtMmjQpDVURERERERERERERERERUSoxWJuIiIiIiIiIiIiIiIiIiIhi6tSpU+C2p512GjZs2JDCalIncLh2tIDtiKv8w7VdywXCg5SVvq76hPUfV/qZssoTki3U/DLlnhrkawYDCyFhB3FbNwgjLNhzc7Zt3Fzr7W0LeJ+mHaht74PggdrqvnCFZjd0qHacrGkU9ty8OytG/4iE89pb+1PXPeHLcO9Lde5A+e/dD/wFD016MGwT+QV5uGfiODTNa4qaUDW+LvkKRRVFsSpr1HTo+Gz7Cry3eQ6q9RojFNsMy5b2caKGaqtzXQnPtpZLIx7bCqA3Quad40SawdyAEdhtrLOOGwFYbWEdr1agunpcWOHawnnldOXcAWElqVtP0ud5RzhPqceCM2md9XEcV/HIysrCqlWrfEOQ/dTW1qJnz56oqKhIST10YPh48ceoqakJW943JyeucRLNm9erq7Hz7bcT7N2wREYGmt93L9rMmYUmCYTmZRx9NFpNmYzWL70IGSCQKpLyHUX45oMF4ZmsyotSoetYvK8Sk3bvwQ07SjBhVyneLCvHuupqVOqxX72eZ54GQD2HWh9zvO/Xyv0onxu8qxpf7CvR/mvGjBmB23bo0AHZ2dkprKZxCBRAHeSnHuHegbezHwVkJ+rzzz+P2ea4445LQyVE5BUKhXDllVfinHPOwZ49exIa49hjj8V3332H22+/PcnV7V8OPfRQLF26FMuXLw8UPpuI+++/H2PHjk3J2EREsVx11VWB2l144YUproQiGTp0KCorKwO1feihh9CzZ88UV0QN5c477wx8Ac5JkyYdlBdGISIiIiIiIiIiIiIiIjrQZDR0AURERERERERERERERERERNT4FRQUoEuXLoFCodavX4/u3btj6tSpGDRoUBqqSy4hBPQAoYveAGdnAERM3BQQ0H1WupZbY+pOSKOu62Yosu5apvZ3l6ZsQwlNtvsI3dXDVZGVa22FVMdLqd+7yMnMBraEJQAAIABJREFUVlN5hdNeCYB2uihp4Z7QcTvw0juGt693m7GeQgqD3CLNgcgTylllzU31N3QdQslMtp5n2DY8+86YU+Zi3dq9whwbEOZGdSEgAWRkZOLK4Vei/6D+eH7yC8jNy0WPXt1x/AnHQ5c6QnoddOioC4WwpfQ77K4swdHNj0GGDBaK3Fjsqd6DD7a8j5/Lf4aQRsw1hIQEYEe9mwHbgBOeLSGdQG3zvrCW+YVpu0K6JaQayG2OYWxdQNrHpAR0sx4l1N4bmO8EpgPqnBJOwrodZgjhjOKdld6g+qDnhGQGbR9xxBGYOXMmLrzwwkDn5V27dqFXr15Yu3Zt0mqg/UvkcywAARQXF/uuOlTTUrJt6zyrfjQoeuUVtL3mmnpvLx6tX3sVem2da5l2yCEJjZV18skofHM6ajZ9g31z5qBq2TLUfLEeob173Q0zMpB57DFocuqpyO7XD9lnnA5ImehTsH3+2qvQa2rcodYwTo/fVNdgeWU11lZVoSbB9HOpSfTo2d01NgDXe7Gxwu9CBH4jimjv8DEl/HmM6CAR6Hubady4cSmshChcWVkZSkpKYrbr3bt3GqohItXq1avRt2/fiN8PYpFS4s4778SECROSXNn+7bTTTsOuXbtw3nnnYcGCBUkf/9FHH0VlZSX+/ve/J31sIqJoJkyYgKeffhqhUChquy+++AJr165F165d01QZAcD3338f+KJL7du3xx133JHiiqihLFq0CE8++WSgthdeeCGuuOKKFFdEREREREREREREREREROnAYG0iIiIiIiIiIiIiIiIiIiIKZPTo0Rg5cmSgtmVlZRg8eDA2btyI4447LsWVJZ9feLUva7U3LdEnXNpZ5R98HBbIqaRxuoKUzb5+AeBRA7aVoG5vhjeE//OsT662KyDcu4M8dVjtowZqK/W72qmBk40lVDtKuLqXkycuPLvDJ2xd7eTpH3lwYby8whwt5A55FcIJ/DTmk4AQZqi2vc91QDcCm/ML8nHzHTciBB2hUAh1eh1CoTrokBAIQQoBHQK7q3Zh7S9rcESzI1GY2ybYzmhAOnT8r+hzrNy+ArWhGkgh7CBq+0cY4dZWuLZwoq+N4GwrEFs4y9SbsEOzhR2mLcwgbOEK3zaX2ceEuR0z5NyaolI5HowxrNcRSl/YtStPNmzSBJquMY6zVDn//PNxzz33YPz48YHaf/7557j66qvx0ksvpbYwaqSiz+aPF38ctmxQbq7rsXrRgVjiON3b9m3ciNIlS9DszDPj7Jm4zBNPTP6Yxx2LzFvHALeOAXQdobJy6HtKodfWQeTmQmvZAkhCYLkqVFuL1S+94Fq2NxTCqspqrKysRnFdXYSesR3T6Ric2utUnHnuGWian2eebNXPG7AfRz/zeS9oEKmVErhtTiTnwgieC4f4bDQd51+i/UHQz+7XX389rr322hRXQ+Q2ffr0QO2uvvrq1BZCRLZQKISbbroJkydPjuviDKr27dvjgw8+QKdOnZJc3YHj/fffx7Bhw/Dyyy8nfewnnngClZWVmDJlStLHJiKKpKCgAD169MCKFStitj3zzDOxdetWNG/ePA2VEQBceumlMUPPASArKwsbNmxIQ0XUEPbs2YM//vGPgdq2atUKzz33XEovsktERERERERERERERERE6SMbugAiIiIiIiIiIiIiIiIiIiLaP1x11VXo2LFjXH3+9a9/paia9Aj8j6ojZfFE6e4XiBgeQO2MrdYiIOwARr/QRVegrhpQrfQXRkqwGeoY4Ucg7hu845nbCGvkqde3Znievyeku1GGagfZTsSaooQ6eeaBvb+s/eJ9fSF8A7md0GYBVyW6E/At4Kyzg52F+qpKO2jbCoxW7xu/JWr1WmzctQH/2/E5ymrK4thD6fVj2Ta8tWE6Pv3pE9TpdRBSmsHZ0vgRElKavyGhmc/PCN+WkFKDlBKa0Mznr0EKo51x3/3YGN/ZZ9b+so4XI5xb3YaxHfUVgvrqCOWxEsqtsvsI5bwh1FHgmjPOvPIJd40iVUGv9913H/r06RO4/bRp0/Dss8+mpBbav+3evTts2ZEZmSnfrvetavvkySnfZloJAZmfB+3QQ5FxxOHQClsnPVQbANa/8xb2/vQTAOCbmlq8tKccE3aW4j/l++IO1T6287G47JpL8dgLj+HDLz/ErCXv4p7HxqH3+b2NBq5rnfic23Rnrf04VjZjYtmNRBRFRkZGoHbxfI4gSpaZM2fGbJOZmYlf//rXaaiGiDZu3IgjjjgCTz/9dEKh2kIIXH/99di6dStDtQOYNm0annzySWRmJv/71rPPPovhw4cnfVwiomgefvjhQO3KysrQvXv3QEHPVH8rVqzAypUrA7X985//jLy8vBRXRA1lzJgx+OGHHwK1feaZZ9CuXbsUV0RERERERERERERERERE6cJgbSIiIiIiIiIiIiIiIiIiIgokJycHb731FvLz8wP3GTduXAorSo+4wrX9cnkSCNd2LbfCtT1B2kIoYdRCCXX0jOP98dakhvR6U7IT+hHSE6LteT4+9fk+b6ud9Zx192vR6EO14xjOeRruTmHzIEb/yLU4QenWfNJ1Z0grZN3ZB+7AZmOuwbkvBKRwXjMjcFrYwdMww7etx6VVpVjz82p8WbweFTUVsXdImhRV/IL/fDsXc7+ZhZLKXXaQtbQDtYVzgxm0bYZua3ACtI317qBsI4jcWSftkG0JzS+w2xWy7Qk1t8YGlP2vHDd2e+N1hdLXft0tuuc3PPMn1mSKcKylw3/+8x8cfvjhgduPHj0an332WQorov2Bd54uXrw4rM0JAUJZRYT7sdp7f+vm/dKPP0bZ2rUBRiKbrmPpk5PwRVUNnt61F8/vLsOXVdUIElMlhMCxJx6D318zEBOeewD/+d8cvLLwZdw+4Tb8vwt6o2WrFnA+cKnvmc4FQbynRyHget/0TgzX5woGahOlzBlnnBGo3bXXXpviSojCrVq1Kmabo446Kg2VENG9996Lzp07Y9u2bQn1b9WqFVasWIHJkydDSv4zrKBuvPFG7NmzB6NGjUJubm7Edi1atIh77KlTp2LKlCn1KY+IKC6//e1v0apVq0BtN2/ejAEDBqS4IgKAoUOHBmrXvHlzjB8/PsXVUEOZO3cuXnzxxUBthwwZgsGDB6e4IiIiIiIiIiIiIiIiIiJKJ/6NLiIiIiIiIiIiIiIiIiIiIgrsV7/6FWbPnh01DMWrW7du2LFjRwqrSj3hCh2OwS9gO0a4dqTgaVd/T8C2q50eoUbhtPEGWNvLlFxtv+riuvntI2uVd7ueWsK6qYHa8AkUb8yh2k4RUVZFWhklfdMKTVZCle3Hunv3R9qv6lyxg7M9VblCta3/Siss2uqrOWMICSHNQG0hodmB1BKalNCEBgDYsa8IK7cvx7oda7GrsiTy80whHTq+37MFczfPxsxN7+DHvVvtAHA7PFupXwhlmdSsFmYItxGWbQXKG8HZmhmmrUGzQrOlZgdma0rAtrTDW41Rjd9KKLlSg3EQGcsB5bVRw9Dt1xWA36sqlONHqKN4ZoEnyN4VYh9FqoO2pZRYvXo1cnJyArUPhUL47W9/i5KShplr1Lh8//33OLnbyb7rCjUZdfb6rYsnaNt9ljV/6zq2TpwYoyepFr85HeOWr8Ybe8rxY21dzPZCCvQ4tztG3TsS//rvG5g892mMHnc9zupzBpq1aO6c/VwfX6zznvlQ979QQaTPDa73Z113LTfeLz3tU3zeJDoYTJo0KVC74uJizJs3L8XVEDmqq6tRVFQUs90555yT+mKIDmI//vgjOnbsiPvvvx+hUJBLsoQbMmQIioqK0KNHjyRXd3DIzs7GM888g/Lycqxfvx6PP/44nnzySaxatQp1dXXQdR0lJSWoq6tDt27d4hp7zJgxqKysTFHlRETh7r777sBt58yZgwceeCCF1dD777+PjRs3Bmo7ZcoUXhzjAFVSUoIRI0YEanvIIYfg6aefTnFFRERERERERERERERERJRu/L/BREREREREREREREREREREFJdzzjkHq1atChyuvXbtWnTp0gUfffRRagtLg7gCmP3CteMMWg5bpgY9KkHaati0KzRZDx8vWrh1WNB1nLnascbz3Yb3OUcI1LbWuQK1G3OodpycpyWgvnBhAeve19RJ+YwefmyHYjvj6jqcV0Y4wcve4Gah3hfCCJc2fwvlvias8G0zSNoKixYCmjRCpyGA4opirP5lFT7Z9jG+3b0ZFTUVie62wEoqS/DZ9pWY/uVrWPDdfPxctt2u0QoAl9IJArfWaUJCk5oRGA5hhGJbgdlmOLZmB2ob7SWkHaptjy+McZ1Abidw29mfRg1CCkDZd8Y+d6a7tI976Xp9lFfT/u0O/1WOJ935FS1UW21rzz/d5xgLELydDK1bt8aiRYsCh6CUl5eje/fuCQeoUeOmzsNoU3DmuzNx0oknYd3n68LWNRUCHbSMiP2jnVqDvHuofYXnd+lHH6H0k08CjELV1dX44513YWdd7EDtth3a4A+3Xo7nFj+Lu5+9CxcOvQD5BfkQMAL6obxtOh8llAtHwDo3+rz+utEWunm3Huc+77jei2YQUTAnnHACOnXqFKjtbbfdluJqiByzZs2Crsd+o7jqqqvSUA3Rwenvf/87jjzyyMCBm175+flYuHAh3njjDQZxJskJJ5yA2267DTfeeCNOOeUU136VUmLVqlXo2bNn4PEqKyvx6KOPpqJUIiJft9xyCzp27Bi4/T333IN77703hRUd3EaNGhWoXWFhIS677LIUV0MN5cYbb8TPP/8cqO3zzz+Pli1bprgiIiIiIiIiIiIiIiIiIko3/u0uIiIiIiIiIiIiIiIiIiIiilvnzp1RVlYWuP327dsxfvz4FFaUPvUK1wYSCtcOC1dWA249wdNWwHaQWqOFXEcKyI71E882XO3UMPAYz8s1lCfkN2ggpRpMnlJxvN56hOV+43kDkq27wjVVlP2uzAnhGkPYU0rA/dgdOSqVyszXwgx2lhBmyLMVGi2MQGnpBEtbyzU4wdT76irxze6NWLz1QyzZuhhf7fwSOyqKUBuqjfz8A6qqq8IPe77H8p+WYcaGf2Hmprfxvx1rsa+2wti+VAK1rQBsGHXbNbuCr6Udnm0HaJuh205wttHGWmbtA2v/WH2F1c+1bySEgLl1ASlgV2PsdXO/mq+ZFJ5ZbwejO5NEqEHpSii/1c57XKpB/fZcsfoqc8Z1bCphtOnSs2dPPPnkk4Hbf/fdd7j44otTWBE1ZjPfnYnBgwajosI/wP8PTfPQTAlzc83kGNPaLzRbve+5/kN4O13HlvvuAxj8HtOkSZPw3XffRVyf2SQTp1/UC/dMuxtPzJ+EgSMHoFXblsr7m8q+XITrt9rWe8kC53yqjmKdJ6N83rLSuz394hY2BsO3iVQzZswI9Fnkyy+/RNOmTXHLLbfwohuUcjNmzIjZRtM09OrVKw3VEB1cSkpK0K1bN4wZMwa1tYn9+cL555+P4uJi9O7dO8nVUTRSSnzyySc4++yzA/eZPn16CisiIgq3cuVK5OfnB27/wAMP4Pnnn09hRQenefPmRf2zItX8+fNTXA01lHfeeQevv/56oLbXXnstzj///BRXREREREREREREREREREQNIaOhCyAiIiIiIiIiIiIiIiIiIqL9kxACAwcOxDvvvBOo/caNG1NcUfoIIaDrfqnZPvzCoAX8Q7fhhCXqngYCwr1MDdc2w2+tmtT61JC5aDVHC2n01hJP36j91HBonzDwsPBov2BJT5B0XNttBMJeV5uZgOzXxg5HNl5n9Td0HeYv9zaE2UlZ4Z43zlas/SjN/OwQJHQ9BCkEQpAQesgI1NZ1ABJ1AAR0SGG0E0JCAsa2hIT1Auq6DjgP1QJRVlOGvaV78O3ub6DrOnIyc5GflY+8zDzkZOYiW8tGltYEGTID0hyzTg+hpq4aVXVVqKitwN6qvdhTVYpdVSXYW7XXdUxISGWu6EbYqRo2btyxn70ZX23uB2kHSls/Rmi4GccthTskGwJSaBBCQIMZ0A0zhFxo0Ky+UprtpNlfswPKhZDm62O2FUa4tifq1fXYqd78bSWtqyHawunpzDDfaRf+Onk6NGSw6//93//h008/xWuvvRao/dy5czFhwgTcfffdKa6MGgPr7XHnzp0YOXJk1Pe+/8vLizpGjLc/n37h53RrLL+3/or167F92ks45I/D49vQQWTbtm148MEHfdc1L2yOcy89B+ddeR7yC/KgSQlNaHbgvxr+L4T7nC7/P3t3HidFcbcB/Knq3uVGLkFUEEVQ0SCItyigxgPQBDwAjxA0RjTE14sYjyRe0ajE8xXBqKAiigdgFDVqQIR4BFDwVUBQuZVjuWGBZXf6/aOrqqvn2OmdnZm9nu9+2p2prq7+Tc9s9Yr4lJBm3rfSsxGsUhDMcgLwbx3Svl+ExTeZxUIqO1VmYwyiWu6oo45CkyZNsG3btrR9i4uL8dhjj2HSpEn44osv0LZt2zxUSHXRp59+mrZPu3btIK0FPoio8saNG4fhw4ejpKQko+MbNGiACRMmYODAgVmujKKSUuKjjz7C2Wefjffffz9t/yVLliAWi3E+JaK8adq0KWbPno1jjjkGZWVlaft7noerrroKy5cvx7333puHCuuGW2+9NVK/E088Ed27d89xNVQVNmzYgOHDh0fq26FDBzz88MM5roiIiIiIiIiIiIiIiIiIqoq4c8w55v/V6HBYS+zfvmlV1mNs3bQL8AT2aVm/qktJauvG3dWyNl63zPC6Zaa6XzeA1y5TvG6Z4XXLDK9bZnjdMsPrlhlet8zVlWt3crs/o1HBflkZi4iIiIiIiIiIap45c+bg+OOPj9x/+/btaJwixLKmihywDSQPRizn8GSBywlt9lORvB7P80LnrlDNOZAQmG232c/jXltof1xDRUJ+cxmsnTKEvALvswi1i+T9TE62F9rnJQnW9tRX0GC1eEDMi5kRPMRUu4eY7ufF1HcPMcQQi/nPy7yYv8+LocyLIeaVIebFUKa+x1RbmXkcQ1mszIxRhjLEYjHEUAbP81AWi8FDDDHP88eCBy8W87+HavD8Or3gNfuPPev1Wpc91efdBJHbodRW+LSQgAq1DoezqkBtSEgVqi2EFaytArQlhB+qrdodOCpMW8KRrh+mLVW7kCZo29Hh3NIfQ48t9GMr2NtULnT4ttWqA2IBEzCrXzYQPNf7/bxxEXpeXpB2toO1M/m5PPLII7Fw4cLI47/33ns466yzKnweqh48eAlzqT23iVA78PsRv8fo0aOTjtWzXj2MadECjYVMmiFvvsed0n4ci3scHBdUpdvVzIpYqM3fRJPG6P7RTNRjuGtS5513Ht5+++1QW+v2rdH3inNxynknobCwEI7Q86iaQ9UiBg5cONKBK104Qn2XDhzhwpUOHOnCgWMCuf3j1FhqjrYXRgjuB/78L6wFDxLCuwEkzMEJixsIk7hu5l/rGABJg7UzmX+lYNAg1W5Lly5F586dK3RM06ZNsXjxYoZrU9bFYjEUFBQgFouV2+/SSy/FhAkT8lQVUe22Y8cO9O3bF7Nmzcp4jJ49e+Ldd9+tdX9uWZPtt99+WLduXdp+3bp1wwcffIBWrVrloSoiIt+ECRNw+eWXV+iY448/HtOmTeN8VUlRf98WQmDhwoU4/PDD81QZ5Yvnebj44ovx+uuvR+o/Y8YM9O7dO7dFEREREREREREREREREVGVuGvsuai2f1N+nxYNqmUAnVZda+N1ywyvW2aq+3UDeO0yVV1r43XLDK9bZnjdMsPrlhlet8xU9+sG8NoREREREREREVHdcNxxx6F9+/aR+y9dujSH1VSNCoXBetZmBihn7Ljw26RtQXauH8xohf/aNZrj4vrE982m+HOYYEl1DZKd364z2evT9YfOU01Ctcs/cXm7wju9UHuqUGj1LUkQp+fp8ORgHHMOzzrOfhxENFuPTCSo9cgPkRaAFSfqh0kLoQOmHSts2gkCT/VmB0pLCamCpR3pmMdSOHAgVQCq2if8/o4KqdbjOlKqAGt702HW1hhJt+B8Ujom3Fpvrnot0qrBEa5fh5T+YzWOHlOHYzsqyNV/LXFjq8Buqa6dDuiW+j1QQdrBtdUB2/bPi2qXwoRl6/fThGqLuEBXkfrnJSFUu5zPaLZDtTP1+eefY5999onU1/M8nHfeeVizZk2Oq6KqYn9sFy5cmDJU+/mWrTChZSs0VkHDmX6aRYrHyfvGz6aBsu3bsfTGGzOsonZ74YUXQqHaBx3RHleP+i3++uZdOG1gTxQUFqh5Uc91MAsNBIHYMgi+BmC/Gwn3ORE8C94tvbACgqPi30RrbvZ/h7EC3/U+e4EThOfR0PxLRBnp1KlThcPptm3bhq5du+aoIqrLPvzww7QhfwAwaNCgPFRDVPtNnToVrVu3zjhUu7CwEM8++yxmzZrFUO1qZvny5ZH6zZ8/H+3atcOcOXNyWxARkeWyyy7DiBEjKnTMf//7X7Rt2xb33HNPjqqqG1555ZVIv2+ffvrpDNWupV599dXIodrXXHMNQ7WJiIiIiIiIiIiIiIiIarlqG6xNRERERERERERERERERERE1d/XX3+NtWvXRu6/YcOGHFZTdTIKp7YDttMcmizENqEtWQB1kppMmxfeRPxXBUO37fDuUDh2/HlSjJssRDz01Et+nWtEqHYEqcK1y+sTDsaOGK7tp4uq62ntE0INF5xFHyNVSKlQIbT6sVSBpVL4gds6zFoIAanCrP1A0yBQ25GOCtDW4dpBoLYjJBxHB1Y7QZC1CbSWQVC1dIKQbnWsH4ztBOcQOsw6ySatMO9Q8HdwHn9MHcytz6sDuV1znKPPI+0g8XC4dxCqHYRv+5u6lpCQUl9XHV7uX3eoa2iCXoX902LHoNuBripI23rfdb+kga72By5+XkoTsl2VGjdujE8++QSu60bqX1JSgh49eqCkpCTHlVG+xH8e9+7di4cffgQ/O+pnSfu/2ao1etWrl2bM8JOot45kQdvJgrRFwiawdeZHWPPss9FOVEcsX74c1113HQDg8OMPw/889XvcNvGPOPbMYyClE5oH9VWWaskHeOq5udHpudCfTYX+DkBIfZQwixuoQ0Lf/bkwmGvNMhTlfUDK+bXGSLF+Ruohq88cTFTdXH755RU+pqioCGPGjMlBNVSXTZw4MW0fKSX69euXh2qIaq+SkhL0798fAwYMwK5duzIa4+ijj8aaNWtwxRVXZLk6yob69eujUaNGkfru3r0bp5xyClasWJHjqoiIAk888QROPPHECh1TWlqKP//5z2jXrh2+/PLLHFVWu40dOzZSv2f5Z2210tq1a3HttddG6nvIIYfgoYceynFFRERERERERERERERERFTVGKxNREREREREREREREREREREGfE8D9dcc03kgNKDDjoIffr0yXFVVatSwc3J0jdDuxODpysSRm3XZrelDNBOEYaddNMh2snqLu8c5b2GKCHhNS1UO4Psdf81Bhc39JrDu/wmHbIdH5acUIsOUA/GDYU1CwBSv2dBdKk0MbB+CLTQwdAyCGSXUMHQKhDakX74tR1yrcOqHemawG2pArZNILYV1u3YQdU6pFvYIdo68NoK8baCuKV0w5sVsu3a9ejHOggbcYHYcOICsu1jXfMag3odOE5c7SpQ298cE6QNWMHkCH52gkhtdUwQ52p9JoL3MxSeb3+YQp8p6/PixX1u9JutDqgWPzvl6NKlC1544YXI/detW1fr70V11dw5c3Hcccfh5ptvTrr/woYNcXRhIaJOxqZXhODjcKh2svtV6uP0vuX33IPt//d/kWqr7fbu3YvBQwbjkGM74JYJN+P6MSPQ5aQj/DlRBHOdXoRA33P8i6l/N9Ex2fq+JMwcqxeKMH+FVggIqd4NdWx8+Lk/JlTSdniCjW+y752qS7Av1afBWnDF3MO98DAVDeEmqmtGjRqFZs2aVfi4O++8M/vFUJ02e/bstH32228/SMn/lYMoUzNmzMC+++6LadOmZXS867oYNWoU5s+fj1atWmW5OsqmLl26RO67d+9enHzyyYjFYjmsiIgobObMmdhvv/0qfNzq1avRo0cPXHTRRVwEsIK++OKLtH0OPPBAHHTQQXmohvLJ8zwMHz4cmzZtSttXCIHx48dHXqSDiIiIiIiIiIiIiIiIiGou/m1MIiIiIiIiIiIiIiIiIiIiysj9998fKTBKe/zxx1FQUJDDiqqHCofQenFbmsOTB3bGhSjbaZB2QHZcfHKy2lMFZ5f7VU7odmjsJF9Ja7auS7JA7vJeQ6rXlTfpQi/ThKenbi8nXBvJw5Q9ACLU1bpuaqcJ1xZ2QDOsnirEFNK8FzLJZ0OHQvtB1H4kqYSElOFwbTsg2wRgq3BsR/X3Q6qD0Gx9TBBgbYdpOyZkW6rNEQ5cFY7tH6NCtqE2YZ9DmrFMELYexz5e6jYnOF66cGUQtC2FDNem+vqv0Y0L1Q4Cu4W6dk7oZ0r6AdrqGsvQz4Fql367Cdi23kOI4GdO5cSG3lX7M5MQxm5/ZpL87FVHQ4YMwf/8z/9E7v/JJ5/g+uuvz2FFlG/jx43HSSedhK++Sh5M7QqBG5o0rfR5RIrHUfqnO97bswcLr7wSezdvzqi22uThfzyMs0eegaseuhIduhwEqABtKezga2tBB+Ev/CDV3Cmt+5V5HIrJRhDKDXuZAis8W82hnn6u+MeGY7ftG27ofU3yO0GkbOxknRiqTZSWlBLvvfceHMep0HHr1q3DTz/9lKOqqC5asWJF2j7HH398Hiohqn1isRguueQSnH766di2bVtGY3Tq1Ak//PADbrrppixXR7nwhz/8oUL9f/zxR1xwwQU5qoaIKFFhYSEWLVqEtm3bVvhYz/Pw+uuvo3nz5njxxRdzUF3tU1Iq8KhDAAAgAElEQVRSgh07dqTtd9555+WhGsq3CRMm4M0334zU9/rrr8epp56a44qIiIiIiIiIiIiIiIiIqDpgsDYRERERERERERERERERERFV2HfffYfbb789cv/bbrsN559/fg4rql6ShUFHpoNtKxjAbEJ0EzsnHSsh4NoO986GuEDvcsdNSBdNfQ0rGuyb11DtqCrw3nqh9vLfHBOQbIKWBTwvRbi2Gs6D/uzY19wOeA5GDGoLB0D7gaVByKkfGi1McLYO15ZSh0/LICzbUcHUkJAJwdlBQLUfPB2EW+sA7FAAt1QB3iZg2zWh245wIKXa7GOFGw7TtkO34/rZgdqOCgAXcWHgQVi4DNXqB72mCtW2wrSFVN+FCpKVwRVXYbJS2O9G8M9QqLb1Poffu+SfNxOqXc5nsbqGamuPPvooTjrppMj9H3vsMUyaNCmHFVG+fDHvC1x99dWIxWJJ9wsA9+7TDAc4bsox0n26U91KKhK0LUI/r0F/+2d5z6pV+PqKYYjt3ZtmtNpr7oo5aHxiA7Tp0MYKzrYXHQhCtnUbVBsgIKQ086leWUCo73pWtRcs8BeOkCpQ235v7PshzGMPUL/bBOLvv/pwc18V8Z+VuEUOvGr6+wpRDbNp0yasX78ew4YNq/CxixcvzkFFVBd9/vnnKC0tTduPoa9EFTdv3jy0adMGL7/8ckbHSylx++23Y8mSJWjXrl2Wq6NcufDCC3HIIYdU6JipU6fiueeey1FFRESJmjVrhh9++AGHHnpoRscXFxfjV7/6Fbp164ZVq1ZlubraZcGCBZH6XXXVVTmuhPJt7dq1uO666yL17dy5M+69994cV0RERERERERERERERERE1QWDtYmIiIiIiIiIiIiIiIiIiKhCFi5ciE6dOkXuf+utt9bZ/4E544DtIE059dhW1GOU9lCKZ7LxdMCkDqqECLdF2ZD82KR1xCeLWiHcqa5ZjQnVjhJOXslw7ZRByWnDtb240GV/v31uHa6tP03+ODrI1A8f1c+FAKRw1HcVoq0CTUPh2kLCgd6nA7P94GtXh2LbQdnwA7Ud4UDCDs+2ArClmxiyHb9Zxzkm1FtabYmbtMK0pRWYHYzh+CHfUtUOeyw3VKNUmw4HD4VqW9dI6M2PeAXUNdPXOiHcVdghvXpP6lBtL+4zkxCkHT/npAnZrq4++ugjtG7dOnL/yy67DAsXLsxhRZRrO3fuxKWXXpoywPLowkK80LIVhjRsFLen/M90KPS6Ah//8PIDQVt8kHayfbpt62efYdF1v49+0lpk2dYfMGfT58F9RgTB2TL+9xPohR38WG0ppQrODvrpe5BZAEIEC0IA9j0zvEBB6H2xf5exFqKA2Rd+DcE9VIm7x6YT+t0l6dhEFO+1117DEUccgZYtW+L888/HM888U+ExjjzyyBxURnXRiy++mLaPEAIXXnhhHqohqh1isRhGjBiB4447DkVFRRmNccABB+Cbb76ps38+WdNNmzYNUlbsf3+7+uqr8f333+eoIiKiRPXr18eiRYvQo0ePjMdYsGABOnTogBtvvDHlAnJ13Zw5c9L2kVKie/fueaiG8mnEiBHYsmVL2n5SSowfPx4NGzbMQ1VEREREREREREREREREVB0wWJuIiIiIiIiIiIiIiIiIiIgi+/rrr3HqqadG7t+6dWvcd999dT4IMONw7QgBzSkDlnWsZ/w48QmeUWqIuqUvNvXYSH2dUoaFl3eqqv7MRbke5UgVrm0/S7gmcdcxebi2H84dCl/WYaU6N1SHlqpwUGmuZRBUKoQO15aQAqHg0iA02grXlhJSBWabcGnYgdNuEJwNCSldOMKBq8KxXSvk2g+3DgKsXROG7YbaTRv841w9pvruQPWRDhzp+u3SNeHZUkjVpoOz/RrMa4kP0pZWGLgO1oZ6fXBC46qIVytsO3guRHDNg/Bt/R5J6721IrWFFaptHgcfC2E16FDt+M+JfUCV//xkqLCwEHPnzkVhYWGk/qWlpTj55JOxY8eOHFdGubB7924ccsghWLJkSdL9TzRvgTdbtcZp9eoDqFA+diI9v8aNE/842TlEkr5J9wn/L3QKCKyfOhWLb/1jJQqueVZvX4X3l70HeDE199mLOkCFWtsLd8BamEDdr6TuL8xcqjd7jhQmghtqnzRB3f58Gdwj9btkB22H3m0v3MdI8ntApF8NknWq5O8URLVVLBZD3759cfHFF2Px4sUZj9OoUaMKLcxBVJ4ZM2ak7dOyZUvUr18/D9UQ1XxLlizBQQcdhCeffBKeV/FfioQQuOaaa7By5UocfvjhOaiQ8uHwww/Hu+++i3333TfyMaWlpTjllFMYTEtEeeW6Lv773//iyiuvzPjPV2OxGB555BG0adMGM2fOzHKFNd/XX3+dtg/n/tpnypQpeOONNyL1vfnmm3HSSSfluCIiIiIiIiIiIiIiIiIiqk4YrE1ERERERERERERERERERESRbN68Gf369cOmTZsi9W/evDlWr16d46pqjiCoOAdjlxM8bc5ZXhC2SLJVrIBoW5JzBwGZiSfNJFBbj1ktpMt8SlNmsnDtoC1JuLZAZuHafoe4cG177CCk1IRrQ5pQU0BCSisUWodrwwrX1o9NkLY0wdOOCZa2nkNaAdVBKLVpk1a7CbNW48I+Rp8zGEs/9sOx/f7S+nJM2LYeU4dwq3PBD/Y2r8mPzzZh4aFQbalfh1Dhr0Hoqw4d96+ZHaot1TWXQaC2FaotrffBDnk1odqhj5YVDqsDs+1QbfsN171F/NHlf1Dtn+HKbNnSrl07vPXWW5HH3Lp1K0444YSsnZ/yY9u2bTjjjDOwYcOGpPs/br0fftGgYYXuIOn6qh+ftMclC97W07OZk5Ns8QHOP44fj8V/uiNq+TXamu2r8c73b6MsVgqohQaEcIKQbOg2Ye4zOgjbzMVqfhXW/UeYqHJpFoCwg7f9MaTJz44PzhbWOyYg/Pffi3uPExYpEMGiFdZCB/ZIQdcUc7Kqxz5Hsrm5Il9EubRs2TJce+216NmzJz755JO8nHPVqlUYMWIE3n333UqP1bVr1yxUROT7/vvv0/Y55phj8lAJUc33pz/9CUcccUTGf7bYqlUrzJkzB6NHj4aU/F+narqzzjoL69evx+WXXx75mHXr1uGvf/1rDqsiIkokpcQzzzyDr776Ch06dMh4nKKiIvTu3RtnnXUWFwW07Ny5s6pLoDzbsmULfve730Xq26VLF9x11105roiIiIiIiIiIiIiIiIiIqhv+7TAiIiIiIiIiIiIiIiIiIiJKy/M8XHPNNVi5cmXkY8aNG4eCgoIcVlUz5TL0ubxw7XLDa+ODtv3Bom9RxI2fLkw30xDIahOqrVXDcO34jqEwUOhwbb9VCmn6JwscBQA/kjQIgwasoGgdOC2DoFMdei11GDbsgGw/CNs8Vv2ldOBKF44IvvubCykcuGq/K104jv/ckWqf2uxzmONlcLwjJVzHMUHcJqBbWuMLF45048awjpFWSLiUocBX83qs1xkKIhfh6xcXn+1f61CItv1+hD4S1nsmTHvSAFcPKT+DNTmI9ayzzsLdd98duf/ChQtxySWX5LAiyqbNmzejT58++PTTT5Pun9CyFTq4LoB0U2y0vdZ6BGmFQ7VFwr5kodv6sYTJZDZ7Vz/zDL65+SZ4sVj6k9dQK7Yux7Tv/4nS2F4IFaptFnuACsUW/hXS86sQwsyxQgoza5qAbaHvYQKOHbitNv9eZ236ubqj+cfqxQb0ZyC4D3pIfK/MnGx/TlJ9Zirwu0FNnoupdps9ezYGDhyIFi1a4JBDDsFTTz2F//znPzjllFNw3nnnIZbDeatfv35o3749nnrqqUqPJYTAiy++mIWqiIDFixdjz549afv94he/yEM1RDXXmjVr0LlzZ9x7770Z30+GDBmCdevWoUePHlmujqraCy+8gNdeey1y/8ceeyyH1RARpXbUUUdh2bJleOCBByr138k++OADtGrVCk888UQWq6u52rZtG6nfTz/9lONKKF9uueWWSO+nEALjx49H/fr181AVEREREREREREREREREVUnDNYmIiIiIiIiIiIiIiIiIiKitF566SVMmjQpcv+rrrqKYVHlqHT4czmHpwtgrHDAdjZYQc9RArVrXYhkJcO1kw0XDtf2UoZrB01WmHJCqxe3P3m4thDShIr6vVTYqQiCtKUQcKQfXCqFUIHTfvipCZ22NkdKE0otoQO1/SBsP0y7wG+DY4VSqyBsFWqt2/TmCheOsEK41eaP5X83IdzCgev4/f3nrtnnSh3K7YdvOyoI3IEfyO06rgoBd1VwdziM29SpX59+3Srg1XwlC9VWz4P3QySGalsxvToYFlbQq/2ZCIVp6+9xodqh/hE/lNUuyN5yxx13oF+/fpH7v/zyy3jyySdzWBFlQ0lJCQYOHIgvv/wy6f4RTZri1Hr1U0676T6xUT/R8aHYqQKzkx8b/PSmWp/C3rfmpQn48sphKNu1K2J1NcfCom/w7g9vo8wrC0Kx1b1CwA/PFiZUO/gNQZqw7CB4254jpVq8QS8Y4T+HuleJYCx7XrWuulCLRcDaDyDUH+Z4NWdaHzoztnU/Dt+7y5mX06h1vyNRjXTYYYfh1FNPxZQpU7B58+aE/W+//TYcx0HTpk3RpUsXjB49utJB259//jn69+8PIQTeeeedSo1lu/vuu9GxY8esjUd12/jx4yP1u+yyy3JbCFEN9sgjj6BDhw5YunRpRsc3bdoU06dPx8SJEyEl/3ep2urCCy/Er371q0h9N27ciCVLluS4IiKi1P7whz9g/fr16NWrV8Zj7NmzB9dddx06depU5+e0vn37Rup37rnn5rgSyoeZM2fi6aefjtT36quvxnHHHZfjioiIiIiIiIiIiIiIiIioOhJ3jjnH/FX8Doe1xP7tm1ZlPURERERERFTDnNzuz2hUsF9Vl0FERERERERERDm0du1aHH744di6dWuk/l27dsUnn3yCRo0a5biyms/zMkyxThKcnHT8DFKyM64JlQvZzUZQZHUI+S33+qUrL82lT/5+2m0i3EcFJ9s16f3hOj3VLuL2e/C7+a0xL6b2xfw4b/0dMcQ8D57nqZFi8GIeYojB8zzE4AFeDDEv5u/1VH948HS7Z/X31BieZ44Jj2OqNPs8eFZ4qRe6Wp7nJb32JijV/qcIB6ia4FYvCIXXQa5+yHg4LFvokHHpBOGvOiDWDoo14dqAkI4ezYRqm3MIHRKbhVBtxIW31uJQbS0Wi6Fjx45Yvnx5pP5SSsyaNQsnn3xybgujjHieh9/+9rd45plnku6/oUlT/E+TpuYTbC8/EBqnnGep+odmTC+xn93HS3juhdo8wJ/PAMSszQNQpvqXebrdQ5n63uion6HHuPFocOCBiS++hvE8D5+smYUF6+dbizYEc14wVwISDoSUcMz8qBc5kJBSLVAgrcUPrEUYHLVIgwN/EQV/v7UYg178QThwhLTmdDW2XvBA1RgEesvQXGzP0xDWIiEiiOpOGqztpQjWTjE/J3seVU2Ys6lmePLJJzFixIgKH1evXj3ccsstuOuuuyp0XFFREc4++2x88cUXFT5neaSUeO655zB06NCsjkt12zHHHJNy8Q+tWbNmSQPpieq6TZs24YwzzsD8+fMzHqNv376YMmUKCgsLs1gZVVexWAyHHnooli1blrbvscceizlz5uShKiKi8r333nu45JJLKvX7oBACv/71r/H000/Ddd0sVlczxGIxFBQURFq86csvv0S3bt3yUBXlQnFxMbp06YIVK1ak7dupUycsWLAADRo0yENlRERERERERERERERERFSd3DX2XMiqLoKIiIiIiIiIiIiIiIiIiIiqtz/96U+RQ7W7d++O9957j6HaEWUcchgx+1pYX5GPscODK7hlwtRXSTUiMDLde5DmJSS/TnabF+6jAtjt9ycUrhwaWYSOFzrIWQRHSRP+aYWgwo+DdoSElMI8F1IFkQphQqf9sGk/wFQHlkrVLlXIqRASjpTmuSNd/7F04KrnrtocodqsgFR/cyGF1Ue6cEXcpvbpczgy3GYe6+9O0M9RAayO1V9Kv24d4qqDWnWwtmO/Vj+CFY4Q5YZqy/hQbREXqi0SQ7Xjf57qcqg24Idmzps3Dw0bNozUPxaL4cwzz0RRUVGOK6NMTJgwIWWo9l37NMMNVqg2kDSjOMnz1J9lL1kvL0kb9M9f4uNoZwofa49hj7X96//D7J+fiXUfflDOSNXfzr078c+lk/HVhgXqXiAg1Hep5j4TZK1Ctc1MJhxIIfwQbKkWIJD+4gbB8dJv10HZ8O9PgF4UQQb3RRE8N/OsnlDNWdUm4t4RL9zHSHKvjw/V1kJzaYRQbaKqVlJSgpEjR2Z07J49e3D33XejS5cu2L17d+TjTj755KyHap9yyin47rvvGKpNWfftt9+m7XPUUUfloRKimmXcuHFo27ZtxqHaDRo0wBtvvIFp06YxVLsOkVLi008/jdR37ty5KCkpyXFFRETpnXPOOSgqKsLw4cMhZWb/W6/neRg3bhxatWqFN998M8sVVn9SSnTq1ClS31NOOSXH1VAu3XXXXZFCtQHgH//4B0O1iYiIiIiIiIiIiIiIiOowBmsTERERERERERERERERERFRSps2bcILL7wQuf/MmTPRtm3bHFZU++QroLZaBeF6/lYbAyPTXue8hGvH7fLCtUUO19ZRzSLYnypc2w+GliYkVer4aBUo7YebBs8dWGHTcFSYtoQr7LBqHXIdBGfrkG0dbC3toG0ZBHAXODp4OxzEnRC0bQd067Ec1wR0B8Hdrn9O/dgEb0vV7pogbUc4QWi4cOCogFeproEfHu5HxuowbT902w6EVWHbobDXuFBtBAGwoX36Ha3jodpaixYt8NFHH0UOq9m1axd69OiBWCyW48qoIjZt2oSbbrop6b7bmu6DYY0aA0g7hUaSLOTa3hn1RyA+eFt/D35efdJql2qfFOE2f2YA9m7ejDmXX46vbrsNZbt2VeBVVQ/fbV6KVxdNxE/FP4UCsKV5lVBzp1Ch2kLtsRZjgF60QfcT6l4kg/lUB2pbc7Ef2C2CMfSyBnp+FQLw9L3OCvM275jVD4lzbHkLHsQz87H9PILa+HsT1SxXXHEFdlVy7lm0aBGOOuqoSPfZl19+GUuXLq3U+WxdunTB9OnTMXv2bBx88MFZG5cIANasWYPi4uK0/fr375+Haohqhh07duDUU0/FFVdckXHocc+ePbF+/XoMHDgwy9VRTdCmTRt07949Ut/f//73Oa6GiCgaKSWeeuopLFmyBEcccUTG42zduhW//OUvcdJJJ9W5RQLvu+++SP2Ki4szXhyKqtbnn3+OUaNGRep71VVXoVevXjmuiIiIiIiIiIiIiIiIiIiqMwZrExERERERERERERERERERUUqDBw+OFG5z6KGHYvPmzWjSpEkeqqp98haubWIhq47QIcE1LJy3Iqo+XDsxCLbi4dow4c0mHTRJuLYUIiFcW7/Hdqi2o/qZkFPp+L1FEKothes/llaYtg6zVqHaQci2G9pnQrRV6LXUfVTYtiMduI4dmu3AcXQfNy5E2w/PdtXYJpQ7FKbtBIHaMqjBkY4JyHZEEKhtP5bWY3VF/euor1voOjNUOxuOO+44jB49OnL/lStX4txzz81hRVRRt99+OzZs2JDQ/pvGTTC8cerfPfR0G//JLWfGTHp8qJcXfEsWnp34OEmwsvouk7SFv4d/uqUAhOdhxXPPYnrvXlj30Ucpa69Odu7diX8texcfLv8XSmIlar4LL8TgCAEhg0UZhBD+wgShUG1hQrVFKDRbmuBsu7/5nQP2wgUwv4cEC0noUG7rfiesZSb0TREC8DzTDsCMByDp/T3dLT/UKcUcTVQdfP/995g4cWLWxkp3n43FYvjd735X6XN1794dv/3tb/Hdd9/hm2++QZ8+fSo9JlEy48aNi9Tv17/+dW4LIaohpk6ditatW2P27NkZHV9YWIjnnnsOs2bNQuPGjbNcHdUk99xzT6R+zzzzDLZs2ZLjaoiIouvYsSMWLlyIMWPGoH79+hmP89lnn6Ft27a46667slhd9TZw4MDIiyX9/e9/x/z583NcEWXT7t27MWzYsEgLcrVt2xYPPvhgHqoiIiIiIiIiIiIiIiIiouqMwdpERERERERERERERERERESUVFFRET744INIfSdMmIBmzZrluKLaLZ+BtaKcr1yfo66oqnDtpCGw+km6cG0rPNu8W3Ehzna4tol7jg/XNoHRQj0XQBC57YehQviB1EJCxgds2yGq0gq0Fn64tgm/li5cqQK1rRBtv02FcEsXjvA3Ccdsus0P5NZ9gwBvcz7o9nCYth3Y7ehQVx2oDb+veX12uLj1GgWscHJ1HeEJQFQsVNuEveq3mqHaSV199dUYOnRo5P7vv/8+/vKXv+SwIopqzpw5GDt2bEJ7G8fBbU2aJrRn45OaPOQ6eGLyl8s5t0jxXCTZJxP6CEjhtwu1X6qfVqnOvWvFCnwyZBA+u3IYdixfXtGXmBdlsTJ8uW4eJi16Ccu3LvODs4U9D/pzoKPb1f1A2IsQSH8+NWHbar8TCtUOQraFDO5LwWIG+t4lTSh3sACEXuxDX3krUNvMw2oW9lO0w/Os5z+CFdit52d7JP2G6znZjBFxbq1Lv0NR9TRw4EB4XqSo+Ejef/99DB48OGVQ1mOPPYbNmzdX6hxNmzbFhAkTMHbsWHTs2LFSYxGl884776Tt06hRI7Rp0yYP1RBVXyUlJejfvz8GDBiAXbt2ZTRGt27dsGbNGgwbNizL1VFN1K9fPzRq1Chtv1gshubNm6OoqCgPVRERRXf11Vdj48aN6NevX8ZjlJaW4s4770S7du0wb968LFZXfb3wwguR+nmehz59+kRaQJiqh7vuuguLFi2K1PfJJ5/kf5smIiIiIiIiIiIiIiIiIgZrExERERERERERERERERERUXIjR46M3PeEE07IYSVU0zD80RcpXLu8fMIMwrVFZcK1TfiyHSmKcJiztScUQ2pCTHWYdhA0rcNMdUCqox/rkG0dpmoCtv2g1HBotQ7Ndq2Aaz8EW0rdVwVoq9BtByowW4Vku9I1m2kLBXb7x7s65NsKzvbHlaY2XZMd6KoDtU1gq/36hB+LK60wcimlCufVXzrotWKh2qGQbIZql2v8+PE4+uijI/e/5557MG3atBxWROmUlZXh2muvTQhzFQCea9ESboTPpj4yvqco51my40O9vCRt5T5OPl8DyUK1w4He+qdcJrQDwgN+nDYN75/aE3NvGYniNatTvo58inll+Kboa7y86EX8d+3nKPXKIIUwc70O1Nb3BrNHOqafuVeY+VSEQrelHsMsxqDuHXCCfXoxA3MuOyjbLAdhzdkwc7iZTc19UQCeZ9oBFbCuP4P6M2F9NkKf2gosqMHfo6i6mTx5Mr766qusjztp0iTsv//+WLFiRcK+wsLCSo09YMAAbNiwAV26dKnUOERRffPNN2n7HHHEEXmohKj6mjFjBvbdd9+M/x3LdV08/PDD+PLLL9GqVassV0c12c033xy5b9u2bXHPPffksBoioopr2LAh3n77bfznP/+p1EIsq1evxnHHHYehQ4emXMSotujZsydOPPHESH23bNlSqeByyp85c+bgwQcfjNT3ggsuwIABA3JcERERERERERERERERERHVBOLOMeeYv67f4bCW2L9906qsh4iIiIiIiGqYk9v9GY0K9qvqMoiIiIiIiIiIKMs+/vhj9OrVK1LfDz/8EGeccUaOK6ob4oNDq6SGtMmP6VVFIGR1D/5N+96mK7+cw1O9Zx48M2xCuKfOAVV16TE8zzMB3Pp4T+9VbcFr8R/r/cE+DzHPtASPvcTndj//3H5bMK4HmH4ItZkqrPHs12r1SH3xksRTCxHE2ppwayGt5zpwXKqwWxHaHwrPDoVkq++eSAh31cdXJFQ7iDa362aodjrFxcU48MADsXnz5kj9CwoK8O233+Lggw/OcWWUzAsvvIChQ4cmtP+qUWPcu0+zco9NFogdPxt45TxL1d9u87zy+3gJz71QWyyuLRa3efBQ5gExeKatTD/29HN/fxkAFLg44Lzz0fmKK9Hq2OMSXk+uFZcWY/HGhVhY9A12lRarVivEWgRzVzDPJQZeS7VYQ7AIgzALF+iFDPzQ7GCBA73oggnYFhJSuv6CCFALMJgFHNR3Heyt+6vFIOzz2m2ANU/rVyJkyjnaQ9y8q+ZlM1/redq/TEG/hNj3ys/DtW0up/yJxWJo2bIltmzZkrNzCCHw9ttvo2/fvqZty5YtaN68eYXH2mefffDGG2/w308przZt2oSWLVum7Xf77bfj3nvvzUNFRNVLLBbDZZddhpdffjnjMTp37ozp06fjgAMOyGJlVFvEYjE0b94c27Zti3zMgAEDMHny5BxWRUSUmVgshttvvx0PPfQQysrKMh6nefPmeOONN9CnT58sVle9rFmzBu3bt48cIn7LLbfgb3/7W46rokzt2rULnTt3xurV6RcObNmyJRYuXIjWrVvnoTIiIiIiIiIiIiIiIiIiqs7uGnsuZDYH3LJxFzZv3JXNIbOGtWWGtWWGtWWuOtfH2jLD2jLD2jLD2jLD2jLD2jJTnWsDqnd91bm2WFnVB/0QEREREREREVH2jR07NlK/Ll26oHfv3rkthqgWSBtome6PWss5PFXgpg71TDjcSphNGcYMK/zUBEnDhEObHlbQtAmOFjoU1d/j6FBSE5gahJQ6QkBKFZ4qBASk/yX87w7UPulAShV8iiAQVVqbIx2zmZBV6LDVNJt0VNhq8N2RSUJaQyGu6rl0VOirX5t+LVKHwgrpvy71XUgVIosUYa0RQrV1bKt5SxmqHVnDhg3x2WefwXXdSP337t2L448/HiUlJQmXgncAACAASURBVDmujOLt3bsXd955Z0J7SykxsknTCo2VdC5MeJ74eU/2E2DavOC5iNsvkjxOJphlg74ydJyAFOX3kWpzAGBvKVZNfgMf9O+Lt3udim+efAI7Vq4sp4LKK42V4oct3+ODZf/CKwtfwhdr52F32W4z7znSD8F2pD8fm3kbeg5VcyZ0GLYTzLt6DBWq7cSFaut7jB5X2PcF6ahxhTmfkGpTYd4Q0loQwb/ewYIK+n5nvxvhf5o50gs/1t/KC9W2+0ItaAEvyfzM/xRLVezmm2/Oaag24C+S0q9fPwwYMAClpaUAgGbNmlX495ALL7wQRUVFDNWmvJswYUKkfsOGDctxJUTV089//vOMQ7WllLjjjjvw7bffMlSbUpJS4oEHHqjQMVOmTMGIESNyVBERUeaklLj//vuxatUqHHPMMRmPs3nzZpx++uk4//zza+2fax5wwAG45557Ivd/4IEHMGrUqBxWRJVx2223RQrVBoAnn3ySodpEREREREREREREREREZGQ1WPuHbzdi+eKN2Rwya1hbZlhbZlhb5qpzfawtM6wtM6wtM6wtM6wtM6wtM9W5NqB611edayspKavqEoiIiIiIiIiIKMvKysrwr3/9K1LfUaNGwXGcHFdEVDtUZbh2XMZyMF6qcO2EUexw7bjA0bhwbRMV61mtcQHaUgdpS6mCUf2AaR3EqkNRhR2QrQO1dXi2Cr52rBBWHXjtqCBu6bhwpL/5fZzguXT9MXQQt7SCsxEOzjZjQ5hxpAhCwxMDtZ0gSNsOGhc6Tlu9fiEhhBWqHX8dU4RqJ4S1xr9/DNUuV+fOnTFp0qTI/YuKitCzZ88cVkTJjBs3DsuWLUto/13jpthHpv+rj/Gf4FTh2uUfFT7eDswOfibLn77DQdsi7nnysycL0PZnDpgQaCnsYG1/XEc9lgC2f7sYX9x9F245+ij0PaY7Ro4ciWnTpmHjxsr9N8eYF0PRrg34uugr/Gv5u3hp4Qv4aOW/sWr7CkBAhV7rOVXqGRIq4tqa48OLJQTB2CKuT9ziBnaotrTnWWshBOkEizSYMYW5NsJ+jGDRh2CBAxl+v4Te4kO11dxszbvCnrf1+6mPs77reV13C+6rsM4tavVcTNVfUVERnnjiiUh9f/azn8HzPEybNg333HMPZIR5Ot7UqVNRUFCAzp07o2HDhvC8aMnyzZo1w/Tp0/Haa69FXjiDKJvefPPNtH3q16+Pjh075qEaouqlpKQEM2fOzOjYAw88EIsWLapQYCbVXcOHD0ebNm0qdMzo0aPx73//O0cVERFVTtu2bTFv3jxMnDgRjRo1ynict956C/Xq1cM111yDHTt2ZLHC6uG2227DscceG7n/yJEjI/97LuXPjBkz8Oijj0bqO2DAAFx88cU5roiIiIiIiIiIiIiIiIiIahL+7WEiIiIiIiIiIiIiIiIiIiIKWbBgQaTQxWOPPRbnnntuHioiqj2EEOWHBCZNwLYHQMoEVz9EO3GnbtdDe+GdJlzb8zy/r+clqVOHiXrwdFy3FfbpebpHcBZPB4d6MfjRrx6k8PuGShD+qBIeIDx4nkDM89Q5pAoG98xrE55uASBUcLhAMLCAqd1uhs531N1C11kEjer1hwOudbhqfIi1DEJvhQyOUKGsOqRVHxOEZAtzuuBMIvScodq5NXDgQNx8880YNWpUpP5z5szBNddcg6eeeirHlRHgB/AlC9A71C3AsMaNI49TzpQZuY/eL+Kem/2qIXHGTAzztp9L9VwCKIs7j7DaAQFH+Ccog57KBMrgwRFAmaf7C8TgwQGwPebh/d278f7OXdgciwFfzse7X87HqFGjIIRA+/btceSRR6Jz585o37499ttvP+y3/37Y/6D90bxVc0gpUOqVoqSsBHvK9mDn3p3Yvmcbtu7ZjC27t6IMZaF7hBR6kRV1bzDzrF6UIWHpBQTznt6keh0SQpolC/xFGSBgL3xgwrKhgrbV4gaOCuMWkCaAWx8jRLD5c7MErAUQ9Pyog8vtau1IdNNTvXnx87Re0CJhFrUb4z9w5czbRFXpwgsvRGlpadp+QghMmTIFANC3b1/07dsXd9xxB4488kgsXLiwwuddunRp5L5CCGzcuDGjIG+ibFmwYEHaPoceemgeKiGqfh599FGUlZVV6BghBK699lo8/vjjnN+pQl599VX07t078uIcnufhzDPPRJMmTQAADRs2RO/evTF69Gi0aNEil6USEUU2ZMgQXHDBBRg6dCgmTZoUeY6LN2bMGDz99NM44YQT8Le//Q2nnXZaliutOjNmzECbNm1QXFwcqf91112HRo0a4YorrshxZRTFtm3b8Otf/zpS3xYtWmD06NF14r9fEBEREREREREREREREVF0/FtmREREREREREREREREREREFBKLxSL1mz59eo4rIaqd0v5P/1FSYFPuSr5Tt8eHvJonnhXSrEJR4+s0oaJCHeR5QcyoFAnB0tKMJ03AdHyIqjTH+I/90FMBRwhIHbQqdIiqClKVElI6kMKBEA4kVJiq2hz13LRJHbAafh4/rj7GEY4KY3VM7aaWIOpVfYeq21HBr7DCYYMAVin8I/3XL4PrwFDtKvXQQw9VKERmzJgxePHFF3NYEWmzZ8/G6tWrE9pvbNIUTpL+USWdAxOep/4ZSAjPtlK2gxj9xOfhx4njSz1XxPWVCP6Sp7D62Y+lCPqtLivFmG3bcU3RJkzavtMP1Y5/DZ6HFStW4J133sGjjz6K5155FvM3fYH1rX/CV7u/xIzV/8aHK9/HjJX/xn/WzMKcnz7HNxv+Dyu3LceWPVvgCU/NpY41h+rNn5Pj9zl+BHa4r3RC87PZLyUcqLldqvGEE5rDHSGDUG3h93NMQLYVrm2Cs8Nzvt9HzcoiWAxBX117zreXRzDvpRChAHH7w+HFvcfx91Qzx9pzdR2ad6nmmD17NmbOnBmp7+DBg9GxY8eE9nnz5qFNmzbZLi2kdevWDF2lKlVcXBxpYbIzzjgjD9UQVT8VXZioVatWmDNnDv73f/+X8ztV2GmnnYb777+/wsdt374d27dvx7p16zBp0iTsu+++uOaaa3JQIRFRZgoLC/Hyyy9j/vz5aN++fcbjxGIxfPrpp+jVqxf23XdfdOvWDfPnz89ipVWjcePGmDJlSoX+fOU3v/kNpk6dmsOqKKrrr78eK1eujNT3iSeewH777ZfjioiIiIiIiIiIiIiIiIiopuHfNCMiIiIiIiIiIiIiIiIiIqKQ0tLSSP2aNGmS40qIaq+qDNfWw1cmXDtIlNUhsP7jICjb3+OHk+oj9ZcONlXPQsHbap/0w6pNmLYORFVhqzqg2tFB2RBwpIRjArMdCPibFCm2+P06wFVKE6oaCoo1obAiCPg2gdoquFVXZ16DCEJchQjCWwUgIIPrwlDtKvPvf/8bbdu2jdx/2LBhtSJwprr74Ycfkrb3bdCgwmPFf6pThWuXd5QdkO3FPQ9+TsufuuPDteODt+1/6qDs4LEK7oeeKYN2AJhXUoI/b96C64o244Ndu1HilX8TcQtcnHHB6Xj0nw/j3gl346SzTkSBU2hCqx04apEBf17VixnYAdeOCr4OFiWI35xgDtUh2tZ8q/uYc0lrYQOpQrXVc1eEzyOFo87t+sfArlEtf6AXQ9DztbkDBQsb2PcgHb4thPX+CL1whDUTC2uuFtZcLVLPtfH31vDnItl9lqjqDR48OFK/Bg0aYPz48Un31a9fH0uWLEHPnj2zWFlY7969czY2URSTJk2K1G/o0KE5roSo+lm1ahWWL18euf+ll16KdevWoUePHrkrimq9W265BX/7298q9ecbsVgMY8aMwbXXXpvFyoiIKq9r165YsWIF7rvvPhQUFFRqrKKiIixYsADdu3dHQUEBDj74YAwePBiTJk1CSUlJlirOn7POOgsjRoyI3N/zPAwYMACTJ0/OYVWUzj//+U+MGzcuUt/zzz8fQ4YMyXFFRERERERERERERERERFQTMVibiIiIiIiIiIiIiIiIiIiIQlIFo9kOPfTQ3BdCVMvVhHBtHSJq12qHPus0UT+A1N+vQ6aD6GwroFQHmJrQbWE9t/YheCwQBFQ7UgRB29DnCUKtTTC3CAKyU212ELfQQd9Cn9sJBWkLEZxXCB0Qa4WxAiZQG7pvEOGqrpcfoO2/LmldSytUO+76MlQ791zXxbx581CvXr1I/cvKynDaaadh27ZtOa6sbisuLk7anulfeEwVrl1en1T748O1daMQiWPY4dle3HO93w7Qts8jrf56nnCEbhfY7Xl4q7gYV23YiL9s3oL5EUKPmrdqjsuvvwwvzH4eNz14Aw7tcqgJsA7CsB3VppcUcNQiBirMWgbh12bRA3uTOpA7HMStzyGt0G0d2m2fNxzKLU3odtJwb12jjOsfOq8K2rYWTTD3DHN/Eyak3ARnw55rg3uZfiPj52oBoXbFzdf2hy0+1T1NyDZRVRk1ahTWrFkTqe9DDz2EwsLClPubNm2KWbNm4aWXXspWeYbruhg9enTWxyWqiChBfAUFBejevXseqiGqXpYtWxa57/Tp0zFhwgRIyf/FiSrvlltuwfz589GiRYtKjfPUU0/h448/zlJVRETZc+utt2Lt2rU4+uijszJeaWkpli9fjkmTJmHw4MGoX78+WrZsid69e+P+++/HqlWrsnKeXHv88cfRq1evCh1zwQUX4L777stRRVSeZcuW4corr4zUd99998XTTz9dZ/8bBhERERERERERERERERGVj3/rjIiIiIiIiIiIiIiIiIiIiIxt27Zh7Nixafsx6IYoOyKFa5cXsJ0mXDtZSGd8uHbCeJ6XNJg5dbg2VLi2MOHaOkja9DQh1Ai3Iwi0DoK8ZeixDkb1z6+CrUUQmh2EYceFqOqwbhO5Hd7sCoK+OtAbQZC2Dtq2grrtoFU7UFsAcISMe1369cQHaKtN6NBtP/iVodr517ZtW7z77ruRr8P27dtx3HHHIRaL5bgyyqWEcOyE58nmz8Q95rGX/CiRZPPbE8fX4c7SPE88bl2sDE9t345BG4rwxLbtWFNWljBOvE5HHopbH/4DXv7kJfzq+svRsnWL0LzpJAmrdoQdpC1NKLa/zwqwlm54s+ZiVwVsOzq4WzpwzXgOJJKEZItgv1+DhCNcE7AdOreQcJz4UG1p5m9Hh2ibxRMcdc/w70emXb0jeuGDYJYP3lG/v7q3JQnLThWqbS9WEfqAeJx7qXoqLi7GHXfcEalv+/bt8bvf/S5S30suuQTfffcdmjZtWpnyQsaNG1fpwEyiypo7d27aPh06dMh9IUTV0GmnnQbXddP2O/3009GnT588VER1SdeuXbFx40Y0a9asUuP06tULBQUFqFevHg477DD85S9/we7du7NUJRFR5lq0aIH58+fjtddeQ8OGDbM6tud52LRpE2bOnInbbrsN7du3R8OGDXH88cfjwQcfxJYtW7J6vmyaPn06unbtWqFjbr/99sgBz5QdpaWluOiii1BUVBSp/9ixY9GmTZscV0VERERERERERERERERENRX/L1ciIiIiIiIiIiIiIiIiIiIynn/++Uj9fvGLX+S4EqK6Q4dKlytduHaagO0obVZBALwg9Nnqnyxc24yVJFxbhIqzWoQVtq3iqaUJokYQqh0XYe2HpcIPTpXxodcqgFuHZOs+IvlmHxPu75gxBQSEtMO048a3ArV1kKv9ZgjPv5w6rNW8Eh3abY4XodBVhmrnX58+ffDggw9G7r9kyRIMGjQohxXVba1bt05oa1rJRT1SfdIrGq6t2T9+Qv0jyjnCU3YwS+rNDte2278q2YM7Nm3B4PUb8OrOndiZJthdSIHefXvhyTf+F8+++wzOvfBc1KtfzwqsdkzotQwFYNth2o4J2ZZqnytV2LVUYdlCQkVkm9BrE4gtHWu+dKzgbPv8up//3FX7XRPqHYzhChdSjenqORzh1yGFMI+FCetW39UVl2ZBhuB+Y+49UCHaUi2aYN4DYd5kvfgD9BoSqeZr+3v8fB0390ads4ly7fLLL8eePXsi9X311VcrNHbHjh2xbNkydOnSJZPSDCEEHn/8cVx22WWVGoeoskpLS7Fu3bq0/U477bQ8VENUPR1yyCFp+8yfPz8PlVBdtWHDhkovxFFaWoqSkhIsWbIEd999N1q2bIkvv/wySxUSEVXOhRdeiI0bN6J///45Pc+uXbswZ84c3HLLLWjevDn23Xdf/PKXv8Rbb71VrRYflFJi3rx5OOKIIyp03HPPPYdTTjkFpaWlOaqMbH/4wx8wb968SH2HDh2KAQMG5LgiIiIiIiIiIiIiIiIiIqrJGKxNRERERERERERERERERERExrPPPhup37Bhw3JcSd2kA5Yz2aKdIP0msvCV9jw5uAa1QaXCtYEchGsD8LxwoLOXGK4dGis+XNv6TAVHqEBtHUaaELAtTWipDr8OQrbtgGodtB3/eQhCsk2Ya5LNjG/6CVOXqUeFsZrKdBi2eo1CCDhWYKwdnO0HtZqYVvPqEwJaIeKuqd1TX0eGaufDzTffXKGQjtdffx1///vfc1hR3dWjR4+Etp2xWNppMJ34T7yXor28o+ww7VTh2snGs9vs0Gw7XBum3X9W6nmYVrwLvyragOEbN+GjPbuRLqqoUZNGuGz4pZj66WQ88MzfcMyJx8CVfiB1ODg7CNSWQsJBEG6tQ7RDAdzSCsUWrgncdoTjh13HHydc89z/boVuCzusO66fHagNf44O+vtzsh3ELe3wbBWqbe4DUIspWPOynsf9+U+a2VYvzGDmePPuJJmzzePU823CfJ1kX6rnRFVl8eLFmDJlSqS+Z555Jk444YQKn6NFixb45ptvcNNNN1X4WAA47LDD8M477+D3v/99RscTZdM///lPeF76304uvfTSPFRDVD2dccYZafts2rQJW7ZsyUM1VBe5rosZM2ZAVnKhJltxcTGOP/54hsITUbVRv359vPXWW/jwww/RrFmzvJyzqKgIb775Js4//3wUFhaic+fOuP7667F06dK8nL88ruviq6++SrpwX3k++eQTdOzYkb+X5NiLL76IRx55JFLf9u3b47HHHstxRURERERERERERERERERU0zFYm4iIiIiIiIiIiIiIiIiIiAAAS5cuxYIFCyL1PeKII3JcDVVUpADqKF+VCPeOfJ5aHpBdGVURrp0y0DMUru2fXAeElhuubceQqvfVD62WoT6hM8cFUZvwbfN5sfsEAarBlzSbDI2jz51sC6K6/SBVfwsFaat9AlKdH8Hx5pzBtbBDvnWIq/1a9TVhqHb19frrr6NTp06R+48cORIff/xxDiuqm0pLSxPaygCURAivTCdKuHay2TLZs/hwbd2YLFw7vi283oT/k6v/QufmWAxPb9+Bc9dvwJ1bt+DbvYnXI167Du1w631/xIcL3sfNd92EAw9qB0c4cFUodigoW4VTu9KFhP/dDrR2hIRjtTkicbOPcaV/jCudJMe4cKWr+ruh0G3XDtqWVrg2VM3SgYP4UHDXWjRBmmOlCt8O7hH6fuHP9xDBnK3nfQlhFoSw3w0p9H0s+DJztnnsP/cQNwfHB2nHf8DShGwTVaWBAwdGCgl2XRevvfZapc41atQoLFmyBN27d4/Uv02bNvjhhx+wePFinHPOOZU6N1G2TJo0KW0fx3HQq1evPFRDVD1dddVVkfqNHz8+t4VQnda1a1c88cQTWQ3XLi0txc9//vOk/+5KRFRVzjjjDGzYsAFXX3016tWrl7fzlpWVYenSpXjsscfQuXNnNG3aFIMGDarSkG3XdbFq1SoccMABFTpu5cqVaN++PRYvXpyjyuq2uXPnRv79EPB/R9xnn31yWBERERERERERERERERER1QYM1iYiIiIiIiIiIiIiIiIiIiIAwDPPPBOp30svvZTjSojqtnyHa5fXDuGHjgZh2ipkO0m4dnz4KHQwqQjOYEeVQgebCgHhBaULO/DairjWgdYqY9scL+x2Nb40x8SPJRLO7wet+scGwdgqSFuqsFtph2n7Z4AViq1DtHUt4bhcqEBuCSH94+JDtcPhugzVrkpSSsydOxeNGzeO1N/zPJx99tlYt25djiurWx588MGEtgZCwMnSZzdVuHZ5fVLtt8O1hbUzXbi2iNsAYPHeUvxp6xb8fP06PLVjOzbFytJUAZzc6ySMmTgG7/33XVx+1WVo0qSJCsd2TOC0FFZwNiSkDrhGEGjtSBeucOHKIDTbhFyrMGzTZgK43XDQthWmrfuFArNV+HVwTgeO45gQb1e6kDpQW8QFeycEdktI+ONKSHUOFaqtFj5w9CIKIriPBIs4ILQIglnIQb075k4hgvBt/3E4I1tYDfGLT5g52TqA8y9VVxMnTsSiRYsi9R05ciSaNWtW6XN26tQJX3zxBbZv34527dol7dOoUSNMmzYNa9euxcEHH1zpcxJl02effZa2zwEHHJDVIFeimqZ79+4oLCxM22/y5Ml5qIbqsmuvvRaLFi3C/vvvn7Uxi4qKMGjQoKyNR0SUDa7rYsyYMSguLsZTTz2FQw45JO81bN++Ha+++io6d+6MAw44AH/84x9RXFyc9zoKCwuxcOFCtGzZskLHbd++HV27dsU777yTo8rqpnXr1mHAgAHYs2dPpP433HAD+vTpk+OqiIiIiIiIiIiIiIiIiKg24N/SJCIiIiIiIiIiIiIiIiIiIhQXF+PZZ59N2+/ggw/GJZdckoeKiOq2SOHa5QVsZzNc2y/IDwQ1Ac9IGRAaCtfWLSYIW4eYxu8XJtTaH1+FW5ugU6ECsIPQ1CBoWx0vJaSUJgQ1CPaW4bBuHbJqB6mK4FgBYcYOwrmlCdPWlQch34mB2iLUJwjyNq/NCtCOjycPLjlDtatK06ZNMWvWLDiOE6n/7t27ccwxx6C0tDTHldUNixcvxosvvpjQfkq9enCzeJ5k4drJgrBTHxEhXFskH9NuiwGYvnsXhm0qwoVF6/FmcTFKvfJXUCgsLMSgyy/Gu/95By9OfQFnnHM6XNeFlEG4tA6edsxzJyHUWkrXhGg7wvHnURWC7epgayv42gRow4ErraBsE5wdhF67OngbjqnHEXo8FaIdOkaNBzchQFuPL014tgrTluqeYAVkS/hzsiOs+d4K1ZZmntdzfjhU27/36EURwnN3+FMQLCZh7od2qLaea4XVO8mCFOURZrGHym9E5YnFYhg+fHikvi1btsS9996b1fM3btwYK1euxCuvvIKuXbvi7LPPxsMPP4wff/wRO3bsQN++fbN6PqJsiMViWL16ddp+J598ch6qIareOnXqlLbPggUL8lAJ1XWdO3fGqlWrMHHiRPTv3x8nnHACDjrooEqNOXnyZEydOjVLFRIRZY+UEsOHD8f333+P7777Dr/85S8jLXaRbT/++CMeeOAB7LPPPhgyZAi2bNmS1/M3bdoUP/zwQ8rFnFLZu3cv+vfvj0ceeSRHldUte/fuxUUXXRTp36EAf3GWv/71rzmuioiIiIiIiIiIiIiIiIhqCwZrExEREREREREREREREREREUaOHImNGzem7Rc1cI2IKi9SEGaew7U9q48OjA3CR4OgUBOuLRJDpZMFTweB1NIKrI4LFVVt4fBqFZwKaX2pGGwRt6ng7YR2oWNV1ZFWCLc5l3qtdnirrkGqYFYkHmXqg74eJrxVP7evPEO1q5Nu3brhH//4R+T+P/74I37+85/nsKK648Ybb0RZWVlie5OmWT9XLsK1Q7281OHaO70Yni/egbPXr8OIzZvw3z0laetts19rjPzTSMxZ/Dke+t+HcMSRR/gh09IP0Q4CtP3waT942lXB1DIIspZBaLWENG2ucOGq8GwppR+uDRWoLawQbkeFb1vB3K5U40rX3xwViu34+1zVLuGPJYVU57THcVVgt/VapF2zFeRtB4SLILxbSmlCwlOFagvo8GyJ0LytQrWDhR7i5mDrHTTzbqpQ7WQfJutooupkxIgR2L59e6S+zz//PKTMzV8/HzRoEBYsWID33nsPN9xwA9q2bZuT8xBlw4wZMxCLxdL2GzRoUB6qIarezjnnnLR9tm3bhvXr1+ehGqrrpJQYMmQI3nrrLXz22WdYvnw5BgwYUKkxhwwZgh07dmSpQiKi7OvYsSOmTJmCXbt2YcyYMTj11FPRokWLvNZQWlqKV155Ba1atcKAAQNQVFSUt3PrcO1jjz22Qsd5nocbb7wRv/nNb3JUWd1xww03YNasWZH6tmrVClOmTEGDBg1yXBURERERERERERERERER1RYM1iYiIiIiIiIiIiIiIiIiIqrjVq5cidGjR6ftV1BQgKFDh+ahIiLSch2unSzcs7zAT2GFa4cDRL1QraGxhd1fmHBsIYNAU6nCrM3R6nkQsq3avCAMO/4rCMGWJmw78maFacePKoWA8JKEaVsB2zBnV/HgQgahrCLVNdHXOgjaDq4nQ7Wrg2HDhuG3v/1t5P4fffQR/vjHP+awotrvlVdewbvvvpvQfkGDhvhZQWFeaqhsuHaoTaVt2+HaK0tL8ddtW3DqurW4f+tWrC4rTVtTt2O64clnn8TcRXNx4y03oNW++6oFA1RgNqQK0Q42R+9Tj/1wbDtUWwVaO37wtg7QljII2XaEDMKuQ+06rFv3V206eFs4cIQL1ynw++t26aBAuqYWs084QcC3CEK4g8d+fx0W7kgVoi2C7zpc2wRpI3WothCAFI61aIMIh2qbGd1aIEIEs33ShRDKCdXmnE3V2U8//YSxY8dG6nvMMcegX79+Oa6IqGZ46aWX0vYRQqB///55qIaoeov671Tjx4/PbSFEKUyePBknnXRSxsfv3r0bV1xxRRYrIiLKDSklrr76anz88cfYuHEjdu3ahYkTJ+Liiy/GQQcdBNd1c15DWVkZpk6dijZt2uD888/P28IErutizpw5ofRj0QAAIABJREFUGDx4cIWPffbZZ9GzZ0+Ulqb/MzxK9Pzzz+PJJ5+M1NdxHLz22ms46KCDclwVEREREREREREREREREdUmDNYmIiIiIiIiIiIiIiIiIiKqwzzPw+WXXx6p72WXXYY2bdrkuCIiiieESB+w6SF1wHaaQzMN1/Y8AAnh2uExTJh0XLh2qJcIIkyDQFNduB+CavqJYAw7fFtaYyRsIsWWpK8ZSwd5q4DsUGCqPn+6QG07glXVZ0J21R4dUh6E74rgO8CA1mpg7Nix6NGjR+T+DzzwACZPnpzDimqvrVu34oYbbkhobygEbm26T87OGz8rAcmn04qGa5sfXX96xGclezB88yacuWEdxu/ciZ1eeasi+GFHvxj4C7wzfRren/U+Lhp8EQoL60EIPzJaCAmp5kJHPY4PmXZ0kDbi2oQDV6qgaqg+jpsQnO3KAhWI7cIVrtrnh1wXSNcP5lbt9uMC6foh3jq8W42pA7NNcLb067ADtB3pxtWuArzVePZzab1eR0gIOJBSXRsVpi1lslBtGbz32QjV5kIIVIMNHDgQsVgsbT8pJaZOnZqHiohqhpdffjltnzZt2uQlnJCoujvkkEMi9du5c2eOKyFKbfbs2bjooosgZWb/m92UKVNQXFyc5aqIiHKrfv36GDJkCCZNmoTly5dj7969mDt3Lm644QZ0794djRo1ytm5Y7EY3nrrLbRq1QqPPPJIzs4T7+WXX8Y999xT4T97+c9//oNu3brlqKraa/369bjuuusi93/44YfRu3fv3BVERERERERERERERERERLUS/6YmERERERERERERERERERFRHTZ58mR8/PHHkfredNNNOa6GiMojhICXJog1PtAzONjan3S3gBe3M1lbQi0qXNvzPNOmMrbNaT14/ljCM+Pqevw2HSYdvAj7tZrwadXJQxDg7YmIgaXJrluq8Ax1Kv069XdhroWw/mkHhlutwgpatWo34dp2OCtDtau92bNn48ADD8TGjRsj9R80aBAWLlyITp065biy2uWGG27A2rVrE9qva9IUbRwn5+e3fvQj9kk8Qrfon7rdnoe3dxXjuZ07sXjv3kh17LPPPvj1lUPxm+FX4cB2B0DPhDHEEIt5ACQgY5CeRAwxSA/wVIh0LBaDFAIQMXieP/sCMUAKCC+GGPQc6sHzBIQAYl4ZJCRinj92TPgBuzFPAvAgPQlPfQGAZ9YC0JUl3jsSHpvFD4Saev1n0sx3/qIE5rkfGW7aBKTa5wdlm5hsfRz+n707j2+izv84/p5JKTfUAiqXF4fIIouKXAoP3VURL7wBxXvxQvnhjQqKC+risYgnoiIKHngB8sBV1F0QRRQQFbkERUFETstdSsn8/kgmmaRpM0kzaZO+nnlE25nPfOed0Q5Y6Tv28SX3hR/hUu3wGx6UUqptvxmEo1TbWbgdyEypNjLfp59+qnnz5rmaveKKK9S8eXOPEwGZYfv27dq7d2/cuU6dOqUhDVC5+f1+/fWvf3U1W7duXY/TAKUzTVNvvfWW/H6/Pv/8c7399tsqKCjQtm3bNH369LjHFxcX69RTT9UXX3yRhrQA4J3jjjsu4k0G169fr2effVbTpk3T8uXLtc/l97fc2rt3r2699VY9+eSTmjJlSlrKq4cOHaq2bduqT58+Ki4udn3ckiVL9L///U8nn3yyh+myy4gRI7R9+3ZXs5dffrluvvlmjxMBAAAAAAAAAAAAyEZmRQcAAAAAAAAAAAAAAAAVw7Is3X///a5mTz/9dP3lL3/xOBGAeFwVbpbVDFvG4bFKP0PFoqVkCZVBB2unw5+XXCGypNSIKDyVYb82Q4ajNNUwwlWm4VUcxamOylQ7T7iIVeGnYZR8BveZJbYHClnDaxgRryR0THBOhuNMhsJr2/3hwU/CddyllGor6u8UtFYaNWrU0Pz581WtWjVX88XFxercubMKCws9TpY9PvzwQ7388sslth+ek6MBteuEPvf632g36xtlfGZv2bh/v0bv2KETN/yhOwsKXJVqt27dWk88NVorVq/QiIdH6pBDmgcKp4OrmjJlmoF7kxm8+wXuVaYMI7DF/twnUz7DnvUFtps+5Zg++UyffIYpn5Ejn2Eqx8yRz/DJZ/hkmoHPTSM4a+TIZ/qUY+Yox5cjX+jvPuUEZ6qZOcoxAs9qZo5yQvsCcz4zJ3C8/bmRI5+Ro5zgOX1GTvBcPplyfG6agf0KZDaD2c3ga7NfR+D12aXawdccVb4deP2GTMMnUaoNhFx66aWu5mrXrq1x48Z5nAbIHKNHj47/hkeSLrzwwjSkASq3Xr16aenSpa5m27dv73EaID7TNNWjRw899dRTmjhxot5//33169fP1bFz587VDz/84HFCAEivxo0ba8SIEfr+++9VVFSk2bNn69JLL1WTJk1S+n2MX375Rccee6zOP//8tHxP9fzzz9fChQtVu3bthI4bNGiQR4myz8qVKzV27FhXsx07dtTYsWP53hgAAAAAAAAAAACApFCsDQAAAAAAAAAAAABAFTVnzhwtWbLE1eywYcM8TgPALdfl2qV1vSVYrl3Wdmceu1w70CjtKI52VEqH1jLCHxtRhaahPaYZ+LthBvc5Mzjrtks+7OPcPGOt4UjnqFM1IvI4j3X2ZBuGo4TVCK8WXsXxOuxSbYuC1sru8MMP17vvvuv6uv7555/q2rWrx6myx9NPP11imyHp33n5yo265pW5XHvxvn269c8/dcLGDXpqx3Zt9fvjrnXKaadoyvQpWvj9Qg24boDq1AkU+hh2wX9UubZ933SWavuCc+ESaV+wZDpQUG2GCqiDxdtG8ONAlXVwLlCC7TN8yjGCZdtmZPF2jl10beTINHNk2iXZweJs0wg+zZwYBdrhsu0c57lMX7jI2y7TNsKl3qbPkTX42uzP7Wtk2q/HMGQEPzbsmdCvM3bROKXagCSNGDFCGzZscDX7xBNPKCcnx+NEQOZ444034s6Ypum6iBXIVu+8845mzpzparZGjRo67bTTPE4EJGfSpEmuZ7t3786bbAHIaj169NCkSZO0bt067d69W2PHjlWPHj1SsrZlWZoyZYry8/P1wgsvpGTNsrRv316//PKLmjRp4vqYH374Qdu3b/cwVfa46667VFxcHHfuwAMP1HvvvaeaNWumIRUAAAAAAAAAAACAbESxNgAAAAAAAAAAAAAAVdTo0aNdzQ0cOFDdunXzOA2ARLgu4KyAcu2IbaGy0ch6UsO52f7cKGW7JNMMFJ2aRqgSNVCUapRcM7IC1Z1Yx9tnCpd0R5Vv2xkNZ377NRuha285rkv0NQyVatvXj4LWSu3ss8/Wvffe63r+22+/1TXXXONhouwxf/78EttOr1FTHXNzY85XVLm2FWOmWNKHhYW6cPNmnb1po97bs1vFVmk334CaNWtqwHUD9O3ibzV9xnT1PL2nTF+4rN9Z9mxEl2s77oMKzipcIR0slDZkmr5AEXWJgu1gubbpk8/nC8wFZwOF28GCazPHUX6dEyjbNnOUEyzGzgkVZPuCxda+UFG2XZLtLND2Gb5Ajbdj1j42sM8MFHYb4XyxCrV9wddj2q/H8AXLtc3gtuA1jPh1woy437ot1Y7+FYVSbWSLnTt3auTIka5mW7RooX/84x8eJwIyR1FRkVauXBl3rm3bthTSo8q76aabXM+eeuqpHiYBysc0TY0bN87VbEFBgU466SRvAwFAJVGjRg1dd911mj17tizL0ieffKIePXqU+/fBe/bs0bXXXqsjjzxSP/74Y4rSxtawYUP9+uuvOv74410f88svv3gXKEvMmTNHU6ZMcTU7efJkNW/e3ONEAAAAAAAAAAAAALIZxdoAAAAAAAAAAAAAAFRBGzdu1NSpU13NPv744x6nAZAMuzA0rrLKtUs5PFzaWnJ7aes7C0dLlI5GnNRZNK1wEbWzMNsxGd5nl2xHllyHS7sjH6b9LKV8O1DEasiMcaxhmMGm7Kgyb9NRqC17xFm27bioRslUoasQKns1KNXOMCNGjNApp5zien78+PF64YUXPEyU+ZYvX66NGzeW2H5XvfplHlcR5dqGwre07X6/Xty5QydtWK/rt27RgqK9cdds2qypHnz4Qf386896+pmn1OaoIyMLnYNnKXF3C5ZBm4Zdpm2GiqVDbzoQLJ/22R/bJdt2mXaoYNsXKq8OFF07irYN59MMF2IHj/MFi7IDn4cLsyOKtkPH54SOyzHDx4dLtcPr+8zIZ6hEO1Ta7SjUtku0ZRdrGzIMX4l7uGE6SrWdv74kUKodfd+2t4Y+556NDNWvXz8VFRXFnTMMQ++8804aEgGZ48UXX5Tf7487d9lll6UhDVB5LV++XBs2bHA1W61aNb366qseJwLKZ8CAAapfv+z/RrV99dVXGjJkiMeJAKDy+fvf/67Zs2drz549uvrqq9WoUaNyrffjjz+qTZs2uuyyy1RcXJyilCXl5OTo66+/Vv/+/V3N//bbb55lyQZ+v1+33Xabq9l//OMfvCEFAAAAAAAAAAAAgHKjWBsAAAAAAAAAAAAAgCpo9OjRrubuueceVa9e3eM0AMrDdbl2WQXbpe6KXa5tRDaJlijXdh4bkc+w/+J4Gs5dUSXZhrP/2/GRo8zaLog1gs9QGbf9tEtWo57h8weeEfsdJazRLzVUqO2svnVZqO28HiUKWylozRgfffSRmjVr5nr++uuv18KFCz1MlNkeffTREttyDUOH5eTEPbaM9wdIiVhr/1pcrPu2FajzhvUauX2bftu/P+46Xbp00etvvq4VK1fo9jtvV35+fvBL3gjdFp1F+7JLoEN3GXufESrXNoIf24Xbdsl0qHjbCLy9gLOE22faZdS+iO2BR7Bk2zETKtUOlWwHJw1fqKi7tKezoNs+xi7mdhZoRxR9G2Zo3gyWg/tCeY1QrsDrchSKGwqViAeKtCUz9PYKjjdscFmqHevNEIL/VMKfc89Ghvr+++81Y8YMV7NnnHGGOnTo4HEiILOMHz8+7oxhGLrpppvSkAaovJ5//nnXs88884zy8vI8TAOkxrBhw1zPPvroo1q7dq2HaQCg8srJydFLL72kjRs3auLEiWrcuHHSa1mWpUmTJumAAw7Q66+/nsKUJU2cONHVXLVq1TzNkeneeustzZ8/P+5cvXr19PDDD6chEQAAAAAAAAAAAIBsZwwfe3roR+YOO7KBmhxSL+nFtm3dI1mG6jeokZJwqUS25JAtOWRLXmXOR7bkkC05ZEsO2ZJDtuSQLTmVOZtUufNV5mxdmgxT3RrJ/6FnAAAAAAAApF9hYaFq1qzparaoqIgfEgcyhGWV1pwdpbQezzIOt0rZWWK7o2jUzmNZVoltsdYo9RxWeL8Rsd3xSfRrcnkpIthrOI6N7jyNLBQ3wvNGyf1GeGOJ4vESpeMUtGacjRs36rDDDtOePXtczdeuXVtr1qxRfn6+x8kyz7hx43TddddFbDu1Rg2Nz2+Y0DrJfNm75Zf0xd69emnXDv23sNDVMTk5Obrooot08//drOOPPz58rytxH7SCD0lW8LPQTOBje3/or/a24Jzf8kfOWf7gen5ZhuS3rMDHwfOHj7Xkd9yFZdlnUPAm6zhv8F5uWY7XELpvhm5yzpfluOcF90Vvc5ReOz8OlFybwTJs55sUGDINe9YuEreLxyNLs0MrJViq7ag7D74kSrWRXVq1aqVVq1bFncvNzdWWLVtUp06dNKQCMoPf71f16tVVXFxc5lyLFi1cfZ0B2eyss85y9UYOjz76qG6//fY0JAJSo23btlq2bJmr2Z49e+rDDz/0OBEAZIb33ntPF110kfx+f7nWOfroozV9+nQdeuihKUoWyc33axYtWsSbUJWisLBQbdq00a+//hp3dtSoUbrzzjvTkAoAAAAAAAAAAABANnvg+V7KSeWC9fPd/dBtRSBbcsiWHLIlrzLnI1tyyJYcsiWHbMkhW3LIlpzKnE2q3PkqczbTxw99AwAAAAAAVBa7du3SF198oS+//FL16tVT+/btdcIJJ6hGjcg3bMvLy3O13oABAyjVBjKIXfoQt2Db3h397d0YxdLhXcG1o3YaMiK32SXSRiCPZVnhXLJC22KtHY5nOT+JLJ92xjZKf53l6dV2XocSBalRWez5Mgu1rZLFrIGljJj/LChozQwHHnigPvnkE3Xv3t1VIcyuXbvUsWNHrVq1SqZppiFhZigsLNTnn39eYvsltRIvcnV02KfMxv37NXXPbj2xY4d2Wu6Kfxo0aKBrr71W1994vZo2aRoso7ZC98uS90HHHdYI3tpC93MF7jF267aM8G0j+EFgPFAg7bes4FnMQHm2YUqWJZ8h+WUG70fBYm0jUMDtk0Il25bheLMDw1G0bVmSGQhkBTupI8S6BRnRuwwZpl2uHdwTKtK2r0KwCNsuzy6lUNswJEPhouzIUm67kDtyv/0xpdqoysaPH++67Hfo0KGUagNR3n333bil2pJ00UUXpSENULnt2rXL1Ryl2sg0c+fOVbNmzVz9Oz5r1izvAwFAhjj//PO1f/9+DR06VKNGjXL1++pYFi9erCOOOEIDBgzQs88+m9Lvsxa6fDO9Bg0apOyc2eb//u//XJVqH3LIIRo0aFAaEgEAAAAAAAAAAACoCvgJHQAAAAAAAAAAAAAAMtzq1at1xhln6IADDlDPnj01fPhw3XrrrTrllFPUpEkT3X333Vq3bp38fr9uvfVW7d2719W6t9xyi8fJAXjBdWFnaQ20ZRweqzS0ZPl0eG1nFkNGqGQ6IqPh2C9H0WlUFiNYnCrDCPaalvEIjCX0VPSawfOUGIrKHDO3oq5BVEk3pdrZoVu3bho9erTr+dWrV+vcc8/1MFHm2b9/vyZOnFhiexOfL6n1yvvVUGhZ+rpor57duUPH/PG7Om1Yr5Hbt7kq1W77l7YaN26cflnzi0Y8OEJNmzYN3Q8jCpqtWF+34WrpUMW0YTjul86K6eCcESyZll0mbYSKo50P0zBlGKZMw5TPDH4uU6YM+YLb7RnDMGUG95nBY03DlGn6AttNX2ibLzQbXsN++Izw0zR8gafpC+Qxw8f7FLnf3mdErBt8XYYv9Lldnm0aZuh6Ba9AxK8xlGoDYcXFxa5Lqw466CANGzbM40RA5nnmmWdczd12220eJwEqvwMPPNDV3OTJkz1OAqRWXl6eZs6c6er39Xv37tXcuXPTkAoAMsfIkSO1fv16nXDCCUmv4ff79fzzzys/P19Tp05NWTa3Jd3btm1L2TmzyZIlSzRhwgRXsw8//HCJN4UGAAAAAAAAAAAAgGRRrA0AAAAAAAAAAAAAQAabOXOmjjnmGP3nP//Rvn37Suz/888/9a9//UtHHHGEfD6f6wLQmjVr6qijjkp1XABpklC5dqyC7STKtY3IttHQ2s6SU8MwIktK7QxR60Q/ojOFylEVuyU7qYdhRpVoR72mGBljvnZ7zn7dUSW6lGpnl0GDBqlv376u56dPn66HHnrIw0SZZcuWLTG313dZZBNLIl8VG/fv14w9ezRie4F6b96otn/8rgs3b9K/tm/TFr9f8eu0pTPPOlMff/yxvvv+O139j6tVs2bNyAzR5dox7guBseB9xwgeZFnhIm0zeI+yp4IF04r4OPymAEawdDtcPO0szzbkC5VVh0u3QyXWpl2g7QuUWcsMFXD75CzMNoOzjuODn0evGS7a9oWKtI2I0my7Fjtcqm3/ehEu1A7/GhIq0ZaCa5hR93Mj4ppQqg1I1113nXbt2uVq9rXXXvM4DZCZvvrqq7gzTZo0UcOGDdOQBqjcTj31VFdz/fv3V3FxscdpgNTq1q2b7r33XlezvXv39jgNAGSehg0b6vPPP9d//vMf5efnJ73Otm3bdN5556lTp07asGFDuXPl5ua6KtdetmxZuc+VbYqLi3X11VerqKgo7mzHjh0T+n46AAAAAAAAAAAAAMRDsTYAAAAAAAAAAAAAABlqxowZOvPMM7Vt27a4s25+mNlp1qxZSaYCUFk4C63jilWwHadcu7TS6Yjjowq2I+asUjIa4Zno8mpnGWroWUrChJ6xrlOog7VkyXeJ0m/nYc5CbcUoFadUO+u89tprCb0ZxdChQ/Xxxx97mChzfPnllyW2HeTzqYnPV651Y311FEtasm+fXtm1U4P+3KpuG/5Qxw3rdcOfW/TCzp1aVFSkYivWOw2UVLt2bd10801avmK53n//ff3t738LllgHRHUwJ1yuLbtcW/atKPCx6SjXll0YbdhH2g8zomjajCjeDu4zTUdhtREuwZYvWG4dKLv22WXZMuQLFWb7ZCjwNI1SntH7zcC6gRJuw1G8HdwuR7G3Xe7tyBco3rYLtwNvgmCadqF2OK8RvB6hknJFfk6pNqqqtWvXasKECa5mu3Tpor///e/eBgIy0OzZs1VYWBh37pxzzklDGqDy69u3r6vf/xQXF+vCCy9MQyIgtUaMGOFqbvPmzWrZsqV2797tcSIAyDynn366Nm3apMGDB8tXju8Fzp8/X02bNtUjjzxS7kx+f/y32Vu+fHm5z5NtRo8era+//trV7OOPP+6qwBwAAAAAAAAAAAAA3OL/QAIAAAAAAAAAAAAAkIEKCgrUp08fFRcXp3zts846S506dUr5ugAqRkJlnrHKteMUbMfdZn8aVaTtLJq2t4cKTKPWK6vYOtb+RDq1w4eUvl7Mc0S/7lIKte19EYXaFLRmFdM09fXXX6tevXqu5i3L0tlnn61169Z5nKzyi1WsfWy1XJdfCWXb6fdr9t5CPb5juy7ZsklHr1+nXps2aNi2Ak3ds1u/7U/891CHHXaYHnvsMa1du1ZjxoxRq1atIvY7v4bdlGvb94roNx4IvYGAAsX/hsL9/6YRLLiOuisZocJqu1A7sG74c8c+hT82ZAbnTPlMI1y0Lfs8ZrjY2j636SjBjvH0mWaoiNuwS74N+7y+iCJtwwif0zB8wbWdhdrB6uxgobYhyecs1A5dQwVfk+m8iqG/Rl9bSrVRlZx33nmuysF8Pp+mTp2ahkRA5nn88cddzd15550eJwEyQ506dVx/b3HatGl65ZVXPE4EpF67du1czf3000/q1q2bx2kAIDOZpqnRo0dr7dq1Ou6445JeZ//+/brrrrvUs2dPT/6/qdPevXs9XT/TrFixQsOGDXM127t3b/Xo0cPjRAAAAAAAAAAAAACqGoq1AQAAAAAAAAAAAADIQO+884527dqV8nVr166t0aNHp3xdABWrXOXaUlLl2kZkE2moVNZZLGtnswu23WSNW3Cd5CPR80Tkt8tX47y2iKUsClqzSZ06dfTFF1/I5/O5mt+7d6+OO+44z4teKruYxdq5uQmvY0n6pbhY7+zerbu3/alTNm7QX/74XZdt2awxO7br8717tcuKdXOLr1atWrq0/6X68MMPtXLlSt16663Ky8sr897hzBW1U7KsmF/7pZdrK1gobYTKtQP7jPBkqIhakdsVLrUOF3mbER+bhl2YbUgKllsb4eLscCF28BlcNeLjqKfz7OFZu8xb4SJtu2jbUdQdrsMuWagdmPE5XpMZ8drCddnBp30tDEOmaYauKaXaqEpmzJihhQsXupodMGCADjroII8TAZlp9uzZcWfy8/N1+OGHpyENkBkmT54s03T3I0tXXnmlpk2b5nEiILU6dOjgeva7775T//79PUwDAJmtcePGWrBggd59913Vr18/6XVmzpyp5s2ba+3atQkfu3LlSldzzZs3T3jtbLV//35dffXVrsrG69SpozFjxqQhFQAAAAAAAAAAAICqhmJtAAAAAAAAAAAAAAAy0KRJkzxZ94UXXlDLli09WRtAxUq4XDu6ETZOuXa8gtmINYKl0tEl1M5y6lBhdRkSLctO5Pgyj3MWuUZldu6PKNSOKmeNLtF1g4LWyq1du3Z69dVXXc9v2LBBJ510kneBKrk9e/bom2++KbHdTbH2XsvS/KIijd25Q//YukXH/vG7um/8Q7cUbNWkXbu0onhfzPcIcKNatWrq3LmzbrnlFr39ztv6Y8Mfmjhxok477bSYxemu7n0ROwPvMhAufi67XDu0VoxybSPi5uLYYjjKtoMV1WaojNq+BwW3hY60y60VKMI2o4uvA9Ohgm3TDBZbl3za8xFP0y7t9oVKrg3TWaYdtX6JQu1AntD1Cf4DDhxvhl+FPWsf7/y1hFJtVDF+v19XXHGFq9m6devqmWee8TgRkJl++OEHbd++Pe7cqaeemoY0QOY49NBDdckll7ieP/fcc3XGGWd4mAhIrVtvvTWh+ddee0133HGHR2kAIDucf/752rp1q6699lrXb9AR7Y8//lCLFi00derUhI5z+/9dL7jggmRiZaWnnnpKc+fOdTX76KOP6tBDD/U4EQAAAAAAAAAAAICqyBg+9vTQz48cdmQDNTmkXkXmAQAAAABkmG7N71PtagdXdAwAAAAAAIAqpbi4WNWqVUv5us8++6xuuOGGlK8LoPKxrAQqZ2P1gpZxuBVjZ4ltzk+N2Hksy4o4d0KZPRIqSbVibHN+HvX6IvZHbXBb0BrrXKicBg0apKeeesr1/ODBgzV69GgPE1VOc+fO1QknnBCxLUfS0sZNVTPq3/VN/v1aUFSkBUVFWli0V9/v26d9KbonNGzYUN26dVPXrl3V7YRu6tixo2rWrBl7uLz3voidwX2GEbq/2fc95/3OXiO0lmXJkhU8PPD34JaoM1sKL2PJspwrBfYZwXNZjnUjX2bkuUO3ZftWWOrLsyLul85bZ/ieF/VRxBstRBaHG45jDSN8bOAckVXZoW2hAnFnIbZz0j4XpdrIXkOHDtWDDz7oanbixInq37+/x4mAzHTZZZe5KtlbsGCBjjvuuDQkAjJHUVGR8vLytGfPHtfH5Ofn66WXXtK5557rYTIgNY466igtX748oWMuv/xyvfLKKx4lAoAapnvgAAAgAElEQVTs8euvv+rss8/W4sWLk17j5ptv1pNPPulqtk6dOtq1a1eZMzVr1tTu3buTzpNNVq1apfbt27v6fd7JJ5+sTz75JOmydAAAAAAAAAAAAAAozQPP96JYGwAAAABQPhRrAwAAAAAApN+0adNSXi4zYsQIDR06NKVrAqjckiqqdvaExjk8mYLt0nKFthmlbE+xmIWoZZRpSzHKVmNcqxIl3JRqZ62uXbtq3rx5rufffPNN9enTx8NElc+///1v3XbbbRHbjq6Wq+mNDtSKffu0sGhvqEx7zf7ilJ23bdu26tatW+jZqlWryK+veF9qCZZrl7Vdjntb4H5mxC/Xtuy/23PhCctyFmw7yrSDzdT2cc76bLuUu+Tt1AoXfru9ADFFF1s77n2OEmu7TDu831moHS7MDs85Zy1HiTal2oAkFRQU6MADD9S+ffvizrZp00bLli1LQyogMx144IHatGlTmTN16tTRjh070pQIyCzJfh/z0ksv1auvvkoBIyq17du3q23btlq3bl1Cx11zzTV68cUXPUoFANll0qRJuv766+OWXpfmmGOO0eeff65atWqVOvPjjz/qyCOPjLvWscceq4ULFyaVI5v4/X6dfPLJ+uyzz+LO1qpVS4sXL9YRRxyRhmQAAAAAAAAAAAAAqpoHnu8l/oQZAAAAAAAAAAAAAAAZZsaMGSld7/HHH6dUG6iCDMNIvPzTUrhTNc6hsQpIY5ZP25uCa8csrba3WZFPI9bDMBJ6bYZRco3o89i5Yq0bOib6ddms2NeaUu3sNnv2bB144IGu5/v376+lS5d6mKjyiVU8vnhfkdqtX6eemzbonm0Fem/P7nKVateqVUsnn3yy7r33Xs2YMUNbt27VkiVLNG7cOF155ZVq3bp1ya+veL3RZXw5lvZ1XerXu2GEyqUDOSwF/xZVCu24P9nF0o6iaWfVdPieZMgwTJmGIcPx3gSGYUbd8czAwzACs8FY9vGGc3t4WmaJdYwS5zZkhnKZoXuoKRmGDDMwaZqB9U2ZoTxylGKbRmQO5y8cdlbTMGWYgeOiS7UjK7gp1UbVcfHFF7sq1TYMQ1OmTElDIiAzrVu3Lm6ptiR17949DWmAzNS7d29dddVVCR/32muvqXXr1tq8ebMHqYDUqFevnn7++eeEy0Jfeukl3X333R6lAoDs0r9/fxUUFKh///5Jfd9l0aJFatKkib7//vtSZzp37uxqrYsvvjjh82ej5557zlWptiSNGjWKUm0AAAAAAAAAAAAAnqJYGwAAAAAAAAAAAACADPPxxx+7ni3rh8wNw9CoUaN0yy23pCIWgAxVrhJQZzF2zN0lS6cTKaKOKJZ1bCuzPLuUMuyYT7tEO1b2OOcp9XW4KQqnVDvr5ebmasGCBcrNzXU1X1xcrG7dumnnzp0eJ6s8YhVrS9JOK16zdemaN2+uPn366Mknn9SCBQtUUFCg//73vxo5cqTOOOMMHXDAAZJcfF0530QgllSWawcChd4swP60zPuH4VzPUa5tl2CX2G+Eiq0D6wcLrhW+FwZKsAOF2ZFF28HjzUC5dagMPFS87SjYDn4eKt0Onsc+1pARWjdczm2GyrTt1OGC75KF2kbETLjIO/S6HPfm6Gry8OWmVBvZbf78+a7/m/G8885TmzZtPE4EZK5Ro0a5mhs8eLDHSYDM9uKLLyZVqPjTTz+pefPmCX0vFEi33NxcrVy5UqeeempCx/3rX//SAw884FEqAMguOTk5mjhxopYuXaqGDRsmfPy2bdt0zDHHaOzYsSX2XX755SooKHC1znXXXZfwubPNpk2bXL85RI8ePXTjjTd6nAgAAAAAAAAAAABAVUexNgAAAAAAAAAAAAAAGaSoqEi//PKLq9njjjtOixYt0lVXXaVGjRqFttesWVMXX3yxvvrqK915552UAAJI/D5gRT3jHB6rlLREqbXheDrLsRVZlBore1nF2WU+yjg2Yv0Yj5i5HdcmViF3Wa+jtNeGzNW8eXNNnz7d9T/Hbdu2qUuXLh6nqhx+//13rV27tlxr+Hw+dezYUYMGDdKbb76pNWvWaM2aNXrzzTd1880367jjjlO1atVKPd7VP5c0l2tbcpY9O24vjiLo0H3ECN+fnMXSscqnw6XUpqO0Our+GdwWWWAdLMtWsGzbrsE2op5moDy7xHYjMG+XZztLuEPnCb7OUJG3Xfgtu9jbjHhNEemCswoWiYeuh0GpNqq2iy66yNVc9erVNXHiRI/TAJlt6tSpcWeqV6+u0047LQ1pgMxlmqbmzp2rmjVrJnxsYWGhevbsqSFDhniQDEgN0zQ1c+ZM9e7dO6Hjhg8frhdeeMGjVACQfdq0aaNNmzbp5ptvTvhYv9+vG264QRdccIH8fr8kadiwYa7/u/iQQw5RXl5ewufNNv/+97+1Y8eOuHM1a9bUSy+9JNPkR9gBAAAAAAAAAAAAeIv/KwkAAAAAAAAAAAAAQAYpLi5WjRo1XM0uXLhQn332mcaPH68NGzZo/fr12rx5s3bs2KHJkyfr+OOP9zgtgEwSqwjaNbuUNMGi2XApbInhmGuVKLd2lnunSlSpd0LFuqUUagdGE7u2lLRmh9NOO03//Oc/Xc8vWbJE/fv39zBR5VC3bl117do1oWPy8vJ0xhlnaOTIkfrf//6nbdu2af78+RozZoz69Omj5s2bJ5zD63LtUt9UoIw8drl2qADaMCTLiiz8d65tOOeNUDm2YZqhKTNYaB06Ovh5uGQ7uM0KF2KXfDOB4IwRqtd293SUaUevaBqGDCtGmbajYNu+zKFqcMMMvdbwJYi+HvZ1Dhdth68lpdrIbs8884x+/fVXV7MjR45UrVq1PE4EZK6CggL99ttvcec6duyYhjRA5jvooIP0zTffqG7dugkfa1mWRo0apcsvv9yDZEDqvPfeewl/z/3GG2/UunXrPEoEANnpySef1NSpU8t8U73SvPfee2rRooVGjRqlkSNHuj7uscceS/hc2Wbr1q16+umnXc0++OCDatmypceJAAAAAAAAAAAAAEAyho89PfRjH4cd2UBNDqlXkXkAAAAAABmmW/P7VLvawRUdAwAAAAAAoEp59dVXdcUVV7ie37Fjh+rUqeNhIgDZyLKSaKu2u0XjHGqVMlDa9oSLsxPtOHWzfmlrBo8tq1iVUm2cddZZmjFjhuv5p59+WgMHDvQwUcXbvn27evXqpblz58bc37p1a51wwgnq1q2bunXrpjZt2sg0Tc/yuLrnxbkPlLp2jIFS73fOLIak4MeWZUlG6NOINSxZoYJoy7JCs4HdJY+PPnfo8+hz2OuolOuTwPWIvK/ZxdaBWcuxP7LYWqFt4eMd+0PHBBezFCoWD60VPEeoVDuisDzyNVCqjUxXVFSkvLw87dmzJ+5skyZNKHAE4hg+fLgeeOCBuHMTJ06sEm+MAqTK9u3b1alTJ61YsSKp4x966CHdfffdKU4FpI7f71evXr00c+ZM18e0b99e3333nYepACA7rV27Vp07d9b69es9PU+HDh20aNEiT8+RCR544AENHz487lzXrl01Z84c+Xw+70MBAAAAAAAAAAAAqNIeeL4XxdoAAAAAgPKhWBsAAAAAAKBiDBo0SE899ZSr2b59++r111+n+A9AwpIq13a7tttS2ZIHpp8zR9zCWOdhid93uVdnJ7/frxYtWuiXX35xNW+apr744gt16dLF22AVbMeOHTr99NP1zTff6Pjjj1e3bt10wgknqGvXrmrYsGHa85SrXFsq8/5UnnJty7KCHdvR5dpWcA3DUY4dVbgdyhVdsG2Fdzk+skpsifPaYhZul3KRQmXf0UXalmMgTqG2Eb63GuHW7KhK7PAspdqoSvr376/XXnvN1eycOXN04oknepwIyGxHHnmkfvzxxzJncnJytHfvXk/f/APIRn6/X0OGDNETTzyhffv2JXSsYRiaPn26zjzzTI/SAalRu3Zt7d6929WsaZras2ePcnNzPU4FANmnuLhYZ511lj766CNP1jdNU2vWrFHTpk09WT9T7NixQ4ceeqj+/PPPuLOLFy9Wu3bt0pAKAAAAAAAAAAAAQFX3wPO9xJ/gBAAAAAAAAAAAAAAgAz3++OM6+uijXc2++eab6ty5s8eJAGQjwzA8Kw41nOWnMc4rKVB8Gv0MLxD7mVgId88Y57evTazrU9ZrKzMOJa1ZyzRNLVy4ULVq1XI17/f79be//U2bN2/2OFnFqlu3rj799FNt27ZNn332mf71r3/p7LPPrpBSbcnl12BZ3dtlHB7rnhDvPhgqhJYR6IEOfV5yhdBHRriQOmKbEZwyzdB2w7CPlWOV8H7HZCiPGXFM5L0w9AzuM0tsN2QapmMNI+JVhI4JzslwnCn4GgLnDF6D4CfhOu5SSrUV9XdKtZGFfvrpJ73++uuuZnv06EGpNhBHUVGRVq1aFXfuL3/5C6XaQBJM09Qjjzyi7du364ADDkjoWMuydN5552nlypUepQNSY8eOHTr44INdzfr9fr344oseJwKA7JSTk6MPP/xQo0aN8uT7Nffdd1+VL9WWpCeffNJVqfY111xDqTYAAAAAAAAAAACAtOJPcQIAAAAAAAAAAAAAkIGqVaummTNnup6fP3++DMPQ4MGDtXr1ag+TAchGXhaIxiuVLfXc0UXb4QXdP92IOke8svFkCrXtdZHd8vPzNWvWLNfli3v27NFxxx0nv9/vcbKKVaNGDeXm5lZ0jBDX5dqlFWwnWK5d1nZnHrtcO9Aq7SiPdtRKh9Yywh/bhdZybLcLtiVDhmEG9zkzOOu2Ix/2MW6esY+XY7szfTiL81hnT7ZhhAvAw4XazmvgeA12qbblKPCmVBtZ7Pzzz5dlldX8H+Dz+fTuu++mIRGQ2Z5//nlXvwe78sorvQ8DZLEaNWpo69atGj9+vHw+n+vj9u3bp1NOOcXDZED5maapZcuWuX6Drf/9738eJwKA7HbnnXdq7ty5ql27dsrW7NOnj+6///6UrZep/vjjDw0dOjTunM/n0913352GRAAAAAAAAAAAAAAQRrE2AAAAAAAAAAAAAAAZ6uCDD9Zrr72W0DFjxozRscceq+XLl3uUCkC2KneRaBJls85zJ1ywnQpW5PnjFWonW6qNquP444/Xs88+63p+zZo1OuOMMzxMhFhc3+8qoFw7YluoJNqQo3I6XFhdopQ6xnZJphm4f5mGGa7Atu97UWsmepeLdbx9lnBJd1T5tp3PcGa3X68Ruu6W45pEX79QqbZ97SjVRhZ777339P3337uaHTRokBo2bOhxIiDzvfzyy3FnDMPQ9ddfn4Y0QPa76qqrtHTpUjVo0MD1MWvWrNEHH3zgYSqg/PLy8rRt2zZXs9WqVfM4DQBkvy5duui3335TmzZtyr1W9+7d9eabb6YgVWazLMv1f/dccsklatGihceJAAAAAAAAAAAAACCSaXn1Q2XlVLBlj/7csqeiY5SqsmbjuiWH65acyn7dJK5dsiprNq5bcrhuyeG6JYfrlhyuW3Iq+3WTuHYAAAAAAABIj379+umss85K6JiCggKdeeaZ2rRpk0epAGQrLwtF3RRTOwuuS5RdW8k/jdIeccq03eaOh6LWquW6667TFVdc4Xr+o48+0v333+9hIsTi5utfUtnl2qUcXtp9I+a9xFHwH32s4SiZDp/UWTatcBm1877mmAzvs0u2I4uuw6Xd4YdpP0sp3jaNwD4z6jgjWKQdaMqOKvI2HYXaskecZduOC2qUvG+HrkCoENygVBtVgt/v1zXXXONqNi8vT4899pjHiYDM5/f7tXjx4rhzLVu2VI0aNdKQCKgaWrdurd9//10HHXSQ62NGjBjhYSIgNaZMmeJqjl9TACA18vLytGzZsoS+/xrtqKOO0qxZs1IXKoNNmjRJ06ZNiztnGIbuueeeNCQCAAAAAAAAAAAAgEimVUmbtX9esUW/LN9S0TFKVVmzcd2Sw3VLTmW/bhLXLlmVNRvXLTlct+Rw3ZLDdUsO1y05lf26SVw7AAAAAAAApIdhGHr11Vd18MEHJ3Tczz//rHPPPVdFRUUeJQOQrZIuFnX5x5QiilLdHlNK4bbbZzJSUahtZ0fVM2HCBLVv3971/IgRIzRjxgwPE6E0rsu1yyrYLnVX7HJtI7IBukS5tvPYiHyG/RfH03DuiirJNpz9346PHIXWpmEGCrANU6EibvsZLMqOfobPHXhG7HcUfEe/zFChtrPU22WhtvNaRBdtU6qNbHb77beroKDA1ewLL7wg0zQ9TgRkvsmTJ6u4uDjuXJ8+fdKQBqhacnNz9ccff6hLly6u5lesWOFxIqD83n33XVdzPXv29DgJAFQtEyZM0MSJE5WTk5PQcU2aNNG3337Lfz9LWrdunQYNGuRq9qKLLlKbNm08TgQAAAAAAAAAAAAAJfF/dwEAAAAAAAAAAAAAyHAHHHCAXnvtNVWrVi2h4+bOnavx48d7lApANktXwWilKzINluemolAb+PLLL3XAAQe4mrUsS+edd55Wr17tcSrE4vpelKJy7RLb7Q8tRbwhgP0GBKFtVuTxzkdENEfhtbOAO7JoOyq/IRlm9KruHrEWjSjSjirMDm20wsPOIu3QtXFeoqhS7YhrQqk2stTmzZv11FNPuZo9+uijdeGFF3qcCMgOzz33nKu52267zeMkQNU1Z84cV3MFBQWuivCBivT111+7mrvgggs8TgIAVU///v21dOlSNWjQwPUxS5YsUW5uroepMoNlWbr22mtdvZmXaZoaNmxYGlIBAAAAAAAAAAAAQEkUawMAAAAAAAAAAAAAkAX+9re/afTo0Qkf9+WXX3qQBkBVkLZybUeZakUyZEQU2gLlVatWLc2bN085OTmu5vft26dOnTqpqKjI42SIxfXXf7CAv+QCKrVgu7T7XIltRnjtUJG0YUSUSZe2dsxzOEq5jWDA0MNwll6XGT+ukiXaMXLZO6MKxaMLtUNF3THyR1wH+58DpdrIYhdeeKGrMlHDMDRlypQ0JAKyw/z58+PONGvWTHl5eWlIA1RN69evdzVXo0YNirVR6W3bts3VXOPGjeX3+z1OAwBVT6tWrfT7778rPz/f1Xy9evU8TpQZJkyYoA8++MDV7B133KF27dp5nAgAAAAAAAAAAAAAYqNYGwAAAAAAAAAAAACALDFw4EA9/vjjCR0zffp07d+/36NEALJdOgtHo0tYSy2K9eg8gBdat26tN954w/X85s2bVbt2bcq1K5Dr+16scm2pzHbqZMu1Q3OOouno85Uop47KYr95gAwj2EddysNZuO3yqej1gucoMRSVN2ZmRb1+K6ow2y7VjvH6yrrOsVCqjcrs888/1+zZs13N9u3bVy1atPA4EZAdPv30UxUWFsad6927dxrSAFXXxRdf7GruxRdfVI0aNTxOA5RPt27dXM1t3rxZ7dq1oyweADyQm5urL774wtXs3LlzPU5T+a1du1aDBw92Ndu2bVsNHz7c20AAAAAAAAAAAAAAUAaKtQEAAAAAAAAAAAAAyCK33nqrXnnlFR1xxBGu5v/8808tXbrU41QAkBko0EZFuPDCC3X77be7ni8uLlb16tV1ww03uCp+ROolVK4dq2A7iXJtQ1Hl08G1nUXahuEoo7YzWiXXifnGASVKqIPPqJbspB6GGVWiHfsNC6IzlfbGBqHXbEWVi1OqjSqkb9++ruZq1qypCRMmeBsGyCKjR492NXfXXXd5nASouubNm6d58+bFnevcubMuueSSNCQCymfEiBGuZ5ctW6ZevXp5mAYAqq42bdrINOP/OPUHH3yQhjSVl2VZGjBggLZv3x531ufzacKECbzRCQAAAAAAAAAAAIAKRbE2AAAAAAAAAAAAAABZ5vLLL9eKFStcF6j98MMP3gYCAABlevTRR9WjR4+Ejhk7dqzq1aunq6++Wrt37/YoGUrjLLSOK1bBdpxy7dKKpyOOjyrYjpizSslohGeiC6xD2xy92rHSJfSMdY3sXTEKvksUfjsPcxZqK0ahOKXaqCIKCwu1bt06V7OPPvqocnNzPU4EZI/PPvss7kzDhg3VvHnzNKQBqqZLL73U1Ry/Z0Om6NChQ0L/vf/JJ59o+vTpHiYCgKorPz8/7sxXX32VhiSV14QJE/TRRx+5mh0yZIiOP/54jxMBAAAAAAAAAAAAQNko1gYAAAAAAAAAAAAAIAvl5OToiiuucDW7ceNGj9MAAIB4Pv30UzVu3DihY/bt26eXX35Z9evX1yWXXKLt27d7lA6lSajQL1a5dpyC7bjb7E+jirSdZdP2druUOnq9ssqtSxRdJ9irHW+9mOeIfs2lFGrb+yIKtSnVRhXw448/upo75JBDNHDgQI/TANnj22+/1Y4dO+LO9ezZMw1pgKrp9ddf188//+xqdsiQIR6nAVJnxowZqlmzpuv5yy+/XH6/38NEAFA1tWzZMu7MihUr0pCkciooKNDtt9/uarZ9+/a67777PE4EAAAAAAAAAAAAAPFRrA0AAAAAAAAAAAAAQBVXrVq1io4AAECVl5OTo4ULF6p69eoJH1tcXKw33nhD+fn5uuiii7R161YPEqI05SrXlpIq1zYiG6QDT0uhIm1nNrtg203WskquSyvIjvdI5BwRc84y8DivK2Ipi1JtZDe3JV9vvfWWx0mA7PLYY4+5mnNbNAcgNr/fr9WrV+unn37SypUrtXLlSv34449avny5rrnmGldrHHnkkerdu7fHSYHUqVOnjl5++WXX8wUFBRo0aJCHiQCgaurYsWPcmar8ZsSPPfaYq+8r5+TkaMKECcrNzU1DKgAAAAAAAAAAAAAoG8XaAAAAAAAAAAAAAABkqV27drmaa9CggcdJAACAG40bN9Z//vOfpAt+9+/fr3feeUeNGjXSOeecU6WLYNIt4XLt6ILtOOXapRVUx1wjWCwdXUTtLKgOlVaXIZGy7FQdG8qmknmd+yMKtSM6xqNeN6XayEKrV692NbdkyRKPkwDZ5aOPPoo7U7duXXXo0CENaYDs9Pbbbys/P19HHHGEWrZsqdatW6t169Y68sgjddRRR6mwsNDVOm+88YbHSYHU69Onj+69917X888//7yKi4s9TAQAVc9pp50Wd2bfvn3asGFDGtJULhs2bNATTzzhanbo0KE65phjPE4EAAAAAAAAAAAAAO5QrA0AAAAAAAAAAAAAQJZ68803Xc0dddRRHicBAABunXzyyXrkkUfKtYbf79f06dPVuHFj9ezZU+vWrUtROpTFTVl1hFjl2nEKtuNuc35qqUS5dkRpdTKZHectT/F2ifWchdmlZIveX/KlG2V+DmSLc845x9XcmDFjPE4CZI+1a9dq8+bNced69OiRhjRA9vnpp5/Uvn17XXzxxdq2bVu51urevTtFjshYI0eO1IMPPuhqtri4WP369fM4EQBULaeeeqqruffff9/jJJXPgw8+6OoNmzt06KB77rknDYkAAAAAAAAAAAAAwB2KtQEAAAAAAAAAAAAAyFJvvfVW3JmmTZuqXbt2aUgDAADcuv322zVw4MByr+P3+zVz5kw1b95cJ598slavXp2CdIgn4XJtZ1m0FLdcO1aBdMQ2Z0G3Fdwfo6Q6dFzUTLJl225EnyOi6NtSzPM7c8Z6fXb+iPMkUKrt1WsFvNKmTRsddNBBced++OEH7d69Ow2JgMw3atQoV3O33HKLx0mA7LN06VK1bt1aixcvLvdapmlq8uTJKUgFVJx77rnHdTn8O++8oxtvvNHjRABQddSoUUO1atWKOzd79uw0pKk8Vq9erbFjx7qaHTt2rKpVq+ZxIgAAAAAAAAAAAABwj2JtAAAAAAAAAAAAAACy0Pr16/XJJ5/EnevXr59Mkz8+AABAZfP0009r4sSJqlu3brnXsixLs2bNUosWLXTiiSdq5cqVKUiIsiRVTu0s2I5zaKzi6BLbYhVQx8gU2mZFPo3oR4Kl287y7ohy7OjzlLJurBLxiE+t2NeZUm1UBf369Ys74/f79fDDD6chDZD5pk2bFnemRo0a+vvf/56GNEB2GT16tPx+f0rW6tOnjxo3bpyStYCKNG/ePNezzz33nK688krvwgBAFdOsWbO4M99++20aklQew4cP1759++LODRgwQJ07d05DIgAAAAAAAAAAAABwj5+MBQAAAAAAAAAAAAAgCy1YsMBVaY2bQjYAAFAx+vfvr4KCAj366KOqX79+udezLEtffPGFWrdurc6dO+uHH35IQUqUpVzFzc5i7Ji7SxZPJ1JG7czm3FZqgXYpZdgxn3aJdqzcZZ2jrNfgpiScUm1UEcOGDXP17/CECRO8DwNkuK1bt+q3336LO3f88cenIQ2QfWbNmpWSdXJzczV+/PiUrAVUtNzc3ITerOGVV17RG2+84WEiAKg62rVrF3dmzZo1aUhSOSxZskQTJ06MO1e9enXdd999aUgEAAAAAAAAAAAAAImhWBsAAAAAAAAAAAAAgCy0evVqV3PHHHOMx0kAAEB5mKap22+/XQUFBXryySeVn5+fknW//vprHX300TrmmGO0aNGilKyJ2BIucLainnEOj1UmXaLY2nA8nQXZjkdp2Usrzi7zUUbpdsTaMR4xMzuuS6xC7rJeQ2mvC8hk+fn5atWqVdy53377Tb/++msaEgGZa/To0a7mbrjhBo+TANln586dWrVqVUrWeuihh1SjRo2UrAVUBlOnTk3ov0soMwWA1OjevXvcmZ07d6q4uDgNaSre0KFDZVmlvDuew0033aRmzZqlIREAAAAAAAAAAAAAJIZibQAAAAAAAAAAAAAAstCSJUtczVEqCKC8yipP5Rn/CSTi5ptv1pYtWzRu3Dg1atQoJWt+++23OvbYY3X00Udr3rx5KVkTJZXra94u1y7j8Fil0nZxdYzhmGuVKLh2lnunQlShd5nrRucrpVDbzp0I7r3IFgMHDnQ1d1ZQC9EAACAASURBVP/993ucBMhskydPjjuTk5OjPn36pCENkD38fr86duyYkrX++te/6rbbbkvJWkBlUadOHfXt29f1/E8//aTNmzd7mAgAqobevXvHnbEsS3PmzElDmor11VdfaerUqXHn6tatqyFDhqQhEQAAAAAAAAAAAAAkjmJtAAAAAAAAAAAAAACy0F//+te4M6eddloakgCA96LLYJN9AJliwIAB2rhxo1599VUdfPDBKVnzhx9+UNeuXdWmTRvNnj07JWuipKQLtu0S6jjl2jELtku7x8Ur63a+EYD9SPQNBBT72Jg5nE/7NQdLuEu7ZpRqoyq78cYblZOTE3du2rRpaUgDZKbCwkKtWrUq7tzRRx8t0+RHL4BE9O3bVytWrCjXGjk5OfrHP/6hr7/+OkWpgMpl0qRJatKkiatZy7L06aefepwIALLf4YcfLp/PF3fuo48+SkOainXPPfe4mrvjjjvUsGFDj9MAAAAAAAAAAAAAQHL4050AAAAAAAAAAAAAAGShP/74I+7M8uXL9fnnn2v+/Pnatm1bGlIBAIBUuuyyy7R+/Xq9/fbbatasWUrWXLFihU466SS1bNlSH374YUrWRElJl2tbcadKLZsOFWxHrxNdaO0mg9tn/LClr63Sr1Myb4hAqTayTU5Ojjp16hR3rqCgQHPnzk1DIiDzjB07VpYV/xesq666Kg1pgOzx2GOP6e233076eNM01bt3b23atEkvvPCCcnNzU5gOqDxM09Q333yj5s2bu5r/8ccfPU4EAFWDm5LoefPmpSFJxfnkk0/03//+N+5co0aNNHjw4DQkAgAAAAAAAAAAAIDkUKwNAAAAAAAAAAAAAEAW2rdvX9yZNWvWqHv37urUqZPy8vLUrVs3vfXWW/L7/WlICAAAUuXCCy/U2rVr9f777+uwww5LyZo//fSTevXqpcMOO0zTpk1LyZqIZBiGZ2XPZRVPh85ZVhG2EeOZWAB3zxjntq9LrGuTTKG2vSaQje655x5Xc8OHD/c2CJChJkyYEHfGNE1dd9113ocBssT8+fN15513JnTMaaedJsuyQs/9+/dr6tSpysvL8yglUHkcdNBB+uWXX1zNjhs3ztswAFBFtGzZMu5MNr+ZgWVZrr+fcO+996pu3boeJwIAAAAAAAAAAACA5FGsDQAAAAAAAAAAAABAFmrWrFnCx3z55Zfq06ePjj32WC1atMiDVAAAwEtnn322Vq9erZkzZ7oqiHHj119/1bnnnqtmzZpp8uTJKVkTkbwsfS6rXLvMYu/oou3AYu6fbkStH69oPJlCbXtdIFudeeaZqlWrVty52bNn8wZKQBS/368lS5bEnWvZsqVyc3PTkAjIDvPmzZNlRf9GsmwzZ86kwB5VmmmaatWqVdy5DRs2pCENAGS/Tp06xZ3ZtGlTGpJUjClTpmj+/Plx55o2bcrv0QAAAAAAAAAAAABUeqZpVs4fGGjRpoGOaNOwomOUqrJm47olh+uWnMp+3SSuXbIqazauW3K4bsnhuiWH65YcrltyKvt1k7h2AAAAAAAAqFiNGjVK+tjvvvtO3bp105QpU1KYCAAApMupp56qlStXavbs2TrqqKNSsua6devUt29fHXzwwXrllVdSsibCyl3+XMbh8QqpEy7YTgUr8tzxCrWTLdUGqoKePXvGnSkqKtLrr7+ehjRA5nj99ddVXFwcd65fv35pSANkjzp16iR13Lhx43TTTTelOA2QOQ455JC4M7xRCgCkxumnnx53pri4WOvWrUtDmvTav3+/hg4d6mr2/vvvV40aNTxOBAAAAAAAAAAAAADlY1Z0gNLUz6+p+g0q7/90razZuG7J4bolp7JfN4lrl6zKmo3rlhyuW3K4bsnhuiWH65acyn7dJK4dAAAAAAAAKtbhhx9eruMLCwvVt29fzZ07N0WJAABAuvXo0UNLly7VvHnz1L59+5SsuWHDBl155ZVq1KiRnn/++ZSsiYByl2uXtbaLcmpnyXWJwmsruadR2iNOmbbbzPF4eU2BymLkyJGu5h5//HGPkwCZZezYsXFnDMPQ4MGD05AGyB7169dP+thnnnmGrzlUWeecc07cmf3796ugoCANaQAgu5100kmu5qZPn+5tkAowadIkLVu2LO5cq1atdNVVV6UhEQAAAAAAAAAAAACUT6Ut1gYAAAAAAAAAAAAAAMk79thj1apVq3KtUVRUpCuuuEL79u1LUSoAAFAROnfurO+++06LFi3Ssccem5I1N2/erOuvv175+fl64okn5Pf7U7JuVZd0EbTlcn3Hw/UxpRRuu3kmIxWF2nZuoCpo27atGjVqFHfu+++/V2FhYRoSAZlhwYIFcWeaNWumvLy8NKQBskd5irUlacyYMbrjjjtSlAbIHD169HA1V6dOHY+TAED2y83NdXU/nTVrlvdh0mjnzp265ZZbXM2OGDFCOTk5HicCAAAAAAAAAAAAgPKjWBsAAAAAAAAAAAAAgCzk8/l02223lXudVatWafLkyZKkgoICvf/++3rooYd0//3366GHHtK7776rDRs2JLyu3+/Xb7/9pt9++007duwod04AABBfhw4dtHDhQi1ZskRdunRJSfHwn3/+qVtuuUUHHHCARo0aRcF2CqSrELpSFU9bgWcqCrWBqqhPnz5xZ/x+v0aNGpWGNEDlN3PmTO3duzfu3LnnnpuGNEB2Ofnkk3XMMceUa43x48enKA2QOX7++ee4M4ZhUHIKACnSvHnzuDOLFy9OQ5L0GTJkiP7888+4cx06dNBFF12UhkQAAAAAAAAAAAAAUH4UawMAAAAAAAAAAAAAkKWuuuoqnX766eVeZ/To0brxxhvVpEkT9e7dW/fee6/++c9/6t5779WFF16opk2bqnfv3vrggw/ilml+9dVX6tevn/Ly8tS8eXM1b95c9evXl2EYMgxDN910k1555RVt3bq13LkBAEBsbdu21ZdffqkVK1aoe/fuKSlY3r59u4YMGaL69etr+PDhFGyXU9rKtYOPimTICP1eEEBy7r//fldfQ9OmTUtDGqDyGzNmjKu5u+66y+MkQPYxTVMLFixQx44dKzoKkFG2bNkSd8ayrDQkAYCqoU6dOnFnNm3alIYk6fHll1/queeeczX74IMPyjT50XMAAAAAAAAAAAAAmYH/uwkAAAAAAAAAAAAAQJbKzc3VjBkz9PTTT6tWrVpJr/PNN9/oueee0549e2Lu379/v95//32deeaZatOmjZ599tmI2T179uiNN96QYRjq0qWL3nzzTe3YsSO031kI8swzz+jKK69U06ZNdeutt2rnzp1J5wYAAGVr1aqVPvvsM61evVp/+9vfUlJsvHPnTj3wwAOqW7euhgwZouLi4hQkrZrSWTRtlPHw+hwAyq9hw4Zq1KhR3Lm1a9emIQ1Q+X322WdxZxo1aqSmTZumIQ2QfUzT1FdffaXOnTtXdBQgI/j9fr3zzjuuZgsLCz1OAwBVw2GHHRZ3Zv/+/d4HSYNdu3bp8ssvd/VGiCeeeKJ69eqVhlQAAAAAAAAAAAAAkBoUawMAAAAAAAAAAAAAkMVM09TAgQO1Zs0a3X333TrllFOUn5/v2flWrlypgQMHqlatWjr44IPl8/lUq1YtXXLJJQmtU1hYqNGjR6tTp07atGmTR2kBAIAkHXroofr000+1bt069erVS6ZZ/j9auHv3bo0aNUp169bV4MGDVVRUlIKkyFQUaAPeO/TQQ+POUMQISIsWLXL1Jl6nn356GtIA2cs0Tc2dO1ddu3ZN+Fg3pY9Atti8ebMOP/xwzZw509X8nDlzPE4EAFVDy5Yt485ky+9Jbr/9dq1atcrV7MMPP5zWN/sDAAAAAAAAAAAAgPKiWBsAAAAAAAAAAAAAgCqgQYMGeuihh/Txxx9ry5YtKi4ult/v97TkcsOGDeX+ofNly5bpggsuoIwTAIA0aNy4sT744AOtX79evXv3TknBdmFhocaMGaO6devqhhtuoNQVADxyxBFHxJ3Zt29fGpIAldsjjzziau7OO+/0OAmQ/UzT1Oeff65//vOfuummm3Tdddfp4IMPdnUcUBVs375dRx55pNasWeP6mNatW3uYCACqjtzc3LgzlmWlIYm3Zs2apbFjx7qaPfvss3XiiSd6nAgAAAAAAAAAAAAAUos/bQYAAAAAAAAAAAAAQBXk8/lkGIb2799f0VHimjNnjkaMGFHRMQAAqDIOPPBATZ06VVu2bNHFF18sn89X7jWLioo0duxY1atXT1dffbV2796dgqQAAJubUrBU3M+BTPfxxx/HnalXr57atWuXhjRA9jNNU8OGDdNTTz2lsWPH6sorr6zoSECl0bFjR23dutX1fM2aNXXooYd6mAgAqo6cnJy4M+V98+CKVlxcrJtuusnVbF5enp577jmPEwEAAAAAAAAAAABA6lGsDQAAAAAAAAAAAABAFVa9enXVq1evomPENXLkSC1ZsqSiYwAAUKXk5eVp8uTJ/8/evcfJXP///7/P7FhrLbsWq3XY5S2iWIcilJyiIoeSRKHoIIqUDrzT4d059XlTKUp6o1pJG7EScijn2hySsNY6r2Wttexae5j5/fG9vN+/97F5zey8XjOzc7v+F/fH83Xfeb8xuzPzeCk3N1f33HOPoYUz7pSUlOiTTz5RdHS0hg4dqvz8fB80BQDs3bvXbSYuLs6CJkDgyszM1JkzZ9zmunbtan4ZAEBImzNnjtLT0z2aadKkiUltACD0VKpUyW0m2Bdrf/rpp4ZfW33//fdVr149kxsBAAAAAAAAAAAAgO+xWBsAAAAAAAAAAAAAgBBms9nUqVMnf9cwpH///jp9+rS/awAAEHKqV6+u+fPn69y5cxo1apShxTPulJaWKjk5WbGxsRo0aJByc3N90BQAQldmZqbbzBVXXGFBEyBwvfnmm4Zyjz/+uMlNAPyRgoICf1cATDd58mSPZyZOnGhCEwAITeHh4W4zLpfLgibmcDqdevXVVw1l77zzTt11110mNwIAAAAAAAAAAAAAc7BYGwAAAAAAAAAAAACAEHf33Xf7u4IhGRkZ6t+/vy5duuTvKgAAhKTIyEjNnj1b+fn5Gjt2rCpXrlzuM8vKyrRo0SLVrl1b/fr106lTp3zQFABCz7lz59xm2rZta0ETIHB98803bjMRERHq0qWLBW2A0HT48GG3mYiICAuaAP6Tl5en7Oxsj2aGDBmiYcOGmdQIAEKPw+FwmwnmxdopKSlKT083lH3//fdls9lMbgQAAAAAAAAAAAAA5mCxNgAAAAAAAAAAAAAAIe6uu+7SgAED/F3DkM2bN+uRRx7xdw0AAEJaRESE3nvvPV24cEFPPPGETxbfOZ1OLV26VPHx8brpppt0/PhxHzQFgNBRVlbmNhMTE2NBEyAw5ebm6sSJE25z1157rQVtgNC0YsUKLViwwG3u3Llz+v777y1oBPjH7NmzDWcdDodmzpypzz//3MRGABB6fvvtN7eZYF6sbfRmDHPnzlXNmjVNbgMAAAAAAAAAAAAA5mGxNgAAAAAAAAAAAAAAIc7hcCglJUUzZsxQ5cqV/zAbERGhqVOnqqSkRGVlZfruu+901VVXeXzNli1basaMGcrNzdUPP/ygjh07Gp6dPXu2kpOTPb4mAADwLYfDobfeekvnz5/XpEmTFBkZWe4znU6nVq5cqQYNGqhbt27KzMz0QVMAqPjsdvdvC2/QoIEFTYDA9NZbbxnKjR071uQmQGjKzs7WgAEDDC+oHDNmjMmNAP/58ssvDeUSEhJ08OBBPfTQQyY3AoDQExUV5TYTFhZmQRPf++qrr1RUVGQoa3QBNwAAAAAAAAAAAAAEKhZrAwAAAAAAAAAAAAAA2Ww2jRkzRj/99JN69+6tjh07qkePHpKkmjVraty4cXriiSe0a9cuTZw4UQ6HQ3a7Xb169dLu3bu1Y8cODRs27A8/iB4VFaUePXooLS1NO3fu1JgxY1SjRg117txZmzZt0iOPPGK47+jRo3Xy5Mlyf90AAKD8HA6HXn31VZ0/f15/+ctfVK1atXKf6XK5tG7dOjVu3FjXX3+99u/f74OmAFBxGVmsfeHCBQuaAIFp4cKFbjMOh0MDBw60oA0Qeq6//npdunTJcH7EiBEmtgH8a9euXW4z0dHROnz4MDdGAQCTGPlZY3R0tAVNfOvSpUuGbxa0YMEC2Ww2kxsBAAAAAAAAAAAAgLkc/i4AAAAAAAAAAAAAAAACR8uWLZWamurxXKtWrTRv3jyVlJTo559/1qZNm/TLL7/I5XKpQYMGaty4sQYPHvyHH0KfOnWq5s+fr3Pnzrm9Xn5+vl5//XVNmzbN464AAMAcdrtdU6ZM0Z///Gf93//9n1555RXl5eWV60yXy6WNGzfqiiuuUPv27fXxxx+rRYsWPmoMABVHWFiY2wyLtRGqioqKdPDgQbe5Vq1aGVpSD8Azn3zyiQ4cOGA4f9VVV2ny5MkmNgL8Jz09XUVFRW5zY8aMsaANAISuI0eOuM1cdtllFjTxrZdfflnZ2dluc4mJidxUCAAAAAAAAAAAAECFwGJtAAAAAAAAAAAAAADgM5UqVVLHjh3VsWNHj2cjIiJ07NgxdenSRb/88ovb/Ny5c/X2228bWiAHAACsY7fbNXHiRE2cOFHvvvuuXnjhBeXm5pb73G3btqlly5Zq3bq15syZozZt2vigbWCz2Wz+riCb/N8BgHtGvi/Kz8+3oAkQeGbMmCGXy+U2N3LkSAvaAKFn0qRJhrP169fXtm3bTGwD+NeaNWsM5caOHWtyEwAIbSdPnnSbadiwoflFfGjTpk16+eWXDWUff/xxORx8vBwAAAAAAAAAAABA8LP7uwAAAAAAAAAAAAAAAMDfRUVFacGCBYqMjHSbzcvL06+//mpBKwAA4K1HH31UZ86c0YcffqjatWv75MwdO3aobdu2atmypbZs2eKTMwEg2BlZiFVQUGBBEyDwzJs3z23Gbrfr/vvvt6ANEFq+//57ZWdnG8qGhYUpIyPD0M8FgWBl9OfZ9erVM7kJAIS2c+fOuc1cccUVFjTxjfPnz2v48OGGso0aNdJDDz1kciMAAAAAAAAAAAAAsIZPF2vnnbmos2cu+vJIn6Gbd+jmHbp5L5D70c07dPMO3bxDN+/QzTt0804gd5MCu18gd3OWufxdAQAAAAAAABVMkyZNlJycbCi7a9cuk9sAAABfeOCBB3Tq1CnNnz9f8fHxPjlz9+7d6tixo5o1a6b169f75EwACFaVKlVymyksLLSgCRBYnE6nfvvtN7e5pk2bKjw83IJGQGh59913DeXi4uJUVFTEn0NUeOnp6W4ziYmJFjQBgNB26dIlt5lWrVpZ0MQ3pkyZooyMDEPZN998U5UrVza5EQAAAAAAAAAAAABYw6eLtQ/uO6NDe8/48kifoZt36OYdunkvkPvRzTt08w7dvEM379DNO3TzTiB3kwK7XyB3Ky4u83cFAAAAAAAAVED9+vUzlDt79qzJTQAAgC/dc889OnHihL788kvVr1/fJ2fu27dPXbt21eWXX64VK1b45EwACDYs1gb+u/nz56uszP17W4YOHWpBGyD07N6921Buw4YNcjgcJrcB/O/YsWNuM766GRUA4L87fPiwXC6X21z79u0taFN+W7du1fTp0w1lBwwYoIEDB5rcCAAAAAAAAAAAAACs49PF2gAAAAAAAAAAAAAAAFYqKSnxdwUAAOCFO+64Q0ePHtU333yjhg0b+uTMjIwM3XLLLUpMTNSSJUt8ciYABIuCggKfZICKZtasWW4zNptN48ePt6ANEHqys7PdZipXrqwmTZpY0Abwv1OnTrnNJCQkWNAEAELXtm3b3GZsNpsSExMtaFM+LpdLTz75pKFsTEyM3n//fdlsNpNbAQAAAAAAAAAAAIB1WKwNAAAAAAAAAAAAAAACzo8//mgoFxcXZ3ITAABgpr59+yozM1MrV6702TK9I0eOaMCAAapfv76++OILn5wJAIHsiy++0Llz59zmioqKLGgDBJa0tDS3mQYNGqh69eoWtAFCj5Gb4nXp0sWCJkBgMHKjkx07dljQBABC1/bt291mKleuLLs98D9+vWrVKsOvqU6bNk3x8fEmNwIAAAAAAAAAAAAAawX+K7sAAAAAAAAAAAAAACDkPPfcc4Zybdu2NbkJAACwQs+ePbV//36tX79ezZs398mZx48f11133aXLLrtMc+fO9cmZABBoXnrpJQ0ZMsRQtkaNGia3AQLL8uXLVVxc7DZ3++23W9AGCE2XLl1ym7niiissaAIEhqioKLeZjIwMC5oAQOjat2+f20x0dLQFTcrv448/NpTr2rWrhg8fbnIbAAAAAAAAAAAAALAei7UBAAAAAAAAAAAAAEBA+eWXX7Ru3Tq3uWbNmumqq64yvxAAALDMDTfcoD179mjLli1KSkryyZnZ2dm69957Vbt2bc2cOdMnZwJAILjnnnv03HPPyeVyGcp36NDB5EZAYHnnnXcM5Z566imTmwChx+l0qkePHoayR44cMbkNEDjq16/vNlNWVqa0tDQL2gBAaDp06JDbTFxcnPlFyun8+fP65ptv3OaioqI0d+5c2Ww2C1oBAAAAAAAAAAAAgLVYrA0AAAAAAAAAAAAAAALK6tWrDeUef/xxPgQOAEAFde2112rnzp3avn27rr76ap+cmZOTo4cfflixsbGaNm2anE6nT84FAKuVlpaqQ4cO+uyzzwzPOBwODR061MRWQODZsGGD20xcXJzi4+MtaAOEjuLiYrVs2VJr1qwxlK9Zs6bJjYDAMWzYMEO5r7/+2uQmABC6Tp486TaTkJBgQZPyWbJkiYqKitzmnn/++aD4egAAAAAAAAAAAADAGyzWBgAAAAAAAAAAAAAAAeWXX34xlLv33nvNLQIAAPyudevW+vnnn/X777+rQ4cOPrmpxtmzZzVhwgTVqFFDr732Ggu2AQSVvLw8NWrUSFu3bvVobvTo0apevbpJrYDAk5aWpoKCAre5W265xYI2QOjIzc1Vo0aNtGfPHsMzr776qomNgMAyfvx4Q7ldu3aZ3AQAQldeXp7bTJMmTSxoUj7JycmGckb/7QEAAAAAAAAAAACAYMRibQAAAAAAAAAAAAAAEFCKiorcZpKSklSpUiUL2gAAgEDQrFkzbd68Wfv27VPnzp19smA7Pz9fkydPVnR0tJ5//nkWbAMIePv371dCQoKOHTvm0VxUVJT++te/mtQKCExvvvmmodwzzzxjchMgdGRmZqpRo0Y6ceKE4ZmmTZuqTp06JrYCAovdbuyjfDk5OSY3AYDQdfHiRbeZpKQkC5p4LycnRytXrnSbe+qpp3g9FQAAAAAAAAAAAECFxmJtAAAAAAAAAAAAAAAQUBwOh9tMs2bNLGgCAAACTZMmTfTDDz8oMzNTPXr08MmC7QsXLugvf/mLoqKi9Mwzz6i0tNQHTQHAt1atWqUWLVro/PnzHs3FxMRo165dhr7PAiqS1atXu81ER0fz8wXAR7Zu3armzZsrPz/fo7kJEyaY1AgIXLVq1XKb2bdvnwVNACD0nDp1Si6Xy22uXbt2FrTx3qJFiwz9DHPo0KEWtAEAAAAAAAAAAAAA/2GxNgAAAAAAAAAAAAAACCgRERFuMwsXLrSgCQAACFSJiYlavXq1jh8/rt69e8tuL//bIS9evKg33nhD1apV02OPPabi4mIfNAWA8ps5c6ZuuukmlZSUeDTXqFEjHT58WI0aNTKpGRCYMjIylJub6zbXrVs3C9oAFd/SpUt13XXX6dKlSx7NdevWTQ8++KBJrYDAFR0d7TZj5N8xAIDntm7daih35ZVXmtykfD7//HO3mebNmyspKcmCNgAAAAAAAAAAAADgPyzWBgAAAAAAAAAAAAAAAWXx4sWGcj/99JPJTQAAQKCLj49XamqqsrKy1L9/f58s2C4qKtL06dNVrVo1jR49WkVFRT5oCgDemTBhgh5++GG5XC6P5m644QYdOHBA1atXN6kZELjefPNNQ7knnnjC5CZAxTdz5kz1799fZWVlHs0NHz5ca9as8cnzdyDYXHbZZW4zdrtdpaWlFrQBgNCyY8cOt5nw8PCAfo5y8uRJ/fjjj25zQ4cOlc1ms6ARAAAAAAAAAAAAAPhP4L66CwAAAAAAAAAAAAAAQtKAAQMM5UaNGqXi4mKT2wAAgGAQFxenxYsX68yZM7rzzjsVFhZW7jOLi4s1a9YsVa9eXSNHjlRhYaEPmgKAMU6nU3369NG0adM8nh01apTWr18f0IvAADMtXbrUbaZKlSq6/vrrLWgDVFyTJk3y6uYPf/7znzV37lyTWgGB76abbnKbcTqdGjVqlAVtACC05Obmus0E+muPq1atMpS76667TG4CAAAAAAAAAAAAAP7Hu6UBAAAAAAAAAAAAAEBAuf/++w3lfv31V61YscLkNgAAIJjExMToiy++UF5enoYNGyaHw1HuM0tKSvTJJ58oOjpaQ4cOVX5+vkfz33//vYYOHaqmTZsqMjJS4eHhioiIUGJiovr27au3335bmZmZhs5yOp3atGmTtm7dKqfT6c2XAyAIFBUVqWXLllq+fLlHczabTVOnTtXs2bNNagYEvpycHGVlZbnNdezY0YI2QMV1zz336PXXX/doxmazaebMmXr55ZdNagUEhwkTJshms7nNzZs3TytXrrSgEQCEjrKyMreZmjVrWtDEe6tXr3abiY2N1eWXX25BGwAAAAAAAAAAAADwLxZrAwAAAAAAAAAAAACAgHLttdcqNjbWUPbAgQMmtwEAAMEoKipK8+bN07lz5zRq1ChVqlSp3GeWlpYqOTlZsbGxGjhwoHJzc/8wv3v3bl111VW68cYblZycrPT0dF28eFElJSW6dOmSjhw5omXLlmnixIn605/+pPDwcCUkJKhPnz56++23dfjw4X9cd9SoUapdv+BkQgAAIABJREFUu7YcDoeuu+46dejQQQ6HQ1FRUWrcuLFuvvlmTZ48Wdu3by/31wnAv7KyspSQkKA9e/Z4NOdwOJSSkqKJEyea1AwIDm+99Zah3KOPPmpyE6Bicjqd6tq1qz777DOP5sLCwrR06VI99NBDJjUDgkdUVJQSExMNZW+66SZVrVpVN998swoLC01uBgAVX2lpqduM3R64H7t2uVxatWqV29zIkSMtaAMAAAAAAAAAAAAA/he4r/ACAAAAAAAAAAAAAICQVKVKFb355puGshcuXDC5DQAACGaRkZGaPXu2Lly4oLFjx6py5crlPrOsrEwpKSmqXbu2+vXrp1OnTv1H5vPPP1dSUpJHi3FLSkp09OhRLV++XBMnTlTDhg1ls9lUqVIlzZkzRzk5OXK5XP/Iu1wuFRQU6ODBg/ruu+/02muvqW3btoqNjdX7779f7q8TgPXS0tLUuHFjnT592qO5yMhI/fTTTxowYIBJzYDg8eWXX7rNVKpUSf369bOgDVCxFBUVqUWLFlq/fr1HcxEREdq6dav69OljUjMg+AwePNhwtrCwUN99953i4+O1a9cuE1sBQMXndDrdZmw2mwVNvLNnzx5lZWW5zQ0cONCCNgAAAAAAAAAAAADgfyzWBgAAAAAAAAAAAAAAAefXX381lPvTn/5kchMAAFARhIeH67333tOFCxf0xBNPKCIiotxnOp1OLV26VHXq1FGNGjU0dOhQpaSkaOnSpRo2bNi/LMG20tmzZzV27Fg1aNBAP/zwg186APDcokWLdO211+rixYsezcXFxengwYNq3bq1Sc2A4FFYWKjMzEy3udatW8tu56MUgCdyc3PVqFEj/f777x7NRUdHa+/evbr66qtNagYEp4kTJ3r8b1F+fr7atGmj5ORkk1oBQMVXVlbmNhPI3yusXr3abSY6OlrXXHONBW0AAAAAAAAAAAAAwP8C9xVeAAAAAAAAAAAAAAAQklwul5YvX+42FxYWpt69e1vQCAAAVBQOh0NvvfWWzp8/r0mTJikyMtIn5+bl5Sk5OVkDBw5Uv3795HQ6fXJueRw7dkxdunQJmD4A/rfXXntNd955p6EFX/+sRYsWOnz4sOrUqWNSMyC4vPfee4ZubDFq1CgL2gAVR0ZGhho2bKiTJ096NFe3bl0dOnRIiYmJJjUDgletWrU0ZMgQj+ecTqfuv/9+vscDAC8Z+b7bZrNZ0MQ7q1atcpvp1q2bHA6HBW0AAAAAAAAAAAAAwP9YrA0AAAAAAAAAAAAAAAJKenq60tPT3ea6dOmi2NhYCxoBAICKxuFw6NVXX9X58+f1l7/8RdWqVfN3JdMsXbpUV199tb9rAPgf7r33Xk2ePNnQMuB/1q9fP+3cuVMREREmNQOCz/z5891m7HY7i7UBD2zZskVXXXWVzp8/79FcixYtlJmZqZiYGJOaAcHvb3/7m+rXr+/xXGFhod544w0TGgFAxWdksbbdHpgfuy4uLta6devc5nr27Gl+GQAAAAAAAAAAAAAIEIH5Ci8AAAAAAAAAAAAAAAhZo0ePNpSbMmWKyU0AAEBFZ7fbNWXKFOXl5Wnq1KkVdvHfjh07NGjQIH/XAPBPnE6nrr/+es2dO9fj2YkTJ2rJkiUBu+wL8IfS0lL9/vvvbnPNmjWTw+GwoBEQ/BYvXqzrr79ely5d8mjuxhtv1M6dOxUeHm5SM6BicDgc2r59uyIjIz2enTx5sjp37qysrCwTmgFAxWVksbbNZrOgiee2bNmigoICtzkWawMAAAAAAAAAAAAIJbybGgAAAAAAAAAAAAAABIx169Zp7dq1hrJdu3Y1twwAAAgZdrtdEydO1NmzZ/Xcc8/5u44pFi1apPDwcI0YMUKffPKJ8vPz/V0JCFn5+flq3LixNm7c6NGc3W7XRx99pKlTp5rUDAhe8+bNM7Qk7+6777agDRD83n33Xd1+++2G/lz9s/vuu0+rVq3i5g+AQbVq1dK6deu8uunDhg0blJCQoL/+9a8mNAOAisnIc5tAfR6zevVqt5nExERdfvnlFrQBAAAAAAAAAAAAgMDg+btu/kDjZjUlV2DejZlu3qGbd+jmvUDuRzfv0M07dPMO3bxDN+/QzTuB3E0K7H6B3C08PMzfFQAAAAAAAFBBLFiwQEOGDDGUfeedd0xuAwAAQk1WVpaGDRumNWvW+LuKaUpKSjRv3jzNmzdPTzzxhA4ePKiYmBh/1wJCSkZGhq6++mqdO3fOo7nw8HCtWLFC3bp1M6kZENw++ugjtxmbzaZx48ZZ0AYIbk899ZRXN3F47rnn9OKLL5rQCKjY2rVrp0OHDqlXr17as2ePR7OlpaV6/PHHtX//fn3wwQcmNQSAiiOYF2uvWrXKbaZnz56y2QLzMwcAAAAAAAAAAAAAYAafLtaOjq3iy+N8im7eoZt36Oa9QO5HN+/QzTt08w7dvEM379DNO4HcTQrsfoHczR7Gm28BAAAAAABQfikpKbr77rsN51kmBwAAfCUnJ0f33XefUlNT5XK5TL/e4MGDJUm7d+9WZmamCgsLTb/mf3P27Fk1a9ZMBw8eVGRkpF86AKFm/fr16tWrl4qLiz2aq169un7++Wc1adLEpGZA8Pvll1/cZhITExUVFWVBGyB4DRkyRAsWLPBoxmaz6cMPP9T9999vUiug4qtXr55+++03JScn65lnntGRI0c8mp85c6aaN2/ODSQAwA0ji7UDcTF1Xl6etm3b5jZ34403WtAGAAAAAAAAAAAAAAJHYN46GQAAAAAAAAAAAAAAhIzs7GyNGjVKTqfTUL5Fixa66qqrTG4FAAAquvz8fA0aNEh16tTRsmXLTF+qHRMTozNnzmjBggVasGCBdu/erYKCAhUUFGjBggUaMWKErrzySlWtWvV/nmGz2TR48GAdOHBAH330kUaOHKnKlSt73Sk7O1vNmzf3eMkvAM/Nnj1b3bt39/jPW0JCgg4fPsxSbeAPpKamGvqzNXDgQAvaAMHJ6XSqc+fOHi/VdjgcWrZsGUu1AR8ZMmSIMjMzdfnll3s8+9hjj+mnn34yoRUAVBxGFmvb7YH3seu1a9e6fR3VZrOpR48eFjUCAAAAAAAAAAAAgMDg8HcBAAAAAAAAAAAAAAAQ2pKSkpSXl2c4P2XKFNlsNhMbAQCAiqywsFAPPfSQkpOTDS3T8YXIyEjt3r1bsbGx//X3Bg8erMGDB//j1y5cuKClS5dqxYoVOnjwoFq3bq1evXqpZ8+eioiIkCQ1btxY999/vz7++GPl5uaqZcuWOnHihMfdjhw5osaNG+vo0aPef4EA/tBTTz2lqVOnejzXqVMnrV+/Xg4Hb/kG/sj06dMN5Z588kmTmwDBqaioSK1atdL+/fs9mouIiNCmTZvUpk0bk5oBoclut2vz5s1KSEjQxYsXDc+5XC4NHDhQR44cMbEdAAQ3Izf5DcTF2qtXr3abadOmjWrVqmVBGwAAAAAAAAAAAAAIHIH3Ci8AAAAAAAAAAAAAAAgZS5Ys0alTpwzn+/fvr0GDBpnYCAAAVFRFRUV64IEHFBMTo08//dQnS7Xj4+PVo0cPJSQkKCws7F9+z2azqX79+ho9erQOHDigevXqGT43KipKQ4YM0dy5c/Xjjz/q3XffVd++ff+xVPvfxcbG6vjx47rvvvu8+jqOHTum7t27Kzs726t5AP+d0+nUgAEDvFqqPXz4cG3cuJGl2oABmzZtcpupU6eO6tSpY0EbILjk5OSoYcOGHi/VjomJ0d69e1mqDZikVq1aWrp0qcc3mDx69KjWr19vUisACH5Gfh4YiIu1V61a5TbTs2dPC5oAAAAAAAAAAAAAQGAJvFd4AQAAAAAAAAAAAABASEhLS9OAAQMM5zt37qz58+d7vEwEAACEttLSUo0bN07R0dGaPXu2SkpKyn1mq1attHPnTp04cUKrV6/W4cOHVVpaqs2bN2vs2LF66aWXlJeXp6NHj+qDDz5QfHy8D74S9+bMmaMuXbp4Nbt27Vo1aNBAmZmZPm4FhKbi4mK1adNGS5Ys8WjOZrPplVde0dy5c01qBlQsW7duVUFBgdtcnz59LGgDBJf09HQ1atTI45ur1K9fX5mZmUpMTDSpGQBJ6tGjh1asWKHGjRt7NPfkk0+a1AgAgl8wLtY+fPiw0tPT3eZYrA0AAAAAAAAAAAAgFDn8XQAAAAAAAAAAAAAAAISe3Nxc9e/f36OZlStXKiIiwqRGAACgonE6nfrzn/+sadOmqaioyCdnXnnllZozZ46uvfba//r7HTp0UIcOHXxyLW+tWbNGnTp10tatWz2eLSkpUfv27XX8+HGFh4eb0A4IDadOnVJSUpLHi0rDwsKUnJysQYMGmdQMqHjeeustQ7mnn37a5CZAcNm0aZO6deum4uJij+aSkpL0008/8VwRsEivXr104MABrV+/Xl27djU088svv8jpdAbcYlgACAROp9NtJtD+/ly1apXbTEREhK677joL2gAAAAAAAAAAAABAYAmsV3gBAAAAAAAAAAAAAEBImDBhgo4fP24473Q6WaoNAAAMcTqdeumll1StWjW9/vrrPlmqffnll2vdunX67bff/udS7UBht9u1ZcsWffPNN6pZs6bH8zk5OYYXtgH4Tzt27FCjRo08XqpdpUoVbd26laXagIe+//57t5mYmBg1bdrUgjZAcEhJSdENN9zg8VLtXr16afv27SzVBvygS5cucrlchrJlZWXatm2byY0AIDiVlZW5zQTaYu3Vq1e7zXTu3JnXUQEAAAAAAAAAAACEpMB6hRcAAAAAAAAAAAAAAFR4BQUF+vzzzw3nT58+LZvNZmIjAABQUbz99tuKiYnRc889p8LCwnKfl5iYqG+//Vbp6enq0qWLDxpap2/fvsrJydFvv/2mm266yaPZzZs3e7wUGIC0ZMkStWvXzuO/f2rVqqWMjAxdffXVJjUDKqb09HSdPXvWba579+4WtAGCwzvvvKM77rjD0FLJfzZq1Ch99913AbdoEgg1v//+u6HcihUrTG4CAMHJ6XS6zQTS8x2n02noZkI9e/a0oA0AAAAAAAAAAAAABJ7AeYUXAAAAAAAAAAAAAACEhPT0dJWWlhrKPv/886pVq5bJjQAAQLCbOXOmYmNjNXHiRJ0/f77c59WtW1dff/21Dh06pJtvvtkHDf3nyiuv1IoVK9StWzeP5mbOnGlSI6Bievvtt3XbbbcZ/l7n75o3b66jR48qPj7epGZAxfXGG28Yyj355JMmNwGCw8SJEzV+/Hi5XC6P5l544QXNnj3bpFYAPNGsWTNDuWPHjpncBACCk5GbiwTSYu0dO3YoJyfHbY7F2gAAAAAAAAAAAABCVeC8wgsAAAAAAAAAAAAAAELCoUOHDOX69OmjKVOmmFsGAAAEtfnz56t27dp6+OGHdfbs2XKfFxcXp88++0zHjx/XgAEDfNAwcCxfvlxVq1Y1nF+8eLGJbYCK5YEHHtDEiRM9XlTau3dv7d69WxERESY1Ayq21NRUt5nIyEh16NBBklRcXGx2JSBgDR48WG+//bZHMzabTR9//LGef/55k1oB8FRWVpahXJUqVUxuAgDByel0us2EhYVZ0MSY1atXu83Url1bSUlJFrQBAAAAAAAAAAAAgMDDYm0AAAAAAAAAAAAAAGCp7du3G8p98MEHAfXhdQAAEDgWLVqkunXravjw4crJySn3ebGxsfroo4+UnZ2toUOH+qBh4ImIiNCmTZvUvHlzQ/kdO3aoqKjI5FZAcHM6neratatmz57t8ez48eOVmpoqu523cwPeOHXqlE6ePOk2V1hYqKioKNntdlWpUkWjR4+2oB0QOJxOp6677jotXLjQozmHw6EVK1Zo5MiRJjUD4I2xY8caykVHR5vcBACCU1lZmdtMIH2fPmvWLLeZHj16BFRnAAAAAAAAAAAAALASr5YCAAAAAAAAAAAAAABLrVy50lCuatWqJjcBAADBZvny5UpMTNSgQYOUlZVV7vOio6M1ffp0nTlzRvfff78PGga2pKQk7dmzR4MGDTKUr1OnjvLz8yVJpaWluvXWW9W9e3ctWrRITqfTzKpAwLtw4YKaNGmi9evXezRns9k0Y8YMTZs2zaRmQGiYOnWq4WxBQYFcLpecTqdmzZolm82mKlWqqGbNmrryyiv12GOPKTs728S2gH8UFhaqWbNm2rRpk0dzVapU0U8//aRevXqZ1AyAt4zetLJjx44mNwGA4HTixAm3mUC56e/Zs2d15MgRt7mePXta0AYAAAAAAAAAAAAAAhOLtQEAAAAAAAAAAAAAgGUyMjK0ZcsWt7lu3bopNjbWgkYAACAYrF27Vpdffrn69OljaKGMO1FRUXr99deVm5urcePG+aBhcHnvvfcM5fLz81WnTh0tXbpUderUUWpqqtauXatBgwapcuXKatu2rd555x0VFRWZ3BgILJmZmUpISNDBgwc9mqtUqZK+++47jRkzxqRmQOhYs2ZNueaLioqUm5ur33//XdOnT9dll12mKlWqyGazqV69eoqPj1dcXJzi4uLUuHFjDRw4ULt37/ZRe8B8p06dUsOGDZWenu7RXI0aNbRv3z61bt3apGYAyiMvL89tplq1aurTp48FbQAg+Bi5qW/16tUtaOLe8uXLVVpa6jZ34403WtAGAAAAAAAAAAAAAAITi7UBAAAAAAAAAAAAAIBlFi5caCh39913m9wEAAAEgy1btqh58+bq3r27MjIyyn1elSpV9Nxzz+ncuXN6+umnZbeH5tso4+LiFBMTYyhbVFSkfv36KTc3919+vbS0VNu3b9f48eMVGRmpVq1amVEVCDgbNmxQ8+bNdfbsWY/mqlWrpl27dqlnz54mNQNCy9ChQ31+5t9vFHHixAmdPHlSp0+f1unTp3Xw4EGlpKSoZcuWat26tU6dOuXzawO+tH//fjVu3FinT5/2aC4hIUGHDh1SgwYNTGoGoLwuXbrkNnPx4kULmgBAcCooKHCbqVGjhgVN3Fu8eLHbTFJSkhISEixoAwAAAAAAAAAAAACBKTQ/EQIAAAAAAAAAAAAAAPxi+fLlhnJ33HGHyU0AAEAg27Fjh1q1aqWOHTtq79695T6vcuXKmjhxovLz8/Xiiy+G7ELtf3bLLbf47CyXy6Vdu3Zp5cqVPjsTCETz589Xly5dDC00/Gf169fXoUOH1KxZM5OaAaFn/PjxqlSpkuXX3blzp5KSkiy/LmDUhg0b1LJlS124cMGjudatWysjI0PVq1c3qRkAX4iLi3ObiYqKsqAJAASnwsJCt5lAWKxdVFSkb7/91m3utttus6ANAAAAAAAAAAAAAAQuPhkCAAAAAAAAAAAAAAAsUVJSom3btrnNDR06VNHR0RY0AgAAgWbv3r1q37692rRpo127dpX7vEqVKmns2LHKz8/X1KlT5XA4fNCyYpgzZ46qVKni0zPfeOMNn54HBJJnn31Ww4cPl9Pp9Giuffv2yszMVGxsrEnNgNDkcDjUtWtXv1w7Oztbzz77rF+uDfyRL7/8Ul26dFFxcbFHc71791ZaWhrPlYEgYOTmDufOnfP4OSsAhAojN8qqXbu2BU3+2Pfff6+CggK3uf79+1vQBgAAAAAAAAAAAAACF4u1AQAAAAAAAAAAAACAJUpLSw0t9pkyZYoFbQAAQCDJzMzU9ddfr+bNm+unn34q93kOh0MjR45Ufn6+3nvvPYWHh/ugZcUSERGhDz74QDabzWdnbty40WdnAYFk0KBBeuWVVzyeu+uuu7R161YWlQIm8ecNHd544w3l5OT47frAv/vrX/+qwYMHe7xM98EHH1Rqaqrsdj5eBASDFi1auM24XC7+jQKA/8HI65S1atWyoMkfW7x4sdtMQkKCWrdubUEbAAAAAAAAAAAAAAhcvPMNAAAAAAAAAAAAAABYolKlSoZy58+fN7kJAAAIFMePH1ePHj3UuHFjnyxlDgsL05AhQ3T27Fl9/PHHioiI8EHLimvEiBGaPXu2z5ZrX7p0SW+++aZPzgICQXFxsdq2batFixZ5PPvCCy8oOTnZhFYA/q5NmzaqX7++X65dWlqqRx991C/XBv7dhAkT9Pjjj8vlcnk099JLL2nWrFkmtQJghg0bNhjKBcJSWAAIRKWlpW4zZWVlFjT54+sb+TnEgAEDfHrDPAAAAAAAAAAAAAAIRnYP3zdnmbwzF3X2zEV/1/ifArUbj5t3eNy8E+iPm8Rj561A7cbj5h0eN+/wuHmHx807PG7eCfTHTeKxAwAAAAAAAP5dWFiYodz//d//mdwEAAD4W05Ojm699VY1aNBAa9as8XgJ4L+z2+267bbblJOTo88//1xRUVE+alrxjRw5UosWLZLdbvfJeU8//bRGjBghp9Ppk/MAf8nJyVHDhg21fft2j+bsdrs+++wzPf/88yY1A/DP0tPTdeedd/ploVxOTo7l1wT+3cCBAzVt2jSPZux2u/72t7/p2WefNakVADOUlpZq8+bNbnMxMTE++/4OACoaI983XLzo3/fZb968WXl5eW5zAwYMsKANAAAAAAAAAAAAAAQ2e3k/jGKWg/vO6NDeM/6u8T8FajceN+/wuHkn0B83icfOW4HajcfNOzxu3uFx8w6Pm3d43LwT6I+bxGMHAAAAAAAA/DubzaYePXq4zS1YsECXLl2yoBEAALBaXl6eBg4cqDp16ig1NbXcC7VtNpt69+6trKwspaSkKCYmxkdNQ8vtt9+ulStXyuFw+OS8efPmqWbNmlq5cqVPzgOstnv3bjVs2FBZWVkezUVERGjjxo0aOnSoSc0A/LuIiAh98cUX2rdvn5KSkiy9docOHSy9HvDPnE6nEhMTlZKS4tGcw+HQihUrNGLECJOaATDLBx98oNLSUre5m2++2YI2ABCcqlSp4jZz4sQJC5r8b19//bXbTI0aNdS5c2cL2gAAAAAAAAAAAABAYOP28wAAAAAAAAAAAAAAwDLdu3c3lHv33XdNbgIAAKx04cIF3XPPPapVq5ZSUlLkdDrLdZ7NZlO3bt109OhRpaamKi4uzkdNQ1ePHj3022+/qX79+j45Ly8vTzfddJN69eqlwsJCn5wJWGH58uVq06aNCgoKPJqLjY3V/v37WbQL+EmTJk20c+dOnTlzRtOnT1efPn3Uv39/zZs3Ty6XSy6XSxcvXtT27du1cOFC9e3bV7Vr11Z4eLjX1+zXr58PvwLgjxUVFenzzz/XwIEDlZCQoLCwMB05csSjM6pUqaK0tDT17NnTpJYAzPT5558byr388ssmNwGA4FWjRg23mfT0dAua/Hcul8vQjVNuvfVWn90gDwAAAAAAAAAAAACCGYu1AQAAAAAAAAAAAACAZYYMGWIo9+STT5Z74SYAAPC/oqIi3X///apRo4Y+++wzlZWVlfvMTp06KT09XWvWrFG9evV80BJ/17RpUx09elQzZsxQVFSUT85ctWqVatasqU8++cQn5wFmeuedd3TrrbeqtLTUo7kmTZro6NGjatCggUnNABgVGxurcePGadmyZVq8eLGGDRv2j9+LiIhQ69atNWjQIH3zzTc6deqUFi1a5NV1ateurXbt2vmqNvAfsrKy9Oabb6pr166qWbOmIiMjdffddyslJUVHjx71+LzY2Filp6crKSnJhLYArHDy5Em3GZvNpsaNG1vQBgCCU926dd1mvHmu5Ss///yzDh065DZ3++23m18GAAAAAAAAAAAAAIIAtyQGAAAAAAAAAAAAAACWadSokeFs3bp1lZqaqquvvtrERgAAwAylpaWaMGGCPvzwQxUXF/vkzGuuuUbz589Xs2bNfHIe/rcxY8Zo9OjReuWVV3T27FnVrVtXdevWVf369fXAAw9o//79Hp1XVFSkkSNHauTIkWrfvr1atGih1q1bq1OnTmrVqpUcDt7OCv8bM2aMPvjgA4/nevTooZUrV8put5vQCoBZsrKy1KlTJ0NL6/6bqVOn+rYQQl5aWpo+/fRTrV27Vunp6SosLPTZ2YmJidq9e7fPbpwCwD+M/L3gcrksaAIAwSsxMVFbtmz5w8zp06ctavOfZsyY4TZTpUoV9erVy4I2AAAAAAAAAAAAABD4+CQCAAAAAAAAAAAAAACw1Jo1a9S9e3e3uezsbLVr107PPPOMXnrpJYWFhVnQDgAAlIfT6dTkyZM1ffp0FRUV+eTMli1bau7cuWrTpo1PzoMxdrtdU6ZM+Y9fT0tLU3x8vC5cuODVudu2bdO2bdv+8d82m0316tXTU089pUcffdTrvoC3nE6nevXqpe+//97j2dGjR3u1jBuAf6Wlpen666/3+rlKu3btNGLECB+3QigpLS3VsmXLtHDhQm3ZskVHjx5VaWmpKddq27attm7dyo1MgAqgVq1aOnXq1B9mwsPDLWoDAMHJyA378vPzLWjyn4qLi7V8+XK3uVtuuUWRkZEWNAIAAAAAAAAAAACAwGf3dwEAAAAAAAAAAAAAABBaunbtajjrcrn02muvqU+fPl4vbwQAAOZzOp168cUXVa1aNb3xxhs+Wap9xRVXaOPGjdq1axdLtQNIVFSU1q1b57OFbS6XS8eOHdO4ceNUo0YNTZs2zSfnAkYUFhaqefPmHi/Vttlsmj59Oku1gSBUWFiobt26ef1cJTExUevWrfNtKVR4ubm5evfdd9WrVy/FxcUpPDxct912m5KTk5WZmWnaUu2+ffsqLS2NpdpABXHFFVe4zRQXF8vpdFrQBgCCU1JSktvMpUuX/PJ3aWpqqk6fPu02d9ttt1nQBgAAAAAAAAAAAACCA4u1AQAAAAAAAAAAAACApWw2m2655RaPZr777jsNGDBAly5dMqkVAADwhtPp1FtvvaXo6Gi98MILKiwsLPeZf/rTn7R69Wrt3btXnTp18kFL+NrVV1+t7Oxsn//vk5eXpwkTJqhBgwY6fPiwT88G/t3WrVvFnIiSAAAgAElEQVRVtWpV7d+/36M5h8OhpUuXaty4cSY1A2CmyZMn6/z5817Ndu7cWQcOHFBkZKSPW6Gi2bt3ryZNmqR27dqpWrVqqlmzpsaNG6dVq1bp9OnTcrlcpnd4+OGH9c0335h+HQDm27Bhg9q2bauvv/7aUN7IUlYACFXXXnutodyuXbtMbvKf5syZ4zZTtWpV9e/f34I2AAAAAAAAAAAAABAcWKwNAAAAAAAAAAAAAAAst3jxYrVo0cKjme+//14PPvigSY0AAICn3n//fdWsWVNPPvmkLly4UO7zGjRooGXLlikjI0M9evTwQUOYKSYmRhs3btSXX36pqlWr+vTsY8eOqXnz5n5ZYoTQMGHCBHXs2NHjuapVq2r79u3q06ePCa0AWCElJcXjmUqVKunDDz/UDz/8IIfDYUIrBDOn06kVK1Zo5MiRatq0qSpXrqzmzZvr9ddf188//+yT58mesNlsevXVV/X+++9bel0AvvfOO++oTp066ty5s7Zv3254rri42MRWABDc6tWrJ5vN5ja3bt0688v8kxMnTmj58uVuc3feeaeqVatmQSMAAAAAAAAAAAAACA4s1gYAAAAAAAAAAAAAAJYLDw/XJ598orCwMI/mUlJS5HK5TGoFAACMmDt3rmrXrq2xY8cqLy+v3OdddtllWrhwoY4cOcKy2iB0xx13KDc3V7fddptPz7148aKuueYarV+/3qfnIrQdP35cl19+uaZNm+bx9xXx8fE6dOiQxzcIAhA48vLydOzYMY9mkpKSdOzYMT3wwAMmtUKwuXDhgj766CP17dtX8fHxqlSpkm655RZ98sknSk9P9+tC24iICM2bN0+TJk3yWwcA3lu7dq1uuOEGRUZGymazafz48Tp16pRHZ1SuXFkNGjQwqSEAVAxGFlP/+OOPFjT5/82bN09Op9NtbuTIkRa0AQAAAAAAAAAAAIDgwWJtAAAAAAAAAAAAAADgF9dcc42eeuopj2YuXLig06dPm9QIAAD8kS+//FLx8fG69957lZOTU+7zatWqpTlz5igrK0uDBg3yQUP4S3h4uFJSUrRx40bVrl3bZ+eWlJSoe/fuWrRokc/OROiaNWuWGjZsqIyMDI9n27Rpo0OHDqlWrVomNANglSNHjhheqh8WFqapU6dq586diouLM7kZAllmZqZefPFFderUSTExMapWrZoefPBBLVu2TCdPnjS0ANFMNptNderU0SOPPKLz58/rnnvu8WsfAN7p06ePunfvrh9//FEXL170+pz+/fv7sBUAVExGbkCwe/duC5r8Py6XS3PmzHGba9q0qa677joLGgEAAAAAAAAAAABA8HD4uwAAAAAAAAAAAAAAAAhdzz33nEpKSjRjxgzDC0MyMjJYagUAgIVSU1P18MMP6+jRoz45LyYmRq+88orGjBnjk/MQODp16qSTJ09q/Pjxev/9932yaNLpdOrOO+/Ue++9V67/z+Tm5mrWrFlKSUnRvn37FB0drSZNmqh9+/a655571KJFi3J3RWAqKirSzTffrPXr13s1f/vtt+urr77ycSsA/lCjRg1DuS5duig5OVnx8fEmN0KgcTqd2rBhg5KTk/XDDz/o4MGDKioq8netf1GpUiUlJCSoY8eOuvPOO3XLLbfI4eCjQUAwe+ihh7R8+fJyn+NwOPTRRx/5oBEAVGxJSUn67bff/jBz/Phxi9pIGzZsUHp6utvcyJEjZbPZLGgEAAAAAAAAAAAAAMHD7u8CAAAAAAAAAAAAAAAgdEVERGjq1KkefUD94MGDJjYCAAB/t3btWjVu3Fi33nqrT5ZqV6tWTVOnTtWZM2dYql2B2e12vfvuu9q7d6/atm0ru738b1V1uVwaO3asXnjhBa/m33nnHdWqVUuTJ0/Wzz//rPPnz+vYsWNau3at3njjDSUlJemRRx4pd08EnrVr16p27dpeL9WeNGkSS7WBCsToYu1FixaxVDtEFBUV6dNPP9XAgQPVoEEDhYeHq0uXLpo5c6b27NkTEEu1IyMj1bp1az3xxBPavn27iouLdeDAAc2fP199+/ZlqTYQ5FJTU/Xhhx/65Kw5c+aoevXqPjkLACqyG264wW2moKBA+fn5FrT5f39/uxMWFqbhw4db0AYAAAAAAAAAAAAAggvvoAMAAAAAAAAAAAAAAH5XWFiosLAwlZWVuc0eOnTI/EIAAISwLVu26N5779W+fft8cl6VKlX09NNPa8qUKT5Zsozg0KRJE6WlpamwsFBffPGFfvnlF/3+++86fPiwsrKyVFBQ4PGZL774ok6ePKmZM2cannnkkUc0Y8aMP8y4XC7NmDFDS5cu1bp169SoUSOPuyHwTJkyRa+88opcLpfHs3a7XXPmzNGIESNMaAbAXyIjIw3l6tatq6+++kp9+/Y1uRGslpWVpXnz5unbb7/Vr7/+qtzcXH9X+hc2m02xsbFKSkpS7969NWzYMNWpU8fftQCY6Iknnij3GWFhYfroo480bNgwHzQCgIqvT58+hnJDhw7VsmXLTO1y/vx5LVy40G2ud+/e3PwHAAAAAAAAAAAAAP4LFmsDAAAAAAAAAAAAAAC/+/jjjw0t1Q4LC2OxFQAAJtm+fbtGjBihX3/91SfnVa5cWY899pheffVVFmqHsMjISN1333267777/uXXCwsLNWbMGM2dO9ej82bNmqWTJ09q8eLFbrODBg3SokWLDJ995MgRNWvWTFu2bFGbNm086oXAUVpaqp49e2rdunVezUdFRSk1NVU33HCDb4sB8Dujz0dKSkrUr18/Pfvss3rppZdMbgUzpaWlaf78+Vq3bp3279+vixcv+rvSvwgLC1O9evXUvn173X777brtttsUERHh71oALLJ79+5y39CqVq1a2rhxo5o2beqjVgBQ8TVo0EAOh0OlpaV/mPv222916tQpxcXFmdbliy++UGFhodvcyJEjTesAAAAAAAAAAAAAAMGMxdoAAAAAAAAAAAAAAMDvlixZYig3adIkJSUlmdwGAIDQsmfPHg0fPlxpaWk+OS88PFwPPvig3n77bYWHh/vkTFQ8kZGR+tvf/qannnpK7du3V0FBgeHZJUuWqFOnTtqwYcP/XJKanZ2tr776yuNexcXFuu6663Ty5ElVr17d43n419GjR9WuXTtlZ2d7NX/DDTfo22+/VWRkpI+bAQgUERERKioqMpR9+eWXdeLECX388ccmt4IvlJaW6ptvvtGiRYu0efNmHTt2zO2yRKtFREToT3/6/9i787gq6/T/4+9zWEREVCAVVxAX3CVccWtRcx3NXPqSZlpW6pRZ1mSZYmNpo42WjpoZpeaW5ZJiqeUerk1qbklIiisqiaIgy+H3x/dR3/E3Kvc5nPsckNfzPzjXdX3e3vOYI9J9rruG2rdvr+joaEVFRfEAGqAY++tf/+pwr5eXl/r3769PP/1Unp58PBAA7BUaGqqEhIS71thsNvXo0UO7d+82LUdsbGy+NeXLl1e3bt1MywAAAAAAAAAAAAAARRl34AEAAAAAAAAAAAAAALfKzs7WwYMHDdWOGzfO5DQAABQfiYmJat26terXr++Updqenp56+umnlZaWphkzZrBUG4bUq1dPiYmJCgwMtKtv586dql+/vrKysm77+vTp05WXl+dQpoyMDD300EMO9cJ94uLiVLNmTYeWant6emr27NnaunUrS7WBIuKnn35St27dVK1aNdWpU0fdu3fXsmXLZLPZ7tpXs2ZNu86JjY3Vyy+/XJCoMElqaqo+/PBDderUSeXLl5e3t7cee+wxLVmyRL/99luhWKpdpkwZRUVFKSYmRidOnFBGRoYOHz6sWbNmqU2bNizVBoqxq1evavv27Xb3+fj46LPPPtONGze0cOFClmoDgINeeuklQ3V79uxRXFycKRmOHj2qnTt35ls3cOBAeXl5mZIBAAAAAAAAAAAAAIo67sIDAAAAAAAAAAAAAABude7cOUPLjvbv388HxwEAcIIzZ87ooYceUq1atRQfH1/geR4eHnriiSf0+++/a968efLx8XFCShQnFSpU0G+//aZq1arZ1Xfs2DGFhobqypUr//Xa1q1bC5Tpxx9/VJMmTQo0A64zZswY9ejR446L1u8mLCxMv/32m55//nkTkgFwtoSEBFWqVEn333+/1q1bp+TkZB0/flxxcXF6/PHH5eHhoeDgYI0dO1aZmZn/1T9hwgS7z5w9e3a+C7thvmPHjmnMmDFq1qyZSpcurcDAQI0cOVIbN27UxYsXHX6ghrNYrVYFBwere/fu+vjjj3Xt2jVduXJFP/zwg8aPH6/Q0FC35gNQuCxZssTw3y2BgYEaNGiQrl27poyMDA0aNIiF2gBQQMOHD1dQUJCh2j59+tz2d08FFRsba6huyJAhTj8bAAAAAAAAAAAAAO4VLNYGAAAAAAAAAAAAAABulZuba6iuYcOGJicBAODelpKSoq5du6pq1aravHlzgZcPWq1W9e7dW5cuXdLnn38uPz8/JyVFceTn56eEhAQ1aNDArr6zZ8+qXLly6t+//y2L4n/55ZcCZzpw4ICaNGliyvIkOEdOTo7atm2ryZMn2/2eZrFYNHLkSP3666+qXLmySQkBOFuXLl107ty5u9acP39e77zzjsqXL69du3bd8lrv3r3tXqSfmZmpqVOn2p0VjrPZbPr22281ZMgQ1a5dWyVKlFDdunU1efJk7du3T+np6e6OKG9vb9WqVUuDBw/W+vXrlZ2drbNnz2rNmjV65pln+NkYwF199913hup++uknXbp0SZ999hnvKwDgZDNnzjRUl5mZqXbt2jn17OzsbC1YsCDfupYtW6pevXpOPRsAAAAAAAAAAAAA7iUs1gYAAAAAAAAAAAAAAG4VEBBgqO706dMmJwEA4N505coVPfroowoODtY333xT4IXaFotF3bp107lz5/TVV1+pbNmyTkqK4s7b21sHDhzQAw88YHfvF198odatW8tischisSg1NdUpmQ4cOKDg4GDFxcU5ZR6c5+TJk6pUqZJ27Nhhd2/ZsmW1c+dOTZ8+3YRkAMwSGxurxMREw/XXrl1TVFSUxo8ff8v3Z8+erQ4dOth19rRp0+yqh33S09P18ccfq0ePHgoODpaXl5e6dOmiTz/9VAkJCcrKynJ3RPn5+alp06Z6/fXXdfjwYd28eVPHjx9XbGysOnXqJKuVj+cAMO769euG6po0aWJyEgAovvr376+QkBBDtT///LPGjBnjtLPXrVunlJSUfOuGDBnitDMBAAAAAAAAAAAA4F5kiZnT+c9PyITUCVSlav7uzPOntNQMKc+iMoE+7o5yW2mXMwtlNq6bY7hujins103i2jmK6+YYrptjuG6O4bo5huvmGK6b44rLtYuqOk6lvCo6ZRYAAAAAAACKL4vFkm/N8uXL1adPHxekAQDg3pCenq6hQ4dq+fLlys3NLfA8i8WiBx98UAsWLFDlypWdkBC4s/79++uLL75wd4xbjB07Vn//+9/dHQOSVq9erb59+yo7O9vu3iZNmmj37t3y9vY2IRkAM/n7++vatWsO9+/cuVMtW7b88+s5c+Zo2LBhhnpLlSql9PR0h8/GrZKSkrRgwQKtX79eR44cUVpamrsj3cJisSgoKEhNmjRR9+7dFR0draCgIHfHAnAP6d27t1auXJlv3cWLF3n/AQATbd261a4HvK1cuVK9evUq8Lk9e/bU119/fdcaX19fnTt3Tv7+heMz3wAAAAAAAAAAAABQ2Ez4qIs83R3iTsoElHR3hLsqjMvxJK6bo7hujins103i2jmK6+YYrptjuG6O4bo5huvmGK6b47h2AAAAAAAAgHF169bV0aNH71pz8uRJF6UBAKBoy8zM1PDhw7Vw4ULl5OQ4ZWZUVJQ+//xzhYaGOmUekJ9ly5apQoUKmjFjhruj/GnixIkKDQ3VkCFD3B2lWHv11Vc1depUu/ssFotee+01TZ482YRUAMyWkpJSoKXaktSqVSuVLFlS5cqVU3Z2ti5evGi4t1y5cgU6uziz2WzatWuXPv/8c23dulUnTpxQZmamu2PdwtPTU1WqVFHLli3Vt29f/eUvf5GnZ6H9uA2Ae0Dp0qUN1Q0ZMiTfxasAAMe1b99ePXr00Jo1awzV9+nTRzt37lSzZs0cPvP06dOG3tv79u3LUm0AAAAAAAAAAAAAyAd3+gEAAAAAAAAAAAAAALczsqAqMTHRBUkAACi6srKy9NJLL2nevHnKzs52ysxmzZppwYIFCg8Pd8o8wB4ffvihgoOD9cYbbzh9toeHh1577TVNmjTJrr7hw4crOjpaPj6F80HL97KsrCw98MAD2rlzp9293t7eWrFihbp162ZCMgCu4Kz33YyMDGVkZNjdFxER4ZTzi4OsrCx99dVXWrlypXbv3q0zZ84oNzfX3bFuUbJkSdWqVUsPPvignnjiiQItRgQARwwbNkwLFizIt27r1q0uSAMAxduKFStUqVIlQw/eyc3NVbt27XTs2DFVr17dofM+++wzQ3U82A0AAAAAAAAAAAAA8sdibQAAAAAAAAAAAAAA4HZGPqz+ww8/uCAJAABFT05OjsaMGaMZM2bo5s2bTpnZuHFjffbZZ2rSpIlT5gGOGjNmjCpUqKBnnnlGeXl5Tps7duxYxcTEaNOmTdq9e7fhvps3b+rZZ581tAQPzpOUlKTmzZvr0qVLdvdWqFBBe/fuVdWqVU1IBsBV/P39ZbFYnPp3gT0mTJjglnOLggsXLmjhwoVat26dDh48qNTUVLf973Qn5cqVU8OGDdW5c2c9+eSTqly5srsjASjmWrZsqTJlyigtLe2udTdu3HBRIgAovjw9PbVlyxY1bNhQNpst3/rMzEw1adJEJ0+elL+/v11n5ebmau7cufnW1axZU23btrVrNgAAAAAAAAAAAAAUR1Z3BwAAAAAAAAAAAAAAAIiIiMi35uDBgzpy5IgL0gAAUDTYbDaNHz9e/v7+mjp1qlOWatetW1c7d+7U/v37WaqNQmPIkCFavXq1PDw8nDKvevXqiomJkSTFx8erXbt2dvUvWrRIKSkpTsmC/K1YsUJ16tRxaKn2Aw88oNOnT7NUG7hHlC9f3i3n1qtXz9DvLYqL/fv3a/To0YqIiJCfn58qVqyoV199VZs3b9bly5fdvlTbarWqSpUq6tWrlz777DNdv35dqamp2rp1q8aMGcNSbQCFhpFlrIGBgS5IAgCoV6+e/vGPfxiuv3Lliho2bKicnBy7zomLi1NycnK+dYMHD5bFYrFrNgAAAAAAAAAAAAAURyzWBgAAAAAAAAAAAAAAbte4cWNDdfZ8qB0AgHuVzWbTe++9pzJlyujtt99WRkZGgWeGhYVp06ZNOnLkiFq2bOmElIBz9ejRQzt27JC3t3eB5nh6emrdunV/fm21WrV161ZNmTJFVqux22ptNpsef/zxAuWAMaNGjdJjjz2m7Oxsu/osFovefPNNbd68WZ6enialA+BqnTp1cvmZXl5et/y9Udzk5ORozZo1GjhwoMLCwuTt7a2IiAi9//772r9/v65fv+7uiCpRooTCw8P17LPPasuWLcrOzlZycrJWrlypQYMGydfX190RAeC2jDzMypGHywAAHPPKK6+obdu2hutPnTqlVq1a2XXGrFmz8q3x8PDQU089ZddcAAAAAAAAAAAAACiuLDFzOuf98UVInUBVqpb/0+4BAAAAAPhDVNVxKuVV0d0xAAAAAAAAUMQlJycrNDRUubm5d60rWbKkzp49q7Jly7ooGQAAhcuMGTP01ltvKS0tzSnzqlWrptmzZ6tr165OmQeY7cqVKxo0aJDWrFmjvLy8/Bv+Q2RkpOLi4lShQoXbvn7s2DHVr19fNpst31kWi0Xp6eks6zRJVlaW2rVrp927d9vd6+3trdWrV6tz584mJAPgTj/++KOaNm3qsvM8PT313XffqX379i47092uXLmixYsX6+uvv9b+/fuVkpJi99+3ZvP391e9evXUqVMnDRgwQLVq1XJ3JABwSNOmTfXjjz/mW1fY3ocB4F6WlZWlGjVq6MyZM4Z7evbsqVWrVuVbl5iYqJo1a+Zb16dPHy1fvtzw+QAAAAAAAAAAAABQXE34qIus7g4BAAAAAAAAAAAAAABQtWpV9e3bN9+6jIwMLVq0yAWJAAAoXGJjYxUUFKQXX3zRKUu1g4ODtXz5cp08eZKl2ihSypYtq9WrVys9PV2ffPKJunTpovvuu08Wi+W29VarVbVr19bixYu1b9++Oy7VlqTw8HBlZ2cbypGXl6evvvrKoT8D7i4hIUGVKlVyaKl2cHCwTpw4wVJt4B4VGRnpsgcahIaG6vDhw/f8Uu3jx49r7NixatGihfz9/VWuXDmNGDFC69ev14ULF9y+zNVisahChQrq2rWr5syZo7S0NKWlpWnnzp2aMGECS7UBFGlGlmq3bNnSBUkAAH/w9vbWoUOHVKZMGcM9q1ev1qhRo/KtmzNnjqF5w4YNM3w2AAAAAAAAAAAAABR3nu4OAAAAAAAAAAAAAAAAIEmjRo3S0qVL863bs2ePRowY4YJEAAC435IlSzRq1ChduHDBKfPuu+8+vf/++xo4cKBT5gHu4uvrqyFDhmjIkCGSpMzMTK1bt06//PKLSpUqpeDgYAUHB6tp06by8fExPNdqtWrhwoWG/j+ydu1a/r/kZMuXL1d0dLRycnLs7u3QoYO++eYbeXpyezRwL/P29taNGzfuWlOmTBlVqVJFhw8ftnu+l5eX3njjDcXExDiYsPCy2WzavHmzlixZoh07digpKUlZWVnujnULLy8vVatWTa1bt1a/fv30yCOP8L4O4J6UmppqqO5uDwYCAJijbNmy+vHHH1W/fn3dvHnTUM/06dMVHBys11577bavZ2RkKDY2Nt85derU0YMPPmhXXgAAAAAAAAAAAAAozrjDEAAAAAAAAAAAAAAAFArNmzc3VHfo0CGTkwAA4H6rV6/WiBEjdObMGafMK1eunCZNmqTnnnvOKfOAwsbHx0e9e/d2yqwBAwYYWphd2JaRFnUvvPCCZs6caXefxWLR+PHjNX78eBNSAShsmjVrpo0bN961JiMjQ4cOHVJiYqJGjhyp9evX57uwv1SpUho6dKgmTZpk1wMZCrMbN25o2bJlWr16tfbu3avz58/LZrO5O9YtSpUqpTp16ujhhx/WgAED1KhRI3dHAgCXmDdvnqG68PBwk5MAAG4nLCxMW7ZsUZs2bZSbm2uo529/+5tu3rypt956679eW758uaGHKgwbNkwWi8XuvAAAAAAAAAAAAABQXLFYGwAAAAAAAAAAAAAAFBoTJ07U2LFj71pTr149F6UBAMD1Nm7cqGeffVa//fabU+aVLl1a48eP1yuvvOKUeUBxUaJECd28efOuNQEBAS5Kc2/LzMxU27ZttW/fPrt7S5QooTVr1qhjx44mJANQGLVo0SLfxdpZWVnKyspSWFiY1q5dq8zMTE2YMEFr167VyZMnZbPZ5OXlpYoVKyo8PFxPPPGEevfuLavV6qI/hTmSk5M1f/58rV+/XocOHdKVK1fcHekWFotF9913nxo3bqzu3bsrOjpaQUFB7o4FAG4RFxdnqG7YsGEmJwEA3EnLli21dOlS9evXT3l5eYZ6xo0bp3379mnlypW3/Pti9uzZ+faWLFlSgwYNcjgvAAAAAAAAAAAAABRHLNYGAAAAAAAAAAAAAACFxt69e/Otyc3NdUESAABca8eOHRoyZIgSEhKcMq9UqVJ6/fXX9cYbbxT5JZGAOxhZrP3tt9+6KM296/jx42rZsqV+//13u3srV66svXv3Kjg42IRkAAqr++67z1BdiRIldOHCBZUvX14+Pj6aNGmSJk2aZHI619q1a5cWLVqkLVu26Ndff1VmZqa7I93C09NT1apVU6tWrdS3b19169ZNnp58hAUAJOnatWuG6qpXr25yEgDA3fTp00dTpkzR6NGjDfd8/fXXCg8P1759++Tv76/t27dr165d+fZFR0erbNmyBYkLAAAAAAAAAAAAAMUOdyUCAAAAAAAAAAAAAIBCIzk5Od+akiVLuiAJAACukZOTo86dO+v77793yjwfHx+NGjVKEydOZKE2YLKzZ8/q4MGDatSokbujFEmLFy/WoEGDlJOTY3fvI488onXr1vE+BxRDPXr00MiRIw3VVqlSRTNmzNBzzz1ncirzZWVlafXq1fryyy+1a9cunTlzptA9eMzX11e1atXSQw89pIEDByoiIsLdkQCg0Lp69Wq+NbVr13ZBEgBAfl555RUlJSXpX//6l+GehIQElSlTRrGxsdq8ebOhnmHDhjkaEQAAAAAAAAAAAACKLRZrAwAAAAAAAAAAAACAQsPI0uydO3cqLy9PFovFBYkAADBPSkqKIiIidPbs2QLP8vb21vDhwzVlyhR5enJrIFBQDRo0UHx8fL51Xbp0UXJyMgue7TRs2DDNmTPH7j6LxaKJEyfqjTfeMCEVgKIgNDRUfn5+Sk9Pz7c2Oztbzz//vJYsWaJNmzYVqffqlJQULVq0SGvXrtXBgwd1+fJl5eXluTvWnywWi8qVK6dGjRqpW7duGjhwoCpUqODuWABQZCQmJuZbEx4e7oIkAAAjZs6cqZMnT2rt2rV29Q0ZMsRQXfPmzRUZGelINAAAAAAAAAAAAAAo1orOnaEAAAAAAAAAAAAAAOCel5ycnG/N0aNHFRAQoA8++KBQLZUCAMAeP/30k0JDQwu8VNvLy0vPPfecrl27pmnTprFUG3CS/v37G6o7e/asXnnlldu+ZrPZtHHjRvXv31/BwcHy9PSUt7e3fH19FRYWpvfff185OTl/1qempmratGl67LHHdOjQIaf8OQqbGzdu6P7773doqbaPj4++//57lmoD0DPPPGNX/datW9WgQYNb3nMLm4MHD+rVV1/V/fffLz8/P9AQ+IAAACAASURBVFWoUEEvv/yyNm3apEuXLrn99x8eHh6qWrWq+vTpo0WLFunGjRu6fPmyNm/erNGjR7NUGwDsYLPZDNX5+PiYnAQAYI/Vq1ercePGpsweNmyYKXMBAAAAAAAAAAAA4F5niZnT+c87LEPqBKpSNX935gEAAAAAFDFRVceplFdFd8cAAAAAAADAPSIkJEQnT540XB8VFaWZM2cqIiLCxFQAADjXkiVLNHDgQOXm5jo8w8PDQ0888YRmz54tX19fJ6YDIP3vAujAwEBlZmbmW2u1WnX48GGFh4dL+t8F2U8//bTi4uKUnZ19114PD487vhc0b95c33zzjQICAuz/AxRCR44cUevWrXXlyhW7e6tVq6a9e/eqfPnyJiQDUNTk5OQoICBA165ds6vPy8tLp0+fdvt7ic1m0zfffKNly5YpPj5ep06dyvfvC1fz8fFRjRo11L59e0VHRysqKkpWq9XdsQDgnrBu3Tp169Yt37q///3vGjt2rAsSAQCMysrKUt26dXXixAmnzQwKCtKpU6dUsmRJp80EAAAAAAAAAAAAgOJgwkddxJ2NAAAAAAAAAAAAAACg0IiKirKrPj4+Xq1bt1Z8fLxJiQAAcK6xY8cqOjra4aXaVqtVffv2VWpqqubPn89SbcAkvr6+mjNnjqFam82munXrymazadWqVQoODtaqVasMLUm923vBnj17VKNGDbsePFNYLVy4UI0aNXJoqXb37t2VlJTk9kW4AAoPT09PLV261O6+7OxsValSRcnJySakurOrV69qzpw56tatmypWrChPT091795dCxcuVGJiYqFYql2mTBlFRUUpJiZGJ06cUEZGhg4fPqxZs2apTZs2LNUGACdKSkoyVLdr1y6TkwAA7OXt7a1ffvlF7dq1c9rMESNGsFQbAAAAAAAAAAAAABxkiZnTOe+PL0LqBKpSNX935gEAAAAAFDFRVceplFdFd8cAAAAAAADAPWLRokUaMGCAQ72nTp1S1apVnZwIAADnsNls6tWrl9asWeNQv9VqVbdu3RQbG6ugoCAnpwNwJ61atTK80C4kJES//fab0zP4+Pjop59+Unh4uNNnu8IzzzyjTz75xO4+i8WiyZMn67XXXjMhFYB7wauvvqqpU6fa3efv76+kpCQFBASYkEpKSEjQggUL9N133+nIkSO6evWqKec4ymq1qkKFCoqMjFTPnj31+OOPy8/Pz92xAKDYOH78uOrUqZNvnYeHhxITE1W9enUXpAIA2Oull17SBx98UKAZJUqU0MmTJ1WhQgUnpQIAAAAAAAAAAACA4mPCR13k6cyBVy5nKE9SucDC93RksjmGbI4hm+MKcz6yOYZsjiGbY8jmGLI5hmyOKczZpMKdrzBns+XmSV7uTgEAAAAAAIB7Ra9evVS9enWdPHnS7t5q1arp7NmzCg4ONiEZAACOu3Hjhpo2baqjR4/a3WuxWNShQwfNnz+fv+MAN/jmm29UoUIFZWVl5VtrxlJtScrMzFSLFi104cIF+fj4mHKGGW7cuKFWrVrp4MGDdveWLFlSGzZsUJs2bUxIBuBeMWXKFPn7+ysmJkY2m81w39WrV9W/f39t3LixwBlsNpu2bt2qpUuXatu2bUpKStLNmzcLPNeZvL29FRISotatW+vxxx9Xhw4dZLVa3R0LAIqt2rVry8vLS9nZ2Xety83N1WOPPaZ9+/a5KBkAwB7Tp09XZGSkBg8erNzcXIdmDBgwgKXaAAAAAAAAAAAAAFAATr0b8sQvl/XbscvOHOk0ZHMM2RxDNscV5nxkcwzZHEM2x5DNMWRzDNkcU5izSYU7X2HOlpXl2I3AAAAAAAAAwO2UKlVKcXFxCg0Ndai/YcOGSkxMdHIqAAAcl5SUpKpVqzq0VLtly5ZKSkrShg0bWKoNuEnZsmU1c+ZMd8fQ1atX1atXL3fHMOzQoUOqVKmSQ0u1Q0JCdOrUKZZqAzDkrbfe0rFjx1StWjW7+r7//nsdO3bM7vNu3Lih+fPn69FHH1WVKlXk5eWlhx56SHPnztWxY8cKxVJtPz8/NW3aVK+//roOHz6smzdv6pdfflFsbKw6derEUm0AKATatm1rqO7AgQN2PTwCAOBaAwcO1O7du1W6dGmH+keNGuXkRAAAAAAAAAAAAABQvHBHJAAAAAAAAAAAAAAAKFTq16+vvXv36uGHH7a79/Lly3r11VdNSAUAgP02b96s8PBwpaam2tXn6empL774Qjt37lT16tVNSgfAqKFDhyoyMtLdMbR+/XqtWLHC3THyFRsbqyZNmigtLc3u3l69eikxMVFBQUEmJANwr6pVq5ZOnjypjh07Gu7Jy8vT448/nm/dmTNnNGnSJLVr104BAQEqVaqUnnrqKa1atUpnzpxx+7JTi8Wi++67Tx07dtSHH36oy5cv69q1a9q7d68mTZqkevXquTUfAOD2Pv/8c1kslnzrcnJy9N1337kgEQDAUZGRkbp06ZKefPJJu/oeeeQR1a9f36RUAAAAAAAAAAAAAFA8sFgbAAAAAAAAAAAAAAAUOoGBgdq4caMWLVqkhg0b2tX7/fffKycnx6RkAAAYM2vWLD388MPKysqyq6906dL6+eef1bdvX5OSAXDEt99+Ky8vL3fH0ODBg90d4a6eeuopPf3008rNzbWrz2q16p///KdWrlwpq5XbmwE4ZsOGDfrXv/5laFGpJB04cEDvvvvuLd/bvXu3XnzxRTVq1Ei+vr6qUqWK3njjDW3fvl2///67GbHt4unpqZCQEP3P//yPvvrqK2VlZSklJUUbNmzQCy+8oICAAHdHBAAYEBwcrJEjRxqqnTNnjslpAAAF5e3tra5duxqub9iwoWbNmmViIgAAAAAAAAAAAAAoHrjzHAAAAAAAAAAAAAAAFEoWi0XR0dH66aef7FoecvXqVR08eNDEZAAA3N2wYcM0YsQI5eXl2dUXEhKiU6dOKTw83KRkABwVFBSkpUuXGl7WaparV69qyZIlbs1wO+np6apfv77mz59vd6+vr69++OEHjRo1yoRkAIqb4cOH69NPPzVc/+abb6pt27YKDQ2Vl5eXWrZsqRkzZujnn39WRkaGiUmN8fX1VePGjfXSSy9p3759ys7OVlJSkhYvXqzevXvL09PT3REBAA6aNm2aobrt27ebnAQAUFA//vijXQ9D69q1q2rUqGFiIgAAAAAAAAAAAAAoHlisDQAAAAAAAAAAAAAACjUPDw8999xzOnHihOGe69evm5gIAIDby8nJUdu2be16IMQfHnzwQSUmJqps2bImJAPgDL1799a4ceMc7u/atat69eqlypUrFyjH3LlzC9TvbPv371elSpV05MgRu3vDwsKUnJysli1bmpAMQHE1aNAgzZw503D9jh079NtvvyknJ8fEVMYEBASoffv2mjx5ss6ePavr169r//79mjZtmiIjI90dDwDgZP369cu35tKlS0pNTXVBGgCAI86fP69evXoZfjBPx44dNXHiRJNTAQAAAAAAAAAAAEDxwGJtAAAAAAAAAAAAAABQJISGhurtt982VMtSUgCAq6WmpqpGjRrasWOH3b1//etftWnTJlmt3NIHFHYxMTHq2bOn3X2hoaGKi4vTypUrdfr0af3666966aWX1KZNG1WtWlX33XefqlSpYmjWli1bVKdOHQ0YMECLFy9Wenq63Xmc5eOPP1ZkZKSuXbtmd2/fvn11/PhxBQQEmJAMQHE3YsQINW7c2N0x7spqtapKlSrq3bu3Fi5cqIyMDF2+fFlbtmzR3/72NwUHB7s7IgDAZMOHDzdUl5KSYnISAIAjbt68qccee0ynT582VF+zZk0tW7ZMnp6eJicDAAAAAAAAAAAAgOKB//oKAAAAAAAAAAAAAACKjEqVKhmqq127tslJAAD4P4cOHVKrVq3sXm5rtVo1a9YsPffccyYlA2CGFStWyMPDw66ewYMH3/J1WFiYpk2b9l91ZcuWVVpaWr7zjh8/ruPHj2vRokWSpNKlS2vOnDmKjo62K1dBDBw4UJ9//rndfVarVdOnT9cLL7xgQioA+D9Lly5VvXr1lJeX5+4okqQSJUooLCxMbdu2VXR0tNq0acODVQCgmAsMDDRUFxQUZHISAIC98vLyNGzYMMXHxxuq9/f319dff61y5cqZnAwAAAAAAAAAAAAAig/uwgQAAAAAAAAAAAAAAEVGq1atDNWxmAoA4CqrVq1SRESE3Uu1S5Qooc2bN7NUGyiCrFarFi5caHi59uuvv6633nrLUO3SpUsdynTt2jU98cQTGjVqlEP99rh69arq1q3r0FLtUqVKadeuXSzVBuAS4eHh6tmzp9vOL1OmjFq1aqXx48fr119/VWZmpg4fPqw5c+aoXbt2/O4CAIo5m81m+PfdAQEBJqcBANjrww8/1Keffmqo1mKxaMmSJapbt67JqQAAAAAAAAAAAACgeOFOTAAAAAAAAAAAAAAAUGSEhYXJYrHkW7dr1y4XpAEAFHcTJ05U7969lZOTY1dfYGCgEhIS1K5dO5OSATDbgAEDdP78ebVv3/6udVOnTtWkSZMMz+3QoYOhn3fvZPr06WrXrp3d70tG/fjjj6pcubKOHTtmd2+tWrV0+vRpNWvWzIRkAPDfUlNT9csvv7jkLIvFoooVK6pbt26aO3eu0tLSdOXKFcXHxysmJkZhYWEuyQEAKDoqVapk+CFdPIwBAAqXjRs36uWXXzZc/95776lr164mJgIAAAAAAAAAAACA4om7agAAAAAAAAAAAAAAQJFRokQJBQUF5Vv37bffuiANAKA469evn9566y3l5eXZ1Ve/fn2dPn1aVatWNSkZAFcJCgrSli1b9MMPP6hKlSq3vObp6anY2Fi98sords309PRU6dKlC5Rr+/btiomJKdCM25k1a5aaN29uePnff3r88cd17NgxlS1b1um5AOB21q1bp8qVK+vo0aOmzPfy8lLNmjU1aNAgxcXFKScnR+fOndPatWs1dOhQ+fv7m3IuAKDos9lseuSRR3ThwgVD9Q8//LDJiQAA9khISFD//v1ls9kM1Q8YMECjR482ORUAAAAAAAAAAAAAFE+e7g4AAAAAAAAAAAAAAABgj4sXL+Zb8+677+qdd95xQRoAQHGTmZmpFi1a6ODBg3b3Pvroo/ryyy9ltVpNSAbAXaKiopScnKzY2FhlZ2erU6dOCg0NdXhevXr1tGvXrgJlmjt3riZOnFigGX+w2WyKjo7WsmXL7O61Wq2aMWOGhg8f7pQsAGDE0KFDNW/ePKfO9PPzU506ddShQwcNGDBADRo0cOp8AEDxkJWVpQYNGighIcFwz+zZs01MBACwR1pamnr27Knff//dUH3z5s318ccfy2KxmJwMAAAAAAAAAAAAAIonFmsDAAAAAAAAAAAAAIAi5cEHH9TmzZvzrcvKypK3t7cLEgEAioszZ84oIiLC0EMe/pPFYtG4ceMUExNjTjAAhcKQIUOcMmfr1q3q0aOHNmzY4PCMixcv6rHHHtNXX31VoCxXrlxR8+bN7Vr89wc/Pz9t27ZNERERBcoAAEZduHBBrVu3VmJiYoHmWCwWBQYGqkmTJurRo4eio6MVFBTkpJQAgOKsVatWdv1sXaNGDdWqVcvERAAAo3Jzc/XEE0/o6NGjhuqDg4O1cuVK+fj4mJwMAAAAAAAAAAAAAIovq7sDAAAAAAAAAAAAAAAA2OO9994zVDdr1iyTkwAAipP4+HjVrFnT7qXaHh4e+uKLL1iqDcAwb29vrV+/XnPmzJGnp6fDc1asWKFHH31UNpvNof7du3erSpUqDi3Vrlu37p8PIwAAV1i+fLmqVatW4KXa9erVU2Zmpi5evKiNGzfqxRdfZKk2AMAppk6dqn//+9929cyfP9+kNAAAe7355puKi4szVFuiRAmtWrVKlSpVMjkVAAAAAAAAAAAAABRvLNYGAAAAAAAAAAAAAABFSpMmTQzVnT171uQkAIDiIjY2Vm3btlVmZqZdfaVKldK+ffvUp08fk5IBuJc999xzOn78eIGWMK1atUqNGze2+/3rww8/VFRUlK5fv273mQMGDNCRI0fk7+9vdy8A2Mtmsyk6Olr9+vVTVlZWgee9//778vb2dkIyAAD+j81m05tvvmlXz+LFi9WmTRuTEgEA7LF48WLDD/6VpHnz5ql58+YmJgIAAAAAAAAAAAAASJKnuwMAAAAAAAAAAAAAAADYw8vLy1Ddnj17TE4CACgORo0apenTp9vdV6VKFf30008KCgoyIRWA4iI0NFTJycl69913JUmXL1/WqVOntGLFCsMzDh06pGrVqun8+fOyWq13rbXZbOrbt69d8//g4eGh2bNna+jQof/1Wk5Ojo4fP64DBw7o2LFjSkxM1KlTp/TQQw8pJibG7rMAQJKSk5MVFRWl06dPO2Wev7+/Onfu7JRZAAD8p9jYWLseANG/f3/9z//8j4mJAABG7d27V08//bTh+tdee00DBgwwMREAAAAAAAAAAAAA4A8s1gYAAAAAAAAAAAAAAEVOxYoVdf78+bvWXLlyxUVpAAD3IpvNpk6dOun777+3u7dVq1batm2bPD25RQ9AwVmtVo0dO/aW7yUlJalGjRqGZ1y8eFE7duxQu3bt7liTmpqqZs2a6cSJE3Zn9Pf31/bt29WoUaNbvn/kyBFFRETccYng9u3bdf36dU2ZMsXuMwEUb/Pnz9czzzyjnJwcp82cOXOm02YBAPCfYmNjDdd27dpVS5cuNTENAMCoc+fOqVevXsrMzDRU37Vr1z8fjgYAAAAAAAAAAAAAMJ/V3QEAAAAAAAAAAAAAAADs9f8v7LudAwcOuCAJAOBedPXqVdWqVcuhpdpPP/204uPjWaoNwFShoaGqXbu2XT3vvPPOHV+Lj49XlSpVHFqq3aBBA505c+a2P6N36dLljku1/zB16lS9+uqrdp8LoHiy2Wzq1auXnnrqKacu1ZakgQMHOnUeAAB/OHfunKG60aNHKy4uzuQ0AAAjMjMz9eijj+rs2bOG6sPDw7V48WJ5eHiYnAwAAAAAAAAAAAAA8AcWawMAAAAAAAAAAAAAgCLH6CKSfv366fz58yanAQDcS44fP65q1arZvVzWYrHogw8+0Lx580xKBgC3Wrp0qcqWLWu4fsOGDbpy5cp/ff/9999XmzZtlJGRYXeGwYMH6+eff5afn99/vTZ27FidOnXK0JypU6eqTZs2dp8PoHhJSEhQpUqVtHr1aqfPrl69utNnAgDwh7S0tHxrPD09NWXKFBekAQAYMXr0aO3evdtQbdmyZbV69WqVKVPG5FQAAAAAAAAAAAAAgP/EYm0AAAAAAAAAAAAAAFDkZGVlGapbvny5GjZsqO+//97kRACAe8G6devUoEEDQwuv/pO3t7fWr1+vF1980aRkAPDfIiIidPHiRXXv3t1wT61atZSamipJstls6tmzp0aPHq28vDy7zvbw8FBsbKxiY2Nv+3pycrImT55s18wffvhBpUuXVlJSkl19AIqHWbNmqW7durpw4YIp8+15LwUAwF43btzIt2bixIkuSAIAMOK7777Tv/71L0O1VqtVy5YtU+3atU1OBQAAAAAAAAAAAAD4/7FYGwAAAAAAAAAAAAAAFDnly5c3XHvp0iX16NFDe/bsMTERAKComzp1qrp3767s7Gy7+sqVK6cjR46oY8eOJiUDgDvz9PTUmjVr9Je//MVQ/aVLl1S7dm0dP35cNWrU0Ndff233mWXKlNHBgwc1ePDgO9Y88sgjys3NtXt2enq6wsLC9NBDD7FgG4Ck/32wVseOHTVixAiH3leMeuutt0ybDQDAzZs3862pU6eOC5IAAPKTlpamIUOGGK5///331alTJxMTAQAAAAAAAAAAAADuxNOZw8LCA6U8izNHOg3ZHEM2x5DNcYU5H9kcQzbHkM0xZHMM2RxDNscU5mxS4c5XmLN5e3u4OwIAAAAAAACKoZEjR2r79u2G6zMyMtSiRQulp6erVKlSJiYDABRFTz75pBYuXGh3X+3atfXjjz/Kz8/PhFQAYNySJUtUunRp2Wy2fGsvX77s8NK+xo0bKz4+Xr6+vnesmTZtmo4ePerQfEnKy8vT5s2bFRYWpubNm2vu3Llq1KiRw/MAFF0HDx7Ugw8+qNTUVFPPadeunSpUqGDqGQCA4mvDhg2G6urXr29yEgCAES+//LKSk5MN1Q4ePFgjR440OREAAAAAAAAAAAAA4E4sMXM65/3xRUidQFWq5u/OPAAAAACAIiaq6jiV8qro7hgAAAAAAAAohp555hl98skndvfNmzdP/fv3/3MJalpamtLS0mSz2eTh4SFvb2+VK1dO3t7ezo4MAChksrKy1Lp1a+3bt8/u3q5du2rNmjWyWq0mJAMA+z344IPasmWLafOfffZZffTRR3etuXTpkipVqqTs7GynnWuxWBQdHa0FCxbwngsUI//4xz80ZswYQw8MKIiSJUsqJSWFB6UAAEzzyCOPGFqunZuby8+7AOBmH3zwgV566SVDta1atdLmzZtVokQJk1MBAAAAAAAAAAAAAG5nwkddWKwNAAAAACgYFmsDAAAAAADAXdLT03X//fcrISHB6bOtVqtCQkJUv359RUVFqUuXLmrcuLHTzwEAuM+FCxfUpEkTnT9/3u7ev/3tb5o8ebIJqQDAcampqQoODlZWVpZT53p6eurTTz/VgAED8q1t3ry59u7d69Tz/9C+fXtTF4cDKBwyMzPVoUMH/fDDD6afVaJECa1Zs0YdO3Y0/SwAQPGQmZmpnTt3atu2bdq7d6+SkpJ05MiRfPsCAwN16dIlFyQEANzJsWPHVLduXcP1p0+fVuXKlU1MBAAAAAAAAAAAAAC4mwkfdRGPsQcAAAAAAAAAAAAAAEWSn5+fVqxYoZCQEKfPttlsOnHihNasWaMxY8aoSZMmatOmjTZt2uT0swAArrd3716FhobavVTbarVq4cKFLNUGUCgFBAToyy+/lNXqvNuDy5Urp59//tnQUu358+ebtlRbkrZu3aq33nrLtPkA3G/v3r2qUKGCS5ZqS9KpU6dYqg0AcIqUlBRVrVpVJUuW1EMPPaSYmBjFxcUZWqotSZ07dzY5IQDgbhISEuxaqr1mzRqWagMAAAAAAAAAAABAIcBibQAAAAAAAAAAAAAAUGQ1aNBAJ06c0FdffWX6WT/88IMefvhh9evXTydPnjT9PACAOT7//HO1atVKGRkZdvWVLFlSu3btMrRcFgDcpUePHvr666+dslw7MjJSZ8+eVXh4eL616enpev755wt8Zn4mT56srKws088B4Hrjx49XixYtdPXqVZec9+uvv6p8+fIuOQsAcG9LSUlReHi4Tp8+7fCMN954w4mJAAD2OHz4sFq1amW4fsiQIerevbuJiQAAAAAAAAAAAAAARrFYGwAAAAAAAAAAAAAAFGkWi0W9e/fWjRs3XHLe8uXLFRISoilTpignJ8clZ+bn5MmT+uSTT/Tss8/q+eef1z//+U/9/PPPysvLc3c0AChUXn/9dQ0cOFC5ubl29VWsWFFJSUlq1qyZSckAwHm6deumuLg4eXh4ODxjxIgR2rdvn3x8fAzV9+zZU5mZmYZqx44dq7ffftuh5d85OTl6++237e4DUHilp6eradOmevvtt132b9gyZcooLCzMJWcBAO59LVu21O+//+5wf7ly5VSvXj0nJgIAGLV582a1atVKly9fNlRfvXp1TZs2zeRUAAAAAAAAAAAAAACjPN0dAAAAAAAAAAAAAAAAwBlKliyp7du3q23bti4577XXXtPatWu1atUqlStXziVnSv+7TPDy5csKCgrSxYsX9de//lVfffXVbWsjIiLUunVrhYWF6fLlyzp06JBSUlKUkJCgSpUqqW/fvmrbtq3atGnj0GJDACgqbDabevTooXXr1tndGxkZqfj4eHl7e5uQDADM0blzZ61fv14dOnSwu3fp0qXq37+/4fo1a9Zo06ZNhmqrV6+uv//975Kk7t2769FHH9XJkyftzjdx4kS7egAUTlu3blW3bt10/fp1l57bsWNHl54HALh37d+/X0lJSQWa0alTJyelAQDY4+jRo/rLX/6i9PR0wz2fffaZ/P39TUwFAAAAAAAAAAAAALCHJWZO57w/vgipE6hK1fiPugAAAAAA46KqjlMpr4rujgEAAAAAAAD86e2339b48eNddl7v3r315ZdfymKxKCEhQdu2bdOWLVt09OhRXb16Vbm5uQoICFDNmjXVt29f9erVy6El1gcOHNCCBQu0aNEiXbhwwal/hlq1aunFF1/U8OHDWbAN4J6Tnp6uyMhIHT9+3O7eAQMGaOHChSakAgDXmDVrlkaMGGFXz+jRozVlyhRDtVlZWQoMDDS0hMpisejIkSMKDw+/5fvr1q3Tiy++qMTERENnlihRQpmZmYZqARReL7/8sqZPn668vLz8i52oZMmSSklJkZ+fn0vPBQDcm5588skC/97gwIEDatSokZMSAQCMyMnJUevWrbVnzx7DPWPGjNG7775rYioAAAAAAAAAAAAAgD0mfNSFxdoAAAAAgIJhsTYAAAAAAAAKo7i4OD311FO6dOmSu6PcVvXq1RUTE6OWLVvKarXq7Nmz8vb2VkBAgOrUqSOLxfJn7dWrV/Xoo49q06ZNpucaP368YmJiTD8HAFwlKSlJkZGR+v333+3qs1gsmjx5sl577TWTkgGA63Tu3Fnr16+3q+eFF17Qhx9+mG9d7969tXLlSkMzR4wYoZkzZ97x9R07dqht27aGZl2/fl2+vr6GagEULqmpqWrbtq2OHDnilvOXL1+uPn36uOVsAMC9p2HDhjp06JDD/W3atNH27dudmAgAYMR7772n119/3XB99+7dtWrVKnl4eJiYCgAAAAAAAAAAAABgDxZrAwAAAAAKjMXaAAAAzo65DQAAIABJREFUAAAAKKwyMjL05Zdfau7cudqxY4e74xjWsWNHjRw5UmfPntXu3bv1ySefuOxsi8Wi9evXq2PHji47EwDM8v3336tr167Kysqyq8/Ly0srV65Ut27dTEoGAK6Vk5Oj8PBwJSYmGu6xWCzasWOHoqKi7lizbds2tW/f3tC88uXL69y5c7JarXetS01NVWBgYL7zVq5cqV69ehk6G0DhsW7dOj322GPKzMx0+dleXl766KOPNHjwYJefDQC4d5UrV05XrlxxqNfHx0cXLlyQvz+f5QMAVzpy5IgiIiIM/964fv36io+P5/0aAAAAAAAAAAAAAAoZFmsDAAAAAAqMxdoAAAAAAAAoCg4fPqyPP/5YCxcuVGpq6h3r/Pz8lJ6e7sJkhU/btm21bds2d8cAgAKZMWOGRo4cqby8vPyL/4O/v7/27t2r2rVrm5QMANzj6tWrqlu3rs6ePWu4p3Llyjp9+vRtX7PZbLrvvvvu+rP1HywWi3bu3KkWLVoYOtfb21vZ2dl3rSlfvrwuXLhgaB6AwuG5557T3LlzXXZev379VLduXUVERKhly5aqUKGCy84GABQfZcuWVVpaml09fn5+evjhhzVt2jSFhoaalAwAcDs5OTlq3bq19uzZY6g+MjJSa9euVcWK3CsPAAAAAAAAAAAAAIXNhI+6yNPdIQAAAAAAAAAAAAAAAMxWv359TZ8+XVOnTtXBgwf173//Wzdu3FCJEiXUuHFjNW3aVJ6e/3sbRXZ2tv79739r4sSJWrt2rZuTu9727duVkZGhkiVLujsKADhk6NChmjdvnt19oaGh2r9/v/z9/U1IBQDu5e/vr8TERNWvX18nTpww1HPmzBkdP378tg8bGDp0qKGl2pLUv39/w0u1JSkwMFDnz5+/a01KSooSEhJUq1Ytw3MBuMeFCxfUunVrJSYmuuzMkJAQLVu2zGXnAQCKr5IlSxparF2nTh116tRJ/fr1U5s2bVyQDABwO++//77hpdohISHatm2bfH19TU4FAAAAAAAAAAAAAHCUJWZO57w/vgipE6hK1fhQEAAAAADAuKiq41TKq6K7YwAAAAAAAACmuHHjht58801Nnz7d3VFcbvz48ercubMiIyPl5eXl7jgAkK+cnBy1a9dOO3futLv34Ycf1oYNG2S1Wk1IBgCFR05Ojpo0aaLDhw8bqu/QoYM2btx4y/f279+v+++/X3l5eXfo+j9lypTRpUuX/nyIjREPPPCAtm7dmm9d2bJldebMGRZcAYXYl19+qSeeeEJZWVl291qtVlWvXl1JSUl29wYEBOjy5ct29wEAYK/OnTtr/fr1d62xWCxKT0/n51YAcLMjR44oIiLC0L9PSpUqpbS0NHl4eLggGQAAAAAAAAAAAADAERM+6iI+BQQAAAAAAAAAAAAAAHAHvr6+mjZtmv75z3+6O4rLTZgwQa1atVLFihX1zjvvKDc3192RAOCOLl26pNDQUIeWar/00kv67rvvWKoNoFjw9PTUwYMH1aJFC0P13333nRITE2/5Xrdu3Qwt1ZakL774wq6l2pI0bNgwQ3VXrlxRs2bNZLPZ7JoPwHw2m00DBgxQ3759HVqqXaZMGe3Zs0dBQUEOnV+mTBmH+gAAsNczzzyTb01eXp7mzZvngjQAgDvJycnRU089ZejfJ76+vjpw4ABLtQEAAAAAAAAAAACgCOCTQAAAAAAAAAAAAAAAAPkYNWqUxo0b5+4YbpGamqqxY8fqkUce0cWLF90dBwD+y/79+xUSEqLTp0/b1We1WvXJJ59o2rRpJiUDgMLJarUqPj7ecH2DBg107NgxSf+PvXuP77n+/z9+f793PrDZmKHNKVPSHGbRSM6HyClyKAmJ+DglfT8KIeWjSJSQyte59MkpIacsCzmE8ZHTMGLOZmZmtvf798fv8vl865Ps9X7v/drxdr1curDt8Xg8717ZvLe993hJI0eO1Pnz5w31tW7dWi1atHA4X9euXRUYGGio9vDhw4aWGQLIPWfPnlWFChW0ePFip/obNmyoCxcuKCoqyuHF/P82YsQIp/oAAHBUp06dDNXFxsaanAQAcD9Tp07V7t27DdX+4x//UOXKlU1OBAAAAAAAAAAAAABwBRZrAwAAAAAAAAAAAAAAGDBu3DhNnDhRnp6eeR3lTzw9PdWmTRv9+OOPstlsio2NVb9+/VStWjUFBgYqKChItWrVUufOnZ0+Y/PmzYqKilJmZqYLkwNAznz99deqU6eObt265VCft7e3tm3bpj59+piUDADyN6vVqq1btxqqTU9PV82aNRUXF6cPPvjAUI+vr6+WL1/udL7Ro0cbrl2wYIFSU1OdPguA68yfP1+VK1fW2bNnHe61Wq2aMmWKYmNj5e3tLUnq0KGDw3OGDRumQYMGZVuXkZHh8GwAAP6b1WrsR/OM3jgGAOB6hw8fNnzz3CeffNLQ5xMAAAAAAAAAAAAAgPzBMm52K/u/X6hQNVhlw4vnZR4AAAAAQAETEzZWfh6heR0DAAAAAAAAyDUJCQl69913tWrVKl29evVPbw8KClJkZKTq1KmjChUqaM+ePTp8+LB27drlsgz+/v768MMPVbVqVRUvXlxVqlSRj4+Pod5//etfql69eo7OHzRokP7+97/rgQceyNEcAMiJt956S2+//bbsdnv2xb9TqlQp7du3T+XKlTMpGQAUHAEBAUpJSXH53C+//FJdu3bN0YyKFSvq9OnThmoHDRqkjz/+OEfnAXCezWZTp06dtGrVKqf6g4OD9eOPP6patWp/eH1GRoZ8fHxks9kMzWnXrt19M5w6dUoTJ07U6tWrdeXKFfn5+Wnq1Knq37+/U7kBADh37pyhr5GOHDlS7733Xi4kAgD83u3bt+Xr62uo1tfXVwcPHlSlSpVMTgUAAAAAAAAAAAAAcIXxc1rLPa9DAAAAAAAAAAAAAAAAFCSVK1fW559/rk8//VRnzpzRpUuXdPfuXVmtVoWHh6tcuXKyWCx/6rt586Z++OEHffjhh9q+fbvu3Lnj8NmlSpXSSy+9pIEDBzq91PqRRx5Rr169NH/+fKf6JWnmzJmaN2+eZs6cqRdffNHpOQDgDJvNpmeeeUYrV650uLdGjRrauXOnvL29TUgGAAVPz549NXPmTJfOjImJyfFSbUn6+eefVaFCBd2+fTvb2q1bt+b4vN87fvy4Vq1apdjYWP32228aOXKkevTo4dIzgMLi+PHjeuKJJ3Tx4kWn+lu3bq3Vq1fL3f3PP9rg6empmJgYxcXFGZrVtm3be74+JSVFNWrU+NOy/lu3bmnAgAGaPHmytm3bxo1XAAAOu3z5sqG6Ro0amRsEAPAndrtd/fr1M1w/efJklmoDAAAAAAAAAAAAQAFjGTe7lf3fL1SoGqyy4cXzMg8AAAAAoICJCRsrP4/QvI4BAAAAAAAAFCipqam6efOmSpQoIW9vb3355ZcaM2aMTpw4cc/6r776ShUrVlRkZKS8vLxyfP7t27f1xBNPaO/evTmeVaNGDe3du1dubm45ngUA2UlLS1N0dLQOHz7scG+XLl20bNkyE1IBQMFls9lUqlQpXbt2zSXzPD09dfHiRQUGBrpk3s6dO/X4448bqrXb7dkX3UdKSooee+wxnThxQllZWX96e0BAgIYNG6bRo0ffcwEwUBR98sknGjJkyD3fZ7Lj7u6ujz/+WP37979vXVpamsqWLasbN25kO7NOnTravXv3n15foUIFJSYm3re3cuXKf/k5OQAAf2XVqlXq0KFDtnU5fawKAHDcyy+/rLlz5xqqffLJJ7VlyxZZrVaTUwEAAAAAAAAAAAAAXGX8nNay5tfn5SRfva3rV2/ndYy/lF+zcd2cw3VzTn6/bhLXzln5NRvXzTlcN+dw3ZzDdXMO1805+f26SVw7AAAAAAAAAH/N399fZcqUkbe3tySpW7duOnLkiNatW6epU6fqvffe06pVq3Tnzh3Z7XY9++yzio6OdslSbUny8fHR8uXL1bBhwxzPOnDggNzd3TVp0iSlpKS4IB0A3FtiYqLCw8MdXqptsVg0YcIElmoDwD1YrVZt2rRJnp6eLpk3ffp0ly3VlqR69eqpZcuWhmrXrl3r9DkpKSmKiIjQ0aNH/3JB8I0bNzR+/Hj5+fnp+eefd9kycqAgyszMVMuWLTVo0CCnlmqHhobqyJEj2S7VliRfX1/FxcUZmrtv3z7ZbLY/vC4+Pj7bpdqSlJCQYKgOAIDfW716dV5HAADcw6JFiwwv1fb19dUXX3zBUm0AAAAAAAAAAAAAKICs+fWO9yePXtXpI1fzOsZfyq/ZuG7O4bo5J79fN4lr56z8mo3r5hyum3O4bs7hujmH6+ac/H7dJK4dAAAAAAAAAMe4ubmpVatWevXVVzVy5Ei1a9fOZQsO7yU8PFyxsbE6fvy4IiIicjzvjTfe0IMPPqjly5e7IB0A/FFsbKyqVq2qq1cd+x6Hu7u7li9frjFjxpiUDAAKvlq1amn37t05nhMZGakBAwa4INEfff7554bqOnbs6NSNXlJTUxUREaGLFy8aqs/IyNDixYtVqlQpNWzYUPHx8Q6fCRRkhw4dUmhoqDZs2OBUf+fOnXXu3DlVrlzZcE/16tVVp06dbOuysrL0wgsvaO3atTp8+LDS0tLUq1cvw+fwmBEA4KgzZ84YqvvvGz8AAMyzatUqvfjii4brJ0+erEqVKpkXCAAAAAAAAAAAAABgGm6hDAAAAAAAAAAAAAAAUIQ9+OCDOnr0qJKTk/XJJ58oODjY6VmXL1/WM888ozfffFNZWVkuTAmgKJs9e7aaNGmiO3fuONTn7++vffv2qUOHDiYlA4DC4/r16/Ly8nK6383NTevXr3dhov9Trlw5QzecycjI0JNPPunw/Lp16xpeqv17NptN27ZtU40aNRQREaGVK1c6PAMoaKZMmaIaNWo4fLMTSfLw8NDChQv19ddfy2p1/McY1qxZY6hu8eLFatOmjR555BH5+flp//79hs/YunWrw7kAAEWbv7+/obrVq1ebnAQAIEmbN2/Ws88+a/h7VE2aNNHAgQNNTgUAAAAAAAAAAAAAMAuLtQEAAAAAAAAAAAAAAKCAgAC98sorunLliv7xj3/kaNa7776rp59+Wrdu3XJROgBF1d/+9je98sorstlsDvWFh4crMTFR1atXNykZABQe06ZNU+PGjR2+gcHvvfXWWypTpowLU/1RjRo1DNXt379fo0aNMjx34sSJOnz4sLOx/uP48ePq2LGjSpYsqXfffdfhf7eA/C49PV1PPPGERo4c6dTf7/DwcJ06dUrPP/+80xlKly6t0NBQp/uN4H0XAOAoo49TP/74Y5OTAAB27typ9u3bKyMjw1B9WFiYli5d6tSNfwAAAAAAAAAAAAAA+QPf8QUAAAAAAAAAAAAAAMAfvP7661q6dKkqVqzo9Ix169apXbt2un37tguTASgqbDabGjVqpJkzZzrc+8QTTyghIUFBQUEmJAOAwuXbb7/Vq6++Krvd7vSMSpUqacyYMS5M9WczZswwXDt58mQlJCRkW3f27FmNGzcuB6n+7OrVq3rzzTfl6+urPn36KDk52aXzgbywe/duhYaGKi4uzqn+F154QadOnVK5cuVynKV9+/Y5nnE/wcHBps4HABQua9eu1YQJEwzVJiYmmpwGAIq2+Ph4tW7d2vANX318fLRy5UqFhISYnAwAAAAAAAAAAAAAYCYWawMAAAAAAAAAAAAAAOAPLBaLunXrpl9//VUffvih03O2bNmiYcOGuTAZgKIgOTlZlSpVUmxsrMO9AwYM0I8//ih3d3cTkgFA4WKz2dS1a9cczbBarVq/fr2LEv21evXqqVmzZoZq7Xa7XnrppWzrGjdurKysrJxGu6c7d+5o3rx5Cg4OVpMmTXTkyBFTzgHMNm7cONWtW1c3btxwuNfLy0srVqzQ/PnzZbW65scWRo0aJYvF4pJZ91KrVq2/fFtqaqpp5wIACp74+Hi1b9/e8A1qypcvb3IiACi6Tpw4oRYtWjh0c6t58+apdu3aJqYCAAAAAAAAAAAAAOQGFmsDAAAAAAAAAAAAAADgnry8vDR06FDZ7XYtWbJEnp6eDs/49NNPNWnSJBPSASisatSoocTERId6rFarZs6cqVmzZpmUCgAKn5UrV+r27ds5mjFkyBBVqVLFRYnub926dQoODjZUu3379r98m81mU2hoqBISElwV7b5n/fDDD3r44YdVrVo1fffdd6afCbhCamqq6tSpo/HjxxteGPp7EREROnPmjDp06ODSXOXLl1fHjh1dOvP35s+fr8qVKys+Pv4/rzt06JCioqJUrFgxeXh4qF69etq7d69pGQAA+Z/NZlP9+vWVmZlpuKdevXomJgKAouvs2bNq1qyZLl68aLhnxowZOb7RGAAAAAAAAAAAAAAgf2CxNgAAAAAAAAAAAAAAALLVvXt37dq1SzExMQ73jhkzRvv27TMhFYDCJjY2VmfOnHGox9PTU1u2bNHAgQNNSgUAhdOHH36Yo/7Q0FBNnTrVRWmy5+7urq1bt8pqzf7pzxkZGdq5c+cfXpeWlqa+ffvKzc3NoYVbrvLrr7+qbdu2CgkJ0ZQpU2Sz2XI9A2DEjz/+qNDQUKeXRw8YMEBHjx5VSEiIi5P9f0uXLjW8ZN8ZJ0+eVM2aNdWtWzdFR0fr0Ucf1S+//CJJyszM1M8//6w6deqoZs2afJ4LAEXU6tWrlZqaarjearXqtddeMzERABRNly9fVvPmzR26SePbb7+twYMHm5gKAAAAAAAAAAAAAJCbWKwNAAAAAAAAAAAAAAAAQ2rUqKG4uDht3rzZob6srCzVrl1bixcvNikZgMJi+PDhDtUHBQXp2LFjevLJJ01KBACF16+//up0r8Vi0dq1aw0tuXal6tWra9KkSYZq586d+4fflyhRQl988YVD5w0ePFhvv/22S5f4Xr58WSNHjpS/v7/69+/v0FJGwGwjR45Uo0aNdOvWLYd7fXx89P3332vWrFkmJPs/np6eOnHihGmLuyXJbrfrq6++0p49e/6y5sCBA6pdu7Zq1qzp9BJyAEDB9NNPPzlUP2TIEAUGBpqUBgCKphs3bqhly5Y6evSo4Z5XX31Vb775pompAAAAAAAAAAAAAAC5jcXaAAAAAAAAAAAAAAAAMMxisahJkyay2+1aunSpPDw8DPc+//zzWrZsmex2u4kJARRUSUlJ2r9/v+H6atWq6ezZsypfvryJqQCg8MrJUuyePXuqVq1aLkxj3Ouvv26obsuWLZKkPn366OWXX1ZGRoZD5zz00EOaMWOGRo8erStXruibb75RlSpVHM77V27fvq1PP/1UAQEBatGihRISElw2G3BUcnKyIiMjNWXKFKc+X3v00Ud1/vx5tWjRwoR0fxYYGKiEhASFhYXlynn3c+DAAdWpU0fe3t5q2LChpkyZoitXruR1LACAiZKSkgzXRkVFadq0aSamAYCiJy0tTW3bttW+ffsM9/Tt21dTpkyRxWIxMRkAAAAAAAAAAAAAILexWBsAAAAAAAAAAAAAAABO6datm7777juHerp27Sqr1aoXX3xRW7duZck2gP84cOCA4Y8J7du318GDB+Xr62tyKgAovJy9MUGJEiU0b948F6dxTOvWrbOtOX36tNzc3JzK6u7urk2bNv3hdZ06ddKxY8d04MABNWjQwGXLuGw2mzZu3KgHH3xQjz76qDZu3OiSuYBRGzZsUNmyZXXw4EGHey0Wi1577TXFx8crMDDQhHR/zd/fX6dPn9bnn3+uRx55JM8X5N25c0fbtm3TyJEjFRISopYtW+rSpUt5mgkAYI6YmBjDtbt27TIxCQAUPXfv3tUzzzyjuLg4wz2dO3fWnDlz8vxzBgAAAAAAAAAAAACA67FYGwAAAAAAAAAAAAAAAE5r3ry5Fi1a5HDf/Pnz1bhxY9WtW1fnz583IRmAgqZEiRKG6kaPHq2VK1fKauXpbwDgrISEBO3Zs8ep3m+++SbPPwZ3797dUJ3NZnNq/jvvvKNy5crd822RkZHatm2bLl26pO7du8vT09OpM+7l0KFDatGihcqUKaMZM2Y4nR8wauDAgWrVqpVu377tcK+fn5+2bt2q999/34RkxlitVvXp00eHDh3StWvXtHLlSsXGxurjjz9Wy5YtFRoamicfr+x2uzZs2KDy5ctr586duX4+AMBcDz/8sKE6Dw+PPH/cDACFzcSJE7V+/XrD9S1bttSiRYvk5uZmYioAAAAAAAAAAAAAQF7h2TkAAAAAAAAAAAAAAADIkeeee07Dhg1zqnf37t2qXLmytm/f7uJUAAqaoKAgQ3Xjx483OQkAFG42m03169eX3W53uLddu3Zq3LixCakc07VrV9Nmt27dWq+//nq2dSVLltSSJUt069YtjR071vANIoy4cOGChg4dqmLFiulvf/ub0tLSXDYbkKQrV66oatWqmjVrllMfC6Kjo3XhwgU1bNjQhHTOCQwMVPv27dWwYUMNGjRI69evV1JSku7evauffvpJW7Zs0eXLl1W7du1cy5Senq769es7dTMqAED+ZfQmL4899pjJSQCgaNmyZYsmTJhguL5+/fr65ptv5OXlZWIqAAAAAAAAAAAAAEBeYrE2AAAAAAAAAAAAAAAAcmzq1Knq0aOHU73/Xja2ceNGF6cCUJAEBwcbqktNTTU5CQAUbr169dLFixcd7vPz89PXX39tQiLHeXp6ymp1/dOgu3XrprVr1zrU4+7urvHjx+vatWtasmSJKlas6LI8aWlpmjlzpooXL662bdsqMTHRZbNRdH377bd64IEHdOzYMYd7LRaLxo0bp127dsnf39+EdK5ntVoVExOjxo0bq2TJktq7d69mzpwpHx+fXDnfZrOpZ8+emjdvXq6cBwAw35UrVwzVeXt7m5wEAIqOS5cuqVevXobra9asqTVr1sjPz8/EVAAAAAAAAAAAAACAvMZibQAAAAAAAAAAAAAAAOSY1WrVvHnz1KpVK6dntGjRIsfLxm7duqUtW7ZowoQJGjlypJYuXarffvstRzMB5I7AwEBDddevXzc5CQAUXnFxcVq0aJFTvQsWLJCnp6eLEznPlYu1fXx8tHr1ai1dujRHc7p3766TJ09qz549qlevniwWi0vyZWVl6bvvvlOFChVUs2ZNxcbGumQuihabzaY+ffqoXbt2unPnjsP9AQEB+vnnn/XWW2+ZkC53DRw4UKmpqZo+fXqundmvXz+W4wNAIfHQQw8Zqtu8ebM2bNhgchoAKPzS0tL09NNPG/5eT0REhL7//nvDX28GAAAAAAAAAAAAABRcLNYGAAAAAAAAAAAAAACAS3h6emrFihXy8vJyekafPn00ceJEh/tOnz6tpk2bKjAwUE2bNtVbb72lKVOmqEePHgoLC1NMTIw++ugjXbhwwelsjkhJSVFCQoL27NmjDRs2aN26dbpy5UqunA0UVEYXpF67ds3kJABQeA0fPtypvoYNG6pTp04uTpMzoaGhLpnz3HPP6dKlS3r66addMk+SoqKitGPHDiUlJalLly7y8PBw2ewDBw6oUaNGKleunObMmSObzeay2Si8kpKSVLlyZadvZNSgQQNduHBB0dHRLk6Wd6xWq4YMGaKsrCxFRESYfl5WVpaaN29u+jkAAPMNHjzYcO3YsWNNTAIAhV9WVpZ69OihXbt2GaovVaqUNm7cqJCQEJOTAQAAAAAAAAAAAADyAxZrAwAAAAAAAAAAAAAAwGW8vb2Vnp6uBQsWOD1jzJgxWrRokeH69evXKyoqSlu2bFFmZuY9a3bs2KEhQ4aoXLlyatasmT7//HNdv37d6Yy/969//Uvjx49X8+bN9dBDD6lYsWIKCAjQgw8+qOjoaLVs2VJPPfWUSpUqpaCgIFWpUkVnzpxxydlAYWOxWLKtYbE2ADgnPT1de/bscbjP09NT3377rQmJcqZz58456m/QoIHsdrsWLVokf39/F6X6o9KlS2vZsmVKTU3V3//+dwUEBLhs9vnz5zVgwAAFBARo+PDhSk9Pd9lsFC5Lly5V+fLldfr0aYd7rVarpkyZom3btsnb29v14fIBq9Wqffv2qVSpUqafdfz4cSUkJJh+DgDAXP369ZO7u7uh2r1793IjFABwkt1u19ChQ7Vq1SrDPd98843Cw8NNTAUAAAAAAAAAAAAAyE9YrA0AAAAAAAAAAAAAAACX69mzp86fP69KlSo53b9ixYr71thsNk2YMEFPPfWU4UW7NptNmzdv1ksvvaTSpUurU6dO2rJli+x2u8MZDx48qM6dO6t69eoaN26cNm3apKNHjyo1NfUve65fv64TJ06oQoUKqlWrlg4dOuTwuUBhZrVm/5S29evX50ISACh8WrRo4VTfzJkzVbx4cRenyblRo0bJzc3N4T6r1aoZM2Zo27ZtJqS6N09PT02aNEnJycn64osvXLrkKzU1VR9++KGKFSumDh066Ny5cy6bjYLNZrOpa9eu6tGjh+7evetwf8mSJXXw4EGNGDHChHT5i6+vrw4ePKjQ0NBsa3v16qUDBw6oQYMG8vT0dPisqVOnOhMRAJCPWK3Wv7y533/LzMxUcnKyyYkAoHCaOnWqZs6cabh+0qRJeuKJJ0xMBAAAAAAAAAAAAADIb1isDQAAAAAAAAAAAAAAAFOUKVNGGzduVP/+/dWwYUOH+zt16qQHHnhAu3fv/tPbrly5oqeeekpvvfWWU0uxJenu3btasWKFmjZtqsjISM2dO1dpaWnZ9l24cEE9evRQZGSkvvnmG6fOttvt2r9/vyIjI1W3bl1dvXrVqTlAYWNkQerixYtzIQkAFD6//PKLwz21atXSSy+9ZEKanAsJCdHkyZMd6qlYsaL27dunwYMHm5Qqe71791ZiYqJ27Nih6OhoWSwWl8zNzMzUqlWrFBYWpjqKO6l4AAAgAElEQVR16mj79u0umYuCKTExUWFhYVq2bJlT/S1btlRSUpKqVavm4mT5V+nSpXXu3Dn17dtXHh4e96ypXbu2vvjiC0VGRmrbtm26c+eODh48qOeff97wObGxsa6KDADII2fPnjVc+8ADDygoKMjENABQOC1btkwjR440XN+hQweH6gEAAAAAAAAAAAAAhQOLtQEAAAAAAAAAAAAAAGCaSpUqafbs2YqNjVVycrLD/efOndNjjz2mZs2a6fjx45KkI0eOKCoqSt9//73Lch46dEgvv/yywsLC9Pe///0vF+R8//33qlatmpYuXeqSc+12u3bt2qXq1atrxYoVLpkJFGQlS5bMtiYpKUkJCQm5kAYACpeAgACH6t3d3bV+/XqT0rjGiBEjtG7dOvn6+t63Ljw8XGvWrNHJkycVGRmZS+nur169etq1a5fOnTunDh06yN3d3SVz7Xa79u7dq/r166t8+fKaN2+eS+ai4Pjss8/04IMP6vz58w73urm5aebMmVq/fr3L/k4WJFarVZ999pnS09P16aef6n/+53/0+eefa8eOHbp586b27t0rq/WPP4JRvXp1vfvuu4ZuECP9/xs8AQAKLpvNpvLlyxuuHz16tIlpAKBwOn36tHr27Gm4vm7dulq8eLHhx+QAAAAAAAAAAAAAgMLDMm52K/u/X6hQNVhlw4vnZZ7/uHHttmS3KCDYO6+j3NONq+n5MhvXzTlcN+fk9+smce2cxXVzDtfNOVw353DdnMN1cw7XzXlF5drFhI2Vn0eoS2YBAAAAAAAAKPxSU1PVpUsXp5Y0FitWTNOmTdPYsWOdWhLnCA8PDw0fPlxjx46Vn5+fJOnkyZOqXbu2bty4Ydq5o0aN0jvvvCOLxWLaGUB+1rVrVy1btizbuubNm2vDhg25kAgACo+aNWvqwIEDhusnT56s119/3cRErpOamqpevXpp69atSk5OloeHh3x9fRUSEqLJkyerffv2eR0xW+np6Ro9erTmzJmj1NRUl84uXry4+vfvr4kTJ8rT09Ols5F/ZGZmqmPHjlqzZo1T/aGhoYqLi1PlypVdnKzwi46O1p49ewzVdu/eXUuWLDE5EQDADMnJyapVq5ZOnz5tqN7Pz08pKSl/uikDAOCv2e12hz5uVq5cWTt27FCpUqVMTAUAAAAAAAAAAAAAyI/Gz2mdfxdrAwAAAAAKBhZrAwAAAAAAAHBUZmam2rRpUyCW4oaFhenLL79UVFSUYmJi9Msvv5h+5tChQzVt2jSWa6NIOnv2rMqXLy+73X7fOqvVquvXr6t4cZ7vBgBGtWnTRmvXrjVUW6FCBZ06dcrkRPgrc+fO1YQJE/Tbb7+5dK6Pj4/Wr1+vhg0bunQu8t6xY8fUoEEDXb582an+jh076p///CeLP52QmZkpLy8v2Wy2bGvd3Nx07do1HsMCQAGUmJioyMhIpaSkGO6ZNWuWBgwYYGIqACh8OnbsqJUrVxqqDQ4O1vbt2xUREWFyKgAAAAAAAAAAAABAfjR+TmvxzFcAAAAAAAAAAAAAAADkKnd3d33//ff629/+ltdRsnX27Fk1btxYQ4YMyZWl2pI0ffp0LViwIFfOAvKbsLAw1a5dO9s6m82mESNG5EIiACg8KlasaLg2NJSbK+elfv366ezZs4qNjVXNmjVddsOV27dvq1GjRlq4cKFL5iF/mDFjhqpVq+bUUm0PDw8tWLBAy5cvZ6m2kw4dOmRoqbYktW/fnqXaAFBA9e/f36Gl2q+99hpLtQHAQStXrjS8VNvDw0OrV69mqTYAAAAAAAAAAAAAFHE8+xUAAAAAAAAAAAAAAAB5Ytq0aWrWrFlex8hWRkaGPv3001w9c+TIkUpLS8vVM4H8YsaMGYbqFi1aZHiJIQBAqlq1quHanTt3mpgERjVs2FD79u3TqVOn1LZtW7m5ueV4pt1uV58+fXT8+HEXJEReysjIUNOmTTV06FBlZWU53B8WFqaEhAT17NnThHRFx759+wzVeXh4aO7cuSanAQCYITMzU1u2bDFc7+vrq/fff9/ERABQ+CxbtkwdO3Y0XL906VLFxMSYmAgAAAAAAAAAAAAAUBCwWBsAAAAAAAAAAAAAAAB5wt3dXV999ZXq1avn0rnFixfXihUrZLfblZiYqPfee0+1atVy6Rlmu3z5sr766qu8jgHkiZiYGIWHh2dbl56erilTpuRCIgAoHPr27asqVaoYri8IN0ApKsqXL69vv/1WKSkpGjx4sPz8/HI0LzMzU/Xr11dmZqaLEiK37d+/X6GhoQ4t+fy9559/XqdPn1ZYWJiLkxU9Xl5ehup27dqloKAgk9MAAMwwffp03b1713D98OHDTUwDAIXP/Pnz9dxzzxmuf/TRR/XMM8+YmAgAAAAAAAAAAAAAUFCwWBsAAAAAAAAAAAAAAAB5JigoSJs3b9bQoUPl5uaW43mVK1fW3r171aFDB0lSeHi4Ro4cqV9++UVHjhzR+PHjc3zG/TzzzDPau3evbt68Kbvd/p//Dhw4oNq1azs0a/369SalBPK/cePGGapjsTYAGOfr66sjR47ooYceMlS/efNmWSwWWSwWPf7442rYsKGGDRum+Ph4k5Pir/j6+mrGjBlKSUnRxx9/rDJlyjg96/Lly2rdurUL0yG3TJo0SVFRUbp+/brDvZ6envrmm2+0cOFCWa38KIErNG3a1FBdnz59TE4CADDLrFmzDNdOmDBBEydONDENABQeN2/eVIUKFfTiiy8avvFTZGSk9uzZY3IyAAAAAAAAAAAAAEBBYRk3u5X93y9UqBqssuHF8zIPAAAAAKCAiQkbKz+P0LyOAQAAAAAAAKAQOHnypKZPn64ZM2Y41R8YGKiTJ0+qRIkS963LysrSmjVrNGPGDG3ZssWps+7l8uXLKlmy5H1rzpw5o9GjR2vhwoXZzqtSpYqOHTvmqnhAgRMQEKCUlJRs60aMGMGCbQBwkMViyVF/aGioXnvtNY0YMcJFieCszZs3a/jw4Tp48KBT/U8++aS2bt3q2lAwRVpampo2baqdO3c61f/ggw/qp59+UkhIiIuTwcPDw/AiwIiICLVp00YTJ06Ur6+vyckAAK7g7u6urKysbOtmz56t/v3750IiACj4du/erS5duigxMdFwj5eXl/bs2aPq1aubmAwAAAAAAAAAAAAAUFCMn9Na1rwOAQAAAAAAAAAAAAAAAEhSpUqVNH36dF2/ft3h3qioKCUmJma7VFuS3Nzc1L59e23evFkHDx5Uv379nIn7B4MGDfrTUu2MjAz99ttvOnfunG7cuCGbzabw8HAtWLDA0Mw7d+7kOBdQkA0cONBQ3dSpU/Xuu++anAYACpemTZvmqP/ChQt67bXXVKZMGaeX/MI1mjZtqvj4eJ04cUItW7aUm5ubQ/2xsbF68cUXzQkHl9m5c6dCQ0Odfn/r37+/jh8/zlJtk1StWtVw7bFjxzRt2jSVLVtW586dMzEVAMAVrl27ZmipdrNmzViqDQAGrVmzRo0aNXJoqbYkzZkzh6XaAAAAAAAAAAAAAIA/YLE2AAAAAAAAAAAAAAAA8pXAwECdPn1aZcuWNVRftWpVrVu3TsWLF3f4rOrVq+vTTz9VQkKCw72/16VLF2VmZmrBggVq27atSpcuLS8vL4WFhemBBx5QYGCgvL29ZbFYZLFYDM105s8DFCbjx4+Xh4eHodo333xTXbt2NTkRABQec+bMccmcCxcu6PHHH1eXLl1ks9lcMhPOqVy5stavX6/k5GSHlzrOnz9fUVFRysjIMCkdcuKNN95QTEyMbt686XCvt7e31q1bp9mzZ5uQDP/26quvOtxz48YNVa1aNcefiwIAzLVr1y5DdatWrTI5CQAUDnPnzlX79u2VlpbmUN/EiRPVq1cvk1IBAAAAAAAAAAAAAAoqFmsDAAAAAAAAAAAAAAAg3ylfvrx27Nih6Ojo+9aFhYVp48aNKlWqVI7Oq1Spki5evOhUb0hIiEqWLKnatWurV69e+u6773Tp0qU/1d29e9ehuVWrVnUqD1BYeHp6qmPHjobrly1bpho1aig9Pd3EVABQOFSuXFmvvPKKy+b985//VHR0NMu18wF/f3/Nnj3b4ce2v/zyi7y8vLR06VKTksFRKSkpqlmzpiZNmiS73e5wf/Xq1ZWUlKRWrVqZkA6/9+KLL8rT09Phvlu3bqlevXomJAIAuMqhQ4cM1b333nsmJwGAgs1ut+utt97Syy+/7PDXDgYOHKg33njDpGQAAAAAAAAAAAAAgIKMxdoAAAAAAAAAAAAAAADIl8LDw7Vjxw4tWbJEDRs2lCT5+PioSZMmGj9+vH744QcdPXpUYWFhLjkvJCREL7zwgkM9Xl5eeu2119SyZUsdPHjQJTn+7amnnnLpPKAg+uijj2SxWAzXx8fHKywsTGfPnjUxFQAUDp988sl/HmO5wi+//KLOnTu7bB5yJiQkROvWrXPo31FJ6tGjh0JDQ7Vw4UKTksGIzZs3q0yZMjpw4IDDvRaLRSNGjNDBgwcVGBhoQjr8N6vVqkGDBjnVe+XKFcXFxbk4EQDAVUqXLm2obsKECTp8+LDJaQCgYLp796769u2rCRMmONz7+uuvO/w1YgAAAAAAAAAAAABA0cFibQAAAAAAAAAAAAAAAORbbm5u6t69u2JjY3X+/HklJydr8+bNGjt2rBo1aiQfHx+XnjdixAj5+fkZqg0PD1dcXJzWrFmjc+fOuTRHyZIl1bVrV5fOBAqikJAQPf300w71XLlyRREREbp48aJJqQCg8Pjhhx/0yCOPuGzeihUr9Pbbb7tsHnKmVatWGjJkiMN9Fy9e1AsvvKDSpUtr/vz5JiTD/QwePFjNmzdXWlqaw71+fn764YcfNGXKFBOS4X4++OADpz+ebtq0ycVpAACuUrduXUN1drtdPXr0MDkNABQ8qampateunebNm+dQn8Vi0fTp0zV58mRZrfwYNAAAAAAAAAAAAADg3izjZrey//uFClWDVTa8eF7mAQAAAAAUMDFhY+XnEZrXMQAAAAAAAADAZQ4dOqRx48Zp+fLlstvt96xp3ry5lixZotOnTys6OtrlGT777DP17dvX5XOBgigzM1PlypXTpUuXHOqrUKGCTp06ZVIqAChcXnzxRS1cuFA2my3Hs9zd3XX9+nX5+/u7IBlcoXbt2tq3b1+OZgQHB6tixYpq0KCBQkJCVLZsWaWkpMjf31/JyclKTk5WsWLF1KBBAz322GOFYvFZZmam5s2bp/j4eE2dOlXnzp3TypUrdfToUfn6+qpnz56qVauWy867cuWKGjRooKNHjzrVX6dOHf3www+87+WhlJQURUdH69ixYw71tW3bVt9++61JqQAAOVWsWDGlpqYaqu3QoYOaNGmi3r17828ygCLv4sWLatOmjfbu3etQX/HixTVv3jx16tTJpGQAAAAAAAAAAAAAgMJg/JzWLNYGAAAAAOQMi7UBAAAAAAAAFFYnTpzQpk2blJCQoNu3b6t48eIKCgpS2bJl1bVrV7m5uemdd97R6NGjXXpu79699cUXX7h0JlDQXblyRbVq1dJvv/3mUN8XX3yh3r17m5QKAAqXpKQk9e7dW1u3btWdO3dyNKtv37767LPPXJQMOZWZmak6derowIEDuXKe1WpVcHCwSpcurbS0NNWtW1cpKSm6efOmUlNTdevWLd2+fVu3b99WRkaGMjIylJmZqaysLLm7u8vf318lSpRQaGioHnzwQbVt21bt2rWTp6en6dmvXbumadOmadmyZTpx4kS2y+YDAwPVokULde/eXaGhoSpfvrzKlCnj8LmrVq1S165dnXrfs1gsGjNmjMaPH+9wL8wxYMAAzZkzx3B9t27dtHTpUhMTAQBy4rPPPlO/fv0c6rFYLIqMjNSyZcsUERFhUjIAyL8SExPVpEkTnTx50uHe8+fPO/V5FQAAAAAAAAAAAACgaGGxNgAAAAAgx1isDQAAAAAAAKAo69Onj+bNm+eyeaGhoTp37pysVqvLZgKFRWZmpho3bqy4uDjDPWXLltW5c+dMTAUAhdP+/fs1f/58xcfH69q1a9q/f79D/aGhoUpKSjIpHZzVo0ePAru812KxKDAwUA8//LCaNGmi5557Tg899JDL5h86dEjNmzfXhQsXcjyrbNmyWr58uerWrZttrc1mU58+fTR//nynzgoICNDGjRsVHR3tVD/MYbPZVLJkSV2/ft1Q/Zo1a9SmTRuTUwEAcqJ58+batGmTw31ubm46dOiQSx+3AEB+l5CQoCZNmujMmTMO9Y0fP15jxoyRxWIxKRkAAAAAAAAAAAAAoDBhsTYAAAAAIMdYrA0AAAAAAACgKHPlcsLBgwdr2rRpcnNzc8k8oLB65ZVXNHv2bMP169atU6tWrUxMBABFQ2pqqmrUqKGTJ09mW2u1WpWVlZULqeCoadOmacSIEbLb7dkXFxC+vr6y2Wyy2+3/+dXNzU3FihVTSEiIwsLCFBERoSeeeEJPP/20vL29/zTj8ccf186dO12aq1u3bvf9XOHcuXOqX7++EhMTnZrfoEEDbdy48Z5/HuQdm82mqKgowzck8PHxUVpamsmpAACu4Oyi16CgICUlJcnT09PFiQAg/zl69KiaNGmi8+fPG+5xc3PT3Llz1bt3bxOTAQAAAAAAAAAAAAAKm/FzWsua1yEAAAAAAAAAAAAAAACAgqpkyZI5ntG4cWNt2bJFM2bMYKk2YMCsWbMcWqw9bNgwE9MAQNHh7++vhIQEBQUF5XUU5MDw4cML3TLmtLQ0paen686dO7p7964yMzN1584dXblyRYcPH9b333+vjz76SM8++6x8fHwUFBSkiIgIRUdHa+TIkRo+fLjLl2pL0pdffqny5ctr48aNf3rbkiVLVLFiRaeWalutVk2ePFnbtm0rVP8fC4vnn3/e8FJtSRo3bpx5YQAALvXdd9851Xft2jU1a9bMxWkAIP/5+uuv9dBDDzm0VNvPz09r1qxhqTYAAAAAAAAAAAAAwCmWcbNb2f/9QoWqwSobXjwv8wAAAAAACpiYsLHy8wjN6xgAAAAAAAAAkCc+++wz9evXL9u6devWqVSpUjp58qRu3rz5n4V+derUUXBwcC4kBQqfjRs3qkWLFoZqT58+rfLly5ucCACKBovFkm2N1WpVVlZWLqSBs1JSUtSrVy+tXr1aNpstr+MUehEREZo3b57q1aunLl26aPny5U7NCQoKUmxsrKpXr+7ihHCF+Ph41ahRw3B9xYoVdfLkSRMTAQBcrWTJkrp69arDfRaLRWlpadwUA0ChZLfb9fHHH2vIkCEO9YWEhGjt2rWKiooyKRkAAAAAAAAAAAAAoDAbP6e1rK4cmHz1tq5fve3KkS5DNueQzTlkc15+zkc255DNOWRzDtmcQzbnkM05+TmblL/z5edstix79kUAAAAAAAAAUEi1bt3aUN20adMUFRWlLl26qE+fPurevbtatmzJUm0gB5o3b64mTZoYqv3nP/9pchoAKBpGjRplqC4oKMjkJMip4sWLa8WKFbp8+bI6deokq9WlTyvHfzl27Jjq168vNzc3p5dqN2/eXBcvXmSpdj42fPhww7VWq1Vr1qwxMQ0AwAzz5883dKOZ/2a327VkyRITEgFA3rLb7fqf//kfh5dqV6lSRTt27GCpNgAAAAAAAAAAAAAgR1z6DOiTR6/q9JGrrhzpMmRzDtmcQzbn5ed8ZHMO2ZxDNueQzTlkcw7ZnJOfs0n5O19+zpaRkZXXEQAAAAAAAAAgz5QrV87QYt/du3crIyMjFxIBRcuiRYsM1f30008mJwGAomH+/PmG6p544gmTk8BVgoKC9M033+jq1avq3Lmz3Nzc8joS/oubm5tmzpypDRs2yN3dPa/j4D4OHDhguHbmzJmqVq2aiWkAAGZo06aN5syZ41Tvxo0bXZwGAPLelClT9P777zvUU6xYMW3fvl2VKlUyKRUAAAAAAAAAAAAAoKhw6WJtAAAAAAAAAAAAAAAAoKhp3LhxtjXXr1/X3LlzcyENULSUKVPGUJ3FYjE5CQAUfhkZGbpw4YKh2sGDB5ucBq4WGBior7/+WleuXFG3bt3k7++f15EgqXTp0vr11181cODAvI4CA1JSUgzVTZs2TQMGDDA5DQDALP369dOsWbNUrFgxh/pOnz5tTiAAyCMLFy7U66+/7lBPgwYN9Ntvv6lkyZImpQIAAAAAAAAAAAAAFCUs1gYAAAAAAAAAAAAAAABy4LXXXlPx4sWzrVuwYEEupAGKnhIlSmRb4+iyKwDAny1dulR2uz3bugoVKqhx48a6du2apkyZolGjRikpKelPdTabTcnJyWZERQ4EBgZq6dKlunnzps6fP693331XjRs3VkREhMqWLasSJUrIx8dH7u7uslqt8vDwkI+PT17HLpQ6dOig8+fPq0qVKnkdBQZlZWVlW+Pm5qZhw4blQhoAgJkGDBiglJQU7dixw/DHdaM3qQGAguDDDz/UCy+84FBPkyZNtH79ekPfTwEAAAAAAAAAAAAAwAj3vA4AAAAAAAAAAAAAAAAAFGTe3t4qVqyYUlJS7lu3a9cuHTp0SNWrV8+lZEDRYLVas61hWQsA5NyJEycM1SUmJqpEiRJ/WJr9j3/8Q6VLl9agQYN048YNrVmzRgkJCcrMzNQrr7yiTz75xKzYyIEyZcpo1KhRGjVqlKF6m82mvXv3avny5frxxx91+vRpZWRkyMvLSz4+PvLz85Ofn5+KFSumgIAABQYGqkSJEipZsqSCg4OVlJQkLy8vHTlyRNu3b9eZM2eUnp6uzMxMk/+k99e6dWvVqFFDkhQTE6Pq1aurZ8+eSkhI0LVr15SRkeHS8zw8PPT555+rZ8+eLp0L8/n5+enmzZv3rbFYLEpPT5e3t3cupQIAmKlevXqqV6+e0tPTNXv27PvWnj59OndCAYCJsrKy9MYbb+i9995zqK9Vq1Zavnw5N2YCAAAAAAAAAAAAALgUi7UBAAAAAAAAAAAAAACAHPrss8/UunXrbOtmzJihTz/9NBcSAUXH3bt3s60JCAjIhSQAULjVr1/fUJ3dbv/DUu1/u3jxosaOHfun18+aNUuJiYn69ttvDd0sAfmX1WpVdHS0oqOjXTo3Pj5eS5cu1datW3XkyJF7/v0yg8Vi0aJFi9SjR48/vS0uLu4/v8/IyNDLL7+shQsXymaz5ejMsLAw/fTTTwoLC8vRHOSNRx55RDt37rxvTWZmpt544w198MEHuZQKAJAbqlWrZqhuyJAhmjFjhslpAMAcaWlpevbZZ/Xdd9851Pfss89qwYIF8vLyMikZAAAAAAAAAAAAAKCoYrE2AAAAAAAAAAAAAAAAkEPNmzdXeHi4zpw5c9+6lStXas6cObJYLLmUDCj8jCzWDgwMzIUkAFC4NWzYUFarNceLg+9l7dq1at++vb799luXz0bBFxkZqcjIyP+8nJ6errVr1+rw4cOyWq3y8vKSt7f3f349fvy4PDw8dPjwYZ06dUo///yz3NzclJmZafhMb29vffHFF+revXu2tZ6envrf//1fTZo0Sb169dKmTZtkt9sd/nM+99xzWrBgAQvmC7A33nhD7dq1y7bu888/Z7E2ABQytWrVMlT30Ucf6ZdfftGaNWv4WgWAAiU9PV0dOnTQxo0bHeqbMGGCRo8ezfdEAAAAAAAAAAAAAACmYLE2AAAAAAAAAAAAAAAAkENubm4aMWKEhg4det+6y5cv6/Dhw3rkkUdyKRlQ+BlZkhkQEJALSQCgcPP19VVMTIzi4uJMmb927VrZbDaWCiNb3t7e6tSpkzp16uRQX3x8vL788ktt3bpVSUlJun37tu7cuaOMjAzdvXtXXl5eKl++vLp27ao333zT4b+LZcqU0YYNG5SYmKhq1aopLS3NUJ+np6cWL16szp07O3Qe8p+nn35aISEhunTp0n3rbt68ycc7AChkHnvsMbm5uSkrKyvb2p9++kmlSpXS4MGDNWXKFP49AJDv3b17V926dXNoqbbFYtGiRYvUo0cPE5MBAAAAAAAAAAAAAIo6nnkDAAAAAAAAAAAAAAAAuEDfvn0N1R09etTkJEDRYmRpVVBQUC4kAYDCb+bMmbJYLKbMttlsWr9+vSmzAUmKjIzUu+++q+3bt+vUqVO6cOGCrl+/rlu3bikjI0M3b97UoUOHNGbMmBwtuCxfvrwqVKhgqDYgIEBnzpxhqXYh8vrrr2dbY7fbdfbs2VxIAwDILZ6enqpXr57h+szMTE2bNk1BQUGKjY01MRkA5IzNZlPv3r21atUqh/qmTZvGUm0AAAAAAAAAAAAAgOlYrA0AAAAAAAAAAAAAAADkooyMjLyOABQaGRkZstls2dYFBwfnQhoAKPwiIyM1ceJE0+bHxcWZNhvITefPnzdUl5ycrNKlS5ucBrlp7969huoSExNNTgIAyG3Tp093+CY0N27cUOPGjfXRRx+ZlAoAnGe32zVo0CAtXrzYob5Ro0Zp6NChJqUCAAAAAAAAAAAAAOD/sFgbAAAAAAAAAAAAAAAAcAF/f39DdWFhYSYnAYqORx991FAdi7UBwHXeeOMNPfDAA6bMvn37tilzgdzm5uaWbc2TTz6ZC0mQm5KSkvTVV19lW2exWBQTE5MLiQAAuSkqKkojRoxwuM9ut2vIkCEs1waQ77z55puaPXu24Xqr1aoPP/xQ77zzjompAAAAAAAAAAAAAAD4PyzWBgAAAAAAAAAAAAAAAHJo1qxZhmsfe+wxE5MARcuJEycM1ZUqVcrkJABQtBw/flxeXl4un7t69WqXzwTygoeHR7Y1VapUyYUkyE0jRoyQzWbLtq506dJyd3fPhUQAgNz2/vvvq1q1ak71Dhs2TPHx8S5OBADOWbJkiSZNmmS43tfXV+vXr9fQoUNlsVhMTAYAAAAAAAAAAAAAwP9hscq+CIYAACAASURBVDYAAAAAAAAAAAAAAACQA9u3b9fgwYMN1cbExBhasgfAGCMLCT08PFS6dOlcSAMARYe3t7c++OADubm5uXTuyZMnXToPyCsXLlzItiY9PT0XkiA3bdq0yVDdyy+/bHISAEBe+umnnxQaGupwn81mU8eOHU1IBACO+eCDD/Tcc8851LNq1So1b97cpEQAAAAAAAAAAAAAANwbi7UBAAAAAAAAAAAAAAAAJ6Wnp6t3797KysoyVD9t2jSTEwFFi5FF9Xfv3lX9+vV15MiRXEgEAEXHwIEDdf78eTVq1Oieb7dYLKpTp44aNGjg0I1FWCaIwsDPzy/bmpIlS+ZCEuSWtLQ0Xb58Odu6wMBAvfXWW7mQCACQVwIDA3Xq1CnVr1/f4d6TJ08qLi7OhFQAkL3k5GT16tVLI0aMMNwTHBysQ4cOqVmzZiYmAwAAAAAAAAAAAADg3lisDQAAAAAAAAAAAAAAADjpo48+0rFjxwzVPv3003rsscdMTgQULV5eXobqtm/frocfflh16tTR/v37TU4FAEVHSEiIfvjhB/3y/9i78zid6/3/48/rmsXs1kyMZcZOlnCUpoTsu7KXkOWgnBQnxaFCKdKiUgotREQM0TIyTJYIiTMxtoYwlhjb7Mt1/f44v/rWOWU+1+Xzmblmrsf9dju30zHP1/v99LkduXB5Xd9/r1q1aikoKEilS5dWv379dPbsWe3atUtbtmxRdna2hg0bZujMmJgYdevWTdnZ2Ra3B6yTkZGRb6ZBgwYF0AQFZfHixYZyY8aMkd3OX+MAgOIuICBAW7du1ebNm1WpUiWXZlu0aKE2bdpo8uTJOnHihEUNAeCPvv76azVo0ECLFi0yPBMaGqqvvvpKt9xyi4XNAAAAAAAAAAAAAAD4a7wjEwAAAAAAAAAAAAAAAHBDenq6Zs+ebSgbFBSkl19+2eJGgPcJCAhwKb9nzx41btxYDRs2VHp6ukWtAMD7NG7cWIcOHVJaWppSUlK0bNkylS9f/g+ZefPmyc/Pz9B569at00033aSNGzdaURewVEpKihwOR745PnSneNm0aZOh3PTp0y1uAgDwJC1bttTJkyf1+uuvuzQXFxen559/XpGRkSpbtqyee+45ixoC8HYZGRmqVauW2rVrp1OnThmeCwwM1Pr169W0aVML2wEAAAAAAAAAAAAAcH0s1gYAAAAAAAAAAAAAAADcsGzZMp0/f95QdsGCBapZs6bFjQDvExwc7Nbcv//9b3Xr1s3kNgCA6/H19VWHDh0M569evaq2bduqX79+hpYUA57iu+++M5SrV6+exU1QkC5evFjYFQAAHuwf//iHrl275tZsSkqKpkyZoooVKyoxMdHkZgC82f79+xUUFKQjR464PPv666+rRYsWFrQCAAAAAAAAAAAAAMA4FmsDAAAAAAAAAAAAAAAAbli9erWh3IMPPqgBAwZY3AbwTjeyvCUuLk4rVqwwsQ0AID8LFy6Ur6+vSzOffPKJ2rZta1EjwHx79+41lLPbeSt/cRIWFlbYFQAAHi4kJET79u1ze/7MmTOqW7euhg8f7tYSXAD4vR9//FGNGjVya/a5557T8OHDTW4EAAAAAAAAAAAAAIDreDcuAAAAAAAAAAAAAAAA4Ibvv//eUG7x4sVavny5xW0Az3HmzBl16NBBAQEBqly5srp166a5c+fqwoULpt+1cOFC/fOf/3R7fvDgwUpNTTWxEQDgesqXL6/nn3/e5blNmzbp0UcftaARYL6srCxDudjYWIuboCBVrlzZUO7cuXMWNwEAeLKGDRuqXr16N3TGwoULVatWLQUHB6tz587auXOnSe0AeIvk5GTVr1/frdl+/fpp4sSJJjcCAAAAAAAAAAAAAMA9LNYGAAAAAAAAAAAAAAAA3HDx4kXD2f79++vrr7+2sA1Q+E6fPq327dsrIiJCsbGxysrK0qlTp7Ru3TqNGTNGN910k4KDg7VhwwZT733ppZe0ZMkS+fj4uDybkZGhRx55xNQ+AIDrmzBhglsLvN566y2dP3/egkaAufr27Wso99JLL1ncBAWpffv2hnILFy60uAkAwNN98MEHstlsN3xOenq6vvjiC91xxx366KOPTGgGwFt069bN5Rmbzabx48dryZIlstv5a8kAAAAAAAAAAAAAAM/An2ADAAAAAAAAAAAAAAAAbihVqpRL+Y4dO+qTTz6xqA1QeH5dqF25cmVt2LBBTqfzL7Pp6enq1q2bTp48aWqH+++/XwkJCapRo4bLs9frCwCwxq5du1SlShWXZvLy8tSvXz+LGgHmqVevnqHcvn37LG6CgtSxY0dDuQMHDljcBADg6Zo1a6bHHnvMtPOcTqcGDRqkxYsXm3YmgOKrV69e+v77712aiYyM1KZNmzR79my3PtwQAAAAAAAAAAAAAACr+Jp5WPU6ZSWnzcwjTUM399DNPXRznyf3o5t76OYeurmHbu6hm3vo5h5P7iZ5dj9P7ubvzxukAQAAAAAAAHinRo0aKTY21nA+Ly9PM2bMUN++fS1sBRSckydPasiQIdq0aZNLy6mzsrLUtGlTnTp1Sv7+/qb1qVOnjo4cOaKNGzeqbdu2hmZsNptmz55tWgcAgDEBAQE6duyY+vXrp1WrVhme27t3r4WtgIJVtmzZwq4AE9ntdkO5vLw8i5sAAIqCV155RQ6HQ3PmzDHlPKfTqcGDBysgIEB9+vQx5UwAxc/8+fNd+jW4JI0YMUIvv/yyQkNDLWoFAAAAAAAAAAAAAID7bM/O6/jb32iKrF1WFauEFWYfAAAAAEARE135aQX73VzYNQAAAAAAAACgwC1cuFDDhw93ee748eOqWrWqBY2AgnHy5EkNHjxYmzdvdmmh9n+7/fbbtWPHDhOb/YfD4ZCfn58cDke+2XvuuUcbN240vQMAwLgNGzaoV69eunbtWr5ZPz8/ZWdnF0ArIH8Oh0P79+/X2bNnlZWVpezsbH399ddKS0vTkiVL8p0fPny45s+fXwBNUVDKlCmjS5cuXTczduxYvfbaawXUCADg6TZu3KhBgwYpOTnZlPOqV6+uo0ePmnIWgOIlMTFRdevWdWlm7dq16tatm0WNAAAAAAAAAAAAAAC4MVPf6STfwi4BAAAAAAAAAAAAAAAAFEX333+/ZsyYoZ9++smluRo1aigtLU3+/v4WNQOsceLECQ0ZMkTx8fE3tFD7Vzt37tSoUaM0b948E9r9n61btxpaqi1JCxYsMPVuAIDr2rVrpwsXLqhUqVLKyMi4bjYnJ0cOh0N2u72A2gH/Jzs7W6+++qqWLl2q48eP69q1azf0mqh///4mtoMnyG+ptiRVrFixAJoAAIqKNm3a6PTp0zpw4IBef/11JSYmKj4+3u3zjh07phdeeEETJ040sSWAou7y5csuL9U+fPiwatasaVEjAAAAAAAAAAAAAADMwbvKAQAAAAAAAAAAAAAAADcEBgZqw4YNLi9Gy83NVdeuXZWenm5RM8BcJ06cUOvWrRUVFaXNmzebslT7V++8847ee+89086TpIULFxrKDR48WFFRUabeDQBwj7+/v+655x5DWV5DoTDMnDlTYWFheuqpp7R//35dvXr1hl8TtW7d2qR28AQJCQmGcpUrV7a4CQCgKKpXr57mzZv32++7HD58WMHBwW6dNWnSJD7AA8BvcnNzVbp0aZdmPv/8c5ZqAwAAAAAAAAAAAACKBBZrAwAAAAAAAAAAAAAAAG6qVq2a4uLiFB0d7dLchg0b1Lt3b1MXFANmO3HihFq1amXJQu3fGzFihPbs2WPKWVevXtWiRYvyzfn4+OiDDz4w5U4AgDl27tyZb8ZutyskJKQA2gD/4XA41KpVKz311FPKysoy9eyTJ0+aeh4K18iRIw3ljH6IAADAu9WsWVPHjx9X27ZtZbPZXJ5fvny5br31VjkcDgvaASgqnE6n/Pz8XJqZMmWKOnXqZFEjAAAAAAAAAAAAAADMxWJtAAAAAAAAAAAAAAAA4AbUrl1b27Zt03fffaeSJUsanvviiy/02WefWdgMcE9SUpJatmypqKgoxcfHW74A3uFwqGXLlkpJSbnhs1q0aGEo16pVqxu+CwBgLn9//3wzDodDK1asKIA2KCoSExM1YsQINW3aVBEREQoODpa/v7+Cg4NVvnx51axZU3fccYf69u2rd955R9nZ2S6df8899yg+Pt6S7gcPHrTkXBQ8h8Oh7du355sLDQ1VeHh4ATQCABQH5cqV04YNG5SUlKTevXurdu3aLs3v27dPGzdutKgdgKLAbnftrw8HBgZq2rRpFrUBAAAAAAAAAAAAAMB8LNYGAAAAAAAAAAAAAAAATNCsWTMdOnRIJUqUMDwzYcIEORwOC1sBxiUlJenuu+9W9erV9c0331i+UPv30tLS1LRp0xv+8XDgwAFDuY4dO97QPQAA85UpU8ZQ7sEHH9Tly5ctbgNPdvXqVT3xxBOqUKGC6tatqwULFuj7779XcnKy0tPTlZOTo/T0dP3yyy86evSoduzYoRUrVmjUqFEKDAxUvXr1NGPGDKWmpv7lHQ6HQw0aNLBsqXZ4eLiaN29uydkoeNOnTzeUa9KkicVNAADFUdWqVbVixQolJiZqzpw5Ls26+qEiAIqPUqVKuTzzyy+/WNAEAAAAAAAAAAAAAADrsFgbAAAAAAAAAAAAAAAAMEl4eLjmzp1rOH/o0CEdPnzYwkZA/o4dO6YWLVqoevXq2rJliykLtatWrap169ZpxowZhmeOHz+uzp07u33njh07lJubayj7wAMPuH0PAMAa5cuXN5TLyspSp06dLG6DwnbkyBEtXrxYs2fP1po1a3T58mUtWLBA9evXV6lSpTR79mydPXvW5XMdDocOHjyof/3rXwoLC9Ott96qb7755g+ZY8eOKSIiQgkJCWZ9d/6gUqVKOnr0qFuL7uB5HA6HZs2aZSjbv39/i9sAAIq7hx9+WKGhoYbzPj4+FrYB4Klmz56tK1euuDSTmpqq4OBgixoBAAAAAAAAAAAAAGAN38IuAAAAAAAAAAAAAAAAABQnw4YN05UrVzR+/HhD+YSEBNWpU8fiVsD/OnbsmIYMGaJt27aZskxbkiIjI/Xmm2+qS5cukqQuXbrou+++U0xMjKH5r776SlFRUapfv74uXLigoKAgNWnSRA8++KAaNmx43dlFixYZ7lmhQgXDWQBAwRg9erTi4uIMZXft2qXc3Fz5+vJW6BvlcDh08uRJZWdnq2bNmoXWIzs7Wx999JEWL16s3bt3KzU11fI7nU6n9u3bp5YtW6py5cqaPn26Lly4oH/+85+W3VmtWjX9+OOPCggIsOwOFKxly5YpPT0935yfn5+GDx9eAI0AAMWZr6+vFi5cqL59+xrKP/jggzp37pzsdrvFzQB4im+//VZPPPGESzMHDx5kqTYAAAAAAAAAAAAAoEjiXTEAAAAAAAAAAAAAAACAycaNG6cFCxYYyiYnJ1vcBvijI0eO6K677lLNmjW1detWU5ZqR0ZGav369UpKSvptqfavPv30U5cWdR4/flzr1q3Tjh07FBcXp9mzZ6tRo0by9/dXgwYNtHz58j+di4+Pv6HvAwCgcPXu3dvwzxd5eXnavn27xY2Kp5SUFN16660KCgqSr6+vfHx8FBkZqVq1aqlu3bo6fPhwgXVJTEzU6NGjFRUVpYCAAA0bNkybN28ukKXa/+3kyZMaMmSIpUu169atq0OHDrFUu5h57bXXDOUeeughPgwAAGCKPn36yM/Pz1D2woULmjx5ssWNAHiKpKQkRUdHuzTz/fff88GfAAAAAAAAAAAAAIAii8XaAAAAAAAAAAAAAAAAgAWGDRumyMjIfHPLli2zvgyg/yzUvvPOO1W7dm1t27bNlIXaUVFR+uKLL5SUlKTOnTv/acZut2v37t0KDQ29obtycnKUkJCg/v37KyIiQitXrvzD1+vXr39D5wMACt/27dsVFBRkKPvzzz9b3Kb4Wb9+vSIiIrRv3z5lZGQoLy/vD19PTExUgwYNtGvXLss6JCYmqmfPngoJCVHdunU1b948HT9+3JTXJYXJx8dHvr6+8vPzU3BwsGw2m+x2u8qWLSs/Pz81adJECQkJLFYuZnJzcw39eLHb7XrjjTcKoBEAwBssXbpUOTk5hvOLFi2ysA0AT5GTk6Nq1aq5NPPAAw+ocePGFjUCAAAAAAAAAAAAAMB6LNYGAAAAAAAAAAAAAAAALHLPPffkm6ldu3YBNIE3O3z4sKKjo1W7dm1t377d1IXaP/30kzp27JhvPiwsTNu3b5ePj88N3y1JycnJ6tOnjypXrqyYmBhJ0vLlyzVz5kxTzgcAFI5y5cppz549hV2jWBoxYoS6du2qzMzM6+ays7MVHR2tY8eOmXZ3ZmampkyZooiICNWtW1dr1qxRWlqaaecXFl9fXx06dEhOp1O5ubnKyclRdna2UlNT5XA4lJeXpwsXLig7O1t79uyR3c5b94ub3r17G8rVq1dP/v7+FrcBAHiD06dPa+DAgS7N2Gw2i9oA8BS5ubkuv96MiorSRx99ZFEjAAAAAAAAAAAAAAAKhm9hFwAAAAAAAAAAAAAAAACKq5SUlHwzWVlZBdAE3ujw4cMaMmSIduzYYcoybUmqVq2a3n77bbVv397l2fr162vx4sW6//77TekiSadOndK9996rKlWq6K233tKECRP05JNPmnY+AKDgGXn9JElt2rSxuIn5Nm7cqHnz5mnChAlq1qxZgdx57tw5RUdH66effjI8k5ubqxo1aig2Nlbt2rXLN3/mzBnFxsbq3Llzv31bSkqKdu3apU2bNslms8nhcLjV31M1adKEJfBeLikpSZ999pmhbGxsrMVtAADe4qmnnnL593gCAgIsagPAE+Tl5cnPz8+lmb///e965513LGoEAAAAAAAAAAAAAEDBYbE2AAAAAAAAAAAAAAAAYJHo6GjFxMRcNxMUFFRAbeAtDh8+rMGDB2vHjh2mnVm9enW9/fbbhpZrXs+AAQO0a9cuvfrqqyY1+4+ff/5ZXbt2VdWqVU09FwBQ8I4fP24oV6FCBWuLmMThcGju3LmaMWOGzp49K0lauXKlwsPDNWrUKE2aNEn+/v6m37t161YNHDhQJ06ccPuM33+QRmBgoAIDA1WtWjV1795dgYGBWr9+vfbv35/vMnSzPuDDUzRv3lzbtm0r7BooZN27dze0ML5SpUpF5t9XAADPt3r1apdn+L1HoPhyOp3y9XX9rwizVBsAAAAAAAAAAAAAUFywWBsAAAAAAAAAAAAAAACwyP79+/PNhIaGFkATeIPExEQ99NBDHrlQ+/deeeUV7dmzR998841pZ/7KyPJQPz8/0+8FAJinVKlShV3BFOnp6ZowYYLef/99paen/8/Xz507p6lTp+q5557T3XffrZkzZ6pZs2Yu33P16lXt379fH330kc6dO6c9e/YoOTlZeXl5Znw3fpORkaGMjAylpKRo9+7dpp5tBj8/PzmdTg0dOlTp6emqUaOGTpw4oV27dikhIUE2m82UBd9vvvmmHnnkERMaoyhLT09XQkKCoezgwYMtbgMA8BYxMTFKS0tzeS45OVm5ubluLd8F4NmqV6/u8kxmZqYFTQAAAAAAAAAAAAAAKBy8IwYAAAAAAAAAAAAAAACwiL+/f76Z4rI8EoUnMTFRQ4YM0c6dO007s0aNGpo3b57atGlj2pm/t3HjRlWtWlXJycmWnH89Zi8aBQCY65ZbbjGUu3z5ske/jqpdu7ZOnTqVby4vL0+bNm3SbbfdJkny9fWVzWaTJNlstv/5Z5vN9tuibrOWRRdVNptN9erV02OPPaahQ4fKbrf/ZTY1NVVvvPGGnnnmGeXk5Lh8V8mSJbVv3z5VrVr1RiqjmFiyZImhXFBQkJ599llrywAAvEZSUpJbcxcuXFDZsmV15MgRlS9f3uRWAArL1KlTXf73wvnz51WiRAmLGgEAAAAAAAAAAAAAUPD++t3DAAAAAAAAAAAAAAAAAG7I999/n28mIiKiAJqgOEpMTFTz5s1Vt25d05Zq16xZU3FxcTpy5IhlS7Wl/ywN/f7779W8efPrLsG0QmBgYIHeBwBwTeXKlQ3lduzYYXET9x05csTQUu0/k5ubq5ycHOXk5Cg7O1tZWVnKyspSZmamMjIyfluqLclrl2pXqFBBTz75pC5fvqyEhAQNHz4839cTISEhmjhxorKzs/XTTz+pQ4cOhl6D2Gw2tWvXTmfPnmWpNn7zxRdfGMq99dZb8vX1tbgNAMBbNGvWzO3Zq1evqnHjxsrNzTWxEYDCcObMGdlsNpc/wGX16tW66aabrCkFAAAAAAAAAAAAAEAhYbE2AAAAAAAAAAAAAAAAYJFLly7lm6lSpUoBNEFxcuDAAd1+++2mLtSuVauW4uLidPjwYbVu3dqUM/MTHh6ub7/9VleuXNH48eNVpkwZ+fj4KCwsTOXLl5ckS5ZulypVyvQzAQDmsdvt8vHxyTc3duzYAmjjnsmTJxd2hSLLZrMpMjJSI0eO1I8//iin06mMjAxt27ZNx48fV15enpKTk/Xiiy8qLCzMrTuioqL05Zdf6tKlSxo6dKgCAgL+J+Pr66uWLVvq2LFjio2N/dMMvFfp0qUN5Tp27GhxEwCAN7nrrrtUoUIFt+eTk5PVu3dvExsBKGhXr1516wN/xowZo549e1rQCAAAAAAAAAAAAACAwsVibQAAAAAAAAAAAAAAAMACWVlZOnHiRL65yMhI68ug2OjVq5duueUWfffdd6acV6tWLW3evFmHDh0qsIXa/y0kJESzZ8/WxYsXlZubqytXrujcuXNyOp2/Lc/s0qWLaUu2b775ZlPOAQBYJzAwMN/M4cOHtWfPngJo47r169cXdoUipUSJEmrZsqUWLlyozMxMJSUlad68eapXr54kKSAgQNHR0apataqpH7oRFhamhQsXKiMjQ0ePHtW7776radOmKTY2VllZWdq8ebOioqJMuw/FR/v27Q3lnn/+eYubAAC8zY3+3LJ+/XplZmaa1AZAQUpLS1OXLl2Uk5Pj0ty0adP0xhtvWNQKAAAAAAAAAAAAAIDCZXc6C7vCn7t8MUOXLmYUdo2/5KndeG7u4bm5x9Ofm8Szc5enduO5uYfn5h6em3t4bu7hubnH05+bxLMDAAAAAAAAgOIuNzdXy5YtU69evVSlShWFhYWpXLlyuvXWW9WnTx+1bNky3zPsdjuLtWGIw+FQkyZNtGrVKlPO+/1CbSP/Xy1MFSpU0Lp163Tu3Dl169bthhdqVq1a1aRmAACr/LpQOT933HGHDhw4YHEb17z11ltKS0sr7Br58vPz06JFizR9+nRTl1Ub5evrq9atW2vbtm3KzMzU5s2bNXToUPn7+xd4F0mqXr26RowYoSlTpqhdu3aF8kxQdPTp00e+vr755ubNm1cAbQAA3uShhx66od9LzM3N1dNPP21eIQAFIiMjQ927d9fWrVtdmps9e7amTJliUSsAAAAAAAAAAAAAAAqf3emhm7V/OnRRxxMvFnaNv+Sp3Xhu7uG5ucfTn5vEs3OXp3bjubmH5+Yenpt7eG7u4bm5x9Ofm8SzAwAAAAAAAIDiLD4+XvXr19eAAQO0atUqnTx5UteuXdPFixe1b98+rVy5Ujt37sz3nKioqEJbHoiiZdCgQdq7d+8Nn1O7dm3Fx8cXiYXa/61cuXJau3atkpOT1alTJ9lsNrfOqV27tsnNAABmGzdunKFcTk6O7rrrLmVnZ1vcyLgxY8YUdoV8Va5cWceOHdODDz6oyZMn69///neBffBEVFSUXnnlFWVkZCguLk7R0dEFci9gJrvdrqZNm+aby8nJUXx8fAE0AgB4k4MHD6pmzZpuz7/33nsmtgFgtdzcXPXv319xcXEuzQ0aNEjjx4+3qBUAAAAAAAAAAAAAAJ7BXtgFAAAAAAAAAAAAAAAAgKLi4MGDstlsatWqlQ4dOnTD59WtW9eEVijutm7dqqVLl97QGXXq1NGWLVuUmJiou+++26RmhSM8PFyff/65Tp8+rdDQUJfnGzVqZEErAICZ+vXrp1KlShnKXrp0SR06dLC4kTHPPPOMnE5nYdf4S2FhYXr66ad1/PhxVa5c+bdvr1evno4fP66vv/5abdu2VdmyZd2+w263KygoSEFBQQoODtbNN9+sli1b6umnn9apU6f0008/6fHHH5evr68Z3yWg0IwdO9ZQ7uGHH7a4CQDA2wQEBCgxMVEjR46U3e76Xw28ePGiLl++bEEzAGZzOp0aOXKk1q5d69Lc/Pnz9eGHH1rUCgAAAAAAAAAAAAAAz8FibQAAAAAAAAAAAAAAACAfTqdTr7zyiukLedu2bWvqeSh+cnNz1b17d7eXdNatW1dbtmzRwYMHddddd5ncrnBVqFBBV69edfnHZfPmzS1qBAAw0yOPPGI4u3nzZr366qsWtsnf6dOn9fzzzxdqh/9ms9lUpkwZ3X333Vq9erWuXLmiqVOn/uUCxjZt2mjDhg26cOGC0tLSFBMTozlz5mjGjBm68847Va9ePfn5+clms0mS/P39FR4ers6dOys2NlZOp1N5eXlKS0tTWlqaUlNTdebMGW3evFlTp05VREREQX73AUv169dPfn5++eYOHDig9957rwAaAQC8id1u17x583TlyhWNHz9etWvXVlhYmOH5HTt2WNgOgFmeeeYZl19L3nbbbRo+fLhFjQAAAAAAAAAAAAAA8Cy+hV0AAAAAAAAAAAAAAAAA8GROp1OPP/645syZY/rZnTt3Nv1MFC8DBw7UpUuXXJ6rV6+e5s+fr+joaAtaeZatW7fq5ptvVlpaWr5ZHx8fVa1atQBaAQBu1LRp0/T+++8rOTnZUP6f//ynOnXqpDp16ljc7M916NBBeXl5hrLHjx9XWlqaJkyYoK+//lpZWVk3fL+vr68C5a/q9AAAIABJREFUAwNVvnx53Xbbbbr33nvVo0cP+fv7u3VeUFCQevTo8dv/njhx4g13BIoTu92u1q1bKzY2Nt/sqFGj1KZNG16HAgBMFxISotmzZ2v27NmSJIfDIR8fn3znzHj9CcBaW7Zs0fTp012aWb58ufr27WtRIwAAAAAAAAAAAAAAPA+LtQEAAAAAAAAAAAAAAIDrePLJJy1Zqh0dHa2aNWuafi6Kj/j4eC1fvtylmXr16mnhwoVq3ry5Ra08T0hIiD766CPde++9+WafffZZ6wsBAExht9u1detW1a9fX+np6fnmHQ6HunbtqqNHjxZAuz9666239OOPPxrKNm/e/LfluuvWrZMknT59Wj/88INycnKUm5v723//+p+cnBzl5eX94Z/9/f1Vq1YtNWzYUJUrV5bdbrfs+wfgz82bN0/Vq1eX0+m8bi4nJ0eRkZHavHmzWrZsWUDtAADe6PDhw4ZydevWtbgJgBvhdDo1fvx4w/nIyEht2rRJkZGR1pUCAAAAAAAAAAAAAMADsVgbAAAAAAAAAAAAAAAA+AsbNmzQSy+9ZPq5NptNs2bNMv1cFB+5ubnq2bOn4XxYWJi++uorr1qo/Xs9e/bU4MGDtWzZMmVlZf1p5pZbbtHkyZMLuBkA4EZERUUpISFB1apVM5Q/duyY5s2bp1GjRlnc7P9cvnxZjz/+uKGsr6+v1qxZ8z/fHhERoYiICLOrAbBYVFSUmjRpoj179hjKt2rVSq1atdKnn36qMmXKWNwOAOCNXn755XwzNptNtWrVKoA2ANw1cOBA7dq1y1C2QoUKiouLY6k2AAAAAAAAAAAAAMAr2Qu7AAAAAAAAAAAAAAAAAOCJkpKS1Lt3b0vOnjlzpu68805LzkbxMGDAAF2+fNlQtl69erpy5YrXLtX+1QcffKDMzEytW7dO7dq1U1BQ0G9f8/PzU1xcXCG2AwC4KyoqSnFxcbLZbIby48aNU3Z2tsWt/k/Xrl0N3/f888+rfPnyFjcCUJDefvttl/KbN29WtWrV5HA4LGoEAPBWDodDCxYsyDcXEhJSAG0AuGvFihVaunSpoWzp0qW1Zs0aRUVFWdwKAAAAAAAAAAAAAADPxGJtAAAAAAAAAAAAAAAA4E88+uijunr1qqlnBgYGau7cuXriiSdMPRfFy8aNG7Vy5UpD2eDgYO3Zs8fiRkVLly5dFBsbq7S0NG3btk0PPfSQEhISWGQKAEVY69atNXbsWEPZjIwMDRo0yOJG/7Fy5Upt27bNULZmzZqaMGGCxY0AFLRmzZqpXbt2Ls1cuXJFY8aM+cuvX716VVOmTFHHjh31t7/9TXfeeaf+8Y9/GP7gHQCAdxo6dKihXIUKFSxuAsBdn376qQYMGGA4v379ejVr1szCRgAAAAAAAAAAAAAAeDbfwi4AAAAAAAAAAAAAAAAAeJq1a9dq3bp1hvMVKlTQoEGDFBAQoKysLH377bfauXOn/P39Vbp0aUVERKhTp04aNWqUypUrZ2FzFHW5ubm67777DOc//vhjBQQEWNioaIuOjlZ0dHRh1wAAmODVV1/VBx98YGix7CeffKJnn31WderUsaxPZmamhgwZYihrt9v11VdfWdYFQOH6/PPPValSJZ07d87wzDvvvKN//etfioiI+O3bDh8+rH79+mnfvn1yOp1/yG/fvl0LFy5UTEyM2rdvb1p3AEDxsHfvXi1atMhQtkWLFha3AeCOVatWqX///srLyzOUHzRokO644w6LWwEAAAAAAAAAAAAA4NlYrA0AAAAAAAAAAAAAAACvd+HCBf3www/6+eefNX78eEMLG38VGBioQ4cOKTQ01MKG8BZ9+vTR1atXDWU7deqkbt26WdwIAADPkZCQoKpVq+a7aMzpdOree+/VwYMHLesycuRIpaWlGco+/vjjioqKsqwLgMLl6+urPXv2qHr16srKyjI043A4VKlSJQUGBiogIECXLl3KdyYjI0MdO3bUww8/rDfffPNGawMAigmHw6HOnTv/z4cy/Bmbzabnn3++AFoBcEVMTIz69eun3NxcQ/mGDRvq/ffft7gVAAAAAAAAAAAAAACez17YBQAAAAAAAAAAAAAAAIDC4HQ6tXbtWrVo0UI33XST2rVrp2HDhrm0VHvOnDlKT09nqTZMMX36dMXExBjKhoSEaNWqVRY3AgDAs0RERGj06NGGsomJifrwww8t6ZGZmaklS5YYylaoUEGzZs2ypAcAzxEREaHPPvtMNpvNpbmMjAxDS7V/5XQ6NXfuXD388MOuVgQAFFPTpk3T2bNnDWW7dOmi8PBwixsBcMXatWvVt29fw0u1bTab5syZI7udvxoMAAAAAAAAAAAAAAB/eg4AAAAAAAAAAAAAAACvk5aWpn79+qlHjx7aunWrW2fUr19fjz76qMnN4K0OHDigadOmGc4vX75cAQEBFjYCAMAzzZkzR6VKlTKUfeSRRwwvJzPK4XAoIiJCeXl5+WZtNpvWr1/PwjPAS7Rr105ffvml/P39Lb9r0aJFlt8BAPB82dnZmjlzpqFscHCwVqxYYXEjAK7YsGGDevfurZycHMMzL774olq1amVdKQAAAAAAAAAAAAAAihDepQ0AAAAAAAAAAAAAAACvkp2drc6dO9/QIpmIiAjt3r3bxFbwZikpKbr99tsNL/7s1q2bOnfubHErAAA8k91u18KFCw1l09LSNHz4cNPu/uGHH1SxYkWlpKQYyj/44INq3LixafcD8Hzt27fXuXPnFB4ebuk9aWlpOnDggKV3AAA836OPPqrMzExD2UWLFvEhbYAH+fnnn9WvXz+XlmpPnz5dEyZMsLAVAAAAAAAAAAAAAABFC4u1AQAAAAAAAAAAAAAA4FXmzp2rb7755obOeO2111SiRAmTGsGb5ebmqlGjRkpNTTWUDw0N1cqVKy1uBQCAZ7vvvvt06623GsouWbLElDvnzZunJk2a6Ny5c4Zn3n//fVPuBlC0lCpVSnPmzLH8ni1btlh+BwDAczkcDn3wwQeGsnfffbfuu+8+awsBMCwnJ0cDBgzQpUuXDM88++yzmjx5soWtAAAAAAAAAAAAAAAoelisDQAAAAAAAAAAAAAAAK9x9epVTZ069YbO6Nmzp3r16mVSI3i7Fi1a6NSpU4bzK1eulL+/v4WNAAAoGtauXSu7Pf+3Qufm5iohIeGG7vr44481evRoOZ1OwzOvvPKKoX4AiqcuXbrIz8/P0jsOHTpk6fkAAM+2dOlSZWVlGcp+9tlnFrcB4IpnnnlG27dvN5yfMmWKnnnmGQsbAQAAAAAAAAAAAABQNPFubQAAAAAAAAAAAAAAAHiNnTt36sqVK27PN2jQQO+//75sNpuJreCtBg0apB07dhjO9+jRQ+3bt7ewEQAARUflypU1dOhQQ9lPP/3U7XtOnjypwYMHuzQTEhKisWPHun0ngKIvJCREY8aMsfSOpKQkS88HAHi2l19+2VDu6aefVlhYmMVtABi1YcMGvfjii4bzkyZNuuEPCwUAAAAAAAAAAAAAoLhisTYAAAAAAAAAAAAAAAC8RmRkpNuzPXr0UHx8vEqVKmVeIXitmTNnavHixYbz4eHhWrlypYWNAAAoet5++21DuZ9++smt8x0Oh5o3b66cnByX5iZPniy7nbdpA95u9uzZCgkJsez8mJgYy84GAHg2h8Oh/fv3G8o+88wzFrcBYNTZs2c1cOBAOZ1OQ/knn3xSzz33HB/0CQAAAAAAAAAAAADAX+Ad2wAAAAAAAAAAAAAAAPAa1atXV2hoqEsz7du311dffaXVq1erdOnSFjWDN4mJidHEiRMN54OCgrRv3z75+vpa2AoAgKLH6M+N9erVc+v8++67T8nJyS7NdO3aVU8++aRb9wEoXux2u+bMmWPZIkR/f39LzgUAeL74+Hg5HI58cyNHjuQDXwAPkZWVpQoVKuj8+fOG8uHh4XrhhRdYqg0AAAAAAAAAAAAAwHXwzhgAAAAAAAAAAAAAAAB4DbvdrsaNGxvOt27dWl9++aXat2/PAguYYv/+/erTp4+cTqehvI+Pj7Zu3arw8HCLmwEAUDQZeY32zTffuHzuY489pjVr1rg00759e5dnABRvQ4cO1a5du3TvvfeqfPnystlsstls8vHxUXBwsMLDwzVo0CD1799f3bt318iRIxUTE6MZM2bke3Z2drbi4+ML4HsBAPA0O3bsMJSbNm2axU0AGJGWlqbOnTsbzkdHR+vkyZP8mQQAAAAAAAAAAAAAAPnwtds98w/Xq9cpKzk9s5skVatTrrAr/Cmem3t4bu7x9Ocm8ezcxXNzD8/NPTw39/Dc3MNzcw/PzX08OwAAAAAAAADwTK1btza8XHHTpk169913NXLkSItbwRucP39e0dHRys3NNZS32WxatmyZS8vgAQDwNkFBQUpLS7tuJi4uzqUzX3/9dc2ZM8dw3sfHR4sXL9aAAQNcugeAd2jatKlWrVrl0sydd96pSZMm5ZubP3++WrZs6W41AEARdfDgQUO58uXLW9wEQH4uXryoLl26aOfOnYbypUuX1scffyw/Pz+LmwEAAAAAAAAAAAAAUPT5FnaBv1KyTGBhV7iukmUDCrvCn+K5uYfn5h5Pf24Sz85dPDf38Nzcw3NzD8/NPTw39/Dc3MezAwAAAAAAAADPNHHiRG3evFnx8fGG8o8//rhatmypOnXqWNwMxVl2drYaNWqU7+LP33vuuefUu3dvC1sBAFD0VahQQUePHr1uJjMzU19++aU6duyY73lvvfWWxo4d61KHlJQUhYWFuTQDANdTrlw5Q7nk5GSLmwAAPFFSUlK+mdq1axdAEwDXc+rUKbVr106JiYmGZz744ANVqVLFwlYAAAAAAAAAAAAAABQf9sIuAAAAAAAAAAAAAAAAABSkEiVKaP369YbzGRkZqlu3ri5dumRhKxR30dHROnv2rOH8wIEDNWnSJAsbAQBQPEyYMMFQbu3atflm5s+frzFjxhi+29/fX6dOnWKpNgDTrVq1ylAuIyPD4iYAAE9k5IPbjhw5UgBNAPyVK1euqH379i4t1X7sscfUvXt3C1sBAAAAAAAAAAAAAFC8sFgbAAAAAAAAAAAAAAAAXic4OFiXL192aWbw4MFyOp0WNUJx1r9/f+3Zs8dw/rbbbtPixYstbAQAQPExYsQIQ7kDBw5c9+vbt2/XyJEjXXq99/HHHysiIsJwHgCMWLFihfr06WMoW6NGDYvbAAA8UUhISL6ZBg0aFEATAH8mLy9PDzzwgA4ePGh45m9/+5tmzpxpYSsAAAAAAAAAAAAAAIofFmsDAAAAAAAAAAAAAADAK5UsWVKnT59W1apVDeU/++wzzZ071+JWKG6mTp2q5cuXG85HRERo27ZtFjYCAKD4MbLc+sSJE9f9es+ePV1aqj18+HDdd999hvMAYMTy5cvVr18/ORwOQ/nWrVtb3AgA4InKlCmTb+batWsF0ATAn5k8ebLWr19vOF+mTBktW7ZM/v7+FrYCAAAAAAAAAAAAAKD4YbE2AAAAAAAAAAAAAAAAvFbFihW1evVqw/knn3xSSUlJFjZCcbJ8+XJNnTrVcD4kJET79++Xr6+vha0AACh+AgIC8s2kpaX95ddmzZqlX375xfB9jRs31vz58w3nAcCIpUuXasCAAYaX/Pv7++v++++3uBUAwBOVK1cu34wrr28BmGfp0qV68cUXDefLly+vDRs2qHr16ha2AgAAAAAAAAAAAACgeGKxNgAAAAAAAAAAAAAAALxa48aNNWfOHEPZ9PR0PfXUUxY3QnGwZ88ePfDAA4aX4vn6+urbb79VmTJlLG4GAEDx07x583wzFy5c+MuvzZo1y/BddevW1e7duw3nAcCIjz76SAMHDjT86wdJGjt2rKEPFgAAFD/ly5fPN3Pt2rUCaALg93bv3q1hw4YZzlerVk3btm1TkyZNLGwFAAAAAAAAAAAAAEDxxWJtAAAAAAAAAAAAAAAAeL0xY8aoXbt2hrKffPKJEhISLG6EouzMmTNq0aKF8vLyDOVtNptiYmJUv359i5sBAFA8paam5ptxOp0KDQ1VzZo1NXz4cJ05c0aSdPLkSV28eNHQPTVq1ND+/ftlt/MWbADm+fDDDzVo0CCXlmqHh4frxRdftLAVAMCTVa1a1VDu888/t7gJgF+dPXtWPXv2VGZmpqH8TTfdpG3btqlGjRoWNwMAAAAAAAAAAAAAoPjiXd0AAAAAAAAAAAAAAADwena7XR9++KHh/LJlyyxsg6IsMzNTjRo1UkZGhuGZl156SV26dLGwFQAAxVvFihUN5VJTU3X06FEtXLhQERER6tGjh1auXGlo1s/PTz/++KN8fX1vpCoA/MF7772nhx56yOWl2ocPH2bJPwB4sa5duxrKdevWzeImACQpKytL9913n06fPm0oX6pUKe3evVs333yzxc0AAAAAAAAAAAAAACjeeCclAAAAAAAAAAAAAAAAIKlChQpau3atoezOnTstboOiyOFwqGnTpvrll18MzwwbNkzjx4+3sBUAAMXfqFGjXJ5xOp1au3atxo0bZyh/9uxZ+fv7u3wPAPyV+fPna/jw4S4t1b755pt19OhRhYWFWdgMAODpIiIiVKZMmXxzDodD8fHxBdAI8F5Op1OjR4/Wt99+ayhfsmRJ7dixQ1WqVLG4GQAAAAAAAAAAAAAAxR+LtQEAAAAAAAAAAAAAAID/r1u3bipfvny+uZ9//rkA2qAocTgcCgoK0oEDBwzP3HXXXVqwYIGFrQAA8A4NGzZUYGCgZeeXLVvW0OJCADBqw4YNGjlypEtLtStWrKgjR44oJCTEwmYAgKKia9euhnK9evWSw+GwuA3gvV5//XW9//77hrJ2u13Lli1T7dq1LW4FAAAAAAAAAAAAAIB3YLE2AAAAAAAAAAAAAAAA8DtGFh3n5uYWQBMUFZcvX1bNmjWVlZVleCYyMlLx8fEWtgIAwLtMnjzZsrM7duxo2dkAvNPf//53l5ZqV6pUiaXaAIA/ePrppw3lLl68qCpVqljcBvBOX3/9tcaPH284P2vWLH59CQAAAAAAAAAAAACAiXwLuwAAAAAAAAAAAAAAAABQEK5du6ZPP/1UK1as0IEDB5Sdna3Q0FCVKVNGN998sypVqqTw8HC9+uqr+Z7l4+NTAI1RFOzfv1933nmnUlNTDc+EhYVp3759stvtFjYDAMC7TJo0Se+++65OnDhh+tn33HOP6WcC8F7r16/X8ePHDecrV66sxMREBQUFWVcKAFDkVK9eXZGRkYZ+Tjl9+rSee+45Sz+MBvA2R48eVd++fZWXl2coP2jQII0bN87iVgAAAAAAAAAAAAAAeBcWawMAAAAAAAAAAAAAAKDYi42N1UMPPaTk5GRTzgsODjblHBRtS5cu1aBBgwwvT5EkPz8/7d69W2FhYRY2AwDAO61bt04NGzaU0+k09dzu3bubeh4A7/bGG28YzlatWlWJiYkKCAiwsBEAoKh67733DH8IzJQpU1SxYkUNHTrU4lZA8XfmzBnVrFnTcP7222/XO++8I5vNZmErAAAAAAAAAAAAAAC8j72wCwAAAAAAAAAAAAAAAABWWrFihTp16mTaUm1Jql27tmlnoWgaN26cHnjgAZeWattsNn3xxRcuLV0BAADG1a9fX2vWrFGZMmVMO7NEiRIqV66caecBwOXLlw3lSpQowVJtAMB1tW7dWh06dDCcHzZsmF599VULGwHF37lz5wwvtJekihUratWqVbymAwAAAAAAAAAAAADAAizWBgAAAAAAAAAAAAAAQLF17tw5jRo1Sg6Hw9RzmzRpYup5KDpyc3PVqlUrt5YQvfnmm2rTpo0FrQAAwK+6deumX375RU899ZR8fX1v+LyqVaua0AoA/k+NGjUM5Ww2m/z9/S1uAwAo6lxd2Dtu3DgNGDDAwkZA8XXhwgW1bdtWiYmJhvIlSpRQTEyMKlasaHEzAAAAAAAAAAAAAAC8E4u1AQAAAAAAAAAAAAAAUGxNnTpVKSkppp/bvn1708+E5zt//rwiIyMVHx/v8uzYsWP18MMPW9AKAAD8N7vdrhdeeEG//PKLVq9erXfffVf169d366wOHTqY3A6At2vcuLGhXGZmplu/9gAAeJegoCDNnTvXpZlly5bplltuUWpqqkWtgOLn8uXLateunRISEgzPLFiwQM2aNbOwFQAAAAAAAAAAAAAA3o3F2gAAAAAAAAAAAAAAACiWcnNztXz5ctPPvfvuu3Xrrbeafi48286dOxUZGanTp0+7PPvEE0/otddes6AVAAC4nlKlSqlnz54aMWKE/v3vfys+Pl6+vr4unbF69WqL2gHwVqNHj5afn5+h7KpVqyxuAwAoDoYOHar+/fu7NHPgwAGFhoZq/fr1FrUCio/s7Gz16tVLP/zwg+GZCRMmaODAgRa2AgAAAAAAAAAAAAAApi7WvnwxQ5cuZph5pGno5h66uYdu7vPkfnRzD93cQzf30M09dHMP3dzjyd0kz+7nyd0cec7CrgAAAAAAAAAAf2rJkiVKSUkx9cyAgAC98cYbpp4Jzzd//nxFR0crI8O136v38fHRsmXLNGvWLIuaAQAAV9x9993avn27/P39Dc+cOnVKa9assbAVAG8TFBSkFStWGMru27dP2dnZOn/+vFJTUy1uBgAoyj7++GO1aNHC5bmuXbuqSZMmOnHihAWtgKLP6XRq9OjRiouLMzzTuXNnzZgxw8JWAAAAAAAAAAAAAABAMnmx9k+HLup44kUzjzQN3dxDN/fQzX2e3I9u7qGbe+jmHrq5h27uoZt7PLmb5Nn9PLlbdnZeYVcAAAAAAAAAgD+1d+9eU88rWbKkYmNj1bBhQ1PPhWebPXu2/v73v8vhcLg0Fxoaqh9++EH9+vWzqBkAAHBHs2bNtGvXLpUoUcLwzBdffGFhIwDeqEePHoZyW7ZsUYkSJRQeHq7Q0FCVKFFCjRo1UmxsrMUNAQBF0ebNm1WnTh2X5/bu3atq1appyJAhys3NtaAZUHS9+OKLeu+99wznmzVrpo8//lg+Pj4WtgIAAAAAAAAAAAAAAJLJi7UBAAAAAAAAAAAAAAAAT/Hzzz+bdlbfvn31448/qkWLFqadCc+XkpKiSZMmuTxXvXp1nTp1SvXr17egFQAAuFENGzbU/v37FRgYaCj/3XffWdwIgDcKCAhweSY7O1v79+9Xhw4dNGLECAtaAQCKMrvdrr1796pixYouzzocDn344YcqWbKk3nnnHQvaAUXP8uXLXfr94caNG+urr75SWFiYha0AAAAAAAAAAAAAAMCvfAu7AAAAAAAAAAAAAAAAAGCFc+fOGcqtWrVKW7ZsUWpqqo4dO6asrCyVLFlSlSpVUsOGDdW9e3dVrlzZ4rbwRD169FBOTo5LM127dtWaNWtkt9stagUAAMxQq1YtnTlzRqVKlco3m5SUVACNAHiTzMxMZWZm3tAZCxYsULVq1TRx4kSTWgEAioOAgAAdOXJE0dHR2rdvn8vz6enpGjVqlGbOnKlZs2apd+/eFrQEPN+3336rwYMHG843aNBAGzZsUOnSpS1sBQAAAAAAAAAAAAAAfo/F2gAAAAAAAAAAAAD+H3t3Hq/1gPeP/32dc9pTWpRKJSWhMXZJgwhlmSylIrKPdeTONpYxGDP2TGI0soWS5sYwZW4GWUqhMNY0FdqbFqX1OJ3r98fvMfc99/dmzuc6XZ9zTuc8n//h9X6fl8/Mg3Ny9f4AQLWU9Bj2iSeeGNOnT4/9998/5UZsTUpLS+Ptt99OnM9kMnH99dfHjTfemGIrACCfGjduHDfffHNcf/31/za3evXqKCkpiaIiH70G8uONN97Iy55rr7029t133zjiiCPysg+A6qF+/frxwQcfxJAhQ2LMmDHl2jFv3rzo379/7LbbbnH//ffHIYcckueWUHXNnTs3fvrTn8amTZsSz/z1r3+NZs2apdgKAAAAAAAAAPh/FVR2AQAAAAAAAAAASEP37t0TZ7t16xaXXHJJTocyqN6mTp0amzdvTpQtKiqKZ5991lFtANgKHX/88WVmstlsvPnmmxXQBqgpdt1117zsyWazcfXVV+dlFwDVz2OPPRb33XdfFBSU/7cQfvrpp3HooYfGTjvtFH/605/y2A6qplWrVsXRRx8dy5cvT5Rv2bJlzJs3L1q0aJFyMwAAAAAAAADg/+WwNgAAAAAAAAAA1VK/fv2iqKgoUTabzcbIkSPj6KOPjvXr16fcjK3Bk08+mSjXuHHj+OSTT6Jv374pNwIA0tC1a9coLCwsMzdx4sQKaAPUFG3bto1atWrlZdesWbPysgeA6unCCy+MKVOmRIMGDbZoz7x58+L444+PNm3axGOPPZandlC1lJSURL9+/RJ/f1WvXr14/vnnY8cdd0y3GAAAAAAAAADwvRzWBgAAAAAAAACgWmrdunWccsopOc28+uqr8etf/zqlRmxN3njjjUS5BQsWROfOnVNuAwCkqVmzZmVmHn744QpoAtQkLVu2zMseL4cCoCzdunWL5cuXx8CBAyOTyWzRrkWLFsUZZ5wRzZs3jxEjRkRpaWmeWkLlu/baa+PVV19NlM1kMvHkk0/G/vvvn3IrAAAAAAAAAOCHOKwNAAAAAAAAAEC1ddNNN0XDhg1zmrnzzjtj1qxZKTViazFnzpwyM0cccUTO//8CAKqeXXbZpczMqlWromvXrvHpp59WQCOgJhg6dGhlVwCgBqlbt26MGzcuZs2aFV27dt3ifStWrIhLL700mjdvHi+99FIeGkLleuGFF+L2229PnL/99tvjhBNOSLERAAAAAAAAAFAWh7UBAAAAAAAAAKi22rdvHw8//HBkMpnEM999911cc8018fLLL8ejjz4a9913n0PbNczs2bNj06ZNZeb69u1bAW0AgLR17949Ue6TTz6J3XffPfr37x/+xOvEAAAgAElEQVRjx46NGTNmxPr161NuB1RXw4YNi2HDhsX2229f2VUAqEF23nnn+Oijj+Kpp56Kxo0bb/G+VatWRe/eveO3v/1tHtpB5fjyyy9jyJAhifM/+9nPYtiwYSk2AgAAAAAAAACScFgbAAAAAAAAAIBqrX///vHII49EQUHyj8o888wzceSRR8aZZ54ZF198cXTp0iWOPPLIeOedd1JsSlUxZsyYRLlTTz015SYAQEU4/vjjc8r/8Y9/jFNPPTX23XffaNCgQU4H2AD+1Z133hmLFy+OJUuWxNChQ6Nt27b//WKonXbaKQYNGlTmjmw2m3ZNAKqhAQMGxMqVK+OSSy6JwsLCLdqVzWbjmmuuiQEDBuSpHVScTZs2Rf/+/WPVqlWJ8kcddVSMHDkyp5d5AgAAAAAAAADpcFgbAAAAAAAAAIBqb8iQIfHXv/412rdvX+4dL7/8chxwwAHRoEGDeOqpp6K0tDSPDalKXnrppTIzjRo1im233bYC2gAAaevWrVvUr1+/3PNjxoyJvffeOzZu3JjHVkBN0rJlyxg+fHh8/fXXUVxcHNlsNubMmRPXXHNNZVcDoBorKCiIESNGxKJFi6J79+5bvO/pp5+OPfbYw/fFbFUuv/zyeO+99xJlf/SjH8XTTz8dRUVFKbcCAAAAAAAAAJJwWBsAAAAAAAAAgBqhZ8+eMWvWrOjSpcsW7Vm/fn0MGjQo9ttvv/jb3/6Wp3ZUJZ999lmZmd12260CmgAAFWXIkCFbNP/+++9H27ZtY/78+XlqBNRU/3qosaDAb/kAIH0tWrSIKVOmxIcffhjdunWLTCZT7l0fffRR7LDDDr4vZqswfvz4GDlyZOL8U089FY0aNUqxEQAAAAAAAACQC5+yBAAAAAAAAACgxqhTp0588MEHedk1c+bM6N69e0yePDkv+6gaVq5cGd9++22ZuaOOOqoC2gAAFWXEiBFRr169LdqxfPny+NGPfpSnRgD/+8j2v1NcXJxyEwBqgj322CPefvvtmDNnThx22GHlPrC9YsWK2HnnneP111/Pc0PIn1mzZsU555yTOD9x4kQvWwQAAAAAAACAKsZhbQAAAAAAAAAAapQ6derkbde6deuib9++MWfOnLztpHI98cQTiXJDhgxJuQkAUJGKiopi5syZ0axZsy3as3r16vj000/z1Aqo6XbYYYdEOf/cASCfOnToEK+88kosXrw4+vbtG4WFhTnv2LRpUxx++OExffr0FBrCllm/fn30798/1q5dmyj/i1/8Io4++uiUWwEAAAAAAAAAuXJYGwAAAAAAAAAAtsCaNWviggsuqOwa5MkLL7xQZqZu3brRoUOHCmgDAFSkLl26xKJFi6Jnz55btGfMmDF5agTUdPXr14+CgrJ/24fD2gCkoWXLlvHcc8/FypUr47TTTst5fvPmzdGzZ89YunRpCu2g/C6++OL46KOPEmUPOeSQuOmmm1JuBAAAAAAAAACUh8PaAAAAAAAAAADUKNlsNu87X3755XjvvffyvpeK98EHH5SZ6dixYwU0AQAqQ+3atePVV1+NRx99tNw7Pvvss/wVAmq8OnXqlJmZNWtWBTQBoKZq1KhRjBkzJr799tvYfvvtc5rdsGFD7LnnnlFSUpJSO8jNVVddFY888kiibIsWLWLcuHFRVFSUcisAAAAAAAAAoDwc1gYAAAAAAAAAoEbZsGFDKnufeuqpVPZScYqLi2P58uVl5g499ND0ywAAlWrIkCGxdOnSOPjggyOTyeQ0m+T7CYCkkvwMu2TJkgpoAkBN17Bhw1i8eHGcffbZOc0tWbIkfvKTn6TUCpK777774vbbb0+UzWQyMW7cuGjVqlXKrQAAAAAAAACA8nJYGwAAAAAAAACAGqWkpCSVvR999FEqe6kYpaWl0aFDh0TZwYMHp9wGAKgKWrRoEa+//nosXrw4+vXrFx07dkw0t2rVqpSbATVJs2bNyszUq1evApoAwP9v9OjRMXLkyJxeQDNt2rRo1qxZlJaWptgMftioUaPi4osvTpy/8cYb47DDDkuxEQAAAAAAAACwpRzWBgAAAAAAAACgRmnUqFHstddeed+7bt26vO+kYpSWlsZBBx0UixYtKjNbVFQU3bp1q4BWAEBV0bJly5gwYUL8/e9/j4EDB5aZX716dQW0AmqKFStWlJlp0qRJBTQBgP9x0UUXxWuvvRZ16tRJPLNy5crYZZddYuXKlSk2g//rk08+iUsuuSRx/qijjoprr702xUYAAAAAAAAAQD44rA0AAAAAAAAAQI1z9NFHJ8527949rrrqqjJzU6ZM2ZJKVJKSkpLYa6+9Ytq0aYnyO+ywQ8qNAICqrFWrVmVmvHAFyJc5c+YkyjVv3jzlJgDwfx1yyCExe/bsnGb+/ve/R9u2bWPq1KkptYL/raSkJM4888z47rvvEuXbtGkTjz/+eBQU+K23AAAAAAAAAFDVFeVzWccuzSKymXyuzBvdyke38tGt/KpyP93KR7fy0a18dCsf3cpHt/Kpyt0iqna/qtytdu3Cyq4AAAAAAJCzU045JW6//fYyj2nUq1cv7rvvvthrr73K3JnkyCJVS3FxcXTt2jWnA0C9evVKsREAUNW1adOmzMzGjRsroAlQE+yzzz6Jcj/5yU9SbgIA369t27bxxRdfxO677574cPH69eujR48eceutt8aVV16ZckNqup/85Cfx7rvvJsoWFhbG+PHjY7vttku5FQAAAAAAAACQD3k9rN24ab18rssr3cpHt/LRrfyqcj/dyke38tGtfHQrH93KR7fyqcrdIqp2v6rcraCwah78BgAAAAD4d3bbbbd46aWX4oILLojPP//8ezNFRUXxyCOPJDqeGBHRv3//fFYkZevXr49dd901vv7668QzderUiXvvvTfFVgBAVde+ffsyM0kPCgL8OyNGjIjVq1eXmatbt27sscceFdAIAL7fzjvvHM8991wce+yxkc1mE81ks9m46qqr4vXXX48XXnghCgoKUm5JTTR+/PiYNm1a4vytt94aBx10UIqNAAAAAAAAAIB88okTAAAAAAAAAABqpEMPPTQ+/PDDuP3226NBgwb//ef33XffuO6662LGjBlx5JFHRosWLRLt23333dOqSp6tWbMmOnbsmNNR7YiIm266KerWrZtSKwBga9CxY8cyM6WlpVFaWloBbYDq6uOPP45LL700UXafffZJuQ0AlO3oo4+OW265Jee5SZMmRfv27WPx4sUptKIme/PNN+P0009PnL/88stj2LBhKTYCAAAAAAAAAPLNYW0AAAAAAAAAAGqs2rVrxxVXXBGrVq2KuXPnxtKlS+Pdd9+Nm2++OZo1axZNmzZNtCeTycSRRx6ZclvyZcCAAbFkyZKcZs4///y48sorU2oEAGwtkhzWjoiYP39+yk2A6qqkpCR69OiROH/RRRel2AYAkvvFL34RgwcPznluwYIF0aFDh3jppZdSaEVN9Nlnn0Xfvn2juLg4UX7fffeNO+64IzKZTMrNAAAAAAAAAIB8clgbAAAAAAAAAIAar1atWtGhQ4do0aJFRET87W9/iwMOOCDxfIcOHWLHHXdMqR35dPvtt8df/vKXnGauuOKK+P3vf59SIwBga9KoUaNEx9aef/75CmgDVEdnn312rF69OlG2adOmMWjQoJQbAUByjz/+eJx33nk5z23atCl69+4d1113XQqtqEmWLFkSffr0iVWrViXKH3rooTF9+vSUWwEAAAAAAAAAaXBYGwAAAAAAAAAA/sUf/vCH+PGPfxwLFy5MPDNy5MgUG5EvGzdujBtuuCGnmZtuuiluv/32lBoBAFujwsLCMjM///nPo6SkpALaANVJaWlpPP3004nzTz75ZIptAKB8Ro0aFY8//ngUFRXlNJfNZuOWW26JQw45xPfSlMvatWvjmGOOia+++ipRvkGDBjF69OgoKPDbbAEAAAAAAABga+S/+AMAAAAAAAAAQETMnDkzBg8eHD/72c9ymjv55JOjT58+KbUin84555zYuHFj4vzw4cPj+uuvT7ERALA1qlOnTpmZDh065HxIEODFF19M/DPLcccdF7179065EQCUz+DBg+Ojjz6KJk2a5Dz7xhtvROvWrWPevHkpNKO6KikpiQEDBsTMmTMT5TOZTDz22GPRsWPHlJsBAAAAAAAAAGlxWBsAAAAAAAAAgBpr7ty5cdlll0X37t1jn332iSeffDLnHffff38Kzci3+fPnx7hx4xLnM5lM/PznP0+xEQCwtdpjjz3KzMybNy+OOeaYKC0trYBGQHXxwgsvJMo1adIk/vjHP6bcBgC2TJcuXWLRokWx//775zz7j3/8I3bZZZd45plnUmhGdZPNZuOSSy6JSZMmJZ6566674qSTTkqxFQAAAAAAAACQNoe1AQAAAAAAAACoUTZs2BAPPvhg7LffftGxY8e455574u233855T+fOnWPJkiXRrFmzFFqSbyeddFJOhy2z2WzcdtttKTYCALZWv/vd7xLlJk2aFD/60Y9SbgNUJ4sWLUqUe//996N27doptwGALVe3bt2YPn16XHbZZTnPfvfdd3HSSSd5+R1levzxx+OBBx5InL/00kvL9f9JAAAAAAAAAKBqcVgbAAAAAAAAAIAaYc2aNXH22WdHp06d4rzzzov33nuv3Lt23XXXmDx5crRs2TKPDUnLK6+8Eu+++27Oc7fccktOx7gBgJphv/32i5122ilRdvbs2Sm3AaqTzZs3J8q1b98+5SYAkF933313PPvss1GrVq2cZ++9997Yd999Y+PGjSk0Y2v397//PS666KLE+RNOOCHuuuuuFBsBAAAAAAAAABXFYW0AAAAAAAAAAKq1zz77LM4///xo3bp1PPzww7Fo0aIt2nfQQQfFG2+8Ea1atcpTQ9J22mmnlWtu3bp1cd111+W5DQBQHUydOrWyKwDVUCaTSZQrKSlJuQkA5N/xxx8fs2fPLtfLCmfMmBGtWrWKTz/9NIVmbK2+++67OPXUU2Pt2rWJ8gceeGA8+eSTUVhYmHIzAAAAAAAAAKAiOKwNAAAAAAAAAEC1tGbNmjjzzDNjt912i1GjRsW6deu2eGezZs3ir3/9azRv3jwPDakId911VyxevLjc88OHD3e0DgD4P1q2bBm33XZbmblsNlsBbYDqYs8990yUu+yyy1JuAgDpaN++fSxYsCB69uyZ8+w333wTe+yxRzzyyCMpNGNrdOONN8Y777yTKNupU6d4/vnno169eim3AgAAAAAAAAAqisPaAAAAAAAAAABUO8uWLYtu3brFo48+mredp5xySixcuDDq1q2bt52kq7i4OK677rot2rFx48b4j//4jzw1AgCqk/bt21d2BaCaGThwYKLcyJEjY+XKlSm3AYB0FBUVxauvvho33HBDZDKZnGY3b94cZ511VgwZMiSldmwtXn/99fjNb36TKNu8efN48cUXvTATAAAAAAAAAKoZh7UBAAAAAAAAAKhWVq5cGb169YrPPvssL/uaNGkSjzzySDzxxBNRp06dvOykYpxzzjmxcePGLd4zatSovOwBAKqXgoKyP4qdzWYroAlQXXTt2jVat26dKNusWTPHtQHYqv3qV7+Kl19+uVwvMhwzZkzstttusWbNmhSaUdWtWrUqBg8enPjnrXvuuSc6deqUcisAAAAAAAAAoKI5rA0AAAAAAAAAQLVRXFwcxx13XHz00UdbvKtp06Zx8803x9y5c+OMM86ITCaTh4ZUlPnz58eTTz6Zl13FxcVx0UUX5WUXAFB9FBYWVnYFoBq6+OKLE2fbtWsXM2bMSLENAKTr8MMPjy+//DLatm2b8+xnn30WrVu3jnfffTeFZlRV2Ww2fvazn8WCBQsS5X/729/GqaeemnIrAAAAAAAAAKAyOKwNAAAAAAAAAEC1cc0118TUqVO3aEf37t3j/vvvjy+//DKuu+662HbbbfPUjorUv3//KC0tzdu+hx9+OGbPnp23fQDA1s9hbSANV1xxRdSqVStRdt26dXHAAQfEa6+9lnIrAEhPy5Yt48svv4zjjjsu59l169ZFt27dYsSIESk0oyp69NFHY8KECYmyhx56aFxxxRUpNwIAAAAAAAAAKovD2gAAAAAAAAAAVAuffPJJDB8+vFyzBQUFcccdd8ScOXNiypQpccEFF8Q222yT54ZUlNdeey2mT5+eKHvVVVcl/t+6V69eeT3WDQBs3YqKisrMZLPZCmgCVCdFRUXRt2/fxPnNmzdHnz59YuHChSm2AoB0FRQUxPPPPx933nlnFBTk9lseS0tL49JLL40TTjjBr91Vc7Nnz45LLrkkUbZJkybx+OOPeyESAAAAAAAAAFRjDmsDAAAAAAAAAFAt3HXXXTkfTjnmmGNi6tSpsXnz5rj88stjp512SqkdFWnw4MGJck2aNInf/OY3ceONNybKf/311zFw4MAtqQYAVCOZTKayKwDV1OOPPx7169dPnN+0aVPss88+UVJSkmIrAEjfsGHDYsqUKdGgQYOcZ5977rno2LFjLF++PIVmVLbi4uI45ZRTYt26dYnyo0ePjh122CHlVgAAAAAAAABAZXJYGwAAAAAAAACArd7KlStj7NixifNDhw6N2bNnx5///Oc48MADU2xGRRs+fHgsWrQoUXbUqFFRUFAQl112WTRt2jTRzIQJE2L06NFbUhEAqCaKiooquwJQTdWtWzcmT54chYWFiWeWLl0aPXv2TLEVAFSMbt26xYIFC2LnnXfOefbLL7+Mtm3bxuuvv55CMyrTDTfcEO+9916i7DnnnBMnnnhiyo0AAAAAAAAAgMpWkM1WdoXv982KDbFqxYbKrvGDqmo3z618PLfyqerPLcKzK6+q2s1zKx/PrXw8t/Lx3MrHcyufqv7cIjw7AAAAAICK9NZbb8WmTZsSZefNmxfDhw+PTp06pdyKilZcXBzXXnttomyXLl2if//+//3Ht912W+Kvc/7558cXX3yRcz8AoHrJ5eAtQK7222+/+NOf/hSZTCbxzFtvvRXbbbddlJaWptgMANK37bbbxueffx6DBg3KeXbjxo3Rs2fPuPnmm1NoRmV47bXXEv/6befOneOee+5JuREAAAAAAAAAUBUUZKvoZe25s1bEl5+vqOwaP6iqdvPcysdzK5+q/twiPLvyqqrdPLfy8dzKx3MrH8+tfDy38qnqzy3CswMAAAAAqEiffPJJoty7774bO+64Y7plqDTnnntubNhQ9sslM5lMTJgw4X/9uXPOOSfatWuX6Ots3rw5unfvHsXFxeXqCQBUDwUFBWVmqupntYGtwzHHHBPjxo3L6ZD/8uXLo0WLFjFt2rQUmwFA+goKCmLs2LHxhz/8IeeX2mSz2fjlL38ZvXr1ipKSkpQaUhFWrFgRp512WqKfrWrVqhVjx46NBg0aVEAzAAAAAAAAAKCylf1pbgAAAAAAAAAAqOI2bdqUKDd79uyUm1BZFi5cGE888USibJ8+faJr167/589Pnjw5ioqKEu1YsWJFHHXUUTl1BACql1yP+wGUx4ABA2LmzJk5zaxYsSK6d+8eQ4YMidLS0pSaAUDFOPfcc2PmzJnRuHHjnGdfeeWVaNu2bcyfPz+FZlSECy+8MBYuXJgoe8stt8Q+++yTciMAAAAAAAAAoKpwWBsAAAAAAAAAgK3ezjvvnCh3yimnxJ133plyGypDv379Eh2Mq1WrVowbN+57/1qHDh1izJgxib/m5MmT4ze/+U3iPABQvSR9IQfAltpjjz1i1qxZUbt27cQz2Ww2xowZEy1atIhp06al2A4A0rfHHnvEokWL4sc//nHOs0uWLIlOnTrFpEmTUmhGmiZPnhxPP/10ouzhhx8ew4YNS7kRAAAAAAAAAFCVOKwNAAAAAAAAAMBWb7/99kucveKKK+L5559PsQ0V7fXXX098KG7o0KHRqFGjH/zrgwYNitNPPz3x177uuuscqQOAGqqgwEexgYrTuXPn+NOf/hSZTCanuRUrVkT37t1jyJAhiV5GBABVVf369eODDz6In/3sZznPFhcXx7HHHhu/+MUvUmhGGkpLS6Nnz56Jss2aNYvHHnvMz2gAAAAAAAAAUMP4pAAAAAAAAAAAAFu9zp07x8EHH5w437dv31i1alWKjahIp556aqLctttuG7feemuZuUceeSQ6deqUaGc2m40jjjgi1q5dmygPAFQfhYWFZWay2WwFNAFqit69e8cvf/nLnOey2WyMGTMmWrZsGdOnT0+hGQBUnAceeCDGjh0bRUVFOc1ls9m49dZbo0ePHlFcXJxSO/LlnnvuSZx96KGHok2bNim2AQAAAAAAAACqIoe1AQAAAAAAAACoFn7729/mlG/atGl89913KbWhoowYMSIWLlyYKHv//fdHQUHZH5kqKCiIt99+O+rWrZto79q1a+PHP/5xouy/s2bNmhg7dmzcfPPNcc8998TEiRNjzpw5UVpausW7AYD8y/WQH0A+/OpXv4o+ffqUa3b58uVx4IEHxhlnnOHnDAC2aoMGDYpPP/00mjVrlvPslClTok2bNjFnzpwUmpEPEydOjGHDhiXKnnPOOdG3b9+UGwEAAAAAAAAAVZHD2gAAAAAAAAAAVAvdu3ePX/7ylznNDBw4MDZv3pxSI9JWXFwcV199daJs586dY9CgQYl3N2/ePP785z9HJpNJlJ87d260adMmNm7cmPhrlJSUxPjx4+O4446L7bbbLho3bhynnnpq/PKXv4zLLrssjj322OjUqVMUFRVFhw4dYsSIEYl3AwDpKywsrOwKQA01adKkOP7448s1m81m47HHHouWLVvG9OnT89wMACrOzjvvHIsWLYoDDzww59nly5dHly5dYsKECSk0Y0u8/vrr0b9//8T5u+++O8U2AAAAAAAAAEBV5rA2AAAAAAAAAADVxg033BBnnXVW4vwzzzwTv/rVr9IrRKrOP//82LBhQ5m5TCZTriM5hx9+eFx55ZWJ84sWLYo2bdrE559//oOZqVOnxhlnnBHt27ePOnXqxMCBA+PPf/5zLF++/AdnstlsfPnll3HppZdG69at45VXXsnp7wMASEdBgY9iA5Xn2Wefjaeeeirq1atXrvnly5fHgQceGGPHjs1zMwCoOLVr146pU6fGFVdckfgFef9UUlISJ598clx44YUptSNXU6ZMiWOOOSbRr/lGRNx1112xzTbbpNwKAAAAAAAAAKiqfJobAAAAAAAAAIBqo6CgIEaPHh3HHnts4plf//rX8Z//+Z8ptiINixcvjsceeyxRtnfv3rHHHnuU6+vceuutsd9++yXOr1y5MnbdddfIZDLRvHnzaNeuXTRp0iQymUzUqlUrDjrooHjsscfi66+/jtLS0pz7LF68OHr16hUHHnhgrF27Nud5ACB/ioqKKrsCUMMNGDAgli1bFoceemi55rPZbAwePDimT5+e32IAUMFuv/32eOGFF6J27do5z/7+97+PPffcM9avX59CM5KaPn169OnTJ9atW5cov9dee8XFF1+ccisAAAAAAAAAoCpzWBsAAAAAAAAAgGolk8nECy+8EPvss0/imX79+sWTTz6ZYivy7aSTTkp0mLqoqCjGjh27RV/rjTfeiMaNG+c8t2LFipg/f3588803ERFRUlKyRT3+1bRp06Jt27bx1Vdf5W0nAJCbwsLCyq4AEA0bNozXXnstnnrqqahXr17O89lsNvr06ZPXn1cAoDIcc8wxMXfu3Nh+++1znv3www+jdevW8be//S2FZpRlxowZcdRRR8W3336bKF+/fv0YN25cuQ6pAwAAAAAAAADVh8PaAAAAAAAAAABUSy+++GK0a9cucX7w4MGRyWRi3Lhx8V//9V8xefLkePvtt2Pu3LmJDjhTcd544414++23E2WHDh0a22677RZ9vbp168bkyZOjoKBqfdzqm2++iS5dusSMGTMquwoA1EhV7XsDoGYbMGBALFu2LA499NCcZ1etWhWDBw/OfykAqGBt2rSJ+fPnx+GHH57z7OrVq2PvvfeOBx98MIVm/JAPP/wwjjjiiFi9enXimREjRsQuu+ySYisAAAAAAAAAYGvg09wAAAAAAAAAAFRL2223XUyaNCmaNGmS09wpp5wSvXv3jp49e0b37t2jY8eO0bhx4zj11FNjypQpKbUlF6eeemqiXOPGjeO2227Ly9fcc88946677srLrnzauHFjHHDAATFx4sTKrgIANU5RUVFlVwD4Xxo2bBivvfZaPP3001GvXr2cZidMmBDr169PqRkAVJyioqL461//GjfddFNkMpmcZjdv3hznnXdenHLKKV62WAE+/vjj6NWrV6xatSrxzNChQ+Oss85KsRUAAAAAAAAAsLVwWBsAAAAAAAAAgGpr9913j5deemmL96xduzbGjh0bPXr0iFtvvTUPzSive++9NxYsWJAoe//990dBQf4+IlVVj7Zs3rw5jjvuuBg1alRlVwGAGiXpYW0H+YCK1r9//1i+fHn07Nkz8UxpaWmMHDkyxVYAULGuv/76eOWVV6Ju3bo5z44bNy66dOkS33zzTQrNiIj47LPP4vDDD4/ly5cnnrngggvi7rvvzvlgOgAAAAAAAABQPTmsDQAAAAAAAABAtbbvvvvGM888k7d9v/jFL+Luu+/O2z6SKy4ujquuuipRtnPnznHKKafkvcNDDz0UN998c5U73pLNZuP888+Pe+65p7KrAECNkfQFHg5rA5Whfv368eqrr8bTTz+deObRRx9NrxAAVIKePXvGV199Fe3bt895dvbs2dGmTZuYNm1aCs1qti+++CIOO+ywWLZsWeKZs88+O0aOHFnlfl0WAAAAAAAAAKg8DmsDAAAAAAAAAFDtnXDCCXHzzTfnbd8NN9wQa9asyds+krngggtiw4YNZeYymUyMHz8+tR7XXXddTJ48OerVq5fa18Dx00EAACAASURBVCivyy+/PObMmVPZNQCgRigsLEyUKykpSbkJwA/r379//OMf/0iUnTVrlpcBAFDttGjRIubOnRt9+/bNeXb9+vVx0EEHxZ133plCs5ppzpw5cdhhh8WSJUsSz5x++unxhz/8IfHLjQAAAAAAAACAmsEnCQAAAAAAAAAAqBGuvfbaOPfcc/Oya+3atfHUU0/lZRfJLF68OB599NFE2SOOOCL23HPPVPscfPDBsWDBgth55523eFdBQUG0a9cuhgwZEm+++WZks9nIZrOxevXqOProo3PatXnz5hg4cOAWdwIAylZUVJQo50gtUNmaN2+e6OeE0tLS+PjjjyugEQBUrIKCgnjuuedi+PDhOR9nLi0tjSuuuCKOPfZY39tvoa+++ioOO+ywWLhwYeKZQYMGxcMPP+yoNgAAAAAAAADwf/g0AQAAAAAAAAAANUImk4kHHnggWrVqlZd977//fl72kEy/fv0SHa4pKiqK8ePHV0CjiKZNm8bnn38ed9xxR7Rv3z6n2ebNm8dxxx0XTz/9dGzatCm++uqrePTRR6NHjx7/nWnUqFFMnDgxnnrqqahVq1bi3TNmzIhly5bl1AcAyF3Sw9olJSUpNwEo20MPPZQoN3/+/JSbAEDlGTp0aEydOjUaNGiQ8+zEiROjffv2sXjx4hSaVX9LliyJnj17xtdff5145qSTTooxY8ZEYWFhis0AAAAAAAAAgK1Vsk9zAwAAAAAAAABANVBQUBDz58+Pa6+9Nm677bYt2rVp06Y8taIsb731VkydOjVR9pJLLoltt9025Ub/o6CgIC6//PK4/PLLY/HixfHRRx/FggULYuHChbF06dL4xz/+EStWrIh169ZFixYt4vDDD48zzjgjGjVqlPhrDBgwIPbff//Yc889Y82aNWXms9ls/Md//Ec88cQTW/K3BgCUoaCgIFHOYW2gKqhfv36iXJIXGgHA1uyAAw6IBQsWRLdu3WLWrFk5zS5YsCA6dOgQzz//fBx55JEpNax+stlsXHjhhTFv3rzEMz/96U9j7NixiV9oBAAAAAAAAADUPD5VAAAAAAAAAABAjVJYWBi33nprHH300TFs2LB47733yrVn2bJleW7GDznllFMS5Ro1ahR33nlnym1+WKtWraJVq1ap7O7QoUPMmzcvunbtGosXLy4z/8orr6TSAwD4H0kPvDlSC2xN/DMLgJpg2223jc8//zxOO+20nF9Ot2nTpujdu3dce+21cfPNN6fUsHq5//7749lnn02c79OnTzz99NNRu3btFFsBAAAAAAAAAFu7ooKCTGV3+F4duzSLyFbNbhERO3VpXtkVvpfnVj6eW/lU9ecW4dmVl+dWPp5b+Xhu5eO5lY/nVj6eW/l5dgAAAAAAVdvBBx8c77zzTsycOTP+8pe/xLRp02Lx4sWRyWQSHds+6qijKqAl999/f8yfPz9R9r777ouCgoKUG1Wepk2bxty5c6NevXplZpcsWVIBjQCgZkt6WHvz5s0pNwEo28qVKxPl6tevn3ITAKg6Hn/88TjkkEPi/PPPz+n79mw2G7/+9a/jjTfeiFdeeSXxzwY1TWlpaQwfPjwuv/zyxDNHHHFEPPPMM1GnTp0UmwEAAAAAAAAA1UHmVw/0zv7zD3bcpVm0bteoMvsAAACwlene9pfRoNb2lV0DAAAAACCvioqKyjyk8txzz0Xfvn0rqFHNVFJSEo0bN47169eXme3UqVPMnj27AlpVvuuuuy5uueWWMnPffvttNGzYsAIaAUDNVFpaGoWFhWXmFixYEG3atKmARgA/7OGHH46zzz67zNyqVati2223rYBGAFB1fPzxx9GjR49YvXp1zrMtWrSId955J9q3b59Cs63Xxo0b48QTT4wXX3wx8cyhhx4aEydO9KIPAAAAAAAAAKBMN47qEwWVXQIAAAAAAAAAACrTt99+G++++24sXbo0stlsvP3222Ue1Y6I2HXXXSugXc12wQUXJDqqHRHx9NNPp9ym6jjwwAMT5Xr06JFyEwCo2QoKkn0Uu7S0NOUmAGWbOXNmopyj2gDURF27do1FixbFnnvumfPssmXLYuedd47nnnsuhWZbp9LS0hg4cGBOR7V33HHHeOGFFxzVBgAAAAAAAAASc1gbAAAAAAAAAIAaZ8GCBXH11VfHAQccEE2aNIn9998/tt9++ygoKIju3buXOV+nTp3YaaedKqBpzbV06dJ4+OGHE2V79eoVe+21V8qNqo699947Ue7DDz+MoUOHptwGAChLSUlJZVcAiA0bNiTKNW7cOOrWrRuFhYWRyWSioKAg6tatG9ttt13stttucdZZZ8Xs2bNTbgsAFa9+/frx/vvvx/nnn5/z7HfffRcnnHBCXH755Sk02/o8+uij8ac//SmnmZkzZ0bDhg1TagQAAAAAAAAAVEcOawMAAAAAAAAAUO0tX748+vfvH+3bt49ddtkl2rZtG7fddlu88847sXnz5pz37b333lFUVJRCU/6pX79+UVpaWmauqKgoxo8fXwGNqo5WrVrF9ttvnyg7YsSImDRpUsqNAIB/x2FtoCrYZpttEuXWrFkTmzZt+u+fx7LZbGzatCmWL18en332WTzyyCPRuXPnaN++feKXIQHA1uT3v/99PPXUU+X69d+77rorDjzwwCguLk6h2dZhxYoVceWVV+Y0M3LkyGjSpElKjQAAAAAAAACA6sphbQAAAAAAAAAAqrW333479tprr/jjH/8YX3/9dXzxxRdbvPPoo4/OQzN+yNSpU+Ott95KlL3ooouiadOmKTeqevr27Zsol81m48QTT4xly5al3AgA+CHZbLayKwBEw4YN87rv66+/jrPPPjs6d+4cs2fPzutuAKhsAwYMiM8//zyaN2+e8+y0adOiVatWefl16K3R1VdfHStWrEicHzhwYFx44YUpNgIAAAAAAAAAqiuHtQEAAAAAAAAAqLYefPDBOPjgg2PBggV521lUVBSnnXZa3vbxfw0aNChRbptttom777475TZV0z333BONGzdOlN20aVN069YtSktLU24FAHyfkpKSyq4AEMcdd1wqe2fPnh1dunSJl156KZX9AFBZOnbsGAsXLoyDDjoo59mVK1fG7rvvHk888UQKzaqut99+O0aPHp04/9Of/jRGjx4dmUwmxVYAAAAAAAAAQHXlsDYAAAAAAAAAANXS0qVL4+c//3neDxledNFF0b59+7zu5H+MGjUqvv7660TZe++9NwoKauZHoOrWrRuTJ09O/Pc/b968OP3001NuBQB8Hy+3AKqCAw44IJo3b57K7tLS0ujfv38UFxensh8AKkvt2rXjrbfeiquvvjrn488lJSVx2mmnxbnnnptSu6qlpKQkLrjggsT5P/zhD/Hcc89FgwYNUmwFAAAAAAAAAFRnNfN3lQEAAAAAAAAAUO099NBDsXHjxrzu3GWXXeKWW27J607+R0lJSQwbNixRtmPHjjFkyJCUG1Vte+65Z9x1112J808++WQ88cQTKTYCAL5Pvl/0AlBeZ555Zmq716xZEwMHDkxtPwBUpt/+9rcxadKkqFOnTs6zo0ePjq5du8batWtTaFZ1jBw5Mj788MNE2QkTJsS5556b87FyAAAAAAAAAIB/5bA2AAAAAAAAAADV0osvvpjXfe3atYvnn38+GjRokNe9/I+LLroo1q1blyg7fvz4lNtsHYYOHRpHHXVU4vx5550XpaWlKTYCgJolySG4zZs3V0ATgLLdeuut0alTp9T2P/vss/HVV1+lth8AKlPv3r1j3rx50aZNm5xnP/nkk2jdunW8//77KTSrfAsXLozrr78+UXbo0KHRr1+/lBsBAAAAAAAAADWBw9oAAAAAAAAAAFRLs2bNytuu448/PmbOnBmdO3fO207+t6VLl8ZDDz2UKHvYYYfFPvvsk3Kjrcef//znaNmyZaLshg0b4uGHH065EQDwr7zUAqgqCgoKYsaMGdGxY8fUvsbLL7+c2m4AqGytWrWKr7/+Ovr06ZPz7Lfffhv77rtv3HfffSk0q1yXXXZZrF27tsxcq1at4sYbb6yARgAAAAAAAABATeCwNgAAAAAAAAAA1dK6deu2aL5hw4YxYMCAmDFjRjz77LPRrFmzPDXj+/Tv3z82b95cZq6wsDDGjx9fAY22HkVFRTFlypQoKipKlD/33HNj48aNKbcCAP4pyfc4ABWlUaNG8fe//z1uu+22qFOnTt73b9q0Ke87AaAqKSgoiEmTJsWtt94amUwmp9nS0tK4+OKL4+STT642L+C5+uqrY8KECYmyw4cPj0aNGqXcCAAAAAAAAACoKTK/eqB39p9/sOMuzaJ1Ox9MAAAAILnubX8ZDWptX9k1AAAAAAD+j7Zt28aCBQsS5x988ME47LDDYtmyZbH99ttHu3btoqDAe+srwrRp0+LAAw9MlL344ovj3nvvTbnR1unxxx+P008/PXG+Xbt2sf/++8eAAQOiX79+KTYDgOqroKAgstnsv828+eab0aNHjwpqBJCbN954I5577rlYuHBhNGzYMFq2bBmtWrWKevXqxbnnnpvTrsLCwli/fn3Url07pbYAULW89dZbceSRR8aGDRtynu3YsWO888470bRp0xSaVYzHHnsszjjjjETZXr16xUsvvZTzMXIAAAAAAAAAgO9z46g+DmsDAACwZRzWBgAAAACqqhNPPDGeffbZxPlWrVrF7Nmzo0GDBim24vvsuOOO8dVXX5WZa9iwYaxevdrB83+jdevWsXjx4nLN/td//VcceeSReW4EANVbksPar7/+ehx88MEV1Ahgy61cuTJatGgRmzdvzmmuR48e8eabb6bUCgCqppUrV8b+++8fc+bMyXm2fv368fLLL0f37t1TaJau1atXx7bbbpsoW7t27fjoo4+ic+fOKbcCAAAAAAAAAGqKG0f1Cb/DDAAAAAAAAACAaunUU0/NKb948eL44IMPUmrDDxk1alSio9oREb/73e8c1S7DqFGjyj171FFHxYQJE/LYBgCqv0wmU2Ym18O0AJVp+fLl0blz55z/2ZXJZOKOO+5IqRUAVF1NmzaNL774Ik4++eScZ9evXx89evSI22+/PYVm6Up6VDsi4sorr3RUGwAAAAAAAADIO7/LDAAAAAAAAACAaun444+P3XffPaeZv/3tbym14fuUlJTEsGHDEmU7dOgQZ511VsqNtn4HHHDAFs2ffPLJ0atXryguLs5TIwCgtLS0sisAJFJSUhK77757rFixIvFMJpOJHXbYIUaPHh3dunVLsR0AVF0FBQUxfvz4uO+++3J+MWA2m42rrroqjjnmmK3mZ4djjz02cbZDhw5xzTXXpNgGAAAAAAAAAKipHNYGAAAAAAAAAKBaKiwsjHvvvTenmY8++iilNnyfSy65JNatW5coO378+JTbVA8tWrSIESNGRCaTKfeOV155JerUqRPvv/9+HpsBQM21efPmyq4AkMigQYNi2bJlifNHHHFEbNy4MebPn+9FSAAQERdeeGG89957sc022+Q8O2nSpGjfvn0sXbo0hWb589hjj8XEiRMT5x966KGoV69eio0AAAAAAAAAgJrKYW0AAAAAAAAAAKqtnj17xsiRIxPnV69enWIb/tWyZcviwQcfTJQ99NBDY7/99ku5UfVxySWXxEMPPbRFx7UjIvbee+945ZVX8tQKAKqnJP++LSkpqYAmAFtm2bJl8cwzzyTOb7fddvGXv/wlateunWIrANj67LXXXrFo0aLYfffdc55dsGBBtG/fPu6///4Umm25JUuWxBlnnJE436NHj+jZs2d6hQAAAAAAAACAGi2vh7W/WbEhVq3YkM+VeaNb+ehWPrqVX1Xup1v56FY+upWPbuWjW/noVj5VuVtE1e5XlbuVbs5WdgUAAAAAgH+rb9++ibMHHXRQik34VyeffHJs3ry5zFxhYWFMmDChAhpVL2eeeWaMGzdui/f06tUrMplMtGvXLr766qs8NAOAmieb9d/Vgarv7LPPjtLS0kTZgoKCeP7556OgIK+/JQUAqo2GDRvGxx9/HGeffXbOs5s2bYqLLrooTj755MT/bq4I2Ww2WrVqlThfVFQUr7/+eoqNAAAAAAAAAICaLq+fYpw7a0V8+fmKfK7MG93KR7fy0a38qnI/3cpHt/LRrXx0Kx/dyke38qnK3SKqdr+q3K24uOyjJwAAAAAAlWXKlCnRtWvXxPlevXql2IZ/mj59euKjKuedd140b9485UbV04ABA+K5557Ly6758+fHjjvuGHvvvXdMnTo1LzsBoKYoKSmp7AoA/9ayZcti0qRJibIFBQXxwgsvRLdu3VJuBQBbv9GjR8fjjz8eRUVFOc9OmDAhWrRoETNmzEihWe723nvvnPKfffaZl3AAAAAAAAAAAKnyyQQAAAAAAAAAAKqdb7/9Ns4555zo0aNHrF69OtHMwQcfHJ07d065GRERAwcOTJRr2LBhjBgxIuU21Vvfvn0jm81GNpuNCRMmRIcOHbZo3/vvvx8HHXRQ1K9f/7//XGlpaZSWlm5pVQDYKmUymTIzmzd7YTVQtV1++eWJv6efOHFiHH300Sk3AoDqY/DgwfHJJ59E06ZNc55dsWJF7LfffjF06NAUmiX3xRdfxAcffJA4/8ADD0SnTp1SbAQAAAAAAAAA4LA2AAAAAAAAAADVSHFxcdxzzz3RqFGjeOihhxLPFRQUxB133JFiM/5p9OjR8eWXXybKDh8+PIqKitItVIP069cv5s6dG6tWrYqrr756iw7ybNiwITKZTGQymSgsLIxatWrFDjvsECeeeGKMGzfOoW0A+Bf+vQhUdS+//HKi3NChQ6N3794ptwGA6qdz586xcOHCOOCAA3KezWaz8bvf/e7/Y+/Ow6Ku9/eP3zMgIqAiooiYO1pureCSVq6VS7kcxNwqlzT1aFYu2ak0S3NJM9dKLQPXcEnTUjMzl1wy0wJXXDJUDBcQRGGY+f3xvep3PKl8ZpgPg/p8XNe5zhXc79f7dvIAeuD1UaVKlXTs2DET2t1cdna2qlevbjg/fPhw9enTx8RGAAAAAAAAAAAAAAAA/4fF2gAAAAAAAAAAAAAAALgtfPfdd6pTp44GDx7s9NnXXntNkZGRJrTCf7Pb7Yb//VSsWFG9evUyudGdKTAwUGPHjtXkyZP1yCOPuGWm3W5XUlKSli9frs6dOysiIkI2m80tswEAKMgsFkuumZycnHxoAgCuS0lJyTUTHBysyZMn50MbAABuT76+vtq+fbtLf38tScePH1d4eLgmTpzo5mY358xSbUkaM2aMSU0AAAAAAAAAAAAAAACuxWJtAAAAAAAAAAAAAAAA3NIcDodGjx6tpk2b6uDBg06ff+yxxzRy5Ej3F8M/DBgwQOnp6YayixYtMrkNJGnt2rWGFoI66+eff1Z4eLjhf98AANzO7Ha7pysAwE0ZeShO3bp186EJAAC3v0mTJmn58uUqVKiQ02dzcnI0ZMgQ3X///Tp//rwJ7a61bt06HTt2zHD+1KlTpvxdIwAAAAAAAAAAAAAAwPWwWBsAAAAAAAAAAAAAAAC3LIfDoUGDBunNN9906Xz58uW1aNEieXt7u7kZ/tfZs2f18ccfG8o++uijLG3LJ76+vrLZbBoyZIjbZx8/flwVK1bMlyU/AAAUZDk5OZ6uAAA3NHDgQEO5iIgIk5sAAHDnaNu2rQ4fPqyQkBCXzv/yyy8qW7asFixY4OZm/9+5c+f0+OOPG86/++67Cg0NNa0PAAAAAAAAAAAAAADA/2KxNgAAAAAAAAAAAAAAAG5Zr776qqZOnerS2Ro1auj77793eXkJnBMdHW1oqaSXl5eWLFmSD43wF6vVqvHjxysnJ0fPP/+8W2efO3dOb731lltnAgBQkFgsllwzLNYGUFCtWbPG8J+pq1SpYnIbAADuLBUqVNAff/yhtm3bunT+6tWr6tKli5o3b64rV664uZ0UHBzsVH7EiBFu7wAAAAAAAAAAAAAAAHAzLNYGAAAAAAAAAAAAAADALcFut+vAgQNKSEhQfHy86tWrp0mTJrk0q2fPntq1a5cqVark5pa4nl27dun77783lO3du7dKly5tbiFcl9Vq1dy5c3XhwgW1adPGbXO/+OILt80CAKCgMbJY226350MTAHBOSkqKOnToYCjr4+Ojzp07m9wIAIA7j7e3t5YvX66VK1eqSJEiLs349ttvVbp0aW3YsMFtvd577z2n8llZWW67GwAAAAAAAAAAAAAAwCgWawMAAAAAAAAAAAAAAMAt7Ha7fvrpJ7399tvq3bu3XnvtNU2fPl0nTpzI01yHw6ElS5aoWrVquueee1SzZk3VqlVLO3bscHpWsWLFNH/+fM2ePVt+fn556gXjoqOjDeX8/f01depUk9sgN4GBgVq5cqWOHj3qlnnJyclKS0vL8xy73a4dO3Zo9OjRqlq1qoKCguTv76+ePXuysBQAUKDZbDZPVwCAf2jQoIGuXLliKFu/fn1Zrfz4CQAAZmnTpo3Onj2rhx9+2KXzly5dUrNmzdStW7c8/z3Zxo0b9dprrxnOz5s3T4UKFcrTnQAAAAAAAAAAAAAAAK7gOxsBAAAAAAAAAAAAAADgMofDoZMnT6p79+7y8vJSRESE3nrrLc2ePVvvvfeeBgwYoIoVK8pisWjo0KHav3+/U/NzcnLUv39/RUdHKzExMU9dO3XqpP3796tz5855mgPnzJ07V8eOHTOUnTx5sry9vU1uBKMqVaokh8OhnTt3qn79+rJYLC7NsVqtKlasmMs9bDabypcvL29vb9WrV09vvvmmEhMTdeHCBV2+fFlz586Vl5eX7r77brVo0UKrVq1y+S4AAJxl5PMjD4AAUNDUrFlThw8fNpwfPny4iW0AAIAkBQQEaMuWLZo1a5bLi6pjY2MVGhqqffv2uXQ+JydHTZo0MZx/7rnn1L17d5fuAgAAAAAAAAAAAAAAyCsWawMAAAAAAAAAAAAAAMBp58+fV79+/VSiRAmVL19eMTExuZ6ZMGGCatSooU6dOuno0aM3zJ06dUovvviiSpUqJW9vb82cOTNPXX19ffXzzz9r4cKFKlu2bJ5mwTl2u12DBg0ylK1QoYJ69+5tciO4IiIiQtu2bVNKSoq6d++upk2bqkaNGvLx8TF03m63a8eOHS7fHxUVpZMnT8rhcNw0d/DgQa1fv15RUVFKS0tz+T4AANwtt89hAJCf2rZtq4SEBMP5Nm3a6IknnjCxEQAA+G99+vTRyZMndffdd7t0/uzZs7rvvvs0dOhQp886+3C8OXPmOH0HAAAAAAAAAAAAAACAu7BYGwAAAAAAAAAAAAAAAE7Zv3+/atSooZkzZyo1NdXp84sXL1aVKlX01FNPKS4uTpcvX/77fStWrFB4eLhmzZqllJSUPHft3r27MjMzdf/99+d5Fpw3aNAgpaenG8ouWrTI5DbIq6CgIM2bN0/ffvut4uPjlZmZqYceesjQ2fr16ys6Olo2m82pO9etW6cVK1Y4debq1avq1KmTU2cAAHCVxWLJNZOTk5MPTQAgd61bt9aXX35pOF++fHmtXLnSxEYAAOB6QkJCtH//fr355puyWp3/EVCHw6EJEyaoatWqOnnypKEzb7755jV/V5+bQ4cOudQNAAAAAAAAAAAAAADAXfjOBQAAAAAAAAAAAAAAABhmt9vVu3dvJScn53nWqlWrFBUVJX9/f1ksFlksFrVr186p5R034uXlpaVLl2revHl5ngXXpKSkaObMmYayjRo1Ur169UxuBHezWq0qWbKkoazD4dCSJUtUokQJHTt2zNCZrKwsdejQwaVu33zzjex2u0tnAQBwNxZrAygIoqKitHr1asP50qVLKzEx0cRGAAAgN6NGjVJ8fLxCQ0NdOp+YmKjKlSvrww8/vGkuKSlJo0ePNjy3R48eCg8Pd6kTAAAAAAAAAAAAAACAu7BYGwAAAAAAAAAAAAAAAIbFxMRo69atnq5xU15eXpo/f77at2/v6Sp3tOjoaENLJL28vPTFF1/kQyOYISsry6l8enq6KleurEceeUS//fbbDXNJSUkqXbq00tPTXerlcDj09ddfu3QWAABnWCyWXDMs1gbgaUlJSVq6dKnhvJeXl7Zs2SJvb28TWwEAACPuvvtu/fHHH+rZs6ehP3/8L5vNpkGDBikyMlJpaWn/eL/D4VC5cuUMzytbtqzmzJnjdA8AAAAAAAAAAAAAAAB3Y7E2AAAAAAAAAAAAAAAADPv+++89XeGmAgICtHr1akVHR3u6yh1t9+7d+u677wxle/bsqZCQEJMbwSzjxo1z6dzmzZtVu3Zt3X333UpOTr7mfZ9++qnKlSun1NTUPHUbMGBAns4DAGAEi7UB3Ap69uwph8NhOD9z5kyFh4eb2AgAADjDarVq9uzZ+v7771W8eHGXZuzatUshISGKi4u75u0vvfSSU3OOHDni0v0AAAAAAAAAAAAAAADuxmJtAAAAAAAAAAAAAAAAGFaQFyBHRkZqx44devzxxz1d5Y5ndLG5v7+/pk+fbnIbmCkiIkLly5d3+fzBgwdVq1Yt2Ww22e12lS1bVj169HBLt+PHj7tlDgAAeWW32z1dAcAdbsOGDYazPXr0UO/evU1sAwAAXPXII4/o7NmzatmypUvnr1y5oqioKLVq1UpZWVnauHGjPvzwQ8Pnv/vuOxUpUsSluwEAAAAAAAAAAAAAANyNxdoAAAAAAAAAAAAAAAAwrGzZsp6ucI1SpUrpmWee0dq1a7V9+3bVqFHD05XuePPmzVNiYqKh7MSJE+Xt7W1yI5jt888/l7+/v8vnU1JSVKhQIXl5een06dNubCatWrXKrfMAAPhfFosl10xOTk4+NAGA68vKypLNZjOUff755zVnzhyTGwEAgLzw8fHR6tWrtWTJEvn6+ro0Y82aNQoODlaTJk0MlilO4wAAIABJREFUn2nZsqUaN27s0n0AAAAAAAAAAAAAAABmYLE2AAAAAAAAAAAAAAAADKtevbqnK8hqteqTTz7R5cuXlZycrAULFqhFixaGlhrCXHa7Xf/+978NZcuXL6++ffua3Aj54dFHH1VKSoqaN2/u6Sr/8NRTT3m6AgAALNYG4FFHjhwxlOvRo4fmzp1rchsAAOAuUVFROn36tCIiIlw6f+nSJafyq1evdukeAAAAAAAAAAAAAAAAs7BYGwAAAAAAAAAAAAAAAIY1b95ckZGRhvNr165Vo0aN5O3tnee7S5QooSFDhigxMVG9evVSkSJFWKZdwLz88suGF7IsXLjQ5DbIT76+vlq3bp2WLl2ab3c2bdrUUK5hw4YmNwEA3MmMfD3KYm0AnpSYmGgoN2fOHJObAAAAdwsMDNTOnTs1ZcoUt/wd/I2kpaWZNhsAAAAAAAAAAAAAAMBVLNYGAAAAAAAAAAAAAACAYVarVXPnzjWcf/zxxzV79mwdPHhQr776qsLCwpy+s0ePHjp8+LBOnTql8ePHq2LFik7PgPnOnz+v6dOnG8o+/PDDatCggcmN4Ant27eXw+HQPffcY+o90dHRWrdunaHs1q1bZbFYlJKSYmonAMCdychibYfDkQ9NAOD6WO4PAMDtb+DAgTp69KiqVKni9tlLly5V0aJF3T4XAAAAAAAAAAAAAAAgr9z6GPIqd5eUHLl/c7gn0M01dHMN3VxXkPvRzTV0cw3dXEM319DNNXRzTUHuJhXsfgW5m4+Pl6crAAAAAAAAAMhnNWvWVHR0tBYvXmwo36xZM/3++++aMGGCxo0bp++//16LFy/W0qVLde7cuRue69Onj1599VVVrVrVXdVhoo4dO8pms+Was1qtWrp0aT40giclJCRo3LhxeuONN5Sdne3W2bVr11ZsbKysVquOHz9ueNn+vffeq6SkJLd2AQDAyGJtltoC8JSsrCxNmTIl15yRj2UAAKBgu+uuu3TkyBENHTpUEydOdMsDfrp27ar27du7oR0AAAAAAAAAAAAAAID7WUbOeuLv75CoWL2kypYv5sk+AAAAAIBbTIO73pR/oTKergEAAAAAAAAgnzkcDlmtVsP5yZMna9CgQdcs68rJydGBAwe0Y8cO5eTkKD09XWXKlFHjxo0VEhLCYq9byJ49e/TAAw8Yyvbs2VOzZ882uREKirS0NLVv314bNmxwy7wpU6Zo4MCB17xt5MiRGjVqlKHzr7/+ut555x23dAEA4MqVKypSpEiuuSFDhmj8+PH50AgA/s+xY8c0aNAgff3114YegCTJLcs3AQBAwbBv3z41a9ZMf/75Z57m5OTkOPX/AwAAAAAAAAAAAAAAAOSXUR89yWJtAAAAAEDesFgbAAAAAAAAuHPt3LlTdevWNZwfPny4xo4da2IjeErVqlWVmJiYa87Pz0+pqany9vbOh1YoSE6fPq0xY8Zo2rRpLp0PCwvTL7/8ouDg4Ou+3+gifqvVqt27d+u+++5zqQcAAH+JiYlRnz59lJmZaSifnJys0qVLm9wKwJ1u9erVGjZsmOLj45065+3trezsbJNaAQAAT7Db7erevbvmz5/v0vlVq1apdevWbm4FAAAAAAAAAAAAAADgHqM+elI8LhwAAAAAAAAAAAAAAAAuiYyM1KxZswznx48fr59++snERvCEmJgYQ0u1pf/7PcBS7TtTaGiopk6dqunTp8vLy8vwubvvvltnzpzRH3/8ccOl2pLUpUsXQ/PsdrvatWtn+H4AAP5XcnKyHnjgAXXv3t3wUm1Jqly5shISEkxsBuBOZbPZNHLkSAUHB6t169ZOL9WWpPvvv9+EZgAAwJOsVqtiY2O1bt06BQQEOHU2LCyMpdoAAAAAAAAAAAAAAKDAY7E2AAAAAAAAAAAAAAAAXPbUU08Zztrtdr322mu55q5cuaItW7Zo586dysnJyUs9mMxut2vAgAGGsuXKlVP//v1NboSCrl+/fjp16pQaNGiQa7Zjx47av3+/QkJCcs2OHTvWcIe0tDTDWQAA/tvIkSNVrlw57dmzx+mzGRkZuu+++7RhwwYTmgG4E50+fVpRUVHy8/PTqFGjdO7cOZdn/fvf/3ZjMwAAUJA0b95c48ePd+rM77//blIbAAAAAAAAAAAAAAAA92GxNgAAAAAAAAAAAAAAAFwWGhqq9u3bG85/++23unLlyjVvS09P19mzZ/X++++rUaNGKl68uBo1aqS6deuqYsWKGjVqlDIzM91dHW7wyiuvGF5SPH/+fJPb4FZRunRpbd26Vd9+++3fS7MDAgLUpEkTxcTEKDs7Ww6HQ4sXLzY886677lKjRo3MqgwAuMPt27dP5cuX16hRo2Sz2Vyek52drRYtWmju3LlubAfgTrNp0yY98MADCgsLU1xcnLKzs/M0r2TJkurSpYub2gEAgIImIyND/fr1M5z/8ccfZbXyY6cAAAAAAAAAAAAAAKDgs4yc9YTjr3+oWL2kypYv5sk+AAAAAIBbTIO73pR/oTKergEAAAAAAADAgy5duqT69esrPj7eUD4tLU1Hjx7VzJkz9dVXXykpKSnXM/fff79Wr16t0NDQvNaFm5w/f14hISGGlkvWr19f27Zty4dWuBUlJSUpLCzMLbO2bNmS64LtGjVqGP54BQC4s9lsNvXs2VMxMTFyOBy5H3DC66+/rnfeecetMwHc3ubNm6fhw4frzJkzbptZqFAhHTx4UJUqVXLbTAAAULAEBgYqNTXVUDYgIECXLl0yuREAAAAAAAAAAAAAAEDejfroSXl7ugQAAAAAAAAAAAAAAABubUWLFtWKFSsUHh5uKF+smPMPft+zZ4+efPJJbd26Vf7+/k6fh/t16tTJ0FJtq9WqpUuX5kMj3KrctVRbkho2bJhr5ty5c267DwBw+1qzZo06d+5seAGds959910dPXpUCxYsMGU+gNtLYmKievToIbvd7raZQUFB2rRpE0u18Q82m00rV67U5s2bdeTIEZ08eVKXL19WkSJF5O/vrxIlSqhatWpq0KCBmjZtqqCgIE9XBgDcwJdffunUn2nM+vMPAAAAAAAAAAAAAACAGVisDQAAAAAAAAAAAAAAgDyrWrWqZsyYoX79+pl2x969ezVs2DBNmzbNtDtgzC+//KL169cbyj777LMKDQ01uRFgXHJysqcrAAAKsLS0NLVt21YbN240/a6FCxfqxIkT2rx5s6xWq+n3Abh1PfXUU25bqu3r66vOnTtr5syZ8vHxcctM3B6mTp2qWbNm6cCBA7n+fluzZo0++OADSZK3t7fq1q2ruXPnqlq1avlRFQBgwOXLl9W2bVvD+d9++40/lwAAAAAAAAAAAAAAgFsK3+kAAAAAAAAAAAAAAAAAtyhfvrzpd8yaNUsHDx40/R7cXMeOHQ3lihQpolmzZpncBrhWhQoVcs1069YtH5oAAG41M2bMUOnSpfNlqfZftm3bpmrVqik9PT3f7gRwa5k3b54SEhLyPKds2bKaMmWKMjIyNGfOHJZq42/bt29XmTJlNHDgQCUkJDi9xN1ms2nr1q2qXr26OnToYFJLAICz/P39DWdr1aqlmjVrmtgGAAAAAAAAAAAAAADA/VisDQAAAAAAAAAAAAAAALd46KGHTL8jJydHEyZMMP0e3FhsbKwOHz5sKPvee++xrA35bty4cblmYmNjlZSUlA9tAAC3ghMnTqhmzZrq37+/rl696tIMq9Wq/v37a9++ffLz83PqbGJioipUqMDnJgD/kJWVpX79+rl83mKx6KGHHtLmzZuVlJSkgQMHymrlx0jw/61fv14NGzZUcnKyW+YtW7ZMDz/8sNPLuQEA7nXixAmn8nv37jWpCQAAAAAAAAAAAAAAgHn4jkgAAAAAAAAAAAAAAAC4RUhISL7cs2TJEmVmZubLXbiW3W7XgAEDDGXDwsI0cOBAkxsB/9SuXTtDuddff93kJgCAgs5ut2vIkCGqXLmyEhISXJ4THh6uAwcOaNq0aapdu7aOHj2qUqVKOTXj/PnzCg8P1549e1zuAeD2Exsbq8uXLzt9zsfHR506ddLp06e1a9cuNWzY0IR2uNWdPXtWrVu3Vk5Ojlvnbtu2TbVr11ZWVpZb5wIAjHE4HGrevLnh/Jo1a3jwBgAAAAAAAAAAAAAAuCXxHQ8AAAAAAAAAAAAAAABwmw8//ND0Oy5duqSvvvrK9HvwT0OHDlVqaqqh7Pz5801uA1yfj4+PKlasmGvul19+Mb8MAKDA2rFjh8LCwjRx4kTZ7XaXZhQqVEgTJ07UoUOHFB4e/vfbQ0JCdPz4cVWrVs2peZmZmYqMjNSqVatc6gPg9uPskv5SpUrp3XffVUZGhhYuXJhvD8DCralt27amLb9OSEhQZGSkKbMBADf32Wef6fDhw4ay48aN05NPPmlyIwAAAAAAAAAAAAAAAHOwWBsAAAAAAAAAAAAAAABu07dvX1WvXt30e77++mvT78C1Ll68qClTphjK1qtXT48++qjJjYAb69ChQ66ZvXv3Kj09PR/aAAAKkqysLEVFRal+/fo6c+aMy3MaNGigM2fO6JVXXrnu+/38/LR//3499thjTs212Wx6+umnNX36dJe7Abh9VKhQwVCudu3aWrt2rc6ePasRI0bI29vb5Ga41X3zzTf68ccfTb1j7969evXVV029AwBwrczMTPXo0cNwfujQoSa2AQAAAAAAAAAAAAAAMBeLtQEAAAAAAAAAAAAAAOA2hQoV0oQJE0y/Z8+ePabfgWt16tRJNpst15zValVcXFw+NAJurFevXoZy5cqV0+XLl01uAwAoKOLi4hQUFKS4uDg5HA6XZgQEBGjp0qXaunWrgoKCbpq1Wq3auHGjnn/+eafucDgcGjBggF5++WWXOgK4fVSuXNlQ7uuvv1aLFi1MboPbyQsvvJAv90yaNEmHDx/Ol7sAAFKTJk0M5axWq3766SeT2wAAAAAAAAAAAAAAAJiLxdoAAAAAAAAAAAAAAABwq9atW6tx48aGsoUKFdLzzz+v06dPa/ny5Zo5c6ZCQkJyPXfq1Km81oQTfvnlF61bt85QtmvXrgoLCzO5EXBzd999t6Fcamqq+vTp4/b709PTlZaW5va5AADXnD9/XvXr11dUVJQyMjJcmmGxWNSxY0edO3dO7du3d+rs3Llz9fbbbzt95+TJk9WuXTunzwG4fQQEBMhiseSaS0xMzIc2uF0cOnRIJ0+ezJe7HA6HevTokS93AcCd7ssvv9T27dsNZbt27aoHH3zQ5EYAAAAAAAAAAAAAAADmYrE2AAAAAAAAAAAAAAAA3Mpisejjjz/W448/rtKlS//j/SVKlNDw4cO1aNEiHT16VHPnzlWZMmXUtm1b9e3bV4sWLcr1jqtXr5pRHTcQHR0th8ORa65IkSL65JNP8qERkLuRI0cayi1cuFB2uz3XnM1m07Jly7Rs2bKb5t9//30VK1ZMgYGBqlSpkoYOHWp4MT0AwP3Gjx+vMmXKGF4wdz1lypTRjh07tHjxYvn4+Lg044033lBMTIysVue+fXvFihV68MEHZbPZXLoXwK3Py8sr18zvv/+eD01wuxg3bpxT+YceekjFihVTkyZNVKxYMZUpU8ap89u2bePBQwBgsrNnzzr1IINZs2aZ2AYAAAAAAAAAAAAAACB/sFgbAAAAAAAAAAAAAAAAble1alV98803Sk5O1vnz57V9+3YlJibK4XDo/PnzGjt2rKKjo1WuXLl/nM3Jycl1fmpqqhm1cR0LFizQoUOHDGXHjBnj8rJJwN3eeOMNQ78fc3JytHnz5ptm5s2bp8DAQHXo0EEdOnSQl5eXSpYsqffff/+a3LZt2zRkyBA5HA45HA4dP35cEyZM0OOPPy6LxaKePXvqgw8+0OLFi5WVlZWnXx8A4OYOHTqkqlWratiwYcrOznZphtVq1bBhw3T69GlFRETkuVPXrl21ceNGp79e+vnnn1WpUiVdvHgxzx0A3HoKFSqUayYpKSkfmuB2ceDAAUO5devWyeFwaNeuXUpNTdWGDRuUmpqq06dPy+Fw6D//+Y+hOXa7XSNGjMhLZQBALl566SWdP3/eUDY2NlZFihQxuREAAAAAAAAAAAAAAID5LCNnPeH46x8qVi+psuWLebIPAAAAAOAW0+CuN+VfqIynawAAAAAAAAC4jWzcuFFNmjTJNedwOHLNIG/sdruCgoIMLTIvW7Ysy9xQ4LRv317Lly83lN28ebMaNmz49z/v2rVL/fr1008//XTTc0WLFtXFixd18eJFlStXTpmZmYbuCwsL05EjR+Tr62soDwAwxm63q3///vr4449lt9tdnlOrVi2tWbNGd911lxvb/Z9Dhw7poYce0qVLl5w6V7x4ce3Zs0eVKlVyeycABVdQUJAuXLhw08yAAQM0derUfGqEW1316tUNPUDLyN+7tGjRQuvXr881V7RoUaWlpRnqBwBwzocffqhBgwYZyrZr107Lli0zuREAAAAAAAAAAAAAAID5Rn30pKwF9ecLL57L1IVzxn7AyBMKajdeN9fwurmmoL9uEq+dqwpqN1431/C6uYbXzTW8bq7hdXNNQX/dJF47AAAAAAAAAHBVcHCwoZyRZc/Im2HDhhl+nWNjY01uAzhv8uTJhrONGjXSc889p6lTpyo4OFiRkZG5LtWWpEuXLqlcuXIqX7684aXakpSUlKTAwEBlZWUZPgMAuLlNmzapdOnSmjVrlstLtQsXLqxZs2bp119/NWWptiRVq1ZNx48fV9myZZ06l5qaqnvuuUfbtm0zpReAgsnf3z/XzLRp01SoUCEVKVJEoaGhioiI0MCBA3Xs2LF/ZLOysvL04AHc+oKCgnLNGP27mXXr1slqteaau3TpkhYsWGBoJgDAuEuXLmnChAmGssWLF9eHH35ociMAAAAAAAAAAAAAAID8Y3UU0M3aRw+e0/ED5zxd44YKajdeN9fwurmmoL9uEq+dqwpqN1431/C6uYbXzTW8bq7hdXNNQX/dJF47AAAAAAAAAHBV1apVZbFYcs21bds2H9rcuS5evKgPPvjAULZu3bpq3LixyY0A51WoUEHFihUznJ83b54GDhyoc+ec+/9STp8+rYyMDGfr6erVq6pZs6ZsNpvTZwEA/9/ly5fVqlUrPfbYY05/DP9vTZs2VUpKivr06ePGdtcXFBSkY8eOqU6dOk6du3r1qho1aqTFixeb1AxAQVO8eHFDOZvNpitXrujMmTP66aefNHXqVFWuXFkWi0UWi0U+Pj6yWq0qXLiwvLy85Ofnp3r16mny5MlKT083+VeBgqRChQq5Zpz5WaPPPvvMUK5Lly6Kjo7WQw89pOrVq99w+XtBkpWVpX379mn79u3atm2btmzZot9++40HJAEoMJ577jn98ccfhrIfffSRypUrZ3IjAAAAAAAAAAAAAACA/GP1dAEAAAAAAAAAAAAAAADgvxUpUkRVqlTJNffjjz/qxIkT+dDoztS5c2dDy36tVquWLl2aD40A16SmpqpZs2aernFDR44cMfQxDwBwffPmzVNwcLDWrFnj8ozAwEB9/fXX+vbbbxUQEODGdjfn4+OjPXv2qGXLlk6ds9vteuaZZzRu3DiTmgEoCL788ku1bt1a8fHxbpmXnZ19zbLkzMxM7dixQy+//LKKFi0qi8WikiVLqkaNGhoxYoTOnj3rlntR8Jw+fTrXjDMPDurWrZv8/f0NZZcsWaLdu3fr0KFDfy9/L1GihOEHe5ktKytL48aNU2RkpIoXL67ChQvr3nvvVf369fXwww+rUaNGql279t8L6osUKaLg4GBVqVJFkZGReuqpp9SvXz9Nnjy5wC8NB3DrW7ZsmZYtW2YoW7duXUVHR5vcCAAAAAAAAAAAAAAAIH+xWBsAAAAAAAAAAAAAAAAFTvPmzXPNXL16lWWCJtm3b5+++eYbQ9kuXbooLCzM5EZA3qxdu1bVqlXzdI0b+v333z1dAQBuOcnJyXrggQf03HPPKTMz0+U5Xbt21blz5/TEE0+4sZ1xVqtVq1evVv/+/Z0653A4NHz4cPXt29ekZgA8JSsrSy1atFDbtm21evXqfL37/Pnz2r9/v8aOHavQ0FD17dtXdrs9XzvAfD/88EOuGV9fX6dmdunSxdU6unjxogYPHqx33nnH5Rl5lZycrKioKAUEBGj48OHatWuX0tLSbnrGbrfrypUrOnfunI4ePapdu3Zp1apVmjlzpl5++WVVrlxZQUFB6t69O0u2AbjdmTNn1Lt3b8P5DRs2mNgGAAAAAAAAAAAAAADAM1isDQAAAAAAAAAAAAAAgALn2WefNZT79NNPdeXKFZPb3Hk6duwoh8ORa87X11ezZ8/Oh0ZA3litVu3du9fTNW5q27Ztnq4AALeMkSNHKiwsTHv27MnzrAULFujll192Q6u8mTZtmiZNmiSLxeLUuY8++kgtWrRg8S1wm/jtt98UGhqq9evXe7qK7Ha7PvroI5UoUUKLFy/2dJ3rSk9P14gRI9SoUSM99thj6tWrl+bOncvHxOs4ceKEhg4davjzTOnSpZ2aP27cOKc/h/2vt956S/v27cvTDCMOHz6sqVOnqlOnTqpVq5YCAgJUpkwZxcXFKTs72613XbhwQTExMapSpYqefvppZWVluXU+gDvXCy+8oPPnzxvKLlu2TP7+/iY3AgAAAAAAAAAAAAAAyH8s1gYAAAAAAAAAAAAAAECBExkZqcaNG+eau3LliqZPn54Pje4cixcv1sGDBw1lx4wZIx8fH5MbAe7h6+urp59+2tM1bujhhx9mASAA5GLfvn0qX768Ro0apZycHLfMtNvtmjJlip577jm3zMuLwYMHKy4uTl5eXk6dW79+vWrXrs0DZ4DbQLNmzQwvycwvaWlp6tSpk+rUqaNjx455vMuMGTP07LPPKjAwUEWLFtXYsWO1ZcsWbdq0SXPmzFHPnj1VrFgxbdq0yaNdC4rk5GTVrFlTFStW1IQJEwyfa9mypVP3BAYGKjIy0tl617Db7erYsWOeZtxo7ltvvaVSpUrJy8tL1apV08CBA7V48WLFx8crIyPD7Xf+L4fDoZUrVyokJEQ7duww/T4At7fY2FitWrXKUDYiIkLt2rUzuREAAAAAAAAAAAAAAIBnsFgbAAAAAAAAAAAAAAAABY7FYtG0adMMZX/44QeT29w57Ha7+vbtaygbGhqqwYMHm9wIcK8FCxbIYrF4usYN5XURHQDcrmw2m7p376777rtPJ0+eNOWOefPmqUePHqbMdkb79u31448/ytfX16lzCQkJqlixolJSUkxqBsBsb731lpKTkz1d44Z+/fVXVa5cWU888YROnz6dr3evWbNGZcqUUfHixdW/f399/vnnSk1NvWE+IyNDTZo00SeffJKPLQueTZs2qWLFikpISHD67EsvveT0mZkzZzp95n8dPHhQJ06cyPOcv8TFxalo0aJ6++23lZKS4vGHGV28eFH169fXO++849EeAG5dp0+fVrdu3QznV69ebWIbAAAAAAAAAAAAAAAAz2KxNgAAAAAAAAAAAAAAAAqkGjVqGMrFx8eb3OTOMWLECF28eNFQNiYmxuQ2gPv5+flp2LBhLp8vV66cU/mvvvpKDodD06dPN5TfvXs3C48A4H+sWbNGwcHBiomJkcPhMPWuefPmFYjF1BERETpw4IACAwOdOpecnKxKlSrpwIEDJjUDYJaLFy9q7Nixnq5hyNq1axUWFqbHHntMhw8fNvWuffv2qUiRImrVqpXTS8f/enCUK0ulbwdJSUlq1qyZrly54vTZ2rVrq0KFCk6fu//++/Wvf/3L6XP/q2LFiurZs6d27Nghu92uxYsXa/Dgweratau6du2q9evXG5oTExOjjh076vLly3nu5E4Oh0NvvPGGJk6c6OkqAG5BvXv3NpxdsWKFSpUqZWIbAAAAAAAAAAAAAAAAz2KxNgAAAAAAAAAAAAAAAAqs8PDwXDOnTp3Khya3v7S0NE2aNMlQNiIiQk2bNjW5EWCOsWPH6u2335bFYnHq3IoVK3Ty5EkdOXJEhQoVyjV/5swZtWrVSpLUr18/1a9f39A9I0aMcKoXANyu0tLS1LhxY7Vq1Uqpqan5cqfdbteLL76YL3flpkKFCjpx4oTKly/v1Ln09HTVqVNHGzduNKkZADO0b99e2dnZnq5hmMPh0KZNm1StWjVZLBZZrVYFBAT8/Z9ixYqpQoUKioqK0qFDhyRJNptNq1ev1ocffqipU6dq+/btysrKuu78GTNmKDw8XPfee69Li6H/Yrfb1bRpU9ntdpdn3KoeeeQR2Ww2p89ZLBYtWLDA5XsXLlyohx56yOXzf5k7d67q1asnLy8vderUSR988IHmz5+v+fPnq0WLFqpZs+bfv7eu56OPPtKzzz5r+kM58mLYsGHasWOHp2sAuIXMmjXL8APZGjRooKefftrkRgAAAAAAAAAAAAAAAJ7l7ekCAAAAAAAAAAAAAAAAwPVkZWUpJSUl11zp0qXzoc3tr3PnzoYWuVmtVi1dujQfGgHmeeONN/TKK69o6dKlWrFihZYtW/b3+6xWqwIDA3X16lVlZ2crODhYBw8eVEBAgCSpSpUqWrFihVq3bn3DJW0ZGRny8/O75m3ff/+9ChcunGu3X3/9VcnJyQoJCcnDrxAAbm0zZszQyy+/rKtXr+b73cuXL1d6evrfH/c9qVixYkpMTFTDhg2dWryZnZ2tZs2aafbs2Xr++edNbAjcWRISErRq1Sr9/PPPKlmypKpVq6aoqCiFhYXlae7u3btdXoZvsVhUunRp1alTR6GhofL391dMTIxycnKUmZmZp17OcDgcysjIuOZtly5d0u+//664uLibnvX29lbRokV18eJFU5YgnzlzRnXr1tWuXbvcPrug+ve//62jR4+6dLZr166qVauWy3d7e3tr165d6tS8DROdAAAgAElEQVSpk5YsWWLaYuuEhATdc889WrFihdq0aXPN+z744AMNHjzYlHvd6a/F76dOnVKxYsU8XQdAAXf16lXDDwEKCgrS+vXrTW4EAAAAAAAAAAAAAADgeSzWBgAAAAAAAAAAAAAAQIG0fv16XbhwIddcjRo18qHN7e23337TmjVrDGWfeeYZ3XXXXSY3Aszn5+enbt26qVu3bk6fbdmypcaOHasRI0bI29tbtWrVUseOHfXiiy/ecCGaj4+PXnnlFb3//vs3ne1wODR48GAtWLDA6V4AcKs7ceKEWrZsqYSEBI91yMnJ0aBBgzRnzhyPdfhv3t7e2r59uzp27KgvvvjC8Dm73a4ePXro+PHjGjVqlIkNgdtPenq6vvnmG23YsEG7d+/W0aNHdeHCBdnt9n9kBw8erHvuuUf9+/fXiy++KKvV6vR9znw9arVaVa5cOTVo0EDR0dFq3bq1vL2v/bGQGTNmSJK2b9+ub7/9VidPnlSpUqVUoUIFVaxYUYGBgVq+fLlWrlypgwcPymazOd3ZnWw2m6E/++fFTz/9pKJFi2r27NmqXbu2Nm7cqJ07d+rPP/9UUFCQIiMj1atXr388HOdWFBcXp2nTprl0tlatWvrss8/c0mPRokUaN26cRo8erY0bN+rPP/9UVlaWsrOzr/u/JVfY7Xa1a9dO3333nR555BFJ0pgxY/T666+7Zf7/slgsbl8UnpGRoQYNGui3335z61wAt58pU6YYzk6ePPm2+JwGAAAAAAAAAAAAAACQGxZrAwAAAAAAAAAAAAAAoEC6evWqodz69etNbnL7i4qKMrQcytfXV7Nnz86HRkDBN2zYMA0ZMsSp5YlGFmtL0sKFC9W7d281btw4LxUB4JZht9s1dOhQTZ482W3LNvMiNjZWM2fOlI+Pj6er/G3JkiUaOnSoJkyY4NS5t99+W0ePHlVMTIxJzYCCb9WqVZo0aZJycnLk4+OjwoUL//3fhQsX1uHDh5WamqorV67o1KlTunLlilPz9+/frwEDBmjAgAHy8vKSr6+vypYtqwceeEBPPvmk2rVrd8OHr6xfv1779+83dM8zzzyj2NhYw19/1qtXT/Xq1bvu+yIiIjRmzBjZ7XZt3rxZW7du1VdffaUff/zR0OxbUXp6ujp16nTd982fP18vvfSSwsLC1LVrV40aNapAfQ4wwm636/nnn9fnn3/u0vlGjRrp22+/dWk5/I1UqFDhun+HUKpUKaWkpLjljpycHDVr1kwHDx7U2bNn9Z///MctcyUpMDBQ1atXV0xMjMLDw/9+e1ZWlg4dOqT9+/fr8OHDOnHihP744w8lJyfr8OHDSktLc+qe+Ph49enTRx999JHbugO4vfz+++8aNmyYoWzHjh3VvXt3kxsBAAAAAAAAAAAAAAAUDCzWBgAAAAAAAAAAAAAAQIFUuXJlQzmbzaYNGzaoadOmJje6PS1evFgHDhwwlB09erR8fX1NbgTcOpxdOhcaGqpq1arp0KFDuWabNGmi4sWLq3379nr33XcVGhrqak0AKNB27Nihp59+WsnJyS7PKFSokCIjI7V161a3dMrKytKIESM0ceJEt8xzl/Hjx6ty5crq16+foYei/CU2NlbHjx/Xpk2b3LowFSjIbDabXnrpJcXGxio1NTXf7s3JyVFGRoYOHz6sw4cPa/HixXruuefk5+enihUrqm7dumrYsKFKlSqlvXv36o033jA0NywsTAsWLHB7X6vVqkcffVSPPvqoRowYoaysLPXs2VPz58936uPM7cDhcOiPP/7Qe++9p/fff19t27bVtGnTVLp0aU9Xu66kpCRNnjxZmzdv1pEjR3T+/HmX5oSEhGj06NHq3bu3mxve2JQpU9SlSxe3zcvOzlazZs10+fLlPP++9fLyUvXq1fXee++pTZs21834+PioVq1aqlWr1g3njBo1SqNGjTLc55NPPtELL7ygBx980KXeAG5vFSpUMJydOXOmiU0AAAAAAAAAAAAAAAAKFr4zGgAAAAAAAAAAAAAAAAVSlSpV5O1t7LnxzZo1u+OWfrmD3W5X3759DWXLlCmjV1991eRGwO3PmSWtqamp+vTTT1W2bFn16tXLxFYAkP+ysrLUoUMH1a9fP09LtR9++GElJSXp559/NpSvUaOGodyMGTNkt9td7mWWvn376quvvjL8dfJftmzZomrVquny5csmNQMKDrvdrvvuu0/Tp0/P16XaN3P58mUlJCTo008/Vc+ePfXUU08ZXqotSXFxcSa2+/98fHwUExOjgwcPGv54eTvKzs7WF198oTJlyqhp06ZKS0vzdKW/paSk6L777lO5cuX0/vvva+fOnS4t1Y6OjtaePXt05syZfF2qLUmdO3fW8OHD3Trz6NGjOnPmjFNn/P39dc899+hf//qXJk2apPj4eNlsNsXHx99wqbZRb731ltLT0w3nHQ6Hevbsmac7AdyeZs+ebTj78ccfKygoyMQ2AAAAAAAAAAAAAAAABQuLtQEAAAAAAAAAAAAAAFAgFS1aVC+88ILh/Icffmhim9vT66+/rosXLxrKfv755ya3Ae4Mbdq0UYkSJZw+N2fOHD377LMmNAKA/BcXF6egoCAtW7bM5YejBAQEaPny5dqyZYvGjRunzMzMXM/4+Pho9+7dCgwMzDWbmZmpMWPGuNTNbC1bttTu3bvl5+fn1LnExESVL19ep0+fNqkZ4Hl2u10RERGKj4/3dBW3qVu3rurVq5evd4aHhys+Pl6LFi1S2bJl8/VuZ5QoUUItWrTQM888Y8p8h8Oh7777TmXKlNGuXbtMucMZCQkJqlixovbu3ZunOTNnztSiRYt03333uamZ88aOHasXX3xRFosl3+8ODAxURkaG0tPTlZCQoC+++EKDBw92+zJ5Pz8/ZWRkqHjx4obye/fu1b59+9zaAcCtzW63G374gcVi4aFsAAAAAAAAAAAAAADgjsNibQAAAAAAAAAAAAAAABRY48ePV2hoqKHsK6+8oh9++MHkRrePtLQ0vf/++4ayDz74oJo3b25yI+DO0bNnT5fOff755+rWrZub2wBA/jl//rzq16+vqKgoZWRkuDTDYrEoOjpaFy5cUNu2bZWVlaVp06YZOtunTx/5+vpq+PDhhvITJ050qWN+qFOnjo4cOaLg4GCnzp07d05VqlTRL7/8YlIzwLNmzZqln3/+2dM13MZisWj+/Pkeuz86OlpJSUlauXKlqlSp4rEe/61s2bLauXOnHA6Hzp8/r7Vr12rBggVq3bq1aXdmZmaqfv36Wr9+vWl35ObixYt64IEHXP78+ZdHHnlEffv2dVOrvJkxY4YSExN1//3359uC7bvvvlt//vmn0w+ncJWfn59++OEHWa3GfnzL6AJdAHcGZx6wtnv3bo88rAAAAAAAAAAAAAAAAMCTWKwNAAAAAAAAAAAAAACAAsvf31+7d+82lM3JyVHHjh116tQpk1vdHrp06aLs7OxccxaLRUuXLs2HRsCdY/To0fLy8nLpbGxsrFJSUtzcCADMN378eJUpU0bbt293eUZoaKh27dqlRYsWydvbW5L00ksv6erVq7me9fX11aRJkyRJQ4YMMbRQMzU1VTNmzHC5r9lCQ0N14sQJhYeHO3UuMzNTERERWr16tUnNAM8ZN26cpyu4VZMmTQrEQus2bdroyJEj2rp1qx544AGXv5bNC6vVqnXr1ikpKUkRERH/eP+XX36pOnXqmHZ/Tk6OWrVqpeTkZNPuuJmnn37a0Oe7mylXrpxHl4NfT6VKlfTzzz/r9OnTev3119WwYUOVLFnStOWw8fHxf38NkV/q1KmjqVOnGsru2rVLhw8fNrkRgFtBZmamYmNjDWXDw8N1//33m9wIAAAAAAAAAAAAAACg4GGxNgAAAAAAAAAAAAAAAAq00NBQDRs2zFA2OTlZ0dHRhhZG38kSEhIML1KMjo5WhQoVTG4E3Fl8fX01Z84cl5fFhYWFyWazubkVAJjj0KFDqlq1qoYNG+by12heXl4aNmyYTp06pQcffPDvt1++fFmzZ882NGPQoEF/L9K0Wq3q37+/oXMjR450um9+8vPz04EDB/Too486dc5ms6lNmzYFenE44KxffvlFv//+u6druI3VatX8+fM9XeMaDRo00O7du5WVlaWvvvpK7du3V506dVSjRg3Vq1dP9evXV3R0tIoXL+6WxciBgYH617/+pSNHjignJ0fNmze/YdZqtWr37t1q0aJFnu+9kezsbJUpU0ajRo3SqFGjNGLECL366qsaOHCghg8frn379uU6Y+PGjYqIiJCXl5csFou8vLwUHBysqKgoHThw4LpnkpOTtXnz5jx1L1mypPbv3y8fH588zTFLSEiI3nnnHW3evFkpKSmy2Wxat26dpk+frq+//lpff/11nu94++23ZbV65seo+vXrp6JFi+aaczgc6tWrVz40AlDQdevWzXB2586dJjYBAAAAAAAAAAAAAAAouLw9XQAAAAAAAAAAAAAAAADIzWuvvabY2FglJSXlmt2yZYtGjx6tt99+Ox+a3ZqioqLkcDhyzRUuXFiffvppPjQC7jzPPvus/Pz81KlTJ9ntdqfOZmVlKTQ0VFu3blW1atVMaggAeXf58mXde++9unLlisszatWqpTVr1uiuu+76x/v69etnaFm3n5+fxowZc83bxowZoylTpigrK+umZ//8808tXrxY0dHRzhXPR1arVd9//72effZZff7554bPORwO9e/fX8eOHdOECRNMbAjkjyVLlni6gltNnjxZISEhnq5xXVarVa1atVKrVq1umDl79qw+/vhjnTx5UqdOnVLJkiXVrVs3NW7cWFarVenp6dq1a5d2796tX3/9VX/++afsdrsKFSqkmjVrqkePHk5/revt7a21a9fqiy++0GuvvabExMS8/lKv60YPXRg3bpx8fX3Vq1cvTZ48+e8HOkj/9zV8hw4d9NVXX11zxm6369y5c4qLi1NcXJzq1q2rhQsXqlKlSn9nPvjgA0N/hr+R4OBgxcfHKyAgwOUZ+c1qtap58+bXLFN/99139frrr7s8s2XLlu6o5rINGzYoMjIy19zmzZuVlJSksLCwfGgFoCD66aeftHTpUkPZNm3aKDAw0ORGAAAAAAAAAAAAAAAABZPV0wUAAAAAAAAAAAAAAACA3BQvXtypJWnvvfee4uPjTWx064qLi1NCQoKh7KhRo+Tr62tyI+DOFRUVpZUrV6pcuXJOn01JSVGNGjX0ySefmNAMANzjgw8+cHmpduHChTVr1iz9+uuv112qnZaWpvnz5xuaNXz4cFmt137btLe3t7p3727o/JAhQwzlPG3evHk3XPZ6MxMnTlT79u3dXwjIZ3/88Ydb5/n4+Oiuu+5S8+bN9eabb2r79u3KycmRw+HQhQsX9OKLLyokJEQWi8Wt90rSsGHDNHDgQLfPzU+lS5fWf/7zH3300UdatWqVPvvsMzVt2vTvj8cBAQFq3LixXn31Vc2bN09r1qzRN998o1WrVum9997L0wNkoqKidOTIER05ckTt2rVTiRIlrvn3ZLFYTPn3JklXrlzRtGnTVKxYMY0ZM0Z2u13r1q1TcHDwP5ZqX8+OHTtUpUoVde7c+f+xd+dxNhf8//+f58yKMTOMMSa7MWhSSERkqQhDlkyjomyVVErIkiwpSyFt9mSpK1vIVkRdJFnqkj1kX0ZjjDHGNJtzfn/0q099U/N+nznvOWfG4/5f5vl6vZ/XXNeN6XYdr/cfL+BZtWqVS11sNpvatm2rs2fPqnTp0i7t8CbDhg1TlSpVXJ6Pjo52Yxvz6tWrp5tvvjnXnNPpVK9evfKhEQBvVa9ePUO5kJAQrVixwuI2AAAAAAAAAAAAAAAA3ss2anor5+//UKl6mG6qEOzJPn+4nPyr5LQpJMw7/2Le5YsZXtmN75tr+L65xtu/bxLfO1fxfXMN3zfX8H1zDd831/B9cw3fN9fdKN+7u8qPUDG/Mm7ZBQAAAAAAAAC5mTRpkgYOHGgoe88992jDhg2WHcsqiBwOh8LDw5WcnJxrNiIiQufPn8+HVgAk6ejRo3r55Ze1aNEi07OffvopB1EBeJ0LFy4oKipKV65cMT173333afny5QoKCvrHTHx8vKEXrxQvXlwpKSl/O6wtSenp6QoJCVFOTk6ue9atW6eWLVvmmvMGCxYsUPfu3f84yGrUHXfcoe+++06+vr4WNQOssWrVKg0dOtTwy5ViYmKUk5Oj7Oxs5eTkKCcnRzabTeHh4br99tvVvHlztW7dWqVKlTLcITU1VQcPHtSKFSt0/Phx/e9//9Pp06dNv1wgPDxcS5cuVZMmTUzNwZikpCRJUsmSJf/4c8HhcGjs2LF69913lZiY6Ml6fxMeHq4NGzbojjvuUHZ2tqEZu92uEiVK6J577tG4ceMUFRVlccv8deTIEdWoUcP0n3FVqlTR0aNHLWpl3KZNm9SsWbNcc3a7Xb/88oup34cAFA5vv/22XnjhBUPZCRMm6KWXXrK4EQAAAAAAAAAAAAAAgHcaPaO19x7WBgAAAAAUDBzWBgAAAAAAAJDf+vbtq2nTphnKfvbZZ3rggQcsblRwDB8+XK+//rqh7Oeff65WrVpZ3AjA9Zh9IYCfn59OnjypyMhIixoBgHmPPPKIPvnkE1MzoaGhWrRoUa4HrJOSkhQREWHoqObEiRM1YMCAf/y60QPdd911l7799ttcc95i06ZNatGiheFDrL+rUKGC9u7dq+BgPlMO7zdmzBhNmTLF0IuDfnfTTTfp7NmzFrb6q19++UVLly7Vl19+qR9//FHnzp1TTk6OnE6n/P39Vbx4cYWFhalq1aoaOnSoGjdunG/d8HczZsxQnz59PF3DJeHh4fr8889Vp06d675MojB56aWX9Oabb5qamTx5svr3729RI3OqVq1q6Mh3x44dtWzZsnxoBMBbXLt2zdRLbpxOZ+4hAAAAAAAAAAAAAACAQorD2gAAAACAPOOwNgAAAAAAAID8lpmZqaZNm2r79u25ZqOjo3XgwAFTB0kKq7S0NJUsWdLQccU6derof//7Xz60AnA9ixYtUpcuXUzNdOrUSZ9++qlFjQDAvMDAQGVmZhrON27cWJs2bTJ0DPSBBx7QqlWrcs2VKFEi14O7ycnJCgsLy3VXlSpVDB3B9CaHDx9W3bp1lZaWZmouNDRU//vf/1S5cmWLmgF5c/r0aTVo0EDnzp0zPVuhQgWdPHnSglYoLHbt2qXbb7/d0zVMu3z58g31UoQuXbpo0aJFhrLR0dE6fPiwxY2MW7t2rWJjY3PN+fj4KDk5+Yb67xW40U2ZMsXwSwDWr1+vFi1aWNwIAAAAAAAAAAAAAADAe42e0Vq5f/IcAAAAAAAAAAAAAAAA8CIBAQGaP3++oeyRI0e0YMECixsVDI8++qiho9o2m43jvICHxcfHq1u3bqZmVq1apZycHIsaAYD1vv32W33wwQe55hISErRmzRpDO8eOHZtrpmTJkipevHiuuZSUFEPP9CbVqlXT8ePHFRkZaWouJSVFN998s7Zt22ZRM8B1+/btU/Xq1V06qi1JDz30kJsbobCpU6eOPvjgA9lsNk9XMSw8PPyGO768cOFCTZgw4V9fyGGz2dSyZUtt3bo1H5vlrk2bNipXrlyuuWvXrqlv37750AiAN0hISDB8VPuhhx7iqDYAAAAAAAAAAAAAAIDEYW0AAAAAAAAAAAAAAAAUPNWqVdPw4cMNZceMGWPooHRh9tNPP2nVqlWGsnFxcapcubLFjQDkZv78+Ro6dKjhg37Z2dkaMWKExa0AwDpOp1NPPvmkRo4c+a+5xx57TA6HI9d9pUqVUp8+fQw9+6abbso1Y+SZ3qhUqVI6ceKEatasaWouMzNTjRs31pIlSyxqBpg3ceJE3Xrrrfr1119dmq9QoYLefPNNN7dCYdSzZ0/NmDGjwBzXbtSokacreMRLL72kEydOqFevXgoLC/vj1+12u1q3bq2zZ89q3bp1KlWqlAdbXt/kyZMN5RYtWqT09HSL2wDwBo8++qjh7NSpUy1sAgAAAAAAAAAAAAAAUHBwWBsAAAAAAAAAAAAAAAAF0siRI3XLLbfkmjt+/Ljmz5+vjIwMnT59WsnJyfnQzrt07txZTqcz11xAQIDmzZuXD40AGDF27Fht3LhRvr6+hvLjxo1T+/btlZiYaHEzALDOq6++qu7du1/3a8ePH9fGjRsN7TF6sFKSTp8+nWsmJibG8D5v4+/vr927d6t169am5q5du6b4+HhNnDjRomZA7o4cOaKHH35YwcHBGjRokMt77Ha7NmzY4MZmKOyeeOIJLV++/C8Hm71Vz549PV3BY8qXL6/Zs2crKSlJTqdT165dU2ZmptauXavIyEhP1/tHcXFxioiIyDWXk5Oj/v3750MjAJ60dOlSff3114ayL774YoH4swkAAAAAAAAAAAAAACA/cFgbAAAAAAAAAAAAAAAABZKvr6/eeOMNQ9nevXsrJCREFSpUUFhYmKpUqaKJEycqPT3d4paet2LFCu3fv99QdsSIEQoMDLS4EQAzmjdvrl9++cVwfuXKlYqMjNTSpUstbAUAuTPyUo9/Mm/ePLVo0UIOh+Mvv/74448b2hsZGalu3boZetbp06cN/UzYtm1bQ/u8ld1u19q1a9WnTx9Tc06nU4MGDdLTTz9tUTPg+vbt26eyZcuqWrVqWrhwoa5cuZKnfYMHD1Z0dLSb2uFG0b59eyUlJWnixIm67bbbVKJECRUpUkTFihVT8eLFFRISIpvNlqdnBAQE5Gnex8dHsbGxedpRmNjtdsMvJvK0sWPHGsrNnTtXWVlZFrcB4ClOp1OPPfaY4fybb75pYRsAAAAAAAAAAAAAAICChcPaAAAAAAAAAAAAAAAAKLDatGmj5s2bG8r++QjR8ePHNWjQIN1xxx06ceKERe08z+FwqFevXoay4eHhGjZsmMWNALiiZMmSGjNmjOG8w+FQfHy8tmzZYmErALDWhg0bVLt27T9+hvvxxx/1zTffGJp97733DD9nzpw5hnI9e/Y0vNObTZs2TW+++abpQ7DTp09Xq1at/nbsHLDC+vXrVadOHZ07dy7Pu8qUKaM333zT8AFb4HoGDBig3bt3Kzk5Wenp6UpLS1NqaqpSUlLkcDh07do1DR48WP7+/oZ3durUSdnZ2crIyNDkyZPl4+PjUrcqVarIbuevBhVEPXv2VFhYWK65rKwstWvXLh8aAfCEpUuX6tdffzWU/e9//8vv+QAAAAAAAAAAAAAAAH/CJykAAAAAAAAAAAAAAABQoI0ePdrl2YMHD+r+++9XZmamGxt5j9GjRys5OdlQdu7cudaWAZAnQ4YMkZ+fn+G8w+HQPffco59++snCVgBgrb179yoqKkopKSl65JFHDM1UqFBBnTp1MvyMzz//PNdMUFCQIiIiDO/0dgMHDtTixYtNH3Fdt26dbrvttr+8sAZwt9mzZ+v+++9XTk6OyztsNpvuuOMO/fe//1VCQoIGDhzoxobA39ntdo0fP16XL19Wt27d5Ovr+4/ZKlWqaN26dfr000//yPXv31+JiYkuPXv8+PEuzcE7jBgxwlBu/fr1Onr0qMVtAOS3zMxMPfTQQ4ayJUqUUNOmTS1uBAAAAAAAAAAAAAAAULDYRk1v5fz9HypVD9NNFYI92QcAAAAAUMDcVX6EivmV8XQNAAAAAAAAADc4m82Wp/m33npLL7zwgpvaeIe0tDSFhYUZOnxYu3Zt7dq1Kx9aAciLBx98UMuWLTM1U6xYMR05ckSRkZEWtQKA6wsICHDbAeagoCClpaUZyq5Zs0Zt2rQxvLt48eK57r7zzju1bds2wzsLiu3bt6tp06amXzJTpkwZ7d27V6VKlbKoGW5UvXr10pw5c/K0IzY2VnPmzFHp0qXd1Aowz+Fw6OOPP9a6det0+fJlFS1aVA0aNFDnzp1Vvnz5f5w7evSoYmJiDP/5effdd2vz5s3uqg0PcDgcKlGihFJTU3PNlilTRmfPnpXdbs+HZgDyw3PPPaf33nvPUDY1NVXFixe3uBEAAAAAAAAAAAAAAEDBMXpGa/FpKgAAAAAAAAAAAAAAABR4s2fPztP8hAkT5HQ6cw8WIN26dTN0jMtms2np0qX50AhAXr3zzjumXyRw9epV1axZ09ChNgDwVkaPakdFRZk6qp2QkGBod+vWrQ3vLEjuvPNOHTp0SKGhoabmzp8/r8qVK+vw4cMWNcONxuFwqHHjxnk6ql20aFEdPHhQq1ev5qg2PM5ut6tbt2766KOPtGrVKi1atEj9+/f/16Pa0m9/ju3atUvBwcG5PqNMmTJavXq1uyrDQ+x2uwYPHmwoe/78efn7+8vhcFjcCkB+OHXqlOGj2kOHDuWoNgAAAAAAAAAAAAAAwHVwWBsAAAAAAAAAAAAAAAAF3kMPPZSn+fPnzyshIcFNbTzv8OHD+uyzzwxlO3furKioKIsbAXCHsmXLatmyZQoMDDQ1l5ycrJCQEJ09e9aiZgDgHcwe5f3www8N5Xr37u1KnQKhYsWKOnnypCpUqGBqLi0tTTVr1tTXX39tUTPcSNq1a6dvv/3W5fkSJUro559/Vo0aNdzYCvCMmJgYXbhwQX369FFQUNDfvl60aFENGDBAp0+fNnSAG95vyJAhKlasmKHstWvXVKlSJSUmJlrcCoDV3nnnHUO54OBgvfrqqxa3AQAAAAAAAAAAAAAAKJg4rA0AAAAAAAAAAAAAAIACr3jx4powYUKedly5csVNbTyvc+fOcjqdueYCAgI0d+5c6wsBcJsOHTrol19+Ub169UzPlitXTrVr19bWrVstaAYAf2XkZ5E6deq49ZlNmjQxlV+9enWumWLFiqls2bKuVioQgoODdfToUdN/tmRnZ+u+++7TvHnzLGqGG8GyZcu0du1al+dbtKFa/d8AACAASURBVGihEydOKDIy0o2tAM/y9/fXtGnTdOXKFZ04cUILFizQ9OnT9d///ldXrlzRxIkT5evr6+macBO73a4hQ4YYzp8+fVoRERF6+OGHlZaWZmEzAFbZv3+/Jk2aZCg7ZswYfs8HAAAAAAAAAAAAAAD4BxzWBgAAAAAAAAAAAAAAQKEwYMAANWjQwOX5sLAwN7bxnM8++0x79+41lB0+fLiKFi1qcSMA7hYcHKwdO3bo9ddfNz27e/duNW7cWG+88YYFzQDAnIEDB5o6JPlvHn74YdMz+/btyzVz8803u1KnwPH19dWOHTvUqVMnU3MOh0Pdu3fX6NGjLWqGwuzLL7/Ugw8+aHquePHiio+P16FDh7R+/XoFBwdb0A7wDhUrVlTXrl311FNPqWnTprLb+WtAhdHw4cNVrVo1UzMLFy5USEiIGjdurG3btlnUDIAVatasaShXu3Zt9evXz+I2AAAAAAAAAAAAAAAABRefqAMAAAAAAAAAAAAAAECh4OPjo5UrV+ruu+92ab4wHNZ2OBzq1auXoWx4eLiGDx9ucSMAVho2bJjOnTtn+kC+0+nU4MGDNWjQIIuaAYBx48aN0/vvvy+bzZanPffdd5+pfFJSkq5cuZJrrlWrVq5WKpA+/fRTDRw40PTcqFGj9Pjjj1vQCIXVK6+8ovvvv9/03Jo1a5SamqqFCxeaPkILAN7sm2++UUBAgKkZh8Ohb7/9Vg0bNlRkZKTGjh2rnJwcixoCcIfZs2cbzr722msWNgEAAAAAAAAAAAAAACj4OKwNAAAAAAAAAAAAAACAQiM8PFxff/215s2bp/r168tuN/bxmCpVquT5mKM3GDNmjC5evGgo++GHH1rcBkB+iIyM1A8//CA/Pz/Ts5MmTdLOnTstaAUA5vTt21fLly+Xj4+Pyztat25tKj937lxDud69e7vQpmB78803XTp2Pn/+fDVt2lQOh8OiZigsFi1apNdee01Op9PwTJEiRfTzzz+rTZs2FjYDAM8pXbq0Fi1a5PL8+fPn9fLLL6to0aJq166djhw54sZ2ANzB4XDoiSeeMJRt1qyZYmNjLW4EAAAAAAAAAAAAAABQsHFYGwAAAAAAAAAAAAAAAIWKj4+PHnvsMW3fvl2pqan65JNPcp05duxYPjSzVnp6usaOHWsoW6tWLQ6zAIVIjRo19NVXXxl+mcDvnE6n7r//fuXk5FjUDAD+3Z8PN7dv317ffvutAgICXNoVFhZmKr9y5cpcM0WKFFHFihVd6lPQ9e3bV6tWrZKvr6+puc2bN6tGjRpKT0+3qBkKuuTkZHXp0sXUTFBQkHbv3q2oqCiLWgGAd2jfvr369++fpx3Z2dlavXq1qlWrpqpVq2rOnDm89ALwEtOmTTOcnTlzpoVNAAAAAAAAAAAAAAAACgcOawMAAAAAAAAAAAAAAKDQKlasmMqUKWMo27hxYzmdTosbWadbt27KysrKNWez2bRkyZJ8aAQgPzVu3FhLliz5y5FaIy5duqQXXnjBolYAYM6dd96p/fv3q3jx4qZno6KilJKSYji/Z8+eXDPVq1c33aMwiY2N1c6dO1WkSBFTc0eOHFHFihWVkJBgUTMUROPGjVN0dLTpI/gVK1bUlStXFB0dbVEzAPAukydP1pAhQ0z/u931HD16VL169VLx4sX1+OOPKzEx0Q0NAbgiOztbzz77rKFss2bN+NkHAAAAAAAAAAAAAADAALce1k65+KsuXfzVnSvdhm6uoZtr6OY6b+5HN9fQzTV0cw3dXEM319DNNd7cTfLuft7czXGt4B6ZAQAAAAAAAHBjsNuNfUTm22+/1YIFCyxuY40jR45o+fLlhrIdO3bkMAtQSHXq1ElTp041fYBt2rRpFjUCgH93vZ/ToqKidOLECcMvR/ndmTNnVKlSJZ08eTLXbHJysi5fvpxr7v777zfVoTCqXbu2jh49avoYclJSkqpWrWrogDkKtz179qh8+fIaNmyYfv75Z1OzxYoV008//WRRMwDwXuPGjdOyZcvk5+fnln3p6emaP3++ypQpo9q1a2vt2rVu2QvAuBEjRhjOrlu3zsImAAAAAAAAAAAAAAAAhYdbD2sfO3RRJ3666M6VbkM319DNNXRznTf3o5tr6OYaurmGbq6hm2vo5hpv7iZ5dz9v7paVdc3TFQAAAAAAAADgX1WuXNlw9vnnn1dCQoKFbawRFxcnpzP3FyH6+/sX2OPhAIzp06ePdu7cqfDwcMMzDodDRYoU0dSpU116ZkZGhnbt2qWNGzcqOTnZpR0A8GclS5bU8ePHVaNGDVNzly9fVvXq1XX69Ol/zc2fP9/Qvp49e5p6fmEVGRmpU6dOqWrVqqbm0tPTVbduXY533sC2b9+uOnXq6MyZM6Zn/fz8tHXrVgUGBlrQDAC8X4cOHXTw4EHTL7f4N06nU7t371ZsbKxKliypgQMHKj093W37AVzf5cuXNX78eEPZt99+W/7+/hY3AgAAAAAAAAAAAAAAKBzcelgbAAAAAAAAAAAAAAAA8DblypUzfJQxJSVF06ZNs7iRe61Zs0a7d+82lB02bJiKFi1qcSMAnla3bl0lJiZq5cqVhmcyMjL0zDPPqGnTpsrKyjI088orryggIEBFihTR7bffrvvuu09hYWEKDAxU06ZN9dlnn7n6HwHADcJu/+ePMgcGBmr//v1q0qSJqZ2ZmZn66quv/jVj5PenwMBAVatWzdSzC7OiRYvq0KFDuvvuu03N5eTkqG3btpo+fbpFzeCNHA6H+vXrpwYNGsjhcJiet9vt2rdvn2677TYL2gFAwREVFaXExEQ9/fTTKlKkiFt3X7p0SZMmTVLx4sXVtGlT7dq1y637AfwfMy9+fOaZZyxsAgAAAAAAAAAAAAAAULhwWBsAAAAAAAAAAAAAAACFms1m0+zZs//1cOOf7dmzx+JG7tWjRw9DuVKlSumVV16xuA0Ab9KuXTtduXLF1MzmzZsVGRmpffv2XffrX375pW666SbZbDa99tpr1z3CnZmZqc2bN6tDhw6y2WwcaQNuUE6nM8877Ha7Nm3apNjYWFNzx48f/9evG3kpSXR0tKln3gjsdrs2b96srl27mppzOp16+umn9dJLL1nUDN7kjTfeUHBwsN59912Xd/z6668ctgeA/5/dbtfUqVOVlpammTNnqkqVKm7d73A4tHnzZt1+++3q2LGjSy9EAPDPTp48qUuXLhnKLlmyRD4+PhY3AgAAAAAAAAAAAAAAKDw4rA0AAAAAAAAAAAAAAIBCr1GjRho5cqShbFpamsVt3GfMmDG6cOGCoayZ4+IACo+goCBFRESYmklOTlatWrX0zjvv/PFrK1asUHh4uFq2bKmEhART+34/0maz2eTj46MtW7aYmgdQeNlsNkO51atXa8iQIYb3njlz5h+/lpqaauiw3X333Wf4efkhJydH69ev17hx47RmzRqPdlmwYIFGjBhheu7NN99UXFycBY3gSVlZWRo2bJhq1qwpm82mwYMH6+rVqy7vGzVqlPz9/d3YEAAKB7vdrieeeEJHjx7VoUOHFBsbKz8/P7c+Y8WKFapZs+Z1X6AEwDX33HOP4eyDDz5oYRMAAAAAAAAAAAAAAIDCh78pBwAAAAAAAAAAAAAAgELr2rVrWrx4sSZMmKDLly8bmjl16pTFrdwjPT1dr7/+uqHsrbfeqvbt21vcCIC3ev75503POBwOPf/887LZbAoMDFTHjh2VlJSU5y4Oh0N33323AgMD5XA48rwPwI1j3Lhxev/99w1lz58//49f++ijjwzt6Nmzp6Gc1dasWaM6derI399f999/v4YNG6a2bdsqMDBQ9957r1t+b3bF6NGjNXfuXNMvblm6dKnq16+vnJwci5ohP40ePVpBQUEaN26c9u/fn+d9Y8eONfxCJAC4kVWrVk2rV69Wenq6xowZozJlyrht98GDBxUdHa309HS37QRuVDt37tSxY8cMZbdt22b4xUMAAAAAAAAAAAAAAAD4DYe1AQAAAAAAAAAAAAAAUKB98803Gjt2rCZNmqTJkyfr4MGDys7OVlZWlh555BHFx8dryJAhmjx5sqF9R44csbixe3Tv3l2ZmZm55mw2m5YuXZoPjQB4q6FDhyo+Pt7leSO/17iy08fHR/369XP7bgCFV2xsrKFcYmLiP35t+fLluc77+/urZs2ahnu5W2pqqvr166cSJUqobdu2+vHHH+V0Ov+SyczM1FdffaWyZcvqk08+8UjPxx9/XBs2bJCfn5+puZ07dyoqKkqpqakWNUN+aNWqlUaNGqXs7Ow877Lb7Zo/f76GDh3qhmYAcOPw9fXV8OHDlZCQoO+++06NGjUy/dKL6zl16pQqV66s5ORkN7QEblzdunUznL3zzjstbAIAAAAAAAAAAAAAAFA4cVgbAAAAAAAAAAAAAAAABdKGDRvUpEkTNWnSRC+//LIGDhyoAQMGKCYmRsHBwQoICNDixYtN7w0ODragrXsdPXrU8LHs9u3bq1q1ahY3AuDtFi5cqCZNmni6xt+8++676tq1q6drAPAQs4cf586dayi3d+/ef/zarl27cp2vWrWq0UputWnTJjVs2FAlSpTQu+++q5SUlFxnfn+ZzAMPPKCcnJx8aPlXzZs31549exQUFGRq7tSpU6pYsaJOnjxpUTNYqV+/flq3bl2e95QpU0ZPPvmkDh48aOrwJADg7xo0aKAtW7bo8uXLev755xUaGpqnfYmJiYqKilJCQoKbGgI3lscff1yHDh0ylD116pTFbQAAAAAAAAAAAAAAAAonDmsDAAAAAAAAAAAAAACgwFm8eLFatGihb7755rpfz8jIcHl3RESEy7P5pXPnznI6nbnm/P39tWDBgnxoBKAg+Prrr3Xrrbd6usbffPzxx1qyZImnawAoAC5fvmwol5GRoejoaP34449/+fX09HRdvHgx1/l7773XpX6uyMjI0NChQxUeHq5mzZpp27ZtcjgcpvesWrVKZcqU+dt/5vxQo0YNHT9+XGXKlDE1l5KSoho1amj79u0WNYMVTp48qffeey/Pe/bu3auEhATNmDGDFwEBgBsFBQVpypQpunTpklasWKHbbrtNNpvNpV0pKSmKjo429LIPAP8nKytL8+fPN5SNjY1V+fLlLW4EAAAAAAAAAAAAAABQOHFYGwAAAAAAAAAAAAAAAAXKhQsX9PTTT1u2/8qVK5btdoe1a9caPpg4ZMgQBQUFWdwIQEFht9u1Z88efffddypZsqSn6/zFww8/rF27dnm6BoB8Zreb+yhzVlaW4ezPP/+s22+/XW3atFFqaqok6amnnjI027NnT1O9XLFz5041a9ZMQUFBGj9+vJKSkvK88+LFi6pbt65eeeUVNzQ0p1SpUjp+/LhiYmJMzWVkZKhRo0ZatmyZRc3gTg6HQ1FRUYZe8vNPwsPD9fPPP6tmzZpubAYAuJ727dtr9+7dSkhIUNeuXVWkSBHTO65evar77rvPgnZA4fXBBx8Yyvn6+mrevHkWtwEAAAAAAAAAAAAAACi8OKwNAAAAAAAAAAAAAACAAmXWrFlKTk62bP8tt9xi2W536NGjh6FcWFiYRo4caXEbAAVRgwYNdPHiRX311VcuHVazwrVr19S+fXtP1wDg5QYPHmzqGLfT6dTnn3+uUqVKqVSpUvroo49ynfHz81Pt2rXzUvMfZWVlacyYMYqMjFT9+vW1adMmXbt2za3PcDgceu2111SzZk23HOs2IzAwUHv37lXLli1NzV27dk2dO3fWpEmTLGoGM86ePastW7boiy+++OMovSRt27ZNRYsWdfl/s0WKFNGoUaN0/vx5RUVFuasuAMCAiIgILViwQGlpaZo5c6ZCQkJMzf/www/atGmTRe2AwsXhcKhv376GsmFhYQoLC7O4EQAAAAAAAAAAAAAAQOHFYW0AAAAAAAAAAAAAAAAUKKtXr7Z0f1xcnKX782LcuHFKTEw0lJ09e7apw5MAbjzNmzfXuXPn8vxCgXr16unMmTM6duyYevXqpfDwcJf2nD59Ok89ABQ8NpvNVL58+fLq1KmT6edkZ2fr4sWLhrJVqlQxvd+IFStWKCgoSCNGjND58+ctecaf7d+/X+XKldPSpUstf9af2e12rVu3Tk899ZSpOafTqYEDB+rZZ5+1qBn+zc6dO9W0aVMFBQWpXLlyuvvuu9W6dWuFhITIZrPJZrOpYcOGyszMNL3bz89Pzz//vFJTUzVy5Ej+HQUAPMhut+uJJ55QSkqKhg8fbmp24MCBFrUCCpdHHnnEcPbkyZMWNgEAAAAAAAAAAAAAACj8+FQqAAAAAAAAAAAAAAAACpRz585Ztrt06dKKj4+3bH9eZGRkaPTo0Yayt9xyizp06GBxIwCFQWhoqPbt2+fSIVN/f39999132rFjh8qWLavKlStr9uzZSkxM1LFjxzR06FCtXLlSHTt2NLxz1qxZpnsA8E5Op9OSvR9++KH8/Pws2S399tIBd/vPf/6jTp06KTs72+27/01mZqbi4uL04Ycf5utzJWn69OmaMGGC6ePp77//vtq0aSOHw2FRM/xZamqqGjVqpPr162vz5s26evWq23YHBQWpR48eSklJ0ZQpU+Tr6+u23QCAvBszZowWL15s+IUHP/zwg+GXvQE3qsuXL+vTTz81lH322WcVEBBgcSMAAAAAAAAAAAAAAIDCjcPaAAAAAAAAAAAAAAAAKFB8fHws2evv769PP/1UoaGhluzPqx49eigzMzPXnM1m09KlS/OhEYDC5N1339WaNWtUtGjRXLNhYWFasGCBMjMz1aBBg+tmKleurLFjx6pdu3ZatmyZnnzySUM9nnzySf3444+mugMouIwecvyzoKAgvfjiixa0+c1TTz3l1n2fffaZunbtatmhcSOeeuopjxzCfOmll/TJJ5+Y/u/5888/V+3atZWVlWVRM0jSvHnzVLp0aW3dutXtu8+dO6crV65ozpw5hn62AAB4RlxcnNasWWMo63Q6NWDAAIsbAQVbaGiocnJyDGXffvtti9sAAAAAAAAAAAAAAAAUfhzWBgAAAAAAAAAAAAAAQIFSpUoVt+8sWbKkvvzySzVu3Njtu93h5MmTWrRokaFsu3btVKNGDYsbASiM2rRpo6tXr2rHjh16+umnVb16dVWpUkUtW7bUkCFD9Pnnn+vq1atKSkpS165dTe2eMWOG4Wzjxo2VnJxstj6AG8j48eM1ffp0FStWzK17S5Qoodq1a7t1Z79+/dxyVLtIkSJ69NFH1b59e9Oz2dnZatmyZZ47uCI+Pl7ffvutAgICTM3t3btXlSpV4s8DCzgcDsXGxqp79+6GXtxj1ldffaXIyEi37wUAWKNVq1ZasmSJoezSpUvlcDgsbgQUTGfOnDGcHT9+vEsvGQIAAAAAAAAAAAAAAMBf8QkMAAAAAAAAAAAAAAAAFCj169d36764uDh9//33atKkiVv3utODDz5o6CCjn5+fPv7443xoBKAwq1evnqZOnaqffvpJR48e1bp16zRu3Di1atVKRYsWdXlvw4YNDeWuXr2q2NhYl58D4Mbw1FNPKSUlRb169XLbUbpLly7p/vvvd9vByC1btujUqVN52hEdHa05c+YoLS1NH330kVasWKE1a9aoSJEipvbs2bNHWVlZeeriqgYNGujgwYMKCQkxNZeQkKBKlSrp8OHDFjXzXgkJCXriiSfUsGFDlS9fXiVLllRYWJjCw8MVERGhyMhIlStXTlFRUbr33ns1ZcoUQ0fIU1JSFB0drbVr11rSu0+fPmrevLkluwEA1uncubOhl7RlZGTo7bffzodGQMFz7733GsrVrFlTgwYNsrgNAAAAAAAAAAAAAADAjYHD2gAAAAAAAAAAAAAAAChQOnXq5PLse++9p5EjR2rAgAGaNm2afvrpJy1evFiVK1d2Y0P3Wr9+vX744QdD2ZdeeklBQUEWNwIA18ycOdNwdtu2bTpw4ICFbQB4g7wexPb19dXs2bN16tQpNWjQwC2d1q9frzp16rjlCPWzzz7r0lxAQIA6deqkY8eO6fDhw+rRo8dfvldt2rTR+fPnVa9ePcM7nU6nli9f7lIfd6hcubJOnDih8uXLm5q7cuWKbr31Vm3atMmiZt4lMTFRt99+u8qWLavZs2dr27ZtOnPmjC5duqTk5GQlJSUpMTFR58+f19mzZ3Xs2DF99dVX6t+/v8LCwhQaGqq7775bb7zxhhITE/+ye9asWSpRooSOHTtmSfeOHTtq2rRpluwGAFhv3LhxhnJDhgyxuAlQ8Ozbt8/wy2DeeOMNt70YCAAAAAAAAAAAAAAA4EbHpzAAAAAAAAAAAAAAAABQoNx+++2qX7++S7MvvPCCLl++rDFjxqhPnz6qXr26m9u53+OPP24oV7JkSb366qsWtwEA19WsWVMtWrQwnO/bt6+FbQAUJmXLltV3332nDRs2qEyZMnnet2fPHkVFRSklJcXlHUePHtXu3btNzVSoUEFvv/220tPT9emnn/7ry1+Cg4O1detWFSlSxPD+Zs2amerjbqGhoTp27Jjq1q1rai4rK0v33HOPPvroI4uaeYcvvvhCFSpU0K5du+R0Ol3acfnyZW3ZskWDBw9WRESEgoODZbfbZbPZ9OSTT7q58W/8/Pw0Z84cLVu2zJL9AID80aFDB5UoUSLXXFZWlubNm5cPjYCC47bbbjOUs9lsat26tcVtAAAAAAAAAAAAAAAAbhwc1gYAAAAAAAAAAAAAAECBYrPZNGHCBJdmc3JyNGXKFHXq1Ek5OTlubuZ+b7zxhs6fP28oO2PGDNntfBwIgHf74osvVKlSJUPZb775RsnJydYWAuBRNpvNrfvuvfdeJSQkaPz48QoICMjTrjNnzqhy5co6ffq0S/NmXg7Qpk0b7d+/XydPnlS/fv0M/UyXnJysSpUq6ddffzX0jFKlSikiIsJwJ6v4+vrq+++/V4cOHUzNORwOdevWTWPGjLGomWcNHDhQbdq0UWZmplv3XrlyxeUj3UZUrVpVx48fV48ePSx7BgAg//Tu3dtQbtCgQRY3AQqOY8eOGf55a+PGjRa3AQAAAAAAAAAAAAAAuLHwN+kAAAAAAAAAAAAAAABQ4DRr1kwvv/yyy/NffPGF/Pz8NG3aNCUlJbmxmftkZGRo5MiRhrIxMTHq3LmzxY0AIO/sdrt27dplKOtwODRq1ChrCwEolAYPHqyUlBTFxcXl6Xh3SkqKqlWrZvj3rd+lpqZqw4YNhrKHDh3SmjVrFBMTY3j/vn37VLFiRZ09e9bwTPPmzQ1n88Py5cvVv39/03MjRoxQ9+7d3V/IQ3JyclSvXj1NmjTJ0gPY7lSsWDHVr19fn3/+uY4cOaKyZct6uhIAwE1effVV+fj45Jq7cOGCPvzww3xoBHi/tm3bGs5628/kAAAAAAAAAAAAAAAABR2HtQEAAAAAAAAAAAAAAFAgvfrqq+ratWuedvTt21dVq1bV/Pnz3dTKfXr37q2MjIxcczabTUuWLMmHRgDgHqGhoVq4cKGh7JkzZyxuA8CT7HbrPsocGBioxYsXKzk5WTNnzlSHDh1Uu3ZtBQQEmNqTkZGh+vXr64svvjA888ILL8jhcOSau+2221StWjVTfVatWqU6deooLS3N1Nyzzz5rKp8fJk+erPfee8/08fN58+apWbNmhr7H3iwnJ0cxMTH6/vvvPV3lL4KDg7VixQpduHBBH3zwgXr37q2nn35ar7/+us6cOaO0tDRt375drVq18nRVAICbBQYGqlOnToaygwcPtrgN4P327dungwcPGsomJCRY3AYAAAAAAAAAAAAAAODGw2FtAAAAAAAAAAAAAAAAFEh2u11z587N857Lly/r8ccf1wsvvKCcnJy8F3OD06dP65NPPjGUjY2NVUxMjMWNAMC94uPjDeVSUlIsbgLAKk6n09MVJP12zP+JJ57Q8uXLtWvXLmVkZCguLs7UjpycHLVp00Zz5swxlP3Pf/5jaO8777xjqsfEiRPVvn170z+zVqpUSU2aNDE1k1+eeeYZrVq1Sr6+vqbmNm3apJtvvlnp6ekWNbPW70e1jxw54ukqf1GvXj1dunRJ7du3V6lSpdSzZ0/NmjVLU6dO1bBhw1S2bFlPVwQAWGzmzJny8fHJNXfhwgV9+OGH+dAI8E5Op1O33nqroWx0dLTKlCljcSMAAAAAAAAAAAAAAIAbj7lPIOciqkaY5LS5c6Xb0M01dHMN3Vznzf3o5hq6uYZurqGba+jmGrq5xpu7Sd7dz5u7+fvn/pdoAAAAAAAAAMAqPj4+cjgceueddzRo0CBlZ2e7vOvtt99Wdna23n//fTc2dM2DDz4oh8ORa87Pz08ff/xxPjQCAPcyehS2oB5MBWCM3W73yHMXL16sF198UW+99ZbhGafTqV69eunUqVMaNWrUP+Zee+01ZWZm5rqvXLlyatq0qeHn9+zZ06XjlQ0bNtTmzZtNz+Wn2NhY7dixQ40aNdKvv/5qeO7w4cOqWLGi9u3bp4iICAsbupc3HtX28fHRggUL9PDDD3u6CgDAw0JDQ9WpUyctWbIk1+zgwYPVo0ePfGgFeJ9KlSoZzm7cuNG6IgAAAAAAAAAAAAAAADcwt34aPaRkEYWEBbpzpdvQzTV0cw3dXOfN/ejmGrq5hm6uoZtr6OYaurnGm7tJ3t3Pm7vZfbzz4DcAAAAAAACAG4fNZtPzzz+vXbt2qV27dnnaNXXqVNlsNr3++useO3S3ceNG7dy501B2wIABCg4OtrgRALjf3LlzDeVatGhhbREAN6zJkyfrrbfeks1m7v/zHj16tHr16vWPX3/77bcN7Xn11VcN5XJyctSoUSOXjmo/9thj2rp1q3x9fU3P5rc6deroyJEjCgsLMzWXlJSkKlWqaN++fRY1c7/OnTt71VHtoKAgff/99xzVBgD8EKnT3AAAIABJREFUYebMmfLx8ck1d+HCBc2ZMycfGgHeJSsrS6dOnTKUrV27tsqXL29xIwAAAAAAAAAAAAAAgBuTbdT0Vs7f/6FS9TDdVIG/aAcAAAAAMO6u8iNUzK+Mp2sAAAAAAAAAwB8OHz6smTNnatKkSXneNWzYML3++utuaGXcTTfdpISEhFxzJUqUUFJSkux2ez60AgD3atCggbZv3/6vGZvNpuTkZIWGhuZTKwDu5OPjI4fD8a+ZdevWqWXLlvnU6PqWLFmiLl265Nr1/9WiRQt98cUXf/lZbMGCBXrsscdynQ0JCVFKSkquuZSUFNWqVcvw0b7f2Ww2jRs3ToMHDzY15w3S0tJUu3ZtHT161NScr6+vVq1apVatWlnUzD327NmjWrVqmZ67+eab9cADDygnJ0eZmZnKzs7WmjVrJP121DQzM9P0TpvNplatWmnp0qUqWrSo6XkAQOEWHx+vxYsX55oLDw9XYmJiPjQCvIeZl/MkJiYqPDzcwjYAAAAAAAAAAAAAAAA3ptEzWou/VQcAAAAAAAAAAAAAAIBCpVq1apo4caIcDodGjRqVp11jx47VggUL3FPMgEmTJhk6qi1JM2bM4Kg2gALryJEjuWYqVqzIUW2gkDNzkM4qcXFx2rRpk/z9/U3Nffnll6pTp46ysrL++LXhw4cbmn3uuecM5Ro0aGD6qLavr6+WLVtWII9qS1JQUJAOHz6sRo0amZrLyclRmzZtNGPGDIuauUePHj1M5Vu2bKns7GwdOHBA48eP18SJE/Xuu+9q+vTpOn36tE6fPq2MjAzt379fAwcOVK1atRQYGJjr3jvuuEOHDh3S2rVrOaoNALiuWbNmycfHJ9fchQsXNHv27HxoBHgHp9NpONulSxeOagMAAAAAAAAAAAAAAFjINmp6qz8+zVGpephuqhDsyT4AAAAAgALmrvIjVMyvjKdrAAAAAAAAAMA/mjBhgoYNGyaHw+HSfGRkpM6cOWP5EeusrCyFhIQoIyMj1+zNN9+sAwcOWNoHAKxUpEiRXH+/a9iwobZu3ZpPjQC4m4+PT64/f61fv14tWrTIp0b/7vDhw6pbt67S0tJMzZUrV0579+7Vvn37dPfdd+ea9/f319WrV+Xr6/uvuYkTJ2rQoEGmuhQrVkxbt27VbbfdZmrOW3Xt2lUff/yx6bnBgwdr/PjxFjTKmz179qhWrVqG8/Hx8Vq4cKFLzzp69Kg++OADffXVV7pw4YJsNpvCw8N15513asCAASpfvrxLewEAN5YuXbpo0aJFueZKlSqlCxcu5EMjwPPMvBwoIyNDAQEBFrYBAAAAAAAAAAAAAAC4cY2e0VrW/m0/AAAAAAAAAAAAAAAAwMMGDx6sbdu2qXXr1i7NJyQkaOPGjW5u9Xe9e/c2dFTbZrNp6dKllvcBACsZedlBly5d8qEJAE+y+sUlZlSrVk1Hjx5VeHi4qbkzZ86ocuXK6t27t6F8ly5dcj2qLUmjRo0y1aNMmTI6duxYoTmqLUkfffSRhg8fbnpuwoQJio+Pt6BR3vTs2dNwdvr06S4f1ZakqKgojR07Vtu2bdPRo0f1888/67vvvtOUKVM4qg0AMGzmzJny8fHJNZeUlKTZs2fnQyPAs8y+uJGj2gAAAAAAAAAAAAAAANbynk+jAwAAAAAAAAAAAAAAABapV6+e1q5dq4yMDHXs2NH0fMuWLS1o9X9Onz6tjz/+2FC2TZs2iomJsbQPAFjNyDGqjRs3Kj09PR/aAMBvSpcurRMnTig6OtrUXEpKig4dOmQou2vXLvXq1Uvz5s1TYmLidTN79uzR1atXDT+/bt26OnnypEqXLm14pqAYM2aM5syZY/oI++LFi9WgQQPl5ORY1Mycffv26YcffjCUHTBggJ566imLGwEAkLvg4GDFxcUZyg4dOtTiNoDnGTk0/7tr165Z2AQAAAAAAAAAAAAAAAASh7UBAAAAAAAAAAAAAABwAwkICNCyZcv03HPPmZ51Op0WNPpNXFycoSOzfn5++s9//mNZDwDIL0Z+z1u5cqWKFy+u9u3bKykpKR9aAchvZo8l54eiRYvqp59+UqNGjSzZv3fvXs2ZM0fdu3dXRESE/P39FRkZqUaNGunZZ5/V0qVLNW7cOMP74uPj9f3338vf39+Svt6gR48eWr9+vfz8/EzNbd++XdHR0UpNTbWomXE9evQwlIuKitLEiRMtbgMAgHEzZswwdEw4KSlJs2bNyodGgGdcvnzZVN4b/10HAAAAAAAAAAAAAACgsOETGgAAAAAAAAAAAAAAACi0srOz9fPPP+vgwYNKSUmR9Nsx16pVq5redeTIEXfXkyR9/fXX2r59u6Hsiy++qODgYEt6AEB+MvqyAofDoZUrVyoiIkLt2rVTYmKixc0A4LcjeFu2bFFcXJzlz8rOztb58+e1detWvf/++4qLi9PChQsNzY4cOdJwtqC799579eOPP6pYsWKm5k6cOKFKlSrp9OnTFjXL3b59+/T9998byi5atMjiNgAAmBMcHKyHHnrIUHbYsGEWtwE8JzQ01HA2KyvLwiYAAAAAAAAAAAAAAAD4HYe1AQAAAAAAAAAAAAAAUOg4nU6tWLFC1apVU3R0tGJiYlSiRAmVKFFCPj4+ev75503v3LJliwVNpa5duxrKhYaGauzYsZZ0AID8ZvSw9u8cDodWr16tyMhIxcbG6pdffrGoGQD8n8WLF2vAgAGernFdFSpU0KhRozxdI1/FxMTo2LFjioiIMDV36dIlVatWTTt37rSo2b/r2bOnodytt96qunXrWtwGAADzZs6cKR8fn1xzSUlJmjVrVj40AvLXDz/8YCrv5+dnURMAAAAAAAAAAAAAAAD8GYe1AQAAAAAAAAAAAAAAUKicO3dOrVu3VseOHXXixIm/fC0lJcXlvVYc1p4yZYrOnTtnKDt9+nTZ7XzcB0DhUKFCBZfmHA6H1q5dq5tuukmtWrVSamqqm5sByE8F4WebZ555xtMVruudd97xdAWPKF26tE6cOKGYmBhTcxkZGWrYsKFWrFhhUbPrO3DggOGD3h988IHFbQAAcE1QUJC6dOliKDt06FCL2wD574477jCcvXbtmoVNAAAAAAAAAAAAAAAA8Gfe/2l0AAAAAAAAAAAAAAAAwISRI0dq3bp1bt9bqVIlt+7LysrSsGHDDGWrV6+u+Ph4tz4fADxpx44d8vf3d3ne4XBo3bp1atKkiRtbAcD/WbZsmerUqaMqVap4usrf+Pr6ql27dp6u4TGBgYHau3evWrRoYWru2rVr6tSpk9566y2Lmv1djx49DOVq1qypevXqWdwGAADXTZ8+Xb6+vrnmLl68qBkzZuRDIyB/JCYmGs76+voWiJcHAQAAAAAAAAAAAAAAFBZ8UgMAAAAAAAAAAAAAAACFRnZ2tpYtW+b2vbVq1dKQIUPcuvPJJ5/Ur7/+mmvOZrNp6dKlbn02AHhaRESEW35v2717t4YPH+6GRgA8wWazebrCHxwOhz777DO1atVKxYsX14MPPqgff/zR07Wu65ZbbrnhD/bZ7XatX79eTz75pKk5p9OpF198Uc8995xFzf7PgQMHtGPHDkPZ2bNnW9wGAIC8CQoKUpcuXQxlX375ZYvbAPknIiLCcDY7O9vCJgAAAAAAAAAAAAAAAPh/3difqAYAAAAAAAAAAAAAAECBdubMGc2ePVt9+/ZV8+bNFRYWpuTkZLc/Z+HChfL393fbvrNnz2rBggWGsq1atVLNmjXd9mwA8Bbt2rXTM888k+c9Y8eO1c6dO93QCMCN5sCBA+rXr5+qV6+ugIAAdejQQevWrVNaWpqnq/2rRx55xNMVvMaMGTM0duxY00fa33vvPbVt21YOh8OiZlLPnj0N5W655RbdeeedlvUAAMBdpk2bJl9f31xzFy9e1PTp0/OhEWCt/fv3G862bdvWwiYAAAAAAAAAAAAAAAC4Htuo6a2cv/9DpephuqlCsCf7AAAAAAAKmLvKj1AxvzKergEAAAAAAADgBvTee+9p0KBBysjIsPQ5W7ZsUaNGjdy6s2HDhtq2bVuuOV9fX124cEGhoaFufT4AeJMWLVpo8+bNysrKcnlH7dq1tWvXLje2ApBXdrtdTqfzXzObNm1SkyZN8qnRb1JTU9WnTx+tXLlSV69ezddnu0OHDh20fPlyT9fwOosWLdIjjzxi+lB2rVq1tGPHDre+REeSfvrpJ918882Gst99950aNGjg1ucDAGCVxx57zNDL4sLCwpSUlJQPjQDrmHl5S27/7gMAAAAAAAAAAAAAAAD3Gj2jteyeLgEAAAAAAAAAAAAAAACY9dprr+m5556z/Kj2mTNn3H5Ue/PmzYaOakvSCy+8wFFtAIXel19+qczMTO3fv19t27Z1aceJEyfcWwpAvrDb8/ejzN26dVNISIg++eQTjx7V9vHxcWmuf//+HNX+B/Hx8frmm28UEBBgam737t2qXLmykpOT3drnpZdeMpSLiYnhqDYAoECZOnWqfH19c81dvHhR06dPz4dGgDXOnj1rOPvhhx9a2AQAAAAAAAAAAAAAAAD/hMPaAAAAAAAAAAAAAAAAKFAOHDigV155xdJnREZG6sSJEypbtqzbdz/66KOGciEhIZowYYLbnw8A3iomJkarVq2S0+nUkiVLTP0enJKSounTp6t3796aPn26Tp48aWFTAAVNcnKyatWqpY8++sjTVSRJ165d0yuvvKI1a9Zo4MCBatasmcqVK/ePR6FtNpveeecdTZ48OZ+bFix33XWX9u/fr5CQEFNz586dU6VKlXTkyBG3ddm6dauh3KxZs9z2TAAA8kNQUJAeeeQRQ9mXX37Z4jaAdcqVK2c42717d+uKAAAA4P9j78/jrarL/vH/2pvD4QgIiCAmMQuikkJ4B0mlOIupaQoOqFhoIWH6MbvVbgfExCnKiZwicUgZcsYIxxRxSHJAFAUFRAEVFFAQD2f4/tGvft136Vl7n7322Ueez7/inNf1Xi9XiBsei2sBAAAAAAB8Lou1AQAAAAAAAABoVIqxUPChhx6KLl26FPzcq6++Ot55551E2YkTJ0Y26/EeYPN0xBFHxDvvvBN//OMfo2XLlolmRo0aFb/73e9i1KhR0bVr12jSpElsvfXW0bdv3/jhD38Y69atS7k1kKu0P+vcdNNN0bNnz2jXrl28/PLLBT9/5MiRUVtbGy1atMh5dty4cfGHP/whLr/88njsscdi2bJlsXHjxli7dm1MmzYtzj777DjrrLPi9ttvj1WrVsWYMWMK3v/LqEePHrFkyZKcFiFGRHz88cfRp0+feOKJJwrSI8l/c7bddtvYfffdC3I9ACim3/72t1FWVlZn7sMPP4yJEycWoREUVnV1deKsFyMCAAAAAAAAADSczAXXHVD7jx903WHr2K5zq4bsAwAAQCOze6fzokXTbRu6BgAAAACwmXj//fejQ4cOqZ1/6qmnxmWXXRbNmjUr+NmVlZXRpk2b+PTTT+vM9urVK15//fWCdwBojGpqaqJJkyb1Pqe8vDwmTJgQo0ePLkAroC7ZbDZqa2u/MPPUU0+ltli4pqYmmjVrFlVVVQU/u0OHDjFp0qQYMmTIP7/Ws2fPWLRoUc5nDRgwIJ555plC1iMiqqqq4hvf+Ea88MILOc1ls9m49dZb45hjjqnX9ZP8/J8wYUKcfvrp9boOADSUESNGxOTJk+vMde7cOZYuXVqERlA4mUwmcbauz3wAAAAAAAAAAKRj7PUHRrZUn91Ys/rT+Gh13X+JsKGUajf3LT/uW35K/b5FuHf5KtVu7lt+3Lf8uG/5cd/y477lp9TvW4R7BwAAAABQaBs2bIgDDjigXmcce+yxcdddd8Vdd90Vb7/9dvzhD3+IX/7yl3HrrbfG22+/HVdeeWUqS7UjIkaNGpVoqXYmk4kpU6ak0gGgMcpms9GpU6d6n1NZWRk/+clPol+/flFTU1OAZkApmzZtWsGXavfu3Tsef/zxWLly5f9aqh0RsXDhwthnn31yPvPZZ5+N7bbbrlAV+f8pKyuLv/3tb3HooYfmNFdTUxPHHntsjBs3Lu9rr1q1KtGCxfou7waAhjRx4sQoKyurM7dixYoitIHCyeXPC3bZZZcUmwAAAAAAAAAAUJdsqb4V/a3XV8eSBasbusbnKtVu7lt+3Lf8lPp9i3Dv8lWq3dy3/Lhv+XHf8uO+5cd9y0+p37cI9w4AAAAAoNB+9atfxQsvvJD3/OGHHx633XZbHHbYYXHYYYdFp06d4uijj45zzjknhg8fXpClrZ9nxYoVcfPNNyfK7rvvvtG3b9/UugA0RqeffnrBznrxxRdj1KhRBTsPyF82m03t7N/+9rcFOWfLLbeMAw88MJ5//vl47bXXYo899vjc7EMPPZTXry8rVqyI8vLyqK6urk9V/oN77rknTjvttJznzjvvvBgxYkRe11ywYEGiXPv27fM6HwBKQfPmzRO9JGLTpk3x/vvvF6ERFMawYcMSZ1988cUUmwAAAAAAAAAAUJf0nkYHAAAAAAAAAIAC+eyzz+Kqq67Ka3a77baLhx9+OP74xz8WuFVyRxxxRNTU1NSZKysriylTphShEUDjcvrpp8fWW29dsPNuvPHGeOaZZwp2HlB6nnvuubzmMplMbLvttnHCCSfEvHnzYt26dfHggw9G//79E81PnDgxrrzyypyvu2nTpigrK4tPP/0051m+2K9//eu46qqrIpPJ5DQ3efLk2HPPPRN9jv9XCxcurDNTVlaW6mJ5ACiGU089NVGuoqIi5SZQONOnT0+Ua9u2bc6fLwEAAAAAAAAAKCxP4wIAAAAAAAAAUPLuu+++WLVqVeL8YYcdFj//+c/jgQceiIULF8bee++dYrsvNnv27JgzZ06i7JgxY6JNmzYpNwJonPJ9wcJ/UltbG0OGDImqqqqCnQmUjtmzZ+e8oHrPPfeMG2+8MTZs2BArVqyIm2++Ofr06ZPX9U899dSYMWNGXrPNmzePd955J69ZPt+YMWPi7rvvjiZNmuQ095e//CV69+4dGzZsSDyzZMmSOjPNmjXLqQcAlKJFixbVmclms9GqVasitIH669ChQ+LsBx98kGITAAAAAAAAAACSsFgbAAAAAAAAAICSN3To0ES5Xr16xdq1a+Ouu+6KSy+9NA466KBo3rx5yu2+2DHHHJMo16pVq7jiiitSbgPQeB1zzDHRuXPngp330UcfxbBhwwp2HpC7TCaTyrkTJkxInP3BD34Q1dXV8dhjj8XIkSOjoqKiIB2GDBkS8+fPz2u2U6dO8eyzzxakRxoqKysb5YsJDj300PjrX/+a8//HCxcujC5dusR7772XKL9s2bI6My1btsypAwCUojfeeKPOTHl5eRGaQGG8//77ibPZrL+WCQAAAAAAAADQ0DzBAQAAAAAAAABAyRs8eHCi3NSpU6NVq1af+/1PP/00ZsyYEZdcckmMHTs2brnllnj77bf/+f1Vq1bF/fffH/fcc0+8/vrrUVtbW6/eEydOTLRYLyLi2muvtZAFoA433XRTQc+76667Yocddogrrrgi8a/XQOl77LHH6sy0bds2qqur43e/+11qn8F22mmnWLVqVV6zAwcOjLlz5xa4Uf1ddtll0bp166ioqIivfe1rMWfOnIaulJN+/frFokWLom3btjnNrVq1Krp37x4vv/xyndk77rijzkzr1q1zuj4AlKJFixbVmfEyCRqLkSNHJs5WVlam2AQAAAAAAAAAgKT8TTwAAAAAAAAAAEreihUrEuX69u0bmUwm7r///vjkk0/++fXa2tqYNm1abL/99vHd7343zj777LjgggvihBNOiC5dukQmk4lMJhMdOnSIQw45JA477LDo3bt3dOrUKa6++uqorq7OuXNVVVWceeaZibLbb799DB8+POdrAGxu9t1333j00Udj9OjR0a9fv9hyyy3rfeYbb7wRZ555ZnTp0iX233//WLNmTQGaAkmksdB64cKFif493nvvvYvyUpOtt94678V7AwcOjAcffLDAjfIza9as2HbbbeO///u/Y+PGjVFdXR2vvPJK7LfffrFhw4aGrpeTjh07xtKlS6Nbt245zW3YsCH69+8fM2fO/MLcFltsUedZuS72BoBS9Ic//KHOjP/m0Vj87ne/S5xt2rRpik0AAAAAAAAAAEjKYm0AAAAAAAAAAEpeixYtcsofcsgh0blz5xg+fHjcfPPNMWbMmBg6dGgsX778C+dqamr+14/ffffdOPXUU+Pggw/OeWHgqFGjEs9MnTo1p7MBNmeDBw+Oa665Jv72t7/FunXrYv369XHnnXfGcccdFzNmzIjq6up4/vnnc166XVtbG7NmzYr27dvXuTQVKF1XXHFFotwZZ5yRcpP/v6ZNm8amTZtynquqqorvfve7ceONN6bQKpnFixfH17/+9dh///3jvffe+7fvr1+/Pvbff/8GaFY/LVu2jEWLFsWgQYNymquqqoohQ4bEdddd9x+//+GHH8ZHH31U5zn9+vXL6boAUGrmzp0bVVVVdea22WabIrSB+pk+fXri7Nq1a1NsAgAAAAAAAABALizWBgAAAAAAAACg5G277bY5z3z00Udx++23x4knnhjXXnttva7/pz/9KbbbbrvYuHFjovx7770XkyZNSpTdZ599LNYDqIfmzZvHsGHD4pZbbokhQ4ZENpuN/v37x8qVK3N+MUPE35emHnjggfHCCy+k0BZI2+uvv54ol+vy/fq4+uqro3Xr1nnN1tbWxsknnxznn39+gVvVraamJnr27Fnnr4ezZ8+u9+fthpDNZmP27NkxfPjwnOZqa2tj1KhRcdZZZ/3b97p3757ojJNOOimnawJAKampqYkhQ4Ykynbt2jXdMlAARx55ZOJsq1atUmwCAAAAAAAAAEAuLNYGAAAAAAAAAKDkDRgwoKErxNq1a+PQQw+NDRs21Jk94ogjoqamps5cWVlZTJkypRD1APg/mjdvXq9fY7/+9a9Hnz594p577ilgK+BfZbOFf5R5v/32S5Tr06dPrFmzpuDX/1ePPPJIdOzYMU499dREnyG/yIUXXhg/+MEPCtQsmZkzZ0Z1dXWi7GmnnRZLly5NuVE6br311rwWl1966aUxdOjQiIiYNWtWZDKZWLt2bZ1z5eXlXqwDQKM2evToeP/99xNlTz311JTbQP3cfvvtibOrV69OsQkAAAAAAAAAALmyWBsAAAAAAAAAgJJ30kknRXl5eUPXiFmzZsXWW28dtbW1n5uZM2dOzJ49O9F5o0ePjrZt2xaqHgD/x0EHHRSHHXZY3vPz58+Pww47LHbaaadGuzAWNjfHHXdcolxtbW1stdVWiV6GkqvFixfHbrvtFvvss08sX768YOf+/ve/j3333TeVzv/J1KlTE2erqqrit7/9bYpt0nXBBRfEpEmTcl72Pm3atMhkMrH//vsnntlhhx1yrQcAJePll1+O66+/PlF2q622iv/6r/9KuRHUz/DhwxPlTjnlFH+OCwAAAAAAAABQYizWBgAAAAAAAACg5G277bZx8sknN3SNiIjYuHFjXHTRRZ/7/aOPPjrROVtuuWVMmDChULUA+BxTp06Nrbbaql5nvPbaa9G7d+949dVXC9QKiIiclxgn0alTp6ioqCj4uUls2LAhjjzyyOjRo0fMnTs3lWs8/PDDseuuu0ZlZWUq5/+rOXPm5JRvqPteKCeeeGLMmjUrmjZtmup16vPCBwBoSDU1NXHggQd+4Qvn/tUNN9yQciOonylTpiTOjh8/PsUmAAAAAAAAAADkw2JtAAAAAAAAAAAahd/85jdx7rnnNnSNiIgYN25cvPTSS//29euvvz7efvvtRGdcffXVqSyTBOB/Kysri2eeeSY6d+5cr3M2btwYu+22W3zyyScFagakZdCgQYmzrVq1imXLltXrejU1NXH++efHVlttFdOnT0+8bDJfr7zySnTv3j3WrFmT6nWWLl2aU7558+YpNSmevffeO15++eVo2bJlKue3aNGiZH5PAwC5+tnPfhbLly9PlN1jjz3iiCOOSLkR1M9RRx2VONuqVasUmwAAAAAAAAAAkA9/Mw8AAAAAAAAAgEahSZMmceGFF8bzzz8fJ510UrRv377BumzatCkGDRoU69ev/+fXqqqq4owzzkg036NHjzjhhBPSqgfA/9GrV69YunRpnH322fV6qcGnn34aRx99dAGbAWmYOXNmbLPNNomy69evj86dO8duu+0Wzz77bM7XmjZtWrRv3z4uvPDCqKyszHk+X++++2507do15+XXSb3xxhs5//NsscUWqXQptt69e8fixYujQ4cOBT/717/+dZSVlRX8XABI21133RW//vWvE2UrKirigQceSLkR1E8un6Nfe+21FJsAAAAAAAAAAJAvi7UBAAAAAAAAAGhU+vfvHzfccEO89957cdlll0WXLl0apMf69etjr732+uePf/KTn/yvRdtfZMqUKWnVAuALXHzxxfHxxx/H1KlTY+jQoXmdMWPGjPjwww8L3Aw2T5lMJpVzy8rKYv78+dGiRYvEM3Pnzo2BAwdGJpOJ7bbbLnr16hV9+/aNQYMGxQEHHBBDhw6Nk046KX7+85/H+PHj46yzzoott9wyhg4dWu9fEzp37hwPP/xw9OrVK6e5tWvXRu/evWPu3Ln1uv5/csstt+Q882VZrB0R0a5du1iyZEnstNNOBTvzjDPOiJNOOqlg5wFAsbzwwgsxbNiwxPnrrrsuWrZsmWIjqL+uXbsmzvbu3Tu9IgAAAAAAAAAA5K2soQsAAAAAAAAAAEA+MplMnHnmmXHGGWfE448/HjfeeGPceeedeZ11xBFHxKZNm2K77baLzp07x9lnn51o7rnnnosf/vCHMX78+LjpppsSzey1117Rv3//vHoCUH/NmzePI488Mo488si46KKLok+fPlFZWZmK/IC3AAAgAElEQVR4vra2Nq644oq4+OKLU2wJ1Fe7du1i9uzZ0a9fv5xnV6xYkUKjf9eyZcuYMGHCP5ctv/baa7HHHnvE7NmzE5+xcePGGDhwYNxzzz1x0EEHFazbww8/nPNM8+bNC3b9UlBRURHz5s2LAw44IB566KF6nfWzn/0sLr/88gI1A4DieeGFF2LgwIFRVVWVKD9gwIA44YQTUm4F9bNu3brE2b/97W8pNgEAAAAAAAAAoD6yDV0AAAAAAAAAAADqI5vNxl577RV33HFHVFZWxrBhwxLPNmvWLP7617/GtGnT4p577omJEyfGWWedFffee2/iMyZNmhS9e/eO6urqOrNNmjSJKVOmJD4bgHT17Nkz5s2bF506dcppbvz48TFu3LiUWsGXQ21tbUNXiL59+8YDDzzQ0DX+TVlZWfz0pz+NtWvX/nOpdsTfP9c++eSTOX2ejYioqqqKgw8+OG688caCdXzttddynmnRokXBrl8qstlszJo1K04++eS85jOZTJx33nmWagPQKM2dOzcGDBiQ+EVE5eXl8eCDD6bcCuqvdevWibP5vKgHAAAAAAAAAIDisFgbAAAAAAAAAIAvjaZNm8btt98eM2fOjGuuuSa++93vfmH+2muvjd122+3fvn7IIYfEueeem/i6H330UaLcqFGjol27donPBSB9vXr1irfffjvGjRsXX/3qVxPPnXfeedGhQ4d46KGHUmwHX27ZbPqPMh900EFx2mmnpX6dJDKZTBx44IHxwQcfxG9+85vP/ee/884742c/+1lOZ9fW1sbJJ58c559/fr17rlu3LtatW5fzXPPmzet97VJ1/fXXxyWXXBKZTCZRPpPJRJ8+feLFF1+MsWPHptwOAArvhRdeiG9+85uxadOmxDNXXnlltG3bNsVWUH+rV69OnJ00aVKKTQAAAAAAAAAAqC+LtQEAAAAAAAAA+FJp0qRJ7L///jF69Oi4//7748MPP4wTTzwxKioqIiKia9euMWbMmHj88cfjhz/84eeeM3bs2DjssMMK1qtly5Zx5ZVXFuw8AArrf/7nf2LZsmUxfPjwxDPvv/9+7LfffjFgwIB49913U2wH1Mevf/3rBl/yuPPOO8crr7wSDz74YLRp06bO/OWXXx5XXnll4kXO/3DhhRfGiBEj8mz5d1OmTMlrrkWLFvW6bqn77//+71i6dGnst99+0aRJk/+YKS8vjyOPPDKWLVsW8+bNi1122aXILQGg/pYtWxa77757Tku1d9111/jxj3+cYisojFxeenjiiSem2AQAAAAAAAAAgPqyWBsAAAAAAAAAgC+1rbbaKiZNmhQff/xxrFy5Mt5666246qqrYo899vjCuUwmE5MmTSpYj6uuuiqyWY/rAJS63/72tzkvsn3uueeic+fOMXLkyKiqqkqpGXz5FPOz0SWXXFK0a/2r9u3bxz333BOvvPJK7LTTTjnNnnrqqTF9+vTPXeL8eSZPnhz77LNP1NTU5DT3D/fdd19ec82bN89rrjHp1KlT/PnPf46qqqqYN29eXHrppTFy5Mi45JJL4oEHHohPP/00pk6dGh07dmzoqgCQl08++ST69u0bGzduTDzTsmXLePzxx9MrBQXy2WefJc6ecMIJKTYBAAAAAAAAAKAQMhdcd0DtP37QdYetY7vOrRqyzz+t/fDTiNpMtN66oqGr/EdrV28syW7uW37ct/yU+n2LcO/y5b7lx33Lj/uWH/ctP+5bfty3/G0u9273TudFi6bbFuQsAAAAAIBS9OSTT8Z3vvOdep3RvXv3ePPNNwvUCIC09enTJ+bPn5/X7LHHHhu33XZbgRtB45NkQf28efOiT58+RWjzd5MmTYrzzz8/3nnnndSv1axZszjvvPPinHPOqfdZc+bMicGDB0dlZWVOc3369Im5c+dGeXl5TnMdO3aM5cuX5zQTEbFo0aLo0aNHznMAQGmoqqqKnj17xpIlSxLPtGjRIubPnx9dunRJrxgUSC4v0aqtra07BAAAAAAAAABAgxl7/YGlu1gbAACAxsFibQAAAABgc3D44YfH3Xffnff8c889F//1X/9VwEYApOnDDz+Mr371q/Hpp5/mPNukSZNYtWpVtGnTJoVm0HiU4mLtf3jsscfitNNOi5dffrngZ2ez2TjmmGPixhtvjIqKwr2Me+HChdG/f//4+OOPc5rbbrvtYv78+Yl/TaqpqYmmTZtGTU1Nzh0/+OCDaNeuXc5zAEBpGDhwYDz77LOJ85Zq05jU1tZGNptNlD3ggAPiT3/6U8qNAAAAAAAAAACoj7HXHxjJngYBAAAAAAAAAIDN2F133RV9+/bNa3bw4MGWagM0Mm3bto1Zs2YlWgz8f1VXV8eIESMKXwq+hJIutiu0wYMHx0svvRRvvPFG7L333tGkSZOCnDtw4MB4++2349Zbby3oUu2IiJ49e8Zbb70VHTp0yGlu+fLl0bVr11i6dGmi/GOPPZbXUu2mTZtaqg0AjdhRRx1lqTZfarn83sNSbQAAAAAAAACAxqGsoQsAAAAAAAAAAEBj8NBDD0X79u1zmmnSpElMnTo1pUYApOlb3/pWPPLII3HMMcfEypUrc5q9//7747333st5AS5QXD179oyHH344ampqYubMmTFnzpz48MMPY926dbF27dpYt25drF+/PtavXx8bNmyIzz77LD777LOorKyMqqqqqK6ujq233jr69+8f55xzTnzrW99KtW+7du1iyZIlseuuu8Ybb7yReG7t2rXRu3fvmD17dvTv3/8Ls/l+du3UqVNecwBAw7vppptiypQpifOZTCbmzZtnqTaNRnV1dUNXAAAAAAAAAAAgBRZrAwAAAAAAAABAAu3atYunn346Bg0aFDU1NYlmTj311GjXrl3KzQBIy+DBg2PFihVx8cUXx9ixY6OysjLRXE1NTVx66aUxYcKElBtC45bNZhu6QkT8vceQIUNiyJAhDV2lThUVFfHaa6/FHnvsEbNnz048t3HjxhgwYEDce++9cdBBB31u7sknn8yr1y9+8Yu85gCAhrV48eIYNWpU4nx5eXnMmzcvunXrlmIrKKzdd989cTbpn/sCAAAAAAAAANDwSuNpdAAAAAAAAAAAaAQGDhwYEydOTJTt0KGDhaoAXxLnnHNOrF69Og455JDIZDKJZtq3b59yK2Bzlc1m48knn4xhw4blNFddXR0HH3xwXH/99Z+beeutt3Lus8UWW8SIESNyngMAGlZNTU3svvvuUVVVlSifzWbjoYceil69eqXcDArrueeeS5xN+nt+AAAAAAAAAAAansXaAAAAAAAAAACQgzZt2iTK3XHHHSk3AaCYWrZsGffee2+8/PLLifLdu3dPuRGwubvzzjvjzDPPzGmmtrY2fvzjH8e55577b99bvHhxfPbZZzn3+N73vhfZrMfSAaCxOeKII2LlypWJ87feemt85zvfSbERFF7SlyRGRGzcuDHFJgAAAAAAAAAAFJonmAEAAAAAAAAAIAf33XdfolyXLl1SbgJAQ+jdu3eiXK9evVJuAo2fZcz1d9lll8VVV10VmUwmp7mLLrooTjjhhP/1tdtuuy3n62cymfjVr36V8xwA0LAmT54cd999d+L8uHHj4phjjkmxEaRj9OjRibPNmjVLsQkAAAAAAAAAAIXmaXQAAAAAAAAAAMjB3Llz68wMGjQounfvXoQ2ABTbW2+9lSjXs2fPlJsA/N2YMWNi+vTp0aRJk5zmbrnllthnn32ipqYmIiL+/Oc/53ztHXfcMb7yla/kPAcANJxly5bFyJEjE+d33XXX+J//+Z8UG0E6FixYkDj7j8/EAAAAAAAAAAA0HhZrAwAAAAAAAABADtasWVNnxlJtgC+vjz76KFFu/fr1KTeBxi+TyTR0hS+Nww8/PGbPnh3l5eU5zT3yyCOxyy67RGVlZcyfPz/n61qyCQCNS01NTey+++5RVVWVKN+jR4948cUXU24F6TjqqKMSZ/3eBAAAAAAAAACg8bFYGwAAAAAAAAAAcpBkWeHKlSuL0ASAhrDjjjsmyl1zzTUpNwH43wYOHBivvPJKbLnlljnNzZ8/P7p06ZLoBTL/qkWLFnH00UfnNAMANKwrrrgi3nnnnUTZZs2axZw5c1JuBOmoqqqKl156KVE218/BAAAAAAAAAACUBou1AQAAAAAAAAAgB0kWqj700EPx9NNPF6ENAMXWqlWr2GKLLerM3XvvvUVoA/C/9ezZM956663o0KFDTnP5vBhm6NChOc8AAA3r8ssvT5ydMmVKbLPNNim2gfS0bt06lSwAAAAAAAAAAKXDYm0AAAAAAAAAAMjB3/72t0S53XffPcaMGRNVVVUpNwKg2HbZZZc6MwsWLChCE2jcslmPMqehXbt2sWTJkthhhx1Su0Ymk4lLLrkktfMBgMJbsGBBrFq1KlH2xBNPjEMPPTTlRpCO2tra2LBhQ6LsrbfemnIbAAAAAAAAAADS4ml0AAAAAAAAAADIwXXXXZc4e80118SPfvSjqK2tTbERAMV2xBFH1JnZtGlTzJkzpwhtAP5dRUVFvPrqq/Htb387lfO/9rWvxTbbbJPK2QBAOkaPHp0o161bt7jppptSbgPpOfnkkxNnhw8fnmITAAAAAAAAAADSZLE2AAAAAAAAAADk4Lvf/W5O+UmTJsWMGTNSagNAQ0i6pGvJkiXpFgH4AtlsNp544ok46qijCn722LFjC34mAJCedevWxeOPP54o+/TTT0c266+c0XglXQx/7rnnptwEAAAAAAAAAIA0ecoJAAAAAAAAAABy0KxZs7jiiitymjnzzDOjtrY2pUYAFNvq1asT5crLy1NuAo2bhY3Fcccdd8SZZ55ZsPNatWoV3/ve9wp2HgCQvjPOOCNqamrqzH3ta1+LDh06FKERpGPOnDmJsxdccEF6RQAAAAAAAAAASJ2n0QEAAAAAAAAAIEcjR47MKb9gwYJ45ZVXUmoDQLFNmDAhUW777bdPuQlAMpdddllcc801kclk6n3WMcccU4BGAEAxTZ8+PVHu97//fcpNIF2DBg1KnPWiHwAAAAAAAACAxs3THwAAAAAAAAAAkKPWrVvHSy+9lNPMa6+9llIbAIrt/vvvrzPTvHnz6Nu3bxHaQONlkV1xjR49Ou66665o0qRJ3mdkMpkYP358AVsBAGnbsGFDrFmzps5c165do3///kVoBOlYvnx54uwnn3ySYhMAAAAAAAAAAIqhoE+jr1n9aXy0+tNCHlkwuuVHt/zolr9S7qdbfnTLj2750S0/uuVHt/yUcreI0u5Xyt1qqmsbugIAAAAAQIOorKzMKd+6deuUmgBQTBs2bIi33367ztxuu+1WhDYAufne974Xs2fPjmbNmuU137dv32jTpk2BWwEAaXrqqacS5S688MKUm0C6dtlll8TZFi1apNgEAAAAAAAAAIBiKOhi7bdeXx1LFqwu5JEFo1t+dMuPbvkr5X665Ue3/OiWH93yo1t+dMtPKXeLKO1+pdytsrK6oSsAAAAAADSI8vLynPL77bdfSk0AKKZ77703amvrfvnsyJEji9AGIHcDBw6M+fPnx5Zbbpnz7MKFC2PNmjUptAIA0jJnzpxEueOOOy7lJpCe6urqWL062XO2Sf+dAAAAAAAAAACgtBV0sTYAAAAAAAAAAGwutt5665zymUwmpSYAFNOSJUsS5Y4++uh0i8CXQDbrUeaG0qNHj3jrrbdi2223zWnuk08+ia5du8bSpUtTagYAFNpLL71UZ6Zdu3ZFaALpOfDAAxNnv/nNb6bYBAAAAAAAAACAYvE0OgAAAAAAAAAA5KFjx45x4oknJs6vXbs2xTYAFEtlZWWiXFlZWcpNAOqnXbt2sXjx4thhhx1ymlu7dm307t075s6dm1IzAKCQFi1aVGemY8eORWgC6XnooYcS5SZNmpRyEwAAAAAAAAAAisVibQAAAAAAAAAAyNPVV1+dONumTZtYsWJFim0AKIbdd989UW7dunX//N+rVq1Kqw40atmsR5kbWkVFRbz66qvxne98J6e5jRs3xsCBA2PGjBkpNQMACmX58uV1Znr16lWEJpCO2bNnJ87m8qJEAAAAAAAAAABKm6fRAQAAAAAAAAAgTy1atMhp8dAee+wR77//foqNAEjbt7/97US5m2++OUaMGBHt27eP9u3bR7t27eKOO+5IuR1A7rLZbPzlL3+JY489Nqe5qqqqOPjgg+PGG29MqRkAUAhr166tM9O3b98iNIF0JP19+imnnJJyEwAAAAAAAAAAislibQAAAAAAAAAAqIfzzjsvcXbhwoVxxhlnpNgGgLRVVFREs2bN6sz99Kc/jcmTJ8eqVasiImL16tVxzDHHRNeuXeMvf/lL2jUBcnbbbbfFWWedldNMbW1tnHzyyXH++een1AoAqI9169ZFVVVVnblBgwYVoQ0U3po1axJnJ0yYkGITAAAAAAAAAACKzWJtAAAAAAAAAACoh0MOOSRatGiROH/bbbfFggULUmwEQNq23nrrvGeXLl0ae+65Z+y6667x6quvFrAVND7ZrEeZS8348ePj2muvjUwmk9PchRdeGCNGjEinFACQtyeffDJR7pvf/GbKTSAdw4YNS5T7yle+kuglWQAAAAAAAAAANB6eRgcAAAAAAAAAgHrYcsstY+LEiTnN3HLLLSm1AaAYunTpUu8zXn755dh3330L0AagsE455ZS4++67o0mTJjnNTZ48OfbZZ5+oqalJqRkAkKunnnqqzkx5eXmUl5cXoQ0U3qxZsxLlkvy7AAAAAAAAAABA42KxNgAAAAAAAAAA1NPxxx8fV111VeL8n//85xTbAJC2nXfeuSDnrFu3riDnABTaoYceGk899VQ0a9Ysp7lHHnkkdt1116isrEypGQCQi3nz5tWZ2WqrrYrQBArv2muvTZzt1q1bik0AAAAAAAAAAGgIFmsDAAAAAAAAAEABjBkzJv74xz8myr766qtRW1ubciMA0rL77rsX5JxcF9bCl00261HmUjZgwIB47bXXolWrVjnNvfLKK9GtW7dYs2ZNSs0AgKTefffdOjNr164tQhMovJ/85CeJck888UTKTQAAAAAAAAAAaAieRgcAAAAAAAAAgAI5/PDDY9q0aXXmNm7cGFVVVUVoBEAajj322GjatGm9z9liiy0K0AZKT01NTUNXoEC6desWixcvjq985Ss5zS1fvjy6du0aS5cuTakZAJBEJpOpM+P3JTRGs2fPTpz99re/nWITAAAAAAAAAAAaisXaAAAAAAAAAABQQNls3Y/klJeXF2QhKwANo7y8PIYOHVrvc/bcc8/6l4FGLMmiRxpe27ZtY8mSJbHTTjvlNLd27dro3bt3zJ07N6VmAEBdOnToUGembdu2RWgChZV0WfYee+yRchMAAAAAAAAAABqKxdoAAAAAAAAAAFBAS5YsqTNjYRFA43fddddFq1at8p7PZDJxxRVXFLARQHrKy8tj3rx5sddee+U0t3HjxhgwYEDMmDEjpWYAwBfp2LFjnZk1a9YUoQkUzvr16xNnZ86cmWITAAAAAAAAAAAaksXaAAAAAAAAAABQQCtWrKgzs3LlyiI0ASBNLVu2jL/+9a+x7bbb5jXfsWPH6NChQ4FbQWmoqalp6AqkIJvNxiOPPBLHH398TnPV1dVx8MEHx4033phSMwDg83Tr1q3OTC5LiqEU/PKXv0ycraioSLEJAAAAAAAAAAANyWJtAAAAAAAAAAAooDfeeKPOzP/7f/+vCE0ASFuvXr1ixYoV8fHHH8eECRNi4MCBiWffeeeduPjii1NsB6Uvm/Uoc2M0efLk+MUvfpHTTG1tbZx88slx7rnnptQKAPhPevbsWWemsrKyCE2gcMaPH58o9+ijj6bcBAAAAAAAAACAhuRpdAAAAAAAAAAAKKD77ruvzsw222xThCYAFEvLli3j9NNPj6effjqqq6ujadOmieZ+8YtfxMSJE1NuB8VXU1PT0BVI2UUXXRTXXXddZDKZnOdGjBiRTikA4N/suOOOdWZqampi48aNRWgD9Zfkz17/YfDgwSk2AQAAAAAAAACgoVmsDQAAAAAAAAAARfbee+81dAUAUpLNZmOnnXZKnP/JT34Sr776aoqNoHRlsx5lbsx+9KMfxf333x9NmjTJaW7y5Mmxzz77WMAOAEXQq1evRLkFCxak3AQKY+rUqYlyV199dcpNAAAAAAAAAABoaJ5GBwAAAAAAAACAAqmuro5MJlNn7qijjipCGwAayrBhwxJna2tr4wc/+EGKbQDSc9BBB8Wzzz4bFRUVOc098sgjscsuu0RlZWVKzQCAiIjy8vJELzN5/fXXi9AG6mfFihVx++23J8qOHj065TYAAAAAAAAAADQ0i7UBAAAAAAAAAKBAKisro7a2ts7c5ZdfHlVVVUVoBEBDGDVqVE755557znJZvlR8ztm89O/fP1599dVo3bp1TnPz58+Pbt26xZo1a1JqBgBERDRr1qzOzMKFC4vQBOpnu+22S5Q77rjjEr38EAAAAAAAAACAxs1ibQAAAAAAAAAAKJCKiopo2rRpnbnp06fHN77xjXjzzTeL0AqAYmvTpk0MHz48cb62tjbuuOOOFBtB8VRWVka/fv0SZbNZjzJ/WXTr1i2WLFmSeNnhPyxfvjy6du0aS5cuTakZANCiRYs6M0uWLEm/CBTJ9ddf39AVAAAAAAAAAAAogrJCHtaj99YRtaX5Nnfd8qNbfnTLXyn30y0/uuVHt/zolh/d8qNbfkq5W0Rp9yvlbuXlTRq6AgAAAABAychkMrFp06ZE2RdeeCH22muvmDdvXrRq1SrlZgAU26233hpHHHFEHHXUUbFx48Y68y+++GKccMIJRWgG6dmwYUPsvPPOFjNuptq0aROLFy+Or3/96zF//vzEc2vXro3evXvH7Nmzo3///ik2BIDNU+vWrWPVqlVfmHnnnXeK1Aby8/rrryfObrHFFik2AQAAAAAAAACgVGQLeVjrtltE660rCnlkweiWH93yo1v+SrmfbvnRLT+65Ue3/OiWH93yU8rdIkq7Xyl3yzYpzYXfAAAAAAANpXv37omzb7/9dpx99tkptgGgIR166KHx3nvvJcq+++67KbeBdK1bty569OiReKl2y5Yto02bNumWoujKy8vj5Zdfjn322SenuY0bN8aAAQPi/vvvT6kZAGy+2rVrV2cm6e9boKGMGjUqUe74449PuQkAAAAAAAAAAKWioIu1AQAAAAAAAABgc/fXv/41WrRokTh/0003xccff5xiIwAaUqtWraJPnz515lauXFmENpCO999/P7p3757Tz+MRI0akV4gGlc1m46GHHooTTjghp7nq6uo49NBD47rrrkupGQBsnrbddts6Mx9++GERmkB+ampq4rHHHkuUvfnmm9MtAwAAAAAAAABAybBYGwAAAAAAAAAACqht27bxox/9KHG+srIynnnmmRQbAdDQampq6sysXr26CE2g8JYtWxY9e/bM6edwNpuN8ePHp9iKUnDzzTfHeeedl9NMbW1tjBo1Ks4555yUWgHA5qdTp051ZtatW1eEJpCf++67L1Hu+9//fmQymZTbAAAAAAAAAABQKizWBgAAAAAAAACAArvoootizz33TJxfvHhxemUAaHALFy6sM7N+/foiNIHCeuONN6J37945L2L8+c9/Hi1btkypFaVk7NixccMNN+S84HD8+PFx3HHHpdQKADYv3bt3rzOzYcOGIjSB/PzqV79KlBs7dmzKTQAAAAAAAAAAKCUWawMAAAAAAAAAQIFtscUWcf/998cpp5ySKD9hwoSUGwHQkJo1a1ZnpnXr1kVoAoXz4osvxi677JLzEsZf/vKXMX78+JRaUYpOOumkeOCBB6KsrCynudtuuy0GDx4cNTU1KTUDgM1Dr1696sxs2rSpCE0gdx988EHMnj27ztzgwYNj5513LkIjAAAAAAAAAABKhcXaAAAAAAAAAACQgpYtW8a1114b++67b53Z119/PWpra4vQCoBiW7NmTXzyySd15vr161eENlAYc+bMiW984xvx2WefJZ7JZDJx1VVXxTnnnJNiM0rVkCFD4rnnnouKioqc5h5//PHo06dPbNy4MaVmAPDlt9NOO9WZqa2tjTVr1hShDeTmmmuuSZQ788wzU24CAAAAAAAAAECpsVgbAAAAAAAAAABS9IMf/CBRbvr06Sk3AaAh3HTTTYlyP/7xj1NuAoUxa9as+M53vhObNm1KPJPJZOL3v/99jBkzJsVmlLp+/frFggULok2bNjnNvfbaa9GtW7f48MMPU2oGAF9u7du3T5R79dVXU24CuamtrY1JkyYlyu6///4ptwEAAAAAAAAAoNRYrA0AAAAAAAAAACnabbfdEuWGDh0atbW1KbcBoNj++Mc/JsoNHDgw5SZQf9OnT48DDzwwqqurE89ks9m466674oQTTkixGY1Fly5dYvHixfGVr3wlp7mVK1dG165d480330ypGQB8eR111FGJcuvWrUu5CeTm6aefjnfeeafO3CmnnBLZrL8mCQAAAAAAAACwufHECAAAAAAAAAAApGj77bePvn37Jsqef/75//HrmzZtik2bNhWyFgBFkvSlCTU1NSk3gfqZNGlSDB06NKefq2VlZTFz5sz43ve+l2IzGps2bdrEW2+9FTvuuGNOcx9//HHsvPPO8cwzz6TUDAC+fObMmRMzZsyoM5fJZGKfffYpQiNIbvLkyYlyY8aMSbkJAAAAAAAAAAClyGJtAAAAAAAAAABI2U9/+tNEuXHjxsXEiRP/+eNNmzbFddddF126dIkWLVrE0KFD49FHH028pBWAhrfDDjskyp1zzjkpN4H8/eY3v4mRI0fm9BmkadOm8eSTT8a+++6bYjMaq4qKinjllVdi8ODBOc199tln8a1vfSvuueeelJoBwJdHTdejOREAACAASURBVE1NHH744Ymy7dq1i7KyspQbQXK1tbVxww031Jnbddddo3fv3kVoBAAAAAAAAABAqbFYGwAAAAAAAAAAUnbcccdF9+7dE2VHjx4dRx11VEyaNCl23HHHGDVqVKxYsSI2bdoU06ZNi7333jv22muvWLduXcqtASiE/v37J8rdfPPN6RaBPI0bNy5OP/30nJZqV1RUxPPPPx8DBw5MsRmNXTabjUcffTSOP/74nOaqq6vj8MMPj6uvvjqlZgDw5XDWWWfFe++9lyg7bNiwlNtAbh599NFEuVw/SwIAAAAAAAAA8OXRZM/vbn/BP37Qpl3z2LJ1s4ZrAwAAQKPTqfUeUd6kZUPXAAAAAAAoadlsNrbaaqu45557EuXnz58f9913X3z00Uf/8ftLliyJefPmxdFHHx2ZTKaQVQEosHbt2sVVV11VZ279+vWxZs2a6NmzZ7Rt27YIzaBuP/vZz+Liiy/OaaZFixYxb9682HHHHVNqxZfNYYcdFtXV1fHEE0/kNPenP/0p1q9fH/vtt19KzQCg8VqxYkUMHTo00ctR2rZtG48++qg/Y6Kk7Lvvvp/7Z6P/6p577ommTZsWoREAAAAAAAAAAKXkL3Nvj2xDlwAAAAAAAAAAgM3BscceW9DzZsyYEXfffXdBzwSg8Hr06BGHHnpoouyVV14Z22+/fbRs2TLnBbNQaCeddFL86le/ymmmdevW8frrr0ePHj1SasWX1bhx4+KGG27IeaHnFVdcEUcddVRKrQCg8TrooIOiuro6UXbq1KmRzforZpSO6urqeOutt+rM9e/fP7bYYosiNAIAAAAAAAAAoBR56gkAAAAAAAAAAIqgSZMmMXny5IKemeuySwAaxp133plTfv369bHXXnvFzJkzU2oEX2zYsGFx00035TTTrl27WLRoUXTs2DGlVnzZnXTSSfHAAw9EWVlZTnNTpkyJb33rW1FTU5NSMwBoXP7whz/ECy+8kCi71157xd57751yI8jN448/nij3/e9/P90iAAAAAAAAAACUNIu1AQAAAAAAAACgSI4//vj44Q9/WLDz5syZE3Pnzi3YeQCko6KiIrLZ3B7ZrK6ujgMPPDC23377ePbZZ1NqBv9uyJAhMXXq1JxmOnbsGG+++Wa0a9cupVZsLoYMGRLPPfdcVFRU5DT31FNPxY477hgbNmxIqRkANA6VlZVx8sknJ8qWl5fH3XffnXIjyN1Pf/rTRLlTTjkl5SYAAAAAAAAAAJQyi7UBAAAAAAAAAKCIrrnmmthjjz0Kdt4dd9xRsLMASE/nzp3zmnvzzTdj4MCBccEFFxS2EPwfNTU1MWjQoPjTn/6U01yPHj1i0aJF0apVq5Sasbnp169fLFiwINq0aZPT3BtvvBFdu3aN999/P6VmAFD6hg8fHuvXr0+UvfTSS32Go+RUVVXF/Pnz68yVl5dH69ati9AIAAAAAAAAAIBSZbE2AAAAAAAAAAAUUUVFRcyYMSO+//3vF+S8559/viDnAJCuhx9+OJo2bZr3/NixY2PQoEFRWVlZwFbwd1VVVfH1r3895syZk9Ncnz59YsGCBVFRUZFSMzZXXbp0icWLF8dXv/rVnOY++OCD6N69e7zxxhspNQOA0jVt2rSYNm1aomyPHj3itNNOS7kR5G7mzJmJcldffXXKTQAAAAAAAAAAKHUWawMAAAAAAAAAQJG1aNEipk2bFpdeemm9z1q2bFkBGgGQth49esSMGTMik8nkfcacOXNixIgRhSsFEVFZWRk777xzvPTSSznNDRw4MF566aUoKytLqRmbuzZt2sSbb74Zu+yyS05z69evj6997WvxxBNPpNQMAErPsmXLYujQoYmymUwmHnzwwZQbQX7Gjx+fKDd8+PCUmwAAAAAAAAAAUOqytbUNXeE/W7P60/ho9acNXeNzlWo39y0/7lt+Sv2+Rbh3+SrVbu5bfty3/Lhv+XHf8uO+5afU71uEewcAAAAAwBfLZDLx85//PObMmVOvcz755JMCNQL4/9i77+io6vz/46+ZhJCEkgYJkNBL6E1qaAtIEaWIYEFYQUSKsAsrTRQUWJSuwIqoVGm6KsgiFlBYWDrSA0rohmIICQESEpIw8/tjv/LTVZk7k7kzSXg+ztlzQub9fn9e3D2bCdmb94XZ2rVrp3nz5uVoxkcffaSLFy+61Guz2XJ0NvKf1NRUVapUSXFxcU71tWvXTrt27ZLVajUpGfBffn5+OnjwoDp06OBUX2Zmplq3bq2PPvrIpGQAAOQeV69eVc2aNQ3X9+3bV1WqVDExEeCajIwMQz8rffzxxxUYGOiBRAAAAAAAAAAAAAAAAMjNrPZculn7zIkknfshydsx/lBuzcZ1cw3XzTW5/bpJXDtX5dZsXDfXcN1cw3VzDdfNNVw31+T26yZx7QAAAAAAAAAAxjRt2lTXrl1Tr169XOq/cuWKmxMBAMz0wgsvaMSIEQoICHCp32azKSoqSuvXr3dYm5qaqrfeekvNmjVT4cKF5ePjo8KFC2vUqFEunY38JSUlRZUqVVJ8fLxTfd27d9fGjRtNSgX8ltVq1VdffaX+/fs71Wez2fTUU09p1qxZJiUDAMD7UlNTVa1aNd24ccNQfVBQkBYuXGhyKsA1GzZsMFTXsWNHk5MAAAAAAAAAAAAAAAAgL7B6OwAAAAAAAAAAAAAAAABwvwsODtbKlSu1fv16DRw4UG3btlWNGjVUoUIFh71Wq1V2u90DKQEA7jJ79mzdunVLP/74oyZNmiQ/Pz+nZ3Tp0kWxsbG/+1pcXJyWLVumoKAgjRgxQjt37lRaWpokKS0tTTNnzlSLFi2UnZ2do78H8q6EhARVqFBBCQkJTvX169dPn376qUmpgHtbuHChJk2a5FSP3W7XyJEjNXz4cJNSAQDgPZmZmapevbquXr1quGf58uWyWvl1MuROPXr0MFTXp08fk5MAAAAAAAAAAAAAAAAgL+BOKAAAAAAAAAAAAAAAACCXeOSRR7RgwQJ98803io2N1aZNmxz22Gw2FmsDQB5VunRpjR8/Xrdv39aECROc7m/SpMndJXo2m03Tpk1TeHi4oqOj1bdvX9lstj/s3b59u6KiohQfH+9yfuRNZ8+eVaVKlXTt2jWn+oYPH67FixeblAowZvz48Vq8eLHTC0HnzJmj7t27m5QKAADPs9lsql27tlPfz8fExKhz584mpgJcl5iYKF9fX4d1gwcPNlQHAAAAAAAAAAAAAACA/I/F2gAAAAAAAAAAAAAAAEAu9fOyVABA/jdx4kRNnTrVqZ60tDQVL15cffv2VWBgoMaOHavExETD/QkJCerWrZuzUZGH/fDDD6pRo4ZSU1Od6pswYYLefPNNk1IBzunXr5++/PJLpxcqrl27Vk2aNFF2drZJyQAA8AybzaYmTZroxIkThnsKFSqkL7/80sRUQM688cYbhr5Pa926tQfSAAAAAAAAAAAAAAAAIC9gsTYAAAAAAAAAAAAAAACQSxUuXNhQ3b59+0xOAgDwhDFjxujOnTsKCgpyqm/ZsmW6ffu2S2cePHhQFy9edKkXecv+/ftVp04dpaenO9U3e/ZsTZw40aRUgGvat2+v/fv3KyAgwKm+PXv2KDo6Wrdu3TIpGQAA5uvYsaNTPwvy8/PTd999p6JFi5qYCsiZ48ePO6wpUaKEunfv7oE0AAAAAAAAAAAAAAAAyAtYrA0AAAAAAAAAAAAAAADkUlWqVDG0LHD8+PEeSAMA8ASr1aotW7Z47Dy73a5hw4Z57Dx4x9atW9WkSRNlZmYa7rFYLHr//fc1YsQIE5MBrqtdu7ZOnjyp0NBQp/rOnDmjsmXLKiEhwaRkAACY54knntCmTZsM1/v6+mrbtm2qWrWqiamAnLl27Zq+/vprh3U3b96Uj4+PBxIBAAAAAAAAAAAAAAAgL2CxNgAAAAAAAAAAAAAAAJBL+fr6Kj093WFdXFycB9IAADylXr16atu2rcfOW79+vVMLl5G3bNiwQW3btlV2drbhHqvVqtWrV+u5554zMRmQc5GRkTp//rzKli3rVN/Vq1dVoUIFxcbGmpQMAAD3Gzx4sP75z38arrdarfriiy/UuHFjE1MBOfePf/zDUN22bdtMTgIAAAAAAAAAAAAAAIC8hMXaAAAAAAAAAAAAAAAAQC42ZswYhzXnz5+X3W73QBoAgKds3LhRw4YNk9Vq/q2e2dnZmjBhgunnwPNWr16tLl266M6dO4Z7fHx8tH79ej3xxBMmJgPcp3Dhwjp16pTq16/vVN+tW7dUv359bdmyxaRkAAC4zyuvvKIFCxYYrrdYLPrwww/Vrl07E1MB7vHVV18ZqqtXr57JSQAAAAAAAAAAAAAAAJCXsFgbAAAAAAAAAAAAAAAAyMUeeeQRQ3V79uwxOQkAwJOsVqvmzp2ruLg4FS1a1PTznFnSh7zh/fff19NPPy2bzWa4p0CBAtq8ebM6depkYjLA/Xx9fbV//3517tzZqb6srCw9+OCDWrFihUnJAADIuVmzZmnKlClO9bzzzjvq2bOnSYkA97l8+bJ27tzpsO7FF1+UxWLxQCIAAAAAAAAAAAAAAADkFSzWBgAAAAAAAAAAAAAAAHKxJk2aGKrbsWOHyUkAAN5QsWJFXb9+XUFBQaaec/36da1atcrUM+A5s2bN0vPPPy+73W64p2DBgtq1a5datmxpYjLAXP/61780ePBgp3psNpv69OmjN954w6RUAAC4bsmSJRo5cqRTPVOnTtXAgQNNSgS415w5cwzVde/e3eQkAAAAAAAAAAAAAAAAyGtYrA0AAAAAAAAAAAAAAAB4WHJysqZOnaqOHTuqQoUKKl26tBo1aqShQ4fqiy++kN1uV1ZWll5++WWFh4cbmnn16lWTUwMAvOnTTz91qc/Pz0+FChUyVDtx4kSXzkDu8uqrrzq9fDEgIECHDh3SAw88YFIqwHPmz5+v119/XRaLxam+cePGOb2UGwAAM3322Wfq37+/Uz0jR47UmDFjTEoEuN8777xjqK5p06YmJwEAAAAAAAAAAAAAAEBe4+vtAAAAAAAAAAAAAAAAAMD95JNPPtELL7ygK1eu/OrzFy5c0L59+/T222+7NNfo0lQAQN7Utm1brV27Vs8884xu3LjhsN5qtWr9+vXKyMhQ3759DZ2Rmpqaw5TwtuHDh2vOnDlO9RQpUkRHjx5V2bJlTUoFeN5LL72k0qVL65lnnpHNZjPct2DBAl24cEHr1q2T1Wo1MSEAAPe2fv16Pfroo071PPvss5oxY4ZJiQD327lzp6F/37722mtOPzQFAAAAAAAAAAAAAAAA+R93+wIAAAAAAAAAAAAAAAAesn79evXs2fM3S7XdoVSpUm6fCQDIXbp166akpCT169fvDxe+FilSRCNGjFBaWpqaN2+uHj166ObNm4bm+/v7uzMuPOzZZ591eql2aGioTp06xVJt5Eu9e/fWN998owIFCjjV9/nnn6thw4bKzs42KRkAAPe2cOFCde3a1amebt26adGiRSYlAsyxdOlSQ3WdOnUyNwgAAAAAAAAAAAAAAADyJBZrAwAAAAAAAAAAAAAAAB5w8+ZNdenSxbT5LVq0MG02ACD38PX11eLFi3Xz5k299tpraty4saKiolS+fHktXrxYN27c0OzZs+Xv769169bJbrcbnh0QEGBicpjpscce05IlS5zqiYiI0OnTpxUeHm5SKsD7WrdurUOHDikwMNCpvgMHDqhixYq6ceOGSckAAPh9kydP1oABA5z6Pr5Vq1Zau3atiakA97Pb7Xr//fcd1lWrVk0NGzb0QCIAAAAAAAAAAAAAAADkNSzWBgAAAAAAAAAAAAAAAEy2c+dOFS1a1LT59evXV+XKlU2bDwDIfQIDA/Xqq69q9+7dio+P15kzZ9SvX79f1ezZs8epmcHBwe6MCA9p37691qxZ41RPmTJldObMGf47x32hevXqOnPmjMLCwpzq+/HHH1WuXDldvHjRpGQAAPzakCFDNGHCBKd66tatq82bN5uUCDDP119/bajuf/+dCwAAAAAAAAAAAAAAAPzM19sBAAAAAAAAAAAAAAAAgPzAbrdr586dWrlypeLj43Xjxg1t27bNI2dPnz7dI+cAAPIWm83mVD3vJ3mLzWZTs2bNtHv3bqf6oqOjdeTIEfn5+ZmUDMh9IiIidO7cOdWuXVtnz5413Hft2jVVrlxZO3fuVN26dU1MCAC43z366KP67LPPnOqpVKmS9u3bJ6vValIqwDzLly83VMdibQAAAAAAAAAAAAAAAPwRFmsDAAAAAAAAAAAAAAAAObR582a98MIL+uGHHzx6rsVi0fz589W2bVuPngsAyBuMLtgLCwvTrFmzFBMTY3IiuEt2drbq16+vo0ePOtVXr149fffddyxfxH2pcOHCiouLU/PmzbVnzx7Dfenp6WrYsKE2bNig9u3bm5gQAHA/stlsat68uXbt2uVUX6lSpXT06FH5+vKrYch77Ha7Vq1a5bAuKipKxYoV80AiAAAAAAAAAAAAAAAA5EXcFQ8AAAAAAAAAAAAAAADkQFxcnLp06eLxpdoNGjTQt99+q0GDBnn0XABA3mF0efLVq1f1zDPPmJwG7pKRkaGqVas6vVS7RYsWLNXGfc/X11e7d+9Wt27dnOrLzs7WQw89pMWLF5uUDABwP8rIyFC1atWcXqodFham77//Xv7+/iYlA8x14MABQ3X83BMAAAAAAAAAAAAAAAD3wp3xAAAAAAAAAAAAAAAAgIuys7PVq1cvpaWleezMunXr6sSJE9q7d69at27tsXMBAHmPkQXKxYoV80ASuEtqaqoqV66s06dPO9X38MMPa9u2bSzVBv7P2rVrNWzYMKd6bDab+vfvr9dee82cUACA+0pycrIqVKiguLg4p/pKlSqlU6dOqWjRoiYlA8z39ttvG6obMmSIyUkAAAAAAAAAAAAAAACQl/larRZvZ/hdFauGSfbcmU2SKlTNnb9IwnVzDdfNNbn9uklcO1dx3VzDdXMN1801XDfXcN1cw3VzHdcOAAAAAAAAAPK/r7/+Wvv373fLrMKFCyswMFBXrlz51eeDg4PVokULPfbYY+revbuKFCnilvMAAPmfxeL4/xe02+0eSAJ3SE5OVtWqVZWYmOhU35NPPqnVq1eblArIu+bOnauyZctq1KhRTn0tnDhxouLj47Vo0SIT0wEA8rP4+HjVqlVL169fd6qvWrVqOnTokPz8/ExKBpjPbrdr1apVDuuaNm2qkJAQDyQCAAAAAAAAAAAAAABAXuXr7QB/JCg0wNsR7ikozN/bEX4X1801XDfX5PbrJnHtXMV1cw3XzTVcN9dw3VzDdXMN1811XDsAAAAAAAAAyP8+/fRTt8yZNm2aRo8eLUlKSUlRSkqKAgICVLx4cVmtVrecAQC4//j4+DisSU5O9kAS5NTly5dVvXp1paSkONU3cOBALViwwKRUQN734osvKioqSr169ZLNZjPct3jxYsXHx+urr77i+3UAgFMOHTqkmJgYpaenO9XXvHlzbd26lfcd5Hnbtm3T7du3Hda1aNHCA2kAAAAAAAAAAAAAAACQl3E3FQAAAAAAAAAAAAAAAOCizZs356i/ePHi+uCDD+4u1Zak4OBglStXThERESxLAgDkiMVicVhjt9v1ySefeCANXHX69GlVrlzZ6aXao0aNYqk2YMATTzyhLVu2qECBAk71bdq0SXXr1lVmZqZJyQAA+U1sbKwaNWrk9FLtHj166D//+Q8/J0K+sHTpUkN1w4cPNzcIAAAAAAAAAAAAAAAA8jzuqAIAAAAAAAAAAAAAAABcdP78eZf6ChcurJo1ayouLk59+vRxcyoAAP7LyGJtSRowYIBsNpvJaeCK2NhY1axZU2lpaU71TZkyRdOnTzcpFZD/tGzZUkeOHFGhQoWc6jt69KgqVKjg9OJ7AMD96aGHHlJWVpZTPUOHDtXHH39sUiLAs+x2uzZu3OiwrmnTpipZsqQHEgEAAAAAAAAAAAAAACAvY7E2AAAAAAAAAAAAAAAA4KLg4GDDtYGBgWrTpo1mzJihM2fO6OjRo071AwDgrA4dOhiqS0lJ0ejRo01OA2ft2bNHDzzwgDIyMgz3WCwWzZ07V+PGjTMxGZA/Va1aVWfOnFHx4sWd6rt48aJKlSqlvXv3mpQMAJAfTJ8+XRcuXHCqZ8qUKZo3b55JiQDPO3DggC5duuSw7qmnnvJAGgAAAAAAAAAAAAAAAOR1vt4OAAAAAAAAAAAAAAAAAORVERERSklJMVQbFRWlL774QgULFjQ5FQAA/9W2bVuVKlXK0OKy1atXq3v37vLx8ZGvr68KFCigmjVrymq1eiAp/teWLVvUvn17ZWdnG+6xWCxasmSJnnnmGROTAflbeHi4zp07pzp16ujUqVOG+9LT09W4cWMNGzZMb731Fl87AQC/8e677xqutVgsWrhwoZ599lkTEwGe98033xiqe+6550xOAgAAAAAAAAAAAAAAgPyAO3YBAAAAAAAAAAAAAAAAF7Vr185wbVxcnBo2bOjUgr5fstlsOnXqlA4cOKBjx44pIyPDpTkAgPvLxIkTDdVdunRJzZo1U5MmTdSgQQPVqVNHRYsW1fLly01OiP+1bt06Pfjgg04t1bZarfrkk09Yqg24QWBgoE6cOKFmzZo53Ttv3jwVK1ZMGzZsMCEZACCvunHjhs6ePWuo1sfHR+vXr2epNvKlsWPHOqzp1KmTAgICPJAGAAAAAAAAAAAAAAAAeR2LtQEAAAAAAAAAAAAAAAAXDRkyxKn6o0ePKiYmRqdPnzbcY7fb9cUXX6hu3bqqXLmyHnjgAdWsWVOFChVSq1attHTpUt25c8fZ6ACA+8Rzzz0nPz8/l3rT0tLUt29f7dy5082p8EdWrFihRx99VDabzXCPj4+PvvrqK3Xv3t3EZMD9xWq1avv27Xr88ced7r127ZoeeeQRNWnSRAkJCSakAwDkNbNnz5bdbjdUu2PHDj388MMmJwI879KlS4bqGjdubHISAAAAAAAAAAAAAAAA5BeW1xZ0vHtnVrnoMJUqU9SbeQAAAAAAeUxM6QkqVKCEt2MAAAAAAAAAgNcEBQXpxo0bTvV0795dn376qSQpPT1du3fv1vfff6+dO3cqMjJSgYGBKl++vJo0aaI5c+Zo/vz595zXvn17/fOf/1RQUJDLfw8AQP6VkpKikJAQl/v9/f117tw5RUREuDEV/teCBQs0ZMgQw0sXJalAgQL697//rZiYGBOTAfe3kSNHatasWS71+vj4aPjw4Zo+fbqsVqubkwEA8orQ0FBdu3bNYd3333+vqlWreiAR4HmjRo3SzJkzHdadOXNG5cuX90AiAAAAAAAAAAAAAAAA5GUT332IxdoAAAAAgJxhsTYAAAAAAACA+11ycrJq1Kihn376yam+DRs2aO/evZo9e7Zu3ryZ4xxlypTR4cOHFRwcnONZAID8p0iRIkpNTXW5Pzo6Wj/88IMbE+GXpk2bprFjxzrV4+/vr127dqlu3bompQLwswEDBmjhwoUu94eFhWnVqlVq3769G1MBAPKCixcvKioqymFdpUqVdPLkSQ8kAryjXLlyOn/+/D1rKlSooNOnT3soEQAAAAAAAAAAAAAAAPKyie8+JKu3QwAAAAAAAAAAAAAAAAB5WWhoqNauXauiRZ17oP3DDz+siRMnumWptiT9+OOPCgkJ0Z49e9wyDwCQv5QvXz5H/XFxccrMzHRTGvzSuHHjnF6qXahQIR05coSl2oCHfP311znqT0pKUocOHdSsWTNdvXrVTakAAHnByJEjDdW98MILJicBvMdmszlcqi1JZ86c8UAaAAAAAAAAAAAAAAAA5Bcs1gYAAAAAAAAAAAAAAAByqEmTJtqyZYuqV6/u7Shq2rSphg4dqvT0dG9HAQDkIg0bNsxRv91u1+rVq92UBj8bNmyY3njjDad6goKCdOLECVWuXNmkVAB+admyZYqPj3fLrJ07d6pkyZJ66aWXZLPZ3DITAJB72Ww2rVu3zmGd1WrVkCFDPJAI8I5NmzYZqnv77bdNTgIAAAAAAAAAAAAAAID8hMXaAAAAAAAAAAAAAAAAgBvUr19fhw4dUvPmzb2aw2636+2331b79u2Vlpbm1SwAgNzjlVdekdWas9tGly9f7qY0kKQ///nP+sc//uFUT1hYmE6dOqXIyEiTUgH4JZvNpuHDh7t1ZnZ2tqZOnaoSJUpoy5Ytbp0NAMhdli5daujBZ/Xr15efn58HEgHe0bFjR4c1fn5+6tevnwfSAAAAAAAAAAAAAAAAIL9gsTYAAAAAAAAAAAAAAADgJgUKFNB//vOfXLEgb/v27erbt6+3YwAAcony5ctr3LhxOZrx7bffKjIyUjExMVq8eLGbkt2funXr5vSi8lKlSunMmTMqVqyYSakA/K/JkycrJSXFlNmJiYlq06aNWrVqpeTkZFPOAAB419SpUw3VTZkyxeQkQO6XmZmpgIAAb8cAAAAAAAAAAAAAAABAHsJibQAAAAAAAAAAAAAAAMDNWrRo4e0IkqRPPvlE33zzjbdjAAByicmTJ6tixYo5mnHp0iXt2rVL/fv3V3BwMAu2nWSz2dSmTRutW7fOqb7y5cvr9OnTKlq0qEnJAPyvzMxMwwtRc2Lbtm2KiIjQq6++avpZAADPOX/+vE6ePOmwLiQkRO3bt/dAIsA7Tpw4Yaiue/fuJicBAAAAAAAAAAAAAABAfsNibQAAAAAAAAAAAAAAAMDN7ty54+0Id02ZMsXbEQAAuciRI0f04IMPyt/fX1Zrzm4jvX79uvr376/hw4e7KV3+ZrPZ1KRJE23ZssWpvurVqysuLk7+/v4mJQPwe4YMGaKMjAyHdVarVVu2bFGFChVcPis7O1uTJk1SyZIltW3bNpfnAAByjzFjxhiqe+aZZ0xOTwTldwAAIABJREFUAnjXm2++aajunXfeMTkJAAAAAAAAAAAAAAAA8hvLaws62n/+Q7noMJUqU9SbeQAAAAAAeUxM6QkqVKCEt2MAAAAAAAAAQK6SkJCgEiVyx89OCxYsqNTUVPn6+rrUf/bsWX366afy9/dXVFSUIiMjVatWLZZ7AkA+YbPZdPnyZWVnZ6tatWpKT093ac7WrVvVsmVLN6fLP7Kzs1WnTh0dP37cqb6GDRtq9+7dOV6CDsA5ycnJCg8PN/TAnD59+uiDDz6QJM2bN0+jR482tJD7Xtq0aaNPP/1UwcHBOZoDAPCeYsWKKSkp6Z41VqtV169fV+HChT2UCvA8i8ViqM5utzsuAgAAAAAAAAAAAAAAAP7PxHcfEnfZAwAAAAAAAAAAAAAAAG7m4+OTo36LxaKQkJDffO7555/X1atXFR8fr3bt2hmadfv2bSUkJDidISkpSc8995wqVaqkUaNGadiwYXr00UfVqFEjBQQEaObMmcrMzHR6LgAgd7FarYqMjFTZsmVVq1Ytl+f87W9/c2Oq/CUjI0NVqlRxeql2mzZtWKoNeMmf//xnQ0u1/fz89N57793987Bhw5SUlKSuXbsaXiL5ezZv3qzw8HD9/e9/d3kGAMB7UlJSHC7VlqRGjRqxVBv5ms1mM1T3xBNPmJwEAAAAAAAAAAAAAAAA+ZFb77RPSUrXtaR0d450G7K5hmyuIZvrcnM+srmGbK4hm2vI5hqyuYZsrsnN2aTcnS83Z7PdsXs7AgAAAAAAAADkOmFhYSpatKhTPQULFlRaWprsdrtsNpuSkpJ04cIFfffddzp48KCSk5P17rvvKiwsTFFRUdqwYYPh2WlpaU5l2bFjh2rXrq1Fixb94QKcUaNGqWbNmjpx4oRTswEAudeoUaNcXgR74MABXb582c2J8r4bN26oYsWKOnv2rFN9Xbt21bfffstSbcALTp8+rS+++MJQ7Ysvvih/f/9ffS4wMFCfffaZ9u/fr7Jly7qcIysrS+PHj1dkZKR2797t8hwAgOctWrTIUB0Pp0F+d+rUKUN1MTExJicBAAAAAAAAAAAAAABAfuTWu+3PnEjSuR+S3DnSbcjmGrK5hmyuy835yOYasrmGbK4hm2vI5hqyuSY3Z5Nyd77cnC0z8463IwAAAAAAAABArmOxWNS3b1/D9SVKlNDJkycVGBj4qxmRkZF64IEHVLduXQUHB/+qp127dobnh4eH3/04KytLmzdv1muvvaZOnTqpc+fO6t27t4YOHarx48fLYrGoefPmunTpksO5J0+eVLNmzfTTTz8ZzgIAyL169Oihjz76yKVlzna7XaNHjzYhVd519epVVaxY0dB76i/16dNHn332mUmpADjy1FNPyW53/JDxIkWK6O9///sfvl6vXj2dO3dOs2fPVsGCBV3Oc+nSJTVt2lQdO3ZUamqqy3MAAJ6zZs0ahzV+fn7q2bOnB9IA3vPAAw8Yqhs0aJDJSQAAAAAAAAAAAAAAAJAf+Xo7AAAAAAAAAAAAAAAAAJAfzZ49W4mJiVq9erXD2rVr16p06dKGZ1++fFlbt241VFunTp27S7kPHDig3r176/vvvzd8liNJSUmaP3++Jk2a5LaZAADv6dmzpyIjI9W6dWtlZmY61Xvt2jWTUuU9Fy9eVI0aNXT9+nWn+oYOHap58+aZlAqAI7t379a+ffsM1c6YMcPQgwhGjBihAQMG6Mknn9SGDRtczvb1118rLCxMkydP5kEGAJDLHT582GFNdHS0B5IA3mX0oSB+fn4mJwEAAAAAAAAAAAAAAEB+5PhOXgAAAAAAAAAAAAAAAABO8/Hx0bJly9S1a9c/rKlevbqOHDmiJk2aODV78ODBhmvHjBkjSdq1a5dat27t1qXaP5s/f75u3brl9rkAAO+IiYnR8ePHVaZMGfn6+hruK1KkiImp8o6TJ08qOjra6aXaL7/8Mku1AS/r3bu3obqSJUtq4MCBhucWLlxYn3/+ufbu3auoqChX4ykzM1NjxoxRmTJlDC8ABwB41vnz55WWluaw7uGHH/ZAGsB7bty4Yaju8ccfNzkJAAAAAAAAAAAAAAAA8isWawMAAAAAAAAAAAAAAAAmKVCggD766CO98cYbatasmYKCghQeHq46depozJgx+u6771SrVi2nZtrtdq1bt85Q7YMPPqjHH39cycnJ6tq1q+GFNs5KSkrSqlWrTJkNAPCOihUr6vz588rKylJiYqKhnqCgIJNT5X5HjhxR7dq1DS1T/KVp06bp73//u0mpABjx8ccf6/Tp04ZqFy5c6NIZDRs2VHx8vF5//XX5+fm5NEOS4uPj1ahRI3Xu3JkH3ABALrNgwQJDdYMGDTI5CeBdY8eONVQ3Z84ck5MAAAAAAAAAAAAAAAAgv2KxNgAAAAAAAAAAAAAAAGCiggULauzYsdq+fbtSUlKUkJCgQ4cOaerUqQoICHB63gcffGC49sMPP5SPj4/efPNNw0tRXbV8+XJT5wMAvGfSpEmG6kJCQkxOkrvt3LlTDRo0UEZGhuEei8Wid955R6NHjzYxGQAjhgwZYqiuWrVq6tSpU47Oeumll5SYmKj27dvnaM7nn3+u0NBQvfXWWzmaAwBwny+++MJhTaFChVS2bFkPpAG855133jFUV6JECZOTAAAAAAAAAAAAAAAAIL9isTYAAAAAAAAAAAAAAACQh3z++eeG6lauXKmwsDDZ7XYtWbLE5FRSxYoVTT8DAOB5V69e1fz58w3Vdu3a1eQ0udemTZvUsmVLZWVlGe6xWCxasWKFBg0aZGIyAEbMmjVLV69eNVS7atUqt5xZtGhRff3119qxY4dKlSrl8pzbt29rxIgRKl++vA4dOuSWbAAA1/3www8Oa2rXru2BJAAAAAAAAAAAAAAAAACQv7FYGwAAAAAAAAAAAAAAAMhDPvnkE0N1vXr1kiTFx8fr4sWLZkaSJGVmZpp+BgDA88aOHas7d+44rPP391eTJk08kCj3WbNmjTp27GjoOv3MarVq3bp1d9+vAXhPdna2Xn31VUO1zZs3V926dd16fkxMjC5evKhJkyapQIECLs85d+6c6tevr0cffVQZGRluTAgAMGr//v2Gfj7y2GOPeSAN4D0pKSmG6oYPH25yEgAAAAAAAAAAAAAAAORnLNYGAAAAAAAAAAAAAAAA8og7d+7IanV8y8/TTz999+Pz58+bGemunCwBBADkXuvXrzdUd78uiF62bJl69Oghm83mVN8333yjzp07m5QKgDNGjhyptLQ0h3VWq1UffvihaTnGjx+vK1euqE2bNi7PsNvt+uyzzxQSEqL58+e7MR0AwIj33nvPUF3//v1NTgJ41/vvv2+obvz48SYnAQAAAAAAAAAAAAAAQH7GYm0AAAAAAAAAAAAAAAAgj0hOTja0uPOJJ564+3FiYqLL51mtVvXq1UtVqlRxWBseHu7yOQCA3Mlms+nq1asO6woVKqR3333XA4lyl3nz5qlfv36y2+1O9z799NPaunWrCakAOCM1NdXwAupu3bopMjLS1DzBwcH69ttv9e9//1sREREuz8nIyNALL7ygSpUqKTY21o0JAQD38u233zqsCQ0NVXBwsAfSAN5j9N+HoaGhJicBAAAAAAAAAAAAAABAfsZibQAAAAAAAAAAAAAAACCPCAoKUkBAgMO6H3744e7HRhZxS9KECRM0fPhwDRw4UKNHj9bMmTN18uRJrVy5UmXKlHHYf/z4cUPnAADyjr179xp6H+nbt698fX1zfN7Fixe1Zs0aLVy40PD7l7e8/vrr+stf/uLSUm1Junz5sv70pz9p7NixunXrlpvTATCqX79+ysrKclhXoEABLVu2zAOJ/qtVq1b66aef9Morr+To6+vp06dVu3ZtPf7448rIyHBjQgDA/7LZbDp37pzDuoYNG5ofBvCy06dPO6yJjo72QBIAAAAAAAAAAAAAAADkZyzWBgAAAAAAAAAAAAAAAPIIPz8/paenO6w7efLk3Y+tVmO3CE2cOFFvvvmmFixYoGnTpunFF19UhQoV7p7ryFNPPWXoHABA3rFmzRpDdXPnznVp/sWLF1WlShUFBgbKarUqKipKjz32mAYMGKCgoCBNnz7dpblmGzt2rF5++WW3zJo2bZrKlCmj1NRUt8wDYNzPy/yNGDRokAoXLmxyot+aPHmyEhIS1KJFC5dn2O12ffzxxwoNDdX777/vxnQAgF/68ssvdefOHYd1Tz/9tAfSAN5j9CFJVapUMTkJAAAAAAAAAAAAAAAA8jsWawMAAAAAAAAAAAAAAAD5zC+XcxpZZhMdHX3P1wMDAx3OOHbsmONgXpaenq4PP/xQQ4cOVatWrVShQgWFh4crMjJS0dHR6tKli2bNmqVLly55OyoA5Arbt293WFOsWDHDD3H4pYMHD6py5co6efKk0tPTZbfbf/V6amqqxowZo4EDBzo920yDBw/WtGnT3DozKSlJtWrVUnZ2tlvnAri3J5980tD3yoGBgZo9e7YHEv2+0NBQbdu2Td98842KFSvm8pz09HQ9//zzio6O1g8//ODGhAAASVq9erXDGovFoieeeMIDaQDvWb9+vaE6dz2sCAAAAAAAAAAAAAAAAPcvFmsDAAAAAAAAAAAAAAAAeUivXr0c1vj5+d1dUPrTTz85rL9z5849Xw8KCnI4w+jSHG/ZtGmTatasqaeeekpvv/22tm3bprNnzyoxMVGXLl1SXFyc1q9fr5EjR6pcuXIaMWKE0tLSvB0bALzq6NGjDmuqVq3q0uyOHTsqPT3dYd17772nDRs2uHSGO9lsNtWqVUsLFiwwZf65c+ccPugCgPscOnTI0MMDJGnSpEny9fU1OZFjbdu2VUJCgsaMGZOjPHFxcapevbp69eqlzMxMNyYEgPvbrl27HNYULlxYfn5+HkgDeM+WLVsM1TVq1MjkJAAAAAAAAAAAAAAAAMjvWKwNAAAAAAAAAAAAAAAA5CHZ2dkOa5YtW6aIiAhZLBYNGzbMYX1oaOg9Xy9ZsqTDGUaWr3rLyy+/rPbt2+vMmTOG6rOysvTWW2+pWbNmunDhgqGepKQk/etf/9I777yjuXPn6vPPP9fVq1dzEhsAvOrixYtKTU11WNeqVSunZy9btkxXrlwxXN+jRw+vfk2dPn26fHx8FBsba+o5Z86c0apVq0w9A8B/Pf3004bqihUrphdffNHkNMZZrVZNnTpVFy9eVExMjMtz7Ha7Vq9erZCQEC1btsyNCQHg/vXjjz86rGnbtq0HkgDeZeR/C5JksVhMTgIAAAAAAAAAAAAAAID8jsXaAAAAAAAAAAAAAAAAQB5y69YtQ3WJiYmGZ+7du/eerxcvXtzQnNy4lO/DDz/U66+/7lLv4cOH1alTp3sulv3yyy/Vpk0bFStWTF27dtWQIUP017/+VZ07d1ZERIQ6deqkbdu2uRofALymQ4cOhup69Ojh9OwxY8Y4VZ+RkaGhQ4c6fU5OZGdn66WXXpLFYnE6b04MGjTIY2cB96uvvvpKx48fN1Q7f/58k9O4Jjw8XDt27NCXX37p8CE593Lr1i317dtXNWrU0OnTp92YEADuL4cOHTL0ILRu3bp5IA3gXWfPnnVY85e//MUDSQAAAAAAAAAAAAAAAJDfsVgbAAAAAAAAAAAAAAAAyEOCg4PdPrN///73fL1Tp06G5vTt21c2m80dkdzi+vXrGjZsWI5mHD16VO3bt//V5xITEzV69GhZLBZ16tRJW7Zs+d1em82mL7/8Uq1atdJzzz2n27dv5ygLAHjK8uXLdezYMYd1Pj4+qlu3rlOzs7OzlZCQ4HSmgwcPOt3jqnHjxsnf319Tp0712Jk/u3nzpqGljABc5+h7359VqFBBPXv2NDlNznTs2FGJiYkaMWKEfHx8XJ5z/PhxVa5cWX379uVrEAC4YMWKFYbqcvv7CuAOhw4dclgTFhbmgSQAAAAAAAAAAAAAAADI71isDQAAAAAAAAAAAAAAAOQhDRo0cPvMdu3a3fP1ihUrqmLFioZm9ejRwx2R3GLWrFm6evVqjufs2rVLFovl7n/Cw8M1Y8YMp2YsWrRInTt31p07d3KcBwDMNmrUKEN1Rt8bfuny5ctO90hSXFycMjIyXOp1RnZ2tt544w23fr0uUaKEAgICDNePHDnSbWcD+LV3331Xly5dMlS7fPlyk9O4h9Vq1ezZs3Xx4kU1btzY5Tl2u13Lli1TaGioVq9e7caEAJD/ffvttw5rQkJCFBgY6IE0gPcYfYgSS+YBAAAAAAAAAAAAAADgDizWBgAAAAAAAAAAAAAAAPKQp556Sn5+fm6bV7JkSXXt2vWeNRaLRQMHDjQ0b/PmzcrKynJHtByx2+1asmSJt2P8yqZNmzRt2jRvxwAAhzIzMw3VtWzZ0unZRYoUcbrnZ64s8nZWvXr13DrPx8dHBw4c0NmzZ1WtWjVDPe+9955bMwD4L5vNptGjRxuqbdCggWJiYkxO5F4RERHavXu3/vWvfyk4ONjlOTdv3lSvXr1Up04dnT9/3o0JASD/OnnypMOaGjVqeCAJ4F27du0yVFe5cmWTkwAAAAAAAAAAAAAAAOB+wGJtAAAAAAAAAAAAAAAAIA8JDw/XmDFj3DZv0qRJ8vf3d1g3ePBgQ/OuX7+uw4cP5zRWjh07dkwXLlzwdozfmDhxohITE70dAwDuyWo1dnvpwoUL9fjjj8tms92zLjU1VUeOHJHNZtPevXtdznXp0iXNnz/f5X5HHnnkEcXGxrp15uTJk1WyZElFRETo+PHjKl68uMMeo9cfgHNeeeUV3bhxw2GdxWLRhx9+6IFE5ujcubOSkpI0dOjQHH09OXLkiCpUqKCBAwc6/DoPAPezhIQEpaWlOazr0KGDB9IA3mVkybwk+fr6mpwEAAAAAAAAAAAAAAAA9wPuvAcAAAAAAAAAAAAAAADymPHjx+vBBx/M8ZwhQ4aof//+hmr9/PwUHBxsqHbPnj05ieUW8fHx3o7wuzIzM7Vq1SpvxwCAe7JYLIZrP/74Y3Xv3v3un6dPn67ChQsrJCREJUuWlL+/v4oUKaI6derIx8cnxwsFx44da9qC1w0bNrh13uTJk/XSSy/96nNVqlRx2Gdk+TYA52RmZmr27NmGah966CFVrFjR5ETmslqtmjdvnn788UfVr1/f5Tk2m03vvfeeQkJCtGbNGjcmBID8Y8WKFYbqnnnmGZOTAN43fvx4hzWFCxf2QBIAAAAAAAAAAAAAAADcD9z6ePeKVcMku/FfpvAksrmGbK4hm+tycz6yuYZsriGba8jmGrK5hmyuyc3ZpNydLzdn8/Pz8XYEAAAAAAAAALjvFChQQOvWrdPzzz+vlStXOt1vsVg0btw4TZo06Z7LU7OysrR9+3ZNnTpVGzduNDw/PT3d6UzuduvWLUN1O3fu1NatW3+z+NRMX331lf7617967DwAcJbVanWqfuPGjcrIyFBAQIBJif6/mzdvaurUqRo3bpxb5+7fv99ts8LDw7VkyRJ16tTpN6+dP3/eYX+5cuXclgXAfw0ZMkS3b992WOfj46Ply5d7IJFnREZGav/+/VqzZo2effZZXb9+3aU5N27c0GOPPaZ69epp/fr1ioyMdHNSAMi7tm7d6rDG399fpUuX9kAawLuMfL9l9MF9AAAAAAAAAAAAAAAAgCNuXawdFGr+L0S4imyuIZtryOa63JyPbK4hm2vI5hqyuYZsriGba3JzNil358vN2aw+uXPhNwAAAAAAAADkd4GBgVqxYoX69++vmTNnav/+/UpISHDY17JlS82aNUsNGjT4w5qsrCy9/fbbmj59ui5fvux0ttywLCo0NNRhTcGCBdWwYUM1bdpUzZo1U+vWrXXnzh3Tsx08eND0MwAgJ8qVK6crV64Yrk9PT/fIUu2f7dy5063zUlJS7vm++L9CQ0MVFRWlf/zjH1qxYoXS0tIUGhqq8PBwRUdHq2fPnn/Ym5SU5HB+zZo1DWcB4FhKSoqWLl1qqLZv376Gvo/Ma7p3765u3bpp8ODBWrhwoWw2m0tzDh48qDJlymjw4MGaO3eu0w9iAID86MSJEw5rPPm9MpDb1a9f39sRAAAAAAAAAAAAAAAAkE9YXlvQ0f7zH8pFh6lUmaLezAMAAAAAyGNiSk9QoQIlvB0DAAAAAAAAACDp9u3bSklJ0ZkzZ7Rnzx6dPn1aVqtVRYsWVenSpdWhQweVLVv2njMSExPVpUsX7d6926UMfn5++umnnxQSEuJSv7skJycrLCzMYd2+ffvuLlN9//33NXDgQNntdgddOWOxWJSZmSlfX19TzwEAV125ckVRUVHKysrydpQ/5K6v1RcvXlTNmjWVkpLisDYkJETJyckun2Wz2eTj4+OwbuXKlerVq5fL5wD4tS5dumj9+vUO6/z9/XX9+nX5+fl5IJX3xMfHq3Pnzjp8+HCO5gQHB2vp0qXq2rWrm5IBQN5UtGhR3bx58541Tz/9tFasWOGhRID3WCwWhzUzZszQyJEjPZAGAAAAAAAAAAAAAAAA+dnEdx8Sv5kFAAAAAAAAAAAAAAAA5BMFCxZURESEIiIi1LRpU6f7s7Ky1LFjRx04cMDlDD169PD6Um1JCg0NVYUKFXTmzJl71jVs2PDuctYBAwaoRIkSGjhwoC5fvuzUefXq1dPgwYPVp08fBQQE3LPWbrfr6tWrKlGCB1cCyJ3Cw8P1n//8R88++6yOHz/u7Ti/y2azyWq1OqyLi4vT2rVrdfbsWbVv316dOnWSv7+/JCk2NlaNGjVSenq6oTP//Oc/5yiz0feWtLS0HJ0D4P+Lj4/X559/bqh2zJgx+X6ptiSVLl1ahw4d0scff6z+/fs7XAb7R1JSUtStWzc1bNhQ69evV0REhJuTAkDuZ7PZlJqa6rCucePGHkgDeNetW7cM1dWrV8/kJAAAAAAAAAAAAAAAALhfOP6NAgAAAAAAAAAAAAAAAAD3hRkzZuRoqbYkzZ49201pcq5BgwaG6mJjY+9+3LlzZ8XFxWnOnDlq0qSJfH1979k7adIkHTx4UAcOHNCAAQPk7++v4sWLOzwzLi7unq8fPXpUL7/8slq0aKEqVaqoY8eOmjJlisNF4QDgLo0bN9axY8e0Y8cOb0f5XcuXL//D127cuKGWLVuqQIECio6O1tixY/Xuu+/qscceU0BAgIoWLaq6deuqVq1ahpdqS/9dOJ4TJUuWlMVicVj3/PPPKyEhIUdnAfivJ5988u5DVO4lODhYEyZM8ECi3KNnz55KTk5W//79DT2o4I/s27dPkZGR+tvf/iabzebGhACQ+8XGxhp6n+nQoYMH0gDetXHjRkN1zZs3NzkJAAAAAAAAAAAAAAAA7heW1xZ0vHsHV7noMJUqU9SbeQAAAAAAeUxM6QkqVKCEt2MAAAAAAAAAAHIoOztbERERSk5Odqm/SJEiWrp0qbp37+7mZK5788039be//c1hna+vr1JTU1WwYMHfvJaWlqa4uDglJiYqOTlZN27cUOnSpVWrVi1FRUX97ryaNWvq2LFjDs89cOCA6tWr96vPZWdn66WXXtKsWbP+cDlXt27dtGTJEgUHBzs8AwDcYevWrfrTn/7k7Ri/UqdOHR06dOg3n1+xYoUGDBigjIwMt55Xs2ZNHT16NMdzgoODdf36dYd1VqtV8+fP18CBA3N8JnC/OnjwoOrXr2+odtGiRXr22WdNTpR7nT17Vp07dzb0Pey9hIWFacWKFerYsaObkgFA7mbk5w5Wq1V37tzxUCLAe+rVq/e7/0b7X0aW0QMAAAAAAAAAAAAAAACOTHz3IVm9HQIAAAAAAAAAAAAAAACA91mtVl27ds2l3rJly2rXrl25aqm2JD366KOyWCwO67KzszVlypTffa1QoUKqV6+e2rdvryeffFLPP/+8HnrooT9cqi1JkZGRhvI98MADGjVqlDIzMyVJNptNvXv31syZM++5ZOizzz5Tw4YN3bLgFQCMaNWqlerUqePtGL8SGxv7qz/fuHFDLVq0UJ8+fdy+VDskJER79uxxy6xGjRoZqrPZbBo0aJBiYmKUmpoqSbp165ZOnjypbdu2acOGDXffPwD8vt69exuqK1Wq1H29VFuSypcvr9jYWC1fvlyFChVyeU5SUpIeeughNWvWTFeuXHFjQgDInYx8j1ikSBEPJAG8Lz093dsRAAAAAAAAAAAAAAAAcJ9hsTYAAAAAAAAAAAAAAAAAWa1WhYSEON0XExOjw4cPq0aNGiakyply5cqpS5cuhmrnzZuntLQ0t5zbsGFDQ3V2u10zZ85U8+bNdfr0aQ0ePFgfffSRod5Tp06pXbt2Sk5OzklUADBs27ZtKly4sFtn+vr6/uYBCIMHD1aHDh0c9t65c0e1atVSvXr1FBoaqqCgIG3fvt2t+X7OuGfPHgUGBrpl3rJly2S1Gr99d9euXSpSpIhCQkJUqFAhValSRa1atdIjjzyigIAAPfLIIyzYBn7Hxo0bdfz4cUO1ixYtMjlN3tG7d2+lpKSoT58+hh5Q80d27typyMhIjR07VjabzY0JASB3+f777x3WlCpVygNJAO+y2+06ceKEw7q5c+d6IA0AAAAAAAAAAAAAAADuFyzWBgAAAAAAAAAAAAAAACBJCg0Ndbpn586daty4sVasWKE7d+6YkCpnZsyYoYCAAId1KSkpWrlypVvO7Nmzp1P1+/btU6VKlfTee+851ZeQkKAXX3zRqR4AcFXRokW1bds2RUVFGe45duyYLl26pDlz5ujhhx9WTEyM5syZo5s3b8putysrK0s2m003b97Ud999p8OHD2v+/PmKjIw0ND82NlaHDh3StWvXXP1rOfTxxx+rcuXKbptXsmRJPfzww073paSk/OZzNptNGzZsUFhYmLZu3eqOeEC+0b9/f0N1VatWVceOHU1Ok7f4+vrqgw8+0IkTJ1SW1e02AAAgAElEQVS1alWX52RnZ2vatGmKiIjQpk2b3JgQAHKPCxcuOKyJjo72QBLAu+Li4gzV1axZ0+QkAAAAAAAAAAAAAAAAuJ+wWBsAAAAAAAAAAAAAAACAJKlMmTIu9Z04cUJ9+vRR9erVtXLlyly1YLty5cqGl0/v3bvXLWfWqVNHnTt3dsssR5YuXaodO3Z45CwA+H/s3XmczXX///HnObMwM4wxxowlZM2+ZF/Lmi2UCEWuQakIV1m6vhIpiULIEqYsUcpVIdlGl724CMm+TYgZTGMwxsw45/fHddOvBeczZ87nc86Yx/1269aY8/y83k/nxixuZ16fGjVq6PTp04qPj9eQIUPumh0+fLgqVqyowoUL66WXXtLKlSu1detWvfTSS8qTJ8+fsnny5FHNmjVVtWpVSVLNmjVN+z1kRqVKldSpUyePz/3444/l5+fnsXlXr15Vq1atdPbsWY/NBLKz+fPnG1p0KkmLFi0yuU32VbZsWR08eFDz5s1TcHCw23MuXryoVq1aqXHjxrp48aIHGwKA912+fNllpnbt2hY0Abzr4MGDhnIPPfSQyU0AAAAAAAAAAAAAAACQk7BYGwAAAAAAAAAAAAAAAIAk6e2331ZgYKDb1x85ckRPP/20/P39NWHCBMXHx3uwnfvGjBljKOfJvjNnzlT+/Pk9Nu9uBg0aJKfTaclZACBJkZGRmjRpkpxOp9LT05Wenq4NGzZoxIgRat68uQYNGqTx48e7Pb9bt24ebOue/Pnza8OGDabMDg8P15IlS2Sz2Tw2My0tTbVq1VJGRobHZgLZkcPhcLn4/5Z69er5zCJ/XxYdHa3ffvtN3bp1y9LHrS1btqhw4cIaOXKkHA6HBxsCgHecPn3a0I3FmjdvbkEbwLs2btxoKGe386OMAAAAAAAAAAAAAAAA8BxejQIAAAAAAAAAAAAAAABAklSnTh3NmzfPI0tuhg8frvvuu08DBgxQcnKyB9q574svvjCU8/f399iZRYsWVWxsrCIiIjw280527dqlH3/80fRzAOB2/P395e/vr6ZNm+rtt9/W+vXrNWXKlL/lHA6HMjIylJqaqpSUFF29elVJSUlKTExUQkKC4uPjde7cOZ0+fVpXrlxRrly5vPC7+Z+IiAgdO3ZMkZGRpp3RpUsXzZgxQ35+fh6bef78ebVq1cpj84Ds6J133tFvv/3mMmez2bR48WILGt0bAgMDtWTJEu3fv19lypRxe05GRobeeustFS5cWLGxsR5sCADWW7NmjcuMzWZT7dq1LWgDeFd4eLjLTL58+SxoAgAAAAAAAAAAAAAAgJzEcz8JBgAAAAAAAAAAAAAAACDbe/rpp1WyZEk1atQoy7MyMjL0wQcfaOXKlXrvvffUuXNnDzTMnJiYGPXp08dQtmTJkh49u0aNGtqyZYueeOIJ7d+/36Oz/2r58uV68MEHTT0D8GUzZszQ2rVr5XA45HQ65XQ65XA4fv/vj+/74///+rarx+70vj8+JulPb//xfXf676+P//HXRh+79fbd/u/qfXd6/HY5I+/PjgoVKqTDhw8rNDTU9LP69++vNm3aqGnTpjp58qRHZn733Xf6+uuv1bFjR4/MA7KTjIwMjR071lC2bdu2Hv/aLyeoWLGijh49qlmzZmnIkCFKTU11a05CQoJatGihJk2a6MsvvzS0jBMAfM327dtdZoKDgz1y8zLA16Wnp7vMdO/e3YImAAAAAAAAAAAAAAAAyElYrA0AAAAAAAAAAAAAAADgTxo2bKi0tDTNmDFD48eP1/nz57M0Ly4uTk888YS6d++uqVOnKiIiwkNN/7/ffvtNhw8fVqlSpRQZGSmHw6FXX31VEyZMMDyja9euHu/1wAMPaNeuXZo5c6YGDx7s8fm3zJ49W6NHjzZtPuCrkpOT1bJlS+3YscPbVeCjbDabnn32Wc2YMUNxcXH6/PPPFRsbq/379yshIUEOh0M2m00FChRQ1apV9fXXXys4ONiyfiVKlNCJEyf0yiuvaNKkSR5ZUv7SSy+xWBs50pAhQ3T9+nWXOT8/Py1YsMCCRveu/v37q3fv3nrqqaf05Zdfuv2xa9OmTYqKitK//vUvjRkzxsMtAcBchw4dcpmJioqyoAngfWlpaS4z/v78GCMAAAAAAAAAAAAAAAA8y+7tAgAAAAAAAAAAAAAAAAB8T0BAgAYNGqS4uDhNmjRJRYsWzfLMJUuWqFKlSlq9erUHGkonTpzQM888o7Jlyyo8PFz169dXVFSUbDab/Pz8MrVUu0qVKqpbt65Hev1VYGCgBg0apF9//VUVK1Y05YysLj8HsqMVK1aoUKFCLNXGHUVGRmrXrl2aNWuW7Ha7SpYsqWHDhmnNmjU6e/as0tPTdfPmTWVkZCg+Pl7r1q2zdKn2H7377rvavXu3ChYsmOVZv/zyy++fC0NDQ/X000/r9OnTHmgJ+K6rV69q9uzZhrJPP/20wsPDTW5078udO7eWLVumPXv2qFSpUm7PycjI0BtvvKFChQpp06ZNHmwIAOYycjMHvgZDTmFkabbdzo8xAgAAAAAAAAAAAAAAwLN4RQoAAAAAAAAAAAAAAACAOwoMDNSQIUMUFxenzz77TDVq1MjSvISEBLVr106ffPJJlubExsaqRo0aWrBggY4dO5alWX5+fpo1a5ZsNluW5rhSuHBh7du3T0OHDjV8zcCBA7Vu3TqXudy5c2elGpDtjBgxQh06dDC0zA45j5+fn/r27atz585l+fOWlapXr67z58/rqaee8sg8h8OhK1eu6JNPPlHx4sVVsmRJvfPOO0pLS/PIfMCXREdHKz093WUuV65cmjVrlgWNco6qVavq+PHjmjp1apa+Jo2Pj9dDDz2kFi1aKDk52YMNAcAcfn5+LjP169e3oAngfQ6HwyMZAAAAAAAAAAAAAAAAIDNYrA0AAAAAAAAAAAAAAADAJT8/P3Xt2lW7du3S559/nqXlUA6HQ71799bOnTvdun779u1q3769xxbujR07Vg0aNPDILFf8/Pw0YcIEffbZZypSpMgdc7ly5dKrr76qKVOm6L777nM5NzU11ZM1AZ83bdo0b1eAj6lVq5ZatWqlxYsXKy0tTXPmzJHdnv1eJmu327Vo0SKtX79eDRs2VLly5VSwYEEFBQUpV65cqlixotuzT506pREjRig4OFiNGjVSbGysB5sD3hMfH69ly5YZyg4ZMoQbkphk4MCBunTpkjp27JilG9bExsYqIiJC48aNu+3jZ8+e1dy5cxUdHa3atWurYMGCCggIkN1uV0hIiEqUKKHRo0ezvBOA6Yws1s7IyLCgCeB9TqfTZebAgQMWNAEAAAAAAAAAAAAAAEBOYhs9q/Xvr1y5/4ECKlI81Jt9AAAAAADZTINioxQSUMjbNQAAAAAAAAAAFnM6nVq3bp1Gjx6t7du3uzWjSpUq2rNnT6YWn165ckUVK1bUmTNn3Drzr/r166fZs2dnafmfu65du6ZPP/1Uq1at0s8//6zr168rIiJCDz30kF5++WUVLVpUknT48GGVL1/e5TwjS4yAe8E333yj9u3be7sGfEjfvn01Z84cb9ewTGBgoNLT0z0yKzQ0VNHR0Zo8ebJH5gHe0KxZM3333Xcuc3nz5lVSUlK2XLqf3fz44496/PHHderUqSzNsdvtatSoka5evaq4uDglJSXp5s2bhq7NnTu3+vbtq4kTJ7JMPYsuXryoYcOGacOGDbp8+bKuX7+usLAw1axZU5988onCwsK8XRHwigYNGrj895C6devq+++/t6gR4D09evTQkiVL7ppp3769VqxYYVEjAAAAAAAAAAAAAAAA3OvGzG4jXhUMAAAAAAAAAAAAAAAAINNsNptatWqlrVu3as2aNWrXrl2mZ/z000+GliD+0QcffOCxpdr//Oc/vbZUW5JCQkLUp08fLVu2TIcOHVJcXJx27dqlSZMm/b5UW5K+/PJLr/QDfNW4ceO8XQE+pE6dOjlqqbYk/etf//LYrOTkZE2ZMkUPPPCAEhMTPTYXsMqhQ4f0n//8x1D2rbfeYqm2RWrUqKGTJ09q8uTJypUrl9tzHA6HNm3apN27d+vSpUuGl2pLUmpqqqZPn67Q0FD17NlTycnJbvfIqWJjY1WrVi1FRkbqo48++n25+Y0bNxQfH69Vq1YpKioqx30eBm7x9/d3mcnMxy0gOytQoIDLTN68eS1oAgAAAAAAAAAAAAAAgJzE7nR6u8LtJV26rt8uXfd2jTvy1W48b+7heXOPrz9vEs+du3y1G8+be3je3MPz5h6eN/fwvLnH1583iecOAAAAAAAAAJAz3FqwvXLlSu3fv19lypTJ1PVr1qzJVP7zzz/PVP527Ha7pk+frvfee89rS7Uz49NPP3WZeeCBByxoAnhfRkaGduzY4e0a8BGVK1fW5s2bvV3Dci+88ILHZx45ckSlSpVSamqqx2cDZurWrZucBl4QHxkZqYEDB1rQCH80ePBgJSYmunUTHk9JT0/XokWLlD9/fj366KM6d+7cbXMOh0M//vijpk2bpujoaDVo0EDFihVTSEiIAgMDFRISovvuu0916tRRt27dNHbsWK1atUpJSUkW/47MlZaWptdee00FCxZUixYttGvXrrv+HUtLS9Ozzz6r9u3bW9gS8A1+fn4uMxkZGRY0AbzvjzeIu5OAgAALmgAAAAAAAAAAAAAAACAn8Xc6nT75w2EnDl+SzSnlb3ift6vc1qlDl3yyG8+be3je3OPrz5vEc+cunjf38Ly5h+fNPTxv7uF5cw/Pm/t47gAAAAAAAAAAOU2lSpV09OhRLV++XB07djR0zU8//WR4/vXr17V7925360mS8ubNq6VLl6p169ZZmmOVhIQE7d2712WuYcOGFrQBvG/27Nksp8vhSpYsqfbt26tp06Z67LHHvF3HKyIjI1WiRAnFxcV5dO7ly5fVtm1bbdiwwaNzAbNs2rTJ0NdJkjRz5kyT2+BOgoODtXLlSu3cuVOdO3fW6dOnvdLD4XBo5cqVKlKkiEJDQ1W3bl1dvnxZZ86cUWJiossbC6SnpyslJUVnz57Vzp07//SY3W5XSEiIChQooPvuu09ly5ZVlSpVVLt2bdWpU0eBgYFm/tY8YsuWLXrzzTcVGxvr1tda33zzjebPn69nnnnGhHaAb/L393eZuXnzpgVNAO+7fPmyy4wv/vwiAAAAAAAAAAAAAAAAsjfXr+ICAAAAAAAAAAAAAAAAgEzo0KGDLl++rHz58rnMrl69WhcuXFDBggVdZs+ePZulXhUqVNDSpUtVuXLlLM2x0oEDBwzlHn30UZObAL7hgw8+MJQrXry48ubNK5vNJpvNJrvdLkm/v33r/X/8taQ/PXant2/9+tb77nbNX6/z8/P702O3Hr/1/j++fbvsrf/+mv/j+279+naP/fFtf3//P2VuPfbH//8x5+/v/6fHbpe/lTH6vj8+duttGHPixAkNGzZM77//vkeXzX/33XeKiYlRdHS0x2YCZundu7ehXKlSpfT444+bWwYu1a5dW7/88osmTJig1157TWlpaV7rkpycrHXr1nlsnsPh0JUrV3TlyhWdOnVKW7Zs+dPjUVFR6tixo/71r3+pRIkSHjvXXampqXrttde0ZcsWnThxQomJiR75XPLcc8/pscceU2hoqAdaAr7Pz8/PZYbF2sgpjNw448KFCxY0AQAAAAAAAAAAAAAAQE7CYm0AAAAAAAAAAAAAAAAAHhcaGqpVq1apbdu2LrMNGzbU2rVrdf/99981d/nyZbe6VK9eXc8++6z69OmjwMBAt2Z4S2JioqFcx44dTW4CeF9SUpIOHTrkMnffffcpLi7OgkaA99jtdr377rsaOXKknnrqKX377bdyOp0emd2/f3+1a9dOUVFRHpkHmOHzzz/XyZMnDWXnz59vchtkxrBhw9S/f3916dJFa9eu9XYdS8THx+vDDz/Uhx9+qOLFi+uzzz5TvXr1LO/hcDj0j3/8Q4sXL/boTRluuXHjhtq1a6fNmzd7fDbgi/z9Xf9IFou1kVMEBAS4zOTOnduCJgAAAAAAAAAAAAAAAMhJ7N4uAAAAAAAAAAAAAAAAAODeVK5cOUO5o0ePqmTJktq2bdtdc2FhYYbmDRo0SHPmzNGqVat0/vx5/fjjj3r++eez3VJtSYY722w2k5sA3jdu3DhDi4OfeeYZC9oAviEsLEzffPON9u/fr0qVKqlMmTIaMGCAPvzwQzVs2FB+fn6Znpmenq4mTZqY0BbwnBdffNFQrkaNGmrUqJHJbZBZoaGhWrNmjbZv364iRYp4u46lfvnlF9WvX19Dhgyx9NyUlBSVL19eCxYsMGWp9i1btmzRkiVLTJsP+BIWawP/X1BQkMuMkeXbAAAAAAAAAAAAAAAAQGawWBsAAAAAAAAAAAAAAACAKUqVKqXSpUsbzrdp00aHDh264+PFihVTcHCwyzlRUVHq27ev2rRpo6ioKMPn+6KQkBBvVwB8xieffOIyY7PZNGLECAvaAL6lYsWK2r9/v44ePapp06apX79+2rJli1JSUjRu3DgVL148U/OOHDmiOXPmmNQWyJopU6bowoULLnM2m02ffvqpBY3grnr16uns2bMaO3Zsjlu2OWXKFMtuBhIfH68SJUro6NGjlpzXr18/ORwOS84CvMnIx61jx45Z0ATwvpkzZ7rMZPZ7EgAAAAAAAAAAAAAAAMAVFmsDAAAAAAAAAAAAAAAAMIXNZtMLL7xgOJ+cnKxOnTopPT39to8HBgYqT548LuccOHDA8Jm+LiIiwmXGz89PTqfTgjaA9xw/fly//vqry1zFihUNfZwAcorAwEC9+uqriouL04kTJ1SvXj3D144dO9bEZoB7HA6HRo4caSjbtGlTlStXzuRG8ISRI0cqISFBzZs3N3xNSEiISpcurbZt22rkyJF6/PHHs93XAAsWLNCsWbNMPWPfvn0qVaqULl68aOo5f3Tt2jWNHz/esvMAbzFyI6+8efNa0ATwrrVr1xrKZbfP0wAAAAAAAAAAAAAAAPB9LNYGAAAAAAAAAAAAAAAAYJr+/furfPnyhvOHDx/WZ599dsfHExISXM64fv264fN83YYNG1xmHA6HBU0A7xo9erSh3MCBA80tAmRjJUuW1Pbt2/X8888byp85c0apqakmtwIyZ8SIEbp27ZrLnN1u1+LFiy1oBE8JCwvT+vXrtXnzZnXp0kVly5ZVUFDQnxZov/7669q4caPS09N19epVHTt2TN98843Gjh2rZcuW6fLly3r//fcN3ZzGVwwaNEgpKSmmzF69erVq1qxp2vy7mTRpkuVnAlarUqWKy4yRz1lAdvfII48Yyj3wwAMmNwEAAAAAAAAAAAAAAEBOw2JtAAAAAAAAAAAAAAAAAKYJDg7WF198oaCgIMPXLFq06Lbvdzqdhq6PjIw0fJYvczgc+vDDD13mihYtKpvNZkEjwHtWrFjhMhMQEKB+/fpZ0AbI3mbMmKESJUq4zDmdTu3Zs8eCRoAxqampev/99w1lu3TpoqioKJMbwQyNGjXS0qVLdeTIEaWkpPxpgfbo0aPVpEkT+fv73/Zau92ul156SRcuXNDChQt13333Wdw+89LS0vT22297fO7s2bPVtm1bZWRkZHlWYGCgHn/8cZ06dUo7duww9L3HpUuX9O9//zvLZwO+rE6dOi4zDodDiYmJFrQBvGPnzp2Gcv7+/mrWrJnJbQAAAAAAAAAAAAAAAJDTsFgbAAAAAAAAAAAAAAAAgKkqVaqkbdu2Gc5v2LBBKSkpf3v/5s2bDV1fvXp1w2f5svfff18HDhxwmatdu7YFbQDv2bJliy5fvuwyV79+fdntvCwSMOKrr74ylOPGDfAlzz33nNLS0lzmAgICFBMTY0Ej+LKnn35ap0+f1po1a1SuXDnD1/n5+SksLEzlypXTI488ogEDBqhnz54aOHCg2rZtq4oVKyoiIkKBgYEe6/rxxx97ZE5qaqree+89BQQEqH///oZvTHQnRYoU0TvvvKPr169r2bJlKlGihGrXrq0WLVoYun748OFZOh/wdVWqVDGU27Fjh8lNAO8xsmBeklq3bq2CBQua3AYAAAAAAAAAAAAAAAA5jb+3CwAAAAAAAAAAAAAAAAC491WvXl2XL1/Wgw8+qOPHj981m56erv379/9tOc/06dMNndW4cWO3e/qSrVu3Gsp17drV5CaAd40ZM8ZQ7v/+7/9MbgLcO2JjYw3lYmJiVLduXZPbAK5dvHhRn3zyiaFs//79FRwcbHIjZBetWrXS4cOHtXPnTr3++us6cuSIEhISFBAQoEKFCql06dKqXLmy6tatq4YNGyoiIsLw7IyMDP3000/asWOH9u7dqyNHjuj06dO6cOGCfvvtN8Nzzpw5o5MnT6pkyZKZ/v2lpqZq6tSp+vjjj3X48GE5HI5Mz/ij4OBg1a5dW++8884dP/6vXLlSQUFBLs86duyY9uzZc8/c+Aj4K39/fwUEBCg9Pf2uua1bt6p169YWtQKsc+LECcPZ+fPnm9gEAAAAAAAAAAAAAAAAORWLtQEAAAAAAAAAAAAAAABYIjQ0VAcOHFCuXLlcZhMTE//06/T0dH377bcur3vwwQdVoUIFtzv6CqfTqQ0bNrjMlSlTRp07d7agEeAdDodDmzZtcpkLCQlRq1atLGgE3BvKlCljKDdnzhx169ZNTZs2NbkRcHe9evXSzZs3XeaCgoI0adIkCxohu6ldu7ZWrVrl0Zn+/v6qUaOGatSo8bfHHA6HvvrqK8Nfq9erV09xcXHKnTu34fOPHj2q6tWrKyUlxfA1t9OoUSONGjVKjRs3NnR+YGCgunbtqk8//dRldsCAAdqyZUuW+gG+LDQ0VJcuXbprZs2aNRo7dqxFjQDrlC5d2lDuscceU3h4uMltAAAAAAAAAAAAAAAAkBPZvV0AAAAAAAAAAAAAAAAAQM7gcDhUsWJFw9k/2r17t65everyupdfftmtbr7mzJkz+u2331zmkpOTFRAQYEEjwDsWL16stLQ0l7k2bdpY0Aa4dzz66KMKDAx0mXM6nWrWrJkuXrxoQSvg9o4fP67Vq1cbyr7++uvy9/c3uRHgmt1u1+OPP6709HRD+YSEBIWEhKhhw4bauHGjy/yRI0dUrVq1LC3VDggI0H/+8x9t3rxZLVu2zNRS72nTpslms7nMbdu2jc8huKdFRUW5zCQkJFjQBLCWq4Xyf7Rw4UITmwAAAAAAAAAAAAAAACAnY7E2AAAAAAAAAAAAAAAAANNdu3ZNfn5+On78uKH8unXrNH36dM2YMUMrVqzQsmXLDF3XtWvXrNT0GUlJSYZyCQkJatOmjU6dOmVuIcBLJk2aZCg3ZswYk5sA9xa73a7atWsbzhcsWFB2u10VKlRQ69atNWTIEC1cuFDHjx//280wAE/r0aOHnE6ny1x4eLiGDx9uQSPAOH9/fzVq1MhQ1uFwaNu2bXr44YdVoEABvfTSS0pOTv5b7ujRo6pWrZquX7/udq88efJo//79euihh9y6PiIiQg0aNHCZczqdGjhwoFtnANlBzZo1XWZ+/fVXC5oA1po6daqhXPPmzRUSEmJyGwAAAAAAAAAAAAAAAORULNYGAAAAAAAAAAAAAAAAYKobN26oXbt2mbpmypQpGjhwoF588UV16NBBEydOdHlNrVq15O/v725Nn1KgQAHZbDZD2dWrV6tmzZo6cuSIya0Aa6Wmpmrv3r0uc5GRkapYsaIFjYB7S2YXnTqdTh06dEhr1qzRlClT1KtXL5UpU0b+/v6KjIzU6NGjlZaWZlJb5FQ7d+7Ujh07DGWnTJlichvAPa+99lqmr0lMTNS0adMUFhamBx98UF9//fXvjw0YMECpqalu94mKitLJkydVrlw5t2dI0owZMwzlvvrqqyydA/iyDh06uMykp6fr6NGjFrQBrPPGG28Yys2ZM8fkJgAAAAAAAAAAAAAAAMjJWKwNAAAAAAAAAAAAAAAAwFRvvfWWNm7caPo5zZs3N/0MqxQpUkQdO3Y0nE9MTFTXrl2ztGAP8DXvvvuuHA6Hy9yTTz5pQRvg3tOlSxeFh4dneY7T6dSFCxc0ZswYhYeHa8uWLR5oB/zP008/bSh33333qWfPnia3AdzTqlUrhYSEuHWt0+nUjz/+qE6dOslms8lms2nt2rVud6lQoYJOnTqliIgIt2fcUrVqVZUpU8ZlLjU1Vbt27cryeYAvat++vaHcZ599ZnITwDrp6emGsyVLljSxCQAAAAAAAAAAAAAAAHI6FmsDAAAAAAAAAAAAAAAAMM2NGzc0a9YsS87KkyePJedY5eWXX85Ufu/evfroo49MagNYb968eS4zNptNo0aNsqANcO+x2+2Ki4vz6Mxr166pSZMmGjNmjEfnImf65ptvdOTIEUPZmJgYk9sAWfP44497u4JatWql/fv3K3fu3B6b+c477xjKbdq0yWNnAr4kd+7cypcvn8vchg0bLGgDWGPhwoWGcosWLTK5CQAAAAAAAAAAAAAAAHI6f28XAAAAAAAAAAAAAAAAAHDvWr58uS5cuGDJWfXq1bPkHKs0bNhQ1apV0969ew1fs2jRIj3//PMmtrKG0+nUmTNndOTIEd24cUOFChVShQoVFBQU5O1qsEh8fLxOnTrlMleqVClFRESYXwi4R+XJk0fx8fGKiory2Eyn06nRo0fr9OnTmjt3rsfmIufp16+foVzFihXVsmVLk9sAWfPxxx9r3759mfra3hNsNptKly6tGTNmmPL3xOjC8EOHDnn8bNwbUlJStGzZMsXGxurSpUsKCwvT/fffrzJlyqhixYqqUqWKR5fBm6FcuXLauXPnXTM///yzRW0A87344ouGct27dze5CQAAAAAAAAAAAAAAAHI6FmsDAAAAAAAAAAAAAAAAMM2JEycsO6tatWqWnWUFm82mHwSTc1UAACAASURBVH74QY0bN3a5pOuWH3/8UQ6HQ3a73eR25rh27ZpiYmI0efJknTx58k+P5cqVS40aNVLLli3Vrl07Va5c2UstYYXXX3/dUO7ZZ581uQlw74uMjFRMTIyio6M9OnfevHlKT0/XtGnTFBoa6tHZuPfNmTNH586dM5T95JNPTG4DZJ3dbtfu3btVtWpVSxbsli1bVk899ZRefvll5cmTx9Sz7r//fpc3RLHy+0L4tpMnT2rBggVat26dfv75ZyUlJbm8pmDBgurRo4dGjx6tsLAwC1pmTqNGjVx+z37hwoVs/b06cMuNGzeUmprqMteiRQv+vAMAAAAAAAAAAAAAAMB0vEIFAAAAAAAAAAAAAAAAgGkOHjxoyTlVq1ZVwYIFLTnLSrly5dK0adMM569fv66rV6+a2Mg4h8Ohffv26cMPP1R0dLSqVaumjh07asWKFXI6nX/LHz58WDVr1tRLL730t6Xa0v+WN8XGxmrEiBGqUqWK6tSpo379+un77783tNQJ2csXX3zhMuPn56fBgwdb0Aa49/3jH//QxIkTPT53wYIFCgsLU7ly5XT8+HGPz8e9yeFwaOjQoYayDRo0UPXq1U1uBHiG3W7Xnj171KFDBwUEBJh2Tt++fXXkyBG9/vrrpi/VlqRChQq5zJw9e9b0HvA9DodD69atU9++fVWhQgXlzp1bpUqV0ujRo7V161ZDS7Wl/y2lfv/99xUeHq5KlSopJibG5OaZ07lzZ5cZp9OpqVOnWtAGMJfRm2DVqVPH5CYAAAAAAAAAAAAAAACAZBs9q/XvP6F0/wMFVKR4qDf7/O5y4nXJaVO+Arm9XeW2Ll9K9cluPG/u4Xlzj68/bxLPnbt43tzD8+Yenjf38Ly5h+fNPTxv7sspz12DYqMUEuD6B+QAAAAAAAAAADnTmjVr1Lp1a9PPmT9/vnr16mX6OVbbs2ePatSoYThftGhRnTlzxsRGxiQkJKhHjx6KjY29Y2bRokXq2rWr/Pz8NHXqVA0ZMsTt82w2m8qXL6+goCANHDhQ1atXV+XKleXv7+/2THiP0T/3tWvX1o4dOyxoBOQcCxcu1LBhw3T+/HmPz65bt66+//57j8/FvWf06NEaM2aMy5zNZlNcXJyKFStmQSvAsxwOh6ZPn67Jkyfr1KlTHptrs9l07tw5RUVFeWymKwULFtTFixddZhISEixqBG9xOByaP3++li1bpl27dikhIUEOh8OUswoUKKBly5bpoYceMmW+UQ6HQ3Xq1NGuXbtcZu12u65cuaLg4GALmgGe53Q6ZbfbDWWTkpKUL18+kxsBAAAAAAAAAAAAAAAgJxszu43vLtYGAAAAAGQPLNYGAAAAAAAAANxNYmKiChUqpPT0dNPOaN++vZYvXy6bzWbaGd6waNEiPf/887p69arha7p166YlS5aY2Mq1M2fO6OGHH9bx48e92iNv3rxq2LChHn74YXXs2FHly5f3ah8Y17FjRy1fvtxlbunSperSpYsFjYCc56uvvtLQoUN1/PhxOZ1O1xcYtHv37kzdMAI5T1pamvLly6fU1FSX2Q4dOujrr7+2oBVgrpMnT2r48OFasWKFoT/7d+Ln56cFCxaoR48eHmznmpHvw6Kioky5aQN8Q0ZGhl555RXNnDlTaWlplp7dvXt3LVq0yPCyX09yOBx68MEHtXfvXsPXNG7cWJs2bTKxFWCesWPHatSoUS5znTt31hdffGFBIwAAAAAAAAAAAAAAAORkY2a3kfWvHAMAAAAAAAAAAAAAAACQY4SHh6t///6mzA4MDFS7du308ccf33NLtd9880317NkzU0u1bTabBg8ebGIr186dO6dmzZp5fam2JF25ckWrV6/WiBEjVKFCBXXq1Em//PKLt2vBgHXr1rnM5M6dm6XagIk6deqko0ePKjU1VRs3btTEiRPVs2dP1atXT8WKFVPu3Lndmvv00097uCnuNS+99JKhxcJ+fn6aP3++BY0A85UsWVJLly7VtWvXtGDBAlWsWDHT39+EhYVp3759li/VlqSIiAiXmQoVKljQBN4wYcIE5cuXT++//77lS7UlacmSJYqMjNQPP/xg6bkZGRmqWrVqppZqS9LmzZv1wQcfmNQKMM+KFSsMLdWWpEaNGpncBgAAAAAAAAAAAAAAAPgf2+hZrZ23fnH/AwVUpHioN/sAAAAAALKZBsVGKSSgkLdrAAAAAAAAAAB8WHJysmrVqqWjR48avmb8+PEaPny4pP8tSF67dq0+++wzJScnq1q1amrRooUaNmyo4OBgs2p7TWJiogoXLpzppWRDhw7VhAkTTGrl2o0bN9S4cWPt3LnTax2MeOONN/Taa695uwbu4Ouvv1anTp1c5tq2batvvvnGgkYA7iQtLU1hYWG6fv16pq5bv369mjdvblIrZGfJyckqUKCAMjIyXGb79OmjuXPnWtAK8I6EhAT961//0tKlS3XlypU75mw2m6pVq6atW7d67XujqlWr6qeffrpr5vnnn9eMGTMsagQr7Nu3T82aNdOlS5e8XUXS//4u9OnTR7Nnz5bdbjf1rNTUVEVGRt717+bd+Pv769ixYypRooSHmwGZd/nyZc2dO1eBgYF64IEHVLVqVRUq9P9fD5qRkaFevXppyZIlhuYFBgbq+vXrpv89BAAAAAAAAAAAAAAAAMbMbiN/b5cAAAAAAAAAAAAAAAAAcG8LDQ3Vpk2b1LlzZ23bts1lfvjw4Ro2bNjvv86bN686d+6szp07m1nTZ7z33nuZXqotSd9//73Wr1+vFi1amNDKtREjRvj8Um1JGjVqlOLj4zVlyhT5+/MSOl8zfvx4Q7nRo0ebWwSAS4GBgUpJSVGZMmV0/Phxw9f16dNHp06dMq8Ysq1nnnnG0FLtXLlysaAX97zIyEjNnTtXc+fO1bp16xQbG6tDhw4pb968KleunKpWrapatWqpaNGi3q6qIkWKuFys7XA4LGoDK8TGxqp169aGPmZbxel0au7cuVqxYoXWrl2rqlWrevwMh8OhkSNH6u23387SnIyMDDVp0kQnT55k+TC8aufOnerWrZtOnDjhsZldunThzzUAAAAAAAAAAAAAAAAsYxs9q7Xz1i/uf6CAihQP9WYfAAAAAEA206DYKIUEFPJ2DQAAAAAAAABANnDz5k3NmjVLo0eP1sWLF//2eGBgoN555x0NGjRINpvNCw19Q8WKFXXw4EG3r4+OjtaMGTOUK1cuD7a6uwMHDqhy5cpyOp2uwz7imWee0UcffZSj/6z5moyMDOXOnVs3b968ay5//vxKTEy0qBUAI+rXr6/vv//eUDY4OFjXrl0zuRGym7Nnz6p48eKGlu+OHDlSY8eOtaAVACNeeOEFzZw502Xu8uXLCg3l51Wyu6SkJBUqVEg3btzwdpU7stlsGjx4sCZNmuSReQ6HQxMnTtTYsWM9+jVM3759NWfOHI/NA4xyOByaPHmyRowY4fEF+WlpaQoICPDoTAAAAAAAAAAAAAAAAOB2xsxuI24BDwAAAAAAAAAAAAAAAMASfn5+evHFF/XLL79o6dKlGjBggB577DE9++yzmj17tg4ePKjBgwfn6EXHGRkZOnLkSJZmxMTE6LHHHrN00dl7772XrZZqS9L8+fMVExPj7Rr4g+nTp7tcqi1Jjz32mAVtAGTG5s2b1aRJE0PZsmXLmtwG2VH37t0NLdUODQ3VmDFjLGgEwKhatWoZyo0aNcrkJrBC27ZtTfle89a/AwQFBSkkJCRLs5xOpyZPnqzGjRsb+txyN7NmzVKBAgU0YsQIj98YZN68eYqNjfXoTMCVxMREPfroo3rllVc8vlR71qxZLNUGAAAAAAAAAAAAAACApWyjZ7X+/aeZ7n+ggIoUD/VmHwAAAABANtOg2CiFBBTydg0AAAAAAAAAAO4JN2/eVO7cuT2y3Gjw4MGaPHmyB1rdXUZGhgoUKKDk5GTTz/K0iIgInTx5Unny5PF2FUh64IEHDC2WP3PmjIoWLWpBIwCZFRQUpNTUVJe5efPmKTo62oJGyA727dunatWqGcrOnDlT/fv3N7kRgMwycnOk8PBwXbp0yYI2MMv8+fPVu3dvj8wKDQ1V+fLl1bx5c/Xq1Uvly5f/0+MOh0MLFy7UpEmTtG/fPrfPqVu3rrZt2ya73W74mqtXr+rFF1/UwoULTb+BVEhIiBISEhQcHGzqOcAt7777roYOHerxuY888ohWrVqVqb9rAAAAAAAAAAAAAAAAQFaMmd2GxdoAAAAAgKxhsTYAAAAAAAAAAJ5VqVIlHThwwCOzNm/erEaNGnlk1p3s3btX1atXN/UMM82ZM0d9+/b1do0cLykpSeHh4S4X1xUvXlxxcXEWtQKQWSEhIUpJSXGZs9vt2rZtm+rWrWtBK/i6KlWqaP/+/S5zhQoV0rlz5yxoBCCz8uXL5/JGOzabTRkZGSxdzabS0tKUL18+QzfQ+Cu73a7IyEjVrFlTjz76qLp3767QUOM/u5SYmKhGjRrp4MGDmT5bkh588EHt3Lnzrn/2kpOTNXHiRC1ZskQnTpzI8kLtXLly6caNG4ayDRs21JYtW7J0HmBUkyZNtHnzZo/PTUlJUVBQkMfnAgAAAAAAAAAAAAAAAHcyZnYb8YpEAAAAAAAAAAAAAAAAAPAhTz75pMdmjRgxwmOz7mT16tWGcvv379e8efMUEBBgcqPMWbdunbcrQNIbb7xhaHld7969zS8DwG3Fixc3lHM4HGratKni4+NNbgRfFxsba2iptiTNmjXL5DYA3FWvXj2XGafTqWPHjlnQBmYYNmxYppdqly9fXmvXrlV6errOnTunlStX6rnnnsvUUm1JCg8P14EDB7R8+XIFBwdn6lpJ2r17t/z8/LRt27Y/vT8xMVGvvvqqSpYsqbCwML355ps6fvx4lpdqT5o0SSdPnjT8ve/WrVs1bdq0LJ0JGHHx4kVt3brV43MTExNZqg0AAAAAAAAAAAAAAACvYLE2AAAAAAAAAAAAAAAAAPiQgQMHKioqyiOztm7dqj179nhk1u0kJycbWt5dvnx5VapUSdHR0UpLS1NSUpKmT59uWq/MSE5O9nYFSFqyZInLjN1u1/Dhwy1oA8BdzZs3N5y9fv26qlevroyMDBMbwddFR0cbypUpU0YdO3Y0uQ0Ad3377beGcitWrDC5CcyyePFiw9lBgwYpPT1dBw8eVMuWLWW3e+ZHlx599FFduHBBzZo1c+v6hg0bymazKVeuXAoICFBERITGjx+vU6dOZXmZtiTZbDZNnTpVQ4YMUeHChTV79mzD1w4ZMkQnT57McgfgblatWiWHw+GxedWqVdOFCxeUP39+j80EAAAAAAAAAAAAAAAAMoPF2gAAAAAAAAAAAAAAAADgQ/Lnz69169Z5bLn2mjVrPDLnr86fP6/GjRsbyj733HN/+vX27dv1zjvvmFEr02w2m7cr5HhHjhzR+fPnXeYqV66s4OBgCxoBcNezzz6bqfz58+f1/fffm9QGvm7RokX65ZdfDGUXLlxochsAWWG325UnTx6XuVdeeYUbKmRDcXFxunDhgqHs9u3bNWXKFPn7+5vSJTg4WLGxsVq8eLFy587t1oy0tDRlZGR4ZJn2LXnz5tXq1as1cODA39/3j3/8Qy1btjR0/c2bN/XQQw95dOkx8FfLly/32KwJEyZo586dioiI8NhMAAAAAAAAAAAAAAAAILNYrA0AAAAAAAAAAAAAAAAAPqZKlSrasmWLHnnkEdntWXuZ16effuqhVv9fXFycGjdurH379hnKN2jQ4Pe3x48frzZt2uj06dMe75VZdrtdAwYM8HaNHG/UqFGGcoMGDTK5CYCsqlq1aqZvnLBt2zaT2sDXDR482FCuVq1aqlevnsltAGRVwYIFDeVat25tchN42rhx4wzlnnzyScs+Xnfv3l3x8fFe//wQFBSkUaNGKSkpSa1atfrb4ytXrlRYWJihWadPn1a/fv08XRGQJKWmpmr16tVZmlG/fn3NmjVL169f19ChQxUQEOChdgAAAAAAAAAAAAAAAIB7/L1dAAAAAAAAAAAAAAAAAADwd2XKlNHq1at14cIF/ec//1FaWpoKFy6s8uXLq0iRIpIkm83mcs7x48c92uvChQtq3ry54blFihRRrVq1JElTp07Vq6++6tE+WfH++++rbdu23q6R461atcplJiAgQL179za/DIAsGzZsmC5evKiJEycayufOndvkRvBFEyZM0KVLl1zmbDabFi9ebEEjAFlVrlw5nTx50mVu165dFrSBJ3399deGclZ/vA4NDdX27dsVHR2tjz76yNKzAwMD9cILL2jixIny97/zj2YFBgZq9erVql+/vpxOp8u5MTEx6tatm1q2bOnJuoC+++47Xbt2zWXu888/V3h4uA4cOKBixYopLCxMpUqVUrFixSxoCQAAAAAAAAAAAAAAAGQOi7UBAAAAAAAAAAAAAAAAwIcVLFhQXbp0ue1jW7duVcOGDe96/ZUrV5SWlqbAwMAsd3E6nYqOjs7Usu5evXrJbrdr48aNGjx4cJY7eMqgQYM0YMAAb9fI8WJjY3XlyhWXuUaNGslut1vQCIAnTJgwQXPmzFFSUpLLbJMmTSxoBF+SkZGhMWPGGMq2aNFCZcuWNbkRAE94++23tWbNGpc5I1/7wXecPn1a8fHxLnONGzf22tfrMTExKlGihEaPHm36Wf7+/nrmmWc0ffp0wzcHqVu3rv75z3/qvffeM5R/7LHHlJCQoODg4KxUBf5k+fLlLjMlSpRQ586dZbPZ1KxZMwtaAQAAAAAAAAAAAAAAAFnDT5kAAAAAAAAAAAAAAAAAQDZVo0YNQzkji02NiI2N1cqVKw3ny5cvr1GjRsnpdGrAgAFyOp1un22z2VS/fn3NmzdPGRkZcjqd+uGHHww9B8WLF1dQUJACAwNVrlw5vfrqq4aXmsFcb775pqHca6+9ZnITAJ5WoUIFQ7mqVaua3AS+ZujQoUpJSXGZs9vtWrRokQWNAHhCjRo1VKxYMZe5mzdvasaMGRY0gie89dZbhnLevonS66+/rvHjx5s238/PT926ddNvv/2muXPnGl6qfcu7776rcuXKGcpeu3ZNLVq0cKcmcFtOp9PQYu2OHTvKZrNZ0AgAAAAAAAAAAAAAAADwDBZrAwAAAAAAAAAAAAAAAEA2FRgY6NGcK0aXIEtSnjx5tGDBAgUFBWnt2rXav39/ps/Lnz+/IiMjtXTpUl28eFHbtm1TdHS0/Pz8JEl16tTRf//7X33++edq3bq1wsLCJEn58uXTo48+qkWLFunmzZuKi4tTSkqKbty4ocOHD2vcuHG/z4D3OBwObd261WUub968atq0qQWNAHhSYmKioZzdzsuZc5KUlBR98MEHhrLdu3dXZGSkyY0AeNK8efMM5V588UX98MMPJreBJ3z11VcuM4GBgerUqZMFbe5u+PDh+uCDDzz2vZ7dblflypU1efJkpaSkaMmSJcqTJ4/b8zZt2qSAgABD2e3bt2vKlClunwX80c6dO/Xrr7+6zHXo0MGCNgAAAAAAAAAAAAAAAIDn8Ep0AAAAAAAAAAAAAAAAAMimLl265DJjs9mUN2/eOz7udDq1YsUKNW7cWKVLl1ajRo3UpUsXTZ48WTdv3vw99/nnn2vjxo2Gu+3YsUO1a9eWJH366aeGr7vlo48+Unx8vOLj49WlSxeFh4ffNme32/XEE0/o22+/VWJioq5evapLly5p+fLleuqpp1jY6sNiYmKUnp7uMteuXTsL2gDwtMKFCxvK2Ww22Ww2+fn5KSQkRAULFlSZMmXUu3dvORwOk1vCan369DH0sT8gIEAffvihBY0AeFLLli0VFBRkKNusWTNdvHjR5EbIitOnTys+Pt5lrk6dOj7zfdcLL7ygo0ePqkGDBm5d7+fnp2rVqmnq1Km6fv26fvrpJw0ePNgjN6uKiooyvHxekl555RUdP348y+cCRhbk58uXT02aNLGgDQAAAAAAAAAAAAAAAOA5Hn3lWtKl6/rt0nVPjvQYurmHbu6hm/t8uR/d3EM399DNPXRzD93cQzf3+HI3ybf7+XI3x02ntysAAAAAAAAAAJBjXb161WXG6XTKz8/vto8lJiaqVatW6tChg7Zs2aITJ05o69at+uKLL/TPf/5TPXr0UFpamjZv3qyuXbsa6lStWjUlJCSoQoUKv7/v0KFDhq4tUKCA/vvf/8rpdKp3794KCAgwdN0tNptNISEhd/z9wrdMnTrVUO6NN94wuQkAM5QqVSpTeYfDoZSUFF28eFHHjx/X/PnzVaxYMcXFxZnUEFZLSEjQ0qVLDWUHDBig4OBgkxsBMMNbb71lKJeSkvL7jXjgm8aNG2coN2jQIJObZE7JkiW1detWHTx4UHXq1HGZ9/PzU40aNTRz5kylpqZqz549GjhwoEeWaf9Vz5491bZtW0PZmzdv6uGHH+ZGI8gSp9OpZcuWucy1bt060/8GAwAAAAAAAAAAAAAAAHibvyeHnTh8STanlL/hfZ4c6xF0cw/d3EM39/lyP7q5h27uoZt76OYeurmHbu7x5W6Sb/fz5W5paTel3N5uAQAAAAAAAABAzmRkwVbBggVv+/7ExEQ9/PDD+umnn+547dKlS7VlyxYlJSUZ7rR+/XpFRET86X0JCQmGrr148eJdH3c6ndq+fbu2b9+uvXv36vLlyypSpIgqVaqkNm3aqHTp0oZ7wrtSUlK0f/9+l7lChQqpbNmyFjQC4Gl/vMGCu3799VeVKVNGs2fPVnR0tAdawZueeuopQ1+7hISE6N1337WgEQAzDBo0SMOHD1d6errL7KlTp5SUlKSwsDALmiGzVq9e7TITEBCgxx9/3II2mVe+fHn98MMPOnnypGbMmKHvvvtOV65cUWpqqvz8/HT//ferR48e6t27t/z9PfrjVXf19ddfKzIyUr/99pvL7JkzZ9S3b1/FxMRY0Az3op9//llHjhxxmevYsaMFbQAAAAAAAAAAAAAAAADPsu6VXwAAAAAAAAAAAAAAAAAAj7p586bLzIULF2573ZNPPnnXpdq3/Prrr4b7vPbaa39bqi39b7n3iRMnXF7fsGFDffPNN39brOd0OjVv3jx9/PHH2rp16x2vb9CggQYMGKAnn3xSdrvdcG9Y7+2335bT6XSZe+qppyxoA8AMHTp00LBhwwz9Xb+bjIwM9enTh8Xa2dyRI0cUGxtrKDtmzBg+jwPZmN1uV7NmzbRmzRpD+W3btqlt27Ymt4I7zp8/7zJTs2ZNn/+YXbJkSU2cONHbNX7n7++vdevWqXbt2oa+Tvroo4/0xBNP8PcEblm2bJnLTGBgoNq1a2dBGwAAAAAAAAAAAAAAAMCzfPvVawAAAAAAAAAAAAAAAACAO3J3gdlHH32k9evXe7RLvnz5NGLEiNs+VqNGDUMztm3bpvz58+vJJ59Uy5YtNWDAAPXs2VN2u139+vW761LtW9f36NFD9erV0969ezP9e4B15s+f7zJjs9k0cuRIC9oAMEO5cuXUvHlzb9eAj+jevbuh5aEFChTQyy+/bEEjAGaaMGGC4eyOHTtMbIKsSEtLc5mpXLmyBU3uPTVr1tSwYcMM57t06aKrV6+a2Aj3KiOLtVu1aqXQ0FAL2gAAAAAAAAAAAAAAAACexWJtAAAAAAAAAAAAAAAAAMimjC4+unnz5u9vJyYmql+/fh7vMnToUAUHB9/2sV69emVq1tKlS7V+/Xp98MEHWrRoUaa77Ny5U3Xq1HHrWpjv9OnTOn36tMtcuXLlFBYWZkEjAGb57LPP5Ofn5+0a8LJt27Zp9+7dhrLTpk0zuQ0AK1StWlWdOnUylB0zZowKFy6sli1baty4cSwP9hEZGRlyOBwucy+++KIFbe5N48ePV/ny5Q1lU1JS1KJFC5Mb4V5z9OhR/fTTTy5znTt3tqANAAAAAAAAAAAAAAAA4Hks1gYAAAAAAAAAAAAAAACAbMro0uHFixdLktavX68CBQp4vEf79u316quv3vHxevXqqWnTph4/927S0tLUs2dPTZgwwdJz4drrr79uKPfCCy+Y3ASA2cLDwzVx4kTZbLYsz4qKitKePXs80ApWM3qDjeLFi6t79+4mtwFglS+//FJVqlQxlD1//rzWr1+v//u//1OVKlWUkZFhcju4cuzYMUM5o4uhcXsbN25UYGCgoewPP/zAAmRkyrJly1xm/P391aFDBwvaAAAAAAAAAAAAAAAAAJ7HYm0AAAAAAAAAAAAAAAAAyKZy5cqlokWLusz16tVL3bt3V8uWLT3eITw8XIsWLZLdfueXo9lsNsXExChPnjweP9+V4cOHa9KkSZafizv76quvXGb8/f1ZrA3cI4YMGaLvvvtOQUFBWZqTkJCgmJgYD7WCVf7973/r+PHjhrIff/yxuWUAWK506dKZvubUqVNq1KiRCW2QGYcOHXKZsdvt+n/s3Xt8z/X///H7+733Zli2ZsxhNodiDskhzSHWgSIJTaEDKnSg0yenlHMlRKVEYT5RcybJsQ9lVAiRKOfjmGHMx2F2eL9/f3Sp70+feL/29n693ntvt+vlskuX7X1/Pp/3vS71nrfee7yCg4MtaFNwlS5dOk8//xYsWKC4uDilpaWZVwoFhpHB2nfddZfCw8MtaAMAAAAAAAAAAAAAAAB4H4O1AQAAAAAAAAAAAAAAAMCPNWrUyFBu1qxZppyflpam0NBQt7mKFStq4sSJpnRwp0+fPkpOTvbJ2bjShg0bdObMGbe5Bg0ayOFwWNAIgBXi4+N1+PBhtW7dWoGBgR7vs2rVKi+2ghWM3iThlltu0V133WVyGwBWq1mzpkfrNmzYoISEBC+3QV4YuSnC9fxMx//p3Lmz2rRpYzi/ceNGlS9fXoMGDTKxFfzdoUOHtGnTJrc5nmsBAAAAAAAAAAAAAADgzxisDQAAvn4MJwAAIABJREFUAAAAAAAAAAAAAAB+zJdDkP773/8qICDAcP7xxx/XqFGjTGz0z1wul1588UU5nU7Lz8aVhg0bZij32muvmdwEgNUiIiL09ddf6+LFi/r3v/+tvn37qmPHjmratKkaN25saJi+kSGfyD8mTJigEydOGMomJSWZ3AaAL7Rp00Y2m82jtQsWLFDfvn293AhGHTx40G2mWLFi5hcpJBYsWKDw8HDD+ZycHL355psqX768NmzYYGIz+Kv58+e7zdhsNrVr186CNgAAAAAAAAAAAAAAAIA5GKwNAAAAAAAAAAAAAAAAAH4sISFBVatWtfzcr7/+WiEhIXle169fP3322Wcerb0e27ZtU3JysqVn4kpOp1OrV692mytWrJjatGljQSMAvuBwONS1a1eNHj1as2bNUnJysr7//nuNHTvW7drLly9r586dFrTE9XI6nYZvktC0aVPVqlXL5EYAfCEuLk7jxo3zeP306dO92AZ5cfToUbeZG264wYImhYPD4dB//vOfPA+iP3bsmBo2bKi2bdsqMzPTpHbwR0YGazdt2lSRkZEWtAEAAAAAAAAAAAAAAADMwWBtAAAAAAAAAAAAAAAAAPBjgYGBGj16tKVnJiQk6P777/d4fZcuXbR792516dLFi63cS0pK8so+WVlZmjt3rlauXKnTp097Zc/CYO7cubp8+bLbXIsWLSxoAyC/MfozoUWLFlq6dKnJbXC93njjDf33v/91m7Pb7Zo5c6YFjQD4yssvv6w33njDo7Xnz5/3chsYlZqa6jYTHh5uQZPCo27duhowYIBHa7/66iuFh4drypQpXm4Ff3Ts2DH98MMPbnMJCQkWtAEAAAAAAAAAAAAAAADMw2BtAAAAAAAAAAAAAAAAAPBzDz74oO66667r2iMsLEzTpk1TRETENXO33XabEhMTZbPZruu8smXL6rPPPtPWrVvVvXt3hYaGul3jcDh03333aeHChcrOzpbL5VJubq7at29v6MzVq1dfV+ecnBx99NFHqlSpkh555BHdd999ioiIUMWKFdWmTRs9/vjjmjp1qkaOHKnBgwdr7NixGj9+vJYsWaLNmzfr0qVL13W+v3v33XcN5YYPH25yEwD5UVhYmKHcsWPH1Lp1a5UvX14zZswwuRU8kZmZqXHjxhnKtm3bVuXLlze5EQBfGzFihJ599tk8rzNyUxaYIz093W2mVKlSFjQpXN5++23VrFnTo7WXLl1Sjx49VLNmTR04cMDLzeBPFi5caCj30EMPmdwEAAAAAAAAAAAAAAAAMJfD1wUAAAAAAAAAAAAAAAAAANfHZrNpypQpuu2223TmzJk8r69evboWLlyoatWqqWHDhnrkkUe0ffv2/znj5Zdf1ltvvaWiRYt6q7puvfVWTZ48WR9//LGSk5P1n//8R9u2bVN6erqKFSumqKgoVa5cWY0aNVKTJk0UEhJyxXq73a4FCxboxhtv1NmzZ6951r59+3Tp0iWP+h8+fFiPPPKINmzY8D+PHTp0SIcOHZIkffHFF1fdw+FwqFWrVurRo4dat24tu92e5x7+KisrS1u2bHGbi4iIUO3atS1oBCA/KlOmjFJTUw1ljx07pi5duujIkSMaOHCgyc2QF88//7yhYbgOh0P//ve/zS8EIF+YOHGiqlSpovnz52vXrl2GXrfk5uYqKytLQUFBFjTE/8/daytJKleunAVNCp9NmzapZs2a2r9/v0frd+7cqZtuukk9e/bUhAkTCtXrTvxh/vz5bjMNGzZUVFSUBW0AAAAAAAAAAAAAAAAA8zBYGwAAAAAAAAAAAAAAAAAKgMqVK2vcuHF68skn87Tu2Wef1fjx4xUYGChJio2N1datW7Vu3TqtW7dOYWFhKlu2rOrWrauKFSua0PwPgYGBuueee3TPPfd4tD4lJUXFixd3mztz5kyeB2sfOnRITZo0UUpKikfd/pSTk6PFixdr8eLFqlOnjj755BPdfvvt17Wnv3jvvffkdDrd5jp06GBBGwD5lZHnib8bNGiQ7r//ftWpU8eERsir9PR0TZ8+3VD26aefVokSJUxuBCA/6dOnj/r06SNJOnfunEJDQ92u2bt3r2rUqGF2NfzNhQsX3GZiYmIsaFL4BAcHa9euXerSpYtmzZoll8uV5z2cTqcmTZqk2bNnKykpSS1btjShKfKjkydPas2aNW5zCQkJFrQBAAAAAAAAAAAAAAAAzGX3dQEAAAAAAAAAAAAAAAAAgHd069ZNc+fOVVBQkNts/fr1dezYMU2cOPGvodp/stvtatasmQYOHKjnn39e7du3N3WotjcsWLDAUM7Itfn/5eTkKCEh4bqHav/d1q1b1bhxY40aNcqjQbL+ZvLkyYZyw4YNM7kJgPzs4sWLeV7jdDr14IMPmtAGnujatatyc3Pd5oKDgzV+/HgLGgHIr0qUKCG73f2vtMydO9eCNvg7I4O18/trRH/mcDiUlJSkX3755bqu85kzZ9SqVSvFx8fr7Nmz3iuIfGvRokWG/o6BwdoAAAAAAAAAAAAAAAAoCBy+LgAAAAAAAAAAAAAAAAAA8J4OHTooMjJSzz33nHbs2PGPmSeffFITJ05UkSJFLG5nnnXr1rnNhIaG/jWg7Ndff9XZs2dVsWJF3Xvvvapdu/Y/DvZLTEzU5s2bzais3NxcDRgwQDt37tS0adMMDRb0R2lpadq3b5/bXKVKlVS6dGkLGgHIrxo1aqRvvvkmz+uOHz9uQhvk1aFDh7RkyRJD2QEDBuT5ZhcACp6goCBlZmZeM/Pee+9pyJAhFjWCJI0cOdJQrlq1aiY3Qa1atXTgwAG9++67GjhwoLKzsz3aJzk5WaVLl9awYcP02muvebll4eF0OpWWlqbDhw9f8ZGenq6iRYsqIiLiqh8hISGy2Wymd5w/f77bTN26dVWpUiXTuwAAAAAAAAAAAAAAAABmY7A2AAAAAAAAAAAAAAAAABQwTZs21fbt27Vx40atXr1aBw8eVEBAgKKjo9W4cWM1bdrUkoFOVlqzZo3bTEZGhkqXLv0/w8j69++v2NhYffTRR7rnnnv++rrL5dK4ceO83vXvpk+frgoVKujNN980/SxfGD58uKFcjx49TG4CIL9bvny5brnlFu3cuTNP63JycpSenq7w8HCTmsGITp06yeVyuc2FhoZq0KBBFjQCkN+Fhoa6HaydkZGh2bNnq2PHjha18l9ZWVlavXq1Vq1apdzcXJUqVUqRkZEqV66cypUrp6ioKIWFhf3jDX0uXryopUuXqkuXLrp06ZKh82JjY739LeAq+vTpo+7du+uhhx7St99+69Ee2dnZGjhwoCZNmqRFixapTp06Xm5ZcBw5ckRr1qzRnj17/hqefejQIR05ckRZWVke7RkUFKSSJUteMWz7z89LlSqliIgIlStXTnXr1lVoaKhHZ5w9e1arVq1ym0tISPBofwAAAAAAAAAAAAAAACC/YbA2AAAAAAAAAAAAAAAAABRANptNcXFxiouL83UVS6SmphrK/X2o9p9+//13NW/eXE888YQmTpyo4sWL6/fff9euXbu8WfOq3nnnHT366KOqUaOGJedZac6cOW4zdrtdr7zyigVtAORndrtdP//8sypXrqyUlJQ8rU1OTla7du1MagZ3fv75Z61fv95Q9t133/3Hoa4ACp9GjRrpyy+/dJvr1KmTgoOD1bZtWwta+Z/du3frmWeeUXJyspxOp9u83W5XQECAAgMDdfHiRQUGBl71ddLVFClShBtaWCwsLEyrV6/WN998o06dOik9Pd2jfQ4fPqx69erp4Ycf1owZMxQUFOTlpv4nMzNTa9eu1fLly7V8+fI83+TFiKysLB0/flzHjx+/Zi4gIEBNmjRRq1at1KpVK9WuXdvwjdEWL15s6L9lBmsDAAAAAAAAAAAAAACgoOAdyQAAAAAAAAAAAAAAAAAAv+etoW4zZsxQSEiIKlWqZOmQ69zcXH3wwQeWnWeVX3/9VSdPnnSbq1OnjoKDgy1oBCC/CwoK0uHDhzV58mRVrlzZ8LqtW7ea2AruPPbYY4Zy5cqVU/fu3U1uA8BfvPXWW4az7dq1U5s2bXTq1CkTG/mXb7/9VrfccouqVaum7777ztBQbUlyOp3Kzs7WxYsXJV395kPXUlhu4JQftWjRQidPnlTv3r09vlGFy+XSnDlzFB4erqSkJC839A+7du3SBx98oPvvv1/h4eG69957NW7cOFOGaudFbm6ukpOT9dprr6lOnTqKiorS008/rXnz5ikjI+Oaa+fPn+92/xo1aig2NtZbdQEAAAAAAAAAAAAAAACfYrA2AAAAAAAAAAAAAAAAAMDvNW/e3Kv7HTx40Kv7GfHVV1/J5XJZfq6ZBg8ebCjXp08fk5sA8Cd2u13du3fXvn37DN/koGvXria3wtUsX75cv/32m6Hsp59+anIbAP6kRo0aqlq1quH8119/rVKlSik4OFj33HOPBg4cqHXr1l0xUDorK0srV65Uv379dPfdd6tChQoKDg5WYGCgOnbsqHPnzpnxrVgqMTFRUVFRuvvuu/Xrr7/6pMPo0aN9ci7+YLfb9eGHH2r//v2qVauWx/tcuHBBjz32mOrUqaOUlBQvNsyf0tLSNG7cONWuXVuxsbF6+eWXtWzZMl26dMnX1a7q2LFjSkxM1MMPP6ySJUuqWbNmGjlypLZu3XrF3x+cP39eK1ascLtfQkKCmXUBAAAAAAAAAAAAAAAASzFYGwAAAAAAAAAAAAAAAADg97p16+azs+Pi4hQcHCxJio6OVrly5SRJDzzwgBwOh+F9UlNTDQ8m9RcrV650mylSpIg6duxoQRsA/shmsxnKVapUyeQmuJru3bsbylWtWlWtW7c2uQ0AfzNq1Kg8r7l8+bJWr16tkSNHqmnTpnI4HLLZbLLZbCpSpIjuu+8+jRkzRt9++62OHj2qy5cvKycnR3PmzFHJkiXVtWtXXbx40YTvxjxOp1ODBg1SWFiYnn76aZ8OQa5du7bi4uJ8dj7+T0xMjLZv367ExEQVLVrU4322bdummJgY9enT54pB9QVBdna2vvrqK7Vv317ly5fXq6++qu3bt/u6lkdyc3O1du1aDRw4UHXr1lX58uX11FNPac6cOUpKSlJmZqbbPRisDQAAAAAAAAAAAAAAgILENnRSy79uT1+xWkmViy7h8WYZ6Zckl02hJYO9Us6b6OYZunmGbp7Lz/3o5hm6eYZunqGbZ+jmGbp5Jj93k/J3v/zcrWG5QbohuKyvawAAAAAAAAAAAKh169ZaunSppWd27NhRs2bNUm5uriQpICDgfzJOp1MvvfSSPvroI7f7ffbZZ+rSpYvXe/rC0qVLDQ1Qve+++7R8+XILGgHwRzfffLP27t3rNte+fXvNmzdPdrvdglb407Rp0/TUU08Zym7cuFENGjQwuREAf9SgQQNt2rTJ0jMDAwP12WefqXPnzpae6wmn06natWtrx44dvq6isLAwpaSkqFixYr6ugr/JzMxU586dtWjRIrlcLvcLrqJUqVKaO3eu4uPjvdjOejt27NC0adP0+eef68SJE76uky9UqVJFe/bsMXzjGgAAAAAAAAAAAAAAACA/G/ZJK+8O1gYAAAAAFD6NKwxW8cAyvq4BAAAAAAAAAACg3bt3q06dOrp06ZJlZ/bt21ejR482lDUyvGrQoEEaPnz49dbKF+644w59//33bnM//vijGjZsaEEjAP4oL8NWK1SooC1btigiIsLkVpD+GPRasmRJnT171m02Li5O69evt6AVAH908eJFVapUSWlpaZaeGxERoZMnT1p6Zl45nU7Vq1dP27Zt83UVRURE6Pvvv1fVqlV9XQXX8NNPP6l9+/ZKSUm5rn1atGihBQsWKCQkxEvNrPHzzz/rtdde04oVK3xdJd/p16+fRo0a5esaAAAAAAAAAAAAAAAAgFcM+6SV7L4uAQAAAAAAAAAAAAAAAACAN1StWlXTp083NMDaGxwOhzp37nzVxy9duqRt27Zp69athod9WzkU3Ew5OTnasGGD21xYWBhDtQFc0wMPPGA4e+TIEZUqVUonTpwwsRH+9Pbbbxsaqm2z2TRz5kwLGgHwV8WKFdNvv/2m0NBQS889deqUPv/8c0vPzKsuXbr4fKi2zWZTz549deLECYZq+4EGDRro6NGjGjJkiBwOh8f7fPPNN4qIiND48eO92M48Bw4c0GOPPaZ69eoxVPsqEhISfF0BAAAAAAAAAAAAAAAA8Crb0EktXX9+UrFaSZWLLuHLPgAAAAAAP9O4wmAVDyzj6xoAAAAAAAAAAAB/mTdvnp555hmlp6ebes7w4cM1aNCg//n6gQMH9Pzzz2vlypVyOp152nPEiBF64403vFXRZyZMmKDevXu7zXXt2lX//ve/zS8EwG+dOHFCZcrk/f9JFy9eXLfeeqtatmypvn37Kjg42IR2hVdOTo5KlChh6IYQrVq10tKlSy1oBcDfHTlyRNWrV9eFCxcsO7NcuXJKSUmx7Ly8yMnJUbFixZSdne2zDuXLl9fSpUtVu3Ztn3WA506dOqUHH3xQP/7443XtExsbq++//17h4eFeauY9p06d0ltvvaWPP/5YWVlZlpxZtmxZRUdHKyYmRhUqVNDWrVvVuHFjnT9/XqdOnfrr4+TJkzp16pTOnz9vSa9rqVChgg4dOmTZjcgAAAAAAAAAAAAAAAAAsw37pBWDtQEAAAAA14fB2gAAAAAAAAAAID86c+aMxo4dq2XLlmnPnj3KzMxUyZIlVatWLbVs2VLdunXT+fPn1bx5c+3duzfP+zdq1EjJyclyOBxXfH3RokV6/PHHPR6ctXjxYj3wwAMerc1PatSood9++81t7uDBg4qJibGgEQB/VqZMGZ04ccLj9Xa7XQ0aNNCnn37KYFAv6d27tyZMmOA2FxAQoNTUVEVERFjQCkBBkJ6ermbNmmnHjh2Wnfnll1+qbdu2Xt93z5492rZtm44fP660tDRlZ2erevXqat++vUqUcP+7OyNGjNDgwYM9Pt9utysgIEC5ubmGb/gTGBio0NBQ3XzzzRo8eLBatmzp8fnIPxYtWqSuXbsqIyPD4z2KFi2qJUuW6K677vJiM89dvHhR77//vkaNGqVz5855ff8iRYqoevXqCgsLU7du3RQTE6Po6GiVL19eRYoUydNemZmZVwzc/nPodnp6uk6fPq2ffvpJ69ev9/r38P976aWX9P7775t6BgAAAAAAAAAAAAAAAGAlBmsDAAAAAK4bg7UBAAAAAAAAAIA/O3v2rIYOHaqPPvpIubm5bvNhYWF64YUXNGDAABUrVuyKxy5cuKDo6Gilp6d71KVEiRI6fvz4/+zrb86ePavw8HC5XK5r5qKionTkyBGLWgHwZ2fPnlX9+vW1f//+69onKChIGzZsUJ06dbzUrHA6f/68brzxRuXk5LjNdunSRZ999pkFrQAUNIsXL9Zzzz2nlJQU08+qWLGiDhw44JW9cnJy9MYbb2jatGlKS0v7x4zNZlP58uV1//3369VXX1XVqlX/MVeqVCmdOnXK8Nk2m03169fXRx99pLi4uCseczqdSk9P15EjR3T06FGlpqYqNTVVZ86cUWRkpG6//XbFxcX5/WsRXJ3T6VTPnj2VmJjo9rXa1dhsNr3++usaMWKEl9vlzerVq9WtWzevv56sWrWqWrZsqZYtWyo+Pt7y/x5SU1O1YsUKLVu2TCtXrtSZM2e8tndycrKaNm3qtf0AAAAAAAAAAAAAAAAAX2OwNgAAAADgujFYGwAAAAAAAAAAFAR79uzR4sWL9euvv+ry5cuKjIxUcHCwGjRooEuXLsnlcqlSpUqqX7++ihQp8o97TJw4Uc8//7zHHXr06KFPP/3U4/X5Rb9+/TRmzBi3uddff11vvvmmBY0AFAROp1MPPPCAli1bdl37BAUF6aefflLt2rW91KzwefjhhzVv3jy3uaCgIGVkZCg4ONiCVgAKqpkzZ+r111/XwYMHPR4GbMTq1at11113XdceOTk5qlChglJTU/O0LjQ0VC+//LKGDh3619eWLl2q1q1bG1ofEBCg++67T5MmTVKFChXydDYKnz179uiBBx7Q7t27Pd6jcePG+vbbbxUUFOTFZu5lZ2dryJAheuedd7zyfGCz2VS0aFGNGTNGLVu2VOXKlb3Q0jtycnK0ceNGLVu2TMuWLdPmzZs93qts2bI6cuSIAgICvNgQAAAAAAAAAAAAAAAA8C0GawMAAAAArhuDtQEAAAAAAAAAAP5Qu3Ztbd++3aO1drtdmzdvVp06dbzcynrly5fXsWPHrpmx2Ww6d+6cQkJCLGoFoKBo06aNvv766+vao2jRojp//rzsdruXWhUex48fV1RUlJxOp9ts3759NXr0aAtaASgMzp8/r+XLl2vVqlXasmWL9u/fr/T09Ks+HzkcDpUsWVInTpwwtH+1atX0+++/X1fHCRMmqHfv3h6vv/vuu7VixQo5HA7Dry2io6O1Y8cO/lyNPJswYYJeffVVXb582aP14eHh+v777xUbG+vlZv/swIEDevTRR7V+/frr3qty5crq1q2bunbtqujoaC+0M9+JEye0YsUKLVu2TCtWrNCZM2fcrnE4HOrRo4cGDRqksmXLWtASAAAAAAAAAAAAAAAAsA6DtQEAAAAA143B2gAAAAAAAAAAAH+IiIjQ6dOnPVo7YMAAjRw50suNrLdv3z7ddNNNbnO1atXyeAg5ACxZskRt27ZVbm6ux3tMnz5dTzzxhBdbFQ533nmn1qxZ4zYXEhKijIwMhpcDMN3vv/+uJUuWaO/evXI4HLrtttvUsmVLRUZGSvpjGG3ZsmXlcrnc7CStX79ecXFxHnepWbOmdu7c6fF6SYqKilJycrIqV67sNhsUFKQLFy7I4XBc15kovM6fP69HHnlEy5Yt82h9QECAJk2apO7du3u52ZVmz56tnj176ty5cx7vUaxYMXXo0EFPPfWUmjZt6td/RsnJydHGjRu1bNkyLVu2TJs3b/6fTKdOnTRixAhDr88BAAAAAAAAAAAAAAAAfzTsk1bi3XMAAAAAAAAAAAAAAAAAAHjBDTfc4NFg7YSEBA0bNsyERtYbMmSIodyLL75ochMABVnr1q2VkpKiMmU8vwm0pzdCKMx27typ5ORkQ9m33nrLrwdWAvAfsbGxio2NverjkZGRuvvuu7Vq1Sq3ezVt2lRZWVluc/v27dPs2bPVpEkTxcfHS/pjQPFvv/1mvPhVHD16VLfccouhbLt27RiqjesSEhKipUuXat26dUpISFBaWlqe1ufm5qpHjx765ptvNHPmTK//7L9w4YJefPFFJSYmerxHmTJl1KpVK73//vsqUaKEF9v5jsPhUOPGjdW4cWONGDFCaWlpWrFihZYtW6bz589r2LBhqlu3rq9rAgAAAAAAAAAAAAAAAKbj3coAAAAAAAAAAAAAAAAAAHiB0QF4/78XX3xRs2fPVlBQkAmNrLd48WK3mcDAQD399NMWtAFQkEVGRury5csery8ogxWt9Oijj8rlcrnNlSpVihsoAMhXpk6dKpvN5jaXnZ2t0NBQbd68+R8fP3LkiJo0aaKbbrpJr7/+uu68804lJCQoJydHY8aMMfQcacSFCxfcZmw2m8aPH++V84A77rhDx48fV//+/T1aP2fOHFWpUiXPg7mvZevWrapfv77HQ7VDQkI0fPhw7d27V4mJiQX6z36lS5fWE088oaSkJH311VcM1QYAAAAAAAAAAAAAAEChwWBtAAAAAAAAAAAAAAAAAAC8IDAw0FAuJCREjz76qDZs2KAPPvhAAQEBJjezRnJyss6dO+c217hxY9ntvH0RwPULCgpSRkaG2rRpo/Dw8DytDQsLM6lVwbRmzRpt27bNUHbChAkmtwGAvImJiVGjRo0MZc+dO6cGDRqodu3aevDBBxUZGalixYrJZrMpOjpaP/zwwxX5BQsWKDAwUMOHDzej+lXVrVtXkZGRlp6Jgs1ut+udd97R7t27FRERkef1Bw8eVHR0tFauXHldPVwul8aPH6+4uDjt2rUrz+sdDod69+6tffv2adCgQSpevPh19QEAAAAAAAAAAAAAAACQf/GbKQAAAAAAAAAAAAAAAAAAeEG9evXcZmJiYpSRkaEvvvhCt99+uwWtrGN0mODrr79uchMAhUmJEiX01Vdf6fTp00pNTTW8Li4uzsRWBU+3bt0M5SpWrKiHH37Y3DIA4IGpU6cazrpcLm3fvl2LFy9WWlqaLl26ZGIzz4wbN87XFVBA3XzzzUpJSVF8fHye116+fFktW7ZUv379PDr75MmTatOmjV566SVlZWXleX3Dhg21c+dOffjhhypdurRHHQAAAAAAAAAAAAAAAAD4DwZrAwAAAAAAAAAAAAAAAADgBZs2bXKbKVeunOz2gvfWPafTqbVr17rNhYSEqEWLFhY0AlAYRUZGqkSJEoayt912my5evGhyo4Jh9uzZOnjwoKHsZ599Zm4ZAPBQbGysoRvh+IMyZcp4NPQYMCooKEjfffedhg8fLpvNlqe1LpdLY8aM0e23367MzEzD61avXq1bb71VS5YsyWtdhYeH68svv9SPP/6om2++Oc/rAQAAAAAAAAAAAAAAAPingvfbOQAAAAAAAAAAAAAAAAAA+MCXX37pNlO6dGkLmlhvxowZysrKcpu7//77LWgDoDC7fPmyoVxqaqpq1qxp6LmrsOvdu7eh3K233qpmzZqZ3AYAPDdlyhRfV/CKPn36+LoCColBgwYpOTlZxYoVy/Pan376SWXKlNEvv/xyzVx2drYGDhyo5s2b6/jx43k+Jz4+Xtu2bVPbtm3zvBYAAAAAAAAAAAAAAACAf2OwNgAAAAAAAAAAAAAAAACg0MvIyNDatWs1b968vz7mz5+v1atXa9euXcrOzr7m+h07dhg6p379+t6om+9iQVGmAAAgAElEQVS89957hnIjRowwuQmAwq5MmTKGswcPHlTHjh1NbOP/3nvvPZ06dcptzmazKSkpyYJGAOC5unXrqnv37j7tYLfb9d1336lUqVIerQ8ODtYrr7zi5VbA1d1xxx1KSUlRbGxsntdmZGSobt26mjBhwj8+fuDAATVr1kwjR46Uy+XK0952u13Dhw/XqlWrFBUVleduAAAAAAAAAAAAAAAAAPyfw9cFAAAAAAAAAAAAAAAAAADwBZfLpfnz52v8+PFat27dNQd5ORwO5eTkqEmTJsrNzVWzZs0UFRWly5cva+HChfrhhx8MndmiRQtv1c83Ll68qO3bt7vNRUZGqmrVqhY0AlCYtWrVSpMmTTKc//LLL01s49+cTqcGDRpkKBsfH68aNWqY3AgArt/kyZN17NgxLV261Cfnf/zxx4qPj9fHH3+shx9+OM/rH374YdntdhOaAVcXFham3377TU8//bQSExPztNbpdKp379765ptvtGDBgr/+/Z09e7Z69uypc+fO5blPdHS0kpKS1KRJkzyvBQAAAAAAAAAAAAAAAFBwMFgbAAAAAAAAAAAAAAAAAFDonD17Vk899ZQWLlxoKJ+TkyNJ+v777yVJ69evz/OZ0dHRuv322/O8Lr8bM2aMnE6n21znzp0taAOgsJswYYJ++OEH/fLLL4bXREdH6+DBgwwq/Zv+/fvrwoULbnN2u11JSUkWNAIA71iyZInGjh2r1157TdnZ2Zad26tXLz3zzDOSpA4dOqhKlSrat2+f4fU2m03jxo0zqx7g1tSpU9W8eXN16dLlr9fIRi1atEgxMTHauHGjkpKS1KdPH486JCQkaPLkybrxxhs9Wg8AAAAAAAAAAAAAAACg4ODd3wAAAAAAAAAAAAAAAACAQiUzM1OtWrUyPFTbWzp37lwgh7ZOmzbNbcZms2nQoEEWtAFQ2Nntdv3888+qWbOm4TVHjhzRv/71LxNb+Z/MzEyNHz/eUDYhIUFly5Y1uREAeNerr76qtLQ0NWvWzJLz4uPj9dFHH13xtc8//zxPe8TFxSkiIsKbtYA869y5s3bv3q3SpUvnee3Ro0dVrlw5j4ZqBwcHa9KkSZo7dy5DtQEAAAAAAAAAAAAAAABIkuwul68r/LOzpy/pzOlLvq5xVfm1G9fNM1w3z+T36yZx7TyVX7tx3TzDdfMM180zXDfPcN08k9+vm8S1AwAAAAAAAAAAyK+GDh2q9evXW3pmaGio+vfvb+mZVjh+/LgOHTrkNnfzzTcrPDzcgkYA8Mdw7a1btyoyMtLwmo8++kinTp0ysZV/6dGjh7KystzmAgMDlZiYaEEjAPC+sLAwrVmzRl9//bVCQ0PztNbhcBjORkVFafXq1f/z9YYNG+r22283vM/7779vOAuYqVKlSkpJSVHz5s0tOa9WrVratGmTnnnmGdlsNkvOBAAAAAAAAAAAAAAAAJD/2V35dLL2/l2ndfD3076ucVX5tRvXzTNcN8/k9+smce08lV+7cd08w3XzDNfNM1w3z3DdPJPfr5vEtQMAAAAAAAAAAMiP9u7dq1GjRll+7gsvvKAbb7zR8nPNNnjwYEO5Z5991uQmAHAlh8Oh1NRUvfrqq4byubm5SkhIMLmVfzh16pSSkpIMZXv27KmQkBCTGwGAuVq3bq1Tp05p6NChqlKlyhVDs4sWLaoqVaqoY8eOuv/++zV48GCdPHlS2dnZcrlcevvtt6/IBwUFqVevXtq7d69cLpdcLpeOHDkiu93+j2fPmjVLAQEBbjvWqFFDcXFx1//NAl7icDj0zTff6J133jF12PVzzz2njRs3qmbNmqadAQAAAAAAAAAAAAAAAMA/OdxHAAAAAAAAAAAAAAAAAAAoGN5++23Lz7zpppvUr18/y8+1woIFC9xmAgIC9MILL1jQBgD+17vvvquFCxdq//79brPr1q2zoFH+9/jjj8vpdLrNFS1aVO+//74FjQDAfA6HQ0OGDNGQIUMkSU6nU06n84qh2f/ktdde++smDkFBQXk+t1KlStqyZYvuuOMO/fe///2fxytWrKi3335bnTt3zvPegBX69++v+Ph4NW/eXBcuXPDavjfeeKOmTp2q9u3be21PAAAAAAAAAAAAAAAAAAWL3dcFAAAAAAAAAAAAAAAAAACwgsvl0ooVKyw9s1y5cvr66691ww03WHquFTZv3qz09HS3uQYNGrgdSAgAZlq9erWhnJFh0gXdvn37tHLlSkPZN954g+d3AAWW3W43/BwXFBTk0VDtP9WuXVtHjx5V9erVJUk2m03169fXjz/+qAMHDjBUG/lew4YNdezYMdWsWdMr+zVt2lRbt25lqDYAAAAAAAAAAAAAAACAa2KwNgAAAAAAAAAAAAAAAACgUDh48KCOHTtm2Xm33nqrfvzxR1WrVs2yM600dOhQQ7n+/fubWwQA3IiJiflrWKk7u3fvNrlN/ta5c2e5XC63uRtvvFEDBgywoBEAFA4lSpTQzp07tX//fh04cECbNm1Sw4YNfV0LMKxEiRL69ddf9cwzz1zXPu3atdPq1asVHR3tpWYAAAAAAAAAAAAAAAAACioGawMAAAAAAAAAAAAAAAAACoXMzEzD2TvvvFN2+x9vsfvzn0ZFRUVp7Nix2rBhQ4EeBrZq1Sq3maJFi6pdu3YWtAGAa0tOTjaUa9y4sXJyckxukz9t2LBBP/30k6Hs2LFj8/zzEQDgXqVKlRQTE+PrGoDHJk2apLlz5yowMDDPa5944gktXLhQDofDhGYAAAAAAAAAAAAAAAAAChreaQQAAAAAAAAAAAAAAAAAKBTCwsIM5apUqaJly5YpODhYknT58mXt27dPW7du1aVLl5SSkqKTJ0/q5MmTSk9Pl9PpVKlSpVSrVi01adJETZs2VUBAgJnfis8tWLBAly5dcptr3ry5BW0AwL2wsDDZ7XY5nc5r5k6fPq22bdtqyZIlFjXLP7p06WIoFxUVpSeffNLkNgAAwF916NBBcXFxebrRVL169TRlyhQTWwEAAAAAAAAAAAAAAAAoaBisDQAAAAAAAAAAAAAAAAAoFCIjIxUdHa3Dhw9fM7dv3z5NnTpVvXr1kiQVKVJENWrUUI0aNayo6RdGjx5tKDds2DCTmwCAMQ6HQ7fccou2bdvmNrt06VJ98skneuaZZyxolj8sXrxYu3fvNpSdOnWqyW0AAIC/s9vtCg8PV3p6uttskSJFlJSUpKCgIAuaAQAAAAAAAAAAAAAAACgo7L4uAAAAAAAAAAAAAAAAAACAFex2u7p27WooO3PmTJPb+K+srCxt2rTJba5kyZKqW7euBY0AwJiXXnrJcLZfv34mNsl/evbsaShXvXp13XvvvSa3AQAA/szpdKpr166GhmpL0oABA1StWjWTWwEAAAAAAAAAAAAAAAAoaBisDQAAAAAAAAAAAAAAAAAoNHr16qWIiAi3udOnT1vQxj99+OGHys3NdZtLSEiwoA0AGPfkk0+qRo0ahrLnzp3T2bNnTW6UP3zyySdKTU01lP3iiy9MbgMAAPzd2LFjtWrVKkPZhx56SEOGDDG5EQAAAAAAAAAAAAAAAICCiMHaAAAAAAAAAAAAAAAAAIBCIzIyUkOHDnWbO3PmjPll/NQnn3xiKGfkOgOA1dauXWs4O2PGDBOb5A9Op1P9+/c3lG3UqJHq1q1rciMAAODPNm/erIEDBxrKli9fXpMnT5bNZjO5FQAAAAAAAAAAAAAAAICCiMHaAAAAAAAAAAAAAAAAAIBCZcuWLW4zJ06ckNPptKCNfzl16pT27t3rNlexYkWVLVvWgkYAYJzT6dRdd91lOL9ixQoT2+QPw4cPV0ZGhtuczWbTzJkzLWgEAAD81YULF/Too48qJyfHbdZms2nGjBkKDw+3oBkAAAAAAAAAAAAAAACAgojB2gAAAAAAAAAAAAAAAACAQiUxMdFt5pZbbpHdzlvs/u7NN9+Uy+Vym3vqqacsaAMAedO8eXP98ssvhvNRUVEmtvG9rKwsjRo1ylC2devWiomJMbkRAADwZy+//LJ2795tKNuvX7883fAEAAAAAAAAAAAAAAAAAP6O3/oBAAAAAAAAAAAAAAAAABQaZ8+elcPhcJvbvn27BW38z6xZs9xm7Ha7+vbta0EbADBu7ty5+vbbbw3nbTabevfubWIj33vhhReUmZnpNhcQEKAZM2ZY0AgAAPir+fPna8qUKYay9evX1/Dhw01uBAAAAAAAAAAAAAAAAKCgY7A2AAAAAAAAAAAAAAAAAKDQWL58uXJyctzmkpOTLWjjX37//XedOHHCba527doKDg62oBEAGJOVlaWnnnoqT2s6deqkWrVqmdTI986dO6fExERD2a5duyosLMzkRgAAwF8dOXJEPXr0MJQtXry4kpKSFBQUZHIrAAAAAAAAAAAAAAAAAAUdg7UBAAAAAAAAAAAAAAAAAIXGV199ZSjXsGFDk5v4n8GDBxvK/etf/zK5CQDkTZcuXXT+/HnD+ZCQEE2fPt3ERr7XtWtXQzeaKFKkiCZOnGhBIwAA4I9yc3PVpUsXnTlzxlB+/Pjxqlq1qsmtAAAAAAAAAAAAAAAAABQGDNYGAAAAAAAAAAAAAAAAABQK2dnZWrp0qdvc3XffrcDAQAsa+Rcj1y4oKEiPPfaYBW0AwJiff/5Zc+bMMZyPiIjQTz/9JIfDYWIr30pJSdGiRYsMZf/1r38pKCjI5EYAAMBfjR49Wt99952hbIcOHfTkk0+aWwgAAAAAAAAAAAAAAABAocFgbQAAAAAAAAAAAAAAAABAobB27VplZGS4zb3zzjsWtPEvK1eu1IULF9zmmjVrJrudtyYCyD/atWsnl8tlKNuiRQsdP35csbGxJrfyrU6dOhm6JjfccIPefPNNCxoBAAB/9O2332rw4MGGslFRUfr0009ls9lMbgUAAAAAAAAAAAAAAACgsHD4ugAAAAAAAAAAAAAAAAAAAFZYtWqV20zZsmVVv359C9r4l7feestQbsiQISY3AYC8SU1NNZS76aabtHLlSpPb+N4vv/yidevWGcq+88473CwBAAD8o9OnT6tTp07Kyclxm7XZbPr888914403WtAMAAAAAAAAAAAAAAAAQGHBO50BAAAAAAAAAAAAAAAAAIXCpk2b3GYefPBBhoj+jdPp1I8//ug2FxoaqjvuuMOCRgBgnJHn9KCgIP32228WtPG9xx57zFAuMjJSzz//vMltAACAP3I6nerSpYvS0tIM5QcMGKD4+HiTWwEAAAAAAAAAAAAAAAAobBx2u83XHf5RldiSkit/dpOkyrERvq7wj7hunuG6eSa/XzeJa+cprptnuG6e4bp5huvmGa6bZ7hunuPaAQAAAAAAAAAA5B8ul0ubN292m6tYsaL5ZfzM5MmTlZ2d7TbXpk0bC9oAQN4EBAS4zcTHx8vhcFjQxrdWrVqlX3/91VD2448/NrkNAADwVyNHjtTSpUsNZRs0aKBhw4aZ3AgAAAAAAAAAAAAAAABAYWQbOqml689PKlYrqXLRJXzZBwAAAADgZxpXGKzigWV8XQMAAAAAAAAAAOCajh07pvLly7vNHT58WBUqVLCgkf+oVauWduzY4Ta3f/9+VapUyYJGAGBcSEiILly4cM1MfHy8vvvuO2sK+VBMTIwOHz7sNlelShXt3bvXgkYAAMDfrFq1Svfee6+cTqfbbEhIiH7++WfddNNNFjQDAAAAAAAAAAAAAAAAUJgM+6SV7L4uAQAAAAAAAAAAAAAAAACA2Xbt2mUoFxUVZXIT/3L+/Hnt3LnTba5cuXIM1QaQL128eNFtZs2aNRY08a3PP//c0FBtSZo+fbrJbQAAgD9KSUlR586dDQ3VlqQPP/yQodoAAAAAAAAAAAAAAAAATMNgbQAAAAAAAAAAAAAAAABAgWdksHbTpk1ls9ksaOM/3n77bblcLre5J554woI2AJB3CQkJhnJpaWkmN/Gtl19+2VCuXr16aty4scltAACAv8nOzlbHjh118uRJQ/nHHntMXbt2NbkVAAAAAAAAAAAAAAAAgMKMwdoAAAAAAAAAAAAAAAAAgALvxIkTbjNr1661oIl/mTFjhtuMzWbTwIEDLWgDAHk3YMAAQ7lnn33W5Ca+M3r0aJ0+fdptzmazaebMmRY0AgAA/ua1117T999/byhbs2ZNffLJJ9y4CgAAAAAAAAAAAAAAAICpGKwNAAAAAAAAAAAAAAAAACjwAgMDfV3B7xw6dEhHjx51m6tevbpKlChhQSMAyLuYmBhDua+++krnz583uY31cnJyNGzYMEPZe+65R1WrVjW5EQAA8DcLFizQ2LFjDWVDQkI0b948FS9e3ORWAAAAAAAAAAAAAAAAAAo7BmsDAAAAAAAAAAAAAAAAAAq88PBwQ7ktW7aY3MR/DB482FCuV69eJjcBAM9FRESoUqVKbnO5ubn68ssvLWhkrb59++rixYtuc3a7XV988YUFjQAAgD/Zs2ePnnzyScP5KVOmKDY21sRGAAAAAAAAAAAAAAAAAPAHBmsDAAAAAAAAAAAAAAAAAAq8evXqGcrVr19fOTk5JrfxD4sWLXKbcTgcevbZZy1oAwCee++99wzljh07ZnITa128eFETJkwwlH3kkUdUunRpkxsBAAB/cvHiRXXo0EHnzp0zlH/hhRfUsWNHk1sBAAAAAAAAAAAAAAAAwB8YrA0AAAAAAAAAAAAAAAAAKPDq1atneGBoYGCgfv755zzt73K5lJycrF69eun555/Xnj17PKmZb/zwww/KyMhwm2vYsKHsdt6KCCB/a9u2raFcamqqyU2s9fTTTys7O9ttLjAwUFOnTrWgEQAA8Ce9e/fWL7/8YigbFxend9991+RGAAAAAAAAAAAAAAAAAPB/+G0WAAAAAAAAAAAAAAAAAECB53A49MorrxjO16tXTx06dNC6devkcrmumnO5XJo0aZJiY2MVHx+vjz/+WBMnTlSNGjX08ssv6/Tp096ob7lhw4YZyr3++usmNwGA67d8+XJDuYCAAJObWCctLU1z5swxlO3Vq5eKFStmciMAAOBPEhMTNW3aNEPZkiVLas6cOQoKCjK5FQAAAAAAAAAAAAAAAAD8HwZrAwAAAAAAAAAAAAAAAAAKheeff16lSpUynJ8/f76aNm2q22+/XQsXLpTT6bzicafTqVdeeUXPPfecdu/efcVjOTk5+uCDD1SlShXNnj3bK/2t4nQ6tWbNGre54sWLq2XLlhY0AoDrY3Sw9osvvmhyE+s89thj//Nz658UK1ZMY8aMsaARAADwF1u3blWvXr0MZW02m7744gtFR0eb3AoAAAAAAAAAAAAAAAAArsRgbQAAAAAAAAAAAAAAAABAoVCiRAmNHDkyz+s2bdqkhx56SLfeeqvmzZsnl8slSRowYIA++OCDa67NyMjQk08+qd9//92jzr4wa9YsXb582W3uvvvus6ANAFy/06dPG8pVqFDB5CbW2L17t1atWmUoO2TIEDkcDpMbAQAAf3H27Fl16NBBmZmZhvKDBw/mtSEAAAAAAAAAAAAAAAAAn7ANndTS9ecnFauVVLnoEr7sAwAAAADwM40rDFbxwDK+rgEAAAAAAAAAAGCI0+nUnXfeqbVr117XPs8995wmTpyYpzWXLl1SkSJFtH37di1dulTFixdXTEyMoqOjddNNNykkJOS6OnlL/fr1tWXLFre5HTt2qEaNGhY0AoDrEx8fr+TkZLe5P2+c4O+MPo+Hh4cbHjoOAAAKPpfLpZYtW2rlypWG8i1atNCyZcsUEBBgcjMAAAAAAAAAAAAAAAAAuNKwT1rJ4esSAAAAAAAAAAAAAAAAAABYxW636/PPP1edOnV05swZj/fJ61BtSSpatOhVHwsLC9OECRP06KOPetzJGzIzM7V161a3uVKlSjFUG4BfmD17tqGh2na73YI25vvhhx8MDdWWpA8++MDkNgAAwJ+8+eabhodqR0VF6YsvvmCoNgAAAAAAAAAAAAAAAACfKRjvAAcAAAAAAAAAAAAAAAAAwKDo6GjNmTNHxYoV83WVv5w9e1ZPPPGEvvvuO5/2GDdunJxOp9tcx44dLWgDAJ7bvXu36tevr06dOhnKlytXzuRG1ujSpYuhXHR0tB5//HGT2wAAAH8xe/ZsDR482FDW4XBozpw5KlWqlMmtAAAAAAAAAAAAAAAAAODqGKwNAAAAAAAAAAAAAAAAACh0mjdvru+++06VKlXydZW/OJ1OderUSceOHfNZhylTprjN2Gw2DRkyxII2AOCZp59+WrGxsdqyZYvhNXfeead5hSyyYMEC7du3z1A2MTHR5DYAAMBfbNiwQd26dTOcf/fdd9Wo0f9j797jtJ7T+PFf98x0PootCa1KhWJrK5WIIiEWLZXEOqddltXSYpVTqaxdrMOqRaIisuw6VPgibQ6ltCmnckoh6aDzYeb3x/exft9d7Nz3PfOZuaeez7/M3Nf1vl7z/mPUo8993Z2SCwQAAAAAAAAAAJAGi7UBAAAAAAAAAADYKbVv3z4WLVoUo0ePjjp16pR3nIiI+OKLL+Kqq64qt9kffvhhsXVNmjSJ3XbbrQwSAWRu+PDhce+990ZRUVFGfeedd15CicrOoEGD0qo74IADonv37gmnAQAqgo8//jhOOOGE2LRpU1r1p5xySlx88cUJpwIAAAAAAAAAACiexdoAAAAAAAAAAADstKpUqRKDBw+Ojz76KEaPHh177713eUeKJ598MrZt21bmc4cNG5ZW3cCBA5MNApCladOmxdVXX51xX9OmTeOwww5LIFHZufPOO+OLL75Iq3bChAkJpwEAKoK1a9fG8ccfH19++WVa9c2bN4+xY8dGKpVKOBkAAAAAAAAAAEDxSnWx9uqVG2PVyo2leWSpkS07smVHtuzlcj7ZsiNbdmTLjmzZkS07smUnl7NF5Ha+XM5WuL2ovCMAAAAAAACUWN26dWPw4MGxePHiGD9+fDRu3Ljcsnz99dfxyiuvlPncyZMnF1uTn58fF198cRmkAcjc6aefHkVFmf0b9i677BLz5s1LKFHZKCwsjCFDhqRV26VLlzjwwAMTTgQA5Lrt27dHv3794l//+lda9TVq1IhHH300ateunXAyAAAAAAAAAACA9JTqYu0l766Mj95ZWZpHlhrZsiNbdmTLXi7nky07smVHtuzIlh3ZsiNbdnI5W0Ru58vlbFu2bC/vCAAAAAAAAKWmoKAgTj/99Pjwww/jqaeeKrelYTNnzizTefPmzYuVK4v/96i2bdtG5cqVyyARQGa2bNkSK1asyKinSpUqMXfu3KhZs2ZCqcrGNddcE998802xdalUKiZNmlQGiQCAXHfZZZfF008/nVZtKpWKiRMnRuvWrRNOBQAAAAAAAAAAkL5SXawNAAAAAAAAAAAAO4JUKhXHHntsrFq1KsaPHx8tW7YstmfPPfeM999/PxYtWhStWrUq0fyrr746Ro0aFe+8804UFRWV6Kx0DBs2LK26yy+/PNkgAFnKdOl/9erVY8aMGdG4ceOEEpWNLVu2xM0335xW7QknnBCNGjVKOBEAkOvuuuuuuPXWW9Ouv/nmm+P4449PMBEAAAAAAAAAAEDmLNYGAAAAAAAAAACAH5CXlxenn356vP322zF16tQ49thjIy/vPx+922+//eKOO+6IhQsXRrNmzaJly5YxZ86cGDlyZFSvXj3r2VdccUXst99+0bx587jsssvizTffLOmP84OmTZtWbE3VqlXj5z//eWIZAEqqoKAgrbojjjgiPv3002jfvn3CiZJ34YUXxubNm4utKygoiAceeKAMEgEAuWzatGlx0UUXpV1//vnnx6WXXppgIgAAAAAAAAAAgOyk9/Q4AAAAAAAAAAAA7MTy8vKiR48e0aNHj1i3bl3MnTs3Vq5cGfXr149OnTpFKpX6j/rKlSvH5ZdfHmeeeWY899xz8dJLL8U777wTtWrVik8++SQWLFiQ9uwPPvggbrnllrjlllvimGOOiT/96U/RvHnzUvvZnnjiidi4cWOxdd26dSu1mQBJqFKlSmzbtq3YugsuuCDq1atXBomStXr16hg3blxatWeffXbUrl074UQAQC5buHBhnHLKKbF9+/a06rt16xZ//vOfv/P3XQAAAAAAAAAAgFxgsTYAAAAAAAAAAABkoGbNmnHooYemVdugQYPo379/9O/f/9vvbdy4MXbbbbfYsGFDxrOfeeaZeOmll2LixIlxwgknZNz/fUaOHJlW3bBhw0plHkBSunTpElOnTi227tJLL40+ffqUQaJknXHGGWktxqxatWrcfvvtZZAIAMhVK1asiF69esXatWvTqm/evHk8+uijUalSpYSTAQAAAAAAAAAAZCevvAMAAAAAAAAAAADAzqRatWrxy1/+Muv+DRs2RJ8+feKNN94ocZZt27aldc4uu+wS7du3L/E8gCSNGzcuUqlUsXXLly+PCRMmlEGi5Hz88cfxj3/8I63ayy+/PCpXrpxwIgAgV23evDlOOumk+PDDD9Oqr1evXjz11FOxyy67JJwMAAAAAAAAAAAgexZrAwAAAAAAAAAAQBm75pprYs8998y6f9OmTXH22WfHtm3bSpTjzjvvTOuMk08+uURzAMpCgwYN4rjjjkurdsCAAQmnSVa/fv2iqKio2Lo6derE0KFDyyARAJCLioqK4txzz42ZM2emVV+pUqWYMmVKNGvWLOFkAAAAAAAAAAAAJWOxNgAAAAAAAAAAAJSxmjVrxjPPPBP169fP+owFCxbEnXfeWaIc6fZfe+21JZoDUFbuu+++yMsr/hHpwsLCaNu2bRkkKn1z586NWbNmpVU7evTotO4DANgxDR8+PB588MG06//yl79E165dE0wEAAAAAAAAAABQOjwlDQAAAAAAAAAAAOWgVatWMXPmzOjQoUPWZ9x4441RWFiYVZKmQL8AACAASURBVO/q1avjvffeK7Zu7733jkaNGmU1A6Cs7bbbbvGzn/0srdq5c+fGcccdl3Ci0nf66aenVbf77rvHeeedl3AaACBXPfLII3H11VenXX/FFVfEWWedlWAiAAAAAAAAAACA0mOxNgAAAAAAAAAAAJSTZs2axcyZM2P8+PFx8MEHZ9z/5Zdfxvz587OafcMNN0RRUVGxdRarARXN2LFjIz8/P63ap59+OlKpVAwcODBeffXVhJOV3LPPPhsLFy5Mq/aee+5JOA0AkKseffTR6NOnT9r1J554YgwfPjzBRAAAAAAAAAAAAKXLYm0AAAAAAAAAAAAoRwUFBXH66afHq6++Gp999lncc889cfzxx6fd36ZNm6zmPvTQQ8XW5OXlxeWXX57V+QDlpV69etG7d++Mev7yl79Ep06dolq1anHvvfcmlKzkzjvvvLTqmjdvntH/SwCAHcfMmTMz+oCktm3bxoMPPhh5ed5mBgAAAAAAAAAAVByeeAIAAAAAAAAAAIAcsccee8R5550XTz75ZKxatSrtvrfffjujOe+99158/vnnxda1bt06qlevntHZALlgzJgxkZ+fn3Hfpk2b4pxzzonOnTvHunXrEkiWvXHjxsXSpUvTqn3ggQcSTgMA5KKXX345jj766LT/HLPHHnvEk08+GTVq1Eg4GQAAAAAAAAAAQOmyWBsAAAAAAAAAAAByUN26deP8889Pq3b48OEZnT106NC06n79619ndC5Arqhdu3bcdNNNWffPmjUrjjjiiFJMlJkPP/zwP74uLCyMSy+9NK3e9u3bx8EHH5xELAAgh7344otxzDHHxPr169Oqr169evz973+PRo0aJZwMAAAAAAAAAACg9FmsDQAAAAAAAAAAADlq0KBBadU9/fTTsXXr1rTPfeqpp4qtqVSpUpx55plpnwmQawYPHlyi32OzZ8+OGjVqxAknnBDnnXdeDB8+PNatW1eKCb/rb3/7W9SrVy+aNGkSjRs3jpdffjkiIm666aZYtWpVsf2pVComTpyYaEYAIPc8//zzceyxx8aGDRvS7nnwwQejbdu2CaYCAAAAAAAAAABIjsXaAAAAAAAAAAAAkKMOOuig6N69e7F1q1evjtdeey2tM//P//k/8c033xRbd+ihh0ZenscMgYrt/vvvj4EDB2bdv2HDhvj73/8eY8eOjauuuirq1KkTXbp0iQULFpRiyv9rwIABcdJJJ327QPuTTz6Jrl27Rrt27eLaa69N64wePXpE06ZNSz0bAJC7pk+fHr169YqNGzem3XPTTTfFSSedlGAqAAAAAAAAAACAZHnHCwAAAAAAAAAAAOSwW2+9Na26dJZlR0Rcf/31adVdc801adUB5Lq77rorLr300lI5q7CwMGbOnBk/+clP4uGHHy6VMyMiBg0aFA8++OD3vjZnzpzYsmVLsWfk5+f/4BkAwI7p2WefjeOPPz42bdqUds+5554bl19+eYKpAAAAAAAAAAAAkmexNgAAAAAAAAAAAOSwAw44IK26oqKiYmsKCwvjlVdeKbauVq1a0bVr17TmAlQEt9xyS1x11VWRSqVK5bzt27dH3759Y9iwYSU+a8SIEXHXXXeV+Jx+/frFbrvtVuJzAICK4emnn46f/exnsXnz5rR7fvGLX8Tdd99dan8mAgAAAAAAAAAAKC8WawMAAAAAAAAAAECO69KlS7E1v/3tb+Pzzz+Pm2++OQ455JDYddddo27dunHYYYfF4MGDY/HixXH//ffH1q1biz2rV69epREbIKfccMMNsXDhwmjdunWpnXnttddG7969s+4fP358XHnllSXOUbly5RgzZkyJzwEAKoZHHnkkjjvuuNiyZUvaPeecc0789a9/jfz8/ASTAQAAAAAAAAAAlI2C8g4AAAAAAAAAAAAA/G9VqlQptmbhwoXRsGHD73x/xowZMWPGjPjDH/6Q9rxrr702o3wAFUXLli1j/vz5sXbt2pgwYUJcfvnl8c0335TozClTpsRBBx0Ur732WlStWjXtvunTp8cvfvGLEs3+t4svvjij2QBAxfXXv/41zj///Ix6zj///LjrrrsiLy8voVQAAAAAAAAAAABly9NQAAAAAAAAAAAAkOPatm1bZrMaNmwY++67b5nNAygPtWvXjoEDB8batWujdevWJT5v/vz5sffee8fy5ctjw4YNsXz58mLrjz322CgsLCzx7Bo1asTIkSNLfA4AkPtGjx4d5557bkZ/hrjwwgst1QYAAAAAAAAAAHY4BaV5WNOWu0YUpUrzyFIjW3Zky45s2cvlfLJlR7bsyJYd2bIjW3Zky04uZ4vI7Xy5nK1y5fzyjgAAAAAAALDD69atW4wePbpMZvXv379M5gDkihdffDEOOuigWLp0aYnOWbFiReyxxx7ffv3jH/84HnnkkWjfvv1/1H322WfRsWPH2LZtW4nm/dv1119vUSYA7OCKiopiyJAhMWrUqIz6Lrroorj11lsjlcrN5w8BAAAAAAAAAACylRp2d8+if3/x4xa7xh571y7PPAAAAFQwnfe6JmpU2r28YwAAAAAAAOzQCgsLo02bNjF//vxE56RSqfj666+jbt26ic4ByEW33357DBkyJDZs2FCq53br1i0mT54c9erVi7Vr18aPf/zjWLVqVamcXalSpZg5c2a0aNEiatf2HDgA7Ii2b98eAwcOjLFjx2bUd8kll8Qtt9xiqTYAAAAAAAAAALDDufYvx0ReeYcAAAAAAAAAAAAA/re8vLy49957o6CgINE5LVq0sFQb2GlddNFFsWbNmhg2bFj07ds3unfvHvvvv3+Jz33hhReiQYMGMW/evGjVqlWpLdWOiNi6dWt06NAh6tSpE/Xr14+PP/641M4GAMrf5s2bo0+fPhkv1b7sssss1QYAAAAAAAAAAHZoFmsDAAAAAAAAAABABfDTn/40hg8fnuiMCy+8MNHzAXJdQUFBDB06NCZOnBjPPfdcvP3227F9+/Y47LDDSnTutm3bok2bNvHpp5+WUtLvWrFiRTRv3jymTZuW2AwAoOysW7cuevXqFY899lhGfZdffnmMHj3aUm0AAAAAAAAAAGCHZrE2AAAAAAAAAAAAVBCDBw+OgQMHJnb+r3/961i0aFFi5wNURHl5efHSSy/FBRdcUN5RirVly5bo2bNnjBw5sryjAAAlsHLlyujevXs899xzGfVdf/31cdNNN1mqDQAAAAAAAAAA7PDyD+/VbNi/v6i7W/WoVadK+aUBAACgwtmrTteonF+zvGMAAAAAAADsFFKpVBx33HFRp06dmDFjRmzdurXUZ9xzzz1RWFgYXbp0iby8vFI/H6Ci6tWrV+y6667x7LPPJjqnWrVqUaVKlRL9jn/uuediy5Yt0b1791JMBgCUhaVLl0a3bt3irbfeSrsnlUrFnXfeGZdddpml2gAAAAAAAAAAwA7vpTkPhXe8AAAAAAAAAAAAQAWSSqXi0ksvjcWLF8fVV18dBx544Hdq9tlnn9h///2jefPmUaVKlYzO37p1awwbNix69uwZa9euLa3YADuEiy66KKZOnRqVKlVK5PzKlSvHvHnzYsmSJVGjRo0SnTVixIi49957SykZAFAW3nvvvTjkkENi0aJFafcUFBTEhAkT4sILL0wwGQAAAAAAAAAAQG6xWBsAAAAAAAAAAAAqoN133z2uv/76eOutt2L9+vWxePHiWLx4cXz22WexePHiePvtt+Pdd9+NTz/9NO66665o2rRpRuc///zz0bVr1/j6668T+gkAKqajjjoq3n777ahTp06pnpuXlxfPP/98NG/ePOrXrx9LliyJunXrlujMc845J84555xSSggAJOnNN9+MLl26xCeffJJ2T/Xq1ePvf/979O3bN8FkAAAAAAAAAAAAucdibQAAAAAAAAAAAKjgqlevHk2aNIkmTZrEHnvsEalU6tvXfvSjH8XAgQPjmWeeiapVq2Z07rx58+KYY46JtWvXlnZkgApt3333jWXLlsVVV10VjRs3LvF5qVQqHn744ejSpcu336tfv368++67JV7gfe+998bvfve7kkYEABI0ceLE+OlPfxorVqxIu6du3boxffr06NmzZ4LJAAAAAAAAAAAAcpPF2gAAAAAAAAAAALAT2HfffePxxx+PSpUqZdT3+uuvR8eOHWPNmjUJJQOomKpXrx433HBDfPTRR7FixYqYOnVqtGjRIquz/vSnP8XPf/7z73z/38u1O3bs+B8fmpCpUaNGxcKFC7PuBwCSsW3bthgyZEicdtppGfU1bNgwXn755ejcuXNCyQAAAAAAAAAAAHKbxdoAAAAAAAAAAACwk+jZs2c8/vjjUa1atYz6Fi1aFEcddVSsXr06oWQAFdtuu+0WPXr0iJdeeilq1KiRUe/gwYPj4osv/sHXGzRoELNmzYrPPvssTjzxxGjcuHHUq1cvoxmFhYVx1llnZdQDACTrs88+i27dusXIkSMz6mvatGm88sor0bp164SSAQAAAAAAAAAA5D6LtQEAAAAAAAAAAGAnctxxx8XLL78cTZs2zajvjTfeiGOPPTbWr1+fUDKAiq9Bgwbx5ptvRpUqVYqtzc/Pj2HDhsXo0aPTOrthw4bx+OOPx0cffRQrV66MjRs3ZrTE+8svv0y7FgBI1vTp06NNmzYxY8aMjPoOPPDAeOWVV6JJkyYJJQMAAAAAAAAAAKgYLNYGAAAAAAAAAACAnUy7du1iwYIFccEFF2TUN2vWrOjdu3ds27YtoWQAFV/z5s3jk08+iYMPPvh7X69SpUp07do1Pvzwwxg6dGjWc6pWrRr//Oc/o1atWlmfAQCUre3bt8fQoUPj6KOPjhUrVmTUe8ghh8SLL74Yu+++e0LpAAAAAAAAAAAAKg6LtQEAAAAAAAAAAGAnVLVq1bj77rtj5syZGfVNnTo1Ro0alVAqgB1D/fr149VXX43t27fHokWL4qGHHoohQ4bEk08+GZs2bYoXX3wx9tprrxLPOfDAA2Pp0qVp1VauXLnE8wCA7H3xxRfRo0ePuO6666KoqCij3mOOOSamTZsWu+yyS0LpAAAAAAAAAAAAKpaC8g4AAAAAAAAAAAAAlJ/OnTvHsmXL4rDDDosPPvggrZ5hw4bFCSecEK1atUo4HUDFlpeXFy1btoyWLVuWd5Q49thjyzsCAOy0XnzxxejXr198/vnnGfeedtppcf/990elSpUSSAYAAAAAAAAAAFAx5ZV3AAAAAAAAAAAAAKB8NWzYMJ5//vnYZ5990qrfunVrdOzYMbZt25ZwMgCK88UXX6RVd/HFFyecBAD4b4WFhTF8+PDo3r17Vku1r7zyyhg/fryl2gAAAAAAAAAAAP/FYm0AAAAAAAAAAAAg9t5773jppZeibt26adWvX78+zj333CgqKko4GQD/S+XKldOqmzVrVsJJAID/11dffRXHHXdcXHXVVVFYWJhRb7169eLpp5+OG2+8MfLyvP0LAAAAAAAAAADgvxWUdwAAAAAAAAAAAAAgN+y1114xb968+MlPfhKrV68utn7cuHExbty42Lx5c1SuXDk+/fTTePzxx2P27Nnx+eefR40aNaJdu3bRtWvXOOSQQyIiYtmyZbFs2bIoLCyMevXqRePGjdNeCgvAdzVu3DituieffDJOO+20hNMAABER//znP6NPnz6xdOnSjHs7duwYDz/8cOy9994JJAMAAAAAAAAAANgxWKwNAAAAAAAAAAAAfKtx48YxefLkOOqoo9LuqVKlyg++9re//e1/9ubn50fHjh1jwIABMWDAgKhevXracwGIWL58eVp1BQUeHQeApBUVFcUtt9wSQ4YMiW3btmXcf8kll8TIkSN9+BAAAAAAAAAAAEAx8oqKyjvC91u9cmOsWrmxvGP8oFzN5t6y496yk+v3FuHuspWr2dxbdtxbdtxbdtxbdtxbdnL93iLcHQAAAAAAABXXkUceGTfeeGOZzNq+fXvMnDkzBg4cGPvss0/cfvvtsXXr1jKZDbAj6N27d1p1HTp0SDgJAOzcVq1aFSeddFIMHjw446XaderUiSlTpsQf//hHS7UBAAAAAAAAAADSkFeUo5u1l7y7Mj56Z2V5x/hBuZrNvWXHvWUn1+8twt1lK1ezubfsuLfsuLfsuLfsuLfs5Pq9Rbg7AAAAAAAAKrYrrriizJewfvnll3HxxRdHp06dYsmSJWU6G6Ai+vTTT2PWrFlp1Xbr1i3hNACw85o9e3a0bds2nnjiiYx727ZtG3PmzImTTjopgWQAAAAAAAAAAAA7przyDgAAAAAAAAAAAADknvz8/HjggQeidu3aZT57zpw50b179/jqq6/KfDZARfLkk0+mVVe7du3Yf//9E04DADufoqKiuOOOO+KQQw6Jjz76KOP+QYMGxcyZM6Np06alHw4AAAAAAAAAAGAHZrE2AAAAAAAAAAAA8L1atGgRTzzxRFSpUqXMZ3/00UfRv3//KCoqKvPZABXFjBkz0qobNGhQ5OV5dBwAStPatWujb9++8atf/Sq2bNmSUW/NmjVj4sSJcccdd0TVqlUTSggAAAAAAAAAALDj8nQ0AAAAAAAAAAAA8IMOP/zwmDRpUuTn55f57GnTpkWNGjXSXhwLsLP56KOP0qpbvHhxskEAYCfz1ltvRbt27eKRRx7JuLd169Yxe/bs6Nu3bwLJAAAAAAAAAAAAdg4WawMAAAAAAAAAAAD/04knnhhPPfVU1K5du8xnb9y4MQ477LA44ogjYtmyZWU+HyCXHXDAAWnVPffccwknAYCdQ1FRUYwZMyYOPvjgeP/99zPuP+ecc+K1116LFi1aJJAOAAAAAAAAAABg52GxNgAAAAAAAAAAAFCso48+Ol577bU49NBDy2X+iy++GEceeWSsXbu2XOYD5KIRI0ZEXl7xj4SvWrUq/vjHP5ZBIgDYca1fvz7OPPPMOP/882Pz5s0Z9VavXj3GjRsXY8eOjWrVqiWUEAAAAAAAAAAAYOdhsTYAAAAAAAAAAACQlpYtW8ZLL70U06dPj7POOivq1q37nZq8vLzo3LlzIvMXLVoUderUiTlz5kRRUVEiMwAqkvr160e/fv3Sqv3Nb34Td9xxR8KJAGDHtHDhwmjfvn2MHz8+49799tsvXn/99TjjjDMSSAYAAAAAAAAAALBzslgbAAAAAAAAAAAASFsqlYojjzwy7r333lixYkXMnz8/JkyYEBMmTIinnnoqVqxYETNnzoyioqIoLCyM999/Px599NEYM2ZMTJkyJd5+++3Ytm1bFBUVxaRJk7LK0K5du9h7773jyiuvjFWrVpXyTwhQsdxzzz1p1/7qV7+K6dOnJ5gGAHY848ePj/bt28eiRYsy7h0wYEC8/vrrccABBySQDAAAAAAAAAAAYOdVUN4BAAAAAAAAAAAAgIqpoKAgWrduHa1bt/7e11OpVDRr1iyaNWv2va/36dMnNm/eHGeeeWbGs5cuXRojRoyI++67LyZNmhRdu3bN+AyAHUH16tXjzDPPjHHjxqVV369fv/jqq68STgUAFd/GjRvj4osvjrFjx2bcW7Vq1bj99tvjnHPOiVQqlUA6AAAAAAAAAACAnVteeQcAAAAAAAAAAAAAdl4DBgyI448/Puv+zz//PHr06BEvvPBCKaYCqFj+/Oc/R35+flq1K1eujPnz5yecCAAqtvfeey86duyY1VLtfffdN1599dU499xzLdUGAAAAAAAAAABIiMXaAAAAAAAAAAAAQLlJpVJx9913R926dbM+Y8uWLXHKKafEypUrSzEZQMVRs2bNOProo9Ouv+OOOxJMAwAV2yOPPBLt2rXL6oMoTj311Jg9e3YcdNBBCSQDAAAAAAAAAADg3yzWBgAAAAAAAAAAAMrVHnvsEZMmTYq2bdtmfcbXX38dEyZMKMVUABXL3XffHalUKq3auXPnJpwGACqezZs3x69+9avo06dPfPPNNxn1Vq5cOe64446YNGlS1K5dO6GEAAAAAAAAAAAA/JvF2gAAAAAAAAAAAEDiioqKYvHixTFnzpx46623YtmyZVFYWPjt60cffXTMmTMn1q5dGzfeeGNWMx566KHSigtQ4cyYMSNq1KhR3jEAoEL68MMP45BDDok77rgj49599tknZs6cGYMGDUr7Qy4AAAAAAAAAAAAoGYu1AQAAAAAAAAAAgMQsX748rrjiimjZsmU0a9Ys2rVrFz/5yU+iUaNGUadOnTj11FNjwYIF39bXqlUrrrzyypg2bVrGC2I/+OCD0o4PkPPGjx8feXl50b9//1i3bl1aPZZ+AsD/74knnog2bdrEnDlzMu498cQT480334x27dolkAwAAAAAAAAAAIAfYrE2AAAAAAAAAAAAkIipU6dGq1atYtSoUfHee+995/V169bF5MmT48ADD4zBgwdHYWHht68dddRRcc8992Q0b5999ilxZoCK4tlnn40GDRrEGWecEUVFRRn1WqwNABFbt26Nyy67LE488cRYs2ZNRr0FBQVxyy23xJQpU6Ju3boJJQQAAAAAAAAAAOCHFJR3AAAAAAAAAAAAAGDHM2fOnDj55JNjw4YNxdYWFRXFH/7wh9iyZUvcdtttsWXLlrjxxhvjxhtvzGjmAQcckG1cgApl27Zt0bt377R+xwIA3/Xpp59Gnz59YtasWRn37rnnnvHII49Ep06dEkgGAAAAAAAAAABAOizWBgAAAAAAAAAAAErVxo0b48QTT8x44evtt98eH3zwQSxZsiTefffdjOf26tUr4x6Aimj06NElWqq9atWqGDJkSLzwwguxdOnSqFevXjRq1CiaNGkS++23Xxx00EHRpk2bqF27dimmBoDc8Mwzz8SAAQNi5cqVGfcec8wx8cADD8Ruu+2WQDIAAAAAAAAAAADSZbE2AAAAAAAAAAAAUKoefPDBWLp0aVa9zzzzTFZ9xx57bPTu3TurXoCKplKlSiXqf++992LkyJHffr18+fJ4++23v1OXl5cX1apVi/333z8uvfTS6NevX4nmAkB52rZtWwwdOjSGDx+ecW9eXl7ccMMNccUVV0ReXl4C6QAAAAAAAAAAAMiEJ7kAAAAAAAAAAACAUvXYY4+V6bzmzZvHAw88EKlUqkznApSX3XffvUzmFBYWxvr16+ONN96I0047LTp06FAmcwGgtC1fvjyOPPLIrJZqN2zYMF544YX43e9+Z6k2AAAAAAAAAABAjijIy8vNN5E0bblrRFFuZouIaNJyt/KO8L3cW3bcW3Zy/d4i3F223Ft23Ft23Ft23Ft23Ft23Fv23B0AAAAAAAA7o6Kiopg1a1aZzevatWtMnjw5dt111zKbCVDeGjVqVC5z33jjjejbt29MmjSpXOYDQDZeeOGF6NevX3z55ZcZ93bv3j0eeuihaNCgQQLJAAAAAAAAAAAAyFZBeQf4IXXqVSvvCP9TnV2rlneE7+XesuPespPr9xbh7rLl3rLj3rLj3rLj3rLj3rLj3rLn7gAAAAAAANgZbdiwIdauXZv4nFq1asWoUaPi/PPPj7y8vMTnAeSSPffcs9xmP/zww9G+ffu47LLLyi0DAKRj+/btceONN8awYcOiqKgoo95UKhXXXHNN/P73v4/8/PyEEgIAAAAAAAAAAJAt7yQBAAAAAAAAAAAASk0qlUp8RqdOnWLhwoUxcOBAS7WBndJee+0VBQUF5TZ/xIgR5TYbANLx5ZdfxjHHHBNDhw7NeKn2j370o5g6dWoMGzbMUm0AAAAAAAAAAIAc5d0kAAAAAAAAAAAAQKmpWrVqVKtWLZGz69SpEw888EDMnDkz9txzz0RmAFQEVatWjbvuuqvc5q9cuTLmz59fbvMB4H+ZMWNGtGnTJqZPn55x76GHHhrz5s2Lo446KoFkAAAAAAAAAAAAlBaLtQEAAAAAAAAAAIBSk5eXF61bt07k7AULFsSAAQMilUolcj5ARXLuuefGiSeeWG7zr7322nKbDQDfp7CwMEaOHBlHHHFELFu2LOP+IUOGxAsvvBB77LFHAukAAAAAAAAAAAAoTRZrAwAAAAAAAAAAAKWqd+/epXZWlSpV4swzz4wtW7bEnnvuWWrnAuwIHnvssXJb/rlkyZJymQsA32flypVxwgknxJAhQ2L79u0Z9e6yyy7xj3/8I0aMGBEFBQUJJQQAAAAAAAAAAKA0WawNAAAAAAAAAAAAlKr+/ftHfn5+WrUtWrSI2267LXr37h2NGjX69vu1atWKiy66KBYvXhz3339/VKpUKam4ABVWXl5e/POf/yzxEtBmzZrFPvvsE3Xq1MmoBwBywWuvvRZt27aNp556KuPegw8+OObOnRvHHXdcAskAAAAAAAAAAABIisXaAAAAAAAAAAAAQKlq1KhR9O3bN63ad999N3r27BmPPvpoLF26NLZu3RobNmyINWvWxG233fYfy7YB+K7GjRvHvffem3FfQUFBDB06NIqKiuL999+PJUuWxOrVq2OXXXZJq79Vq1YZzwSA0lRUVBS33nprHHroofHJJ59k3H/JJZfEyy+/HI0bN04gHQAAAAAAAAAAAEmyWBsAAAAAAAAAAAAodVdddVVUrlw5rdqpU6d++98FBQVRrVq1SKVSSUUD2OEMGDAgTjnllLTr27dvH5999lkMGzYs65mdOnXKuhcASmrNmjXx85//PC655JLYunVrRr116tSJxx57LP74xz+m/XcWAAAAAAAAAAAAcovF2gAAAAAAAAAAAECp22+//eLmm29Oq3bBggUJpwHY8U2aNCmaNm36P2tq1KgRkyZNitdffz3q16//vTXVq1dPa95hhx2WcUYAKA1vvvlmtG3bNqZMmZJxb9u2bWPOnDlx8sknJ5AMAAAAAAAAAACAsmKxNgAAAAAAAAAAAJCIiy66KK26b775JuEkADu+vLy8+OCDD2LFihVx//33xxlnnBGtW7eO2rVrnCJPvAAAIABJREFUR35+fpx66qnx9ddfR58+ff7nOTVr1kxr3qBBg0ojNgCkraioKO6+++7o3LlzLFmyJOP+Cy+8MGbOnFnsB1EAAAAAAAAAAACQ+yzWBgAAAAAAAAAAABKTznLtCRMmlEESgJ3DbrvtFmeeeWaMGzcu5s+fH2vWrIlt27bFww8/HJUrVy62v27dumnNGTduXHz88ccljQsAafnmm2+if//+ceGFF8bmzZsz6q1Zs2ZMnDgx7rzzzqhatWpCCQEAAAAAAAAAAChLFmsDAAAAAAAAAAAAialVq1ZadZ988knCSQBIR7qLtQsLC2Po0KEJpwGAiH/961/Rrl27mDhxYsa9rVu3jtmzZ0ffvn0TSAYAAAAAAAAAAEB5sVgbAAAAAAAAAAAASMz++++fVt2oUaMSTgJAOi655JLIy0vvMfOnn3464TQA7Ozuu+++OPjgg+O9997LuPfss8+OV199NVq0aJFAMgAAAAAAAAAAAMqTxdoAAAAAAAAAAABAYnr27BlVqlQptm7s2LHxxRdflEEiAP6Xnj17xrhx49KqXbFiRXz66acJJwJgZ7Rhw4Y466yz4uyzz46NGzdm1FutWrW477774q9//WtUr149oYQAAAAAAAAAAACUJ4u1AQAAAAAAAAAAgMTsuuuucfbZZxdbt3nz5hgzZkwZJAKgOKeffnr06dMnrdoRI0YknAaAnc0777wTBx98cNx///0Z97Zo0SJef/31+MUvflHquQAAAAAAAAAAAMgdFmsDAAAAAAAAAAAAibrqqqvSqhszZkwUFhYmnAaAdEyYMCFSqVSxdU888UQZpAFgZzFhwoRo165dLFiwIOPe0047LWbPnh2tWrVKIBkAAAAAAAAAAAC5xGJtAAAAAAAAAAAAIFGNGjWK3/zmN8XWffLJJ/Hyyy+XQSIAipOXlxcdO3Ystm7ZsmXx5ZdflkEiAHZkmzZtigsvvDD69+8f69evz6i3SpUqcffdd8eDDz4YNWvWTCghAAAAAAAAAAAAuaRUF2uvXrkxVq3cWJpHlhrZsiNbdmTLXi7nky07smVHtuzIlh3ZsiNbdnI5W0Ru58vlbIXbi8o7AgAAAAAAABXAoEGD0qp7/PHHE04CQLrS/d198803J5wEgB3Z4sWLo3PnznH33Xdn3Nu0adOYNWtWXHDBBZFKpRJIBwAAAAAAAAAAQC4q1cXaS95dGR+9s7I0jyw1smVHtuzIlr1czidbdmTLjmzZkS07smVHtuzkcraI3M6Xy9m2bNle3hEAAAAAAACoAJo2bRp77bVXsXUTJkwogzQApOO0005Lq+7rr79OOAkAO6opU6ZE27ZtY+7cuRn39u7dO+bMmRNt2rRJIBkAAAAAAAAAAAC5rFQXawMAAAAAAAAAAAD8kFNPPbXYmq+++ipWr15dBmkAKM5TTz2VVl3jxo0TTgLAjmbLli1xySWXRO/evWPt2rUZ9VaqVCluu+22mDx5ctSpUyehhAAAAAAAAAAAAOQyi7UBAAAAAAAAAACAMtG3b9+06lq1ahUbN25MOA0AxTn//PPTqmvWrFnCSQDYkXz88cdx6KGHxq233ppxb+PGjeOVV16Jiy66KFKpVALpAAAAAAAAAAAAqAgs1gYAAAAAAAAAAADKxAEHHBBVqlQptu6zzz6Lc845pwwSAfBD7rzzzvj888/Tqu3cuXPCaQDYUfzjH/+INm3axOuvv55xb69eveLNN9+MDh06JJAMAAAAAAAAAACAisRibQAAAAAAAAAAAKBMVKtWLXr16pVW7cSJE2PMmDEJJwLghzz22GNp106ZMiXWrVuXYBoAKrqPP/44UqlUHH/88bFq1aqMevPz82PUqFHxxBNPRL169RJKCAAAAAAAAAAAQEVisTYAAAAAAAAAAABQZn75y19mVDt79uwE0wDwQ/bff/+0a3/zm99ErVq14uijj44tW7YkmAqAiubVV1+NU089NZo2bZpV/x577BEvvvhi/Pa3v428PG+DAgAAAAAAAAAA4P/yRBkAAAAAAAAAAABQZg4//PA45phj0qrdunVrnH766bFp06aEUwHw3zp06JBxz7Rp06J+/frx6quvJpAIgIpi27ZtMXny5OjUqVN06tQpJk+eHNu3b8/4nB49esS8efOiS5cuCaQEAAAAAAAAAACgIrNYGwAAAAAAAAAAACgzqVQqxowZEw0bNkyr/t13340RI0YknAqA/3b44Ydn1bdmzZo4/PDDY+3ataUbCICct2bNmvjDH/4QzZo1i1NPPTXrD1rIy8uL6667Lp5++un40Y9+VMopAQAAAAAAAAAA2BFYrA0AAAAAAAAAAACUqUaNGsX06dPTrr/uuuti1qxZCSYC4L/ttddekZeX3ePmmzdvjjFjxpRyIgBy1ZIlS+KSSy6JPffcMwYPHhwff/xx1mc1aNAgpk+fHr///e8jPz+/FFMCAAAAAAAAAACwI7FYGwAAAAAAAAAAAChzBxxwQEydOjUKCgrSqu/cuXO88cYbCacC4P/VpEmTrHsff/zxUkwCQK4pKiqKV155JU4++eTYd99949Zbb41169aV6MzDDz885s6dG926dSullAAAAAAAAAAAAOyoLNYGAAAAAAAAAAAAykWPHj3i6quvTru+Q4cOkUqlombNmlGzZs1o2rRpnHrqqfHggw/Gpk2bEkwKsHOaO3du7L777ln1zp8/v5TTAJALtm7dGhMnTowOHTrEoYceGo8//ngUFhaW+Nyrr746pk+fHg0bNiyFlAAAAAAAAAAAAOzoLNYGAAAAAAAAAAAAys0111wTHTp0yKhn/fr1sX79+liyZElMnjw5BgwYEE2aNImxY8eWylI/gFz0zTffxNy5c+PRRx+NUaNGxQUXXBDXXXddfP7554nNrFmzZrz//vtx1FFHZdy7bdu2BBIBUF62bNkSt912WzRp0iROO+20mD17dqmcu+uuu8YzzzwT119/fRQUFJTKmQAAAAAAAAAAAOz4LNYGAAAAAAAAAAAAyk0qlYpJkyaV+Jzly5fHeeedFz179oyvv/66FJIB5I4XXnghGjVqFG3bto1TTjklrrjiirjnnnti6NChsc8++8TIkSMT+2CBatWqxcSJE2PKlClx1FFHRZ06ddLqS7cOgNxWVFQUjz76aOy///7x61//Ov4/9u47POdD///4684eRhBFBKH23iMoWtQoJbS1qkP1KHVUqFQpUoejNWq0SNtjnbbaWqHHOlaLRGs0DWqEqC1IrMgUuX9/nItffUvyue/cd+4kno/rcjW57/d4+Vya9o945/z58zaZ6+npqaFDh+rIkSPq1KmTTWYCAAAAAAAAAAAAAAAAAB4fHNYGAAAAAAAAAAAAAAAAAAAOVbFiRU2YMMEms7Zs2aJWrVrp0qVLNpkHAI527Ngx9ezZU4mJiQ99PzU1Ve+9954GDhxos+Pax48f19ChQ1W8eHG5uLjI19dXQUFBiomJUVBQkKEZ3t7eNskCAHCcyMhItWzZUi+88IJiY2NtMtPPz09Tp07VuXPn9Nlnn+mJJ56wyVwAAAAAAAAAAAAAAAAAwOPFxdEBAAAAAAAAAAAAAAAAAAAAxo0bpx07dmjXrl05nnX06FH5+flp5cqV6tWrl9Vz7t69q4ULF2r9+vUqWbKkypQpozJlyiggIEDdunWTk5NTjrMCQFbMZrPeeOMN3bp1K9var7/+WmXKlNH06dOt3nfkyBF99NFHWrZs2UPfP3PmjBYvXmxolq0OsAIAct/Jkyf13nvvadWqVTab2ahRI40cOVIvvPCC3NzcbDYXAAAAAAAAAAAAAAAAAPB44rA2AAAAAAAAAAAAAAAAAABwODc3N61bt05t2rTRwYMHbTKzd+/eMplMGjx4sF588UU1bdpUhQsXNtQbFxenfv36aceOHQ99/+mnn9aqVavk4+Njk6wA8DCzZs1SRESE4foZM2aoRo0aev311y3ak5qaqpCQEM2bN09ms9nSmI907NgxVa9e3WbzAAD2FR8fr8mTJ2v+/PnKyMjI8TyTyaQePXpo5MiRatWqlUwmkw1SAgAAAAAAAAAAAAAAAAAgOTk6AAAAAAAAAAAAAAAAAAAAgCT5+Pho8+bNqlOnjs1mms1mff7552rfvr2KFCkik8mk1q1ba8SIEdq9e/dDD8impKSoY8eOjzyqLUnbt29X165dlZycbLOsAPBnZrNZy5Yts7hv0KBB6tmzp44dO2aoPjY2VoGBgZo7d65Nj2pL0jPPPGPTeQAA+0hNTdXHH3+sypUra+7cuTk+ql2oUCGNGDFCJ0+e1OrVq9W6dWuOagMAAAAAAAAAAAAAAAAAbIrD2gAAAAAAAAAAAAAAAAAAIM8oXbq09uzZo7feestux/d2796tuXPnqnXr1mrbtq0OHz78wPuhoaE6dOhQtnMiIyM1efJku2QEgF9//VUHDx60qjc8PFy1a9fWuHHjsjyWffHiRbVr105RUVHWxsxSXFycYmJi7DIbAJBz8fHxeu2111StWjWFhITo5s2bOZpXoUIFzZw5U+fPn9fs2bNVqVIlGyUFAAAAAAAAAAAAAAAAAOBBHNYGAAAAAAAAAAAAAAAAAAB5ire3t+bPn68jR45o5MiRqlGjht127dy5U82aNdPmzZslSdHR0froo48M90+bNk0JCQn2igfgMbZ///4c9d+9e1dTp05VSEjIQ9/PzMxU7969de7cuRztyUpmZqb+/e9/220+AMA4s9msEydOaMmSJRo8eLBq1qypkiVLasmSJTp79myOZgcGBmrFihU6efKkgoODVbRoURulBgAAAAAAAAAAAAAAAADg4VwcHQAAAAAAAAAAAAAAAAAAAOBhqlevrlmzZmnWrFlKTk7W1atXJUkmk0kzZ87U3LlzbbInOTlZPXv21L///W/17t3b4n5fX1+ZzWabZAGAe37//XebzJk+fbo6dOigDh06PPD6999/rz179thkR1bWrVunyZMn230PAOBBaWlp+vXXXxUREaGIiAhFRkbqypUrNt1RqlQprV27Vs2aNbPpXAAAAAAAAAAAAAAAAAAAsmOatLDT/b/JEVCthPzKF7F62M1rKZLZpKIlPGwSzpbIZh2yWYds1svL+chmHbJZh2zWIZt1yGYdslknL2eT8na+vJytud8HKuxRxtExAAAAAAAAAAAA8Bg6d+6cWrdurTNnzjg6inbv3q2WLVs6OgaAAuTpp5/Wjh07bDKrUaNG2rdvn0wmkyTp9u3bKly4sE1mZ6dYsWK6du1aruwCgMdZQkKCIiMj7x/S3rdvn9LS0uyyq1GjRpoxY4batm1rl/kAAAAAAAAAAAAAAAAAAGQlNKyzbQ9rAwAAAAAeP4HlJsjbtbSjYwAAAAAAAAAAAOAxdenSJfXo0UN79+51aI5q1arp6NGj94/WAkBOpKeny93d3aYzf/31VzVo0ECS9Le//U2ff/65Tec/StmyZXX+/Plc2QUAjwuz2ayYmJj7R7QjIiJ0/Phxu+8tX768pk6dqr59+8rJycnu+wAAAAAAAAAAAAAAAAAAeJjQsM5ycXQIAAAAAAAAAAAAAAAAAAAAa5UpU0Y7d+7UnDlzNGXKFN26dcshOY4fP659+/apadOmDtkPoGDZtGmTzWdu2bJFDRo00O7duy06qh0aGqoBAwZo586d2r59u2JjY3X58mXFxsYa6g8ICLAyMQDgnrS0NO3fv//+Ee3IyEjFx8fn2v6iRYtq3LhxGj58uDw8PHJtLwAAAAAAAAAAAAAAAAAAj8JhbQAAAAAAAAAAAAAAAAAAkK+5u7trzJgxGjJkiL788kstW7ZM0dHRuZ4jNDRU69evz/W9AAqeqKgoQ3UvvfSSvvvuO0O1oaGhGjNmjD788EPDOc6ePaty5cpJkipVqqRXX31VknT69GlVrFjR0IzOnTsb3gcA9mA2m3XlyhVdvHhR8fHxunr16kP/ee/jlJQUFStWTOXLl1e5cuVUvnz5Bz4uV66cihUrJpPJZHWee78yMzMf+nl8fLx+++23+4e09+/fr/T0dBs/mey5uLho2LBhGj9+vHx9fXN9PwAAAAAAAAAAAAAAAAAAj8JhbQAAAAAAAAAAAAAAAAAAUCAUKVJEwcHBCg4O1sWLF/XTTz9pz549ioyM1G+//aa7d+/adf+GDRtkMpm0adMmdejQQU5OToZ7zWazJD30QKPZbNbZs2cVExOj+Ph4ubm5yd/fX/Xr15e7u7vN8gPIO2JjYw3Vffvttxo5cqSaN2+ebW1ycrLCw8O1ZcsWQ7N37Nhx/6j2/7V27VpDM6pXr67g4GBDtQBgC3fv3tXJkycVFRWlqKgo/fbbb4qKitLVq1ctmpOYmKizZ89mWePj4yNJDxzHNvJxftG7d2/985//VOXKlR0dBQAAAAAAAAAAAAAAAACAv+CwNgAAAAAAAAAAAAAAAAAAKHD8/PzUt29f9e3bV9L/DsrGxMSoQYMGdt/dqVMnSVL//v311FNPqXbt2mratKlcXP7/t21mZmZq586dWr16tbZu3ao//vhDGRkZ8vHx0RNPPKEyZcro7NmzOnHihEqWLPnQY5BeXl4KCgpSxYoV1alTJ5lMJjVp0uSBPbZ269YtpaSkyMfHh6PegB15enpmW9OtWzdJUrNmzXT06FHVqFEj256ePXsa2t+3b1+1bdv2ke8fOnTI0Jxly5YZ+r0AKFguXryo/fv369ChQ4qLi1N8fLxu3LghLy8vBQQEqGLFisrMzFSdOnXk5OQkk8kkk8n0wMfZ/br3A0yOHj2qxMTE+we0Dx48qKSkpFz5fd64cSNX9uS2Fi1aaMaMGQoMDHR0FAAAAAAAAAAAAAAAAAAAHonD2gAAAAAAAAAAAAAAAAAAoMDz8vJS/fr1lZGRoRdffFGrV6+2qH/t2rV6/vnnLer5+uuv9fXXX0uSvL29lZycrObNm2vPnj2P7ImPj1d8fLyOHDly/7WHHdWW/ncs/KuvvpIkTZ48WZJUoUIFjRo1SoMGDZKXl5dFeR9lz549mjVrliIiInTp0iVJkslkkr+/v5588klVqlRJVatWVatWrdSsWTO7HvYGHhc+Pj7Z1lSrVu2BjwMCAnT69Gmb7P/000+zfN/f39/QnOjoaDVp0sQWkQDkcVeuXNHcuXO1bNkynTt3ztFxYAE3Nzc1atRIgYGB6tmzpwIDA2UymRwdCwAAAAAAAAAAAAAAAACALPE3FwAAAAAAAAAAAAAAAAAAwGPD2dlZX3/9tbp06aIdO3ZkWx8QEKBNmzapSpUqKleunNWHIpOSkiQpy6PatnDmzBn9/e9/V2hoqMLCwtSrVy+rZ127dk39+vXT5s2b//Ke2WzWuXPndO7cOf3444/3X/f19dXrr7+uoUOHqkKFClbvBh53N2/etKjGZDKpR48emj17do53Dxo0SMWLF8+ypmnTpoZmDR48WM8++6zKlSuX41wA8qbMzEwtWrRIY8aM0fXr1x0dBwaUKFFCLVu2VMuWLRUYGKjGjRvLw8PD0bEAAAAAAAAAAAAAAAAAALCIk6MDAAAAAAAAAAAAAAAAAAAA5CYPDw+tX79eb7/9tgoXLvzImkmTJunIkSOqVq2anJycNHDgwFxOar2EhAT1799fv/76q9Uz5s+f/9Cj2lmJj4/Xxx9/rCpVqmjYsGG6evWq1fuBx1mxYsWyrTGbzQ98/sorr+R4772vfdlp3769SpcubWjmwIEDlZmZmcNkAPKi8+fP6+mnn9bgwYM5qp2HVa9eXYMGDdKiRYt07NgxXb16VWvXrtWYMWPUqlUrjmoDAAAAAAAAAAAAAAAAAPIlF0cHAAAAAAAAAAAAAAAAAAAAyG2enp6aN2+ePvroI61bt05RUVG6efOmPD09ValSJXXr1k0BAQEP9IwbN04bNmxQVFSUY0JbKC0tTW+++ab27dsnk8lkcf+aNWus3n3nzh3Nnz9fK1as0NKlS9W5c2erZwGPIzc3t2xrvL29H/i8fv366tGjh8LDw63e+95778nf399QvtGjR2v06NHZ1v74449auHChhg4danUuAHnPvn371L17d8XFxTk6Cv7Ew8NDTZo0UcuWLRUYGKjAwECVKFHC0bEAAAAAAAAAAAAAAAAAALA506SFncz3PgmoVkJ+5Ys4Mg8AAAAAIJ8JLDdB3q6lHR0DAAAAAAAAAAAAyBWXLl1Sp06ddPDgQUdHMWzjxo3q1KmTRT1nz55VhQoVbLLfzc1Ne/fuVb169WwyD3gcjB49WjNnzsyy5v3339eUKVMeeC0uLk7169fX5cuXLd753HPPKTw8XM7Ozobq09LS1KhRI/3+++/Z1hYrVkyxsbEqVqyYxbkA5D0rV67Uyy+/rNTUVEdHeeyVKlXq/hHtli1bqmHDhoZ+OAMAAAAAAAAAAAAAAAAAAPlZaFhnOTk6BAAAAAAAAAAAAAAAAAAAQH5RpkwZ7d69W6NGjXJ0FMMWLVpkcU94eLjN9qenp6t///5KSUmx2UygoEtKSsq2xtvb+y+vlS5dWqtXr37oe1lp2rSpvv76a8NHtSXJ3d1dYWFhhmqvX7+uqVOnWpQJQN4UGRmpvn37clTbAUwmk2rXrq0333xTS5cu1cmTJ3Xp0iWtWrVKo0aNUvPmzTmqDQAAAAAAAAAAAAAAAAB4bLg4OgAAAAAAAAAAAAAAAAAAAEB+UrhwYc2YMUMjRozQ0KFDtX37diUnJzs61iOtW7dOycnJ8vLyMtyza9cum2b4/fffNW/ePI0ZM8amc4GC6sqVK9nWPOp4dmBg4P3Dt0eOHMl2zoABA7RgwQIVKlTI4pwtW7bU+++/b+ho9owZMzRgwADVq1fP4j0A8oaUlBT16dNHGRkZjo5itTp16qhkyZLy9fW9/88/f1yiRAmlpaUpLS1NZ8+e1blz5/7yzxs3buRK1qJFi6pBgwZq2bKlWrZsqRYtWsjHxydXdgMAAAAAAAAAAAAAAAAAkNdxWBsAAAAAAAAAAAAAAAAAAMAK5cqV0w8//KDr16/riy++0MGDB7VhwwZdv37d0dEekJaWpqioKLVs2dJwT4MGDbRy5Uqb5ggJCdHAgQNVunRpm84FCqK7d+9mW1O4cOFHvle3bl399ttvWrRokRYuXKjffvvtL70dO3bUqFGj1KJFixxlnTRpkubMmaOkpKRsa+vXr6/09HS5urrmaOfj4ujRo/r2228VERGhy5cv6+bNm/Lz81OTJk3UrVs3dejQQSaTydEx8RgZPny4zp075+gYhgQEBKhBgwZq0KCB6tevrwYNGqhs2bI2+Xfm1q1bio+Pl9lslpOTk0wmk0wmk8UfZ/ceXysBAAAAAAAAAAAAAAAAAHg006SFncz3PgmoVkJ+5Ys4Mg8AAAAAIJ8JLDdB3q78xXcAAAAAAAAAAABA+t8x3IMHD2rnzp2KiIjQihUrsqx3cXFR9+7d1bZtW3Xv3l03b95UfHy84uLidOnSJSUnJ6tkyZJq2rSp6tWrJ2dnZ6WlpWnjxo3auHGjIiIi9Pvvv2eba8GCBRoyZIjh38cvv/yi5s2bG663xKRJkxQSEiIPDw+7zAcKAiOHX1euXKlevXoZmnf58mUdOXJEZrNZxYsXV+3ateXi4pLTmPdt375dzzzzjKHamTNnKjg42Ga7C6IDBw4oJCRE27Zty7IuMDBQH374oZ5++mkObMPuTpw4oapVq1rc17hxY7388svat2+fqlevrvPnz+uPP/5QQkKCMjMzZTabH/j1sNce9SszM1OS7n9du3dAu379+vLx8bH1IwAAAAAAAAAAAAAAAAAAAHlEaFhnDmsDAAAAAHKGw9oAAAAAAAAAAABA1i5cuKBDhw7p2LFjOnfunK5fvy5fX1/VqFFDXbt21RNPPJGj+dWqVVNMTEyWNcWLF1dCQkKWNRkZGdq2bZtWrlyp48ePa9euXTnKlZXatWtrzZo1qly5st12APnVyZMnVaVKlWzrtmzZovbt2+dCImOGDBmisLAwQ7UXLlyQn5+fnRPlP2azWTNnzlRISMj9g8FGdOjQQQsWLNCTTz5px3R4nF2/fl3NmzfP9v83/iw6Olp169a1YyoAAAAAAAAAAAAAAAAAAPC4Cg3rLCdHhwAAAAAAAAAAAAAAAAAAACjIypYtq06dOumdd97RzJkztWjRIn388cd67bXXcnxUW5L69euXbY27u7vu3r37yPcjIyNVs2ZNderUSV9++aXho9rDhg2T2WzWhQsXDOeVpMOHD6tZs2Y6cuSIRX1AQZWenq6lS5eqTp06ho5qS1Lp0nnrh2BPnDhRXl5ehmpfeeUVmc1mOyfKX9LS0vTaa6/p3XffteiotvS/I+t16tTRrFmzsvxaD1gjIyNDL774ouGj2s2bN1dqaipHtQEAAAAAAAAAAAAAAAAAgF1xWBsAAAAAAAAAAAAAAAAAACAfa9iwYbY1ly5dUnh4+EPfW716tdq2basTJ05YncHPz0+LFy+2qOfatWvq3r27kpKSrN4LFASnTp1S8+bN9eqrr+rw4cOGeooUKaIaNWrYOZllypQpo4kTJxqq3bp1K0d3/+TatWtq3769li5davWMlJQUjRo1Sk2aNNGWLVtsmA6Pu+DgYG3dutVwfWRkpNzd3e2YCAAAAAAAAAAAAAAAAAAAgMPaAAAAAAAAAAAAAAAAAAAA+dozzzwjb2/vbOt69+79l9fWr1+vPn366M6dO1btbtOmzf2PBwwYoHr16lnUHxsbq8mTJ1u1GygIduzYoUaNGikqKsqivj59+sjZ2dlOqawXHBxsuPbw4cP64IMPlJmZacdEed+1a9fUunVr7d692ybzoqKi1LFjR5lMJo0ZM0a7du1SYmKiTWbj8RMWFqZ58+YZrv/xxx9lMpnsmAgAAAAAAAAAAAAAAAAAAOB/nMxmR0d4uBsJKbqekOLoGI+UV7Px3KzDc7OSfyiqAAAgAElEQVROXn9uEs/OWnk1G8/NOjw36/DcrMNzsw7PzTp5/blJPDsAAAAAAAAAAAAAucPLy0vt27c3VNuwYUOdPHlSt2/fVs+ePfXcc89ZfVTbzc3tgb0uLi5avny5vLy8LJoTFham27dvW5UByM9OnDihnj176saNGxb3Dh482A6Jcs7FxUW7du0yXP+Pf/xD3bt317Vr1+yYKu8ym80aMGCAjhw5Ypf506dP11NPPSUfHx899dRTmj9/vpKSkuyyCwXPlClTNGTIEMP1I0aMeOAHbgAAAAAAAAAAAAAAAAAAANiTkzmPXtY+dTxBp48lODrGI+XVbDw36/DcrJPXn5vEs7NWXs3Gc7MOz806PDfr8Nysw3OzTl5/bhLPDgAAAAAAAAAAAEDuqVatmqG6qKgoValSRYULF1Z4eHiOdo4bN07FihV74LUaNWpo69at8vPzMzznxo0b+umnn3KUBcgLLl68qKlTp6pt27YqWbKkChUqpAoVKui5557T/PnzdeHChfu1ZrNZAwcO1M2bNy3e8+KLL6px48a2jG5TrVq10rBhwwzXr1+/Xk2bNtXp06ftFyqPWrhwoTZu3Gj3PZmZmdq1a5eGDRumKlWqaOnSpcrMzLT7XuRPZrNZs2bN0vjx4w33dOnSRTNmzLBjKgAAAAAAAAAAAAAAAAAAgAc5OToAAAAAAAAAAAAAAAAAAAAAcmbixIkqVKhQru2rUaOGQkJCHvpeixYt9Ouvv6pfv36G5x09etRW0YBcZzab9cknn6hKlSoaN26cfvrpJ8XHxyspKUlnz57V+vXrNWzYMJUrV04mk0mff/65pk6dqp9//tniXQEBAZo7d64dfhe2ZemB3djYWFWsWFGHDx+2U6K8JyYmRqNGjcr1vZcuXdKrr76qTp066fz587m+H3lbenq63nzzTYv+bFaqVEnLly+Xi4uLHZMBAAAAAAAAAAAAAAAAAAA8iMPaAAAAAAAAAAAAAAAAAAAA+ZyXl5eGDh2aK7vq1KmjrVu3yt3d/ZE1pUqV0tdff234SO7nn3+u9PR0W0UEck1ycrIaNGig4OBgJScnZ1lrNpslSX/72980fvx4i3f5+Pho/fr1KlWqlFVZc5OHh4cOHDhg8aHdNm3a6MCBA3ZKlbe8/fbbSklJMVzv4eGhoUOH2uyHKGzZskW1a9fWjz/+aJN5yP9u3bqlrl276ssvvzTc4+vrq23btqlIkSJ2TAYAAAAAAAAAAAAAAAAAAPBXHNYGAAAAAAAAAAAAAAAAAAAoAN5//335+vraZbaTk5O6dOmiVatWaf/+/fLz8zPUV6tWLVWtWjXbuhMnTqhGjRo6depUTqMCuebEiRMqVKiQoqOj7b6rT58+OnTokGrWrGn3XbbSsGFDTZ8+3aKea9euqXHjxgoPD7dTqrzht99+05YtWwzX79u3TykpKfrss88UHx+vSZMmydPTM8c5bt68qeeee0779u3L8SzkbxcvXlTr1q21detWwz2urq5avXq1AgIC7BcMAAAAAAAAAAAAAAAAAADgETisDQAAAAAAAAAAAAAAAAAAUAAULVpUs2bNstm8mjVrKiIiQjExMYqLi9P69esVFBQkNzc3m+34s1OnTqlNmzY6ceKEXeYDtnTkyBG1aNFCZrPZrnteffVV7dq1S8uXL5e/v79dd9nDiBEjNHnyZIv7goKCNGPGDLs/X0dZvny54drz58+rcePG9z93d3fXxIkTdejQIdWqVSvHWZKSkjRw4EClpqbmeBbyp3tfzw4ePGhR3/z589W6dWs7pQIAAAAAAAAAAAAAAAAAAMgah7UBAAAAAAAAAAAAAAAAAAAKiJdffllDhgzJ8Zzhw4fr8OHDCgwMVJUqVVSyZEmrZ3l4eBiuPX/+vNq2bavExESr9wH2ZjabNWDAACUkJNh1T1pamhYvXqxWrVrZdY89mUwmjR8/Xt988428vLwM95nNZr377rsaPXp0gTuubTab9f3332db5+bmpujoaJUtW/ah7z/55JOKjo7WzJkzVaRIkRxlOnbsmD777LMczUD+Yzab9dVXX6lWrVo6e/asRb2jRo3SG2+8YadkAAAAAAAAAAAAAAAAAAAA2eOwNgAAAAAAAAAAAAAAAAAAQAEyZ84cDRkyRCaTyeJek8mkDz/8UHPmzLGq/2G6detmUf3Fixf1+eef22Q3YA8bN25UVFSUXXcEBwfLzc3NrjtyU9++fbVv3z45OVn27euzZs3SoEGDdOfOHTsly31r167V6dOns61r2rSp6tatm2WNs7OzgoODdfbsWc2YMUP+/v5W51qwYEGBO2KOR4uLi1NQUJBefvlli3tDQ0M1ffp0O6QCAAAAAAAAAAAAAAAAAAAwjsPaAAAAAAAAAAAAAAAAAAAABYibm5sWLFig/fv3q1WrVob7AgICtHXrVn3wwQc2O6otScOGDZOrq6tFPaNHj1ZqaqrNMgC2tHjxYrvOL1SokEJDQ+26wxFq1qypCxcuqEWLFhb1LV68WKVKldLly5ftlCx39ezZ01Ddf/7zH8MzixYtqlGjRun06dOKjIzUjBkz1KtXL4tyxcbGGjr4jfxv586dqlOnjsLDwy3q8/T01Pfff68JEybY9P8TAAAAAAAAAAAAAAAAAAAArMFhbQAAAAAAAAAAAAAAAAAAgAKoYcOG2rVrl6KjozVhwgQ1b95c7u7u9993dXVV3bp11b9/f61Zs0YnT57U008/bfMcZcqU0YgRIyzumz9/vs2zALbg7e1t1/n9+vVToUKF7LrDUUqXLq1t27ZZ3Hf9+nU1atRIhw4dskOq3DNlyhRDdUFBQSpatKjF852dndWiRQuNGjVKK1eulNls1k8//WS4//z58xbvRP6yfft2derUSfHx8Rb37ty5Uy+88IIdUgEAAAAAAAAAAAAAAAAAAFjOxdEBAAAAAAAAAAAAAAAAAAAAYD9169ZV3bp1FRoaKkm6c+eOUlNT5e3tLScnp1zJMG3aNJUuXVoTJkxQcnKyoZ4pU6Zo8ODBKly4sE2zXL9+XZs3b1ZkZKTOnTunjIwMlS9fXh07dtTTTz9t830oeGrVqmVRvZOTkzIzMw3Venh4aMiQIdbEyjc8PT2VmpqqHj16aNOmTYb7Lly4oLp16+qrr75S//79bZopMTFRFy5cUEBAgDw8PGw6+541a9Zo/Pjxhmr79etnk52//PKLevfubbg+IyPDJnuRN+3atUvdunVTSkqKRX01atTQxo0bVaFCBTslAwAAAAAAAAAAAAAAAAAAsFzu/G0IAAAAAAAAAAAAAAAAAAAA5Amurq4qXLhwrh3VliRnZ2eNGjVKv//+u9566y1DPdeuXdNnn31m9c7bt2/rv//9r/71r3/pnXfe0TPPPKMyZcqoePHi6tu3r+bNm6fw8HD95z//0fz589WjRw8VKVJErVu31s8//2z1XhR8NWvWNFyblpam06dPKzQ0VJ07d86ytlevXjp69KgaNGiQ04h5nru7u9atW6e3337b4t4BAwZo9OjROT4CnZmZqSVLlujZZ5+Vr6+vatSoIV9fX/Xq1UurV6+W2WzO0fx77t69q1atWikoKMhQfdmyZdW9e/cc7bxw4YKef/55NW/eXFevXjXc5+fnl6O9yLtiYmLUtWtXwz/c4p6WLVtq9+7dHNUGAAAAAAAAAAAAAAAAAAB5Doe1AQAAAAAAAAAAAAAAAAAAkCsCAgI0f/587d2711D9jBkzdPv2bcPzr1+/roULF8pkMqlYsWJ69tln9cYbb2jOnDnavn274uLisp2xe/dutWjRQiaTScOHD9eXX36pffv2KTEx0XAOFGzt27c3XNu4cWOlpqZqwoQJ2rBhg8xms9avX68qVarcr6ldu7a2b9+ulStXKiAgwA6J8yZXV1fNmzdPn3zyicW9M2fOlKurq2bNmqU7d+5Y3B8TE6M2bdrotdde03//+1+lp6dLkpKSkrR69Wr16tVLffr0UWpqqsWz/2zXrl1q0aKFIiIiDPeMGDFCrq6uVu/csGGD6tatq3Xr1lnUV6dOHVWtWtXqvci7zGazXn31VYv/OxYUFKQtW7aoePHidkoGAAAAAAAAAAAAAAAAAABgPQ5rAwAAAAAAAAAAAAAAAAAAIFc1adJEzz//fLZ1CQkJGj169CPfN5vNOnbsmMLCwuTm5qbixYvrrbfekiRlZGTkOOenn36qwYMHq2nTpipSpIhKliypzp07a9u2bTmejfzL3d1doaGhhmoPHTqkBg0aKDw8/P5rXbp00eHDh/XFF1/oiy++UFRUlNq1a2evuHneO++8o61bt8rb29vi3lGjRsnf318jR440fGB71apVql+/vnbv3p1l3ffff6+ePXvq7t27Fufat2+fevXqpaeeekr79u0z3Fe+fHkNHTrU4n33rF27Vs8//7yuXbtmce/o0aNlMpms3o28a/Xq1dqzZ4/heicnJ40dO1bff/+9PD097ZgMAAAAAAAAAAAAAAAAAADAehzWBgAAAAAAAAAAAAAAAAAAQK4zepg4LCxMq1evfuC1lJQUzZkzR1WqVFGNGjU0ZMgQw0d1cyI+Pl6bNm1S+/bt1b59e50/f97uO5E3VaxY0XBtUlKShg8f/sCfUTc3N73xxht644035OLiYo+I+cozzzyjbdu2qXjx4hb3XrlyRbNnz5abm5v69++vb775Rjdv3nxo7bhx4/Tiiy8qJSXF0OxNmzapQ4cOhrOcO3dOffr0UdOmTf/ydSs7Tk5OWrZsmVUHxiVp//796t+/v1U/VKBWrVrq06ePVXuRt2VkZGjs2LGG66tXr66IiAhNnTpVzs7OdkwGAAAAAAAAAAAAAAAAAACQMxzWBgAAAAAAAAAAAAAAAAAAQK6rV6+e+vXrZ6i2V69eMplMaty4sUwmk7y8vPTOO+8oNjbWzikfbdu2beratatSU1MdlgGO06tXLxUrVsxw/fnz57Vp0yY7Jsr/mjVrpp9//ln+/v5Wz/jmm2/Uv39/+fn5afDgwfr5559lNpu1adMmmUwmTZ06VZmZmRbN3LFjh0wmkyZNmqRTp049tCYlJUWTJ09WtWrV9N1331mVfcKECWrTpo1Vvbdu3VKTJk2UlJRkcW+lSpX03//+V25ublbtRt62YcMGnThxwnB9VFSUmjdvbsdEAAAAAAAAAAAAAAAAAAAAtsFhbQAAAAAAAAAAAAAAAAAAADjEuHHjZDKZDNcfOHDAjmksd/DgQU2ZMsXRMeAAXl5eGjt2rEU9a9eutVOagqNKlSo6fPiwevfunaM5ycnJ+vLLL9WiRQs5OTmpc+fOOc4WGhqqJ598UiNHjnzgOPfGjRtVq1YtTZgwQSkpKVbNHjZsmCZMmGB1tnfeeceqvg4dOmjPnj3y8/OzejfythUrVhiqa9++ve7evSsPDw87JwIAAAAAAAAAAAAAAAAAALANDmsDAAAAAAAAAAAAAAAAAADAIWrWrKl+/fo5OkaO/OMf/9Dx48cdHQMOMGrUKIvqY2Ji7JSkYClatKi+++47TZ061dFRHmr27NkKCQnRhQsX9MILL6hLly76448/rJ43ZcoUzZs3z6IfMvBnMTExWrJkiUU9lSpV0qpVq7R582Y98cQTVu1F3peenq4ffvjBUO3GjRvl5MRfLwEAAAAAAAAAAAAAAAAAAPkH3/kIAAAAAAAAAAAAAAAAAAAAh5k2bZq8vLwcHSNHpk+f7ugIcAAnJyelp6frzJkzhurj4+PtnKjgcHJy0tixY7VlyxYVK1bM0XH+YsaMGfL399fKlSutnuHh4aGlS5fq/ffft/qotiT16NFDZrPZcP28efN05MgRBQUF5WivJGVkZGjLli167bXXVL9+fVWuXFkBAQF64YUXNHfuXEVHRyszMzNHO2C9nTt36ubNm9nWzZkzRy4uLrmQCAAAAAAAAAAAAAAAAAAAwHY4rA0AAAAAAAAAAAAAAAAAAACH8ff31z//+c9c3ens7KyGDRvK19fXJvOWLVumK1eu2GSWI2RmZmrFihWaPXu2Dhw4oIyMDEdHyjdcXV1Vvnx5vffee9nWlihRIhcSFSzt27fX/v371bhxY0dHsak2bdro4MGDGjhwYI7mxMXF6ejRo4brb9++rbffflvu7u452itJmzZtUu3atdWxY0ctWbJE0dHRio2N1ZkzZ7Ry5UqNGDFC9evXV/ny5TVmzBgdOnQoxzthmQMHDmRbU6pUKb399tu5kAYAAAAAAAAAAAAAAAAAAMC2XJycTI7O8FBPVi8hmfNmNkmqVN02f5HC1nhu1uG5WSevPzeJZ2ctnpt1eG7W4blZh+dmHZ6bdXhu1uPZAQAAAAAAAAAAAIAxw4cP165du7Ry5Uq7zO/ataueeuop1axZU5UrV1blypXl4uJy//3bt29r2rRpCg8P1++//27x/Dt37mjt2rUaPHiwLWPnil9++UV///vftXfv3vuvFSpUSIGBgWrdurU6d+6sRo0aOTBh/nDjxo1say5cuJALSQqeSpUqKTIyUvPmzdOkSZOUmJjo6EhWK1asmP75z39q8ODBcnJyyvG8iRMnGqrz8fFRfHy8nJ2dc7wzJSVF48aN0yeffGKo/sKFC5o+fbqmT5+uevXq6fXXX9fgwYPl6emZ4yzI2qlTp7KtSU1NtcmfRQAAAAAAAAAAAAAAAAAAgNxmmrSwk/neJwHVSsivfBFH5gEAAAAA5DOB5SbI27W0o2MAAAAAAAAAAAAAyOdSU1PVt29fhYeH53iWn5+fBg4cqJ49e6pp06YW9Z4+fVqRkZE6ceKEDhw4oB9++MFQX9++ffXNN99YE9chLl++rDFjxmjZsmVZ1nl4eGjjxo1q27Zt7gTLp9566y0tXLgwyxp3d3elpqbmUqKC6e7du/ruu+/Uv39/m810cnLSp59+qsTERIWEhNhs7v81ffp0DR48WEWLFrXJvPDwcPXs2dNQ7alTp1SxYsUc79y0aZM6d+6c4znlypXTv//9b7Vp0ybHs/BoHTp00NatW7Os+fjjj/Xuu+/mUiIAAAAAAAAAAAAAAAAAAADbCA3rLBdHhwAAAAAAAAAAAAAAAAAAAAA8PDy0atUqffTRR5o4caLu3Llj8YyZM2eqbdu2ql+/vpycnKzKERAQoICAgAdeM5lM2fbFxsZatc8RfvnlF/Xo0UNxcXHZ1qampqpdu3Y2O8xbUHl4eGRb4+bmlgtJCjZnZ2f169dPffv21dq1a7V48WJt2bJFKSkpVs2rUKGCli1bpqeeekqS9OSTT2r48OG6dOmSTfJ6enoqJCRE7777rry8vGwyU5KSk5M1duxYQ7Vvvvlmjv/dPXz4sEaPHq3NmzfnaM49586dU9u2bdW3b1/NnTtXvr6+NpmLB506dSrbmjp16uRCEgAAAAAAAAAAAAAAAAAAANuz7m8MAAAAAAAAAAAAAAAAAAAAADbm5OSksWPH6uDBg3rppZfk4uKSZb2Xl5eCgoJ04MABmc1mBQcHq2HDhlYf1X6UJUuWZFtz5swZm+60lytXrqhr166Gjmr/WaVKlXTgwAE7pcr/mjdvnm1NYmKirl69mgtpCj6TyaQePXpo7dq1SkhI0Jo1a9S6dWvD/Z6envr000919OjR+0e1JalXr16KiYnRvHnzcpyxY8eOOnbsmCZOnGjTo9qStHz5ch07dizbOg8PD40fP97qPVeuXNGQIUNUr149mx3V/rPly5erSpUqWrlypc1nP+4yMjIM/XepUqVKuZAGAAAAAAAAAAAAAAAAAADA9kyTFnYy3/skoFoJ+ZUv4sg8AAAAAIB8JrDcBHm7lnZ0DAAAAAAAAAAAAAAF0M2bN7V9+3YdPnxYiYmJcnV1lZ+fnwoVKqTatWurdu3acnd3t3uOixcvqmzZstnWpaSkyMPDw+55cuKll17S999/b1Wvl5eX/vOf/6hdu3Y2TpX/Xb9+XSVLltTdu3ezrNuxY4fatm2bO6EeQ4mJifrqq6+0YsUK7dmzR6mpqfff8/T0VNOmTTVixAg9//zzhg7wv/LKK1q2bJlFGSpXrqz58+erQ4cOFuc3qlWrVoqIiMi2LiQkRNOmTbN4fmZmpmbPnq3Q0FDdunXLmogWmzVrlkaOHJkrux4Hf/zxR7ZHs00mk1JSUnLlv6MAAAAAAAAAAAAAAAAAAAC2FBrWmcPaAAAAAICc4bA2AAAAAAAAAAAAgIIuMzNTzs7O2dadOnVKFStWzIVE1vnHP/6hDz74IEczChcurAMHDqhKlSo2SlVwmEymbGsWLlyov/3tb7mQBhkZGUpISNCNGzdkMplUqVIlubi4WDQjLS1NzZo1U3R0dLa17u7uGjt2rEJCQux6YP/27dsqXLhwtnXFixdXbGysfHx8LJqflpamAQMGaOXKldZGtNrEiRM1adKkXN9bEO3cuVNt2rTJssbLy0tJSUm5lAgAAAAAAAAAAAAAAAAAAMB2QsM6y8nRIQAAAAAAAAAAAAAAAAAAAIC8zMnJ2LfcZmRk2DmJ9X744QeFhobmeE5iYqKqVq2qxYsX66efftLly5dtkO7xcfr0aUdHeGy4uLioVKlSqlatmqpWrWrxUW3pf8eyd+/erdDQUBUqVOiRdd26ddPhw4c1ceJEux7VlqSEhARDdZMnT7b4qLbZbNaQIUMcclRbkkJDQ7VmzRqH7C5o0tPTs61JTk7OhSQAAAAAAAAAAAAAAAAAAAD2wWFtAAAAAAAAAAAAAAAAAAAAIBtFihTJtsbd3T0Xklju9OnTGjBggE0Pf7/++utq27at/P399dJLL2nHjh0ym802m19Q1a1b19ERYKFChQppwoQJio2N1d///nf5+/vLz89P7dq10wcffKCYmBitW7dOlStXzpU8JpPJUN0ff/xh8ewFCxZoyZIlFvfd07lzZ3322WdydXWVl5eXVTOGDRumtLQ0qzPgf4z+OQEAAAAAAAAAAAAAAAAAAMivTJMWdrr/HewB1UrIr3z23/QPAAAAAMA9geUmyNu1tKNjAAAAAAAAAAAAAIDdpKenGzqaHRcXp1KlSuVCIsv06NFDa9eutfueoKAgLV++XG5ubnbflRcZOWSbV/+MIP+4e/euvL29sz0+7ebmpsuXL8vHx8fQXLPZrCeffNKqg9wdOnTQokWL5O/vf/+127dva/Xq1XrllVcsnrds2TK9/PLLFvfh/9u7d6+aNWuWbV1mZiZHuAEAAAAAAAAAAAAAAAAAQL4TGtZZTo4OAQAAAAAAAAAAAAAAAAAAAORlq1evNlTn7e1t5ySWu337ttavX2+4vnz58lbvWr16tV544QXduXPH6hn5VWJioqE6jmojp5ydndWuXbts69LT0/XOO+8Ynnvw4EGLj2pXr15dP/zwgzZv3vzAUW1JKlSokAYOHCiz2axvvvlGxYsXNzz322+/tSgH/qpkyZKG6mJiYuycBAAAAAAAAAAAAAAAAAAAwD44rA0AAAAAAAAAAAAAAAAAAABkoW/fvtnW+Pn5qVChQrmQxjIHDhxQRkaGodpPP/1UR48ezdG+devWaezYsTmakR+tXbs225rKlSvnQhI8DgYPHmyobunSpQoODjZUu2bNGsP7ixcvrnnz5ungwYN67rnnZDKZsqzv27evYmJi1LBhQ0Pzf/rpJ6WnpxvOg78qX768ihYtmm3dli1bciENAAAAAAAAAAAAAAAAAACA7XFYGwAAAAAAAAAAAAAAAAAAAHiEY8eOGap79tln7ZzEOpcvXzZUN2TIEA0dOlReXl5KSUnJ0c5Zs2bpxIkTOZqR30RFRWVb4+3tnQtJ8Djo0aOHqlWrZqj2k08+0datW7Otu3jxouH9HTt2VMeOHeXq6mq4p0SJEjpw4ICho+BJSUnavn274dn4K2dnZ7Vr1y7bum3btuVCGgAAAAAAAAAAAAAAAAAAANvjsDYAAAAAAAAAAAAAAAAAAADwCEuWLDFU16dPH/sGsVJmZqahus8++0wmk0mS5OHhoXXr1lm902w2a+PGjVb350dnz57NtiY6OjoXkuBx4OTkpFmzZhmu79mzp37++ecsa3x9fQ3P+/bbb/Xiiy8qLS3NcM89n3/+uaG6TZs2WTy7oLh9+7aOHj2q2NhYXbx4UdeuXVNKSorMZrNFc9q3b59tDV+XAAAAAAAAAAAAAAAAAABAfsVhbQAAAAAAAAAAAAAAAAAAAOARwsPDDdUZOWDqCD4+PobqYmNjH/i8W7dumjFjhtV7t2/fbnVvfmM2m7Vy5cps63r16pULafC46NKli+GD/rdv31anTp2yPKLs7+9v0f7o6GhNnDjRop57hg4dmm3NnDlzDP9ggEuXLmnNmjX65JNP9PHHH+uLL77QqlWrdPHiRavyOcLRo0c1ceJEVa9eXYULF1bNmjVVuXJllS1bViVKlJCXl5ecnJzk5+enoKAgLVq0SHFxcVnOrFevXrZ7L1y4YPg5AwAAAAAAAAAAAAAAAAAA5CUc1gYAAAAAAAAAAAAAAAAAAAAeIjk5WcePHzdUGxYWJrPZbOdElqtVq5ahut27d//ltVGjRmnTpk2qUKGCxXsTEhIs7smP4uLi9Oyzzxqqbdy4sZ3T4HETFham8uXLG6q9efOmunfvrvj4+Ie+37NnTzk7O1u0/+OPP9auXbss6pGk7t27G6rbvHnzI98zm8365ptv1LRp0/vHpoODgxUSEqI333xTvXv3VtmyZdWyZUtt2rTJ4oy54fTp05o2bZrq16+vmjVr6sMPP8z2vzn3jogPGjRIZcqUUbNmzfTFF18oLS3tL7VGvnanp6c/tBcAAAAAAAAAAAAAAAAAACCvc3F0AAAAAAAAAAAAAAAAAAAAACAvunLliuHaoUOHKjU1VSNHjrRjIsv5+/sbqjt9+vRDX3/22Wd18uRJ/fjjj/rll180e/bsRx7m/bO8eGTc1vbv368ePXrowoWl8JcAABrSSURBVIULhupLlixp50R43BQpUkT/+te/1KFDB0P1Z8+e1YABA7Rx40aZTKYH3itTpoy6dOmiH374wfB+s9msgQMHKjo6WkWKFDHc17ZtW3l7eyspKSnLun/961/q3LnzX14/e/asBg0apK1bt2a7KzIy8v6MadOmqXTp0kpJSZGzs7NSU1OVlpammzdvas+ePfLx8dGZM2d048YN3b59WykpKXJ3d5eHh4e8vb1VpkwZlStXThUqVFCjRo3UqlUrFS9e3PDvW/rfIesVK1Zo/vz5ioyMtKj3Yfbu3au9e/dqwoQJqlq1qr744gtVrVpVd+7cMXR03dPTU56enjnOAQAAAAAAAAAAAAAAAAAAkNtMkxZ2uv9d6wHVSsivvPFvaAUAAAAAILDcBHm7lnZ0DAAAAAAAAAAAAACwObPZrMqVK+vUqVOG6t3d3XX8+HFVqFDBzsmMS0hIkK+vb7Z1Q4YM0YIFCwzN3LBhg7p27ZplTd26dRUdHW1oXn50+vRpNWzYUNevXzfc8/PPP6tZs2Z2TIXH1ZQpUzR+/HjD9WFhYXrzzTf/8vrRo0fVpEmTbA9e/1+TJk3SxIkTLerp06ePvvvuuyxr3NzcdPnyZfn4+Nx/7cqVKwoMDFRsbKxF++yldu3aeuaZZzRw4EA1bNjwkXVxcXEKCwvTwoULFRcXl4sJsxYYGKiIiAhHxwAAAAAAAAAAAAAAAAAAALBIaFhnOTk6BAAAAAAAAAAAAAAAAAAAAJAXmUwm9enTx3D9/2vvzoOrrM++gV8nCUGDgFBRgmyCiLKJuJBSFa2yirXUnUGhWkMVmWqtO4t1qRa0ylRoQdSqFXcHHBW1Y8UBVKBqcasKVi1SdZRAsYlAAuf9o295Hh/B3Dmcwzm0n88MM+Sc7+/6fXMP5J+Eiw0bNsSUKVNy2KhhlixZkmipdkRE586dE88tKSmpN/Paa68lnrez2bx5c5xyyikNWqq97777xkEHHZTDVvw3u+KKK+K8885LnL/ooovio48++trrBxxwQDz00EPRsmXLBt3fuHHjBuUjIkaOHFlvZuPGjXH33Xdv+biuri6GDRtWMEu1IyLeeOONmDp1ahx88MFRUVERY8aMicWLF8ezzz4bjz76aFx99dWRSqWivLw8rrrqqoJaqh0RMXDgwHxXAAAAAAAAAAAAAMhIVhdrr139ZaxZ/WU2R2aNbpnRLTO6Za6Q++mWGd0yo1tmdMuMbpnRLTOF3C2isPsVcrfNm9L5rgAAAAAAAACQM6effnqD8rNnz47169dHRERVVVWsWLEi3n777Xjrrbdi48aNWz2zYcOGePjhh6OysjKOPPLI6NevXwwfPjymTZu2ZVZD1NTUxAUXXBAVFRWJzxx99NGJs5s3b06U+/LLwvw+9/Z65plnYunSpQ06M3Xq1CgtLc1RI/7bpVKp+PWvfx2jR49OlP/nP/8ZXbt23ep7hxxySPzwhz9s0P1t2rRpUD4iYtCgQdG6det6cz/5yU8inf7Xz6bMnj27wX/3dqTFixfHzJkzo6KiIo499tg48cQTY9KkSfmu9Y2GDRuW7woAAAAAAAAAAAAAGcnqYu2/vrM6Pnh7dTZHZo1umdEtM7plrpD76ZYZ3TKjW2Z0y4xumdEtM4XcLaKw+xVyt40bN+W7AgAAAAAAAEDO9OjRI4477rjE+TVr1sScOXNi8uTJseeee0aXLl3igAMOiO7du0ebNm2iffv2MX78+Dj77LPj2muvjVQqFbvsskucfPLJcdttt8WCBQvixRdfjDlz5sT5558f++67b9x2221bFsvW56OPPop+/frF1KlTE5/p2rVr9OnTJ/HneNBBByXKPfXUU4ln7kxeeOGFBuWPP/74GDp0aI7awL8UFRXFrFmzomXLlonyNTU1cfvtt2/5uKqqKs4///xo37593HTTTQ26e//9929QPiKiUaNG0bZt20TZI488MiIifvWrXzX4HrZt6NChcfDBB+e7BgAAAAAAAAAAAEBGSvJdAAAAAAAAAAAAAAAK2dy5c+PGG2+Ma665Jqqrq+vNn3766Vt9ffXq1bF69eq47rrrEt+9atWqqKysjE8//TTGjx//jdnXX389hgwZEqtWrUo8PyLiyiuvjFQqlTi/5557Rnl5eXz88cffmJs/f34MHz68QV12BsuXL0+cPf3002PWrFk5bAP/o7i4OFauXBlNmjRJlD/33HOjR48eUVRUFMOHD2/w146IiD322CPj5cy33HJLHH744fXmFi5c2KCvUdSvWbNmDV6gDgAAAAAAAAAAAFBIivJdAAAAAAAAAAAAAAAKWXFxcVx66aUZLZ3NlgkTJsTTTz+9zff//Oc/x9FHH93gjkOHDo2RI0c26EwqlYqNGzfWm/vrX//aoLk7i/vvvz9R7tFHH4177703ysrKctwI/kdZWVksW7YsUba2tjaOOOKIOOKIIzL++jZ27NgoLi7O6Gzfvn1j7733zujsf4uysrKsLxUvKSmJhx56KPbff/+szgUAAAAAAAAAAADYkSzWBgAAAAAAAAAAAIAEmjdvHscee2ze7h88eHAsXrz4a6+/8sorccwxx8Tq1asbNK9jx45x5513ZrS0tU+fPvVmvvzyywbPLXSffPJJoty0adNi+PDhWV+IC0n06tUrjjnmmETZ2tra2LBhQ0b3tGnTJsaNG5fR2Yh/LXi+6KKLMj7/n6a4uDgGDhwYd955Z6xduzbS6XRUV1fHpk2bYv369bF06dK44YYbtuuOVCoVd955ZwwcODBLrQEAAAAAAAAAAADyw2JtAAAAAAAAAAAAAEhozZo1eb2/oqIiTj311HjzzTcjIuLpp5+O73znO1FVVdWgOR07doznnnsu9txzz4x6fPzxx/Vmdt1114xmF7Kbb745Ua5r1645bgLf7NFHH402bdrkbH7Tpk1j3rx58a1vfWu75px//vlx0EEHZaXTjBkzIp1OR01NTUyYMCEaNWqUlbk7wrRp0+Lvf/97PP300zF69Oho3rz5lvdSqVQ0btw4DjnkkLj00ksjnU7H0qVL48QTT4yiouT/JKRXr17x4osvxsiRI3PxKQAAAAAAAAAAAADsUCX5LgAAAAAAAAAAAAAAO4u//OUv+a4QDz74YDz44IMZnz/88MPjgQce2K6lu++//369mf+9GPY/wZo1a2Ly5Mn15srKyuLb3/72DmgE29asWbOYPXt2HHPMMbFp06aszu7cuXPcfffd0atXr+2e1ahRo7jjjjvi0EMPjbq6uu2ac8opp0TEv5b6X3311TFu3Lj4wx/+EM8880ysXr06UqnUll+lpaXRuHHjKC0t3fL78vLy6Ny5czRu3Dg6deq0ZW5VVVWsWbMmVq5cGY888khUV1fHokWLtvvzPuWUU2LcuHHRt2/fBp8/5JBD4uGHH45PPvkkHnvssZgzZ04sXLgwvvjii6/k2rVrF4MHD47BgwfH8ccfv1MtGwcAAAAAAAAAAAD4JhZrAwAAAAAAAAAAAEACtbW1UVNTk+8a22X69OkxZsyYKCoqynjG+++/H9XV1fXmunbtmvEdhWb9+vXRsmXLRNkzzjgjysrKctwI6te/f/+45ZZbYty4cVmZV1paGhdeeGFMmjQpdt1116zMjIjo3bt3TJ8+PSorKzOe8f3vfz923333r7zWqlWrGDFiRIwYMWJ7K27x745r166N++67L+64447405/+lPh8mzZtorKyMsaMGROtW7fe7j6tW7eOysrKqKysjM2bN8fatWvjs88+i5qammjdunW0bt06UqnUdt8DAAAAAAAAAAAAUGgs1gYAAAAAAAAAAACABIqLi/NdIWNdu3aNuXPnZmXZ9QsvvJAod+yxx273XYVg7dq1ceSRRybOjx8/PodtoGHGjh0bkyZNiqqqqoxnVFRUxA9+8IMYOXJklJeXZ7Hd/zjnnHOirq4uzjvvvIzOjxkzJsuNvtnuu+8e5557bvz4xz+OxYsXx5w5c2LJkiXx+eefx9q1a6OmpiZatmwZ3bp1ix49ekT37t2jZ8+e0a1bt+36jw2+SVFRUbRs2TLxfwIAAAAAAAAAAAAAsDOzWBsAAAAAAAAAAAAAEigqKoouXbrE8uXL812lQQ444IB49dVXo3HjxlmZ98c//jFRrm/fvlm5L58+/PDDGDp0aLz11luJ8scdd1y0bds2x60guVQqFS+99FJ07949amtrG3x+0aJF0a9fvxw0+7pzzz03mjdvHqNHj25Q11GjRsUxxxyTw2bblkqloqKiIioqKvJyPwAAAAAAAAAAAMB/q6J8FwAAAAAAAAAAAACAncXw4cMzPtu5c+cYNmxYHHjggdG1a9fo1KlTRERcdNFF8fDDD8f7778fa9eujf322y9bdePEE0+MZcuWZW2pdkREeXl5olxR0c79o8rV1dXRpUuXxEu1IyKuuOKKHDaCzHTp0iUuvPDCBp1p1qxZrFixYoct1f63ESNGxKJFi+Lggw9OlO/Zs2fceuutOW4FAAAAAAAAAAAAQKEpyXcBAAAAAAAAAAAAANhZnHHGGTFlypRIp9MNOte9e/dYtmxZFBcX15tdsGBBDBkyJF555ZVMa0ZERIcOHeK+++6LRo0abdec/2vmzJn1Zq666qqs3rmj/e1vf4sOHTo06MxJJ520w5cQQ1LXXHNNLFq0KBYtWlRvds8994zHH388OnfuvAOafd2hhx4aS5YsiQULFsQdd9wRjzzySFRXV38l061btxg6dGhMnDgxdtttt7z0BAAAAAAAAAAAACB/ivJdAAAAAAAAAAAAAAB2Fj169IiJEyc26ExJSUnceuutiZZqR/xrqe2CBQviF7/4RbRo0SKTmjF48OB4++23s75Ue9OmTfHZZ5/Vm6uqqsrqvTvSvHnzYp999mnQmU6dOsX06dNz1Ai2X2lpacybNy8uuOCCaNKkyVYzjRo1irPPPjveeOONOPTQQ3dww68qKiqK/v37x1133RVr1qyJV199NR566KG455574qOPPoo333wzpkyZEk2bNs1rTwAAAAAAAAAAAADyoyTfBQAAAAAAAAAAAABgZzJp0qSorq6OG2+8MVH+N7/5TRx11FENuqOsrCwuv/zyGDt2bEyfPj0uv/zyROdKSkriyiuvjPHjx0dJSfZ/VHjMmDGJckcffXTW794R1q5dG2eeeWZs3rw58ZlWrVrFvHnzolWrVjlsBtuvadOmcfPNN8fEiRPjtttui9deey2Ki4ujTZs20b179xg0aFBB/jlu1KhR9O7dO3r37p3vKgAAAAAAAAAAAAAUCIu1AQAAAAAAAAAAAKABUqlUTJkyJQYMGBAXX3xxvPbaa1vNHXjggTF58uQYOHBgxnc1a9YsLrvssjj33HNjwIABsXTp0m1mhw4dGtdff3306tUr4/u2pa6uLn72s5/F7bffnijft2/frHfItdra2mjRokWDzrRt2zaeeeaZ2G+//XLUCrKvRYsWcckll+S7BgAAAAAAAAAAAABkzGJtAAAAAAAAAAAAAMjAwIEDY8CAAfHGG2/Es88+G2+//XakUqkoLy+Po446Ko444ohIpVJZuat58+axZMmS+PTTT2Pu3Lkxb968eP3116NDhw5RUVERZ5xxRuy///5ZuWtrzj///JgxY0aibP/+/aO8vDxnXXKhqqoqo+e3aNGiaN++fQ4aAQAAAAAAAAAAAACwLRZrAwAAAAAAAAAAAECGUqlU9OzZM3r27LlD7ttrr72isrIyKisrd8h9ERGvvPJKzJw5M3H+sssuy2Gb7Kuuro7BgwfHZ5991qBzb775pqXaAAAAAAAAAAAAAAB5UJTvAgAAAAAAAAAAAABA4bryyisjnU4nylZUVMSgQYNy3Ci7rr322li6dGnifNOmTWPx4sXRrVu3HLYCAAAAAAAAAAAAAGBbLNYGAAAAAAAAAAAAALaqpqYmnnrqqcT5SZMmRSqVymGj7HryySfjhhtuaNCZefPmxWGHHZajRgAAAAAAAAAAAAAA1Kck3wUAAAAAAAAAAAAAgMJTU1MTu+22W+J8v379YvDgwTlslF3r1q2Ln/70pw06849//COaNWuWo0YAAAAAAAAAAAAAACRRlO8CAAAAAAAAAAAAAEBh2bRpU5x00kmRTqcT5SsqKuLxxx/PcavsSafTcc4558Q777yTKF9SUhLPPfecpdoAAAAAAAAAAAAAAAWgJJvDOu//rYh0Kpsjs0a3zOiWGd0yV8j9dMuMbpnRLTO6ZUa3zOiWmULuFlHY/Qq5W2lpcb4rAAAAAAAAAJBld9xxR8ybNy9x/oUXXohUqjC/r701jz32WDz44IOJ80888UQcddRRuSsEAAAAAAAAAAAAAEBiWV2s3bzlrtkcl1W6ZUa3zOiWuULup1tmdMuMbpnRLTO6ZUa3zBRyt4jC7lfI3YqKd55/GA0AAAAAAABA/dLpdEyePDlx/r777tuplmpHRCxevDhx9uWXX44+ffrksA0AAAAAAAAAAAAAAA1RlO8CAAAAAAAAAAAAAEDhWLZsWaxYsSJRtlu3bnHyySfnuFH2ffjhh4lyU6dOtVQbAAAAAAAAAAAAAKDAlOS7AAAAAAAAAAAAAABQOGbNmpUo16RJk7j//vujuLg4Jz3Wr18fq1atirq6umjbtm00adIka7OTLtbu379/1u4EAAAAAAAAAAAAACA7LNYGAAAAAAAAAAAAALaYNm1aotzzzz8fPXv23PLxihUrYu7cubFo0aL4/PPPo3fv3jFgwIAYMGBA7LLLLt84q66uLp577rl49tlnY8mSJbF8+fJYtWpVpNPpLZmePXvGiSeeGKNHj44OHTpk9sn9fytXrkyU+973vhdLliyJvfbaa7vuAwAAAAAAAAAAAAAge1JX/Xbwlp8279j1W9GmfbN89gEAAGAn06/dxGjSqHW+awAAAAAAAACQBTU1NdGkSZN6c6lUKjZv3hwREWvWrInx48fHjBkzYtOmTV/LduzYMWbMmBEDBw782nvpdDp+//vfx4QJE+LDDz9M1LGkpCRGjx4dP//5z6NNmzaJzvxfp512WjzwwAOJsn379o2FCxdGSUlJRncBAAAAAAAAAAAAAJA9P58xJIryXQIAAAAAAAAAAAAAKAzvvvtuolw6nY5UKhWpVCpatmwZ06dP3+pS7YiIDz74IAYNGhTHHXdcVFVVbXl948aNMXLkyDjzzDMTL9WOiKirq4tZs2bF3nvvHePHj//KzKTOOeecxNmXX345amtrG3wHAAAAAAAAAAAAAAC5YbE2AAAAAAAAAAAAABARES1atMjZ7CeffDK6dOkSd999d0RE/OhHP4rZs2dv18zrrrsu9tlnn5g5c2ak0+nE57773e/GhAkTEmUrKipi1113zbQiAAAAAAAAAAAAAABZZrE2AAAAAAAAAAAAABAREXvssUdO51dVVcWoUaNiyJAhcc8992Rl5rp162LMmDExbty4xMu1U6lUnHDCCYmyCxcujM8//3x7KgIAAAAAAAAAAAAAkEUWawMAAAAAAAAAAAAAERHRpEmTHXLPU089lfWZ06ZNi8mTJyfOf/DBB4mzF198cQaNAAAAAAAAAAAAAADIBYu1AQAAAAAAAAAAAIAtZs+ene8KGZswYUIsW7YsUbZv375RWlqaKHvXXXclngsAAAAAAAAAAAAAQG5ZrA0AAAAAAAAAAAAAbHHCCSdE586d810jI7W1tdG7d++oqampN9u2bdu4+OKLE81Np9Mxbdq07a0HAAAAAAAAAAAAAEAWWKwNAAAAAAAAAAAAAGxRVlYWCxYsiEMPPTTfVTJ2zjnnRDqdrjd3xRVXRMeOHRPNfP3117ezFQAAAAAAAAAAAAAA2WCxNgAAAAAAAAAAAADwFeXl5bFw4cK49dZbEy+ezoWPP/443nvvvejfv380atQo8bnZs2fHqFGj6s2VlZXF3XffnWjmpk2bEt8PAAAAAAAAAAAAAEDuWKwNAAAAAAAAAAAAAHxNaWlpjB07Nt5777343e9+F+Xl5dG4ceNt5svLy6OysjLefPPNqKqqijFjxmx3h5UrV0anTp1i/vz58e6778aIESMSn73nnnti4sSJUVdXt83MihUr4tRTT000r2XLlonvBgAAAAAAAAAAAAAgd0ryXQAAAAAAAAAAAAAAKFxFRUUxatSoGDVqVHzxxRfx0ksvxQcffBDr1q2L0tLSaNeuXfTp0yfat2//lXO//e1v49NPP405c+ZkfPf69eu3/L5jx45x7733xrp16+Lxxx9PdP6aa66J+fPnx7333hvt2rWLiIhVq1ZFq1atYt26dTFkyJD4+OOPE8065JBDGv4JAAAAAAAAAAAAAACQdRZrAwAAAAAAAAAAAACJNG3aNAYMGJA4/8gjj8Rpp50WDz30UEb37bPPPl97be7cudG/f/9YuHBhohkLFiyI9u3bxyWXXBIvv/xyPPvss9GsWbNYt25dg7qccMIJDcoDAAAAAAAAAAAAAJAbqat+Ozj97w9KGxdHefvm+ewDAADATmZ4xZRoXtYm3zUAAAAAAAAAKFAbN26Mxo0bN/jcQQcdFK+88spW31u5cmW0b99+e6sldtppp8V99923w+4DAAAAAAAAAAAAAGDrfj5jSJT87xc2btgUHy6vylcfAAAAdkK1fTZFlOW7BQAAAAAAAACFqrS0NGpra2PYsGHx9NNPJz531llnbfO9du3axYsvvhhHHnlk1NbWZqPmNjVv3jyuv/76nN4BAAAAAAAAAAAAAEByRel0vits3YYNdbFhfV2+a2xToXbz3DLjuWWm0J9bhGeXqULt5rllxnPLjOeWGc8tM55bZgr9uUV4dgAAAAAAAADwbyUlJfHEE0/E9ddfH02aNKk3f/HFF8fYsWO/MVNRURE33XRTtipuVXl5eTz//PPRsWPHnN4DAAAAAAAAAAAAAEByxUcf3/mqiFS+e3xNUVEqiouLIpUqvG4R/+pXiN08t8x4bpkp9OcW4dllynPLjOeWGc8tM55bZjy3zHhumftveXaH9Tg+ynZpnpVZAAAAAAAAAPznKioqisMPPzzOOuusKCsri3feeSeqq6u/kmnatGn88pe/jAkTJiT6vvZhhx0WqVQq5s+fn5POy5cvj3333TcnswEAAAAAAAAAAAAAaLjnX743/h/o5imR2VXJEw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6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537075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Nordeste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representa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14% </a:t>
            </a:r>
            <a:r>
              <a:rPr lang="en-GB" sz="2000" dirty="0" smtClean="0"/>
              <a:t>da </a:t>
            </a:r>
            <a:r>
              <a:rPr lang="en-GB" sz="2000" dirty="0" err="1" smtClean="0"/>
              <a:t>produção</a:t>
            </a:r>
            <a:r>
              <a:rPr lang="en-GB" sz="2000" dirty="0" smtClean="0"/>
              <a:t> </a:t>
            </a:r>
            <a:r>
              <a:rPr lang="en-GB" sz="2000" dirty="0" err="1" smtClean="0"/>
              <a:t>nacional</a:t>
            </a:r>
            <a:r>
              <a:rPr lang="en-GB" sz="2000" dirty="0" smtClean="0"/>
              <a:t> de </a:t>
            </a:r>
            <a:r>
              <a:rPr lang="en-GB" sz="2000" dirty="0" err="1" smtClean="0"/>
              <a:t>ovos</a:t>
            </a:r>
            <a:endParaRPr lang="en-GB" sz="2000" dirty="0" smtClean="0"/>
          </a:p>
          <a:p>
            <a:pPr marL="0" lvl="2" indent="0">
              <a:buNone/>
              <a:defRPr/>
            </a:pP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Maior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remuneração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bruta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e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relativa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dirty="0" smtClean="0"/>
              <a:t>da </a:t>
            </a:r>
            <a:r>
              <a:rPr lang="en-GB" sz="2000" dirty="0" err="1"/>
              <a:t>mão</a:t>
            </a:r>
            <a:r>
              <a:rPr lang="en-GB" sz="2000" dirty="0"/>
              <a:t> de </a:t>
            </a:r>
            <a:r>
              <a:rPr lang="en-GB" sz="2000" dirty="0" err="1"/>
              <a:t>obra</a:t>
            </a:r>
            <a:r>
              <a:rPr lang="en-GB" sz="2000" dirty="0"/>
              <a:t> e </a:t>
            </a:r>
            <a:r>
              <a:rPr lang="en-GB" sz="2000" dirty="0" err="1"/>
              <a:t>gastos</a:t>
            </a:r>
            <a:r>
              <a:rPr lang="en-GB" sz="2000" dirty="0"/>
              <a:t> com </a:t>
            </a:r>
            <a:r>
              <a:rPr lang="en-GB" sz="2000" dirty="0" err="1"/>
              <a:t>insumos</a:t>
            </a:r>
            <a:r>
              <a:rPr lang="en-GB" sz="2000" dirty="0"/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locais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na 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AF</a:t>
            </a:r>
            <a:endParaRPr lang="en-GB" sz="2000" dirty="0" smtClean="0"/>
          </a:p>
          <a:p>
            <a:pPr marL="0" lvl="2" indent="0">
              <a:buNone/>
              <a:defRPr/>
            </a:pPr>
            <a:endParaRPr lang="en-GB" sz="2000" dirty="0" smtClean="0"/>
          </a:p>
          <a:p>
            <a:pPr marL="457200" lvl="2" indent="-457200">
              <a:defRPr/>
            </a:pPr>
            <a:endParaRPr lang="en-GB" sz="2000" dirty="0" smtClean="0"/>
          </a:p>
          <a:p>
            <a:pPr marL="0" lvl="2" indent="0">
              <a:buNone/>
              <a:defRPr/>
            </a:pPr>
            <a:endParaRPr lang="en-GB" sz="2200" b="1" dirty="0"/>
          </a:p>
          <a:p>
            <a:pPr marL="419100" lvl="3" indent="0">
              <a:buNone/>
              <a:defRPr/>
            </a:pPr>
            <a:endParaRPr lang="en-GB" sz="2400" b="1" dirty="0"/>
          </a:p>
          <a:p>
            <a:pPr marL="876300" lvl="3" indent="-457200">
              <a:buFont typeface="Wingdings" pitchFamily="2" charset="2"/>
              <a:buChar char="ü"/>
              <a:defRPr/>
            </a:pPr>
            <a:endParaRPr lang="en-GB" sz="2400" b="1" dirty="0" smtClean="0"/>
          </a:p>
          <a:p>
            <a:pPr marL="457200" lvl="2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0" indent="0">
              <a:buFontTx/>
              <a:buNone/>
              <a:defRPr/>
            </a:pPr>
            <a:r>
              <a:rPr lang="en-US" b="1" dirty="0"/>
              <a:t>	</a:t>
            </a:r>
            <a:endParaRPr lang="en-GB" b="1" dirty="0"/>
          </a:p>
          <a:p>
            <a:pPr marL="714375" lvl="1" indent="-606425" fontAlgn="auto">
              <a:spcBef>
                <a:spcPts val="600"/>
              </a:spcBef>
              <a:spcAft>
                <a:spcPts val="600"/>
              </a:spcAft>
              <a:defRPr/>
            </a:pPr>
            <a:endParaRPr lang="en-GB" b="1" kern="1200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 smtClean="0"/>
              <a:t>								</a:t>
            </a:r>
            <a:r>
              <a:rPr lang="en-US" sz="1200" dirty="0" smtClean="0">
                <a:solidFill>
                  <a:schemeClr val="bg2"/>
                </a:solidFill>
              </a:rPr>
              <a:t>1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492896"/>
            <a:ext cx="7541997" cy="341755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2230174" y="3065106"/>
            <a:ext cx="564177" cy="44776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411760" y="4590563"/>
            <a:ext cx="564177" cy="44776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123728" y="3557298"/>
            <a:ext cx="564177" cy="44776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414750" y="3047514"/>
            <a:ext cx="564177" cy="44776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414750" y="3504714"/>
            <a:ext cx="564177" cy="44776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4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2766" y="391294"/>
            <a:ext cx="86409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Fécula de mandioca – polvilho doce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11760" y="6210153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100" dirty="0" smtClean="0"/>
          </a:p>
        </p:txBody>
      </p:sp>
      <p:sp>
        <p:nvSpPr>
          <p:cNvPr id="2" name="AutoShape 4" descr="data:image/png;base64,iVBORw0KGgoAAAANSUhEUgAAFtYAABAlCAYAAAAfeIXfAAAABHNCSVQICAgIfAhkiAAAAAlwSFlzAABMvQAATL0B53GtUwAAIABJREFUeJzs3XuY13PeP/DXzDSdE9ukRNR2PgiRUjpRynKrHArZZbFyWuRutT8rd9nde91Li5tW5XTbTTZWkUWFdEArOda0FbuxuqNIhc7NfH9/7MVv+y2a+cz3O9+Z5vG4rrmYb+/36/2cl+vyVz3LGTtxQCoiJyqa4uJURETk5la8bBH/yFcRs9lbMvaWTEXfW4TdJWVvydhbMvaWjL0lY2/J2FtyVWV3VwybHAX7N03LLAAAAACg8kilUtG2bdtYtWrVXs82adIk5s2bF61atSqHZCW3devWuPbaa2PSpEkZf+u4446L2267Lbp27ZrxtwAAAAAAAAAAAAAAAABgXzVu0smRW1yc7Rhfb8P6LfHp+q3ZjvGNKmo2e0vG3pKp6HuLsLukKmo2e0vG3pKxt2TsLRl7S6ai7y3C7gAAAACAfdtLL71UolLtiIgXXnihwpVqR0TUrl07Jk6cGDNmzIgePXpETk7m/rLERYsWRbdu3eLEE0+MhQsXRiqVythbAAAAAAAAAAAAAAAAALAvq5btAAAAAAAAAAAAVD7Tpk0r0bm5c+dG69atM5ymbAYPHhyDBw+Ojz/+OGbPnh3btm2LWrVqRc2aNaNmzZpf/fuqVavipptuivfeey/xW3Pnzo25c+dGvXr14sgjj4xOnTp99dW+ffuoWbNm7Nq1K3bv3v21//zy3+vUqROHHXZY5Ofnp28RAAAAAAAAAAAAAAAAAFAJ7FGsXaNWtTjo0PrZyrKHXbuLIycV0axNg2xH+Vq7dxVXyGz2loy9JVPR9xZhd0nZWzL2loy9JWNvydhbMvaWXFXZXX71vLTMAQAAAAAql8LCwr2eOe6446Jv377lkCY9GjZsGOedd943/nqPHj3iggsuiKeeeipGjRoVK1euTPzW559/HgsXLoyFCxcmnlGtWrVo3bp1tG/ffo+v1q1bR40aNRLPBQAAAAAAAAAAAAAAAICKbI9i7YMOrR9NDt0vW1n28NGazyInFRUmz/9v3QefVchs9paMvSVT0fcWYXdJ2Vsy9paMvSVjb8nYWzL2llxV2V21/Ny0zAEAAAAAKpcPP/xwr2e6detWDknKV05OTpx66qkxYMCAmDhxYowdOzY+/fTTrGTZvXt3LF++PJYvX77H57m5udGiRYt/Kdxu27Zt1K5dOytZAQAAAAAAAAAAAAAAACBdqu39CAAAAAAAAAAA7Gm//fb+l/cdf/zx5ZAkO/Lz8+PHP/5xnHfeefGLX/wi7rzzzti1a1e2Y0VERHFxcbzzzjvxzjvvxBNPPPHV5zk5OdGsWbN/Kdxu165d1KtXL4uJAQAAAAAAAAAAAAAAAKDkFGsDAAAAAAAAAFBqBxxwwF7PbN26tRySZNcBBxwQ48ePj0svvTRGjx4dM2bMyHakb5RKpWL16tWxevXqeOqpp/b4taZNm/5L2Xb79u1L9N8ZAAAAAAAAAAAAAAAAAMqTYm0AAAAAAAAAAEpt//333+uZTZs2lUOSiqFVq1Yxffr0mD9/flx77bXx+uuvZztSqXzwwQfxwQcfxOzZs/f4vH379vGDH/wgrrjiiqhbt26W0gEAAAAAAAAAAAAAAADA/5Ob7QAAAAAAAAAAAFQ+irW/Xu/evePVV1+NBx98MJo0aZLtOGW2fPny+OlPfxpt2rSJqVOnRiqVynYkAAAAAAAAAAAAAAAAAKo4xdoAAAAAAAAAAJTaAQccsNczmzdvLockFU9ubm784Ac/iFWrVsXYsWOjdu3a2Y5UZmvXro3hw4dHz54944033sh2HAAAAAAAAAAAAAAAAACqsLy+/9Zq7Jff7F9QO+rVr5HFOP9P7Tr5cUBBnahZu1q2o3yt2nWqV8hs9paMvSVT0fcWYXdJ2Vsy9paMvSVjb8nYWzL2llxV2V3T+r2jel7dtMwCAAAAACqPZ555JhYtWvStZ9q3bx+nnXZaOSWqeKpXrx59+vSJiy66KA466KAoKiqKLVu2xJYtW7IdLbEPPvggJk+eHGvXro1u3bpFnTp1sh0JAAAAAAAAAAAAAAAAgCpk/msPRc7YiQNTX37QrE2DaHLoftnMBAAAQCXTvemNUSe/cbZjAAAAAADlaOfOnVGjxt7/8vYzzzwzHn300XJIVLmsW7culi5dGkuXLo233347li5dGoWFhbF9+/Y9zuXl5UV+fv4eX9WqVYv//d//zVLyPe2///4xbty4uOyyyyI/Pz/bcQAAAAAAAAAAAAAAAACoAsZNOjmqZTsEAAAAAAAAAACVw65du+Kpp56KIUOGlOh83bp1M5yocmrUqFE0atQo+vXr99VnqVQqvvjii8jNzf2qQDs3N/cbZ+zcuTPeeeedWL58+R5fK1eujF27dpXHjxGbNm2Kq6++OiZNmhR33HHHHj8PAAAAAAAAAAAAAAAAAGSKYm0AAAAAAAAAAL7VqlWr4r777osHH3ww1q1bV+J7nTp1ymCqfUtOTk7Uq1evxOerV68eHTp0iA4dOuzx+a5du+Jvf/tbFBYW7lG4vWLFitixY0e6Y0dExPLly6N///4xZMiQGD9+fDRv3jwj7wAAAAAAAAAAAAAAAABAhGJtAAAAAAAAAAC+wZw5c+IXv/hFLFy4MNH9/v37pzkRe5Ofnx9t2rSJNm3axOmnn/7V50VFRbF69eo9yraXL18ef/nLX2Lr1q1peXvGjBnx9NNPx3XXXRejR4+OOnXqpGUuAAAAAAAAAAAAAAAAAPwzxdoAAAAAAAAAAOxh165dcfnll8e9996beMbw4cOjY8eOaUxFWeTl5UXLli2jZcuWcdppp331eXFxcbz//vt7lG3/z//8T+J3duzYET//+c/jgQceiFtvvTWGDh0aOTk5afgJAAAAAAAAAAAAAAAAAOAfcrMdAAAAAAAAAACAimPnzp0xbNiwMpVqN2/ePG6//fY0piJTcnNzo3nz5nHKKafET37yk3jggQcilUrFiy++GJ07d048d82aNXH22WdHt27d4o9//GOkUqk0pgYAAAAAAAAAAAAAAACgKlOsDQAAAAAAAABARPyjVHvo0KExY8aMxDMaNWoUc+bMiYKCgjQmo7z16NEjFi9eHPfcc0+Z/lsuXrw4zjrrrCgoKIhhw4bFhAkTYunSpVFcXJzGtKTTJ598EuvXr4+ioqJsRwEAAAAAAAAAAAAAAAD4Woq1AQAAAAAAAACIHTt2xBlnnBFPPPFE4hn169ePWbNmRcuWLdOYjGzJy8uLiy++ON5555245pprIi8vL/GsTz/9NB555JG48soro1OnTlFQUBCDBg2KW2+9NRYvXhy7du1KY3JKY8uWLfHEE0/ERRddFIceemg0bNgwGjVqFNWrV4927drFzTffHOvWrct2TAAAAAAAAAAAAAAAAICv5IydODD15TfN2jSIJoful808AAAAVDLdm94YdfIbZzsGAAAAAFAG27dvjzPOOCOefvrpxDPatGkTjz32WHTo0CGNyahIli9fHldffXU899xzaZ9dp06d6N69e/Tq1St69eoVxx57bNSsWTPt7/APqVQqnnnmmZg4cWLMmTMnduzY8a3nGzRoEH/4wx+iX79+5ZQQAAAAAAAAAAAAAAAA4OuNm3Ry5GY7BAAAAAAAAAAA2bN9+/YYMmRI4lLtFi1axG233RZvvfWWUu19XPv27WPOnDkxY8aMaN68eVpnb9myJZ599tkYM2ZM9O7dO+rXrx+9evWKn/3sZzF79uz4/PPP0/peVZVKpeLpp5+Orl27ximnnBJPPvnkXku1IyI2bNgQAwYMiMmTJ5dDSgAAAAAAAAAAAAAAAIBvlzN24sDUl980a9Mgmhy6XzbzAAAAUMl0b3pj1MlvnO0YAAAAAEAC27Zti0GDBsWzzz5bqns1a9aMM888My6++OLo1atX5OTkZCghFdX27dtj/Pjx8Z//+Z+xdevWjL+Xl5cXRx11VPTq1St69eoVxx9/fDRo0CDj7+4rUqlUzJo1K8aOHRuLFy9OPCc/Pz9effXVOOKII9KYDgAAAAAAAAAAAAAAAKDkxk06WbE2AAAAZaNYGwAAAAAqrzPPPDMee+yxUt0ZMWJE3HzzzbH//vtnKBWVyZo1a+K6666Lhx9+uNzf7tixY/Ts2fOrsu0mTZqUe4aKLpVKxezZs2Ps2LHxyiuvpGVmx44d49VXX42aNWumZR4AAAAAAAAAAAAAAABAaYybdHLkZjsEAAAAAAAAAADl75lnnilVqXbDhg1j6dKlMXHiRKXafOWQQw6JqVOnxoIFC+LII48s17eXLVsWd999d5xzzjlx8MEHxzHHHBN33313bN68uVxzVERfFmp37949Tj755LSVakf8Y+833HBD2uYBAAAAAAAAAAAAAAAAlJZibQAAAAAAAACAKmjMmDElPtuoUaOYN29edOzYMYOJqMx69uwZS5YsiYkTJ0aDBg2ykuG1116Lyy+/PJo0aRIXXnhhLFq0KFKpVFayZEsqlYo5c+ZEjx49YuDAgfHnP/85I++MHz8+rWXdAAAAAAAAAAAAAAAAAKWhWBsAAAAAAAAAoIr56KOP4rXXXivR2UaNGsULL7wQ7du3z3AqKru8vLwYMWJErF69OiZPnhyDBw+O73znO+WeY+vWrfHAAw9E9+7d4/DDD48JEybE9u3byz1HeUqlUvHss8/G8ccfHwMGDIhFixZl/M2bbrop428AAAAAAAAAAAAAAAAAfB3F2gAAAAAAAAAAVcwrr7xSonONGzeOefPmRbt27TKciH1JvXr14kc/+lHMmDEjPv7441i2bFn89re/jbPPPjuaNGlSrlkKCwvjyiuvjE6dOsX8+fPL9e3ykEql4rnnnouePXvGSSedFC+//HK5vf3000/HsmXLyu09AAAAAAAAAAAAAAAAgC8p1gYAAAAAAAAAqGLWrFlTonMvvPBCtG3bNsNp2Jfl5uZGhw4d4rLLLouHH3441qxZE++++27cf//9ccEFF0SLFi3KJcc777wTffr0iREjRsTmzZvL5c1MSqVS8fzzz0evXr2if//+8dJLL6Vl7qhRo2L+/Plx1FFHlej8rbfempZ3AQAAAAAAAAAAAAAAAEojrcXamzZsi40btqVzZNrIloxsyciWXEXOJ1sysiUjWzKyJSNbMrIlU5GzRVTsfBU5W3FRKtsRAAAAAIBS2r59+17P5OTkKNUm7XJycqJFixbxwx/+MB544IF49913Y82aNfHwww/HZZddFh06dMjo+5MnT4727dvHzJkzM/pOpqRSqZg7d2707t07+vXrFy+++GKZZ7Zv3z6mTZsWRUVFccstt0SvXr1i1qxZJbr70EMPlbioHwAAAAAAAAAAAAAAACBd0lqs/beVG+K9FRvSOTJtZEtGtmRkS64i55MtGdmSkS0Z2ZKRLRnZkqnI2SIqdr6KnG3nzqJsRwAAAAAASqkkxdpXXHFFOSSBiIMPPjjOPvvs+O1vfxvLli2Ljz/+OGbMmBEjR46Mo48+OnJz0/pbnGLt2rUxaNCgGDZsWKxbty6tszPphRdeiD59+sSJJ54YCxcuLPO8du3axR/+8Id4++23Y+jQoXvs+cADD4z/83/+z15n7N69O26//fYyZwEAAAAAAAAAAAAAAAAojfT+qTMAAAAAAAAAACq8khRr16xZsxySwL8qKCiIwYMHx29+85tYsmRJbNy4MZ555pm4/vrr4/jjj4/q1aun5Z1HHnkk2rVrF6NHj46ioor7l0jOmzcv+vTpEyeccEIsWLCgzPPatm0bDz/8cCxdujSGDRsWeXl5X3vuZz/7WXznO9/Z67xJkybFpk2bypwLAAAAAAAAAAAAAAAAoKQUawMAAAAAAAAAVDGKtalM9ttvvxg4cGD88pe/jIULF8amTZti3rx5cdNNN5V59saNG+PXv/51tGnTJiZMmBBbtmxJQ+L0mD9/fvTt2zf69u0b8+fPL/O8tm3bxtSpU2PZsmVx9tlnf2Oh9pfq1KkTV1555V7nfvHFFzFx4sQy5wMAAAAAAAAAAAAAAAAoKcXaAAAAAAAAAABVzLZt2/Z6RrE2FVWtWrWid+/eMWbMmEilUrFixYoYNWpUFBQUJJ7517/+Na688sqoW7duDBs2LBYsWBBFRUVpTF1yCxYsiBNOOCH69OkT8+bNK/O8Nm3axEMPPRTLli2Lc845Z6+F2v/syiuvLNH/C+64444SFfYDAAAAAAAAAAAAAAAApINibQAAAAAAAACAKqYkZb21atXKfBBIgzZt2sQtt9wSa9asiWnTppV53iOPPBK9e/eOpk2bxo9//ONYuHBhFBcXpyHpN0ulUvH73/8+TjzxxOjdu3e88MILZZ7ZunXrmDJlShQWFsa5555bqkLtLzVs2DAuvPDCvZ776KOPYsqUKUliAgAAAAAAAAAAAAAAAJSaYm0AAAAAAAAAgCqmsLBwr2dq1qxZDkkgfWrUqBFDhw6NVCoVjz/+eDRp0qRM8z788MO46667olevXnHIIYfEVVddFQsXLozdu3enJW8qlYrXX389Ro8eHd/97nfjBz/4QcydO7fMc1u1ahW///3vo7CwMIYPH56oUPufXXvttZGbu/ffZnbrrbdmvIAcAAAAAAAAAAAAAAAAIEKxNgAAAAAAAABAlfL++++X6NyBBx6Y4SSQOYMGDYrCwsL40Y9+lJZ5H374Ydx5553Rq1evyM/Pj5NOOiluuOGGmDlzZnz00UelmrVs2bIYM2ZMtGnTJo4++uj49a9/He+9916ZM7Zs2TJ+97vfxfLly+O8886LatWqlXlmRESLFi3izDPP3Ou5lStXxpNPPpmWNwEAAAAAAAAAAAAAAAC+TXr+9BQAAAAAAAAAAJXCQw89VKJzRx99dIaTQGbtv//+MXny5DjnnHPikksuiXfffTdts5999tl49tlnv/q+adOmceyxx371dfTRR0eNGjVizZo18d5778V7770XP/3pT7/6LJ1atmwZY8aMiXPPPTdtZdr/v5/85CfxyCOP7PXc4MGDo7i4OHJycjKSAwAAAAAAAAAAAAAAACBCsTYAAAAAAAAAQJUyderUvZ455phjonnz5uWQBjKvb9++8fbbb8fYsWNj/PjxUVRUlPY3Pvjgg/jggw/iscceS/vsb9KiRYsYM2ZMDB8+PGOF2l865phj4oQTToi5c+fu9eyIESNi8uTJGc0DAAAAAAAAAAAAAAAAVG252Q4AAAAAAAAAAED52LBhQxQWFu713Pe///1ySAPlp1atWvFf//VfsXjx4ujatWu245TJd7/73XjggQdixYoVcf7552e8VPtL1113XYnO3XPPPXHHHXdkOA0AAAAAAAAAAAAAAABQlSnWBgAAAAAAAACoIlavXl2ic507d85wEsiOzp07x6JFi+L555+P733ve9mOUyrNmzeP+++/P1asWBEXXHBBuRVqf+mkk06KTp06lejsNddcE/fff3+GEwEAAAAAAAAAAAAAAABVlWJtAAAAAAAAAIAqYtOmTSU617Nnz+jfv39Mnz49du/eneFUUL5ycnLihBNOiKeeeioKCwvj4osvjnr16mU71jdq3rx53HfffbFy5cr44Q9/GPn5+VnJkZOTE9ddd12Jz1900UUxcODAKC4uzmAqAAAAAAAAAAAAAAAAoCpSrA0AAAAAAAAAUEXs2LGjxGefe+65OOOMM+Kwww6LsWPHxqeffprBZJAd7du3j3vuuSfWr18fjz/+eAwfPjzq1q2b7VgREdGsWbO49957Y+XKlXHhhRdmrVD7nw0dOjTatGlT4vOzZ8+O4447LpYsWZLBVAAAAAAAAAAAAAAAAEBVo1gbAAAAAAAAAKCK6NOnT+y3336lurN27doYN25cdO7cOV577bUMJYPsqlmzZgwaNCimTJkSH3/8cTz++ONx7rnnlnvJdq1ateKss86Kxx57LFatWhUXXXRRhSjU/lJ+fn48+OCDUb169RLfWbx4cRx77LFxySWXxCeffJLBdAAAAAAAAAAAAAAAAEBVoVgbAAAAAAAAAKCKqFOnTpx33nmJ7r7//vvRo0ePeOmll9KcCiqWL0u2H3rooVi/fn3MmDEjhg8fHgcddFBG3svPz4/TTjstpk6dGuvXr49HHnkkTj/99ApVqP3PunbtGtOmTYu8vLwS30mlUnHPPfdE69at4+67746ioqIMJgQAAAAAAAAAAAAAAAD2dYq1AQAAAAAAAACqkEsuuSTx3R07dsS5554bGzduTGMiqLhq1aoVgwcPjilTpsTatWtjzZo1MX369PjpT38aJ5xwQtSrVy/R3Ly8vBgwYEDcf//9sW7dunjiiSfinHPOibp166b5J8iMwYMHx4MPPhg5OTmlurdx48a4/PLL45hjjomXX345Q+kAAAAAAAAAAAAAAACAfV21bAcAAAAAAAAAAKD8HHHEEXHNNdfE7bffnuj+3//+9xgxYkQ88sgjaU4GFd/BBx8cQ4YMiSFDhkRERHFxcaxcuTJeeeWVWLx4cSxevDjeeuut2L17d0T8o0D70EMPjWbNmn311bZt2+jbt280bNgwmz9KmQ0fPjy2bNkSI0aMKPXdN998M3r06BHnn39+3HzzzdG4ceMMJAQAAAAAAAAAAAAAAAD2VYq1AQAAAAAAAACqmN/85jfRtGnTuP7662PHjh2lvv/oo4/G+vXr48ADD8xAOqg8cnNzo127dtGuXbu44IILIiJi+/btsWHDhkilUtG4ceOoVm3f/S1al1xySXz++ecxatSoRPcffPDBmDFjRowbNy6uuOKKyM/PT3NCAAAAAAAAAAAAAAAAYF+Um+0AAAAAAAAAAACUr5ycnLj22mtj6dKlMWLEiKhTp06pZ7z22msZSAaVX82aNePggw+OQw45ZJ8u1f7Sv//7v8cdd9wReXl5ie5/9tlnMXLkyDjqqKNi3rx56Q0HAAAAAAAAAAAAAAAA7JMUawMAAAAAAAAAVFGtWrWKiRMnxtq1a2PChAnRoUOHEt9VrA186aqrropXX301unfvnnhGYWFh9O3bN84555xYs2ZNGtMBAAAAAAAAAAAAAAAA+5qcsRMHpr78plmbBtHk0P0SD9v86baIVE7Ub1AzLeHSSbZkZEtGtuQqcj7ZkpEtGdmSkS0Z2ZKRLZmKnC2iYueryNm6NRkT9WoelO0YAAAAAEAapFKpePHFF6NXr157PTt06NCYNm1aOaQCKotUKhW///3v47rrrot169YlnlOnTp0YM2ZMXHPNNVGjRo00JgQAAAAAAAAAAAAAAAAqu3GTTk5vsTYAAABVT/emN0ad/MbZjgEAAAAApFHLli3jr3/967ee+dnPfha/+MUvyikRUJls3rw5xo4dG3feeWcUFRUlntO6dev47//+7xgwYEAa0wEAAAAAAAAAAAAAAACV2bhJJ0dutkMAAAAAAAAAAFBxbNy4Mf72t7/t9Vzv3r3LIQ1QGdWvXz9uu+22ePPNN6NPnz6J56xatSoGDhwYZ5xxRqxfvz59AQEAAAAAAAAAAAAAAIBKTbE2AAAAAAAAAABfWbhwYaRSqW89U61atejevXs5JQIqq44dO8bcuXPjD3/4Qxx88MGJ50yfPj06deoUs2fPTmM6AAAAAAAAAAAAAAAAoLJSrA0AAAAAAAAAwFfmz5+/1zPHHHNM1KlTpxzSAJVdTk5ODBs2LFasWBGjR4+O/Pz8RHPWrVsXAwcOjJEjR8aOHTvSnBIAAAAAAAAAAAAAAACoTBRrAwAAAAAAAADwlZIUa/fu3bsckgD7krp168bNN98cS5cujZNOOinxnNtvvz26du0ay5cvT2M6AAAAAAAAAAAAAAAAoDJRrA0AAAAAAAAAQEREfPbZZ/HGG2/s9ZxibSCpNm3axKxZs2L69Olx2GGHJZrx1ltvxdFHHx133313pFKpNCcEAAAAAAAAAAAAAAAAKjrF2gAAAAAAAAAARETESy+9FMXFxd96Jjc3N3r06FFOiYB9UU5OTgwZMiSWL18eN954Y9SoUaPUM7Zv3x6XX355DB48OD755JMMpAQAAAAAAAAAAAAAAAAqKsXaAAAAAAAAAABERMT8+fP3eqZz586x3377lUMaYF9Xu3btGDduXBQWFsa//du/JZoxc+bM6NSpUzz33HNpTgcAAAAAAAAAAAAAAABUVIq1AQAAAAAAAACIiJIVa/fu3bsckgBVSYsWLWLmzJnxpz/9KdH9Dz/8MPr37x+jRo2KHTt2pDkdAAAAAAAAAAAAAAAAUNEo1gYAAAAAAAAAILZs2RJLlizZ6znF2kCmnHLKKfHZZ5/FFVdckej++PHj47jjjosVK1akORkAAAAAAAAAAAAAAABQkSjWBgAAAAAAAAAgFi1aFLt37/7WMzk5OdGzZ89ySgRURfXq1Yu77rornnzyySgoKCj1/TfeeCM6d+4ckydPjlQqlYGEAAAAAAAAAAAAAAAAQLYp1gYAAAAAAAAAIObPn7/XM0ceeWTsv//+5ZAGqOpOPfXUWLp0aQwYMKDUd7dt2xYjRoyIM844IzZs2JCBdAAAAAAAAAAAAAAAAEA2KdYGAAAAAAAAAKBExdq9e/cuhyQA/9C4ceN4+umn47bbbovq1auX+v6MGTOiU6dOMXfu3AykAwAAAAAAAAAAAAAAALJFsTYAAAAAAAAAQBW3bdu2eOWVV/Z6TrE2UN5yc3PjmmuuicWLF0f79u1LfX/t2rXRr1+/GD16dOzatSsDCQEAAAAAAAAAAAAAAIDyplgbAAAAAAAAAKCKe+WVV2Lnzp17PdezZ89ySAPwr4444oh49dVX4/LLLy/13VQqFb/+9a/jlFNOiW3btmUgHQAAAAAAAAAAAAAAAFCeFGsDAAAAAAAAAFRxb7311l7PdOzYMRo0aFAOaQC+Xu3atWPChAnxxBNPREFBQanvP/vsszFkyJDYsWNHBtIBAAAAAAAAAABf5R2rAAAgAElEQVQAAAAA5UWxNgAAAAAAAABAFffpp5/u9cyyZcvKIQnA3p122mnx9ttvR//+/Ut9d/bs2TF06NDYtWtXBpIBAAAAAAAAAAAAAAAA5UGxNgAAAAAAAABAFVejRo0SnduwYUOGkwCUzEEHHRSzZs2K8ePHR/Xq1Ut1d+bMmTF8+PDYvXt3htIBAAAAAAAAAAAAAAAAmZSbSmU7wtfbtGFbbNywLdsxvlFFzWZvydhbMhV9bxF2l1RFzWZvydhbMvaWjL0lY2/JVPS9RdgdAAAAAFB5NGzYsETnrrrqqgwnASi53NzcuPbaa+OVV16Jtm3bluruo48+Gj/84Q+jqKgoQ+kAAAAAAAAAAAAAAACATMlNVdBm7b+t3BDvrdiQ7RjfqKJms7dk7C2Zir63CLtLqqJms7dk7C0Ze0vG3pKxt2Qq+t4i7A4AAAAAqDwGDhxYonNTp06NlStXZjgNQOkceeSR8dprr8Wll15aqntTpkyJSy+9NIqLizOUDAAAAAAAAAAAAAAAAMiE3GwHAAAAAAAAAAAgu5o2bRrHHntsic7Wrl07w2kASq927dpx9913x+OPP16qe/fee29cffXVkUqlMpQMAAAAAAAAAAAAAAAASDfF2gAAAAAAAAAAVdiKFStizJgxsXjx4hKdb9CgQYYTASQ3aNCgWLx4cRx44IElvnPXXXfFddddp1wbAAAAAAAAAAAAAAAAKolq2Q4AAAAAAAAAAED5+vzzz+P++++PKVOmxJIlS0p8r1atWlG7du0MJgMouy5dusTzzz8fffr0iQ0bNpTozq233hq1atWKm266KcPpAAAAAAAAAAAAAAAAgLLKzXYAAAAAAAAAAADKzx//+Mf47ne/G9dcc02pSrUjIho0aJChVADp1bFjx5gzZ07Ur1+/xHd+/vOfR6NGjWLbtm0ZTAYAAAAAAAAAAAAAAACUlWJtAAAAAAAAAIAqYNu2bXHppZfGWWedFZ988kmiGQUFBWlOBZA5nTt3jlmzZkXdunVLfGf9+vXRvHnzmDBhQuzYsSOD6QAAAAAAAAAAAAAAAICkFGsDAAAAAAAAAOzjCgsLo0uXLjFp0qTEM6pXrx633HJLGlMBZF63bt3i6aefjtq1a5f4zrp16+LKK6+MVq1axaRJk2Lnzp0ZTAgAAAAAAAAAAAAAAACUlmJtAAAAAAAAAIBK4N13341f/vKX0bt376hXr14cddRRcf7558f48eNj5cqV33hv4cKF0aVLlygsLEz8dk5OTkyZMiX69euXeAZAtvTs2TNmzpwZNWrUKNW9Dz74IC699NJo3bp13HfffbFr164MJQQAAAAAAAAAAAAAAABKQ7E2AAAAAAAAAEAFlUqlYv78+TFo0KBo3bp13HDDDbFgwYL44osv4s0334zf/e53MWrUqDjyyCPj7rvvjlQqtcf9d999N0477bTYtm1bmXJMmDAhzjrrrDLNAMimE088MaZPnx75+fmlvvv+++/HxRdfHO3atYvf/e53sXv37gwkBAAAAAAAAAAAAAAAAEpKsTYAAAAAAAAAQAWzc+fOmDJlShxzzDHRp0+fmDlz5r+UZv+z7du3x+WXXx4XX3zxHudGjhwZmzZtSpyjVatWsWDBgrjssssSzwCoKL73ve/FtGnTIi8vL9H9v/71r3H++edHhw4dYurUqVFUVJTmhAAAAAAAAAAAAAAAAEBJKNYGAAAAAAAAAKggPv300/jVr34VzZs3j+9///vx+uuvl+r+/fffH5MmTYqIiDlz5sSf/vSnUmeoUaNGnHnmmfH444/HsmXLomfPnqWeAVBRDRkyJKZMmRK5ucl/69yqVati+PDhcfjhh8cjjzwSxcXFaUwIAAAAAAAAAAAAAAAA7I1ibQAAAAAAAACALCsqKor/+I//iKZNm8b1118fa9euTTzr6quvjnfffTeuvfbaUt076KCD4r777ot169bFo48+GoMGDYrq1asnzgFQUZ199tkxZcqUqFWrVpnm/OUvf4lhw4bFEUccEdOnT1ewDQAAAAAAAAAAAAAAAOVEsTYAAAAAAAAAQBZ9/vnnMXDgwLjpppti69atZZ63c+fO6NevXxQWFpbofJMmTeLxxx+PtWvXxoUXXhj169cvcwaAiu6cc86J1157LU499dQyz1q2bFmcccYZ0aVLl3j11VfTkA4AAAAAAAAAAAAAAAD4Noq1AQAAAAAAAACy5Isvvoj99tsvnnvuubTOff/990t89s0334xBgwal9X2AyqBdu3bx5JNPxiuvvBIDBw4s87zXX389unXrFqNGjYotW7akISEAAAAAAAAAAAAAAADwdRRrAwAAAAAAAACUs23btsXtt98e9erVy2qO7du3R8OGDbOaASDbjj322HjmmWfipZdein79+pVpVnFxcYwfPz4OP/zweP7559OUEAAAAAAAAAAAAAAAAPhnirUBAAAAAAAAAMrJ9u3b484774wWLVrEyJEjs5pl5syZUaNGjaxmAKhIunfvHs8++2zMnz8/+vTpU6ZZq1evjn79+sWFF14YGzduTE9AAAAAAAAAAAAAAAAAICIUawMAAAAAAAAAlIulS5dGmzZt4qqrrooPP/ww8ZwDDjggLXlOPfXUtMwB2Nf06tUrXnjhhZg7d24cf/zxZZr1wAMPRLt27eKxxx5LUzoAAAAAAAAAAAAAAABAsTYAAAAAAAAAQIYtWrQoevXqFX//+98Tz+jatWtMmzYt1q9fH/n5+WXKU7du3cjJySnTDIB9Xd++fWPBggUxZ86c6NatW+I569atizPPPDNOP/30WLt2bRoTAgAAAAAAAAAAAAAAQNWkWBsAAAAAAAAAIIM2b94cZ5xxRmzatCnR/TPPPDNefvnl+POf/xxDhw6NatWqRUFBQZky1apVq0z3AaqKnJyc6N+/f7z88svxzDPPRJcuXRLPmjFjRrRv3z7uvffeSKVSaUwJAAAAAAAAAAAAAAAAVUu13NycbGf4Wi3aNohIVcxsERHfbVu2P6CaKfaWjL0lU9H3FmF3SdlbMvaWjL0lY2/J2Fsy9pac3QEAAAAAERE33HBDfPjhh4nuPvPMMzFw4MB/+bygoCDxzIiI6tWrJ74LUBXl5OTEwIEDY8CAAfHUU0/FjTfeGG+88Uap52zevDl+9KMfxdSpU2Py5MnRsmXLDKQFAAAAAAAAAAAAAACAfVvO2IkDU19+06xNg2hy6H7ZzAMAAEAl073pjVEnv3G2YwAAAABAhbRkyZI49thjI5VK7f3wPykoKIjp06dHz549v/bXTzjhhHjhhRcS52rWrFmsXr068X2Aqq64uDjuvPPO+PnPfx4bNmxINKNmzZoxbty4uPbaa6NatWppTggAAAAAAAAAAAAAAAD7pnGTTo7cbIcAAAAAAAAAANhX3XjjjaUu1T799NNjyZIl31iqHRHRoEGDMuXKz88v032Aqi43Nzeuvvrq+Mtf/hLnnHNOohnbt2+P0aNHR9euXePNN99Mc0IAAAAAAAAAAAAAAADYdynWBgAAAAAAAADIgC1btsTcuXNLfH7QoEHxxhtvxGOPPRaHHXbYt54tKCgoU7bq1auX6T4A/9CwYcOYOnVq/OlPf4qmTZsmmvH666/HMcccE9dff31s3749zQkBAAAAAAAAAAAAAABg36NYGwAAAAAAAAAgA1566aXYsWNHic4uWbIkHn/88TjyyCNLdL5BgwZliZa4/BWAr3fKKadEYWFhXHHFFYnuFxUVxa9+9ato1apVTJs2Lc3pAAAAAAAAAAAAAAAAYN+iWBsAAAAAAAAAIAM+++yzEp3bsGFDHH300aWa3bhx4ySRvtKzZ88y3QfgX9WrVy/uuuuuePHFF6Nt27aJZqxZsybOPvvsOO2002LVqlVpTggAAAAAAAAAAAAAAAD7BsXaAAAAAAAAAAAZUFRUVKJz3/nOd0o9e9iwYVG7du1S3/tS//79E98F4Nv16NEj3njjjRgzZkxUq1Yt0Ywnn3wyOnToECNHjoyNGzemOSEAAAAAAAAAAAAAAABUboq1AQAAAAAAAAAyoH79+iU6t3jx4lLPbtiwYVx22WWlvhcRcfjhh0fnzp0T3QWgZGrWrBk33XRTvP7669GlS5dEM3bv3h233357tGzZMu68887YtWtXmlMCAAAAAAAAAAAAAABA5aRYGwAAAAAAAAAgAzp06FCic2eddVZs3bq11PNHjRoV+++/f6nuFBQUxMyZMyMvL6/U7wFQeocffngsWrQofvOb30Tt2rUTzfj000/jqquuik6dOsWcOXPSnBAAAAAAAAAAAAAAAAAqH8XaAAAAAAAAAAAZ0LRp0zjkkEP2eu7vf/971KlTJz755JNSzW/cuHEsWLAgDjrooBKdz8/Pj+nTp0ezZs1K9Q4AZZOXlxcjR46MZcuWRb9+/RLPWbFiRQwYMCCuu+66KCoqSmNCAAAAAAAAAAAAAAAAqFwUawMAAAAAAAAAZMj5559f4rMdO3aMJ554olTzDz/88FiyZEmMHj06CgoKvvFc9+7dY9asWdGzZ89SzQcgfZo3bx5z5syJBx54IA444IDEc2655ZY47bTTYvPmzWlMBwAAAAAAAAAAAAAAAJVHztiJA1NfftOsTYNocuh+2cwDAABAJdO96Y1RJ79xtmMAAAAAQIX00UcfRdu2bUtVfvr9738/7rjjjlKXru7YsSOeeuqp+PDDD2PLli2xbdu2aNmyZXTp0iVatWoVOTk5pY0PQIasW7cufvzjH8f/Ze/Og6wgz4Rv36e7wWYTEWRTMUQQWkFFEUfAuLMY0bihxg3FPS4jpDQ6USCOCzAaTXANIgpqQNFRQYIrsqioL0RaRMUFFTWGTVDpprE53x9vxe/NTLRPH87W9HVVUQa4n+f88lSqSCXN3Y888kjad3Tt2jWefPLJ6Ny5cwbLAAAAAAAAAAAAAAAAoLCNunugxdoAAABsGYu1AQAAAODHTZo0Kc4444xanenVq1fMnj07GjVqlKUqAArB9OnT4/LLL4/3338/rfMtWrSIqVOnxuGHH57hMgAAAAAAAAAAAAAAAChMo+4eGEX5jgAAAAAAAAAA2Jqddtppcfzxx9fqzGuvvRZnn312JJPJmocBqLOOOuqoWLJkSdx8883RvHnzWp9fu3ZtDBgwIMaNG+fPDAAAAAAAAAAAAAAAAOoNi7UBAAAAAAAAALIokUjE3XffHe3atavVuT//+c8xf/78LFUBUCgaNmwYw4YNi2XLlsVFF10URUW1+7K+6urquOSSS+KCCy6IqqqqLFUCAAAAAAAAAAAAAABA4bBYGwAAAAAAAAAgy1q2bBnTpk2LZs2a1ercmDFjslQEQKHZYYcd4vbbb48333wzjjjiiFqfv+eee6Jfv36xatWqLNQBAAAAAAAAAAAAAABA4bBYGwAAAAAAAAAgBw444IB44YUXolOnTimfeeqpp2Lp0qVZrAKg0HTr1i1mzZoVv/71r2t99qWXXopevXrFW2+9lYUyAAAAAAAAAAAAAAAAKAwWawMAAAAAAAAA5EjPnj3jzTffjEsvvTTlM/Pnz89iEQCFKJFIxNixY+Pdd9+NLl261OrsRx99FAcccEA8+eSTWaoDAAAAAAAAAAAAAACA/MroYu2vVlfE2tUVmbwyY7SlR1t6tKWvkPu0pUdberSlR1t6tKVHW3oKuS2isPsKuW1zdTLfCQAAAABQpzRu3Dhuu+22mDhxYkrz69aty24QAAVrt912iwULFsTAgQNrde6bb76JX/ziF3HjjTdGMun/ywEAAAAAAAAAAAAAAGDrktHF2h++uzqWv7M6k1dmjLb0aEuPtvQVcp+29GhLj7b0aEuPtvRoS08ht0UUdl8ht1VVVec7AQAAAADqnAceeCAuvfTSlGYt1gao35o3bx5PPfVU/PrXv67VuWQyGVdffXWcfvrpUVVVlaU6AAAAAAAAAAAAAAAAyL2MLtYGAAAAAAAAAODHlZeXx5lnnhnr169Pab558+ZZLgKg0BUXF8fYsWNj4sSJ0bBhw1qdffDBB+O0006LZDKZpToAAAAAAAAAAAAAAADILYu1AQAAAAAAAAByaMSIEbWa/8UvfpGlEgDqmjPPPDNefPHFaN26da3OPfLIIzF27NgsVQEAAAAAAAAAAAAAAEBuWawNAAAAAAAAAJAjCxcujMcffzzl+UMPPTR23XXXLBYBUNf07t07Xn/99dh7771rde6qq66KF198MUtVAAAAAAAAAAAAAAAAkDsWawMAAAAAAAAA5Mh1112X8myrVq3i/vvvz2INAHVVhw4dYt68eXH88cenfGbz5s0xdOjQqKqqymIZAAAAAAAAAAAAAAAAZJ/F2gAAAAAAAAAAOfLxxx+nNNegQYOYNGlS7LTTTlkuAqCuatKkSUydOjVGjBiR8pmPPvooHn744SxWAQAAAAAAAAAAAAAAQPZZrA0AAAAAAAAAkCOlpaUpzb3xxhsxYMCALNcAUNcVFRXFyJEjY+rUqSmfmTJlShaLAAAAAAAAAAAAAAAAIPss1gYAAAAAAAAAyJFUFmtPmTIl9txzzxzUALC1OPHEE2Py5MkpzT733HOxdu3aLBcBAAAAAAAAAAAAAABA9lisDQAAAAAAAACQI6ks1q6urs5BCQBbm1NPPTVuuummGuc2bdoUTz31VA6KAAAAAAAAAAAAAAAAIDss1gYAAAAAAAAAyJFGjRrVOFNZWZmDEgC2RldeeWVKc9OmTctyCQAAAAAAAAAAAAAAAGSPxdoAAAAAAAAAADlSWlpa40xFRUUOSgDYWl1zzTU1zsyaNSvWr1+fgxoAAAAAAAAAAAAAAADIPIu1AQAAAAAAAAByJJXF2pWVlTkoAWBrdcIJJ9Q4s3HjxpgxY0YOagAAAAAAAAAAAAAAACDzLNYGAAAAAAAAAMgRi7UByLbu3btHp06dapx79NFHc1ADAAAAAAAAAAAAAAAAmWexNgAAAAAAAABAjjRq1KjGGYu1AdgSiUQiTjjhhBrnZs6cGclkMgdFAAAAAAAAAAAAAAAAkFkWawMAAAAAAAAA5EhpaWmNMxUVFTkoAWBrlspi7YqKilizZk0OagAAAAAAAAAAAAAAACCzLNYGAAAAAAAAAMiRVBZrV1ZW5qAEgK3ZXnvtldLc119/nbHPrKioiGQymbH7AAAAAAAAAAAAAAAA4IeU5DsAAAAAAAAAAKC+aNSoUY0zFmsDsKX+9re/1TiTSCSiffv2aX/GN998E/fdd188+uij8fbbb8eqVauiSZMmseOOO37/o3379t//686dO0f37t0jkUik/ZkAAAAAAAAAAAAAAAAQYbE2AAAAAAAAAEDOlJaW1jhjsTYAW+qTTz6pcSaZTEbDhg1rffeKFSti3Lhxcffdd8dXX331T7/37bffxnvvvRfvvffevzzbvXv3OP/88+P888+PkhJfvggAAAAAAAAAAAAAAEB6ivIdAAAAAAAAAABQX6SyWLuioiIHJQBszf7nwutMWLRoUZx++unRsWPHGD16dFqfUV5eHhdffHEcccQR8eWXX2a8EQAAAAAAAAAAAAAAgPrBYm0AAAAAAAAAgBxJZbF2ZWVlDkoA2Jq1bNkypbmalltv3rw5pk+fHoceemjss88+MXny5Pjuu++2uG/27NnRo0ePmD9//hbfBQAAAAAAAAAAAAAAQP1TksnLdu3aMiKZyOSVGaMtPdrSoy19hdynLT3a0qMtPdrSoy092tJTyG0Rhd1XyG0NGxbnOwEAAAAA6oy///3vNc5UVFTkoASArVnXrl2juLg4qqurf3TuxBNPjDlz5vyvX6+oqIgHHnggfv/738e7776blcYvvvgiDjnkkJg7d27sv//+WfkMAAAAAAAAAAAAAAAAtk4ZXazdfPtGmbwuo7SlR1t6tKWvkPu0pUdberSlR1t6tKVHW3oKuS2isPsKua2ouDAXfgMAAABAISourvkb1aUyAwA/pnnz5tG7d++YO3fuj87NnTs3li5dGmVlZRER8eWXX8btt98ed955Z6xatSrrnZs2bYqTTjopFi1aFC1atMj65wEAAAAAAAAAAAAAALB1KMp3AAAAAAAAAABAffHtt9/WONO2bdsclACwtRs4cGBKc6ecckosXLgwhg4dGh06dIjrrrsuJ0u1/+Hjjz+OMWPG5OzzAAAAAAAAAAAAAAAAqPss1gYAAAAAAAAAyJHPP/+8xpl27drloASArd1RRx2V0tybb74Z++67b0yYMCGqqqqyXPWvTZo0Kaqrq/Py2QAAAAAAAAAAAAAAANQ9FmsDAAAAAAAAAOTIF198UeNM+/btc1ACwNaue/fucfDBB+c7IyWfffZZPP/88/nOAAAAAAAAAAAAAAAAoI4oyXcAAAAAAAAAAEB9YbE2ALl0yy23xP777x+bNm3K2meUlpbGGWecEWeffXZsu+228fnnn8fnn38en332WcybNy9mzJiR0j0TJ06Mfv36Za0TAAAAAAAAAAAAAACArYfF2gAAAAAAAAAAOZLKYu127drloASA+qBHjx5x0003xfDhwzN+d+vWreNXv/pVXHjhhbHDDjt8/+tlZWX/NFdZWRmNGjWq8b7HH3881q1bF82bN894KwAAAAAAAAAAAAAAAFuXonwHAAAAAAAAAADUB8lk0mJtAHLu3//936N///4Zu2/33XeP8ePHx8cffxzXXnvtPy3V/ldKS0vjL3/5S433VlZWxtSpUzOVCQAAAAAAAAAAAAAAwFbMYm0AAAAAAAAAgBxYv359VFZW1jhnsTYAmVRUVBQTJ06M1q1bb9E9hx9+eMycOTPeeuutGDp0aJSWltbqbPv27Wucmzhx4hYUAgAAAAAAAAAAAAAAUF9YrA0AAAAAAAAAkANffPFFjTPNmzePxo0b56AGgPqkbdu2aS2tbtCgQZx55pnx5ptvxrPPPhsDBgyIRCJR63uKi4vjjDPOqHHu5ZdfjmXLltX6fgAAAAAAAAAAAAAAAOoXi7UBAAAAAAAAAHJg3rx5Nc60a9cuByUA1EcDBw6Me+65J1q3bl3jbIsWLeLqq6+O5cuXx8SJE2PPPffc4s8/88wzU5o78MADt/izAAAAAAAAAAAAAAAA2LpZrA0AAAAAAAAAkAOLFi2qcaZ9+/Y5KAGgvjr33HPjww8/jNGjR0fLli3/1+/vvvvuMW7cuPj000/j+uuvz+ifS127do3999+/xrkvv/wyhg4dGhUVFRn7bAAAAAAAAAAAAAAAALYuJfkOAAAAAAAAAACoDxYuXFjjzE9+8pPshwBQrzVp0iSuuOKKuPDCC2PhwoWRSCSiuLg4ysrKYvvtt8/qZw8ZMiQWLFhQ49yECRNi0aJFMW3atOjYsWNWmwAAAAAAAAAAAAAAAKh7ivIdAAAAAAAAAACwtVu5cmVKi0QPPPDAHNQAQESzZs3ioIMOip/97GfRp0+frC/Vjog46aSTYptttklpdtGiRbHvvvvGzJkzs1wFAAAAAAAAAAAAAABAXWOxNgAAAAAAAABAls2cOTOSyeSPziQSiTjyyCNzVAQAudeiRYs45phjUp5fu3Zt/PznP4+RI0fG5s2bs1gGAAAAAAAAAAAAAABAXWKxNgAAAAAAAABAlk2fPr3Gmf333z9at26dgxoAyJ8RI0ZEo0aNUp5PJpMxatSoOOqoo2LNmjVZLAMAAAAAAAAAAAAAAKCusFgbAAAAAAAAACCLNm3aFLNmzapxbtCgQTmoAYD82n333eOPf/xjrc/NnDkz9t1331i4cGEWqgAAAAAAAAAAAAAAAKhLLNYGAAAAAAAAAMiiefPmxfr162ucO+qoo3JQAwD5d/bZZ8cf/vCHKCkpqdW55cuXR+/evWPChAlZKgMAAAAAAAAAAAAAAKAusFgbAAAAAAAAACCL5s6dW+PMzjvvHN27d89BDQDkXyKRiEsuuSReeumlaN++fa3Obty4MYYOHRpPP/10luoAAAAAAAAAAAAAAAAodEXJZL4T/rWvVlfE2tUV+c74QYXa5t3S493SU+jvFuHt0lWobd4tPd4tPd4tPd4tPd4tPYX+bhHeDgAAAAD4v5YvX17jzPbbbx+JRCL7MQBQQHr37h0LFy6Mgw8+uNZnL7744tiwYUPmowAAAAAAAAAAAAAAACh4RckC3az94burY/k7q/Od8YMKtc27pce7pafQ3y3C26WrUNu8W3q8W3q8W3q8W3q8W3oK/d0ivB0AAAAA8H9VVlbWONOjR48clABA4WnTpk08++yzccUVV9Tq3EcffRRjx47NUhUAAAAAAAAAAAAAAACFrCjfAQAAAAAAAAAAW7ONGzfWONOiRYsclABAYSopKYnRo0fHY489Fs2aNUv53NNPP53FKgAAAAAAAAAAAAAAAAqVxdoAAAAAAAAAAFmUymLt3//+97Fu3boc1ABA4Tr22GPjjTfeiG7duqU0/+abb0ZVVVWWqwAAAAAAAAAAAAAAACg0FmsDAAAAAAAAAGRRmzZtUpo766yzIplMZrkGAArbbrvtFq+++moMGjSoxtmNGzfGW2+9lYMqAAAAAAAAAAAAAAAAConF2gAAAAAAAAAAWXT88cenNPf444/H2LFjs1wDAIWvSZMm8cQTT6Q0+8Ybb2S5BgAAAAAAAAAAAAAAgEJjsTYAAAAAAAAAQBYddthh0bx585Rmr7rqqnjhhReyXAQAhS+RSMTpp59e49zrr7+egxoAAAAAAAAAAAAAAAAKicXaAAAAAAAAAABZtM0228Q111yT0uzmzZvj5JNPjhUrVmS5CgAKX8+ePWucWbBgQQ5KAAAAAAAAAAAAAAAAKCQWawMAAAAAAAAAZNmwYcPi+OOPT2l25cqVceKJJ0ZVVVWWqwCgsKWyWLu8vNw3pAAAAAAAAAAAAAAAAKhnLNYGAAAAAAAAAMiyRCIREyZMiC5duqQ0/76qisEAACAASURBVOqrr8aIESOyXAUAhW3vvfeOoqKav8zxrrvuykENAAAAAAAAAAAAAAAAhcJibQAAAAAAAACAHNh2221j2rRp0aRJk5Tmb7nllvj000+zXAUAhatx48bRrVu3Gueuv/76+Pjjj3NQBAAAAAAAAAAAAAAAQCGwWBsAAAAAAAAAIEf22GOPuPfee1OaraqqismTJ2e5CAAK26BBg1Ka69OnT1RVVWW5BgAAAAAAAAAAAAAAgEJgsTYAAAAAAAAAQA6ddNJJcdlll6U0O3ny5Egmk1kuAoDCdeGFF0aDBg1qnPvss8/inHPO8ecmAAAAAAAAAAAAAABAPWCxNgAAAAAAAABAjo0dOzbatm1b49zbb78db775Zg6KAKAw7bjjjjFkyJCUZidNmhQjRozIbhAAAAAAAAAAAAAAAAB5Z7E2AAAAAAAAAECONWjQIGbOnJnS7IMPPpjlGgAobFdeeWUUFaX25Y7XXXdd3HvvvVkuAgAAAAAAAAAAAAAAIJ8s1gYAAAAAAAAAyIO99947BgwYUOPcww8/HNXV1TkoAoDCtOuuu8Z5552X8vz5558fs2bNymIRAAAAAAAAAAAAAAAA+WSxNgAAAAAAAABAnpx22mk1znz22WcxZ86cHNQAQOEaPXp07LHHHinNVldXx4ABA+L555/PchUAAAAAAAAAAAAAAAD5YLE2AAAAAAAAAECeHHPMMdG4ceMa5yZPnpyDGgAoXNtuu23MmDEj2rZtm/KZo48+OmbNmpXFKgAAAAAAAAAAAAAAAPLBYm0AAAAAAAAAgDxp2rRpHHvssTXOPfroo1FZWZmDIgAoXLvsskvMmDEjmjRpktL8hg0bYtCgQTFlypQslwEAAAAAAAAAAAAAAJBLFmsDAAAAAAAAAOTRqaeeWuPM+vXrY8aMGTmoAYDCts8++8TUqVOjuLg4pflNmzbFKaecEnfeeWeWywAAAAAAAAAAAAAAAMiV4kMGdR75j59s16pxNGu+TR5z/n+NmzSIFq2aRGnjknyn/EuNmzQsyDbvlh7vlp5Cf7cIb5cu75Ye75Ye75Ye75Ye75Ye75a++vJ2Ozc/KBoWN83IXQAAAABQH3Xs2DHuuuuu2LBhw4/Obdq0KU466aQcVQFA4ercuXO0adMmpk+fnvKZGTNmRElJSRx44IGRSCSyWAcAAAAAAAAAAAAAAEA2vfR/Hozig4/qNPIfv1BIi7VLGzUoyAV0/1Cobd4tPd4tPYX+bhHeLl2F2ubd0uPd0uPd0uPd0uPd0lPo7xZRf97OYm0AAAAA2DJFRUXx6aefxmuvvfajc++8805ceuml0ahRoxyVAUDh6tmzZ2zcuDHmzZuX8pkXX3wx1q1bF/369bNcGwAAAAAAAAAAAAAAoI566f88GEX5jgAAAAAAAAAAqO9OPfXUlOZatmwZmzdvznINANQN119/fZx22mm1OnPrrbfGkCFDYtOmTVmqAgAAAAAAAAAAAAAAINss1gYAAAAAAAAAyLNevXpFp06dUpodMmRIfPfdd1kuAoDCV1RUFBMnTozzzjuvVucmTZoUxx9/fFRUVGSpDAAAAAAAAAAAAAAAgGyyWBsAAAAAAAAAIM8SiUSceuqpKc1OmjQpTjvttNi0aVOWqwCg8BUXF8ddd90VV199da3OPfXUU9G/f/9Yt25dlsoAAAAAAAAAAAAAAADIFou1AQAAAAAAAAAKQKqLtSMipkyZEhdddFEWawCg7kgkEnH99dfHzTffXKtzc+fOjT322CPeeuutLJUBAAAAAAAAAAAAAACQDRZrAwAAAAAAAAAUgM6dO8fPf/7zlOfHjx8fJ5xwQiSTySxWAUDdMWzYsLjvvvuiuLg45TOfffZZdO/ePW6//faorq7OYh0AAAAAAAAAAAAAAACZYrE2AAAAAAAAAECBuOOOO6Jp06Ypz0+bNi2OPvro+PLLL7NYBQB1x5AhQ2LatGmxzTbb1OrcxRdfHD179oyXX345S2UAAAAAAAAAAAAAAABkisXaAAAAAAAAAAAFokOHDvHUU09FkyZNUj4zffr06N69ezz55JNZLAOAuuOYY46JWbNmRbNmzWp17q9//Wv06dMnhgwZ4ptWAAAAAAAAAAAAAAAAFDCLtQEAAAAAAAAACsjBBx9c62WgK1eujGOOOSbOPffc+Oabb7JYBwB1w0EHHRSzZ8+OHXbYodZn77///ujSpUv84Q9/iO+++y4LdQAAAAAAAAAAAAAAAGwJi7UBAAAAAAAAAApMnz594rnnnqv1ufHjx8fee+8dr7zyShaqAKBu2WeffWLevHnRoUOHWp9dt25dXHbZZbHvvvvG3Llzs1AHAAAAAAAAAAAAAABAuizWBgAAAAAAAAAoQL169YrRo0fX+twHH3wQffv2jWuvvTY2bdqUhTIAqDt22223mD9/fuy+++5pnV+8eHH87Gc/i9NPPz2++OKLDNcBAAAAAAAAAAAAAACQDou1AQAAAAAAAAAK1BVXXBG/+93van1u8+bNcd1110WfPn3i3XffzUIZANQdO+20U8yZMyf233//tO+YPHlydOnSJW655RbfuAIAAAAAAAAAAAAAACDPLNYGAAAAAAAAAChgv/3tb+Pmm2+OBg0a1Prs66+/Hl27do0xY8bEd999l4U6AKgbWrZsGbNnz44rrrgiSkpK0rrj66+/juHDh0ePHj3ipZdeynAhAAAAAAAAAAAAAAAAqbJYGwAAAAAAAACggCUSiRg2bFi8/vrrsccee6R1x5VXXhm9evWKhQsXZrgOAOqO0tLSGD16dCxevDgOO+ywtO9ZsmRJHHzwwTFy5MjYvHlzBgsBAAAAAAAAAAAAAABIhcXaAAAAAAAAAAB1wF577RVvvPFGDBs2LK3zixYtil69esWVV14ZGzZsyHAdANQdZWVl8eyzz8bUqVNjp512SvueUaNGxYknnhjffPNNBusAAAAAAAAAAAAAAACoicXaAAAAAAAAAAB1RGlpadx8883x/PPPp7UItLq6OsaMGRN77rlnvPDCC1koBIC6IZFIxIknnhhLly6N3/zmN9GgQYO07nnssceiT58+sXz58swGAgAAAAAAAAAAAAAA8IMs1gYAAAAAAAAAqGMOPfTQWLx4cZxyyilpnf/ggw/isMMOi6FDh8batWszXAcAdUfTpk3jxhtvjPLy8ujXr19adyxevDj222+/WLx4cYbrAAAAAAAAAAAAAAAA+Fcyulj7q9UVsXZ1RSavzBht6dGWHm3pK+Q+benRlh5t6dGWHm3p0ZaeQm6LKOy+Qm7bXJ3MdwIAAAAA1EstWrSIhx56KB566KFo3rx5WndMmDAhysrK4v77749k0v/WB0D91aVLl/jLX/4S06ZNiw4dOtT6/KpVq2LAgAGxcuXKLNQBAAAAAAAAAAAAAADw/8roYu0P310dy99ZnckrM0ZberSlR1v6CrlPW3q0pUdberSlR1t6tKWnkNsiCruvkNuqqqrznQAAAAAA9dopp5wS5eXlccghh6R1/ssvv4whQ4ZEq1atYvz48bFhw4YMFwJA3ZBIJOK4446LpUuXxn/8x39Ew4YNa3X+iy++iKFDh/pmFQAAAAAAAAAAAAAAAFmW0cXaAAAAAAAAAADk3s477xzPPfdc3HLLLdGoUaO07lizZk2ce+65seOOO8bll18ey5Yty3AlANQNjRs3jv/8z/+Mt956KwYOHFirs0899VTceeedWSoDAAAAAAAAAAAAAAAgwmJtAAAAAAAAAICtQlFRUVx++eVRXl4ehx56aNr3fPXVV3HrrbfGbrvtFv37948nn3wyqqurM1gKAHVD586dY8aMGXHZZZdFUVHqX245fPjwWLJkSRbLAAAAAAAAAAAAAAAA6jeLtQEAAAAAAAAAtiK77rprPPfcczFhwoTYbrvttuiuZ555Jo455pjYddddY+zYsbFp06YMVQJA3ZBIJOLWW2+N8vLy6NSpU0pnKisr45RTTomqqqos1wEAAAAAAAAAAAAAANRPFmsDAAAAAAAAAGxlEolEnHXWWbF06dIYPHjwFt/38ccfxxVXXBEHHXRQfPLJJxkoBIC6Zffdd48FCxakPF9eXh733HNPFosAAAAAAAAAAAAAAADqL4u1AQAAAAAAAAC2Um3bto0pU6bEE088ETvuuOMW3/fKK6/EQQcdFKtXr85AHQDULdtvv318/fXX0bJly5Tmb7311ti8eXOWqwAAAAAAAAAAAAAAAOofi7UBAAAAAAAAALZyRx99dCxZsiQuvPDCLb5r+fLl8ctf/jKqq6szUAYAdUvTpk1j9uzZsc0229Q4+8EHH8SsWbNyUAUAAAAAAAAAAAAAAFC/lOQ7AAAAAAAAAACA7GvevHnccccd8ctf/jLOO++8WLp0adp3PfPMM3HNNdfEDTfckMFCAKgbunXrFv/1X/8Vl1xySY2z48aNi4EDB+agauu3YsWKWLp0aaxfvz6Ki4t/9EfTpk2jU6dO0aRJk3xnAwAAAAAAAAAAAAAAWWCxNgAAAAAAAABAPdK3b99YvHhxPPbYY3H77bfHnDlz0rrnxhtvjJ49e8Zxxx2X4UIAKHy/+tWvUlqsPXPmzHj//fejU6dOOajaulRUVMRLL70Us2bNilmzZtX6m4IUFRVFt27dolevXt//2GOPPaKkxJfOAgAAAAAAAAAAAABAXedvBwAAAAAAAAAA1DMlJSUxePDgGDx4cJSXl8edd94ZDzzwQHz77be1uufMM8+MsrKyKCsry1IpABSmRCIRs2bNiv79+//oXDKZjD/96U8xevToHJXVXclkMt5+++3vF2m/9NJLsXHjxrTv27x5cyxevDgWL14c48ePj4iIxo0bx7777vtPy7Z32WWXSCQSmfq3AQAAAAAAAAAAAAAA5EBRvgMAAAAAAAAAAMif7t27xx133BGff/55/PGPf6zVkuxvvvkmrrvuuizWAUDhOvzww6NLly41zs2YMSMHNXXT2rVr45FHHolzzjknOnToEN26dYvhw4fHM888s0VLtX/Ihg0bYu7cuXHzzTfHSSedFB07dow2bdrEUUcdFTfddFN88MEHGf9MAAAAAAAAAAAAAAAg8yzWBgAAAAAAAAAgtt1227j44otjyZIl8eSTT6Z8btq0abF69eoslgFAYSoqKoqLL764xrklS5bE2rVrc1BU+Kqrq+OVV16JkSNHxgEHHBCtWrWKwYMHx7333hsrVqzIS9PKlStjxowZcdVVV0Xnzp1j0KBB8dxzz0UymcxLDwAAAAAAAAAAAAAAUDOLtQEAAAAAAAAA+F4ikYhBgwbFsmXLYrvttqtxvqqqKmbMmJGDMgAoPCeffHJKc6+88kqWSwrXihUr4t57743BgwfHDjvsEL17945Ro0bFq6++Gps3b8533j9JJpMxffr0OOKII6J79+5xzz33xIYNG/KdBQAAAAAAAAAAAAAA/A8WawMAAAAAAAAA8L906tQpHnzwwZRm//73v2e5BgAKU6tWraJXr141zs2fPz8HNYWhsrIynnnmmRg+fHh069Ytdt555zjnnHPikUceibVr1+Y7L2VLliyJ888/P3beeec48cQT47nnniu4ReAAAAAAAAAAAAAAAFBfleQ7AAAAAAAAAACAwnTkkUemNLdmzZoslwBA4erbt2+89tprPzqzNS/WTiaT8c4778SsWbNi1qxZMXv27KisrMx3VsasWbMmHn300Xj00Udju+22i969e0ffvn2jb9++sd9++0VpaWm+EwEAAAAAAAAAAAAAoN6xWBsAAAAAAAAAgB80atSoGDFixI/OzJkzJ0c1AFB4+vbtG7fccsuPzixYsCCqqqqiYcOGOarKvvXr18e4cePi3nvvjQ8//DDfOTnx1VdfxdNPPx1PP/10REQ0bNgwevbs+f2i7d69e0fLli3zXAkAAAAAAAAAAAAAAFs/i7UBAAAAAAAAAPhBrVq1qnFm/vz50a9fvxgwYEAMGDAgysrKIpFI5KAOAPKvT58+Nc5UVlbGokWLYv/9989BUXZ98803MW7cuBg7dmysWbMmLw3/9m//Fg0bNozq6ur47rvv/umf5eXlOeuoqqqKl19+OV5++eUYM2ZMRETsvvvu0bdv3+jTp0/07ds3Onbs6L8XAQAAAAAAAAAAAABAhlmsDQAAAAAAAADAD9p+++1Tmnv22Wfj2WefjeHDh8dOO+30/ZLtww47LLbbbrssVwJA/rRu3To6d+4cy5Yt+9G5+fPn1+nF2hUVFXHnnXfGTTfdFCtXrszZ53bu3Dn69+8f/fv3j4MPPjiaNm1a45kNGzbEX//611iwYEG89tpr8dprr8WHH36Yg9qIt99+O95+++245557vv+1Fi1aRJs2baK4uDiKior+6Z//6tf+5+81aNAg2rVrF127do2ysrIoKyuL9u3bW9gNAAAAAAAAAAAAAEC9ZbE2AAAAAAAAAAA/qH379rU+s2LFihg/fnyMHz8+iouL44ADDvh+0XaPHj2iqKgoC6UAkD99+/ZNabH2sGHDclSUOZWVlfGnP/0pbrjhhvjb3/6W9c9r1qxZHHrood8v0/7pT39a6zsaN24cvXv3jt69e3//a6tWrYrXX3/9+0XbCxYsiNWrV2cy/QetXbs21q5dm9E7t912239atF1WVhZdu3aNn/70p1FS4suDAQAAAAAAAAAAAADYuvnKeQAAAAAAAAAAflDfvn2ja9eu8c4776R1vrq6OubNmxfz5s2L3/72t9GuXbu44IIL4vLLL49mzZpluBYA8qNv375x3333/ejM/PnzI5lMRiKRyFHVlqmqqooJEybE9ddfHytWrMjqZ+2zzz4xYMCA6N+/fxxwwAHRoEGDjH9Gq1atYuDAgTFw4MCIiEgmk/HWW2/FbbfdFrNnz44PPvgg45+ZTevXr/9+Sfj/q1GjRnHEEUfERRddFP369asz/3kDAAAAAAAAAAAAAIDaSIy8a0DyHz/5SZeW0b7Dtmlftm5NRUQyEc1blmYkLpO0pUdberSlr5D7tKVHW3q0pUdberSlR1t6CrktorD7Crnt39pfE81K2+U7AwAAAADIookTJ8ZZZ52V0TvbtGkTDz/8cBxyyCEZvRcA8uG9996LLl261Di3bNmy6NSpUw6K0rdp06a4//7747rrrotPPvkkK5/RunXr6N+/f/Tv3z+OOOKIaN26dVY+J1XV1dXx9NNPx6233hovvPBCXlsyaa+99oorrrgiBg8eHCUlJfnOAQAAAAAAAAAAAACAjBh198DMLtYGAACg/um987XRpEHbfGcAAAAAAFlUVVUVPXv2jPLy8ozeu99++8WCBQsikUhk9F4AyLVkMhlt2rSJlStX/ujcxIkT48wzz8xRVe189913MXny5Pjd734XH330UUbvLikpib59+36/THuvvfaKoqKijH5GppSXl8dtt90WkydPjo0bN+Y7JyN22WWXGD58eJx99tnRpEmTfOcAAAAAAAAAAAAAAMAWGXX3wCjMv5UAAAAAAAAAAEDBaNiwYTz//POx1157ZfTe119/PebMmZPROwEgHxKJRPTp06fGuXnz5uWgpnaqq6tj8uTJUVZWFmeddVbGlmrvuuuucdFFF8UTTzwRa9asiRdffDF+85vfRI8ePQp2qXZERPfu3WP8+PGxYsWKuOuuu+Lkk0+OHXfcMd9ZW+Tjjz+OSy+9NHbZZZcYOXJkrFq1Kt9JAAAAAAAAAAAAAACwRQr3byYAAAAAAAAAAFAwdthhh3j55Zfj0ksvjZKSkozdO2bMmIzdBQD5lMpi7fnz5+egJDWbN2+OqVOnRvfu3eP000+P999/PyP3jhs3LpYtWxbvv/9+3H777XH00UdHs2bNMnJ3LrVq1SrOP//8ePjhh+PTTz+N5cuXx+TJk+OCCy6Ibt265TsvLatXr45Ro0ZFhw4d4tJLL43ly5fnOwkAAAAAAAAAAAAAANKSGHnXgOQ/fvKTLi2jfYdt89kDAABAHdN752ujSYO2+c4AAAAAAHLoo48+irvvvjuefPLJWLp06Rbft3jx4ujevXsGygAgf1599dU44IADapxbtWpVtGzZMgdF/1oymYz//u//jhEjRkR5eXlG7hw8eHCMHDkyysrKMnJfXbB27dp45ZVXYt68eTFv3rx47bXXYuPGjfnOqpXi4uI46aST4qqrrqqzy8IBAAAAAAAAAAAAAKh/Rt09MIryHQEAAAAAAAAAQN3SsWPHuOmmm+Ltt9+O5cuXx9133x3HHntsNGvWLK37/vznP2e4EAByb5999onS0tIa515++eUc1PxvyWQypk+fHvvuu28cd9xxGVmqfdxxx8XixYtjypQp9WqpdkREixYt4sgjj4wbbrgh5syZE+vWrYv58+fH6NGjY9CgQdGiRYt8J9aouro6Hnroodhrr71i2LBh8e233+Y7CQAAAAAAAAAAAAAAUpIYedeA5D9+8pMuLaN9h23z2QMAAEAd03vna6NJg7b5zgAAAAD+P/buPe7r+X78+PNzdVCKpBw2oSIhSiJ0sCmasESxDg7TDNu0sFrMROZQMqK+X8u+k0O6zPQt6awkZaGitCKlo0NS0pQOV12f3x+/m/1+W3Rd16fP4eq67vfbzY14vl7vx17/zB+XZwClQEFBQcyePTsmTZoUkyZNinfeeadY555++um48sorM1wHAJl39tlnx8yZM/c489vf/jYGDhyYpaL/u1B78uTJ0a9fv5gzZ05a7rzooovi7rvvjqZNm6blvrKosLAwVq9eHZ9//nkUFhbGrl27YteuXf/66//883f9sy+++CIWLlwYFStWjPfffz/ee++9WLt2bUaa69atG8OGDYt27dpl5H4AAAAAAAAAAAAAAEiH/sPaW6wNAADA3rFYGwAAAAD4Lm+++WaceeaZRc598MEH0aBBgywUAUBm/e53v4v7779/jzMnnnhiLFq0KOMtyWQyXnnllejXr1/8/e9/T8ud7dq1i7vvvjvOOOOMtNxHajZu3PivJdvf/DF+/Pi03X/VVVfFQw89FLVq1UrbnQAAAAAAAAAAAAAAkC79h7WPvFxHAAAAAAAAAABQNq1cubLImYMPPjiOPfbYzMcAQBa0bNmyyJnFixcX6/8j98bMmTPjnHPOiXPPPTctS7XbtGkTM2fOjMmTJ1uqXQrUrFkzzjrrrOjRo0cMGjQoxo0bF7t27YoXX3wxWrRosdf3P/3003HCCSdEfn5+JJPJNBQDAAAAAAAAAAAAAEB6WawNAAAAAAAAAEBGvPnmm0XOfPHFF/HFF19koQYAMq+4S43vueeejHx/9uzZcd5558XZZ58dM2bM2Ov7WrVqFdOnT49p06ZFq1at0lBIpuTl5UWHDh3i9ddfj5kzZ8ZFF120V/d9/vnn0a1bt/jxj38cq1evTlMlAAAAAAAAAAAAAACkh8XaAAAAAAAAAABkxPr164s1V7t27WjUqFFcf/31MWLEiFi5cmUkk8kM1wFA+tWsWTMaNWpU5Nxf/vKXmDNnTtq+O3fu3LjggguiRYsWMXXq1L2+74wzzogpU6bEa6+9Fj/84Q/3PpCsatWqVbz00kuxcOHCuOqqq6JixYop3zV+/Pho1KhRDB06NAoLC9NYCQAAAAAAAAAAAAAAqbNYGwAAAAAAAACAjLjggguKPbt48eJ4/PHH48orr4x69erFkUceGT179owPPvggg4UAkH4dO3Ys1lzz5s1j8+bNe/Wt+fPnx8UXXxynn356TJw4ca/uiog47bTTYsKECTF79uw477zzIpFI7PWd5M5JJ50UTz31VHz44Ydx0003RbVq1VK6Z/PmzdGzZ89o3bp1LF68OM2VAAAAAAAAAAAAAABQchZrAwAAAAAAAACQEe3bt49KlSqldPbjjz+OoUOHRqNGjaJ3796xadOmNNcBQGbccMMNUaVKlWLNdujQIbZu3VribyxatCg6d+4cTZs2jbFjx5b4/H9q0qRJvPjii/HWW29F+/btLdQuY4466qh4+OGHY/Xq1dG/f/+U7/n73/8eTZs2jbvvvjt27NiRxkIAAAAAAAAAAAAAACgZi7UBAAAAAAAAAMiIGjVqRJs2bfbqjp07d8Yf//jHOO6442L48OFRWFiYpjoAyIw6depEr169ijU7ffr06NChQ2zbtq1Y80uWLImuXbvGySefHKNGjdqbzIiIaNSoUbzwwgvx9ttvR4cOHSzULuMOPvjg6NevX6xbty66deuW0h07duyIO++8M0499dSYPXt2mgsBAAAAAAAAAAAAAKB4LNYGAAAAAAAAACBjfv7zn6flnnXr1kWPHj3izDPPjDfeeCMtdwJAptx6661Rs2bNYs1OnTo1qlatGg8++GCsWrVqt3++YsWKGDZsWCQSiTj++OPjueeei2QyuVd9DRs2jPz8/FiwYEF06tQp8vL8OGl5csghh8Szzz4b48ePjyOPPDKlOxYtWhQtW7aMX//61/HVV1+luRAAAAAAAAAAAAAAAPbMfwkBAAAAAAAAAEDGdOrUKZ588sm0LeycM2dOnHXWWXH11VfHp59+mpY7ASDdDjrooLj99ttLdKZPnz5Rt27daNCgQTRr1ixatWoVDRo0iPr168cNN9yQlq5jjjkmnn766fjHP/4RXbp0iQoVKqTlXvZNF1xwQSxatCh69uwZiUSixOeTyWQMGTIkTjrppJg4cWIGCgEAAAAAAAAAAAAA4Nsl7vrT+clvflG3Ya34/lEH5rIHAACAfUyLI/tFtUqH5zoDAAAAACjlXnjhhejWrVsUFBSk9d5jjjkmunfvHvvvv3/sv//+Ua1atX/78zd/XbNmzahTp05KSyMBIBXbt2+Pli1bxrx583KdEnXr1o077rgjrrzyyqhUqVKucyiFZs+eHddee20sXrw45Tu6desWgwcPjkMOOSSNZQAAAAAAAAAAAAAAXY47vAAAIABJREFU8O/6D2tvsTYAAAB7x2JtAAAAAKC45syZE7fcckvMmjUrJ9+vVatWXHzxxXHFFVfED37wg8jLy8tJBwDlx5o1a+Lss8+OlStX5uT7derUid///vdxzTXXROXKlXPSwL5j+/btMWDAgLj33ntT/s1QatWqFYMHD47u3bv7DU0AAAAAAAAAAAAAAMiI/sPah/86EAAAAAAAAACArDj99NPjtddei6lTp8att94aLVu2zOqSzw0bNsQTTzwRbdq0iaOPPjr69u0bCxcuzNr3ASh/jjzyyHjllVeiTp06Wf3u9773vRgyZEgsW7Ysrr/+eku1KZb99tsv7rzzzpg/f36cddZZKd2xYcOGuPLKK6N9+/axatWqNBcCAAAAAAAAAAAAAMD/lZdM5jrh2325YWts3LA11xnfqbS2ebfUeLfUlPZ3i/B2qSqtbd4tNd4tNd4tNd4tNd4tNaX93SK8HQAAAADAt0kkEtG2bdu4//77Y9asWbFp06aYOXNm3HfffdGkSZOsdXz00UfxwAMPROPGjaNJkybxwAMPxJo1a7L2fQDKj3r16sUrr7wShx9+eMa/deihh8bDDz8cH374Ydx4442x3377ZfyblD0nnnhizJo1K4YOHRrVq1dP6Y7JkydHo0aN4pFHHoldu3aluRAAAAAAAAAAAAAAgPIuL1lKN2svX7IhVr6/IdcZ36m0tnm31Hi31JT2d4vwdqkqrW3eLTXeLTXeLTXeLTXeLTWl/d0ivB0AAAAAQHFUqVIlWrVqFbfddlvMnz8/Pvvss7juuusikUhkreHdd9+Nvn37xtFHHx3dunWL7du3Z+3bAJQPDRo0iGnTpkXt2rUzcn+tWrVi4MCBsXz58rjpppuiatWqGfkO5UdeXl786le/ikWLFsUFF1yQ0h1btmyJm266KVq2bBn/+Mc/0lwIAAAAAAAAAAAAAEB5lpfrAAAAAAAAAAAA+Mahhx4aw4YNi3nz5kWrVq2y+u1kMhn5+fnRsWPH2Lp1a1a/DUDZd+KJJ8Yrr7wSjRs3TtudNWvWjHvvvTdWrFgRv/3tb6NatWppuxsiIo466qgYN25c5OfnxyGHHJLSHW+++WacfPLJceihh8acOXMimUymuRIAAAAAAAAAAAAAgPLGYm0AAAAAAAAAAEqdpk2bxmuvvRYjR46MI444IqvfnjRpUlx44YWWawOQdieffHLMmzcvBg8evFcLto866qjo379/rFixIn73u9/FAQcckMZK+HeJRCK6dOkS7733Xlx11VUp3/P5559H8+bNo0mTJjF48OD4/PPP01gJAAAAAAAAAAAAAEB5YrE2AAAAAAAAAAClUiKRiK5du8aSJUti//33z+q3p0+fHs8++2xWvwlA+VCxYsXo1atXLFiwIJYvXx6DBw+Oc845JypUqPCdZ6pWrRrt27ePhx9+OBYtWhQrV66Mfv36RY0aNbJYTnlXq1ateOqpp2Ly5MlRt27dlO9ZuHBh3HzzzXHEEUdE586dY+LEibFr1670hQIAAAAAAAAAAAAAUOZVzHUAAAAAAAAAAADsSbVq1WLLli0xc+bM+OMf/xhjx46NZDKZ8e/++c9/jmuvvTbj3wGg/KpXr1706tUrevXqFV988UVMnDgxpk2bFlu2bImCgoJo0KBBtGvXLlq2bBlVqlTJdS5ERES7du1i4cKF0a9fv3jkkUeisLAwpXsKCgpi1KhRMWrUqDjiiCPi6quvjmuuuSaOPfbYNBcDAAAAAAAAAAAAAFDWWKwNAAAAAAAAAMA+oXXr1tG6dev44IMPYuLEibFly5b4+uuvd/vz///Xixcvjm3btqX0vbfeeisWLFgQTZo0SfP/EgDY3cEHHxzdu3eP7t275zoFilS9evV46KGHokuXLnHttdfGwoUL9+q+jz/+OO67776477774gc/+EH06NEjOnXqFNWqVUtTMQAAAAAAAAAAAAAAZYnF2gAAAAAAAAAA7FOOO+64OO6444o9X1BQEFOmTIlnn302xowZE1u3bi322T//+c8xdOjQVDIBAMq85s2bx9y5c2PQoEFx9913x44dO/b6zhkzZsSMGTPil7/8ZVxxxRVxzTXXRPPmzSORSKShGAAAAAAAAAAAAACAsiAv1wEAAAAAAAAAAJBJlSpVigsvvDBGjhwZn332WTz11FPRrl27Yp0dMWJEWhZEAgCUVZUrV47bb789FixYEK1bt07bvVu2bIlhw4bFmWeeGSeddFI8+OCDsXbt2rTdDwAAAAAAAAAAAADAvstibQAAAAAAAAAAyo0DDjggrrrqqpg8eXIMGDCgyPlNmzbFmjVrslAGALBvO/744+PVV1+Nxx57LA444IC03r148eLo06dP1KlTJzp37hxLlixJ6/0AAAAAAAAAAAAAAOxbLNYGAAAAAAAAAKBc6tmzZ7HmPvroowyXAACUDXl5eXHDDTfE+++/H7169YqaNWum9f5du3bFqFGjokmTJjF06NBIJpNpvR8AAAAAAAAAAAAAgH2DxdoAAAAAAAAAAJRL+++/f7Hm3nnnnQyXAACULd///vdj8ODB8cknn0R+fn6cd955kUgk0nb/9u3bo2fPnnHxxRfH+vXr03YvAAAAAAAAAAAAAAD7Bou1AQAAAAAAAAAot+rVq1fkzIMPPhg7duzIQg0AQNlSpUqV6NKlS0yZMiVWrFgRd911Vxx99NFpu/+ll16Kxo0bx7Rp09J2JwAAAAAAAAAAAAAApZ/F2gAAAAAAAAAAlFtnnHFGkTMff/xxDBw4MAs1AABl19FHHx133nlnLF++PF5++eXo2rVr7Lfffnt976effhrnnXde3HrrrVFQUJCGUgAAAAAAAAAAAAAASjuLtQEAAAAAAAAAKLeaN29erLk//OEPsWbNmgzXAACUfXl5eXHuuefGyJEj49NPP42hQ4fGqaeeuld3JpPJGDhwYLRs2TI+/PDDNJUCAAAAAAAAAAAAAFBaWawNAAAAAAAAAEC5dfnllxdrrqCgIKpWrZrhGgCA8qVmzZrxq1/9KubNmxfvvPNO9OzZMw4++OCU75szZ040b948Zs2alcZKAAAAAAAAAAAAAABKG4u1AQAAAAAAAAAotzZu3FisuVq1akXt2rUzXAMAUH6dcsop8eijj8Ynn3wSzz//fLRv3z7y8kr+o85ffPFFtG3bNvLz8zNQCQAAAAAAAAAAAABAaWCxNgAAAAAAAAAA5dKECRPizDPPLNbs8ccfn+EaAAAiIvbbb7+47LLLYsKECbF69eo47rjjSnzHjh07olu3bnHfffdFMpnMQCUAAAAAAAAAAAAAALlUMdcBAAAAAAAAAADwbQoLC2PevHnxyiuvxLJly2L9+vWxYcOGf/2xZcuWqFmzZhx11FH/9kfTpk3jzDPPjEQi8Z13f/XVV9GjR4/YsmVLsVos1gYAyL4jjjgilixZEu+++2507do1Fi9eXKLzt99+e3z44Yfxpz/9KSpVqpShSgAAAAAAAAAAAAAAss1ibQAAAAAAAAAASo2tW7fGtGnTYuzYsTFu3Lj49NNP9zi/efPmWLNmTbz++uv/9vdPP/306NOnT3Tu3PlbF2wPGjQoPvvss2J3WawNAJA7jRs3jjlz5sRvfvOb+NOf/lSis0888USsXr06XnjhhahRo0aGCgEAAAAAAAAAAAAAyKbEXX86P/nNL+o2rBXfP+rAXPb8y6YvtkYkE1GjVpVcp3yrTRu2lco275Ya75aa0v5uEd4uVd4tNd4tNd4tNd4tNd4tNd4tdeXl7Voc2S+qVTo8LXcBAAAAAOXT2rVrY/z48TF27Nh4+eWXY+vWrWm7+5e//GU8+uijUaFChX/9vfXr18dRRx1V7O/k5eXFq6++Gq1bt05bFwAAqRk9enT87Gc/i40bN5boXKNGjWL8+PFx9NFHZ6gMAAAAAAAAAAAAAIBs6D+sfeldrA0AAMC+wWJtAAAAACAVO3fujEcffTSef/75ePPNNzP6rS5dusTIkSMjkUhERMS0adPi3HPPLdbZmjVrxl//+tc477zzMpkIAEAJrFmzJlq3bh2rVq0q0bnDDz88xo0bF82aNctQGQAAAAAAAAAAAAAAmdZ/WPvIy3UEAAAAAAAAAADly/r16+P888+P3/zmNxlfqh0R8dxzz8VTTz31r18vX768WOdOOumkmDt3rqXaAAClzJFHHhlLly6NG2+8sUTn1q5dG2effXa89NJLGSoDAAAAAAAAAAAAACAbLNYGAAAAAAAAACBrlixZEs2aNYtp06Zl9bs333xzbN26NSKKv1h79uzZUb9+/UxmAQCQokqVKsWQIUNi8ODBkUgkin3u66+/jo4dO8aQIUMyWAcAAAAAAAAAAAAAQCZZrA0AAAAAAAAAQFYkk8n4xS9+EatXr876t7/88ssYO3ZsRESsWLGiyPk//OEPUb169UxnAQCwl3r16hX/+7//G1WrVi32mcLCwvj1r38dN910U+zatSuDdQAAAAAAAAAAAAAAZILF2gAAAAAAAAAAZMXYsWNj+vTpOfv+U089FRERK1euLHK2Xr16Ga4BACBdOnbsGDNmzIjDDjusROceeeSR6NSpU2zZsiVDZQAAAAAAAAAAAAAAZILF2gAAAAAAAAAAZNz27dvjN7/5TU4bJk+eHGvXro0VK1YUOWuxNgDAvuX000+PN954I0488cQSnXvxxRfjhz/8YaxduzZDZQAAAAAAAAAAAAAApFvFXAcAAAAAAAAAAFD2DR06ND788MOUztaoUSNOPfXUqFmzZlx55ZVRu3btOPjgg2PHjh3x9ddfx+rVq+OWW26JTz/9dI/3FBYWxtNPPx3r1q0r8ptHH310Sq0AAORO3bp14/XXX4/OnTvHtGnTin1u7ty5ceaZZ8b48eOjUaNGGSwEAAAAAAAAAAAAACAdLNYGAAAAAAAAACCjZs6cGb179y7RmWOOOSY6dOgQP/7xj6NVq1ZRqVKl75xt0aJF/OQnP4l69erFqlWr9njv008/Xazv79ixo0S9AACUDgcddFBMmDAhbrjhhhg+fHixz61atSpatmwZo0aNirZt22awEAAAAAAAAAAAAACAvZWX6wAAAAAAAAAAAMqeZDIZL7/8clxwwQVx9tlnF/vcfffdF4sXL46lS5fGQw89FOecc84el2p/I5FIxPXXX1/k3KJFi4rVsXz58mLNAQBQ+lSuXDn+8pe/xD333FOic5s2bYrzzz8/nnzyycyEAQAAAAAAAAAAAACQFhZrAwAAAAAAAACQNtu2bYvhw4dHkyZNol27djFx4sRin506dWrcdtttccIJJ0QikSjxt6+44oqUzn2bZcuWpeUeAAByI5FIxO233x7PPvtsVK5cudjndu7cGddcc03ccccdkUwmM1gIAAAAAAAAAAAAAECqLNYGAAAAAAAAAGCvFRYWxoABA+Loo4+OHj16xMKFC0t0vkOHDtG2bdu9ajjyyCOjTZs2e3XHNyzWBgAoG7p16xZTp06Ngw8+uETn7rnnnrjiiiti+/btGSoDAAAAAAAAAAAAACBVFmsDAAAAAAAAALBXCgoK4oorrojbbrst1q1bV+LzlSpVigcffDAtLVdddVVa7lm6dGla7gEAIPdat24ds2fPjmOOOaZE50aOHBnt27ePHTt2ZKgMAAAAAAAAAAAAAIBUWKwNAAAAAAAAAEDKCgsL49JLL438/PyU7+jZs2c0aNAgLT2XXnppVKtWba/vWb58eRpqAAAoLY477riYPXt2tGjRokTnpk+fHrfeemuGqgAAAAAAAAAAAAAASIXF2gAAAAAAAAAApOyFF16IcePGpXy+YcOGcccdd6Stp3r16tG1a9e9vueSSy5JQw0AAKXJIYccEtOmTYvLL7+8ROcefvjheO+99zJUBQAAAAAAAAAAAABASVmsDQAAAAAAAABASgoKCuL3v/99yufPOOOMmDVrVhx00EFprIq48847o1q1aimfP+yww6JPnz5pLAIAoLSoUqVK5Ofnx6233lqic4MGDcpQEQAAAAAAAAAAAAAAJWWxNgAAAAAAAAAAJZZMJuNHP/pRLF26tMRna9SoEX369Ilp06ZF7dq1095Wp06deOKJJ1I+379//6hevXoaiwAAKE3y8vLi/vvvj8cffzwqVKhQrDMjRoyIjz76KMNlAAAAAAAAAAAAAAAUh8XaAAAAAAAAAACUyPvvvx9t27aN6dOnl+jcMcccE0OGDImPPvooHnjggahWrVqGCiMuv/zyuPnmm0t87oQTToif/exnGSgCAKC0+fnPfx7jx48v1mxBQUEMHjw4w0UAAAAAAAAAAAAAABRHWhdrf7lha2zcsDWdV6aNttRoS4221JXmPm2p0ZYabanRlhptqdGWmtLcFlG6+0pzW+GuZK4TAAAAAIAs2bJlS9x2223RuHHjEi3VPvvss2PMmDGxZMmSuPHGG6N69eoZrPx/Bg4cGN27dy/2/OGHHx5DhgyJihUrZrAKAIDS5Ec/+lG8/vrrxZodNmxYbNy4McNFAAAAAAAAAAAAAAAUJa2LtZcv2RAr39+QzivTRltqtKVGW+pKc5+21GhLjbbUaEuNttRoS01pboso3X2luW3Hjl25TgAAAAAAsuCTTz6Jpk2bxoABA6KgoKDY5wYNGhQzZsyIiy++OCpUqJDBwt1VqlQpnnnmmXjooYfiwAMP/M65k046KYYPHx4rV66Mtm3bZrEQAIDSoEWLFnHDDTcUObd58+Z47LHHslAEAAAAAAAAAAAAAMCeVMx1AAAAAAAAAAAApdv69eujbdu2sXTp0hKda9euXfTu3TtDVcWTSCTi5ptvjp/+9Kfx8ssvx6JFi2Lp0qVRu3btqF+/frRu3TpOPfXUSCQSOe0EACC37rrrrhg+fHhs3759j3OPPPJI3HzzzVG1atUslQEAAAAAAAAAAAAA8J8s1gYAAAAAAAAAYI/69u0b77//fonP3X///RmoSU3NmjXj8ssvz3UGAACl1GGHHRY9evSIxx57bI9z69ati6eeeipuuOGGLJUBAAAAAAAAAAAAAPCf8nIdAAAAAAAAAABA6bVgwYIYPnx4ic8NGjQoTj311AwUAQBAZvTu3Tvy8or+8epBgwbFzp07s1AEAAAAAAAAAAAAAMC3sVgbAAAAAAAAAIBvlUwmo3fv3pFMJkt07s4774zevXtnqAoAADKjfv36cdlllxU5t3z58hg1alQWigAAAAAAAAAAAAAA+DYWawMAAAAAAAAA8K0mTZoUU6dOLfZ8kyZNYtasWXHXXXdlLgoAADKob9++xZobOHBgiX8DGgAAAAAAAAAAAAAA0sNibQAAAAAAAAAAdrNz587o06dPsecfeeSRmDt3brRs2TKDVQAAkFlNmzaN8847r8i5d955p0S/CQ0AAAAAAAAAAAAAAOljsTYAAAAAAAAAAP9m165dcfbZZ8eiRYuKNf/BBx/Er3/966hYsWKGywAAIPP69u1brLmBAwdmuAQAAAAAAAAAAAAAgG9jsTYAAAAAAAAAAP/y6quvRrNmzWL27NnFmn/ssceiQYMGGa4CAIDsadOmTTRr1qzIuWnTpsW8efOyUAQAAAAAAAAAAAAAwP/PYm0AAAAAAAAAAGLZsmVxySWXxDnnnBMLFiwo1pkTTzwxrr322gyXAQBAdiUSiejbt2+xZgcOHJjhGgAAAAAAAAAAAAAA/pPF2gAAAAAAAAAA5dy4ceOiSZMmMWbMmBKdGzRoUFSsWDFDVQAAkDuXXnppHHvssUXOjRo1KpYtW5aFIgAAAAAAAAAAAAAAvmGxNgAAAAAAAABAOTZlypS4+OKL4+uvvy7RubZt20b79u0zVAUAALlVoUKF6N27d5FzhYWF8eCDD2ahCAAAAAAAAAAAAACAb1isDQAAAAAAAABQTn388cfRvXv3KCwsLNG5RCIRDz74YCQSiQyVAQBAbhUWFkb9+vWLNfvkk0/G2rVrM1wEAAAAAAAAAAAAAMA3LNYGAAAAAAAAACiHdu7cGd26dYv169eX+OwDDzwQp5xySgaqAAAgN/75z3/Gn//85+jQoUMcccQRUalSpWjXrl2xzm7fvj1uuummDBcCAAAAAAAAAAAAAPCNirkOAAAAAAAAAAAg++6+++547bXXSnxuwIAB0bt37wwUAQBA9rz77rsxcuTIeOWVV+L999+Pr776aq/uGz16dHz22Wdx2GGHpakQAAAAAAAAAAAAAIDvYrE2AAAAAAAAAEA5s3z58hgwYECJzrRo0SIefvjhaN68eYaqAAAgM3bs2BGjR4+O0aNHx1tvvRUfffRRFBQUpP0b/fv3j//+7/9O670AAAAAAAAAAAAAAOzOYm0AAAAAAAAAgHLmscceK/Yiwdq1a8d//dd/xWWXXRaJRCLDZQAAsPdWrVoVzzzzTEyZMiUWLVoUGzdujGQymfHvPv7449GrV69o2LBhxr8FAAAAAAAAAAAAAFCeWawNAAAAAAAAAFCO7Ny5M5555pliz69ZsyaqVKmSwSIAAEhdYWFhTJ06NZ5//vl4/fXXY8WKFbF9+/actOzatStuvfXWGD16dE6+DwAAAAAAAAAAAABQXlisDQAAAAAAAABQjkyaNCk+++yzIudOO+20eP3116Ny5cpZqAIAgOJZv3595Ofnx/jx42P+/Pmxbt26SCaTuc76lzFjxsSsWbOiVatWuU4BAAAAAAAAAAAAACizLNYGAAAAAAAAAChHnnzyyWLNPfHEE5ZqAwCQc2+++Wbk5+fHjBkzYunSpbFly5ZcJxWpT58+8fe//z0SiUSuUwAAAAAAAAAAAAAAyiSLtQEAAAAAAAAAyon169fH2LFji5zr2rVrnHzyyVkoAgCA/+frr7+Ov/3tb/Hiiy/G3Llz45NPPoldu3blOqvE3njjjRg1alR07tw51ykAAAAAAAAAAAAAAGVSWhdrH3N8rYhkIp1Xpo221GhLjbbUleY+banRlhptqdGWGm2p0Zaa0twWUbr7SnNb5coVcp0AAAAAABRTfn5+FBQUFDl33XXXZaEGAIDy7oMPPohnnnkmpk6dGu+9915s2rQp10m7SSQSceihh0aTJk3iwgsvjM8//zzuueeeIs/ddttt0aFDh6hcuXIWKgEAAAAAAAAAAAAAypfEXX86P/nNL+o2rBXfP+rAXPYAAACwj2lxZL+oVunwXGcAAAAAAMXQrFmzePvtt/c4U69evVi2bFnk5eVlqQoAgPJg586dMX78+Bg1alTMnj07Vq9eHTt27Mh11m7222+/qFu3brRs2TIuu+yyaNeu3b/9u/H27dvj+OOPj5UrVxZ516OPPho9e/bMYC0AAAAAAAAAAAAAQPnTf1j7qJjrCAAAAAAAAAAAMu/dd98tcql2RMTVV19tqTYAAHvt008/jWeeeSYmT54c7777bmzYsCGSyWSus3ZTs2bNaNSoUbRr1y6uuOKKqFev3h7n99tvv7j33nuje/fuRd599913x1VXXRU1atRIVy4AAAAAAAAAAAAAABEWawMAAAAAAAAAlAfDhw8v1tzVV1+d4RIAAMqawsLCmDlzZjz33HMxc+bMWL58eWzdujXXWbupWLFi1KlTJ5o3bx4dO3aMSy65JKpUqVLie7p06RJ//OMfi/yNa9avXx8PPPBA3HvvvakmAwAAAAAAAAAAAADwLSzWBgAAAAAAAAAo43bs2BEjRowocu6cc86JunXrZj4IAIB92pdffhl//etfY9y4cfH222/H2rVro7CwMNdZuznggAOiYcOGcc4550S3bt3ilFNOScu9eXl5MWjQoGjbtm2Rsw899FD84he/iDp16qTl2wAAAAAAAAAAAAAAWKwNAAAAAAAAAFDmTZgwIdavX1/k3DXXXJOFGgAA9jXz58+PkSNHxvTp02PJkiXx1Vdf5TppN3l5eXH44YfHqaeeGhdddFH85Cc/iYMOOihj32vTpk1ccMEFMWHChD3Obdu2Lfr16xdPPPFExloAAAAAAAAAAAAAAMobi7UBAAAAAAAAAMq44cOHFzlzwAEHxKWXXpqFGgAASrNt27bF6NGj48UXX4w333wzPvroo9i5c2eus3ZTtWrVqF+/frRu3Tq6dOkSrVu3jry8vKw2DBw4MCZNmhSFhYV7nHvyySfjpptuisaNG2epDAAAAAAAAAAAAACgbLNYGwAAAAAAAACgDPvss89i/PjxRc5dfvnlUa1atSwUAQBQmqxYsSJGjBgRU6ZMiUWLFsXGjRtznbSbRCIRtWrVipNPPjnOP//86N69exxxxBG5zoqTTjopfvrTn8YTTzyxx7lkMhl9+/aNiRMnZqkMAAAAAAAAAAAAAKBss1gbAAAAAAAAAKAMe/7552PXrl1Fzl1zzTVZqAEAIJcKCwtjypQp8be//S1ef/31WLlyZWzfvj3XWbupXLlyHHXUUXHWWWdFp06d4sILL4yKFUvnjz33798/8vPzY+vWrXucmzRpUkydOjXOPffcLJUBAAAAAAAAAAAAAJRdpfMnzAEAAAAAAAAASIt58+YVOdOgQYNo0aJFFmoAAMim9evXx8iRI2P8+PGxYMGCWLduXSSTyVxn7aZGjRpxwgknxLnnnhvdu3eP448/PtdJxVanTp24+eab47777ity9re//W3MnTs38vLyslAGAAAAAAAAAAAAAFB2WawNAAAAAAAAAFCGrVmzpsiZgw8+OBKJRBZqAADIpDfffDPy8/Pj1VdfjWXLlsWWLVtynbSbChUqxPe///047bTT4uKLL45OnTpF9erVc521V/r27RuPP/54rF+/fo9z77zzTowcOTKuuOKKLJUBAAAAAAAAAAAAAJRNFmsDAAAAAAAAAJRhlSpVKnLmsssuy0IJAADptHnz5vjb3/4WY8eOjblz58ann34au3btynXWbqpVqxbHHnts/PCHP4yuXbvGGWcF0+wPAAAgAElEQVSckeuktDvwwAPjzjvvjJ49exY5e/vtt0fnzp2jSpUqWSgDAAAAAAAAAAAAACibLNYGAAAAAAAAACjDirOw75BDDslCCQAAe+P999+PESNGxLRp0+K9996LTZs25TppN4lEIg499NA45ZRT4sILL4yuXbtG7dq1c52VFdddd1088sgjsWzZsj3OrV69OoYMGRJ9+vTJUhkAAAAAAAAAAAAAQNljsTYAAAAAAAAAQBn2ySefFDmzbdu2LJQAAFBcO3fujHHjxsWoUaNi9uzZsXr16igoKMh11m7222+/qFevXrRs2TIuv/zyOPfccyMvLy/XWTlRuXLluP/+++Oyyy4rcvbee++NHj16RK1atbJQBgAAAAAAAAAAAABQ9lisDQAAAAAAAABQhs2ZM6fIme3bt2ehBACA7/Lxxx/Hs88+G5MmTYqFCxfGhg0bIplM5jrr3yQSiahZs2Y0atQo2rVrF927d4969erlOqtU6dSpU5x55pnxxhtv7HFu06ZNce+998ZDDz2UpTIAAAAAAAAAAAAAgLLFYm0AAAAAAAAAgDJq/vz5xZqrWNGPkAAAZEthYWHMnDkznnvuuZg5c2YsX748tm7dmuus3VSsWDHq1KkTZ5xxRlxyySVx8cUXR5UqVXKdVaolEokYNGhQtG7dusjZoUOHxo033hj169fPQhkAAAAAAAAAAAAAQNniv4oEAAAAAAAAACijfve73xVrrnnz5hkuAQAov7788st47rnnYty4cfH222/HZ599FoWFhbnO2s0BBxwQxx9/fLRp0ya6desWjRs3znXSPqlVq1bRsWPHGDNmzB7nCgoK4vbbb4/8/PwslQEAAAAAAAAAAAAAlB0WawMAAAAAAAAAlEEzZsyIiRMnFjl34IEHWpoIAJBG8+fPj2effTamT58eS5Ysic2bN+c6aTd5eXlx+OGHR7NmzeLHP/5x/OQnP4kDDzww11llxoABA+Kll16KXbt27XHuueeei1tuuSVOP/30LJUBAAAAAAAAAAAAAJQNFmsDAAAAAAAAAJQxyWQybrvttmLN9u7dOypVqpThIgCAsmnbtm0xevToGDNmTLz11lvx0Ucfxc6dO3OdtZuqVavGMcccE61bt44uXbpEq1atIi8vL9dZZVbDhg3juuuui8cee6zI2T59+sT06dMjkUhkoQwAAAAAAAAAAAAAoGyomExGlMafw/5yw9ZIRkTNWlVznfKtNm7YWirbvFtqvFtqSvu7RXi7VHm31Hi31Hi31Hi31Hi31Hi31Hk7AAAAACBXXnrppZg9e3aRc4cddljcfPPNWSgCACgbVqxYESNGjIgpU6bEokWLYuPGjblO2k0ikYhatWpF48aNo3379tG9e/f43ve+l+uscufOO++MZ555JjZv3rzHuRkzZsT48ePjoosuylIZAAAAAAAAAAAAAMC+Ly+ZTOa64VstX7IhVr6/IdcZ36m0tnm31Hi31JT2d4vwdqkqrW3eLTXeLTXeLTXeLTXeLTWl/d0ivB0AAAAAkDu///3vizV3xx13RPXq1TNcAwCwbyosLIwJEyZEjx49omHDhlGlSpWoX79+9OvXL2bNmlVqlmpXrlw5GjRoEFdddVWMGTMmduzYEZ9//nlMmzYtevfubal2jhx22GHRp0+fYs327ds3du7cmeEiAAAAAAAAAAAAAICyo2KuAwAAAAAAAAAASK/iLuX72c9+luESAIB9x7p162LkyJExYcKEWLBgQXz++eeRTCZznbWbgw46KE444YQ477zzonv37nHcccflOonvcMstt8Rjjz0Wa9eu3ePc4sWLY/jw4fHzn/88S2UAAAAAAAAAAAAAAPs2i7UBAAAAAAAAAMqY008/Pd57770i5zp06BD5+flRq1atLFQBAJQehYWF8dZbb8XIkSPjtddei6VLl8bXX3+d66zdVKhQIY444og47bTTomPHjtGpU6fYf//9c51FMVWvXj369+8f119/fZGz/fr1i27dukW1atWyUAYAAAAAAAAAAAAAsG/Ly3UAAAAAAAAAAADp1bx582LNvfzyy3HPPfdkuAYAIPc2b94cw4cPj0suuSSOPPLIqFy5cpx11lkxZMiQWLBgQalZql2tWrU45ZRT4qabboo33ngjdu7cGatWrYpRo0bFlVdeaan2PqhHjx5xwgknFDm3du3aeOihh7JQBAAAAAAAAAAAAACw76uY6wAAAAAAAAAAANKrYsXi/0jI/PnzM1gCAJAbixcvjhEjRsQrr7wS7733Xvzzn//MddJu8vLy4tBDD42mTZtG+/bto2vXrlG7du1cZ5FmFStWjIEDB0aHDh2KnH3ggQfiuuuui8MOOywLZQAAAAAAAAAAAAAA+y6LtQEAAAAAAAAAyoBNmzbFyJEj43/+53/i7bffLva5+fP/D3t3Hlx1fS5+/DkhhD0ioggKKImCggsugKIoLqCigIqIAe1evda1VltRFL1aW+29VK0bvVZbA6K2XBFlaRURxK0q4q4QFndc2NckJL8/nN57/aX1hOQsWV6vGcdBn+/n+/Yz45xh5uThtaisrIxEIpHGOgCA9CktLY3HH388pk6dGi+88EJ88MEHUVZWlu2sKpo3bx577rln9O/fP0aOHBnHHnts5OTkZDuLDDj55JNjwIABMW/evG+d27BhQ1x33XVx5513ZqgMAAAAAAAAAAAAAKB+slgbAAAAAAAAAKAe27hxY9xwww1x6623xubNm7f7+TVr1sSKFStijz32SH0cAEAafPzxx1FcXByzZs2KN954I1atWhWVlZXZzvqGRCIRO+64Y/Tq1SsGDx4co0ePjq5du2Y7iyxJJBJxyy23RN++fZPOTpw4MS666KLo0aNHBsoAAAAAAAAAAAAAAOoni7UBAAAAAAAAAOqpxYsXx6mnnhpvvfVWrc5ZuHChxdoAQJ1UUVERzzzzTDz00EMxf/78WLp0aWzZsiXbWVU0bdo0dt999+jbt2+cdtppMWzYsMjLy8t2FnVInz594swzz4yHHnroW+e2bdsWV155Zfz3f/93hsoAAAAAAAAAAAAAAOofi7UBAAAAAAAAAOqh6dOnx5gxY2LdunW1PmvRokVx6qmnpqAKAKB2Vq1aFVOmTIknnngiXn311fj888+joqIi21lV5OfnR/fu3eOYY46JoqKi2H///bOdRD1w4403xtSpU6OsrOxb5x599NF47rnn4vDDD89QGQAAAAAAAAAAAABA/WKxNgAAAAAAAABAPVJRURHXXXddXH/99Sk788QTT0zZWQAA22PhwoUxadKkePrpp+P999+PDRs2ZDupipycnOjYsWMcfPDBccopp8TIkSMjPz8/21nUQwUFBXH++efHrbfemnT2iiuuiPnz50cikchAGQAAAAAAAAAAAABA/WKxNgAAAAAAAABAPbF69eoYM2ZMzJgxI2Vnfve7342+ffum7DwAgH9ly5Yt8ec//zkee+yxeOmll+Ljjz+O8vLybGdV0aJFiygsLIwBAwbEqFGj4vDDD4+cnJxsZ9FAXH311XHffffFunXrvnVuwYIFMW3atBg+fHiGygAAAAAAAAAAAAAA6g+LtQEAAAAAAAAAMmzbtm2xcuXK2LZtW+y6667RtGnTpM889dRTcdxxx6WsIZFIxJgxY+KWW25J2ZkAAP9XSUlJPPDAA/G3v/0t3n777VizZk22k6pIJBLRvn372H///ePEE0+MMWPGRIcOHbKdRQPWvn37uPLKK+PKK69MOnvqqadGaWlptX6/AAAAAAAAAAAAAADQmFisDQAAAAAAAACQIeXl5fGf//mfcf3118fGjRsjIiInJye6dOkS3bp1+8ZfBQUF0a1btygvL4/LLrssiouLU9ZxxhlnxPjx42PfffdN2ZkAQONWXl4es2fPjkceeSSef/75WL58eZSWlmY7q4q8vLzo2rVrHHbYYTFixIg48cQTIzfX12nJrIsvvjjuuOOO+Oijj5LO5uXlxfr166N169YZKAMAAAAAAAAAAAAAqB/8JAAAAAAAAAAAQAa8+uqr8cMf/jAWLlz4jX9eUVERy5cvj+XLl8ecOXNS+s4+ffpE3759o3///rFu3br4/PPP46STTorevXun9D0AQOOzcuXKmDx5csyYMSMWLVoUX375ZVRWVmY7q4q2bdvGvvvuG8cff3yMHj069tprr2wnQbRo0SJuuOGG+O53v1ut+cLCwrj33ntjyJAh6Q0DAAAAAAAAAAAAAKgnLNYGAAAAAAAAAEizZcuWxdFHHx3r16/P2Dv//ve/xyGHHJKx9wEADVdFRUU899xzMWXKlJg3b14sWbIkNm/enO2sKnJzc6NTp07Rp0+fGDZsWJx22mnRsmXLbGfBPzVmzJiYMGFCLFq0KOnsypUr4+STT47vfe97MW7cuNhzzz0zUAgAAAAAAAAAAAAAUHdZrA0AAAAAAAAAkEbl5eVx9tlnZ2yp9tVXXx3jx4+PJk2aZOR9AEDDs27dunj44Ydj+vTp8corr8Snn34aFRUV2c6qolWrVrH33nvH0UcfHWeddVYceuih2U6CamvSpEnccsstMWjQoGo/c99998UDDzwQ3//+9+Pqq6+Ozp07p7EQAAAAAAAAAAAAAKDuslgbAAAAAAAAACCNfvWrX8WCBQvS/p78/Pz405/+FMOGDUv7uwCAhuXNN9+M4uLimDNnTrz33nuxbt26bCdVkZOTE7vsskv07t07hgwZEmeddVa0a9cu21lQK8cff3wMGjQo/vrXv1b7mfLy8pg4cWLcf//98aMf/SjGjh0bnTp1SmMlAAAAAAAAAAAAAEDdY7E2AAAAAAAAAECavPTSSzF+/Pi0v2ffffeNqVOnRvfu3dP+LgCgfistLY1p06bF1KlT48UXX4yPPvooysrKsp1VRfPmzaNbt25x+OGHx8iRI+PYY4+NnJycbGdByt12223Rp0+f7V5oX1paGnfccUfce++9cd5558UvfvGL6NChQ5oqAQAAAAAAAAAAAADqFou1AQAAAAAAAADSYMOGDTF69OjYtm1bWt9z5plnxu9///to06ZNWt8DANRPK1asiEmTJsXs2bPjzTffjNWrV0dlZWW2s74hkUhEu3btolevXjF48OAYM2ZMdO7cOdtZkBHdu3ePRx55JIYNGxZbtmzZ7ue3bNkSv/3tb2PixIlxwQUXxOWXXx7t27dPQykAAAAAAAAAAAAAQN2Rm5OTyHbDP1XQY6eIyrrZFhHRrUfd/MK5e6sZ91Yzdf3eItxdTbm3mnFvNePeasa91Yx7qxn3VnPuDgAAAAAat0svvTSWLFmStvN33333uP3222P48OFpewcAUL9UVFTEk08+GQ8//HAsWLAgli9fXqNFvenWtGnT6Ny5c/Tt2zdOO+20GDp0aOTl5WU7C7Jm0KBB8fzzz8fpp58eS5curdEZmzZtiptvvjnuvPPOuPjii+Oyyy6LHXfcMcWlAAAAAAAAAAAAAAB1Q2L83SdU/uMXe3TfKTp1yc9mDwAAAPXM4Z2viVZNd812BgAAAADUKdOnT4+hQ4em5ewmTZrExRdfHNddd120bt06Le8AAOqHL7/8Mh588MF44okn4rXXXosvvvgiKioqsp1VRX5+fuyzzz5xzDHHxJgxY2LffffNdhLUSatXr46zzz47nnjiiVqflZ+fHz/96U/jkksuiR122CEFdQAAAAAAAAAAAAAAdcN195xosTYAAAC1Y7E2AAAAAHxTZWVl9O7dOxYtWpR0tmXLlvH444/Htm3bYunSpVFSUvI/fy8pKYl169b9z+zuu+8ehx12WIwdOzYOPPDAdP4nAAB11N///veYPHlyzJ07NxYvXhwbN27MdlIVOTk50alTpzj44INj6NChMXLkSH8YCGyHioqKuP3222P8+PGxZs2aWp+34447xuWXXx4XXnih/xcBAAAAAAAAAAAAgAbBYm0AAABqzWJtAAAAAPimV155JQ455JBqzRYXF8fo0aP/6b+rrKyMVatWxbJly6JTp07RqVOnVGYCAHXcpk2b4pFHHolp06bFyy+/HJ988kls27Yt21lVtGzZMgoLC2PAgAFx1llnRb9+/SInJyfbWVDvrVmzJiZMmBATJkyI9evX1/q89u3bx89//vM4//zzo2XLlikoBAAAAAAAAAAAAADIDou1AQAAqDWLtQEAAADgm6ZNmxbDhw9POjdq1Kh48MEHM1AEANQH7777bhQXF8dTTz0V77zzTqxduzbbSVUkEonYeeed44ADDoiTTjopioqKYpdddsl2FjRoq1atit/85jdx2223xcaNG2t9XocOHeLKK6+Mc889N5o3b56CQgAAAAAAAAAAAACAzLrunhMjN9sRAAAAAAAAAAANyZ577lmtuf79+6e5BACoq8rLy+Pxxx+Pv/zlL/H888/HBx98EGVlZdnOqqJZs2bRtWvX6N+/f4wYMSIGDRoUubm+egqZ1K5du/jlL38Zl1xySdx8881xxx13xJYtW2p83sqVK+OSSy6JW265Ja666qr4wQ9+EHl5eSksBgAAAAAAAAAAAABIv8T4u0+o/Mcv9ui+U3Tqkp/NHgAAAOqZwztfE62a7prtDAAAAACoM9avXx/5+cm/fzF48OCYNWtWBooAgGz7+OOPo7i4OGbNmhVvvvlmfPXVV1FZWZn8wQzbcccdo2fPnnHcccfFmDFjoqCgINtJwP/n008/jZtuuinuueeeKC0trfV5Xbt2jXHjxsU555wTTZs2TUEhAAAAAAAAAAAAAEB6XXfPiRZrAwAAUDsWawMAAABAVd27d4/333//W2c6deoUH3/8cYaKAIBMqaioiGeeeSYeeuihmD9/fixdujS2bNmS7awqcnNzY/fdd48+ffrE8OHD49RTT43mzZtnOwuopo8++ihuvPHGuPfee6OsrKzW5xUUFMS1114bRUVF0aRJkxQUAgAAAAAAAAAAAACkh8XaAAAA1JrF2gAAAABQ1UMPPRSjRo1KOvfVV19Fu3btMlAEAKTLmjVrYsqUKfH444/Hq6++GitXroyKiopsZ1XRunXr6N69ewwcODCKioqid+/e2U4CUmD58uVxww03xP333x/btm2r9Xndu3eP8ePHx8iRIyMnJycFhQAAAAAAAAAAAAAAqWWxNgAAALVmsTYAAAAAVLVs2bLo1q1b0rn169dH69atM1AEAKTKwoULY9KkSfH000/H+++/Hxs2bMh2UhU5OTmx6667xkEHHRRDhgyJUaNGRdu2bbOdBaTRkiVL4vrrr49JkyalZLl/r1694rrrrotTTz01EolECgoBAAAAAAAAAAAAAFLjuntOjNxsRwAAAAAAAAAANDTvvPNO0pnOnTtbqg0AddyWLVti6tSp8eijj8ZLL70UH3/8cZSXl2c7q4oWLVpEt27d4sgjj4xRo0bFkUceGTk5OdnOAjKosLAw/vSnP8XYsWNj/Pjx8fDDD0dlZWWNz3vzzTfj9NNPj+HDh8d9991nOT8AAAAAAAAAAAAAUKdYrA0AAAAAAAAAkGJnnHFG0pl99tknAyUAwPYoKSmJBx54IP72t7/F22+/HWvWrMl2UhWJRCJ22mmn2G+//eKEE06I0aNHx2677ZbtLKCO6NGjR0yZMiWuuuqqGD9+fEydOrVW5z366KPx6aefxlNPPRWtWrVKUSUAAAAAAAAAAAAAQO1YrA0AAAAAAAAAkEJ33nlnbNq0KemcxdoAkF3l5eUxe/bseOSRR+L555+P5cuXR2lpabazqsjLy4suXbrEYYcdFqeffnoMGTIkcnN9/RP4dvvtt1/85S9/iYULF8a1114b06dPr/FZL774Ypx++unx2GOPRV5eXgorAQAAAAAAAAAAAABqxk9WAAAAAAAAAACkyNSpU+OCCy6o1qzF2gCQWStXrozi4uKYOXNmvP766/Hll19GZWVltrOqaNu2beyzzz5x7LHHxujRo6NHjx7ZTgLqsd69e8djjz0WL730UlxzzTUxe/bsGp0ze/bs+N73vhcPPPBA5OTkpLgSAAAAAAAAAAAAAGD7WKwNAAAAAAAAAJACr7zyShQVFVVrQWdOTk4ce+yxGagCgMapoqIinnvuuZgyZUrMmzcvlixZEps3b852VhVNmjSJ3XbbLQ455JAYPnx4nH766dGyZctsZwENUJ8+fWLWrFmxYMGCuOaaa2LOnDnbfcbkyZNj5513jgkTJkQikUhDJQAAAAAAAAAAAABA9VisDQAAAAAAAACQAr/85S9j69at1ZodMWJEFBYWprkIABqPdevWxcMPPxzTp0+PV155JT799NOoqKjIdlYVrVq1ir333juOOuqoGDVqVPTt2zfbSUAj079//3jqqadi7ty5MW7cuHj22We36/lbb701OnToEFdeeWWaCgEAAAAAAAAAAAAAkrNYGwAAAAAAAACglj744IN49NFHqzXbokWLGDduXJqLAKBhe/3112Py5MkxZ86cePfdd2P9+vXZTqoiJycndtlll+jdu3cMGTIkzjzzzGjfvn22swAiIuLoo4+OefPmxZNPPhnjxo2LF198sdrPjh07Nnbeeef44Q9/mMZCAAAAAAAAAAAAAIB/zWJtAAAAAAAAAIBamjp1alRUVCSda9KkSTzyyCPRq1evDFQBQMNQWloa06ZNi6lTp8aLL74YH330UZSVlWU7q4rmzZvHnnvuGf3794+RI0fGscceGzk5OdnOAviXEolEHH/88XHcccfFH/7wh+1alH3uuedG+/btY/jw4WksBAAAAAAAAAAAAAD451K6WHvNV5ujMiJ23KlFKo9NCW01o61mtNVcXe7TVjPaakZbzWirGW01o61m6nJbRN3uq8ttFdsqI5pmuwIAAAAAsuvzzz+v1tzvf//7GDJkSJprAKB+W7FiRTzwwAPx17/+Nd56661YvXp1VFZWZjvrGxKJRLRr1y569eoVgwcPjjFjxkTnzp2znQVQI4lEIn7wgx/EgAED4ogjjqjW728qKipi1KhRMXv27DjqqKMyUAkAAAAAAAAAAAAA8L9Sulh76XtfRaIyYsf+u6fy2JTQVjPaakZbzdXlPm01o61mtNWMtprRVjPaaqYut0XU7b663FZaui2iebYrAAAAACC7vvrqq2rNfe9730tzCQDULxUVFfHkk0/Gww8/HAsWLIhly5bF1q1bs51VRdOmTaNz587Rt2/fOO2002Lo0KGRl5eX7SyAlNprr71i5syZcfTRR8f69euTzm/dujWGDh0aTz/9dBx00EEZKAQAAAAAAAAAAAAA+FpKF2sDAAAAAAAAADRGmzdvTjqzww47ZKAEAOq2L7/8MiZPnhxPPPFELFq0KD7//POorKzMdlYV+fn5sc8++8QxxxwTY8aMiX333TfbSQAZcdBBB8W0adPihBNOiNLS0qTz69ati4MPPjgmTpwYP/zhDyORSGSgEgAAAAAAAAAAAABo7CzWBgAAAAAAAACopY4dOyad6dKlSwZKAKBuefHFF+PBBx+MuXPnxpIlS2Ljxo3ZTqoiJycnOnXqFAcffHAMHTo0Ro4cGa1bt852FkDWDBw4MB588ME444wzoqKiolrP/PjHP46HH344br/99ujRo0eaCwEAAAAAAAAAAACAxs5ibQAAAAAAAACAWjr00EOTzrzxxhvx4YcfRufOnTNQBACZt2nTpnjkkUdi2rRp8fLLL8cnn3wS27Zty3ZWFS1btozCwsIYMGBAnHXWWdGvX7/IycnJdhZAnXLaaafFXXfdFeeee261n3nyySdj//33j8suuyyuvvrqaNWqVRoLAQAAAAAAAAAAAIDGzGJtAAAAAAAAAIBaOv744yM3NzfKy8u/dW7GjBnbtZgOAOqyxYsXR3Fxcfztb3+Lt99+O9auXZvtpCoSiUTsvPPOccABB8RJJ50URUVFscsuu2Q7C6Be+PGPfxxffPFFXH311dV+pqysLH71q1/FpEmTYsKECXHaaadFIpFIYyUAAAAAAAAAAAAA0BhZrA0AAAAAAAAAUEs77LBDHHHEETF37txvnbNYG4D6qry8PGbOnBl//vOf4/nnn48VK1ZEaWlptrOqaNasWXTt2jX69+8fI0aMiEGDBkVurq9KAtTU2LFj4/PPP4/bbrttu5778MMPY8SIETF48OC4/fbbY6+99kpTIQAAAAAAAAAAAADQGPlpEQAAAAAAAACAFBgyZEjSxdpPPvlkbN26NZo1a5aZKACooZUrV0ZxcXHMnDkzXn/99fjyyy+jsrIy21lV7LjjjtGzZ88YNGhQFBUVRUFBQbaTABqURCIREyZMiC+++CIefPDB7X5+9uzZ0atXr7j88stj7Nix0bJlyzRUAgAAAAAAAAAAAACNjcXaAAAAAAAAAAApMGTIkLj88su/dWbTpk3xzDPPxKBBgzJUBQDV8+KLL0ZxcXHMmzcvFi9eHJs3b852UhW5ubmx++67R58+fWL48OFx6qmnRvPmzbOdBdDg5eTkxP333x+rV6+OWbNmbffzpaWlceONN0ZxcXH89re/jWHDhkUikUhDKQAAAAAAAAAAAADQWFisDQAAAAAAAACQAj169Ig99tgjli9f/q1zM2bMsFgbgDpl1KhR8dBDD2U7o4o2bdpE9+7dY+DAgVFUVBQHHnhgtpMAGq28vLyYNm1aXHrppXHnnXfW6IwVK1bEqaeeGieddFLcdtttUVBQkOJKAAAAAAAAAAAAAKCxyMl2AAAAAAAAAABAQ5BIJGLIkCFJ52bMmJGBGgBIbsOGDdGzZ886sVQ7JycnOnXqFCeffHLcfffdsXr16li3bl38/e9/j5tvvtlSbYA6IC8vL+64445YsGBBHHDAATU+Z8aMGdGzZ8+49tprY/PmzSksBAAAAAAAAAAAAAAaC4u1AQAAAAAAAABSpDqLtRcvXhyLFy/OQA0A/GsVFRXRtaSRiq4AACAASURBVGvXePvtt7Py/hYtWkSvXr3ivPPOi7lz50ZZWVl8/PHHMX369Dj33HOjbdu2WekCILnDDz88Xn755bj99ttjhx12qNEZW7dujeuvvz569uwZjz/+eIoLAQAAAAAAAAAAAICGzmJtAAAAAAAAAIAUOfroo6NFixZJ52bMmJGBGgD4137961/HqlWrMvKuRCIR7du3j2OOOSZuueWW+OSTT2LTpk3xxhtvxF133RVHHXVU5OT4OiNAfZKbmxsXXHBBvPfee/Gd73ynxucsW7YsTjnllBg6dGgsW7YshYUAAAAAAAAAAAAAQEPmJ1EAAAAAAAAAAFKkRYsWccwxxySdmzNnTgZqAOBfmzBhQtrOzsvLi4KCgjj77LPj0UcfjdLS0vjiiy/iqaeeip/97GfRsWPHtL0bgMzq0KFD3H///TF//vzYf//9a3zO9OnTY//9949HH300hXUAAAAAAAAAAAAAQENlsTYAAAAAAAAAQAp17tw56cxnn32WgRIA+OdmzZoVX3zxRcrO22GHHaJfv35x5ZVXxjvvvBNbt26NJUuWxJ/+9KcYNmxY5ObmpuxdANRNRxxxRLzyyitx6623Rn5+fo3O2LBhQ5x++unxhz/8IcV1AAAAAAAAAAAAAEBD46dVAAAAAAAAAABSqLCwMOlMaWlpBkoA4J+7/PLLa/xskyZNomPHjnHIIYfE0KFD44wzzojWrVunsA6A+io3NzcuuuiiOOOMM+KKK66I4uLi7T6joqIifvCDH8RXX31Vq88rAAAAAAAAAAAAAKBhs1gbAAAAAAAAACCFysvLk87sueeeGSgBgKpWrFgRb775ZrXnW7ZsGXvttVcMGDAgioqKok+fPpGTk5PGQgDqu44dO8YDDzwQP/rRj+InP/nJdn3u/MMVV1wRX375ZfzqV7+KRCKRhkoAAAAAAAAAAAAAoD6zWBsAAAAAAAAAIIWWLFmSdKawsDADJQBQ1YUXXlituU6dOsWrr74aHTp0SHMRAA3VgAED4tVXX43f/e53ce2118b69eu36/mbb745vvrqq7j77rsjN9fX3gEAAAAAAAAAAACA/5WT7QAAAAAAAAAAgIakpKQk6UxBQUEGSgDgm7Zs2RIzZ85MOpdIJOLll1+2VBuAWmvatGlceuml8e6770ZRUdF2P3/vvffGmWeeGVu2bElDHQAAAAAAAAAAAABQX1msDQAAAAAAAACQQkuWLEk6U1hYmIESAPima665JsrLy5PO9e7dOzp27JiBIgAai06dOsWkSZPi6aefjn333Xe7np06dWoMGTIk1q9fn6Y6AAAAAAAAAAAAAKC+sVgbAAAAAAAAACBFtmzZEh999FHSuYKCggzUAMA3TZw4sVpzEyZMSHMJAI3V0UcfHa+99lp06dJlu56bM2dO5Ofnx2uvvZamMgAAAAAAAAAAAACgPslN5WEFPXaKqEyk8siU0VYz2mpGW83V5T5tNaOtZrTVjLaa0VYz2mqmLrdF1O2+utyWl9ck2wkAAAAAUGcsW7YsKisrv3WmadOm0blz5wwVAcDXJk+eHGvXrk0616lTpxgwYEAGigBorJo2bRorVqyIiRMnxnnnnZf091D/V+/eveOyyy6LK6+8Mnbaaac0VgIAAAAAAAAAAAAAdVli/N0n/M83kffovlN06pKfzR4AAADqmcM7XxOtmu6a7QwAAAAAqBMef/zxOOWUU751pnv37vHuu+9mqAgAvlZYWBglJSVJ52699da46KKLMlAEABF//vOfo6ioKMrKyrbrufz8/Lj88svjkksuidatW6epDgAAAAAAAAAAAACoi66758TIyXYEAAAAAAAAAEBDsWTJkqQzBQUFGSgBgP/15ptvVmupdosWLeKCCy7IQBEAfG3EiBHxxBNPRKtWrbbruXXr1sW4ceOioKAgbr/99ti6dWuaCgEAAAAAAAAAAACAushibQAAAAAAAACAFKnO0tLCwsIMlADA/7rwwgurNVdUVBQ5Ob5WCEBmHX/88TFnzpxo167ddj/7+eefx0UXXRQ9evSIBx54ILZt25aGQgAAAAAAAAAAAACgrvETMAAAAAAAAAAAKbJkyZKkMwUFBRkoAYCvVVRUxLPPPpt0LicnJ37zm99koAgAqurTp0/Mnz8/dttttxo9v3z58jjnnHPigAMOiMceeywqKytTXAgAAAAAAAAAAAAA1CUWawMAAAAAAAAApEhJSUnSmcLCwgyUAMDXXnjhhSgvL086d8QRR0Tbtm0zUAQA/9y+++4bCxYsiL333rvGZ7z11lsxbNiw6N+/f8ybNy+FdQAAAAAAAAAAAABAXWKxNgAAAAAAAABACpSXl8eyZcuSzhUUFGSgBgC+9sgjj1Rr7vbbb09zCQAk17Vr15g/f34ccsghtTrn+eefj6OOOipOOumkeO2111JUBwAAAAAAAAAAAADUFRZrAwAAAAAAAACkwIcffhjl5eXfOpOTkxN77LFHZoIAICLmzZtXrbn9998/zSUAUD277LJLPPvss3HVVVdFixYtanXWzJkzo3fv3nHWWWfFkiVLUlQIAAAAAAAAAAAAAGSbxdoAAAAAAAAAAClQnSVtnTt3jmbNmmWgBgC+tnjx4qQzxxxzTAZKAKD6mjVrFjfccEOUlJTEv/3bv0Vubm6tzpsyZUrss88+cd5558Unn3ySokoAAAAAAAAAAAAAIFss1gYAAAAAAAAASIGSkpKkM4WFhRkoAYCvbdq0KdavX5907rjjjstADQBsv44dO8add94Z77zzTpx11lm1Oqu8vDzuueeeKCwsjF/84hexevXqFFUCAAAAAAAAAAAAAJlmsTYAAAAAAAAAQAqsXbs26cxTTz2VgRIA+NrUqVOrNVdUVJTmEgConcLCwpg8eXIsXLgwTjrppFqdtXnz5vj1r38de+65Z9x0002xcePGFFUCAAAAAAAAAAAAAJlisTYAAAAAAAAAQAq0bt066UxtF8ABwPaYNWtW0pm8vLzo2rVrBmoAoPYOPPDAeOKJJ2LevHnRv3//Wp21du3aGDt2bBQWFsZdd90VZWVlKaoEAAAAAAAAAAAAANLNYm0AAAAAAAAAgBTo0KFD0pm1a9dmoAQAvrZ8+fKkMzk5vkYIQP1z5JFHxvz582P69Omx33771eqszz77LM4///zYZ599YvLkyVFRUZGiSgAAAAAAAAAAAAAgXfxEDAAAAAAAAABAClRnsfbKlSszUAIAX9uwYUPSmV122SUDJQCQeolEIk4++eRYuHBhFBcXx5577lmr80pKSmL06NFx0EEHxYwZM6KysjJFpQAAAAAAAAAAAABAqlmsDQAAAAAAAACQAhZrA1DXbNq0KelM7969M1ACAOnTpEmTGD16dLz77rvxu9/9rlq/N/s2ixYtiiFDhsSAAQPi2WefTVElAAAAAAAAAAAAAJBKFmsDAAAAAAAAAKRAdZa3rV+/PjZv3pyBGgCIan3m7LDDDhkoAYD0y8vLi5/85CdRUlISN954Y+Tn59fqvGeffTaOPPLIOOWUU+L1119PUSUAAAAAAAAAAAAAkAoWawMAAAAAAAAApEB+fn40a9Ys6dzKlSszUAMAEVu2bEk6Y7E2AA1Nq1atYuzYsbFs2bK44ooronnz5rU67/HHH48DDzwwxowZE0uXLk1RJQAAAAAAAAAAAABQGxZrAwAAAAAAAACkQCKRiA4dOiSds1gbgEzZunVr0pl27dploAQAMq9du3bx61//OpYsWRI//vGPo0mTJjU+q7KyMiZNmhTdu3eP888/Pz799NMUlgIAAAAAAAAAAAAA28tibQAAAAAAAACAFLFYG4C6pKysLOmMxdoANHS77bZb3HPPPfH222/HmWeeWauzysvL46677oqCgoL4+c9/HqtWrUpRJQAAAAAAAAAAAACwPXIqK7Od8M+t+WpzrP5qc7Yz/qW62ubeasa91Uxdv7cId1dTdbXNvdWMe6sZ91Yz7q1m3FvN1PV7i3B3AAAAANAYWawNQF1SXl6edKZ9+/YZKAGA7Nt7771jypQp8corr8TgwYNrddbmzZvj5ptvjm7dusVNN90UGzduTFElAAAAAAAAAAAAAFAdOZV1dLP20ve+iuXvfpXtjH+prra5t5pxbzVT1+8twt3VVF1tc281495qxr3VjHurGfdWM3X93iLcHQAAAAA0RhZrA1CXVFRUJJ2xWBuAxuaggw6KWbNmxdNPPx39+vWr1Vlr166NsWPHRmFhYdx1111RVlaWokoAAAAAAAAAAAAA4NvkZDsAAAAAAAAAAKCh2HXXXZPOWKwNQKZUZ7H2LrvskoESAKh7jj766Hjuuefi0UcfjZ49e9bqrM8++yzOP//82GeffWLy5MnV+gwGAAAAAAAAAAAAAGrOYm0AAAAAAAAAgBTp0KFD0pnPPvssAyUANHabNm2q1lx1PrsAoKFKJBIxbNiwWLRoUfzxj3+Mrl271uq8kpKSGD16dBx00EExY8aMqKysTFEpAAAAAAAAAAAAAPB/WawNAAAAAAAAAJAi1VlOunLlygyUANDYVffzZuedd05zCQDUfU2aNIlzzjkn3nvvvbjttttq/fm4aNGiGDJkSBx11FGxYMGCFFUCAAAAAAAAAAAAAP9gsTYAAAAAAAAAQIrsuuuuSWfmz5+fgRIAGrvqLNZOJBKRm5ubgRoAqB+aNWsWF154YZSUlMT1118f+fn5tTpv/vz5ccQRR8TQoUPjjTfeSFElAAAAAAAAAAAAAGCxNgAAAAAAAABAinTo0KFacy+99FKaSwBo7Kq7WBsAqKpNmzYxbty4WLp0afzsZz+LZs2a1eq86dOnxwEHHBBnn312LF26NEWVAAAAAAAAAAAAANB4WawNAAAAAAAAAJAinTp1qtbcTTfdlOYSABq7J598MulMkyZNMlACAPXXTjvtFLfcckssWbIkfvSjH9Xqs7OysjKKi4ujR48eceGFF1brD8EAAAAAAAAAAAAAAP45i7UBAAAAAAAAAFKkTZs2ceihhyadmzNnTmzbti0DRQA0ViUlJUlnmjZtmoESAKj/dt9995g4cWK8/fbbMXLkyFqdVVZWFr/73e+ioKAgrr766li7dm2KKgEAAAAAAAAAAACg8bBYGwAAAAAAAAAghYqKipLOrFu3Lt55550M1ADQWFXnc2annXbKQAkANBx77713PPTQQ/Hyyy/HoEGDanXWxo0b48Ybb4xu3brFb37zm9i6dWuKKgEAAAAAAAAAAACg4bNYGwAAAAAAAAAghc4999xqzZWWlqa5BIDG7MMPP0w6c+ihh2agBAAanoMPPjhmz54dc+fOjcMOO6xWZ61atSouv/zy6Nu3b6xYsSJFhQAAAAAAAAAAAADQsFmsDQAAAAAAAACQQi1atKjWXCKRSHMJAI3Vc889F9u2bUs6N2LEiAzUAEDDddRRR8WCBQti2rRp0bNnz1qdtWjRoujXr1+8+uqrKaoDAAAAAAAAAAAAgIbLYm0AAAAAAAAAgBTr0qVL0pm1a9dmoASAxqi4uDjpTCKRiNNPPz0DNQDQsCUSiRg6dGgsWrQo/vjHP0bXrl1rfNZnn30WAwYMiBkzZqSwEAAAAAAAAAAAAAAaHou1AQAAAAAAAABSrKKiIunMwIED48MPP8xADQCNzTPPPJN0Zqeddoq8vLwM1ABA49CkSZM455xz4r333ovbbrstdt555xqds3Hjxhg6dGhMnDgxxYUAAAAAAAAAAAAA0HBYrA0AAAAAAAAAkGKJRKJac/369YvXX389zTUANDYlJSVJZw488MAMlABA49OsWbO48MILo6SkJK6//vpo06bNdp+xbdu2OPfcc+Oqq66KysrKNFQCAAAAAAAAAAAAQP1msTYAAAAAAAAAQIqdcsop1Zr75JNP4sgjj4w5c+akuQiAxmLx4sWxdevWpHNDhw7NQA0ANF5t2rSJcePGxdKlS+OnP/1pNGvWbLvP+OUvfxlnn312tT7bAQAAAAAAAAAAAKAxsVgbAAAAAAAAACDFLr744mrPrlu3Lk444YR48MEH01gEQGNx3333VWvu7LPPTnMJABAR0b59+/iP//iPeP/99+P73/9+5ORs31f4J02aFCeccEKsWbMmTYUAAAAAAAAAAAAAUP9YrA0AAAAAAAAAkGJ77713nHLKKdWeLysri6KiIsu1Aai1J598MulMmzZtom3bthmoAQD+oUuXLnHvvffGa6+9tt3Pzp07N/r37x8rVqxIQxkAAAAAAAAAAAAA1D8WawMAAAAAAAAApMHNN98cu+2223Y9M3bs2CgrK0tTEQCNwTvvvJN0pmfPnhkoAQD+mf322y+2bt0a3/nOd7brubfffjv69esXr776aprKAAAAAAAAAAAAAKD+sFgbAAAAAAAAACANevToES+88EL06tWr2s8sX748Jk+enMYqABqyzz//PDZs2JB0bvDgwRmoAQD+lby8vLjvvvvimmuu2a7nPvvssxgwYEDMnDkzTWUAAAAAAAAAAAAAUD80GXjKXuP/8Yu27VtGmx2aZTHnf7Vs1TR2bN8qmrfMzXbKP9WyVV6dbHNvNePeaqau31uEu6sp91Yz7q1m3FvNuLeacW81495qrrHcXecdjoq8Jq1TchYAAAAANDT5+flRVFQUL7zwQqxYsaJazyxbtizOO++8NJcB0BDdfffd8de//jXp3B//+Mdo27ZtBooAgH8lkUjEwIEDo0uXLvHEE09EZWVltZ4rKyuLKVOmRMeOHePggw9OcyUAAAAAAAAAAAAA1D3PvDIpEuPvPuF/voG7R/edolOX/Gw2AQAAUM8c3vmaaNV012xnAAAAAECdtnXr1jjnnHPi4YcfTjrbtm3bWL16dQaqAGhoBg4cGHPnzv3WmebNm8fmzZszEwQAVMvs2bNjxIgRsWHDhu167qqrrop///d/j0QikaYyAAAAAAAAAAAAAKh7rrvnxMjJdgQAAAAAAAAAQEPXrFmzePDBB+Occ85JOrt27dqoqKjIQBUADc3rr7+edKawsDADJQDA9hg8eHDMnz8/OnXqtF3P3XjjjXHOOedEaWlpmsoAAAAAAAAAAAAAoG6yWBsAAAAAAAAAIANycnLiv/7rv5LOVVZWxoYNGzJQBEBDsmXLlli1alXSuYEDB2agBgDYXgceeGC88MIL0atXr+16rri4OE444YRYs2ZNmsoAAAAAAAAAAAAAoO6xWBsAAAAAAAAAIENWrFhRrTkL0QDYXg899FC15r7zne+kuQQAqKnOnTvH/Pnz45hjjtmu555++uk44ogj4oMPPkhTGQAAAAAAAAAAAADULRZrAwAAAAAAAABkyKWXXpp0JpFIRJs2bTJQA0BDMnXq1KQzubm5cfDBB2egBgCoqbZt28bMmTPj7LPP3q7n3nrrrejXr18sXLgwTWUAAAAAAAAA8P/Yu/Moqwv6/+PvO8AMArJvsiSIgqCSsqTOKKaZYooLlqm5S2mmqLmbpqX5FZfELe0LqaBpGS4IKaZlAgOoVF8x2SQRRZFlGPZZgJnfH98jP/26zJ1hPvfOMI/HOXOEmde999nNczIP8x4AAIC6w2FtAAAAAAAAAIAMmDx5ckyePLnK3T777BNt2rTJQBEAO5I33nijys3Xvva1DJQAANsrNzc3xo0bF9ddd121Hrds2bIYMmRIvPDCCwmVAQAAAAAAAAAAAEDd4LA2AAAAAAAAAEDCSktL4+KLL05re9hhhyVcA8COpqKiIpYvX17lrqCgIAM1AEBtSKVScdNNN8WYMWOiUaNGaT9uw4YNMWzYsBg7dmyCdQAAAAAAAAAAAACQXQ5rAwAAAAAAAAAk7I477oh33323yl2LFi3iiiuuyEARADuSKVOmREVFRZW7k08+OQM1AEBtGjFiREyePDlatGiR9mO2bt0aP/zhD+P666+PysrKBOsAAAAAAAAAAAAAIDsc1gYAAAAAAAAASNjDDz+c1u7GG2+MLl26JFwDwI7mD3/4Q5WbnJycGDp0aAZqAIDaNnTo0Jg6dWp07ty5Wo+7+eab48wzz4zy8vKEygAAAAAAAAAAAAAgOxzWBgAAAAAAAABI2Jo1a6rc9O3bN0aOHJmBGgB2NIWFhVVuOnfuHDk5/sggANRX++23X8yaNSv69etXrcc9+uij0bt371i8eHFCZQAAAAAAAAAAAACQeb5LBgAAAAAAAAAgQZWVlbFu3boqdzfeeGM0adIkA0UA7Gjef//9KjeDBg3KQAkAkKRdd901CgsL45vf/Ga1HrdkyZIYMGBAPPvss8mEAQAAAAAAAAAAAECGOawNAAAAAAAAAJCgkpKS2LJlS5W7MWPGZKAGgB3NP/7xj7T+d2b48OEZqAEAkta6deuYMmVK/OAHP6jW49asWRMnnHBC/OAHP4iioqKE6gAAAAAAAAAAAAAgMxzWBgAAAAAAAABIUKNGjaJ169ZV7qZOnRqLFi3KQBEAO5Jx48altfv+97+fcAkAkCl5eXnx6KOPxrXXXlvtxz7++OOx1157xbPPPptAGQAAAAAAAAAAAABkhsPaAAAAAAAAAAAJysvLi/POO6/KXXl5eVx66aUZKAJgR/LKK69UuWnbtm00bdo0AzUAQKakUqn41a9+Fb/97W+jUaNG1Xrs8uXL44QTTohTTz01ioqKEioEAAAAAAAAAAAAgOQ4rA0AAAAAAAAAkLALL7wwGjduXOVu8uTJ8cILL2SgCIAdxaJFi6rcfP3rX89ACQCQDT/60Y/iueeei+bNm1f7sU888UT069cvnnnmmQTKAAAAAAAAAAAAACA5DmsDAAAAAAAAACSsW7duceaZZ6a1vfjii6O8vDzhIgB2BIsXL47S0tIqd0cffXQGagCAbPnOd74TU6dOjc6dO1f7sStWrIjhw4dHKpWKl156KbZu3ZpAIQAAAAAAAAAAAADULoe1AQAAAAAAAAAy4Oabb46dd965yt0777wTo0ePzkARAPXduHHj0tql+8MdAID6a8CAATFz5szo169fjZ/jiCOOiB49esQ111wT8+bNq8U6AAAAAAAAAAAAAKhdtXpYe01RSRQXldTmU9YabTWjrWa01Vxd7tNWM9pqRlvNaKsZbTWjrWbqcltE3e6ry20VWyuznQAAAAAA9ULnzp3jhhtuSGt70003xUcffZRwEQD13YsvvljlpkWLFtG+ffsM1AAA2dajR494/fXX46KLLqrxcyxdujRuvfXW6NevXwwePDjuvffeWLlyZS1WAgAAAAAAAAAAAMD2q9XD2u8uKIr35hfV5lPWGm01o61mtNVcXe7TVjPaakZbzWirGW01o61m6nJbRN3uq8tt5eVbs50AAAAAAPXGRRddFH369Klyt2HDhrjqqqsyUARAfTZr1qwqN3379s1ACQBQVzRv3jzuueee+Pvf/x677bbbdj3X7NmzY+TIkdGlS5c4/vjj4+mnn46ysrJaKgUAAAAAAAAAAACAmqvVw9oAAAAAAAAAAHy53NzcuPvuu9PaPvbYYzFz5syEiwCor9544420docffnjCJQBAXXTIIYfEnDlzYuTIkdv9XFu2bImJEyfGiSeeGLvsskv8+Mc/jrvvvjuKi4troRQAAAAAAAAAAAAAqs9hbQAAAAAAAACADDryyCPjuOOOS2v7X//1XwnXAFBf3XzzzWntzjrrrGRDAIA6q3nz5nH33XfHq6++Gr169aqV5ywuLo4HH3wwLrnkkmjbtm106dIlvv3tb8cll1wSY8aMiRkzZsTatWtr5bUAAAAAAAAAAAAA4Ms0znYAAAAAAAAAAEBD8+tf/zqmTJkSZWVlX7l74YUXori4ONq0aZOhMgDqi7/+9a9Vbpo3bx69e/fOQA0AUJcNGTIk5syZE9dee23cc889UVlZWWvPvWzZsli2bFm8/PLLn/l8t27dYq+99oq99torNm/eHEOGDIn27dtH+/bto127dtGuXbvIzc2ttQ4AAAAAAAAAAAAAGhaHtQEAAAAAAAAAMmy33XaLK664Im6++eav3G3ZsiUmTZoUZ5xxRobKAKgPXn311di4cWOVu8MPPzwDNQBAfdCsWbMYPXp0nHjiiXHOOefEokWLEn29pUuXxtKlS+PFF1+MiIh77733c5uWLVtGu3btth3c/uTo9pf92jFuAAAAAAAAAAAAAD7hsDYAAAAAAAAAQBZcffXVVR7Wjoh46qmnHNYG4DNuueWWtHbXX399wiUAQH1z8MEHx5tvvhl33XVX3HffffHxxx9nrWXdunWxbt26WLx4cdqP+apj3N26dYuePXtGz549o0uXLtGoUaME6wEAAAAAAAAAAADIJoe1AQAAAAAAAACyoHnz5jFixIgYO3bsV+5efPHFWL9+fey8884ZKgOgrps2bVqVm1atWsXAgQMzUAMA1DfNmjWLn/3sZ3HVVVfFyy+/HOPHj49nnnkmSktLs51WpXSPcTdp0iR23XXX6NmzZ/To0WPbwe1PPjp06BCpVCpD1QAAAAAAAAAAAADUNoe1AQAAAAAAAACy5MILL6zysHZZWVnMnj07Dj300AxVAVCXPf/881FSUlLlbujQoRmoAQDqs8aNG8fQoUNj6NChsXbt2pgwYUKMHz8+pk6dmu207bZ58+ZYtGhRLFq06Au/3qxZs88d3P7071u3bp3hYgAAAAAAAAAAAACqw2FtAAAAAAAAAIAs6d+/f1q7JUuWJFwCQH1x++23p7X7+c9/nnAJALAjadWqVZx77rlx7rnnxuLFi+Oxxx6L8ePHf+lh6vpu06ZNMXfu3Jg7d+4Xfr1169afO7b96QPczZo1y3AxAAAAAAAAAAAAAJ/msDYAAAAAAAAAQJakUqm0do0aNUq4BID6oKKiImbMmFHlrm3bttGvX78MFAEAO6KePXvG9ddfH9ddd13MnDkzxo8fH3/84x9jzZo12U7LmDVrc75zEAAAIABJREFU1sS//vWv+Ne//vWFX+/YseMXHtzu2bNnfO1rX4vc3NwMFwMAAAAAAAAAAAA0LA5rAwAAAAAAAABkUf/+/WPOnDlfuenQoUOGagCoy5566qkoLy+vcjds2LAM1AAAO7pUKhX5+fmRn58fo0ePjsmTJ8dLL70Ub731Vvz73/+O9evXZzsxa1asWBErVqyI11577XNfy8nJia5du37m2PanP7p06eIHaAEAAAAAAAAAAABsJ4e1AQAAAAAAAACyaMWKFVVuOnbsmIESAOq6H/3oR2ntrr/++oRLAICGpmnTpvHd7343vvvd70ZERGVlZSxdujTefvvtz3zMnTs3NmzYkOXa7KqoqIgPPvggPvjgg5g6dernvt6kSZP42te+9plj258c4N5tt92iQ4cOkUqlslAOAAAAAAAAAAAAUH84rA0AAAAAAAAAkCUVFRWxcuXKKncOawOwePHiWLNmTZW7jh07Rq9evTJQBAA0ZKlUKrp37x7du3ePoUOHbvt8RUVFvP/++9sObb/zzjuxatWqKCoqilWrVm37dUVFRRbrs2vz5s3xn//8J/7zn/984dc7d+4cBQUFkZ+fH/n5+TFgwIDIzc3NcCUAAAAAAAAAAABA3eawNgAAAAAAAABAlhQXF8fWrVur3HXo0CEDNQDUZT/+8Y/T2g0fPjzhEgCAL5eTkxM9evSIHj16xNFHH/2Fm4qKili7du1nDm2n8+uGcoz7448/jqeeeiqeeuqpiIjIy8uLwYMHR0FBQRQUFMSBBx4Y7du3z3IlAAAAAAAAAAAAQHY5rA0AAAAAAAAAkCUrVqyoctOqVavIy8vLQA0AddW6devipZdeSmt73XXXJVwDALB9cnJyok2bNtGmTZvYY4890nrMVx3jXrp0abzzzjuxcePGWLx4cSxdunSHOsJdVlYW06dPj+nTp2/7XJ8+faKgoCDy8/OjoKAg+vTpE6lUKouVAAAAAAAAAAAAAJnlsDYAAAAAAAAAQJakc1i7Y8eOGSgBoC776U9/mtZxyP79+0fXrl0zUAQAkFnVOcZdXl4eH3zwQbz33nuxePHiz30sX748Q9XJWbBgQSxYsCAeeuihiIho27bttiPbBQUFMXjw4GjatGmWKwEAAAAAAAAAAACS47A2AAAAAAAAAECWOKwNQFUqKiriscceS2s7evTohGsAAOq+3Nzc6NWrV/Tq1esLv75p06ZYsmTJZ45tf/oId3FxcYaLt9/q1atj8uTJMXny5IiIaNKkSQwcODCWLFkSF198cbRt2zbatGnzmb+2bds2WrRoEalUKsv1tWPz5s2xcuXKWLZsWaxYsSK2bNkSLVq0+MKPJk2aZDsXAAAAAAAAAAAA2E4OawMAAAAAAAAAZInD2gBU5ZZbbomysrIqd926dYtDDz00A0UAAPVbs2bNom/fvtG3b98v/PratWs/d2z70x+bNm3KcHH1bd68OWbNmhUREVdfffWX7ho3bhxt2rT5zLHt/3uA+8u+lpubm/h/jsrKylizZk0sW7YsPv7446/8WLVqVVRWVqb1vLm5uV96dHvnnXf+0q991UdeXt4Oc6QcAAAAAAAAAAAA6gOHtQEAAAAAAAAAsmTKlClVbhzWBmjY7rrrrrR2v/jFLxIuAQBoGFq1ahX77rtv7Lvvvp/7WmVlZaxateozh7Y/fYB7yZIlUV5enoXqmtmyZUusXLkyVq5cWe3HNm/evFqHuD/53M477xxlZWWxfPnytA5mJ/F+lpeXx+rVq2P16tW19pyNGjWK1q1bxx577BH77LNP9O/fP/bZZ5/YZ599om3btrX2OgAAAAAAAAAAAMD/clgbAAAAAAAAACBLli5dWuWmQ4cOGSgBoC764x//mNaxv1atWsU555yTgSIAgIYtlUpFhw4dokOHDvGNb3zjc1+vqKiIjz766HMHtz/5WLp0aVRUVGShvPZt3LgxNm7cGB988EG2U+qErVu3RlFRURQVFcWsWbM+87UuXbpsO7K9//77x9ChQ6NFixZZKgUAAAAAAAAAAIAdQ60e1u61Z7uIylRtPmWt0VYz2mpGW83V5T5tNaOtZrTVjLaa0VYz2mqmLrdF1O2+utyWm9so2wkAAAAAUC9VVlbGsmXLqtz16tUrAzUA1EXXXHNNWrsLL7ww4RIAANKRk5MT3bp1i27dusXBBx/8ua9v3rw5Pvjgg22Htj99fHvmzJlZKCYTPvroo/joo4/ixRdfjIiIZs2axQknnBCnn356fOtb34rGjWv1W3sAAAAAAAAAAACgQUjd+ODQyk9+06NPu+jytZbZ7AEAAKCeye/+82jepHO2MwAAAACg3nn33XfTOpo9b9682HPPPTNQBEBd8tprr8UBBxxQ5S43Nzc2btzoGB8AQD1XWVkZ77zzTkyfPj2mT58ehYWFsXDhwmxnkbDOnTvHKaecEqeddlrst99+kUqlsp0EAAAAAAAAAAAAdd4vfntU5GQ7AgAAAAAAAACgIZoxY0aVm3bt2kWfPn0yUANAXXPRRReltTvppJMc1QYA2AGkUqno3bt3nHPOOfHQQw/FggULYsWKFTFx4sS48sor46CDDoq8vLxsZ1LLPv7447jrrrti4MCBceqpp2Y7BwAAAAAAAAAAAOoN300DAAAAAAAAAJAFhYWFVW7y8/MjlUploAaAumT58uUxe/bsKnc5OTlx9913Z6AIAIBs6NChQxx77LFx7LHHRkREWVlZ/Otf/4rCwsKYMWNGFBYWxvLly7NcSW2ZMGFC3HvvvdG+fftspwAAAAAAAAAAAECd57A2AAAAAAAAAEAWzJgxo8pNQUFBBkoAqGsefPDBqKysrHJ3yCGHRNu2bTNQBABAXZCXlxcHHHBAHHDAAXHZZZdFZWVlLF68eNuh7RkzZsRbb72V1j9LUvds2bIl+vfvH8ccc0wUFBREQUFB9OrVyw9dAwAAAAAAAAAAgC/gsDYAAAAAAAAAQIatW7cu3nrrrSp3+fn5GagBoK75+9//ntbuwQcfTDYEAIA6LZVKxW677Ra77bZbnH766RERsXbt2pg1a1bMmTMnVqxYEcXFxbF69epYvXr1tl8XFxfHxo0bs1xf+3JycqJTp06xbt262LhxYwwYMCA2bNjwmY+KiopsZ36lZcuWxZgxY2LMmDEREdGpU6fIz8/fdmh7wIABkZubm+VKAAAAAAAAAAAAyD6HtQEAAAAAAAAAMuy1116LysrKKneDBg3KQA0Adc3atWvT2vXu3TvhEgAA6ptWrVrFkUceGUceeeRX7srKyqK4uPgzx7Y//dev+tzWrVsz9J/mf7Vu3To6d+78mY9ddtnlc59r165dNGrU6Eufp7KyMkpLS2P9+vWfO7i9YcOGL/x8Otskj3UvX748nnnmmXjmmWciIqJp06YxePDgbYe28/Pzo23btom9PgAAAAAAAAAAANRVDmsDAAAAAAAAAGRYSUlJWrumTZsmXAJAXbRx48YqN1//+tczUAIAwI4qLy9v20Hq6qisrIz169dX6xD3J39dv379F77+Vx3M7tSpU639+5FUKhU77bRT7LTTTtGxY8daec5PjnV/9NFH8dFHH8Vbb70Vc+bMiTlz5sRbb70VGzZsqJXX+URpaWlMmzYtpk2btu1zffv23XZou6CgIHbfffdIpVK1+roAAAAAAAAAAABQ1zisDQAAAAAAAACQYekerZo6dWoccsghCdcAUNeUlpZWuenbt28GSgAA4LNSqVS0bNkyWrZsGbvuumu1Hrt58+ZYu3ZtNG7cOFq1arVDHH/+5Fh3r169olevXnHwwQdv+1pFRUUsWbIkZs6cGbfddlu8+eabiTTMmzcv5s2bF2PHjo2IiI4dO0Z+fv62Q9sDBgyIvLy8RF4bAAAAAAAAAAAAssVhbQAAAAAAAACADOvatWtau7vuusthbYAGqKSkpMpN69atM1ACAAC1p0mTJtG+fftsZ2RMTk5O9OzZM3r27BmdOnWKww8/PCOvu2LFinj22Wfj2WefjYiIvLy8GDx48LZD2/n5+dGuXbuMtAAAAAAAAAAAAEBSHNYGAAAAAAAAAMiwrl27xkEHHRTTp0//yt3EiRNjypQpMXTo0AyVAVAXlJeXV7lp06ZNBkoAAIDtVVFRESeffHLWXr+srCymT5/+mX8Pteeee247tF1QUBB77LFHpFKprDUCAAAAAAAAAABAdTmsDQAAAAAAAACQBZdeemmVh7UjIk4++eT48MMPo3nz5hmoAqAuSOewdrt27TJQAgAAbK/LL788Vq1ale2Mz5g/f37Mnz8/fve730VERIcOHSI/P3/boe2BAwdGXl5elisBAAAAAAAAAADgyzmsDQAAAAAAAACQBccdd1z06NEj3nvvva/crV27Ns4///wYP358pFKpzMQBkFVbtmypctO+ffsMlAAAANvjww8/jHvuuSfbGVVauXJlTJw4MSZOnBgREXl5eTF48OBth7bz8/P9cB8AAAAAAAAAAADqFIe1AQAAAAAAAACyoFGjRnHRRRfFZZddVuX2scceiwMOOCB+8pOfZKAMgGzbunVrlZucnJwMlAAAANvjmGOOSeuf7yMi7rvvvli3bl0UFhbGjBkzori4OOG6L1dWVhbTp0+P6dOnb/vcnnvuue3Q9kEHHRS77767HwIHAAAAAAAAAABA1qRufHBo5Se/6dGnXXT5Wsts9gAAAFDP5Hf/eTRv0jnbGQAAAABQL61duza6d+8e69evr3LbuHHjePXVVyM/Pz8DZQBkU6NGjaKiouIrN6effnqMHz8+Q0UAAEB1PfHEE3HqqaemtT3++OPjmWee2fb7ioqKmD9/fhQWFm77WLRoUVKpNdKhQ4dth7YLCgpiwIABkZeXl+0sAAAAAAAAAAAAGoBf/PYoh7UBAADYPg5rAwAAAMD2ufPOO+Pyyy9Pa9ulS5f45z//GZ06dUq4CoBsatGiRWzcuPErN717944FCxZkqAgAAKiOLVu2RJs2bWLDhg1VbnfaaadYvXp1NG3a9Ct3y5cvjxkzZsSMGTOisLAwZs+eHZs3b66t5O2Wl5cXgwcPjoKCgjjooIMiPz8/2rZtm+0sAAAAAAAAAAAAdkAOawMAALDdHNYGAAAAgO2zdevWOOaYY2LKlClp7b/5zW/GSy+9FI0bN064DIBs2X///eP111+vcrdy5cpo3759BooAAIDqOO200+L3v/99WtsxY8bEiBEjqv0apaWlMXv27CgsLIzCwsKYMWNGFBUVVft5ktS3b98oKCjY9rH77rtHKpXKdhYAAAAAAAAAAAD1nMPaAAAAbDeHtQEAAABg+xUVFcXAgQNjyZIlae2vuOKKuO222xKuAiBb7r///rjwwgur3A0cODBmz56dgSIAACBdc+fOjb333jsqKyur3Pbt2zfmzp1bK69bWVkZCxYs2HZou7CwMBYuXFgrz11bOnbsGPn5+VFQUBAHHXRQDBgwIHJzc7OdBQAAAAAAAAAAQD3jsDYAAADbzWFtAAAAAKgd//jHP6KgoCDKysrS2k+YMCFOPPHEhKsAyIbS0tJo1qxZWof4xo8fH6effnoGqgAAgHT06tUr3n333Sp3OTk5sXDhwujVq1diLStXrowZM2ZsO7Q9e/bsKC8vT+z1qqtp06YxePDgbYe2hwwZEjvvvHO2swAAAAAAAAAAAKjjfvHboyInje+7yYo1RSVRXFSS7YwvVVfbvG81432rmbr+vkV472qqrrZ532rG+1Yz3rea8b7VjPetZur6+xbhvQMAAAAAqmfgwIFx//33p70/++yzY/Xq1QkWAZAtTZs2jV133TWt7Y9+9KPYsGFDwkUAAEA6Ro8endZR7YiIESNGJHpUOyKiQ4cOcdxxx8Vtt90WhYWFsXbt2pg+fXqMGjUqjj322GjXrl2ir1+V0tLSmDZtWtx6661xzDHHRLt27eLwww+PX//617FgwYK0ftgQAAAAAAAAAAAADVNOXf1DZu8uKIr35hdlO+NL1dU271vNeN9qpq6/bxHeu5qqq23et5rxvtWM961mvG81432rmbr+vkV47wAAAACA6jv33HPj3HPPTWu7fv36ah3iBqB+ueqqq9LalZaWxjHHHJNwDQAAUJUNGzbE1Vdfnda2devW8cADDyRc9HlNmzaNgoKCuPLKK2PixImxcuXKmD9/fvzud7+Lc845J/r06ZPxpk/bvHlz/PWvf43LLrss9txzz9h9993joosuiilTpkRJSUlW2wAAAAAAAAAAAKhbcrIdAAAAAAAAAADA/3fffffFwIED09o+9thjCdcAkC3nn39+dO3aNa3tq6++GhMmTEi4CAAA+ConnnhilJWVpbUdP3585ORk/1t6UqlU9OnTJ84555z43e9+F/Pnz4+VK1fGxIkT48orr4yCgoLIy8vLWt+7774b9913Xxx11FHRrl27GDZsWDzwwAOxZMmSrDUBAAAAAAAAAABQN2T/T+EBAAAAAAAAALBN06ZNY8KECdG2bdsqtwsXLoyioqIMVAGQDc8//3ykUqm0ttddd13CNQAAwJeZOnVq/OUvf0lre8ABB8SwYcMSLqq59u3bx7HHHhujRo2K6dOnx9q1a6OwsDBuu+22OO6446J9+/ZZ6SopKYnJkyfHBRdcED169Ii99947rrzyynj99dejsrIyK00AAAAAAAAAAABkj8PaAAAAAAAAAAB1TI8ePeKRRx5Ja/vaa68lGwNA1vTv3z/OO++8tLbvvPNOlJeXJ1wEAAD8XxUVFfG9730vrW3jxo1j0qRJCRfVrry8vMjPz48rrrginn322VixYkUsWLAgHnrooTj33HNjzz33zErX22+/Hbfffnvsv//+se+++8b9998fa9asyUoLAAAAAAAAAAAAmeewNgAAAAAAAABAHdS9e/e0dhs2bEi4BIBsuv/++6NTp05V7ioqKuLll1/OQBEAAPBp1157baxYsSLtbfv27RMuSlYqlYrevXvH2WefHWPHjo158+bFqlWr4rnnnourrroqDjrooMjLy8to05w5c+LCCy+MLl26xNlnnx0zZ86MysrKjDYAAAAAAAAAAACQWQ5rAwAAAAAAAADUQWPHjk1rN3jw4IRLAMimnJyc+POf/5zWdu3atQnXAAAAn7Z8+fK444470trusssu8Ytf/CLhouxo165dDBs2LG699daYNm1arF27NmbMmBG33357HH/88dGhQ4eMdJSUlMQjjzwS+fn5sc8++8Q999wTxcXFGXltAAAAAAAAAAAAMsthbQAAAAAAAACAOujtt9+uctOuXbvo0aNH8jEAZNXAgQPT2m3YsCHhEgAA4NOGDRsWW7duTWv79NNPJ1xTd+Tl5cWBBx4Yl19+eTzzzDOxfPnyWLhwYTz88MMxYsSI6Nu3b+INb7/9dlx88cXRpUuXOOOMM2L69OlRWVmZ+OsCAAAAAAAAAACQGQ5rAwAAAAAAAADUQXPnzq1yU1FREalUKgM1AGTbTjvtVOVm48aNGSgBAAAi/vdQ9htvvJHW9uijj44DDjgg4aK6K5VKxR577BFnnXVWjBkzJubOnRurVq2KSZMmxXe/+93YZ599Envt0tLSePTRR+Pggw+OvfbaK0aPHh1FRUWJvR4AAAAAAAAAAACZ4bA2AAAAAAAAAEAdU1RUFCtWrKhyV1xcHFOnTs1AEQDZ1qhRoyo3mzZtykAJAACwZcuWOOuss9LaNm3aNJ588slkg+qhdu3axTHHHBN/+tOfYs6cOfH+++/Hgw8+GMOGDYtmzZol8prz5s2LSy+9NLp27RqnnXZaTJ06NSorKxN5LQAAAAAAAAAAAJLlsDYAAAAAAAAAQB2z8847R8uWLdPaHnXUUfH3v/892SAAsq5x48ZVbjZs2JCBEgAAYMSIEbF+/fq0tnfddVdih6J3JN27d4/zzjsvnnvuuSgqKoopU6bERRddFLvttlutv1ZZWVn8/ve/j0MOOST69u0bv/71r2PVqlW1/joAAAAAAAAAAAAkx2FtAAAAAAAAAIA6Jjc3N4466qi0tps2bYrvfOc78be//S3hKgCyKZ3D2iUlJRkoAQCAhm3hwoUxfvz4tLa9e/eO888/P+GiHU/Tpk3jyCOPjHvuuScWLVoU8+bNizvvvDMOO+ywtP6/UXUsWLAgLrvssujatWuccsop8corr0RlZWWtvgYAAAAAAAAAAAC1z2FtAAAAAAAAAIA66PLLL097W1JSEuedd56jPwA7sIqKiio3mzZtykAJAAA0bMOGDUvr38GkUqmYNGlSBop2bKlUKvbcc8/46U9/Gn/961+jqKgoRo0aFYceemitvk55eXn84Q9/iMMOOyy+/vWv+yF2AAAAAAAAAAAAdZzD2gAAAAAAAAAAddCgQYPixz/+cdr7RYsWxeuvv55gEQDZtHr16io3JSUlGSgBAICG6ze/+U0sXLgwre0ZZ5wRvXv3Trio4WnZsmVceeWV8be//S0WLFgQV1xxRXTo0KFWX+Ott96Kb33rW3HmmWfGqlWravW5AQAAAAAAAAAAqB0OawMAAAAAAAAA1FH33ntvnHnmmWnvH3vssQRrAMiWdA+5pVKphEsAAKDh2rRpU1x22WVpbVu2bBljx45NuIjevXvHbbfdFkuXLo0nn3wyDj/88Fp9/vHjx8eee+4ZjzzySFRWVtbqcwMAAAAAAAAAALB9HNYGAAAAAAAAAKijGjVqFA899FCcc845ae3/9Kc/JVwEQDZceeWVae0OPPDAhEsAAKDhOumkk6K0tDSt7cMPPxyNGzdOuIhP5Obmxve+97146aWXYtGiRXHNNddEp06dauW5i4qK4uyzz45vfetbsXDhwlp5TgAAAAAAAAAAALafw9oAAAAAAAAAAHVYTk5OjBkzJvr371/ldvny5VFeXp6BKgAy6cknn6xyk0qlYvjw4RmoAQCAhmfWrFnx5z//Oa3t4MGD/bN5FvXq1StuueWW+OCDD+Kpp56KoUOHRiqV2u7nfeWVV2KfffaJX/7yl1FWVlYLpQAAAAAAAAAAAGwPh7UBAAAAAAAAAOq4nJyc+NnPfpbWdujQoVFcXJxwEQCZMm7cuNi4cWOVu379+kXHjh0zUAQAAA1PuoeyGzVqFJMmTUq4hnQ0adIkhg8fHi+88EK8++67cd1110WXLl226znLy8vjhhtuiP322y+mTZtWS6UAAAAAAAAAAADUhMPaAAAAAAAAAAD1QNeuXdPavfLKKzFq1KiEawDIlF/96ldp7X75y18mXAIAAA3T9ddfH8uWLUtre/nll0enTp0SLqK6evToETfddFMsWbIkJk6cGEcffXTk5NT8W6rmzZsXQ4YMiR/+8IexevXqWiwFAAAAAAAAAAAgXQ5rAwAAAAAAAADUA/n5+dG3b9+0thMmTIjKysqEiwBI2uLFi+Odd96pcteyZcsYPnx4BooAAKBhWbFiRdx6661pbTt16hS33HJLwkVsj8aNG8exxx4bkydPjvfeey9uvPHG6NatW42fb+zYsdG3b994/PHH/bs4AAAAAAAAAACADGt06LA9bvzkN63bN4udW+VlMef/a9a8SbRp3zyaNmuc7ZQv1Kx5bp1s877VjPetZur6+xbhvasp71vNeN9qxvtWM963mvG+1Yz3reYaynvXvdUhkduoRa08FwAAAADw5VKpVJSXl8eLL75Y5ba4uDhOOOGE6Ny5cwbKAEjKOeecE/Pnz69yN2LEiPjOd76TgSIAAGhYDj/88Hj//ffT2k6ZMiV23XXXhIuoLa1atYpvfvObcfHFF8e6deviww8/jHXr1lX7eTZu3BhPP/10zJw5MwoKCqJNmzYJ1AIAAAAAAAAAAPBpr/7j95G68cGhlZ98okefdtHlay2z2QQAAEA9k9/959G8ieM8AAAAAJAJRUVF0aVLlygvL69ye91118VNN92UgSoAklBeXh55eXlV7nJycqK4uDhatvRn/wAAoDZNmjQpjj322LS2RxxxRFo/DI26a+PGjXHjjTfGXXfdFVu3bq3Rc+y0005xww03xE9/+tNo0qRJLRcCAAAAAAAAAADwiV/89qjIyXYEAAAAAAAAAADpadeuXfzmN79Jazt9+vSEawBI0gUXXJDW7hvf+Iaj2gAAUMsqKiri9NNPT2ubl5cXTz31VMJFJK158+Zx++23x+zZs2PQoEE1eo6SkpK4+uqrY+DAgTFr1qxaLgQAAAAAAAAAAODTHNYGAAAAAAAAAKgnXnvttbj22mvT2u61114J1wCQlGXLlsXDDz+c1nbUqFEJ1wAAQMNz3nnnxdq1a9Pa3nrrrdGiRYuEi8iUfffdN2bNmhV33313jf97feuttyI/Pz8uuOCCtP8+AgAAAAAAAAAAoHoc1gYAAAAAAAAAqCduuOGGWLFiRVrbgw46KOEaAJIyfPjwqKioqHLXoUOHGDJkSAaKAACg4fjPf/4TDz30UFrbXr16xSWXXJJwEZnWqFGjGDlyZMydOzeOO+64Gj1HZWVlPPDAA9GvX7/4y1/+UsuFAAAAAAAAAAAAOKwNAAAAAAAAAFAPbNq0KV588cW09w5rA9RPr7zySsyaNSut7U9+8pOEawAAoOEZNmxYWj/oJpVKxXPPPZeBIrKle/fu8eyzz8bTTz8dXbt2rdFzfPTRRzF06NC49dZbo7KyspYLAQAAAAAAAAAAGi6HtQEAAAAAAAAA6oEVK1akvT3llFOiW7duCdYAkJRTTz01rV3Lli3j+uuvT7gGAAAalrFjx8a8efPS2p566qnRr1+/hIuoC0444YSYO3duXHjhhZFKpar9+MrKyrjmmmvi5JNPjo0bNyZQCAAAAAAAAAAA0PA4rA0AAAAAAAAAUA+sXLkyrd2NN94Yv//97xOuASAJo0aNio8//jit7f333x85Of4IIAAA1JbS0tIYOXJkWtsWLVrEI488kmwQdUreerhpAAAgAElEQVTLli3j3nvvjZkzZ0b//v1r9BxPPvlkFBQUxHvvvVe7cQAAAAAAAAAAAA2Q76oBAAAAAAAAAKgHWrVqldbu+OOPj1QqlXANALWttLQ0brjhhrS2vXv3jtNOOy3hIgAAaFhOPvnkKCkpSWs7duzYaNy4ccJF1EX7779/zJ49O0aNGhU77bRTtR//5ptvxqBBg+Jvf/tbAnUAAAAAAAAAAAANh8PaAAAAAAAAAAD1QNeuXdParVy5MuESAJJwxhlnRFlZWZW7VCoVTz31VAaKAACg4XjjjTfiueeeS2u73377xfe///2Ei6jLmjRpEldeeWW8/fbbMXTo0Go/vqioKI444ogYPXp0VFZWJlAIAAAAAAAAAACw43NYGwAAAAAAAACgHpg6dWpau2OPPTb++c9/JlwDQG165513YsKECWltjz766Nh7770TLgIAgIZl+PDhaR04btSoUfz5z3/OQBH1Qc+ePeP555+PJ554Ijp27Fitx27dujUuvfTSOPvss6O0tDShQgAAAAAAAAAAgB2Xw9oAAAAAAAAAAPXAtGnT0tqVlJREQUFBFBYWJlwEQG1J94hfkyZN4oknnshAEQAANBw333xzLF26NK3tyJEjY5dddkm4iPoklUrFySefHPPnz49TTjml2o8fN25cDBkyJO2/BwEAAAAAAAAAAPhfDmsDAAAAAAAAANQDjRs3TntbWloaI0eOjIqKigSLAKgNTz/9dPz73/9Oa3vNNddEixYtEi4CAICGY/Xq1fHLX/4yrW379u3jjjvuSLiI+qpNmzbx+OOPx4QJE6J58+bVeuwbb7wRgwYN8oPyAAAAAAAAAAAAqsFhbQAAAAAAAACAeuCqq66KPn36pL3/5z//GePGjUuwCIDtVVFRESNGjEhr2759+7jhhhsSLgIAgIbluOOOi82bN6e1ffLJJyMnx7fh8NVOPPHEmDVrVuy2227Vetzy5cvj0EMPjd/+9rcJlQEAAAAAAAAAAOxY/Ik+AAAAAAAAAIB6oHnz5vHEE09Ebm5u2o+59tprY/369QlWAbA9rr322iguLk5r+8gjjzjiBwAAtWjKlCkxffr0tLaHHXZYHHrooQkXsaPYe++944033ohvf/vb1Xrc5s2b4/zzz4/zzjsvysvLE6oDAAAAAAAAAADYMfguGwAAAAAAAACAemK//faLW2+9Ne39xx9/XK09AJmzZs2auPPOO9Pa7rvvvnH00UcnXAQAAA1HRUVFnHrqqWltc3Nz45lnnkm4iB1N27Zt4/nnn4/LLrus2o/97//+7zjssMPi448/TqAMAAAAAAAAAABgx+CwNgAAAAAAAABAPXLxxRfHUUcdlfZ+9OjRsWHDhgSLAKiJk046KbZs2VLlLpVKxdNPP52BIgAAaDhGjhwZxcXFaW1/9atfRcuWLRMuYkfUuHHjuOOOO+Kxxx6Lpk2bVuuxhYWFMWjQoHjjjTcSqgMAAAAAAAAAAKjfHNYGAAAAAAAAAKhHcnJyYtKkSTFjxoy09ps2bYpJkyYlXAVAdfzjH/+Il156Ka3tySefHD179ky4CAAAGo4lS5bEAw88kNZ21113jcsvvzzhInZ0P/jBD6KwsDC6d+9ercd9+OGHcfDBB8e4ceMSKgMAAAAAAAAAAKi/avWw9pqikiguKqnNp6w12mpGW81oq7m63KetZrTVjLaa0VYz2mpGW83U5baIut1Xl9sqtlZmOwEAAAAAGpxGjRrFgQceGLNnz45UKlXlftSoUTF79uz48MMPM1AHQFVOOumktHZNmzaNRx55JNkYAABoYI455pioqKiocpdKpeK5557LQBENwYABA2L27NkxZMiQaj2urKwszjrrrLjkkkti8+bNCdUBAAAAAAAAAADUP7V6WPvdBUXx3vyi2nzKWqOtZrTVjLaaq8t92mpGW81oqxltNaOtZrTVTF1ui6jbfXW5rbx8a7YTAAAAAKDBGjhwYFRWVv3D7958880YPHhwdOvWLYYMGRJ33nlnLFq0KAOFAPxfY8eOjXfffTet7S233BK5ubkJFwEAQMMxbty4+Pe//53W9nvf+170798/4SIako4dO8bLL78cP/nJT6r92LvvvjuOPPLIWLVqVQJlAAAAAAAAAAAA9U+tHtYGAAAAAAAAACCzHnrooWrtp02bFpdffnnsscce8e1vfztKSkoSKgPg/9qwYUP88Ic/TGvbtWvXuPTSSxMuAgCAhqO8vDwuuOCCtLbNmzePRx99NOEiGqImTZrEfffdF2PGjIkmTZpU67GvvPJKDBo0KP7nf/4noToAAAAAAAAAAID6w2FtAAAAAAAAAIB67IgjjqjxY19++eVo1qxZ/OUvf4mysrJarALg/1q1alV06tQp7f3jjz+eYA0AADQ8p512WmzatCmt7QMPPBC5ubkJF9GQjRgx4v+xd6dRUpbnwrav6m7aZhAREFBARIKKwTGiImIURAyiOKFxCgqiOGyN43aKE4mKxnmriaJEEJxwAIEoahhEBZHggAYnVMQBlEERkAaqvh/73X5v9mvS1U091dXdx7GWP8Drvp9zPWuZRVhVV8e0adOiVatWlTr36aefxj777BN/+tOfEioDAAAAAAAAAACoGSzWBgAAAAAAAACowbbaaqto2rTpRt3Ru3fvKCsri1QqFalUKs4666z45JNPchMIQHz88cfRoUOHrJf4devWLfbbb7+EqwAAoO544403YuzYsVnN7rTTTnHSSSclXAQRXbt2jddffz323HPPSp1bs2ZNnHHGGbH33nvH66+/nlAdAAAAAAAAAABAYbNYGwAAAAAAAACgBkulUrHvvvvm9M6777472rdvHwMGDIj58+fn9G6AumTJkiVxyCGHxLbbbhvfffddVmeKi4vjiSeeSLgMAADqln79+kUmk6lwrqioKCZOnJiHIvhvrVu3jmnTpsUpp5xS6bOzZs2KLl26xBFHHBEvvPBCAnUAAAAAAAAAAACFy2JtAAAAAAAAAIAabtSoUdG9e/ec3zty5MjYcccdo3///vHll1/m/H6A2iidTsfw4cOjU6dO0apVq5g0aVKlzg8ePDhatmyZUB0AANQ9w4YNi4ULF2Y1e+aZZ0bbtm0TLoJ/VlZWFvfff3/ceeedUVxcXOnzTz/9dPTq1Su23377uPjii+Pll1+ODRs2JFAKAAAAAAAAAABQOCzWBgAAAAAAAACo4Ro3bhzPPvtsHHzwwTm/O5PJxNixY+Paa6/N+d0Atcnq1avjiCOOiPr168fgwYNj/vz5kclkKnVHo0aN4s4770yoEAAA6p4VK1bE7373u6xmmzZtGrfffnvCRfDTUqlUnH322fHCCy9E8+bNq3TH+++/HzfddFPsu+++sdVWW8WgQYNi/PjxsXr16hzXAgAAAAAAAAAAVD+LtQEAAAAAAAAAaoEGDRrEuHHj4uijj07k/vvvvz8WLlyYyN0ANd2zzz4bW2yxRTz99NNRXl5epTtSqVQ8/fTTUVJSkuM6AACou4488shYt25dVrMPP/xwFBX5mg3Va//994/XX389dt111426Z8mSJfHAAw9Ev379onnz5nH44YfHiBEj4uuvv85RKQAAAAAAAAAAQPXyiT8AAAAAAAAAgFqitLQ0Hn744Rg9enRce+21MXDgwOjRo0dO7l63bl1cf/31ObkLoDaZMWNGHHLIIbF69eoq31FUVBQjRoyInj175rAMAADqthdffDGmTJmS1Wz37t3joIMOSrgIstOuXbt4+eWX49e//nVO7luzZk2MGzcuBg4cGK1atYru3bvHH//4x5g7d25kMpmcPAMAAAAAAAAAACDfSqo7AAAAAAAAAACA3CkpKYnjjz/+//n9119/Pfbff/9YtWpVle++//7749JLL42tt956YxIBao3PPvssevbsGel0usp3FBcXx/jx46NPnz45LAMAgLotnU7Hsccem9VsvXr14umnn064CCqnQYMGMWbMmNhtt93ikksuydkC7HQ6HTNmzIgZM2ZERESLFi1ir732ir333jv23nvv6NKlS2y66aY5eRYAAAAAAAAAAECSiqo7AAAAAAAAAACA5O2xxx4xYcKE2H///aOoqGofGVm3bl3ccMMNOS4DqLlOPvnkKC8vr/L5TTbZJF599VVLtQEAIMcuuOCCWLp0aVazV199dTRt2jThIqi8VCoVF198cUyePDm22WabRJ6xZMmSeOaZZ+Lyyy+Pnj17xmabbRY77bRTDB48OO6///6YN29ebNiwIZFnAwAAAAAAAAAAbAyLtQEAAAAAAAAA6oj9998/pkyZEl988UXcc8890aBBg0rfMXz48Pjss88SqAOoWZYsWRJTpkyp8vkmTZrE22+/HV26dMlhFQAA8Pnnn8cdd9yR1WybNm3isssuS7gINs6BBx4Y8+fPj7vuuiu23HLLRJ+VyWRi3rx5MXz48Dj11FNjp512is033zwOPPDAuPzyy+OZZ56JJUuWJNoAAAAAAAAAAACQDYu1AQAAAAAAAADqmJYtW8aQIUNi1apVkclkYunSpfH4449ndXbdunVx/fXXJ1wIUPjuuOOOyGQylT5Xv379OP3002Pp0qXRsWPHBMoAAKBu69u3b6TT6QrnUqlUPP3003kogo23ySabxJlnnhkfffRR3HLLLdGiRYu8PXvlypXx4osvxnXXXReHHXZYtGzZMrbddts4/vjj44477ojXXnst1q5dm7ceAAAAAAAAAACACIu1AQAAAAAAAADqvKZNm8bRRx8dS5YsiQYNGlQ4P3z48Pjss8/yUAZQuN58882sZ1OpVOyyyy4xZsyYWL16dfzpT3+KoiIf3wMAgFwbM2ZMvPHGG1nN9uvXL37xi18kXAS5Vb9+/TjvvPPi448/jvvvvz/69OkTm2yySd47Pv7443j44Yfj3HPPjb322isaN24cXbt2jfPOOy8eeeSR+OSTT6r0w6gAAAAAAAAAAACy5Zs5AAAAAAAAAABERMQWW2wRZ511VoVz69atixtuuCEPRQCF68svv8xqbsiQIbFixYp444034rjjjku4CgAA6q7y8vI47bTTspqtX79+PPzwwwkXQXIaNGgQAwcOjIkTJ8Y333wTY8eOjZNOOimaNm1aLT3l5eUxc+bMuO222+K4446L9u3bx5Zbbhn9+vWL66+/PqZMmRIrV66sljYAAAAAAAAAAKB2slgbAAAAAAAAAIAfXXjhhdGgQYMK54YPHx6LFi3KQxFAYSorK8tq7p577onGjRsnXAMAAJx88smxatWqrGb/67/+K+s/00Oha9SoURx11FExcuTIWLx4cUyZMiV++9vfRvv27au1a/HixTF+/Pi47LLLokePHtGkSZPYeeed47TTTosHHngg5s+fH5lMplobAQAAAAAAAACAmstibQAAAAAAAAAAftSiRYs466yzKpwrLy+PG264IQ9FAIWpU6dOFc4UFRVFOp3OQw0AANRt8+bNi0ceeSSr2R133DEGDhyYcBFUj5KSkth///3j1ltvjY8++ijeeuut+P3vfx9dunSp7rRIp9Px9ttvx3333ReDBg2KTp06Rdu2bePkk0+O0aNHx+LFi6s7EQAAAAAAAAAAqEEs1gYAAAAAAAAA4J9ceOGF0aBBgwrn7rvvvli0aFEeigAKT//+/SucSafTMWPGjDzUAABA3davX7/IZDIVzhUVFcWECRPyUATVL5VKxU477RSXX355vPbaa7Fo0aK455574tBDD43mzZtXd15ERHz++efx4IMPxoknnhitWrWKXXbZJS644IJ49tlnY/Xq1dWdBwAAAAAAAAAAFDCLtQEAAAAAAAAA+CctWrSIM844o8K58vLyGD9+fB6KAArPgQceGKlUqsK5xx57LA81AABQd916662xYMGCrGYHDx4c7du3T7gIClPr1q1jyJAhMX78+FiyZEl89NFHMXr06PiP//iP2HPPPaNevXrVnRhvvfVW3HLLLfGrX/0qNt988+jRo0dcd911MXv27NiwYUN15wEAAAAAAAAAAAWkpLoDAAAAAAAAAAAoPBdddFHcfPPNFc698847eagBKDxFRUXRokWLWLx48b+de/XVV/NUBAAAdc/3338fl1xySVazTZo0ibvvvjvhIqgZUqlUbLvttrHtttvG8ccfHxERP/zwQ8ydOzdmzpwZs2bNipkzZ8ann35abY3l5eUxZcqUmDJlSlx++eU/Lto+8MADo1evXtGhQ4dqawMAAAAAAAAAAKpfThdrd9ihWUQmlcsrc0Zb1WirGm1VV8h92qpGW9VoqxptVaOtarRVTSG3RRR2XyG3lZYWV3cCAAAAAJCAli1bRuvWrePzzz//t3Pvv/9+nooACs/WW29d4WLthQsX5qkGAADqniOPPDLKy8uzmn3ooYeiqKgo4SKoucrKyqJr167RtWvXH3/vq6+++nHJ9syZM2P27NmxatWqaulbvnx5PPHEE/HEE09ERET79u1/XLLdo0ePaNasWbV0AQAAAAAAAAAA1SN19Z8OzvzPL7bZvllstXXj6uwBAACghtmn7ZXRsF6r6s4AAAAAABJw4YUXxs033/xvZ/r37x+PPfZYnooACssll1wSw4YN+7czxcXFsX79+jwVAQBA3TF9+vT45S9/mdVs165d45VXXkm4CGq/9evXx7vvvvvjou1Zs2bFu+++W91ZkUqlYvfdd/9x0Xa3bt2irKysurMAAAAAAAAAAICEXPPnX0VJdUcAAAAAAAAAAFCY1q1bV+FMmzZt8lACUJgOO+ywChdrb9iwIT799NNo165dnqoAAKD2S6fTcfTRR2c1W1JSEuPHj0+4COqGkpKS2HnnnWPnnXeO0047LSIiVqxYEbNnz45Zs2b9uHB76dKlee3KZDIxZ86cmDNnTgwbNizKysqie/fu0atXrzjwwANjl112iaKiorw2AQAAAAAAAAAAybJYGwAAAAAAAACAn/TZZ59VONO2bds8lAAUpr333jtSqVRkMpl/O/fss8/G6aefnqcqAACo/S655JL4+uuvs5q9/PLLo3nz5gkXQd3VpEmT6NWrV/Tq1Ssi/nvJ9YIFC35csj1z5sx44403Yv369Xlr+uGHH+L555+P559/PiIimjdvHj179vyxc+utt85bCwAAAAAAAAAAkAyLtQEAAAAAAAAA+EnZLNZ+/fXX81ACUJiKioqiYcOG8f333//buVdffdVibQAAyJHFixfHLbfcktXsVlttFVdffXWyQcA/SaVS0aFDh+jQoUOccMIJERGxZs2amDt3bsycOTNGjx4dH330UXz77bd5a/rmm2/i0UcfjUcffTQiIjp27Pjjku0DDjggNttss7y1AAAAAAAAAAAAuVFU3QEAAAAAAAAAABSmoqKKP1oyZsyY+PDDD/NQA1CYKlqqHRGxdOnSPJQAAEDd0Ldv39iwYUNWs08++WTCNUA26tevH/vss0+cf/75MWfOnPjmm2/i1VdfjWuvvTa6d+8eJSUlee354IMP4u67744jjjgimjZtGl27do0rr7wyXnnllchkMnltAQAAAAAAAAAAqsZibQAAAAAAAAAAftLWW2+d1Vzv3r1j8eLFCdcAFKa2bdtWONOwYcM8lAAAQO03duzYeP3117Oa7du3b+y1114JFwFVUVJSEnvvvXf87ne/i+nTp8eyZcvimWeeiXPOOSd23HHHvLak0+mYOXNmDB06NLp16xa77LJLPP/883ltAAAAAAAAAAAAKs9ibQAAAAAAAAAAflL37t2zmluwYEEcdNBB8dVXXyVcBFB41q5dW+HM5ptvnocSAACo3davXx8DBw7MarasrCweffTRhIuAXNl0002jb9++cfvtt8c777wTixYtigcffDBOPPHEaNWqVV5b3n777TjooINiwIABsXTp0rw+GwAAAAAAAAAAyJ7F2gAAAAAAAAAA/KTjjz8+GjdunNXsW2+9Fb169Yrly5cnXAVQWLJZrN2sWbM8lAAAQO02aNCgWLlyZVazt956azRo0CDhIiAprVu3jt/85jcxatSo+OKLL+Ltt9+OW265Jfr06RMNGzbMS8PIkSOjU6dO8fDDD0cmk8nLMwEAAAAAAAAAgOxZrA0AAAAAAAAAwE9q3rx5/P73v896ft68edGpU6d45513EqwCKCzZLNZu3rx5HkoAAKD2ev/992PUqFFZzW633XYxZMiQhIuAfEmlUtG5c+c477zzYuLEibFs2bKYNm1aXHHFFbH33ntHUVFyX4/7+uuv4/jjj4++ffvGwoULE3sOAAAAAAAAAABQeRZrAwAAAAAAAADwL5199tkxYMCArOcXL14cnTt3jnvvvTfS6XSCZQCFYf369RXOtGzZMg8lAABQe/Xt2zcymUyFc6lUKiZMmJCHIqC6lJaWxn777RdDhw6NV199NZYuXRpPPfVUnHnmmbHddtsl8sxJkybFjjvuGHfeeWds2LAhkWcAAAAAAAAAAACVY7E2AAAAAAAAAAD/UiqVivvuuy9+9atfVerc6aefHl27do2///3vCZUBFIZsFmq1atUqDyUAAFA73XXXXfHBBx9kNXvyySdHx44dEy4CCkmTJk3i8MMPj7vuuivee++9+OSTT2L48OHx61//Opo3b56z56xatSrOOeec6NatW8ybNy9n9wIAAAAAAAAAAFVjsTYAAAAAAAAAAP9WvXr14vHHH48uXbpU6txrr70WXbp0iXPOOSe+/fbbhOoAqk86nY5MJlPh3JZbbpmHGgAAqH1Wr14dF1xwQVazjRs3jnvvvTfhIqDQtWvXLgYNGhQPP/xwLF68OObOnRs33nhj9OrVK8rKyjb6/lmzZsXuu+8eV155ZaxduzYHxQAAAAAAAAAAQFVYrA0AAAAAAAAAQIUaNmwYEydOjI4dO1bqXDqdjjvvvDN22GGHmDx5ckJ1ANVj2bJlWc1ttdVWCZcAAEDt1L9//6wX144YMSJKSkoSLgJqkqKioth1113joosuismTJ8fy5cvjxRdfjEsvvTT22GOPSKVSVbp33bp1MXTo0Nh1111jxowZOa4GAAAAAAAAAACyYbE2AAAAAAAAAABZ2WKLLeL555+PbbfdttJnv/rqq+jdu3dsttlm8fjjj8fChQsjk8kkUAmQP4sWLcpqrnHjxgmXAABA7fPKK6/EpEmTsprdc88948gjj0y4CKjpysrKokePHnHdddfF7Nmz45tvvolTTz21yvfNnz8/unfvHmeeeWasXr06h6UAAAAAAAAAAEBFLNYGAAAAAAAAACBr7dq1i+nTp8eOO+5YpfPfffddHHPMMdGuXbvYaqut4vDDD4/rr78+/va3v8XKlStzXAuQrK+++qrCmaIiH9MDAICqOOqoo7KaKy4ujvHjxydcA9RGTZs2jfvuuy9WrlwZ5557bqRSqSrdc88998QBBxwQ33zzTY4LAQAAAAAAAACAf8U3dgAAAAAAAAAAqJTWrVvHtGnTYo899tioe7766qsYN25cXHbZZdGzZ89o3rx5nHPOOVktqgUoBF9++WWFM8XFxXkoAQCA2uWKK67I+u8HLrroomjZsmXCRUBt1qhRo7jtttvi1Vdfjc6dO1fpjtdeey323Xff+PTTT3NcBwAAAAAAAAAA/BSLtQEAAAAAAAAAqLTmzZvH9OnT4/zzz8/Z0tjy8vK4884742c/+1k8//zzObkTIElff/11hTMlJSV5KAEAgNpjyZIlMWzYsKxmW7ZsGX/4wx8SLgLqir322ivmzJkTQ4cOjdLS0kqff++992KfffaJefPmJVAHAAAAAAAAAAD83yzWBgAAAAAAAACgSurXrx8333xzzJkzJ/bZZ5+c3btq1aro27dvPP300zm7EyAJ2SzW3mSTTfJQAgAAtUe/fv1i/fr1Wc2OHTs2iop8NQbIndLS0rjiiivizTffjO7du1f6/BdffBHdu3ePGTNmJFAHAAAAAAAAAAD8j6JMproTftqKpWti+dI11Z3xLxVqm/dWNd5b1RT6e4vw7qqqUNu8t6rx3qrGe6sa761qvLeqKfT3FuHdAQAAAAB1xy677BIvvfRS3H///dGsWbOc3FleXh5HH310jB49Oif3ASRh2bJlFc5YrA0AANkbN25czJw5M6vZ3r17x7777ptwEVBX7bDDDjF16tS45557YtNNN63U2RUrVkSvXr3imWeeSagOAAAAAAAAAAAoyhToZu0F7y2NT+Yvre6Mf6lQ27y3qvHeqqbQ31uEd1dVhdrmvVWN91Y13lvVeG9V471VTaG/twjvDgAAAACoW4qKimLgwIHx3nvvxR577JGTOzds2BADBgyIKVOm5OQ+gFxbvnx5hTMNGjTIQwkAANR86XQ6BgwYkNXsJptsEmPHjk24CKjrioqKYsiQIfGPf/wj+vXrV6mzP/zwQxxxxBHxwAMPJFQHAAAAAAAAAAB1W1F1BwAAAAAAAAAAUHs0a9YsZs+eHQ888ECUlJRs9H3/s1z7u+++y0EdQG6tWLGiwpmGDRvmoQQAAGq+008/Pb799tusZm+88cZo1KhRwkUA/61169bx1FNPVXqh/4YNG2LQoEFx/fXXRyaTSagOAAAAAAAAAADqJou1AQAAAAAAAADIuVNOOSXmzZsXJ554YhQVbdxHVD777LO44IILclQGkDvvvvtuhTOW/QEAQMU++OCDeOCBB7Ka7dChQ5xzzjkJFwH8s1QqFUcddVQsWLAgdtttt0qdveyyy+K8886LdDqdUB0AAAAAAAAAANQ9FmsDAAAAAAAAAJCI7bffPkaNGhXffPNNPPvss3HNNddEnz59olmzZpW+a/jw4fHcc88lUAlQdYsXL65wpnHjxnkoAQCAmu2www7LauFsKpWKCRMm5KEI4Ke1b98+pk6dGj169KjUudtvvz1OOumkKC8vT6gMAAAAAAAAAADqFou1AQAAAAAAAE0T9F0AACAASURBVABI1Oabbx69e/eOK6+8MiZOnBhff/11fPDBBzFq1KhK3XPqqafGt99+m1AlQOWcfvrpWc21atUq4RIAAKjZ7rvvvpg/f35WsyeccELssMMOCRcB/HuNGzeOSZMmxdFHH12pc2PGjIlDDz00vv/++4TKAAAAAAAAAACg7rBYGwAAAAAAAACAvEqlUvGzn/0sTjzxxEin03HxxRdndW7RokXRpEmTSKfTCRcC/GsfffRRdOjQIe69996s5vv06ZNwEQAA1Fw//PBDnHvuuVnNNmrUKEaMGJFwEUB2Ntlkk3jkkUfijDPOqNS5yZMnR48ePeLrr79OqAwAAAAAAAAAAOoGi7UBAAAAAAAAAKg2qVQqhg0bFt26dcv6TJcuXeLzzz9PsArgp1188cWx3XbbxYIFC7Kar1evXvTv3z/hKgAAqLl+/etfx5o1a7KaHT58eJSUlCRcBJC94uLiuOuuu+Lqq6+u1LnZs2fHvvvuG5988kkiXQAAAAAAAAAAUBdYrA0AAAAAAAAAQLWbOHFitG3bNqvZv//977HTTjvF2LFjE64C+G/z5s2Ltm3bxk033RTpdDrrc927d4+iIh/TAwCAnzJ79uwYP358VrO77757HHvssQkXAVReKpWKq666Ku65555IpVJZn3v//fejW7du8fbbbydYBwAAAAAAAAAAtZdv7AAAAAAAAAAAUO0222yzuO+++7KeX758efTv3z8GDRoU5eXlCZYBdd2oUaNi5513jkWLFlX67DXXXJNAEQAA1A5HHHFEZDKZCueKi4tjwoQJeSgCqLohQ4bE448/HqWlpVmf+eKLL6J79+7x0ksvJVgGAAAAAAAAAAC1k8XaAAAAAAAAAAAUhN69e8epp55aqTMPPPBA9O/fPzZs2JBQFVCXjRs3LgYMGJDVsr//rXv37rHvvvsmUAUAADXf0KFD4/PPP89q9re//W1sueWWCRcBbLyjjjoqnn322dh0002zPvPtt9/GQQcdFOPGjUuwDAAAAAAAAAAAah+LtQEAAAAAAAAAKBh//OMfo02bNpU6M378+LjmmmsSKgLqqh9++CFOOOGEKi3V3mKLLeKFF15IoAoAAGq+ZcuWxdChQ7Oabd68edx4440JFwHkzgEHHBDTpk2Lli1bZn3mhx9+iCOPPDKGDx+eYBkAAAAAAAAAANQuFmsDAAAAAAAAAFAwNttss3jwwQejXr16lTo3dOjQmDBhQkJVQF10zDHHxKpVqyp9rmPHjjF37twoLS1NoAoAAGq+fv36xbp167Kafeyxx6KoyFdfgJplt912i5dffjk6dOiQ9Zl0Oh2DBw+O6667rko/5AsAAAAAAAAAAOoany4EAAAAAAAAAKCg9OjRIx577LGoX79+pc6deOKJ8eGHHyZUBdQlc+bMiWeeeaZSZ0pKSuK6666L999/P1q3bp1QGQAA1GyTJk2KGTNmZDXbs2fPOOCAAxIuAkhGhw4d4uWXX47ddtutUucuv/zyOO+88yzXBgAAAAAAAACAClisDQAAAAAAAABAwTn88MPj73//e+y+++5Zn/n222/jqKOOitWrVydYBtQFQ4cOrdR8586dY+HChXHppZcmVAQAADVfOp2OE088MavZ0tLSePLJJxMuAkhWy5YtY+rUqZX+IQG33357nHHGGZFOpxMqAwAAAAAAAACAms9ibQAAAAAAAAAACtIOO+wQr776avznf/5n1mfeeuutGDJkSGQymQTLgNpu6tSpWc/efvvt8fbbb8eWW26ZXBAAANQCZ599dixfvjyr2euuuy4aN26ccBFA8ho3bhyTJk2Ko48+ulLn/vznP8epp54aGzZsSKgMAAAAAAAAAABqNou1AQAAAAAAAAAoWKWlpXHDDTfE/fffn/WZUaNGxc9//vNYu3ZtgmVAbfb9999nNbd48eI455xzEq4BAICa79NPP40///nPWc1us802ccEFFyRcBJA/ZWVl8cgjj8QZZ5xRqXMjRoyIAQMGxPr16xMqAwAAAAAAAACAmstibQAAAAAAAAAACt7AgQNj3LhxWc//4x//iO233z6GDh0aq1atSrAMqI3S6XSFM8OGDYsWLVrkoQYAAGq+vn37ZvXn7FQqVan//w9QUxQXF8ddd90VV199daXOjR49Ok444YRYt25dMmEAAAAAAAAAAFBDWawNAAAAAAAAAECNcNhhh8Wll16a9fynn34aV155ZTRq1Cg6d+4cJ5xwQtx0000xderUKC8vT7AUqMnS6XRkMpkK5w4//PA81AAAQM03YsSImDdvXlazxxxzTOy8884JFwFUj1QqFVdddVXcc889kUqlsj732GOPxbHHHuvvNAEAAAAAAAAA4P9isTYAAAAAAAAAADXG0KFD48ADD6z0uXfeeSfGjBkTF198cRxwwAGx1VZbxRVXXBFffPFFApVATbZs2bKs5lq0aJFwCQAA1Hzl5eVx9tlnZzXbsGHDGDlyZMJFANVvyJAh8fjjj1fqzFNPPRVHHnlk/PDDDwlVAQAAAAAAAABAzVJUVJT9T7fPpw47NIttd2he3Rn/UqG2eW9V471VTaG/twjvrqoKtc17qxrvrWq8t6rx3qrGe6uaQn9vEd4dAAAAAEASiouL4+GHH46tt956o+5ZunRp/OEPf4htttkmTjrppJgzZ06OCoGabsmSJVnNNW7cOOESAACo+U444YRYvXp1VrN/+tOforS0NOEigMJw1FFHxfjx46NBgwZZn5k4cWL069cv1qxZk2AZAAAAAAAAAADUDKmr/3Rw5n9+sc32zWKrrX3ZBwAAgOzt0/bKaFivVXVnAAAAAAB1zOuvvx7dunWL8vLynN257777xm9/+9vo169flJSU5OxeoGaZNm1a7L///v92JpVKRTqdzk8QAADUUHPnzo1f/OIXkclkKpzdeeed480338xDFUBheemll6JPnz7x/fffZ33mgAMOiGeeeSYaNmyYYBkAAAAAAAAAABSua/78qyiq7ggAAAAAAAAAAKisPfbYI+6+++6c3jljxow4+uij42c/+1ncfPPN8e233+b0fqBmWLJkSYUzRUU+egcAABU5/PDDs1qqXVRUFBMmTMhDEUDh6d69e0yePDkaN26c9ZkpU6bEr371q1i5cmWCZQAAAAAAAAAAUNh8uwcAAAAAAAAAgBpp0KBBMWLEiKhXr15O7/3000/jwgsvjDZt2sR5550Xy5cvz+n9QGFbunRphTPFxcV5KAEAgJpr2LBhsXDhwqxmzzrrrGjbtm3CRQCFq2vXrvHiiy9GkyZNsj7z0ksvxUEHHRQrVqxIsAwAAAAAAAAAAAqXxdoAAAAAAAAAANRYJ598csyZMyf69u2b87u///77uO222+LnP/95zJo1K+f3A4Vp2bJlFc7keqE/AADUJitWrIjf/e53Wc02bdo0brvttoSLAArfHnvsEVOmTIlmzZplfWbmzJlxyCGHxOrVqxMsAwAAAAAAAACAwmSxNgAAAAAAAAAANdpOO+0UzzzzTMyYMSP23XffnN//5Zdfxi9/+csYPXp0zu8GCs/y5csrnCktLc1DCQAA1ExHHHFErFu3LqvZhx9+OIqKfLUFICJi1113jalTp0aLFi2yPvPKK69E//79s/7fXQAAAAAAAAAAqC18+hAAAAAAAAAAgFqhW7duMX369JgyZUoMHjw4OnfuHMXFxTm5e+3atXHiiSfGZZddFul0Oid3AoXJYm0AAKi6559/PqZOnZrV7H777RcHHXRQskEANUznzp1j6tSpseWWW2Z9ZtKkSTFw4EB/bwkAAAAAAAAAQJ1isTYAAAAAAAAAALVGKpWK/fffP+699954++234/vvv4/XX389br755ojY+GW4119/fRQXF8dLL70UmUwmF8lAgfnuu+8qnCkrK8tDCQAA1CzpdDqOO+64rGbr1asX48aNS7gIoGbq1KlTTJs2Ldq0aZP1mYceeiguvPBCf2cJAAAAAAAAAECdYbE2AAAAAAAAAAC1VllZWfziF7+I888/PzKZTHz66adx1VVXxRZbbLFR9+63337RpUuXGDVqVJSXl+eoFigE2SzWbtCgQR5KAACgZjn//PNj6dKlWc1effXV0aRJk4SLAGqujh07xvTp06Ndu3ZZn7n11ltj2LBhCVYBAAAAAAAAAEDhsFgbAAAAAAAAAIA6o1WrVnH11VfHwoULY8SIEbHLLrtU+a45c+bEb37zm2jXrl0MHTo0lixZksNSoLqsXLmywhmLtQEA4J99/vnnceedd2Y127Zt27jssssSLgKo+dq3bx/Tpk2L9u3bZ33m0ksvjeHDhydYBQAAAAAAAAAAhcFibQAAAAAAAAAA6pyysrI4+eSTY+7cuTFlypTo169fpFKpKt311VdfxZVXXhlbb711DBo0KN56660c1wL5tGrVqgpnGjZsmIcSAACoOQ455JBIp9MVzqVSqRg3blweigBqh3bt2sX48eOjRYsWWZ85/fTT46mnnkqwCgAAAAAAAAAAqp/F2gAAAAAAAAAA1FmpVCr233//ePrpp+O9997bqLvWrl0bDzzwQOyyyy7Rs2fPeOaZZ7JaKgYUljVr1lQ4s+mmm+ahBAAAaoYxY8bEm2++mdXs4YcfHrvttlvCRQC1S+fOnWP69OnRvHnzrObT6XQcd9xxMXXq1GTDAAAAAAAAAACgGlmsDQAAAAAAAAAAEdGxY8dIp9Nx2223RVHRxn2s5m9/+1scdthhsf3228edd94ZK1euzFElkLT333+/wpnGjRvnoQQAAApfeXl5nHbaaVnN1q9fP8aMGZNwEUDttP3228df//rXaNSoUVbza9eujcMOOyzmzp2bcBkAAAAAAAAAAFQPi7UBAAAAAAAAAOD/SKVSce6558bEiRNzsjj3ww8/jHPOOSfatGkTF1xwQXzyyScbHwkkKpVKVTjTtGnTPJQAAEDhGzBgQKxatSqr2bvuuivKysoSLgKovfbYY494+umno7S0NKv5lStXxsEHHxwffvhhwmUAAAAAAAAAAJB/FmsDAAAAAAAAAMD/cvDBB8fMmTNj++23z8l93333Xdxyyy3RoUOHOOqoo+Kll17Kyb1Abr311luRyWQqnNtnn33yUAMAAIVt3rx58eijj2Y1u+OOO8Ypp5yScBFA7dezZ8946KGHsvrBYBERS5YsiYMOOii+/PLLhMsAAAAAAAAAACC/LNYGAAAAAAAAAICf0KlTp3jjjTfixhtvjDZt2uTkznQ6HU8++WTst99+0adPn1i0aFFO7gVyY9SoUVnNHXnkkQmXAABA4TvssMOy+sE0RUVFMWHChDwUAdQN/fv3j7vvvjvr+Y8//jh69+4dK1asSLAKAAAAAAAAAADyy2JtAAAAAAAAAAD4F8rKyuKiiy6KBQsWxKOPPhpdu3bN2d1//etfY6eddopHHnkkZ3cCG+dvf/tbhTNNmzaNsrKyPNQAAEDhuvXWW+Pjjz/Oanbw4MHRvn37hIsA6pYhQ4bEtddem/X822+/HYceemisXr06wSoAAAAAAAAAAMgfi7UBAAAAAAAAAKAC9erVi2OOOSZeeeWVmDVrVhx//PFRUlKy0feuWLEijjvuuCguLo4pU6ZYbAPV7L333qtwpnPnznkoAQCAwvXdd9/FJZdcktVskyZN4u677064CKBuuuKKK+Lss8/Oen7GjBlx7LHHxrp16xKsAgAAAAAAAACA/MjpYu0VS9fE8qVrcnllzmirGm1Vo63qCrlPW9VoqxptVaOtarRVjbaqKeS2iMLuK+S29IZMdScAAAAAAOTVnnvuGaNHj45PPvkkLrvssmjatOlG35lOp6NHjx7RqFGj2HbbbaNv375x8cUXx1/+8peYNWtWfPfddzkoB/6dJUuWxKpVqyqc69OnTx5qAACgcB111FFRXl6e1ezo0aOjqCinX10B4P9IpVJx++23x3HHHZf1mQkTJsTgwYMjk/HZTwAAAAAAAAAAaraSXF624L2lkcpEbN6tTS6vzQltVaOtarRVXSH3aasabVWjrWq0VY22qtFWNYXcFlHYfYXcVl6+IaKsuisAAAAAAPKvdevW8Yc//CEuv/zyGD16dNx2223x7rvvbtSdmUwmPv744/j4449j4sSJ//Tv2rRpEzvuuOOP/3Tq1Cl+/vOfx+abb75RzwT+2+jRo7Oa+81vfpNwCQAAFK5p06bFCy+8kNXsPvvs4wfTACSsqKgo/vKXv8SyZcviueeey+rMgw8+GFtssUXcdNNNCdcBAAAAAAAAAEByiqo7AAAAAAAAAAAAarIGDRrE4MGDY968eTF58uTEloYtWrQoJk+eHLfddlucdtpp0b1792jWrFkccMAB8dRTT0Umk0nkuVBX/O9l9j+lfv36seWWW+ahBgAACk86nY7+/ftnNVtSUhLjxo1LuAiAiIjS0tJ44oknYq+99sr6zB//+EeLtQEAAAAAAAAAqNEs1gYAAAAAAAAAgBxIpVLRq1evmDhxYsyfPz/OPPPMaNCgQaLPzGQyMXXq1DjyyCOjZ8+e8eabbyb6PKjNsvnvp2PHjnkoAQCAwnTJJZfE119/ndXs5ZdfHs2bN0+4CID/0bBhw5g4cWJ06tQp6zMXX3xxjBgxIsEqAAAAAAAAAABIjsXaAAAAAAAAAACQY9tvv33cddddsWjRorjxxhvz8swpU6ZEjx49sl5yBvz/ysvLY+nSpRXO/fKXv8xDDQAAFJ4vv/wybrnllqxmt9pqq7j66quTDQLg/9GsWbN47rnnom3btlmfOfXUU2P8+PEJVgEAAAAAAAAAQDIs1gYAAAAAAAAAgIRsvvnmcdFFF8Xq1avjnHPOiaKiZD+us2zZsjj//PMTfQbURuPHj49MJlPh3AknnJCHGgAAKDyHHnpobNiwIavZJ598MuEaAP6Vtm3bxuTJk6NZs2ZZzafT6TjmmGNi+vTpCZcBAAAAAAAAAEBuWawNAAAAAAAAAAAJq1+/ftx+++0xffr0aN++faLPeuihh+L5559P9BlQ24wdO7bCmZKSkthrr73yUAMAAIVl7NixMWfOnKxmDz30UH9uBqhmO+ywQ0yaNCkaNmyY1fzatWvj0EMPjTfffDPhMgAAAAAAAAAAyB2LtQEAAAAAAAAAIE+6desWb775ZgwePDiKi4sTe865556b2N1QG82aNavCmdatW+ehBAAACsv69etj4MCBWc2WlZXFI488knARANnYc88946mnnop69eplNf/dd99F7969Y8GCBQmXAQAAAAAAAABAblisDQAAAAAAAAAAebTpppvGvffeG5999lkMGzYsjjnmmNhpp52itLQ0Z8/44IMPIpPJ5Ow+qO0WLVpU4cxee+2VhxIAACgsgwYNipUrV2Y1e+utt0aDBg0SLgIgW7169YpRo0ZFKpXKan7x4sXRq1ev+OqrrxIuAwAAAAAAAACAjVdS3QEAAAAAAAAAAFAXbbnllnHxxRf/+Ov169fHggUL4h//+Ee8++67P/4zf/78WL16daXuXr9+faxatSoaNWqU62yodWbPnh3r16+vcO7oo4/OQw0AABSO2bNnx8iRI7Oa3W677WLIkCEJFwFQWccee2wsXbo0zjrrrKzmFyxYEAcffHBMmzYtNttss4TrAAAAAAAAAACg6izWBgAAAAAAAACAAlBSUhLbbbddbLfddtGvX78ffz+dTsfChQt/XLT9/PPPx+TJkyu8b8WKFRZrQxZGjx5d4Uwqlfqn/y4BAKAuyPaHy6RSqZgwYULCNQBU1ZlnnhlLliyJa665Jqv5N998Mw477LB49tlno379+gnXAQAAAAAAAABA1RRVdwAAAAAAAAAAAPCvFRUVxTbbbBN9+vSJCy+8MJ577rlo2bJlheeWL1+ehzqo+aZMmVLhTNOmTaO0tDQPNQAAUBguu+yyWLhwYVazp5xySnTs2DHhIgA2xlVXXRVnnnlm1vPTp0+P4447LtavX59gFQAAAAAAAAAAVJ3F2gAAAAAAAAAAUMM0b968wpkVK1bkoQRqvg8++KDCmZ133jkPJQAAUBg+/vjjGDZsWFazjRs3jj//+c8JFwGwsVKpVNxxxx1x7LHHZn1m3Lhxseeee0Ymk0mwDAAAAAAAAAAAqsZibQAAAAAAAAAAqGFKS0srnFm+fHkeSqBm+/LLL2PNmjUVzh1yyCF5qAEAgMLQu3fvSKfTWc0++OCDUVJSknARALlQXFwcI0eOjF69emV9Zu7cuVFUVBQjR46MtWvXJlgHAAAAAAAAAACVY7E2AAAAAAAAAADUMHPnzq1wZsWKFXkogZpt5MiRWc2ddNJJCZcAAEBhuP766+ODDz7IanbPPfeMww8/POEiAHKptLQ0nnzyyejSpUulzg0YMCDatWsX1157bSxZsiShOgAAAAAAAAAAyJ7F2gAAAAAAAAAAUIN8//33Wc1t2LAh4RKo+f76179WONOgQYNo0aJFHmoAAKB6ffnll3HllVdmNVuvXr2YOHFiwkUAJKFRo0YxadKk+P/Yu9MgKwsz/9/36YVNAiKgKCIoOiQuAbe48jOICqKikXYb0BgjiUtM3LcgYNQYHY1IQHFMdDSKaICoCAqOuIwLLijiEtMogUSjsZFFEKGX0/8XUzp/ZzTn6WM/p7tPX9ebFNT3Of2ppyqlZXXf3a9fvwY9949//CPGjRsX22yzTZxyyimxePHilAoBAAAAAAAAACA3h7UBAAAAAAAAAKAFueuuuxLtdtxxx5RLoOV77bXXcm7+5V/+pQAlAADQ9IYMGRK1tbWJttddd11069Yt5SIA0tKtW7eYN29e9OzZs8HPbty4MW6//fbo379/DB48OGbNmhXZbDaFSgAAAAAAAAAA+GoOawMAAAAAAAAAQAtRX18fkyZNyrnbZJNNYueddy5AEbRcGzZsiJUrV+bcDRo0qAA1AADQtCZPnpzoF89E/PcvcvrpT3+achEAadtmm21i3rx5sdlmm+X9GfPnz4/hw4dHv379YtKkSbFu3bpGLAQAAAAAAAAAgK/msDYAAAAAAAAAALQQTzzxRLzxxhs5dyeddFJssskmBSiClmvmzJmJdieeeGLKJQAA0LRWrlwZ55xzTqJtaWlpzJs3L+UiAAplxx13jNmzZ0eHDh2+1ue8/fbbcdZZZ8XWW28d559/fixbtqxxAgEAAAAAAAAA4Cs4rA0AAAAAAAAAAC3EDTfckGj3k5/8JOUSaPlmzJiRc1NWVha77rprAWoAAKDpDBs2LGpqahJtx48fHz179ky5CIBC2nvvvWPmzJnRpk2br/1Za9asieuvvz769u0bFRUV8fTTT0d9fX0jVAIAAAAAAAAAwBc5rA0AAAAAAAAAAC3A/fffH7Nmzcq5Gzx4cOy4444FKIKW7cUXX8y56dWrVwFKAACg6dxxxx3x/PPPJ9r27ds3xowZk3IRAE1hyJAh8cILL8TOO+/cKJ+XzWZjxowZMXDgwCgtLY1x48bF66+/7sg2AAAAAAAAAACNJjN+ytDPvxulT7+usdU2nfL+sDUrP42oz0Tnru0aJa4xacuPtvxoy19z7tOWH2350ZYfbfnRlh9t+WnObRHNu685t+291WXxjXZbNnUGAAAAAEBRW7BgQeyzzz6Jtvfff38ceeSRKRdBy5bNZqNNmzZRV1f3T3cnnHBCTJ06tUBVAABQWOvWrYvu3bvHhg0bcm5LSkqisrIy+vbtW4AyAJpKXV1dPPjggzFhwoR46qmnGv3z+/XrFxUVFVFRURH9+/ePTCbT6F8DAAAAAAAAAIDid/kthzbuYW0AAABan317jY1Nyns0dQYAAAAAQFGqqqqKa6+9Nq677rpE+969e8c777wTpaWlKZdBy/b000/HwIEDc+7++Mc/xlFHHVWAIgAAKLxBgwbFE088kWh7wQUXxLXXXptuEADNysKFC+PGG2+MadOmRU1NTaN/ft++faOsrCwuv/zyGDBgQGy//fb+uyYAAAAAAAAAAIlcfsuhUdbUEQAAAAAAAAAAwBd99NFHcf3118fEiRPjk08+SfzcGWec4fgMJDB16tScm0wmE4cffngBagAAoPBmzpyZ+Kj21ltv7ag2QCu0++67x5133hnXXHNN3HzzzXHzzTfHihUrGu3z33nnnYiIOP744yMiokOHDrHLLrvEgAEDon///jFgwIDYZZddomPHjo32NQEAAAAAAAAAKB6Z8VOG1n/2hz79usZW23Rqyh4AAABamH17jY1Nyns0dQYAAAAAQFFYvXp13HDDDXHDDTfE2rVrG/TsJptsEsuXL4+uXbumVAfFY6eddoo333zzn266d+8eH374YYGKAACgcDZs2BDdunVL9IucMplMLF68OHbeeecClAHQnH366acxderUmDBhQrz++usF+ZqZTCa23377zw9tf/a/PXv2jEwmU5AGAAAAAAAAAACan8tvOTTKmjoCAAAAAAAAAABau7Vr18aECRPi+uuvjzVr1uT1GVdddZWj2pDQ0qVLc24GDBhQgBIAACi8ioqKREe1IyJ+/OMfO6oNQEREtG/fPn74wx/GKaecEvPnz48bbrghZs+enerXrK+vjyVLlsSSJUti+vTpn//9Zptt9oVD2/37949vfetb0aZNm1R7AAAAAAAAAABoPhzWBgAAAAAAAACAJrR+/foYOnRoPPvss3l/xsiRI+Oss85qxCooXsuXL48NGzbk3B1++OEFqAEAgMKaN29e4iOo3bt3j8mTJ6dcBEBLk8lkYvDgwTF48OCorKyMiRMnxu233x7r168vWMPKlStj/vz5MX/+/M//rry8PHbccccYMGDA58e2+/fvH5tttlnBugAAAAAAAAAAKJzM+ClD6z/7Q59+XWOrbTo1ZQ8AAAAtzL69xsYm5T2aOgMAAAAAoEWqra2No48+OmbNmpX3Zxx00EExe/bsaNOmsv05RgAAIABJREFUTSOWQfG64oorYuzYsTl3VVVV0a1btwIUAQBAYdTW1kbXrl3j448/zrnNZDLx/PPPx5577lmAMgBaulWrVsVvf/vb+M1vfhN/+9vfmjrnC7beeusYMGBA7LHHHjFo0KDYa6+9om3btk2dBQAAAAAAAADA13D5LYdGSVNHAAAAAAAAAABAa3Xttdd+raPa++23X8yYMcNRbWiAuXPn5tx07NjRUW0AAIrOyJEjEx3V/mzrqDYASXXp0iUuuOCCWLp0adx3330xbNiwKC8vb+qsiIh4991346GHHorx48fHAQccEF26dIlDDjkkrr766nj++eejtra2qRMBAAAAAAAAAMhDZvyUofWf/aFPv66x1TadmrIHAACAFmbfXmNjk/IeTZ0BAAAAANDi1NXVxbbbbht/+9vfGvxsmzZt4mc/+1lceeWVjmpDA3Xp0iVWr179Tze77757vPTSSwUqAgCA9D399NMxcODARNsuXbrEihUroqSkJOUqAIrZqlWr4sEHH4wZM2bE3Llzo7q6uqmTvtQ3vvGNOOCAA+LII4+MI488Mrp3797USQAAAAAAAAAA5HD5LYeG73IEAAAAAAAAAIAmMHfu3AYf1S4vL4/TTz893nnnnbj22msd1YYGWrduXc6j2hERBx54YAFqAACgMLLZbBx11FGJ9zNmzHBUG4CvrUuXLvH9738/Hnzwwaiqqoq77rorjjrqqGjbtm1Tp33B2rVr46GHHorRo0dHjx49YvDgwXHTTTfF+++/39RpAAAAAAAAAAD8E77TEQAAAAAAAAAAmsCtt96aeFtaWhqnnnpqVFZWxk033RRbb711imVQvK655ppEu5NOOinlEgAAKJzRo0fHRx99lGh71FFHxaBBg1IuAqC16dSpU4wcOTL++Mc/RlVVVdx///0xduzYGD58ePTu3bup8z6XzWZj/vz5ceaZZ0bPnj3j//2//xc33nhjg39BIgAAAAAAAAAA6cuMnzK0/rM/9OnXNbbaplNT9gAAANDC7NtrbGxS3qOpMwAAAAAAWpT3338/evXqFXV1dTm3J598cowZMyb69u1bgDIobrvttlu88sor/3RTXl4e1dXVBSoCAIB0vfLKK7H77rtHfX19zu03vvGNWLFiRbRp06YAZQDwP1atWhWLFy+OV199NV599dVYtGhRvPHGG7Fx48amTvvc3nvvHSNGjIgRI0bEtttu29Q5AAAAAAAAAACt2uW3HBplTR0BAAAAAAAAAACtze23357oqPbkyZPjjDPOKEARFL9sNhuLFy/Ouevdu3cBagAAIH3ZbDaGDRuW6Kh2RMQ999zjqDYATaJLly5xwAEHxAEHHPD539XU1ERlZWUsWrToCwe3P/zwwyZpXLBgQSxYsCAuuOCC2H333WPEiBFx8sknx5ZbbtkkPQAAAAAAAAAArZ3D2gAAAAAAAAAAUGB33HFHzs12220Xp512WgFqoHW44447Eh20HzFiRAFqAAAgfeeee2588MEHibYHH3xwHHbYYSkXAUBy5eXlsdNOO8VOO+0UI0eO/PzvP/jgg8+PbH92cPutt96KbDZbsLaFCxfGwoUL46qrroqxY8fG+eefHyUlJQX7+gAAAAAAAAAAOKwNAAAAAAAAAAAFtWrVqqisrMy5Gz16tGMs0IhuueWWRLvzzz8/5RIAAEjfW2+9Fb/5zW8Sbdu3bx/3339/ykUA0Dh69OgRPXr0iCFDhnz+d59++mm88cYb/+fg9scff5xqyyeffBIXXXRRLF68OG677bZo06ZNql8PAAAAAAAAAID/4bA2AAAAAAAAAAAU0PLlyxPtTj755HRDoBXJZrPx8ssv59xtvfXW0a1btwIUAQBAuoYOHRrZbDbR9vbbb48OHTqkXAQA6Wnfvn3ssccesccee3z+d/X19bFs2bKYM2dOvP766zF//vxEv/AwH3fffXesWLEipk+fHh07dkzlawAAAAAAAAAA8EUOawMAAAAAAAAAQDPUo0ePpk6AovGHP/whampqcu5GjBhRgBoAAEjXmDFjEv9Sp/322y+OO+64lIsAoPAymUxsu+22ceaZZ37+d++++248/vjj8fjjj8djjz0Wf/3rXxvt682dOzcGDx4cs2fP9ovbAAAAAAAAAAAKoKSpAwAAAAAAAAAAoDXJZDI5N3369Ek/BFqRSZMmJdpddNFFKZcAAEC6li9fHldffXWibdu2bWPOnDkpFwFA87H11lvHiSeeGLfddlssW7YsFi9eHFdccUX079+/UT7/hRdeiP333z/xL7gAAAAAAAAAACB/DmsDAAAAAAAAAEAzU19f39QJUFRefPHFnJsePXrElltuWYAaAABIzyGHHBLZbDbRdtKkSdGpU6eUiwCgecpkMrHLLrvEmDFjYtGiRbFkyZL41a9+FXvuuefX+tw///nPsd9++8Xrr7/eSKUAAAAAAAAAAHyZkub6M3irP/o0Vn30aVNnfKXm2ua95cd7y09zf28R3l2+mmub95Yf7y0/3lt+vLf8eG/5ae7vLcK7AwAAAADgy2UymZwbh7Wh8cyaNSs2btyYc3fkkUcWoAYAANJzzTXXRGVlZaLtbrvtFqeeemrKRQDQcmy//fZx0UUXxQsvvBB/+ctf4vrrr4999903r8967733YuDAgfH00083ciUAAAAAAAAAAJ8paa4/hLf0zx/Fsrc+auqMr9Rc27y3/Hhv+Wnu7y3Cu8tXc23z3vLjveXHe8uP95Yf7y0/zf29RXh3AAAAAAB8ubq6upyb5vo9PdASTZgwIdHukksuSbkEAADS849//CPGjBmTaFteXh5z585NuQgAWq4+ffrEueeeG88880y8++67MXHixOjbt2+DPmP16tVx8MEHx6xZs1KqBAAAAAAAAABo3UqaOgAAAAAAAAAAAFqTJ554Iucmm82mHwKtxHPPPZdz07179+jdu3cBagAAIB1DhgyJ2traRNtrrrkmunXrlnIRABSHnj17xllnnRVvv/12zJ49u0HPbtiwIb73ve/F7bffnlIdAAAAAAAAAEDr5bA2AAAAAAAAAAAU0GuvvZZzs/nmmxegBIrfY489Fp9++mnO3eGHH16AGgAASMdNN90Ur776aqLtjjvuGOecc07KRQBQnIYNGxaVlZWx7bbbJn6mrq4uTjnllPjVr34V9fX1KdYBAAAAAAAAALQuDmsDAAAAAAAAAECBbNy4Mf74xz/m3O26664FqIHid/311yfaXXLJJSmXAABAOlauXJn4UHZpaWnMmzcv5SIAKG477LBDPPPMM9G/f/8GPXfJJZfEueeeG9lsNqUyAAAAAAAAAIDWxWFtAAAAAAAAAAAokLlz58bq1atz7kaMGFGAGih+Tz31VM7NZpttFjvssEMBagAAoPEddthhUV1dnWh72WWXRc+ePVMuAoDit+WWW8aTTz4ZBxxwQIOemzBhQpx44omJ/9kNAAAAAAAAAMBXc1gbAAAAAAAAAAAK5J577sm56dq1axx88MEFqIHi9uyzz8Ynn3ySczdkyJAC1AAAQOP7/e9/HwsWLEi03W677WLcuHEpFwFA69G5c+d45JFH4uijj27Qc1OnTo3hw4fHunXrUioDAAAAAAAAAGgdHNYGAAAAAAAAAIAC+OSTT+LBBx/MuauoqIjy8vICFEFx+/73v59od/HFF6dcAgAAjW/dunXxox/9KNG2pKQkHnnkkZSLAKD1adeuXdx3332J/5n8mblz58aBBx4YVVVVKZUBAAAAAAAAABQ/h7UBAAAAAAAAAKAAZs2aFevXr8+5O+GEEwpQA8Wturo6li1blnPXuXPn+Pa3v51+EAAANLLhw4fHhg0bEm3PPffc2GGHHVIuAoDWqbS0NKZMmRKXXXZZg5578cUXY//994/ly5enVAYAAAAAAAAAUNwc1gYAAAAAAAAAgAKYNm1azk3Pnj1j4MCBBaiB4jZ+/Piora3NuRs8eHABagAAoHHdf//98fjjjyfa9uzZM/7t3/4t5SIAaN0ymUz84he/iEmTJkUmk0n8XGVlZey7777x+uuvp1gHAAAAAAAAAFCcHNYGAAAAAAAAAICUrV69Oh5++OGcu+OOOy5KSnxLD3xdU6ZMSbS7+OKLUy4BAIDGtWHDhhg1alSibSaTiTlz5qRcBAB85swzz4xp06ZFeXl54mf+/ve/x8CBA+Ppp59OsQwAAAAAAAAAoPj4KTwAAAAAAAAAAEjZzJkzo7q6OufuhBNOKEANFLcHHnggVq1alXPXo0eP2HPPPQtQBAAAjeeYY46JTz75JNF29OjR8e1vfzvlIgDg/+/YY4+Nhx9+ODp27Jj4mdWrV8fBBx8cDz74YIplAAAAAAAAAADFxWFtAAAAAAAAAABI2cyZM3Nutt9++9h9990LUAPF7dJLL020O//881MuAQCAxvXoo4/GQw89lGjbvXv3uPnmm1MuAgC+zODBg+PJJ5+MzTffPPEzGzZsiKOPPjpuu+22FMsAAAAAAAAAAIqHw9oAAAAAAAAAAJCyhQsX5tyccMIJkclkClADxesvf/lLvPnmmzl3bdu2jXPOOacARQAA0Dhqa2vjmGOOSbTNZDIxa9asKCnxIyMA0FR22223eOaZZ2K77bZL/ExdXV388Ic/jKuvvjrq6+tTrAMAAAAAAAAAaPl8lyQAAAAAAAAAAKSsqqoq52bIkCEFKIHidvbZZyfaVVRUODIIAECLMmrUqFizZk2i7fHHHx977bVXykUAQC7bb799PPPMM9G/f/8GPXfppZfGOeecE9lsNqUyAAAAAAAAAICWz08GAQAAAAAAAABAimpqaqKuri7nbtdddy1ADRSv6urqePjhh3PuMplM/PrXvy5AEQAANI5nn3027rvvvkTbTTfdNO68886UiwCApHr06BFPPvlkHHDAAQ167sYbb4xRo0ZFdXV1SmUAAAAAAAAAAC2bw9oAAAAAAAAAAJCi9evXJ9q1a9cu5RIobldccUXU1NTk3O2xxx6x+eabF6AIAAC+vmw2G8OHD4/6+vpE+5kzZ0ZZWVnKVQBAQ3Tu3DkeeeSROProoxv03D333BNHHHFErFu3LqUyAAAAAAAAAICWy2FtAAAAAAAAAABIUZLD2u3atYuSEt/KA1/HzTffnGj361//OuUSAABoPD/60Y/io48+SrQdPnx4DBo0KOUiACAf7dq1i/vuuy9+/OMfN+i5efPmxYEHHhhVVVUplQEAAAAAAAAAtEx+Gg8AAAAAAAAAAFL06aef5tx06NChACVQ3FauXJlz06NHj9h///0LUAMAAF/fokWL4rbbbku07dixY/zhD39IuQgA+DpKS0vj5ptvjrFjxzbouRdffDH233//WLZsWTphAAAAAAAAAAAtkMPaAAAAAAAAAACQovXr1+fcJDkIDHy16urqqK+vz7k755xzClADAABfXzabjWHDhiX699yIiKlTp0abNm1SrgIAvq5MJhOXX355TJ48OTKZTOLnKisrY7/99ovXXnstxToAAAAAAAAAgJajrKQk+TdfFFLfb3aNqG+ebRER232zW1MnfCnvLT/eW36a+3uL8O7y5b3lx3vLj/eWH+8tP95bfry3/Hl3AAAAAABERNTV1SXabdy4Mdq2bZtyDRSn9957L9Fuyy23TLkEAAAax3nnnRfvv/9+ou3gwYPjiCOOSLkIAGhMZ5xxRnTv3j1GjRoV1dXViZ75+9//HgMHDoxZs2bFwIEDUy4EAAAAAAAAAGjeMuOnDK3/7A99+nWNrbbp1JQ9AAAAtDD79hobm5T3aOoMAAAAAIBma8WKFdG9e/ecu6uuuiouvfTSAhRB8amtrY22bdtGNpv9p7uDDjooHn300QJVAQBAfiorK+Nb3/pWzn+/jYho3759rFixIjp06FCAMgCgsc2fPz+OOuqoWLt2beJn2rVrF/fee28MHz48xTIAAAAAAAAAgObr8lsOjZKmjgAAAAAAAAAAgGLWrVu36Nu3b87dz3/+8/j4448LUATFp6ysLLbZZpucu//8z/+MysrKAhQBAED+hgwZkuiodkTE7373O0e1AaAFO/DAA+OJJ56IzTffPPEzGzZsiO9973vxu9/9LsUyAAAAAAAAAIDmzWFtAAAAAAAAAABI2cEHH5xod9ZZZ6VcAsVryJAhiXb9+vWLdu3axY477hinn356rFixIuUyAABIbty4cbFs2bJE23322SdOOOGEdIMAgNTttttu8cwzz8R2222X+JlsNhunnnpqXH311VFfX59iHQAAAAAAAABA8+SwNgAAAAAAAAAApCzpYe0777wzpk2blnINFKef/OQnibcbN26MP/3pTzFlypTo3bt3LFy4MMUyAABIZvny5XHVVVcl2rZp0ybmzJmTchEAUCjbb799PPPMMzFgwIAGPXfppZfG2WefHdlsNqUyAAAAAAAAAIDmyWFtAAAAAAAAAABI2eGHHx69evVKtD3ttNNi+fLlKRdB8dl5552jQ4cODX5u/fr18Z3vfCduv/32FKoAACC5IUOGRF1dXaLtpEmTYtNNN025CAAopB49esQTTzwR3/3udxv03MSJE2PkyJFRXV2dThgAAAAAAAAAQDPksDYAAAAAAAAAAKSsTZs2cc011yTarlmzJkaNGhW1tbUpV0HxGTBgQF7PZbPZOOWUU2L69OmNXAQAAMlcd9118ec//znRdsCAATF69OiUiwCAptC5c+d4+OGHY8SIEQ16btq0aXH44YfH2rVrUyoDAAAAAAAAAGheHNYGAAAAAAAAAIACOOGEE2LkyJGJtk8//XRcffXVKRdB8Tn55JO/1vMXXXRR44QAAEADfPjhh3HJJZck2paVlcXcuXNTLgIAmlK7du3i3nvvjdNOO61Bzz366KNx4IEHRlVVVUplAAAAAAAAAADNh8PaAAAAAAAAAABQIJMnT44+ffok2l5++eWxYMGCdIOgyIwePTqOPfbYvJ9funRpLFy4sBGLAAAgt0GDBkVtbW2i7a9+9avYfPPNUy4CAJpaaWlp3HTTTTFu3LgGPffSSy/FfvvtF8uWLUsnDAAAAAAAAACgmXBYGwAAAAAAAAAACqRz585x1113RUlJ7m/bqauri5EjR8bHH39cgDIoHvfee2/84Ac/yPv5888/vxFrAADgn5s4cWK8+eabibbf/OY347zzzku5CABoLjKZTIwfPz5uuummyGQyiZ9bsmRJ7LvvvrF48eIU6wAAAAAAAAAAmpbD2gAAAAAAAAAAUED77bdfjBkzJtF26dKlMXHixJSLoPjcdttt8ZOf/CSvZ5ctW9a4MQAA8BU+/PDDxL/YpbS0NObNm5dyEQDQHJ1++ulx3333RZs2bRI/8/7778d3v/vdePnll1MsAwAAAAAAAABoOg5rAwAAAAAAAABAgV122WWx9957J9rOnTs35RooTr/5zW9i2bJlMX78+Nhnn32iU6dOiZ5bu3ZtymUAAPDfDjnkkKipqUm0HTNmTPTq1SvlIgCguaqoqIhHHnkkvvGNbyR+ZtWqVXHQQQc5rg0AAAAAAAAAFCWHtQEAAAAAAAAAoMDKysri7rvvTnQE5bnnnouPP/64AFVQfHr37h3jxo2LZ599NtasWZPomerq6pSrAAAgYvLkyfHqq68m2vbp0yfGjx+fbhAA0OwNGjQonnzyydhiiy0SP+O4NgAAAAAAAABQrBzWBgAAAAAAAACAJrDddtvF5MmTc+7q6upiyZIlBSiC4rVhw4bYc889E2379u2bcg0AAK3dihUr4pxzzkm0LSkpiXnz5qVcBAC0FLvuums888wzsd122yV+xnFtAAAAAAAAAKAYOawNAAAAAAAAAABNZNSoUYl2m2++ecolULwWL14cPXr0iJdeeinR/rDDDku5CACA1m7YsGFRU1OTaHvRRRfFDjvskHIRANCS9O3bN5599tkYMGBA4mc+O6791ltvpVgGAAAAAAAAAFA4DmsDAAAAAAAAAEATWbVqVaKdw9qQnylTpsSuu+4aa9asSfzMj3/84xSLAABo7W677bZ48cUXE2379OkTv/zlL1MuAgBaoi222CKefPLJGDRoUOJnVq1aFRUVFbF+/foUywAAAAAAAAAACsNhbQAAAAAAAAAAaCIffPBBzk2XLl2ibdu2BaiB4jJnzpw444wzIpvNJn6mS5cu0atXrxSrAABozT7++OM444wzEm1LSkpi3rx5KRcBAC1Zp06dYs6cObHTTjslfuaNN96Is88+O8UqAAAAAAAAAIDCcFgbAAAAAAAAAACaSJLD2j169ChACRSXdevWxdFHHx319fUNeu6OO+5IqQgAACIOPfTQ2LhxY6LteeedFzvssEPKRQBAS9euXbtYtGhRHHPMMYmfufXWW+Pee+9NsQoAAAAAAAAAIH2Nelh79UefxqqPPm3Mj2w02vKjLT/a8tec+7TlR1t+tOVHW3605UdbfppzW0Tz7mvObdm6hh2kAAAAAADgfzisDem44IILEh8s/MxBBx0URxxxREpFAAC0dlOnTo1nn3020XbrrbeOa6+9NuUiAKBYlJWVxd133x0VFRWJnxk9enS88847KVYBAAAAAAAAAKSrUQ9rL/3zR7HsrY8a8yMbjbb8aMuPtvw15z5t+dGWH2350ZYfbfnRlp/m3BbRvPuac1t1dV1TJwAAAAAAtFj/+Mc/cm4c1oaGyWazceeddzbomQMPPDAefvjhlIoAAGjt1q1bFz/84Q8TbUtKSuLRRx9NuQgAKDbl5eUxderUGDFiRKL92rVr4/jjj4/q6uqUywAAAAAAAAAA0tGoh7UBAAAAAAAAAIDkXnjhhZybLbbYogAlUDwmT54c69evT7TNZDJx1VVXxWOPPRZlZWUplwEA0FoNHz48NmzYkGh75plnxje/+c2UiwCAYlReXh733HNP4v1LL70UF198cYpFAAAAAAAAAADpcVgbAAAAAAAAAACayFNPPZVz06NHjwKUQPH45S9/mWiXyWTiqaeeiksvvTTlIgAAWrOZM2fG448/nmi75ZZbxoQJE1IuAgCKWXl5eVRVVcVWW22VaH/DDTfEQw89lHIVAAAAAAAAAEDjc1gbAAAAAAAAAACaQH19fdTU1OTc9e7duwA1UBwee+yx+OCDDxJtV65cGfvvv3/KRQAAtGYbNmyIE088MdE2k8nEnDlzoqTEj3kAAF9Pt27dYurUqYn/veL73/9+vPvuuylXAQAAAAAAAAA0Lt9xCQAAAAAAAAAATWDp0qVRVVWVc/ed73ynADVQHM4777xEu7PPPjs23XTTlGsAAGjtjjrqqFi/fn2i7ejRo2PAgAEpFwEArcUBBxwQ48aNS7RduXJl/Ou//mvU1tamXAUAAAAAAAAA0Hgc1gYAAAAAAAAAgCbw7LPP5txsvvnmse222xagBlq+9evXx+LFi3PuysrK4uqrry5AEQAArdns2bNj7ty5ibbdu3ePm2++OeUiAKC1+fnPfx6DBg1KtP2v//qv+MUvfpFyEQAAAAAAAABA43FYGwAAAAAAAAAAmsBPf/rTnJt99903MplMAWqg5Zs6dWrU19fn3A0bNizatWtXgCIAAFqr6urqOP744xNtM5lMzJ49O0pK/HgHANC4SktL46677oru3bsn2l955ZUxf/78lKsAAAAAAAAAABqH77wEAAAAAAAAAIACW7lyZaxevTrnbp999ilADRSHl19+OdHupptuSrkEAIDW7thjj41169Yl2o4aNSr23HPPlIsAgNZqq622ijvvvDPRtr6+PkaOHBkffvhhylUAAAAAAAAAAF+fw9oAAAAAAAAAAFBg11xzTaKdw9qQ3JIlSxLtevbsmXIJAACt2WOPPRYPPPBAou1mm20W//Ef/5FuEADQ6g0dOjQuuOCCRNsPPvggTjrppMhmsylXAQAAAAAAAAB8PQ5rAwAAAAAAAABAAb333nsxceLEnLsOHTrEHnvsUYAiKA5//etfc2723XffApQAANBa1dbWxogRIxLvH3jggSgp8WMdAED6rrrqqthrr70SbefOnRvXXXddykUAAAAAAAAAAF+P78AEAAAAAAAAAIACuuKKK2LDhg05dyNGjIj27dsXoAiKw4oVK3Ju+vbtW4ASAABaq5EjR8aaNWsSbY899tjYf//9Uy4CAPhv5eXlMW3atOjcuXOi/c9//vNYsGBBylUAAAAAAAAAAPlzWBsAAAAAAAAAAApkyZIl8dvf/jbnrrS0NC677LICFEHxWLt2bc7NTjvtVIASAABao6eeeiruu+++RNvOnTvH3XffnXIRAMAX9enTJ373u98l2tbW1sbxxx8fq1atSrkKAAAAAAAAACA/DmsDAAAAAAAAAECBjB07Nurq6nLuTj311Nhhhx0KUATFobq6OmpqanLudttttwLUAADQ2mSz2fje976XeD9jxowoKytLsQgA4MuNGDEizjjjjETb5cuXx6mnnhr19fUpVwEAAAAAAAAANJzD2gAAAAAAAAAAUACLFi2KadOm5dy1b98+xo4dW4AiKB6vvvpqot1ee+2VcgkAAK3RySefHCtXrky0HT58eAwePDjlIgCAr3b99ddH//79E21nzpwZN998c8pFAAAAAAAAAAAN57A2AAAAAAAAAAAUwKWXXppo97Of/Sy22mqrlGuguLz44os5N6WlpdGpU6cC1AAA0Jo8//zzcddddyXaduzYMf7whz+kXAQA8M+1a9cu7r333thkk00S7c8999xYtGhRylUAAAAAAAAAAA3jsDYAAAAAAAAAAKTsySefjIcffjjnbtNNN40LL7ywAEVQXF577bWcm6SHggAAIKlsNhtHHHFE1NfXJ9pPmzYt2rRpk3IVAEBu/fr1i5tuuinRduPGjXHcccfF+vXrU64CAAAAAAAAAEjOYW0AAAAAAAAAAEhRfX19XHLJJYm2F198cXTp0iVcP2FSAAAgAElEQVTlIig+lZWVOTebbbZZAUoAAGhNTj/99Kiqqkq0PeSQQ+Kwww5LuQgAILmTTjopTjrppETbysrKmDRpUspFAAAAAAAAAADJOawNAAAAAAAAAAApmjVrVjz33HM5d1tttVWcddZZBSiC4vPuu+/m3PTs2bMAJQAAtBaLFi2KW2+9NdG2Q4cO8cADD6RcBADQcJMnT45+/fol2k6cODGy2WzKRQAAAAAAAAAAyTisDQAAAAAAAAAAKdm4cWMceeSRibZjx46NDh06pFwExamqqirnpm/fvgUoAQCgNchms3HooYdGfX19ov0dd9wR7dq1S7kKAKDhOnbsGPfee2+0bds25/a9996LF154oQBVAAAAAAAAAAC5OawNAAAAAAAAAAApGTt2bKLd9ttvH6ecckrKNVC81q1bl3Ozyy67FKAEAIDW4Oyzz44PPvgg0fa73/1uVFRUpFwEAJC//v37xw033JBoO3369JRrAAAAAAAAAACSyYyfMrT+sz/06dc1ttqmU94ftmblpxH1mejctV2jxDUmbfnRlh9t+WvOfdryoy0/2vKjLT/a8qMtP825LaJ59zXntr23uiy+0W7Lps4AAAAAAGh25s+fHwcddFDU19fn3E6dOjVOOOGEAlRBccpkMjk38+bNi4MPPrgANQAAFLO33nordtppp8hmszm37dq1i6qqqujYsWMBygAA8ldfXx8lJSU5d3369ImlS5cm+u9xAAAAAAAAAABpufyWQ6OsMT+w82btG/PjGpW2/GjLj7b8Nec+bfnRlh9t+dGWH2350Zaf5twW0bz7mnNbSalvjAcAAAAA+N+qqqpi1KhRiY5q9+/fP4477rgCVEHr1rt376ZOAACgCBxyyCGJjmpHRNx6662OagMALUImk4l77rkn5y+AXLZsWbz88sux++67F6gMAAAAAAAAAODL5f4V4gAAAAAAAAAAQGL19fXxgx/8IN5///1E+1/+8pdRUuLbeCBt5eXlTZ0AAEALd+GFF8bf/va3RNt99tknRo0alXIRAEDjOfzww6N9+/Y5d9OnTy9ADQAAAAAAAADAP+cn8gAAAAAAAAAAoBHdeOONMXv27ETbAw88MA499NCUi4CIiJqamqZOAACgBVuyZElcf/31ibZt27aNOXPmpFwEANC4OnbsmOi/V0+fPj3q6+sLUAQAAAAAAAAA8NUc1gYAAAAAAAAAgEaycOHCuPDCCxNtN91007jtttsik8mkXAVERFRXVzd1AgAALdjQoUMjm80m2k6aNCk23XTTlIsAABpfRUVFzs3bb78dr732WgFqAAAAAAAAAAC+msPaAAAAAAAAAADQCNauXRvHH3981NTUJNr/9re/jd69e6dcBXwm6f83AQDgfxs/fnwsXbo00XaPPfaIU089NeUiAIB0HHbYYdG2bducu+nTpxegBgAAAAAAAADgqzmsDQAAAAAAAAAAjeDMM8+Mt99+O9H2tNNOixEjRqRcBK1HJpPJuamtrS1ACQAAxWb58uVx5ZVXJtqWl5fHww8/nHIRAEB6OnXqFIccckjOncPaAAAAAAAAAEBTc1gbAAAAAAAAAAC+pt///vfx+9//PtF25513jl//+tcpFwH/W01NTVMnAADQAh1yyCFRV1eXaHvDDTdEt27dUi4CAEhXRUVFzs2f/vSnePPNNwtQAwAAAAAAAADw5RzWBgAAAAAAAACAr6GysjJOP/30RNv27dvHtGnTon379ilXQetSX1+fc+OwNgAADXXNNddEZWVlou23v/3tOPPMM1MuAgBI3xFHHBHl5eU5dzNmzChADQAAAAAAAADAl3NYGwAAAAAAAAAA8rRx48Y4/vjj45NPPkm0v/HGG2OnnXZKuQpal9ra2kS76urqlEsAACgm77//fowZMybRtqysLObNm5dyEQBAYXTp0iUOOuignLvp06cXoAYAAAAAAAAA4Ms5rA0AAAAAAAAAAHm6+OKL45VXXkm0PeaYY+LUU09NuQhan6uuuirRrn379imXAABQTA4++ODEv8Tl6quvji222CLlIgCAwqmoqMi5Wbx4cSxZsqQANQAAAAAAAAAA/5fD2gAAAAAAAAAAkIfZs2fHhAkTEm179+4d//7v/x6ZTCblKmh9Jk+enHOTyWRi7733LkANAADFYMKECfHGG28k2n7rW9+K888/P+UiAIDCOvLII6O0tDTnbsaMGQWoAQAAAAAAAAD4vxzWBgAAAAAAAACABnrvvffi5JNPTrQtLS2Ne+65JzbddNN0o6AVevTRR6OqqirnbosttoiysrICFAEA0NJ9+OGHceGFFybalpaWxty5c1MuAgAovK5du8agQYNy7qZPn16AGgAAAAAAAACA/8thbQAAAAAAAAAAaKAxY8bEihUrEm2vvPLK2GeffVIugtbpoosuSrT76U9/mnIJAADFYujQoVFTU5NoO27cuOjVq1fKRQAATaOioiLnZuHChfGXv/ylADUAAAAAAAAAAF/ksDYAAAAAAAAAADTABx98EHfffXei7UEHHRQXXnhhykXQOmWz2Vi8eHHOXZs2beKCCy4oQBEAAC3dlClT4pVXXkm07du3b1x22WUpFwEANJ2jjjoqSkpy/wjqzJkzC1ADAAAAAAAAAPBFDmsDAAAAAAAAAEADPP7441FTU5Nz171797jzzjsTHR4BGu7FF1+Murq6nLvDDz88ysrKClAEAEBLtnLlyvjZz36WaFtSUhJz585NuQgAoGltscUWMXDgwJy76dOnF6AGAAAAAAAAAOCL/NQeAAAAAAAAAAA0wIIFCxLt7rzzzthyyy1TroHWa8aMGYl2EydOTLkEAIBiMGzYsKiurk60veiii6Jv374pFwEANL2KioqcmwULFsS7775bgBoAAAAAAAAAgP/hsDYAAAAAAAAAADTAc889l2g3dOjQlEugdXv66adzbsrLy6Nnz54FqAEAoCW744474vnnn///2LvzOKsLev/jn3Ng2BkQuOACWC64oYSICppRESiKkiBEqZh6gdQs09xwI0zLxK0rahqakqmA+wJyuS6XRE1E+WkJBrihssi+M5z5/dG1m17gfOcw3zMzzPP5ePCI5X0OL76Ph48H6cxnEm3bt28f11xzTcpFAADVw4knnpho9/DDD6dcAgAAAAAAAADwRQ5rAwAAAAAAAABAQuvWrYuZM2fm3T311FNFqIHabc6cOXk3hx9+eBFKAACoyVauXBnDhg1LtM1mszFlypSUiwAAqo9dd901jjjiiLy7CRMmFKEGAAAAAAAAAOB/ZcvLqzphy5Z/ti6WfbauqjO2qrq2eW6F8dwKU92fW4RnV6jq2ua5FcZzK4znVhjPrTCeW2Gq+3OL8OwAAAAAAHZEr7/+epSVlW1zk8lk4sgjjyxSEdRea9asybtp1qxZEUoAAKjJjjvuuNiwYUOi7bnnnhsdOnRIuQgAoHoZMGBA3s20adPik08+KUINAAAAAAAAAMA/ZMur6WXtebM/i/fe+ayqM7aqurZ5boXx3ApT3Z9bhGdXqOra5rkVxnMrjOdWGM+tMJ5bYar7c4vw7AAAAAAAdkQvv/xy3s0BBxwQpaWlRaiB2i2TyeTd7LvvvkUoAQCgpnrwwQfjv//7vxNtd9111xg9enTKRQAA1c+JJ56Yd1NeXh6PPPJIEWoAAAAAAAAAAP4hW9UBAAAAAAAAAABQU0yfPj3vplu3bkUoAUpKSvJu6tevX4QSAABqorVr18YPf/jDRNtMJhPPPPNMZLM+BQMAqH3at28fhx56aN7dxIkTi1ADAAAAAAAAAPAPPqoTAAAAAAAAAAASevnll/NuHNaG4qhXr17ezfLly4tQAgBATXT88cfHunXrEm2HDRsWBx10UMpFAADV14ABA/Junn/++Vi8eHERagAAAAAAAAAAHNYGAAAAAAAAAIBEPvzww1iwYEHencPaUBwNGjTIu1mxYkURSgAAqGkee+yxmDp1aqJt69at49Zbb025CACgeuvfv3/eTS6Xi0cffbQINQAAAAAAAAAADmsDAAAAAAAAAEAiL7/8ct5N8+bNo0OHDkWoAZIc1l65cmURSgAAqEnWr18fP/jBDxJtM5lMPP3005HN+tQLAKB222OPPaJz5855dxMnTixCDQAAAAAAAACAw9oAAAAAAAAAAJDI9OnT824OP/xwB9egSBo1apR3s2rVqiKUAABQkwwcODDWrFmTaHvqqadGly5dUi4CAKgZBgwYkHczderUWLp0aRFqAAAAAAAAAIDazmfxAQAAAAAAAABAAkkOa3fr1q0IJUBEssPaSQ8mAgBQO0yZMiWeeOKJRNuWLVvG2LFjUy4CAKg5khzWLisri8cff7wINQAAAAAAAABAbeewNgAAAAAAAAAA5LFhw4Z4/fXX8+4OP/zwItQAERFNmjTJu3FYGwCAz5WVlcVJJ52UaJvJZOLxxx+PbNanXAAAfK5Dhw5x4IEH5t1NnDixCDUAAAAAAAAAQG3nozwBAAAAAAAAACCP119/PTZu3LjNTSaTicMOO6xIRUDTpk3zbtatW1eEEgAAaoKTTz45VqxYkWg7aNCg6N69e8pFAAA1z4ABA/Junn322cR/7wIAAAAAAAAAKJTD2gAAAAAAAAAAkMf06dPzbvbff/9o1qxZEWqAiIjS0tK8m/Xr1xehBACA6m7atGnx4IMPJto2b9487rvvvpSLAABqpv79++fdbNy4MZ588ski1AAAAAAAAAAAtZnD2gAAAAAAAAAAkEeSw9rdunUrQgnwuebNm+fdbNiwoQglAABUZ7lcLvr165d4P2HChKhbt26KRQAANdf+++8f++67b97dhAkTilADAAAAAAAAANRmDmsDAAAAAAAAAEAeSQ5rH3744UUoAT6X5LD2Z599VoQSAACqszPPPDPx3wv79esX3/72t1MuAgCouTKZTAwYMCDvbtKkSbF69eoiFAEAAAAAAAAAtZXD2gAAAAAAAAAAsA0ffvhhLFiwIO+uW7duRagBPteyZctEOwd8AABqrxkzZsQ999yTaNu0adN48MEH0w0CANgBJDmsvX79+rjqqqvSjwEAAAAAAAAAai2HtQEAAAAAAAAAYBveeuutvJtmzZrFvvvuW4Qa4HOHHnpoot29996bcgkAANVRLpeLY489NsrLyxPt//SnP0W9evVSrgIAqPkOOuig2GuvvfLuxo4dG7lcrghFAAAAAAAAAEBt5LA2AAAAAAAAAABsw5IlS/JuVqxYEdmsD8WBYuratWvUrVs37278+PFFqAEAoLo599xzY+HChYm2vXr1imOPPTblIgCAHUMmk4n+/fvn3S1btiweeuihIhQBAAAAAAAAALWRz+YDAAAAAAAAAIBtWLFiRd7NoEGDilAC/KtsNht77LFH3t3MmTOLUAMAQHXy1ltvxZgxYxJtGzVqFI888kjKRQAAO5YBAwYk2l122WWxadOmlGsAAAAAAAAAgNrIYW0AAAAAAAAAANiG5cuX5900a9asCCXAlx155JF5NytWrIhFixYVoQYAgOrimGOOifLy8kTbe+65Jxo1apRyEQDAjqVLly5x0EEH5d3NnTs3fv/73xehCAAAAAAAAACobRzWBgAAAAAAAACAbVixYkXejcPaUDVmzJiRaJfN+lA5AIDa4uc//3l89NFHibZHHXVUnHTSSSkXAQDseDKZTIwcOTLRduTIkbF27dqUiwAAAAAAAACA2sZnCwEAAAAAAAAAwDY4rA3VU1lZWbz99tt5d40bN45WrVoVoQgAgKr27rvvxg033JBo26BBg3jqqadSLgIA2HGdcMIJcdhhh+Xdffrpp3HLLbcUoQgAAAAAAAAAqE3qZrOZqm7Yoj33bRlRXj3bIiL22Ld6fqKV51YYz60w1f25RXh2hfLcCuO5FcZzK4znVhjPrTCeW+E8OwAAAACAHUOSw9rNmzcvQgnwr0aPHh1lZWV5dx06dChCDQAA1cHRRx8duVwu0fb222+PJk2apFwEALDjymQy8atf/Sq++c1v5t3++te/jmHDhsVOO+1UhDIAAAAAAAAAoDaoW9UBW9OsRcOqTtimZi0bVHXCFnluhfHcClPdn1uEZ1coz60wnlthPLfCeG6F8dwK47kVzrMDAAAAANgxLF++PO+mWbNmRSgB/tWrr76aaNejR490QwAAqBauuuqqmDdvXqLtYYcdFkOGDEm5CABgx9ejR4/o3bt3TJ48eZu75cuXR+fOneO9994rThgAAAAAAAAAsMPLVnUAAAAAAAAAAABUZytWrMi7cVgbii/JP5sREZdeemnKJQAAVLUPP/wwrr766kTbevXqxdNPP51yEQBA7XHNNdck2r3//vvxwgsvpFwDAAAAAAAAANQWDmsDAAAAAAAAAMA2OKwN1dOqVavybvbee+9o1apVEWoAAKhKvXv3js2bNyfa3nzzzdGiRYuUiwAAao+DDz44Bg0alGh7yimnxLJly1IuAgAAAAAAAABqA4e1AQAAAAAAAABgGxzWhupp9erVeTdf/epXi1ACAEBVuv766+Nvf/tbom2nTp1i+PDhKRcBANQ+o0aNijp16uTdffjhhzF8+PAoLy8vQhUAAAAAAAAAsCNzWBsAAAAAAAAAALbBYW2ontasWZN3459NAIAd28KFC+OSSy5JtK1bt248++yzKRcBANROe++9d5x55pmJtg899FDcd999KRcBAAAAAAAAADs6h7UBAAAAAAAAAGArNm3aFGvXrs27c7wXim/9+vV5N2VlZUUoAQCgqvTu3Tvx3/muvfbaaN26dcpFAAC118iRI6Nly5aJtmeffXbMnTs35SIAAAAAAAAAYEfmsDYAAAAAAAAAAGzFypUrE+1KS0tTLgG+bNOmTXk3M2bMKEIJAABVYcyYMfHmm28m2u63335xwQUXpFwEAFC7tWnTJn7/+98n2q5evTpOPvlkXxgPAAAAAAAAACiYw9oAAAAAAAAAALAVK1asyLtp0qRJ1KlTpwg1wL9q0qRJ3k3Tpk2LUAIAQLEtXbo0zjvvvETbOnXqxOTJk1MuAgAgIuKEE06IYcOGJdq+/PLLcfXVV6dcBAAAAAAAAADsqBzWBgAAAAAAAACArUhyWLtZs2ZFKAG+rGPHjnk38+bNK0IJAADF1qdPn9i4cWOi7eWXXx7t2rVLuQgAgM+NHj069tlnn0TbUaNGxUsvvZRyEQAAAAAAAACwI3JYGwAAAAAAAAAAtsJhbai++vTpk3ezbt26WLhwYRFqAAAolj/84Q/xyiuvJNruueeeceWVV6ZcBADAv2rcuHHcf//9UVJSkneby+XiiCOOiI8++qgIZQAAAAAAAADAjsRhbQAAAAAAAAAA2AqHtaH6Gjx4cKLd/fffn3IJAADFsnLlyhg2bFiibTabjcmTJ6dcBADAlhx88MExatSoxPvBgwfHunXrUiwCAAAAAAAAAHY0DmsDAAAAAAAAAMBWPPbYY3k3DmtD1WjRokU0btw4727SpElFqAEAoBj69u0bGzZsSLQ9//zzY88990y5CACArbngggviG9/4RqLttGnTYtCgQVFWVpZyFQAAAAAAAACwo3BYGwAAAAAAAAAAtqJevXp5N61bty5CCbAle+21V97Nm2++WYQSAADSNn78+HjxxRcTbdu2bRvXXXddykUAAGxLnTp14t577038xSmfeOKJOPPMMyOXy6VcBgAAAAAAAADsCBzWBgAAAAAAAACArZgxY0beTadOnYpQAmzJ17/+9bybxYsXO8YDAFDDrV27NoYMGZJom8lk4plnnkm5CACAJNq3bx+333574v0f/vCHuPDCC6O8vDzFKgAAAAAAAABgR+CwNgAAAAAAAAAAbMHGjRtj1qxZeXddunQpQg2wJSeddFLeTS6Xi+eee64INQAApOW73/1urFu3LtH2rLPOio4dO6ZcBABAUt/73vfi5JNPTrwfPXp0XHfddSkWAQAAAAAAAAA7Aoe1AQAAAAAAAABgC956663YuHHjNjeZTCY6d+5cpCLgy4488sjIZvN/GNz48eOLUAMAQBqeeuqpePbZZxNt27RpE7fcckvKRQAAVNStt94aBxxwQOL9xRdfHHfddVeKRQAAAAAAAABATeewNgAAAAAAAAAAbMHFF1+cd9OhQ4coLS0tQg2wJdlsNtq0aZN3N23atCLUAABQ2TZu3Bjf+973Em0zmUw89dRTib7wCgAAxVVaWhqTJk2K9u3bJ37NsGHD4uGHH06xCgAAAAAAAACoySr1I0aXf7Yuln22rjLfstJoK4y2wmgrXHXu01YYbYXRVhhthdFWGG2Fqc5tEdW7rzq35TaXV3UCAAAAAEClW7FiRUyZMiXv7pBDDilCDbAtnTt3zruZN29eEUoAAKhsAwcOjNWrVyfannbaadGlS5eUiwAAKFTbtm1jypQp0apVq0T7XC4XgwcPjueeey7lMgAAAAAAAACgJqrUw9rzZn8W773zWWW+ZaXRVhhthdFWuOrcp60w2gqjrTDaCqOtMNoKU53bIqp3X3Vu27hxc1UnAAAAAABUuhEjRiTaOdoGVa9Pnz55N+vWrYtFixYVoQYAgMoyderUeOyxxxJtW7ZsGXfddVfKRQAAbK8OHTrEpEmTokmTJon2GzdujBNOOCFef/31lMsAAAAAAAAAgJqmUg9rAwAAAAAAAABATffKK6/EmDFjEm2/+c1vplwD5DN48OBEu/vvvz/lEgAAKktZWVkMGDAg0TaTycTjjz8e2axPjwAAqAm6dOkSjz32WNSrVy/RftWqVXH00UfHnDlzUi4DAAAAAAAAAGoSHzkKAAAAAAAAAAD/Y9OmTTF06NAoLy/Puz3ssMPia1/7WhGqgG1p0aJFNG7cOO/umWeeKUINAACV4dRTT43ly5cn2g4cODC6d++echEAAJXpW9/6Vtx///2RyWQS7RcvXhy9evWKBQsWpFwGAAAAAAAAANQUDmsDAAAAAAAAAMD/uPnmm2PWrFmJtjfccEPKNUBSe+65Z97Nm2++WYQSAAC218svvxwPPPBAom2zZs1i3LhxKRcBAJCG/v37x+233554//7770fbtm1jxowZKVYBAAAAAAAAADWFw9oAAAAAAAAAABD/OMpx5ZVXJtoOGzYsunfvnnIRkNTXv/71vJvFixdHLpcrQg0AAIXK5XLRt2/fKC8vT7SfOHFi1K1bN+UqAADSMnTo0Lj66qsr9JrDDjssbr31Vv+uDwAAAAAAAABqOYe1AQAAAAAAAACo9crLy+Pss8+OtWvX5t22adMmrr322iJUAUkNHDgw7yaXy8ULL7xQhBoAAAo1dOjQWLJkSaLt8ccfH9/+9rdTLgIAIG2XXnpp/OQnP0m837x5c5xzzjnRs2fPmD9/foplAAAAAAAAAEB15rA2AAAAAAAAAAC13sMPPxxPPfVUou1NN90UO+20U8pFQEUceeSRkc3m/3C4hx56qAg1AAAUYubMmTF27NhE2yZNmsT48eNTLgIAoBgymUzccMMNcfLJJ1fodc8991wceOCBMWbMmMjlcinVAQAAAAAAAADVlcPaAAAAAAAAAADUaitWrIgf//jHiba9e/eOQYMGpVwEVFQ2m402bdrk3U2bNq0INQAAVFQul4s+ffpEeXl5ov39998f9erVS7kKAIBiyWazMXbs2OjTp0+FXrdmzZo4++yzo2fPnvHee++lEwcAAAAAAAAAVEsOawMAAAAAAAAAUKtddtll8cknn+TdNWjQIMaMGROZTKYIVUBFde7cOe9m7ty5RSgBAKCifvrTn8ann36aaPud73wn+vbtm3IRAADFVlJSEuPHj4/u3btX+LXPPfdcdOzYMa655prYvHlzCnUAAAAAAAAAQHXjsDYAAAAAAAAAALXWq6++Grfeemui7ZVXXhl77LFHykVAofr06ZN3s27duli0aFERagAASOqdd95J/P/LGjZsGI8++mjKRQAAVJVGjRrFE088EQcccECFX7tmzZoYMWJEtGrVKu68885Yv359CoUAAAAAAAAAQHXhsDYAAAAAAAAAALXWL37xiygvL8+769ixY5x//vlFKAIKNWjQoES7+++/P+USAAAqonfv3pHL5RJt77777mjUqFHKRQAAVKUWLVrEf/3Xf8WRRx5Z0OuXL18eQ4cOjd133z1GjRoVS5YsqeRCAAAAAAAAAKA6cFgbAAAAAAAAAIBaacmSJfH0008n2t5xxx1RUlKSchGwPVq1apXoyOKUKVOKUAMAQBIXX3xxfPDBB4m2Rx55ZOIvpgIAQM3WunXreP755+O6666L+vXrF/QeixYtiiuuuCLat28fZ599dvz973+v5EoAAAAAAAAAoCrVreoAAAAAAAAAAACoCi+++GKUl5fn3Q0bNiy6d+9ehCJge+Vyubybjz76qAglAADkM3fu3PjNb36TaFu/fv146qmnUi4CAKA6qVOnTvz85z+P4447Lk477bR49dVXC3qfdevWxZgxY+K2226Lfv36xQUXXLDD/Dv/zZs3x6pVq2LlypX//LalH69duzbKy8u/8N9EPv9+0p9L+zWZTCaaNGkSpaWl0axZs2jWrNkXvv+vPy702DoAAAAAAAAAOxaHtQEAAAAAAAAAqJVeeOGFRLtrr7025RKgsrRq1Srv4ewkB/UBAEhf7969E31hlIiIMWPGRGlpacpFAABUR/vtt1/8+c9/jtGjR8cVV1wRGzduLOh9ysvL45FHHolHHnkkDjnkkDj44IPjmmuuiZYtW1Zycf6OtWvX5j2GneTHa9euLWp7dVG/fv2tHt3e1kHuz7/fsmXLaNiwYVX/MQAAAAAAAADYTg5rAwAAAAAAAABQKz3//PN5N127do2ddtop/RigUuyzzz55D2tns9ki1QAAsDWjRo2KuXPnJtp27do1Tj/99JSLAACozurWrRsXXXRRHHfcce9e3IIAACAASURBVHHaaafFa6+9tl3v99prr8Vrr70Wd955Z3Tt2jV69+4dvXv3jsMOOyzq1t3yp91u2LDhCweuCz2GvWrVqsRfYIYt27BhQyxevDgWL15c8Hvstttu0aFDh9hnn32iQ4cO//z2la98JUpKSiqxFgAAAAAAAIC0OKwNAAAAAAAAAECts3Tp0vh//+//5d1de+21RagBKsu7776bd7O1wzgAABTHggULYuTIkYm2JSUlMWnSpJSLAACoKQ444ICYPn16XHfddXHVVVfFpk2btuv9ysvL49VXX41XX301Ro0aFQ0aNIjmzZtH27Zto6ys7AuHsTdu3FhJfwqqgwULFsSCBQviueee+8LP161bN/bYY48tHt3eZZddIpPJVFExAAAAAAAAAF/mM4QAAAAAAAAAAKh1XnzxxSgvL9/mpqSkJLp161akIqAyfPDBB3k3derUKUIJAABb06tXr9i8eXOi7Y033hgtWrRIuQgAgJqkbt26cemll8bxxx8fZ555ZrzyyiuV9t7r16+PTz/9ND799NNKe09qlrKyspgzZ07MmTMnnnzyyS/8WuPGjb9waPvzw9t77713NG/evIqKAQAAAAAAAGovh7UBAAAAAAAAAKh1nn/++bybQw89NBo1apR+DFApVq9eHZlMJu/R/H/7t38rUhEAAF82evTo+Otf/5poe9BBB8XZZ5+dchEAADVVx44dY/r06TF58uS4/vrrY+rUqVWdxA5uzZo1MXPmzJg5c+b/+bXWrVtv8ej2nnvuGfXr16+CWgAAAAAAAIAdn8PaAAAAAAAAAADUOkkOa/fo0SP1DqDyjB49Ou9R7YiIo446qgg1AAB82aJFi+Liiy9OtK1bt248++yzKRcBAFDTZTKZOProo+Poo4+OmTNnxujRo+OBBx6IzZs3V3UatcyiRYti0aJFMW3atC/8fDabja985Svxne98J84444zo2rVrFRUCAAAAAAAA7HiyVR0AAAAAAAAAAADF9Mknn8Sbb76Zd+ewNtQst99+e95NJpOJc845pwg1AAB8We/evaOsrCzR9pe//GW0adMm5SIAAHYknTt3jnHjxsW8efPi/PPPj6ZNm1Z1EkQul4t58+bFHXfcEYceemj069cvZs2aVdVZAAAAAAAAADuEzFW3H13++Q++sk/L2LV9acFvtmLpuojyTDRr2aBS4iqTtsJoK4y2wlXnPm2F0VYYbYXRVhhthdFWmOrcFlG9+6pz2+G7Xh5NG+xS1RkAAAAAAIkNHDgwxo8fv81NSUlJLFu2LBo3blykKmB7TJ06NXr27Jl3t//++8fbb79dhCIAAP7VHXfcEcOHD0+03WeffeKdd95JuQgAgB3dihUr4s4774ybbropFixYUNU58E+ZTCYGDRoUI0eOjA4dOlR1DgAAAAAAAECNNPKOYyr3sDYAAAC1T/d2V0Tjkp2rOgMAAAAAIJGFCxfG3nvvHatWrdrm7ogjjohp06YVqQrYHi+99FIcccQRibY33nhj/PSnP025CACAf7V8+fJo06ZNbNy4Me+2Tp06MX/+/GjXrl0RygAAqA02bdoUDz30UFx//fXxxhtvVHVOKho3bhylpaXRtGnTL/zv599fvnx57LHHHhHxj6POn/v8+0l/Ls3XzJ8/P5o3bx4rVqzY4reVK1fGihUrYvPmzRV/QNVUnTp1YsiQIXHFFVfE7rvvXtU5AAAAAAAAADXKyDuOibpVHQEAAAAAAAAAAMVy6aWX5j2qHRHxjW98owg1wPZ68cUX49vf/naibTabjbPOOivlIgAAvuyYY45JdFQ7ImLEiBGOagMAUKlKSkriBz/4QXz/+9+P1157LZ5++umYPHlyTJ8+vUq76tev/4Xj14V+v0mTJlGnTp0q/bMUS3l5eaxdu3arR7e3dZD782+LFy+u6j/GP23evDnGjh0b9913XwwdOjRGjBgRu+yyS1VnAQAAAAAAANQYmatuP7r88x98ZZ+WsWv70qrsAQAAoIbp3u6KaFyyc1VnAAAAAADkNWHChDjppJMSbWfNmhUHHnhgykXA9pg6dWr07t07Nm/enGjfqVOneOONN1KuAgDgX913331x6qmnJtp+9atfjXnz5qVcBAAA/3DqqafGfffdV6HX1KlT558HrbfnIHbTpk2jXr16Kf3J2JZcLhcLFiyI2bNnx5w5c77wbf78+ZHL5aqsrUGDBnHOOefERRddFK1ataqyDgAAAAAAAICaYOQdx0Tdqo4AAAAAAAAAAIC0LV68OPFR7eOOO85RbajmJk2aFMcdd1zio9oRERdddFGKRQAAfNnq1atj6NChibbZbDYmT56cchEAAPyv2bNn5900adIkZs6c+c+D2A0aNIhMJlOEOtKSzWajXbt20a5du+jZs+cXfm3jxo0xb968mDNnzv85vP3pp5+m3rZ+/fq4/vrr44477ojzzjsvfvazn0WzZs1S/30BAAAAAAAAaiqHtQEAAAAAAAAA2KGtX78++vXrl2hbr169uPHGG1MuArbHE088Ef369YtcLpf4NQcccEAMHjw4xSoAAL6sb9++sX79+kTbn/3sZ7H33nunXAQAAP9r7ty5eTeHH3547LXXXkWooTqoV69e7LvvvrHvvvv+n19buXJlvPvuu184tv358e1Vq1ZVaseqVaviF7/4Rfz2t7+NCy+8MH784x9H48aNK/X3AAAAAAAAANgROKwNAAAAAAAAAMAOK5fLxZAhQ+Kll15KtD/vvPMcyYBq7KyzzorbbrutQq9p3LhxTJ48OaUiAAC2ZMKECfH8888n2rZt2zZ+85vfpBsEAABfsmzZsrybww8/vAgl1ASlpaXRpUuX6NKlyxd+vry8PBYuXPiFg9uff/vb3/62Xb/nsmXL4pJLLombbropLr300hg6dGg0aNBgu94TAAAAAAAAYEfisDYAAAAAAAAAADusESNGxEMPPZRo26ZNm7j00ktTLgIK8f7778fxxx8fs2bNqtDrmjZtGm+//XbstttuKZUBAPBl69evjyFDhiTaZjKZeOaZZ1IuAgCAL/rrX/8auVwu7+7YY48tQg01WSaTiZ133jl23nnnOOqoo77wa6tXr44bb7wxbrnllliyZEnBv8fChQvjJz/5SVx//fVx+eWXx2mnnRYlJSXbmw4AAAAAAABQ42WrOgAAAAAAAAAAANJw1113xa9+9avE+1/96ldRWlqaYhFQUWVlZXH66afHHnvsUeGj2qWlpTF79uxo165dSnUAAGxJ//79Y+3atYm2w4YNi44dO6ZcBAAAX/Tkk0/m3WQymTj00EOLUMOOqkmTJnH55ZfHvHnzYtSoUdGsWbPter8PP/wwhg4dGvvvv3/88Y9/jM2bN1dSKQAAAAAAAEDN5LA2AAAAAAAAAAA7nClTpsTw4cMT7/v16xdDhgxJsQioqHHjxsVOO+0Ud999d+RyuQq9tnnz5vHuu+/GLrvsklIdAABbMmnSpHj66acTbVu3bh233nprykUAAPB/TZs2Le+mtLQ0slmfgsv2a9q0aVx22WUxf/78uPTSS6Nx48bb9X5///vf4+STT45OnTrFU089VUmVAAAAAAAAADWP/6oPAAAAAAAAAMAO5a233ooBAwbE5s2bE+0PPvjguO+++yKTyaRcBiQxd+7cOOCAA+KUU06J1atXV/j1LVq0iHfffTdat26dQh0AAFuzcePGGDhwYKJtJpOJJ5980qFCAACqxF//+te8m913370IJdQmO+20U/zyl7+MefPmxXnnnRf169ffrvd7++2347jjjouhQ4fG+vXrK6kSAAAAAAAAoObwUagAAAAAAAAAAOwwPvnkkzj22GNj5cqVifbt2rWLJ598Mpo0aZJyGZDPxo0b45RTTom999470WGbLWnVqlW8++670apVq0quAwAgn8GDB8eqVasSbU855ZTo2rVrykUAALBlH3/8cd7N1772tSKUUBu1bt06brjhhpg7d24MHz486tatu13vd+edd0b37t1j7ty5lVQIAAAAAAAAUDM4rA0AAAAAAAAAwA5h7dq10bdv3/jggw8S7Zs2bRpPPfVU7LLLLimXAfmMHTs2WrRoEePGjYvy8vKC3qNNmzYxd+7caNGiRSXXAQCQzwsvvBAPP/xwom2LFi3i7rvvTrkIAAC2bO3atbFu3bq8ux49eqQfQ6222267xW233RazZ8+OIUOGRDZb+Kd8z5w5M7p06RKPPPJIJRYCAAAAAAAAVG8OawMAAAAAAAAAsEO47LLLYsaMGYm2derUiQkTJsSBBx6YchWwLe+8807ss88+ccYZZ8SaNWsKfp/27dvH3//+9ygtLa3EOgAAksjlcvHd73438f6RRx7ZroNxAACwPR544IFEu2OPPTblEviHPfbYI+6555546623YuDAgQW/z4oVK+LEE0+M888/PzZt2lSJhQAAAAAAAADVk49GBQAAAAAAAACgxps9e3b89re/Tby/7bbbolevXikWAdtSVlYWgwcPjv333z/mzJlT8Ptks9n44Q9/GPPnz48mTZpUYiEAAEmddtppsWzZskTbAQMGxFFHHZVyEQAAbFkul4szzjgj765evXrRunXrIhTB/9pvv/3iwQcfjJkzZ8Zxxx1X8PvccMMN0aNHj/joo48qsQ4AAAAAAACg+nFYGwAAAAAAAACAGu/CCy+MsrKyRNuLLroo/v3f/z3lImBr3njjjdh5553jgQceiPLy8oLf58ADD4w5c+bE2LFjI5v1oXAAAFXhlVdeiXHjxiXalpaWxp/+9KeUiwAAYOv69++faOeoNlXpa1/7WjzxxBMxffr06NmzZ0Hv8dJLL0Xnzp3j2WefreQ6AAAAAAAAgOrDZxMBAAAAAAAAAFCjPffcc/H4448n2p500klxzTXXpFwEbM3ll18eXbp0ic8++6zg92jatGncf//9MWvWrNhzzz0rsQ4AgIrI5XLRt2/fxF8sZfz48VG3bt2UqwAAYMtuueWWePTRRxNt991335RrIL/DDz88pkyZEs8991x07969wq9fsmRJHH300XHVVVfF5s2bUygEAAAAAAAAqFoOawMAAAAAAAAAUGPlcrk4//zzE207duwYf/jDHyKb9SEzUGxLliyJjh07xtVXXx25XK6g98hms3HmmWfG0qVLY/DgwZVcCABARZ111lmxePHiRNtjjz02evXqlXIRAABs2YwZM+K8885LvB85cmSKNVAxPXr0iGnTpsXVV19d4deWl5fHyJEj4+ijj45FixalUAcAAAAAAABQdXyWIAAAAAAAAAAANdZ9990XM2fOTLSdOHFiNGzYMOUi4MvGjx8fbdu2jbfffrvg9+jUqVPMmzcv7rzzzqhbt24l1gEAUIhZs2bF7373u0Tbxo0bx4QJE1IuAgCALVu5cmX06NEj8Rf8++pXvxrdu3dPuQoqJpPJxIgRI2LhwoXRs2fPCr/+P//zP6Nz584xbdq0FOoAAAAAAAAAqka2vLyqE7Zs+WfrYtln66o6Y6uqa5vnVhjPrTDV/blFeHaFqq5tnlthPLfCeG6F8dwK47kVpro/twjPDgAAAAAgbWvXro0RI0Yk2t50003RoUOHlIuAf5XL5eKkk06KgQMHxoYNGwp6j9LS0hg/fny88cYbsfvuu1dyIQAAhTrmmGOiPOEnI/zxj3+MBg0apFwEAABb1rNnz1i9enWibd26dWPKlCkpF0HhWrduHZMmTYorr7wyMplMhV778ccfR48ePWL06NGJ//8cAAAAAAAAQHWWra7/8XPe7M/ivXc+q+qMraqubZ5bYTy3wlT35xbh2RWqurZ5boXx3ArjuRXGcyuM51aY6v7cIjw7AAAAAIC03XzzzbFgwYK8u7322it+9KMfFaEI+NzSpUtjr732igkTJhT0+mw2G8OHD49ly5bFgAEDKrkOAIDtccEFF8THH3+caNuzZ8844YQTUi4CAIAte/HFF+Mvf/lL4v24ceNizz33TLEItl+dOnXiqquuikmTJkXLli0r9NrNmzfHBRdcECeeeGIsX748pUIAAAAAAACA4shWdQAAAAAAAAAAAFRUeXl53HXXXYm21113XdSrVy/lIuBzL730UrRt2zbmz59f0OsPPvjg+OCDD+K2226LbNaHuAEAVCdz5syJG2+8MdG2YcOG8dhjj6VcBAAAWzdixIjE2+HDh8egQYNSrIHK1atXr5g5c2Z069atwq999NFHo0uXLvH666+nUAYAAAAAAABQHHWrOgAAAAAAAAAAACpq7ty5MW/evLy7r3/969GvX78iFEHN8dZbb8Wf//znWLp0aaxYsSKWL18e5eXl0aFDhxgwYEDsvvvuBb/3kCFDYty4cZHL5Sr82vr168eIESPi8ssvL/j3BwAgXb179078d7277747GjVqlHIRAABsWVlZWbz88suJtp06dYrbbrst5SKofO3atYsXXnghLrroosRfBOlz8+bNi+7du8fNN98cQ4cOjUwmk1IlAAAAAAAAQDoc1gYAAAAAAAAAoMZ58803E+1Gjx7tEAD8j1wuF6effnrce++9UV5evsXNBRdcECUlJbHbbrtF586do3fv3tG/f/9o1arVNt/7rrvuihEjRsSiRYsKajvkkENi6tSpUVpaWtDrAQBI3+WXXx7vvfdeou0RRxwRgwYNSjcIAAC24T/+4z+irKws766kpCSmTZtWhCJIR0lJSdxwww1xxBFHxOmnnx4rV65M/NoNGzbE8OHDY9q0aXH77bdH48aNUywFAAAAAAAAqFwOawMAAAAAAAAAUOO8++67iXZdu3ZNuQRqhlmzZkWvXr1i4cKFebebNm2K9957L95777145JFHYvjw4dGwYcNo37597L777tGwYcPYdddd46OPPorp06fHkiVLCu7KZrNxzTXXxEUXXVTwewAAkL73338/rr322kTb+vXrx9NPP51yEQAAbNutt96aaPfoo49GkyZNUq6B9PXv3z86deoUAwYMSPwFaj83bty4mDFjRkycODH222+/lAoBAAAAAAAAKpfD2gAAAAAAAAAA1Djr16+v6gSoMe6+++4444wzory8vOD3WLduXcyePTtmz55daV0777xzvPDCC9GhQ4dKe08AANLRq1ev2Lx5c6LtmDFjorS0NOUiAADYulwuF3Pnzs27a9euXfTp06cIRVAce+21V0yfPj3OPffcuOuuuyr02r/97W/RtWvX+N3vfhff//73UyoEAAAAAAAAqDzZqg4AAAAAAAAAAICK2mmnnfJufNI//MNFF120XUe109C3b99YsGCBo9oAADXAr3/965gzZ06i7SGHHBKnn356ykUAALBtM2fOTPTvRM8444wi1EBxNWzYMO6888645557omHDhhV67Zo1a+IHP/hB/OhHP/JFbgEAAAAAAIBqz2FtAAAAAAAAAABqnCSHtZcvX16EEqjenn322Vi8eHFVZ/xTnTp14t57743HH388slkfvgYAUN0tXLgwLrvsskTbkpKSeOaZZ1IuAgCA/ObPn59od9FFF6VcAlVnyJAh8corrxT0BS5vv/32OOKIIxL/swQAAAAAAABQFXxmEgAAAAAAAAAANU7z5s3zbhzWhoif//znVZ3wT82aNYtZs2bFKaecUtUpAAAk1KtXrygrK0u0HT16dLRq1SrlIgAAyG/hwoV5N5lMJho0aFCEGqg6Bx54YLz22msxcODACr/29ddfj4MPPjgef/zxFMoAAAAAAAAAtp/D2gAAAAAAAAAA1DgOa0N+77//fsyaNauqMyIiolOnTvHxxx/H/vvvX9UpAAAkdOuttyb++2THjh3jxz/+ccpFAACQzKeffpp307Rp0yKUQNVr2rRpPPDAA/Hb3/42SkpKKvTa5cuXxwknnBAXXnhhbNq0KaVCAAAAAAAAgMI4rA0AAAAAAAAAQI2T5LD2smXLilAC1de5555b1QmRzWbjJz/5SbzxxhvRqFGjqs4BACChJUuWxHnnnZdoW7du3Xj22WdTLgIAgOSWLFmSd1O/fv0ilED1kMlk4pxzzolp06ZF+/btK/z63/zmN/Gtb30rPv744xTqAAAAAAAAAArjsDYAAAAAAAAAADVOksPay5cvL0IJVE8bN26Mp59+usp+/zp16sSJJ54YCxcujJtuuqnKOgAAKEyfPn1i06ZNiba/+MUvYpdddkm5CAAAkvvss8/ybho3blyEEqheDj300Hj99dejT58+FX7ttGnTonPnzjF16tQUygAAAAAAAAAqzmFtAAAAAAAAAABqnCSHtdetWxcbNmwoQg1UP1dccUWUlZXl3XXu3DnKy8ujvLw81qxZEw888ECccsopse+++0bDhg0r/PuWlJTEKaecEkuXLo2JEydGq1atCskHAKAKjR07Nv7yl78k2nbo0CEuueSSlIsAAKBili5dmnfjsDa1VcuWLeOJJ56Ia665JrLZin2a+aJFi+I73/lOjBo1KnK5XEqFAAAAAAAAAMnUreoAAAAAAAAAAACoqCZNmkQ2m837SfsvvfRSfPOb3yxSFVQfd9xxR6LdjTfe+M/vN2rUKAYNGhSDBg36588tWbIkJk6cGJMnT46ZM2fG4sWLY/PmzdGwYcMoLS2Nli1bxi677BJt27aNvn37xjHHHFPhQxwAAFQfK1eujLPOOivRNpvNxrPPPptyEQAAVNzKlSvzbkpLS4tQAtVTNpuNSy65JLp16xbf+973YuHChYlfW15eHldccUX8+c9/jnHjxvkCmwAAAAAAAECVcVgbAAAAAAAAAIAaJ5vNRrNmzWLZsmXb3J133nkxc+bMyGQyRSqDqvfggw/G8uXL8+523nnn+MY3vrHNTatWrWLYsGExbNiwysoDAKAaO/bYY2PDhg2JtpdccknsvvvuKRcBAEDFJTms3bx58yKUQPXWo0ePmDlzZgwePDheeOGFCr128uTJ0blz53jooYeiW7duKRUCAAAAAAAAbF22qgMAAAAAAAAAAKAQHTt2zLt5880342c/+1niw3CwI7jssssS7S688MKUSwAAqEkefPD/s3efYVaV9/6Hf3uaI11AgQg2PLYkamJXxByMgNhFbBGMClGIUewlsRAjMSrFCipq7GAUG1iwRbFGI7bYOyKglAEHGIeZPf8X559zck5i9prtrD3tvq8rlyT5PiufayUvMOx59rR45plnEm3XX3/9+N3vfpdyEQAA5GfFihU5N507dy5ACTR9PXr0iMceeyzOOuusep/9/PPPo2/fvjFx4sSoq6tLoQ4AAAAAAADg27lYGwAAAAAAAACAZmn//fdPtJs4cWKUl5fHLrvsEqeddlpMnz49FixYkHIdNI633norPvjgg5y78vLyOPHEEwtQBABAc7By5co46qijEm2Liopi1qxZKRcBAED+Vq1alXPjYm34HyUlJTF27NiYMWNGrLXWWvU6W1NTEyeddFIMGTIkli1bllIhAAAAAAAAwD9zsTYAAAAAAAAAAM3S0KFDo1OnTon3zz33XFx66aUxePDg6NGjR2y00UZxxBFHxFVXXRVz5syJmpqaFGuhMI4//vhEu0MOOSSKinx8DACA/7L//vsnunwwIuKEE06ITTbZJOUiAADIX1VVVc7NOuusU4ASaF722muvmDNnTmy33Xb1Pnv33XfHtttuG6+++moKZQAAAAAAAAD/zE9GAQAAAAAAAADQLK299tpx4YUX5n3+448/jttuuy2OP/74+PGPfxydOnWKfv36xW9+85t48MEHo7a2tgFrIX2VlZXx1FNP5dxlMpkYP358AYoAAGgOHnjggXj00UcTbb/3ve/FuHHjUi4CAIDvZvXq1Tk33bt3L0AJND/rr79+zJ49O/EXef6jDz74IHbccce4/vrro66uLoU6AAAAAAAAgP+ROX/ywP/+k8kNNu0S31uvQ2P2/LdlS1ZF1GWiY5fyxk75l5YtrmqSbd5bfry3/DT19xbh3eXLe8uP95Yf7y0/3lt+vLf8eG/5ay3vbude50bbUh8sBwAAAAAaR21tbWy33XYxZ86cBn/2dtttF1OmTIktt9yywZ8Nadhss83i3Xffzbnbeeed49lnny1AEQAATV11dXV06dIlKisrc24zmUy88sorsfXWWxegDAAA8ldcXBzZbPbfbmbMmBF77bVXgYqgeZo2bVoMHz480d8z/l9HHnlkXH311dGmTZsUygAAAAAAAIDWbsw1e0ZRY0d8m46d12ySF9D9XVNt897y473lp6m/twjvLl9Ntc17y4/3lh/vLT/eW368t/w09fcW4d0BAAAAABRCcXFxXH311ak8+6WXXoptttkmJkyYkMrzoaEsX748tt9++0SXakdEXH755SkXAQDQXAwZMiTxBWkjRoxwqTYAAM1Crku1IyLWXXfdApRA83bIIYfEyy+/HD/4wQ/qffamm26KHXbYIfGfXQAAAAAAAADUV5O9WBsAAAAAAAAAAJLYcccd45hjjknl2TU1NXHKKafEY489lsrz4buaPn16dOvWLV566aVE+/XWWy+22WablKsAAGgOHn300bj//vsTbddee+2YNGlSykUAAPDdVVRUJNr17Nkz5RJoGTbddNN48cUX48gjj6z32TfffDO23XbbuPPOO1MoAwAAAAAAAFo7F2sDAAAAAAAAANDsTZgwIX72s5+l8uy6urr42c9+FpWVlak8H/JRU1MT++23XwwePDiqqqoSnzvnnHNSrAIAoLmoqamJIUOGJNpmMpl44IEHoqjIjx8AAND0ff7554l2nTt3TrkEWo42bdrEjTfeGFOmTIny8vJ6na2srIxDDjkkLrnkkpTqAAAAAAAAgNbKJ1sBAAAAAAAAAGj22rdvH7fcckvcdNNN0bZt2wZ//pdffhl33HFHgz8X8vHiiy/GOuusE/fff3+9zrVt2zaGDx+eUhUAAM3J0KFDY9myZYm2hx9+0bu31gAAIABJREFUeOywww4pFwEAQMNIcrF2UVGRL46BespkMnHMMcfECy+8EBtvvHG9z59++ulxxhlnRF1dXQp1AAAAAAAAQGvkT/4BAAAAAAAAAGgRMplMDBs2LN5+++24/vrr45hjjonNN9+8wZ5//fXXN9izIF8nnHBC7LTTTrF06dK8zgIAwHPPPRfTpk1LtF1rrbXij3/8Y7pBAADQgObPn59zU1xcXIASaJm22mqrePnll2Pw4MH1PnvxxRfH8OHDo6amJoUyAAAAAAAAoLVxsTYAAAAAAAAAAC1Kr1694uijj44pU6bEW2+9FUuWLIkHH3wwzjnnnNh9992jXbt2eT33jTfeiLq6ugauhWQ+/fTT2HDDDeOKK67I63+HO+ywQ4wdOzaFMgAAmpNsNhv77rtv4t9T3n333VFSUpJyFQAANJwFCxbk3JSWlhagBFqujh07xp/+9KeYOHFivf+e8YYbboghQ4ZEVVVVSnUAAAAAAABAa+FibQAAAAAAAAAAWrS11lor9txzz/jtb38bjz32WFRUVMSrr74aV199dRxxxBHRu3fvRM9ZuXJlLFq0KOVa+GcTJkyI3r17xyeffJLX+U033TSefvrpho0CAKBZGjFiRCxevDjR9oADDoj//M//TLkIAAAa1pdffplzU15eXoASaNkymUyceOKJ8fTTT0fPnj3rdfbee++NPffcM5YvX55SHQAAAAAAANAauFgbAAAAAAAAAIBWpbi4OLbaaqsYOXJk3HLLLfHBBx/EggULEp3N92JjyEdlZWVst912cfLJJ0dtbW29z2cymTjttNPinXfeibKyshQKAQBoTubMmRM33nhjom379u1j6tSpKRcBAEDDS/JFMi7Whoaz0047xZw5c2LAgAH1OvfnP/85fvKTnyS6DB8AAAAAAADgX3GxNgAAAAAAAAAArV63bt1im222yblzsTaFsnz58thwww3j5Zdfzut8165d45VXXomLL764gcsAAGiOstls7LnnnlFXV5doP3XqVF/OAgBAs7RkyZKcm3bt2hWgBFqPrl27xoMPPhhnnHFGvc7NmTMn+vTp48/fAAAAAAAAgLy4WBsAAAAAAAAAACJiww03zLnxg/0UQk1NTfzwhz+MRYsW5XX+kEMOiYULF8bWW2/dwGUAADRXJ554YixcuDDRdsCAATFo0KCUiwAAIB0VFRU5Ny7WhoZXVFQUF110Udxxxx1RUlKS+Nz7778fu+yyS7z55psp1gEAAAAAAAAtkYu1AQAAAAAAAAAgIjbYYIOcm48//jj9EFq9nXbaKT777LN6n2vTpk3MnDkzpk6dGkVFPhoGAMB/eeedd+Lqq69OtG3Tpk3ce++9KRcBAEB6li9fnnPTsWPHApRA63TooYfGjBkzok2bNonPfPHFF9G3b994/vnnUywDAAAAAAAAWho/PQUAAAAAAAAAAJHsYu1JkyZFXV1d+jG0WgcccEC8/PLL9T7Xp0+f+Oqrr2LQoEEpVAEA0JwNGDAgstlsou1NN90U5eXlKRcBAEB6Kisrc246depUgBJovQYMGBCPP/54dO7cOfGZpUuXxk9/+tN4+OGHUywDAAAAAAAAWhIXawMAAAAAAAAAQCS7WDsi4ogjjojVq1enG0OrdPLJJ8e9995brzOlpaUxefLkmD17drRp0yalMgAAmqszzzwzPvvss0Tb3XbbLQ466KCUiwAAIF0rV67MuenSpUsBSqB123HHHWP27Nmx7rrrJj6zcuXK2GeffeKOO+5IsQwAAAAAAABoKVysDQAAAAAAAAAAkfxi7dtvvz2OPfbYqKurSzeIVuXyyy+PCRMm1OvMJptsEp9++mkce+yxKVUBANCcffjhh3HJJZck2paXl8eMGTNSLgIAgPStWrUq56Zr164FKAG22GKLePbZZ2OTTTZJfKampiZ+9rOfxZVXXpliGQAAAAAAANASuFgbAAAAAAAAAAAiYv3110+8vfHGG+P8889PL4ZW5b777ovRo0fX68yZZ54Z7777bvTo0SOlKgAAmrsBAwZENptNtJ08eXK0a9cu5SIAAEhfdXV1zk23bt0KUAJE/Nefvz3zzDOxzTbbJD5TV1cXv/rVr+K8887zRbcAAAAAAADAt3KxNgAAAAAAAAAARES7du1ijz32SLz/7W9/G9dee22KRbQGL730UgwePDjxxRCZTCauuuqq+P3vf59yGQAAzdkFF1wQH374YaLtDjvsEEceeWTKRQAAUBirV6/OufGFhVBYa6+9djzxxBPRr1+/ep377W9/G8cff3ziL40CAAAAAAAAWhcXawMAAAAAAAAAwP93ww03RKdOnRLvR44cGTNmzEixiJZs7ty50bdv36itrU185uKLL45Ro0alWAUAQHM3b968GDNmTKJtWVlZPPjggykXAQBA4SS5gNfF2lB4HTp0iJkzZ8aBBx5Yr3NXX311HH744VFdXZ1SGQAAAAAAANBcNejF2hWLV8XSxasa8pENRlt+tOVHW/6acp+2/GjLj7b8aMuPtvxoy09Tboto2n1NuS1bW9fYCQAAAAAADaZnz55xzTXXJN5ns9k4+OCD48UXX0yxipZo+fLlsdVWW0VVVVXiM7/85S/j1FNPTbEKAICWoH///om/vOWyyy6Lzp07p1wEAACFUV1dHXV1uT/b3KtXrwLUAP9XeXl53HnnnTF8+PB6nZs2bVrss88+sWLFipTKAAAAAAAAgOaoQS/W/ujdxfHJO4sb8pENRlt+tOVHW/6acp+2/GjLj7b8aMuPtvxoy09Tboto2n1Nua26OtkPYgIAAAAANBcHH3xwjB49OvF+1apVsffee8f777+fYhUtyauvvhodO3aMpUuXJj6z1157xZVXXpliFQAALcGECRPirbfeSrTdaqut4rjjjku5CAAACmf+/PmJduuuu27KJcC3KS4ujmuvvTbOOuusep2bNWtW7L777rF4cdP8uQoAAAAAAACg8Br0Ym0AAAAAAAAAAGgJJkyYEFOmTEm8X7RoUQwcODC++uqrFKto7mbOnBmbbrpp/OhHP6rXua222iruv//+lKoAAGgpvvzyyzjjjDMSbUtKSmLWrFkpFwEAQGHNnTs35yaTyURZWVkBaoBvk8lkYuzYsTFu3Lh6nXvxxRdj1113jc8//zylMgAAAAAAAKA5cbE2AAAAAAAAAAD8C8ccc0zMmDEjiouLE+0/+uijGDVqVMpVNDfZbDYuv/zy6N69e+y9997x3nvv1ev8uuuuG3/5y1+iqMhHvQAA+PcGDhwYq1evTrT9/e9/H+uss07KRQAAUFjz5s3LufH/tULTcfLJJ8dNN92U+M/iIiLefvvt2GWXXeLdd99NsQwAAAAAAABoDnwCAAAAAAAAAAAAvsVee+0VkydPTry/66674i9/+UuKRTQXVVVVMXr06OjQoUOceOKJsXDhwno/o0OHDvHmm29GWVlZCoUAALQk11xzTcyZMyfRdrPNNotTTz015SIAACi8JP8/bGlpaQFKgKSGDRsW99xzT5SXlyc+89lnn0WfPn3ir3/9a4plAAAAAAAAQFPnYm0AAAAAAAAAAPg3hg8fHuedd17i/YUXXphiDU3dwoULY/DgwdG+ffu47LLLYsWKFXk9Z4011ohXXnklOnXq1MCFAAC0NBUVFXHCCSck2hYXF8esWbNSLgIAgMaxYMGCnBtfZAhNzz777BOzZs2Kjh07Jj6zaNGi+MlPfhJPPvlkimUAAAAAAABAU+ZibQAAAAAAAAAAyOG8886LY445JtH2/vvvj9deey3lIpqampqaGDJkSPTo0SOmT58eNTU1eT+rqKgonnjiiejdu3cDFgIA0FLtueeeUV1dnWj7m9/8Jnr16pVyEQAANI7Fixfn3JSXlxegBKivXXfdNZ566qno1q1b4jOVlZUxcODAmD59eoplAAAAAAAAQFPlYm0AAAAAAAAAAMghk8nE5MmTY7vttku0v/DCC1MuoimprKyM9ddfP+66666oq6v7Ts/KZDIxderU2HnnnRuoDgCAluzWW2+NF154IdF2o402ivPPPz/dIAAAaESLFi3KuWnTpk0BSoB8bLXVVvHss8/GRhttlPhMdXV1DBkyJKZMmZJiGQAAAAAAANAUuVgbAAAAAAAAAAASKCkpiYceeijR9q677oq333475SKaguXLl8fGG28cX3zxxXd+VnFxcVx99dUxZMiQBigDAKClq6ysjBEjRiTaFhUVxaxZs1IuAgCAxlVRUZFz065duwKUAPnq3bt3PPPMM7HlllsmPpPNZmPEiBFx0UUXfecvQAUAAAAAAACaDxdrAwAAAAAAAABAQl26dInx48fn3NXV1cXYsWMLUERjqqioiI033jgWLlz4nZ+1+eabx5tvvhnHHXdcA5QBANAa7LvvvlFVVZVoe8opp0Tv3r1TLgIAgMa1bNmynJv27dsXoAT4Lnr06BFPPfVU9OnTp17nzjrrrDj11FMjm82mVAYAAAAAAAA0JS7WBgAAAAAAAACAevjFL34RXbt2zbm7/fbb4+OPPy5AEY1hyZIl8R//8R/x1Vdf5f2MTCYTu+66a/ztb3+Lt956KzbbbLMGLAQAoCWbPn16PPnkk4m2PXv2jIsvvjjlIgAAaHxff/11zs1aa61VgBLgu+rUqVM88sgjsffee9fr3Pjx4+Poo4+OmpqalMoAAAAAAACApsLF2gAAAAAAAAAAUA9t27aNU045Jecum83G5MmTC1BEoS1atCg22WSTWLRoUV7nS0tL4+CDD44FCxbE008/HVtssUUDFwIA0JJVVVXFsGHDEm0zmUw89NBDKRcBAEDTsGLFipwbF2tD89GmTZuYPn164r8H/rubbropDjzwwFi1alVKZQAAAAAAAEBT4GJtAAAAAAAAAACop1GjRkWnTp1y7m644Yb45ptvClBEofz9Uu3FixfX+2y7du3i1FNPjcrKypg2bVqss846KRQCANDSDR48ONGFgRERxx13XPzgBz9IuQgAAJqGJJfodu3atQAlQEMpLS2NG2+8MU466aR6nXvggQdiwIABsWzZspTKAAAAAAAAgMbmYm0AAAAAAAAAAKinDh06xIknnphzt2jRorjrrrsKUEQhLF++PDbZZJNYunRpvc517949rrrqqli2bFlccsklUVZWllIhAAAt3cMPPxwPPvhgom23bt3iyiuvTLkIAACajiRfdOlibWh+ioqKYty4cTF27Nh6nZs9e3bstttusWDBgpTKAAAAAAAAgMbkYm0AAAAAAAAAAMjD8OHDE+0mTZqUcgmF0rdv33pfqn3qqafG/PnzY9SoUVFU5ONaAADkr7q6Og4++OBE20wmEzNnzvR7UAAAWpXq6uqcm+7duxegBGhomUwmzjrrrLj22mvr9fe6r732WvTp0yc++uijFOsAAAAAAACAxuBTsgAAAAAAAAAAkIeePXvG0UcfnXP37LPPxhtvvFGAItJ0zjnnxGuvvZZ4X1RUFPfff39ccsklKVYBANCaHHbYYfH1118n2g4bNiy22WablIsAAKBpqa2tzbnp0aNHAUqAtIwYMSLuvPPOKCsrS3zmww8/jF122SVef/31FMsAAAAAAACAQnOxNgAAAAAAAAAA5GnkyJGJdpMmTUq5hDTNmTMnLrzwwsT7oqKieOCBB2KfffZJsQoAgNbk6aefjunTpyfadu7cOW644YaUiwAAoGnJZrORzWZz7tZdd90C1ABpGjx4cDz00EPRrl27xGcWLFgQffv2jWeeeSbFMgAAAAAAAKCQXKwNAAAAAAAAAAB52nbbbWPbbbfNubvlllvi66+/LkARDa26ujp23333qKurS7QvKiqKmTNnxqBBg1IuAwCgtchms7H//vsn3t9zzz1RVORHBQAAaF2WLFmSaLfeeuulXAIUQr9+/eLJJ5+Mrl27Jj6zbNmy6N+/f8ycOTPFMgAAAAAAAKBQfFoWAAAAAAAAAAC+g5EjR+bcVFZWxm233VaAGhravvvuG0uXLk20LS4ujocffjgGDhyYchUAAK3Jz3/+88S/Jx0yZEj07ds35SIAAGh6Pv/880S7Tp06pVwCFMq2224bzzzzTL0uzF+1alXst99+ceutt6ZYBgAAAAAAABSCi7UBAAAAAAAAAOA7OPTQQxNdxDFp0qSoq6srQBEN5YYbbohHHnkk8X7GjBmxxx57pFgEAEBr8+KLLya+7KtDhw5x++23p1wEAABN07x583JuioqKoqjIj9VCS7LpppvGs88+G5tvvnniM7W1tTF06NC4/PLLUywDAAAAAAAA0uYTAAAAAAAAAAAA8B20adMmjjzyyJy7119/PZ5//vkCFNEQ5s6dG8cee2zi/UUXXRQDBw5MsQgAgNYmm83GPvvsk/gLev70pz9FSUlJylUAANA0zZ8/P+emuLi4ACVAofXs2TNmz54dO+ywQ73OnXjiiXHVVVelVAUAAAAAAACkrUE/Ndt7sy4RdZmGfGSD0ZYfbfnRlr+m3KctP9ryoy0/2vKjLT/a8tOU2yKadl9Tbisr8wFzAAAAAIDjjjsuLrvsspy7SZMmxc4771yAIr6LbDYbu+66a9TU1CTab7/99nHGGWekXAUAQGszatSo+OqrrxJt99577+jfv3/KRQAA0HQtWLAg56asrKwAJUBj6NKlSzz22GMxePDgmDVrVuJzxx9/fKyxxhoxfPjwFOsAAAAAAACANGTOnzyw7u//ZINNu8T31uvQmD0AAAA0Mzv3OjfalnZv7AwAAAAAgEbXr1+/ePLJJ//tpqysLObNmxddu3YtUBX5GDFiREyZMiXRtm3btrFgwYJo165dylUAALQmr7/+emy99dZRV1eXc9u2bdtYsmSJSwIBAGjVRo8enfMLMDt37hyLFy8uUBHQGKqrq2PYsGExbdq0xGcymUzcdNNNMXTo0BTLAAAAAAAAgIY05po9o6ixIwAAAAAAAAAAoCUYOXJkzk11dXXceOONBaghX++9915cf/31ibaZTCbuu+8+l2oDANDgBg0alOhS7YiI2267zaXaAAC0eosWLcq5WXPNNQtQAjSmsrKyuO2222LUqFGJz9TV1cXPf/7zuPPOO1MsAwAAAAAAABqai7UBAAAAAAAAAKAB7L///tG9e/ecu2uuuSay2WwBisjHMccck/gCw1/84hex++67p1wEAEBrc+qpp8a8efMSbfv16xf77bdfykUAAND0LVmyJOembdu2BSgBGltxcXFceeWVcd555yU+k81m4/DDD4977703xTIAAAAAAACgIblYGwAAAAAAAAAAGkBpaWkMHz485+7DDz+MRx99tABF1Fc2m40XX3wx0XbDDTeMyZMnp1wEAEBr895778WECRMSbddcc8144IEHUi4CAIDmoaKiIuemffv2BSgBmoJMJhPnn39+XHHFFYnP1NbWxsEHHxwPPfRQimUAAAAAAABAQ3GxNgAAAAAAAAAANJBf/OIXUVSU+yM5kyZNKkAN9XX//ffH6tWrc+5KS0tj9uzZBSgCAKC1GTBgQGSz2UTbKVOmRJs2bVIuAgCA5mH58uU5Nx06dChACdCUHH/88TFu3LjE+9WrV8eBBx4Yjz/+eIpVAAAAAAAAQENwsTYAAAAAAAAAADSQXr16xd57751z98ADD8TcuXMLUER9DB06NNFu4sSJse6666ZcAwBAa3POOefEJ598kmi78847x+GHH55uEAAANCMrVqzIuVlrrbUKUAI0NSeffHJcffXVifdVVVWx7777+pJVAAAAAAAAaOJcrA0AAAAAAAAAAA1o5MiROTfZbDauu+66AtSQ1Pnnnx+VlZU5d5lMJkaNGlWAIgAAWpNPP/00fv/73yfarrHGGjFz5syUiwAAoHlJcrF2586dC1ACNEUjR46M8ePHJ96vXLkyBg0aFC+88EKKVQAAAAAAAMB34WJtAAAAAAAAAABoQP3794+NNtoo527KlCmxevXqAhSRy6WXXhpjxoxJtB02bFjKNQAAtEb9+/eP2traRNsrrrgiOnXqlHIRAAA0L998803Ozdprr12AEqCpOumkk2Ls2LGJ95WVlTFw4MB45ZVXUqwCAAAAAAAA8uVibQAAAAAAAAAAaEBFRUVx7LHH5tzNnz8/7rvvvgIUkUvSS7UjIs4+++wUSwAAaI3+8Ic/xHvvvZdo++Mf/zhGjBiRchEAADQ/SS7WXmeddQpQAjRlZ511Vpx77rmJ98uWLYs99tgj3njjjRSrAAAAAAAAgHy4WBsAAAAAAAAAABrYUUcdFWVlZTl3kyZNKkAN/84dd9wRlZWVibZdunSJTTbZJOUiAABak4ULF8ZvfvObRNvS0tJ45JFHUi4CAIDmqaamJuemR48eBSgBmrrzzz8/Tj/99MT7JUuWxO677x5vv/12ilUAAAAAAABAfblYGwAAAAAAAAAAGtjaa68dQ4YMybl74okn4t133y1AEd/mggsuSLy94oorUiwBAKA16t+/f6ILACMiLr744ujatWvKRQAA0Dxls9mcGxdrAxERmUwmLrroojjhhBMSn/nqq69i9913jw8++CDFMgAAAAAAAKA+XKwNAAAAAAAAAAApGDlyZKLd5MmTUy7h35k3b16iXZ8+feKwww5LuQYAgNbkqquuitdffz3R9vvf/36MHj065SIAAGieqqqqoq6uLueuV69eBagBmoNMJhMTJ06MY489NvGZ+fPnR79+/eKTTz5JLwwAAAAAAABIzMXaAAAAAAAAAACQgp133jl++MMf5tz98Y9/jJUrVxagiHytscYa8dRTTzV2BgAALciiRYvipJNOSrQtKSmJRx99NOUiAABovpJ+geK6666bcgnQnGQymbj66qvjyCOPTHxm7ty50a9fv/j8889TLAMAAAAAAACScLE2AAAAAAAAAACkIJPJxMiRI3PuKioqYtq0aQUo4l/JZDI5N6eddloUFfmoFQAADWfQoEGxevXqRNsxY8ZEjx49Ui4CAIDmK8kFt5lMJsrKygpQAzQnRUVFcf3118ehhx6a+MzHH38c/fr1i/nz56dYBgAAAAAAAOTip70AAAAAAAAAACAlRxxxRLRr1y7nbtKkSQWo4V9JcrF2XV1dAUoAAGgtbrjhhnjppZcSbTfeeOM4++yzUy4CAIDm7Ysvvsi58eWJwLcpLi6Om2++OQ444IDEZ95///346U9/Gl999VWKZQAAAAAAAMC/45MAAAAAAAAAAACQkvbt28cRRxyRc/fSSy/FX//61wIUkY9sNtvYCQAAtBDLly+PUaNGJdoWFRXFrFmzUi4CAIDmb8GCBTk3paWlBSgBmqvS0tKYOnVq7LXXXonPvPXWW7HHHnvEkiVLUiwDAAAAAAAAvo2LtQEAAAAAAAAAIEUjR45MtJs0aVLKJfwrmUwm58bF2gAANJS99947vvnmm0TbM844IzbccMOUiwAAoPlbuHBhzk1ZWVkBSoDmrKysLO6666746U9/mvjMa6+9FgMGDIhly5alWAYAAAAAAAD8Ky7WBgAAAAAAAACAFG255Zax884759zdfvvtUVFRUYAi/lGSi7Vra2sLUAIAQEs3bdq0mD17dqLteuutF2PHjk25CAAAWoZFixbl3JSXlxegBGjuysvL47777ou+ffsmPvPyyy/HoEGDorKyMsUyAAAAAAAA4P9ysTYAAAAAAAAAAKRs5MiROTerVq2Km2++uQA11JeLtQEA+K5WrlwZRx11VKJtUVFRPPLIIykXAQBAy7F48eKcmzZt2hSgBGgJ2rRpEzNmzIgdd9wx8Znnnnsu9tlnn1i5cmWKZQAAAAAAAMA/Kqqra+yEf61i8apYunhVY2d8q6ba5r3lx3vLT1N/bxHeXb6aapv3lh/vLT/eW368t/x4b/lp6u8twrsDAAAAAOB/HHTQQdGlS5ecu8mTJ0ddU/1ATwuVyWRybvx3AgDAd7X//vvHqlXJPq/xq1/9KjbbbLOUiwAAoOWoqKjIuWnXrl0BSoCWon379vHQQw/FNttsk/jMn//85zjggAOiqqoqxTIAAAAAAADg74qa6g99ffTu4vjkndzfEt5Ymmqb95Yf7y0/Tf29RXh3+Wqqbd5bfry3/Hhv+fHe8uO95aepv7cI7w4AAAAAgP9RXl4eRx99dM7d22+/HU899VQBivi7JBdr19bWFqAEAICW6oEHHohHH3000bZ79+4xfvz4lIsAAKBlWbZsWc5Nhw4dClACtCSdOnWKRx55JLbccsvEZ2bNmhVDhgyJ6urqFMsAAAAAAACAiIiixg4AAAAAAAAAAIDW4Nhjj020O/fcc1Mu4R9VVFTk3GSz2QKUAADQElVXV8fhhx+eaJvJZOLBBx+MoiIf8wcAgPqorKzMuenUqVMBSoCWpkuXLvHoo4/G5ptvnvjMjBkz4rDDDouampoUywAAAAAAAACfuAUAAAAAAAAAgALo3bt3DBgwIOfu2WefjY8++qgARUSESw0AAEjVkCFDEl3yFxFx9NFHx49+9KOUiwAAoOVZsWJFzk3nzp0LUAK0ROuss048/vjjsfHGGyc+M3369Bg2bFjU1tamWAYAAAAAAACtm4u1AQAAAAAAAACgQEaOHJlzk81mY+LEiQWo4csvv0y0W2+99VIuAQCgJXr88cfj/vvvT7Tt2rVrXHvttSkXAQBAy7Rq1aqcmy5duhSgBGipevToEU888URssMEGic/ccccdMXz48Mhms+mFAQAAAAAAQCvmYm0AAAAAAAAAACiQvfbaK3r16pVzd8MNN8TSpUsLUNS63XLLLYl2gwcPTrkEAICWpqamJg466KBE20wmEw888EAUFfl4PwAA5OObb77JuVlnnXUKUAK0ZL169YonnngievbsmfjMH//4xxg1alTU1dWlWAYAAAAAAACtk0/eAgAAAAAAAABAgZSUlMSJJ56Yc7dixYq45prfN/mdAAAgAElEQVRrClDUus2YMSPnpry8PHr37l2AGgAAWpKhQ4dGRUVFou2hhx4aO+64Y8pFAADQcq1evTrnxsXaQEPYcMMN4/HHH4/u3bsnPnPNNdfESSed5HJtAAAAAAAAaGAu1gYAAAAAAAAAgAIaPnx4tG/fPufuiiuuiOrq6gIUtV6vv/56zs3GG29cgBIAAFqS5557LqZNm5Zo26lTp7j55ptTLgIAgJatpqYm5+Z73/teAUqA1mCTTTaJxx9/PLp27Zr4zGWXXRZnnnmmy7UBAAAAAACgAblYGwAAAAAAAAAACqhjx44xfPjwnLsvvvgipk6dWoCi1mnlypWxZMmSnLvdd9+9ADUAALQU2Ww29t1338QXZd11111RUlKSchUAALRc2Ww20e+/XawNNKQtttgiHnvssVhrrbUSn7n44ovj9NNPT7EKAAAAAAAAWhcXawMAAAAAAAAAQIGdeOKJUVxcnHM3bty4xBfyUT/jxo1LtDvyyCNTLgEAoCUZMWJELF68ONF2v/3280UuAADwHS1atCjRbr311ku5BGhtttpqq3jkkUeiQ4cOic9ceumlcfLJJ0c2m02xDAAAAAAAAFoHF2sDAAAAAAAAAECBrb/++nHQQQfl3L3++uvx+OOPF6CodampqYlzzz035660tDR+9KMfFaAIAICWYM6cOXHjjTcm2rZr1y7uvPPOlIsAAKDlmzt3bqJdp06dUi4BWqPtttsuHnrooWjbtm3iMxMmTIjDDjssvvnmmxTLAAAAAAAAoOVzsTYAAAAAAAAAADSCk08+OdFu3LhxKZe0PgcccECi3YYbbphyCQAALUU2m41BgwZFXV1dov3UqVOjrKws5SoAAGj5Pv/885yboqKiKCry47RAOnbeeeeYOXNmrLnmmonP3HnnnTFgwIBYunRpimUAAAAAAADQsvkkAAAAAAAAAAAANILtt98++vTpk3P38MMPx9/+9rcCFLUO1113XcyYMSPRtm/fvinXAADQUowePToWLFiQaNu/f//Ya6+9Ui4CAIDWIcnvw4uLiwtQArRmu+22W9x3332xxhprJD7z1FNPxa677hpz585NsQwAAAAAAABaLhdrAwAAAAAAAABAIznllFMS7caPH59ySevw4YcfxsiRIxPvzzzzzBRrAABoKd5555246qqrEm3XXHPNuOeee1IuAgCA1iPJxdplZWUFKAFauz322CPuuuuuKCkpSXzmb3/7W+y0007xxhtvpFgGAAAAAAAALZOLtQEAAAAAAAAAoJHss88+sfHGG+fc3XrrrYkuB+HbVVVVxSabbBK1tbWJ9jvssEP07t075SoAAFqCAQMGRDabTbS98cYbo02bNikXAQBA67Fo0aKcmzXWWKMAJQARe++9d0ydOjWKi4sTn5k3b1706dMnnnzyyRTLAAAAAAAAoOVxsTYAAAAAAAAAADSS4uLiGD16dM5ddXV1XHXVVQUoapm+/PLL6NatW+LLDsvLy+PBBx9MuQoAgJbgzDPPjM8++yzRdtddd41DDjkk5SIAAGhdklysveaaaxagBOC/DB48OO64444oLS1NfGb58uUxYMCAmDp1aoplAAAAAAAA0LK4WBsAAAAAAAAAABrRz3/+81hrrbVy7n73u9/FsmXLClDUssyZMyc23HDDWL58eaJ9JpOJe+65Jzp37pxyGQAAzd2HH34Yl1xySaLtGmusETNmzEi5CAAAWpaamppYuXJlLF++PBYtWhQLFy6MuXPnxocffhjvvfdevPnmm/H222/nfE7btm0LUAvwP4YMGRIPP/xwdOjQIfGZ1atXx2GHHRaXXnpp1NXVpVgHAAAAAAAALUNJYwcAAAAAAAAAAEBr1rZt2xg5cmSMHTs253bs2LHxhz/8oQBVLcOf/vSnOOyww6K2tjbxmVGjRsXAgQNTrAIAoKUYMGBAZLPZRNtJkybV6zItAABoDEuWLIlhw4bFG2+8Edls9r//UVdX909//b+//nf/iIh/+vU//vX//rqhtW/fPrVnA3ybfv36xezZs2PQoEExb968xOdOO+20mDt3bowfPz6Ki4tTLAQAAAAAAIDmraixAwAAAAAAAAAAoLU7/vjjo6ysLOdu4sSJ8eGHHxagqPk7//zz45BDDqnXpdqbbbZZXHnllSlWAQDQUlxwwQWJf2++/fbbx1FHHZVyEQAA5K+6ujqOPvroWGeddWLmzJnx2Wefxeeffx5ffPFFLFiwIBYuXBhfffVVLFq0KJYsWRJLly6NioqKWL58eXz99ddRWVkZK1asiJUrV8aqVauiqqoqvvnmm6iuro7Vq1fH6tWro6amJmpra6O2tvZ/Xdj9jxdup6Vjx46pPh/g22y55Zbx/PPPx/e///16nbv88svjkEMOiaqqqpTKAAAAAAAAoPlzsTYAAAAAAAAAADSyHj16xOGHH55zV11dHaeffnoBipq3IUOGxJgxY+p1GUt5eXk8++yzKVYBANBSzJs3L8aMGZNoW1paGg899FDKRQAAkL/3338/OnbsGDfeeGO9vqiwOenUqVNjJwCtWK9evWL27Nmx22671evc3XffHf37948lS5akVAYAAAAAAADNW0lRUaaxG/6l3pt1iahrmm0RERtt1rWxE/4l7y0/3lt+mvp7i/Du8uW95cd7y4/3lh/vLT/eW368t/x5dwAAAAAA1Mepp54aN998c2Sz2X+7mz59ejz99NPRt2/fApU1H9XV1bH99tvHa6+9Vq9zmUwm7rnnnujcuXNKZQAAtCT9+/dPfOHghAkT/D4TAIAmrX///lFVVdXYGanq2rVpfq4baD3WWmuteOSRR2LYsGFx5513Jj43e/bs6NOnTzz00EOx/vrrp1gIAAAAAAAAzU9RYwd8m46d14yOXcobO+NbNdU27y0/3lt+mvp7i/Du8tVU27y3/Hhv+fHe8uO95cd7y09Tf28R3h0AAAAAAPXz/e9/P4455phE25NPPjnnBdytzfz586NXr155Xao9ceLEGDhwYEplAAC0JBMmTIi33nor0XbLLbeMX/7ylykXAQBA/s4888z45JNPGjsjdZtttlljJwDEGmusEXfccUecdNJJ9Tr39ttvx0477VTvPwMDAAAAAACAlq7JXqwNAAAAAAAAAACtzQUXXBDt27fPufvrX/8at956awGKmoeXXnopevfuHV9++WW9zpWUlMR9990XJ5xwQkplAAC0JF9++WWcccYZibYlJSUxa9aslIsAACB/7733XlxyySWNnZG6Aw88sN6X2AKkpaioKMaPHx/jx4+v17n58+fHrrvuGo899lhKZQAAAAAAAND8uFgbAAAAAAAAAACaiG7dusXZZ5+daHv22WfHihUrUi5q+m699dbYcccdY9WqVfU6165du5gzZ07ss88+KZUBANDSDBw4MFavXp1oe+GFF0a3bt1SLgIAoDWaMGFCbL755rHmmmtGJpOJkpKSWG+99eLUU0+N6urqxM/ZY489IpvNplja+I466qi4++67GzsD4J+cdNJJMXXq1CgrK0t85uuvv44999zTl+8CAAAAAADA/+dibQAAAAAAAAAAaEJGjx4d66+/fs7dvHnzom/fvgUoarrGjBkTQ4cOrfflL7169YpPP/00fvCDH6RUBgBAS3PNNdfEnDlzEm033XTTOP3001MuAgCgtbnjjjuia9eucfLJJ8c777wTVVVVERFRW1sbc+fOjXHjxkX79u1jxIgRsXLlyn/7rNNPPz0+++yzQmQ3ml/96ldxww03NHYGwLc65JBD4pFHHomOHTsmPlNTUxNDhw6NyZMnp1gGAAAAAAAAzYOLtQEAAAAAAAAAoAkpLy+PP/zhD4m2c+bMiSeeeCLloqbplltuifPPP7/e53bZZZf46KOPonPnzg0fBQBAi1RRUREnnHBCom1xcXE8+uijKRcBANCaPP7447H++uvH4YcfHosXL/632+rq6pgyZUp07NgxDj300KioqPinzXvvvRfjxo1LK7fRZDKZyGQyUVRUFL/+9a/j8ssvb+wkgJx+8pOfxDPPPBM9e/as17mRI0fGxIkTU6oCAAAAAACA5iFz/uSBdX//Jxts2iW+t16HxuwBAACgmdm517nRtrR7Y2cAAAAAALQodXV1scsuu8Tzzz+fc9u9e/d49dVXo1u3bgUoaxoqKiqie/fu8c0339Tr3PDhw+O6665LqQoAgJZqp512ihdeeCHR9txzz40xY8akXAQAQGtQUVERu+22W7z++ut5P6OoqCj23HPPuO6666JHjx4REbHFFlvE22+/neh87969Y7fddouSkpIoLi6O4uLi//51SUnJv/x1aWnp//r1P/5rJSUlUVpa+r/+9b//e//417KysiguLo6ysrJ/+vXfnwPQknz++ecxaNCgeOONN+p17sILL4yzzz47pSoAAAAAAABousZcs2f49AAAAAAAAAAAADQxmUwmxo8fHzvttFPO7YIFC2Lo0KHx8MMPR1FRUQHqGt+gQYPqdan239/n6NGjU6wCAKAluummmxJfqr3BBhu4VBsAgAYxb968+OEPfxhLly79Ts/JZrMxc+bMWHfddWP//feP3/3ud4kv1d56661jzpw53+k/H4BkevbsGbNnz44DDjggnnzyycTnfv3rX0dVVVWMGTMmMplMioUAAAAAAADQ9LSOn6QDAAAAAAAAAIBmZscdd4zDDjss0fbRRx+NSy65JOWipuHWW2+N559/PvG+tLQ0Hn74YZdqAwBQb8uXL49jjz020baoqChmzZqVchEAAK1BNpuNrbfe+jtfqv2P6urq4p577on/x96dR0Vdt/8ff80AgriLooa45hLulbfmAioEoqXint5mizuZG26ZqWUuuC+ZqKWVa5pii5obiPu+5FKaC4l3gjsqgsLM74/7V9/qVhmGGQbl+TiHo8B1Xe/XfI7nOIcZrk+VKlUsqndxcdGmTZtsdj4AIH0FChTQ+vXr1bFjxwz1ffTRRxoyZIjMZrOdkgEAAAAAAAAAAADZE4u1AQAAAAAAAAAAAAAAgGwqPDxcBQoUsKj2/fff1/fff2/nRI51584dde/e3eL6AgUK6Pjx4woMDLRjKgAAADytXn31VaWkpFhUO2DAAFWoUMHOiQAAAJAT9OvXT1evXnVohunTp6tIkSIOzQAAOZGrq6uWLFmiwYMHZ6hv8uTJevfdd2UymeyUDAAAAAAAAAAAAMh+WKwNAAAAAAAAAAAAAAAAZFMlS5bUZ599ZlFtamqqXn31VR09etTOqRwnJCREycnJFtUWLlxYv/32mypWrGjnVAAAAHgarVy5UjExMRbVenl5afLkyXZOBAAAgJzg/PnzmjNnjkMzGAwG9enTx6EZACAnMxqNCg8P17BhwzLUN3v2bPXs2VNpaWl2SgYAAAAAAAAAAABkLyzWBgAAAAAAAAAAAAAAALKxNm3aZGiJSePGjXXgwAE7JnKM33//XVu2bLG4/sqVK8qXL59iY2P17bff6qOPPlKbNm1UsWJFFSxYUJ6enqpUqZLq1q2rzp07P5XXDAAAANZJSkpS165dLao1GAxat26dnRMBAAAgp3jllVdkMpkcmiE6Otqh5wMA/mv8+PGKiIiQwWCwuGfBggV64403lJqaasdkAAAAAAAAAAAAQPbg7OgAAAAAAAAAAAAAAAAAAB5vypQp2rlzp44ePZpu7Y0bN+Tv769169apfv36WZDOfu7fv6+oqCidPHlS7733nsxms0V9r776qpo0aaKjR4/q5s2bj6y7cuWKJGnv3r1aunSpAgMDNW7cOL3wwgs2yQ8AAIAnU0hIiO7du2dR7RtvvKHq1avbOREAAABygoiICJ08edLieqPRqHz58slsNisxMdEmGYoVKyZfX1+bzAIAZF6PHj3k6uqqt956y+IbLyxevFgpKSlasmSJXFxc7JwQAAAAAAAAAAAAcByjowMAAAAAAAAAAAAAAAAAeDw3NzetWLFCefLksag+MTFRgYGB2rp1q52T2cft27f13nvvqWjRomratKkGDhyo5ORki/u/++47bdu27bFLtR9m48aNaty4sQ4cOJDRyAAAAHhK/PDDD9q4caNFtUWLFtWCBQvsnAgAAAA5gclk0oABAyyub9y4sX7//XfdvHlTt27d0ty5c1W0aNFM5+jZs2emZwAAbKtr165asmSJnJycLO5ZuXKl2rZtq5SUFDsmAwAAAAAAAAAAAByLxdoAAAAAAAAAAAAAAADAE6BSpUqaM2eOxfVJSUlq3ry51q9fb8dUtpWWlqbPPvtMFSpU0Pjx45WYmJjlGW7fvq2mTZvq1KlTWX42AAAAHOv+/ft67bXXLKo1GAz67rvvZDTylnwAAABk3ueff6579+5ZVDt69Ght3bpVnp6ef36tZ8+eSkhI0PLly+Xl5WVVBicnJw0fPtyqXgCAfXXs2FErV66Ui4uLxT3ffvutWrRooaSkJDsmAwAAAAAAAAAAAByHd/ECAAAAAAAAAAAAAAAAT4jXX39db7zxhsX1ycnJatmypdasWWO/UDYSHR2tF198Ud26dVN8fLxDs1y7dk2BgYH6z3/+49AcAAAAyFodOnTQ7du3Lart3Lmz6tSpY+dEAAAAyCkWLlxoUV2VKlU0atSoR36/Q4cOiouLU7du3TKcoWHDhnJzc8twHwAga4SEhCgyMlKurq4W92zcuFHNmzfXnTt37JgMAAAAAAAAAAAAcAwWawMAAAAAAAAAAAAAAABPkLlz5yo4ONji+gcPHqhdu3Zavny5HVNZ7+zZs2rdurUaN26sI0eOODrOn+Li4tS1a1eZzWZHRwEAAEAWiIqKUmRkpEW1hQoV0hdffGHnRAAAAMhJzp8/b1Hd+vXrLaqbP39+hpdrT5gwIUP1AICs16xZM33//ffKnTu3xT3R0dEKCgrSrVu37JgMAAAAAAAAAAAAyHos1gYAAAAAAAAAAAAAAACeIK6urlqzZo1CQkIs7klLS9Nrr72moKCgbLMo+tatWxoyZIh8fHy0Zs0aR8d5qM2bN2vp0qWOjgEAAAA7S01NVZs2bSyuX7NmjYxG3ooPAAAA27l27Vq6Nd7e3vL29rZ45vz58+Xv759unYuLi7p27ao6depYPBsA4DgBAQH68ccflTdvXot7du3apYCAAF2/ft2OyQAAAAAAAAAAAICsZdN38968dk83rt2z5UibIZt1yGYdslkvO+cjm3XIZh2yWYds1iGbdchmneycTcre+bJzNlNa9ljAAgAAAAAAAAA5iaurq77++mt16tQpQ30bN25Us2bNdOnSJTslS19aWpoiIiJUoUIFTZo0Sffv33dYFksMHDhQN27ccHQMAAAA2FGHDh0sfs4XEhIiPz8/OycCAABATnLnzh2Lfk46a9asDM/evHmzJk2aJCcnp//5XsGCBTVixAjduXNHixYtyvBsAIDjNGzYUJs3b1bBggUt7jlw4ICaNGmiK1eu2DEZAAAAAAAAAAAAkHVsulj73C/XdOHn9O+M7ghksw7ZrEM262XnfGSzDtmsQzbrkM06ZLMO2ayTnbNJ2Ttfds52/36aoyMAAAAAAAAAQI7k7OysL7/8Um+//XaG+jZs2KBq1app2bJlMpuz9uaJW7ZsUa1atdSrV68n5pf2ExISNGzYMEfHAAAAgJ2sXLlSq1evtqg2X758Wr58uZ0TAQAAIKeJioqyqM7f39+q+WFhYUpMTNSIESP0zDPPqGzZslqyZIlu3LihsWPHKleuXFbNBQA4Vp06dbR161Z5eHhY3HP06FH5+fnp999/t2MyAAAAAAAAAAAAIGvYdLE2AAAAAAAAAAAAAAAAgKzj5OSkefPm6Z133slQ340bN9SpUyd16NBBV69etVO6/3P69Gm1aNFCAQEB+umnn+x+3j95enrq5Zdf1uDBg7V48WJt3bpVBw8eVKFChSzqnzdvnnbu3GnnlAAAAMgqBw8eVFhYmIoUKaL27dtb3Ld8+XKWDgIAAMDmdu3aZVFd3rx5rT7D3d1dY8eO1aVLl3Tu3Dl16tTJ6lkAgOyjVq1aio6OVrFixSzuOXXqlHx9fXXx4kU7JgMAAAAAAAAAAADsz9nRAQAAAAAAAAAAAAAAAABYz2g0aubMmXJ3d1d4eHiGeleuXKmVK1cqNDRUw4cPl5eXl02zHT16VL1799b+/fuVmpqa6XkDBgxQtWrVlC9fPt27d0/Ozs66fPny3z5SU1NVrFgx1ahRQzVr1lSNGjVUvHjxh86LjY1V/vz5LTq7V69eOnTokFxcXDL9OAAAAJD11q1bp/Hjx2vv3r168OBBhvuDgoLUrFkzOyQDAABATufm5mZR3fXr11W4cGE7pwEAPGmqVq2qbdu2yd/fX5cuXbKo59dff5Wvr6+2bt2qsmXL2jkhAAAAAAAAAAAAYB8s1gYAAAAAAAAAAAAAAACecAaDQRMmTJC7u7tGjx6d4f5PPvlEn376qYKCgtSyZUu1atVKnp6eMhgMGZpjNpt18uRJrV69WmvWrNHhw4cznOWf/Pz8NH36dNWsWTPTs/4pX7582r17t+rVqyez2fzY2uPHj2vKlCkaNmyYzXMAAADA9pKSkvTVV19pxYoVioqKytQsd3d3RUZG2igZAAAA8HeVK1e2qO6DDz7Q7Nmz7ZwGAPAkqlSpkmJiYuTv768LFy5Y1HPhwgX5+vpqy5Ytqlixon0DAgAAAAAAAAAAAHbAYm0AAAAAAAAAAAAAAADgKWAwGDRq1Cjlzp1bQ4cOzXC/yWTS+vXrtX79evXq1Uu5cuVSsWLFVKxYMRUvXvxvfyYkJKh48eJKTk5WQkKCEhISdOjQIR07dsxmj6dcuXKaPHmyWrVqleEF3xlRt25d9e7dW3PmzEm39sMPP1SHDh1UtmxZu+UBAACA9Y4fP64xY8YoJiZGV65cSffmKZb64osv5ObmZpNZAAAAwD+9/PLLMhgM6T5/Xbp0KYu1AQCPVK5cOcXExKhJkyb69ddfLeqJi4uTn5+ftmzZIh8fHzsnBAAAAAAAAAAAAGyLxdoAAAAAAAAAAAAAAADAU2TIkCEqWLCg3nnnHT148MDqOffv39fFixd18eJFG6ZLX758+TRy5Ei9++67cnV1zZIzx40bp9WrV+vy5cuPrbt375769OmjdevW2XXZNwAAACxnMpk0adIkTZ06VQkJCTafHxQUpLZt29p8LgAAAPCHwoUL67nnntPJkycfW3fjxg1t27ZNfn5+WZQMAPCk8fb2VkxMjPz9/XXq1CmLei5fviw/Pz9t2rRJNWvWtHNCAAAAAAAAAAAAwHaMjg4AAAAAAAAAAAAAAAAAwLZ69Oih/fv3q3r16o6OYjGDwaAePXrozJkzGjx4cJYt1ZakAgUKaMaMGRbVbtiwQStXrrRzIgAAgKdLUlKSpkyZIn9/f5UtW1YlSpRQ2bJlFRgYqJEjRyomJkYmkynDcw8ePCgvLy8NGzbMLku1S5UqpXXr1tl8LgAAAPBPw4YNs6ju/ffft3MSAMCTrkSJEoqOjlaNGjUs7rl69aoaN26s/fv32zEZAAAAAAAAAAAAYFss1gYAAAAAAAAAAAAAAACeQjVq1NC+ffs0fPhwGY3Z+21CjRo10uHDhxUREaFixYo5JEO7du0UHBxsUW2/fv1069YtOycCAAB48v38888KDAxU/vz5FRYWpq1bt+rChQu6fPmyLly4oE2bNmns2LHy8/NTrly5VLNmTUVERCg1NfWxc1NTU9WlSxfVrl1bly9ftkv2PHny6PDhw9n+uTQAAACeDp07d5abm1u6dbt379b9+/ezIBEA4Enm6emprVu3qnbt2hb33Lx5U/7+/tq5c6cdkwEAAAAAAAAAAAC2w7t8AQAAAAAAAAAAAAAAgKeUq6urxo0bpx07dujZZ591dJz/Ub58ea1Zs0Zbt25VjRo1HJrFYDDok08+Ue7cudOtvXz5sl5//fUsSAUAAPBkWrFihSpWrKjnnntOmzZtUlpaWro9aWlpOnr0qHr16iU3NzcVKFBA9erV07vvvqv+/ftr4sSJWrt2rdatW6eiRYtq8eLFMpvNdsnv7e2tQ4cOqXDhwnaZDwAAAPyT0WhUs2bN0q1LS0vTxIkTsyARAOBJV7hwYW3atEn169e3uOf27dsKCgpSVFSUHZMBAAAAAAAAAAAAtsFibQAAAAAAAAAAAAAAAOAp99JLL+nIkSMKDQ11dBRJUv78+TVp0iSdOHFCrVq1ksFgcHQkSVLZsmU1atQoi2q//fZbde7c2W7LHAEAAJ4058+fV4MGDZQ7d2517NhRZ86csXpWWlqaEhMTtXv3bs2aNUszZszQsGHD1KpVKzVv3lw3b960YfL/U6BAAQ0dOlS//fabKlasaJczAAAAgEeZMGGCRXXz5s2zcxIAwNOiQIEC2rBhgxo3bmxxz927dxUQEKCPP/7YjskAAAAAAAAAAACAzGOxNgAAAAAAAAAAAAAAAJAD5MmTR7Nnz9aePXvUokULOTk5ZXkGZ2dn9ejRQ2fOnFFYWJhcXV2zPEN6Bg4cqKpVq1pUu3TpUhmNRu3YsYMF2wAAIEfau3ev2rdvLw8PD5UrV047d+5UcnKyo2NlSI0aNdSvXz+dO3dON2/etHiZIQAAAGBrFSpUUKlSpdKti4uL088//5wFiQAAT4O8efPqhx9+UNOmTS3uMZlMev/99zVmzBiZTCY7pgMAAAAAAAAAAACsx2JtAAAAAAAAAAAAAAAAIAepU6eO1q5dq7i4OE2aNEnPPfecXc8zGo1q1KiRpk+frtjYWEVERMjT09OuZ2aGi4uL5s2bl6Gehg0bqmTJknrzzTe1fPlyXbt2zU7pAAAAHM9kMmnatGny8PBQ3bp1tXLlSl2/ft3RsSxWsGBBdenSRefOnZPZbNaRI0c0ffp0lS1b1tHRAAAAAIWGhlpUN2zYMDsnAQA8TedJESsAACAASURBVHLnzq3IyEi1bNkyQ32jR49Wq1atdOvWLTslw5Pk/v37SkhI0NWrV3Xr1i0lJSXp/v373IAYAAAAAAAAAAA4jLOjAwAAAAAAAAAAAAAAAADIesWLF1dYWJgGDRqkffv2afHixYqJiVFsbGymfznezc1NgYGBCgkJ0SuvvKIiRYrYKHXWeOmll9SzZ09FRERY3POf//xHixYt0qJFi2QwGFS7dm0FBQUpKChIderUkbPzw9+qZTKZlJaWprS0NKWmpv759z8+N5vN8vT0fGQ/AABAVjp27JgCAgJ05coVR0exmLOzs8qXL6/AwED16tVLPj4+jo4EAAAAPNLAgQM1YsQIpaamPrZuw4YNMplMMhqNWZQMAPCkc3V11cqVK9WlSxetWLHC4r7vvvtO//rXv7RmzRp+rpKDXL58WUeOHNHRo0d19OhRHTlyRL/88otMJtND652cnOTs7CwXF5c/P/LmzavatWsrODhYr732mnLlypXFjwIAAAAAAAAAADzt+G0rAAAAAAAAAAAAAAAAIAczGAyqU6eO6tSp8+fXkpOTFR8f/+fH5cuX//bn1atXlStXLnl6eqpo0aJ/+7NEiRKqWrWq3NzcHPioMm/8+PGKjIxUfHx8hnvNZrP27dunffv26aOPPvrz6/nz5/+fBdpmszndea6urnrhhRfUqVMndejQ4YlbVA4AAJ4Oy5YtU5cuXZSWluboKBbx9/dXp06d9NZbbzk6CgAAAGAxZ2dnNWzYUFFRUY+tS0lJ0aJFi3i+CwDIEBcXFy1ZskRubm764osvLO47ffq06tSpoy+++EKtW7e2Y0JktdTUVP38889/W6B99OhRJSQkZGjOH699pqSk/Pm1hIQEnTt3TitWrNCIESM0aNAgde/eXXnz5rX1wwAAAAAAAAAAADkUi7UBAAAAAAAAAAAAAAAA/I2bm5tKly6t0qVLOzqKwxQqVEizZs1S+/btbTYzMTHRqr6UlBTt2rVLu3btUv/+/RUcHKx///vfevXVV5U7d26b5QMAAHiUIUOGaNKkSY6OYRFfX1999913yp8/v6OjAAAAAFYZN26cXnrppXTrpkyZwmJtAECGOTk56fPPP5ebm5siIiIs7rtz547atGmj9957Tx9++KGcnJzsmBL2dPv2bW3YsEFr1qzRunXrdOvWLbufeenSJQ0cOFAfffSR+vbtq759+3IzYQAAAAAAAAAAkGlGRwcAAAAAAAAAAAAAAAAAgOyoXbt2Gjt2rKNj/E1qaqq+++47dejQQcWKFdNbb72lqKgomUwmR0cDAABPIZPJJF9fX5sv1TYajfLx8ZGLi4vNZubJk0crV67Utm3bWKoNAACAJ1rdunUtWjT5888/KzU1NQsSAQCeNkajUZ9++qn69euX4d5x48bplVde0Y0bN+yQDPYSHx+v+fPnq3nz5ipSpIjat2+vZcuWZclS7b+6ceOGPvzwQ5UuXVr9+/fXb7/9lqXnAwAAAAAAAACApwuLtQEAAAAAAAAAAAAAAADgEUaMGKEvvvhCuXPndnSU/3H79m0tXLhQTZo0UenSpTV06FD99NNPjo4FAACeEitWrJCzs7O2b9+e6VkGg0EvvfSS9uzZI7PZrLS0NJ04cUL379/XjRs3NHToUJUqVcrq+a+88oquXr2qtm3bZjorAAAAkB106dIl3RqTyaQlS5ZkQRoAwNPIYDBo2rRpGj16dIZ7N2zYoNq1a+v48eO2Dwab+fXXXzV58mQ1aNBAJUqUUI8ePbRu3Trdv3/f0dGUlJSkGTNmqHz58nrzzTd18eJFR0cCAAAAAAAAAABPIGdHBwAAAAAAAAAAAAAAAACA7Oz1119XrVq11KZNG505c8bRcR4qLi5O4eHhCg8PlyQ1atRIb775pqpUqaLSpUtr27ZtWrdunX799VfduXNHHh4e8vDwUJEiReTh4SFXV1cdO3ZM5cqVU3x8vHLlyqUyZcqofPnyevbZZ1W+fHnlzZvXwY8SAADYW2Jiorp3764ffvhBd+/ezfQ8Nzc3dejQQVOnTlXhwoUfWlOwYEFNmDBBEyZMUEJCgsaPH6+oqCj95z//+bPmypUrD+2tUaOGIiIiVKdOnUxnBQAAALKT0aNHa9q0aenWzZ8/X127ds2CRACAp5HBYNCoUaNUrVo1de3aVXfu3LG49+zZs6pbt64WLlyodu3a2TElLGU2m3Xw4EFFRkYqMjJSJ06ccHSkdKWmpmrRokVasWKFhg8frrCwsGx5w2MAAAAAAAAAAJA9sVgbAAAAAAAAAAAAAAAAANJRrVo1HThwQCNHjlRERIRSUlIcHemxoqOjFR0dbdOZnp6eKl++/J/LtitWrKhGjRqpRIkSNj0HAABkrfPnz2vEiBHasmWLEhISMj0vd+7c+te//qXQ0FC1adNGRqPR4l5PT89HLg9MTU3Vzp075eHhoeLFi6tw4cIZmg0AAAA8SfLnz69SpUrpt99+e2zdwYMHsygRAOBp1rp1a1WuXFkhISE6ffq0xX13795V+/btNWTIEH388cdydmZ1QVZ78OCBYmJi/lymHRcX5+hIVrl3754++OADff7555oyZYpCQkJkMBgcHQsAAAAAAAAAAGRzvJMYAAAAAAAAAAAAAAAAACyQP39+zZgxQ7Gxsfrss8/Uvn17FSpUyNGxskxCQoJ2796txYsXa/To0erUqZO8vLwUHBystWvXKjU1NdNnxMXFaezYsQoICFCZMmXk4eGhXLlyqVixYnr55Zc1c+ZM3b592waPBgAAXL16VQEBASpfvryWLVuW6aXaZcqU0fbt25WUlKTo6Gi1a9fOpouvnZ2d5efnp6pVq6pIkSIs1QYAAMBTr2XLlunWJCcnKyYmJgvSAACedj4+Ptq3b59effXVDPeGh4crODhY165ds0MyPExCQoJGjhypZ555RgEBAZo9e/YTu1T7ry5cuKA2bdooICBAx48fd3QcAAAAAAAAAACQzRlGz21q/uOTMpU89Eyp/FYPu3X9nmQ2qICHm03C2RLZrEM265DNetk5H9msQzbrkM06ZLMO2axDNutk52xS9s6XnbPVfWak8rmVcHQMAAAAAAAAAAAcIi0tTfv379eGDRv0448/at++fTKZTI6O5RBeXl7q3r27unXrJi8vL4v7zGazoqOj9cknnygyMlJpaWmPrc+fP7+6deumvn37qkyZMplMDQBAzrRx40a1aNFCKSkpmZ5VsmRJHTx4UJ6enjZIBgAAAOAPsbGxFv38KyQkRKtXr7Z/IABAjmAymTR27FiNGjUqw71lypTR6tWrVatWLTskgySdOXNGU6ZM0aJFi2zys73szMnJSX369NGYMWNy1M2OAQAAAAAAAACAZcZEBNt2sTYAAAAAIOep5/2B8rgUd3QMAAAAAAAAAACyhevXr2vz5s368ccf9eOPP+rSpUsZnmEwGOTk5KTU1FQ7JLQ/JycnPf/886pfv7569+6t8uXLy8nJ6X/qbt++rcWLF2v27Nk6efJkhs8xGo0KCQlR//79Vb9+fRkMBlvEBwDgqbdjxw75+fnZ5GYggYGBWr9+vYxGow2SAQAAAPgnDw8PXb9+/bE1hQoVSrcGAICM+v7779W5c2clJiZmqM/NzU0LFixQ586d7ZQsZ9q7d6/Cw8O1Zs0amc3m9BtsoHDhwqpRo8bfPnx8fOTq6irpvzcgfvDggR48eKDU1NS//X379u1auHChtm7dmukcHh4e+vjjj9WtW7eHvuYIAAAAAAAAAAByJhZrAwAAAAAyjcXaAAAAAAAAAAA8nNls1s2bN3X9+nU5OTn9z4ezs/NDv/7XBdHnz5/XkiVL9NVXX+n06dMOfDTWc3d3V9WqVVW9enXVqFFDrq6u2r59uyIjI3X79m2bnPHiiy+qf//+ateunXLlymWTmQAAPI3Onj0rHx8f3b9/P9Ozhg0bpvHjx9sgFQAAAIBHadeunVatWpVu3blz51S2bNksSAQAyElOnz6tkJAQq26Q2r9/f4WHh8vFxcUOyXIGk8mkdevWKTw8XNu3b7f7eUFBQfLz8/tzifYzzzyT6Rvbnjx5UhMnTtTSpUszfVPhmjVraubMmWrYsGGm5gAAAAAAAAAAgKcDi7UBAAAAAJnGYm0AAAAAAAAAAOzPbDbr4MGD+uqrr7Rs2TJduXLF0ZGypWeeeUahoaHq0aOHihQp4ug4AABkK4mJiSpVqpRu3bqVqTlubm766quv1LZtWxslAwAAAPAou3btUv369dOtCw0N1ezZs7MgEQAgp7l9+7beeusti2708E+NGjXSihUr5OnpaYdkT6+UlBQtXbpUkyZN0qlTp+x2TqVKlRQSEqJWrVqpdu3aMhqNdjsrNjZWU6dO1fz583Xv3r1MzerYsaPCw8Pl7e1to3QAAAAAAAAAAOBJxGJtAAAAAECmsVgbAAAAAAAAAICs9eDBA23atEmLFy9WZGRkpn/5/Gnk5uamLl26qF+/fqpSpYqj4wAAkC1UrFhRZ86csbrfaDSqU6dO+uyzz5QrVy4bJgMAAADwOO7u7un+DNDb21u//fZbFiUCAOQ0ZrNZ4eHheu+992QymTLU6+3trdWrV+vFF1+0U7qnx61btxQREaHp06fr999/t8sZderUUatWrdSqVStVrlzZLmc8zpUrV9S+fXvt3r1bKSkpVs9xd3fX8OHDNWjQIOXOnduGCQEAAAAAAAAAwJNiTESw7HfbUAAAAAAAAAAAAAAAAACAzbm4uKhZs2ZaunSp4uPjtWjRIgUEBMhgMDg6WraRnJys+fPnq2rVqnJzc9PSpUt1+/ZtR8cCAMBh3nvvPauXajs5OenVV19VXFycvvrqK5ZqAwAAAFnMkkWkcXFxunPnThakAQDkRAaDQUOHDtX69etVqFChDPVevHhRDRo00KJFi+wT7ilw6dIlDR48WN7e3ho6dKhNl2o7OzsrMDBQc+bMUVxcnPbs2aNhw4Y5ZKm2JBUtWlRRUVH6+eef1bZtW6vnJCUlaeTIkfLx8dHq1atlNpttmBIAAAAAAAAAADwpDKPnNv3zVYIylTz0TKn8jswDAAAAAHjC1PP+QHlcijs6BgAAAAAAAAAAOd6VK1e0e/dunThxQidPntSJEyd06tQpJScny2g0ytvbWzVr1lT16tVVoUIFXb9+XdeuXdPVq1d17do1JScnq2jRotq7d68qVqwos9msX3/9VWfPnlVSUpKjH16mubq6Kjg4WJ06dVKbNm1kNBodHQkAgCxx9epVFStWTCaTyeIeFxcX+fj4qG3btho4cKDc3d3tmBAAAADA4yxevFhdunRJt27cuHEaPnx4FiQCAORkZ8+eVUhIiH766acM94aGhmrq1KncuO3/O378uCZPnqylS5fqwYMHNpubN29eBQcHq1WrVmrWrJkKFixos9m2FhUVpXfffVfHjx/P1Bx/f3/NmDFDVapUsVEyAAAAAAAAAACQ3Y2JCGaxNgAAAAAgc1isDQAAAAAAAABA9pWWlqbExEQVKFDA6kXSZrNZ8fHxOnv2rM6ePauPP/5Yp0+ftnHSrNWgQQMtWLBAlSpVcnQUAADsbtiwYZo4caLF9R9++KFGjhxpx0QAAAAAMsJkMilXrlxKS0t7bF21atV07NixLEoFAMjJ7t69q27dumn58uVW9e/fv18vvviijVM9Gcxms2JiYjRp0iT98MMPNpvr4uIiFxcXff311/L395ebm5vNZttbamqqIiIiNHLkSN24ccPqOU5OTgoNDdXo0aNVqFAhGyYEAAAAAAAAAADZ0ZiIYFn3m1IAAAAAAAAAAAAAAAAAgGzPyclJhQoVsnqptiQZDAYVL15c9evX1+uvv65ffvlFJpNJ0dHR6tixo1xcXGyY+L9KlSql0NBQ7dy5U1u3btUbb7yh3Llz22z+jh07VK9ePRYNAQByhFWrVllU5+bmpt9++42l2gAAAEA2YzQaVbly5XTrTp48KZPJlAWJAAA5XZ48ebR06VJNnjzZqteg/vWvf6l79+5KSEiwQ7rsKS0tTd98843q1q2rRo0a2Wypdr58+RQWFqZz587p7t27at68+RO1VFuSnJ2dFRoaqtOnT6t3795Wv66ZlpammTNnqkKFCoqIiEj3piQAAAAAAAAAAODJx2JtAAAAAAAAAAAAAAAAAECGGAwG+fn5admyZYqLi9PEiRNVvnz5TM8NCAhQZGSkzp07p9mzZ6tevXpq3LixFi5cqIsXL2r8+PHy8vKywSOQrl+/roCAAJ06dcom8wAAyK4uX75sUV10dLS8vb3tnAYAAACANTp27JhuTVpamlasWJEFaQAA+O9rRYMGDdLGjRvl4eGRoV6z2awFCxaoYsWKmjFjhh48eGCnlI537949zZ07V5UrV1bbtm21b98+m8x95plnNHHiRF28eFGTJk1SyZIlbTLXkYoUKaI5c+bo0KFD8vX1tXrOtWvX1KtXL7344ovasWOHDRMCAAAAAAAAAIDsxjB6blPzH5+UqeShZ0rld2QeAAAAAMATpp73B8rjUtzRMQAAAAAAAAAAgIOZTCZt375dmzdv1tGjR3Xs2DHFxsam25cvXz698cYb6tOnjypXrpxu/YMHD/TNN99o2rRpNlk+UKJECcXExOjZZ5/N9CwAALIjd3d33bt377E1JUuW1MWLF7MoEQAAAICMSkxMVMGCBWU2mx9b16hRI0VFRWVRKgAA/is2NlYhISE6fPiwVf0+Pj6aMWOGAgICbJzMca5du6Y5c+Zo1qxZunLlis3m+vj4KCwsTJ06dZKrq6vN5mY3ZrNZX3/9tQYPHpzpn1u+9tprCg8PfyqWjwMAAAAAAAAAgP8zJiKYxdoAAAAAgMxhsTYAAAAAAAAAAHiUmzdv6qeffvpz0fbRo0cVGxurEiVKyMvLS82bN9e///1v5cuXL8OzzWaz9uzZo2nTpumbb76RyWSyOqe3t7diYmJUpkwZq2cAAJBdFSxYULdu3XpszeDBgxUeHp5FiQAAAABYw9vbW3FxcY+tyZ07t5KSkrIoEQAA/+fevXvq1auXvvzyS6tntG7dWlOmTHmiX685f/68pk2bps8++8ym/yf7+vpq8ODBatasmYxGo83mZndJSUmaOHGiwsPDlZycbPUcd3d3DR8+XGFhYXJzc7NhQgAAAAAAAAAA4Cgs1gYAAAAAZBqLtQEAAAAAAAAAgKPFxsbqk08+0bx589JdHPoo5cqVU0xMjLy8vGycDgAAxypQoIASExMfW/Paa69p6dKlWZQIAAAAgDV69eqliIiIdOv27NmjOnXqZEEiAAD+zmw2a/bs2Ro4cKBSU1OtmuHm5qYhQ4Zo6NChcnd3t3FC+zl06JAmTZqkr7/+OlM3g/0rg8Gg1q1ba/DgwTn+//YLFy4oLCxM33zzTabmlC1bVlOmTFGrVq1kMBhslA4AAAAAAAAAADjCmIhg5ZzbkQIAAAAAAAAAAAAAAAAAnkqlS5dWeHi44uLiNHv2bFWuXDnDM86dO6cmTZro8uXLdkgIAIDjpLdUW5Li4+OzIAkAAACAzBg8eLBFdVOnTrVzEgAAHs5gMKhv377asmWLPD09rZqRnJysDz/8UJUrV9bKlStlNpttnNJ2zGazNm7cqICAAL3wwgtavny5TZZqu7q6qlevXvrll1+0atWqHL9UW5LKlCmjVatWacuWLapSpYrVc86fP6/WrVsrMDBQJ0+etGFCAAAAAAAAAADgCCzWBgAAAAAAAAAAAAAAAAA8FfLmzavQ0FCdPHlShw4d0tChQzPUf/r0aQUEBOjq1at2SggAQNYxmUx69tlnLap1d3e3cxoAAAAAmVW+fHkVLFgw3botW7ZkQRoAAB7N19dXBw8eVMOGDa2ecfHiRbVv315NmjTRTz/9ZMN0mXfr1i0NGDBA1atXV1BQkM3+7y1UqJDef/99xcbG6tNPP1WFChVsMvdp0qRJEx05ckSzZs2y6HnRo2zevFnVq1dX//79dfPmTRsmBAAAAAAAAAAAWYnF2gAAAAAAAAAAAAAAAACAp4rBYFCtWrU0YcIEpaSkqFKlShb3njhxQoGBgbpx44YdEwIAYF/Jycny8fHR2bNnLap//vnn7ZwIAAAAfxUbG6t27dopKChIvXv31qxZs3T48GFHx8ITwM/PL92aa9eu6dKlS1mQBgCARytZsqSio6O1cOFCFStWzOo50dHRql69unLlyqWYmBiZzWYbprRccnKyVq9erbZt26pYsWKaPn26jh8/bpPZpUuX1syZM3Xx4kV99NFHmbpeOYGzs7PeeecdnTlzRr169ZLBYLBqTlpammbMmKEKFSpo3rx5SktLs3FSAAAAAAAAAABgb4bRc5v++epRmUoeeqZUfkfmAQAAAAA8Yep5f6A8LsUdHQMAAAAAAAAAAOCRkpOT1aJFC23atMningoVKmjv3r0qVKiQHZMBAGB7V69eVdWqVRUfH29xzy+//KKKFSvaMRUAAAD+8Pvvv6tChQq6e/fu/3yvRo0a+u677+Tt7e2AZHgSREVFqUmTJunW9e/fX9OmTcuCRAAApC8xMVEfffSRpk+frtTU1EzNKl++vN588029/vrrdn/OlJaWpqioKC1dulTffPONEhMTbTq/Vq1aGjJkiNq2bStnZ2ebzs5Jjhw5onfffVfbt2/P1JxatWpp5syZatCggY2SAQAAAAAAAAAAexoTESyjo0MAAAAAAAAAAAAAAAAAAGBPbm5uioyMlK+vr8U9Z86cUeHChfXll19meskDAABZ5fTp0ypbtmyGlmpXrlyZpdoAAABZ5ObNm6pSpcpDl2pL0tGjR1WmTBkNHDgwi5PhSdG4cWO5urqmWxcZGZkFaQAAsEz+/Pk1adIk/fTTTwoKCsrUrLNnz+r9999X6dKlFRQUpBUrVig5OdlGSSWz2ax9+/apf//+8vLy0ssvv6yFCxfadKl2YGCgNm3apIMHD6pjx44s1c6kmjVratu2bVq+fLlKlixp9ZzDhw+rYcOG6tSpk+Li4myYEAAAAAAAAAAA2Ith9Nym5j8+KVPJQ8+Uyu/IPAAAAACAJ0w97w+Ux6W4o2MAAAAAAAAAAACk6/bt2woMDNSePXsy1FeuXDmNGDFCXbp0kYuLi53SAQCQOcePH9eLL76olJQUi3sMBoOOHz8uHx8fOyYDAACAJCUnJ6ts2bK6fPmyRfUhISFavXq1nVPBWiaTSdevX9fly5cVHx+vhIQEXblyRbly5VLt2rVVq1YtGY1Gu5xdr1497d69+7E1BoNBd+7ckbu7u10yAABgLbPZrO+//14DBgzQ2bNnbTKzUKFCeu211/TWW2/p+eefl8FgyPCMU6dOadmyZVq6dKnNcv2Vk5OTOnbsqLCwMNWsWdPm8/Ffd+/e1cSJExUeHp6hn5P+U548efT555+rffv2NkwHAAAAAAAAAABsaUxEsAyjPm1q/uO1oey0WPvmtXsySyrkkdvRUR7qxrV72TIb1806XDfrZPfrJnHtrMV1sw7XzTpcN+tw3azDdbMO1816OeXasVgbAAAAAAAAAAA8SW7evCl/f38dOnQow71FihRRrVq1NH/+fJUuXdoO6QAAsM7p06dVo0YNJScnZ6hv9uzZCg0NtVMqAAAA/NXo0aM1ZsyYDPWMGDFCY8eOtVMiWOPw4cPq0qWLTpw48dg6o9GoIkWKqHLlygoICFDfvn1VsGBBm2RYsGCBunfvnm7d1KlTNWDAAJucCQCAraWkpGjatGkaO3as7t69a9PZtWvXVsGCBf/8KFCgwEP/vH37trZt26aNGzfqyJEjNs3whzx58qh79+7q378/ry1lofPnzyssLCzTN6pZsGCB3n77bRulAgAAAAAAAAAAtjQmIliGD+YEmY3G/27Wzk6LtQ/tipPBLNWqX9LRUR7q8M64bJmN62Ydrpt1svt1k7h21uK6WYfrZh2um3W4btbhulmH62a9nHLtWKwNAAAAAAAAAACeNNeuXVOjRo10/Phxq2fUqlVLISEhatWqlapWrSqDwWDDhAAAWO769evy9vZWUlJShvr69u2rmTNn2ikVAAAA/ql27do6cOBAhnqMRqNOnTqlihUr2ikVLBUfH68WLVpo3759VvUbDAbVq1dPc+fOVdWqVTOVJTU1Va6urjKZTI+tq1mzpg4fPpypswAAsLdLly5p6NChWrJkiaOj2JSnp6f69eunXr16qXDhwo6Ok2Nt2bJF/fr1S/emKI8zb948i25qAgAAAAAAAAAAstaYiGAZHR0CAAAAAAAAAAAAAAAAAICs5OHhoc2bN6tSpUpWzzh8+LA++OADVa9eXc8++6wGDRqk7du3Ky0tzYZJAQBIX3BwcIaXao8aNYql2gAAAFnMmht8mUwmBQQE2CENMsJkMumFF16weqm2JJnNZu3cuVPVqlXTs88+q+HDh6e7GPtRnJ2dVaFChXTrjh8/bvUZAABkFS8vLy1evFjbt29XrVq1HB0n0ypWrKh58+YpNjZW7733Hku1Hczf319HjhzRzJkzVbBgQatm9OjRQ/PmzbNxMgAAAAAAAAAAYAss1gYAAAAAAAAAAAAAAAAA5DjFihXTli1bVK5cuUzPOnfunKZOnSpfX1+VKFFCb7/9tn788UeZzWYbJAUA4NEWL16coeV+BoNBn332mUaPHm2/UAAAAPgfc+bMUXJyslW9Fy9eVP/+/W2cCBnRsmVLXbp0yWbzzp49qwkTJsjFxUUlS5ZUu3bttGrVKqWmplo8o0OHDunWpKamKjIyMjNRAQDIMg0aNND+/fs1b948FSlSxNFxMuyll17SmjVrdOrUKXXv3l1ubm6OjoT/z9nZWX379tXp06fVs2dPGQyGDM/o2bOn5s6da4d0AAAAAAAAAAAgM1isDQAAAAAAAAAAAAAAAADIkby8vLR161aVKlXKZjOvXLmizz//HmtDhwAAIABJREFUXE2bNtXzzz+vAwcO2Gw2AAB/df/+fXXt2tXiemdnZ23YsEFvvfWWHVMBAADgr1JTU9WqVSuFhoZmas7MmTN15MgRG6VCRkyfPl3ff/+9XWabTCZdunRJq1atUrt27ZQrVy6VKFFCHTp00OnTpx/b269fP4vO+PTTT20RFQCALOHk5KTu3bvr9OnTGj58uIoWLeroSI9VunRpDR8+XMeOHdOuXbvUqlUrGY2sb8iuihYtqrlz5+rgwYNq0KBBhvt79+7NcysAAAAAAAAAALIZXpkBAAAAAAAAAAAAAAAAAORYpUuX1r59+9S0aVObzz5y5Ijq1KmjoUOH6t69ezafDwDI2YKCgmQymSyu379/vwIDA+2YCAAAAH+1Y8cOFS1aVGvXrs30LLPZrKZNm2bo+R8y7+DBgxo0aFCWnWc2m3X58mV9/fXXqlSpkurXr6+LFy8+tLZw4cIqUaJEujN3795t65gAANhdoUKFNG7cOMXFxWnNmjVq0aKFnJycHB1L0n+XM4eGhmrnzp06f/68xo0bp2rVqjk6FjKgVq1aiomJ0bJly+Tl5ZWh3j59+uiTTz6xUzIAAAAAAAAAAJBRLNYGAAAAAAAAAAAAAAAAAORoxYoV07p167R582Y1bNjQprNNJpPCw8NVs2ZN7dixw6azAQA515QpUxQdHW1x/S+//KKaNWvaLxAAAAD+ZuzYsfL19dXNmzdtNjM+Pl7du3e32Tw83p07d9S4cWOHLjPftWuXSpcurZYtWz7031JwcHC6M+7evavDhw/bIx4AAHaXK1cutWrVSmvXrlVcXJwmTZokHx+fLM+RN29edenSRevXr9elS5c0e/Zs1atXTwaDIcuzwDYMBoM6duyoX375RSVLlsxQ7zvvvKPZs2fbKRkAAAAAAAAAAMgIFmsDAAAAAAAAAAAAAAAAAHI8g8Egf39/xcTEKCoqSo0aNbLp/NOnT8vX11d9+/bVnTt3bDobAJCzHDt2TEOGDLG4/ptvvlHFihXtmAgAAAB/9dVXX2nkyJEym802n71w4ULt2rXL5nPxvxo0aKDbt287OobMZrO+/fZbFS1aVN27d9f9+/f//N6gQYMsmjF16lR7xQMAIMsUL15cYWFhOn78uPbs2aOePXsqf/78djvPxcVFLVu21IoVKxQfH68vv/xSTZs2lYuLi93ORNbLkyePLl68qFmzZmWor2/fvhnuAQAAAAAAAAAAtsdibQAAAAAAAAAAAAAAAAAA/qJRo0aKiorStm3bFBAQYLO5ZrNZs2fPVrVq1bR582abzQUA5CyBgYEymUwW1TZq1EitW7e2cyIAAAD8ISkpSW+//XaG+yxdCmk2m1W/fn3dvHkzw2fAcn379tXRo0cz1OPk5GSnNP+VmpqqBQsWqECBAho1apRMJpN8fHws+rezadMmu2YDACArGQwG1alTR3PnztXvv/+uxYsXy9/f3yYLrw0Ggxo3bqz58+crPj5ekZGRat++vdzd3W2QHNnZO++8o9mzZ2eo591339WMGTPslAgAAAAAAAAAAFjC2dEBAAAAAAAAAAAAAAAAAADIjnx9fbVp0yZduHBBa9euVWRkpGJiYixeZvooFy5c0MsvvyxJOnXqlCpXrmyLuACAHKBdu3aKj4+3qNbd3V1r1661cyIAAAD8Vbdu3fTgwYMM9bi5uSk2NlbNmjXT7t27LeopXry4Dhw4oKpVq1oTE48RGRmZoaWKPXr0UERExJ+fm0wmbd++XXPmzNHXX39t83zJycn68MMPNX36dIWHh+uFF15QVFTUY3uuX79u8xwAAGQH7u7u6ty5szp37qyUlBSdO3dON2/e/PPj1q1bf/v8YV93dXVVhQoVFBwcrA4dOsjLy8vRDwsOEhoaKqPRqD59+ljc079/f5nNZvXv39+OyQAAAAAAAAAAwKOwWBsAAAAAAAAAAAAAAAAAgMcoU6aM+vXrp379+unatWv6/vvvFRkZqR9//FH37t3L1OznnntOkhQWFqbGjRurYcOGypcvny1iAwCeMgMGDNCqVassqjUYDFq3bp3y589v51QAAAD4Q2pqaoYXKRcuXFgbNmxQwYIFtWHDBhUrVkzJycnp9qWkpKhmzZpatGiR/v3vf1sbGf8QHx+v9u3bW1xfpUqVvy3VliSj0Sg/Pz/5+flpxYoVOnz4sPr06aO9e/fKbDbbLGtiYqJ69eplUW1qaqrNzgUAILtydXX98zUXwFq9e/eWwWBQ7969Le4ZMGCAPDw81KVLFzsmAwAAAAAAAAAAD2N0dAAAAAAAAAAAAAAAAAAAAJ4UHh4e6tq1q9asWaOrV68qMjJSb775ZqbnTp48Wc2bN1ehQoX00ksvacSIEdq8ebOSkpJskBoA8CS7dOmSqlSpounTp1vcM2jQIPn5+dkxFQAAwNMpKipKL7/8sho2bKg6deqoZs2aqlu3rnbt2pVu75dffqm0tDSLz2rXrp3i4+NVu3ZtSVL+/Pm1aNEii/vT0tLUpUsXLVu2zOIePF7v3v+PvXuP77n+/z9+f7+3vTczM9ucyWFCcj6EEaEph4oi55RT+iQffaIiia9QIR+kiByHKCShHHMKOeY8Qsyw2MyMbe9t7/fvj8+lfp8+4f3a9j7scLteLl0+n+19fz4fd+/PLts+2h7vV5SWlmYoGxAQYOjjok6dOtq9e7eio6P1wgsvqEyZMjKb3ftrnV5eXm6dBwAAkJsNHDjwby+e4siAAQN08OBBFzUCAAAAAAAAAAD3wmJtAAAAAAAAAAAAAAAAAACywN/fX88884zmzp2rtLQ0vfHGGwoKCsrWnRkZGdqzZ4/Gjx+viIgIFSlSRM2bN9eYMWO0fft2paamOqk9ACAnO3DggAYOHKjQ0FCVKVNGJ06cMHy2Zs2amjhxogvbAQAA5D0pKSlq3ry5WrZsqU2bNmnnzp36+eef9csvv2jv3r1q0qSJatasqcOHD9/zjrVr1xqet379ei1fvlze3t5/eX+XLl3UsmXLTHV/9dVXZbPZMnUGf5eenq7vvvvOUNZsNmvTpk0KDAw0fH/p0qW1YMECRUdHKy0tTWvXrlXPnj1Vvnx5ly++/t+PMwAAANzfgAED9PnnnxvOp6SkqGPHjrp+/boLWwEAAAAAAAAAgP/FYm0AAAAAAAAAAAAAAAAAALLJ29tbkyZN0okTJ9SxY0en3Wu1WrV9+3aNHj1azZs3V5EiRRQREaEJEyZoz549Sk9Pd9osAIDnnD9/XoMGDVLVqlVlsVhUv359zZo1S3FxcZm+a+PGjS5oCAAAkLe1aNFC27dvv2/m6NGjatCggc6cOXPXx69evWpoVnJysp588sl7Pr5mzRoVLFjQ0F2SdOPGDY0aNcpwHnf3888/Ky0tzVD2ww8/VMOGDbM8y2w2q23btlq0aJHOnz8vq9WqGTNmqFixYlm+8358fX1dci8AAEBe1r9/f82ZM0cmk8lQ/uLFi+ratSv/7g4AAAAAAAAAADdisTYAAAAAAAAAAAAAAAAAAE5SsmRJrVixQsuXL1fRokWdfn9ycrI2bdqkESNGqHHjxgoODla7du00adIkRUVFOX0eAMB1Tp8+rRdffFFFixZVxYoVNWPGDEVFRRle5nc348ePd9kyPgAAgLxq+PDh2rNnj6Fsenq6wsPDZbVa//bY9evXDd2RkpJy38f9/f319ddfG17gJ0mffvqp4Szu7vDhw4ZyERERGjp0qFNnm81m/eMf/1BsbKzWrl2rUqVKOfV+Pz8/p94HAACQX/Tt2zdTy7U3b96sESNGuLgVAAAAAAAAAAD4A4u1AQAAAAAAAAAAAAAAAABwIpPJpM6dO+vEiRPq0aOHS2fdunVL69at07Bhw1S1alU9+uijWrhwoZKTk106FwCQdcuWLVPJkiVVpUoVLViwwPACRkcefPBBDR8+3Cl3AQAA5BexsbH68MMPM3Xm+vXrevzxx//2/vLlyxs637p1a4eZJ598UgsWLJDZbOzX/xITEw3lcG/Vq1c3lKtfv75Le7Rt21YxMTGaPXu2Chcu7JQ7a9Wq5ZR7AAAA8qM+ffroiy++MJyfOHGili9f7sJGAAAAAAAAAADgDyzWBgAAAAAAAAAAAAAAAADABUJDQxUZGak1a9aoVKlSbpm5c+dO9e7dW6VKldJrr72mo0ePumUuAMCxrVu3qkKFCuratauuXr3q1LuLFy+ugwcPOvVOAACA/GDKlCmy2+2ZPrdjxw7duXPnL+/r3r27obP79u3TtGnTHOZ69eql/fv3G1qunZGRofj4eEPzcXePPPKIodzMmTNd3OQ/+vXrp/j4eI0ePVp+fn5ZvqdAgQJatWqVE5sBAADkPy+99JKGDh1qON+nTx8dO3bMhY0AAAAAAAAAAIDEYm0AAAAAAAAAAAAAAAAAAFyqffv2On78uIYMGSJ/f3+3zExISNAnn3yimjVrqlGjRpo7d65u377tltkAAOnYsWMaP3682rZtq3Llysnb21stW7bUb7/95vRZ4eHhunjxogICApx+NwAAQF63YsWKLJ9dtmzZX97u1q2bTCaTobNvvPGGYmJiHObq1Kmj2NhYQ3fu2rXLUA535+fnp2LFijnM3bhxQ19//bUbGklms1nvvfeebt68qZdfflne3t6ZvmPOnDlu+/soAACAvOyjjz5Sjx49DGVv376tDh066MaNGy5uBQAAAAAAAABA/sZibQAAAAAAAAAAAAAAAAAAXCwoKEhTpkzRlStX9Nlnn6lJkyby8vJyy+y9e/eqb9++KlmypF555RUdPHjQLXMBIL85c+aMWrVqJR8fH9WoUUPvvPOO1q9fr4sXLyojI8Pp88xms0aOHKldu3bJYrE4/X4AAIC8zmq16ty5c1k+v3Llyr+8bbFY1LNnT0Nn09PT1bJlS0PZ0NBQQ7n9+/cbyuHe3njjDUO5d955x8VN/spisWjmzJmKi4tThw4dDC9wDw8PV/fu3V3cDgAAIH8wmUz6/PPPVbt2bUP5s2fPqmfPnrLZbC5uBgAAAAAAAABA/sVibQAAAAAAAAAAAAAAAAAA3CQwMFADBw7Uzp07dePGDa1du1ZvvPGG6tata3gpUlbdunVLM2fOVL169VS/fn3NmjVLiYmJLp0JAPnF22+/rapVq2rLli1KT093+bwqVaro3LlzGjt2rMtnIXeyWq0aM2aMGjZsqBIlSig0NFTBwcEKCgpSYGCgAgIC5O/vrwIFCsjPz08Wi0U+Pj7y9vaWl5eXvL29FRgYqEqVKqlly5YaNGiQ5s6dqzNnzrAMCACQZyxYsCBbX9futsh6/vz5Kl68uKHzRr+uRkdHG7rP39/fUA73NnToUPn6+jrMnT59WqdOnXJDo78KDAzUqlWrFBMTo759+6pMmTJ37VuwYEG9/PLL2rx5s9s7AgAA5GX+/v5auXKlgoODDeXXrVuncePGubgVAAAAAAAAAAD5l2n0zCftf7xRvkqISj0Q6Mk+f7oZnyzZTSoc4ufpKnd1My4lR3bjecsanresyenPm8Rzl1U8b1nD85Y1PG9Zw/OWNTxvWcPzlnX55bkLLztKBX1KOOUuAAAAAAAAAACA/Cw+Pl7btm3Tli1btHXrVh0/ftzlM0NCQjR58mS98MILLl/sDQB5VatWrbRlyxa3zCpTpoxGjRql/v37u2Uecp/09HR16dJFq1evVkZGhktmmEwmFShQQCEhISpbtqyqVKmi2rVrKzQ0VGFhYfL29v5zSfcf/2mxWP7y9h/LvAEA8KTGjRtrz549WT5vMplktVrl7e39l/cfOXJEtWvXlt1uv8fJ/2///v2qV6/efTP16tXTwYMHHd711VdfqVOnTg5zuL8XXnhBixYtcphr1aqVNm3a5IZGjt25c0dbt25VSEiI6tev/7ePSQAAADjXhg0b1KZNG0MvlOPr66uoqCiVK1fODc0AAAAAAAAAAMg/xsxqk3MXawMAAAAAcgcWawMAAAAAAAAAALjG1atX9eOPP2rr1q3asmWLfv31V5fNGjJkiCZPniyz2eyyGQCQFz322GPatm2by+4PDQ1VvXr11KlTJ3Xv3l3+/v4um4Xc7+zZs2rYsKHi4uI8XcUQk8mkwMBA1apVSx07dtSLL76ooKAgT9cCAOQjfn5+Sk1NzdYdK1as0LPPPvu39w8bNkyTJk1yeH7s2LEaOXLkPR//+uuv1blzZ4f3mM1mpaamslDZCeLj4xUaGupwMbrZbNbNmzcVEBDgpmYAAADIST744AMNHz7cUHb48OEaP368ixsBAAAAAAAAAJC/jJnVRvwGDAAAAAAAAAAAAAAAAAAAOVCJEiXUtWtXzZo1S2fOnNGFCxc0f/589e7dW2XLlnXqrH//+9/q16+f0tPTnXovAORlFovF6Uu1fX19FRYWps8//1y3b9/WtWvX9P3336tfv34s1cZ9JSQkqG7durlmqbYk2e123bx5U9u3b9frr7+uIkWKKDg4WC1bttSMGTOUlJTk6YoAgDxs27Zt2V6qLUnLly//y9s//fSTnn/+eUNLtSUpKirqno8ZXaotSRUqVMiVS7WPHDmimTNn6tSpU56u8qfg4GA1btzYYc5ms2nYsGFuaAQAAICc6K233lKnTp0MZZcsWSKbzebiRgAAAAAAAAAA5D8s1gYAAAAAAAAAAAAAAAAAIBd44IEH1Lt3b82fP18XLlzQmTNn1KtXLzVs2NAp98+bN09dunRxymIxAMjrTp06pbS0NKfdFxISom+//VYpKSn69ddf1b9/fxZpw7D09HTVqlVLiYmJnq6SbTdu3NDWrVs1aNAgFSpUSCEhIYqIiNCsWbN0584dT9cDAOQhU6dOdco9y5YtU3BwsEwmk0wmk5o0aaKvvvrK8Plnnnnmru///vvvDS/VlqTRo0cbzrrSmTNnNGLECNWvX18BAQEqUKCAmjdvriNHjvyZWbZsmerWrasCBQqoVq1aeuWVV/TQQw/Jy8tLVapU0aJFizz4J/iPadOmGcotWrSIBYkAAAD5lMlk0ty5c/Xggw86zF64cEG7du1yQysAAAAAAAAAAPIX0+iZT9r/eKN8lRCVeiDQk30AAAAAALlMeNlRKuhTwtM1AAAAAAAAAAAA8rUjR45o9uzZWrRokW7evJmtuyIiIrRq1SoVLFjQSe0AIO+pWrWqoqKisn1Po0aNtHz5cpUtW9YJrZBfNWnSRD/99JOna7hFaGio6tWrp+eff17du3eXn5+fpysBAHKpkJAQxcfHe7SD2WxWamqqvL29//ZYmTJlFBMTY+ieypUrO+V70+y4cuWKatSoobi4uLs+3qVLF7Vr104vv/yykpOTHd5XoUIFLV261GkvJpYV5cuX14ULFxzmPvvsMw0cONANjQAAAJAT7d+/Xw0aNHCYe/nllzVz5kw3NAIAAAAAAAAAIH8YM6uNzJ4uAQAAAAAAAAAAAAAAAAAAsqdmzZqaPn26Ll++rAULFqhJkyZZvmvjxo2KiIjQjRs3nNgQAPKOefPmZWtxYYECBdSsWTPt2rVLu3fvZqk2smXkyJH5Zqm2JF2/fl0//PCD+vbtK39/fxUrVkxPPfWUFi1aJKvV6ul6AIBcIjo62tBS7WrVqrm0x8MPP3zXpdpz5swxvFTbZDJpzZo1zq6WKVeuXFHVqlXvuVRbkpYtW6YXXnjB0FJtSTp//rwaNWqkpk2b6sqVK86qmimjRo0ylBs3bpyLmwAAACAnq1+/vp544gmHueXLl/P3VwAAAAAAAAAAOJlp9Mwn7X+8Ub5KiEo9EOjJPgAAAACAXCa87CgV9Cnh6RoAAAAAAAAAAAD4HydOnNDs2bO1cOFCQwvD/lfNmjX1ww8/qEQJ/l0QAPy3wMBA3bp1y3C+bt26ql+/viIiItS2bVv5+/u7sB3yk5SUFBUqVEjp6emerpIjmEwmFStWTI0aNVKXLl3UuXPnuy4rBQBgyJAhmjp1qsPctm3b9Nhjj8lutzvMZpbJZNKpU6dUuXLlv7zfZrMpODhYN2/eNHRPr169tHDhQqf3Myo2NlaVK1dWYmKiy2aYzWb17NlTs2fPlsVicdmcuylUqJCSkpIc5uLi4hQcHOyGRgAAAMiJVq9erQ4dOjjMffPNN3rmmWfc0AgAAAAAAAAAgLxvzKw2Mnu6BAAAAAAAAAAAAAAAAAAAcL5q1appypQpiomJ0eLFi/XQQw9l6vyRI0f06KOP6sKFCy5qCAC50507dwzlevToIbvdrgMHDmjWrFnq1KkTS7XhVKNGjWKp9n+x2+2KjY3V6tWr1b17d1ksFpUqVUrPPfecVq5cyXMFAPiTkaXafn5+atasmSpWrOiSDgMGDPjbUm1JunDhguGl2gEBAZo7d66zqxlmtVpVtWpVly7Vlv6zbHzhwoUqXLiwPvroI5fO+l89evQwlAsICHBxEwAAAORkbdq0MfRCK4sXL3ZDGwAAAAAAAAAA8g9vTxcAAAAAAAAAAAAAAAAAAACu4+fnp+7du6t79+6aMWOGBg0aZPjsr7/+qqZNm2rjxo2qWrWqC1sCQO7h7e2tjIyM+2Zq166tyMhINzVCfvXFF18YzpYoUUK9e/eWn5+fLBbLXf/x8/OTr6+vYmNjdfPmTZ08eVJRUVG6ePGi4uLidOfOHdntdhf+iZzLbrfrypUrWrlypVauXCmz2aySJUuqSZMm6tmzp9q1ayez2ezpmgAANxs9erShXN26dSX9Z/Fdo0aNnNqhX79+mjlz5l0fK1y4sKE7vLy8tGnTJnl7e+7XA1955RUlJCS4bV5KSoreeustTZ48WfPmzVPbtm1dPtNisTg1BwAAgLzJYrGoc+fOmjVr1n1za9asUWJiogIDA93UDAAAAAAAAACAvM00euaTf/5ka/kqISr1AH8JDwAAAAAwLrzsKBX0KeHpGgAAAAAAAAAAADBo9+7datu2baaWXxUtWlQHDhxQ2bJlXdgMAHKHQoUKKSkp6b6ZUaNGacyYMW5qhPzo+++/V5s2bQxlly9frs6dOztl7tmzZ7Vz504dOHBAJ06c0IULF3Tt2jUlJSXJZrP9mcsNC7jNZrNKly6tpk2b6oUXXlDr1q1ZtA0AeVx0dLQqVKjg8EVSJGn27Nnq16+fJKldu3Zat25dtuebzWa9+eabmjBhwj0zNptNXl5eDu9asWKFnn322Wx3yqqkpCQVLlz4L1//3clkMmn79u1q2rSpS+eEhYXp3Llz982YzWZDH1MAAADI23bu3KlHH33UYW7evHl68cUXXV8IAAAAAAAAAIA8bsysNuKnPgEAAAAAAAAAAAAAAAAAyEcaN26s7du3q0QJ4y+eeu3aNfXo0SNXLMkEAFfz9fV1mImLi3NDE+RnH3/8saFceHi405ZqS/9ZLtm7d29NmzZNmzZt0pkzZ5SQkKD09HTZbLY//7Hb7X/7JyMjQ6mpqbp165Z27dqlIUOGqFq1arJYLE7rlxk2m03R0dFaunSp2rRpIx8fH5UvX14vvPCCNm/e7LFFoQAA14mIiDC8AHn+/PkqV66cAgICtH79+mzN9fX1VbNmzXTx4sX7LtWWZPhFHs6fP5+tTtkVGRnp0a+VdrtdTz75pBITE10658qVKw4zRhahAwAAIO8LDw9XuXLlHOYiIyPd0AYAAAAAAAAAgPyBxdoAAAAAAAAAAAAAAAAAAOQzNWrU0M6dO1WhQgXDZ3bs2KE1a9a4sBUA5A5+fn4OMwkJCW5ogvzs2LFjDjO+vr7asWOHG9oYYzabZbFYFBAQoPDwcE2ZMkXHjx9XamqqDh48qEGDBqlq1ary8fHxSD+bzaYLFy5o0aJFevzxx2WxWFSxYkX16dNH27dvZ9E2AORykydPVlRUlOH8rl27dPHiRd2+fTtLLzIVHBysjh07asuWLUpJSdG2bdtUunRpQ2eNLGpevnx5pjs504oVKzw6X5Ju376tRx991KUzrFarw8wTTzzh0g4AAADIHcxms7p37+4wt2XLFl2+fNkNjQAAAAAAAAAAyPtYrA0AAAAAAAAAAAAAAAAAQD4UFhamHTt2qFq1aobPvPvuuyyVBJDvmUwmhxkWa8PVbt686TBTpEgRmc2541cG6tSpo+nTp+vkyZOyWq36+eefNXDgQFWuXFne3t4e6ZSRkaHz589r3rx5at68uXx9fVWpUiX1799fe/bs8UgnAEDW/fvf/3bZ3T4+Pqpbt64iIiI0dOhQXbp0SXFxcVq5cqVatGiR6fuCg4MdZn7++WdDS59d5eDBg065JygoSOPGjVPTpk2zdP7IkSO6c+eOU7r8r/T0dGVkZDjMjR492iXzAQAAkPv07NnTYcZut+vLL790QxsAAAAAAAAAAPK+3PFTsgAAAAAAAAAAAAAAAAAAwOlKly6t7du3q0GDBobyR44c0fLly13cCgBytrS0NIcZXoQArpaSkuIwM3ToUDc0cY0GDRros88+U1RUlNLS0rRr1y717dtXYWFhHlu0nZ6errNnz2rOnDlq3LixfHx8VKVKFb3yyivat2+fRzoBAIxJTExUTEyMy+632+3asWOHNmzYoIkTJ6p06dLZuq9t27aGcr6+vnr88cf17rvvuvWFXZKSkhQfH5+tO0qUKKEffvhBN27c0IgRI7Rjxw79/PPPCgsLy/RdixcvzlaXe7lw4YKhXJUqVVwyHwAAALlPtWrVVLt2bYe5yMhIN7QBAAAAAAAAACDvY7E2AAAAAAAAAAAAAAAAAAD5WEhIiDZv3qwaNWoYyo8aNUrp6ekubgUAOVdwcLDDjMlkckMT5FcJCQmGlrdHRES4oY17hIeHa86cOfr111+VmpqqH3/8Ub1791aFChXk5eXlkU7p6ek6ffq0Zs6cqUceeUQWi0UPPfSQBg0apMOHD3ukEwDg7jZs2CC73e6y+9PT0zVo0CCn3Tdu3DjD2c2bN+v9999XcHCwatasqegK/MJwAAAgAElEQVToaKf1uBejSwBr1aqlypUrq3DhwjKbzSpatKhmz54tu92uK1euqHXr1n/JN2jQQL/++qsWL16soKAgw32++uqrTPU36tSpUw4zJpNJAQEBLpkPAACA3KlHjx4OM4cOHdLJkyfd0AYAAAAAAAAAgLyNxdoAAAAAAAAAAAAAAAAAAORzhQoV0p49ewxlz5w5owULFri4EQDkXJcuXXKYYbE2XOnAgQOGctWqVXNxE88wm81q3ry55s+fr3PnzslqtWrDhg3q2bOnypUrJ7PZM78mkZaWplOnTmnGjBmqU6eOfH199fDDD2vIkCE6duyYRzoBAP7j9u3bLp8RGRmpO3fuOOWu0qVLq3z58pk6Y7fbdfToUVWoUEHvv/++U3rcy4oVKxxmLBaLDh8+rKioKCUkJCgjI0O///67+vXr5/Bs9+7dFRcXp3feecdQH6PfG2XW2bNnHWZ8fHxcMhsAAAC5V7du3Qz9/fDixYvd0AYAAAAAAAAAgLyNxdoAAAAAAAAAAAAAAAAAAED+/v769ttvDWVHjx6tlJQUFzcCgJypSJEiDjO+vr5uaIL86vDhww4zPj4+8vb2dkMbzzObzYqIiNCiRYv022+/KS0tTWvXrlXXrl1VtmxZjy3atlqtOnHihKZOnaoaNWrIz89PNWvW1NChQ3X69GmPdAKA/Mpqtbp8RlpamhYuXOi0+wYMGJClcxkZGXr33Xc1YsQIp3X5XwcPHnSYCQsLy9YMs9ms999/39DzEB8fr8TExGzNu5vz5887zNhsNqfPBQAAQO5WunRptWjRwmFu8eLFstvtbmgEAAAAAAAAAEDexWJtAAAAAAAAAAAAAAAAAAAgSWrfvr0aNWrkMHfp0iXNnDnTDY0AIOdJSkpymClevLgbmiC/OnXqlMNMwYIF3dAkZzKbzWrbtq2WLl2qixcvKi0tTd988406d+6s0qVLy2QyeaRXamqqjh49qsmTJ6tKlSoqUKCAateurbfffltnz571SCcAyGnS09Ndcm/Hjh1dcu//atq0qdPueuONN+Tj45Pl8xMmTNCSJUuc1ucPSUlJio+Pd5hr1aqVU+a98sorhnKRkZFOmfffrl275jDjqo9ZAAAA5G49e/Z0mPntt9/0008/uaENAAAAAAAAAAB5l1MXayfEJetGXLIzr3QaumUN3bKGblmXk/vRLWvoljV0yxq6ZQ3dsoZuWZOTu0k5u19O7mbLsHu6AgAAAAAAAAAAAJzEZDJp3LhxhrLjx4/XrVu3XNwIAHKe5GTH//6+VKlSbmiC/Or8+fMOM0WKFHFDk9zBbDbrmWee0fLly3Xp0iVZrVZ99dVX6tixo0qWLOmxRdspKSn65Zdf9OGHH6pSpUry9/dX3bp1NXLkSF24cMEjnQDAHRITE7V69Wq9+eabat26tSpVqqSAgACZzWb5+PjIZDLJbDbLy8tLFotFfn5+KlasmHr27Kljx45laWZoaKgqVKjg5D/JX5nNZlWvXt1p91kslmy/oNWrr74qm83mpEb/sXjxYkO5Pn36OGVe7dq1ZbFYHOZGjx7tlHn/rVixYoZyKSkpTp8NAACA3O3ZZ5+Vr6+vw5zR768BAAAAAAAAAMDdOXWx9rmoOP12Ks6ZVzoN3bKGbllDt6zLyf3oljV0yxq6ZQ3dsoZuWUO3rMnJ3aSc3S8nd7NaMzxdAQAAAAAAAAAAAE7UsmVLtWrVymHu2rVrmjp1qhsaAUDOkpaW5jBTtmxZNzRBfnX58mWHmRIlSrihSe7k7e2tTp06aeXKlbp8+bJSUlK0ZMkSPf300ypevLjHFm0nJyfr0KFDGjdunMqXL6+CBQuqQYMGGj16tGJiYjzSCQCc6ezZswoPD1fhwoXVoUMHTZw4URs3btTZs2d1+/Zt2e32P7N2u102m01paWlKTU3VtWvXtHjxYtWoUUNPP/10lhYZ9+/fP0u9H3vsMUNfV4OCgrJ0//306dNHXbp0yfL5hIQEjR8/3omNpBUrVjjM+Pj4qE6dOk6bWalSJYeZa9euKSkpyWkzJal58+aGcvPnz3fqXAAAAOR+hQsX1lNPPeUwt3z5clmtVjc0AgAAAAAAAAAgb3LqYm0AAAAAAAAAAAAAAAAAAJD7jRs3zlBu4sSJio+Pd3EbAMhZMjIcvwB1+fLlXV8E+dbJkycdZsqVK+eGJnmDxWJRt27dtHr1al29elUpKSlauHCh2rdvr6JFi3ps0fadO3e0f/9+jRkzRmXKlFFAQIAaNWqk999/X1euXPFIJwDIqpEjR+rBBx/U7t27s33XmjVrFBwcrLlz52bq3FtvvaVatWo5zJlMJjVq1Ej79++X3W7X1q1b5ePj4/BchQoVMtXHqC+//FLjx4+X2Zy1XwMcP3680tPTndZn69atDjNhYWFOmydJrVu3NpTL6vL0e3nqqafk5eXlMLd06VKnzgUAAEDe0LNnT4eZuLg4/fDDD25oAwAAAAAAAABA3sRibQAAAAAAAAAAAAAAAAAA8BcNGzbUM8884zCXmJioDz/80A2NACBnSEpKkt1ud5irWLGiG9ogP/r+++8N5SpXruziJnmXxWJRr169tGbNGv3++++6c+eO5s6dqzZt2ig0NNRjvW7fvq29e/fq3XffValSpVSoUCGFh4drwoQJ+v333z3WCwAcGTFihMaNG2foeyijkpOT1bdvX9WoUUOJiYmGzpjNZh0+fFgrVqy469dJb29vdejQQTExMdq9e7fq1av352OxsbEO769Tp47xP0AmDR8+XCdPnszS1/fk5GQNHjzYKT3WrFljaEl3q1atnDLvD0YXZi9fvlzXr1932lyz2SxfX1+HuZiYGKfNBAAAQN7Rpk0bFSlSxGFu8eLFbmgDAAAAAAAAAEDexGJtAAAAAAAAAAAAAAAAAADwN2PHjpXJZHKYmz59ui5fvuyGRgDgeXFxcYZyJUuWdHET5Efp6enq1q2boWz16tVd3Cb/8PPz00svvaR169bp2rVrun37tj7//HNFREQoJCTEY72SkpK0e/dujRgxQsWLF1fhwoXVtGlTTZo0yalLRQEgO0aMGKEJEya47P5jx46pSpUqSkpKMnzm2WefVVRUlI4ePaoBAwZoyJAh2rBhg1JTU7Vq1aq/fR8XHR0tq9Xq8N6WLVtmun9mVK5cWVFRUbp69aoGDRqk+vXrGz47e/ZswwvI72X48OF6+umnDWVfeumlbM36X9WqVTP04hY2m83psy0Wi8NMcnKyU2cCAAAgb7BYLHr++ecd5lavXp3t79cBAAAAAAAAAMivWKwNAAAAAAAAAAAAAAAAAAD+pkaNGoaWdyYnJ2vcuHFuaAQAnle0aFFDuWvXrrm4CfKjvn37KiEhwWHOZDKpTZs2bmiUP/n7+6t///7asGGDrl+/rlu3bumzzz5Tq1atFBwc7LFeiYmJ2rVrl4YNG6aiRYsqKChIzZs315QpUwx93ABAVlitVp04cULffPONJk+erMGDB6tz58569NFH5eXl5dKl2n+4evWqmjRpkulz1atX16xZszRlyhRFRETIbL77r9l9+umnhu5z19fe4sWLa/r06dq3b5/hhc7p6el68cUXszRv5syZKl68uD744ANDeR8fH9WrVy9Ls+5n7NixhnJr165VTEyM0+Y+8MADDjOefKENAAAA5Gw9evRwmElJSdGqVavc0AYAAAAAAAAAgLyHxdoAAAAAAAAAAAAAAAAAAOCuxowZIy8vL4e5zz//XOfOnXNDIwDwLH9/f0O5S5cuubgJ8psjR45o0aJFhrIPP/ywAgICXNwIfwgICNDAgQO1adMmxcXF6ebNm5o2bZpatGihoKAgj/W6efOmtm/frn/9618qUqSIihQpohYtWmj69OlKTEz0WC8AecfAgQPl6+urhx9+WB07dtTQoUM1ffp0ff3119q5c6dsNpvbuhw5ckTffPONS+5es2aNw4y/v79HPuf7+fnpnXfeMZT95ptvFB0dbShrs9n0/vvvKygoSK+88op+//13w50qVapkOJsZAwcONPQiN3a7XT179nTa3FOnTjnMlC9f3mnzAAAAkLc0adLE0Iu1LF682A1tAAAAAAAAAADIe1isDQAAAAAAAAAAAAAAAAAA7qpSpUrq27evw1x6erpGjx7t+kIAkAOYzY5/BDsmJsYNTZCftG/fXna73WHOZDJpzpw5bmiEewkMDNRrr72mLVu26MaNG7px44amTJmiZs2aqXDhwh7rlZCQoB9//FGDBw9W4cKFFRwcrMcff1yffvqpkpKSPNYLQO4THx+vqlWratasWZ6u8hf9+vVz+jJvm82m48ePO8zVqlXLqXMz4//+7/8UGBjoMGe329W9e/f7ZqxWq/71r38pICBA7777rm7evJnpPpMmTcr0GaOmTp1qKLdt2zadPn062/NGjBghq9XqMFetWrVszwIAAEDeZDab1aNHD4e5zZs36+rVq25oBAAAAAAAAABA3sJibQAAAAAAAAAAAAAAAAAAcE/vvvuufH19HeaWLl3KL/0DyBd8fHwcZvh8CGd67733FB0dbSj73HPPqWHDhi5uhMwICgrSkCFDtG3bNiUkJOjatWuaOHGimjZtamgRqqvcuHFDmzdv1quvvqpChQopJCRErVu31uzZs3Xnzh2P9QKQs23cuFGlS5dWVFSUp6v8TVxcnL799lun3jljxgxDueeff96pczPDbDbrtddeM5Q9cODAXd+flJSkPn36qFChQpoyZYqSk5Oz1KV69epq27Ztls4a0a1bN5UpU8Zhzm63q2fPnlmek56erpYtW2rChAmG8nXq1MnyLAAAAOR9RhZr22w2ffnll25oAwAAAAAAAABA3sJibQAAAAAAAAAAAAAAAAAAcE9lypTRP/7xD4e59PR0rVu3zg2NAMCzjCzWjo2NdUMT5BeTJk0ylCtYsKAWL17s4jbIrtDQUA0dOlQ7duzQzZs3FRsbqw8++ECNGzdWQECAx3rFx8dr48aNGjBggAoWLKiiRYuqbdu2mjt3rlJSUjzWC0DO0qVLF6d/TnjkkUfUp08fzZ49W/v379fJkye1a9cufffddxoyZIhMJpPhu06fPu3Ubh999JHDjMlkUr9+/Zw6NzP69++v8ePHG8qmp6f/5e3ff/9dzz77rIKCgjRv3jxZrdYs9wgJCdG2bduyfN6oWbNmGcrt27dPhw4dyvT9sbGxKleunLZu3Wr4THh4eKbnAAAAIP94+OGHVbt2bYe5yMhIN7QBAAAAAAAAACBvYbE2AAAAAAAAAAAAAAAAAAC4r+HDhxta9LhhwwY3tAEAz0pKSnKYiYuLc0MT5BdGF5jOnz9fFovFxW3gbMWKFdNbb72ln376Sbdu3dLVq1c1duxYNWrUSAULFvRYr+vXr2v9+vXq27ev/P39VaxYMbVv316LFi1i0TaQT+3cuVM3btxw2n2NGzdWRkaG9u7dqy+++EL9+vVTvXr1VLVqVYWHh6tdu3aaMmWK0tPT1aVLF0N3Xr582Wn99u7dq0uXLjnMFS9e3CMvjGC1WlW/fn3NmTNHdrvd0JmMjAxJ0vnz5/X444+rZMmSWrVq1Z/vz6oiRYro1KlTCg4OztY9RrRt21ZhYWGGsr169crU3du2bVP58uUz9XFUpEgRlS1bNlNzAAAAkP/06NHDYebAgQM6deqUG9oAAAAAAAAAAJB3sFgbAAAAAAAAAAAAAAAAAADcV9GiReXv7+8wt2nTJtlsNjc0AgDPMPo5zs/Pz8VNkF/ExMQY+rhr1KiROnXq5IZGcLXixYtr5MiR2r17t5KSknTp0iWNHj1aDRo08NiibbvdrmvXrmnt2rV64YUX5O/vrxIlSujpp5/WkiVLZLVaPdILgHuNGjXKaXc1atRIO3fulNns+FfbzGazPvnkE0P3XrlyJbvV/vT6668byvXs2dNpM436/fffVa5cOR04cCBT52w2mxo1aqSwsDBt3rzZKf//PSQkRKdOnVJoaGi27zJq7ty5hnLHjx/Xtm3bDGUnTZqkFi1aZPrFIz777LNM5QEAAJA/devWTSaTyWFu0aJFbmgDAAAAAAAAAEDewWJtAAAAAAAAAAAAAAAAAADg0Pr16x1m4uLidOjQITe0AQDPmDlzpqFcjRo1XNwE+cG8efNUtmxZQ9nIyEgXt4GnlC5dWu+9955+/vlnJSUl6bffftPIkSNVr149FShQwCOd7Ha7YmNjtWbNGvXo0UN+fn4qWbKkOnbsqGXLlik9Pd0jvQC4VmxsrFPuadSokXbt2mVoqfYfjC71Ll269J///c6dO1q2bJkGDx6sefPmKT4+3vC8hIQE7d2712HOy8tLY8eONXyvMxw6dEgVKlTQ1atXs3R+7969stvt2e5hNpvVoUMHXb16VcWKFcv2fZnRrFkzVa9e3VC2b9++933cZrPp2Wef1bBhwzL9vFSqVEldunTJ1BkAAADkT6VLl1aLFi0c5pYsWeKU79cBAAAAAAAAAMgvWKwNAAAAAAAAAAAAAAAAAAAcql27tqFlWRs2bHBDGwDwjMmTJxvKPfbYY0pPT5fNZnOYtdls2r59u65cuZLdeshDXnzxRfXp08fwIp2wsDAXN0JOUa5cOY0dO1b79+/XnTt39Ouvv2r48OGqXbu2/Pz8PNLJbrfr6tWr+uabb9S1a1dZLBaVLl1azz33nFauXMmibSCPKFWqVLbPf/HFF9q9e3emlmpL0pdffukwYzKZNHr0aI0dO1YBAQEqWLCgunbtqunTp6tPnz4KCQmRv7+/unbt6nBJ+NChQw19H/f444+79XPv1q1b1aBBA925c8dtM/+Xl5eXOnXqpNjYWK1atUre3t4e6bFw4UJDubNnz2rNmjV3fSwhIUGVK1fWqlWrMj2/VKlS2r59e6bPAQAAIP/q0aOHw8xvv/2mn376yQ1tAAAAAAAAAADIG1isDQAAAAAAAAAAAAAAAAAAHDKbzYqIiHCYY7E2kDt9//336tWrlypWrCgfHx8VKVJEzz//vA4cOODpajmG1WrV+fPnDWUfeOAB+fj4yNvbWyEhIerQoYM2btwoSYqPj9eMGTPUtm1blSxZUj4+PmrevLlKlSr15zLawYMHG1rmiLxp5syZWrBggeF8p06dXNgGOV1YWJjGjx+vQ4cOKTk5WadPn9awYcNUs2ZNjy7avnz5slauXKnnnntOvr6+KlOmjLp06aLVq1fz+Q3IpSpWrGg4GxYWplatWqlnz556++23tWXLFsXExKhPnz6Znrt9+3bduHHDYa5ChQqqX7++Ro0apdu3b981k5ycrGXLlqlMmTKaNm3aXTM2m01ffPGFoW73usMVrFarnnnmGWVkZLht5n+zWCzq27evEhIS9NVXXyk0NNQjPf5Qp04dPfLII4ayTz/99N9e5OHQoUMqU6aMzp49m+nZLVq00IULF1SyZMlMnwUAAED+9eyzz8pisTjMRUZGuqENAAAAAAAAAAB5A4u1AQAAAAAAAAAAAAAAAACAIa1bt3aY2bVr1z2XmAHIWVJSUjRo0CD5+/urTZs2ioyM1Pnz55Wenv7nwrz69esrMDBQ7777rqfrety3334ru92eqTN2u13x8fFavXq1WrduLZPJpJCQEA0aNEjr16/X1atX/7JgNi0tTZcvX9b06dNVqlQpHTlyxNl/DORwCQkJevXVVzN15vXXX3dRG+RGDz74oD766CP98ssvSk5O1vHjx/X666+revXq8vX19Ugnm82mmJgYLV++XB06dJCPj48eeOABdevWTevWrWPRNpBLVK1a1XD27Nmzqly5shYsWKAJEyaoRYsWWZ47e/ZsQ7lz587pzJkzhrLp6en65z//qUceeUSJiYl/vv/69evy9/c3dMeDDz6oypUrG8o6Q48ePXTr1i23zfuDv7+/hg0bptu3b2vOnDkKCAhwe4d7iYyMlMlkMpQtU6aMEhISJP3nY6p+/fqZ/rsLk8n056J4b2/vTPcFAABA/hYUFKT27ds7zC1btkxWq9UNjQAAAAAAAAAAyP1YrA0AAAAAAAAAAAAAAAAAAAyJiIhwmElLS9O2bdvc0AZAViUlJal3794KDAzUjBkzlJycfN/8rVu39P777+vTTz91U8Oc6euvv3brvNjYWNWvX1/bt29361x41ttvv52pJcMFChRQeHi4Cxsht6tWrZo+/vhjHT16VCkpKfrll1/0z3/+U9WqVZPFYvFIJ5vNpujoaH355Zdq166dfHx8VK5cOfXq1UsbNmxg0TaQQ/Xq1Us+Pj6G85999pkKFCigxx57TKtXr87y3OPHj2f5rCP79u1T4cKF1axZM/Xp00dFixZVamqqobNjxoxxWa+7+e6779w6r0iRIvrggw9069YtffTRRzlykfSDDz6oZs2aGcrGxsbqgQceUKVKlTRgwIBMf63x8fHRqlWrNGHChKxUBQAAACT95wVzHLlx44bWr1/vhjYAAAAAAAAAAOR+LNYGAAAAAAAAAAAAAAAAAACGlCxZUtWrV3eY27BhgxvaAMiKJUuWKDQ0VAsXLlRaWlqmzg4aNEibN292UbOcb8+ePW6fmZaWpieeeELXr193+2y4xtq1a9WwYUOVK1dOQUFBCggIUJ06dTR8+HCdPXtWS5YsydR9Rl70AvhvNWvW1L///W8dP35cqampOnjwoF599VVVqVIlUwtznclms+nixYuKjIzUE088IYvFogoVKqh3797aunUri7aBHCI0NFTTpk3L1Bmr1apt27apQ4cO8vPzU4sWLbR27dpM3+FqO3bs0Lx58wznAwMD1a1bNxc2+qs1a9YoJSXFLbNKlCih2bNnKz4+Xm+99ZbM5pz964eLFy+WyWQylL1165bOnj2b6RkhISE6efKknnnmmUyfBQAAAP5bu3btFBQU5DD3/PPPu6ENAAAAAAAAAAC5X87+yRYAAAAAAAAAAAAAAAAAAJCjtG7d2mGGxdpAzvTyyy+rR48eSk1NzdJ5u92utm3bZmkZXW6XkpKiCxcueGx206ZNPTIbzmO1WtW4cWO1b99eP//8sy5evKibN2/q9u3bOnz4sD744ANVqlRJt27dMnSf2WzWsGHDtHr1ahc3R15Xp04dffLJJzp16pSsVqv27Nmjl19+WZUrV5a3t7dHOmVkZOi3337TwoUL1bJlS1ksFoWFhalPnz7avn27RzoB+I+BAweqbt26WTqbmpqqH3/8Ue3bt1eZMmUUHR1t6FyBAgWyNM+V+vTp49Z5Fy9edPmMChUqaNWqVbpy5Yr69evn8nnOUrp0abVt29Zl99evX1+XLl1SWFiYy2YAAAAg//D19VXnzp0d5sxmsxITE93QCAAAAAAAAACA3I3F2gAAAAAAAAAAAAAAAAAAwDAji7VPnjypS5cuuaENAKM6dOigzz//PNv3WK1W1a9fX0lJSU5olXvUqlXLo/OjoqI0aNAgj3ZA1lmtVpUvX1579uxxyn3e3t46evSoPvroI6fcB/y3hg0baubMmYqKilJaWpp27dqlfv36KSwszKOLts+dO6d58+apefPm8vHxUaVKldS/f3/99NNPHukE5Gc//PCDfHx8snVHTEyMwsLC9NVXXznM+vn5ZWuWs3l5eWncuHFunVmkSBGX3f3www9r27ZtOnfunDp06OCyOa40f/58eXl5Of3egQMHat++fTnuYxAAAAC5W8+ePR1mUlJStGrVKje0AQAAAAAAAAAgd2OxNgAAAAAAAAAAAAAAAAAAMOzRRx+Vr6+vw9yGDRvc0AaAEU8++aRWr17ttPsSEhJUu3Zt2Ww2p92Zkw0aNEinT5/2dA3NmDFDEyZM8HQNZEHr1q115coVp92XmpqqatWqOe0+4H7Cw8M1e/Zs/frrr0pNTdW2bdv00ksvqUKFCi5ZYmpEenq6zp49qzlz5qhJkyby8fFRlSpV/lyACsC1QkND9eWXX8pkMmXrnrS0NHXr1k3R0dH3zfn7+2drjrNNmzbN7Z2CgoKcep/JZFLDhg31yy+/6NixY2rWrJlT73e30NBQp7yI0B+8vLy0cOFCffbZZ067EwAAAPhD06ZNDeXWrFnj4iYAAAAAAAAAAOR+ptEzn7T/8Ub5KiEq9UBgli+7GZ8s2U0qHJLzXoWdbllDt6yhW9bl5H50yxq6ZQ3dsoZuWUO3rKFb1uTkblLO7peTuzUq9a4K+ZX0dA0AAAAAAAAAAAC4UUREhDZt2nTfTNeuXbV06VI3NQJwNzabTa1atdKPP/7okvtbtWrl8HNBbrd161a1atVKdrvdcdhNihcvrtOnTyswMOs/9w33OXXqlB566CGn3de3b1/NmTPHafcB2WGz2bR161YtWLBAO3bs0MWLF3PEiy74+PioYsWKevzxx9W3b1/VqVPH05WAPOnrr79W9+7dlZaWlq17KleurKioqHs+3qVLFy1fvjxbM5yld+/emj9/vtvnXr9+XcWKFcv296Rms1ktWrTQ7NmzVaFCBSe1yzk++ugjvf3229l6ngoVKqSdO3eqZs2aTmwGAAAA/NXw4cP1wQcf3DcTGBio69evy8fHx02tAAAAAAAAAADIXcbMauPcxdoAAAAAgPwnvOwoFfQp4ekaAAAAAAAAAAAAcKOJEyfqzTffvG8mJCREsbGx8vLyclMrAP/NZrOpadOm2r17t0vnDBo0SNOnT3fpDE9JSkpSiRIldPv2bU9X+RsvLy917NhRs2bNUnBwsKfr4D6efvpprVmzxil3mUwmXb9+nf/NkWPZbDZt2LBBkZGR2rFjhy5dupQjFm1bLBZVqlRJrVq1Ur9+/ViWCjhRdHS0wsPDdenSpWzdc/LkSVWtWvWujyUlJal27do6e/Zspu+tXLmyNm3apIkTJ+qTTz7J8sJlLy8vTZ06Va+++mqWzjtDkyZN9NNPP2XprJeXl55++mnNnDlTxYoVc3KznOWbb+OYu8oAACAASURBVL5R586dlZ6enumzVatW1d69e3kBGwAAALjc9u3b1bx5c4e5H3/80VAOAAAAAAAAAID8aMysNjJ7ugQAAAAAAAAAAAAAAAAAAMhdWrdu7TATFxenQ4cOuaENgP9ls9lUsWJFly/VlqRPPvlES5cudfkcT2jRokWml2pbLBaVKlVKmzZt0rfffqtu3brdc3mhn5+fqlWrpgEDBmjq1KmZmpORkaGvv/5aRYsWVYcOHXT9+vVMnb8fm82m77//XrNmzdLvv//utHvzq507dzrtrjp16rBUGzma2WzWk08+qcjISF24cEFpaWn67rvv1KVLF5UpU0Zms2d+hcVqterEiROaPn26atWqJT8/P9WoUUP/+te/dOrUKY90AvKKsmXL6sKFC+rWrZtMJlOW7/nkk0/u+VhAQIBOnz6t8PBww/d5eXlp7NixioqKUtmyZTVt2jQdPHhQRYsWzXS3EiVK6OTJkx5dqi1Js2bNUoECBTJ1xmKxqE+fPkpISNDKlSvz/FJtSerQoYP27dsnf3//TJ3r2rWrjh8/zlJtAAAAuMWjjz6q0qVLO8ytX7/eDW0AAAAAAAAAAMi9WKwNAAAAAAAAAAAAAAAAAAAypUaNGipevLjD3IYNG9zQBsAfkpKS9Nprr8nLy0sXLlzI9PmPP/5YGRkZunTpkvz8/Ayf69+/v2w2W6bn5WRjxozR/v37Dee9vb01bNgw3b59WzExMWrVqpWeeuopLVmyRLGxsbp27Zrmzp2rqVOnaurUqbp48aKSk5N1/PhxzZo1S4MHD9aMGTMy3dNms2n16tUqXry42rdvr6SkpEzfkZ6ersmTJ6tVq1YqVqyYvL291aZNGw0cOFDFixdXgQIF9NBDD2nfvn2Zvjs3SklJ0Zo1a7Ru3Trt2bMn2x/bWfnf5G58fX316aefOuUuwF3MZrPatWunL7/8UtHR0UpNTdWqVavUqVMnlSpVKltLeLMjNTVVx44d05QpU/TQQw+pQIECqlWrlt58802dOXPGI52A3MxsNmvJkiWKjo5Wnz59srS8euPGjQ5n7Nq1S127dnV4V+XKlXX+/HmNHDnyL++vXbu2rl69qh49ehhe9P/8888rJiZGDz74oKG8K1WvXl3Xr1839EJXBQoU0BtvvKFbt27piy++UEBAgBsa5hy1a9fW+fPnVaJECYdZX19fTZs2TUuXLvXYC0AAAAAg/zGZTGrbtq3D3Lp169zQBgAAAAAAAACA3Ms0euaT9j/eKF8lRKUe4FXVAQAAAADGhZcdpYI+jn/5AAAAAAAAAAAAAHlLr169FBkZed9M8+bN9eOPP7qnEJCPHTt2TIMHD9a2bduytAT44Ycf1pEjR/6ySG7v3r0KDw83fN+4ceM0YsSITM/OiWw2mywWizIyMgzla9SoocOHDztlEd8TTzyRrRcl8Pf31+bNm9WoUSND+UmTJum9997TnTt3HGZNJpOGDBmijz/+OMv9cqLr169r7ty5WrdunY4ePar4+Pi/PO7l5aUqVaqoW7duGjx4sAID//rz9jabTYmJibL9P/buPb7n+v//+P393nvvzTazGNvMLJbTnFMfZKjE19kSQujDx6GIVDpQ+nwqH+lIoUSKFB/klFNF5JARRTk2Lcexg8PMzNv23vv9++Nzye9Tsfdh7/d7G7frP9X79Xg+Hve9wo4eL5tN5cuX/8s1Pz+/ImeMi4vTtm3bVKlSpSL3AkoSq9WqZcuWacGCBUpKSlJ6errsdrvjg14WGBio2rVrq0OHDhoyZIiqVatW3JGAUiclJUUTJ07UypUrlZmZ6bC+WrVq+u2335zqPW7cOL366qtX/9toNMpsNqtx48YaM2aMunfv7rBHVlaWXnzxRW3YsEFHjhyRxWKR9N/3+yEhIerUqZP+9a9/KS4uzqlMvrZmzRr16dNH2dnZV18zGAyqVKmSRo0apeeee44l0ZLy8vLUp08f7dy5U+np6crLy7t6LTIyUg899JAmTJjg0kOFAAAAAE9Zvny57r//fod1J06cUJUqVXyQCAAAAAAAAACA0uWlDzqwWBsAAAAAUDQs1gYAAAAAAAAAALg5zZs3TwMGDCi0xt/fX9nZ2SypArzk888/13PPPaeUlBS3ezzyyCN6//33r3nt008/Vf/+/Z3qExYWprNnz2rSpEn66KOPdPLkSV25ckVGo1Emk0llypTRs88+q7Fjx7qd1VdWr16tzp07O1V73333ad26dR6bbbVaFRUVpTNnzrjdw9/fX1u2bFHTpk0LrWvTpo02bNjgcv+4uDht2rRJ0dHR7kYsEWw2m8aNG6c333zT6SXqv/Pz85PNZvvLAuDo6GiNGDFCTz/9tEwmkw4dOqQ6deo47BcUFHTd5eYDBw7Uhx9+yHJM3BTy8vK0ZMkS/ec//9GOHTuUkZFRIhZtlylTRvHx8erQoYOGDh2qmJiY4o4ElBgpKSmaPXu2Nm7cqMjISLVu3Vr333+/YmNjr9bUq1dP+/fvL7RP7dq1dfDgQafnJicnKyAgQDExMTft+0ir1ap9+/bJbrfLYDCoQYMGN+29cFZGRoZWr16tFi1aqGbNmsUdBwAAADe5nJwclS9fXvn5+YXWzZw5U0OGDPFRKgAAAAAAAAAASg8WawMAAAAAiozF2gAAAAAAAAAAADen06dPq3Llyg7rdu3apSZNmvggEeAdKSkpmjZtmnJychQWFqa4uDgNHjxYJpOp2DLl5eXp3nvv1XfffVekPiNHjtS7775baM24ceP06quvOtXP39/f4RKQ+Ph4rV+/XlFRUU7n9LV+/frps88+c1h3yy23KC0tTWaz2aPz09PTVadOHZ0/f97tHv7+/kpKSrrun7/33XefvvnmG7f7m0wmvfPOOxo+fLjbPYpTTk6OateurdTUVK/0N5lMmj9/vvLz8/XQQw8VWms0GlVQUKCMjAx99tlnOnLkiOx2u+rWratWrVopPj7eKxmB0iAvL08LFy7UwoUL9f333+vMmTMlYtF2cHCw4uPj1alTJw0dOrREv08DvGXq1Kl64YUXlJ2dfc3roaGhWr58ue655x7dc889+vbbbwvt16hRI+3evdsLSQEAAACg5Grbtq3Wr19faE3fvn2d+no1AAAAAAAAAAA3GxZrAwAAAACKjMXaAAAAAAAAAAAANy+DweCw5sMPP9Q//vEPH6QBPOvLL7/UiBEj9Ntvv/3lWocOHbRmzZpiSCVZLBbFx8fryJEjReozZswYvfHGG07VxsTE6OTJk0Wa979K+lLmGjVq6Ndff3VY9+OPP6px48ZeyWCxWNS5c+ciLb/29/fXjh07/pLRmWUtzrrrrru0adOmYl0074569epp//79Xp1hNBp17733OrzXQUFBunTpklezADcKi8Wi+fPn6/PPP9fOnTt15syZ4o4k6b+LtuvXr68uXbroH//4hyIiIoo7EuA1OTk5ql+/vo4ePeqw1mAwaNCgQdq3b5927NhRaG2zZs2UlJTkoZQAAAAAUDqMHj1a77zzTqE1TZs21fbt232UCAAAAAAAAACA0uOlDzrIWNwhAAAAAAAAAAAAAAAAAABA6dS3b1+HNXv27PFBEsBzVqxYodjYWHXo0OGaS7Ulae3atZoxY4bPMtlsNm3atEmjR49WmTJlirxU+4UXXnB6qbakIs/7M6vVqlGjRiknJ8ejfT0lJCTEYY3RaPTaUm1JCgwM1Pr167VkyRKFh4e71SM/P1/NmjX7w5/DnlyqLUnbtm1TYmKix/r5Qvfu3b2+VFv67+9bZ+51aGio17MAN4rAwEANGjRIa9asUWZmpi5duqSZM2eqbdu2Kl++fLHlunTpkrZv367nn39ekZGRCg0NVYsWLfTaa6+VmOXfgCdYrVbVqFHDqaXakmS32zV79myHS7Wl/z5oAgAAAABuNvHx8Q5r8vLyfJAEAAAAAAAAAIDSicXaAAAAAAAAAAAAAAAAAADALY0aNXJY89NPP/kgCVB0ixcvVkxMjBITE3X8+HGH9Y899pgOHz7stTyHDx/WXXfdpVtuuUUmk0l333233nnnnSL3feWVV/TKK6+4dMZkMslgMBR59v8qKCjQqFGjPNrTU+rXr++wxlfLH7t3767MzEzNmTNHERERLp/Py8tT48aNNWXKFMXExHh0qfbvVq9erfnz5ztVm5ubq6ysLI9ncMa6detUtmxZLVu2rFjmX0/FihWLOwJQagUFBWnIkCH6+uuvdfbsWV28eFHTp09XmzZtdMsttxRbrosXL2rbtm167rnnVLFiRZUrV04tW7bUu+++K5vNVmy5gKIaOXKk0tLSvNKbxdoAAAAAbkY1a9Z0WMPXEgAAAAAAAAAAuD4WawMAAAAAAAAAAAAAAAAAALc4s1h7z549stvtPkgDuGf+/PmKiopSr169dPLkSafPFRQUKCEhweNLLaxWqwYMGKBatWopKSlJWVlZHvk9ZDab9dFHH+mFF15w63y1atWKnOHPPv30U1ksFo/3Lao6deo4rLl06ZJPF5o8/PDDSktL03/+8x9FR0e7fP6JJ55w6de3qx599NGr/26z2bRv3z5NnTpVDz/8sP72t78pKipKAQEBCg4OVnR0tE6cOOG1LP/LarVq/Pjxqlixotq1a6ecnByfzHVF5cqVizsCcMMICQnR8OHDtX79ep07d04XLlzQu+++q7vvvlthYWHFlis7O1tbt27V448/rpCQEE2cOLHYsgDuysrK0qxZs7zWPzg42Gu9AQAAAKCk8vPzc1jDYm0AAAAAAAAAAK6PxdoAAAAAAAAAAAAAAAAAAMAtDRs2dFhz8eJFHT161PthADc8+eSTeuihh5SWlubW+YyMDI8uCLbZbIqPj9e8efM8tpA+KChIgwcPVmZmpgYOHOh2n4CAAI/k+V/5+fleWdjtruTkZP3tb3/TuHHjHNba7Xbt3LnTB6n+6MEHH9TJkyc1c+ZMn88uTHZ2tpKTkyVJzz77rOrXr69Ro0bpk08+0c6dO5WWlqa8vDxJUm5urqpWrXq13lt27NihiIgITZgwQWfOnPHqrKJ48sknizsCcMMKDQ3VyJEjtXHjRp0/f17nz5/X5MmT1apVK5UrV65YMl2+fFnPP/+8WrduLavVWiwZAHfMnDlTBQUFXuvPYm0AAAAANyNnFmt783MxAAAAAAAAAABKOxZrAwAAAAAAAAAAAAAAAAAAt1SqVEmVK1d2WPfTTz/5IA3gmuHDh2vy5MlF7pOamuqBNP/13HPP6fDhwx7pVbVqVc2YMUMXL17UrFmzFBoaWqR+MTExHsn1Z2lpaTIajXryySe1Z88er8xwRu/evVW7dm2XlmW7u5DdE4YMGaKTJ08qJCTE470rV66sLVu2aPr06TKZTE6f69u3r9q0aaM333zTqfpatWqpefPmOnfunLtRr2vz5s1q0aKFV3p7UlxcnNq1a1fcMYCbRlhYmEaPHq1NmzYpKytLmZmZevPNN5WQkFDk95Ou2rx5s6pUqaJjx475dC7grhUrVni1/4MPPujV/gAAAABQEhmNjtd92Gw2HyQBAAAAAAAAAKB0YrE2AAAAAAAAAAAAAAAAAABwm9lsdliTkpLigySA8z744AO9//77Hul16tQpj/SRpG+++abIPSpWrKhdu3bp2LFjGjZsmFOLOZyxcOFCBQQEeKTXn9ntdk2ePFmNGzdW2bJltXLlSq/MuZ5hw4Zp4cKFstvtLp3r0KGDlxI5Jzo6WgcOHFBwcLDHeo4ePVqpqalKSEjQ8OHD9dtvvykuLs6psz/88IM2bNjg0rzt27erQYMGslqt7sS9rgEDBqigoMCts40aNdLu3bt18eJFTZw4UfXq1ZOfn59H8/3u9ddf90pfAM4JDw/XU089pS1btujChQtKT0/XpEmTdNddd6ls2bJen5+enq4aNWp4fWEx4AlHjx71Wu/w8HAeNAEAAADgppGTk6PJkyerefPmat68ucN6FmsDAAAAAAAAAHB9LNYGAAAAAAAAAAAAAAAAAABuy87OdliTn5/vgySAY5s3b1atWrX0yCOPeKznyy+/LKvVqtTU1CIvuDh27JjbZw0Gg95//31lZGSoSZMmRcpxLWFhYfr444+drg8ICFDlypVdnpOTk6OuXbvqgQce8Piy5WuZMGGCZs6c6fK5cuXKOfVgAW+LiYnR/v37PbJce/To0Zo8efJf+v/6668KDAwscv/rSU1NdWqBjLN++OEHt38vPfTQQ9q9e7caNWqkkJAQjR07Vnv37lVeXp527dqlWbNmad68efriiy+0adMm7d69W/v371f58uXdmnfu3Dm3zgHwjkqVKunZZ5/Vd999p+zsbKWlpenf//63mjVrppCQEK/MzM/PV2JiosaMGeOV/oCnxMfHe633iBEjvNYbAAAAAIqbzWbTunXr1KtXL0VGRqps2bJ68skntX37dqfPAwAAAAAAAACAa2OxNgAAAAAAAAAAAAAAAAAAcFu3bt0c1nhzISvgDJvNpo4dO6p169ZKTk72aO+9e/fK399fVapUkclkUrly5fTAAw/ozJkzLvc6e/asWxkMBoPmzp3r0YXh19KnTx+1bdu20Jrg4GC9+OKLys3N1YkTJxQaGurWrKVLl6pr165unXXWvHnzNH78eLfONm3a1MNp3BcbG6u9e/cqKCjI7R6PP/74X5Zq/6/Zs2e73dsZu3bt0pAhQzzSa/To0W6dq1u3rj799NNrXjMajWrSpIkGDx6sfv36qUuXLmrVqpUaNWqk+Ph4paSkKDw83OWZ69evdysrAN+IiIjQuHHjlJSUpIsXL+rUqVN6+eWX1bRpU4880OB/vfXWW2revLny8vI82hfwlPbt23ulb/369fXiiy96pTcAAAAAFJfU1FSNHTtWdevWVUBAgNq1a6fFixcrPT3d5V4FBQVeSAgAAAAAAAAAwI3B8K8Z7e2//8ettSqoclX3fngdAAAAAHBzuivmRQX7RxZ3DAAAAAAAAAAAABSTvn37asGCBYXWvPfee3r00Ud9lAj4I5vNprp16+rQoUM+nWs0GvWvf/3L6cXNAwYM0Lx581yec/vtt2vevHmKj493+aw7LBaLmjRpogMHDlx9zWAwqFy5cnruuef09NNPy2g0Xr02a9YsDR061O15q1atUqdOnYqU+VqeeOIJTZkyxa2zZrNZmZmZbi8N95aUlBTdfvvtys7Odunc448/7vBeWK1WBQQEyGazFSWiQ7feeqsuXLggk8mkkJAQhYaG6pZbblF4eLgqVqyoqKgoRUdHKyYmRrGxsapatepfHt4QHR2tU6dOuTS3W7duWrp06R9+7brq3LlzqlGjhs6dO+f0mX79+rn1+x5AyXDixAnNnj1bq1ev1oEDB5Sbm1vknhUqVFBSUpJq1KjhgYSA56Snpysy0rM/J1izZk3t379fJpPJo30BAK6bMmWKNmzYoHr16slisejChQsqW7asqlSpos6dO6t27drFHREAgBLNarVq0aJFmjt3rnbs2KELFy54rHdYWJjOnz/vsX4AAAAAAAAAANwoXvqgA4u1AQAAAABFw2JtAAAAAAAAAACAm9sDDzygpUuXFlrz0UcfaeDAgT5KhJLKYrHonXfe0UcffaQjR46oQoUKatiwodq3b68BAwaofPnyXpnrzPJ3b3rxxRf10ksv/eG1jIwMvfHGG0pKSlJycrIyMzOd7ufv76/mzZurRYsW6tevn88Wav+Z1Wp1eglily5dtGrVKrfmhISE6OzZszKbzde8/s0332jq1Kk6c+aMzp8/r+zsbF26dEnnz59XYGCgQkNDZbVaZbfbVatWLVWtWlXffvutMjIy3MpjNBr14Ycfltg/0ywWi3r06KE1a9bIbrcXWhsYGKhXXnlFY8aMcap3zZo1dfjwYU/E9CiDwSA/Pz+ZzWYFBAS4tGQmPj5ekyZNUpcuXTyS5cyZM6pZs6ZTGQwGgzIyMhQeHu6R2QCK37Fjx/Thhx9qzZo1OnjwoC5fvuxWH5PJpE8//VQPPvighxMCRePOwyuuxc/PT02bNtXGjRuv+zEeAMA3cnNz1aZNG23fvr3QutDQUA0aNEhvvfVWkR5IBADAjeTAgQOaNm2avvzySx07dsxrDyWMjIzU6dOnvdIbAAAAAAAAAIDSjMXaAAAAAIAiY7E2AAAAAAAAAADAza1Tp05as2ZNoTXz589Xnz59fJQIvpSbm6v33ntPc+fO1S+//KKwsDA1bNhQTzzxhDp27ChJSk5OVvfu3XXw4MHrLpYwGAxKSEjQ4sWLFRER4bF8mzdvVuvWrd06m5mZqbS0NDVo0MDhgmJH3n//fT3yyCOSpJycHN166606e/asy338/f1lsVhK5RKr9u3b66uvvnLrbKdOna65mHvdunVq37691xaW/FndunW1cuVKVatWzSfziiI1NVX9+/fX1q1blZ+ff/V1Pz8/ValSRe3bt9eUKVMUGBjodM/FixerV69e3ojrc+Hh4dqzZ4+io6M93jsjI0M1a9bUhQsXCq1LSEjQli1bPD4fQMmRkpKijh07Kjk52a3zI0aM0LRp0zycCnBfamqq4uLidOXKFbfON2jQQMOGDdPQoUOdfkALAMB7vvnmG3Xr1k2XLl1y+kxkZKQ2btyo2rVrezEZAAAlU25urmbPnq0FCxbop59+Um5urk/mVq5cWampqT6ZBQAAAAAAAABAafLSBx1kLOLP+XtN1tnLOn/2cnHHuK6Smo375h7um3tK+n2TuHfuKqnZuG/u4b65h/vmHu6be7hv7inp903i3gEAAAAAAAAAAODmYLFYHNYEBAT4IAl8KT09XbVq1VJISIiefvpp7du3T/n5+crMzNT69evVqVMn1a1bVz/88IP+9re/af/+/YUuP7bb7dqyZYuqVq2qzz///A/XLBaLkpOT9c033+jMmTMu5Vy2bJnLb1uZMmV0/PhxhYeHq169enrwwQdd7vFno0aNkiRZrVbVq1fPraXakhQfH18ql2pL0pdffqnExES3zq5evfovC/w3btyoDh06+GSpdvXq1TV79mzt27evVCzVlqTo6Ght2LBBeXl5ys/P1+7du5WUlKS8vDwdPXpUM2bMcGmptiT17NlT9erV81Ji3xo/frxXlmpLUqVKlXTw4EGVLVv26muBgYGqXr26OnfurEmTJmnv3r0s1QZuAnFxcfrll1/01VdfufXx8PTp09WkSROnPt4GfCE6OlqrV6+WwWBw6/yXX36p4cOHs1QbAIqZzWbTsGHD1LZtW5eWaktSWlqa6tSpo+3bt3spHQAAJcumTZvUp08fRUVFKSQkRKNGjVJSUpLPlmpLUkFBgc9mAQAAAAAAAABQ2hjtJXSz9m+/nNXRQ+79pQFfKKnZuG/u4b65p6TfN4l7566Smo375h7um3u4b+7hvrmH++aekn7fJO4dAAAAAAAAAAAAbg5XrlxxWOPq8laUbDabTQ0bNlRycrIK+znUAwcO6I477tCFCxec7p2Xl6eePXvKYDDIZDLJaDSqTJkyqlWrlu677z5VqlRJ8fHx+vjjj6+7UPl/X9+3b5/zb5ik4OBg7d27VzExMVdfmzt3roKDg13q82f5+fkqW7asmjRpomPHjrndp0+fPkXKUdyWLVum9evXq0qVKi6fffDBB5WXlydJ2rx5s9q2bev1hSLNmzeX3W5XSkqKBg0a5NVZ3mQymdSoUSM1a9asyIvZt2zZovDwcKfrg4OD1aZNG124cMGlc94WFRXl9f4HDx7U4sWLdfHiRV2+fFkpKSlauXKlnn322RtmQTkA57Rr105HjhxR5cqVXT77448/KioqSgcOHPBCMsB1bdq00TvvvOPWxxQ//fSTFxIBAFxVv359zZw5s9Cv6TjSvHlzTZ482YOpAAAoGdLT0zV+/Hg1aNBAZrNZd999t/7zn/8oLS2tSO87i8IXD5cEAAAAAAAAAKC0KtpPRgMAAAAAAAAAAAAAAAAAgJuaxWJxWBMQEOCDJPCVd955R+np6V6fU1BQ8JdFFXa7XQcPHtSgQYNUvnx5paamXr22YsUKBQUFyc/PT2azWZGRkVq/fr1TswwGgxISEvTLL78oLi7uD9fMZrO2b9/+l9ddlZOTo59//tnt80ajUY8++miRMpQEbdq00YkTJ3Tq1Cm99tprTi9lzMnJ0QMPPKCtW7eqTZs2Xl+qHRcXp61bt3p1RmkUFhamw4cPq3v37oqMjJTBYPjDdYPBoNjYWA0bNkz79+9XTk6O1q9fr9DQUI0fP76YUv9RxYoV9cADD3h9TnR0tHr06KGQkBCvzwJQ8kVFRenEiRNq166dy2ezsrLUoEEDzZs3zwvJANcNGTLE5felZrPZrV//AADP++WXXzzS58knn9Tf//53j/QCAKC42Gw2LVy4UB07dlT58uUVGRmpCRMmaO/evcrPzy/ueJLk9a+FAwAAAAAAAABQmrFYGwAAAAAAAAAAAAAAAAAAuI3F2jefCRMmFHcESdKFCxcUHx+vjIwMSdLrr7+uy5cvS5Ly8/NdWv59+PBhbdmyRdHR0de8Xq9ePf366696//33VaZMmaKHd1HZsmX1/fffKzQ01OezvSUqKkrPPPOMrly5orCwMKfOrFq1Si1btpTVavVqtvDwcP38889OL/2+2YSFhWnJkiU6ffq0cnJyNHPmTHXv3l0zZ86UxWLR0aNHNWPGDMXHx//h3ODBg/+yiLs4fPHFF/y/BVAsjEajvvrqK73yyisu/3lYUFCgAQMGaPDgwV5KBziWkpKijh07KiQkRIsXL3bpbIsWLXj/CwAlhNls9livuXPnymAw6NVXX1V2drbH+gIA4E2HDh3SY489pri4OPn7+6t3795au3atzp8/79Mc/v7+io2NdVjHYm0AAAAAAAAAAK6Pn0gCAAAAAAAAAAAAAAAAAABu279/v8OawMBAHySBL2Rl9GoZ+gAAIABJREFUZencuXPFHeOq7Oxs1a5dW+fOndOuXbvc7pOZmelU3SOPPKJz586pd+/eKl++vNvzXNG4cWOlpaWpSZMmPpnnayaTSUuXLi3uGFdFRkZq3759CgoKKu4opUJQUJCGDBmiJUuWaMiQIYUuaAsKClKXLl18mO6vevTooWbNmhVrBgB44YUXtHHjRrc+Rp49e7bq16+vnJwcLyQDrm3FihWKj4/XbbfdprVr17q11G3s2LFeSAYAcEdMTIzHe44bN07lypVTZGSkRo4cKZvN5vEZAAC4Kzc3V1OnTlWLFi0UHBysOnXqaPr06frtt998/j4rIiJCvXr10vr165WXl6etW7c6PMP7VQAAAAAAAAAAro/F2gAAAAAAAAAAAAAAAAAAwC3Hjx93qi4gIMDLSeAra9euLe4If3H+/HlVqFBBeXl5bvcYP36807WBgYFasGCBzp49q8uXL2v9+vVKSkpye/b1GAwGPf744/rxxx9v+CXP99xzj7p3716sGfz8/NSvXz+dOHFCERERxZrlRrZixQrt2rVLtWrV8vnsW2+9VZ999pnP5wLAtbRu3VrHjh1T1apVXT67b98+RUdHa8+ePV5IBvyX1WrVP//5T1WoUEGJiYk6ePCg271CQkLUtm1bD6YDABRF165dvdY7PT1d06ZNU1xcnDIyMrw2BwAARzZv3qy+ffuqcuXKCgkJ0ahRo7Rt2zbl5ub6NEeZMmXUrFkzTZ48WRcvXlRaWpoWLlyoNm3aSPrv16UdcefhRgAAAAAAAAAA3CxYrA0AAAAAAAAAAAAAAAAAAFxmt9v1yCOPOFVbpkwZL6fBn9lsNr311luqV6+eqlWrppEjR+r06dNF7jtjxgwPpCt5Tpw44da5wMBAtWnTRs2aNdPjjz/ukSyhoaFKTExUamqqpkyZ4pGepcHChQtVrlw5n881GAzq2LGj0tLSNG/ePJlMJp9nuNk0adJEhw4d0hdffKHIyMg/XKtQoYLCw8PVtm1bJSYmqmXLlqpfv75iY2MVHh6u4OBg+fv7y2AwOD0vMjJSn3zyiY4cOSKz2ezpNwcA3FapUiUdOXLEreWW2dnZatKkiWbNmuWFZLiZpaenq2fPngoKCtLLL7+sc+fOFalfaGioduzY4aF0AABP+Pe//63g4GCvzjh69KiqVq2q3bt3e3UOAAC/S09P1z//+U81bNhQZrNZrVu31oIFC3T69GnZ7Xaf5TAajbr11ls1bNgw/fTTT8rNzVVSUpJGjx6tkJCQa9Y7wmJtAAAAAAAAAACuj5/8BgAAAAAAAAAAAAAAAAAALps/f77Wrl3rsC4qKkrVq1f3QSL8bvr06RozZowsFsvV16ZNm6Zp06apcuXKeuWVVzRo0KCr1/bt26epU6fq/Pnzkv675PGJJ55QXFycpP8uPH7jjTe0d+9e5eXl+faN8ZGyZcsWuceUKVO0fft2txcHVq9eXb/88stNu9jZZDJp8eLFateuXZF7NW3aVKmpqcrMzFSZMmUUEhIis9ms1NRU5eXlKSAgQGXLllWdOnU0Z84cVatWzQNvAVzVpUsXnT59WtOnT9fhw4f11FNPKSYmxunzeXl5OnHihI4eParjx48rNTVV6enpunTpkiIiIlS9enV169ZNlSpV8uJbAQBFYzQatWLFCr311lt65plnZLPZnD5rs9k0dOhQbdq0SZ988olTy7iAwnz44Yd69NFHZbVaPdKvRo0a2rVrl0JDQz3SDwDgGWazWcuWLdP//d//eXXR6JUrV5SYmKhjx455bQYA4OZls9m0ZMkSzZkzR0lJSVe/v1EcQkNDdeedd+rhhx9Wnz59XPoav5+fn8MaV75WAAAAAAAAAADAzebm/Ml7AAAAAAAAAAAAAAAAAADgtosXL+rxxx93qrZbt24s+fMRm82mHj16aNmyZdetOXXqlAYPHiyLxaLvv/9ey5YtU3Z29l/qpk+fruDgYF26dMkrWUeMGKF3331XvXv31uLFi70ywxWeWva3bds29ezZU0uXLnXpnNls1u7du2/apdq/a9u2rRITE7V8+XK3zpcrV07JycksUi5lRowY4dY5s9msuLi4qw8BAIDS7KmnnlLz5s3Vtm1b5ebmunT2s88+086dO7Vjxw6FhYV5KSFudK+99pqee+45j/Xr1q2bli5dyueCAFBCtW3bVgsXLlTv3r29uqzz+PHjMhgMevHFFzV27FgFBgZ6bRYA4MZ36NAhTZs2TV9++aWOHDlSbAunTSaTatasqS5dumjEiBEuPSzwz5z5nKmgoMDt/gAAAAAAAAAA3Oj46SQAAAAAAAAAAAAAAAAAAOCSOXPm6OzZsw7rzGazRo0a5ZUMNptNhw8f1ueff641a9bo559/1rlz54ptkUJxy8jIUFxcXKFLtX9nt9s1YsQIzZ0795pLtX/nraXaLVu21LRp02Q0GrVo0SLNnz9fsbGxMhgMXpnnjCpVqnikj9Fo1JIlSzRr1iz5+/s7fe61117z2HLv0m7JkiWqXr26y+dCQ0P1yy+/sFQbAFBq3XXXXTpx4oRbDwxITk5WlSpVtHPnTi8kw40uJydHL7zwgkd6mUwmvfbaa1q+fDlLtQGghOvZs6d27dqliIgIr896+eWXVbZsWXXt2lUnTpzw+jwAwI0hNzdX06dPV0JCgoKDg1WnTh1Nnz5dKSkpPv9eUMWKFdW9e3etXbtWV65c0f79+zVp0qQiLdWWJD8/P4c1NptNdru9SHMAAAAAAAAAALhRmYo7AAAAAAAAAAAAAAAAAAAAKF2WLFniVN348eNVp04dj89/+umn9c477yg/P/+a141Go/z8/OTv76+AgACVKVNGQUFBKlu2rEJDQxUWFqYqVaqoY8eOat++vVcXvp0+fVpnz56V2WyWv7//1X+WL19eJpNnfoxz48aN6tixoywWi0f6FVVYWJiysrL+8rqfn58efvhhffDBB394vU+fPurTp48sFos++ugjHT16VFFRUYqMjFRMTIxiY2P122+/qU2bNiooKPB4XqPRqDfeeMOjPQcPHqwBAwbo5Zdf1rx585SWlqa8vLy/1Pn5+WnAgAEaPXq0R+eXZkajUQcPHtSdd96pn3/+2akzFStW1E8//eSTZWAAAHhT+fLllZycrN69e2vx4sUunb106ZKaNWumKVOmaOTIkV5KiBvRI488IqvVWqQegYGB6tOnj95++22FhYV5KBkAwNsaN26sU6dOae7cuXrqqad0/vx5r82yWq1auXKlVq1apX79+mnOnDk8hAEA8BebN2/WjBkz9O233yotLa3YFkoHBgaqQYMG6tmzp4YOHeq1B2M6+77QbrcX68NJAQAAAAAAAAAoqVisDQAAAAAAAAAAAAAAAAAAnHb+/Hlt3brVYV2DBg30zDPPeHR2bm6uWrdurV27dhVaZ7PZZLPZlJ+fr9zc3OsuBZo+fbrMZrP+9re/adSoUerZs2eR8tlsNn3zzTf65JNPtHnzZp08eVI2m+269WXKlFGtWrXUvn17DRo0SDVq1Ci0/+nTp/Xtt9/qxx9/VPny5VWvXj0dOHBAY8eOLbblEn9WqVIlnT59WmfOnNErr7yixYsXKzc3VwkJCfr0009Vvnz5654NDAzU8OHDr3ktJiZGa9euVfv27Qu9p64KCAjQ66+/rkqVKnms5+/MZrMmTJigCRMmSJIyMjK0atUqbdu2TXXq1FGnTp1Uu3Ztj8+9EZjNZu3evVs9e/bUmjVrrrs0Pjg4WOPHj9ezzz7r44QAAHiP0WjUokWLNH36dI0aNcqlj31sNptGjRqlb7/9VosXL2ZZJZyydu1at89GRUXpmWee0ahRo/j1BgCllNFo1MCBAxUVFaUOHTp4fZ7dbte8efP05Zdfavfu3YqOjvb6TABAyZWRkaH33ntPy5cv18GDB6/5gEpfMBgMiomJUdu2bTVixAg1btzYJ3Od/TyqoKCAz7kAAAAAAAAAALgGFmsDAAAAAAAAAAAAAAAAAACnrV27VgUFBQ7rXn31VZnNZod1ubm5ev3117Vq1SqdPXtWFy5cUG5uroxGo0JDQ9WsWTP9/e9/V9euXVW3bl0dPXrUA2/F/5eXl6etW7dq69atioiI0GeffaY2bdr84fpbb72llStX6tixY7LZbDIajfLz87v6T4vFolOnTsnPz8+pe/O7y5cva8+ePdqzZ48mTZqkwMBA1ahRQ6GhoapSpYrOnTunI0eOKCMjQzk5OR5dKO0NwcHB2rt3r4xGoypVqqSpU6dq6tSpHuvftm1bffHFF+ratWuR74XBYNCDDz6ojz/+WIGBgR5KWLhKlSpp0KBBGjRokE/mlXZGo1FLliyRJO3Zs0czZszQli1bFBsbq7Zt26pXr14s3wIA3NBGjBihZs2a6e6771ZOTo5LZ5cuXaoaNWpo586dhT7YBJCkCxcuuFRvMBh0++236+2331arVq28lAoA4Gvt27dXaGiosrOzfTIvMzNTVapU0a+//qq4uDifzAQAFD+bzaYlS5Zozpw5SkpKuu6DUX0hNDRUd955p/r3768+ffo49T0tT/Pz83OqrqR/fwgAAAAAAAAAgOLCYm0AAAAAAAAAAAAAAAAAAOC0lStXOqyJiIhQx44dC62xWq3q37+/Fi1adN2FAJcvX9aKFSu0YsUKt7K6Kj09XW3bttXUqVPVuHFjjRs3Tt99952sVqtT511Zqn0tFotFe/fuLVKP4uLv769du3apUqVKXp3TqVMnLV68WD169JDdbi+01mg0asaMGbrlllv08ccf6/Tp07p48aIqVqyoBQsWKDY21qtZ4TmNGjXSjBkzijsGAAA+16RJE6Wmpqpp06Y6dOiQS2d/++03ValSRV9//bUSEhK8lBA3AqPR6NTnMmazWYmJiXr33XcVERHhg2QAAF976KGH9P777/t05m233aYePXpo9uzZCg0N9elsAIBvJCcna+rUqVq7dq2OHDlSbEuiTSaTatSooc6dO2vEiBEl4nsERqPRqbqifv8JAAAAAAAAAIAbFYu1AQAAAAAAAAAAAAAAAACA05KSkhzWDB06tNDrW7duVdeuXXX+/HlPxfIYu92uxx57rLhjlCoBAQH6+uuvVbt2bZ/M6969u44dO6b33ntPK1euVHJysvLz8yVJISEhuv3229W3b189/PDDCgwMlCT16NHDJ9kAAAA8LTQ0VAcPHlT//v316aefunT28uXLatWqlV5//XWNGTPGSwlR2pnN5qsfTxfm0qVLMpn4q2gAcCObOHGiPv74Y1ksFp/O/fzzz7VixQpt2LCBB4IAwA0gNzdXH3/8sRYsWKA9e/bo0qVLxZalYsWKSkhI0NChQ9WuXTunF1n7ip+fn1N1LNYGAAAAAAAAAODaStZX/gEAAAAAAAAAAAAAAAAAQIl28uRJhzX33nvvNV+32Wzq27evWrVqVSKXasN5QUFB6tGjh9avXy+LxaJWrVr5dH5MTIxeffVV7du3T3l5efr222/166+/6uLFi9q0aZOGDRt2dak2AADAjWDevHmaOXOm00u3fme32/X000+rS5custlsXkqH0qx+/fpO1WVmZno5CQCguIWFhWnHjh0KDQ31+ez8/Hzdc8892rhxo89nAwCKbuvWrerXr5+io6MVEhKixx57TN99953Pl2oHBgbqzjvv1Guvvabz588rIyNDS5cuVfv27UvcUm1JTmfi83kAAAAAAAAAAK6t5H31HwAAAAAAAAAAAAAAAAAAlFgGg8FhTYcOHVS2bFk1bNhQY8eO1ZEjR7Rt2zZVrFhRCxYskN1u90FSSJKfn5/MZrNHey5atEiXLl3S4sWL1aZNG4/2dlfr1q0VFxdX3DEAAAC8asiQIfrxxx/dWna5atUqVatWTRkZGV5IhtJs5MiRTtW9/vrrXk4CACgJGjRooAsXLmj58uW6/fbbXT5frlw5t2dbrVa1a9dOWVlZbvcAAPhGRkaG/vWvf6lRo0YKCAhQy5Yt9dlnn+nUqVM+/R6QwWBQ1apV9Y9//EM//vijLl++rO+//17PPPOMwsLCfJbDXQaDwanvuxUUFPggDQAAAAAAAAAApQ+LtQEAAAAAAAAAAAAAAAAAgNOcWdJssViUk5Ojn3/+WZMmTVL16tXVokULnTt3zgcJ8b8OHjyoCxcuKCYmptA6f3//qwsvNm3apMTERIWFhclkMql27dp6+umndfz4cdntdvXs2dNH6QEAAPBnDRo0UGpqqurXr+/y2ePHjys2NlbffPONF5KhtOrdu7f8/f0d1q1du9YHaQAAJUW3bt30ww8/KDw83Kl6g8GgRYsWKSsrS0ePHtXdd9+tihUrujzXarVq2LBhLp8DAHiXzWbT559/rs6dO6tChQqKiIjQSy+9pJ9++kl5eXk+zRIaGqp7771XH330kSwWi44dO6YPP/xQjRs39mkOT3FmETmLtQEAAAAAAAAAuDZTcQcAAAAAAAAAAAAAAAAAAAClh9lsVm5ubnHHgBMuX76swMBASdKhQ4fUvn17ZWdny9/fXyaTSWazWf7+/jKbzZo0aZKioqIkSa1atVKrVq2KMzoAAAAKERISop9//lmDBw/W7NmzXTprsVjUtm1bvfTSSxo/fryXEqI0MRqNiouL06FDhwqtS0lJ8VEiAEBJYrPZnKqbPXv21YexxcbGauPGjZKkJ598UpMnT3Zp5pIlS5Sdna3Q0FDXwgIAPOrw4cOaOnWq1qxZoyNHjjj9PsHTTCaTbrvtNnXp0kUjRoxQbGxsseTwhgsXLjhV58zybQAAAAAAAAAAbkYs1gYAAAAAAAAAAAAAAAAAAE4zm83FHeEvatasqV9++UVZWVk6efKkTp06pdTUVGVkZCgzM1NnzpzR+fPnlZWVpQMHDujMmTPFHdmrjEaj3n333atLtSUpKChImzdvLsZUAAAA8LQPP/xQrVu31sCBA1VQUOD0ObvdrhdffFGbN2/W2rVrZTLx14tudoMHD9aYMWMKrbFardq0aZNat27to1QAgJLgf7++VJgHHnjgmq+//fbbio6O1rPPPuv0xysFBQVasWKF+vfv73ROAEDRWSwWffTRR1qwYIF2796tS5cuFVuWihUrKiEhQYMHD1b79u1lNBqLLYs3bdu2zWGNn5+fypcv74M0AAAAAAAAAACUPiaj0VDcGa4prnYFyV4ys0lS9drhxR3hmrhv7uG+uaek3zeJe+cu7pt7uG/u4b65h/vmHu6be7hv7uPeAQAAAAAAAAAA4EZU0hZr+/n5ac2aNZKksLAwhYWFqV69eg7PpaSk6LbbbvNKJoPBoIiICDVr1kx9+/bV/ffff3VZoc1m04kTJzRv3jytXr1a+/btU05OjkfmRkZGauDAgRo3bpxCQkI80hMAAAAlW//+/XXnnXeqefPmysrKcuns+vXrVbVqVe3cuVPR0dFeSojS4NFHH9XTTz8tu91eaN3s2bNZrA0AN5nq1avr1KlTDuvuvfde7dq165rXnnrqKfXo0UNt2rRRSkqKU3P379/vUk4AgHu2bt2qGTNmaOPGjTp9+rTDzwm8JTAwUPXq1VOPHj00bNgwhYWFFUsOX9uyZYvDmkaNGvFALAAAAAAAAAAArsPwrxntr35349ZaFVS5amhx5gEAAAAAlDJ3xbyoYP/I4o4BAAAAAAAAAAAAH4mIiFBGRobX+jdr1ky33XabUlJSdPz4cZ06deqaixxuueUWPfTQQ3rllVfcXrBgs9mUkJCgpKQkp+pNJpNuvfVWtWrVSgUFBbJarcrPz5fVapXValV4eLjuuece9erVy6UF5Onp6ZozZ46++OILHTx4UBaLRQaDQRUqVFDVqlVVu3Zt3XHHHUpISFB8fLyMRqNOnDih559/Xl999ZWaN2+uiRMnKj4+3q37AAAAgNLPYrEoISFBP/zwg8tnzWazVqxYofbt23shGUoLZz7Xq1q1qo4dO+ajRACAkmDGjBl69NFHnap94403NGbMmEJrRo4cqWnTpjnsZTAYZLPZnJoLAHDNrFmzNH36dB08eFB5eXnFksFgMCgmJkb33Xefhg8friZNmhRLjuKWkJCg7777rtCaJ554Qm+//baPEgEAAAAAAAAAUHq89EEHFmsDAAAAAIqGxdoAAAAAAAAAAAA3l+joaJ06dcrjfe+77z6tWLFCQUFBf3g9Ly9PCxYs0Pz58/XDDz+oZs2a+ve//6177rnHY7Pvv/9+rVmz5poLJAICAtSxY0e99tprqlGjhsdmAgAAAN7w2GOPafr06S6fMxgMeu655zRx4kQvpEJpkJiYqBUrVhRaYzQadeXKFZlMJh+lAgAUN5vNpuDgYFksFoe1fn5+slgsDt9PBAUF6fLlyw77DRgwQHPnznU6KwCgcDt37lSXLl2Unp5eLPPLli2rO+64Q/3799dDDz3k0gNKb0SXL19WWFiYw+XmS5cu1f333++jVAAAAAAAAAAAlB4vfdBBxuIOAQAAAAAAAAAAAAAAAAAASo+KFSt6tF9QUJCWLVumdevW/WWptiSZzWY9/PDD+uqrr3TmzBlt27bNo0u1JWnZsmW6cuWK0tLSNGPGDPXq1UtNmzbV7NmzlZubq6VLl7JUGwAAAKXCtGnTtGjRIpcXH9vtdr366qtq1aqVrFarl9KhJOvXr5/DGpvNpuXLl/sgDQCgpDAajXr00Uedqi0oKFBcXJzDuujoaKf6ffLJJ3r33XedqgUAFG7u3Llq1qyZT5dqm0wm1a5dW2PGjNHRo0eVnZ2tDRs2aODAgTf9Um1J+v777x0u1ZakhIQEH6QBAAAAAAAAAKB0YrE2AAAAAAAAAAAAAAAAAABwWkBAgMd63XfffcrMzFRiYqLHehZFRESEhg0bpoULF2r79u0aNGiQjEZ+1BIAAAClS8+ePXXo0CFVqFDB5bNbtmxRdHS0jh075oVkKMliYmKcqlu0aJGXkwAASpo333zT6Y8rjh8/rrFjxxZa07hxY6dnP//8807XAgCu7YknntDf//532Ww2r88KDw9XYmKiVq1apStXrujgwYN64403FBsb6/XZpc2WLVsc1tSpU8fjD7wFAAAAAAAAAOBGwt/2AAAAAAAAAAAAAAAAAAAATjObzQ5rgoOD1bBhQwUHB1/z+i233KJly5Zp3bp1CgoK8nREAAAA4KYXFxenU6dOqXnz5i6fzcjIUI0aNbRixQovJENJ9NZbbzn9a8Vut3s5DQCgpDEajVq/fr0MBoNT9ZMmTdK6deuue/3VV191enZOTo5Wr17tdD0A4P+z2Wxq06aNpkyZ4rUZgYGBuuOOOzRp0iSdP39emZmZWrZsmTp16sSDSx1wZrF2y5YtfZAEAAAAAAAAAIDSi+9GAAAAAAAAAAAAAAAAAAAApwUEBDismTNnjvbs2aOcnBwdP35czz//vF544QVt2rRJ+fn5OnfunBITE32QFgAAALh5mc1mbdu2TWPGjHH5bH5+vhITE906i5IvPT1dEydOVIsWLWQwGDRmzBinF2aHhoZ6OR0AoCRq1KiRGjdu7HR9v379rnstLi5O/fv3d7rXvHnznK4FAPxXVlaW4uLitGHDBo/2NRgMiomJ0cCBA/X999/r8uXL2rlzp5599lmFhYV5dNaNzGq1atu2bQ7rWrVq5YM0AAAAAAAAAACUXqbiDgAAAAAAAAAAAAAAAAAAAEoPs9nssCYvL+/qv8fExGjChAnejAQAAACgEG+88YYSEhLUs2dP5efnu3T2rbfe0nfffadNmzY59bkASgaLxaKXXnpJWVlZV1/bsGGD8vLylJmZqUuXLrndOz4+3hMRAQCl0M6dOxUSEqLLly87rM3IyNDcuXP18MMPX/P6nDlztGPHDiUnJzvstW/fPpezAsDN7Oeff1aLFi2Uk5PjkX5ly5bVHXfcoX79+qlfv358bugBvz+c1pGWLVv6IA0AAAAAAAAAAKUXi7UBAAAAAAAAAAAAAAAAAIDTAgICHNZcuXLFB0kAAAAAOKtbt246fPiwmjZtqvT0dJfObt++XZUrV1ZSUpJq1KjhpYTwlIkTJ+rll1/2yudlYWFhevzxxz3eFwBQOhiNRn3wwQcaMGCAU/XPPPPMdRdrG41G7d+/X/7+/g77nD592qWcAHAz+/zzz9WnTx9ZrVa3e/j5+em2225T586dNWLECFWrVs2DCSFJW7ZscVhTtWpVVa1a1QdpAAAAAAAAAAAovYzFHQAAAAAAAAAAAAAAAAAAAJQezizWzsvL80ESAAAAAK6IjY3VyZMn1bp1a5fPnj17VvHx8Vq4cKEXksET1q1bp0qVKun555/3ylJtg8GgL7/8UiaTyeO9AQClR//+/TVs2DCnajMyMrRu3brrXjeZTGrRooXDPufOnXP5wSAAcDMaP368evXq5dZS7fDwcHXr1k2rVq1SXl6eDh06pDfffJOl2l6yefNmhzWtWrXyQRIAAAAAAAAAAEo3FmsDAAAAAAAAAAAAAAAAAACnmc1mhzUs1gYAAABKJpPJpG+//VbPP/+8DAaDS2etVqt69+6t4cOHeykd3JWTk6POnTsrMzPTK/39/Pz06aefqmnTpl7pDwAoXWbMmCE/Pz+namfOnFno9TvuuMOpPjExMZo1a5ZTtQBws7HZbOratasmTJggu93u0ll/f38dP35cmZmZWr58uTp16iSjkRUU3mS327V161aHdS1btvRBGgAAAAAAAAAASje+qwEAAAAAAAAAAAAAAAAAAJwWEBDgsObKlSs+SAIAAADAXRMmTNCaNWuc+vj+z95//33dfvvtys3N9UIyuKNPnz5ee8BRaGio9uzZo759+3qlPwCgdDpz5oxTdQcPHiz0es2aNZ3qk5+fr6FDh6pFixbKyclx6gwA3AxycnJUp04drVy50uWznTp1ksViUUxMjBeS4XoOHTrk1PtRFmsDAAAAAAAAAOAUnU9mAAAgAElEQVQYi7UBAAAAAAAAAAAAAAAAAIDTnFm8562FbgAAAAA8p3379jpy5IgqV67s8tndu3crOjpaBw4c8EIyuGrNmjVe6VunTh2lpqaqXr16XukPACi9wsLCnKrLzs4u9HqvXr1cmrtt2zZVrlxZKSkpLp0DgBvR4cOHFRMTo+TkZJfPPv/881q1apWMRtZN+NrmzZsd1oSHh6t27do+SAMAAAAAAAAAQOnGdzoAAAAAAAAAAAAAAAAAAIDTzGazw5qvv/7aB0kAAAAAFFVUVJROnDihdu3auXw2KytLDRo00Ny5c72QDK6w2+0e7/nggw9q3759CgkJ8XhvAEDpZ7PZnKpz9LXE8PBw3XHHHS7Nvnjxoho2bKjU1FSXzgHAjWTNmjWqW7eusrKyXDrn5+enRYsWacKECV5KBke2bNnisKZly5YyGAw+SAMAAAAAAAAAQOnGYm0AAAAAAAAAAAAAAAAAAOC0oKAghzXVq1f3QRIAAP4fe3ceF3W9f3H8zMgmKBqa4gpucQNzX7HUsrzWtauZllbumVmY5bWr17pZ2q80vdk1tdSrt9RKu24ttpvhToJLqRlqiEsoKRECss78/lBRFJj5DrMAvp40D3Pm/fl8znzFAI0zAABnMJvN+vLLLzVt2jTDxV35+fkaNmyYRo4c6aJ0sIezirV9fX3VqVMn7d+/XytWrJDZzLeeAQCKNmPGDLvmwsPDbc68//77hj/mZGRkKDw8XCkpKYbWAUBF8Nprr6l3797Kzc01tC4gIEC7du3SgAEDXJQM9ti0aZPNma5du7ohCQAAAAAAAAAA5R//dxMAAAAAAAAAAAAAAAAAALBbw4YNbc4cPnzYDUkAAAAAONPzzz+vDRs2yM/Pz/DaJUuW6JZbblF6eroLksFVKleurNatW2vixIn6+eeflZWVpe3bt9tVggoAuL7961//smvOnvLWZs2aacmSJYYzpKWlKTIy0vA6ACjPBg0apIkTJxp+cZ2GDRvq2LFjatGihYuSwR6JiYk6fvy4zbnbbrvNDWkAAAAAAAAAACj/KNYGAAAAAAAAAAAAAAAAAAB2a9asmc0ZirUBAACA8un2229XYmKiXS+oc7V9+/apXr162rNnjwuSwRnq1aunTp06acqUKTp69KgyMzO1a9cuTZ8+XTfddJOn4wEAyok9e/bo7NmzNucCAwM1ePBgu/YcOnSolixZokqVKhnK8vPPP+uf//ynoTUAUB5lZWWpVatWWrFiheG13bt3V0JCgoKCglyQDEZs3rzZ5kyVKlXUsmVLN6QBAAAAAAAAAKD8o1gbAAAAAAAAAAAAAAAAAADYzZ5i7aSkJKWnp7shDQAAAABnq1WrlhISEnTvvfcaXpuWlqa2bdtq0aJFLkh2fUhOTtajjz6qFi1aqGPHjurevbseffRRnTx5stg19nydJkmffvqptm/frhdffFEhISHOigwAuM4sXbrUrrknnnjC0L7Dhw/XoUOHDL/Ax6xZs2SxWAytAYDy5Pjx42rQoIH27t1reO3YsWO1ceNGmc3USpQFmzZtsjnTpUsXeXl5uSENAAAAAAAAAADln1P/BiT17Hn9fva8M7d0GrI5hmyOIZvjynI+sjmGbI4hm2PI5hiyOYZsjinL2aSyna8sZ7PkWz0dAQAAAAAAAAAAAG5Ut25dVa5c2ebc4cOH3ZAGAAAAgCuYzWZ9/PHHmjlzpkwmk6G1FotFjz32mB566CFKLg3YsGGDmjdvruDgYC1evFg//vijvv/+e0VHR2vx4sWqX7++GjVqpJ07d16z9r333rPrDEeK+AAAuNq2bdvsmnvppZcM792oUSMlJiYqKirK7jVZWVl69913DZ8FAOVBdHS0mjVrpjNnzhhaZzabtXjxYs2ZM8dFyeCIzZs325y57bbb3JAEAAAAAAAAAICKwanF2r/8fFZHD5515pZOQzbHkM0xZHNcWc5HNseQzTFkcwzZHEM2x5DNMWU5m1S285XlbDk5+Z6OAAAAAAAAAAAAADcym81q2rSpzTmKtQEAAIDyb8KECdqyZYtdL65ztQ8++EA333yzUlNTXZCsYlm3bp169uyp/fv3y2q1Fjt39OhRderUSW+++Wah+3ft2mXXOaGhoaWJCQCAJCk+Pt7mTPXq1eXj4+PwGW+++aaWLFli9/zy5csdPgsAyqp58+bpjjvuUHZ2tqF1lStX1tatWzVixAgXJYMjkpOTdfDgQZtzFGsDAAAAAAAAAGA/pxZrAwAAAAAAAAAAAAAAAACAis+eYu1Dhw65IQkAAAAAV4uMjNSJEyfUpEkTw2vj4+NVv359xcTEuCBZxbB+/Xrdf//9slgsds1bLBY99dRTeuKJJyRJcXFxBf9uiz1fywEAUJK8vDy7XjRj/PjxpT5r+PDh2rp1q12z3377rU6ePFnqMwGgrBg1apSioqLs/jrhkuDgYCUkJKhTp04uSgZHbdmyxeaMj4+POnTo4IY0AAAAAAAAAABUDBRrAwAAAAAAAAAAAAAAAAAAQ5o1a2Zz5vDhw25IAgAAAMAdgoKCFB8fr/79+xtem5GRocjISM2ZM8cFycq3kydPqk+fPobL8iTprbfe0rx589StWze71leqVEl16tRxJCYAAAW+//57Wa1Wm3P333+/U86LjIy0++PXzTffrKSkJKecCwCekpeXp86dO+s///mP4bUdOnRQYmKiateu7YJkKC17XiyiQ4cO8vPzc0MaAAAAAAAAAAAqBoq1AQAAAAAAAAAAAAAAAACAIfYUax86dMgNSQAAAAC4i9ls1v/+9z/NmTNHZrOxb0myWCwaN26c7r//fodKpCuqBx98UPn5+Q6vj4qKUkZGhl2zt956q+FfNwAArhYTE2PXXHh4uNPOHD16tF1z586dc+hFQACgrEhOTlZISIh27NhheO3w4cMVExMjHx8fFySDM9jzgrSNGjVyQxIAAAAAAAAAACoO/m8oAAAAAAAAAAAAAAAAAABgCMXaAAAAwPVr7Nix2rFjhwICAgyvXbNmjZo2baozZ864IFn5kpiYqK1bt7rtvBkzZrjtLABAxZKTk6NZs2apefPmGj9+vM35ypUrO/X8IUOG2D37008/OfVsAHCXnTt3KjQ0VL/++quhdSaTSf/+97+1ZMkSFyWDs+Tk5NicCQwMdEMSAAAAAAAAAAAqDoq1AQAAAAAAAAAAAAAAAACAIfYUa586dUrp6eluSAMAAADA3dq3b69ff/1VYWFhhtcmJCSoYcOG2rJliwuSlR9Lly5121mDBw9Wx44d3XYeAKBisFgsGj16tPz9/fXss89q//79dq1z5MU3StKoUSM1aNDArtns7Gynng0A7vDuu++qU6dOOn/+vKF1Pj4+2rBhg5566ikXJYMzmc22qz06d+7shiQAAAAAAAAAAFQcFGsDAAAAAAAAAAAAAAAAAABD6tSpY1dBzuHDh92QBgAAAIAnBAYG6uDBg3rkkUcMrz1//ry6du2q1157zQXJyoevv/7aLeeEh4e7tcQbAFAxpKSkKCQkRAsXLlR+fr6htW3atHF6noULF9o1l5mZqXr16qlXr15atWqVLBaL07MAgDONHz9ew4YNM/zfqxo1aig+Pl633367i5LB2ewp1ubjFgAAAAAAAAAAxlCsDQAAAAAAAAAAAAAAAAAADDGZTGratKnNuUOHDrkhDQAAAABPWrZsmRYuXGhXSdiVrFarJk6cqN69e1+X5WGnT592+RmBgYGKiYlx+TkAgIrFYrGodevWOnHihEPrJ0yY4OREUq9eveTl5WXX7K+//qovv/xSAwYMUGBgoEaMGKG8vDynZwKA0rBYLOrRo4dmz55teG3z5s114sQJhYSEuCAZXKVSpUo2Z6xWqxuSAAAAAAAAAABQcVCsDQAAAAAAAAAAAAAAAAAADLOnWPvw4cNuSAIAAADA00aNGqW4uDgFBgYaXrt+/XqFhoYqOTnZBcnKLl9fX5efsXXrVlWpUsXl5wAAKpZHHnlEx44dc2htw4YNdddddzk50QVGX8RDkjIyMvTf//5X3t7eatq0qcaPH6+0tDQXpAMA+6WmpqpJkyb69ttvDa8dMGCAfvzxR/n5+bkgGVzJno9j1+OLTgEAAAAAAAAAUBoUawMAAAAAAAAAAAAAAAAAAMOaNWtmc+bQoUNuSAIAAACgLGjVqpVOnjypW265xfDa48ePKyQkRBs2bHBBsrKpdu3aNmdMJpOioqIc2r9du3Zq3ry5Q2sBANevzMxMrVy50uH1CxYscGKawkpbNnrkyBHNnj1b1apVk8lkUqtWrTRlyhRlZmY6KeG1kpOTNXjwYDVu3FiBgYEymUwymUzy8/NT1apVFRYWpkGDBmn8+PHauHGj4uPjXZoHl23atEkjR47Uli1bPB0F15l9+/apQYMGOnr0qKF1JpNJ//d//6cPP/zQNcHgchRrAwAAAAAAAADgfBRrAwAAAAAAAAAAAAAAAAAAwyjWBgAAAHC1KlWq6IcfftDIkSMNr83KytJdd92ladOmuSBZ2TN8+HCbM1arVY0bN5avr6+hvU0mk9avX+9oNADAdeyTTz5xuNTz4YcfVq9evZyc6LKbbrrJqfvt3btXU6dOVUBAgEwmk6pWrVpwa9q0qYYMGaKTJ086vP/YsWNVp04dLV++XAkJCTp37lzBY9nZ2UpPT1d8fLxWrFih2bNn64477lBYWJgCAgLk5+enyMhIRUdHO+OpVjilKZ61WCwaPHiwunfvriVLlui2226Tt7e3wsLCNHbsWP3www9OTAoUtmrVKrVu3Vrp6emG1nl7e+ujjz7S5MmTXZQM7uCMYm2r1VqqGwAAAAAAAAAAFQ3F2gAAAAAAAAAAAAAAAAAAwDB7irUPHz7shiQAAAAAypr//Oc/Wrp0qSpVqmRondVq1QsvvKA777xTeXl5LkrnfOnp6XrppZfUs2dPNW7cWHXq1FHLli01YMAAHThwoMg1AwcOtKtYbcWKFXr++ecN5WnRooVq1aplaA0AAJL01VdfGV5jMpn0wAMPaPny5S5IdNmgQYNcun96enrB7ciRI1q2bJkaNGigLl26FPp4vm3bNkVFRalTp05q06aNunbtqnvvvVfjx4/XunXrtHHjRnl7e2vu3LkOF0BnZ2dr+/bt6t69uwICAtSnT59iP6eoyHbv3q2mTZvKy8tLQUFB6ty5sx566CFVqlRJLVq00Lx58wx9zrhz507Vrl1by5cvL1Qwm5eXp/j4eM2dO1ctW7aUn5+fWrVqpX/84x9KSEhwxVPDdeif//ynHnjgAcNf51SrVk379u3Tvffe66JkcBd7vv47e/ZssY85oxibcm0AAAAAAAAAQEXj5ekAAAAAAAAAAAAAAAAAAACg/LGnWPvUqVP67bffdOONN7ohEQAAAICyZPDgwWrbtq26dOmi1NRUQ2s3bNighg0baufOnapXr56LEpZeWlqa+vbtq+++++6agrJTp07phx9+0KpVq9SwYUM9/fTTGjduXEGZmtlsVtOmTRUfH1/iGXv37lVMTIw2btyob7/91mamGjVquLzYFABQcWVnZ9s9azKZ1LFjRy1fvlxNmjRxYaoLnnrqKU2ZMsXhsmpHWK1Wbdu2TREREQoMDFR2dnaJ12j27NlOz5CZmamPP/5YH3/8sSpVqqSaNWsqLCxMkZGRioyMVLdu3RQYGOj0cz3BYrFo48aNGjhwoDIzM5WZmVnw2O+//64dO3Zox44dkqQff/xRUVFRioqKUuPGjdW9e3eNHDlSkZGRRe47ZswYLVq0yK5S2ezsbO3du1d79+7V9OnTFRAQoObNm+uvf/2rHn30UV7ABIZYLBb17dtXn3zyieG1TZo00a5duyrM7/Hrnb0vrDRx4kSX5rBarTKZTC49AwAAAAAAAAAAd7H9p+8AAAAAAAAAAAAAAAAAAABXqV27tqpUqWJzbs+ePW5IAwAAAKAsCg8PV1JSktq0aWN4bVJSkho3bqzPPvvMBclKb968ebrxxhu1ceNGmwWNx44d0/jx4+Xl5SU/Pz/dd999ioqKUk5Ojs1zsrOztW3bNm3YsEEDBgwocfaBBx5QcnKymjdvbui5AABwSUREhN2zWVlZ2r59u1tKtSUpMDBQixYtkp+fn1vOu1paWpqh4nFXyM/P1+nTp7Vp0yZNnz5df/3rX1WtWjWZTCZ5e3srJCREkydPVlZWlkdzGrVt2za1b99evr6+uvPOO3XmzJlCpdq2/PLLL1qyZIm6dOkib29vhYWF6YknntDu3bslSffcc48WLlxoV6l2UTIyMhQTE6PnnntOtWvXVvXq1dW9e3fNmzdP6enpDu2J60N6erpuvvlmh0q177nnHsXHx1OqXYHUrFnT5oy7XqjW0f8eAgAAAAAAAABQ1lCsDQAAAAAAAAAAAAAAAAAADDOZTAoPD7c5t23bNjekAQAAAFBW+fn5KS4uTk8++aThtTk5Oerdu7cmT57sgmSOSUxMVHh4uN3F2FeyWq3Kzs7WunXrNG/ePB09etSudb///rsk6cMPP9Tu3bvVp08f+fv7FzweEBCgzz//XCtXrpTZzLeLAQAc98gjj9g96+vrK5PJpD59+mjKlCk6cOCAC5NdMGLECJ07d05/+9vf5Ovr6/LzypO8vDwdO3ZMr776qkJCQgx/nuIJSUlJ6tGjh7p06aLY2Fjl5eWVes+8vDzFx8frrbfeUps2beTr66svv/zSCWkv++OPPxQdHa2oqChVrVpVNWvW1F/+8hctW7asXFx3uMehQ4fUoEEDxcfHG147adIkrV+/ns/tK5jWrVvbnNm8ebPOnz9f6D6r1eqSImzKtQEAAAAAAAAAFQF/mwIAAAAAAAAAAAAAAAAAABzSuXNnmzNbt251QxIAAAAAZd3cuXO1YsUKeXl5GVpntVr16quvqmvXrk4pW3SUxWLR+PHj1bhxY/30009uPbtu3boF/96qVSutW7dOGRkZ+v3335Wbm6v09HT16tXLrZkAABVTgwYNFBgYaGjNxx9/rKlTpyoiIkJBQUEaPXq00tPTXZRQ8vLy0qxZs5Senq7o6GitXbtWixcv1sSJEw1/nlFRJScnq2vXrobWWCwWF6W5VkpKinr37q26devq22+/delZ7ii6Pnv2rD777DMNGTJEfn5+qlu3rgYMGKCPPvrIrdcVZcdnn32miIgIpaamGlpXqVIlvf/++3r11VddlAyedNddd9mcycrK0ubNmwvKtF1dfn3lORRtAwAAAAAAAADKI4q1AQAAAAAAAAAAAAAAAACAQyIjI23O7NixQ/n5+W5IAwAAAKCse/DBB3XgwAHVqFHD8NrNmzerbt26SkxMdEGyksXExKhu3bqaPXu2R8oR69WrV+T91atXp0AUAOB0Dz/8sMNrf//9dy1cuFBBQUF67bXXnJjqWl5eXuratav69u2rESNGaPr06crNzVV2drYmTZqk0NBQmc3X77dRx8TEaPTo0XbNde7cWd7e3vL29ladOnV066236umnn9a2bducnutf//qXgoODtX79eqfvXRZYrVYlJSVp1apV6tu3r7y9vRUaGqqhQ4dq06ZNno4HN3jttdfUu3dv5ebmGloXEBCg2NhYDRo0yEXJ4Gn169fXzTffbHPum2++sb2ZyeDNTpRrAwAAAAAAAADKm+v3b4QBAAAAAAAAAAAAAAAAAECp2FOsfe7cOe3bt88NaQAAAACUB82aNdOvv/6qTp06GV7722+/qVmzZlq3bp0Lkl0rJydH999/vzp37qzTp0+75cyr1ahRQ7Vq1fLI2QCA69OsWbPk4+NTqj1yc3M1ceJEtW/fXjk5OU5KZh8fHx+9+uqrSkhI0Pnz5/XII4+oVq1a12XJ9sKFCxUXF3fN/RaLRfPnz1eDBg3UqVMn7dixQxaLRXl5eTp16pS2bt2qf//73+rSpYtTCtItFotmzJihatWqacKECYYLh8szi8WixMRELV26VN26dZO3t7fCwsIUFRWlPXv2eDoenOyhhx7SxIkTDZcTN2jQQEePHlWrVq1clAxlgdVq1V133WVz7uuvvy7+QYNF2Y6so1wbAAAAAAAAAFCeXH9/CwwAAAAAAAAAAAAAAAAAAJyifv36atiwoc257du3uyENAAAAgPLCx8dH27dv1zPPPGN4bW5uru677z6NHz/eBcku+9///qegoCCtWbPGo8Vijz32mMfOBgBcn/z9/fWf//zHKXvFxsaqffv2slgsTtnPKB8fHy1btkynT59Wbm6u1q9fr06dOqlu3boeydOgQQNNnz5dffv21YABA9S0aVMFBATIy8vLZWeuWrWq4N8tFoumTZumqlWr6sknn9SJEydsrp84caImTZrk0NlnzpzR4MGD5e/vr0mTJiktLc2hfSqSvLw8xcfHa968eWrdurX8/PzUsmVLTZo0SUeOHPF0PDgoKytLrVq10gcffGB4bdeuXfXLL7+oZs2aLkiGsuLS15R33nmnzdk9e/bY/8JOVjtuVzJQrk3BNgAAAAAAAACgPKBYGwAAAAAAAAAAAAAAAAAAOCwyMtLmzLZt29yQBAAAAEB58/rrr2vt2rXy9vY2vHb27Nnq1KmTcnJynJopNTVVnTt31gMPPKCMjAyn7m1UcHCwpk6d6tEMAIDr0+DBgzVlyhSn7PXDDz9o8uTJTtmrNMxms+655x5t375dJ0+e1Llz5/Tee+9pxowZmj59ul555RUNGDBAvr6+Tj+7bt26+v7773Xs2DFNnDhRa9eu1YcffqhDhw4pPT1dubm5slqt2rFjh1q2bCmz2Xnf/r1161Y9/fTT6tGjhypXrqwXXnhBmZmZhvaYMWOGRo0aZfd8TEyMOnfurFq1amn58uXKzs42GtvtgoKCPHJudna2fvjhB82YMaOgaL1jx456+eWXlZyc7JFMMOb48eNq2LCh9u7da3jtk08+qejoaJeW66Ns6d69u11f/27YsOHaO68uxba399rBcm1JlGsDAAAAAAAAAMo804tv9yr40+zQsBqq2zDQ4c3+SDkvWU2qVsPPKeGciWyOIZtjyOa4spyPbI4hm2PI5hiyOYZsjiGbY8pyNqls5yvL2TrV/aeq+tXxdAwAAAAAAAAAAAB4yJtvvqmnnnqqxJkmTZro8OHDbkoEAAAAoLxJTExU+/bt9dtvvxleW6NGDW3fvl3NmjUrdY6kpCSFh4crNTW11HuVlp+fn3755RfVqcP/nwcA8JxZs2bp2WefLfU+N9xwg1JSUpyQyD12796t0aNHKzY21mapaGBgYEFRdV5eXsH9fn5+CgsL03PPPacBAwYYOj89PV3Tp0/X+vXrlZCQoLS0tDJRbtqvXz+tXr26yMcSEhI0Z84cvfHGGy45u1OnTho7dqwOHDig9957T4mJiU67JjfeeKOSk5OVmpqqd955R2vWrNGePXt07tw5p+xfGoGBgWrVqpX69++voUOHKjDQ8R4AON+mTZvUs2dPw+XxZrNZb7/9tqHCepRfV/+3qnv37tq0aVOJa4YNG6YlS5YUvvNSIbYHPhyYTAbauAEAAAAAAAAAcJOXFtzt3GJtAAAAAMD1J7LBCwrwDvZ0DAAAAAAAAAAAAHhIXFyc2rVrZ3Pu1KlTql27thsSAQAAACiP8vLy1KNHD5sFY0Xx8vLS8uXL9eCDDzp8vsViUd26dXX69GmH1pvNZj3zzDN67bXXZDablZOTo//7v//TggULDO9Zv359ffnllwoPD3coCwAAzvS///1Pw4cPV0ZGRqn2+fzzz9WrVy8npXKPI0eO6Omnn9amTZuUnp6uypUrKygoSF26dNG8efMUFBR0zZq8vDyZzWaZzWan5cjLy1N0dLTWr1+v7du36/Dhw/r999+Vn5/vtDPs5e/vrz//+c/KysrS+fPn9d1338nLy6tQqbgzeHl5qXfv3ho9enSR7zdZWVn64IMPtHLlSsXGxurs2bMOnxUeHq79+/dfc39SUpIWLlyoTz/9VPv379f58+cdPsNZatSooQ4dOujBBx/UoEGD5OPj4+lI1xWLxaLDhw9r06ZNmj17tg4cOGB4Dz8/P23YsEGRkZEuSIiypqgXAHj55Zf1wgsvlLiuXr16OnbsWJkqtC5LWQAAAAAAAAAAkCjWBgAAAAA4AcXaAAAAAAAAAAAA17fc3FxVr15dmZmZJc6tXbtWffv2dVMqAAAAAOXV5MmTNX369CILyGwZM2aM5s+f79C5/fr109q1ax1aGx4ers8++0whISFFPr5jxw698cYb2rNnjzIzM5WXl6e8vDzl5+cX3Hx8fNSpUyeNHDlS/fr1cygHAACukpOToxdffFHLli3TiRMnHNqjNB+nUbTbb79d3333nadjOFXdunW1cuVK3XrrrYbWpaena+nSpVq9erV27dql1NRUu9f26NFD33zzjc25Q4cOaeHChfriiy8UHx+vnJwcQxmdzWQyqXbt2oqMjNTgwYP117/+1amF7terK8uzY2NjdeDAAR07dkxnzpxRZmamQ1+nXFK7dm3t3r1bderUcWJilFXFva/ExMSoc+fONtfv27evzL3YEuXaAAAAAAAAAICyhGJtAAAAAECpUawNAAAAAAAAAAAAewpcJkyYoJkzZ7onEAAAAIBy7bPPPtN9993nUFlh69attWXLFvn7+9u9Zvny5Ro8eLDhs3x9ffX666/riSeeMLwWAIDy6KuvvlLfvn11/vx5w2tHjBihxYsXuyDV9euVV17Rc8895+kYTvPOO+9o6NChTtkrJSVFQ4YM0fr1623OPvPMM3r99dcNnxEXF6dFixZpw4YNSkhIUH5+viNRncZsNqt+/frq1q2bRo4cqdtuu42i7WJcKs+Ojo5WXFycU8uzi9OuXTtt3bpVPj4+Tt8bZYut95/8/HzdeOONNl8AYPbs2Ro3bpwzo9lmkmTj3Z9ybQAAAAAAAL5WcXgAACAASURBVABAWUGxNgAAAACg1CjWBgAAAAAAAAAAwHPPPadXXnmlxJnOnTtr27ZtbkoEAAAAoLw7efKk2rdvr6SkJMNrq1evrq1btyo8PNzmbFJSkkJCQpSbm2vojNtvv13r1q1TYCDfiwUAuD7ExcWpQ4cOslgsDq1fvXq1+vXr5+RU17f09HRVq1bN4V+TssBsNmvcuHEOFVvbIyIiQjk5OapevbqCgoJUq1YtBQcHq169emrYsKFCQkIUEREhPz+/Up1jsVi0ceNGvfPOO4qOjtbJkyc9/uvi5eWlRo0a6c4779SoUaPUunVrj+ZxN0+UZxdnyJAhevfdd912HjzD5vvUFX3UA/oP0OrVq0scv+cv9+jTTz4t+UxbLdjFRimhHJtybQAAAAAAAABAOUGxNgAAAACg1CjWBgAAAAAAAAAAwPr169W7d2+bc6mpqapWrZobEgEAAACoCPLy8nT33Xfrm2++Mby2UqVKWrx4sYYOHVriXJMmTfTLL7/YvW+1atX03nvv6S9/+YvhTAAAlFdZWVkKDg7WH3/84dB6k8mknJwceXl5OTkZbrvtNm3ZsqXU+1SqVEn5+flOSGQfLy8v3XPPPZo/f77q1avntnPdJS8vTx9//LGWLVum7du3Kzk52a1FzkXx8fFRWFiYevXqpdGjR6tJkyYezeMMRZVnJyYm6uzZs24vzy6KyWTS66+/rqefftqjOeB6Rkq1JWnBggUa8/iYEpcEBATo7Nmz8vHxKXyWg2Xa10YqXTk25doAAAAAAAAAAE97acHdMns6BAAAAAAAAAAAAAAAAAAAKN8iIyPtmlu9erWLkwAAAACoSLy8vPT1119r6tSphku78vPzNWzYMI0cObLYmdGjRxsq1R48eLDOnDlDqTYA4Lpz7733OlyqLUlt2rShVNtFZs2aVar1ZrNZ3bt3V1pamqxWq/r37++kZEWrXr26Jk2apIyMDH300UcVslRbuvB5bL9+/bR27VqdOnVKmZmZWrx4sXr27KmgoCCPZMrJydGPP/6omTNnqmnTpgoICFCHDh00bdo0nT592iOZ7GGxWBQfH69Fixbp8ccfV9euXRUSEqIqVarIy8tLYWFheuyxx7RgwQJt3rxZx44dU0ZGhsdLtX18fPT1119Tqo0i3XXXXTZnMjIytH379oKfWy++OYtde5XwZbinf48BAAAAAAAAACBJphff7lXwJ9ahYTVUt2GgJ/MAAAAAAMqZyAYvKMA72NMxAAAAAAAAAAAA4GG33HKL9u3bV+JMt27d9N1337knEAAAAIAKZcOGDerdu7eysrIMr23evLm2b9+uKlWqFNz31Vdf6c9//rPde8ycOVMTJkwwfDYAABWBn5+fsrOzHVobGhqqbdu2qU6dOk5OhUtatWqlvXv3GlpjNps1YMAALVmyRP7+/oUea9iwoY4fP+7MiLrpppv08ssva8CAAU7dt7xKTU3VO++8o9WrV2vv3r06d+6cpyMpMDBQLVu2VP/+/TVs2DAFBrqvc8Bisejw4cOKjo5WbGysfvrpJyUmJurs2bPKzMwsdwW+QUFBio2NVaNGjTwdBS5k9/tlMeXUzZo205EjR0pcOnnyZE17eZp9eYopyjaV1I5tz5xJKqmD2+iLYAEAAAAAAAAA4CwvLbibYm0AAAAAQOlQrA0AAAAAAAAAAADpwjf3v/rqqzbnEhISFBoa6vpAAAAAACqc5ORktW/fXseOHTO8NjAwUNHR0WrVqpXS0tIUHBys8+fP27X24Ycf1vLlyw2fCQBARZCTkyNfX1/D60wmk/72t79p5syZLkiFq02bNk1Tp05VXl5esTM33HCDHnvsMVWpUkVDhw5VgwYNip3905/+pJ9//rlUmSpVqqTu3btr7ty5+tOf/lSqvSq6pKQkLVy4UJ9++qn2799v9+eprhQUFKT27dvrwQcf1KBBg+Tn51eq/SwWi+Lj47V58+YKUZ5dnObNmysmJuaawnpUPKUq1rZKY54YowVvLyhxafsO7bVjx47iM5TUeF1snOKLsCnXBgAAAAAAAACUJxRrAwAAAABKjWJtAAAAAAAAAAAASNJPP/2k8PBwm3PTpk3T888/74ZEAAAAACoii8WiPn366NNPPzW81mw26+2339a8efO0d+9eu9bUr19fiYmJMpvNhs8DAKAiOH78uBo2bGj3fOPGjRUaGqrZs2erRYsWLkyGq505c0b33ntvoRLWunXraty4cRo/fry8vLzs3is1NVW9evXSrl27lJuba/e6gIAAtW7dWg8//LBGjBghHx8fQ88BF8THx2vRokX6/PPPdejQIeXk5Hg0j8lkUu3atdW5c2c98sgj6tu3b5GfHxdXnn3mzBmdP3++wpRnF8XHx0cjRozQW2+95ekocAO73peL65q+uHTNmjXq379/iVuYzWadTj6toKCgq7Yo/e8lwwXblGsDAAAAAAAAAMoYirUBAAAAAKVGsTYAAAAAAAAAAAAu6dChg3bu3FniTLNmzfTzzz/zDfYAAAAASmXWrFn6+9//7tJyPi8vLx0+fFghISEuOwMAgLIuLy9P3t7eNudatGhh9wtXwLU++eQT/fTTT3r44YdVr169Uu1lsVi0Zs0azZ07VzExMcrKylKlSpUUFhYmX19f+fr6KiAgQLfccotGjRpl14svwri4uDgtWrRIGzZsUEJCgvLz8z2ax2w2KygoSGazWbVq1VJaWtp1UZ59idlslr+/v2rVqqWQkBDdeeed+vvf/26ovB7lj6H37aL+Cuyq5ampqapZs6YsFkuJW326/lP1uruXfecWFdGOv44rqkibcm0AAAAAAAAAQFlHsTYAAAAAoNQo1gYAAAAAAAAAAMAlc+fO1dixY23O7dixQx07dnRDIgAAAAAV2bZt23TXXXcpMzPTJfsvXLhQo0aNcsneAACUJwEBATY/3gYHByspKclNiYDrl8Vi0caNG/XOO+8oOjpaJ0+etFnMC+NMJpMCAgIKyrMjIiLUrl07de3aVY0aNfJ0PHiAzWJtW53SRSz39/dXVlZWicumTp2qyc9PtrF56VGuDQAAAAAAAAAob15acLd42VMAAAAAAAAAAAAAAAAAAOAUAwcO1DPPPKO8vLwS55YuXUqxNgAAAIBSi4yM1PHjx9WhQwcdOXLEqXv37NmTUm0AwHUvOTlZ//jHP+x6EYvTp0/LYrHIbDa7IRlw/TKbzerRo4d69OghScrLy9O6dev03nvvafv27UpOTrZdAAxJl8uzb7zxRoWGhlKejWKV+vdUMcvHPDFGs1+fXeLS2NjYa/dyQXe1VdZrirSLuq/g/GKek9VqpVwbAAAAAAAAAOA2FGsDAAAAAAAAAAAAAAAAAACnqFmzpu655x59/PHHJc6tWLFCr7/+unx9fd2UDAAAAEBFFRQUpPj4eA0aNEgffvih0/Zcv369U/YCAKC8sVgsWrZsmWbMmKGDBw/aXSZqtVqVlJSkevXquTghgCt5eXmpf//+6t+/vyQpKytL77//vlauXKnY2FilpKR4OKFnXV2eHR4ervbt21OeDbvYXahdXI+0jeXt2razuXVcXNzlvUwlnKWi85ZYcn1VSbf1YuAry7Qp1wYAAAAAAAAAlGUUawMAAAAAAAAAAAAAAAAAAKcZMmSIzWLtlJQUffbZZ7rvvvvclAoAAABARWY2m7Vy5Up169ZNY8eOlcViKdV+KSkp+tOf/qS7775bY8eO1U033eSkpAAAlG1vvPGGnnvuOWVmZjq0/o8//qBYG/AwPz8/jRgxQiNGjJAkpaam6r///a/WrFmjvXv36ty5cx5O6HxXlmeHhIQoIiJCbdu2Vffu3SnPhsPsKtUuqTvaxnKrrGrTto3NI06ePKlTp04pODjYeL5i5gpKry/lL6Jgm3JtAAAAAAAAAEB5YHrx7V4Ff1QdGlZDdRsGejIPAAAAAKCciWzwggK8g20PAgAAAAAAAAAA4LqQnZ2t4OBgpaamljjXt29frV271k2pAAAAAFwvdu/erW7dujm1MDAgIEBt2rTRww8/rKFDh8rPz89pewMAUBZkZmbqjjvuUExMjMN7mM1mnT17VtWrV3diMgDOlpSUpIULF+rTTz/V/v37df78eU9Hssul8uyaNWsqNDS0oDy7a9euatKkiafjoYJxR6m2JFksFtUIqqG0tLQS5z/65CP95S9/uVBWXUKeq3NfWWxtLSKXreLrq8u0rynXvnhuSc+Xcm0AAAAAAAAAgKu8tOBumT0dAgAAAAAAAAAAAAAAAAAAVBy+vr4aOHCgzbn169fr7NmzbkgEAAAA4HrSunVrnThxQuHh4U7bMyMjQ5s3b9bjjz8uf39/NWjQQMOGDdPOnTuddgYAAJ6ye/duBQcHl6pUW5JuvfVWSrWBcqBOnTqaMmWKdu7cqczMTP3888+aMGGCIiIi5OPj49Fsl8qzQ0ND1b17d40ZM0ZLlizR4cOHZbFYdO7cOSUkJGjjxo2aO3euhg8fTqk2nM5dpdrShRelaNO2jc3j4mLjri3VNl3Yq+CtiNxWq7XgJqu10NlXPl5c/mvmi3pyVpV4Pey6ngAAAAAAAAAAOIhibQAAAAAAAAAAAAAAAAAA4FSDBw+2OZObm6uVK1e6IQ0AAACA8s5isejRRx9V5cqV1bZtW7355pvKysoqdj4wMFD79+9XZGSk07NYrVadOHFC7777rjp06KDKlSurQ4cO+uKLL5x+FgAArhYXF6eOHTvq3Llzpd5r3rx5TkgEwN1uuukmzZw5U/v27VN2dra+//57jR49Wk2bNlWlSpWcft6V5dndunW7pjw7PT29oDx7/vz5lGfDrWyWQJvkcKn2pQLsq7Vt09ZmrrjYuIKz7S3SLqo021QoibXguRSaM4lybQAAAAAAAABAuWF68e1eBX8KHRpWQ3UbBnoyDwAAAACgnIls8IICvIM9HQMAAAAAAAAAAABliNVqVbNmzXTkyJES5zp27KgdO3a4KRUAAACA8ujgwYPq0aOHfv3110L3m0wmNW7cWP3799fkyZMVGFj4e6IsFouqV6/ulKJQe4WHhys6Olo1a9Z025kAADhqz5496tChg3Jzc0u9V0REhPbt2+eEVADKEovFoo0bN+q///2v3nvvPbvXmUwm+fv768Ybb1RISIjCw8PVrl07devWjZJslFl2lWqXuEFJDxX9oFVWfbjyQz006KEStw6uE6wTJ4/r6ojXFGLbzGeVyWQqlMZkMhXKbjKZLs9fsafpqgOu/nlBhhKuQ8HeAAAAAAAAAAA4wUsL7pa5rL64Y+rZ8/r97HlPxyhWWc3GdXMM180xZf26SVw7R5XVbFw3x3DdHMN1cwzXzTFcN8eU9esmce0AAAAAAAAAAABw/TKZTBoyZIjNuZiYGP38889uSAQAAACgPJoyZYoiIiKuKdWWLhSIHTlyRDNmzFCtWrX09ttvF3p85syZbi3VlqQDBw4oJCREMTExbj0XAACj9u3bp44dO5a6VNtkMql79+6KjY11UjIAZYnZbFaPHj00adIku+affvppxcfHy2KxKD09XQkJCfruu+80f/58jRgxglJtlFk2S7VtblDSQ8WXaktSu3btbG5/KumUfj15+eti68U3mXT5pgvPo6ibdGnOdPFca0EtttV6xV5S4fkSnkeRz+uqMu5rHi6r5SYAAAAAAAAAgHLLXFb/8PmXn8/q6MGzno5RrLKajevmGK6bY8r6dZO4do4qq9m4bo7hujmG6+YYrptjuG6OKevXTeLaAQAAAAAAAAAA4Pr2yCOP2DW3bNkyFycBAAAAUN6cPn1aN998s6ZOnSqLxWJzPjs7W2PGjCn0Aj/z5893ZcRiZWZmKjIyUgsWLPDI+QAA2JKWlqZOnTopJyfH4T2aNm2qgQMHKikpSRs3btQff/yhOXPmaPDgwZo2bZoOHDjgxMQAPG3dunU2Z0wmk2bOnKlmzZq5IRHgPCX2bVxVXF30BiU9dO2DBaXYFzVq3EjVq1e3mTM2LrbQ2mILtIvKUWjuimzWizddUbCt4q8J5doAAAAAAAAAgLLG7OkAAAAAAAAAAAAAAAAAAACg4mncuLFuu+02m3PLli2zqygPAAAAwPXjz3/+sw4ePGh43bJly/Tss8/KYrHo2LFjLkhmH4vFoscff1zDhg3zWAYAAIrTrVs3ZWRkGFpjMpnUsmVLrV69WlarVYcOHdIHH3ygVatWqUqVKgoODta4ceO0fPlyvfDCC4qIiFDTpk310UcfuehZAHCnzZs325ypVq2avLy83JAGcJ5SlzwbLNUuislkUps2bWzO7YrbfWFfGyXa9ijo075UGm61FnRhW2WVTMWfQ7k2AAAAAAAAAKAsoVgbAAAAAAAAAAAAAAAAAAC4xODBg23OHDt2zK5SDgAAAADXjz/++MPhtbNmzVJUVJRds927d9f+/fv1+OOPKzQ0VGazc7/V6t1331WrVq2UmZnp1H0BAHDUkiVLtGfPHkNrQkNDlZKSoj179qhfv34F91/6mFtcSfeRI0fUt29fTZo0qVSZAXjegQMHbM40atTIDUkA57FZ7lxCMfSFDUp6qOgHrbIWdFlfqV27tjYOk+Ji4y5nLiabtYS3IuevKNi2ylpQsG21WgvOKK5c+8o9KdcGAAAAAAAAAHgKxdoAAAAAAAAAAAAAAAAAAMAlBgwYIF9fX5tzS5cudUMaAAAAAOXF+fPnS7X+rbfesmvuk08+UXh4uN566y0lJCQoOztbS5cuVY8ePRQYGFiqDJfs3btX9evX16FDh5yyHwAApfHcc88Zmt+xY4cSEhJUvXr1Qvd/8cUXevbZZ+3aY9asWUpNTTV0LoCy5fTp0zZn2rdv74YkgHO4u1T7wn3Wgm0LTVitamtHsXZsXOzl3NaiS7QvnVVUmXZJJduFCrbtLNcu+jlecyfl2gAAAAAAAAAAl6JYGwAAAAAAAAAAAAAAAAAAuET16tXVp08fm3NLlizR2bNn3ZAIAAAAQHmQnZ3tlnOqVq2q2bNna968eVqwYIGWLVsmk8mk0aNH691339WiRYt07733qlatWqU65/fff1dERITWrVvnpOQAABgXHR2tU6dO2TXr7++vX375RR07dizy8WHDhtl9bn5+vkaPHm33PICy5fjx48rNzbU5d/fdd7shDVB6nijVNhX6+VU/MZnUpq3tYu3fkn/TyZMnryrHtl5zM0kFt6Lqt6+895qsBsu1iyrvLmKIcm0AAAAAAAAAgMt4eToAAAAAAAAAAAAAAAAAAACouIYMGaIPP/zQ5tyMGTP02muvuSERAAAAgLLOnuI+Zxk/frzhNSaTyXD5V25urvr166eJEyfq1VdfNXwmAACl9be//c3u2fnz56tOnTpFPvavf/1Lp0+fNnT26tWrlZaWpsDAQEPrAHje2rVr7Zrr1auXi5MApeeJUu1il19ROB0SEqKgoCClpKSUeHxcXJzq1a9XsO+F8ms7cl9xptV0bU7TFRtcvkTWS/8UzFitVplMhQ+7UBxuKvbnl7a6ELaYWEXsCwAAAAAAAACAPcyeDgAAAAAAAAAAAAAAAAAAACqunj17qlatWjbn5syZo2PHjrkhEQAAAICyLjg42NMRSmS1WhUSEiKz2di3ZlmtVk2fPl133HGH8vLyXJQOAIBrpaWladeuXXbPDxs2TP7+/rrlllu0Z8+eQvtMmDDB8Pn5+fmKiYkxvA6A523cuNHmTEBAgPz8/NyQBnBciaXaJpVcTm1VKUu1TcWWal8qlW7btm0JAS7YFberUBCrdLmwutib9fLtiudouiKj9eJboYgFZdiXZy7lLfm5Fn09rnzORTH64lUAAAAAAAAAAEgUawMAAAAAAAAAAAAAAAAAABfy9vbWQw89ZHMuOztb//znP92QCAAAAEBZd+utt3o6gk2JiYnq37+/IiIiDK/duHGjQkNDlZyc7IJkAABca+HChYYLK61Wq/bt26fWrVsrKipKktSxY0eHM6SkpDi8FoDn/PDDDzZnQkJC3JAEcIzVarVdql3iBrYeLr5o+lJfd6GZiwXTV+ayyqo2bdvYCHKhWLtgJ+uVBdslvanQv0kXSravXl3Uc6FcGwAAAAAAAABQ1lGsDQAAAAAAAAAAAAAAAAAAXCoqKkpeXl4255YtW6Y9e/a4IREAAACAsmz8+PGejmCXb7/9Vvv27dOgQYMMrz158qRCQkK0ZcsWFyQDAKCwtWvXlmr9vHnzZDKZdPDgQYf3WLVqVakyAPCMX3/91eZMmza2C4GBMslWqbYNtkq1L/y80IOFzzRdnm/btq3N8+Li4mS1WApOuVTObbWWXK19YVaFZq8u2C48fUVkyrUBAAAAAAAAAGUYxdoAAAAAAAAAAAAAAAAAAMClmjRposcee8zmnNVq1cSJE92QCAAAAEBZ1qJFC/Xs2dPTMWw6c+aMjh8/rvfff19z5syR2WzsW7WysrLUrVs3zZkzx0UJAQC44MSJE56OoK+++srTEQAYlJKSoqysLJtzd955pxvSAMZcKpEulq1S7Yvd08U/XHSxtEkll2oX5DJdLpG2Wq1q3ba1jUDS2TNndez48Qsl2ZfeLj3H4vJecf+FdbpctH1p4Io9iirYplwbAAAAAAAAAFBWUawNAAAAAAAAAAAAAAAAAABc7oUXXlCVKlVszn311Vf6+uuv3ZAIAAAAQFm2cuVKeXl5eTqGTTNmzJAkjR07VtHR0apcubKh9RaLRePGjdOgQYNcEQ8AAEkXPt54Wlpamnbu3OnpGAAM+Oijj+ya69Onj4uTAMbYLGa2p1S7xIeLL9UucosrSrWvznjpxwYNGqhGzRo2gkm7YnddOL+gMNta6Ga1WArdrn788g/WiyXfl7axFlyXguJsyrUBAAAAAAAAAGUcxdoAAAAAAAAAAAAAAAAAAMDlateurWeffdau2b///e9louwHAAAAgOdUr15dzzzzjKdj2HRl2eCtt96qo0ePqn79+ob3WbFihSIiIpSenu7MeAAASJJuuOEGT0eQJL388suejgDAgA0bNtic8fPzU/Xq1d2QBrCPJ0q1ZUep9pXnF1VKbTJJbdu2tRFOWrZ02cVy64tF2larLr1ZrBZZr3qzWC2X77daZbVeLNu+oiD7wh669v6LbwW5XVGuXQLKtQEAAAAAAAAAtlCsDQAAAAAAAAAAAAAAAAAA3GL8+PGqXbu2zbk9e/bo/fffd0MiAAAAAO4SHx+vgQMHqlq1aqpUqZJMJpNMJpNuuOEG9erVSytXrrxmzfTp0z2Q1Jiri7Br1aqlxMRE9ejRw/BeBw4cUP369XXgwAFnxQMAQJI0atQoT0eQJG3ZssXTEQAYsGvXLpsz9erVc0MSwD6eKtW+8oDiSrUvZbv6x0uD+RaLsrOzbQSUPl//ufLy8goVaVusF26X67avvV1+3FpQpq2CHy8VbF98jhfvM10xf+m5OL1c2wbKtQEAAAAAAAAAJaFYGwAAAAAAAAAAAAAAAAAAuEWVKlX00ksv2TX7/PPPKysry8WJAAAAALhScnKyoqKiVLt2bYWFhWnlypVKS0uTxWIpmElNTdWXX36pgQMHqn79+oqJiSl4zGw2q3Pnzk7PZTabFRAQIH9/f1WuXFl+fn7y9fWVj4+PvL295eXlpUqVKtm1V+/evYvc/5tvvtE//vEPmUy2mtsK++OPP9SyZcsii8YBAHDUk08+qRo1arj0DF9fX5szKSkpOn36tEtzAHCeY8eO2Zxp0aKFG5IAtrm7VNt0zSJT4ZmCIurC5dVXZs3Ly9N/Fi1Sl063qlpANUV/F20j5AVvvP7viyXYV8curlb78nO4XLJ9qTD74oz1ynJtSReLuJ1Rrm29KkORSvj1oVwbAAAAAAAAAFAcirUBAAAAAAAAAAAAAAAAAIDbjBw5UmFhYTbnEhMTNW/ePDckAgAAAOBMmZmZeumll9SoUSPVrl1b8+bNU3Jysl1rT548qc6dO2vBggUF991zzz1Oz3ip2Hv06NFKTU3V+fPnlZWVpezsbOXk5Cg3N1enTp2ya6/x48cX+9grr7yiNWvWyNvb21C+vLw8DRw4sMS9AQAwwmw26+DBg6pZs6ZL9n/ssce0fPlyu2bnzp3rkgwAnCszM1MZGRk2526//XY3pAFK5u5S7WvvK75U++r5c+fO6dVXXlXL5i1V1b+qnhwTpdjYWOXm5toIednCtxYqKztLl4qzrVbLhVuxbxce1xUl11cXbFutlkJF2VeWaxeUbjtYrn319SqyXPvSfsWgXBsAAAAAAAAAUBSKtQEAAAAAAAAAAAAAAAAAgNt4eXlp+vTpds2+/PLLSklJcXEiAAAAAM6Ql5enQYMGqWrVqnrxxRd19OhRh/axWq0aM2aMVq1aJUkaPny4E1NelpGRodmzZ6tKlSoaNGjQNV97BAUF2bVPTk5OiY/37dtX+/fv1w033GA44+zZs3XbbbcpLy/P8FoAAK5Ws2ZNJSQkqHXr1kU+XrVqVT3zzDN6/PHHDe377LPPasGCBerfv798fX1tzq9du9bQ/gA844svvrBrrl+/fi5OApTM3aXapmsW2SjVNkmnT5/Ws3979v/Zu+/AqKq0j+O/OymEECCB0KuUgFQLFhRhQZriAq5U14oiwgorq2uvrC7YWcu+oCgqusDqqqiggqjYFtZFBBSRIoSydIiYUELmnvePuTOZ1CmZmSTk+8EwM+c+55xnzlBMgN+oTas2Sk9L1wP3PaD169f73vQpVDt37tQrs1/xRGY74dfGmNI/5AnS9gZxe59DgYBt53p+kLY8wdmWk6HtH66t0MO1/ZUYrl3aHMK1AQAAAAAAAACFEKwNAAAAAAAAAAAAAAAAAABiasiQITrvvPMC1mVlZWnq1Kkx6AgAAABAWaxbt04NGzbUvHnzwg4G82eM0ciRI7VkyRI1adJEycnJEeiyeCdOBeiIdwAAIABJREFUnNC8efNUv359zZ492zfucrkUFxcXcP7mzZsD1rRt21b/+9//1LVr15D7+/LLL9WsWTPt2rUr5LkAABSWkpKib7/9Vjk5Ofrkk0/08MMP6y9/+YtWr16trKwsde7cWcYYNW3aNOBalmXpySef1KOPPuob69ixY8B5GzZsKNNzABAbH3zwQcCahIQENWnSJAbdAMWLZqi2yY+WLrBc/pilIqHazrAxRhs3bNTY68aqSaMmatq4qf42/W/alrmt1J6TkpJ0+eWXa968edq4caOys7OVnZ2tTZs2af78+briiitUvXp1SdJjf31MOTlH5A3KNlbx4doFg7ftAiHbhQO2859zoXBtX8h2oXOxQgvXLnxWxYZre4+2BIRrAwAAAAAAAAD8EawNAAAAAAAAAAAAAAAAAABiyrIsPfbYY0HVPvPMM9q2bVuUOwIAAAAQrmeeeUZdunTRgQMHIrqubdu6+OKL9c033ygjIyNgfbVq1eRyhf9Ppdxut8aMGaM777yzwJqBbN26Naj1k5KS9N133+naa68Nubfdu3frlFNO0aeffhryXAAAipOcnKzevXvrrrvuUteuXXXttdeqWrVqGjNmjGbOnKkdO3aUOj8jI0MbN27U5MmTC4yvXbs2mm0DiKFvvvkmYE2DBg1i0AlQvGiHahe3XKBg6K+//lrDfjdM9erWU4dTO+jll1/W3j17AzQixcfHa+LEicrMzNTrr7+ukSNHqk2bNqpRo4Zq1Kih1q1ba8SIEZozZ44yMzP1xz/+UQcOHNALM17wBWX7bgt98wRv5z/yD9Qu6bFtbM+Y7Q3odg7Mcwj5aztPP6hwbW9tocDy4gLMS3ttvOvG4gMAAAAAAAAAUPERrA0AAAAAAAAAAAAAAAAAAGLuvPPO06WXXhqw7vjx43rqqadi0BEAAACAUNi2rQEDBmjSpElyu91R2SMvL08XXHCBOnXqFLD2+PHjevTRR8u85yOPPKLFixdL8oSOBrJ9+/aQ1n/ppZc0Y8aMkEPAjx8/rgsvvDAizxEAAEnasGGD2rVrp8GDB+vbb79VXl5eSHMzMjLUrFkz9e7dW2PHjpVlWTpx4kTAuSkpKWVpG0CMbNmyJWBNly5dYtAJUFT5hWpbvg8jI9u29e6Cd9W/b3/VSqmlnj166p133lFWVlaABvK1bNlSX3zxhZ5++mnVr18/YH29evU0ffp0ffXVV3r7n28r65dfnO5sGdmyTdEP7zX5ore9Qdx+j53v5VflH8xt2/kB3AXCtb3nFihc21KBcw8UUg4AAAAAAAAAQDCsB2YM9H2FuWW7umrcvFZ59uPzy8GjkrFUu25SebdSrF8OHKuQvXFu4eHcwlPRz03i7MLFuYWHcwsP5xYezi08nFt4OLfwVZWzO6/ZfaqR0DAiawEAAAAAAAAAAKBq+emnn9SxY8eAIXw1a9bUjh07VKtWxfg7jgAAAACknj176osvvojJXnFxcUGFd//vf//TwoULNW7cONm2HfZ+SUlJ2rlzp7p16xYwUHDIkCF65513Qt5jxYoV6tOnj44cORLy3N/97nd64403Qg7nBgDA68Ybb9Tzzz8fOJg0Clq3bq1NmzbFfF8AwcvLy1NCQkLAumnTpun222+PQUdAvvIN1fb8/Hh59st68aUXterbVUG9qURJzj77bC1cuFDp6elhzT948KDm/vMfGnn1KE+vli/XuiAn1Nry3VqyfCHh3seeQkuSZbl80yxZsiz/WuXPde5bfofu3cNzR75rlvPY7ygLXC/pcXny9QwAAAAAAAAAqJAenHmRKuzfnqpdp3qFDKDzqqi9cW7h4dzCU9HPTeLswlVRe+PcwsO5hYdzCw/nFh7OLTwV/dwkzg4AAAAAAAAAAAAIpF27dho7dmzAul9//VWzZ8+OQUcAAAAAgnH//ffHLFRbUlCh2pJ06NAhXX/99frxxx/Vs2fPsEOwjh07ph49eig1NTVg7d69e8Pa45xzzlFmZqZatGgR8ty33npLp556qg4fPhzW3gCAqsu2bXXr1k0zZ84sl1BtSerbt2+57AsgeJ988klQdZdeemmUOwEKimWotjdK2sgoOztb06ZOU+dOnVU9qbrGjRun/6z4T5lCtc877zwtXbo07FBtSapTp46uvWqMjvyaI2Ns2bYtY4r5sG3PM7E9z9I2RrZsGTnjxsg2xlMryciWcU7EONe952O8wdhOgLaRKXB2vuvOa5U/z6kp9BoVPvfiws0BAAAAAAAAAChJhQ3WBgAAAAAAAAAAAAAAAAAAJ7/7778/qLqnn3466DA9AAAAANFz+PBhTZ06Nez51apVU9++ffX0009HsCuPrKwsSVJGRoaWLVumvXv3asSIEUpISAh5rR9//FGrVq0KWHfw4MGQ1/ZKT0/Xzz//rIsuuijkuRs2bFDTpk21Zs2asPcHAFQteXl56ty5s1auXFluPSQnJ+vZZ58tt/0BBGfRokUBa+Li4pSRkRGDbgCPWIdq7927V3/+821q3aqNUmun6e6779a6detk23ZQ/ZamQ4cOWrhwoVJSUsq8VnJysurXaqA4V5wTcW0X+nBGjfPIeMO0PWfqH7AtecaMbZzH+eHanqBsT43tvR5uuLZU4PUgXBsAAAAAAAAAEC6CtQEAAAAAAAAAAAAAAAAAQLlp2LChJkyYELDu559/1vvvvx+DjgAAAACU5sorr9SJEydCmhMXF6ezzjpL8+bN05EjR7RkyRJNnDhROTk5qlevXsR6y8vLK/A4PT1d8+fPV3Z2tiZPnqwaNWpEbK+S9gyVy+XSokWLdP/998uyAiXBFfTrr7/qjDPO0Jw5c8rUAwCg/Ni2rQULFuiyyy7TwIED1a9fP914441at25dxPfq2rVrVNYNxdSpUxUfH1+uPQAIbMWKFQFrIvn/8UAgsQrV3rhxo8aOHavGjZuoYcNGeuKJJ7R169bA+4cgLS1N7733nlJTUyO2ZlJSklLiakqyZBtP8LVtTP6tMb7wbFtGtrF9H8bIqckP4TaWE7BdKFzbRDJcu9BrRrg2AAAAAAAAACAcBGsDAAAAAAAAAAAAAAAAAIByNWnSpKDqpk+fHuVOAAAAAJTGtm19+OGHIc256qqrdOTIEf3nP//RyJEj5XLl/3Om5ORkrVu3TrVr145If2effXax44mJiXryySd1+PBhPfXUUxHZy6tdu3YRWeeBBx7Qe++9p4SEhJDmud1uXXXVVbrpppsi0gcAIHYWLlyo9PR0DR06VG+99ZY++ugjffzxx5o5c6Y6duyoWrVqady4ccrOzo7IXuUdqn3uuecG/XVAAOVr48aNAWvat28fg06A6Idq/2fFfzRixAil101X+3bt9dKLL2n37t0h9xkMy7L0/PPPq1WrVhFfOzEhUbUSa8kYt4xs2bbtidE2btnGLdv2Bml7A7A9Qdq2sSXjHfHOccK4ndtSw7VNGcK1pQKvD+HaAAAAAAAAAIBQEawNAAAAAAAAAAAAAAAAAADKVbt27TRo0KCAdZ999pm+++67GHQEAAAAoDjLly9Xbm5uULUdOnTQoUOH9MorrygxMbHEuvT0dK1du1bJycll6q127dpKSkoqtcblcunmm2/WiRMnSu0pFH369InIOpI0aNAg/fTTT0pPTw957nPPPadzzz036NcHAFC+br31Vl1yySU6dOhQiTW//vqrnn/+eaWmpurKK69UXl5e2PtNnjw57LmRcOqpp+qrr74q1x4ABMe27VJ/bfLq0aNHDLpBVReNUG3btvXee++pX79+qplSU927d9e/3vxXUD/uy2r06N9r2LBhUVs/KT5JSfHVPaHY8oRi297QbGOcYG1vyHZ+wLYtW8bYMra33paUH6pdXLi2N/TaNkbG9tSHFa7thHL76gnXBgAAAAAAAACEgGBtAAAAAAAAAAAAAAAAAABQ7m6++eag6v72t79FuRMAAAAAJVmzZk1QdRkZGfrhhx+UmpoaVH2zZs20cuXKMoVdX3TRRUHXxsfHa+3atYqLiwt7P0lKTEzUH//4xzKtUdgpp5yi7du3q1u3biHPXbFihZo2barMzMyI9gQAiKyVK1fqiSeeCLre7XbrtddeU6NGjbRhw4aQ99u+fbs2btwY8rxI6d69u9asWSOXi3/SDFQGK1eulG3bAeuGDh0ag25QlZUaqm0ppFDtvLw8vfTSSzrvvPOUnJysIUOGaOnSpTpy5EgkWi2VKz5ZyU17qeOI+Xp25itR3692tVR5wrDdng/Zfre2L2zbE66dH7BtPPHaki+Q2xOWbYyRcer8w7XlPJb3e+9rUjhc2yohXNsqFK7tJ6RwbSuKHwAAAAAAAACACo8/hQYAAAAAAAAAAAAAAAAAAOXuwgsvVMeOHQPW/eMf/9CePXti0BEAAACAwtLT04OqW7BgQchrt2/fXp9//rni4+NDnitJ9957b0j1GRkZevbZZ8Pay2vkyJFh91uapKQkffPNN7rhhhtCnrtv3z5lZGRo8eLFEe8LABAZt99+e1jz9u/fr3bt2smyLNWpU0dNmjRRx44ddeWVV2r58uUlzlu7dm3Qe3jfHMMYo6NHj2rx4sV6+eWX9a9//Ut33323MjIyZFnBJU3Wq1dPL7zwgr7++uuo/H4JIDrefffdgDUul0unn356DLpBVRUwVDvgAtKRI0f06KOPqkuXLqpevbquv/56LV++XLm5uRHrsyRx1Wor5ZRL1PzShWpz/SY1veQfumP8IKWlRD/ew2W5VKtaaqEAbU84tic82++bE6DtqZHkhG97auVEbTth2MWEaxuTH6Bt207QduFwbeelLBKubQqFa0sFwtCDDtcu5YcKAAAAAAAAAODkZz0wY6DvS8Ut29VV4+a1yrMfAAAAAEAlc16z+1QjoWF5twEAAAAAAAAAAICTwKxZszR27NiAdQ888IDuv//+GHQEAAAAwN/333+vzp07B6y78sor9eqrr4a1x+LFi3XRRRfJtu2g59SvXz/sN+AZNGiQFi1aFPI8l8ulAwcOKDU1Nax9gzV79mxdf/31IZ2HJFmWpSlTpuiee+6JUmcAgHDk5eWpevXqysvLi/jaSUlJ6tq1q37/+9/rD3/4g1wuT3jnjBkzNH78+IDzg/39Ozs7W0899ZRef/117d69W8eOHVNSUpJq166t+vXrq127drrxxhvVo0ePMj8nALHXu3dvffbZZ6XWpKena9++fbFpCFVOqaHaUqnB2vv379fjjz+uN994U1u2bAm8VgTFJ9dTcvO+qnP6RCXWPkX5ic9GLerF64MH6isu+rnaPtt/3a4T7lxZluU7Ms89yzdmWS5n3CWX5XnsueZ8s1yyLMkll7yrWJZLLsvyX8150w3PdZfLue8EaXvX8rKc4G05b9SRv65TY1TgNbYKveCFHzuDUVHsXgAAAAAAAACACuPBmRcRrA0AAAAAKBuCtQEAAAAAAAAAABApR48eVbNmzXTgwIFS6+rXr69t27apWrVqMeoMAAAAgFdKSopycnJKrSlr0N78+fM1evTooELQEhIS9N1336lDhw5h7ZWXl6cmTZpo7969Ic0bPny4/vnPf4a1Z6hWrVqlCy64IOC5F2fQoEF69913feGqAIDy9dJLL+m6666L+j716tXTRx99pNNPP1133XWXpk6dGnBOLMNHAVRcjRo10u7du0ut6d69u77++usYdYSqpsTfj0rION68ebMemfaIFi5cqF27dkWvsWIaSqjZVCmtfqu00yYovnq6/MO0/W8fvzZVvz07OYa9Sdm52dqds6tAsHbRUG1LLue+5btmOeHZkuSSK4xwbcvKv1KZw7UJ1gYAAAAAAACAiu3BmReJvxEFAAAAAAAAAAAAAAAAAAAqhOrVq+vGG28MWLd3717NmzcvBh0BAAAAKOz8888PWLN//35t2bIl7D1Gjhypv//97wHrXC6XPv7447BDtSUpPj5eX375peLi4oKe07Rp05h+TnL66adrx44dat26dchzFy5cqDZt2ujgwYNR6AwAEKpjx47FZJ99+/bpzDPP1IwZM7Ry5cqA9Q0aNIhBVwAqg2DeIOfcc8+NQSeAn0L5xt98841GjhipunXqqm2btpo1a1ZsQrUtl6rVaae659yjNtdv0im//0b1ut9Xaqh2i/Q4DTortqHakpSSmKJ4V7zcxlaeseU2tmzjlu3cdxtbxridcVu2nFtjnDpJzpixjWzZMs5zMk6dnBEj4wSie6/nX5Fz3yg/MN14g7OdEPX8dZ0aS/IrLzC3uMfOIAAAAAAAAACgCiJYGwAAAAAAAAAAAAAAAAAAVBgTJkxQfHx8wLrp06fn/wN7AAAAADFzyy23BFU3bdq0Mu1z44036rnnnlPHjh1Vo0aNItcbNGigd955Rz179izTPpLUtm1bLV26VLVr1w5Y26ZNG61du1YuV2z/WVZqaqo2bNigwYMHhzx3y5Ytat68eVDBqgCA6IrE71vBMsZo/PjxWrx4ccDalJSUGHQEoKJbv3693G53wLqBAwfGoBvA4YRqL1q0SAMHDFTNlJo65+xz9MYbb+jQoUPR396VoKQGZ6h+ryeVMXa7Woz4XHVPv0mueP/fO43fh/+w0TV9a8hVKBg8VtKS0mTbeb5AbdvYctvOfe+tnCBt25YnPtuW8YVrG8kbqW0bTxh3gHBtE2K4tgkzXLtY/LEhAAAAAAAAAFQ5BGsDAAAAAAAAAAAAAAAAAIAKo3Hjxho5cmTAuu+++06ff/55DDoCAAAA4K9///5KSkoKWPfuu++Wea8JEybo+++/V3Z2tnJycvTGG2/ouuuu0zvvvKPdu3frt7/9bZn38OrVq5f27t2rwYMHKy4ursA1y7JUt25dXX311frpp5+UmpoasX1D4XK5tGDBAj388MOyrNCS2XJycnT22Wdr1qxZUeoOABCMjIyM8m6hWGlpaeXdAoAK4O233w5YY1mW+vTpE4NuUNXZtq1XXn1F5593vpKqJemSQZdo8eLFysnJifrervjqSm7aU40HvKq2N2xX80s/UOqpv5dc8fKkN/unPhcO1PaGSRvVSrZ0afeibxQVK7USa0uWJbftzg/U9oZsy5bbCdh2O49t2/YEZnvDtW27QLi2jPHGbHueaTHh2ioUri1LvuMqLlzbCjNcu/BafhcI2AYAAAAAAACAKiS+vBsAAAAAAAAAAAAAAAAAAADwd/PNN+v1118PWDd9+nT16tUrBh0BAAAA8HfOOedo2bJlpdbs3r1be/bsUYMGDSKyZ3JysoYNG6Zhw4ZFZL3iJCYmasGCBbJtWwsXLtSyZcs0aNAg9erVSy6XK2r7huquu+7SWWedpUsuuUS5ublBz7NtW2PHjtXy5csJ2AaAchLJN4WIpO7du5d3CwAqgC+++CJgTc2aNRUfT0QBouPIkSN67rnnNGfOHK1bt05utztme7sSayu5SQ+ldZ2g6g3PckYLJzQXF6pd+Lp84dJDzq2h6omhvSlSJFmWpdRqqdp3ZJ8sWbIlWbLkkpFlXLIsy/NhPD0ayyWXcctSnGTZcskl27Yll0suy8iW5LIl2+W5ZslygrhdclmScc7G8h6TLNm2kcslJ0FbMpbnjCw5ezrh2t47RsZZ13jeUMp73M4xeq97ecO1/cecCxE4wAisAQAAAAAAAACIqorzN7oAAAAAAAAAAAAAAAAAAAAkdevWTeeff37AugULFujnn3+OQUcAAAAA/E2aNCmoumnTpkW5k+hwuVz67W9/q8cff1y9e/euUKHaXv369dOmTZtUv379kOe++OKLOuOMM3Ts2LEodAYAKMn8+fO1ePHi8m6jWDfddFN5twCgAvj+++8D1pxyyikx6ARVyd69e3XHHXeodevWSklJ0W233aa1a9fGJFQ7vno91W5/uVqO/FptxmxS4wEvhxGqXejWCdWWjIafXyN6zQcpLamObOP2fNi2bGPLbdtymzzfmJEtt7Fl227ZxsgYz60tW0bGN0/eEeO75+xiZBvPc/Z+b3zn4MnM9gRne6uN31znujdcW/Kb59T4H7vfdX/FjQEAAAAAAAAATn4V7291AQAAAAAAAAAAAAAAAACAKm/y5MkBa4wxeuaZZ2LQDQAAAAB/Q4cOVUJCQsC6f/3rXzHopupq1qyZtm/frnPPPTfkuatWrVLTpk21efPmKHQGACgsOztbV199dUhzXnzxRT322GNq2bJldJpydOzYURkZGVHdA0DlsHv37oA13bp1i0EnONnt3LlTY8eOVaNGjdSgQQM98sgj+vnnn/ODlKPGUkLN5krrOkGtrlqnVlevU4Pf/E2JaW2d6yXtXzhU23/cufWGRzuP2zdNULsmgT9vjrZqcdWUFJ8kt3HLljs/ZNs4IdvecG3jhGgbu9hwbWNs2UaSnFoj2cb2hWhLxi9W2/neLyjbSH7nI9+4775zxIZwbQAAAAAAAABACAjWBgAAAAAAAAAAAAAAAAAAFc6QIUPUokWLgHUvvviiDh8+HIOOAAAAAHi5XC6deeaZAeu2b9+u3NzcGHRUdSUmJurf//63brrpppDnHjhwQKeeeqree++9KHQGAPD39ttv6/jx40HXp6Sk6JprrtGtt96qLVu2aN++ffrss8/06quv6q9//avGjRun5ORk1alTp8y9zZgxo8xrAKj8du7cqRMnTgSsGzhwYAy6wcnswQcfVIsWLTRr1qygwtzLzHIpMa2d0s+5W23HblWrK75Vve4PKj65XimTTKH7hUO1jYqEanuDoGVLMrrkrOSIPYWySq2WJrex5bY9Qdpu2b5g7fxwbbcTvm17grflhGvbhcO25QvaNsY/TtsTgu0LxFZ+xLZM0XDt/LqC4dqW5de45R03BR776gnXBgAAAAAAAIAqj2BtAAAAAAAAAAAAAAAAAABQ4cTHx2vixIkB63799VfNnj07Bh0BAAAA8DdhwoSg6rZu3RrdRiBJeuaZZzRnzhzFxcWFNO/EiRMaMmSI7r333ih1BgCQFPIbwz355JNyufL/CXB6erp69eqlK6+8UnfeeadmzJihnJwcHThwQBs2bAi7ryuuuEI9evQIez6Ak8c777wTVN3FF18c5U5wMuvTp48eeOABud3uqO5juRKUVP80Nej1hNqN3alTRn6lumdMliu+Rn5IcxGm0K1vNQUbqu29Zkm66MyKE6ydllTHE44tt+fWG7Bt3PkB2/KMe+4b362R2wnFNk6otu17LMt4ArdlO6HannBsY2xJxYRre4O3TdFQbS/jXUROoHbhcO1CUwjXBgAAAAAAAICqLaLB2lkHjurQgaORXDJi6C089BYeegtfRe6P3sJDb+Ght/DQW3joLTz0Fp6K3JtUsfuryL3Zbv6yEQAAAAAAAAAAAKLjuuuuU40aNQLWvfLKKzHoBgAAAIC/0aNHB1WXmZkpSVq5cqV++9vfqn379qpTp44aN26sc845R1dddZWmT5+uNWvWRLPdKuGKK67Qd999p5o1a4Y0zxijhx56SP3795dt21HqDgCqtpSUlJDq+/btG3Rt27ZttXXrVtWuXTvkPebMmRPSHAAnr6VLlwasqVGjhpKTK05YMCqXG2+8UZ9++mnU1rfik5TcpIcaD3hZGeN2qsVlHyu1w9WSK8FXE3qodnGP/cf8Q7e9odFS20YJapYeH+YzibzEuERVj0/yC872C9T2C9c2vnBt47l17hu/68YY34ftSdH23DqB2d6Abe+5eGvzHys/XNt4T63QOVsqNlzbd60QwrUBAAAAAAAAoOqKaLD2zz8d0Nb1ByK5ZMTQW3joLTz0Fr6K3B+9hYfewkNv4aG38NBbeOgtPBW5N6li91eRe8vNdZd3CwAAAAAAAAAAADhJpaam6tprrw1Yt2rVKv30008x6AgAAACA1+rVq4Oq27x5s1q1aqVu3brp/fff108//aRDhw5p165d+s9//qM5c+Zo8uTJ6tq1q+rVq6e//OUvhDuXQadOnbRjxw5lZGSEPHfJkiU65ZRTtH///ih0BgBV26BBg2RZxSRBluCyyy4Laf0WLVpox44d6tChQ1D1/fv315IlS0LaA8DJLZg3umnevHkMOsHJ6O9//7tmzpwZ8XVdibWUcsrFaj74PWWM3aFmg99RzVaXyBej4c1WLvW34NLCtgsGZ5c81xsO7Xncu0v1YJ9CzKQmpck2ttzGnR+wbZwQbee+2/aGZ7udIG3PN7cvUNvvVkaS7Quwtn33PR/Gd+s88oaaW77vJMt7wgXDtY3v6P3Ctf1uPQ+idVIAAAAAAAAAgMokosHaAAAAAAAAAAAAAAAAAAAAkTRp0qSg6ubOnRvlTgAAAAD4+/rrr4OqGz9+vLZs2RJU7f79+3Xfffepffv2ysrKKkt7VVqtWrX0448/atiwYSHP3bZtm5o3b67ly5dHoTMAqLrS09N13XXXBV2/atUq7dy5M6Q9UlJStHbtWs2YMUOdO3eWy1XwnxDHxcWpf//++umnn/TRRx+FtDaAk18wv+acdtppMegEJ5tPP/1UN910U8TWi6teT7XbjdIpo75S2+u2qMnAOarepHvRwkKh2gVCmYtV+LpVzJhfyLYx+cHPfqHaklHPTklBPJPYSq2W5gnV9oVou2Xbbtlyy+08NsoP3DYm/76MkS1btuSMSZKRbbyh2bbnSPyjtU1+WLZ/xHZ+nef8/E+42HBtr8KvY6GwdFPktSp+DAAAAAAAAABwciFYGwAAAAAAAAAAAAAAAAAAVFht27YNKqxj7ty5QYQiAAAAAIgUt9sdtbU3btwY9JvsoHgul0tvvPGGHnvsMVmWFXiCn6NHj+r888/Xc889F6XuAKBqmjlzpho0aBB0/R133BHyHi6XS+PGjdOaNWuUk5Oj5cuXa+3atdq6dauOHDmijz76SBkZGSGvC+DklpWVpWPHjgWs69evXwy6wckkMzNTAwcOLOOf31iKT2mqtC5N7jE3AAAgAElEQVQ3qvXVP6jNNevVsM9zSkxr71wPvHbJ+5tCt4XH/R/7j/mHbpsCJdWrSae3qhawp1irmZgil+WSbdtyG7eMjNzGlm3bMjKyZZzQbOdWnnBt4wvaNpKxnUhsT51knABtzxl7x2SccSeA28sXtu3NJc+/o8IR2/5z/G8LMIUf8ueEAAAAAAAAAFDVEKwNAAAAAAAAAAAAAAAAAAAqtJtuuilgzYYNG7Rq1aoYdAMAAABAkoYPHx7V9T/44IOorl9V3Hrrrfr0009VrVpowW62beumm27SVVddFaXOAKDqcblc+uyzz5SQkBBU/dtvv12m/ZKSknTOOeeoU6dOatGihRITE8u0HoCT14IFC4KqGzJkSJQ7wcnkyJEjOuOMM5Sbmxv6ZMulxNQ2Sj/7TrW9botaX7la9c9/WPHJDQvWlRSY7R0u9T2GSgvbLiY4u9h9naBov9ozWiUpPi60NzeKDUs1q9XyBWZ7w7NtY8u23TKyPUHbxu2Eazsf8maGe8K3veHYnuBs23nmti/U2vaFb0ve88k/JZP/klgFWvMxvvN3jrmYOl/IdhDHTNg2AAAAAAAAAJzcCNYGAAAAAAAAAAAAAAAAAAAV2u9+97ugAofmzZsXg24AAAAASFKTJk1CDmsOxf79+5WZmRm19auSXr16acuWLWrUqFHIc+fMmaMuXbroyJEjUegMAKqe9u3bB/1rak5Ojt56660odwQA0scffxywJikpSXXq1IlBNzgZ2LatM888UwcPHgxpXlK9rmpwwSNqd8NOnTJ6heqeeatciTVLnlBssLJV4MaUFL7tU/i6VcyYX8i2MQWvG+M89IyflRG9z5PLqnZibdnGG6BtO8HZnvuekOz8MV+UtnE7tfk1xnhCtm0jX7i2KfK9E6tt5Asi96/wHqXxnWnBeb4zNt518kO9Jb/XtfDLofzg7yJjIX4DAAAAAAAAAFR88eXdAAAAAAAAAAAAAAAAAAAAQGnS0tJ00UUX6d133y21bt68eZo2bZpcLleMOgMAAACqtj59+uiDDz6I2vpTp07VjBkzorZ+VdKoUSNt27ZNF154oT7//POQ5q5du1ZNmjTRihUrlJGREaUOAaDqiI+P1xtvvKHhw4cHrJ0yZYp+97vfxaArAFXZt99+G7CmcePGMegEJ4uhQ4dq/fr1Qdcn1m6tUy5fIcmloqHWJSmhLmCQtv/c4gK0rWLqvCzJyg/SNjJFcrhPb5VU4q7Lli3Tvn37guivbFq1aqUzzjijyHiyK9kJwracp2Ik4/Icuy3FWZJxWTK2ZLvyz8GSS8Yyso3xzbNkZCxbxrhkjJFlWbKNkcuyZORcN5Ysy/NIMrJkFQi8tlxFk9GNU1dCanrBWmdfX7i2/5TA0wEAAAAAAAAAJwGCtQEAAAAAAAAAAAAAAAAAQIU3atSogMHa27dv19dff60ePXrEqCsAAACgavvnP/+punXrKjc3NyrrL1y4MCrrVlXx8fFatmyZbr31Vj3xxBMhzc3KylLHjh01d+5cDRs2LEodAkDVMWzYMNWuXVu//PJLqXWrV6/W+vXr1b59+xh1BqAqyszMDFjTpUuXGHSCk8Fdd92l9957L+j6anVOVcuRX8iT7lxG3sxmJ1TZBBWy7a9QSnaBRfMDtQtc840ZWZbUuWViiavff//9WrZsWYg9hW7cuHHFvklVzcRanjBwSbZty2W5ZFu2ZCv/+I0Tui1LMpYsS7KNLctYMpaRjC1jSbYsuWQ5z9zIG58tJ1DbWE6Qtrzh10ayPPWWN/Tae3yWkVXggvzWs3xH7g3Szg/fLp0veBsAAAAAAAAAcNKKwJ8uAAAAAAAAAAAAAAAAAAAARNfgwYOVnJwcsG7u3Lkx6AYAAACAJKWkpGjatGlRW79hw4ZRW7sqe/zxxzVv3jzFx8eHNC8vL0/Dhw/XXXfdFaXOAKBqGTlyZFB1AwcOjHInAKqyY8eOKScnJ2Bd7969Y9ANKru5c+dq6tSpQdfHJdVR88uWKvTYi1ADs4ubW1KAdkmPLeVnORtfQLV/bfN6CUpJqrgRHtUSq2nv5r0yxpYtW7axZYwTi208H7axZSTZtpGRLdu2ZWT7wrNtY2RL8qRiO9ds44SYe657rjqR20aS8T1yxoxnzBgVycc2KvZsS8rRLrBGWX5YAAAAAAAAAAAqpYr7VXkAAAAAAAAAAAAAAAAAAABHjRo1NHjw4IB1b7zxhvLy8mLQEQAAAABJmjx5ssaNGxeVtUeNGhWVdeEJc127dq1SU1NDnjt16lRdeOGFsm07Cp0BQNXx8MMPy7JKSIn0k5mZqXvuuScGHQGoij788MOg6i699NIod4LKbuXKlbryyiuDrrfiEtVy+DK54pMi04A3VNn5rdWYUFOWLZUcru0Jgpb/msY4l42v8tRmCSHuGXurP/1eeW53gXBt362xZRsjY9yeUG3jDdSWJ2DbCeGWsWWcAG7fhzF+J2Gc4/EP2ZZzfpbnkSXfkftqCwVtFwjY9i1hil4riRXOjwMAAAAAAAAAQGVCsDYAAAAAAAAAAAAAAAAAAKgURo8eHbBm3759Wrp0aQy6AQAAwMng888/15AhQ1S3bl3VqVNHbdu21QsvvFDebVU6M2bM0MKFC5WUFKFANEmWZUUtsBse7du3186dO9WxY8eQ537yySdq0aKF9u7dG4XOAKBqSE9P16mnnhpU7cMPP8zXvABExQcffBCwJiEhQc2aNYtBN6is9u7dq549e8rtdgc3wXKp2SVvKT6lSRi7lSUo2RS6LWnNwo8tv8BnJ1y6mPfGaN+04gdr161VV58s+ES2bQqGa/vCsm25bW/AtjzXbM+4N1jbNka2nNBqY8s/TNtz64Rfm4LjsvzCtk1+XXFnWWxwdgnvR2L8A7nJ0QYAAAAAAACAKiW+vBsAAAAAAAAAAAAAAAAAAAAIxoABA5SamqqsrKxS6+bOnasBAwbEqCsAAKLn4MGDmjJlijIzM3Xw4EH98ssvys7OVkpKijp16qSLL75YQ4cOVXJycnm3ClQ633zzjfr166dffvmlwPihQ4d0ww036E9/+pP++te/auLEieXUYeVz8cUXa9++fZo5c6befvttbd26VTt37gx7vUaNGiklJSWCHaI4ycnJ+v7773X55Zdr7ty5Ic3dsWOHWrRooSVLlqhHjx5R6hAATm6PPvqoLrnkkqBq+/Xrp5UrV+r000+PclcAqpJvvvkmYE2DBg1i0Akqq7y8PJ122mk6cuRI0HMa9HpS1RufF8EuLMkv7NoX2BzS/ML8QriN/2NJBdb3RUWrTaPEUncZOXKkunXrFmJvpVu9erU+/vjjoOs7duyoK6+dqvP6d1f15GS5XJ6wbGMZ2TKSMbIseUK2LcuJzHY5t7aMsSTL88jz3C3ZMrJkScaWsVySJMsYZ77nmuc1sWRZcuZazqtmZBnPPrKM8zJ6g8z907ItQrMBAAAAAAAAAEUQrA0AAAAAAAAAAAAAAAAAACqFatWq6bLLLtOLL75Yat3bb7+tGTNmKCkpKUadAQAQWVu2bNHYsWP16aefyrbtYmtWr16t119/XZIn4GrSpEm66667YtkmUGnNnDlTEyZMKPHnlyRlZ2dr0qRJ2rNnjx566KEYdle5paSk6JZbblHnzp112WWXlWmt++67L0JdIRj/+Mc/1L17d918882l/two7NixY+rVq5eeeuopTZo0KYodAkDFd+zYMc2YMUOvvfaa1q9fr+PHj0vyvIlB69atNW3aNPXv37/AnEGDBunMM8/UypUrA65vjNEZZ5yhJ598UpMnT47KcwBQ9fz8888Bazp06BCDTlBZ9ejRQ7t27Qq6PrXTWKWeelVkmwg5SLvAZPmCuYtV8JrxBngXCNv23LZumFDqTuPHjy9Dn0UZY9S9e/eQ5rRv314H9x7SvP/7p6655SrZzlPwPCXLE55tWbIlWcblGbc8gdq2LLksT5C4MUa2ZeSSZMnI+AK5JcupcXKyPeNOnZx95Ltn5Tfg5Xff+Nc41zx7WQWuGeNXZ/zW8KsHAAAAAAAAAJx8XOXdAAAAAAAAAAAAAAAAAAAAQLBGjx4dsObw4cNatGhRDLoBACDyli5dqjZt2mjp0qVBB5vu2bNHd999txo3bhxUIB9QlV1zzTW68cYbg/759fDDD+utt96KclcnD9u2NWrUKA0YMEDZ2dlhr9O6dWuNGzcugp0hGBMnTtSyZctUvXr1kObZtq0//vGPQX2+BgAnI9u2NXHiRNWqVUuTJ0/WypUrlZOTo7y8POXl5enw4cNatWqVBgwYoMaNG2vjxo0F5n/44YdKSCg9iNPfn/70JzVp0kRff/11pJ8KgCrG+2tUIL169YpBN6iMrrnmGq1YsSLo+uQmPdTggkfKsGPgAG1TYsi2KXRb2h6Faiz/a/6XjXPXEzjdrF7wv59HwsKFC4s9/6FDh5Y4p2XLlkpISNBbs97Wru27ZRvbE5ItI1u259Z4grKN8Yx67kuS/7jz3I3n6yu+x875+Y7I8o7Jb53CY0Zyrvkftd8qBe6XiOxsAAAAAAAAAKhyCNYGAAAAAAAAAAAAAAAAAACVxm9+8xs1bNgwYN3cuXNj0A0AAJFl27YGDx4cdOBvYbt27dJZZ52lK664Qnl5eRHuDqj8evbsqVdeeSXkeZMmTYpCNyefjRs3qkGDBpo/f36Z1klNTdVXX30Voa4Qqh49emjr1q1q0qRJyHPnzZunjh07lilUHQAqm9zcXLVr107PPvusTpw4EbB+165d6tChg5YvX+4bS09P1+OPPx7Svv/73//Uo0cPPfTQQyH3DABey5YtKyWEOF9pIb2oup566qmQPsdOqNlczQa/E/lGvD+Eww5VtlRy2LYn8FkFfp4UF9BtVD81XonxsUt2tm1b99xzT5Hx7t27a8CAASXOc7lcat68uU7kntCL016SNxLbG7Atb3C2ccbyK2QbJ3RbToC5L2DbO1YoYNvKH5Pke428v+4YSZblHbecMSdo2+8ojUzRbHNjCtwGEmwdAAAAAAAAAKByIVgbAAAAAAAAAAAAAAAAAABUGnFxcRoxYkTAuvfff1+//vprDDoCACBynn32WR05cqRMaxhj9Prrr6thw4Y6fPhwhDoDKr/rr79eX3zxRVhzd+7cqTfeeCPCHXmsWbNG48eP15gxY3TNNdfo6quv1vTp08MO2C9PU6ZM0f79+8u0Rt26dX0B3Sg/9evX17Zt23ThhReGPHfdunVq2rSp1q1bF4XOAKDiOe2007Rp06aQ5uTl5WnQoEEF3gxn0qRJ6tixY0jrGGN07733atasWSHNAwCvhQsXBqyJi4tThw4dYtANKpPFixfrlltuCbrelZCiliM+V5niLcoUjFxKcHapLPknOptS1mlaNy6szsL15ptvavXq1UXGp0yZIssqPeC7RYsWkqSvPvxa3/17jS9U2xhbtmwZ50OSjO12rjkf8tRJckK3JWOb/EfG5AdsGyeW23frmWVZ+WHb3nUlBR+ObhV/3xfIXTgr3VIZgtcBAAAAAAAAABUZwdoAAAAAAAAAAAAAAAAAAKBSGTVqVMCaY8eOacGCBTHoBgCAyJk6dWrE1jpw4IC6detWKcN5gUhbunSpXnrppTKtMXv27Ah143HXXXepXr166tq1q2bMmKHZs2frlVde0auvvqrJkycrPT29zD3H2pdfflmm+Q0aNNCmTZuUnp4eoY5QFi6XSx9//LHuvPPOgKFshf3yyy/q2rWr5s+fH6XuAKBimDVrln788cew5h48eFDXXnttgbFPPvlE1atXD3mtcePGlfn3YQBV07///e+ANfz/OQrbuHGjLrnkkvww5AAsV7xaXLZYrsRaZdu42E9LCg4G7qnw9cKLmqI1hdc0+Xf8rzRMiw+wd+Tk5eXpvvvuKzJ+wQUXBPUGSc2bN/fdf+GhF5SXlydjPHHaxhuMbYxs2bKdMG1b3q8xegOxbecj/8zyo8eN9z/Pd4XCrz1HWjD92viFcvvqTcFXo+RgcwAAAAAAAABAVUWwNgAAAAAAAAAAAAAAAAAAqFTOPfdctWzZMmDd3Llzo98MAAARtGfPnoiut3HjRo0ZMyaiawKVTXZ2toYMGRJ04FdJMjMzI9JPbm6uunXrpqlTp2r//v0l1h06dEjXXXedGjdurM2bN0dk72iybVvbt28Pe367du20adMmpaamRrArRMJf//pXvfXWW0pISAhpXl5enkaNGqXJkydHqTMAKH8ff/xxmea/9tpruvzyy/Wb3/xG3bt31y233KJ77rkn5HBt27bVt29fZWVllakfAFXPpk2bAta0a9cuBp2gssjOztbZZ5+tEydOBDnDUpOBryoxrX10GvJ+rh/aewEVXiTw+kVqTZGx+rXjytJESF577TX99NNPRcb/8pe/BPXGSI0bN/bd37J+qz6c/5EnFNsYGWPLNnZ+yLZlZBtvXLYnaNsTtu2NITf5c+UNzjbOa+K5NaZoKLbxrSkVabnAGsUoFNZdttcfAAAAAAAAAFCZEawNAAAAAAAAAAAAAAAAAAAqFcuyNGrUqIB1ixcv1oEDB2LQEQAAZZeXl1fm4N/izJ8/X7ZtR3xdoLLo37+/cnJyyrxOcYFVodq1a5eaN2+ulStXhjSnb9++Zd472j799FO53e6Q5rhcLnXu3FnLli3T+vXrlZKSEqXuUFZDhw7VDz/8oDp16oQ8d/r06erRo4fy8vKi0BkAlK8NGzaUeY25c+dq2bJlWr58uV577TXdfffdys3NDXmd48eP64orrihzPwCqDtu2dfDgwYB15513Xgy6QWVg27ZOP/30kN7IIf2ce1WjxcAodlUWQXwdzi+wuXAwdMF1jOrFKFg7NzdXDz74YJHxPn36qFevXkGt0bBhwwKP/37f/2nX9l1OOLZfXLYnEVsytozxBmz7orR9870h2/nfG18muWcNv7PzC9z2zfddt0oMyTYyRS75wrmj8DVVAAAAAAAAAEDlQLA2AAAAAAAAAAAAAAAAAACodEaPHh2wJi8vT2+++WYMugEAoKjs7Gy98MIL+vLLL4Oqz8zMjEofx44dI1gbVdYzzzyjf//73xFZy+1264knnijxenZ2trKyspSVlaXDhw/7PrKzs5Wdna2lS5eqZcuW2rNnT8h7b926VbfddltZ2o+6OXPmBF377LPPKicnR263W2vWrFHPnj2j2BkipW3bttq5c6dOO+20kOd+9dVXatq0qXbu3BmFzgCg/ETr17VQ36zC64MPPggrlBtA1bR69eqgvl4wZMiQGHSDyuDiiy/Wpk2bgq6v1eZ3qnvGzRHavSzByabQbTh7mEIlRWvr1IwPra0wzZo1S1u3bi0yXlzYdknq1atXZOy634zVwX0HZWRkO6Hanvu2L2q7wFma/PBtU2jMM+AXv21ZTvh1fuC2r8z70JgSA7KJzQYAAAAAAAAAlIRgbQAAAAAAAAAAAAAAAAAAUOl07txZHTp0CFg3d+7cGHQDAIDH/Pnz1bdvX9WtW1c1a9bUDTfcoAsuuEBJSUk666yztG7duhLn/vzzz0HtkZCQoJo1awbdU0JCguLjYxPsA1QkmZmZmjx5ckTXvPXWWzV27NgCY+vWrVOnTp1Us2ZNpaWlKS0tTbVr1/Z91KxZUzVr1lTfvn3LFHT5xBNPaP369WV9ClGzatWqoOo6d+6sP/zhD0pOTo5yR4iGpKQkrVq1SmPGjAl57p49e9S6dWstXbo0Cp0BQPlITEws7xYKsG1bL730Unm3AaCS2LBhQ1B1Z599dpQ7QWXw5z//WR999FHQ9dXSO6tRv1lR7EiSrAI3JYUyB5xfQKE1SlnT+H0vGaUmRz+64+jRo3rooYeKjPfv3189evQIep26desWO/7nkbdr9469vpBrb3C2bWxfTLZtPOHYxvOdvIHa8gVsK/9ofcdjioRo+z3Kv2s5tUa+vUtetHgF1iaRGwAAAAAAAABOehH96nzr9nXVqn16JJeMGHoLD72Fh97CV5H7o7fw0Ft46C089BYeegsPvYWnIvcmVez+KnJviYlx5d0CAAAAAAAAAAAAqiDLsjR69OiAdZ9//rl27twZg44AAFXdrbfeqlGjRmnp0qU6ePBggWvHjx/Xf//7X5155pnavHlzsfMzMzMD7hEfH6/c3FwdPnxYLVq0CKqvUEK4gZOFbdvq2bOn3G53UPXBvGGL16xZs/Sb3/xGWVlZGjRokDp16qQffvgh3FaDZtu2+vXrF/V9wnX77bcHVbd27VrddtttUe4G0fbiiy/q+eefl8sV2j9NO378uPr166dHHnkkSp0BQGz17t27vFsookmTJuXdAoBKIiUlJai6UP+fDyefOXPm6PHHHw+6Pq56PbW8bEkUO6qYasUgWPvvf/+7du3aVWR8ypQpIa2Tmppa7Pj/Mv+nW0bcqu2bt0vyhFt7FQy5BgAAAAAAAACgYojoV+dr16mu2nWTIrlkxNBbeOgtPPQWvorcH72Fh97CQ2/hobfw0Ft46C08Fbk3qWL3V5F7c8VZ5d0CAAAAAAAAAAAAqqhRo0YFrDHGaP78+THoBgBQlU2YMEFPPPFEwLpjx46pa9euxQbgBBPMW61aNUnSe++9F1QQtySlp1fMN3MHomnChAnatm1bULVpaWlavXq16tWrF/T6y5YtU1pamhYtWuQJloqRHTt2VNhw7csvv1xNmzYNqvaxxx7TpEmTotwRom3s2LFavny5atSoEdI8Y4zuuOMODR06VLZtR6k7AIiNG264obxbKMCyLF100UXl3QaASqJZs2ZB1fH/bFXbihUrdM011wRdb8UlqeWIZZIrMXpNeUXk8/FS1iiyvil0W1BK9egGa//666+aNm1akfFBgwbpnHPOCWmt2rVrl3ht/679mjz8Fm34foNkjIwxBZ65kS3jRG7nfzjfnOxt48yT5cyyvPMLnp33ayphvZJhTCq8PwAAAAAAAACg8uMtYgEAAAAAAAAAAAAAAAAAQKXUpk0bnXXWWQHr5s6dG4NuIiM3N1fr1q0r7zYAoFI6fPiwHnroIXXp0kUNGzZUamqqmjdvrgsvvFB33HGHFi9erNzc3IjvO2bMGP3f//1f0PU5OTnq0KGDDh48KEn68MMP1bdvX02fPj3g3OrVq0sKLcDvwgsvDLoWOBls375dzz//fFC1lmVpyZIlio+P13PPPRflziLj448/Vu3atTV79uzybqWIF154IejaZ555RgMHDiSkr5I766yztG3bNrVs2TLkuQsWLFBGRoaysrIi3xgAxEiPHj2UmBiD4NAgGWP03//+t7zbAFBJBPv/cHv27IluI6iw9uzZo969ewf/eZvlUvMh7yk+uWF0G4uI0AKWSw5kzo+Wrp4Y3eiO6dOna//+/UXGH3zwwZDXSk5OLvX64UOHdevo27T6P2slGRljOwHbxskbN37fPIyUH6TtrXAuGmMKBpUXCtz21he8XvR+kdehhLpiHwMAAAAAAAAATkoEawMAAAAAAAAAAAAAAAAAgEpr9OjRAWv++9//atOmTTHopmzmzJmjtLQ0derUSXfccUd5twMAlcL27ds1ceJEtWjRQqmpqbr33nu1du1a7dmzR7/88ou2b9+uTz75RI888ogGDBigatWqKTk5Wa1atdL9999f5v1Hjx4dVrhtVlaWRowYoXr16umiiy7S0qVLg5qXkpKimTNnavfu3UHvtXjxYkJLUaVMnDjRE9gUhNtuu01nnnmmJGn48OFq1apVNFuLmMOHD2vMmDFKS0vTm2++Wd7t+AwcOFAZGRlB13/00Ufq1KkT4dqVXJ06dbR582YNGjQo5LmbN29Ws2bN9N1330WhMwCIjfbt25d3CwV06tSpvFsAUEnUqlUrqLrMzMwod4KKKDc3V127dtXRo0eDntOo97NKanBmFLoJLQS7+LmB1ijmulXSteLWspSUGL0k54MHD+rxxx8vMj5kyBDf1zVCEShYW5Jyfs3R7VfeoeWfrZDkhGM7IeLe6Gw5Y97QbfkFaHtPwxeGbeWv4f9lG/+wbP+v55CLDQAAAAAAAAAIBsHaAAAAAAAAAAAAAAAAAACg0hoxYoQsK/A/r583b14MuglPZmamOnfurKuuukpHjhyRMUaPPPKIunbtShAqAJRg165datiwoZo3b65nn31W27ZtCzpI9+jRo9qyZYumTJmiNm3ahB0QNXTo0DL9/rJ06VLt378/pDldunTRyy+/HNKczZs369JLLw1pDlDe8vLywp63aNGioGrbtWunadOmFRhbsWKFGjVqFNbeZZGQkKAPPvhAp512WkjzsrKydO2111aoYOpXXnklpPoff/yxyOuAysflcun999/XlClTgvr8zF92dra6desW8o8dAKgohg0bVt4tFJCSklLeLQCoROLi4gLWbN++PQadoKLp3r279uzZE3R9Wtc/qFa7UVHsqATOpx/Bfl2wyMQCCq1ReE1TYqVkjBLjoxcF/dhjj+nw4cNFxh944IGw1qtWrVpQdcePHdddY+7RJ+9/KlM4QNvLG7htPCHZ3uhtb/i2MU4ctzFFj93k3/EFcRtT9OxVMIC7wLhTG/qPAQAAAAAAAADAyYBgbQAAAAAAAAAAAAAAAAAAUGk1adJEPXv2DFg3d+7cCveP6m3b1vjx49WqVSt9//33Ra6vWbNGjRs31pIlS8qhOwCouHJzc3XaaaeFFO5Tks2bN6t169aaM2dOSPMGDhyoBQsWlHn/UI0fP16DBw8Oed7nn3+u7OzsKHQERM7GjRs1fPhwJScnKyEhQdWqVVP9+vXVtWtX3XbbbUGtMW3aNJ04cSJgXWJioj7//PMi4+np6dq6datOP/30kPsPV2pqqn744QcNHDhQS5YsUUJCQkjzs7Ozdfvtt0epu9Cde+656tOnT0hzHnvssSh1g1i79957tWjRIiUmJoY0zx/debgAACAASURBVO1265prrtH48eOj1BkARM+dd96pGjVqlHcbPhXpDTcAVHzBfP6xY8eOGHSCiuTyyy/Xt99+G3R9jWZ9VP+8v0Sxo+JEL8RaUjGh2sX9+ZIpcBvnik5Pu3fv1tNPP11k/LLLLgv5Dbq8EhKC/5wtLy9P9//hAb079z0nVLu4AG0PXzi297bQuRXM4y7pz+wsX60xxgnaLlxTsf68DwAAAAAAAABQfgjWBgAAAAAAAAAAAAAAAAAAldro0aMD1qxbt05r166NQTfBWbhwoerWrasZM2aUGnh09OhRDRgwQDfddFMMuwOAiq179+7au3dvxNZzu90aO3asjhw5ElT9HXfcoY8++ihi+werbt26GjhwoO68804NHz48pLm2bevcc8+NUmdA2cyYMUNNmzZVRkaG3nzzTR09elTS/7N334E13f0fwN/n3Js9RJakRAQRm6hdo3Zpq5paVZoWLUq1WjWqlNYsbanYo61ZtNTjVyVGao9SYkYIMoiQRCSR7ZzfHxmy77kzEe/X83hy7zmf7+f7ubmRcfN4n+wQ/QcPHuDChQuYP38+atWqhejo6FJ7BQQEKNrz66+/hqura7HnzM3N8d9//6Fv377aPRAd1KlTB5GRkfD29gaQHexdXFiWJosWLVL8OcwU9u7di2rVqimuT0hIwIoVK4w4EZnSK6+8gtDQULi4uGi9dvny5WjZsiUyMjKMMBkRkXGo1Wr8+OOPWq/z8fFBmzZt8Pfff+eFRq5bt06vWURRhCjynw0TkXIWFhYaazT9HEYVy5w5c7B582bF9eaVvFDtta1GnKgEBrmQqrIeMuTsrGeh9DWCkbK+586dW+RnfkEQMH36dJ17iioVLFzrKK6XJRlzv5iHjcs3FQjNzn0anoZsy3mB2XnB2bnvNyG3Vkb+92P+Hk/ri7mdW5//OchdW2jPAqHdBbd7OqeC/xARERERERERERFR+cffkBMRERERERERERERERERERERERHRM61v375Qq9Ua67QJgzA2Pz8/JCQkKKqVZRlLliyBIAjo0aMHVqxYgfj4eCNPSERUPr377rv477//DN43PT0d/fv311iXnJyMH374weD7KzFt2rS821u3bkXLli21Wn/58mUMHTrU0GMR6Sw2Nhbe3t4YNWoU7ty5o7H+5s2b8PT0xKZNm4o9f/jwYcTExGjs4+TkhC+//FJj3bZt2zBlyhSNddoSRREtWrTAtm3bcO3aNdja2hY4P3LkSDRv3lyrnpmZmRg+fLghx9SLWq1GWFgYGjdurHjNhg0bjDgRmZqnpyeioqLQqlUrrdf++++/qFq1Km7dumWEyYiIjOODDz7A6NGjtVrTsmVLHD9+HK+88kresSFDhiAmJgZVqlTRaQ57e3ud1hHR88va2lpjjZKfs6hi2LVrl1Y/B4vm9vDsfxjPXmSFjoHJxS6TSzphEJGRkVi2bFmR4wMGDEDDhg117isDcOw4FpYvNNJq3U/fLMayecsgyRKKRFTLOe8JATlp2Tnh1AXSt/O9r4RC94EiYdZ6Z5UbKeyciIiIiIiIiIiIiMqPZ+23FEREREREREREREREREREREREREREBTg5OaF79+4a63777TfIsvECDrRRuXJlndYFBgZi5MiRcHJygq2tLZo0aYJRo0bhwIEDkCTJwFMSEZUvkiQZNXj1r7/+wr///ltqzSeffILMzEyjzVCS2bNnY+zYsQWOHTt2DNWrV9eqz88//wxPT08cOHDAkOMRae348eOoXr06bty4odW6zMxMvPPOO/Dz8yvyvc+ECRMU9fjkk08U7zdz5kysW7cOoqj8n980bNgQDx8+LPFPeno6Tp8+jb59+5bYIygoCHXq1FG8JwBs375dq3pjMzc3x7lz59CnTx9F9RkZGUaeiEzN3NwcJ0+exKhRo7ReGxsbCx8fH+zevdsIkxERGUdAQABee+01xfXr169HWFhYkeOurq64ceMG3NzctJ5hzpw5Wq8houdb4Qv9FCcuLs4Ek1BZCwkJgZ+fn+LfoQiiGTz7HoSotjHyZPr8Tkfp2mLqhFLOlbBOMsLvn7799tsiPy+Looivv/5ar76yJAMqNSq3Gwmr6i20Wrtm4VrM+3I+pCfZ4drZ4dgChNz3Wfbdgvvle1/J8tMg7tw6jR93DMgmIiIiIiIiIiIiohIwWJuIiIiIiIiIiIiIiIiIiIiIiIiInnlvv/22xprbt2/j5MmTJphGMy8vL717PH78GBcuXMDy5cvRtWtXmJmZoUOHDggNDTXAhERE5c+NGzeMfoEEPz+/Us8fOnTIqPsXJggCVq1ahcmTJxc5p1arcfHiRfTv3x9mZmaKe0ZERKBr165o0KABzp07Z8hxiRRZuHAh2rdvj9TUVJ177NixAy+88ALi4+MBANHR0Th16pTGdWZmZsX+fSrNkCFDcOjQIVhYWGistbGxwZ49e+Dg4FDiH7VarbGPra0trl69it69e0MQlKVH2dgYO8xMe6IoYseOHbCystJYm56eboKJqCwsXboU69atg0ql0mpdZmYmXnvtNUyfPt04gxERGcHOnTvh6+uruL527drYsmVLkeO2trYICwtD1apVFffy8PDAyJEjFdcTEQGAvb29xhoGa1d8CQkJaNmyJbKyshSuEFC15yaYV6pp1LkMx5CvJ5bUS8aTJwbcBtmvha5du7bI8UGDBqFu3bp69c7MCcUWRBUqtxkG69odtVq/Ze0WfDV2GrKych+0nB2YnfPabYmv4Rb3EodQ8Licm7hd7MshGl4jKdKHiIiIiIiIiIiIiCo6BmsTERERERERERERERERERERERER0TPvjTfegKWlpca6zZs3m2AazZo0aWLwnpIk4ciRI6hbty78/f0N3p+IqKzt2rXL6HtERUVhzpw5JZ6PjIxU1GfIkCE4duyYznM4OjpiyJAhCAkJwfDhw0uss7e3x5YtW5CRkaF1qO6VK1fQrFkztGnTBrdu3dJ5ViKlJElC//79MW7cOEiSpHe/mJiYvPDIRo0aKVrTs2dPRcHWhbVr1w7Xrl3DCy+8UGJNjRo1EBERoVUAZmlEUcTOnTsVf94x1L7G0KlTJ401mZmZJpiEysqQIUPw33//wc7OTqt1sixjxowZeOWVVwzyeYOISBfnz59Hv379UKNGDXTq1AmTJk1CUFBQseGjoiji9OnTqF69uuL+AwcOxOzZs4sct7a2RmhoqKLXkARBwKZNmxTvSUSUq3LlyhprEhMTTTAJlRVJkuDr64ukpCTFa1zbfgub6l2MOJV2DBOgrKGHXOzNAgcysgwb5Dx9+nQ8KZTWrVKpMG3aNL17p2fm9hUAQYRDi8GwrddTqx7/t+3/8Nmwz5GWng7kPgcCIEOGgOx3i1zi+03ZRcQMwoRbEREREREREREREZHpCdcj/s17DdrKxgwWltr/HwSJiIiIiIjo+VXZqjZUgkVZj0FERERERERERERERESE/v37Y9u2baXWVKlSBVFRUToFKhrSpk2b8M477xh1D0EQ0LdvX3zzzTeoW7euUfciIjI2SZKgUqkU1apUKtjb28PR0RGVK1dGZGQk4uLiig2+K46ZmRliY2Nhb29f4HhYWBhq166tcX2TJk1w/vx5AECbNm1w8uRJRfsCgKWlJc6dO6fT5+3vvvsOEydO1HodkB0A+P333+PTTz/VaT2RJpIkoVGjRrhy5YpB+6pUKnz44YdYtmyZovqbN2/Cy8tLrz3nzJmDX375BWlpacjKyoIgCOjduzcCAgIgiqJevUvi6OiIhw8fllrTr18/bN261Sj768vPzw87duwotaZWrVq4ceOGiSaispKYmIgWLVogNDRU67Wenp44c+YMnJ2djTAZET2vJElCeHg4XFxcYGtrW+Dc+fPn0bt37xIvciGKIn766SeMHj26yLnExERUqlRJ8RyiKCIuLg4ODg7Fnt+9ezfGjBmD8PDwAhcasLS0RLVq1fDrr7+ibdu2ivcjIso1cOBAbNmypdQaDw8PREREmGgiMrXOnTsjKChIcX0ln7fh1nmJEScCCkYwlxBWLSMvMLnkYG250NvCi/OfL1QjS3nnZMj5EqKlnMrcNVLOORmB39aAVxXzEmbRzqVLl9C4ceMij+3999/H2rVr9e5/Ny4ZzcesByBCgAgIAgARyVf/RuL537Xq1bp9KyzbuBS2trYQBRGioMp5K0IQRKgEEYCQfR/IOy5AgCgIAAQIAiDk/CfvlijkPMUCBOFpOnZuRd4HQM5TmVsj5EvSzlsn51usBZWg7PVoIiIiIiIiIiIiIiobM1b0hCAb5hKcRERERERERERERERERERERERERERlaseOHfDz89NYt2bNGgwdOtQEE5UsNjYWLi4uJtvPxcUFAwYMwNSpU+Hq6mqyfYmIDKV79+7Yt2+fxjq1Wo3U1NRiL6Dw+++/o1+/for269KlC/bv31/g2MyZMzF16lSNa5OSkvJC+RITE+Hj44N79+6VukalUmHJkiUYMWKEovlK0qxZM5w7d07n9bNnz8bkyZP1moGeXRkZGQgODoaFhQUaN25s0N6vvfYa/vrrL4P21JaPjw9CQkLKdAZdqdVqPHnypNSaefPmYcKECSaaSDuDBg3C5s2bS62pXr06wsPDTTQRlSVJktCvXz9s375d67XW1tY4ePAgWrVqZYTJiOh5ERISgm7duuHevXsFLr5TvXp1zJ07F2+//Ta+++47TJo0qZSgzqc++eQTLFy4sMjxX3/9Fe+9957iucaMGYPFixeXWiNJEvbs2YOYmBi88cYbcHR0VNyfiKg4Y8eO1fi5x9HREXFxcSaaiExJyfOfn6VrM3i+tV9zod7KMlhbzrn59L4sS/nWlhys/edX1dGgumUJs2inuAtUqdVqXLt2DTVr1tS7f2jUQ7z8xW/IjqEWgZzwa0BEyvV/kHBmnVb9mrzYBKu3rYJj5coFgrVz/+QP1s4ftp17v9hgbSE3GJvB2kRERERERERERERUvBkrekIs6yGIiIiIiIiIiIiIiIiIiIiIiIiIiAyhZ8+esLe311g3bNgwRcFIxuTs7AwzMzOT7ffgwQMEBASgSpUqqFmzJmbPno20tDST7U9EpI/p06crCtUGgA4dOhQbqg0Affv2RceOHRX1OXDgAA4fPlzkmCZ2dnZ5odoAYG9vj+vXr6Nnz54wNzcvdk316tVx4cIFvUO1AeD06dPw8vLSef2UKVOwadMmveegZ4MkSZg5cyZcXV1hbm4OCwsLtGzZEk2aNIG5uTnq1auH77//Xq89YmNj4e/vX+ah2gAwY8aMsh5BJ3fu3NEYqg0AnTp1MsE0urGystJYkz/YlCo2URTxxx9/YP78+QXC0ZRISUlB27ZtsXz5ciNNR0QV3blz59C0aVNERUUV+doTERGBQYMGQRRFTJw4UfFrR4sWLcL48eOLHPf390f16tUVz/bnn39qrBFFEb169cL777/PUG0iMgg3NzeNNXwduWJatWqVVqHaams3eL65x4gTaUHv3+/kD9VWWJ69cSnnZSSnSsWf19LZs2eLhGoDwPvvv2+QUG0ASErNQIHHk++mTZ0uqNxmZE7YtjLBZ4Mx+LXBeBATCzl/9Lgs6/X7OLmUjHVZm+eQiIiIiIiIiIiIiCosBmsTERERERERERERERERERERERERUYVgaWkJPz8/RbW//fabkafRrKwCkG7duoUpU6bAxsYGvr6++PXXXyFJhgl8ICIytMDAQHzzzTeK6+fOnVvq+e3btyu+sEHXrl0L3L906ZLGNd7e3kWO2draYvfu3UhNTcWaNWvg6+uLxo0bo1+/frh27RrCw8NRv359RTNpolarcenSJdSoUUOn9bIsY8iQIQgKCjLIPFR+rV+/Ho6Ojpg6dSoePHiAzMzMAuczMzMREhKC8ePHw9fXFwkJCYp7r1q1Cm3atIG9vT1cXFywbt06reerWbMmbGxstF5XkipVqmDAgAEG62dKBw8eVFT34osvGnmS7KD0zZs3Y8yYMWjfvj08PDxQo0YNtGzZEmPHji3x48Ta2lpj78Ifg1TxjR8/HgcOHICFhYVW6yRJwqhRo+Dv72+kyYioooqPj0erVq2Qnp5eap0u4Y/ff/89du7cWeT4+vXrFV9EQJvvt4iIDMXd3V1jTUZGhgkmIVM6evQoRo4cqbheVFvBs/9hQCz+Ynamp90Feowu51uHxBTNF8VS4quvvipyzMzMDFOmTDFIfwB49LhQYH6+d6kMwNrrJTh1GAdBVH6B2GtXQtG/5wBERdzRWJv9/RaDsYmIiIiIiIiIiIhIfwzWJiIiIiIiIiIiIiIiIiIiIiIiIqIKY+DAgYrqPvvsMzx69MjI05TOy8urTPeXJAnnz5/He++9BysrK3Tu3JlBqkRUrty5cwe9e/dWHGzn6emJFi1alFrj6OioOIQmMzMTgiBgxYoVSEtLQ2xsrMY17du3L/GcKIoYOnQo/vvvPwQHB2Pr1q2oU6eOolm0YW1tjbCwMPj7+0MUtf8nA5IkoXPnzvjyyy+RlZVl8Pmo7G3YsAH+/v6Kvxc6f/483N3dsWvXrlLrJElCnz598OGHH+LkyZNISkrSerZKlSohODgYYWFhSExMRPXq1bXuUZgoisUGXT4rjh8/rrHG2to67++7JEk4evQofvzxRwwfPhydOnWCj48PnJyc4ObmhoYNG2LSpEmKwzszMjLw6quvwszMDC4uLhg0aBCWLFmCo0ePIioqCuHh4fj333+xePFiODo6omnTpvjzzz8L9FDyueTJE8MEkNGzpVOnTrh16xbc3Ny0Xrtu3To0adIEKSkpRpiMiCqiJUuWGPVCDkOHDkVMTAzi4+PzjnXo0AE7duxQtF6lUhlrNCKiEin5mYvfq1cskZGR6Nq1q/KLbQoiPPr8BbWVs3EHK6fk3PBnBVneD5P1/7ty9OhR7Nmzp8jxDz74AJ6ennr3z/UwKa1grnUxQdeWVZvBufMkCGrlF0OKuBWBAT0H4E5kVMETAgr2L2fZ6ERERERERERERET07GKwNhERERERERERERERERERERERERFVGF26dIG7u7vGunv37mHatGkmmKhkTZo00VhjaWmJP//8E++//z7q1q0LS0tLo8ySkZGBoKAgdO7cGXZ2dujfvz9CQkKMshcRPR8SEhKwdu1a9OvXD4MHD8bhw4e1Wp+VlYUWLVogPT1dUb2ZmRkOHDigqPbrr79W9LUi18iRI2FlZaWotm/fvor7GpMoivjll18QHR2NHj16QBC0T6uZM2cOLCws4OPjg6+++kpRsDiVf4cOHYK/v7/iwPpcaWlp6N27NwYOHFhs+FZKSgoaNmyoV4B1o0aNcPfuXTRu3BhA9sfxiBEjdO6Xa/bs2WjVqpXefcrKxYsXNda4urri7NmzaNOmDczNzdG+fXt89tlnWLNmDf755x+EhoYiPj4eMTExuHz5MubNmwdHR0d4eXlh6tSpSExMLLbvoUOH4OLigt27dysKx5ZlGcHBwXjzzTdhZ2cHf39/xMTEYPPmzRrXMsj/+eXu7o7IyEh06NBB67UXLlxAtWrVcP36dSNMRkQVTWBgoFH7x8fHw83NDU5OTlCpVHB1dcWAAQNw5coVResdHR2NOh8RUXGUBGvLsoyMjAwTTEPGlpaWhmbNmil+vQ0A3Lssh6VLUyNOZWqaXg/RPfE5Lkm/YG1Zlou9IKCFhQUmT56sV+/C4pJS88Ku5VLeJxZVGsK163SI5raKe0fficbQAcPxOClZ8ZoiL1MJ+c/JWr+ORURERERERERERETPDwZrExEREREREREREREREREREREREVGFoVar8eWXXyqqDQgIwPnz5408UcnatWunsSYtLQ09e/bE2rVrcfXqVaSmpuLu3bv44Ycf0L17d6PMlZycjG3btqFevXpwdXXFmDFjGKZKRIpNmDABtra2qFy5MoYNG4bff/8dGzduRMeOHWFhYYHBgwcjJSVFY58ePXogOjpa8b5bt25FrVq1FNf//vvvimuVEkURbdu2NXhffbi6umLPnj0ICwtD69attV4vSRJCQ0Mxa9YsuLi4wN3dHUOHDlUcDkjlz9ixY4sNxlZqy5YtUKlUeP311wuE2Tdu3BhXr17Vue+bb76JCxcuwNrausDxd955R+eeANC5c2dMnDhRrx5lLTw8XGPN7du30bx5c5w8eRJPnigL8pJlGbdv38bMmTPh4OCABg0aIDQ0NO/8999/j06dOpUYuq1JcnIy1q1bBzc3Nzx69EhjfeHnnp4varUahw4dwueff6712ocPH6J+/frYvn27ESYjoork5s2bJttLkiQ8ePAAW7duVfw61RtvvGHkqYiIivL09FRUFxkZaeRJyBRatmyp1Wv9Ts3Gwd67fFxErszJxd2RCyRCxz7S74JR+/btK/bihCNGjEC1atX06l3Y/YTiXp/NTbPO/2BlmDt7w7XHLKisHBT3D7kcgjFDPy76GoWG3HLGZxMRERERERERERGRtgSZl2ckIiIiIiIiIiIiIiIiIiIiIiIiogokKysLLVu2xLlz5zTWtm7dGseOHYMoiiaYrKDY2Fi4uLhorNu/fz+6dOlS4vnJkydj/vz5ikMUdSEIAlq1aoWFCxeiVatWRtuHiJ5t3bp1w/79+zXWWVtbY+vWrXj11VeLPT916lTMnDlT8b7jx4/H/PnzFdfn6tGjBwIDA7VeVxI3NzetwsDLwrlz59CsWTOD9LKzs0O7du3w+eefl/p1isqPlJQU2NnZ6RWsXZilpSUsLCwUBSeXpEqVKrh3716J5ytVqqRTuLOLiwvu3r0LtVqt82zlgbu7e6nvH0MSRRFfffUVJk6ciMqVKyMjI8Mk+wJAz549sXv3bpPtR+XXtm3bMGjQIGRlaR9KN3HiRMydO9cIUxFRReDo6IiHDx+W9RglyszMfOa/byGiZ5MoitAUN3Dw4EF06tTJRBORMfTr10+rC83ZePZAtV6bjThRaeQSbhc6lBPSXPLHr1zobe5toZhj+e7LT+/LkLJvy0/r5LxaCZClvNs9fG0RMKpqCbOUTpZltGzZEmfOnClw3NLSEjdv3oS7u7tOfUsyenEgdhy7AQgCABECREAQgZy3AlTZxwUVBEENQMSTxw9wf980ZCXHKN7ng9HDMWPuDAiiCBECBEGAABGiICDvP0L27+dEQQDyjgk5T2/O/+bU5/wXAoScZ1LIezoFIXfF0/Tu3GOFP2aUUgkq7RYQERERERERERERkUnNWNETpv9XIERERERERERERERERERERERERERERqRWq7Fs2bKn/2C+FCdPnsTatWtNMFVRzs7OMDMz01h34MCBUs/PmTMHd+/exTvvvINKlSoZarwCZFnGyZMn0bp1a3h6emL16tVG2YeInl3Dhg1TFKoNZIf7vvbaa/Dz8ysSmilJEr777jvF+7700ks6hWoDwB9//AFzc3Od1hbH19fXYL2MxdfXF0+ePEGtWrX07pWUlIS///4bXbt2RdOmTREeHm6ACUmJn376Ke/7CBsbGzg7O6N27drYvLn0wKs5c+YYNFQbANLS0vQK1Var1RovhjJw4ECd+h47dqxChFPa2NiYbC9JkvDNN9+gRo0aJg3VBoDhw4ebdD8qv/r164eLFy/CwcFB67Xz5s1Dp06ddArlJqKKTZKkch2qLYpihfi+hYieTSqV5uDYiIgIE0xCxjJu3DitQrXNHWqjWq+NRpyoAsn9NZQMRD/M1LnNzp07i4RqA8BHH31k8FBtALgTl1T0oJw/YLxouLnK1h1VXlkAM4fqivdZtWQ11q/dkNObiIiIiIiIiIiIiMjwGKxNRERERERERERERERERERERERERBVOq1at8MEHHyiqnThxImJjY408UfEcHR011pw9e1ZjjaurKzZs2ICEhAQcO3YM3bt3h4WFhSFGLCIiIgIffPABbG1t8fHHHyMlJcUo+xDRs+P8+fM6XaRgx44dcHV1xcmTJ/OO/fLLL4rDXF1dXXHw4EGt981la2urcyh3cX744QeD9TImURRx4cIFuLi4GKxncHAw6tSpg/PnzxusJxWVkZGBLl264JNPPkFcXByysrKQkpKCuLg4hIWFYdCgQahXrx6Sk5OLXZ//71p5ULlyZQQHB2sMiFq2bJnWH6+rV6+Gt7e3PuOVG82bNzf5ng8ePDDpftWqVYOfn59J96TyrW7durhz5w4aNmyo9dp//vkHnp6eiImJMcJkRPSsMsT36nZ2dgaYpHh///230XoTEWmi5KJjd+/eNcEkZAwjRozAwoULFderLBzg2e8fMIZCk6JB0XdidQvWliQJU6dOLXLc2toaEydO1KmnJlEPignWVkBl7YgqPRbAwqmO4jVffvYlDgcd0Wk/IiIiIiIiIiIiIiJN+BsNIiIiIiIiIiIiIiIiIiIiIiIiIqqQZs+eDWdnZ4118fHxmDRpkgkmKsrLy0tjTWhoqFY927Zti7179yIlJQW//fYbmjdvDpVKpeuIJXr8+DECAgJgb2+P7t27az0nEVUM169fh6+vr87rHz58iLZt22LEiBGQJAlLlixRtM7c3BynT59WFP5UmrFjx2Lo0KF69QCAl156CXXr1tW7j6lYW1vj4sWLsLGxMVjPjIwMtGrViuHaRvTiiy9qDJMPCQmBl5dXsRcNMWYYpLZatmyJu3fvon79+hprRVFEYGCg4vkHDhwIf39/fUcsN4YNG1bWIxjdihUrynoEKodyv1a98847Wq+9e/cuatSogcOHDxthMiJ6Fn3//fc6rxUEAYMHD0ZCQgJ8fHwMOFU2R0dHdO/e3eB9iYiUsrS01FgTHR1tgknIkOLj4+Hj44OVK1cqXiOI5vDsGwRRbW3EySqu+OQneJwmab1uy5YtuHTpUpHjH3/8MVxdXQ0xWgEZmU9wL/6xzutVlpXg2mOBimAtmAAAIABJREFU4vonT57gg3c+wPVr13Xek4iIiIiIiIiIiIioJAzWJiIiIiIiIiIiIiIiIiIiIiIiIqIKycnJCd99952i2jVr1uD48eNGnqioxo0ba6yJiYnRqbcoihgwYAD+/fdfpKSkYP78+fD29oYgCDr1K8mTJ0+wb98++Pj4oF69eti5c6dB+xNR+TVhwgSDhEnLsoyVK1fCw8MDt2/fVrRm+/bt8PT01HtvIPtrwOzZs3X+/Ojo6Ij9+/cbZBZTqlKlCk6fPg0rKyuD9czIyECHDh2QlpZmsJ6UbdKkScWGLBUnNjYWXbt2LXLcwcFB41pLS0s4OTlpPZ8mKpUKjRs3xrhx4xAcHIxTp04pCm/L1bRpU8THx2PYsGEQxeL/KUzt2rWxceNGbN682VBjlwtdunRBq1atynoMo6lduzZ69epV1mNQObZhwwYEBASU+He/JGlpaXj55Zfx448/GmkyInpWxMfH4969e1qvs7KywuDBg3Hv3j2sX78eoiji0qVLqFWrlkHnGzt2rEH7ERFpy9pac4jygwcPTDAJGcqePXtQtWpV7S6GKQio+uoWmNkb5vW2iq/o64iyDITfz9CqS1ZWFr7++usix21tbTF+/HidpyvN7ZhHkGRZx9XZj1s0s4bH2zthZu+haFViYiLeeWsw4uLiddyXiIiIiIiIiIiIiKh4DNYmIiIiIiIiIiIiIiIiIiIiIiIiogrL398fbdu2VVQ7atQoZGVlGXmigtq3b6+xJjU1FRkZ2oUxFGZubo7x48cjNDQUsbGxGDduHNzc3PTqWZyQkBD06dMHTk5O6NGjB+7fv2/wPYio7F25cgUeHh6YP38+JEkyWN+7d+8iPl5zuIq7uzteffVVg+0LAJMnT8aJEyfg7e2t1TozMzOcPn1aq4Dg8qR+/fqIjY1Ft27dDNYzKSkJQ4YMMVg/Ak6dOqX4YiG5goODsXTp0gLHlASe29jY4N69e+jdu7dW+5WmWrVqyMrKQnBwMH744QdFFxYpjlqtxurVq3Hjxg34+fmhRYsWqF69Orp27YrLly/j+vXrGDRokMHmLi9EUcTx48fRokWLsh6lAA8PD7i4uOh10RY7Ozvs2rXLgFNRRTV69GgcOXJE64tByLKMzz77DAMGDDDo9yxE9GyZP3++oro2bdogMDAQP/zwAy5fvoyUlBSsX78erq6ueTVqtRpXrlyBl5eXQWbz9fUtNkyTiMiU7OzsNNbExcWZYBIyhI8//hi9evXS+qJnVdrNg021jkaaqgIrlE8ddk+73+X8+uuvuH79epHjn3zyCZydnfWZrETX7zws/oQg4GlgeP6f9Yv/uV+0sIdr13kQzTV/DgGA8FvheG/Ae8hITy+xxrCXhSUiIiIiIiIiIiKi5wGDtYmIiIiIiIiIiIiIiIiIiIiIiIiowhJFEcuWLYNKpdJYe+HCBQQEBJhgqqdeeeUVRXVHjhwx2J6Ojo744YcfEB0djdDQULz99tuwt7c3WH8AiI+PR2BgIKpUqQIHBwd06tQJS5YsQXJyskH3ISLT++mnn9CoUSNERUWV2Qx+fn5G6duqVSuEhobi4sWLGDlyJLy8vCCKxf9f7s3MzNCqVSvs378ftWrVMso8pmJtbY3AwEBERUXh888/h5eXl15BuQCwffv2UkPSGW6qnQ8//BCyLGsuLKRwSGNgYKDGNZmZmVCr1di5cyd+++03WFhYaL1vYYsXL9a7R35eXl74448/cPr0aYSHh2Pfvn2oX7++Qfcob0RRxMmTJ9G8eXOt19aqVQsvvfQSvL29YWVlVeLnNW3873//Q0REBO7fvw9JknDv3j34+/vD1tZWcQ9vb29ERUWhbt26es9Dz4e2bdvi9u3b8PDw0Hrt1q1b0aBBA/48QvQcun//PubOnauodvfu3ejWrRvGjRtX6vcW5ubmCAkJwWuvvQYHBwedZ6tatSqOHz+u83oiIkOpVKmSxpqHD0sI4qVyIyEhAQ0aNEBAQIDWryE41PeHQ8PhRprsOZHzUlronZJDowtLT0/HN998U+S4vb09PvvsM0NNVkTonfjsPHADpFib2VeDa+dZEETNv4MDgFPHT2HBnAWaC7V/GYyIiIiIiIiIiIiInlMM1iYiIiIiIiIiIiIiIiIiIiIiIiKiCq1x48YYO3asotpp06bh7t27Rp7oKWdnZ6jVao11QUFBRtnf29sbmzZtwqNHj3DkyBF069bNIAGa+T169Aj//PMPxowZAzs7O7i4uMDPzw/Xr1836D5EZHy//vorPv300zIPRbaysjJq/4YNG2LZsmW4efMm0tPTsWnTJvTo0QNubm7o1q0b/u///g9paWk4efIkOnToYNRZTKlq1apYsGABbt68iZSUFPz4449o1qwZzMzMtO4lSRLef/99REdHY/r06XjjjTdQr149ODg4QKVSwdLSEuPGjUNWVpYRHknFkpWVhcuXL+u0NjY2FufOnQOQ/Zw8evRI4xpHR8e82wMGDEBsbCzeffdd2NnZab2/KIqYMmUK+vTpo/VaKkoURZw6dQqTJ09G/fr1S/weUhRFdO7cGVevXoUsy7hx4waOHj2K0NBQpKSkIDU1FYsWLdJ5jkaNGuH1118vcKxKlSr45ZdfkJSUhB07dsDX17fEgH4nJycMHz4cISEhBr+4C1V8rq6uuH37Nrp166b12pCQEFStWhWXLl0ywmREVB6FhYWhZs2aimqbNGmiVUi2ubk5du3ahYcPH+LJkye4ffs2YmJikJqaivHjxxf5Oti9e/e8Y4IgoHPnzrhx4wYsLS2VPyAiIiPJ/3NgSRITE00wCelq3759eOGFF3DlyhWt11q5tUSVjj8aYarySlOadAmJzkJxdwSg0Nf8a1FpiidZuXIlIiIiihz/7LPPFP291NXViNgSzpSeZi1AKFojCLBybw7ntpMU779k0VLci45RXC8Igt4XASQiIiIiIiIiIiKiikuQtb3kKBERERERERERERERERERERERERHRMyYxMRH16tVTFJo9cOBAbN682QRTZXNzc0NMTOkhAt27d8fevXtNMo8kSZg1axY2btyIa9euGXWvtm3bYt26dahVq5ZR9yEi/SUkJMDV1RWZmZlarRMEAe3atcORI0cMNsu0adMwY8YMg/Wj0kmShF27dmHJkiU4ceIEkpOTFa+1tLREWlrJgUJWVlb4+++/0bFjR0OMWiFt2LABQ4YM0Xn9xIkTMXfuXCxduhSjR4/WWN+rVy/89ddfxZ67cOEC5s+fj7179+LBgwel9vHy8sK+ffv4Nd7IgoKCsGbNGqSnp8PNzQ0eHh748MMPFQWDSpKEBg0aICQkRPF+giAgJCQEderU0VibmJiItWvX4v79+3j48CHc3NwwevRoODs7K96PqDRTp07FrFmzoO0/jVOpVFi3bh0GDRpkpMmIqDzIyMiAu7s74uPjFdXPmzcPEyZMMOgMv//+O77//nu0aNECP/30Ezp06AA7OzsEBATAy8vLoHsREenj3Xffxfr160utcXd3N+kFKUm5cePGYdGiRVp/X5zLrvYbeKHbWmgOnDYluYTbhQ7ljFzyY5cLvS1tj3y18tPzMqSn5+TsOrnAGinnuATIElwd1Dg237uEeZ56/PgxatWqVeR3Qw4ODrh9+zYqVaqksYeu2nyyHuExicgOBhchQMTTkHAVIKhyjokQBDUEQZVzXA1ByD4GqLLfCiIEqAGIiD+7BI8ulP65JNfoT0bj27nfQICQ0zM7uDs7vDvnloDs27nB2nLOmDkVcs7b3LzvvIuY5PtYzgvkzlmrLZWg0n4REREREREREREREZnMjBU9GaxNRERERERERERERERERERERERERM+HrVu3YsCAAYpq9+3bh65duxp5omytW7fGqVOnSq2pUaMGbt26ZZJ58gsNDcWYMWNw8OBBPHnyxCh7CIKADh064Ndff4Wnp6dR9iAi/fXo0QOBgYFar/vll1/g7++P3bt3o3///nj8+LHes+T2pLKxc+dO9OnTx2D9zM3NcenSJXh7aw4deh7Nnj0bU6ZM0Xl969atceLECdSuXRthYWEa60+cOIHWrVtrrLtz5w7mz5+Pv//+G/fu3YMkSVCpVFCpVBg1ahRmzpyp88xkOhkZGfD29kZERISi+lGjRmHp0qVGnopIuV27duGtt97S+sIfAPDxxx/jp59+MsJURFQeDB48GBs3blRUK4oiHj16BFtbWyNPRURUPn3xxRdYsGBBqTUODg54+PChiSYiJRITE9GuXTtcvHhR717OLafA6cXPDTCVoWgK1s6XsAzjBmtnB2lL+Y6VHqwNATixwBvO9uqSHx6A5ORk3Lhxo8jxSpUqGfUCHI8ep6Pe8FWAnBukLeaEU6uQ/Q4V84K1hdzbQnZwtiCaITtQWwUgJ3A7X7A2ANw/OBmPw4M0zmFlbYWLoRfg5ORUIFj7abx2drB2djC28DQgG0+DtfM+ADQFaxcKYtcGg7WJiIiIiIiIiIiIyrcZK3rmvEJNRERERERERERERERERERERERERFTB9evXD926dVNUO3r0aKSnpxt5omxNmjTRWBMTE2OCSYqqU6cOAgMDkZCQgNGjR8PGxsbge8iyjEOHDsHLywvdunVDdHS0wfcgIv38+++/Wodqm5mZYdmyZXkB2L169cL9+/fx8ssv6zVLs2bNGKpdxt544w2NgVvayMjIQPPmzZGYmGiwnhWJWl16EJMmJ0+exMsvv6woVNvV1VVRqDYAVK1aFQsXLsS1a9fw6NEjJCUlISEhAXFxcQzVfoaYm5vj6tWrqF+/fql1lSpVQmBgIEO1qdx5/fXXcfXqVTg5OWm9dvHixWjTpg0yMjKMMBkRlbXt27crrn355ZcZqk1EzzU3NzeNNWlpaSaYhJQKCgqCu7u7QUK1ASD29Cw8ClF2QYqKoaQgbh3LcwObBQGyDATfStXY0tbWFk2bNi3yx5ih2gBw7kZMdg54gZRpocBjLJg/LRRTIxRzHoCggkvHb6Gy0vzzWWpKKpYFLC+lQovnSEMOOxERERERERERERFVbAzWJiIiIiIiIiIiIiIiIiIiIiIiIqLngiAICAgIgLm5ucba0NBQg4aGlqZ9+/Yaa1JTU8s08M3W1hYBAQFITEzEypUr4eHhYfA9ZFnG/v37UbVqVbz66qu4f/++Xv0SExPx888/Y9y4cZg0aRLWrl3LABgiHSQkJKBly5ZarWnSpAmioqIwcuTIAsetra0RFBSEdevWKfpcXFilSpVw5MgRrdeR4X3++eeoWrWqwfolJibiyy+/NFi/isTMzEzvHocOHVJUN2zYML33omePtbU1Ll++jG3btsHV1RWCkB2KJYoirKys8PbbbyM2NlbxBWqITK1WrVqIiopCs2bNtF578uRJeHh4IDIy0giTEVFZkSRJ8c//5ubm2LBhg5EnIiIq36pVq6axJjMz0wSTkBJffPEFunTpgpSUFK3Xuri4oH///sWeuxf0MWJPzwFkSd8RjU8QNNdobmK4NblB1TmhzmdvaP/cmMq/obkXNpVRMBQ7f5WQ90cQCteUEKqdc1s0s4Rb98WKZlm5ZCUelXahPYM8z0RERERERERERERU0TFYm4iIiIiIiIiIiIiIiIiIiIiIiIieG3Xq1MHEiRMV1c6cOROXLl0y8kRA9+7dFdUdO3bMyJNoJooiPvjgA0RERODkyZNo3bp1wWAFA5BlGbt374a7uzvefPNNxMfHa7V+8eLFcHZ2RqVKlTB06FAsXLgQ8+bNw7Bhw2BtbY0qVarg008/hSQ9AwEhRGUsLCwMnp6eiusFQcCSJUtw/vx5uLq6llg3ZMgQREdHo2nTpop7i6KIw4cPw9raWvEaMq6AgACD9tu8ebNB+xmTJEmIjY3FpUuXdAqy0oZKpTJq/1yiKGLatGkm2YvKp759+yImJgaSJEGWZTx58gQpKSnYtGkT1Gp1WY9HVCpLS0ucPXtWpwsE3L9/H7Vr18a+ffuMMBkRlYUbN25AlmVFtT/99BPc3d2NPBERUfmm5CKKT548McEkVJrExEQ0bdoUCxYsUPx1Lr+ePXvi7t272LhxI3r37l1sTdzZ+Yj4sxdSo08UOSelP8Lj8EA8vLQKidd/R2rMGTxJfYC8NOkKQyga6Kzl70BOh5bfYO2TV+9CKPAYc0K0c8PB8x8vpkZA/mPFs3CuB/v6AzXOkpSUhNXLV+dr9bSnIAjFfmhp80wY+ndXRERERERERERERFQ+CbIuvzkhIiIiIiIiIiIiIiIiIiIiIiIiInpGpaamokGDBrh165bG2po1ayI0NNTooZZmZmbIysoqtWbKlCmYOXOmUefQxf379/Hpp5/ijz/+QEZGhsH7q1QqvPXWW1i1ahXs7e1LncPX1xd3795V1NfGxgYbN27EG2+8YahRicq9hIQE2NvbQxRFjbVHjx5Fly5dtPp7/eDBAzg7O2s10/fff4+JEyeWGtAkCAKWLl2KkSNHatWbjM/T0xMREREG63fs2DG0bdvWYP0MKTY2FqNHj8aOHTuQmZmZd1wQBLi6uqJr165YuXKlwcPfly5ditGjRxu0Z3FeeuklHD161Oj7EBEZ2+rVqzFixAitL6QjCAJmzZqFyZMnG2kyIjKV7du346233lJUW69ePVy5csXIExERlW937txBtWrVNNYlJSXB1tbWBBNRYYcPH0avXr3w+PFjrdeqVCosWrSowGsLKSkp6NatG44fP17iOkE0g7VHJ6gsHZEeexHpcVdQXNKxaGYNM/saMLPzzH5r7wlLl6awdPWFIJppPW82uYTbxRwWUErQuFzobf7jQqHzxdTI2cflvNsAIOWrlHLqCr5VqYD/FvnA2kLza7CmlJ75BHWHrkR6ppyTUC3mBGWLOSHaKkAQIUAEoIIgiBAEFQA1IKggCCoIObcBNQRBzKlXAYI6u5+Q3S/r8X1Ebu0FWSo9lN/R0RGXblyEjY1Nzr7Z4d2ikBPmLWTfF/Ju5xLyhXznHMkJ484N1M4L1s73saItlWCaC94RERERERERERERkW5mrOjJYG0iIiIiIiIiIiIiIiIiIiIiIiIiev789ddfeO211xTVzpgxA9OmTTPqPG5uboiJiSm1pnv37ti7d69R59BHVlYWFi1ahA0bNiAkJARpaWkG7a9WqzF//nx8+umnRc6FhISgefPmWgeLCIKAdevWYfDgwYYak6hcOX/+PCZMmICjR48iLS0NsixDEATY2dmhevXqaNSoETp06ICmTZsiKioKly5dwrVr17B//37ExsZqtdeRI0fQrl07neaMjIzE5MmTcenSJURERODRo0ewtraGr68vBg4ciPfee8/gYcVkGLt378arr75qsH6dOnXCwYMHDdbPUAYNGoQtW7ZoDGm1srLC6tWrMWjQIL33lCQJc+fOxbx585CYmKh3P00OHTqEDh06GH0fIiJTOHv2LDp27KhT8GDv3r2xY8cORRciIaLyKTk5GZUqVVIcsL9//3506dLFyFMREZVfkiQpurDkxYsX0bBhQxNMRPktX74cH330USnh0SVzcnLC0aNHUbdu3SLn4uPj0b59e6NdYEI0s4GVe1s4Nh0D66rttVytXbA2UFK4tjbB2sXsmz9YG3LOaSlfZU6gNqS8WsgSZMhYOcYDnZvYlfD4ysahCxF4e/au7Ds5AdhPg7XFvLcCVNnncsK0swO3VRAEdU6Idm6wdnb4NnLqs2ty+6rw4MjXSAzdoXGuWfNm4eNPxwAQIAhCvsjs4oO1BQg5z6CQ9zTmhWmjmFDtQoHahQO5SyMK/LmQiIiIiIiIiIiIqDxjsDYRERERERERERERERERERERERERPbfefPNN/PnnnxrrRFHE4cOH8dJLLxltltatW+PUqVOl1nh5eeHmzZtGm8HQLl26hNWrV2Pv3r0ICwtDZmamQfq2bNkS+/btg729PYDsINBu3brp3F8QBAQEBOCjjz4yyHxE5UFGRga6dOmCo0ePmmS/du3a4ciRIybZi8qfmjVr4tatWwbpZWlpidTUVIP0MpSZM2di6tSpWq/76quv8OGHH8LDw0OrdZIk4aOPPsIvv/yC9PR0rffVRbVq1RAZGWmSvYiITCUhIQEvvviiTj9DVatWDcHBwXB0dDTCZERkCoMHD8bGjRsV1b744os4c+aMkSciIirfVCqVxgsS/PXXX+jVq5eJJiIAmD59OmbMmKHT2i5dumDPnj1Qq9Ul1jx48ABDhw7F//3f/+k6ogICXNrMgGPTMVqsMXSwdnG3dQ3WLnQsL1gbyA3YliHjnZcrYcY7L5T8EMvAtHVHsHr3xew7RYK1c9+qICA7ZFvICdPOPq7OF7StBqDKd1/MCdsWc4K2RQgQkZkUgYhtvQG59M8tbm5uuHDtAiwtLbMjtIXc8OunIdmFg7XznngGaxMRERERERERERE91xisTURERERERERERERERERERERERETPrfDwcNSvXx8pKSkaaz09PXH+/Hk4ODgYZZYRI0Zg5cqVpdZYWVkpmrW8WrFiBebPn4+wsDC9e1lZWWHLli24ffs2xo4da4DpsoMWRowYATMzMyQkJODRo0dITExEcnIyHj9+jJSUFKSnp8PS0hI1atRAq1at8NVXX8HW1tYg+xMZSnR0NBo2bIj4+HiT7KdWqxEVFYUqVaqYZD8qf44fP47OnTsbJARarVYb7EIMhlK5cmUkJCTovN7S0hINGjTAtm3b4OXlVWqtJElo2bIlzp49q/N+2hJFERcvXkT9+vVNticRkalIkoQ+ffpg165dWq+1trbG3r170a5dOyNMRkTGlpaWBjc3Nzx69EhjrYODAx4+fGiCqYiIyi8LCwtkZGSUWrN8+XKMGDHCRBPRqFGjsHz5cq3XiaKIBQsWYNy4cYrqZVnGmjVrMG7cOCQnJ2u9nyKCiBp9D8LCubHCBYXjL4qJw1AUrJ2/sLRg7dxj+e7LT+/LkFB8sDaQHaadExwtS3nn3B1FHJnnU8JMZaPtpxtwOyYx5+GLOQHaOSHVQs5tQQUBqpwg69xg7Zy3eUHaqqd1effFfD1z3goi7v8zEUk3/tI4229/bEav116FkBubLQg54djC05BsFB+sXSBMO+dpYbA2ERERERERERER0fNhxoqe4Cu5RERERERERERERERERERERERERPRc8vT0xLRp0xTVhoeHY+TIkaWEM+hHSVhbamqqxnCT8mzEiBG4ceMGjhw5gjp16ujVKzU1Fb179zZYqDaQHbyxfPlyLF68GOvXr8f//vc//PPPPzhz5gyuXr2K8PBw3Lt3D7dv38Y///yDefPmoXLlyvD390daWprB5iDShyRJaNu2rclCtQVBwKZNmxiq/Zxr27Yt7t69i8aNlYYjlcwYX2fDw8OxadMmfPbZZ+jVqxfq168PV1dXVKlSBQ0aNECfPn3w9ddfIygoqMjaFStW6BWqDWSHOp49exa1a9fGF198UeT877//jmbNmsHR0REqlUqnUG1ra2usWrUKKpVKq3WCIGDFihUM1SaiCksURfzvf//DrFmzCoSxKZGSkoIOHTpg9uzZRpqOiIzJ0tISly9fVlRb3GstGRkZmD59Otzd3SGKYt6fqlWrYunSpZAkydAjExGVKXNzc4010dHRJpiEAOCtt97SKVS7cuXKCA4OVhyqDWS/NjB8+HBcvnwZI0eOLPVjwcrKCgDg4+Oj3QUnZQkPThv6+2p9XkMqHKqtS2/h6VtByHcoe210fBYu3k7VeUJDuxoRh9v3ci44UvhnI+FpuLaQL2hbKCVUOjt4O/tW4TPIF3zt0ORDRfMdCjpc5JimqPQid4zz6zsiIiIiIiIiIiIiKucE2Vj/woOIiIiIiIiIiIiIiIiIiIiIiIiIqJzLyspChw4dcOLECUX1v/zyC/z9/Q0+x/379xUF0x48eBCdOnUy+P5l4cCBA/jwww9x8+bNsh5Fb+7u7ggJCYG9vX1Zj0LPueHDh2PNmjUm2UulUmHr1q3w8/MzyX70bPj2228xa9YspKenA8gOZ6pXrx5GjBiBBQsWIDIystT1arUamZmZOu+flZWFRYsW4eeff8atW7eQmpqqVVi3l5cX9uzZgzp16uDOnTuoVq2azrOUpHfv3ti5cyeCgoLQp08fJCYm6t2zW7duCAwMREhICNq1a4e4uDiNa+rXr48VK1YourgHEVFFEBgYiNdff12nixV17twZe/fuhVqtNsJkRGRMSkL1zczMCnxuWLVqFT766CNkZWWVuMbGxgbffvutVsGlRETlmYuLC2JjY0utGTFihE5hz6ScJEl4+eWXceTIEa3XduzYEYGBgYpC0ksTHR2N3377DcHBwQgPD0flypXRpk0btG/fHs2aNcvrL8sy4uLicPPmzbw/V69exfbt25GSklKkryCaofb71yGaK3kNvfBrOSW8tiMjL9e55Nd/5EJvS9sjX61ccK0sSwXq5AJrJEB++lbOOfZhDydM6OtWwlymNX/rKfy4/WxeiHZ2gLb4NFQbIiCoIEAEkB2qLQgqANl/BFEFQJ13TBDUOUHcqqdrBSGnPjeUOzuoO3xbL2Q+ul3qfO07tsdfgX/lTSaI2aHeAoS87+eefleXW5VzL+980WP5P0byr1ZKLCVcnIiIiIiIiIiIiIjK3owVPRmsTURERERERERERERERERERERERETPt1u3bqFJkyZISkrSWGtjY4Nz587B29vb4HOYmZmVGtoEAFOmTMHMmTMNvndZ2r17N0aNGoWIiIiyHkUvzs7OuHbtGhwdHct6FHpO7d69G6+++qpJ9rK0tMThw4fRokULk+xHz56srCwEBwejXr16sLa2VnwBiUaNGuHChQta73f+/HlMnDgRQUFBegVzA4Aoihg9ejR27NiBqKgovXqV5KWXXsLx48e1Cv0uzZEjR/ICsiVJwp9//ondcCOzAAAgAElEQVSff/4ZJ06cQGJiIuzs7ODs7AwPDw94e3tj3LhxqFOnjkH2JiJ6lkRGRqJ58+a4f/++1murVKmCU6dOwdPT0wiTEZGhZWVloUmTJrhy5YrGWmdnZzx48AAAMGPGDEyfPl3xPm5ubmjfvj1mzpzJ76+I6Jnm5eWF27dvl1rj5+eHP/74wzQDPYcyMjLQrFkzXL58Wat1oihizpw5mDBhgpEm097FixfRuHHjIsc9ev8J66odFHTQIlgbAARdg7WFQucL1eQL05Yh54RnA4BUQrC2DMhSTrC2jBccVTg8z6eEuUyr7acbcTsmEdmPOS++OidYW8w+JuQPxVY9DdYWsm8LyA7TzgvYzgvWVuUL1s4N1BZzzguIP78S8WcWljqfg4MDwu+FQyWqkBejLegZrK1nqDbAYG0iIiIiIiIiIiKi8m7Gip7gK7lERERERERERERERERERERERERE9Fzz8vLC8uXLFdU+fvwYgwYNQkZGhsHnUBLIfObMGYPvW9Z69eqF8PBw/PHHH3jhhRfKehydxcbGonbt2oiJiSnrUeg5lJCQgLfeesskezk6OiI0NJSh2lQqtVqNF198EdbW1gCAOXPmKFr37rvvarXPvHnz8MILL8DX1xeBgYF6h2oD2cHUixcvNlqoNgAcO3bMYKHaVatWzQvVBrIDtfz8/LBr1y7ExsYiIyMDcXFxuHbtGvbv349ly5Yx9JGInlseHh6IjIxE69attV4bExMDb29v/P7770aYjIgMrWbNmopCtQGga9euAIAxY8ZoFaoNAPfu3cO2bdvg4+MDb29vbN++XdtRiYjKBTs7O401cXFxJpjk+ZScnAxvb2+tQ7UdHBxw5syZchWqDWRfOK04mUmRRtszN1xZzy6Fm5Z4Wih8IveA8DS6+W5cJk6EJBtgLv38ey06X6h2vv8VcsK1IeQEZue/LyDfgyp6W8gXzl0c4elO9j6aX7dOSEjA3Tt3UWyIer5DQslPwtPDBvlYICIiIiIiIiIiIqJnBYO1iYiIiIiIiIiIiIiIiIiIiIiIiOi5N2jQIAwZMkRR7ZkzZzBt2jSDz+Dl5aWxJjQ01OD7lhd+fn64c+cONm7cCHt7e4P0tLKyQnBwMB4/foxKlSoZpGdpHj58CG9vb0RGGi8ghKg4HTt2RFpamtH3qVWrFsLDw+Hh4WH0vahiSUpKUlQ3bdo0BAUFKar18/PDpEmTEB0drc9ozzRHR0f8+++/ZT0GEdEzxdzcHCdOnMCYMWO0XpuZmYl+/fph1KhRRpiMiAxl4cKFWv1cPnHiRCxfvhxLlizRa98bN27grbfewpYtW/TqQ0RUFhwcHDTWJCQkmGCS58/9+/dRo0YNREREaLXO1dUVd+7cga+vr5Em04+Tk1ORY6LaSrdmBrk2maaw5cLn5Xz7Fj5XUi8hZ01u+DSw9fBDraY0hk1BIXgapy2iaGB20T/5A6yFfGHaBR97/uMouDbfc6a2dobKSvOFZS8GXyx4oITnXdD4XBIRERERERERERHR84TB2kREREREREREREREREREREREREREAAICAlCzZk1Ftd999x0OHDhg0P0bNWqksebevXsG3bM8GjRoEB49eoRPPvkEgqB7QIKjoyPCwsLQuHFjWFtb4/79+/Dx8THgpMVLSkpC3bp1cf36daPvRQQAkydPxoULF4y6h42NDT799FOEhobC1tbWqHtRxTR+/HhFdampqejSpQsmTJhQat2AAQOwY8cOQ4ymF1EU9fpapStbW1vMnz8fDx48gLu7u8n3JyKqCBYvXoz169dDpVJpvXb58uVo3LgxkpOTjTAZEelrxowZimt9fHxQu3ZtncL2S/LDDz8YrBcRkak4OmoOvVV60SxS7vr166hVqxbi4uK0WteuXTtER0fD2traSJPpR5L+n737jnOqzNs/fp1kGm2kz0NRBFSKCiiyIFJkRRERBRbQ3Uf0J4riqiiuqysCCq7dFR8bYgHXggo2pIgNBKUIIh0pDkVpQ2eYGaZkcn5/pJ1kksnJTDK0z5tXTM453/u+vznROTHAFbdyc3NL7E8+zd7vv5QQ8bMXO4nbpYRglzuxOzSQ2ndn+o9/9cth7T/iKuc6ZXcop0DTFmV6u7EEYFvDsI3QsGrf83FIhqPEKTSCgrStDy3nIqjGoZSa0X9vZvWq1Z5TZxgyDM86huHrzyP0FfP1ciw+nwMAAAAAAAAAHB8I1gYAAAAAAAAAAAAAAAAAAJCUnp6uyZMnKykpKWqtaZoaNGiQ9u3bF7f1u3TpErXm6NGjKiwsjNuax7MXXnhBy5YtU61atWIe26hRI23bti0obDQlJUVr1qzRZZddFs82w8rLy1OrVq20bt26hK+FU9vixYv19NNP266/+eab9dxzz6lv374655xzVKVKlaDwkdTUVNWpU0ctWrTQZZddpltvvVXvvPOOsrOzNW7cODkc/PFzlE3z5s2Vnp5uq9Y0TT377LNq37693G53ieMjR47UlClT4t1imaxfv16//PKLzjrrrISv1aRJE40dO1ZTpkzR4cOHdf/99/PfJACU0w033KAVK1aoevXqMY9dvXq16tevr2XLliWgMwBl9cILL+jQoUO26zdv3qxq1aqpuLg4bj2sXLkybnMBQEWpU6dO1Bq+VCS+li1bpvPPPz/m89qnTx/98MMPx/VnAvn5+crPzy+x/0jmtPguFJcwZXtzGDIsqc6ljTGCjhe6pHfnxBacHk/vfbdO+YXF3uDscDcpEDniCA7fliTTU2fIEWGs77iFN2Tbui+tVsuova5etdr/WbWtyHMzwuMIDJuvNQAAAAAAAADgxGKYplner9IEAAAAAAAAAAAAAAAAAAA4aTz55JMaMWKErdrU1FQdOXJEycnJ5V53z549ysjIiFo3Z84cdevWrdzrnShcLpcGDhyozz77zFZ9hw4d9MMPP5QakD5z5kwNGzZMmzdvjlebYaWkpGjlypVq3rx5QtfBqamwsFB16tRRdna2rfrevXvriy++CHvM5XLZ+lIBoDx69eqlWbNmxTTmuuuu04cffhi0r1atWjpw4EA8WyuTunXrKisry7+9ceNGvfbaa5o3b55++eWXuK1jGIZeffVVDR06NG5zAgCC5efnq0uXLlq6dGnMYx0Oh8aNG6dhw4YloDMAserevbu+++67Y92Gvv/+e3Xt2vVYtwEAto0cOVKPP/54qTXVqlWz/TkUSvf111+rV69ecrlcMY27/fbb9dprryWoq/hq2LChduzYUWK/s1IdVa5/iZyVaimpUm1VP/cWOSvVDqkKF38RIRLDt9vwfFlb6UWhx03PwKDjYWpMz37T/1iS3N6jZmCc6Q56bHrvq1d16IdnmqtSSsWGoRcUFavDsMnac+iogoKwvcHX8oZlG4bTv20YDslweoO0HZKRJMNwypBTMpySkrw1Du++JO84Q5LTO59DktO7jGeeI79NU9bcf5ba71lnnaWV61b4ezS8v3wtGzK8r5jhf9n8XxqpwJdHSgq8tBZlCdZ2GMdvgD0AAAAAAAAAQBozoaf4JBcAAAAAAAAAAAAAAAAAAMDigQce0KWXXmqrtqCgQLfddlspgQ321a1b11aw7fEQEFWRkpKS9Omnn+rzzz/XRRddpLS0tBI1ycnJ6tq1q5YvX65FixZFPY+9evVSZmamvv/+e1122WWqV6+e0tLSVLVqVdWsWVP169dX06ZNdf7556tDhw66/PLL1b9//5iDhwsLC/WnP/1Jhw4dimkcYMfQoUNthxnVqVNHn376acTjhGqjItx5550xj/noo480bdo0//by5cuPi1BtSapevXrQ9jnnnKPnn39ey5Ytk2maOuecc8o1f3Jysvr3769du3YRqg0ACZaWlqYlS5boH//4RyCIzSa326177rlH11xzjdxud4I6BGBXYWHhsW5Bkk6Y0FMA8KlXr17UmoKCggro5OQ3efJk9ezZM+ZQ7dGjR59Q15fbbrst7P7io3t1JPNzHVrzlvYtfVqb379ARzZPjz6hjd+Cif5e3s5xa41pWdcImSLMXL7AausYQzqUU6x35+yLsnb8vfvtr9pzKF+B3kNCtQ3DG3wtBcKxHd4Aal94tmWs5bE/eNvPEnBd4rUylVKzZdR+MzMzlZOT658n9PX0h2r7NqwHrI/D5aeX/7fwAAAAAAAAAADHKcOMx9/kAAAAAAAAAAAAAAAAAAAAOIls375drVq10sGDB23Vjx49WmPGjCn3uhkZGdqzZ0+pNT169NDs2bPLvdaJbM2aNcrNzVXTpk1Vu3btCl37m2++Uc+ePVVcXGx7TKNGjbR582Y5HI7oxYANLpdLlStXVlFRUdRah8Oh1atXq2XL6OElQCK53W5dffXV+vLLL2Ma17x5c/3666+SPAGFd9xxR8xrG4ahSpUqqWbNmmrYsKGOHDki0zS1bt26mOfyad26tVasWBHxeHZ2turXr6/c3Fzbc1auXFkvv/yymjVrposuukgpKSll7g8AUDYzZ85Uv379yhTO27BhQy1ZssRWMCWAxHjyySc1YsSIY92Gxo0bp3vvvTeha5wsfzU41i80AJAY06ZNU58+fUqtcTgcMX0mipJeeOEF3XfffTH9DDcMQy+99FKZvrDsWCooKNAll1yiZcuW2aqvdlY/1Wk/UsnpZypyCnKY/aYnbtmftxzx3Joh95HmNINrzeCxpukOqjODxri9Y9yS6fYec0umqdOqSvOebKGqlZwR+ouvvAKXOt7zofYezg/stIZqS97gbId/n2E4vPdOT43h9D52+vcZRpJ3XJJ84duebe9xX2C3L6Db8Mxvmi5tnthaprv0z7Pn/DBH7Tu0DwrWDrxTMALB2vK+hzCD30tYj/sfmmV/v+Ew+D0dAAAAAAAAADiejZnQU3ySCwAAAAAAAAAAAAAAAAAAEKJhw4Z68803bdePHTtWb731VrnXbdy4cdSajRs3lnudE915552n9u3bV3iotiRdfvnl+v7775WcnGx7zLZt29StW7cEdoVTzejRo22FakvSM888Q6g2jgsOh0OzZs3Syy+/LKfTfojQ+vXrdeDAAUmKKeS0Xr166tevnzZs2CC3263c3Fz98ccfWrRokdasWaO1a9fqt99+K/OXHnTu3LnU4+np6Zo9e7at4B7DMPTggw8qNzdXN998szp27EioNgAcI7169dLWrVvVoEGDmMdu375djRs31qxZsxLQGQA7HnzwQaWmph7THho2bFjuUG3TNKPeThYn2/MBTlRnnHFG1Bq32y232x21DuGNGDFCw4cPj+lnnsPh0EcffXTChWpLUmpqqr744gvbgcZHfvtUWz7qqCO/fRbbQr75y3UpidSjEZg/dL2wYwxvH4YCEc+e0O9DOW69PDOrPE3G5KXPV3hCtQ1fO74H1lDtwD7De9zw1/kYltfQF8JtPQeGSp4R7z7fOEMyHClKrnFO1L5Xr1wd2LC8pkbE18hSY32t+N4OAAAAAAAAADhlEKwNAAAAAAAAAAAAAAAAAAAQRr9+/XTbbbfZrr/99tv15ZdflmvN888/P2pNVlbFhS8gvE6dOmnRokUxhZ7Onz9fd9xxRwK7wqnklVdesVXXuXNn/eMf/0hwN0Bs7rzzTq1atUq1atWyPWb58uWSZDtQ/tlnn9XOnTv1ySef6JxzIof2NG3aVMOHD7fdh9X/+3//L2pNp06d9M4775QaUJaWlqYZM2boqaeeKlMfAID4q1evnn7//XddffXVMY8tKCjQ1VdfrX/+858J6AxANA6HQwMGDDhm6xuGoc8//9x2fVxDsw2bt+MU4drAsdWoUSNbdfv27UtwJyenW265RU8++WRMY5KSkvTtt98e0+taedWvX18LFixQenq6rXrTla+d39yi/cueVdikbBuXiuhB3nYuhtYa0x8QbZY4HCbu2fD+I0wA99vf7tVvu/JtrF8+W3Zna8KsNZYw7dJCtYNDsv3h2YZThuEIc9wIjA0N6/aGiJc4x96w8bTaLaL2vnrV6nKGpIfg7QUAAAAAAAAAnPQI1gYAAAAAAAAAAAAAAAAAAIjg+eefV4sW0f+yvyQVFxdrwIABWrZsWZnX69KlS9SavLw8uVyuMq+B+Gjbtq2WL1+utLQ022Nee+0124HIQCQjRoxQdna2rdqvv/46wd0AZdOyZUvt3LlTHTp0sFW/fv16SVKfPn1s1X/zzTe2e3nmmWdsfbGFVbNmzdS2bVtbtTfccIO2bdumtWvX6qqrrlJycrKcTqfq1q2r0aNH68iRI7rqqqtiWh8AkHgOh0PTp0/X888/L4cjtr+CZ5qmnnvuObVv3175+YkPzgMQbNy4cTH/dxsPSUlJ+uCDD2y/T4xrkLSdjFBTFRsuWYYQ73IFiwMol5o1a9qq27ZtW4I7Ofn07t1bEydOjGlMWlqali5dqm7duiWoq4pz8cUX6+eff9bNN9+sGjVqKDU1NWr49b4lT2nXt7fLLC4IPhBxnJ1rR6SxRsj4MHWm70hpc1hvof14wqiLXNJDb/+uRF7qTFP65xsLVFBkKhB67QvLNkJCtT37fQHaJYO0HTIs4w3DF5xtqTMUNFe4IG7f65Zas1nU/letXCXDCKzli/I2vff+ZQ3Dm3luBG0HegrUWf99M2L8BQAAAAAAAAA4/hGsDQAAAAAAAAAAAAAAAAAAEEGVKlU0Y8YM1a1b11Z9bm6uevXqpS1btpRpvSuuuMJW3Q8//FCm+RFfLVu21Jo1a2Iac/fdd+u7775LUEc42R04cEBPPvmkrdrHHnsspuB3oKKlpKTY/nlYVFQkSWratKmt+r1799ruw+FwaMWKFerRo4et+qSkJM2dO9f2/D4tW7bUzJkzVVhYKJfLpaysLI0ZM0ZJSUkxzwUAqDjDhw/X4sWLVbVq1ZjHLlmyRPXr19e6desS0BmASGrXrq3t27dX2HqGYejSSy/Vjh07dN1111XYujE5FlnVYcItbQ8lYBs4Jux8KQHB2va53W5dfPHFmjFjRkzj0tPTtW7dOrVp0yZBnVW8s88+WxMnTtSBAweUn58vt9utAwcO6IEHHog4JnvTJ/pj2rUqPmrjMx5fcHK5Lh2lhGaHBDMHh0eHmydwM0L2/ZKZp/Gzdpen0VKNn7FGi9ZnBffnDdQOBGVbQ7W9fRrWYGxHIFS61OBsR5jwae8ewxsw7h8vpdRqGbX/NWvWyO12R34to73G1lBtgrEBAAAAAAAA4JRAsDYAAAAAAAAAAAAAAAAAAEApmjRpohkzZqhy5cq26rOystSzZ0/t378/5rUyMjJsBWzOmTMn5rmRGE2bNtXKlSvldDpt1Zumqe7du6tNmza69tprddNNN2n48OF64okn9MYbb+jHH3/0BEcAIdxuty688EJbtWlpaRoxYkSCOwLKb/r06bbq+vbt639sGNFDcY4ePRpTHw6HQ7Nnz9Ynn3yiM844I2KdYRj6v//7P9WrVy+m+QEAJ7Z27dppx44dOu+882Iee/DgQbVq1UpvvvlmAjoDEEm9evV05plnJnwdp9OpXbt2ae7cuba/lE1SfEOjo709Ptb51NaA7RjzLQnYBipWcnJy1JqdO3dWQCcnvsLCQrVs2VKLFy+OaVydOnWUmZmpxo0bJ6iz40eNGjX09NNPa9myZRGv2UezlmrbJ1eoKHtrYGfEy0LgQPTPjsIdN0OOGyHHQsK0jUBtidn8YdKWMUag8oVpu7Vo/ZEoPcbupw179MzUFZIcniBt380bgB0I+XZY+jaC9nkadXiDsa37PDd/MLdhPR+G5SxYz4Y1ZFxKrdUi6nPIy83Tpo2bgvaZCnuWg19n3i4AAAAAAAAAwCmLYG0AAAAAAAAAAAAAAAAAAIAo2rVrpylTpsjhsPdHLzds2KBrr7025mBPSapZs2bUmqVLl8Y8LxKnVatW+vDDD22FvfqsXLlSX3zxhd555x298MILevjhh3Xbbbepc+fOSk1N1cUXX6z169cnsGucaK666ipt27bNVu1NN91k++cVcCzNmjUrak1ycrIaNWrk37bz73atWrXK1E+/fv20bds2ffnll2rVqpXOPfdcde7cWX379tXQoUO1aNEi/f3vfy/T3ACAE1t6erpWr16t2267LeaxxcXFGjJkiP7617/yJTpABfrpp590zjnnJGz+e+65Ry6XSxkZGQlbI6rjPVTbqpwB2wASLzU1NWrNrl27KqCTE9uhQ4fUuHFjbdiwIaZxjRs31tatW1W7du0EdXZ8uvDCC7V27Vr95S9/CXu86Mjv2j5joIqP7vPsiPQZvK3P5iPVhAuFLm0Ww3KNDR1rudAZ4fY7VOyW7hq/WZt359taz46tWUd02wvz5So2vTHXDsvNF5IdCMr2tOYJ3jYM32dtnlBtw1djGJZ639jAczJCA8SN0OcafJ6cqTWUVLV+1OfywD8e8GWRRw7UNkO2bQg3FwAAAAAAAADgxMeflgYAAAAAAAAAAAAAAAAAALChV69eGj9+vO36BQsWaNCgQTEHp5155plRazZt2hTTnEi8/v3765FHHonLXC6XS4sXL1aLFi3UoUMHArahUaNG6auvvrJV63Q69dxzzyW4IyA+fv7556g19esHAnfmzZun4uLiqGOuuuqqcvV15ZVXauXKlVqzZo3mz5+vTz/9VOPHj1f79u3LNS8A4MQ3YcIEffjhh0pOTo557IcffqhzzjlHBw4cSEBnAELVrVtXGzZs0N133x0xcDGWL8gK9frrr2vNmjUxjTFNM74h0WaU2/HG2leMAduEawOJV7ly5ag1WVlZFdDJiWvXrl1q0qSJdu7cGdO41q1ba+PGjbZeg5NR5cqVNWXKFI0YMSLs8cLDmdrx5Q0y3UXRJ/NeLspzjQ+wBEUb8gdHm/I+NkIrQ+plSIYRcszjUG6xBv1no37fW1DuLrfvy9Vfn5yj/dmFsoZnl7x5jhmGEQjVth4zPEHcMqwh3L5tI1BrGJbjvqfs2VfiuVpeB1NSas0WUZ/PyhUr/V9aG9PVP+j1MEIOEaoNAAAAAAAAACcrgrUBAAAAAAAAAAAAAAAAAABsuu222zRy5Ejb9Z988on+8Y9/xLRGq1atotbs3r07pjlRMR555BENGDAgrnP+9NNPatGihdq3b69169bFdW4ce+vXr9ejjz6qwYMHa/DgwZo/f36JmmnTpunxxx+3PWffvn1VtWrVeLYJJMzWrVuj1rRu3VqSNGvWLF166aW25r3pppvK0RUAAKW77rrrtGHDBtWpUyfmsZmZmWrYsKHmzZuXgM4AhPPiiy/qu+++U5UqVfz7UlNTdfvtt+u+++4r87xHjx7Vn/70Jx06dMhW/fEWDG3G8VcZFg/cYgzXPt7OI3Aysf6cjGTfvn0V0MmJaf369Tr77LN18ODBmMZddtll+uWXX5SUlJSgzk4MDodDjz/+uN5+++2wx49mLdXh9e97tyJdPOxcI4yQe+t+M0xdyekNX8i0GVprvQ8zv2EJp5ahXQeLNPDJX7Vma66NvsNbu+2Q+j76rbbvzbOEWjvC3LwrG4HAbCOo1tqzN3zbut9QcK1/2/CEcUcIFQ+aU1JqnfOiPqc9e/bojfGv+7cN/5zewHQzEJzu2wYAAAAAAAAAnLoI1gYAAAAAAAAAAAAAAAAAAIjB2LFjdeONN9quf+GFFzRu3Djb9Z06dYpak5eXJ5fLZXtOVJwpU6b4Q2DjacmSJTr33HNlGIbS0tKUlpamSpUqqUqVKmrQoIH69u2r2bNny+12x31txN/GjRt18cUXq0WLFhozZowmTZqkSZMmqWvXrkpJSdFll12mvLw8bdq0SQMGDLAdHHbaaafp/fffj14IHAfy8/OVl5cXta579+5av369rr32WlvzVqpUSQ0aNChvewAAlKpx48bauXOnunXrFvPYo0ePqlu3bhozZkwCOgMQTrdu3bR79249+uijevvtt5WTk6PXXntNf/zxR7nmPXr0qK666qqodRH/n86wcYuzModhJ2pO37AYA7YBxN9pp50WtWb//v0V0MmJZ/HixWrdurVyc2MLSL7++uv17bffyuEg8sHnpptu0nvvvyen01ni2MGVr0pmKZ9/e8OWy3eZi3RB8oY7e9cwretZIq1LhmsbkuGwHAvcDBnac9ilgU+t0/tzs2LudPLczeo7Zo52H8r39GI4ZBgOGYYRvJJheAK1vaHahuH0Bmz7bvL26Ajc+wO0HZYwbt9z9oVyW5+v9zn6wrQN67HAOa125pW2nttTTz2t7MNHAjuivaaG9WEC3kABAAAAAAAAAI5b/C4LAAAAAAAAAAAAAAAAAABADAzD0BtvvKHLL7/c9pj77rtPL774oq3aK6+0FyywYMEC2+ujYi1evFh16tRJ2PwFBQUqKCjwh9Lu3LlTn3/+uXr27Km0tDS1atVKY8aM0b59++RyubRlyxbNnTuX4O3jxIgRI9S8eXMtXrw47PGioiLNmTNHderUUcuWLVVUVGRr3qSkJC1evFgpKSnxbBdIGLs/j1588UX16NHD9hdKnH322eVpCwAA25KSkjRnzhyNHTtWhhFbeJtpmnr00Ud16aWX8qVJQAWpWrWqHnnkEd10001KSkqSJKWmppZ73kWLFmnmzJkRjx9PIdDxDtQON3+5A7btlh9H5xU4WVSvXj1qzeHDhyugkxPLzJkz1alTJxUWFsY07t5779UHH3yQoK5ObH/729906623lthfeChTOdu+9m5Fev8duD5Efo9eMvA5sG2GbIfUmL4jnl+Bw6FzGpbgbQXtCwrgNgzlF0mj3t2i/o+v1sJfD0XoOWDRr/vU77H5+tfE5covMr1h2k5/cLa8Adn+mwL7jZBtTw9O+UK0PWNlOe7r1hnYNuR/bMih4vyD2jt/pDb/t522fXSF3AXZIecu8JxTarVUpQbRv1z24IGDGvf8uKCQbMMwJAhsYc8AACAASURBVDPwuvq2oyFoGwAAAAAAAABObobJ7x4DAAAAAAAAAAAAAAAAAADELDs7W127dtWKFStsjxk9erRGjRrlD3CKJDk5OWq42siRI/XYY4/ZXhsVa9euXWrSpIny8/OPdStBHA6HGjdurCFDhujBBx881u2cciZNmqTBgwcnZO4pU6ZowIABCZkbSAS32y2n0xn3ed96662E/XcGAEAk8+bNU8+ePXX06NGYx9apU0eLFi1S06ZNE9AZgNLceuuteuutt+IyV1FRkf/zHlt/bbe0jEebf+s30UHZiRDvcMtYv9gAQGQDBw7U1KlTS60544wztG3btgrq6Pi3fv16tWzZMuaw/yeeeEIPPfRQgro68Zky5Xa71eycZsrMzAw6Vr3ljcroOs5fGX4CU4EA6EjXZTPkPnR/pDrTv4bnOmx61zP9x/z7ZUpyB46bbs8x0y1Tbs8xuWWa3sdmsaRiNc5IVfcLaur8RlVVt0aKDElZh/K1euthfb1slzJ3HZFMt2UNM6g/038OPNdJ79lQIOzaEnrtDdU2/Pe+4G2HZDhlyBnYZzglOb3XXodyNs/WoRVvqvDg5qDz5kiqpNP/MkPJp50pXwS5Zy1PkHfBnlX6/bPeYV6TYFWqVNGvG39VRkaG/7mEDda2vBUI9z6jPO89eJ8BAAAAAAAAAMe3MRN6+r5GEgAAAAAAAAAAAAAAAAAAALFIT0/XzJkzdcYZZ9geM3bsWHXt2lWbN28uta5GjRpR51q6dKntdVHx6tWrp7lz5yYkNLY83G63MjMz9a9//UvnnXee9u3bd6xbOmX8+OOPuvXWWxMy9/3330+oNk44DodDVapUieuczZo1I1QbAHBMdO3aVdu3by9TOPbevXvVvHlzffDBBwnoDEBpWrVqFbe5mjdvrsLCQnvFx1GotlnOX+VZLy79m2bMgbYAwqtbt27Umtzc3Aro5MSxfv36mH4GGYahN954g1BtGxwOh+rUqVNif1HODstWeUKPjZD7SHOGWcP0HbGERlvDqsPus8xn+MYZ/u1ArUObswr0+pc7dNf4dRr4xC8a8MRS3fXKKr02c4s27z4qQw5vSLXDP8b62JBDhhEIxDaCahyWda1h2oZnXv/N6V3HsKxhyF1wWHvmjdLW/3bUnrkPqfBgpkLfvLhdR/XHp73lduUFnwvTc59at42qNr6q5HkNkZubq6eefMoz2hqm7bu39T0mBGMDAAAAAAAAwMmOYG0AAAAAAAAAAAAAAAAAAIAyql+/vr788ktVr17d9piFCxeqdevWeu+99yLWNG7cOOo8mzZtsr0mjo0OHTpoz5496tu3rxyO4++P7a5du1YNGzbURx99dEzWz8/P144dO/THH39o27Zt2rJlizIzM7Vp0yZt3LhRGzdutBVK5na7tXDhQk2dOlUvvfSSRo0apVGjRikvL68CnoU927ZtU/fu3eV2u+M+d5cuXfTss8/GfV6gIrRr1y5ucyUlJWn69Olxmw8AgFjVrFlTGzdu1P/+7//GPNblculvf/ubhgwZkoDOAEQydOjQuP3/emZmpvr371++kOdjEKodjznKOo/tsTYyMQnXBsovIyMjak1+fn4FdHLiiOXzR6fTqWnTpiXsi/dORvfce0+JfcVHQ74oMtyPf8PwHPAFYBvxCFe2BEQbvjV8WdGG5Vrli3K21vuCrH3vOSzh1rKGbDsC24av3rvfcHiDr33B3L7Qa6dlrtDwbN+9M2TNwHyG4TlmGI6Q9Xy9OSzbDh1aOUk5v82S23W01LPlLsrTzlnWL78LnA9DUu0//dNyPiJ7Y8Ib2rp1q2fD+lr7HlteWkK0AQAAAAAAAODUdPz9CX0AAAAAAAAAAAAAAAAAAIATSMuWLTVt2jSlpKTYHpOTk6NBgwbpqaeeCnu8VatWUefYvXu37fVw7NSsWVOffvqp9u7dq9tvv11XXXWVLrnkErVu3VpnnXWW6tevr5o1ax6z/goKCnT99dfrmmuukcvlSvh6q1at0jXXXKNq1aqpUqVKatiwoc444wydeeaZatKkic466yydc845atasmZo1a6a0tDTVrVtX9913X9j+Fi5cqIyMDF1yySUaOHCghg0bpn//+9/697//rdNOO0033nhjQsKsY5Gfn68LLrhABQUFcZ+7fv36+u677+I+L1BRJk+eLKfTGZe5Vq5cqbPPPjsucwEAUFYOh0Pvvfee3nrrrTJd4958802dd955ys7OTkB3AEKlpKTo/PPPj9t8M2bM0PLly0svipT5GOdQbdPGr3gqzzpR6+yeG8K1gXJp0KBB1Bo7X4J3KsnNzbVVl5KSovnz56t3794J7ujkUrdu3RL7XHl7gndECs32hWuXygi5D90faVuS95rjD8U2fXWhcxpBN3/4s+F7HAjL9oVXBwVsW4Oy/eHa3mBsw+kd51RweHbout5tw+kJs/bNY/jWsYZuOwP7fIHg3jUNQyo8+Fsp5zNY/u6lOrLhY4WGkUuGUqqfrfRzBkado6ioSGMfHSuZgYD0wDn0FpnBodqG5RcAAAAAAAAA4ORHsDYAAAAAAAAAAAAAAAAAAEA5denSRe+++27M4x566CG98sorJfZ36tQp6ti8vLwKCUJGfNSsWVOvvfaaZs6cqR9//FErVqzQpk2btGPHDu3fv1+maWrx4sU677zzjkl/06dPV0ZGRvQAsDL67rvvVK9ePbVu3VrTp09XTk6OrXGmaWrv3r0aN26cqlatqr///e/Kz8+Xy+XSwIEDdckll2jfvn1hx7pcLr377ru68cYb4/lUYta/f38dPHgw7vOmpaXpl19+UVJSUtznBipKvXr1NGzYsHLPs3HjRrVs2TIOHQEAEB+DBw/WqlWrVKNGjZjHrl27Vg0aNNDSpUsT0BmAUJ999lnc/r/KNM3I72+t2ZYlBkaZ2IgePp3I0OzystuXrb6jZGQSrg2UXcOGDaPW8Hl0MLvB2suXL1fHjh0T3M3Jp3bt2iX2FR/dp5IXzlIuDt5SI1IAd8Rw7XB11pDq4CBnT8C1b0FfpLOvxhLpYfiOOSx1jhIh2r5ga8NwqES4tmGpM5yeCGlvYLbn5gzc5Hvsq/cFcvvCsn0B295gbsOQ4XB6+wzs8wVsF2Vvj3KegmXN+6dytnzpDx63nuVaF90nwxH9C2snvz9Z69at856+MKHaEV9bAAAAAAAAAMCpgGBtAAAAAAAAAAAAAAAAAACAOBg4cKD+85//xDzurrvu0n//+9+gfVdeeaWtsQsWLIh5PRy/2rdvr9WrV2vJkiU6//zzK3z9AwcOqG3btnrooYfiOu+QIUPUvXt37d69u1zzFBQUaPz48apUqZKSk5M1depUW+MmT56sH3/8sVxrl9WePXs0a9asuM9rGIa++uorZWRkxH1uoKI9//zzGjRoUJnH33777Tr77LPj2BEAAPHRsmVL7dy5Ux06dIh5bE5Ojjp06FCm/8cEEJvGjRtr+vTpcjqdcZlv5cqVJXeWlvcYJQfalBk1LPq4CdI2Ze/52AgIL3UNwrWBhDjjjDOi1pimSbi2xfDhw6PW3HjjjXwZWBktXry4xD7TXSTTbfPfQcOQZNoI1w47OMp+X5i2NZg7+Fs0DOu24QjUGg7LvTcwWw5vfrWhQLi2MyRc2xt0LYeMoOBrhzdw2+m9OWTIezMc/jBtw3Ba1nN6z0dgfXnH+df2h2o7vLWG3PkHYjiHHru+uUO75wyTIbflfBhKrtZQp537/6KON01Tox4e5ekh5BIf+poa0d4kAAAAAAAAAABOOgRrAwAAAAAAAAAAAAAAAAAAxMnw4cPLFEo8ePBgffLJJ/7tjIwMJSUlRR337bffxrwWjn/t2rXTqlWr9PPPP6t169ZyOCruj/yapqmnnnpKLVu21J49e8o93+DBg/Xmm2/GobOyM01TnTt3ltvtrvC177///oQEej3//PPq0qVL3OcFjpV33nlHY8eOjTHgSKpcubJefvnlBHUFAED5paWladGiRfrnP/8Z83XO7Xbr/vvv19VXX31M3ssCp5Irr7xSv/zyi2rVqhX2eMOGDTVu3Dhbc+Xl5QXvKGeodmnHSg2hNsPcEs2XH2pj3Wj9R31uURCuDcTuzDPPtFW3Y8eOxDZSigMHDuiZZ55Rx44dVbNmTTVr1kyPPvrocf1eqVq1ase6hRNSdna2/v3Yv0vsT6pST4YjOcyICBfckHDtCEUR5oi2Lcl7vfGHaBuhAdvWMb4g6+B6w7/fEQjrNpzeKl9otiUA2xeybQQCtj1B2EagxrDc5AgaZxi+oGynZS7LWv6wbckf+O3t2110tLQTGdGR36Yp850Llb9vleUcSbUuvFuO5CpRx0+fPl0LFy4MnEapZMg2odoAAAAAAAAAcEoyTH53GAAAAAAAAAAAAAAAAAAAIK7++9//6q677lJOTo7tMcnJyZo+fbp69OghSapbt6727t1b6piePXtq1qxZ5eoVxz+326158+bpt99+k9vtVnFxsUzT1Jo1a7R8+XJt3bpVWVlZcV83JSVF48eP1+DBg8s0fvDgwZo0aVKcuyq7OnXqxCUs3C63260qVaooPz8/am316tXVpk0bff/996XWJScna/To0Ro5cmScugSOLx988IFuuOEGW4FYlSpV0qeffqorr7yyAjoDAKD8Zs2apX79+qmgoCDmsfXr19eSJUvUoEGDBHQGwCovL0+LFi3SwoULtWrVKtWqVUs333yzunTposLCQltzuN3u0gO1pXKHasdbPP6qcaxfIBA0tpQTVp6gzPL0BJyKHA5H1J8H8+bNq/AvfMvLy1Pbtm21fv36sMcrVaqkcePG6fbbb6+wnjIzM3XWWWdFrRs5cqQee+yxCujo5GHK1B1D79CECRNKHKvR6nbVveSJUkeX3OXd570mRP533Ay5jzSnGVxrmc+U27Lttox0B+5Nt3ec23tNNyWz2PvYLdN0W+rc3nks9b7xpXyLhvUpBl8KfV/iGRzm7QvuNvwB3N5wb29wt2TIdWiLfv+kb9gzF4uqTa7W//z5RTmS0iRJ+39+Xvt/fi7quM6dO2vO93M813az5DU+EcHavI8AAAAAAAAAgOPbmAk9CdYGAAAAAAAAAAAAAAAAAABIhM2bN2vQoEFauHCh7TGVKlXSV199pc6dO6t9+/ZasmRJqfVNmjRRZmZmeVvFSSA7O1uvvfaaPvroI61Zs8Z22Jddbdq0UadOndSvXz917dpVDoej1PrjLVTb58iRI6patWqFrPXqq6/qzjvvtFW7detWNWrUSBMnTtQTTzyh33//XUVFRf7jTqdTl156qT7++GNVr149US0Dx4XFixfrz3/+s44ePRqxpn379vr666+Vnp5egZ0BAFB+WVlZateunf7444+Yx6akpOjjjz9W7969E9AZgNJcdNFFWrZsma3aKlWq6EjOkdKLSvlbvYkK1C71rxKXNTOytCnLGEQZKRSTcG2gYiQnJ8vlcpVa8+677+qGG25IeC+vvPKKHn74YWVnZ9sO/x89erTGjBmT4M48/v73v2v8+PFR637++We1bdu2Ajo6eeTk5iijboby8vKC9idVztCZA+fLWal2lBniHa4drjZKuLZ/n+nd53vsDuz3BmQHwrLd3rGWAG1/uLZpCe02veHbkYO1A49Dr4EOy703UNswPI9lSN4QbRkOyXB4g7Y9IdzZv07RvoWPRzhvsTGS0lSn4xhVb3mj3EW52vL+n1ScfyDquJmzZqpHjx4VEqot8R4CAAAAAAAAAI53Yyb0VOl/oh0AAAAAAAAAAAAAAAAAAABl0qRJE82bN0+333677TFHjx5Vr1699PPPP+v888+PWr979+7ytIiTSHp6uh544AEtW7ZMBQUF2rt3r77//nutXbtWR48e1W+//aYGDRqUef4VK1bo5Zdf1p///GclJSWpbt26+utf/xo2wPt4DdWWpFGjRpVrvMvl0pgxY9SnTx+NHDmy1ADzZ5991taco0ePVqNGjSR5zt1vv/2mwsJCrV27VuPHj9eGDRvkcrn07bffEqqNU0KHDh2Uk5OjGTNmqHfv3qpRo4aSkpJUq1YttWnTRq+88ooWL15MqDYA4ISUkZGhrVu36tprr415bGFhoa655hrdd999CegMQCSZmZm2Q7Ul6cYbbyy9oIzZ2GUK1TZN/80TmRlyM7w377a13tatRIindWkz6FbKEyvxPMM910j77bAbyAvAE6wdzc6dO+O23k8//aRzzz1X1atXV+/evbVu3TodOnRILVq00F133aXDhw/H9N/wY489FtMXXZbHjBkzotZUrlyZUO0y+OP3P0qEaktSve4TbIRqK/ylyReQ7P33KbbA5Ei1RuA+aD7Dss8I3ieHN7TaG17tr3V4jnlvhiXcWoZTklOGnJ4gbG8gtmE4LWOc3lukbUdg23B6QrMdTskwZMgXoB05VNuQQ4V718RwzkpnuvK1Z/6D2vphJ6nYpZoX3mtr3IgRI0r8TEhUqDYAAAAAAAAA4MRgmPyOMAAAAAAAAAAAAAAAAAAAQEJNnDhRt9xyi+36WrVq6c4779TYsWOj1hYVFSkpKak87eEU4Xa7deutt8Y19Do9PV1Tp07VFVdcIUm65ZZbNHHixLjNH281a9bU/v37Yx63bds23XPPPZo1a5aKior8+1NTU3XHHXfo2WefLfHfYXJyslwuV6nznnbaaTp06FDM/QAAAODE9+KLL2r48OFyu90xj73ooov0ww8/KC0tLQGdAbDq3r27vvvuO1u1TqdTh7MPq3LlyuELovxt3kjB0TEFSof7K8OG9XAF/JVif3hppMNhAjBNhc0tDReWWdYAzdhCVIFTU82aNXXw4MFSa+69916NGzeuTPO7XC5NmTJFubm5uuiii9ShQ4dSv7iuLOrVqxfX8O9wcnJylJ6eHvVn6qWXXqq5c+cmtJeT0bJly3TRRReV2N/4r0uUUr2pvUlMM3wetu81M4xSXj8z5D50v3XbLLlt+q7dJb+Iwr9fpiS3ZLq9bbm926ZMeR/L7e3RbZnHu98/t0rObfr2GYF7Q/JcQY2Q7UB4diBU2ygRqi3Doe3TrlfB3tURzlnZOZKrqtF187T982tUlLMjav3kyZN13fXXyfcMEon3DgAAAAAAAABwfBszoaccx7oJAAAAAAAAAAAAAAAAAACAk93gwYP1f//3f7br9+/fr+eff95W7YIFC8raFk4xDodDEydO1Ndff60qVarEZc7s7Gz16NFDTz755HEfqi1JBw4c0Pr162Ma88wzz+jMM8/UtGnTgkK1JamgoEAvvPCC6tatGxSQvWfPnqih2pLnZwMAAABOTcOGDdOSJUtUrVq1mMf+/PPPqlevntasWZOAzgBYzZ8/33btxEkTyxSqbXp/2d0feQFviKjlZsqUaQZupc5gmmW6hZkoOEjU10/IOkF82Z9hzoGdfXZUSKg4cIKL+DPMYu/evTHP+/HHH6t169ZKS0vT//7v/+q2227ThRdeGPdQbUnatWuXli9fHvd5rV599VVbP1OGDBmS0D5OVmeccUbYQOM/vrhGhQc32JvEMMJfe/1f/mCWEppshNyH7rduG2G3AwHWRkidddvhvfmOWkOtPTfDcHjDrh2W+iQZcsowrMcNz7Z3jGE4g+8tAdmeNZwy5AzMaTgkwykjQqi2ZMiVsyvC+Sofd1GOfp/6Z6W3GGSrftSoUSoqKkp4qDYAAAAAAAAA4MRAsDYAAAAAAAAAAAAAAAAAAEAFGDZsmP7973/brs/JybFVN2fOnLK2hFPU5Zdfrj179ujiiy+O25wjRoyIOVTb6XRqwYIFKioqUnFxcVAoV3FxsZ544gmlp6fHrUefc889V4MHD7YVfP3jjz/qX//6V9S6gwcPqlatWvr666+VnZ1tu5fhw4fbrgUAAMDJp23bttq5c6dat24d89hDhw6pTZs2mjBhQgI6A+DjdDpt1RmGoUGDIgRCRgnVDrfPdni0P8Ba8gV1+nKtPZmvwUnb1mOm6Y++9sxgGPZvEeeMHLRt+kK2/btDArZ9x0KmCHc+CNcGEqNq1apRa/bt2xfTnHfffbcGDBigVatWqbi4uKytxSTRXz7y4IMPRq1xOp26/vrrE9rHyap27drq1q1bif2u3N3a8mFHbZ16qbI3fSxXbpSg50jB2YkO1zYih2sbQWN8xzzh1aHh2r6AayMoYNtpCdlOkif82hm4+Y6H3IIDti2B2vLOKYe37cAxa6i2IUPugsMRzlVA+mll+zy/uOCw9i99ylZtZmamJk2cVKZ1AAAAAAAAAAAnH4K1AQAAAAAAAAAAAAAAAAAAKsiIESP0wAMPxHXOpUuXxnU+nBoqV66shQsXaty4cbZDwuKpf//+crlc6tixo5KSkuRwBP+xZofDoYceekgHDx7UuHHjVLt27YhzGYahAQMG6IcffrC1ttvt1qRJk1S9enW9+eabEesOHDigK664wnboltvtVo8ePXTaaaepXr16tsbs2LHDVh0AAABOXlWrVtWKFSs0dOjQmMcWFxdr6NChGjhwoNxudwK6A9C7d29bdaZpavbs2WEOlDKmjOHQvvWCg6qNkkHVnt3+YGp/vfUmBX3Rle1byK/AnIYlrDu4H8OzWLkCtkO3y3IOCdcGIqtevXrUmoMHD9qe75VXXtHLL79cnpbK5NChQwmbe+7cubbqmjVrVuIzT9j39NNPKzk5Oeyxgn2rtevb25X5znnaMrmddn9/rwoPbowwkxH+WhwUrh2pC7vh2qH7rOHa1u1w4dqOiOHaQeHXcsgwDG8QeCAMOxCEbQ3Edpa4BWqcgfGGJTjb8B0PDvI2fKHaxUUy3UWRTpTfm5Pe0Acff6BKldKi1pbH2LFjlZeXF/G471yV9wYAAAAAAAAAOP7xuzEAAAAAAAAAAAAAAAAAAAAVxDAMPfXUU2UKTItkw4YNcZsLp557771XGzZsUMOGDStszf79+2vq1Km2ah0Oh+69917t3btXv//+u8aPH6+bbrpJHTt21K233qoZM2aosLBQU6ZMUatWrZSUlGS7j9zcXA0ZMkRnnXWWVq1aFXTM7XarXbt2Onr0aEzPzTreji1btpRpfgAAAJx8xo8fr6lTp0YMECzN1KlTdeGFFyagK+DUZpqmXnrpJdvBis//5/mQCUqZO8xBO0HR1kBtf/60aQmLDgnS9u0vLSTbzxK2Havw8xqWoO3AWtaAbWvIdsSAbes6Ec5bWfoFUJKdYO3Dhw/bmis7O1v33ntveVsqE7s9xsrtduu6666zVTtw4MCE9HCqaNu2rT799FOlpqaWWld4eLMO//qutk7prMMbPghb48rdqbwdCyWzOPiAP1xb5QzXDlcTCNOOHK7tG+OL/AiEWfsfGw4Z/nBtTzC2YXhCtj3B2M5ASHZQ4HbIzVpn+IK6AzdfH561DPlCtn1952cti3SCgnTu3FnXXHONtmzfqvYd2tsaUxa7du3Ss88+G/YYgdgAAAAAAAAAcGohWBsAAAAAAAAAAAAAAAAAAKACGYahV155RTfccENc5tu9e3dc5sGpq2nTptq2bZsGDx6c8LX69etnO1Q71Omnn66hQ4fq7bff1oIFC/TGG2+oV69e/jDt9PR03XLLLTHPm5mZqTZt2qh3797KycmRJF1//fXavHlzmfqMxe+//57wNQAAAHDi6N+/vzZt2qSMjIyYx65atUoulysBXQGnJl/wct26ddWzZ09bY37++WfvYJUpVNtWT96sSEO+IOrgOayB0RHDsyM3VmrftoUEZQeHbAf2+eJFrWHh1nElevM/LBlATrg2EB916tSJWnPkyBFbc915553H7L1Jr169EjLv6NGjtXfvXlu199xzT0J6OJX06tVL06dPV6VKlaLWmm6Xds8dpuxNn/j3FR35Qzu/vlmZ712gP764RpnvXajc378LHlgR4dpGpHBtyxjD6T3m8Nb7jju9YdvWgG3Pfl/AdlDItjeQO1yQtu8WCNMOBHYbcnrm9441JE+Nt6f83dGDtZOTk5V+2mmS4fms/vsfvtfHn3+s6jWiB/aXxWOPPaY//vgjaB+h2gAAAAAAAABw6iFYGwAAAAAAAAAAAAAAAAAAoII5HA5NmjRJffr0KfdceXl5hKeh3BwOh9566y2tXr1al156qVJSUuK+Rr9+/fTJJ59ELyyHF198UWlpaTGPM01TM2bMULVq1WQYRpnDv2OVl5dXIesAAADgxNGoUSNt375d3bt3j2mcaZr69ttvE9QVcGoJDVz+4osvbI07dOiQsrKySp87JADa8O4NxGxGyr42PdmcngYtYdUlg6b9wdThJoyQJW2W41eYyUru8odsS74n4gvZNqw1IQHbISeqRM+lbdtBuDYQzE6w9tGjR23NNXv27PK2UyY1atTQBRdcEPd5Dxw4oKefftpWbYsWLVS9emLChE813bt3108//aQePXpELzbd2vXdHTqS+YVkurVt6qXex8WSJFfODm2f9VflbvsmeFyiw7X9QdrW9azh2r5bIMjaF4jtGeMLyg4N2LYGYwcCs62B257HzqBjklPBgdre9b1h2/41/feGCvavi3Ri/E7zhmr7Q8EN6eqre2ln1g7dfc/dUcfHyu12a8iQIf5rOaHaAAAAAAAAAHBqIlgbAAAAAAAAAAAAAAAAAADgGEhKStKHH36oyy+/vNxzLViwIA4dAdJ5552nuXPnqqCgQFu3btVTTz2l7t27KyMjo1zz9u3bN+Gh2pKUkpKihx9+OOHrxMuNN954rFsAAADAcSgpKUnffPONHn/88ZgC4j777LMEdgWcGsIFLTscDs2dO9fW+Ouvuz7y3GFDtUNrQnKpzeA91v58wdTWY0GB2qaCJjSDdgTfAvnbkWvsjokYuB3Up/cMeAO2FRKwbQ3XLi38mnBtIL7+53/+J2pNfn5+1BqXy6X9+/fHoyVJoSL0GgAAIABJREFUnp/DN998s63a3r17x21dq759+9r+gst33303IT2cKkLf/5533nn68ssvtWHDBr300kv6y1/+olq1aoUfbBZr59c3a8NrdVRccCjMcbd2zxsus7ggdFHPFcQbrh3+LXgs4doh9YY1SFsh4drWWoflmGc7MKPDEn4dLmDbG8otZ8gtOITbM94a6u2b1xeIXTLgu/DwtnAnJEiDhg2CQrV9z8vhcOq5/zynjz/5WA5HfONNvv76a73++uuEagMAAAAAAADAKYxgbQAAAAAAAAAAAAAAAAAAgGMkNTVVn332mTp27FiueebMmROnjoCARo0a6cEHH9Q333yj3bt3a+/evWWap2/fvvr000/j3F1kI0aM0IABA477MI1q1aqpadOmx7oNAAAAHMdGjBih+fPnq3LlyrbqFy5cmOCOgJNbaQHLXbt2VWpqatQ55s2bp2uuvUZutzt47jCBz6EB1OEqwgVMh8ZWm6Z3jxEYZg3T9v0yQrbD/VLIFEE3M3ALnTt0ndC1SjACAdumqRIB26HPiXBtoGI0bNgwak1RUVHUmvz8/Lj9d2UYht5++239+uuvtuqLiopshX/HYu7cuZo/f76t2l69eqlt27ZxXf9UFO6z3bPPPlt33nmnpk6dqqysLM393t6XXoRy5e5W9oYpYdf0hWt7tsN2ZrkvLVDb9w0X4cK1HYEF/PukQPSHN9jaCNwb3jBszzxOf+C1YQRCtksGbQffDP8vy37fPDJk+AO1fes4/I+L86L/3kCz5s1CQrV9z9yz1fva3vrks0/i/rn9/fffr82bN8d1TgAAAAAAAADAiYNgbQAAAAAAAAAAAAAAAAAAgGOoSpUqmjlzpi644IIyz7F06dI4dgSEV7t2bU2cODGmMRUdqi1JDodDU6ZM0bp169SiRYsKXTsWl1122bFuAQAAACeATp06af369bZqCZQDyi5qAKwhtWzZ0tZcM6bPUIMGDbRjxw7P3GGDnn37PIGV4Vf3HjO9j32Bn96ASn/Yti+7M0zgdWAt37ZnvrDB2cHTlNxpydosbVxg7UAPJXoKecLhArZ9zzFiuLZpfUi4NhAPdoK1i4uLSz0+YcIENWvWLC79pKena/r06Ro0aJDS09Ntjfnggw/UoEEDFRYWxqUHSbr++utt1aWmpurDDz+M27qnutICmB0Oh7p26ardWbvL9Bnw7nnD5crNCrum/XDtaI99F2jLPu+ERlDMR4RwbfmCrX0B24Y3QNtXHRyOLZUM2vbfDIclkNtQUKC2P0RblvksF30ZchflhDsRQS648AJLqLavy8A5MQxDV199tSa+PVEOR/xiTnJzc9WjR4+oP5sAAAAAAAAAACcngrUBAAAAAAAAAAAAAAAAAACOserVq+urr75S8+bNyzR+48aNce4ICO/mm29Wr169bNX26dOnwkO1rZo3b65169bp/fffV7Vq1eI694033qjatWuXeXz16tX10UcfxbEjAAAAnMzuu+8+W3WlhQ8CiKzUQGVfpqSkPn372J4zKytLQ24bYiNUOyQEukTgtCWY2hI2bQ2cDg3UDn5s+kt8UddBQdxhE7Ut7Vlv4Z5GyNhwWdzWWO3QPoPWkj9P29uj6b0z/X37n7tlTKAdwrWB8mrcuHHUGtM0lZeXV2J/dna22rZtq6FDh2rnzp0xrWsYhh577DGZpqmvvvpKV1xxhe6//37t37/f/1nkhRdeaHu+AwcO6PLLL4+ph0hGjRqlPXv22Kp9/PHHVbVq1bisC49o72/r1qmrb7/7tkxh7n98cY1cubvDrmnKe00ySwvXNiyPFeFx6EU0sO0LvbbuD4Rre+uCQq4todiyhGL7j4UEbRvWkGxH0C0oUNuIsJZ37uLcLMl0l34yJXXt2iUoSjw0VNu3PWjQIP26/le1aBm/L8X87bff1K1bN8K1AQAAAAAAAOAUZJj8Li8AnFQuuOAC7dq1K2rdtGnT1L59+wroCAAAAAAAAAAAAAAAAIBdO3bsUOfOnbVly5aYxlWuXFm5ubkJ6goI5na7dcUVV+i7776LWNOnTx999tlnFdhV6dxut+666y5NmDBBbnf0EJDS3HLLLXrzzTclSc8995xef/117du3Tzk5OSoqKoo63uFwaNmyZWrTpk25+gAAAMCpISsrS/Xr17f1Pvbxxx/XiBEjKqAr4OQQ9a/XhgRp7tmzR/X+p57t8OWkpCQdyTmilJSUwJoy/XGavm3LQUvAdCA82rqeP1A7aJgZ9nEQ627DfoC0tc5OeL9hGCXWCurBsB4ySj62PDfDCD5mhswfqR8j5IUL3baDLyrAqcrlcik5OTlq3a+//hr0JZEbN27UhRdeGPNn1O3atVNubq5efvlldevWrdTa2bNnq2fPnjHN36pVKzmdTlWpUkX16tXTFVdcocGDB8vhcEQdO3fuXP3jH//Q8uXLba11+umn6/fff4+pP9gX7bp18NBB3TjoRs2cOTNof1pamu6++25NnjxZO3bsKDEuOb2xTr/2cyVXbRBxTcP7j/AtmDE8tl68zaD9pj+42v81GP7HAW5LE95jvmurZb5wbVqvuMFJ4YZlnxG8z3sFPbLpM+2eW/oX/RiGodyCHDkcTu8M4UO1g94nGNKuXbu0ft16ud1unXveufpq9ld6+OGHtXt3ycBzO6677jq9++67tn6OAQAAAAAAAABOfGMm9CRYGwBONg0bNgz7m7uhfvjhB3Xq1KkCOgIAAAAAAAAAAAAAAAAQi82bN6tTp07atWtXTOOKioqUlJSUoK6AkmbPnq077rhD27ZtU7Vq1dSqVSv16dNHN998s2rWrHms2wtr165d6tevnxYvXlym8eeee67WrFkT8XhhYaH+/ve/a/LkyTp69Kh/f1JSkk4//XRdcskluuOOO9SxY8cyrQ8AAIBTz+WXX65vv/02al316tW1f/9+W0GRADxiDdaWpFtvuVUTJ060vcao0aP06KOPevOigxOno4ZqW8cEBW1bBwXXBT0j0ztpmHl9276w0HBKOz1B+dlm6LHgME3PcTMkyNNSHy5gO2Qtz3DDksVpCeiMMmekeaMhXBunKofDEfXn45dffqkrr7xSknTgwAE1bNgw6LMwO2rVqqV9+/bZrs/Pz1elSpViWiOcJk2aaOHChcrIyAh73O12629/+5s++uijmOZdsmSJ2rVrV+7+EFm0fy9NmVq4cKF+/PFHuVwuNWzYUFdeeaUyMjI0Z84c9biih4qLi0uMS652hk6/dpqSq51e6ppGxHBtz+rB96H7fY/th2sHRlu/YMcXqG2WqA3MaViu7aYlyDpMoLZ/f+gt8M89C0bp8Np3Q59wkMqVK+tA9gHvCHuh2qG11u2PP/5Y999/f5nC6q+++mpNnTpVaWlpMY8FAAAAAAAAAJxYCNYGgJMQwdoAAAAAAAAAAAAAAADAiW/FihW64IILYhozb948denSJUEdASeXb775RoMGDVJWVpbtMXXr1lVmZqaqVq0atdbtdmvkyJHKzs7WoEGD1L59+/K0CwAAgFNUZmamzj777Ojhv5Jef/11DRkypAK6Ak4Opf53Zcl4zM/P14MPPKh58+YpMzNTubm5Ma1Tp04d7c7areBgzeih2mZoSGaJMM/guhKB2t7E7LAh3SUGBLVWeqJ2UK0Rfh7f+TNDQ7ZVMtzT8tz9wZuRwrW9xwJTGCXWCG6jfOHaBGvjVJWSkqKioqJSa9544w3deuutkqQ2bdpo5cqVMa8zYMAATZkyJaYxV111lb788suY1wqVmpqqtWvXqmnTpkH7XS6XWrdurXXr1sXc18yZM8vdF+wpyxdjSNInn3yiv17/V7lcrhLHkqo20BnXTlNytTNLjA9az3ot8xxV0IUv6F5htoPDtP1fPiHfddoXmm0q5MptGWuZw3fNt8xTcv3QQG1ZwrQVch/8dReSoT++GKD83UtUmjManaGNmRvjEqptNXv2bA0bNky//fZbqeuHuuyyy/T555/b+iwfAAAAAAAAAHDiOuGDtdevX2/7Q/Bu3bqpSpUqCe4IAI49grUBAAAAAAAAAAAAAACAk8Mrr7yiu+66y3b96NGjNWbMmAR2BJx8xowZo6eeekr5+fkRa2rUqKFHH31Uw4YNq8DOAAAAAKlDhw766aefotZlZGRo9+7dFdARcHKwG6otSU0aN9HWrVvLvJbT6VRhUUHw+qEbMYdqB9eUiN0sLUzbn/1Z8hyUCA6NxFoWEj5tKnx4pudhII3UXxNDwLZhzS01goM6CdcG4qdq1apRv0Rg7NixGjVqlJ544gk9/PDDMa/hcDi0d+9e1axZM6ZxbrdbTZs2LdfPZZ+WLVtq7dq1QfsGDRqk9957L6Z5UlJStH//fgJ8K1hZw7W/+OILDeg/IGx4fFKVejr9mmlKOa1JBYdrh163g8O1g2cIGRu6L8z1N+hLLUzTEqodHKgdPMzhH7Pl/Yvlyin976136dJF38z5xr8dj1Btq+3bt2vgwIFavHhxqXVWHTp00KxZs1SjRg3bYwAAAAAAAAAAJ5YxE3oq6Vg3UR7vvfeeHn/8cVu1mzZt0llnnZXgjgAAAAAAAAAAAAAAAAAAAOJj6NChmjRpkpYtW2ar3k7YGoBgjzzyiB555BEtXLhQb775pvbs2aPk5GQlJycrJSVFnTp10tChQ491mwAAADgFLV++3Pb/57366qsJ7ub/s3fn8U3U+f/AXzO9S+lBoVzFSgsFOUWwciOwgnKowPpVsAiCC64cooCi7q6oCyiCICjioghyH4r4s8ihoNynIocgh+UoR2kppZTemc/vj2SSSZo0kzZJW3w9a0xm5v35fN6ZhqYPQl4hunO4Eqo9ccLEMoe31qpVy2pyR0HXwhygLay2zXXQDrMTwA04COY2rSEsgZvCHKppPc5mEV2EKfhT0gRkC2HZNt4NzX23CSOVIDTbxuBNIVkvbh5v2i2p90eSzGtp17S+G8IqrNN2W8/9Y7g2/dUEBQU5Dda+cuUKTp06hX//+98uz+/r64sPP/zQ5VBtwBjIffbsWTz77LP48ssvXR6v9fvvv+PAgQNo3bo1li1bhtGjRyMrK8vleV588UWGapcD9We/Q9qsa41HH30U675ZhwH9ByA/3/qDL4puX8HF9X1Q7/Ek+IfWt/5wCPPzmtA8t5qP2ixarMBm26Ze8zwtGZ8ZNSWaD6UwPYsVX0Mzt2TnnEiaCSXZ5oBtoLZksyXBkJdefE4bTZs3tYxxc6g2ANSrVw+LFy9GmzZtcOvWLaf1ALB3715069YNmzdvRo0aNXSNISIiIiIiIiIiIqLKp1IHaxMRERERERERERERERERERERERER3al8fHzwySef4IEHHig5IMLk+PHjXuiK6M7Uvn17tG/fvrzbICIiIiIyS0xM1FV39913o3///h7uhujO4Eqo9unTpzFr1qwyrzlgwADz5CWGamv7EwKSZAmStgyxCc62Dc12tF9oxgrTQTsh3NpToDNX21IvhPV4NZDatLYleNvmXAg1eBPmsGy1FzUEu1g4trDUSwzXJnK74OBgpzVpaWlo3Lixrr+31rrrrruwfft2xMTElLY9yLKMxYsXY+TIkejQoUOp5wGAyZMn49ChQ0hNTS31HNOnTy9TD1R6pQ3X7tWrF9Z/ux6PP/Y48vLyrI4V5VxD2p7/oO7DS9VPh7C/pjYs2ipgW/uc7Eq4tnpMQBKSZpT1nVCPWJ517YVsl0SyuraNuDb2oR6TAMUAUWQdQG5Pu7btjGM8EKqtPgfHx8fj22+/RZ8+fZyG/6sOHz6MLl26YMuWLahbt66uMURERERERERERERUucjOS4iIiIiIiIiIiIiIiIiIiIiIiIiIqDzcf//9GDlypK7alJQUD3dDRERERERE3rBt2zb8/vvvumoXLlzo4W6IKj8hhEuh2gDw0dyPoChKmdaNjo7GtHenGXsoKVRb0gZNC23utWaIJghbaCYSAuYv8yHTftMxRSjmcyBMc6hf1ito9+u7aOewPaoI6zmNPSjm/oxXDnq305XV+TDngwtThrgwb9tTbLyL0eGuhgcTVWZVq1Z1WrN27VqX/1w8//zzSE5OLlOotlb79u3h6+tbpjk2bNhQqlBtWZZx991347XXXivT+lR2Tj/4QH1SstGjRw98l/QdgoKCih3LTv4ehvwbxpBpO2Ot1ix23F7gtb3j6m3728Z4ahmQZGMf6gUy1DhqbbVlvGyusVzkYvutx0o2YywVeelHi58AO7p26+rRUG3Vgw8+iM2bNyMsLExXXwBw4sQJdO7cGefOndM9hoiIiIiIiIiIiIgqDwZrExERERERERERERERERERERERERFVYFOnTtVdy2AAIiIiIiKiym/YsGG66po2bYquXbt6uBuiys1p8KuDTMdqkdXKtG6XLl2QfC4ZgYGBdkO1zWHfmjBogeKh2jbR1Jae7QZqG+e3hFpbrrW5otrwbCEUCChWayhC38US060Yw7vthGCXFLJtPlpCwLb57to5B7rCtW3OpRbDtYnsCw8Pd+t8a9asgRACn3zyCWTZvdEGISEhbp1Pj02bNqGwsBDJycku/d09eY7TcG0HunXrhg3fb7B7rOD6CXVy5+HagM3vE7bh2sVG29y22dbMbf+eaYOwLVHZkt15JX17JJjX1cZu51zZZ7cDLR8fH9SsVdPjodqq9u3bY+vWrS79rPrzzz/RqVMnnDp1SvcYIiIiIiIiIiIiIqocGKxNRERERERERERERERERERERERERFSBRUREYNasWbpqv/rqKw93Q0RERERERJ60du1a3R+atHTpUs82Q1TJlTZUGwA6d+5cprV//vln1IyqiRUrVmgaQrHsTHOP5nBobbkmcNuciq2GWVsHagtFDcVWzDXWYZ6WEGyYgq3NodvC+mIeYQr/1l60bPdbbhvXEUKx6sNuyLZtwDbUOU2jTD2qx2zPhzFcW3Icrm3zPWa4NpFz1aqV7YMFtN5++238/e9/d9t8tp5//nmPzW1P27Zt0aNHD7cHhFPZOQ3Xtn1aNOnSpQuioqKK7c/POKGdHMJQgNyrh5Bx+COk7/sv8lJ/gWTngzM0g2yui3Vsc1sbea0N15ZgCc027Ze042SrsVIJF8stGdpgbuOVuopmPyTkpR1x0L9FaGio10K1Vffddx/27NmDunXrOp1LlZKSglatWmHDBvth6kRERERERERERERUOfFVGyIiIiIiIiIiIiIiIiIiIiIiIiKiCm7s2LG6Ak3Wrl3rhW6IiIiIiIjIU0aPHq2rrm3btrj33ns93A3RHcxJpmOH9h3KvERGRgYSn05E+3btkXM7x7ymNojadMMUBm0Zq4meNu+BsIRR2wZqG8OyjUHWimUP1JBrxSpIW63XBlwrxS6WFFLLRT2mCO2c1kHa5sBtaEK07YRsq8cUoVgCttVzo72fQjvO9rxowrThIFzbBsO1iRwrKCjQ/QEfzrRo0QL//ve/3TKXI9OmTcOiRYvg6+vr0XUAoEmTJtizZ4/H16HScxquDdgN1+7bt2+xfbnXDiEn5WekH3gXF799HKcXxuLCup5I2zMZ13+ZjfNf98CfyxNQdPuy9dxlCte2uZa0+4yh144DtrWB2drgbNttNe3acm01r3pMkgFJQmHmWQe9W9SqXcs0zDuh2qrGjRtjx44dqF+/vq56AMjJyUHv3r0xatQopKSk6B5HRERERERERERERBUXg7WJiIiIiIiIiIiIiIiIiIiIiIiIiCo4WZYxefJkp3V79+7FxYsXPd8QERERERERud38+fORmprqtE6SJCxfvtwLHRFVTmqws0PO8hoF4O/vj5iYGLf0s3/ffvTs2dPSl2QJczbHYgvTwkCx4GhYBWBbcqbV4GztCMsMiim0WlgCu02DLefHOgRbuPBlFZJt6kkN7bYODi8pZNs6tts6YBvmeyIAY8inaV7JzjkyHpK8Gq7NgG26UxQUFGD27Nlo3rw5goKCcPTo0TLPGRAQgG3btrmhO+eGDBmCkydPombNmh5bIyQkhKHalYQkSc6DmW1+fDdr3qxYSdYfq3Dx//XH9YPvI+fSDoiivGI1hVnncGXLP6zXK/bUYB2O7aBrmxptuLZsCrq27LMbsG13esn6pvli3C9J2kBtbeC2ZZxVcLgD8Q3jvR6qrapfvz62b9+ORo0auTRu3rx5iIuLw+jRo3Hp0iWXxhIRERERERERERFRxcJgbSIiIiIiIiIiIiIiIiIiIiIiIiKiSqB///666r7++msPd0JERERERETupigKJk2apKv2b3/7G+rXr+/hjogqJ6dhxzpCtVVr1651OeDRkX1796GgoMA67FkImwBOyRIYrQnDNgdqm1u0hFObw7O1odzmYGvz/yCEJmgblmBqYwC38aII43EF1heDUGAQirbS+CUUKMJgU23dkyW42zrE2xj4rQ3YtulLPSYs98l4Xox19sO1LXN5I1ybqDLLy8vDzJkz0axZMwQFBeGll17CsWPHoCiKW+ZfvHgxqlWr5pa59IiLi0NKSgqWLFmCl156CYmJiW6bOzIyEgcOHEBoaKjb5iTP0xWubfqx37x581Kvk3/9GADhZD3JwW11W/v8oz7L2Y7Rhmsb96kB2xJk6xp7F9NxyxhHgdrW/SkFt0q6+wCAVve1KpdQbVV0dDS2b9+Oli1bujSuoKAAH3/8MeLi4vDMM89g7969pVqfiIiIiIiIiIiIiMoXg7WJiIiIiIiIiIiIiIiIiIiIiIiIiCqBunXrol27dk7rvvrqKy90Q0RERERERO40depU3Lx502mdLMtYunSpFzoiqnzcGaoNAK1bt8aIkSPK1JNKURRMGD9B06OwidEU1kHRkmavmsOtaMOltYHaali1Yg6uFqbgakUbcq0J0la/1LBrqxqhuSiKKQDceFsoirqpCdHWzKPOaxO0LUwB34qw3LbcBwXamGxtL7Dqx/QtMt1HCO0o0zkSxpPnrXBtp485ogokLy8PM2bMQNOmTVGlShVMmDABx48fd1uYNmAMxn333Xfx5JNPum1OvXx9fZGYmIgPPvgAkydPLvN8wcHBWLRoEdLT09G4ceOyN0hepyuoWQDNmjUr9RpKYQ6U/Czzeo7XdBaurb1d0nNL8YBt2IZr677AOlDbqi0JSsEtCKWohF6MOnXuZHU3tCHalhDvkpX1g0yioqKwbds2tG3b1uWx+fn5WLJkCdq1a4fmzZtj0qRJ2LFjB4qKnN93IiIiIiIiIiIiIip/DNYmIiIiIiIiIiIiIiIiIiIiIiIiIqok/v73vzut2bNnD3Jzc73QDREREREREblDUVERpk6dqqt2wIABiIqK8nBHRJWPu0O1VZ/M+wSbNm1CWFhYqfqynWvwoMHIy7P+exs1zNkc6iw0gdJWNZZAast+WIVVG8cpmtBtaMZoQrSFJajbGIxtuSjaiyYi23wxHbMK4Fa/FOPcimkdtV4N2YamD0sAuLFW7V97vxShmM+H5Z5Ac++Lh5IbzwXDtYkAY5j29OnT0aRJE1SpUgUTJ07E77//7tYwbZWfnx/Wr1+PV1991e1zu2rr1q2lHivLMr7//nvcvn0bQ4YMcWNXVB70BDZH1YhC165dSze/TwCEsP7zVHK4tqS5XdIxyX6NpAnEtimRdHxpmrRe2uqG8fr2pd0O7oe1dm3bOQzV1qOsodqqiIgIbN68udTfSwA4duwY3nvvPXTu3BlRUVEYNGgQli1bhuvXr7ulRyIiIiIiIiIiIiJyPwZrExERERERERERERERERERERERERFVEgMGDHBaU1RUhEOHDnmhGyIiIiIiInKHiRMn6vqAJF9fXyxcuNALHRFVLp4K1Vb97aG/4VraNdSsWdOlvuxZtWoV6sfEwmBQTEsXD9U2Bk+b2hKmY0INwbbEU6vh1uqdUAOlfWU/BPgGINivCkL8Q1DVPxRhAeEID4hAtcBqpksEwgMjEOofhqr+VRHsFwx/H3/IkgxLwLWwCtw2BodaLpaobTVs27RlrhUQimIO0FagWIVsq2HgtgHb6lhYurAEhwvLtjCdL6vzp54NPeHaVjcZrk13jpycHEybNg2NGzdGcHAwXn31VZw4ccIjYdqqyMhInDhxAn379vXYGq5IS0sr1bjAwECcPHkSDz/8sJs7ovKkJ7h5y5Yt+PDDDxEcHGzeFxAQgE6dOmHSpEl4efzLdsdFtBgBn4AI7WdD6FjTUbi27T4J9kO27e03hW47Wtd8zDZc297cxuu8qwdKuA9GAQEB8A/wN40ov1BtVdWqVZGUlITevXuXea4bN25gxYoVSExMRFRUFDp27Ihp06bhyJEjfN4nIiIiIiIiIiIiqkB8y7sBIiIiIiIiIiIiIiIiIiIiIiIiIiLSJyYmRlfd3r170bFjRw93Q0RERERERGWVl5eHefPm6aodNmwYQkJCPNwRUeXi6VBtNWDZ19cXTw18Ch/O/lB/cw5cT7+OhZ8vxPB/DLdaQxuqbYqPtuxTK03B0pIxLRqSLMFX8oWv7Adf2dcUjF0y9ZTIDs6NIhQUGApQYMhHviEfBmEwH7M63QKmUE5hmtd00BSSqYZbS0IY9ymmY0JASMIUuikBQu3JOJcwzSlZzSrMFWpgtrq+eX7TeVLDPIUwnidjuLZk2rZc2z421DpH286Y5yUqBzk5OZg9ezYWL16M06dPey30VZIkdO3aFUlJSQgMDPTKmnoUFha6PKZx48b46aef3PIhClTxqD//HZFlGWPGjEHv3r2xes1qtG/fHgkJCQgMDIQQAmGhYcXH+IeiWqsXLWHW6qdiSHrWVJ8/1ecNYecYUPwXGds6bYl5YesnbEmzhgQA9n5XKB72XZBxwkHvFpGRkaZR5R+qrQoKCsLXX3+NwYMHY/Xq1W6ZU1EU7Nq1C7t27cLrr7+OevXqoXfv3ujduze6detmFchORERERETSv6lnAAAgAElEQVRERERERN7l/BVyIiIiIiIiIiIiIiIiIiIiIiIiIiKqMEaOHOm0Zs+ePV7ohIiIiIiIiMpq5MiRKCgocFoXEBCAuXPneqEjosrDW6Ha6lTRdaN19aXHu9PetV7DKlQbdkK1YQ6YliDBT/ZDFf8qCPUPQ7BfFfj7+OsK1dZDlmQE+gYiNCAMNYKjUC0wEkG+QQCModuKYrwIKBDCAEABhAJFKBAQUITxYuxcQMB4TIGAMNUIYfz+mUaYxwnNxTiHYj5LxnkVCEUxB4YKYTo/wrKa9vumPZ+SqR6S48eOdqy9bWe8FWZMBADZ2dl455130KhRI4SEhOCNN97AqVOnPP449PPzQ2xsLJ5++mmcP38eP/74Y4UK1QaAV199FaGhobpqGzZsiO+++w4nTpxgqPYdTk+Qc2xsLCa9OgmdO3c2P6537dqF7OzsYrXV7h0Nn4AI7QLGa6tM65LWlBzctret7pMc1Eo6Sp2Nte6nMCvZftsa9e6qV6FCtVX+/v5YsWIF3n//fVSpUsXt81+8eBHz589H3759ERkZiV69emHevHk4f/6829ciIiIiIiIiIiIiopIxWJuIiIiIiIiIiIiIiIiIiIiIiIiIqBJp166d05o9e/YwyIeIiIiIiKiCy8jIwLJly3TVjhs3Dv7+/h7uiKjy8GSotm04szrVhg0bdPWmx8ULF2FQDKYFjesZDArOnDmDrKysYqHailAgQUKAbyCqBlRFkG8wfGU/t/VTEn8ff4QFhKNmlVoICwiHj+wDBYo5QNugKDAIYQ6+VoTBeFFMgdrCdE7NwduK+SIU4zwGoZgDtoWdgG1LrDjMNZZ9lnBty7bl7OkK17a6yXBtqriys7Px1ltvoWHDhggNDcV//vMfj4dpS5KEBg0a4PHHH8cff/yBgoICnD17FkuXLkW9evU8tm5ZBAYGYvPmzU7De2fNmoVTp06hd+/eXuqMypskSfpCnS1PM7h06VKxwz4B4Yho8by9BYqNL3lNR8HW9ra19fZCsh3V6Vm3eMh3UU5aCfMbNW3SVDOqYoRqq2RZxoQJE5CcnIyJEyciODjYI+vk5eXh+++/x6hRo3D33XejWbNmePXVV7Fjxw4UFRV5ZE0iIiIiIiIiIiIismCwNhERERERERERERERERERERERERFRJdK2bVunNVeuXMGFCxe80A0RERERERGV1tChQ2EwGJzWValSBVOnTvVCR0SVgydDtR1NJSBw6NAh/QN1eKz3Y4AQ2LdvHzo80BGhQaFo2aQl6kbVxRP9/w9Xr141h0EH+Qahqn9VBPgE6A6udDcJEqr4VUHNKrUQGRRpCdjWfglFE4itbhuM1zCGZAtLPLYxSlsogBrMDU3ANiyh2sZx6n5t+Lkw/Vc8XNvq2lm4ts0pdUe4tjcvdGfLysrC5MmT0aBBA4SGhmLy5Mk4c+aMx8O0GzZsiLfffhtZWVk4ffo01q1bh/j4eI+t6W4PPPAA3njjDbshvq1bt8apU6cwbty4cuiMKgK94c5CEXht0mvF9gfX6wbZr4qjya0DtnWtWVK4tr2AbNuA7ZKCtEuqdRzmrRTmlNCv0f33328aVbFCtbVq1KiB6dOnIzk5GePHj0dQUJBH1zt+/DimT5+Ozp07IyoqCgMHDsTSpUuRnp7u0XWJiIiIiIiIiIiI/qp8y7sBIiIiIiIiIiIiIiIiIiIiIiIiIiLSLz4+HtWqVUNGRkaJdXv27EFMTIyXuiIiIiIiIiJXXLp0Cd99952u2smTJ0OWZQ93RFQ5eDJU2zY8WZ3KoBhw/NjvyMrKctqfK37Y8gPCqoSjoKDAar+iKPg+6Xu0abEbH8/7GIMGDiqXIMqSBPkGI8g3GNkF2cjMz4RBMVhniEoSJEgQQhjDNgUgSWqotWS6PxIk4wEIAJIQgJCMgdcQkMxzwDyxJKs3jXPLkun7JCQISRjnFOqcwrSCsJ5HEpbeJMn8mJIkY58w3w9hFRRqu03kSVlZWXj//fexfPlyJCcneyVAXQ3THjx4MMaNG4eQkBCPr+lp77zzDt58803s2rULGzduREpKCkaOHImOHTuWd2tUAajPrSX9+ZIkCZGRkTh37pzVfv+wWD0LGD/Zwfz8A6vnHTsDYPVEVOyXFsnBPj2c1VkfL8g8a2et4rp261qhQ7W1oqKiMGPGDEycOBHTp0/HvHnzkJeX59E1b9y4gZUrV2LlypWQZRlt27ZFkyZN0KFDB7Rt2xbR0dF3xM9aIiIiIiIiIiIiovLEYG0iIiIiIiIiIiIiIiIiIiIiIiIiokpEkiS0bdsWGzZsKLFuz549eOqpp7zUFREREREREbli0KBBukIyq1WrhgkTJnihI6KKz9uh2nl5eXjllVexcOFC5OTk6OrRVbah2qr+/ftj7ty5qFOnjkfWdZcQ/xAE+wXjRl4GbhVkmcI1jd8IyRSOrQ22VsM3JSGMQdySbNpvHbAtSbIplFtANqVpCwCyUCNHjTWKtkZHuLbK0pOwBGoDxR5DDNcmb8rMzMSMGTOwfPlynDt3zqth2kOGDMG4ceMQHBzs8TW9zdfXF126dEGXLl3KuxWqoEoOuwaaN2+OQ4cOWe3LSz+id3KYP9nBlJldcqC3NjzbWZB2SQHdetmvzbm0y/lISUJ8w3h9q1SgDwipWbMmZs6ciUmTJmHZsmX47rvvsH37dhQWFnp0XUVRsHv3buzevRufffaZeX94eDiio6NRr149REdH273N8G0iIiIiIiIiIiIixxisTURERERERERERERERERERERERERUyegN1iYiIiIiIqKK5+TJk9ixY4eu2hkzZni4G6LKwZOh2vamWrFiJYYMGYKioiL9A90gIiIC8+bNq1QfliZLMiKDqiPYrwrSctNQpBRBEsbzKAk1aFuCZAoTNQZdG49JUEyxoRIkyJaAbaGYtiQokgLJ9KWYQ7hlQCjGAG4AilBrZIfh2irT7mLh2uaQbcAcfmq8yXBt8pzMzEy89957WLlyJc6fP++1MO34+HgMGTIEL7744h0Zpk3kqpLCtXv27IlFixZZ7Su4ccqVya3DtQFzwLbjcG21uKQgbcnBfqcNOT2Wn/ar01n0hj1XpFBtrRo1amDcuHEYN24cbt26hS1btiApKQkbNmzA1atXvdZHZmYmMjMzcezYMYc1YWFhDsO34+LiEBsbW2HPMxEREREREREREZGnMVj7DqQoCo4ePYoDBw7gyJEjOHPmDC5fvozr16/j9u3bUBQFPj4+CA4ORrVq1VCnTh3ExcWhWbNmSEhIQMuWLeHj41Ped8Oh3Nxc7Nq1C7t378aRI0eQnJyMq1evIicnB0II+Pn5oWrVqoiKikJMTAwaN26MNm3aoFOnTggPDy/v9ktNCIGTJ09i3759+O2333DmzBlcunQJ6enpuH37NgwGA2RZRnBwMCIiIlC7dm3ExcWhSZMmuP/++9G6dWv4+fmV990otdOnT2Pbtm3Yv38//vjjD6SkpODmzZtQFAV+fn6oVq0a6tWrh3vuuQcJCQno3r076tSpU95tl8hgMODgwYPYsWMHfv31V/Of1ezsbAgh4Ovri5CQEFSvXh3R0dGIj4/Hvffei06dOqFevXrl3b4u6enpOH36NJKTk5GSkoKrV6/i+vXruHXrFnJycsz/sEyWZQQGBiI4OBjh4eGoXr066tSpg5iYGMTHxyM2NrZC/1wiIiIiIiIiIiIiIiIiIiIiIvK2du3aOa359ddfkZubi6CgIC90RERERERERHoNGjRIV3BmnTp18Oyzz3qhI6KKzZOh2sLmoARg27afkJiYWKaAW9knEIohz6UxCQkJWL16NWJiYkq9bnkK8g1CdEg0Um9fRU5hDoz5jpIpTBuAkCBMQduyJvBaDamWYTAHbMsSoKgB1ooEIRkDtWVJBmAM3lbDtU3ppACEMWzbQbi2yhimrW4UD9cGioeAMlyb3CkjIwPTp0/HypUrceHCBa+EacuyjEaNGmHIkCEYM2YMw7SJ7HAUdN20adNi+wqzzkMU5UHyDdQ7uSVcGzBnZpcU6A3TR0843tbutyVKOOZoLcvt/Bt/OB1Rq1Yt57NWkrDnqlWron///ujfvz8URcGvv/6KpKQkJCUl4cCBA175OV2Smzdv4ubNmzh+/Ljd43Xr1kWvXr3Qu3dvdO/eXXfoOREREREREREREdGdQBLl/be4ZfCvf/0LU6ZM0VV7+vRpNGjQwMMdlZ+ioiJs3rwZq1atQlJSEq5fv17quSIiItC7d28kJibioYcegizLbuy0dBRFwcaNG7Fo0SIkJSUhJyfH5Tl8fHzw4IMPIjExEU888QSqVKlidfz8+fM4ceKE03k6depUbKynKIqCbdu2YeXKlfjuu+/K9OmmVatWxcMPP4xBgwahd+/eHgnZLiwsxI8//qirtnv37k57SEtLw+eff44lS5bg999/d7mfDh064Pnnn8eTTz5ZoULFf/31VyxYsABr1qxBenp6qeZo3rw5nnzySTzzzDPFQrajo6Nx6dIlp3Ps2LEDHTt2LNX6toQQOHPmDA4ePIhDhw7h8OHDOHLkCNLS0twyf3BwMNq0aYNu3brhscceQ8uWLSvNi6lERERERERERERERERERERERJ6QlZWF8PBwp2/md+e/EyIiIiIiIqKy27t3r64PSwKAb7/9Fn379vVwR0QVm7dDtQHg7rvr48KFC057K4lvSG0E1kxA9tn1uuqHDx+OTz75pEK9D64sruddR0buddM5NQZpG8+wBFkyhltDko17TMdMW5AkmAO0JUl7RDZtS5Ak2RzJLUnGYG3ztuk41FrAFLwNcxi2NhRbnVOocwl1v2QOPjXX2jzgKkq4Nt9rV/Glp6dj+vTpWLVqFS5evOi1MO3GjRvj2WefxejRoxEYqDMAmIis/ozm5+ejSpUqUBTFqubu//sZAZHNSjO59bZUfE0HAx3cLgvb5w/j9p9fNkdRTsm5Bj169sDG7zc6nvkOeW66du0avv/+eyQlJWHTpk3Iysoq75ZK5O/vjy5duqB3797o1asXGjZsWN4tEREREREREREREXnMW58+wmDtyi47Oxvz58/HnDlzcPHiRbfP36BBA7z++usYPHgwfH193T6/M0VFRVi6dCmmTZuGU6dOuW3esLAwPPfcc3j55ZdRp04dAMCYMWPw0UcfOR3rjcdSXl4eFi5ciFmzZuHMmTNunz86OhqvvPIKRowYgYCAALfNm5mZiYiICF21N27cQHh4uN1j165dw9SpU/Hpp58iLy+vzH3FxcVh9uzZ6NOnT5nnKoudO3fizTffxNatW902pyzLePzxxzFhwgTzP6r0RrB2UVERDhw4gJ9++gk7d+7E3r17kZGRUaq5SqN58+YYPXo0hgwZ4tbHMBERERERERERERERERERERFRZdK8eXMcO3asxJr3338fEyZM8FJHRERERERE5EyjRo10vU8qLi7OI+8rIqpsvB2s/c0369G/f39dvZWkatxjqP3Qp7i04WncvvCjwzpZlvHuu+9i4sSJZV6zorlVkIWrt69ACBQL1jaGZqth2KbbkmwJxoZkCteG5pglSNscvG2cETCFcUuavZJsCdtmsDaVh/T0dLz77rtYvXq1R94Dbo8apj1s2DCMGjWKYdpEZaD9HaRRo0Y4ffq01fE6D32Gqg36lXZy6+1ShWvb23aF5OA2cHpBXQhDQYmjX3nlFbz77rv2Z75Dn5cKCwuxc+dOJCUlISkpCSdPnizvlpxq2LChOWS7c+fOfF8+ERERERERERER3VHe+vQRyOXdBJWOoihYsGAB4uLiMHHiRI+9oHrmzBkMGzYM999/Pw4dOuSRNRzZvn07WrVqhWeffdatodoAcPPmTcycOROxsbEYP348MjIysHv3breuURpCCKxcuRLx8fEYNWqUx/7xW0pKCsaOHYsWLVrg559/9sgapVFUVIRZs2ahYcOG+PDDD90Sqg0AZ8+eRd++fTF8+HDk5ua6ZU5XXLp0CU888QQ6derk1lBtwPiz4Ouvv0b79u3Ro0cPHDhwwK3zO7J27Vq0b98er7/+OjZs2ODVUG0AOHr0KEaOHIn4+HisWrXKK5/OTkRERERERERERERERERERERU0bRr185pzZ49e7zQCREREREREemxYcMG3e+TWrRokWebIaoEvB2qDQBz5sxx2pczVWIeQu2HPgUA1O21FH5V69mt8/X1xaJFi+7IUG0AqOofiroh0QCAIkWBIgymi2K8KMZrg3nbdAwCAsb9AgLCdFyYtwUUoUD9LgooAGA6btkrFGGsNx401sD6WiUgIMH0mLPNGRXWdbbjiLSuXbuGl19+GfXq1UONGjUwc+ZMj4dqy7KMpk2b4oMPPkBubi6OHz+O8ePHM1SbqIy04dD33HNPseP5N04X2+fC5OYPfQAA01OXjkBq2+OS5uJ0UQf1NmOVAqeh2gDQoUMH+6vcoaHaAODn54euXbtixowZOHHiBM6ePYs5c+agZ8+e8Pf3L+/27Dp9+jRmz56NHj16IDIyEv369cOCBQtw6dKl8m6NiIiIiIiIiIiIyC0YrF0J/fnnn+jcuTNGjBiBa9eueWXNw4cPo23btpgxY4bHA2zz8/Px8ssvo0uXLjh27JjH1/rggw/QsGFD/Pbbbx5dy5krV66gV69eGDhwoNc+efrUqVPo2rUr3njjDRgMBq+s6cixY8eQkJCAl19+GVlZWR5ZY+HChejevTtu3LjhkfntWblyJZo2bYq1a9d6fK0tW7YgISEBV65c8fhaFcWFCxfw1FNPoV+/frh+/Xp5t0NERERERERERERERERERERE5FV6g7X5wfVEREREREQVw8iRI3XVtWzZEh07dvRwN0QVW3mEagsAZ86ccdZaiUJieqLuI0s0MwrUH7gDPgFhVnV+fn5YsWIFBg8eXKb1KrpgvyqIDq1nDMpWDFAUgyVkG6bAbBhDtbUB2wZT6LYiDDAIAaGYQrXVLyFgUBRLmLbttQvh2kKYLjbh2kIIS9A2w7WpBKmpqRg3bhzq1auHmjVrYtasWUhJSfHomrIso1mzZpg1axZyc3Nx7NgxvPTSSxU22JWospIkCZIkoXHjxsWOFdz4wx0LWG8LQDJ9lTAI9sO0bYOzHQVplzQHkHt1v67Wu3TpUryzOzhU257Y2FiMGTMGGzduREZGBtavX48RI0agbt265d2aXbdv38Y333yDESNGIDo6GnFxcXjjjTewe/fucs+aICIiIiIiIiIiIiotBmtXMt988w1atWqFXbt2eX3toqIiTJw4EcOHD0dRUZFH1khNTcWDDz6IWbNmeWR+RzIyMsr1L/u3bt2Kli1bYuPGjV5fWwiBqVOnYsCAAcjNzS2X9efOnYvWrVvj119/9fh6e/bsQY8ePZCdne3RdQwGA15++WUMHDgQN2/e9OhathRF8ep6FcH69evRpk0b/PGHG16EJiIiIiIiIiIiIiIiIiIiIiKqJNq2beu05sqVK7hw4YIXuiEiIiIiIqKSLF26VHfI5tKlSz3cDVHF5slQbUdTqeHI6enp+gfbCLn7EdR5ZLGmCVMjsh+iH10DSMa39MqyjEWLFuHvf/97qdeqTIJ9g3FXaAwEAANMYdmKzQWWUG0FphBtoUARwhi8bT5uuoZpvxDFQrWVUoRrqyxh28L6cVYs95Th2n91qampGDt2LOrWrYtatWrhww8/9EqYdvPmzfHhhx8iNzcXR48exbhx4ximTeQF99xzT7F9BZmn3TO5JBUP2AachGtbqhwFZJdc71julb1OZ/Hz80NoaKj1zH+xUG1bVapUwaOPPopPP/0UFy9exOHDh/Hf//4X7dq1q7Dn5s8//8TUqVPRoUMH1KxZE4mJiVixYgUyMjLKuzUiIiIiIiIiIiIi3RisXYnMnDkT/fr1Q1ZWVrn28cUXXyAxMdHtQdTJyclo37499u51/mLLnWTRokXo0aMH0tLSyrWP9evX49FHH0VeXp7X1rx9+zYGDhyIsWPHoqCgwGvrHjx4EM8884zzf2BVSoWFhRg4cKDXA+L/6s6dO4cuXbrgzJkz5d0KEREREREREREREREREREREZFXNGrUSFfdnj17PNwJEREREREROTNu3DhddR06dECzZs083A1RxeXJUG1NvLLVVEKz5ePj42QBI9k3GD4BYfAJqg7fkDoIjX8SdR7+ApZAbetGAqo1QeT9EyDJPpg9ezYGDRqka507RRW/KogOrQdFUWBQimAQCgyiCAZhMAZlC1PgNozh2QZhgAHaYwKKqVYIYb4Wagy3JlwbcC1cW2V56FmHazt6TLoUri15+EJeceXKFYwePdocpj137lxcvnzZo2vKsoyWLVvio48+Qm5uLo4cOYKxY8cyTJvIy+zlKigFbs58KHW4tqW6rE8YEiTkpR1xWhceHm49roIGR5cXSZLQsmVLvPHGG9i9ezeuXbuGJUuW4Pnnn0fPnj3RpEkTVK1atbzbtHL9+nUsW7YMgwYNQo0aNdCzZ0+cPHmyvNsiIiIiIiIiIiIicsq3vBsgfd588028/fbb5d2G2apVqxAVFYU5c+a4Zb6UlBR07doV58+fd8t8lcW8efMwatSo8m7D7IcffsDQoUOxYsUKj7+AlZKSgsTERPz2228eXceRdevWYcGCBRgxYoRb5zUYDEhMTMSaNWvcOi/pk5qaij59+uDAgQMV7gVFIiIiIiIiIiIiIiIiIiIiIiJ30/vvvPLz8z3cCREREREREZVk9uzZuH79utM6SZKwbNkyL3REVDF5OlTb3lS2Q4KCgnD79u0Sl/ENronYZ46YRkt2ZhHW18IY7lyt1WiMn/AqxjxRrcT571Sh/qGoXbU2Um5dhCQUyJBNZ0+BJGTIkmwMEJUASUiQhAQhA7IAZAAKJMiSAoMAfCBDkYzHAMV4DAAkGRAKJEmGIhTIkgxAGNdRAFMRJCEASbIJWpdg2g31eyuEgCRZrm0JCKvQU9ttzQEGYFdSly5dwpQpU7Bu3TpcvXrVK2v6+PigWbNmGDFiBEaMGAFfX8YBEJW3yMjIYvtkvxD3L6Q+1wjr5ydViR/iUJZlNWsUZiU7rY+OjvZIH3eq6tWrIzExEYmJiVb7s7KycPHiRaSkpNi9vnjxIrKzs73er6Io2Lx5M1q2bIkpU6ZgwoQJXu+BiIiIiIiIiIiISC++klYJzJw5s1Sh2pIkoVmzZrj33ntRv359VK9eHYGBgRBC4Pbt20hNTcWZM2dw6NAhnDt3zuX5586di9atW2PIkCEuj9XKyspCr169/nKh2kuWLCl1qHbjxo3RqlUrxMXFoUaNGggKCgIA5OTk4Nq1azh79ix++eUXnD592uW5V61ahdatW2PixIml6k2vrl27Ij093aNrOPPKK6+gX79+qFGjhtvmnDRpElavXu22+ch1f/zxB8aPH4///e9/5d0KEREREREREREREREREREREZFHbdmyRVcdAw6IiIiIiIjKj6Io+Pe//62r9pFHHkFMTIyHOyKqpMoQqu1oquJx2AJt2rTBxo0bSxxflHMNSlE2ZN8Qm1lE8VlNodoCAp2aBODVv/81Q7VV1YNqIKcwB+k5aVAkAVkSkIQEWTIGbMtChpAEZEmCBBmSIgBJhoABMmQIIUGWAYMAZEimsG0ZAIxB2kCpwrWtQksZrv2Xd/HiRUyZMgXr16/3aph28+bNMXLkSDz33HMM0yaqYG7dulVsn+xftWyTVpDnBdvnrKLbzn/uNW7c2DJe54fAUnGhoaFo2rQpmjZtave4EMJh+PYXX3zh8f4KCgowceJEBAQEYMyYMR5fj4iIiIiIiIiIiKg0+KpaBffVV1+5/AmOTZo0wZgxYzBgwADdgcFnz57F8uXL8fHHHyM1NVX3WqNGjULnzp1Rv359l3pUCSEwdOhQHD16tFTja9eujR49euD+++9HgwYNULNmTQQEBMBgMCA7Oxupqak4d+4cjh8/jgMHDuC3335z/qn1XvDTTz9h2LBhLo2JjY3F6NGj8eSTT6JOnTq6xly4cAGrVq3CRx99hAsXLuhe6/XXX0ePHj3QsmVLl3p0hauh2rIso0GDBrjrrrsQHBwMg8FgfiGoNMHwAHDz5k1MmzYNH3zwQanG21qxYgVmzJhR6vH33HMP2rVrh8aNG6NOnToIDg4GAOTl5eHGjRu4dOkS/vzzTxw9ehS///57hXgs6xUdHY0WLVqgUaNGqF+/PqKjoxEZGWkOhS8oKEB2djbS09Nx5coVJCcn48SJE9i/fz9u377t8noLFizAiBEj0KZNG3ffFSIiIiIiIiIiIiIiIiIiIiKiCmPKlCm66urVq+fhToiIiIiIiMiR//znP8jOznZaJ8syFi9e7IWOiMrH0qVLsWTJEtSoUQO1atVC7dq1cdddd6Ffv37OA2TLGKotNAUlhWoDwD9G/MNpsDYgcHHdo4h5YgtMKc0oHqotrEK161bzwQfPVYfM7EnUq3oXbhdm43ZhDoQxGtsYRi0kCAmQICCEBEkyhmcDgCxJMAjAR5KgCPX7aAzVVhQFslz2cG3THgAM1/4rOn/+PKZOnYr169e79D7rsvDx8UGLFi0wcuRIDB8+nGHaRBWY3WBtvxA4/s1Ch5KeD7TPNUL7e4z95yDXli35ichQkOV0DvX92wzV9ixJkhAWFoawsDA0a9bM6tjChQtRWFiIXbt2ISkpCUlJSThx4oRH+hg3bhxiY2PRu3dvj8xPREREREREREREVBaSqEzJrDb+9a9/6X5TyOnTp9GgQQMPd+Ref/zxB1q3bq07VLZWrVqYOXMmnnrqKfM/AnDV7du3MXXqVLz77rtQFEXXmF69eiEpKalU633yySd44YUXXB7Xq1cvjB8/Hg8++KBL9/XGjRv44Ycf8NVXX2H9+vXIy8tzee2yPpYuX76Me++9F2lpabrqIyIiMGpo914AACAASURBVG3atDK9KJ6fn49Zs2bhzTffREFBga4xCQkJ2LNnj0vnNzMzExEREaXq0Z6IiAg8+eSTeOyxx9CxY0eEhITYrbt58yZ+/PFHLFiwQMc/WrIWHByMS5cuITw8vEy9Jicno0WLFrr+oaNWREQERo0ahWeffRaxsbG6x2VmZmLbtm345ptvsG7dOrsvyDqzY8cOdOzY0eVxALBy5UoMHDjQ7jFJknDfffehe/fu6NSpExISEhAVFVWqdQoKCrB582bMnTsXmzdvdmls79698d1335VqXSIiIiIiIiIiIiIiIiIiIiKiim7nzp3o1KmT07pWrVrh0KFDDDcgIiIiIiIqBwUFBQgLC9P1HqaBAwdi+fLlXuiKyLu2bduGoUOH4sKFC3aP16hRAzt37kR8fDzsvt3Vi6HaAKAYFAQHBaOoqMjJwoDsG4TwFs+jesIE60Y1gdqAgI8ssGx8TdwXF+B0zr+KfEMejqUdNZ0jCbJkDMmW4QMJxg8bkCAb95mOSZAhycYKSVKPq8ck0xjjMdlcA+O1JBmPAeYaSDDvUwNMLVVGlr9SMx2XJEA4DhK1DSt1GF7q5r+qcxaSSvYlJydjypQp+H//7//h2rVrXlnTx8cHLVu2xPPPP49nn32WYdpElcR7772HSZMmFdvf6J8ZpltljOxQh5f041xHLIizkO0Sny8kCUU5V3F2cVOn6xw8eBCtW7d2WkfelZycbA7ZdjVzwZmQkBDs3LkTLVu2dOu85a0Sx+1Y4evARERERERERET0V/XWp4+gdOnL5HGFhYUYNGiQ7lDtfv364fjx4xg0aFCpQ7UBoEqVKpgyZQp++OEHhIWF6RqzYcMG/PDDDy6vdf78eUycONGlMbGxsdi6dSuSkpLQrVs3l+9rREQEnnjiCaxcuRJXr17FRx99hMaNG7s0R1kIITB06FDdodpdu3bF8ePHMXLkyDK9OB4QEIBJkyZh165dugOO9+/fj5UrV5Z6zbK46667MH/+fFy6dAmffPIJHn74YYeh2gAQFhaG/v374/vvv8emTZtQo0YN3Wvl5OSU+R8dCiEwfPhwl0K1JUnCiy++iOTkZLzzzjsuhWoDQHh4OPr164fFixfj6tWr+OKLL3Dfffe52rrb+Pn5oW/fvvjiiy+QmpqKgwcP4r333kOfPn1KHaoNAP7+/ujTpw82bdqEDRs2uDRXUlISkpOTS702EREREREREREREREREREREVFFNnfuXF11r7/+Ot9MTUREREREVE5efPFFXaHafn5++Oyzz7zQEZF3/eMf/0C3bt0chmoDQFpaGpo0aYI5c+YUP+jlUG0IQPaREd8o3snCRkpRLjJ+mYUznzXE7Qs/GicwhWpbVhMY2TOModo2AnwCcVdoDAyKAYpigCIUGBQFBlEEBcbbilBgEAYoigKDUKBAgaIYjLeFAUIoUISAIhRjjLkwhZkLAQUCQijG74BQzMfUyHPj98oSf66GlVqqjCxZi6bjQgCS4xBG20BThwGnd0aGY6V09uxZDB8+HFFRUYiNjcXnn3/u8VBtX19ftG7dGgsWLEBeXh4OHTqEf/zjHwzVJqpEIiMj7e7PubTDdEuCIT8TuVf24ubJZUjb+xaubhuL9P1TcevstyjKdZItIJkuws7FXCNpP/HBwTQlf9kfZJk3J2VnyX3C+B75Vq1aOa0j76tfvz5Gjx6Nv/3tb26fOzs7G3369MHly5fdPrenCCGcXu4Ud9r9ISIiIiIiIiIicgWDtSuoDz74AL/88ouu2kmTJmHt2rWoVq2a29bv2rUrNm3ahKCgIF31kydPdnmNl156SXdwOAD06tULv/zyC7p27eryWvaEhYVh1KhROH78OL799lu3zOnMF198gS1btuiqHT58ODZt2oTatWu7bf02bdpg27ZtCA8P11X/1ltvwWAwuG19Z8LCwjBr1iycOnUKI0eO1P340+rRowd27tyJ6tWr6x6zYsUKl9fRWrZsGbZt26a7Pjw8HBs3bsTs2bN1B9iXJDg4GEOHDsXBgwfx448/lhhC7m4JCQmYP38+UlNT8e2332Lo0KEuBZu74pFHHsHevXsRHR2te0x5hcMTEREREREREREREREREREREXmSwWDA5s2bndbFx8ejX79+XuiIiIiIiIiIbGVnZ+sOyx4xYgSCg4M93BGRdz3++OO6/wwYDAa8+OKLGD9+vGVnOYRqq4UDBgxwsrg1pSgHl74fglvJG82rCCiAEIiv7YfRfUJdmu+vokZwFKr6V4VBGGBQDMZr020FxrBtRSgwQDGFaBsDtI1h2gKKeb8w15qDtk01arg2ICAUNXwbUIQCc7i2cEO4ttVNhmtXNKdPnza/97FBgwZYuHAh0tKchNyWka+vL+6//358/vnnyM/Px8GDB/Hcc88xTJuoknrooYcgy8WjOS5++xj++KQazq15EGcWxuHCN71xddtYZPw6BzdPLsP1QzNxefOz+PPLZri8eThyr+5DiU8AasC2VrGgbXtFpWAb1C2A3NQDTocFBQXZPRdUMezduxevvPKKR+ZOSUlB3759XcoI8Qa3hmZLOi8VFMO1iYiIiIiIiIjor4h/Y10BXb58GW+//bau2kmTJmHatGkeefHhgQcewMcff6yrdteuXdi/f7/uubdv345169bprh8wYAC++eYbt4QQ25JlGX379oWPj4/b59a6efMmJk2apKt22LBhWLBgAfz8/NzeR5MmTfDll1/qqj116hQ2bNjg9h7sGThwIE6dOoVx48YhICCgTHPFx8dj6dKluut37dqFjIyMUq2Vm5uL1157TXd9ZGQktm/fjh49epRqvZJIkoRu3bp55M+JrU6dOuG3337Dvn37MHLkSERERHh8TcD4SblfffWV7p95SUlJHu6IiIiIiIiIiIiIiIiIiIiIiMj70tLSkJmZ6bRu0qRJHv+3cURERERERGTfc889h6KiIqd1gYGBmD17thc6IvIORVHQvXt3rF+/3uWxs2fPxs6dO8scVmcvVNt20mJhx6bDQgi8MOqFUiyq4Mrm55B/4w+Y0pohS8DbidXg61OB0/fKWWx4AwgIFAkDDEqRMRwbCgyKAoM5XNsAg1CgKAYYFAUCmjBt2AZqK1DM0djGcG1orgE74dqwCdcWJYRrC024tuYaEoqFa1uNt9nWHHDPhYo5deoUhgwZgurVqyM+Ph6LFy9Genq6R9f09fVFQkICFi1ahPz8fOzfvx/Dhg1jAC3RHSAmJgb9+/d3eDw//UiJ44VShFtnv8GFdb1wbk033Dy5DMKQ73iArl8dbIKxXWE7zvRckp9xwunQGjVqlG5N8riMjAx0794diqLoHlOtWjWX1vjll1/w9NNPw2AwuNqeR7g1SFrPHydv/+5Vij/iZQoWJyIiIiIiIiIiqoT4SlwF9NZbbyEnJ8dpXf/+/TF16lSP9jJ06FB07dpVV+2CBQt0z/vmm2/qrm3bti2WLl3qkZBpb5o+fbquT7Du0qUL5s+fD6m0L2Tp0LdvXzz11FO6av/3v/95rA/AGDT99ddfY/ny5YiKinLbvD179kSfPn101Qoh8PPPP5dqnfnz5yMlJUVXbUBAADZs2IDmzZuXaq2KpG7dumjRokW5rJ2QkIDnnntOV+3+/fuRn1/CC8tERERERERERERERERERERERJXQ1atXddU9/fTTHu6EiIiIiIiI7Ll27RrWrFmjq/aVV16Br6+vhzsi8g5FUdCuXTts3bq1VOOFEHj88cd1FJZ0yF6oNoqFHDtaHwAiq0eib9++zvsoPgGu/jDKPP+jD1TBfXEBrs/zFxLoG4i6VaM1gdoGKMJgfdsUrm2MzLYO1xZqWLYpTlsRxlBzdRuwBGgrUEMGTaHYgPW2Gq5tCsm2G64tqTcsjyNH4draGkfb5F4nT57E4MGDERkZiUaNGuHLL7/E9evXPbqmn58f2rZtiy+//BL5+fnYt28fhgwZwjBtojvQjBkzEBkZWeZ58tOP4Oq2sTj7ZXOk7/svirIv2S/UG/Ir6QzYNtdJDj+goejWBafT1K9fX0dj5G2KouCBBx7QlVMCGD8M4syZM0hLS8O+ffvQsGFD3WutX78er776amlbrbzK49c4dU0GbBMRERERERERETnEV+UqmJSUFCxcuNBpXe3atfHZZ595NHwZACRJ0h3evWbNGhQUFDit279/P3766Sddc4aHh2PNmjUIDAzUVV9RZWZmYs6cOU7rQkNDvRYi/t///lfXC/MbN25ERkaGR3ro2LEjfvvtN/Tr188j87/wwgu6a/ft2+fy/AUFBXj//fd118+ePRsJCQkur0PFjR07VlddYWEhjh8/7uFuiIiIiIiIiIiIiIiIiIiIiIi8KzU11WlNbGws/P39vdANERERERER2XrmmWegKIrTuqpVq+LNN9/0QkdEnldUVIQWLVpg//79ZZonIyMDBw4ccFxQqlBt54RNWPKar1ajYbz+gEFVfsZJ5F7ejSB/CRP6hbs8/q+oXtW74Cv7QFGM4dlFimK8LRQYTBdFcxGmsG1juLYxkFsIxfRzV60REKYaISwB2eYobqFYttXQQfVBo70N2A3Xtn28lBSubYvh2u71+++/IzExEZGRkbjnnnuwdOlSj70nVqWGaS9btgx5eXnYs2cPBg8ezDBtojtcTEwMfv75Z9SqVcst8xnyruP6L7NwdmkrXN48HIX2Qq0lOxdb5nBse8Wai02Itr11DLnpTvtu1qyZ0xryvqeffhpnzpzRXb98+XLExcVBlmUkJCTg1KlTmDx5su7xM2fOxKefflqKTt3HraHRzmJbyvvXN23AtosRMwzYJiIiIiIiIiKiOx1foatgPv74YxQVFTmtmz17NiIiIrzQEdC2bVs88MADTutu3ryJHTt2OK2bO3eu7rWnT5+O6Oho3fUV1eeff47s7GyndVOmTPHa/Y2Li0Pfvn2d1hUVFWHjxo1uX/+f//wntm7dirp167p9blX37t0REhKiq/bo0aMuz7969WpcuXJFdy8jR450eQ2yr2nTprj77rt11Z46dcqzzRAREREREREREREREREREREReZmeYO24uDgvdEJERERERES2kpOTsXnzZl21U6ZMYQgn3THef/99HD9+3C1zvffue/YP6MyDKylU2yrU2PagZLmSZRl79+9FRDXX38d5/dAcDO4agqhwH5fH/hXJkoyY0LthgAKDKVzbIAxQhMEcmm0Vrg1jaLYxQFuzDwKKKURbDRBUv9+KOWgblms1ZFtNGhWWfbANzrYJ15a0DzJJ3S+sts31dh64DNcum2PHjmHgwIGoVq0amjZtimXLlnklTLt9+/ZYvny5OUx70KBBfB4n+otp2rQpduzYgUaNGjmsadOmDQYNGoSaNWsiMDDQ+aTCgFtnv8G5VR1x8+RyN3ark/l5S4FSlOe0vF27dh5th1z36aefYuXKlbrr//nPf+KJJ54otv8///kPBg0apHueMWPG4PDhw7rrK6yKHqqtVcaAbSIiIiIiIiIiojsRX62rQAoLC7Fw4UKndffee6/dv6j2pKefflpX3Q8//FDi8czMTKxZs0bXXPfccw+GDRumq7YiE0Lgf//7n9O6mJgYrwcvu+v7WhpTp06Fn5+f2+fV8vf3R/v27XXVliZ8ef78+brqJEnCrFmzIEkuvjpBJWrTpo2uuosXL3q4EyIiIiIiIiIiIiIiIiIiIiIi79ITrF2zZk0vdEJERERERES2nn76aV2BVdWrV8eYMWO80BGRd+h5D51eP/74Y/GdTv5Y2Q8vLqFGwDoQWbKEzanbISEhSLmcgomvTkRQUJDu/gMN1/BczzDd9QTUDqmDANkfilBgUIosQdqKAQZTuLZiCs5WhAEGNVQbiilEW43WFqY6xRy0rUAbsm2JyoY5fNsmXFutFcVDta1ZP17sHCI3OnLkCJ566ilERESgefPmWLlyJW7cuOHRNf39/dGhQwesXr0aeXl52LVrFwYOHMgwbaK/uAYNGuDYsWNYuXIlXnzxRSQmJuJf//oXduzYgYKCAhw4cADLli3D1atXkZubi2vXrmHq1KmIjo4ucV6l8DaubhuDnEs7Sm7AnW9X18yVl3YEep7Aunfv7sYGqKwOHz6MF154QXf9vffei3nz5tk9JkkSPv/8c3To0EHXXIWFhRg2bBgKCwt1r+8O6geouG9CJ5eKRtuXiwHbDNcmIiIiIiIiIqI7EV+5q0C2bNmCa9euOa0bN26c1wN6+/Tpo6tuz549JR7/6quvkJ+fr2uuSZMmwcen8n8i+4EDB3SFNo8ePdrjQdO2evbsqesc79271wvdeMZ9992nq+7ixYsuvRDw559/YteuXbpqH3/8cTRv3lz33KRPTEyMrrr09HQPd0JERERERERERERERERERERE5F16grVr1arlhU6IiIiIiIhI6/Dhw07fX6WaM2eOh7sh8p4rV67g3Llzbpvv5s2b2LJli+56bfCxo3deFgtH1oZqa65hDtk21vj6+uKdKe/g2o1rmDBxvK5+nntmAMKr3Dlv3xVCIDMzEykpKUhNTfVIeKIECfVCY2AQBmOgtvlagaIoMMAYsq1AMYVlm66tbluHbCtCDc9WAFO4tiIUS6C2sKQSCtP9NIdpax8uAubQbss5sb5R7HEkwSqI0X7wO4MNnTl8+DD+7//+D+Hh4WjZsiVWrVqFzMxMj67p7++PTp06Yc2aNcjNzcXOnTvxxBNPMEybiKz4+vriySefxOzZs7FkyRK888476Nixo92sgBo1auC1115DcnIy1qxZg86dO5c4d+qOV5w3INlcXOFgXO7l3U6H+vj48INdK5Ds7Gx07twZiqLoqg8PD3eajxAYGIh169YhNjZW15y//vorZsyYoavWHSpaMLRw41cpFrdcXAzXrmjnkYiIiIiIiIiIqCx8y7uB/8/encdFVe5/AP88wyagLAoCCigqaGluubeYu7ln+7X8ZWZpWV1T07hlaaZl5u1qudxSy8wWSy1TS0uva6KZS+aO+wICAir7zHl+f8zCDAzMGZgzLH7evkaYc77neb7DjPqAcz6HCn333XcOa/z8/PDQQw+5oRtbDRs2RL169XD58uVS6/bv3w8pZYnB399//72q+YKDg/Hoo4863WdlpOZ5FULgiSeecEM3tgICAtCyZUvs37+/1Lpjx44hOzsbfn5+burMdWJjY1XV5eXl4fr16wgMDFRV/+2336ru4aWXXlJdS+rVrl1bVd3Nmzc17oSIiIiIiIiIiIiIiIiIiIiIyL3UBGsz2ICIiIiIiMj9nnzySVV1UVFRePzxxzXuhqh88vPzcerUKRw7dgynT5/G2bNnERcXh7FjxxYLmH377bdVj+sf1R1ZFzY7rOvTuw+upV9DUFAQSsuZKylUW01UXNEQZAFACuvQ5MKwPE9PT7w9czouX7mCFctXlDiml5cXXn5Zu/PJfv31V5w6dcpyPzo6Gv369XP5PCkpKfjqq6+wbt067NmzxybMWKfTITY2Fvfeey8efvhh9OjRwyWhw/Vq1kdixknoFYNpi9UzqgDQAVIBICSEFFCEYnreBKQwPk8GKPCQOkhICKFAkYAOHpBCGutgfs2Yk6+NH437pGlWYQxXByCkBKzOl5WmWsCUwW79ojMNaTnHtshpttbHlrbtVrd//37MmDEDmzZtQmZmplvm9PHxQceOHTFu3DgMGjSIIdpEpAlPT0889NBDeOihh3Dw4EHMmzcPixcvLlaXn34ChpxUePiGqB/cBf+U5KYccFgTEBBQ/onIZbp06YIbN26oqvXw8MD27dtV5UWEhoZi3bp16NSpk6p/i6dOnYoHHngAzZo1U9VLWZUYBq3m9e/iHGktLpBisxZ1/mCYDlb9WEvLhSEiIiIiIiIiIqpK+D97lYSiKFi3bp3Duh49esDf398NHdkSQqB169YO665fv15i+HZOTg42b3b8hhcAePDBB+Hj4+NUj5XVTz/95LCmffv2CA8Pd0M3xal5XqWUOH78uBu6cb2oqCjVtenp6apr165dq6ouOjra4ZWDqWzsXbXZnry8PI07ISIiIiIiIiIiIiIiIiIiIiJyr+XLlzusYbA2ERERERGRe23duhWHDx9WVfvpp59q3A1R+XzxxRcICAhA8+bN8eCDD2LixIn4+OOP8fLLL6NWrVp46aWXkJuba6kvKChQNW7tNi8jcsB30Hk6DvQDgNrBtTFmzBj89ttvUBRFdf9Fs+Rsgu+K7hSFIX0lhvVZjpUOwwsHDx6M+vXrqWu0DGbMmIExY8ZYbvPnz3fp+CkpKXjhhRcQFRWFl19+GRs3brQJ1QaM58MeP34cn3zyCXr37o0WLVqoOo/SEZ3QIcK/PhRpgCIVKNIAg9XnimKAhIQCCUUaIKUCad5n+hxSsYShK+ZgdKlAkcbjpJSm14PpVSGlJUldAqZgRmkJyJaw3l/C68P69VM0m1AWvVt8DC2CGauaffv2YejQoQgMDETbtm3x3XffaR6q7ePjg65du2LNmjXIzc3F1q1bMWTIEIZqE5FbtGrVCp9++mmJ5+/npux3c0dAXvpJhzURERFu6ITUGDVqFP766y/V9Z988glatGihur5Zs2ZYtWoVPD09Hdbm5eVh5MiRMBgMDmvLyuE63Y20XruZ17JlPNi58kr0dSUiIiIiIiIiIior/u9eJXHkyBFcvXrVYV3Xrl3d0I19TZs2VVV35swZu9t3796tOuB24MCBqvuqzK5cuYKjR486rKvI5zUuLk5V3enTpzXuRBvOnByWnZ2tqu7mzZtISEhQVTt48GC+kUIjvAIqEREREREREREREREREREREd2KsrKyVNUxWJuIiIiIiMi9RowYoaquadOm6N27t8bdaEtRFFy5cgXbtm3D0qVL8dZbb2HUqFGYM2cODh06hPz8/Ipukcrhk08+wfDhw0s8FzA7Oxvz5s1DrVq1MHToUCQnJ6s+9zC005sAAN96nVX3s2jhIvTq1QthYWHFzumyDpwTdj4rWmO92xwid/jwYQweMBjBAcEYOuRBpKdnFNaYQ+1k4bHnz54vtd9nn31W5SNzXl5eHv744w/Nxt+wYQNuv/12zJ8/X/W5oABw9OhRDBw4EKNGjSr3n//IgCgoijSFaRtvBtNNkQoUxWC13WAMzJbm8GxTgLZUTKHYiiWIG6Ya2IRrwxJbqEhjcLuU0nIzvg6Kv56sX1NSwm44uyWkUMDpgMNbRUJCAh544AEEBASgXbt2WL16Na5fv67pnDVq1EC3bt3w448/Ijc3F//73/8wePBgTeckIipNbGwsevToUWx7TrL7g7X1WZcc1qjNJSBtLV++3KmLNQ0fPlz196vWunfvjscff1xV7a5du1x+wRebdVlJSosbkFa3Usuc++Uu7uqB4dpERERERERERFTVOb48ILnFjh07VNW1a9dO405KFhkZqaru0iX7/2mye/duVcfrdLoKDZp2pZ07d6qqq8jnNSoqSlVdSc9rZVenTh3VtQUFBarqEhISVF8xtVevXqrnJyMpJa5fv47k5GQkJycjJSUFqampSEtLQ1paGjIyMpCZmYnDhw9XdKtERERERERERERERERERERERG63adMmVXVqA62IiIiIiIio/FatWoUzZ86oqv3iiy807sZ5+fn5OHXqFBITE3HmzBlcuHABly5dQnJysuVcjps3byI7Oxv5+fkOz6vR6XTo0qULFi9ezPC9Kmb//v0YPXq0qlq9Xo/Vq1djzZo1qFevnsoZFAA61G7zErLO/+ZUb2lpaXjggQdw+fLlYvus8/RKDZozhSDn5eXh/VnvY9GiRbhy+Ypl908//YSwkDDUrFkTj/3jMQx5YAi69egGnU5nDGYGkJSUVOLw0dHR6Nmzp1OPyxlfffUVbty4ocnYn332GUaOHAlFUco8xqeffopLly5hzZo18Pb2LtMYfp5+CPINQkZOOqCz3iMhICCgQEjjKwkQEDD/fSQgRGEAoQIFOqmDFIAwbRMQkFJCCAFFkdAJBRA6CNMLQ5pfIJDG15QUkML4ehISgBBW3RjHAwrDtS1MYdrmuYoGPlofW9q26mj37t2YOXMmNm/ejJs3b7plzho1aqBLly4YP348+vXr55Y5iYic0bFjR/z2m+26KPfqPrf3oeQ5vrhB27Zt3dAJlebYsWNOhWTfdttt+Pzzz8s83+eff46rV6/il19+cVj72muvYeDAgWjYsGGZ53OKo1BtFVwVUl3ecZxdB9peYKj8a0hzuLYQ1X89SkRERERERERE1Q+DtSsJtVcJb9asmcadlCwkJERV3dWrV+1u379f3ZVRb7/9dgQGBqruqzJT+7zedtttGndSstDQUFV1JT2vlV1wcLDqWrVX09y3T/1/Rt59992qa28VUkpcvXoVR48eRWJiIs6ePYtz585Z3nR56dIlZGdnV3SbRERERERERERERERERERERESV0g8//OCwJjY2FtHR0W7ohoiIiIiIiADghRdeUFV35513on379hp3A6SmpuLUqVM4deoUzp49i0uXLuHKlStISUnBtWvXkJmZiaysLOTm5qKgoED1OTVqKYqCHTt2oGnTpmjTpg0WLVrklsdN5ffQQw85HawspcSlS5dU1eZfPwfvgBj41bsHPrWbIe/aMafmSkpKwvLly/HEE0+UEF5nSjQ291a0RgAPDH4A69evLzUg/ubNm/j0v5/i0/9+CiEEIiMjsWbdGjRr1gyZ1zNLPO7xxx/XLIzu8OHDGD9+vCZjr1+/vsRQbW9vb/Tq1Qtt27ZFcHAwsrKycPDgQfz88892g5E3bNiAF198EYsWLSpzPxH+9ZCWkwapANCZArGFhCINxmxrBYBOwBwjKKADhAJFGrOvpVUgtpQKpNBBkdIYoC3MIdamnHUpTXHvJkIUxmtL09zGkUyRhcaxCwMMpaUPc5C2xmliVgAAIABJREFU+TgbRcO3byG7du3Cu+++iy1btrgtTNvX1xd33XUXxo8fj759+7plTiKisrK3Ts46/ysgjReAcAcl/wakUuCw7t5773VDN1SS3NxcdOnSBXq9XlV9zZo1sXv37nLNKYTAokWL0Lx5c2RlZZVam5WVhVGjRmHjxo3lXhOX63vUKhaqbT1GWUKyVR9r+62S/bHMF4YhIiIiIiIiIiKqQhisXUkcPnzYYY2Pjw/q1q3rhm7sUxt2nZlp/40hR44cUXV8q1atVPdU2al5XgGgQYMGGndSsvI+r5Wdr6+v5c0orvL333+rqmvcuLFTwd7VlV6vx549e7Blyxbs2rUL+/btQ3JyckW3RURERERERERERERERERERERU5ej1eqxdu9Zh3eDBg3nSMxERERERkZt88sknSEpKclgnhMCKFSucHl+v1+PMmTNITEzE6dOnceHCBVy6dAlJSUlIS0tDeno6bty4gezsbOTn56sOWXOX/fv3o0OHDmjatCk+/vhj9OjRo6JbIgC7d+9GWFgYGjRoAJ3OGNh48uRJnD59WtN581IOwjsgBgBQ//6vcOarjpBKvlNjPPvssxj2xDDLfeufgDgKtTt06JCqn61Yk1LiwoULaN+6PWbMmoG83LwSax955BGnxlYz99GjR7Fs2TLMmzcP2dnZLh0fMIaVP/nkk3ZDtYcPH45Zs2YhLCys2L6MjAzEx8djwYIFxfb997//xYABAzBw4MAy9RThH4HDqYcgIaFICQgDoEhABwgpAGH8KITOWAMDhDQGbCtSQggJKSUUoUAnjTVCKDDGXQtTsLYxMLvwc0uctlUNjNusX2RWn5uPBQBpOtwSrm0ex3ReoxCiMMhQWL1WJSw/xytPKGNZQhi1tG3bNsyaNQv/+9//HIZwuoqvry/uvvtuTJw4Eb169XLLnERErtCxY0e723NTDqJG3TZu6SHnyk5VdZ07d9a4EypN165dkZ6erqpWp9Nh8+bNCAgIKPe8DRo0wLvvvosXX3zRYe2vv/6K999/H6+++mqZ51OVC1HS0sfFodquCt9Wq7T5HK33HAZsq/3aMFybiIiIiIiIiIiqGAZrVxInTpxwWJOXl4fQ0FA3dGNffr66N6jY+09uKSUSExNVHR8XF+dUX5WZmucVAGJiYirsh8tq3yznriuBu5oQAjVq1EBOTo7LxlT7vN5+++0um7OqycvLw/r16/Htt99iw4YNVTaYnYiIiIiIiIiIiIiIiIiIiIioMtm1axfS0tIc1g0ZMsQN3RAREREREZGiKKoDw7p27Yq4uDhcv34dJ0+exKlTp3D27FlcvHgRly9fRkpKCtLS0pCZmYmsrCzk5OSgoKDAbthtVXT8+HH07NkTANCpUyf07t0bw4cPR+PGjcs8pqIoOHjwIK5fv45GjRohKirKVe1WW3q9Ht26dcOOHTss2zw8PFCjRg33hN8KD8unXgENEDX4R5xf0x+QBtVD5ObmIi42Dof/Pgwfb2/L9qI5cTahdKbQ4y6dupSxcePrbfKEySXuj4qKQtu2bcs8PgBcunQJ8fHxyMrKQlJSEo4fP47U1NRyjenIxIkTce3atWLbp06diilTppR4XFBQEObPn4/Y2Fi88sorxfb/85//RJ8+feBt9Ryp5eXhjSCfYKTnmvpSAKEDIAVgFY4tpQEKACHMgdoKhAQUc42QlnBuIYTxIyQgAAUSOmkc0hKDbQ5xFMIqZltCSON9CAlh/ARS2AngNmdlm8O11YQSVqPMwq1bt2LWrFnYunWr28K0/fz8cM8992DixIm8cAMRVVnh4eFo2rQpjh8/brP95pl1bgzW3uuwxsfHp0z/rpNrjBs3Dnv27FFd/+GHH6J9+/Yum//555/H119/jZ07HYewT5o0CS1atEC/fv2cnsdhqHZpaydHwdHC8fjuDtJ2hnVvpYVsW1/8pUTGhW7JYzBcm4iIiIiIiIiIqhAGa1cCmZmZqq8MqeaEmIpmL4A7LS0Nubm5qo6Pjo52dUsVQlEUnD17VlWtvTeeVDZqg9UrIy8vL5cGa6t9Xhs1auSyOauKCxcuYN68eViyZEmV+PuKiIiIiIiIiIiIiIiIiIiIiKgq+eGHHxzWhIaGolOnTm7ohoiIiIiIiN577z1kZGSoqt22bRt0Op3joLBbwO7du7F7925MmzYNPj4+CA0NhV6vR//+/eHt7Q0fH59iN19fX+zYsQOenp44cOAAzp07hxs3bth8PYUQ8PHxQWBgIMLCwhAdHY3WrVtj9OjRqF+/fgU+4srh6tWraNu2LS5dumSz3WAwuC0Et0ZIS5v7vuEdUK/PZ7j883A4TsIrlJiYiFYtW+HYsaPqDhDAP1/6p+pzHMvi/vvvL/cY6enpWLZsmQu6UefYsWP48ssvi20fPHgw3njjDVVjjBs3DqdOncL8+fNttp8+fRorVqzAU089VabeQv3qIi0nFeb0RCEFzJHZCoQx6E8KU9i1AiEAKc37pCl4W8KYhC1N4YCKKUBbmLYbA7MtQdhWcdrmrEEhTR91VsGCpk/thhZahxRa7bKEE0pYgt6L7auCtmzZgvfeew/bt29Hdna2W+b08/ND165dMXHiRHTr1s0tcxIRaa1///7FgrVvnFmHkI6vu2X+3LTDDmvq1Knjhk7InjVr1uDDDz9UXT906FC8+OKLLu1Bp9Nh8eLFaNWqFfLy8hzWDx48GJ988olTa0EtQ7UlpLqaysDOWrJ4iTSV2C9ytN9q2VvyHFV4jUpERERERERERLcWBmtXApcvX67oFlzKYCh+dfirV6+qPj48PNyV7VSYtLQ0FBQUVHQbLmPvea0qPD1d91edwWBQ/XqOiopy2byV3eXLlzF16lQsWbIEer2+otshIiIiIiIiIiIiIiIiIiIiIqp2DAYD5syZ47Bu0KBB8PDwcENHREREREREtzZFUTB9+nSn6qm4vLw8XLx4EQCwePHico0lpURubi5yc3ORnJyMQ4cO4aeffsL06dMRGxuLd955Bw8//LDT4yYnJ+PVV1/Fzp07ERcXhy5dumDAgAFo2bIldDpduXp2l7179+K+++5zW/CtPcLDB14BDYptrxXTH2H3zELy9olOjXfixAm8MWUK3p42rVgenE0ongSmTZ2Gjz76qAxdq9erVy9Nx9fCggULigUYCiEwe/Zsp0L03n33XaxcuRIpKSk22+fPn1+uYO0jaYeN4dkwBmsbs/90UIRiui8gFQGpMwVqQxpDtaViui+gCAkdTEHbEFCkNMVpA1JIY3C2MEZsG0O3TfHaQleYf20KHZTGRoyZ3BBFwg5N1WXJY6xieYW//fYbZs2ahe3btyMnJ8ctc/r7++O+++7Dq6++invvvdctcxIRuUtGRobd//+Revf8HQsABZlnHNZER0e7oRMq6ty5c3jkkUdU18fExGDlypWa9NK0aVO8+eabiI+Pd1ir1+sxYsQInD9/Hm+88YbDtaXmodpl2Ffi2Fqv3czjF53bzrzW/dsL0S41YFvFupXh2kREREREREREVBVUjXdtVHNF3yxQHV27dk11bVBQkIaduM+t8LxWFa78YX1GRobqNzKGhoa6bN7KSlEUzJ07F02bNsV///tfhmoTEREREREREREREREREREREWnkiy++UFU3ePBgjTshIiIiIiIiAHj11VcrNKSYnHPy5Ek88sgjCA4ORnx8PPLz8x0e880336B58+aIiIjAsmXLkJiYiA0bNuCNN95AmzZt4OXlheeff94N3ZfPF198gU6dOlX46zWgydAS9wW1GInIfl+jRlh7p8acOWMmTpw4UWrNRx99hGnTpjk1rrOEEFUu7FdRFHz77bfFtnfv3h1NmjRxaqxatWrZ/bOwd+9enDx5skz9BfkEwVN4QkIxBmVLBYqUUGCAlIrpJk3bFattCqQ0hgBKSFON8aMxsFFaAgYtH2VhmKPtvsIxANiGGVp9XiyTUBQfzziPLDEo0WGYZAXbuHEjevXqBT8/P/Ts2RMbN27UPFTb398fAwYMwPbt23Hz5k389NNPVe7PGRGRGu+++67d7R5+dd3Wgz7nqsOa5s2bu6ETsqbX69G+fXsUFBSoqvf19cWePXs0vfjPhAkT0KZNG9X1b775JkaNGlXqYyh1HSRQcaHa1vNb30qbz2rdWdZbiXM7UO7HWspjIiIiIiIiIiIiqsw8K7oBAjIzMyu6Bc1lZWWprvX399ewE/e5FZ7XW1FGRobq2uoSEl+S9PR0PP744/jll18quhUiIiIiIiIiIiIiIiIiIiIiomotJycHb7zxhsM6c7ANERERERERae/PP/+s6BaoDDIyMjBz5kzMnDkTOp0OvXr1QpMmTXDbbbehVatWiIqKwptvvonvvvvO4TlxiqJgwYIFuHLlClavXu2mR+C8yZMnQ1EUl4zl6RsKfU6K08d5+AQhvPu8Umv8G/SGf4NegKLH8UVhqsZVFAWvjB+PtWvXWrYVDY176823nO7XWY0aNULduuUPv2zcuDH2799f4v5JkyZh48aN5Z4HAI4ePYqkpKRi2/v06VOm8YYPH46pU6cW2/7TTz9h3LhxZRozqEYwUrJTIIQpIBsKhBQQkKabARCATuoghYQCCSElBBQIwFglBQQUSCHMMdlQpPF4AJBCmmqt8gql8VUkhLFKB+PrSkjTUUICEhAQpuOt07KFw4DHquLnn3/G7NmzsXPnTuTm5rplzpo1a6J79+6YNGkSunTp4pY5iYgqUkZGBubNs79GCm4x0m19SL3jv+dDQ0Pd0AlZ69mzJ1JS1K29hRD4+eefERISomlPXl5eWLx4Mdq3bw+DwaDqmMWLF2P79u3Ytm0bwsIK1/nmwOa8vDxs3rwZ58+fx8WLF5GRkYHOnTujZ6+epa+xS1lzVUjItMoA7OKDljyHEM4NaH5swk4jEtLudlXjSul0L0RERERERERERO7CYO1KoKKv9O4Oaq+CCQCentXjZXkrPK+3ImfeAOLn56dhJxXr4sWL6NmzJ44fP675XLVr10ZERITlFh4ejrCwMCQkJGDlypWaz09EREREREREREREREREREREVNE+/PBDXLx40WFdnz594Ovr64aOiIiIiIiIaM2aNahbty7y8vIquhUqI0VR8Msvv+CXX34p1zhr1qxB586dsXPnTuh0Ohd15zo3b950yTh17pyAkA7xyDr3M67ufAP5mYmqjhMePoga/COM8cSlMQXI6TxRp90EpP0xW9X4h/86XOK+c+fOISMjQ9U45dGuXTuXjOPr64vWrVuXuD84ONgl8wAoMcC7VatWZRqvUaNGiI2NxcmTJ222b9u2rezB2j5BSM5KNob4SQU6ISAVBVJnjM4WQkAnAQUKdNAZA7GFAgkBCB2kBCCkKYbbFKQNwByxjcJ4bVPIoClu0JQZKCUghCmgUNoJNrS6ay+o0BxAqCrEsJLkFK5btw4ffPABfv/9d7eFadeqVQvdu3fH5MmT0alTJ7fMSURUWSQlJSEnJ6fY9uCWYxAQ94jb+pDScUBy165d3dAJmb3xxhvYunWr6vp33nkH9957r4YdFWrTpg1ef/11uxdVKcmJEycQHh6OKVOmYOzYsQgJCYHBYMCKFSswZcoUnDt3zqb+448/BgD069cP78x4p/gatYzZ2GUK1bYOura3v8jGUsO3S2UnDLvIWCWGW9tcJabkgO3SgrcdYbg2ERERERERERFVVtUjwbiKcyZ0mqoOPq/VkzPPq4eHh4adVJzU1FR079692Jucyio0NBTNmzdHXFwcGjVqhOjoaNSvX99yq1Gjht3jZs+ezWBtIiIiIiIiIiIiIiIiIiIiIqr2UlJS8O6776qqHTlypMbdEBERERERkVlAQAAWLFiAp59+uqJbcRkhBLy8vFCjRg34+/sjMDAQtWvXRmhoKCIiIlC/fn2Eh4dj1KhRFd1qpbN79240a9YMhw4dKvFcmIoSEBCA69evl2sM7+BYhHSIBwD4N+iLmAZ9kZd2GMnbJiIneS8gFbvH+dRpgcj+38DTP8Kp+ULaT0L6of9CyXfcd1JSkuXzokF5//n3f1TP6R/VDT6hrXHtz3+rb9SktDDsyurMmTN2t0dFRZV5zA4dOhQ756ykAG81An2CAEhIqUAKQJHClHStQAgdpJRQYIAQAoqiQOgEhNRBAlCkhIACRQjoICGlhDliG8IcDCgBq4BtcwC2bSC2Vey2lKbQbdsoQnOdDQG7gY+WQMLCqYvvc7O1a9dizpw5+P333912sYiAgAD06NEDr732Gtq3b++WOYmIKqOSLpYa0uE1OL4oiQupCAIODQ11QyMEABs3bsQ777yjur5Pnz547bXXNOyoOHMY9meffebUcdOmTcOsWbMQFhaGlJQUZGdnl1q/fv16/Pzzz5j9wWy8/PLLheuoUpQUnu1UqLa9PxNF1m1WA7tIkYEsV3uxP6/NutH8qRMB2wzXJiIiIiIiIiKi6oLB2lWITqfDbbfdVtFtOBQeHl5smzMBw3q93pXtVAnNmzev6BYcioyMrOgWqBIwGAx49NFHyxWqfdttt6Fv376499570aFDB9SrV8+FHRIRERERERERERERERERERERVS/Tp09XFX511113oV+/fm7oiIiIiIiIiMxGjBiBhQsXYs+ePRXdil0eHh7w9vaGn58fatWqhcDAQISEhCA8PBwRERGIjo5Gw4YNERsbi4YNG6oKhJ4xY4aqucPDw5GcnGwbOFbNnTx5Eg0bNsThw4cREhJS0e1YjB07FpMnTy7z8TrvWmgw9Ndi233qtED0AxsAJR83Tq9F9pUE5Kcfh86rJjxrRiKw2eOoEVrWwGkdGv/f3zj5ieOQ5/z8fPx9+G80b1F4jp6iKNi4cSPmzp2rajb/qG6o3/8rABLpBz+GNOQ71W2LFi2cqq8M0tPT7W6vWbNmmcds1qxZsW3nzp1DdnY2/Pz8nB4vwCcQijm0XQgIqZjCFAWkVKBAQCcEFKlAQAchJXRQIIWANMZpG/8OEubYbFPAtlVIoRTG9EEBCSkBIUwxg8Y7Vt2Y7wtjzqKQxk0QsM0kNKUZVuK/+hRFwY8//oh///vfSEhIcGuYds+ePREfH48777zTLXMSEVV2UVFR8PHxKfZ3cX5GImqEtnJPE4oeav7hqlu3rva9EK5cuYJBgwap/j6qfv36WL9+vcZdFafT6bBkyRJERERg5syZTh2bm5uLc+fOqa5XFAWvjHsFO7bvwLRp03Dz5k2kp6cjPT0dGRkZSE9PR+b1TAQFBqFZs2a4r9t9CAwMtBzvVKC2ubZIdrSUUvX6rqzfAxcLrC46TpGgbfM8xQK2i4RrGw8pHqTNcG0iIiIiIiIiIqouGKxdCagNnQ4KCsLhw4c17kYbPj4+qmtzc3M17MR9nAkT/+uvv/jD4ypCp1N/dV+DwaBhJxXjo48+wubNm50+zt/fHyNHjsSzzz5bJYLkiYiIiIiIiIiIiIiIiIiIiIgqg1OnTmH+/Pmqat9//32+D42IiIiIiKgCbNiwAREREcjPdy6I11lCCHh5ecHHxwf+/v4ICAhA7dq1ERoaioiICERGRiI6OhqNGzdGbGwsQkNDnToPRq0vv/zSYY1Op8OFCxdw5coVjB49Gps3b64254w5kpycjMaNG+PAgQOIiYmp6HYAAI899ljZgrWFgG94B0QO+A46T/+S63TeqNXkQdRq8mDZm7Q3rKcfhM4bUnH8Z6tly5YAgHu73ovz588j6UqSU685c6g2AHj6R6DguvqgPwCIjY11qr4yUBTF5WNGRdkPQr948SLi4uKcHq+mV01ASkghIRUFUicgpYQiJASMN0UaP0qhGAO3hc4Yni0VSFPotSKNwdqANAVnw3iMMVnbuE0CEMIUFGjOIxSmwEEYjygpvNDEbmChKXjQOoBQSqu6IsGHWgUVKoqCNWvW4MMPP0RCQoLm/2aZBQYGonfv3njttdfQpk0bt8xJRFSVeHh4IDY2tliGRMrutxA1cLVbetDnZaiqCwsL07gTUhQFHTp0UH3RCx8fH+zdu1eT7/vUEEJgxowZiIqKwtixYzVZX1pbtWoVVq1a5bDOw8MDnbt0Rt8+fdGnbx+0at3K8ddISqs1WeGarVDxNZ4N693OrOWshrEd0s6a0FRgXLaKkgO2hWWIYmtV425hs43h2kREREREREREVNUxWLsS8PX1VVVXld885O9fyhtnirh+/bqGnbiP2ucVMD63ztRTxfH29lZdW5X/zNqTmpqKKVOmOHWMEALPPfccpk2bhtDQUI06IyIiIiIiIiIiIiIiIiIiIiKqnuLj46HX6x3WPfTQQ+jcubMbOiIiIiIiIqKiateujblz52L06NFOHefh4QFvb2/4+vqiZs2aCA4ORu3atREWFoaIiAhER0cjJiYGjRs3RpMmTVCjRg2NHoF6+fn5OHbsmMO6Zs2awdPTE1FRUVi3bh0A4OTJk1i2bBl+/fVXHDlypNqcQ2bP9evXcdttt2Hnzp248847K7odDBs2TGWlgF/kvRAePgiMexi1Gg0GdBV7CqqUjn8uYm3b1m1Oz6HzrmU9I3xC7nAqWFsIgYYNK0eIujNK+julPH8269SpY3d7UlJSmYK1dUIHHy9f5OlzIQWgQEJIBRACQhHQeQgoUkBnCtNWhIQOElIYcwelMAZsC2EOUpQ2H6UpnFtKczihBHRFQxNhFbRt/k1CSlFYaszntsowNAUUCqspi+YOWgceFt3mIoqi4Pvvv8d//vMf7N27121h2kFBQZYw7datW7tlTiKiqqxp06bFgrWzL27F+dX3I/C2J1Cr8RDovNRnNTjLkH1VVZ0z59hT2QwcOBAXL15UVSuEwJo1axAREaFxV46NGTMG9evXx2OPPYacnJyKbgcGgwE7tu/Aju078Prrr6Nu3bp4YOgDmPLmlGIB8dIUqC2sQrWLhWYbN9tut7Nus3uckwrDqoXVMlECsnCfcTkqyxWwXTRc21ju3GKU4dpERERERERERFRZMFi7EggICFBVl52djYKCAnh5eWnckesFBgaqrk1JSdGwE/dR+7wCQGZmJoO1qwhnQuJv3LihYSfuN3fuXKfeGBUWFoavvvoK3bp107ArIiIiIiIiIiIiIiIiIiIiIqLqKSEhAStXrnRY5+npiZkzZ7qhIyIiIiIiIirJc889h+XLl+PAgQPw9/dHYGAggoODERoairCwMERGRiI6OhqNGzdGXFwcwsLCoNPpHA9cySxZsgSKojisGz58eLFtsbGxePvtt/H2228DADIyMvD1119j7dq1OHXqFHJzc6HX62EwGCw3RVEsHxVFgZQSnp6eCA8PR/PmzXHXXXdh0KBBiIuLw7lz57Bnzx789ddfOH78OL777juXP35n5OXloVOnTkhLS3PqPDNX0+v1SEhIUFUbfMezqHt3JfoZg6IHpOPXW3npPG0Dpuv1/AjnVp1FXurhEo4o5OFbB61HbYePT9ULmgwNDbW7/ezZs2jevHmZxizp3LuMjIwyjQcANTxqILsgG0IISAWQOmMAthQSiiKh0wGKVKCDKVxbSuikAikETDHblhhtmO4pioTQFYYQQmfKGzQHJlpCC40phIWhgbaphLJIyGExRbMVhZ1tLqYoClauXIm5c+di7969KCgo0HZCk+DgYPTu3Rvx8fFo2bKlW+YkIqou7r33Xnz//ffFtuckJSAnKQFXd0xGrSYPILDZE/ANbw9XX4lBn3XJYU1V/N6lqnnvvfewfv161fXx8fHo27evhh05Z9CgQdiyZQsGDBiA1NTUim7HxtWrV7Fo4SJ8/dXX+GDOB3hqxFOWQG1YXxxFApbFWtEg7SLh1aWydwEVleyNL4SxScua1rT+tA7YttTJUgK2recpEq5d0jY1/TJcm4iIiIiIiIiIKhqDtSuBkJAQ1bWpqamV4qqRzirpTRb2XL58WcNO3MeZ5zUlJQXh4eEadkOu4swb2a5du6ZhJ+5VUFCARYsWqa5v3LgxfvvtNzRo0EDDroiIiIiIiIiIiIiIiIiIiIiIqicpJSZOnKiq9vnnn0eTJk007oiIiIiIiIgc2b59e0W3oLlPP/3UYY0QAi+++KLDuqCgIIwePRqjR492RWuIiYlBTEwMHn30Ucu21NRUvPLKK/j222+Rl5fnknmcodfrMW7cOCxevNjtc5t99NFH0Ov1qmprNhqgcTfOyb9+1i3z6HyCYZN6p/NGg4c24spvL+HGqVUlhnvXjLkf4T0+RN3avm7p09Xi4uLsbk9ISED//v3LNKa3t/2A8ezs7DKNBxiDtQHjz8ukMAZnC0gIIY1B2lAgpIAUCiR0gFQgpQ4QElIqheHaojBaW5jCtoU5dlsK03gAhIAwhWtbggKNqYUoDNnWlZhpWiyQUBQGDkrpfFihGoqi4Otvvsa8efOwb98+t4Zp9+3bF/Hx8WjRooVb5iQiqo5GjRqF2bNn48KFC3b3KwVZyDy6HJlHl8M7OA6BzZ5AQNNH4emrPr+hNIacNIc1Hh4eLpmL7NuxYwdee+011fX33HMPpk+frmFHZdOxY0f8/vvv6Nu3LxITEyu6nWIyMzPxzMhnkJuXi+dGPwfAdN0Taf/iKZb79sK0S7tgiqsupGKaw3r+wpDtwh7NwdY2gdr2ArbNvQnzp6b9RR47w7WJiIiIiIiIiKiq4aUhKwFngrLPnz+vYSfaqV27Nnx8fFTVnjlzRuNu3KNu3bqqr75aVZ/XW1FAQAA8PdVdkyApKUnjbtxny5YtuHr1qqraoKAgbNq0iaHaRERERERERERERERERERERERltHXrVlWBbAEBAXj99dfd0BERERERERHd6hRFwcGDBx3WxcTEwM/Pzw0dORYSEoJly5YhOzsb77//PsLCwso0TmBgIEaPHo20tDRMmzbNqWNXrFgBRbEfzOwO69atU1coBPzqdda2GSfpPNQeHvh5AAAgAElEQVSdj1heflHdTJ/ZJuBFdP8QTZ76G4G3PwHPmhHw8AmET8gdqN16DBo8ugXhvT4GdJ4I8q+ap+m2b9/e7vavv/66zK/Zko7Lz88v03gA4O3hDQkFijQGaRvTr42fSyiANIZjK6Ztivm+6emUljhtY3B24bNcuN281bJP2NxD0SzFwj6KbC/zo3Seoij4cvmX6NKlC/x8/TBs2DDs3r1b81Dt2rVrY9iwYfj7779x7do1rFixgqHaRETl5Ovri19//RX169d3WJuffgIpv0/B6WXNcXxBbVz86UGk7pmJtH2zce3APKQfWoiMv5cg89iXuH7iW9xIXIObZ9Yj6/yvyL64FTlXdiM/46TNhUP02Y7PH/fy8irXY6SSXbt2Db1797Yf3mxHaGgoNm/erHFXZdekSRMkJCTg8ccfr+hWSjT2+bFYuniJcR1pDtUWlhWjpU6a9wsU3iw77Y8ty/HLzmDFN5l6Ml8QxtK3lJb2pGk9bAnQtn5t2cm/Ljq33V4cUPv6JSIiIiIiIiIi0oK6dFjSVEhICPz8/FRddfvEiRPo2LGjG7pyLSEEoqOjcfLkSYe1R48edUNH2vP09ERkZKSq0OwTJ06U+Sru5F5CCISFheHSpUsOay9evOiGjtzjl19+UV373nvvISYmRsNuiIiIiIiIiIiIiIiIiIiIiIiqtxUrVqiqmzx5MkJDQzXuhoiIiIiIiAhYuXIl9Hq9w7qHH37YDd04R6fTYcKECZgwYQISExOxbNkyHD16FOfOnUNSUhIyMjKQnZ1t8/g8PT1xxx13YOrUqRg4cKBl+xtvvIH69evjmWeeURUelpubi7lz5+Kf//ynJo/NEbUhiDqvAACVKyDas1YUvGpFo+CG4/PzykroPBHS4dXiO0zPrc67FureMwOWVDtzqLPxDgCgZg076XRVQHh4OO68807s27fPZvvJkyexdOlSjBw50ukxb9686ar2LDx1XsZAbCEhhTFAW0CBkAJS6KBICZ0oDBCUQlrqFSkhhLSEDUJYh2xLSCFMGdrGbTohTJ8DQpj+PEhpDC2E8RkXgFVIIYxjSkCYAhkL0wol7CYXloOiKFj+xXLMXzAf+//cr+rvZFeoU6cO+vXrh/j4eDRr1swtcxIR3Wri4uJw8OBBTJ8+HcuWLcO1a9dKrZeK8d+ArAtbkHVhi9PzefgEw7deF9RqNBCGnGSH9T4+7rngya1GURS0b98eOTk5quq9vLyQkJAAT8/KHRNTp04dfPnll5g0aRLmzJmDFStWuG3dotZzz46Gp5cXnnzyCePq3upbO8v3edbLOisSssRVnrCqUUuUMJEstr9IH6Y+hRCAac0LabwvTfuFEIAsUmtvLEibeYreV8MyHxERERERERERkZtVrnc63KKEEIiNjVVVu3//fo270U6TJk1U1e3fv7/aXJEwLi5OVV1Vfl5vRVFRUarqEhMTNe7EfXbu3KmqLjQ0FE899ZS2zRARERERERERERERERERERERVWOKomDt2rUO6+rXr4+XX37ZDR0RERERERERAfPnz1dVN2HCBI07KZ/GjRtj6tSp+Pbbb5GQkIBz584hMzMTBQUFyMvLw8GDB3Hjxg0UFBTgzz//tAnVNnv66aexevVq1XNW5DlGakP3dN5+MOSmadyN8yIHrIR3sLpz9JzlVSsKMY//Dp2nf/Gd9vLgip3yaAxp9vGquuFxTz/9tN3tL730EhISEpwaKzc3Fz/++KPdfd7e3k73Zuah00FKxXSTAJTCEG1TQLYCBYBV5Lml1hSgLc1Z6dISom0MGzSHY5vCB63HMH9mCdGWNnOoVkK5zTm0pQypKAqWLlmKjh07wreGL0aMGIG9e/ZqHk4ZEhKC4cOH4/jx40hNTcWyZcsYqk1EpLE6derg3//+Ny5fvoxvvvkGvXv31iyk1pCXjptn1uHKb6ORfniJw/oaNWpo0set7rHHHsPp06dV13/99deIiYnRsCPXMK9zWrZsic8++wynT5/GhAkTUKtWrRKPuf322/HDjz/AoBiwa9cu1K1bV/Men3n6GXz99Tc226TxiimmDSi8vo7VL1Hkvr1fKDKEzU1arUNLGUsAxeYqxnyBGcu61rRelaY+izym0nJcio7v9LrXwfhERERERERERERaYbB2JdG8eXNVdbt27dK4E+20aNFCVd21a9dw4sQJjbtxj1vheb0Vqf0Pp7///rta/PBfSonDhw+rqh0yZEi53uhERERERERERERERERERERERHSr27t3L5KSkhzWjR07Fn5+fm7oiIiIiIiIiAjYs2ePw5p69eohJCTEDd1ow9vbGy1btkTNmjUd1k6dOlX1uIGBgeVpq1y8vLxU1elvXkHy9kkad+M876DGiHlsFyJ6LIDOy04AdpkIBLUcjZhhe+FZKwo2iXnFSJsP9uo8dVU3WHvEiBGIjIwstj07Oxs9evTA559/DkVRSh0jOTkZs2fPRmxsLBYuXGi3xt+/7M+dgM4qCNs23s8cng0poUgFEsaPhRHZRT9aP5XmgEFpdQ6gtPxuCdI27xNW+222odjnToUQ2nn5GBQDFn+6GO3bt4dvDV8888wz+GPvH24J0x4xYgROnDiBlJQUfP7554iL0ybYnoiISubj44NHHnkEv/zyC86cOYOpU6eiQYMGms0nDXkOa8rzbznZ9/HHH2PlypWq61988UUMHTpUw45cw162QmRkJGbNmoXz589j1vuz0L9/fzz44IMYNmwYRo4cicVLFuPgoYMYOHAgBAQ6deqEhIQEtGzZUtNeFUXBU8Ofwvcrvzf2bUyxthumbd5SuLYUxjBrlH6zOqzwJgpvpR1ndTkYSw/Feiry5bYXsG3cXkq4ts31XhiuTUREREREREREVY+6y42T5tq1a4cVK1Y4rPvjjz+Qnp6O4OBgN3TlWm3atFFdu2nTJjRt2lTDbtyjXbt2quoSExORmJiIxo0ba9wRuYLa1+a1a9dw/vx5Tf+z0h1SUlKQlZWlqrZTp04ad0NEREREREREREREREREREREVL398MMPqurGjRuncSdERERERERERps2bUJubq7DukGDBrmhm4q3d+9e7N+/X1WtTqfDq6++qnFHJfP29lZdm5f6l4adlE9A3MMIaPIAkrZNwI3EH6Dz9IM+O1n18cLDG96BjSA8ayCs6xz41GmOksO0YQmgs7vL6veyRc1VHr6+vli4cCEGDBhQbF9WVhaeeuopTJ8+Hffffz9uv/12hIaGwsPDA2lpaTh27Bh27tyJhIQEh+Hb5TkftjAQUEIKY1CfAgkBBQI6KEJCV+QYRUpjHLdVgKAlhlAC0hySbdovpYQQpoBEFGYdFiYf2ulLSgghSthbRNEAbjsvGr1ej8+Xfo6Fixbi0MFDMBgMakYut9DQUAwcOBDx8fE8v5WIqBJq0KABpkyZgtdffx2bN2/GkiVLsGrVKuTlOQ7DdiU1F54h9fbt24eXXnpJdX27du0wd+5cDTtyjVIDlQUQGBSICRMmYMKECSUMUPhpgwYN8Mcff2Dbtm1Y+d1KrF61GmlpaQgKCjLegoMQFBhkWWd+9913qFmzJm7evOlUzwaDAU8+8STuaH0HYpvEmtoobMT8ubDct2q2hHWdzQFFP7en6BjC7iabzgSEVW/CttC8zDUvak3rVvPzU/Tzov1JSJsxi95Xw7xWJiIiIiIiIiIicgcGa1cSd911l6o6g8GAH374AU899ZS2DWnAmcDd1atXY+zYsRp24x5qn1cA+P777yv0TVKknjNXN925c2eVD9ZOTlb/JrOYmBgNOyEiIiIiIiIiIiIiIiIiIiIiqv7WrFnjsGbYsGHw8fFxQzdEREREREREwIcffqiq7lY5N+qFF15QXduxY0cEBARo2E2h/fv349ChQ0hKSkJycjLS0tLw3XffqT7ekJOiYXcuoPNE+H0fIryr6fUoAH1OKtL+mI2s85ug5N+E1OdASgM8fALhFdQEddpNgF89e+f4OROqLYt8tKU3VOVobaB///5455138K9//cvu/lOnTmHevHnlmiM8PLzMx0qpwBSrDXM4Nmx+BxRFgc5DZ7XXGOYnhTFIG8L6OSxMGpTm4GxhnssUACiNId7mAEFj8KBAsWxAaYoZtNpu3GLvcRQGGprH1ev1+GzpZ1i4YCH++usvt4Vp161bF4MGDUJ8fDzPByQiqiJ0Oh169uyJnj17Ij09HVu2bMHff/+NixcvIj8/X/Xt1KlTZZrfXevZW8H169dx3333ObwwiVlwcDC2b9+ucVflU2qgNuB8sLSJp6cnunfvjm7du+Gjjz4yXtREFEZMC6vBzevCK1euYNPGTXh6xNOq+9fr9fjPv/+DeR8XrnmLXj5HFvsEpgDsEpovstn6a+QwcFqaaqzGkMJ2vxT25xXmQlH4bY0QtuHYhWvekgOwGa5NRERERERERERVCYO1K4m2bdsiMDAQmZmZDmuXLFlSJYO1GzZsiAYNGuDcuXMOa7ds2YKzZ8+iYcOG2jemoYYNGyImJgZnzpxxWLt06VJMnDiRPxyuAtq1a6e69tdff8U//vEPDbvR3o0bN1TX8orDRERERERERERERERERERERERld/LkSRw9etRh3ZAhQ9zQDREREREREZHRtm3bHNbUqVPnlghoVRQFf/zxh+r6OXPmaNiNkV6vx9ChQ7F27dpyjePhW8dFHbmPp28I6t49E8BMO3vtBWKbgpRVKjEozzyWlMgrqNrB2gAQHx8PX19fTJw4sczhzr6+vujYsSP+97//2WwXQiAyMrLMvekVvSkwW0KREjphjs4GAAkpFUCYQrWlNIVoS+uKwkhuSwihtIQxSlj9pjNtEdYBjQI6e41ZnQdqDkoUViHd5tmLvt70ej2WLlmKTxZ94tYw7bCwMAwePBjx8fFo0KCBW+YkIiJtBAcHY+jQoRg6dGiZjr9y5Qo++eQTbNq0CTt27FB1TI0aNco0FxXXuXNn3Lx5U1Wth4cHdu3aVb2//g6W0uZVnU5nXJEJFL+QifWaPSI8AsP/bziG/99wfPjvDzFh/ARVbXzx+Rd48603ERJq53siaXUxFmEVkm3+IE39lPBtRtHccduQbfuh3UVDqQVE4Zq1SB6J+fELiMLPpfVa1TyItIR2W69ftQ7XNj5OZqgQEREREREREZF27P5/Lrmfp6cn+vbtq6p2+/btTr35prIQQqh+jFJKzJ07V+OOtCeEwIABA1TVHjt2DOvXr9e4I3KFyMhI1W/mWbt2LfR6vcYdaUvtFW8BuO2NPERERERERERERERERERERERE1VFCQoKquj59+mjcCREREREREZHRvn37VAW/9e7d2w3dVLzU1FSbILTSzJgxA506dSrTPHq9Hm+++SbCwsJQs2ZNBAUFoXPnzlixYoXNuT5HjhxBREREuUO1AaBO2/HlHsO1yhNYrfZYO3WilH1FjxPAzdzqcT7VuHHjsGPHDrRq1cqp44QQGDZsGI4ePWr3/NHo6OhyhUHmK/lWz4QxHFuRpkBtmJ8JY8i5tNpurjWHaJvjtIVlr+kmC59LaRWOaI95e9HAdXs5gdY1BfkF+Pijj9GqRSvU9K2JF8a8gAMHDmh+Ll54eDhGjx6N8+fPIykpCYsWLWKoNhERISIiAlOmTMH27dtx6NAh+Pv7qzqGyu/pp5/GkSNHVNcvXboUzZo107Cj8iv1eyNTEHXJBzsY206B7TZhe9/qmiZSSrz8z5fx3vvvlT6JSW5uLn7/fZdljWgaBOYga/NFXKSUsPllWR8ayy03Uw9SWladdm9FQ7qLPtbi85qKzRNZPXbbCjtfO9PXx3ZNLG3Dwu30UNp9IiIiIiIiIiKiyoDB2pXII488orr2X//6l+o34FQmzlz5dMGCBTh//ryG3RQ6ffq0U+HBznDmeX399dcZTFwFCCHQvXt3VbWpqanYsGGDxh1py8vLS3VtWlqahp0QEREREREREREREREREREREVVvnp6equrOnTuncSdERERERERERu+//76quldffVXjTioHtd+Tz549G6+99prT4yuKgsceewx+fn6YNm0arl69iqysLGRmZmL37t0YNmwYgoKCsGXLFixcuBB33HEHUlNTnZ7HnlqxD7lknMpFzTmYDhP9Sq6TQMbN6nM+YKdOnbBv3z6sXr0aDzzwAIKDg0usbdasGSZPnoyTJ09i+fLlaNCggd0/H82bNy9XT3n6PFjCA62i/Arv2QYIWrZbhR7CEmooioclCtORRc7XNWYV2gsmNG1zcH7vH3v3oWe3XggOCEZN35p45Z+v4OjRo5qdx2oWHh6OMWPG4OLFi7hy5QoWLFiAqKgoTeckIqKq64477lB1AYygoCA3dFO9ff7551i6dKnq+qeffhpPPvmkhh2Vn8NQ7fKMbXeNXkrIc5FQbfP+ca+Mw9vvvK1qzpQU2++rCsOybcO0bduwF5atQCpK8RDuor/MgdmKUnwM8ySWD9bH2V46pnBNC5uAbeugbUu3VuOZ70ipfbh2VczGISIiIiIiIiKiqoPB2pVI//79Ubt2bVW1GzduxKpVqzTuyPW6d++OsLAwVbW5ubkYO3as5j8k/eGHH9CuXTvN5unSpQsaNWqkqvbAgQNYuHChJn2Qa91///2qaz/66CMNO9FeSEiI6toTJ05o2AkRERERERERERERERERERERUfXWunVrVXXTp0/XuBMiIiIiIiIio02bNjmsqVWrlurvaasyRVHQt29fVbXjx48v0xzdunXDN998g4KCghJrbty4gR49emDMmDEuC+n18A2B0Km74FelUCQ0z6VKGbNopBwApFzXu76HCuTh4YEhQ4Zg1apVSEtLw4ULF7B7925s3LgRmzZtwr59+5Ceno6jR49i5syZaNy4seXYo0ePFhvvzjvvLFc/2fosWCK0JVAYgm0VSIjCgD/bCEHTM2YJGrQ9xrqkWPqjMP8mi2wrhQD27d2Hdq3b4+7Od2P79u3Izs526vGWRb169TB27FhLmPb8+fNRv359zeclIqLqIT8/32ENg7XL58iRIxg5cqTq+ubNm2Px4sUadlR+5QrVtrnSib3dpYVqC5gvlmKzy/r7A2G1NpQSr05WdxGoVFOwtiXw2l6YtiwMs5aKYhOHrUgJxbI2tQ7mLuFW7FjF9sIwVoHb0uoAy/rXahzrC9FY7pYQsG0+zrjUZbg2ERERERERERFVfQzWrkR8fHzwzDPPqK5/7rnncOHCBQ07Ui83NxfPP/+8w6tkenp64umnn1Y97tq1azFr1qzytmdXamoq/u///g9DhgxBenq6JnMAgE6nw/PPP6+6fuLEifj7778168cZer0e//rXvzBnzpyKbqXSuf/+++Ht7a2qduPGjdi9e7fGHRmtXbsWV69edemYkZGR0OnU/XOxY8cOl85dkuPHjzOEnoiIiIiIiIiIiIiIiIiIiIiqndjYWNStW9dh3bfffotjx465oSMiIiIiIiK6lSUmJuLatWsO6+677z7tm6lgiqKgS5cuqr4ePj4+ZZpj6NCh2LZtm6pal4eS3TIhZ6Wl/EmVXwfbmuvZBuQWVM+vnxACkZGR6NixI3r16oWePXuibdu2dsM1DQYD9u3bV2x7ly5dytVDVsFNU2CgnV9FMw5RmC5o82fEvK/o028OYLQK67aUq2AwGLD6+1V49KHH0Or2VvD19MXdne/G4cOHy/ho1QsLC8PYsWNx4dIFXLh4AfPmzWOYNhERlUlpF3Qxq127ths6qZ5yc3Nx1113wWAwqKqvVauW23IJyqpcodqOxi6yEhOmrbb3iqzzilx0x9KflBCm66RMnDTR4dypKSlW4dQlhGmbfhlDsAtDuG1Csa1uzv0yBmzLYvOY5pZKsd6KrYvNYdmi8CtmfQEam6+1Vbi2MH/dGK5NRERERERERERVEIO1K5mXX35ZdVhvWloaBg0ahMzMTI27Kt2ff/6JDh06YMGCBap6eeGFF+Dl5aV6/MmTJ2PWrFku+yFpVlYWZs2ahdjYWCxbtswlYzoyatQo1VdizcnJwaBBg5CUlKRxV6U7fvw47rnnHsyYMUPVG75uNYGBgejfv7/q+pdeekn1f3iVhcFgwFtvvYXBgwer+g9MZ/j4+CAuLk5V7YYNGzT/O2ndunXo2LEjEhMTNZ2HiIiIiIiIiIiIiIiIiIiIiMjdPDw8MH78eId1UkosWLDADR0RERERERHRrezdd99VVafme9mqbsGCBUhISFBVGxwc7PT4Y8eOxerVq50+zlWEh/rz/SpWOZP6AKiPTbauLfkYKYFLqfnl6qg62Lt3L27cuGGzzdvbG/fcc0+ZxzRIA7ILcixBg7AODLSwDSOEMIX8WQUsWocrWgcjwnofCusttUVYb5r34TyEh0TgicefxNof1uLkyZNlfpxlkZycjEWLFqH9ne3RpUsXjBkzBl999RXPBSUiIqfp9XqHNQzWLru7774bGRkZqmp1Oh22bt2KmjVratxV2Ug7aycbjpbqhdcxKWF38VDtwm0qQrWF1X5LSLTxrpoLG6ekpha5eEvhetEScm25X2wVavUorLeru1mPUXSvIm3HlNYh21YXlbHbu52ubL7mpq+hZLg2ERERERERERFVYQzWrmTq1auHMWPGqK4/cOAA7r//fqSnp2vYlX2ZmZkYP348OnTogL/++kv1cfXr18eoUaOcmmvSpEl48MEHcfHiRWfbtDh37hxef/11NGzYEJMmTVL9HxCuEBAQgIkTHV/F0uz06dPo0aMHLl26pGFX9mVnZ2Pq1Klo1apVpb+aaUUbMWKE6tq9e/di2rRpmvRx+vRp3HfffZg6dapm/5HQuXNnVXU5OTmYO3euJj3k5+dj0qRJGDBgQIVfUICIiIiIiIiIiIiIiIiIiIiISCvPP/886tSp47Buw4YNbuiGiIiIiIiIbmU//fSTwxpfX1907drVDd1UrOXLl6uudTZoPDExEfPnz3e2JZfyCW5WofOrpmkIm5Oh3ZYAZuB0EoO1v//++2Lb7rvvPvj7+5d5zOt5mcbQQPPX2pj2B3PKtvlcOlmYIGjKy5ZWoYey9KdWFPloxfpcPfPnFy9cxJ133In4SfHIzsou82NzhYKCAiQlJSFhdwIWLlyIf/zjH6hTpw68vb0RERGBu+66C2PHjsXKlSvdej4tERFVLYqiOKwJCQlxQyfVz4svvoh9+/aprp83bx7atGmjYUdl5zDDQE2odqm7yxaqbQn7tgqDNq//rFtW8xq+evVq4QzSOtS68KN1Nrh1eLaUCiQUmwBrRaq7FcZ0K8bwbjsh2KWFbFv2lhKwbf01tRnb/HVyFK5t8ynDtYmIiIiIiIiIqHJhsHYlNGXKFFUnxZj9/vvv6Ny5M44ePaphV4Wys7PxwQcfoHHjxpgzZw4MBoPTY0yZMgUBAQFOHbN69Wo0adIEo0aNwrZt21BQUFBqvcFgwIEDB/DBBx/gnnvuQcOGDfHOO+8gNTXV6X5dYdy4cWjYsKHq+iNHjqBTp07Ys2ePdk1Zyc/Px6JFixAbG4u33noLeXl5bpm3KuvXrx9iYmJU10+bNg2ffvqpy+bPzc3FjBkz0KJFC+zYscNl49rTp08f1bXvvPMODh486NL59+3bhw4dOmDWrFkuHZeIiIiIiIiIiIiIiIiIiIiIqLKpWbMmxo0b57Du5MmTSE5OdkNHREREREREdCu6evUqkpKSHNZ17Pj/7N13YBTV/jbw58ymJySQQpAQekdpioCgIkhXUKygKBb0Z1fQq7x6URQLqIio2NBrwatXsIFSQhOQLkWkQ2ghICSUhPRk57x/TNnZTdlNsrtJyPNR3N2ZU74zs+BJyD7T3Q/VVL1t27Z51C4kJATjxo0r19jt27ev8mCx4LhOVTp/dWQNm3Nn//HaHaydm5uLL774otj22267rVLjns07q59/PQbQEpZoBgBa2jsCtp0vmpmBbv4+cw5nlHAEcjtxufavv/IaLmnTEfv37a/UcfmaEbi9du1afPDBB7j11ltRr149BAUFoWHDhujduzcee+wxzJ07F5mZmVVdLhERVTFPgrXj4uL8UMmFZe7cuXj//fc9bn/rrbfi4Ycf9mFFFVd1odoCZYVqWztIx4LPvBeLdfzYOPfB2ulp6ZCqEYpt3NzFGqUN87WECmN9aoZuS+dfZg/rTV+kLHY+Xbc7nmvzSKk61VFiyLZrwDaMMY170kjj3jSWNbDzzWkgRInh2o6wbscvVaplvvbkl6qWv09lfxERERERERER0YUpoKoLoOKio6Pxzjvv4K677vK4z969e3HppZfilVdeweOPP47AwECv13XmzBl89NFHePfdd3Hq1KlKjRUfH48pU6bgoYceKle//Px8zJo1C7NmzUJ4eDg6duyIZs2aITo6GoGBgcjNzUV6ejoOHTqEPXv2IDs7u1J1elNoaCg+/PBDDB482OM+x44dQ69evTBhwgRMmDABoaGhXq8rKysLn332Gd5++22kpKR4ffwLmc1mwzPPPFOuv6QaO3YsDh06hJdeeqnCv0/z8/Px5ZdfYvLkyX67ZkOHDkV4eLhHv6fy8/MxZMgQJCUloUOHDpWa9/Tp03jppZcwc+ZMj/5iloiIiIiIiIiIiIiIiIiIiIjoQvDggw/ihRdecNtu7dq1uPHGG/1QEREREREREdU2b775pkftHnvsMR9XUvU2bNiAvLw8j9pOnToViqJ41DY9PR1XX301Cgp8E8ocExODevXqoU6dOoiKikK9evVQUFCA3377rVjbkFoRrO2awFfZsRx2Hc310rg100cffYT09HSnbZGRkbj11lsrNe7pXH1Mp8vmlFJo7pNGkKBwtLEGMBp520ZEoRYW6P79IKXEgl8X4s5b76zwcVQXhYWFOHHiBE6cOIE1a9aYYZ9BQUGIjY1FixYt0LVrV1x11VUYMGAAIiIiqk/im4wAACAASURBVLhiIiLyNU/XuPXr1/dxJReW5ORkjBo1yuP2LVq0wLfffuvDinzIZ6HapbSxLOmtQdT6Ez0M2rmvhERsrGfB2tabuTiSDVxu7mIWaszvqAkehjc7bhjjIIx1rASEEJah9MBrfU5hrmGFHujtCMMWEHo7Y78eni0EhKV4M1xb72M+F45tqjGXXk+xY4Cjb0mvPT0PJY3tK8Z59+ecRERERERERETke7UmWHv8+PGoU6dOVZcBAIiIiMBHH31UZps777wT8+fPx5w5czweNzc3F08//TQ++ugjPPvssxg1ahTCwsIqVWtRURFWrlyJ2bNn43//+x9yc733Ax4PPvgg5s+fjwULFlSof3Z2NtatW4d169Z5rSZfGzRoEB555BF88MEHHvcpKirCK6+8gs8//xz/+te/MGbMGERGRlaqDlVVsXbtWnzzzTf473//y7uKV8K9996LKVOm4MiRIx73ee211/DLL7/g5ZdfxrBhwxAQ4NkfxXv37sXXX3+NWbNm4eTJkxUtuUIiIiIwatQofPrppx61P378OLp3747XXnsN//d//4egoKByzXfy5El8+OGHePfdd3Hu3LmKlExEREREREREREREREREREREVGPFxsaiZ8+ebn8+bs2aNQzWJiIiIiIiIp+YO3eu2zaBgYG44YYb/FBN1dq4caNH7V588UWPg8aLioqQkJDgs1DtTp06Ydu2bU7bDh06hM6dOxdrK5QghDbs5ZM6LgjS9UXxsLy/D3sWSnkhOnbsGCZNmlRs+4MPPljpYOZTOSchpTQDESFKCCq0hGsXJ0rNU7dm6ZXW/Zv/zMbrL7+OkydPla/wGqagoADHjx/H8ePHsXr1arz77rsAtMDtuLg4M3C7T58+6NevHwO3iYguIGlpaR61i4+P93ElF46CggL06NEDhYWFHrUPCwvDxo0bPb45jz9JdyHRPg3VFsXb6Os6sy5hDaiWjjZ6Q3MNCSA2LsZNsdqNj1SpWhaK0hJAbS3cJdDbdb+7Ay+RKHEOLWDbCLw22rmGbAs4d1UtAdvasajmNgGo2jGa+duAJVxbn1MPyTaCr4sFYFtublNmuLYHp6Iqwq79HehNRERERERERES+VWuCtefNm1fVJZhiYmLcBmsLITBr1izs2LEDu3fvLtf4Bw4cwNixYzF+/HgMHz4cgwcPxpVXXomEhAS339wrKirC7t27sW7dOqxYsQJJSUk4c+ZMueb3lBACX331FS6//HIcPHjQJ3NUR2+//TY2b96M9evXl6tfamoqnnjiCUyYMAHXXXcdhgwZgiuvvBLNmjVze13tdjv27duH9evXY8WKFVi8eDFOnbqwf5jDX4KDg/HWW2/hlltuKVe/nTt34qabbkKDBg0wdOhQ9OzZE61atUJcXByCg4ORl5eHU6dOYf/+/diyZQtWrFiBvXv3+ugoPDNu3DjMmjXL/V+C6bKzs/HEE09gypQpuPPOOzFo0CB07doVUVFRxdrm5eVh9+7dWLt2LX777TcsWbIERUVF3j4EIiIiIiIiIiIiIiIiIiIiIqIaIzc3122blJQUP1RCREREREREtU1WVhaOHDnitl2XLl2qZQCct40YMQKPP/6423YxMe7D2s6cOYOXX37ZDK71heDgYCQlJTltKywsxMiRI5GZmVmsfb2ODyIgNM5n9Vyw9DA7ADhxthAnzxUhvm6t+cguAO0zYbfffjsyMjKcttepUwfPPPNMpcaWUiItp/hnIKUlSFvPFgSkhBTSab/5CTgB96GPVgLYsf1v3D58JNJOeRY2eqEqKChAamoqUlNTsWrVKkyfPh2A9meMNXD7mmuuQb9+/RAWFlbFFRMRUXl5mjcQFBTk40ouHP369UN6erpHbYUQWLJkCaKjo31cVfn5M1RbOG0TJbYpK1QbxWq1hGrr/WJjY90UDOTn5+N8Vhbq1Kmj99XXlRKW565B2y7B3tZ9LueoeIC0dHpwzgxxBF1b2zilYRvB17AGbLt0sBQjhTSDx4UEpBmurddlzqkHeZcWru16XCWFa0s/h1Y7nRfPVEWgNxERERERERER+Ubt+lv6GiYyMhILFizAFVdcgRMnTpS7f2ZmJr7++mt8/fXXAIDo6Gi0aNECDRs2RFRUFIKDg6GqKrKzs5Geno5jx44hOTnZ47tfekNMTAwWLlyIK6+8ssqCnsPDwzF79mzcfPPNsNvtPp8vODgYv/zyC3r16oUDBw6Uu39OTg6+//57fP/99wCAqKgotGjRAgkJCahbty5CQkKgqipycnJw+vRppKamIjk5GXl5tfeu975200034frrr8f8+fPL3feff/7BZ599hs8++8wHlXlX27Ztcdddd+HLL78sV7/jx49j6tSpmDp1KgDt931MTAxCQkJQUFCAc+fO4eTJkx4HdhMRERERERERERERERERERER1QaugUQlCQ4O9kMlREREREREVNvMmDHDo8953H///X6opuolJCQgKCgIBQUFZbZ7/PHHERISgrFjxxbbt2zZMjz22GPYs2dPhT5D88033+Cee+5xW4OiKJg3bx7q16/vtP3f//43NmzYUKx9SP0uiO3+fLnrqd78/xklKYENe7MxrHuU3+euKtnZ2bj11luxZs2aYvsmT56MuLjKhbWn5Z5CoVoIRejh/S55d4f3HMbqeWtw+TXd0LlHp7IHs4YiFgs4dN6WtCAJY267B6qqVqp+TzRt1hSnTp5CTk6Oz+fypvz8fBw7dgzHjh3DypUr8c477wDQvldZv359tGzZEpdeeimuueYa9OnTh4HbRETVWFqa+5tI1IYb6XjLhAkT8Mcff3jc/o033sAVV1zhw4oqpupCtUtuA9c1nDVU26Wn8crcKrRXwSHBiKgTgazzWWXWlp6WjvCIcMuAElJKI4/a+E/xeZwfir+wnFNHOLhzwLYWkq2HWwvnsGvrnWUEAFV/FPoNZaQEhNCDsPX22niO3k6XVQBCSkh9ANf5tPFE6eHaLpzCtWXxsG1PlDa2Z50dx8WAbSIiIiIiIiKi2ofB2tVc06ZNsWzZMvTr169C4dpWZ86cwZkzZ7xUmfe0bt0ay5cvR//+/St9jOXVpk0b/PDDD+jQoYPHfbzxDdH69etj2bJl6Nu3L5KTkys1VkZGBrZs2YItW7ZUui6qGCEEPv30U3Tu3Bn//PNPldZi3PHX3Q/JVdQbb7yBX375BefOnavwGKdPn8bp06crVYfNZkOnTp34viciIiIiIiIiIiIiIiIiIiKiC5KU0qPwnvj4eD9UQ0RERERERLXN7Nmz3bZRFAX33HOPH6qpHho1aoSDBw+6bffAAw/gs88+w6JFi1C3bl0UFRVh6NChSEpKqvDcEydOxKhRozBgwAD06dMHO3fuLLFdbGwsVq5cifbt2zttT01NxZQpU4q1F0oQGvafBaEEVbg2clizq/YEa2/YsAH33nsvdu3aVWzftddei0ceeaTScxw7n1Lqvr1b9+Hl0ZNht9sx7/P5sNlsaNi0Ie564k70G9avwnP+8sM8PHLvI34J1e7bty8WL1kMACgsLMSaNWuwYtkKbNq0Cfv278Opk6eQm5vr8zq8KT8/HykpKUhJScGKFSvw1ltvAQBCQkKcArf79u2LPn36ICQkpIorJiKi9PR0t20YrO2ZBQsWlLjmLs3QoUPxr3/9y4cVVYw/Q7Wdt4mS21h2SfNmKdKys/jYjrBrR3sJIC42zm2wdtqpU2jSrLE5nzGiNbFZCAFIS+i0qkIKWezcuc13NgKdrduMFyoAPdham1Nrr2WdCMf4Ut8pLZUKx2CqOYcedC2MV9oxOUYScA48t4RpW8O1FTfh2tL5Ovo1XFub1DgA59cezg0wYJuIiIiIiIiIqCZisHYN0K5dO/zxxx8YMmQI9u7dW9Xl+ESHDh2wfv163HjjjX4Lyn3ggQcwbdo0hIeHu29sERgY6JX5GzdujD/++APXXXcdNm/e7JUxqerEx8dj7ty56Nu3r89Crd2Ji4vDTz/9hNtuuw2pqak+maNBgwb45JNPcOutt/pkfE80bNgQ33//PdatW8dgbSIiIiIiIiIiIiIiIiIiIiK6IO3btw9Hjhxx227gwIF+qIaIiIiIiIhqk4KCAo8+w9auXTsEBNSejyd27drVo2BtQAsdbtCgAZ5//nnMmDHDo8DC0jzzzDOYNGkSAC04e8eOHfj666+RkpJiBn4pioLQ0FA8/PDDJV6T0j4PJ9UCpC68AyH1uyIkrgtC6ndFcEx7PYBOQNiCK1x31XKE3vnTqp1lh/RVd0OGDMGIESMwYMAAJCYmFguUO3v2LJYtW4YvvvgCv/32W4ljtGrVCt999x1sNlul6zmSedh5g55nuG/bfky+63XY7XZzl91uR0pyCl59/HVMmzAd/1n8GRKbNnb01Y/FekjSsksC+P7r7/D0o8+4D5Msg6IoeHv623jumeeQn59fZts2bduYz4OCgnBNn2twTZ9r9KK0h4KCAqxauQorlq/An3/+iQMHDuDkyZPIy8urcI1VIS8vD0ePHsXRo0exfPlyvPnmmwC0wO34+Hi0atXKKXA7KIhh/0RE/nLmzBm3bWrTmr+iUlNTceONN3q8jkhMTMS8efN8XFX5+TNUWzhtq0CotvnauZ81VFtC6gHY2lixcbE4dOhQmTWmp6cDElAUGwJsAVCEApuwQREKFFF6yLyEhCpV2FU77LIIhWoRitRCFKlFjvotSlqXQg+vNg5aWIKepSrNAG0pJCDhCNmWxldALgHblpRpc6s0QrqFOY45lyVE26zNGq4tLGHb1gBsS+54sf5GMHg5ArYrHa5tramCAdsM1yYiIiIiIiIiqln4Xewaonnz5tiwYQPGjBmDn3/+uarL8YnGjRtj7dq1+Pe//41p06Y5/WCDN7Vr1w7vv/8++vbtW6H+wcHe+4GgBg0aYNWqVXjkkUfwxRdfeG1cqhq9evXCf//7X9x2220+e/+WpkuXLvjpp5/QpEkTn891yy23YMKECXj99dd9Pperq6++Gv/73/8QHx+PdevW+X1+IiIiIiIiIiIiIiIiIiIiIiJ/WLhwods24eHhuPLKK/1QDREREREREdUms2bNgqqqbtvdddddfqim+hgxYgTmzp3rcfv8/HxMnDixUnO+9NJLePHFF4ttHz16dLnGqVevXqn78s/sQf6ZPcjY81+n7UpAKMKbDkJst/+HoLotyjVfrSEBa4h3WkYRtibnoEuLsAoPuWPHDnTu3LnU/SV9Zu23334rM/AyPT0ddevWdTv3qlWrzO9J1a9fH02bNkV4eDhyc3ORmpqKlJSUMvs3a9YMS5YsQUxMjNu53MkpzEFa9qligXb7th3Aa3e/UeZn93KzczHyyjvQuUcnvPzeJNRvUB/79x5AysEUZJ7NROa5TJzPyEJW5nlkn89G1vlsbN20FZmZmRWut127dpi/aD4SEhIAAOOeGOe2T5euXUreYTnkoKAgXNv/Wlzb/1qnJnl5eVi9arVT4PapU6dqZOD2kSNHcOTIESxduhRTpkwBAISGhpqB25dddhn69euHK6+8koHbREQ+4Emwdmk3aSFNUVERLr/8chQUFHjUPiQkBJs2bYKilB7SXBVqVKg2PAvVltLYKgEpYbcXlXxoQqBLly4YPnw4+vS+BlEh7tfOxcaAgE3Y9BvMBCFU365KFQX2AuTb85Fvz4MqVaNEl2N1fF1hBmLra2EjbNsIv4YKp5BtAeeAbS2gW4UUwpItbQnXdtomzfnN8c0r45hf6OdfwBKurbqEa5uHI4sFaZe0rSxeC9cGKhSwzXBtIiIiIiIiIqKahcHaNUhUVBR+/PFHfP7553j66adx7ty5qi7JVL9+fYwZMwY33XRTpcYJDg7G1KlTMXr0aDz//POYP3++lyrUgruff/553HPPPZX6C5yIiAiv1QQAYWFh+M9//oOhQ4fi0UcfxcmTJ706fmXUrVsXo0ePxpgxY6q6lBrjpptuwpw5czBq1Ci//SDKPffcgw8++AChoaHuG3vJq6++itzcXEyfPt1vcz799NN47bXX+BewRERERERERERERERERERERHTB8yRYu2/fvggODvZDNURERERERFSbfP75527bCCHw6KOP+qGa6mPkyJF46aWXsG/fPr/Md+ONN5YYql0RgYGBuOiii3DixAmP+6hFuTh/4CdkpyxHwoAvENboaq/UUiM5Mu7gLpFtwZ8ZlQrWBkoOz/ZFn7KcOnUKp06d8rh9z5498eOPP6JBgwZemf/guWQ9fE+BEAJCAPZCu9tQbYOUElvXbcP1lw33Sj2lCQgIwKTJk/DkuCfN4L1jKcfcB1MCuKLnFRWeNyQkBP0H9Ef/Af0BaKGHilCQl5eH5cuXY8WKFdi8ebMZuJ2fn1/huapCbm4uDh8+jMOHD2PJkiV4/fXXATgCt1u3bo1u3bqZgdtlBcsTEVHZPAnW5o0NyjZ06FAcP37co7ZCCPz666+Ij4/3cVXlUzWh2s4Dexyqbb4uZQ6nUG2YodoSEls2b3Xqk5CQgHvuuQd33XUXWrVq5eYgK0YRCkICQhASEAIgCnlFecgpykF+UZ55TEamthBaOLaWmy3MYxDC+JJEQkotJdoMwZb6HmFEZwuoqnS6ZFputh6KbQRjQ0JIoa9hhX6etXGlU8i3Ea6tTweXcO1SAqhdg7T1q+KVcO3yjKFPbu1crnBtAAzYJiIiIiIiIiKqAarXbQzJLSEE7rvvPuzbtw8PPfRQlf+F77XXXos5c+YgJSUFU6ZMQWJiolfGveSSSzBv3jzs2rUL48ePR+PGjSs0Tnh4OEaMGIEffvgBBw4cwAMPPFBqKK+qqm7HCwwMRFhY5X6wpTQ333wz9u7di3/9618ICQnxyRye6t27N7766iscP34cM2bMQMuWLau0nprmxhtvxOrVq9G0aVOfzhMdHY3Zs2fj888/92uoNqD9WTRt2jRMmzZNv3Oq77Rs2RLLly/Hm2++yVBtIiIiIiIiIiIiIiIiIiIiIrrgZWdn4/fff3fbbvDgwb4vhoiIiIiIiGoVVVXx119/uW3XvHlzn33GqjpbunSpzz9HAwC33347fvzxR6+O+euvv6Ju3brl7qfmZyDl15txbteXXq2nangzEM11LC2Q7teNGbCrHia1XQCCgoIwceJErFy50muh2gCw7+xe5w0S2PL7Nq8HiFeUoijo178f9h/ehyfHPeG0b+2atW77CyHQqrX3wxtDQkIwZMgQvPnmm1i+fDmOHj2KvLw8ZGdn49dff8X48ePRp08fNGrUqEbesM8I3E5KSsKrr76Kvn37IjAwEOHh4WjRogWGDBmCF198EatWrUJRUVFVl0tEVCNkZGS4bVMT/5/hL6+99hqSkpI8bj9x4kT069fPhxWVny9DtY0wZdehpEunkkK1pZROodpanVpLa2i2CtWjUO0iyzqyS5cu+O6773DkyBG88sorPgvVLklIQAiiQ6JRPzwe4UERgABUKaFKCbuqwq4/V6UKVdq1X6qqvzbCtbVj1rZpv6SqQpUSRaodUj8nxnmT+jlQIQGhn1MBSKFfH2ObcSb1Eygt/1g26wHZJYSeazstT537G9vKo6T3p+uY5RtQfyzHl4ae3DSHiIiIiIiIiIiqFm/DW0PFxcVh5syZePbZZzF9+nT85z//8egvLryhRYsWuOOOO3D33XejefPmPp2rXbt2eOutt/Dmm29i3759WLduHXbu3IlDhw4hLS0NWVlZUFUVQUFBiIiIQGxsLBo3boxWrVqha9eu6NSpk0dBvEVFRR59Q7N+/fo+vaNgVFQUpkyZgqeeegrvv/8+PvnkE6SlpflsPqtGjRph1KhRGDNmDNq1a+eXOS9kl112Gf766y8899xz+Pjjjz0KbvdUQEAAHnjgAbz00kuIi4vz2rjlJYTAU089hSuuuAL33nsvdu3a5dXx4+LiMGHCBDz88MP8S1ciIiIiIiIiIiIiIiIiIiIiqjVWrFiBgoICt+0YrE1ERERERETeNmfOHI/CSG+55RY/VFP9JCYmYsaMGXjssce8+lkhgxACU6dOxdNPP+31sbt27YqlS5di8uTJWLRoEfLy8jzvLO04ufIpnN8/F42umwthK+tzPhJFOWmQ9jxAKBC2YASERANCCyQvyk1D1sFfkZ++HRAKAiObIjCyKYKimiEwsgmUwIjKHWilOH++UEDoYXyej5CWUYTf/z6Pfp0ivVxb9RIaGoo77rgDEyZM8PpnTM/mncGpnH8ghKJ9llMPV5z59Idenaeiht0wDNM/mI642Dgzj8/6kdOtW7a6HSMkJASKovimwBKEhYVh6NChGDp0qNP2rKwsLFu2DL///ju2bNmC5ORkpKWlefS9yeokJycHBw8exMGDB7Fw4UK8/PLLALTjvuiii9CmTRt069YN1157LXr06IGAAH60nojIkJmZ6bZNaGioHyqpeVauXIkXXnjB4/Z9+vTBSy+95LuCKsCXodqlDSWNxZ3Ta8t41qBmy3MtyBkl9wMcodrW/ZZta/9Yi06dOmHy5Mm47rrrPC/cR2zChqjgKNQJqoPzBedxvjBTP1bt3GhZ19pzLchae2U8k1Jbg2rb9EuhqhAQUAEIIfUe+hgSUASgSm0fzH2O8wspIPV9Qp/AmNt81Od1vJYQwvFofc84h6o7X3Pra3dKe59Ks/YK5L+U8t4tLUvGPD4iIiIiIiIiIqqWavTf/sXGxqJNmzZVXUa5VeTO7qVp0qQJ3nnnHbz22muYN28efvjhByQlJXk1ZDsgIACXX345BgwYgGHDhqFz585+/6afEAJt2rTx2fX29Hw1bNjQJ/O7atCgASZPnoyJEydi4cKFmDt3LhYuXIjTp097bQ5FUdC1a1f0798f119/Pbp3717pH8ZQFMXja+TPH/xo2bIlYmNj3bbzdnhzZGQkZs6ciUceeQSTJ0/GnDlzYLfczbS86tSpgzFjxmDcuHFo2rRpqe1atGiBiAj3P0Tmrb/I7N69O7Zt24ZPPvkEr7/+OlJTUys1XosWLfD444/jvvvuQ3h4eKntoqOjPXq/NWjQoFL1EBERERERERERERERERERERH508KFC922adu2bZk/Q0RERERERERUER988IFH7caPH+/jSqqvhx9+GH369MGAAQMq/RkaQ1BQEPr06YM33ngDXbp08cqYJbn00kvx008/ISsrC8eOHcP58+exefNmbNq0CZs2bcLOnTvLDAzPOb4G+z65CEF1WyKobisEx3ZEQGgM7AWZyEldDakWIj99B9QC54BGJTAcYQlXouDsfhRkJJdZY3BMB4Q37ovwxH4IvehyCCXIuYEQzol6VcmoxSXl77uVZyocrN2sWTOsWLHCSwVqPPmcGQDcd999WL16NZKTk51CNhVFQVxcHFq0aIHOnTvjmmuuwcCBA1GnTh2v1mnYmf43IKEH9AFQBHas3QmpVu11DwwMxPa925GQ0BDOKZPCKR5yz+49bseqW8/xGWMzPLwKREREYPjw4Rg+fLjT9qysLCxdutQpcDs9Pb1GBm4nJycjOTkZCxYswKRJkwAA4eHhToHb/fv3R48ePfz6mVciouri/PnzbtswWLu49PR0DB482H0wtS4+Ph5LlizxcVXl48tQbdfQ68qGamsB2cXHN7caAdrSul9ChWOsRhc1wtatW6tdOLIiFEQFRyEiKAJn884iuyDbvGmLBAAhHAHWEPo6Wepfgpi3edFisoW+LpUSkFrItYSEUBxh3MbAQl/2SKmNrQj34doqVKdxjPBu1RKuDcDp5jgwp3QO0y5vuHZZioWsW3hrDoDh2kRERERERERE1ZmQnn63lmqMoqIibNmyBevXr8fWrVuxe/duHDx4EGlpaW77CiGQmJiIjh07olu3bujZsyeuuOKKMsNtLwR79+5F27Zt3ba7+eabMWfOHD9UVJyqqti+fTvWrVuHLVu2YNeuXTh48CD++ecfj/onJCTgkksuwWWXXYaePXuiV69eiIqK8nHVZHXixAl8++23+OWXX7Bu3ToUFha67VOvXj3069cPN9xwA2644YZq/3uxsLAQv/76K7799ttyhfw3atQIQ4YMwe23346rr76aP4RCRERERERERERERERERERERLWSlBLNmzfH4cOHy2w3btw4vP322/4pioiIiIiIiGqN0NBQ5OXlldmmYcOGXguUrslUVcWTTz6J999/3+NAPVd16tTBe++9h9GjR1eLz9Lk5OQgPT0dhw4dwp133oljx45VaT1KYBjCGl2DmEufQkhcZ8cOS0hb6edeujy6drbutzyXzn0lpCU024jmM/qo+j4VkPo+aYdNAZImt0KT+sHlOt7qpLCwELm5uVAUBWFhYX57f2bnZOO7A7ORl58PRVEQGBgIRSh4YfiLOHHohF9qKElCowRs2r4J4eFhENDOhYCAIgQAof8rIIRAl4u7YM+essO1L7vsMqzbsM4RzOcSPGiMXx6K8P01yszMRFJSElauXImtW7fi4MGDOH36dI0L3C6JEAJhYWFo2LAh2rZti8svvxz9+/dHt27dqsWfz0REvtKzZ0+sX7++zDbdu3d326Y2UVUVLVq0cPt3eYbAwEAkJycjMTHRt4WVQ40K1bYEZlv7FQvVNuuSUKUZqY0AJQAhASFeDVj2pbyiPJzOTUORWgRtkekIzQYca0R9KyAlhACEUBxb9TWqACAUY+1qrBe1/ooQgDTal9DGWN9Cy+guPjfMAHBh3GhGGMHfnp/r8l6XylxHT/p6WjsDtomIiIiIiIiIqo9JHw9msHZtkpeXh7S0NGRkZCAnJweFhYUQQiAoKAihoaGoW7cu6tevj8DAwKou1e8WL16MQYMGuW33/PPPY/LkyX6oyHMFBQVIS0vDuXPnkJOTg4KCAgghEBgY6HRdg4KCqrpUssjLy8POnTtx4MABnDhxAufPKZqnMAAAIABJREFUn4eqqggODka9evXMH8Bo0aJFjf3BC7vdjj179mD37t04duwYMjMzIaVEYGAgIiIiEB0djYSEBLRp0wYNGzas6nKJiIiIiIiIiIiIiIiIiIiIiKrcnj170K5dO7ftlixZgmuvvdYPFREREREREVFtsWTJEgwYMMBtu4ceeggzZ870Q0U1w/bt2zFw4ED8888/HvcJDQ3Fjz/+6NHn2arKmTNnEBMTU9VlaIQNcT1fRHSnh6CFx8FHwdrGJtXcV3KwtvbcOVjbiPPTno/qUxcv39moXIdJwNtvv40XXnwBedllB/z7U7PmzbBh63oEBQVbQgtLCdaGQMP4hjh75myZY95+++34+puva1ywdmnOnTuHJUuWFAvcLiwsrLKavEUIgfDwcPPznt27d0f//v1x6aWX1tjPfRIRWXXs2BF///13mW369u2LZcuW+ami6m/EiBH46aefPG7/888/Y/jw4T6sqHx8Gaqt7XY08ChU27WuSoRqS0hIPVRbQCAkIBgBSs3LTpFS4nTeaWQWZBrx2Y4gbQh9TSrMa2Hc4MWMvRaKI2BbCChGP8WxZrWGaruGawt9DOOSCcBM0Tb769yGaxvXTzium+s6tyJh2b4K2NbOGdy+z822RERERERERERU5RisTaSbMWMGnnjiCbft/vvf/2LkyJF+qIiIiIiIiIiIiIiIiIiIiIiIiIhqm3feeQfjxo0rs014eDhOnz6N4OBgP1VFREREREREtcHQoUOxYMECt+0OHz6MJk2a+KGimkNVVTz88MP45JNP3AbVXXzxxVi9ejXq1q3rp+oqLi0tDcOGDcP69euruhQAQN2L70P8lVOcwtmA0sIBKxGsbYZpFw/Wdoyo6u0cj9LyOihQYsXrbRFft+YF+VWV/Px8NG/eHMePH6/qUkxt27fFqg2rEBgQaIYVGqGDih5CaLwRtf0CdULroKioqMxxJ786Gc8+9+wFE6xdmjNnzmDx4sVYtWoVtm3bhsOHD19QgdsRERFo2LAh2rVrhx49euDaa69Fly5dGLhNRDVKy5YtkZycXGab4cOH4+eff/ZTRdXbe++9h8cff9zj9uPHj8dbb73lw4rKx5eh2q5h2R6Fauu7PA3Vdu7rHKqt6utwCW1dFBYQaq7baqqsgiyk5ZyChAoj8lrRb+iinRvjRi+OtajRRgvSVhz7jUBsISCksZY1+jrWteaaV2/ruIEMnMK1rY/aC1ksXNuoqyTeCNcujadjldSuvGHZDNcmIiIiIiIiIqp6kz4ejJr9nUAiL/nzzz89atelSxcfV0JERERERERERERERERERERERES11cKFC9226du3L0O1iYiIiIiIyOtWrVrltk1sbCxDtUugKAo++ugjbN68GT169CgWqiqEQHx8PJ599ln8/fffNSJUGwDi4uKwevVqfPXVV+jcubPXx+/duzeGDh2Ktm3betT+3I7PkJ2yopyzeBJ05qaNKPakxK7WsLn8QokPfzvpwdxkmDlzZqVCtUPDQ71WS0REBMY+NBarN61CQECAuV1YwwQtSY9CaCGEObk5bkO1AaB7j+5eq7U6i46OxsiRI/Hhhx9i3bp1OHHiBAoKCpCWloZvvvkGDz74IHr06IH4+Hin81wTSClx/vx57N27Fz///DOee+45XHbZZQgICEBkZCTatWuHESNGYOrUqdi2bRtUVa3qkomISpSXl+e2TWRkpB8qqf42bdqEJ5980uP23bt3Z6h2WaHaekNPQ7WdJyw9VDtQCUR4YHiND9UGgIigCCTUaQRF2KBKu/5LRZFqh12qkNC3QUKVKhz/SH2b1l6V0twuVRVSP2eqVLXbDEmpn3sJKfS+UCGlqt1DyDzX2nUwzr4+ovaP3k7o41lvgmRe1zKuabFrXAnS8o+7dm65+X3h9vcVERERERERERH5hZD8Tg3VclJKJCYmIjU1tcx20dHRSEtL492iiYiIiIiIiIiIiIiIiIiIiIiIyOuys7MRHR2NgoKCMtvNnDkTDz30kJ+qIiIiIiIiotpg8+bNuOyyy9y2u+OOOzB79mw/VFSzFRUVYf369VixYgUuueQSXHfddTUuNLYkOTk5+P3337F8+XJs2LABqqoiKioKUVFRqFu3Lpo2bYouXbqgU6dOqF+/Pux2O44fP45Fixbhxx9/RFZWFpo2bYrRo0dj4MCBTmMXFhZiw8YNWLRoEZIWJ2HTpk0l1hDW8AokDpunvbCEtZVMujwaz0UJ26wpb47XElpIn5naZwa06b+kHpYrVUAPloPUougCAySSXmmLxnG8QZo7mZmZaNmyJdLS0irUPyAgAAsP/IY/V/yJ6S+8i1PH00p8XwQFBSEgIACBQYEICg5CSHAwgkNDEBoaivDwcIRHhOPGW27EbSNvBYSAAgEhFAhowdmKENBitQUEjKBtYQZrr1yxEoP6D3Jbb8b5DISFhZlB3S6Zk4A+S3koF0B45KlTp7B48WKsWrUK27dvx6FDh3D27FmPwsqrOyEE6tSpg4SEBLRr1w49e/bEgAEDcPHFF/Mzy0RUpWJjY3H69Oky2zz66KN47733/FRR9ZSZmYmEhARkZWV51D46OhqpqakICQnxcWWeqZpQ7TLa6WufEkO1pXRZqUvn/lKaq3JjjW4ERAfbghFkC3JzMDWPXdqRmnkMefY8SAko2h19HGtToa9NoUAowlyjKsa6VQhzBWt9Dn19K6CtRYxbyCiKsebVV75CAYSxCgakfpGF2UN/tGyX0NfKxiUuZd3ruuYt1xrYeKN40MXduI5jKOVmSu5+C5XUj4iIiIiIiIiI/GLSx4MZrE20du1a9OrVy227ESNG4IcffvBDRURERERERERERERERERERERERFTbzJ8/H8OGDXPb7tChQ2jatKnvCyIiIiIiIqJa47bbbsP333/vtt1ff/2Fjh07+qEiqo0c4XjA/v370aZNmxLbNb5hIUIbdKtgsLbrPuO5pa2E02sJ1SVY29JH2vVmRrA29G0SEnYM6BqFDx9uVkp9ZHjmmWfw1ltvVbh/s7bN8Omij2ATAQhQAqBIBXu378PubbvRvHVzdO7aCXXr1oUiFP2XDTahQJivtV9GcKBiBmk7tgEoHqytGCGEWvs333gTE1+YWGatAQEByM3P1fqVEsBX3lBtrbYLN5z55MmTWLRoEVavXo3t27fj8OHDF1TgdmRkJBISEtChQwf07NkTAwcORPv27au6NCKqJSIjI3H+/Pky27zwwgt45ZVX/FRR9dS+fXvs3r3bo7YBAQHYuXMnWrdu7eOqPHOhhWonHzyI35f/jv379+P8+fO4d+y96NipI0ICQhCoBLo5mJpLShUpGSnILszSb/wCQChQhB6hLYygbMdrR4i2YkZna2tdva/lBjHQ9xvrXce6V9/jEq5tpGibgdTS8UYSejspXAK1YQnb9la4tmVsywBlKmv8yqypGa5NRERERERERFQ1Jn08GDX/NudEleTpHVIHDx7s40qIiIiIiIiIiIiIiIiIiIiIiIiotlq4cKHbNm3btmWoNhEREREREXnd0qVL3baJjIxkqDb5TatWrZCZmYmoqKhiYYD//P4Ymt2+Du5TAEtjJLm5CRm0NgdK7iMEIGUpwwks2XoOq3Zk4qqLIytY64Vv9+7dmDFjRoX722w2PDDhfkeAIARsNhsuufRidO7WGTY9RBt62KCWCOgSFAgAEhCKc1CgleumkkIBd+zY4bbeyEiX94LLGFRcfHw87r77btx9991O20+cOIGFCxfijz/+wPbt23HkyBGcPXsWdru9iiotPyklMjIykJGRgV27dmHOnDkAAEVRUKdOHTRq1MgM3B40aBDatm1bxRUT0YWmsLDQbZuYmBg/VFJ9jRkzxuNQbQD48ssva0WodmlDSZfFTUmh2tZO5QnVHjJwCFYs/91p3q/+8xV+W/AbBvQf4HmxNZJAo6hEHM04guzCbCj6FyBSCghFaoHXUmivBaAAEFK/SQwkpBGyLSWg2KBAhQoFigRUqZo3lVEloAhAlfqXOjDWyioEFEihbRFSayAh9RBt6VhdC8f7wLi+5trZ2G95bxpjlPa61DMiHPOVR1njezp3iX2lZLg2EREREREREVEVuXBvQUzkgS1btuB///uf23YBAQG44YYb/FARERERERERERERERERERERERER1TZSSo+CtQcPHuyHaoiIiIiIiKg22b9/P86cOeO2XZ8+fXxfDJFFREQE/j3x38W2F5w7gPPJv5Yr6M9zwhLAbGwSri1QPL1NWLYJ85eUAhNnH0VugeqLYms8KSXGjh2LgoKCCvUPCgnCu79Mx2VXXwpAi8p2hNkJy1XRA9D1/ebVE0bUIJyvszSC+oSjr4RjNJe2xuPBAwfd1lw/vn7xMahCLrroItx77734/PPP8eeffyItLQ1FRUU4duwYPv30U9x9993o2rUrYmJiYLPZqrrcclFVFRkZGdi5cye+//57PPXUU2jXrh1sNhvq1auHjh07YuTIkZgxYwb27dtX1eUSUQ3myc0IanOw9ty5c/Hll1963P6BBx7AqFGjfFiR53wZqi31f1yHki4DlxSqLaXUatOfa6HNxUO1nebQ9zdxufmwEAKffvrpBR2qbZ4vaKvbxpFNEBIQiiJph13aYYcddrUIdrsdqlShQoUq7bCr2nMpVahSao/GWZV2qKrU2sGub5NQpQpAau2hQpWqeRW0Niog4bgy0iX83KzZqFs161dVbSzj0fIlk/ZeELLM166B7EZ4t/k+cW3r5pcUstQ5XI+nvNeLiIiIiIiIiIj8T0h+Z4Zqqby8PPTo0QN//fWX27bDhg3DL7/84oeqiIiIiIiIiIiIiIiIiIiIiIiIqLbZs2cP2rVr57ZdUlIS+vfv74eKiIiIiIiIqLYYO3YsZs2a5bbdypUrcdVVV/mhIqqtJGSxAL/00+lo1bIVMjIynLYH1klEs9vWQQQEAUIpJcBMlvFcWLa5PurPpSNGDmZtZqycYztUPVROAnr4nPaoavtgx+hr4vDSHY09PRW1xvTp0/HUU09VqG9kvUh8sOB9xMXHwqbYECACYBM22JQABBiPig2KsMEmbFCEApuiPwoFAjYoigIFChQhoCgKBAQUKIAQUIT2ygjrVvSgbWEEdhuvhSPMu3lic5w4caLMugcNGoT5v813BGsbb0cL4brBA4pQyt2ntjly5AgWLVqENWvW4O+//8bRo0eRkZHhUahsdacoCqKiopCYmIgOHTqgV69eGDRoEFq0aFHVpVEttGHDBrzzzjsYNmwYbr75ZgQFBVV1SVQGm80GVS37BiC//fYbhgwZ4qeKqo+TJ0+icePGHt8ApGPHjh7lVviDr0O1SxrKtUtpodpGJ0eNElIW72c8znx/JpIWJ+HwwcM4lnoM2VnZZts33ngDzz77rJuDqblKu46qtOPA2QPIK8qDENDXsYq+RlWgCEVbv0rFXKsq0J/D8Vq7p5DWT+ujOK1zFet617xpjYAQel9j1aqva4V5eY2b0VirFvp8wryJTUnH57oOLnldLNy+h0u9iU0Ja2+nmj2a3z3eRIeIiIiIiIiIyH8mfTyYwdpUtRYuXIjz589j+PDhCA4O9tu8BQUFuP322/HTTz951H7RokUYOHCgj6siIiIiIiIiIiIiIiIiIiIiIiKi2mjatGkYP358mW3CwsJw5swZv/6sHREREREREV34LrroIvzzzz9ltgkNDUVOTo6fKqLaqqRgbQB49913ywxfDoxohMjWN6NelyegBEYUG9Xx6Jqi5hq2bWkrHfu1gGx9nzSCtS19pB7KK7Ugba2r3RKsrUIIic+faImrLo4q9Thqm917duPSrpciNzfXo/ZCALaAAISEhSChWUO8+vUrCAsLh00osCkBTuHaAfpr47kCR6i2ImxakLawQZgh28IME1T0sEDFDB7UAqtLDNa2hBMCQHSdaLfH89S4pzD1zamlBmtXNLyPwdoVd+jQISxevNgM3E5JScG5c+fcBs3WBIqioG7dukhMTMTFF1+MK664AoMHD0azZs2qujS6AGVlZeG2227DggULzG1CCMTExKBLly644YYbcOeddyIyMrIKqyRXnoS/bty4Ed26dfNDNdVLy5YtkZyc7FHbyMhIpKamIiLCdS1aNcqMkKlEqLa229GgMqHaQq9TltDPeMzLzUVMVGyJ/0++//778emnn7o5mJrLXQxQoVqAvWf2wq4WQgib5WYwRlC2TV/j6jeLUYxbxtigaItZpzWwEcptrHO1taUH4doSzuHalrWxfiSW50bgtiNcuyQeh1sbm63r6pKalTRPKQHbCoqvqRmuTURERERERERUvTFYm6rcc889hylTpiAmJgajRo3CnXfeiW7duvn0m4THjx/HyJEjsWrVKo/ad+rUCVu3buU3LomIiIiIiIiIiIiIiIiIiIiIiMgn+vfvj6VLl5bZ5vrrr8e8efP8VBERERERERHVBidPnkSDBg3ctrvmmmuwfPlyP1REtVlpwdoFhQXo2qUrdu3a5XaM0AaXI7LN7QiISERgnUYoPH8UWQfnIevwIthzzyAwMhFhja5CVLs7ERLXBcWDt42XzkHbWm3Ga9U5WBuqvk8FpCNYW+tnhG2riKljw68vtkd83aBynpkLT5FahP/t/hafvPwp1vy4FvYiu7lPURQktGyIm5+4CdHx0SjIyUeDxhchNj5GC8eGHqQttOBsa4C2Ga6t2KAY2/TgbUUoUKBAUWywQQ/ONoO1FSiKYoYEamGEihkMKISAkMISQKhFCmr/av+oUkVEcITbEMSvZn+FUaNGOd5eLrmDFf0cK4O1vS85ORmLFi3CmjVrsHPnTqSkpCAjI+OCCtxu3LgxLrnkEvTq1QuDBg1CkyZNqro0qqGmT5+O5557Dvn5+WW2i4mJwalTp6Ao/DOrOigoKPDoZq6HDx+udX8+3H///fjss888aqsoCrZu3YqOHTv6uCrPlboe8XeotmtN1oBtSFjLdA3VhpSYOuVNvPjCi8XG6tWrF1asWIHAwMCyC66h3EYA6Sc/qzAL+8/shRGALaA4grWhWAKyFf3GMsYNY/R1rqLo7fQ1raKPYQnpLj1cG45wbSN6Wgg9NN3c4ijZfOkI15aqrFC4tlOfkrqXErRdbK4SwrVLqr2kejzFjBoiIiIiIiIiIt9jsDZVOSNY26pJkya4/vrrMXjwYFx99dUIDw/3ylzZ2dn46KOP8MorryAjI8Pjfr/++iuGDh3qlRqIiIiIiIiIiIiIiIiIiIiIiIiIrLKyshATE4OCgoIy282cORMPPfSQn6oiIiIiIiKi2uDpp5/G22+/7bbdTz/9hBtuuMEPFVFtVlqwtoTE0iVLMXDgQK/OF1K/M+J6TkLoRd3hHLDtmNkI2HYN1na0VPV2jkdpeW0EawN2SCnRtXkovnuuPQJstTtgbfHBBUg+d0ALmpNA+rHTOJF8ApHRUWjVuaUWjK3YYBNaOKAiFNiEFpat6GHYWqC2JUxb2PTAbS1IO0AP3Fb08G1F6IHaiqKPIyyBgzY9jFALEBR6MKEZrA09OBAwgwatoYACAvv27kWnizu7PfZDhw8hMTHRscEllZLB2tXf/v37sWjRIqxdu9YM3M7MzLwgArdtNptT4Hbv3r0xaNAg5/cskcX27dsxfPhwHD582OM+jzzyCN5//33fFUUeO3HiBBo2bOi2XXZ2NsLCwvxQUfUwf/58DBs2zOP2n3zyCcaOHevDisqvxAgZf4dqW0KLi4VqS+my6i4eqi0BdGzXEQcOHHCaIy4uDlu3bkVCQoKbA6qZPA3VNpzM/gcp51McwdqwBGwLfUUrjNewhGUrzkHbxtrYXbg24FgfQ4EQCiSMMG2YodZGQLX1eBxLaMc6uqwbyziFWcvSwq0lhFJyf2mZw2ncMgK2nQK8ywj3Lg+GaxMRERERERER+RaDtanKlRSsbRUYGIhu3bqhV69e6NmzJ7p164aEhASPv3mYl5eHtWvX4ueff8bs2bNx9uzZctV3/fXXY968eeXqQ0REREREREREREREREREREREROQpTz+gf+jQITRt2tT3BREREREREVGt0axZM7dBiIGBgcjLy4OiMLSVfKu0YG1j36233oof5v7g9XkjmgxAbI8XEFSvFZwCtiXM19IM0Da26WHbxi+pB+pKLUjbCNd2BGurWqicLMJNvWLw5n0tvX4cNcWfJzZiw4n1ELCE+AlFC/BTFCgwwrT1wGtzm00P0zYCsxXHa6dwbf25EqDvV8xAbiOUWxE2LWAQxjyK/loAegChESKo1WcECTrCBKEHahufdf3is//goQcfLvPYhRAoKCpwDuVjsPYFY8+ePVi0aBHWrVuHnTt3IjU19YIK3K5Xrx6aNGmCiy++GL1798bgwYMv2FBTci8vLw+jR4/GDz/84D4E1oWiKNi3bx9atGjho+rIU1u3bkXXrl3dtqtNcSTp6elITExEXl6eR+2vuuoqrFy50sdVlV+xa1bNQrW11879nEO1JTIzzuOiuItcgpkF5s2bh+uuu87NAdVM5Q3VNuw7sxeZBRmAFOba1ojYFvpa2gjVNtbAQhGwQTHXtMb6W1uTC8AI54YZpw1Fsa6LFUBKc82s/StgzbF2rJ4th2C+FyoQrm15Xay9AIyv11z3lSdg23VbSWHaFQnYZrg2EREREREREZHvTPp4MAKqugiishQWFmLt2rVYu3atuS02NhYdOnRAs2bNEB8fj8jISAQHBwMAcnJycPbsWRw7dgz79+/Hzp07UVhYWKG5o6OjMXPmTK8cBxEREREREREREREREREREREREVFJFixY4LZN27ZtGapNREREREREXpWVlYUjR464bdelSxeGalO1MGvWLJw7dw7Lli7z6rhZR5KQdSQJABAc0x5BMR0Q1fomhDXspSW/QQtPKx50Zw1HFlqotoAe2GbppwfRaUltCn5Yk4aE2CA8ObyxV4+jJth3Zg82ntigh1NrodpCKACMID9HWLWAvt8M+lMswdbQAwMtwYHC0s68btp/jSsgnP4LMyTbDLoTluBsc5/zMQgh4HTt9VzArVu3uT3+sLAw51C/Esemmqpt27Zo27YtnnzySaftu3btwuLFi4sFbtekoFq73Y709HSkp6dj8+bN+PLLLwE4ArebNm2Kjh07onfv3hgyZAji4+OruGLypVmzZuHxxx9Hbm5uhfqrqorrrrsOu3fv9nJlVF5paWlu29S2/zf17t3b41DtRo0aYcWKFT6uyAuqOlQbpYdqF+uvh2pLCUx7e1qx/1fed999DNUuQbO6zfHXP9ugSjugKJASUIWETSgQKszQa0gVQgGkABTVEoYNBdrNgBQIoQLSBiFUqCogFO0rGkVo45r3GRL6tRVSu6BSQEKa63XjVkTCaUWuvwWMEGyh9xHa11rmnzfW95BlDOvrYudLarXCXGo7QraFPrG5BNfX48YYjq8Fip9b1/lL2+aO0/EREREREREREZHXMVibapz09HSsXLnSp3fvVBQF33zzDRo1auSzOYiIiIiIiIiIiIiIiIiIiIiIiKh2k1Ji4cKFbtsNHjzYD9UQERERERFRbTJ9+nSPQj3Hjh3rh2qI3IuMjMTixYuRcvQo1q1bD0VRkJGRgfc/eB9/b//bK3Pkn96F/NO7cH7fHATVa43E4T/CFlxX2yn0iDipPZoZ2tpOOJLYjD3CaZ8QgJQCgIL35h1DvfAA3H1tQ6/UXRMcyjiIZUeWQugB44rQw7UhoOhp2Y5QbQFFcQ7KFkLAZgZsKxCAuc8M5RYA9DEUIcznMPro7WA+au2N/zpCtS3XU8ISsG4hnTfs27vP7TmIjokuObyy5uQrUwW0b98e7du3x1NPPWVuU1UVO3bsQFJSEtatW4fdu3cjNTUV58+fr7GB23/++Sc+//xzAEBAQIBT4PaVV16JoUOHIjY2toorpsrYv38/rr/+euzdu7fSY+3ZswczZ87Eww8/7IXKqKLS09PdtrHZbH6opHp49NFHPX5/BwQE4I8//qj+NyCqZI5vSaHaljvJFGtjbWiGaltCs11DtfUYbXO/EaoNAN99853TsAkJCZg2bVrFD6Yaq0yoNiQQKALRJKoJDpzdD1WVUIQKBQogJYTQzqsCRVsDq4CiAKpQAKm3EypUqYVrK1Cgwg5F2gChAlLRbxakBW+rUnsFqIAQsKsSivm1jiNA2lg9S0Wab5di4dqqJVwblnBtly+njPeI2d/ltdFeqpb3qzDmssxv3Wa8dg3YtqbHlzK/sY3h2kRERERERERE1QeDtYlKMHPmTAwaNKiqyyAiIiIiIiIiIiIiIiIiIiIiIqIL2J49e3DkyBG37RisTURERERERN72zTffuG2jKArGjBnj+2KI3NDi27QgssZNmqBJkyYAtLyzMfeMwZKkJVi/YT0OHzqMQ4cP4cjhI0hNTYWUEh0u7oDbbrsNjRIbIflAMl6d/KpHcxac3YcTSx5Co6GzAWGDJRHODNd2Tl4zdurVCpfkQEtCnJQCL397EDYbcOc1F3649pGMw1h8aCGkVCGEoofvGaHaAgLGNkdINqBAO5f6fiPcWg/X1oIsjUBtxXzUR9XbGeMBRo62NTjbmMl4LgEII+hPJ4Sjhb7B0cMSuH30yFG35yEhIcEycPE5HLsYuHehUxQFHTt2RMeOHZ22q6qK7du3IykpCevXrzcDt7OysmpU4HZRURHS0tKQlpaGTZs24bPPPgMAhIeHo0OHDhg8eDDuu+8+JCYmVnGl5ImioiLcd999+Prrr736Phw3bhzuuusuREREeG1MKp/Tp0+7bRMQUDviSJYsWYKZM2d63H7WrFnmerTa8mQ5UcZv6ZJDtZ23FwvVNraXFapthCAbodpSL8Syxk4/nY6jR53XVu+88w7q1KnjwUHVLJUK1baIC6uPk9n/IKMgE1IKSCEXveDrAAAgAElEQVQBRVvbatdBAlAghARULXAbQguGVyAAIaFKG8xwbWGHAhuEVKFCQEgFiiIBIY3LCSElhFBglyoUKSC0u+Xo8+k3vVH14xTO4dSqlPp9izwL1wYcYdbWgG0BUeL72HpehX6DJOP9JoS27i8pYNtcl5dw3l3DtBmuTURERERERERUfdSO72QTeUhRFHz88ce4//77q7oUIiIiIiIiIiIiIiIiIiIiIiIiusAtWLDAbZuwsDBcddVVfqiGiIiIiIiIaouCggLs27fPbbv27dvXmjA9qpkEtMDHwUMGY/CQwU7hfgUFBZBSIjg42Cncb/wz4zHxhYn44P0P3AbZ5aSuxvlDi1Cn+VAzeNkpEdBaiRGkbe5yBDBLIyhaSD0wUIGUKiZ+nYzcfDvGDrpww2Xnzp2L9OYnocJuBl9DCDj+0QKwjcBsAS00WxEKbEaItrndZgZlCwitnRGlrejh2ooCYbTR+xkh2Npz7coowgjH1q+U2Ue7zopwXEF9tyO4z5qnrj9PP53u9ly0btUaliH1pwzWIwdFUdC5c2d07tzZabuqqti6dSuSkpKwYcMG7N69GydOnKhxgdvZ2dnYuHEjNm7ciEmTJiE0NBRt27bFwIEDce+996JVq1ZVXSK5+Pbbb/HAAw8gKyvL62Pn5+djxIgRSEpK8vrY5JkzZ864bVMbvhY4d+4chg8f7vGfp8OHD8fdd9/t46oqyWeh2h4MW1aotj6IGaptmUAaAdACePP1qU5j9u3bF7fccosHs9cslQ7VdunevG4LbPnnT6iKop1nFbApEkIq2glWACGF+WUJLIHb2ppahRQKVEgoEpDSDqkoZoy1KgGhxWwDUouVVqCawdhGiLYWsA39pjrOB+EIx9anFtIMm3YXrm2N1LaOZ/26q8TTZA3QFiUHbFvDtc22JZ5yhmsTEREREREREVVHSlUXQFRdxMbGYuHChQzVJiIiIiIiIiIiIiIiIiIiIiIiIr/YsGGD2zaXXHIJgoOD/VANERERERER1RazZs2Cqqpu240ePdoP1RCVX2kRdNZQs6CgoGLfUxFCICIiAtOmT8Oa9WswctRIRMdElzlXwdm9znMKxxPnODQzoRkQegCdUPQO1iRl47kCCYHX/ncQk787gBqUjeuxGTNm4Pbbb8eBvw44ArIVIyhbD8MWWtC4GbMthL4fZgC3ts0SxK0oemi2HphtttNjtvWgbiOwzuhpXAsB/boIAWtEn3B6LZz6W990xrzWfPXsrGy356Njp45u2zBom0qiKAouvfRSTJgwAT///DP27t2LzMxMFBUVYePGjXj11VcxbNgwtG7dGhERETUmrDE3Nxdbt27FG2+8gdatWyM0NBQdO3bEuHHjsGPHjqour1ZLSUlB586dMWrUKJ+EahuWLFmCZcuW+Wx8Ktu5c+fctgkKCvJDJVXrqquuQm5urkdtGzRogB9//NHHFfmBh+vOskK1reHbxXYKpwenda50bSylFqqtJWsDUuKHOY5zrCgK3n77bc8KrkG8HaoNAGGB4agf0QCqaodd2qFKFXa7Haq0Q4Ud/5+9+46Tqjr4P/4958622QIsuxQBFVAU9BFEsSCCNRYsCBrUCIoVLEjUJ+pjNCYxRo2KJf6UWKLBR5OoWLBEBRUjCTHwWECUFqRIXZa+fc75/XHObVN2Zjvl++Y1mZk75557ZmbBOxo+E9N15rZSUDCPK62goBHTCjFh7uuYGaO1tmM0lKlOexfzPUIaSpswthtG17D72cq21spcYLYFrzXMfrZpbS72tvLm9H9+Evb1Au3anpYHtyW+nt46bYtb2+ck7Pvhht3TvT/x8yc9Xhq70xejEBERERERERHtDvb8r4gkysB5552HJ554Al27dm3rpRAREREREREREREREREREREREdFeora2Nu2YvSFaQERERERERK3r2WefTTtGCIHrr7++FVZDZAgIaKFThv4ERIpomS2jJWMfEkL4sT7ryCOOwAtTn0ddXQzffvstli1dhh+f/+OEKeoqNnnHB5JF0ETcbZ3wmFm7CTprKBPc9uYReOZvq/H9up14dPwhyM/d/f/ab21tLW644QZMmTIFAPDdvxbhwMMP9ALYXlQbgISJbTtuEFua6LWJZAcD2iaaLYWAhPRC3e44aUPa5lUWfqo7sE3YnwUBcy1tSBvCS2l7j8V3iYU31m7wfraAzeVbEIvF0r4uxxx7TDO9wkSGlBKDBg3CoEGDQtuVUvj888/x4Ycf4vPPP8d3332HtWvXoqKiYpcOOVZVVWH+/PmYP38+Jk+ejOzsbPTu3RsnnXQSxo0bhyOOOKKtl7jHU0rhuuuuwx/+8IeMvoQlFe+fuxkYPXo0NmzYACllo49HjbN169a0Y/b0L3695ZZbMH/+/IzGOo6Dzz77bPf/WU3zWzPZ+XbaqHYwRiz882X3fkJL291gA83eeGisWbMGa9eu9cZecMEFGDBgQP2L3s20RFTbtV/R/li3Y40Xs9bCgVYKkO4Xy2hoxCCVA0gNYePZQggILextB0JoxKAgtYSEBoSC0vasWmgILaC1gHTfXyHcKwAK0AIK2vvngfulOdp+Kkr6pLQd65a2ZeChel6q4M+j+XEMf26M/5IcwP8oJrzAtl1f4Pje7fDk9mb4eaR+XqklzE9ERERERERERI22m/9bW6KmOeaYYzBjxgxMmzaNUW0iIiIiIiIiIiIiIiIiIiIiIiJqVZn85fs9PVpARERERERErUspha+//jrtuF69eiEajbbCiogax89Sh2Nkofv1dMrc/R3HwaGHHopzR5yLMZeOSRjn5LRzC3FmH+HGld1odvjo4Qvirt1gs5txlt7jM74sw1l3/wvfrtyeetG7gZWrVmHYsGFeVBsAVnyzIhDENtFsE9V2IGxgWwhpIn6QcERcODsY2baXUExbeOnsQAA7GNR2X3ubzo57/9yYduh90+ExniRVv3/84x8ZvTYDDx8Ymqyh8T2iTEkpccwxx+DOO+/E9OnTsWTJEuzYsQM1NTWYPXs27r77bgwfPhy9e/dGfn5+Wy83pZqaGnz77bd44okncOSRRyI7Oxt9+vTBVVddhc8++6xJ4WdKNH36dHTs2BFPPfVUk17bY445BuvWrcPNN9+c0fhNmzZh4sSJjT4eNV4mYe3c3NxWWEnbmDVrFh5++OGMxz/xxBPo3bt3C66o7YVjxOnHBAeGYtrmho1sB8bYX7amHTqI2a5x32/u87ZJKXHXXXc1/gntguqNagc/QqScoL6HNLKdbHQu6IqYikFpBaVqoaAQUyagHdNmu4aCUjHUIQalYtBaQykT444hhpg275VSdh+loYWG0jEo+5j7fDQApWPm3dUaWge3a7debS7KPhb40iP/JbHHdKPgXv0a/v52bu+2N60OdK+19yt4L+G1Dh5bmDvCe05+JD60jrjXu777mdiVv/CEiIiIiIiIiGh3svt/dTXt1u644w4vbj1r1iwsWLCgxY9ZUFCA8847D+PHj8exxx7Lb/EjIiIiIiIiIiIiIiIiIiIiIiKiNjFw4EBMmzat3jHLli1rpdUQERERERHR3uAvf/kL6urq0o778Y9/3AqrIWoYAZEiWBYo9qV4SAgBrXXoGlpDCD+oNvWFqQm7O3nFXvRNBFJt7pbkx3bD2RpaSHsAdx8JQNkxEhAKAhJaA8vXVWHEr/+FW0b2xpWn98Tu9lcfp322EDf+7A6s/uc/Q9srt1cBsDFtYQPYkBDSTYvbWLYwUW0RjHBDeI9JL6gtvNt+hFt4sW1HSJvZBtx3zbzfJq7thr1hV+Je+4HtwHUwjC4CI4X/Ls/999y0r012djays7PrHcPQNrW0SCSCwYMHY/DgwaHtdXV1+Mc//oGZM2di7ty5WLRoEdauXYuKioo2WmlytbW1WLJkCZYsWYJnnnkGjuNg3333xfHHH49LLrkEJ598ckZfZklh69evx7nnnot//etfTZqnQ4cOmDp1KoYPHw4AeOCBBzB16lRs2LAh7b5PPvkkbr75ZvTs2bNJa6CG2bZtW9oxeXl5rbCS1rdjxw4MHz4846jtGWecgWuuuaaFV9UK0kSZXSK0PYNp4wLIAoAOnGObAHIgbmzHaR04ro0ZT39jujfvueeei379+mWwgl2f1hpq82bULV2K2KZyIFYHkZMDp3NnRA44ACKa5vdamjci+P7tV7Qf1mxfjTpVB0dIQElAKmil4UjHW48jJaQ2n0ygACFNCFtoaT6yaGm+BMd9I5X9khutoTQghYIWAkLHIETwM4425932hNl954Ub2Q6sWWj7+Uq7T9I+LgCtzHHdL9KJf77CTB7+jBYcpwEtkr9w7nER+DkVIjCvfY2EjYJ7t5O87sFz+Pj7mUg1NxERERERERERZY5hbWpThYWFGDFiBEaMGAEA2Lx5M+bOnYt58+bh66+/xoIFC7BkyRJUVVU1+hi5ubkYMGAABg8ejFNOOQUnnnjiHv3tqERERERERERERERERERERERERLR7OPHEE9OOWb58OZYvX86gBBERERERETWLJ598MqNxt9xySwuvhCgFt1WdATe9ZhLWwSkCAe74RpkO33Qf/v7775Mew8krsYOEDf4FF2muQ0sWEtDKltn8cWZNEkAsMJ8JTGu4wW+B6lqF3/xlMd6btw73jTsUfboVZvZitKG1m7bjtmc/xPtzl6IaievdsmELHCEAYZPawuS0HTer7UWzhRfVFtImrGUgnB0IaruBvWB02wTpzHEgbPhP2Ii3jXS7r73Z7t421+577M0DO5X7U5Kkoa4BLPxmYdrXqKioKLQvI9q0K4lEIhg6dCiGDh0a2l5XV4fZs2djxowZ+Pe//43Fixdj3bp1qKysbKOVhsViMe/fn//pT3+ClBLdu3fH4MGDceGFF+Lss89maLseSinceuutmDx5MmKxWKPnkVLi2muvxaOPPhp6vaWUeO2113D88cdntJbhw4dj4cL0f55S89mxY0faMfn5+a2wktY3bNgw7Ny5M6OxJSUleOutt1p4Ra0gw/Pr+nbRqU6kAXsaZR7XWqf8zhs7ABqB8bbG/Z9ly7Fx40Zv2E033dTwRTfBzr++gtjataFt2QMGIHfY0BR7pKc2bcKOqS+i4q23ULtocfJBkQhyBh2J6PmjEB01EiIrK/x4A6LaAJDr5KIkrxTrd6410WwRg1YKUjqAArTwb8OeowMaUDFI6UBqZaLnAhBKA0JC2/A5hIKGDEWoNQSEVtDazKUFICXgTWLD1FoAUmtAiriAtVm3WYaJYwej1mZMOMruPm/hnd/7hPsZLEmM20zhf1b0AtuBdUBou7vwjisgmj2uHQz7785x7d113URERERERES0Z2FYm3YpHTp0wKmnnopTTz3V26a1xtq1a7Fy5UqsWbMGGzZsQHl5ObZt24bKykrU1tZCa42srCxEo1G0b98enTp1Qvfu3dGrVy/07NkTjuO04bMiIiIiIiIiIiIiIiIiIiIiIiIiSjRo0CDk5+en/cv7H330Ea644opWWhURERERERHtyT7//PO0Y7p164bi4uJWWA1Rw4Wi2SFJqsdxD7lxNHcOE2vTEAK451f3JN01r+tR/hzwg8jaBtfCke0UqxXSltriI9vewmy5zh83b8lWnHHnZ7j0lH1x47l90C4/K8n8bauqpg5PTv83Hn/jX6isroOARFaH7gnjNq0tx86tlShsX+AFsAWEDV/7UW0pTTRbSgkpHDihaLbZJoSNbcNuh3nMDXQ7boQb5pV2Y91+gj0Q1PYC22abG4XzrmFjfqau7Y1HYDYNYPl/lqd9rbp06VLv4wxt064oEolg2LBhGDZsWGh7TU0N/v73v2PmzJmYO3culixZgvXr17d5cFsphZUrV2LlypX485//DCklunTpgmOOOQYXXnghzjvvPEQiTCsAwMyZM3HhhReirKysSfMMGDAAb731Fnr06JH08SFDhuCss87C22+/nXaub7/9Fk899RTGjx/fpDVR5ioqKtKOKSgoaIWVtK6f//zn+L//+7+MxkopMWvWrD3+z47gubUI3dJJxwQHhmLa5ob7XSXeFNr+CnwrTiiODBttvu8393nT9+/fH0OGDGmW55eJHX98Hlt+fmfC9oIrr2hcWFsp7Hj2WWx94EGodL/X6upQ/c85qP7nHGx/7HF0ePAB5AwebB5rYFTb3da9qAfW7PjBRLFVDFpKQAlooc3nEO2+EcpEzgUALYFYDHAktALMCbUDoTWk0FBaQWoJLZTtX0tImJ2VcMPQGkILP8Ttnj8Lc1sHnpPWyjsXN/ftxyKtw5/bgtFplRjS1v4PU4hwf+YAP7Kt7ec4+J8r48/DvXV44XAEvggps7i20mqvOb/34uMMbBMRERERERFRG9qz/w0u7RGEENhnn32wzz77tPVSiIiIiIiIiIiIiIiIiIiIiIiIiJpNVlYWhg4divfee6/ecQxrExERERERUXP44IMPUF1dnXbcOeec0wqrIapHuONXL7/PJ0K7hALc9TS+TNxNJ41+FvQ+F1kFNhRtY3Am/BdcpA3IBZcsJKCVfcgfFwxqCy9qp71hQuvQ43Ux4Nn3l+Ovn67ENWf0wrgf9UJBXtsHtmvrYnjpo/l4ZNo/sa58J/xCooCT3xEiKwe6NvxnzSd/+QTnTjjXBq9N/BpeBNsE96SNZLu/hL1IIbwgtxROIL4tIaXwotxCSBvNkzbabY4hvGPA2+6lswX89XuhPDewHQheB+KQwU0AsGbtmrSvWc+ePb3be0tkj/Zc2dnZOPnkk3HyySeHttfU1GDWrFn46KOPvOD2ihUr2miVJrS9Zs0aTJs2DdOmTYMQAp06dcJRRx2FUaNGYfTo0cjNzW2z9bWF8vJynHfeefj000+bNE9hYSGefvppjB49Ou3Yv/zlLygpKckovD5p0iRccskle2TMeVeUSVi7sLCwFVbSeubMmYN777034/GTJ09Gv379WnBFrSTD8+rgGUryL7IJzCcCMW17juSeKrmb3ah26AD2XDp4Rq3svb+98zdv6JVXXpnZoptB5QcfYstdv2i2+XRNDcqvn4jKd97J9KX31K1YiY2jL0b73/waBWPH1H+clF82BLTPaY/8rHzsrN0JKR1AmaC0Y1LYEDEBW8U295WJY0NIIAZICcSUaW07woFyP6VoDQVzTg17W0JDa/NJR3lfXmTeWykEtBvxtkFrKB0IXWv/C48QCLK7zA9IIGhtYtnueGVD3n6cW0MLG8RW/mGE+1STBLb9Q/kHDsa13f1CwW/hHy/4foTmSBLtrk/wdUgzcJeUKjpORERERERERNQaZFsvgIiIiIiIiIiIiIiIiIiIiIiIiIhob3XSSSelHfPRRx+F/mIuERERERERUWM88sgjGY279dZbW3glRBmop8mVOlCWJgAIP8LmpZWFQGVFJTaXb07YpcN/XR43hxsAFHFrEInXXsXNjhQycFQJL+YsZGA9bhjajUMLAA62V8Twu9cW4ehJ7+M3L8/Hqo07Uz/PFlS2tQKPvDYHg657Grc9MxPryivsc5H+2oWDrPbdE/ad9sQbeOm+l7Fl4zZIIUxA241oSwlHOBBCwhHSxLOF3S4lJMx9Rzh+ZBvCi3Cba+Ff3PkRDGi7+9n7bmjbjjERbhH++dDmlnk77Ujhh9zdcdu2bkv72s1fMD/lYwxt054iOzsbp556Kn7729/iww8/xPfffw+tNf7zn//g5z//OQYNGoT8/Pw2W5/WGuvXr8f06dNx2WWXIRqNorS0FKeffjqmTJmCHTt2tNnaWsMvf/lLdOnSpUlRbSEExo0bh/Ly8oyi2gAQjUbx+9//PqOx1dXVGDVqVKPXRw1TVVWVdkxRUVErrKR1VFRU4Ec/+lHG/73txBNPxMSJE1t4VW0veZxZ1D8m7tTFfU211omnxcH93ai21l50W9tHF36zEJs3m/PxnJwc/OQnP2nU82momq++Rvm11wFKNc+EWmPzpJ82KqrtUQpbbr8DFa+/mfow9US13bPVrgXdEdMKMRVDTNVBaYWYVlBKISZiUFojpjWUUlA6Zq8VFMy1hjahaq2h7X3zqIbSMbNdacR0DBoaMRUzr6NW3mq00tBKee+5Utredn8GzEVpbY5tjxdT5nZMKS+87l3sWBO9NhetFbyfKKW9l8INvWtvk70TGKDjfnmvpjvUBuEB/2fcfV3SvS/1BuqDvM54ms+zrfl/F2jER5RUrwsRERERERERUUsTmv9WgoiIiIiIiIiIiIiIiIiIiIiIiIioTXzxxRcYOHBg2nF/+9vfcNppp7XCioiIiIiIiGhPVVhYmDYaWVJSgo0bN7bSiojCEsJj9XbFwg+K0HaRfJx9yPtrtYEoWlF+Eaqrq0Nzdj/7FUS7DQksxC2yudE1HdqWsB3KD7d58TcFDQVAQSNmwnM6fN+E4WJ2f7sdClqZayk0jjukBCOP2xc/OqIbCvOyUr9QTVRdW4ePvvger/79W3w4bzlq62I2Lgf7MrshcHgx8R3z38OOhX9LOeeQs47DpbePQfvi9l7wWkob2Xaj2vbiSBvVhoSUwcC2A0cGbgv7ONw4t4RwQ9w2Ui7tfQEb2RbCpriFvQ0IGzqXcCPbNoUuZSDObp63G8TOy86DyiDG+M033+DgvgeHN2o/9t4UzTEHUWtZu3Ytnn32Wbz77rtYsGABtm/f3tZL8hQXF2PAgAE499xzMXbsWLRv376tl9Rkc+bMwahRo7BmzZomzdO3b1+8+eabOPDAAxu1/2GHHYb581N/yUDQRx99hBNPPLFRx6HMlZaWoqysrN4x1113XcZh9F3dscceizlz5mQ0tkOHDli3bh2ys7NbeFUtI+H8N4NxIrS9nvncbXHn0/CCw+H9NLR36uiFte35sxtr1gAu/cmleP3V1wEA55xzDt58M3VUurnUrVqNjWefjdjG1L8PCq68Au1/eXfGc+588X+x+dbbkr7sWX0ORN5ZZyHr4IMg8vKgtm1DzZdfoeL1N6CS/F4UeXnoPOMDRPbbL7Q92ecgf5vwxlTVVeHjFTMBwH5hjWPOqYVjz6HtObbjQGphz7X982zpnVML8yU47hfYwN8uIaABSGG/GAj2LFnac2VbpvbOq0Wgve6dv4a/+CjwpBK+FMnbL/B0vUc0IN0vLXLn1gh84ZE/pxDhx9y7jnAS1+IOs/tqO79WOuU5eML+6SrVcQ8nzNuWVSjvN3AjduVnFCIiIiIiIiJqBb+ccgbD2kREREREREREREREREREREREREREbUUphZKSEmzevLnecVdffTWmTJnSSqsiIiIiIiKiPc28efNw5JFHph13ySWXYOrUqa2wIqJEyaJ9jYtrp5kTfgzQfXy/Hvth7Zq1CeMOuHwRZHZheEGhfXWgIKjsbMq7bx5zA9k6ENHWAGL+NhvTNnFtDa1tWBsxcyQd8yPbdg5AIeJoHH1QCYYd1hWD+3ZCv/2KEXEaHzDTGli0ehPmfPsDZn21Ap/OX4WK6hr7aLJ5gzU7E8zTNZXY+O6voKpTh/zbdSzCdfdei0EnHBmIXstwVFv4oW3HjWbLwDbh+DFtG92WNsDtCGnj2O42aUN7NqoN2Gsb1RZuKFt4j/nxP/uYQGCE/1ocftjhWLhwYdrXdtSoUfjrK3+1r1TzRuYYraPdWVlZGZ5//nlMnz4dX3/9NbZs2dLWS/K0a9cOhx12GM466yxcdtll6NSpU1svKWM7duzA+eefj/fff79J80SjUfz+97/HuHHjmjTPqlWrsP/++2f0RQQdO3bEhg0bzJcaUItp164dtm3bVu+YO+64A/fcc08rrajl3HvvvbjjjjsyGiulxLx58zBgwIAWXlXLaWhYO+OoduD7a4Ln0sK9nyKsbXcwZ87eAPOYsve7lXTzvmhh6tSpuOSSS9I9zSZR27Zhwznnom7J0nrHNSSsrcrLsXbwEKj4L4wQAu3u/DkKr7wCcBL/XNM7d2Lzbf+DimmvJzyWe8rJKHn+j/7YDKPartmr/o6ttVvtF9iYc2IHJqztBM6RHeFAuMFtKez5dwRCC0jH7APAnqebc3dAm3Nm7Z8/awS+oMb7khptz6UFhLbn1CJ4Tq3rPTd2Q9pSSi9qDWWvhXnGwTi3n+sW/v6B16e+wLYX5g7N5K7D309p7a2ryXHtVJuDcfBdQbIP25nuys8qRERERERERNSCGNYmIiIiIiIiIiIiIiIiIiIiIiIiImpjo0aNwrRp09KOW7t2Lbp06dIKKyIiIiIiIqI9zejRo/HXv/417bj58+fj0EMPbYUVESVqaFg7fh8R2iaSjkkIAgpzfcaPzsDMmTMT5i/qMxpdTnoksBBtb7oxQRW3zT2aDYfqGNz4tg6EtjX8OLYOhLW9x7Td7m5zY9rxce3AfQ0gN1ugT/ci9OnWDj07F6JbST5K2uWifX4OcrMjiDgCMaVQWV2H7RU12Li1AuvKd2D5+q1YtLoc364sw47KmvQvvPeKe8m60Gtet+UHbJr1OFTV9uS7WmdcfBouv30c8qJRP/gXF9WW9nYkIaotIWEj2va2uTaxPy+qLWxMWwhISEAIL7rthrWlcJ9LIK8tBZJFtTXCYbw/vfAnXHXFVWlfrcMHHo65c+c2e1QbYKyO9ixbtmzB1KlT8eabb+KLL75AeXl5Wy/JU1hYiEMOOQRnnnkmLr/8cnTr1q2tl5TU5MmTcdttt6Gmpib94BSEELjgggswdepUZGdnN8u6brrpJkyePDmjsddffz0ef/zxZjkuJReNRlFZWVnvmAcffBA333xzK62oZXzxxRc48sgjM4q6A8B9992HW2+9tYVX1bL8mHUGY9CAsLa7Le4LalBPVNvtFpsvivH30Up52e0v/u8LDDt2GAAgEolgw4YN6NChQ7qn2Wi6thZlF1+C6n/8I+3YhoS1t97/ALY9lvjnVvtf3IWCq65MGTHpP2kAACAASURBVFAGACiFTVdehcr3P0x4qNM7byO7/2ENjmpDA0u2LMaism/9L6qx8WwhBCJCQggJR2TZwLbwzrMdETFjpAMBAUdIwH6BjdD++bOwX1rjBrUh7Jmu98U1dm1ae+ffWmj/fDt4DquDnysCV8KPZnvP3UatAUBIP0DtntsHXyN332SBbT++DRvvdryfWX81IhDjhndcL/IdjGuHP4amj2unOYVvic8NTVLfHxbpduXnFSIiIiIiIiJqIQxrExERERERERERERERERERERERERG1sT/84Q+45ppr0o679NJL8fzzz7f8gqjNKaXw9NNPY/ny5Rg9ejQOP/zwtl4SERERERHt5oqLi7F58+Z6xxQVFWHr1q2ttCKiREnD2uaBjPdpSFw7GAV87dXXcNHoi5Ie44DLF0FmFwUW4kcEtY1pu/Fs/2iB7TaAHRqvY/Z2IJRtY9nmvg4HtOPj2jrmbQ/Gud05vTVo5a/BrhnecRFYYziMiED4MJ4I5OYQCtQFI3YSsYot2PbFX1G5al7SeVzdenbDHU/cjl4H94Ij3Ri2jWpLCQf+bQnHjBE2qB0IcDtSQnj7moi2if6ZQJ4U9nEpYNPaZtXCRP4A2OCf/1yEEAgF9yAQH/VTMYXc7Nx6nyMA5Obm4oUXXkB1dTWOOuoo9OnTJ+0+mWKojvZkO3bswMsvv4zXX38dc+fORVlZGXaVPEJ+fj769u2L0047DVdccQV69uzZpuv58ssvMWLECKxYsaJJ8/Tu3RtvvPFGs3/ZilIKXbp0wcaNG9OOlVJi6dKlbf6a7smys7NRW1tb75jnnnsO48aNa6UVNb+amhp07twZW7ZsyWj8cccdh88++6yFV9XytPelL2nGWP75c+oxqb6cxm5IGdZ2H9dAXJBbQ9n7Yy8eizdeewMAMHjwYMyePTuj59koWqN80k9R8eproc3ZA/pD7dyJuiVLQ9szDWur2lqsPfIoqLKy8LyDBqHTtFcBmeZcTQOqrAxrjzseeufO0EPR80ehwyMPh7b5Ue36P+9sq96KT1Z+FPpyGgcCUjreebT5whpzzuzICCTcL7kRcJwIhLbn5NqB+e4ZaYPajn8ubRdlItsC0lSnIaWE1iakDe1/cY0bqXa/0saNXCcmsf2b3qcOG+2GgjtJ6HEppPmRTBHYducIfXaxYx1hvoTH+6gTjGvD/AybmLa5ThrXjpM2rp3GLnme38jA9i75XIiIiIiIiIhot/fLKWdAtvUiiIiIiIiIiIiIiIiIiIiIiIiIiIj2ZhdccAGi0WjacS+88ALuueeeVlgRtbRZs2bhiiuuwNFHH40uXbqguLgYJ510Eh544AFcfPHFKCgowPjx43H//fdj4MCBKCkpwUMPPdTWyyYiIiIiot3UkiVL0ka1AeCEE05o+cUQNUY9/a34MJkObU9R+XLja8IPpY0cNRITb5yYdPiy5/8LOlYdnsCGAL0YXOiCuGsBwETagnk3/+jSPm6uBRwzVjiAcMxjXmrOjBPedruPHevNZZJ5dru5764BQnpjBRxzPO9xe9seQwiZcHH399fmzhWYT0g4+R3RYcgEdDzpZ8hq3z35ewHgh+U/4O4rf4WKbRWQcCBlIJ7tRbUd+5gb3rbHE9KL+8GktCG9MJ+wwUARWL//SgohIKQI/Rx4kT0RiGqLYPgvkeM4KZ9bUFVVFUaPHo2xY8fi4IMPRk5ODk466SQsW7Yso/2J9lYFBQW46qqr8O6772LDhg2oqKjAn/70J5xzzjno0qVLm0Yad+7ciblz5+I3v/kNevXqhWg0igEDBuC///u/8d1337XaOqqqqjBy5EgMHDiwSVHtnJwcPPbYY1i6dGmzR7UBE8ueNm1aRmOVUhg+fHizr4F8sVgs7ZiSkpJWWEnL+dGPfpRxVLuoqAgzZsxo4RXtGpJFtdMKRrWRWVQ7YW6v4K1Dke2PZ3zsDTn55JMzXVGjbHt4ckJU2+neHR2ffx4yL6/R81Z/+veEqDYAFF03IaOoNgDIkhLkX5z4RT8V774HXVnp3fej2sEpkkfQC7OLkCWzobWCVgpKxxCDuVbafDlPDDEo+54oFYNGzD5u/pzQMI/FEDNj7H3zRT/mvVbQUBp2HgUFBaU1YlpBaXNbe/tpQHh7QQvl3Vbwb3uP2S8P8r5CSGvElIIS2ntecOcGEPPuh7e7Xy3kr8P9AiL424DAFxH5P8vu4+Zh+zNvf8YTQvMJb28971UG6pu3uX41WPC7mRpwGqYDv/eJiIiIiIiIiJoTw9pERERERERERERERERERERERERERG2oQ4cOGDt2bEZj77zzTlx44YVYunRpC6+KWsK2bdtwwgkn4IQTTsBzzz2Hzz//HOvXr8fmzZvx8ccf49Zbb8XLL7+MysBfkAeATZs24ZZbbsGAAQNQXl7eRqsnIiIiIqLd1f3335/RuJtvvrmFV0LUMlLFtesb4w5yg6xSSDz48IPo0rVLwr5a1WDVG+eidtuqwISJiezEo7l/hVd62004W3gRbTe8bdYhA2MchGLaNnotRCDCHQxm24i2kI65Duwn4PiRbhEJzOdfzD7uRXoXxF38x8PX/jqCz81sz+lyCDqd+Rt0OuM3yGrXLcm7A2xYswEjB5wPAQEHNqpto9lSunFtCUeY8LaAMJFtISGEue1AeK+PiW77oWzpZszdcHYga+5nuOHF4bwtwnuH7EOB910IQAMVFRVJn1M6tbW1+OSTT9CnTx9cddVVUEo1ah6ivU1ubi7GjBmDN998E2vXrkVNTQ1eeeUVnH/++ejWrRukbLt8QmVlJb766is8+OCD6Nu3L3Jzc3HooYdi4sSJ+PLLL1vkmE8//TSKi4vx+uuvNzpWKYTA2WefjfLyctxwww3NvMKwIUOGZBzM/vbbb/HUU0+16Hr2Zpn8c6dTp06tsJKW8dBDD2HWrFkZjRVCYMaMGcjNzW3hVe3K4s+nG/HnSbLTbTdqrDWg7bzCP1//9puF2Lp1q7fP8ccf3/DjZqjilVew7eHJoW2ysBAlU/8Ep7RxEXk3FFz5YWKUXRYXI/fEE9JMEL6bP/K8hId1RQWqP5sNID6qLeyYxKi2H7AGOuQWI6YVYlBe6DqmtQlUww1f24s7BjCha60RUzHElBvi1tAq5kWwY1CIKRPfhlZQStn32/yPtn/OeKHsQHRbKe0d1wS7vey1l9HW2g0/60Dw2r94t7zgtx/i1vY5upFt93WKD2wDGlDBkDbMZz3vi5Rg1hh4nc1DAlpoMxQakP7Pd/x3LjVHXDsYo2/U78/65m/KnOEfx8x2YVybiIiIiIiIiJoZw9pERERERERERERERERERERERERERG2sIbGKv/zlLzjwwAPRqVMn3HLLLXj99dexadOmFlwdNVVNTQ3uvPNOdOzYMeOQQzJfffUVunbtihdffLEZV0dERERERHu6d955J+2YvLw8DB06tBVWQ9RIDQh1AW5TTiBYqwsFsMMPmU1C4NHHHk06X9XGr7D67R8jVu2G/4SNa4vwfe8Q7tHsBuFGp4FggDoYrzbTSW+sgBu9jg9o+7FsIUxwOxS/Fn6EW4hgFNsez41sh6LZNogt3GsHgAOBSOiSLMrtXwLz2tvCe44Osjrsj05n3IuCg89M+b79ZOgYfDN3ISQkHGli2hImoO3YYLiAgCMd7xkJN5ztRrYhzNMQ7qPmfZBCBPbw09rmvbehbCHCPxfav0oW1RZCYMGCBSmfTya01nj22WfRvXv3Js9FtDeKRCI4//zz8corr2D16tWora3FW2+9hYsuugj77rtvm4a2q6ur8c033+Dxxx/H4YcfjuzsbBx88MEYP3485syZ06S5Fy9ejIMOOghXX311whc1NkT37t3xr3/9C2+99Rai0WiT1pSpv/71rxkHjCdNmoQdO3a08Ir2PnV1dRmN213D2gsWLMDPfvazjMffddddGDRoUAuuqJXV06zVoXPj5NtT7uvGcEXgyu8P++HsuLnj9wkGgh/+nR+6llLi6KOPTruOxqj+7DOU3xL3MxGJoOMzf0BWnwMbNWcwDlw9e3bC47nDhgKRSD0TJG7KOvRQyJKShIerP/ssENX2z2RTRbUB/3aH3A4maO2Gsb10dQxKx7xosxu+1kpD6ZgXk/Z+aY0YTETbi3R7IW3tx6fdYwib09bKi1mb4ym4GW2zLXCtNepUDDGlvPtKm3i3iX7HbJjbPh9vlkBoWwDKC7q7z9mNUycGtv1oto2/a22fl3kuSmvvtQ/Htf2fY+/nWiBlNLqpce3G7tPQ+Zsc2M50OOPaRERERERERNSMGNYmIiIiIiIiIiIiIiIiIiIiIiIiImpj/fr1w7hx4xq0z8aNG/HQQw9h5MiR6NGjByZNmoSNGze20AqpIdavX48f//jHyMnJgRACOTk5uOeeezKOVdSnpqYGY8aMwSmnnIKqqqqE45aXlzfLcYiIiIiIaM+wfv16rFu3Lu24Y489thVWQ5RGurZWPXFtkeLBtHFt2EiyPf6I80Zg1KhRSeeq3bYCm798Krwg4V65gbtgbDtuuxu5Do0P3nYC+/sxbC+uHYxhCwEBxz4WH8p2o9tmWziw7XiBbSEifgxbOHZ9jjfOD2a70fD4KHdcnNuuRQjHhL8DY4S7DicXHY68DEX/dX7S13jtyrWYMPI6DO4+BH985AWs/s8PkNKPapvAtjSRbGGC29LGu80qzGPm2ry25vnDD2oLQEhhXxP3FffeSAhhR7rt9ECeO/jz4l737Nkz6XNpqHXr1mHAgAF46aWXmmU+or2VlBJnn302XnrpJaxYsQK1tbWYMWMGLr30UvTq1QuR+iKnLay2thaLFi3ClClTcOyxxyIrKwsHHHAALr/8cnz88cdQSqWdo66uDmPGjMHBBx+MxYsXN3otWVlZuPfee7Fq1apWDwpHo1E8/vjjGY2trq5O+c9larxMv6y1tLS0hVfS/Orq6nDCCSdk9PsJAAYNGoS77767ZRe1ywufR6cL63pB4WAYNzCFiTDDFLeFtzEh2isAzHh/hnf/gAMOQFFRUWOeQL1qv1uETVdeBcT9t7MO99+HnCFDGjVn8LmrrVtR95//JIzJHnh4PROk2C4EcgYOCD0sANTMnVt/mNntbQd2ctfYIbc9NJTdQyGmTKDaj1crKMRMtForE65WJihtwtThwLaykW13PnhxawRHQGvlvVZuwBow0WqlFCDcmLX24t5K+79v/eB3IN6O8M+fuzIvhO2uwluf+1L79xFYafhe4JbW3msAu4aEn2EvKi8S49pKI3Dw5O8ZYPPiDfjVSjHq+tbQrMdhXJuIiIiIiIiImgnD2kREREREREREREREREREREREREREu4CHH34Y3bp1a9S+lZWVePTRR3HEEUfg3//+dzOvjBriggsuQNeuXfHKK6+gpqamxY4zc+ZM5OXlobS0FMXFxcjLy0OXLl3QsWNHZGVlISsrC8OGDcPMmTNbbA1ERERERLTr+93vfpfRuBtuuKGFV0LUTBoQ19ah7fVHu9xIshQSL7z4AibeODHpuC3fPAtVvS1uQXGBbBEf2A7GvN1otl2tF6l2Y832tvCD1V5cOxDO9kLWbrjaDWmnDGw7XmDbD167kW3HvwgHEJG4iLYTOKYb4Y54xwvGtINjvbntXMG1tOt/MfJ7Dq33PXnqgSkYdfz52LB6fTiqLd2QtpfS9kLbInBt1mBeZxPfFt7rK7z3LC6qjUBU23+XEnj7C4FOpZ3Qs1fzxLWVUhgzZgwee+yxZpmPiExo++STT8bzzz+PZcuWoba2FrNnz8bVV1+NPn36ICsrq83WVldXh2XLluGPf/wjTjrpJGRnZ6Nnz5645JJL8O677yaEgV988UW0b98eL774YpNilCeffDLKyspw++23N/UpNNqVV16JQw89NKOxH3zwAT7++OMWXtHeZf369RmNKygoaOGVNL8zzzwz43B4QUEBPvnkk5Zd0C4qeIZTbyw3/iERuko7znSJtbfJDSUDwNIlS1FeXu7t0r9//7TrbqjYhg0oG3sp1PYdoe2FE29A/oWjGzVn/J+/tQsXJh2XdVCfFBPUP3/koIMTttV8+x0QU3Bf2FRRbS/s7K1RoyinHZRWiGmFOhUz4WsvmK2g4Qa1NWLKjVXHzHYbxNaBixfIdi/aBJcjTgS5kVzkRaIoyC5AfnYhCrLykZ+dj2gkDzlODqTMsp/MTAw7pkzUW+mYmTv0K7BWmOOatdg1eVFu8xIorRFzx8APbbtBag0EAt5+hNt9Cd3IOHRwe/CVDmwTgTC3Nm+AF9dW8e9B/Nuvk15nKn7eBoW5myGU3dyRbfc9ISIiIiIiIiJqCoa1iYiIiIiIiIiIiIiIiIiIiIiIiIh2Ae3bt8czzzzTpDlWrVqF448/Hs8991wzrYoa4qyzzsKrr77aqn8BuKysDJs3b0ZVVVVoe11dHT799FOccsopKCoqwsUXX4xly5a12rqIiIiIiGjX8Oqrr6Ydk5WVhXPOOacVVkOUgUw+Ujcxrp0ylmzj2jnZOXjw4Qdx6223JoxRNTuwecHzKRfhRZoDC7XJbnixbeFepI1ri0A0W6SIaztmnLChakTgxbXdwLaQgbi2G9h2o9oORCiGHYxsu+MiSBXbDsazhR0DuDHtCFLFtOOD2l70WzgoHnwjovsfn/R1dGmlkZcXTYxq2/WboLb7WrohbfMaSvta+++JG093k9n+r1RRbe29p4GfkeDPqL19zdXX1Ps8GkJrjZ/+9KeYNWtWs81JRGGDBw/GlClTsGjRItTU1GDu3Lm4/vrr0a9fP2RnZ7fZumKxGL7//nv87//+L4YPH46srCz06NEDp5xyCtq3b48xY8Zg586djZ6/c+fOmDVrFmbMmIGioqJmXHnjvPvuu5Ays9zFBRdckBAap8bbuHFj2jHuedHu5IknnsCHH36Y0VghBN577z1Eo9EWXtWuo1Eh3GCwOf5a2AZxYH43LlzfHO7Yhx+cHBrWr1+/hq+vHnrnTpSNvQyxH34IbY+eew7a/fctjZszyX//q1u6NOlYp8e+SSZIMz80nJ7mC1vcs1cNQNfUom7VKm9MaL5UUW17nSWzke1kQ6kYIDRi2g9pK6UQ0zC3YyaYrWMxE5lWGkqZsTGlEIPZRwiBaFYUJXml6F7YA7069MaBHQ7C/u16olthd3Qp6IrSaCeURktREi1FabQTOkU7o2vBPuhe2B37tt8f+xR2Q2m0E4py2iHHyQE0vFC2iWUr79oLequYF+R249heSFsraGX3sa9FnV27G9nWWnuvXjCwrW0o3H053Xi3XVQozO2+pvG/l7y4ttZeQD4hrh24qRD+51lj49rNEbduSiQ7430z+McJ49pERERERERE1BQMaxMRERERERERERERERERERERERER7SJOP/10TJgwoUlzVFdX44orrsCECRNQU1PTTCuj+iilUFxcjHfeeaetl5LU9u3b8fLLL+OAAw5A9+7dce+99zJCQkRERES0F9i2bRtWrlyZdtzAgQMzjhoStYomNrVSxbWD9xLi2naQG5EUEPj1b36N0047LWH+LfOnQNVWIhTQDsQnhRfFBsJ/jTcQ1w5c3PHp49rSHkfax91YdcSParshbOl4YWuE4tnSBrYj9vGIH9n24tTBtQSP44TWIuwx/f39Y7rHCEXAERfbdnJR2Pe8hNc3XvsO7eAIx8S0ISHt8R0h/MA23Mi2hBA2pS2Evw3C2x5IaNsot/Aed6Pa7o+ECGxwo9rBnxH37Z84aSKKi4vTPpdMaa1x4oknYsWKFc02JxGldsQRR+Dxxx/HN998g+rqanzzzTe4+eabcdhhhyE3N7fN1qWUwurVqzFz5kxs3bq10fNEIhHccccdWLduHYYOHdqMK2yaHj16YOLEiRmN3bRpE2688cYWXtHeo6ysLO0Yx3FaYSXNZ/HixQ36GfnZz36GIUOGtOCKdhfx582Nj2/7cyAUOPaiyYHvJxEA3n/n/dB+Bx54YMOPnUpdHTZNuA618+eHNmcPGoQOkx8GGvH5N1X4t27lqqTbnc6d4iZIM78d4HTuHDof9Y6zYlXmUW339bZ38yIF0MLGsrV7sQFtXYdYLAatFWKqDjEbqjbRahNOdqRESW5H9G7fG4d0PBT7t+uFTtFOKMwuRJbMqv+JJZElsxDNiqJDbgd0zu+KHkX7oiSvFNFI1Itbq8AaFDSUBpTS0MLmnG1IG0J78WwzTtlwtf8zaDPiocC296oLb6QX0PaD0X7A2otrB/cNvB9a+WOTxrWFv1fw2n87E+/X90vp5v3vvPUdK9N96xmQ2RoY1yYiIiIiIiKiRuL/24WIiIiIiIiIiIiIiIiIiIiIiIiIaBfy+OOP45prrmnyPE899RT69++P1atXN8OqKJm6ujrcdtttyM7OxubNm9t6ORn54YcfcMcdd6C0tBRffvllWy+HiIiIiIha0KOPPppRmOjqq69uhdUQNVC6H12R7uHEuLaIS9SFxgj/mMFw8u133J4wd6xqM3au+hh+HNtOkBDXdu/LwJGCwWz/uv64tmPHORBwvO1ChIPZsI8JBALbNnINN6QdHAs3jJ3lRbnd2LYXvw5Gt+MD2gnH8S/B47hBbSEi3vorV83F+r/9DOvfu6ne9zEvmofsrGwvkC1hwtmOF9EOR7WljWRLL7AdjmoLGzz3otpuatt7z4PvoPB+LhKi2u57a69ysnOw4JsF6Nu3b73Pp6F69uyJzp07Y8KECfj888/N80hyIaLm1a9fPzz44IP46quvUFlZiaVLl+L222/HwIEDEY1G23p5DTJ48GCsXbsW99xzT1svJamHHnoIpaWlGY39f//v/2H58uUtvKK9w54W1q6rq8Pxxx+PWCyW0fj+/fvjvvvua+FV7bqCZw4NiuGGT39Sj0txzOBn01WrVmPjxo2hMfvvv3/6iTKhNbbc9QtUzZwZ2hzZbz+UPPcMRE5OI6ZM/SRj69cnbBPRaPg4GUa1ASBS3CHpLnVrfgjPlyqqba+DS87LyjVRbcTs0WLQWiOmY3A70156WmvETN4a7XPb4cDigzCg80Ds225/FGYXtci5pxAC0awoSqKlJrIdLUW2k+MFtpVS0DpmLyb8HXzMjYVrrQAvsu2P0cpExU2oO2bD1DaWbS8xZV4B990wc6pAwDuQ0o4PcIdf+sS4dopIdSjMDTcAnlnMGqj/57I5ZRrZzmjdaX58GNcmIiIiIiIiosZgWJuIiIiIiIiIiIiIiIiIiIiIiIiIaBfiOA6efPJJvPDCC+jWrVuT5vruu+/Qo0cPZGVlYcyYMbjvvvswc+ZM/qXUZjBt2jQUFhbi/vvvzzjWsCspLy/H4YcfDiklCgoKkJ2djXbt2uGQQw7Bb3/7W1RUVLT1EomIiIiIqIleeumltGMcx8HYsWNbYTVEjbALxLWPO+64pHNXbfgysFOquLY090X8kURgbOA6Ia7thq/h3fe3R8xYG78Ohq7hBbEdCATGITAuFL+WACJxcexI4DrVbTfyLf1jh9bprsXGtoVE3Y6N2PDBHdj48d2o3vBNinfO17G0GFI4kELCERJSSjjCgZSpo9oCbjxbunnsUFRbejHqQCQ79LMm/HcrVVQ7EDN0de7cGQu+WYAHHngA++67L7KzsyGEgJR23Y0MlG7cuBFTpkzBMcccAyEE9ttvP0yZMiWjKCoRNY/evXvj3nvvxbx587Bz506sXLkSd999N44++mgUFBS09fKSKi4uxnvvvYfZs2ejpKSkrZeTkpQSr776akZjlVIYPnx4C69o71BeXp52TCQSaYWVNI+RI0diw4YNGY2NRqP49NNPW3hFu55MQ70hwXBz/LUIh5vd6G7C6XncHO7Yhx94OOFwXbt2bfgak9j+h6ex44U/hbbJ9u1R8uKfIIuLGzxfuv+mqpKck8nCwsAE9cwdFysWAES7dgm7aACqbJN/x4a0g1Ftrd3UczjwrKCQ50RNUNrGomPKhqWhoWIKCjEoFYNWClpodMnvjCO6HIV+JYeiOLc44XNVSxIQyM8qQJeCruhW2A3RrKgJZAsTxo5phTptEtTK3o9pBaViNrTtR7PdV9hNbbtB7Jj2MuLmNVHKj2zbZLb7UvvvkbvNj2ubq3B0Oj6urbR/HE+S3zvB+w3RrP/N33+a9QypP7CdNsCd5HNUwhD+/xiIiIiIiIiIqIEY1iYiIiIiIiIiIiIiIiIiIiIiIiIi2sUIITB27FgsXrwYv/rVr5Cfn9+k+erq6vDiiy/i9ttvxymnnIKhQ4di7ty5zbTavc/kyZNx/vnno6qqqlnmc3KLIWQkdD+/x0mQ2YX17NU8tNbYuXMnamtrsW3bNixcuBD/8z//g4KCAhx00EG45557sGPHjhZfBxERERERNa+amhosXrw47bh+/frtVtE82gs1Ma6dbLpwXFunjGu7fn7nzxPmqSlfGJqx3rh2IJ4tvIMIwA1vQ9qgtg06CxON9vaFY2LOwoxzA9YCfrDai1cj7uJFtR3AjWFLE9k2ce4k+yA+lu0AiCQZk+x4wfi2u74IBCKo3bISa6dfi6p1X6V9n445/mjc98Rv8fbfp0MK6cW1vZA2Uke1hQCkMK+ZCWqLcFQ78H4J977wtoQT6MGYtnsdF4MLJ9MFbrnlFnz//feoqqpCLBZDXV0d6urqUFtbC6UUpkyZguzs7LSvQSorV67E+PHjUVpairy8PBx00EG46KKL8MILL2Dbtm2NnpeIMtejRw/84he/wJw5c7B9+3asW7cO9913H4477jgUFRW16docx8GNN96IjRs34vTTT2/TtWRq6NChOPPMMzMa++2332LKlCktvKI93+bNm9OOycnJaYWVNN0zzzyD6dOnZzRWCIG33nqrzX+f7jriv4Sm8fFtfw6YsnDgdFtDx507Ae9Ofzdhqs6dOzf8+HEq33kHW3/16/ASpC8ImwAAIABJREFUs7LQ8blnEenVq8HzpX1FBKC2bEnc7P533Qa8pN6nify8pGtQW7eGotruTu5tgcTYuSsnkg0tAsFpbXPTSkMjBq0VtAa6FHTFcd2PR9+OhyCaFc188S0k28lBp/zO6F7UA3mRPBPODl7gBrLNxX/MjWwr+5zd8eY2tHktFMzYYBpbazc6boPYIi6urQNxbeXHtkPX9qVXUPZ90YnvW9yvIG2Pk3BJwYuCN/Xi/lJxl8CY4Brri2jXG9jO4PcF49pERERERERE1BAMaxMRERERERERERERERERERERERER7aKi0SjuvPNOLFmyBHfddRf69u3bLPN+9tlnGDRoEO6///5mmW9v8uKLL+Kmm25q+l/oFRLFh9+IgyaU44BxS9Hnmg3Yd8S76PmTeThg3FJ0P+tVHHjFcrTrOwYNroQ1A601Fi9ejDvvvBNFRUU44IAD8PXXX7f6OoiIiIiIqHGefvppKKXSjhs7dmwrrIaoiZoQ1xZxoWR/OhHakiyu7caUDx94eMK81WVfhwdnEtdGfXFtG8721uvY237o2sShpY1hxwW23Ti3DAa2I/44L9btQCAC2Ki2EBFvH2Hvw73AMcdKuEQCAe1ASFtGbEg7LrANCUCj7JN7oOsqU75Xubm5uPiKi/HBvPfxwhsvYNRFI1FYWAgpHDh27VJKG9I2MW0pk0W1pf8KN0dUOzA+XVQ7E1dffTW+//77jMamU1VVhcWLF+PPf/4zLrvsMrRr1w75+fk45JBDcO2112b0BQtE1HSdO3fGrbfeis8++wxbt27Fpk2bMHnyZJxwwgno0KFDq63jiCOOwKpVq/DII49Ayt0rI/HKK68gNzc3o7GTJk1CRUVFC69oz7Z169a0Y5ryJRCtZfny5ZgwYULG4ydOnIiTTz65BVe06wufAddX6k2+Y8LZTqpuro4PPvtHW79+A9auXRsan52d3eQvGa6ZNw/lN9yYsL3Dww8h5+ijGjxfJlFtAFA7E/88Erm59YeQ46LDIrBd5OQGxvnU9h0po9rQ4XczPvScJbO890QphZgboVYxxDRQmN0Og3sMQf/OhyMvEg577wqynWx0ye+KrgX7ICKzoLSyMXAFrZSNYcPNa3txbPc5Kq1sNNvs4wa2Vcwda+Pcocg0AGGK1m5wOxTXdsfo5HFtE/S27ynCcW2l7b+rSRFCBwAtdPAjZNr/VNwcYW1PA46bbO2ZPpZ2Xsa1iYiIiIiIiChDu9d/ESEiIiIiIiIiIiIiIiIiIiIiIiIi2gt17doVv/zlL7Fw4UJs2rQJr732WrPMe9ttt+Hll19ulrn2dNOnT0ffvn0xZsyYJs3j5HRAYe9z0fuSr1B6zC9Cj+V1PQbZRT0DWyS6nPAo9h3xDmR2uyYdtym01li2bBl+8pOftNkaiIiIiIioYZ599tm0Y4QQuPbaa1thNUTNoAlxbfNwsgGZxbX79++fsGddxUZU/DA7PLjeuLZ7P4O4tpDmceEAXhjajWs7JvAspR3rR7aFvZiItmP2ExGYwHY4lO2FtL3QthvMduJC2ckuTiigDZEFIbLMXIG5TSjczFm1fiFqt/2Q9L0pLinGDbdej4++nolf/O4u7N9zfxvONs/BsVFwR0p4v4Q0kW0kRrUFhB/bThbVFolR7fgAe0tFtd15u3btisrKSuTk5GS0X0NUVFRg4cKFePLJJ3HQQQehtLQUU6ZMafbjEFFqxcXFmDRpEj7++GOUl5dj+/btePLJJ3HqqaeiY8eOzX68oqIivPbaa5g7dy66du3a7PO3hmg0isceeyyjsVVVVRg5cmQLr2jPtm3btrRjMg2dtxWlFIYMGYK6urqMxvfr1w+PPPJIC69qz5M0bCu8lrAZk+Rra5JvMGMfeTDxfSgoKGj8IgHUff89yi67HLq6OrS96L9vQXTkeQ2eL9OoNoCEYwKAyHLqmTs8uwhtF4A9P9Txe1VXJ49qx80YH3iG1ojIiAlJ65gJNtvAtBQSh5YeimH7nYgOua33RRCNFc2KokdRD3TIbW8S2lohppWJWEMBSvtRbftLw4aztQlsK61NUFzFTIjbRrfdOTQ0tLDpczuX+2oqN66tbVzbfZUDcW1t495BblxbaWVef1fc75GEuHbgfr1RbCSJcGdyiZM0sp2h+Fh8fc+rQfMyrk1EREREREREGWBYm4iIiIiIiIiIiIiIiIiIiIiIiIhoN1JcXIyRI0dCKYUnnngCkUikSfNddtll+Pvf/95Mq9uzVFVV4ac//SlKSkpwzjnn4LvvvmvUPIW9zsaBV63BQRPKccDly7DPj/6ISEG3jPfP63oMDhy3BAX7nx6KcrW2BQsWYM6cOW12fCIiIiIiyoxSCvPnz087rlevXohGo62wIqLMiHSfeVslrh33kAb2228/tGuX+IVX6z+5EbHqzeHBKePabsi5vrh2ILANG9d2g9r2Erov3P1s5BrmYgLXERvYlhDSDV3HRba90LYMBLEjfnA7FN+Oux8IbAsRjHwH5vZuR7Bz+UdJ35MLxpyPj76aietvvR4lJSWQMCFtRzpwhISEAymEDWZLczsQ1DYBbgkpBaRwzOuaLqqNxKh28OegpaPartzcXMyaNQtStuxf9S4rK8P48eMZoSVqQwUFBRg/fjw++OADlJWVobKyEs899xyGDx+OTp06pf/nXwpSSlx55ZXYvHnzHvF7/KqrrsIhhxyS0dj3338fs2bNauEV7bkyCWvv6p8TRo8ejTVr1mQ0Njc3d6/+72CZRG0TxsQHf91wcIrIrYkQp9ruPyAAvPX6mwnjmvJlI2rzZpRdMhaqvDy0PXrBBSi6cWKD52tIVBsAkCzuLlOHtZNNpQMnm0LKhLwyAOjaam+nUFQ7SeQ8GNXW0JAiAuVGp5UJUhdmFeGUXj/CQR0Pzvh8dlcgINAxrwTdCrtDyogNa8egEDPX2jw/aO3dVm5sW2sT1NbKBqT98Da0hlLaxrhVKKrtXgMwY7SCLWsnjWsHue+PgjKfGLWOew8R+qEL7W/XCK2Tt7Htx0vv04zWDbtAhw8eWnc43p2Sjr+bPLBdX3g7Hca1iYiIiIiIiCgdhrWJiIiIiIiIiIiIiIiIiIiIiIiIiHZDQghce+21mDVrFrp27droeWpqajBixAgsWrSoGVe361u/fj3+9re/4aGHHsL48eNx+umno3///ujWrRsKCgoQiUSQl5eHRx55BJs2bWr0cdod/BPsc9oLkJHcpi1YRtDtjJdw4JUr0fGIm5Fb2h9ZRfvDyS2Gk9sR2R36oP2hV2Hfc99GUZ8LILMKmna8FMaNG9ci8xIRERERUfP585//jLpkca84F154YSushqhh2j6uHXfPhphHjBiRsFft9tVYN2MCoGOBPXXgtjtBXFw7ENMOx7XdULawoWo/IO0HsP24NmCi1n5g217g2LkdCEQg4O9rItvShreThLa94HbgsfixIn58/DyRUHgbOoaK5Z8kvH6jL/0x7nn0HkTzol5QW0rHhLJh1mui2nabEBD2tnDHeCFtOxa7R1TbdfTRR+ONN96A42QWX2yK119/HTfccEOLH4eI0svNzcW4cePw9ttvY/369aiqqsJLL72EESNGoGvXrhmFtg855BAsXboUTz/9dIsH+lvTO++8k/HzOf/886GUauEV7Zl27NiRdsyuHNZ+8cUX8eqrr2Y8/rXXXkNxcXELrmh31Awh5fgpTDU4WItOGFdevhmrV/+QMFVjz4V0TQ02XX4F6pYvD23PGTwYHX53f4O/rLbBUe0GzR0OCyeLagOAFuG9PCo+yJwY1Q4dQ4ePqHXMRJKhsX+7Xjit95lol9O+8U+ojeVG8rBv0b6IZuWZeLZSJrINBR2KbGuYXLZCTMfMrbjotnb3E35QW8PEs3Ugrq3tP3M0kDSurbX7ePi9MMcw2+Pj2jr4ewYIxbS9TUJ7HxeDc2ccv05Lhy/hj0h2WSmOE//73bubOrDdqBUyrk1ERERERERE9Yi09QKIiIiIiIiIiIiIiIiIiIiIiIiIiKjxBg8ejHnz5uGCCy7A7NmzGzVHeXk5zjzzTMyZMwelpaXNvMK2sWLFCjzzzDNYsmQJVq1ahfXr12Pz5s3YuXMnampqWvwv4AonB52OfwDt+45p1nllJB8lR92BkqPuSDkmb5/BAICdq2dh07wHUbmmcT8XyXz33XeYNWsWhg0b1mxzEhERERFR83ryySczGnfTTTe18EqIGkcIUf/n9rjQceIEqLeKJyCSBL2EFzpLmEIAd/3iLrz99tsJX761c9Un2Piv36L0mDvjFqYDswg/NAgB02oWgFYwAWwVODJgotkqsJ+7OglAmz6gBgDlhfiE0Oa+FoDQ/nHt6yiC6xLaPlc/yufywm7p/r2JDU6H4692vV4u3BTZKlfPhqrdmTDF+JsmQNogNoSEBCBgQuFCuAlsCSngBcRDv4Qf1RaB9WQa1Y4vxrV2VNt19tlnY9GiRTjppJOwcuXKjOZsrCeeeAKTJk1C7969W/Q4RNQw2dnZuOiii3DRRRcBAOrq6vD222/j5Zdfxj//+U+sWbMGkUgEJSUl2H///XHNNddgzJjm/ffOu4r99tsPN9xwAx599NG0Y8vKyjBp0iQ89thjrbCyPcvOnYn/XI6Xn5/fCitpuB9++AGXX355xuOvueYanHnmmS24ot1TvXHb+HPtVOfWKabQOjGC6957fPJjSc/zG/vf7GJr1qD683+HtkUOOAAdn/kDRFZWg+ZqdFQ7gy8DiH+9U0a1oQHvCwPiVhRx6o1qhw8YyBprQCuTmxZaY2CXI/FfpYelXfPuwBEOuhf2wIaKDSiv2gShAaHslxd5nxU0pBZQSkAK8wlIC2U+CWgJgRikkPadUObzh7Ydc6EhhfSb08J8hhN2vNLK7KtN/FpAQGgNCP/zpvncZd5j83HQ3Ndae583zG2Efu+5+2ntx7vTff5o7O+jhM8rCfFsb1Gh44T2i1u/N1WSdWfyXJLxXjMiIiIiIiIiojhC82u5iIiIiIiIiIiIiIiIiIiIiIiIiIh2ezU1Nbjlllvw+9//vknR6E2bNqG4uLgZV9a63nzzTUyYMAFr165tszUUH34jSo+6A5CRNltDkKrZhhWvnoiarcubZT4pJWKxWLPMRUREREREzS83NxfV1dX1junevTtWrVrVSisiapyM/v1GfV2tNLsnCwoG49rxU3z00Uc447Qzkn4mLtjvdHQ59SnISG7c3sHiXfC+Td39f/buPECOsk4f+PO+3XPPJCH3ScgJQhBIlJyQBHUFAoRDcDkCggSQa5cFfqKIiKC7KEiCgAIBLwgghyKHLCjXknAbwmUgBAIkQu47mcxMve/vj7reOrq7+pwjz2doprvqfd/6Vnd1d1VP+ilvHZVRkzHN7eP1dav25/l93IvyQvQC040gPrOOQD1xa25ODuSGh0OmRaiRPW3tC9dgy9JHYTpw0pdxz+P3AFrYwdluoDacEG03OBvCuY3gbS8o22yLvEK1AyHZ7RSqHXb99dfjZz/7GVavXp1Xv3xMnjwZL7zwQtnGJyIqllIK/fr1w9q1a3O2lVLigw8+wLBhwypQWdcxevRoLF26NGubI444Ao888kiFKkpGKYVhw4YlPhHFyJEjc65nVxQNtXZPtGJOQ2wbb6abo+ucdEVr7Zx7JbzHqIP9nflmALTSytuL3W+v/bD8o+WRmvv27YtVq1YlXkdX2/Ll+HzyQYFpVfvsg1T//nmNowG0vPIy1JatgenpIYORHr1nYFr9MTNRf8zR3u3PJ01B28fBbbJ6v33R97HHnLEzhWqHa3Duy+ZmrBy5J8LqvnkCdrvuWu8+jvQLPwZ2GjMAjU82fYwFKxdg+tBDMLxH1zzByobm9fh86+f2/r57bOAcK7h771IIwD2xDwAIp4UTwp0SqeBJfpzjDqkljCOKwMl8ACd82zjucM74Yy8C4eMMeLfNww37uEF4IdquyHFH9PxQhcl4rJw5vFrDft8N940Gc8fXFV6XQsK1Y5dHRGXRVSLp+JpBRERERNT1XXXrYegY/1qfiIiIiIiIiIiIiIiIiIiIiIiIiIiKUl1djRtvvBHnn38+5syZgyeeeAIffZR/kHKvXr1wzDHHYMaMGZg2bRpGjOgcX7B+/fXXcdJJJ+H9999v1zpGzV4Bma5v1xrCZHU3DDvpdaz6v0uwecm9UG3bixpPKVWiyoiIiIiIqNSefPLJnKHaADBz5swKVENUHDf8JmuYT4bQLnsAo03sbBETdOcs0wnYFkb3Qw45BD+/7uf4r4v+KzLW1o+fwIe/2wdNo45Fr7EXId04MFqAG9bsFC0AaDuhEIAEoLyANSe2DBDuMbiAHaYNp2oJCDsyTwRCt/2x3b5au+lt4ZBulxu2mCFYO+7+jQQTiWBD4d9721e+HOk+fvJ4J8QuGqgNOGHbTkCdFIAXgKedUDwY4XZ5hmqLUK0dJVQbAC6++GJcfPHF2Lx5M+bPn4/bbrsNixYtynucbBYuXIj3338fo0ePLum4RESlIqXEgw8+iKlTp+Zsq5TC8OHDYVmWHfZJiezYsSNnm6ampgpUkp/TTjstcah2TU0NFixYUOaKOr64E8nkZIZqx80LTXb3m3VMO3OMbVu34ePlH8cucvv24v5uZWp95x20vvNO4vbZ7qG2T1eg7dMVgWnV++0buC3qahGmW9ucsfML1QYAvbMltkZRV5cwVFt759NRWgHQsLTC14cfhsFNgyNjdxW71faEFBIrN62AcsO1hXucIyCFgNICAsrZYiUkBJQboq2Fd9wgIZ1tWAFaQkE5+/bSOc6xT2bkPqJKKztcWwtod5naDte2nx/Gb/ehcsa0z1dkT9daRY5FtNDBDUZEj0dKEX7rH7uYR4XayQh3j5fgbYNencbyhZ8a7nU3S3XvA/O23Ty/4yatM4d/E1EyXSU0O4nIaxQREREREXVJ/OsAEREREREREREREREREREREREREVEXMnr0aNxyyy348MMPsWXLFrzyyivYf//98xrjT3/6E84880yMHDkSvXr1wgknnICXXw6GIG3evBlLly7FG2+80a5By59++ikmT56ML33pS+0aqi2rGrDHNxdUOFRb53Xpd9DPMWr2p9jjhOfQfa+T0TDkEHTf80T03P8C1A86COnG5F+of/3110u9MkREREREVAJz5sxJ1O673/1umSshKp2c4Te58oCydM8U4iWMQDGzxQUXXoBZs2bF9lGt27Dp3T/go3smYs1L10Dt3ITMgdPuUoQ9zQmP9qZ5X/+VwevCvi3MdsINeJMQXnt3jJQfXi2E3VamAJEGRMrpm3LGSRnLSxmXbNOc6d4YwXFa138Ea/uayH113EnfgBQpSCkhhYQUKTvCTtihd0KknOlOtJ0bsi0FpPDXP99Q7fDj0ZFCtU3dunXDOeecg3/84x/QWuPRRx/FySefjNGjR6Ourq6osbXWOO2004oag4io3A4++GAcdthhidv369cPK1euLGNFXUuSE/H06NGjApUk98ADD+Cuu+5K3P7ee+9F3759y1jRrsMNpMwWwqljdpzDEdA333hzxjG2bdsGy7KKrDR/RceKakA0dYtObo4+x/ys4eBSA7c1oJt3hObbZLemvEK1tXfiHWBIt927dKi2q3tNDwzqNhhKKyhtwVL2xb6unOkKljNfwbKvu/Pgt1FaQzvXtdb2bdjXNewwbQ3nREbGbe0+DoD3xDAfK3e+k1INAFBK+4+jsMO0vR9t/HYubk3uxRM69MyHOZ4/rnDCwf3a3cV425u3LoivJ7ycmGddIScA2JVCgYmKEffcLvj5IxJeOii+bhARERERdW0M1iYiIiIiIiIiIiIiIiIiIiIiIiIi6qIaGxvx5S9/GYsWLcKFF15Y0Bjr16/H/fffjwkTJkAIASntMKbu3btj9OjROOCAA1BVVYUhQ4bg2muvLfEaZLZ161Ycf/zx2GOPPbBw4cKKLTdOdY+RGHHKW6jp+YUKLrXwL/7V9BqD/tNvxOAj7kf/Q25Gn4lXYchRD2PErDcxeMb9icboaKEaRERERERke/7553O26d27N4YMGVKBaohKpz3Dtc2cZSEEbvn1LRj3pXGZS7F2YsMbN+Gj+eOxYfFt0FZLsAA34Npbih8E7SYR2a2ld9sOwRahizRauyHZdri2iIRfOyHbsAOsA0HbcMK2vWBsaYRuu9fjbhvTIQHphH4L4YR5S2z/V/BEbQCw+x67Y/iIYXZwthMGHgjUlkaQtjOOcOe7oeLmtDxCtQMh2R00VDvOjBkzcNddd+G9997D9u3bsW7dOtx22234xje+gREjRqCmpiav8V566SV89NFHJa+TiKiUHnjgAdTW1iZqu3btWgwbNgz33HNPmavqGlpaWnK26Uh/A1i1ahVOPvnkxO1PPfVUHH300WWsqGspJNQ2drfIDKyMBG0L3Df/vsw1aI1169blX0cRShGqDQCpnrtFZqltWwP3qwh08e+8cKg2BGBt2hKeZDOek0bssjNBe8ct9k1lXwDUpevQrSYa/t1Vda/tgUFNg9GmLFi6DZYXsN3mhGkr77elNTQsL1BbO4HaSmloy7J/O4HbMMK1lXPfauc2ACjYgdd2Ojr8R8cI19ZaBzYGM+BWaw0tdOBk1oEgXCN42x0vwjx4LebiHIYGtjMhACkCId9u82BYeEzAtlubd1VH6me4NlHplfQ5kuRjDvONqBIK+OilqGBxIiIiIiLq0NLtXQAREREREREREREREREREREREREREZXfL37xCyxfvhx/+ctfihon7otmSimsWLECl112Ga6//nrcfvvtmDlzZlHLyUQphUsuuQQ33XQTWltby7KMZATq+n8Zfaf8D2r77N+OdRQrmBjVsPv0RL2GDh1apnqIiIiIiKhQr776KrZt25az3WGHHVaBaohKTwiRPQAnFIocHQAZQ37sEO3oTHe6O7QGUFdXhwcfehAzj5qJxW8szrg4a+dGrHnxh9j49u3odeD30W3kUXYgmTe4hBu85pUmtHvFWbIZw+e0h3KqUV5At9D2NA1hjwENASe82wxiC6UcCi8AzQ5Lc9vZAWnCbOp1DeZGC+O3E7hmTNuxMnoytGlfmWoHagsv0toOyoYbSu3EY7vrBsCLEBd+vLU0ltWVQ7Xj9OzZE7Nnz8bs2bO9aZ999hl+9rOfYc6cOYnGuPrqq3HnnXeWq0QioqLV19fjxhtvxFlnnZWofWtrK0466SQ8/PDDmD9/PqSUuTvtopIEa/fs2bMClSQzefLkRDUDwB577IHf/OY3Za6IIpxdQTuwMjq7ubkZyz5YlnWIzz//HH379s1vsbW1qJk4Ia8+QPwhQcubb0GHjqdT/fsjPWyP4LQhQwIDyD7BmjUAtWWrX2OGZcaFamutoTdvDLR3c0pTffpE+wHevr72Ovm3a9O1SMtdL1aoZ11PtKidWLllpX0cIe2kaK00hFD2SaQBCO0fAKSEgNISAgoK2j5hkVb2CX80oISC0AKWFpBSAFoCQkBoDS0s79hLO320FtDCHl+4gdpG8LQ7QUi7j5NkDSEElFLOSZCMlXLCuoUWxiTtHafEbU9JRY514jK7vSe2c4ImdytzatZGG/fYSmvtHx/F1GPWH3c7icAyiKj9tEdWtfnxVp7LD7xeERERERFRl7DrfQJGRERERERERERERERERERERERERLQLSqVSmD9/PqZOnYrXX3+9bMtZs2YNjj76aOy9997485//jFGjRsW2+/vf/465c+di9erV2LFjB5qbm7Fz5060tLSgtbUVqVQK/fv3x1577YXx48dj+vTpeP755/H9738/UVBcuQhZjaYRR6LvlGuRqu04wRLFMb9hnSxsJJ3mP0MmIiIiIupofv7znydq9//+3/8rcyVE5dPe4druEIMHD8bCFxfi3vn34u6778bTTz+dcZGtWz7F53//Dja++Wv0nvAD1A+aHCwoa03a+7+3cm4gNyS85MK4gG23j9BOaJx/50SDtv1AbW/ZIlRUbKB2+LYRjNbWjObPF0XWadrXpjkB2Wagtt3XC8T2wrXD0wSEQMbbu0KodiYDBgzADTfcgOOOOw4HHXRQzvYLF0ZDz4mIOprZs2djzpw5ePfddxP3ue+++7BgwQIsXLgQQ4YMKWN1nVdbW1vONh0lWHv27NlYtix7ILOrqqoKCxcuZKh6TnkkUGZqmkeApQZw269uy74PD+CTTz7BF7/4xeQDww6+7vPA/Xn1AeJPIrz68BloefOtwLS6I2agx1VXhjoHb6YHDYqOv3079I4dkHV1cV0yhmoDgLVmbeCkPm7L1MABXj+vv9Z+G+d/SitoAFWpKlTJqkhtu4r+DQOwvXUH1u9YawdqQ0AL++Q+dsC2hhQCGtI52pIALKQgoSEBOOHWyjkm0RJC2uMoJSGlgtASWgj7mEwoCEgo+OHa0ALaHsA+95EQUFoFwrC1co+F7FB6rTWEtI95zRBttz0yhFGLQBskCtc2ewWXE54fFAikFfEB22a4ttc2biyGaxOVRa733Lzkenq1R6h23PIznckiW1cGbBMRERERdRn8F+1ERERERERERERERERERERERERERLuIhoYGPProo5gwYQI+/vjjsi7r3XffxZgxY/DMM89g0qRJ3vRf/vKXuOyyy7B9+/acY6xatQqLFy/GfffdV85ScxMppBsGoMfes9DrgIsA2d7/BLcc305M8A1rIiIiIiLq0P72t7/lbNO9e3eMGTOmAtUQlU97hmubw9fU1OC000/Daaefhn+++0/86Mof4cEHH8y42OY1i7HikePRf/qN6LbnN0IFhcuKWwmzhXNdOFF63mQ3YNuero3AaS+aT+tQiJoZ3p2/aPCZvbwdqxZBWy2BOal0ClOmToEUKS8424zJdlLlIEU4YNtZL4Zq5zRlypRE7datW1fmSoiISuPY5NyhAAAgAElEQVTxxx/H8OHDoZRK3GfFihUYMWIE7rjjDsyaNauM1XVOlmXlbNOrV68KVJLdI488gnnz5iVu/7vf/Q4DBgwoY0VdQ9y+rjGzyD8Vxe9o3/37u3P2/PDDD4tZcGXE3HXp4cNiZ6vPP4ccNix7qDYQOrMN0LZihTeWeQqc1NChwf5eqLZ7LOCHaqdkCrWp2jxWrGsa1n0Ytrduw/bWbZBSQkBBKmkHbBsnKpLOsYaEhAUFKTSUlpAQUAJ2qLawILSEFACgoJQEpOXMs8O1tROurQEorSCdYx3thGYLre1wbdjt3GMNpbR9GCdgh3Er7R/zBo5TnDDuBGHUXti6CE90xhKZXwvM4O/wNLMY85jcG88N2DbDat3AcIZrE3U+HT1U2+S+5hUYsM3XECIiIiKizo2nWiQiIiIiIiIiIiIiIiIiIiIiIiIi2oX0798fjz32GHr27Fn2ZbW0tGDq1Kn4+OOPsX37dkyePBkXXnhholDtShGyCqmaHqjqNhS1/b6EpuFHoef+F6D/tF9i6HF/x6jZ/8Ke56zBiFlvote4SysUqq1zXMq3XNW2I2er+vr6MtZARERERESFWLp0KTZs2JCz3bRp08pfDFEF5Ay8yXX4nKV7phCvYNhXcIgv7P0F3PfH+/DCwhdyBhuveu6/0Lr1XzH1uGHR0g6SFn4iUDBmWhqdpH3x2juJbM51v5/RV4QuzjQhpBPw5vbL8BNoZ9QpJCBS3pg7ViyMrPuBEw5E927d7eBsYS9HOmNC2BWmRKgGYQdo22Hb0r+fvHUy76NdO1QbQF7Bs0REncHQoUPxwx/+MO9+ra2tOPXUU3HcccfxtTEk6wlKHH369KlAJZmtXbsWJ5xwQuL23/zmN3HiiSeWsSLKl4C9rbW0tOC9Je/lbL9m6dLyF1WMDE+bqj33jMwWANo+/Ch7qLZ51QlQ1lqjddlHgdkagOzeA6k+vaKh2lo759jxQ7UhgLp0XSFr2OUIITCq52hIIWFpBUtZsGBBaQvKua20si+B6woKCkpraK1gacu7rrQbbW1Bu9c1oADntv1+Y4drOydmUs5feL3AaeE/Zu5jr+ClYXvzhHbaa286IJzlucHqzrJCt/0ijIn+gWHWv0Brb1nub3+avw0G72ttn7/JGdu9gUA4eOS9J/B00KFZ+f89PMl7G1FXp7Uu7XOhvf7ZSqHMusyQ7SRd+RpCRERERNSpVeJf9hMRERERERERERERERERERERERERUQeyzz774J133sG5556LP/3pT2VdVltbG6ZMmYItW7Zg06ZNZV1WNvWDp6GqaTCquo9Abc89UdNrX6QbB8APo2pvHeOLemsWXp6zzdixYytQCRERERER5ePaa69N1O6SSy4pcyVElSO8YLIMzDCd2AGQ8XDcDVUOB3oJJwTNHN4cb8L48Xjm2Wfw6GOP4vvf+z7++e4/o2WpNmx441foO+Uao1ABCA1o4d82aw8sTMP+PCOckKbtMQB7HKERWEmtY4YTfh/AuJ7lzvGTq0O3zVBqYNuKBZGe0786HX4cthsA7qyBcGO24YRsuwHY4QBtvz284G0/JHtXDtUGgIceeihRu4EDB5a5EiKi0rnyyiuxZs0a3HzzzXn3feihhzB48GAsWLAAw4YNK0N1nYtSqlMEax900EFobm5O1HbQoEGYP39+mSvq3IrdY3H3DM1NJ2nw7e/u/G2icPse77djsHauOyjLqqaHDQMaG4GtWwND7Vz8Jmq+cogxRChU2wwbFn6gZ9tbbwcXq4Hq/cbYhwl2By/M2R1Xu6HaAOpSdYn3ZXcFNakaDO0xDEs3vA8JYYdcCw3pHFO5AfCAhAULUton8pEaUALQ2j6u0AJQWiIFBe0ch9iPj4YWFoR2TjikAQgF4SxBaWX3dwLQBQSglHuQ4xzC2Y+X0to9PPKC06UQTmC1cSTn9PPG8+bo4PGJuRnEbRLh7VrEToK59ZrHw4HtzK1JG+eH0jpwzB6+Hq4pdn3y3Ja11h3yGI2oEjpaMHQhAfmZ5P2+Fj7bRcJSAq9RRERERETUqXSUbwIQEREREREREREREREREREREREREVEF9e/fHw8++CBeeOEFHH744WVd1ooVK9olVLtuwHiMOPUd7Pmd9Rhy5EPoP+1G9DrgP9Aw9FCkGweh/f8prTYuHcPGd3+fs83JJ59cgUqIiIiIiCgfjz76aM42dXV1mDJlSgWqIaocL1Q5m2yH3X5ec4bZ0ZlZA32EgBDAkUccgUVvLMKtt98a22zTP+9C2/Y1oQKC4WJ+mLQx35hiz5eh+c40IYK33RBrIQAhIYR0oqf9H7+te0lluMjAJTyOEBJt21ahdeOyyHp/5d8OgRQSUkgnPBuQQkAKCWF8TuPme0snbNsNyvbauv3Nx5+h2gCA3/8+92c7AHD66aeXuRIiotK66aabMH/+fFRVVeXd97PPPsPo0aNx5513lqGyzmXt2rWJ2vXr16/MlWR2wQUXYMmSJYnaptNpLFiwwAnDpY7od3f+LmcbAWDSh9F9x4ooIlQbAHRKoubALwWG0gB2vvCCMUSWUG3z95YtaHnn7eBfDgVQ9eUvux0iodrm6FUyjbRM51ihXU+fuj7YrWY3WMqCpZ2LstCm7N9KK1hQUFpBKfu3pZXTXkHDnq6h0Kbd63ZotoKC0hoaClr5j4/W9kkMNAAFBScJ2+7rhE674dgKynsUlfMYw7wtAK104M/KzpK8vt5td7nORSlnnazgdK01Ij/+hmUsx9gWjeWGf4zkbWf9nevQ3pGmGyIPIGMAcDiIt5Bg3o4WLkxUCRm3e5HgUupa3NeFjjJmrpPuxXXh6wgRERERUafDT4eJiIiIiIiIiIiIiIiIiIiIiIiIiHZRQghMnjwZc+bMae9SSqq6x0gM/cbT2P3ovyLdMKC9y8mgg34ZL8GXBM8444wKFEJEREREREmtWrUKq1atytlu0qRJFaiGqH0UFa4NlDxcGwDSqRS+/e1v47V/vBYtx9qJlY+eAD9ZzwzXDoc8G/NFMEw7GrBthmunAGGGbMtgOyNoG17QthO6HRO8HYjgdkOt4ff3xgOwfcWCyDr37t0bY764r9NMICUkpEhBhoKz7eXb18NR2d79IZxpgfvKbOneXbtWqDYArFmzJlG7c889t8yVEBGV3oknnoiPPvoIu+++e95929ra8O1vfxszZ86EUqoM1XUOq1evTtSuW7duZa4k3lNPPYWbb745cft58+Zh6NChZayIitHW1oZ33n43Z7uBqRRqt21D89KlFajKUOQunRvyWTt1WmSona+9Dmv1mmgQaDhU252vNXY8+xx0W1ugh9ZAzdSDMoZqK2eCAFCTri1uhbqwET1GQkgBS7XZgdlOoLbSln+BgqUtKK2921orWNqJx3bCtZUbWK3t69AaSmn77EDePPfxUXbQtFKAVhBOSLYGAK2cv8vaEdnuQav3p1ql7DBrJ5BaaT9E25vuhnp7/f3b4WBYrbR3gRmwbUwPB3A7yeCAih5Qm0G3kYBt+AHbbmi3G67t9WG4NlFJdKTtvdSB2nHjFx2wnbR5B7pfiYiIiIgoNwZrExERERERERERERERERERERERERHt4kaMGNFuIQmllK7vi8GHz8ewE19BbZ/927ucTsdqXo8k3yhcvnx52WshIiIiIqLkrr322kTtLrjggjJXQtS+2iNcO2MQs/AS87D//vvh+OOPjzTZuX4JNi25z1i4CF43QqGFG14dbhMoPRi6HRnLC792w7bDQdsy1FVkuIT6mGHezmX7ymiw9vSvTkM6ZQdpC8jAfSfdoG7hh2ub97Ab5s1Q7cyUUrj55pvx0ksv5WwrpUR1dXUFqiIiKr1Bgwbho48+wimnnFJQ/7/85S8YOHAgli1bVuLKOockJ2Bor/e6jRs3YubMmYmDDGfOnInTTjutzFXtmkoVJnnP3ffAsqyc7f6ttg4AsPXVV0uy3EQSbeaZ7wcz2LP+8EO9fXdvqlLYes+98X1jQrUhgG1/mB9YtNZAauAAVO+7j1OvMPrpwDg16drE+7O7oupUNYZ228MOw3ZCse0QbQVLKzto2wnbbtNtfjsnXLvNCbWGdqOrVSjc3Imz1nbAtYaG5V7XClrY7bzHTCtACGhhT3OisOHMtNtJYffV2gvVjoRrww+wVtqpyA3GNsK2wxfvOR6zibvj++P48dnewvzGkYDtyHjOMZiG9rZQDXubL2e4NlFXFgjAzyTbW4L5kpC1WX4/lVKpGhiuTURERETUeTBYm4iIiIiIiIiIiIiIiIiIiIiIiIhoFyelxNixY3O2axhyCHaf+SiG/ftLGHX6hxg1+1M0DjuiAhVmJ6sa0G/K/2DEaUvQMPTQ9i4ngQ74BTwN7Fz/TqKm55xzDpRSZS6IiIiIiIiSeuihh3K2qa6uxpFHHlmBaojaV6XDtbNN94KoNfC9y78XW9vaF6+E2rnJWLjw+xrh2n5pZjB2MEhbBK6FQrMD182wbWNZZj8hYQZlRy4iHMptjqWwY+XCyLoe8tVDIJw+7n3hhmi7gdrhtRACkEJCSGdZoVBts/WuGqr92Wef4dhjj0VtbS3OP//8RH34uQ4RdXZSSvzhD3/AH//4x4JOFLBq1SrsueeeuPXWW8tQXce2du3anG2kbJ8YkoMPPhg7duxI1LZfv36JjoOofd1x+52J2p3W2AgA2LIgenKWsihyl84M7hQAUgMGoHbawZFDja233gpr9epg3wyh2jueeQ47X3zRnqr9w5aGfz8eSEk7z9gJI4YXeGxPS8sUqmRVcSu1CxjYOAj16TpY2nJCtS07UNsN2IYduK20hqUt6FC4tvLm2xfttIVwQq+dtsoJ03ZDtSE0lBtA7T7+wg7Chravu9xYWK0BpbQTyK2CfZ0gbwg35Fp7y9JKGWHYfgB44MfdflQ0eNvfLs163H5miLb2tl23fbZwW22MB3M9yhiuzUBc2qXlCtVOoFQh1fmGcxcblF3qkO2cAeZERERERNQhMFibiIiIiIiIiIiIiIiIiIiIiIiIiIgwbty4nG1EuhZ1AyeherfRkLU9INMNGHTo77H70Y9XoMKYemQVdtvvXIw682P02Pesdqkhf0V86c78bnOpCaB+wEGJmj7zzDPo06cPHnjggTIUQkRERERE+di8eTM++eSTnO3Gjh3bbgF5RJWWKFw727F1KcO17YLwxX33xfe+d1lklrVzE5bfdxCg3aBjI1zbve2tjzDio4PT4wO2w/NiArTNoGw3CNwM9Tbvy0zzQyHczavfhuWFhfsO+dpX7CUL4YRmRwO13fWz27i3/HDs0D0QuF/8MneNUO0lS5Zg4sSJGDRoEP70pz+htbU1cd+ZM2eWsTIioso5/vjjsXz5cuyxxx5597UsC+eccw5mzJiBtra20hfXQa1bty5nm3Q6XYFKgi699FK89dZbidqmUiksWLCAxzdlVIr9HqUUFi9anLNd/1QK3aW9vM3/939FL7eSzHup8ZxzAvM0ALV5C9addS701m2xHd3+rR98gA3/eYkXqu3Nr61Fwykn2YHGTggztB8X6v6/JlVb2hXrogQEhvcY5YRqKydgW0Epyw7EdkK27cBswIJ93Q7V1s50ywlZtYOvAbut0naMtfsgusHn7jx7qhv4ardzQ7jdoGk7rDsUhq2cwy8zQFspZ3l+QLd7W7lbhfYvyqnXu8C/2H395SEUuK2NDl6YuzGOF7BtBHJnCsV1+8FbH4ZrExWiqO26HUK1SzFGoeMk7ptgt4evJ0REREREHRs/KSYiIiIiIiIiIiIiIiIiIiIiIiIiokTB2s1r3oidXjdgAnpPuLLgZYt0LRr3OBRNI49B971ORt2A8ajt92VU77YnZHV3J6DJaw1Z3YSm4Udh5Lc/RN9J16Dz/JPYIr9sZ+ZflUMe465fvx7HH388rryy8MediIiIiIiKN3fu3ETBHmed1VlORkRUGonCACscrn3FlT+MndW2fTU+vHsctLXTWLj5AYARZG0sSUD4gdheOz9EOzhKOFgbwbHjwra90O2Ufck0PzTujpXRQMR999sX/fr1hRASbhC2HZ7t3w7Ha7tt7f+EF6zt/GfcF7tWqLZSCmeffTb23ntvvPTSS3mHOwkhcOutt5apOiKiyhswYACWLVuG0047raD+jz/+OAYOHIglS5aUuLKOaf369TnbVDpY+/nnn8f111+fuP1NN92EESNGlLEiKoUH7n8wUWj9V2rqvOtta9di26JF5SyraHEBnRpAzaSJqJ0+1bvtanntVaw68ig0P/MsdFtbIERYbd+ObXfPx5ojj4O13gm9F17mMBq/Mxuidy+vfSSqWGukRRVSIlX6Fe2ietX1QveaHrBUG5Syg7ItrWC54dpeeLYdXm3BCbHWCpZWTsa0sgOohYal/CBqOxRbQykFCHe6+3j6j55yw7WVE1atFeCO4YVzux2dsGunl6UsaOH2014YtxuybsZ3J/9xw7eNGp2wbbj1eenaTmnujzvJDcs2QuPdLTUSjm2Ea9u/GK5NlFSi7TnTxxclDtVO9upSOsUsJ2e7pPcNX0+IiIiIiDqsyp8qkoiIiIiIiIiIiIiIiIiIiIiIiIiIOpwkwdptW/8Fa8capOr6ROb1OuA/sPm9e9Gy4b28lttn0o/Rc7/zc7Zr2fwR1I71qO13ADpPkLar83zBTqSqoa2WxO1//OMfAwCuuuqqcpVERERERERZ3H333TnbpFIpzJo1qwLVEHUsQojcoTeh0OXgAMh4SO8GMoeDeQRExrCeqqoqLHxpISZNmBSZ17b1Myy/7yD0nnAlmoYfbizc+S3MhDLntgYENAAJLdwQNbNmfwWEN9Gt213pUnxmYd5RAts+fSHS4itf+4oXjm2vlQj0BvzwbG+qu+pmeLbww7e9cby7SPi/0TVDtVeuXImxY8di9erVBY8xffp09OvXr4RVERG1Pyklfvvb3+Koo47CiSeeiJaW5J9xA8CaNWswZswYzJ07F+edd16ZquwYNmzYkLNNdXV1BSqxbd26FYcffnjioMKvf/3rOOecc8pcFZXCbb9KdiKPM5oaA7c3/PWvaDjggHKUVDRzPz+yhygEdvvvn+LzfzsUevOWwKy2pR9g7azTIHv0QHrUKIiGeqgNm9C65J9QO3f6Df3cYqTH7I2m888xZrkBy2bINlCTqindCu4ihnUfjtd3vAYNC/49CShl2X+C1oAQGkKnoCAAWABSkNBQUNBaAlJBIgVoBS0lLK0ghQSUBSEllHsc4xy7Ka0ghISChlSAFs482NcBP1DdTtz2j2WU0vbhoNbQQkBrZR8PaW0fq3jz7N4aOnKsEzfNnm4e24bmaR3soe3avOMs99hXAO7ChbMRe+sUeM74o3mHtM46hH9H6wzWn2l9Msk0LlFnknNfKdsmnms3K0u4vT9Ex/03L5lea+La5XztyPJZIMDXEyIiIiKijqqzfauAiIiIiIiIiIiIiIiIiIiIiIiIiIjKYOTIkWhqasrZrnnN4ozzhhz1JwiZTrzMphEzE4VqA0B1t2Go7TcOneufvxqhVhVZnC7sYugz4Yd5L/bHP/4xrrjiilKtBRERERERJdTS0oKlS5fmbLfPPvsgnU5+rEbUlQghcgfeZDt8z5m3E22QLaTnwAMPxEX/dVHsvNbNn+CzJ7+NlY/PgmrdBjdCOlhEeJowpjrThTCCuN22MtBPGH1EYMxCLsY4bc3YuebNyLpNnTbVq0XE1CCFdB6n0JjCae2FbNs3dsVQ7c8++wx77bVXUaHaQgjMmzevhFUREXUsxx57LD755BOMGDEi776WZeH888/H1772NbS1tZWhuo6howVrT5s2Ddu2bUvUtnfv3nj00UfLXFHXVOxfqrxTqGTYtwpTSuH11/6Rc9w+qRR6Sf/vfgLAhr/8pcAqyytTqLZ536YGD0av234NUV0VMxdQGzdi56uvYuezz6Fl8RteqLZ2/ue2Tg0YgN7zfgVUVfvLdUK1tVeLRlqmkZKpkq3jrqJXXS801TRBaQVLK++3pRWUsqBgwVL2bWgFrRWUtqCc64DTx7KghYal7HZKW14Qtlba7ue0VdDQUACcDGqtoIXzmGrtbQPuL6U1FDSUM09pBIKz3RMrKWVBwxjL6WOvlw5cwtP8rcmuURs/Lm3UE/jR2p+r4ayDtv/07PbU7kmeEB1bOLPdcG04ob7hcN/A1eDzKd+Q36QncCDqiMoZqu0/p7O36RAS/POb8OtYvvPDnyXFNuHrCRERERFRh8N/DUNERERERERERERERERERERERERERJBSYuzYsXjuueeytmte8wYadv9q7Lx0fX8MmvFHrHj0G4BWWcdJNwzAwK/eXnC9HV+FvkwX/tJeIV+a1NpLQ9jti9/Bxnd/h5YNucP5TNdccw201rjmmmtytl21ahUeeeQRPP/88/jggw+glMKQIUPwxS9+EePHj8fBBx+M2travJZPRERERLQruvXWW6FU9mMvADj11FMrUA1RxyaEyB18kyk8RxjzY2eLSChP3DTXtT+7FqtXrcbdd98dO3/bJ3/Dqmf+EwP+7bZQAU4RXmi2O8kv3I2c1l477YVPQ4hA22C9pfgcQ2Dn2rehVWtgalVVFSZNmRQI1LZ/m6Hn/jr57bzUbD9c2wjm3pVCtQFg+vTp2Lp1a1FjHHjggRg2bFiJKiLq2IoNO+torwGUXL9+/fDBBx/gzDPPxB133JF3/7/97W/o378/nn/+eey9995lqLB9bd68OWebSn0+f8UVV+D1119P1FZKieeee44nDOrw7Nfexx97HC0tLTlbT6+Jbms7P/kEW155BU0HHljy6rLL/30j3ENDo2bKZPSefzfWnf0dqHVrY9vrmGnuvm3VvmPQ6/abIQcO9N7LNNzAYbeTHYJaU8EQfGiNTT++Gi1vvRWYXL3//uj+g8uzdm154w1suuYn5azO0+s3d0ImOJH00G5DsXj1GzAfDaWlfVvBOZZSgACklvYxiVJQKQAQEFohJQGlACkElBKQUkJBO4ct9jGZHRuvIZSElk6AtDAStJ1jNK00hLT/vO7vgkQj3LXTQCnt76uYG5bRRWkVPfYxjreC+0r+8bJ9OKUDx1jmEaMbhO0u02uihb1u2q9daA3tHJ9pob3jZKHdGvxj9bjf4fI1dGCdwrdz8cYl6kTKHapdyLyMY5f76ZXp87mY5QZPiBFt4M6PfQ1JsEvA1xMiIiIioo6FnxoTEREREREREREREREREREREREREREAYNy4cYmCtbNpGDwNQ499Cp/97Uy0bPooNFegptfe6DXuUjSNOKrIandxcV+gzPW9vWxBYEa49pAZ92PZ3WNzhqOH/eQnP4FSCj/96U8j88444ww88cQTWLt2LVpbWyPzX375ZTzwwAMA7MCt7373u7jqqqsgpcyrBiIiIiKiXclvfvObnG2EEDjvvPMqUA1Rx1dUuDbgB1THzooP17aHDE6XUmLenfMghMBdd90VO96WDx9Bw9KH0W3U0cbCzSKNaWbAthsyHWppT/DnR9cnbvxconfUjlXRcMz9DtgP9XV1dg8jBNuNMHJ/uUHabh64H6Ttt4sN1Qa6fKj2DTfcgPfee6+oMRoaGnDbbbflbkhE1EXMmzcPRx55JL75zW9i586defVdt24d9t13X1x33XW46KKLylRh+0gSrF1fX1/2Ol5++WX85CfJg3avv/76Lhl03h6ynQCmVIGYN//y5kTtzmxsgLnr51a15p572iFYO7NgOKd5Tce2qZlwIPo//SQ2X3cDtt13H3RLS0wId/CG6NUL3c4+Ew1nfguiKu39GdAOONbG+NrJYxZIy6pSrF4im+fMxZbboidMFjU1OfuqDRux88WXylFWVMzfIOP0bxiAd8TbaNNtcB9VpdsApJzbdki0VgCkcBO0AaWhhQUpJLQCUgKAlpASdti11JBCQGsLQgjY0dYSAgpaC0BoO4AaAkJrQGlACv8cSIBxnKS856vW9gw7fFvZYysjhNpdMYWsz2Ot3RMx+YR7rOiFXHtznOBYAIEAWbu/u1z7t/CP49zXGCc4XHgDCsQF3brLcEOyI+Ha4XVguDbtQrJ+hpVrMy5nqHaS5YfHLPLER4DxWU2+y87yOpHva0igL19PiIiIiIg6DKFLcdRBRERERERERERERERERERERERERESd3j333IOTTjopa5t040CMmPV2ovFaNizBxn/ejR2fLURtn/3Q58AfQtb2KEWpHVQZ/1lurn/yG/q+XqZ/Ihz4Yl+WIde+fDXWLZqbsLigt956C2PGjAEAKKUwefJkvPRS/l+Y79WrF5566ikccMABBdVBRERERNSVKaVQU1ODtra2rO1GjhyJpUuXVqgqos4h8ddqM2XjZOmeKXwo0/QnnngCF//XxXhvSTQ0OVXTHcNOegWypnuGAjLE82kdyPnTce3dNuEhC+WkqP3riTOx7eOnArPOu/A8/M/P/8cPvw6mXnt5334otjBnGdHawQfEDOk2b3e1UO21a9di4MCBsScqy0VKiXHjxuGKK67AkUceWYbqiDqmUsUndLTXAyrM6tWrMWXKlIL3ic8880zcfns0TLazmjJlChYsWJC1zbhx4/Daa6+VrYbt27ejf//+2LJlS6L206ZNwzPPPFO2eroa8zUwPhA6uOuXcf/VGUeH9jG1kYKtnR+7ifYCgHt164Xm5uasdfaUEs/26w8NQDnLUM4FdXXY/x//QLp7eD+4NCLrrAHd0hL9W1wqBZFOe+2z7T4HxnTuI6011MaN2PHU37DzpZdhLfsI1prVUC2tEHV1kP36omrvvVAzZRKqD54CUV3thGgjcL8qrfxp0NBaoyZVi9p0bQnujdy2P/AA1v9H/EkGaqdNRe+7408W5Gp+5lmsPWVWOUqLGPjWYsiePRO1fXft21i+cTlSUkIIibRMISVSkEhBSJdiykUAACAASURBVImUkEjJFKSWSKXSdkS2O00ISEgIKSCRghQSAgIpIe0waSG89l4ctZDQGpDCDu4GAKE1hJT2800YRyzC3YjMv+s6z0EY26Jx4qRMuy1xx0H+tNAxljesMM/J7M2R0jwGCx9ruQHbxjznBErCTQ4XbktnujmG8Mdww+PN471c61VIMC739aijynk8U0SodtGB2pn6FhMCnnHQLEMW+PzN9FpRaLh2MbUQEREREVFpXHXrYUi3dxFERERERERERERERERERERERERERNQxjBs3Lmebtq3/grVjDVJ1fXK2rd5tL/SddHUpSiNThu/lJQmMCbeJfMnPmd17/BVoXvc2dvzrRai27XmVd8opp+CNN95Ac3Mz9ttvP7z//vt59XetW7cOBx98MFauXIlu3boVNAYRERERUVd177335gzVBoB///d/r0A1RJ2LHRKWICwoFNLsD4CM4T52CFh0Zqbphx56KL7yla9g98G7Y82aNYF51s5N2LbiBTSNmJG71nB95k0vbM2owfs8QEf76Jhp3rzwsoKNmldFQzgnTp4YDE0zwrTd28JLiPOT4hiqbZsxY0beodrpdBqXXXYZvve976G+vr5MlRF1fVrrDvm6QPnp27cv3n//fZx99tm47bbb8u4/b948HHPMMTj88MPLUF3lbdu2LWebhoaGstbw1a9+NXGo9m677Yb//d//LWs9VDpCCPz9qb/nDNUGgINrawK33d1MAUDt2IHVd92FgeedV/oiMxDV1bHT40NGgwcEkTbGW4fs0QP1xx+H+uOPyx5ODvih2oFQcx28b7Q9vzoVX2+p7VywABsuvrQiy6q0wU1D8OHGZYDSkBJQWgJQ0AKQWtsPoyWAlIC22pCWKWgpoJQFyBQABaFSEMJ+DIUQXki8VACkfVI0CA2BFKQTlq6c8Gh3O9FKeTVp2GHbkPYxq3DG9Y5fnWMm7W1L2tvctA4cDPmcvsI4BvSOvxA+BhJml+ATU7vTg7UFjjONbdk+RhPQwg+JFxrQXri2G1jvLlM7h4NOuLb21z1uf8xtl+k2UWdV9EmCCuxeUKi2UWvssy/hyeFzi3kNyPXvXryGwe7h155c05PgcSMRERERUfuT7V0AERERERERERERERERERERERERERF1DCNHjkRTU1POds1rFlegms6myC84Zh3a/nK0d4nM1gV/CTHS11jG4MPvw6gzP8Hwk/8BIasSj7l48WJ8/PHHGD58eMGh2q6tW7eiR48e2L49v3BvIiIiIqKu7pZbbknU7uKLLy5zJUSdkxAiWehNpsPtDMfo9iwRG8QTG86jgaqqKnyy4pPYsVo2fRCzIBH6HS7KKC4mZNv8cdsGfoS0L5DRMYUxX8hAv9aNy2E1b4isw4QJEyCkCJQkRLAWiGDNoYqC9bv9doFQ7aeeegqvvPJK4vY1NTV47LHH0Nraiquvvpqh2kQlUHSwHXUYt956Kx599FHU1tbm3feEE06ww1G7gCSftSf5O1GhfvrTn+LFF19M1FZKiaeffhrVGQKPqTQKCqKNzZq298nm3DAn0RCzG7o5y0fgtzv06nnzoPM8uUhBsrzMmyGjIsP0jH3DJ6sxQ7Wd5bqh2pFHwOhjhmy7QdspmYYU5Y8Lan1/KdZ9ezZ0gpN6dUbdarqjIV0PBQtKKSgoWNqC0ha01lBKQUNBawUNbc+3LChob5odk628H0srQCs7TNrppTWgtYKllNPXGU1ruCNrAShnTO0EZtvjaiit4f8oaG1BCQWllbeNKK2htPLHUO7FqV8rKMtybsNZtrnOdl/L+VHexfnRyqvZ3iadapw6zS3UrBfu+mpt3w+AFyAfCZaHEdztPC/MAPE44edivsHA3M+jjibnNpnlsyh7gBzjZ2iQ13NHa/8Srkv4z2sdeP4X/u9Z3AoDl5j7IeNywjsY3k0du94FBYyDrydERERERO0t3d4FEBERERERERERERERERERERERERFRxyClxNixY/Hcc89lbde85g007P7VClXVkZX5y3HhL917k0u/XHNMIZywK2dSVdPuGH32v/Dxg19H8+p/JBrvP//zP/HZZ5+VrLaGhgYccsghmDt3LsaMGZNX/+bmZrzyyit4/fXX8fbbb2Pp0qVYuXIlamtrcfnll+Okk04qSZ1ERERERJX02muv5WwzePBg9OjRowLVEHVeQojcx9nu7LjwIuP4OTpLRAJ53OBCb7rTv6qqCnt9YS8s+eeSQHtZ3QS/Ya5iQvNE3Dw4oYc6UE8m+QQt7lgVfV0aOnQoBgwY4I8izDGDnz+Y82KDyUV0XlcO1QaASy+9NHHbX/ziF7jooovKWA1R51Cuz0476usE5WfGjBn49NNPMWXKFLz33nuJ+23btg0PPvggjj/++DJWVxnNzc0525QrWHvRokW44oorEre/5pprsP/++5elFkrO3V8WIrpv67fxd+kWLliYc8zuUmJoOgU3rt7cb3ZfbVtWrcLqu+9Gv299q6j6SyEYqh0UuE9C+6WA8x4S0y84BrywYf99LBzE7c+vTpc/bN5avQZrZ50KtWVL0WPVTJyA/i8lC9RPSm/cgNVHHQ3d0lLUOP0bB+GDDe9DCwVLWZDeyYOUfVIhKEABqRSgNCCFsIOqhX0bkIDQkE5Qtf18sacpbW8QQgtooSCdJFg7YNo+UZCChtCA0MoLkNbh7Uho7+RC7vag7XRsJ8AbzrZnHGvGHTa65zrSOjLLu6Hscbzno51u7ewHGc9Ud3le8Lu3eHsd4W772jmRkjvduU/8XoHnkL2O/utN4HaG/TG3XabbuXA/jzqKRKHaWQfINqsEgdrm51jmVK2zv8mF2xYg8hyNhGc7883XyHA/9804PFTMa0a+ryN+WXw9ISIiIiJqLwzWJiIiIiIiIiIiIiIiIiIiIiIiIiIiz7hx4xIEay+uUDW7uJjv3CX6QmWS7yOG87hCywiHa0MLDD3ufxOHaz/yyCMJisjP008/jX333Rd77LEHrr76apxyyilZ2y9atAgXXnghFi5cCKVUbJuTTz4ZZ511Fk444QT87Gc/Q+/evUteNxERERFRqT3xxBPYuXNnznZHH310Baoh6vwShWsDsQE89gDIK1w7Mt0Zs3ev6DFpqiocbBlemHmAnyV8OzbXJyaAu5CQIyc0aMdnr0ZmTZw8ESIQpo1g4JGdzxYfhm2sajhUW4THCPcNXc9efscMPdq+fTvefPPNRG0vu+wyhmrTLqMcwdmFLLejvnZQbr1798aSJUtw7rnn4le/+lXifnPnzt1lgrW7d+9e8uW2tLTgkEMOyfhZfdjEiRPxve99r+R17GrMfc5Mu7IRTsPwPrIXpptlGQsXLMSO7TtyLmJyTU1wXG+s4O1/3Xgj+px4IqTRvqQKCCHNyt1F9cKGtX9bBHe1tfPjrXMo8FMrbTx22plvT6mSVfnXlge9fTvWfetbsFasCM5IpQDLyns8UVuL9JDBJarOtukPf4iEaouaGoja2rzG6dfQH++tX2KEOQMa0gnJBiyl7exsJbzjFiXsVO2UALRQ0NqeJp2HyYJCSgFauEckCkIDChqAdI5TNIS2YB7DSS2RSlUhJVNICYm0TEOKVOBYyL3m/lJKQUHB0haUstCq2tCmWu3AbW1vR+EnvvACuL0pzjbrjG4E0tr97Y3XHdMN2fY2S2PjdqOy3TbeVO2GdAtvHG9ZRoi2K1G4tvl8Ybg2dXKVDtXO6z1Om68jzutHoN5QKHUk9Nq8nsfzzHzP1MEZmYK27ZB//2wfkYDtuI/Q4N8fxbyO+KXw9YSIiIiIqD3I9i6AiIiIiIiIiIiIiIiIiIiIiIiIiIg6jnHjxuVs07zmjQpU0tGVMcBF68j4WuvkIV+JlpG9rbcs57vR9kQ7XDsJq4Av1ie1fPlyzJo1CxMnTsT27dtj2/zgBz/AuHHj8MILL+QM6ti2bRt+85vfYNSoUYlCRYiIiIiI2tucOXMStbvsssvKXEnH5B4/dfYLVZYQIlnwTabjafP4OTJLxIbxhKdt2rwp0ka1NccMHLcwc1q2+W6StchacyGaV70WmTZhwnh7PYVzCYV9m/eNd90IOnIfl0A7NySpC4dqA8C9996b6LVg9913x3//939XoCKi9lPU+6PI85JHTdS53XLLLfjrX/+K2oQhrK+88kriUOiOLMkJenr06FHy5X7961/Hxo0bE7Xt1q0bnn766ZLXQKUhMux/AcAffn9XojHOamxy+sfvtbpaPv8cn91+e/5FJlHAy3i4SyCYNDwz4XuKHViuobXz3uL+FsaQxnwpJKQoY1SQZWH9eeejZXHwBC81Eyei/sgjyrfcPFir12DrHXdGpjeedipEfX1eY/Ws64mUTDnh1ApKaTukGgqWUtDQUFrZF+dHKwWttX1LKyitATjTnP0V97dWdn9LayhoaK2gtGWPoRSqZBq16Vo0VjehqaYb6qvqUZuqRZWshhTS3owi26r2fkkhUSWrUJuqRUNVI3rU9EDvuj7oWdsTDVWNqEpVeSHuGnYNyqlPKQ2l4d3WWtkXt61WXs0a2gl7h7fuzho5+0TemZqhhfvc8INu3TH9ac79AxiJuX6YPBAMqBcwnhfm37AD94rOejsX7ttRe6l0qHZS9nM0GKode0wm/Oe41z50fFXQZ6OhH39M9yQI/muJUYpzEorgSQUidZsB21nuL/+1Kz98PSEiIiIiqjwGaxMRERERERERERERERERERERERERkSdJsHbb1pWwdqytQDUdUY5E6qKH19EvAhf8xTsdc8mnFB39crIW6Db6hALrKa2XXnoJX/jCF9DS0uJNa2lpwaRJk/CTn/wk7/tt48aNGDNmTKnLJCIiIiIquRdeeCFnmz59+mDQoEEVqIaoa0kctJzpkDNL91zh2qlUKjLf2vZZloGTBmxn6xsXuJ3nBYDVvAEtGz+ILGXi5Enh9EVvvSOB2i73owgnQDsQmO2Gaofukq4Wqg0ADz30UKJ2f/7zn8tcCVH7KPpkE4WePCCPfgxM6/wOPfRQrFy5MtF7QmtrKx588MEKVFVera2tOdv07NmzpMu84YYb8OyzzyZqK4TAk08+mTjwnAqTdYsPz0y636uB9997P9HyR6XTsUPF1bXyl79Ey+rVicYtFTNEM/FbiREeav52/+5nvmW4QZ2Rsb2/xfnvf344qF1VlUyHe5XUxqt+jB1PPhWYlh45Er3uuB2oqi7rspPactNN0KET5Yq6OjSee25B4/Wq6wWl7aBrJZywbC9U27KDpZUClIZS9nw7Ad0PorbbKy9k2h1Pw2kLeKHpaSdMu6m2G+qq6lCVqoYQMhjeam4c0UOlwLzAtuJIiTQaqhvQs7YX+tT1RWNVE6SQdsi3ZRn1WgAU4ISHayN42w3C1m6AuBmyrd2AbTeu2wgTN8PFnfXXcAO8nfvSeJ544fKIhth6T6NM4dohDNemzqbSodpJgqLNQG3jbSnw70YCkdfm8znXyQOLOMFb/LjCCNr2l2UGbJsh2xkDts3lZLjfCqmXiIiIiIgqh8HaRERERERERERERERERERERERERETkGTVqFJqamnK2a16zuALVdDRl/vJbklDtjF80TBqinX/Ydjhcu2Hw9Jx9EhHSvhThk08+wX777QelFJYsWYIBAwbgxRdfLHi8ZcuWQUqJRYsWFVUXEREREVG5vPzyy9i2bVvOdocddlgFqqm8bCEtRYVvdkBdbX06k7zCteMeogLCtQUEDtj/gMi89W/8EsGowUwh2XHTkoZsZ+qX/LLj89ciIzU2NWKfMfsYI/s/5u1IBUL4odrGY7ErhWoDwGuvRe/TMCEEDjggut0QdXZlef+L+1g028ekeYRr8/26c+vZsyc+/fTTRG3nzJlT5mrKr62tLWebUgZrv/vuu7jkkksSt7/88ssxfvz4ki2fyijmpa9lZ0t0Yoh5KplsL7Xunqa1ZQuW/+hH+dVWFsFqCwnZjPwNEPADhbW2g5edAFBzt9cMNE2VMVh767w7sPWOOwPTZK9e6P3730F271625ebDWrkS237/h8j0xtO/hVSf3gWN2buutxMc7YRhazt02tIWLCdw2nIuTsw02nQb2rSyw6OdsG1L2cHalvv5hBM5bSk7oDsl06irrkd9VT2qU9VO0LZbhR/ErqG9eV5QrA5vczrwK5uUSKGxuhF96/uhZ20vVKWqoaC8AG1LKVhae8HXSlv2xVkv5dXhBmgr72Kvu3buG+XVGw7YdgsNht/6geDuc8G/7Yf/JgrXDgXXmxiuTR1VUaHaOf6ZR6Hh0O7zy128/TwOjmHWnTE8u8C6EwsFZQdDtv1p7r6EGRZu9ovU5l2NBpAzXJuIiIiIqGNjsDYREREREREREREREREREREREREREXmklIkCeZrX7GrBw+X+0luOUG3hNwvWlE+IdpZl51g/M1y7cY9Ds7ZNQsgq7HnOWvvynfXoN/UXBY+1ZMkSpFIpjBkzBuvXry+6Nq01xo4di6lTp2Lr1q1Fj0dEREREVErXXXddonbf/e53y1xJeZU0NDtpNnAHxRCW9uGFOyeRZyBrpkDpqVOnRodWrWjZuDQ0YJIg7UzzSv1EcIO1X4/MGT9+PNKpdGyYds5Abfj3vxBO+10oVLulpQWrV6/O2e6MM86oQDVEnVD4aZ70rbTAcG2A79ed3aBBg9C/f/+c7V599VUopSpQUflYlpWzTe/ehYXThrW1teHggw9OfJ+NGzcOV199dUmWTfEyvVJF9qPC53x195+y7UcJoLW1NWcNX66pzlqDuWfqxGRi7cMPY8Pf/55z7MQShpGKDNMz9g2dqFY4//PeIoxw5Mg9GQoydZepvShie0q6TMHaO/76BDb+6KpgSTU16P3bO5EeuntZllmIzXPmQoe2M9HQgKbvnFPwmD1re3tBrEprKKFhKQtaK8ANkPbm2+HZyn10tAUnktuZbgFaQcOCpS0orZBOpdBQ3YDadA1SIuXHtQrAT9cWgUc6wthgYgNzjW0mm9p0Lfo09EHf+r5+wLb546yfu672bcu7D5Q2t0nnftAKcO87GAHb8EO17X4Kwd7OgbQb3G2vSGA9EodrR17Cig/XrtSFdk1FhWrnGju0vQtnau5PfzSEcF+azLDqaNC0t/3GDZhh1XQRPzGDRSd5zyvAXRH3tVuYbRAM2A7dUZGas91Ogs9zIiIiIqLKYLA2EREREREREREREREREREREREREREFjBs3Lmeb5jWLK1BJR1HmL7vFfJku8gW7SJO4mnIFaYfnh9tkD9h2a5I1TZBV9RnbJVG9256B2z32/hZ22/fsosZMEgiSj+effx6DBg3CsmXLSjouEREREVEx/p4gTKx79+7Ye++9K1BNeZQ0cCRJEE3ucw2VVgHhOAxcaj95hTDHBbLmCNg2zTx6JpqamiLtNr55W8yA2QbPFZKdLVQ7nxBuv0/zqlcjS5k4aWIgSDtT8HWmQG13nne/hlarq4ZqA8DDDz+c6Dk/a9asClRDVFklfb8r5D0+6bkK47ryvbpTO+aYY3K2aW1txf3331+BasonSch1qYK1Z8yYgXXr1iVq29DQgGeffbYky6WgpPtJsX3j9p10MF/b3M9LEqxdZQRou7/DS4nM0xofXHoJ2jZvTl58SQUrzBWs6YUcZwjstIM+Yf990Ev7jAaXCqeJO46AQEqkCl2JjFoWLcL68y+I/L2y5y/nonrs2JIvr1BtH32Ebff9MTK96dtnQPbsWfC4u9X28IOkYUFZlh0KrRQsJ0RbaQULltPGDtzWyg+bhhMc7c5XGpAyjbp0HWrTtZBCeI+sFy3thUX704BQYC0SBLxneIrr0PZlqpLV6FvfF73rekOKFJRS0Nq+KCcsXMMN19ZQSvsh20p507UbuA3nujICyKGc9XQuyt/B0kAgpDtpuLbW8eHa2rwzM9xXhQTiEpVD0aHaCU8OkWmoyGGODk4x63ODqc15gUDt0HGTDkwIXvz3+8xtkvbJGLgdqNO5B5yAbYQCts1w7WyPCcO1iYiIiIg6BwZrExERERERERERERERERERERERERFRQLJg7TcqUElHUMYvublfUhThyc4yY3Owwl91LDDlJWv/3OHa3fc6ucDl2RqHHRaZ1nfKf2PgoX+ATBcX2l1Kmzdvxj777INXX40GhBERERERVdr777+PDRs25Gw3ffr0ClTTRbRHrokZEpxvVwZst4uiwrWBxOHa3bp1w+mnnx5ps+n9e2E1bwj0Cl4vNGA7U/v8Llq1oHn1oshoEyZOyL40I1DbDmgMBmoLiPjni+7aodoA8NhjjyVqd9BBB5W5EqLKKtl7XKVPmmEumu/Tndbll1+eqN3cuXPLXEn52MGpubfRvn37Fr2sW265BU8++WSitkIIPP7442hsbCx6uZRc1j2j8MxMm02oXVtbW87lVon4/bdcp4Vp+fxzfHDpJTnHL5WcYcb+zNiOsX/ei2kXDM52jvncLm6SsLMfK2XpI4LaPv4Ea087Hbq5OTC9+w8uR92MGSVfXjE2X/8LIHSSXdnUiMazzypq3JRMo6GqAUq4wdjaC8jWcMKmndBsO3janaNgAdBawXIuygnMrk5Voy5dCylSxmPqB2r7YdHhwFZn03ACa9229rYQrjwaJp2vunQ9BjYORLeaJn/dtHYubmi28kPD3XnKDtl2g8XNgG27HwJj+OHbfnsYbZKGa/trHgzX9oT/5s5wbepgKhmq7U4zp8e1iAuYDsdWazcI3wzrN8K03R8Ruh33g9AQgYv2L+Gxw8sJLyvCC953xgsFbIfXieHaRERERESdG4O1iYiIiIiIiIiIiIiIiIiIiIiIiIgo4Etf+lLONm1bV8LasbYC1bSnModqx3wxMvKFOp3xhsMMsyq6qND1+PXXWqPvpKsgUjUFL6nHPmfETm8aNgOjZn+CflN/gaqmIQWPX0o7d+7ExIkTE4daEREREVHH5waFFHppL9dee22idpdeemmZKymfkt6/RYTRVIQZGJznIV17b4u7orzDtTME58WO7fwAwAUXXhBZlm5rxqZ//j5mwCwJYrFtyxMsvXPN29DWzuAShcD48eOjlThh2l5otjYCto35mZ4fAiIYwN0FQ7UBoKWlJVG7coQrErWXvN/XyvvSVhS+R3dOgwYNwoABA3K2e+2116CUqkBFpbdx48ZE7YoN1l66dCkuvPDCxO0vvvhiHHzwwUUtk4qXdL8qIPRylyRYOx3aLwsvNdMeroDAukcewb9++9t8KsxLQaG7oUDOwG/hh4O647uBoNnG8Gpx3ue0c6JeKVL515eF2rgRa2edCrVuXWB6wymnoOmcs0u6rGK1LnkP2//8cGR64+zZkD16FD1+Y00TlLKDo50IaCcA2vnthkLD/WxIOQGtbuC2HfgtIVFXVYe0TDvbkx+mDfiPpffbngozxtYL0g4zNpzYAN3QNhi+Hu7iB7oL7FbbE/0bB0LKNCwoKG3ZF2VBKQVLqUDYuB00rr11d0O3vYBtrQAn0NbtA5gh3PDCte0Qbju0HFnCtf26/fvADNfOtK4M16aOotKh2uEPVuK7O/O0c1247exivM8fnbD/uDBtf1nubQH3XADZLkY3/2Ic42Xr5y879Npp1hR5zYsGbLvrmDFcu8SvJTxOJCIiIiIqH/7FlIiIiIiIiIiIiIiIiIiIiIiIiIiIAkaNGoWmpqac7ZrXLK5ANe2lnUO13S8nxtYTTujKHIJdQHExY8e0ElUYfMR9gMj/nyPXDzoI6fq+GccGJHrs/S0MP2Ux9jjheaQbcoeZ5COVyj94wLIsHHHEETjxxBNLWgsRERERVV4pAiwqGYKhlMK7776LX//617jzzjtztq+vr8ekSZMqUFkH19FDtU1FBmxT5ZgB0InEhWvnCNgePnw4Zs6cGZm38e150Ko1tld0AUlDtsOXwuz4/NXItDFjxqBbt27+Us3AbB2aZrQJfCwRKikc9lhQ+GMnUVVVlahdZw12JTIlPllE3EtWKT8WzVeOlyC+R3dOxx57bM42ra2tuO+++ypQTemtXr06UTvzPTxfSikcdNBBsCwrUft9990XP//5zwteHiVj7jclfnUy9tnM3zBPghJaRpJg7aosL6Bundn2VJf98IfY9OorOZdTOqGT3hTyxhNaZTc02A4X1l6YMERwV9gOAfUDQ2UBf5PLRLe0YN2Zs9G2bFlgeu30adjtJ1fbj3MHsvm664Ip5QBkt25onH1mScZvrGp04ljV/2fvzOOkKA7+/a2e2XuX24Xl0ACKdyKiKIr3kXgmIigk4JUENMmbCMYEjyTGN2I0Rox5VcybRAU1ogmJifEXjIryoqKRcJgooniEQ2E5d9llr+n6/dFd3dXHTPfMzgy78H3208x0dXVVdU93dVU39bQl0DatuZQtk07JlC28NmEiZUmlzRRSpunIpJNGEuVJ9VJiXfRqf5NKGI3gMaGkttrx5Yq5tejS/xRXnahaYJitPkZYWaIMg6oHoTJZaUvGTWf7JVLWttuSbWlLtZVQ2xJmu4JtQDpCbWlKR8Lt7BdNrq32i9q/6nzwy7V1Ya4S5IbJtWXIc3jKtcmeJmPfIM4tmU5JtX1xAsJp7TzTZNOec8kn1PZ+l04UdS57RNyhRm2teJluS4WsG+bi1msJfzk9eUG7lNgXWlWHONdhvX9agLqE/URCCCGEEEIKA8XahBBCCCGEEEIIIYQQQgghhBBCCCGEEEIIIcSDYRgYOXJkZLyW+hVFKM2eoJCD2UIG84YNzpNafGemkEJtP/58g1TUnYjB5z2JRMV+sVI0Sqow8OzfYMiFf/Llk56yvkdg+GX/xn7H/ShWHukQQuCWW26BlBIdHR0YP358Tuk88cQTqK6uxte//nVs27atU2UihBBCCCHdm3xKMEzTxL/+9S/MmTMHX/va1zB27Fjsv//+qKqqQjKZxOGHH45rBIcXnAAAIABJREFUrrkmVlrHH3983spVTGJLNWMnGDF1Nfwy4WzczRSyFJ2s5dr+4y5Crj19+vRAeEfTp9i19i9p1woeOLkIszNJt9NPLSFi7RNOPMERZwtlCJSuTNsj1IYWRy8G4K7XCal2Vr9XF+Hcc8+NFe/5558vcEkIKRyR1/44krVs8svxL0OClGvvhdx0002x4t17770FLklh2LRpU2QcIQQMI3cNyUUXXRQrHwCoqKjA4sWLc86LdJ6M1Zh/od9PKdx4qm0WR6hepvzcWovOX92na9kCANrb8e+rrkLLunWReeWKnnfktSBkxcB+jfn+CP26IaXTgHbCEiL7F8eGIiW2X/ddtL621BNccsgh6PPAA0AymZ988kTbylXY/f/+FgivvnoajE68CECnsqRKk0TbQmhYwmxTWse1lCmYsOKkTFMthQmJUqMMJYkSr9LVkadDE9Qqcat7bLmyaFdOq3dhVNwwYbQbyTefYxfIEAYGVA1An4q+llRbppAyU45kOyUtybYpU9YessXbar9YkyvYVlpuS6ANR8YtobcFdT1vZrm2/qnvG12ure9Lfb9Qrk32BLH6PBkTQNZSbTcsjVRbO08cKb3nvIor1PYVMSDATvMnvZNpms7kXxa2Lnx5eXaRTJ+vvluUnF9tu2pnhNYjEfuccm1CCCGEEEK6BhRrE0IIIYQQQgghhBBCCCGEEEIIIYQQQgghhJAAo0aNiozTUr+yCCUpNgUcxBY1QE74s/dLtGNlkuUUlX46qbdF5eBTcOAV72C/MbcgWVUHYYQNtheoGXYhDrrqfdQM/1KGPMLZvfFV7Hj7oYxxMlFZWYnFixfjRz9y5dxPPfUUvv/97+ck12pqasKvf/1r9OvXD6NGjcLLL7+cc9kIIYQQQkj3JhsJhmmaWLVqFe677z589atfxYknnoghQ4agsrISyWQSRx55JK655hr85je/wSuvvIJ169ahubk5a9HGiy++iBNOOAHPPfdctpuzx+hqMpFcxZtZyTjTZ+5OWcq1u9p+3Nvxy6Fj4Reop2Hs2LGh92W2r3oA0fcHwhIupFhaYvem1wOhY8aMySjTtkql6xRDiirD9/PeLtUGgIsvvjhW2Z988skilIaQ/BN5zYojmIuTT2euyVoanSkHr8/di7q6OtTV1UXGW7ZsGUzTLEKJ8kt9fX1knM5ItR966CH8+c9/jhVXCIGnn34avXr1yjk/kn+yaWc5aNVcR6ojMnpJSBtH+D79y/yS7fYtW7Fy0kS05/EFqDldK3zyTc+n8D4WVNejwDaGCDz1K5cuHjZEfhRBDT+7C80L/ugJS/Tvj37zHoFRU52XPPJJw513BsKMXr1Q89Wr8pZHRbLC3ddKCK0k29K6p5OyxdHSlABMR/panqyAYSQ8YmwljtY7+R5BtiaIlbaRVmhyW/d4EGnbRYHjSQSPxVzpXd4bdVV1kJCOVNsSZqeC86YJqQm2lShXShPStETZ1p6yl6nv6l9nn0o4R3sWcm19XwTk475n7/kQ4hJSNCIOT//xqzTaaV8O4ZNqO8GOrNqyTQvPeSO1NEP+v4j0CavVn14X+epCb73oOyc1qbanN+cTcQf6edIui/8F91qcgGDb3WQnD1WPBOviYLqZ5uPAfiIhhBBCCCH5hWJtQgghhBBCCCGEEEIIIYQQQgghhBBCCCGEEBIgjli7tX5FEUpSTAo5eC04kA+AM0BP+Ab2Zi/VDhdfx19PIH0amcsipUTvz30Twy97CyOmforhU95C/5PuRM3wL6K8diQOGLcQAz//EGCURpTDF5JqRf2rP8B/nr4A7Y3/yWqrFIcccgg2bNiAsWPHBpb99Kc/xdq1a3H88cfnlLaUEv/85z9x6qmn4oILLuiWIhVCCCGEkH2NQggr9DRN08Ty5cvxy1/+EldddRXGjBnjyLMTiQQ+97nP4Vvf+hZ++9vf4tVXX8X69euxe/fuvJfrtddew+c//3n07NkTl19+OTZs2JDX9PNJ2m0XMaZ8l8WjL+sCacYQMAdWoZSl6HRK3JzmWBZC4Nprrw2Et9SvQMsn/4iRZ9iJUpgTqb3hP+hoDko6TzzxxLTy8bRCbRWkCbnD1o1Ld5VqA8DWrVtjnc8ff/xxEUpDSBcjjsw6z9f0WGllqHJ4fe5eXHzxxZFx2tvb8cQTTxShNPll69atkXESiUROaX/88ceYOnVq7Pjf/OY3cdZZZ+WUF8kNvR0Vu1ayI6p2ldO+sgzAAVKpVGSSpb4WnS7Vllo5/S1WYS8Ttmd499q1WDFpIjoaGuJuTQ54K/fOyLfdNOCVf9pCTz2es0iTCUsJNDU2ZZ+/j6Yn5qPhF/d6i1hZiX5zH0Zi4MBOp59vWl9/Ay0vBV9wW/ONayCq8ycBL0+UuxJpJc2WSuhqQsKEKU2YKRMpWy4NSJQny+1jVklilXDbK4F2ldvqXyXM1uW2drgzn/4FWsVoWVSX1mBQ9RAAQMq0ttkj1TYt+bg+rwu2TSnd/Salvcyy2Ep7GWDJtSEsaXkucm1djKvLtZ39R7k22UNk7ANE3ZLJUqodDBPe+RCptldMbZ83cE41pxC6wtpd5Ny4caTUTp2p/vSXDUj9XNXrtxjS7ZB9ERBu6/WsI/N2N8Mv2A6kZ+8f/YUF6tpcSLk2IYQQQgghJH9QrE0IIYQQQgghhBBCCCGEEEIIIYQQQgghhBBCAsQRa7fvWo/U7i1FKE0xKLBU2x9iD+gTgD0gL1P8dKMq9cGFmfKOI932G9v88WOKvgWQrKpDr8OvwsCzf4sDLn4e5f2jjyV/uu271uPj35+ObSvvy5xfBq666iq888476NWrV9o4Q4cOxWuvvYZ58+bllIfimWeewVFHHYWOjo5OpUMIIYQQQjqHI9NIM+UD0zSxbNky3HvvvbjiiitwwgknYPDgwaioqEAikcDRRx+Nb3/723jooYewdOlSR569J2hoaMDcuXMxePBgDB8+HLNnz+5SbdauJJkstPwkL4LtuNG70H7dV8ha4Oz3BYWsPmHCBAwMEdttf+sBy10UWzAdJdGOY7FPP7VsDr50rf+A/jjgMwdYYu2Qv7RF04Ta/n0aKuPOtNXdWKq9adMmHHTQQbHi5io/JWRPELtNFnUrNHSR9y+yLGn+4q6TtnyUa+8V3HjjjbHi/fKXvyxwSfLPtm3bIuOUlJRkna5pmjjhhBNi9zUOPvjgbrn/9lYytpr8C31VmdPkElZ7LZZYW2un+dt3Ya+GCVumJNuNq1bhnxMvRUfDzsh846LnmfHakOZRXmB/prtsSPfaoGTA0lkmvfJtAH//29/R2NCYsexRtCz+P2z//kxvoGGg75z7UXLEEZ1KuyBIiYY77ggEG337ovqKy/OaVWmi1BXBSglLAW1Cmq4YGhIwbRm0tU65R/zsFWjLNL+ru20e76unnaB9F25ct3z6Ql/8PFNZUokhPYZAQiJlmjDNlCvZtqXZEiZSpk+4bVrfU7aM25JqA7D3rJTSjmPLtW3BrqkJcrORaytc2bZMX5lkWI+QfBEp1e5M2qHHa4ZjOo1U212uBNLBFNVVKux/jqjrmKefFPg/L35ZtlWvBiTc/j/VdzTNYBoqE+dDX0+/B+u7lkoE8vGUVkvPqWs0UX8Yna1L2EckhBBCCCEkf1CsTQghhBBCCCGEEEIIIYQQQgghhBBCCCGEEEICjBgxAtXV1ZHxWupXFqE0haaAA9ZCBsNJJdQGQgcpBtUB0YMj3TD/lM1yPU7YiM7Mcm1n4J8zODGX/SohzQ5seHYiWre9ExrDMAx873vfw6RJk1BWVhZYPmLECDzzzDP4zW9+EzvXyZMn46OPPkLPnj1zKLPFW2+9hREjRqCtrS3nNAghhBBCSPZ0SpydxhXbkerAP978B2bfMxuXX345xowZg8GDB6OyshLJZBLHHnssrr32WsydOxdLly7Fhg0b0NLSktftyjcffPABZsyYgYqKCpx22mlYsmTJHilHrN8rk2AmU3fGEy27v2JRrDJQzFJ8wmTQsVHdcG310tJSfPOb3wxEbfzwWbQ3/MfKM0vZdLDC6zyplqCgc9Onm2AII/N5GiJpTLcPs9vG7i3VfvnllzFgwAA0NsaTJtbW1ha4RIR0EfJwWYtzzY17bU67jHLtvYK6urrQl1v4WbZsGUzTLEKJ8sf27dsj4+Qi1p40aRI2btwYK255efke64sQL+lqpKi2l9PW0ttcdmJxxdpRrTV/K1d4PoWTtQDQuHw53hh3EVo3b47MuxCE1u2+Z3/quhHY7pAdISGd5rqVhsSCp/6IyydejsrKypzL2b56NbZNnQr4BPi9/vtWlJ9xRs7pFpKWlxej9fU3AuE13/wGRFVVXvNKGklb/mxCCnXfwoSEtBTbpiuRlpAoTZRBCHV7whZH2/c6TMCWc7syaGm3EVylrU9uG5DeIvsuW1qJu4yMk4mKZCX273EAJIAUUkhJS66dMjvsz5Qt2U7B1KTkpr0PTdjCbJmCaUp3P8PeXz65tivcjSfXdrfTu5F5FeJ27n1UmSey19EpqXbEPc/w41SFWQdVwG2t1y/CK6B3zrWAVFuvrdyFzn1dvc8knYVQMmtpms6mSMCqG6T0hKl3SIROgXVNLT+vcFtqK6iXGejpOIJtVdAMgm21nnqpgWe/Ua5NCCGEEEJIl4ZibUIIIYQQQgghhBBCCCGEEEIIIYQQQgghhBASwDAMjBw5MjJeS/2KIpSmkBRyoJoMDI70DIwLlWpr63o+9fBMYWHy7LhTpjSjwu2QPMi1G9//A1q3vh26bNiwYVi8eDHuuOMOPP7442hpacHWrVsxd+5c/OIXv8AHH3yAd999F+edd17W+R5wwAH44IMPMGDAgKzXVXz44YcoKyvD/Pnzc06DEEIIIYRE0ymZNuDIs19//XX8/Oc/x2VTLsNxo4/DoIGDUFlRidKSUhw3+jhcN+M6zJs3D6+//jo2btzY5eXZcejo6MBLL72Ek046CX369ME111yDLVu27OliuURJtWOQL0l1tnLuzoqy8y3Z7tQ5QnImZ8G27kGymTZtWlCeJ01s/9evvHkiV6l35y1gsiNGvZhOHmbfYshU/n1Jqn3HHXfg1FNPzWqd6dOnF6YwhOSZWNejdHLBiFWjrpudubZmWjftMk1eF7oer83dgnHjxkXGaW9vx+OPP16E0uSPnTt3RsYJe5llJn73u9/hySefjB3/ySefRL9+/bLKg2RJhjoofdsqo8XTWle1s3yPjDx+bTO6jivTpNiqTOmai4Y9pW+NWus2/fttLD3/XOxasyYy/zDiXCcCcdI8/8sk3gxbpOTCerJ6vHtn/xLTrpiG9rZ2lJaWRpYzjNSmTdgy5XKYjbs84dVf/xqqr7g8pzQLjpRouPPOQHCidj9UXzYl79kZIgFTagJXW5Rt2pZVS7KdggRQlihzJKuWPlv9ZlYHR0A7TaR6Vuz+zu6xpIWp9X3SW4cw0zziHbuhaWS5flVJFQbXDELKNGGatlxbpmyZdgqmNO0pBdM0kbL3lyPXVtJtJ573Dkhn5Np6m6xgcm0230hMOiXVjkrbdyAKO9Q7J/UVgtJ+VT4preu3r7iBe5tOdaXLqX3hsOtJ+8+SYLv3JT1SbG3K9i6renmBNx+3jvaXzYmpgtQFVmuHOHWHvy6Qbnyh9hvl2oQQQgghhHRpKNYmhBBCCCGEEEIIIYQQQgghhBBCCCGEEEIIIaGMGjUqMk5L/coilKRQFHKAWgbpNAAIkaNU2z/vn7IdkZlZlJ0+zULJtSW2Lb83dMm0adOwcuVKnHjiiZ7wPn36YMqUKfj2t7+NoUOHZpFXkD59+uDDDz/EiBEjOpXOxIkTceCBB+L111/vVDqEEEIIISRINqKJjo4OvPrqq7jrrrswZcoUjB49GgMHDkRFeQVKS0ox5vgxuP671+PRRx/FP/7xD3zyySd7hTw7Ltu3b8ecOXNQW1uLQw45BA8++CBM0yxYfp2ShOwBqXY+0iiEyNNDjC4g5Sx7hpzl2trP1adPH1x2+WWBaNtXzUHb9vcC6wpHLVg8kpX7hYb/481/WF/04vhvYSD9fsplW7qzVHvmzJmYOXNmVuuMGjUq1kvxCNlTZPUilHS3HzN6XsOvlbFfdBF2azUir3T5haZNuXa35sYbb4wV77777itwSfJLvsXaGzZswOWXx5fyfvWrX8UFF1wQOz4pPK6O01tpeeYz1We++Tj9yTIYad+lkKk1J0I+9all3Tq8dv65+PRvf4ssQzzy0Lb0J+GTemo/QICOVDt++fC9uOWmW5z9ahi5KYK2XnkVUhs3esIqPn82ev3g5pzSKwa7Fz6HtpWrAuE13/oWREVF3vMTQkDCFrOa6psthTVNW+IqUZootZ/x6u0Cb0NCStNeDlf66sheJQD/uZO+XeCXrkdvSJrveaBHWU/UVdchBSXVtgTaHsE2TKRgOrLtFFKupNz+U6JsXbTdWbm2DuXaZE8Q2e+JOh9j9Ef8yblhMaTamrQfzjkRnodHqK3VYR5JtQqXmuTamU/Xf/L30+JNehr+pV5Jv+p/mk75rI80ZQ8plWd/2PtQUq5NCCGEEEJIt4BibUIIIYQQQgghhBBCCCGEEEIIIYQQQgghhBASShyxdmv9iiKUJN9EjEzMS/q+EHsgnAAg0g64yyS5TjcfFS9d+cLWS2eRSZdmujJo25elXHv3pmVo3fZOIHzSpEmYM2cOqqurY6XTGcrLy/HOO+9g6tSpOUsKAGDt2rU4/vjjceKJJ2LDhg15LCEhhBBCCNFpa2vDkiVLcOedd+LLX/4yjj32WEueXVGB0tJSjB07Ft/73vfw2GOP4c0338Snn36K1tbWPV3sLoWUEu+++y6uvvpqVFRU4Atf+AKWL1+e9zwiSSeZidl9iyss8Qs3w/7ySWfyiSUFjVMGyln2CEKITsuev/Pt74SGfzj/BHQ0bwrPt4hy7YpBp0AYpYHwG75/gytj8t1qUPslbN/kKgfvzlLtZcuW4c4778x6vUcffbQApSGkiOg21DyR1TXcb2SNWQ7KtfcN6urqMHDgwMh4b775ZkFfTJNvGhoaIuNUxBTWmqaJE044Ae3t7bHiDxs2DL/61a9ixSWFJX1bK7rfodpcnk9pPfcCgFQqFZl/WRpnd1CYLTzL1GTYywwRrMZTjY3451VX4u1bb4Xs6IgsSyay6odluUulDF4HnCduUmJn6w48896fUTWyAt+ccw16D+gNIJ64PIz2d1Z75ks/91n0+Z9fAolETukVnFQKDT/7WSA40b8/qiZ/pSBZKhmrVFJtacI0pSuIliZKEqUwhOEqYZWs1dSkrY443RK3WvJbG0dyq+XpK4MbILVHrDL0OWu6Y1QdW4Voa+xXWYteZX2QMi25dkp2WPvHtCXbqZRnn0kprU+kLEG5LdK2pNopu6uYH7m2R75LuTYpIpHnWhypdsbFuUm1Hdm3duxLBKXaofcq7RdBBIXagLrVY9p1mPr0/k8X7cyVJqSS6kOJuONN7tmv6ongPdVMkm1naQbBtr5P/fsgllzbty8z/XZRsI9ICCGEEEJI7lCsTQghhBBCCCGEEEIIIYQQQgghhBBCCCGEEEJCOeaYYyLjtO9aj1TL1iKUpruQQaptj+yPHg+XSWydSYDtZBgSz7eO9KcVlX5x5NoN784PDZ87d27kuvnEMAw8+OCD2Lp1K66++mrU1NTknNarr76K/fffHxMnTkRzc3MeS0kIIYQQsu/Q1taGxYsX46c//SkmTZqEY445BnV1dSgvL0d5eTlOPvlkzJw5E0888QSWLVu2V8qzDcNAjx49cOCBB+LII49Ejx49OvUimHS0tbVh4cKFOProo1FbW4sZM2bEEvBlIpZgJleptoiWTxdSmt1Z4pYrVrkjRD2Us+w5OiN9Pvjgg3HuueeGLJHYsPAySLMtPE/tr5Akq/qj95FfC4S/9NJLWPraUm+ZIkTjuZa1O0u1TdPEOeeck9X5KYTAf//3f+OQQw4pYMkI6RydvuZkdJkGr5tpr6UFuvRRrr1vcPHFF0fG6ejowGOPPVaE0uSHxsbGyDiVlZWx0rryyivxn//8J1bc0tJSvPrqqwXpv5A0ZNE8ctWc3pU88/70wn2Sseq1Ujsxr1Q7UxsxmL3wfAoYAAw7FSFNfHj/fVh8zjlofPfdyPKEpZsrYY/DovpyjqjTjvv2ln/j6dULsK11KwwhMOxzQ3H9vOkY9fmRebvP0favf2Pj4Udiw9DhWU3Nf/hDIK2WlxcH4m1L83KguDT/+S9oXx387Wq+822IsrJOpZ2OlOzQpKumK9q2Rc9JI2FJtaWSm7vCZq9IFo60VW+fSBVXSltELx0hvaukTYMdUYm7vQJuRfHaFAf02B/lyXJbpq0LtlMwYSJlpmx5tj1B+4R0vksJS64tKdcm3Zc9J9V2r45hUm19BaeMjhw6mL6EVq9I52zzCLXVSwRMafr+P4qeuSXBVueuI92W3slZw67T9Mmz/b5w97uVj6qjnfPcnjySbb9gW9UrattUPS7D94cl1xbp5dq+35hybUIIIYQQQvYMvPNMCCGEEEIIIYQQQgghhBBCCCGEEEIIIYQQQkIZMWIEqqurI+O11K8sQmnyQcTA5Lyk7wuxB9g5g6NDs9fLFSa5TjcfkoYaPOiMSvRNenjGQXnpBkOmixu+PBu5tky1ovH9PwbCf/jDHyKZTGYoa+Ho1asXHnjgATQ0NOCpp56KLRXxY5om5s+fj969e+PGG2+EaZrRKxFCCCGE7GO0tLTg5Zdfxu23345LL70URx99NPr374+ysjKUlZXhlFNOwQ033ID58+fjn//8JzZt2oS2tnChbHdFybMPOuggnHXWWbj22mvx+OOPY/369UilUti5cyfee+89rFq1Cjt37kRrayvuvvtuDBs2rCDlqa+vx+zZs9GrVy989rOfxaOPPpp1W7ZTgpkYcpmo9LuMSDtGdzSuIDxjHpRrd1k6I3/+0Y9+hJKSkkB4y6ZlWPOrgZEvPCu0YLv30dNDw5//+/OOTDtKqF1oAXhX5corr0R9fX1W6zz99NO4+eabC1QiQjpHmAwtlEwv1Mh4qQu5/xi2ggqKkFpnkrilTVPLN5Y0LeL6zGtz1+Wmm26KFe++++4rcEnyR1NTU2ScOM+EFixYkNXLMB977DH0798/dnxSeNK3vSL6G3DbtSoNIQQgredgcfqL5Yabt1+aLbTJ8C0XgUnAEN54+nqNb63CS2edibfvvAOpDELqnPqMzjO/kHVDdq2EDAb70tjRsg1/fe/PWLrhVaSQAmDYfwIVNRWY/OMvA8EuQW6kUpBtbVlPCPt9pQzGa2/PuWiyowMNd/08EJ4YOBBVkybmnG4U7al2WxhrtwtM07nSSyGQNJJQR4tpmraIVTqfmvbZ+bMEuHDiAfDIWNM1ARwHbsiysG5VQKoLPQ/vp1Yoz/rZ/AlhYGiv4ZDCEuymTFeeraTaKZmCaUu3lWBbqk/Y0nJYIm1py7VhS3ItKa5Xrq23vBwRuRLkajuNcm3SpSiYVDtNHK3fETj3nWPfu673nNHqNP2lAaZ29qlz03c+WnJ8XaSt4uuCazMwBf4vixbPqjukJsl213H6cNAk2iGSbbXMtF+YoP8fGc92Sn09/37R6g6kkWtH/HaUaxNCCCGEEFJ4KNYmhBBCCCGEEEIIIYQQQgghhBBCCCGEEEIIIaEYhoGRI0dGxmupX1GE0nSWQg8+C5dKC0AbwBi1XhyJtQiJpwuzA4XwTumWI81ybfBh5nLJtMvjyrWb/vN3pFq3B8InT57cJQYPjh8/Hk1NTfjRj36UcxptbW24/fbb0adPHzzyyCN5LB0hhBBCSPegpaUFixYtwqxZs3DJJZdg5MiRqK2tRVlZGSoqKnDqqafixhtvxJNPPonly5dj8+bNe6U8u2fPnjjooINw9tlnY/r06XjiiSewceNGR569Zs0aPPfcc5g9ezYmTZqEQYMGhaaVTCYxffp0rF27FuvXr8dll12GmpqavJdZSom33noLU6ZMQVVVFb70pS9h9erVsdbLSCel2pmWZZRQB50thUdZ3mLkG1X+yG2LoCv0r/ZVcpVrH3vssXj4kYfTLv9o/lg0rXs+3LKm55/mrzMICCTLeqO098GBZW+++Was8nQq/04Iy/c0S5Yswbx582LHNwwDL774Ii644IICloqQ3Ikt1M7B5WotDrnvmG4lXx5xJdoZ4zn3NjOXIbRMmuQuXb6k69G/f38MHDgwMt6yZcu6zYsUm5ubI+NE9Sc2b96MSZMmxc7zK1/5CsaPHx87PskjWTSTVC3kb5t55jPVY+ozRn1WriXklWqHZSCcf8Mk23oMA4DhyL7t7ldbG9bcfTf+PvYErPtT8MWu+SIgMA2N4ymwFQaJlo5WvLbxFfxpzQJsbt4MIQwYQsAQdmtZCBjCgGEYQMnef71ofvIpdHz0USC8x3e+DVFaWrB8W1Ot9uNStz+upK6lSctoLrV/TU/PXIlk7eXSuvB7nM7Cjif1Nez8pAykH4jXxahIVmBw1WCkTEue7XzCdETapjRhmvYEEyk7LKVLtqUJpek1pRLdBuXaUnvOrct8rd2dB7m2TzasQ7k2CSPyxTwFlWqLYBy7nnHKJdzljhZb1VEInid63ef57yPaTUypzVnzpl1XSvc8s1d2949Xgi2z+NNvnjr/3QXefe8VeIdJtr23Yb2CbXdfS8BqPNjpCgT3kbVIoJhybfYTCSGEEEIIiQ/F2oQQQgghhBBCCCGEEEIIIYQQQgghhBBCCCEkLaNGjYqM01q/sggl6QyFHnAWJkuJI9VOl0bYd795TQ34k77E9cGN7rBubRg4JMxgelJ60wyUzZ93pm0IkdzEkGvvfHd+IGzMmDE48MADvWnsYW655RY88MADnZJ37dy5E1dccQU+85nPYMmSJXksHSGEEEKosnr9AAAgAElEQVTInqe5uRkvvPACfvKTn2DChAk46qijUFtbi9LSUlRUVOD000/HTTfdhKeeegorVqxAfX39XivPHjFiBM4++2xcd911+N3vfodPPvkEHR0d2L59O9asWYOFCxfi7rvvxqWXXoq6urpO5Tlo0CA88sgjaGhowMKFCzFmzBgkEok8bZFLS0sLnn76aRx66KEYOHAgbr755lBBX6RcpoBS7UhEyJQpvxDJZrZT2rwj6PS2ZtgmsmfItS85aeIkzJ07N3RZx+56rP/rRDT9ZxGyOsBUmTrxp+h37A2BdJctWxZ6rOVDqA10b6l2R0cHLrzwwtjnYjKZxJ///GecdtppBS4ZIbkRW6qdNoGI9MPuN0as5AgY7fu0nkmoTN1JCDiTR3qaTrCdoSyUa+89TJgwITJOR0cHHnvssSKUpvPs3r07Mk6UWPvEE0+M3X8bMmRI2vYLKRIZ6p307bEM9ZF61COUzlq48xKxJPMVwpuzV5ItPPW1ocXR4+rxDeHGU3JtA3DCDQC7163DG1dPw3Nnnob1f30mzkM732bnUEeH7V4t35b2Fiz79B94cvXvsHrLO1b5hdoDhvVnGBDCgBACAgaa26Pl+N0Z2daGhtn3BMKT+w9B5cRLC5r37g6rfpSQtgja+p40EhAwHMmrI3HV1LLWF+n7zZXoVX8O69XB6189R1ic7lwX6AoNqK5DZUkVUrLDkmo7gm01r4TaKZim9XxaybRTtvjWlXBLe7krxZXS3b9Wk07JcuHKtp3lmlxbphPiul8CMnzfe60D6/vmtQWdnjpzb4fsGTr1IkEgq76P+54+Cb1ySCfVVis535WNWkvROZ6188IRamtlUHJqR56t1XvuOeT8Y0vxVVz3vFH/P0Wd46bUQ6wpZUv3tZjWnzRhypQvtrdMrrhb/67qCV2w7SuXWibdbbL2i7u3g3WJm1Yx5NqEEEIIIYSQ+CT3dAEIIYQQQgghhBBCCCGEEEIIIYQQQgghhBBCSNcljli7pX5FEUqSK4UenBY2iFaXSIsMgyvDRNT+uGokry+OZ4C2f/A2IgdsWoP8rLTdqMInE1B5Z/oM26bw5VJKS67gbJIqA5Bq2Yamj/8eSG3KlCnhaexhrr76atTV1WHixIloaWnJOZ2PP/4YJ510EkaPHo17770Xxx13XB5LSQghhBBSOJqbm/HKK69g6dKlWLFiBdauXYsNGzZg586daG9v39PFKwqJRALV1dXo378/PjP0MzjiiCNw3OjjcPLJJ6N///4BKY+fQrZtzz77bJx99tloa2vDnXfeiV/96ldYt25d3vP55JNPcNttt+H222/HyJEjcfPNN+OLX/xi5pU6IZfZI5Lp7PzEWqLp88j2d1fbFia+s0QuuR1HXaV/tS8iRKZ7BemZPHkyVq1ahbvuuit0+acvfQvDvrISwlBDhyMqojxSXjsyWJ5PP8XGjRsxaNCggIRxX+fqq6/G9u3bY8f/6KOPrP1ISBekq0q1PVn6ZWeht3T90jPvtVct99Rj2i1Q/zU59Bqt3zpNV27Wk12KG264Ab/4xS8i4/3P//xP4F52V6S1tTUyTs+ePdMumzZtGt5///1YeZWUlOC1116DYRjRkUmXwFV2Ck3gqc8j9PGP07aN2cYtN9zaUU8q3ZoGBExIGABMLb6aV2moeH4JtwHrSZiERMO//o1Xv3olKocNw4FXfhVDJ1yCkp49IsucF+x9t7V5C97e8jbW7ngfHWaHXTq15614lthTOOUHrGdrzR25ibVrrv0O0NHR6U3Y/beFaH/7bU9Y8oADUHnxOE9YySEH55R+07xHkdq4MRBec+21EMnC6pGa2psgpQkhDKVLBaRhv7BMPYdVky1i1cXZlmHVPkB9R7PWVoAUgLCO2hiPc6319Oer2eJ7WUi+2xnDew3HivrlSJkmpJAwhIQ6atVeE8Kw9o1pPRaWABIAUsJAQomyAUAaMAx1tluhpjRgCNNOU+1I63cyIWE4j5rdekion09476W4j8bt+so+9wLPrz1NvRjtO7JPUWyptj8sMO+vSDz9Hu+agRcCCDUnnf8iIk3p1GduuFYHSu0FGprEGp54If93Bb5N9xQsKK6GEJ6IVv/OPpd957b+hgIBQG2Cqm+sU94+3+34en9RVQsOAhBSQtoJhNclwTokXR3b2XqEfURCCCGEEELiISRfX0oIIYQQQgghhBBCCCGEEEIIIYQQQgghhBBC0vDOO+/gsMMOi4x34JXvIVHetwglyoauKtVOJ9L2f/dLtdWoQ++89KwD38i/EHR5izYILzD4UI02FL7RmKGfYZmkXy5U2nY+O/71G2z6v+954pSWlmLjxo3o06dP+PpdgJaWFkydOhWPPfYYTNOMXiGCQw45BLfccgsuvfTSPJSOEEIIIaRz7Nq1C6+++ipee+01rFy5EmvXrsXGjRv3OXl2TU0NamtrMWzYMBx++OE47rjjcNLJJ6G2thZAuOw4G4rVtl27di1uvPFGPPPMM2huzk3GFYeqqiqcf/75mDVrFoYOHRqMkGexZqbwzIllJ8LJfRhm9O+b9hhIY9lKd8zleix2lf7Vvkgux5WUEnfddRduvvnm0Lr4gHF/R3nt0W6A4yIq/D2Sd+fsFwh97rnncOaZZxYkx+567HZ0dKCysjLWtbSsrAybN29Gjx5FEj4SkiWFFMvlct2X2r1ZEVG+sGXhIjRtWdhLAvyCWd9Gh16fI9570F3rt72VwYMHY8OGDRnjJJNJtLa2dnmJdO/evbFjx46Mca6//nrceeedgfBnn30W5513Xuy85s2bh8mTJ2ddRtJ5QuvJLOrbMNF12jpZeuWZZcmyyGvD7/vth8+VlHqefgGuJFulJ+0wd5l01jF9k4RESgImpBOWUt8lkHLiWmEddlqivBwDzz4bgy/4EmpPOxVVVVXOXtC3OeP26xJTZx6edRvaGvDxjg+xdsf72Lp7qyX/FK4s07nWSFe4LCEgpGk/prMuHKMHjsExdcdm3L+FZNu1M9D81FOesPJTT0G/xx7tdNqyuRmfnnAiUvVbPOHJAw7AgMUvAQUWay9Ztxj/3vIWBAQMJGAkDJQnK1CaLEECCSSMJBIigaSRRMKwP+159V3NGzCQMBIwhGFPCRgwYBiGlbphSaINYVjydGFACMPKW9iSdaHaEML+A4RhuLp7z/NdN66OiqO3RTzPZxFYJRLDLqfO2h3vY+OuDUiIBISwtishEhAwIIRAQiRg2OHWfkhACAMJe7sTwoAhrD2v9plQ8xCAEM5yS5ZruPtJ/9dw9xV82+7dB64Y1xNH7dOItl26sJwReU6PFIxiSrVVctJ3QKaTageuR46Q2rueK7t24ysntiX/94Xb6wTTdVN0S2p/lxJmSD5Z7ArPPnC+e85Rf70m7XrD/T8qTl0gXQG/XrfqeQinXhXOOSncykJP0VdnuMJu4eQV775ttuc9+4iEEEIIIYSk58cPnoPC3jkihBBCCCGEEEIIIYQQQgghhBBCCCGEEEIIId2aESNGoKqqCk1NTRnjtdSvRNWQ04tUqjh0Z6m2SsQn1Zbe+FLlKRBYFq/o3tH9UliDHUUgniqPP1CVMWwQn8y4XMkCrE2U2LlmfiDO+eefHyrV9qy/hykvL8fcuXPxs5/9DJdccgkWL17cqfRWr16NiRMn4utf/zq+8pWv4Pbbb0evXr3yVFpCCCGEkGgWLVqESy65ZJ+UZ/fv3x9Dhw3FEUccgdHHjvbIszMhbYFGRjLIE4vVth0+fDjmz7fa3QsWLMBtt92GFStW5OUFMTpNTU2YP38+5s+fj/333x9Tp07Fd7/7XZSWlWZesRhS7bA+mu7F9NrP8oQvIV0CE5Kv51jQu2Eef6e0F3uPm1jHYlgJu0j/al9EiHT3DjKvc/311+Oss87C0UcfHVjetOElr1jbXTF9onmRbguU9h6Btu1rPKHbtm3LQ9p7F7fffnvsa+y8efMo1SZdklh1156Qags3a6uIwrtcL1sGibayy+nXR/1+pkpLCBG4Beq/Hoden/Vbp2m2hdfmrsP48ePxi1/8ImOcjo4OzJs3D5dffnmRSpUbca4/vXv3DoRt27YNF198cex8xo0bR6l2N8ISQqZ7niXC49iLVHtWfca5PlQ6gko3qbB5FeZ/2uRfrrSWhpCAFHa9C1vBGxRdA0ACAilIyJYWrPvzn/HyHxZgVnMLThx7Ik479TSMGTMGR486Orwdlu6xmMautkbU767HpqZPsbFpA3a27HSuLYZhOBshhH090a5ZEhKGsLYJwoAhlbBUoLG1IXPG3ZhdDz0ckGoDQI8Z0wsu1QaAnS07IKUJIRL281JYAmzrsHJwJer2P1q7wJHHhh0fwvepoXlbu2Ub4IAen8GnTZ8gJVMwYDjniGFICKlk4PaLJwQAEzAMS3ZvwBboSwOGMGECTnwhTJi2XNvaL6pVJWFqolz7bLHOf/Ws296p7hpue0zf33CTcPd9oNkWbMvlev+FdF+KKdUWnrAcpNq+lzyESbUl1DUT0KXalkTbXc+73dZxbxgJ52UCXhl+8DyRUsKUJlIyhQ6zAymzA+1mO1Iy5cbz7Vv/O4zUXpFSa5do/TGpKgQprTrAkVsL1QywagnnZSCAcPp6wtk7UHWDqktU1e6rT/RyC72e0dpDYaL+WP3EDHTH6wMhhBBCCCHFRMjcX5VOCCGEEEIIIYQQQgghhBBCCCGEEEIIIYQQQvYBTjrpJCxZsiRjnH7H3Yy+R88oUomi6O5SbRWmBm5LHDggic/UJlFZLtDUYuLDzR1Y+0kbUqbUVpdp0sqEbyS3YydQgx9VuPY9bL20g/7SL1cD/9q2f4APnxgdWP7HP/4RX/ziFzOXvosNHly+fDkmTpyINWvWREeOgWEYGD16NB5//HEMHTo0L2kSQgghhKRj8+bNOOCAA9DS0rKni5J3dHn2sGHDcPjhh+P444/HiWNPDMiz0wkb44ou0sbLIE8E9kzbtrm5GT/5yU/w0EMP4dNPPy1YPolEAqNHj8YtP74FZ511VjBCnsWacTPIZmhlrsMwI3/XENF26Hpp5G1hx1uucqeu1r/aV+jMEN9rrrkGDz74oCesctDJGHLBH92AOD9rPoYZC4H1z4xH07pFnuD7778fV199defTD82yex6zxxxzDJYtWxYZ78wzz8Tf//73IpSIkOyIXW9lOkULKNWWUjoa2IzppdkOb93ivsxC+uPIsPhaHN8OCL0+d8H2IQmyadMmDBgwIDLescceizfeeKMIJcqdsrIytLW1ZYwzZ84cTJs2zRN2+OGH4+23346VR11dHdavX2/Jg8keIW19mUXdm43UUzqiSonSRMQLlQC8WNsfQxKuKFl/siVhSXZ1Baj0hEtPHP3TtGW7KfXd/pQAUlLFscJS9veUvfy1llb8cmejdx8IgWffewZVpVUoT5ajLFGGkkQpEiIBYRiQ0kQqlUK7bMfu9mbs7tiNxtad2Nm6E22pdkihyUmleqGV+5ok64vp7mEh7PjSeTpnqo23f4L+1QPwpRHjIvdxodh27Qw0P/WUJ6z81FPQ77FHO5Wu2diIT48bA3PnTk94cvhwDFj0ApBIdCr9ODz61sNobG+EQAKGEKgoqURpImmJY40kEkYCSWHNJ40EEiKJpAo3ktYyw0DCKEECBgyRQMKwPoUQ1nEjLEm0JaG1ZbSA9l0485bf2ToS3HB7Xgi3LSLgxLKV0k77QrUj9DaI3oaxF2aFKqefjxs+woc7P0BCGBD29htC2NJde1/AcCS81n614iac/WGvA0vSq+YFhLVP7PwB4Qm3yuV9ru3sP20fePeDdweo/RImw/Xvw0xhOSHymBYpCN1Kqq2uoBFSbc9yFaZCpHa1kkAykUTSKEHSSNrnYOcxpYm2VCta7cmUaV78aP+/FYXzP098dnynjnT+nwucc8utS7X1hCfUSdsRhGt1gXDSE07MsPrEqYf99YmPWP3EDLCPSAghhBBCSJAfP3gOCv9aNkIIIYQQQgghhBBCCCGEEEIIIYQQQgghhBDSrRk1alSkWLu1fmWRShNFAaXamqAlEA44o+Y6J9V2Bz0O6ZfA5adX4YLRFehVFRykuH2Xib+80YSHX2jA+i3taVPMhIA+yFIA0jtA0xlG6Gy70OK7qaS1vDnhweVSSggh0PDe/MBaffv2xTnnnONNPix1O42uwsiRI/Huu+9iwYIFmDZtGrZs2dKp9EzTxNKlS3HwwQfj8ccfx/jx4/NUUkIIIYQQL6Zp4phjjunWUu1EIoEePXqgtrYWw4YPw5FHHonRx47GSSefhH79+mVcN46kOSgaC2+HWu3okGV60zhsvT3Qtq2srMSsWbMwa9YsvP3227jhhhvw3HPP5f04SKVSeO211/D5sz+PHj164KKLLsKs22ehrq4ua7FmVkJtTx8urL8W7KN48DhasvhtdNeN9C4ICrOVtsYruFJlcYUvWtpaEq6Wzd+Xy/5Y6mr9KxLNBRdcEBBr7/70dciOFohkedHLY5T1CoRt27at6OXo6qxevTpWvL/85S8FLgkh2dNpqRyQ12u/I9QWcK6pImSdzrxMw7o8S7fcwn2pooBIe/30X49Dr89dsH1IgvTv3x+DBg3Chg0bMsZbvnw5TNPs0kLpVCoVGadv376e+WuvvTa2VDuZTOKVV17p0vtgnyZDfWPJIN2Fqnpyw9O8HABWn0VKCWnGq2vLMkg5Xb2lt8ASgAHAtMMEvJvj6IeFhOEphkAKEoZn2/VttZZvNYNCz6NPHolWswW7m5thwoQpLU23NCVMYRmvU6ZpWUdNCRMSLc0tKKsohWEYXkkpDOebcDbIeianrg9qX0vhXi8SSpYqBIQEduzeHr2DuyG7HvxVQKoNAD2um1EUqXa72Y6drQ0wrB0OAwkYhvAfkNZxLuzfVbUP1DNUQ4+jlse/llvxgHiNqa7H4Joh+M/Oj5EyU9ahDQlA/XbCMtk7plsJyBRgWqeBCUuMLWUKUiRgQsKQAlKYzrkjpIQU7vmizgtIE0IYMKUVU8lv1WIAgASk8N47cZbbX6wXs2jtOt+j7bB2XK73Xkj3IVYfoiBSbW/CsaXaznyaPCKl2u5VN2kkUZooRdJIFuQ4N4SB8mQFypMVAICWVAt2tzejpaPF0/cS9rmo7pmaUO0Od7nq/0m78hVO/WAvEer/xIjAf/ex7sfa57+qAyAhpHBeZuBeh616yP2FvPWJXj+ptlHO/cQMsI9ICCGEEEJIOLwjTQghhBBCCCGEEEIIIYQQQgghhBBCCCGEEEIyMmrUqMg4LfUrilCSKAoo1UaUVFvNZpJqS3jLGCbVligrAa4f1wMLf1yLKadVhUq1AaB3tYHLTq/Bc7cOxHUX9UZpiXAGO7qTGTK55dAHSrrxrUGUkBJSmpCeMNM3GlPfJv/2hW2/b4mZQsOaJwPhl068FKWlpelW86YhZVGmbBg3bhzq6+sxa9YslJd3XmbW3t6OCRMm4E9/+lOn0yKEEEIICePCCy/EunXr9nQxIkkmk+jduzcOO+wwnH/++Zh5w0z88Y9/xJYtW9De3o6tW7finXfewV+f+St+evtPcdG4izJKtaWvRZwNmdZNuyzd+2jU4izbnfnksMMOw9NPP42mpibMnTsXRxxxREEkHQ0NDXjkkUcwaOAgHHTgQbjnnnvQ0dERiJfr7wLYfQRPH06Et+uF+1s58fUJOfY3fH9umkLrrXnLY8nV/OVGsNxh7zoK2V+5Htt78hgk2XPyyScjmUx6wmSqFbs+XrhHypMIE2tvp1jbT1NTU2ScESNG5OV+AiH5JC/XiCyl2pnTcsWq+v1KXQCby329kGys5DWBt3s5dmV2YfmEXZ9DInXZ9iFxmTBhQmScjo4OPPLII0UoTe6YIfJgP7W1tc73F154Affee2/s9B944AEMHTo0p7KRPU9QGhsdxxVfCjQ3N8fKp9qXhO4ulr55PY7+aYSEq8mwy6m+J9R34S43IOxP6/vWVPDc6D+oPwwYSBgJGMJAwkjCEAkYhoGEMKxlwkrpnTfexd3fuAdXj/kmnn3obzCEYa1jr58QBhJC2J/2+r5JCGGnnXC+Cwgk7XQMYcCUJna27Ii1n7sL5rZtaPzV/wbCSw4egcrzzytKGeqbNkPCdPrzyWRSXfLdJoZ2/Ve4txxE+uu1iKfKLoQiVTY3o/2d1Wh56WXsfvZZ7H72/6Hl5cVoX/MeZHt7dAJZkBAJDKwZBFOmkDJTMKWJlLSE9KZ051MyBdNMwZTSXQ4J0zRhSmlfp0z397D3q2k/pzZNdUcF9jNst33luQ9ii839Fl3PU3F/G8z/rD9Q3UW39cjeQ6Gl2v77dp7+hS+eJz297+Hph6jzwl3POrviSbVVOqVGKapLa1BVUoUSo6Ro8vjyRDl6l/dB/6r+qC6tsX38dr0grRdZpOzvbr2SsusOE6ZU91qtbTad+seEVPWLvVfUPVn/vVz3/8/o9219/6dGeusbp/7R9quw96dHeg54jodY/cQMsI9ICCGEEEJIkGR0FEIIIYQQQgghhBBCCCGEEEIIIYQQQgghhBCyL3PMMcdExmlvXIdUyzYkyvsUoURhFHDwmG/QrSdcGxGdWaodFW7ND+6XwP1X98bBg0piFy+ZEJj2hZ44+fAKXPPAp9iwVZfSZdovunDG2gjhCfcO4XRjSE34IkLjB3eY1OK6y1o+eR3tjUGB42VTLstQ7u7DDTfcgOuuuw7f+MY38PDDDyOVSnUqvYkTJ2L9+vUZ5ZCEEEIIIdlyxx134K9//eueLoZDMplEjx49MGDAABx44IE48sgjMfq40TjppJPQq5ctbY16+UqaCLElFeEGscg0gyIyGS4e05vR/vSkLIjQOi6GYWDKlCmYMmUKduzYgR//+Md49NFHsWXLlrzntXbtWsyYMQPf+973MPaksbj1x7di7NixOcuKlLREF1dZ3TRNrBQiNMlKlpND1zMsfSGEK3qy+1hCCE2wrcWTbhrOsRFyiIQdb6HHYIzy7sljkMSnuroaJ5xwAhYvXuwJ3/XRX1Ez/ItFL8+Ofz8UCIsrWNxXWLp0aax406dPL3BJCMmOYojl0oWHXoK1+7V62Vyxme+lFKE+6/QFCrt2Oo5FoUR01nXZuW7K8Guoykel2R3bh8S6z3vPPfdExrv//vtx5ZVXFqFE2WOaZqxzWYm1GxoacOGFF8YW95133nn42te+1qkykiKQoa4Jw6qehO8pkXDrUO2xT3NTvHZfmTACxQh9BKfl5t0E4VwflGDbdL4LmELCkPZ3SCc8BQnD7oNJqRceqA95djNgyAAkjARM+5pj2mJlaecvhUSqPYWbL/0hPnr7I2e9J2f/Hj369MApF50M05CAEHYdrl157GuJEEbaZ4tCGDCF6fYTTWu9+t316FkefKFNd6XxvvshQ1480+O6GUAiUZQyfNK00Xm3cMIQMIyET7rsilSdECVN9TwjzeJabXX+kdqyHS1/eBqGvb5hP3utmjQeyd7ZPXM3d+xE68v/h7ZXXkHr628i9eEHblb+7EtKUHr00ag4/3xUjh8Ho6Y6q7zCGFKzPz7a+SEkUtoJrh/f7n0NIU1IIazzS5rWeWJLak1TwjAsqa1pH/jq3BVCwJQmDGFYLSqtgWYtt/ORdj0lACHV8jT3R6R05OiqTecpsk/MnY/7LqRrU+i+T7qkpO+ASyfVVis59wrh9lUC6wEegbazXHsxICBQlihFaaJsj/c5DJFAj9IeqCmpwa72RjS0NcCU6uUXdjtEBvtW6vosINQp7VzlJWDVFVIAhl4XaK/nsO/FCqF+A7eNYFUrAtJeJlSdYafjfEq3r2jNS29/MUTWL3y/dzZ1STHl2nv6uCCEEEIIISQOFGsTQgghhBBCCCGEEEIIIYQQQgghhBBCCCGEkIyMGDECVVVVaAoZ2KzTUr8SVUNOK1KpdLqDVDvdd3f+4EFJPPSdPuhbYyAXDh1SiqdmDsIVszdgzYa2DAM6w3QF1va4gm1nmKE1yNAZBKjWsQcfOoMLc5Nr73xvfqB0Bx98MI459pi9ZiByaWkpfv3rX+OnP/0pJk6ciBdffDHngY6tra046aST8M477+S5lIQQQgjZl7ntttuKnmdJSQl69OiBuro6HHjggfjsZz+L0aNHY+zYsejRo0dWLqK4xJZqAznnH1uw003kib169cLs2bMxe/ZsLFu2DDfeeCMWLVqE9vb2vObT0dGBlxa9hJMXnYzevXvjkksvwa233uq8UCYrqTaUUCZERiN98f1kkszlq9upulNa/q5k2y2j+v09Qu0wwbYqm+qbavo5dzHl2nsz48aNCxFr/z+YHbthJCuKVo7m9S+Hhvfps6dewNY1ueOOO2LF+/znP1/gkhASnz0h1Vb3IaOl2lbmutQyUF6ZWdyt8F87w8LdPG1pml+WlkauHb593bN9uK9SW1uLwYMHY/369RnjrVixAqZpwjByu8dfSBoaGmLFU2Ltk08+OfYLMvbbbz/86U9/yrlsJM+EPZ7RyVDXeKTZoeFp5NoAmnfHO15K0mTvf9LkXgNcubaEJdA2fcJLK0ytJ2AIadf/VjxDy0ECnloeALakTPgZMHgADBj2czArJdNOwZL/mljx0kqPVFvx6x/8FmO+cDzKKsogBQAjAc/VRerP3BwTp/sdJqQUSAhLLC2FHSyAzU2bcGDvg0L2YPcjtWkTdj30cCC85NBDUXHOOUUrx8bGDVD61UQydw1TmHhbn/dfxmXzbmz/+n+h4623nWNenWEVZ58BxBBry7Y27H72b9j9+wVoWfIaYKZ0VWz69drb0fr662h9/Q00/Oxn6HHddai+8jKgE9ev0kQpaiv745Omjb7cbek1BKQwYZoCwoDz/FmYgDQEHHWuAKRUknwBCRNS2GexlJA+oa06t5XI1snVCMrOAy88Uaef3qaDT4QbVaeSvQO00sIAACAASURBVIpi9306K9XWX86nr+eEKoG2dJdLaTrrJI0SlCXKYIiu1XYVQqCmtAeqSqqxo3UHdrXtgpSmU49a3UDhnq/WjVUIYV/5pXqphSvmlwCEab24Ql3NrT6cvu3ClmvbV367Ls9Grm0lE5Rrq+3y38ft7D1cQgghhBBCiEXX6tUQQgghhBBCCCGEEEIIIYQQQgghhBBCCCGEkC5HIpHAyJEjI+O11K8oQmn8FFCqjUxSbcSUanuH6KeTag8fkMDc6blLtRX79Uhg3oxBGNq/xCqnNH2TtMuvfXompQVQJdPi2gMvPdumBvqHbmsYblzZ0YLG958OxJg8ebIrkSvo71tc+vXrh+effx6rVq3CYYcdlnM6q1evxrXXXpvHkhFCCCFkX6e8vLwg6ZaUlKBfv3747Gc/i4suugi33HILFi5ciIaGBrS2tqK+vh6rVq3CggULcMstt+Dcc8+1pNpRRMhJ/G3IsLCodDpDOjlkaP4ZPBm5voylUIwaNQoLFy7E7t27cf/992PEiBEFkTtu374dD855EAP6D8Dhhx2OX//vryFN0yeZ8mMJqizJiXSl2iL4+0u1PCzBdCLLTvyFJBYMsstkFVsrt5RO8aTqj4X1Q0N2Sth5kC1d7Rgk4UyYMCFwLprtzWj6eGHRyrDjnblY95dxoctGHzu6aOXoDrz44ouRcXr27ImhQ4cWoTSERLMnpdqhq6trpSYtc+Rx+jVeS8vNI3gv1NscCL+Op7umq+aGul7reYftt1jX5m7WPtzXmDBhQmScjo4OPPzww4UvTA5s3rw5VrxevXph5syZWLlyZaz4iUQCS5YsQbITMlqyB8hQ1wRfFqWHp6+Hol7Oq+edrm8nfN910bASaEP71NNR3w0oubb13dDWdb47y6x16lOpQFnqhtQhYSSsSSRgCAMJIwFDWFPCSGDRgvCXywDAndN+bq2jJtiTHmaoNAWEMCBEAgYMGCLp5JcwDCSE9WmIBDY3xzuXuwON9/4SsrU1EN7j+u92SvCcDRISGxrXO0d20oiuy/JyPU6lsH3GjWh76+1OJbP92zOw/b9moGXxEiDkOI6D2dCIHT+6BVuu+BpkzBcqpGNwzWCYpglTpmBK055SMM0UUtKEaZqQsD+lNZn+eXsCrLjq/gjsOQDOvNNak26LzXmWLbV2nEzfDpP+9pe/PRd4F0rM+36k29HtpNq+FNNKtdVy+xyTAAxhoCJZgYpkRZeTausYwkCf8j4YUDUApYmkVrdIe7LqCNOuLzzLTKseUWGqRlDrSACmlG49o/7s9eGJ469X4NQrgf1uo/q1/j5qVJ3C+oQQQgghhJDc6Lo9G0IIIYQQQgghhBBCCCGEEEIIIYQQQgghhBDSZRg1alRknNaii7ULOKgs3cBJR9Bm61YySrWjwq35vjUCv/6vPuhVlZ//2tunJoHffHsgelXZkgNdrA39e4h42xZr64Jtdx62pE7FsZellWunE21bYbs+ehZm+67A0i9P/rIv9t41ePCII47Av//9b7z00ksYPXp0TjLCe++9Fy+/nF7YQAghhBCSDT179sx53ZKSEuy333743Oc+h/Hjx+PWW2/F888/j6amJrS1taG+vh4rV67EggUL8MMf/hBnnXUWqqurMyearnkU8R6XrITWmfKBLjp2p4xI/2y44Dt0vW4kT5RSwjAMXH311Vi9ejU++eQTTJ06Fb169SpIXqtXr8a0adNQVVmNc845F8uXL/fuRek9KPT95YqX3GUeobbu1YQmXgqZdOFm3CndOmmF255yAroYHD7Bti55ynSMUK69b1BXV4dTTjklEN7w/oLCZy5NbP3nz7Hp5etCFx966KE4//zzC1+ObsKqVavQ0NAQGe/0008vQmkIiWZPSbXTrq61m6RfYqaXVZcowvddZr6C+zOPemmGm56EerlHaJnSbl/3bx/uS8ycOTNWvPvvv7/AJcmNOGJtIQReffVV3HnnnbHTnT17NkaMGNGZopFCEKeq6KRc2x+nZXdL/CzTyLXDRNn+eOq74Si3XUG2dxJICPe7AJAAkFDfbbl2o0xhd0jdWje4zpZoK/m1gQTUvIGmnc1Yvnh52m1995/vYsVLK20pdwKGYU9KzC2UsDuJhBJp25P1PeGsmxAJCPuzub0Zm7d3f7l2x7r1aHr0sUB4yZFHouLss4pWjk92bURreysgAcNIANJ/VAaPjfDnet4Xg+hxZMg6DbNmo+X5l9LmEvfJoWwJislzpeXFF7HlqqmQHR05p9G7vA/Kk+VImSZSZsqWatviW1uImzJTMKGWm4601pSW3ta022Cm0xZz5wFpy4F9bS7nxdLaU2q7oWYtkk7Dza8iBuDKb5GmrcXm115Pofs+6ZLKKNW2I6aVanu6QN7+kUeqLeGRSZcYJagqqYz1IoGuQmmiFHXVg9CzvDdMACkogb8l7jdNEynTJ9mGiZSSb2tCbkCFmU4fTq2jS7XVJwBH4m1XItq+9e13G/0lULpc299vdb92/h4uIYQQQggh+zoUaxNCCCGEEEIIIYQQQgghhBBCCCGEEEIIIYSQSOKItVuKKtYu5GAyGT4w0pFqq9mwMkjtMzgw1zsvkTAkZn+tNwb2SXSuyD6G7FeCu79WB8MRZNvlceTaaoCxhCvTVoOKtXnPsD3TLX1suXY6JBrWPBUIPfmUk3HAAQfsE4MHTznlFLz++uvYsmULpk6dGi2Y1JBS4rzzzsOuXUExOSGEEEJItvTt2zdWvKOOOgqXXHIJbrvtNrz44ovYvXs32trasHnzZqxYsQJPPfUUfvCDH+CMM85AZWWlZ93YcpJMUu0MxJZqq3z0eDEl2hnjuTaUjGXozvLEsHLU1tZizpw52LZtGxa9tAinnHIKksn8S1na2trw3MLncMyoY1HXvw7fnfFdNDTsDBVM+5WXjmxJ/400uYn6E775TCLNUBmn1+OUNg3X651Bsi3UNrndUF2w7d8myrXJpEmTAmG7Pvwr2hvXFSxPs60BGxZehi1v3I6wSnr//ffHM888A8PgMGbFz3/+81jxvv/97xe4JIREk7HuD7OcBhJAxvZbdNtNeGNo7aVQqbbQo+rLvdfvwMs1Ml3QtTSFL91QcZpQX3xli9j27tw+3Neora3F4MGDI+OtWLECpmlGxis2W7ZsiYwjhMA555wT+xg744wz8F//9V+dLRopFJ2sKtLJtfU5Pc7u3btjput+iZJr6/GVHFufDDvM0CavaFs4Am2hxdXl2v/X0hYoY2lZKfr164uEkUDSSMKA9ZkwErZkO4HFT/8fUqlUxm1dMOdP9jqWnDshDCQ98wlbpG2lnzSSMIykFa5k3rZQO2nn/dbiVXj0oUdj7euuTOPs2aEC557XX+e83LgYfLB9re3SlkgmtPsZ9juWLSG2rnu3vwklds++rE2P/A5NjzyeU3lF2MmRZj5RNxAV53wB1VO/jpprv4PqaVNRfuZZMGpq0iQAtC5Zgsa7f5FT2RQDqwc6Em3TFtaaMgUpTTvMnmCJa5XU1nlODdOWZ9vPuG2Rtv+5tWm/DFqF6ks97cDwnxC60Ni59xLSlnPammH3k/wveMvhr7N1Nek8xXihkN7mjyXVVsdaTKm2Jw9Nqi1NTQgNoDxZjvJkeYwN6pr0LuuNuqoBMCBgmlZdkoISY7uSbVMJ+J06xyvYVnvIqodMSGnXKfb/h1F1jqpnAPt/1UTItfXfwfX5B+Xa/j6sWj/TPCGEEEIIISQzfCJNCCGEEEIIIYQQQgghhBBCCCGEEEIIIYQQQiKJI9Zub1yHVMu2IpSmgIPI0g2czFqqHRYenL/qzGocN6I0+3LG4KTDq3DFWX20ocTaIEp7qCCkkmzb39WoYCXgtid3rLA78DJUri31feD/7m53R3M9mtYtCpR5ypQpzvd9ZfBgnz598OCDD6KxsRHz5s2LvV5TUxPOOOOMApaMEEIIIfsKtbW1kXGGDx+O5cuXY/78+bjxxhtx2mmnoby8PFb6nZaTRKweLWZMUybpioo9k1CZupNwhEresqYVbGcoS3eUJ0bmL6wXxyx6aRGadzfjZ3f9DEOHDi1IWerr63HPPfegb+9+GHnU0Xj88d/BNCUglIBTSZEi5Ee+/oqS2Ujp//WDk7aaO2kHUab1/L2y0DL5dneYYFttY9o+qk+w412U/fG0p49Bkplx48aFSu23vHFrQfJr3bYaH//hLOz66G+hywcPHowXXnihYPVAd2Xp0qWRcaqqqnDccccVoTSEhJPpJSMA4vnXOtF2019A4UlPeMsWkGprF2ihfbrBcaWH3ms17Ouuf+2w7aBce99gwoQJkXFSqRR++9vfFqE02VFfXx8ZxzTN2C9z7NOnD5599tlYcbdt24Z58+bhjjvuwIUXXohvfOMbuOeee/DCCy9g27ZiPFPah4mqKiLq9TC5thsmPXGam5sjixN4N4Pqa0fEM9IsU/JsFZ5Jrp2AX8QtkJLA/zY0Bsp56FGHIJGwBddIuBJsI4mkSCIhDPzxoT9Fbu/7b72PnZsbNDl20vluiCSE0CTbRhKGSCABV6adUDLvRAKGkcB7y9fg59Pvwe9///vIvLsyHWvXoump4DaUHnUUyk8/vahleX/7e9ZxYljS87Dj0bovFBZq/yv15en75gCw+4XFaJh1dyCtfClukwd8Bj2+9130f+l5DHh9Cfo8+AB6/uAm9LhuOnrefCP6Pfxr1C1fhl63/QRGTVVoGo3334+OdetzLsOAqjqo59CmJrVN2fOukFraYmxLgJtSsm24d2pMW0qrXjBmSsBpj0m99Qbt5on3Hoy6jSLdL772nPdejNTvuUTRPd3ERKMYUu2wpDJKte2IcaXa3gy9Um11jAshUFlShRKjJGJjuj7lyQoMqRmC0mSZVW+YHU5dY9UjlszfhDVv10YewbaaLLW2LR+X0l6ecusduy+YjVxb/1SL/HJtQPtN83wPlxBCCCGEkH0VirUJIYQQQgghhBBCCCGEEEIIIYQQQgghhBBCSCQHH3wwqqrCB9jqtNSvLHBJCjh4TBvIFgjPu1RbYviAJL5zQXWOhY3HdRfV4jO1STjibCXMlkqYrWtj9DhqcLEavmx9usOR1aBin1zbCtTmw7e/8b0FgEx5lpSXl+Pi8Rfv04MHJ0+ejPfffx+JRCJW/DfeeAOzZs0qcKkIIYQQsrdTV1cXGWfnzp05pd1VpdqeLIVPsBgmP5SuTMMV9wSXpyt7d5YnRso1fWVOJpO47rrrsPaDtfj4Px9j8pTJqKmpKUi53lr1Fi6bfBl61vTE+IvG493V73qF2oDmRwqKrDUNlqtiEp4A76TjO26CBQxO/iAl/gwvmzcva5u1eekKWVS5Pceh73ehXHvvpm/fvjjnnHMC4Q3vLcDmV2/KWz4dzZuw8bkr8NGTY9G2c21onEMOOQSLFi3C8OHD85bv3sKaNWsi45SVlRWhJITkSB7EgVFSbWves9Cbr3Djh0m1vYJs2BdPJUOTME3TuXZmlGtLwDRdiaO6VypDc9KKq8pLufZey8yZM2PFmzNnToFLkj35FFgbhoFFixahtDT9S0M3bdqEGTNmYP/990ffvn1x2WWXYebMmfjLX/6CBx54ANOnT8eZZ56Jvn37wjAMVFRUoLa2FoceeihOP/10XHXVVZg1axaefvpprFu3DqZp5q38+xxRVUWe5NotLS2RRdGrbSdVGV+urUu01aTC9Xh+uTYgYAhYE4QT57eN4SL58ZeNt8XWltA6qQTXIgHDMLB5XT3qN0bL6gFg+6btmkw74UqzhUBSJJAQSSRgwBACCWFYky3STjrrGFi3eh1uv+ZOtLe2Y+nSpfjoo49i5d8Vabjr50DIOd3j+u+qt50VhU1Nm7CjZTskgIThfS4n9Ldm2R9CCPdY0x8pC+HEs+K4y/XNaX/r39g54yatc58/ksOGo++v5mDAy8+j5lvfQHLYsLT7UpSVofqyKdjv6adh9OoZWC47Umh6eG7OZelR1hOliXKYpibWhmnNe2Tblkg7ZX8HJKRpPaeW0rTvwWltN0fGrbfJ3PaQV7Otybf9z//VPZawyjEkHlQe6dzpbI91W+K8SLAwUm19zhfP+e8W7v09V8AcLtX+/+ydd2AWRd7HvzP7PGmkEAIJoUVAUSkKguUVRBSPs4vY8MB+lrPcWRGVJirqgXcWFMWCgv3E8xDFLhYUUaRKERFBqoSEBNLz7Lx/7Mzu7PPsU9KehOT30fBsmZmdLc9O2Wc+K6CtV0nY/whwxpHibwXOmo9mzuA+dErrhFb+VLdUWwRC580ATCXnV/cgU0AIeV8S1m9hTAgp+7fn7HuP9Vd7ubaaD5ZrAwhq07a838cQBEEQBEEQRH3RfFo8BEEQBEEQBEEQBEEQBEEQBEEQBEEQBEEQBEEQBEEQRINhGAb69u0bNVz57uUNmIuGHDQmvAdG1rtU2/pjDJh4cTr8voYdIJ7gY5g0qgPATAgoqXZAfloDktVfiGAbclC7Pe0MR9ZHk3vKtd1DmrUcWSMDizf8JySv55xzDtLT0+smgGMN+BcnunfvjunTp8ccfvz48Vi+vCG/dwRBEARBNHdikXiWlpbWON06y0miiElqKtV2CZd1KXIUkbaXNDtEiOzVXqiNFKMJyRM9ZeE6MYhlOnfqjNkvzUZRURHmz5+P4447DpzX/5DG8vJy/O9//0OfXn2Q1zkPEydMRGlJqcxGeGm1SzbjEmaF+U+7Hmwxpzav/sIKO4VwbcvVWhLht2sHYrIZJ68TJWQJlrKEO2/1IWYhYVT9wxirl7/77rsPPp8vJP3CFU9j5+c3QQQqEbbBy7z+gMri31C0/jXsXPgP/Prq0dg4uxf2/To/7L6cd955WLJkCQ4++OB6269IfwcSixcvjincpZde2sA5IQhv6lzuA6HdgCGrvetuepVQuFe6XxyhSeUcuZyzYU2BrZXpsuwMrjuqsji4vhe0D8KVBlQke6WrvFZxVH2O5NrNkuzsbHTq1ClquOXLl6O6ujoOOYqdwsLCekvrwQcfxBFHHBGyfNu2bbjxxhvRsWNHtG/fHv/+97/x+++/R01PCIHy8nLs3r0b69atw+eff45Zs2bhnnvuwfDhw9GlSxcYhoHExES0adMGBx98MAYOHIiRI0di3LhxePXVV7F69eomd8ybFNFuFTWsWlm3Jv3uLVBeFoNYmzHXppj6R8Qm12au7YYu51p4Xa5taOutP4YvyyvwtkdfR6e8jvjT2afYIm2DGeDgtmjbx3zolNcRvfr3jLq/ABCoDNhibh83YHAOg/usP8NK0zAsibZPLueCw8d84IzD4AZ2bf4Dk/96H0r2lQCwvjOzZ9defNyYVK1Zg9J574YsTzj6aCSdODiueVmbv9oSZTPAp8TaQrvGVNvIpW53VgHB4nldsK0vZQj8vh2F194GUV7hSif57NAXJIXFow3EE/xIv+NW5Hz8HpJPHQbUoM/F3+NgtJ7ygOe6sgXvx54vD7JT2rkk2gEzAAHVj+IItoX2/FmJtp2lQqpt4fTJBPXwOC+/c8S2QlbG7NuevMeoOqFWsdMQro8acWA1TQlJTP3WUROJtMqrLzk0SkgbRRdpB0u1PeLZSzUBvTCF/H4JGNxAir9VyD2sOcDA0CG1AzISWyNgBlzS/oAwYZoBiDCCbQHTmRZyufq9jDDlbULdkQSE/SyhdnJtod2D9H5c1/OKmj5HIAiCIAiCIAjCRehTcoIgCIIgCIIgCIIgCIIgCIIgCIIgCIIgCIIgCIIgCILwoH///li0aFHEMBUNJtZuyMFiYdKud6m2wylHJuLYHtEFhvXBoJ6pOPmIVHy6oljmwhm6yex5aWhjzFlqD9qUA8GZCUs5YMV0hiQzCGGCMaUpEIBgABNwjwK0piv2rEVF/qqQfI6+dDSEEI4cS5PGCLlFRfC8tqJZDGC+7rrr8NZbb+HTTz+NGtY0TQwdOhS7du3ylKgRBEEQBEFE47nnnosaprKyskZp1llOUkMpY6Tldn5s6ZFyXDD3ej1vHrIi4ZoQLqmrXY8VTlpMWcFqWq8NrkZ77EuTF8p65P3000/H6aefjvLycjz88MN4/vnnsXXr1nrf9M4dO/HQlIfwz4f+iX79+uGue8bizLPP9Mij1t5ziWq0c2j/ExQtCvr1FnIsguRa6noKvubU9Wy1vOS00K85lYiQ0ZmWbxb2Oom5bRVl/5r8NdgCOfLIIzFmzBhMmTIlZF3RuldRXbITHU97Bczw6otggDBRUbAGpTu+Rdn2b1G241tUl+6Kaducczz00EO4/fbb6doIw4QJE2IKN3LkyAbOCUGE0tBSOWu1t1SaueaDZpg7byFSbS1WkA8b6sUUrhdUBG0lkujavpeZkP2lev+m7DdlzqtWVHmtylR7td3fKsKWzy2mftiMuOiii/DII49EDBMIBDBr1ixcffXVccpVdPbu3Vsv6QwaNAhjxoyx5zdt2oQpU6bg3Xffxa5dsdUdaktlZSUqKytRWFiIjRs3eobx+XxISUlB69atkZ2djY4dO6Jbt244/PDD0adPHxxxxBFISUlp0Hw2WaI9P4lwn7Hvb/p9NChSWVlZ1Cwo5a+KZd/eNLl28K07OMuO1NvKDYf9mlj7jhz80gb1dEvAena1pTqAaUVFnnm86e6bkOBPkMJNBs4ETDD7JUqccwTA8Nfbr8ItF98WdZ/bd8oFt6XNwt5Xde9mHBCmtVyVGM5bGoA9f+RjwhWTsHePO7+zZs3C+PHj43r/93XrioSjj3Yt8/foUaM0yj7+JCQNAMi4c4xnX0xDUW1WY+2eNfI8cHBm2JJtQNUFmP6Y2FluG93l+qBlwV8js3gfCq+9FeaeQicYgNRRFyHlvHNQMW+BK3yoOh5On1NQfjIf/xdYUlJM7XqVhk7Kmaej+J95qP5ts2t59ZatCPzxB4zs7KjpetE2uR1+K9oktwsIwWAKAQbTOmyCQYBLyTaz/wMTEKYJcCbvEQwCJsA4lDSYMVX/Y04fX1C/my2vtRa6zxHgmg65NTLn++mu3zl9f8GRqC52YBGP9o9XciLowvGSauuRai7V1tdbUu1kX/Ov8+S0ag8BgYKyAtmtL5wXsgkGMA5mCggmf98iGAAOzpx7DxOm+2WQwoQpb7icmYDg6mYGMBMMHEquzRkHBIOQv41hwW1Aj/Ye9Lahu6npClfXPlyCIAiCIAiCaEkwQa8hJQiCIAiCIAiCIAiCIAiCIAiCIAiCIAiCIAiCIAiCIGJg9uzZuOyyyyKG8ad1QbfR9S3XPhCl2sxjvfVpcIH547PRrX38JMgbtpfhjElrETABbXS39qmG4WlaA8aVKsaet0aU86A4jqLAkWurNEK3s/vbyShc8ZQrf9k52fhty2/w+/wyHXsEdKh4DuHnXbtVz8R7oGJlZSXat2+PwsLCmMIPGzYMH374YQPniiAIgiCI5sb999+P8ePHRw3Xrl07/PHHHzGlGdNwtUhVqwaUaguhv1wmQnph9sEtydHFx0FhhFd4LUys9doIx6IhhT0Rz2G0zdZArLlhwwaMGzcO77/3PkpLS2PPYA1p1SoFp595BibfPxkHHZRnt1Ncss5gmU1IxkUt2hoR2ivCfQ6Zfr492kNO6ys0TaaFcZJgIdtwZyOGazACJIxqmlRUVOCUU07B119/7bm+VZeh6Hjqy2BGIoRZifI/lqNsx7eWTHvHYpiVxTXeZtu2bfHGG2/g5JNPrmv2my2maSI5OTnqSyqSk5Mb9F5IEF40llQ7OJKXVBtw6nHhpNq2lExZWGVYW6YonNTtNGLsa7bLXrvMc8st7bJbL89tKSRcglgVJjTN0O2Fm48pz1Q+x4X8/Hy0a9cuarijjjoKS5cujUOOYuPiiy/G66+/Xqc0MjIysHPnTmzZsgVTpkzBe++9h/z8/HrKYfzgnCM5ORnp6elo164dcnNz0bVrVxx66KHo1asX+vXrh7Zt2zZ2NmtNQ77oylrtfV+f8dTTuPHGGyPGTWQM63M7uJ6auZ6o2fdy7ydv6s8RaQvXcmudFVOFMYOmq4TA5fn5+LW6OiR/5196PiZMHQcBAVNYqQWEkPJfK2UhTJjChCkE7rx8LL759BvPfc3KycIjr01Fx66dAG2PrTTgtN7kzusvTxLCEg8XFRXj9pG3Y8uG30PST+UMyxcsQPdhf/bcPhGZufPm4q77xoJzhjYdsvDXe68AZwY44zAYB+c+e9rHfTCYAYMbMJgPPvvTWu43/ODM0MJwGNwHDg5WHUDRX29H1fc/ggP2X9KQQWj79KOoWrsBe879i/2kVT19bf/JfPgO7g4A4PrzWibrG3bdwukLcNdBwtQ9QizSQNGkydj/3Ashx6jd3LeQeKxbgs4ZDwnnRUWgHO/98q48LhwGN6xpLo+TnObgzjJ5XK3jboBzDg4DBufy3DD7kwVJcTnnYLCOE5fPs7mUo3MwQIa1joU6MtrxtHPuru/px9Be5iXBjdD/Eg39fBINT0O3f4LLSK0bMHw4rR2jIqk+bOEh1XbHVeWggDDtqRYj1dbZvn8bCssLoL7V9j2AMTB5H2XgYJzLX7twW8BthefyfsFD7h/qvmOFle1B+bsa+74TfE/R7iHu+4g9JefrqQ+3AW8jJPQmCIIgCIIgmjr3PnMa4vdrfIIgCIIgCIIgCIIgCIIgCIIgCIIgCIIgCIIgCIIgCOKApn///lHDVO3bgkB5AYykNnHIUV1pKKl25M/T+yfHVaoNAId0SMZp/Vvj3SWF0PPMmDNM2xqeGZAD4zggAhDMGRAImIDgAAIAMwAAwq1ugxCmJtcWgGAA07QIIoB9v8wNyd/FF4+Ez+eT0htLcMeYMwDcPhdyvSJ4Xi5s0IGD8SIhIQGffvopBgwYANM0o4b/6KOP8Mwzz+Daa6+NQ+4IgiAIgmgObNu2DZMmTYop7LHHHhtTuDoJmYEaS7VjGCqcSQAAIABJREFUEmo7VkVZvRSh4WIkOKzlvdCMX8yRNbvqtR75jrleG7bZ4p12XanzOYyUdtDOHHLIIXjjDUvuN/etuZjy4INYuWJlTPXfmlBSUor/vPEf/OeN/6Bz58646pqrcPOtN8Of4FcZs9CuFTvP+ryXPCmYEDOoI0ZRojh1rl3Sd1MXZMMt6hSAYMFiHu36EUHXInOuvTpdg5F2s4GuP6JuJCYmYv78+TjttNPw7bffhqwv2fIpfp6Zi+T2x6I8fwVEdXmdtterVy8sWLAAnTt3rlM6zZ25c+dGlWoD1guzCCKeNA2pNvOUyun5Cy/V1uILeH/CKW/t+Rh2S21Byews4aHKntqmVVFjsuzV65lMMFsMy1T9grHQvs+Q7dW+bFb7SuVzw9O2bVt07twZv/8eKrrVWbFiBaqrq+HzNQ2lx759++qcRv/+/dGxY0cUFBTUQ44aD9M0UVJSgpKSEuzYsQMrV64MCcMYQ2JiItLS0pCVlYX27dsjLy8PBx98MHr37o1+/fqhc+fO4Dw2yWw8YYxFvsdHe4YSoR1qrQ66d8ulZWVlUfOmvdrVlQ27+aukwNpyPVt6OiZUu0hv71tTJgS4nFfbVNMfl5V5SrV79u2Je6bcDYMZMCHAmIAQHIwJmKIaHFzKtjkCLAADwLSXpmLThl/x+ftfYOnXP2Dj2l9RvLcY2R3a4bE3HkVul9wgCar+PE2VGVZ7T9gCTgHBBEpKyjDhygmeUu1ExjAmIwO/zXyGxNq1ZPL4ydiw8hcAwP+dlWUV2IzZz011ybW6QDU1s/W/lLE6XULMiQMAQqB43EOo/P5HOz0A8B1+KDIfewjQyocal971+CzU162753Jz795ap5loJCHFn4KyqjIIxmAKYX0zhfU82mQMzGRgXNWgBIQQMGHKcyBt88yUon1LdiuE9e1mzKkLMiUhZlbtyakLMldfSUgdSZv1qnfZ/Sqx1Mmo+nVAcCBJtVU4rxaQs0ArYYQTgzPe4qTaANAhtSOqAlUoqiiS311157VqBFzeE5gpG2kMMASDAAeHgClDcQRgWqFhMkvCbf18SP5WhjH7/sTAIQCYwrTk2oLJPlwGprUBFVZbUHX5WuHqrQ+3mfxGhiAIgiAIgiBqS9PohScIgiAIgiAIgiAIgiAIgiAIgiAIgiAIgiAIgiAIgiCaPIcddhhSUlJQWloaMVx5/kq06jQkPpmqNQ0p1Q4XzhrOe+2pqTXMa/1w/RntMX9JvhxEKHMknKHc1kA9LnNrysHilppAMC4H/wFKug3GZfjY5dol275GdcmukLyNvvSS8IKZFizX7tevHyZMmBCz8PLGG2/EsGHD0LVr14bNGEEQBEEQzYI//elPCAQCMYW94oorooapiaDaO4FIq2qYtnBqvXq+hFZRrHN+4TiYmbMxKe6Q9VRdtF0beWKc5dp1kmrXSazJcN7552PE+edh//79mHL/FLz00kvYtSu07VBXfv/9d0waPwn3TboPRx9zNO6ZcDdOHnqylRvTfULDHY9o1477PArnPAl7iX2dwAwVbzvpCG2eyeaVt2DbdS2qthXJtVskGRkZWLhwIQYPHozvvvvOM0zZTu/lsZCVlYVBgwZh+PDhGDVqFPx+f63Taim8/vrrMYW7//77GzgnBOFQZ6lcDNUoL7Gce5m3VDu07hacX6WPc+ILVfsSWhihhdPTVPXEMPuoymO7rJbpMynY1rpM7R1jwhKi1odc20qSOdv1ymgc64eENxdddBGmTZsWMUwgEMCsWbNw9dVXxylXkakPsfZnn31WDzk5MBBCoLy8HOXl5di9ezfWrVvnGS4hIQGtWrVCZmYmfD4fDjnkEGRlZSEnJwe5ubno1KkTDjroIHTt2hVt2rSJm4i7MeTaFRUVUfOl7319y7VVfC6XmVpsJdk2AfyntCQkX36/H0/OegLJycmAMK29E0KmYYIzP0y1nFnPz0whwLnAwT0OQbce3XDVzVfANE0U7ikEOEdmZoYlAWaqLJP7IIXAQgjrGV1QG09AoKqyEpOvnYx1K9aH5NVgDLe3zkCPBB92L/oae5b9iKx+R3keb8Kb999/3yXUzzu8i0t8DcelrYm2ZQgp07bLZ12mLaB1EAH7n5yF8nc/AtfSNnLaoc2zj4K3auVsw9ksgr+Y8Xj+yZOTvFfU8aVnrRMzUVpVKr871neSmRyMm4CUanNwBEwTzOBafU5IuT3kEsCu58m6oupXUc+hBXPqTaouZAoTBlPPsVUdCfDotQk9pGHuga7+naBzQXWwA5w6SrXDJVcbqba6Xr2k2vZSIZzvh4CUzlvXYLK/5Um1FV3S87Bh788oqyoFEPx7FSnYZhxCSPE1l7+BAQeDCc4AUzBwmFZ4YcpfzVj3q7rItb1ekqguApJrEwRBEARBEETdIbE2QRAEQRDNlpKSEtxyyy0wozy46devH2644YY45YogCIIgCIIgCIIgCIIgCIIgCIIgCIIgCOLAxTAM9OvXD4sWLYoYrvyPZU1crB3OOgIoqXZ44UAkqTYLWh8URggM7JmEQzo0jnTq0E4pGNgzFV//VARnqLYaCA4IwQEWkIPwuBxGbA0TBEwIcDBhanJt0xHOITa5dvH6/4Tkq3fv3ujTp48zWLQWcm1PmsnAwYkTJ+Ldd9/F0qVLo4atrq5Gt27dsHPnTuTk5MQhdwRBEARBHKhMmzYNa9eujSlsr169MGLEiIhhGlLOGE6qrYtvXCHsF8LEIGYMJ8qJkCGveqguNRYQjoxRE+7UWp4YJ7l2naTa0dIOyrxbrMlcYVJTUzHlwSmY8tAUrFy5EuPvGY9PPvkkJklbTQgEAlj87WKcddrZSEtPw/Bzh2Pi5AnIad8eQtRNHuV1/diCdW0+5FybsIXYYKrJxVwyTpWG3WYKJ2YJErKQXLtlkZCQgMWLF2PSpEm4995765RWp06dMHjwYJxwwgkYPHgwDjvssLgJIZsLb7/9dkzhevfu3cA5IQiLxpBqhy6ri1TbHd9ar6TawilH7axqemyZlhnDIVj05SJc+9frkJ+fDwBok9kGM2fNxAmDB2llpcoHs+XaVldo7eXaai+bQv2QCM+dd94ZVawNADNmzGgyYu2SklCZMFF3KisrUVlZicLCQgDAzz//HDG8YRjw+/1ITExEq1atkJqaitatWyMrKwtt27ZFTk4OOnbsiE6dOiEvLw/du3dHmzZtapW3eMu1KypjEWsHS4PDZEM5i5U/NHSVTA92uRCcWevJlrWcAQgAeGV/CdZVVYfk6+IrR6JTXmdLVCpFl47kV+aaMSnF5hDClNu2xNkG4zBNE4bB0a5dO3ncGUxmOn0XMl31bgbBBJhgTvtTSjrNQDUe+PuDWLroR4/jB9yckY4jE/xgEDAFsOaRR3DCy6+EhCXCM3nyZNd8l8O6wFFnM9c0oJriqj3ufDJ9julObYay/36Akhkvuq55lpKCrGcfg9E+R0s3PPZqWX+wpdAeEWvSjg/G3Lffe/utWtU6TQDISMzA1v2/yz4y60iYMMEELLEtBEwzAMYZTNME4xyMCVmnMiEEg5D3GZNZU0xJaFXdjwn7O2YdJllz0l44BshjLSXpKh6EPG6uQ6cqpXXadeJAox6k2np5GJNUO3i7WltIBIUML9UWLqk2ACT7Uup0PzjQYYyha0Y3rMtfg2qz2pFoS6k2ExxgQt6TGGACnDEEABhgCAiAcwYIS7TNwCxZNqQ4u45ybUB7DkBybYIgCIIgCIKoV0isTRAEQRBEs+XZZ5/Fs88+GzFMq1atMGbMmDjliCAIgiAIgiAIgiAIgiAIgiAIgiAIgiAI4sCnf//+UcXaFbuXxyk3tSGSVBsNJNUWtmnvkpPqNgi5rlw6tD2+/qkQjlQb1qfQB+FxMBaANUSfQ8CUgwy95NoBgBkyXmS5tllZhpJN74fkadQlo+QgQTX+sOZy7eCBiNrO2Lt4ILNw4ULk5OSgtLQ0pvBdunTBa6+9FlWASRAEQRBEy6S8vBx33313TGF9Ph8+/vjjiGHiLdVWwpzoUm1r48JVRw1++U14ibZbiMKiLne2GVSvjSLX9t6/+MkTG1quWROptp2e3GafPn3wzrvvIBAI4JWXX8EjUx/B2rVro+e5huwr3oc5L83BnJfmoGu3rrjm+mtw7d+uhc8wQvY/1m1bbRoVCfb5EdoOOvIn55w74iwnjC3YVsIcFnrcvOTawdcgybVbHpMmTQKAGsm1e/To4RJp5+Xl0fmtIykpKVHb8+3atYtTboiWTmNItVnIsihS7SCpnFfKulSbMwYGA4xb9S0TJgJmACYCTmihpaTE28JJ4+f1P2PZ0uUoLi5CaWkZHrzvQVRWVLr2o7SkFGf++UyMnzQOt95xKwxuSFl2qDRN32emyvQayrWDj2nYfs9wcah8blDatm2LLl26YMuWLRHDrVy5EtXV1fD5Gl/rQWLtpkEgEEAgEEB5eTmKiopijqeE3ElJSUhJSUFqaioyMzPRpk0bTyF3165d0bZt29jk2kD4+38N5NplZWXR98NjO/qjH1fTV85Ek2vrS/UXcAHWU64qMMzZvx/P7t+HEo9j0b5De4y7b5wlx5ayayYETGbaL89SbTYlwQ4IBnAl2baeCXLOIWQfg2CWPptrx0e9AMJ2NMvyiIHbL3wQQmDqXVPxxYIvPffw+vQ0DExMRECWCwaAXZ9+gj3ff4+so4/2jEO4mTdvHr777jvXsg7dcmGdDE2ubT/fZPKFV5pwWytf1eNL54krQ9XipSieOBWu1xEZBlo//iB8h/WQ17Yjbw7nQA1eHlM4rf8h1nZ99e+/ey43crJjih+OtMR0CNOE4BymMKHc1gLWPEwmvzcCgglLDiwYBGPOd4vJZ+7CUg0LCAiu6kVKsg2nfiWEfWidl5FZq4UU3rrqR9qkV33Lqz/F9aK0oJNC9a8DkMaQauu/dwhqm0B4t4BCpNr2C4NMuVYgyZdsS6BbMn7ux0Gtu+HngnX295pDSMG2VXYzIeSxEgA4GLPKds4ETGEACICBg8sXZ6gXzJFcmyAIgiAIgiCaLo3fA08QBEEQBNEAVFRUYOrUqVHDPfXUU+jRo0ccckQQBEEQBEEQBEEQBEEQBEEQBEEQBEEQBNE86N+/f9Qw5btXxCEntSG6VDt63Fik2kHr5cDG3DYcJ/ZOii2rDcTJR7ZBTmsfdhZWqlF6YHDk1468jckBgNZgQgEEybWtAYKWlkB9Qulg5Nbccu39m96DWe0WK3DOMfLikfZ8VMFMBLm2mre2XDPRTCwIVjO5XH2SmpqKefPm4U9/+lNMIr/Kykqcd955uOSSS/Diiy/agz0JgiAIgiAAYNy4caiqqoop7OTJk5Gbmxt2fWNJtT2jKzGRli9dumjnxxYXiaDIboJUOiEhdIGYl2C7JnLtmKQYDSDXbqpS7WCxJuccoy8djUsuHY3Cwr2YPGkyXnvtNRTsKYiSwZqz6ddNuOv2uzB+7HgcP/B4jJt0D475v2M9ds5j57XjH3xs1bx1joQtu9IFobpk205KE2yraSXYDhZ3WuuYPG4xyLWjtK1Irt08iCbX7tu3ry3SPuGEE5CTkxPH3LUMysvLo4Y555xz4pAToqUT73JfJRmx7JeLw0q1HRu2JZDT4vqYAcPweZdXhhW2KlCJ8kCFS1inZK1LFi/Bi8+9iC8+W4gdO3ZG3jmJaZq4d8JkfLtoMWbOegZZWVnW9oUsfwFYfm9Z72NaXVErn2ORa8dcNtdz/ZCInQsvvBDTpk2LGCYQCOC5557DddddF6dchScW6THRdNGF3Hv37o05nhJyJyYmIiUlBWlpaWjdujUyMzPRrl07tG/fHrm5uejUqRO65HWxhdyuZwrhLKH2aut+VllZ6R1Ag9sJerUVgz61GS+5tp41fYmm2kWxaeKvBflYW1UdNk+XXX0ZEhISrLYnAMZMmMxqfympNpiACQEwJfu1MuUIT60XO4Cp8BymaX0qITCkONMui5jKr4CPA8I08fiUpzDv9fme+bwyNRWnJCdbeylfvGTKba++716cOM87HuEQCARw5513upYlpyYjrU0aHD22UmsDjDP5Ag9mC7QVSrQtNdz2Z2DDbyi6eSJYIODaTuuJdyBp8PEh5bKKHYJL3s1c807cWsCCZxmqVoS+MJv5fPB1Pag2W7BJS0izvjciYN0nGGCaAoybzjUs5LSwjrUQXEq2hRVeybUFpBDXqkYJJrR6lta5EdyVpvpGoNVLhfXsm2v3NqGdX7vOpd+qgg+2132xtlUuqqo1HnVs/1hB9D4572g1kWp79V27pdrC7pJ0pNqAj/vh5/7oGW4hpCWkoX1qLrbv325/9znj0tUvwLh6MYb1Oxjr1ywMYBxcBCCYAQhTltccwjQBrn4Po/plNbk2AMCRa9vPMEiuTRAEQRAEQRBxg8TaBEEQBEE0S2bPno3t27dHDDN69GhceumlccoRQRAEQRAEQRAEQRAEQRAEQRAEQRAEQRBE8yAWsXbVvi0IlBfASGoThxzFSji7iPzUBzCGDRQ6DNJbqh0aXkDgnGNTvMY9xxXOgOH/1w5Pv/+7tBIwCASkkE0JtqGt42DMtBYhSK4NAFADBqPLtYt+fiskPycPPRntO7R3Dfirq1w73LIDnaFDh+L666/Hk08+GXOcOXPm4IsvvsA333yDjh07NmDuCIIgCII4kJg7d25M4Xr06IG77ror7PrGkGqHjR4sJdHCu/Ip3Ok4Igvp1Ym1CqmJEnVcUguhB9abHnWQJwY3QYKzVQN5YuNJtZl3mODjHySWYVJG2bp1a/zr0X/hkUcfwZIlSzBp/CR89eVXMcviY6W6uhpffvElhp30JTIzMzHighG4a8JdyMrKCh/JdUzlteWSWDNHsA1oohS3ZFvJ1pQ225KyM+14ScG2EBBK2M5US0yACb1tFSpkcbWtXDkmuXZzZdKkSTjjjDOwYMECfPPNNzjiiCMwZMgQDBw4EBkZGY2dPQLA4MGDGzsLRDOn8aXa4cMFi7SVYA7CHUut55zDz/1RyygGhgQjEX4jAeXV5SivdiT3T09/GnffcXfknYrARx9+hEHHnIAXX3kRxx53jHKlAoxZwkj1gj5bpIag8tmZ8JRry3pRiHQtaN4OG4FYXtJXH7TEOsCdd94ZVawNAM8880yTEGvH8qKHeMEYw/r169G9e3ds3LgRK1aswE8//YRffvkFW7Zswc6dO7Fnzx7s378flZWVcbuOmyO6kLuoqAg7duyIKR7nHH6/H0lJSUhOTkZ6ejoyMjLQOrO1I+Rubwm58/Ly0LVrV5SXRb/GDPv+FaofDSvXliuD5dpBj4qCYFhVWYlb9xZieyC8VPvwXofh2huuBmcGBDPlvdiw2qAwISCkZBuyvWdJfpmh2nZK9Cvg3MJNVSTYZYBLisqCNaxWufHCk3PwytOveObzwpQUjGiVAlM24wKwygIuj0HB99/j97fnovOI88LuKwFMnz4d69atcy1r2zEL3FZjWzDu0mtby+xpZv/nLLemzPwC7L3+LmB/KQzmSLNTrxqFlIvOlfUFAcZlajHIsr1ejFVrPNIwCwpQsXRZSFB/v75gCQl12lwrf6qsw1nfAUuibT1HFoJBMA4luhZMwBQAZ069z1LH67prIetPwqpjmVKOy5z+E6G+fHCE204dyzkAStwNEaEOE1z0ROiPIw5AmoJUW/tUUu3gKk84qbb+2iEGhiRf477cvSnSMbUTCssLUVq5H4KrstrqS+Wm893nQgBczpuQbTSAy1KWw4TJuBWOWcJ/Ls8VV3JtAAADY+q+A6u+ADh9uqyOcu0Iv48huTZBEARBEARBAExQLzJBEARBEM2M6upqHHbYYdi4cWPYMN27d8eyZcuQlpYWx5wRBEEQBEEQBEEQBEEQBEEQBEEQBEEQBEEc+AQCAaSnp6O0tDRiuE5nvY1WnYbU01br+HNXJWMJl2xMUm2v6eARtEKbV+Y8a5AjYwIfTGqPrjn+mue/nvl5WwmG3bME9mBwJgeDM2vQH4Mh13FrBB9TQ8o5AG4N1WdMTqt4zF6mDzdXsu1AyS78+sqxCD6XL7z0PC4e9RePAeiwxXmMudeFG0TuNViwXuXarJ7TqyU9evTAhg0bahTH7/fjpZdewsUXX9xAuSIIgiAI4kDBNE34/X6YphkxHOccv/76K/Ly8jzXRxyS1gBiRreohCGqlASanESrttvLIbx9OBHzpq3UpDuOmkdf5j4Ijr8nTN1WDxsc1+uARpH5xCI2jOc5dIs1WWiYCOfQSywjlFBJYgYCmPnMTDz5+FP45ZdfomS+9jDGcHCPg3HD32/A6MtHg3MePZIeX0vHfT04y/U2kFrnvl6Yff4Z064O5r7+gttWarnQth/uOonpGoy0ny1QrEkQkUhISIgq/3/++edx5ZVXxilHREujcaXazDucEkervMlp68USwT2uTrnv4z74mC9Khr2pClRif9V+CAiceOwQrF65ulbp6HDO0a9/P8yYOQM9ehwCv98Pp89Vk3CyMOVzpPphlL7PptBPqdNSy/+8vDxs2bIlYhjDMFBeXg6fr3bXbn3w5Zdf4sQTT2y07Qdzyimn4OOPP445/K5du7Bs2TKsXr0a69evx+bNm7F9+3bk5+dj3759KC8vj9rGJZoG7Q0Di3PayzlvDakI86lmBILLCfe8CeDlkv14uLgI4ZXaQGpqKt79dB4OPfxQmFKqbcuy5WfAfs5nOgpT4ZRNQkgpMAATpi3fFoC8JjmUEVyFZdzq0zAF7LTmzpmLB+54wDOfp6Uk44b0NFk+Ou1p/fgIAInZ2Rj85ddIoRfneLJt2zb07NkTxcXFruV9BvXGrU/dDM44OGMwmA+ccxjMAGccBjdgwIDBfTCYAR/3weAGfMwHg/vg49Y6XlqJoivvgLl2AzgYDGY9RU0edhKyHnsAnBtgjMvtWM9SORgCq9chf/hIp19AlvA5n7wH/8HdtXa/U09gdt1Ca+cH9RWotFQcAJ6C1f0zn0fR5PtCjlfGXWORdsPfQpZzVrN+kP+sfQMmAtaxZM5xVPM+7gNn3DquzIDPsD7tsLDOAbePnT6tHUtuvRCaMQ5DPqtW88xVD2NWHHX8GNeOl3MO7LlaHNPa9KE0tXpdc0Vve0QPHG11qFQbQX3WXu0kPR8x9316SLWFkOWSEEjxp8DHG6+e2ZQpqyrFyt0rICDsewaDdb+37ifMXmZwA4wxcLmeMS6nrfuEE1+ts34fYzDn9QxWOHV31l+ioN/DgfpqI+phws3XBy21rUcQBEEQBEEcONz7zGmgVhFBEARBEM2ON998M6JU2+fz4fXXXyepNkEQBEEQBEEQBEEQBEEQRDNi7ty5+Pe//x12/ezZs9GtW7c45qh5cvnll9e7kGLWrFk45JBD6jVNgmjKDBo0qF7TMwwDX3zxRb2mSRAEQRDRMAwDffv2xTfffBMxXMXu5fUo1q4jXuO8YpJqe0VQ06GKl3BSbUDg0I7+JiHVBoAeHVuhR8ck/LzNkqML4QwwBhgEC4CBw9oPa4C0AAdjppwGmHBkAJqlUFumDrolDij+5b8IHoGa0ioFZ59zjowqoASJKieWUE6LIA+5EMIavBd0XvW4kZYd6Hz99dfo3LkzKisrY45TVVWFv/zlL3jnnXfw2muv1VgASBAEQRBE8+Hdd9+NSTg2ePBgT6l2Y4gZ1TLmFSZYyqitD5ZqKwVViFRbq3iGE54E7wDTZgVz5yy4XuvahJyw67+qbhu0v664XnVaryaJvtojXX1dRBpJqh0s1nSFE07AYKm2EpNd+7drcc1112LXH7swecJk/Pft/6Job1GUnakZQghsWL8BN99wM+645Q6ceNJg3DPxHvTp2yf0eKvdYfq5tBugsvlkB7KbkQzq2mW2IEtds1DXkQn7OlLSFthx9O+M3rYKve7CXScxXYNRjlPwvhNES8bn80UVa+fn58cpN0RLo0lKtWUgL6l2JKGcn/thMCNKhsPjNxLgK/Nh+ozpNZJqJ+ceCzCOsu3fhqwzTRNLv1+KY/odg8SkRPTu3Qt9jjgCRxx5BI4acBSOPnqAJW8UDIJ5lc/OREj90JaqOceiLuUz0TBcdNFFmDp1asQwgUAAzz33HK677ro45crCNE3MnDkT999/P7Zt2xbXbUeCc45XXnmlRnFycnJw6qmn4tRTTw0bpri4GCtXrsTKlSuxbt06/Pbbb9i6dSt2796NoqIilJaWIhAI1DX7RB2xXuuq2jJ6O9EtKBUen2qlegwV/DRKzXMAr5eWRpRqj7hoBCbePwE5uTkABITgYExIOTaTTTQTnAEQJgQMCGEtE0y2TIWA4AIwVanHrXu9sETcjFttOhNOeadyKoSw0mbAB+98iCljpnjm88SkJNyUnm4fA27vp5Rza8dn+oZf8eYtt+CFF16IsOctl+uuuy5Eqg0A6W3S4Ciq1QuIHaGp/h/XRaeaHJVVB1A05kFUS6m2wn9kL7T+5wSAG3ZqrhdsMebRg6Imnf4DaYa2UgjpQ3JLVG0BtHqhVwRERQX2P/ts6ArOkTJieOTIMZLoT0RJVQmYEBBMyYAZBGPW9wnWvClMcMatT3CnfsgAUwjVbWLXDJVQWDDh9InI8ye4kPcJ7+fN6kUukP0i1iSDVu0imjMNJtV2L6+VVFv9FkJd6ao/lAHC1NN1UvdxH0m1I5DsT0H71Fxs3fe7fc/gHFb7DIC6b6j+Vku8LwAY4DBhynPCrTkrBuNgsgzmAjCZsF89DzCYsozXHknIe5Bs66nfaQjUuY1oJUPtRIIgCIIgCIIA0PLE2uXl5SgoKEBZWRmEEDAMAykpKcjIyEBSUlJjZ48gCIIgiDpimiYefPDBiGEefPBBDBgwIE45IgiCIAiCIAiCIAiCIAiCIOLBjh07sGjRorDrS0tL45ib5svy5cuxYsWKek2zpKSkXtMTQmC/QrwcAAAgAElEQVT37t3YunUr9uzZg9LSUggh4PP5kJqainbt2qFz585IT0+v1+3WleLiYmzZsgX5+fnYt28fAoEAOOdISUlBmzZt0LFjR2RnZ5OEIk4EAgHk5+ejsLAQ5eXlAAC/34+0tDS0a9cOycnJtU470r2qNhhG7QePEwRBEERd6N+/f1Sxdvnu5XHKTTQ8Bi2qkYlRpdpB4mib2KTa+rphfWtfh2gIThuQjZ+3bYRLcCNgDQQXTIoBbGuLNWATHAyahFEAghlwhn3rx8WU4a3p4vVvheRhxIgRSGmVHDIwUMcaSyrswc1qILg+HWngYLhlBzLZ2dl47bXXcP7558cghHfz5ptvYuXKlVi1ahV8vhb3U3KCIAiCIGC9iDIWPvzww5onXscqV2xSbddK9zZ1IbOHVNsWbtuLpJhETutyxygZlfVRLbiALdh2y1Wallw7nnJN5loWRqyp2hoeUm2E5FWTajsGamuJFjQ7OxvTZzyBJ2Y8ji8XfokH7puCJYuXoLo6klat5lRVVuGTDz/FJx9+irZt2+LCURfi9rtuR1p6mjugEjZBF02ra0VJU+T5FVKLZkuhlCxbE2zLsNZ1J4+JvB6ZvA695dpKRBUfuTZBEA4JCQkoKyuLGIbE2kRD0JDlfjihttc6zzqeLpTT6lYNJdVWpKWmY/DxJyI5OTnM95IhtdupYL5EGAkZaJU3FMkdjgUYQ9Gq2cj/7iEI07tOUVFegaU//IilP/xoLxt0wiDMfGEmunbtWntxmgaVz02PsWPHRhVrA8DTTz8dN7F2aWkpxo4dixdeeKHef5MTTHJyMgYOHIgbb7wRF154YUwvg7zggguQnZ1d73lJT0/HoEGDIr7svLKyEmvWrMGKFSuwbt06bNy4Eb///jt27dqFwsJClJSURH0ZBlE3tgUCWFNVhcP9fq3dEtq4ratcOyXM76vOPvdsvPDK8/KFDlYMEwIGU2WOalgJ+VJaATDDLpOEapsJTRDOYQuAhWkCnKl3zspmXVBfg2zHggGLPluEu26427PMPjohAXdmZMDneaSs1qT0gCIgBD4vL0PZiy/i3HPPxVlnnRXtVLQovl3/DfLO6IS//fkamKYJMyAgTOsvt0suOLNOG2OOuJozDsa4LbPWhdXq2DMATAjs++czqPzqOymOt/58nXKR+eRD4MpjZIuynWkVNioe17NnvBqaofc/8xwCO3aGLE85+0wYubmxJxSBBO5HiZJqw9ZoW8+iwa15IQCm+ncETCZgChOMcfvKD3rFGtS33epPsStU8rG8PLJaHUvFkG5bGRfy+26tZFw/IzU8mMSBQYNKtWNIOpJUWybiutpd16qML9zfhiQfudKi0TmtC3bt34EqUW0dY1NAcANcHU8uwAXs8tx6DUgASq4t7JcbyvIeJkzGYN2hrMLekmtzQJguUb/9ek8Bu32ny/0VertO3bbsvluvNmKUWxS1EwmCIAiCIIiWSLP+NXRBQQE++ugjfPXVV1i2bBl+/vln7NmzJ2z41NRUdOjQAV27dsWhhx6KI444AgMGDEDv3r1pECJBEARxwPHII49E/PHLoYce2iwfjM2fPx+rV4d/Y/yf//xn3HrrrXHMUcPwxBNPoKKiIuz6bt26YcSIEXHMEUEQBEEQBEEQhJvKysqoP442DKNOMrraUFVVFbE9BQBJSUkkEyEIgiAIgjiA2LJlCxYuXIjFixfjxx9/xJo1a7Bv376o8dq3b4/+/ftjyJAhGD58OA4++OA45NZi7969+PLLL/HNN99g6dKlWLVqFXbt2hU1XlpaGo488kiccMIJOPPMM3HccceBcx6HHMfOF1984fmM6ogjjkCbNm0aIUfRqaqqwuLFi7Fw4UJ8//33+Omnn7B582YEAoGwcbKzs9GnTx+ceOKJGD9+fBxzSxAEQRBNh/79+0cNU767fl/KUjvC/X5Gl9uFCyOCPvXlwcMkg8RwelyZ/tAjm5ZY+5R+7fDYO79I+4C2T3IgMwMgmCbSlsEE42BM1weYEEIKtJkJCFlHZc7Q/ordq1G5d0NIHkaOHmkPWrYkCCxELiNnHLmMLtRW64JoCXLtESNG4OWXX8Zll11WY0HgunXrcMopp2DhwoUNkzmCIAiCIJo00V6QAwAdOnRAQkKCa1k8hcz6srCCkghCZkfM7MRyKUdUXDkdsm07unt5aB3TPcGUwEe9DIaJkLiNKdduPKm2d5iQppV+PoNiOlJ0XSzjlmo7MnVHQXPCkBOwYMj7qKqqxpOPP4nnn3keWzZvibKjNSc/Px9PPfYUZjw+Az1798RNt92E8y4418m/OgemI3tigN22UcIVtVfMll47R0AXbEPKppiUcFvXEKQDTljb065B9/UXet01lFw7XLoE0dJISkpCUVFRxDAFBQVxyg3RUmhcqTaLGNb1MhM1GUGq7eO+epFqKwYOHIgXX3wRI0eODDlO7QZOREbPkdoSKVgUQEafy5CYfSR2fvJ3VJfsiGlbX3/1Nc4YdgY+/fIT5OZ2iFA+OxOe9UO9+7aO5TNRv7Rp0wZ5eXnYvHlzxHCrV69GdXV1g/4+ubS0FH/729/w6quv1vtLZXRatWqFwYMH47bbbsPQoUMBAJdffnlMUm2/348XXnihwfIWjYSEBPTt2xd9+/YNG8Y0TWzatAnLli3D2rVrsWHDBmzevBk7d+5EQUEB9u3bh8rKyhq/9JJwOH33LpyVnIJ/ZbaBX8mpw5QtwuPTK4yaVqLpZO59X3xv3nuYcNdEjLl7DFqlpkCAgYNBCBMCllxZvdSJyT9Tbl2lDSgXpgjphxDOozbnns619aptJwSWf78C/7j8FlRXhX5feyX4MTEzE36tPaXrfk1tzzmANZXVKJXbuOqqq7BixQrk1pMY+UCnsLwQP+xfgm5HdbMk2UKAMetZJgNDkj9JTilhNrPkqIDdx2OHt0XbXLbHOcpe/h9K35gvBegWRnoa2jwzDUZWG7kd7Y+pz/CybPuTqZdqwX0BMBWOeXxz4PqihHumWv3Lr9j32OOhefD5kH7rLV6p1gqD+2AKASZl2Vz2Y1jXsQkuOASzvmdc9euou4IQMJkJJgAmRfeCCfl95faLxZwYzJbRyjePOT7zIEGtF559GDH0t4X0bxEHLjUo2iNJtaP1f0LYHyFtIHdCznfBmXdaSgk8AZw1rd8PN0U448hr3RXr96yDkAJsEQDAubsiYQKccwSEJdW2f/vCTEAIMCGXwYAhTJjg4EwAwgQDl+08zYbO9Pu0/G2NYHY4Ftz+0+5P2jsBLJSfO8YXMIVbRhAEQRAEQRDNGSaaWY+taZqYP38+nn76aXz00UcRBznGSnp6OoYMGYLTTjsN55xzDnUgEgRBEAcEPp8vYjl40UUX4fXXX49jjhoeIQSOO+44LFmyxHN9Tk4OVqxYgZycnDjnrP5p3bp1xB/VnXHGGZg/f34cc0QQBEEQBEEQBOFm48aN6NWrV0SJdWZmJtavX4927drFJU9CCJx++un44IMPwobp0KED1qxZg4yMjLjkiSAIgiCI+mP69Om46aabwq5ftWoVevfuHcccNU/69u2LFSvqV464bNmyiAPWgjFNE1999RXeeecdvPfee9iwIVTOVxsGDhyIW2+9FcOHD28QWfW6deswd+5czJ8/H0uWLIFpmtEjRaFr16648cYbcc011yA1NbUeclk3iouLw9alFyxYgFNPPTXOOQqPEAJLlizBc889h7lz56KwsLBOadWE+paIGIbRoINiCYIgCCIcq1evRp8+faKGO/jKjTASM+thi7X4uas9+DZMUtpA2sjbC57WR9cFf8ppYUkAhJzOaW3gq4c71nAHGp4Bf/8Uu4sqwSAHDYLLPwaAy4HiasC4/GPWH4NhrYMhR/VxWdeR8bXp/G/vw95Vs1zb7tixI9ZuWAPD77MHq0MOgFaKAn2gH7NXWMvUunCDlr0GCdZ54CCrhzTqmU2bNmHgwIHYsSM2mY/OnDlzMHr06AbIFUEQBEEQTZXS0lK0atUqargLL7wQb7zxhj3f5KXaWhruvAr7X30bLqFVSMLuMF6466AsZLmq29rL4a7D2qsj1W/17QUdYM86aQS5dkzU8zlk9rIwYk2XZ0SESLWt5e54dnwtvJDBVdtL6KFFcL4s6dn2bTvwn9f+g907dyM7OxvZ2dnIzMxEcnIyDMOAaZooKyvD3r178ccff2Dr1q3YuHEj1qxZgx07dsTcJ5yUlIST/nQSxt17Dw4+9BBNkKUMWMw+DsGSbWjXjH6t2Eu1a43Z88xuszBlJw2+vlzXmZK2BG87lJiuwQiQXJto6cTyHRgxYgTmzp0bh9wQLYEDQaqt193CSrWFJTZL4Akh6dQHN998Mx577DF7nhkJyD3tOaS0HwC7f9O1S1Z5G6gowq7Pb0fp71/EvK2ePXvio88+RFbbtlr5X8P+zyDqWj7XNy25vL/rrrvw0EMPRQ335JNP4vrrr6/37f/vf//DlClTwo6rrQ9SU1Nx0kknYcyYMRg0aJBrXUFBAbKzs2Pyetx00014/PFQkeuByK5du7Bs2TL89NNP+Pnnn7Fp0yYUFBSgqKgI+/fvR1lZGcrLy1FVVVUvvxFqjqQyhkcz2+BPScmeZYaO3loU2sJwT/OuKczH5+XhxzF06JCLB6Y+gDPPOdO+z5tQwl7IlpLVrjRl6kK1OYVqeTq5FtKOakl/VfsUdrssuF27dPEPuPj0UZ556+b34dHMNkjVfr8mgo6QypMJK/tPF5fgv6Ul9voTTjgBn332WYPK/A8Eqs1qvPrTHOSX7dbKXeu5p1JrJ/mTkORPAgcH5wYMxmEwA1x+GsyAwdWnz3rhBzdgMB8Cny3GvjsegiGfmnIAhs+HrOf/jeRj+4Mzbv2pbco/gMlphqpVa7DnnJGAnTuL9p++D3/3bu4+AvliLdWPoPcdKILb9yEvMgYgKquw+5xzUbVqdcgxS//7TUgfc3vYY1pTie9nmz/B9n3bYBgGDBiuY2xwHwzG4eM+cG7Ax6yXqaiXqhjcB84MGcZwjidzphnj8DHDPqZW/4pcp44p41JobveigDPmqnMx13Tw2fA+npHE2jWpl9nnlWhwIpY1MXT3eb9UMMI2IvV/2vPuuHr/py7VFloZpdpQqQlpdO3UgCU7vkN5dalzPwaHwd33FA4DnKt1BhhjTlh5z+HaPYZzDgbrfg55b2HydzP2vca+FzHXvcW+1+j3n+D2oVwDePTfxuP3MXZe6DojCIIgCIIgmjb3PnMamlUv2HvvvYcxY8ZgzZo19ZpucXEx5s2bh3nz5uH666/HkCFDcMUVV+D8889HcnJyvW6LIAiCIIja89lnn0V8+D979uxmIdUmCIIgCIIgCII4EOjevTvGjRuH8ePHhw1TWFiIsWPH4vnnn49Lnt56662IUm3A+tE6SbUJgiAIgiCaJtu2bcMzzzyDWbNmYevWrfWe/qJFi7Bo0SIMGDAAM2bMwIABA+qcZmlpKV5++WXMnDkTS5curYdcutm0aRNuu+02TJ06FVOnTsWoUaMa9QfM9f17jYbis88+w4QJE7Bo0aLGzgpBEARBHNAcdthhSElJQWlpacRw5btXoFWnIfHJVDBeVaOYpNpeEfREQ4dH2p/K6gZnUD0ADOyZGEuO484JvbLw9qJtEEwAQsmtBayh30KO9+cQMJ3DKeQxYAEABgATEFLMLYSMD9gqPbMK+36ZF7LtCy++ENzg1mGTcaxsuOU7arCf5oTTk5cDR1nI+dbjRlp2oNO1a1ds3boVF1xwAd5+++0axb366qtx9tlnIz09vYFyRxAEQRBEU6Nnz54xhbviiivs6caQalvC3zBJBMtqNCFJsFRbyR1tgbYtY5bp2/X3UMljxDwLp16pqS6c7TOpK5ZiRLd0hdnSFGbXoZldV7Xrt0F7otdjPeu1kbwwMl9h+4/r8RzGJNasgVTGS6otICBMJ75baGa1Y+w0GcBhCZiUAKt190xMHDcxyk5788cff2Dx4sX48ssv8dFHH2H16tVhvyPl5eVY8O4CLHh3Adrn5uDiSy7GzWNuRlJyksqgpVIRDIIxCNO0rh15DSjptbUbDPZVorW51D7Dvp6YbN/JEEHXl30K5DaCrzvX9aefp1iuwQh4XdcEQbhpiBf/Ei2TJinV1stmbV1EqTasuouf+6NkuPZMnToVn3/+OVauXAkjJRu5w55AYtvernqHVWfU+x4FjMQMdPjzM9i/6WPs3/QeKvLXoar4t4jbWrNmDYafdS7e/+A9pKWnOWU2HNlZTPXDeiyfifrjzjvvxMMPPxz1+zdz5sx6E2tXV1fj3nvvxRNPPIGioqJ6STOY9PR0DB06FHfeeSeOPfbYsOEuvfTSmKTaycnJ+Ne//lWfWWxUcnJycOqpp8b0knnTNFFQUICNGzdiy5Yt2Lp1K7Zt24Zdu3Zh9+7dtpB73759KC0tbTFC7v1C4K8FezAgIRHPt8lCBg9/D7PfPSDnhVyoNX9cT/BuSc3AXnMvllVWeqa3ffsOXDHqSgDA1TdcjeMHHo//G3gcMtu2kfd++YyPCTCh2mLy5bDMdNqiJqx30tqNMOv+LeT93ITperjFwDD/7fm4429jPPPV0WdgWutMpMu6odpnAV3ObT+ds+XQP1SWu9L56quv8M/bbsXdjzUPkX1t+fDX95Fflm+JlYXV/gZ3SkslMeVwRNeWWJk7f1xNO9cAA0P1qvXYd88j9uuKVYoZ941B4jH97PRhx9CnLVR7PxjXEk/5sx42SPSsS1fDUHT/FFSuWh2yZf/hhyPt5r9HjFtTmOyAM4UAYyYYGOx/hQnGGALCBBMcJkxwxrV6pFOumqreCCUYtr5nTH7PGFfPs2W7yn4Bt/exEHbfi/c6K+9yrcfzaaLl4dX/GSmMHjCk71rv/1S/eVDtINVfzQBhau0noX8zBBJ5ItX9a8hBGQdh9e5VMDisg8+hF6YAYLdPTWatM7ghy3WBAATkHEwh71dCgDEBUwDcbsM5zyKs5fJph7q3qA3p50//zUy49qEIah8GVY5ayu9jCIIgCIIgCCIczeJJ6549e3DBBRfgzDPPbPBBmkIIfP7557j00kvRuXNnTJxYux/RNGW2bt3qdOp5/N1///2NnUWCIAiiEZg2bVrE8uG3335r7CxiypQpYdeNGTMGw4YNi2NuCIIgCKLxeOihh5p8ud0S2Lt3b8TzMHbs2MbOIkG0KAYNGhT2+9i7d+/Gzl6z5Y477sChhx4aMcwLL7wQF5ldcXEx/vGPf0QMc+6552L48OENnheCIAjiwOfRRx+NWN//5ZdfGjuLBNHseOutt9C1a1fcd999DSLV1vnhhx9w3HHH4ZFHHolBshie3377DQcddBCuvfbaBpFq6+zcuROXXHIJRo4cGVVs2ZAsXLiw0bYdC1u3bsXw4cMxdOhQkmoTBEEQRD3g8/nQt2/fqOEqdi+PQ268iE2GFzlu8Hqv+SBBjGveGfj4f4clRc1PYzCwVxYETFhWOiGnBawRhAJAAEJYy4Qy16khy3LfhL4McGQDQgDCROnWLxEo2xOy7YtHjYSdggruTAQNPHWmvaWJIcGctFsAnHPMnTsXs2fPht8fu2yovLwcp59+egPmjCAIgiCIpsQTTzyBzZs3Rw1nGIb9u+vGkmrrGxDBq8IISUKl2iq+U7+0xVdChXeWOf8hpj9Tk2jYadm1Y+Gu38J+7YwjSHHJU0Ilk9GOVax1XT0tz/PZlKTaShoj3PFCpNqu9cIdUjjCkCRfItIS0pCWmIZkfwoSjARwVrfhlNnZ2Tj77LMxbdo0rFy5Eps2bcK0adOito937tiFf//zUXTN7oY/Dz4VH773AYS8ikyY1nUER5JjCnltQbXV5LUqrzfTbqMJ+3q0rkXVflPXNpwDql2j1mLn+DJ4nA+PlxdFmo9GXZ65EMSBzPLlsfWNxfryC4KIRDyl2roGLGLZLwPXVKoNAD7ua1AJmN/vx0uvvYt2x9yMTsPfQGJWT1j9os6f0MphvSYIxpDa7c9of8rjyBv5CbpdsQKdzn4T2QPvhT+1k+f2fvj+B4y98y4nLRG6z1Hrh0Eyx7qWz0T90Lp1a+Tl5UUNt2rVKlRXV9dpW8XFxbjyyivRqlUr3H///fUu1W7dujUuvPBC/PjjjygqKsLbb78dUaq9efNmvP/++zGlPW7cOPh8vvrK6gEF5xxt27bFscceiwsuuAC33HILpk2bhjlz5uCDDz7AkiVLsH79emzfvh179+5FeXk5AoEAAoEAdu3ahcWLF+P111/HtGnTcNttt2H06NEYNmwYjj76aPTo0QO5ubnIyMhAYmLiAfmyjh8qKzBg1w7M3L8/YjimfdrlkPRKBnuED/f78XpWOzzQujUyohyTZ598Flf85Qoclnc4hhwzBPfcfg/en/c+8v/IBweHwbgjXZYbteYNGNxZL/XMloRZThvcBw4GgxlgguGZR2fi5qtuQVVlVUg+sgwD/87MRDvDgCH3z9D2WQmc1a6qreysDuD36lC5fcFLL2HT889F3PfmzDdbv8b6PesAwH4nsHqJlXUuuT1vXUhqHbeON2OOaBsMnBmOdBsMVZ98A2jnkQFIu/4ypJxzqkufbWuxmXOd2oJu7bplwZ/MEWXbCD189DoS89hA6Vtzsf+FWSGxWWoqsp5+EiwhIWq6NcEUVu8HZC+I6rtw+jmc/jkVRvWVuPrbmNPf5uyPcL4UcoUJ2V+i+2qFQEg1WcYJXu7Vb6JPU99GM6UW/Z8xRLPCBPWzqbJL7w51tQnsflMVTvUXOt8HBoYEX9N8sXtTJjslB0n+ZATMAALChGkGYMJEwDRhigBMYSIgTAREQN6nnOVCmBCm1YdrCqHdw6x5ADIMZJ8u5PLg5w7CJcK2+25djm2P9qEi6NlItP7bcMsIgiAIgiAIojlywPc8r1y5EmeddRa2bNkS923v2bMHkydPxr333hv3bRMEQRAE4Wbx4sX47LPPPNcdc8wx9GIIgiAIgiAIgiCIRiAxMREzZszAySefHDHc9ddfj6VLlzboj6XHjx+PHTt2hF2fnp6OJ554osG2TxAEQRAE0RL45JNPcOKJJ9Y4nmEYUcP89ttvqKoKHVDUUAQCAdx+++3YtWsXHn74YfcgkxjZu3cvdu/e3QC5C8+bb76J7du3Y8GCBUhNTY3rtk3TxJw5c+K6zZrw5ptv4uqrr0ZxcXFjZ6VW13J+fj5yc3MbIDcEQRAEUTf69++Pb775JmKY8sYQawcNPHOWy8+I1btwg8pso0mUcNY61+BKJnBsj6Yp1j7usCxAmBCMWYPKmSUuZIIDLABryH7AOqTMgEDAHqesBnwyxiDAwWDCGtav1luB9v38Tsh2+x7VF4f1PNwa+Cm36zUg0EpK2IPDPQcOCiXiYVHObWh6zY1LLrkEQ4YMwfHHHx/zS4kWLVqEq666Cs8//3wD544gCIIgiMYkPz8ft9xyS0xhDzroIHDO4y7VZiHLmHtel4kEpREq1Rau+La2QmhhhBYuSJSjBCdhd8uuBztbZELWMxms99ZoRiQmhFXn1vLMBNPq1LAnVH3VruN6HDO7fhyubqvVk0Pyr6fbIFJtd8IxS7XteXe8iFJtW4oO+3z6uR+JRgIMHp9hk3l5ebjttttw22234ccff8T06dPx6quvoqKiwjO8aZpYvnQ5Lr3wMqSkpGDY6cMwbvLd6JTX2W5fQTj6LSHbVpbUi0Ndr8y+xq1/GeP2EYO6ptS1zZh9DSL4GpJhg687r+vPSt19zdW0fRUuXYJoznz33XcxhbvyyisbOCdEcydi3S2WW2+E6F71Nve6CFJtLW8CAmVlZfhi4Rf4YuFC/PWav6Jb9+5umZxMjjNLQtrQ9O3ZBdfddDteWbgH1ksHHQEm7LJTlZtcrYFd4AoOwAT3pyCpfX8ktR+A9F6XomTTB9jxyQ2yYugw+8XZmHz/ZLTJyrRlmYJp5XO4+qFePnvI02Iun6kYbjBGjRqFBx54IGIY0zQxY8YM3HTTTTVOf/Pmzbj22mvx8ccfwzTN6BFqyKhRozB27Fj07t27RvFGjhwZk2Q0MzMTY8eOrW32Wiycc2RnZyM7Ozui4DwY0zRRUFCAjRs3YsuWLdi6dSu2b9+OnTt3Yvfu3SgsLMTevXuxf/9+lJSUoKKiAlVVVQgEQuXM8aJKCEwpLsIrpSWY1aYtuvm8ywD9zmx/yhl121ZXJAdwYXIrnJKYjKn7ivBWaWnUfKz9aS3W/rQWz814DowxZGRk4K4JY3H5NZdD9TNYt2/T3rZqyzEuxb7CBFeZ4YBpAtVVAYy7fTxee+k1z+2mc45HMzPR0fDZ+TfkPiotuLW/el+Edc9f5SHpBoC23MCaCROQmJ2NDmedHXXfmxMr/1iO77Z9a50XXZ4NZ9r2MjMGzpU8Xcq2pTybQSrSuRXeUMuZk4YtPfcZqF67AYU33gODMXBIObcMz9XW9WkAoqgYWu3DPud7x00GT20ll1ti7sxpD4O3zoDMenSCAlUu/RGFd9wZGo4xZD3xGHzdu8d8jGMlIKz7il2/0fPGrKvYFAKc6S9NExDMkmxzmBCyv0IwTU+rfg8g+4OYrDNxWZ8yhSmPtQFvtb5WdxLuupieSbuvhmi+1NI5HBwtXB8oAFcfqOoTDZ+w09epx7WWWdOJvoS4/t5hxYoV+P77713LMjIycMEFF0SMt3fvXrz11lsNmTWbc889F1lZWVHDdUnrgnV71lgzDLB/4qL91MVV+IKBwYTJrBdaWP3TAQgY1n1KMOs+xQCAgzGrNWbVE7jdl81Dfv8CQMjnFwzab3XCtOVU21C1Cd2PQ8L+vibSMoIgCIIgCIJobhzQYu2vvvoKZ5xxBvbt29fYWSEIgiAIopGZMmWK5/K0tDS89tpr8Pv9cc4RQRAEQRAEQRAEAQAnnXQSRo8ejZdffjlsmOX6FK0AACAASURBVJUrV2L69Om4+eabGyQPS5cuxfTp0yOGeeihh9CxY8cG2T5BEARBEERLwTCMBn1ZSmMwdepU5ObmxiycaQp8/fXXGDlyJObNmwfOvYeFNARz5szBmjVr4ra9WDFNE3fffTcefvjhxs6KTW2+J83tu0UQBEE0H/r37x81TPnuFXHISRCe48HUqHprLrroIXg981imDV0Xzrw9mFfOdWjjQ/vM2pXnQgisXr0aixYtwvr16/HHH3+goqIChmEgKysL3bp1w1FHHYXjjz8eSUk1l3d3apuCnMwE7Cosl7nnYMy0BtYJA2D6SEIpimFqWh1Pfd6lwYZZuQ8lmz8J2e7Iv4y0BW+QQwutgYOwpHFBAwftwYXQZDPa6XCJB4W9UObCNu/ZA5+9BD+xoOSHTZnOnTtj8+bNOP/88/Hf//43pjgvvPACunTpgokTJzZw7giCIAiCaCxuueWWmAVZl1xySdyl2qHL6iLVdse31ishs3CEznBq8HZcoSRYkfPP/p+9846vomjf/jW7Jyc9JCH03uUBlN4VFJDyoxcBRZCm0kEE4QEEREBpyoN0bGBFqtJNpGpogtQXqQm9pVdycnbeP7af3hICzJdPOOfMzs7Mtpl77tm5Rk5Xsj9VkW0qiR6rqtqy2KQibKwVT/RAXFs+Sofi2tSxzUspBeGcXEQPxDUdCmtaXkNZFIbKomRqnqpctlJg2BfVFsP9eD/48/6S+PTjoW7duvjqq68we/ZszJ8/HytWrEBWVpbd+JmZmdiyYQu2bNiCUmVKof/g/hg+ehj8/P2gE82mBBQEZojibGIfSbpPKAUIJ4p2SsJeFBScIlilvwfl+0tGvM9cENfWXFomrs1guEemCwKOgCjUz2B4yuMQ1VbDXRPVvnz5Mt4b+x727t2L7OxsAMCqlasxZdoUjBw9ErwsoCrZRAbO6ELBfcN7XYvh1yOJSMuShB9lX7DorFRlM4kgbec0Ry37RqHxpQLBFdqh2Euf4N7+ibq8cnNzcfrMaWnRcgGEcNb2IWzYh75qny1F/hg+4/3338ecOXOc9qXWrFnjlrD2kSNHMGLECJw4ccIlAWt3eP7557Fo0SK0atXKo/1PnjyJw4cPuxR34cKF+foOy7MOx3GIiopCVFSUW4LcABRB7ri4ONy8eRN37tzBvXv38ODBAyQmJiI5ORlpaWnIzMxEdna2zwW543Nz0er+XfQOCsac8HCbgrjuiGsDQCTHYU6hCHQPDMaM1GRcNNkWoraEUork5GR88N4k1Hi+Jho0aQCidGk5zRiWVAhp7Equr8GJHf7MjEwM6z8c+2L228ynOM9jUUQEKhgMNlpSojtOQGx5tOfB3tmfnJSEF7P88f7w4eAIh44dO7p03E865x+ewx/XYqQusiqsTcABUjsqt+28qHCtae2JJLBNJJFtDoTjQCB+l9NTZbehWgW5AnL2/gVOEl+VkhYFtiHLekMuCaAJ1zbO8recvw5bNdnhc0xKGlJPXx0C1/ioAFiNmebGx+PhwMGAKVeXLgFQaNpUBLZp481pt0uu2ST5cQTpQRU/VJ+OPL6sLrKifBKqLDgGyRekmkHivgIRRejlp8SWTSSfVcWesohDOFjZwzrfm6C3w6zsMu1rBJbj066guW6MgoX9BYb0745YXW+Ld1JsLiyotFf6BYZAxHtOSZdSXU4AhZH39/7gXOTixYt45ZVXkJiYqAuvVq2aU2Htu3fvYujQoXlZPIX69eu7JKxdIqQk/k38FwLM1qLa8mKZHCAufCj5WykRBww4QYrLi7UNpQARQCkn1QdUjKbUM/orJyLfANAsmmQtgi2G6vuGuroHNuogVo0wGAwGg8FgMJ5xnthZdydOnECHDh2Qnp7u1n5GoxFly5ZFVFQU/P39kZubi7S0NNy+fRsPHz7Mo9IyGAwGg8HIS06fPo3ffvvN5raVK1eiYsWK+VwiBoPBYDAYDAaDwWBoWbBgAbZt24bk5GS7caZNm4ZevXr5XNzabDbj3XffhSAIduM0a9YM77zzjk/zZTAYDAaDwWA8XsLCwlClShUUL14c/v7+MJvNSExMRFxcHG7cuOFWWhMmTECLFi1Qt27dPCqtiNFoROXKlVG6dGmEhISAUorU1FTcvHkTV65cQW5urstpbd++HYsXL843QfDY2FiMGDEiX/JyB7PZjEGDBmHt2rVu71usWDGULFkSISEhIIQgIyMDd+7cwe3bt/OgpAwGg8FgPLm4IqxtSo2H+VESeP+IfCgRYFcFxiXBCWrxqQ0nNuLJEGWyvK19X6jg/sTG9PR0LF26FKtWrcLVq1edxg8ODkaPHj0wYcIE1KxZ06286laKwM7jdwAI0sRMcTo4JQREI6QtTwZUJwFSAIIUn2pE3RTZNqRf2QlqztHlx/M8evbuoZ+QrJ08aIEaz/lMQJ24tuVle4YmEnIch02bNqFu3bo4efKkS/vMmDED58+fx88//5zHpWMwGAwGg/E42LJli0vxgoODMXXqVMeRfCyqTazCnIhqa77r91N/WYpqE3DgOdGmFKgg/inSU6IIhpKSInBi+0BE8QqL8stqKIoQhiymBYASSShRFTbWHrNd8URYCGQ4wEo0yAVhdIfpuqH9442otrw/1UW1VDLSy2yLwkmCfIVh4B6/oLYlJUqUwKJFi/D+++9jypQpWLt2rcP3VgDg1o1bmDtjLubNmoe6Depi4tQJaN7yRbEnRMQ+F6EEgkYETBSDIqI4lXzuJUEwQeqfcYSzeQ/qFzFyQVzb4lbxhbh2fsIEqhiPk6ioqMddBMZTjtd1qsei2rbFv2yVjYJi2dJl2Llzp257WloaJk2chEkTJ6FcuXIICAhArRdqoXmz5hgzeozbh+Ip4SEGDGkbhUWbbysLU4iI9iOVJSwpAIj+UrENttBBsxDXDq3Wy0pYGwDOnDqDFi1aSDaQILahSnttLaCmE9d2IKDmbfvM8I7w8HCUL18e165dcxjv7NmzyMnJgdHoWDx+w4YNmDhxotP03IXnebRt2xZffPEFKlSo4FVa/fr1cyleqVKlMHDgQK/yYuQfkZGRiIyMRIMGDdxadCsxMRHXrl1DfHw8bt68ie+/+x7Hjh3zqAwUwE+ZGdiZnYWlEYXR3N/6ebErrg19tayN38BoxJaoolibkY5V6WlIdNJP0zJy6EjsPfwHgkOCQSBrb8q5y+2dLJEsjRsCuH37Ngb0HIDzZ8/bTLe6nx8WRkYgQtOn5TRSnNpjkXt+PFRxbQqgTaA/VqVzSLdxPAezH+HgzVvw79kTP//8M7p06eLyMT+JnHtwFr9f2y2efyLLXwNym85JC1JxnKxeK4ljE04R0palrznCSQLZRBLaJuAUgW0O2vXKiOZPi+UwpTaOvW3OPECuBFkWQkhIwMN+A0ATk6w2hwwZhNChQ5wk4jk55hzRtyONMYv+CtGWokTr85H8czqRbembAFBO9WdQaZEx2dYR5KePQvFlAEQR4RYgQJZDVwS4bS1W4sguZouEPZ144AMVd3PYibLyg8r9BgqNH5RapCPZ/VSzj/wMQPkf4DlDvvlBHzx4gPbt21uJaj/J8IRHieDiuJF2w7aoNqAYFAQABALCEXEhToGAcBRUECBwAIi4UILsrxZApDU1xDpH9seKaVKlr6laDVTfD6QANPWM/n0aWDccFC77bu2FMRgMBoPBYDAYTxMF540RN3jw4AG6dOnisqh248aNsWjRIpw5cwaZmZm4dOkSYmNjsW/fPhw6dAinTp3CgwcPkJSUhL1792LWrFlo1qwZc2owGAwGg/GE8Mknn9gMHzhwIPr27ZvPpWEwGAwGg8FgMBgMhiXFihWz23eTSU9Px/jx432e94oVK3D8+HG72/38/LBq1Spw3BPpLmcwGAwGg8FgSAQFBaF79+5YvXo1Ll26hOTkZBw/fhzbtm3Dxo0bsWXLFhw4cADXr19HQkIC1q9fj1dffdWltM1mM0aPHu1zkQdCCF588UV8+umnOHbsGNLT03Hu3Dns3r0bGzduxKZNmxAdHY0LFy4gLS0Ne/fuxdChQ+Hv75oo44cffogHDx74tMyWJCUlYebMmWjZsiUyMjLyNC93oZRi2LBhLotqFylSBKNGjcKOHTuQkJCAu3fv4sSJEzhw4AD279+P48eP49atW0hJScGePXvwwQcfsMVdGQwGg8EA8NxzzyEwMNBpvEcPTudDaRxgMfvcfdvO1kxa7YxHqsyAVKc0qnFqlnMskGHJtm3bULVqVUyaNMklUW0AyMjIwNq1a/H8889j9OjRyMrKcjm/FyqGQ5wpKP1RQToOARRm6dgEAGZlErP4WzpOSQAG0nRo7fGnXrYWcGzdtjWiikSJom1UMxVUnVOoyUdFd27lD5uCivbJb/G2x83x48dRpEgRl+OvX78etWvXRk5OjvPIDAaDwWAwnhiys7NdnoP1ww8/OB4/90JUWy+PrCanhsnChRaJOBLVVtWwFbtSEawGgZHzQ6AhCAGGABh5fxh5IwIMAQjyC0KIMQQBvD9kMR0oAhgUgpKH9Z9ARREgReBZEeWWBICoak0LVBDjCGK4QDWi0NTinBCNQIaFnWvLjrU8T3bjOlB1smkfu3ENvRXVVsRiLI8B2u0U0uVRzydE0atAQxACDYEFSlRbS8mSJfH1118jNjYWtWvXdmkfs9mMY4ePoVfH11C1RFWMHTYOd+/ckcTg5fNB9fcXxPtNuR8196UcR73fYH1/KfeO2h9TBOPlfptyzdSy2rsHGQyGnmLFirkULzU1NY9LwnjmcK7M6LTdt0xODXdPVDs7Oxvr1q1zWJT4+Hj8+++/2LxxM9q1beek4L5nYOuiCA/m9G0plX2mZkBpic0AVX2pok0qqGE63ylFeI3+VnmdPnUa0La/sqVpaR/CBfvQwnXtUvvMmuw844033nAaRxAErFy50u62BQsWICoqCr169fKpqHZwcDBGjRqF1NRUbN++3WtR7T179uD8edtCwZasWbPGq7wYjw+neiuaYZvIyEjUq1cP3bt3x+jRo3Hk6BE8THiIZs2aeZx/iiCgX8IDvJHwEJk2RKMtBYplYV35u63S+wEYFByCcaFhbpUl7locft8RrQgw8+DASYseyYLMHOGUfDlC8P/O/j90eqWTXVHtFwMCsLJwYUQRXhFwNkiSl5z0p6QHUVCbWIQREAQRgh6BQQ7L/+jRI/Tq1QvffPONW8f9JPH33eOIvrYHhACE48ATTlyYivCiUDaF9Fs+c0QSI5UEuOVrSzhFgJtwnLTYFafEl4W2iSy6Dc11IdCFAZaiTqqkqXqPuqZrpBf11aakPqu6T7kbn56Oh/0HIfdanFWawd27IvzDD3VCrr4m25ytrSoUW0f1SUD0/8i+OUvfEKGQlGs1jguq+i6UnIg+bdnPprWriLVvUt0Ip5fiWRtnftax7+dy0heyFDiW7Xiqvg+h88/q/KBSPKp9VqQdpHvfyLv37omnZGVloXPnzi6/r/IkUSq0NAQqwCwIEKgZgiDATKXvEGAWzBAolcIECIIZFAIoNUu+WEG6ToLip9WNDwDKWIB4MeVxAzGOjOJzVao2xTlrcV8pd4H+frKEVVEMBoPBYDAYjGccw+MugCcMHz4cN2/edBqvadOmWLhwIRo3buxSuuHh4WjZsiVatmyJqVOn4ubNm/j222+xbNky3L5929tiMxgMBoORryxdutShg75SpUr5WJq8w2QyoXr16pg+fbounOM4vPfee4+pVHnPokWLHE5gK1u2bD6WhsFgMBgMBoPBYDCcM3ToUHzzzTc4fPiw3Tg///wzBg8ejDZt2vgkzzt37uC///2vwziTJ0/Gf/7zH5/kx2AwGAwGg8HIf5o2bYp33nkH3bt3R0hIiEv7REZGolevXujVqxf27duHAQMG4Pr16w73+fPPPxEbG4umTZt6Xeby5cvjnXfewZtvvolSpUq5tE9AQIDyPsOUKVMwaNAg/PHHHw73SU9Px/Lly/Hhhx96XWZAfBH74cOHuHz5Mk6cOIHo6Gjs2rUL2dnZPknf1yxcuBCrV692Gq9s2bKYMWMGXn/9dZdEy8PCwtCmTRu0adMGc+bMQXR0tC+Ky2AwGAzGE4vBYEDt2rURGxvrMF72g38QVLpFPpTIm5li1OJTG245VVkLESf0aifBKd/F6W41yro2uZFSijlz5mDq1KnuFNwqjSVLluDIkSPYsWMHChcu7HSfWhUiIIq9yFO7BekYxOOmRJAmZ0siMYRIk5Xl3wAFJ/6WJ3USAabUW8i++7dVfq/1fU16r0lMU/6fSJMMrYQaqDjRWZ0gLu1rS+9cOgfKhHEXJkE/zXAch+3bt6NRo0YuT/Y+deoU/P39cfz4cdSrVy+PS8hgMBgMBiM/2L17t0vx+vTpg06dOtmP4ENhRjk5V4T/LIW0FRESqt9LEdomgIEYYOAcT5sjIPDjjfDjjXhkfoQsU5ZW1kIVMrHcT7JXqeYICKWSCBGR7GIxB6qJKRm7koCGZGNTAkokYQwqpSsnJX0RbW+i2rlKWur5km1lgQq630pc9aCt0B2jG9dQvgSquCa1jieXU5DKrhXVtpIHsdifasVjIAlbir/9OD8EGALsF7aA0bBhQxw7dgxz5szBxx9/DJPJ5NJ+aWlp+GndT/hp3U8oX7E8hgwbjEHvDALPG8R7DhwoKDipz0bFkw2ASAsZQb6ZxHBKpG4fUe5Z5f4C1d03VvedelvrsLcfg8FQcVW4dOHChZg5c2Yel4bxzOBKVexmu6+GuyeqDQCbN25GclKyC4UCunTpgmrVqrkU15cEB/B48+UiWPLbLWgV78Qj4ABiVqROKcR2VRTmFCxaPwGgHEBEf6t/4epWeZ07d05qY6U8RINSshk19iFctA9lU0wxFV1on59xv2leMWHCBMyePdupL3b16tUYNWqU8js7OxsTJ07EmjVr3Fo00xUiIyMxatQofPjhh44XUXKTwYMHuxSvWrVqaNcu/8XyGQWDyMhIHDx4EFu3bkX//v2RlpbmUTp/PnqE2vfu4sOwQugXHOx1uSanJGJjpvvPWrHiRaBIIVuKowqi+C/hOQgCxb6YvRjy+lBkZGTYTKt3UDDeKxQGHrL4rx5t1W4pHAwb4W+FhqAoz2FpWhoy7dRBJpMJgwYNwtWrV/HRRx+5etgFHkop9sX/gVMP/xFFtRVZayqKZQNKe0nAAYQoouSEcACl4DhOks6GKKQtiWxzhGj+eFFMm+PAgYOhRFH413pOEdLmNKLbvJQ+J+UFQJbmVn8Tqa3PyoLp38u6ZpkA8KteDSQgQKfDy/n56TxP+hMB6z77o0d4OORd5Jw6ZRU9oHVrRCxaBPiwbbBFpikTgHisgkDBESoKXHOaBerEyyBuhwCBE8BRTucjglZV3tKGkYW2OfXJceSf0NlSnHsGkc4/Z+M34wnCg/6QrW0297dcBEdZvE7NW/Z8Wr3yIPlStaFaH6kf7+c0f28RBAFvvvmmw/l/TzKF/MMRaAhEVq7GFpC6VRAICEcgCGYQTvTsCwCIQABO9KkSyS8vgErtiSyoLQCEV1prAgKBCtKikAT6JUXFK8/J9YdlIyChrcvkV2zkekdblwGw8uGqdah2TMPzd6qYz5fBYDAYDAaDUdB54oS1Y2JisGHDBqfxPv74Y0yePNkrB3/p0qUxZcoUTJgwAd999x1mzZqFuLg4j9NjMBgMBiM/eeeddx53EfIFPz8/TJs27XEXI98ZNGjQ4y4Cg8FgMBgMBoPBYLgFx3FYsWIF6tWrB7PZbDfeiBEjcObMGZcE7Zwxbtw4pKam2t1erVo1p8LbDAaDwWAwGIyCSatWrfDRRx95LXTdsmVLxMbGonnz5rh27ZrDuN9//71X+VWuXBkzZsxA7969YTB4/rpGuXLlsHv3bvTu3RubNm1yGPf777/3Slh7y5YtGDNmDLKyspCcnOyy2MfjJjY2FpMmTXIab/To0Zg7dy6CgoI8yofjOLz66qse7ctgMBgMxtNEvXr1XBLWfmxYiH+5Ki6sYku9WTfjUfktCvlZTLIkFP8p45q/c+7cuXZFtaOiotC+fXtUr14dISEhyMzMxL///os9e/bg1q1bVvGPHj2KDh06YP/+/QgIcCw4V71sIXHyHQSAqOLaFLIwoCyWTcVwKoURUbBNPhXqb3FGX9qlX63yCgsLQ7v/a6dMaSaScIw8+VCZ0CeLyShCcHI2mknQylxq/cRBh2gmGj4rNGjQAIMGDcKXX37p9n7vvvsuvvjiC58KrjAYDAaDwch/5s6d61K8H374wf7GPBPVJrbjaUQiNDtIdqve7KaafQkhMHJGt+09f94fBs6A9Jw0mKlZEe+2dVhE6gfIQhXihyTGIwWIu0sHQbT7SinkgXii/vTZsI29uIbW50CTr71rKEXUXkOdqLZFeXX7a0S1qaB8AwgQyAc6FU0viBgMBnz44Ydo27Ytevfujfj4eLf2j7sah6kTpmHGf2eicdPGmPThJDRo3ACcJExFiNxP4wDlHtWLaxNIutt2xLVldH00zX1nS9xd/MrEtRkMR1SpUgU8zzt8Zw4AvvvuOyaszfANeSaqrf5yJMZlKapNBQED+g9woVAi48ePdzmur3mzVTGs2HkTplxBCuEsbCwLgW1KFYFOKsUVm0pJXBtmED/rseikhCRRhE0xF123D22JqLkirm0TJq7tc8LCwlChQgVcvXrVYbxz584hJycHycnJGDZsGH799Vfk5ub6tCxFihTBtGnTdALevmLdunW4efOmS3G///57n+fPyF/kvoBDHNUnRFw0ISEhAW8NfAs//vCjB2N1QA6lmJqSjK8z0vFNZGGUkd69sspW6QdJw1qaIgLAzNRkj0S1AaBU6dIgSh5SHwxSm8HJPX7gu6/XYeLYiTbtPwLgvbAw9NUIhCvrIUm/pV6drg0mFtvkEPE3BQ/g/4KCUM/fH30ePLB7DJRS7J43D22vx6Phki/gFxrq1jkoaGTmZmLnlW24lXZTFK5W+saywLYsoE1AKCeJMosC2CDqGCiBhZg2iPgdvCK0TYgYRqR9g97oBr5fT/CEA8/x4AgPjnDgpfi8TqBbFFWV01f+EQ45p88ioUtvUKhLIANA5NLPYahUyeKY5PvB+oHT+cIoQHNzkTh8JB4dOiSdB5WAF5uj8MplIF68w+gKGaZ0CDCDkxYGAxEF6KUhaPFeJhDtHkKV50g+CAoKSgUIVBS65SgPKj3jlFBFb1t9WGQ/h+p71J4vxd8Gja2kDVRydmwiORxrZvbVU4XlpbR+a8Tan63bLvuyHeQhvm6iX+SREEDQhYnvoRh4v3zxuX3wwQfYuHGj1+lERUVh+vTpPiiRnuXLl+P+/ftepVE8uASuplwWRf0JEZ2mFJJ4NgdCpPpHqoMFUHGheCLVSZD6bFSU1xYIBSgBTzRLYVIKaiWATXRVnTwOQai0aIL8joyUvrogohhm9Y6MK+++sDqJwWAwGAwGg/GM8MS9ReLKynerV6/GkCFDfJan0WjEoEGD8MYbb2Dx4sX46KOP7K4MyGAwGAwGg8FgMBgMBoPBYDAYDNu88MILGDNmDBYtWmQ3zqVLlzB//ny74jGusnv3bvz8888O46xevdonAt4MBoPBYDAYjPyjZMmS+OKLL9C1a1efCeGVLFkSGzZsQMOGDR1OaP/99989St/f3x/Tpk3D+++/7zP702Aw4Ntvv8XJkycdCoJfvHgR169fR9myZT3KJz09HdevX/e0mI+FzMxM9O/f3+G1NBqNWLt2LXr37p2PJWMwGAwG4+mlXr16TuNkPziVDyVxfxK+9b62BLSJjXgy0qx8amubOGGuSBiPQsHORYmjo6MxZcoUq/Dg4GDMmzcPQ4YMgdFotNpuNpuxbt06jB07FikpKbptR48exdSpU7FgwQKHeUeFBSAyxA+J6SYQKotrE4CaAcKLkwEJ0Yhcy9KFknAgFaQ5fJw0rY+CUAFpl7dZ5dWlZxcEBIh2MZUmKoumvSS1LU8W5aztfXXCoAY7M1GVCYQU1pfxGWTVqlWIiYlBXFycy/tQSrF8+XIsX74cb775JqZNm4YqVarkXSEZDAaDwWDkCe+++y6OHDniNF7JkiXtb8xvUW0pkqUgsyJ2bSHILO/LEQ5+nOfiIjzhEWYshJScZORSs2RLWpdflkNRikdVUWOdwLZcDnnxGEk8kUiKP74U11bsaItzqvz24TV0SVTboly675pzJ++n39e2qDZHOAQagp74RXIaNWqEEydOoE+fPh6NO+SacnFo/yF0bNURERER6NKzMyZP/y8iIsJBwIGDuOARJRDFOmVcENdWosr3JyDdo3pxbTE5S9EpJq7NYDiiRo0aOH36tMM4T9qYHKOAkqei2rbj6Pa3FNWmFFu2bLUZ17/wf0AFE3KSLilhderU8XpxbW+ICvNDu3oR+PXIA6kdU2UZQVX7i4IDIWYAPCgEEHkbCCjlVHFtcPALKWWVj6xRIItrU0txbcmv6UtxbY28m74wSpvv/fljiPTr18+pHoYgCChSpAjS0tI8Ehi2R0BAAKpWrYpNmzahUqVKPkvXkrFjx7oUr1GjRi6NITEKPr4Q1zYYDPhu3Xd4f/z76NKlC27cuOFRWa7k5qLF/XsYEByCaYUKKULEuirQQlxbDj+Xm4PvHOjEFOI4fBMZhVCOQ+v7d622lypVUrfIFgAIVD1owSxgzkdz8fn8z22m708I5oSH42VpQVxHZ1TbBqtC26qUt/5TbBM4ACV4Hv+LjMToxESb6dY1+mNieBju79qJP1q3QoMVKxBZp66DkhRcrqfGY8+13cg0ZUjtojiWSSTVZiKdPQJRsFT2x6jbiS6WKnjNSX/i+eWk3rYi0K2JQQhRhbel34AYps0Lmm/Kb+kmEtNUUeIRS6Fw9ai0KOOhRPPblIvEUWORtcfa7+DftCkKBylPfgAAIABJREFUf7UGnL/jhZl9wYOkB3rbRJAGbgkFOAoq2UuUiouSUEEA5aTRZo14tuzDkP2D4na9SLfuJMpj9xqfHKWCJHCujWbHPnKBZ20h56cON/3ZLiHf5zb6REq7pMlDfveByvtq/anayNK+FBR+nJ9nZXODZcuWOX2/xFWioqIwY8YMn6Qlc+TIEZuLkrn7PBYLLo5LSReVBpVwEEWwKYUAs1orUPEdGCILalOAgIMg9QMFQsEpi9gTsT4DD0IE6f0Zub+m9N50XlhAs9i8ZWMAOz5W7TsyFiLd9t6RYXUWg8FgMBgMBuNZwPmb+gWI8+fP48CBAw7jvPvuuz4V1dbi7++PiRMn4ty5c2jRokWe5MFgMBgMBoPBYDAYDAaDwWAwGE8zM2bMQOnSpR3GmT17tkNxQGdkZWVhxIgRDuO8/fbbePHFFz3Og8FgMBgMBoORvwQGBmLo0KE4f/48unXr5vMXfOvWrYv+/fs7jHPp0iWkp6e7nCbP82jRogVOnTqFKVOm+HxRl5CQEMyePdtpvJMnT/o034LO7NmzcfnyZbvbDQYDtmzZwkS1GQwGg8HwIa6IIphS42B+lJQPpbFELyLnvkCFLbtTI8KtmdRIoZ3gqH5WKeF8cqPZbMbIkSOtwsPCwnDgwAEMHz7cpqg2INqdb731Fg4dOoTw8HCr7YsXL0Z8fLzTMlQuGSoKaINCnIovSIcgh2mPTRum3QbluyntFkyp1vm+1qeXMlFUnNNMNZNLVcED5fTKE6OVLCzkfHynOfJUw3EcTp065fGiO+vWrUPVqlURFhaG1q1b47vvvkNubq6PS8lgMBgMBsPXjBo1CitXrnQp7nPPPWd7g48FmYmNcFtiJVoBElk0h2gFI+RtsgAOITB6IaqtlJEQFDKGgyMcBCpAALX+o4JUJkESgQYEKoVDUI5IkGxlKm2DFCYoNrZq80oKjbpjkrdDFtfWnCvbgtV2zm1+i2pblsuJqLY+Q21fQT03Bs6AIL/gp0b8IzIyErt27cLw4cO9SicpKQnfrP4Wz5V5Ds3rvYh136xDrjkXgnQfineaoNyD0h0p/i/o+2WA5v6yuAcVoR9KrfvXDq6nx0JEDMZTSNeuXZ3GcbRoLIPhEvkgqu0waRv2SlZWJt4f/75VXN6/EMp224byvfej8qB/UbrzLyjSbCZGT13uYm55R5+Xiok+USpbf2YAZgACQM0QV6iQ7EEpXPQNi+2vvE1EAAzW7wk8fPgQOTmPpBiyX1m1DyHbcHbsQ+LEPnTWPttsoy3dvZ78MQAA48ePd8luTU1N9Zmodnh4OD766CNkZGTg1KlTeSqqPW/ePCTaEezVQgjBjz/+mGflYOQ/hBDn97aj+kDatXbt2oiPj8f06dNhMBg8KosA4OuMdNS/ewdHcnIssxD9D+qaB4o/YkyS7bHKKI7Hd4WjcLRYCVT388N9G3ZZREQEAoOCwBFOcy4IOMKDgMCUY8K7g961K6odwXFYE1kYrwQE6HSACQBQgCN6jWD5SLT/1DAROT6v+c4BeN5oRKsAa9Hk541GTI0Ig7+0T2Z8HPZ17Iizn8yFYMqxil9QMQkm7L++F1svbkZWbiY4Tjw/PIh6fQAQwonbOE4Rv+YIB44Q5VMWxBYXSSPgOPF6ynHE7WKanLQ/0fxxmmuj5qv5JPorp2yDOqys7G95oHaaa+cnKBeJ48Yja5u6ALKctn/Tpoj69iuQwEBXUvKaQzF/Iis9SxpSl/0IWptHa8uIv6B8WIzJE2u7RhAkm0yg+jbVTlVlzw4SNOPVVq4qKBfKOj0fLo7ByEc8vGyWu1ktMqjFRRem+r4EdO9EKEsNyu+jSD7ovBbW3r59O0aNGqULMxqNaNWqVZ7m6w5Tp061CqtevTpq1qzpVjoRARHw4w3KGIBZEMTv1Cx9iv08uV+o/obmu1yrCHJPEIJUfymXkyreWIg/9f5xGbFPqRkv0L0jo8bSfrjF0+FWZzAYDAaDwWAwHPJECWtv3LjR4XZXJ416S7ly5RATE4PJkyfneV4MBoPBYDAYDAaDwWAwGAwGg/E0ERoaiv/9738O42RnZ2PUqFEev2g2d+5cXLlyxe724sWL49NPP/UobQaDwWAwGAzG42HEiBFYtWoVChUqlGd5vPnmm07jXL9+3eX0atWqhX379qFatWreFMsh3bt3R3BwsMM4rogoPi3Ex8dj4cKFDuOsWbMG7du3z6cSMRgMBoPxbFC9enUEujD59tGD017k4unsRm8ms1KLT0u0M8/sT6MsX8z55Mbt27fj33//tQr/7LPPULduXaf7A0DNmjWxfLm18Exubi6+/PJLp/tXLBkKWVCbUgGquLYs7CKLyGjCqDhJUPtb3s+cnWAznwZNGshznwFohdvkX5qJy9pTrPnuSLRPLzJjZzKrhfjgs0JYWBiuXLmC5s2be5xGWloaYmJi8OabbyIsLAx79+71YQkZDAaDwWD4kpiYGHzxxRcux2/SpIl1YJ4KMhOb8QDYtAcJ0Zv3OlFtEBg5owsFdg1CCML9C4EjEIUzZFFFWURREk+UJTNsCmxLYcp2QP1UvqvCQZ6KazsVN7YhOqTDo2uo/WVbRMamqLaFaIiViLMiMgJJEEk8R368HwIM+SP4lJ9wHIelS5dizpw5XguGU0px8cJFvDfiPZSJKos+3fri9D+nod5Z6j1INaGuimvLvy3FtQG4JN7JYDCA2NhYp3GeRV8Fw4fkk6i2vXrdlqg2IcBniz7Hjes3rOJH1BkDYggAQMEZQxBUogmK1RmM7u0auHAgeUuT6uEoVdgIKotoK/ag7BsVw2SfKJV9qqDQi2uL9iAfYL0YIgD079sfOq8opZrzB0VAUtnuon0IwGn7bC+M4RvCwsJQoUKFfMmrTJkyWLt2LZKSkjBt2jRwXN5Kh+Tm5mLmzJkuxW3Xrl2+nQdG/uJS/8XR0Jq0+/Tp03Hz5k3Ur1/f47IkCgJ6P3yAQYkJyJay1YprK58E2JGdhTg7C4auj4pCQ6O/Urx7grWwdsnSJRUJZfkUECL+JSUlo0fHHtj8y2ab6Zc3GPBdVBRqGf0sulNEEXG2/U89ZVrRbd5GGKeT3gYmFCqE2kYjivIcmvj7o19IMGZGhCNATlsWHjfn4sLnn2H3yy/j3sEDjk53geBK0mX8cG4dzjw4JZ1/Ak76pxXPVj4hC2Nz4Dk5nJcEriWRbY6DAIDneDE24SSBbU4V04Yqsq1cL1mYm6hXS42nCSOcRjpbDpP/9MenFVaXjw+KOLycClEiEUIAqnkuzWYkjBqLzC1brM5dwEsvKqLa3i5M5yp/H/0b38/5UbJRJE8aoYptQ2VfEKUQoBGq1fqQlAW+pMXsZEFbzTYxgvWrAVTxfViHW+KpbcT6cU8X2vvArafEYiE6nZC8Hb+2VfqyH9VCJF5+eniOz9NFB//++2/07t0bgiDowr/99ls0btw4z/J1h3379iE6OtoqfMaMGeB53u30CgcUkeoJVTxbsBgPEKigivjrtqkLcAoUSj2n1lOAfLVBNfeG8r/ay7P059v6blXTOHpHxk6HntVXDAaDwWAwGIynnSdKWHv//v0Ot/fq1QuRkZH5Uhae5zFnzhwcOnQoX/JjMBgMBoPBYDAYDAaDwWAwGIynha5du6Jjx44O42zfvh2//vqr22lfuHABn3zyicM4S5YsQXi47ckKDAaDwWAwGIxnl0aNGjmNk5SUlA8lcR1/f3/UqVPHYZyCVua8ZNasWXj06JHd7QMHDsSAAQPysUQMBoPBYDwbGAwG1K5d22m87Af/5GEpnE8Asz9JjFp8OsrDetqtJgOb6ZQr6lxYe9OmTVZhRYoUcWnxFy29e/dGlSpVrMJ3797tdN/yRUM0YmpawTv5t1awTxSH0aOf8ifkpFnlUbFyRVHYw1LcTyMIqJxFWbhbFpGRNuomBboywTl/5oU/MRgMBhw8eBBDhgzxOq2srCy0atUKEydO9EHJGAwGg8Fg+JLc3Fx0797d5fgcx+Htt9/WB+apqLbteIBeDEIVjrYWZJYFKQDAj/PzuSAQR3iEGcNFyR9JPEMU1qCSWAZVt8n/ZGENKstvC8pRUqoV35BFuL0T19YJa1scPgW1EN6wccF8La4pldGuqLaN/fSi2tLxaI7fyBvhzwfYL+hTwOTJk/G///3PZ8I4OY9yEL07Gi2bvIxqZath2qRpSElNVUW1PRDXljV9LMW1lXuQiWszGE45fvy40zjOFtNlMLwiL9p9+autRVEgth1fffmVVX7G8EqIeH4QZLtHtgNa1PRHWFDBkD3o3LgIRHFss7oIoSygJgtsWwhv68S1NaJqhsAoGCOfs8pjx7ad+GrN19C0ynpbD7BSh7RlH9oSNQfAxLUfM/369cvT9OWF3q9fv+72OII3TJgwAZmZmU7j8TyPtWvX5kOJGI8Lr8S1AaXNKFq0KI4ePYrvv//eK1voj+xs1L5zG5uyMnWeB22bNjUl2Wo/HsCOokVRmjfoinbPbC2sXap0KWk7UcWaQRB/JR7tWrZD7CHbC6nUNxrxXeEoKQ9L2Wx9ORWxa6ii2drvvPKdKEJBnCYNWWybBxBECD6LjMRPRYpidkQEBoSEIBgEHAE4KR+OiPE5ABmXL2Hfaz1xsH8/pPx7weaxPE7uZdzFlksbsevadqSb0hXhbFFQWxSplgWwAQ68LIItCWXzHAGoJGJOCIj8XRLCplRQvnOceG05ThXo5okYn1MEucW0tXlzkhC2KqKtvRcJOE4VS1eba308K2ybXzafL2oyIfHdEcja9psuRQIgoHVrFP76SxAXFsv2JSdOnMCRHcfw12+HpWeTSCagrAwOKA4lC+FxQDxPgkAtTSJxV2URaAsfGFXtIaL8B2uBWQvfmxzmCUys9llA/5R6dK9Y+W+h+Exln6j8HoX6qgZV4hg4A/KK69evo2PHjsjIyNCFz549G3369MmzfN2BUoopU6ZYhdeqVQs9e/b0KM3CgYVhlv37klC26O+n+t/aP1DpstgR29Z6Vqnmu/Qp+1b17+NArc80flitr1xzJnQfDAaDwWAwGAwGQyXvek15wKlTpxxub9GiRT6VRKVZs2Z5mn5CQgKuX7+OhIQEZGdngxCCoKAgFClSBOXLl0dISEie5l9QSUlJQVxcHBISEpCVlQUAynkpV64cQkNDH3MJCw5msxk3b97E7du3kZKSgtzcXPA8j7CwMJQoUQJly5aFwfB4qwKz2YyUlBSkp6dDEAT4+fkhLCwMISEhebpiWkGEUorU1FRkZ2cDAAIDAxEaGvrYzkNmZibi4+Nx//59ZGRkQBAEGI1GREZGokyZMihatGiBvUaUUty6dQtxcXFITU0FpRShoaEoU6YMypUrl+crLzvCbDYjOTkZ6enpoJTCz88PhQoVQnBwcIE9nwUZQRCQmpqK9PR05EqrBfM8j+DgYISFhT32Ou5pJjMzE9euXcODBw+QkZEBSikCAwNRuHBhlC1bNt8WPHEFSinS09ORmpoKk8kEjuMQHByM8PBwj1agZLiGyWTCtWvXcOvWLWRkZIAQgpCQEBQtWhTly5dHYD4PwjLyh/v37yMuLg6JiYnIzc1FYGAgihcvjooVKxaIa56dnY24uDjcu3dPsW8CAgIU+yYqKoq1x08R2dnZSE1NRVZWlvKCQkBAAEJCQp5p24tSiqysLF3fgxCCgIAAhIaGIjAw8Ik4N+np6bh48SLu37+P3NxcBAUFoUyZMqhYsaLP2ne5X3H16lWkpqaC4zhERkaiYsWKKFq0qE/y8Jbk5GTEx8fj4cOHyM7OBqUUQUFBiIqKQrly5VCoUKHHXUS7mM1mXLt2DTdu3EBGRgY4jkNERATKly+P4sWLPxH3oS/JyclBfHw87t69i/T0dJjNZvj7+yM8PBylS5d+6s4JIQRLlixBTEyM4t+zxejRo9G6dWuXX5SllGL48OEwmUx243Tq1Ak9evRwu8wFFbPZjLi4ONy8eRPp6ekAwHzIzwCJiYm4evUqEhISYDKZEBAQgCJFiqBy5coFYpLds1aneYLsq8jMzFR8KqGhoY/FbykIgm4cwWQywWAwoFChQihRogTKlCnzRPhPKKW4d+8erl69iuTkZAiCgJCQEJQqVcqnNiLDMVlZWTqfoSAICAwMRGRkJMqWLYvChQs/7iLmOZRSJCQk4MaNG2yM9wkkKCgI4eHhSE62nkglIwiW4oGPn+LFizvc7k2ZK1as6LIQ9ZkzZ3DixAmP8/KWW7du4dtvv7W7vUiRIli0aFE+lojBYDAYjGeLevXqITbW9oRxmbwV1raBPJHMYzeEhfKIZeKWoiRW0UU5lNKFnb+7YktcqUmTJvDzcy7KrYUQgrZt2+LSpUu68HPnzoFS6tAnU6ZoCETxF046ZYI0d5ODKKJNpDB5sj8FhQBCCUDk7ZAmfAoQTNbC2qFh8rud4kRBQkRZNrlYahmpqB6gmVRtWX5pTzVPzf7OjlVJw8V4TyOrV69GrVq1MHbsWK8me1NKMX/+fJQpUwajRo3yYQkZDAaDwWB4Q69evZCamupy/GHDhqFMmTJqQH6LajsQBSREryeoE70hgIEYwJG8GWMz8kYE+wUjLSdNZ2uqcj/iP0oJQGTxRAIKARwloAAECKLdSjhQUHCSqSsKIRIIVJDKT6TjFI8ZlIASWQRIFRMikvqS2t2xsH81WkQ6mxm2bWhXcOcaaneyFNUmFvtZi2pLoiJSX8qPN8LI+7te0CeYkSNHwmw2Y9y4cT4VY3rw4CGWLl6KZf9bhhq1amDs+DHo2bsXqHLfSWIuAiQ1NiIKUxGi3C+27iNo7zs7fW+H9x+D8Yxx8uRJlxbCLVeuXD6UhvFU4oXtZi8pp6LalnnaaPtTUlJw4/oNqzwKN5wEwvnJSnJK29+hXpDrBc1jOjUqimXbrgGKHSbLmAIAASVmyW9KIcqXqmPyon9VEF3IRPS1RrwwBPf2vm+Vz7iR41Cjxn/QsEkjyA5mIu4o2YKO22bFPpSRXKtKO+2kfbYXxvCe8ePHY9asWT617TiOQ4sWLbBixQpUrVrVZ+m6SmZmJpYuXepS3L59+yIqKiqPS8R43Mh9ZIc4GqvTjKv17dsXPXr0QJ++fbB1y1aPnp1sSjE+KQmr09PxTeEoFNO8j7s0PQ0pNt6f6hscjCq8n1W7d1ewFtYuXbq0WGhFFZni+NG/0btbbyQkJNgsU8fAQHxUKBx+hOiaT1sjkHIYZ7HNch9bp1Tdl0ijeyI8ALM2vuRvIEQe7aPgNIUhFLizZzdux0Sj1P91RPWRo1D4+RdsHlt+cSf9Nk7cO474lHhl3FL0s6hnlCj9W1XomsgatZIYNuQ4kkg25cU4hONAqOi/EQW4RbFunuPFTyIJd3OimLacnpgPp/iGZLlzOYyTtxN53FUjsU1k8Wg5XI2hv65EueXEq6VaI5COTRxSJaCPHiHx7eHI/iPG6hwGdemMiMWfgUh6C/nV7pvNZvz9998AgB/m/ojKtSuhZDlpDgGloFpfIFEXXKOEqv4yAtHY4dT7nxJJbFZ6xEVtbnE/ohHqVsS1OaKJCFCBqmGw7b8Qo7t3np7lcecnChf92pZX0hUhbcsFbqQqV/VtU+39ZVEUpZJXIyv3vBTTQPJGMyUlJQUdOnTA3bt3deGDBw/G5MmT8yRPT9i5cyf++usvq/CZM2d6PAcnMjASlApSb46o/n+qePVBwCn1jlw/KTU/4RRPt0DFvhyR40IACC/14OR6XPom11UU0riB+NtmvaMJstmfk8ctXOnXsSqKwWAwGAwGg/GU88QoTWZlZeHhw4cO45QvXz5/CpOH3Lp1C5s2bcLvv/+Oo0eP4t69ew7jly9fHk2bNkX79u3RpUsXtwWlzWazlXCN5QpSljx69EgRaHEHo9EIo9Ho9n4AkJSUhK1bt2LXrl3466+/cOOG9WCqlgoVKqBZs2Zo3749OnXq5HOh7czMTLuTjzmOQ1CQ6wO4lFJkZ2fDbDYjICDAawFYSikOHz6MrVu3Yv/+/fjnn38UoTRbGI1G1KpVCy1atEDXrl3RvHnzPHXYUUpx8uRJ7Nq1C7GxsTh37hyuX78Os42VOwMDA1GuXDlUq1YNL7zwAho1aoTmzZsjLCwsz8qXn5jNZhw9ehQxMTE4duyYci4shZ/8/f1Rvnx5VK9eHQ0aNMDLL7+Mhg0b5okISGZmJnbs2IEdO3bgzz//xKVLlxwOPkVERKBBgwZo06YNevbs6ZN6ODc31+E96+g5MZlM+O233/DLL78gJiYGDx48sBkvNDQUL730El577TX06tUrT0U+BUHAsWPHsHv3bhw+fBjnz5/HjRs3bNYhwcHByj1fu3ZtNG7cGE2bNvVYYCMnJwc5OTl2twcFBdl1Ej569MjqXnz06JHD/DIyMjxqHxyVQ8vdu3fx999/4/Tp0zh37hwuXbqE69ev4/79+w4FIQoXLowyZcqgWrVqqFu3Llq0aIEGDRr4TKRIEASHq2y72/4JgoCsrCwQQhyKWppMJofXJDAw0Of1hFxHbN++XakjHFGiRAk0adIEbdu2RdeuXfNVfPLOnTvYsWMHDhw4gH/++QdXrlyxaePwPI+SJUuicuXKqFWrFurXr4+XXnrJpy8kyqLjjuB5vkAIDvuC+Ph4/PTTT9ixYweOHj1qt04nhOC5557DK6+8gp49e+Kll17SPZe26iEZg8GAgIAAl8rj6Py7e961dpujZyw7O1sR+reFr4WTfGGbUkod9gP8/Pzg7297coLJZMKOHTuwYcMG/PHHH7h9+7bNeDzPo06dOujcuTPeeust/SScPCQnJwe7d+/G9u3bcfDgQVy4cMFhu1GkSBE0btwYr776Krp164ZSpUrlSzm9wdY9l5/ttq/bJNkeNBgM8Pf3d9o/MZlMOHfuHP755x+cPn0a//77L65cuYLbt28jLc16sr6M0WhEiRIlULFiRdSoUQONGzdG69atUaxYMZfLqsVW/9rZOc7JycnT/nVWVhZOnz6tnJuLFy/i2rVruHPnjkP7JTAwUNc+NmnSBK1atfKpQHNWVpbNfiAgthH2BEETExPx1Vdf4ZdffsHx48ft2tUtW7ZE79698dprr9mtv+xBKUVsbCy+/vpr7Nixw269Vrp0abRr1w4DBgxAs2bN8u3ll/v372Pz5s3Ys2cPDh8+bLd82nI2adIE7dq1Q7du3RAREeF1GRy10wAcCtenpKTg559/xsaNG/Hnn3/abX+KFy+O1q1bo1+/fmjTpo3b9rstG8DePSdv8+R5dNcPZJnnvn378Ouvv2L//v04d+6cQxsiPDwcDRs2ROvWrdGjRw9UrFjRo3wLEuXLl8f06dMxadIku3GuX7+Ojz/+GHPnznUpze+//x579+61uz0kJARLly594l9Yu3fvHn7++Wds27YNf/31l0NbrnLlymjRogV69OiBNm3a6PwqjnwH7tjLjup1T54T2b5x5Afypi7yBE/bLksc1TWO+jpmsxkxMTH45ZdfEB0djbi4OLtlqVmzJjp27Ii33nor3yZP5ObmYu/evfjtt99w4MABl+u0Nm3aoHv37k9FneYISilOnTqF6OhoHDlyBGfPnsW1a9es7GiDwYCyZcuievXqqFevHlq0aIHmzZt7PLbiqDynT5/G5s2b8ccff+DEiRMO65GAgADUrl0bL7/8Mrp06YKGDRv69PmyZUtr8ff3tysiZjabsWfPHvz000+Ijo62axsFBgaiWbNm6NWrF/r27ev2uNHj9pc+7n6XI7Kzs7Fz505s374dhw4dwsWLFx36wooXL67rdzsTA35SuHnzpm6M9/79+w7jV6hQAU2bNkWHDh3QuXNnJrRdwHDW/yiICxjlZZmbNm2Kpk2buhT3k08+eazC2kuXLnVog8yYMQPh4eH5WCIGg8FgMJ4t6tWr5zRO9oNTeZM5pV5MAHMgnO0wUWnCNtWkoSSln1ZZMtL5O4G3bt2yCvNUdKJChQpWYRkZGcjOznbo8ytVWPbjqaLX4hdpyiaVxLMVwUABoBwgTXQWBV/k+IDwyHqsLiwsTDplkhiMRihRFXqxM9nZGdrZp9rJhbZEBi3iuMWT7V7WMXr0aDz33HPo0qWLw3f2XGHChAkYOHAg6+MyGAwGg1EA2LNnD7Zs2eJy/MjISCxevFgN8EKY0SNRbSmi26LaEMUoDFzeTo0LMYYiw5QJEzUBlGrli3RiFYQSnU0ry2uIx8GBgwBQAoEAnE4hSxTXloWXZHvZkbi2KrqhEVh0UTyRgoqL49jB/jXU/rItrqkVj6HSuZKFyLX76fdVRWLUxCgMvB/8nxFRbZkxY8YgqnhhDB30NrIy7Y+fegKlFGdPn8WQAUMx8t1RaP1qa8z4eIb0ToFzcW01HVm8U+23OVrcyC1x7aeor8VgWLJ27VqX4vXr1y+PS8J4JnGqd2otHufqYhra90O0otqyn86WzxMAQiu00/tVQWE0AC1rFZx5VdXLhKJc0QDE388ELNpCEAJCCSgRRdZAzQDhQamg6q2Clyw7sfULrdgB6Ve2I+O6/v1WSinmzZ2HDVs3SG2vvAdEW1BS5CMWtp8+DdEyhbZNptB9dyrG5ooIG8MtwsLCULFiRVy5csXrtPz8/NCjRw8sWbLksYpVv/322w7f25UxGo1YvXp1PpSIURBwSVwbsD/sphnbMRqN2LRxE44cOYJu3bpZCXy6ygWTCc3u3sHbIaGYGBaGRwCW2phfFkI4jAoN0xVLPpJ7Nt4ZL1myJDhOXBSLIwRbNm/FkLeG4FG27Xc7h4WGYnhIqG5YyvJM2RzaknwhVLNdG4fY2FsW49Ysg6uEycvnyqLbHBF/81IaWpFXsxzPbMaNX7ci/rdfcfuF2ijRrz969OiRb3Og09LS8NNPP2H1mtUo2ag42g16VVwWmKhC04DsR9EKanOgVFziQh5fJET3xHy3AAAgAElEQVQUvKaAKogNSSybABw4gBN9M6KoNg+O48CBgONkkWweBKKwNqd8Emmb+JtX0oYq7i0dDwEBx6kS3KqQtvaXiNWjIvtcNPHl44Isqp2ZiYeD30HOoYNKjjIhb7yOiDkfA/I7xs6GwH3IyZMnlffTH2U9wpTO07Dsz/8hJMz1sUQqidhTgYJyEO0tzqCzm6ggABwPVWBbOkRCdGkofgsbx+8r+4iJaz+N6L2j4jfH7Z7i59a+x6Kp8Kns25VsfSpo/OKKP5yIzjqNb9XA+V5fKCcnBz169MC5c+d04a1bt8by5csLzP1MKcXUqVOtwuvUqYOuXbt6nG4hY7hqyxCxPhE4AggCwMn1vACBivW9uACAACoL/0u/ibLwp3htRSFucSELMVRdup5A3ibfElRpDSzfkdG3D9S6RrJlXMCiL2jZH2T1FIPBYDAYDAbjKYZQXy51mYfcu3fP6cTqv/76C02aNMmnEvmWgwcPYt68edi+fbvHq48GBwdjyJAhmDRpksuT0A8dOoQXX3zRo/zc5bPPPsPYsWPd2ufChQv49NNP8eOPPzoVKLBHUFAQ+vfvj4kTJ9qcMOIJzZs3x59//mlz2wsvvIB//vnH4f7nz5/H+vXrER0djTNnziA1NVXZVrJkSRw7dgwlS5Z0q0yPHj3CV199hcWLF+Pff/91a18tVatWxcSJEzFgwACvRb61pKenY/Xq1Vi2bBkuX77scTo8z6Np06bo2rUr+vTp4/Z5KghcvXoVK1aswLp16zwe1ImKikK3bt3w+uuvWwmResLNmzexYMECfP3117r70V06dOiA6dOno2HDhh6nsWvXLrRv397u9s2bN1s5t3JycrBy5Up8+umndl+4sEfx4sUxa9YsDB482KcOoJSUFCxfvhwrVqxAfHy8x+n4+fmhefPm6N69O1577TW3hIk/+eQTh6sAXrt2za4Y+siRI11ePdpb7ty5Y7PdOnPmDGJiYnDo0CHExsY6FQx0h1KlSmHIkCEYOXKk1y8T3L17FyVKlLC7ffr06ZgxY4bd7WazGdHR0di8eTMOHjyIS5cuKS8Y+Pn5oUOHDjZfbl+xYgWGDRtmN92TJ0+idu3arh+IA27fvo0FCxbgyy+/9LiOMBgM6N69OyZPnuyzcllCKcWuXbvw+eef4/fff/dqRffKlSujc+fO6N27Nxo0aOBV/VC8eHGni6W0atUK0dHRHudREDh58iRmzZqFLVu2eHTuK1WqhDFjxmDw4MEICgpCjx49sGnTJptx33nnHaxYscKldCtXrmz3JSRn511eEOSXX37B3r17cfbsWWUglxCC0qVL49KlS1aCrX369MHPP/9sM81ChQohOTnZpbK7Su3atXHqlO0J6I0aNcLhw4edppGcnOxQaHXKlCn4+OOPdWHZ2dlYuXIl5s+f73b7y/M83nrrLcyePdtjEWNnJCQk4PPPP8eKFSucLtJkD47j0LFjR0yaNKlA9zXfffddrFy5Ml/ystVur1mzBkOHDrW7j7M2KSUlBZs2bcL27dtx9OhR3UJKISEhmDt3LkaOHKmEZWRkICYmBgcOHMBff/2FEydOeNxftIQQglatWmHMmDH4v//7P7fq/3/++Qd16tTxSTmcYc++SExMxO+//44DBw4gNjYWp0+fdigk7A5GoxGdO3fG+PHj0bhxY6/T69q1K7Zu3WpzW6lSpXDz5k1dWHZ2NhYsWIBPP/3ULXHCUqVKYe7cuejXr59L1/PkyZMYN24c9u/f73IegNimrFixApUrV3ZrP3f4+++/MW/ePGzatMmhSJgjAgIC8Oabb2Lq1KkoW7asx2WZOnUqZs+ebXf7gwcPrOzshIQEfPrpp1i2bJnTRd0sef755/H555/j5Zdfdnmf0qVLu90+eUK9evVw/Phxt/ZJT0/HsmXLsGTJEqt73R1eeeUVTJw4Ea+++uoT/UKDyWRCnTp1rF7C0WIwGHDq1Cn85z//cZhWUlISqlWrZnehLQBYsmSJrl150rh48SJmz56NH3/80aWX0y0pVaoURo4ciWHDhqFQoUIYMWIEli1bZjNuly5dXJ5s3bJlS7t1Z40aNXD27FmH+1+4cEHxl54+fRopKSnKthIlSuDw4cNW9dbYsWP1k7styMrKcnlBHlfo2LEjtm/fbnNbuXLl7ApdWxIQEGDXdhkwYAC++eYbXVhubi6+/fZbzJ0716MJFj179sS8efN85hu3JC0tDUuXLsUXX3zhVb37yiuv4IMPPkCbNm2e6DrNkrt372LVqlX49ttvcfXqVY/SCA0NRadOndC3b1+0a9fOK7+92WzG+vXrsWDBAq9ET6tXr45x48ZhwIABPhH9dmZLr169GkOGDNGFmc1mrF27FrNnz3b72YiIiMDUqVMxevRol8+nszrHl9y4cQOlS5fWhX3zzTcYOHCg3X1iY2Md2umpqalKv+vIkSO4efOm4r8JCQnBrFmz3B7Du3//PhYtWoRVq1YhKSnJrX1leJ5H165dMWnSJNSvX9+jNCz54osvMGrUKLvbz5w5g5o1a/okLwA4cOAA5s2bhx07dnjsjwwJCcHQoUMxadKkfF2c0Bsc+aP27t2Lli1b5m+BfEhubi78/f0dLsyWkpJS4BYCbt26NWJiYuxu37RpE7p165bn5XA2NrVz5060a9cuT/LOzc1FmTJl7I6/Fi9eHHFxcW4vwFWQePjwIYoUKWJzG8/zHvsLGAwGg8HwFWfOnMHzzz/vNF7lQVfB+3uy2IUjm9vWNo0Cn1bgze6+rmzXi79pt1Eq6OJRzffY+eUQFeZ4kmNISIiV/7xXr15Yv369w/1ssWjRIowfP94qPCcnx+7iVQBwJzEDDUZthDjFXpwOLk5QFyeLA5z4nfAAeGlyIA8QAwjhQcBLccS4Ked+QOKRRbo8OnTpgK9/+Eqa4M6JE9g1/0AIOCLKAiiT4AHIs+Q5wikT/+RYykRyadKg7F+ymlwO2Jws7u6EaEKI2/sUdFJTU9G+fXv89ddfXqXTtm1b7Nq1y0elYjAYDAaD4SmFCxdGYmKiS3FLly6NI0eOiO9Cu2Li5IWoNjRiI7IlrRXVluw8RZBZSY7CyPmLNmIe88j8CPcyVN+jaF7KFqnGppTsWZ1UkiS2JH4nUnmJFCYLP4mx5W1yHnLqIIqFrJwDIotmEDVtUNhdmEYpI7X4rUEWb1H30e2ijwfNRm2fS9f/orDVFVP2pxqZbSqKI1FQ8ByPQINnC90/DVxPjcemLZuw5vMvcf7UeUVcJy8oUaIEBg4diMlTJql3s1bsy6J/RTT3J6QQ8TfR9ccssbzfHoe49tPWj2M8WXTq1Anbtm1zGs9kMvl0Pifj2cGhsJuL9puloKOztHWi2pq2XeuWPXfuHOq+UFe3H2cIROXBlzW5iL7VF2sE4MvRBeudiY9++H/4avd1WZlR+pP9pLL/lJN8p7y4nXAAIYqvlCj+UgJqfoTrGzojN+2GLp/AoEDcuH8DRj8/aO1LQuQ87duGMnZtQwfv4tlqG71tL5+md/98wfTp0/HRRx95vH9wcDCGDRuG2bNn++Q9PW94+PAhihUr5vB9Gpnx48djwYIF+VAqRkHDpffnHFUTmt0FQcB/p/wXCxcs9GpeVBGeRw0/P+yzsbjoxLAwvB0SqhE6VemT8AB/5+To4q9YvQJvDHgDoBTLlizHpAmTbB6zAcDMQuHoFhRs1Y5qRx2JxW8ljkZFWxbYtoQqf1TzXY1r1oSDAGYKCESML1BRWJuCQgAgyJ9SuPbPDIp/TSZ8lCi+L9epUyd07doVr776qs/fn0tMTMTOnTuxefNm7Ny5E5mZmcq2eq3roO+k3ggtHApVlBq6do9QedxQ8s1IK0PJ449yy0mIOgbKUYBwYjtNQBAeWAj+fAB4woHjeHDgwHO8RjzbIH3yajg4cJwYRgiRhLcJCBG3y/4eWdCbI3J5INkQQO6Zc3jYqafV41F87274Va6k2gAS2rFQIS0NCf0HIef4MX0cAKHvvoNCUyar58FHuNreL1iwABMmTNCFFS9XDDN+/BChYaHgOB484WAgBvF8Ew5+nB8MnAE84cVPzgAD4cETHhxvAE8JOJ4HBx68dN45acyZAwdCOPDKNZWuBUdAKKfYV5wkwk4g3Tecen45jhMXpNOMRcv3h/zQ2h2L1jysLi8cLccHyRcfJ8NxW6VdaEANsx9PiSC7XZX+kLrgoLZ/JO+r941qhbgFTb0uCsqDUAhSeuEB9jUAPIFSisGDB+Prr7/WhdeoUQN//vknChUqpITZmktarVo1XLhwwadlssfGjRvRs2dPq/Bff/0VnTp18irt6Lg9SM1Jlep3qY5X6nmxnuKlekn51ISJdRAvtR2cUj/JdZC6SIM0LiAv8ACpTdK8EyMvIqH3wap1kG4swk67oAujVlGd9hPt8TS+J8NgMBgMBoPBeLqYubI9npietSuOVG/EYB8XcXFx6NSpE1566SVs27bNKwHIjIwMLF68GFWrVsXKlSu9Sutxk56ejjFjxqBmzZr45ptvvBJJy8zMxIoVK1CtWjX897//RbYNx3d+sW/fPrzyyiuoUaMGZs6ciT///NPqvr19+zZyLBztzti6dSuqVauG4cOHeyWqDYjiPEOGDEH9+vVx+vRpr9ICxGf3+++/R+XKlfHee+95JaoNiGIZBw8exPjx41GmTBl07drVrsh5QePWrVt46623UKVKFcyfP99jUW1AHIRcvXo1Xn75ZVStWhULFy7UCQ65SnZ2NqZNm4bKlStj8eLFXtejO3bsQKNGjTBkyBCk2Vi9NS+Ijo5GzZo1MXr0aI/Ee+7evYuhQ4eiU6dOHp1DSyilWL16NSpWrIjJkyd7JaoNiC9F7d27F6NGjUKpUqXw2muvuS3a9qTSrVs3jBs3Dhs3bvSpqDYgPo8zZ85ExYoV8dlnn/lMcNIdTCYTli9fjkqVKqFdu3ZYuXIlzp8/rxNGM5lMXgnt+aKMc+bMQeXKlfHZZ595VUfk5uZi/fr1qFOnDgYOHOjyC/uucvbsWbz00kvo0KED9uzZ47UddPnyZSxatAiNGjXC888/jzVr1rjdPj8rpKSk4O2330bdunWxefNmj8/9lStXMHr0aFSqVAmrVq3CoUOHfFxS16GUYseOHWjSpAnq1auHTz75BEeOHNFNYqaU4saNG0+0ze0NW7duRfXq1TF27FiP2l+z2Ywvv/wSNWrUwM6dO31aNkEQsHTpUlSqVAkff/yxx6Laclq//vormjZtil69euHOnTs+LCnj7t27GDNmDEqWLIlBgwZh48aNOlFtQOwbWl7D33//HV26dMHChQsRGxvrM1FtQHy2o6Oj0alTJzRv3typCGhBY9WqVejTpw+WLVuGkydP+tTGycnJwYYNG9CkSRN07949X22Uv//+G3Xr1sW0adPcEtUGRLuvf//+eP311x3eKyaTCVOnTkX9+vXdFtUGgJiYGNStWxe7d+92e19n3Lt3D6+//jrq16+P9evXeyWSlZ2djdWrV6NatWqYP3++Sy+2eosgCIro+Pz5890W1QaA06dP45VXXsHkyZPzpcx5BaUUP/74I6pUqYIPPvjA6+fojz/+QLt27fDqq6967W95nPj5+WH58uUO4+Tm5mLEiBFOba/Jkyc7FNVu1KiRwwWKCjJZWVmYMGECatSogbVr13okqg2I9eLkyZNRvnx5LFiwwKM6z5ccOHAArVu3RvXq1TF9+nQcPHjQyj9z586dZ7Y/tnfvXrzwwgsYMmSIR6LaALBhwwbUrFkT69at82nZZL9vlSpVMHnyZK8XM/jjjz/Qtm1btG3b1uNjLUgkJSVh3LhxKF++PKZPn+6xqDYgipf/8MMP6PT/2Tvr+KjNBo7/krteS0uhxbXIcFZkUIoOl+HuMCg+3BmMFTpci2342PBC8UKxjaJDxlscihWtoC2lfnnePyKXs1zuejWWL59yd8mTJ88lueTR79OuHTw8PODr62txAi9TXLlyBTVr1kTv3r3TJNUGgHv37mHo0KHw9PTEX3/9laa4bOHy5cuoWbMmfHx8bLpePnz4gIkTJ6JJkyY2HcvsRHR0NCZOnIgiRYpg4MCB2Lt3r1F9hqlylxRarRZLly7FV199hYULF9os1ebjCgwMhJeXF/r27Sv5HM9qhIeHo23btmjYsGGaJk4G2HOwfPlylC1bFhs2bPjP1jdlFcLCwiTLHeXLl89yUm1CCO7evSsZxl7y+qzMqVOnJNtfhw4dmq2l2goKCgoKCtmBihUrIkeOHBbDJb0xPUmL3RFJ3dIQicxQxMR+2OGOKpogj6u0VBuAyXzmv//+a1MZwVQ5r3DhwpJSbQAo4ObMDcwjYIfRc0PuxRJxwn8W55vFy4hw7Jkk4/5j2tRU0UBTAkJEA/v5pSIJnxjx4FOTGEqzlTF9ssmVKxcuXLiATZs2pUnQcvz4cRQqVAizZ89OU1u9goKCgoKCgu3cvn1bdh9dmqYRHh6etaXa3H71hCNsxpATFWXMsDhHlSOc1E7QEi0YwoAhBAzDgOE+a4mWzUETBgzDQMswYAQRCgOGy18TQsAQNt/M8IoUossX89uwx4E/JsRYLA6xdFx33EAbjL8zkLYYfTaFQVHKMJQcqTbFJdBQGqO3vbgsQHTiGIqi4aS2XLb8kimeywOt236Hrcf+wMXHFzB0whDkL2R60sW0EhERgXl+8+Dz/SCdtocRC88NzhuH7tyKrj8KZsuwxjI56etPQeFLQ25fZ0WqrWB3ZObfLInjjLYV171SojgMpHGm6iMJYUQ71OXxGn6d9Z7/javkB4GWTbNQ/8n9EX45ryPVQlc/CuEzARsGIKBVjijcYqXRfhLiE/Ap7hMYwiv0IOQdAYjE3hBkanr5Y5jJGwJm84YKGcPEiRNtktYVLFgQK1euRGxsLBYvXpzpUm0A6NOnj6x+/C4uLli0aFEGpEghKyLrejdsFNKLQPeWpmksmL8A4eHhsib2NccbrdakVLuISoXvXXKa3DcFINLEeKyixYqCAvDxw0fMmDbDZPnHhaKxLk8+dHJ2MZkeQxWm4RFjJczchApckxg3ra3w2KX0tudkwNAvx7OyTlE4ip8eggJN8eH5aXW5V5Gwk1+mBoVCNJtHjY2Nxfbt29GtWzfkzZsXf7Zsjsuzfsbj/fvw/v49MCny+/unJiXhzZ3buLtnN/6a8SO2NmuMmeW/wvB+/RAYGKgn1QaAf0/9D75d/HDl6DWd7JpWCUJTFSc1pWlWZsqKrFXCMl6MTYslzLwAlZtgWEXT0DIMty3N7YcWCVNVuu0okW6ZorjpikX/uDDssdeJu8XaU71PJpo/KdFWJn8y3MJPK1dzUm19ck+ZnC5SbWs4ceKE0bLIZ1GYN3AhPr77KORn+H8URel91oMXxIpEsWyzNS8mhnChE649m/Ngs1k3UwcZMLlMdh2GBEo/4OyHLecZgL5U2/DVjFTb6LIzV6cmWk7T9q8Hnzt3rpFUu1ChQggKCtKTamc2Wq0WM2fONFpes2ZNtG3bNs3xu2pcQbjyHTsBBVufr6vj19VdE4Yt4+nq9LkyIH92+TIdES0X7lm69gBxbbm4XKxXDhQjumgk21jEE2BJlAWVe5SCgoKCgoKCgsKXSrYRa7u4mK48FBMWFpYBKbEfO3fuhKenp6zZpq3h06dPGD58OPr27WtXwVhGERoaimrVqmHlypV2lYClpKRg/vz58PLywsOHD+0Wrxxev36Nrl27onHjxvj777/tFm98fDx8fHzQsWPHNMt7Dblx4wa8vb2xe/dum+OIj49Hnz590Ldv33SRUzAMg4MHD6J+/fpZWjRMCMGmTZtQoUIF/PHHH3aXgD1+/BiTJk2Ch4cHQkNDZW93//59eHl5Yc6cOXa/V2zatAm1atVKkzDGEvHx8RgxYgSaN29ul990UFAQmjRpgo8fP9ocR2xsLDp27IihQ4faXRoMsCKxPXv2ZMp97Evl06dPmDBhApo3b453795l2H7PnDmDKlWq4IcffrD7/dtePH/+HPXr18eMGTOQkJBg17i3bNkCT09Pu02MsGnTJtSsWTPdRMy3b9/GkCFD8PPPP6dL/NmZ0NBQfPPNN9iwYYPd4oyMjMSwYcMQHR1ttzit4fHjx/juu+/Qpk0bXL58OVPSkJV5//49evTogY4dOyI8PDzN8b179w5t2rTB+vXr0544AG/evEGrVq0watQou0yYIWbv3r3w9PREcHCwXeP9L6LVagVh2MqVK406u2QVLl68iJo1axo1DisA+/fvR5UqVdJFIm3I+vXrUadOHdy7dy9N8ezatQu9evUyWR6Ljo5G06ZNMXfu3DSV1z59+oR27drZVS557NgxVK5cGTt37rRbnAAr2J4yZQrat29vtazcGl6+fIlmzZphxIgRaSpr8SxYsACDBg3KlnLtuLg49O7dG717907TRFumOHXqFKpWrYrt27fbNd6MpEGDBhg4cKBkmDNnzmDHjh1m11+6dAnr1q0zu16tVmPDhg1QqSwLbLIajx8/Ru3atbFkyZI0yfXFfPz4EZMnT8adO3fsEp+1REREoHv37mjYsCFOnz6dKWnIynz+/BnDhw9HkyZNLEoy5RAfH4/+/ftj1qxZdukA9enTJ/To0SNd6n1PnjyJqlWrSv7eszqHDx9GhQoV4O/vb/d614iICPj5+aFEiRKyJykihGD+/PmoW7euVfXHcggLC0PTpk0xZcoUu92fpEhJScH06dPt9l3OnTuHBg0afJGTKDEMg9WrV6Ns2bJYtmyZTZObmCIiIgKNGzfGpEmT7J6P3L59Ozw9PXHmzBm7xpse7NixA56enggKCrJrvLGxsRg6dCi+//77/+ykElkBU4M5xNijE7a9uXPnjuS9zNPTE8WLF8/AFGUOe/fulVzfv3//DEqJgoKCgoLCfxe1Wo2qVataDJeYUWLtNCGjDkUkf9HfRH8Ym3tOGrSMscrlypUzWvbkyROb6s/u379vtKxu3boWt1PRFHI7O4i+AT9ojx/0x0pjxOvZkcjiwX5i+6FxfUHe/PmELfm6KuHwmLAIEN4IY+YYmhp4alIaoyALHx8fREREoHnz5jYPzo2KisKsWbOQP39+FCtWTGljV1BQUFBQyGCWLVsmK5yrqyvi4+PlP/NlShkBO0u1YSwNBCFgCIEDnbFyOXenPCAMAUO00HJ/vFSbEAKGYeUbDCdXZPj3XHqFfxbk2jrpBszLtXWHQidQpEzkhQWDEITtxejFJXovS6otDsi9F59PcUjzUm3ue4mE4jnUOTJN+JRVoEChlNtXoCkaDk4OGD51GE7cCMaBi/vRpHXjdJlEcs+uPZg5/WfhejMn1za6/rg17GdiXgQEK8RUSlFO4QukVKlSssIp4xcU7IoN91PJZ7/hSu6eL1UXd/HiReN9MCkm6xPrV3KyPsHpjHeFPHByoMDWiWo5SSMv0SYQT04oCNUIX4cK6NersiG1JiYjdHZxhqurK/SFambygcR0PgsQ5Q15DCR/hlksk/lz5UFsV3LlyoXevXvLnjihZMmSOHToECIjIzF69Oh0ESjawuPHj3Hy5ElZYWfPnp1l0q2QOciWyZu73RhsXrRoUYSGhmLjxo1wcrLfs2JKrlxw4tMqeqEo9i4fZUasDVAIPnrcZJ/ZwioVduXLh3qOjoLomhYkyubE2Hw4/XW86Jo2CAeDz/w+iOF2FAWaiIXa+nHxn8VxsFJvSi/tNIA8Khoag/OampqKc5f/wd21v+HMiKEIbNQAmzyKYVs1T+xt2RRHenbD8cEDcWLEMBwfPhRHBw3AgR5dsat5Y2yoUglrShbDtiYNcXzUDwjduB5vbt1EaZrGSPdcyGtmvMfnmHhsmvE7hnwzHA+uPmAF4IIwm9YTYuuk2ZRIqK0SRNo0rYaKC09RNNQqCjRopDKpnKhbpYuPF2nz7zlxNiUIurmjRXFKcpHIWjj/wiQZhmptfr0ZeTbAnVvd8ac4sbTwW0vhr0VdGJVrTiRdvoy3ffvjbZ9+eNu3L972Mfjr28+qP2JlP+S4uDicPXvW5LrnD57Dr88cvHkRLbpnsPke4ZqlKGEZV3kESxlcwk/yRtFsXlXYTrdenD8yzL9SonuCfj0ZZV0eyTAPppCNMX6m2ZRfNsqHQ1c/ylYAC9edrrpNl/cnYCeZtCfbtm0zklU7Ozvj8OHDKFGihF33lVZ27Nhhcmyxn5+fTZPYGJJT46or1XF1ouL6fFa0zU20yUu1+X9Edz/h6/5Ftf66WnG+HGdYZgN/mxJX5IvKguLgRP8uKFwtJsqAep/lLFNQUFBQUFBQUFD4Qsg2NdM5c+ZEjhzSM87aU1icnhBCMHPmTPTu3Ttd5UU7duxAx44ds5VcOzg4GPXq1cPjx4/TbR+3b9+Gt7e3yUbZ9GDPnj2oXLkyAgMD7Rrvmzdv0KhRo3SVvCUmJqJXr17YsmWL1dt++vQJLVq0sLv8yxwZIe2wheTkZPj4+GDw4MHp+nsHWOHC27dvZYX966+/4O3tjdu3b6dbeu7fv4/69evj0aNHdo+bF0qtXbvWrvFev34dPXr0sEnq/+7dOzRq1AiHDh2ya5rMYc+JBxTYPESjRo3SRYguJjExEePHj0fjxo1NDmLMKoSGhqJWrVq4cuVKuu3j9evXaNy4MQICAtIUz5w5czB48OAMye9k1WdNZvHXX3+hfv366TqJQkZCCMHGjRszTBSbHbl27RqqV6+e5t+tIYQQDBs2LM3iPD5/ILezli3wInApaaeCNOHh4WjYsCEmTJiQ7vlje5CUlAQfHx+sWrUqs5OS5fjw4QPatm2Lw4cPp0v8DMNgwoQJGDZsGFJSUuwS5/79+7FkyRK9ZQ8fPkTt2rVx7tw5u+wjJSUF3bp1w6tXr9Ic14oVK9CmTZt0nQAmKCgILVq0SJff4+nTp1GtWjW719dt2SqQswsAACAASURBVLIFfn5+do0zvYmKisK3336LXbt2pds+4uPj0bdvX7tJczODRYsWIU+ePJJhJk6caHLyjNTUVAwfPlxy2ylTpsDT0zNNacwMQkNDUadOHdy8eTOzk2I39u3bh8qVK2PPnj2ZnZQsSVhYGGrVqpUuec7Zs2cbPQutJTIyEg0aNEjX8/f582f06dMHs2fPzlb3NEIIfvrpJ7Rv3z7dJ4tKSkqSld9ISUlB//79MX369HStT1y8eDE6depk98nZxLx+/RqNGjXC/Pnz7TrJxsOHD9GuXTskJibaLc7M5sWLF2jSpAlGjx6N2NhYu8V779491KpVy255Z1NERUWhefPm2Lp1a7rtIy3wv/M+ffqka5l269at6Ny5syLXzgQYhsGmTZskwwwePDiDUiMfSxMfDhkyJINSknkwDCM5oXm1atXw1VdfZWCKFBQUFBQU/rvUqFHDYpjEN/ad+Cltxi1i8GrFPvRMf+bjyZNT3mR/TZo0Mbl8+PDhVvVnSU1NRUhIiNHybt26ydo+j6sjxLIXANyATf0heuAEgSyisPx6bhChIRQoYfAguPeEF+kIEh5+Pb97/UHP4r0o2J88efLgxIkTSEhIwObNm9GwYUO4uLjYFNerV6/w3XffoW3bttly4lQFBQUFBYXsiNzJ63/77TdoNBp5EgWJjFdmSbXVtNou0gxrcKAd4KJxYUUaDCvN1jLsey20YMBAS3i5BivbIIRdxgu3GU4gbUmuzVgr16YhHDjx8QTAngZRVsyU3NhIqk2MT7s5saaRTJkQo3Oot72BNEY4JgAc1U6gqWwz1DFdcaAdUCp3aWihhZbRQssw8PiqOJb+vgSXwy9hwdr5KFe5nF1/B/5L/TF5whQT1xv0ri9Frq2gYD0dOnSQFW7OnDnpnBIFBRZTE2pIhREHNCnSFu7/unAxMTEYP2a8Ubxql4L62xGggBuN0oUcrPwW6Y9GTaN6mdzcFxNPOiiqPyXs5CpsHkfLLifsn2gqEUEGmfzOOL9eqXIl0DStk0Ea1I3qJiMRCSKJ4TkyqE+FmecxMfyoPHTTm23btiEhIQErVqxAmTJlTObfatasiStXruDp06do165dJqRSml69esnqy5k3b15MnDgxA1KkkNWhKEpeWUXnjDSIAEYPKB8fH7x9+xbftf4uzelzpijUdXQy3hX35gNhYGokcdGiRUFTNK5du2Yy3oC8+VFWrXueGUqrDSXafOnX8DMPw5fNKd2hEv+J4eXNFACK8J8pPYG2SvijQFO6tPH7VXHvaYoNx6ufVQAK0sbtnc9StHpxUIRBQmQE3ofewKu//8KTw4fwaN9ePNofiKdHDuPVmb/x9uZNJEZFgWIYIW3iv4JqGmPcc6K41IQEBFg8eBlmd5+Df4IuA1qAplRQ8eJrWsWKsaETZPN//GchLKWCimK/JUXT0BK2AoWPh4ZKT9bNirP1Rd4UaNA0xYm+wS0TlNmCcJvmfhc6ybb4t6I/xZhwvZj5GfG/L1O/MwoA8ykOiSFnkRhyFkkhZ5F45qzwWfg7E2LVH7GyH/rRo0clx/1HvYzGz31n49m9Z1w9ka6OQZDa8jJtip/ERAfRmwxa/wDweSpCAIq72PnfhZC3kiG/NqrD0K/wkkV2GguhwCL+VVnMK5u6GRvEYTKcybhE+Xl+z6L4aEpevxM5nDlzBj4+PnrLKIrCjh07ULNmTbvtxx6kpKRg1qxZRsvr1KmDVq1a2WUfzg7Ogjybv7cQbvJMIqrP100Nxb+K2gFEV4twT+NfBam/rtxsWGeuayvRv/fzYcUTAxhh5jpUUFBQUFBQUFBQ+C+SbXqbUBSFcuXKSYYJCgpCZGRkBqXINgghmDhxotWN3DRNQ6PRWN3hJTg4GEOHDs0WFS4nTpxAhw4dEB8fn+77+vDhA1q2bJmuwtDk5GSMHDkS3bt3x8ePH+0ad3R0NBo2bIirV69atZ2DgwMcHKxrYCaEYNCgQThx4oTsbVJTU9G1a1dcuHDBqn19aSQnJ6NLly42icnTk+PHj6N169ZWCzU0Gg1UZmb5NEdERARatmxpV1nxuXPnUKtWLdy6dctucYo5ceIE/P39rdomKSkJ7dq1w//+9790SZNCxnD79m306dMn3QZxhYeHo169elZfXxnNrVu30KRJE0RFRaX7vlJSUtCrVy+bZVxr1641mg1TIWO4ePEi2rZti89WzjKcVeGlbUOGDMmQvGh25PTp02jQoAGeP3+ebvvw8fFBaKhtg+ifPXuGhg0bZojonWEYDB8+HOvXr0/3fX1pHDlyBNWrV8+W5YSxY8emq7Q9u5KamoqePXvafcIQrVaLAQMGYPny5XaNFwB8fX3x7NkzAMCdO3dQv359PH361K77eP/+PcaMGZOmOBYuXIhx48ZZVZ9D0zQcHR1B09ZV9126dAk9e/a0az547dq1aNmyZbpJwf38/DJswrS08u7dOzRt2jTDyouzZ8822WEkO5AvXz4sXrxYMkxUVJTJMsDKlSslxdNly5bNlmWH+/fvo2nTpnjz5k1mJ8UupKSkYMyYMejSpQs+fPiQ2cnJkty4cQPe3t64e/duuu1j6tSpNudr3r59i8aNG+PGjRt2TpVpZs2alW3uaYQQjBgxAnPnzs3spAhotVr069cP27Zty5D9HTlyBJ06dUoXEXBoaCi8vLzS7fn/77//ZsvnhCmCg4NRrVo1kwK1tBAWFoZGjRrh5cuXdo3XFKmpqfj++++xffv2dN+XNRBCMGHCBKt/57a28QYFBWHEiBHZoo33S2L9+vWSk9L26NEDFSpUyMAUWebOnTv47bffzK4vUqQIBg0alIEpyhzu3Lkj2a7RsmXLDEyNgoKCgoLCf5vMEWubQn/EovV5a1N5eANRjCS6Ye25nOXV2w8YMMBk377Hjx+jadOmePHihax4Dh48aNRXy8PDA506dZK1vVtOBz3pizAsUJDHEFYMA4CXyQCCQg36o/aM2x4oWmxK5Ec0A6KTJYQV3olWCYMGDVdaGI1qy0Dn/zoajQYDBw7EmTNnEBcXhzt37tgcV1BQELy9vZVJ7RUUFBQUFDIAuf0/xo8fj8NHDuPatWt49eqV+ee0RN4ps6TaAKCmJQRL6Yi7Ux5oCQMt0YLh/8DJtRkGDNFy6xkwjFaQa+vk0QScepuTBNlBri2WWJqSawvrdN9DT4wsiksvd20mvPj0mpJqi4tTpqXaxOD8s/+raTUc6Kwn1MxMcjnmRgHngtx1xQq2GcKA0AStOrXEnr8CcPbuGRT1KGq3fW5ctxFaRlQmFK436F1filxbQcE6WrduDWdnZ4vhTp8+nQGpUfhPYEUeTsYm0D3KdfkP/kXIP4iq/FK1qejXp5/J8Tk5S7QCDJ4lXmUdpfaeqXiXzwPCy7N5ubZItK2rLyWiPw4hU8WFJQxSPhr3W79z6w70c0760jZD4avhe3H+Wyw3F4czPHdSKLJt+6NWqzFmzBg8fPgQkZGRGDZsGPLkyYNKlSrh2rVruHr1Kry8vDI7mSa5fPmybJfBypUr0zk1CtkN2X3mzN12DDZ3dnZG0JEg/P3338iXL5/N6YonBHUjI7Em7pOwC/EzLYGYrltxdXUFAHxT/RujdTlpGvmscDCI92t46wa/jIJeeZ4y+OOF2RTFyq1BOLk2ZfCMNtgf+6oTarPvdSpoWoiTFWzToFBAbfzdXqemCkJsFaumFsTclPgz9OXhFGC0XLwsF01jnHtOtHLJAZXEJfT8wXOs+3EDJracgqObg5EQl8QKszkJtopmxdk0peLe04JsW8VLtWn+VSUsT9WmcFJtGjRNQwUVaFrFibPZZfzRogVxNvePYgXaoNj3FK07rqxkG+JPuge36HsK547iq1l0KymK0v+9GLWX6pOZbtWAgACLYWLexMC3/2zc//e+IB0nejZhfpJm7qPQtkyEa18/5wSj+4kg7OYPnXgCEnN9CczViZn4LAelH3DWx+b8r8E1RAyuL1N13Ua/S6M6NGIcH4jdJiO8d+8eOnXqhJSUFL3ly5cvlz0pWEayefNmk94APz8/u0046Kx2ZuvkuTpRhn8lvORfPGEmw9XfMyCMrgzH32x0dd/65US9vi5655jdnr+fscv464EyeyM3upYo4+tQQUFBQUFBQUFB4b9I5vQkshEvLy9JYUNycjKmTZuW5SS2YhYuXChLDOXl5YWePXuiXr16KFeuHNzc3EBRFBiGwbt373D//n2cPXsWO3futNhZ/c8//8S3336bpQfM3rx5E507d5YlXHB1dUXLli1Ru3ZtlC5dGrlz5wYhBB8+fMDDhw9x4cIFnDp1SnIGOwCIi4tD27Ztce3aNXh4eNjrqwAA3rx5g86dO+P8+fN2jRcA4uPj0bZtW9y7ZzwzsRiNRoPOnTujXbt2qFGjBkqUKAEnJ3b2zOTkZLx8+RI3btzA8ePHsXPnTknJMsMw6N27N27evIkiRYpYTOPChQtlibg1Gg0aNWqEOnXq4KuvvoK7uztUKhU+f/6MiIgIhIWF4d9//8XVq1ez3YAKQgiGDBmCI0eOyN6mePHi8Pb2RqlSpeDq6orU1FRER0fj3r17uHr1ql1En//++y86d+5s8fdRuHBh9O3bF02bNsXXX3+NQoUKCVLtT58+4cmTJ7hy5Qr27duH48ePS1auPHnyBAMHDsSBAwfsUjm1bNky2WFdXFxA0zQ+f/5slSRu1qxZ6N+/P/Lnzy8r/E8//YRLly5ZDOfk5IQmTZoI9y83NzfQNI24uDi8fv0aDx48wLVr13D9+nVorZy587+Kg4MDypQpg5IlS6JAgQJwdnYGRVFISEjAhw8f8Pr1azx8+FC2sCs4OBhbtmwxmmUxrYSEhKBLly7pJha0FxEREfjuu+9kHS+NRoOmTZuifv36KFu2LPLkyQOKohAbG4snT57g8uXLCA4OtijxZxgGffv2RfHixVG7dm3Zab1586ZsYWWVKlXQuHFjVKpUCQULFoRGo0FycjLevn2Lp0+fIjQ0FBcvXlTEbjJ59uwZ2rdvj4SEBFnhXVxc4OXlhTJlysDd3R0A+yyJiIjAgwcP8ODBg0ytpH/+/Dnat2+fYWK47Mo///wjO6yjoyMcHR2RkJBg1LgmRVJSEvr164d///0XGo1G9nYxMTFo1aoVXr16ZTGsWq1Go0aN0KBBA5QvXx558+aFSqXCp0+fEB4ejqtXr+LYsWOy7tcjRoyAh4eH3Wa1/ZIhhGDevHn46aefMvT3ni9fPpQtWxZFixaFu7s7NBoNUlNTERcXhzdv3uDZs2d4/PixrLIGP+HQ/fv3ZXVsz+oULVoUpUuXRpEiReDm5ga1Wo2UlBTExsYiOjoaT58+RXh4uKzzFR8fj0GDBuH8+fN2a4yOjIzE1q1bLYZzcHBAjhw58PnzZ9n558TERMybNw8TJkxAkyZNEB0dbXGbnDlzghBi1YQS+/btw5UrV1CrVi3Z2/Bs2bIF06ZNsxiuSpUq6NWrFxo0aIAKFSoI+TFCCN6/f48HDx7gwoUL2LVrF65fvy4ZV1BQEBYvXoypU6danV5TWCOmdHV1BcMwVh1fQgjGjh2LK1eu2O26Sw+Sk5PRoUMHWaIJiqJQt25dNGrUCJUqVUL+/PmhVqvx+fNnvHjxAteuXUNwcDBev35tMS4/Pz+UKlUKAwYMsMO3yFgGDBiA33//XbJObc2aNRgwYAC++YbtkPrixQv8/PPPkvGuW7dOqBfLLrx//x5t2rSRPVmZo6MjatSoIeRx+PqGyMhIPHz4EHfv3s3Uuoa3b9+iS5cuOHv2bKalITtgzUQzGo0GOXLkQGJiosW6PjGEEAwYMAB3795F7ty5ZW+XmJiIdu3ayZpQg6Io1KtXD40aNULFihVN3tOOHTuGiIgIi3Fll3uar68v1q1bJzt8gQIFULt2bZQpU0Zo43jz5g3CwsJw9epVu0zWOXnyZOzevVtW2IoVK6J58+aoWrUqChcuDCcnJyQlJSEyMhI3btzAyZMnZT3Pjh8/jhEjRmDjxo12fUavWbNGdlhnZ2eoVCrEx8dbdd/z9/fH0KFDUbZsWVuSmOkQQoT8nL3LXW/fvkWrVq1k5Z0dHBzQpEkT1K9fH+XKlUPevHlBURQ+ffqEp0+fCnWGlq5x/l5VvHhxfPvtt/b6Kmli4cKFsiZN9Pb2Ro8ePVCvXj2ULVtWr4337du3Qhvvjh07LLb1bd68Gd9++y2+//57e30NBQnOnz+P8ePHm12fO3duLFmyJANTZJno6Gh07txZsg5u9erVX0RdhiXOnDkjub5hw4YZkxAFBQUFBQUFWWLtlNhwaJM+QuXoln4JsUvZSF4cBEQ0qN14G1eZYm0PDw9MnToVc+bMMVoXGhqKKlWqYOHChfDx8YFabbrrb3x8PKZPn260fP78+bLbYHO7aCAM/KN4EYzYwsfrXLiBegRsOGHwMTH404cf8MluT+kG+FHsfnQiHsK2e/Dh5GLDqbd6H/9RKlWqhHPnzqFBgwY2bX/t2jVUqFABN2/ezBbllLi4OEyePBnbt29HQkICCCFwcHBAy5YtsXjx4mxbj6SgoKCg8OVTvnx5XLlyxWK4N2/eoEN7nSiDpml07twZvrN8UblyZXahFUJG/elOKJNhhG0N5M+QkmoL2VGdVJumaLuJRKxFo9LAWe2MuJRPXB6SAkU4IRJvvOKdSBQNMAQUTbMqKcJw0iUaoBgwhGaFQNx3YsAKpHTeDAoMYVgREyhOAsQfMwqEIpxbQydRpCiDvDThXnmrlsimJX0OdR8IpXdizApj+DKBsYtIt14sQxJEJFw4J3X26teRUXi4euBDwjskapPAKaTAEPbcrprrj50bdtl18uPU1FRs/3M7+g3oB4Yw7G+Nu45AUaC4C00nY9e//viLRLgOuVfoVnFv9cthZstlpgxzCgrZlKZNm+Lw4cOSYRISEhAUFIQ2bdpkUKoU/utQeu90D3GjfJzBvdgoH2AwiceG9RtwPPi40f5Ujm7IW2MsdBP5sXurWcb6fEBCQgKuXr2K69evIywsDK9evRLGsDk7O6Nw4cIoX7486tWrB29vb2FsrLV4lcsDVopNCV+RoggIoSHuHkUIK9AkYDhRJnRCTIrmn5AAbZyOhIQExMfHw9nZhTs2FBuWl0kKdbFcGijCVafq6k91YjVKl4cTnRNK9HzWfREu7UJ+TSfBtVUuqNSzWqZAgQJYu3Yt1q5dm9lJkUX//v1lhfPw8EDv3r3TOTUK2RG+XGARg3uTLgLA8JbUsGFDREZGYuy4sfjt19+s8gfwpIJgWWwsdn7+jM1586Kc2kHYXbKJ5Do7O4MCW05v0NC4nSSOYfBKm4riKl0bnjga/l5t6quJvzINQGsYhgJocRWJaGMKAEO4MKDAgLB1C1w8rOCagOE2YURxUFy8jCh1Ki4OcOsZbh9F1Cr8a9Bd/b2WEeTc/HQTfBpUFN9SSHH7gGgf+q2OpuojVBSF1i5OqObkgJ2x8XiWYn7s34foD9i1bDcObzyMMUtGo2r9Kmw9DMVWo1AUzdU98XUyvAwbnAybE15TNECAJG0yXLm6JxWlAq/GVtEqsDU8FGia5qTabDgKNBcPGyst1BrxJ0sk0+ZjFNXpmHzsCuVs7lqgKL1ntZFkG/rXUmYSGxuLoKAgWWHjPyXAz+cXTF/7I2o0+Ib7XibqEihKd+2L4WW0FK17z68S1VPwQdg4id69id0X4fJtlJHLVnYdhgR69SMK2QTjB5BNeWSDaNhuJVw9KiMqT4EvInH3ZCKaeIcQVtqfRqKiotC6dWujfvyjR4/G2LFj0xy/vUlMTMQvv/xitLxBgwZo2rSp3fbjqHIEAwIKbBsEW97jSmLce0IRoa6UIQxoQoPQvEgbQji+/p7vUUOgK7FB+J+/yeiegkR0f2c/i+9P+ijVpQoKCgoKCgoKCgrmyVZi7VatWmHjxo2SYf744w9Uq1YN48aNy6BUySc4ONjkoAUx1apVw4oVK8wOEqdpGvnz50f+/PnRoEEDTJ8+HQcOHMCoUaMkxToTJkxAmzZtUKhQIb3lnp6e+Pvvv/WWvXnzBt27dzcbl4+PD/r16yf5PUxRpkwZk8vj4uLQpUsXiwKlggUL4ueff8aAAQMsdqr/8OED1qxZgwULFkjG++bNG/Ts2RPnzp2zuWHUVJze3t54+vSpXeIzZMSIERZndx0yZAj8/PyMzjePRqNB6dKlUbp0aXTq1AmLFi3C3LlzsWTJErONB+/evcPYsWOxZ88eyX2/ePHCZOWEmFy5cuHHH3/EsGHDBMGmFJ8+fcLx48exbds2HDlyJFsIh9esWYM///zTYji1Wo2BAwfihx9+QNWqVc1WiCYnJ+PcuXPYu3cvdu3aZZNY5d27d+jYsaOkoNvNzQ3z5s3DoEGDzA6mcnV1RdWqVVG1alUMGTIEd+/exciRIyUHrB86dAgBAQHo0aOH1em2hnLlyqF3795o1qwZqlatipw5cwIAtFotnj17hvPnz2Pjxo04d+6cZDxxcXFYuXKlxWsZYGflsyT7zpMnD2bOnAkfHx/kypXLYpwfP37E0aNHsW3bNhw/ftymRr20MnbsWHTt2lVv2e7duyUb7Hfu3Gn2viNFnjx5ZIctXLgwmjZtigYNGsDb2xuVKlWCg4OD5DaEEDx8+BB79uzBihUr8ObNG8nwvr6+6Nu3r1VSVymOHTuGefPmWSWXzQy0Wi169eplUUzr4uKCKVOmYNSoURbPXUJCAv744w/MmjULUVFRZsMlJyeje/fuuHnzJtzcLA+cJYRg9OjRFo9p7969MX36dF0Hfwm0Wi0uX76MgIAAbNu2LctL0DOL1NRU9OrVS9bx+fbbbzFx4kS0atVK8vcUGxuLkJAQ7N+/H4GBgRZl7PYkPDwc3t7eiIyMzLB9fol4enqia9euaNiwITw9PeHu7i40LEdGRuLSpUvYtWsXAgMDLT7Tbt++jRUrVmDy5Mmy9k0IweDBgy3K/RwdHTFu3DiMHz8eBQsWlAybnJyM3bt3Y+bMmXj27JnZcAzDoE+fPrh165asyWfSkwkTJqBnz556y3bs2IENGzaY3SYjnts8Y8aMSZdJh8TQNI1atWqhcePGqFOnDry8vGR9v4SEBISEhGD9+vXYv3+/ZNgXL15g3bp1ZiVbZcqUMSpfx8XFoV27dmbj7NWrF4YOHWoxnYaULFlSdlhHR0dBbFm7dm3UrFlTVjksJiYGx48fx+rVqy3mny9evIigoCC0bdtWdrpsxdvbGwMGDEDz5s1RqlQp0DQNhmHw8uVLhISEYNWqVRbLzH/++SeCg4PNigFz5MiB3r17o2vXrqhTp44gHU1MTMSdO3dw4MABrFy50uIza/ny5di5c6dV3+/q1asWr4ly5crB398frVq1MlmGpCgKefPmRd26dVG3bl1MmjQJJ0+exIgRI0zO0M3j6+uLLl26mK2/sRf16tVDjx490LBhQ1SoUEHIJyQlJSEsLAynT5/G6tWr8fjxY8l4rl27hhMnTqBly5Ym1+/Zs8dINDt69Gjcvn3bZPiSJUvi999/t/r7uLq6ml03depUXLhwQXJ7mqYxdOhQTJ061eJvW6vV4vDhw5gxYwbu3r0rGXbEiBGoVasWKlWqJBkuq0HTNH777TdUr17d7MQHDMNgxIgRuHTpEmiaxpgxYyTr/3x8fNC4ceP0SnK6wE/oIPWb5fnmm28wadIkdOjQQbLO9PPnz7hw4QIOHDiAgICADC3zvHv3DrVr17b4u1aQpkyZMujWrRsaN26MatWqIV++fEK+++3bt7h8+TL27t2LnTt3Whw0+/r1a8yaNUvWJKA8kydPtjjhDk3TGD58OKZMmYISJUpIhtVqtTh06BB++umnbH9PO3z4sKx6RADo1q0bxowZg7p164KmTQ/212q1uHLlCgIDA7F9+3abyqyBgYGyzm/Lli0xe/ZseHt7Wwx79epV+Pr64tixY5LhNm/ejIYNG8oeUJNWPDw80KdPH7Ro0QLVq1cX8m58HvGff/7B77//juDgYMl4UlNTsWjRIrPlqFGjRqFjx456y/bu3Ssp/d62bRuKFi1q5TeC7AkfxUyZMiVdyl2EEPTv399im1eOHDkwadIkjBkzBvny5ZMMm5iYiO3bt+Pnn3+WbNtMTU1Fz549cevWLeTNm9em9NsLOW281atXx4oVK8zKxWiaRoECBVCgQAF8++23mDFjBvbt24dRo0ZJ/s7HjRuH1q1b23RdKMhn586dGDx4MBITE82G+f3331GsWLEMTJU0N27cQJcuXSTzWCNHjkSnTp0yMFWZh6V8ipeXl+T69+/f4+HDh4iKihLaUjUaDdzd3VGsWDGUKFHCbu1GCgoKCgoKXzqVKlWCk5OTZN4KAJLe3IBzsYYZlCprsWYYGtF7MXgLgMBFI1/45+vri+vXr+Po0aNG6z5+/Ihhw4Zh6dKlmDFjBnr16qXXZ4ZhGAwePBhhYWF62/Xo0QO9evWSnQYXJwfwQ935oX6siYUdSkjxI45FgwIhhGEHFFLgRvcTE+3DYtkMF49eewdlIhwRiQBNxmMweNkwHJH4rGAV9evXR+vWrU1eo3J4/PgxSpcujbt379rU9myOmzdv4uLFi3jw4AGKFSuGESNGpEne3bNnT+zZs8eoj4NWq8XBgwdx8OBBVKhQAVevXhX6KGZl9u7dC39/fzx9+hTdunXDggULst2EpAoKCgoK8lm9ejV27Nhh9ZgLhmGwd+9enDhxAsHHg1Hbu7bZsHKEzHKl2kSOVBs6qTYBgQMt3Xc8vXF3ckdMUgwn5+H1Sqw2ic0zExBCsXIpigbFMKApgAENmpNZ8XJtgAaBSMoBY7k2CMPGA06uLZImmpMbG05Uo5enFnxCum05fRAMy0LCeQDEHiiTcnSYO4/cel4SqdtOd5U4qZ0UCaMZaIpGabevcPvtLRBCPS+jHwAAIABJREFUg6YIggOPY9G0xUiIT0iXfa7yX4W+3/cV5O6syJ4TTvFybVCCdN1Irs3Lt4n56w+A8fVr8FnAXmU45RJTyGR8fX0tirUBdtJnRaytkCYk7pt6okEzy81ua+b5z78Vx/Xn76bH1RZqthqqHHkN9kdQtZSjxf0DwMuXL7F3714cPnwY58+flz25RKFChTBs2DCMHz9e6Fskl2ql3dm8HCFcvgwAYfNyrEybrz+iuM8EBFr2eaY3eSGrOtXkLW9yPxPHTMKvG9YAoLk42Acn/yzloWhTYjW+ftTyw05Prm2Y/VOelQoGBAUFGbU5mGPz5s3pnBqF7Iwg7bdVsG2ibYemaaxauQrjxo5D27Zt8eDBA5vSFqHVonV0NEbkdMWkXLlAAKSYSKfGUSOUcUqUKIFixYvh5YuXemGuJifBI4fa7FPVlFybh4CtDxDqBQxWUpwkmr91a800Z4oPFR8PL7Pmpdo6GTYlyLX51PFybP49H2FhEx6WGEYn1uaDMlxMDJdwFcBJvyFMTMZAVC8Ew0eS/pcqplJjgnsuhMQn4ujnBCRKXEOfY+OxZPQyzNnhh9KVSrHlV7DCbEGeTSiAZqc9o0A4wTYN/giwDm4GDNHCgXYABYoTbBuKtClQlIrbngLNibn5OhaAEuLmZbh6/wtSbU7iTOmOIWV8GPRl2vyrwTVgwjedadx9cwdOro4W+wzwJCelYOHoxVi+fyk8ShcHaFqYUI6tw2K/r3D2+R8KwP4+wNdDMaBoWlcfBnZiMiEevt6CqxfjBeiE+wGyc0mbFmBLybVNSc5Noci1sz5WlZFM5aWF69EgnKnNif4HkUabm2BRf1sqjRNNxsfHo127dggPD9db3q5dO6vGFWUkv/32m0nviZ+fn11/S45qRwhnXJBoE1AUA4pQYCiaqw8FJ9nmXgkASlcLLn4FRM85otNr8zcdwr+H4b1BdGHphSXc9UUZPCgUzbaCgoKCgoKCgoKCGIrIqoHMGiQkJKBo0aL48OGDxbDjx4/H/Pnz4egor0EtvXn37h0qVapkVtoEsDK0BQsWWBSEmiIqKgqtWrVCaGio2TAjR47E6tWrLcb18uVLFC9e3Oz6X375BT/99JPVaTTH6NGjLaardevW2Lp1q9Ud6cPDw9G5c2f873//kwy3bNkys3I0U9SvX9+iGMkSBQoUQPHixeHi4gKAFQm8efMG4eHhePLkiUmZ0u7du42EeWLc3Nywa9cus1IpSwQFBaFLly5G4ikxly5dQu3a5jtJjh8/Hv7+/mbXV65cGUePHoWHh4dNaXz16hX8/f2xZs0aJCToOoFZSldGEhYWhqpVq1qs7K1Rowa2bt2KihUrWhX/58+fsXnzZsydO9dIVHvy5Ek0a9bM5HbdunXD3r17zcZbp04d7NmzxybRh1arxdixYyUlIiVLlkRYWJjFe1xwcDC+++47q/Zfo0YN+Pn54bvvvrNYCUYIwe+//45hw4aZlXQBrMD5xYsXFqX7AwcOxJYtW8yu9/LywuHDhy1KPM0RHh6OpUuXYv369XqdPe7du4cKFSpIbrtgwQL8+OOPZtc/ffrUKinjkiVLJEWn1sZniTJlyuDx48coWbIkevXqhS5duuCbb75JU0Xnx48fMXjwYAQGBkqGCwwMROfOnWXFGRkZicKFC9ucJoBtxC1RogQKFSoEjUYDhmEQFxeHly9fwsPDA9euXTPaZu3atRgxYoTZOP/3v/+hWrVqstOwatUqjBkzRjJM9erVERgYiFKlSsmOF2CFFP3797c4w+zQoUOxbt06i/FduHAB9evXN7ve0dERAQEBaN++vVXp5OHlPvPmzdMT2U2cOBFLliyxOr5ChQpJisUBoGnTpjh16pTVcWc0y5Ytw8SJEyXD5M6dG+vXr0e3bt2s/r3Gx8dj586dWL58Oe7cuWM23LBhwyRF/2L4e0laKFy4MIoVKwZnZ2cQQpCQkIDo6Gg8e/YMCQkJRoMNe/bsid27d5uMK3fu3DZNkCFFtWrVcOPGDZPrvL29LUplAPb+KEe0K6ZZs2b4+eefUb9+fVnn+tatW+jbty9u3rwpGc7d3R3h4eGyJqOwlD8GWAHt/v37rZbwxcXFYejQoRaluB06dMCBAwesijsjsHc+QIqNGzdiyJAhaYojR44cKFWqFPLmzQuappGSkoKYmBg8ffoUkydPxqxZs4SwBw4cQKdOnaBSqdCiRQt0794d7du3T/PA61OnTqFHjx54//692TBlypRBWFiY7Pubpd/W1KlTsWDBAqvTag7+vDs5OaF9+/bo3r07WrVqJZQ7bYEQgj///BNDhw6V7HzcqlUri5JFMR07dsTBgwdlh//666+xbNkyNGvWTPL4MwyDadOmYfHixbLj5lGpVBg5ciR++ukni9K6Z8+eoWXLlpKd7xwdHREdHS3rfgawz8GqVavi0aNHZsP4+Phg9erVyJEjh6w4xXz8+BHt27eXFKX36NEDu3btshjXTz/9hLlz51q1/44dO8LX11dWHjU5ORkTJ060WF/UpUsXyXKuIVL1OZUrVzYr3baF8+fPm5Uq8hQpUgR79+5FnTp1rIo7OTkZU6ZMwYoVKyTDeXt74+LFi2bFrVmZadOmYeHChZJh1q1bh0KFCqFDhw5mwxQoUAD37t2zq5wjI9i1a5dF0Y2TkxP8/f0xZMgQq89xcnKyIN2VmozAmnxOo0aNEBISYlU6DMmfPz88PDz06kvfvn2Lp0+fIiwszEj8P27cOMnfgam8elpo27at2XJtiRIljDqYmcPJyUmy/tWQ2rVrw9fXFy1btpSVB3ny5AkGDBhgcWIMjUaDR48eSbYF8Jw5c8aioL5o0aIIDAyUJWgWk93vae/evUPFihUtTuT21VdfYevWrTbd83ft2gU/Pz+jsu2GDRswePBgo23evn2LChUqSAr0NRoNfvvtNwwcONCqsjshBFu2bMHw4cMl84a5c+fG/fv3ZU/mExoaiurVq8tOBwBUrFgRs2bNQpcuXWRNnLp//3706dNHr13BEGdnZ0RFRcmWIfn7+0u2LT18+NBuk5Zs2bIFAwcOTFMcTk5OQrlLpVIhJSUFsbGxePr0KcaNG4c5c+YYbbNp0yaT15kYT09P7Nu3z+rvGhMTgwEDBlh81vTr10/WRKY8q1evxujRo82uv3XrFr7++mvZ8clp450yZQrmzJljUxtvREQEWrZsiVu3bpkNM3bsWMm2t8xAqj7q77//RqNGjTI2QTZy69YtzJgxw+IA9pUrV0peVxlJdHQ0Fi9ejBUrVkhOPtmpUycEBARArc7YudYt1UkdO3YMrVq1svt+K1asaHbyvcKFCxuJ/FNSUhAcHIx9+/bhr7/+wvPnzyXjV6vV+Prrr9GsWTP07t3b6ueWvXj79q3ZOguVSiXZ9qmgoKCgoJCR1KlTx2IbZf7as5CnunQfBWNMdXU1NwqRezWQvpkOZLjOcJSiqXCEG+nIy+F0w771h4Ez6FbPFfP6y+83lJiYiH79+lms//bw8MDo0aMxYMAA5MqVC4MHD8bWrVv1wjRt2hSHDx+2ql1h/NqzCDj7EPwIY4pSgR2ZTHMDxFVgh9/ToGj2PUWpuVcVQKlAcevfX12FmNvb9eIfMOR7zF8+H+AGovMD2mlhgDnFDXDXDSgXRIU0rTcYnXsHXjAjHmBoaiCzUA9iYmyhNRI/Pp3/VeLj41GkSBHExMTYHEeuXLlw8+ZNixP0ScEwDJYvX44lS5YYTVpFURRKliyJ0aNHW9U3GGDbPY8fPy4rbMGCBREWFia7PTAzWLRoEaZOnaq3TK1Wo3PnzlizZo3FSdIUFBQUFLInvXv3tnoyeEN+/fVXDB061Kh9To5U21Q4wFjGKCnV1m0kyER4wYSzg+0TaNiL++/uIUWbzAmv+bwmBRVFCSIlWu89J17i876gQNMqNowgZuLFTlwumNJNbEMLeWBOUkxzMhUub6vLNbNQgs1KnG82kJnpSZu45TK+u6RUmytK6cnRoVuvO7eEE4oAKloFZ3Xmn9Oszv139/A44jEm95uCe6H30nVfFEXhWWQ43NzYvo/i649fL5Z4mbz+CMxef3LKZOlR5lLkVQpZgTx58lgcG+3g4IDExMQs10dGIWujn3+SF05WPk48IYLwzLcs1s7nng9xn+L04s1VvicKNVrCaTp1+QQHNXBjpQfUKvP36StXrmDmzJk4efKkPCmrGQoWLIgtW7ZY3WbdeMoJPI6Ig2BlpGhQoAGKrzdlX3V1pNx6qAzCqEBS4vF8V0tok2ON9rPYfxEGDRvM1o1SNCiiE+jRlK6uFBAJOQ2ft6L/eShTz2RT4lqAk7fa/syk0yj8U8haFC1a1Ki/hSns3Q9f4cvGqvu4qduRmc3XrFmDiRMnyp50wdSu9ufLjyoaDW4kJ6PTW/1+wQUKFsCzF8+EzwMHDMSuHfpjbzo7u2ChmxsAgJH5PGY/6/5o0S2aCP+x8fF+YGMZNd8qKRYM6y/ny+mMsIwS1jHcc5kRwuq24Zf9m5SM2R/0x8TSALYXzC8Sieq2F38Gtw/DtAO6PISotsDE8WJJJASXEpJwKj4RHxkTk/tyNGhbH+OXjAUoSiS15utbuFZFXojNCUopihY9QwlcNDmR29FNJ9Wm2Wc7DfY9zQmzKW49BT4MJcSlE3Dz7Z60sAd+AiuhTK1lQJIShToawr1SOXIANK3XNmn4HCfJyaBS9PuMpUuZ2tlZl++wkFfYducPPHn6BGtGrkX0c/N9bw0pUdYD/vuWwTlnTqgoGg60A1SUCipKDRVNs+9pNXteaBVosHVr/PlR0bp6OPErRdFQgQZ4wTp0+StemE64c0GL8l7ic8FfwPx6/hgLeR8r2p9NHb//evtzRmLqOaSb7E28zMS2JspKQnzce+E+TExtJ5I3858IQAgj3KcFETNhuPcMGBC4ObpBTdvWH1ir1aJr165Gffa/+eYbhISEyBo7YWosafny5c32200rcXFxKF26tNE4ncaNG+Ovv/6y675SmBTsub8TNKUS7i8q8PcZNVS0CmpaBZpSQU2roaJUcKDVoLn37L2Jhgoq0DT7Wfes4P7454ip9gCD+xLfH0Y8WYNeHazwnkdcL6tf9hOWmSj/WXvPUe5TCgoKCgoKCgoKWZ3Z675DtmqhyJEjh6RAUszy5cvh6emJnTt3Sg4ozSimTZsmOeB6yZIlWLp0qU0DrgG2QS84OBhFihQxG2bjxo2SacgMbt++jV9//VUyTM+ePXHw4EGbBDglS5ZESEiIReHyrFmz8PbtW6vjtwaVSoUOHTpg+/bteP36NaKionDt2jWEhIQgJCQEly9fxpMnT/Dx40cUK1bMaPuYmBhJ4WnevHlx7tw5m6XaANCmTRv88ccfkmHmz59vdp1Wq8X27dvNrndxcUFQUJDNUm2AbYhbvHgxHj16hL59+9ocT3pBCMHo0aMtSrU7d+6M8+fPWy3VBtjjOHr0aDx69AjTpk2TNSA+KChIcrBV8+bNcfr0aZuk2gB7fa9atQrdunUzGyY8PFyWoM0a8ufPjz///BNXrlxB69atZTXaUxQFHx8frFq1SjJcRESExUF+CQkJ2LNnj9n1efLkwZEjR2yWagPsfWzVqlV48OCBbNHzl0LPnj1x+vRpPH78GPPmzUONGjXS3JnRzc0Nu3fvttgBZv/+/Wnajxzy5MmDUaNG4eTJk4iNjcWTJ09w8eJFnDlzBmfPnsX169cRFRWFkydPpnta3r17h5kzZ0qGqVOnDkJCQqyWagPsdz1w4AB69OghGW7Dhg1mZSxiLIl0VqxYYbNUG2AlQ4MGDcK9e/ewbNky2TKlL53o6Gg9sa0pihQpgn/++Qfdu3e36ffq7OyMQYMGWRQvpzcajQbdu3dHQEAAoqOj8fr1a1y5cgVnzpxBSEgIrly5gvDwcHz48CHLTOSTkZQrVw7BwcE4efIkGjRoIPtce3p64vz58xZFch8+fMCGDRssxhcfH49JkyZJhvn6669x8eJFq6XaAJAzZ05s377dYhn04MGD2UKMnxWpVKkS5s+fj9DQUHz69Al37tzB2bNncebMGVy4cAG3b99GTEwMJkyYoLddsWLFMGfOHLx48QJHjx7FgAED7CJMbdasGYKDgyXL5Y8ePZKUnWU2lStXxqpVqxAREYHdu3ejS5cuaZJqA2z++fvvvzcSMRhy6tSpNA2eN4darcacOXNw/fp1NG/e3OI9h6ZpLFy4EG3btrVqP56enrh27RpWrFhhUaoNsALVI0eOSD4HkpKScPr0adlpmDt3rqRUe9q0adi4caNNUm2AzQsfPnwY5cuXNxsmICBAMg22UKVKFZw7dw779++XPfGLRqPBypUr0a9fP8lwQUFBknLMzIJhGIvSveLFi+PChQtWC1YB9vj4+/ublF+KuXz5MrZt22Z1/FmBmTNnWpRpTJs2zeJxXrFiRbaTasvJ4+TOnRt///03hg0bZtMAKo1Gg169euHy5cuy7nnphUqlQvv27bF161a8evUK0dHRRvWljx8/RkxMjF0n8souFCtWDHv27MHFixfRqlUr2fnu0qVL49SpUxbLxcnJyRZl1gBb52tpIi7+nmatVBuw7p4mVfecWUyfPt2iVLtevXq4evWqzff8/v374+7du1i0aJGsvN2sWbMsSrWPHDkCHx8fq8vuFEVh4MCBOHz4sGS+OSYmxq4TtIrJlSsXVq9ejZs3b6J79+6ypNoAK5i19FyMj4+XLU3KLpQvX17IT3/69Al3797FuXPnhHLXrVu3EBMTgylTphhtGxsbi2nTpknGX7NmTZw7d84mgXju3Lmxd+9e9O/fXzLc1q1bcfnyZavjtxeW2nj9/f2xcOFCm9t4CxcujOPHj0tO3rhu3bp0b8f8rxATE4OLFy9i8eLFqFu3LqpUqSIp1Var1diwYUOmSrWTkpJw69YtbNy4EZ07d0bx4sWxZMkSyT4QAwYMwO7duzNcqp1ZJCYmIiwszOx6cTn448eP+OWXX1C8eHG0b98eW7ZssSjVBoDU1FSEhoZiyZIl+Oabb9CoUSNcunTJLulXUFBQUFD4EqlRo4bFMIlvQtM/IWLhiy0b6qEv9tMfBSkdv6ODdXV4Tk5OCAgIwNKlSyXbIZ4/f47JkyejSJEiqFChglFbzg8//ICgoCCr2xWcNCqIh7QT0Xv9YfCEO7b6Q/LFmBr8rh+nKITBYTftQidGy83ug5f9pUG0o2AaZ2dnvH792qb6QJ7Y2FiUKlUKP/74I3x9fTF48GBMmjRJtnwlPj4elStXxqRJk4yk2gB73p8+fYoJEyZgzZo1stPVoUMHq+qHoqKi4OXlJTt8RjNp0iQjqTbAlnECAgJQsGBBi5OqKSgoKChkT6yZYNIcP/zwA5o2a6o3+WumSbW58ATEZnmIvXFzcgMDLRiSCoYwYBgtGKKFljDQMlowhIGWMOw6QrhXRhChsHIVnTAFhIAhrLKKzynz4hSAFVDxxwD8cRPLLA2OHRFsWsbHnY8DRHwOjc+anPOoJ9VmV+inhbNWCVJtLk1EJI9xUtlvwuwvmUIOhdG7Xp90l2oD7Hme/8t84foj/PVHxBcN0SvH6V1/BmIh8fUHQGeCk0qDpQAKCtkUOeNcUlJSsHnz5gxIjcIXiUyJp+weQwZ1rIZSbcOq0pTUFATsDjCSagNAnuo/6BIomEIJvirsICnVBoB9+/bhxIkTaa7ri4qKQuvWra3+jX1dMjf0dKOEgU41yvCZM7C5NobLjPFh9fWitIMz8jcy3Vdu+pQZiI6KEvJ6uhpU7jls+DzmIYbPTtEz1wT6z3SrDoXCf4iNGzfKkmoDyLb91RUyB6v6rZq6R5nZfOTIkYiOjkbjxo1tShcBMPD9OxAAKSZ2bNhmV79+faMwV5OShNs+p002+UdDb7pY0XLuESt+dHAuTIrSFfP5sOIWSArstLi6z7pIaBCDNFB6+1aBlQ3TonhV3Db8+yIm+uoyABIZAhWnA+X/xOnT/VGiPzatKgAqipWJ0xT7HWmKYj+L00KxfzlpGi1ccmBuPjcMyu2C4mb6xl0/9z9WhkrRrHgZrPCU4j6raRXUFCtKZcWmak58qoKKYuXNSalJAGAk1RZPoEaJJlHjJ6Pi/4mFzoB4AgxhOmF9SapaBdrFBbRLToB7pVxcBKm2qcc8fxIpBw0oFxfhj9/W3n+Q+dt9HvsM7+Lfwb2QOyZsHguPSvK9Ms8ePseqmWsAEFCE4vI4PBT39bk6Cka/DZsS8l2648TneXjRMcSbQFR/wV3v7DI+nyvVzm3+s0L2Q+45NApn1L9Bun+CoWybW6irN+MjNQxE6b3YxKRJk4yk2sWLF8eRI0eyrENjxYoVJsfp+Pn52X1fakolTOzJ32MYAAzR1dQb1nMyfPlMWC8+l0R0HehfF4YTT7LruHCUiXpUQP/km6mPtYiJC0i5fykoKCgoKCgoKHyJZCuxNsAW2PLlyycr7MOHD9G7d294eHhgzJgxOHbsGOLijBvk0pvbt29j06ZNZtePGjUKEydOTPN+ChYsKCmpTkpKwpYtW9K8H3vi6+sLRmJGwJo1a2LLli1pGvTr6uqKQ4cOSQ5Ij42NxbJly2zehxRqtRojR47EkydPcODAAfTu3VsyLbly5TL5fRctWmR24L5arcaBAwfs0gGyR48e6Nq1q9n1hw8fxosXL0yuu3HjhqRExMfHx6IUSS5FihTB1q1bceTIERQoUMAucdqD06dP48SJE5JhWrZsiV27dsHJKW0dAHPmzIn58+fj2rVrqFy5stlwWq0WkydPNru+YsWKCAwMtFnOxkNRFNauXSsprPrtt9/StA8xXbt2xd27d9GvXz+bJFLDhg1DzZo1JcNYkuBdunQJnz9/Nrt+5MiRdrs+S5YsicDAQAQEBMCNm7H2S2fOnDlo0qSJTedXCpVKhXXr1kmKTs6cOWPXfYopWLAgVq1ahRcvXmDVqlVo1qyZWSkSRVFwd3dPt7TwLFmyRFKEWaRIERw8eBCurq4270OtVuOPP/6QHEBLCMHs2bMtxiUlGy9WrJjdBnxpNBqMHz8et2/fxrfffmuXOLMzCxYswKdPn8yud3FxQXBwMCpUqJDmfdn7dy8XR0dHTJ48Gc+ePcPu3bvRrVs3SdGgm5tbmoX/2Y3Jkyfjxo0bNk/m4urqiv3791sUOK5du9Zip8d169bh5cuXZte7u7vjyJEjyJs3r01pBdj78KpVq9C0aVPJcL6+vjbv479I7dq1ceLECdy+fRvTpk1D1apVzcrw1Go1cuXKpbesZs2amDFjhmS5yla8vLwwduxYyTDpmU9IK+3atcOoUaPSJb/YvXt3yQ79qampuHjxol33WaxYMZw7dw4zZsywSlJHURTmzZsnO/zgwYNx+fJl2dJnnjJlymDQoEGSYc6dOycrrpcvX2Lp0qVm1/fs2RPz5s1L83Mnd+7ckp3BCSFYv359mvbBQ9M0Zs6ciWvXrpnsNGgJiqLg7+8vmQdNTEzMkiKzwMBAhIaal8JoNBocPHgwzaLg6dOnW5x0zM/PD1qtNk37yQxcXFywevVqyTAfPnyQFOC1bt3a4uQ+WZFff/0Vr169MrtepVLhwIEDFicSlANFUZmS91apVBg+fDgeP36MgwcPom/fvpITRrq6uv5npJA8gwYNwp07d9C1a1eb7v0ajQY7duxAuXLlJMNt3rwZSUlJkmECAgIkJxbh72lprffNjve0+/fvY+PGjZJhqlatimPHjqW5fkej0WDy5Mm4efMm6tWrZzbc8+fPsW7dOsm4Vq9ejebNm6cpPS1atLB4n96yZQuePn2apv0Y0rx5c9y5cwcjR4606b7QuXNntGnTRjKMNROjZGVq1qyJo0eP4t69e5gxYwaqV69u9pipVCqjchfAdkiVkjkXKFAAhw4dQu7cuW1Op0qlwsaNGy2K5y1N9pZeWGrjHTdunMUypBwKFy4sKflKTEy0ONmggjEtWrRAyZIlUaJECRQtWhSurq5wc3NDvXr1MGXKFItlia+++gohISEZKhjz8/NDyZIlUbJkSRQvXhx58uSBk5MTqlSpgiFDhmD//v1ITk42u72LiwvWrl2LzZs32yx7z448evRIss9BqVKlkJKSgqVLl6JUqVL4+eefERUVlaZ9hoSEoG7duhg6dGim9EFRUFBQUFDI6sgTa1uedNt2Mq4N1/RAM9Fod0LgIG9OKD0oisKECRNw5MgRi3V4KSkpemXw/Pnz4+zZs1izZo1NE0U7qGgDUYHYkGc4ANBgFDcRLzdcz0FRxm3BBp9NtxVTeutZkYxhGGXgX0bh7OyMf/75B35+frL7dBtCCMGCBQvg5+eHTZs2YenSpfD09ISTkxNGjRpldruIiAiUKFEC9+/fl7Uff39/WeG6dOmCQ4cOyQorJqtOhuXj4yPZ/giwk8Vu2rQJ//zzTwalSkFBQUEhI3j//r3sevV8tApqifbIkDMhqFKlCpYvX45UbareOllSbcG7aCz2EzmfjbdjN9LJRgQpRdYRa7s75WEl2oSBlmg5yTYn0oZOok046SKrzNaXa7NCboYTdbD5bYbwwm0Ir4J8Q5wn551KhnlpkXHIktyYEsmNCfTPAdHbp8GXN5C5WDyPvMiIQCQbYcM60A6gqWw3tDFTcMvlhhEjRmTY/gJ27hHOk+76IMLvUXz96V0vHIQYOLcMJ78ylA+ZKM8pcheFLxE542UAYMiQIUpZTSFDkJOXk8PT8KcYNmQYihQsgv59TE+wTquchPyMmIrFM7ZtmxCCwYMHWxwDLKZi8VzcsREJs0G4SSgMJdv8xBQwCKt7oroUbwT3akON9pOSnIL9ew9w2+tn6gigM6Jyh1E4nubkagb5cVnPVgmRpMJ/B4ZhJMeki6lbt67V4zAUFKyWa5splxqSK1cunD59GsHBwTaNq/rAMPCLiUESMd6O6eSbAAAgAElEQVSBRqPR+1y/gfEYmRfaVEQxWhBDk7YZhK/FSaX5V/H2/P1fkFVTOr0wDV6arWuXY5fp5Nn87mnuf7HUWwWxCJsVWuuWUcJ7GhQKq2iTYqKwlBROlE0Jgm01DCXdumUqLqwgoOa248Pw61WU7k8s5KYBaCgKtZ2c4Js3NzrkNHZjJMYlgmJ12lDRrFRbRamgolSgVSrQlAo0za9TQc3JtGlOtK2i2NdEbaJOqs0JtFUUK80GxaeeEgTaNChQlE6hzR99Wk+6zV3/vFRbeK+7JijRAl6qzf9mBCW6aIOsNr7534irggje1T0nxq8djQq1ysve/q8DfyNoWxD3m+Cl8IZTwlGCgJbweSOwnyk+L0NTwvETtqb0byYURQlZU34SE+F9Osq1lbxWdsBOvyvDaEQzJJgVJwMQT7KjuzZtS9PKlSuN2stdXV0RFBSULuOz7cGHDx+wePFio+UtWrSwaYyqJdhJEHQZDnHZjQE38aVYui2eMNMgo6KbnJ4/f+I6dnFtv7CF2XSJrxFZZ9+MgFtBQUFBQUFBQUHhv0S2633i7u4uKY82RWRkJFatWoXWrVvD3d0d9erVw/Tp0xEcHIzY2Nh0SqmOBQsWmK3cqFixIpYsWWK3fbVv3x5eXl5m1+/8P3vnHR9F0fDx3+xeCgkJNQQIBBDpIFUEpIko1ccKvlJUsGChigWlqHQURB6qNBuKDygiRakiIEGqRJDeQodQkkBCyt3O+8fWu9vd2+RKLsl8+RxJdmZn5m73dmdmZ76zdKnP8vKW06dP4+effzYMlwWceZnc4UpMTIzH82bevHm4e/eu13lpad68ORITEzFr1izEx1tfTc+V1NRUzJw50zD8gw8+8GkHwLhx4wzDKKVYtmyZbpiZNAqARyFhXujWrRv++ecf1K1b1+dp54Xx4/VXi5aJj4/H0qVLfTqZvWHDhti9ezf69eun+335+eefceTIEd19eZ7Hd99955UsV0vp0qXx1ltvGYbv3LkTZ8+e9SqPkJAQzJkzB8uWLcvzpBxA7OweMGCAaZxdu3aZhufHOd+jRw8cOnTIq2sKQ/wumokhL1y4gJs3b/o839dffx3Hjx/HwIEDERER4fP080JGRoZH4dK8efM8SnCtEBYWhq+++spQngoAK1euNJUupaammoa3b9/eNP28UKVKFWzevBlvvPGGT9MtSKSkpHiUbM6cORMNGjQIUIl8T4cOHXDkyBF88sknKF++fH4XJ+goVaoU1q1bh08++cTrxUFiY2MxefJk0zgnT57Enj17DMMdDgf++9//mqYxbdo0nyzqwvM8Fi1aZLoISUJCAnbv3u11XoWd6OhoLFq0CAkJCXjkkUeCbuCGjKfrvac6YGHG02eTmOg7CUaLFi2wd+/ePItjGzRoYLoAESC2CaZPn44FCxbkeaGh5557zjT8n3/+sZTOtGnTDMWmlSpVwhdffOGz70yrVq3QtWtXw/AffvjB60E6sbGx2LJlC8aOHetV+7d06dLo0aOHaRxP7bb8YPr06abho0aNQuPGjb3OR14AwmxBp1OnTmH16tVe55UfdO/eHU8++WSe9o2MjMScOXOC9l5jRHZ2tsfz56OPPkL79u0DUyA/0KxZMxw4cABz58712QJ8hYlixYrhu+++w8KFC3Ult7khMjLStE8ZEAecrVu3zjROMF3TTp48iTVr1nidl6+YPHmyqcQzOjoaP//8s8/6XgHgnnvuwR9//IH33ntPt29p1qxZsNvtOnuKdOrUyWeC2FdeeQUdO3Y0DHc4HB7PQatwHIcJEyZg3bp1qFSpkldpvfbaa6bhwVi3yA3FixfHF198gV27dqFLly55vhdmZ2ebip4B8XzzxYDakJAQfPnll6b1xnXr1hk+5/AnkyZNMqwb169fH1OmTPFZXk888QSaNGliGP7999/7LK+iwqVLl5CUlIRz587h0qVLluXH5cuXxyeffIKDBw+iVatWfi6lMzdv3kRSUhKSkpJw4cIF3Lp1y9J+4eHhGDBgAI4dO4YBAwYUuHqwt5w6dco0/ObNm2jWrBnefvttpKSk+DTvBQsWoGnTpjh8+LBP02UwGAwGo6BjRaydk3YGQpbxAuBe4ZOJqFbScJWByfs42wL5PIzSzc7OxpgxY9CtWzfT/gc9kpOT8d577+VZvsTzGrueRpoGnUmBxlCnH1q01VWq+QypRrCnhGuFLx4mAZoKY1x+KnFcBICW/7HJzgqjR49GcnIybty4gYkTJ/pkkcSsrCzMnj0brVu3djv/N2zYgLi4uFzJrE+dOuUx/rfffosVK1bkqbzBQEpKitN73LJlC7788kvL+7ds2RKHDh3yR9EYDAaDkQ9069YNOTk5luJOLlkSpyvEYW1MORQ3kBvfvXsXw4cPR5s2bZS+estSbZc6HFVNNc71Po1oQg2nStVeoKKQkCN80EiYw/gwhPHFJJm2Aw5BUH4XBAECHKp0W/4paKTbguBUxxQVHVR579pPRdDUlT3KjanzcXCVG1PiUjcmzsfRrVZOXfbRirpdJI7aNOTMqSYv6po6pQjjvZ8vVpR49913vR5LYJUbN27g6JGjkGXubueffK56FHWanC+sacUoglSpUgUVK1a0FLdly5Zo27at1wvGMooQJtdV7XXa8tNkl0URnETPRO2GPXXqFB5u/zC++vIrpKXqz9cPK10HtuKu83TEFGtWDNXbxRItWrTAmDFjsGHDBpw5cwY3b97E5cuXsWPHDowbN85w/iWlFC+++CJu375tKZ+alaIB6pA+C41AmwqqdE2zICGVw2SxNnWucQEUpZvoj8s/fvy4lIYUl2hqhtqFDz31kcoYHHCnezO7JzNcmDhxoqXxFYQQ/PDDDwEoEaMwQgjJvWDbKQEYXuMeffRRXL9+Hf3798/1OKo/szKRo3NhDAsNcypzzVo1EVPOfc71nuws1ZuqfXTo9nKxKcvxNZdnWSRNNGkQiCJtziVpTjcbrVybSPsQRXCt3U8WaBOizVeVWYcQghidedsn7XaNgBuSXFuVZWvz4aGVa7vKt9X9OLcwVbrNuaT1UDH3ea4OhwPUTmHjePDgwBMbOMIhhLdJgm0OPOHAgQPPiWEc4aX8eYCI6u+72emgVNWR80QUaBNpX075WxVmE3mbi2TbSaqtyLhVBTc08SA9qnWTasvnMtHEJq57m5/vahm9exlxJf0yktKSIJ6p4vcgLDIcb854A007Go+PdWXOx/NwJPGY5BIW5dny9wPQyOTlqpkkw6eUaKpdch1MfW4ti7idFzCRfxAQTn1OrtSVDOpJTK5duPF4PPXuSVbiyZup69864xm0yXoxJNh1Hj7P8/jxxx+D2gcxdepUpKa6jyeyulhZXhCkfni5L15dOJNKzyecj4/cV6pKuGWBPzR94lT5W21fQ0nLbWyM5vpFnLa7n0hG56jRucRgMBgMBoPBYBQVgmNEUS7p0aOH5ZUuXbHb7UhISMCkSZPQpUsXlCpVCk2aNMHQoUPx888/+1yiefXqVfzvf/8zDJ86dapPxNEynkSxBw4cwOXLl32WnzcsXrzYtDHWr18/n8qSH3/8cbRs2dIw/NatW6ai79wyfPhw7Nixwyfv4euvvzZ8SFuxYkWMGDHC6zy01K5d21TQ89tvv+luv3Dhgmm6ZlIUb4iNjQ3Y4DAzDh48iK1bt5rGmTt3LkqVKuXzvCMiIrB48WK0adPGLcxMOtm/f3+fiG9c0zTrFPck6/HE7Nmz8frrr/tECmAmkwPgUdSRX+d8XFxc0EiZCzKeRGRm8ubcEh0djVWrVmHOnDlBcb3SsmLFClM5R5s2bdC9e3ef5Ve/fn08//zzhuGUUtOJXRcvXjRN31/fO5vNhnvuuSdP+44cORKTJk0yfb300ks+LrFv+eabb5Cenm4Y3qpVK7z44ouBK5APIYRgwoQJ2LhxI6pVq5bfxQlaXn/9dXTq1Mln6T3//PMeF4n45ZdfDMM2b95sulhHvXr18MILL+S1eG5UqVIFAwcONI2zaNEin+VXGGnUqBEOHDiQp0FJgaZatWqmok9f1hEKGm3atDE9ft4uoiNTunRpbN68GbGxsV6l42kBqsmTJ2Po0KFe5dG8eXNTAeDp06c9pnHnzh3Ta8iECRN8Xod89dVXDcPOnz+Pf//916v0t2zZgrZt23qVhkznzp1Nw/NDsGjG4cOHsXPnTsPw2NhYDB8+3Gf5lSxZEiNHjjSNU5DvUTNmzEBkZGSu9xs/fnyBlDb/8ssvuHTpkmH4vffei3fffTeAJfItQ4cORUJCAurXr5/fRQlaevTogV69evksvUceeQTNmzc3jWNW7/7nn39MF7wpyte05ORkjwuZTpo0yS/tTJvNhsmTJ7udKzk5Ofjqq69M950yZYrP6uOEEHzyySemcb755hvL4gYzxo8fjw8++AAc5/1jzYcffhihocYT8o4ePVpgBxI2aNAABw4cwKuvvur1Z7VmzRrTybnNmzfHM88841UeWmrVquVR+r548WKf5WeFK1euGC40C4iL45idS7mFEGJaT9+3bx+uXbvms/wY7vTt2xdr1qzBuXPn8M477+R5AaZA0qpVKyxevBiXLl3CvHnzEBcXl99FyhfOnz9vGv7LL79YXvgqLxw/fhytWrXKs7iSwWAwGIzCSN26dS0t1pt53XcLdvqOPLQJqe6vUCbz5pJr166hffv2GDduHLKzs5XtzzzzDE6cOIGJEyd67P/cuXMnWrZsiaFDhxou7GkEUQpNNS91i+s29X3KE5hV5Z84k9klfSJPaNaKZlwmiMrGAW0umr+97t0I7seVBZLSpUvj/fffR05ODqZOneqTPqgdO3agR48eWLJkCdq3b4+wsDB06tQp1303lFKPk2ynTZuW53KmpKRg3rx5+PjjjzF48GD06dPH52N6Xbl+/Tp69eqFWrVqISIiAqVKlUJMTAw4ThQ4dOjQIddpNmrUCAsXLvRDaRkMBoMRSL7//nvL/VQ1Q0LwaLjYD9ogJBTrypXD/Sb93rv+2oUmjZtg0sRJyMnJMZfHULiLGDVSbc8yZlWqrdX58py7wCk/KRlWEoJgF4XakATbVJJqK6JtAQ5BlDCKcagSn1I1jqhclGXbqkxcoJp6dh7lxlQyGSmiD9nRpH7IalxVASIiHSs3eYhWqElc9qVwO85U8x7kv0P40KARpRcUSpcu7XEhYSM4AJGEQ0WeR3mLK0DNn/OFKoGBRgrjJJ6SoO7nj+oXdb4OOAlBXc4/V3IrpmIwCgK5GRu0fft2VKxYEa+88orpQusMRt5wrpTl6ZpLgJ5P98TFC+ZzvUo3GSR1IWr7HsWf1SsYj8PWo0yZMvj4449x7tw57Ny5Ex9//DEeeeQRVK1aFaVKlUL58uXRqlUrjBo1CsePHzcc33b58mXMmjXLUp41KpYAqCjUVu+NmpdUd1Ok2079ompfqSzaFsVqPEo3edMtr9MnTynHQhRpa9ORb59yXVAjc1Piudiy2a2UkUvsdjsmTpxoKW737t1RuXJlP5eIUdjJtVzb9TGVwe4cx2HhwoU4ePAgqlatajmLyw4HsnWeQ4SGhjqJjjmO03U67JGe7Un+ZDfhtbbYsshafkH+qYmryq8pCKVOPm49qbZ2u/jinATbsjBbux/vlJYk1yaqbFuWWcfx7ournsuxO8mytdJs3kWUTXTiaV82zU/X313zkP+OMOhXuH3zNnjOBp7jxRfhwRHNT46HjbOBUFGUzRNOjMfz4DgCnnAAIbhrTwfHceAJryvV5oj4aXKKYNtZqk2k8onH2OUscDrNNFJsaiDVps67u+4dDCRc+FP8RVN/oaAICePx6uSXULlGJUvp2O12fPzaWKTeSnWuCxH1WbTcP0GIpj8KGtmtINa+xI1qP5VSl9L8VHKQP2MqSm0F7SJz2uMhJcbk2oULX3yLVBmyus2zpFvTRiLqOawNVvqAfUB8fDyWLVuGl19+OVevNWvWuKV1+fJlt3iTJ0/2qnzXrl3DjBkz3LZ37doVLVq08CptIwQquDyf0IkjtQXVsTDa/npA6Rl1WiTTuT+USvdxgCr3e20KuhB54QA1Dffo7FrCYDAYDAaDwWDIFNgRKFOmTMGbb7o/NMotgiDg77//xowZM/DUU0+hbNmyaNasGUaNGoWdO3dCENwH9ueGpUuXGj60rl+/Prp06eJV+no89thjpuEJCQk+zzO3UEpNJ6MDwLBhw3yaJyHEozDLU5mswHEcFixYgKlTp8Jmc+8gzgvffPONYdigQYP8MrH78ccfNwz766+/4HA43LZnZGSYpmkm5CwMmIlgAaBdu3YeRc6+5syZM9i+fbtheF4XKTCjQoUKpsKeHTt2eJV+TIz7Cq55pWLFiqhYsaJh+Llz50zvA0X9nC/o3HvvvabhvpKUVKxYEQkJCR7vz/mFp3vfW2+95XMBqjf344L4vRs0aBBGjBhh+nruuefyu5imfPvtt6bho0ePDnpRrh4hISFYvny5z+RchRlfH1+bzeZRKL9p0ybDME/XrqFDh/r8mA4aNMj0c/jpp59068gMoEuXLvjzzz8LlLzerJ5QlEVmERERpvXn5ORkn+RTrFgxnywkU6dOHdNwXyzIERoaiurVqxuGW1ncbOXKlYaLacXFxflUsCrz6KOPmi70FkzttmbNmpmG+0ro7is83aNee+01ny+U1L9/fxQvXtwwfP369UhJSfFpnoGicuXKGDt2bK72adasGQYNGuSnEvkXsz5AAHj//fd9KvAMFIQQzJs3D9OnTzddjIDh+3q3J0krIC5aY0QwXtPWrVuHtLQ0n+aZF5YuXeoktnKlevXqHj97X7N161bT+tjDDz+Mhg0b+jTPxo0bmy6mcePGDfz+++9e5+PLukWxYsVMBf8ZGRk+q9cGko4dO2LHjh2mddPcYOUZnq+vWUOGDDENX7ZsWUAHkX///feGz3gbNWqERx55xOd5/uc//zEN97aezjDn0qVL+Pfff3Hq1Kn8Loplbt26hWPHjuHgwYNFul/KbHGaQJGamoouXbrg8OHD+V0UBoPBYDCCApvNZqkNmpnsrVjbmzaC1X114nlsDuW9XMnJyWjbtq3bAo4DBw7EsmXLcO+99+L999/HqVOn8Ouvv+LJJ58EzxvLBWfMmIEOHTqYLrjuXnpJAKORp6liGDWWYm5xEqe5vHe9j4/jNJJFQP5DnggoT0BUZhKaTiK0+q4YgWT48OH4+uuvffLMfsWKFejbty+2bt1q2h/nidWrVxuGZWZm4uDBg3lOWxAEvP766/joo48wc+ZMfPfdd5gyZQoeffRRr8eg67F582ZUrlwZS5cuxfHjx3H37l0lzJu+E4fDgVdeeQXPP/+8L4rJYDAYjHwgMzPT4yKWMjyAb0qXcdoWz9uwvGw5fFyiJCIMngFkZ2dj1KhRaNGiBVb+rC7g66aacJVqu0hsXMUirjJmJ6m2IrKgsHG+mZ/jK0qFl4KDCqJMmzpUSbYi1XZAoBQUklxboBAEeRtVfopCDEEjRlR/B5zryoBWyKEJBwUEqis3BgBKqOaDVWVCmiq5c3wneQtV05Cja4+ja56a+r6bMB2q/DGM99/4B3tSErIT/1Fe9qQkv+VlBXrnDoS0NKcXzeMCxUOGDLE0dqQCz6N/VHFMKV0aq8uVw+/ly+O38uWwrFwMfiwXC95Cg2rHnwlOxw1wP9YUcDqnANfzB+72OGjqri7FYHJtRlFg5MiRuXreLggCFi5ciBIlSmD27Nl+LBmjQGPxUqk980yvr65BLpJP+TJ++PBhHDp0yDCZkOJxqPDIfERVd51Tp+ZerZy1MYU2mw0jRozAmTNnMGbMGEsy37CwMEydOtVwHtvChQst9adUiomEzcZBkWsr8mwKUPVvqqkgUSr3scrxoITJL8K7j+W+cvmqph6txqdOv0no3GPhGkcKc6ubw6UvierHZxQ9hg4d6tTnaATP8x7HPTMYViGE5H48otZDabJr3bp1cfr0aUyYMMFSshmUIkPnEijPvyGc2qB+sM2DbvF2Z2W7ibTN3plWiKwvypbuGVIEIj1C0xN1u8u1icvfcJJca6XanFO4qIfmiSri5kAQZ3N/7nPF4VBE19qXsyxbFGzbpHQ4OIu0XcujL+lWy6ZNqxghCNE5d04fOSNJtW2iTJvjJSG2KNTmCA+OcLDxHGwcL8qzOVGUzYMXfweHjKwMUApwHDGUahNJ2eQqMZel2nI8+egQ+W9Fkq49Ui4ybfmnS9va+byx9t3x9/zvc2lJSEpLEr3UyomqvneO4zDmh5Go36qepfSuXb6G8YMnQHCoX3SqvORNWn0toDy/poBak5I+e0XKrRVjA9TVdy4VnUpybXmROqO6kVt/GOT+M2ufN6tz5S957nNy7d/SCXPNx22zhTq30yKJPuofO3PmDBYtWpTrV2Ki+/ietLQ0t3h6Au7cMHnyZF1XiKeFtL3BLtiV/mu5jac8spDbdsrvVO2fl6416jqE6jga9Xir42qc2mUGh1NnLUwFvcu403mhdMVT3Z/SiQTnXaz/YzAYDAaDwWAwCgIF1h5HCMHMmTPx6aefmk4MyC2UUuzbtw8TJkxAq1atUKVKFYwcORLnz5/PU3o//fSTYVjfvn390gFVrlw51KhRwzD877//9nmeueX48eM4ceKEYXiTJk08CrDywn/+8x9TKcemTZuQk8fBSTL169e3PCDRCklJSdi3b59heN++fX2Wl5ZWrVoZhqWnp+seP09inMI8kZhSiuXLl5vGMVrd2p+sWLHCMKxly5am1wpvaN26tWFYMFyDtJh9Bg6HAzdv3jQML8rnfGGgZMmSpuF37tzxST4vv/wy6tWz9qAn0GRmZmLjxo2G4aVKlfLLggD33XefqcDo2LFjOHPmjG4Y+94FnnPnzmHv3r2G4VWrVsWjjz4awBL5jjZt2uDpp5/O72IUWXr06GEavn//fmRmZrptp5Ri7dq1hvuFhIR4TDsvVK5cGe3atTMMv3HjBvbs2ePzfAsDEyZMQGRkZH4XI1eY1RN8VUcoqBSkz6ZSJfOV7H0lGjbLJzMzE1lZWab7m/Ud9erVy2eLdmkpVqwYmjRpYhgeTO22+Ph40zpgsMnuPQ0A6d27t8/zLF68OJ544gnD8JycHFNxbrAzePBgyyJYnuexcOFCn/YXB4o7d+5gw4YNhuHR0dFBvyCPEXXq1MGAAQPyuxhFlieffNJUYHPu3DlDGaWna1qfPn28KpseBeWa5qkveMiQIX65h5uRH/cgwPN58Ntvv/klX2/w1C8ebPULK4wdOxZRUVE+Sctut2PdunWG4ZGRkaaLs+aVWrVqmS6qcu7cuYD2/eXHM94KFSqYLkoVTPX0wsjmzZvx3nvvoU6dOmjatCkWLVrksT2X3xw5cgRTpkxBu3btUKVKFXz44YcF8hrmLXldEKFChQro2bMnxo0bh2+//RZr1qzBr7/+ihUrVuCLL77Au+++i44dOyI8PNxSeikpKXjqqac8LhDKYDAYDEZRoWnTph7jZF4LhjpuHiZ/6c5wM07HIVjLQxAEPPvsszh27JjT9u7du2PGjBlO7RCe59GlSxesWLECJ0+eRL9+/QzbKQkJCejUqZPleord4Topjjq/tPY8RQij1bpoZ+G5S4UN21N6m10Fa65CNtOd9YPZ5OTA0LdvX6xduzbgfWRGmJVj1qxZfhFgb9y4Ea1atfI6bbvdjpkzZ6J9+/bgeR4dO3bUHUvhK7799lvT8Z8MBoPBCF6efvppS/IzAHizeBQq8u73Rw5Av8ji2FQuFm3CjPvF/v77AJ5++mm0a9cOy/63zHCcHwBnCaORVFsTT67zUSrLbiSBFOHAk+AaCxAREoEQLgQCdcAhaATbkmxRoFT8W5D/dkjiDVG8TSFJuEHFOFTQfCJUkXI7qys0cmPZ2CEai8RCaUQrunJjjUxDEYAocQzEilK6biIOI1zkIlSWhmjCbYQH58fjeevtd3GtazfllTphot/y8kTmH1txsW59XKpTz+l1d5Xx4i9mVKxY0XDscxgh6BtVHKtiy2FRTBn0jIxAk9AQRHBEPM+oegYJFtrDN6/flJp8aluQAtL3VTq+8vdUR9bphPb8cW3CUdc/3dNg8hZGYaJkyZKoXbt2rvfLyMjAwIEDUblyZWzbts0PJWMUVqxcQz0ulGJwHf/5p5910wsrXQvl2kxC1f/bhqh7usqJKbnJ8BxBpbKe+4+aNGmCvXv3YtKkSXkaHzNhwgSUL1/ebfvp06dx8uRJj/uL5SymuS/KCxG69pEKbmHUKZ62rxW4e2mna1bivAv5XgvpXqtWpDTbpPqy9pBQ52Np6f7JFi9kaLhz5w7mz59vKe7zzz/vcX4ug5FbvBqT52qaduH99983XQxCy7857gt9hoWHKXkQThSBt23b1i3eKXsObug8F3AVXDu/3AtOpPsFp9mXkxOgqlxTX66tkTgDku5ZFQvJcTgpjpyH3ErnNPtxRBVc6/UlpQgOMY78grMQm4OzQJuHKseWf2pfSr4GcWwAQqR0QqS0a9jc5xuNeeVDSajNged42IgNNp6HjePBEw4cESXbPJHl2xx4iAJuUaot/g5CkJadCgJO+jzcpdqEABzhJWG2LIr3UqqtiQ+X56PBKNWmlOKPJHF8PyXS+5bEsoSo/QmE5/Da5FdQpkIZ48Q07Nm2F4s/Wyx+GwgFJdInRsTPlIIo9SJZfAulbuTcbyH2jUlfIKlyxRFNuKaPUts/aSjX1v7q0leW2z4M9vy64GOl31QJkr+Omu+20lJy3V8TXhTOkwsXLmDOnDlu2x9//HHTOQbeku3I0va6qy05Kii/a9t3gpNoW91LXSCTqP330u+A5jyRj7jcroPaZ6sbj8FgMBgMBoPBYFimwIq1AbED5+2338auXbssTcTICxcuXMDEiRNxzz334NVXX8Xly5cy4aYAACAASURBVJct75uWloaEhATD8M6dO/uiiLqYCTxdJ17kB3/88YdpeLdu3fySb3h4ODp27GgYnp6ejv3793uVh687FtevX28Y1qBBA8TFxfk0P5m6deuahuudR+XKlTPdZ+nSpYW2w+bff//FhQsXDMPLlCmDLl26BLBEImbnjz+vQWbC3BMnTvhlIkpeqVChgmn47du3DcOsnPOM4MXTxC2Hw+GTfPz9wMkbdu3aZTrR6tFHH0VoaKhf8u7evbtpuNFAP0/fux07duDs2bN5LRZDh02bNpmGP/PMM6aStmAmmL+fRYHatWub1mXtdjv+/fdft+3Hjh3DlStXDPdr3bo1SpQo4ZMyuuLp2rV161a/5FvQKYjfNbN6gq/qCAWVgvTZlC5d2jTc6mRCf+Zjt9tN77WdOnXKc7k8Eex9RzI8z+sOZpcxa7MFmtTUVNN+pRo1avhtgavCfI+y2WyYN2+epbjPPvusZQl3sLF9+3ZkZ7sPwpXp1q0bihUrFsAS+Y6CWBcoTJQuXdrjIDI9UevNmzeRmJhouE+tWrVw7733el0+PfLaZxAoUlNTTZ/98DyfLyJ8T89d/LF4GlAw70He9AkHK7681h44cACpqamG4R06dPDbPSlYzqeUlBTs3Ok+eVEmv+rpx48f91u+DGf279+Pl19+GXXq1DF91hZMXLx4EWPHjsU999yDadOmBV0b3Z/cunXLctxSpUph2LBh2Lt3Ly5evIj//e9/GDVqFPr06YNu3bqhS5cuePLJJ/Hqq69iypQp2LhxI65evYopU6aYLuAtc+zYMXz00UdevBsGg8FgMAoPlsTaycZ9D77CN2PVTNLwmD5FjsNaGRYsWIAtW7Y4bYuOjsbChQtNn8lXrVoVixcvxl9//WU45m/Pnj149913LZXD7nDAeRq+dgofJCGeKsFRJxFq42ulMc6IE8CpMiHZed8A9iWybku/07lzZyQkJCAsLCy/i4JTp04Zjv/2Z1/Qrl270KBBA9jt9lzvKwgChg4dimLFimHw4MHYunVrwMZd7tixAzNnzgxIXgwGg8HwDZs3b8avv/5qKW5Fnsfb0ebj6yrxNiwpUxZTS5ZCtEld9M/tf+K5555DTJkY9Pq/Xu7P8XItY5YFgYCzxALgEVxSbZkSYSVEObYs1RbEn7Jk2yEIECCHq3EoleXaophR0XXI4m0niYarbFsj95AlQcrvrsvkaJTcGvGWxuCkipFdbFyq/EN7HAUnwZBTHq5yGLnkGkGI/F5CeT/WEe125FiUpfmbnMOHcWPAa4CP++xff/11p78JgCZhoVhSriyeiogAAAgUEAA4QKHqPVW5dvUQzxJTeWFL+SxSpDGKtEo+b5wbWEZid105q7x74ZxqxmAY8vXXX+d53wsXLqBdu3Zo0aIFLl686MNSMYoSppdd10CTfrSdCe5jK8JjGqFKz99Rsu7zINI9362uIW0tX4oDz3nuqOvZs6dXY0MjIiLQp08f3TCri5xXjikOQHCp38h3WUGSOTqLtJWFUABodHnS/xRUyHHLp1J8JUXOBsBdcg6pTqe5Byv1Npd6mFa47ZSGxX7zwjoXnGFM//79kZPjfl66EhYWpis9ZDB8Qa7HQlKXl8nudevWRUiIu4TZlcM6Y/pDQ0JBNP9AxLF+eoL5PdnZipxaX3ztvl2WX0uqYB0Rtubt6cq1ZV02ccuHk9LXXtXVtIkmDb2folybI0Cczb2PKJ1CkV5z0Bdsa6XaqiRb3W6DKt+2KTJtdV+bU1ru0u2G4frHdOemv2DjbLBJAm2OyOJscZuNE8XbhEgpcZJsG6p4mwNBRlYGchzZ4jZOT6rNqZ+3kVSbuEu11aMlfdYFVKoNAPuv7kXy3evi+5KqP6L0GgBVheMAQWTJ4hj02ZuwWeiXAICv//sNEjbuEI3dVAAl8kImgPIBEQJKZB29XF8TvyMEFKCSgFuQ+9HUvUFd6khKoJQupSByn4ZWrk2cP1vX5+JMrl14cO3nsozeV0+vPk5cfnE9F6S/BZ1FzQsb48ePR1ZWltt2f4/JzXSIeVLI1y9NG0u7UKV80YD2vNC0+ZwaYGoPvnPXp9NFXYnttM3TZZuNdWEwGAwGg8FgMAwpmAY8F5o2bYrdu3dj+fLluP/++/2Sh91ux4IFC1C7dm0sXrzYUsdEQkKC4SDmiIgI04nR3hIfH28Ydv78eb/la5Vdu3aZhrdp08ZveXtKe8+ePX7LOy+YSUIeeOABv+VbvHhxUzmY3nlUp04d0zT/+usvfP75516XLRj5888/TcO7du3qUeLra+x2u6ngxZ/nT5UqVQzDsrOzce3aNb/lnVtiYmJMw82kVp7O+XXr1uHLL7/MU7kY3kMpxfXr13Ho0CFs3rwZP/zwA2bNmoWxY8di2LBhGD9+fH4XMd/xdD/WWzHZV+T1fly+fHnT1cwFQUD//v1NheGM3GF2LwGARx55JEAlYRQ2CCFo2bKlaZyjR4+6bWNtCYYvyMrKwtmzZ7Fr1y6sXr0aixcvxqeffooPPvgAb7zxhsfzrDCTnp6OU6dOISEhAStXrsSCBQswZcoUjBgxAq+99hrOnTuX30W0THR0tGm4ryRjnvIxmyh/4MAB3LlzxzDcX/1cQPD3HWkxa7eZtdkCzd69e037DPPzHrV7926/5R0IzL4nWlatWmW68Fkww+rdDH/SokUL03C9erenum0w9hkEip07d5oKbFq1aoWyZcsGsERARkYGDh48aBhes2ZNxMbG+iXvChUqmErWDx486LMFTXyFN33CRYFgbncHqk6zY8cOw3pd8eLFPT4b8AazenpBrefkF/feey/q1aunvGrXro3KlSvnSuh25swZdO7cGSNHjgyIvKx8+fJOZa5bty6qVavmsd2pJT09HW+//Ta6dOmSK+F0QcaKBK9MmTKYOnUqzp07h88++wxNmza1PGkoOjoa7777Lg4cOIDatWt7jD9jxowC1X/CYDAYDIa/sCLWzkk7AyHLeGEfr/DXRDILIm3XuFk5nseaZmVl6U4GHDx4sOU2ffPmzbFnzx48+eSTuuFz587FyZMnPaaTmW2HOtHPFXkmtDbc9af8q34aRDvLXyOD0UP349bZqDuR1eo5wOYo+5X7778fBw8etLRQjb+pX78+0tLS3LabjXX0BYcPH0aNGjWQkZFheZ+///4bcXFxmDFjRp6k3L5g+PDhup8Xg8FgMIIPQRDQo0cPS3EJgK/LWH+O1SMiEr/HxOLRcPMFN+/evYtly5ahQ/sO6Nu7L1JSUgBoBCGKeAb6MmZtONT6nVLTpBQ2LkjF2uElJXG2A5RSOCCIMm3BIWl8BAiUSi9BlRsrgmNZeqz+lAUdlAqq9BpQRR7U/fNRqurqLy71ZFWsKKep+yxEU413FW6r+6txnfKQ6vhaESSR35PyU5QRhfCeRWZ5JXPLFghBUI9xXLmC631fALU45iU3tGnTBjVq1AAAlOU4TC1TGu+VFJ8lCFBF2rJEW5ZrK4JtKgr0rZCdleX0jdQeT9lGpRW7a9GTayu4SEJd23B67bw8SYwYjCDl/vvvx5tvvulVGrt27UJ8fDz69u1b5Mc5MIzRXjstd5m6XqO1m4nz5X7jho1uu0dUbg/tIh5q5cK9VBVKBW6+7YMPPqi73eqY6bgycp1Yvu8JGrGaS78pVZe1EBGUOOI+4t/ZKWfd8omKjhLzkBdYkfIgmgUPlQUuAOsHVuc+LKflZGzVxmHCtiLF1atX8dNPP1mKO2zYMISHh/u5RIyijCgnzuNFSG57GOxu5bnbeYd7v7zrmDMCApvNhgdbu99f9khSUKM1hIyewukVWSu61pVrK6VR09bG127jJPm1LP1W5d+qjJvTvAhEmbWkkNZtR9qp2N50lV4rgm1Jyi3LsTlQ2ECVuJyqqFak2zad3+Wfctm0wu224WHgdc6Xae9PQ0ZqBgjhwUvSbFGmzSuCbFG4LS70wcEGDhwIx4NwvPgZcDbwHMHNzFsgnFatrkq1AaJIsw2l2nCXamuPeEGWaqdmpWDHhR1iiTR9RgQUhBBNFYkqce6pVxUvfNDXch4fDR6LS+cuKmnLmloxWSp9murZLy42JvXFSXUqAgoQIi5mJ3eOKPUs8cBQoumHk/+T6mCcLNnmiOH4YibXZphi0M7SiaL2pWriCjRv82Dj4+NRvXp1r196bg+bzeYWLy4uzmlRPquvU6dOYdGiRW55PP3002jYsKHzQn8+5q49w6kfXrt4pdxf79wX71IO+eLmoWzOYm5r5Lrdp8W13cdgMBgMBoPBYBQBAmt59SMcx+GZZ57B008/jX379mHJkiVYsWKFz0VAaWlpeOmll7Bz507MnTvXVJS7b98+w7CaNWuC5/03sMtM2iCvGJ+fmAkeAGsTa/JK48aNTcM9lS3QmJ1HVibuekPZsmVx8+ZN3TC986hFixYIDQ01HYzx1ltv4fjx4xg/fjzKlCnjs7LmN55Wpm7fvn1gCqLh2LFjSE9PNwz35/njSRyTnJyM8uXL+y3/3FCiRAnTcG+laP3798ehQ4cwZswYj3kx8saFCxewf/9+HDp0CMePH8fZs2eRlJSES5cuscFhHiiI92NCCNq1a4dffvnFcN8tW7agdevWmD9/Ppo0aeJVORmi8NMMfy7UwCj8NGjQAD/++KNh+JkzZ9y25ee1q0GDBuA4zlCkFGxtiaJOdnY2Dh48iAMHDuDIkSM4ffo0zpw5g/Pnz+PGjRv5Xbx8JT09HQcOHEBiYiKOHj2K06dPIykpCefPn0dqqp8EFvlAZGRk0Odj1uavUKFCruRpuSXY+460mC2sEkwP9vPzHlWxYkWUK1fOcCGrQ4cOiYO4AjAwztdkZGRgwIABluLeuXMHQ4cONa1fBCuJiYmm4azezfCG+vXrm4YHW73b0zXt4MGD+XpNC8a+4MOHD5sKX/15vACxn8dIzOVwOHD06FGPfUGBxJs+4aJAQewz9DVm9fQaNWqA4/y3dnVBqqcHOytXrtTdTinF1atXcfjwYWzfvh3Lly/Hv//+a5rWxIkTce3aNcyfP9+v958RI0ZgxIgRumFpaWk4evQodu3ahVWrVmHz5s2m16uNGzeiffv22LJli+liyoUBTws4PPbYY/jmm29M25ZWqF69OrZt24bWrVvj+PHjhvGys7Px+eef47PPPvMqPwaDwWAwCjp169ZFWFgYsqSJ40ZkXk9ERJz/FvDyLVYnwmqnwxPczfK8SMuqVatw5coVt+0vvPBCrkoYERGB//3vf3jooYewY8cOpzBBELB48WJMnDjRNI2MrBzpN2niH3Ge9i/OHzZ57xTijHZAd+IgMZIZSBORtX/DoP5tEsQIQmrUqIGTJ0+iUaNGuud5oLh58yYaNGiAU6dOOY39DoQ8+uzZs5g/fz6GDh3qMe7SpUvRu3fvfO+jysnJwfz58/H222/nazkYDAaD4Zn33nvP8iJ7PSMiUcvmWWisvQvF8DwWlC6DtXfvYkzqLVz3sAjh0qVLsXTpUlSMq4iaNWqiZs0auLdmDdSsWROt27RGVFSUKuEFFBGU6uBWFczaWjfPBef0txJhJSFQQRIeOUDAQSCcKFMUAHA8IElPCOEhUPHzIwIB5QQIAgAOIOAh6rY5ECIJFImoSRIoBQcBIBxUqxIFARFF1VJcXWkxZMG1uEFOVxtPFnMT1zQk5HqJLF1UntUqjkxn4YgS3+UYiu8FCOX8J9UWbt5Eyocf+y19y+W4fQfX+74Ahx/rv71798b+T6egR/FI8FBbohSiPEo8q6AIzlStp3juVLPZ8IeFfCqWjsOxpKMoU7as0tQDIeqZSOVzEZDVVgABJdRF7UbU+LKMyvWEc5GGMRiFnVmzZiEuLg6jRo3K8yK/giBgyZIl+OmnnzB//nz06dPHx6VkFE5c+/s8yb+c6wIyRnXQ8HINVcG0moiSm5byARRrx8XF6W43m3+rpXzpCEgVPKifofzdVZcTIYrlVI6r2a68pPocH+qWT7sObZ37WCEfA1kyq94w5bogBQFR+mQBqqnWUejccxkMHXr16mXpfhQVFYUJEyYEoEQMhioFznV/uVau7bJrrdq1cOHCBdPdb+h8F0JDQ3XTa92mNdauWeu0bU92llMxrJVebb+73pudr/6a9phO4rqP4Fz2FzQ7qfcLNWc5WblNKceJM/DqHM/JQf2QUFGkrOSnPk3kQCFIiSjpUSrdJeV7mnGT0EgaTqU/KvI8ekYWw9I7zgucXr92A7PGzcaoz0aKaUj9KoRKtm+Xx6Da9MXy8OJdnHCwC3ak3E1B2YiykkBb1oGjSEu1AWDd6d+QY89SxtUS9Z2Iz3/lOgxR6yWEEDz0THucSDyFbSu3eczjTtodjHj1fSz+ZRGKRRSTPh9VTitQCo4AhIr9Z4TIqm3xpwABHCUgRKooAcrZTjiiPHx2CRH/otL3UurncOrX0PmMKSg4TUUut3Ux+XpXEOd+FR6sX7lNo1tMwqm9ZZA+pYCDmtfTjPbfvHmztYJ4YPTo0W51wOrVq+PIkSM+Sf/jjz92W3CaEIIPP/zQLa6vvyd3su9AfkihCvalvnBIVwUKUKKVXGv6wJ2uSZKIWzpuVO7rh9otL4930b2OUG36aj1I/3rjRVcq64dlMBgMBoPBYBRSgnNkkRcQQtCsWTM0a9YM06dPx+HDh/H7779jy5Yt2LZtm8/kWQsXLkR6ejqWLFliOHnarAGYmpqKUaNG+aQsevz111+GYbdv3/ZbvlY5ceKEYVhMTIxfJ/d6kgmblS3Q5OTkmJZn27ZtlgdB5oWUlBTDML3zqHjx4ujatavhRHWZefPmYcmSJXjhhRfQu3dvPPDAA36VEASCo0ePmob7W1yih6dOqDlz5iAkxD+DEo2E7DLBcB2SiYiIyPO+sbGxaN++Pf744w/TeJ999hkWL16Mfv36oVevXmjatCnr0PaCu3fvYt26dVizZg02bdqEc+fO5XeRCiye7nn+FPCXL18e0dHRhpPTzMrWs2dPU7E2IMpvmjZtis6dO6Nfv37o2rUrihcv7lWZiyKUUhw7dswwPC4uji0awPCKe++91zT88uXLbtuMZG0y/rx2FStWDFWrVsXp06d1w0+fPg2Hw+HXRZQY5pw8eRIrVqzA+vXrkZCQgMzMzPwuUlBAKUViYiJ+/vlnbNiwAXv37nV70FwYCQ11H2wcbPmYtdscDodf+47MJL63b98OKglzoCTp3pKf9yg5fSMJbXp6Oi5fvoyKFSv6tQz+YOzYsYb3Xj1++uknrF27Ft26dfNjqXyPWb3bZrOhRo0aASwNo7BR0OrdcvpG17S0tDQkJyejXLlyfi2DEcHYFxwMx8uMEydOBJVY25s+4aJAfp5PpUqVMhXrB+oZnlk9PSUlxa/19ISEBMOwYHq2UpAhhKB8+fIoX748OnTogDFjxmDDhg0YMmSIaZ1s4cKFqFatGj744IMAllYlOjoazZs3R/PmzTFo0CAcO3YMw4cPx9q1aw33+eeff9CjRw9s2LChUPdX5eTkmIZ37drVa6m2TExMDFauXIkmTZqY9jt98803mDJlit+exTIYDAaDURAICQlBw4YNsXv3btN4mck+FmtTb2d/+WiSpCYsPctzeqtXr3bbFh8f77FfR4+QkBBMmzYNLVq0cAvbsGGDR7H2nQzX+pV2Cj112a73O9SZgDofjjgZXJLJePEcwknmp/VxM1FMUBIbG4vLly9j69atmDRpErZt24bMzEzwPB/Q55bnzp1Ds2bNsH//fnAch86dO2P9+vUBybtUqVIe46SkpKBfv375LtWWsRlIMhgMBoMRXCxcuNBSvJIchyklPd+PXJFrVt2LFcODYWGYd+c2lmakI8WDcO3SxUu4dPGS0zj7yMhIjPhgBAYPHYzQMGm8jVQ3VG5/klBCFDQDAAUHAo7kcb6J3Y6s/X8je88e2E+ehOP6DdDsbBAbD65UKdji4xFy330Ia9USXHR0rpMP48MQxoch034XlIjaHA6AINVVCQUESUXFKTINSTBFAUqI9P4laQelouyHiPtQSdIkVnvl2q4k8pA/MFlXRSVpFZEEi0T+SLV1c6JKMTVibK0YSHSIUMVUJYq35ciqzEP+pyYlHTcilY8KcFaki9tDdASS3kLtdmSuX4/UCRNhT8rfuQXUbsfN115DzuHDfs1nUK9eWD13FigAh5o71CNOIYCI56AkYyFQZdsPhofhyzt3POYjCAIa1mqE337/Dfc1bAA3sTsAxQ4mY9BGk5vsioRKc+4BGnmYlIYqbdcI9XLTZneBtRUZwcj777+P/v37o0ePHti+fXue07l79y769u2LJUuWYN26dT4sIaMwYnotde1eNen//P677903Eh7hsU3c83NLR6wblI0O3Jxio/4Wq890Y0sVgyrIlutpVOoKlftOKUDlxVIASPU8tRtUrhmJ91C+WGnY71xyyifpzDlFnue8UIX2Hir6QF3eoHj4jPpcc3FsGUWPo0ePYsuWLZbiTpgwocD7ABgFD1limysMoj/44IPYvMlcMpqpk1dYWJhUGM1GAWjTto1b3CM5OUgVBEQromH3p2xmBTWWaxOntGSxtJyMUT6cZpvcalQX4lJvEWIbUgzhpeYZp0kzghCU4jjccukTOpJtR4OQUABEXXsXFALkNNS7mbg8BZX6RrR3RafmoFIy5236v1MQPBsZiZ2Z2Tjr8sxp1Q+r0enJTmjZvoX0RlXZM1Xd18p7lVF6MwgR104jwM6EHahTpR5q1qwJAlHeTKgkkrYo1Va14FL5C7hUe/elv3AhNUl8/5QChNMUX+rNolK/l/SZyecGR4F+o15E0tEkJB1N8pjXsYPHMXvyHAwfO1zpN5QXNKFSvxgIgUABXu6Ug0YXL/dHAFKYtACK9EUiAgXlnM9htT9DlWlLNUBwHAcqUPeF6vTqcLDw/JpJboMGj31PXh8r44q43q1Ovv85BIfT3z7B6vug3vXJeeLw4cNYsmSJ2/aePXuifv36xsXy0dzXO9m3lX5sTeJQOvgh36+oEkSVaw9VhNvU6OQgcL38O2WjCreDZy4vg8FgMBgMBoNRUCnUI14JIahXrx7q1auHQYMGQRAEHDlyBNu3b8eOHTuwfft2JCV57mQxYunSpahTpw5Gjx6tG37q1CnDfc+cOZNvK3Lmt1js9u3bSE1NNQyvXLmyX/OPjY1FaGgosrOzdcM9rTIZSM6dOweHw2EYvmrVKqxatSqAJVIxOo+GDh3qUawNAHfu3MHs2bMxe/ZslClTBu3atUObNm3QokULNGrUCOHh4b4usl/xdC2pWbNmgEqiYnYNAoBPPvkkQCVxJ7+vQ1q8ndA+dOhQj2JtQJz0Mn36dEyfPh2xsbFo164dWrdujRYtWqBhw4YBk/4VZI4dO4YZM2ZgyZIlTCDiI86fP28YFh0d7VdhMiEE8fHxOHTokG74lStXYLfbdSdoPf3003jvvfcs3bPXrVuHdevWITQ0FC1atECbNm3QsmVLNG/eHDExMV6/j8JOSkoK7pgMmq5WrVoAS8MojMTFxZmGX79+3W2b2bUL8H97Ij4+3lDuabfbcfXq1QIpLS3I5OTkYPny5Zg1axZ27tyZ38UJKtLT0/HVV19hzpw5OOzniTrBSKAmenuTj1m77dq1a/nWd0QpRU5OTtC0U4KlHJ4IhnuUGRcuXChw96jExERMnTo11/u9+eabeOihhwqMOJVSanr+VKpUiQn5GF7hj3q3p2uOt1i5puWXWNtTX3CtWrUCVBKVgnAPCibYNdUcs/PJZrOhfPnyfs0/Pj7eUKx9+/ZtpKWlIToPYovcwJ7xFi0IIejUqRP279+PPn364OeffzaMO2bMGHTt2hWNGjUKYAn1qVWrFlavXo1p06bhnXfeMYz3+++/Y+bMmRg6dGgASxdYPE0U8PU1o06dOnjnnXcwbtw4wzg3btzA1q1b0bFjR5/mzWAwGAxGQaNZs2YWxNoHfJxrfk0yM6qTUNy+azz+T2bv3r1u2+rWrZvn0jRv3hxxcXG4ePGi0/Z///3X42S8tLtZ0J3eK4v1dNHM2lcmC1LdmZ9meSt1O8J0Z4WVdu3aoV27dk7bBEFAbGysbj+lFRo2bIgrV67g6tWrluInJiaia9eu6Nq1a8Ck2jzPo3fv3h7jPfzww8jKyvJLGRo3boz//ve/eOmll3D8+HFL+/Tv398vZWEwGIyiyNGjRzFgwAB06tTJp4v3JSUlISUlxVLceaXKwIr6TFuDc3HCoCTHYUR0CQyJisYvdzOwJD0dB3P05+XokZ6ejtEjR2P0yNH4dNqn6PdyP0RGRIg5EQoqaPVPVBEK2rjcLxwo3LqF2/MXIP37pRCs1DNsNhTr+DCi3nwDoU2aeI6vISo0Chn2DHCgEKgolyKUiLZDQVBkVA5KACIAVFRYEUm+IUq1BVBKIBAKjhJQCCCEE2vmlCiiDkVCTLRKLbUurV/fluvoxK3l4qQLkQQpisRJ/hsaWZee3EUsgCQ1cj9+0IQTENg478Z0OZKv4+7q1aDp6XAkJ8N+6hSy9+2DcNuzJNrvUIqUD0Yi84+tfs+qdI0aiK5eHbel51qq1kw9L1ylaoIUxoHiXlsISnKcR0k+AGRkZKDDgx2w8JsFePKpJ8WNktRTVp0RF7E7QBSRlJOAW3Zla6RUHoUxrIHIKOTExsZi27Zt2LVrF/7v//4PZ8+ezXNa69evR+fOnZlcm+GGt5dS5Z6iuY4v+GKBW7zIKo/AViwGUkUC6oVfjuEsKysTFbgFoo3GopQuXdrS/mWiwhVpGtH2fxIBan+oABCtglTvJUORlew+py4lJUUjfZSOnCTp1hi6NfdQYniA9SSOTvdgdpNlSPTq1cuSpDEmJgaDBg0KQIkYDHeUxXa8FIo+1v0xjP14rGkcvRzCwsLEhpdL27hxo8aIjIxEenq60/57s3PQkjZnYQAAIABJREFUITzMQ2n0tNFy69ldrq2GOv/U/qFtBxI4F9d5X1VczUF8a/JCYZwmZ+3+BEBlG49b2c7tyNN2u6bvA0ps+S7vLgknBndGs7K6f1La8nEgGFIyGsOv34RrK/fNZwdi3b7fUL5SrLJAhSjFllqrnLrgG4HcN6OWmxCCwwcO4c1nB6NkqZLYtmsrysbEiFJtkjupttN7KeBS7Yu3L2D7uW1K/UTuQeJA1ONGiVg3ImKvlLwWCYG4W3hYCN6eMQwjnh6J9DvpJrmJfD9/Kdo+0hYPtG0OEF5MV3q7AgBQATwn69sBAgEAD4CCUrGfgpNKC1AIFOCoJN0mEM8J5TjI2nf52iOfu1Jfh6DTr+HUzZYHubYGJtgtImjvaS4Xd9euWDu1B16q7T+XthNjPhzj9t44jsOHH37ocV/zfnFrpGSpz1jk/nrI4myX+7G8AJKSN1G3w6Cuoiy2pLcAvWW5uXQV0Q7N0eyrXGOMve0MBoPBYDAYDEaRoEgtCclxHOrVq4fXXnsN3377Lc6ePYszZ85g4cKF6NGjR57kkR9//DESExN1w65cueJtkf2CYGHQiz8xegApExsb69f8OY5D2bJlDcM9lS+QBOs5BBifR+3atcMTTzyRq7Ru3LiBFStWYNiwYWjZsiWioqLQrFkzDBo0CD/88AMuX77siyL7DUqp6bEqW7YsihUrFsASiRTE8yc/4HnvBmD85z//wUMPPZSrfa5evYply5Zh8ODBaN68OaKiovDAAw9g2LBh+PHHH4PqOhQMXLhwAb1790adOnUwd+5cJtX2EZRSJCcnG4b7+34MwFSARSk1nDAXFhaWa7lednY2tm3bhgkTJqB79+4oV64cqlWrhl69emH27Nn4559/guraFCzkd72NUfgxq5cD0L3mm52XUVFRfq93eZL3sft44KCUYvny5ahVqxZ69+7NpNoa7HY7Zs6ciapVq2LgwIFFUqoNiO3/YM+Htdus4W27LVDkd92psN2jHA4HXnnlFdNF54xISkrC2LHmA16DiYyMDNy9e9cwnNW7Gd7i63o3ULSvaZ7u3/6WWOvBjlfuKCh1i/zC7HjFxMT4vZ4dDOdTsD6XCqY6emEkIiICP/zwA1q3bm0Yx+Fw4K233gpgqcwhhODtt9/2KOL58MMPcfPmzQCVKvjwx4IKQ4YMESfMmbBp0yaf58tgMBgMRkGjadOmHuNkJeuPvQx29CayG5Ga7rkur7coValSpXJVJi2EENSvX99te2ZmpsdxN7du6y3qI08IdJ3irgl3KoD0U7C7xeR453al22fJ5gcXOTiOw4YNG3I12TU0NBSNGjXCpk2bcODAASQmJiIyMtLy/uvXr8eQIUMsx4+NjfVq4Zz777/f42K9J06cwP79+/Ochx4cx6FLly44ffo09u/fj1atWuHkyZOW9i1TpozfFzdjMBiMosDmzZtRv3591KlTB9u2bcPIkSMxbdo0n6U/d+5cS/E6hoejlYf+LDNca4DhhODZiEisjimH7bHlUT8k9wumvzP8HdwTfw86PvQIfl37q7hIhiyahiSioKKskCO5e7aT8fNKXHmwDW7/d6Y1qTYA2O24u249rj32OG4OGZYrSXNUaDQoFeCgDghUgEAFScAhQIAAhyTMoMp2CgrB6W/pN1AqQP4UqOtvVN4CKLoiqsbTSjwECM5iFmVPZ7mlLPlw3l+zTf6byIdDDVNlyVDr8ZI/ilKqkzb1WqoNAI7z55AyegxSJ0/BnUWLkfnH1uCQagO4PXsO0r/73mkb78dntXGPPiqdO86tNXmbAAoBgEBFwZSr1vOxXIy3dTgc6N/nJUyaMFk95+TzUz7e2iq94pTSaUPqxAOcZTSuu/lUHMRgBCkPPPAAzpw5g0WLFiEqKirP6axfvx7Tp0/3YckYBZXc9GEquNYHqHN9QCYhIQFHjhxx271k3b5yApqCaBWZzpQqHrgxPEbj6atVq2Zp/9JRYYB035OXtKDK3+pLuTNTzd1Zs4+0I6iQo5tPlWpVxL0kUaNYD9Tsp4mrrXO5wu6cDKskJCTg77//thR39uzZfi4Ng+EZb0WzjRs3ztMYyLNnz6riYw0hISFo0bKFW/zd2VlQRcriT05RLbs0op1QjZiK0BdqtkTvp9xm13iZXd8hoVCkxpwsN6bEaRtHAZuynYCT9uGk9AiAON69XX/RblfeJ0+gvOR9eBDw0vuXPwMeou6Y07x4TVybFFfcTw3X+11Ot44tBM9ERriVDwBeeeoVXDp3GRw48IQHBw6EcOCImAsHThRjEwKecOCIeK5xhICCYHDvobh79y4uX7qMF3v1g8PuyJVU2/m4F3yp9p3sO1h94heAiM+iOMLBxtlg40LAczx4wkOWt8uPmKn0l3yeUgJQQlCucjkMnPKG5bw/HjoW6bfTIVCq9MEBskoboAKVJNvil0KQ62SaTix5X1nwLYq1nWpZikRb6dei6v7KQnRKn5lRfUyvb846rC8kcPjim6N0abkI1r1Bm5ZdsHudXu4yD0w2+/fvx4qfVrht79WrF2rXrm05HbO2kSdSMl3GV2tv96595cpPSG02dR9ZnK30j8P5GJqVnbXgGAwGg8FgMBgM31CkxNp6VK1aFS+99BKWLVuG5ORkbN68GX369PE4gFnG4XDgvffe0w0rypNTzUhNTTUNz4vgPLeY5ZGWlhY0nUwF9Rz64osvEB8fn+f97XY79u3bh1mzZuG5555DxYoVUadOHYwYMSIohXCZmZnIysoyDPckrvEXBfX8CTTePiQghOCrr77yKPswIzs7G7t378bnn3+OHj16IDY2Fg0aNMDo0aNx4sQJr8pX0FmyZAnq1KmD77//PmiuzYWFu3fvIidHfxAOkP/3Y8C8ztCzZ0+8+OKLXuV/9uxZLF26FAMHDkTDhg1Rrlw59O3bF2vXrs2TvK8wkpaWZhruzYBNBgPwfA5lZrpP2ja7NgT7tYvhO27evIknnngCPXv2xJkzZ/K7OEHFmTNn8OCDD2Lw4MGGi1QwggfWbrNGoAZ3eYvZPYAQ4ve6U2G7R82aNQt79uzJ8/7Tpk3DoUOHfFgi/8Hq3Qx/U7x4cdPw3Na7bTYbIiL0Bx77imC+pt26dcswLDw8PFcCH1+R389dSpYsaRoebPegglK3yA8opab3paLS7mb19KJLaGgoFi9ebDpWYMuWLfjrr78CWCrPfPTRR6YDyNPS0jBnzpwAliiweBJn++O6X6ZMGXTu3Nk0zq5du3yeL4PBYDAYBQ0rYu3s1NMQss37xwKHp3EpeatX3LrjefxBdna22zZvF9cxEnPb7e6yay237mTBWbVmhkG4yRifkFxKF53GCxGTMEaBpnHjxhg6dKiluAMHDkRWVhb+/vtvPPzwwwBE8fXevXv9srAOALRt2xYbN27E8uXL0b59+1z12xNCMHHiRI/xvHnuXatWLfTv3x/16tVD8+bN0a1bNwwfPhypqan49ddfFUHU5s2bLV9bmjdvjj179mDXrl04fPgw7tzRl1Vu3boVAwYMQIsWLbBhw4Y8vwcGg8EobCxevBiVKlVCx44d8e+//zqFvf322z6Tka1evdpSvLmlrc1n0NaurNZ+K/M81sTEYFapMmgUGgpbLvrj0lLTsOPPHXjmiWdwT6V70Or+Vpj939m4dvWqk1jasoyZUqSOG4+bAwdB8OJ5QsaPPyL58cfhsLjYZ1RYtCjyEURhtiLXdttGIQii6phSCoHKkm3pJxXv04L8t6AVNqqqRkCUBFGqlRtDlRu7fS6q4lHZABdhkJP7kqqzDT1UudV8pf3kny7yETk8hPNPfS0YyPhlFVInTXbaRiIjUfbbr/2WZ8W27eGAqOnUvqjeTyr/rZ41faKiEJqL7yylFFPGT8GLvV6QzjWiHmdJMqWcl5TqnD/U6UeuYI94GUWI/v37IyUlBUOGDLE8x9mVDz74QHc8EIPhekHNq3z76y/d728hUZUQWbmtBXOY2vdYMjJwioOtW7fqbm/cuLGl/UtESmJtCFqVmo5M0UWwrUi4pf8ladrNvz7Tzad9h3ZSMs5Hxz0PKPkr9S2pHul8g3aJr4NT2qzLtcjx/PPPW4pXtWpV9OjRw8+lYTCs4c1YIEKIxzGvely+fFnc30WQDABt2rRxi78rO8ugGUMt3H8J1Lu0e37av1zbZLKqW6vsluXbhKjbOCXMXfMtC6tBCIhGkM0BqMS7L4pxTXAoaRLNP04SbMtp8E5l04qz5RfAgboIs6GRcMtSbud9eUgibwI8H1UccTb3Mp5PuoCu93fDxtWbJGE2Bw48OMKBJwQcJwm3CSdKyAkPnhN/37RqE1Jupihp7di+A28NesuyVNtVoF7Qpdp2wY5fT6+BAw5EhEagmK0YIsIiUSw0ApGhxRARGoniYcURFR6FqPBoRIZFICI0AmF8GGwcp8islfOFEtzf4X48/epTlvK/fPEyPhk1VbbaAtKCdYJGaCvXt7R9aQJV62EgsrRerjvJfW9qH5yrTFeGUgpCOFWurZHoAprjKcdncm2GJdzbFq7HnlIKu87C5nnC0+UigKfdqNGj3LbxPI/Ro0frrz/hAVmwbfW7k+3IRlrWbUWCLX7/pbQAp/urFo2r3/R7baX4rNuTwWAwGAwGg8HwHUVerK0lJCQEHTp0wLfffotjx455nAgps379ehw8eNBtu9Eg4qLO3bt3TcPDw8P9XoZixYoZhlFKg2bgQEE9h8qVK4eNGzeiSpUqPkvz6NGjmDJlCurVq4fOnTtj3759PkvbWzydL/khUgEK7vlTEImPj8fGjRtRvnx5n6V56NAhjB8/HjVr1sTjjz/uNqi6sEMpxQcffIC+ffv65FwuUaIEateujQ4dOqBXr14YNmwY3nzzTR+UtOAS7PdjAMjIyDAMI4Rg/vz5ePbZZ31Wnhs3bmDJkiXo3r07atasia+++srriaoFHbOFIwBRNMNgeENYWJhpuN530Oz6FezXLoZvOHv2LB544AGsWrXK67R4nkfFihXRrFkzPPbYY3jllVcwatQoNGzY0AclDTy7d+/G/fffj927d3udVmhoKOLj49GiRQs8+eSTeO211/DRRx+hQoUKPigpQ4a12woXZveosLAwvw9UK0z3qHPnzmHkyJGG4XJ7gOOMu7ftdjtee+21AlGnZ/Vuhr/xJJNh9e7cYdYfnF99wfndzxPMx4uRO7Kzs03vnUXh+y8IAjtnizg1atTAc889Zxrnyy+/DFBprBESEoL333/fNM6XX35ZaCdZeLo2+atN0KFDB9PwovZsj8FgMBgMPerWrevxeSAAZCYnBqA0vkXp7TXyjWjkJbfu2CF4qIrpLYwmT9DPK3qybk+LQNodAlLvuPRXymVX6pPEabMyqdjlPVJQUMF9wffQUIO+Kg9d6HmS/DAKFJ999hm++uorwzF48fHxSExMxMyZM3XDa9eujU2bNpk+O8gLISEhWLhwIQDgmWeewZYtW5CWloZKlSpZ2n/kyJF46KGHPMbr0KFDrp8lVahQATNmzMDRo0exaNEiHDp0CLt27cKaNWswdepUt2vLd999Zznt3377Dc2bN0eLFi1Qr149REdHo1GjRrgmCUbtdju6deuG9u3bY/78+di1axc6deqE7t27B80YbAaDwcgPpk6dipIlS+Kll17CxYsXDeMNGjQICxYs8Dq/EydOeIzTKDQU3vTuu9bCXFUwMt2LhWNl2RgcqVAR22Jj8VWZMhhTogT6RpovAqzln8R/MOKd91GrWm289PxL2L9vPygAnrgLkfRInTwFt+d9oRvGx8Wh+PN9UXLcWJT6bBpKThiP4i/1h01agMKVnGPHcf253qDp6R7zjQqNEqXZsjxbEmk7xN8kibYk1JZEP6LsR5JvSxIfWaitahc1gkRZBaQRA0EW+CiiD6qIPOT9CHW2fjjVq+X9qHY/F3GLHKZpDghSmd1qLoq3UZOOYh0Rc7YsSS9gZO3eg1tDXBaK4TiUmTcHIfXq+S3f8g+0ABcSIgqkIB5SB1x1nqrWU/sCgFAAH5XM/cK6K1f8gtdfft0pB+Wc0Z4YTueeC1pRkCaUas9Z13ZmIX3OwWDowXEcPv/8c1y9ehWPPvportuLmZmZeOedd/xUOkZBxrSPzTXI6LSjwL+H3J+FhpauA7jU29S6gF4GQPHwwCgObt68iU2bNrltb9CgAWJiYiylUSIyFJrOUshLWoiLo2iWt6CCW2epiyIbOalncfuk+yI5jZo0RHy1eGjNbXoyR7kEuSYPO7F+2cLNypUrcerUKUtxv/7afwvGMBh5IS9zM+RraPXq1XO97+3bt13WNSAgRHy1bdvWLf7h7Gykuy6SAFmVrY+LfhkEVFnOiGiez1GXfQBJUuySMAFAZI+wZkc5nnNe7vJungKEipJgTnpV0ln45bZAXaTZzpJtDkSUV0uibZskwSaQhNhQRdq8IthWhdsEWvG2+n7lfWWpNkeBcHB4t0S0oUTprZeG463+b+HW9VvgJME2IbJUmwcPAp7jwXM8COXAEQ7rfl7nls43X36DTyZ+Ykmq7STJLuBSbUop1p/5DdczronHhACEiEeJk4zZ2u8Gz3GwcaEItYUhIiwCUeHRKFWsFCJDiyOEF+tWYv8V0GvIs6jduJalcqz6YRX+WL8F0nJ2Yv+XWELxH1H7twhUUy6V+qgU6bZLvxugWfAO0NTpXJasE9T+DAIdEbLL4WBybUae0fS3AkCOw30MSJ7TNCKAp9uOHTuw7jf3a2yfvn1Qo0YNtSx5EGwD1r47yRnXdL+Trt9rp/5PNZKmgC5lJHDf5hRG3eO6JstgMBgMBoPBYDByDRNrG3DPPffg119/xYgRIyzF//bbb922FQRpS37gqfHJ66xU6Gs8rdYdLMfO4XDkdxHyTM2aNbFnzx48/vjjPk97/fr1uP/++/Hee+/BbvfRqmpe4Ok45XV1eG8pyOdPQeS+++7D3r170bFjR5+nvWrVKjRq1Ajjxo0LmuuTv5kwYQImTZqUq32ioqLQoUMHDBs2DPPnz8fmzZtx4sQJZGRkICUlBUeOHMHmzZvx3Xff4bPPPsOLL77on8IXEArD/TgkJATff/89PvnkE0uTcXPD6dOn0a9fP7Rv3x7nz5/3adoMBkPF00N7PQGg2fWrIFy7GN5x/fp1dOzYESdPnszVfjVq1MD//d//YcKECVi+fDn27NmDy5cvIzs7GxcvXsSePXuwatUqzJ8/H+PGjUPt2rX99A78x9GjR9GpUyfcuHHD8j6EEDRo0AAvvPACPv30U6xcuRJ///03kpOTkZmZiaSkJOzcuRMrVqzA3Llz8eGHH6JcuXJ+fBdFD9ZuK1ywe5RvoJTijTfeQLrJ5NQ33ngDr7zyCgYNGmSa1o4dO4JOeshg5Afy4FQjWL07d5jdv/OrLzi/+3mC+Xgxckd+n0tA/p9P7HxlAPAo1l67dm3QTVZ46qmnTBdkOX36NI4dOxbAEgWO6Oho03A9oaQvaNSokWl4cnIyE/UzGAwGo8gTEhJiaTHTzOQDAShN/uEQgBtp5mPcqlat6rYtMTHRq+cISUlJbtsqV65sughbcmoGBJq3dpFe7xN1uL9vT4vAMYo2L7zwAi5fvozly5cjPj4eISEhiIqKwsSJE5GUlIT77rvPdP+2bdvi+++/95lAgBCCBQsW6LY7zJ5jaLH6fNVms6F06dKW4jZv3hz79+/HpUuXMHjwYEv7AMCff/5pOa4rlFIkJiaiSpUqmDNnDmJjY/Hrr7+6xVu7di3Kli2LFStW5DkvBoPBKMhMnz4dqampHuNRSjFgwADdeUhWOXr0KHJy3BcyceWx8AhL6elJmXILBWADUJm3oV1YOF6MLI6PS5TAqYpxWFymDKpafJbmcDjw07Kf0OHBDnjxuRct3dszN27E7Vn/z955B0hNNHz4N9nrtOPoICJFqihFlCqg8FFEUEGxU3wBwYoIitJEmoJKUbEgIFWxIFIFEbBgQekgXSkH1znu4Ppmvj9SNj27t/1uHlxvNzOZmU2ymckk88z7uuVcuXJImPsOavz2K+JnzkDZoUNQZuCDKDt4EOKnvo7qP+9CpUWfgKtcWbdu4bFjuDJ9hm3ekVwkohxRgsyH50X5DgXlJZG2+JcXhdqiZJsXBdRyfFHKLUm2Baj0n/xXKfWggErEIaVnZL1WCYBkm5bxdzKUG+ukQBAk2lJ8qpR7u1ahVAjniCCk8paI669Hxdlvmb4imzb1Og9PKDp9GulDhoJqfo/x06chxmaCRm+JiItDfOMmOoE2r/srhPHU9ZkX1+kQHYP/lSvr8e9+9YrVWPvVWgAuBxiVjldJTKU8LmSo6g+DwbAmISEB33//Pfbu3YuGDRt6tO7nn3/up1Ixwg1ve0k0LjcAMLw3HV1Z22+jP+drlYJxARJrL1q0yPC+8QMPPOB2GmVjpH5NHqC8G1WZUrYt1dIU1JmPlB3jwRfq7yU/9uTjrklTKFVvdKnNZzZpiunkFpqSmsQz/Mwo8Tz11FNuxbvlllsMxcEMRrDx5F6A8lmvW2+91eO8Ll26hIsXL2oSFdO77VZd3VgEYH9BvsoFShT/OKhF1EbzC7m02tIVH1FFkiXWSnk2XPJtVQ2grBtMKjHOpYhW+UBdim+C6wyeIS0Q+wY4iDJuTZbK788pt4FCrq19cYTCQajis0vK7SCCHFxKQynhdhCgeWQ0XrKQa29dvw192t+DzWu3iOs5hGftQQCOAwgnyMQJQDgH7n3I2JUyfep0fPj+RygtUm0A+OHsVvx35V9Zng3CyXJxQjhh/4rjFjhx63IcgQOc3C/EcRyiI6JRLro8EuIqoVx0eTgcEeAcEXhx9mhUqGj9LKDE6y++gYxUYQylOH2dazI7nsJJKXjqdPWPSH0UYj8cCAUhgOiOF8J5of1FxH40ub9DfENB5e2tWiaWiXBEPtcQzT/tMt1nm90Yas+rMvy9TxT9uIpJDAt8IdamNq8AQSnFhAkTdMsjIiIwccJERURFuYoh2LbbT0k5ignvvTidqrIxypP9hhkMBoPBYDAYjIBQMqd69xGEEMyYMQOJiYm2D6xt3rwZb731lttpt2nTBlOnTvW2iMUiEIPerbDrnAuEVMpOxsxx4eGcf/nll9GlS5eg5F27dm3bOFWqVMHatWuxefNmTJkyBXv27PFZ/pRSvPXWWzhy5Ai+/vprnwtVPcHueAlVUdqGDRuCdj6wG2gertSqVQtbt27F119/jalTp+LQoUM+S7uoqAiTJk3C0aNHsXz58qBJegLBjh07MHHiRPuIACpVqoTBgwdjwIABaNOmTdDruHCipNTHHMdh7Nix6N+/P6ZMmYLVq1f7dNKFn3/+Gbfddht++OEHNGvWzGfphgt25xp/CUkYpQe7Y6hMmTK6ZVbnr3A5dzGKB6UUQ4YMwenTp92K36lTJwwaNAi9e/dGjRo1/Fy64FJQUIAHH3wQmZmZtnEJIejTpw8effRR9OjRA/Hx8QEoIaM4NGjQAAsWLAha/kxs4TmsjvINX375JTZu3GgaXr16dUyfPh0AMHXqVKxZswaXLl0yjT9u3Dj07dsXVapU8XlZfQVrdzP8TVFRkeUDYazd7RlWeQerLzjY/TyhvL8YnhHsYwkI/eMpmPd4S/J9gVCjY8eOluGJiYlITEzEddddF6AS2VO2bFm0atUKv//+u2mc33//PSwnE7OjYsWKluHZ2dl+ybdOnTq2cZKTk1G3bl2/5M9gMBgMRrjQunVr/Pnnn5ZxSqRYWzCKCVCKpMtFqFLBvE1/66234u+//1Ytu3LlCnbs2IFu3bp5nH12djYOHjyoW96uXTvL9RLTrlqGC+ODRaGLdjS8UXyqFz1GRkUpBiHTgA72ZoQPAwYMwIABA4q17sCBA3Hp0iWMHj3aqzJwHIfPP//cVLDUsmVL/Pjjj7bpPPfcc4iJicGwYcNs4950003YtWuXbbzIyEi0bNnSNp4/yMvLw9NPP20Z59q1a+jfvz86d+6MrVu3Wk4ExWAwGCWN+Ph4vWTJBEopBg0ahKioKAwcONDjvNydvCHah80tb9QPnaNjsKVKNH7Iz8OKa9fwe36+W+vlXsu1L1dRETInTdYt5ypUQJVvvkZk40bmKxOC2F49EdmkMVL63Qc+LU0VfHX5CpQdPgwRBpPhKCkTWQb5RXkA4cBTHgQATziA5wGOgFAKQnhZRCUpkHlQEMqDEuK6hICowRZF2xxxuLTYkrWHCH+JKK8i4voEVLBLSTItQtXiEZWqi6h2KhXFQdL1DIEoF3JZk2Uxo/KSR7mAAOAl8bfCyEIBRHK+ec6fq1wZZR4xnyAz74cfUHj0qE/ysoNPT0fa40+A1zy3V27EcJR94vGAlKFyq9ZIO3hQFnc5IAijRM2TrGtSHl9U83lQ2bKoHxGB1y5nwpOploYPGYZ2HdqhRo0aslRbd42nEXtqxWDSdaFRmA52+cgoxbRo0QLHjx/H6tWrMWLECLfuf6WlpeH8+fNujQFllDx0MmV3kFydikk85L+ayr9BwwbYvXu3anW+MNuVji574/LERvn/5H7lyhXMmTNHtzwyMhJDhw51O52YqAixX1TaULz4noqibQ6ESG0fHgSc2ORSK1Kzjn6BgoxTuvRb39YaAx95QIzlapcJdSUFpcSVtaLeVPaxsqqS4QkffPABkpOT3Yq7atUqP5eGwSg+hBBbaaY2vHv37li4cKHHef215y/07ddXl3ZMTAxuve1W7P5FXTf+UVCADtExuokl5LJDfW2mjwGFspdCusajhMq36qRrd1CTNKQwzSZSdRVocjBqSUhPbdY2eIaRAjhfVIQ6jghQIsR1SYfV+SivOZXXq4quB0tvqraZIdWHHFzbgQDoHRuHSg4HplzORK7B8ZF5ORMvDh+DTes2Y+qcKahUpYpQ38K1rSiE/pi7et+JZi2a4cg4wiagAAAgAElEQVT+I+rvTSnGvjgWhCMYOWpkiZZqU1Bs/28bTmQcV8izJZE2J0vZAU6WlEuCbdd2EWJxsmSbwMFxiHJEomxUGfCUIrZuHJ6b8RzeGDnNtkyX0y9j6tg38O6SuSAcBSf2iVGpLUYFIztPKRyEh3iUCMc4TwFO6Dcj8n4gct8bIRSg4m9N7H9zpS32jRGiahoq732r7oEr9rO278OtvhDlfmD31ksd2vrLJ2JtH1Osa08A27dvN7wvPnjIYNSrV88oIxeG15zmyMJ7g9/Pxavu3c/RpsVgMBgMBoPBYDBCEzb61gZCCObOnYvvvvsOV65cMY135MgRXL16FWXLlpWXRUVFmUpP4uPj0bNnT5+XNxyIi4uzDM/NtX/wzVus8iCEBFXSrMSuHE2bNg3544gQgt69e6NXr174888/sXLlSqxbtw7nzp3zSfobN27EsGHD8NlnnwWtIzAmJsYyPCdHP3t0ILA7frp27Wr7e2R4DiEEAwYMQP/+/fHLL79g5cqVWL9+vdsPSdvx+eefo0qVKpg/f75P0gs1ioqKMGrUKNt4sbGxmDBhAp5//nlD+RPDnlCvjwH7MiqpV68eli1bhlmzZmHlypX46quvsGfPHp90UCclJaFHjx7Yu3ev2wMRSgp2vy9/CUkYpQe7Y6hChQq6ZXFxccjKyjKMH27nLoZnrF+/Hhs2bLCN16ZNG8ydOxft27cPQKlCgwULFrg1qUuvXr3w9ttvo0mTJgEoFcMdrK7bYmNjQ/6an6HGqg7Iy8sDz/N+FUGWhDrq8uXLeO655yzjzJ07V24jlC9fHu+88w4efth8wGRGRgbGjh2LpUuX+rKoPoW1uxn+prjtbjNyc3P9/mBmKJ/TYmJiTLdpsPqCg93PE8r7i+EZUVFR4DgOPG88ZL40XHc7HA7LbVCa7/GWJsqVK4eaNWta3ts5ceJESIm1AaBhw4aWYu0TJ04EsDSBw67f/vLly37Jt3LlyrZxWFuewWAwGAxBrG1HfuqBAJQkUBg/o3ApoxDNbzB/xqxXr1746KOPdMtnzZqFu+66y+N+mNWrV6OwUC+1vvfeey3XS0z3tP0ijSynhiPcqVNfhqgoNrEnw/+88MILXou1T506ZTlRztixY90SawPA8OHDceLECcyePdsy3ieffIKGDRvapnfkyBHbOEY8/PDDmDbNXkbgK3bt2oV169aZyskZDAajJJKQkOBRfEopHn74YURHR9u21YzyckceNS87C0+UKWsZR4lWqGSOcahSiCTHEgUyESDoGR2LHtGxOFVUiO/ycnGgoAC7LSTb7tSNed9vRdG587rl8W9MtZZqK4i44QYkzHkLaYM1ckWex7XPv0CFV162XL9MZBmk5aaBAw9QAicABxGEVFQUZ/MACOUEtTYVFduifFGwNvEuiRXhFHIdjc6aEnAaIY8s4xYWCtcQ8s4kqh3Lg1dLe4hCnKkwcfE8b3gtQgl1eSQVO5yq9rwk2XalzRHfiLVDBZqXh7TBQ1F0Vj02KrZ3L1SY8FrAylH55pvl97x4PHAQZGWCMkp4SbJttZJNVH9Sgk4xMVhWpTKGp6Ujx83n7wsKCtHohkY4ff4UqlStqpBIAVoNGFXo4GRMJDjy8whKu5o2jMEopTz88MMYOHAgqlWrhjTNZBBGfPHFF3jppZcCUDJGOFJs+TYFGt6ob6MVZJwQ2zSqmTssCkARHen/c/rEiRORmpqqWz5kyBDUqlXL7XQiIzhwRBKCKvWfyhaZkdJU0d4jQM4FtXRV4oMl74OLcAjpUSLKQSkIp9lGct2okWsDLrOjHNWg/gXU0kem4y6V8DyP8ePHuxX3jjvuQNOmTf1cIgbDO8z6R8z6THr06FGsfP7e9zf69esn16FyXUqBjLQMXfx/CgtNpdoSBGrZtJFoWzj3uwzZ8rxZ0iU8NVlPkYk07xZxLZLzJdCWQ+5hUF1DAkAFwiGOcMih6ucr113LwfPly8tlkfORNhFRX6cq85WuYSlcAm/9dnNNIqFNQynjVl5mto+KxkeVKmH6lUwcLywy2jL4YeMP2PPLHkx6cyLueeAeCNeyPAAHKOHFyasceGH8sxg28Cnd+pRSvDnrTdRrXA897+pZIqXaTurEtn+/x5nMUy6pNgg4sWNIkmsLyyCKs8VlRJJoO+R1CMeJ4m1OWFuMF8U5EBsZi7v79sbVlGzMnTLftt9zx6ad2LBmPfoO7CvIrzlA+mXyhMJBARAKJwUchIJSXuxzAxzgxJgEEJdLW19qQxExDiGc2C7j5PaT3AIU5dquzxQc4Vz9F7qmnPdy7UDB+l+scadv3huM0nZSJ4poESI4G1Wcj4tVXHm2aXqU4jWD/tPIyEi89qob/araSsCDfJXHdRFfiOSrSep0bQ57498FVV+KKc7z8qSVygi6/k51MPvpMRgMBoPBYDAYxcd/JpcSREJCAgYPHmwZh1KKkydPqpYZySgkrCTdJR2r7QIEZttkZmaahpUrV86vkiNPCIVt5SsIIbj99tsxf/58/Pfffzhx4gQ+/vhjDBo0CI0aufewohnLly/Ht99+66OSek5sbCwiDGbYlEhPTw9gaVyUpOMnHCGEoFOnTvjwww9x4cIFHD16FB988AEee+wxNGjQwKu0FyxYgB07dviopKHF2rVrcezYMcs4DRs2xN69e/Hqq68yqbYXxMTEIDLSfLBiIM4RdjKL8uXLe5xmzZo1MXbsWPzxxx9IS0vD2rVrMWbMGLRv3952IgQrEhMT8cILLxR7/XAlPj7eMjwlJSVAJWGUVOwe6K1WrZpuWbCvs6yuJYDinbsY7jF9+nTbOOPGjcPu3btLlVQ7Pz8fb731lmUch8OB999/Hxs3bmRS7RAj2Oc0hm+xuw73t1CtJNRR48aNQ3Jysml4jx498OCDD6qWDRw4EHfddZdlup999hl27tzpiyL6hfLly1s+dMba3QxvsWt3G8korc5pTqfT7wJpf/QZ+AqrvHNycgIiHtYS7L7gUN5fDM8ghAS9jRrsNk0obANGaGAna05KSrIMDwbhWGZfYCc499f3dueeg5HMksFgMBiM0oY7Yu2CK2fAFxhPrFtSOJ9m3S7o2bOnYXtu+/btWLx4sUd5ZWRk4PXXX9ctr1mzJu677z7Ldc+l+Hg/8PpB6pFMrM0IABkZeoGFJ1SpUsVSqg0Iv9sbb7zR7TTnzJmDvn37mk7mBQB//fWXW2kV9xmoMWPGWD7r6g/WrVsX0PwYDAYj2FSvXt3jdSil6N+/PzZt2uTxulYTukuk8jxyLOofwD33hF0cS4ET9E7FBhGRGF22PJYkVMaRGrXwcUIl9IqN1a1Xv35927Llfv+9bhlXuTLi+vW1XVdJTLduhiLu/F27bNeNjYwDpTx46pJbUypIrCkAnlJxGQ8q66IoKKXgKeT1JDUXL4qoKKUKcYn4l2hkJpQqxNiuZcJyIU8pULmeUqItQ1R/9AYtzXKqEGdLUmW5tFQSSAqRI7gSJNbmeWQ89zwK9u5VLY5q0QIJ8+cBARyTltCoMXjlMaNQnPMQZNtU+ZeqlysVoHUjIvFN1aqo5vCs/M0b34wjhw4LKYmGNyoeb5QaHGcK+RyDwfAcjuMsn7FTcvjwYT+XhhFe+M7O1aChfmxkzoWd4Auuyp+N5Wvq2idCK432MTt37sR7772nW16hQgVMnTrV4/QcDqW5TfsNFd+NKmtlyOtQUFBngS7dRk0bokbtmkIcTcNZ+dFc3EfkuJTa1L8MBoDJkycjK8v+fgDHcVi1alUASsRgeI8nAtiYmJhijU2X+vBlQbLin9Fz1WVVZTI+D2sdntJ7DoKUWnJxEgoQqpAvU3WtSgxeKogiLUUeSjgpXwCc/M1cMmvp1TBSf32/t7AAHACHIg1Jqi2JTzkKVXrKchJxXaP8hHSpHK4tqypP4vqOBEDdiAh8nFAJI8qWhcPkGLly5QrGPPUSnnp0JNKSUsHBAY4ADkJE8TNBxzvvwM5DO7Hw8w8wf9k8LFgxHwtWzceKrcvx3Z51qNm8Gs5fOYeSJtXOK8rDdye/xZnMU7IAmxBOdPEQOAgHyKJtQaItfgJHhHBxK4LjOEnDDY4oXlCvH+WIwuCnBmPl5mVo2NT+Ptw7U95FztUcUFDwvFPsm5L02FTu/6K82A9CeYAI7SXKi7JtRQeYuj9O6ESRW3XKiemUf8Xmn5yzOKEKVfTZqbrydK1I1k5jqJGb/fJ51PWbzysK7FgVfxyfG9ZvwJ4/9+iWP/m/J1GnTh33EypG0ZTXVBeyL4CH8b0TYRIB5fmW6M+9is+uc4q7L3gQVzqXKD5DE+ZpejDLg8FgMBgMBoPBCG9Cwx4cBtx99922cS5evKj6bDVwVRu3NFGlShXLcH8P6OV53lIkYjfgOJDYlSVcjyNCCG688UYMGzYMS5cuxbFjx5CZmYmtW7diypQp6Nq1q1sPeSqZOHFi0C7UCSGoXLmyaXhKSgry8/MDWCKBknr8hCOEEDRp0gQjR47E8uXLcfLkSaSnp2Pz5s2YMGECOnXqZCk4NmLChAl+Km1w+fTTTy3Db7zxRvzyyy9o3LhxgEpUciGEWNbJgRBsWMnh7M6t7pCQkIB7770Xc+bMwa+//oqsrCz8/fffWLBgAR588EHbNomW1atX4+jRo16VKdywq0suXLgQoJIwSiqJiYmW4bVr19Yts/rtXr16FdeuXfO6XFbYiS1D6XqiJHH48GH8+eeflnGmTZuGN998M+ADgYPNhg0bbI/LlStXYtSoUWym8BDE6pyRlJRkObCeEXoEu88r3OuoXbt2YdGiRabh0dHReP/993XnMkII3n//fdvr6pEjRwalf8YdHA4HKlWqZBqemJjIzgfFgD3U48LX7W6gdJ/T7LZNMK6V2f5i+BKr4yklJQVOp9Ov+YfC8cTu8TIAe0mZOwMMA004ltkX2Mnuzp49G6CS6ImKigpa3gwGg8FghArNmjVz6zmwvNQDAShNIDC+F3MuVS9LURIdHY2XX37ZMOypp57C2rVr3co9Ozsb999/v+G1y/Tp0233xdlkTycTkqx7RKXnk9/xeqG4p89IMRjFYdu2bV6tX7FiRbfirVy50qN0169fD4fDgW+++UYXtnv3bjz22GNupWPUp+sO8fHxWL16dUDvG9vd52cwGIySRo0aNYq1Hs/zuOeeezyuw/r16+dWvORi3G+2vtvq3r1YORYxWKYgAsAd0TF4Oz4Bv1SrgZFlyyFeFBPb9f8BQMHBg7plUS1aAJ4+R0YIYjp31i0uPHFSbwbXEBcRp9D18MI/yotya15eJgkreCp+olQWbcthGuGkJKtWihllkQYgb19eEmgr5MYQ/0hCH7hScEUxkW4I66nXkdeD4p480XyWSkYUeYOCIyVHrH1l2nTkblTL8CNqX4dKS5eAGAji/Ul8gwYuobYozdYKs3nNXwnlUc2LAqjyHIevq1ZDCw/6t3Ou5eCOdp1x4MBBYwmL5tjTIovhlceQ+uAzjM9glGY4NwX+/r6/zwgvLIVoJpNomMVr2KihYXDSrhfVEeV0lGZNF/6ciyItLQ2PPfaYYb0xZ84cVKtWzeM0I+TJJ4pfF0VW1E8cc0urW4RUVe0rV/uNqmp2VxvNqL1ttO/Uk7JIaVDDv3Icg3agu/8YoU1BQQHmzJnjVtx+/fqhVq1afi4Rg+EfLK8bCHDdddd5nObev/ZqJsASSEpKMnxWu6N8X87gOkizVDmvlTyNA3FFdMUn8nuj6lopqjaSayv/KtPQlseVhvBPGd4+Wv+M2pnCIvBw3S9UibO1gnBN+ZRSbeV6rpck+KayUBvQpyOnQZVCbiCCEAwqWw5LK1VCY4v7lD9u+RH33Xk/CgoKBHm0KJF2iJLoajWqovNdd6Brz67o3L0zOt3VCc1uborICAcIdSA9Nw0nMo6jSJx4ONyl2um56fj6+BdIunpRFGYLeXNE2OqSVJuDtK2ILN0mnLBcKK8UTxJpSwJuhahbSh9SOgQ3t26BtTvW4sWJL1o+g5eRnoGVi1bK/WnCP6cwAZ4suRX65IT+OAjLpX46ZZ+cor+NF3/rROo7E/tdIPWZmbR5pL4zbV+cdvcyuTZDDZHFzPISo986AXKL8oyT0HYImhDstj3P85g4aaJueXR0NMaPHx+QMkhthH+vnAGgmJBBmnyCqCLDaFfI12jU6vztXtkJMay1iwc1ec9gMBgMBoPBYJQSmFjbTW6++WbbOFevXlV9vv76603jJiYmGs48WBooV64c4uPjTcPPnj3r14dcLl68iMJC/YANieJ0hPsLq2MIAE6ePBmgkvifChUqoHv37pg8eTJ+/PFHpKenY82aNejRo4db6x85ciSoD+BbHTeUUpw+fTqApREoTcdPOJKQkICePXvijTfewE8//YS0tDSsXLkSXbp0cWv93bt34/jx4/4tZIDJzc3Fjh07LON89tlnHsuQGeZYnSeuXr2K9PR0v+VNKbWUWVSrVs3ngykjIyPRqlUrPPPMM/jiiy+QlJSE3377DaNGjXJ7huklS5b4tEyhTnR0tOXDYmfPnkVubmBnNw13ioqKgl2EkOLEiROW4TfeqJ9V2q6N429Rzn///Wca5nA4ivWAJcOeTZs2WYZ37NgRr776aoBKE1ps3LjRMnzo0KEYOHBggErD8BSrc1pBQQHOnTsXwNIwvCWU6yggtPq8tOTl5WHEiBGWcSZMmID69fUDCgCgUaNGGDt2rOX6x44dc/tB8GBgdz6w278MPazt7cKuH7A47W5/H5OhfE6zyzsY/a6sDmL4Eqvjied5W1m/t1gdT2XLlkX58uX9mj/A7vEyBOzaEqE48Uk4ltkXNGrUyDLcX/fT3DkXBOKcxWAwGAxGqBMZGenWs5fhJta2fbpRE+HfJGuxNgA8++yzaNWqlW55UVER+vfvj9GjRyMjI8M4O0qxefNmtG7dGrt27dKF9+vXD4MGDbItw6mLmZbh0vBv1chBq43h1LdRI4s5+Yi7g8kZDABeT8htd50h0aZNG3Tq1Mnj9Pv374/KlStj9uzZAIT+uzvvvNPt6zZ3n6s1YsCAAZg0aVKx1/cUdr+TwWCUNurUqVPsdXmeR69evQzbc2a88MILbsVL582lmkYSp+KilDFpMzBK28jxkMBxeKZcOWyrWg0TylfAjW5sUz4pWbeMsxizZIXDQBpH8/JAbSbyjo2IFQU7vCg6dAl5eAiCbVC1rEcWbksiYirJOBSCa2nLUEHeI/h7qPzXJdmGy1YlxaEUWuuHqYjERPRDKXVZrVQCRwoqSbOpS6StVGZSqhA1gsJBHD7zgwSTq0s/Q/ZHH6uWceXLo9Ly5XBUqRzw8kTHV0Rk+fIqdw4vSaDkl0vOzkOQaEMRX6uoiQDwUaVKKO+B7bSwsBDdOnfDpYuX5GNR5ZCi2t+8wclBe3wYOWV86JkJFEbi+nB8MUIPd9odbN8xvMU1oYZrGQVFkyZN0KRJE138q2c2oignRRnZ6K3uk68pKirCI488YviMy3333Ycnn3yyWOlyrkYOhMpNqm2VNarCgKqrbSmiK+u32/69B+Q0Kahrg0vyRgmi+Qx9+87rajLM6lmG5zz77LPIyzMRMiqIiIjA0qVL/V8gBsMP2Em1AeCWW27xON20tDScO39OJztdvWq1bkKTGELQIzYOZlJtq2WqKkRxra2Vawvv9GkoLuFVYapai6jXUadvdClG5Ht1nQ3E2k4AP+blgVNpsF2ybA4uqbbyvVawDYNl6hc1FHE7FHE4IryI6h9wY0QkPqlUGSPLlUOEiZw6JTkF337+rbiPBaG2/B6CONrBceAcHBycQ5BIU4eYL4er+VdxJPUIrhZelbcbEH5S7WPpR7H2+JfIKsgG4QTZNcc5ZCG2gwhbnlNsI3ELgSOc8J4j4IiwjoO4JNqCnJuT48nvOYdCpC6kFhHhwMjRI/DtjrW4sbF+vIPE0vc+Q3ZmlqI/TeoL4V19V4q2FoEo1ybiZHcUslRb+ksIAc9TcSI7CkEwL7a8FP1dSqgo2JXycE1cZ9wo1q3PLLhBwxdbXj5/mvzOi4PqJ0+Ec0CBswBOqunvd/ML+PoYc0/Nrf63Zs0aHDp4SJfW8BHDTcecKNf3FU6+CP9mnjH7Yqp7HbzyPKL8yyv658VzPBErbkLE+ifMrq9YPyCDwWAwGAwGI9xhYm03qVKlim1Hk3amZ6sHqymlOHAgvAaD+BIjUYfE5cuXkZysf7DNVxw7dswyvEGDBn7L21MSEhJQubL5g1X79u0LYGkCS5kyZfDAAw9gy5Yt+P333w1vtGv5/vvvA1AyY6yOaSA4+8pucEdJPn7CkfLly+ORRx7Bjh07sHPnTtStW9d2nWAe8/5g7969KCgwH0jYoUMHtGvXLoAlKvnYnbuOHj3qt7wvXLhgOYgtEPUxx3Fo27Yt3n//ffz777947LHHbNcpab87d7A6Tniex/79+wNYmvAn32ZwRWnD7vhp3ry5blkwz105OTmWgz7r1q2LiIgIv+Vfmvntt98sw8eMGROwh0NCDbttYyeaZQQXdt1WsghmHUUptezziouLQ40aNfyWv7fMmDHDUnbXuHFj2/PZa6+9ZjtYaNq0aUGZ/Mwd7I6fvXv3BqgkJQfW9nYRbu1uu3Na2bJlUbVqVb/lb0co9gUHc38B4XXfhWFPMI+ntLQ0y8n+GjRoEJBrP3aPlwEAmZnWQsHY2NgAlcR9wrHMvuCGG25AuXLlTMNPnjypmyTdF6SlpdnGCWabhcFgMBiMUOLWW2+1jZOXWoLvOxOCU5fs+6oiIyPx1VdfGU7kSynF3LlzUatWLdxzzz2YPHky5s2bh1mzZuF///sf6tevj969extO+HXrrbdi+fLlbl1PnUzMgC/NKZQaiLUjI12D4S0E3YZD9dj4PYabeCOedjgcWLRokdvxt2zZgooVK3qcT3p6OsaNG4dy5crhhhtucLtPOzo6GpMnT/Y4PyVTpkzBvHnzLK+lfEV+fj7Onz/v93wYDAYjVHDn+W8rnE4nunXrht27d9vGLSgocPu56mteihDs1qaav7pwqg/TCaPk98KnWEIwsEwZNKpd2758Tr04nF7Ntl3PODGTb2HzXGBsZJwgyAYgy7IVYkRBsK2U1PIqcbYk6OBBwVOtllEjaZRQ2bOovugEsuhblo4o94VyuSI93RWBG4ePLAuSiyOWVWzzc6RkDF/M27YNmRPVk5SQiAhU+vQTRN4YvHuicTVqinI06hKwQ33E8JplauG2+ncsxd1WrRqqOBxulyMvNw8dbuugmjCGSnIZs0tNg+M2nChNQuqS9n1KAu709ZTUiXcZ1ijrd7dPq5Jc0+h3bpQIAe69/17DpKz7egNzHnnllVewbds23fIbb7wRS5YsKfazJ0W8VEsCrpaa8J5SdUPLsJalQEQZ/T3kC/9d0G1n5X6U2o1UIeS0PSeHWZ3KCAxZWVlYvHixW3GffPJJNpk4IyxxR6oNAJ27dC5W+n/t+UtISq5LKFasXKGL1yMmFmUMzsVaSbbR9RtRCLWV13hKiEaurb2m0+alhYj/M5JZW0FAUC8iErUc+n6StbnXVLJrTqPElt9RxfeU3qvWE14O1WciL+dAXbJuTdllkTZ16WyV0u1IAIPKlMWySpXRLCrS8DuuWLxSUkYLImmOg4MjIJwgkeaIQ9Q+A4QKfx2cAxwccBAORbQQx1KP4nzWOVBKw0qqnVuUi+/PbMKOsz/CiSJBmi3KsqVty6nk2IJsnINrmUuu7RD3myjKlkXais9SutIyzpWWdMQQcGjcrDHW7/wO/R+637Dc2VnZWPLBUrlvhKe82OfhmvSOl/rreOE9BQ/KU7EPTxJsu+TalAq/JKHPjpd/jJS45Nou2baij49C7ovTyrWN+keYXLs0ouyPFQ4I1bUE1cXSkVOo8HMESapdHIqKijBlyhTd8piYGLz88stupeGRYNvitPnflf9QwBfIv2VAEGVL7Qhe0d+uPU8bPe/ieiue9xUVFOGIPPOD/F4KE9fRpqf/Lvowf9YKrA+QwWAwGAwGgxGulIwnUwKAMIua9ebSPhhtN1Phjh07vC5XMPDFBdDNN99sGb5nzx6v8zDDTmpx0003+S3v4mB1HJ05c8ZS7FdSuP322/Hrr7+iXr16lvGCKRwzks8o2bVrV4BK4sLudxau56DSQOfOnbF7925Ur17dMl6oSfa8feDqn3/+sQz3ZsATwxhWH7uoUqUKli1bhuHDh1vGO3LkSKmTs9m1aYNRx4UzRUVFlpMIlCZ4nsevv/5qGl6jRg3UrFlTtzyY564DBw5YXg+F2rWEFeF2Y8uqnUAIQffu3QNYGt/h7X4oKioyFCRIXH/99WjcuLFXeTD8i109u3PnzsAUhBH2/V0XLlywlFA2a9bMtm8zWBw5cgSzZs2yjLNw4UJER0dbxomLi8OCBQss4+Tl5WHUqFEhWQ/aHT+s3e05/pAnhitW7e6oqCjDvs1gntPOnz+PjIwM0/CbbropqJOqhGJfcJMmTeCwGNDsz/0FWMv/OY5za+LMkki4DlAN5T5Du9+fr2DtdAbP87hw4YJlnCpVqgSoNO5jJyoLxTL7Ao7jLGWdPM/bTkxWHM6ePWsZXrNmzRIrM2cwGAwGw1Nat25tGyc/NRQmsLHrb7CWyqjWJkS1IC2rCJlX9bI/LXXr1sWuXbtMhYx5eXnYsGEDpk6dihdeeAHjx4/Hp59+in///dcw/l133YVt27a5Jc9NvZKDjOw86L6nmVVPHq1PlH/kFQgIKF+oyycyKlKdA9W89aD7trROvMuwp1atWpb9ZVYMGTLEo0ly4uLicOTIEVSuXLlY+Xnalz1q1CifTPj93HPPITMzE1OnTkVcXJzX6VmxevVqv6bPYDAYoUTDhg29TqOoqAhdunTB33//bRqH53m0bNnSrfQiQNApOsajMlg3ydxrsCnijZEAACAASURBVMmxzOdSMU1V9ipFRCCiUiXbvDiD9m7BgYPmkmwLeINnLxzVq4PY1L/RjmhRZOUSZkvvZcm2KOXhwYMShW5RIfABdam0pfdQyGxd0hAxPWiUjtQVrkQp8lEtlJZTTRqcevNJ30jXAjcQOyrVJrJguwSYHQsOHkL6yKcBzT3AinPeQnT79kEqlUCcOEGTkZTNJdSmchwlys88VR5jAosTEuDwYP+lpqbixedfhMrQpstTcywR1zEUis/0AOYC7WJB3HyFKKG6j0ojTKzN8Cd25+XNGzfjnTnvmK2sXWCWC5x+OEQXL16Mt99+W7c8Pj4e69evR4UKFYqdtpN3Qq83NWzJuv5KnZ5ik6go+5I+XafT/PxqIjZXtbMl47bhacHmXKFLh1GSGTRoEIqK9BNiaomJicH8+fMDUCIGw7e4K9UGgH79+hUrj30H9snJEQIcPHAQBw8c1MXrb9DvriwdMVquqTrsIeKkSa71tHkoayWjPKnBekbpKMXXBEDn2ChdaQ4XFIJTrKtfz/XPIUuaBcG2VDYzubZ2fcCl6lamKd0Z4oj40pRBSrdBRAQ+TqiMBpF6uXZkZCQIpeDElQRBqiB4lhYKt4JFAbRCOk2IKJLmCC5mJ2J/6l5cybsSFlLt4xnH8MU/K/HvlTPgOGFrueTXgkpckGoDBA5jqTZxrSOHEw4OziUq54hDFmcr46uWiX+l700AxMbGYu7HczF51mTDe4ArP16FjPR0yIJsyoOnvCzaphTgwQNEnGhMFmQDPC/EEfonhPSo8odIiBAOVx8adUUylPwaybUBxXlK0++mWjcEBMilGdvfpQ9+jjnXcvDDDz/gw/c/xNtvvY05M2dj5rSZmPb6NEyZOAUTXpmA8S+NxxuTpmHVstW4cP688DyGePxck8TaPpZqU4t/vjgsVyxbgZMn9GOhR44cieo1qqvzc7OsNpFMOZb+jxhOwIv948L5TXr+hYjnIFedQ8TzP+CqlyBPBCAspVKgpmIlcnmouC9NjjWieyNP0ODNLiAc8TgBNskeg8FgMBgMBiMcCU2bSgiSlZUFp9N6YEOdOnVUn9u1a2cZf+3atV6XKxi4c9PEjrZt21qG+3NA+k8//WQZ3qZNG7/lXRxK6nHkKRUrVsS0adMs49gNXvYnt912m2X4pk2bAv4wSsWKFS0lenv27LEdYM8IHtWrV8fEiRMt4wTzmDfC2/rh0iX9gyFKfPGwOUONXX3sTwG/nWQqGPUxIQRvvvmm5WAxnueRmJgYwFIFH7s67rvvvgtQScIHuwGMly9fDlBJQpu///4bKSkppuF33HGH4U1/di3hG3xxXRdIrNoJtWrVQpkyZQJYGt/h7X5ITU217Ktg7afQx+6ctm7dOjawIUD44rx46623Wsqrd+3a5bcHCsK1juJ5HsOHD0dhoV6uIjFo0CB06dLFrfTuuece9O3b1zLO1q1bsWbNGk+KGRDs2t3r169n5wMNdu1uKzFzaeLChQs4cMBcTHX77bcbiuvbtGlj+RDujh07/HZOC8U+AyV2v9effvoJWVlZASqNQGxsLFq0aGEafu7cOVPBlrecO3cO//33n2l4s2bN/C7mCVXC7bpLgl1329+b+/bbbwNSDkbwOHHiBPLy8izjmIkOgwWlFPv377eME2pl9iV33HGHZfimTZt8nueRI0csw+0k/QwGg8FglCbcEWsXXDkNviCw19OBhFLgnwvWbUyJRo0a4e+//8bjjz9e7PxiYmIwbdo0bNmyBfHx8W6tc/ScUiBoZPJSGxGFriPrUaPUqe/7jYrSD7S3wu8DxUNYVsbwDrt+PCMqVKiAhQsXerxejRo1cP78eTRt2tTjdT2hY8eOeOcdE2lVMeA4DhMnTkR2djamTJmC3r17o0WLFqhduzbatGmDbt26+SSf22+/3SfpMBgMRjjQtGlTn0x6XVhYiPbt25v2+XXr1g1Hjx51K61boiLdGjjmbbNIWl91B9FtsYcxjoQE5QwupkQ0aKBb5rx0CXk//uheARQUHj+uWxbl5v2JSEeUS6otCntcKhBefEF0ZbtE29JypTQbVNZuGwuuxHu1Os+GSowoLpDEPQaSHu3W1Uk0NRFkaZBih1NQVTw5SCEXclcUFao4L1xA+qBBoLm5quXlR7+AuAceCFKpXMRUTFDI0NSidMjLJcm2oHHnVQInQw0oAKB6RARmxcd7tAc/W/wZcq7lGIhVfeLgCTg+fTbCnQ2p/dH7m2L8PJlYJzRw5zkQtp8YZngj6/v6q6/xYP8HkZ+frwuLTmiEMtffKWZikYcYVljk22N027ZtGDFihG55VFQU1q5di0aNGhU7bUqBIicP6xOnjXSbUuSc0z8b16hZI9m9RjV1tIsAtqfCu+nGMCExMdHtMYDjxo3zuC+fwQgmtu1Tg/NajRo1EGkgVbbj4sWL4jlbyG/5yhW6ONUcDrTVPJutLZ3u+ks0X1NqXpMol7lqHGJY+0jCbeVX5xVh8jrEtY5SiK1dR7keAHSOjNWVK59SHCwoVN1hVP41rF6oGEKV2my1MJsDEXswiCotAioLs5V5Sf1gHFXLwJVxKAgiQHC9Q99rdt3114EQTs6TE+XRHCfKvglAFOXlRLG2wyFIoyURNeE45Bbk4VDqAfyTdhR5RXkhKdVOvpaEtSe/ws5z25HvLADHOVxibIVQm+OEZcJ3dEm1OU4UZxMODpUoW/zMcbKEnONcEm5XemI6Um6izFaQlKvXJyAY/vQwfLpyEWJi1BMJ5ubkYvG8xXDyTsgT31EIvSBEOIIpD6EvjufFcwYPXu63gyzPdk2QJ/TdAdJvwCXXlpZp5dpm/W+GE94xuXaI4ql92GS5ZgKbP377AzOmzUD3rv+HmlVrol/vfnhp9EuYMvF1vPH6NLw5/U28/ebbmPf2fCycvxCffPAJ5r89H6NHjcatTdqgY4tOmPDSRGzbvA2ZVzKRV2jz/Amxl0/r5NkWjB4zGqfOnFK9tv2wzboMGnr36a1L49SZU5g6bapl2axw+7ei2B/ZBdk4f/WsfO/B5Sx31UDiBnTVIQSqM7hSuK3MgIgRifRSr6hK17yoGqm2TVzq+qBaR/VXiqSsOKGetMLsX8D7KhkMBoPBYDAYDC8IG7H2+vXrsW/fvqDlf/jwYcvwuLg41KtXT7WsYcOGqF27tuk6f/31l+3g1lDESnTjLnYynPXr1/vlxv21a9ewfft20/DY2Fi3BvIEku7du1uGL1q0qNQ85NCnTx/LC/8rV64EsDRq2rVrZyigkUhMTPSroNYMu+NnyZIlASoJozjce++9luHBPOaNsJNM2JGTk2MZXloFPP6kTZs2ltt1+/btuHr1qs/zpZTaPohhJ8HwF/Hx8ejcubNlnFD77fmbO++80zL8t99+c3uARmmhXLlyluHJyckBKklos3LlSsvwnj17Gi6vX78+atWqZbrenj17bCdrKC525y6780coYfQgayhj1U4I5zaCt/uBtZ/Cn8qVK6Nly5am4WfPnsWPxRjkx/AcX5wXy5Ytayl7TExMxN69e73Ox4hwraM++ugj7N692zQ8ISEBs2fP9ijNefPmITZW/6CmkhdeeCHk2vXt27e37Fs6e/ZsUPqWQhm7dndSUlKAShLarFq1yjLcrN1doUIFtGrVynS9Cxcu+O2eTaj2GUjUq1cP119/vWl4fn4+vvzyywCWSMDuvou/JsYK1zooEHjbXxosmjdvjooVK5qG//zzz36bNCxUjqemTZuiZs2apuF//vmn7b1jRnizdetWy/Do6GjceOONASqNe/zzzz+2k0LefPPNASpN4OnRo4dl+Jo1a2wnUvcUq2sZQGjjMxgMBoPBEGjWrJll35dEXqr55GDuE5jn6IojhTty1v3rxIoVK2LZsmX466+/8Mgjj9j2eUrEx8fjueeew4kTJ/Daa6/ZTk6n5OAZcVJk+fk85bbUDHuXv77W8kJU4kPK6yed0koKlM8DygOl3SivvJ4mstv7pnQ8clmq+fLLLz2a8KZly5Y4d+6cR78bJTExMTh06BB69+5drPXtqFevnu2khMWF4zhMnjwZGzduxL59+3Du3Dn8+eef2LZtm9fXkpUrVy7VfYQMBqP0wXGcz/oOCwoK0LZtW93zmY8//rhH945HljW/r+qLJpGRiFcVbiCJMBP4aolISHCrDDGdOhouv/zKq3CmprmVBgDQwkLk//a7bnlc33vcWj+SiwBPKXhKZRkPlYQ8gkcRPHhxuUvSI+uQqVqORRXLIMl8hJJCFmdRaV2V0Ud8Ky43khtrFxk3r013kJCspPCComxw5akRdIQrfFYW0h5/As6UVNXyuP73o/yYF4NUKjVRFSqojh1e8dL+3vSyNaXC3Thu19gYzEtIgMPN/VhYWIhnnn5GSIcqj0UphqGKnwEEZ5MY2fPcXZUJtoNKhQoVbOO4O+Eag+EWBFi+bDkef+Rxw8nmI+KqoHq3hSCcmaRU3wLMK+R9Vrx9+/bh/vvv15WNEIJly5bZPltlR35hkdyGE6CalxKpDab+zoWZZ5F78S9d2g88NkBXTcrNO6PzLHW90U5qoo9qsNzdcz47xZcoHnnkEfC8/W+ufPnymDx5cgBKxGD4Btv2qMU5r2rVqh7nl5ycLJ9bi4qcWL1ytS7OvbFxcCjLaPVXrC6Ea3zpit+4mW5U80hX5sprQWW40XWhNi257jGIa7T5KIBboqNRzmByuc9zs+X3xODFad5zABzKMKr+3tJfhyIup3pR+b0yTQKAqm9bglNIQqU4qbz++Klbvy4IRwTpsyTQ5qT1HGJKLtGzIImOACDIpoWXECtCFE6n5aRiz6U/cCz9H51g2wp/SrVTc1Kw5cwmfHvyG6TmpCpk2pJQ2yXIFpY7FJ9dEm0iCbilz5Ck2+L2UEi1OXBwEIeUuizohviXcOJ64jqAeLxI5RJF3L3u6YUv1n2OsmXLqr7T50u+QPKlJFCeyn10PO8UPkMQaDup2BNCefAU4qR3VOx7AyihsgRb9r4r5drUJdeWW4aUinJbV5+cuFjuF1HKteVraT/ItV1C8PB+lSR2/rgTd7S7A106dcEbr0/Dr7/8Wixn1+mTp7H4oyUYOnAomte5GZMmTTSN6+p3NsfT46tixYq44YYbVC+rcf5GVK1aVZfGDXVuQGyM9fMw7grCbRKRK5VDqQdAeWn6BFFMTZQ1j/os7XqGhYjnKyKfo1y5Sss1earS0SyT6zxNRWyHNz8RZQPDwyqmJP4+GQwGg8FgMBglj7ARa//666/o3LkzNm/eHJT8N23aZBneoUMHOBwO1TJCiK0UdcaMGV6XzdfYza547do1r/No0KABGjdubBp+8uRJ/Pbbb17no+XLL79Ebm6uaXjXrl3dGsQTSNq3b48qVaqYhh8+fBjr168PYImCR7ly5VCtWrVgF8OQuLg4dOvWzTLOvHnzAlQaF3bnoAULFiA7O9syDiN41KhRQzdjZjAJRP1ghdX5m1E8oqOj8X//93+m4bm5uVizZo3P8/39999x6tQp0/B69eqhfv36Ps/XXYKZdyhy3XXX2Q40nDlzpk/zLCgo8Gl6gcaq7QYIbd3STlZWFj777DPT8MjISPTt29cwjBCCe+4xH6hCKcXy5cu9LqOWkydPWspy4uPjcdttt/k83+JiV2/7Y+KEYBHKbYRg74dQ3jYMF+70HbGbzr7B6jfpq99jnz59LMOt6r/icvnyZUsJpcPhwF133eXzfL0lMTERr7zyimWct956y7ZtpeWGG27AxInmDwgBgnD5tdde8yhdfxMXF2c7qc3MmTN9ej5wOp2GA1zCBbuHma2uO0sLhYWFWLhwoWWcAQMGmIZZtbsBYOnSpcUpliUZGRnYsGGDaXgonNPsrkkAYP78+QGvv+3K9Nlnn/mlTHZ1m53oNJwJdn+pv3A4HJYCqMLCQqxerR8M4i379+/HwYMHTcNr1qyJm266yef5GkEIQb9+/SzjhOI9XoZvoJTi008/tYzTtm1bREVFBahE7rFo0SLL8MjIyJDqu/I1t99+O2rUqGEafvHiRdtnPjyhsLAQW7ZssYxjNwEyg8FgMBilicjISLfErL4Ra3uLh9fO8oh3+xFnB//zfAKm1q1bY+XKlUhLS8PWrVsxffp0DBkyBH369EG3bt1w9913Y8iQIZg5cyZ27NiB5ORkzJs3D7Vr1/Y4r32nkoUBe+IIevVQQaoeeS5D9G+Vg3+d+gGhkVFW19N229+D/WMwIJFRuqhVqxb279+Pv/76C82bNzeNd/3112PhwoXYu3cvypcv71WeHMdh48aNeOGFF7xKR0vFihVx4MABcAaSCn+zfft2TJo0CXfeeSdq1KjhsXh82LBhfioZg8FghC7jxo3zWVr5+flo3bq1/Mzh+PHjsWLFCrfXv87hQA8bKYUdvmhKue+DoHJcCoBzUwYaN/BBEIM+W+fFi0gd8ACK/v3XrXRyN2wEn5WlWhZRpw5i/8+9vr5ILgoAFYQ8CqG2IPLhwYOXRdjSe/k7K0TbklAbkLYbdYku5Pt9VCGv1tgXodjeiiAjubFL7K2AqJIShUFiUlQdTwtVlJWK10uUUuPLiTCAFhYi/X/DUXhC/dxvdNvbUXHObJPrpMATERurEaC5jhNJrqa9RDIXsinEUIrwDtHR+LxKZbfL9NUXXyEnx83nF01OEKr720G6rvPpPXa7wyXY165MrBNW8DyPK1eu2MazGr/LYHjK+nXr8b+h/zMU80aUrYnr+n2D6IoNAVhJ2tSNidx835w7Tp48iZ49exo+C/zee+9h4MCBXueRmy89a6mpPbXtM00cZa2afXytLt2y5crivoH3y5/NBKZ2Am0x0OZbMEorhw8fxk8//eRW3Lfeeiso/ZAMRnHwRqoNAI0aN/I4z9SUVEiN5m1btyE5OVkX5764OFcZNcUR+gDUtxi1V+ZG30oryNZDZDmo/hrPDCG2cC2vvqKkmnDlZQKBILjuFK3vi/kjvxBW02tpJdvK5ZQCHAEcVL3coYpPDITdVJefXF4qa7BV5ecA5FOKIwbjmDt26SAKojkQByekQQg44hDF3ZwsiZZk0hwBIqRwQmSBNCEOcITAwTkACly6egm/XvgZB1L2ISM3w2QrieX0Q58DT3mcyTyNDafWYe3Jr3E++6xOpu0gLuE1J4qsiUKC7ZD05MRhsB2kbSNuL6WEW9xuBET8y7m2j5yPJDJXxCcOlVhbOhLbdWyHNd+tUcm1CwsK8ck7nwoSbUrBwwme8iiiPHjeKS+nlBel2+IEeIpeSeqUPol9d1S85iW83NyT+9Pk/jbI7TCtXFvCJdum6nOT5h67lVy7NAmpQ+n7SMelp/BOHrNmzkKvHr3w11/6yXW8wVnkxLuz5+L48eO6MHcE1KZxzDoN/Ync722fr1353fl+Bc4C/JN+RJZlE6LuCpP7t+GS+ssFJa4aTqqNiGJt9dzwooRbTsf1vZQyb+UkAtq+Zt1x58v94WU/IIPBYDAYDAaDEaqEVc92dnY27r77brzxxhtwOp0By/fatWu2g2fNpG+PPfaY5XpffvklduzYUeyy+QO72apTU1N9ks+DDz5oGT579myf5CPB8zzmzp1rGceuTMEgIiICDz30kGWcMWPGICcnJ0AlMseo89/XaAX2SipVquT3/K14+OGHLcPXr19vKWP0Fip24Crp3LkzrrvuOtN10tLSMGXKFL+VqaTj72OeEBJSx7xd/ZCWluZV+vE2Dz+fOXPGq/S1sE47Abu67+233/Z5u+vdd9+1DH/wwQdNb/plZGQUayZOT7D63QFAQkKCR+l98MEHmDNnjuXLHwJzX2JXx61YsQK7du3ySV7//fcfOnfu7JO0gsUNN9xgGe7LCWTy8vLceig21Jg9ezYyMzNNw/v27Wv5W7M7d82fPx95eZ4PTLfC7lrivvvus5WqBZJAXdcFCqt2wsWLF32+v33VToiLi7McWOztfgh0+wlgbSh/8Oijj1qG79ixA19//XWASlOysTo3Xr582SeCYbs6asmSJV5fO2n58MMPLc+D3bp1C3qfiRHPPvsssjQDUpV06NABQ4YMKVbaY8aMsR0U9MEHH2DPnj3FSt9f2LW7t2/fji+//NIneaWmpqJPnz5IT0/3SXrBwK7d/ccff/gsL6fT6fPfbiBYtGgR/vvvP9Pwdu3aoWHDhqbhoXhO6969OypWrOjTPIuD3e/14MGD+Pzzz/2Wv1FfcMeOHS2Fovv27cOPP/7o03L88ssvlg96xsfHl2ipqL/7S4OJ3e//3Xff9fnkDHZ9hg888EBAB23Z3eNdvXq12wPOGOHFN998Yyl5B+wn1Ak0Fy9exEcffWQZ584770SZMmUCVKLAw3Gc7T312bNn+6xf47vvvkNGhvngptq1a6NNmzY+yYvBYDAYjJJC69atbePkpe73PiOfDDD2NA2T+Jqmx/4zxZ8QNS4uDt27d8err76KxYsXY/369di2bRs2bNiAxYsX45VXXkGXLl28mgBm78lkQDFI0IV2eLpyudF7yPuB8vprx8ioSGHgoHZfEaLaZlaDxUPEXccIE1q3bo2DBw/it99+Q4cOHdCnTx+88sorWLt2LVJTU3H27Fk89dRTPs3z3XffxZw5c3ySVnR0NPbt26cSAwSSypUr4/XXX8f27dtx8eJFFBYWGg7SNmPSpEl+LB2DwWCEJoMHD0ZMTIzP0svLy8Mtt9yCpUuXYtasWW6v5wDwaYL7ElwJ6x409/rXtFJnIzTTuBiGOcqVcys/R9WqKD/aeGKLolOnkPx/PZH90cegBrIkCT77KrLefFO3vMJrrwJuTiwR6YgUZTwK9RTRK4qlTzwVpcfUpdyBem1AksgoZDLUZeAQJUG8WsCljad5L62rRBJum/WhKmXfSlyycFeyunhK+Xc4QSkuvzQO+b/+qlocUb8+Kn26yFDmHiy4yEhbeRoFBIEUjH/J8jrUeDkA1I+IwMYq1pOgSzidTrz79juml45Wkh8dZhL3cCLUpdpKmFgnLPjmm2/citeqVSs/l4QRLlieN80aYwqKiorw/HPPG64eVaEuat/7LaLK17NNRx1GcS1fL+n2lPPnz6N79+5ISUnRhc2YMQOjRo3yOg8AyM4tgGpjqbabWMMSzbmQuiLyeZnI+kcv1h7w6ADElYl1peKlRJBqGwCqj+w8XVqxG68gUb16dYwYMcLPpWEwAoQbbfAOHTp4nGxKsqu++WzZZ7rwZpFRuFHsR9CedeXrMVEgKrl4zQTYwnWc8Fct/VSHKaXbgqxT/U/Z10BUfwVkZSgBCKGKFFx5G6XVKUo/mdsVnkca74Sk4lYqR40uD43k2oAg19aGuf7q5doAVaRJXDJtQlTbTZJqEwBZPA+jlkjrNreKa4vxCQEoAaFEljzrJdKckD7HCfJpzgFCODFuhCCTloXVBCk5Kdhz6XfsOrcDJzKOIStfPa7Gl1JtCopLVy9hd+IvWHV0OX48+wOSriXJsmsHccDBiZJsThJkO8ARhyjUdi13iGEOTpRmQxlf2OoOONRSbc4VzoGA4xxCvoptRyAJtqVtKmwDIdx1JAnbUTy2CIfb2rbBqq9XITomWv6+a1d/i/Nnz8NJncLkdxAk2U5xIjwKUaotvBP65ZxSfx4FFQ9EV++asEwQYlMQQsT+PF44RiiRBflauba8D+SPYjjVtxuV+5ynPJSybOmzIXrTvN5g787LaN0QIFz7GbKzs/HQgw9h8sTJfvsOTqcTM2bOUC2zk2rb4uFx4I7s3W0ZvIfHn933MQs/mLIfBc4CVfmNvlexoDavUENZLg9/9+H622QwGAwGg8FglHzCSqwNCI3rSZMmoWvXrjh58qT9Cj5gypQplvLUiIgI0wHmbdq0sR0w+cQTTwRESHzs2DG0atUKFy5csIwXExNjKeeyG0jsLkOHDrUcAP/tt9/i559/9kleALBy5UocOHDANLx8+fLo37+/z/LzJXY3b0+dOoVnn33W7xeflFIsWbIE999/v2H4Y489hrFjx6LA4oFDb+B53lL206BBA7/k6y7333+/rWx1+PDhyM0t/iApM7KystC7d2+dGMXhcNgO+nj33XexefNmn5dJy9WrVzFkyBB88sknfs8rUNxzzz2YOnWq3yZ7yMnJwbVr10zDA33MW4l5AODQoUNepV+3bl3LcF9KSpKSkvDss8/6LL1w5r777rOU7B09ehSLFy/2WX5//PGHrQjOSp63Zs0adOnSBefOnfNZmbRYSU6joqJQq1Ytj9KbOnUqxo4da/n6+OOPvS22Xxk8eLDtANyHHnrIK4FrYWEh5s+fj+bNm+P3338vdjqhQJMmTSzD161b55N2W2JiIrp27WopygtFDh06hLfeessyzjPPPGMZ3rlzZ8t6MDEx0VbI5QnHjx+3bcM8+eSTPsvPF/i73g40Vu0Ep9Pp0wlsVqxYgW+//dYnaRFCUL16ddPww4cPe5V+QkICylkMIDt9+jTOnz/vVR4SlFJMnz7dZ30CDBf169dHz549LeOMGDEC//77r9/LcvbsWXTs2NGy/yScsTo38jyPo0ePep1Hw4YNcccdd5iGX716FZMnT/Y6H4mUlBTbejXU6igAWLt2Ldau1Q8QkIiIiMCHH35YbHlmVFQU3n//fcs4lFKMGDHC51JQbxgwYIBt39KwYcOwf3/xBUM8z2PZsmVo2rQptmzZUux0QgG7dveWLVuQn5/vdT6XL19G3759fSrqDgTnz5/H+PHjLeM8/fTTluFNmjSxfGjc1+e05OTksDmntW/fHk2bNrWMM3r0aL9MaFNQUIChQ4fq+mscDgeGDh1que64ceN8dt7jeR7jxo2zjPPYY48hOjraMk44U9Kuu5T06tULNWvWNA0/deoUFi5c6LP89u/fjxUrVljGsTu+fU27du3QsmVLyziPP/54QCauOnr0KFq0FFu0bQAAIABJREFUaIGkpCS/5xWqJCYmokmTJti5c6df88nMzMTo0aMt47gjcJbo0KED3n//fd1kCL6EUopnn33WdhJmdwdJhjPDhg2zDP/555+xYcMGr/PheR4zZsywjDNkyJCATgbAYDAYDEY44I5YOz811PumieaTZ6NJL2YU4lKGfycSLy7nUrKQnHkN+iHt6mHqrndm353IMgCAAE79942KjHKZAohVatREoK1f6Mme8OVAdEZ40bZtW/zyyy9Yv349Zs6ciXvvvReVK3suG3UXX/TBcxyHnTt3ok6dOj4oke+oV6+efSQAderU8alYlsFgMMIFjuPQq1cvn6aZm5vr0cTUBMDHCZXQNDLS7fjeoBQUyVB1mBYzaZRyGefBZIHlnnkasSaTItKcHFyZ+gaS2nXA1SVLQbXjOYqKcPn551F0Xj3WqszABxF7d2+3y+AgDilHUCqKeWQRDg/Rj62Q4Sgk2lQh8JEEjFSUVhG9e0OSLqpQNd9FrRQ12BFWcmNlPG0XJwexHa8ohHYdKUghElKuEk7k/fADcr76SrWMS0hA5eWfgbMYcxcUCNF5WngqyNUkwZoSpQ5Nvdxa6EYB1Ixw4Ik49yZ9Wfu18BymW/vfYu6mYOCt1FSfoM0r1GBinZDHnfFQhBB06tQpAKVhhAfenVz3/LkHiRcSdcujExrhun7fILKs1Tgrg/OCuCg7x7sxmUlJSejevTvOnj2rC5s4caLt83OekJWjeRZR1aaS3pi1rSgu71tkmO6jT7p3L9/VfmQwPGPXrl1ujwHx5fNgDIY/sW2vuzmxzd297/Y475SUFFBKkXE5A+u/W68L7x8X57pVBpOmP7U+o5tdKijT5DVx5D4FUNU9TLPLD7O0pFt8BK6Jbo3KSgC0i4lGhMF9t+XXrmrSVttSjSTb2s/aPhBt3krVsqBlJqJDWHs/V/xLhEnolKEniix8KFS4T0kohByoq9OFEEGyzREOHCUAJ5iJOYckqnYJpyOIJIwWRNuynBocOM6B3KJcnLp8Cj9d2IFt/36Pfcl7cT77HLILss3LZgNPeaTnpuFY+lHsOLcdq44ux+Z/N+BY+j8ocBbIAm1CpL+SiFzakoIAnCMEHCeIt6XvQ6AQi4OIwm2XRFsp4XZ9V4dKyi2tJ4jHOVneTWS7s7A9hXu64nvxs3Sfl1McBR3v6IhPln4Ch0Pol3MWOfHxnI/BUyd4sX9OKaqWPvM8Lz7XKUi2KXWC5yX5ttgvRwUpt7Au5M/SscBT8ddDXX0tSrm2S0ivbCaay7Xl5dD32ZlKhK1OJu5cAgS6iVmMyxKf99H4AenYJITg5ImT6NiuI9Z9u87v+a5etRrHjx9XHWtarMLssJRii/3WHr8s8vC4fDbfTRuW78zHgZR9AIj4m1TWKMqaRTr/S/tWmqhBGUOMTyCHScsgvVNVpGIc+Vgx+S7yRJ3iEumcRFzbW5rMU3WO0Xz2CGUjwMM+wFD/bTIYDAaDwWAwSh9hO5Lv559/RvPmzTFhwgRkZxe/Y8iOlStXYs6cOZZxHn74YVStajzjOiEEr732muX6Fy5cQO/evXH58uVil9OKgoICzJo1Cy1btsS+ffvcWsdKUnfkyBGfyJzq1KljK7IeMmQIrly54nVe58+ftx0EPWzYMJQt697DPYGmcePGGDBggGWcxYsXY8qUKX678Dx79iz69euHoUOHIisryzAOpRRz5sxBx44dceLECZ+X4cCBA8jLyzMNb9eunc/z9ITY2FhbGc2RI0cwfPhwn+6nQ4cO4fbbbzcdiPH0009byvIppRg4cKBfJaZbtmxB8+bNsXTpUr9JqIMBz/OYPHkyunXr5hfJr52wKdDHvJ3Ie/16/U1AT7CTlGzdutUn8tiff/4ZrVu3Djshlr+IiYmxncBh7NixXgmTJSTBvhV33303GjZsaBln9+7daNGiBb744guf13uUUsvzYZs2bRAhzhhdmqhWrRoGDx5sGScpKQnt27fHDz/84FHa165dwyeffIImTZrg+eefx9WrV70oaWjQokULRFoMSDl16pTXAyjXrl2LW265Jewk5CkpKbj//vstJ2Jp164dOnfubJkOx3G27fvXX3/dJ2LYgoICDB48GIWF5oPcb731VrRv397rvHyJXb29cePGAJXEN9i1E3wxQUF+fj6ef/55PP744z6dLMhqX5w7d84ruTYhBK1atbKM44ttk5mZiQceeAATJkzwOi2GMXbbNiMjAz179sSlS5f8kn9RURHee+89NG/eHL/++muJvakdqHPjiy++aBm+cOFCj9tMRlBKMXz4cGRmZprGuf7663Hvvfd6nZcvycrKsp1EY8yYMbjpppu8yufOO+/EI488Yhln3759tgLuQBIbG4vnnnvOMk5WVha6dOmCr7/+2qPfakFBAVatWoWWLVti0KBBSEtL87a4QadOnTqm/fKAcO5ctWqVV3ns3LkTt9xyCzZt2uRVOoEmOzsb9913n2Xfer169UwnDFUSyHPaiBEjLMtcp06dkDmnEUIwZswYyzjJycl46KGHfNq2PHfuHLp27YqlS5caho8aNcpSZL13715bEai7vP322/jtt99MwwkhJX5iO3/3lwaTyMhI2zpp/PjxOH78uNd55ebmYvDgwZbi4TvvvBM333yz13l5gjv3eM+dO4e7777bsj3mDfn5+Zg5cyZatWpVYie/cRdKKY4dO4auXbvi0Ucf9ctEczzPY/DgwbYTVN1///247rrr3EozPT0dzzzzDNq2bevTCaWVvPfee/jmm28s41SrVg0PPPCAX/IPJZo0aYIePXpYxhk5cqTXQvwFCxZg7969puHR0dEYOXKkV3kwGAwGg1EScUesXXDlNPgC4+fSPMZf3dy2UmbFiECDuH8cv+aPUnnNb/8kKoaxK2x8uq8gfS8j6bZ+PUoNxNpRinvpxdxPVPfGq+QYDJ9z+PBhbN++3et0VqxYgbZt2/qgRL7F3YmE0tPT/VwSBoPBCF3efPPNoOY/o0JF/F9MrGUcX7SdzAS8cngxfC9KuLg49wvDcUh4fwHKPGjeF+pMSkLmhIm4dHs7ZM15G86LF0Hz8pA+chRyv9+qihvTrRvi35zlfv4AHFyEKOjhNQILlQpDXiKIMagijsus5XJZSHIehc+aKlOWFqglFi7Jj0vIQ1QrKbCzn2sXUwPpjyYvfVLh11rnc3J1y8oOegJFZ/5F3o6dHr2MKDx6VBePL+azHLxmcmWjrc0rwuQX1fqTqHw8aEVmSkZXKIdINyYtOnniJHinU3cuMBX9SPKoID+7Fuz8tVAf/itG5kysE4KkpKQgJSXFNl7VqlXZRLAMn2F2jV+rz+eIiKumWubJ+SbzWvHHmaampuKuu+4yfHbl1Vdfxeuvv17stI24nJ2nsXzqLYQ6AarQWENB2nFcPaEfQ9S52x2o2+AGMa5mbaJJMQQmnmCEJ3bjASXq168fMs9nMhhW2LYz3ZRqA8L9S08nZC0oKEDmlUx8/eXXyM9XT7oQAaBvbKxh81krijbrU9EKsKVlvOKv0RpE7m+Q1lVPwMQrXk5NmkbxKFEv08ajAMoQgjZRUboS/ZSXL5bAtR3Ukz4RUI0YWy0rFfXOVBI+u+Ip3yu3oet7U1XeHCALsqlieR6lmJ2ldxRFx0QjOjpKkEODg4NziFJnQfrMEYCjkhCagONEUbS4PIIThNMgBA5RGM2JUmhOFlI74ODE9SW5NSUocObhQvY57E3+C9v+/R7rTn6Drf9twe7EX7A3+W8cSTuMExnHcTrzFA6ePYB1m9dh0ZJFmDFjBl6d9Co2H9uEdSfXYtXRZdhw6jv8cel3nL1yFoXOIlmMzcnSbwc4WaLtcAmxOZcYWxKAy+XUSrM5hywSl6TZDs4lFXfopNsOxXJFHkSzfaT34ITtKotrObHbQiFoF3+/ffvdg4lTJ8r7cePXm3Dm1Bnw4OGkTlmyrX1PwcPJC/14Tp6XZcEUonwbPHjeJdMW+lLUn+3k2krclWu7Ymnbml52tvpqPW+Q8gwRwbZ2IgL3CyOur6lDNm7chHa3t8exY8e8L5wbFBUVYfyr5pMJFa8viMovQze2+MiIfI5XxHfrpavllFmr5d0WX0z3Pd0Ri/+dtAcFfKHw3Yi63gFRSLLFL0nFL8pxnBjFJVBXPhJE5PfK52moS96tPE6kZWJx9fcSDL+i6Z6kmg+EkOLtd22CHvYDMhgMBoPBYDAYoUJY3xnNz8/H9OnTUa9ePcycOdOnYmpKKebOnYsnnnjCMl5ERISt/Khv377o0qWLZZy9e/eiQ4cOPpURO51OfP7552jWrBnGjx9vKSTWYictmzdvnrfFAwBMnjzZ8gb96dOnMWDAAI/KriU9PR19+vSxfEC7TJkyeOmll4qdRyCYOXOmpRADAKZOnYqRI0d6tb20pKenY/z48WjcuLHbEog9e/bg5ptvxvjx430mE+B5HlOmTLGM06dPH5/k5Q2jR49GQkKCZZwVK1bgqaeeQpHm4TVPkc6Bbdq0sexci4+Px+TJky3Tys7Oxl133YWvvvrKqzJp2bdvH/r06YNevXr5RXIQKuzcuRNNmjTB1KlTfTbZQ1FREaZOnWoa7nA40LNnT5/k5S5169ZFhQoVTMN///13rwSvDRo0wPXXX28a7nQ68dRTTxVbzp6bm4uXX34ZXbp0wcWLF4tbzBLJ6NGjLQX8V65cQZ8+fbySTeTn52PgwIH4559/LOPZna8kLl++jIceegi9e/fGoUOHil0uLcuXL7eUiIdCXRMsJk2ahDJlyljGSU5ORvfu3dGnTx98++23pufEpKQkrFmzBoMGDULNmjUxfPhwnD592h/FDgr/z955x0VtNnD89+SOqYiKEwdqnVARFdyiaN0VK0UcuOoWR/XVOtFaqdbdWifuvbdi3YoL0SqKe9eJiiKiAgKXvH8kucvt3ELQfPkcd5c8K7nMJ8/zfZycnNCgQQODYf73v/+ZJRF//PgxgoODERQUlK0dEO/fv2/xNeZ///2HgIAA3Lt3z2C4GTNmiGqU0rt3b3h4eOid/+nTJwQGBlo0+IVCoUCvXr2Mnt8mTZpkckMaW1O+fHmDAwedPXsWFy5cyMYSWUbTpk0Nzt+8eTMOHjxodvoXL15ErVq18Pfff5udhj6M3V//9ddfFqXfrFkzg/NnzZplkbz70KFD8Pb2xvbt281OQ8I49evXNzr42J07d1C3bl3Rg6aJgWEY7NmzB9WrV8eQIUNsOnhdTsDY/rh48WKr1KkEBgbC19dX73yGYRASEmLRdSzDMBg1ahR27zY8gn14eLjBAT8+B2PHjjV4T+bh4YEJEybonW8Ks2bNQr58+QyGCQ8Px7Nnz6ySnzUYPnw4ihYtajDMu3fvEBwcjICAAGzatElvvfibN2+we/du9O/fH+7u7ggNDUV8fLwtiv1ZIISgefPmBsOMGzdOVEcyTRITE9G3b18EBAQYlWtakydPnlh8LE5MTESLFi1w8eJFg+GmTp0q6vjwww8/GDx+8oP2WXK9YcoxLScNdtWtWzejg4MdO3YMHTp0QGpqqkV5KRQKREZGwtvbG2fPntUbzt3d3ajIc9KkSdi4caNF5dmxYwfGjBljMExoaKjR9ZPbKV26tMHnAf/++y9Onz6djSWyLoMGDTI4gMHHjx/x/fffWzT4S2ZmJkJDQ41Ko409H7IVQUFBRut4Lly4gIYNG+Lu3btWy1ehUGDDhg3w8vLCuHHjtDrgfO1s2LABFStWRL9+/ay23j99+oSePXsaPRcRQsy6Vr1w4QL8/f3RrFkzHDt2zGqNiCMjI/Hzzz8bDTd27Fg4OjpaJc+czsSJEw3Of/bsGQIDA82+5jp8+DB++eUXg2HCwsJQrFgxs9KXkJCQkJD4kvHy8oK9jo7VmqS/tm79lXWe4RlIQ5RoWxUu5lbOFGufuvZU8E1Hpz7lf77XuUqirRJyC2GnMQo9Ym2+M6IQhv+9iPK7Wv664qjlSIRflHF0vav1nFdbEpF/OezZsETOo2PHjhbf+02ePBmdO3e2UomsCy9WMMaHDx/w8OHDbCiRhISERM6jQoUKBttEC5HJZFbNe6hLPnQ10tZTLNaoydQlg9L9WTs3YqT/jFZ4uRwF5sxGgenTQAxIuek3b5Dy519IqFUHL+rWQ9r+fwSJELiEDUSh5UtBTGxvISOU2nIwDM1KeATia4YTZShFPUoRN5SX26p5/PpjpSP8dMFUrsxqb7qF5gyjNV1znStlV7RK7mNMwkGgEmeowgo+Maqyfwmk/PkXXnftZvJLF+8XR2qFy7h82axyZXHtndQla+q/hz45G781Kecx6uH06W4aORrfP7OysjB75hw2HX470NoUcta2oXdb1WkS0nhZuywGpECfJU1JrJNj6Nevn8GBq3l8fHyyoTQSXwMMA5QoUULnvNRnZ7hP5h0Ik96b10fw5cuXaNKkCW7cuKE1Lzw8HL///rvV6/DevE9Xyq7FHUsZpWgu6dx8aJ7zKBmFX35jnz2bU1KtQ6ywWvcLuv6SsIzNmzeL7te9Zs0a2xZGQsIKGDu2EYoonyfpfEH9u0wmQ4ECBUwux+vE11izVnufaezoBDeKAgWovQgAiuE+sx5dyPjpgjCA9i2GrsM99xROa65K5anSS/PPzzRvX/hHZdCKo54vL0/lIwoF3QwAfx11NwmKLHziZMN8HvwTBeFthfC+U7NsyqtdRhVeOIkGtJZNBuG6UU8bRD3PWe+T8Vyh7flo2KgBHOztue2FAkOrnkDKCAUw6hJoEMKKsTlJNLiXjMg4+TYfnp0mU8qpVZ8JCGQyuTIdwom3FYwCKZ/e4en7J7ibdBvxr+Kw/98oNPJtjGplfPBD6x/Qt1dfTP59MlxruiBJ8RofMt4DICoBNkUJhNVCuTZRloOXXrN/Qgm2jJVnUxQoSsaWH+xysGJujfi8tJviBdsygUBb9Zlw02VCkTaEUm12XbL7qWr9sUJfTq1OwE1T/Q7/GzkcP3Zg++UxNIPImUug4OvmaBoMFKBpBWiaFkxn2Onc9sqKuNnwtFKyTYOh2blsXRm4uhPxcm31+kL1jVso19Z1jDNbrm3sAvNzXyoKDwYmXgznxGtdmqbxe8Tv+CHwB6SkWGkweZHs3rUb0SeitaabVP+jJr7mEByY1YZtEyu/Np6p+kvHtqA3Hz0nSUODyyV/SsbVV1fAgAGhKNW5QW1gefalFGcL8hAWjwul9g7lZ+E1h6CNis72Lowyf/V5qs+85FsTMbuN1rrQiEQMpWLiT5vT9kkJCQkJCQkJCYmvl1wt1uZ5/fo1xo0bh5IlS6J3796Ijo42W7oJALGxsWjSpAmGDx9u9CHz8OHDjYoBCCFYvHix0c6qN2/eRPXq1TF9+nSkpWmPbC+WDx8+IDIyEp6enujcubNRcZ0umjRpYnD+/PnzERUVJTq9jx8/6pRxenl5ISwszGDcI0eO4LvvvjNLgnrr1i00bNjQqDAmPDw8x3duLV++vCjZaGRkJGrWrIkjR45YdPN59+5dDBs2DB4eHpg2bZrJYqlPnz5h2rRp8PDwwLhx4/D06VPjkfSQmZmJgQMHYs+ePXrDNGnSBGXLljU7D2tRoEAB/PHHH0bDLVmyBE2bNjVLIpqVlYW1a9fC09MT4eHhooQKgwcPhp+fn8Ewqamp6NChA0JDQy0SUNI0jUOHDqF169aoUaOGSceK3Exqaip+/fVXlClTBr/99htevnxpdlrp6eno3r07Tpw4oTdMu3btULhwYbPzMAeKoowOFNGzZ0+Tlv3Zs2fIzGQ70RFC0LFjR4PhDx48iK5du+LjR/EdDWmaxtatW+Hp6YkZM2aIakD2tVGgQAH8/vvvBsPcvHkT9evXN0uU9eLFC7Ro0QL79+83GK5Hjx5Gj1WaHDhwAN7e3vjxxx9x5swZi859O3fuRL9+/fTOt7OzQ7duuhs3fw2UKFECU6ZMERU2KioK7du3h6urK8qWLYs6derA398fPj4+KFSoEIoXL46OHTtizZo12f6QKLsICQkxOP/WrVto164dkpKSRKX37NkzjBgxAhUrVvwscttNmzYpz3GmXtdlZWVh2bJlqF69us6Gi0J++ukno8IqHgcHB8yePdtgmMePH6N+/fo4f/686PLyvH37Fu3bt8f69esNhmvZsiVat25tcvq2RiaToVGjRgbD9OjRwyTR5NOnT5Xn7eymTZs2BkXhABAcHGz0XKPJq1evEBYWhlq1atlMNGrs/nrFihXYunWr6PTS0tLw4sUL5Xdj10/p6elo3rw5/v33X9F5AKxQv0OHDmjRokW2CkW/ZubOnWtwsBMAePToEWrXro3w8HCLzqFpaWlYvXo1fHx80K5dO4tkqLmJOnXqGKyfe/z4MQYPHiy6XpFhGJ2NjQkhRqX5b9++RaNGjcwaFCA1NRV9+vTBrFmzDIarXr06evXqZXL6tuTs2bNYtGiRwTALFiwwOqCLWIoXL270XufDhw+iZITZRb58+TB//nxRYaOjo9G5c2cULFgQpUuXRu3ateHv748aNWqgWLFiKFSoEH744QcsWbIkWwdlyU6MXXe/ePECLVu2FC1Pf/36NX799Vd88803WLZsmTWKaBLHjh1D6dKlMWrUKJPr9RmGwdatW+Ht7Y2YmBiDYZs3b2503fFQFGV08JGkpCQ0atQIhw8fFl1entTUVPTu3dvoMa1GjRr46aefTE7fltjZ2YkamGXPnj2oW7cuLpvRCZqmaezduxe+vr4YMGAA3r17ZzTOhAkTDNYbMgyDrl27Yvbs2SbXkzEMg7///hshISEG4+bNm1dUPXluhxCCgIAAg2F69eqldv1ujGfPniEjI8PSolmFvHnzYtq0aQbD3Lt3D/Xr1zdr+05MTESbNm2wc+dOg+FCQkLQsGFDk9O3BoQQREZGGh349tq1a/Dx8cGMGTMsesb7/v17LFq0CJUrV0ZoaOgXNRCdtcnMzMTSpUtRsWJFfP/999i3b5/ZdRaxsbGoW7cu1q5dazRs37594e3tbVY+APvcu2nTpvDx8UFkZKSo47ounj17hi5dumDAgAFG68QrVapkdNCFL4l69eohODjYYJhz586Z1f5g06ZNaNu2rcFtrXDhwlYbKEhCQkJCQuJLw97eXtS1VHqi4YF3rI8ZyhKdQhbN7twa87h+gKdu5FCxdvxTqC+D0MynbQpT66auEUbZ+Y5RAIx2/YGdPSsnFPq52Y7RwlC6OgcyOj+qx5KE1xKfn7179xptG6GLvHnzwtvbG/369cOhQ4dy/L1Fy5YtRYUbP368jUsiISEhkXMZNGiQqHB+fn5WGxgvxNkZv7gYHnw62zDj0kxT/kvszBh0lxDk6RoKt6VLAGMDQTAMFK9U/ZwoNzcUidoH1/HjADMG/CWg1FTGKikVLxQWCHNUc9SmCWOxaQo/aEtEGI1rbt11xkRtPsOLftTC6jBVCZZFazJ/2a9PaqKRJv3ZbT1fNp8+vNdawzSglLPz8FsZ/1l9OtSm61OG8tOmuOYXtZtHLowEoPtWWi0H7iOjtp8ItjEdpjfGhD8x5CQBjLWF2rrSt1iwLTZ4DlqvXwIpKSnYu3evqLCjR4+2cWkkviaq+VTTOT31uXY7NeUhX191nuC48DpFW2hpjOfPn6NRo0Y62z5PnToVERERNhkY701Kqo6puoxuQpkng0+vruPTmztaMUN7h6JiFcNuArUs9CAdZSUMMWTIEFHhatSogXr16tm4NBISlmH0utJMiWy5cuVMLsvZM2cRc1b7HPijs5P+vIn6PZq+ezLNaer3a+p3OZSTE+zKlIZjdR84N2wI5++aIE+zpnBp3AjOvr6wr1AeVD4XMIQCDUDBvbghv6AAA5p7Cf+E8xVgwBD1cgjHsa3voF2nxQCY+yFFWWb+Py8S59GUiAunC1Yb7ytWXkKoCcs14vDTebk2gUoCzsqYgeMZadiRqrud59+RfwOgQBj+uSefLgEYVqjN/lEAlx5hCCvSplSiZ17eTlHsPIpipdO8gJuAgKJ4OTU7jSJy7p3LgZNzy4gcYIDVU9fjf61G4tl99X4RvSf2hEfF0mx6GgJtGSjIKFZ6re+lDC8QaKuk3BTkRCDcptj0KMKlS8nU5dqUnBN3s8ssI6rwKmE3ty4gA6fUBkVxInJu3YEXaIMXaXPrk3uGrC7CBSju+8LIhahYsQIA4OjeY7h19TZoKECDgYLhxdmsYJthGNBQKAe9o7kB8VRSbX4a95lm31XbI/cd1pVr68JkuXZOl2oLsVCwbSuMFkUQICUlBR2COmDypMk2K48hGIbB4CGDkZXF3luZVuejIbUWirRFyrM1RdtiXzoS4nYO3aJtvYJtvbuDcJ9jcPLxCWTRWUJltbKFCyVonkIo7vwiPCbRDAjDnmEoQkGp0OaOVcIzD0P48gvr//nlprnpjO6NTFN8LTzhWoDy9zSzzlR0PlIdoISEhISEhISERA7gixBr86SmpmLFihVo3Lgx3N3d0aNHD6xcuRLXr1832LkxJSUFp0+fxpQpU1CjRg3UqVPHoMyUp2rVqvjtt99Ela1SpUpYuHChqGUYM2YMPDw8MGbMGFy4cEGUzOf58+dYv349OnfujGLFimHAgAG4c0f7YZtYWrVqZbBxnkKhQGBgIIYMGYLr16/rvMFJS0vDwYMH0adPH7i7u+sV0k2dOtVopfOZM2fg5eWFWbNmiRJHJSYmYsKECahevTpu3rxpMGzNmjUxYsQIo2nmBEaNGoVmzZoZDXfjxg00a9YMderUQWRkpCj5oUKhQFxcHGbMmIF69eqhYsWKmDt3rknyWl2kpKTgjz/+gIeHB77//nts3LhRtPwrPT0dO3bsgJ+fH5YsWWIw7MSJEy0qpzXp06cPWrRoYTTcyZMn4enpiQEDBuDff/81WFFA0zQuX76MiRMnomzZsujevTsePHh4tgSkAAAgAElEQVQgukxyuRwbN24UNXLqhg0bUL58eXTp0gX79u0TtQ18+PABhw4dwvDhw1GmTBm0aNEC//zzj+jyfUkkJSVh0qRJKFmyJIKCgrBt2zZ8+PBBVNzU1FRs2rQJ1atXx8aNG/WGI4QgPDzcWkU2iaCgIIPzb9++jerVq2PRokV4/fq1zjAJCQlYvnw5mjVrhlKlSqnJvQYOHAiZTGYwj02bNsHT0xPz5s3TK6VhGAZ3797FnDlz8O233yIkJET06NpfKwMHDjQqTr979y5q1qyJ0aNHixICffjwAXPnzoWXlxeio6MNhi1evLhRQa4hduzYgQYNGqBq1aqYPn26aAEZwzCIi4tDjx49EBQUZHCwgr59+6JEiRJml/FLYMiQIWjTpo3o8LxsMjY2FqdOncKVK1e+WKGfJl26dIGLi4vBMMeOHUPlypUxadIkxMbGql0jZWVl4c6dO1i1ahXatWuHMmXKYM6cOaIG1LAVL1++xKRJk1C6dGk0btwYM2bMwOnTp/H69Wut65iPHz/i3Llz+O2331CpUiX07dsXycnJBtMvW7Ys/vzzT5PKFBQUZFQI+PTpU9SrVw+DBw8WNXhIeno6li1bBk9PT6MNj11dXREZGWmThpfWwNh5++bNm0qRk7598/nz51i2bBmaNm2qdd7OTvLkyWNUDvvhwwe0adMGwcHBOHbsmN56gLS0NBw+fBi9e/eGh4cHFi1aZNOBN5o2bYp8+fR3WGMYBiEhIejfvz/i4+N13hekp6fj6NGjGDBgAEqUKIHFixcr55UvXx6tWrUyWIaEhATUqVMH/fr1w/nz5/Uub0pKCnbu3Ing4GBUqlQJ27ZtE7mUEtagRIkSWL16tdFwmZmZmDJlCjw8PDBs2DCcPXtW2fjBEImJidiyZQt69OiB4sWLo2fPnjYTyudUnJ2dje4vy5cvR6NGjfDPP//oPO/SNI2rV69i8uTJqFKlil5hW/369Y3Kmt++fYuWLVuiW7duuH37ttHyZ2ZmYvPmzfD29saKFSsMhrW3t8eKFSuM3l9lJxkZGejXr5/B+o+goCCTrjfFMHDgQFSvXt1gmO3bt+eogcGCg4MNDvqjiydPnuD8+fM4deoU4uLiLBrwKzfRqlUrlCpVymCYuLg4eHp6YsyYMTh9+jTevn2r3A5pmsbDhw+xYcMGdOrUCSVLlsTkyZPx/v377Ci+TpKTkzFz5kxUqFABderUQUREBI4dO4aXL19q7T/p6em4ePEipk+fjqpVqyIkJMTo/XrBggWxfPlyk65hGzRogKFDhxoMk5SUhObNm6N79+6ink0Ij2krV640GNbe3h7Lly/PUcc0nhYtWojaX+Pj41GzZk2EhoYaHRyWYRjcunUL06dPh6enJwIDA02SFhcsWFDtelEXNE1j5MiR8Pf3x/Hjx0U1eDxz5gyaNGmCn3/+2ehzq9mzZ6NkyZKiy5ybMXbfdffuXfj4+GDhwoV660tfvHiBFStWoHnz5ihVqpRJAyDZmp49exp93vHw4UP4+flhxIgRoiS1qampWLhwITw9PY0K+QsXLixKYG9L+LpoY6SmpmL06NEoU6YMxo4di4sXL4p+xrtu3Tp06tQJxYoVQ1hYmFmDJn/NREVFoW3btihevDh++uknrF+/Hg8fPtTfyYBhcP/+fSxZsgQBAQGoU6cO4uLijObj4eGBGTNmWKXM8fHxGDBgAIoUKYK2bdtiwYIFuHLlisE2Da9fv8b27dsRGhqKcuXKGXyOxCOXy7Fq1SrY29tbVF5+kC8xL2PXUUlJSaLSseR6VszAVefPn0e1atWwYsUKo1L227dvIyQkBJ07dzZaPxsZGSnqeayEhISEhMTXSs2aNY2G+ZRoysA9ljyjExtXp/lL+KY/jo4Ar5KzcONxusi8s4f4B4lIfJemJsgWdv5jEXwngmlEM5wKRs/zKDs7e2UneGU6Rl0I6mH4ztOGfka+/iunPsuV+HLp06ePqHClS5eGQqHAoUOH8P79e7x//x5XrlxBZGSkqHbCnxuxAyFu3LgRmzdvtukzeQkJCYmcyv/+9z/IRciZL126hIsXLxod5NEYdoRgdv6CFqVh5ImRFdIwHl7t6s2M54NMejqSf52E1926Ayaef+g3b/B2xEh8OnXK5HwB/tpTt5SCUc5RfVdNFwqqGO0YOqQhypQIBFIMwXyBuEfXGDpCaE7OzQgMX5pSY5rWlhurBM0q7RatKeggjFJQxAs8JKxPWlISAF3SNW1Bm65tEBrhNdE1zYFQKCRiH01ISMCWTZuNhvtciJIEGbqt1LWSdQYz7S+7yK4ySPu+9Zg4caKo+6uSJUsaHShcQsIUKIrS2Q4z60OCRekmvjNNrP3o0SP4+/vrbHP7999/Y+zYsRaVxxAJSR/NEpp9eq27Ld2QMYMF11MSEtbn77//RmJiotFwhBBRbVAkJD4ntpJqA0BNX+PPLzX566+/tKa5UhSaCCTTytsEhn2cpjnwkVY4wXcaKhk0j7x0Kbj+GIRiEZNRZvs2VLpyGVXu3UXFM2dRbt9elNm0AWVWr0aZVatQZv06fLN7JyqeOAbPm9fhdfMaKuyPQuk5s1GoRw84eXqByGR6V5vm0z9evk1z9/k0dwZjCFBEJkNlHQOj7UlNg8ZQYHrvNPi8KI13vgqCAushpYh2FQcjeIfgOzufUUsbAJ4rsvBb8judy71171a4FSrEq5zZNHghNlhJNuHk2CCMUvxMUSrpM8WJsVkptUwZnmIoEIpiBdycoJpwsmo7IhfIrWVKYTUhBDJC4caFG+jbYAAOrj8IhlZfgw2+r4/GPzSGjLDybGF8pdCbyLRfQjk20SHkJpRAsC0TCLe5eII4/GcZJ+KmeJk3J8ymoFo2VTiubFwc9tmvKj5FeEE5lOJalQJXpTxXbafs/zx5nbFqnaq95JKZkVDQCtBMFmhGwX3mtmdOrq2gafadUYAGDYahwRBWqg2aFtTQ0UqZNvvO778qubZyKmOaXJthGPY+z1pybWOvnIawXCYKtj93fcOtW7dQt05d7Nmzx6z4hQoVAgAMHDwQQ4YNwfCRwzFyzEiMmTAGbm5uKF+xPBwcjT83uHH9BqZPmy6+PofRXum815pdpeqmbeE8/nymTIEQ8S+9aeooNzdTs35bqx6Pn6crCe7vztvbeJLyiD3WCP84STYEx3DVdFW6/He+7Qkv1xa2mVGeOQTrT621DfePcAJuNl1VPOFPol7vzv0xGu+aYYjus6yx9jLWrgsUI2OXkJCQkJCQkJCQsCXGW2nlUl69eoU1a9ZgzZo1AACZTIYSJUrAzc0Njo6OUCgUeP/+PV69emWWGKxIkSLYtWsXnJz0jByog59++gl37tzBtGnTjIZNTEzE9OnTMX36dLi4uKBq1aooW7Ys3Nzc4ODggMzMTCQnJ+PJkye4desWnj17ZjRNU3B1dUVoaCiWL1+uNwxN05g/fz7mz5+PAgUKoEyZMnB1dYVCocDLly/x4MEDUWInFxcXbN26FfXr10d6uv5OI8nJyfjll18wceJENGvWDHXr1kX58uWRP39+MAyDpKQk3LlzB6dPn8bx48eNdoAFWMHEli1bYGdnZzRsTkAmk2Hz5s3w9/fXOaKyJufPn8f58+cBsI3wq1SpgpIlS8LV1RUymQxpaWlITEzEw4cPcf36dYsl2oagaRpRUVGIioqCnZ0dateuDT8/P1SoUAFFixaFo6Ojsjx3797FlStXEBMTg9RUXSM5q9O9e3c0atTIZmU3FYqisG7dOtSuXduo/DojIwORkZGIjIxE4cKFUbNmTXh4eMDFxQU0TSMpKQn//fcf4uPjkcQ1djOXb775Bjt27EDLli2NdvrOzMzExo0bsXHjRsjlcnh6eqJ8+fIoWrQo8uTJA4Zh8P79eyQkJODevXu4ffu21PFBg6ysLOzcuRM7d+6Evb096tWrB19fX5QvXx5FihSBg4MDUlNT8erVK9y5cweXL19GbGysweMgz5AhQ4xKwWxFcHAwRowYoVcCA7CNH8PCwhAWFobSpUvD3d0dTk5OSE1NxZMnTwzKVcqWLYuffvoJy5YtM1iOx48fY+jQoRg6dCg8PDzg4eGBfPnyQaFQ4M2bN7h3757F+8zXBkVRWL9+PWrWrGlQwpWRkYEZM2Zg9uzZaNy4MRo0aIBKlSqhUKFCoCgKycnJuH//PmJiYnD48GFR5xY7Ozts2bIFbm5uFi/H9evXMWbMGIwZMwYVK1ZE/fr14enpiZIlS8LFxQVZWVl4+/YtHj16hGvXriEmJkbUdVTx4sURERFhcflyOxRFYcOGDWjSpAkuXrxokzwIIYiIiPhsAwhYi3z58mHo0KGYMmWKwXCJiYn47bfflAP22Nvbw8HBAR8/fsyx51aGYRAdHa0mzLe3t0e+fPlgZ2eHtLQ0oxJtTfLkyYPt27fD1dXVpHiEECxZsgRxcXG4e/eu3nAKhQILFizAwoUL0aBBA/j7+6NKlSooXLgwZDIZUlJS8PDhQ8TGxuLgwYN49053AwnNvNeuXYvSpUubVObspGPHjvjll18MnhMTEhIwYMAADBgwAB4eHnB3d4ejo6Oo83Z2M2rUKCxbtszoPcL27duxfft2ODo6olKlSihatKhyv3r+/Dnu3bsn6l7VWjg5OeGnn37C3LlzDYZbsmQJlixZAldXV5QtWxb58+eHQqFAYmIi7t+/b/Aed9KkSUYHtlEoFFi6dCmWLl0KFxcX5flbLpfj/fv3ePLkiUHxmET2EBgYiFmzZmHkyJFGwyYnJ2Pu3LmYO3cunJ2dUbVqVZQrVw6FChWCo6MjsrKy8O7dOzx9+hS3b9/Go0ePsmEJcj5hYWHYuXOnwTBnzpxB69atYW9vj3LlyinPF8nJyXjw4IHaYBiGRDDTpk3D2bNnceHCBYP5rVu3DuvWrYOfnx8CAgLg5eWFIkWKwN7eHu/fv8ejR4/w77//4sCBA6IaOAPAvHnz4OPjIypsdjFjxgxcv35d7/y8efMaPVaag1wux6JFi1C3bl2Dx7jBgwcjICAAzs7OVi+DOcybNw///fcfDh06ZLM8hg0bhnXr1hm8x8/pyOVyjBkzBoMGDTIYLiUlRVnfzsfj6yrESE8/F7GxsYiNjVV+l8vlcHV1hb29PT59+mRy3YdMJsPGjRvNEh5Pnz4dMTExRo9pa9euxdq1a1GrVi00btwYXl5eKFq0KOzs7L6oY5qQuXPn4sqVK2q/lS5omsaGDRuwYcMG5M+fHzVr1kTZsmWV90HJycl4/Pgxrl69KmpAM0MEBQVh6NChRoXEvCy7XLlyaNGiBapVq4aSJUvCyckJ6enpePbsGeLj43Ho0CHRg7l27doVffv2taj8uYmgoCAULVrUoAD25cuXGDRoEAYNGqRWX5qWloYnT55Y/RmfNSGEYM2aNahZs6bBQVyzsrIwZ84czJ07F/7+/mjYsCEqV64MNzc3yGQyvHv3Dg8ePMC5c+eUsihj8MesokWLWnORzKJv3764c+cOZs2aZTTsq1evMG3aNEybNg358uVD1apVUaZMGbVnvG/fvsXTp09x8+bNHHXfndt58+YNVq1ahVWrVgFg65v463lnZ2dkZmbizZs3uH//Pt6+fWtS2o6Ojti2bZvJdVfGyMjIwL59+7Bv3z4A7Lm+bNmyKFasmHLQvnfv3uHRo0eiBlLWZPbs2ahTp47F5dy+fTu6detmcToAEBoaKiqcq6uryXWMPO7u7li+fDl+/PFHg+Fev36N3r17Y+zYsWjdujV8fX3h7u4OOzs7JCUl4fbt2zh27BjOnTsnKt/hw4ejffv2ZpVZQkJCQkLia8HX1xeRkZEGw6SbJNbWh7DLtKkIu17rS1t/FLXYnFSPLQ7XYx4ER6+kwLO0o3Y6n4mD//Lt2wjXkY//LAhkZHWq+uLxsQloWvezLTuuIzPfSZCHAdspXpiXKVJstajCL9KjL4lsZNasWaIHTVu7di0oisoVEm1dBAUFQSaTiapj79SpE8LCwrBq1Sq0bds2G0onISEhkTOQy+Vo1KgRjh49ajBcRkYGTp48iXPnzqF27drIyMgwOS87QnCjWHFzi2oRAs+yCpGX5CZeeRtFkZCA1917IvPGDbXpzh06wHXcGKTt/wcf165D5q1betPIvHkTiZ26IE/HEOT/PQLEhDYEhCs5w7ByJRBO/kGEah11GQYfHpyAmiFcGAZsPC6+8l5D7cKZDSe8bia8hUMwjWZoUIQIyih6YdRhWIkJI5RsKwumuhsSts3gP9JMzn0u/yWQ+vq11m4nlIrpErWxWxrR2l+FYjJj1LW3x560NKPhfh4yDO1/bA97ewfzb9c/F8ak2iKwmpjGwnSIiStfmJ+pcXWmxx0QpAGwLGPzZnGi+j///NPGJZH4GtE5YLU553jlBSSDF2/Ft+m/d+8emjZtisePH6tNpygKy5YtEz0ImLk8f/NBeyJ3Hcd9Ec5QfqI/pUCTkh4l4eLqokxCVZcpuI7TuKaTkDAFmqYxfvx4UWGbNGmCihUr2rhEEhLmY0upNgC0aN4CkYsNP7/U5OrVq1rTvndyhj3hawaE9/Cqe2NNAbTmmUNtmkwG5zq14NK6NVyaNoEd339R56NKZY2E1nQGDGQuLnCu5g3nat4oGBICECArORkp0dF4989BvDt6BAqNvnr86YnWKLdSGkoYZbhGDo64lal+nsxkGAxKeoPFBd007jHZbwxUAm3NPDUXURlfkJCaoBi672X5tUJx+SkYBuOTk/FOR5/dsJ/D0KhJIxCGKLc5ivvtGArcdFqZLiEUGIYGRQAaFAhoMKBAgWHfGQYgNLuU/MIygAIMKIYNBYqAogGa0GBogBBVuWgAmWnpmBr2B+JO6X5+7la0IPpP6gsZJWdl0IK7fXB1TPz60befKB3Ggue2RPC8WKl85aSzhKiLZ3m5Nj+dF2OzInIZKBClSJuAk2qDk2rzf1w4iisDKzAngjQFZSEQ5K+S2aqWhaCajw/GjB+Dyb9OxpkjZ3Fs33E0+b4JaEYBOZGBBg2KAWiKAmFoyCjCTgMFBc1ARrGSa4oCaMhAMTQYgWSXZhhQhGY3DH49cXV1DLdvsNsru/+BEBDuuo7/jZT7rPJAAS4+A0JU78ofULDdqz9fV/8umGF2/Ys1B9oyuS5BmLWxZhvCaFasbzC06vhjKk/KuxQ0+64ZEp6bPthQh44dMPPPmShUuBAYmpcaq/TGDM1g1NhfwIBBelo6zp6NwfFjxxF9JBrXr+rulzdlyhS0DWyLqt5V9S8fV78rbN+h8zxLNM6/ujYzK/RBVv1mRP2oLqjzZvcnhmt2Q1Tyac3fXbN9CLcMqZkfcfrJKeVxgwiOIYSLr/YSHAG5IRBUx0KGvf/k5wuV2vzxlHDHLKgdo1THUmVRCVHb3tiB5TW2QP6ekEBw3BPMhvp+RrjjjHA9mYLmMUovIvZPteOYhISEhISEhISERDbyxYq1NVEoFHj8+LHWQzNzKFKkCA4fPoxy5cqZHHfq1KnIysoS1fGa5/379zh79izOnj1rcn6WEB4ejvXr14uSvL59+9bkDshCatSogQ0bNiA4ONioQDAtLQ179uwxe9QuHmdnZ+zdu9es3/FzUqBAARw5cgTNmzdHfHy86HjW2v6tQWZmJk6fPo3Tp09bnJa3tzfmz59vhVJZl0KFCuHw4cNo1KiR6I7uiYmJOHDggE3L1bhxY+zevRtBQUGipOUAK8SIj483aXuTUCcjIwMnTpzAiRMnLE6rbt26SgnU58DZ2RkTJkzAzz//LCq8OceeqVOnYvfu3aLlSo8ePTJZEiiTydC1a1esXr3apHhfOu7u7ti7dy+aNGliVG6jUChw9OhRow3+jUEIwerVq9GgQQOL0tHFnTt3REufDGFvb48tW7agYMGCVihV7idfvnw4fPgwAgMDrXIuF1KoUCGsWbMGrVq1MijW5h885HRGjx6NNWvW4MmTJ6LjZGRkmNQxplevXoiJicHNmzfNKaLVyMjIMFvIaGdnh23btpk9aISrqyuioqLQoEEDox1UGYbBqVOncOrUKbPyEjJv3rwc3+EzT548GD9+PEaMGCEqvDnn1OykRIkSiIiIEL086enpuHLlisn5eHl5IW/evEbFiKYwevRorFixQpQ87t27d7h82TRpRK1atdC/f3+jMgqe9+/f499//zUpDwAICAjAw4cP8d9//5kcV0I8I0aMQGZmJsaOHSs6TmpqqpZ8VUI3TZs2RUBAAI4fP240bEZGBm7duoVbBjpUGsLR0RG7d+9GgwYNjA68BQAXLlwwKqwVw5gxY9CvXz+L07Emt2/fNjpQTUREhFmyXzHUrl0bffr0wdKlS/WG+e+//xAREYE//vjDJmUwFXt7e+zatQudOnWyuB5Uk7x582Lx4sUIDQ3Fxo0b9YbLLdfdffv2RWRkpEl1V1lZWaLOyzxt27ZFSkqK2uAyn4OsrCyzBgrlWb58OZo3b25WXFOPacJBHy1h7NixOe6YpomjoyOioqLQpEkT0dthcnKyxXUqxpg9ezYePnyIvXv3Gg374MEDLFq0yOI8v/vuOyxbtuyragTn6OiIiRMnGhX88+SkZzViKVKkCKKiouDv7290ICqFQoHjx4+LutYyxrJly9C0aVOL07EWM2bMQFZWFv766y/RcVJSUnDmzBmcOXPGhiWT0MfHjx91dmIyFZlMhk2bNsHX19cKpTJMVlYW7t69a3AAObEMHz4cQ4YMsUKpcidBQUGIiIjAhAkTjIZ99eqVmpTdHDp27IiZM2eaHV9CQkJCQuJrwdBAhTwZyfdBZ6SAss9nfkZmdhIzORu+46SwZ7xmxjqcKgcvpWBI2yK2L6BIos4LxNpq7wBACTpS8+8U94KOeKrOgIxCtxTH3sFe2wcj6LQIwbtOiMGvEhKfjYyMDEycOFFUWD8/P/j7+9u4RLaFoig0adIEhw8fFhU+KSkJgYGBqFu3Lk6fPp1rnkFISEhIWMoff/yBWrVqGQ03Z84c3LlzB2fPnkXdunWRmal7kBJ99MyTF45E/LFV01FiC/R5NYxdqquJmkxA8eoVEtsHIeuJet8Nl0FhcB07BiAEeXv2QN4e3ZERF4ePa9chddduMHraa37cvAUZ166j8IZ1oAoVElUGhmE4uQ7DCo0Iq1UiQpkRL9rmxdncUvPiHYaThLCyDB6BWETNs0hUccFw8Vm5E5+uQXOSKfdNgvIbCqIuBRMIJRnD/cRyIo6NG6HoIev073nZvKXWtHyjR8GpaRO1aTJelGYi75+rBvLlRWzc1gFNfZnWZ41NRN8vLBS88WkPzOsiSqyd8i4F7du2R9TB/UbDKlFzyNhGxGKRACiXSbWFaZgjyZbEOjmDhw8fihqovVixYggODs6GEknkJq5fu449e/bgxcsXKONRBiGdQuDu7i46/qP/dPcxsC9YyYRSaB8gnr0Rd91748YNfPfdd0hIUJfWyeVyrF+/HiEhISaUwzyevRbf3lAI80lbyF3ArYClxZGQMMi4cePw4YMOGbwGFEVh/fr12VAiCQnzsLVUmwGDZs2tM/hlsJOTMkvh/RbDqBeDl1Xrk2rbeZRGgdBQuAYHQ15Mx/NEA9fcmtJXfhqbh7rdW54/Pwq2a4cCgYGgU1PxNioKiWvX40PcJWWljnBZhPea/HrnBaLt8jhj7cePSNX4vS5lZKDWiwTYEQJnQlBGLsPgvK6oZm/HpakuFeXz0VxcGoxSWKo2BgVfBi4sJYgjXE2s8hqY9+E94nTUA31b9VuE/zaek55y65Eb+YIXJrOZsDJtXohNKKIcY4MCBRAGNAAZl6fSqM1JtRmGLQdDMaBoVvdNUwxAE4AioBkChmHz2r/xH0ROXoKMT/r7Gff/tR9c8rlwdUpEKeRV1hHx65T/XXRUuvFiWZWclXCDs7GBKMFzYn46K88mIBTFzReItUFBRsnAi7dlAvm2jJNrK6XaSrm2Ki5F2OfQRPAHLozwmTU0yiT8DwL8MvoX7Nq+C/Hx8fj7t3nw8/dFXpe8UHC/j4JbaAKA0ASEYrctGQFohrBSdZoBTXECbZqGjJdygwINgCI0CEOBAbjvfLMBNnFersswArk2iLI+ULWdQW2gPKVcm5fjqn4g7mfk4jDq+7bW/bqJ1Qi66h3Ywf7Mv3+3pB5CoxJKXBQz6xt0HTvFMOnXSSZLtcuXL48tOzajcpXK4AdX5GXqfGn4Ewc7HXBwckTjJo3gH9AQdASDVy9f4eTxaJw4Go2Tx04i8SXrY/n06RO6du2K2POxcHRUH+idF2oL65zVxO5E45yrIa82iDJBk1aF3vT57V55PGNUxypesK0Mx+gXbPPTjz46gk9ZaSAUpdwWBUc23lstWBBO4M9wRyGKb8vCbcsMA0KxxwmVnBsAYYeLYMXdgtSIYF9lGDBcnT5/BuQO4eCGQNRGxzatM5zGCdXQNq06vurG6L5r431SQkJCQkJCQkJCwhJyTavUunXrokiRz9+ZwMfHB7GxsfD29jYrPiEEM2fOxPz582FnZ2fl0lmXMmXKYPbs2dmWX/v27bFx48ZsWS/58+fHwYMHUa9ePZvnZQuKFi2KkydP4vvvv//cRfmsfPvttzh48CBcXFw+d1F0Uq5cOZw5cwZVq+of1e1z0KJFC0RHR6NUqVKfuygSJlKrVi3s27dPqzIzuxk0aBAaN25ss/QLFy6M9evXQyaT2ST9YsWK4fjx4xg8eLBN0s/t+Pr64uDBgyhQwPaNdOzs7LB+/Xp07tzZ5nmZi5OTE3bu3GkT8Xduhh/oY+jQoVZL88cff8TVq1fRqlUro2Fz+nU0j4uLC9atWwe53PrjGcnlcvz1119YtmwZ7O3trZ5+duHs7Izdu3ejZUvtTgOmUKFCBRw7dgzFixe3Usn0QwjBggULREvTPjdDhw5Fw4YNP3cxrMawYcNseh/Upe1/lmcAACAASURBVEsXxMbGokyZMlZNt3jx4jYfEGj27Nnw8fGxWfqjRo3CoUOH4OrqarM8JFSMGTMGa9euhRPXuE7CehBCsHTp0mzblosXL47jx4+jYsWK2ZJfeHg4pk6dmi15iYWmafTv39/g4CE+Pj42v0f7448/4ObmZjDMrFmzcO3aNZuWwxScnJywY8cOTJo0yWr3yE2bNsWVK1cQGhpqNGxuue7m7y3z5Mljk/THjx+PXbt2IW/evDZJPzuQy+VYvXo1evToYVE62X1MmzBhAqZMmZIteVmKm5sbTpw4YdM6M1ORy+XYsmULAgMDsyW/Vq1aYffu3XBwcMiW/HIS/fv3z1ECaFvg7e2NI0eOoJBIcYQlyGQyrFy5Ej179rR5XqZACMGcOXPw119/2aSuRyJn4uDggK1bt6Jdu3afuygmMXLkSMyePfurb5A8fvx4jBs3zub5dOvWDevWrbPZcy0JCQkJCYkvCS8vL1HPNtNfix9AzSAWOaf0XUsRjW9E53T1btzqH28/+4T7Lz5ZUjircfPxG9x5+lbZGU/V4VhYfsFnQjQ67ml8VvUOBMPoEWvL7aDsHWigu57m5SwhGuvUXHS4BS3pECwhwRMWFoY0EVJBQgi2bt2aDSWyPQcOmC6ajImJQZcuXWxQGgkJCYmciZ+fHwoXLmw03P379wGwg9GcOHHC5Hrow+lp0H31ZTt0jCGjheZVlqmX6EyWyKXKysKbPv20pNpObdoopdqqQhHY16iBAn/OQbHYc8jb6ydAz/rOvH4diZ26gBEhpAMAGjQn92DVE6y8g/9Ms/IldslUIg3uXTlNIIdi46lEFnplGFqXs0RrGqPPsa2vHlmHbEmfSEVL1KQ1n/2jGYXuvHIolKsr7Ly8rPLShbxECa1wlBl9o7I+fULq69eq7Q7a+5pwHjTeVX4t1VShc8vQfusul8NTZNuS48dOIORHlfTUolt2K7iqTRIDmZm/WCkTI+LPmliSj9FwJoh1JEwnIiJCVLhOnTrZuCQSuYW7d+9i5cpVqFGjBry9vREeHo758+Zj5MiR+KbsN2jfrj3WrF6D5ORkrbg0TSMuLg4LFy7CjOkz8EPgDzrzyFumuUVlTP6owMd0wwNw3LhxA40aNdKSajs4OGD37t3ZItUGgMevUsyLqGNwsauXrkKRlbuujSRyD+np6fjzzz9FhQ0ODkbRokVtXCIJCfOwpVRbeF3r7OwMZ2dn0wqnQVm5HN729qp7KO5WX1OqratYvJTX0acaSi5bivJnTsNtUBjkRYvoXwYDy67vmRfR9dySk5XK8uSBW4cOqLxnFyrv3QPX1q2hoCilAFwB9ftIWuOVn6LQ20A7+0yGwTuaxpWMTPRNeo1aLxLQ5NVL/JD4Cr+lvEUm1O8/VU8EGS3RKMUVggJAqTyxgqeaqjsWiptOAdiRlopVOup3HB0dsXjVYtjbO6hVkVCElUUTXiLNO7IJAWhGKVhlwxClpJkNLQNFCCjCv7MyV4pQoCgCCjLIKTknnJaDkrECakIIXj9PRL/mAzBv/HyDUu3aTWuhXrO6kBE5ZBQrs2ZfFJevHDIiY0XXRMZ+prgX9105ncghI3JuOh9eEE/jXZkXkYECn45cOY8VZHOflfEobam2QLpNlIJu1XyinA6AEPZ34NalcrpSD8tJYrnfRS6T4+8Ff4OiKLxKeIXZ4+ewg9kxDBQMDQY0aEYBmqGhgAI0rQDD0KDBDpZH0wwY0GBoGjRDg2HAvTOsNJ0bXE9Y20IL6vdYYbJqHi/X5iXRbD2Z6hpYWW+nlNoL4vE7hcbxQPPe3JK6A2vXO+hK3+w8TBWEW7G+wdBp5uaNmyb3FW7VuhVOnTuFyp5VtPPixfF89bAeoTgBULhIIbQPaY9pc/9A7fq11eZfv3YdPw/5WW2aUqrNJ8uo6v4ACLZXVXj+pZaxPoxVIIpFIMRW5c+2T+HLyDDCgRY06tMFZebfL738F09SHrPrl1GtZ0LACrMpAnDHJ9UxnwIryGfzJkJhtvI7BCJt1VlIKOFW1dGrhj7kDwOqtt0a65hRrQjh+UWJWnAD9fr8oYOPryndZhhR+6Wo/dbI9ZhUByghISEhISEhIZHd5Bqxdrt27fDo0SMsW7YM1apVy/b8CSEYNmwYYmJirCLYGjRoEGJiYrJVuFu4cGGMGjXKqEBGyMCBAzFq1CgblkqdkJAQHD161KZCPC8vL5w7dy7XCzJdXV2xe/duzJs3L1ulLn5+fhgwYIDOeZ06dRLV8NMaBAcH4/Tp0yhWrFi25GcupUuXRkxMDPr162fzvCpXrozSpUuLCuvr64vLly+LkihZCzs7O4SEhOQouYyldO3aNVvkwwDQo0cPHD9+HAULFsyW/Awhk8mwfft2m4obmzVrhrVr11pdUOLv74+LFy9+UYJRW1C3bl3ExMTAS09DXmtQvHhxHD161GSpdt26deHr62ujUqlTrlw5nD59Gq1bt86W/HIbDg4OmDt3LmJiYtCoUSOz02nQoAGOHTuGbdu2iT6v20qYZwv8/f2xcuVKUDoaw5lL2bJlcfLkSfz888/ZJsexhdi1bNmyOHXqlCiZuhi8vLwQGxuLWrVqWSU9XRQoUAD79u1DWFiYzfKwNnK5HDt27Mhxg72YC0VR2LRpEwICAqyarr29PebOnYt169bZ7BjTvXt3TJ482SZpA+yx8Z9//oGnp6dV082fPz+2b9+O6dOnS/K4bKZr1664ePEi6tSpk2155s+fH0OHDrW6XD6n8c0332DPnj3ZVp9SunRpnD17Fi1atLBZHk5OTli9ejUiIiJynDxv5cqViI6O1jufEILIyEibH2Pc3NwwY8YMg2GysrIwcOBA0LThjhrZiUwmw6+//oq4uDiL7k18fHywa9cuHD58GOXKlRMVJzddd3/77bfYtm2bVYW+RYoUwf79+/H7779b9XreELa47i5SpAgOHjyI7t27WyU9/pjWvLllnaIM4ezsjLVr12Ly5Mk57phmiAIFCuDw4cMIDw+3uVizVKlSqFJFu1GlJo6Ojti+fTtGjhxp0/KMGDECe/bssbhzQW5FJpNh69atqFGjxucuik3x9fXFuXPnbPqctkiRIjh06FCOk2rzEELw888/4+zZszatO9WkSJEiGD16NPLnz59teeY08uTJI/oaxlqUKVMGp06dQvv27c1Ow9zBus3FyckJy5cvx8yZM3PVOdRWEEIwZcoULF682CaDE1IUhalTp2L16tVSnYmEhISEhIRI7O3tRV0jpSdesWq+1rk2UhfxaWSgIywjmEfUwjEMsDtGW1bzOdhx5o4OiTY0Pqt3SVf9p1Qibh1hGUWmVn4URUEmlws6AKpsbWribKVpQEeHQmhP0ikD0EC6RpawJa9fv8aqVatEhW3fvj08PDxsW6BsgqIos+qKN2/ejHnz5tmgRCwJCQlYtmwZunfvDh8fHxQvXhzu7u6oUaMGevbsiZUrV+Lly5dISEjAjBkzEBAQgEKFCoGiKNjb28PNzQ1Vq1bF3r17bVZGCQmJr4tevXoZDUPTtHIQ6Hr16uHIkSMmPW/6LysLzV69sKpc2xq6A0NpqPsgtEMyYESLtT+sXoOMixfVplH58qHAtKn6xdEAZEUKI3/EZBQ9dBD21XTfq2TevInkXyeJKoeCVhjMjxdp8NfCSu22MIqabBuCS2LOfsGLT/i01BOHKmU9WPzDaku71dPXtPyoZCZZtCSPtAXJDx+ApmmtVc+ja7qm78aSzeJXV/HPr/bt2YcF8xZYkJt1ECXoM1eqTYwLo2wpzbYUseWSxDqfhydPnogKN3v2bBuXRCKnc/v2bbRp0waVK1VG7969cfmydn1rZmYm9u7di14/9UIht0Lw8/VDdZ/qaN+uPUJ+DIF7UXfU9q2NYUOHYcL4Cbhx44bOvJzd65pQMu0DA8MAjxP1SyMB4OTJk3j9+rXaNJlMhgULFqBixYq4d++eVV7p6el6y5D6KROvkj+asKwq7AtX1jn926JV8fTRU4OXjxIS5hAWFoaMDMP7FcD2916+fHk2lEhCwnRsKdXWlVTJkiXFR9BBkJOz6umghrxSs1hCeTQDwK5KFZRasxplovbBpVVL7XoFfcJSA/ctSsmwjulaaQjlmwDyVKuG8pGL8e3BA3D97jsw/PNNqKTawqLx8u3gPM4oIxdfl/WBpvFMkYV9qWlo9DIB97IylWnyqRt6gqkSEauvUwCglKVlQMBgb3o6fkt+p7McM/6cgUqelcBQDAjDC1FZmSmn1Gb/KAKKZiWrMl6qyoCVr/KyVkF8MBRXfgpgGNW6ZwhkyvRlynxACI7tPoau/t3x6O4jg+vOzt4OAyf0h4ySQ0bxkm4NwTUnxpZzYdhw7HQ5pS7HFoZVT4uVYsuFIm5Kh2RbU8LNi75BKecrpxNtqTbFrQtWOs4Jb8FOZ//4dal6Ss2uZ0r1nRscmpdugwB16tZGpy7soEOHdh7GkX1HoWAUoEFDQStAM6zcmqZpsEptdlA8mhdvK++N+Xmq7zS31SlDMeyeIKjtU5cVE05kS9Nq04X31sqqPxiQa/M7nL46IEFcU/6yi+wqgy3rG/jt8PChwyb1OxsXPg7bdm2Da35XLiHB9gro/l0JUW37nJWZAbu9Jyclo753A+zbsU8rr+XLl2P50mXgE+ZlzlCTVWvXXynF1JpNQPjy6cDUbc3gb65rklKyDaWVmt+HiDAMVHXsbD0pgycpj3H+eSwormmKmpifopTHFoqfRgg3IAM7h+KF/oDyeMQPlKA89it/ISJYZaojFj8IACFQ/uYMF0Yp+ebjKNvMcLHV7ediVpc2/DHDQESx9ZgGAkh1gBISEhISEhISEjmKXCPWBlgBQO/evREXF4dz585hwIAB2SIYDQgIwIULF/Dnn3/C0dHRaunWrFkTly5dwuLFi1GqVCmrpSuEEILmzZtj69atePr0KaZPn26SnIMQgmnTpmHRokU2kXroomHDhrh69Sp69Ohh1XTt7OwwduxYXLhwAZUqVbJq2p8LiqIwePBg3LlzBwMGDLBJh2CAlXiHhYUhLi4O58+fR3BwsM5wffr0waNHj7B06VL4+fnZpCzFixfHhg0bsGXLFri6utokD2uTJ08eREZG4uTJk6hdu7bxCCbStGlT7Nu3D9evX0fFihVFxytYsCDWrVuHU6dOwd/f3+rl4qlUqRJmzpyJZ8+eYfPmzahcWXdjgNzIsGHD8PjxYyxYsMBmMhEPDw/s2rULq1atylFimoIFCyI6OhodO3a0WR6dO3fGoUOHrDLqtaurK/78808cO3YM7u7uVijdl0+lSpVw4cIFjB49GnZ2dlZNu2fPnrh69apZgvNq1arh/PnzOH78OEJCQmxy7pPL5Rg+fDiuXLnyxQuRrEGdOnVw4sQJXLp0CSNHjoS3t7dB6Zy9vT38/PwwevRoXLp0CadOndIS5CoUhhvP54RBBkyha9eu2LlzJ/Lly2dROvy135UrV1C3rikNEC1n+PDh2LRpk0nXGvqQyWQYMmSITfaxUqVK4fTp0/j999+tfv8SHByM69ev50rZfqFChXDq1Cm91/G5DV4grW/AH1Np2LAh/v33XwwdOtTmHeonTJiAVatW2UzmW6xYMZw5cwaBgYFWSS84OBhXr15FUFCQVdKTMJ0qVargzJkzWLNmDcqXL2+zfPz9/bF27Vo8f/4cc+fO/SqEff7+/jhz5ky23aO6ublh//79WLhwodXXb9OmTREfH281aa41efHihVGZ68CBA206MIaQnj17ol69egbDnD59GitXrsyW8phC1apVERUVhZs3byI8PBy+vr4G5X1yuRzVqlXDzz//jFOnTuHSpUto166d1rnO0LV3brvubtmyJQ4fPmyVeoQuXbrg2rVrVhsERiwhISH4559/UL16dauk161bN1y9ehVNmjSxSno8bm5u+Oeff7BgwQKr19F+9913uHLlCrp27WrVdLMLuVyOiIgIxMXF2UQ+7ufnhw0bNuD+/fuoX7++6DLNnDkTR44cQYUKFaxangoVKuDo0aOYNWvWVy8ULVCgAKKjo00eRC638c033yA2Nhbh4eFWr5cLDQ3FtWvXrH7MsgV+fn6Ii4vDwoULUaJECZvkQQhBixYtsG3bNjx9+hTTpk2z6nPq3EaBAgVw584d7NixAy1atLDpoBd2dnYYPnw44uPjLX7euWXLFly4cAG9evWy+cA+rVu3Rnx8vChJz9dG//79ERsba9W6yG+//RanT5/G2LFjJUGjhISEhISEidSsWdNomE+Jl8UnaJX+V8bO55rzVT3DGIPhNOYxqo50O88lg/7MfccUNINtp+5BvWek9ku9w7rGfKIZVrAOGG0Jop2dHdvBnVF5AdhOiqowRJmuYJrwu571pksQICGRXXTq1MloWxeA3QdWr16dDSXKPsaPH29WvKFDhyIwMFCU5AeAwXA0TWPevHkoX7487Ozs4O7ujr59+2Lt2rW4cuUKXrx4gYSEBMTFxWH16tXo1asXihUrBnd3d4wePRonTpzAmzdvwDAMMjMzkZSUhGvXriEwMBDlypXD0aNHlfnEx8dj4cKF6NOnD+rXrw8vLy98+PDBrHUgISHx9TBx4kRR4aKiopSfGzVqhD179piUz72sLLRKfImcM4w0i9jLXl2SX8aA3BCCMCl/zdWanrdvH1Ain3nbVaqIwrt3wflH3W2kPm7ajMy794ymo2AUrCSCkzoppR5KubRqGhtMMJ1fasEANLwkRDnmjFCkoxTw6Eanq0LHRJ1SDJGX1oTRI8XQEz+Ltqb6XYLnze3bys+a+xG/7TCa03Sgc5PRiKcrTBU7O/iZ8Nxw5PCRGDd6nEY+gm3bxlgk6DMSVU2aZSBMjsDQxqAMIol1chpi23JZu0+uRO7iyZMnaN6sOQ78c8CkeHGX4nA1/ir27duHnTt3IikpyWgc+/zloVOWbSyiRoAHL8TVDQhRKBTo06cPKlSoYLXX5cv666UfJCTrvr4yOmgh4OzREJS97r5Ebep+j8NRR0xefrUiWBRb4ksjKSkJa9asERW2f//+Nm/LIiFhDraUamtew/JJiRkY2BDtnZ1Vt/MCF6bOezQ+WP78KDp9Gr45cgh5m4poM6lvuQysD1Pl2kKcK1dGhRXLUXHjBjh8U17NzSm8R6S5l4wQ/FGgAAqbMFAcTwbDoNeb10jhpMOsxlgdRuOd/0IIWz+hmkeUtyI0gL/ff0D427c68+3aPRShPUPZdUIDNGE4aSr31JNw7xQFwrBTZSAAxclVlZJWSk3CTSnlqzJWzEpk7ODDnNyaggysOJqCHDJQhMLM0bMQMXSKqGdNgd3aooRHCcgoGSemZuXXQtk1JXxXyrY50bZAws2HUxdmU2oSbRklg0wmkHQTGSilpFuu/MynQxG58jsFtnwqiTb3mVtjrKyW4qTalEpoTgCl3pYAFGHl47wAl9/wNb+rpLQsEb9HKNvdzh47By9fvgKj4ATaoEETTqTNcCptpVSb/8zV4dEqgTbNAGC4+TSUwmPVw2+V6BvKN5UYWSUC13gHL/8V/Ni8c5kflFpj99V1T05bqXbYEmGyOXUf1pZsKyXRIhEeG8XEio2NFZVu3rx5sWXrFkycNBEURUH7uKzULKv9xML2Efx2CK69yT97DqDOt3Xx6sUrvfkOGTIUJ8+cV6UhWBea9VdaQm2NikBGbYL6S7X36Q8jNo7ReihesA2VYBu6BNsAktPf4sDD/aAZGuBE/Ww0Tu7PH+kFx3ECCoRhj+0g3DR+ukCCTYhwEAB1Mbe2lVzQjoZhX4RbZIYGhDu1zmbIgmOE8nghnK0WX13OLche+2fQtX6N/AYGfx8RO41UByghISEhISEhIZFd5CqxNg8hBLVr18aiRYuQkJCA/fv3o0+fPihevLjV8nB0dESnTp1w5swZHDt2TFSHDnOQy+Xo378/7t+/jy1btqBNmzYWd0SXyWRo0KABZs2ahcePH+PgwYMIDg42O11CCAYMGIAbN26gZ8+eZqVTsmRJlC1bVnR4Nzc3rFq1CpcuXUKHDh0sEjI4Ozujf//+uH37NqZOnZptgvDspHjx4li0aBEeP36MqVOnomrVqhanmT9/fnTq1Albt25FQkICFixYAB8fH6PxnJyc0KdPH5w/fx43btzAhAkT4OnpaXF5KlasiLlz5+LevXvo3Llzruyg3LBhQ8TExODEiRPo0qWLRQ8dq1SpgrFjx+LmzZs4cuQI2rRpY7ZEoEGDBoiOjsaFCxfQv39/FC5c2Oxy8VSoUAEjRoxAbGwsbt68iZEjR1ol3ZxI3rx5ERYWhsuXL+Py5csYM2aMVQQ1Xl5eWLx4MW7fvo127dpZoaTWJ1++fNi0aRP279+POnXqmByfEIIaNWoYlIEEBATg+vXrGDhwoFnngoIFCyI8PBwPHjzAsGHDIDPjodzXjJOTE6ZNm4Zbt26hX79+Fp1D5XI5OnTogLi4OKxcuRJubm5mp0UIQePGjbF582YkJCRgyZIlaNasmcUCp3z58mHQoEG4c+cO5syZIzUOMZHq1atj5syZuHLlCj5+/IgbN27gxIkTOHDgAI4cOYLY2Fj8999/+PjxI86fP49p06bplcWlpaUZzMsaorzsJjAwEFevXkWHDh3Mit+qVStcvHgR8+bNg4uLi5VLZxxCCDp27IgbN25g+/btaNasmcnXHnny5EHfvn1x/fp1/P333zZbDjs7O4wfPx737t3DsGHDLBKaUxSFtm3b4uzZs9i6datV7zmzG1dXV2zZsgX79u0za7AXiqJQs2bNHCPxcnBwwKJFi3Do0CGz738aNGiAqKgoREdHW+UeSiw9evTAzZs30a9fP7PWZ7FixQxeb+bPnx+7du3CunXrULp0aZPTJ4QgMDAQsbGx2Lp1K0qWLGlyGhLWhaIodOvWDbdu3cKePXsQFBRkcd0GIQR+fn6YMmUK7t27h+joaHTt2vWLrDMxhLe3Ny5fvozZs2ebJUR0dnaGr6+v6PAURWHgwIG4f/8+JkyYYPF9ckBAAA4cOIDDhw/bVLxuCcOGDUNycrLe+cWKFcPUqVOzrTwURWHRokVG7w1HjRqFxMTEbCqVaVSuXBkRERG4cOECPn78iNu3byM6Olq5LcTExODBgwdITU3F5cuX8ddff6FBgwZ669IMXXvnxutuftDGPn36mFUHUL9+fZw8eRLr16//bHVZLVu2xMWLF3HgwAG0a9fO5MGuHBwc0KVLF1y6dAlr1qxBkSJFbFJOiqIQFhaG+/fvIzw8HIUKFbIovYCAABw8eBCHDh3Kscc0U6hatSoOHjyIixcvom/fvihQoIDZaXl4eGDo0KG4cOECzp8/j86dO5s1CFrTpk1x7do1LFmyxOKBJSpXrowlS5bkGglydpE3b15s2LABBw4cMDqQgy4IIahevXqOvyZzcHBAREQE7t69i7CwMOTJk8fstGQyGYKCgnDhwgWsW7cuVz1HsLOzw8CBA/Hw4UNs2rQJrVu3tniAQv4Z7+zZs/H48WMcOHAAP/74o9UHPsytyGQytG/fHgcOHMCzZ8+waNEitG7d2mr7jKurK4YOHaqsH7ZW3ZWvry+WL1+Oly9fYtu2bejevbvVrrNkMhl++OEHnD59GlFRUV/EOdRW+Pj44Pz581i7di28vLzMTqdSpUpYvnw54uLisn3wQwkJCQkJiS8FMe0w000Ra+ttQyamU5a+uHp6kItMSr27rqBnG1FNS3iTiRNXU0zLw8ocufQIL99+5ErEdiJUfuELTShArfOfoBOg8k1dHMN1JwSj0C3WJnzHPz4tRs0dqETV8VllgVPG1eg0qPlrKePmwjaGErmP+Ph4pXjZGP/73/++uPZI/v7+Zg/AuHfvXuTLlw+jRo0CTat39KdpGvv370e7du1QsGBBODg4QCaToWDBgvDx8VHKruLi4lCiRAkMHToU9+/fR1aWdYWdDx8+xHfffQdCCGQyGapVq4ZBgwZh+fLlOHv2LG7cuIG2bdtaNU8JCYkvD2dnZ1HHyjNnzqh9b926NbZv325SXrcyM9EmJ8i1zbwMU/c6ENCpqUbjpB04CFqH+DFPiGltNYmdHQr+OQcOega3/T975x0nRZHo8V9Vz8xGYHcJCwuSVkEkSxBBUQyYA+h55sCdGc9w4empzzOcnHd6KiaU45QTPTyfiIdiAAUEJCkgyJLzIpvYvLO7E7reH93VXd3TPWEzUF8+w850V1dXp+qq6q5v+efOjRlHWA0JAg+my7RMSbZVdyNIP/SphsDENZFwns8YKLH+dsNtFnGY31iRjV2WEVKDjYpP4kzRlp+0L8I5YBeNRUxzCodI0Vu8vJGVhdQE6l8vvvAifnnVNRFlwOamuaXa0ebFlM/EIbhpUqRY56gk3ufpc+bMwcMPP9zMqZG0RcrKynDRRRchPz+/2ddFPMnoeu4rjYxEy3h3Ha5vghQ1LzvyS8EdbolCFB86DLnecV5dXR0e+NUDyNuUpwcWG5q5STHOFcnsVAKtr0o8UtaUlBS8+OKLLZAiiSQxmluq7RQVA8NZZ50VM21unJ6UhG6KkpBUO/2yS9F3+TJk3nSjLu+M8wbjVm6PsribXNsynQBMZYaQU3zOljFuHAYv+gLdH7gf8HoNwbY9KQxAd48Hb3XMwvikxPvK1TKGG48UG3GKT2vtilLjL3+EKATmClM/GB4qq8BMl4ExBw8djL+89BwYVECFLsomUMF0maq+p3jchIAq+hNVRgBdFE0IgQJd+qxLcwkjulCbAEyTRhOYMm6qUCi6ULvOX4cbz7sZ/31/QVz7KSUtBTdNvdGQaBuya2oVX3uoBwo0kbchyhbl27pA28PF23p6uCxbUcw4qbEsFZbThNoUNgm3KNGGKNTWpNpcnE2JKbLVJLeCVJvqsm0iSLVhSrWJ8Zc/CxaeC1uuD4IePXrgjrvu8f+5iAAAIABJREFUAABUVVRh2oPTEFRDUJkKFWGEVRWM6DJ3Xa6tqro0mzFBtA1tGQZdyq3nKURbjkE1BsdjtgffRpugyhAxCJ9rpmVrK7RfbK5LNU2BsCniaYwkO+5l48g6G9vm4LaKtevWusyxsuK75bh80uX6uw0usRnvQgg5nC3dfLDyD+b8B1OunxJz0N9AIIAb7noCW7fvs7RPW04lfj6KL10Y9zDzH7H9jiZSd1RpM/Njj9u+Hvu6IiCmYJvx+y7MFTDGUBOswad7/otgOCi8W6L/pXxzqSUfIQAoM6XZVMxz9AESCOFDJxAjvxIOH8S7qzk4gP6XmK/eECr85sedmHEY0wAz32DM8l3bZBb1Y8H22k+sckesds6GItsAJRKJRCKRSCQtAWHHUMmTMYYdO3Zg9erV+PHHH7Ft2zbs3bsXhw8fRkVFhetyHo8HOTk56NevH4YPH44zzzwTEyZMaLWXl6urq7F8+XKsXr0aGzduxM6dO5Gfn4+qqqqIsB6PBz169MCAAQMwYsQIjB07FuPGjWuUPC4WpaWlWLhwIZYvX46ffvoJhw4dMtKWnp6OLl26oGfPnujfvz+GDRuGUaNGoXfv3o3qpFBUVIT58+dj0aJFWL16dcyHu7m5uRg3bhwuvPBCXHbZZU1+LP1+v+sLPJRSpKamNun6GsL+/fuxbNkyrF27Fj/99JNxLQSDkS+jpaeno0+fPhg8eDBGjx6NM844A8OGDWtSAe3evXuxZMkSrF69Gps3b8auXbtQUlLiGNbr9aJnz54YOHAgTjvtNFxwwQU49dRTj7mOLnV1dVixYgVWrFhhXOuHDh2KyK86dOiA3r1749RTT8W4ceNw3nnnoVevXs2WrnA4jPXr12PFihX44YcfsG3bNhw4cAAlJSWOjRVdunTBSSedhGHDhmHMmDEYP358gwR+nFAohLq6Otf5ycnJjZbnigQCAQQC7iObp6amNkhavnPnTixZsgRr1qzB5s2bsXv3btfR2n0+H3r37o2BAwdizJgxuPDCCzF48OBGn/PNtW1ubN26FQsXLsTq1auxa9cuFBYWora2Fl6vFx06dEBOTg769OmDU045BaeeeipGjRqVUKea/Px8vP3225g/fz42bNjg2njWrl07nHXWWbjmmmtw1VVXuebJ4XA4qkAsKSkpLmGJqqrwR3lx2+fzNXrQDCeCwSDq691fHkpJSWlykXhVVRUWLFiAL774At999x12794dNXz37t1x+umnY+LEibjyyiubXYxTUVGBZcuWYeXKldi4cSO2b9+O/Px81xdCsrOzcfLJJ+PUU0/FOeecg3PPPbdZxEU1NTUxG3sVRWnz0qSWZP/+/ejdu7fr/KVLl8b9wkK0/d9a+3379u2YM2cOPv/8c2zcuNHxHCWEYNCgQbj44otx0003RZW9NEXZtLy8PKro7dFHH8UzzzxjmVZUVGRI07du3Yr8/HyUlZWhrq4OHo8HmZmZ6NWrF4YOHYqzzjoL5557bquUk/1+PxYuXIgvvvgCK1euxI4dO6K+jJ+dnY0xY8bg/PPPx6RJk5CTk9OCqW058vLysHDhQqxZswY7d+5EUVGRcd/OyMhAt27d4r5vt8Y9SURVVXz11VeYM2cOvvzyS9d6BqAN2HPJJZfg5ptvjjpwUF1dnWuHW0JIo8RxIhUVFfj888+xbNky/PTTT0bdX1VVo359wgknoH///hg6dChGjRqF3NzcuMuJgUAA8+bNw9y5c/HNN984tivwbRoyZAiuuOIK3HzzzcjNzXWNM1qek0i+Wltb63qPbqp93FLltPr6ese6NictLa3J67O1tbVYuXIlVq1ahQ0bNmDHjh3Iz893bP9SFAU5OTlGuWfs2LE444wzkJWV1eD1t/Q2R7smATRJu08oFMLy5cuxaNEirF+/Hvv27UNpaSmCwSCSk5PRsWNH9OjRA7m5uRgyZAhGjBiBoUOHNkpyGAgEsGjRIixcuBArVqxAXl5e1O3MysrC6NGjcd5552HSpEno27dvg9fdUsR6Wcfj8bTKoA3xlNGbuv2hLVJXVxc13547dy5++ctfxhVXtHy9tdpLDxw4gDlz5uDTTz/F999/75pv9evXDxdddBFuvPHGqLL8prp3JScnu5adbrnlFrzzzjuWaWVlZfj666+xevVqbNmyBQcPHkRZWRlqa2tBKUWHDh3Qs2dPDB48GOPHj8fEiROb9fmAG2Ketnz5cuTl5UXtoCHmaZMnT05oYM6jkVAohNWrV+Pbb7817t0HDx5EeXm5JT9KT09Hz549MWzYMIwdOxbnnnsu+vfv3+RlCcYY1q1bh08++QTLli3Dhg0bopabUlJSMHz4cEyYMAFXXHEFRo4c2aRpaqp2unhpqTrMtm3bjPbSnTt3Gu2lHo/Htd6VkZHRqmluCNXV1fjss8+MeveuXbui3mdzcnIs9e6mHsghVrt4c+6rqqoqrFixAqtWrbI893Gqi3m9XnTv3t14xjtu3DiMHTu2VfLwhjBs2DD8+OOPjvOWLFmCs88+u8XSUl9fj3Xr1uG7777D999/j59++gl79uyJes0AWp1w4MCBGDt2LC688EKcd955LVY2ZYxhy5YtWLlyJdauXYtNmzZhx44dqKyMLlYkhKBv37447bTTcP755+PSSy9t9OAW8RArD2oumut9DcYYVq9ejXnz5uGbb77Bpk2bXOtiiqJg4MCBOOecczB58uSog9a0BCUlJa7PWhRFaXKBnEQikUgkzcH69evjkmuf9Kv9oD77YCfRO5Y6TubuEdd6ipsyjC8szhe+Cx1iGVShY6PeMVbsKshUy3ctZBhnnpKOtx/s7ZKu5ueXz36K5Zvz9e58/P0hovfy06fpHZq1joUUhCgAFH2eAkIUECgAUQB4QKiih/cgULoThz65ybLOzKxMbDmw2egMDd6JHHqHdfDO+npnc7Hzof6OkxlG7MhqFQBYpNy2aeJ5YQ8TL6YYXCIBTjnlFGzdujVmuA4dOqC0tLRJ39drK2zcuBGnn3561Pc+Y5GamoqZM2fi+uuvR3l5OQYPHhz1XXFFUfDuu+/i0Ucfxd69exu83qbi448/xpVXXtnayZBIJG2YnJwcHD58OGqYoUOHGgMHiLz22muYOnVqQusb5vPhk05djFKeU2mX4zZYCYvyyy28VcwRGc4uklKN75YStPFpd/556Dt7dsS6RUqn3gf/x/Mt0zw9T0DXVd9FXc6N4ObNKLzw4ojp3oEDkf3VF1GXXXLga/xcfcgQBnFpkkU+RD2mpIhq8iIP1T6G2EgPwwVFlCpQQECporsvTCkRA0BBoHB5k2nHMMrUAC9HA2CaqINSqkmzKADGQEGgchuJIY2ybSBjACGGvEOrDalGLQi6jEWLh0HlEiL9u4d40Cm1s14XaD6OTPkVar/8yjIt5ZKL0fGtN5t1vdHI735CxLSs6S8j9arJjY77P9dchQNLl4AAUAivwRk1N+3cIYDHqK1p0xTxL4HxW1yG1wh5rZH/5UeQmmccfggEcNuRkoTVKpOvmowpv5qCc887F1ShhsgNcKjTOWVe8cLgfu41Qs6nzW4e2YxrnE3QFbgxzzqi1YcbU1c+1voMNgdz5szBTTfdFDugzsMPP4xp06Y1Y4okbYnt27fj5JNPbrH1dZv4D7TrK5aZzPKBtW0U4KU+xzZTpuL84el4/Z4eruuaMWMG7r777ubZEIFVq1ZhzJgxjvOmzV2F6fN/ACHmHZHoEk1A0dtRtbsvIQoI8ejfvca80jWvo2r7fx3j735CdyxYtgCdOnXSYubiTUMeycuW5m8Axm+jHdWQgGofpjKjeEdA9CKeWd6L1Y5qlbzFBy8HS1qe/fv3o0+fPnGVFZ5++mk89thjLZAqiSR+mlOqrc0W1ZfiNIKDBw+id6/eMVbgzN8yMjA5Jc3iQXVrCyHt2qHLtGfRYfIk93QmUt6PqLdHD+5UP2GwCTiNxApp0b9Xb9qEHffch/r9+xxXz+uHKoCCcAjbAkEQEPwUCGJ+rR8hxmIOBjcyyYfXM7MsT/6c/hLzdmZNCwFK1TDuPlKGbS59B3J65uDTLz9Fz9499bomA1TtWSTfRxQUYLo0makwDdsMTIXWHkK05cK6fFkTyGptISpTjfaQMFNBCNMkzlARZgxhFsIHb/8H0x5OrLx+w93X4c5H7rTqaFWjZQaAKaUFNPms9XwXdhSEzSJmicLQzurlDS6aJYQaz0gNsSyXY+uibEqI8dtoHyNUWF6fZ4izibNUW0+HQk2ptvH8mEtwjXKZ8OzWKLqYZ1BRYRH6ndjPeE/9vien4hdTrgZlFIriMYTiCvEYaVaIYgi/+Xwj/eL2UUXbNspT7fSsW9vHRG+v4xJf8HYOYn3+bT8uxrKI/rw7cvAA50wzoXYK0rh6fuzo44u7KdIg7l+3fNbpPqFNt1JcXIyu2V1jrnPZt0sxZtyYiIEMTVk1AJUL2XlebF7bYabXo/T8hIHh3+/OxW/u/E3MdXO65XTD0mVL0aev2VdHzNthS5sVa54Rc1BIp8X4emLgdDuzH3fXc5oxY0yiumAdPtk1H2V1R/Q6Ec+fCBSiWK5hQhRQfbpiDASg/fVY2vPNAQuMwQn0dn1KhQEHFI+xvDHwgpHvWd+PocK1LdbtxHqdfeAAex5n3yeEEO1e5lDHA4+PCWHjxL4O4rDuRJFtgBKJRCKRSCSS5uLJNy86tsTa0QiFQqisrERNTY3Rmdrr9aJdu3bo0KHDUfGicjAYRHV1NQKBACilSElJaRY509FAZWWlIfr1+/2GuKRz587o1atXmxBbt0UYY6itrYXf70c4HIbX60VaWhqSkpJaJT2BQABlZWWGmM3n8xnX5PF4XnPC4TDq6upACEFSUlKryTDsqKqK6upqo/NDUlIS0tPT20z6jgbq6+tRXl5uOefbt2+P9u3bH9fnfEOorq42JKChUAg+n8+Qd+fk5BwV9/VjAb/fj/3796O4uNgQ06WmpqJjx47o1atXm5DAqKqK8vJyowzl8XiQlpaGzMzMY16SdzSzbNmyqPKdw4cPo2vX2A+ejgZqa2uxZ88eFBQUoK6uDsnJyejcuTNyc3ObTNwbDw0Rax+t1NXV4cCBAygqKkJ1dTVUVUVKSgqysrLQs2fPqPtB0vZhjOHgwYPYv38/KisrDZEnvze1a2cXMBw/hMNh7N27F/n5+aipqYGiKJZ6tBzg4dggGAyipqYG9fX1oJQiOTkZaWlpsnx8lBAMBnHgwAEUFBSguroaoVAIycnJyMrKwgknnICOHTvKuqOkSYnVmWbDhg1RB6I4mqivrzcGHvT7/UhKSkLHjh2Rm5vb4nXXRMXaRyuBQAAHDx6UeVoMVFU12lt9Pl+rtVWoqoqff/4ZP//8MyoqKhAIBGR7m6TB1NbWGm2G1dXVYIwhJSXFqJclMtjisUIgEDCeUR8rz3jbkljbCVVVUVRUhMLCQpSXlxsDZPC8rVu3bsjJyWlTz7gYYygvL0dBQQGOHDkCv9+PYDAIj8djGXyrNQamOdYJBoPYv38/CgoKUFVVBcYY0tLS0LVrV/Tu3bvVnqU7IcXaEolEIjkWCAQCaNeuXdQBcQDghCsWIDVnnG1qA8TagLXjt2ugRMTafJKgARS+m10O+TTVItfW0qKCgOGzP52Ift1bvoy39cARnP/w/4ExszMel+8Z3d6JAlO6zTs7c7G2JtXmcm1jGjX1bIHirTj06W2W9Xbp2gU/7toA8M7SgC6FsYq1xQ6EXBjDewkassAEhDBunYzFMIkgxdoSzvz58zFpkrsAQ+Sdd97BLbfc0swpaj0OHjyIm2++GcuWLWuU6O+mm27CggULUF5e3oSpa37S0tJQUlIi6+0SicSVAQMGYNu2bVHDnHjiidi5c6fjvNmzZ+O2225LKI8d5UvCvE5aW9LRKNZWwZA2ejROmm+VZtspGH82Qrt3W6YlnzMBnd79V9TlXGEMh087HeFDhyyTideL7nt3A1Ha9r/a+zmK/cWg1BQCcSGHIoi1qS7W1uTagmibKPAQLxRqyripIfGgUcXaduliq4i19fqORawNU0LFGEPXtG5QaPO2zR9XYm3G8PJJfRCsrASBs1ibgujibF5b0yTbTS3WJgCerqzABzU1DdqU1NRUvPDiC5jyqylNKtbm+SYX3UcQK54o2W5zCbWj5vUNrYpGi7KBzyzd6sVSrNO8dOzYEaWlpXGHf+SRR/Dss882Y4okbYF//etf+PWvf42gizwSADIH34GMQbfDl9EHwepDqMibDf/P36H28OqocXtSuyBUewTtel8EptaDhQNI7TURmYOnIKKk10Cxdo9OHiyZdqJrGtqCWPvG5xbgmw0HoJWVhDukIdbmd1EKQjxmmynx6O2qmmi7YuMclP8423Ed484ehznz3oXX441LrE3EtlJBwAaQiPbQeNtRgci21ETzZinWbj3Gjh2LVatWxQyXkZGBI0eOyPcBJW2K5pRqR8pmxelmxMlJyVHvpU6kEILVXbshTYhHXJsokfYOOBnd/zETvj59EItGybXtiYiYZWvxYSyy/iLaqm3PWcPV1djx4EMo+/xzSwKckkFs32tUFQVhFYXhMN6rqcamgPP+vj4tDQ+2byfIO81PhEhb+E4AhAGcUVAAv8s+HDlyJN798F106dZF2y4Ven7ITJExXxEDQDQ5tVZ20dakigJcwqCqqjYNfIBlhnA4rJWKiC7IDYewYukKzP/gE/ywej0O/3wYajiWZtyKL8mHeWs+QmanDO2YMUDVy1R8vUYbDdNLZaJAFzDu7/w7H4zDWmagYmuSEYYfD7GcIkpiLYJtaGUVShSLmFsciE4LBzO8m1SbEIA1TKrN59937314c8abxn5867M3kdu/rzmgnSjTNQa609rntPRqbXvi9ilUMeS5xNheM82GFFd3ERtpJkIKifmbp9xMN7R2PEQR4grXp1P5y0m4nRDEOd7mINZ6YqZDzCDcguj7Lloe6zwIg5XPF36OSy+9NOq60tLSUFxWDIVSW61JuFo1o7Z+rWrz+TVtqLRVBhBm5DFlpWU4pffAhN4T7XFCDyz+erEp17btK3Gb+Xe3bXfdx7bDI+7jiPqEUxwR73BYg1quDcs9lxmB6sN1WLDrExzxlxj5Fm9Pp3xQSr2NnhAKRWhjp9Da541rW8gbFKqJtxWqfXg+wQfJFPMQhXoMoTYX75t5JgXh+S6fDljqdjDmEaMdXhTvR63XifU7Qh1vmG6S7Ijj4zDZPgCAU5yJINsAJRKJRCKRSCTNwZNvXoTjxibo8XiQlZWFrKys1k5Kg/F6vVLyptO+fXsMGjSotZNx1EEIQWpqapsRj/t8PmRnZ7d2MtocXHDX1qCUGhJoScNISkqS53wTkZ6ejuHDh7d2Mo57UlNTMWDAAAwYMKC1k+IKpfSoLwMej2zevNl1XufOnY+pvDQlJQUDBw7EwIEDWzspxw3Jycno168f+vXr19pJkTQDhBD07NkTPXv2bO2ktDkURcGJJ56IE090f/FYcvTj9XqRkZHR2smQNBCv14vc3Fzk5ua2dlIkxwnRyt0ejyeqdPtoIykpCSeffPIxtU1tHZ/PJ/O0OOADwbQ2lFL06NEDPXr0aO2kSI4BUlJSZJ5rw+fzwefztXYyjisopejatetRNTgfIQSZmZnyfYBWwOv1yjYTiUQikUhaEJ/Ph8GDB+OHH36IGq6++EcHsbYLLh27RAiXv7mHQPSelvaue6Z4m2kr0M2BbvFwGQnTQ2idWN9YWIQXb2/551rT528EY1yaYd95RJjGu+ZxdZoojIH5G1yEbS7L1MjO8D6fD4wBmq+DGVJto2OxZd0OqWMAocTW0VPorGe3Nrr2+IRjR8K4ieOckxwf3HHHHXGF69279zEt1QaAE044AUuWLEFhYSGmTZuGV199FeFwOOF43n333WZIXfNTU1ODq6++Gp9++mlrJ0UikbRRRowYEVOsXVtb6zrvlltuQSAQwJ133hm3XGldoB5/KC/DXzOO3jbHcBwDLYQLCiKm0cb0dyAE3n4nRYi1WTAItboGtF2666J14TrrMvw/wn1MVlmVIThyskGJ343qBLMIJ+wSsETKqI0ZCKMxBNQAUmhKq6z7WKTwp82or6xEUygR7dUp8Xu8p9b/tu+AHwIB7EpQRgcAfr8fd995N6a/NB0/bPyhSQalbvR53sDFGyStEoVDTvOjCIoSIzJ2e1yuYhvbyWDKlogtmLvUKxb2fE4SyTvvvIPLL7887vDTpk0DACnXPoZZuHAhbrvtNqiqg5iRUHS/YDbS+1wktF0C3vTu6DjqEXSE1obnz1+Omv2fI1RTAKJ4oSR3RHLX0UjtfiY8qV2ECN3uFrbVJijwO3QkiAp/GB1SnQff6N+/f4u0q7gNcAwAm/YUa1+MLIoBgtCRQ/g8/S8XXWtQZAy/DcndT0PBwnsi1rFy6Uo89+Rf8djTj0bECIhtqFbs92riVrZEAnmz2P4q8+ajgo0bN8Yl1QaAF154QUq1JW2KtiDVZmDo3Lkzfv755xgrs3JBcgrSCXEcXEy8M6ddeCG6vfYKaEp89eHYzzUFnCptUR57ivdpu5DX2F+252tiepT0dAyY+RYOvPgS9r/wdxDGQIm5vVbhqfnkjwFIoxR9KUWu14NxyUmYVVWNt6urI9L4fk0N+nm9uCQl2RCIinGJcYvzVACPlVe4SrWv/sXVeHnmy0hKSoKqqsbgS/xeRyiPUNtHjDIQRkAIAxg19hCXkTLGwFhYE0KrAFQKEBVMF6aqUKGGw/jd1D/gvx9+gnCCIm07F0yaiM5dOgNME3irYPqga0J7Exdq8z1DbKeC2IxEzC+mjNUUPG9auwkLP/wcdqXt439/FJpI2pTDUhAQLq41RLJWgTbVByfRhLH6MkSTVt909U2oqa4x1n/nvXfisisuA0+No1RbF9HaB2SOLD8B999/P2a+NROqqiJQH8Az9z+DGZ+8gaSkJBCVgCkEjBGEoYIwAqY/+lfBB+lStXOcKaBgANUFyPoAZ4Qw4/m/dm7wvWVeoNo8GOcXTzOE5Szo0mVDrmsbcMyeRzjFoUJtUN28yYnjuXystoSYbQ3RXtXgQRpYrrW/crB23dqYy4waNQqKomjvhwivkhAm5O8OeazlO3S3OjMF0hmZGThzwplYsmhJ3OnPP5iPCWdPwGdffIaBpww01usk1DZ/279Az09cdnC0czOaZFtY3nL/INZ5jESul0unAaAmVIPPdi1AWe0RXdKv50kE0NX+Qt5BoMAcNICL9LX06XJ8So28jYKAUq79p4AwYDwXYWtxAYBqDChg5KbaZWz+hV6V1FZobIcltxBvbrB9d9nvjjPEfB7ueYhd2O+0zmjtgLINUCKRSCQSiUTSljhuxNoSiUQikUgkEonk6GDp0qWu88aMGSMbyyUSiUQikUgkkiZg2bJlrvOGDx+O5OTkFkyNRCKRSCQSiUQikUgkEonkeGHEiBExxdp1xRvjj5C49ZCMR//ltmyMXpeWkKIohglTiPEbhOlfhV6TAD5bV4F7L63Did1ari1u28EyfLp6r20jRGMfMToDGvuPiOIWMQyE5cTOysRFrO01OlnzntxM3z3WjtxifOYqiJgel+3jnYrjea9AvnsgaQzPPfcciouL4wr73nvvNXNq2g7Z2dl46aWX8NJLL6F///7YsWNHayepxfjss8/w1VdfYeLEia2dFIlE0gaJZ5D0+vr6qPNvv/12BAIBTJ06Ne71zvXX4O70dujdBILaaDD7jyYqZoVKS2MHchD4skaKilzF3OFQ1OXqw/UwZNkgoHHJYsz/ARii7aYQX1vkFHY3D2uY8KKx1IfqkeKRYu2mYt9y9/c+nGgJnfq8Tl1wRXEh9oaiXy9ubN26FRPGT8Dy75Y3Kh3NKefTZjsHSEiq7ZRGUVgjzm+yg2eLiOcRUqxz1HDZZZdh6tSpePXVV+NeZtq0aRg5ciQmT57cjCmTtAZ5eXm47rrrnKXaALLHP69JtaNAqBdpPc9BWs9z9CnM9hcuv+OA8f8c2loJLKLAzXtrccZA5wFMJkyYgAkTJiS+/iYiv6QKxRV+TaJmQCz5oTXXIg5hzBDJ2YPR7ZIZKPh8KphqvV/OeHkGJl0zCYOHDHJISayCdgIFcWb7HmMxmTe3fW644Ya4wuXk5GDKlCnNnBqJJH5aR6ptjZiH69+/f8Ji7UmpKY5SbfF7h19NQfZTTwrP4uIjYbk2YN1fUR51cim043Rd+GuJQxSe6m0WPR94AMm9emH7Q79FWG+bIeCCYVhqA/bk8Whva5eO/aEQvqmzDlQGAE+Vl6OPpyMGeL1G2nhcTlUTBmBJfS0W1vodt/mR/30Yv334Ib4BhlQbVBPdapHoKRMErgwMCihAGRijYCwMCl28DAbCKMBUUErAiCZDVVUVjBBsWLsBt10zBeVxDBwXE0Jw/d13wEMUMF2mTQ3Zrqrvc1OwzQjfz8zYDkt0lqe8xFgH0X/v37Uff7jtYVRVVEUk5cmXntCX02W1FqG2NhizJqvVv0MXbEeE1aTbZUdKsfiLxZZ1XDHpCv180lS2jZFqExCc1O8knHPOOVi8WFvPri278faL7+COP9wBUBVEJdy3i7CxqwgIuMQcejpUgChQGQMlBIypYKCa5NzY7/o+18u6PC4I4mR94yzbbKlbW14tYEZ+YFy7fFMdynEx2yXcXo1oTuyZQZT1iul3alOIKtiOI8tMpM3VrZi8Zs2amMuOGj1K+yK+y8JgTSOvJ3D5NgCmmkM/MACUaGch1d+rYIxg0lVXJiTWBoDDPx/GhPET8J8PP8DZE842Vu94vhgWcJ48M/2i9DuyvTl2OiyDTEY5H0wJNHO8VkwZNUNp7RF8vucz+IM1Rp6hif61fIoagwdo3/kYCoqm1NbfX9EV2sTMZ0w5t55vUU2erX2IELe4Q6xRPKvGAAAgAElEQVTvqhiDAhht9ES7Pwp1ZcvmiTdM4RpnYFpGZFQxzXeU7PmDXcLveHBsom1R7G45Hi55jGwDlEgkEolEIpG0ZaRYWyKRSCQSiUQikbQZysvLsXDhQtf5rflCnEQikUgkEolEcqwQDAbx0Ucfuc6X5W6JRCKRSCQSiUQikUgkEklzMXLkSLz11ltRw9QVb2j8iozeh2hEZ1C3XufW6WbHNXG62NPMKR4CVWV4fl4BZtzbu6EJTJhpc9dCZTx9sHboFbodG995B2XLfP07AQBxvrkcU8MR6/Z6fcb6iL5urd+w8Nd2rEyht45FWEMcj07E8k5CAYmkEQQCAfzpT3+KK+yYMWMwduzY5k1QG2XNmjXo2bMnqqoixQvHKtdccw1KSkrgaWaBrUQiOfrIzMyMGSaWWBsA7r33XgSDQTz44INxrZcBeKayHP/I6hRX+JYkWimbzwuXlYGFwyCK4hoPSU8Hswm41cKCxqUtEIicSClourPsEdDkEfXhekuR0yx2uxRIjSoEM90W3LOTSNk1RlgnsYWjYKMFqAtFyrIkDWf34kUJhY92qhCH7wwwFKLxnpYeAP/tnI1JJUXY5SC+j4c1a9agW3Y35B/Kb1C5qiXlfLGmR11BhICIxX1dNlS+HyGrcRDraNOt65FinbbFK6+8gi1btmDJkvhFWrfccguuvPJKUEpjB5YcFRw4cAAXXHABKisrHed3GfdnZJxyszmhSe79bm2lDViGF5T0fGb9Hnexdmvz/Q5ethTvjLDlg0LbacSgBJF32eQuQ9BxzEMo+e6vEev76N8fYcjQwZZplhii5Y/6vObIR2Xe3HZZtGgR8vLy4go7c+bMZk6NRBI/rSfVdg43duzYhMpXfT0ejPElR8RrDHdBCLJ++xA6PRRfG44TRMjX48JeTnfZcFOMShz2lW2a/VbOzDBdJk2C0qED8m6/HWp9gDdxAACoIdi2CnAJuKRY+zyS0R6HjoSx3VZ/VAH8tqwcC7t01pc2axfi01dxMxf4ndscbplyCx78n4fAGKAo+rNFVZeQCo9xuVScr48/uzSEpYSBQgFjqvlElQBgFFBVgBKAacLoooIC/PKyaxGod2hjShBCPTjj3ndxysk9waAaUlmmtzmpjGtiuXCWbxPTPryax6ui4nkhPCfmz2tLi0vx4I0POUq1AUCBAhBNos2fG1Ndps2F2gAFpfo8cCmtLsmGIOAGsHTx0shtJmgyqTb//evbf22ItQHg/Tf+jTHnnIaho4YirIdUmbiceIZpem1CCAhjIESXmTOqn5kqGKGASsAo08ePIYYwGcYzbQaijzhtSHEtxwGWwfAi2giJ2XZgCLoFVKix6+UJFueaYvA/t4H/Yq47SptCQ9sbYi3rlC+KS6oqw7q162KuY9Rpo8TFtOqYaq6Dp8MSu1De5gM3MhYW0kUAouKXN/0Sl0y+FFUVlaip9cNfU4Mafw38fj/8fj9q9L9+vx+1/HuNH7X+Wnyw8AN07tkJp+QO5EkTE6BfUMTSRuW0P5i4sCjLjgfxXRXLZEFALkAgtJcJaWOEYW/5Xiw98DVC4aCWZxACOEi1iZ4nUZ4jCfJsquc1Wp7FBwbgEm4zvwKgh9XjNdJn5HLGuvh0LuEWRjvQL3eqX8PEONba5mnhmPib53VEfD9GvKaJbZ8SW3OfQz2O8RzJ+pwgoh3Qcr+IPFbidSTbACUSiUQikUgkbQX51qZEIpFIJBKJRCJpM7z88suora11nX/55Ze3YGokEolEIpFIJJJjk9mzZ+Pw4cOu86+44ooWTI1EIpFIJBKJRCKRSCQSieR4YsSIETHDBMp3Qw1UgfraxRdpHIYvYnRKcw2B2GIYIQyXojC92xjhIhi3eOydb7XfizdWYtW2Kpx+cpzb2giWbsrH1xsOWjrnWtNF9XkU1h3q1D1dmEbs8wCEIwVqXp83MlZDnC3sP1G+zWmUIN1GKwgEJccWd999N+rqYkshKaX4z3/+0wIpaptkZGRg3759GDVqFPbs2dPayWkRKisrcfjwYZxwwgmtnRSJRNLGyMrKihkmGKeA9oEHHkB9fT0efvjhuMKvjEPY3VZh4TBCJSXwZme7hvH0PAEBm1g7sCUPLBQCaeBAB6GD+ZHr6dEdiBJfbagWKmNQDOlFg1atIQqP+HdDp9GGcSpnM2sNKagGEVJD8NCGd2cMbtuOst/93nV+aPfuiGn1K1ai6FL39487z/s/EJ+vwWlqDarKyzBv6bcY7qFIihLOft60xHnkAfBJpy64pqQIWxoo1z5ScgS9e/XG6tWr0eOEHtaZUTaipaXaCQm1LaIhUZTknLiIbbFUqBM4kkI0Uqxz7LB48WKcffbZWL58eVzhq6ur8dZbb+Guu+5q5pRJmoPCwkJs2rQJmzdvxqZNm7Bp0yZs2OA+MGGvq79BcuchLZhCwN4mGl1IF8n3O937ELU267Yf1sWNtnZRLkEUpzuEIU5tpwDa9Z/sKNbelrcVYh7tlBcyQy5n7ndCCJjK7zXmMonkpLHyXfu9SebTbYNf/epXcYXr168fLr744mZOjUQSH81ZbneLitkKr5b7FAMuvvRi/PnPf44rznOTU/C3jAwotqSI3zv+/nfo+MD98Sc0CrGfcbokwv5oEg55uV3wSpynGYhiWAJ0OvdcDHz7n9h82xSo9XzAMWK0B2hfDUUoVD06VV9DEiH4S2YGbj9SipKwddDeknAY6wMBnOrz6Ztg13Sbm+tnqmsb2J9f+LMxuO/P+T/j3Xfew6VXXoKBAweCqAChmhvb2ERVkyFrImdNYM2Yuc0EFCoLG8JkDQrCGMKEgIVVXDzhkiaRaqf2PBOdz34UF56dAYVSMFAwpgIEUJmmLqdEr8cxZhwzXkxgRFCwGm1MOsKx1uYT1Plr8eBNv8XPB937mVCq6DJarbwTIdQm0KXZpmiW8t+6sJYvEwqE8OqLr0WsQ9fbIh6ptvU5tlk+EaXaYMDlV1yOjIwMlJeXa/tBZXj2gb9g1hcz0a5dO4QBmKZ1FVxkrOpCbX4uM6hQmaJ51MGn6RcZUxFWiS7ZpWYNmTAj/VaxvXZEeIqt9WfzfGd6e4Io3TZg5nFuCFHzFtLA8p4tSnEdicbn1M4gzmuwXDvONgfLnYMBu3fvRqmtLdqJ0aNGO8fhhCBhZ4CeQRItx+T5v27m5udKWmoaUlJTADCoYRUqUxFGGIypUBlDmIW0aSyMcDiMsP49xIKoZbXYU7YbPTN6QyHmgJZM+C9Ccq2diNZ9I/4Ww7nBIn8YInH9P1Mqb7ahMVWoZulSbRUM6w6twabCDQDV3nEhVLt+Kc+X+D9GQRU9D2IEhCiCSFv/RymIINPW8i1Fz8uoJR+DnteBr4MAMK56M28iBAAjMM9RM7/U3jHS/lJLnsWF6szxxOG5QtRBMfitm1rrpsbdQaijEn2fNqYd0N4GaG5L/Mg2QIlEIpFIJBJJUyKHGJZIJBKJRCKRSCRtgq1bt+Ivf/mL6/zTTz8dubm5LZgiiUQikUgkEonk2KOgoACPPPKI6/y+ffvi9NNPb8EUSSQSiUQikUgkEolEIpFIjicGDRoEXxzCsrqSTfFH6trJKp5OpG7LWmUwjuHs0RNzotAVDWbPXhYhV2EMeGLOIQRDzWt7rg+G8ejbq/WuuU4fs/MfT5/eVRmEd1bm3wm1CLFNsYz+IQSMhSLSoIm1zWXMzpl8lSSis7P+w+xkSMy1Gt2JeX8+vbOfRTrj0ImTCOsxtzT+fw3snys5RigqKsI777wTV9irr776uBcsZ2VlYffu3Zg+fTrat2/f2slxJC0tDUOHDsXNN9+Mk08+uVEdd2+99dbj/phLJBJnOnXqFDNMKBRZfnLjf/7nf/DUU0/FFbY2XvFSG4QBCEYZMBoAfEOHRi5XU4P6pUsbtE61qgrBbdsi1xNjgCB/sMZxuiEY0WVHFuGI/ZZDIr9r0kRzGf4tbqFWC0HMBNvEUpHUhhonzmT+GgQ2bHD9qJWVEcuoFRVRl7GLYY4GPpz3MT4qq8ATxWX4uNoftZ4SrXRDYsyPB6c4KIB5nbrgF6mpDY63sKAQQwYPQUlJSVzhW1qqHS+G3MxYvybIcRJnM+FfRLWdx5Xox/bPjJPoEjB9vaLoSluZLd2ITLco1omyv4x1J0hby+vaEpRSLF26FGeeeWbcy7z66qvNmCJJU1JVVYVnn30W559/PrKzs9G1a1dMnDgRv/3tbzF79mxXqbaSlIm+N3wfXardnJdVzPq0LVMT2LC7FqFw27zmV+UdgtjOK2TncL+T6u2ldtG2JQhF9jmRYu2N3/9oytCE6WLeHg0W8UWLiNnvK9E+cSLz6dZnzpw5OHjwYNxhJZK2QHOX28Vyp7W4Gil+NGYSoGNWxxgr1rgiJRUzMrPQnlBLUlQhaZn33NNkUm2O/dlWXPACP6DdC6Lse6fnX04CX8u9Qo+/41lnY8Abb4B5PAhDE56GwRACg8pgfoQ9Lx6DjgrFtMwMx3Qt9NdBhbl/+RHmH56UZfX1CDps344D2/Hxhx/j6ouuRt/sXAw6cQiee+Y5nDlyPE45aSBefnE6gsGguUmMGXJW6MJQsZnDlDXrcmjox4Zq9avtW7ejd3YfFPxc4Lyj44VQdDxtKjpPeAKUejBhRDoUokAhFArxgBIFHqpAoR7tQxR4qAce4oVCPfBQxfJRqAJKtI9CxOnUiIeoBI/d8zjyfsyLmjSF8LgoFKqliYL/pto8UG061danCWu1eYQSEEJRVVGF22++A3k/Oa2PIF6ptnieukm1QQCfz4crr7zSspbDBw/jladegcr/MRUMKhhjlt9G7sIYVH72CWG1j3mGCzVwyy9+DkcrIvIl+Aw+8B6/fo1Y+XoJs1zrTEirGJ/lH1ONj7mw8CHah/AmAcYS+1gyH9u22dosXHFoZ3Ab8KyhbTZu63eUeOth161dGzPenO45yOmeYz0fRTk0hHMZkfckPhCAhiZsNuT++ofwa4ARaDZ7gIBy77RxfRjXEqHGgAEEFEfqSrG5aBMqA5WR7Uc8Ep4gMDBVP9f1KarwXfyojLl/YF+G6deYee7wc5KBaYMGMTMVqsrAGFBWV4aPt/8ffizaCFCeD1NY2qfBZf9a/kwYAWUU1JBnU13ybwqxtfdgiCV/p8bAATwPo3x3m3kaXxPlb7FQgGnrNOqFMPT72rE0Bsxg+qab14M5Fr1+36fm+zF2LO/D8N/8yDm0EZrpIZZ8QmwHFNsCXdsBBdyuy0SRdUuJRCKRSCQSSVMhxdoSiUQikUgkEokkbqZMmYIPPvgAdXV1TRrvrl27cPHFF0eNd+rUqU26TolEIpFIJBKJpK1y//3345133kF1dXWTxnv48GFceOGFUTsd3nPPPXK0d4lEIpFIJBKJRCKRSCQSSbPh8/kwePDgmOHqi39s/MqI2XmuEZHEnG50fGR8OrGFsVpJxBgJgN0Fdfj7/J8bk8iYTPvgB+wrrLKlhXfmU2BKtSl4B027QNvsoWmKtvl3c1m9I54ajEiDz+sD7zQIsbM5bJ4ZQAtHxH0J9+MY6/jaOqlKJI3h2muvhaqqMcP5fD68/fbbLZCio4P77rsPZWVlePrpp1v9GUTfvn2xcuVKrF27FsXFxaiursbGjRsxe/ZsbN26FTt37sTYsWMTTmf79u3x1ltvNVOqJRLJ0U7nzp1jhgmHwwnF+fjjj2PMmDExw3H50NGAU7EucOhQ1GWSzz3HcXrl9FeBOO7Zdvwf/h/gIDlPueiiqMvVBBJ8tm+IMppGGNHYWAzPVhOWnSPupboUptZFQi5JjH//+98AgDCA72rr8b/F5dgR0Oph4p63y8ZE7NOcarON5ZkOmXg9Kwu+BpYBq6qqcM4E5+tcpKWl2vGIm0ShtilpE9JKbHIrIV9w+1i2p4EHKZpYxxDVSbHOUQGXa59xxhlxhc/Ly2vyd9EkTc+XX36Jk046CY8++igWL16MoqKiuJYj1IOcC9+Bt32f+MI3Sd08RhzR1sHn6X9qAyrW7/I3QZqaluIKP7bnl8L5RmFv5eV/naabvw0hHmPwdewfEWtlZSW+X/u95mtkmlCOMWYRxXFZHCAI15zgzbrWBlJjOae/YDCbfS2pdhmEkEXOl7QcDzzwQFzhRo8ejVGjRjVzaiSS6MQzOEBTltuNMni0cHpReN26dRg6JHLgLic26xJmMV7xe7tfXI3Oj/0xrrgaQkPv4Yyx6PUIAsd83PoM1BpejLvLBRNx0rS/IEwIVGh1VQYu09bUxGGm7f8wGMIgUEEMYXZ/r8cxWT8EAxGKXrtcGwAeLyuPWHb8hPEY0m8o7rvjPixbtgyVtoG4CvIL8ORjT6J7xx74xWXXYMe27cJ9Uau/qWDg0lRehzO33dxjZSWlmHTRJJw9+mwEA5HPSBOBelOQc+mbaDfgahAoOKVvMjq19xqSaoX/1UXbHqIYsm2F6rJryn97jLAW0baxPA+n4IUnXsCSL5bGTJ9CFXgoBaUeTSzL5dqiUJtowlpNVkugEIpwMIQDew/gq88W4Y8PPYIRA0Zi4YKFjuswpbbuUm37+RpNqs256qqrItb1+Qdf4tsvvtVEwYYgW5Bsg8uCTQGwNp/X+6HPgzDfJsCGtWhstBcYPmH+RVhOOMPF9gLL32iZov1at4ivhTC8aGprn4h3UJfo2LTLDnmQ63pcMvFogu2EENo3YsEl0gDw+uuvxww/etRonighfc7w84C/q0GJHpoBRoHcOE5Ek53zlyv4uQ79mmEMlBJQfuLz64YQECMv08TQlBCE1HpsLf4Je8p3I6QGnWXaln/auc6vBad/sbCHNq4vYarKVFgF7QwsrEJlYawv+B4fbf8QR/wluihcF1/r+0/RBzoAAEINfbYm1gY1JNnaPtHnU12uTYied+l5j76PNYG2XuciBIQoupBb2Pf8nRf9qJn3aqEupx8/ME0Srh078ThZdpR4KKKeQ7YdDOOkML4Sy/ke2RZoTuPbYB8k0PEatZzfkcdftgFKJBKJRCKRSFoL5xYmiUQikUgkEolEInFg4cKFePvtt5GZmYnJkydj0qRJmDBhAlJTUxsUXygUwqxZs/CHP/wh4uG0SL9+/XDNNdc0NNkSiUQikUgkEslRxbJlyzB9+nRMnToVV1xxBSZPnozzzjsPHTp0aFB8qqriww8/xP3334/CwkLXcJ07d8Ydd9zR0GRLJBKJRCKRSCQSiUQikUgkcTFixAj88MMPUcPUFW9MLFI3U5gwgxASozOWvSs8bL9tPTgJAKYtw7QV6J38nOIRl9c6LzJC9fAUs74qxhmntMO4U9pHSV/D+GbjIcz6YhssvVVtnS1FKTbv2AdChWXMroBEjIeHNTp2ap3+mBopI/T5fFr8FlmLpceu0avY0nGfQesAGeE6iDzgFqGA7HcnaWI2btyIJUuWxBX297//fYPfpTlWoZTisccewx//+Eekp6ejtra2VdKxd+9enHrqqUhOTnacn5ubi5UrVyIQCGDlypWYNWsW3nvvvZjx5ubmwuORXTMkEokz2dnZMcM0RBpw5ZVXYvXq1VHDCCW1o5L6/fujzk866ywo2dkI256DB374AdWzZiH99tvjXle4uASVL70cMV3p3h3JE8+Pumx1sHGi0nA4jLz1edj24zZs27QNJUUl0BwiuihH1fUUKtPlG5p6SmUMPp8Pp44Yjmuu+yUGDxnUqHTEhlm+OdaxYpzKQTWIQDgAn+Jr+uQdJxw8eDCiXOpnDG+UV+Eknwd3tm+HVGrW96LpPaNNF2p9Uf1rsWI/LykFS7sk4f6yUnwfqE+4qrY1byvem/MebrjhBsf5jZLzxVi0obImQ1oHU0gjJsQQJ4nh7bg1LSDK9ETR1yGun+iDaolp5HVtQ7itC8osv8W0cfEOBFEQzGmJSlcZY2gaCfCxB6UUy5YtQ2pqKurr66OGZYxhzZo1OPfcc1sodZJEOHjwIG688UZ8++23DViaIHv8C0jNiU+yHm+cDcpsjPZRt7jsba1mW+q3edUY3T8t8XU2I8s2HQRjTnfEaHdXYv1L7GHM9llPejdQbzpUW1ny4Qf/iC+WfQGv12sRZxN9OQsM0AxtRPgduS0WKWq8hzbO08DxfiBpdp5//nkcOXIkZjhCCN5///0WSJFE0khiZSEJ3JZcfKzWsryeXy5btgwXnH8BQg6DbDmxJxS0xCs4L5E85jR0ff75+BPaQGI/77TCVAdhrdPjT+MnidhXvAwv1nWMeoMepsd116Jm9y7smzHDeAJJjDqBJuwMM/5UkkElWt2At1tdlpKKBbXWgTZqVRZxayO2e9/yunrHQeW2/LQFdXV1DnOsBINBLF60GIuHLUbOCTm45JJL8Kc/P4G01DSt3kP49jMwYtZPtH1BsHvnbkwYNwE11Y0fSMzXaQC6XfAyiDcVQBiMAGcMSgPVVbkgevsQ4fU1UeKstyGBGY+rrSLwSPhxnTNzDt6bGd+9gupCWf7Ml4t7qf7cl0/ThLQE/5zxTzz92DMx6ytO64EonTW+a+sWNyweqTYBwTnnnoPU1FT4/dbz7PmHX8Appw5El+zO+nLUeA1AZaq2bYyAQYWqJ0KBCoBCZWHt+KgMhGoydgqinycMjNivKO1cIsJzccssmPVmy3UoXLeMCO1zvL7MTwGxes6YuQp7EZJZ2yWi0VDZbUTZMEKeLZRfhfVYlhOrDGJUDm0LDWlv4Ou1p5WAaIJngVmz/olVq6K3xQPAyNEjtTxCNY8j0etJ9uoSATGOJwF0lTtACNW2iKk8FJiq5/9aovW4zDyYUAKowjsd+nZRUDDCQJgKSgAV5jUKAhTUHEZxbRFOaNcT2anZ1nPPcppYGrKcz6k4MLaBp5u3OQkHmun3DH6e7qvYi3UFa1BVrw0kT6g+QDzTRNpcfK3ryYX8CNpvqmiSfyh6fqWAEn0gACiguoSbDxJAKKCAgFIuPFdAoYm7KaCFo1ywre9NRkCoYpzXxvss+r2CvwtDCD/y1t0qHhOe3/H9AH4e8fOFmWUBQsxzzBwoz6HOCFjmRbQFwhT+82Pk1A5oXCsOl5r9GpRtgBKJRCKRSCSS1kC+vSmRSCQSiUQikUgSpqysDLNmzcKsWbPg8/kwduxYjBs3DqeffjpGjhwZtSNIOBzG5s2b8dlnn2HWrFnYu3dvzPW99NJLsvOZRCKRSCQSieS4o6amBu+//z7ef/99KIqC0aNH48wzz8SYMWMwatQodO/e3fWlEVVVsX37dnz++ef45z//iS1btsRc37Rp09CuXbum3gyJRCKRSCQSiUQikUgkEonEwogRI2KGiRRrx7B4EJf5vJNaVNzitspdosdg69xqdpN0iEOYpveeDKvAAzP34eNH+6NHp6RYCY6b/YVV+M0bK6DqnYCtaeb/22UvemdLAKZwWxBqGzIYqndQtMYIEDA1HJEWLtaG3nfQ6GRoEW2LHf2EjoPM+AmzG76wLbYO0iSu4+7QqVAiicK1114bV7iMjAw89dRTzZyaoxdKKaqrqzFs2DBs3ry5SeJMRCTCGMOsWbNw7733Rg23efNmvPLKK1i0aFFc8W7YsAEzZszAXXfdFVd4iURyfNG1a9e4wvn9/oQGZog1WA2gFYlmVFfhrvS2/xzYqdQdS6xNPB60u/83KP/joxHzyp96BjQzE6lXXx1z3WpZGY7ceitUBzFdh0f/COL1Rl2+sr4yevwqAyWifIogHA7jp+9/wqpv1uDLj77EkaLYUjw3Vq9YjddffgODhw7Cbx68H5N+MQkKdVCqN3fxN8IOw6UxRBPB6GX2mmA1fEpWg1ahdO+ODo8/1jTp5clUlCaNz45Ter2DBzc4vpkzZyIcjqxzAcDOQAgPHynDFWmpmJiabHE0iTU/8VSIdlo0xTwCoDOleL9jJ1QwFR/7/ZheXYUq1Ul95swbr7/hKNZulFQ7BnaBNlfM2KOMTIEprmLMVEuDRKbX+E0si7tF7JiuRIgm1olIE6RY52iBUorZs2fHVWeNp01O0jwcOXIEzz33HJYvX47Dhw9j//79OP/888EYw+LFixsYK0FK9kh0HP0I0nqcZZmekH3UFmd8y7qEY5Y/7ss55HVLN1Xjd5NiD0jTkixev1/YVEFAB8B+t4tU8fGwTvmj/oNSpJ94CSq3fmBZesumLXjjpTdw/+9/E19ChaZmTSBHIvNjSxFNaI+NtM5G3sgTkS7KrLpFUFUVf/rTn+IKO3HiROTm5jZvgiSSxhIr74iRD9mVtU6LRJSj9YDXXXtd3FJtzrpgPUZ5kwyPLQAoOTnoPvMtEG/L9H+1D37jhuN8ntdHyeMJnNvcRQFqhPQXQL9H/4jKLXk4svxbI3IK8cmf+cyUMIAShrA+/2SfFwts43GWq2GE9WWMVg6jOMFQpTI8XVkRkU5KKY4UJ97O8vPBnzFzxkz8481/oEvXLhg3dhym3DkFZ4w/Q38+qep1OxUEFKu+W4UrL74SgUAg4XXxjVFSspDUeRCyTr0D3qxcQFUBXdoMMIw+ORUKpTAE2vq2m3VMXfitVc706XwesdRPAfEYav99vfBr/OXR5yypSkpKwrW3/hKz3/xXRIqpKJLVnz0TXUQtCrW5cDsYCCYs1bYLZu1SbcvT6Til2gCQnJyM8WeNxxeff2FZX0VpJf72h7/hL29PA6F6Gxah+l8ClTEA2ncCBjAVjFCEVQZKYOx/xggI0Y4DI5oA17yWCOxVWsa4eBkA0WXbvP3AaH/QN4Yf93gxymVmedR6TRNbcOc8UvueQAHP5l4WZ7iJtjXfsFkujRBsixm7EEWjB/MS8kB7m4O4P+rr6/HAAw9g5lsz44p29GmjXatK5qY4tDkRgDDefmRew9C3iVFdms+l2ioBIbrcnRKEw/q+IASUn0HMKr9njA9noAKMgoCBgiEUCmN32S4crDiInu17oVNap4j9auwnYx+57ADHweUveAMAACAASURBVOOc9634m7dBie1P+RUHsaHgBxTXFen7SZBmMwJCYQxERPT3WwjV5isAKBTw+hFhAKiWh2kfLs0moIyAKlSPn+r3LU22rTn+mSbSBtXyPcKvLG0vUb4OMGN9lIuvQQCq7wLG8wm+vTwvFS8c7bDzcyHibIn2yhTMZYzfwvJu14blGBDndkDHQfec4pJtgBKJRCKRSCSSVkaa6SQSiUQikUgkEkmjCAQCWLp0KZYuXWpM69KlC3r37o2srCwkJyeDMYbq6moUFhZi9+7dqK2tdY/Qxu23346LLrqoGVIukUgkEolEIpEcPYTDYaxatQqrVq0ypmVlZaFPnz7o1KkTUlJSAGgy7qKiIuzZswdVVVVxx3/JJZdgypQpTZ5uiUQikUgkxxeTJ0/WZXmJsXjxYgwaNKgZUiSRtE3ilSmJqAlIRiQSiUQiaevEI/EJlO+GGqwG9aY3zUoNuUj88lV3eC9LrWOZ2XlN76gW0SlVMJsw6MuY07UudgSlVSHc+uIufPhIf2SmN/713pLKOtz4129QXh106KxmF8DwzsYUXJgtSrW13n1U72gpSGEIsf7WP0wNRqTH6/MaHZ452u5gRsdBLQ1Cpz67yAUJaoEcOk27/ZZIojFv3jxs3749rrDTp08HdRJZSgwopVi/fj2GDBmCrVu3uobLyMhAeXl5zPi+/fZbzJ07F6+99lpc63cTUQLAnDlzcM899yT0jIXz0EMPYcqUKQ1qG5FIJMc2nTt3jivc4cOHExKexSvtebayAv/212BJl65oy3cop3Je/e7dMZdLv/EG+Od9jMD331tnqCpK738Q9avXoP3vfwcl20HUGA6jduFClD/5NMKHD0fMTr3icqReflnMNDxyw6M4XHUYnbplgRCKUDAEj8eDokPFKD5UjPLicqSmp6JXv17Yun4r+g/tj33b96G+LjGxUCw2//gTbr/1drz4wou4+pqrce999yApOdl9AbfCtb2oHFXYwV2TxFGcYgxCJMyqCfrRISkDlCR+RirZ2Wh3150JL9eaNGV6A4EAZs6MLvIJMeCjaj+W19bjkawOyKBWDSjHOs2sG4reItG3RqyhXNdPXL4DQAdCcVtaOqakpeP3FWWY5/dH3RbOpk2bHM/LqPW6WFW+KOe1k+Ao5uI2majY9mC/BiKE2rbInATe9rQkItQiLitqMrEOgxTrtDJz586NGYZSioyMjBZIjUQkGAxixowZeOKJJ1BWVmaZF+9ATgBAfe2R1GkQkrMGIqmj9vFlDQD18kFZ4skTHBra4kawzkWN330xSwy83MAH4QCw/VA98ksC6NGpbdSpg6Ewlmzcr/2w5z2E/2coHGG9U0ZiSs6sYTJH3I2avYsQriu1TP/7X/+Om399M7KysoxdZcTlshrHI8xs061GP/eIGojMq1uG3/3ud6ipqYkZjlKKOXPmtECKJJJG0IhyuzbbDOCWvVnKzkI+uGjRIhQVFsWRSCsvV1Xh3awkI1bm9SBnxutQOnZMOK7G4ibYjvtZqNstXqhvudU97IMOMzCAEgx941WsOPd81BcWWpSe/CmjRYbLiwMAhidFDmqmAviurh5nJCcjrEVvebI521+NEof2/sa+Y8UYQ+HhQsz7aB7mfTQPXq8Xuf1ycdlll2HKnbchu2s2Pv7oY/z6ll83aF3J2aei/YCr0K7veQDxAGBgLKzdtwnV5KsAMttRnNg9yUgTIEi0ATAucebzKbTfbo0ANjZt2ITf3fG7iPPl+TefhxoOO4u1+cDLernGEF+DgPJphOrPe/lz5bbDORPOiRBrA8Dqb9ZgxrQ3ce+jd0NlBCrTjqsp9ib6vlah6ue+wo8DVDCmq4yJWd/VykXGLz2sFivEMpOtIUVcwrL3iFnWEuvUlrq5ykyJL3hTnXM53XLcHQ5T49+pENsIxIGzzbYFY9X6edxQwbaTBDquNgchDzT2LTOXP5h/EL/4xS+wbu26uLd3xPARxndTns6PEbO8X8KvHhWqZQON8ACgaqJ2IuwjVW+DIiqDAoIwU7UMUmUgjGqSbuiydq1JB6AULKyCK6MZ0STPlBBNBB8G6lgtth3ZAm+FDzlpOeia3g1e6uWnrLGfeL0m7nPEEs52XLWNMuIKqyHsqdiNvKI8lNWVCu+O6Ops/b5BCHTJNgXRtwOU6rmO9r+WV1EQBhCq3YXE/EmhiibWJoqm0abaOhSiaIMIEH0wAaLnZZZ3ZrQslxLzXRotH6SaGJ2I1yGDypg+EKaZfxqbz/cKEa5rwowaJz8jjXY8QvRmSP0vv/6j3K/Nve9yfdjyBJ6XGe2A/JxzGmTPfrhlG6BEIpFIJBKJpBWRYm2JRCKRSCQSiUTS5BQVFaGoKPEXC+yMGzcO06dPb4IUSSQSiUQikUgkxx6lpaUoLS2NHTAGAwYMwLvvvitfPJFIJBKJRNJo7J2B4yUUCjVxSiSStk1hYWFrJ0EikUgkklZl0KBB8Hq9CAYj5csmDPXFm5CSMzaBmKP0/o7ZUYvA1m3NJU6ndWjT7B3IxTkRcRvSOVG6QrGnsA7X/20b3v1tf3RqH9mBPF6Kymtx3bQl2FtQI8QPWzrM6VrfPSepttbjz9CwEejzhA6EPKyxiwkQjizje70ecIEMj493RDY7zhJL0gjEeSaGiEboKGiEEzrcSiRNxZ13xidD7NOnD2666aZmTs2xgcfjQV5eHjZs2IAnn3wSixYtgl8XK3bq1AmPP/44kpKScNddd8WMa+HChXj99dfjXvcll1ziOH3Dhg249dZbo4q3o1FbW4vXXnsNDz74YIOWl0gkxy4eT3xdtwoLCxMSa59yyin45JNP4gq7NxTCQ+WleCkjK+74WxsCoHbHjtgBFQUd35qBosuvRDg/P2J2zb/nouY/HyJp9Gj4Bg8CycwEamsR2rcP9atWIVxc4hht0uhRyHzhedOAEYW8vDwUFxcjWmr91X5sXa8NKLH9x/gG7GgoeZvz8NTmp/DS317C5F9MxvU3Xo/TTh/d6HcCIgYqYhFfIuYxpuo6GP5bk8VUBarQIalDo9JzPDJnzhwUFBTEFbYoHMbDJWV4PKsDeno8Rp3KXkMErPWtluJvGZnIohT/qK6OGdZvE3BzMZErsTYoSp3RSUJjn+YUgq8zQqgtimS4fIhXyy2Xk1UIGK842zGU6MYi7nE5ifIaJNaBFOu0NgsWLIgZRg7g2vJ8+eWXePDBB6MOKBWLrKH3ImPInfCmd0ejc+sWbDOzDqzh1ObKMecxBny5vhK/mtipZRIZg2Wb81FVG4Q5sCBgbcuF0Z6qfeftmGI7KnH4wIiLAFCSOqDTuEdR+PVvLeuvq63Df977D+6+7y5TvBYt/7PPY40+YxqMzKubF7/fj1dffTWusNdddx06dWob15RE4kgjyu3abGsZ2mkRN6k2YwyvvPxKHImM5If6AMLQHcYAOj7wAFJGjmxQXE1FQgMLu+0s1+AOAm1hHgBTQkwAX2YmBk9/GeuuvR5MVQGi7aswl8WC6ApZBhUEVJekdlEUx/UfCIUtbQr8MNYxYL6/NjK9TTLIspVgMIhtW7Zh25Zt+Ntf/taouLqe/zLSek0AmApNHS7Ilo3HrRSAiiF9U6AQCtX2HJpwyTYA8IGPCLQdRAUhMQSfre245+8/iDuuvRN1dXWW9D381P/gkisvxqcffeqYfkqpcdz5c1zjF6FaiYfw58BAVlYmTux3YkQ8fJndu3Y711X4c2LLfiEQ65CW58v8t+21AEt4EIwfP95xuwBg7owP8PX8r3HXI3fhnEsmIDU1FQSaKFdlDMSoyKva9U8AlSmghFfxNVExKANXXzMwUPBzUhfq8ncEdAk6YcSQ6hoiZlGwy6XL0doyhAG8jEPNtP+0wbLg2KYX7Vox9l2CeYZjusR4eXp4pHr7AtETLcqDeTuD8VtMj7geh/aFhrY5cJYuXYprr70WxcXFcS9/+tjT0b5D+8jzUM+XjLHX+XQAakQjDjNfJVGhv6thlWpr+wqaEJufW4B+DYZMoTaIfrpRkHAYij7Ioaqq+j7nInwVhFJQBqiEoT5Yj93lu7C7bBcyk7OgljD079MfySnJgHE+m2/BNARL+5kaRkFNAfZV7MP+in0IhrQBRSl/D4QK75VAOBcYBSUERBdWK9oVa+ZNRPuuEKrNJVQf5IFCofogAdAE2gohoFBAqQJTwK0toxA+oAABpTxnUgBDlE2NAU0ZY6CU6nUiau5nwBgwiV/ZEKbz4wVdms3PITMUzHdiVPM6MvYhP6GM15FMOb/ZjmfGF3Evtx1II0sR2gG5AN21DVAsZ8k2QIlEIpFIJBJJK5H40O4SiUQikUgkEolE0gKMHz8en332GZKTk1s7KRKJRCKRSCQSyTHL4MGD8fXXXyMzM7O1kyKRSCQSiUQikUgkEolEIjlOSEpKwuDBg2OGqyv+sWlWSMyOZo2IxH06cQpnF67wsOb0yP+1Tmvb8+sx+Zk8bDlQ06CUbt5bhsv/dxF25FeYHY6Nj1WGbXZI1mXZljDmdBCti6FlnqXzsijlJoAaKU33+nwRnR2J4YMxe+QSIu472I6b23QHXDpNSySJ8uyzz6KkxFm4aef9999v5tQcewwfPhzz589HTU0Nvv/+exQWFqK4uBi/+c1vsGrVqrjimDZtWtyijMzMTEdpbSgUwplnntlgqTbnn//8Z6OWl0gkxy6Uxu6+VVRUlFCcEyZMSCj8f/21aI4hDh2Lw4ksE2VeqKQEoSNHYsanZGejy0cfwtvvJOcA4TDqV61C1VszUfncX1E5/RX4/7vAVaqdfP756DTnXZCUlJjrLi4uTkiw0pJUVlbinVnvYOKEiTgldyAuOu9CzH1vLr78/Ets2bIFO7ftxL49+3Eo/2eUFJWgsrJSu6c63VbFAW2iWFMsA96YKhxrIAZU1Vc2uejqWEdVVfz1r39NaJl6xvBEaQXy6s06mlNd1P7daZrjaRFj+Vg80q4DbkxLjyvs/ffdr6Uj1nkTKyEJSrWt5zFxVVSDy4q4BEdIDGPMlGoLQm0m/DPXxX8TQxoX7SMsZn6EZoBoy5nrNtMQkSYHsY7hAAP/AXP7+HenXYjIfRyvQNyaBpl3iNTV1cVVj0lKSmqB1EgAYO/evbj00ktx4YUXNliqndbzPPS98Ud0Hvs0vOk90LBc1oVmaSONnGe2x9mXibx78Dzz03UVjUlck/LJdzv1b7wdlJo/He6jlszXkElG2wdmG2ha7/Mc07Dg4/9GTiTCF6JL5rjNsbHYBIDaWhp27sm8uvm48847YwxaquH1evHWW2+1QIokkgbSiHK7NlsUQjovEk2qDQCLFi2KlUpHQmD4t78aDEDS8GHodP9vGhRPU/P/7J13vBXF2cd/M3vOuZd7L70XQYqKCjYs+OoLJip2omIDsaCGaDTGvJIoJpYooEaJGmtiCxJiQSOiWEEhosaGIjaaCkqTdu/lwq1n5/1j6u7Zc87eBkaeL5/L2Z2dmZ0tMzvz7D6/0ePxnG1wnPMekZwFnmvhJEIKm6r0QgAdDjsMPc8fAx9QE2wFRx96Vz6kZLAvgLQAEhECmm08Dl+VyTcHwfBaVSXKIwSZf8jPoNYDz0fxrkfKvgLn6j0sIM+GnbBDqEmQB/QplIKtzJOCrkyKyHLOwbmnwj0pEss4OOPw1LJel3HVslovLyvHBWdchE0bNgXKN2rMKPziV79Q+UbbMq0srSMYyzyVP0wYV/+ffd7ZeHfhf/Dewnfx/sL38P7C9/HBJx/gg0Uf4MNFH6BNmzaZO2HOPcdsz6uxotqAfCeVy199/doNuOnXE3Di/sNxy1W34rMFn6LOT8MXPnzhQ/jqbhYCvla/FfJOFkKYbYHxsjomWRnUeB85xsfOMfjIfo+buuSMxxm0DcKeS10mN72xU9gTlJ0s7UK9cdpgu39tQ7FhupdszmMoXUbZzKLIfk7rUS7f93HHHXdg2LBh9bL5cs5x5513BvJkzncqbttnzasCusboMph0Qvb1ZbhKFGGk0ULJ1uikfn018Q9j4ErkWUCKu3PGwAQzE6kzXZ+Z+hqESWFpHwIbKtdjfYu1OOei0Tj95DNwz11344P3P0B1dbW6br6aWDHmn4q/uWoTlmz8Ev9e8Qae/vJJvP7NbHy1eSnq0jV2jMOYEdXWZ4mp71Y442BKHJsLfUxWVNu0iVwJajOGhBLb1m2inkzegxXZ5pD56nZVilA77a9Q7RuTRjv77JOi22Dyepnnor4hGCCYevLp+8EMC+19oqs8A+Q1cnPhzKQTEKa9dS+/aTtNvbVjVNtEBm1/UXXH1gtnXdVPt24G6mXGKwCyARIEQRAEQRDbn8SOLgBBEARBEARBEESYyy67DLfffjt9wEkQBEEQBEEQzcioUaPwwAMPoGXLlju6KARBEARBEARBEARBEMROxqBBg7BgwYKccarWf9SAnLMpvFk3McZYFgeskLNh1jyjXPRlHAamnJ2F2ay3BNWthHSWFr761flxgKXx3cYanDbxc1w+vCt+fmx3JLz8Aia1dT7un7UEf5nxGapr08oZ27pSIuAcGxaw4SrIFc5WYtrMOtvZuDpcC29rr2aZXqQzhT1SqZTatSssY50Bwy752unRnGpmw+1hKKdSV7wvln9s/vP5Y3HSYyz/sRLZqampwU033RQr7qGHHorBgwc3c4l+3AwaNCiw3qFDhybfxzXXXBMZvmjRImzd2rAJDVw+//xz1NXVIZEgNw2CIIJ4ngc/QuzHJe5EDpqjjz4abdu2xebNm2PFr4PA41u3YnRxcb32s6PZ9tlnaDVkSN54Xo8e6PTC8yibOAkVU/8B5DnfUbCSErT+7TiUXDBGChzFYOHCJpoQSHFSkRTz3jOZBAfgGTEiQGlz6GltsC6dxie1NZhbVZU331WrVmHVqlV46823c8br0KkD9ttnPwzcbyAG7jsQ++67L/rt1hfc8wLxGHfHVWrUw4LDDqMUo0VhlHAQYwJpP40tNeVoVdA6/0khAADTpk3D4sWL650uLQRuLS3Dxa1LcIQSjwrrtmiiRg/M+WU54oXj5truBgwtSOEfMbph9957L7799ls88+wzMTOPIMcwL7+odnZhPiAkbCWCYcYkoMOdfPRypqVBZDdxuAnCy1GE84gYOoePUNZXW3cDEZU+mDETCBGwtYSXo4R13DzD63EQQtB4V3HOOefEinfBBRc0c0kIAHj//fdx7LHHYtOmTfkjh+CJFmjZ7xS03vMctOhyMOI1bA0nu420XrmoX93ehToDGZ0DBqkUxuw2BihNMnz6TSWWr61G3y471o9oW3UtXv7ga2ixS2b+j/6Lbo9CT1Bm7aGZCHQ4/HpsmP/HQOj7736AF56bheEnnxTM2d2fCD2QZHYBW6q5AlmeKw1uT3M9p0BtdXOwYcOG2BP7XXbZZSgqKmrmEhFEA2lk0xAlqh1ulLILRMrwhx9+OJZIfTambt2Kka3boOvkybHtB81NVH88QH3HDRmb3bG9Hf+YJ54j2imEQP/xV2H1qy+j6rvvwIS0ZQgmf30IY+uQy8Bm4aMuoty7eJ6RFtZpAYaJZT+cCTniUNTrp+g4+LcAdPdI94n0e2IfwYc4wx49CpRwKgB4SsQW0DKoYEydV6GVXHX3ynTBwo/imppqXHLOL/HV0q8C4UccfQQm3D4BnrL/ZHuEc+b2f9wJle2bX52YM/d9MIxYtxwmZusX6XfGciwZ9Ra5oaLagJx4YuDAgXj//fejD1CxdctWPDt1Bp6dOgN99+iDn408GcNPPwkdO3VQQtb6XlW1QACCCzO+tV8cCFljBHNaKWGOy9RVnml3EfAzzpLI6H8JpbesctZCutyxSYhQuxDIMPQboiFCuJqMcX5EVm5bpSfp03YV3aaExaYDfcyIW6ghNge9j61bt+IXF/8CTzz+RN7jC3PZ5Zdh/wP2dwuihgEMvvDNNeBqHCTrbXg8pf7zBRgHfF9/fyJMv58J395PjIOrVhFCTT3AGOAzcAb4vhTQ9sGhJ0FI+7beMCUS7TMpmi/PrQ8GAS4YfMhvXxjzMOba83D9eTdi9tWzAQCJZAJ9+/XFbrvvhl69e6FLly5o274tWrZsiVRBCgUtCtB7wK4QCR9VddWoqqtERe1WbKkqQ3l1GdKqvHKfsMdna7Y5lVr02/3OhDEpgy1jciUULgWw5Xb1Kzi4pyYFUJMOaFFx3b4yxsHhSWFsMDMRAQQD9+TEAUwwOekAV2Lkjui2EUoXzBHUdmuv/A5ItwwCAkxwNR7m6gGpYjLbPvgQtqlR58pt6/y0VeHO1g5KsXqnPoTqv2DRdZzpiM6QXj6ubH6mLobrZWAXZAMkCIIgCIIgti/0xSZBEARBEARBED8YBg0ahMmTJ2Po0KE7uigEQRAEQRAE8aNljz32wJ/+9CcMHz58RxeFIAiCIAiCIAiCIAiC2Ek58MAD8eCDD+aMU7X+46bboRZqEcw4ljWNcIz2iLTCWda7zPVsdeMy4/Vq/7eO6PKXo7o2jdue+Rb/nLsWY47uiuGDO6JDq1RGKTaUVePZt7/DI68sw6qN29ThSkc96USp1LuMr1lQ1IXp8wP3j0vPOCWezQKC29ZhMZiPzU/4dRnlTKVSwZjGr9o6FEqHauYGmVMWEIHJRxbHac2PRTQ7DgFnY6LejB07FlUxhCo555g+ffp2KNHORVMLlXfs2BHjxo2L3Pbee+81yT4SiQQJaxMEEUkymcwr2LRx48Z653vdddfhN7/5Tez4c6sr//uEtRctiiWsDQCsuBhtJk1E8ZgxqHjoIVTOfB5+eXnedF6njig66yy0vPAC8HpO7PDhhx/WK36Yrp6HQwoLcExhIfomE0pI2+mFMwYPyOiR63WgBGkh8EJlJf5WsQWr0+lGlWfD9xswe/ZszJ4924T1260fXv/3HLRr386KA0eNq1zhYFe8B8jslTOgrKoUJamWUqiEyEltbS0m3TqpwekFgPvLKrAhLXBWcVBgMSzcFJSnytBkibWvsEZTrvS9EsnYec+cORPjrxqPm2+9ObghXwFjCsSFw1whn2yi2q4wlVsfhFEzs/uPEtTOKGJIfzariFUoOFOMKgfCEdzRQY0R1mEkrLMjWbJkSax4v/zlL5u5JMSbb76JE044AVu2bMkaJ9mqN1rtNgLJlrsEwr0WHVDU7XDwVMumKUx9G+9IMlT7Ymx3JQTj5BW0owowPD1/M646rUuDS90UzHxnObZW6T6V86R02xzTf1EWT2Z7Zwxu34aFllkwH5kaLfsciw3zb0T4PI0ZNQZXX3s1rrjy1yhQE2SYdIIFs89y3U373EBhxKztc9gEHhWF2uomZfTo0XknbAKA4uJi3H777duhRATRAOI0CbnaFWcjyxKerb3TfeYvv/wSF4+9OEZBsvNNXR1aXHgRCvrv0ah8morwe6+M8Xp9x0yh9j3zyc6M6G9UFgwMieIiDLjpj3h3zIUmO25f1QIQSktUrn1anWk3YwD6JFNmWKWkqPHstsZPkrm9YIlCdD7iVpT0HqZClNCykQnX73Dluu4fMZbG7t0LzftXMDVmYlJcW4CZbhTTIr3Q4zNYoVrnIgkh8LtfXoV3578bKOOeA/rjvr/fh2QyAS2MzRFtq2HMc4SxAcB5Q2wEr6FsPc70ys773kzLQ9SO3Fg2XmNEtTX77LNPXmFtl+WLv8Kfb/gz7ppwF35yzBE4ZdSpOOKooUglOHwmlP1OCeYKoe5xVWuEFEVmQn0H4PSLpNQunO2Q11mLY7vXTh+kEcLW1zY0Dtdxw2K8NmqmPcHUwkwa0o9kWXYkMraHyhGYoCtaYNu1NZi4UXnVw+ag7TfLly3HaaedhkWLFsU7UIfzx5yPSRMnwZ14QDd8xr7iVEc/xzmXNwYDE/K+EgxAWmbI4CuhayXWrhoBX54oKZINJaDt2KU4YxBKKJszQDAGX9hhCYeMzxgD8z0lyi1kPfYFBGMoaFGI3959Ja4+/ffY/P1m1NXWYfEXi7H4i+yTAO55yJ64/J5fgnkcwjc3b7AuuJMy6knVzXngRljaFerX1cMKbXOzXYtua/Fszhm44OBcCWQzFZcxaYfnnhLuluLajKsJCwTgeVI8mws98by8DlJoGzJv5zDcNoszhK6xfAAK6IkJ9LcxAHxbx5hqGAR0XRFqcjtm7XnOudI70fUjXP9VkZxF3Y44N4BzZXQcWx6nHplK7NRNd0JNsgESBEEQBEEQPwDoi02CIAiCIAiCIGLz2GOP4cUXX8S8efPwySefxPogJx8FBQU4/vjjcfHFF+Poo48m4zZBEARBEASx03PPPfdg5syZmDdvHhYsWIC6ukwRmvqSSCRw1FFHYezYsRg+fDg8z2uCkhIEQRAEsTOyyy67oKKioknzTKUyxQEJ4sdM3759mzQ/6t8TBEEQ/40MGjQob5ya0uXwayvAkyX1zD2f6EuctOE88q3bMAYGYRwAdZj934qxCCnAInz1CxgXWpaWcQTHqo01uOmJrzHxieXo27UQvbsUoqSQY0tlLb5auwXLV1cg7aed8nBnv2Gn2rB/HIv+Y1y9u1dyfmoZ8JTToF7njpeg3i+H8DOd31PJlHFu1H+OO7V1nVNO1dYxWmKdB1U012lQ/+YQFrPZN/CbBBb6zUZDb71mhpwN68+6deswderUWHHPOOMMdO/evZlLtPPx05/+tMny8jwvIBAapiGO8lFceeWVKAwJXREEQQBSWDsfDRHWvuKKK9CzZ0+MHDkSNTU1eeN/3QTvnrcHbs9528f1n3AnuVs/tL31FrSZOAG1Cxei5uOFqPvmG/gbN0JUV4OlUuAdOiDRpw9SBxyA1MABAG+YuHOvLz7FJW1KsDktsNn3Ueb78AXQ3uPoyDk6eh6KOEOND6xN16FUCLRnHL2THnonkmjJODwAiYiumhXkyE2CMZxaVIThLVrghcpKzKjchgUxzTCIaAAAIABJREFU7oe4LFu6DGeceiZeeOV5FBQUmHAp1KREM1zBDcCIhISFvLQwCgNDWqTxzHPP4PSTT2+ysv5Y+XTTIvzqsUvAOUe6Jo2HrnoUH89dWO98pldsxYZ0Gle0ahU5GkSW5ewCS1Y0xg2LWjZhoeF030QCHpRGUAz+/Oc/4xcX/wK9e/eOlyDPGC1a+jUocJRXVNtdNmJAjuBMoG5EFMioockfV5he5+0M7aOTB9YdsUF3qBwS1nLHiCSs899Lly5d8Mknn+SNt9dee22H0uy8zJkzByeddBIqKysjtydb9kTHQ29Ey74nId7TvZGEG1tDSHUwOnGWtA20uTrJMm2kwjSYetszb23G/53cGcmoztF2Yursz82yK/4okfbQ8PMPZt15ihqxOHe7XtRSijINT5WguOdQbF05N6M8t9x0C5556hn87e9/w/4H7CcDrS6dFN7TpQ3ZVMOifblsqdnI2T7HyIPa6qZh+fLlePXVV2PFveGGG8AbOL4hiGYjbjOQo13JLqodI1vVP33ppZcw/MThMQuTnc5duqDzlfEnOmtOsk0ma/rljXyvFS2o60ysE47jdDe6DjsGnYYOxffz5kKASdlo59WlD4BDIA2GhTXRwtqeylKLaq9P+7g/x0Qm+fAK24LxJOq2fd/gPOLS7uBxaLffzyFL7jtjP2bFk8EhhA99IWQwQ+viJNqWeEqkWY8mlZgugxqdyZMpgMCEG1ZIOdh/u23iZMyYPiNQxs5dO+Oxpx9D61atbNcMumyZcPNMjxbUZkyK3DK1fyuAHexXxbU1NLWoNgDssUfDBPHTdWnMnjUHs2fNQafOHVFTW4ubJt+IvQbuhd59eoMlVHmNuLa6bj6kEDLsNNL6vbcPHxAs0FeyYusSP6MvJmx63zdpfeHDTPAinHwYjO0umIM+T9nqeSaRsVzTH8ueV5RId8Y1cm0ibn5hW0Oeybz0fvLZHHR+L774Is4951yUlpZG5pWNZDKJv/zlL7jo5xdakWQ3f2bLq6+BDx+McVV2wHfsJxAqjTo2MED4+hhl/VenyRyPr1ph6DZFqDpp4nJApGUdFDKVYAxMcHCmRP4F9LzwKEwVIOUVIuklkeAJeIybK5ZuW4d/vvgPPHr7FKz8ZiW++eYbrFu3Lutz6It3v8DTdzyLM8adZtsqPQ5Ux2/2ra+NO5wCoJWr5fcjeiymJ3Ln4MK2RZzJb1s4OBiHXGKe2eYxbsS1PcbAmRbb9qC/T+HMA8CQ4Fy10BwcTM5Jr+uwABhXrbDg8LhuB62gtq6lnEkxbfPgE7Zl84Uw8zUFJk3SQvuhZ7gV5GYZxkDd9ritp7kPjYERoTTChul6pO9BWDtgZr2xdVO3alosvTltgARBEARBEAQRBxLWJgiCIAiCIAgiNsOGDcOwYXJ25IqKCnz88cdYuHAhPvvsMyxfvhwrVqzAmjVrUF5eHpm+RYsW6NGjB3bbbTfst99+OOywwzBkyBCUlNTXEZpoSpLJJEaMGJF1+957770dS0MQBEEQBEEcfvjhOPzwwwEAlZWVWLhwoel3L1u2DCtWrMDq1auzfrhVUFCA7t27o1+/fth3331x6KGH4ic/+QnatGmzPQ+DiOCUU05BbW3mh78AcOCBB27n0hAEQRBEw3j++ed3dBEI4r+eZcuW7egiEARBEMQOZ8CAAUgmk1ltJRKB6vWfoEW3/6n/DqI0YrSDmXJKyxB5axDaIZkpMRTHYc34KouIuNqZ0RHdDjg4MunE6ByILxiWrK7EklUVkJJjQjla62MBYNLo/flwT0SmqHbolwWFtIOi2sqp1zhBy/gynnGdlvH9TEm0VCppHZ3NXqOdqaFPm1nN4lTnxhHBqGEH4UYRJ5vG3kr1xdxf8Qk4GxN5OfPMM2NNOJ9KpfDoo49uhxLtfLRr1w4HH3ww3nvvvUblk0wm8eyzz2KfffbJGmfJkiWN2gcAtGrVChMmTGh0PgRB/DhxxYizsXnz5gblfeqpp2LixIn47W9/mzfuXlkEvnN3LeJ1POrbPYkbv+LDD+uRa2gfiQRSgwYhFWNin4ay5aMF2COVMr1ZNf2MWU9ACh55YNgbSSRgpqxBeLo823/N3l/LGOY4yynGcGpRMUYUFWNVug4zK7dhZmUlVjaBoPp/3vkPbplwK66/6bosMaSihhAiJKYtxaIYYxB+8IoLAZxz1jnYb9F+2G233Rpdxh8r22q34v2175r7I1mQwi/vvBgrPl2Be//vAZR+Xz/Rnzcqq/BGZRVOKSrCvgUpDEolUaTEXzL0P5EpdsVijrTqM+rYM5nCp7XxxOB938eIESOwYMGC/DtpgEBcMIwF150xqL7Pg9uFNQsIN5GNF9ijFsjR9gmjcxPap/4JFi1DRCcKaaJgkeeChHV+HPTs2TNWvNmzZxs/EKJpWblyJUaMGJFVVLvDIX9Au30vBfPy9webnXqIKefIBPH6hsyI4OVPZ9vbTVvSeP69Upz6P20bW9AG8fHy7/HR8u9VqZxeXYZd1bGHml6gspdmTC6o80EonRMEhvaDf4fKdQvgV2f6Yy1dvBQjThiB19+ag969+9ikqm0Nm8PtsySLvTXGfVDv9jnHZhLXbjw33XRT7PcZ5557bjOXhiCaiZjPqGB7F84iuv8OADfdeBNuuvGmBhYuyA033IDC4uImyasx5GsXGM/zLjTbpqixCVyx0GCIEcz1BcCD5drr2j9g3fw34afT0G8fAcBXwyH5alSgLqIwWm5awL4BnVxehsoGvt9NlHRB75GvA+Co2vAZNrx7O6rWvAch4k71FA+vsDV6nvYSEi06Qoss28Gkfe8k1ADSCg7r/pKPHh0KwRgHCzzTGRizZ0QwYSdVVuO1wDOX2WvxxNQncdef/hIoZ1FREaZOfwzdu3dX74BlIgaAR4gE6616ImXnzbcS1A5aEPSrc85sOAMLvheO7B7o/N133Da9WQ/V8Tii2gCaxAb1/br1AIBfjbkcAFBYWIjd+u+GPffeE3sO2BN7DdgTe+29Fzp36gwRKorQdjL4zrW3k6GYcyMAn9lw0x8zotJQL9l1PWf2mruVBjq7zBbT/h8hxJ/tFIazYdk3uVHc/Qs44wX3uEMZuBrxZmzh2hhERD/Ttd1E2Bxs3gK+72PihIm48cYb6/3dSPfu3fHUU09h8OBDMo5DyeCb8sjLxIz4ubaV+MK3E7MJe5/78KWgtC/Fp7W4ti9EYC/6SxAGDs7S8H17/bXEvWA+fChRbsbBhJD1mwFJnkRJqiWKky1RkipBUbIoa93XDOy0L459/HizXlpaik8++QTvvfce5s+fj3nz5gX83Ob883X06NcNh598mDkrsu2X37foozDzAOjmS5XRytHbdkb/cjVZvP6n1zkYGPOUnZ6DM5WGM3WuZFz9x8DAuRTcZoLB85T4NjxZHM7ABQf3GJhgpk1jus4xLb9tv/vRzzp9BwYnqFPTHzGoySbkgs5V3idaXBuZE2WEh3qBT4KEKZeJqvcBBPKRov9OVrpNUcvaDqgJ1CXHBhiul81lA6QxJUEQBEEQBBEHEtYmCIIgCIIgCKJBlJSUBAT/XGpra1FRUYGqqir4vo9kMomWLVuiRYsWO6CkRD6Ki4vx9NNP7+hiEARBEARBEBG0aNECgwcPxuDBgzO21dXVmX53XV0dkskkSkpKUFRURB+M/EB5/PHHd3QRCIIgCIIgCIIgCIIgfhAUFBRg4MCBUggrB1XrFzZMWNt43kWEC8cjLzoxrNdepnN49nUY704G11Fde626ebqOxRzS2w3KkdJXYWlVXuWEx9JgQgtuA0AajHHHodQH4Mn0AirPsONj1LFznYF0UIRyazdOkxyZ8oCOGAyDsy5/RTpTEC2VSsE6GDIEHKCN46+OoZets2SG87TjXMoCZUHAORChtI0lMq9GCxI1ANdhsp77J4Ht/Hz00UeYN29erLhXX301CgsLm7lEOy9TpkzBnnvu2eD0nHMsXboUvXr1yhmvoWK2LpMnTwbnuR3OCYLYeYnzrCgrK2tw/k899VSseCe3KGrwPmLTxH2j2rVrUb1yJQpiCoduT8pXrsDWtWtNrzvcu9JdNbcnHd7uhsc9dSxiySJ7z929BH5Z0gq/LGmFj2tq8H5tNRbX1mJJbR2+99NIC4FaAHVCIP9UIpLvvvvOijcyYYY5+jjdfqad6MYZC6k+vlBCIjdc9UdUV1fj4osvxpw5c2KWYufj39/OQ126VglqaYErhj779MGdcyZjxr0zMeOB5+qd77PbtuHZbdvMeiFj8MCQYIAHYFCqANe0boUSzs197BK8+8KjthyEhsYMwGPt2+PUDevxTUwR+E8WfoIVK1fk7ePlLkZUjRPZ47jCTPlEtSNzZBn7FM5/2QUAM8vpinDnPOk6ToTwjLliRufJ3b8daJKwzg+ffv36xYr36KOPkrB2M3HppZdG9uO8Fh3R44QnUdhxvx1QqjzkM482GPOwV2uZbV/QPuokE0qEDMAjr27YYcLaD7ywUEufOX+qkHrywcA2VzQbpu2LnjDFFSsM9w4ZUq16oevR92DNq5fCr9mSUbZNmzZh4o2T8NCjD8kUUW2z83x1RejCNkR9XaSoo3DSZb8xMoQPMyMEBRzDm3fy9rqxnH322ZgyZUqsuF27dsXw4cPx6KOPok2bNs1cMoJoIvIMiKMnxckRJ9R/nzZtGm78442NKqKmT58+uOiii5okr8aQVwRWvzrLNtFwg8558D1p+JwzLgVB3fit9+yPbiedhG9nzEACQJ3q7+snqBByDNrNi7at10AgoQ5mflUV/lNdnbvgWWA8iV1O+KcaswgUdtgbPU54BCJdi02fPIqKpc+ipvxboJEi28mWPbDLabPAk8WAesYyISCY0zdw+kt24uW06WMIAF3berLXwRnMo1qYJ7gZ0zEtqG2PVJ4t203AvDnz8Ltf/S5QTs45Hpz6N+yz/z7qnauNn6s/oN8fa3FsbnodcMpky6FFuHWIjc2y90dDfZKmFNUGgAH7Dci5vSFUVVVh0ceLsOjjRYHwzl0646jjjsLIs8/C4EMPVfN/y3rCmbyO3Bn/C+HcH6FupGtANONs58qbeu6a4+D0+5w6m2mLdAx8UbAsy1FEdP+jRgRuixIsG8PatWuxZs0a1NbWokf3HujStQs8j5tz47Zr4eVw+SLFtYUUhD7vvPMw64VZeQ4okyFDh+Dxxx9H586dzX0vwjelPjZ1XgWz262otjIkhW1OTP8yMCEADvh+aHzFIAdRPgODDyG0WLv8zoTBtjtSTNqH7wNFySK0LmiN1gVtUJho/PvtNm3aYMiQIRgyZAjGjRsH3/cxf/58/Otf/8JTTz2FNWvW4B+THkfnXl3Qb/++wTMkhPNNSvDaMW5aFDk5JeNw2wAurKA2Y1x+zcL0ZPFcPWNkC+UxDgZPil8zfT4SSnDbg8e5yYtr8W0wMA69pOxbSlSb6XZWi3yHrre+oFpMW9cBIcCZvmdh6jIA2RAwwBd2sjp9rPrzJte+5tbzzDGWCIjPqxDVZgDwbRprm9RFdWyOquDCPGdsHVWHY49Z3a9kAyQIgiAIgiB2NPTlJkEQBEEQBEEQTU4ymUTbtm3RtWtXdO/eHZ06dSJRbYIgCIIgCIJoYhKJBNq0aYMuXbqgR48e6Ny5M4qLi+lDEYIgCIIgCIIgCIIgCOK/gkGDBuWNU7X+40bsIYedzDh55fDYzZeH2e46QrvefsF15vwfSGucg3lAdEU6EXJA/WoXcxPurDPmAfBUeq72zQHmmfTQ+zD70tulw6DNN7is47NAOSLKZY6fQfi1GWcqlSpQjo0scC6sUzWCwmABLZiQ87TjIGjSZnoANw31dQ7e3rjnrJ6mYSFEfuGFnZSzzjorVry2bdvi+uuvb+bS7Nz0798/cvLRuNxxxx2xBBfPPvvsBu8DAHr06PGDEFMhCOKHS1FRfkHr8vLyBue/aNGivHE4gJ8Wbt/vOON2T1joT6M1Rba8804Tl6xp+PattzKOMXgsLGs3LTDiCHVpw9tzpXeJ6tkxAPunUvhFcUv8uU07vNCxE97r3AULunTFp1264suu3fBlt25Y1LUrXu/cCX9t1w6/btkqIidgS3l5SGjDinwEhDTc/TMYYRDGtcANw2MPTcFjDz4GAHj99dfx17/+NXKfOzvLSpfiq9JlUtiFMWdcpiReGMNpl52CW5+bhIIWBY3aV5UQ2Cp8lPk+Nvk+XquqxFHr1uEPm0uxzfdzjpL1vR6WEApKrmUkMrTlHG906owDU/GP4d577s2+0RGQit4ctTE4uBLhTWGBIxVDCCmKLWDrQXg/NobNw6YTRtRJbYRS1oHwfXMoAlJcx1dCauZP5PjLSOs7+5P56xjCSSCECOatT4Ium14N/YNzCGZOMy1C7gpDxbgm0dcoOzvz2LZ///6x4v373/9u5pLsnHz66ad44YUXMsJ5sgQ9T561Y0W1Y1SL/N8ZxrWNRqv+CbmT7HlpoUXhbGcMX35XhdkfN7xv3FCWrS7Fi+99g4xpUZh7jG5PD0ZMzdp63ePkTtzwedK2URa4Vi26HoSepz2Pkt7HRJbxmSefQVlZmUpnE2q7q0vAruq2226bGXpm6u36OZWNrNui9QTt5p24vW4sRx99NAoK4vWVfN/HjBkz0KFDB4waNQoVFRXNXDqCaF6Cwv7547gRhRCoqqrC2IvG1mufffr0ybrtmmuuged59cqvqYkrqm1Ww8/8PMnD59N5spuQKCFzPcmWK/grILDHby4HOEMd5LTAPgTSelkAaQHsnkxFluX7ujR8ALUAHqnInHgiLp2PmASvpDMgfPWcU5MeJ5Jof8DF6Hnmq+j388/QbdgDKO55NLzC+k/yUdhxb/Q643XwRLE9XVz1BbQYKA/1M4yqqZ1cmQHo2DphexFMiVUz/V6YgzMu7QTmn3xnyxlX72Llv8Wff4mLzr4I6XRQMHzS5Ek46tijoEVp9btnLSLLs/QTOZPbuNqf+w6Xa5FZ5towdEncd8Lu+/FMmlNUGwC6d++Oiyf8HMmCZN64jWXd2nWY9ug0nHjUSThon4Nw28234duVK+2EVIDT77J9yXD9EkyoIbbqy3EYEXsTFnpX7o7VM8btcG49kZkm458I/vm+b/7C26LSIrSvQBdUABVbK/DySy9j3P+Nw74D9kWvHr0w+KDB+N//+V/07tUbrYpbYY9+/THsyGNw0YU/x41/vBFT/j4Fc9+Yi+XLlqOmtsaciygCx+4LvPbaa+jQvkODRLV//Ztf45VXXkHnzp0D4doy5ooPm0uiDMBGzNgppxDqsws4osF6sy+gxfdl1bEixAIAMxOjyQw449KipeyvAgJMyHahXUE79Gu7O3Zvtwc6F3dpElHtKDjnGDJkCO6880589913mDVrFo479jj87XcPYvPazartUkLYnKkymy9QwMHgcQ4uZHvEGQPjShCbMXDmwVPfs+i2xsZhKm/563EPHvfUtzByHx5TYZBpZHsm85Xl8YzllSnbK1eC2p4551Di3c4YjAl7ZXQcrh4BqrLpSQeEr+LrxwADhPDhi1B91e2EGZZGtH9Om2Hru2MLdOqiL3zHtqf+/GA75PvCDs+ddkXf3UCwPgFBG6Bup8gGSBAEQRAEQewoEju6AARBEARBEARBEARBEARBEARBEARBEARBEARBEARBEMTOxaBBg/Dggw/mjNM4Ye0sMCU6IpTTLmP1cL4ynm9ZwpnjNMYc1zU3HQfgOwJTqhxCQBi3YjeO3QdjHAK+zFto0WsphKUPSzrtBRVRRGjduHIapztufgNCMEpAm7m/riAMgxPXCsoIvy7jDKVSKaM1bhwOkelAbR2jnXKGz7Yrqh3WSghdzzgO1FnJl/SH5LOnb7OQ03SspNpJlwAAPP3001iyZEmsuPfeey845/kjEo1iypQp6N+/f70dZQsKCjB2bG7BlE8//RRHH3001q5d2+DyMcbwyCOPNDg9QRA7B8XFxXnjbNnScHGg2trMiU3C+JA9uTitabZeb1Ph5i/7zeG9yRg63pb589HhzDObsUQN49v5b5rul9ubCuhbZHZZnW4by0iQrTuXrbcWJzxnT48BXAApxtDDS6CHl8BPCoH3aqrxTnV1IGp5+RaVmTAF5IzD99OmLy+EDwgpGiIEA2dS2M/cewx44K4HMPEPEwN5jxs3DkceeST69euXq7Q7FVtrt2LeyrkAAMadMRRghJagQnfZbRfc9eod+N3Prkb5pqYTIk0DeKWqEu/WVOOlzp3hSu5k3McRhLewPI3L0x064IC1a7DJ9/OW7a4778KfbvtT3nhhogTihNMiZcRx6qfuj1pRKGcsHrEPk48jMGMDIsJFUFhLqdBklCnc3tQHIUQwvSPaJOCMDUXoXBjhIFVeZq++tGYw82vztvH1WN39zShbOH1oPdax7YRj28MOOyxWvDVr1qCurg6JBLmUNyXZBMu7HzsVqTY7+JmWtdENKXFFJ86Stn69xGA/Tzghri3VtoG2B8hw13PrcNR+0ZN9NBeTn/4QafcRFLZ9Mp533chGBiZgdPOJytftUTIkiruiy9F3o/zzJ/D9/OsCZfR9H0sWL8HBBx+skoTaX9fkqzDifqEJC3PhCrTJbKPb7chtYXN4ON1O2l43BYMGDcLbb78dO346ncbjjz+O6dOn47zzzsM999yDwsLmEVEkiEaR49HSmH6w7rdfesmlqKmpiV2couIivP3+2+jVrReqQ+Pi7t2749xzz42dVy7S369H7ZdfIr3iG6Q3bgKqq4FEArx1a3g9eyI1YG943bplpKuvqLYJ1u/PYp5vN7ucYyYVbMrF9LhDi7oytO67OzofMwyrX3pZvX3Ub1E5OhxyMHqccAIG7Lc/RnXrhkQigQ0bNmDhwoV4+aWX0PGtt4CqKrxSWYmVdUFx6LiU9DsBxb2PgR2LScOFfYbq8noo6vVTFO16JACBdPUWlH0xHdu+mYXqjUsg0tXRO2AMJT2PRJdj/qby981umHrdCp8Bvq8ElVU/InAtXbFThjYlUvhVPrulWK5gznhR2V0Yc2xoQve35HVas2YNRp1ydsYEC5dcfjHGjB3jvGd1+gpyCdluJHeyEKYGxFy962UM5sq6FgMZriaGNq/GMycFyTytOg93f8Gi1VdUGwAKk4UYeuoROOiog/DWrHcw95m5+Orzr2OlbQxfL/8aN994C26+8Rb879DDMeqcs/Gzk09CcUmxMbVZUXprM1SfNFg7ARCwS0CnM5vtFYgUrHW+TwjUXZOlsN3VCDJsIO57eQa7RxGME7jeAvhk4SeY89pszH5tDt6a/1bOdrq2thZff/01vv46+joxxtC1W1f06tkLu+66KwYdOAgnnnRiwM4oIPDdt9/hqquuwpNPPJl1X9koKirCX//6V4waNcrkFzzU8LhH1+iMm1aNfZR9hDP4qm0w10O1HT4D4FubqnMLgPm2DfPhOxHk5AUQQIIl0bqoFVoXtgFn2/99Nuccxx9/PI4//ngsXrwYD055EK2Gt0KiMAE94bwQwpRN1wGoXzNhu/6uBxxMjWfk6eJGmFvK/cNOPsBhJgpgRjxbiXWDg3P57Y3HPEDZsDnzZL56QgRwMMHkZJGycFLAWwl+AxwQ8jpwxmQxBQfX1Vf4EMyTx+ULW78ZwIRelhfZ3A9ARhsnhC/T+mGbZvC9Cmc8YIsMjunssm5PTNuqM3BsgcLX51modshKx7v7N0nVoYRtf2QDJAiCIAiCILY39BaUIAiCIAiCIAiCIAiCIAiCIAiCIAiCIAiCIAiCIAiC2K4MGjQob5ya0mXwayvAkyUN3EsWBY+QuHbutOE88q27W1hAKMa6tmmPR9dh2YYxwZXzmGccJQNeqNqB2oRJmUSjfyVc52vtVBYus+sc7Tg0Q3t4MwRFtZkJs4IvHrRToUnLeBZh7SSMM7dxdtRp9Ba97DpeO6VmrvC245mrj9sXWZ2pG0R9Fcp2NO75YKGwfEnJ+RCAFCe6+OKLY8Xt27cvRo4c2cwlIgBg9913x+DBg/HOO+/UK9348eNzigX5vo8hQ4Zg8+bNDS7bgw8+iNGjR5MoEUEQeYkjrL1169YG5x9n8oFCxlAH2YMz6ZCjO5yD7D3gpk2jKc8iWrmj+Xbu62Y5l/RQeFtYtCLcDcsuX2S3S/mpqG0sECd3DqECAlidrsO1peUZotoAULltmyqvFHwxydX4yoqBQKlpmAhgQgpk3HTNBNz/l/sz8q6oqMCN55yLv/97HngymbXkOwsCAq99/Qqqa7eBcU+KxnA5FuNKDIaZX3kN2nZog/tfvxfjfvY7rFmxpknLU+r7uGDDBjzeoWPEvWlbklz1IBDV0XAKb/6wS1f0Xr0qb5nS6TTOPP1MPDndEUPK08g0WlQ7IDil16P3IYwqlspIONvC4eG8zaFEHVCkLFZerKxTZq5hsW1tp7Djbiv8YwS2HWGdcKlIWGf70qFDB1x44YV4+OGHc8YTQtDEUM1AXV2mDQwAinoM3c4lqQe6bje0IygzQfZGN7jNWkTdcOdhYIyfsGEM+PzbSsx8dzOGH9K2oYWsFwu/2oAX/vM1gieFZfy5Vs1gHL2qJyd0bJihuEGrLGyYjitX0GqvURnC2oC877S9V7h9LnNKBVxLdDaYOf8ImsIjyNbO620krr19GDt2bL2EtTV1dXV4+OGHMXXqVFxyySW4/fbbaaIF4odDAzq3Gf3ZLH14ACgtK8W0adNi551KpTD7jdlo2bIljvjpEXjlpVcC2y+99FIkGzhmFRUVqHrjDVS9/gaq3nob6VX5xz2Jvn1RdNoIlJwzGrxt2waLattCZAneuhXfjxwVCGs9fjwKDz0k43kS9XwxkxCFxjjuu83dLxqL7156WdoHmED3oT/F/r//A9rus09Gfl27dsXAgQMxevRo1GzejCV3342nbrk5z8FFk2zTvlNrAAAgAElEQVTZA52H3IhAB4gJIO0DjMkxjX5vKVxxYoCnWqLtvheg7b4XAWCoWv85tnw5DZWr5gHMQ1HnQ1DU5wQU9fxfAJ56vgHuwct3lwyMCyDNAOHLp7Qay8vhl2/GWnpylNbFnppw2YqkBsbe5v2yHWNqcWUBoKJiC84eMRqrV60OnI8Thp+A6yfeEOwHOLYFCP0+NhvqXJl+C88Q1DY9J52f018Ki2Vn3UsziWrrfJPcQ3HrYhw7ahhOGH0cVnyxEq//6w3MfW4eKsoq8uTSeN6cNx9vzpuPK399JU459WSMOmcUDvvfw8GFEkhmQs7Brcfcpkqp7TqQq3vW/Y4Arm3CQWcSEtnPaEMRuL0kDJkGkAg2by7D/DfnY+OGjdi8eTPKyspQVlqG0tJS+bdZ/i1evDjWeYqLEAKrV63G6lWr8c477+Dxxx/HuCvHYcDAATjl5FNw3PHHYc7sObj55puxTdk360Pfvn3x9NNPY+DAgSYs3N/Wt6eV1M7s9bsT3ggltOxr0WTYCym/A1E5Md2uavuKbKvABHzH9CT0P8bgwUOrFi3RqqD1DhHUjmKPPfbAbRNvw7erv8XS6sVYUf61uoXtNyGMA3CEtgEtl62WmZ74XUlmMw4GPVmDFM6W9lIlwM3lNg8MnHvgcgmMW5FtuV+m5LYZuBHO5upTIv0NixTshgA4Z3JCSS7PPGfcTDAJ+BDCA5gSPfdd4XAGwfRYDWroq+IJAfUFkHqGMsC3YyYm4DYEpq2G01amRWiiQnVizbdCwnnuAKrt1nZBfW6BwGR7ITugfl5mjA+Ze4/msAG6tlayARIEQRAEQRDNAFm9CYIgCIIgCIIgCIIgCIIgCIIgCIIgCIIgCIIgCIIgiO3KwIEDkUwmUVtbmyOWQPWGRWjR9dBG7CmX0IuSltIOpFnThvOIWrf5BZxLXScxKEfIDIdKDjBfic1xAGkwcAikpdO0UwT5k1a74Y5jq+O8xqRTrRXYji5vprALt7/K8VC7IsptdrsWiLGi2tw6ukUKa6dcd2/lnGfPDeNBZzp1ZZxjynSYdrIzzqc/FBomdRZNvQXCc92quZIJ68y7szJp0iRs3LgxVtzHH3+8mUtDuLzwwgsYOHAgVq9enT8ygHbt2uHaa6/NGYdzjpqamgaXiTGGiy66qMHpCYLYuWjVqlXeOI0R1i4oKEBlZWXOOFVC4Lelm3BHm3ZN2FOJRot8ZIQjd9ck2/ba9eux9eOPUbzffk1TwCZg3ccfoXLDhkBYuHdtf6MEFIOw0DYtSpQv/2yEu87uuY1KmwYwtWIr7txSjsosQjkjzjjNXFwj+OJHRgXjzBHlEKitrcOVl47Dk9OejIy/WzKBUd8sx9JrrsEet92W5+h+/Pxn1TtYveVbOS4TgJ7siBvBFCUeo/+UeExhiyTufeUvuPac6/HZ+583aZm+qK3FgppqHJgqCN1b0XdjDm3OvPHjDmPmzJkTzCBn/sEIQREYlhlHj03N2D4oFhdu5wKC2oGdCLvNPUilR2PyjKh37tRcAeFUvT1mY26H3kKJ3GSKj+msokS2XWGdbALbJKyzY+nfv3+seBs2bECnTp2auTQ7F/tECEEynoJfVwmeaLEDShQiRmOc3S5qYiBeq+zEY+o/oVoF02hG5GVsfsLZJGv9rU+vwVH7tUZRQfOLwV075R34qj1zCmf/lGibu67tytpuyrTom8mCO0cTzlMts0ACiS6HSEeWta62zoqqmfh6UcRvMaM6lzEudVS7TOLa24ezzz4bF154IdLp6HsjHzU1Nbjrrrvw17/+Fb/5zW8wYcIEmnSB+EET7Fu6SyIyjhtRP9suGnNR7DpTWFiIt959C/337A8Bgev+eG1AWLugoKD+9mAhUP3226h47B+oevVViHrao+uWL0f5rX9CxX33oeX48Sg5Z3ToWeUQx1CQhZply1Hz0cfB6GVlEKHORL4xE4QdU4hQ1A6HHISWe+6JrStW4NCJt6BfSMg7G6m2bTHguuvw8imnYOTIkfjss89ipZNl8tDtxEcgn8kCAr5958mZEScFE+YZavtGHErZGBByguPCjnujsONEnTmCJzX84Au+CxZCiWsLLvNTAqhasNXXfSHBAZZGUcozIt123CTUOXffuMLcE3pMVldXh7HnjsWihYsCp+OAAw/AA4/cj4TnBcJVh82M4ZguVwTcTNIMc74C6+bo7WTLeqN5N+y8Ts9Fc4lqy+NIwPfrwJiADx+99+qFn+91Acb87nx88PoHePXp2Vjw5oJYkxk2hm1bt2Ha1H9i2tR/olevXhg5+iyMGj0Ku/bpHWjPMiZN8fW9EMzPN/0rlmFHcL8pyD4hQYRtwhHhznaqP/v0M9xw7R8x+9XZeb792L58uuhTfLroU9x0000NzuP4E47HY1MeQ5s2bQAE+7AMDL5jHNUth2xa1MTo0Gdc2EiQtlPfl21SQDxbtVSAc911NRI2NwhZx3wjpiwzLkoUoW1hW3g8VM93MLou7dJtF+yCXbBu61r857u3salys2w7uP5OwU5SBNWGcGWHYkZCG6YPy5mnBK6lrVRPQsjhyREa42Bc2k+lMDcHF7LdlXvyVJ6eM5khBxPKDiv3At3SeGrCA+6McRlnSvhaTtYg4MMT3D4VRFoJdfumnYUQyuar6i0YfG0HZAxaQz9Q/50xm52YIfwcQsjWZsf7DK5tzslDRdb7AvRke267o54PQoq3y1vQlo1pMW6dbzYbYMaQkWyABEEQBEEQRNNC1m6CIAiCIAiCIAiCIAiCIAiCIAiCIAiCIAiCIAiCIAhiu1JQUIABAwbkjVf1/cd54+QnwpnKdUIGcjhcsdBvrn0EnfzkEnPWXUdnbsOZTSMXHYFr5fynxa6lA6YHZsSvOcA8WOFr+ydF1jwwFhJdU+t2H576YwDzjDCbcaLWebIowW3HvVo76qYzhQFSqYLA8QccrbVDtM7C7BeB7cZJNeRAHSWqbZwS8/01MQHH2B9CnnkcnSOTNLOT+A+VqqoqTJgwIVbcww47DAcddFAzl4hwadeuHb7++mvsv//+seLfd999sYSBTj755AaXSQiBl19+ucHpCYLYuWjdunXeOPmEsXMxePDgWPFmbNuGKpFFCbkRsKwrMdMowl0X97f01VcbULLm46uXXjTL4e6l25MGMo8nKl1UN1UgXrfV3Z5NPzNXD29xbS3OXL8BN5eXZRXV7tqtKy76hRQQMxP46D46Cx5huDxV26owZuQFWUW1ByaTuKtdexQzjjX/+AdWTfl7jtL++Fm6aQkWrH1fCbyocSJjYEILxCghbaj7jOm7TS5zz8Mt/7wZP/nZEU1etsnl5WbZvc5R93h4OaDRxILbwvft6UXFscpTWloK3/fzioBmF9W2JcsuKgUjZCO3RYnECftrFaphRnNusC/DfOGbOJlibEIJMElRG18J0woR/DMphMj4Cxx/KNwuy/0I4QfKoZd8oUejNr6u+zrMHJsWzxXR50M4Yj5ayCdwXiOEdXKt52NnG9fusssuseI999xzzVySnY9DDjkEqVQqECb8GlSte38HlShEVntnnDqSy1YaTh8RNzKKFfTK/fSQ7fPazXWY/Gy8CbYawz9eX4wPl6537LehPyOqbZ6+spSu6JvpE3G4zxe7zB07MA/tA8F1Jaq9bu5VkeX1074SVmMquvyVwmayhErizaTJal/Vu3bihSdgiPoXtS2SbJ1TvXkna68bSyKRwPHHH9/ofKqqqnDzzTejVatWmDRpkuxPEcSOIGYTEBxj5khk+p5yYe3atXj++edj7SORSOCTLz5B/73660ywz777oH379ibOSSedhI4dO8YrtC5STQ3Wn3EWKl94od6i2i7pLRUoveb32PR/44C6zMlt8xoOcp42garXX8/ILqeotooUnojI9PND+eu0e1x0IY6f+WJsUW2XgQMH4t1338Vxxx0XO03b/cfAa9FWjnv0GAs+ACVszQA7uYctp9RLTcMMxNSRZI7dwhYQo7PqxA2Pi/QOgumM6LTqKxSk7ARbMklQ7JWzqOez/Lv6yvGY/YozERWAnr164p9PT0NRUTGYmhDE/DGekVe29+amTIF3zW5PRgnZ6n4Vs+mYXTFxs9GcotqAFAgXwjfj1rQv75JkKoHDjz8cEx+9EdPemooLxo1Bt17dYu2jsaxYsQK3TLwV++y5L4498lhMeWQKysvLVZ2yY3N9p4a7Ue5YXDBHLlfVTR++rY8h2wWEgPB9c5drm4CxR8BWB/dv29ZKXHvNdTjs4MPx0qyXflCi2k3B9ddfjxnPzjCi2prAxGuB+9FtJaLGTcE8TJ13vpPwhR7GaYnt8D0uINQ9wbSNBQIeS6JDUQd0KOrwgxPVjqJzcRcM3/1k7N/1ACQ81QYJDgjbHplp34UHJrhqCwU8LtsYj3myvQGDB67WPSmqzXVbycHNtzVSpFvGkWM0I8LNGMxoSggplg015mPqyxgmRdC5EqY2ot/6oqn2iqsJKWVu8rmY1g0Zg7HDyToGa0vTzwpfQE/4YOo/s88ot03QmHYBtu76EGZf1nyvxorqOeWGgzE5j55jxGXueNPY/lwbosgsi7DljrQBhiAbIEEQBEEQBNGUkLA2QRAEQRAEQRAEQRAEQRAEQRAEQRAEQRAEQRAEQRAEsd0ZNGhQ3jhV65tCWBvRfouxxbWjyCUuo37D4toAgp/uqnDjoabdiLVgi3YX9JTDmhW3hnYAhBXMzhTYjhbczr7dCnbL/TvbTZgrEOOG2T/hZzrNplIpJfgGcNfRWovAGd/qLI7aUaIvcJxOA2e1Ptex6WhqQe2o/BstsB03+k7ogDh27FhUV1fnjcc5x/Tp07dDiYgwqVQKCxYswPjx49GtW7SQQZcuXfDqq6/izDPPjJXnrbfe2qgyHXfccTjwwAMblQdBEDsHYfGNKOI8h7Jxzz33xOrLpgFcX1YWuS136u3fv2Kh382zZm33MuRi2SwpzuX29Fl4nSHUU0ZGGrse7tNGxUFGnOBvZh5Ry7JsMmTK1q04Zf16LKrNLvA16MBBmDFrBlq0aJG1n2j661DDG1Wa8tJynDH8TLz20muR6QanCnBX+/Zoxbk5xiV/+AM2zJkTGf/HzpqKNXh9xWvQQlVwxbK0uDYYONfiV2qdcROPg4Fzhqvu+B1GXTayScu3uFYKuAUlg4JLUfdqRPScrcrENm1QHHN8Pvm2yTm3ZxfVzhLHEexyhajVghKCCaYNjtWUIJURvFKhvpW4MQI6NgRa4C0gXKXFrwMC137GnyNxZf70Nl+4eQaFtI3gNhwR7QiRbb3NF74jrO8I6JCwzg7n6KOPjhWvU6dOzVySnY8WLVrgkEMOyQjftuqtHVCaemBsoo3KJNY2I6IodHhmD8b+WslmHT719Y14b0lFYwqak5Xrt2DCtPdhbJ1632aCQVdUW9lBAwLaQZHswJEzJaadZbuJB6h4QgUzlH85HVuWzsgob8tWLdFz154BG2lAHFET49oK93klIvLISBBezbRVRrbVYd3RiHIQ8Zk5cybmzp2Lvn37NjqvrVu34ve//z3atWuHu+++uwlKRxBNR3Tfj+WOE2prLjj/gtjC8aVbS9G9e3cjbqlbuLG/HGvinH/++bHyamrco9w2fTpKr7s+GCHf0ClHMysg4G/ahIopU0xWLCJJ1PUQ4TGBEOZx5qYzYtVg2POs0WgfY9LlbBQXF2PmzJn42c9+ljduqsPeaLPvL+zIRggIkbbjIgjAFc/2VRwm7xktOmqPxx1zubh9Gb3dviO274JVLua5GAzXaRkDmBDg3O0/6ImY7Z/ua2j7gRbgfuCeB/D3h/4eKGGrVq3w5LNPoFPnTkb7NWyvku9vrWh21htL7zvUa8sQ1DbbmXk/rE+R3pLt1mxuUW0bpgSn9RgZwfrfoWsHjP7V2Zg2byrunn4XjjvtOBQUFsTaZ2N5e/7buOziy9C7e2/06dEH111zHebPfROrV62Gn1btmunSW9HdDNHs0CRZJlzXCV0jhG/sEPqc2DPh2Bqcf6++8goO2u8g3HH7HaiLEvz/L6Z169aYMXMGrr3uWnCPR1YHtw/rTjMjlNVDh0gxf+d+ZU7/PWQnE0Lem0LoO5LZ9Pr5xBhkkDBDrAKvEB2LO6Iw0aLpTkITETUBnIYxjv267I/j+p2IVgWtpcg1hzNpvKdEsWWYFsnW38cYoWx44Jwb+6jHmBTPZp7Mg+ltnmmPmFrn4Kq9BTyVJ2Oy1YUS8ObQ9wAzotpS8FvbDQE9lynXxwz5PBHGjijgizT8tLb5yfy0Br60kYnQBBVCCt4zH3qCCGk7TMMXaWhbovmLsBOaJUdoW08qoCfzM3ZE+8S0Mvy6vfBdex+gZqCQ1xG2dbDXXW7ZnjZAGlcSBEEQBEEQAAlrEwRBEARBEARBEARBEARBEARBEARBEARBEARBEARBEDuA7SqsHRJkDoQDxvErS+LQbzg8x7orrs30Z7takMUVanGWTbh2unSFW7QINlNhnkknhdU8SMHsKFHtLGHKqZBxz+aj4zIPmaLaSvSb2XK6yyKd6TybTCYd+RimogZFta0TtuMUzRznbHUNXdGXTPFA65SalWy+7xnR6vdve7G9yrAzOR+uWbMG06ZNixV35MiR6Nq1azOXiMjFpEmTsGrVKnzzzTeYNGkSpk2bhgULFqCyshJr1qyJLSoHAN27d0e/fv0aVZ4PP/wwtpA3QRA7L23bts0bpzHC2nvttRdGjBgRK+4zldsQT1aq/pgumAj85I/vrIfDdB5VS5di2xdfNKJ0TceGzz7F5qVLAUQLESHi1yUqvrs1TtrcHd7g/iPzE8Cr1VWYWFaGbNI3xcXFuO3Pt2Hu/LkYsPcAI4ShxymccSOKBKGHBFqACVi3bh2GDxuOd99+NzL/YwtbYHK7tmjBnGNmAOrSWDT25yh9//2cx/hjY0PlBsxa9hzSIm2EsqQwFjfCVno8JYWpzBIALQijhKzUmPOCcefjtn/cijbt84v7x6EOAu40StnuwrgjiWzDsgSAG9vkbzcBYPz48aioiBZcDY+RWCCMZcZRokZGjIXZ7UZOSuiIEYKiAQFsR6sqIGgjnOO2gm6+ENYsIbTomxWwcUWws40HffUvOEZ09q3K5IplAQjuA1Ei28FhdFBg255rEtbZcVx66aWx4mWboIhoHEOHDs0I27Z6/g4oSRayVgFHCC7vZAZR28MZh3o2Rj0Rtn3IlheL6LGo/kHaB37z4NfYXNH0Yn11aR+X3P0mtlSlnfKH7a/WHirLpYUt7cSB1m4K57hVvIzeGFdLUefDlqFu65rIMj8942n06dM7EBa+fiIqzGnzhRAQfpZ213n+ZLShOstQ0lhtdUg4MGq/RHyGDh2KZcuWYdasWejZs2ej8ysrK8Pll1+ODh064JFHHmmCEhJEDHJUe7cdYVnCs6bV7QmTdts43PfAveCc236p0yZd/Yer0bVrV7Rv3x7HHHNMrPzi4vXogeIzTkebG65H+wfuQ/sH/4a2f7oVJeeeA69LF3k8EekqHpuKypdeliv5HuF5znPdt99hw7nnwd+4KaKZjxgz6TjOeTaxWeDUBcYCDAwpLwXuJfIUOD+JRAJPPfUUhgwZkjUO4x46H30bgLRSO7VjG1mytF1nUsxUbvIB3yk3k/GdwZrz564Hz54rXCrxncEYpOA7d/K1yqfyj9kBJTOnWovBahuAKh+372kZ43hz7psZ52vqE4+hf//+crIu/cd4xp9555vjxoolqK3fATPHamHEbO3R5BLGbk5RbUBeA98XZiIqH0GxWTNOhgDjDPsduj+u/8sf8PInL+JPD9+KC399IYYOG4puuzTvGKu6uhrr163HHbffgeOGnYA9+vRH57adcfB+B2PkiJEYf9V4PPzgw3h99utY+c1KpNPq3g7bJwAbHpo8K8rWYAm/hxZYu2YNxow+HyOGn4YVK1Y06/HvCAYMGIB3338XJ55wYnCDcyvZcysCm4Rz04Z7yFDfNZj2k8Ppk8vrFBbf1vkxIa0+AJNpVDTBBEpSLdGuRTs1sfkPi7x9fHUcHYo64sTdhmOXVr0AIdsizmybp4Wxje1TyW1zqHBu2xQbX4ltg4FxBo8BHFy2f5zBUxMoedxT6TiY0F/kcAhlXdV5ArL98n1mBLUBd6wrAOHDt402IJgSrtaRGQTz1fWU9UnLYlsbpLTH+XryPWbbKSEA31f2Q8FkGxZox+Rf2ky05wPM2h5dC6Wd1M+3bYAQkQLbvrDp5a0s4Pt6ggp712faAK31c3vYAAmCIAiCIAgCkN8ZEARBEARBEARBEARBEARBEARBEARBEARBEARBEARBEMR25cADD8wbp6Z0GfzaCvBkceN3qL26wz60OlwIMMayOHNpxTj9Gw531+GE2e0MTLuNmTVh4nOA+Vr5RPpMQzryM+HLZQAMPoRxjJQOelIE24dgysmaebACV67rmy1jUIxPO0oDzBHthuNEHS2qrUVjdHz5K3xXak2SKkhZJ2lXAI5Zx2t9VkwpI0S1M05xlEN1Ll/qmP53TeWo19h84jqGR+2vvmkj89MOwXkFlv67OfPMM6WQQR4KCgrw0EMPbYcSEXHo1asXxo8f3+h8rrzySlxyySWNyuOpp57CAQccgKuuuqrR5SEI4sdJ+/bt88aprc3sQ9WHadOm4ZlnnskrWFEjBO6rKMdlJa1yxgv3chtCFu29jPyZkV5wt9n/dR4bn3kGRX/4QyNL1Xi+fOZpAEZeEUBYEtEVGbI9ZrcHjYi+a9T5ytcLC0oy5lEsdPjeT+P3paVZtw8bNgx33XMnevXeFYAUHGKMZYjrQMi+opDqGKosDMuXLceIE0dg5YqVkfmPLCrGFa1bgQGOsLe95v62bfho9Nk44Ikn0Xr//WMd038zmyo3YuaSZ1GTrlHiU1q6xU7KZMVhoERgPCUoI8VimHO3GUEYcBw05CC8sHAmln+6HM/983ks+2wpVn+7BqWbSlFXV3+R0s9ranFAKmnWw7KgGcNtHeYMqd3RdVQaADi1RRGu3LwpVplGnT0Kzz/3fCBMjraDgl8iVEcC97Pa5ArEmeWMdpVZsRhjJrCCVXoXWmBGi+NYUW4W3KYF1Jx92l1aERoZ7uzAFXUSoboJM8wPNCp2bMeC+8k0YchyCiEtGUokzZ4ze27keJ1Jm4Q6RiYAwYKtOzP7FGruMysqpW0xUWNP91pGrRPAiy++GCtejx49mrkkOydDhw7FhAkTAmGVa96BX7MFPNVyB5XKgQUqdjA8b2cvW48w3JLnzogh3Idw7aKOvVWJj9kwDsDH2s1pXHrfV3jsyt2Q8Jqu/o9/5F0sXL4Brm0U5qjME8yGZIhqOwLcTIfrOMx5ALr563QIhak/dejpyo0Z5R2wzwAM/p/Btk1mqj10nq/axgqo9hbWrqp3p9va8LjBbYMFZH/DjWe2R1yCWG11lGnd3ZzlOUBk5/jjj8eKFSswffp0XH755Vi7dm2j8tu4cSMuvPBCXHPNNbjrrrtoIjlih+O2COGmI6ovH9guBEpzjHk1nTt3xvkXjnHaOldsUr5zmzN/Nu78011IJBovzcPbtEHxWWei6LQRSPbvH3j+uLS+6UZUPDYVZRMmQkRMxFY2YSJaHHM04HnZdxY+aXV18MvKkF61CtWff4GqN95A1SuvQtTVZX2i5xLV1uMh078XwXTueCnpJZtU9DWVSuFf//oXDjjgAKxcmWl3aLPPeUgUtlZHJCCEfkKqZzUDpFwoV+9ZZZ9Dvhf1pQ63et7a+Zn1w1T3WXR+QN6HXLjPAwbh6+x8M2IC44CfBhhDnR8UdNX52HepIpCzWQmRTCVx9birs57LbHakstKyyPBD9j8ksF7SsgRz35xrstJlY+4hB0bndi3nsC7bO+DQci5y9Svq/DpYiVk9vtX7FBBKzJY7Y2BfAMUti3HkiUdi2AnD4HEOj3nYumUbln+5HEu+WIolXyzBks+X4L2334tVxoZQVVWFL774Al9ETECYSqWwa+9d0advH/Tt2xd9+vVB77690bdvX/To2QMJJW4fZT8W7j1l7nenfyeA5/71HH518a9QXl7eHIe2wxk5ciTu/9v9KCkqiY7AIs6dOVeAFGQO2nHcsY4QvuyvM2FEhq0hKbNvrid7MFfGNeIwhjaptkh5qcYedrMQV1Rbk/RS+MmuR+KjtQvw+YbPjMg1hBxLcT3RI7cTGDE1ObwU2w5OUiirMlOi29yMl7gW0gZXzy4hRbjVM4IJBubZCecZAwQHEkZsW8aTzzi5bwgpwK/noGNcAD6Dz5SdGwDXotoA0jJnGHF2Yxu0zxylo67M7yIwps4YX1tTpg1Skxv4vnnYhMaGLHCvMmObczJV59zEUuLwJlyPQ4WAUPkKFrYB2n1tDxsgjSkJgiAIgiAIEtYmCIIgCIIgCIIgCIIgCIIgCIIgCIIgCIIgCIIgCIIgtjsDBw5EMpnMIyIoUL1hEVp0Hdw0O80pJiOMKFSziWszDiF8J2aUuDazTmi5xLW1o6aQnnVMO4hrTzvl/JvbdSws9acct82ycjbUzoNhUW3miMGoeCIdIaydksLa4FrujdkimrPqOEVrcZ/QqRR2IeAUF8uhLq9YUGgfjaQp8gkLkDVL2ly+/jqvH7ET4ocffog333wzVtzx48ejsLCwmUtEbG/Gjh2LX//616ipqWlUPuPHj8eYMWPQqVOnJioZQRA/JuIIazdE4NYllUrhiiuuwB133JE37vRt24ywdoT+VCzydSHCoko6jd5nQ9j4zDPoMX48WC7hqGbGr6vD4ulPZohqM2cZcIQLoXvSwfPMsqVD5vUIp3Olm4JxMq9k1LX1AVxdWoqyiIlFSkpKcPf9d+OMM04H40oAIyTeYcQ6mN0u9yVLt/CjhTht+OlYv359xN6By1q2wnklxaYsUcfOwFBXXo4PzvZFA+4AACAASURBVDoT+z/2GNod0kTjwR8g67etxwtLZ6CqrlJNLsQDIjCccTPpkBV+sbLbZtmIbCtBGf2nUu0+cA+Mv3UvcOYhwRPwGMfWLZX48O0P8P2a77F1y1bcduPtectb5qchkMy4d8PLucjfBsichhW2wKtVlXljvzTrJSxZsgS77767yt/uwbY7wb3mFOILCCWF5eRDAkladAvCtHnCt+JIQUFtJdnl2AQgpDCNjWLzd8V1AlpLet9+7jNpDiGgrKOSOkJnWqBVb2cqaym4o8sMMKbbApmpFmzVuwi0+SSss91YsWJFLFEzz/PQuXPn7VCinY9DDz0UiUQioy+39OFe6HrkAyjZ9bgfhsB2NrQYVlZ7aH1x7KdGcF+FRzUWtgDKJioCyXSMd5dswf899DXuGtsnmwZpvZj8zCd4fO5XgJnEArYsgfKp1sZMQOiKasv1QDsKBsAzaQO9G5aZt13Wi3K5rjJzcomzRp5lxT0hIjvy5uklQjZhlvvZp9viwHq47Y2agM/Jh8S1dxynn346Tj/9dDz66KP47W9/i40bM4XZ68O6detw1llnYdy4cXjggQdwwgknNFFJCUKR43HToPcquh1yBJ/Ly8tjTaZ5xZVXmDy0gKmbrxBA125dMfHmifUvl1vEwkK0vOxStBz7c7Di/BMJs0QCJWPOR3L33bB+1GggnQ5sr1uxAlXz5qHwpz+Ntf/Sa69FxaNT7HOivgfQCOT4s+ntOO3bt8cTTzyBIUOGBPphXlEntNnvfPnuVD7EYR8+vnoXzNWrWB8Al5NV6PGYHsP4vpzIWNt3WKZdJBP3IcdMVBbeFBHPrHO5/23VPhjnVgA1MDB00+Uei1duq8QXn3+ZI0b9+OLzoJhzq9atzOHoMaScKIXZ7p9TykDfIKdh0V1kkcu5yNWfEEKgVglrC61wLmSxjSi8GeeLwCRSAnLML5iN1bJ1CQ445AAcOPhAeEy+R0/XpjH31bl46vHpmPPyHKTr0lnL05TU1NRgyeIlWLJ4Sca2RCKBnr16ok9fLbbdBz858ifYfc/dra3DuSbcZxk31/333L/dRbWbbpySnV1774rJkydj+M+GA8hucxD6RndNQpATMuh7joHBh2v3AcCYtQW5gx3HHmTamOBjCL7KQiaXdx1jHK1TrZDgP0zJuPqKarvs3+UAlCRLsGDNByauEcpmHBBKPNsR0ebQ9lNpF5VtkdzCtf1UMMCDsaHKb1agJjgUKqbcB1PXjDO5rnSy4elrCQEOD1wJpHPGkBayDPoZ4x5jgnvwvASSLAGPJVQZ1f2i7m8BAV/48EUadX4adaIOdX6dOV3u8ydg9wxNjqRPmjQfqtZXJ2XM2CzZ/7N35nF2FOXe/z11ltmX7CtZgASEEC5GIAqKLCKugKAsykV9QTAKChL1CqIIKK73KogsChIgAiKgAgEFwQ0SUMgCGAKBhISQjZlkJpNZT9X7R63dp88yW5IJzzefk9NdXV1VXd1d9dRzpn6llL4+9+xZP58ZCaowVYIfhJv+0nRsdhHDsMeLLwTvfH7sA2QYhmEYhmF2AAO3rBvDMAzDMAzDMAzDMAzDMAzDMAzDMAzDMAzDMAzDMAzDlElFRQVmzJhRMl7HpsUDnDMlT9Z1yiSqiEBLguBJ4n4QFhFXsRPc/IdcXCPKEgi16GPCbFvRlqjANUgAlAqOpWIfEeRlpw+mQEiDYM9L5eftRLWFOy8iqu3KA3OeqT6ZL06bzWSBQAzOTqa29RQX1SYYgTjyx0LBvoKi2gXuWyS9Ih89L7DIcXuNZfwbSPqTT8l4ZRZ1sCct7yxOPfXUsuINHz4c3/zmNwe5NMzOQAiBY489tt/pKKUwf/78ASgRwzC7I6NGjSoZJ5frv8DKT37yE9TVlRZufK2nB/2T8c4nLtzXm3MSTfOE7+4NG7DlT3/qQ+kGjlcfWoD2jRtdmULBbG9xa4pN2qNiHyNMEY4iKHZusXSLWW0CwHXbWvCPzo7E40tfWIpTTjtFizfBCoslFd6OdYwYB7TY7t//+g986NgPJ4pqCwCXNjTi/9XWIBULjydvv3NGXHv9gw8Wuaqhy5qW13DfirvRnutAVDTbisBoURgttm0+IBMGLfLihLjhBWTMOf58KzZDSNmxHgk0NNbjmA8egzPO+hTO/uJZZZV5dCrlnnX7vIXPZFwuNXIgGIoXGlmHvK/MRW2UUph/x3yTTf4boFwpKT9OKAjqhKyT5ebyRLWVkdFSPkUrrRUfiSlooSWlguNKQpq8BAmkRQppkUFaZJAVWWRTFciILDJGdMefYz5QwSf+LzimlMtbKmmEmrRIji1XzqSpz4iJiJm6USYduGv050slXX3AnR1WcnRc6+obfrmx/PpPuo+F90uxu45pn3/++bLinXvuuRCCp5MPBjU1NTjkkEMSj73x6LlYeesMNC+9DlA7RkwvmUKtbTnvRTFfqH/vC+eTIKIYO+L34tuh/1Hg/qea8aUbVqIn17/3+Ud3L8NP730uknbUsvPb2l8Y+mqj/lB3dRSk42y5uBh30INSuG2uOfAh5zqa88o9cvRIJ/oY+jBDP6uz3YIsI4LZdsUE+LY9/IT4XtO03WF/GUaKdKtltNVx4yF+eDdtr3cEn/nMZ7B582b87Gc/Q0NDQ7/TW7t2LT784Q9jr732wmOPPTYAJWQYlP17RLFT8uz5ENO+1NfXl2X7ZDKZyLjXSepakW1jD48YVnrBtEJUHvEejPnLo6i/4MtliWoDvi2sOOww1H32M4lx2h9+pEgCeQkWPFTIN5NUz6F4ud2PL6wW2vxCCGREpnA5+8k73/lOfO1rXwtCCKOPvhxaQDv85KCc0K3SdpkTUleAkubajIQt2euT5tqNmK3dDMZ9Lk33KWAjhWMp5euv0IB6W3vOnqmtD+EX1XK/trrfUUOfUplOuQHEuonIDvpDewPeDozbg4XKWkhIeyBEtS1dOf1bth8X+/FwZNzqxsXmnwzH9Mo/RrqAkOa8TDaDYz/8fvx6/q+weMUz+M73v4MZM/cvq/yDRU9PD15Z+Qoe+dMjuPEXN+LrF/0PDj1oNo5+9zF4euHTzl8RuV4l3aenpxtLFi8Z1DLus+8+mHPeHNzzh99hY/MGbOtsRVPrm3juxWV44E8P4Lobr8M3vvkNnHHmGTjivUdg6tSpyGT63sZUVlbiW9/+FpYsW4KPHP+RyKtb1K6l/LYzbB/ds2p9YXalNLetzALrPj1nAwcu17iYsoL2HzVUNOyWoto6AWDa8Ol458TDnDg2mfGWMP5N6w/VA6NglKUIpHx8N5ZTCiIlkKKUX8BQwaXpFpEj4Za5t2LTujvQaSvyeSgo5Fz7ocsgZQ6CCFlRgbpsPUZVj8L4ugkYUzMWIytHoqGiEbXZWlRnqlGVqUJVpgqV6UpUZapQnalGbbYW9RUNGF41HKOrR2Nc7TiMrBqJumw9sqkKQFGkt7Ftl/tIGbzHof/Q+AlNO2dtGylj4bAC3zEPKEX9gLZdNA9m0E7C92/x96ccH2Bvx5XFHiMeUzIMwzAMw7xl4V9CGYZhGIZhGIZhGIZhGIZhGIZhGIZhGIZhGIZhGIZhmJ3CrFmzSsbp2DQIkzSDSb154YCeN11wYl8xQZkCcSLi2lakORRUCc8pIK4dClxbcWwn7hIKbHuR7bjYdkRE234oFT3XicTYeEYwxolqm+shLyITEYbJdefVWLYi60WyKaypZFFtux2fvJo36drVb6z6k+IUgqIT/ZMYTNHs/lJuucoqd4mq2t0mId555514+eWXy4p77bXXsgjZbsztt9+OG2+8EZVlijcWYsGCBQNUIoZhdjfGjBlTMs5A9bMnn3xyyTgSwF862vPCi5sCZYrX2I0yL6eIGZdobW/41a/KS3iQWPqrG11Zwg8QLa8T4YjFE4hO5gssbJdCUrrxeoofi4fF41kWdnXip62teddVWVmJZ5Y+g7HjxhqNJy0WFI6J3CI5iIkUmXv9x9//ESd95CRsa92Wl36GCD8cNhwnVVe7U+JlFzYPil6z7OjAs587Cy///Jq8dIcyz21aivtf/j26ct36WkUKQliRLC1AZsWwtWC2qX0hnLCM0IMZI7qdcndIkBaaseIwTpRbGJFt+GN2TLnqldfKKvde6TSiIzr/nfQ+UxCphI5mHidX12B8KlU6IoDLL7sc119/fSRfgh0H+VzLFtV2QmfR80JRbS0c43XVnGB1IEKjrECNSYgISFMaFalK1GRr0VDRgMbKYWioaEBdth512TrUZetQa77rs/VoqGzEsMrhGFk9CiOqRqKxohG1mRpUpLJGjEYmiKPKyAfw205UJzweCGjHRbadKI85bgW2dbosrLOz6ehIXighzr333ouurvyF0JiB4aKLLip4THa1YuM/v4HVvzsW3a1rdmCpyiDwg/YzocLhlBSvmAUT+Erz/KnA/U814/Qf/Acbt/b+ed7e2YMv/nwhfnrf81BuAYr4ooehUGW4AGEoqk3Gjwrvl3Xnm0UO475fiuYRvUZ7mf5ac+2b88o/atQo27l5wjYyMLDIiTz6/AKNWCPOTYC9TrPtRNpUfpsZin9GhLhjZWJx7Z3Peeedh6amJlx11VWoKVPEtxivvPIKjjrqKOy3335YtGjRAJSQYZIJ24uyxw2hPR98QylIKQuc5Fm6ZKm3P2MLB1gbNy3SKPk7U6HiVVRg5PzbkZ48qexz4m1g7efOTozXtaTAb6dFmtD4ISoQnpdEYKOXK6oNYFBFtS2XXnoppk2bBgComfJuVAzfW49zYMcsOegBit22z4UV2za9Hymj0WrOM31lnrh25KL9mMiT38npclBiHBWJTlqhFUBzq/Q2iluQA85f4BYpjtkwOwNXjtB2Ix9OsbKFCysXK/NAi2pb+6Ur1wWpcsGzHB/TmvvixsLmufaD/1g5dbi+z3DHrYk0YvQInP2Fs/Hok4/i8YWP4fPnf76sRRh3FM88/QyOO/ID+OqXvoqtW1sAO5YP/BoKCi++uALt2/P9yf2hsbERJ5x0Aq657mo8//LzeHrJU7jqR1fhmPe/D5XVVVAA0pk0pkyZgve+9wicceYZuPibF+O6X16HBX9egBdeegHNrU1Yufpl/PGBP+DTn/00jjr6KKTK8CWdeOKJWPr8Ulz8zYtRVVXl/TpA3t8nxLGme/x4xP+jYmOhsOlQUW+VQtQX4vxZipzQuW1/6isakKLyfGU7moEQ1bZMapiM2RPeBXIeY7h2Q5AACfILDZrxl24blW8ZlfGRps1YLrwnBAgFKNu+EunDwRiR7LushB1RRYa4RACUPrc6U4VR1aMxvnYiRtWMQn1FPSpSFf1qlwmEbCqL2mwtRlSNwNjasRhWOQwV6Qrj38s5QW0powsDRN5h6yc0fj7nE3R+TL9oXiiw7f2LUT+gArwgt/UpBvkFD3rkHYmKzyf4AGNVxT5AhmEYhmEYpi/smksQMQzDMAzDMAzDMAzDMAzDMAzDMAzDMAzDMAzDMAzDMLs9s2bNwi9/+cuicTo2LR6czO3k5zzlL3KzaOOTwoNI8BOfVUJ4QhwnFK3D4mlrKSkBPRFbBOkIfYzMMWX2odx5IHuuzS4UDDBliFxrvpCNF3iJCWWDYMWzdZRADjAuqg2CUj15tVWRNRMHycdWPkWTfz9EtQtQarKinwhdIs6uQPhYFYySXFflHk98pONRlCo6MX2oIKXEnDlzyoq7995745RTThnkEjE7k/r6epx11lk466yzcO211+J73/se1q5d2+t0lhQSM2EY5i3P2LFjy4q3bds21NbW9iuva665BjfffHPJeIs6u3BsZVW/8iqHMswLANY+iYmRuGM+rZYnn0TbsmWoOeCAgSxmWWxauhTrnnwikCyKW9Va6iNupuZLHBEKLddBse/4MSp4tPh5CsCrPT34QnNT4nlXXnUl9n3bvgBCMQurUFYoYdICI6Rw8y9/jS9/8cuJwmU1RPjpsBE4pCIbWKMq8mwQ9P1210hGgMYIbchcD5Zf8R3c+eRCnP+LX6Curq5gHezq5GQOf13zGP7z5guwgliAGdcZmXVBThI7ENW221pQm4QJEwJQ0KLcEOZcKxYqnFC3k9K2QlfkcgABeHlF6QVnBIBKKjzKKqaRqRIOJMelyNZ9o8bgkPXrSpYNAObMmYMHFjyA++65FyRE8JTZ8kUU39yhfDFnux89L0lU24nE2DAb0wgyEem7mkllkRFppET/pvMKEsimssimsi6sR/ago6cDHT3t6Jb5C10RyIi1mQs2ovlkr9kIqUIpP143DgtlBImMYlTQBikjPqRcmL12G8N6OWDyJpMX3J0hU51GkA/KlFWPOd3YM0FYh2L3tTdCRbvLmNZyQJn94bp163D++efjuuuuG+QSvTU54YQTcOGFF+InP/lJwTgdm57F6w+dgcknPgRK929Rp75RyCLzDaJ99wqfm+QHRZlhyrcvgT/OtyRBw0wq6DjI+RFh/Kb/erkNH/jmUnz943vg5MPHFFkc0fOXJevxrXmLsXrjNmhRbOXLUbBv0z7RvKVSSPttiVK6fE5EUpgo1ir0PtVgCZFYPQFRYW5drJ62/L5vxMjhvlguX3sZyvXtfjEH4d3CUCBB+f1fAoKEM8hCX6IKzrG+23611SUGCrtbe72jEULga1/7GubOnYtLL70UP/7xj8tejKEQ//nPfzB79mwceOCBmDdvHmbOnDlApWWYYkQbinJ/ryl3QRGZk8FPaEHqyotNpsSOEzBNaptT48Yhvdde6Fm5MhKeW5OwYEeB6kmNn4DMzBmJPbbskeh+4YWiSRQV1XZdeyA+TLreBBXyfgwc2WwW//d//4ePHH8SRh7+VUD1wP3GSiJYaELbEZG+mBSgctALDQNADsoJ1hr/BgkoJU3frgCSpu+zfW58JEz+XADJdlJ039an3tF97Jtbcwh/V9UpkTdHgt9Rw/7y8PccjobGhjJqLl6SaNlWr1qNJ594Mi/eqaefGtmvrq5GZDFr8mklWVi2rKXGcIMhqm3Z3t0G2HE8mXtIfkQbeAb8f1JBicCAdTG9+LT/jdskTxIKKWjhXS26/LYD3obLrroM3/zON/HXRx/H/Ft/g4cffHinL4KklMKvbrgJD/zxQXz/f6/CBz76AWcF2qp79t/P9jrdc887F8OGNaKhoRENDfVoHNaIhsZGNDY2YNjw4Rgzdoyxa3VeUikQlLOvVfRuaL8FEaBI3zsFiJTAuHHjMG78eBxz7DFQALY0bcGDDzyI39/3e/z5T39GR0cHhBAYN34c9tpzL3z94q/jmGOOCSog3DT30rzaMtJuxEY7CX/P4A4GbaPtY0hfAqJS+4H4MEE/a2TTtiMlbcvXZ94aotqWSQ2TkVM9eOaNfwPBPVH2T2kAP+5SBAWpx2j2vgg78BFmaKaf55QdrwmCUOT8ZSkTVcD4vHUiWoHb5AEoSFIQEEhTBvWV9ajN1u6Q/o6IUJWpQlWmCrJSoq17G7Z1taJHmr/NIeH6Yf+3OEGbrMhri5OCNKLgUL7VVsbXL4KFopR5L63vT7ixoqkj6+6zY1HjA3Rj/6AM1jVY0AcYg32ADMMwDMMwTG9hYW2GYRiGYRiGYRiGYRiGYRiGYRiGYRiGYRiGYRiGYRhmpzBr1qyScbqaX4LsboPI1Ax8AXaGuLab8WfFtQMBGwTi2pTS35BmAhz0MTPJlyIT2a2YlZ0ALAIBgKAoiG6T+z/+sRMRgYiADNnJ50CiADcISuZP/q3IVsQmf8cmRe8sUe0+HDMRkjIcXCIzdYvnG5Y/qR6KCmyXoUuxO0xCvPzyy9HUlCwsGeeOO+4Y5NIwuxJz5szBnDlz8PTTT+O73/0utm/fjlWrVmHFihUlz920aROklE4gk2EYxjJq1Kiy4m3YsKHfwtrV1dVlxVve4222uASQJW7l9vp4QoSoPVhAsMnFpTy7jJTCup/9DNNuvLFIzoPDv//vxyCl3DWE32H9hbKJ8WPheYKiYYXuQbht5DwSjhW3zZqVxNlNb6I1Qfj62GOPxblzzgURQeakERkxIhVSxfSRovkopfDD7/8I37n0O4n5DhcCvxg+Evtl0rERU764dnhMGFEZu9wQgdChJK6cPx83L1yIW2+9Fe985zuLXvOuyOb2zfjzqw+huaMJVhAz/BZ2m7RINoiQMmPIiKg2WRFte47QIiiCdBwSTmRbkIAQqWDkptMQ7m7q7Y1vbCxZfmni2//D5zbpOTeaKk5srVDcYowWAnUk0Kryn90kHvjjA5gx4wAse25ZxCYrW1Tb7UfTTRbVNuERUW2ffMYIYA+26FFapFGbrUVtthY9shtt3duxvbsNUtk75u8ZlH+nKFA718JV2rOgr8m0YcoI5ZAR3SYCKRG5hwoAGQFuBS+4Q1agByysM5hMmzYN2Wy2LCG22267jYW1Bwkiwo9//GNMnz4dc+fORWtra2K8zs1L0bLyXjTsc9oOLmERnA+UjOuvkLh2rxOGaxGN6J0LV3ELwPpNBbS4ZeAnNUJfTgyTAKUIzdty+NrNr+C6BWvxyfeOxftnjcCEEVHB8qbWLjy6eAPm/2UV/v3yZpdXpPVzjWNwzbbvdWWL+0Ot39T0wTAfs7hF3M/qFzO0/lXTjpJTg3PXDADIdUD1dObVqF6sJ4hnhPq0rnUgqA3vL7ZX7Pu5aNUn+g1j99+2z/52hXn1s60uNijA7tVe7yyEELjiiivw7W9/G3PnzsW1117bb/HOJUuW4MADD8Shhx6KW2+9FdOmTRug0jK7NSV/cgl/00gOL3iuWxxK57Npw0bsMXFSWcWaPHWyTSSSowryfnn5y5g5Y/CF5Iv1v+mJE/KEtWVLSyyBwmnXzjkXtXPOjfQV+hQF1bYdr++7f0ISKlKuRFFtEy0yIiIASiFDmcIFGmA++MEP4vgv/hT/bjKLX0BB/7bq1D71FSjzuysBpARAOSgzQjYDG0QXP7a/uUKLa5PwvymruN0U79SSvG1a+NVXoK9xV1ShfTHrmrthF83wp6vY+xFJGgDw5a98uazf+fIw9oQ99+67fpsorH3zLTeZ+HZQHTvf7ZIvl300YqLa5fTxAy2qDQDbure5Jzbv2bVhRnQ7vJvuqBXhN/Gl0mK+KjgOitlBSprnxfgLshkc+8Fj8b4PHItlS5biyHceVdZ1Djbr31iPM0/9NADg+luux0dP+AjSGf0uL36mvIXQD5p1EObfcztGjhoZfQ4QWtjRJ1maerE+SP0+WD+DPsMKU9vkvBtHGV+FHTsAjcMb8ckzPolPnfEptG1vQ9ObTRg/YTzS6ZRP0z6bCe9L6Jtw+8FiPPF3L/KMKTjRb0A/m9Y/Y5827xUN7Xd9UYq8z8meQSDUZup26EIPvWEwRLUtUxr3xPaeDry4+YXo/Ycyiwoq9+zALvijAKSivjC7fr0ggvNgKb3wkx7BCSgQhFKQkM4HC0goZbyoBEgoVKSyaKwYjtps/37H6Q+CBOqy9ajL1qOtuw0tnVvRrXrccfvmaMHxqGffeKPhxuZ65UzY/0mRfieFcnGtv1AA5n21nZapcNfdeo+/XWAv/ncrZfkAQ99tOePKIvCYkmEYhmEY5q0F/8UmwzAMwzAMwzAMwzAMwzAMwzAMwzAMwzAMwzAMwzAMs1M44IADkE6nS8RS6Ny8bPAKESrFxcL1JEYzDy9xvhXFvuPhBbbJy+ERhdJ4dhpYGKaFWewEanJh+pvspO/IJ+XCrTBb5AMBQgpwH3seBekRQCk/sc7ma8tHfuqdPw6oXHdeLWWzGTdV1p9jrrAvoto+u0QGVVQbiGjhlCoLoCfs9fdTMO8S9Ptai1zTUKWjowPf+973yor77ne/u6wFAJjdj4MPPhj33nsvHn74Ybz44ot45JFHSp4jpcSjjz66A0rHMMxQo7S9q9mwYcOA5Dd79uyScdbmcgOSVwgV3CnznFhY3OSx200LFmD7Cy/0qYx9ZfOypVi14MGCVr+zaAO9mPgnX2YxIZxsaskjjWLVmhRfAehUCl9oehNrcj155+y51564ad5NEEJASRWxx+358QysEIXMSXz9ov8pKKo9IZXGbSNGYT8jwBNKZyZdi3BhXlQmrKO/dXShXSmsXLkS73nPezB37ly0t7cn5r2rkVM5PLVuIe7+z51o7mg2gtdG5prcyA0khBaFMePEFFlpFy2QrcelBEEpL7RNqSA9E9sc86LdAkLYNHQ+IJMXEUACjcMayroWFdwfS7HnsnejBkrYAr5QV9erVF588UXMnTs3KEPsoSY/RotsW1mjYEwqIf35ZYlqK1SkKlBbUYeqdNWgi2rHSYsMGioaMLZ2HBoqGiEoBWn+5ZS9GgWpFHLKhMkcpJKQUof7ulAmvjTXCUilIFXOC40FHxkIw7kUImHKCUX5fV97Yb1qkSx/fxyRzbjsX++etqE8po1z2mnliTS3tbVh/vz5g1yatzbnnHMO1qxZg3nz5hWMs+3VB3dgieL0R0yqUA+eFFY4jvbrUSwsOIesT9KGxX2J9rj+fnV9By6/4xUcftFTmHX+P/Chby3CRy9biNkXPI63n/cILrpxCf69cgvg2uOoD9UtbeH6xRQi/lf3MecStC+XtP81tFYI3n/r/LmBteevIayfwBI0guM92zcjiZGjR5mqsQsXKHe2WxQFXmTO4oTEynJ55t87pVzRbGYulkK8L42dW05bnaQ7Gsl/92mvdybpdBr/+7//i61bt+Jzn/tc2WPUYixatAj77LMPjjjiCKxZs2YASskwcaKNQzF7r6urC9/4+jew55Q9MWH8RMiERaWS+PgpH/dtmc1TWTsf+NfT/0J9bX2fr6AcCrWhEdIJItXhj5ZFTo8IWpIeg5IRH7Vjwnw/jBeh9HH1vhCmbw7SscdtWmmR2eEilt/84idAbsSTgyKpBWrJiIaSNB8/joOE1gNVOYQKuyrSOVl1XBEZINEDkgAAIABJREFUG/rFmcN48Rvh01Gx/bz0Yfo8E2Xt5hzswha+br1dpO0B+A/K/tkwkdAv5RcFSYoYy4V8iRCULry8sPxJvwcXLlN5V9MbUW0AaO1q8cLF5DwBsGLndixqy69vi/cH2DYDKvkS9HFfT3GfhN2XUuLXv/w13vfuY8u6zoEkm81i7NixmDZtGvbff3/MmDED06dPx/jx41FZqRerOefMc7DPHvviiEOOwPHvPx6/v+f3ZaW98qWVqK+vNwLk5p/UdSeN70BCQSrpvA6uhpX1y8T9DP4N0mlId7/gzrYEYaRQXVONPSbtgVRK2+4Rn4Oh0CIx0QBfhrx4zk5Gos9JmL4l/3HUrRYALQwepK+kdGlXZaqRFv233QaDwRTVtuw3cj9MqJvoBiV6qGMXKSIoEdx1pfRQTCpoUWkCkQKUcPdJQB+TChBk759fxJ6cf0r/R9IInAvC6OrRmFg3aaeKasepydRgXO14DK8YZro4iZyU2tdnPzBePrOvj2t/oDL+QP1Oel9gJFzpDlP7DWXEd6gA1/vahjHJBxj5LuUDjD03A+ED3FEfhmEYhmEYZufCwtoMwzAMwzAMwzAMwzAMwzAMwzAMwzAMwzAMwzAMwzDMTqGyshIzZswoGa9j02L0T/ylBAUm8FIgrm2jJcQKvgvJi8VmVAIoT1zbzmD2IiyR407IxQtsJ4lsR7dTQVqBgEwoqG3Szs+HtBANhYIw/rqJBJTsyquhbLYiqAlfL0mi2naibTyu2y/xGBSbaB2VPCv/WCmKTqALJ9T25lMkj16Xr8R195WhOjnwrLPOQmdnZ8l4Qgj89re/3QElYoYCRx55JIQoPf3i7rvv3gGlYRhmKFJOG7Jx48YByWuvvfYqGWdzLllkqripVaagjd1Qka+yUo2bRCohHkmJNVdeWVZZBoqFV3wHkDLRbBPWKqZ82cTQgo9+Ry17Z08jag7mm4f5glfRo/n19/Wtzfh3V76N3jisEff98T4MHzEcShr72wplmfGJE9IKHl8CoburG2d/5mz8/OqfJ9bX9HQGt48YiUmBYF+SqRu/FgmFDTmJxZ1deLC9HTe3bsN3t7TiS2824+qtLe68np4e/OhHP8Ip/30KNm0fmPdmsFi9dRXu/M9v8O/1/4IiBWHGd1782gpeC9h/XtzMCGeLlH6+AiHtVERU24ts6yEkBcLbPi0t0W3FvOFGggRgn/32Ket6nujsjI9s81oG9/wFEeNxezO6/1xtHap7Kcp24w03AsgXsEJMpMVuaxGXMGq+gFI4qtICZ9GwbCqLumwdKlIVRcelOwICoTZbi7G1Y9FY0QgBcuI5WlDHCljpjxfbsSLb0onluPjKC2znAgEsBS92JZUKwsOxKAvrDOb4+brrrkNVVVVZcf/+978PWjkYTUNDA84444yCgp7bXn1gB5coRtKjaESavf9zoNqwoNW3xpLbL2YV+G9y5fO+US/2GPhLifBmaw+eX92Gpa+2Yn1zJ5SyC0mYuJTKPy/yHd8ORK/doocmnFJBOYS7Nu+XRUJZyRtV7tv+ZwQYVQ5bnrspryZHjBiBbCbrA6T3Nyb1X0opZ99FjOqEdjTpXxJWQxTk+8Gwrbb55p0XSzMx/dCwSMx7aPogd0UqKytx/fXXY+vWrfjUpz5lRCb7jlIKf/vb3zB58mQcd9xxAzamZd66hE1BUdsuODRv3jyMHD4SP/zBD7F2zdqy82oc1ohp06YZsdNAiDVok35y1Y8xZcqUstMccExbL1ta8g6JWiPqWbSaogcpEk5BvOhZYVjYt1BCvxMdc+kxQTq14wVgD9qrEYfvNxKwgp9KAioH7WkwItXIQUGHwY5pVA6klAlTgPTHYMcy7mPrw45xlOvCYY7m3xCV8B33/ASxTQVv3tKN9k4tDg4Xk5xdo+x+0j9javXmg1h6RYnFj2+Hl2t/+43/Nlxq6DZYotoAsKVji7Fngrvifp+GH4OqMI1omSPi2yYBgjbRrIGmx8pWANpkZkzA7s4unPShk3HR+Rehpyd/IbyBorq6GkcccQTmzp2LW2+9FU899RQ2bdqEzs5OvPHGG1ixYgWee+45LFu2DC+++CJef/11tLe3o7m5GYsXL8aNN96Ij53wMdTX1KO7K39h7SRaWlrwqY+f4a7fCmmrQJxXi0brepTGJ+F8CU6w14/ZrX8ibJ/CuM7fYO+h9SXEWzfTwCsoI0DsfQ7uWQr8Ev7vFTQy9kzl9VOh+5/gxoT5ba5vTwjky22vRZmFAaCQFRWoSFVgV2QwRbXj/cs7xh+M+soGvWiCUqYVBJSUepEE0yYrIu/ndvfDDIik0k09AJhFF6QK2xFlxpAEKaV/dQloqGjA5PopqKsY3MU2+kNttg4T6iaiNlsL7+vLOWFspbw3UPd/+h21i+45v14osK30u2rF8O3TK+375t7NQPQ+fCeBoj5ApZJ9gCpsN4HIeYX2GYZhGIZhGAYAds0liRiGYRiGYRiGYRiGYRiGYRiGYRiGYRiGYRiGYRiGYZi3BLNmzcLixYuLxunYtMRshUogA4ydEU7xYD2hkcycx/jE8fxyFdsGIuUnATu5jEjoCWBm0i1BQkEAkEGZbPxgwiBIT/6Dn91HQT52UmaYs5fzi12DFdBz+1ZMJjxOLoVw8jfZYzJ/Ym22Igs7rdrlVkBUO5yQHS1d6UnUfRUv69PEu+AhSMw1LlTTZwGY/NTjaRWcOB4TpfETgGMT9QuEl0NksvEQ4I033sBvfvObsuJ+8pOfxJgxYwa5RMxQQQiB0aNHY/369UXj/eMf/9hBJWIYZqiRSqUKCixaNm3aNCB5lcoH0FJCITGzwVHK+rbHC52PILy0tUyBwEI0LF6OLY8/juZHH8Wwo48uUrqBYfWfHsLaxx9z++F15gtl+09MS8V9U0I4CsQtFC9uzSVZchLAhVuasKC9PS+PdDqNO+66A3tP29vbcwVutCKTnzne1taG0z5+Gh758yOJ8d+ezeLaYSNQLwRyQYnt3W2VEmtyOazpyeH1XA9ez/VgTU5vv5GTyPXCbp511Nvx3OZlqM3UYa9he2N45fCyzx1sNrStx6I3FmJt6xpdf0RGSFujJa0RiGhrgSwBI4ptxmNW5EpYkW1QIKRNEVFtLbidAsGIZwsRiHDr9EmYhZms0Kj53n/G/mVd17+6OvGeikq3X+i97/3ohxK2NALAmTW1+MW21rJT2759OxYvXowD/+tAXyAKxlLhtoqOCONCL05AW4XHtcAMAKRFGpXpyj6PRwcTLbBdh+pMDbZ2bkFrZyucjJQy/g3ol5ygQIrccajouB3QAkWkdJgWH1Iujnt1lRcvUkYgSrh2hIwwHGnxOrJtfPDtOgAvMGX9MkAgwuY0r1Sk7uP7bwUqKyvx2GOPYfbs2SXjlhrPMAMHEeFzn/scbrjhhkh4xYjy2ttBw4poJ4WHSqLJJ8O/gPE04mEJcdxiBhT4toyvM0yXBKCkbaSCFMlYhQIgqb+VPSsHgohYkkRSC6MBIEgA5Bd9MHJgvqwFrtf5Sm1DphcuJFd2v+Ch95vaRQqtRUjOFoj6R218BSV7sO2lP6Dp2evR3fJqXknGjB1t2mrSbmDh21VXveG1BAJxum0PfN7BsbDNjLelYb2HuK6UEGmjXZpl+AoT2+pCj5bLd2j5IHd1qqurceutt+Lqq6/GZz/7Wfz+978vaxxZCKUUHn74YYwbNw4f/ehHcfPNN6OxsXEAS8zszvTp9xnTHHz7W9/GFZdf0ad8L/jKBcm/2wRjheqqmj6lPSC4dluh59X8viE1blxJUdLE5GIenPhoKCmNXolqi/ROs8c//+E98bfnNhpbwvTdMuijXN+cM/2o7lAlpNZYdX09ACVNEil4u0H35b4fkzofJUDC94OFUC6NJK8YvPio0jFfWdeFA6ZW++NBtZJz1kTD9bFSNZVA3qInBaLF4hS616FIcdh/R/xP/XxM+iKqDQBNHU1RB52xrZy5535u98+4taXCdLXpbH6vJ63ZK4Ii5dk7ZrO1pRXv+q93YeOG3i1GMey/5mDE27+IrtbX0L11FbpaXkP31lfR3fIaerauQve2dQAUpk+fjo997GP44Ac/iNmzZyOTyfQqHwBobGxEY2MjDjzwQHziE58w16vwzDPPYMGCBbj33nvx7LPPFqznxx55DL/9zd046dSTYP+eARS+I94noF8L3cAosnVGzs539rIZx9iwiN3vwszfWYggfdfqBbYq/P2J27P5C82oID9E4sWimM3os6KkdNeu//ojFNuGG4NJI05sRY0VgBSlUZ0J2oBdiMEW1Y4nlaIUDplwKB5f9ZgTdbZjQuWeH4KQEqCUCwtFs90LTilIAGkz1lNK6meBCEQKyjyTghTSqSzG1Y5HVbq8xcx2NoIERlSORE26FhvbN6BH9gDWxwft0wPM+yDslq5vvy6TXVBKLxCplNQL9pnn1/oB9VpPfvyu/9YJkKY+CaKkD9ASfx8L9RPsA2QYhmEYhmFKwcLaDMMwDMMwDMMwDMMwDMMwDMMwDMMwDMMwDMMwDMMwzE5j1qxZ+NWvflU0TsemUHi7iMJGfwkn10WCjeCLmXNXWFzbnltoYnQ4sSs/jGD0UOykUiioiMCMmXRNZlv5yW52KqkT2VY2ajR9vxHOuI4LqFB0EnUgqO1jBee544DK9cQrBtlMNjKprU+i2iXmxJWaNFdInKFXog0FRBb84dgk2gEhllAwGT0p38hE8vgj6Xa9kFE0p75NPhxKwjYf//jHyxKJqaysxC9/+csdUCJmKHHQQQdhwYIFReO88MILO6g0DMMMNTKZDLq78xcgCWlqahqQvMoR6C6hW9drQstSBYHOtE2IH7eWk6QYk751mgqrLrkEDYcdBlFZicGip70d//zG/+RZSNYqdhYy+bCo5eykFqPhFI9jxXei1lhSvnFsOawOEAD0KIWvb21OFNUGgGt+cQ2OOPIISCmdPW5zFkJASSNmIYx9qBSEILy5+U2c+NGP4emnnk5M94jKSvywYRg2S4ml3V1Y09OD12QOa3t68Houh7W5HLb1Q7AvZNjIRrzn/e+GgEBrVwv+vf5p1GfrMblhKsbUjNlpohqvtazGko3PYm3rWgAwQtl+BAV48WwAEEbYS5AeV2lRbC2IDSO07YSzQRAiZYSyvZi2/aRIwP4jm5MZq5E7Tk7iU7hnmCBSIu9akritrQ0X1jVE3vmQyJjTjkljx3p7ZwjARfUNuKltGzp7Ibx+++23a2Ft83IkimrnySWpaKiKSyopI3KkxWoqUhVIi11/iq4ggWGVw1GTqcWm9o3oznXpd9yIsZEVfDK+APtcaMEp/0+LonkxbQRC3MIKEgEQziWhQCQgzeJgwgjcsbDOwHPooYeWFW+gFvFgymPPPffMD6Ty2tvBpYgVaNvuQNA++dxyLMmYYyo0DJ1/y4vhRZdSsRaS1K2DFdsOrDAVWFNOCA0EpVK+BFZc2wrxmaJouUojlOkuJ+ZAs0LYFJZHBKKbAqCU7lnJWoHCZoA3/3kVZOcWVE85CjWTj4bI1AbXFvj3iLBuwVlof/2JgjU5c+aBXpjSrdMYrf/QP+f8dLbPI7hrpUBcPSgJkryk4cI3SQLbeeLawvt5477CstrqEo/WUPJBDhUaGxtxzz33YOPGjfj0pz+Nhx56qB8LROpFnu677z6sW7cOixYtGsCSMm89oo1B0u84DzzwQJ9FtWvranHhRRe6dtKlrhTswjsKCtOnTe9T+v0maOp61qyF3Lw5L0pm38JlKyyq7ffy61Ql7xUT1Q76UGki7Mzx0WH7j8I+E2vw4tpW6EEgmW7ZjntS0IsZWztCgcwiHFqEVQb9vN6Pimt7lBnr6IpRgNR9NBkRUk1Y89YGCuoNwW+7scGOUhIvvNaJmXvWmNBYv2rVsxO7xV72lQnRi/W3xcZaeYLaFISHzr9+dud9FdUGgM0dm/19g3L+AgVTrwqIq5N7X0dyvs5n6S5fQfib7Bx2Midx9GFH91pUO1VRj5GHXABAoGLYdGSHTUMNFOyqMfXVAscfUoWPvbMaM6bW9yrtciEizJo1C7NmzcIll1yCl156CbfccgtuvvlmrFu3Li/+BXMuwJHHHIFhI4ab98KmY1t4pX0SgW/AXo9+74xXQUUfF20+Wx+C9VvohcLIrE6nTHqkvCA3AOfXMCZ4ns/B2c2x10vG7FapZORZd7fanB8u5Gb3rRh3KK4dLuRmw8O2uSazExd3KMJgimoXSkpBoTZbjxljZmLxG8+axQkBYfx0+r6TecCifbluzhVIZPRaCDIHkUrrheCE7uByIKSgdD9gXtiabD3G1Y53/q6hRGW6EnvUTsLG9o1o6Wxx7ZP1RxPIrTMlTJ9IkIFvzoYIEClYqey4H1CZvhLheN2+c6YuC/kALX7hv2Sxex0JQb/JPkCGYRiGYRimMEPPemcYhmEYhmEYhmEYhmEYhmEYhmEYhmEYhmEYhmEYhmF2G97xjneUjNPV/BJkd1sQMtiTo/LTtxO3lPmvtIYHldjOF2pxn2CfXFzSk9LcMRHsC0TEroywC5AycWIfpODEYCLnURDHTj4sX1QbRFAyXzAym81G6nFHimrHZdBKhRdKBWbiZfjRk139p2gKSvXpk5BQdMK3vxWRfCIUEKQpVC99oT+CKzuKp59+Gv/85z/LinvxxRdHnluGAYAPfOADZcU777zzBrkkDMMMRcrpV958880Byau6urpknEyC/VSetk15driLpSJfReNTbDtm5kTSJQAdq1dj9eWXl1WevrLo25di25rXnCi2FiW2HytI4Y/Fy55g2bryews8bmEnp0F550ex+9uVwrnNTbi/gKj2V+Z+BWd++kwnnh1JILxRwo+BiATWvrYWx7z3fQVFtQHgua5uHLrhDXxw0wZ8rulNXN6yFbds24ZHOzqwvLt7wES1RUrg81//PDKZDLSMpf63tWsrFm98Bo+/9he82LQcbd3bBiS/UrR2teKZ9f/Cb164DQtW3o91ra9DKNJC1iIQwRZaCFsLaAMpI4ydIoKAF8kmocd5KYhAOJsghHCi2lo0W+dh0yEK46f8M2sEt+34zqYHEpHx2dhxY0peayhsnTTMUOFG7PEC8p/beGihFiYN4G9jxmL/TKZkGS1t29pcogVFtWPicOF3RFTbCJhKI6qdERlUZ6qHhKh2SDaVxfjaCaivaEBOSeRUDtJ8ckpCKgkpJZTdVgoS5ltJSJWDUgpSmn0jYKQUkFMSWqhWi+pZAXIrKqegxaeUkq4+dd3G6t3gdKis5F1coMomCiSf38ex7VBly5YtZcVrL9A3MIPD2rVr88IqRuy/E0pSJk4Ay+721v9aKH7QC7jFJuKWj0VE92M+04h4tTXErC8Uvm9zwtew/a4/DtILTujwVOAH9X0lGcFsn1Z83/pVQ1Ft71tt/tfP0fLi77Bt1aPY+PjFeO03x6L5mWsB1WMuz5e/q2llUVHtkSNH4sofXRnzf0Y72siieyAnIOfbW2/pB17FhP1oFirhXySKsuca8Trl4yT5Cstqq2M2RN7hIeCDHIqMHj0aDz74IFavXo33vve9/RYwf+qpp1hYm+k10VauyLtuDv33p/67z3l945JvQAiBcEDgWjD3WxUwecrkPufRZ2KvX8fDDyVGq5g9OzG8uKh2cpx4L+BGTM4Gj54bEdWGF9V2i0TtRD511BSY0Ru0OHIOVuBTQUIhZ8Yo0sdTEmTHLUoCKgenOOrGOYDvMU3vZ8RcXZhOMljEolA9h+H5dpJd7GPpqg5zJBwze1uKQFpMWIW/8yLfqVTqE6YX8T7lU+gYEUUWbgv7kbxFkvrXxfRLVHtLZzO6cp3xk4Jtv69iY9VI0kEZXLC9fRRLzy6KooAv/L8vYPUrq4uWMYkxR//MZWDlgqEUJoxI4dLTRuIfP5iCS08fO2ii2klMmzYNV1xxBVavXo3bb78dM2fOjBzv7urGicedFPEnSJWDlNbfYH9nl87fYj9KWn+Egv0/7zf04B2z9mg0LN/nELVV4cKtz0GRcmK+pnkL3tr48xC2g8HzEvicwvYzfJ7sIoZWVNula8SgpVKoSlft9PY0icEU1Y6PNygIt3tTGqZidM1oq8GOnIrWnSLdFisJU/k53UeRMD49CUUEJc0CTsrKnJtn0mQ1rm4cJtRN3CXvQbkQEcZUj8Ho6lHuHXO+P5VDTuWgYMLsO2jl3eN+QOsftO+sOR76/pSyfaMXNS/mAwzvt/3zlyQfYPh3RJa3ug+QYRiGYRiGKczQteAZhmEYhmEYhmEYhmEYhmEYhmEYhmEYhmEYhmEYhmGYIc8BBxyAdLqUGJVC5+ZlsbB+zrwtSX76obi2UpF5s7HzkoRhCknlucTh5fLiojGxcwoKbBvxl0gqSf+ClAPRGC+iDbNdpqi2OT9JVBsAspmsq78dLaqdFFb25DonYK1zAshP7FM+LOmYF5YxKTjVxTI+BdNMEpuxk0WjkwrzBLaT1BMK1MfuKq592mmnlRVvxIgRuOSSSwa5NMxQpNxn6JprrsFXv/rVQS4NwzBDjXKEtZubmwckr+eee65knHGp8qeUlbK6Sx6nfN2cwhZzvjBNaIWG3wLA+l//Gk1//lOJEvSN1Q8+gP/c8mtnPQdL2CRY9VF5yJjcYuQ8QeF50WtK0hdKiuOPRWOv6unB29evwz86OxKv6cSTTsTlV3wnz25zokRGlISEVYXRXy+veBmHv+vdWL58eWK6ljdlbtBlLIaPGo5r77oWHzn1IxCpFIQQIKHFo1NGnLqzpxMrt7yMx1Y/isdfewz/2fw8NrdvhlQDI+wtlcTGtg14Zv2/cO+KuzH/+Xl4+o1FaO1qARkBbJEyotVKPwUCWuxKwAtgkxH21KLbJp7QcVNkhbNTXpjbXJ+Nl7KioEQ+DgmkREpLjZuxoRXl1gLbZsxIwjyTZOIITJ46peS15wC80N2VNKIF7H5woNC7Hj9aqI0IhzFjRAoPjBqD20eMKllOAMjlcvrcMkW1I2OjmKh2KBZTma5EZbqy6Fh0V4ZAGF45AmNqxgIApAyEdYzQnBOzghHZ9vI5EWEdFZwHpZxAlpP6ignssLDO4HHRRReVFe/tb3/7IJeECVm2LO7LBFKVw3dCSZIo0IbFxLWLn1vMcimRD6wdQ5E9d07E12mOGVEza5GR84laqysFa3WRXXDQLi4YCmknhZMX4CYKfa0puOVTyFt4oJTOw4lqC5dey/N3YMuyeZFrzXW1oOmZa/HKrw9G68v3A4HgYsvy+QXraNKkSbjp1psweuRoba/pxhBOPBu+bbR+VwUtBmiFzWzFWpE466wkRVHnpXV4209w6/Rp0bY6xKedIDgYg8W1d2322GMPPPbYY3jxxRcxu4Bob7lceOGFfK+YkvTJXiPg6p9dja1bt/YpzwMOOABfuvBLsefT/54Sip/u+7Z9+5RHn4m3fVJi2+2/yY8nBCqPfX9ecDmi2qVwIyalQORFYW36Lg/T7of1tissPHTiYXugIg14ZVX7nQNUDk5gW+XMxUkoMuLZKhTQNirZZl9Zge7oL386HSIf3/azROY35HjtqwLf+R3fMy+3F+w38wSwg/69L594Mcsd74aC2va6I8dAyZeoys8jnl8hyhH8faPtjbywsEzlEhFP1gH56YS2F4D5t8zHvb+9t/xMDHXTP46aiYebJBWgJMY0pHDFGaPx6JWTcMaRDajK7jz/RDqdxumnn44lS5bgnnvuwX777eeOrVi+Aj+44gfex6BUsJ0zfgezOJf3GHjxXmmlta0wfiCfrex5JpzCNkoV9DlEvu3ts3lbG9iIa8f/EMRKMFviNm/oU0LstbL+FKWUvi6lFy0LBYql+eOCFAlUpCr6d2MGgcEW1U5KKhTVtvv/NfYgpIiQgwJIQkkvmq7MMwGyi8TB1a0iCaV0x6ZIIacCYXNFIFIQIoXJDVMxbJcZt/efhopGTKibCCiCzPVo353x3+UC0fucEb73fkBdnzkTpqRy76x9b734PVx8dy9Q2gcYfttDcR8gEDx7MZsk5K3kA2QYhmEYhmEKs/M9UwzDMAzDMAzDMAzDMAzDMAzDMAzDMAzDMAzDMAzDMMxblsrKSsyYMQOLFy8uGq9j02JUjYuLOfRlWnhvoHwhESdMEhMkcdhACrbDCOF+rPwEQJH9ipxGJi3lzhdehEXZfZOWVTMrMFnZhyXL81mhGnsd/qiwleDFb5wQNKByBYS1s9ldQlS7XLwgjc8pcbJoRJgNieUdCPEQP1GcwqmFkUnq+tab6aXk773NPyKWaE6PzrlXkfoMJ+f3BmUnG+9izJ8/HytXriwr7nXXXTfIpWGGKiNHjkRNTQ3a2tpKxv3hD3+Ijo4O/OxnP9sBJWMYZihQWVlZMk5fRaHirFu3rmScGUboO8+UNRQK781RZ9MaillFSVZ93JoOv10JlMJL552Pmfffj6q99y6SQ+/Y8tIK/PVLXwQZIamk8oYykOFyNClEzUIr/UhBHCu/CIRC3flL7CRBQXwE8e7e3oYrWwo/Q5/670/i2uuu1eMZU5PObrSmYmBH2nEPEaGzqxMb1m8omPZAM3LMSEyatAcmTt4DEydPwIQpEzB+0gSMGjcSD/zuQfzzkX/g8gsvx+urXwcA3PXEHRg9YTQUFFIqpSvVDJG2dbVga+cWrGhaDoJAXWU9GioaUZ+tR022FjXpalSkK5FNZfNs365cJ9p7OtDWvQ0tnS1o7mjCm+1vYnP7JnTLbqcfKSjlzqHgYdYinTbMPClmmEMktICVuQ9eINsLXdtjwghxC/Ki3KlASNuGp0hEBbrNcZePTQ92vGUFRPWxDx3/ISx6YlHJ+/O9lhbcPmJkXrgbYppnqq+jgvh58bbj8IryxIW6u7vLFtWOZpgvqm1uKKrTVUgF93soU5OpwcT6PbBu2zp054xYurLPqHlit5kfAAAgAElEQVQuFfRzqyQEQY8azfOSU1K3bSS0SI4TTTPH7AJebkwKN8rU41kJgoAi0x6Z1cvs2DQco2rfiwm3Y06FyLZ9cJLGtkNVBL03/OEPfygr3oknnjjIJWFCurvz/WSyc2DsvYGhmE3nbYVk31bcv1nI92n3fZquAwV8x+maayejFZxnBbUlFOk2yfsshT7VnKLtz5zzmSklommRTsf5MuOiiKEP2PlaQwvOWnYCSaLa3c2v4M1FP0moL5NLrgsbHpuLluW/xZgjf4R07QRsf+NfiXF/8tOf4Mz/dyaymSxImPugm1tI+DbRtttwbaW+nogtLhVICHOklK/St9Z2VwUGjnky8ttbZVzK8fY8wVdYVlud6HcPDu+iPsjdhWnTpuHJJ5/Ec889hzPOOKPkbzdJPPHEE7jrrrtwyimnDEIJmd2b6Muf1G5d/p3L+5TyXnvthcf/+XjUfjQdCVlBSJurUjhk9iF9yqdPJDRp7QsWoOell/PCK486EqnR0QWHyhXVLtYPhL1iUVFtIDJusv1pSuz8sVJ9dQbHHDQG9z+1Fm7JMwK8o0C5C1ToAak0QBK2ByXT7+nxidTnOZFcCb1IR8x+MONFvRkV/9T2SCjGS4CzRQp6uwAAazd3Y0NzD8YOy+T1k7bv7M/vpIm/y5YBhfabioXFj+uE8/PpQxdeqN8v63dYc+q6bWuTj8d+M42EF8Q4noodMum+uPxFfO1LXytdzgASGYx+7/dRv/dH9b1UChUZgbPfPxznfGAYKjO7nh104okn4vjjj8d1112HSy65BM3NzbjmR9fgwyd+CPvut49+t6x9aOxXIiuia/yUION/MNUnlVnoW7c42gcQrXcStuUm974SACjyPgeZ7HNwQr7OpjbxVPAGKZh08u1WKWXga4VvLyL9jGktraPJGOq6NTCLkwViwzWZugG8KwPDzhHVjiZs41VlqjF9+L54YdMLkKT080ICZPslIkhIpCgFM4QCKAchU0BKy0CnTIpSAcL4/9Mii72G7YWKVOnfcYYa1elqTG6YjNe2rkaP0gsRCiiQXoIRUHox0Jx5voXS/mJp3lmprJ+QIG3vQwJk6leQDtXb7jXyY/te+AB1cfJ9gACiXSby38e3ig+QYRiGYRiGKQwLazMMwzAMwzAMwzAMwzAMwzAMwzAMwzAMwzAMwzAMwzA7lVmzZpUhrL2kyNFiQjD9hPwkTB8UiMrkiXwkTYIuJjATF5dRZk4lmYmbMognzZnk9t05ZlKtLq9Vk0mol0RlQJuePea/ye2Ti5skqg0AShYQ1q7wInU7S1S7HKFtV6Yge2UnuepMoxNHVXBeKQqpGJRBUvqkZ/g6kQcYwSAyhVZhPOXTyBPYDvNJmGzYlwmIu6KwzVe+8pWy4k2fPh0nn3zyIJeGGcrMnDkTTz75ZFlxr776anR2duL6668f5FIxDDMUqK6uLhlnIIS1m5qa0NHRUTLeuyuSBSIK6ciUa20nnh/TKUxKJ2od+z1vVXuZRcBbpwQg19KC5z95Og74/R9QMXZsGaUsTtsb6/DIaacg19oa0XrMt5SBwDIGwcvp6G1yItvuOPnzImlRVIonySoP60iXx8oaAr/d3oZLt24peE0Xzr0Ql1/phcdsfcKVw+wnDRUUYf8Z++O4447DQw89VDCP3lBdU41JUyZh8uTJmDxlEiZNnYQ9puyBiZMnYsLE8aioroRUCkpJSJVDj8xBQmLh3xfiF9//RV56XzjpPPxu0W8BKOQgIZRZhEjpMQuRQE5qsZrmjmY0tb8JqSQUlM4H0oj6aDGRnMohp3oAGNkepSKiYQQy4izKr0kU1pkZo9mnw4rz+Psu3HhPiJjoNaWMWDFBWNFrI5rtxLNjotopK6BtBD6duLYTztZCoE6E26QrbNnMRXzmrE/jsm9chlwuV/T+PdPVCQnASqZF3vtYIxB/lvOPFB/6xdsLG7eSCB0lxmFuQYNwHKeiI8NANi9y3A8D9R6RQFW6CiLphg9hsiKLPer2wNqWNejMdQBQ7kklI1RFVtAa5vmyo0QywjpKQZCANONA3Z4ZMR3zvwIgTMWSYGGdgWbjxo3YtGlTyXh1dXU47rjjdkCJGMuMGTPwxBNPRMJkd+mFmnYsBXyHyvsZi4trA8m+zxJxCYCy73p4um0hBLSKNCL+ToIVTbO5SSPYJVzyOk4OujUyFmRE0NJi/VfGZnDFjFt+oaWn+2XvH/Wi2iCBTONUiIpGyM7CdhkAtL/xFNb+/hOY+JE7UTvlfWh684W8OJlMBpl0JlK15LQ980W1dT0oc7/g6w4Agnto29CivtLQHxpUixXYVpFjQXvr3NGx9pzFtYcsM2bMwLPPPovzzz8fV199da/PnzNnDgtrM2URvsml2qdH//IompqaepV+NpvFRV+9CJd865LY2MCPB5IW0k2ndp4cj2pvx9bLr0w8VnfuudG4sTor5H+JCmMj/zev4PyyFiMyvz0pKKRFepexuU941x64/6nX9CU6QVs7ftf9t1I5EKWgkANJAQi7bIUEJGl3go0OwAr5KlKR3sv+b300eb/L2n43sphH3MMTflu7A1BK4on/bMNJhw2PRnFnFB/n9Od+FDo3Mg6z+0WOx5MZ6GekV7/PAni9NSasHf+pvsi5kWCKOz/ImZSkEOqxo6OzEyccc2JJX0tItmEyJnz4DqRrRsF6KQ6eVoXvnTkGk0dnyk5nZyCEwJw5c3DyySfjvPPOw1133YVTP3Ia/rXiKQihPaVk3y/vEdN7SkEI7WvQfizjlbGLdxm7UpBfKMe5FwC3IJiOY23YYIHBBJ9DlHDxGmtjU15bGdq4gF6QzXluKWg/lelf7ODF+ixMOAggaT1POiybyu4SixSE7DxR7QLxFLD38Gl4tfkVdOY6oABIBSOwntNi2RB60Teht5VKQQllfLkKEgIpBYAkJASqKIu9h01DNpUtcTFDl2yqApMbp2LVllfRLbsA4wfX/mRp/gpJ++8kSbNQo/EDkoAwzy0pghApc44Otz5B7R/U76L97q0P0D1usQX2In/r8hb2ATIMwzAMwzDFYWFthmEYhmEYhmEYhmEYhmEYhmEYhmEYhmEYhmEYhmEYZqcya9Ys/OpXvyoap2NTceHt0gIu/aCAuDZgJhPmTbhPEpaJly/cTxaX0fkII65tZuLqKaEmtoimYVVO7IReFaSHIAt3TeY7Ihajv/0pwfEiotoAQeV6kERFtsKcbiYW90dU205iLXg4/xnolag2bPVHJ0UrOys3jB+n2CM4UI+mnXsY5O9Ftn0ZI88nYnWPWB3GJh/qbPo3AXFXE7Zpb28vK94dd9wxyCVhhjq33HIL9tlnn/IEGwDccMMN6OjowC233DLIJWN2N5577jnMnz8fS5cuxcsvv4z169dj2LBhOPvss3HRRRchm919J/jvrtTU1JSMs23btn7nc/rpp5cV732BsPZAWNGhxZuXZmDeJmnrqNg5SRZzMYuaAHSuWYNlJ52EA+66CxUTJvT5OratWYNHTjkZbWvXOlmXuKB3aClR8BHBt4jE8eLb8XMIUSsrKU48HLFzV/X04LsthUXZr/r+93D+hed7EUYj8iNIGJvNiOdatZogI2tDEghfmfuVsoW1hRCYOHEiJk+djMlTJmPKlCmYstcUTJ48GZOmTsKIkSNgpGUgldIi10pCEZDL5aBUDiAgJwFAQAiFNavW4oLPXJiY36Y3NmHdqnUYN3kcRPBgKaEFagAtpKIkIIxgiiCCkhJECtKK2JCENOMCYYWzoSAB2MWM7FDLiX+oBFs5Ir4T3H/yd9yKZgPQgjnKC2mnrPg1CEIIJ7SdsoLaQiAFAaJUotC2ABkBbYIgnwZMqqGYtz5HH6usqsLhRxyOv/7lr0Xvbw7AP7s68J5spXsvyT43djwSVkeRtOLHkoau8WPKlKEUCxcudOJHZMb0YZrJotrKCbhIMw4nEqjOVPd6TDRUSFEKe9RPwtqW19DW3QYyzw6REcpW5L/d6NAKbAsjlqMFa4WR1JZOcAdQyGlhHbCwzmBx5513lhXvggsugBC7lzj8rs6hhx6KG264IRJW2r+5E4jpAgLwvtCS4tqFKGRhBladMRCduLbzfYaLDAbfZDpzs62FMo0dAwlFUXFtQGrxS2UF7pLKpIITQkMotMQCQW1bDgB6iQkjqm0tM5FFw36noPnZ0gts9bStx+sLzkTlqAMSj7+04iVnnylS7pYAgV9QQbeLVijbimpb17Apme/rjCUbd0mH1WE3w+fC9e/WD+7LZbFtLItr714sX74cH/7wh7Fy5cqdXRSGgZQSS5YswYnHn1j2OYcccgi+cP4XcPInTtZjQCChTfGDmHARAt3c7YD2pUAWW6/6AXrWrM0Lr3zfMaiYfWjJ5PJ7vLCRz89XFdwuPm6yor9psetIFx154DhUZwW2d4b9PDkxbT2iTAEqZ/oqLSAKkt4DpOxvrYC3F6yXKKw+ApSEIm/R6OBIx+18An4pp/BBtGOj+LmEvy3djpMPG5H82x6Q7JPoJ/Y3x0QK/EbryhCzMVa8uALLli2Lxgno7OzMC1u8eDHuvvvu/DIBGD58OI466iidVS9FtTe0rUd7T0d0wSwFQJBbJMoughbm6USfKThJJdeRtcdCZ8nHP/DxXi2mWL/f6Rhz2GVQpNPLpIELjx+J//e+YRhKJs/o0aNx55134sQTT8TnP/95fPGz5+Pqm3+mxXcVuXfNbhHpRbmUEi5Mwi4UZ4R7zT/twzPPviJ7G52/ASATX0GYNAr5HBzOftYbEZ8DeZ+D3XdtonuVVeQ11iFhmwDdfqrw2fWL+NkoVemqAboDA8NgimoXSireyib1XwIC+4+egX+98RQIQAoEJXPIUQpE0jxTKSgFSFIgpcXY3QKKMocctF+0Mp3BtJH77Nai2paMyGBKw1Ss3LoSOdmjl8JT+v0TioKxrvFH2zfFtWnaHygVACVAJCGtv1vpRS3j4toUOo37sMBe+D4WGse+lXyADMMwDMMwTHF2He8UwzAMwzAMwzAMwzAMwzAMwzAMwzAMwzAMwzAMwzAM85Zk1qxZJeN0Na+A7G6DyBQTJSyistFfEsS1dTB5ce28IoQ7SSog8YnTYTy4Y1ocJZxYraeT6pCkSWFWcCahLig8HosfmWIWCsgApUS1AYKSXQllAdLp9MCIaqO4kEFcQNtOcS+iEeNCbLJWMAGmLPEJo26fIqcXSjixXL0hUUwmnn5cZNtOw1X22QGSBLZdXRaY/L07iWun06X/bD6dTuOggw7aAaVhhjLTpk3D8ccfj/vuu6/sc+bNm4d58+Zh3333RUNDA4YPH46jjz4a55xzDmprawextMxQ5bLLLsNll12W1wdt3boVF198MS699FK84x3vwP/8z//g+OOP30mlZHpLOe97W1tbv/K47bbb8PDDD5eMV0mE+iLCmoH2SxErpvDR0JoNtUVKnxkTJnLiTfnmSri8jI5N6Hz1FTz7oQ/hbTfegIaDDylY8kJsXLQQfz3rs+jYtCliCatYqcJtux+KalOwLcJj5GQZXRwbHoaJWNqh+HaSZfWNrc3oSBA5aWhswM9/cQ1OOvkko+XkVK+idRrY5goqvHC/gItUOPzdh+PgQw7G0089DQAYNqwRU6fuicl7TsaUqVMwdcpULaC95xRMnDgemWzGCFhqUQ0JaUQ2FGSgNENQEETIKQKUDLYVSBCEVGh6cyvO+cQ5aN3amlADmmuv/AWu/OUVWtzIXoLU9qiUfhxjZTokJFRKaHHtlIAulRbesWVURryTyIjjkNIfV0GAUP451XHtu+Wkl4yYixEhAYEiwtb6rpMAUkKAlBfUtvLFgrSYJxnh7BQEhEiZY1FR7ZTbJoRC20Sk3xtl8jMi3mTGdsKU9ns/+i7e9fbDCtaz5d9dXXh3ttI/q/aVpfDZLUTykWIjh+gIGaghwpYS4j7NW5oD4dHeiWpbsbPdXVTbIkhgj/rJWN2yCm3dbUY8hwBlnlEljDhVTFgHMPddH88pHUeLa1sxbmJhnUHm+eefLyveZZddNsglYeIk2X+yq3BfttMo4POMi2sXSQCl/Z4F9glw4tpOOFu3I84GIyO2bftRmwoJkJKIiGtDBNnoFkiRNKJftu03lqSzj5RO31mYoaUW9O2mz6TQ8qNQdFt/GmeeWZawNgB0b12F7q2rEo/V1tVG+9YE/6MVgFR2x/Zj5G2tyEJ8sQSUjPlS4/fZ2FU+PVMnwTOR1FazuPbQp6enB2eddRbmzZvXS1H9KOUsMMW8dSnnd5O27W2Y+5W5uOeee7B58+ZePY9NLU2oqq4K2pBwTByO4whu4QaLaXNkTgI7YV2Sjscex7Zf5i9GTDU1GHb5dyJhYT1SJCxuP7sdd0jFxrOFKDVuUsAuJaydzaTw3gPH4oGn1kLfXztuFa7suttIOdtDIReIa2uxUAVta+j+Xpm45GwCTXTMaX+j8/1mWPdBh6wU8mPk34l/PL8N7Z0SVRV6cbS4kHbU84Dwtpf1voTjqYg4doFT4/1t4vgqCLr/j/fjq1/9aslyhNx000246aabEo8deuihWLhwYa9FtQHg1S2vmGB7DxGxnzTJg0v/DkjoxVVsaHD3lASplD+d9D14aflLpctqqN/vDIw57BKX7vhhKVx9znjMnFpZ4sxdl1NPPRWHHnooTjrpJDyy4BEcfdzRUNauJoCU9kpZn6AWwLdeM/23EDJYnE5B26JklvsiMttK/9YvlfY1knnfrT8CKl9c2/kqYWxq6zMNFvQKX1KC9unZdzE85vcp+h7G2oioPyp4gpRCRboyKvy+kxlMUe2kv+nwpxTvv2y5JtRPxPLNy7GtuxUSOcAsAgci5JQECEgRQEjpd11KSKFvmjDPSFqkMH3Evm8JUW1LJpXB1IapeGXLy+iRPdrnrBQkCEIo7wcwY1/tU1aQyvj7zNtn3x/tVVbu2ZUq6gP0CzaV5wO0+CFn1AdYaOzXKx8gDx0ZhmEYhmF2W3Yd7xTDMAzDMAzDMAzDMAzDMAzDMAzDMAzDMAzDMAzDMAzzlmTmzJlIp9Po6ekpEkuhc/MyVI2bXSK1Iiob/aWUuDaSso6LyxQTlQmmDbqJ2cpM+g4lohWs2AsFs+CjWfs4CReSV7b4VGgXJxTUtnUQie33Va47L6dsNgshhL6M/opqF4lQaAJmNE48IHovwwmioehM5FhsrnwYv1DpomIG5UEFMlJ5x2PlCAW0KVlgOyJybuMmpdWbCYgF2FWEbcoR1u7p6cHy5cux77777oASMUOZ3/3ud5g9ezaefvrpXp23fPlyt71gwQLMnTsXRx99NG6//XaMHj16oIvJDEE6Ojpw5JFHYuHChUXj5XI5LFq0CCeccAJqamrwzDPPYPr06TuolExfqaurKxmnv8Lac+fOLSve2FQqL6wcC7pUnNDazYsfCALGLWHEzovr94QWq4KWQpRBuN1XALo3bMCSj52ECXM+jylfvgCpqqoSVwX0bN+O5378I/zn+l8g19PjrNtSVrT9tnInXhCbItuUED88BrdfOi8fV5/7984OPNuVvLjN0888jQkTJhibL8zNjl8AIawIjTBjDvI2q1auCYYBhFvm3YKW1hZMmTIFjQ0NWiDboIJ/XvNCQRrRJ4IWllZkha1tHD3GEkSQSkAip8cP5qa2dbTj86efi1UrVyVep+VvD/8dSxctw8xDD4ATORJATuYghK41JXXtC5UDQUAqXQ6lACgt6GNHUALQAp+Avk7ydnXkAQxvnHL/6To3drAWIBFmbGXrU7h7mSJ7TEAIK1wsAoHslBPB1mLaWlQ7JYSPJwRSSJn45MS2Q0FuIn2cFKCzFMGToc/b921vK1rPlkc7OjAtncFwITAllcKEVDpSF/HnNv9I4eFf/N1LGhltkTHhuwTa29v1bVLKiDbZdKLiV17cyO5K9168FUS1LUSESfWT8eqWV7C9ZzvsEyoVQUACQpj3QLdkAgRBSgtcKSunI/XroawYvK5HEYhZsbDOwHPbbbeVjLMrjMvfiqxYsSIvjHYh0ckIZYhrR/yf+QmgtN/T7gNhf+nl04KFBZ1VYuMLgKz4tQQpYxUSouLaJKGUFdf26WqRTLOvTKtv2hLlev54Kck2OPC2VLAEihHTJrLhul/NdSaLp0/fdzpWLM9/JpLIZDL45H9/0hdBxcwM+KIpW2Bjnzh7zB0I6je4x0n3Mr4wHxAuYEDeX2rsObsdCgRaH++giGsXYVfxQe4O3HPPPfjMZz6DlpaWfqdVzjiYYaL4duuG62/AeeedV+J3w2T23HNPVFdXwy0eZdq/yIIC8S4qED1Vpu/r7u5GRaaiH9fTe3Jr16Lp/C8nHmu87NtITZzo9pNEteN7eb9LxfqB+PFIldh+0nZCBKdBrsOtqHa+n2lnc8xB4/HAU6th+/jgEnS/ZMf38H2eohx8pyoAlYOitBmbhHaO9mqQW04t366JhBF8xUX6ypjtREEFmyPtXQp/WdqCDx3cGOnnomMk64uhyA0s2S/GHXAhJU4tJahdqt/uD30R1QaA39z+Gyx/bjmaNmxBy6YtaG3ahu7Obux78L444eyPYtLee4RrtTlflt3WC8CJMAKsXaiUcr+FW1PRiqCnEvywSdTufTxGH3aJs6oO3rsSP//8BAyr3fXer94yder/Z+/M462q6v7/+a597ghc7gUuEJMIRijlhKiYieVAomI9aj6R5IBZaVrg4y9zyJ5URK2kzEoEB7SwNM0B0hAtMwNnzccEIjRRhssgw+WOZ63fH2vYaw/n3HPuwPj98Dqcs9de057W+q7vvuu99sULL7yACy+8EIcdNQY9qrrrs6us38yzv+2Z9xbrIgfwDReIU0qa5XgAQtbAs02B5lnS+N8Q9OvDtaGks1EFor4HZXya9rd7rx57zpztbLM06ciUE28/XTpSgAx9U3YxhPLMrgNQ33lQ7Rzx3DkO/dZKKbSuyOLtun/igEP31+dVSAip9CKKCma5JqXB26QR0NJcUyKBj/ceifJM2+8P9jSVBWUYUjUUKz5aDml85wQBJRWkWawR1odsxumC4J5JGL8pKd0TggSkeeb0iL39PkArC7vvEh9g3KfPYrFYLBaLxdpjtIu+gWOxWCwWi8VisVgsFovFYrFYLBaLxWKxWCwWi8VisVgsFovFYu0tKi8vx6hRo/DGG2/kjddY93oBYG0gOSO+E1UIXDtRhVxwmbTIKYAZs9vON7PTLPUMX5vWombI4VJSKgK/4pSIlzgoJFGAfpzYtkwCDkpLS3VVdyBUOy0sLUYcIBCmi05IR/Q0p5ZBOeqRXt/8gUS583KTemMTC2ORIsfk8lPR+9QHbO/pcO2SkpKC4p100klYuXJlF9eGtbtLCIHFixdj3LhxeP7559udj1IKTz/9NIYPH46tW9PBW6y9R1JK7L///nj33XeLSldfX49TTz0VS5cu7ZqKsTpNPXv2bDNOQ0NDu/N/8MEHsWbNmoLifrKAftHjwCQsybgFlC99JFbIvYC3mVC4n5xlq6BRRVkvXnwJGQ1XUVCtrXj/Zz/D6gcewMDzzkP//zodFUOGJMqpf+89vPfQg1h+z11orKsDoHHMca5QmhVDOT9kkc6wgG0BDZAIcYthfEEWF2O2EeIa3THlqAcBuLd+W0rtgGUrl2HQoEEa+gO7FA+l2pgWhmHHHQ5jqUIb3dqQw4cPd3lIJd3QCObYHGhbwY2bLIuRpM1fueGUCksDwSAxiZA1dmu2JYvvXDAVr738eupxxnXZ2ZfhFw/fjv0+9XEIAwMJSEASAZIAIaGUhDRAcUhpag4oA9xUFqZGUg+3lDLwTuW2LXtTkbGppblrghCw5D8/DsZEhIA8SBAMKAga5hIYMKcQAgFpaDYZmIlwcGx9ZwUkQng2fKi2MPBtA90OMd3m3rKQc9KcZFN2WCugslslttdvz3uul7a0YOqmjW5bAOgtAny+ogLfq+qBcpNnVPGxaHJP/A5NC5+b476Pa9vWbbCYojCfWAn22rpCzBYRKjIVRY99dncJEhjac18s37QMTdkmffcIAQWClBqAr6nsClAifHYdTIeQBQzAXUFQACgJaeDaWSURCAbrdLYqKyvbXJzjwAMP3EG1YflKBWsHOxbOWZQswTktfEfBtUlARYCSKXBtpdsiB9Qm5IBrS0AFsMRpslYeKa9dMYsWxt2ykT7Lt86EbgcBXQe3z1h5JLBt5cLUs/O3V57HM089gy+fMQmyjQUi7phzB4bsM0SfGdtYxn2H1s8HBZJRuLXmgepItm2U5rwWwqK0IMiQ/ueVaW1KZaw5Y/f5vlFrR3Y6XLuQejNcu91at24dJk6ciCVLlnRantXV1Z2WF2vvkG1HLr74Yvzql79qdz6PLXgsmXdiKKAi31au9SMg2MHAaNXQgPUXfB1y48bEvsozz0C3s74Uxo15Z8LwAsqJLSQbf/2lTJzIwlsqtN+VGQNbFHlAux626NiDBkAjdwHPCaHNCAPz1d2lfVEozPhQmr5K+5g0fNeO9bPQwG0dpqwd4SShEETDzCJdzjliz7Tye9p8dhPw2AubccphNcYcSPHr2EW9ih3MxF8tFtCHpr2PjMjeMjuzP04p+q9//Stu++7tqdH/9vgL+NvjL6C0vBTnX3UuTvzSien198Oc2asiUG2f1e58gEFh56L/uOnml8IpY3rglvM/hkyBaXcHlZeXY+7cufj5L27DCWed4ADZep1o612wQG2AlHCLzJEikBIQpMyzKdxCX/r5Fhrk6xx2sM5IPb5AFK4tyYC67fjG2J0yhz2aWLTa+k+VWRbILUKmy5WQCee6Ut7zq5QGb5swpRTKMmUdfm6UUli5ciVefvllvPPOO3jvvfewceNGtLS0IAgCVFdXY9CgQRg1ahSOOeYY7Ttuj/JUc+vWrXh64dNYvGQxli9fjg3rN6C5uRXVqZ4AACAASURBVBklJSXo3ac39ttvPxw2+jAcd/xx6N27d05/YCFQbQJwwueOx7dHfht99u2Nyf9zNgbsM0D7Z7MKENKMg1pBlNHXWiqQUMgqYET1cPQo3XsXgelW0g2DegzBu5tXQknr3zOAbbNIIZFyvmXAvs8QkEpAQOpFKZXUac14XWI3WWBvN/UBslgsFovFYrHya9fzULFYLBaLxWKxWCwWi8VisVgsFovFYrFYLBaLxWKxWCwWi8VisfY6jR49ugCwdv79UeWAwXSGfIKcP4/Wh8skODK54DLx/bFMbRoLIUHaZGuKpKdE/vlmhVH020xoSyL8KDpp2JUZbqtscyL30tLSHQ7Vjp/H9DhmnwrPrwpn9EXBApG5m8mpneH/FDnWvMpzifLjiVQkXhyQSDHQDuDdqnbSvZnEH58IHJl86E0m3BPANqNHj8aqVavajPfuu+9i+vTpuPLKK3dArVi7s4QQ+Otf/4rjjjsOzzzzTIfy2rZtG+69916cc845LkxKifnz5+O2227D4sWLAQDdu3dHTU0Nxo8fj5tvvhmZDE8H2ZN0zjnnFA3Vtlq2bBlmz56NCy64oHMrxepUFQIUa2xsbHf+P/nJTwqOe363dGBE3EptD1sgbvHGzWFr0saRQfHy0kwlC6Wx2EQZCQ+3Leahed06rLjpJiy/+SaUDxyIsmHDEXTvjpZt27DlX/9C/YcfOIgyIQrq9usRD/PPifDCfKi2j1kkCmHZ5MWlSNrk8eYq06ZtBfByc9L+Pvf8cx1U2x5DCL8gV6AGxxiIlIO7hBCYuAQJB1mUkB7AIoTDuEVgCOG5teBpofdJGeK0YcAzZGAd1h4XALJK4ZrLv4+n//h0si4A0nCUjY1NuPmKH2H2/FmQIARBgKwEyIPnKGOTKqncEEezQvVxAYB0QE6zzwE4lTt/yruRbZ7+tSQh3P3uQ6408DoEatsrKogghEGVkL6TiASIoCHbHlxb2G1zpwUUhABuCAgRmP0WNmTL8tKbbbfH1Uu0CftMkwRQJ7O4r34b7qvfhn0zGZxYXoGLundHlRCRuLnu97jS2gMJYPqWzQXVqWd1zwg8LwIcBQw0zWObQUEqjYevzFToe2YvVCAC7Fs9DEs3voOszIKk0vh50pgcqTRIW0XgOko/uQZ0K2EgV9K2HRIQGnGVle2HazNYJ10bNmxoM86IESN2QE1YcbW0tCTCynofsBNqUozMg5lorF2HGXGLpqZP9X+m+UNNWAQ0af2rfqw4XBuwQMsoXDv0kJEB1UU7E9u/SWuxhJ/I8aZZYs6AcnXwl0axUG1AoHVr0v908KEHQZDA8Z8/Drf96me4+MJvpZ08AMBLb7yEkfuPROgHjPr6bBNHROa4PbsKMFBrBSWla1/j9rd3UsK8Esdv0toydbamfGvY63NCpmK+77K9cG2dO7nt1LY67XayeTBcu1265pprMGPGDLS2JhfO7Ih69+7dqfmx9kzFn9j777u/Q1Dtfv37Yb/99ssfyXU0Khz3+e9ezHaQ2YFgbSmx8TuXoeUf/0jsKj30ENTMuDHsBHIo+fZKRXfGmnsHF0/Lw49rFyRSYSxvlIyM2PX81LU9K/CJQT3xzvubw37BjB/C3kVAQZp+yo5HdByQ1ABfAw4llTV9ve2bc70LVBHLRefnlR+5SHbhD+9aOVPKALyh8Le367F6Uws+1qsk0i/a/tQVRcW/u0upPgCgvKwc/fr1yx83XpTn/7CqrKxsO58i1KtXr+LqZDRn9pw2825ubMavrpmFO669E0d9fiwmnn0KDj7yYJOtXRTNRDbOSGWdkvYyWDeCfbZIIQgKa0fef2IyBk/8Dc4+thrXTuq8c7ar6VsXXYK/vfg8eg/rpe1HRQ6yLQAH1IbGZoeAbffsCghkIY2X2I0NIKDIeIeVsAYotO0fh2sj4XOwUG0H2XYv15Wzty2YOXykSfs7KIfPQTtInZ/UhtsmBATtM1UK5Zn2LcDU2NiIBQsW4PHHH8fChQvxwQcfFJz28MMPx8UXX4xJkyYV/r4xxzO2YsUKTL9hOubNm1fQO44gCDDh5Am46sqrMObwMZF9ib/FyNl36Wt38SUXY9p3puHlZ1/B+EnjcdY3z0TP3lUQ1t9LBgKdJSghISUwqGowaiv7FnbMe7B6lfdCffM2rNu+FiQMuF5pwLZBZUMpCUGBe4+gt/W5FYBbTE+ShJACEJ0D19axzLiQfYAsFovFYrFYrAK1d77dZ7FYLBaLxWKxWCwWi8VisVgsFovFYrFYLBaLxWKxWCwWi8Vi7VIaPXp0m3Ea614vMtcunAlFlsIWD/bKTEzGioNZEpnmiWvhLfq3hZ4lYddAGrov+RGxeGEe5Mcj/9svJ1mukknwRmlpaWSCaeRoDQAmnzoVqh2L7k+8dL+VisKxLXPNYQLiyAAfw6PCSe9pn+iBRT9phxFLGw8KjzCtbrGy4LEiDMyG7PG6SbzheYjXKZ5n+rnPL3+C/47WAw88gIqKioLiXnvttVi3bl0X14i1p2jRokWYMGFCh/O57rrrAACtra2YMmUKKisrMXHiRCxcuBBbt27F1q1bsXr1arz99tu49dZbceKJJ3a4TNauow8++AD3339/h/K49NJL0ZwC2GXtOqqpqWkzTkeuYV1dXUHxBgQBDistLSrvuKlCefe2kYdnauTG9/n7KRI3rS5xuLUFWbuPAhpWrcLG5/6CtfPnY/1f/oKmDz6AUGF6jWUht+1byfFtPwzudxKqLWCGDF54JA+KWt5xyzxtqRv/uKVSaE6xry6/4nLPVkteH4qNYcJFWELCk8gx5ZBicFsLviQKoWSu1ub4lCWe690O6O2OUCmQsCCdEDp9280/x7x75qXW4//17Il7+vRBjUjW850338ELC19AYCDVgRAIRICAhLtWQgkIQRAigICBUAsNpBZCI3oEhIun8xAQFBh4tU6ntwOT1kKrdVgAHS+gjA4z8cmDYuswk7fQgGxhQNgZESAgQkAZEOl9AXllUgAShIzJ08Kzfai2/t9As0UI1HZgb0PKjN6ZQEV5YXZzPq1sbcUd27bi8LVr8KfGRqTdi4iFqpTw+B2+SUo0FjiumDjxVC/vGKzMQbVDcJqFapdnyhHQDgTo7YIqC8owtGoopJLIylZkkYVUWUiZRVbpj1RZZGUWUkn9gdThkDquGWtmDQxOx9FnPSttmLkKyh9lKw2mUnBh8Mfu3l3hg/30dji2TVPB49qdN3RtlwqB4Y8aNWoH1IQVV1VVVSKstGbkTqhJkUrxd7pwwPTneTOIfcfDU+JQzAoiv28KlwjR8qwmb7EI/Tu0xMgsPAESsU8GofUVeB+R+5sEQIHJF8byM9vw9gHY8s5DiTPS0NAIQIFI4CtfnYT7f5sc/5WVlWHhnxcWANW2xw7dVioFWJC46dNcm6oiW3qfkvpjw8n3Lioo6P1eKwwNIvTiKBlrm+H6Vvhl2kOwjkwfgofC2uvUtroNANrO9EHublq8eDEGDBiA66+/vtOh2gDQty8DC1npymWHvf/++x1eOO7y/3e5KyPRVOSxFV3djE1ZmLej87T5ppvR8MQTifDM4EHoPWcOqCyErvrnL1c9c78nirXBKXBt17/YzoRctEjfYLWrLkp01AH9AJg+S2mAp+nVoCABlQWU7fek2S+dz0IbPTqdPy7Ri3XY0Us2sg0zlglly9Zb1o9i38fpD8L3gFKDTfW3rkdWAr99bkPCPrOgX/fxx/vFfJBM+4UvfAEffPhB+FmtPzH3gTtsmzaub170Taxevbqoz5o1axIfu2/+/Pm5L3iOh2HDhg343e9+lztdTEoq/G3BC/jupCtxyidOw4xpN8d8FBS2JQTYxUUsd12Z50abK6JgsHbT2ldx5sh39miottWnDz8alapb6F+QxudgfAvaz5BFVkpkzTMq7fMC/VvK0J619qmUytis0i34Z9MA+vplVRawdipC+9XbcgvvWSnj95Rm4ZqwH9E+TWvr+vWxNrFtSlz+/rt4aOh2JtC+w2JUV1eHqVOnon///jj99NNxzz33FAXVBoAXX3wR55xzDg477DC88UYBi9unPGNSSkyfPh2jDhiFu+++u+CFQ7PZLB5/7HEceeSR+MbXv4GGhgYAsb4r4r+O+Xts2wlg8lcno1u3bshms1hw3wJcNP5iPDLnUTQ2NulrphRUVul7S0p0L+mG4dVtLMCxF2lQ1WCUZyq0z09mQx+gkp7fLwzTz1r4rCplv/U5VtI8p+ZqShX1AUZHqLbvZB8gi8VisVgsFqtztGt6qFgsFovFYrFYLBaLxWKxWCwWi8VisVgsFovFYrFYLBaLxWKxWHuVCgFrN3+0HLJle5E55yIXd5IKgWsn6tNWveJx0tI4dGAUsE1paXPk54JJT/wlC5+JQW0KgGoDgMomYZClBtyYCtXOJ5VME92dnOUWBwgmJl964AA32S4yIU8lCG75oNUer8bbiMNo/Em90Y+U0n3i+9LSIlaWV2QEWhP/558Wyw+wx26vpn/sHZ6AmEc7C2xTXl6OWbNmFRS3tbUVJ598chfXiLUnaf78+fjCF77QoTxWrFiBW2+9Fb169cJdd92FpqamvPGfffZZPPfccx0qk7VztG7dOkyePBknnngifvaznwEArrjiig7n29DQgMmTJ3c4H1bXqXfv3m3GaWlpaXf+27cXZiMvqM0PZ4lbXypHeL5UvuWpYts+nCpuFfjhcSvW3y/ML89qTVi+GngYgrLttyALtA6B2IDGIhIsGjFEN4qUD8Xi+hZ0HKotvHL8MoU5GXks9dRvH7a9RaWDVCsrK1xceN8AQEKPXSz0yu5TNorUzCi7z/9n7U1rx4dwbcPZIn2E2sYMa0rC23LDDGuvh1ApmHNJJPDAfQ/gluk/Sj2+r/XogfEVFRiSyeDHvXqlxrnzR3MAacDZpBHXGp6d0TBrEUBQRoOzDfSaECBQgYNhB0FGw64RgJSGVAcOiA0N2yYNq84YkHZgIdsG5ikMsDtAoEHZwgC3bXhgod8ZD7qtAdqBAXEHpOMIsnFNmAF8kyAIIlN2AJC5Jw1sW1AAHxyvy/CAWTbM2+7Zs2fqeW2PmpTC1zduwBUfbYJ3CyTktwe52ggFoJfIhX1P6tFHH0Nzc3NkPKd/hHAle19bqHZGZFAiSgosYc9WVVlP9OvWH1kD0gnhOtLAdaQH1/EgOjLrgbA0YCdrAKw+XDsO1mG4dvFqbm5u27didMIJJ3RxbVhpSgNrb1n2wE6oSTtUIFw79y0Yt2Ti4SlxCoJrm16AAkMv9C0kMmG+Rab7eGunOGvOpqcwHpAJ40RA3DouGd+pD9Qml4euQ2vDhtSFB394ww/cQhiAwCmnnYwVq/6FZ/66CAufW4gnn3kSL7z8Ao486kjvnMZ9qf65ggE3KliotvbvWQC2rxBeJr0+ML7IYNQvCa99trBQuPDQV5kCQSNbvahfsli4dvQIUuK0kYzh2vm1fft2TJw4EWPHjsXq1au7rJz+/ft3Wd6sPU9SShw+5vAO+UYGDxmMSy69xG1HFhsFou+JXJz4C75wv0LbC5h0hrbNvQ9bf/6LRLioqUGf++9DUNvHheWyX/O2eq4tdgN+/ys8F+Y/l5d7Z+Slt4u1mnY+Q5l8Je9UHTGyn1tQIgRsm98Orm2Bu8o4RMziEga+G0I/Y9/+mCRl9Br2nLGTbZWwobRzRVs0sREyAb99bhOasrItB13Y9xbzaUt+mSlpc41JfN9QoUrLq80+Pe5AjOlXv/pVwbDfuFpaWvD0I0/jth/eHqsUADKLxNl3rub6OcMMenG6QnzCAHDBBRdg+rTT2lXP3VFDavdB34q+2r8As4iXzCKbbQ1hvmbhrqySkIjBt6H9EkpKZ59KKKAAuLZUUj9n1ifknu0Un4HpBlSkrUAY3/pEnU3stbNKubq5ZH4LSrrdKcuUF33+Fi1ahJkzZ2Lz5s1Fp43rjTfewNixY/Hkk0/mjpTyjDU2NuLMM87E1Vdd3aEFQ++880589rOfxcZNG8NAv79OgWr79elR1QNfPP2Lbrt+63bce/NcfPPz38Kfn3gOLa1mwTiZBUA4oPaTBftS9gYRCMOrh0NBOdB9Vkm3qJ40fj39Ny1Z9/w5kLaSEb+gfvYAwC7oFIVru3EkwpFq6rgS7ANksVgsFovFYhWvXddLxWKxWCwWi8VisVgsFovFYrFYLBaLxWKxWCwWi8VisVgsFovF2mt04IEHIpPJoLU1CR9xUhJNG/6Biv5HtKMEi/brAjmanB9EeSb7+nWJ1yu+7c0chPIgM3aSZwj+A1E4oRPwZ5chVrlIPVP3q1iYi5MGwNG/lUwCD0pKSxITp9ucSK2Qd0JjfNKbnYhKueLEJ18i9tt828sYJgrzTlbCZGpOSQR8DW8CdY7DiN8afr0i7CIVjeOfFws4DO8LL66rP4W/VRgnBEood75tHQiUKMvP179+8e1ClCvvrtbZZ5+NmTNn4pVXXmkz7ssvv4z7778fZ5999g6oGWtP0COPPIIvf/nLeOCB9kPSpk2bVlT8L33pS1izZk27y2PteEkpMXbsWPz73/8GACxcuBC33347Vq5c2Sn5z58/v1PyYXWNCoGo5LWD21BZWVmbccaUlqGXaBtJm88azRUnVx65enyy5mwsjS/POnJQIZuntXGsdSqg0UcCgAIZvHMYT4AgoUIgLwFSWTSjjaOl80naVnGbxwd723x8+HYSxB0eJaXuC/MjL56Pk/TP1/MpUKCysjL06qXvNUVR+89Cta0dJkjEFlcxYY6ORBFbUhm7EWSBMd41cXkpXTCULptCIIbOS0NoSCkIImSl3iNII62UAh78zYOYdtFliWMDgC9WVmJyt24ObbZPJoOLq3rg9i1bI/GWv70cf3nyORx70jgQCEIIA7BRUEJXU0LfAAoAGYCvJAllbGGlFKQ5+QGEhu4oBWXg0wrmwkkLzDFXUZH7qUHVAm4dJEWgwGKu4QCdwmCv9T9hQNkWdm32C2H2mQ80PJtcav9/OEi5hmubfSJw95KGgepvKBgAur6WnzroU3j33XdTr0F79dvt9egfBJjaQ0Nm41wuqxTeXWK7O4mcYHlf69auw/jjx+PZvz4bjukcDNTmqxzkRZBAeTtgRnuyBvYYhI+aPkJ9yzbdskoFMrA5QmCeb/38CwKUUBo+rySUa2fJa3MFQBLS3LdSSQgSel8EcGjaEeg2RRlSGWliVWS8C1iQlU0djmc7PK7N15HtZG3ZsgWjRo0qOP7IkSO7sDasXBo2bFgijETpTqhJO5Xi74yEq+hmSgYIH6Rcvs9YHOv3VBIAmbx9/6e12ozl5559afxkEoqMRah0uC4pcO2XlbJ+tVyGLsUtNyCyxIsH/rZtyEdvzkmchZKSEhz1maPMwia2fSPU9qlFbd++IK8e8eP1z7E9egvug1IQghBQCTIi4/p7AGYBhFa0yBa0yBZzfXz4mLFnYhdO23X2goaWt/Zz2jbVt8ztJfDaamulK2M/mlDY20kX7NrzXH7IgtvqPAOTneWD3NV155134tJLL203ZBQAgiBANpttM96AAQPaXQZr71JjYyNqa/uivr6+3XkM2WcI/vLXvyR3pEEXXdthnROJFzYAgKyUej2FLlTDE0/go6uuSYRTt27oc9+9yAwfnjMtRX55777iDWOsKfQXV4h1OdGsYuMnex5NNwRAIRO0fYLk1m1oef21NuO1R8HHPobMfvul7hv98b6wdoKyvgrrtyDS4SDtEwCsI8Xry3w7SEKpAETaRtHx43ZS5ESF/SqgB0RkjQuv47f52HSk70eicBEMKGDT1iween4jvjKuj4sK8q619feolOufSyk2UM5xUTxqnv612HeG+fIsCKqdR42Njfj5bT9vV318PTTn93j4nkdwwmkn4Mxzz8Ahhx+M1uZW3Hbzz/Hg3Aexbcs2AHqx6UH7DMJhRx6GU08/FUd9Zizuf/Q+fPpTR6OxIXe/O3HiRNxxxx0drufuptpufdGiWlC3vQ4CZHxu2q9LIJAS5r5QICWgyOxTZsEaArKKIJCFNB4xaRbE0ya1hHYEmmeSsiZ3OH8ElIj4HFTsngoXBATgt4dhjMizI5X1fVqT3UugVOTPC6RpekqDnT9GbGhowH/9139hyZIl+NSnPhXdmfKcSSlx9lfOxiOPPJKa35gxY3DShJMw4uMjUFFRga1bt+Ltf76Nxx97HP/85z8T8V968SV84bQvYOHTC1FaUuo1syryHfbp0fSTvjIJ98+9PxJW92EdfjTtx/jD3Y/igu+dhwPHHIT9en0clSXd2j4he5nKMxUY2H0Q3tv8LpTQfb/1g7v3JgTdl0q4v2URxv8viCCV7lf1mDkLvciVNCNpAQkJQYHuUqQCSIJIQBqfohtXGr9Ah3yAkSH17u8DZLFYLBaLxWIVLgZrs1gsFovFYrFYLBaLxWKxWCwWi8VisVgsFovFYrFYLBaLxWKxdroqKiowatQovPHGG3njNda93k6wNpCXtNFR+RQZskF2gldamWkQmUL2xfKwMBKHegknmMVhy8nUidmhIUyA0vBmlBIW/lYyCYMsKy3zYlHbE9IU8k7ITpsQrmLnri2odnS/NwFT+YnCeJES7UR5C6J2c9ZjZdqvxGVt+/7Tl5NSL7uKZO5nrbxbJpw06ANs0iYK2smHDmRjyugUCNkuqAULFmDgwIEFgUsvvPBCnHHGGSgvZ7geqzDNmzcPFRUVuPvuu3dIeWvXrsU111yD6667boeUx+q4vvrVrzqottWyZcs6Lf+amppOy4vV+Xr//ffbjFMImCyXCoHg1sn25w/kt1jz2azK20uA5S63kSpqNtq0FqPo5xfJ230TBKlY5mSQSSEa0e6WCLHPPno8RApaWztpBVuUos2XKArVDmL7Aw+24sO5/bzjoG3E4hCAp5oaEufsxPEnoKQkE9bKPykI7WwLW3JjB/fbtxttmQRpIZQmP6LwOjqMuQ81Ud54wpSvTDhBQpmxkwbqSlfq7Dvm4Kr/uSpxXAAwrqwc06qqXL2ypjqnVFTiwfp6rMtGQct3/mg2xn1+HIQIoJQEESAhIUEQFICUdODILGCIN8KAdvRHGJiHg46TxYRb2IeCZWS6c2dZWRZabSLr60EIzLkXQrjrJAzkWn9rOBCR0HGhIdsgoWHbSiCgAGTh2xaaTQQBHS5MuDAgbh+qbWHcmj9kgd72WDQQ7de/vR/jj/s8/v63v6dei/bqp1u34MjSMhzlLQSQNuqMtwkqtlUbCGxpbRusDQB///vf8fprr+OgQw5KQOEsRN7mXx6U7zbjmh2p4dX74Y11r0GqLJQwT7wSEGRA2YAbv5K0kFsyzw0AEhBSQgrTRkgBEtLAtEUUrg2b3BubAgzWSdGBBx6IVatWFRS3qqoKvXr16uIasdJ07LHHJsJatv4HrdvXIVPZtxNL2gH+zoRR4i3Q5p6/NLdX3FKLh+f4TQIhXFtAqRBiGYVr+9aTtSm0LQgfyu8Btq2FR7byiXNn/ZdRKy203sx5sZBtA/KGArb9a0H8BODTn/k0evTo4Y7NLqUBYb5dO6OgVGhLRN27nl/PhJdlypARJYnyAN2+iqAUJUEpsiqLhuYGtKgWOMinyz7Fzxpxm4ZAbbv4SOo2CKQIytwuwhrFvm9SxdrrfHBtZz/G2vrYdo5DiB1PFz0bKdrVId4rVqzAqaeemgozLEZjxozB448/jgEDBkDK/DbZ4MGDO1QWa+/Q4sVLcOqpp3YIqn3+lPNx+y9vhwhEaneTry2wbaK1P/24soAFfTqixuf+io0XXxrSVW2dysrQ5567UHrwwZFw/z0U5QjPpcT7sTQ4adyNYksiBSX9PjNMK6htsHbrv/+Nuv+e1Ga89qj7ueeg+obrU/f179UN/WvKsWZTI8j4NZQSGo7t4NoGIGoh26Zng3ERWJ8HmaXcot6bcLAQHU+YcNuh2/7BmRYUu0/jFyK0GfSmgFJZ3PnHOnzp6N4oCeLp/bwLPnWFKf4ustj3zgWqXX1oAUnu+NUdWLt2bfF5p0hmJZ56+Ck89fBTOeM0NTVhxbIVWLFsBX4797cF5XvIIYdg3rx5xk+092lA94FobG3ElqbNbuk462MTUCAS2p9Ixp4kvXwilP4mA/QVzqsrjZ+X3OJeGp5thwcava2g23i7EJ6Fa8dtVCBsP8kSu5Xxi5r41peqoAxgOFxmMOyHvAV+7OKEUCjp5IWX+vbti5NOOgnHHHMM9t9/f/Tt2xdEhE2bNmHp0qV45pln8MADD6T2uQ0NDZgyZQqWLFkSBuZ4zn7605/i4YcfToQPGzYMd911F4455hgAyX7rxunT8dBDv8c3vvENbNq0KZL2b8//DTOmz8D3f/B9nbaAfsue93GfHYd+/fqlPu//+se/cMWkq3DuN8/FXbdPSD8gFgZ0H4i6hjrUN2+DJIWAJOzqItZG0jB65dYckW7cLiAoC6kCwODtJbIGpK3H4/o5NLB755zz4Nrwxr52MSjzN1CRBZuQMqZUsTFl7J1IQeNKe6Ad1a49JGSxWCwWi8Xa47V3jqxZLBaLxWKxWCwWi8VisVgsFovFYrFYLBaLxWKxWCwWi8VisVi7nEaPHt1mnMa6/ODtttWFs5l8+EckOFeZ+WY7x/dRLA4lNsOfhf1L1DuST7xeOQrz9qtsc+IIS0pLXJ0KOfXFQrWTmDUV3eXAPiplfwo4ACFEAWbybmKfATH4/6IRVeKjlISSMpEu8U+Zj5TJPNzE0fBYw3ThtpmhG5nbHy8nUlsvP7uh3LlJn0GYyKPImYY7Emrjq2/fvrj22msLitvQ0IAzzzyzi2vE2tN011134amnnsKoUaN2SHlz587dIeXsLmptbcXy5cuxaNEiNDcn+ySrJ598EpWVlaioqMCAAQMwZswYTJo0CTfffDOee+65vGnbq/vvvx+//vWvf0kH2gAAIABJREFUOz1fX3V1dV2aP6tjuuWWW3Z2FYqaRBa3yFSO8HypfCtSxbZzmYYpFq/5pkQcgzKMQKwpvk0WxGLDvd9kPpF95OLE80uGUSS/IKV8YWru4lN4ND48W3jb9riiIwGKbL/R3Iw/NzYlzt8XT/9iEgghYCDPJl8f4OQTxIwUPFguFJTB0bjzH7ERY9fc5m1tbAuK8aNTeCRk0iilcOMPZ+DKy65MtRMPKi3BD6ur4eO67DkuJcJXunVPpFm5bCVuuGy6vgaCIISGTAsRXhULsg4ogEAQgqoNfFqnCRAIE0+YuA5aHYBEADLphR8HgfktkKFAf4Qw5WRgUiBDGQQiQGDKEaY+gQhA0N+CApRQAIJAEGjMUEAmroFnCwogBLm66eMwIKEUqLZw+839QQJKaQBQIAI8/ezTGH/S+MR57ajO3bge2ww0Ls4BQ8p22qhhVElx0KEjxxyJypJKDOw/CBd//Vv48MMP3bhJmvutRJQgEG0D4fZGlWfKMajHYGTRiqzMIiuzGlKvssiqLKTKQiqJLCQUJKSSBiJlf0u9R+r9WSWhpBkjKwmlQmChG2ubbaks2DAcpyoXEYnxbQj398a13rdr82y0ePqU8bLZ0TmfDmr79u2YNm0aiAjvvfdewelOPPHEjhfOapdGjhyZGi6bt3RBaV3s70y5h3X/YXxnKoyau265LD1/n2c1UmgtEYlIvNAKJFOosajMYhSh71MYgzBcjCK0xAjagot/hPuOWodhXs7KI7tqgMDmpQ+htSE5JjvvgvNMnh5U29pmlrfn+S8FyDuf+tjsIngAkKEAlSWVOaHacQUUoHtZd1RmKk2egIq02dGP3Rf6I0M/KGL/w4vlh0lp2/I87bUFobn88rfXvor1Q+7tklLiG9/4BkaMGNEhqHaPHj3w4IMP4sUXX0RtbW2bUG0A2GeffdpdHmvv0A3X34CjjjoKGzZsKCpdZWUlDjroIHz3iu9i2b+W4lezfqmhtAU2Dwk7MS7TFGfRsQXK8qnpxZew4fwpULFFQKmkBL3nzEbZ2LEF5ZN8h6Vy78xhLqgc+x1o3I7zXb8Aa7zv8uOoT+3bB1AKSmahOyXbdtnfEnrpLgVI+45MmXCYbdsvmnvGpYMXX4X5hi8mY9fD84/EL07k/bLrKF1cAmHNxix++9z65EG614Kd3D969oj95FLivXNXq4Cittdvx4wZM7q+Lh1QbW0tHn30UVRWVu7squxU7dNzKEqDMrTKVmSRRVa1QsosskpqH4T3LaX2JWSNTyErpfFRKM+e1f+ksu/lZcSfoMzzK2H9EfrZlHYxnhw+ByntQoS536X7T69UMnymKVzqR7dJOl1p0Dlg7dNOOw1/+tOf8OGHH+Kee+7B+eefj7Fjx2L48OEYNmwYRo8ejUmTJmH27Nn497//jQkT0gHTL730EhYtWqQ3cjxnGzZswLXfvzYR/olPfAKLFy/OCdUGdHtyxpln4M9//jOqqqoSedxyyy2oq6vLD9V2zWX4NxqCCKdMPCXn+RFC4BvnfGOXXwhnZ2tYz+HG16efMfvbPYP2ebT+QGm8gcYXqO9yPaLUZoL0niPl/IXub2IAhOPKpA8QHiS7o2NKP06ubRaLxWKxWCzW7i8Ga7NYLBaLxWKxWCwWi8VisVgsFovFYrFYLBaLxWKxWCwWi8VisXYJFQTWXvdaJ5TUxbAZIAFOyj9RLw1eHd9nf/sQGvObfJAMYr9z1JH8fOBtp6MMc9cn/FYyBaxdUoKCoNoqCkxM7k6b2GbDLGQmtsuD0thJ/3Y7AgBIKSc5OU956WIwbTvJzwCx/Wn0eiKvioQZ3kD6J5HWm3AYA24rL4GdfOjnY+vkKupNOkybfJiYgLiHwrWvvvpqDB06tKC4TzzxBP7yl790bYVYe5xOPPFEvPXWW1i6dCmmT5+Ob3/7211WlhA8JWTx4sUYOnQogiBASUkJRowYgeOPPx6VlZU47rjj8P7770fiT58+HRMmTEBDQwMaGxuxevVqvPzyy5g3bx6++93vYty4cRg3blyn1nHFihWYPHlyu9NnMhn06dOnzXhNTU245JJL2l0Oq+t0xx134KOPPmozXu/evYvKV0qJ2bNnY8SIEQXFHxAUBzuKW2ZpPXdbJp5vLXrmmQukFDMxbpXGW7qoNUqRNML7dghECsHUHgYxAsoOEMKtBUIgkMj78cuCgRVHodoRwDbF4sfq4B8PYuFWLUrh4e31OGtDEtpYVlaGk0852ZxnC6TMMw4xF4WUhjH7UiZCaN9ZEKSx+YgAZWGaNrYmj5GIjTEMQIaUPR4DxLSgstYspn1rGn5y009Sqzk0k8GPq3uhlEKQpn8eBYCTKipS7+8FDy7AXT+9ByQJpAwkmzIIKEDGAKuFMpBNA50OTJwMBQgMLFsYOLbBWBtItoZhh9DsjMk748rwPxqYnTGgbAGiDAKR0TBt6LoQCV0voUsKhKmDgWxnTH1FoCHbFhSuj0uAYPMWcOhQoVHtcai2O5cUwkqFu176Sj3y2CM440tnpN8/7VSTUjh87eoIns6/Q/12Itnm6JCba2rQt8j2TCmFjRs24u677saIfUdgxg0zIqCVskxZUfntbRrQYyAqMhUGVqWh2vZ31kC2pdTQHbffg2srg4+ygBwLq1IWt6MQgnVgx80WdJUDrr0XgXXeeecdnHDCCaiqqsKtt95aVFohxC4Pk9uTtWzZshx7usov2cX+zhyPRnFw7bZ+xx5SEs5nSd7v6BIrFInnANjOevEsBxKA6XMJgWfxxa0/szSLzTcG1CYbpnQdVWszNr36y8RRj9x/JCZ+cSJCW0objP5iJHrREsOKI0Ldujo8u+hZNDY2Qp9W5eKXiBKUZcojNmOhKsuUoUdZlfM5Rtpc76PBaMq18z74zKWzv5Xfdsfba4QldEJ7vau31buqFixYgN69e+OOO+4oCISdJiLC5MmTsXHjRpxxhrYNV69eXVDaQn2wrL1Pq1evxgH7H4Dvf//7RaUTQqCppQmbt23GS6++hOtuuK7A+yzPu6eU5sS2RVnZNWDt5ldfxfrJX4VqaIiEU0kJes+ehfJjk77JNEBpm/LfkXnfqYvOKhcczcC+IwpXsXEtuiDRrj5pR+pT+/aGBWPbRR8cZNuFSXNuootLQNntXP2O7fcoFsfrWR2Y24RbQ4nCPNxPIiDm76fYr9ufqEN9k3QLaUWA12kdewGfnMsztwHT1rXqOFC7aNBtIdEVcPMtN2Pt2rXtqtOOkBAC9913HwYPHryzq7LTFVCAYdXDABCyUgN8s/AW8vLgvjbMLdwF7X+wwF8Fu7BXCNd2Nq17lx7CtbVtHF8Qxu5B9D09NFzbtYs2L9LlhM+yua8JUKTc3xgAGt6tIypAEUqCwhbLyaVjjjkGr732Gv7whz/ghBNOQFCAv6xv3774wx/+gKOPPjp1/0MPPZT3OZszZw62bduWCJ87d657j5Wrz7Khn/zUJ1MXIm1oaMAD8x6I5hHvs+JjCzPkO2nCSTnrPGnSJBxxxBG5D4oFAOhR2gO1lX0hVat7dlpldFE9B9o2cHsfrp01/aqSMgTbm480fWJ8FCqVHU36Y0pE7Q/vJkobU8ZB7Pl8gHHxuJLFYrFYLBZrzxL/FSWLxWKxWCwWi8VisVgsFovFYrFYLBaLxWKxWCwWi8VisVgsFmuXUCFg7eaPlkO2bO+E0roYNuNPZHbB+cok7zsNL4jY/rQ4FvRitknE4sfSEjzoTK4y2gLfeNizbEviqMpKywo61fnOTXxCm52iHt2KkFbyAgMoB0grJzRbeRP8/HBvAqCdnOsm5Mah2N6nuH8GdpMox5StZKJuLqYNspAa77KH04JjUBoPakP2vHkTEtu6NsVOPtxZcO358+cXPFn/9NNPbzd4hrV3a8SIEfje976HmTNnYsiQIV1Sxt4M1l6/fj0++9nPYuzYsXjvvfcSz2k2m8UzzzyDoUOH4sorr4SUEqeddhquuuqqNtuexYsX47XXOmMhD6C1tRX77bdfh/I455xzMHz48ILi3n777WhuTi50wdp5am1txWWXXVZQ3IMPPriovA855BB87Wtfw/LlywuKf1H3qqLyB5JmnEoJS0CXcuz3TTCPH5QTrh3/jqMRKbE/us+igx30Gulw7YAsfDsEbAdIwrbTPoEti/xwjWm09QhApvywXFt2g1L4MJvFP1ta8WJTM55uaMTD27fjnm3bMHPLFvxwy0f4n4824Wsb12P/1R/goDUf4srN6ZD2k0+ZgB5VVSHQyEJcVAhz8SGO1oS0NlEIKfftax/hFGs7jY3oQEteXlbKGJekAJAGxgBwAM7Gxgac95XzcN/d96Ue08iSEtzRqw+qDBzavw98ZYgwuVv31Dxm3TILYwd/Gq/9/TU4XKYBT1swdSACZCw8mwiBgWdqQLUBcBNBWNg16bBAaDCnhlsTApOXEDpMw68DB+bOWNC2CAHbGrZt6iAyDpSt92motoBAYM5zIDQE1OavYeC2LGGuB8yx6Xpr4FYI1SaQDkcUqm3vTgvwJBDu+819uOhbF2GfffZBv/79UF1TjW7duqGsrAyZTCb1nLeleqUw7MNVOGTNh/j2po34SIYwo3yjQqtyAH/p1x+fLCltV/lKKUy/bjq2bauHgkJ5UJZyV7F8EQj79hzugNpZmTUQ7Syk/Q0L1/ahVhpWpb9DEJaKwFhDkE4Ib5VuxKr/90BUzgWx54N1Ghsb8bGPfQz7778/nn76aWSzxYMdL7/88oLtSFbna+bMmYkwUdINJVX7dGGpXezvzJG/7duVsy9y1S1u5aX9zu2nJOv7NOH6V9qSJRaKDfjg7IglZ2HZBratP7FwZ/GFC3FE/K3GB7z57fvRWp8EDZ8z5Rxj65r4wtTDdXrK+f3sAhcXf/1iTJwwEbU9azHm4MNxy4234M033kSpKEFp0L6+zyojMqgqrQJBL9KjVMpHWuho6JeUHmg0AtV2ELQoCC1sd017atrdCAAPUT8kkKO99tRRP+TepI0bN+Izn/kMTj755IIWecql4cOH46233sLcuXMjtt/KlSsLSl9VVfwYdGfJB//tzp/dQa+88gqGDxuOpUuXFpWupKQEK99b2XF/qH+eYt1SvPtqla0dKytFza++ivWTvgIVg5I6qPZxxxWcV/yKR9rFYm8H+07Nfcw9ZW1r29ZbM1wpCFHcgkc7QyMH18CHZesxhYJSWYTAawAk3TPk3rsp7wPpPkoPNrxSVDSviCj6bNr8pP1N/kn3XupZu8W9lAQAbNraip8/nrQ5iMgtdGb9NIV+2qPOAGrbuhZZcNtSwKoPPsSPb/1ZLG0AKilHUFmNTM8BxZXbBZo2bRrGjx+/s6uxy6g8U4HBVYMdRDvr/Ava1yARArbDRb20lapk1rRPMvQ1eHDt0EYN4dr6Kffg2vDg2iaOs1EpxYZ1KcN36VLZd/fGZ2qef50+TGzt/0yQafdz1LdvX8yaNQt//vOfi36nAOg+9bbbbkvd9/LLL+dN+9ijjyXCjjjiCIwZMyYR7h9dvFv66rlfRW1tbSLN0wufTvTLkWY0npM55+OOHYeSkiSovKysDNdff33KkbDSNLTnvmYcmPWex2zM76eftSzCcaQ0/rys/TsWvVSTN260Pr8QWB9CtUMvoB1ZhuNHJMeLsecx0pXE/kaorTFlrjAWi8VisVgs1u6p9v31AovFYrFYLBaLxWKxWCwWi8VisVgsFovFYrFYLBaLxWKxWCwWi9XJOvDAAxEEQX5YkJJo2vAPVPQ/ohNKLICm1KHsyRJEwgmAFJtEnbM+8bqlbVvlCjd1SN2fNlEzH9QmLV40byWTIM+S0uQExohSAHzR3dFzRZEwSsbxznUCCu2208tQ8K9VOGHPJo2EpwCnlfd//qMoTLpIcr8j+5SKXhU9qzCEJRognj5hFpJo6k7J8+ZP3LUTEC0oMf6ddnSR9LHtNo8zR75dqQMOOABTpkzB7Nmz24y7YcMGXHzxxfjlL3+5A2rG2lM1YsQI/Oc//+n0fHf0s7Or6Mknn8TEiRPR0pJc0CEuKSVuvPFG3HjjjUWVMXPmTNx7773traLT5Zdf3qH0RITrrrsO06ZNw5IlS9qMr5TC7NmzcdFFF3WoXFbn6corr0R9fX2b8YgIP/7xjwvO9xe/+AXefPPNoupydFlZUfFzyfHvvLDodmE2tjNTPMaBn0pAQ05seGjRKBdff+swGz+ZByGAQpYAofz0ZPGAIbdIhRwjB+7w6huvv22GLdYrcLXUHx+q3aKAJU2NeKelFStamvGv1lasbgckNU09qnrgB9f9b1hxr7IOnO3sxPCg4v2IgHDAGf9IyQvTW/BsTRNLULjIgXfylLVqFaCvhtBYDSlxzpfPxcInF6Ye0+FlpfhRdS9UGFCnAJB1h0cWZeWqcHxlBR5qqMeKlnTw2UVnfguHHX0YLrtuKoaOGAqlCFASijSoSkNvpDs+UtIwrjyIjgV1WDgOQrsZFkhFACQM0MpYxWSRngY+RRqQJUx8C9ImpY80IIIii80WIKGB2RqKDQQGFhqQAJSGhEOIEBtq6uLg2RAAKQjSKHgLzU6DasPCP82xCxBunfkT3DrzVv+WcPeClBLXXn0t5j0wD/95rzhbZ5OUeLRhOx5v2I7/7tYNN/SsSTx3aVuAhms/UVuL72/ejLn12xL725KUEtf94Drc/OObUCI6BindW1RTXoPqshpsatwEIQSUhIHL2vE2AAEIBMiqrAbUKgm/NRdmXKmf3xD+KElB2OE42RGlgnRwHP2k6yE5meeS9DNDhDBFOBZNBetYuFXKig5p49hix7adrXvuuQdr1qxpd/rx48djxowZnVgjVjHatGlT6nii58izQaKrp/Z3sb8zR/7Wd6T70dAtWlg+ab99Q4OiRUZsSAXnJXPtEgEqC5g+ENDBUW9q28+3s+ziDYqCXlkFQLZxM9YvuTmRtqamBlMuPN/2zgmotj4/5GxKpYDVH3yIBQv+6PL459tv44fX/hD9+vTD2NFj26xvIcqIDKrKeuKjxk1QCQho2IYCADmfoPHIknLH486fVOHxWLvcGdNk8pLa7vBsq0R7HW/TfX+h7+/toB9yb9D06dPxgx/8oCCfSS6VlpZixowZmDp1aur+QnxcQbDrAHd3F+B0Z8ge667qM3z++edx3HHHtev+vOvuuzBw4MDI9bTdQV7gZpHy85JmMRk9luq4ml58CevPngwV8xNRWRl6z5mN8mPHpdcp5nEpSP57Mj+PtPdkKrVn1/Gk9ZKYiCatgkLQwfNS8fnxEDU1HcqjtI0Fm0cM6qXHJWQG6yA99idh+hqpnVP2XaqUpo9X7qOcZ8n0OUpqm8NSxr3BR7Jf8gYmni9GpZ70eDobZsdD2g9x36L1+OJRvfGJgRVRB1ZXK4cvaYepkGJNHa/5zWJ0H///UNnUACggKO+pMzALqZD53bJ+JTa/8lu0bv4QqgtA+rn0yU9+EjfccMMOK293UW1lX2xo2IDNjR+BhH6alFLaZyAVhPVjKWXWySGQ1M+IdknosYCAhCQBYaDWpIR7rBVJQFlPLoGMf0GZQYzzP9txDbxH1dnGJjUB2sNhhhxEus30/YMIWxKTNWD8IiWijb+hyKPPfe5z+NznPtfu9IBe5HP48OFYsWJFJHzVqlU500gpUxelPfyIw93vdHBxfFuhpKQExx57LB588MHIvneWvuMtdKBiFyFWhrKLPihUdqvEoYcdiiV/j75HO//887HPPvvkPCZWVOVBOfp3+xg+3LoKgoxPHIHuQgUAFUB76Y3HjwAyf4siAQQkDKg+gICGZ+u+NoAg5fpQ5fVr8MaM9nlxPkDTH7pnLOf4zz7L/t/LRHaxWCwWi8VisfYCMVibxWKxWCwWi8VisVgsFovFYrFYLBaLxWKxWCwWi8VisVgsFou1S6iiogKjRo1qExLYWPd6J4G1gQj1rSvkw7VNcXbScTrQwa9PfKZg2ravXMfQ1kyxOG0qX1ryvmPlySQMobQ0D6RM5Z+A3V6otjuv3m8FlQD6RIDakUJCcKDyJ9opC2nwJnPmqDPZ/XFYV4G3WTjP3gL8wozisO00yLaL7k04jAO2QRQ7pyZvCjkAeeHanQi12Rlw7TvuuAMPP/wwNm7c2GbcWbNmYerUqRgxYsQOqBlrT9SECRPw9NNPd3q+hdy/e5oWLVqECRMmdDkU6U9/+lOH87j99tsxc+bMDuVRWVmJQYMGhbDaAnTvvfcyWHsXUqGA9uOPPx4HHnhgwfleffXV7a1S0UpDJ6ZZqvlSpeARw3ADRshlGWswSgjZjueikSkhaNmiURRC3oNFIEkDMNT7rS2o0wqTtY+MSkAXvG3ydllosvDCBcgxIOdvb8CsbVuxIVv4s1yoysvL8ftHfo/99tsvYn9ZeLL9HTGjFRK2WprtFh0pxU9EVM5e9OBQli8VlmDBGgpz58zNCdU+saIMP6zqhVIig3tU7vrbMyjcNVfuvF9XXYPvbdqE91rTYUgvP/8yJp94Ds6feh4mXzQZIqNB1VJJnbMQ2laWCqAAPlDc3jHk3SPufiO9w5n/HlRbkAVZw9jfZlsRhNA5OAC2hWOLQMOySUOK7bUUigxk28CClIFnk0Zw6/JE5NqH28KV2xZUm9xvhPvsVYwBTIIgwPXTr8f1N16P7du3o1fPXvkXykqRBPCb+nq80NSEx/r0RZUQ3t7cMB4F4H979mwXWBsAfj331/jpzJ+2K+3eqqE9h2FD44tQUmkYDuyyBggfUAPXliTN8wVzPwWQSpr70bQEUgN3QNI9yVJJCBKQyuPZUQiyNySsvQKsc+mll7Y77fnnn485c+Z0Ym1YxeqPf/wjGhoaYqGEmgO/voNqkN9S66r8fbi29U8lh265fJ/xcHjbcJ1wWskhXNs2RgoOeGnzJs/Ks74zlaMsW15kn+0vldsnm+uxcu7hSNPse+9EWWmZ7nNNHxsemoJS+lwJD873s5/elsjn5JNPxje/+c3UMtqrElGC7qU9sLlpM0IoKNzhkgFoS8As/GEsAkXadrdtrgGfCSBst61t7fyTnQDXjvtXO+iH3FP12muv4bTTTsP777/foXyOP/54/P73v0dVVVXOOPmAi1Z53wt0kTrVV1ToLdW17ql2a2f429vSwoULMWHChKLHC4C2i7486cudXKOU90gp91BLtgVlmY6DtZteeAHrzzkPavv2SDh164Y+996FsiOLXUAh2iO2CyhO3nfYRYb5ee/cnF9ASViQqYXctldV06aiZNSoDuXRlvbt3xOZgJCVnldBGS8TAUoJDfw03iNlfBdaKuwn7bbtu+I9j1Kwi3mYEYiL6zo6Yxj55okzmvyL4MYtps42rTmG1qzClfe8hwevHGnX+ehyWT/BTlMRZT+++B08+dIygAREWXdzPbXdEs+wtM/HUTv+GkAEaF7zT9QvfxYN77/cqVWPKwgCzJkzZ6f0k7uDhlUPx2vrXkVWtkKRMIu+AaE3Ttv5SgKBCLRdqYSBaZsoxmsIWHtTQkIggAX/wrVjEnBwbbsCZGjD+gMa8tpZMu0HnPNTec+oktr3oYzDW7stNNRfKuXGKJlg5yPfhg0blgBr51v8YsuWLSnjXKC6uhpA/G8O0uXHGTRoUGL/po2bTEQVO8+AWxDSDTjh9V8Kn/70URGwdklJCa644oqcx8NK1z5V++CDrauQVVkDrDfXU0IP+mzfqUJvfYDwfQzZ4TgCs5geQdk3MKQXytM9r16EU5nn2vadbqEYIDkuL2Q8qVLGk363nDJ+5DEli8VisVgs1p6hjnmqWCwWi8VisVgsFovFYrFYLBaLxWKxWCwWi8VisVgsFovFYrFYrE7U6NGj24zTWPdGF5TchROl7KRnIMZnyVcmxb798FxhaZ+0fAuNn2s7ibAhEJRsTpS2vm59Sh1gADa5jz83VDusZxpU20/gIAgGPJ0Tqu1IARYMpiIsdCV1mDTAgHDyrl+4gjLgHqUUpJmQa+fHevNkTVEq8Ykcfyw8/K3LUUpG6mF/SWWnlIbx7axdG+aOzQMdpZ0PPVHVTj6EA4X74PJInWPXrFiQQ1dDcuMSQuB3v/tdQXGllJgwYUIX14i1J2vq1KkYPnx4p+e7adMmnH766WhuTra/e6LWrl2LU045ZYe0F9u2tQ/SaTV//nxccsklHa5HfX19UVBtAHj99dc7XC6rc9Ta2oq6uro24wVBgAceeKDgfNeuXYtNmzYVVZc+omNTyNKsthTzK2+qfNat5fPks3yjZRGSlmwYJhL74NBIGkocbusPIYBGE4dhmhORd9ul88skB9Ve0tiEc+vW48bNm7sEqt29R3f8et79OPozR0cgRw6ODCRBsikKF24JoRT2fPvQGBWJg/AmiMEp4AfZRYUozOnDD1bjmquuSa3LWd0qcWPP3igjW54GVvn5hhgrVxMQgP6BwM9798Ix5WU5j7W1pRWzbr4TU06eguVvLQcpDfYNSCCAgJACAQUaSC0EBGnwtUAAQQGIBIQQCMxHiEB/KEBgvgUFyNj9Jr6No79NGAVhHBImfw3VFkI4qLYAmbQC+l8GRIRACF0fG0cEDrRt89S3hQjvA0LBUG0NMvGuKdnQ2L1lLk9lZSVWr1md89y3pXdbW3H42tVY0tyUM078VlZADMRduIYPH46M2PkQo91JPUp7oKasF6SSyKospMya3xJSSUjobwUJKXW4UtKMkTVASjq8vn66JaQZoyodF9741I2rdfsp7bjYjZO9yvmAJRukoj8SwMSYayNtDNsuQGEH9eabb6JXr155YVb5dPbZZzNUexdQ2kI9oqQbSqqG7sBa5PINdnL+scfE9/cluNU61EuPlAhxCzNmYLj+Km7p+VaB7d88n6yzEgU0WJG8b/sR4SdiWdowuO3mDcvxn9+dmHpmPjPuMzjuhONcnxuHaus+NgrV3rQMdJOSAAAgAElEQVRxE+6efXcknwEDBmDu3LldAsetyFSgPChzbbb2N2YhVRZSmvbcLT4orUfStdU2BDB+UNPOuzY74ps0vlEpXdub2mZ7Dly/Lwgj+T875ofck9Tc3IwzzzwTo0eP7hBUu0+fPnjmmWewcOHCvFBtAFi9um2br7y8vN11aY92OFQ7/oqgq9WOZiDtvcPO0oMPPoiTTjqpaKg2EeGWW27BT279SRfVLK1Q823OXXPKgrLFqvHZP2P92V9NQLVFVRVqH/hNwVBt/zbI2+7Fd1Hky7OTC2g/vci25bZpgg6CtXeEMoHAoD7dEeI+DVDbHbc078nsOzeYY5ZhGt2JAd4ZSG0EfBBo7KFVNh+rNBMnYRu5kTlCx5n+/se72zHrj2u0VaSiGXXkuacc/3aqCi1eAes3b8f3Zv/J2X/xxcLsgmcwC5TpU6ttu7J+n0Tvo7+NgWfdDcpUdPJBhLrwwgtx+OHpC7OwgNKgFIN7DDY+BBn6H4zvwf6WkMjKLGRWavvV2qMI7VgbVwNztS0LpZA1lqx9hqX/9wHuXbpd6k/p+8bcRvY9vLNnFbwFe2x8hO/Wvbh2LGA9H7uCTyqtX+7du3fu+K3p/fhHH30U6U+i/VVupb37Ki0rtcO+RH/lyjAFWH+S3TjsiDGRvM466ywMGTIkTw3ar8bGRrzzzjuRT2e8q21tbe2yT6EqC8rRt1tf82zJqO9PZs3z5z2PSnm+QeVGivpva+xY0/9bl/B5Sdtytoa9zjZOZLGLqA2T8D24e6Swv2vJFcZisVgsFovF2r2063uqWCwWi8VisVgsFovFYrFYLBaLxWKxWCwWi8VisVgsFovFYrFYe40KAWs31XUVMLKLgTM+XNvO4SoYrp0PMoNYvHyftHi58slVl/geE5YyAbS2tjaZvcp/3Lmh2jnieBPlEqAsB4OOpo3CW/REWjdZ1oZKb+qemTQfTrW1/xs4mAN+2fj+BFyZ+EQn3odlKDdRWCGEZIdpHHAbHkQ7BbJt99nJw/YY3fE7qLafLn5eEMK0kQOu3ca1K3YC4o4GfRx33HE46aSTCoq7YsUK3HTTTV1cI9aerBdeeAEHH3xwQXGHDBmCQw89tKC4Dz/8MHr37o3HH3+8I9Xb5SWlxGGHHYbGxsYdUp7oIIR4xowZHW7TMpn2gRWam5t32Hli5ddTTz1V0H0wZcoU9OrVq+B833rrraLr8steuYEYhSrNesvBK8gZkhefSLmt0FzWqx8mvDAAEdh1+JtigGy9HSAJyw5B29GPvy+aLsxvvZSYtmEjLt+0CSuLgFYUIiEEjhx7JK75/tV48603cNLJExCBalvYcQ7Ok7PFHViLTHDcBicTFj3ryvvhhjdKAULbz7oO0bxhAYqkgTP/8+3/wbYtyQUMPlNehu/1qEaQUm0PAQYgRG2Tq6v+XUmEa6qr8e0eVajO05Yv+7/lmHLqBfjj75+EBWsSEUgIgAiCyAC3AwjKGJA2abC1AWyTgW8TzD1lYNeBBWBbmLb55wDe5EG6QQ60HXjAbRs/BHzru1cYqJWgAGTuRUCnI4RQbQ39sXe8gWMZ6LaCKgiq7e4NpdqEagMAKUKvXr2wZu2adgNAG5XCf6+vw81bNiMXese/EwBgWDv7yyuuuKJd6fZ27dNzX2RVqwZnIwm6sr8Vsh7UKmvGrRayndXfbowrI2NUKUNwawK27Y9ZzW24p4B1Vq9ejc9//vM4+OCDi15Aw6q2thb33ntvJ9eMVayUUqlg7dqxP9jxlQHQpb5OQHf8Kh4UeShjVTCGgfuNeAQkH1wvnmdnUAKA7S+84VmCpm+Es4E8C5Gi1lz04wwsD7xIaKp7G6se/2+0bk8uoiOEwI23TIcQga5upM/UP+JQbSLCrF/OQn19feQc3nnnnUWNE4pVz7JqEITxIYb+TamsT9FCtpUBDkrnb9TttW73nafUa7uBEK4dtuHQcG14MMK0NjsXXNu/dZBsn/dGENp9992HmpoaPPTQQ+32QQghMHXqVKxduxaf/exnC0qzdu3aNuN069atXfXZLbQzbrV4s1lM0p0M2L7iiitw1llnFb1wXHl5ORY9swhTL5vqwrr2ONLzbs52DJLZ8ORT2HDueVBN0QWERJ8+qH34IZQeckgbtWr7mBNxcrwvUzG72aVPLSLaftv+y48sRNBm3XYFDenXA/47Mv+dnBlQIARppztSEuc4vsqP+yYvrpeXF58AkO5wvZC0i0AmP39bfxMRfvbYh3hjZX1KuvZppwO001RIlbzTfOntT2DD1u0IfRp53osrCh1YXhzKVKDfyTehpOcgt0hKZ6l379644YYbOjXPPVEf6z4AFZlyZFXW+BrCb2lhvtLAtQ1U24dr+++7rc8hXBoGxh9h7doswmc8/F959qhSKlwgBnDvze1+3b15bab3jt7GJ68J0ovlZXaJZ27lypWJsAMPPDA9sgKqqqpS3529uOTFXEli2xFjHuvWrUuk2Xfovm339/7fZZhxBQg49Igjkanq56Jdeuml+fPpgJ5//nnsv//+kc9//vOfDud78MEHo6SkpNM/1dXVRdVjcI99DCzb+vuyoe9PZsNwhM+dtGNE6GdG/5VL9Jnw/74l4u9TCfeeeyJ1F26esdhYMaF8Nk+8K9+JPkAWi8VisVgsVtdo5y9fxGKxWCwWi8VisVgsFovFYrFYLBaLxWKxWCwWi8VisVgsFovFYhkVBNbetAyyZTtESWUX1SLXJObOyNqjPBtYiIXNpE8SjMNmVGyfVa76FjMpM1dcf+JxErhnJTLJ67F169ZogEJeyFp+qHYK9M+cQx+wouIT6lQYMQ5ssUBt8zNWDx/c5e9Jxo9M0osGeRUtVpRaBhEZuJ0NCrfhoHeEaFJpgEPQk8XdMZIB/CgN30N43kKQnikTSkMLTRk+YC96pCpyX8S325LyjnNH6KGHHkKfPn3Q0NDQZtxrrrkGU6ZMQZ8+fXZAzVh7mvr27YvXXnsNv/nNb3DhhRdGgFlWFRUVuPLKK3H11Vfja1/7Gl599dWC8t62bRsmTpyI8ePH48knn+zsqu8SOvXUU7Fq1aodVl4QdAwMU1eXBKwVo6qqKrz00ksYOXJk0dCgnj17ory8vEPlszpHjz32WEHxbr311qLybWlpKSr+8eXlOKK0rKg0uZRmJSvkt1jjIZSSxoUb0AhS9qXVxi7+YRWAkIWCgEYiWWSidCm0jSOhEJDBJikKoSmx4/K/U7is5neI6iEA9Uph2saNeK8IoHZVVRWqa6r1p2e1+11TXY3qmhpUV1ejuroatbW1OHT0IaipqYmU7uw38uDIPmDbA1BGQMgp45AQWqxAECFvyNh0pOkxUMKce6UAYWxDQRoMJezZiFrRUMBjjzyGBY8vSJyD0aVl+Fm1BsBLJM+7BqQQSocMRun+n0DJx4ehZPAgBP37IehVDereDSgtAwQgZSv2q2/ARVu2YNWadfj7u+9h5YqVWPbOMrz1xlvYtEEDa7MtWVz3nevx/or38bXLL3C8TeWVHI4pzN1jDkufa2VutCBkdJrzLUiE8exvABq/DpDQ0GudqwApDfPWgE9y15IcSlvnKQzQk5SGmBFpoLeCOe2KTJgwv429DwUi3bcJZ2ebewXefWPvE+9Gsba/MECpXFBtq9o+tejXrx/WrFmTuM6FSAH4xbatuK++HrN69cbYslIX7n/b3zOqa3B63TrUF9FfDhkyBKeffnq76leIPvrB/6LpuefcdtmnP43q637YZeX52nzTzWh86im3XXrQQai59Sedln91WTW6l1RhW8sW72KktZ5A2DIqEKR5wCQECd1mQEKRgFRKP08koSC88adpeUL6lL71LJxWmfbP9h3euDUhM+Z149h4lcnfTOZR7Li2WC1YsAAnn3xyh/LIZDKYN29ehxeIYXVczz33HFavXp0I7zb4czuhNlZd6OsEQn9nLjsjYfyFPXwb1mF6fOMD0+UIB+8P4drWpyfS83AGp4ruckUQEjtMZ9+07h/44I/nQDbHfJ5G55z3VRx40EGuj7Xtj/NN+lBtE6dhewN+cfsvIvmcddZZmDBhQmoZnSUiQs/ynlhvAeGufdS2hltQw11b3b4IUpCeFZxVUls1JABlrXAJIgEJBeHa2fDK2LZYkeeHjJwuFbbrfvsda4qL8kPuGFfjDtH777+PU045BW+++WaH8jnooIMwf/58DBw4sKh069evbzNOjx492lutotWpsOW27pOdzdpLaxYLTbqD/e7btm3DuHHjCvZv+ho5ciQWPbsI/fr1aztyF6sl29xuW3D7o49h4yWXAtlsJDwYOBC1v52HzL4FwENTlDdFzLYtxgRIi+aDYm1WpqvoUvu4MzWoTw/9jsyMR4zTBPpIpB5XUGB6KQmlhBm/WDsiPniwXiR/mS/7FX9Iw+/opfEvTIoHzNaVojHD34TWrMJ3Zq3AH64+AFXdo77sXO/v9jh5p+6nj/wdz77xb4TjUO9jHD5kfyvvPBu7J7wvgEz3Aeh3ym0gQWhc9Tq2/etJNK17G7JpS4eqe/XVV3s+PVYuEQhDq4fhH3XaztEQXmgb3jfvpe7TsioLIABIAkqYb+V+EwJASUgIEEmQ0v42bYdax6f3Dt6USmTHMeaNugrted8fa21Y/W3zgV40zOWpQkNXKQS7wMIES5cuTQVrT5w4MWeakpISfPzjH8fSpUsj4UuWLMErL7+C0YeNztHOeT5Wb/f/vf1/iTI+ffRRkXOqXcoWqgzf1RTma/7eY0C/PqjAdmwFcOihh2LMmDF5z0FH9Morr3RZ3ruCqkqr0KOkCltbtiBuWOjLQFAkISXp7lKSdmsrQEmCNC9ltIs6gPH4GaC28X8rpd8HefeGtONBdxPAGwcmfXVAaI+Ej5g3hkRsLBm3k1gsFovFYrFYe5QYrM1isVgsFovFYrFYLBaLxWKxWCwWi8VisVgsFovFYrFYLBaLxdpldNBBByEIAmRjE80jUhJNG95CRf/Du7AmXQicicO1TXF2gld6XWzkXMSEdpAUIuny7UvPOzJpnigVdP7CCy9gy5YtqKqqcmC5XPInVFIkjFLj2F1pUG0kziMlJ12aSZbKKyKc2OpN1LXgG3+fgvdbxYpUYV42JD6X3oXHYRbR+yJ6vsJJgX6c6K36/9k77zirirOP/2bu3d27FXZpIiAiFsCCBrG8iYpiSZQiloiJQcWCqK9d38CbGAuxoyK2BFBRASuBCKKiINjwRZQmQRRQQYVlKbts33tn3j+mnDnltt29y6Lz8yP33jlzZubMmTPzzHN2vqMWCZqAbc8JGiRGxKJheY2EAzwuXFuCvOFegJgpuHZLKi8vD0899RQuueSSpHEbGhowaNAgLFmyJPMFs/rZ6g9/+AOGDx+OFStWYMGCBVizZg369euHc8891wWLmTBhAqZOnZoWQPftt9/GAw88gNtuuy0TRd9juv/++/Hmm34IaybVVLD2rl27Gn3uAQccgC+++AJFRUXIy8sLhLDHEyEEU6dObXTeVs2rnJzUYNb9+/fHqlWrUgZhHnXUUSmXIUIInixp3g0hgqxk7gn3x3GHkIBzdDhBs8K1AQeuHYJCLkoQMYQ9xzh0KgqRpKwovzUmvhHjNzUYSrMqq5JCta++4Wr0O/pXOPSwQ9GjxwHIys4S+GQFYZZl1IgmE5jtKoMKI0apEAiN9dps2s6TdaA+dBiIPofpmtSVAwICxpkDPlQHqbKV4bvBNVU1uOWGW3z1kU0I/tqmDQhg5gQOjnCXzig4ZQByT/gvRI7uh3C7YnBtxxufnIMZIBXOOXI4Q68jDsUhXM8EwDnDhvUb8emHS7D4vcVYvOADPDdxKjZ9uxl/efQvyMnJkoAlZftTXTkU0ABxrkgd0n7WdU5lzRIHhg1OQCnkvRXnUKIQ29S5j4RoKCUBEaAfSkEBEOoAtsWGOc5vAAhBArepahmybLp8FBwcIXkeIOYC1MxftgxXKyNO2+Kcg1Iqr93flszvCxcuRP/+/VFZWem736lqN2e4cPs2/D4vH/e2bQuzhzSb90GhMD7stA/OLtuWMtB+1KhRGYUP1y1ejIav1unf4f33z1hevrw/+tiVNy0pafY8uhV2w+qyVU7nB8CYVBtwfQdaRzgHGJMdMgGholemXMCqGGegPCTnqIK846DqnA5FtUWdK3W3WVGEvQusM2vWLAwbNqxJafTt2xdvv/12q4BPWgFvvPGGLyy7zQHIKtq/5QvjUgZ9nYDj7yTeYOLAtX3FMH/EtQ6N72Y86GNiGJZjNldxme45AgprfPgBb+6LcPJr2PUtfpx3aVyo4vkXnIf7xt/v2GdcFk5ZlyZUG04/NWP6DOzYvkOnk5+fj/Hjxwfm0dzKDechJxRBTbRGd5gEyjeqLA+AcOLYhJwqDiW4hGoLjpoDNxfV6odri/7XOQYOB66tNgNUMDXPpgguP6THn5uSH/JnAFFjjOGmm27CxIkTwRhLfkIc5efn4+mnn8ZFF13UqPN37NiRNE6bNm0alfYeVbL2kcEuNG2p9ux5rZDSqS0A3F2yZAlOO+20Rs0Hxo0bhzFjx7jfBUnFf4eWOXFw1EfrkBNOfxO78rvu9kG1wz17osNL0xHad9+U8lZK+Y6pvtFTT8rf4t9gNo6FoN6BqR/yXHUO3Ys61C7tC/V44/b8CE8B4XL8IsoPoGYgTjxRF2qeYtwPGV8nSxyPkm8sEi/hdFRQIp0gAXdA2zNGgH637MTfXFaH6//xDabceAj0FHfvuTVNk1FlC5dvwIMvL4a7Y5TflS9G/S+hys681TlH3DVZkYQDCCG3a3/kdjsWQAisbjd2r52Nmu8/BIvWItLhcFRueAfe+1fS/7+R27k/opWloOEcgGaj6z7tcM21TZv3/ZJUEmmHouwiVNSXg0K9q6G+qQFhFJRS4aPkBIwwaYoShOQcgYMhxigoYbo9qL8BEPBsCmj/F9dTGiY3rVY8fj3VIY5drHzMWvI5Z4zpR9X0vXLpNG0NYO277vJvANe1a1f8/ve/90c2LvK000/zgbUBYMSIEfjoow81PD5oHDfT27J1C1atXOU7dMHw4a7hx5WOnCOoHlwFMThhBx18ED7/7HOMHDkyfv5NFOccM2bMyFj6rUVdCrtgTdkuEK8LlXPE5BhGKAGTn5wBjAIEwn/MCdeb6ekN96CGS7HZHph4bqncEJIYDzmXsYkYxI15I3RaIoYz5pp/9yOT0c9eKhs1xQuzsrKysrKysrLaO2TB2lZWVlZWVlZWVlZWVlZWVlZWVlZWVlZWVlZWVlZWVlZWVlZWVlZWVlZWrUa5ubk49NBDsXLlyoTxarctzzBYG8gocMaEawMOoC4hGMALkwmKF7TIywugSVq4gO/eRfgmSU18D+V2CEzt5AEn47PPPksILosP1Q6O4wOhEBMU4D6T62V3mloDtWBec7gZNxZjmkBtxQ8wYYIK4qeiuNPX+bg//D+M++zAwd31rYBfgAGZcS0Kh2IaQF2CYvqpBcEKyKgAPubZrqZGAMI5uEzAm59IzwECZBqu3RKAD6WLL74YEyZMwBdffJE07qeffooZM2bgwgsvbIGSWf1cRSnFUUcdlRCOm5eXh6uvvhoTJkxIK+3bb78d1157LfLyxGYHjLGMgiMzrcWLF2PMmDEtnm9+fn6Tzk8XHEQIQdu2bTFw4EC8/PLL+p61b98+LbD2P/7xDwwdOjStvK0yp6uuugoTJ05MGm/NmjUYMmQI5syZk1K6nTp1QkFBQUrtbL9QCOmjn5IryBL1/vbHcYeYHFODlaFhT02Ba1MQAfCT5xuIP1eYspMocXJhUAAG4rLndPrEi91RwQQNnOPV6urAUu7bdV/87x1jce4F5yJEQxKiLMAt8aDaGtosM1XfOeCyqxR4W9tPnimDA3Z0yhpQja7KNu0wB2zrPUVtXhNwv1XeBsT2xRdeQOnWUl86owoLcEA4rBlUtKQEbc4ejIKzhyBy5OGOjQ4DmsKNjIgJs2G6/IyrEjL9HYSiZ88D0LPnARg+4kLU19fh/XcX4V8vzcQNF96Aeyb9HSUlxaIsGqBN9XxBg6YJEVxtw9bWv2UciboGJQLkpKAfVN9Jou+dCXcSYRSEOsepjh8CJQqsDfnd+U1kProtEaelUjMvokug25YK8bYBH7DdnAqqtmXEA4CDDz4YmzZtwoV/uBBvv/V2k+B3r1RXoT2luK2oSLYBIT0VI0AhKOZ36IRrd+7AO7U1CdMLh8MpbarTWEW/3+QCW7ekWFkZ6pcvz3g+nQv2xX+2rwFjMU/nKp8TrtqOwNoSRsBkPMrFM8sl6Ior4CrEvJvLfpHIOTchBl5btz/RwYip/d4N1iktLcX555/f6PPbtWuHcePG4aqrrmrGUlk1RbW1tXjuued84fn7n9HyhQlUBn2dgOPvJN5gw9/py95rFXrL6PWHykT0GMfkGGpahI7VR+B0AF5Po2PRJbM4CWq3LMPmfwdA5qTuHHcnbrjlBjF+Q9WDc00+qLbsr2IshscnPO5K64YbbsC+KQBXm0ttI8Wo3F0pbAquQGeOxUsJZA8o/mOid5d2CwcDBeXS5ibJ4dqiPpxj8f2QzpdkmyLsTZv8NVbvvfceLrjgAmzfvr3RaRBCcP755+OFF15AdnZ2o9MpLy9PGqddu3aNTj9VNTtgOYPdY0Zkdo3Br3Hin5pB3/vs2bNxzjnnpA1/z8rKwuLFi3HMsZl+7xdPykBUP4l+gVITq20UWDtIrHQrSs88S/9OdMuCwdru+XlW/2PR7p9Pxk+Dc9R/8QUavt4AOJcE/Y6srjbQv1P3ySdguyvA9LswNdvmoF06I/+/jk94na1J+5TkQ99b4p1VeiDalAMKtA3AfLi8Uwr3BFnaHnoAM+PIdIxJiRjiuJGEx5bR7U+k6xwjTnpSH60px7jpG3D7RQekWzU/C63bXIbRE/6NGFf2n4JjK1iy8q95vXnSD0MIACpsEg3hhkzDrG+CUKQYxUeNRPFRV8i0Kaq+fQ+cuTf52v31XBQfcSl4ewK1Ydt1f+yCrPDe+55mT2j/Nj3wxdbPBY+eqJfhcB5PiE0TOQeYPBaiISiQdQwcIe1RZOAIAXpzL+dRJXCeRf3nAkaH6fgaDN+BtF+ZPM4BcCY3qeZMpsX1vED3NvK8EPYsWPvRRx/F9OnTfeGPP/44IpFIoB9YafRVo/HkE0/6xvm1a9fi5JNPxqxZs7D//j1gjnC+9AgwZfIUny03cOBA9D3yCO8eAs75qi7Vpucub7E4pfv+3bF65eqMvsefMGECVqxYkbH0W4s6F+yLNdtXI8YYOAXUDRF+95h4HNQzqfeooGK+SJxN77l8/sSmmAQUEqoNZdUQ+bc4zthLiDGPV88iTNi2PJuY8z4ONaP0bq7nkn9At7KysrKysrKy+pnIgrWtrKysrKysrKysrKysrKysrKysrKysrKysrKysrKysrKysrKysrKysrFqV+vXrlxJYu2WUJpEgraQV+cMNllFAg2AwhHthWGplS3VlmDdecPpBUG0AiLTvG5jq8uXLMX36dFx00UWBx4MWZ3qXqMeDanMJ6zGh2kFpmwsuVXzuiuPEcy2p96TrnOes6NQACu4ADThjnnIFlS5AemGgIfWDQYBk9KJFyAXAzkJwrovmLPjV631lYuq6iALMKKCNsdhQQ39c4AYDpo2fH1x73rx56Nq1K6LRaNK4l19+OYYNG4ZIJBOoUisrRw899BAmTZqE6jiQ1iDV1dUhPz8f4XBYt+fi4mIcdthhOOusszBixAh06NAB4XDrX05SVlaG3/72t80PSkpBJ510UpPOr62tTTluQUEBtm/fHgi16t69O7777ruU07rpppvwyiuvYMiQIfjTn/6Etm3bpnyuVfOrT58+iEQiKbWHuXPn4qabbsLDDz+cUtq/+93v8OqrryaN9000im2MoUMGAPupYBlFHNOuc58VD6NIgLhwbXWeN8REKRIAIRDEZJjivqr/GYCQ8d20gKiEr8TJyJOre8uT92pqsSMAHnba707DpBcmIS83FwpImApUW+Xh4bY4uRIYYGaxcQNnXB8Tl2JcBIfLtvJBuohiQFFfHGX7ee1wx8wW8BjGjfOIY89FGxrw5GNPBdbjpXkFYAByevVCyZWXoXDoIJDsbGl7c4PP6bQSrq5bQjcEfJeDg4JzgeugmlsVAlUIME5AZdwQIYhEIjjjzNNx+pmno6ysDP9+bTYOP+5QdO3ZVV4bMTaYkXWl7oc0tKlR3yAAlccFkJKCEwXAVveDgHIJ3DZB2lCoJuKEcTjfCQGh8nxXbPMbNBA8RB0IlIJqc11++ZtwF+hbt4c4UG1OzDZDAr8rFRUVYc6cOdixYwfuuecevPrKq/jhhx8C20AyPVNViRuLivyLYZ1pDwiAJ4pLsDEaxcf1dSimFNfv3OFL69RTT80orLRi/PiMpZ0070ceBWKxjOdDCUWn/E7YvHuzfAS5Abci+tkxe1jCAE4JGGdG/8ZlH+HMP8WcVgJ2OMDAQEnItUkUiIPJ1aBVAHsjWOfLL79MaQ7qVe/evbFmzZoMlMiqqXrssccCobdte4/YA6WJp1SsuKYkrwwKb7BnM0FXMbzWoC9RI9zrrySG3QOnG5LQLudco49wpROUF5z4nGHbp/dj18opgbHbtm2LN976N/oedaQ8WxtU+priQbU5OObMnoN1xoYMbdu2xa233hqnbJlRdigbeVn5qGqodI3ugIBqM04gNgnhjp0iYeaUU4AwMBnGQJPCtYnyRapjIHBtlKAsP12NXPtEmwzX3gshahUVFRg2bBgWLFjQpHT2228/zJ49G0ceeWSTy5TKJk/t27dvcj6JtCd8RYmUCECZrtKGwptZp9HFa0hhM/rfP/74Y5x77rlpQ7WLi4vx5Zov0alTp2YrS3LJylLzPb1Rlb8CaxtqgJzm8bGx3VyOM40AACAASURBVJXAbucZSnS7vLc2KH7IBN17+zh5idWvz0LV1Od1FDONePteVD77og5Xd1PZ6zm/Ow0F//XrBCVvXerYNg9qwqLnH5wB2vchaoVzBsJlGJdXTk2PEoz4Io7wXRnjPnEeQmcUcjxHbg8ZASeeNLUcv5Cm9urU1NyegEtb58UFpdinJBtXntm1UXW010lW14/bd+OP976K8upaKCCrH4itPpXvQwG3HfC2uGuGX4Q4cFdnMxcY34UHkQCgue0Rq9riKl7Drg2o3vwRcruI56R9URi/PyHzG05kWrFYDBs3bsSGDRuwbds21NTUgBCCgoICdO7cGQcffDA6derUbONKcaQEhTmF2F23WwR4AL6AuG8c0s9r+CWpnBRwKqxNYdMyuRkjkbY5AzgFIwxUIrip6dLg8qk1bHfojfuccpq+b9UdMMNZxZnsPY3+YU9thvvDDz9gzJgxeOGFF3zHbr/99uBNWz3dU+/evXHjTTdi/EN+/9fKlavQt++RuOuuuzDqqlHIyckJLMd3332Hhx58yBUWCoVw34P3OcMwV+MO95s3eorn/GWH+nuPbvt1xcCBA1FSUhKYd1O0efNm3H///Xj88ceTR25GtWnTpsm2tdqMOR1l0Sy0i7THtppSgAEkJHzxqidkalzi4t2GgMkz6RIQm09yzsEIl3NJJsc9Kp8ascGes7WEsbmeLoW42dQh4cN1SCpoc72gv2sBHD+3SsP5OyL3XL2x+rlt8GRlZWVlZWVltTep9f8lpJWVlZWVlZWVlZWVlZWVlZWVlZWVlZWVlZWVlZWVlZWVlZWVlZWVlZXVL0r9+vXDs88+mzBOXYuBtZUyCJ3xLtaXi718wJm45Ym3pD6tQsT5zj2xjGPEtVoNJBQfMjxp0qRAsLYP5gf3AlRvHBcsxQvV1r/d55lQbbXolcu0xG8H2Kfiu+tdLLYL0TBCJIQQDYESCkpowoVxjDMwHkOUxxBjUTSwKKKsQYDEAN+99VSnrhXOnYsmxoI/zrhuO5xwY7Ef0TAhblSIRPnoOA5kSK3lJTodnZex2FCXLRW4drpQmwRqKbh2p06d8Je//AV33HFH0rjV1dUYPnw4Zs2alfFyWf2yFQ6H8dJLL+GCCy5ATU1NWueagL6dO3figw8+wAcffIA///nPAER/UVhYiH322Qf/8z//g5EjRzZr2Zsqxhj69++f8nWHw2GsWbMG5513XtLNOVLRDTfckFI8xhhef/11jBo1Ch06dMCAAQPQuXNnxNKAWubk5ARCtQEBZl68eHHKaVVWVuLdd9/Fu+++i+uuuw5FRUW47LLLUoY1V1dXY+vWrdi1axeKiorQs2fPlPO2Ctahhx6KZcuWpRT3kUcewcCBA3HWWWcljfvPf/4zJbA2A3DTzh14oV1moGaJLGRlDpjQ6qCzvBhF11ECGBxfXzx/aUQsxVgJgSicsoQ9CCksEuAAth3L2rRb/PJazaYlPqPaD5jr+6u+eOGV50GpQmZLiHbaUG0jTNWNAdVWQAhlpwl70F1LREFlCPeEq2vgIJQ6jCiPHU4I0basssM1UBvmlMbYroYAYBzz5s7DhvUbfPUzsbgEeYcfjg4334D8U08R50owir5uCmGrcibhNRQEXMA69Hd5HfJiKCQghyhAkmw3hIMzBgXeIeDgVFxHxw7tcfnoy1BTW4dNP3yPgk4FAghHZHlUe9T1Q4y7YkCv9L0Txyl3WgqhEuIkzxcYEaqvy7H7ASoh2oSo8xREW91zSKiIc4TKY5QKWKUGenNZPmKWz4uDksfiQLXNeRglmmAU17ZXbaCkpATjH3oID0vg9JAhQzF37ty0YIi1nOOBigqMKSpS2aqpjK8f6hEOY/9wGBzAIVlZ+KqhwZXWhRdemHK+6YjX1KD8vvtR/drrGUk/Yd719dj9yKOofG5qi+XZuWBffF/xvfjBAFACwhUelYAhJu4NITKMAVzBqzggYTocDmSHcoBL+Kp5b7mG3jmhDnQHMDpKqJ9KrQ2ss3z5clxyySXYvXs3OOfYscMPf0+mNm3a4PPPP290Oawyp2g0iieeeMIXntv5OGQXH7IHSpRIGfRzAm5fp8uVaPg6gwy/wJ7de9yTqHakQj/oTkwzvhNKfOl7xzLneNmnD8SFamdnZ+PlmS87UG0NFXeuJRFUGwAefegRV5rXXHMN2rRpE5hfJlUcKUZFfQUA08ZV2/IR1zcKAk4oKAdiEIBCsWkMAM7AOBEc0lTh2kRBzC1c26vx48dj7NixqK+vb3QaWVlZuOOOOzB27NhmK1cqG8Dts88+zZafV3HtyFTuazN3fc0J1Pam2Sgon9ntpVi05vK/r1u3DieffHJaPjFAQNjXrv0PihsBwNSX6xp2SJPui/d1HSEEMcZQF6tDTigYEJppNfXumH4LrRT7wuCabLkNUZtD7Ypy5eWKjX+UH0MEijD/piDqTaXpBOBupwAA/0AkjxMvVFt95VA0bQ7D6cXVPMf5VzoxXGUSDVSWWf1PCMApxr++GfmREP54SufGVtXeIVll28qr8Pu7Z2BzWTkgYdrEVS9Uf0rvDDRUm1CAE+d9KaGGT4Z4zoNIm5jeRKfu2x93M7a+598U5ae3/xsHXPYFAI4/DmiH7HBmnpkff/wR1113nSvsnnvuwcEHH9zktGOxGJYsWYK3334bixYtwtKlS5O+r+nWrRsGDx6MK664olk28+hW2B2ra1eIHwQ+uDYBVY4tOJFiAKHS28bBeQyMh0ApF3aqhvsSuVEfAScMBBSMcelvdWx5x5Es0zPeyZsbPepHl3Ntu4rNxYxwCB9kiISaXDfxxDnH+vXrwTlHfX09tm3bhjVr1mD+/PmYO3cuGjx+MkIIxo0bhzFjxqScxz1/vwdffvkl3pr3lu/Y7t27ceONN2L8+PG49dZbcelllzpQZw6UV5Tj3HPOxe7du13njbtnHPr2PSJofwvpB5TobJO8bY7Z8vg+nTvjsF6Hp3wt8fTOO+/g22+/xY4dO/Dtt99i2bJlWLZs2R7Z3OXyyy/HQw89lDxiBtQpfx+UVm8FJwwsRuRzR8T4KftRzjk4YXLEJGAKQM+Y2CRSHmc8JCH3kM+heLgIF5touv10AoivpP4uiKi/8yFcDqHO5nouPyF3zku0SbxLe49pY2VlZWVlZWVlFUcWrG1lZWVlZWVlZWVlZWVlZWVlZWVlZWVlZWVlZWVlZWVlZWVlZWVlZWVl1arUr1+/pHHqdq4Da6gGzcprgRIpZRA6o4HEBlwGHuBM0vJ4oTIJM0whnHuOuEg4/mgEiHQ6GrVbP/Ol+tlnnyEajSIcDhunOekTVxgJjONem64WSwYvnowH1eZchXInTMXkBrSCA+FQGGGahTANO+C4NKTg22FkCWKjVJRFURerQ12sFvUxB4riYXkbEB4D+KPgOwoUpOgyDJr4oBYPqkWDzuJ9sShRLct3UuU6hloUrPLX6es74+RPiAOn8S1K9PFq9g649t/+9jc888wz+P7775PGnT17Nj788EP85je/yXi5rH7ZGjx4MMrKynDeeedh3rx5zZYu5xwVFRWoqKjAZZddhjvuuAOLFi1Cjx49mi2Ppuicc87Bt99+m3L8F198EQcddBBmzpyJgw8+WIBQG6mjjz4aRx11VMI477zzDm677TasWLFCh+3cuRPr1q1LO7+srKy4x37729/i6aefTjtNpYqKCjzyyCNYtWoV3n77bVAaPJ5VVFTg4osvxuzZs112R3Z2Ng488EA8+eSTOOmkkxpdjl+yXn75ZfTp0ydlENrFF1+MsrKyhHFWrlyJ3/72tymXYUVDfSat2Lhpe9BCnnj+X0o+nKLkDJnh3rTNcxVGy2CsgEkbR4UR49NE4sD47S2HmRcJCPu8rh7fNETh1dXXjUaIhiBgEB6IdspQbThhqk4CoNpOffntJpftZVSeaYersrjtbCc+59L2I85GNASKPyXhMoZtqaAn9dF6XHj+H3xlOn7/7rjgofFoc/ZgV1bihnvtVgFzZlzdTQHXEDa+eXUK7AEB51Wb6xAqy8oAGhLADmXjciKBOiIkNzcXB/c8GHX1dahl1ahsqBLtxZyqEQfXBFUHRNnoBFwdJ0TnLexmEY+AOlBsCePRnxpazUFDBmwbEpyt2ojRdgQMSBSSgmqotqhDBY4CNBqTcOc8OOCSZFBtdUzffx4fWme2BSjICoBZs2dh7dq1OPGEE9OCCr9QVYkxRUWuvkFNXbxTKaVX2ndE/y0/ol6WNysrC0OGDEk5z0AxBl5dDVZdDVZaiob1G1D3yRLUzJkDtnNn09JOJe+aGrCqarCybYhu2IC6T/8PNW+8gdi2xGNHc6tdbntk0TCiPArODei+bmUEDAyEqzYnAdqcCUi/bPtOf8IAEjJ6EQYOqrsD3UodMq3RT/O9AqxTW1uLAQMGoLy8vNFpEEIwf/58RCLxNzaz2nOaPHlyoD+hbZ+L90BpUlEmLUS4fZ0ul2JzwrU9lqEyTNRIpjcc8Z5jghG9UmkS1PzwEXaunBwYKysrCzPnzMTxvzleg/W88GckgGoTELw7/10sXer4USORiA+M2FLKCeUgLxxBZUOVskoh+k1hcxFOpZ1ChO3FOSA3jmHcsFWkfcIYAyEclMhtbDjghWsr2yRVuHa8zf5cTQEp+h2DJhOtSKtXr8aQIUOwcePGJqVzwgknYNasWShpBLA4kerq6pLG2XfffZs1T6U9ATOMp0xAtYPSbxJgO9XoTfS/l5aWol+/fmlD4Pfdd1+sWfMlikw7PyMyUjfJ2dx9OFEZquqrkJPbcmDtRtWH+f7M/Iw3Z+P+EdecXyUqQ2Peme0pFRfkwnnHpQYA4RVy3pLJ7bc4h4ZtE7Mm5P/KP2KM9W74tXLkeDetVRMbl/dCxHPZKWZS8eyeIK8UwDnBXdM2AuD44ymZ6YNbi7burMR5d83A+p92wA3VdmDaALTvRoC0IY8R4164tw9R9au/EzhpusKd+5HX/UTQrFywBj9wuvq7RSg6YAAuPKldxupi5cqVeP119wZft9xyS5PS3LBhA5544glMmzYNW7duTevcTZs24cknn8STTz6JYcOGYcKECejWrVujy9IprxPW0ixEeYMPqg0GsWGd3JCPgMn7G5LkXiYeZxpCCNL3QBg4F/5F4WcU/jPdB0i5+j/xBwQCEAzA8USIY1w1B270t9p2BZgEbSufhZiNZM4QjcViOOigg1KK27dvX0yYMCH+u584A0FWVhZef/11jBw5Ei+/9HJgnM2bN+P666/H3XffjSuvvBIjLx+JSCSCoUOGYvkXy11xb7jxetx0842uv5VQnlvdE3ptfub6Kw89F2zXrh0G/XZQStefSA888ADee++9Jqezt6tjXifEOJPTaOLMfZl4JpTfj3DlnxbPktrwkkNsjgkChMABrsD2VPvJ3fM7/ctoftLHzaF93K5DiDMH9A6jUtruVcN70DErKysrKysrK6u9UhasbWVlZWVlZWVlZWVlZWVlZWVlZWVlZWVlZWVlZWVlZWVlZWVlZWVlZWXVqtS3b1+EQiHEYrH4kThD3fbVyN3nmJYrGABnZVWGlvmbi/plNhoiEhcoY0QODE+aaUAY98RwEXDiZherCYZ51dTU4Msvv0Tfvn3lqe6lcE5yTj4pQ7X1b+8VOMcdqDY0UIcbOahll2EaRnYoG2EabhywIgWFaRhhGkZ+Vj5iPIaahhpUR6sQZVFdp2pNtlrUJ7jZJojHWbbL1UJFTZmRR4gDCfAwjESohozJhYoQMDIiF5NzmR7hDpAbCIDaeGA28RYc7i1w7blz5+KII45ICdIybNgwbN26NS6o1sqquZSXl4c333wTF1xwAV555ZWM5LFp0yYcffTR2LRpE/LyWnLTCr8eeeQRzJ49O+X411xzDS644AIAQM+ePfGXv/wFd911V6PyJoTEreNoNIp7770XEydOxLZt2xqVfpASgbWHDh2Kzz//HOeffz7Wr1/f6Dzeffdd9OrVC59//jkKCgp0OGMM11xzDSZPnoxo1A8Erq+vx5o1azBgwAAcccQRWLp0KbKzsxtdjl+ievbsibfeegunnnpqSsD37du3480338SZZ54ZeHzy5Mm48sor04KJ1XCO5fX1aEsp8ihBNeMoZTFsisVQQimOyc5BXhPH2GToQz92hASeZdqFrqOSZ2SGe+MqLJII88O1OYjEtLoVDxplYhfNY15ug/r9WlWV7/q7dOuCwcMGA3Cg2hrFkzJU2whTdZEAqq3nD4a9HDifMNhPLqi2imdAYVy2t3ljePAMxdmshmP9hg04+6xhruOhUAjXXHsN7ht3N8J5uTIpT1kdmq60cyFh0VSU15W3uhgJ3eBUwHoBbZ+6AdsivgI9wwCFcwWKJgS5ObmIIIIslo0qVKMuWutUtc6SGKU2AFmcg1AKDQImwu4WYEoCg2EuAOBEfTfSoqKMFBJSKfOiHCBUtSVxLiWyFBISTmWFEUr15kKUUAE5oWb7Nud56sPTtlxRiHF/4/cbrvleQP/Sq1cvfL/pewwcOBCfLvk0bjqm6jzzZF8/4cpfKAfAvW2KcfMuAfD+zW9+g7Zt26aUXzw1/Oc/2Hp66psbNKeiP/yILccdv0fy9oqAoH1uB/xY+YPRR0tgDphoNgQSxMpBJFCbg4AxDkJFTE4IOBgIQhq0Kn5TA4ztzAe5cef1eKDaA/W359YE1jnllFMaDdUmhGC//fbD3Xffjf79+zepHFaZ0e7du/G3v/3NF55V2A2FPc/eAyVKVRn2cwKOr9PlWvTAtX1l8lp7yeIA/nOM0dkEbGvbyftMuzuGWH05trx/c+AlRXIjmPTsJJw44ERhxVEBdjOh2jwJVJtzjnvvvteV7vDhw9GxY8fAPFtCbXNKUF5XoSxT7SNUhinlADgFJcImY0yCCEUFaDtDw1Y5wIljjYsqdsO1ubRhNFxb3p/mhGvHhRMHGfh7WD/88ANOOukkbNiwoUkA6eLiYrz44otx55VNVUNDQ9I4Xbt2bbb8UqqLRPcxxarMNCi7sUpUruZ8h9FYe6e6uhqHHXYYKisr0zrvpAEn4a233kKO9DN5EYouZfA59b6SE2Gqf5H9O4CaWDU4L06rjkLduoHkJIZxx7u7Qe/Q4KkjDiC0T6ek5aAlJQjv193n+3CApE64GcK9/3MOBiDUvl2ztr1Mq01+jqxELiYP4iqMGFwfc8F1GZfRvO+1DBHzuHagyHz8dokD4hbx/P2bx4umv3I951I5cqgNL5Q/R2x6dOeLG1FRFcXVg7unWkV7jziwcctOXHjPy/hu6y64odqe/7XvjEJAl0PCeSI3H1PHOKGACYqXv4kGagu/jfteUxdPvdNpD+OnN0f7irvjs8cx9OzB6NAmvv+/qZo/f36zpldRUYGDDjqoSRuXKv3rX//C+++/j5kzZ2LAgAGNSoMQgn0LumBj+QYfVBtEPhPceS7ACAglYJyCMA5OOThjiBKOEBy/Irj0PBCAMyb8Z+q5JYDYIEekqnpEIjfwEfG4Zu9zrv4RpzLtb5Q2DOe6zNr/uYc3Jxg+fDhGjRqFk046Kf64lsQsikQimDZtGk74zQm47bbbUF1dHRivrKwM99xzD+655x4UFBS47IX8/Hw89PBDGDnyUtffQfiKIevUtWGEOX4bx7t264rOnTsnLrxVyoqEIyjILkRV/W6AEd2WCYXwwYOBEQewzRkBp0SGcYAx4a+TQG0ux1/GAare1kj/P/fM8wACb/OMt7mee3BW43EjLnjvMW+srKysrKysrKwCZMHaVlZWVlZWVlZWVlZWVlZWVlZWVlZWVlZWVlZWVlZWVlZWVlZWVlZWVlatSrm5uejTpw9WrVqVMF7ttuV7AKytFA/h1RxJGwusXTkmAAvoMimlUrZ4K8PMBfteABXxRnHDpqLBiyYBYMGCBTii7xGBJXDgWOZvozjEWSypvmuwgVEeNy4bSAbVVoC97FA2ckI5DvilhRQiIRRkF6AguwC10Vrsrt+NulitA6njJgjIuC8GAJsQBwykFxnKOJwQCeGOs4CQeFMXkBuiFwvL9DQM0N02UoJrx4HaBP1OppaAax922GG45JJL8OyzzyaNW1ZWhuuvvx4TJ07MaJmsrJQ++uijjKa/Y8cO9O/fH6tWrdpjwPitW7filltuSTl+v3798Pjjj7vC7rzzTkyfPh3ffPNN2vlzzrFr1y5X2A8//IAbbrgBs2fPTgkela6OPvrohMePOuoofPPNN3jmmWdw2WWXNTqfr7/+GoMHD8bChQt12OjRo/HPf/4zpfNXrlyJq6++GpMnT250GX6p+vWvf40HH3wQN98cDObz6vbbb48LQLv77rvTBqzVcY7BZaVxjxdSivNz8/DfhUVo14RnPx760Msvddu0fps6HuLQe0yFK5aK97tCrlIjbggEDMIGMcPjMFYD8/aWjwAoZwwL6mrhVdduXZGdlS0QPwqqbXyKMjvAH5EecRgucOpMZZYSVFsFGce98wjFlOIQ8GXnmr1EMb8d7mTn1JzvPM6xY+dOnHnqWdi8ebMO7nFAD0x9fiqOP96BAwuwNzHSlhBERaghRDKpuORyErWXjOQaqVYlEVcqHEYktWGMzJHJuYQqNqFqMxo1f5DncYKC/EIUoBClO0tRF6p1IN2KlaVsZipLT0S4AO5wSRohjjlOFPKJqsuT16EQ8BK8zokDCubSbqYERKLY1QWIOYyCR6l/RTjnAKWizYjznViq1lR+rtseB6qtvyeAavvS0ffZrZxIDj786EP8ZexfcP/996eUnk5D3jsOd7rmb/X9d7m5uLOCooIxnHHGGSnlY5WaOuR1xObKTaJ9c0G10n2lfuYYOFebRQmwFaEMYrMDZyMn8fwzgIScWT3nAq7NoTeOUrB6LtPTzdRoE60RrPP3cX/HJ5980ujzmwNqZpVZPfDAAygt9dtb7Y+9HSSUGKjZOpRBPyeApHDthOXxls372xywlFNLdQqmXw2Ob0tHj5M/ISj79D5Eq7YGHl62chm67ddNja4ymRSh2nKM/fCDD3ybS4we7QcytqQKsgsQpmE0xBpEF8qFvWJuFGL2t5QAnAuLhhEqPgVtG8qEYYxBmJrx4dqqI+fGMXDEhWtrP6jHH+kyoBHshzTTMw40jxoxVixduhTTpk3D+++/j3Xr1qGmpqZJRaCUYtSoUXj88ccz5tdhjKU0LnXv3j0j+QcqUd2neH+bC6rd1HTShRV7/fVNlQP8TC2taDSKww8/PK0N6CiluO+++3DzLV4fSRp1l8rwkSCe+Q6DxaF4Ov27DOIcVQ2VKMguTLmYHWfNTBon3lgYf3Pa4Dje+ZtZF0U3Xo+im6737OlrvEvzAEvFnJnpMC5B0UzOcRlnPtBlY1Tz5jzUvrcArKICXPpcSVYWaJs2CHXeB+EDD0RWnz4gTdzkrzAvx9M01PtFaSuYdFwNxFaxjQ0iguwPOV4RtVsWANPZwLW14JV6d2f6yDiUl4jr3+qX8C2I+ROV8y94yirKycHw8Mzv8OOOGtz5p0MQos1ws1qJln71Ay596HVsr6iBuF7pH1H/azsQ8lOBt53NyoS5qI4B0PdIAbVVWhyCrB7SqYlw1R6kx44DuZ36I6ddL9RtX+sqb335Rpz7X8UZqg1g27ZtKb3LTEepjvOpaufOnTjzzDOxaNGiRm8S1Tl/X6zf9Y2GaetPCL+AeEydA4QBISoeaS79CeAUnDBwTsAIly2HO3Y8F31cSNmhXFqSRGxwLcYE5Xk0bHvI81U/II+oZ1PNPRjjOo2W2EQ6mebNm4fa2lr89NNPGDZsGCKRSFrna7uaEFx99WhEIhFcfvnlSc8zodo9DuiB+e/Ox377dROPZsAY5Zul6i7RGcOcDSJFSK8+h6R1LVbJ1T7SDrvryrWbjXNhPxEw6QcXW5z6INtyQ3ixMYeai4nzoOfIgNoOlcgNLx23tDMaqptvvifRMr57zSHRttybMwHGs8j9J7WW59TKysrKysrKyip9WbC2lZWVlZWVlZWVlZWVlZWVlZWVlZWVlZWVlZWVlZWVlZWVlZWVlZWVlVWrU79+/ZKCteu2rWih0sRTC0FnXDkmg2s7MRunBCCGJFBtsHpEq+NDG5d8uiSwhI2BaqvzvYss3Zfixmy7odoiPDuUhZxQpFUsjouEI4iEI6iL1aG8bhfqYnXyiFyWyw2QjLEcX33z8G1E1akVw9RcLGgsKtdAMmcRuLk8EZxIiI0brm1C+JLCtX2smqbDtTOtSZMm4V//+pcPrhukJ598Etdddx0OOuigjJfLyurHH3/MeB5r1qzBpEmTMGrUKN8xxhimTp2KV199FdnZ2cjLy0O7du3w5z//GV26dGmW/C+++OKUwQ3FxcX48MMPA4+tWrUKV155JebMmYPDDz8cq1evxo4dO1JK9+ijj8ayZctw5JFH4oorrsCUKVMy2ve89tprKcUbOXIkRowYgezs7EaXZ+XKlfr7woULMWnSpLTOf+6553Dfffehffv2jcr/l6IZM2Zg1qxZWLlyJTZt2oSqqioAQFZWVkpw9s8//xwVFRUoKipyhUejUReguLm0mzE8U1WJObU1mFrSHodmZTUpvSAL2WWfwLRpvcAid3wXPMqI5oVKmYgjE67tTdudvwgx0zJRRomuz8ttmFCxOzDurWNv1dBjAgRCtR1AsoylzSeiy6oySgeqbaYHuG0o0w5X4EKQAHta2d6+NJyNawgImKxxDVXhAAPHn28Z42qz5557LiY/MxmFBQXyZGkzKtsyAK6t0w2Aa4tj6l8jhDh3WQFyCLgA6UDYx1TOtTgxMS1cArYluFvnLnLZp2QfVFZVYldsF6KswWmXTlSRBiHGrVH3T1rtnAhWExHIkJC0yQUgCxLQJOx4QgV8RMC1ZUoM4FReAzgIDbnatQJzESKugRrth3OuQe5u6Je3rHAe7w+lYwAAIABJREFUFu91eL4HyYTrpGLlj7tnHNq0bYOxY8amEFuULbjnCIwKAHiwbTFG7diOU045JbU8rFJSh7wOElLPwBnAqNM/cS5ROYSAMAJCOThj4FT0vFzPzZkAa8t5oYKscglW1feaqz7LOyfVj55//tlKwDq1tbW444470j5P6ZBDLBSqtauhoQEPP/ywL5xmF6HowGF7oESNVQv6OdWQQ5xnL3F5vGVLdMyThnYgOhaWtnn0M+1+4GNVW7H7K/88reeBPfHR/32E/IJ8wOiDCAAmx3pwJIVqg3M8N2WqK+1DDz0UxxyzpzaQdNQ2py22VP0EwpXdCt3HCtgZBygF4WLjBCqvzw3XjgGU6g0MGeegxASTEoD74draz6jtOcOu0P20KpPHT5kiXDteWEuovr4e//73v/H6669jyZIl2Lx5M6LRaLOl36dPH8yZMwc9evRotjSDVFZWllK85ipHk/wxKZ7aWqDaZhqNaaMpn5tCd5+q3TNo0CBs2LAhxRIKLV26FEcedWRa5zRVvs0cuO+LHiV8VSM3cgIHdtfvTgus3Rxqam+lZ7sB79LiNQVz7u/1B3D1TqkZ+tGKRyckjUNychA55WQUXDYSOcYGXekoRAmywhT1DVzPM8TEUl2fujY4sG0xKQFnAKES8mnWi6/mzMFHGQHeDQ6IcJgQY7DSA5s3SSMOAeDb3Mp4S0eg4aWm5+ulhVuw4acaTLz6ULQrahqcvDVo2rsrMPbZd1Df4PKC6O8OVJsIH4sEZYt6UcdlmARug1DZHtS5Jlxb3j/dFzrpq82JVRrOcbeK2xbh5CPaNn9lACgtLcWwYcOwc+fOjKQfpJycHBxzzDE46qij0KVLF2RlZaGqqgrfffcdPv3007h/11FTU4MLL7wQq1evThvgDACFOYUozC7E7nrD/yofDcIAQgkYi4nbDbGpImFEbE6nNtaD3GQPHCAMnAsIMEhIwLNloowz3a44Z9LelBkaPgnA/SiLHLjeAFsGaH+F/iAZnXGlrPLycsyaNQuzZs1C586dcf/99+Oiiy5K2+exZcsWXHXVVXjj32+4wkOhEGKxWMJzN27YiGFDh+HhR8bjpJNPEoGegUnUn3vzBwXSNqeWjDvH27frkNY1xNO1116Ls88+O7jsGzcG+gB+rirJbYdvdn4tNr2Tvm2974TYSQ8gMXDCEYbcMJISgMm+lzvPBKEcQEj4AzkFJTHZF3OI2aHwDhJIeDeh+hkW7zG4Lod4prg0VyTgXvfFapxt4cqysrKysrKysrLao7JgbSsrKysrKysrKysrKysrKysrKysrKysrKysrKysrKysrKysrKysrKyurVqd+/frhueeeSxindtvylilMQpmLszKRvGchNgyQSLPnmQC8kAyqDaBq0/sJU1/0/iINZHBqzQ2uSRWqrRZRes/ToQrSxZ3jnDN9ToiGEQlFNOClNSknlIOOeZ1Q3VCNnXU7EY1F3dVPFEjbAfYQImE+nMhFrwTUZIExrmEBDsjHvHYi4doO5IwSxRRIDa4tkvHDtUWRSUKozZ4C2sQTpRQvv/wyzjjjjKRxGWM466yzsG7duhYomdUvXZFIBDU1NRnP58UXX3SBtdevX4/rrrsO7733Hurq6nzxn3jiCZx44olYsGABKG18v8oYw4IFC1KKGwqF8PHHH8cFMUQiETz//PP696BBgzB37tyUyzF69GhUVlZi9erVKZ3TWA0dOjStOguHw9i0aRO6d++eFEwQpB07duCMM87AEUccgccffzxtQFUsFsMFF1yA9957L+28fykaOXIknn322cBjqUC1AWHvLF26FAMHDnSFv/766ymD5xuj0lgM55eV4h8l7XBCTvqQE1NBcCYNc9K/Tbh2/DRMC8FkBBETSgK3VW7Ctc00zDJIHIr8zTUehyOxhU8832s48Gatv2/ev0d3nHDiCVDWNQGV8AgHqg0IyIuCPygojPMv0Rk1CqoNA5ilIdbQ4cSwhU2AdkI73LCxzfS9dvg7b83HtBemARB99r333oubbrnJOFHAqpxyBdiQcNudPri2AZdy0F5EAnG4to39gG1uNAKi4YycqE1nIM/h8v44c7LC/CLkxnKxvW47qusrZTmIUwJlK5t9uwnYARDigL4TVE31xAVReV84oQ78WhVKwZu45DZJmAjR0CcHLiWqSYBOiLy/CvJJjDJ5gTmqbZkgEi9UO5V5qB/E4+4VvGls+WlL8jQ9SXl7D/O3+zkHfpOTg44FBfjVr36VNJ+k5cjLQ3b//nGPR7/5BixDYCuSk504740bwVKEXTaHIuFc5IZzUROtkf2XaGOMUyhYFZiA6VCFxeFUzE+phORI0C4hXPYB4s5ppD1n4nmAZ0zg5jOnUK28VYJ1du7c2aTx+7rrrmvG0lhlQllZWdhvv/2wdu1aVzirr0DZ0ntR8qubQMO5e6h06SrIimvO5CUBzWPk+YCnrvIA7l493jEYv+Vxwt3RtWljxDeBllJV3y8EZ37g8ZSpk5FfkCftEWKaEyDc2QLPC9XW37nIL8qimPfmPFfaI0aMCLj+lldxpAQ/Vv4AgMuNSBgIHFuDgAKMC58qATinepMVE66tNlAQt4FL7hqT9ov4VDUo+m95J6myY9z3xb0JgmpKng0XWhlcu7S0FNOmTcPcuXOxYsUKbN++PSObdkUiETz22GO44oormj3tIG3cuDGleCUlJU3OK6X6incbU6zqVN+xNP+7mMbnl/JGN/HipVo3SeDaixcvxttvv51aYgAKCwvx9ddfo2PHjqnNKVKce7gUOJQoe1OONQniiK/SnvScwwFEWRTVDdXIy8pLr1xpqlHtTU9buf8zYHhXfhBvGpy5I/qeQ51Wy7zP4XV1qJn3FmrmvYXIaaeh+P57EerUKe10Itlh1DfUA4TKa3e8GWLMYXDZFhwAYnC/R1PHuJxSmJvZUuN84rEtjHA9v4f0WTh+BKdulR8kCNjMjf+NY4Q5Pg59lOP/1pVj8B1L8eiVh+K43on7ZdPv1JpUVVuPsVPewSuLvoTyebjqnQAw60pBtUFkfVCAUv+5GrDthWxT7YPR25WZ0G6VD6TfBUDlt/NRt/0/vrKfPfxKhEPNU6ecc2zZsgXLly/H3Llz8fzzz2P37uCN/ppTlFIMHToUF198MU477TTk5cXv/z777DNce+21+PTTT33H1q9fjylTpuCaa65pVDkidbmoIOXC5yBtVEi3HeFU+hSY2NwLYtMuIn19zIBrc7FjHRjhACcIGVBtEd/xzHL5qGk/Gpc2rvJ/6H1juONLc/lQoe1/4YcVfSxNMLY2hyil+Nvf/qZ/19XVobS0FN988w2WLVumNwFV+umnnzBixAgsWrQITz/9NMLhcEJbQdXYss+WYciQIdiyxfHpEUJw11134dr/vhbTp03HU08/hdWr4r9jW7VqFU479XSMuupKPPDQg4hEIoYd4ymG8olCbNzjlIUbpeLIDTftvYZSPKg2ACxZsuSXBdaOlMDZHo/JvpWBMwJOFQabgBIq/h6HUA2y5xJk78zN1FTNGcucWaFp/xH93MqJok6TkpC/kOYUP2j+F7C5Xly1vqHQysrKysrKysoqRVmwtpWVlZWVlZWVlZWVlZWVlZWVlZWVlZWVlZWVlZWVlZWVlZWVlZWVlZVVq1O/fv2Sxqnb+RVYtKaVwGmaATzj5cC0qBLAFlKAagNA1aaFCXMoLS3F2rVr0ad3b5mc+4JThmp7sAJxodrqOGf6NyEEOaEcZNGshGVtDcrLykNuVi521e5EeV05nKW8YnGhGxzj3DvCOSglYFws8taAbc7kYl0FzjZBAXDWJULA+ZzFiRSpwLWdZDwwG8/6fm+8eL/3tE477TScdtppmD9/ftK4X3/9NcaPH4+bb765BUpm9UvW3LlzMXDgwIyAmEyZ8KPvvvsOhx9+eEKgN+ccixYtwqmnnpoyGDtITzzxRMrg4eeeew69evVKOe38/Py0yrJkyZK04jdW7dq1S/ucLl264IYbbsD48eMblec777yDd955p1HnAsCCBQuwcuVKHHHEEY1O4+eq6dOnx4Vqp6vvvvvOF7Z169ZmSTuRKjnHxdvL8GBxCc7NbRooKsg6NsPiIDIC47s+jR+J4NoKd8OMUHe4icNxA7bhSS+RltXVIxrQLz85+SlkZ2VpYA8hCvKsMD6kxaDaSlRCwXxQbRgVKSso0A4nXEBjvOfJPJXdXV5egetGCxBsfn4+pk2fhkGDB7krSIM1HeiMhmwngmsb9jBM2A2ca/PVgK4/BcdSm8oQCdOWORiQbWXvAtBcbdXgsmk2Omd1xlffrUOo0LlnTsU4QBeFodS3U10rOEKUgjPBd1JtQ50Z0uWGhvOASOiWsv8JQEAd8KTMiBMOCirrUZSbynOoAmdzLjZ24HBgeeaDJstB4bQTfQ+SwHWIcV/M8ET66OOPEh4HgAJZXvWsBKXo72Og54L3nHgiQqEA8EqaCvfogY6zZsY9vmP01aj+9xtNzidIoY4dE+a985ZbUTXjpYzkHU/FkWJU764S0BzGQSjAOBNNkgGcCnAdYxw0BHCBtwLjAiQvGqTYBIvLZ58RDspFXAG+AxRcTs8cVTuVzV+1TR/8sRWAdTp37ozc3NxGbZCTlZWFq666qnEZW7WoBgwY4ANrA8D2ZeOxa81UFB8+Cm0PvQShSPr2f8urGXycCZNXNoCRHZAArm2WKZmF6R59XAMwuEHII873gGe78tvg+dLR/Y8WySpnG7i2TcXmd86I5+qP9CAv4H6rV36JivIK5zAhGD58eJxrb1llh7KRm5WHqvoqWVUElHAJjqTSGqDSlhA2SgghCVgDKBdwbWjYNtX9OgMkvFBYFUybc8qaQ8o+SB8PXZl6JlzbUEvAtVeuXIkXXngBCxYswFdffeWDFmZCQ4YMwcsvvxx307FM6Pvvv08apzlsrqS+r0S3LlkXRpKn39Ig7XTknYclipeSfZPIvk8A104H5p6bm4s1a9agY8eOKZ+TTK75Y5yLMKfPIgA6QI8s3vHHc1zZmGIDF47yul0ZB2unokbDt81L1RcIB6htTp1V7+t9XpJA1zOl2vnzsfXzz9H+uWeQneamSTlZCurpfrvo+q6Py3Dn5ZqejztQXeO8IHtCD1Re20Qdo879cHaMMOKbZfP6fJRvzLGPxOmOl0vkLebzpbvqcdGDy3DJqV1xy3kHI5Ld9D66pfTJmu9x41Pz8N3WciiHFXFBzAE3CNs4TsTGTo4nUHlojLi6HTswbsc2caDbRP/25guwaD3KPrgjsPzn/uHKJtfBVVddhZkzZ6K8vBz19fVNTi8djRgxAnfccQd69OiRUvyjjz4aixYtwuDBgwPfrU6dOrXRYO3CWBF+oj+KW6D2alE+BMScOyM3+iKEgXG5QR+IsEnlc0WFV0LYmYwBNARCGDio4RdUXgiuxwLDYWb4TwHTMOXGYdO3qvf7IdLHl0FRSnHHHXcEHqutrcXrr7+Ov/71r77NUqZMmYLs7Gw8+eSTSfNY/sVyDBw40Ad3nzJlCi6+5GJwcIwaPQpXXnUlPl3yKSZPmowZM2YEbtwLAP94+p9YsXwlZr0xC22L2xr+RzWHgxybjD4asjlwp64JCLJC2UnLb5We8rLyEaZhxFhMvlMh4ITovyVR2+MxLhHbnEn7jMqpPwPnBFyPVQxASPjlufLTez1/6pi64+q9DQFjDJRQEBrsg/ZZKHHsXdffsphDsHnMysrKysrKyspqr1KrBWtXV1dj7Nix2LVr154uilUrVocOHTBu3Djk5OTs6aJYWVlZWVlZWVlZWVlZWVlZWVlZWVlZWVlZWVlZWVlZWVlZWVlZWVk1o/r27QtKKRhj8SNxhrqyVcjd55iWK1hCBSyQbuzpvmOulVwyuv+EdBfTO/i2OJmnCNUGgJrS5UnzW/T+IvTp3RsJodoyj7hQbRfjgLvPN6HaXAC91NEQCSE3nLtXLYIjICiOlCAvKw+l1dvQwBpA5BpSwp3F35SakBmAq4XDAJhc7E0J5AJH4sQjcokipwYXiACcgUiAmV4ECRoXbKNkQs1MuLZr8aFx61s7XHvWrFlo164damtrk8YdM2YMLr30UheQ2MqquXXyySdj/PjxuOmmmzKaT8+ePQGIDRGSQbVNLVy4EKNHj8ZTTz3VqHwfe+yxlOJddtlluOiii9JKW11Ta1NjwNoA8MADD2Dnzp1YuHAhNm3ahGg02swlS6x58+ZZsHaAHnzwwWZLq6yszBd21lln4cYbb0xsH6eo7OzsuDCWKIAbd+7AT7EYrikoDByZKxjDe3W1+DYaRT4h6BgKoRMNic9QCAUu4LFb/rDEJC/TWtWfnkAzBa9FTnwpSR5iYNmIEcMP5/IDrIH/q/fbCX0O64Pj/+s4YUMRB9ZDdBqkxaHaOpaRni8e94SZdrgCRWrIlt8OBwhisRh6dOmB+vp6FBcXY+7cuTj2uGOD5ykGGdexGZVN6YZr6yJKsKPiRREF4PC0AAVIUxAw3RYIhWtCoSA50sjmgj7tcLEUUAeAt9X06n4IFr6/EPv26YxwVhhOuxHpUACcMDAQUE6da6MinRjnGnau4SCEAJwIACU4uLwGKkHoXN4ACiLIMSHRmhX4SUG1jSakWz417HNvmyKyPer5gVMzev6QioLnWu5nPKgtfLX2q6RpHxIWmyPpJmkc4wG/vT3Lmf37J83DKn0VR4qxefdmDdNmXLQXxgRwlYGBMCL8Ozwm2hURd4yrOaoByeGAnG8qiI1Dt5Fnueea+qmQ3g2Znrd33NNgnUMPOxSfLf0srXMIIZg4caKA4Fu1eg0YMABPP/104LFYTRnK/u/v2L7sIRQddB7a9PoDcjsfh8SOwD2txPZZ05N3bADzOUsdrg1P+RJZg3CHE+N30GVyjmjlZl/uN91ykziHqpSN/ghqkHd6H43h03lwCQ4Duu/fHe3bt9c2/zHHHIP99tsvznW3vNrmtMXu+gp5XfJ/3fcJ7KTqvKmEahNQgCgfogATMt2PMzBQUELAuICgMWFySbtSpgcBUAN36k64IoM3QBBVLn2URt/t6sfNPjwojUb6IqPRKObNm4dXXn0FSz5Zgu+//z7ljcKaQ/vuuy9mzpyJY489tsXyVEoFrJ2V1bRNLTMJ1U62UYyO0xoU1K35osR/V5TK8UDD2RslwP5ZtmwZ1q1bF/8kQ1lZWfjkk0/QpUsXHWagSr2PaoKCQM+RzTbC9T9umXmYkQPHGt9YAF1zDvBY/KxnDahqqEJ+Vnqb+DVdGRibVT/sqw5/PsoWz/SGj8nEtm/HtuF/QMeZryHrsMNSPi8UChmNzTuDBAxnhxx81HFnphJ/vPC/+3JkBsafLxMu5/vE6aPUyCh+SF8GEeOkc7Z6Eyg3tSCAAAszmZ44j3GOZ+Zvwvzlpbjrot446Yjmg9xnQjt31+Dv0xdj+oIVYNLfRPTGX/LTgGlD+y2ouGYAhIeg/W8aik11HLHhnAPhFumFXPFEFioPgNWVI5RbLPKT72i3fXAHWNQPCy7uPQwn9eve5LooKyvDtm3bmpxOOjrwwAMxZcoUnHjiiWmfm5OTg6lTp6Jnz56+90rLli1DdXU18vLS35zgkIMPwb+nzULvY3uJe8KYY0xCtgAiN/0jRG7gIqC+DMImFX2bsFO5fErACUJQvkVI/6fztDMm/Wiex5dDbTyjug3lm3DGNh2Xe77vwX40Eongj3/8IwYPHozBgwdj8eLFruNPPfUUhgwZgjPOOCNuGrt27cKwYcN8UO2xY8fi4ksudoURQnDcccfhuOOPw7h7xuHee+7F0089jVgs5kt3yZIlGDZkGN569y1k52S7xijHRyz8SLqHlps2qrHa+k8yp6LsImyv2Q5C5AjDBcCeMwJOCdRMkBDhB2ecS5w9EZvxaX+dgnBzhIjj6zP+ykVCuD0buUsJH7d81hhk/y3GTvWeBa7YxP1AWllZWVlZWVlZ/azVKsHa1dXVGDx4MBYsWLCni2K1F2jt2rV47bXXLFzbysrKysrKysrKysrKysrKysrKysrKysrKysrKysrKysrKysrKyupnpLy8PBx66KFYtWpVwni125a3IrB2MyoRNMFcyO89BHNhWeJVYg5UO04eqZTFONBQsSFhfgDw/qL3cdXoUa7EfDA/YsAzzO/wQ7Xd5zohnOlv4ODICUWQHcpOWr7WqpxQBF0KuqC0aiuqGqocUJgENDJGjN8EYmGwWkrOZAjVCw+dRb4UHByUCACOgvqJxfYMekE5OMBlnAC4tpJY4Kh++OHagB+215rh2nl5eXjiiSdw2WWXJY3b0NCAQYMG4eOPP26Bkln9knXjjTdi6dKlmDFjRsJ4vXr1wp/+9Cfs2rUL7777LtauXZsyILt3796IRqPo06ePb3F8Mj399NMYNmwYTj/99MDjq1evxrp167B582Zs3rwZO3fuxK233orCwkJ88803KeUxefLktMoEAOPGjcPkyZNbHEKRSIQQ/PnPf27UuZRSTJkyRf/+9NNPcfzxx7cY3KY1Qd9ai2pra7Fy5cpmS2/IkCG+sJ49e+Luu+/G//7v/zYp7Ugkgq+//hpdu3bFK6+8gmuvvTbw2XigohzTqyrxZodOCBPgx1gMy+vr8VZtDd6vq0M0QXvLIwSnRHJxXUEhemVlBeKKALisiESEAxOjqD/ljyDT2GtJOBgjJ2cVFpS2RPTFtUnM0BeqqnzHD+h5gAT0iNheqDbRUG1opqPzrwN9bG6oNlfpABI2naIdzt0pcgmr8G5uU1VZjZGXjER9fT3atWuH+fPno++RfXXZ4s5P5E3UIGeimCh+4JmC8hIFXARx4NpEVQ13gIwww510oe1UeUDXM3euUUEaqWHjmnXOOU4ZcAo++vhjtD+kHRRviRAiOU4EXAEeJUiTEoAzBk7ERjiC7UEFKFvfe6d+KREgLC5tbwEtoQ4zhAGg4jqpt3zy+rkEHZvQbA2ngYTOMLhAoRTpg2iIMTdwlyLB2MSBHTt3oLKyMmn6J0ZyEnYV+h47SbvyjvTukzQPq/RVlN0GjAsgEiEEREKsBKQqBsIAUCrA25yCEAnfAQflYt7KZRtnhCOkIVQOnE7PQaVPQACxnDmpI/VbPrOtCKxzzdXX4NJLL005PiEE//jHP3DFFVdksFRWzanzzz8f5eXluPXWW1FRUREYh8fqUL52GsrXTkN2m54oPPAcFB44DDklvVq4tKkqsX3WPFnIQd9gTqYG1w4qX9BvpaBwZfN4z6PgMT8g+YCeB+hTuWm3OIaZTtsF1WaA3iVPAvvatG2DO/9+J64ZdQ0AYOjQoXGud8+oOFKCb3dtlBBBIv2E4jrdUEvpO1S/OAWhDOAUlIi+nnEGihCUrxKgArNNQtK+cjZEELaa8Vv25UTaapwoO8O4twQapucCaqtjHjUWrr1r1y5MmzYNb8x5AyuWr0BpaekegcuGw2GMHTsWd955Z4vnrfTTTz8ljROJRBqdfsah2o04FjftTLuw/RPnuPl6ffTxjge29RSashdqmGobpJS22OZsbv510PyTB0R2TnL6bsfuNKNDzqvAOXbV7kBeVl7SvqM5lWxe5SpKvCE8lW7LBS3nuprUsOadZ6UqkpuLrEMOQVavQxA+8ECEu3dHqFNH0DZtgOwc4VeorkLspy1oWLsWtYs/QN2HHwa+C+VVVdh+5Sh0enc+SIqA3hBV/b0ukRp55MW58+FqCqHaPeMAdW8KZFa8eywx5ynuI2qMk7tuwQRpu9qlzsMprzPucmVWyH+kr8nlH1Npq3Yu0vx+aw0ufXgpTjqiPcZc0AsHdSly1cieVkM0hilvfY5HZ36CXZV1EE+d41+TzjIYhiPENmLuY8QEZiMEECohyAKozUkIJmxbQbaFT4gaYUC0shS7lj6NaPVW1G37D2hWLsKFXRAu6ArOG1Cz6SPfdYRy22HABX9FQW4oY3WVKbVp0wZr1qxp0iYZnTt3xtChQ/HSSy+5whlj+Pbbb9GnT+P8M+s/3ohexx4i/GpUbOwFKJ+X8H8xEBAmfK9cQn0JEf4zAf/lGspLiHj2OWcAQoavQR1XD7zz1AOOxW9+gMPfMxp9MZf+QGL6W/egioqK8Nprr6F3797Yvn2769iYMWNw+umnB24qxsHx17/+1bfRSq9evXD7324Pzkwm06lTJzw64VGMvHwkLh1xaeC7lE8++QR333k3xt1zt7s+lR/TM0aZ8zOAg5K975nbW5SfXYiymjK5iTuTfj8IPzWEr0/4v7mY73HxNyVyyyUoX7z0BCJEFE6bO88P5Z6NN03gthp1pb3G3b4Dol4ASAVvzOTfEF5vlOVk4ItvZWVlZWVlZWW196jVgbWrq6sxaNAgLFy4cE8XxWov0Zw5c3DOOedg5syZFq5tZWVlZWVlZWVlZWVlZWVlZWVlZWVlZWVlZWVlZWVlZWVlZWVlZfUzUr9+/ZKCteu2rWih0qSreNSDZjhdEduAwEXlTrRkC70Czg0CapvlSaBY7c6kcRa9v0ixTmQWnjKYC0pdi0v9UG2X4kC1ASAvKx+hn8FCSkoo9inojB21O7C9pkwuE6cOsoeIxb5Ewm6oBNsRCXyQy4nFfxo2xkDVwkfEQIlcSK4XIapaVCtW48O13UAhtV7fDddWi171YmSjHbRWuPbIkSPx2GOPYcWK5H3NJ598gtdeew3nnXdeC5TM6pes6dOnY+3atfjiiy9c4Tk5ORgyZAjGjx+Pbt26+c5LZQEwIQSnnnoqZsyY4VtQn6omTpyI008/HevXr8ff//53fPTRR/jhhx9QFQCfBQQoO9XFyWPGjGlUmSilmDhxIoYPH96o8zOhvn37oqSkpFnSOvbYY3HWWWdhzpw5zZJeMh1wwAEtks/epIcffhiMsWZJKycnB716BQMWx44di5kzZ2LZsmWNTr+2thaHHHII9t9/f2ystFtlAAAgAElEQVTcuBGRSAT5+fmBz+jmWAxHbPkx7TyqOcecmmosqK3BpJJ2OCEnEtes5a5fQDz7WcV1ffoZJr7U/Pm4Q7z8Ke/voHIofVBbFxhn8NDBbig2JOaFUANIJWAPJoylOaDa8corgDDUfcAxtX0V5rLDjUPql4JrKzt886Yf8Ptzf48Vy1egTZs2eOuttzRU2yxjIri2C1JJgo/pcihINHfupABjOFgr9dupOgXhVpEM4IYM49yFx9ETF+qZp5jHfvPrX2Pdt+vAC5lMioMwgacmhEGAsVW5XbUoq55JrjUB4VQcIwLoxLiAjxAScmxvzgWYW6YFrqCXYj4gmFMiZS7TNW6CLIi6fNm2XE3DsetNWHsi+9yEaqclAkyfNj2lqGfn5ur7m4wRF/Q958AD0y+fVVIVZhdB4/UkVJvJuaOA6AAxzgS8jDP5jFGAMDCJcBfPpEiDcdHeAciWqNq4iudA8U2gjnpyAzd0agVgnREXj8CUKVPw4YcfphT/+uuvt1DtvUyUUlx55ZU466yzMHr0aLzxxhsJ49eXr8f2ZQ9i+7IHkVPSC4UHDkNhz3OQ3bZnC5U4VTXRv5lSFtIPZdg65rOYuEzeUSHotyk1IHPPIeI6HKv1z4W3btmq42jfmmtcIg7cyzwQ5MLlHH/80x/wzORnsGzpMgwaNCjgOvecckI5iGRFUNNQ4/bryX5bWjyABGZD9sOECO4oIQBjACgB5QAHM/yH6l9jVw8oWJoBSYM434QWiirl+gxAAdecL9qeNPvqZAZ+gNauXYvnX3ge7737HtauXZv2pmOZ0HHHHYfZs2ejY8eOe7QcW7duTRonL0XQrVcJQZONeNXhPhw/Qkp2bJptqDmgmboNp5t3Atu9KX539VxFo9Gk45zSpEmTMHDgwJTrI56trw+6CpRiIkmy9nBTjWREQqqLMeM3sAZU1JWjTU7bxInvYamqSPhuLa787+k4b9SsD1l9eqPL2jVAODneKKt3b0ROORmFV49Gw1frsPO2/0H9Z5/54kW/+x67n3gSRbfeklIZuNqdTc491DtEtTEQ8V6ZMUdx7UQlz3OOG8HE9dJL/EOoOgjf5NvnqXI253JCdCsUaf0/e+cd50Vx///XzOd6geM47uAAEVBA+CHoCYpGbGgwdlEwCojGEmNC8o3fxERNTNAIsQRj+doQCzZAKRZErCggigWQroC0O9pxvd9n5vfHzOzOlk+7+1wB58njuM9nd3Z2dnd29z2zt89R6+XEuRwAa9ALQgAuRKfcSit7pqR8+JM1B7B0zT5cMLwbbr34WPTv2TGq/dhS1NY34tWPv8NjC75EYXGFKCv0fUfgFWoTO51bqK3SEwqHVBvO32KfBOQ0W7QNcNTs+RKVm99C9S7nYLqsoQb1h35A/aHQg4Rmn3AThg/Ki8u+yczMROfOnX3nBYNBlJaWxmU9CkJIs6TaiiFDhnjE2gCiGlgtFMMLhmPejPm4/IbLZL0WT7cJoXIAL/kdxH42TigIBxiBJv5ljgG+iOpZ0Lr9lNQXsK+hdj+c+M4JZN2CFcOK6XY8auG4PMjBZ/R+2jagS5cumDx5Mu6++27H9NWrV+Pbb7/FiSee6Flm165dePqppz3T77zzTqveRLpTDB48GJ+t+AyTJlyL+fMXeOY/8vAjuPV3v0HXrl3lPUzrRSVwHCfGnfPbep8eyWQkZsg+aaXK5vIYaBJtWa85bLm2Ombi+Kn7KqzfSq9NIE5Ua2ALCsdt0h4s0z6Z9P5ANTCouJfqvQYy9tXjQ3dM6dft0bRw2WAwGAwGg8HQxrS7FsGGDRuMVNsQM4sWLcL27dvbuhgGg8FgMBgMBoPBYDAYDAaDwWAwGAwGg8FgMBgMBoPBYDAY4khBQUHENLUHVrdCSZoD0X6asbgO136anLfbEqBeSvafHb6AQHXhcoBHlknu378fmzZtkqtwvVAKTTihi+u4v1SbQ5uvsrD+E5KHI0WqrZOdko289K7gnCPIgghyBsaDYJyBcWZ/Z0EwKTpkEPMYEy8MM8bAuBACMMiXiK1vTC4jpIOcif2p/uecyfeG5RHgzuPhfmFWvdRoCwwlLsGF33LthXfffReBQHT1aNKkSaivr2/hEhkMwDfffIOSkhLMnTsXS5cuRXFxMWprazFnzhxfqXa09XLUqFHo3bs3ZsyY0eSyffDBBzjttNNw7LHH4rnnnsOWLVtCSrUV0Qh2KKW46667Yi4PYwwTJ05sEal2UlISxo4di8LCQnDOsWTJElAa3as6U6dOjWtZhgwZEjlRHCCEYPDgwa2yrsMJFd/Eg2MiyF8/+uijmIWebqqrq7FhwwbU1NSgpKQk4jna5PVwjmuKD2Jc8QE8UFGOJysrcE95KX5fcghPVFZgR2NjTJEsCfFbuRH8nAgk5GdbG6z/UNfvcD8zqso9ZQwEAjjjrDOsvCkIKKEuqbZdZvt/TRrYRKm2PdSMc/9wwCHVtoSE2mAnnNvCaSEkhG8c7lyH+PT119/gjNPOwJrVa5CcnIx58+ahoKDAU07HdvogRJTy2BB9+50SW134LPajPXAMkTuXUGofA0K19UqpDsRANESug0jREiVquvOftRwRsiX9h5IABvQ+DjmpOQjyIBhETN7IgwiyoNxjQfHDmRD38KCQeTFuSWKseNv6rbfPmH1ECQGT8i91nNXgQlyKgmw9pWYSAbHrn4azzoQ+PqHicyH1Rogf5zxOuCfNoncWhVynIpkQ5AcSZDm8njzu+uzXhE7qfXTE9RhiJy0xDQRUtjlFO5IxZomiZItTtEMh6z8YmDT82W1WLqbBVus4zgjV3+CR4dpSJc0/J5fRknJ3vdFMTI7lXN+jmRYlH3/8Mfr16xdV2g0bNjRtJYY2p3v37li4cCHeeOMNXxGZH3WHNuHgl1Ox/dVh2P3W5ag98G3khVqdFrZK6f2SXJ8cbr2eiFD7Hmqa/CHEm86KtwgCqV554ZsL37QjA2KL8vQB5Jzxi52xJdqzOy9BKMVbi9/C6/Pntsv2VcfkLKuvkam+RBZEEKofUl7n9c+yL5Fx+9rP5TQA1n0CKu7UehPV/cC++nOt/5Fb/b8K/Rt33/xVVXIPiuKzLCD6DJYsWYLrf3U9BgwYgJSUFAwcOBDTpk7DqlWr2lyq3aFDB8yfPx+ff/55m0u1AeDAgQMR02RkZMSUp9UWCUWkS1CYRd1tpGjnRUKV2fdHBd2x/oRZR8zli7DdTYVzjt/+9rdRpe3SpQuuv/76Jq+ryfhtHpEDk7ralZ40cLZHxWRizVPLERCU1JagkTW2QPG9bfqIuK97PvNCrUNPF4sAPRZIYmJUUm03if37ocvrc5B6wQW+8ytnPgdeWxtVXowHAbirh9bZoh5vOjpB5F2JEADMeiar+nQATccddqf4mDqJXaMcwmirDe+a5k6r6qRLKC2y9RFNEyqmg1oiac4p3vqiCOff+TGumbYMi1btRmMwPoMGRsv2vaW49+VPceItT+OOZz9CYXEl7G2XZSYUjthNbgvhqq/Nb1sJgABAAnDItElA2xfQ8tZ+g2H/B3/F/g/+6pFqR0vpxtcxtGd8nnE+99xzOHjwoO/PqlWr4rKOliA5Odl3enp6epPzPOWUU/DKf19DfX29Fm/K/gb5o+7D6reaDjDHdK7Ho9x+Tq49/bavlWoAOxl0qn48hSPmdFwLuPOaAoAxFRcHm7wf4smll17qO/3DDz/0nf7iCy+isdF570tNTcVll1/mvwL3aSD3T1pqKma9PMv3b4Hq6+sx+9XZnukEfvuda9dTHLFi7dLSUnz11VdYsmQJ5s2bh9dffx3z58/H+++/j7Vr1zZLWB8tqQmpos2m2nvyB7IfkKm/H+HMTqd6/NTfoXDuOM+Y1S+u/x2Jamfb/cjWUtbfpDgOuyXutuJwP0LURYPBYDAYDAbDkcWR2SIwGAwGg8FgMBgMBoPBYDAYDAaDwWAwGAwGg8FgMBgMBoPBYDAc9kQj1q4r2QzWWNMKpWljIr7cRZxvkIXF9eaYezn3O94hs7VnlK571jM3IbULEjOP8kxf+slS50ttmsxPZeuQajuK5nqZVX8BltniFkIo0hLTj9gXKDskdUB+Zg9AybUZsyXbTAj7/ATbXMrOxD6T03XZDVdSP/kiJDhAuJRwa3KbKOXanNsvM1ovvBKnuNFZFdxag/i8eN5cunXrhr/+9a9Rpa2qqsIvf/nLFi6RwSDIysrCFVdcgZEjRyI7Ozts2j179kSV54IFCwA0TxJcW1uLFStWNEn8E46CggKkpaXFtMyePXvQu3dvzJo1K65lSUpKwn333YeqqirMnj0b3bp1AwCce+65mDlzZkhxBAAkJCTgvvvuw+jRo+Napp/97GdxzS8UvXr1ivk4/BQYMGBA3PIaNWpU2PkdOnTA/v3747Y+nWgHkoiVz+vq8FhFOaaWl2FGZSUW1FRjWnkZzty/Fy9VVbnCzfDWUh+tkPUhlEZRl2Trn8V8tz7ZP637+67GIL6pb/CU75qJVyM/P98l5JLyReWHsKRc6n8lVkKzpNp++4mrfKzvzjicUOJYiGtxneaD9F7TZUy5YP4CnHf2edi7dy8IIZgxYwbOOussT/n8yuyHkmtzzZBhy7WdeVhHjTj3tSMVsY8r1fatOpK2fEoXrTnl25R46waRxdN/cjPy0DG1gyXPhoylg6zREodwIuTXYhsZGOFWembtdQ5iBdJSJEmIPZczEFWn5HQQDh5U0TqRcnQi1ueIu9U+hRXPq+OuH5dQ9cpTz/wkqGHSuzIDAKxZsyZ0GslRESRs7hqlqzoBgKamIiFCrGRoOimJKVIOxS2pjt3GtGU64EplJc4Fu21qWezsVqc6Z+SpBGJXYVtED/t/6xrlrbOeQZ6cCZy0oFgnISEBc+fOjSptNOeFof1CCMHll1+Or776CkuXLsWll14a9aAoVbs/wY7Xz0HhkkmoL/0hruViDdVorN4v+1Gb0lYLH6PFBf2+oroJo5Zr+0WBkdL7/QApecM8S65ZvQbffiOk5+qaQyBiKc60mIq4rkkEMt6Q9yZt16elp+H8C34RZvvaDiHWFoOEKGl2UMrT7CH51KAKTJNrM1h3Aqs/kkuhIRyybXuaFvfA3kVqf6m+RfnBFV94pYa+fRHapMrKSsx4ZgYuvvhi9OjeA8lJyRg9ejSef+55bNmypV0MmJeamorjjz8eTzzxBEpKSkJKD9uCkpKSiGmysrKizq/ZfUdNXLxJ/c5aXQ3bPoDyAvLYfvSLn2fV3PETZsM82+m3reHE2+EoLS3Fs896nwX58fzzz0edb6iSeNqOnkdb6tob5l6hN47Vd26FmM58VEKtPWqVxGpPiiUZ59hf3TJ9M80l7PVQ4tljfpdO9/KO5l/rPLshiYnI/u90JPTyPmtk5eWoW7YsqnwaG8TdSaA1MqwVafdx38qibbx42OVMY33WC+/+4OnJkktSgKjYgrjSOfuPnDGPEknrPVZUdTzBIaaG/kO06QScU6xYfxC3PPIFCn73Nu547it8+t3eFpNs7zpQjmcWfYuL/zYbp/3+OTy+8GuUVNTZ5SQBWAJsnx81yBmoFGwjAIKAY5uAAEBlOm5LtQlx7hci09r9SQTla+egtvCbZm1jQ8n3GJjfPp5vthX79u3zTAsEAujdu3eT8zzuuOOQlJCEp/7xNAAOzmSMypRYWz0HZ9Z9TsWegLqmue61XMWtsOZxfabrl+qDAyDWz5hvs8OZi1rSnhZsJ2Lt4447zre9tXHTRs80Do5F73oHxxs+fDhSU1P9V6Auna77EuccSclJ+MeUf/gu9vFHn4TMQ5XFuqJze//SI1Sj9+yzz2LYsGH4+c9/jjFjxuDKK6/E5ZdfjvPOOw9DhgxBZmYm+vfvj8mTJ2Pt2rUtUobUhFS7T06T2Nt9e3a7UPXrQcWuADjstp+zT8/+0QXZkH/7o1KBiGcDzvMZkA1uB/rzDccs4q2LBoPBYDAYDIYji9iHdWsj/pTZoa2LYGhHPFBR3tZFMBgMBoPBYDAYDAaDwWAwGAwGg8FgMBgMBoPBYDAYDAaDwdDCDBkyBJRS8VJiKDhDXfE6pPoIT9of+gvWLbC44+XuUAktK439NbS1IEJhbKoLV3hSpB91DkAoyja94pi+dOlS3HzLzVqZndnGLtXW53NQQpGamOaVLhxhpCemo0eHnthRvkPK9SjAhTCQQ7wQTjgBJwQEHODihXElFBTzGQghtoCcM0CJ+OR0xgFKAMZVtVEyAbFOTsRBJJrYT6zRKefj8mCrvEO5BvyWaw/H8p577sHzzz+P3bt3R0w7b948rFy5EqecckorlMxgiI5oxdqDBg3C1q1bUVPT/gat+Nvf/hbzMuPHj8fOnTvjWo7zzz8fixZ5BQKKa6+9FhMmTMCTTz6JBx98ENu3bwcAJCcn49prr8X06dNbREw9evRoTJgwAS+//HL42KmZTJ48Gffeey+OPfZYXHTRRUayLRk6dGjc8po4cWLENDk5Odi3bx969+6N6urquK07GAxi7NixmDt3bkS5QHJyMurq6nDqqaeioaEBRUVF2Lt3LxobG6NeHwNwZ1kJZldX4bnOndGZ6mLv0MGvX2TAZVxJnG4UzzLu8FNP541dQikZCd6s8d/v0+6fBmrFOrbwSAmeW0Kq7S2ftq1hpNp67E0oAWNM+qFCxOGWoFlMeejB/+Dvf/27le5Pf/4TrrnmGp/yEOe6Q0yz5hFbRA5ix49cyrW18Xjs2FOXUKmmDlEbqTvR7Lzs3aB2sIxhreXtfRcyHnWdJz3Tj0Jdw/eoaawWy/CA2FJZbh4kIBQIgIBJ3YuS8hDGwImYwsBBRXAvwnjOwAhFAByEBKySM84QoFTuN0ixp713wIldf6ztkXWL2PE5JdTaz+5tDRWfe+qW38kVDgI0NjbiwIEDEZMOT0qGz7g82vrDfw7k5sZQMEOspATSUIkqoVLlBIQIOTwnAOPMql8MDJRTIdJmFKCipgOa4IoI0WqABFQLUtYvka+S7lvtT9W+FPZK2G1OGrI+etqY8lpoXWdasP05bty4qNJFK2E2tG8IIRg5ciRGjhyJrVu34umnn8bs2bOxY8eOiMtWbH0TFdveQccBVyN7yK1I6tQv6vVy1oD60q2oP7QBdcUbUCd/N1Ro7SISQEJKNgJpuUhI7YJAWh4S0rogkJorfqflyem5SEjJFnJDe2E0q38zEvrNXsV38pzwj0/dQku/CFBm5iva9/ZRdRpyC8o3z/as6dWXXsUJJ55g979xLu69Km7T+zVVUbgddxAlCoPdj5lA26fqoWNyRzApImOcgUBeW1kQAcoRBMR+oABnBIwyEC6Dcc7ACQGDmMYIB+UiwiGEan2HEPcEGf+onWb1K6q+blffsUK/nqu2gCMdF8fjxx9/xKwXZuG9Je9h08ZNKCsra8E91zSys7MxePBgnH/++Zg4caI1eFd7pLS0NGKaTp06RZVXRKFdpNthhMVDtTdiEkr7lVGvh/r8uF0aXRn5DGajr9cRN4Ro+Nrt2/CxfiSuu+66qNr8WVlZ+MUvwg8cEK5NGAm9TWfB4WovyuuDu4XA3csT13TIvgW9V0C2E7nexgeqG6pRVleGjskdm7QdTaWp+82Rh6ojPrdRx1fPfub6r1aBpKYi89ZbUfLn2z3z6r76GikRBqgDgPrGBmidBS4XO3f9wOezvI/J53B2Bna/A3fcsrw3L+c6XecdIbJ+cTgScz29fmQIAGbdOe2Tnsg+Ent5Aia/B+SBo9a5QohT/1tS0YBZH23HrA9/QFoyxfD+OTh5QC6G9u2MgUd1QnZmCmKhMcjwQ2EJvtu+H19tKcLy9buxrahEqz/Ub1eJD0TfVtXfQ7RparA0lZ6I/LgYLE0JtEU2ATmQmy0WJ3KfEPkdoOD11Shd/VxM2+hHVlYWjurZo9n5HM4s85Hen3rqqc16lkAIwaBBg/DhGx9jwv+OR1Z2Fqh1PtqDuRBCxW+u6joD4xTUGkha9jXI7wE1yJ/VS6iuc86LorMfTNQaPQmx8ne3SZxtGw4gyIJAy4xvGROJiYnIzMxEebnT4eU3qCfnHGtWewcB69+/v50mxvvTWWefhdTUVM/zyE0bN2ntKdV3CvtYqFmaQJlzHLEDrkfDli1bsGXLFjz66KMYM2YMpk+fjp49e8Yt/+SEZDAeFG03TkCJNpASES1HDiol9+LvT8R5KNOKMxSq304MPKkdP+vcU/+rPm07qBX3We08VOezTx8aUwPhmP41g8FgMBgMhp8U7fNpi4scGsBkI9Y2aDxeWYFqM/qPwWAwGAwGg8FgMBgMBoPBYDAYDAaDwWAwGAwGg8FgMBgMRzRpaWkYOHAg1q1bFzZd7YHVh4lYG/DaIGL8e8hIi/NQCdVMr4Qh4joizGT15QjWeGVo6UeNAmuo9oi1V6xY4SiOLpzh8iU3P5mfUwSo9DNqefFDCPlJSLUVaYnp6Jl5FHaU/wjwRoiXEQmIFNVQSkE4QDgFJ0S+NEwtEZ6Qa1NL4keJJtPgEOIzTa5tv7uo3hQOL9dWyMlQB90pR/Qeq5jk2q14qN955x0MHTo0svQFwCWXXIKioiJQ+tN9idfQvujVq1dU6X788Uf07t27RcXMTSEjIwMXXXRRzMvt3bs37mUJJ9VWUErxm9/8Br/5zW+wf/9+pKSkoEOHln8v5sUXX8TDDz+MG2+8EZ999hlKSkpikhxHw2233ea4DmZkZKBPnz6YOnVqRGnSkczw4cPjkk9SUhJOPPHEqNLm5uZi+fLlGDFiBGpra+OyfgAoKyvDF198gf/93//FsmXLHNeDjh074owzzsCVV16Jiy66SNRr7V7MGMPXX3+NX5z/CxQXF0e9zrUN9Thl3150phSTMzognRKkEIJTk5KRSUPf7HV1ELRYhXB7Onelh7ZMCM2JTBt6vQzwFWvf+Osb5blObNErV7JFKyCyShIvqbYeJzu2MZRUW08oP9vxGfPE4Y7lmRBfPD/zeYdU+6yzzsJ9993n2Sd6ef3k2r5l08quJLccuvRW7R59LyjBBpdSRyuRmAYhSCNWUAtNziG+WNIOhz7Nub88YjFXLEsIwdEde2PzoY1gjIMRIRIBAwiRMkkWBCciPhdCkYAlIeYECHKOAJVybS5TUFUyJSGhVsyvJMKW1IdxIefhBFSrchxCoO0UfnERz+uD3/hUfT8RsS+O5Z1nmN9xLioqiiq2ztCase5z1v3d77xOyOkccR2GppMcSAKgpNdKrCPlbVzUc8blwE1Srs2IVMtzUdcJkb810ZQls5J6Hvs8Vf9pch3uPB3VtcJ9joao4q3Chg0bsGnTpqjSmkGajjz69u2Lf//735g2bRq++OILzJ49G3PmzEFhYWHohXgQZRtnoWzjLKTl/wyZx16OzD4XIZDSGayhEo1VRWisLERjVRFqD36HYM1B1B3agPqS78FZffgC8SAaaw6gseYA6iIVnlAkpHTWJNy5SEjLRUJaHhIyeyIxowcSM3sgkJqDuJ1hbrk2YMVLoeXaKrH+2ZWGhJiuRG0Q14+kTsciufNA1BVvcKRc9M4i3P+f+0U5GBdxBZxxi716bk/TVmV9lX2b7VWsHSABpCWko6qhAgABlQOCMCIG8qMIglmxrogohDgNYh8wAkqFRFuItqmUm4l9pIZWUFd3S6Sm3IVSkKgGCxTTbNm2c2A/QN08gjyI5Z8tx2uvvoZly5Zh+7btqKuLWMtblUAggPz8fAwbNgxjxozB5ZdfjpSU2ESlbUllZWXENF26dImYpiWl2nERaqu0rnJYAwBFk0MTXRie/nJ3Pi7hrq9U0NFY1rLy6WePVq69Y8cOvPnmmxHTAcDNN98cVTo/3PG8Z6ZOqIRhM5FJHG1OOJzGdjbqWiQGHlXLERm3UkJQXHMAqQmpSAokhV9hW+O3T+R9y32vcqezb13h23ctScp55wE+Yu3GrVujWr6mQfWP6q1I6yQS9xjokzksZzPs54/QBgGzwxW/nidY+xd6NurEtBow7pOVWH1a+nSRSt45rVG1tL4jCMm0HTYFYW+RWg6w5dpExlUBezsIB6w+F47qOoaP1+zFx2uK5BSG7IwkHJWbgW7ZKeicmYKM1ESkJCWAEo6GIENVbT1KK+twoLQauw+WY9f+MtQHmWsfUThGxXPsN7vHzt3fo0u1ierVc4i2qdwuXZ6tBiKjWpqAPP/VfDmPUJSvn4to6dmrJwafMBibN2zG1i3OenjcccdFnc+RyOrVq7F8+XLP9FtuuaXZeQ8cOBBffPEFHvzDf3DPi/+0BL5gBKBEDuwlYk/OGHhAPDfn8jxXI9JxcDDGEKBEDl6t7gnq3LYH91Oxrt5HofonfJ9zy9Pae30A1KDhDSy+z2ziTX29tz1ZVlbmOyBvx44hBpdwxyFas0vtlcTERPTt29fzt0AHiw+Ky60lQheiZMf9yGcEPiNRFrzxxhv44IMP8Morr8TtmV0iTbL/fkf2WxMw2edOrH5sMf6E6CPkVsjKxQDusv8P1nCTqg3tfA6g+uy51YZ3zSNa5o60XNYxtZw9UGfb9QYaDAaDwWAwGFqT9vm0xWAwGAwGg8FgMBgMBoPBYDAYDAaDwWAwGAwGg8FgMBgMBoPBYABQUFAQUaxdd2BNK5WmJYjiDf9mE0P+TXinrGTdTJ98KNJ6nAlWV+aZtXv3buzauQs9j+rpkWqL0nql2g64ptnm2hKEIDXhpyPVVmQkZaBHZg/sKNshBY7iJXLKhdCMQrwELN5TpwABKAcIAuI1ewIEuXjlnskXyG1/pZDiNFWubedCWk6u3YpmtOOPPx7jx4/HrFmzIqbdv38/brvtNkyfPr0VSmYwRKZnz57IyMiISoC0c+fOVihRbFx66aVNWq5v375RCwyj4bHHHot5mdzc3LitPxqys7PxxhtvWN+LioqwePFivPXWW5g/f/5oAOwAACAASURBVL4nfVJSkq8oIRRuMVRlZSXWrl2LCy+8EP/973/xu9/9DkVFRZgyZQrq6+vxzDPP/CQGGcjJyQGltNlS+j59+sSUfujQoSguLsZVV12FpUuXWsenoqKiyWV47733sHjxYixduhSlpaUoKytDRkYGMjMzkZiY6F1AuxdTSjFs2DCsW78O548+H6tXr456vQ2cY28wiDvKSqxppyYn48XsHCSEuNerVTvCEwivgu7oCaFPtD7refhFzu5w4+u6OuwJBj3prplwDSzBD5GfpL+IEyVDcv4WHqBWlGprG6Pkj9Z5zZ17wSPVlvKMd956B7fefKuVZZcuXfDSyy/Z53qI5oefXDvcdMjt0OXatkROyVNs0RlXeRFu5es82PaOJdQZjyoJh5oPzydnmcKRnJCCnh2OxraSrSIW5xSgQVCIawQhRIoomSgLCQJKVskZAiQAxjko4VIULo4Rp0IaLkThQshtS7VdcklGIJ3FQlMiK7oee3MpgrPFXt40OuoYWcv7xOdauB9etCbT9OzZE4FAAEGf80nnhaoqTM7MRDK89xO1Bboazb1u2iGE5McQF5ICiVKawyBrtRDHcw5GOKheJ7iUqXLIeg7YR1AcOQpY1xtOZC2T/QBUmq3EdU5dczQJD1z3A0sQ5xTrwJm6VXjxxRejSkcpxTPPPNPCpTG0FYQQnHLKKTjllFPw0EMPYdmyZXjhhRcwc6ZP35pGdeEyVBcuw76lf2ylkmpwFpWEmySkCMl2Rg8h3M7sicTMHkjI6IHEzJ5ISO8GQmUsyYNorClGQ+kPqD2wBrUH1yBYcwCB1FwkdjgaKblDkZpbgECKNjCCPGVDy7UBb5Tn7GG0p/tMds3LPf1+7FpwoSPp9m3bcejAIXTOyQao6usS91AObsUgIiddBq0GL9FiK3lJoiQ+bSXGmGeQk8suuwyDBg1qcp4dkzugor4cBAAjDOAiYgnKQT4gr/qqfxAEIEzEv1wbaAEIiLiBcNHPyAMgRA3IoEmyreu5HWP4CoMlHBw11TWY9/o8vLnwTXz99dcoKixqdwOFpaSkoG/fvhg5ciSuvvpqnHrqqYd1G7m62jvAkJuuXbuGnd/aUu2YBMAOEa6zHvoVzrMtDoFkDHGG3mTjzhmhRNtWu89qrrnOlxAhjxXXR9P3rnH11VdHNyhORkbYQZdiJVx7MSR+yQmxB3EJJUgn8vmGuOGIeFS2j4h89qHanepCzhhDUeUeHNWhlx2fHg6oy7frmIY6xu5j0Npi7UCXHNBOncBKShzTg/v2R1y2IcjQ0CjvXdbzK8iapeS5RMo+1Q9xXQ+0Zocl19ZWQvSvRPvNXd/hXMidObfPT/tMFx1LdoufQ9xs5b2XA5xQgAflcgRAACBqm1VJgrKgASghKSHMlmtrLWuHhFS2xQiAksp6HKosxuqtSpbNZZntFrmej+jzoFqnm7Z/PWj7yVq/nZYoAbZVQOePJcnm4vwl8rNDnq2k2oSCICCnUwRrDuHAR39DffEPPuXyZ9eOXairrcMzrzyNwScMxpyX5uIvk/8CADjmmGOizudIo7y8HJMmTfJMHz58OMaNG9fs/NW+Xfv5d9i2cTv6DOgtBm8hcig6KdomjIFQAsrF82td9Mu5jNs5IPTAAXU1EOeZCOLtAWM0rPhfq5vWmcnt/kmoy4Q8R61hDGWCRtbQ7H0RDxoaGnyfI6Snp3umhRrAtaEh/Lb43lfsy52vmJureN7dpIPdlhJ5yymO65ABECL0iy++GG+88QYuueSSZueXQAOyTStl9VKtLc4vAecMnKvBE0QbkXEKqgntxfkn0jJCxRVcxVfW7cKOt6wYVXueoe6R0YbajgElw80HWrur0GAwGAwGg8EQZ4xY22AwGAwGg8FgMBgMBoPBYDAYDAaDwWAwGAwGg8FgMBgMBoPB0G4pKCjACy+8EDZN7YHohX3tE5+3AlthUd+8mpCgYusCz7TUvJMQSM5CIKUjEtJy0VjtfLl9xYoVGNtzrJWt9bIp95dqu2V+1kupmpQmNSE1bjKaw42OyVnIy6jD3spCIQAAASgFmHzdkArBtnCKcflSOWArIAgACiJfOGYytRL8NEeu7RB0WL4z+VrkYSjXnjlzJt58802UlXml8W4eeeQRTJ48Gb17926FkhkMkTnhhBPw2WeftXUxYoYQ0mQhz/HHH4933nknLuWglOLaa6+NS16tSbdu3XDdddfhuuuuQ319Pe644w706NEDI0aMQEFBARISEpCVlRXVdS0cnHNMnjwZ06ZNQ2FhoTV9/vz5mDt3Ls455xxr2o4dOzBr1iwMGDAAF154IVJSUpq17vZCSkpKVJKxcJx55pkxL5OWloY333zTMz0QCDRZKvfWW2/hoosuQlZWFrKysgBEkJ+5PIV5eXn44ssvMG/ePLzz9js4cOAAqqurkdMlB8nJyXjt1deiKseKujrcWVaKaVmdLKWQjjsU1rUmXLmG/IsYquie9O5lCIAP62o8ZenXvx9OOukkEErkeu14S+XY7qXaap1EDK7iWF6KlJ5+8hnc9ofb7PUSgiefehLdunVz7qQQ1SUucm1tmn2w4akjXPfJaWVyTAekZFvLU5/pU++jaX51SumEzqmdcajmgBRLirJTQkFBwXnQHtQGFIwwIeCGLdOWRm37mDEp12YAowTgDJQIqYkaQEdtKCUAbIeWFBXDIR3XB7+xNzd8fO4+ts2Nzznn6NSpEw4ePBg2XS3nuOnQIbyQnRM+P5/PHEAgLS1yYQxNJkASbDEVUSo1bk1T7UnOORiYbLeLlr2QcRMQxsVABFI3xaUozXIeUqLp2fTrAdF8+7L+hqqXoWglsc57770XVborrrgCOTnh67rhyIBSipEjR2LkyJF44IEHcP/99+O///0vamtr27poTYI31qK+9AfUl4YQEkoBJE1MB2uoiirPpI59kJJXgNS8k5CSexKSOw8EoYnaIBF+J7AjKtI++xVaLSLSBeur0Fi9H6xqLxqq9vousmvPLiHWhk/spj5yeS3kWoyjyeNU/2YCDYTfATGwa9cu/O1vf3NMO+aYY5ol1s5M6gB5lQZhdsCglNqif5GJazUnUqzGwFRcJXVrFAxcitRUMGFHJHI/EVtmaMd5Iq0+KMjuPbvx6kuv4L3FS7BhwwaUlpQ2eftaiqysLAwaNAijR4/GhAkT0KtXr7YuUlyJ5hqVn58fcl5rS7WjRbUt7BA4hMSfuLbBLxSOQj4dCTsW11s53GqvWau2Bhyxr0exCLb92pd+cdTXX3+Nzz//PKqyT5s2LWp5vN7Gizrckgn1dot1zfDZ9962pr1/mCZBdQ/coByd8koEFXdagx1xS+uIOtaAospC5Gf2iGq7Y4WH2zvuWaHa4zFWy3BjWHD5bK618RNr8yj64Sqr65zHFvZzMgu136j9Xe/FsX85TyjLr8tVW17lq/dQ6YT6zlVFtCsf1Hd3ej34EI1/Ai7l2vagF2I4XfVVftdXb0m8hViYEPm8lds7QqyegXBxR1dnFKzzhcESqEKtx26NW090rUua3lJ34+6Z069GRNuv2rYTAoCCqAPHqViKqGlqGQpOqLwuSqm2fJ5cuupJlG9aEKbSh2b/vv248oKxmP7kf3DVxHGWWPvoo4+OOa8jgQ0bNuCaa67BmjXOAdE7d+6MV155JS4Di+j79qH/mY7H3v2v+FsBImW/su9ByX7tWigkwOr5tx2VQhNuAwAHlQ/CxVcCEGcfhFvsq4X4AFGxLTzVXK9iDe1ErP3999/7xi3du3d3fOfgyMjI8M1jz549VhoHrsudNcC6a9ACv9iyU6dsx7r1nUcAMHeRVf+wK+/DmdzcXBx33HE49thjcdRRR6Fz587IyMgAIQT19fXYt28fNm/ejOXLl2Pr1q2+eQSDQVx99dX45ptv0L9//2aVhxJq9cupO4JCnHOiI1oI7rn4JIJVeS5x+34h5dri9sTAqRj+nXECSojMn2ptRVhtRvfATJ541/XZN20o/M7bWPsYDQaDwWAwGAxtihFrGwwGg8FgMBgMBoPBYDAYDAaDwWAwGAwGg8FgMBgMBoPBYDAY2i0FBQUR09Qd2gTWWAOakNoKJWqHuN/liuXd32a/B8ZRf2iTZ2r6UaOsl8xTuw5Hxba3HfM/X/E5xo4b6xBRcLj1Btzx25Zqc/nOHYMSdqUkpCJA4iejORzJS8tDdX0VSutKhASCyRf9pGBbCIy4fPGRgHKAEwqKoHiJHEEQQkE4BUEQlAQAMCnTbp5cW6SyJTiHs1w7ISEBr732Gs4///yIaRljGD16NDZv3tzyBTMYouDpp5/GoEGDmizabStuvPFG9OzZs0nL/vznP8fUqVPjUo6HHnoopDzgcCEpKQkPPvigZ3p2dnazxdoKXaoNACUlJRg1ahQGDRqE9PR0rF+/HlVVtkgvKSkJjzzyCG6++ea4rL8tycrKarZYe9KkSfEpDIRYfvXqpg1AM2LECM80t2TKF+1+nJiYiHHjxmHcuHHO+QCem/kcbv/L7Xj8sccRDAbDZjm7ugrDkpJwRVo6/AJdt+9AVxeFkmurdO6iu/MNxT6fMldWVNqSbMJlmESschA1+Im2glik2u74p9lSbe23ko44/HAqjpOGmSAL4h9//yceuv8hRznGjRuHyy67zLM/fHe6a1vcwhVfubZbmqYt662TSh6lBBsqZtVUWNZEKUez3BsyZqXUI9zSN8fxWWvLOLZDrq9Xx14oqytFQ7BBSEEoESIfKehK0GQjAQCcCrkX40wKnjgoZ0LATZgQcMtgmspDA01CKRYjluCKqjqly0dgy0fsjVT7IUx8zkXeqv2lL6+Emx70OhdGrtO3b9+IYm0AWF5XhwsP7scr2TnIlDImZ/sxtEMOSUkR8zc0HUoCUsZPQJXASom2lTDH0u4o6TYD59RK46gjREyh8jPAtfqo6jGEtE2vqz71OJJYJyriJNbp1KlTVOlefvnlmPI1HBlkZ2dj2rRpmDx5Mu655x7MmDEDjY2NbV2s+CIFnNFKtQGgvmwb6su2oXzLXAAASUhBSpehQrSdd5IY2C8tN8TS9snLg/VorNqHxuq9aKzai8aqIgSr96Gxer82bR9YfXnEMh3Yt1/cE7VmtRD3cRXVQV2LHLJNrZ9TfQqQ+GkePv3007jlpeiQ3FGKU0V8wVRcxiHkhYyBUViDsgjNNkT/oLx2C6m4/ZkQBsaEWJ5I8aBbjmbHdMCXX3yF2a/OxrJPl2Hb1m3tTjxPKUW3bt1QUFCASy+9FOPGjUPaET6gR0NDZBFkjx7+cuHWlmpHI9q25I5a2KDEmqpMjnJzbblIhGkTRVUud3YytlHXEHDVpoT17MRKx+08dOHg+++/j1deegXr1q9DfX096uvrkZiQiG753ZCRnoGrrroKnTp1QqdOnZCTk4POnTsjLS0Nw4YNi6rceXl5uPXWW2PfYPe2Isxui9CYt7zEsh0erh7YbUpi3aes9qS6iHPRjtNaldCHK1U/5fUVSKzejy4h70vNoW2Ejn7VXNUrFgeBfGtRWqXuHfL+rM9Up4dl7lTTrA4UyJGv5Dz1gIu7+iu0ZZoEsX9rfVkiW3XiKxE81RKocqv+JyoH+JDppWwYlhTb59wigFOuDeiBjugfEs8NwZkd8cj9ZEtvOUCU2NsurzayCOz2nLs/yGc/OBKo71KWbfWnUWs6UfM1gbboGCRyPgEQAAEFCEFN4bco/mwaWF3k+C8c9bX1uHXSb7H1zm3o3iMfe3YXhh1g4kijvLwcK1aswEsvvYTXXnvN08/bpUsXvPfee+jbt29c1qcLn3dv3Y3Pl6zEqeeNkAMlqH40Igf3Uv0OTA4CI/vGuOqnUHGAeMat6pkVB8i+NLfYl8jYwIpdlfSduM4uPYZwDcrREGywnru3JYsXL/adfvzg4z3TUlJS0K1bNxQVFTmmf/XVVx5ZdrRwcGz/cbtnep++fVQCgV+/jP73JbLNJa5khzczZsxAnz59kJsbXTzBOceXX36J22+/HUuXLvXMr66uxi233IIPP/wwslg6LMTuz4MclFO7bxJOEASz2oIMDEEExQCTsveYWtds1W8I6x6iBi2B1X9tx/JcLh1q+x2DzoTBGkjHfiDQpDjdYDAYDAaDwdB+MWJtg8FgMBgMBoPBYDAYDAaDwWAwGAwGg8FgMBgMBoPBYDAYDAZDu2Xo0KGglIaXgHKGuuJ1SM2L7uX+9kkc39xqkXfs/TLlqC5cAc68Mo30o0aJFJwjtevJHrH2Sy+9hOmPTHe8UOqUonHHb8cLroCUdgkhS2IgCYk0sRnbduTQq+PRqDpYhbpgnXgB0SHY5uKlQ85BCBXvl3MOgIKQIMApqBT9UU7BEARFACBGru1m9OjROPvss/HRRx9FTLtlyxY8/PDD+MMf/tDyBTMYIjBgwADcdttteOCBB9q6KFFz4okn4oknnmjy8meccQaOO+44bNy4sVnlGDt27BF9Ht9///248sorW3Qd69ev951eX1+PX//613jiiSfw0UcfITs7u0XL0ZI0V7yekJCAk08+OU6lAd5++2306tUrorjaj5ycHN/pscq1vRmI+cnJyXh4+sO46cabcNv/3ob3Fr8XNstyrls01Eo82Tq+68Vxu01CpfWb70eqT7xy3Q3XwXa4KsmPr7bJEi+FlGq7lolGqg0Q6MUKJTLWpSNyghS9OJe14zegpq4Wt9z0G8x+dbYjy6ysLEyfPt1Tds96Q+xQP5G2R7pt70RH/dNlZ1adFBYp10q4Nssl2dAqBdf3pHY8HKJyH0lMOCFJgCagV8ejseXQZnBQUK5kIkJ21YggAlxJfSjAxPSAlGBxQoSymjMQLjRXCUTtHbtdFCABcBmfW+I3IufRgJxkx+d2vA5LaGLF5yp+1wRBhBAh7NbObU987/putw9C7h6VEf7vyf/DSSeeFJWccFNDA07dvxer8roiOQr5kFU1aduKio509NOAcS7EU+qfqJLiN6Q0R5fnaCj9tu2t47JNqUQ5tlxH6dHC3XSs+hvVRrg+t4BYZ9WqVVGl+8c//oF77703/gUwHBbk5+fjiSeewG233YapU6di7ty5qKioiDkfSimOOeYYDB482PGTn5+PqqoqFBcX49ChQ9i3bx/27t2Lffv2+X6uqalpga1sOryxFjVFK1FTtNKalpDRHYnpXZGU3R+cNSIxPV/KsouETLtqH4J1JXErw6HikjCxD4El0ebaPVKPtbQBTgI0Pto3xhj+7//+Ly556aQlpoGAgvEgCCgIETFJkDD78ssAEiBSPEjlJVTIs9WgHEpwp+vHHfGJvF80NNTjrQVv4Z0338bXX36DwsLCJrVlWpLk5GT07t0bp59+Oq666iqMPGMkqIwz2lqM2FpEc0yOOuooz7RmSbUjNkG9CWKSakP5aZ1xhTXQkJ7eTbi4IV7xhAqttfXbkm27jMQSgnL7u1xu0aJF+NV1vwo5oM2GDRsAAAsXLmxWUZ988slmLR8K30GYIuHTJOaE2LGmCFBhtdyJLUglVhtTxp5c7W8xjwNi8CRORLzJxfcD1QcQoAnITjk8+7YcdVxri/vtesZbf+BGXuEVINPMyH1xJRU1sM9tfcP0dq6r00gNEhSyf0udmKL9TQhx7aYoOsfCfSd2/eTWfKqlc+etfSdESuXtum035qk4m9Q9i9vLCoFwQNsWIuMZ5hgMg8jrjl0SDjHoF7Q+GW7/EH2fI+xu1TpsvBPldjiV9lTOUuJwKgYbVsfWEm2LAYcJKFhdFQ4snYK6fetClUKujyKj30VIyT0ewepiBKuLUfnDW2AN/oMq/udf/7E+RyvEPRy54YYbsHLlSjQ2NqK0tBT79u0LmXbUqFGYOXNmkwdN9cO9b5/421MYce4pAJyDfNnPsxmoHNRL9FEQK509lpyIUbnromf16arrgeqF0M4b8V3rl1Ro3WLENU21B+qCdUhtw0Hj6+vr8fjjj/vOGzVqlO/0YcOH4c2Fbzqmbd++Hd9+8y1OKDjBnui+BIa4l2zcuBGHig95po84dYQn7rKbUyE7mhFkwcP+b0ZOOeWUmNITQnDyySfjo48+wp/+9Cf85z//8aT5+OOPsWLFCpx22mlNLpf62xyF/Msd63/1jzEGGqBWSsc5qNrKVORgDZgHWV2s5xewBPaW8B5icErxtytiiv13J/Ygp3q901qfzm1hDFQOrhnroHkGg8FgMBgMhvaNEWsbDAaDwdAEqqurQ76oRyk94keVbg2CwWDc//jGHJv2Q1VVVXSjcsdAWlqa9YcoBoPBYDAYDAaDwWAwGAwGg8FgMBgMBoPBYDAYjhzS0tIwcOBArFsX/gXX2gOrD3OxNtBi9qYWQZSzdN2znjkJqV2QkvP/rL8PSfE5LqWlpdizew/yu+dDyfzUpvtLtbkloLGl2gAlAaQEUuK5YYc1lFD0yeqL9cXrwTkDkS8qUiJEfSAcnBBQzsGZnA4OCgpGIF+qZ/LddwrOgwACIITJl+a9cm1AHTpxEIklE5CvHB+hcu2FCxciJycHdXV1EdPefvvtmDRpErKyslq+YAZDBO6//36sXr0a77//fquul1KKCy64AMXFxVixYkVUywwcOBCrVq1q9t8GLly4EAMGDAg/SEcYRowYgVdffbVZZWjvXHHFFTjttNOwfPnyNivDmjVrcNZZZ2HNmjVtVobmsHTpUmzZsqVZeRx99NHxKYyke/fumDJlCu68886YlktJCR9bRS3XBvzvyVrcN3DgQLy76F18+OGHeP2N17Fnzx68/dbbnkUqPeevN252T+HuGcon5J7vU9RwUTkBkOZzXaquqpayFaLFtUr5o0nApHAprFRbk0NHJ9WGRxrhR1iptiV8UTJIkbK0rAxjx4zFZ0s/8+R39913Iy8vT19xxGPuneUvSHPvM5W/LovTxc/69qnlHduur8MSbOtSbqdow1Eiy+FEQleMEHROzUHH5L0orS8TMbLMXTl5gkQIQQg4GCDi9ICQaIMxUAoQErCKwTizBr+hJABwAgYhA2EAAlwIf4iUZHHGIT6qfUUd54QeU3vk2u542+c4+omRI0rvXPVk8PGD8fPRP8fidxdHtU9rOcfvS0vwZKfOjiz1355VNjEGMEQH50qOwywhoSXJhmg/KnGl0sIzLiSrdp3m9jUJyrHDrXalLdeR57yUc+sSHcA5wABUHq7pocQ6jjZpnBuVmzZtQmVlZVRp//Wvf2Hw4MEYN25cXMtgOLw45phj8Oyzz+Kxxx7DokWL8Nprr+Htt99GbW2tlYZSim7duqF79+7o3r07evfubQm0Bw4ciNRUf0lbenp6VLI/zjkqKyst0bYu3t62bRsOHTqEHTt2YMeOHVHX75agsXIPGiv3oGbf1y2+rjPPPBNjrrxcG2hOXtdcfVnWIBZSnOfo6yRqGpBAm695YIzhjjvuwMqVKyMnjhECgrTENJTXlYNwFW8wiN5DJdokYDLe4JyJ7kfIfaD6dMHlclReu8W0g/sO4vVXX8cHiz/AxvWbUFJSEvf3DZtLx44dMeC4ATjv3PMwYeIE9O3bt62L1KYcOuQVH/rRu3dvx/dmSbUj4B2ox/9e7y2BJtS0Bv0ksn3kinH9hJkRAtCYJdAanjjEJyuPZFtrxylBoUozdsxYLFiwoMnliZZjjz0Wl1xySczL6e2HqLv2VYhInM8VpIUx7DrsDMTyTBvIixDZhiLEMyCCuroRAiktVvEnATgFCAclBHsrCkFBkJXSKcY90TK4B9Hy0rTnkq0t1uaVlQge8IrhA926RVz2UEUYV4G7M0iXUIOqifDt6FJ9BFwt55c98S6j8nasS1sHca7TKde2hhnT0jJZVibF7+K5n1iCajmpu3QABEFbrg3IiiIHSeJUFpOpriHY10wqey8sr6ndzwGrU0E7o7meSJbZfQF1HwT3TqSqB83xQ+Q8cR5SSMM5lGxbDCosxNriEFGUr52DsrUvg7NG73o0MvtdiuxhvwFNzpJ9fRSEE3QZ8RfUFm/Evvd/j8bqAyGX79SpfZz/LcGPP/4YcgBNAMjMzMT555+PG2+8Eeecc07YAemagvs5a3lJOeY+9QbG/voKMSgdodbgCNagXlyJ4e2hBB0yba0vQsXuRPVDqBjB3SchvtkF0dLa7QCVSp2FzmttU8XaDz30ECoqKvCXv/wlYj9+OO677z5s27bNM/3kk09Gnz59fJe58IILPWJtALj3X/fijXlvRFyntSfkrpg5Y6Zvuksvv9SxjLpX2/cx1x1NHreGYD1SEn6afzdCKcWDDz6I7du3Y/78+Z75L730UrPE2kEetNp2nDFwKoZOsv7ORz+7ONeu9c6wWbWfLdm9PBMZOMQA7gSUippi9flbdz3v35uIL3bftiqPdQ47SmFPCPX3KAaDwWAwGAyGwxsj1jYYDAaDoQmMHDkSX3/t/8cWBQUF+Oqrr1q5REceGzduxODBg+Oa55AhQ7B69eq45mloGn379g07CmlTKCoqQteuXeOap8FgMBgMBoPBYDAYDAaDwWAwGAwGg8FgMBgMhvZBQUFBRLF23YHDU8J4eGK/CFdd6JWjpvca5VBXJHcZgkByJwTrShzp3n33XfzqV9fbMj/HGmzZny7Vtl93FS+8pSbG/sLpkU5aYhq6Z+RjV9lOECpfR+QcjAiBtjTYaEdIiDYoF7MCIPZr+ISCgoFxCkrEC40euTZkXkrYoY6+kkuQZsq1XbKi9iLXzsjIwKOPPoqbbropYtr6+npceOGFWLZsWcsWymCIkiVLluCGG27As896B0eIhVmzZuGmm25CTU1oOcnAgQPxzDPP4NRTT7Wm5ebm4sCB0OIJAOjTpw/WrFnTbKk2IMQ+kyZNwsyZ/i/ph+L444/H008/jZNPPrnZZTgcePvtt5GXl4f6+vo2K8PatWuxaNEi/OIXv2izMjSFjz/+GOecc06zNqx9rAAAIABJREFU8xk5cmQcSuPkjjvuQHV1NR566CGHiDEctbW1mDx5Mh555JGQaaKSawOh78kub9M555xj7cPExEQEg0FH8nRCfFRP/lP01Vq/dd8QPIv5Ei6UyPCRLnz0wUf2CjTZqxWrEFjxjUeqrXsgmiTVjhz4hJVqixmWzEKtoKamBr847xf49ptvPfn169cPv731Vp8V+RUQzoPjmWVLMtzTnUJs+ArU1LJ+9TKsYJvDGXPqxSb+laQperw+WX3w9b6vwYhUUDEKAgJCCQgX0TiT0iogAMKYEIgQKSIBA5PbTaXQScXahHApktL0WoSCMyZ+K5kPYN9TlWBb2yfu+Nzat25xkHJ2+bmutPyiCcYZY3j8scfxwAMPoKiwKKZ9+nFtLdY31GNQYpJDzqLW7xS2AKyh7e5tPwUadbmOtddd2hxuS1XVNMY5KHGod+z0sBqL0GVukHIdEP26QeAbMWrXRnVtiCTWaSlCCY5DMWnSJCPWNgAQdWfMmDEYM2YMKioqsGHDBhBC0KNHD+Tl5SEQCLTYugkhyMzMRGZmJo455piQ6TjnKCkpwc6dOy3R9o4dOxzf9+/f77tsamoqhgwZghNPPBHbtm1Dx44dUV5ejpUrV6KkpMR3mbbi2P7H4tXZryAxKdEWazM47pcqsHLEXVq8JaRwYj4lVA541zQOHjyIxYsX49FHH8WXX37Z5HwikZ6YjrLaUqs/UFyFA0KEJvsbCcSAfAxCWimv8lKRBnB5lf5u9XdYMGchPv/sc2z/YXvYvoS2gFKK3NxcFBQU4OKLL8bYcWPRoUOHti5Wu2L79u1RpcvJybE+N1uqHWZxP6l2xMUt+Z/6qkv/nPJXj1Db5xlGqOI7Y+PoICFWxD3zXeVQcQ4hljQUHNizew8KCk7CoeLohOjN5cUXX7TKEw9RobfF75qp40po+bUJNAm2nU5vO6p2uTqeXF+xCjvlRPt/WANmEW5rfgmEYHt3+S5wcHRKyW7q5rcJ9qZr54X1cM5+Tge0vli77utvfKcnDhgQcdl9Ja4BQOwHU9A7GkTd1dPoFUu1YwBHhZMyXUDVFW0WVaZevYdKL4d7kmu+JoonhIJr+1yvkXb+Kq5gAAmI53mqdhICztVAW7LvQcm1rTKLuzYhDGpgMCHql/nrl0RNZi8G23W2xIl7XxHuqVuOCqUdD3ur9O1TP6pNJ78TCltebgu1LRk3oQAoGop/wIFPpiBYXYxwJHXuh86n3I6UvP8H0QPjXBc4R0rOQHS/5BUULfk96os3+OaTkZERdj1HMt27d0dBQQF69erVItJav9hszuNzcfn1l4AmBSyhrzWoi3yuzVUfBDi4VcdFvVbybWLdOFS4oOq1Nvicq5/MOsVjQVb92sZaIDn2fVBRUYF//vOfeP755/H3v/8d48ePR1JSUkx5zJkzB1OmTPGd96c//clVXPtcvfLKK/DHP/7RM7DSwgUL8dKslzB+wngxQdtPHuSpvXbtWjz1xFOe2aeediqGDB1ipfPk4bjWKokzUNsgnn1k4qcbvxNC8MADD2DBggWe/fbxxx83K++GYD04hxwADwC4HGBJtYFhXesteTa3+/hsmba711CeZfL044Rbf4fCuc8AenJd1gDvnn2gf4EW4zmfAbgHqXH0fXNteTQ1njcYDAaDwWAwtAVGrG0wHMZwzrF//35s27YNRUVFOHToEOrq6sA5R0JCAtLT09G5c2d0794dffr0QWZmZlsX2WAwGAzthLq6OqxZswabNm3Cnj17UFZWhsbGRiQmJqJTp07o0aMHBg0ahEGDBiEhwYSMBoPBYDAYDAaDwWAwGAwGg8FgMBgMBoPBYDAY2paCggK88MILYdPUHjADrrcO9otjrL4cwRqvGDW95yjHd0ITkN5rFMq3zHVMv/eee/GrG653vDvtkPn5SLU5Z+JlO86RnJDcLAHNkUx+RnccrDmAqvoqcCnUI3L/gQbAudIAcAABIc8mQq4dJBQBzjRfHgUlSq4N+dK9ypPI48MBCHmfeDFZvbiovVwvX0hWL1x65NpKvs1Vvq4XGF0vL7oFjJ4XFaN/xzEkahtDceONN+KRRx6JKP4HgOXLl2PBggW49NJLm18wgyEOzJgxA+eccw4mTpyIxsbGmJfv06cPxo8fj5NOOgkTJ07EmjVrhFBG/vTu3dsj1Fbcdddd+P3vfx8y7x49emD9+vVx/fvFp556Ct9++y2+/dYrh3VTUFCAGTNmYOjQoXFb/+FAVlYWlixZgiuvvDKi+LwlmTdv3mEn1v7rX/8anWQ6AhMnToxDabzce++9mDJlCnr06IGioujktY899hh+97vf4dhjjw2ZJt5ybcXRRx+NrVu3OqaVMBZiEf9M3Gohl2/DITtqypHL95FY6mJLh1TbcsAS57wYpdo6Tu+SM51bHO1IrMoiZ7njcGdGHPfdM9VXqg0AM+67D4Fw1+kYj7uYRTzliEaubaXTRdu6BI/b+ThiSOJcj0OOE2r/hxBuhyM1MQ1dUrtgf80+EAAMBOAMlAGUBMAQBCEJUjDCwEBAOAMjBFTF5URtAwVjQi6ii35EhM5AaACcCWmQZSQBF0JuruJbasfecp/4ybUtAZIusrFdVvZ+VPsPzumh9yHQ2NiInt174uDBgzHvT5E/8LuSEnyYmxcxLQHAqqubtB5DdDSwBluIw6UkhwDqZBcCbSlbYxycqvOPa+IdW64DTbwDJbiSdc8jf3dhy62cddBXxBNCrKMLdeIl1unVqxcGDhyIDRv8xWtuamtrsWrVKgwbNizqdRiOfDIzM9vloD+EEGRnZyM7O9u3DcU5R01NDXbt2oXi4mJkZGSgQ4cO6NixIzp06OA7mBJjDN//8D0+//xzrFy5Eis/X4l169aBsZaXeFJKkZeXh7yuecjvlo/8/Hx0ze+K8eOvQVZ2lh0/+Qw0IdWSgHV/FNdAMUVTiBECGqNocObMmZgzZw7Kysqwc+dOFBYWNnkbYyE9MQNMRCAAJwgCzniMAYwCBFRen4VQuyHI8OF7H+H9t97Ht6tWY2/hXgQbg+FX1sokJSWh19G9cNqpp+HKsVfi3PPOBSW0RSSQRwo7duyImIZSap3XrSnV9pvml8JP9OgeGMYR9+rmP9c6SIhy+Jc3/ETRPPTPy28gIk+sTZzb9Pe7/oYH7n+wVa6bAHDyySc77lHNkWuHbkp624uO+ZroN2SDXz6zgIwvOQAwV/+BFKUSazAqFQuKbSLcLomoJhSEcKs9L1ZBsLN8JxpZI7qk5TZpP7QLwrTfV3/7Lc4acXarFaVm4ULf6cmnjoi47M7vVQxOHG1/T0UjIb+4ptn9DsTVULFEu4Br3xFYjRrHDL/vamF3O8TZdhH1kEKItKl4dkcICBfTOKHQxtoCIcwl16YiD8IhZNSAbaSXg2mobeQMXJ1b3M5PDtELe6ABec2Rz3JtdNm2vql+ZzzRrnGWyl5uvxxYTPvsEWpbImwCHqzHwc/uR82uLxCyMgOgiWnIOuFGdBg4FoQmyH2jCqnKozpLKAJpeeh+0QvYv/QOVG1/35NfcnITbMlHCJs2bcLtt9+O22+/HWeeeSbuuece/OxnP4tb/ikpKZ5pDXUNePzuJ/E/U38PJfCFdl+1hNrqn9U/Bti9EYCqj9Zzaqv+ca0vAnKQO/tO4Ljn+fTDyhw85a4P1lkC4aawY8cO/OpXv8Kdd96Jm266CRMmTAg7IBIgBuf517/+hYcffth3/s9+9jNcfvnlIZfv2LEj/njbHzHln14p94033CgGhrpijGeeNfCQPDZbtmzGZZdc5hnklRCCafdPtfp1nPtN5eHKnADgBHvKd6F7h54hy/5ToW/fvhg+fDi++OILx/QtW7agtrbW9xyKhrpgnXamuAc1tP+3jpN+BDmXY5Rwa4Ama2ki/tZEnAbc0a8n5PeiNWrFZ9p5p/oTAwgx4Jge4IUgXgPCGAwGg8FgMBjaB8aSaDAcRnDO8d133+Gdd97Bp59+ilWrVqG4OPyoeDq9evXCCSecgBEjRuDMM89EQUFBi45IbTAYDIc7b775pqdDtrW59NJL4/ZiSFVVFWbPno3XXnsNn376Kerq6iIuk5mZiXPPPRfXXHMNLr74YiPZNhgMBoPBYDAYDAaDwWAwGAwGg8FgMBgMBoPB0CYUFBRETFN3aDN4Yy1IQtNeBjNEg/Ots5qiz31TpfY4wzMt/ahzPWLtPbv3YPPmzejXv798F1u9ICfXReS73XC/kCderEwO/HRfTI6GPh2Pwdr9qxEEA+ccVNmuGUCpkJoR9cI5p9Y76bpcG5CvwXMKSpl8SV9MFaJt9eK8eqFfyrXBQZXDArbQwnrvPpJcG+Hl2oBX1hdW3teCLF68GL169UIwGFkONGHCBBQXFyMpKakVSmYwROaXv/wlhg8fjhEjRsQsUn7yyScBAAMGDMCXX34Z07K//e1vsWTJEnz44YfIyMhAVlYWcnNz0b17d/Tq1Qt33313k1/uDkVCQgK++eYb/M///I+vNIAQglNOOQUzZ87EgAED4rruw4kzzjgDe/fuxV133YUHHnigSdL15rJq1apWX2dzUOLL5hIIBHD66afHoUT+UEqxYcMG5OTkRHXP4pzjoosuwqZNm8Km80iMQ2aoFnBn4JoPIDU11bP4Y5UVuD4jA51pwGcRn0zgDB8cDgXlwtEThSiir4MLwKBE7738u+++Q31dPZKTk50xCbcFX5Zc2zJ4aXlHkGr7CsSilGpbQhmXxMSdpT7AzZq1azH9oenedQL45/CT8bMwkhVHGQD/4x6iyoSSazvKpy2v10HrM2whrp5VqFjRV7Ktl1UvS3TePNdCBL2yemNf9T4EOQclbsFUAIQFARIQG0ak2Y1BWkUIAur4EQaQgGgdcQ5CtShYCUpAhOSHKzEclbEyB+HU2l7h3fYKiEWR7TPHFmk5dpq/ZyxKfn3zr5ss1Vbs1a5l4Q4LBxAsK2vWugzhqW+sg6hwSmoj6ieDFGpryh1NZWULddRnKNE2pARLCg2p1F1ZbUyBGuRJiSh1+ZpHbtUOWLx4MY455pio31N6+eWXjVjbcERACEFaWhr69esX9TKUUvTv1x/9+/XHpGsnAQSoKK/AqlWrsHLlSny+8nN8sfKLmO4lhBDk5uaiW35XdM3rhvz8fOR3z0e3bt3QtVtXdMvvhm7duiE3NxcJiQl23KTFRyAQ7krZV6X3ZYpp3LpHijjEpZTksPrIAjS2d7s3bNiA9957L6Zl4kF6Yjo4Z2BSnB2A3A4IOZrqGSw5VIIPFnyA5e8vx5b136P0UGlcBh+KJ5mZmejfvz/OGXUOJkycgAH9Zds/XAPA4GD37t0R0yQmJgKIoo0Y6RYdToDnO9PZ+PBPo7dfidZGcrVrXe0Vb166NpDY7atIhGpg+szSk+jrF6V1tpkI7FidMYbR547G0qVLoyhQfCCE4JVXXvFM9xWNxtAOtBcIsXPVYfRp+4HbAlSVv5jsaQS7+jXsh1JqsATruYWSrFICygi4altZ+csBB6WsmHCC3RW7UResQ4/MI0T0Kc+N+XPn4+7b78bevXsjLsJKS0Gzspq12sYdO1E9b75neiAvD0knnBBx+a3ffgqgj7MmEW7VE0/nEAHsgarcllyf+qjay/alJURVJ67f+nTuk05+lpXZGsDDSq7EwG65NgAuVdBh5doisBEfmexX4EImL9dNiBhYgxO5diXYtq6dHACVkm2xjFgXlZ9ccZQVX4XeO7aAXKUkIMQt0Sb2j+w3ISCQD0IBTlD5/bsoWfUUeDB8+yu99znIHv4HJKR1kXnZ5zSIzJcTrTEqtpsEUtD1rAdxKOtxlHz7tCPPI9nh069fP5SWlgIQg6YVFxejsLDQdyCHTz75BKeffjpuv/123Hfffb4D6sRKqH378fxPcO1tE5CT28UWaXMOBiGudgxyI+Hc/i76I1Q8rzrN3Heh0MGJkHELiGtB7ZSVE+QUDlQ3VCMjKSOGPeBl7969mDJlCqZMmYLjjjsOp59+OgYNGoT8/HykpqaisrISW7duxbJly/Dhhx+G7JPo2LEjnn/++YiDad7+5z9j7py52Lhxo2N6Q0MDxo0dhxtuuAF3/f0u9OjRw7NsZWUlZsx4FlP+MQWVlZWe+XfcdQeGnTwMXD9U7k59+MSZnGNX+S5kpWaHLPdPiZNOOskj1uaco6ioCL17925SnjWNNbDOIeuWKfvzZP+e6ttz9wPKAkB7/GH1+1lhNOPiGmzdl/V0oo+RqAmu26jvwI8RYk/H8u2s/9BgMBgMBoPB0HSMGdFgOAwoKSnBs88+ixkzZmDz5s1NzmfHjh3YsWMHFixYAADIycnBxRdfjGuuuQZnnnlmXDqiDAaD4Uji+uuvj2kAg5agoqICGRnN6xBvaGjAo48+iqlTp8b8x6cVFRWYN28e5s2bhz59+uDee+/FVVddZToHDQaDwWAwGAwGg8FgMBgMBoPBYDAYDAaDwWAwtCpDhw4FpdT3pUwLHkRt8Tqk5p3UegX7SeF964wkZvqmDNYeQiC5o2PZ9F4/B03KBKuvcKR96omn8dD0h2wRDWC96GZ5DLj+Ip54OS4tIa25G3TEk5GUgS5pXbCveh9AKDjjAA1YbghO7FfQQTgCABgDOBWSnCChCICDgMkXG20JH0BAOBfyHCXX5uKFR6IkZtqLlYRqB5XoryDb8jM1S728GI1c201byLW7d++OP//5z5g6dWrEtJWVlRg/fjzmzJnTCiUzGKKjb9++KCwsxLnnnotPPvkkYnpCCK688kqce+65TV4npRRvv/12k5dvDtOnT8eYMWPw73//G8FgELm5uejRoweuu+469O3bt03K1N6glOK+++7DH//4R0ycOBHr169HaWkpqqurwTmPSsrcHLZv396i+cebadOmhY9Ro6Rnz54t/k5HVlYWxo8fjxdeeCGq9Js3b8aTTz6JX//61xHTRhJuWIS6l2sOodHnj8a6des8SSYWH8TCLnnWy3BeUVHoKe5Vck2sQGKQLCgGSlmcTkNDAzas34ATTzzRWQYpWPKValuCFbuEkaTalqSFEEeRPYIwK/xyCUcsyTasHeQe4CbIgrj15lt9z/dbMjLx+7/+JXqpusjSWXj1OYxUzW+bHLI113HT66AjhnSXUa5XX4d7n/Ow9uwYY02ZPDUhFblpudhXtU8OesMdR93+RMCZkJEwVVzCwZiUaMvjRYmS/gCEimPHOcAIA6UBa5upJRvX/iPEGZZzOAa+Ifp8NfAN12Jz3RSm6pnfflTxPDgaGxvx8qyX8d6S97Bx40as+857jsdKMIaTtrGN3ws50qmVch0lxBEyNi5+Qwl27HNaU2sj1HXbXUc9Yh3o01zGqnC04aswPXv2xNtvv43Ro0dHFTvMnj3bd0AYg+FwJep40Q8upMhnn302zj77bDGJc/yw9Qes/HwlVq9djdKSUus9vPz8fOR3y7dk2V27dUXXvDwkJibaTjYra+5YT8h4RYs5/LbNMUCAtrz1XcUpRIlaD4/3uVMT0+R2MVBQMDEEH37c8iM+mPcRVq9YjZ1bd6K2uraNS+qEEIIuuV0wdMhQXHDRBRh31Thkd8oOO9CNwojVQlNYWBgxTXJycvhzPZpdG2bxmKXarvPaIc3nzml2IOJdly3scxeRh23beK4p4XDn4VNN3Vuot5FKDpXg5GEnY+eOnRFWFF/+/e9/h5Q0NvV8UofNEglLfNuEYZYPCSHSmyxzY3buqv0j0th7movGmVLqgkBsmxrGSOl4OQgIJ3Iewf6qfahuqEafrL5IoIer3kfsB8YY7v37vfj/7J13gBbF3ce/M8/1O+6OXgQEEUXpoqAGFWJBRIqKgApoosYWDM1eYlesEbDELgoGgvoSRBNFEQQUBWlSBOnt4I47rj9Xnp33j53Znd1nn3aNQ36fRO55dmdnZtvszOwzn5n+0nQIIZCfn4+MjIywWx4cMBCpw69C2q23gjeIfay8qKxE3sSJEBUVQetSR18HRCEw3rltKwq2rUTGWdfIJUy7SLzKC9fDPxrUdS6vHVPk6xkQUVyhcJY2qg0urOvP/MDVNwTLtbldCQkp11YvYWUfiZRoM6bqMyptQ8uNuk+UgFvAWfnh1no7/1KmKoT5UlLo/SHBlS9HnwQE7DeZet2JQwm4mWDm/kqxfUXBPmR/83dUFOwLe4Tj01uj0dmTkXzC2bJpqQm6oeKT50LV26zJAlQZwtHojHFIyGiHg98+AHWU69vkIjXJq6++GrSsrKwMq1evxieffILXX38dhYXO3wJMmTIFubm5+Oc//1ntOlaoYysMgWcnvIBnPnzKvP+0SS/kVejspwBsJ75cbj13Xa+0haODQuWBWeUFcyyHVh7YbSCvtpAQAiWV1Rdr62zatClIeB0NCQkJmDt3blTvyJKTk/Hpp5/gvPPO95yw96233sLbb7+N3n16o2uXrkjPSEdRURG2btmKH374AaWlpZ7xjh47Gvc/eJ/ZhxSyz9hZMqv2V6VRiX2F+3BSQ3rHBwAtWrTwXF5QUFDlOIsriqEmyDOEAWYwCCmtF8Kprrf7tg0wzpzibaEU2fL5zWDfcw6xPQt6QgAh+qDVPcaq8DsR1zsUagcSBEEQBEEc2xyrPW8EcVxQUFCAKVOmYOrUqZ6zbVWXnJwcvPPOO3jnnXdw0kkn4fbbb8fNN9+M9PT0Gk+LqDrLli0L6jxUZGRk4JxzzqnjHBEEcSyxefNmjBo1CmvXrq12XNu3b8e1116LDz/8EO+//z6aNGlSAzkkCIIgCIIgCIIgCIIgCIIgCIIgCIIgCIKITEpKCk477TRs2LAhbLiy7DUk1q5DUlqebQ/S1ijd/x0SMpwiBR6fjIxTRiHvlzcdy2e8PwOPPvEoUlNT7YVq8J0m/9PFWz7mO4YFBHXLiRntcbDkIAJGwJR1GgCYAHMMagfMAekBcwijMIPJYfiA4ODMsMR+AAdjBkydjhoQbGvzDGt8sTXEHxBMyvqkjEIXZ2sDIF1jk60Rsg65tkY4gV9d8tRTT+H999+PSi4zd+5crFixAn369KmDnBFEdMTFxWHRokV4/fXXce+99yI/P98z3LnnnosPP/wwpCznWKFv377o27fv0c5GvadJkyb4/PPPg5Y//vjjePjhh2st3eTk5FqLuzaYMWNGjcRTV9fk66+/jlmzZqHCQ0jkxfPPPx+VWBuwpQMR5TFO55kWgblu9HWjMW3qNJSVlTlW/1JRgU9KijEiJdW9SXAkriUqWeb6q69koTaSHBYG1pSXY0tFOd4rLvbctZ9X/WyJtZlboiKlW24jBNNsaVWVaofCLYiTHjBN8Aitlm2He3X6a1i1clVQfEOSkzHxtNORMXiwnadYJJleskq1XFI6fz6MQnsMVXzXLojv2kXbhDmOiS6/069B/bOx/wAq9+yxvjsz5Mqie18cEr7gXYrvdCp4w8zgFY4ozEjaprdDVtEBQAp+AhByb0yhiDmdTQCcKeGIAUMAHBxKVCzkX4MJcAEIZkAYUvjE1Pk1JVr23SDApe7Nyo+6FN0VcNf+VrdunnUwC7fdehs+X/B5jU/MIADkGwYyuFLYueU6NhWHDtVo2oSTkspiU/rO9La7LZhVkxko6bY0xDvvZTNE8DKmrRGqLest1/FCCGFP9BQLLgFnTYl1Lr74YqxevRrdu3ePGDYrK6tG0iSI+gQLEtJVJRL1h+Hkk0/GyR1OxmiMdgQRrvJEv4OjEf4KYdsnlV5RcGddQMWvppizIlDmStckgcq9Z0hRJcexIdZOiUuGYRj4efHPWPrFcmxatRnZ+7NRWVl5tLPmID4+Hm3atMHZ556N4cOvwoBLL0VcXJxdD3aV446yXX+okEctLNE8m1JSwkyIGen4RmxKetTfLaElCw6jnVu9baSXA5Z4U5kAXXG40xRBH2ScoTLvWqynHbF+oa5dfZeYc72aICf/SD5OO/U0HMk7Ej7OGoQxhnvuvQeTJ08OG06Xm4aNz93Ws2NAyAiU29QlLlUTHjCt/RtqAid3W9LKiVCfZBoOqTGTbWwp0gY366kCYEzIZwODIcMWlOfjl+x16NCwIxokeE9YW985sP8A/vKnW7D8u+XWsm3btgVNLhZEmR8F/3gZRe+8i9TrxyL12msR17ZNVGmKkhLk3vk3lP2wImgdz8hA2o1/jiqe7du3o3TnDiS1OwuJTU+Rl5Or4GfMowEcLnNwxQOtUWoWKIxxu+7geb97NLgdCXDneqtvR5V8KozhDKfFa/d/6XJtJuXaajsfAEPrKzDU2z5Z6DArJqb6BaC3kQyYYm9ViBqufZEtOGbdjK79DO4gDD5cMg9Kps0YdOE2YwwwDBxe/gKKtn0dlL4jJl8CMruNRXrXMWC+RJmWD3atj1l9KpDHzhS9avnTpPuAQNrJQxCXdgJyfngOZTm/IMCOrf7t6pKYmIizzz4bZ599NsaPH4/hw4fj+++/d4R588030bdvX4wdO7Zaabn7i3U2rNiA7Ru34eTOHcHVZNHyP3vCL8BqLQi71WBW383r2hDmFc193HqWqK3CIm8QYbUFXHe5qw7CGIO/ohSGMMCP4qQ7mZmZmDt3Li688MKotznllFPx7eJvMfjywdi+fXvQeiEEVvywAis8ym8v/jbhb3jymSfBOfc8zlZXdoi23J7C3agwKpBf5v1u83gj3mNSUADV6pstKC+AIcw+Pc6kKFsWxQJanyCTkylwWGGE1q+tnpOGYcgGMuwJZx39BfY949WWMx9Z9l3mnrjdCovgp0wogtKKZWOCIAiCIAiiXkC/KCeIeogQAh999BEmTJiAQ3X0w53t27dj8uTJeOyxxzBu3DhMnDgRjRo1qpO0ifDccccdIYW4ffr0wQ8//FDHOSKIo09CQgLOO++8mLeLZpbE3xPffvsthg4dWq3ZA734/PPP0bt3b3z11VdVPqbSirpEAAAgAElEQVTnnXce8vLyYt7um2+++V3P1EoQBEEQBEEQBEEQBEEQBEEQBEEQBEEQRGh69eoVUaztz67+5OOEFx6jxgQAcCSkn4jy/B2OVQWbZyHjtLF6QAACGV1uCBJrFxQU4JI/XoKlK5bKYE6pti7UFnKgXVJcUk3t2O+eBF8CWqWdgD2FuyCtfBDCHCJujvf2AVCDKDnADPik+MyQ4yENOaicQ8AQpg4C8JmDJqW0Tw36NQTA1Uh9KXw0xx+akVoiIWt9KAm2lKUJTUDpXFXv+Oyzz9CrV6+Iv28SQmDYsGHYt2+fPVCUIOoJt956K2699VYsWrQIU6dOhWEYaNWqFdq2bYuhQ4fi9NNPP9pZJOoBEyZMwNNPP43S0tJaib9r1661Em9tUVMi8Lra76SkJPzrX//CVVddFVX4cLKSUEQtWvZ256Bb926YO3cuBmvyZsWC0lKHWBtaFE51YnD6VhXFKyvuhZrr57dABaYXFmFBaQkM94YulJzCLdW2lgX5YpmWVnQVHC+pdih5nNoJq24dSWgmBHbu2oVHHn4kaFUm57gnPROZY0cDPl9wnqoq15Z5VBX+3LvugSiyxdrpE8Y7xNpmcJcQzXUR6PlhjKH0//6D/GemOLLgzlLIvEag8btvIumiP0YOCCAtIQ3piRmW5MWc2sbSWkGJsgKGAR8HVMXZCAQADnDOIIQBwUzriACHYUjRMHdOfMPlpWXK35QcK3zdPOS1oSbG0aWD+jFy+EYEGDg2bdyIW2+7Fd8v+75Wf///H38JRqekWVnxQsAUslXm5SGuYcNay8vxTGFFsdVuh3LkuGRpetvekk9qokvruxLIW/EJl7RNE90E2d89F3mHc2cxFqrZJu3WrRv+9Kc/4d13340Y9oMPPsCYMWOqnhhB/B6J4rESWs7qFDUaIkTtzu1c9ahDqTSEKhOs+kywdI8zBkNAE1giZnnegw8+iPHjx3uuq6ysrLUJsBJ8ibi25xiUlJTUSvxVJSU1Baeccgr69e+Ha0dfa7anmDoV0U1CQ8ROTk5OxDANGlRRGhzhpLnvK6mudNyaEaXa+mervWB9tDKh4g7OhIxU3vN2XHbcbs9u0OaO77pcUzsEwhlGrwfZbUi7frN3zx50bH+Kd6K1RHx8PGbPno1hw4ZFFd4xOU+MTUf3Pe0o40O05fXtQ0fOZFtISVBVhLaYURfoCsbAhK005pybUkhoem0GCKGkvALcejAIVBgV2Jj9C1o0aIm2DdqCHUWJaqzMmTUH9066D0eOOMXtgdToJ1kwCgpQOG06CqdNR8JZZyFl0EAk9e+PuA4dgurqxpEjKP3sMxRMewWBvXs948t4+CHwjIyI6ZaXl2P37t0AgLwlb6DJxRMRl3GC97WjiZOdfz0u2lBifMbs+5S55Np2oBC5dXXmaHeB9Vl+ZAAEU7N+cDBLbm3AmhBZSn6ZMOTlzaXb2gxrli3mlF96AWT2IThl3UIogbc58RezpNvy3rAiMPNjq4rVYv17qEKAWcfQeeyV8NrcBxWWgUMVusW7luLwshcgKsP3V6e0PhuNzp6EuAZtZFLcOsZ2fFxLT+aFM+1Y29OWmUHMEiCpxRloPewjVBTuRkVC87D5+D3TqlUrfPHFF+jZsyd27NjhWHf33Xfj6quvrlZ/eqQ66bN/ex5vLPwnLHG2el6r8h7qcW6Xz/btLGT/Aax+MAbm3c8A2OuhNtH7I+3LXli3rushBbM9UlRehPTE9KiPwaRJk5CRkYE33ngDmzdvjno7LwYPHoxp06bhxBNPjGk7AYFOnTph5aqVuOeee/D2W2/LZ2JstG7TGv+Y+g8MGjxIRqyOZpjKgkc/49bcrWCMIa80dnfJ75EirW9dxzHRfYwUluXL55o8Q4YAuAAM+bwxGMDlc0kI+bsU87MKK+RvTNzPQXWvMuvehGu99Uhz9BE6JpHUw4dYHg3qviYIgiAIgiCOTUisTRD1jIKCAtx8882YM2fOUUv/ySefxLRp0/D000/j9ttvPyr5IAiCCEfTpk2xcOHCo52Nes13332HgQMHwu/310r8O3bsQP/+/bF8+XK0bt065u3//e9/VyndpKSkKv1AnyAIgiAIgiAIgiAIgiAIgiAIgiAIgiCIY59evXphxowZYcP4s1fXUW6OJ8JbDlLa9AsSa/tzfoFRUQQerwbnmXEkZJ6MlNbno2TvEkf4VatW4V8zP8Koa0eZQgpDigrkAFZ7qLVAPIuDjztFfkR42qafiL2FexAQBoQBcCYFHwbkYHAOxgwIwWDAACAAw1xlBmEQIgDBfOZwe8EgmBqkb8r6hCbJFmp0ozDAGIchzJDm+HbXAGQBCOYc3GgPjhSugcsu+YYSoyB4gGNoYXft0bNnT1x77bWYOXNmxLBZWVm4++678fzzz9dBzggidvr374/+/fsf7WwQ9ZS0tDT88MMPOPPMM1FRUeEZhjGGefPm4eOPP8aMGTNikqpecsklNZXVOqFjx47YuHFjteMZMmRIDeQmOn799deow4Y6x5GISa4NBDmFBl0+CFcNvwofz/3YsfzbMj92VlaiXVzwkDincsNbfuTU8nh/VgG3VFZgemEhPi8tjcr7dfLJJ+PPN/7ZEmireoslenAJGfW6Sqh6i3DtEbPkQsIzjL6TDpm2+UHK3+woLHWtXCYgcOcdd6KkOFhSc296BhomxiNz1CjPvMYs19byqj5XbNrskGrbq5yyDH25Y5kmtLRk0kpoEyJZt2xN6IHCVScj7Gqoc3pCgzbI8+dpuRcwIMy6M5eiNi6dJOYFZHqjhDDln1KqzQwGzk2ptsEMcOEzBdtCAIw76sOmNMicCMch7+P2ToYSklhVe1kXj1Q3X7L4O4y7cxw2/lL9cjEavvT7LbG2nn/7u035zp0k1q4FiiuKEQhUmIJYq4hSokNhlX1OoSVsyZUUaYfF7bXTEFoD0y2erM+MGTMmKrH2uHHjcN1119GkTMTvEkcdqTbi96g/BNUl9DLDXSlg3nnznODDNVGgvb2MWrifTyJmsXZmZiYyMzM911VWRi82rQotW7bEtm3bajWNcDDG0KhRI3Tr0Q0DBg7ANdddgyaNGwNQonQWut7mcV6jqtwTnhw+fDhimAwv0W2kx3OEc+IluXYuc7UL9L5jbQJPe73WNhL6RnY4R4ouyaZa6SXIFO6N9bpRGMx2GvM8FsIRuR61wPKly3FR/4sjxh+KtLQ0VFRUID4+HhUVFQgEAjAMw6qnuWnSpAnGjh2Lvz/ydzRIq6JEPQyhJ0Zw38zBqxztFSVdlMJUq3qqynCP+qc9QZb1pkOeeluaasq41XsLMzhnDAbMthyT4mLOTOmwqR+WyyHAuIH9hfuQU5KNDpknIzOpfrVP3Edl22/bcNf4yfhm4aKgsJM+mIDKGMTaOuU//YTyn34CHnkMPD0dcSe1NyXZQiCQlYWK37aZjeIQpAy/CqkjR0SV1pYtW6xJ0GAEkPPVS2g28H7wtGawJM26yFl9FvqzxX3t6Q0Ur+vSenllSki5z+N+YtqLslA9Fmq5qjOoix2y38N8Nxdarq0ufFMiLwC5XJWasv2v3vdZ5ZXqF+AQLCDjBgAuJwlR+TDDMruTycwlM+DU4VsdNd7lJ+CcjE4924OOC9Pqbub3QGkesr9+CGWHtyIcvpSmaNRnIlLbXWDuD2PyuDJr39S5V/1J1nG38sa1Il321zh3AgAQ36ANCktjFwz/nsjIyMDTTz+NUa4+xIMHD2LOnDm4/vrrqxy3W/DvZt/O/Vj6xVJccNn5Zp+bMOBjPuuKV30QVv+ouhu0/jRo/V5W/5qs76sJD9U1rvokvN5LM/0S1heqZ5O8TAorCmISazdo0AATJkzA+PHjsX79evznP//BwoULsWLFiqi8Ig0bNsSQIUNw2223oU+fPlGn60VGRgZef/11TJgwAdOnTcecOXOimoilW7duuOkvN2Hs9WORlJwU4tlvniLDqx6lHdvi8kLsL9gLgOFwaeS0jwd27drlubxVq1ZVjjPXn2v6suUkj6q/2JwoT+uHV8vV/eWqwlkTL6h+bsZkvUzWAQWDMGT80PqfocXjGSfM36xYbcTgfkLrPo3QJjyW+hcJgiAIgiAIJyTWJoh6xI4dO3DZZZdVe1awmqCgoABz5swhsTZBEMQxyO7du3HFFVfUmlRbsWfPHgwbNgzLli1DYmJiraZFEARBEARBEARBEARBEARBEARBEARBEATRq1eviGHKcn+FqPSDxSXVQY6OB0KMKNPGMTfsfgeO/OKUQYlAGYp2foH0jsODNs3s/KcgsTYA3PTnm9G0WTP88aI/mgPuDHNQnRpcp5JMjKPfqcRKHI9Dy7RW2FOgD6KUgwENQI2zFxzwCQ5DLQDMAY2GHIRvGPBxJebj1mBGU7YNGALwcXNIojkYkkMNqncI+pjyCdgCNEAbzAhb4OfIrtAGMrrGMtYXufZ7772H+fPno6CgIGLYl156CePGjcOJJ55YBzkjCIKoWbp164b9+/fjv//9L5YtW4Z169Zh586dyMnJQUZGBt58800MHjwYgwcPxt///nfk5+fj22+/xYQJEyLGfc0119TBHtQcPXr0wLx586odT10JMysrK/Hwww/HFL6qxCxadj2233zzTcz7v3lBeRiXl4u5TZoi0UNuEK0nz63m0T9vrqjAtMJCfOEvjS7vkudeeA4J8QmagMdLDKQ+2pKlaOorTMUFb6mchTyOwraGOdxF1ukQrnikGejfs+fiq/99FRTtuYmJGJycgrQ/Xoi4Jk1C5zNWQabrvBfP+ihscC/JWki5toxfl2DoR9p9WqzvYU6Hl3TbrJpGX+dskdoCm3I2wBABWJolAXCfWa9mhmF5s5jgpjhbGGBS2KQEdwY3wKQ2y2dVlpnp/hIChgDiuDrEmpxEhmWADG+LR8LVzb3cXpYsngGrV63GiBEjsGunt7iltvixrAx9Dx5AKudIZRy3pKbhomTv/gD/b78hpWfPOs3f8cCK71bg4Vsew4CxF+O8YeeBc9XmE8rv5lSqaXI3HcedbRvdLZ+dKsMsqY4iytvPTFbY5bJLwBONWKcmueCCC+Dz+WzJXwjy8/MxZcoU3HfffXWTMYI4CjhEV7Ug2VYqyLB1qDBYRYNgWr0hRFxa3cvQ62OAJeODFPfFKtY+mrRo0aJOxdpxcXFodUIrnNn7TAy9YigGXj4QiYkJYNbZlBWQEM8Az35C1yQhRNXIz8+PGKaheyKTah7u0JLlEGG053xEqbZnjMFtDqH9Eyotr0qELuEOexys9kuwxM9Mwm5X6un/sHwFBlx0acxlJ2MMf7nlL5j2ylQtEWatU+0owzBQUlKCvLw8NGjQAJmZmY77J9b+96DJeaLZBpZO17GJox0Yrg0XfjWUcBhKsqqEubCFqoCUaUO97bBbWJxxcwIkuRzCnLAU4DCYDGO942Jm640B/kAZ1mevQ8PkhmiffhJSrElq6wf+yjKszvoZz015FksWO9/n+Xw+dLuwK07o2BK5/siy/UgYBQUoX7M26vDJAy5Bw+efC9941wiaDM+oRPb/pqDZoEfBkuVEABHu5VA4Jc+wP1tybrVIeAt2HduG66nyaJTr/T2yT8cp11ZtKvkSkBnmRF7Q3t1ZdRMGxgwwJiD0F4Yw7FSZYbfFZFrCumnU+0TzO9PzL7TbCkKGUXvjKiCZ83gw5g6jdcYAyFv5Bgo2fgLLTux5eDnSO49AZo+bwePNSbnsSeuURNuaGhjMqp9pnT5CL4Xs5Y59sCyuZl7yisK3844Hhg0bhtTUVBQXFzuWz58/v1pi7WikzdMfehXnDzwf6vxYEwta/8F1z8tyWghzsmlrtXoe2PV2+chwX44W1vNK3SvuMOq+1cqD8kA5/JV+JMX4+xbGGLp164Zu3brhwQcfREVFBTZv3owtW7Zg7969OHz4MPx+P3w+HzIyMtC6dWt06dIFXbt2hc8X+yTm4UrdU049BVOnT8VLL7+EtWvX4udVP2Pnjp3Izc1FWVkZkpKT0Lx5M5x6aif0Obs32rRtKw9H9dt/m3I2m12pDCgoK0BZZdlx/3uSlStXBi074YQT0KBB1SZFqTDKUVheAAb9XpD/k+8iDCmMN4QwJxiBkJMxcAjDgGDc6mMW6kaAMH+Hwrn1DHHfW+pZYz6DAP0Z6L4oa/L3IiTXJgiCIAiCODYhsTZB1BM2btyICy+8EFlZWTFtl5iYiN69e6Nbt25o27YtMjIywDmH3+9HXl4e9uzZg02bNmH16tUoKSmppdwTBEEQ9QXDMDB27NioZv/u2rUrRo4ciXPOOQdt2rRBUlISSkpKsHPnTixduhQfffRRxB+9rFq1Cg899BCeffbZmtoFgiAIgiAIgiAIgiAIgiAIgiAIgiAIgiAIT3r06AHOOQwjzABZEYD/8C9Ibn5m3WXseMM1zjm+wYnwJTdGoNT5e5WibfOkWNs5IDKt3aVIbdMfxXsWOZYHAgHcctMtWL1+NVLTUqXcQtjyLCHg4z74eO39/HnSpEmO391cffXVGDRoUK2lp/PAAw9g37591vdBgwbh6quvrrH42zRoi10FOwGhD+aW58YATDM2AAb4AAjGTAGQMOQAcXPAomEIcC5lfnIDrrxkjMEQBjjj5hBFTZhmuzmk8E8OjGRCrQ8xqFEK1azBiw4jG7xlaAi/rDaJi4vDrFmzcPnll0cMaxgGBg4cGCx2IAiCOEZo0qQJRo8ejdGjR4cN1759ewDAo48+GlW8bdq0iSpcQUEBZs2ahZycHHTt2hVDhw6Narua5g9/+EONxLNw4UKccsopNRJXOF577bVqybJjJSbRsquemZmZicGDB+PTTz91BFtXUY7Rh3Pwr8ZNEMcY3DHbwsPgb6HCMQAbKiowtbAQX8Yg1I6Pj8eAAQMwctRIDBo0yClxjiTVdn12o4tFnLIm4RnGnQ6gieSUyEXtrFvKJgQChoEnH3syKB+JjOHRjEwAAhlXXhkyv45sxCpVB+D/6isUvT8jctyWukiEXqafXA+HjR5EBfMKE3RteZ6u2OqaPu5D87Tm2FewD4ABLiM1DMOUj3AzTgbAgAEuBU6CGRBCXu9SxG+KIc26ueBKQGweBQ5ZNwe35tJRO2FdBkosaUkmIdPS69CWys+6jtxCyilPT8HDDz1cKzLUaMgxDOTIfoLJ+XlYlNgCmTy4bCjdvLnuM3ccsH79euz7bR/eefg9fPDkTHTs0RH5OflIb5SOxs0aoVnrZmjVtiV6nX8mWrRqDvumDBZdKlWOZZmKUmAjZNhjSXfDOUe/fv3w9ddfRwy7c+fO2s8QQfzO8BK0edUhXAHM9Xr9CbZQK1jCK+xqlbt+JQMrKWvQI5LhmJJ0NQkzsUpNkJycjJNObo8/nN8XV19zNXqc0QMcTE4swsCkhI0xu9Zm1V08JcREbRHNZIKO6yXSyYhQfQwv1fa4p7ULQK+76t+90hUe9RJrm1BpCOumt+oi7u08sx0BJQ+0ygjhFPuZu2F+vvqKq2Nu33fo0AHzFsxDx5M7WrvAtLqXLqHnnCMtLQ1paWnabjjbArUh1/aaUEmlFvKikqt0gb4uAbZcwAj/PLCPu9ozS60t33HIb+p4ybQ5YzBg6v8DwpQWc8YgBJN/OZRkW8jlYBx5pbnILspG09RmODG9HdIS0oLyVF3c+x683/Z3f6UfG3LWYWPORpQHynH5uEEYeOul+PSlefAX+3HOkD7ocMZJMFueBg4XRxbcsoxMIDtyuIhwjgZ/vQMZkycBMQhh169fH7RMVJbh4Lx7kXxiH6S064PEVt30HMs/eicKC16vZgByL4e+GZMnQIvG87rX0gol63aUfSosbEmvVS4pubbaDynZFgDkVQq1nhlgQn33wSx7BITgWnmpJuJVd4GAkMJU+07i9kUGAUu0DQEw4TxMEQtDr/3WjwlH6YFVyFn8BIyy8JM9JDXvisZn34P4Rh3l4TK3t0sBBiXVtr4DZhjHedCl2kyLS+5/UJ2O4VB+3fW91lcSExPRvXt3LF++3LF8zZo11Yp3//79EcMUHinER69+hNF/vQ6Q/WbOS0+oB2pI1ORc6l/vLkHVXya3MYTl1XcEC+qFVG0I+9rLLzuCpLgWEfctHPHx8ejatSu6du1arXiqg8/nwxk9z8AZZ5wBwN2XCOu3H1VB7/dVx7wiUIHNOZvkSTLv1YPFWWibcWJ1d+WYZcuWLdi0aVPQ8r59+1Y5zuzibO03IuYzx6zZMGtSPes6Z+of+UzjZtkr5IlTt6OaPA/cecswJdJWj0Tr8SLrZExPB0E3qGOyd20ZybUJgiAIgiCOD0isTRD1gO3bt8ck1eacY+jQobjhhhtw8cUXIzk5OeI25eXl+P777/HJJ5/go48+QnZ2dnWzTRAEcVyTmJhYrQ7EaIl1xscZM2Zg8eLFYcM0btwYr732GoYPH+7ZmXfqqadiwIABeOSRR/DWW29hwoQJKC0N/QPxF198EWPHjkWXLl1iyitBEARBEARBEARBEARBEARBEARBEARBEEQspKamolOnThEltGXZa0isXSN4DWt0jvpWgoi0dpcif9NMR8ji3YtglOWDJ6a7ouBoefEb2Dt/OPzZax2r9u3bhycefwJPTXnKGhxn50UgwZdQnR0KS1lZGaZOneoQUXTq1KlOxNqGYWDatGkoLCy0lrVo0aJGxdpJcUloktQU2aWH4B6YLsfTg0n5nAFYUgBmAIIzaxi8KWFgMJgAF6Y8QTBT08eElEK4lBNQ3zWhCOPBI4vdAx2Vj0SXeah4HPKNejaecdCgQejXrx++/fbbiGE3bdqEadOmYdy4cbWfMYIgiKPMunXrogq3bds2dOjQIeT6r776Cvfffz9WrVrleLY0atQI48aNw4MPPoi4uLobLlVTYu1Fixbh9ttvr5G4wvHKK6/EFP7uu++ukXSrIloGA1548QV88803yM93ynJ+LC/DHXm5eLVRY6n+cRIAUC4EEpkuxxHWujIhUCIMHAgE8GN5Bf5RWIDCcBP4aDRv0RxjxoxB9+7dccmAS9CwYUNvobbT9yY/auFE6EqMXhPmjHkuD7mtbcyyLRWacARSWuGQQQK47S+3YcuWLUHxjWvQACf44sBSkpF28UUR01dEJVU3DJSvXYvimbNQPHuOlsko4vcQggUtC1NPZImJSBo82Poeu9TF3MLXMrT0JmhiGLlZy5RW2FuwBwIMAWFAXQpmeEPeL6Y9xJDfIcy945xZ58+S0yhhIBOyDs2tHIasm8vzz5jbXqJnVTjq5rYIx67zXzPyGnw89+OYj164YzZ/wXz0v7A/li5ZigEXD4hp+woh8OfcHHzSpGnQupIon0NEbKxatcr6XFFWgY0rzD6bfdv2OcL5fD78/Y2Hcc4f+7hiYKHbdczzY6ggxxxffvllVGOGoh1zShC/B2KqM8YeO6A92wyEr/t5irdcQkxLuKdLvWQ4XcFoVsk0Qa9gVRJ7HS0aN25cY3ExxpDRMAOdOndC/4v74+prrkLzFi3AGQcDA2emnNPsmpRTg2jSYuuRwexVYEKeBuZcGaHj0CFKq4d9jPWRkpKSiGGaN29ufqjm8Qyu6+vLWHAY7Ry6BflusbI7DXvCIZWQLoj1WC60be2KclCegjWa0WNPfKN9l+0LAYHXXnndMUloNIyfOB7PPPuMR1pKXKj1w+uTXbrDu+SEVZZrRxseutrWPtGO9p/HuwLrmeJ18nUYkxOAyokQhB27o+yR59qUOnIIYZiuSMatdhsHh5ASYgEGzjmEIeTkpAaEDCHdxlJgLnCo5BAOFO9Hw8SGOKFBazRLaWa16+qCQ8UHsTl3E3bkbUOlMN+RcTmpRHx8HEbcfZV5HGQb1HxP40NBxRFUGpWICzMhbvMv/4vS+Z+heO7HKFu+HAgEQoYNRdIf+yPj3nsQ37lzzNuuXr065LrSXStQumsFmC8BCc1PQ+YZ1yE+ozWian1otk9bwex1zszjyIS9mfDsD9IvYkeFIjhtLUUVnAFSrg0ouTYAOAXb5hJI0bsAlxljlsjUzKP5ptAp2FbrtfudGfL+VxlQ5aAu83aVpxFLQ23f9J0Dg6goxqFvHoT/QHgxM0/MQOPe45Da4XKAcxkjt+K0+gmZ+q7XH5h2rOAMrzZTbVjzYLmyb647kFsRYT+PD1q2bBm0TJ9kuirsyz4SVbiPps/GiJtHIC45Duo6sp9X9jNbSYLNv8K6P/VLX9VBnP2/gJATVlufAfu54wjoFALrz1lVjSiuKEZFoALxvviqHprjA1d77NfDm1FhlFu3LeMMB4r2H9di7RdeeMFz+ZAhQ6ocZ1bJAbueDXsCdp92TZsT5QkYQkAwYU74KLgl5AbURATCLuKZmrJBtZPttrU18YvjWajq3vLZpeKBtcgO51FflVvFtO8k1yYIgiAIgji2ILE2QRxl8vLyMHDgwKh/4DBixAg88cQT6NixY0zpJCQk4IILLsAFF1yA5557Dh9//DGeffbZas/oRhAEcbzSokULLFy48Ghnw4Hf78cDDzwQNkzbtm2xaNEinHTSSRHj8/l8uOWWW9CzZ09cdNFFjoF7OoFAAPfddx/mz59fpXwTBEEQBEEQBEEQBEEQBEEQBEEQBEEQBEFEy5lnnhlRrO2WNRM1iC7p02h8xuQgsbYwylG48wtknDpSLYEa7cgTGuCEQbOw7b3gQfBTX5qKgZddir7n94XSUEiPQa2KtZcsWeKQatclP/30U8jf5tQkrdNb42BxFoJ9DHKwvAGo8e6WZJuZ/zBuhjLHBTP4mBrkyOWAQkgthBJuaAo/h/FGDuMXDEKaBMxx+94iDuEaBKkGzDrk2o49CZZ4xCr2qAnmzZuHZs2aoaysLGLYyZMn4/rrr0d6enrEsARBEMcy5557LrZv3x4x3GWXXYZff/3Vc93EiRPx0ksvea7Lzc3Fo48+imeeebmyXn0AACAASURBVAaLFy9Gnz5OcadhGNiyZQsWL16MDRs24LHHHkNmZmbsO+IiJSUFcXFx1a5H1NXYjp07d0YddvLkyTUm1gY0qVW0CKDdie3wxptvYOSIkUGrv/CX4p2iQtyc1gD7ApX4v9JS/Fxejp2VldgVqESFFJElM4YSIZDKGMqEQFXOVGJiIm66+SZMnjwZJ7Q+IaRMwSFSdrt1tAXR1k2cUm0noSRy1iLhFGd7YTqOBGa8/wE+eP+DoPVxjGFMShoEBFLPPx88KSmqfOvo573sx59QMns2jKIiBA5koXLrFhiFRREiCLcqWKjntcwrEp7eAI3/8ULEazLk+kin0HZSBdE4pQk44zCMAJR3i5kVaoAzcCknYYKBMQZDCClsEzCMgHlMmYDgUq4NA2A+GMKAj8VZwjYm5UCWBttqz5l1fa4mxRFysh0mpOzLjF8XcEMTRwkhEAgE0OfMPvjll18iHIjoSUpKwvMvPo8LL74QAHBev/OQlJQEv98fUzxbKirwT1k2APa1ULJ2LWAYAK87Qd3xwIoVK6IKFwgE8MTtT2LB5v/YUni1MpRXLhRmo9IO5FX+/Y6kN7HeAwRxrOO+f2tKtO01IYe2Mqj/yTNd9yKrn8oOz+Vz1tDFvraRz9rsWKJhw4ZV3pb7OJq3bIZuvbrjkssvxoDBA5CclAwODs7M/yxBOVfCWnNbt/rMkhDG2tdXhUvoaPQnHgtE80xq0aJFdHXlsKvd96u+zKO+r93DVj1Dk2qDBXuVHVJta3sh/y+sTR3L3XFbu+K1Q9FMi+S1ld6mca2TbTzDMPDo3x+NKd73P3wPI0aN9Gw7mXEr92cdy7VDNreckyapU6EmLQixkflHtUHdl4h2HTjajcK5nS0+VWHt0kho3011sRmegZntKsZlu4ubMm0h5HOBgQtTYiwEB2OmvJhzAWFI1aPwIa8sD4dLD8PH49A8pRmapzZH4+QmMk81WybllGRjV/5O7MjfgQJ/vnU8fLJcZmAQXJ1bqNtAHkt1/gSySw6hZVqrkOmwxESkDL8KKcOvglFQgLJly1H+448o37ARlb/9hsChQ0E3KM/IQPzppyPxvL5IGXw54qIYDx+KlStXRgwjAuUo278WB/evRXxmWzTqeycSMtvDarBDP/7aZ+3dF3OvVy/VIK8tPQbu8e5LrbDigPZZ791x9/Q4+5qENXGIaW/X3spZy1QUdkzM7A/Qy0UwD8G2vAJ0qamVF2Fe31ZqegL6vazfmNpn5twPN/nrZ+LI6ncgjPC9eg1OGYxGZ/4VLKmhjMf+zxRo699F8DFnzPGdOdbpKQnHe08rgNynPdnlYfN5vBAfHyyJ9vv9MAwDvIp9M1mspbNAD0FFeQVeuv8fuP/F++wJ6Sz5r3OiBh1zYujgNglgPyvtvk4tjEddX937dgRqPbOeP3qYPH8emqU2i3AEjh1qb8Ikk4BRiXUH17ruVoZ9hXtrNd3a4plnnkEgEMDEiRORnJxcpTiWLVuGt956K2h5w4YNccUVV1Q5b/sK91vy7OrO+6HazoYhwLg1fSQEuPX7FPv+0DZirraiS1jvVU2qqd+N/N76GQmCIAiCIH7PkFibII4iQgiMHTsWW7ZsiRi2WbNmeP/993HppZdWO92EhARcc801GDVqFObMmYO77roLe/bsqXa8BEEQxNHlvffew/79+0OuT0pKwoIFC6KSauv07t0bs2bNwuDBg0OG+eyzz7B27Vp07949prgJgiAIgiAIgiAIgiAIgiAIgiAIgiAIgiBioVevXpgxY0bYMP7supES1h71YVCW54hu2AOFnYMh4xq0RlxyU1SWZju2KNo2TxNrO+PzJTVCm6GfYs+84EF8N15/ExYv/xbNW7YAhIH8/Hz4C0uR0aH68ksvhBB44YUXaiXuaKirtJskN0VCXDzKKysgOKAPZmdgCADKvCelfnINE6YMiKlBjAKGADgT1uBGQzDzuzDgEPEJe8g+NHmAudwepq+Gu6rtAJU/ZodXYgv3tek99vmokp6ejhdffBF33HFHxLDl5eUYPHgwFi9eXAc5IwiCOHo8++yzmDlzZkShwpYtW7BkyRKcf/751jLDMDBkyBAsWLAgYjplZWXo378/du7ciWbNmiE3Nxd33nknPv74Y4cE7O2338YXX3zhSEfh9/tx//33Y8GCBSgqKkJpaSmaNm2Kfv36YcyYMejbt68jfE1MzrF3b90IH+Li4qKa+OGxxx7DQw89VOPp24Kq6MUaVw+/GivvWonnnnsuaN3jBfl4vCA/5LYCQIlMq7gKMo/k5GT85Za/YPLkyWjRsoVnmCApo7nQsYwxWwrGEFoeZgaX4WKRNbjq6LYILlgip1QVyveyevUa3HnHnZ7R3tcgHfEy7w0u/GP0+XFnT9bjKn/7DcWz58S2sVWBDBO/S7pmLRNCOxeukyI9UG4ZnFfeq0SYzRgYGiU3QXbJQRhCgMGAYTBTHiIMU4PFAA4fBIOUUxkwDIAxbgq1mTqTBhh8EACKCwrx71kf49uvFmH50u/hL/UjMSkRSYlJSE5JRlpaKtIzMpCZmYlGjRth1DUjcenAS81DzF0yIIQQjchzcUHfC2pMqs0Yw+WXX473P3wPySkpjnWdTuuENatjb+O/UliIS5KS0TbOHj4bKCpCycaNSOnSpdp5JkwOHjyIrVu3Rh2+vKwcUyY+h7uenYy4RPfQZk225mrjeUrnjnH8fj/Gjx8fVdjHHnuslnNDEPWbmCdn0betbtqQVQZXXUpf54WjTmbV0+QSIcCrayOrY2KZDC4xKREnnHgCep3bE5ddNQg9zuoOH4+Dj/ng4z741Kx+0AStqnaqiX3NPkkZqfsvNLmZ2z2q1rvrMe5wbidp7Xr/fjeUl0cWhbZu0zp8gAjHuqpSbaucYM570O3edAi1HYkIrR0F+5pRTQddlh8iz6ofO6j7OsrrS5fKC+Fsi+iy7aefeAZFkSYo0nh3xrsYMWqEJSV0HlMZN7OFoWHl2tqxqRG5dpjwXu08dyaCwshVnvkXwdcDg5oA1Llen2RIn3KIyYKKCfVdl/2byxljpr5YMFney2tHTmTkM1daQl+DCXAhrElPwYGAqMTewr3YXbALDBwNkzORmdQQmYkNkZ6YgaS4MJNeeRyy/Px8+ONKcbj0MA6VZOFA8QH4K/2AvNY4M8XJpsjSPA4QQsrDlYjYnFBVrrSWHSo+GFasrcPT05E88FIkD9R8KZWVMAoKIEpLAc7B0hqAN0iLKr5I7Nq1CwcPHoxpm4oju3Hws7uQ3nU4MnqMdq509y949RcocbPrOaOuEfWqzemV1wsd/fgaHsv1jKhyT0UmzD4DYcC6mLSnrbmZtHozAQgDjhJBxiOnCJF3gC3YhqOfRQq8Lcm2TN+x4wJKtu08ckL/4j6A2iczb1lf3YPSvcu9AlskNOqIJufeg6Tm3eU9zq24zH+5fW6suBVKHG6vV6WAtYzpZ0DdB9q+uPK+PYvE2gBQVBT8rPL5fNUS1G7LLkFSm57w7/45Ythv5i3CrffdiqbNmziuQ/M5L69GQ+iXi+PZoYcDYN3LQV0U1q0pHyLC9URUzxeZtiWv5wLCkBEwhqKKQmQGMpDgS4z1sByXbMheD39lKcxyypzgAmDYX3gAARGAj/mOdhZj4siRI5gyZQqmT5+OSZMm4cYbb4xpgqN169bhyiuvhGEYQesmTJhQZVm3IQwcKArtr/Eipn487d5T8m4ws8w2J4S0w9l1bX0iFI93Ka76qrl51eusKh2SaxMEQRAEQdR/SKxNEEeRV199FZ999lnEcD179sRnn32GVq2i61SOFsYYRo4ciUGDBuHBBx/Eyy+/XKPxEwRBEHWHEALTp08PG+aRRx5Blyr+CPTyyy/HmDFj8MEHH4QMM23aNM9ZDAmCIAiCIAiCIAiCIAiCIAiCIAiCIAiCIGqKXr16RQxTlrsZotIPFm5gORGGEJaHCPaHtJMuw5EN7zuWlexdjEBZHnyJmXAO+jb/Jrfsg/RTRqBgi1Out3//fpx71h9wx/g78M2XX2P5su+xZMkSoEMVdicCgUAA999/P/73v//VfOQRMAwDTz31FP7973/XWZotUlpiZ8EOhzgbzBxDb43T57DkEAwCBjPALbOGIQf9MkAO0BfgcmA9rGGIhhDgMKQcwpYs6EIKeyC/JIT8Rg2+tAYzq3j0gZLaoEprcLQmH/EWcESGCRb9wE8Xt99+O1555RVs3LgxYtglS5Zg3rx5GDp0aNUSIwiCOAZo2bIlOOcIBAIRwy5dutQhvL7++uujkmorSktL0bFjR8yYMQOjRo1yCLUVJSUl6NevHx544AE8/vjj1vJdu3bhzDPPRE5OjiN8Xl4etmzZgjfeeANxcXFo06YN+vbti7POOivqfIXD7/fjyJEjyMysnYlEFHFxkYeStW7dulak2jqxChKfeeYZFBUV4bXXXqvFXNmkpKTgtttvw8SJE9GsebPgAC7JmQXzCOPwr7CQ1W1HNK643Zt4icMceYgiDQGgqLAI1428zlO2fkZCAkakpEIpkFLPOy9ypGFgjFVdPuES23nG7yFdC52edx3PLdRwXKM14c3Qomua3BQHiw6AMwaDcUAY4MKUlikRmxBm3dsAwAQH52bF3TAMU8INgfVrfsFLT/8Da35ag/wjwZL5Mn8ZyvxlyM8PXjd39lwAQEpqCh58+EH8+cY/IT0jXQpL3MdIVcqB8X8bj5UrV1brUHTr3g3Dhw/HBf0uQK+zeiE+Lk7KU5zcdsdtuOWmW2KO3wBwY+5h/K9Zc8fywqVLSaxdgyxatChm2e3CT7/Guh/X48NFHyA15fgc3rxv3z6cfvrpKCgoiCr8aaedVss5Ioj6Tyx1xyr1AWkyr6C/HnUru2/LGYfZX+UUmQVlmwXXOeo7qampIdelZaSh3SntcFa/s3DplZeg5QktwJkPcTwOcVyW80q6KQChfINMgHkIiB3yT22SGOYQWNoSNcaOtaN5bBNNe75t27ahV0a4PUNLtZl3GI+2kFVWeEiUHVJtq8taWH3KugRQGMKKzyGCde2MLuMWzlXB++dRjultFud6vf/bznMgEMBLL7zknYAHL059ESNGjbCOAxMCQvanW5NjQkgZpX2/hZRru264asu1YwhvK26Z47pwtAV1J7HayLW9IqgNyZh8TyJjF0qeKmy5I2TbjXEYslBjjAOQ7TnGwASX+QyAQa6XkyqYx5qDy3PKwcDBoc05oGdQvrIxcLg0F9kl2TCEObkp4xwpcSn48IlZMMoMpKenIzExEYwzlJeXo6ioCIdzDiMrKws7d+3EgBsvxoXX9ochr2vDEODwATAg9Pcy1j0kzMmXhACXx1TId0aOg8wEsoqz0D2qMxiCuDjwRo2qE0NIli8PL2MOjUDB+n+j7OBGNL/kKYDHwywQgu8Bs/UOS8xs9ftYh4lpYc3vllyba2WUI17mtRDuK9i5SvU3ueXaqt6h1V6Yvr1ZtliaeGadcPPat3qF5Ds+JpcJfb8NKyqpDoa2AEGy7bA496t073KU7vshZGgen4KGZ9yC9NNGgvnioR87+z2kWsbt2JVkmwH2TcCs7Zn+nTlLOf1YO/Ksncz9h8tR7DeQmnRsTaZS0+zcuTNoWbNmzaolp928JwcZva+Bf+86wAg/2aUwBB6/4zG8PHcqzOcq7NMszEnrLIm2qjME3VrBfYXORc6N9MkVrWVgpqpe3l+O7kZNaC8EkFOag1ZpJ0R1LOo71ZkgKRJllX6sO7jGOj/m8xYAAyqNSuwr2Iu2GSfWStq1TVZWFu666y48/PDDuPLKK3H11VfjoosuCtkmKywsxOuvv45HHnkEJSUlQevbt2+PiRMnVjk/+4r2osKogE9NDiXrkOZHc9JHAQ57Mk+7jWc/RbQJIqXwXG/eCQZwfRurQ1yW4Vodn2sbmo9ZWa/VxdceRYxXm4Lk2gRBEARBEL8/js83zwRRD9i9ezfuvvvuiOH69OmD//3vf8jIyKi1vKSlpeEf//gHLrvsMlx77bU4fPhwraVFEARB1A6rVq3Chg0bQq5v0aIF/va3v1UrjcceewyzZs0K+QOIf/3rX3j55ZfD/liGIAiCIAiCIAiCIAiCIAiCIAiCIAiCIAiiOvTo0QOccxiGETqQCKDs8AYkNY8s4SaiJGhscPAgyEY9JwSJtYVRCX/WKqSeeJEWiTPSpuc+hJJ9S1BZnOVYm52djUceeASAKXc855xzqrkTNuXl5di8eTO+/vprvPnmm9i0aVONxR2JiooKbNmyBYsWLcLbb7+NNWvW1FnaANA8rSW2528HmGGN/7Zk2sIUZAs5ql8IA4IxCMEQgGGNcFRD8A0BcBleMAFDMPM7TCmA6RiQwxItcwezhi0qYYfp7ROWwM8h9FApWj4Ul8gjHPVgXON///tftGvXLnyZJRkzZgxyc3OjEp4SBEEci2zevDkqCRcADBw40Pq8a9cuzJo1K+b0CgoKMGzYsLBhhBB44okn8PXXX+Obb77BypUrceGFF6K8vDzsdpWVldixYwd27NiBDz74IOa8heKbb77BlVdeWWPxeREfHx8xzN69e1FQUID09PRazUsscg3GGKZPn46tW7di4cKFtZantLQ0/PWvf8Xfxv8NTZs2DZOhCN8d8j8VJHLlREBoQpAocdXRdZGcEhHq8as6lgDw3rvvYceOHUFRJjGGfzZqDJ+UwcS3aoWEcIK8GPDwm0WHQ34TKm6lvAsW8nluFiEzEeXp0eB041k0SWkqRdKmPBvcFLNxS1JlmJLtAAP3QcrdAhBS5LX4q8V4+oFnsGv7rhgzFExJcQnuv+d+PHDvA+h5Rk98MGsGTupgz2qka0eem/IcXn/19Sqlc3LHk/H8C8/jskGXmfFa12joq2HM9WPw1ZdfYe6cuTGndygQwK8V5ThVK/fyv/0WzW+9NfbME55UdYKqQ/sO4brzr8PHP8xFXIJq/+giKjguPOUts0Lo0kvAnijK2r4eNAYlfr8fBw8eRPahbBzOOYxff/0VDz30EIqLi6OO47TTTsOOHTuQkJBQizkliOOLKsu39XqVEiqq5ZpgzL2J/qxzSqKPDVJSUgAAjDM0atYQJ3fpgHMGnIM/XPoHpCQnw8d88HEfOPdJrRpkPUfYz3voUjV1KPVPwhIKqgn/LLuaRKi+TNdCoUR6apGtDnUF1foV60PH4TFGtBNCtG/f3ntFhNsutFQ7RBi9PhBDW8gRgZBxCk0DaygZoLDiM/RtVFz6OxMrfWhtjOjKGSvv2jLG7PwxKeFVid07+T6U+YMnRvLiq2+/wrnnnmPlGfr9JePTj4k90aWwZN5qgstwffK1Kdd2y6/tZqFTru3ayPyj3e+qrW3tm3pdobchXZeHNWmnXM6ZOaGo0g0rCTEXMIXajEvFckBmgsu6qinVNlPhVgICPgAMPi7ADNgPDfWXw2z/CfUSB2AwYDDAEAZ27dmFD9/9MGK/SnxiPC4a9UdT8M0NGbdZTlqXu5Yr+BiE4S5vBQz5vgdMvUcyD86hokNh0z+aLFu2rFrblx3agL3/HoMWl72M+PS22sGyRa4WArAs5Org8RDXtXxPZgUV7gYPtC9eHVCul7bqu0uurfoW7C3VE1K/2Jh8oWe+KLRitF4eqjJDL0MNu5yCAOAz11lZs5/vqjyOtkx07qPAoW8flnkLJq39hWh81iT40lpo27mF2vJmUmv0ZdYh5q5wwhWfdpzdMzYEdSyZ3w0BbNxTirM6Hr++hcOHD3tOPHzqqadWPc6CUmQdLgLj8Ug77SIUbfhvxG3W/fQLtqz7Faf36CzrpK76hlt+7/lo8eivDfEIckVu12+dK6zrzCnZBkoqSlBcUYTU+LQIkR+nyOP144EVKDcqANjn0Jxwx/y8/ci2aou1J02ahFWrVnmuC1Uvvu6665CcnOy57oYbbsANN9wQdfqlpaWYOXMmZs6ciYSEBPTu3RudO3dGs2bNkJiYiNzcXPzyyy9YsmSJ58SygPkuaObMmdVyv+w4sg1ML9dVvY3JUlJNvML09pqQnXW2iJ4B1gQmOsF1dBvz8WHebCodVbey62nCJddWWyLiPRqxzuqxiuTaBEEQBEEQ9Rv61S1BHCXuuusuz9medDp27IjPP/+8VqXaOpdccgl++uknDB48OKyclSAIgqh/zJ49O+z6W265BUlJSdVKo127dhg6dCg++eQTz/XFxcVYsGABRowYUa10CIIgCIIgCIIgCIIgCIIgCIIgCIIgCIIgQpGamopOnTp5DsTU8WevIbF2laiCVEYSl9bKc3lliXtQvTMNX1JjtBrwDvbMuwIi4C2EGDx4cJXzpZg9ezYefPBBFBQUICcnJyrRcU3x+eefY/z48SgsLER2dnbUUtHaoFFSI8TzOFQYlQBgChs4AxMMBgL2MHEhB5gLc+A8ZwzCMACuhk6ag+oFOISUa1syBcYc4iDGdMmFLXJkyuWhywUsOZrHQEYvXwCcAybdA5mP9uDGNm3aYNKkSXjuuecihi0sLMSYMWPw0Ucf1UHOCIIg6p49e/ZEHfbuu+/GE088gT59+mDkyJG1/tz+/vvv0bZtWwQCgYhS7drk8OHDtZ7GKaecgpycnIjh3n//fYwbN67W86MLEKIJ+95776Fr167Iy8urkfR9Ph86ndYJPbr3wNlnn40Ro0agcePG5spQWQpXtRCaTMKxCQspiIiM0+JYIyJIABAC33z9jWfwhc2aI5VxS2uRfOaZsafpQfKASxDfubOdD9d5P3zjTQhkZbk3s4ly10Mdb4fuyMuDFE0aVW8yOUhPSIeP+xAQBhgEDGGACcCAKSkzhWcM3MchICXbguP/PvoUr015FYeysmsmIxpCCPy86md0PrULAKBly5YoKS1BaUlptcrGXmf1wiuvvIIzep1RpeM3Y+YM9P9jf9x5x50xtaXiGMNp8QlQCjAAKPzhBwSKiuBLq7qgyMjNRemCBSHXV+7cGbxs9x4Uh5mIIWXkSLAopMmiqAgln34acn3F1t+ClgWyDoZP+8orwaog2DEMA59//nnM2ymys3Lw0sMv495n7olOSBVE7O08xrzFOjHLVaMIfv+99+O5556LegKJcOzfvx9PPvkkHn300WrHRRDHMrFMyuKxNWrsIe6KUgg4+7/cvkUNq35yjHm42ndqh4fffxCdzzwd3MfBmQ+cc/ikNNaSoanJ+tT/5GR8tjbYFrLZ7mFbQOruxxNewjQHzrDmEnddvEoPGcKFEMJzQh4vWrZs6RFBhPjdkkvHMhYcRp5Wq0zQPlvhhB0wSNgn7O9u+TZgx+NshQWHt4Xawr1Iy2jo/Q1VBxHC0cFthmUMJcUlePetdz23cXPTLTfh7HP62IJBoR9HKSeU959+vG25NqxyrU7k2tp+ugkl1w4XRgWKSa4tZ2tR0kfTB6zHa08HagqmTeGwkOJdpmYbBQczW3DwMfO7kvbaZZ7PzirjZhA1Aaphb2K2BG29r2BmuxCoxKdv/F9Uz8XOZ3dGXFy8dXyFIUxRMhPgshy3nl1KgCzls4KpiQsYuBBS9q3OLYPgAuVGOfL8uWiY1ChiXuqaE/7QEuw1c5+rilFWgAPzbkLjc+9C6skDtDXqzKiv1sstTdgs//G4aNU1qOaR8D6VekShOjFcYmdNrm3e61zKte33c1CfLKE0C4rKDC1F8MzMqC1W5a47UsWrRKpyiRnUfiHo2Cbc/pqfCzd/DKPC28fTcsB0JLc+V95zTpm2HTuXOZHnitlhgo+hXmLZx8V69wjY59j1fLKPvToc5rbrdhzfYu333nvPs0///PPPr3Kcq387YJVVaV0GomTrEhjl4Z1NAPDYuCfwr+/UxJ0e/QIMwcv0dUKW7x63vYD5Dh2AVdVljusQ1rNWbWPJ4lUfsmPSBoZDxYdwYkaKnJSBUKin8MGiLGw9/KvzuOpPSwas37Ue57ftV61juHbtWixevDimbX788ceQ6/r161flvJSXl2Pp0qVYunRp1Nv4fD58+OGH1Z68ftuR7QDM65oxmPUdAEEvGxisMlgVhdZES6ouzez6tvof1yZ00duLDtzFL5d1TXW/ueqR4X4foiZ+t75X4bckR/v3JwRBEARBEERoSKxNEEeBn376CXPmzAkbJikpCZ988gkaNarbTuT27dtj2bJluOqqq1BZWVmnaRMEQRBVZ/78+WHXjx49ukbSGTNmTEixNgDMmzePxNoEQRAEQRAEQRAEQRAEQRAEQRAEQRAEQdQqvXr1ikqsTdQQrvHB4Qbqx6W2QGWxU4QX8B9G8AA4p8QiqWk3NDrjThz+yVs+PHDgwNjy7EFeXh5++y1YMlYXFBQUYOvWrUclbS+aJDfFvqK99gKhhpsyCBgwmCnWZtbgclP0Zw5QVYINIbXa9qBISzyh9BzWOGMplxByOeP2UH0lIYK5AVMWBy8BTlXcB/VgTOOzzz6LDz/8EAcOHIgYdvbs2Zg8eTJ69aKJAQiC+P2RmZkZddiFCxdi4cKF6NChA3Z6CEprg+zsmpfUKlq0aIGscLJgSbt27WotD4qRI0di+fLl9SIvOtGKElu1aoX58+fjhhtuCKrbZWRkoOcZPXH18KvRu3dvNGrUCIwxFBcXw+/3IykpCYlJiUhKSnL8x3kIwUYs9QjLX+QtAdPDhI7CFjIw1/KIyWtCOUuApIuZhC5Ks7OyYf2GoLhGp6aiEfc5liV37x4xD9HAGzdGghKXe+SfJSbWSDqAJkfzOH7W8Q13aL3Ofyz10Siun4ykTBwuyYFhmBI2wQQMwwD3MfMESklIoNLA+6/OwIevz0JhfmEMmage0dRfI7F5y2a079C+2vH8+aY/46zeZ2LY5VcgKysrqgkXKj3KFFFejvyFC9Fo2LAq5yVw4ADy7r0/pm0qNm0Ku03y0KFRibUDeUdiTrtyx46w2yRddBF8VRBrL126FIcOSflphgAAIABJREFUuSfSio1PZ3yKa2++Bid1bA/PfgMva6IHjLGaafq5XW9ViNQwDEyeOBlTp06tiRxZlJREloURxPFAVeXaYetT7vvd7a7Uw0WAATAcgl1hiWutilkNCPfrmlPPOBVHWuS6K6nyu1OB5qXNNPsN5fGwttGn4YOUENpxWrJtSzFox2XJfvW6t0eZ7RD7Ctf2XpJgdz94DJW/GnoS1UvUPbdr166IYTnnwe2rKNpBCuZYxjzDWF3FHlLt4PtLk2pr0mCzPxvOc63LhDUprWOdsgRqadpJCjsuqPXB8k5nGaYkgI6vcpnT8ikEMP6v41FRUYFIJCYl4tkXn7VypCIwBbHM7MeX+2j24YeSa9uiw1qXa4cqe0PgehNh5dsxgYGrfHfkPVxZzILl2laqlmycA8IAZxwGzEmRzPceBnzgCMC63MCZgAAHA+DjMNt6CACCm2mAmxeBGSUYZ2AiAKnrhmFNKiogDAYwA4zF4bRep+OLmf+NeKzWfbcO65f9gu59u5l7wQBwdQ/Yd5f9zFJlsH5FqH0wIDiXx9EUNjPGsL9wf70TaxdXFKFxp8b40+PX450H36va+yWJMALIWfoMKvP3ILPXrQCc5b41qYOUPDsecFI0GlTfEOa7MlXEQAULyqdLfi1TdOIqRDS5NmPy+hIGTKG7/rRmME3u6rMqs8wwpnhUliSMObZlwv4sHDtr9z2peNzZtSYP8Mi2vk/5G2bBixNHfQlfajMZSsu3az905a5VyWB6Xu1tbA2yS6ptdbS5C2r9u3Pf1eeVW0tw4yWeu1Bv2b59O5YtW4bRo0dXSxp76NAhPPXUU57rrrzyyirHu2KT9m4bDOm9RuDI9+9F3G7fzn34+j/fYMAweUKUJBuAQ5ptxaw+hDkGXjJ97at19VntF6EFYHLyaSmld7RxGCqNSuSU5qBZSrOI+1aXVLGbxLE94CzrYp2MMiACWLJnidxWxSDrMQGBJXO+w7JPluPQnmyc9mVnXHTRRdXI8bFL48aNMWvWLFxySfUKoX2Fe1FcXmROwA77dtFKenuZXo+V95Q9wZ0m3Ib53FCTtQtLRC+se0JoS5j+XJU4npuyPqvuI8aZfLa66quuun91JoQx80BybYIgCIIgiPoIibUJ4ijw+OOPRwzz6KOPokuXLnWQm2AyMjKwYMECrFy5skbiE0Jg9+7dWLt2LbZt24ZDhw6huLgYhmEgKSkJjRo1Qtu2bdG5c2d06dIF8fHxNZJubVBUVIQff/wRv/zyC/bu3YuSkhL4fD40bNgQJ510Enr27InOnTuH/mElUW3Ky8uxfv16bNy4Ebt370ZeXh78fj8450hLS0OzZs3QoUMH9OjRA23atDna2a01cnNzsWbNGmzZsgX79+9HQUEBKisr4fP5kJGRgZYtW6Jjx47o0aMHmjRpcrSzS9Qye/fuxa+//hpyfadOnXDyySfXSFoXX3wxEhISUF5e7rn+yy+/NH/MS+UgQRAEQRAEQRAEQRAEQRAEQRAEQRAEQRC1RK9evfDBBx+EDUNi7apQHamLuS1PSAeCxNq54dOQY40bnzEORTu/RFn2WsfquLg49OvXrxp5I9w0SWmKvUV7IIQhB0FyGBBgMMCYOdhRwJQiGNaAVGZKFgwD4Mwe9AgDYBxKrs2YPZBeiSPcgxTtQZGQ49GdA5a9BiDr6xwCHYfkg9kjMl2ykqM9sHH+/Pk466yzIsqfhBAYMmQI9u3bV0c5IwiCqDsyMjJi3mbbtm21kJO6Z9KkSbjrrrsihjvnnHNqPS+lpaVRhevUqVMt5yQY/Xkd7pl57rnnYs2aNfjkk0+wfv16cM7Ro0cPDBkyBMkpyTKC0OmEk3VELWq05A3BojSdWIQM3vUVp10skmjElrtp4iItCksoB4GCwkLs3r07KI5rUtKssCq1pC6do92NKlFVSWZUcYc4B0yTe3im7XYluT/XAJkJmcgpyTbr5YxBMA7BBAIBA6V+P3Zs2oHn734Bh/Znh/z9fn3l5ptvxiuvvWLJCQFZLw9xEKOR63Tt2hW/7foNQgj0P68/flzxY0x5UmKj3E8/rZZYmzCZPXt2jcRz3YWj8d22xfAl+OQ5ku06fuzJaV5/9XXcc889KC4urvG4r7jiihqPkyCI8Fj6SK2aEIv0TWgiSSXTc9TRjiEc6kglXYWw/qf2Tcl67X3Xxa2agFvJBS1Bm9anKFR9QEktZR6YtlLlR+vzq/ZhdVa7CYleT96zZ0/E8HFxLnVJhGMaWqrtHcbDharl0bmlLuSzE9Ck2gCEIa9VXbZtbQcIoU3mIuR1bgXRFICaeNvZJy4TMiK141wHQd8Uptz6SO4RfDzn47DxKMaNH4e4OB+UdNqsh9tJOJo/zBTkCtm3LphSJdqyRL0vvspyba99dKP1/Qev8hZvRpRrQ2tvui8lV9tD5VetVHJtc4Wm3WVqEgU9TVPHCzAYDFKjbUp8DYODM/u64DD3k3MABuDjws4IV3Gbx005gKViG8JnSA8yw3kD++KlSS9FbEsbhoHnbn0Bw24ZghF3DofBDQDcKpUtrTIDDEOmLdPVeyNMYSUz5ZpMXQ9mzvYX7UPnpkfHixKKPQV7wACce9nZaHZCM8x86iPs2RK5HAvHkfUzEagsQZM+qo9PlzVrqManPWMEICXa7nvAMfeGIYMFnVL1kHI/rPTv+tNaT1ueK1fE9p0iRdKM2/EIQ+6Xff3b2lO1P+q6Fdou6T1JXvnVsubePReB0jxU5Af3WWV0vhZxqc2dGzkqC+p+1vvrtH3T11nHB87ljMv9dcbrzLDXsYe2nOGnLcXuqku959ChQxg7dizeeecdTJkyBb179445jvLyclx77bXIzc0NWte3b190r8bkfcs3Ou/h5LZnonD9ZwgU5UTc9sUHXsIlQy42/fKh8Lpk1XtsoQdzn1QBSGE8Y65IVLWX289O5njwq2XqqjMrE0f8eUiLT0VKfOwToR37OJ4+jn7jn/b/iHx/nvmcZgzCAH6YtwIrPvsRezftQyAQsLZ99913jymx9n333YemTZvi7bffxqZNm6oUB+ccY8eOxdNPP40WLVpUO0+bDm+UZRizrnHISUCsyhRjVj+7/iixi2bVKIZ2aqUAW0MA8EFNPgkrsF23FHbEVjtbf9wJMDn5h0rXqgO7f4viiNf7ezTUh9+gEARBEARBEE5IrE0QdczWrVsxf/78sGE6duyI8ePH11GOvElMTMQf/vCH/2fvvOOkJho+/pvJXr8DDo4qAoJ4IEgRFZDi82AHpakoh70iCA92xIaKDVBfFFCwIoqCCBxNBUEUFEWKNEHpvd3BVa5u5v0jmWSSze5m9/YODubL59jdZDIzSSbJZJL5TtjLM8bw66+/4ssvv8SCBQtcPTADgPj4eHTr1g233HILbr75ZsTHx4edBzt//fUXtm/f7nd+nz59oCi+LWFerxfz58/HRx99hEWLFgV9Ga1evXoYMGAAhg4divr164eUx/T0dJ/RYrOysvyGz8zMxMyZM0NKAwBq1qyJK664wmf6L7/8gqNHjzouk5SUhGuvvdZV/Lm5udi8eTMOHz6M0tJSxMXFoX79+mjRooXvg1EX5OXlYcaMGZg5cyaWLVvm+mXeRo0aoUePHrj99tvRvn37St8osW3bNnz++edIT0/Hxo0bXS/XsmVL9OnTB3fffTcaN25cjjmUnCpWrFgRcH4kOxYmJCSgffv2WL58ueP8jIwMbNmyBS1alO/L0xKJRCKRSCQSiUQikUgkEolEIpFIJBKJRCKRSM5e2rVrFzRM0fGtYKWFIJ7YCsjRmYzRax+AH+GcgBKb7DNNLbJ3nBU7k5o96BiAWh2ew/H1k1CSuw+leXuhlhSgVatWSEpKCnsNjLwpCmJiYvzOLyoqKnMa/qCUnrK0nagRlwKVqbocgkFlWidT3nGXgIEQXdBAda02ISCMAoRpHX71TvOEMKgMoMTQ6EBlxPhNYOuIqMtHCDFlEwzM6DAMXcCjdfQXOzDqsVVSwU27du3Qr18/V/K5gwcPYvjw4XjjjTcqIGcSiURScVSrVu1UZ+GU0Lt3b8yePTtoOI/Hg8TExHLPz8SJE12FO++888o5J2UjPj4et99+u+8MF3UFf0IuAHAr97aHdUrDLYbcGVxgZhJQ3uggleNVd2YPB99wf2/+2yfKaELQwKHPR2xqqv98RIgy9/cIIEMMFnPIgu1IwIAj/xxFbmwuqlSrChUMVK+j397lTmQezoxwghXHf/7zH02qXS5oO6T5hc1dibWzVRVVKLVOW7YMJZmZiKpRo1xyeDZQUlKCGTNmRCSu4uJiDLjmDsxcOkPwnZkCM34+5V46+7nCchoMdF52cN1FkpW/rcQjjzwS4Vg1KKXo0KFDucQtkZxpOEl6gxKo3dOhfuFYP3PZdmrGUbnQfLTMMH6qXLipyygZMQMyQbrNfxvfwSzyM6M6G2Bncem2thy/UDiYSTmVuwvxaYW9PB86dCjoMpY28CAF3elYYrZ960+qbYqsRYGrb9zG8kJ4ZgljhhNjssfLlyMAFKL41CuYEUbV/jGvTUpsDy1CfGYZbepcdg2CRx4cYpFF+iMhIQEjXngGKmNCPgWJPW+rJ3y6tmb8rlTU7UKfYx/oMhy5tmuIf0mh/V6e7xO7XNsxWkOuSIxty/Rt5CPXNgYJ4MuZdUlD+g99IgNAKChUqPocCkBl5oClVBcqM8LAmCa0VqgCVfNbg3kVgKh89UGgggB6jNpUnmeVEW3gU8YQExONainVcOLYiaCblTGG2R+koyCvEHePuNNYR4CZglcGUAWW7SRubUIJmGoOmkoYwKj261j+MZSqpfDQ00dftCd7j16OCC5o0xSvfDsSx/Zl4Oux07Hh140oKSoJGocTuVtmA6UlSOn8vDbBuAaKomdxBgCoYMX5YNQDShRAiQKI6TThz8sAXt6IUdZskcK8aRKn2xsuRAOwVsi1Z27iLE3WroUWRdEEhhnVLtiGLpzn50Yipmc+2zOxnYtDYH96mnU99PSTL7rbzJ8+zf4/4+JVyzoB1m1nysKN7UaIMJ1Y5/ltHLJvf/PJaFa+Fxv3nESrRpHz5VQUy5YtQ/v27XHllVdiyJAh6NGjhytHzL59+3DnnXdi2bJljvPL8twzO78QG3YegX0fJHe8FxmLRwddPicrBx+/8wkeeuJB63VcaHdgwvFhYBQHBkKojyyd8MYKy2HHr996/ISB+RwGwlWNCXEBIEwrs4fyDqFR1fOg0EA28FNDoPb18qqP78vZi81HN0ItZfhzwSr8nr4KB7cdgrfUuX40a9YsHD9+HNWrVw8rvTvvvBOdO3cuS5YtBPO9VK1aFY8//jgee+wxbN68Gd999x2WLVuG1atX+3VAcZo3b44+ffrgvvvui5hPqMhbhG3H/9F/6bUCXaTN9Jc8tPJrlgPVq4LqcmvrwJ9m3c4YnskYkYYvTfT6iXbMED4ICCHGMjwvRDhvG2OTiPJ6CPVJ5r9u6SPTDvB8wR9Sri2RSCQSiURyenH6tExJJGcJkydPDhpm5MiRiI6OroDcRB7GGObOnYuXXnoJ69atC3n5kydPYv78+Zg/fz6GDRuG//3vf3j88ccj8oLoZ599hnHjxvmdX1BQYBFrM8aQnp6OESNGhDSi18GDBzFmzBi8++67eOaZZzBixAhERUW5Wvauu+5Cdna267S2b9+OW265xXV4zhVXXOHYIPnyyy9jyZIljsukpqZi69atfuM8ceIEpk6diunTp+P333+Hqqo+YbZs2YJmzZq5zmdOTg7GjBmD9957L6Ttwtm9ezcmTJiACRMm4NJLL8VLL72E66+/PuR4TjWrV6/GyJEjsWDBgrCW37RpEzZt2oRRo0bh1ltvxWuvvXbav+gsCY0//vgj4PxwRgQNRCCxNgCsXLlSirUlEolEIpFIJBKJRCKRSCQSiUQikUgkEolEIpGUG23atBE6FfuBeVGUuRmxtYNLuCUwxBKO04MvbHxTi7J85qpFuf4XNTqnaXHE1r0M9epeBkAFA4O38Dh6XtfARR6C88ADD+CBBx7wO79Ro0bYs2dPRNKy069fP/Tr18/v/JYtW2Lz5s3lkrYTCVEJiKIxKFGLtU66TOtAz5im1VAJAVEJCOUKD61zowpV7xjI9DKj6mIdraM9YyoYqNZBGABA9D77ugBH/w3A6HjMeGf7AJYzn06NMDspOs3z4TTpy/jFF19g4cKFyM0NcEzojBkzBoMHD8a5555bATmTSCSSiiFcgUFlJj4+HtOnT0cNF/LWSAwk4objx+2DnjjjRpZSngQUHUcifpgih2B5CCfeUAlHMmSRytk/ibUqz+UTohtiXvo8nyjP93hgV7WQxER4atUKPX9hUJ7VNge9lG8YP/ucMb9WvODp+itHBEhQEvFkn+F48t3HccFFTcEIw5S3p1ZuqfZ//4NFixeZE2wuMFf1dxd06twJUz6dEjTcgoIC9E9IsExjJSXImDEDdR9+OKy0SUwMolIvCGtZ/5Ha5Wh+gkV5Ip+2Evr5ftasWcjIyEAsIRiZUg0nvF4sLSgEA0FtheKkl2FZQaHrw2b7lu149N7H8d7nQr8/oewQ2zTjuHISLjoWL2IviiFBbJIsJ0aMGBFm7MGpXr06KHVXRiQSSdmx16mccPJtOdVbfSYRAGr51G/LE1OSLZ5PmfHH9EH4DLkwMT+darpaOP2cbbcTijhNtk1jzN9lNIgVTayfSBmaD07l2Y1YOz5el4cGKeZOEvywpdq2+x8nqbZWhonxKMIue+fhxfWmhEAhHijUA4UoulDbXTlhYPCqXpSqpShRS1DiLUaJ6k/ia91YxLIuWnqHDhzGDwt/cJX2iBdHgOhCQx67NpAmAa8TGQJc/dmAKVmGPqimb7u7K7m2uJ/sy/PfbiplBH6PSzdybX+yz+BybTPPjOiDgQrzuSRbZaom+meqkAerjJfoolbKKLxQzWWhQoECL/OCUgVMBSjVyicAPaQmrSQM+kCo+iCkjIFAsaxf87bN8dui34JsUJPvv/gBzds1Q8frOxhlQSgV5jMboqXi1beXkSLlOmYGyghUxkCJ9kTvYO4BNKja0HVeypNStRQHc/drGmVCjAFk65xbG4+NHwYKCoVQbPh1E0bd/1rI8edum4+Ymi1QpXk/aAWWmOWaEBRn7UL+zu+Rf/APlGRth7fwhOPzVuKJQUKDq1Dvyv8DUWIgntZ8L2O6xdQRu9xZXIYYs4meP8ZUIT6xDNjiFwe04AMlE15eRTE1f07I0+TL8OTF+6lA12YtXO6OufDmH/aZHX9OeyiJ9SxrbXwjPH0izLFP43/87CpMs9x78u1JrCdln5YlIRxg7jhevwGwdH1umcXamzdvxrFjxxznHThwwHH62rVrUVhY6DjvnHPOQdOmTV2lvWTJEixZsgS1atVCr1690K1bN7Rp0wYNGjRAfHw8vF4v9u/fjz///BPz5s3D9OnT/Q4mPWjQIHTq1MlVuo55WbcTpV7fi0hUjYaIrtkExcd2BI1j6vgvcPcjd0GJU7QiSg3FL8zWUyZcQ/l9gV4OVPN8qaFLs1UY+WIqM4qVpY6hL8ivGaolHfEeBEaxKvWW4kDu/tPm3GolhHsaf0Ht57kAUeYV5WLkay/i51nLcWzvMVfPDAoLC/HRRx/hqaeecp9XgTvvvDOs5coKIQQtW7ZEy5Yt8eSTTwIAMjIysHv3bhw5cgR5eXnwer2Ii4tD3bp1kZqaiuTk5IjnY3PGJpSwUlBQ7RSrb3NCtPc+ABj1cP4+CKXEPAszTXrNVAZtjBF+pGkDPTAwMFUFFPPuEtDrVPolymmgFsu5n9dfBcE2H8SdCu+TUVC9ziJcE4nlxG8Rf/sO6hek8irGJ5FIJBKJRCI5pUixtkRSgaiqimnTpgUM06BBg4CdJ05n9u3bhwceeAA//ODu4UwwTpw4gZEjR+LDDz/EpEmT0KNHj4jE64Y9e/bgoYceKtO6FBUVYeTIkVi6dCnmzJlTLo0RpwN5eXl48803MW7cOFedPdwye/ZsPPzwwzhy5EhE4vvzzz/RvXt39OzZE5MmTUKdOnUiEm95kpOTgyeeeAIffvhhROJjjOHrr79Geno63nrrLQwcOFA20JwhBBvIoFWrVhFNL1h8a9aswf333x/RNCUSiUQikUgkEolEIpFIJBKJRCKRSCQSiUQikUg4iYmJaNasGbZs2RIwXOGxv6RY2y1+xFNmT2tnmYYVBhrrK40kUQnGfEuPSOb0G5ZpSmx1tGwYGyRdSThUi6mKoyePaEIcpoIRAlVlIFQFdKk2BYVXVUEUanYqZgwqGO/fbnS35/3FmS4kMQXcZudIi3ADXOxI9D7mTHfoWLsm8nAW/HhxDNmG0OnYZ94pxOPxYOrUqejdu3fQsKqq4vrrr8emTZsqIGcSiURSMXg8Hng8HpSWlp7qrFQYkyZNwrfffou8vLygYZs3b14BOQKSk5Nd5eeJJ57A2LFjKyBHgRGv3+Uh2XYj2A4lnpCXC1g/sVZ6wpZvi1VuQBfIAT8t/cknePOoKCMtXqWKPrd+6OmWgSAKRP+4XMjUK7mUuqH8xBiNzmuEzEOZeH7Ai3jopQdxcdeL8e2kWeWSVkWQ2iwVC79bANPSB+t+cdqMbuQ6DoWidt3arvK0v7TUsUwdnToVdQcO9C/yDIDn/PNRe+mSkJeLBEqdOqcsbZEJEyagZWw0bk+KBwVQU1GQlpQICm13KQBSo6PwQbb7fmbLvl+Go4ePom69eppEh/Azq6DMIebvwHtOXMZ/SIv+0CbWsX86JcpzWFxcjOW/LA+Yo7LQokWLcotbIjkbKWu9DxCEl36vV+aAJmIdtpzGjCl3tm3YDpbidEk2ZWRcrg2IEkJTuMYl24JaUPvfaEJkYIzokjaLnrb8VsxO2BXRMwt/913+pJ4iR44cwcIFC9G9e3f/8Vt0lOI0X3Ge/sP6jIKIeeS/rcvZpdpcmmwRavOQzAzvIQqilCh4aBSoy4FPnCAg8FAPPNSDWMQaeS/yFqGwtBCF3kJdbOu7nHZ+0VdY1drMB907yNX9cHJyMh4eMlCXR2sxApoUXxTJilpQcxq3fRJDrm3uGWKsAxcvO8q1bYdrmeTaRnq+Af3JtcVfPnJt7rsNKNcWn1ho5yUzv8yQaxvL6gJdygCVAJRRqETV65RUVxZrg5GqejgAFrm2QhTwQUy55FjPhibZJioII1CZCiAKRFdvcxn6tTddHZJYGwDee3ICUtukIqVuDb5BwaCCy70tonVhmxkTdVkloAnGiR5+f+6+00b+ujd7D1TVqw1OQyko0e8vCDH2IQhB285tMPufb/HVuK/xzfszQ2p3ylg5BnH12iMq8Rxkb5+Hgn0rUJjxD9SCo2Cq11UcrLQIeTsXYPvepaj9n9FIOr+3cO0ktusS/2GvgIjzAecDjBiiUUArn0arj3ExVo1ndo7x85smY+AR6/FlT9EUbfPlmWWuMwSleftx7JcXHOcmNbuVP1GEYXI1MwdLgoSvh/hnE7IaeRGPfX5jSIVwtu1uDLxkrwT6brdFa3MwrJe79gt/vPjii/j2229DWmbw4MEB540fPz6k+I4ePYoPP/zQ4jwJpZ2/c+fOeOutt0JK087CVdu1LwR6eTK3dXKn+3EkfUTQynZxcTFefeI1vDphlO9MXrZ59VYc0EuIlg9U4Xt1YuZxa7nuitct/jAd+nHD67zmdcmeXn5JPg7lHULdxLoB1+1Mwj7gZmFBEbr/tzv+Wrs+5Ljee+89PProo4jS27wrKykpKUhJSamw9FSm4q/Da4VTG+GVAqO+QBgx3stgqibbFo8MTcCtX2H0gTgAfpgJNTfG9LqHdj/IiFHTBPhgl1Q/OIV6u78B2I3B3YV6JD+2/NUt/dZZJRKJRCKRSCSVDjlMsURSgaxcuRIHDx4MGOa+++6Dx1P5nPeLFy9GmzZtIibVFjlw4ABuuOEGPP300/B63TUkl4Vp06ahVatWEVuXX375BVdffbWrl08rG/Pnz0fz5s0xatSoiEm1S0tLMXToUPTt2zdiUm2RuXPnonXr1lixYkXE444kGzZswMUXXxwxqbZIQUEBBg0ahIEDB1bIMSUpfzZv3hxw/gUXXBDR9FJTUwPOl525JBKJRCKRSCQSiUQikUgkEolEIpFIJBKJRCKRlDeXXHJJ0DCFx/6qgJycwYRhemElvu/J0ajEYEvpndnM3xpap9Nm9aNDzockOFVjq4KBQWUqVDCojOmSB1Nwo6pe/VOFqgu1GQ/HVO27MJ3vOy4rMRUl5nytr7m9bPH9T8zleEdJezjhozLSq1cvdOnSxVXYzZs344MPPijnHEkkEknFkp6eXm6C2vLuh8EFPG5p27Ytbr/9dowa5SDqcODJJ58MN2shcc4557gK99Zbb2HevHnlnJvTB0OsFOayYS3nKAgzCSh99ONP8onRTxRbt27FurXrfKZfEWMd1IYAiKpT8eKWitBWsMJCnPzyS+SMew/Zr76OrBdfQtbIl5H95hjkffgRChZ+j9IdOwDVV3gXKerUqQOPx4OS4hKMf2YCHu35WET7eFzQ7AIMGjYIDw99GLek3YIrr7kSCQkJwRcMg7YXt8X6jX9VyLm4pKQEvbr3chW+Q0yMdXn9s2j3bpxYtCjCuTs7WLNmDVasWIHjpV4cLPU6KdtAALSOicKoGtVcH8+MMbz0+CvwdwZwPNdaJHMw5FSBE3KZoRC47777Ih+pTrNmzTBnzpxyi18ikbjE6dQktm+xAOGMIIIE1kGoezqzbcM2vD3k/wBmthuKbYh84BZmn2+p3DLLpyg+tvswmS2siGOTtVM4pxO+64uSy3BnIIGkspmZma7iuOGGG9C2bVts27bNN35h44pK07Ck2rws2bLsLNWGUFbNFDRPH0GsJxZJ0UlIiE5EtBJTJqm2P4ieTrXYaqje/KpdAAAgAElEQVSdUBvVYpMRRaO09nnbH2NeMNULlXmxbdt2rFyx0lUaL70+El6mQmV6u77efm+04+tt+3wrqUx7PsBUVdieZhu+eERzxO1J4LBfbNiPRXP/BNtgPD3ngD4SRcs05htG8N0aA6hw0S4hhoRRFOway3MZs/6TElPMzEW8VP9NCTUGiCGEAqBQiDaIKSEUVP8jhEAhCiilUKgCCgpKFG0+FCg8LCgUokChivZp+97lui7oP6h/SO1VpaWleOH2F7V09T+FRoFSBYTq8QtpaHnQ/4zwFB7Fo6+DBx7FgyP5h1Gqnh6D6e04sV2TahNt3/B9Jm4lbZ9o+/WOR2/Hq1NGITomhOeRTMWB9AHYOaUjMlaMQv6eZfDmH3It1RZRSwtw6Mch2De7DwgrhXFXxSW9BoHk2fYwvAwKF1mhnJgSaT6NWqZq/1MhjP6d2KdRbRoXrhIeD7HEToR/xnK2v6KMzdgz/VrHbRh/bhcknXe1mQcjHzxfQvqEwpp3c43EddXCK/oxK07zJ9X23cb+tq82hWLbwSJsP1josz5nAm6l2l26dMH8+fMRGxv6QNr8+pVfWIwl63bAuOm3XRqU2GTENWzvKs4f5izC0UNHtaLLrweUgFIKy+Xf7pbnsmyX51vLYJGwyoT5uccIC1iOEOt34HhBBjILMlyle6oIq33c6RIvisWJJmy+7677wpJqA8D+/fvx+eefh7Xs2czWzC3ILc4xT63GswdzYANVf1cE+gAN2hHCB1QS3xrRf6hcNq8dx1w3b9abYCyhvXtCoEIFdEE3xIFcmDgsqO/9g73+D5ShzuqS8hgUViKRSCQSiUQSOlKsLZFUIAsXLgwaZsCAARWQk8gybdo0XH/99Th+/Hi5pjN69GgMGDAAJSUl5RJ/SUkJhg4digEDBiAnJyeica9Zswb33HPPGXMzXFBQgIcffhg33ngj9u/fH7F4i4qK0LdvX7z33nsRi9OJo0eP4sorr0R6enq5phMuP/30Ezp16oQdO3aUazqTJ0/Ggw8+eMaUy7OV48ePIyPDf2N4cnIykpKSIppmo0aNAs7funVrRNOTSCQSiUQikUgkEolEIpFIJBKJRCKRSCQSiUQisdOuXbugYQqPhdfB7uyjLO8PMcunWuwg1o6p4pyGvX+lj4uGgRKgSV0p1i4PkqKr6KIOrXuiyrxQoUJVddm2qhpCHE1Aosu0YU43OzDzMHYtCYQ4rHIdgHdIFIQd9nfZhDLi1HmRiR0hbdOELDjPO4XMnTsX0dHuyvWwYcMi/k6rRCKRnEq6d++OWbNmITk5OeJxjxo1Cj179kRcXFzE477wwguhqioKCwvx9ttvBw2fmJiI7777DocOHcKWLVuChq9SpQp69+4diawGpXXr1q7D3nzzzQHfU65oykvKbknDR7UUOFwkpNqhShr0DGjL2upDpiDCDMpFaGJO58+d7xhtR5tYmwHw1EwJPX8RoLz3tpqbhxPDRyB3zFjkvf8B8j7+BHkffYzc98Yj66VXkPngQzh8RTccancJsl58CaX7Itd3hkMpRY0aNYzf2ZnZYcdFCEGLVhdi/GfjsTtrF/Zm78FPfy7F86OewwuvvYDxH47HV7OnYfex3ThekInjBcfx6FOPRmI10O+2fvj191/9HqORlutcd9V1rqIgADoFEDcdHD8+9HxJ8Oabb4IxhoOlXow/kYvFJwsc9zABUEtRMKpGNdedmFcsXQFRr6m5DU2Dj8+YAkQ8n9qlc7brRjneDn4789uIxhcVFYULLrgAS5cuxZYtW1CtWrWIxi+RSCKAUBeztzcFP92Q8Op/p5CCggKsWboWz9z0HEqLS4X2QrEuqtdDBdmhIfR1tVX8IVZs/cdzmjT7VWqCtZ26FWgCwPr169GsWTP06dsHeXl5PnJmUw0bQGCne/uM40z8zluWBWmeagwaiaBSbcY0cXKcJw6J0UmIKSeZtj942inxNVEroTbiPPH6wJbaPy/ja8Mw+N7Brtq169Stg9vuuM0QYnuNtnyrXNs8JoX2e5jbFfw3YIoIhX/CZOM+01FUaLsnFTmd5dr2gKJcG+AiVFN8CkJAqSDXBjHl2YAud6agolwbVBBw6wJtqujyal2uTTyGRJsSCgVceE2hUG2eh0bBQz146On78fqnryEqKirIBjU5euAY0j+eCw9R4CEKFFBEUQ88PC3igUfR06YKPFTR0oWCKOoxJOCKokCbSsEYcCBnn+s8lBeFpYU4mL/f2Gfa7uSD5WntOMbxzsx2nbadWuOL5VNR+9zartNSSwqACA6WUXBkNXZMvRTek4eN/MJSLsVP8biwX0Xt4mfi8F243zKk0Kao2qqjtkmqiSDTtoQRRdvmH7FNJw7/Co9twIG5/R23i5JQB7X/MxogCnyk2cb9ojjdml/fdYFlirFNiH1bMUtY/999azG8XDEGzF55wnG9TkeaNm2Ku+++GzG2QcrCgVKKxx9/HD/++COqVq0a8vLiuX/+7/+gsIjXQ5xrjVUvvR2EBh/sjakMwweOMH4T0+arVWeJWR7s7VxEy5hlOXPgBSIMzEn0qjEXBhPjeDOWosQyHZb4zAEceLyHcg8iqzDrtHnWHSrG9grQvu8069GhjyJ9TtmcQK+++mq5OarORFSmYtXBlQAICCOGy14UX/O6tHh+ZSDadZURMKZ91yzb2h8jxKiTa/Fos/gAL/z4IowI9Ut9UHbjFpPpgm0tL4Txcy0f2IkZx6Fxr0D0eEGkXFsikUgkEonkLECKtSWSCuSnn34KOL9ly5Zo0qRJBeUmMsyePRt33HEHvN7QRk9UFMV1pwCR6dOn47777iuXG8pevXqVq9B55syZmD59ernFX1Hs2bMHl19+OT744IOIxuv1etG/f3/Mmzcv5GWjo6OhKEpIyxQXF+OWW27B4sWLQ06vPFm+fDm6d++OvDzfDmZOnHfeebjiiitw44034sYbb0S3bt1w/vnnaw/bXPDJJ59g9OjRZcmy5BSzc+fOgPPr1q0b8TRr1qwZ8CFrRkYGsrPDf6lXIpFIJBKJRCKRSCQSiUQikUgkEolEIpFIJBKJJBhuxNrFJ7aCeYsqIDdnIsTy4fadPbX0pM80Gl1F/2aToAhSBtNYIH4y1KqmIDaqvJV6ZyeJUYl6J0NNps07F6owpR0q01UeXMJhEWhDl30wqMyUbZjqbKuMA4BPX2dTwCHO14QnRlBmicHswOivHzv/7WaaG8qh+FWrVg1jx451FbaoqKjCRKsSiURSUfTu3RsZGRl44403kJKSAo8nuPDCDdWrV0d6ejpOnjyJY8eO4YcffsCcOXMwf/58rF27Nux4q1atirlz5wLQ3lt/9NFH4fV60bdvXyiKgpSUFLRv3x6DBw/G7NmzkZ+fj9zcXNSuXRuPPfaYq3pUWlpa2PkLlbFjx7qWLRUXF+ORRx4p5xyFBhcjEAe5SUTTCfIv7Hhd59suCAtfvm3GAfCK1sL5Cx0XSdAFF2KtXCkHEb5bKvJOgPj5U49lIu/jT3CkyxXIfmM0WHFxGdLw/ZeSUjZxOVUoul33X/yy6WfMWTYH1/e6zqyXG1IRwDATwhzg5oWXnkdWYRa+mfMNatWqFVK6iqKgYcOGWP7bckyZOsV1HxYnQpHrtGnZFr+v/N1VvHUVBR44lyMCIG/NGmT/8ktomT3L+fvvvzFr1izjtwpgUX4hlhQU+t3OdTwKhlZNchW/t9SLrMws60RmqtBMYZX/8mKRJArXYOP8a1usLOd0ACgsLERRUdnbnlq3bo2NGzciOzsbxcXF+Oeff/Df//63zPFKJJLTk8om3MrNzQUA7Nm6B0OuHoa87PxTnCNJpAlaJgnw5ug3Q44zfU46atSogWeeeQaqqvKotPlC/dT8bfywSu+E77obz3k5LWHbPY0o1dZke/FR8UiMTkQUdS8iLi+iaBSqx1VH3cS6iPPEGQNcqkzFujXrsGHdBlfxvPHOG3p7vjZIJhgzZN2GYFsQi/MBN812faGFX2jvtzzHET+DybV97kfLLtd286fq5kXtt6pvC2F5MDDVugyfz9PhCfO7J1G+Db0+Sgg1aqiAKdcmwtJctU1BdKE2LHJtTZytSYcVQk1ZNaWGnFshiiHY5mH4cooR3oPLr+yIr379EjVqmQM3BWPa/32t5YMq8CgeUErhoR4oChd6K/BQDzxEAaUeIy1KqCbjph54iEcXfmsi7r25p16svf3Ev1o5AAGl1CKp1ba9Yt6R6/cIXPWcXLMqpv38BVIvuuCU5d9bkIld0y7HyYP+B6+yPvASBdD2MA7hCYEpxTa3g2+c/qTUYlhRoK1LgAlsYazpmb/Nv8LMrTg473Yw1ddXQ6iCOleNgxJb3boORjyKLV9m24Rj3vV8GuJie5x+t7O/bepzg2luAs3SjNm/ZcGrhl/3o1ST2EfqL1D7TY0aNfDpp5/i4MGD+PDDD9GjRw8kJCSElN+oqCikpaVhw4YNGDt2bFhOITtf/bRR/+Z/f1FPNJJa9HAV3/pV67FxzSZzAvfjG3Jt81NLyrk9mMt7xdqNcfXwOX6JRdytyYeFawvE9jFqhOXnLhCCvTm7kVOU4zxYdTkirrvrVG0DWVgmO0RCQHwmP/PkM/ho8kduU/TLrl27MHny5DLHc7aw6dhGZBVlA2CaF1svuwzmICTGMxLjvM+F1nrdkPDFNNk1eH0RTBdsc1m2/s6J8G4Jr5sRMOPY1N5VYaZgW78hYPyUADMunzon0/3eurybqQyEEkMObkfKtSUSiUQikUgqN5F5+0wikQSlqKgIq1evDhjmuuuuq6DcRIa1a9ciLS3NeJgViA4dOqBfv37o3LkzUlNTkZSUBEIIioqKsHv3bqxatQrp6elIT08POmrt1KlT0bx5czzzzDORWhUAwcXnAFC/fn00a9YMycnJUFUVmZmZ2Lp1Kw4fPuwqjeHDh6Nv375+GwBjYmJ8RvAL9nJNOCP+hdsAuWLFCvTp0wcZGRlhLR+Ip59+GrNnzw4aLi4uDjfffDN69OiBSy65BOeeey6io6PBGENWVha2bt2KZcuW4auvvsLGjRsDxlVSUoKbb74Zq1evRtOmTSO1KmHz77//omfPnigsLAwYrmPHjhg0aBC6d++O6tWrO4bJzc3F4sWLMWnSJCxatChgfM8++yy6deuGSy+9NOy8S04d+/YFftBYu7b70XHdQghBrVq1cODAAb9h9u7di4suuijiaUskEolEIpFIJBKJRCKRSCQSiUQikUgkEolEIpEAQJs2bbTOigE6JjG1FEWZmxFb6+IKzNkZQpgdvpjX990nGp0YaAntw+j3bUoLAIb6NeSrzuVFQlQCVDAQxsCILtjWOwkzRsAINaUjRJNnUyJKNlRYNSi6IJ1ovRO1TpNUF2vo3RkZwC1oRLejMMb0TrUOIhXm2+FWCGDFnzvgNGXIkCGYOHEitm7dGjTsTz/9hAULFqBHD3cdwiUSiaQyQCnF008/jaeffhoAkJGRgdmzZ2PgwIGu+ic4IUphU1JScM011xi/T570HfzDDZ07d8aSJUt83r+nlOLbb78NuKyqqpgzZ07QNAgheP3118PKXzgkJibi+eefxwsvvOAqvJt3/E8lwe4JKhNirSegsMFabTLqQT7VIT9RlJZ6HcXEaX5EOTTRnRD3TIeVliJ3/AQUrfgVKVM+Aa3hXlgGwFHUAQBVqlRxnB6MqKgo9Li5O555dTiSkpJACTV3Oa+X60ISIlqBjDq5YajD1dddje37tmHlr79j7uy5+H3l7yCEoHad2qhfvz4andcITZo0QUZGBjyKB1dedSXOOaceuDHKkNABftbShh7QfvwGkuscPXoMqU1SUVBQ4Hobja1WXUiOK1as7HvzTVTt2tV1nGc7zz33HLxeX9nZd3kFaBoVhSZRHkf1WNvYGFxbUoofTgbff/2vT8PiP38wxFWalEeL59+t/+K9seOxcsVvuKxje7w7aRwS4hJcFjxfLGVWFFyFEOHYMe4GTQKACy+8ENHR0Th58qQh5C4uLkbr1q3x3XffITY21n3mJRKJa+zyXttMx3qVY7iQIJrM1W9+Khc5OTnG9xNHT2BwtyF4Y+ZrOLfJuYKMV29SNqoYzLJtrevNhbpaHYUxTbAGxkVs4Z3YjXZG23412yclTriRagPAFVdcgVatWmHDBneiZ05JSQlGvzkakydNxoQJE9C//20+x6VbqTaYvSRZZc+GQFuQPjOmGvXBGE8MomnZBZ/lgYd6UCMuBYnRSThekIlibzEeHfiYq2UbntcQ1/S4Wq9Pa+ceRigINwkS4dhiolCVgBC+DQn4QEyaH5GAEX3L8WNVP5aMT+NxDv/NLHV8+/FoPxaN38FuJAK0/Zv6a9t9hWUhM9/iLEte+XoR60WB30WI87XNwQBQfXsT8zaLUQAqQDSNr8ooQFRQEKgUoEwFQMEIdOk3Baj2/EV8PkaM5y/6/uSCVz0fqp4eMaSUDLXr1MbMVTNwVZNrHOvsdoqLijHjg2+R9shtWl74edhn5FN931LFvGcjZqa4QJMxIKcwC9lF2agaUzVo+uXFP5n/ANBk5xSaoJbvVqoXcHPANoDosnOiS86pQvHhgsm486q7sfvf3ZHLGKGIq3c5arYfAU9cdeTsmIsT6yfBW5DpE5R5i7F/7q2o2fFFJLd+0CJ8t0UqfDodJOJ083me8ZvvR660JQRcfWpvYCI+3+xpCvFzqTQ/r4jzhcXUklwcXjIMJ/ctd8i7RkqHEYir3VZYUIjHJ2371d5+dyqG4vHwPFJYtxWD0/bTNpm1Bc8SN5/HD1owHM0qxeJ1ObiuXXjHxYwZM8JarixUr14d999/P+6//34UFxdj7dq1+PPPP/H3339j165dyMjIQF5eHlRVRWJiIurWrYvU1FRcfvnluOqqq1CtWrUypS/WTf7Zl4E/tu4DoFjCEMt/2nZPvKgn8v75EWpx8EFgRgx6FgtWLdDi4n5gQm0NtMS8LoK3GWjPv818EPN1B0q187JwbQGs9Vtx3YiRfwZQoh8+2nmV6scj9xZTEKgg2J29Gw2rNkTVmKrW620lwzj0YK6zyBOPPoGJ4ydGJCFPlXp4Z95m3HFPMarEn571wNOFYm8xVh74FWI5Z2D6ACLauZLoBwUjfAeaJR2A43dzmjlsKS+2ess1VAYoBADh9XmtHkSJAn2yLtLW5hlxMmjHDzHLEa+7GVcmxsucWVcVPy0Qc3lAqCMGrKxacYxXIpFIJBKJRFIhyLfNJZIK4u+//0ZJSUnAMF26dKmg3JSd/Px83HrrrUEFwG3atMG7777rd91iYmKQmpqK1NRU3HHHHdi7dy+efvppfP311wHjfe6559CtWze0b98+7HVwy3nnnYeHHnoIt9xyCxo3buwznzGGTZs24a233sKUKVMCxrVnzx7MnDkTaWlpjvOPHDniM61NmzZYv369Y/j27dvj9999X2gsD/bv348rr7wSxcXFEY974cKFeOutt4KGGzx4MF588UXUrFnTZx4hBMnJyejYsSM6duyI4cOHY+HChRg6dCh27tzpN86cnBykpaVh5cqV8HhO3WWxoKAAN910E7KysvyGqVu3Lt5//3307NkzaENKUlIS+vbti759+2Lx4sW46667cOjQIcewXq8XDz30EFavXh1wlEnJ6Ym//crxJ18vKykpKQHF2gcOHJBibYlEIpFIJBKJRCKRSCQSiUQikUgkEolEIpFIJOVGYmIimjVrhi1btgQMV3h0nRRrB6QsIhdm+wS8hb7vPynRDiI+e39rQRog/l+zqrWTrCRyxHriNC0DU0EIgapqHX4ZgybcVlVQSuGFCsIoGFQwUF1Eoou3GYMp09YF3fqnKdMmWidHvccif0PN6FAodLDXptk6LQv4dFq0d4AMoUPj6cD333+Pxo0buxLIpqWlITMz85S+5yiRSCTlSUpKCh544AE88MADeOWVVzBy5MiQBdt16tTxOy8+Ph5RUVFB+3SIdO3aFT///HNIeRD5+OOPg/a3AIB27dqVWTYSKs8//zzmz5+PVatWBQ1bXFyMdevWoW3bthWQs/CoLHLtSMsUHNdZdBbBlIuJ1e9pX0xzjO/iKKtYhIensTFly+gZRvFff+HYbQNQa/ZMkMRAgwi545JqVbAyhPCKoiDtwf4YNHwQYmNioVBFr4PDrJODGdNMtZUuL+FiQmL+BrRpHTt1RMdOHUEJNZVRRFCecO+UgxfTjkUgEkyUZ0OU62zbtg1DBw3FLz//EtJx3iUmBq2io8BsWRS1WgRA3rp1yJg7Fyk9e7rP4FnKvlV/4PAP3znOYwBm5Z7EE9WrGNuXCgIoAmBAUoIrsfbuHbuRnZWDZKEvzMcTPsL/vTEO2dnZxrQ5M+dgwdwFeOzJR/HUiKdAFT/3Sg7n3rDOxj6eHW3Ct7MCD7TBoZTijz/+QGIEzhsSiSRUTmF7kf3apf8OdzChU8Xx48ctvwtPFuKJnk/huY9GoPXlrWH4BEUPJ5cH8omE6Ndlw3gMuOzKyvR2xcrV8lc5cCvV5kz7ahouanlRWPdfWVlZGDBgAEaOfBHTp89A6zattTzAcgNjtPny9M20XEq1+XymGr891INYJbZSCO5ilBjUTayHzds2Y/+e/a6WeWviW1CZCnOYS03MrB16mmCb6O35lIgDZsLiI2R6Gz01mu2Dy7XNaKxybR+Xry2cz+8yyLW12b5STutC/uXaAIznC6Y8W5Rcw7rejnJtCIZIU65NhN+UEKiMghIVjFGoBNo+YwAlmjxSW4LHx6Cq0AdRUo1NxKCCEgpV1eMkqr4PVSgKxbJdS3FTh1tw9ODRABtUY/Yns3HnkAGAPlAT49tG32aimB26qJ1Rw04JIaSxznuydqNV7dZB0y4P9ufuQ25Jji7VJlr5B6AQCkABgT5d/0b1aYQQTYjM738JwVdLv0TH+p0ilzmmouDACuydfQOqpN6C2l1eR9Vmt2Ff+s0oPvGv0wI4tnIkcv6ZjnP7LgBRhEF4LMcD/2E9SMzznTjdbCHw/a3duZmhiWW6OVXc7xYDsS1OInzYjk0C5O1ahCNLhoKppQ7rrpHSfjiqtrzLz1xrOsRnnv0GzlC5mvnhg44R+7LiCclpm9lk2iDCEvqRJF5vCPDpj8fCFmufaqKjo9GhQwd06NDhlKT/4cLVfNwHmPvW/CPivmIE1S67G8dXTAga777d+7Bw5kLceMsN2gTbdYjvQvOaZkp2fRua9FKgV4iJfr1k0NrQxLi0adqgMkR/hs7b2RjMuAwtMKH6DG2QBi9U7M7aifpVzkWNuBRtuVMk8Q14abZnx19AWySlJaUY+OBAfDn1yzLlTYmvhrhG7ZHQ/GpQJRYFIBgzYxVeubtzmeI90/ntwK/IL8mHotcLxOOLGpUnfYpwemRC3Y/pdUp+D2hcOXQxPSMqVKa1GYqKen6DaBmsyaiD8HoXAwE1BwFhxCz72ijxRr3NjJkYz0x4uzj1J9fWxj/RV8tPndUlUq4tkUgkEolEcmqQb9ZKJBVEsM47AHDppZdWQE4iw8iRI7F9+/aAYe699168//77iI52P2pXgwYN8NVXX+Hqq6/Ggw8+6HdETFVV8eCDD2LNmjXl1kmgfv36ePnll3HHHXcETIMQgosuugifffYZrr/+eqSlpQV8sD1lyhS/Yu3Tmfz84CPztWzZEm3btkWDBg2QkJAAACgsLERGRgY2btzoWBby8vLw4IMPBow3ISEBM2bMQPfu3V3nlxCCHj16oEuXLujfvz8WLlzoN+zq1asxfvx4DBs2zHX8kebFF1/Epk2b/M7v1KkTZs+e7SgVD8bVV1+NlStXomvXrti7d69jmHXr1mHmzJno169fyPGfrZw8eRJTp07F4cOHceLECeTm5qKwsBCMMSiKgtjYWFSpUgU1a9ZE/fr10bRpU6SmpoZ0TnTD0aOBH26W14v2weI9fPhwuaQrkUgkEolEIpFIJBKJRCKRSCQSiUQikUgkEolEwmnXrl1wsfaxvyooN2cS1k5xbiUZpSed32NRYqvD0iOSMYffIsz4S0mSYu3yJJpGo0gtNqR7XJoNo8OvLtFmqi7S1uTa0DsdMgKojIH3leSdhBn4fN5h0DTlMKOrPRdWWPuXawIL+MjPQnTxVQoaNmyI//3vf3jnnXeChs3JycE999yDqVOnVkDOJBKJ5NTy/PPP47bbbkO3bt2wf787iRSgvf8fiClTpmDIkCHIzMwMGK5KlSpYsGABOncum2RhypQprsK9+uqrZUonHP7++29XfVw4c+fOPa3F2pUZX/GXizB2MZlen2amZcZ3eb0ydfJkAUY+P9InTC1FQbfYOOcM+JPVVjJojRqIatYMUakXwNO4MTz1zwFNSQGtUgXwRAFMhZqVDe++vShevwEFixejdPsOx7hKtmzBiWdfQPVxb5c5X92qJCIjKQFf5+X73ho50OqyizD4uUHwEA8AU6Bt2Hps5cAUC5ryEFFM6X/AG5tcyhJncJEIEb/YnaLEtrzDemdmZKBv75uw6o/gAwDYiSYEb1czpcx2DZY9n3tGjUL1a64BjY11CCEBADCGRc8Oxw0JsegYG423j+f4BNlXWop1hcW4LDbaQWoGKACqU4rjLmSyV11yNfrd3g/3Db4Pc2ek49XnX3MMV1JcgjdfHY2/N/2NqdO/8HFoGwKsst5MBoijS5cu2LB+Q9AoVFXFjz/+iN69e5cxMxKJ5HTG38AnPtdC/RpeWURbTvdQpaWleOneVzDolYG4tt812rqLomy9bRCA8zmUtz3btJzmPOHkWzk2U6UjVKk2AFx44YXo1q0blixZEna627Ztx8UXX4xuV3bD19O/RnVhMA3e7uzzXZcPw/xl+bRItZk2mCQvQ7FKDKKUqLDze6po0bQFVq9ejf79+2Pjxo1+w6VeeAEuu/xSqMIGIoaOk0CTHWtt/BQEKtoXsHUAACAASURBVAMI5TJrCi7V1l2EAIjW5g8GSigCybU5xr0GrHJt8TxnSg2Zf1Fhhci1nX3E9sE7g8q1uUjXItcWHnYIMm2mC7IBFZRCk2pDBWVUGxhJX5wQAkJU/ZaOAvCCUKKXZwoGasgoAaYNlAqvJmZlDCAUXnhBPQomp09C70v7BNiYGrkncrFy0R/ofG0nLf+UgKm8DYFpqm9jn+jPf7jLEqomt4Q+qBMjUBnB0fyjKCwtRKyn4u+vNmVs0AeK0mXZ4NJyqgtBiTafmJ9El3ASAnMeKAihGDXxFTw36PnIZpKpyNk6HXnb5yKl00g06vcjjq+fhIzfX4NTAS86vgXbP26K+HM6IaXjy4ipnmorxPxTPIACHQfiQcbLrD5flwdrx6t+hTZ3uE9cBAwFh9fg+Nr3UJK9W5+tx0cIPEnnIL52O8Sf+1/E1GoBgEItLcLRnx5F3q5FjusLAIR6UOfq95HQ8EoYonnLujqdKkyJq+F3Ndo/rMuaARzisGxDoR5imF6dty0R4+bLC7e+a7efxNod+bi4SYLjOks07HWTo1n5+Gb5JjjXCYl1AtN+x53bHlFJs1CSeyhoeq8+8ypuuKk7oChGW5lRYniSjJ/vxfKjnXMBfu0RBcQwigkRywPEJjtzoAazNkNACQMYgQpduA2iibkBY6AAAu06sSd7NwpLC3FOUn1j21WWewsLwi4/cfwE0m5Nw7KfloUVlRKXhOi6FyLpwutB46sD/Myvy8k/+2ETbu6aitaNQ/f1nA0cyT+Cv46sFepuMOqDWv0NoNQ8Dpg4oqMOPxaIINXm1wTwd0D0OoZRpyCqeV7WC7xxZPAB3Hn8KgOhKgzhvHG/oOdZZWCUgKgAo8K5mQn58yfVBhzWR8q1JRKJRCKRSCobZ8abLRJJJSCYhDo5ORl16tSpoNyUjZ07d2LcuHEBw9xzzz346KOPwr7Ju/feexEbG4sBAwb4DbNhwwZMmTIF9913X1hp+ENRFDz55JN4/vnnER8fH9Kyt956K3bs2IFnn33Wb5ilS5ciNzcXSUlJZc3qaUGLFi3w8MMP4+abb0bt2rVDXv6tt97CgQMH/M6Pjo7GwoUL0bVr17DyV6VKFcyePRu9evXC999/7zfcSy+9hLvvvrvcJMSB2LJlC95+2/8LlZ06dcIPP/xgyMrDoWHDhpg7dy4uu+wyFBcXO4YZPXq0FGuHwLFjx3DnnXeGtExsbCw6dOiA3r17Iy0tLSxRuh03L/eXB1WrBh4ZNVi+JBKJRCKRSCQSiUQikUgkEolEIpFIJBKJRCKRSMpKu3bt8MUXXwQMU3hsfQXl5gzCpUjbTtbGD32mEepBbC1/EkZddWH0Q/ZNt0o89ZkmiRzRShSK1CK9M6Qu0SbMEGdwyQ/TpRiaXEObT4mp0TakJQam3JEYHfO5jEHo6CxYtY0uj8IsTQxoSjccO7RXcsaOHYtp06bhyJEjQcN++eWXePzxx9GmTZsKyJlEIpGcWpo2bYo9e/bgkUcewQcffBBU+HXRRRfhnHPOCRimf//+6N+/P7744guMGDEC+/bts8ynlKJbt25YsGABoqOjy7wOgd6RF7nmmmvKnFYozJs3D3379kVpaanrZdLS0soxR5HBKr06/Qgtf0FsYeFEoUuA3v2/cTh0yFcs87/EJMQag6vA8hfu/cHpROID9yNp8CDRCOZMQwCtWyHuhhtQdcQzKPhhEbJGjEDp0WM+QU9++y0Sb09D9KWXlClvKmNoHxeDGpRifHZu0PB//bEeudm5qFatmqUWbt13zBCeEC6uozbRlmHzcd4mXPzhqtZNbN/LWGQ+mvwxhg0dFtJ5Skx+YnINxFNirG0gpRgAFO/fj31vv42GI0aEneczndWffozD6/8CAVBToXisehVHufZnOXloHZOMOIuEB8b36xLiMC03P2h6WcezMPndyZj87mRX+ZuXPh8n808iISHeOM4tfRrFwmD4uIiTG86Cm36Rb7/9NmZMn4Fjx3zPE3bGjRsnxdoSSQRw22fZdcuR/TomYDRlwZ9EyzyBuBkwRURlKhRSOQYVzMjIcJzOVIYJz76Pw3sO456n7tEnCm2+dnknjCBlatqzCMrs+4yFJjs7WwlHqs35YdEPeOGFFzBm9BiUlJSEnYelS5aibu26eOihh/B/4/4PVKGupdqW402QajPVrBUTQhDnidfk0JWUFi1aYNWqVRg4cKDfwbve/uBtffBLTXPM1Z6EUZiCbe27ygWzqiYppETV6kR6M73KNIEiIZpwW2VqQLk2h8eh/fCVawPmuZtPO3VybdsvoY4oyrW58NRZrg1DJM2MdRbk2oYRUpNrAwSUEjCmlXEV2nbVnsqooIxAJRQEKsAUMEIs4m0zH0xwHGv7nDE9t0SLjTACFQz5OXnweDyu7qkmv/Eh/nN9V+2441tPT1MB9GPM3Fb8WRKhipYvw8dMNJE4Y9idvQvNajQPmnYkOZx/GMfyj8GQahNNT06Ioj9jIrpiFaBQDLk2BQWhmkibcJGtHsd1va/Da0++jpP5JyOeX7W0AEd/fhpZ6yejQd/5iEm+AId+HAS1xOF+iXlxcv8v2PvNfxCVVB/JbYai6oW3w//NOHE4Tvw9X2MAVBQcWoOS3D2IrdUK0dUugKEJ1suFJhFmAGNQSwuQ8ccbyNs5H94C/y6BkuxdKNi/AplrAntpLLmkHtS5arwu1Sbgo3Y4nxaI7ROWzUCM8799OxHt+SMAyzazQGHZiISaFRi9jc1PonrDjHk9g35OfG/eEXw6rLHjmkic6yYT039HcYkm8Tdv5vk+5KGIcB7Xfid3Goyj3z8XNM3c7Fy8N3o8Hn3mMds9hv7s2ij/TnV9c+Bp/Rf4OR9UrPfarys8++aVkBllSm+pYKaum1ICphpnJhBG9eVVHMo7iJMl+Whc7Xwo/JwM9/dL4eLvUu1zDbYFNK5nRDhmdDas34Bbb74Vu3btCi0z1IOEC7oi4YJuoLGJAFH0Q5To28H8UxnBYx/8jO9f64soT+WtH5YHKlOxaNd3YEy1bDemH19afZqAj8NI9IHX+Tsc/H0QSghfCto1Q9XqQ4zxo8M8uzIVoPp+0OsSKgMUCj0fiuUYEwd7B78f5AOOGnnh1y4GfpQxwLj+GwiXAsa0dnN/95FSri2RSCQSiURSuZA1fYmkgti7d2/A+eeff36luRl64403Aj7satu2Ld5///0yr09aWhqGDRsWMMxrr70Gr9dbpnREmjRpgt9++w2vv/56yFJtzuOPPx5QMF1aWorffvst3CyeNjRt2hSzZs3Cxo0bMXjw4LCk2jk5OQGF0oDWaSRcqTYnOjoa06ZNQ/369f2GycrKwoQJE8qUTrg8++yzfstxvXr1MHv27DJJtTmtW7fGY4895nf+mjVr8Ndff5U5HYl/CgsLsWzZMgwbNgznnnsuBg0ahMOHD5cpzqysrIDzwz2XBSNYmQyWL4lEIpFIJBKJRCKRSCQSiUQikUgkEolEIpFIJJKy0q5du6Bhik9sBfMWVUBuzjZ8O7fm7VrgMy2u3uWg0UnWifZXC5njVwAMibHyVefyRCEeqEzTIDDCBSSa/EETaWt7RIVqiBsAGPMMYR9jpsCEqYbEj2PKGGBIMwwRA8zO0qEKiPwFt3S+Ps09kJRSpKenu3rnljGGG264oQJyJZFIJKcHlFJMnDgR27Ztw6WXXmqZRwhBvXr10L9/f/z4448hvQN9++23Y+/evfj555/x5ZdfYt26dSgoKIDX68XixYsjItUGgNzc4IJcAEH7TESSN998E7169QpJVtukSRM0bdq0HHMVOSpLn5xgBKwTOfnB3IQDcOToUYwd85bP9NSoKPSMt74bblEseUOXG59ukJgY04rpeiGCuOuuRa358+BpeK5jkNwPJpU5b6p+PF4QE4VGUZ6g4ZnKMO6ld426uFHb5hI0ixOKmf4Yo84NQaqtx8msskJhhs90f+WT18FVx4jgKxyxBSOEYNu/29Cx/eV4ZNAjYUm1AWBQUhIuj4nxO9+fO/XApA+Qt2lTWGme6WTv34+fRr0kqIiA2oqCtrHO18tv8go0UQ6BZRkCoGd8XLnls16Nergr7S5s/3e7Vt6EssjFepZyD2u5FGWPoeDxeLBkyRJXYZctW4Zrr702pPglEknlwaqotEmkjeu2icoi1y+6vHEamEXk28mz8caQN23ryIwPPtlvncMfQU7JIbclSgCUTaoNaGK9Ua+MQmZmJnr26lmm+zCv14uJEyeienJ1fPjhh0b6gaTaFvxItRWqID4qoVJLtTmxsbH47LPP8M4770BRrDL+Npe2QbNWzaHCC8ZUqKqqt8+rMP4xBpV5jTZ9baoux1UZVKZa2vk1H6wKgAsOdVk0E9r5be359nOeIZ8W7juMfcrM+pbvcJ1mmIAEKXLOskNiiZbA9sNw4hJLHFaJvyA21acZv4gm8SVcOqnXP4mmbQYBn6fJnDWJMwElCiihUAjVvlNN9KwQBR6qGOJnSmx/esyUeKBQCoUqUIiCmZ/NwrUtr8OAK+9wfU+1b+c+7PlnDwgUKMQDhXqggKevaGkQLU+UUG0+UeAhipYuVaBQCg/RpitEwZG8wygsLXCVfqT468haYxsbumVdqm3Ksqm+/fX7A+OWmSvoFXM+AEoIBj01sFzzXZy1Azu/uAxxddujQd8FiKrSKGD4ktz9OLr8KWybVA97ZnTB0V8eQ96OuVCL82DIgEsLUJT5D/J2LULW5k+R8cerOPLzozjw/R3YO+dG7J5xBXZ+cTF2fHYhtn10Pv6d1AD75vbB4Z+GYff0bvh3Un38O6k+tn/aHP9OOhc7Pm2B7R81wbZJDbBtckPs+ORCZG+eElCqHQ5KbHXUvWoiEhtdaxxn/E+Dy5UpTFWWxdoL6PvZZ2lDxmw/P/im4qvh4iZX33MLsadvPEolPsGXb87Fmu15Tqt+1uNUNzl0PBdTfuRt/tb9JNzJax9GA4T2GV2jMWJqX+gq7U/e/RRFBQVmfZXY82MrH8J1zBrGvlLmLEPQLcbBiHCtIOaaEWJZU8LMcxbRBwigBNo1gFJkFWVjw7H1yC02Bz8rj8EnyzJwjWNdkZmH4/sT30fXTl1Dl2oDiDuvPZJa9QKNTYKpT+ZbkOqCfWpM27ovG6NnrA5vRc5gft3/C46ePKr94HUipgm0AV6mtHo5Y6Y6m9cR+XWTD51inAIF0TYh2nVVu/bq1ytVHMBAi0+bRsw2ZmEgd36K5XVUni/rvbieLhfNG/li5i2qfp6211ntx46RT391VpcY79NIJBKJRCKRSMqdyt8aLJFUEoKJUxs0aFBBOSkbJ06cwNSpUwOGmTx5MmICvIQUCqNGjcI555zjd/7OnTvx3XffRSStnj17Ys2aNbjsssvKFE9MTAz69esXMMzatWvLlMap5oknnsCGDRvQp0+fMj30/Pzzz5GTk+N3/qWXXorBgweHHb9IcnIyxo0LPKLlxIkTw375Llz+/fdfzJ492+/8SZMmoWbNmhFL7/HHHw94fH7zzTcRS0sSmKKiIrz//vtITU3F5MmTw24My8sL/BAlLq58XjyMjY0NON9tZwCJRCKRSCQSiUQikUgkEolEIpFIJBKJRCKRSCSScGnbtm3Q95eYWoqizM0VlKPKRvD3VYK/06LPV0tRnO3b2TGhwVW+6VhMGKYgw4noqDNDjni6QqliiDa4GENlpixDE2lwiYb2W2Wqvt9M0QbvUmg34xh7V5TniPP5DGKGtk6Dz/eQOio69tM9/Tottm/fHjfddJOrsAcOHMCIESPKOUcSiURyetGkSROsWrUKy5cvR69evfDZZ5+hsLAQBw4cwLRp03DllVeC0tC7R3Xt2hVpaWlo06ZN0Pdiw6FatWquwo0bNw7Tp0+PePp2hgwZguHDh4f8zvLw4cPLKUcSkbLWeg2VRQDp3Ksvv4r8vHyfZZ9OqgLFZyqPA1CLzu6BipR69VBj0iTA4TxTuGQp2MmTZYp/UeYJbC8pAQNwW1JC0PAAsGjOYk2aB3PoG15HN3R3gnxEHMiGC+DEAW8cy59wr20OpmMPxAUlZZPrHDxwEFd1uwqtWrTCurXrwo6rY0w0HkmsYsbt82nV64jzWUkp/h06BGpxcdjpn5Ewhnn/G4wSvd+KKZ0D+iUlwOOw638rKMSawhI9PDG0Z4CmOLopIb7csjtnVjouaX0JVv8pSJJseXQsrSHeJtrL/HmNz3O97KJFi3D8+PHQEpRIJJUTu6PRhlcX157uqKoaVKwNACu++xVDev0PXq+5XoFqCHygPknFUlaptnjNTExMxJzZc7Blyxa0atWqTPnKy8vDww89jMbnNcbK31byzDre35jyZWbWh43/GDw0CnGe+DLVUU9Hhg0bhm+//dboL0wIwdgPxkBVvVBVFV6mwsu8UJlXGxRTEGwzxkzptsrM6ZpiW/9uHUizLHJt/tsu19YyDvdy7UDFNQy5tqZ29BNFMLm2ceNkzvORawOmuBmmXBvQtdpcvG35bczVhamaKFWTZ2uSasX4rcm3PZSCKpqEW6FUl1lT5GXnY/Szo3Ei80TgjePA28/9Hzy6nFsh1Pju0QXfComCwvOj/1HigQKPLgZXQKgCShVQRQEIwa6snSHnI1z25uxG5sljoJSAEm3bKqJUm1BQos8DBaVEk9pSQVQLUXCr7QsAuGPgnUhtmVqu+VeLc7Hnm6sQndwEDfouQPw5XVwtV3xiG7K3TMOhHx/Ejk/Px7ZJdbBtUl1s/7gx9sz8Dw4uugtHV4zA8b/GI3vr18jf8yMKj6xB8YltKM0/DG9RNpi3MGC++CfzivfKkb9+V2l2KxrdugwJja6B9a7dj0ibiN+5jNhBx03s30XE+MVp9jBiy4mZvtjGYMRtkfGLGmgCxoA3vglepzrb8Fc3GTN9OQqLvfDd5+afZX8TCvHsX6PTMId97ktJSQmGD33GUlRAifUdFCbuZ2KLlgjfiCb55mF48WH8GsSE7AutVbb4KOXro2cHQvnWz2PQrymUEJSoxfj72Cbsyd6lX7PLR67tRMAtbJ9py9LePXvR/druGDZ0GAoL/Z+LPFEeNL7oPNRuWMt3XtXaMPY/oQAUGEJtUapNTcn2pAV/Y9mGAy7W7uxgb/Zu/Hl4lXYmFCTZGrw882souL9eb44mmjieGPpss65ItHkqIeagLlDBhPdCtCoWb7vmCmxre7dWF9XqpoTw9mlhUHcCMFWoqxqDxTDw4DxmsZ5pSL0JtHAqA6hw7NhfcSqjXFsikUgkEolEUjFIsbZEUkGcOBG4EbpWLd+b+NORGTNmBGyU6N27Ny655JKIpZeQkBD0RcwpU6ZEJK2vvvoKVatWjUhc//3vfwPO/+effyKSTkWTlJSEefPmYcyYMRF5eTjYvnv55ZfDesnZH3369EGbNm38zj948CCWLFkSsfTc8MEHH/id16VLF/To0SOi6aWkpKB79+5+5y9evDii6UmCk5OTg4ceegi33XYbTobxUm2wZSI10EGo8RYUVOxowhKJRCKRSCQSiUQikUgkEolEIpFIJBKJRCKRSM4+EhMTkZoavDNz4bG/KiA3ZwrWDr9uydk2C3CQwSQ2uto6wZWoW/9jTOt7Kik3uLoC0OQYYldFlYsxDIkeM+aL4XhYi8aPmXINU5xhF6r7Lwu8w6Kr3W+XclRSvvzySyQmJroKO3r0aBw4IDv8SiSSs4/OnTtjzpw5uOuuuxAdHX2qsxOUyy+/3HXY++67rxxzAkyYMAHjx48Pebm4uDjce++95ZAjCRCmfEGv7zjKURzqQlxm9s+Wrfjko0985neOiUHHGN++ITx2AsCbmxt6Ps8wolq2QNy11/hMZ6WlKF6/oUxx/3osE+NP5OLxY8fxTW4+YlxIf4qLijFt0lcQB7vR6uFC3sR6uT6FT/cHY85hnLJkCSMMpCN+GhkSRELGIoQh83gm+vTsg8aNGmP5z8vLJP25JDoGn1SvaebZdkCIfiS7TI//FWzdil0vvxx2Hs5EVk54F3uX/wLAUBEB+mcUgB7xzpLsL/LykK/aypH+l5aYUK63bqqq4rqrrsPhI0dgOTEK2fEr2hTKqSFQtNvnHYppfHw8ateu7TqP77zzjuuwEonkDIOYpxEv857SrLjl4MGDKC0tdRV2+6btuL3LncjLzTMn2tvuCHzqrfYqgPRtlw+RlGqLXHDBBVj31zqkp6ejZs2azoFcsm/vPnTt3BVdO3W1CN2dpdp6fVdlRtt2lBKNWE/kB846XejVqxe+++47JCUloWPXDqjfqD5UqPBChcq8YGC6YFu1CLZVXaSt6gNnqkw1B9phKhjjzwd0wTaXHCI8uTb35tvl2kx8XsDFjYQEFhUGk2sHKLf+5Nqa9NGMwhKfS7k2g6l05YJdIkhSfeTaXPpLNHG2IdHWhc8KVUCJosmf9emEUF34rIusuWCbKOY0QkF1CfYL/3sRqhreoA0NmzaEhyhQQPV4tTQoVaBQXe5NFSjUI8i+CRRFgYd6tDCE6p8KPJQg42QGsgqzwspPKJSqpVh3ZB0I5dtM20Y+Um39n7YvTaE20be19keEfWnK0L9ZPB1tLmldrutRkrsf++feCiU2GfVv+Aq1rxiLmOrNyjXN04Hoak3R6LblqN11NGhMVdjFyY4PAbmxmItzdZm6JbyPUDtYhYTBV79FbJ/CHCbMswmYjRODz3IEa3fkY96q0OX3ZxrmIA7OJ/n1Ow9jxi8bAZjnbe2HuE/EdxrE7a19V+KrIfG8rq7y80P6Ihzef8SMTrvwcWe7tV2MX8NsxYVw27C4Ssa1TryuiCJhQfRLtDmUn6PA09aF4VykTTXtPyXQzmnQBwKgBAfyDmDtkdU4XpCpJX8KKtVuBjYpLi7G6NFj0PqiNn7dPjFxMbiwQ3MMeW8QJqx6D8M/fwr5Ob5OlajEuiDQhNpEl/AToou0DSk/BRGE2yojGDJhBQ5k+A5Aebbx/+ydd5yUxf3HPzPPXj/g6CCggIiYiAaxgDW2oBGNmmgUe+wFlSQaRRMlmqhYfxrFqKiJvUSwgC1GrChFQJSmwNGOdsfBHVf2bnfm98fMPM88u8+Wu9s97uD75nXs7jPzzDNPm5mnzHuqG6rwzvK34Q1oYym1mRlwQrfjmNfi040fdYxKc2yrUA6mRNXmPJJ2KHTbUy1PMH0OMG/AF+j2KQNUS1RKGDG9EFLnw7sHLaRuwdoDw5v09fzaxQ2fXBvmlRUW32YVwedOS+XaO+KcJAiCIAiC2NUgsTZBtBLVKV4kKykpaaWctIzXX389afjVV1+d8WWef/757giqQUyfPj2p7DtdMilwTiZvBoA1a9ZkbFmtRXFxMT755BOMHj06I+mtWrUKc+bMSRg+cOBAjBo1KiPLMjDGcMUVVySN88Ybb2R0mckQQuDll19OGH7ttdf6RzPMECeccELCsHnz5iEcDmd8mURqXn31VYwaNSplfRFLQ0ND0vBQKNSSbCUkJycnaXgmymWCIAiCIAiCIAiCIAiCIAiCIAiCIAiCIIhUDB8+PGUcEms3gWZ25qqYc0/ctNySQcjp2D/xoiCRtG8lQxO7ohFNRehOha6Mz+18KPR34U73K7WlFm9Ldz/6RH6m17Hpx+wKNvR3u4+5lMGHXcD0RJ0T4wR+7ZDc3Fz861//SituNBrFiSeemOUcEQRBEC3l2WefxZAh6Qlwsvn+9tdff41rr722yfMxxnDrrbdmtJ8FkXnSaQdJCdx5x98QjfrljRzAjR06pVxGtJKEPwBQ8IvjA6c3/vBji9KtqFCym4gEljdGEE6zTfvcpOd1e1nGtKmNucQSlphPIzKJaWv729nZa1sbuY4QAtdfcz369uqLadOmtWhZDMClxcV4oWu3hB1lY4XawXorRdnTT2Pz2283Oz87E2u+/goz7vobAJ9Wx/3OAfy8KB/9c+L7rNQKiY9q62GrzRg8ndE+OdkdICNcH8bI4SNVf5uAwyutIy7wOjVx9COPTE/YBQAPPPAA3nzzTcybNw9btmxJez6CIHYuoqJ9iLVXr1ndpPjl68tx9qHnYG3punZ9r25nI1tSbZvRJ4/Gho0bcOeddyIvLy/tvAXx1VdfYcAeA3HxRRcj3BDWWYiVasOarqTaeU7LltseOOqoo/Duu+9i4hMTERVRCBFVEm14wmwhozGCbQEhhC+e+lPybG8+9dt+XtBcubbBFh8G+XEBtEyuHZNWfFBwIEsm19bLTCjXdqcZdTNSy7X1J9dzKHE2tChbi4Hh/WZgWlQdcmXcnHkybSW6NqpoB9XbtmPG+zNSbKhgijsW45Z7btFib8ddjpJoqyWEtFzbTA85VriWfSs5uMo3gwOHhbCi8kd93GSPbzctQF2k1pJim+3O/VJtLc42MnPOOZjZhmY9oMJUPCPeZgiFcvDK+6/gockPot8e/bLifgCA2rIvsXXxCwBz0Gmfc7DHmR+j36+mosOgU8F48j79OxKeUwieU4SS/S5B1wN/j64HjkN+r4NR0OdwOAVdA+cJFe+GLsOuQb/TpiCn0+6JE/eZjf0CbfufG1fahYv7H2ImJpkeFM9vVub23QezDKn/3HjSWr6XXwC469W12F7XPtqBOwIpgZufeh9RAfjvKPjLZAAx073fDAyQHJ1HXA3mpL7/IITANRdf4+4lpgpkMDBP2OsatyWilhTcrv/sf3ptPNm2VQ0ybqTE3nFm6gkdVR32+lhjWlTMTTnHlUSacbsOUd/DkTC+K1+IBZvno7qhKqnAvKnY2z7tFK0BK6SUePmll7HvT/bFreNvRU2NX2xd1KkIB/5iOMY//yc88uWDuH7SWAw9YigcxlFXXYftldvjkg916gUwT6KtNqkDJdK2zl/GwJg3bUt1GL+7fwbqwukNILQzEhERTF36BuoaaiClN7CEOsb0QCBgUNuTAcKcW4DXHtRtPGnd5m8zJAAAIABJREFUf3aLYu/c8N2LdQcgkICQkJJB+N5XsQTY9kDwZnb3vrY6W5g+aSUAodutDPb56ZXL5jgEi2mjIkCuneC8Ibk2QRAEQRBE24bebiKIViKVYLSoqKiVctJ8amtr8emnnyYM7969O44++uiML7djx45JOwDU1tbiiy++yPhyW0K/fv2SvkBaXl7eirnJDH369MGwYcMylt57772XNPyMM87IyoOFX//610n3zQcffJDxZSZi1qxZvlGTbQoLC3HSSSdlZbmHHHJIwrBIJIKlS5dmZblEaj7//HOcccYZcS8tJyPViO+O47Q0W81KN92R6AmCIAiCIAiCIAiCIAiCIAiCIAiCIAiCIFrCgQcemDJO/eYFrZCTXZdIXQUaq9fFTS/aI1g8p5C+D6/LmX5nTHfAi0SpY1k2ETJqdfC1/tzOiHClB3bnQju2J+6zRNuu1cTfsdjtXy69pQa+JWi9O+h2+I07FHa+Y+P000/HoYcemlbchQsX4vHHH89yjgiCIIiWwDnHvHnzkJubnrwjG2zZsgXHHHNMk9Pv378/vv32W4wfPz4r+SLSp6liBgBxDayVK1fijdffiIt2emEhBud4YqagZUkAjZs2NT0POyGhwXsHThcbNzY7zWg02uz+RZXllZj58ZfwmXlgt+ql6+5RxBwYDJaEJDhKHGkK65IdteXl5fjpPj/FpEmTmtRvIoiunOPfXbrhBksQH5RFv1A7XsFk/2KQWDpuHGoWL25R3to7VWVl+M/FF0A2NrrTjBjb1lZxAGNLigPT+Kyu3r3mM9vepPProoLsZV6zefNmXHjehUoKxLS0ygq3jwQjSWxJP7axY8emHbe2thannnoqDjjgAHTt2hWjR49u9nIJgmi/REX76HvXeUAJijsHl/WJqKmuwQXHXoT5X9GAl22BbEq1/fJIldT48TdjS+UWnHXWWS0aqEkIgeefex49u/bEQw88pBdo3ZuWElKLnnOcnF1Cqm047LDDsP+An0EyiYiMIirMXwRRnzw76g2kCS3S1kJtISWkiEIIPQ0CyJBc2+Ab/AfJRYVNlmvHulZjR3Sx/kxbMGi6z4VrWx/1xVSgXDsmI365dowolXEtZ1bCZiX2VKJKzhwd1xI/QwudmaOElq7gWUlDGTMqbUd9cvV37233Nfve0t8euQM5Tg4cFkKIhxByQlquzcFZSAuzHbVMzuEwBg5H5ULHc7T4W+XbQYiFwDlDvWhA6bbSZuUrHTbUbMCPW5eBmW1otpHe7g7zxNlmurk+UIcN98Tn7oFhtrXeX/Dijz59ND5dMAOlW1di3vJvMH/5fCwrW4p129ZiY80GbK7dhPLazaioK8cjjz+CHj16NHmdymf+1frFUNB7BHof9zgGnPsNuh10E0LFu2Vm47UYhvwew9DjiL9j4HnfYNDvlqLHyNvRdfjv0XX4H9DvV/9B39EvYc/z52HgeXPR56Tn0fv4x7H76e9g0O8WY8A5X6HrwTeC53aELb61BdrmXHH3EOOAkb/alRezTl4GtQ9dAbeX3yBJs1d4xMYzYXYQgyvlt/LqhbsG4fg0mblDw7BxawR3vxb/XH1XIVW75MnpszFv+QYE38HxRMkscJ+aba33HctBx/1+m1a+FsxegAWzF3jL1QJedUhxvfdUfpRw2Pc4G0zqcF2/mLrHlXJrsb9b2pjy3xp8QR23cOsLVRFJd1AAr86x5+NwuKk7vIECttVXYu6GOfh20wJsDVdmVeabtCnJgMbGRjz37+ew/3774/xzz0fpylI3uHOPTjjqN0fgb9P+igc+uQ+XTbwY/X/aX5cBzB304JX7X4tPOpQLp7ALjETblUDblTrjWqjNvWNDlxHfr67ElQ9/pgcT37WQkHjnx7dQUVeOnFAe8nPyUZBXgKLcIhTlFaM4twiFOcUozitGx/xidMjrgI4FHdExrwOK8jqgKLcIBTn5yHVy4DiOV49KgEnvrR/TBINS1HtvpVhtekjVBmVMAnrQd9PKNG1YacpXnwwbEACkENZ0vSzLha8G5Alus5o2mzpP/XJtxpn/vPF9Jbk2QRAEQRBEWyV+OGiCILJCqpvR2RKfZpJZs2apkdoTcPzxx2dtPU488US88Ub8i3yGzz//HMcee2xWlt0cQqEQevTogQ0bNgSG19bWtnKO2h6fffZZ0vBRo0ZlZbndunXDQQcdhK+//jowvLS0FOvWrUOfPn2ysnyb//73vwnDRo4ciYKC7LwotvfewS90GpYvX4799tsvK8tuzxQUFGCfffbB3nvvjYEDB6Jfv37o1asXunTpguLiYoRCqllVV1eHiooKrFmzBosWLcJXX32F2bNnp/1Q8v3338edd96J2267La34qW6cZWvk21QvNbT0JVeCIAiCIAiCIAiCIAiCIAiCIAiCIAiCIIh0GD58eMo4DVsWQ0bDYLuQWCE1Lems5Z93w0eXB6bXce+AjqosMGp82jpeXUN2JJOEolFEXKm226GQWYpsKQDGISDAwV0htuqNqOdhJi7cnrNuB0VmuhirQNUZMfh9JimlK8/wC84C4tpxZMz8MZ++Y87KX9q0UK7WVKZNm4YePXqg0RLYJeK6667DmDFj0LFjx1bIGUEQBNEc8vPzMWXKFJx00klJ42WrI/2xxx7bpL4L+fn5+PLLLzFs2LCs5IfYMTz80MOB77JfXRzfhogZbgUA0Lh+fTaz127gnUsCp8sW9A8qKytr0Xv3/3fHIzji2MPd9nlCdDuecU/klA5GItJk7Fm0mAQAli1bhkMOOgQ1NTVNT9OinxPCDR074sR81ecmyLHnCY+CRSexzjz7d7SmBgvPPw8HTJuO3GaI0No7jbW1ePW8s1GzaZO7XTx9k/fbHBq5jOPk4gK8vb3Ol06lEGiQArmMx6muDsnLw9CcXCxsTNxPMRNs375dfbEOe1eElgQj2tYzxIcFcNjhh+HPf/4z7rjjjibnc9q0aRg/fjz+/ve/N3legiDaLxHZtDZATU0N6urqAsMikWBJd1VVVcJBPHJyctCpU6fAMJswq8eDH9yHP59xOzaUBveXDqKxsRHX/PZa3HL/eJx61q/Sno/IHGldZ6Zq6qWQagclJaGuLV948QXcfc/dOOOMMzB71uzUeUlAXV0dbrrxJjx4/4OY/OxTOPq4Y9yBISUkHB5CnpPf7PTbK8U5xehT3Aertq0CZ0zfMWfg1jfVppHuVM4khORgWlMIxsGkULJOCQgmwCRTcVgUHI5qy0sJMKHTUXJtrgW3SnTIlEQxRo7NwKzLAf2MIPb+vYU73Tow454F2Ada7PGb5PkTQ7y4255ukpP+QPf5gMmXnX9/RPsJiLSErKrtyaHkj5wBQqh9wiAhwOFwtU3V9pUQkOBMPXPhzHG3g2PWQT+bUWlzSAlUbasKXvEU7H/g/jj2l8dZU9TzH8lh/One1mFKVAkuXVGsgJa96mdFrjiTczDJwKTA5poN6JTbEV0LuzUrj4moi9Rh1vqvPJGtux+YJ0Q3UnJ9TWJkvEo864BBy7e15FxJzI2wlmtRravSdQXdjDF0697NJ7GNFf6ee8E5OPeCc/HqS6/gj9ffgOqq6rTWSzRUo3rFNHQY6L+XGCrsgS7Dx6HLAdeifvNC1G+cg/pNc1G3cS4aq1YFpsWcPDj5ndVfnvrk+Z3h5HYGzy+Bk99FTy8ByynE1m8no37zN5CNtRDReuSVDEZOl32Q13UIGip/AOMOpBTI7/oTFO1+NJyCbp5BP+YE8s5jhlBhT4QKe/ryluh8dNOKCzNf7Od+3v0GNS2oUmMxn4GpwrtaNfni8JcIEkxa4UZ6LL1seMOb+e+9eKpWb3kvfboZo4Z3whE/Td0W25lI1TZZvn4L7n7lU/3LugPhG/3Anq7jWcJqSOY50RlDp6FnonrRmxDh1OXkdZdej08XfOI+C2e6fmRmOWDgnOln4iy+zmH+Y4RJgOnyHIAWOHvP1N1BqaV3rHDGIHTdwxmDlFyV+5C65jA1CAeXEpIJMOGA6+qacwkpTMYEtoQrsHnDJhTpdkPvDrshh+cgm5i69ccffsSzzzyLZ555BhvNwIQM6N6vOw4edSCOO+cYFHUuVtvYzKnXlzN3J+L7mYvx1dvxbqBQx97wpNpQ7RqfVJtZ+5B58WDKEYb/zl+PP/7zKzxwxcisbpO2xv9K/4uy7WuRl5PnCsxdYbtbByJmkAk9WAV3wBlHiDnu4BtMSkSlGtglKoR7akqpDm8pmVtsu9Mh1BnA1UAnQkp96gpAt29MMxRGus3U+yqOSYQBgjFwI+aGueenhoWxS2FIqHdX3Map9LU7VRsPgW0+950Ti9h3WpK9BxNEUFuYIAiCIAiCaDkk1iaINkJ7GFFo9uzkD64OO+ywrC17xIgRScPnzp2btWU3l65duyYUa6fT4WFnJ9nxxDnHIYcckrVljxgxIqFYG1DHU2uItb/44ouEYel0+Gsu+fn56NatW8KXIsrKyrK27PbGuHHjMGTIEOy///4YOHBgs0fI3rRpE55++mncd999qKioSBn/zjvvxJlnnol99tmnWctrDVKJwulGHkEQBEEQBEEQBEEQBEEQBEEQBEEQBEEQrcGwYcMCOrH7kSKCcMX3yO9xQCvmbFdAQtRvQ+26L+NCCvscibwueyOuR6m9n9zvifdddR2JtbNJQ1RJzFSnRtUpVwkcVCdk0/HQFW8zM0W6nRhtIbeRLnjzentXWgIKgLl93f2dDP1yjV2RkpISTJw4EePGjUsZt6GhAaeccgpmzJiR/YwRBEEQzWbgwIEp42SjP8lzzz2H+fPnpx2/b9++WLBgAbp06ZLxvBBNIYkJLN2o1rSK8gr865l/xUU5o7AQuzmO8f8kpWHt2vTykyUYY81uG2ZEJggoIVgCNQazBF5NXc7K0pWp50vC8iXLsaZ0HfoP2CPeFeWK3CzRlCu7C15ty4GddGL6am6PxYsW45CDD0F9fX0T5/Tzf527YHR+ge/YZTHfgfjj2tNaeUK92Pls9VX92rWYP2YMDpgyBaEOHVqU5/aEaGzE6xedj00Lv7VVVb7jn1m/zd9RBflxYm0AqBdAB0eLuK34AHBv1xLMCjfgmertWBWJIBtX/5ddcVnctLRK2BRlayJun3A7Jk+e3Kx+WXfffTdOPvnklH0o2yq76jU8QdgkKyZkQKSoHvAuXfnWbbfdhvvvv79Jebr88stx+eWXB4addNJJeOedd1KmsS28FbkFeZj41t9xz2X34/uvvk97+VJI3Dnub9iwaj2uufka+G4YZqDYaIq4jAgg1eZrwmVqojZY3359MfOrmfj0k09x3nnnYd3adU3IoJ+NGzdi9IknY/+f7Y8XXnkBe/TfHZxxFIQKmp1me6ckrzPqi+qxoWY9mFRSROMe5ExLYLkSSqqe0UoU6zCuRJ0Qqg4X+rpLcqgu1AKQHALNl2v7RIPtSK4dl4T+ETSop329aQTaSqCqfjHGINy4XrqcmWcsRgSq953UMm0o5bYSWUowOFqELiGEen6jtjlHFOqaz3Gc4JVOghNy8Njz//DkpVJva+ZtC0+sDUjpgHFzLSUh9HFmng8JV0QpILSw0mEOhARWbl2BvFAeinMzc20VERF8ue5zNETDrjzbYI4pDg4j2WYAGPck2O4/ruMohagWZxuxqKlntEzUyLrhfbqCVvPdEvAaietvx/wWZ551Ji698DK8/urraa3f+g8uQc5p05HfM+C5Ngshv8cw5PcYBshLAAAyGoaor0SkbjMYc8DzlDib5xQg/iTxP72r2zgXmz75PcJbliH25KmtmwmsnwkWykdx/xPQ8/C7wPNjRNAs5rs9Cq97riaRaCeDWee9JSv2LLz2FSa8k8y38MA7OSZjsZlHvFA7Pr+MqThSmWGT1KeqnI0vXVS+b3y6FNMn/BSdi3cN7Veqe3SNQuDqR95CXbgRqiS0iZfaqkSZtVn1HQxXrMz1fuPoMnIsymf8LWUe16xag6kvv4nTzz7VdbibAedcZ7bZhVLJ1E1Zwez8ADBWX1MGGVm2qg+kl38dmTFAqTuYJwhmHFxG9XKYrjfUM3wGqco1/YyfSQ7GpC7N1MDZpo6XTGJ7uBpPTnkS7736Hvp274fRvxyNE044oclOHbsuDTr8F8xfgOnTp2PK1Cn4Zu43SoLsOOg7pC8OP/lQHHHG4cjJy/FKTsncchOQ7uAF0NupbOVGPHDVA0HFCAoHHg4oxTJkjFSbWQMeMM70ttaFtNX2YGB49bNS5OeF8PeLDmrStmivfLJ6BpZWLAbjXg3o/9R1GFM1qakvOZj76TBzfqn4IScHuYzD0QNVRKIRNIpGY9BWRwzXMmlu3idR+0TqMl668moB3dqBo49vc5wISF1KS3itUrU/1cAkXt1t0oVOjTEOKdR5oy30brlk2g5qUBOvdpdSugPQJLrvFVufkVybIAiCIAhix7JrXGETRBsgJyf5qF3tQbS8ePHipOH7779/1pY9ZMgQ5ObmoqEheCT6RYsWZW3ZzaVjx447OgttloaGBvz4448JwwcPHozCwsKsLT/Vsbpo0SKccsopWVu+IdmLyoMGDcrqsjt37pxQrJ2O+HlX4ZZbbslIOj169MBNN92ESy+9FJdccgmmTp2aNH4kEsH48eMxZcqUlGmneuCZrYEbUom1QyFqZhIEQRAEQRAEQRAEQRAEQRAEQRAEQRAEkX2Ki4ux9957Y8mSJUnj1W+eT2LtdDH9lNN472TDjGsBGY2bXrLv7+IjN+U9Fh23sjo+bSJz1EfqvA7d0utTKpmRJdgdw41CwfQa1n9WXz9vqnS7nntdDy2Mh4MFdLBPxC7Up/D666/HpEmTsGzZspRxP/nkE0ybNg0nnXRSK+SMIAiCaA6dO3dOK159fT3y8/Mzssz6+npcccUVaccfNGgQFi9eTO//tgGCJF9WYJPbRE898RTq6vyyWwbg4qL0ZFYSErK2Fo0bNiCnV6+mLbwNkDExBQOwvTpw8/OOnZq9nB+W/dCibAHAPbfcg0kvPYbAg4PF/NnECLMzIfLwy++8RS78diEOHXEowuFws9M+LC8PT3TpgnzGAy8tY/159u/4MC1uCQxXAiMmGWq+/w7zzzkHw15+GU4W+zi1FUQkgv9c+jus+PijmEOHxf+2LuM4gB8bInHpMQDF3JbNeWkZ7d3IvDwcnpcHDoblkUa8X1uPV2trMrZO5ZvL3ePa5N0I1s2Od4VNJp7+bWXbm+5bv+DzhXMeOD0VUkrccMMN+Oyzz5o1P0EQbRBzoywGu96JiAhyePK+5zuayvBWVU5yjpufuhFPT3gW/3vt4yal8dRDT2Nt6TpMfGKiO41ZUrvYJoj7O6b9G9gczpCke5cj1TZLcStf+lpPwbPYcY486kisWr0Kjz36GG76002ora1NO6uxLJi/AEOHDMUFF12AyU9ObnY6Owu9inqjprEW28KVSoqshdemzSOF9ASdADjjiEoBziSEVHJEwaCk2kxASCXr5AwtlmsDXpupvci17SSbK9cG8x62cD2wUeDFitkv0msrc2YkvBzMHdSUgUNoB6QD6AGU1HMYlVhzxNqXjr0Y3bp399abeduYm+dE7vMhBkBAMCM3BhzpPkVSay7NyjE4kJAsBAkB81xp6Zal2KfrT1CY07Jrq6iMYmbZl6gKbwNnjtmMvmOJm+GBuNKEGnm5qw1lHIwzOODgzHGF2upPDQvkCkbNvIy5ql8OL645/OzrJMA75jnjgMPw9L+fxlFHH4WxV45Naz1XT/kl8rvvh97HP4WcjrsHRzLr6+SDF/VGqKi33gXxA1JH6spR/uUtqFn7OUR4K6RI320jI/Wo/nEqqpe/hU5DxqDnUXfDu6qLf/4XmM+WuA6MdNc9xpJGdI/Z+IG5AzOXMpwFBduC5aB5GQekAJguEqxrYlM6btwawbgnluOZcXvHD3K2k5HynQMGTPjXR1iwfAO8Ybn0EF0+UTaHkkrrOFqm7QqVmf1cmum4DEW7H4FtnfqhcdualHm97cbbcNpZp+pBDsx9DEs2bO6R6OOSxT7vNvcXTCRp3X/S5b30amnvm07H21ZM1wMmXTNQgDquuV4/KYUWAesn80ICjgNIgXB9GG+9+DamvTINyxevQDSq3ruYg7mY+sZUMMYwaNAgHHbYYRg+fDiGDh2KwYMHo3fv3im3UyQSQWlpKZYuWYpvv/0Ws+fMxpdffInNmzcDAHLycjDogEE4+owjcfCog9SutNfYHqxAnyeMO2r76XN42+atuP+KBwOLj7ye+6Bo4BFakuztG98f44C031jg7jmoBqnQO0wCz320Ao1RiYkXH7xTn48fr/oIi8u/V2UkvIEjGPQn8453Dqg6kcUc/1pazt0BK/S9PmYGqXCQm5uHEHMQEVGEI/WIyIjaFwwQQrUzhQQYhBJqSwYpAMnNeQtIKSAZh4RQ7RIwMMkhOYOAUEe8tO7xSkByCQEObrV9zQHktYetNiuYO7A8oNoPpv42bc/ANqvvlE/SZk0DkmsTBEEQBEFkFnrjiSBaiVSS4O3bt7dSTprP8uXLk4YPHjw4a8sOhUIYMGAAli5dGhheWlqKaDTarBv/2SKbYuj2zqpVq5JKebN5LAHAXnvtlTR8xYoVWV0+AGzbtg0bNmxIGH7XXXfhn//8Z9aWv2ZN4hu/NTWZewmN8NO1a1f85z//wbhx4/Dwww8njTt16lSsWLECAwcOTBov1cANkUj8C4qZwNw8T0Rubm5WlksQBEEQBEEQBEEQBEEQBEEQBEEQBEEQBBHL8OHD0xJrE5klUrMB21e9Hzc9r9tQFPf/RczUdDpM28JmRfm27Lz7QihxT6NoUJIN5gmzvU/Vz1DqvupS7xq7cyGgA2KnxYRLSDDu2iLSyp+UZp4m4hMXtN+OiNOnT8fgwYOTvmtpGDNmDCoqKkiGShAE0UZJV6xdWVmZlrQiHcaMGZO2qGzw4MEJ+2nYLFu2DNu2bUOXLl0wYMCAZotDidblg/c/iJt2dH4+BiRpNwQ5yOqWLGmXYu1MElm1OnC6s9tuzU5z0aJFzZ7XMHPGV6irrUdRUZElqjJmD+kKxiQC2sZpNpWltpP4hMMmzMhCEsjrVq9a3SKp9t45OXioc2fsHcqJF9IlwM6KLciLdWDZ0ywFkfubAdg2exbmnn0WDnjhRYSKi5u1Du0B0diINy65CMvenebTEHEjjLL/mB2uPr9viJeySQAFRq5jxTVONPe7/tw7JwdDOuViXKeOWBeJ4PHqanzf2IitQrhxTy4oxHUdOmDkxsT9sWzGXTsOp552Krp07RIfmOpYYvbX9K8r99xzT6xduzbt+DZff/01hBDtso6VrqiofV6DE0QibA9ksIw1uDDx1T8M6gZbgOSyMdrYpsXaURlFVbgK9j29SyZcjN3698YL972U1sCMhvemvo91a8rw4rTn4Whpnu8+nv3T7yYES/+WYmB7hYgh1bbMsFTb3p9XXnUlLr38Uoy9eiyeefqZlH1UE8E5x3nnnNcu68xs0L9Tfywq344G0QijFzSCbYDr6wK/ABiSgXEAkitpMwClExQA41qarcIlE1qGyEiuHZtf99IrZl2NXJtBbQ8OQDAvbSNkhYSUzF02Y1w9pZFSz8709RyHYFpgresVlUcBCYZQKD2/xnEnHodOnTqiV9/e+P0t1+u0Pcyy4eYR+hCSAHNghN7mmDLXmmCAw9SzDMGVDJNJQIDBgYCUEkJKLKlYhL26DEaH3I5p5TeWhmgDvl4/E1vqypUMFOapotTHu5bgMmg5KNfXL+rKxmGeSJu7Yl4lDmXMk2nb4mxbum0LRc2VEtPXPEb+64Ywv2ibMYYLL7oAv7/292hsTE9qXb/5W6x88WCEivtg91PfQai4T3BEu8GiD15zrG5d+CSqlr2C+s0L0eIKUgpsW/w86tbPRP8zZwA8FJBmgkqm2ZcJLOCr/6o/vQUFTWcxn/Hrwuzppk1nSgpmP/eMEXhLu2ByCxBruor/6fdVuH/KGvzx9H4J8t3+SUeq/dqn3+Hp9+fCbDP3TgSzP02wNU0yqMrKKrCY1TYwD7cZ0P3IW1H29uUp81tVVYX7/nofbppwM8x+Uu1R5i4m9v6SVwZosT8zdZaazqSXXSaZqlOF1HlVYmEOQEiuG74CUovZTb3KGYeQEkxLg6P6OOPM0fWrAAdHVXUVXnjiBXzw5n+xZuUaSJF4+0sp8cMPP+CHH37As88+607Py8tDz5490bVrVxQXFyMnNwdCKFF3dXU1ysvLsXnz5rh2XEFxPvY/an+MOvd4DDl4iBdg6n4JJTdmzD273DIUqqzWBSjqa+pw35UPomJDRVy+Qx17osthV4LxXLV9uBmkwjs2GGOQcPRu4f5luuckAMnBuKrXXp6xCtu2N+CRq0ciL6fteKsyQVRE8WHpe1ixdQXcWtHUb6auZAwMDhjgyrbVoB9GoO1ocbYZrMIMQMHBuP7NmQ5X+6AgJx9FuUUQMoqahhpERES3JFSbQcLR75+o01VIAQeAgG6VSu8Ud1ssQoCBQXDVvuLw2kxCSDhctTk84T1zRdncXCua5jG8NqvbFgOz2qz6MIlts8ZUKZmQa7cWdN+OIAiCIIidHXp7liBaiZKSkqThFRXxF/RtjXXr1iUMy83NRbdu3bK6/L59+yZ8YTMajWLTpk0Ze5E0E6SS3e7KJDuWAKBPnwQ39jNE3759k4anyl8mKC0tTRq+cuVKrFy5Muv5CKKhoWGHLHdXgXOOBx98EKWlpXjrrbeSxn3xxRdx6623Jo2Tn5+fNDxbYu1UL7amyhdBEARBEARBEARBEARBEARBEARBEARBEESmGD58OF544YWkceo3L2il3LRnkpgGAtjwv6sscZtHt4Nv1h1Bk3TUdDsrJsuKRFklibWzxfbG7UaB4IkazH6Blu8x02FY+jos2gpuaNm2iW+ED0p6YfVb3LzFAAAgAElEQVQ6dGUawd3X7Q6KySY2waMTsJCWzNy67Lnnnhg3bhzuv//+lHGrqqpw4YUX4vnnn2+FnBEEQRBNpb6+Pq1427Zty0h/iHnz5mHq1Klpxe3UqRPmzZuXMHzu3Lm4+eab8eWXX6Kmpsad3qFDB9x999246qqrWpxfouXNE9Ostpvmpt325RdfxsU/IDc3rXTtpnrtd9+h489/3uw87gw0zJ4dOD1nn32anWay8y9dRFSgdHkpfrrfT9zrKDCZoIHtx5WosaaoPtInKgR+/vOjmyXV3j0Uwr0lJRiem5cwTpBKSwaEJZvfnid+PqVUqZo1C7NPPw3DX3wJuVnuO7cjaKipwesXnofSTz42CqKEf1zLnhj8ouxE2zosgULmqYvseT1pN/PJahiAfqEQ7urc2bcMW/LdiXNsS2MQooaGBvxz0j9x8y0362taT40GeDIZ32cat0VizxhbgPPwww9jxIgRqKurS51QDJFIBJdddhmemvxU6shtVBrbnge4IohWhwERkZ5Yc0dRWV8JQMaVl6N/dxJ69euFB65/KK1B4QwL5y7ELw48Ae98/hY6dlRS1ea0QrJezuzMxViqdcuiVFvqQV8cx8Fjjz+GCRNux5izz8Enn3ySRsb93HjjjTjmmGOaPN/OisMcDCjZE4srFrltMyMOVHWzel7D9T18JSRn4FK7niUHg4BkSurJZRTgjt6XAlJywJZrA1DKZO4+K1DOzB0g11aJN0uubdILmm4n70/PEy+a+GYQo0C5tloR5Unlyhxp5pFSAGDgXM+rratSCi23lFb+9NaWUmnQmVTbWEtIHZ5aG9SrTy88+dITAAAhhNUG94vGGZR03fP/emtrngFBOyUFk94zIq7SCQEQjEEKJdeWTKnbjcB9acUS9OnQF72LmzZI1Zb6Lfhmw1zURbaDMUdtZ339a7TxatAn5rbrjdhTSbiZlmprSSgYOFeCbQ4vLncFoTpci0dd2TZgfZrrGe+3kbqCmWPB1KEAYxzv/vddHHfUcU1a98j2dVjx/AHI6/ZTdD/0ThTudqi3v8w1jCttFtj63b+wddG/0VC5DDILbY2Grcux6j+jsMcZH0Jd3RmSVSLNrVyD0gw62a2vMlncIOxCxPtkdmLM+i51+aRFwXDPEOjS0JZom6tQU1Laf4pJ08owqHc+Th3ZPY28ti+SymL1Jpi9dC1uePw9fV8z4E6EK63330kwYWY4L2aHSSPD5268nK6DkN/7Z6hfn3ow9n/+4wlc96frUFhU6J7bbn3kfucwUn/zTNwtsbWEWw104dUT7uHEGaTwygzGGKTwBk+QUkv8pYDDmSqz9THEIVVdzczz+ig2rd+Epx5+Ch+/NwOb1m9qsaQ3HA5j9erVWL06eJBBmw5dOmC/w/fFSRf9En0G9fGdgv5cmLrDuiej/2dgAGd6nRiiDRE8fP0/sHrZmrjl8dxCdDlyHHh+B72fuU6aQ5rjwQy0YGzmptLSx5GU0l2udAcLUdv/vTnrccadM/DUuEPRo6Sg6RuvDVLbWIN3l0/DxpoNqr7iul6zpNpKlK32gRlogjNTT3qDRnDuCbdVfOaefV4aum41v8GQ4+ShoLAADZEGVDVuhxBRhKAE24JJcDhuq0dIgEkJySUYopDSgYDQtbUA41yJt6WAFNxtm3BuzkfAFbnrKkpCn2PcarOa8tlqs8bKtQGoNhf8bVbArn/NMlom1yYIgiAIgiAyAw3DSBCtRPfuyW9krV+/vpVy0nzKy8sThnXr1i3rDyNTibuT5W9HQCPdJibVvkp1vrSUtnAsbdq0KevLaC6tOaLZrgrnHJMmTUJBQfIbqu+//37KtAoLC5OGZ0uUnuol/w4dOmRluQRBEARBEARBEARBEARBEARBEARBEARBELEMHz48ZZyGLYsho02Xee1SNOG9oYaty1G7Ll7SV9B7BIp2PzpgjmTvFwYsV09aW56dd18IoLqhClJa74uZnq5uR2+F2w1YWh1h9TxGoBC4f4P7h5sEYn7SO2tBTJw4Eb169Uor7osvvpgRMSNBEASReS677LK04u22W9OEQom47rrr0q5bp0+fnvBd5Ntvvx0HHXQQPvzwQ59UGwCqq6tx9dVXIz8/H6+88kqL80xkh5kzZwZOPynfe4c93VZY7YJdfKCiSAS170yLm8w7dEDuT5on1pZSYu7cuS3NGQ4/7nAM2XdI0jiJrsaa0wvMSISShmvGXj0Wa9esbVL6PRwHT3bpiv/16OlKtX2LM06ltPLq5SlAzeT74755jK7JS6Nq4bf48qQTUb1sWZPWp61TVVaGf598Iko/+RiAty1ilFSWpgq+eCbspzk5gek/sHUbhJS++JzFb3tLg+emb3+P/dw/N3h5QcyfN0/JCRMduC28HI2tc/fdd18sXrwYJSUlzUrvlVdeSS6p9V+yZ59mFBRSSrrOJ9oYrXc8BvaxTrL4hmj6sss//OEPWLhwYcb+Hn300ZTLrKjb7K2bsvy5AsBDfnEw7nr1b8jJS79MBoD1a9fj5/sdg7Wr1qbYNZZ0L81BQNztHxM5baHZzl50pdoM2ZZqW5+QEt17dscHH32AmbNmYuDAgSky57HffvthwoQJacffVSjOKUavwl6IiiiiMup9QkBI/We+C/UZ1d+jUiixodCfkBAiCqEH41TzK/mhqeddaSHU7X4zhCekNYCP2e8+QbT9eMD/nMHXfnBdtvHXH7Ey7AQGT50A0r5+STbNC/TUue6gA6Y1a9UBzPpn5vMPKMPArRY3Y0pgCcDSVepYOozriyFbWKn+gFAotVhbCAHOHDBwODwELjkc5uh2vvrnwAFnDuwrApU3B5xzOOAIMRNHz8dVnhzu+CSanHFw7rjyTs4cXZ4zrK1ei+82L8S28NaU+a6L1GFh+bf4umwmGkQ9OHPg6PVmjMFhjptHZraJ1IJP/dsx66DXR4k/HU/8qbeL2c4MDI7Ou31FaeZVEliz/9QedfexNYd9PJjjc+ShI5GT4PopORLh8u+w9q1Tsfo/xwOiwUx22br4X/jhmb2w8bM/IVzxfVak2oZwxSKsefM0JL/STvSQMF1akLY0+yw2PPZqM3h+3x5k9pWw/zw30ufAtE0YgxUeW2YwSMnwp2eW44tFqc+H9kLKa0K9TX5YV4EL7/kPwpEIvNJP35Fh3j72trWe2d22HO4WdQd6hjefMgar9CTQ7cjbrf2ZmMaGRoy7YhyYtO5YMC/jnKtBDbgeuIJx5vrtzWFgyjt1KJoyQG8XV86u0nTHYXDzDTBp/zbpe+XQ0oVL8cdL/ojD9z4Cx/3seLz89CvYWLYx69fijAHdenfDiReMwj8+fhiPf/YYrrrrSuy+1+66rOVWnaJqOocxOMzUH6YOc6zyXJfT4HAkw+TbnsF3X30fv2yeg65HXY+cjr1VTaPrIlj1litiZ9adPWaOK+scZFwHmXm9u1Tzl2/Bibd+iK+XtF0fULqs316GVxe/jI21G8E599VjumXhE2IzW4pt4prjzo1n/ry6V+0PT65tT1NtObVtC3IL0auoBzrmdYCAaWcqmbaEuhcmIQCmBiARAIQUkEJAyCgAQAgTJiGkaqcqIbf5rtPV55uQ0h20xMTRjVcl5QbiBk6JbWuaoRG8d2M0KdqocW1WgiAIgiAIIuuQ9ZUgWolULzmWlpa2TkaaiZQS1dXVCcNbQ6CaahnJ8rcjoNHVE5NqX2X7eCoqKkoa3hrHUmVlZdaXQbRtdtttN1xwwQVJ48yePRuNjckfXHXq1ClpeF1dXZPzlg6p0jWjxhMEQRAEQRAEQRAEQRAEQRAEQRAEQRAEQWSbYcOGpXxfS4oIwhWLWilHOz+bvrgZQZaCbgffjBYbOizqwgLrt2Sv4/euzLb6rXpXMdOXF+YjSGzhdiSMdVbI2C/M9zth5+l0fTa2/DvOl2FJwXdCOOd466230nofVUqJ0aNHt0KuCIIgiKYghMAbb7yRMl5ubm7G3r39+uuv04p32WWX4dBDDw0MGz9+PCZMmJBSxBEOh3HWWWeBc47u3bvjlFNOwXfffdfkPBOZR0qJm2+4OW56R87Ry0kt3PKlBaBmzpwM5ax1kY2NkBl4n752yhREy8ripuePGgWkITALYkt9Be7/7B786dkbsN8RQ1HUKXk/lyAKCgtw7+R7goUeidxSsY3qWAFIhgQ8n3/2OSY/NblJ85xcUIiZPXvhmPx8Lz9WOAuYGLvqqfRYLMk3T6Hj+ZjMbw6G8OrVmPnLE7Fh+vQ016hts3rml3jm+KOx6buF/nW3dELedE8CaEvHjeJqeEEuQgHXLd82NOK2ym0Q2jtjvIj2MmAtG4jfj4AlHtO/7+7UBR15el2j33rzbXTp2BVPPPGkm46N73or5rLWXnZT6NevH5YvX94suXZNTQ1ee+214MAd4eMJ2CZpz0qCbaI9krFD1jXC+icbCav+bBTpDyrYu3dv7Lvvvhn722OPPVIuc3OtEmu75bErBVQMGjoIj3/0GDqUNK0/cHVVNUYdciLmzMxEG7MJO00m+L4r0ML7p0FS7dhEE7UzXam2ewPaSJTVzwMOOACLli3C5Gcno2On5NfFjuNg8uTJzZTS7vz07dAPuU4eoiKipNquYNv8VnLtqIwqibb+LaVAVIuzjXRbGrm20M8GjJgQSkZoRIWuNtu9j28/U4AnLkwk146RrscNBGpg/mMsNj2fXDvoL0kYk8z3W8kTk5w0rrxV+uXa0t+29NqwzJ3PJ9dmpl3stXo5Z66E0khZYwXbnkBWC0vhwHGcxPk1qy8lHCh5qcM96bQnntbfOUOIcYQ48+Jy5kpMGWfgDHC4FmdDC6t12kzLUjk3QlVHSarB4MCIwRnqI3VYWrEE8zfOw6ptq7ClrgI1jdtR01iDyvpKrKlejW82zsUXaz9D2fZ17jKU7FPLvLWs25W3atk145aQ3EizzXRwV5rtbQMtCYUShKrtY4nDjVgU8D71vrV/uyJf5glx3X1tCZgn3Dkh5f5KRv3mBVj+3M8Qra8AANSVzcTyf/8UGz+9AaKh9XwrdetnYd30c6wpsVeSQVfpmfiD9WkTGycozBB7PRl/7qofVjzzMFWfxNKbwU3Pd+VqCZ7dabYc2vwxhsYIcPkjSzD3x6qAvLcv0r0GXL1pK357x8vYsr0O1lBc0CeQ/9M94xy3/AMzMmR9l0JadzUY10Jt85xZpRMqKEGHQSeklb9pU6dj3Zp13rmuUgMzCeo/7rbvoWXYXjz3OxjAdWnOdX1h6g2dR7VaTJfzXJWhnKs0dVn2+f8+x0Vn/g779dsfJx91CqZNmYbKiuw7axhn6LtnX/z2ujPxzNdP47GPHsGFf7oA3Xp2teoOI8v2pNmxf+4wDrpOYGZdrbrutUfewKdvfRaUC5QcegVyuw/x73dzLDBzTIS0VFvLtDnXx40RcavvKq4Wc4PpaY7+ybF5axi//dtHuOeZDxCNJhn8rI0ipcTssq/x5rIpqIvUagm8qe+MPJupYwy2VJu5+4ZbbQMOT37uE2mD+YXq7nezZb2BOvQpCc4cdMrrjJ5FveA4ObodGVXtUiEghERUWHJsq62p2qhRr51pabSZBKRkZogY99yC207V+5ExlY4UVhvVjey2L92z3n1NxS/XDhoQxp4/0W+CIAiCIAgiu5BYmyBaiQEDBiQNX7FiBSKRSCvlpulEo9Gko53n5uZmPQ95eXlJw+vr67OeByIzhMPhpOHZPp4YY0mPp9Y4lrIlOybaF7/5zW+ShofDYaxcuTJpnM6dOycNr62tbXK+0qGqKvnDmVT5IgiCIAiCIAiCIAiCIAiCIAiCIAiCIAiCyBQdOnTA4MGDU8ar3zy/FXKza1C3/qu4aUX9fo6C3oe0PPGYDrfLypK/b0Y0j8p63dHW5xCzpRUxIgsrPNah7ev5Cxm3D4Mwgi3qSpicgw46KOV7ZoaysjLcfHO8QJMgCILYcfzlL39BY2PqQULSkdqlw6JFi9DQkFrOV1JSgkmTJgWGffrpp7j77rubtFwpJcrLy/H2229j6NChGDx4MH744YcmpZEpfAKqNvSXSdIR1Lz26mv46qv4NvtvCguRSrcVlHrjxo2oT/Fee1sksnwFNhxxFGrffAtI0icqGdGyMmz9652BYcXnn9vsvJXVrAMA7DVsT1z/6LV49POH8eSsx1HcqTjtNP7yf39Bbl5evITOYkdIbcP1YZz2q9PSXnYuY/h31+54yOqDEKvK8p1FzHJRpYAFfPdJ0BKEQwtfYgXQ0ZrtmHPx7/Ddn2+FSKO8bYtIIfDFg/fjxV//CjWbN7nrl0yqzZkXxxZrm7AQgBMK8wOXt7SxEb/ZtBmLGxsC9wF3RVnx+yvoOGAAOnGO/3XvmfY619fX44bf3+CbFiuHTbesto+aZMd4SUkJ1q9fjxEjRqSdT8PTk5+On7ijL57t+wBNrNZIsE3saJLLUdNOpOnLTVCu2LfTpJRojLbd+qRci7VtjEDUuA679eyKZz57CrvtsVuT0m5oaMDZo8dgyqtTLVlp/Hbz1Q1JyuoMN7l3LtLZNkmK6WCpdrzkOHDeZFJt5s0rITHmnDFYv6kM4/5wPUIJBq+5/PLLceCBB6ZcnV0VxhgGlgyEkAJRIRAVUQgZhZBCT4sqWbYUiEJPFwJR6ZdrG2m2utuvf/vk2p6t2ifXhqnzresTM7JKIrm2/SwCMdc1DHHttaSywlTNjaTVQXygX3odG2gOYKm/Srd9mVSu7baCvaksJpy5Am2/YFvpKR1XTM05MwUnQmkMoMWkFmUaaTR3ACM41UJNpkWjjGsZqSvedpRgWgtKOXOUhFoaWbbjiahtSTX3ZKpKuh1SslimlwmGcLQe67evw9ItizBvwzeYu3E2vt00D8srf8TW+q1QKl2VT8cIW+GoPDGm86b/YOSuKq8OC3miTx3OmdGG6u1sCbYZN3JuT+Bttj1jnvoVnPv2mStNDziajDzXnAsMDOP+MA4XXXxRyn2WjGhdOda+dRoq5kzE6rd+hUjtphal11xqVn+EH58agIZtye4ZxV5lpvuXDgHx42ZNdKUZlBqH3mH+xoV7PeQ/v9X+DbxzEdM4ib8ajs1XbVjiwge+a9dy7ZTXfXq1Szduxem3vYj1W6rh3Y0wUm3vDoUe5gtg/uG9vMS494tZ4YxBSqY1uP55uo68AcxJ7i0y63LZ+ZfpHyYtbzmqLIVvAAereaOXZkoGCTPiGINeHe7VAtZdBkhp1ppBCIH/vPwGfnX8qdiz+54497TzMOODGaipqUmZ/5YSCoUweL+9cOWEy/H6d6/g4WkP4bdXnoEOHYtVeWoNzKBLV10uO149wJR02dVm69/uH9TAC1zXFR++/BHe+OeUwPx0Gn4OinY/WMmxWQiAkWSHdLmsBnpwNy5CumwOwQi31UZneh4H5rhjRqqta5yGihXYOvcZrHn9Stz0u1E4+OCDMH9++3nPqLyuHK8veQVz1s8CGNx6jzOjMYdb9xnZuSfVtgbegP1pxPCOJ9l22w3W4B8mXTPABmMwA4moEtZIu4G8UB56F/VCYahAtS9NO5MJAHoQGCH0YDA63G6nCtPGNS1WJdSWQoULKeC1SYU6VaUKlwAkk65cGyam1Sa1262uSz9Arm2+25BcmyAIgiAIYsdBYm2CaCVSddoJh8NYvHhxK+Um82T6Rb8geIqR5JOJv4n2xY4+nlrjWKIXgggAGDFiRMrjffXq1UnDe/TokTR8+/btTc5XOmzbti1peLdu3bKyXIIgCIIgCIIgCIIgCIIgCIIgCIIgCIIgiCCGDx+eMg6JtTNDbdnnkJH6uOnFg05vWkJp+g6+XxW/LKLlbK7bbPUCtGQXgK8DYOzbTaZfshsvBYnejiLXTfo8//zzKC5OT7B47733Yt26dVnOEUEQBJEOtbW1uPfee9OKO2rUqIws89lnn007XtD79EIIjB49usXvuv/www8YMmQIXnzxxRalQzSP2tpajP/T+LjpnTnH1UUdmp1u1SeftCRbO4zo+vXYctXV2HDMsah57jnIJrxfHyktxebfng2xZUtcWP5RRyI3jevQRKyrXhufZmEeJn32D+w78qcp5//ZiJ/h2NHHNHv5LSZJg/6sM89CVVV6Iqg8xjCte08clpdYamSXSCxmYry0KNH3JJJOeMomMz1W2aS0PErzxKVE6ZNPYsbxx6FyQfu6z7Bl+Y947uQT8clddwKRiCXKZkZXFb/O1rUh94Uz6zfDmcVF2D83N+Gy79q6DduEjJkv/i92X8TKzRUSdU1c9/r6+uT9xeIGkIo/bppKbm4uvvjiC0SjUdTV1eH6669Pa764fkRtqQtaCwXbBLHTYJyvAYOoMH+UpDDGEG6jYu26SB2qGqosqShg1s6VBOp1zy/Ix5P/fRz7HTK0ScsQQmDcZb/Hg3c9pCZY21V/iZlDxk+y8pV8SmJaoz/zDiHdsrpZUu00kk0m1daJ+ETLDOAOx9/u/jvWblyLE355gm/fdO3aFXfeGTzgDeHRKa8EnfO7ICojSqAto1qwreTaEWkLtZV4W0m1Y+XaKr50RdpKVwj3m5YRuvvQ+98WY0vz/MHnp42Xa8ceL8nk2rFkU66dbLqRWnsybelKVmPl2l65Cbf8ZIyBcU+kza04to7V1DWceS3jWJFlQ2PqAWqllO583ryeONNIMrkr2nT0vSMt4mYcTHrXDjCiba7mCWmRpsOU3FStE7RU04vHtWzTYQyO48DRMmwGJd124IDzkL4WMWJxLRNnjtKe6k8lcOVa3mmWoQStjiXHdrQw1NHxGTMCbm8b2qJQzj2xuSsBtfaFWxuagSHcg8urJ91whrhBfSCBx/75GI486siU+y0Z4S1LUD7nXuzoCwYRqUPpSyPx49N7Ye3bv0ZD5dIsLzFWlpwA6e2HVPGNbN2b4Cu04A4S4C6e6SBmxQ34NMtm9nEC3zHkXQUD2+sFzr9vIT5dGH8fqq2TllQbwKJVm3DqX57HuooqBA/xZeTHpkzkenY9HUqCzMD1oc+0GFnNIxnX1Y53h4cxa1/wXJQccHFa6zRvzjzMnjnbd/RIPTiOFNIdKEcFqHNd6HrPyH+Z9Jf/ErpclFKXNfCtb31tHSY9/Dh+fsjR2L3zHrj2smsx96u5aAhn/5ohryAPww77GW574i+YuvgNPDjlfvxyzC+RG8p1y0yHGbGy44m0uQOHh5Qk25Sllmzb/eMht9xW3704sz6Yhcl3BAwyBqB4n9HoMOQEuIJ1yaCk2swVbTN4cmxowTZDyB00Au6xFLLKBMedL1qzCVXfvY6yt67BxndvRPWSdyHqlUvlm2++wUEHHYTrrrsOW7duzfp+aC7haBhfrP0Ubyx5FRV1FWB6EAhblM2sut4dbML9rutnrn/bn0xL0MG8wSqMTJsbIbcZwMLSaLvybU+67d1JVPV4j6JeKMnvrFqXenAY3RpVbVGoNqkJl5BKig3AjSklhFRtVGFapPpaQwg10Iu0LkLs1quRa7tXJVLqczXmWgbBcm3AXw7AWooNybUJgiAIgiBaBxJrE0QrMXRo6geCX375ZSvkpHmkklpHIpGs56GxsTFpeE5OTtbzQGQGx3GShu/o46k1jqVU59Srr77qjlDW2n8PPfRQ1tefUBQVFaFXr15J42zalHyU2FTzZ+sG7ZaAl4NtevfunZXlEgRBEARBEARBEARBEARBEARBEARBEARBBHHggQemjFO/eUEr5GTnp3L+Y3HTnIJu6DT4N5lZgN0zFcCClSTWzjQREUFlfcD7P9LuGOiJttVnjNACgNUT3P3p+4xNPrbDYEw8kmwFk5ubi+eeey6tuNFoFCeeeGKWc0QQBEGkw4UXXoiGhtTCC845JkyYkJFlfvjhh2nFu+222wIHYvjJT36C6urqjORFCIFzzz0Xb775ZkbSIzySif+klPj1qb/G2rXx0ubrO3RExxT9GJKx7X//a/a8bYHIDz+i8qbxKPvZAdhy5VWonfpmoDAbACJr1qLq3vuw8bhfILJiRVw4y8tDyR1/bXZeojKKddXBg6E4DsetT4/Hjf/4I3rtHtxXIDc3F/f+y4j7pXtM+GRdlpjS18qOdc7FNtFbKJYsW1eG9959L+34r3XrjoGhUGBYIjWV+cFY8KVH7CVK0O/Yv+D5maV6sfKhl7t96VJ8etIv8e2fb0VjhsrObBFtCOPz+yZi8s8Px7rZs1xtl5H3xW4PI48zhwMH4LhhnnCbMaUhMmF/6twReyXok7VVSDywTQnX7e3q/fbwbe+4aWrOEs5TadTiWLxksUrBJ0BM/7g3OTb9r5pCbm4uHnjggbTiLl26VI9mhR3tyAvGzlcaPjvfrHTdT7RXgg5du+xgSeK5UWJOFj1/ONo2731u2L4eXq51nWCVm5beFYCSq9770kSccGbTBw168K4Hcd2levAB3UBpahkv474E/iRiSXMD2fsjdpakUmPmn1/6osbuLOnKKjt06IDXp7yGWfNmYcg+QwAA48ePR+fOndPL8C7OgE4DIQEtzlYywqiIQsD8jirxoFD6QSPXFjBybaUphCvXFhASgP6u/IPSa6648m3TTNAhMZJCAFY8v6SQxTYGESPXRny4TdxxmOzYTlLANFmuDcCVa5sSkyFOru1Lh9npmTa3J2k2MmkYIbWvLGZwYlrxQgAv/fvlJCuskEK6skv7E77fWjWqRdRMMleiyXRZb2TaDpgrWjWyblM/OFpUzbXs1GFGam1EmkqGyhkHd0IAHC3vdrSsk6lPvWwjb2VgCBkZq5mfcS3RVgJtI9420k9HC3g5d1xJt6PTdcWiUPFd6bgrBtX7gHk1nvrU1yLSEn8b6bben2qje/Wk2e/eMQC8/+F7uPGmG7Fbn91S7r/2gGioRu26L1D6ylFYO+0sQETRpIuFQJJdwSdKO41Cw5oe30bj8I3mFVzoBMwrYR8ncctm+iStZ0wAACAASURBVLhhsUNNmXjq+KsNC/zuoYV45dOyBPlue6Qr1f7k21KcdtsL2FhZg5ghzFQkxt0Z/EN5OXDF2FBSahhhNfTNCXBIV2JtSbjdNLzfnfY9Hzy/JK11u+riq3USzPpkSlrMORg3gmctCedq2dzdz1AiaKnvzwl/e4iBobJiC+645Q4ctO9B6N9jAG67+TYs/m4xotFoWnlsCR06dcCRJx6Jf0x5BNMXvYN7n5+Iw39xGHJCOeDQMmXuibEd5iDE1XSHO37BtivRDiGkRdsOcxBiITeOoyXcIe7F+f7rRfi/Gx4JzF/h7oeiZNjZAFRdAYQA7qhtzxyoY8gBmKP3QUifa0x/6jtajAPMSLW1bDvaiO0rP8amD29B2RuXYNv85xGpCr5fG4lE8PDDD2PPPffExIkTUVtbm5X90RwiIoL5G+fhxe+fx8LNC5W8ndv1nKnLmSfSdj9NPDOIhxFwM/eTxdSJXAu7ObNk2lynz3U9ym3BduKBKkw7pEt+Z/Qs6qWE2VIiIrz2qZHUq3ZsFEIISLcNq9upwrRRpTuPEW5LV9Ot/3fv6XmtxyC5NhDcbjW/GfxybQDqO8m1CYIgCIIgdigk1iaIVqJ3794pJaPpvsS4I+Cco6CgIGF4a1z419TUJA0vKirKeh6IzJBqX2X7eGpoaEgq726NYynZ+QQAdXV1Wc8D0Tbo1q1b0vDt27cnDe/bt2/S8PLy8ibnKR1SCb9T5YsgCIIgCIIgCIIgCIIgCIIgCIIgCIIgCCKTDB8+PGWccPm3EA1tW3bV9pGoWz8zbmrxgJMA5rQ47SDmrWg7HRN3FjbVboSQwpvQgn7troA7oNM0CbMyx6mnnorDDjssrbgLFy7Ek08+meUcEQRBEMlYtWoVXn/99bTinn322ejSpUtGlpuuFHvBggXo378/7rnnHgDA3LlzMWDAACXyzCBSSowZMwb19W1TFrgz8ug/HsX/AgTYe+fk4MzC9PpJJNIPVX/2GUSKfj2pqHnpZazdvX/Cv8iqVXHzVD34UML4G444qsl5kHV1qH3rbWy5+hqUDd0f6w8egU2nno7yc8/D5t+cifWHjMSGESNR9dD/QSbo11Fy198R2nPPJi/bsKZqNSKiEYFbW4tKDj7+IEz67z8w6YNHccJZozBo3z3Ru18v9NljN9xwzx9RVFxorVT6y26uONudL0YWEiugunbstWlfBzzQuQv2zcn1J5gAGRRLBkxL+t2fPov531I5uX9GLOeFGwGM7pgbieLHJ5/A+yMPwY/PTIZobEy4DjsEKfH966/hnyMPxucT74IIh9318GulvHV0mJJmm+0Ru124tSXNd3v73dGlE/YMBcu1Z4fD2BwVMdvXL/a2iZWa65UCAOQAOClF36xY5syakzyC7TxLcDy29Do33Tp/7LVj04onM/ivydjy7yYULc0RkxNEJkkqR00/EYV9KMugCP661xsDw5sWjqYejGdHsL6mLMYdbjLPgtseWo52w8Q/4tI/XdLkNscbr7yBXx1/KoSUcQOF2IJSW3BphGyJYP6C3Z0n6NMty2LWOd1/7ZIURXFQ3ZBSqm02p5bM+e4dB3pJjbhUuoJmM11CYu999sbX877GlHem4Jprrkm9TgQAoCBUgJ6FPZVMW0QRlVFEpUA0qoSEUS3MFtKTa0sjJoQAIFUY1L4QUkKIqPsbTE3zhIXGP2jJsm25thFvx0gK40lyvDRnQKBWlmv7lLrWdYRb3thlBoNVfnhiXVukbdUervzSpMe1oJczhvPPOj/Jino4IS2vNkJMLcXmzAGTlmSaecJMzjmY40k4XfGmjudfCyX9dgXVTIk2He5JsTkYQlCya627hhFxh7ij5odJn4HzEEK2QJuH3GU7jKt5mBKsmuW64m29DkoKa9bNUTJwHVetowp3RaNcX90YubgrE/X2g9rHKq5XC3j72dvfFka2bkk3Gee44847sHLVSkx7dxr2+ck+ae3LbMA5x8GHHIzvF32PSDSCSDSC0047rdnp1a6ZgRUvHgxRvxX+q+ym/qVLzDxGwixj6vu4uWKm2+0CGXsfxDtX1aK49Ts2vyxJmL1kZg1ewtz4UcFw0zNL8NcXlyISbdvXTulKtR9/ZxbOvetVVNWa+2ExdwPM9jQyZMb8333xdFxuhNZKqm2E2vadCiO8dufRZWn3w25Na/3Wrl6Ll557GRAAk0ytrwSkMBJfr65zPwFEpXTb/hLCbbcyR+VxxY8rcf1V4zBkwD7Yq99gPPzAwyhdsapVrpW79uiKX405Ba9+9jLe+246/vbEHRh6wFCvvJSqnA45IYQcByHHk2pzn1Q75Iq1Q0wNhuCGce7Jtd34uvyXWsTNQ1i1eDXuvnoiIo3x7p+8nj9B50OvBlgIqlx2dD3pCbUZc3S4t79VHaQGdnDv5Ol6CIwjvGkxtsx8GGtfG4OKz+9H/fr5aW037nDs+bM9sSW3HB+XfoSlW5YgHA1ncM80jfpIHb7ZMAcvfv8cZpXNRGM07NaXzK1PPZk2c+tGPYCFK802g0/oupLrQSn0gBeO2wZw3DaEw1WN7YWZbe8NOMEQM82ci8xrQ5iykDGG4txi7FbUB4wxV5htZNgCUXXOSSCqfwshAUuYbbdNhRZnm0/VtlRtUWG1Zb0Wq3Tl2gCSyrWlbtLGyrXde11WPW/Pl+g3QRAEQRAEkVmCh/MmCCLjMMZw+OGH47XXXksY57333kNtbS0KCwsTxtmRdO7cOaHsd8uWLVlffkVFRdJwGmm2/ZBqX2X7eGoLx1KqZVRWVmY9D0TbID8/P2l4Y4oXKwcMGJA0fOPGjU3OUypqampQVVWVMNxxHBJrEwRBEARBEARBEARBEARBEARBEARBEATRqgwbNgyMsZSdDauXT0Wnfc5rpVztfNRtnAPRGC/T6zBwdNaWuaU6imXrwhjcJy9ry9jVKNu+rknxSXjVNnjnnXfQo0ePlO+UAcDYsWNx9tlno7i4uBVyRhAEQcRy9tlnp1V/5uXl4amnnsrYcgcOHIjly5enFTcSieCmm27CTTfdlLHlB1FbW4tx48Zh0qRJWV0OAbw7/V3c8IcbAsPGd+wU2IkwxvOQFBEOo/KDD9C1BWIlZb+IZm6epqYVlMS6dYiuS7993OnPt6Lot2e2aJkrtv3oypqYkaPFSZaUkKfPgN1wzZ1XI8RDrpAmxEKAlK54JEhxmA6uIKwlK2MWL9X5/u70d9Oa7fC8fJxakLr/HAv4tB2bSmASv8Z2PDOvJ7qTcfFityKzpnEAAgxMC1Ogp0kAjo7dUF6O+TffjKWPPYq9rx6LAWePgZO3465hZTSKxVOnYOZD96N86RKdZ1v35v90lVa2ABCeesp8uiJtBi3Ci5dvO2CY2LUEj1RVY0Zd/MAKKyON6OPkxy3ffLcUWQFx/JLB+0u6YGnjRvwQiRcwBVFWVqbOGSO1A9zfqWBIcs8pnZNIzyqESB5P8+g/HsUf//BH7LHHHgmSy/x1ukmzWaWCfcKlmTUpZbNl/wSRDk10vru495gD69g05vNNc31cbqZMPJW8koaFo2HkOW3r3ue66nVxNYepJ7z/vC3sKgwZw3lXn4N+e/TF7WP/ChFNr9wDgDlfz8GIoSPwyawZKC4uVstjVm0QV2bYJmcE7vB2K73ewciY9lKqOHbEuIEYXdkc3HrCHdTByJgZIIUlrZNe6hISvzzhROQ69oAsRCr26Ngf67eXISqFartKCXAHEFCjmwDeuSwlgCggVJDgcNt8Eg4EJDiYFhxy/Vs5Z5nZjwwQUs0v4RV+ahExUlkJSOZvd3jFrvoipXTbXz4ZsXvKy7hyVwkOY47YZJVBkmLezVdMBHVVEDwTs/JtBIteme/l1U3bbAPJrDxKSMnc8k8KT/gILaaErkMEGEYecCiWLF6SYAX9DBw0EBxq57pySObVR+7FFdRhoiLofc8ETCaFvhaVkHCY2uqS6RxKiSikFngqwaRgElwqyaZgKi6TQvlvhYDDGKTkECyqvKlSXXdEwcEhIRgDdBtaSgnJpbv/IaB+m21rxLXmCoeZ+kmLRbkn3HbFo5zDgZbJGmk4NwMqGdE5twZzMDJS7xrFVJDcnsqsqxfzXXrRvZpTcdzxx2HBwgWYOmUqxl4zFhs3ZN4NYOjfvz/OPPNM7LHHHqisrMRxxx2HYcOHwXH8Ayi/9vprmHD7BNxxxx3NWk5k+zqseOEA7H76e8jtPDgTWY/BvnKPnQ4kKwD8ZYUxnds/dbrMmyPuroE7my4XrCjqq11wJboSN3cXhC50mU4PkJLj6Q/+n73zjtOiuP/45zv73HFwx3F0kCZqVATBjhqMJfaKWLEkSOwVTSyxRmM0kl9MLFGERLFjbIkVNcQSFVFELCjS5ej9uH73PDu/P6buPvs8zz7XRJkPr4fb3ak7OzvznXmeec8yfL6oAvddNBTbdM3Oo/g+FAeqXVFdh99MeB2vzJgHa/YB+v4JMNBra/surqDYoVkJLo6Fmyf7HHlNx0lWOOh3V18jQocBB6KgbCAaNy3OeZ83XX0TTj/zVBBLiBi5HSd0u8Nlf6nuXfVtnIu68OmMWbj/r/fjnXfeQcXGipzptpSICH0H9MWhx/0cZ11wJsq6lmkIsc99kE8gJntRnwHMR0r2BD4ngDiIOMAkjJhzMRdHXPdlAAfjLLA5RmDMr19H0m6rl67Cref+HrXV6Qyrgs4D0O1n14C8dqoZBSxIuui77NmjhHyFmGlvTYOL1KZyVC1+G1WLpiFVtTKv8ttp2E44dOShOOiYA9GpS0dwcCR5CvM3zMeCjfPRs7gX+nXsjx7FPdLtkBYWB8fyymWYt+FbLKlYjBQXc+PEFMDa9D1mj0TTjwGQm2SI/hC6P4TuGxVcW2x8YaDZor9Um1NYG3WQmCH0rI03RBrQ/ayIg6y3EsGNKuQ71KGgA7bp2Aflm5fClzYQMS78yneKkaiXBF8YLKTsVlGH1aaBPid4sl6Dc/gpX28w4vuWzUrWIMX3QcyT9ZpAyi6VNmbY1lT2ma7r4cloy184nBunOjk5OTk5OTm1jhxY28mpDXXIIYdkBWtXV1fjpZdewumnn96GuYqvnj17YsWKFZFumzdvRnV1NYqLi1st/VWrVmV179mzZ6ul7dSyyvWsMtWzltKWUJd69eqV1b28vLzV8+C0ZSjXIqfwF1Fh9e3bF+3atUN9ffSOhsvz+JFvXOWqnwMHDkQi4cxMJycnJycnJycnJycnJycnJycnJycnJycnJycnJycnp7ZTx44dseOOO+Lbb7/N6m/jFxPQadBZyLyS3imbKuZMTrvmFXVG+232bdV03/+6yoG1W1DLKpcGLwTWlqcvgs4MujILYvViQWudOBGlR22vnw2taXdArewqKyvD+PHjceWVV+b0W19fj5EjR+I///lPG+TMycnJySmsWbNmxfJ3ww03oKio5aAoQ4YMwVtvvdVi8bWUnnzySQfWzqKmQh/t8C+/9DJOGnVypPtZxcXYvzB/WzoCGYT1zz/fPLB2G4vaF4EKCsBjbEySS6xTJ3T+vz+h/dFHNSuepJ/EYhvaY1UAG7QlYHPyumUnK+hGJJiGQ0LyDDimLTX5kclIxgAcewD+0bWbPg/WtXQoVtSdaF9R/KvQedgtHI8Boxigs6+PSYLgzDUOEjBBEvBAhW8COGrKl+HT667Bl3f9EQPPOBPbn3kWOm63XcayaGlVrliBL59+Ep8//igq5dqsTEBtdcwkgUYhoewPCxyTZjAqqLZy8yw/6u8VpaV4t7Yurdwfq6zC/u2KkCAL1B1KS+QtCNEO513p2a7dsdvqeFCkiy+5OADVBhAJhE4bm/KWA1k/+uijOOGEE2L57dq1a+T11oBqR8XfLMB2XO8Oru3UwsoGPM0oex4rDAeMiCoyDd2WUJCkzSPi4KG/AOqStVsUWHt97TrUpWpB1j+QdSwlAGZkGOTMtN4/P/5Q9OnfFxefdEnGdY9RKv+uHHvstCfe/ui/6Ne/X0Z/AbtJ5yN7e5Lvpgo/amW5/0xQ7ThFpt8hWScIwqblVr3XUG3Ln4JuC7i2cpeoOiIUtBBUO7V6NRq/mYvkd9/BX7cOvL4e5HmgTp2Q6NcXBYMHIzFgQKvY0qk1a9E4dy5SS79Dau068FoBkaSSEnjduiExcCAKdx0CaqGNEosSRejWoTvWVK8C5xyMMcAntWuMNnw5B8A4AA8gX7ZbBEYcgnXuw4N6jkzazVyMVXyCTz4YMQ06DNv16r3TYGhN0Ia+ngbXDkYRhGtb4nb8CugeBSrMADm008ikqDY/DlxbVl4JwTYbKphXxCoD4hquzdUgR20GI0HTnJsy5ATU1dXh+KOOjw3VBoATTzpRF7ANAQ8AgWUmmT4NDk5J8ic5CRAm97moN1AoYAYPKQhMsIjfk3kWXFlfQ1cJBGJigwme4EAKclhL8OHD01BugJiCtfpiDEbQkG2ChHXLfoFC/ZUAeRKIeWLcYUG1Pc+TEFCFHbWOydNxMQJELMHRlTqPGreEodqkj01phesOgXDiiSdi1KhReOutt3DhBRfiuyXfxX7G2dSjRw8cdPBBuP33t2P77bcHkD6uSKvbBNzyu1uwceNG3H///U1K12+sxnfPHoxtjngExQMOb3L+dYbycVf9fcjWixzn6Loeji6qkVDGh+1fvcDh2YjwrJ8sZdIvhbhGCr4sR8cksdzcx6cLKnDkjR/g5jN3wskj+uYog7ZRrA2ZCXjn88W4asLrWLm+Cqb222hdwICw1XvLYAOUNSSbG7i96BOCsxdETNur1iwGgluBcd1WAYSeB9+FZS+ehlxWTmVlJX5/0x9wyx9uFu99uApZdczeSYRzjqmvvIFJD0zCxx9/jJqamtzl1kJiHsOOO/8Ex51yHEaPPR0FRe0A+PB9H75upQHItpi4bLU1iJi0/eDDF3NgvvjLSYUVgG2f+wCXtoF+Bbg1waP6cNMhp/wUbjn3Nmxavykt74mS7uh+yM1g7Uqt5yzbVfu5EyFVtRrJmvXgyVr4DTXgjXXwk9XwG2rhN1Shft1cNKyN31cq9e7XG4efeCgOG3kY+m7fH76fAoiD+z6SPAUGT/RW3MfKqhVYXrkMCVaAnh16oldJL3Tv0KPFxncbNm7Auoa1WN2wCks3f4e6pLQhSYCvIUtH/bH7IJLvi9nY0UCsieSmEyADzya1yYQn/srrngRuUwC8zeAx5U/2+Cq8jku99eb9ZhEbVajMEwm4dv/S/li2uRw+fPHOcjUjK8YLIm4OswGMD86ZsFmZ2ATEIx++z0DMom9D1FePPGVVSfvT9Nmc+yCwjHBtJWO3yphCG6qElRdcu+WHIk5OTk5OTk5OW40c8dDJqQ11zDHH5PQzYcKELRasPXDgQHz22WcZ3RcuXIihQ4e2StqccyxatCije+fOnVHSQl8WObW+Bg4cmNV94cKFrZp+troEAP3792/V9AFg2223zer+zTfftHoenLYMbd68Oat7p06dsrp7nodBgwZh9uzZke4VFRVYv359xh/UNUULFizI6r7zzju3WFpOTk5OTk5OTk5OTk5OTk5OTk5OTk5OTk5OTk5OTk5OTnF1yCGH5ARr12/4BpUL/o2OO4xso1z9uFS/7su0a15RFxAraIHYQ4uWLcrA219UYuxhzfv9y5o1a7B06dKM7lGAl2XLlmHmzJmR/ouKijBkyJBYaW/YsCHr79ZqJUTD1sqVKzOmXVBQgGHDhsVKOy2tZC3W1KxNW6jHAb3gOApEkwbwswPGXNzXVFiWDhdeE5/vqsIfwSLEcePG4cEHH8S8efNy+p02bRqmTp2KI488sg1y5uTk5OSktHz58ljguK5du+KGG25o0bRHjRqFv/zlLy0aZ0uosrISzz33HE4+ORr87NR0cc5x7z334prfXBPpPqJdEW4sLcsvzixum997Dw2rVqGwV6+84vy+lBgwAL0+noHqKVNQ++KLaJw3P+84qF07FJ8xGqVXjgNrgd/kL9w0H41+g4B0aSAMIv9qqIfKi4IAhW11BYAK29sWNC3NFlfjLcpg56dHY+Uj7EEk//prr2eMw9avSzuhENnqWhS4SiiMpuJkWFbZ6i4Fwpn4FU4pFYo3fI8K30LgGr4NmT4LJUwgNGzcgLl/uw9fP3A/uuy+B/ofdzz6Hn4ESiXArCVVuXw5Fr45Fd++8jLKP/wASKV0noP5Mn81koiC/pj1N4SokjAcg6aSaCt4Ol6FrCJ9/ScFBZgXAtvPSyYxtbYGx3coTitr+zw9v8Fz9SlmDFeXluJPOdbmAEBhYWH05lAq7qjxbi5lG2dGhD/uuOOi4b0hlZSUoLikOCO0sS2ULe0mQbczpePg2k5tojwmsEIKg1DT340McFXLr4IlGqCjmosTuapL1qJTu/xsttbU0s1LLSCbxcIjA2ATQDSFSGMgu0OR/ofsMRjPv/8szjjsLGzelLudVtq0aROGD9sXL73xEvbeZ6/sbXUWBZ56mHW5NasJ959e63nQMdRZa8ixDVWMjFgitC0gN9fXxHG7RLsm9zu8qgp1b7+N2mlvo/6DD5CSG49kU6JfX3Q48UQUn3MOvB7dm5QuAPiVVah/523U/fdt1H04Hally3IH8jy022cfFJ9+GtqPPAGUaB4KZkDptlhZtQKMuIFp+9zAtYlLfiuByAfnYlMZcF+879wHJyaDcHDiAp5J0h4kjdkWbZ58jMx6XGoDG3ADcCYJcM4IFFQAQ2Uj2BUwVN9UHLZ9lTleRNfHHG1Dc+HaQdCi3aeYvAp4o2x3ZX64IlhDtcPmHvcYvAeWL18eneEIdenSBeecN0ZgoFU5MBWfeTYmr8GRKGfyvecAMW7GkgwQIHZxSVQzD5x8MAm7BDh88gDum34FTIIqVdFzgHEQTyAFX+BKyQ+2EYzMk+XCvypmi9VqwUND4E4NDxXQbMYEHNSzoKFkgUXtzSUUKFQ8C2Zg3fJcP7vA/6auhDfG4mE/EWOTww49DAsXLUSnjp1QXV0d+1nb8jwP+++/P5577jl069YtzT1j3Q4AcYG/3vtXbNy4EU8++WST8sH9JJa//gt0G34juux+WZPiCCr8Imd7iU3BZgZqS8tMga61t/DcBGW4pt5jFU/QRb44sm0177WsHTDbfPk6DZOKmI3YXJvCryd9hX9PX4HbfzkYA3oUZyib1lccqPb6yhrc9vg7ePa9r2Sbp2YMAD3zEAZjA6Kc5IwDWcBt6PeIaag2wTNx6YfmBeIIzq2RFZ/4v7DLDmjfZzhql3+U854m/m0ifvPbX0umkYrPJK9s/FQyhSceexJPPPwEvvjiCzS2wGZ/cVVYWIghuw/BGWPOwPGnHgciARj2JVCbcwbGBChY1T0GDl+2c5z7AlbMGVJIgRM3MHqCgGxzs+2cwHP7YBJCrPt87SqOzNZ1pu//4LUPsGJJul3Gijqh289/B6+DmoNlOv1k5WrUr1+IxvUL0LB+Pho2LITfUNli5VdSUoKDjz0Yx55yDHbdawhAAj/ucx+ex+D7PlIk4M3KbrKbhFQqiWWbl2JpxXfg5KO4oCPKijqjrF0pOhaWorigGO0LOqDQK0xrj3zfx4YNG7By5UosXrwY3377Lb78+lssriYc+4uB6NG/B2QhgjE1Exe2d1SfJT1CzfuZd8hAtZk0BVSfZvWFINlHEhjz5JygB6YA28TA4MFjMqx0M6Bue9ZQPT/TB6tr5k2kwDkBKC4oRu+SPijfvFTUHgZZXyHrG8kNYFIgLs49AnzOwLgPn3O5oYYP8lU/roqNJCxe2Lge2f2easczw7Xt0o6Ea7MWgGs3ffrCycnJycnJyWmrlwNrOzm1ofr164fhw4djxowZGf28++67+OSTT7D33nu3Yc7iaaeddsrq/uWXX7YaWHvlypXYtCl9tzGlHXfcsVXSdWodde7cGd27d8fatWsj3efMmYNUKgXP8yLdm6s5c+ZkdW+L+lRSUoK+fftiWYYvQ2fOnOl+GLQVyPd9rMjxZXyvGD863m233TKCtQHRPh900EH5Zi+jcr1DrdUXODk5OTk5OTk5OTk5OTk5OTk5OTk5OTk5OTk5OTk5OTll05gxY/Dggw/m9Lfy7UtQ1GN3FJQOaINc/bjUWJW+UL/ToF80LTJroWF4GXJYH8+rwaaqFMpKmv6bshdeeAEXXXRRXmH+9re/4W9/+1uk2+DBg/HVV1/FiufNN9/E6NGj80r7sccew2OPPRbp1qdPn4y/Pcul7yoWg3MORsxQcYhCi/Z4xgV7YsE0l8Ginlw8MoteuNmUm0jLVOj4R/6zu6lTp2KHHXaA7/s5/Z5++ulYt24dEs2EsDg5OTk5xdf7778fy9+ECRPAWBh72jyNGDEC++67Lz76KDcMpCm6+uqr0bNnT0ycOBFLlixBQ0ND7LC33HKLA2vHUDY4V9jGSSaTGHf5ODw04aFI7zskCnB/585IoOnsQAM8kXEkk1j75JPo8+tfNym+okMORvcpTzUxNxH5KyrK6cfr0R2ll1+G0ssvQ3JpOeo/+AANs2ah8euvkVy8BH5FRXqYXr1QOGwoig4+CO2POw6srOVAl3PWfWWsYBvWJDkzRMZWNq6kbe/whjdpAK6oY0UaYwpkE63o5SsU28Ret3ZdDF/ARSUdI1LJDca285GGsgryq7QfWP6iUFsqHgaCb9V1c12OfohLgLaBABE4giNUO1eEFDgY59gw61Osm/UpZt56Czr064de+/8U3fbcC1133RVlO+6EguL4QKxkXR02zJ+HtV99iZWzPkX5hx9gw4IFms4X9Zw0Qooo7ZpSJqC2wtuEodrKnwdz3RxLdwJu7twJZ69Zl/ZsJ1VW4aj2HZCQ0Ds7XUAhdYJ5tN+K8H3uWVgYXWAhffj+hzjs8MPESdRQ1oo4a3tsPGVWRNCamhpcdPFFsUBkO/xkh5x+gsk1jxKb7+g8DBNqFqGOKgAAIABJREFUrlSZuHV0Tq0lkv1ZBsegmgldNnBX+abYFFXrnIjAfdF5JXkSDakGFHrx2rPW1tLNS/S7zUiC0ChonUCfh1pvMu0CgdC7X2+88dnrOOWg07Dsu/jzmQ31DTj6kKMxafJEnHjKqOztA2U9dcpDwfbdPuKRfmyPAZi2OJCgSRMFl/90v0sQ74GKl/NASgBv0ntRP/0jVE1+FHVvvgmex7gVAJLly7D53vtQOenvKL3manQ891fajo6jhs+/QNWkSah97XXwGJtuBZRKoX76dNRPn47EX+9B57vuRLuf/jS/OCx1LOyI0sJOqKjfJGjXGq5NYoMaEDj3YeOO1f/cJ/iS80oM4PDgcw5GIgwHg/gfMq7gk4OKye7jyaRh/FpAaRhecwBGDQtQGB4YWIqzeUnWwU2WQUkmALF9D+G8iPvhOmza5gpWDCpTnDiIB++TEwd8Nf4DJk34e15QbcYYHp/yOJjnmUegs0xpZQ1wPTa0x1KkgJIcYBIayYlBw9WJwwOXrz6DTwLILuoNh88JHmPCr+/DJ5JjLFWCHrispD4BjJMYpUkgsQ/TxnDGA/nTJar7CtJ5FrmR20AoaDYJYKhng7St6wr+aUO2TTw2EtTqK2GApmmjGfksFew0CqqdaYx/1VVX4fe//33s561UVFSE8vJydOnaJfgwQ4qs26r+WtcfffxR1NXV4fnnn887LyoD62b8Hg0bv0WvQ+5vYhxA3r08kXin9DOw2olwRc+aJo/+q3b6Uv649fDSwpj8E7gAcXNr5E0QrSrnEIBoGVp9L0sc7321Hode9y7OOXxbXHr8T1DaoSU2vo6vXG1sQ2MKf5/6Ke59cToqqhustwbQHb+9iZwF2Q3OOgj7U/z1xIYM8AxcW89ACKC5AffCxCPDJ2s2on7lLNStnIWGTQvB/ZTOA7EEEh37QoPPs6ixsRGXnncZHp3ysFUg4iFVV1bhofsm4rl/Pof58+bH+v62pVRcXIy9998b5178K4w45ADdXoqNSrjeXEPAfgVwmMt23ueqzRfgYAEr5qZecw5fwbVJwoh9Zmw2+XsDBdXW74I0mwwrh+uyUm3ON5/Njbyf7ofcjMLSfmisXImG9QuQXL8A9RsWo37DAvCGqhYvPyLCPj/bGyecejwOPOogFBW1EzBynpRFkEKCmIRoEzh8AZDmDElKwuOyR+AEn/ngKQ6PCVh5dWMVqho2o5xzATYHl8/Gh8dUHeZ4+PZHMe2ZaWn1JlGYwHWP3oLe2/aW5hTXr07gHlQ7E/jthTnSfZQF1mZyUwhGApxtNk8KAbZJbEJhoNoKsK38e3LDCuXXOiaCpzZmkmVtxpRWXxvqU9Vxp3ad0FjcC6tqVoj9NMCgR9k+F++4ug9ZNMQA8gGQB189K7lxgc8ZCNKWBcHnCq7N9QYhAUMpC1w7AMfmqjsR/oIbqqQ/MAfXdnJycnJycnJqXblfyDo5tbHOPvvsrGBtALjpppswderUNspRfO2+++5Z3T/66COceeaZrZL2zJkzs7oPGzasVdLd0tWWk2otrd133x1vvvlmpFtNTQ2++uqrVnuun3zySVb3tqpPe+yxR8bFTWvWrGlVWL3TlqHFixejrq4uq5/tttsuZzx77bUXJk+enNH9448/blGw9qxZs7K6b4mbQzg5OTk5OTk5OTk5OTk5OTk5OTk5OTk5OTk5OTk5OTn9+LXPPvvEAgnyZC2W/vs4DDhxKhIl27RR7n4c8hsr064Vlu2AFl3VFYLNEICUD0ydVYHTf9al5dLZSrVg4/zgBWtRnl60J9e3Aggs+AtD/GAvMOQQcA5DB3BqJQ0cOBCXXXYZ7rnnnpx+Kyoq8Ktf/QqPPvpoG+TMycnJyQkAtt1221j+Ro0a1SrpT5s2Df3798f69etbNN799tsP48ePBwD8WkKV6+rqMGnSJFx++eU5w3/zzTdYuXIlevfu3aL5+vEpHslx8+bNGH3a6IxrMroxD5O6dkEJ5QbAZWGHRWrNE09gm8svBxXkD+/xevWC16tX3uFaSon+/ZDofzqKR5+ur/H6evgVm4GGeqCgAKysDNSuXaukv6ZmNVbXrJZgLhgOkw3fsshlmj0HgxYJHpHlKAIEICW2La/hXLls9VCYjL4oMBwAgJramhxxA708DwpYHa57wXNzFs5FGmDbCmjjq8LnQbd0xKqGyFn+VV596Z9gINSAhGcHIrbvQrpbadSUl2PhM1Mw/5mn4cvU2nfvjg59+qB9t+4oLOsEr30HUMKDn/KRrK1BXUUFatatQ9XKFahetUrCeIxYhudKoeOwD/taOtjaQluRco+AZ8MgrRgsBJYM040xHNW+PV6rrQ2kvdH38UZtLU7s0CGQpp2f8D1E3ZPS7gXx3tmjjzoan3z6iVgjGQZph8owDvw6oyKCzpgxAz/72c+QTCZjRfHT/eNDNJsL1bbjaAokO3bYGB1OJvCQk9MWKc1kFHXWwIRNdU+DvFr9le4tiMA5oSZZs0WAtdfXrkNVQ6UGs9lvt43e1dcsQJvZSM+cA4QOxcV47eNXMOaEsZj1UfZ1ibZ838e5vzwPixcvwW+u/U1ad6fib7YioGUttB3glqeYXYZ991n7GQX+5cHKreq4rv48FA/BQLQtz9zg8sABJFhCg//y0bozzswbqB0Wr61Fxa23oeHTWehy/72xxz9rR57Y7LQBILl4MdaeNhplt9yMkvPObXI8fTr2wca6DRIyCAHXloORFJGGbYrLwkL2CQIkyDk4CTAygYPIl49KwpEV9NgnCTpW3xsoMLOyuEV4cJJwQghIqvVS21BBHn4nFd/QhmtbssOqdjcjpFAEMPGGleXVz7TxSrYNWQJwcHBzz1y9KOL7MHVIsMoIFBiUcM7h+xy33nJr5kxG6M/3/hk//ZmwLbmErep3NcLANszhYAkKmKgETHKAkQK3ivrAwcVmUfLdZhKAzXwfnICE58H3BfCVMQJ4CgJZKeCXAqtNAPkgn8BJQN+5JFYSAdz3JcBV5EjDvtOem4Fc2/BQAjTM1IZqa5AoDExbgHltCGmwbwsDTEWZqf7D1Eez6YRVyOHchqHalm6+5WY8+OCDWLcu3kZWAHDFFVfg7rvvVg/OdNxZ4NrZrqsSf+bZZ/D0U0/j4osuRmVl+vfFcbR53j/RsGke+o98HWAtjbsKzypEzQgoRzJOdlgKF5Q9Q5CeRjB1krBsbl8xswwK3kzWl7CyFokQcjcDvcWXmoVQHzGX1JBK4aHXFuGptxfj3CO3xzmHb4dOxa1vQ2YbI9c3JvHUf7/E/f/+GCvXV0Lclz2yJ6QDtdUbxKzzEFSbK1i28sMAawaCq5kLkrMR8t31Gzaj6usXUbPsQzRsWJz1vurXzoldBq+9/Bq+W7IMA7btj9WrV+O+u+/HKy++guXLlzdvDiFPdenSBQf+/EBcNO4iDB46WACwOQfIR4qLreOIMfjcFzBgpjbFAACuN2wgEqhnu64yEhBoIoJPXG6QIJhGDAzc4+A+hw9fPCJh5Om2WPcxQGjORVxQ7fbmDZsj763i08mo37AQvDH3HGNz1Hfbvjjh5ONx3OnHoXffXqJsOJebhqQASsDnPhIQMG0fAsgMLoDMPnwk4Jn5Qibab/IIPlKA3DgGDEilfDDmSTC5sJ1S3AfnPsA5WAFFcqN+ecPZ2GlIP2vwlamOqR5G9Tf2vDBZmz9AbxZhxm9yQwmrPxRwbBuwLaHazAMLHTMJrlbhiDEN1WZWPwvpV6TLdJ+q8i/su3CfSuhR3AN1yVpsqN8ATuKtJzCkOIktXlIcxOQ1+PA46WfocwbGSdu1hBQ8SojnyUVZCNuSy/P84Nq6zOHg2k5OTk5OTk5OW5Lyn0l2cnJqls4880x06NAhq5833ngDr776ahvlKL7222+/rO7/+c9/Wi3tXHEPHz681dLektXY2Ph9Z6HJ+r7qU0NDA959992M7kVFRW0Gsx4xYkRW92effbZN8uH0/emDDz7I6l5WVob+/fvnjOenOXadzlbn8xXnHP/73/+alR8nJycnJycnJycnJycnJycnJycnJycnJycnJycnJycnp9bSFVdcEctfsmoZyl8+AcmaNa2cox+ZItbrUaIoz4BNW/31r+mbmhTOyaimsQYrq1dIGADMY1EAFOWRLDiAuiQXEIYX/5GKKJ1so93TFgyG4enZgH3hoFnub2vS3XffjR49esTy+/jjj+OLL75o5Rw5OTk5OSlt3Lgxlr+4YM181aFDByxYsAB9+vRpsTh32WUXvPfee2nXi4qKcNlll+Gcc87JGQfnHFOmTGmxPG3N2rRpEw4+8OCMUO0dEwV4sXt39G8CoMjG9Qhx/b+61rh6NdY9/3zecW+ponbt4PXoDq9vX3g9e7YaVBsAZq+eBU0JhIFpKzacDaJUBrqCmWk4igJ18ZD9blvK4XFblL3NEbT5db6yKId7XV1djgiAvQoLA1Flt+8p8iwKawUy59mySYGPjTwzC22Z9Qn4p2A4BZImy68CUKvwnuXuWfF6UDBqjrq1a7D+s89Q/tabmP/sPzH3scn4+uF/4JtHH8G8fz6D796YirWfzkTNihWA71tpy7hIxB3+RN0HC4cN+SWZNwHREffswcCz7Xsh63oUVFvFdUWn0shn8VR1leY6qvQBhQqz820D68LPMPjs4mjfffbF7NmzA9fS4DVxeFiZKm+GsM89/1xeff8pp5wio8v9ryXVnHRy+ouZ1bYEkjltvWoRaLLqHOxOjYc9yKPAPJnypgCDQjUN1c3PUwtoUcVCbVsoIJv9j5Hq7SyrxQaPqvu27xkAYx6efPUJnHDaCXnlh3OO22+5HRede5G2oaRLhGdzGHjGGR63A/kHFd2GU3Y/4S5UtuGZoIo6vATvcm5gjKYXkXPHnKNgC4DN177yCjb++jeB+ew2E+fY9LtbUf3Ppq817128DYiAFPeR4in4PAWf++Dg8P0UfPhI+eJaSrlxaD/mn4AQqmFDGIPuc64BkZxzWVymzLi8Dq4erzoI1ytdC4L1Ka1sMt9z7Hc7O58yg1O0Y7Z+RfcB4X4hAG8kEA/Zuao5hRyLEPDg/Q+gYlNF5gyGdMEl52PsuWMQgA2rNpvJdpsJgLQAYJrzcDOqWnjikJBOAcwkRhK0KUY/xJjuGzwZvydHTgq4KUccAs5JDJ4chTD5P2MivgR54ph5YFz89VgCHvOQYAl40p+AeIq/HnlIMM+4wdN+PAnr1+cZoNoEBo+pXs36J4GgepxOAElwtx63Q43dg1BtgwsN1gN9PWxTSL+MMbz00kux6rXneZg8ebKBaivFGe+H8ha+ruYhRo8ejY0VG/HCiy9g7332zh1phOrWzMaSf2ZnbDRZCgwfqMDSSOPimBiLLhNKO7DOo67Jv4HvU+3zcEdouQU2RDNAaSJY4QVMWtQxOfImM3rfXOvj7he+xfArpuL6R2bhm6Wt9z16pjHa0jUVuPPp97HnRRNxw8P/xcr1VUibgSAWLBOyZhAsNwrco2pjxMwCyJP+PVkeAqotwlvhOFA1/w2seGEsNn3xZE6odlPKYa/Be2Gn/jtj8MAhmHDfBCxbtqxNxrDb9NkGY88/B7O+nomvl36NBx9+EEOH7arbJkYM4KLtUmBjD6p9J91Oeky0f+Qx3R56pNrMhGxDrfYVDAlKyM0JSLefCSbDSbcEk2G9BBIU+kg39S+BAsz836eR91m3+stWg2p36doFZ5x/Bqa8/jSmfvwaLr7mIvQd0Ff0H7K9ZURgLAFS98gYiDzRt5HV76lyhqfLXwCnGTwk4BFDghjIlxBqxkRfKeP2SPaN5CHVmErL64En/gyHnHwIGBPPzCOmn134I54Vk/mXaYX8elafZ8KZeO24xbECZ0u3KKg2E/03Y7Jfl3VDvaPBMaR4981oUbWDwd4xcCYp13079Uc7r0hszsF9pLgPnyeR4ilpz/qWbSug5z6XH2HBCjS6D/g8Jc1PX24OAgmOl3B6qE1DjJ0r7Ftj+6oxQXgOzDQDwfFQpvYhPK7KOJ/mpsicnJycnJycnPKSA2s7ObWxysrKMHbs2Jz+Lr74YlRUxJ/Ybmn997//xZgxYwLX+vbti5122iljmLlz52LOnPg7ssWV7/v417/+ldXPwQcf3OLpbinKNtEd50dnW6oOPfTQrO4vvPBCq6Q7bdq0rLtg7r///mjXij+EtHXkkUdmdX/44YdRX1/fJnlx+n7073//O6v7/vvvH+vLrqFDh6Jr164Z3d9++23U1LTMJPJXX32FlStXZnTfdddd0b179xZJy8nJycnJycnJycnJycnJycnJycnJycnJycnJycnJyckpX5100kmxIYINmxZi2csnIlW3vpVz9QNRjN+pUAScj/vNhUJGpKvXGBu3TxfWYNEq93uq5mju+q/hSxAb52rRv4Fs63N7YT8UGJsHF/irv+nMi+AxtxJDZiZFdPWjZq0VTMvfj0iMsZy/P1PinOPYY49t5Rw5OTk5OSnFaZ+JCIWFrQcIKysrw6JFi3D11VejW7duTY4nkUjgrrvuwpw5c5BIZIY0X3bZZbHiGzRoUJPzsrUqDDVKJpMYfdrojJtm/KxdEZ7r3g3beF4onvzTCsIsglpx332A78eI1UlpU91GLNy0wGIoBeEhwvY1JLUAlEvDuNRVGz5ibF57GKUhX/Kq5EdBbZYTtL8p7SEH1jHEtKnjrHGa3dCYNdpcddXGUtlwbXWR0m8lgLPiofNwvBbeRZ7bOCgBmzY4UQWmlsBQmbYCUTMrnIpDAaklIkri40RYRgZqbSGoYn0o4pPJrw3TpsBfA9RW96kh21ZYG5qdCaptQ8ULAJxZXIywliZT+LCuLvA8wrDz8PPLOJ4EUBAToJhKpXDj9TcGK4WtXPU9qgLFCHvYoYfFyp/S/iP2b3FodnMVF7IdK985HpeDazu1lGLXpDArWLUpGeaW0sGT3GxakbYpXbpXsubJVMvnw0dtsnUgcnGV4iksqVhsbAwyPaOZIzQQbdKQ7eC9KJifBqcpiCsR/vTgeFx5/bi88/b0E0/jqEOPhi9t0Di2SosA1H9Myrr3gQXdzXA9Y1geMkY1RM6kq/qPtCeiYHNWu2/3NAVeQc7081GiX18Un3Yqym67FV0nTUS3yQ+j81/uRsl55yLRr2/GcDXPv4CaZm4u5PXsiQ4njULZ725G14kT0G3yw+g64QF0uvEGtD/mGFD79hnDbrr+BqRWrGhausxD9/Y9NFBbAwb9lDiyAIQCLsjlsQ+u4Nqcw1cUWu0mQdnWEwtaCkHLgYOb9jCDgcctC1+yFA1c24IUanC7BcbVaUn/Cgydc4sSnn4t46BBZ5ki25fINke9HhRoTc218IYMPDQO1wM5Ee6D9z+MzlSEDjzkQIz/859ggNWQgGtr3CDHMExtgqDHNqQB2gqNqfDRxMyISMFIiUmwq4xfwLBVOAZiZmShIK8Keh2AfHoJCfr0NBy0gBUIgKdnQKEapg3hT8FgFeBV4ksNzFSBY8mCjloA0DBUmxEAqHMbps10Walz9azUxhMg6zlbY3seqiO5oNp23Ri+73BMnjwZBQWZ28SSkhJMnz4dZ599duw6EqVM9VvnU+bt+OOPx/Tp05FMJfGnP/0p73QaNi1E5aJXmpPV9PzJ5xiZf8aMXRcF1CZ1kB5r+gxE1IyC2hQgfUQbnGWw3VWdCY7M7XMD3LasLQWolVDqmnofT/x3CY688T846sa3MOGVb7BkdWaWSr4Kj81WbazCY299gZNufRb7X/4I7vvXJ9hQWQ8N/SZPfljkR88yaPiunF0guyzUc0zIMARIsDMHQUG1SUP+PTRuWIjVU3+NDdPvht+wucXuP6o81q9r/d+WMMawww474JobrsbCFQvw+fzP8ce770Lf/v1ESyurHSNTRxXgmKm2ipn2lay/HjENRmaeAjcndBspwMqyXZWQ7YSELRMnCcpWmxwImLbHEgKqLT8K1pzwBFg7QQXan0dei286ut1PtsOue+6K/Q7aD4cedyhOPH0kzjr/LFz8m4tx5wN34Jm3nsE7X72NG/9wA4buPVRsBmFtMMHkXLoAaAMFTPUNnt4gwrP6D4+JPowkgFxsTOHp+BSM2vMSsr8jeEz4U5BxBag+8fwTsM9hZqOCbQZug1/ddI5IUwGvdb8V/Bh3qz/VvaCHhO5jTR+p+1lY4eT9eVb/6CmAtg5v+df3Lesc82T/SLKOGVC5GgfaI0vbvoB13Yw7TZ/DwDCwbDtwEjZqyveRkrao2hxG2bYaqm3bseDgvg+Q2tgnJYceyk86XNvGZqv/zZgGDq7t5OTk5OTk5LQFK/+t552cnJqta665BhMnTkRDQ0NGP0uXLsXYsWPx7LPPgrG2ZeA//fTTGDNmDPbbb780txNOOAHjx4/PGHbixIm45557WjQ///nPf1BeXp7RfdCgQRg4cGCLprklKRvkORsgekvXfvvth+7du2Pt2rWR7h9++CHmzJmDwYMHt2i6//jHP7K6H3PMMS2aXjYNGTIEO+64I+bNmxfpvmLFCkycODH2D42dflhavnw5Xnrppax+jjjiiFhxMcZw1FFH4Yknnoh0r62txcsvv4zTTjst73yG9dxzz2V1zwWMd3JycnJycnJycnJycnJycnJycnJycnJycnJycnJycnJqTRUUFOCSSy7B9ddfH8t//YZvUP7ySeh//L/B2nVq5dxt6cq9IosS7cEtEBoAJKvVJu1qUXGMeEDZIUlc+AoANTjw9LsbcMNpvXPGH6Vzzz0XY8aMaVLYKAXgLTl0yimnYOTIkVn95AuNCvuPk5+v13+taT4kF4kbgIIF5SMDVADMcsbgEVmOFADkkEnA5I0Hr0UrFCajL9K1TVW5AOw7HJ7Sw8dVPs+5rbXvvvvixBNPxIsvvpjTb3l5OW655RbceuutbZAzJycnp61b7733Xk4/zYFdx1VhYSHGjx+P8ePH4/3338cvfvELLF68OHb4vfbaC6+++ip69OiR0+/tt98eK8499tgjdvpO0frNVb/BW2+9Fel2ZnExbulUhgSCFnnYQrfP41nv6apbvBhrn3sO3U89tQmht059snIGgBCkylC2AwAo20aH/kvBsCBj01PgqrG71eY5QCBcJtmwt8DmOESRdnHYrs4G+VJqF4omahQZPE+vpWGkVcAXjw4VddcGexWOXwKJAPgQSKcUTDky4uAckFsWgSAg0pKCZ+UjCNfyZZzK2df3QfKYg8vwDATfBrZY92PnNuqafb9RuK/wX13n5EUb32XOgxBvA9s20G0bqm3DwQmEX3XsiGdqapAMjWPfr6vHQUVFpmxz5DvKTakTMazjqQyuQaVS0p81lgTEODvreDHb8DBHY3rwIQeDKMdciNR+++/X5utJAwpD/SK92OC4/N3jTCFxzrfoMbnTlivRskdVrnDvERE2w3tK1jRl5vij8+JzrroIcNlvc5+bV4AAktFV1leifaJDrLhbQ0sqFqMx1Zhmh9i2BLPsDpCyExTcMdiuqk0+AvYNgEuvuRTbDtwWV15wlQZlx9GH73+I3QfvjumfTEdJSbGew1T2kMwSgAhbIdNGgU4B2WUWLqZAvY94nUQ/mr14FYiOAxYAWcCczTUB2k54BXnN42YS69QJxaefhg6nnIyCnXfOPEd9042ofv4FbLrpZvCqqjTnij/cifbHHQfKsuY/LGrfHh1OOgnFp5+Kwt12yzo/7m/ahIo7/4jqJ55Mc+O1tah84EGU3f772Gnb6lncGyurVkCAtMUAgRgB3BdjEU4SMu1Le5Tgc2knc1++NxycfPjcA9N2q8KlcxDn4ETyimpLSQKK5X1IuKBIDwBx2f4ROHHdvuq3mZtwqn3OaRuEvwuIY39ls32yVOqo/kDVWX3dGrzYedH3auePAPDwDXDLiVBbU5v9XqQOOOgAvPTqSzo/Oq8EMHg6f3bZqLwwYlAg9ADEHARPPhZO5rrYZMG37t+DDx8gBjAf8GUaTKTs++KGfPgiHh/wyYfHEuC+r9nHKg7OOcgDGIdVR037EWxPgn2BqINiwwcoiKccdzPZfzEN+zZQbSIPBqCtYOTWqNqGYuv7lu+W8knhPsnuHynYjobrYGicQiCcffbZOOmkk3DppZfiX//6F2pqalBSUoIuXbpgv/32w4QJE1BUVBSnesRSJnsnPH4CgCuvuhKH/PwQHDDiANTUxN8kZO0H16Pjds3fFDa9rwi9uGQVLKfg+5j23kfNOETEGX542r6wzsGtIHZ4NVq2ZxVUmqL+cGKW8ekDnMko5IyBtE1Jtsey68Sc7yrw1ZKNuGPKbAzoWYIRg3tin526Y+h2XbFdr9LcX9NaUs932bpKfLFoDT6euxwfzCnHN0vXS/isvJfI72PVC0D6opmvMh89C0DBGQg906DeNQ3Vtq8DgAfeWIuKz5/E5rn/Dvyu4IeoRCKBIUOG4IxfnoFfjP0FCgoLdL3iZsdssYm2rMscXMwhEQPXfTYATmDw4YOBSODIffhgHKK8CQD34as+Vvfg0jbnBM7kthqcyfaZiXYbHKqKcm7biOnvlH6bmDnxfR+77L4LPn7347zLqFefXhg8dBcMGjYIuwzdBYOHDkb3nt0gxgPQ5SNg0Gr8JUwe82ZzgKnZP9G3EABiCQFYli9YkgAGDgIDZwwpntQbVHCfASwFcMAniL6M+wCDtWkHA7P6qxTn8AAI3LN4howIXbp3xRV3X4Z1K9bjgesfxJhrfon27duLstb9QaY2Czr+tH5I/S/Da/C17AuDIGwmx3Rk4NzWhhOeDe2WG1yQ5Uds1KeOVd8p2jrR96q0wnPbpPtn3VZQer/aIdEBfUq2QXlFOYg44Is6LDbTEMBtks9eNCuyveG+yD/E82EAfJL2CBdzvMIeZsKdGHxu5j9BwmbV9ilX9hSB5DsZnv8yU+pcP7c0O9bqZtSbpxQ+txwgwaSLAAAgAElEQVQyPn8nJycnJycnJycjB9Z2cvoe1K9fP1x22WX485//nNXfCy+8gN/+9re466672iRfqVQKN998M+64446Mfs4888ysYO2///3v+O1vf4tevXq1SJ4457jzzjuz+hk9enSLpLWlqkuXLhnd1qxZg2QyiUTih9ece56H008/Hffdd19GP3fccQeefDL9S8Cmau7cuVkXkBARTm3DH3YSEX75y1/ihhtuyOjnpptuwsiRI9GvX79Wzw/nHPPmzcNOO+3U6mk5ifqdbTdFIsKoUaNixzdq1KiMYG0AmDRpUrPB2slkEo888kjOfDg5OTk5OTk5OTk5OTk5OTk5OTk5OTk5OTk5OTk5OTk5fZ86//zzcdttt6Guri6W//p1X2DZq6eg73EvgBWUtHLufthihR3hN2wOXEtWr4oRMgt9IOAHlr/wAmXCc+9vxLgTeqK4KH/AVCKR+N5+a+d5HjzPy+ieL1Q7UxzZoBKLNi1EZf1mMObBLKkkvSjZLLCUCxU5QMxadknWQkZu8R0CCyARRa2JyKyI21oxKP1mu8Ec7luppkyZgi5duqC6ujqn3z/84Q+48MIL0bt30+D0Tk5OTk655fs+vv7665z+hg0b1ga5MRoxYgQWLVqE0aNHY8qUKVn9br/99vjHP/6BAw88MHb806ZNy+mHiGJBurcm2ZCiOKbOQw8+hPvvvz/S7cbSThhbkj6WsSGQwbSzW+caLBLhXx2X/9//oevIkWCFhTly7rS2Zi0WblygAULpQC55rFyJSaiQBIDp66T5Q8rM1pd0PAa6QkSBukWW/c0JgtHWFBvbsKj0ORGhX99+WFa+LGvQjRngmVGIKp7RNZAV7Uow9xXlO1yPzQjUwLUFosoGaZtrvj4nDcbx5bEPA9fmgcSCqfjy2B71irAiLgVr4YCEEJKEFJnr9sg5zuOj0LE9frNBhwpfRfJYXWMwZaFA2vZxFFSbIYjD8ggoIcKmUIO0OJVMg2kz6ziI2wk+N4Su79OuEK/VxgMNlpWVibBtBNXm4EgkEigrK8PGjRtz5u+zWZ9lj7u1x8bh6Zks6dqwvajyywrYjjEV4uDaTi0p09pHOgaVyWO4S8rgz4BSue6PA0aZBHEpyLZSfaoejakGFHjfj301b8O3QViohIkyBRUlJjh0zADUtG9lfyAITAv+VUYM4YRTjkf/bfvhtGNHo6G+IXYeFy9ajEE7DML0mdPRr3+/eP1hFLw0i1oC5rzFKct9xwXFB6TMSq5sKG7OQ2MQhRYMmEfymXBFZLTiVYDGApZ705asWSwsRMeLL0LJhReCdYzxvY/nofjUU1Cw40+w9sSTwBuC9TK1Zg1qX5+KDiNPiBVXydhzUHr5ZWBZGAG2WFkZOt/1R7CSElROeCjNveall1F2261AEzbf6FncQ9idGhYJAeSE9U2BBGyL+X4uR6u+AAgSFxBVEshkSAtYgDYFXFNsIqOggRqvnWbTizEIBV/cDGBBK1jAH2DZCGrgGuWmgsXc3CRjg5JlAJ0RPmxft9oflS9le9p51Xnk5jsZkzXhVhvD3i0sLMRrb7wWzD8AxoPwR/Eo0stb5w0GtqoHRICoHxT8Jo+BmfcfAt4tIJcCri3GaCIuj0jAKxnT8FOVHieBMBXQdVE+XNYnBbJUQF+CgpciUFaKZ6xhnRIUar79YiAmwZ8aCipGOB4Tf+1+z/SDpMfZAWAp1BjeGu0HHl/wOzQdnhDc7IGM78D9WCcdOnTAww8/jIcffjhrHchLTajf2t2qu8OGDcOChQuw5x57YuXKlRnD2EpWr0Tdiuko2ma/fHOdu682g+pAKHtCg1jMtiFHTnTjISdZ0uckVB8oXyQigKfkX3v0y6xwKShyMcEDp5TclMB816znQGQOdJMj3+Mlq6uxeNUCPD5tPgCOdoWEgT1LMKBHCXqUtUeXju1QUlSAwgIB6m5IplBd14gNlbVYu7EG5WsrsHDlRlTWNiB4R6E2XOdGZcKeebBG8RZUO2wX2jMPetbBAvOSxBsLqLa8Tgw1i9/Fpk//jlRt9nF2aVkp9v/Z/ujTvw+G7b4r2rUvQrIhiVkzPsPGjRvw0f9mYMXyFVnjaC21b98ee+61J351wVicMOoEUS8BOb1ncNea1S43QPBlHy3qAQfzIdtQAVtnRBIcLOqc2uyNk4B0e+q7fgLAfd32+mAA9wFGUFtdpLgPzkQG1LhGvWK6LyC7V0C07S3bjEQCuO/RezBu7FWY/t/pGctmm369MWjoLhg8TAC0B++2C8q6lOk+TLXdRKJ/UO0rY0y/IB6p/kzUTZ9zMCL9VpLue4RB4clZKh9cNCFclFeKpcC46rc8+J4P5nvmHkWnAeIEXzwdMLmBBPkkMPrkiwlHmZrqY1M8BUYeuvfuhtse+x0KvAJjJ8syFn2aZW+ra6Zw7dYoos8SfbXoF2VvqODa1iYTRAQPDIx5ZuMJ5klwtth0Ig2qzSRwG2aTCtUfqn5VQfTNWJHpfJi2wm49VF9q+szexdtgQ80GVDZWArIt5BzgTM2sEhiDGF8TA3mkIdkpYvC4ei7yfSAfPmfyOUv7Vm30ohtVYcv4nOv5T0BBzsWYHiBd//XsPFf2iDhIs/vsh6VrhBU+dK7V3C4L0Pfo5OTk5OTk5PRj1Q+PxOrk9CPRTTfdhKeeeirnxOD48eORSCRw++23t+qPABYtWoQxY8bgf//7X1Z/Q4cOxb777ouPPvoo0r2mpgbXXnstHn300RbJ14svvoh33nkno3sikcDYsWNbJK0tVX379s3o1tjYiNmzZ2OvvfZqwxy1nC644IKsYO2nnnoKF110EUaMGNHstDjnGDduXNYdrI899tis5d0aOv/88/GHP/wh4w6cFRUVOOWUU/D222+jffv2rZaPdevW4cILL0RVVRWmTp3aaun8EPTYY4/hmWeewf3334+BAwe2ShofffQRJkyYkNXP0UcfnVd9PProo9G5c+eMP7KbNm0aZsyYgeHDh+eVV1tPPvkkysvLM7pvv/32zYrfycnJycnJycnJycnJycnJycnJycnJycnJycnJycnJyakl1LVrV5x99tmYNGlS7DC1q2di2Wuno+8xz4IlWu93Oj8IqfW/EbCBRPtuSFYtD1xLxQJrQ63kjePR+A0t6K6s9fHUu+tx3hHd46W5lSkbcOqz1Z9CcgTkAkSzWNssgub6UC9atBYu6sXONoybW8Gh4rfSgb1+nWsQgVH6AuzAPcSlxW2lKiwsxCOPPIJTTz01p99UKoWjjjoKs2fPboOcOTk5OW2d2nPPPWP5O+aYY1o5J9F6+umncc455+C6667D7NmzA7begAEDMGHCBBx55JF5xxtng4cOHTpg/vz56N27N0oiANBO2fXO2+/g8ssvj3S7sbQTfmWVqX6qMW2oKIYSz+BmR9mwbBlWPPQQ+l52WbyEtmK9v+w9AblhzNjTRAJoAokQIgMwgQTmhCx2eZz+z9jt1l9pU5s4LUkIN1l/IxVxPaq+KI04YASmT88MxAGiwdoG+pKNDxJ0tfkjaX8NayYtPjsW++4UOk7x4jRkRborqLY+J4Bx5Wbg2uFwdsoKKGkfqzz7VtwC6yMgKj5gQevk9dBN2YD+8H2FQSm6LsnLBmJNsAHXLPQX8t48HYeBZzMyfqOg2qqWH1nUAVNqqgL5WZZK6bjteq7ybtXutHuz72dJKhkbqg0AnTt3DpRNVqh2rrY0xzSHej7z58+PBdUGgPr6+vjph9NrgY27dJuQb9rIXI7Z3HLG6+DaTluSol4xIr1ZBQe3wKNhjhxZ7Y1BZal5Ni7BihUNm9GtfbdWvIloraxagYr6TZHAUJF/CdK27Q1ts5ABbdtwbWLa7ghaMeJ8z+F74Z2Z7+CoEUehoqIidl43btyI3QYPw5v/fQt77i3HYNYcooLtyZPI56bbla1h7rEJXUP6+IAHHYOddqw0bBCj3V+pzUMUjF75SbCmY1DaHXAAym69BYmB+a8PLtxtN3S8/DJs/r8/p7nVvflmTrB24Z57oOy2W1Gwyy55pw0Apdddi9pXX0UytGGNv349kt9916R7SrACdGpXhk11G6QhC8F2ZQL0ysmHz+X7yUV7xCEgkAQOcF8CgH1wYhJSKMCdHByckwBWcg6uAJZQ3y9R2rCCQ0KTAQiAMpD+PYFuWPNXxDudBq/OpCij2j6Pak+gvgfhadcD16wBgO4TpLGvIdZBKn2aDVRfV49c2n2P3SU0NJRZgix3C0wdDsyD/RWHBJCq7+sACXJVIGwx9uLqnnwJVudijCvuywOHr2HDnBEoJU485gk4tvz4JFsELmGnzIcP6S5zy8iAXcHM+Mi2GcX+VMGNqjTAkyTy0wZuWwBfpsfJrQjVlsfh+pY+fsvdQcWu201UpvodlYeePXtiyXdL8NOf/hQzP5kZK/66tZ9HgrWbBf1UtkrkTnPqerb4g7MFwevZzqHTNLYIh2h0FR5ehiEJL5Z2JCcG8JQMJ+oV574VlhmItlVv1Hul5kJUdsR7nNJgVw6O+gYfc8sr8E35JgmRNf2uuQ/1rvn6XG2sYhLPVH7WyJ1C51CzDqqy26N9AojJvkCBs+W7Sx5Ej2PBtomhsWI5Nn08AXWrvojIh9GwvYbhlLNOxkmjT4KXsEH6HhgjHDvqWBAXYPEvZ3+JqS9NxQN/fRDJZDJrvM1VaadSjDhgBC4ddyn2/em+pj3QfaLoT9UmGLrdlg9atM0Srg1Zhxhkn23mdxhj4L4I7xHgy00QxIYFPgie7ql8+diIq3oq0dA8pdtqVU90iywCmGpESOvH7Kpi2j8BFL9v8j248ldX4X9vvY++A/pil2GDsMuuu2CXYYOxy7BBGqItwoi+yJM0bwENB4hJKLa8byJmMiP7AsEWF/4SJOwcJrPHSbx3Pnwxz0cMKe6L4NwDSGCyPQVdZkxsVMIBn3w5t8sB8kA8BS633VMblnCfI8WS8LgH5hO4x4CUDy43mRCbRgiQN4ihKNFOl5l4/Nzqg5kqSBhys7mk55St8lbz0AZibfoyAcQ2fSCT7xeTc9YCmu2BQPAUXFtvPpEO1dbxMAPZDverVq5gjyVNfuXdRPSrBMK2ZdvhyzWfyw1fUmK/GZ8MkN43v0UhX468mcBup4ghwUXd9yEcGAvO/grQtmp71YOQcG1wMF3sFlxbtr054dqWfRwF11bvVmC+Ek2fS3NycnJycnJy2lqV/5aETk5OLaJOnTrFXrRzxx134IwzzkBlZWWL56O+vh533nknhgwZkhOqrXTttddmdX/sscfw1FNPNTtv3333HS644IKsfs444wz06dOn2Wltydppp52yuj/77LNtlJOW1+DBg3P+KPjss8/G+vXrm53WPffcgzfeeCOrn6uvvrrZ6eSrbt264bIcPySdMWMGRo4cGesHx/nK931MnjwZgwYNwvPPP9/i8f8Q1dDQgNdeew2DBg3CVVddhVWrYi78i6nly5fj1FNPzQp5B/Kvj+3atcOYMWOy+rn00kvR2NiYV7xKmzZtwvXXX5/VzwUXXOB+rObk5OTk5OTk5OTk5OTk5OTk5OTk5OTk5OTk5OTk5OS0RSgTdC6bald8iBWvnwmeyr0wfWtVorh32rVk7eosIUK/JbF/WxIAO8cIK8//8eZa1Ddm/+3N1qyoxfPLKsuxpnq1tSDRLLA0a5tDWD4LxGfcrKWYKgwFrprnyu0l0bmetZUegovdNQgwXJXcIkKtU045Bfvuu28sv59//jkefvjhVs6Rk5OT09ap5557LvbmBWeddVYr5yazDj/8cMyaNQurVq3CzTffjAkTJqCyshJLlixpElQbEJs35FJ1dTV23HFHdOzYEb169cLKlSublNbWoLCVU11djbHnjI0s5zOLizE2AlSu44jJVcqOE6I0P+p4+b33on7FiniJbKWat/FbrKhaDljlaJcoKWAQBcuagQVAXrZNzixgpZYNsbTihyYxBy3zsNLZ25S9/kS4HT/y+CwBTLDPGhrS8hENhU7LZeRZBIfEgq6kx0Ch47A/dW5vCWRg0caNyL4uoDweDCTaIwGd9qzryo8HMv5g+7E/AnEkPtZ1Cn48IvGRfhlIXwv71WEQ8m/Fn54fkwfS59Iv2eEioNpyiEgA+iailzLbNTZ9DBl8XlHP8t6qzfj5mmzzEulSaxEVwC/jm5Fr2JnlHeEGNYXzzjsPg3YeFDt/nHNs2LAho1vGT3AgHv+TJY18Zd93lFtT1VqgQKetQ5lqT9q7H+aPash8dJ+oIF+BCBQENTTvGbWHnJkLM7YBEVDTWI1Gv2nr/5qjOeu/VLkAQLo919BRmUsWgq2R/MibgpkvZPo+iRiIhe5Xlmv/Af3w8dcz0Ld/37zyW1dXj4MPOBj/ev5faesZOazny0MO9nH4uUZd+5HLbptjz7aqopVts26jJfQvyFPkGiMajoNzHvRM6hFweORpIG5T1O2xyU0CUCuVnDMGSKSDvRtijPm7P/dsk6HaAEAFBWg/cmSkWxi2nY+6degGn/vweQpcghx9LtCCPvf1Nc596U9d8zWUVfgHzJPyLZtBAZFhndt+Oeyr4mYReZz2GpJV3yzXIOw5GCST7RB7/XPmziOjomzKtGtq8BLKC8kXIHJjJCueurq6bLkGABS1L5L2OAOF/oFUGqIZ1va6+sjmnDE53iHT9utYyIB/SUai+wsm/mqIJtQYVm20IACwjHnwmAfiJCGeDMQYPCbzTQRiGuEJjxiYbBc88mQb4RnwJzEB/ZTHIoxnwjIPRHY8nvZn4KEK/mn6sKZCte2718+wFaHa4eO8FHveyKpHWcIkEgnMmDEDZ5xxRqx46zfMSaunTf7+TwO1Ta6j/dlBovzYA6WokWgWv+mTK1nCixG2ftpkzzqo70ZtP+IlFXBaOSqXNhdIjsh1HAxEciRvgeP1bABZo36yPrrdsEf4xk3484Jhoj6B2QSm8xF2F/fjgbi8JyuvQai2TDfZgIpZj2P1K5dnhWp36tIJt9/zezz56hM45ayTwRLWrI6Ca3NZdkzUg2G7D8O1t1yH1//3WsZ4m6MePXrgjDNHY/qs6fhu9Xd48tknNVRbj+fVphMA1JZrul+QEHXV5gCmjYaGcDPddivANEnwMXR7KTfEIU+216JN9GBgyEy2p6KEPOuap8Pqttdua2HaaA+eOdbttglDILQrKsJ9j96H6fM/xBszp+IvD/8F5195PkYcvD+6dO0STINIbLrCRf+R8JjuJxLkwWMMpPoBz4xRGMjAoeU7oSDQjADGEiAiGYdnykD2GbqPku+O7mdUn8IYGEvIObhgWXnwQIzAKCHuwZPl6Ul3Ssh4EmDkoaiwCAmvQPdxomw9JFhClKcsZ0/2eeo4kVbO4l70R15LyPMES4g4rXTUuf4wVR4MCWb1t7KMPeYZqDaZvpwpqDWMPQBd3vacttn4wupF9W9C9Ly3NeTmAEoKStCzuCdSPCksUT+lbVnf95H0U2KjDu4j5ae0PZtSf7VF6gfsWD2TxYW9y2HsYmPPSotW2b46Y9YxwrYqIu1YbadadmEmNWcuzcnJycnJyclpa5QDazs5fY865phjMG7cuFh+p0yZgqFDh+KVV15pkR8C1NXVYdKkSdh5551x/fXXozaPXdlPOOEEDB8+PKufsWPHYurUqU3O37Jly3DEEUdg3bp1Gf0UFBTg5ptvbnIaPxTts88+Wd0feughrFmzpo1y0/K6/fbbs07WL1myBEcffTQ2btzY5DSeeOIJXHXVVVn9HHHEETjggAOanEZzdP3116N37/QFZ7befPNNjBgxAnPnzm2RNH3fx4svvog99tgD55xzTtZ3bWtVfX09/vKXv2DbbbfF2LFjMXPmzGa3v3PnzsWBBx6I8vLyrP4OP/xwHHjggXnHf8UVVyAR8YW90syZMzFu3Li87yOZTOKss87Ciiw/eu7YsSPOO++8vOJ1cnJycnJycnJycnJycnJycnJycnJycnJycnJycnJycmotDRkyBD//+c/zDle97B2sePMccL+hFXK1Jalpi5ILOvZLu5aszgRFjKIzxUwosOjZXuEMrK1I4rH//nh+79QacKhwnB+v+AhmQbfBllnLswOL/QOLttV1y8nmCmlAjkhZArUVXMHIhtlw+bfJ9xc6CeRzK9Wrr76KgoKCWH4vueQS1NTUtHKOnJycnLYuNTQ04Be/+EUsv6WlpejWrVsr5yi3evTogVtvvRUXXHABSiLAzPmIsfyWp61evRrbbbcdPvzww2alu7Xott/dhqVLl6Zd369dO9xa2im2BRTHH6VZhIBtfYXxP6nqaiz67XUxc7D1qS5Zhw+W/U9DxdIRW8aCtTe2CcKxJCgpBPIKWvGkoYRBpJMhpIkoLT9kPWVu0XmsvMAECRjhtm1vV4q99t4rVntwT+VmnQ9bUUOEXPXWRl0ZfLi5GBpRar/huiz+ptd/iVkKXLMwVSG4tnFXUG4NwoYN1zaA7QQM2Dr8YYG/FPEJwrg1yNvKk2eFTchPOKwX8BsN1I4696zy9UChspGQPn3PwDM11WnPr12ofDM9p0xuj9VU4Z7KyrR4s6m0tBTXXHtN88fiEcF938eZZ52JTp06oVfPXth1yK4Y0H8AHnn4kbyj/+Lzz620uP6k11H9mpsys/zH+mQhyYbh3XHLIxNgOxt4O5ccXNspH2WeI8pdj3Q/mAbajhN/ejwE1U3bIE57jk5Ebvc9FXWbcsbfklpRtRzrazfITT2suUNtgzB9Hm61DYLUAqmFgKqBUGSuqbnKjqUdMeOLj7DnPnvmle9UKoWzRp+FP4//s+73o6RghHGgo00Gk/6oFCyDJrXboWJUoDoOBdQWfgK9guyXOACPefmn2YJiZWUoHDI47Xpy2XLAb/1NPwt22CHyOo8BVc6kbu27SfCg6tcNQFsAs7k+tv/5CjCorkvYts+NBSGuq7pi/hftH7f46QbCbiDcBlIIHq5vPPCnpZQXXDvPQUpU/5AGClaDlxBIOw28HMoDgWKBtdt3aA/zHQ+zjEUbW8wijhTsUgBaDVRVjkkZ0+12GIQJghVG+GMa7S1zL/PAGNMbMAgop7juMTHiYICGXDMmwabwNDxUQ00VuJRY8MM8eCwh3JkFPyVPhiGTvsoPQmVDTYdqq8dmP/PWhmpnu9YaipPO4088Hstfxbx/tkSWIDuVdIWvqQGU/rIyzv3EKVdr9Bp6TzTwW//PrOsI+lfvkIZJK39qdK/ebTXy9kwYDddOQI/MJbgalNB2nh7hkwRsByDbgA3AVnBuA8iOnsGwAdr23yCY286zJ+NOABoIrWDaCQ0P51Y51JfPwKqXL8XmOc+B+8mMT+Lks0/Cqx+9gpPOOgmJhIfwnBqBzHQW5yC9UYgIP2TXITjw5/kzPsIiIvQf0B+XXH4Jvl48B3OXfoP7/34/dt55Jz0OV/0kyfrLta1EslwAEAfZdqzMvKo1qk1TbTy4bLM5F+0Yh2yTVRsvgdqMYG/oJ9pm8dFPW7a1Hjwk9AYGAmLteZ4OI44VtNkLgJ4T8poAUIs4QIDnCf+FhYUo69xJbnbgheDNVpqUMOG58JtQ/YyVnoLRMwIYJ11Guk8jAdpmAIgESDshgdoED5yJdBPwBJRcjoU8YmCcgThZMHGRg4SEaIt+RuVHlh15KGAJmYcCWb6qXzIQ7wJWgCKvSPZjBnxtyjyhIdnKTQOyZb+n4OUBsDnzkPAMYFvDt5n0ZwG1VX+p0lTPWj8XUuVk/teWAjFdF5ns31V7xVQ91XVQzB0zq+1TY0h9bo2l5Yug+9p+pQPgMU+AsyGA2imegsJmi01ktCUL35ebxNj2r2+OOReAbSIOTtY4XvYXutvWE3DqD+lrOv/6NQ3CtQPdjPJjw7UtZZpLc3JycnJycnJyiicH1nZy+p41fvx4HHbYYbH8LlmyBMcddxxGjBiB559/Hg0N+S3c4Zxj5syZuPLKK9GvXz+cf/75WLJkSd55JiI88MAD8LzMX0zV19fj2GOPxZ/+9Cckk5knpqI0bdo0DB8+HN9++21Wf9deey223377vOL+IWr48OEoLS3N6F5RUYHjjz8eq1evjhXfvHnz8M9/ttQkc/O122674dJLL83q5+OPP8bw4cPxySef5BV3fX09rrvuOpx99tlZfzzTrl073HPPPXnF3ZIqLS3FxIkTc/qbPXs2hg0bhmuvvbbJMPV169bh3nvvxS677IJRo0bhc/uHVk6Rqq+vxyOPPIK9994bQ4cOxR//+EfMnz8/rziqq6sxfvx47Lnnnli4cGFWv4WFhfjrX//apLwOGDAA5557blY/DzzwAC688ELU19fHinPz5s04+eST8eqrr2b19+tf/xplZWWx8+rk5OTk5OTk5OTk5OTk5OTk5OTk5OTk5OTk5OTk5OTk1NoaN25ck8JVLZmKlf+5IOuizK1VhZ0Gpl1LVq+SR7kWFgcxy+EggdChRczhpXMTXluNippUjvS2DIUhVLGhVC2U7oKN87GqeqVcyGkWXIfxNgYQwEDMdkWUT3uZIwILw/Ui7yAUQstaXGgWSUbIWnyoLzWlINLiaBuwQFurS5cuuOOOO2L5raurw8iRI1s5R05OTk5bl373u9+htrY2lt9TTz21lXPT9tpmm23yDlNXV4cDDjgADz30UCvk6IepKMvwi8+/yPjb8gc6d0GCmmbdRLAcYvpOd9nw1ltY/eyzTcjFj1/vlb+DusZaQEJDmG1zQ8FGDFxEQciUHc2IadvdBnEZqzYIHyHYsDTlE6FwlF7XbJgbCBb5ztj0VjUIQMIsuI/neejSpUvOcvnMWg8Xrl084lrU6DDqClnhyXKMGFrYIxkAwUW2lPax0VMGBSXRTzBwbfkcYWDYGiNFEnoNg52yAdth9JRASQXB2TYsm4XC2PDsMPYqDOAOQrdNWmH4d0bANhlYOIXuk6z70sC1jBYAACAASURBVOUDoDyZxLJk+hi+b4IFyt+ur+FnFKzTwA2bN+HWioq0OHPplVde0ZsSBd8WS1bCBiobgnGFrtXW1mLYsGGY8vQUVFVVYd26dfjmm2+wfPnyvPMIAD169LTA16F8kQFUKxBly8wz8OAn8DJJH5nSUf7yAGw3KYcOru3UTGW1nJo6ZWRBGcObU+i2K22u00KEWfN1quOqbqxGfSre2r/minOOz9fMDrbl0gZhCjyq7BYLmKbBdMoWscNa92P/b88jBq4QIVGQwGtvv4ZRp47KO/83Xn8jLjr/IgA5nrFU4Hn8P3vnHadFcf/xz8w+V+Du6CAKiCg9KiCCosaK5qeBqGBB0UTURFGaisaGJjEJEhtqwBJRMcSOiigRjIpRQKVYQkcERKWXoxxceXZ+f8x8Z2b32adcgzuYD6+He3Z2ZnZ2dsp3Zp95z4E5VSiVfN8EdTp6A51M2ugwCI6p/3QzbQGSE7JY9xnGM/UWFCbGY2nTUN3yWh2e6BiPQ+yLDQuT8Bt4QUGFo2yY20g/F1/48BVs0ICyfQMh9OV33+C1LbC2BG3LyHxzzoJv07M1e/eQGws85wQFmtAI+0HHm4E9kKZuR767SKaoupSyO4m2MQNu1AAK1XZaGxTJMVkojer63333Xdrk1q1bN2jPBtJit74ctG1L5PseoeCXGtYKMzZkFIprgDa5STgqB3jwTRKBW+FLfLYe93IJGYVQ4wjPs/oYT0JIFUyVMYJvS/CrR5Bt66MB2+AaDGrgnybFsj/zVJ9Hbhycy3ugvrl8UG17BKlyfB9BtTM5V5VKOpaydPQxR6ePSPjwS3ZUMBHhUWMyPxHeMoJrJ4s39ayFVSCsegWkm3kI2knasoIGbKt6K6G09JeA2OpYw7UJmB3yy6gemdkBRud1fPYMApPujP7SrEHUtl8ebCi3+VAaPZ1OfX2hZhEI/m2lVagw8d2bsHnmX7Dp49Eo270pyTMBOh7TEZOm/RN/ePgPem5KAvyZBP+D6iM0TBsAIMh2FWCqn3vi+SdSspSSiXOODp06YNQf78bqjauxYMkC/GnMH9Gs+SGq7wQEs/pLAEwAwvdVUTVlUnc9tB8JUyBiXdyo1bFKmepTmGByMwR9z1SuFHBaQcw52fsEQ1a2PhgMWJmg0nTe49amBdIPA9fgZvLnKUA1tc0xJgHOckwhZ6903NR+c6bcFEgbKo2e1U4rqDdjDIwT+JnpuVZPteMMEnLtMQnDtnNKVicuwerUv4FDQMj+S3CAA1wAAIenZr64p64NOQfKOJPpFEzDwDk8vQkEY0xCqqk/EpQ+umd5nx7jqJtdx4JlGyA2gbM1MFvnd8z0cRaAW4cn2LnKx5jaXILiizED6jb5bwG4uYKDwzpPsHBugbY5gdBZ4BlRX6nnwoMlNQjVZtQGB8fSRlZ/I4BsLxuH5bdAHHH4Io444oj7tFlMHHHhq81klH2bYO+q8yC7mDaXkReQfgFfSB/G7o2ybxFh/yazUwniLwK3mni/Tk5OTk5OTk5OlZEDazs57WdlZWVh8uTJ6NWrV8ZhZs+ejYsuugiHHHIIBgwYgPHjx+OTTz7B6tWrsW3bNhQWFmL9+vVYvHgxZsyYgUcffRRXXnklWrVqhR49emDs2LHYvHlzpdJ93HHH4Z577knpJx6P47bbbkOXLl3w/PPPY8eO5JOa8XgcH374IS688EL07t0bP/30U8q4u3XrhrvvvrtCaa9tys7ORv/+/VP6+fzzz9GhQweMHDkS77//PtauXYuioiIUFxdj/fr1+PTTTzF69Gj07NkTHTp0wPjx4/dR6jPT6NGj0aFDh5R+VqxYgRNOOAEDBw7E7Nmz5c5gSbR161Y88cQT6Ny5M8aMGVMl169u9enTB3fccUdafyUlJfjb3/6GVq1aoX///njuueewdOnSpAD7bdu2YebMmfjrX/+KM844A82bN8fw4cPTguudorVw4ULccccdaN++PTp06IAhQ4bgpZdewv/+9z8UFhbqF7MlJSVYuXIlXn31VVxzzTVo2bIlfv/736Mog5fmo0ePRqdOnSqcxj/96U9pf4z69NNPo2vXrpg0aRJ2794d6Wfbtm0YN24cOnXqhClTpqSMr3Xr1hg5cmSF0+zk5OTk5OTk5OTk5OTk5OTk5OTk5OTk5OTk5OTk5OTkVB0677zz0LZt2wqF3blyCtZ/NBQQyX+ndEAqzXrrWIPE31mVFW0CBAGyojBoKaQXiaVanJy4qHz77jjGTlmX+XX2sSoFtEqxljryk0JxEcfsH2cBYBBCmGB6gbiJxID0whiFIAjALJS3IRAWWMw+J6CBGalwAInsbVY1CwgPskWII0eOzLjNe//99/HRRx9Vc4qcnJycDh4988wzGfnLycnB448/Xs2p2fc68cQTKxTO931cf/31eOyxx6o4RbVHqSBE8Xgc111/HeLxRBjtK02aoiGPXhbIQgdJ9zFJFiaJv0QL0vhYNepu7F27NkUsB5+Wb1uGb7ctVzAak3v6W4JNbtnjQkFwELLPNXDb2N425NfElwiF0le2YCYswl8oUKpDqRBkLpO1OTuFjw2+KddRLJHUmKrElNh3L8K+BDKGa9sjGqbdgqCiZHBtj9lw6SD8OgDY1udsOHY0dJtDQq8Jsh1DEHMVBcyOgmdHgbSDYYNIrDBQW8fBEsPYeaTRWyyYZ7dt2xo5POuTWzcBqh3M9+RD31eTrIVJp9NOOw1DbhySvP1NN6URcSPr1q1D69atsXjx4gqlKaxux3VD5591CmRAGKCdMolpNvjKeOMvDfaOBm0nBWxHReXg2k77WclKTUJbEC7Sqp9MFn73rt34bM5nePfdaVixfAV8Py7tL9gbWVDfHIzP9MP2bJrpibbuqdwa8Ey1fNsy7CrZqSGHQfAZwVJl30T3Y+wSBVxlHEwD1JQfZbOQQUqQVH23GvJn3z3w1HNP4dY7by33fTz/7PP4Re//S7nuOKVc06IUrBPp2moNOg5vBGGFFzRHzJQ/gm7rKWCm+xyKJcb2P1ibZSVJQ5JxWFUqvi763Uesgu+7AAkrr5udF4AKEiTbV326r//J70LDtgGh8IOmsgg9/W9vpBE6q/npwnIDLDuChilWWiPLXRIbLQAnDG/wkYHNUC4IcRRcO+VwKmrckmSQJSSQVb+nCcGs6Tg3NzdtMlu0aGGN+VT7S1Z3yMhmjEEEjq3zKghtmEDAbDqm+wnAtem2KP3cwEaZkL0K97juVzjz5NhXAbYZ5wr0ysFZDJwxA/a0YK1cfZgCe9LIhUCjjFE8tFmEDd9mOjz1U2YTLEZHgY0kYP2fHKqd+Iz3NVS7PH6qSuGyZv/r1rVbRnGs+/CGNBdh0Z/MEpjcbwiunTwC+2/YPXChyPMscC406xCAVtO54MyCfJ7B0X4kXJtmEpgHZgO2rTCMxRAJuNaAbU8Dus0nNKOggdnMSnsyMLedniCEmxG8n2eBcXubMQX9FwK7Fk/B+qlDsfeHeUmfUH5BHu4YfTtenvEiuvboqloj2hoGgGDwNOifHoOCTguAQUD4pnIKAA0a1MeTE59AmyPbJL0uKTs7G917dscj4x/BT9t/wqz5n2LEbSOQn5cH2XsK9VSZ7gUFk//pvpHBsqlUfysEmGDqNbvQw3PanI9uxqScmTYczGyOoJxkfkODxLlq12XeM2seR7ar0G2osvUVNNvTMGdZhgiMTe14eLMD+jDOwNTGBQTdNm2zZ33UuIIzNb7gVDo1qJkg0Jz6SXqWAqE5VVleOZfQbqauKynlgOdxfX/wFASbMQXmlu4xWHkBgnfHJKxdwcmZpyDZXAKv5ThIwqw9goEzD54n+yhP0EYOEkyd7WUjm2fL6ysYtgSRSxh5jMUUEFt+YjwmYeXqe4xL/zEvpqHYJoyCaat4CM7tMQ8ePMS4J8NZ/jxKt74njphOm5V2xsCQAVRbfcJjRLvc6fGgVb5tS0NXXdWet6p3ODx4EqLt+/ARNyBtISzQtqyDcRGH7yuotlBbx4g4hK6jDPaWMtD2r2W36voJbTtrmLbdj4Rs48D50NgpsFmRzfuvwjk0JycnJycnJ6eDTft/VtnJyQkFBQWYPn06+vXrh//85z8Zh9u+fTteeeUVvPLKK9WYuuS666678MUXX+Ddd99N6W/x4sUYNGgQfvvb36Jbt27o2LEjmjRpAs/zUFhYiFWrVmHevHnYvn17Rtdt2rQpJk+ejJycnKq4jVqh4cOH47nnnkvpp7CwEA899BAeeuihfZSqqlNeXh7eeOMN9OrVKyWAXQiBF198ES+++CKaNGmC7t2744gjjkBBQQHKysqwadMmLF68GF9//XXGL8Avu+wyjBgxoqpupVL685//jLVr12LSpElp/ZaUlOCNN97AG2+8AQCIxWJo3rw56tWrB8/zsGfPHmzcuDFlfjpVTsuXL8fy5csxbty4gHtWVhZKS0srFOcll1yCm266qVLpatq0KcaPH48BAwak9Ld06VJceeWVyM7OxjHHHINWrVqhTp062LVrF1atWoXFixdnVI8453j++eeRl5dXqXQ7OTk5OTk5OTk5OTk5OTk5OTk5OTk5OTk5OTk5OTk5OVW1OOcYOnQohg8fXqHwO5a/AuZloX7HK7B77YfY/f1/ULJ9BXhWHhp1G44GP7sajGdVcapriJLwsXObHB3hN46yPVsQq9ssTaRqBZwgXAaLWAAWvqgILSQzC4//9dFmXHxyI3Q+vG6a6+4bVRrsVNF17kmgEQAwf/087CwuBGdyEbZccCsDGZCNWYRoAxpgLXAkaB/XcB0eWPRIYJSEpeFqUbWMXkAvjbTpDATettKgReXQKo8MLFgcohgb+xAaUNM0bdo0dOzYMaPffl1yySXYsGED+D6AwTg5OTkdyCoqKsKmTZsy8nvvvfdmBEGqbRowYABee+21CoefMGEChg0bVoUpqv1iAJ5+6ml88fkXCecurpuHE7KzM4pDAJH2Ukr/keeCtnuIxYX4jh1Ycv316PrWW2BZB+gYqRwqLN6Oj7//CAa/BQPlssAiBGTW3zVUhOxoro/pPLdsaW33cuNPmvsEzgkCm4yVbA/4hAF8kc1tQT7D3qPHcQB8ABw4r895mDVrVto8+u2WLXi7afIxpD0UIAWPE0ssiwinWEUarh1mZtkjB3Ob5h7tnBDyFulW9V/y6QPwNFCQBRAqDEzhWeSYzFfhiQMo1PMhlIsdp4kxmHaB8JNMVCoEmEHEhT+J7pyFjmEDtaEheuTPPr+hrAyryxI3COiSnYVf1a2bNj2J6Zb/VXQbNCEEnnzySZx//vk455xzEi9gH4bHlkkayWuuvQZbtmypYIqCOvTQ5pg122yQlSxxkUBr/b0cY2Ib3COCJxLv3wAzbTAgpUX7twtloCkx80G2WyYAwYRki4j0OTmFlLTPSjbxaYdlwTooy7yA+oOpb0/FRf0uigx3Xp/z8Pw/n0edunVM/QDgq4Zb982MQfhmIzzB1KyX8lMSL0Fh8XbUz2lQkdvPSLtKdmHJlkUW7EwlzfoHbbMYeBxnBprG1TyhtkXI1gELgE1l+002DeWKDTk0ELXb7/49jjrySNzwuxvLBcr+eObHOPZnXfDF/C9QN6+uBtLqvwi2X3YxSLopyUGgoD2UYvAQrjpkYyHURUZN+YtQPyNsELMwezOqAYzHvXLdQ3XI316Y6BiLgdWpU+3XLp49O8Et6+ij4TVtUql462fXVyB9Bl9Ii5UxH0IwCMYgwOD7CnwpOHwIcHXeBwOj9wBCwGdC2XvKghUCglm2rGAQTPbz4X6b7GpdNgCAUfvHQk20KhzVyBIMt/kpFdWFpBhMR/VF1L5od8t2ovsP21cEEN+zZ0/aJB599NGR1+XgkXWc/Npjh/A7GDuPODgEC2+wknBX4JxrgLoE9lK9l/2FgFBlSZ7zhRxhMVWWIEugynMCXDI1hpJxUZPO1bjabt4DIE7Ick0jDnpPRn0V5bXZYIKOTUzar9VPmuJqejJ9zf0E1a5JGjFiBF544YW0/natfg/wywAegb+qzD2z8EHkC0X9njJ5W2BG66lmKYIDITtugDGugazSJ9U6O156V+cDzIPc1FqNsJlVH+ykUyzCODLEAeGpNpmZ69hNDt2rarftfplmNIL3Et4+wb4orOdkz23YrYoZ4Wt3xgECagtz/4J5KN28Ats+H4+SbauRSr+86DzcdO9NaHZIMw3/h/Wu20B8JahZCGiYP6WGWj8mGHxmxqd9LuiLPhf2xQ/fr8WfR/0F773zHor3FgMA6ubVRY8TeuB3N/wOZ51zJrjnqQke1b9StnGZZ0IIxCHTovNGZ5RV7mgjEhoTkDdhtenCtCvUHgLU53JA+PLZczXWYDJ/GZfjEUYTWvQYBCA4h+8LMGZKpce4ShfTba30LCCob7LLiUqXNVEWkB770/3pZyAS6nlgowaubHmrDWcCEMyOw5RrRolQeU82BM0J+gC4UO23Sqdvp19VKM646nd8eIJDcAbfj4PDg2C+zh+fc0BwCOaD+Qw+83XOCMYgfIlU93kZRFzlqyefo+zvOHJi2YjxmII3C3lvyiYWzORzYDMRum+7rwFDcXEx1n2/Dls3b8PeXdJmyM7NQcPGjdDyiMNQUFCgx370+xHaSMljFhSbfg9CYz6Cp9N5mHlrDbPnHH7cx5pVa/Dj2p9QWlKC3NxcND+0Odq2bYfs7OwqgWozMHjMw2H1WmDN9lVWUyz9+zBzkAJQBd+DnklkDPB9WRl8HzFPQbUFV7aFnMPlQgb1uGpphQqjynJgjouRuRIsz/aclwgXdT1GUnZy6NlGzZdVdA7NycnJycnJyelgkgNrOznVEBUUFGDatGkYMWIExo8fv7+TA0DuSJlKnufh5ZdfxjnnnIM5c+akja+srAxz587F3LlzK5ymBg0a4L333kObNm0qHEdtVJcuXTBo0KC0cO3arM6dO2PKlCk499xzsXfv3rT+N2/ejOnTp1fqmueeey6ee+65GvMigQDFubm5eOaZZ8oVtqysDD/88EM1pcypPKooVPucc87BxIkTq6Q8XnrppZgzZw4effTRtH5LSkowf/58zJ8/v0LXGjNmDE4//fQKhXVycnJycnJycnJycnJycnJycnJycnJycnJycnJycnJyqm4NGjQIo0aNSrtBfYMGDbB9+/YE98Ilk1C4ZFLAzS/ZiY2f3oG9G+bj0N5PIWGVU21ReoZMwiJiL7cRohYfl+1enwKsHfKvFhIL63vQj73g2CTULDKWqz3jvsDtz6/Bm3d3hMf37zOoNFQ7MtIM/EQsviNt3bsVX66fZ2B89sJltVDXgG3UgsjQwmaC4dhwAbPk2YrVgnHbSxyD8AKmnmJ4LTsLLIS0VxUGoD5WtkQuorTBBAex2rVrh8GDB2PcuHFp/W7evBm///3v8cADD+yDlDk5OTkduFq0aFFG/g4//HDccccd1Zya/aN+/fqhcePGFYaKrlu3ropTVPtVUlKCe+65J8G9Eee4q179CsebBCMU8pPoK8R/isQI7VqwAN/eMwrtRt9f4fQdCCrzyzDtu3dR5pcAAVvahk5KcImEdnFt9+rvUHY6g3Xe2Ot03rbJAQtVRGASDegGAKHiIBs6cXxAcWhFjBlTlh8BDB02FKPuGpUWgrmkrBQlAAgRH1W2UuGsoo5sF/qrvyuHdHBtwB5zCI22Uog39VcEoNr0nQHwGYMHAV9IzArBtu3wNrRbqOwXwqSXwkk/tm/bD6U1sa4Gh4nW2Mk6l1BmLJ808gvDtJm6BxYKxwN+mfIH/fefu4sQpXvrNYQXun74Y0u72ayjyJgz01VXXYWffvopeAH7ehlCtQFg7dq1lUiJUaNGjfDl118hKysrEpwdcIuYBqmKuQlz39amVhrqZbUTal6nooBtu2xGAbczkYNrO5VXVBRZoHxLu2vVd6vQrn27xM3HQtVqwjPP4g/3/gEb1m+IvoYQeHfqu2h5SEv88c9/xJBhN4JKuQZ+WpsO0tyoAeNJuJ88Zti2dxtyvFzkxqp+c56yeBnOPu1szJs3D81aNsXRvY7GWf3PRLtj2hqbg9EcodkYhAXcmW6cDYyU7A+yO5TdQ3OLLLEvMU2PmWu8dOClaNX6cFz4ywtRUlKS8X2tWLECR7U5CvMXzMdhLQ5L7pHZXw++tiQlQDuZVDZRex/4y3TR1vHbyFA7DuFHXNvq5zjjief3g8pWrUpwix3aHKjmvqd06VLs/fi/Ce75Vw+qdNz5OQUQO4UCh/rS7hRqzCEEmC/AuXx2vu+DewoaCQHOhAYK0vMV1jHN7RPIFRBqqp/OqvICauuC9oVWCpsBMP2/bQdIcDMV0FAcGdoL5YZrh9Kayjg16NDw2CUEv6Yxi2Xw2vZVYWFhRpsNHH/88YHrRqXFD21TEwRESrtfmJOBZ6XzO9QmQPcTQoEioQG2BNTmDPCFr9oLAcGZBptyVZYIMitUvwIL4k1AbQmvZLrtCdipEBqaS+WNxsDcsnX1mJr6tApCtW37QmeZg2oDALp07YJDDjkEGzZE2022lj3dHE163o7Gx42sxhSlqKjq3STZZMnDhuOIOobxy2A6SHqGdAhZziVIm6s2loEJ6SYYh+brAtFwbfhqcxYue12CcTNfXZo2U/MVDNlEyFgcEjnm6z5bg2eFnzDbwMJ5x6z7DJ0Iz0VA2YdQEG1Zn1R/L5RVyDz4pUXY8dWL2LlsGpI+KwBt2rXBnWPuQM+TeygIMNc2KAd0nZedEtPX8aj/CBBuhQFeCybh0kyCdplgaHV4Kzw58UkI38dbr7+F1q2PwPE9j5c35qtr+QD9rsEeDwua7FFOclMLdY7aXMGsn0uY/oKRH7v9RVQ467kymvuj58ysflPNY6lduOUxUxslyHkdSq6cv/IV1Nq0y1SmJfzZtLk6zfSoOQs8PnkflC/Be7F/dQBmLAbTzqqxhb687d/kJbXD1L9AcOtZqLtiALfh1Oq+uMofwXwwMPi6nAr4gsnqCQDck/nlc8ju2AdT21b4goNzmYGcMfi+D19AbkQifDAWAzxfbiIhAE9tQMIZQ46XC2M9q/wkmL3VIMk+MlgXtm7ais9nfoEFs7/E4gWL8MPqH1PaMy1at0Cv009En0v64JjuR8PeTJ3bQG3LjQX+0nkz9hO+j+nT/oPJL0/Gfz/8L3bt2pVw3eycbJx08km46JKLcOlll6JOnVzdw0b1rWbESI/Keu7quFX+4VhTuFqCtJX9FNzWz9hQTLWBviB7VpU0Bvhk/wqh7CNpr9AY3he+slGYbDuo7ICKsyzf9HyYoPNJINhWnUr4fUua+bNkbk5OTk5OTk5OTkY1Y2bZyckJAJCVlYVx48bh9ddfR5Mmlds1tDI6/fTTMX36dEyaNCmt3/z8fEyfPh29e/eu9nS1aNECM2fOxHHHHVft16qJeuSRR9CxY8f9nYxqFZW9Bg2qbxdt0oABA/Dmm28iJyen2q9VHnmeh6effhpjx45FVlbW/k6O0z7SwIED8fbbbyM3t+p+5PLQQw/hiiuuqLL4onT77bfjlltuqdZrODk5OTk5OTk5OTk5OTk5OTk5OTk5OTk5OTk5OTk5OTlVRgUFBbj66qvT+tu+fTv69u1brrh3rHgdm78YXdGk7X9VcBE28xJ/11S2ez2dDfsOHYvg4rCQFxZwCP+l7+Z44fdFeGLaAQBijMimjJQkL+PxOD5YPUMuegX0YvAwGlutbtVlgRZE0mJIDRlIeEbqSeiFjsGz4QX+BgRByyINnCCpWMpDqXLyXw6WRYaPPfZYxr9DfuSRRxzM1MnJyamSWrNmTUb+Vq5cWc0p2b968sknKxw2AWB4kCkIF5WaO3cetm7dmuD3rnoN0CAiv9JZOVFml21ZZ2olJbfMpX6c+AJ+fGFihrEdmHp/9XRs27MFEMqetkHZULAuMHiw4JRgGgTEGQfjXPnj1vkwzJJbG+UY4IixthFwUaQZAxaz0hyGk1BgvdENCz/7ENjEgvzk5uRqkFsqlQqB0YWFCe6ZlMXwaCPZeSqjmkmiDhhLDMWsjz1uCselodPWMQ+d5wrA4jHAo2MVFwfgqefvgalj5ZdJkJEHibbylN+YLg3kZj4xdZ4+WaFj44/SYq4fs9Jhzpm0eNb92enl1j3ZUG1unWfW3/8W7014RsdkZ6F9Vswqo0j4RD2fUBGtlDZs2IBnnnkmMrLyQLUFBMpKyyqVFs45Hnv8MazbsA6NGzfWaRL2PwtemuxjbiDxnjJVdLxMQ4PstEh+kAV/YsE4AukJXyciUysCea2Wjc6cDgo9/dTTaNWyFerk1kHd3Lr4WeefITc7F0cdeRSmvDUl4Jcxhl27diE7loPB1w1OCtW2VVxcjNtvvR1/f4w2PqM5M9PGaBAngT2NL9MHQ+AfE/+Bwog+s7K6+aab8dlnn6GsrAw/rV6HGS+9j99fdAceHP6ImkuEmiOUUG09r8dMz8YZh6fBasbu8KyNQdQd6b4CVlygCUa7zyUQIhhO/vnJ+OKrz1FQr6Bc97Z1y1Z07tgZX3/1tRWnkms2UijYYFcGvm3iAGgzBhsuKezYhTB+IGoEWNvfsiUSrJ3VqVP1XnfbNmy9cQgQgidnd+2KvIv6Vzr+/Kx8EBBbPg6hst/0577q6wWEBCBbGE96jsYesNzpqQpYf4MSCvJpnzExWMUnFFaXlvCAFKHjTNxSyB7/ZKSo9zMpX3lEjV2iX4SEx1kAsHPHzoyS1alzp7T3wO2xJmikGt58NZSuBKYu9W3WeFUwDU/ljIFx8y5I3hONiaHGvabd5zaok3Nw5plUMq7GHQycznGuIaDBDzf9V8gf9Uhcb3ZFeaGuJIJjaAbTF8Lq58BMLtljcJ0fVt7ofKNnG3o4mby3qo1QbdJ9992Xsd8t8x5EfG/iXFjVKiIvNXjZQFhTh41qbMLHlt/AnAsd2/VMuh+zbwAAIABJREFUjZ4ZD5xnyi0wEmfKH6MRPAeDp/0x5iEw+md03gNjalTPzIyD9BeT59QHzAMYuXFj+6nwdnrsmQM9j8WCHzAPjMdMeLoGOCC4up6HPd9/jvVTh2LnsneRzGDLrZOLYaOG4dUPX0bPk3uY+q7rMwK2qm53CKILAc6ZZjzrv/T8hex/ZTcsnwPZ7Jwx9Lu4H47v2V2G8CX8Wu0iAMAcC/h6EwG6EwFflzE93obCmgs6J7QNrgYO2m7Sc4s0nqA9a7hqI7kn21Wai7T9gqliFdxUgHrfYFsrw3ueel4qTs6pfVb+1LwnV62oZ5UVmedmtoxAzJyZnkaGZbqNlb9L8EBjCc64NaZQ96nSzbmpPwyAp8qW0H2Zp+arVLoUkF7oNh7KTUHeFaScCWb5Ub48VcYEk/csqM+E7l88LtOq+zLI5xHzPHXPnr4f+fHgeRwe95CTlYsY9+DxGDzuIab/eogxco/BYx5invwrSn1Mf20Ghl08HBd074fRt9yP6ZOnY+2qH9LOkfy45ke8PnEyrvrlIFzXbzBWLV8Nzjx43JPpsvpNj3vg4MHnAc+UBXC8P+19nNr9dFxz+TWY9va0SKg2AJQUl2DmhzMx5PohOLr90Xhp0kswrPZg32rbIoBpk8N9a3YsG83qNkNc+BKKLWS9i6uPoLro+/BVnfThQ/i+tIW1revrjWSkXexbdq1tCZsxjD62584YAuk2/i27l8ZCURsVUXA3XnVycnJycnJyqpT2/8yyk5NTgvr374+lS5diyJAhiMVi++SajDH06dMHs2bNwkcffYRzzjkn40nWgoICTJs2Dbfddlu1Tcz27t0b8+bNQ5cuXaol/tqg+vXr4/3330enan7xtr916qmnYu7cuejevXu1xJ+dnY0HH3wQL774Yo2DapMYYxg+fDjmzZuHXr167ZNrtmzZEvfeey/+8Y9/7JPr1WQdccQRKCgo348tKqq8vDyMHz8e//znP6u8PHqeh4kTJ+K2226r0ngp7kcffRSjR4+u1S/knJycnJycnJycnJycnJycnJycnJycnJycnJycnJycnA4ODR06NKPfOOzcuRO/+93vyhX3lvkPonDpvyqatJqpdAvuY3kJbmVF660jjS1Lcxm1SE4Yl+QJYoFDA4rjeOzt9fh61e6016suVSnEyTAkyh/GCjvxzeexuWgjAFosbBYccr34EHLBKOxFipCriIUNDlCLUC3gtr0YFuqYMXMV6JAIxx66QVpkbFwMPCfRe1LAgHXvGlQQLoYVfUy1cPEi5xxvvvlmRn7j8Th+9atfVXOKnJycnA5szZ49O62fnJycfbY2ZH/poosuymhDmyht2LABF1xwAT744IMqTlXt1ffffx/p3q9uXfUttb0dQP1k+HPvVN5CSKCEjwZOCYEVd92FzQfps/z0h0+wavtKC8hmA7UJJAMDuVH2ug0BIswYxWGgMwTQIQgYyXo6LPhEmHaD/m4/Z4LTIOSWzh5PNb5mjOGuUXdllF8vFe2CH+GeSZFlKY5sF7qbBLh2RCi7TIfh2hrQBIKCBiHbiR96ZkE4dRiQbUOzJc7KAlszhMDYTOGBEsHYPPTxkviTwG1Eg7QZEGPBe0gF1KawYZScnbdFvo+N8XjC8+lfJ0/7jm5TEp+LfYIByK2CtSzXXXcdFi9ZHLxeGL6aBqoNAGVllQNr3zjkRgy+YbDeaMKGVwMhUI9OaIoIKzK3ECWaJoiEbBs3Xc9EGsA2pU1/DQKGyK28cnDtg1sE4Ep53tL27dvxs58djcGDB+Onn35CSUmJPuf7PtasXoP+/fqjc6fOGma9o3AHOrbvWKH03X3H3Vi3br1KC/1vtX123x0GTCur4NmnnkX//v1RWlpaoTRE6YknnsDf//73yHOz35uNEX1uQlmJbL8Jqq1heDa0lM5ZwDVtw0ACSrm2P+z+InH+kOaJdd+r2uMjjzoSi1YsQsuWLct1j3v27EGvE3rh7bfe1m6ZroPMBHJ6oCg4fZqy04sMmJBTmTTJdh9HV7Xi48zLIJLq1Z73pke6Z1fjeu/iL+ZiY9/zUbp0WcDda9oEjZ58AvAqny91s/JgUIG+gQnqTwiwDQFfg7R9813Fp00OGxSqz4nov+QXCIxFDOhbJG/Xk5TDqla51kyH3s3ICFLEHbCck7jpVy9Wu8gY6tStk1GSSktLMwKER7V15Bb1igXK9ueca6imGcuqtHIDSdX9nTWmBaDB2fI2eQCsyhUAVW7aQONiCk/QVgVWVWNqj3s6TQQDpfEz+TG9qnqfBQV1ZZ6VTnM9PcehQcfWc9JZa8+GwNyb3a8f5FBtALjm2msy9iv8Mvz43sBqTA0pIk8rDdeO8mf5ZcFSI4+55RaGa9vvYSPg2oiCa6sZC2bPOijoNjNAa6Y2dIMNuLZmJRgIsh1THw/gaiaBxwALwk3xBoHcagaDmXgkRFtdy4Z/Mw/xoq3Y/PFobP7v/YgXJQern3r2z/H6f1/BoBsHITs7O7ABDLU1uo0Q9pybZVuqyQWZBwyEzfYtKK4QTJYDX0F1BUF4oUHYPgQEh+wXmeq/mBojs+B7cChYLxMceoOKAEzXgHqpDxTCNyWMMdPVKFI3o6jpJTsVFWHaJaHyhGDc1J+A2kKQuwACba1pNz2P3v9TXgZBy1xQm2y14eojVNqDkHVmrqUA0wRs5hZ4nX5zQO02waoZY4DPIKgvggfOYqDehKs8ZqF8C4DBGQdT/YYXy5LlwJN1gnOPeiAwxuHJbRH17ya4go3HKD4ohLdgYJxpKDWBxxk8eJ78UPo8xsE9D5zHwBlDTixHAa25gWuzGDwmgdoxBdkmwHaWl4Xhl9+Mv9zyV3z1+ddJ60smmjd7Hi7rfRneefVdxNSz4AqwzVWaOCc4uOqfufweL4njtqG3YdCAq7Fq5apyXXfDhg347dW/w7WDrkVJcUmgbzUjZalkUG3yclhBSwhfwBdxDdb2RRy+H0dcSKg2wbWpLvsKpK2P1Qe2Pazqpo/EugqaD7PqriS3W/NcoXmqKLi2uUlyF4HjqLCp3JycnJycnJycnKQcWNvJqYaqcePGePzxx/Htt99i2LBhqFevXrVc56ijjsKoUaOwYsUKTJ06FSeddFKF4snKysKYMWMwa9Ys9OjRo8rSd+ihh+LZZ5/FjBkz0Lx58yqLt7aqZcuW+Oyzz3DVVVft76RUq9q2bYs5c+bgwQcfRP369ass3rPPPhtfffUVbrnlllrxIuHYY4/FrFmzMHny5CqtV6SsrCxceOGFePfdd7F69Wr84Q9/QKtWrar8OrVNvXv3xg8//IDHHnsMXbt2rZZrcM5x5ZVXYsmSJRg8eHC1lUfOOcaMGYN///vfOOKII6okzi5dumDOnDkYNmxYlcTn5OTk5OTk5OTk5OTk5OTk5OTk5OTk5OTk5OTk5OTk5FTdOvLIIzMCx86cORODBw/Gr3/963LFv+Hjm1D0w8cVTV7NlQ0qthQvKUzwGi/amCayxMXDqf0yyy8tCGWJ58FQ5gsMfWIlCndXDmRVEVUZvKmqoFcApk+fjpfffRm0MBa02FXlp4EP0OJq6AWi0o3WtRIITiPhlBs3kAEVN2A9EU5wAVocK29QL4JlwednEzQCJSMiPzLKoihPB+HawlNOOQV9+/bNyO+8efPwxhtvVHOKnJycnA5cTZgwIa2f7OzsfZCS/a8JEybggQceQNOmTcsddsqUKejduzdatWqFzZs3a/dvvvkGffv2RY8ePdC/f3+MGTMGe/furcpk10jN/Hhmglvv3DoZIJeSyOIypEIDGYs7CnbLAn7t7xzK/AOAsjIs+u212Pb55xVNba3UvPVf4JuNX1owLgLV2EAwAiIpMAw3YBhuA2igIGDKPidYi0HKMGOba9i2xCyBhexxlb5oexywSYblsceTroEQwHnnnodGjRqlzbO9QuA/e/dEnsukrIeRZMnO090G4NoIlnmE/BrElakPQBCSTcfMcmehY4KkewwWZJtGWAZuTfBretI2uJqzRNg2AbBt8Lb9sRBakQDtcHxBHBfBuM25SKA2Q+A+mDpn3/+/dhdF8g/PyM0N5GuoVCY8D/sEuQ0vqJq1lsd3Px4LFy6UcaeZr7ju+uvQoEEDNGrUCC1btsRxxx2Hd6a+A9+PQsRnru/XfK+GxyIE27HgkuEMSjLOFZX4FxFZopOGbEM3/AQdYrYfTfsKzZ1EZLGDazvtK+3YsQPt2rXHkiVL0vpdvmw5fnPlb7B37150bN8RGzekm/uMVllZGc7rfV5CT2v3x6Z6m77bbiGXfLMEH3zwAS699NJKg/wBYNKkSRg6dGjKerNm+fcYdMo12LNzj4TMadgpAMGwatkqlJWUaXdlZFhQVDMnSYBHDQ4nG0nDS839a6YloDcEBBgaNGiAhcv/h+N7HF+ue43H47j4oovxyMOPBE8E+pWwRVFhi7vWqEIgtlCbHvjLguw46lcScpKF2+swWFKGDW4isx8kBHb/K3oz1Tq/+EXVXaakBKUrvsXuF1/CpksGYNOF/VC2Kggm9A47DE1efRWxVuUDyydTnVgdCF/CBH3h6z7bFwK+r+DZvoILavCnUP4JGmjcCLgN25YIwLftOOQxY4mQbU1TjMqncFliieWwOqTHb+WR/Z4nTdCotibBjan3LQoiWbdO3YQwUdq9c3cAyG2/ywnfV6p0mA0fbNAqJGzWV/4E9KYKnHM96DIhVN9B/Rs315BjZYKxGvCrtbWUHsfa0FcCfAIS+Knvj/5psLcekZuxNifgNo1uFKCb0Xsv0y85qHbV6YILLsjY7571c7F7zfvVmBqlqOYjANcWGeQ/S/KdLmAP4tQg2pQS5R7u81jgoy3FAFzbg94AOQTXloBrrv+GZwdkOfVgwNcKnM0kMDsRtG3NWDC19ZYF3A7+VXEpOLKZreCAUHHxGCR8W7YXu5a+g3Vv34g9a79ImstNmjfBg88+gLEvjEWrww+XYF8mgcdmAzoJAQ6864bZbFoIKECuAufTBlGMQwgh49HdmK/GuRRGYXPtDaeoL+OQUF7IfjQOX8J8IftGAvYKtZGFPWI3G1cQkFtd3/cBpmDf6sMYC4zaDbiXypk5Y0ocUyFC7/OpTRIABAGiae4luJkOIDc8sTc1sDchYKo95grELKHMMqyngNke59rNxK0+nJ6XjNtshkBzpaYfoTvhnkRfM85lsaJaZc+PeqofoM3EBTPPmxn/NCfKIfOCpkgFZFoEBzwF+uZqgxPGuU6LBw+Mc8QsCDf1UdQnMt9OlwfPy4InpJ+sWA5iLCbzjSDaTMK1PQJqK8C2ZwGvi3ZV3YbzJSUluHPInXh38jS5UQWB0xVQ26Pny83zKispxaDLrsaLE1+s1LVffvFlDBwwEGXxMqtdDI+ZQ3ZJCErdOLcxcmO5iPs+4n5cQbV9VcckbDvux+GDzpta7Qu1tYygY2PR0jFAAG7LurXqpvQBy51O0Zfw2EvoO01pz7opLicnJycnJyenCouJGvbGcN68eQnw0Cbcw5fND91PKXKqieqw7kcUhYrukiVL0LFjxXb9rQ0qKirCO++8gzfeeAPvv/8+tm5NvttaKnHOcfzxx+Pcc8/F+eefj65du1b5pKoQAu+99x7GjRuH9957D/GIneXT6bjjjsO1116Lq666CnXqZLaDZjo9+uijeO2115Ke/+CDD5CTk1Ml1wKA2267DbNnz44817x5c7z++uuVin/+/Pl4+OGH8dZbb6GoqCijMM2aNcNJJ52ESy+9FAMGDEg4P2LECMybNy8y7OGHH44XX6zc5EZFtH37djz99NOYMGECli9fXu7wubm5OP/88zF06FCcfPLJVZaua665BsuWLYs816FDh4x+IF1ezZ8/Hy+99BLeeeedpNdOp2bNmuGMM87AL3/5S/Tp0wcNGzas4lRWnRYuXIhjjjkm8lyLFi3www8/7JN0LF++HG+//TZmzJiBWbNmZVzfotSsWTMMHDgQN9xwA9q2bVuFqUyvvXv34rnnnsO4ceOwaNGicoc/8cQTMWzYMFxyySXwqmB364oqNzcXxcXFkefWrVvnNmFwcnJycnJycnJycnJycnJycnJycnJycnJycnJycnJyitRHH32EM888M62/q6++Gk899RRuuukmTJ48GevWrQMgNyM/++yzMXbs2EiACc8uwOEXTkdOo5r6O8ZUPxdOsVgrAoL03QvHoKxofcB7kxNGoVG3IVZgexEnuZlFnaCFaOSu4/chbP8KymAfC1rKKnzlPw4IgZ93zsdzN3cE30frzMv9E+wMAFiV1apVq9CzZ090/eWx6D/8QrmAUy1yNAAcphcdm8WrHmI8JhdIMk8v2KTvMRYLfufqmHG5yFLFRQst9cJRguvQsle1kNaG6/AAnEEtioyAdlMmhkEFEEG4QABGoKlelv9yyk5HbVNRUREaN26cEXy0Xr162LJlC2Kx2D5ImZOTk9OBo1tvvRUPPvhgWn/78rfPNUVTp07NaHObKNWrVw8TJ07EXXfdhcWLFyf116VLF3Ts2BGnn346zj//fBx6aM1ee5bOfrQhCx5P/L32wLw8/KV+w0CIxDgSvwv6zwLepbDU4etjYVviGv8C9d233MkyV3wtadXn56Pbiy+iQY+eKe/7QNCCDfPx2Y+zLGAZ1/AXsncJGCNBYJ4GT3rKBje2uLLLyR5nxjYnmz3GshSYxtP2fJXZ45xAYkF7XAJ5CD4DbYcL38CmbHjYo2MfxciRI9PmXa+cHLzcODmMP4pLJyKOkx3ZLuG/dCDCbgiMQq2PSDgXrheAqRvhj69CC0DBWUy8dtrs9PgQSdNWHgXRNLZbcrh1GPlFAH0AhMcL+A2DxcsA9FRzKra6ZWdhUuNmgetRmMg0swg39fdPhYV4dveulPeeibKzs/G/hf9Du3btjKOVyUVFRejVqxf+97//VfpaUXr9jdfxq/NNn6n7i9CY1iQtAlaKRD+ZKhnUT6Q5r8MTBVEFktAv65wI+80sHRWB29bW8btT5ST0XGNyFZcUo3279li7du2+SVRI78+cgRN6nQgogJcBzyqwni+BfELNfcpjH/O+mI8Le1+o4zn77LPx+uuvo169im0uMHbsWIwcObJca77fWf429hYV49E7H8WSBUuwZeNWCF8gOycb73z9NvIL8rUdY9sznrJRNJjNtoFg4HpMbSYCDdw2m4hEzRv+euBvMPm1yeW+9+uuuw7jxo+TB4G+pfJtjw5bw9qgZOMPu4+wZ1UDmzskqVQ2AFs5mHGG6g4CGzao874fHGH4GiSnIM/a3UdeVj5yY7nlv+Eq0t6PZmLzFVcmuOf06oWmr79aqbi33TISRW9PBeJxiCRrZEl1LzgfDe77E3gGG9ZkqtJ4CV5f/poGJdpjDq4AjpyF3gtwOQ7xCPRo120Fm/R03aZ6bd5FcK7qOKw6zUy91nWcW8eB+X6ql8w4WO8EghBoJA4WUP56bQOSgUq+C6I0pVBUfUtwE3KzgJzs9ByMb7/7Foe3PlwGC1Lvk6Yx6nrJ2gFp36mMZlHtQmK8whBr9SYtGhSrYZXCvD5UYTWYnb7reQ0RCa8OXJ/SqYCtVm+igxA8nMomuR8IUO2agJGi579ixQp07JD5+3Mvpz7aDloBgCfWp8SLJFdGWRgRQeD5sSR5GTUDF/WdxkrWqF+Xa0C+BwfM+3F1bL8f1+/GhXK3jhFX0dmzdEL58dVlfXUPcSstPlUmCGsmkNIjAmmGTnP62QgGDSy22mUNMmYcEAIlW1Zi6+d/R8mWb5PHxBguGXQxht5xI/Lr1dN1U28azbj8TYDges4LAhas2aRJQpsVGFmBqiktNJzVW7rQI+Pyvg3c3KRLCFh1XmV7lH0Z4UZZI4QItR0KIK2uKZOnEwKmYNum/TDzcbqIUv8ohGx3BQxIWnmQbS7opuHr9tTMQ2hLjtpQsu9UWCasOQCVZsqmyL4j6D3UBtI9+LrNJVcfUM8YYJxBCBOOqeqlky1UKGalh/KLm0TY7bjMTznDwgQQRzxgDUMAceHLtCiAuvDjuqz5qk76VEeVTavB6UzAL4vLY/gQqnAR8LlOrC5izLMsZ/O/7uvou9XfDjhrAJYtiuYuNTu0GY7pdjRatG6Bunl5KC0pwcZ1m7D4m8VYuWxlZBhA8lvemzMNrdq0JqtN/s+obJrfbtxy40i89MJLkfF0Pa4rzu93Pjp37oy8vDwUbt+OefPm47WXXkv6fmzEzSNw/9/uT+hX5ZMK9a0RdWrZ1qX4btu30j7lZo6cQOQ0z06/h/EUKDwW+K2Msm9Dv6uR9oFpY8x4VeWLZdPSOwFqLnS7Z99H8AYibdrA/ZI/kuW/oqrNv31xcnJycnJyckqnPz51rgNrO9VOHYxgbVu+72Px4sWYP38+Fi9ejNWrV2PdunXYvn079u7dCyEEsrKykJeXh4YNG6Jly5Zo27YtunfvjhNPPBH169ffZ2ndunUr/vOf/2DWrFlYuHAhvvvuO2zcuFGDabOzs9GoUSO0bt0anTp1woknnoizzz4bRx555D5LY23Xnj178Nlnn+HLL7/EmjVrsG3bNpSWlqJOnTpo3Lixfv7HHnssWrZsWWsHuUIILFq0CB9++CG++OILLF26FGvXrtX3CwD5+fk45JBDcNRRR+HYY4/FqaeeijPOOAP5+fn7OfVVr/Xr12Pu3LlYuHAhVq1ahfXr12Pbtm3Ys2cP4vG4bgOaNm2KNm3a4JhjjkHPnj3Rrl27WlMGagpY21ZpaSm++eYbLFiwAIsWLcKKFSuwdu1abNq0SbfBAOB5Hho0aICWLVuiXbt26N69O04//XT06NFjv0KpAVmXFi5ciBkzZuDzzz/H0qVL8cMPP2D79u0QQsDzPDRs2BCtWrVC586d0atXL5x77rk1pl12YG0nJycnJycnJycnJycnJycnJycnJycnJycnJycnJyenikgIga5du+Kbb75J6S8nJwdr165F06ZNIYTA999/DwBo3bo1APl7rbPOOgtz5sxJCJuV3xKH9/8PYnWbVf0NVFqpfi6c5Jy1OM3+ufHK59ohXrw94LXBz65Gs5+PjghsreQMLBo21xV68W5gubwJoxYJ68W/AORCYQvhJ3xAxPHrs5rhDwPbpLjXyivjn15H/UyrGn+1vWPHDpx88slYtGgRzrryDFx0Uz+1cJjDYwyMc3DBgwsEOYcHtWhQgTMkSCOm4dsxHkuAa9N5j8WsuDx4IFigAgkqaA6zFhkSUEMuNoS91NDACyJgBQGQH2VxCKxdHYsMa/viwieffBKDBw/OyO+gQYPw7LPPVnOKnJycnA4Mbdy4EaeddhqWLl2akf++ffvi7bffruZU1SyNGzcOQ4YMSe+xCpWTk4OBAwdi3LhxyM3dfyC2ZMoUrL1g/oKEtXUAcH+DhhhQNy8hVPKjoDWuzfCQv5Clbn1E6Ni42eBg+h5X5+NCb38D5NVF12efR+NTT01577VZX6z7DPPWfRGAahMgkgGhjW4Ium3D6Dg4JLjD4x64Dbgj21uDQYzNzgPQShMnV9eW1/IU4DtojxM4TAM/AH1cEXs84ZjJtW85WemhbwCw5rCWKc+HuCmRbiLgkljXwmVfD0k1QCm6/kTVgfC5MFzbvoYfEZfGVIWua+OrkqY5Ih3ppGEuCOYZs45ZEr+yzJgwBNQmiDYhnmw38n7Nli34sqQkIT23FNTDNfkF2m/ydAQTHOUPAP5SuAPP7t6JzBGx0TrjjDPwwYcfyAMrY9euXYtjjz0WhYWFlbxCtFod3gorV0m4kYY/hdIgD40DCx2nUqSvQL1NHtYGf4XdQolJjE+Nw/UQ3WovHFy7dmvNmjW47rrrsHz5ckyaNAknnXTS/k6SqQ9JqkVZWRmaN2+OrVu37rtEhXTMscdg9txZxr5Sc6G+IPCar6DaUN/j8IXAjVcPwZTXpwTiatu2LSZNmoQTTjgh4+tv374dN9xwA156KRqAVlF1P7k7/v7qY8qGibJnrLlDDdMm+4SDc6bnLxPsFOUHQOAcGPCHu/+AB8Y8UO70nnXWWfj39H+DWxuJhHUwgbVD06eRfvRJ+z2BAvuxwHEwrA3WNmUeGh6vxxa+ABiBtmVdyM8uQI6XmR1Z1RIlJdhwzi9QtiIR9NnkX5OQe/pplYp/69BhKHrjzaTneZMmyOt3IepeeimyOnao1LWS6eXFk8wmPxqkbUHxuQcPCrLNY4gp9xin8YeB6BO4kMHTsHwD1OYGmq/qcxBCaL0bYJYFmjAWCYxAkkIIqxOsDZTjvVBkhEhruEfCtW3bEMDevXuRXzc9L+Hr/32NTp07JbtQudKQyp0xJncMYsyq46aN0O0GrHPSu6z/alBmNgALviMkAHfw+lb7Emp7gmlDRDlh+pxdAmE97+hxMfmBiSM0Lq5pUG2gkmW2imQ/u0suvgSTJ2e+MUa99hfh0DOfjH7XGrxIcmWcjeFIrMKlBqbJ8zPZTJv9nRoBy68FjU/cfDoM1/ZBm7LIsL4Jq9+TB8+ZGYZ48HoJAG7ro+uiPbNhp5eOkrQJptDDagDkd/X+V5QWofDrSdixZEryCgygXed2uOehUTimm+SMyLk19R5ZgZ4554CQ9iTVdyYYuMet5DMLrA9d3+Ucl5Cb1/GYgW6r+1BWOXxfIA4fwvcDkxLmXs08mGma7F4rOMA382Y01pbuxvY1sx5MCIDThnaAEBK2rfPUeiJ0JZ3dxnBDcL4MEL60xSSoWtpzvnUPjNOMgzBtO11Bb44gQPOEdmoEBISdNOseA/10KJz2q7p5e+6AnkfArzDZTht26z4mFCcBycGgoMh2H4RgH6Rg2AluQsBnsk758bhuInydfz58xHXe0D9fyDrnW/lpbGGBgpx62hbWrYOuq4k2O/m5+MxLsGzhMn2Ph7c5HBdefgF6//IstD7qCL15UaD/YgzfLf8OD/3xYXwA1vc6AAAgAElEQVT43oeI0oWXXoBHnnoEcjwGPWcs57Xl8btvvYtrr/htQtj69evjsScfw68u+FVwgyR1/ZLiEvz5j3/Gww8+EnntDz/+ECeffLJ+ZvK6ob7Verh2PdtRvAOf/vBxaPNJT/8ORm9Y6cX0ODUM3Pai5tb1nL5pN5iyd2WuqPujuXXV1pl0W/aHVS/t//X9ZPqbl9C9V0S1/bcvTk5OTk5OTk6p5MDaTrVWBztY+0CQEHLX5P0NmHU6MBSPx+XEhBvAH1CqiWDtdKrNbRulvabXJQfWdnJycnJycnJycnJycnJycnJycnJycnJycnJycnJycqqonn32WVxzzTVp/d133324++67k57ftGkTevXqhZUrVyacy23aDa3OnwqeVbdSaa16pfq5cJJzocVa9JPj7yZ1Q9mu4G93GnW/FU16jAwFtmkBEQuLhUGMmYXDtJAYMAgy31oITIs4aRFxHAas7QMow+2XtMLv/i81mK0iSvuT68os7o70nnmA4uJinHfueZg5cyYA4KwrzsDFt1wEphf1hYDaYODc08cS1qfgGZ76riF+XIMzOFMADXgSpM2sxYbcwAEZI1AOLXTmepEeg/0dgcWGjMDasGAEDKFlhkFgQSIcgU4G8/1gBWsDQIcOHbB8+fK0/hhjWLZsGdq1a7cPUuXk5ORUe+X7Plq0aIH169dnHGbOnDk48cQTqzFVNU9XXXUVJk6cuF+unZ2djVdffRXnn3/+frl+MmUK1h5z/xjceeedCecXHdoC+RaklEIlxpP4XfGqkmJ+/ND3IM4qYJlrN4Pvsb8TWFt+9wGIrBh+NvZRHNavf/SN11IJITBz7UdYumURAAJAKlgc5CYy0g42NjHBtckWZ+CIKdCHBHvENNRDbnhjAbYDm+AQ8MPA7Aj+wTTcjhkAiAJ78JA9riEnhPmwoScW8IYpKFKCLY4g5ET4NngK6NSxE76NgBKGNbZhI1xYp2JjaJurUtVwbdtf+AOrHpj6YEIH60wwbrv+mNgUyCgQPoyQS34vycRCf6O/s4A/WRbssOY8jwhPH265v7q7CPfvSARRZzGG95oegsM8LxDWlr5GaHgXdS/k4gNYU1aGOcXFWFZWimOzszBz715M3bMnwXcy5eXlYeeunQmZetppp+GTTz7JOJ7yyPM8zPpsFrp16yYd7GkURM0L2McsAbaYVOFoMgiTALhCIrwnFczHBmwjAgwUGGenACSlu07y69fucXxN1Ny5c3HDDTdg/vz5AZvm9NNPx+TJk9GoUaP9lrZUYO2FCxfipJNOwq5du/ZtoiL03D+fRf9LLgIUZA0WdE1AruvzYWBrvu+jS9uu2Lxxc0Jcnufhqquuwp133okjjzwy6TX37NmDCRMm4L777sPGjRur5b4e/udD+HnvU/Sme2bjDwtWBqbtFA3YJkBiAng3Mztl4nMTccN1N8D3/TQpDKpDxw6Yv2A+cnNzq6S9CYSvYW1PVYO1dXzqu8YuRvZd6huBtZWxZcMEhUojQeUJPFgvux6yveyK3XQltWPM37DjsccT3HN+/nM0felfVgdXMaUFazdsiDrnnI3cc85B7llngmVlVep6UXp1yUuIC19trMkVOFvO/UvoIM35y802aeNNgmrTewSuwjEweMwDY+YvZ9LW46FxibQxzcY+BrhYDrA2fYt4J5AMQlgVYG1ShdE8yYcpJu4kJ8n94v4X4803k5cf0pZtW1CvXr1gWlNV+EzTYEcXsOWE1UYoG5WH8oraEWoLYNoQgCnQa7gNseHbdA372vbILKjgCMd8s6G29vspOpcI1U7/jqomQrWBSpTVKlT42ZxyyimYMztx4+ooebmN0Paq5dCU9OQXSa5yZWVwrCWdRORh8rCpRvB0H5bflHBt5TcA1waEPcsghHVMgG1ov+FZO2GF0/XKmp2ImvkwVT9yRsVS4kwBbc9GA/yiNXOwde44xHcn2rak3NxcXH/bdbjyuisQi8UAGJsx8G4ZXANtmUoKVxs6B9Ng6lSWl4VcnoPsWC6yvCzZv7HMeCC+8FHql8pPvBQl8WLERTxhLBtoJ3XbAN3umQRarRTBwmGi022LGvILuxpIyra2jak9pTgFKNupTRLm2n6wnaWzTLfdLHhP4c0SfMoPYa4oTDyBpleNdew2jTFmfg5iteV2Sy3o3kzUlj+ZPsGpWDFThNU1dclTGeczX98T1226UOMupu/dh6/acXlRn/LF9+EzZa8KCTn34zI83aOvzsm+L464CJ1T/3wICF/6yYplIderE+r3YNVLFmwbrOfS74yLsGzhMhzV4SgMu2Mozjr3TL1xEOWJHk/pMZXOIvz1rr/i+ScnIqzs7Gx8vfor5Ofnq6dBm6LIula8dy96HXsS1v20LhAuLy8P//7w3zi2y7EAwjaedXUGPD72cdx+6+0J1z7uuOMw+/PZCRsgpYNq0/f3V09HSVmxnnMPb15J9qwN3o5ZfuxNMMO/q5FtjzW/DusdQGjDGP2NW/fOgum1bQqqtOWxa23/FdGB8NsXJycnJycnJ6dk+uNT5wbeVzs5OTntMzHGaiV41qlmyvM8N3h3qhGqzW0bpd3VJScnJycnJycnJycnJycnJycnJycnJycnJycnJycnJ6cDVZdffjmaNGmS1t+4ceNQUlKS9HzTpk0xbdq0SGDM3k1fYt0HvwNEvFJp3bcq3+9Fynb/lODm70kHZglfw6yAEwEvweXpxgPTn8A5ayGedOIY89r3ePnjzEGXmWhfQbVtmE6mKovHcekll2qoNiXILDLmCkxj/eOetSjQM+A8vdiSQBcS+idDcUIC6sWDnKA3tIjQyg578SAtvA7jKBIWCaqFsiY94afOYLyy4EJD+3dP9lcWXBzIyvmvnNWjRmrq1KkZ/S5MCIG+ffvugxQ5OTk51W717du3XFDtBg0aHHRQbUBuRrO/VFJSgn79+uGVV17Zb2mIlLZZk52WJ2fPmZ1w7uisbORX4HfeLHSQLAqW5HvYjUV8OOxbY+AsCN/1S0vx9ZAbsez+0akoRLVKe8v2Yuq3bwWg2oiEajMNjuSMg3MGZgGBOOMKnmNsbM8GTtob48CAuc11yGblGuhBdrm5DjSgR1vojCWUBb3JjeHaKPcg1COg0OMM25z33XdfRvn5xK6daf0kK/0MNmMkeBQOxaL+WgfhEKnKvTXa0R9Pu5o6wEOfRDcz9vAY4DHJMfKYPOepD9efYHjP+qRyY6Hr8Yg4Pchrc10MgrgXeyEyQ/BeTF7JOCfsjgbYjsgvSAnV1sWPGZSX7S+xHJj8PjIWw+V5efhj/Qbok1sH08oB1QaA3bt3w48nwlmrC6rdqXMnfL3wawnVDtU7e17AQo9qLxo6yAIOCQw0LZZmviEifNiJZnCi0xa8FmA19wwKbiXHnJRuCVINgupMckTK40xUE0CCB4pmzJiBtm3bomfPnpg3b15C3s6cOROHHHIIRo4cWW7AcZUrVJbmz5+Pbt261QioNgAMuvJqjH98PObM+kzxzZjpf2GBx5hsWQu3F0ZCtQEgHo9jwoQJaNeuHUbcNgJLv1+CKVOm4JNPPsGMGTPw5JNP4oorrsChhx6KoUOHVhtUGwDuHjwKvu/Dgw0eY0EQGYydwpndj7IIO4VsVtM4Rtkpvxn0G/x7+jRklRM8vGzpMrRp3QYbN1RfntRkZdKmJmvb9XkCKKYAdyecErD6DxVp2BML/NnnKv7sc+z4+7gEd5aTg4aj/5J8MFWF8rdtw+5XXsWWa67F+h49sevZ54B41b5r4pxrwDmEwq5acFfqozUEUsEiCShp2yEadowQaF27w/T7ulyYMECoHCUZmJbLFoh4TBWxJZJGH3rfkLGiwIjhuC37O+weL4tj+vTpaS+TlZWFegX19LsT/aF/TMEeWfSHEyAyFI4j6B4QV2MGzgAm5F+h2nj1144Lqh8QAG0DhfBmrTSy4Pqa0t3jUeBcnvAJ9616I6zA/fJALHqEZ/VTpusxIyR99RoM1a6p+vTTT3HzzTdn5DerXmvraF/kS8Q16HmI4GHysEkaMT1wC/llpvSZyLlV5hjAuPyAyivVEWs+CXJGAiBGBLfC0cwAzS54+hxjHhjzABZT/mLq45m/NN+k/JpPLPV3MBkH8xAv2oZNH92HTTP/mBKqffKZJ+OtWZNx9Y1XITsrW27aosC3nDZ4li2BntugbOVM90I6TxljqBOri0Z1GqNFQUsclt8Cjeo2QX52PnK8nIyh2jJ+jhwvB/lZ+WiY2xCH5DXHIXnNUT+3AbK9bAlmFj58+Lrf1H99wp8z+L4Bmgvh677SFzKc3pBEgZ4FI4AzZAwMsvXUEyXCtF0QEMy0adSnUztJRGurFZMlSuUdp7acWdHbgGQVebCvgHmfb/cZIjwWkPHQ5ggaOkztrVUXOOOwTAn5EfIehCreNANLExaMAVyoPgLW/BUXZl4Wqo+ySglXeQgmdD5QrYoxmWfMYxrYzVXfBcY0gFn+loLJeVgBCPo9Bc0Lq3uCkHlI/VEWyzabK3KzkTltXsKZ3LBEb5ROm5zwGHJzcnHz3Tdhysdv4Rd9f4FYLEuGCWzYaDYxonEaZx48z8Ndf74TbTu0TSjnJSUl+GruVyqUNTet5rVfeuHlBKg2ANz/8P04tsuxaj483KsG+9bhI4ZjwOUDEuJYsGABPvrwI1UyQ32r1ZwG+mHre9O6zXT984WPuB+HgK/rm66b1uYEvtrUx7gKawsC2x4GdPtC81rkLkw9C/zmSTHRhfkSkgj8KZcObFPBycnJycnJyanSiu3vBGSizX4cj+3csb+T4VSDVORebDs5OTk5OTk5OTk5OTk5OTk5OTk5OTk5OTk5OTk5OTk5OTk5OTk5OZVDubm5uO666/CXv/wlpb/169fjtddew8CBA5P6ad++PaZMmYKzzjorAcK9a9U0bJw9Cs1O/muVpHu/yV7na0skQnK83DBknAIni8S406I3A1AIhWERkA1agCeYXvwo9KJMhrsmfgvGgEtPbZ7qDveNMvjJa0XBDqVxH78eeg+mTp2acE1afCpzl5uFrnoRp7XAVcP7DKiPa1i2AQ6AwjBoyI+RDUeAPkcLb5lJWgDUpk6bBdC2x6iFgemyKsniyoNZ7du3x5VXXokXXnghrd9ly5bhH//4B37729/ug5Q5OTk51T6tXLkS06ZNK1eYQYMGVVNqarZyc3P36/V938cVV1yB/v37IxarFcvnAEib+LM5nyW4Dy0o0N+D1nIyeztoTmlfIWZZlAXOrGMWEb+w3MLhOCSYzT4WkPb8yrFjsf3rr9H17+OQ07hxZJprgzbu3oAZq/6NnWW7AoAvZtvYzNjZGqRC0BkQDIhryIyGzagP2eca+MWDIBobqi3tdkh3Beq27W8D6dQ4GnlCQIObAlZzhB1uykJQAegXgaY402O7/v37IysrC6WlpSnzdFlpKXb5PvI5T+kv/ejSwIPMmegaEzlilYwd+3Yi64YPUwOYVRd8mDLv6xGqdKd4hBWfl+DGrGuJwKMyDBYWSF+mYhHfGd1zyKd9Pvydjnnor/wuw/5YVoZNEQDILtnZGJRfEIgnnEZKU6p0J3Oxn9PE3btREQTl1q1b9YZsjz/+OIYPH16BWKLV+ojWKC4uRssWLXHTLTfhoosvChYMBOcGEuHS4S9QHKkkpcFyDoNP7eOk8D5hlwZIgJV1TrDo6zLyaE3lMEbATTP/Q4Ak/T3h8iJ4/dBxJkoWt1PmuvXWW/Hggw+m9VdWVoaHHnoIzzzzDJ5//nlccMEF+yB1qbV582aceuqpiFcxkDZKI24egbEPj83I7+0jbwcAZGdno9dJvTB2/CM4os0R8qQC1hGg9rmnn08bn+/76NSjI35zxVX44pMvKpT+yqpoVxFuHfR7PD7pMT23KO2akB3CLNApN8A10HmrtzGzi1bNV/OHzLJfTjvjNCz4egFOOuEk7NyZfqMO0qZNm9D2qLb49NNP0aVrF32tg1fJxxQVjoJBExGFn2QQAhiAJMEfhdA26r5UfOMmbB18AxCxQUD9e0Yh1qZNlVwnu0sXiOJiddE4/MIdiP/4A8rW/pDwDiS+aTO2j7oHe6bPQOOnnwSvX79K0iClYIHMgAF94YMzD74QYJIMKTGDzLPsDctWERJESXYBjTcZI/AgU692hG4LkqbG6rMzevphI3E/YEcYYwk2Vlpl6D04ppEafP1gFBUVpQ17WIvDMk9DkvREXT+puxl4Ar7Q+SKbAKFA7iIQB4UjSKsuN4KZcVBo/EN9ihDUFyjMZYpnYICcwS2CwmXNhrrqY3VR22cA5umg2hXWAw8+gJkfz8SC+QtS+ivZtiLksi8qe8Q1qEzbY5vIZETNMtAzjXr5qf5SHYAacwlAjq7lTIKZr+AmvOCqNnI1icHAhNB1RtYPH0Iw06cKM/tg6qGv7E5KgKpXamYjOJGY2A9Ei+oDA5iPnUvewrYFz0KUJd/4qnHTRrj9r7fjF33PBvc82HWO3k1zQPUr0l7WMGdyYzI/GIBsno2CnALkZeeXC55dXnnMQ15WHvKy8uALH7tLd2NXyU6UiTLdNgVaEatdo35PtpcC1Izo/hPQv4GQz8aHp4DTZCsJn2wmHwZcbSa1qEzR2EJSt6m8kDfV9nJZsD3GpB3AGYSv5nwYrJ+GyPvhzNyHD4mSDjZz6k5V+YuqGXRNbT8E8pbrzTzATL3jwlyH6dk2lcvEDvdUPpBZCQA8+DwEfWfKE90XOARTdc/3wRgQF/KvDMTAhZWvjAE+kyFVP8aZnBOUfaIskz6EBk7HRRwMDFleFgh4zhjNuTAZt1X3hJD3Rv0qA8Nzk59FfkG+zi+qD3ZTwywHzrmVUwxeVgxXXnMl7r3tXoS15rs1OO1Ma36b+kch8MKExN8ZtG3XFpdfcZn5rQes35KoYzDtCjBgzN/ux1tvvIW9e/cG4vrHU/9A7969zT3ZTaf1/MLfAaBpnaZYU7hKhQWEkGWZMwnVlvVJbi7j69TIMiB8H+BMt5DS/uV6fKJtDspVK100V2U2mYGya1iivQoKE6oulr2cbO4sHMjNdzk5OTk5OTk5JVet+WXQAw6s7eTk5OTk5OTk5OTk5OTk5OTk5OTk5OTk5OTk5OTk5OTk5OTk5OTk5ORUCd1www0YM2YMysrKUvobO3YsLr/88pQLkk455RRMnDgRl112WcK5bd88iax6R6DhMb+rdJr3u2htL2PY+uXjkV6yG3dGZouaLT9qgaBeNKlXI4cXH9OKyXAc9Jdbx2rhKBjufH4FdhaV4tr/a1WBm069ID/hliIjSBF3ORd/R/nfU1yKax98C+98+ElkGE4LHmEBbQC5eDIA9FPLGrmC+UnsNuTia4IAysWFngUDpMWUXH0SADjq+YYBOXpRpYYXsISFnrreKXe9wFVJh7X/ZpClBzMgZ8KECXjzzTczggzdfPPNDqzt5OTklER33HFHufy3b98eDz/8cDWlpmbr5z//Od544439moaysjKMHz8ew4YN26/pKI9WfrsSmzdvTnA/Lis74zhCHI2glU6cjQjbKQw4EYg2sSKs9dA1mYaJ0PY3gDTpN3/0ET4+8wx0efhhHHJW74zvqSZICIH5G+Zh/vq5EPAlrodxA7WGgWmDbGhG9rba6AYGmq3Q2WrTGwJtm01wOPOC/m0Yt4UqgbV5DkBwY2N3G8iMDdhG0B5X38KgEwoZLgdhuEnYHic4EOccffr0wZtvvpk2f7usX4cVh7VAarR28lGnXWYN8C1cooNH4b90MgqubR/bAHlh5RC3/HhgCsAtAu7htIZTZ9wN7AcKsgTbj83gSjIWYnbC9Xgr5CfkYpcaEo/4HkLTBcI9tTt6zPFog0awt2cK82VYyDGcjnDK7W/hZ/XXHYVJQyZTvXr10KRJE2zevBnnnHMOvvrqq3LHkUwTnpuAK399pTzQtGn72ZmnHjlfYD9wZs1XCPM9nH/2pVJJaNIUkHDpMMDIEIKCcej0G9gis0jcZh81oQFDNmjMwbVrpq6//no89dRT5QpTWFiI/v377xOYdVKpRmHQ1YOwZ09ygF9V6e5Rd2HUvffg/envY9GiRRmHKykpwcczP0a3zscBAIbcNAS33307cuvkqH6G4Z0330kbTywWQ/vO7fcbVJv03xn/xdrv1qJN2zZqMz6ycmw7iFmb9ZEdY9k0sNt+slfoXKgj1IcM7dq3w/KVy9G9W3f89ONPGae5qKgIPXv2xOTJk9Gn7/+zd94BVhVn//8+c+4WFlhg6ZaogEqskURFk5BijYqvGrEkMYm9kViiMZo3auya2MXCq6YZC6ixYvtJ7KgYBcXYCyrSYSlb2N078/tj6im3bKP5fPVyz5kzZ86cc6Y889ydz+zXmdtf51XUV50kvxUyxgokkeyLbPuf9L27ZCl9rLulWlqw+NjjkF+wIHWsZv+x6PWLn3fZtXodczR6HXN0KlwuX47mJ5/Eigk3ovX9OEx21QsvYNFPj8DA+yaDqqo6nQeppLM5JRRIabygIjJwbQ15tLBsCYUIHsQdgi51OhplqpSK84sB2AKk7dcQImrsmiQ8EMi0M7J68lR6a0AOGNoNZdbDPxU++ugj3H777WWdN+7gcTaBMDGYxJIXKVh3LdwxK1+x8NhAx4wDDYwyZoMZ29eONxWUW6jFArO1rRi3/txVLWySwnePonaeO5Qa+8KNjZN9jIPAM1S7W7XfvvuVBGvL1pWQLcshqsJFBYoU2i4Tpfq+EBhvh0Plw7WR2M86ZrcM0BUAnEUY+mSMN8Ik4VPSjgwy4zU3JjPQZeVgxKb1d5DtMHUFmIURnDfCXcDnQIOf7W3EHEEmgoYJtyz9AItfvBKrFr+b9aCcDvnFITj1D6egtk9vcyfC590CtY3HiwQZIL++XwHh+h2lCD1y1ehT3Rc1FTVFr9kdEiTQu7I3elf2RnNbM5atWobm1mYH5IUK2nXTdkklQWbb3Zdt5+B7UHusTUn32z/sAgaa/+vemwf8+tFz3L/rnUO6SJBre23RFyQCuLYCSXJtnS0vLnXyxcS3dYG3WCG2KFe8ayIf01xLHwig4aRcv0GkYiXReuGEa4bNXaugzzAXVVJBCF1OAFi+OCDN3zMEC7sIiozN4xd31y9FOvg1QQV+DhMi9csgJTWgWwAG6QxS1leuQBAgQRr6TuYdIHyO5hmTeccus95mr+1T6x+DzUYA17Z/o2Fzaxc7scBrgLDtN7ZFllaubHCLJPlem/DxR5/gnbffScU/5CeHIJfLuf7UXsP1r+RTseVl8JAhOOzww/DXv/w1ltajjz6KFStWoLa2Nt0OJ9rKpAbUDIBUGopOUuoyBeGg2hpgL82qiDafBFLCtJ8KFrROpCAV9Dszz13ad+jeVWB/GtuYTJkR9riD4yvXBigK7VaT2uod+rBYLBaLxWKt9yr1twYsFovFYrFYLBaLxWKxWCwWi8VisVgsFovFYrFYLBaLxWKxWCzWeqENNtgAhxxySMl4r732GqZNm1Yy3mGHHYZLL70089iCF36HJW9c2+48rhkVmrTtZ3LJtmYsmn5ZKobI9UDNRt8vkGb25OBk8vEJcOH0SzfzPUjGHstAcrmJggJSARfd/TEuuPODsmBSXaouuJ4K/ktqQX0DDjr/Ljwz81Nkvzs94dUC9hxcjyID99PQPlKkAX0U2SmNEIIc0A9KT6C1Hw0KtKDtcEqm3xfkwQIhgCAE+SUZAQ7KHc4jBIKJl5m3yGqHcrkcbrvttrLirly5EnPmzOnmHLFYLNa6qalTp5Ydt7a2tix7cn3Vj3/84zWdBQDAjTfeuKazkFYRXtJLL72UCtswijA4iookUTjBTGvcM12KZcXZd0nUlA2Lx/HHRSLMoxX1dsv8+XjlZz/Df349Hi1LlxbJwdqjRU0Lcd/7k/Ha3FegoS0iBs0WRGYBGwvVFs7u1jDJwKa2i97YhWpEFNjZwixu4+P5MDK2tYUICXib26anYUkemm0+FOxZGJT9N4ifZWOXZXYnQGIADGAcuOrq8hYXaIPCLxanofJZKlRu48MJDzvLKu3JkSYlDlIiLLkfL+fp+mDjiOCYCM4TGZ9kuK9DfkwHO8aj4BzK/oTvPzYujI0Ts/NRKr/2Cftlmfzn5VUtyNKQKMp83u6ZUUZY8O1hUBSLlyx+r7VkX7+URo4ciR122AGDBg3qUqh2LpfDoYcdqncMxFohZJB5MJX1APhDZs9AoZSyMMu0v8CmqZSGRikHSyvjo1SB+q8yrovgHBVGRjxGOkHLBw8BmQrmmRRw3CTTae9CZayO6fHHH283VNtKSoltt90Ws2fP7uJcla8FCxfgsSmPdft1Th5/Mv5w3rkgAq67oXM+4BuuvgGbDNoEl15wGQANk3v/vfdLntfW1oYfbrNbp67dVRo0eKBfMIR8f+MX4wvtStMLGd8jmfPgFu+DO2475iSQjYI06+rq8MFHH2CHHXZoV57b2tpwwAEH4PrrsheTXJ9VbBzQnvPjXUGJNtpFDvrDsC9ThfuDbpNSqD/rd2h57bXUoYptt0W/q65EypndDRK1tag5+GAMeupJ9PzZT1PHW954A8svv6JLrpWXbfq5O1vByGxKJSFVaGdouGC8l49bI7aq2jRVMm17vFgZcZBqONsjHX3ttAO6E4pMIOy5x55lxa2srMR555+nd8JXEBrMyU/SmA8M8eBXnlSeYunacDMujgNW4YCsInhOybTDNt7uhb9Jhb4JYRdxpfjHXsvvkxtLh2O2cGzl+hh7nk4keGDpe3FpreVQ7eTzWROf8PfF8PPzn5e3YMHyD/+F7EIbFFwq8sks3GV8Mt6JBT0rIADXZj75xHcy3G6HA+DAVqLwt+9EBTW+IECYb2dtmePWC+FqC4DI/DZsfEYQAEU6LkUAIhdPLxFmPzn9TeZa5kMUgYz/i0TkP9Zv1daGpa/diC8fPjTcX+oAACAASURBVL4oVHvEyOG4Y8o/cN6V56Jvnz6mbOTMb9QCEQlEbnE5xHxl2seh/QsKCpVRFYb23gBDe2+wRqDaSVXnqjG452AM6TUYlVEllJJQSpr+VZqFK+xSbD5cqjyUUpDS9MM2HHqbAEilXBoSAMgDnnXfrcHsYX/tAijeJilTZFzbp+Ceqf4bAaXbW1JBdSJjrwvD4taLcsf8SxSMBwh+AUHlfVECFqRNUARIaRbzsP2/gL6+0vmQShq7wNgGJhwKyBubRSoPnUcexm2hAKkQEQGKfD8k4BYZUwq6TCNo15Xvl0gJnQ9hehAis5ikXzhIH45sF2YWS4RP05wLIpAQqKIKvZi5LdNCP2D37AS547qsax9zRBEisxBjhMjt2zCBSF+bIleP7CLpRML5rgUJ9OzZM7P81tTUmH7J+LXNGO3F59O/WQDA97//PbgF283z8G1SvH/3vSrh0MMPTaW1atUqPPfsc+2GagNAVVSNmooaXd+sfWrqnlISEhJSSme5Wl+XVD5MVyZ/Dkzds3atq1GEIMzn1a+BZ23hhIKsZ/vMCvvTiqXFYrFYLBaLxYprrQNrb7311th993VrxXnWmtfYsWMxbNiwNZ0NFovFYrFYLBaLxWKxWCwWi8VisVgsFovFYrFYLBaLxWKxWGu5TjnllLLiXXtteUCUs846C8cee2zmsYUv/xELXjwHSraVnb+1SgFgbd6/x0PlV6Wi1I06BVFVn2KJFNgnPwnT7ScmE6PQMTtL3U+At5P83J9Hm4nbtz/5BY68+g0sbyz/HZQF8Ehm1Z1cIu0SEQrBtK1mfDgXP/rd3/HmRwtgJx9mZY7MhGMS5EF+wgNtLOBPw7XNlEw3idNPrNTgPQ/+8xO4/YRPOPBNAoBjgQexCez2Gdnpk8WfXRLC4O4wnLWeAfIrB1jwVdO4ceMwatSosuLedddd3ZwbFovFWje1tEwI8Le//W3MnTsXdXV13ZyjtVcbb7zxms4CAOC9997DGWecsc4sGvHhRx+mwlZ1AC6XxPhQ4iBR2pRNWtt2WyXilPOtYSDeWnXH7RBAKXw+aTKe3GU0Prz9Nqi2tXO81NTWhOe/eAb3vz8Zi5sWeXgQhLOf9UI1Au4/EZmFavzxSFgYCSEyQCNBESIReQClARGJAHTiwEGBfW8XuhHQMBYLqAHsewvHSCIe4gA4HmUSA1baY+TTcvHcEIwMRMrb/IVERNh4442x2WablfW8n1vVjLOXldfOFrpqGB4fS6TrUdF6khFmR5xWSch0OMYRwTl+GSN/jEpsh6Nb+wmRVyGMqJwPZaZR+HrJPIX3CsClmZX3Qi3Wl/m2zGdKicCMkX/sjHD4lxwKSgDPNDcVyEFxvfrqq5g5c2aHzi2knj174pnnnkFlZaWHaicekGceUurZeVh2AK8MIZMJeLaDBiEbwp36T4UfDw5CxrXCtDT0KkBpmnuzmU7jNoN7CkBDdscDrboHrr3aIa3ruOrr63HQQQd1Ko1Zs2Zh2LBh+Mtf/tJFuSpfUkqMGD4CUsqyzzn+hOPbfZ1f/vKXuPraq12/+J3vfrfTYMx8Po8rL7sSA2sGYtNBmyHflu9Ueqtbcz7/MgYwtT5DosAfaRcDAQDSPsmw5U/+m1r8I2j8kz7DiooKvDL9FRxwwAHtyrdSCqeeeip+9atfdeCu1y11aHEC+wpKwOHCa6SCi7Tx7jzTF1BH89lBLb/2OjRMmpwKj4YOxYC/3g7q0WO15QUAKJdDv0svQdV3vpM6tuK229H2+RedvkarzJt+Xjoopev9lQVyejvCGiT6K1hkw3zIhCOEcSfLTcb7V0FdTiqrOY2Vi8A+yfp2bYWKn1/ufx2qKp2FIxc4/Xdn/w6ffvppWUmcdtppqK6ujgeG5mI7r+0PZ1jlKvgNKBhj2jBr39rf9fRvTfF3S8F/oGDfQUj1+SLoO/y/4cjXjEko3I+PwfxxOyYW8evaIW84Vk7c+7oE1V7bNXz4cFRVVZWMt/LTx4sc7e5nR5n1xpXv1QbXDsuzCXe/ywp3nhv5O/h25DwC3hsgnC3mRvkOsp3lMbDpmI+yaUbpjxJo+vxVzHngCCx7exKgsm3xqqoqnPq/p+K+qffimzuNcr4y69siAw/W/jEAMItDK+/X0vcpIUQOg2oGY8PeG6FHbvX21+WoKleNIb2GYkDPgRAUGYCvhv1KaeG9gISChDSQX9P/ShmLrwxg23baejGtABIslecCm42Y78D0i4pUYKcjaKvNAnkGGG2h1kqZ8qji7awuahqKrW164Yo0Qaej3RWkP3kyf6+gy7UCAKEXEHN9iFIQwrxnZeDdsOXf3gS5awPm+uaxRCZvihSUUCZtnT83blDmvqV+DtLaPQbsrfISIGMLkLcpFAChhAkyi5MTQZICICAkAKE0YFtEcA/M+ooVXPkWEMhV5EBEyJGuQXYh9JgHj4TzQycXP3fQcrsv4j5jD6LX9UlY+LnybcXSxUsyy+1mwzZzPm2YZxqRwDtv/zcz/te33so8png/7cNsXxvG0r+fZfUDL77wYrxpTLSFxdSnqm/g7zJgeqnMt4ZrKyjkpXTxAOXrHkKTSXmOu61PJjy0nYHADo2F2nBXy5wyxzoFbs2OkeylU8dYLBaLxWKxWCmtdWDtHj164MEHH2S4NqtsjR07FpMnT9Z/YMBisVgsFovFYrFYLBaLxWKxWCwWi8VisVgsFovFYrFYLBaLVUQ77bQTdtlll5Lx7rvvPnz++ecl4xERJkyYgL322ivz+NI3b8acxw6HbFne7ryuXhWajKbQsvxTrPjowdSRil4bot92JwfnZk0SVon9VPLmCKWiUCzAzWwPZivHps0H85DtZGEd8MybS7DveS9jxsfLCtyjnxRXNlQ76z6KnFoImF0MOJVM//bH/oMDzrsT85asNNmIT6522ZMeaOCAfuRhfqnJlUoDuMN4bltE0HBtO+HTgvzgwTiIT5iM4wwSIL/wO/Fu/YRof2bq3kJgQZBWKZUDMfgq6JFHHikr3vTp07s5JywWi7XuSUpZFqBvn332wQsvvICamprVkKu1W5MnpwFla0JXXnklNtpoI/Tr1w/7778/5s6du6azVND0bmpKA2H36VGTeUoS2VRImda4ygjLUNyii1v9KUhVgW27H1k0CPmw1vqlePOcs/H4d7+N2fdOhmoHBLM71ZJfhdfmvYq737kD/138X8DZwNZWDmAmZuxhQSaRtZtFYHs7UJCI2egWcqLhKeTCBASiGCjFx9HGsnDvxG1b2BjF3wtRsKdU8NYMbykJrEzz6jJ2MlQIekKE4447ruxnf1dDA95tay0rbqGyG4eVFB8LUMbHHkiOOq3CCbnp8u7rSjha83WAYudlfZIYq2Kg6/Z+kveaBdlOxg/h4SHmJ3mP9v4HiSjzWV+6fFnsObrnShlh8eDMkJAPNaetDUcvWYTNv5yD61euyLz+6tbXt/o6Zn8xGzvutKPH9SQhOB7XE/MHpKDYIRDLgbOkg1sqIAUBCsMLfpA8Rxl4lyFyKQvYNPmQPh/2fnzWLMXLRyjk77DngfxDYbj22qHm5mb069cv0x5pr6SUOProo/Hoo492Qc7K03PPPYdBAwdh5cqVZZ9z6aWX4sYbb4SUeZzz+3NKxq+ursbJ40/G/932fy5MQfep8xbO60i2M9Xc1NxlaZUSEeFP/7gCf33qL51Kp19dPw9+czYQXK+hw+HtFnfM2iQwIElrw1i7J/AZwts2hfyGk++bjDPOOKPd+Z8wYQL23XffdkHZv4pKAYwz45gN+4qU346D5gIFx1UBGGdXq+GeSVj+pz+nwkVtLQbc8Q9EQ4aslnykMyDQ9w+/T4e3taHxzjs7lXSrbNUQSQcEhIF5WlxnDCeYtkdcmH2H5Ptwcw1n8yTDVWgRZIEI1311NST53XffxZ8zymiWamtrcdHFF8VA1zHgtX7Z+pNlNFolwu2vOwbJ6f8z7Xwh2XZbw1ENiNgt0hTEMxcNIdc6XO8L8iOVECya/PUp/Z8Zr1AiPABqA2Fv4kcilPgO78duxwYjibhZ+4We0VdZG2ywQck4qxaVWviom59h4vdIH0yuretOuDZRfBSvj2SM4CkctdvfWQ102y3YlgRsR4EfycC1hQVtW9i28RhQBKgkfNt/2hqWYMEzf8D8p3+Ltob5BR/nrt/bFQ+/+BCOP/V4VFVVB761CGTgvxFFDsBMiAzA2NZB6/8Celf2wca1G6NXZe+C11tb1LOiFzas3Qi9q2shkYdUeShINya3426pNPjXwn+1XyCvw2NxfH8qbd9KGigNeBCw3g7+7oHgxukg+PaZdEH27bQuWwq6DVWuoFvbPGxjhfFdkmuvFeDfmW2DhU5XSSRA0QJkfJUi8mBvgglLtP++LdaGjABBRDqO7d68w0Fvk5ImHe3vgPTtrzAeLyICSdKwbwWA7D0rDdN2fg/S++b+hOsECFACkRnj2AUcIlPHVKyPASLkYBcrB0w8c8nQ96b/JkP70oUgl65rH8y++9sN56sOfNbmmfm/ASEIEeE/r/wnVVZzFTnsvMtO7h27+gnCF5+nFy2t7lGNPn36+FaKbB7J+7HJ33nYN1ZXV2PrrbdOpTljxgy3HeuHy2jv+1T1hSIV1BNt58rAryXNAjNS+jqobVQLuzeg7cD2hT078HMhOO7KXUzK3Dj582K+vSBe8MVisVgsFovF6rxyazoDWaqpqcGDDz6Ic845B/X19Ws6O6y1WAMHDsRFF11U1op0LBaLxWKxWCwWi8VisVgsFovFYrFYLBaLxWKxWCwWi8VisVgAcMopp2DatGlF4+TzeUyYMAGXXXZZyfQqKiowadIkjBkzBjNnpif6Nnz2ND65a2cM/8U7Hc7zGhMR5j51VMaEMGDg6D+CctXlJILsGWGkJyeqYN/RlQBP3bDfPh0znTG2radaCh/fTLRVSuHzhc04+KJXMH7/YRg/djhyUTsnXHfD/OxygRFzl6zAmTc/gX/P+MRlhsxkT9maDTuyk0zdtpvYGoEsOBuRh2yD3GTW+ARVA/FTeuKrnS5LZjImgomsDniDYKo3BXtKxeMEoIQQsOKfTxlKglpQ3uTKr6qGDh1aVryvfe1r3ZwTFovFWve0ZMmSsuJdeuml3ZyTdUcHH3wwhgwZgnnzug4yeNppp+H999/HtGnTsHTp0naBMuvr6/Hwww/j0UcfxbHHHoubb765y/LVIWWYyKtWrUpFq+4gbCm0olOXM1CLJM8haYUDaZssTDfLWhcA8iauIEApD0Sxx1WQWh4KjZ98glfHn4xZf7ocI445DsMOOxwVvVc/HGd5y3K8vegtvLfkXbTmW/Q9wNvVHgZpbWINKoEDRwbAkhCiLQxcW1ioduTs7siAtyMRmW8PynbQEws0AZm0CCT8MSAODIM5Hy6XHhoTW+RGuZvy55JHNinEbWsLEIulVUYVPPPMM3HFFVdg6dKlJeMqAP9bX497BwwsnTBKl1N/rNCYNB4/ll5iuBqmYMtxxjAGcM8ufmUFC6mmgFWnYucn61XyPq1U4rvQPRXaD+8pef1k3BB9E36nw3S88/v0wbhFC1N5e6q5GW+3tWDrXKU/PzaOy75+MiT5bI5YvBDPZ7Sdq0OT752MUaNG4agjj8LOO++MCy++EEIIzJ07F0OGDvFAycTDCIHaZsM3yi4gCLfxpXKPQtlS1kn4aOYCYMqXXbufGmdLABTANN0CX4gR5gi2nJP79teBi08mrfA7K6+x85GRr2L3WiBdFtDY2IgzzjgDN910U5emq5TCQQcdhGXLlqG6uhz/Yce0cuVKHPzjg/Hkk0+267wHH3wQ+43dD4CuZRddeCEuuvBCPPnkkzjhhBNRX1+P2tpa1PWvwyZf2wQHjzsYhx52KIQQrl4o+HLbr19f3H3PXTjs0MO74S67RyQI5173v9jlB6MBBfztqb/gmH2OQ2treYtchOpfV+fskcjaTzEIqgciAoHtEezpLWt/FLdRYveRAJ5edvllGLH5CJx4wontGi889thj2H777TF9+vRuLbNrszoEOM4ys7IWTHDxzEaqg9T7+dUA1m568iksPfO3qXCqrkb/v/0VFSO37PY8FFPFNtsgN2wY2j7+OBbe/OyzqD0rne9y1dzWDIsEBEJ+svLvzL2b5OIYxjCm4L0pZQxmlTaok4ZewbAiWge7bdsntFuJU6SUGD16dNmw/z/96U8QQo82ktfPtH8KPdsiwybb7yXDgHjb4dp22wao4LmQ/Z3IVnmLSNXjImXGYLb9tz8XkvJp2ntKtS/IyrvvS8L7IzPY02MS8teO9U3+WmEfk/xNqr3gT5fOV1wLFy4sGUcZv0xxFR/rd1q2sFIymAyAFUF5LpS3rBF+8sdNFVwP7jwiYcZ8+hxrLenqE/weHqbvmmQD3DbttPdEiCC2CtJVro1XIO/EUABEmH87XpVY8e79WPLajZCtDVkPAABQN6AOv7/4bOx38H7mnqwdYH7rJri66J6OG1J6yxAECIowsGYAaip6Frze2ihBAgN6DEDPXA3mN81HPq89p3EL2I9vrRdVuHG0/SsIgiFD67MUIBVAwo5NAJVXBmStjG/QlFMokBCBLyo+ugaRaWtdw6vzbtpiIoJU0reJ+hW69p8M5NkChJ3f0RTDcLzv2k/zoi2/WJDpZxT59treqwAgFRSZcT25DECRzHTQub8dkVLfUrjYBAU+BVPGyeYTpKHn9qmSfs72VBkAl31zbt6d1DVMKQVpDkZCQCoJAQGJPHIiZzMAEemkIvI1lILXkASj23ITqtCi5C6eIARJorWlFff8cxKSOvDgA1FbWxv0e/46K5anF7HrUd3DjfNiYzf7UGzdTpQ2e3yLLbbA66+/Hkvzgw8/SN1juX1rbVWtXoTOPG+CbVKFgaqTG8srUgakTVCk/75IWbvW2MI6jilzwRPUTbQtu8o1297vpXPtfGthnx9sZvm0svxiMZ9copyzn4vFYrFYLBYrrbUSrA1ouPY111yzprPBYrFYLBZrLVRLS0tsxbly1aNHD2y55Zr9UZulNWvWLLS1tbX7PF71ncVisVgsFovFYrFYLBaLxWKxWCwWi8VisVgsVlfooIMOwoYbbog5c+YUjTdx4kSce+65qKmpKZlmbW0tpk6dinHjxmHq1Kmp422N8zH36RMxeMyfICp6dTjv3av0BGTZ1ozmhW+lYvYYujN6jdg/49xiE4TtPjLjEPTkNQdpCI74iZx2ErPQsxNJmLgSgAAorydSQphpj3obUGiTCtf86yM8/tpcXPzLbfDNEf10TjoCOghV5PRMSFWhExKT4aRUuO3ex3DB1bdi2eIFyK9qgGpugGxphFrVgPyqBv0MUvJQPUF6UrID+IEc2E8ICmB9kZvsGANsO2i2ACmAhAgmZCI4HoAF4SdRtgvkF6aLAOQXTp5VibTKeHXtAW19FSSEKPl3WFtttdVqyg2LxWKtO6qtrS0r3mWXXYY777yzm3Oz7uiee+7BbrvtVvTvhvv164f6+vqSNtnEiRNx7LHHuv1///vf+OEPf9juPEkpccstt+CNN97A888/j8rKynan0V3KAmtXwpuJxS3ttC2fhRdyYYG9HezGzolf02MMfX5CYIRPy8KDrTWuUTk6Zh4aOEGGoyLMFRSAhtmzMeMPv8fMSy7CRmP3x6YH/RiDvzsGURSlH1YXqSXfgtnLPsUHS9/H3JVf6pyQwdc46Iq3bu2dCvLwamGOihCKbe1xZ3tbsGQA1RbBYjfB+UKEi+GEtrmHUwoEtrh94jHIts+7x5jE/w2BMhq6gwAuk4CYJGxxe55LTAXxQiltf06ZMgW77rprWWOv6S2r0Kwkqs3zLUdFy3rRWOmj4R2EYLdk1sO6E9YBlREeHovX57BWZcd1eSmQ53KVzEt4HUI6rTju1H+nw+Jnbl1RibNq++Cy5ctSebh6+QrcVtdfn5HgyiTTzc55vNgdt2TxGoNqDxkyBAceeCBAwNP/ftoDppUqH6rtCoky/5tjQbiSKnZe4C5BrFRkwN7K9XUQBZDaoJ6roBQ72GEA9HGXUz6OA2zbe4qlZa4XZNSD6BiuvSb0ySefYPz48XjiiScc3K2r1dLSgvPPP7+shQs7oltuuQWnnHJKpg1VTH/7298wduzYWNm0JX6PPffARx9/iLD8xyIBvpxaW8jsH3TwQdh3333w6KNTOndjXayr/nYlnnroKcyc/ib6D+qPTTffFF/ffiS+s8e3MWDwAB2JgM232gJP/PcxXPKbS/H0I1NdG1SOWlpaUFPTU9tF1mZB4FckC0W0oG29LIkLd/9S2kYx28VslGRTcMyxx2DTTTfF2P3GtgsU/vbbb2OzzTbDzJkzMWjQoLLPYwUyBkaxfii0dSyA0Up2M1h71bSXseSEE4FEu0cVFeh/+22o2mnHbr1+uarYeusUWLv1nXcBKQFRvp0cqrG1QQMCoSGBjmQJaHggdJDjasKDBQGEnX9iH25f9+0GyK0o1s8Xk4vTkW46HKKsBX19h+HagQ488EAsX768rLhbbbUVjjn2mPZdP6Pd9Amg4LApC64NAKR8fxgLT0Ah9XjbtvfWXk5Yd+HvRALezjbXT/bFWQOdlH1o7smOQ9wVLFQbdvyTzj9DtbteS5YswcqVK0vGE1V9y0wxHJ13g8qAa4fR0nlTwXcy3G4DQeEOHHcE93t4aokvgv5tPOE1NGBYD0mG/+3devjC9j8jj7quqALjTELr4vexaNolaF7wduHnBuCQIw7Bmeedgb79+/o6aK/g2nzrHfH3LmwDIP0zqYoqMKjnEAMlXjfVo6IGG0cbY+7KuWhqa3KLWgPWBWBbWAEiBYMG1u2r0phtAultUr7QSTIsahMmTVuqpG6bKNgnASUBJUzLpwiwbS1MSbD+RAMNtqBpIYSz8fRignGfgb0PIoKSSTCw9yu4smmh2u6a8Pa/0rZJ2H4r0pByZZ8TKc0ZB2n4sXebOP+F7XfI3o8w8G9X/3zBtItB+FRs3sy7IYCkTkta4LLyXgll8q5Z+AICClIqV0tBBKEEciJn/D4qDmaWGoqulHLp2L/zSOUprJiUeH4B2Drctz3aJedejM8+/SxWNqt7VON3//s7fb3YuMyVzpSkNOXLdKyxcVw8leBZ+tANNtwgleacL+bosiN8vHJEROhV2VsD0VXelAn9tzYkLBBeeTi80mNSpUQA0DbQdLPKIlnbGPBlxoQHhkBMzsdlD+mKDaUIdlhrTOSg5TclKKtbQGI/2Y10RGyGsFgsFovFWs+17o4YWSwWi8VifWW1cOFC7LDDDu0+b/vtt+8QkJvV9dp9990xf/78NZ0NFovFYrFYLBaLxWKxWCwWi8VisVgsFovFYrFYX1FVVFRg/PjxOPvss4vGW7p0Kd57772y/1alrq4Ojz/+OMaPH4+JEyemji9//x40fvk8Bn/ncvTabN8O5X11q3nBa8iajDxolwvRvplXhSYNk5ug5sJVMCEtNpmXgo8K/g1jEJSebQ8N2jYT9pWZcEwK73zegIMvnIb/2WUwzjh4JDbsXwKcXug2S7IJ0hEyodrhrRk9/fTT+O2Zv8XMGTOLXyRDUkoHziYD4yOhcX9CRIgCmLYF9InwIwjC/ae3NXBbZ9CDAT14W8u/Cx3f7ZnJt/4m7UTc2P0Hrz32lErNhY/NHeXZgMW0fPnyklBtAPjmN7+5GnLDYrFY65YqKytRXV2N5ubmovEeeuih1ZSjdUNjxozB9OnTceqpp+LVV19FU1OTO9a3b19cdtllOP744/Hcc89hn332QUNDQyqNzTffHP/85z+x445xwNkPfvAD9OzZM/OccvTqq6+iqqoKv//973HRRRd1KI1OK2Eit7S0pKJUOChpDJNTXoKBkiaXBQarjDMKcRxU4nixbx2PEJmLWARQnIhi09UwFoIGb6umJsyedA8+nnQPXq+uxtxdvoM999wTY8aMwfDhwwvefTmSSmJJ82LMXTkXc1Z+gXkNcyGlhuqRCKFZ/mmEIBAycB9hj1DcXraL23jAtjAg7Ejb5wEo20KzI2ubQyASkY5vgJNE9koOTQkNq/T7guCg2w5o4nJsbG8K7ySA5Nhw5XZjacDFTXwnQGwpgFoCMLLzzjvjiiuuwJlnnlnWe/rmvLl4e+iGYRIllVX602Hl1aBkXbFsIqj42VmjVh9u666K3YONF6/Tvp6HIKtCue2KUQ8lvvV2UEYScZP7WfFt+JE9e+Gx5ibMTLRpz61qxqf5NmyW89Oaw/PS95UOaVYS5yyrx9PNzVhextimO/T1rb6O559/3gx1LQUqBFGpFFQtBtS2IhhwljkWxpe6nQxQTzH5c3z5KshPzDoQ1NkkeNHuU1DoQ/h2ErLtkgoA23bbArY9tDABgqIAPFQMrh3zFzBcu7OaNWsWfvazn2HmzPb7nDqim266qVvA2kcffTRuv/32dp+30UYb4YgjjgBg/IhBuVSxMLsXxAk6iKzyqpTC/Q/+C2f/7mxcfeXVnV/Mrwv0tWFfw/f3+h6+t9cYD9SFhUAq30aYetGzZy9ccvPFWLpoCe64+S7MnzMPTz74VMnr3H/nAzj6pKOMrePtI72Yn32SbjmSmNXiFiuhhC0T2BzWz1hs4Y+kjbL77rtjxswZ2HmnncsCeFrNnz8fw4cPx7Rp07DNNtuUfd66qeK2UVlRyzzd9ZOF6oXpE/Kqe0D/ANAyYyYW/fJIqCSMP5dD3cRbUP29Md127fYqGtA/FaZaWiBXrIDo06dDaa5sWQlb75VUGqpp+IkKCADGFliJWAupDGzQtSWmy3fAQQOHjGdad/S2vw+SM3XVV9rCC2t0wv7t1MkdV2fg2hdeeCEefvjhsuLmcjk8/fTTHbt+IXijDStYVeN9p7XpCkG3w/zE+9QAjK1seDA6Mga1h02GoyW4vrjogCnovt3Y16XtozBUqQS8lAAAIABJREFUe/Vqjz32KCterqa9C1y0o09rr0rAtYFwXFMoX8n8pb0ICOqHboQ1uNb/7m1jhxhjAGSh2/ocXeBtIdc1T6du41sbMPRXJGDDKkjDSLatQv0bN2PZrDugZOH+etgWw3DR1Rdh5113hh0Fkm3z/Y7zKNjWQS/IYPoEqdw4smdlLwyoGdCucd/aqkjksFHtxpjfMA/1q5aBZNAGkbWL8xCK9MIDdixtFq3QUO08hBLuUSoFkLSPVgEkHPAZwo+XVWwADljgts0D4N8Tmfei/9xCmfwE7aFLh4zD15ZIcmBkB6oOYMoWYAzp36Vwvu/gPAprhfUxkC/3tj7aeNI+J32GdDBvnWcJgBTp38htk57w2bg+igBSAoAMQMy2xkrvY5Xeb6LTI5BebQwKGtKsICBIumoJEXn7x8Gd9SMioUyweV6RHevYPMaVHBe5/jIW7uM2NTfhj+dcgNsnpsfQV113JYYN28y1VG6hSXOvNTXpv6VZsWIF8nmJKOcXb/d5s1dNjN2CfNfV1aXSbG1tRX19Perq6trdt/as6OlaMQUL0YYpx7odVdYOJgWpAEE+vkagh6XOtJOknJ1CJFxZgR1Tu/vST8/bs3Ej1IO5C9xX+gV3W5fGYrFYLBaLtT6rY8sRslgsFovFYrFYLBaLxWKxWCwWi8VisVgsFovFYrFYLBaLxWKxWOuwjjrqqLLiVVRUtCvdiooK3Hzzzbj22mszj7et/BJzHj8Ccx7/GdpWzmlX2qtH8clczQuyF7KvGpQFG6fEdxienCxc6OqUICyEqC77HU4Utt+GAGH/PJr0Nrlw/yEQJBT+9dKX+P6ZT+O8v8/El4s95DGWzUJZLckkSEcoBBUIr/Hcc89hj932wF577NUhqDYALJ23VEMBSUAoC+0jA9uzT8DC/giRAWxHBuYnQCAh9IRl0lBuYc9xAAQ/SVNDcoSZ+BrABkAuHgIwtwP3uUnCwYRhIHa+e0SFQDkltD5Msu5KvfHGG2XF22qrrbo5JywWi7VuatSoUSXjNDQ0YPr06ashN+uOvvGNb+CZZ55BY2Mjpk2bhiOPPBLXXnstFi9ejOOPPx6ABnB/+eWXOP744zFmzBh85zvfwU9/+lM89thjeP/991NQbatyYTzFdPHFF+Oaa67pdDpdoVVJwBs8WLuQSlk7SQs9ZalTRlgifojFiFvWMHhExKzucB+ABj8H51orPbTghTkemW8BIAIwqrkZ991zD4466iiMGDECAwYMwG677YZf/epXuOaaa3Dvvffi2Wefxcw3Z2JFy3KsaFmBZauWYUnTYsxd+SU+WfYx3lr4Jl784nlM+egh3Pnff+DRjx7Gf+ZNx7yVcwEFs+BMpPNFwfIyZBalEZH5GBB27LgPt6Ds8BPZYyIAaYsAph0sdOPi2nSNnR0ZW9ulCYrZ4kTCsI7itnhyDORRPeTYHjF4j4mRaWarAtsZ+4Vs8N/85jc48cQTM48ltVIp/HFZfVlx49fODqOSsdJHY99mSFtufbFlOHzqyTTTI1Uf32PSKZZe1ic7jVLXsPnw10rWSyp6jfg9JZ+xAnBFn36Zz3dWa4uB1sTjp99KOuSvDSux/by5+Fdj4xqDap9wwgl466230LdfXx9IASTUwpsSgCb37ThlHt2jlI+vlIb/6HDp4riUlPThAaA0BG2nPkD6E4vj0wR8ZuxxhHkJgIYhrMimY0FpPm0LrLKgqeznYWFEyj0/FX+uieKQ9K8U9LcU0NoAO15TOu+887Dddtt1GKo9cOBAfPbZZ+jXL7uOZ2n58uUgIhxxxBF44IEHsHz58g5d20pKib333rtDUG0AuO6664oet4BNv5fo28gFh1FiuvSySzFv4TxccNEF2G677SDEmsE5CEG46a4JzuZw9gqChfesnROzYSIMGDgQp517Ci66obwFaF594VW3oIjtvbSdA22rmG1h/LkU+gQR+gS97y+0UQr138V8hUSEkSNH4qOPP8LQoUPb9ewaGhowatQoTJkypV3nrWsq2n52uqksbHNlNcO2bW6TbZ29cKZa33oLiw7/CVQSsh5F6H/jBPTYs/Njyy5VFGUGqxKLfRXT8lWm/TVVTVnAtjR9OMX7SKWctRJsWxV4v0VM7ZJw9fVMHYEoP/roozj//PPLjn/FFVdg8ODBsdGD/c8u+FRShV4HJXeDtP0vSak4hRT+PpS1IEJ6BGQyYaCjdjtcOCoJ8rRp+t+mYBa4Ind+QBlNXDM4PwuqHWQrFr+cZ4yOlYf1UZdccglef/31suL23bq83/Hj6sbnXOB3yfDdphYR8LGCb8oIzzoGl5j/7dyP1jX2GG7fHSOhPzbcVZr4Im06XmS+Q2+EAKnI/KYcwXoGmua8jC/uH4f6N/9WEKpdWVmJ0885HVOefxS7fHu0tgudDWpSp8i1JNo+JEREIIrcYivajtQ+ij7VfTGwZmDZdW1d0eCeQzCgxwBIJSEhkTcQZynzUFIhryTyKg+p8hrQrCSgFCSk9xsoCZVXgJJQ5D0tSknDodb9twycDnZ8bv0Wsb6dPLjaNrt6AfPgWylTxPTfEpAgY0J4f6Pzk5II2mQCKbOQjiLzdwz6Y20NmHuw7be5vBsTBDeg650Mgsx9SPOfTzPwQRDMQuSmNIXtegySHyxEJAh5qSBN9Vek34W7F1OWoeI2E6Q0z4og3d83KFRQBDtOsv2T/gaUIkCQu2dSus+zzzfpc7Z/n2EXZbTjWNdKmDZr9ief4YarJ2D0drtkQrUv+dMlOPyInwDmHHJp+zZn8JDBqfOklJg9e3a8X3ePNN232lC7nwXrBoz/oAN9a4WoQIQclJKQKq/rAeDqgJS67uQDH5b1vfm4tq4o48fyC8poeT+X9be5ohnzX4U2b1B+E1JQ8UOBLf5VsZdZLBaLxWKxulq50lFYLBaLxWKxWCwWi8VisVgsFovFYrFYLBaLxWKxWCwWi8VisVisdV9SSrz88su45557SkJUrNoL1gb0JK5f//rXeP7553Hvvfdmxln5yRQ0fvEsBux0DvpucyxIrEV/1hvOAsuYAVxRu2lsgmG2kpSZrDC7T8Gh5H6YIXuMACUASDjwGxFICShIkzfh4usJhcqHkQKpCIqA1rzEX//fbNzx70+xz7eG4ojdh2GnLQcUn3tdYh5bu6DaAJqamjB58mTceMONeO2114onXoYGDO2PyExMFlFkoNrkgDlkwH4RaZCOn3hpv/U5kSAHRyCQAWwLAwMKJsNSOE3Sgwfi0yeRimMejJt0a19vHGDkwQUx8IB9nEE5SYEJwnLcUXVFGmuRygFr53I55HJrUXvEYrFYa5EuuOAC7L777iXjTZo0qSAI+quu0aNHY/To0ZnHamtrcfPNN7crvfPOOw8PPPBAp/P1+9//HuPHj18zfWBgz2SBtauC7ZDllGVVZ+2Fipn50EARZ0sFcZKpUOy4s8CD/JADQVicj4Rd8kYvamPjURgveVETNwIhD2WXzIndzeLFizF16lRMnTo1dm9RFOHOWf+Ahrx6mIx08F2HVIEgYe69gI0uSMNPiFy+7RhF27IaWOIBKh4GYxFjFhwpDCgogobNCGODx+DbFrDtwNxx8JCFUQoLNQnsemt3u7wG+YgjyZK2OMULRJm2eAwqFsYpUxMmTMBNN91UVtzbG1bi21VV2KO6R9npA4VrQLn1JDwa+yZ/DEjXwWSKybpEiTNT9THYjoeRiZ9VO9s/dKVYiYjX7/A+wrDkuWFcGz95zqYF2tNlpk4mrxsvVvEtBeD6lctxVSdhvJ3V9ddfjxNPOtFlLwW7cTBof45veXyIAy5JxNNy8J0AeOX+VT7dFGTH+mdUiZJdXKGPh8w2WZBhAnodhtv8eXaQcu2Mg2cTuTRduNsjd33dxJiexl1HZbYzNl6h/XLu96sEOJRS4n/+53/wyCOPdDgNIQSeeeYZbLzxxli0aBFOPvnkdtlud9xxB+644w4AwCabbIJzzz237IUPrdra2rDTTjuVvXBYUj8++Mc44IADYmGUKJOAb7c9mj5RVkxl8wvQGVvI+ksJ6Nu3L8763Vk463e/NakoPHD/Azjz9DPxxRdfdCj/7RER4cJrL8ImwzYxMD2CJO0XjcH4gx4vDkXT9biqsjz7uLGh0dswxn9oQXMWvSoCGwruWln2lgU+hrZm2kZJQU8B96rCuAMGDMAnn3yCnXfeuV1Q+ba2NowdOxbXX389TjrppLLPY2Uo7BwThlay78oXgHV2Rq1vv42Fh/0EMmlL5HIaqr3vPl1+zc5KFbB7qKoqM7wcLWtZGiy6Ye0WZSCRxhYwgzBvm6Ttf5dHF8e8YjPGUiZd0g2lyXiZmVSmR0+MU9xh2993xuhZS/XBBx/goIMOKhukuP322+PUU08tGqf073hGhX4HcfU0+wVm9aFZYTZ9lx8V+BESefT+BTKgWLh3bvvcVB5j92yu5wqnDkzegR8X+fKUBf5MjX9jY5XyCvZXyeYsplmzZuEPf/hDWXGj6n6o3eIQAEBbw1zkmxejst/IMn9L78YGgoJGL+EX8ePDrCwkA4ttJ84J+ks9LpPwXjfT1gLGixb2t4FXzfrJSBnnhvftwaTiBnS2LzCXl41LsPiVy7Hio8eLPppdvjsaF19zMYYNH+YeVVhndVW0nkKK1XHYu1GBTQdCv5o61FbWFr3uuqz+PfojEgJzV8z1NrCxj4XSzyuvpLajdSgI+u0TKZA0FrQSEEJB6Ydu2i4JJXxLJ6Gcn1YP2827UfY96DG7t8EJUklYWDbMNYHgXdqxRMIW934AHaSUAlm/o3LRTFrWj6FAKiyHrqhC5eHCvevE+ydckx/0L9ovEY4lTN6lHf+EvjkykG5zPgHSxrFjPljAMsECwN09SuWrFkwdNf2OktKVdalfnMHiu4dq3ru3yygiKBnYYQ5eni2hO1gAwOQ7J+POv98JJSVWrmzAF599gaVLl2aeN3jwYFx74zXYe9+9TV6EW7gi6H1BALbccsvMNF564SWMGD4i9k5tDXd7BfrWyorKzDSbGpsK3GlcWX1rVUUVGlsbYIa/Bpitn49+83pfw+eFOS4Cm1hDuG2RDkuLtZnJGRq6Rnk4tmnrAvMXsO0g4oEobHqxWCwWi8VisTqnNbPEKYvFYrFYLBaLxWKxWCwWi8VisVgsFovFYrFYLBaLxWKxWCwWi7UapJTC9OnTccYZZ2DTTTfFt7/97bKh2gBQ1QlQwcSJE3H88ccXPC5bG7Dgxd/js/v3QPPCGR2+TpcrmNglKnqlDqt8GvgXnFwkPJwilp7GjtQ0PX+MYueE38ExB3MWZtNONRVmMqBwx90x0ttteeChV+Zg3MXP4ntnPoar7p+Fdz+vT99GibnY5UK1W1tb8cQTT+C4Y47DRhtshKN+eVSXQLW1zARLA+ITIoKgCBrUFznonqAIQgSwPwP0EzCAbRVBCAPkFkJP2jUTPkUAVCCEQJxwUrR+zEThpEm7bSbmBmACO1kzc7Jl8O1AB+TjhJMnQ7hhp5/kegY8ePfdd0vG6dmz52rICYvFYq2b2m233cqK99JLL3VzTlhW3/jGN3Daaad1Op3GxkaMHz++C3LUQRmTIwusXZEBXQhOKZ5gYi/TIie/n7RaKbGdttLT39kfbT8ay9x8yFrmmeFRzCosrcoelQ5knSNt/woSiETk7GEbJgzoOhIRIhIFPjauOV+III1IX8OAsCOTfoQIkRD6QzmdhojiaSFyi9xEyWPWZrdwbgi9uI3Jsx3TCPtMAQfcpkxbnEAiDshM2uIOmEMo+MRTUO1YGUiWtdJv7YYbbij7vZ6ydClk6WgpFRuVlo4VPxr7DgBAWWdTIr5AvC7ocD/qyYqfPMeG6dJBrp7YT7H/ROITufPj+QvDgMJ5zjqmEmHhc9kgilLPaJlUSN63lUqF+CI3tbk5ldbq1sitRnrYjoVoOxiTge1oQlUQFlQapVyYY3EHUCelJKTfM4AfvViAkjYJFf8GEGB+/HlKGmCQ/0iVh1T5VLiNj1g6HhwkY2nqe7cLGNgwmxfp8mBSkPHnY+hqAGyfFH9GyhCxHFzLwcqznTFpGHL7AHruXa7namlpwVZbbdUpqDag4fJbbbUVAA3Zvummm/DOO+90KK3Zs2fj6KOPxvbbb4/6+gz/WwGNGTOmw1DtH/zgB5g8aXLmsaz+S8XCC4M8S0M4PTj6gIMOwAeffIBP53yKH+72ww7dRzERETYZtglOOO14vPTei/jxTw7ytoawNou1SfS3tVkiyvlwhHaUQE3PmpLXbm5udlBtCmwTYe5eLyLifYjOlwi4uAh9g879136odpa9UllZif/85z8YO3Zsu56pUgrjx4/H6aef3q7z1mZ11tvpHnPYxbWz/U0qmVabbOtUeqFaZszAwoMPgUy0NVRRgQG3TlwrodoA0DZ7diqMKishajsOGF3StCRWACxc2+0pC40MAPz2W2X0uWRtliIXTRW49b/f7YgaGxsxevRotLa2lhW/oqICTzzxRFlxk7+fFJTnjCYSQNGGI6sPTf7OE9sM8mOBrcn8hdBr93sQfK8R/PAU+50qdTwj88kxk713CtKy+Sw2/i3XY7G+/cbUGe2xxx7B4mfFVbfDqWj88kV8dv+e+OjvW+PTSWPw2f17YtWiN8u8WomC21lllY/k4sCxyxPSBgsljhcekSfrkP1t24/obZQsT4StE/738lgdStaKoO4sf/c+fHbf/xSFaver64erbr4Kdz18N4aPGAGC/z0+XGAloghk7EEiAQgYf5aJoTzOFwTUredQbau+Vf0wtPdQ5GUeeZmHlHrcLiEhlTTD6jzySiKv9LheKQmZ18fNaB9SmjE7KRMejnc1DNgtRGiG5e6YWUlOBf9Ks7i5LgrJdlT43/ZBvjgJe74ChL2uLXrGD+CabpVIk9yCdoosFNnYiEL7TmwpVwi7LBMWs18M6FppSHJeSeevCWHJUgEkPVDZ1jUFmPO9f0PFaMkCFkavlIdwk94BQei8mcXU7FhGEBAJ77sVDtCs3L2QEIAS2het3PKNEMa/K4QfawlhFjMS5BZjnPPZF3jp+Zcw7cWX8dbMtzKh2ttuvy0uuvxCTJ81HXvts7eBlZOrj2EvbluI0btmL5T6j7/9I9FEFfg7j2TfSiho85RjCxXqWytFhXlv1uelvF8tfJ+ACYc7HmK0E948uPfkCqUJCxaQ00EqdkbykPOXJQ+yfcxisVgsFovVZWKwNovFYrFYLBaLxWKxWCwWi8VisVgsFovFYrFYLBaLxWKxWCwWa72SUgozZszA2WefjREjRmCnnXbClVdeic8//7xd6XzrW9/CJpts0uF89OvXDzfffDNefPFFbL311gXjNS+cidn37Y4FL54D2drQ4et1rfRErnzT4tQR1aaBVoUnhGdNCrb7KrEfmw2c3k9NPE6cS8G2CifrBROE3bRdgCiCnVhM9hj5eIDAp/Mbcc2/3sGeZz+O0b9+EL/9v5dx7/Mf48M5ywpCIrKm2NlwAGhuacN/3v4E11x7PQ7Y/wAMGjAI+/5oX9x+++1YtmxZOkGKQLlKiOqeiHrWoaJuI1QNGYkem+6IXiP3QJ9R41D33ZPQY7OdszIDEUVuujIZ4J8wkzUjA9CBeTJCRIgM9Ea4ic3CwLUDCLmJ45GHZvKnKQcC4eTIcLplfGJ2bLKteYc2RubjVQW2M/bLhRl8VfXRRx+VjFNZWbkacsJisVjrrnbdddeScd5///3VkBOW1VVXXYVJkyahb9++nUrn1ltvxaJFi7ooVx3TY1MeS4VVUNrCKcS6KqbQQs/i+6RMb6QxREmEVPixtmAI6kUyDnkrUoTnEBAREAXhBA0S/suKBrSVAT0dOHSAhkKKnANnCwgDitRAksh83AIzlPERAUgyAHELihxw2y4848HYFqhtwNmx8zRoWwido8jY3nY/vKYGbocgb2OTk4YORTBQyiBMwNvagLXN/ZuL2+IoaYun4CdZtngB5ke5tvgJJ5yAXr3SCzhlaaWS+OGCeWXFTarUaNXvFc53spy7ITAVPtOW/7DOZW+nYdWFrmuVgcdKwelTeW5H+umRXDyPYbyse0s+h54iPX359ZaWgufAlMMk048ArCgTwNad2mijjTxUkgLAZAyKow86H4Hj7XigtjvNgXk8UNuCeqQDaNtzPdjao4E8LEgq/ck7sJZOw32kv7aUet8dM/HzyqcTQohC0La0ACIlPYxIZQO2pfLnw0CppDRh5lxCFlzbgzzJ7ofPO6HOwrXXd0kpseWWW+K9997rcBpEhOuuuw4nnXRS6tjIkSMxePDgDqf95ptvYvjw4ViwYEHJuBMmTMC0adPafY2qqircMOEGPD316aIGU4fg2vbcdsC1QcDgQYPxyOOP4J93/xMDBg5o9z0l1a+uH267+1a8M/e/+PfrU3HmuWdgwIABzr7ICbPgh4Nph3aRXyjEfzx8O0cRGhsaS+ahuanZQbWt/SKMkSko3mOkoNrOJonbJ0DyHZRnnyQX4LMSQuDBBx/s0MI811xzDfbff/+ygaCsQkr3o1nte6ssDy5cSi3Tp2PRYYdDLl8eC6fqavT/219RvcceXXKdrpZqaEDLjJmp8NyIEUCGfVWO8jKP+ualAVTS9MNJMyax6ATZf0y9KtQfhz8VlWeHs0KNHj06E35ZSBMnTsSgQYPadY2yAc+FTKkSfWghwHap/MQWVbV5pHiaMcB2KslCoxsflIRpJ/PloNpZi0q5LGX3LcXEUG2vKVOmYN688sb2UY8BqOw7HF88cjCa5vsFiZsXzsDs+/ZEy9L2+F278R10CK6dPJA1kg63QycEwaOEk2VexELjnolgm5JhAWjb3hMILfUfY84jR2DhC3+EXBXvQ0ON++k4PPPavzHuJwcjJ7TfKhLa7xeZheBApH+bF+bKBhDsYdoe5m0hzf2q+6H3VwCqbaXh2htAQqJN5R1kOy/bkFd5A/61i2Ups2CW9R1YwLaEykvIvBk/k3IgX0CP4R1c2y2Apft1Ahxc2xhp+jiF6GpAKVtmDPga0E5dCb+wjn2f1uRT1s/rgdL228OsfalV5P0P9sIKSsO1oeJrJpD2iQAKQvgBhFLKrLHu65OS4eIhphYS+cX8HHgZUDIPQMPIPYuczDPUHp+Yp4wAJewta4+ICCjhBEDKvAZYKwvGBpQyz4UcXh6kTKoKzuZzdYUEoMgtAhkupQf4tIqpf//+GHfYOOyx156o7dVbw7RTvmT78eO6HXfcEQMHDkyl98LzL+DBfz3oWh/XVyPoW226iTHyihUrMvMoSti6xfrWHOUSvipfRjxAW4Pj3YJw8HDtGEjd7Xv/l5VfPA6xchUrg+iAf6rQ3yHFVyFisVgsFovFYhVRbk1ngMVisVgsFitLdXV1OPnkk7s0zQ033LBL02N1XEceeWRBh2dHVVNT06XpsVgsFovFYrFYLBaLxWKxWCwWi8VisVgsFovFWve0dOlS3Hjjjfj73//eJUDDP/zhD10y8XnXXXfF66+/jquuugp//OMf0dzcnI6kJJa+eTMa5zyPDfe5CxW9Nur0dTstBdT/92+pYMpVeyAbUUGYQvmyk4FJzxgEgZJABwtUgoCZoam/lYGtKAVFZianiROLbydmKgAUmUmhZPIf+fnPKsyRwpdLmnD3s5/grmc+BiDRo1Jg06G9senAXhhaV4P+vatQ27MCVRURhADa8hJNq9pQ37AKC+sbMGfRCnw8dyneff5fqJ/xYNGn0Gub/dBjs50gevR2zyU+hREIZ4wSCK2LP04/TSIN64s0GDsyk1mFmcRsodmRgfJpuLYwUG0yk50tCIc0dEfYqZnCARH1fGgBJZWZ5GimTVIy18G+zX84b1yFQRS7j0yYQVAlGUzQPi1enAblJ7Vw4cLVkBMWi8VadzVmzBi89NJLReMsWbIEUsqSEABW12ncuHEYN24cHn30Uey3334dSiOfz+Ooo47CQw891MW5K0+LFi+CECIF6/taFGXG90BSr/h+8mjM6k7HUtlnJc/xJpxfFsUe1yHKxbGWuMWASCgIsuAQ5cLz9hzDbrFpzc634anGpsz7T+pHP9kbgoQx8wmSLLDWA1stHMODWRIPw4daFIgGAAUAEDJ3pm1b/S0MmEiAQMLiYoxNLYJtZ1sb6Le1wU1YBA3UducLY6uT0IgUc8yDteN2Nhlb3+Y4ZosTfGhX2OIJaGV7JITALbfcgp/+9Kdlxf+4rQ2/qV+CK/vWtfta4W0mw7NrR+F03O1bxpAdvha5RnlXCGOWjpG1HyqLNVronHS66VjBaDTVdhTLGwHoR+l+cK7Mp9qvGJAokIKH9Dd02u/g1aNHDzQ1lde2hHJzkiiE2qThOrFQsnvKA7VtOxTCdxJxbLwEcjqAYilfFs2xREBw/WyYj3vfwTnKQTNNHOOcCduE8M5JBbApmw/Tbrr7UgZGbMNd/bF+nBDY5a+vr2V6G3cdldn22HiF9kupULrruj755BOMHDkSLS0tHU6jd+/eePjhh/G9732vYJyzzjoLp59+eoevsWTJEuy666748MMPi8Y799xz2532Pvvsg0mTJ8XnnBVp8q0tE0rFwlXB010ZtfaQ9Zm6E4KaQQApwoE/PhAH/vhANDU24o5//BP333c/3pzxJlpaW1DXrw5EwJdfzkVbW1t2fokwasdRuPvhu1BVXeXAX5IEhGtXyAHqyLVfHhwX97Mh0f8LvPRM8bGPVUVFhbNj3OIfFhJH3nbKhGqLAHRKYZbi8FMHYaTANgnugeInF2wHrrzySgwfPhy/+tWv2uXXfuSRRzBq1ChMnz6dF6bratl6Yt5Ha74FPXI9OpXkqpdewqKf/xIq0eeL3r3Q/+9/R9VOO3Yq/e5Uw6TJUKtWpcKrvl16oa9CWti0AHlICHj7LGbeW9vCtg/hOCo2IMyoVyUMw9CODqX7+w7e0Hrs9x8YAAAgAElEQVSkww8/HLNmzSo7/kknnYRf/OIXHboWOVuvRNuXaF99AijYh+rD6X40K8wWirDv1MGJ/hOIH8saM1A6Q+VCvp39V+p3qETPVI7WR9uyM7rgggvKi0gCddudiDmP/wJQ+dRhJVsw75lT8LUDHgUyxpsFEkW3kUgpcGS5oKCepS7rOjyzX8q7l/Rq+GMEuPFUaG9qe9WOxgip9CnIg23gjaGo2lZh6YybsHTmrVAy2/4EgM1GbIYrrr0cu3x311jy+ud3BQvI1jkil2Nf5RTs7/vWJylMR9Grsha1VX0KXnt9Vf/q/mjNt2DeynkQRKbFI4hgCwRIlXftUEQEKO19lQAUCQjKQ6oIQplDCpBK/06hpNS/6wOg4F9p7AMy4wbA+LssABoKipKeYOjzpQKJ0Cdg/25E1w2lC6o+Ysb4MbsCyvyvTFWyfyNi65X3M6vAF6MXH7NttoKStl5p40IqZXyh8IBx8r4R1zcJOHi2zrL+GxQpFfRD9Nm0/hCd/+AkqZ+1Uso8P4JSef38pK1ewiw+Zu0fAeFsL/e4Aui8cvUS0L4xBf2skfRfBP6YUn3U4sWLce7Z5+Lcs8/FjjvviDPOOgN7/Wgv96AcIN2lr79zuRyOOuYoXH7p5ak0jz36WGywwQbYeeedXXtQyq/8n9f+g3sm3ZOZx2LjrFJ9Kwn9nLUfSZdnqQCCNL8bKCjSv1aEcHoBAZCxf92QUqXad1ccVDC2Jv/UnW+JbGxKhNmMhmm2w3+V0Z211//FYrFYLBaLtb6LVOf/kp3FYrFYLBaLxWKxWCwWi8VisVgsFovFYrFYLBaLxWKxWCwWi8VaY2pra8PEiRNx7rnnlgWOLUfbb7893njjjS6f/Pzxxx/jxBNPxJNPPlkwTq7HQGw09j5U9d+mi67asT8XbvzyRXz+4P6p8NrND8bQ3W6CJZ0U/nNklfgulJ/EJOIQ6gQFKBmLp1x8e0yfoyChZy/6baXyAPImnoQy28rsA3kTTwHI63B3zKahr+HPMekrc32yefb3oCdM59Gy4AMsfubaAs9Hq2bEd1E76uBEqJ1gF5+4SBqpZ4IIK998CCv+OyV25p6H7oETLzgeApEGYwuNxI6EAWmTQEQRIhFpoF+4LSID4BaJ/Uifb6CA9hPCcjSc24cBCGA55Lb1/3FYjp2MmwnLQRFYTuyJdf2kwfUNfvD9738fzz77bNE4Qgjk82lgAYvFYrG0XnnlFYwePbpkvGnTppUVj9V1qq+vxwYbbNAhWKrVnnvuiSeeeKILc+XlbOYC5sWTTz6JvffaOxX+wdANUWWhPIljSbwOMvez95LoHguyUakz0sgfFQtTBsKiZa1l5bb9d94ck8pZ2u54bFsBrQB+umAhGsuY+lhdU43JM+52gBQHo1U2fx5c63MXLBCUsDMBOBC1t1GtPevtVAsaIQgXZu1hQQRBGopuF7URInK2ckRxu1oEUG1tm+vzdToCZLdhFssx+w60ba7j8mTyZW/Lwr+zbHEb4u/dh7r9GPSma2zx0047DddeW3ysFOrWuv7Ys7rjgMWskpQOK17ekiNcFexk1Z1kisntQiNmH6d9OSx2rNAbKgTTTn5nVJPUmbHzCLhuxXJcv2JFLE4VEWYMGYpKSqdUKD0A2GHel6hPLDzQXgkhcPpvTsfll1+OQQMHtdt/1JpvTfhATMviyoCKfVsAj4PXWphTEqitku/aA291fbdthW97Qq+JVBJSSeSVRF7mkXcAunJ9QZSxFZQNih+PA5KCVsQWFAcVSiwA4PaDtsiB6BLtTtj+wAO8knCm9J10rm1an3wA7777LrbffvsOQ7V79+6NE044AZdccglyuVzJ+IMHD8aCBQs6dC2rbbbZBm+99VbmsSlTpmDfffctO61Bgwbh/n/dj113LQKhLVJFsmH08fBUDNNXetibbSPSlpVrA2L1P4TZ2nAd88MPPsS1V16Lt96chZUrV6KiogJ777s3fnXGr1BtgNrS+EO9HSSNfeXTdakq6eBtNo8eeqbv1tafn409Aq+++Grhh2V06VWX4Mjjjux+qDa6zk/4xBNPYOzYsQXB5YU0ZMgQzJw5E4MGDWrXeatbybLnQYJhGDLjuINhv2e2CUHfljgv7ANVkAelXGl04S5MKV1WlXTbOYowoGZgh++9eepULD7muBScWvTrhwF3/hOV223b4bQLKb9gIVbedBNqz/gNqGfPDqcjFy3CvB/sBrlkSerYoIceQOU3v9mhdGfMfx3T577qfP1ujGL8/vo3gpwLy4kcciKHiqgCEeXMvokD/XuCHeMIMtvBGMYuHuQWIUrYMlm/Hzg7IxjT2HKY+g3B2B3JsQuQaCP0wXZJmPFdV6gUyuewww7DpEmTyk5v1113xQsvvNC+PBTo8MrGDFGBNrWd/WgqPGjHw7xYqHZsUd9wQFLiGvGsF36PRaHa9pqJNBiq3XENGDCgrPFXny0Pw7L37i4Zb/CYP6Pv1ke1Mxfljo86oAR81QeXM4Iv7BGIb8v4fnKxp8Tv1OF32oJNfks0fTENC144D63LZxfMca4ih1N+82uM/814VFVXp5wFcTvBOpKs/WFAxgQou3422VvRcapy1RjYif5/fdAnyz9GffNSkLL+wGBRP4VgoevQB2n6VGEX9TO+ShAoMra4ItcnO7ubAIJw7y05XheAhllDufScPWnfnX3viXZP+z78Hvllf/T5+sRgzOTPc7Bsio++YguMmTXVlVQGRB7YmdALO+qTfZ51enEIsd3WYG6fph37ufSgF4y0TwNmPJWX5j4NaFsaarhSeUABeaX0ManPrs71QE1ljYE3Wz+K94k4Oyeo/jG/iH3WoV8kePa33vh/uOHaCe6eli1bhhUJv1xS4w4dh+tvvA49e/aMLbBkn4d9RksWL8E2X98G9UvrU2lUV1fjwosvxLHHHasXtcroWxsaG/D4Y4/jtltvK/p3Ul988QU22GCDVHg5feszn03FnBVfQBg7Vdur+mPtWx2eQ87YvjkRGVs3gqCciZv+mxnh/PUCZBbDDP9OxkPJhftdIWbjCmFHswn7Vbm4yWce2iWh3ZLsb9rj+wrH1SwWi8VisVjrm/54y49Q+tcsFovFYrFYLBaLxWKxWCwWi8VisVgsFovFYrFYLBaLxWKxWCwWay3V008/jVNPPRWzZs3qsjSFELjkkku6ZfLzsGHD8Pjjj+Oee+7Bqaeeivnz56fitDUtxJzHf4HNDnsJFFV1eR7K1cJp56cDSaD/N0+PB4UT3ONH4Gd3JUkGWWSDgJKgYjMG4/vJmboAQAqkCAoCQN5M7iSTN+HSJwgzWRHBRGOASEKpCG5+mlKAgViTmxRqo5sJbiShSAAq7yZMQgH5xqVo/OQ5NH38MtoaFmU8F39ffb51OHoMC6GblPqmMCwAV+lvgbQIEdnJs5EDQWjQtgFamOl+ESUBfsJMlTXgPztpl/S1HDgwmCAoXL5snvR2EooB80iTsJwYEMM9GopPDEy87uSkQZ4AWJ7KadOqqtZcm8NisVjrgnbccUcIISBLwD0feOABBmuvZn33u9/tFFQbAL7ZQUhZV6jQwhZRAmiaxOpQRnhc8aNJCz32TcasRVFrPabQTEumlwwT0Ja0XphG23B5Y8HDAEqESezGZSvKgmoDwI8O3Ru5KIcYVBsawKLzGAdtAx7WBXPfyXuN203a2rSgmjhY28MiCQQhvL0snE3uIRxEFIA4LCw7YZM7292mLzxU26TvbO0UVFsEOfb2dgjGybLFk8oEVyaOFdovV1dffTVuueUWNDc3lxX/jPqleHNIx8HaWfUkHVa4NhWrN0gwtLJGr8njWXUkfW7y/aiCddBeq5jC9LLipkd1gEVzUUa85LmUiHBoz54psPYqpfB6SytGV1WmUgvvJTnSXVUu+K+AtthiC0x5bAo222wzAMCrr76CbbfdDo2NjeUnQgEYLQQ6waHM3LeDZ0u7GyKZTEwVpGmaRiE8yDKiqEN+KQWFNtmGVtmKlnwLWmUL8gm7JZas84t45JlOx8S1x0FQgf+HDNDJliulbBtjUFXkS5vDuVlelCLdRqvgGuTODLKmr2HD3X4I7goKaOr8xH7JZ5cBBFsX1djYiG9961sdgmpvtNFGOO+883DMMce067yXX34Z22yzTfvqVEKzZs3C5ZdfjrPOOit17Jxzzik7nW9961t49dXSIOhiBlQIjbPy9SO5FU/PlVFbG1J+U4dvM7YXufZEd+8ESE2Ks8V7xOYjcN1N1xlQG6AgIaUHFUulEJGEVEIfM1cQFrZN9n7sv+Su7/Ie27R2DvDBux+UfpYAfn70zz1UGx2HahfyE2baJhR/osknXExEhL333htvvPEGRo8ejYaGhrLuEwDmzZuHYcOG4bXXXsPIkSPLPo9VvlplK6SSzv5uj5qmPIYlJ54ElQCmR4MHY8Ddd6Fii827KpsxqVWrsGLi/6HxgQdR+5vTUXPoIaCKival0dyMxcefkAnVrvzGN1A5alSH8zdn5Zz2neBMmoShy+oynXPOOe2Cag8ZMgTPPPNMl12/8O96CRUaQLSzH02FBwMOa38lbbEwPCutspTIZwqoTci0K5PXYKh257Rs2bKScUhUos/In5UF1l447Xz02vRHyPUc2o5cFPeedUrh79hhGSpaz7I8AlnH7XZinwA7qCTY8ZSJE0tOBdUtNP50pHzTEix6+WKs+ODBorc4+juj8efr/ozhWwyLhSuXnAYcu/Gl+T3e1h4NOyYoCQhB3k9n4kciQv8e/Yvm4augTXpviqbWJjS1Neo20dhD0o4vpHI+SED/Fp9XQCTIxFEAaQy0IKHHFaQ9slJKCCGcra0kACFBJMyC4fpvIcg4iCX0tvU1xjDXLtnEmNuZDXEvUgyoTTY1FVQbM3ZSeqzjXLjkFyOjIKaENHBtD7y25ZAA99uNsnRwIBEfIGn8EmTujaBXewS0HSoIKm/GcxacbW7SVT9320rDuQlQSvr7EXALx/jxDszftHi/ECmdN2FvO1ikzP6NCmwdAkCCYv0nzDnHnnwcjj35OD92AmH58uX471v/xf976v/hr7f+FYsWxf92ZfI9kzF37lw88PADqK6uti/E1VwLUe8/oD+un3AdjvjJz5FUc3MzzvzNmbjg/AswevRobL7F5qirqwMUMH/+fLz937fx2vTXyvJR1NXVpcLK7Vvtwj2+fOlnTyRBSrjxhVLKQeNtbKkUhIGv2zJh348ts4aY7QbvuogqaJK7zYOpYcksK+srC4KCVjkeNfB9sSHOYrFYLBaL1S6135vMYrFYLBaLxWKxWCwWi8VisVgsFovFYrFYLBaL9f/ZO+9Au4py7T/vrH16yUlvJCR0kSJCgiCCoIgQgShIuVwsCUW9CIoioqh4QS6CUmJA7hevYLmIgkSaBQgKXCAKCT1AwIAECOnl5PSzZ74/pq6y22kpvA/srL1mzcyaVWbmnXef+Q2LxWKxWCwWi7WFtWzZMnzqU5/CRz/60QGFatfV1eEPf/gDjjnmmAHLMykiwimnnIIXX3wRZ599dmacnk2voXXZXYNWhlKS3a3oXP1UKrxu7AGoHr4b3Cw6O+Gx5IS2ciZ9BRN6AyhzuO9jCR9OPo6eoxvF8iIbhyIAEQjCTCoVACLzsfBoC5PO+XMgAlH4EWYmps6LKAIoQr5tPTYu+l+suudbaH3unqJQbYqqMOojX0PdTh90ZSCbX2IL+4nBq4WZsZqRt1IG0icQEUEIYQB9FuinAdoRCZDQwL9IRAbyJ0DCwG7Igm+EgQFqmB8JuEm7HodjprKaCavhkyILJkhC+ZTfZEG13aRRe90ZoAVWZaoqA+ZSFkyDxWKx3sUSQmRO7k/q0UcfHYLSsKxuuummARkTFLLNB1QFutpp06Zlhv8rAYRLMRkywtOWUhI26LdJYG4I+UimyTpHYLG7jwisQZHY2uOCgu+wFq9FUgMPlQlbjqIIZ1w429i7kVk4JkJkoLQ2LPURwYeE/7iw9MfnlfPnsmnsFjo85/LN+bIJgUjktC0ucua4Drf5CPLAbbJ2uAgXthEGMEjBfQ7vfnKBmxBWWcECN1bJFyzx/vYX7rFu3ToPbSmhDVLisa6ufp0vq7Tp9z2rBqTrS3Ib1p2s+hPmTBlhWXUl/enff8mrC8+dPH+x8mfdLUpEUFAYKwQaMsZuC7u7kNH6xPJMNpWjRZQZt5TuuusuzJ8/Hy++9KKDahOAqVOn4qCDDqooLz9WKhOqHTuehmor41OpiqpQX1WPptpmNFY3ojZXi5zI9XncSyBUiSrU5+rRUtOC0XVjMKJ2BOqr6sywXEIqDeWVUn+3ECEpzVYpKCUBSEiY49BhSklzjTBxpcFLeXCRjhfmY+LDxLd52I+5b/6OBcAu5e8v2X0KnkfiNqVhyJWNcbeHMfHw4cMrggRb/e1vf8Py5csrhmoDuk699dZb2GeffSpOG+qiiy7CK6/EQc4rVqzAs88+W1b6Cy64IA7VLvU4i1Szwn0cZXwLAkKflm17U/U5aJljaWx8ETSppgcgC6vWVoAQwi/sYRbGM3vGJ2gW1yPvB3S+QWc3iZQdJIwtJYS1OcpTvjfvodpucRDrW4z7DwtBtYFsP+FgQLWt9tprLyxbtgxjx44t+1oBoK2tDe973/uwdOnSitJti9pSftiufN/svo1X/DAF1c5NnoTR8+8YNKh2qPyqVVh/4TfxzoEHYdO11yH/zjtlpet56WWsPuFEdC38e+bxYRd/G2lCX3nqlb14Z/OKyhIFp7L9tdkLfqZwhp9FVNpdxL/YfBKn2DKv1hbXkiVLMGLECFxxxRVlp6mtrcVTTz2FXC43oGWpqH4X4v4WyrugrZ8RbpmosYXFfJvfr3YoyMP99mT6VZe3NdeD0zBUe+C0YcMG9Cba5SxN/PjNqB6xe1l5yp7NWPnIBagclD2IzygEtMeCE+ekrJ3Sdmd6RJ4e3aet1LiXIemPaH35drzxu48VhWq3tLTg2huuxfw/3YFdd9vF2ZMEASi9wJyw9qirb0LbehTYegRAkYHFIoBqa3DsqPrRfVpQY3uTIIGdWnYGgZCHRF7lkZd5SJnX43glkZd5KPPdjsfzUkIhD6Xgwu1YX0npfBAOI2zH1VLDiEGWP+2Pu5F5sIghAAPb1gnIjE+g7FhducWAdG6JtJRsXcnYESrhS9FeCCl9OihASanzJwKEQV2TXWxIGh+EctejpAGGO+C3ARnbBYggvZ8DZuEhfbPQm5eAICgC8koaILd08GbvkwjvlzTxDfxb6euEIEilyyRV7I448Ldb1MzeD3uPyHjNKQKInF+YhHDHyYYhGDuZbXNzMw764Afw3Uu+g6dfeAqfPPGTqffu/x7+P3z34u8GgzIDWbcthnluJ570aXzv+98r+P62trbi/vvvxw3X34DLLr0Ml112GebNm4fHHn2sLKh2S0tLyk9cSd+aD55N6IszLzIAXT/0nvE1qVhMEz/049l9OD+WTW/H82F9ySxtcA3Ork51X9u+L4rFYrFYLBZra9DAes5YLBaLxWKxWCwWi8VisVgsFovFYrFYLBaLxWKxWCwWi8VisVisQVRrayt+8IMf4JprrilrAlYlGjt2LO68804ceOCBA5pvIQ0fPhw33ngjPvrRj+LTn/506viG536G5l3T4UOhtYuvTpMOAIw99Cq/Q4YkpeykWMoAEGUhsbLCM/b1zEFY4Js+LgDIIA1MOf0kYYKCMtA5VxyyE9T0JGIzf9ef1U32NRM2SZpjZlapm/CpT0dCAUpCgdDb+g5aX7gbHa8/BiXzGdcaV1TXjJEfuxhRbXN2hEwqj6XFeAQNQFCZk4w1jI8IDrCtgXwa1B0D6UDEJkHbCZdCRAGsR0+MtrABnRdiE2YFedifQhym6CddBvAcB8zxEzz15VF6mwQaJCZQ9hfm927SsmXLSsYZNWrUEJSExWKxtm3tsssuWLOm8AIaQHltLmvgdP311/c7jylTpmDHHXccgNKUoQzKQiFAVjmWdBa0oZAVnjwebt35jCmePH94jgKWuZMAQVrAhIkXxhfmJARAKmd5QwJ4vKsb3WWCTY847nDU1dWZBV603S7IQDJIGNiJKTOp+HjFgFYsAINCCBIZMEwMSGJsTwMx0Ye1fQwYm5gsUChyYQ52adJZ2zvc1/a7sbUNFCWEaof2tr1/Fgzm7HjyJXUjhhCyTf463GVaw1x52zsJAw0TDDQorLa2FnPmzMFZZ51VVvwbN7fi4Jqafp2z3BFqeSEmnIJhqUrXlUrLEG4LxVUFwrPyLBZW6ImG5y+Wh663KtWY2OO7V1VhccJ382hXJ77S1IT0FVDq3tn9348egyNWvoNWJVGJZsyYEQCJ4u9/T29P2fm8Z8/3mIQG0OTaSBXbZkK1A8COhe1EFKE6qkZVVDUkY9rqqBrVUTWaq4ehs7cDm3va0NWrFzAIfTmWIWXbDhV2CkoZP4qB8pt2U8EsskXKj/9tmHmK9l8iEYCK4NpZZcBYpLQ/x/lgzL2x3CwNLiLXZsfa7kA2XqH9UiqU79au2267DbNmzarYX/qVr3wF11xzTb/P39LSgmeeeQYPP/wwzjvvPDz99NMV56GUwkknnYSnnvKL/R188MFlAc8nT56MH/7whxmZonBjBxQ1moyXMfOIBWnFbKggP/eOJt7ZeO46pXJuP90XK1LQsELrkyRrngSOTL1QiXTxCCABQQZuTwJCKW3/GMNOSlsvdaXKujYH+DZ2xYiRI7B+7foiN1Dr86fOwm//cKsHvQEVQrUT9ocpy2BCta3GjBmDN954A/vvv39Fi/V0dXVhv/32w5IlS4ZuHLHdybzU7tn6TraztwN1uboBOUt+7TqsPv74AckLAKr23hujfvXL4udcuRKbrvoRNv3ox6jef3/UfugQVO21F3KTdgA1DwPyvcivXIWe559H54IF6Hz4kczfYwCg8XOfRc1BH+hzed9sXY5e2Yso47cEs74mSHjrLr04gD7iIIAVdpGV9qixappIXLHdtBV156+99hpOP/10PPbYYxWlE0LggQceqHgBgHJln3dZi4sk2uHY94zkQU9XODxMr4IxaqJsYXg55U2199bGpUScjGtiqPbA6qWXXiorXsOkIwBRjahuFPIdxf2uALD5tT+iddk9aNrp2ApLVMT46698g5l615QfJBYoT6HKFJY3MWJ2C7Mo55QgM35TduAau1y9073xn1j58LfQuSJYkCZDnz7l0/j+Fd/H6NGjYqdXBroLYcdypgiCzNBR2V/ijR1KUMpY1rbYEsYeBVpqWlAlSi8M/G5RbVSLyc074p8b/6nvJyntLVQwf9wgAOS1rS+EWbyQACUgKA9SESzgWUr7G75yY3fbnNqxvx7nK0Dp77DjfnNuPf6Hfl4uffjsvT8h9C+6eHY8bsYmoemnrK/BLrhl3hGlFEhYaLeCknrMJIgQCe9XJRIgGYxrSMUA5L3IxyDLrj+x5/bFd8Bjshei4n2NlMr5JaCML8xkQPbarD/IVD+dXpqiSeShYd1Q/m8p/IDI946+77Gw5mBMWcQvEu+JlB9z6SvCsJYW3PTLm7Bp0yYsuG9BLPaN19+IWWfMwnves4fOXyoN77bXY8px0bcvwqhRo/C1r36tz3+rddBBB6GhsQEP3P9ALHzKlCmx/Ur71h7Z43xv7j0ja2KYhd9IQEJCQPh3w0DhlfF7qeA5wqW1f3+kQxC+2xlKPi9/TRlxwzgqkT75nDO6hIoWlFOV31cWi8VisVisbUkM1maxWCwWi8VisVgsFovFYrFYLBaLxWKxWCwWi8VisVgsFovFYm31WrduHS6++GLccccdWLly5YDl29TUhJkzZ+Lkk0/GkUceierq6gHLu1ydeOKJ+PrXv44f/ehHsfCOlU+ga82zqBm1z5CXqe1fD6TCcnWjUTPyvfHABFw7W+GkYJURHu4D8dlgHqakgnw8vgZmAqmEI8y4mW4Grg0zIZQM2k8Jn7ueX6wniio9rY5IASpyk+Mc4s/MviNzvu6Nb6L1+T+g/V+PF4ReJFU9ZleMPPxrpszhtSbvV2LfTHq116WxhJQRV8uB9wyYLxIRLDCbyIKzPWQbIEQO+CcMDNBg/fTsaDf50k/OtfeYgrIQhINrwx8j+LTkn0721VtgB6VuT1+AOSyvN954o2ScadOmDUFJWCwWa9tWOUCYrq6uISgJy+rNN9/sdx7f+ta3BqAkFSgBJHvyySdTUWqJMKUAcDtpSZe2ttPgoKSVHrPGrXmvsi12G09bxjHr3MnCta3lmwXXltAgbCgyxxX+0Vle/Rk2fBi+dfVFECQ0ZEYJDdSGtROVhmU4SAYMqNIDvGJsIfvVDjNitqyxZ4WxeSEM3MUsPuPA1xqL4gHaZODYBrpNBIHIpXEQGAfkDqHaxqKP5ROHbCeh2kR+rOPAmO57eJneNg+hN4UWuElCzPoKrszSmWeeiUWLFuG///u/S8Z9rmdgFtdK14ZC4cVDYt9D/okZZ4bKQmOF6ZOYrPBYcvQYjgwrUTnx7XmzlnBK5mPRRLat8O+L3x5VW58Caz/b3Y02pdCQWjQpDQuzIaOEwN/GjsNJa1bhn729ZVyJVkdnB2prazXYy4L5TGGff658eOqMT8xwKR3kxt0BW9hiUG0dHokINVENcmLLTe2uzdWhNleHHtmDTV2b0NHb7o6FiCDvjwnG8/DAbO1PIZ9KGa+F8PAmZfsHvUIZoCQs/E1BQVioGsg9FzKktTgQncqDayfAR+8WuPadd96Jc845p0/20OzZswcEqh3q0EMPxVNPPYUVK1bg6quvxmOPPYbHH3+8PGAngKeffhrLly/HpEmT8Otf/xqvv/56yTREhL///e+FIyTsrnQGyO4Y4L2QhcKz2u2wf429S4TEfUgjR5NwbYIy9g2ZuiF1KmPzCADSwfL0f9KVTvtCHdRf2C2T7SYAACAASURBVGtRnrNoGXSxfl4HEAhHH3s05v54bpGbp7XgvgV48P6/4siPfdTkVwlUO3437H0YCqi2VXV1NZ555hkcd9xxuPfee0vmZdXe3o69994br7zyyqBBb7cvmcqRrB8Z7UOnWQBiIKTa2pBvaxuw/KL1Gyo4uUL3k0+iO2O8V45qDjoIwy75Xp/SWr22YRk0ZFUZ+GZGk+hAkolgNyAs1oarwu1sKnyA+taswfBWqhUrVuAzn/kMHnzwwbL7wlBz5szBwQcfPAgliyt74dwCSpvt/epLU+kVQMKXJwv+nRyjpsqX/G2J4n1MLE6BsS5DtQdGveWO34T+fb5+4qFoffWOspKseuQCNE45CiQq/W0/5gEbeIV9m7VditaxQp6G8DiQbvBSBpL7jdwMs4z/SwBQUL1dWPf0DVj/1A1QsrB/ZepOU3HVdVfiwx/5sO8C7DgroM2672ajmcnK+ah8TAvV9n4o2y/VRLVoqG4sWJZ3q0bVjcaatjXY0LUOStjxrAb7CqV9sRBS+56kBk5LABaOLUhA5QEICWleEyEEpNLjBwXAMZPNKj/CmtwqgDfbAhG5v6ewkOH4Il3Gz6rsQAjx11WaBX+sU1jZEZBy4wMllas7BALyClEUIZerQk7kEFEEIazfM9HuJquNG+PoMvbKHnTJbnTnu9Gd74JU1uuhnA3kYMxuIUbh/BR6QTll4NoECenuk44jY74g6ydzwxiFmM/Wnt0tkmjqhl3czILMgeDvLSj0U2h4vVJK3xMV3JPwvge+YQvyzkU5XDvnWuzznn0S4HCJG6+/EXPmXucKbs/nxmVme9bZZ+GDh3wQ5593Pv72t7+hXO222274zne+g1NPPRUnnXxS5nGrvvSt3fluOEi2HQ0rM34OF3qDBWX790DZdslC3u1DNP6s0CcLwIPpbZub6YvSx7Yl/xKLxWKxWCzWtq5iv2+zWCwWi8VisVgsFovFYrFYLBaLxWKxWCwWi8VisVgsFovFYrFYQ6bOzk688MILmD9/Pn74wx9i9uzZOOSQQzBmzBiMHDkSP/3pTwcEql1fX49TTjkF8+fPx6pVq/DLX/4SM2bM2CJQbavLLrsMo0aNSoWvf/5nW6A0QPfGZamwYe/59+zI5KcAFp4URoltMjzcD2exh5PdQ5i0n8KXyt9OQkQ4uVIA0OBoULAPAQ2tFgDlTHhO50ECQAQi/QEiAALd617Dmod+jJX3fAPtrz+WCf6IXZHIoXbivhj98f/EyI9cBIgqgCL9MXkCwodRZMopzLmFuQYf38LzsmgXBAPyE5GB9eVAEA6unSO9jcgAAZUGbMMCty0E0IL6QpCfC9dnciBAUCyczERqD8nJhmongTlZk14LzW9nqHZlWrJkCXp6ekrG++QnPzkEpWGxWKxtW+PHjy8ZhyfKD602b97c57RCCFx33XU488wzB7BEZSqwb7LA2ntXVaEYejX5lmXxxJLIwUJ5JBE+NkPKYFVR8PH7FDvuv/s9a82HVr21dAV5C31lXqIc/er+X6CmqgaRiBAhQkQCEUWIRGSAKzkIipCz+5H+LkSEyABZcuZ4RMJsIwgyx0WESGhbOTJpBCLkKGds5iBvc16dj9/X9rXNJzLhNj9zjKKE/R4ZqHYSzm3t7ARU295PA2jRNrp/QukFazwQxUIN3TaMX6AZGww7/MYbbyyr3VwrJQYGrZ0aecbCywnJGuE67k1w/ygjTVZeWUsnZe2H4ZV+CimrTheKZ6VhWSbMJM4654n1tal8egE8kYBtx8+ZJuEpACOEwKfrG4pcSVqnnXaay9+CZQHCXXfehXXr1pWVR3NzMy677NLY0D8FBlQep2SPKyUhYSGWEeqr6tFQ1bBFodqhqkQVRtaNxJj6saiOaqAgkVd5SEhIpT/KfOy+lHmDJtLQIY8qCv6VClIpl97hspTUz0D5OyVhgcHKgbU0dCqAXIXbBKjKAq8cDCrx8iafUxbQsZhceYfoU6m6u7txyCGHYObMmX2Cal988cX42c8Gz+84fvx4XHXVVXj00UchpcQll1xSdtoLLrgAd955J04//fSy4u+zzz4YN25c8UilbnGRhrJQ35dcNI6Q2An6Vxs/3d95dL0LIe9H0/434Y4LC2QL/HGCPKxaL8JhvlHkFu4Qxv9pltMzvj9h7BLr8xPeFjF2xhlfOqPssc0Zp+u4lUG1fYzU9SNhx7i+NWnhli5fOdcghMA999yDL3/5yyXjhmptbcV73vOesvuVLa3+IkTd4whuaX/tw+TjISJIpdDR29GvfLd11X74MIz6xU2gqqo+5yFVHq8Fv/WkwMS2b1XWliVkARTDOqQs8FIVatdYAPDnP/8Z06dPx8SJE7FgwYI+9fWf+9zn8KUvfWkQSpetip9l0mwv0ZdmtRWxsHBQojLae/t+houqZH0ScTOh2snzJcrCUO2Bk5Tl+Hj8fZxw5DxMOv4uNEw+snSqXD1I9L2NLD5S7qdiq2/ZoFIj86zvVskfUBMjeesHong+ZHC6HSsexxu3fxzrFl1bEKqdy+Xw1Qu/ikeefASHf/QIl1qYxeBIWZ+TPo0O14BmUt7PZy1Xu3CzLrEGPuvftnVlFSQwvLalyD15d2un4TuDIJDP95qxeh55KZFXvX7cbsfxKvBBKAkp9TEl4eNKPfaWBiospTJtrR7f5w312sGklXIGgsqbUAPytuNwMu8DiMz65XZhMb+F8lBtXwdsg02AKYuCgpIKVZRDfVU9htW2oKm6GXVRHaqoSo9PJIEkpdp8t5X6432oevxUHdWguaoZI2tHYlzDeIysG4n6qjq3AJs0ZbBbRWT8Ffp+wo7ZSdtW+jaEPg4yYfaeKbgV9wygWkL7VKBsbOsD8edwCn2zpLnbgP3bFXJ/7yJIGCC0yZEIFIztYnaca5IUdtppKg750CGpd+7uu+72xSBvK2b14XvttRfuW3AfHn38UZx73rk44IAD0NTUFIuTy+Ww55574owzzsBf/vIXLFmyBKeddhqEEHj9tddT599rr718efugrnwH4p6fGEobcO9kGJowIoJTqyAWAUG+ycGLfXwKhaKkxOYDi8VisVgs1qBo6/gFlsVisVgsFovFYrFYLBaLxWKxWCwWi8VisVgsFovFYrFYLBaL9a5Rb28v/vGPf2Dx4sVYunSp+7z++ut9mlxejmpqajBjxgycfPLJmDFjBhoaKoMxDbZqampwxhln4IorroiFb1p6G8YcfBlEdfOQlaV702tQ+c5UeONOM4DEtLGYlCbvEVGB52jTJvPI2oePS/CTCRMTkUkjqqBnSdpZaxaoLaEoApAHKRGDfihIQNl4ekKiRT0rlTcxpZm4pyBlHu2vPYzNS/+ErtUvZl9/QqKmEc17fxL1u37ElClJGbCT80JqnT0uYvPpHGgmmIRsQTUZZ/ZwHAvNIQIhQmThNgauQ0SILFBHRHrScwDVFsJMlnYgH4fo0XM5FWkmuLkUWx4y5VPmShykL7hKBwjKgvl5Uo6/VQwo6Jd+9atflRXvhBNOGOSSsFgs1ravciDOo0ePHoKSsKwaGhrQ1tZWcbqRI0fi4Ycfxp577jkIpSpTxhR88ok0WHvfqsoX/iltbaft+Swr3drI2g6DZZ7G0qSlI1qLXAbhIkgtkbSOjSVOClIBVWWYfUSEsRPGAUqCFEEJPS4QBniiCBraYoAmnrMSoG9DUAYpb58G53DXDw+Y00wTChadMVBLEBCAJIWzu4VbkMbaxtZeFy4focHKFDmbOwuqbW10vQCOhhqF4wKb1o0gAjCnt7QTULHkNhyeYOjgYrfffntZtui1mzbiG83DKs6/kLJGuMnRWaFxcLLuUHggI2kYXGjEnHW2JCeovyqE6yo2io/FshysIANC9rZFCAwTAhsTMLXZa9fgnxMmpsoQl0od/enm1oKxs3TnH+7EueeeixNPOBGHfOiDECJCT083TjzxxLLzuPJHV4KEH3snYc8eHKV3ZQCTJhCqoxpUR1tuIbdSqo6qMaZ+DNp72rG+cx16ZS8AD15SDqSk20njOdFxDOhfARDkYVKkFEBCw4csfDPY972A9nNIJV0bp8jcOeNjUu68ZuvePbuvYn6oZDtm01kl97dVSSmx66674o033uhT+nnz5uGMM84Y4FIV1/e+9z089dRTuPPOO0vGve2223D77beXnffll18OAEV8kkbpZiWuIm5P+94kAe32/bTJY1mEfi/Aw2jt+6nijakHrCXPZ6Bp0HA3YaDDRAJQhmxH0uelqXUJ285bQaRM/U5xv5RbOM+WYezYMTjxlBNw229KP49NmzbhtWWvY+edd3JX4OySDKi2Z8XFbZMtAdUONWfOHOy6664477zzyv6tYv369dhjjz2wbNkyNDY2VnS+7VdJOKCKB6tUrJTae9pQl6sbjMINuKJxYzHse99F2803o/dffWubraimBk1fOQ/N//ElIIr6lddrG19DV77LjS3I9K3eaDO10MKH7SAt/NkhowopJUHCl42C/BxsO6x72jQwUYrUyYxj21qv/bOf/QwXXnhhv2H7+++/P37+858PUKnKV9hnla2wrU4PpuL5B/1mGKaTBAMn24eGdpzy724lbXusr0j0KzYsuRBGWfnyb1ZlaenSpRWmINRPOAT1Ew5B19olWPfMXLS+cjuUGaeEapx8JPrfShQxAPsr2/8FNmhmHXNFCCtQMe9ecuSN+DHnyFPId67H6oWXYtPLtxUt6vSDpmPO9ddhtz13c/nGfIR23AVlHIZwfxegpGnj7ZjYOBH1sJCgf3aXxl9majoJNFY3IdpKFp7aGlUdVWPSsB3xz/WvQEkNpxbaeWjMKgGhAEUCQB6A0L4aEhCQmn9NpP9GgvyyWNrNqQAbrrSTh0i48b6E8v5QQK+ICH1ukAZggwBIOx43x4TSWdvoKvCOEHS6YFyiDMw7EhGqRTWqo+rMNjgVlrRVbPchKLM6JxcMqY1qURvVoqVGob2nHZu7W9HRq/82RghdLiUVSBBkYLPq8ZzeU1KPuew9tfeAzJhN3wN9120p8jKvmwQCBBTIXYQOtJByXRDje8vqn1QYjUxVpPh9id2HtN972oHT8MjDj8Tu08p3VmLFihWYMGGCvUoQjM8muLd23E0gTJs2DdOnT3fnbGtvQ1tbG3K5HIa3DIcQ9m9HfNvX29uLl156KfWcDjjgABenEtl2VS/KY0a+bgE8pd9ZwN17+13f9sS5Qih6lky+JMIRbWkpZdNUqNCEMe0wi8VisVgsFquweITJYrFYLBaLxWKxWCwWi8VisVgsFovFYrFYLBaLxWKxWCwWi8UaEq1cuRLz5s3DjTfeiLfeemtIzjl58mT84Ac/wHHHHYfm5qGDU/dFX/jCF1JgbZXvwubX/4zm3U4asnJseunWVJioakDNyL3NXsYkYzc5WM/kGyy4toU4+ehmsqKdaW+BMkSAEtDTGSOAsuDaJm9lJ/PnzakinZ8idK1egs2v/BHt/3oUsrs8gFdV0zgM2//zqJmwDzQ20MO2/MxKZaeuBtcZzI1zAG0/bdlDtEVGWPzORSKCg/GRgCCDz6YIMKBtg9M2xwWEMuBs0vdDCA/B0PHsfEz9XZAAQBCKzGRKMqWzIO0k6MZ/KwrVTkCwUoDDQQDmvBv04IMPlozT0tKC+vr6ISgNi8VibdtasWJFyTjTpk0bgpKwrEaOHIlVq1aVjDdlyhRs2LABw4YNw/vf/3787ne/Qy63FUyvU8ATTzyRCt6nujSINYtZVcwKz9oLQ+zWfXc2m95mWezheS2K0XI8pDvmrXYbTvCQbWnTkkJPGfCMHabsgBxFUCRASmpYhtKQGWVsZGngLIoM0CcAaQBxKFf8XljYChylJAl5tHayhcq6j13UJvxuFr4B/CI2bosQuC0C25uCBW88VNva6rZ8AwLVDuIneSBDBdUGgJkzZ0IIAZkAMCd1S3vbgIK1gcIYrXS9QSpmEqMSG+1SkNIMmSspU9Y5+or7KvVUkvkm2wIdaEaxsfFa+hzJc723qgqPdXWlznlfZwc+VlsKlmnHyjrXfB8WY7vh+htww/U3YNKkSVi0eBFGjBhR8j0L9YGDDgxKo2JbB9W2xwOodkQRanO1rv5v7aqvqkdtrhbrOtdhc/cm47qw7UisdXH/WcgSEUEq25YYFJeSGvBk4gmSJg3BgoAdZ9V1MtISpvTxAnBtKw/bVpkA3mS8Qvvbom699dY+Q7V/+ctf4vTTTx/gEpWnO+64A1EZkNhK6ujIkSNxzDHHuP3BhGvrw9lAUAetTmaRwdty73MIhYfHalsbzILUdBzjdyNAKrsN4doCFq5NJDR8DwogXRMd2FDBgcKS1wFQzD6wdsec/zcHD/x5AdavX1/kxmndNf9OfPXr55v7YOwU8i1H3C5J2BpbAVTb6stf/jJ22mknzJw5E729aZBnllavXo099tgDr776Kmpra/t03qFW1vscHBy882bYRQ7QRxa6CHT2dkIqWVFfmps4ASjzmfVV0YTxqTCqqkLTWWei6YzZ6F60CB1/+jM6H3oIPS+9XHa+Yvhw1J/wKTSdfRYiAzTsr15c80JgywXjHDtgI1tPjI9eBHEQ9PquHmtZuGTYxpF9sLZfD8+ZfJ8o9cXVe0V9f/1ibccQ64knnsCJJ57Y5/451J577omFCxcOyO8cfbZ5qHKwpU3ntgWbFx2p2GIVWXmE96Ng2+UjZN8/yohTYAxcTPwbVPkq5+8BqABcuWbknhh/xA0YPf3bWP/sjVj3zPWx4w07HjkgZezfaLtU1qZtTNo1oc2aOnUhL0C2XyL1YhttWno7Vj9+KfKdhUH/zcOa8Z+X/yc+8/nPQAhh6paxT03/a8vpl48y5xCUavZBZulo639TxnBVItb550QOjdW8GEkpjW8cjxWtb6K9t8P5NhVFEEIBUkEJBaEACQ3XjhQgCYAQEEpCEkEYB5WEhFAKiLQBQKShz5IAUhGg9ILjyvkeKdXXA3B/72DB23rIYmHG/n3QGwVP2TZhwasdCe03qRJVOor9mwEUGNMlX/XQBknGUcEYJJaF74MIhIaqBjRUNaAr34kNXRvQ0dPh4sq8uRBSsfqqn4P1Y+g6Ikk/E3uNyiz0SKRvgZL6Xkuy8HHh7CZ7/0K/i73E0C8SXoO912m/iPJ9m/Lxwy2IHDw7qbfefAsTJkwI4prLlCoFydZZxcdtDQ0NaGhoiMdJPIPnnnsO7e3tsTAhBA466KDMMpWjtp425JWEMMt7KrcqvD5ufzcA7G8EoY8P3renYIDzKtjCgMTtCw737Aq5F1QQtVhgKfdEUfUrMYvFYrFYLNb2qa3gL39YLBaLxWKxWCwWi8VisVgsFovFYrFYLBaLxWKxWCwWi8VisVjbq5RS+Pvf/465c+fid7/7HXp6eobkvEcccQSuu+467LXXXkNyvoHQjjvuiD333BNLliyJhbf+8w9DCtZuW74gFVY3blpiYnPGJON+w7Wz4sHHNTMRdSq7TwCkCTNIPgfXBgALl7FwbTLxAJA0WZvJogAAqSfJdW3C6of/Cx1vPl6kfHFVtUzG8APORPXY98ADtS0cWxkooQKEMtdhrz2Mp69b37twbl0Sqm2/Z0BFlAZ4aTi2wWcnYH0apu2hfQ7qZ3HbQvhj0OBsDwRUBtBtQYAaKAhBIAcriENwLCwoht9Q/nghqHZS2zr4akvqxRdfLBnnve997xCUhMVisbZtLV26tCyw2ic+8YkhKA3Lavz48WX1dddeey2OP/74IShRZVq9ejWWL1+eCt+3qjRY26ocBFA8TjpFipOCwOQOwChZSB8gAciGilm5BCAfxA/h2gjiCRAWd3eXuBIg35tHJCINlAQZwIWGSUqzkI0GaViopIe/kQWEZZmWIXTE2a/2UACbNPa0Drcg7CQAOw7Z9vBtA80GefC2EA72Iiiw2xHP06bzcO8MqDYF4BiyDJGAJILA/k7Y7eE9GUqoNqABKjvssENJEN06KfFgVyeOqBlYYGUxPFV2TclOm1WPQhYNyDGIMs+XpUJ1biBUzojc1Rl7YRQvByW2yfz/rb4hE6z9zQ0bcOCYGrSIYBGsguXQJy8ftZvW8uXLsftuu+PNt9+sCBL4vr33w6TJk3DtnGsx4xMzPMwogGo7gK0JqYlqUR2V34ZvLRIkMKpuFOpzdVjVvgpS5bV/R/nWCNDoLP0+C5BSICUMUBsOYkSkIINWTCqbjrTfxnQoSbg2AY4RDKTh2laFIFIOJgXEKuP2Bte+5ppr+pTutNNO22JQbUC39ffeey9mzJgxYHleeeWVqbAtDddOZeFsKdOiucUDA7g2wfgtbRINa3N1IFhw0NpRwsHALDxbuDKQIG0nGaCbJ9zZOoMUTNTbQLbQehuJCL+49WYcd1RpO/qRh/4P53/9fG+nZNgl/t+4bbK1QLWtZsyYgUWLFmHfffctO81bb72F9773vXj55Ze3jgV8Sqr8/rBg1GR9KRAvbKNlVv1Uzv0fBCls7m5Fc035i6qM+s0tZccdFAmB6mnTUD1tGobhO5Dr1qH72efQs3Qp8suXQ65ZA9nWrn+PqKtDNHo0clOnovr9+6F6n32AAXxvNnZtwPLW5aZ+wXSeFqYJ2EGSbov8bxHhKCgcEXhDkAJgo4Ku6uHvGR7GDRSuiykoYxHZ9s81T8nfFJJ5UDp92epD03H77bfj5JNPrmhhiEI69NBD8de//tXBK7ekSvanWQrb7772p+GAqcDAqeQzTR5O7qv0e8dQ7cHRq6++WjKOksX/diDXOBGjD74UI/Y7FxtfvhWyexOUzKN+wiEDVUyUfGH7lTX5Di6wQ4vXsdC7UNpTEap74zKseugitL/9f0WLdcJJJ+CKq67AmLFjAADSjLjJ9g9hs6oNz9iZ3TAukBsXx/p1bZMC2jcIEJqrm7bp8dhQiUCYOnwXPLvyaQPRFuaeitifFggAUgmANFxbKUC6BXgUBPTiRpIIkXkmeiFCBUIEDUIPx9FK//Zv3lFhfKRSmlG+ApTQkQka2u2A1Wbsr+DfEaUUlDQLo5NeHKg2qnFA7fBvBkzp0vWjjHY8du/Ksi18/rW5OozL1aGztwNrO9egs7fLXY/19ZDyix7p64G5R1IfI0Jeytj123iKgF6VD+qQ8Yybm6TvI0D2fityfhYPdLZ+DO/P0Jep7IjQOkpiktZfYtMpheoCvzu0tbXF62bgJ1fS5xOGmUL6uMG9zerr77vvvtR5p0+fjubm5tgzL7e/VUphU9dGXw5bFvPs7MJSes+3xbaNs3aHUsr5olKixCdegFhjGPNLsVgsFovFYrGGVNuCR57FYrFYLBaLxWKxWCwWi8VisVgsFovFYrFYLBaLxWKxWCwWi7WNqaOjA7/97W8xd+5cLFq0aMjOO3XqVFx99dU4/vjjt8kJSxdccAE+//nPx8La3lgA2bURogKARH/UvX5pKqxu/EHpiFkQmhhcu5yJ9+EU3CwKB8W/W2gCggmeDicT5hkiH3QiC9QmSDO9kACSfpK+PXW+CyvvuwBda14uUm6v6hE7YfiB56Bq5E4+EwUkZy3qSY+mnG4Cn0L8+oP49l6699iDKzT8gpAF1lZKGTC2BthEpAHcAoQoBG2TgBAEUvq7jhsZyLbwW6HPJ8zkTmGgZ5FDbBiYhjlmZyE6II5nbDj4oLu+5DbxTg01zG971aZNm9Da2loy3lFHHTUEpWGxWKxtW+eff35Z8Y499thBLgkr1NFHH40HH3ywZLyvfOUrWwysHYIUk1qzZk1mmikVQtXKQQDF46RThNgeBN8dXDsID9NYZcG17fEIFoqrXFwVfCSAlb29ZYFza2qqEYkchJIOIimVWQTGACQtaNuhbw2J0j2DEJ6BbBCbs3Vjx41tDDjANtmxhgFs2zhkbW43FiEH0dZ52OMGsE06T79voXTxc2xvUG2rWbNm4ZJLLikZ7782bcQRowcWrG1VHrIqu7YVqj/2ux/PwgBb4vUnq/4OEtYrM++s4T2UB8xkxaPENuuufLyuDpNbc3gjsTDFRinxP21t+FpTU6xMWfnbo/1FFa5fvx4jh4+sON3yN5bjhJkn4Bvf/Aa+c8l3kIsi27LEoNogQn2uHhFF/SzpllV9VQN2aJqEFZvfRle+C64lERayrVs5KOnAvg6gbZ6SgDCMKKVbPAcHBoRZFE1BQcQ6FAuIQkG4tosK8vBVSsO1dXbJN2j7gGv39vbiqaeeqjjdzJkz8etf/3oQSlSZjjnmGLS0tGDDhg39zmu//fbDrFmzMo8Vs730ARuxQOaFGzZzuDBcOzOZdY6Zfr04XFv53Bxc2/YbekERitUdBWX9cf5kPn1Yj4ydZAFs8TKG/b+3gwDg4EMPLnCj4urp6fF2SoZd4v+N2yZbG1Tbap999sEzzzyDAw44oOwFQ5ctW4Z9990Xzz333FYBxt1SSv0uoFJf3NuQri+kOwKl0Nrdiqaa5m2yvQYAMWIEaj98GGo/fNiQn/uZVU+7tiYE6YcLCPlvpr4SfJ0lOxZK10HXhFDcVsyse0kDr1T7WyjdVqrHHnsMJ510UuUA6oSICLNmzcLPfvazASrZwKhkf1pISadBkf5UR0+DNGNj96x3oVCRir03CrH6kCwHa+BVzgKF5SqqG40R7/vygOWXVgkDsF9ZOydUrH0rH66dLFeyYhGU7MK6p27AusXXQeXTi1tZ7bjjjrjmJ1fjyKOOdLnqX9G13aL0qkjab+cWxTALVJsF65LFsRYwGVotIWw3yI8NJaEqqkJtrq5g+VhxjagdgeaaZmzq3mgg1wqQ5m8x9HoZeuFrAIoE8pCAIgiyHlE9Ttd/KSDNuEFDm/UxZRbOtmMVodcvFwEg3UG49aBEmXELiKAogDz7QYvxf5l3xzjCiAjVogY1oqagH9IE6E0Be7LQAkGZ44cSfZBfHFyrNleHiY2TsKl7E9a2r0WvpfmyngAAIABJREFU7DVwbAUlwnfbAMZVHoCCVPp+6fvjR4XKxjfGU3e+2wDFzSJzzvmhx2saXG2860r4a/KDuNj99mBrvxBTeM0WhG7zsX6Q9vb2zHtSVV0Vfzau7YL5mxFb1PS4LXnvC/Wtt99+eyqsv4tvbezaqJ+TsPdS33dFbhgO11KZZ6S/x8vv9lXi4gL4dvKdCaOVkltsIMMf73xURd5ZFovFYrFYLFZxvXu98SwWi8VisVgsFovFYrFYLBaLxWKxWCwWi8VisVgsFovFYrFYrAHXv/71L3zzm9/EpEmT8PnPf37IoNoNDQ24/PLLsWTJEsycOXObhesef/zxqKqqioUp2YPW1/84JOfPd66D7GlLhWeCtanAbPZggh2yJpbpSGV+tzPKyIe5SYMKIPvn0BZtZ/ZJ+HQk/D5FJq4wcYWZfGnjRNj86p/KgGoTakbvgQnH3YjxM+aietSuGoBHkQFQ5ADK6fO5vO2Hgo8+p/4EcSgClNB5IAKQ03nbc5AAlHAwvVjJiCAoQiQiA9COICA0eNAAtUmQ3iqBKBLQMQRABgAID9U236AAREKXX5DeFw6uAQgyUG0D3UhCcyzkypbRhrr9rQTmtz1q/vz5ZcX7zGc+M8glYbFYrG1f5di2zc3NqK0dHOArK1tnnXVWWdC6119/Hffff/8QlKiwsuyVhoaGzLh9AciWYw0lsWiFjluL1ZlpFA9PpgktXINoiYX7YxSLZ7cRgPM3rC/jCoB9D3gfIuiFYbTdGyEnIrOf099FDpEJy1FO79utiNwnF+WQi4KwyKbVnxyZfClCRGZf5JAz59G2t0BO+DLkRM7kE0FA2+URCQgRmdGIWdhGaDtcWEA3RW7RG2uXW6i2CGz17RGqDQDf/va3U+PhLL3c04O3BxDOlVShEWypupOMlznSDSK4upHcN1GTyKwCI/A+KcTDxMpMwb4y8KQCdT+8ToUs5gu58N+PGp1Zjt+1t7m2LrzuQhzF/oK1AaCzs7PPaa+84kqMbB6Jpa+8Yl0eDqotSKAh17DNQ7WtciKHHZomoaGqARJ5SEhIKZG3H5WHRB55JSHtB3qrlNLhUkJJpcMsaAoKEgrSwqdsiLLx/D210HJ9r0MsVRy+qJQFEMXhng7AFeNwxd/U5P62oA0bNiCfz5cdP4oiXHHFFWX7BoZCn/3sZ/udR2NjI+67776S8Ur2UaVegSLJs/rJon2nW7GgSJ8cy4NcOgu8tceJfAvurAEi4zs0vj23AAjcwnl2ERBrj7jF94ztIUw6C9Um0vbGpRdfVuJGaR38wYO3G6i21T777INHHnkEuQoWvVmyZAmmT58OKQei5xo69Qksm1WHzLMMQXyZcdxXcvsOoGi4o3mZR1v35srL9S5XZ28HXlz7gn8G5NsKK8tn9O0JYJz78DXYh4f12GQJZyGGoFW4n4aCuEFuVKJeb0Nds5QSxx57bL+h2vvttx+effbZrQ6qHapfbWt/n6lKfKySDodiAyaTNus6Kmn7+DeoyjVp0qQtXYQ+aBCfc9g3BpDgwu9Wpmch2NdhHSv+gX/ddiTWPnFlQah2FEX46te/ikXPPIGPffxjPj2FrT65NlsZQq/uL4xHSggoRRrObPoLB/KF8fIJcvxwwC9OBxAggIbqbD8oq7CmtuyEXpk3Y2+91WPuPGRej9GlykNJO/bWY2ylpBt127G1NGHSPl8bzyzAA6mB3VJJ3cWThq07aDR0OsCMpyXc+SCVHttLaFsunweUgpQa3F4f1aMmqvGOJKPYuJyCMBWMKUKodoY0QFp/Mg4WlBv7JNRc3YzJwyahsaYeMKBsmZfI5+09zjtfSN4tuGbvt/dHSOvvMPemN5/3cGV9QUBwV3XdMfdXSeMXMWFBnQQI0lGgTV0km4f3i9hqGdZxAFj+5vLM+zF6tPbfuXbJPoPwe/A8wltXjk954cKFWLx4cSr81FNPTUeuoCle17nOmKTKwa9j98D6lAKbzfmXUteigjQqiFBY/rwsFovFYrFYrC2pypatZ7FYLBaLxWKxWCwWi8VisVgsFovFYrFYLBaLxWKxWCwWi8VisRJSSuHBBx/E3Llzcddddw05MOJzn/scLr/8cowfP35IzzsYGj58OD72sY/h3nvvjYW3vvoHDNs9Y0LZAKtzzXOZ4XVj9i+SKjH7ETDwDDNrlpQHYqTSAR6ZFc5aS34P49r89dRBZc8FAYKEggAgARKAki4dQUDZcCiQsnFtPoDs2oQ1j11V+Epzdagbvx+GT/sCco3jAAOAIkRwtA+KTFg4y19PprTgb5WJA1NmIqJJIxIQHXighbsHGTMKPQrbfhMQwoJzIgfmIyJEJEAqgggmVMLFg8sJCGDa5iyC9ARNAQPVDidfOziQnThZGFawtcH8tke98MILZcXbcccdB7kkLBaLtW1rxYoVeOedd0rG22WXXYagNKxQzc3NOProo1M2dJbOOeccvPxyqUVUBldJ27ipqSkzXoeSaMxYSKVk/sjmVoUmVzxOOkXSCo8dAEBpVmkBq40c7NRKW+s63FjuEADmbd6MZT3lwZJP+LdPQYjIwV+0SSldmRQUBCkHBvagDGW5b07hswhtSkLSxgzxIwQh3DcT14IsA+AQeSAR2bixMAFBYdoEyCiw3S0ErFyodpIqtrVDtQEgl8vh+OOPx+23314y7iWbNmLeiJEABoe9lxiBxsJVyVjZI9nwTnnwFByvJYwQMnAGQslzu7YgWf3NQZVxlcnvYZJwmxWzRQh8pbkZ127aFAtfnc9jo5RoESLVnmQwetBCAqtU+UDhwVB3dzdOOeEUPPH0E7AtTiQi1Obqyq4324qICOMbJyBqW4n1nXrhA70Al4FVKXJtGBQgVNDGKYJE+jsgTCNMkJAQJEwvIbXfRgV+Gxi3jgAAAikFkO1X/NbKhSuVBvQGL36hdNuK6uvry477qU99Cv/zP/+DlpaWQSxR5brsssvwk5/8pF8+5MWLF2PUqFFlxc32SwbKNHrCDFCws7HvYjJMZ5uRyMEUvb80fG/donSIv+suV1JBH2HPY2wEKBfXXq62KUxpTFpQgcsh3y+QEC79c888hzlXzylyg7yOPe7YwC5Bwi5J2BrbAFTb6sADD8R9992HI488smyw/aJFi3D44YfjoYceGpQybQm5d5bS772Pk3i/gvrjmuNknQyOS/Obgu0/FBQ2dm5EY3X2mImVrcUrFyMv82bRnsTvC0HdQ3AkNnaI1Vly8HM33rENiQjy0d007DgqhHonFS4so9MqWJi/O18yzVbYV//7v/871q1b1+f0e+65J26++WZMmzZtAEs1eAqfS59h4gWGUEnbLHm+is+bBLAWeH0Yqj342nvvvcuK1/72o6if8MFBLk0lKmIA9jvrwDEV2KGFbdakZ8HHyXetx5rHL8XGl24pespp0w/A3J9ej732fq9PTYG/LiiS7efDBTII0IBlZRZdtiWioLy2aAp69TwJQHmgMxGQowi1ue1jQUopJV5++WU8++yzWLFiBTo7O1FVVYUxY8Zgjz32wPve976yFo8rR8NrR6Cpuhmt3ZuglHDrjCfHMQpApPSz0uBss2C2klDC2G+kIFWEyACg7QIbSiqAJBQJqLwyfblygHUi/3cV+rmT87vqQP/XD0pqvDQZIHV1VIPaqlrzpxTm3Uo0qW5crtJh1q7Iqh+Z7XjW+C6j/4n7gdP2bUQ5jGuYgPqqTXhn8zvG9yyhJLmRmn3Hzf/61GbAZu3a0C/dI3tQixpI83cu2pcrXNnseMyx60065xeB94sUumRhxoOhPxmA9uOYSI8/+njqtuVyOUyZMiWeLvRdZozZwvuX9T1WRqXwvUu+lwo/8mNHYurUqRkJgnOVaI7Xtq/WvxPY3wGU0qD5KAruX8ZroV9//ezKcMYWOswWAovFYrFYLNbWIQZrs1gsFovFYrFYLBaLxWKxWCwWi8VisVgsFovFYrFYLBaLxWKx+qTW1lb88pe/xNy5c/HSSy8N+fkPOuggXHfdddvMpPNyddJJJ6WggO1v/hX5rvWIaob3IccCM9WzlO9KBYmqelDJSa4ZM9pScO04wC6dNonOyiIgBWEW9AI9uTAN11awMCadXIKURvfpOaBCT2yEntCYb30Tb/zu+IJXOP6Y61Ezdi89qU7pqZHKEZ7MVFHS4XrCoAmzEyYdCFvDolL4sdhERAusQBCHgo+9B2nQolJARJGBZgAEARIGsW3BfGafyIdZMB9RZCZTR/pySEO0NRzQ7BvSjoVk2OcRRw168IZVOAlbZ0Gpya1bGua3PSqKoi1dBBaLxdoudNFFF5UV7xOf+MQgl4SVpXnz5mHixIklIUtLly7FokWLsP/+xRaOGXyFMJDGxsbMOJulQmMfu/Es3kRoVfv90M5MQiHjVriLYW25hBlr02SXxsf0e95y/9b6DfhTZ0dZ17bD5B3wgUM+YGxsQCmzpI0S5oqUAZkoV0jlbHKzY7muBQrtwUJx+9b+QyADEtLH7Pc4NFt/F/AwbG0/B9BteDvbp7F2vLHdXTgqgmonwZU21O1vpXb4nDlz8Pvf/75kXX6y249dy+Cr9FnF6lLxWPE3P7xTKnEsebtTHBcqcqxMJYZi8eFoBswoZDQli5i82uS9KPQszm5sSoG1AWCTkhiGoI4kzhMW8cYRI3DCmtWD9rzL1Ysvvoibb7oZHR0d+OznPovRLaO3cIkGV2MaxoKIsLp9NUQ+3t5ZApEgQh553XKpjMUCTDhIxl5IqZHbcIujhVuUD9f2bXoBSHGi3duW4dq1tbWIoqgsuO/vf//7IShR5WpsbMT06dOxcOHCitNWV1dj2bJlmDhxYkXphhquXSzcFAgaro3Y+5qEa7vikaGrQXNsbf9BSkPzYvBt44fUZo+3l0LItq66BcB03ugBAMz+zBllgUyFENh7370z7ZLk9WxLUG2rww8/HHfeeSeOO+64sqHwDz/8MGbMmFHWAkCDrfB9LPW6OwU+3PAdcGOCIucII2fWv2R6ZeCD+oTeWCegR/WitbsVTQzXLkvtPW14btXTpp0IPPQxoLbvx/VPAPE+20Rxj0OPY4I6TcFzEsKeAVIpRMEA0tm8SmXW0WJ2csF4ISByC/bdCxcuxG9+85s+pd15550xb948HH744QNcqm1AZRjyxfrPSuDexfoFBmoPnY499tiy4r1570nY7cy3Brk0lSruzxrYrO3ARMV/+i5qs8Y9dJteuQOrH/su8h1rCp6mqbkJl152KWafNQtRFNl1DMy5k+MgFb9k8vWsHOCs+7nb/IZOzt5UIAPZrq9pKJHJwOqmm25KLXIyZcoUXHLJJX3O85133sE111yDX//613j77bcLxmtqasIJJ5yAr33ta9hrr736fD6rHYftiGdXPg33JwbJTpMAKAK5RcfN+0J6gXAFBaXyIOQAkpBK/02FsD5LEm6sbdNLKUFkFi6XGrQN844q84zteZT5rqQysG39ztRFdchFVekFsJC+BrvokLukRPubrB9F2/JCfl97Wwos4pG1aNKw6mGoHVaLN1uXo6unAwoarK7XIvLwcZu/lBIQ9q9FZGyc1yW70IAG79tQgDALwysoCOXPC2fvIFi/nUAq3SpZKLkuiveLCLMQWngvlrywBIsXLU5d//4H7I/amtrU/XH3OeueFoqboVtuuQULHliQCv/GBd8omCbzvKlhhcLqjtWpMADuXXXj4ozjvsgUvzZKbFPFSviRkv7VAvYvi8VisVgsFmvwVPmS9SwWi8VisVgsFovFYrFYLBaLxWKxWCwWi8VisVgsFovFYrFYrHe1XnrpJXz5y1/GxIkTcc455wwZVLupqQkHHHAAzjzzTCxYsACPPvrodgfVBoDjjjsO1dXVsTAle7H2yav6mXPpiVsyA6wNKpfml5E/xSfaFZ47ljUzLfldpuNagF0wuVDDtW08S38QAISJI8wkN7+/edmfsfz3n84uWVSDqZ99BLVj9wNUBEKk8yMNodYg6hyACEDOfITZt/EEiHJmG5mP2UcYFoSbsumPzT84B0WZkxNJWRA2QVCESEQQiBzATwiBCFEAy9agbSIBITRsXEO3bR6kId3Qk2oFCMrMK9STbQnKTNAMoTmFoNqxMm+lML/tTc3NzSXjNDQM7WR2FovF2hZ1xx13lIwjhMCFF144BKVhJTV+/PiyoVR9gTgOhqy9lcvlMo+XxmWWyL9ImOdREAqTRtJWesBLCey+7POEn/Bs9vg6KfGtDetx6Dsry4ZqA8Dlcy6HENbOFdrmJaH3Ix0eiQg5kUNEOUT2OEV6ARoRGTtZFPwIoeP5tDp/l5/QC9nYc9nyRKTLI2waipxtL8wxu6iNXghHQJCxs61tDmh7HCGAG2VDtWMwPKTt8K0Zqg3ourzrrruWjLc+AbQczFFBsXe8WEihI8nvCR5NuvIo/0nWrXI/ULDrQ/nnnziH3o1DtbPKHjK54zykDKi2LbcBv2Zps1SJfOLb8Jz7VVfjllGjUbMVjAPP+cI5ePShRzGiacSWLsqQaHT9GIysG4W8ykNCQqo8pMwjL/X3vMpDKgkppf+u9IJkEnqbV9IBjex/YTwFuK20+/Zf6RdOsLBVD4iNv1zZgCSkIUcF0m3tEkLg05/O9mFtS7riiiv6lO43v/lNxVBtq5J9V7JhS2VQ7FChPqBYIgpAZB40lwLIxfp6A8H1PXvgu7OWgHC+QecPJAvVthdCxtaIf9wxY38sfWkpXl36apGb4jVt+jREInL2ovfPJmyNbRCqbTVjxgzccsstFZ3vj3/8I0466aRBLNWWU3gbsp9TUKFcZP/MPcCZkKx8FtRoIYEbutaVBXhnAQvffhy96PXwSfJ12o0ZlB+PCvKBoe0nEvU33Lr/KHjyIbg7rNuuXaNE3UmMWTIBl30QJXcHp32YPXt2xWl23nln3HPPPXj11Ve3eai2X2RlkPIPerpSZSj06Wu+rIFVS0tLwQXlQqneDrS//egQlKgvGsR3JnxX3W/pxc5H6Nn0Ot669xS8s+BLRaHanzzhk3j6uadx9hfPQi7KITDQgtPr9jdcZEH7B/yWoNw6z+bncfPzvPJ9B+lj4SJ3vmvXdqgiQm1VXbl3pt+64447MHv2bPziF7+Ife65554+5aeUwty5c7HLLrvgyiuvLArVBvQC9TfffDP22WcfnH/++eju7u7Tea3G1o9DTlSZsbgeX0sz9s6bsbhEHnm7T1KPq6XSY3iZhwTMmJwc8FkqO+qWZjyu9Eo+boQsHf9dKQUlZeBXJOdscsdhweqEulwDclEuDmgPtiknE1C6HQ8WAylLWWO8EuO6rLxrohpMGTYV9dWNkMhDkfF/2GdB1lei76GUeeTzee/TgL7Xvflud/3S3C8JBanyME/BPAvtL/G3RuFXN/0Kvb29Kb9I0kZzCzKBYn4RpbQ/5tsXfjvz2o+beZxuJqwvOWgT3H1L2P/lQrWfeeYZ/Md//Ecq/IiPHFG+TVSgHGs61qBX9hRPWuY4IvWO9iEPFovFYrFYLNaWU/Zf3bBYLBaLxWKxWCwWi8VisVgsFovFYrFYLBaLxWKxWCwWi8VisbZavfXWW3jooYfw2muvQSmFpqYmNDY2orGxMfN7LpfDW2+9hRdffBGvvPIKurq6MHz4cIwdOxbjxo3D2LFjMXbsWIwaNQpRlA1RzufzuOuuu/DTn/4U999//6BdW1VVFXbZZRfstttusc/uu++OMWPGvCsgui0tLTjqqKNw9913x8LXP3sjWvaajephO/cj9zSkIiaZntRJZYO1C+RvAA7kJkS6uX4F0oZ52Octg+8qHtd8JZh5ggrQUwV1Gj9vVwBKmogCBAUFgc53/oFVf7sYUNnowpHTzwWiaj1RFAIaF6bPAZJmwqItgJ88qsllYdkt+C0AwCk3kzFxH8Kt/ZoAUwCAEEhLQQgN3TYoPgghIJSH6RDBgPxsHAEhCFACQgCkyEyM9jMTyeD94MB+dqJ1CEEJoTlhWAK+YcAaFsgdHkt+L6Z3Q3swEBo+fHjJOL29vUNQEhaLxdp2de+996K1tbVkvPe///2or68fghKxsvTzn/8cU6ZMKRmvo6N8iPNQqKcnG/xQMwCmTiHrP7S8yVjGcSqFyozrtoHJmuTlhPHsvreACV1QOHnNarxS4LqLaadddsKhHz4UsJARQc72ttBVfWKPLbGDBQt40dETsNWU4narA/sRhUcDQJ1wd4/M4jOCPMTE3lvh8hHuOJl9ABAihMNUDtVOkkW2Nai21b/927/hkksuKRpHZoSVGO32S+maUeichUuRNdK1ecbqVwFQTEqlLjZIWygqxb6kryT8HrKI4luKBSbbCDs0fqAAQH9U4IfK8ggk78+B1dV4aOw4nLF2LZ7v6R+Yqj864ogj8Nvf/ragH2171NiGscirXqxtX2P8CwAgIZRe2Ev7EQTIOGeINLBLAJBEIEjkpfILCZCCOQoJAaGk890QCUglzYJe2g+jrFsGBDKg0BAiBZjm3b3Pxh9FfptUKn1iP6atyAUxb9483HrrrVu6GP3SYYcdhgkTJpQE0iXTfOpTn+rXeR1ots8ZoGCj6m2q8sJNgYDYe4rYexvmARhfml3xTsHVM++bjLfNbs1DC0akwqAwXyRrLwjcfefdBeMldePPbjR2kff2hWW3eW+rUG2rk08+GW1tbTjjjDPKfpduu+02zJo1Cz//+c8HuXSVq6j9lLy1xQwKVUY8G90+emea27fW9B+Iu8tJAL2yF+u71mNE7btjQYu+anX7aixZ+7xZ3MfDse3wx/n7IzOqUOQaCtOSuO92tGFD9IacjepHOeabUm5cpJQChIiDtxHPyu26hip9rGINRB5laN26dXjxxRfLjr/TTjvhwQcfxI477jiIpdoyCtvgwQBOuv6vnyO9vsK0+TeogdEHPvABPPDAAyXjvf3n07HL55YCYmtEYQ2ixyH84TyACwPxeqVkDzY8cyPWPHklVNZC2UaTJk/CdXOuw9Ezjk74HlS8ToW+IWNf2gUZnK0JAIq8G035+hj+NgwDZyay8a0vzl9HXa6uz3WxUi1cuBCnnXbagLVLUkp84QtfwLx58ypOq5TCNddcg6effhp33313nxc6JiJMbNoBy9b/E8j68wB425oASKl/65cKgARICCgpIYUeQwgI/cykhBI2lR0v6b9tIBCkMpxthP4ZZRxzdmwBM2DXEiRQl6vXtoVErPqQIOdgIvuu+dNnjsltWOydQ4X9TmAjxNr2CsZ2EUXYcdgULN+0HOs61uoMzaJgJAFFxleh4j4+JZV5ZgoSQHdvF6pz1d4uU8Z/AWX8xQQFCYKAMv4RAPjGV76BeTfMw6VXXIrDDj/MuEe8X6SQf8P5QxRw3TXX4b777ktdb11dHT77mc+6Oi5IxJ2vSfutgnHbwoULMXPmTGzevDkWXlNTg5/M+UllfW2Gz/TtzW+Wl9S2SwzIZrFYLBaLxdputTV6E1gsFovFYrFYLBaLxWKxWCwWi8VisVgsFovFYrFYLBaLxWKxWAktXboU8+fPx/z58/H3v/99UM4hhMCoUaMcaDuKIvzlL3/Bhz70ITzyyCMDfr5cLofe3l5ceOGFOOyww7D77rtj8uTJyOX4T1y/8IUvpMDaAPDaLdMw9kNXYtienwP1eWJx4cm/vW0rM6JXComyEIUgxMJhAAemKx+uXQitFaax38hMSQRg4EwhEMKG2Szy7avxzoKvoxBUu36HD6J5z5MhpTT3wcw+Vb6cFJaTpJnoGAXnESau3qpgYmsMTRber2CicUCWcROQNXiKUGDmrINlkyANuDJQbSEcatuBNUhouDaUgf9p/oWHZ5hJ0Hoepw4VBhboi2a/K3f22LWQmZSNEM4Dd42CRDx+GWKgQfkqB6ydz2fXARaLxWJpff/73y8r3ne/+91BLgmrmMpdKCIJ1n7llVfw0EMPYfLkyfjwhz+M6urqwSheQXV3Z4NhqwYINlPI+o9b2CEshFKpklZ67CihIFzbyljhWCMlZq5eibUyC4tcWj+6/ipEQkApFYPzAApKeLiPgtJQH/LHAW3GK2fHI0gfQIuCa9Dhfs8uUqMv2iHkjM1rENpk7XUbP1hKxgDu7HELS3EAbYvhpvhx+70UVDsJrrShbj8BmtsaodoAKoKsJuWe68AUJTP/ZN7psMJj7vDuFRzhFrnFFUG3k/Wy6KPLLk3yfqaZmRRLShbomh7mYnF3NvhrlBCxPJIlCbeWxzRGCNw1ejSe7+nBqWtWo22IoTh777035s+fP+T9xdagCY0T0Z3vwsaujc6/ABAklAFs23dNP1dh2l19TEBZcDYUhBJQpOHZpBQkoc9wbSsNjbJlMHCqgYJrDxGssxw1NjaWFa+9vX2rXvTl0ksvxezZs8uKW1VVhf/93/8dkPOWhGsnjYFUBijUzCdsqtLhpkDGb2pgaOF7GvhQQ7i2vw6Yxjf+FocXYCGHvi4U78/dISIsfHRhwXihzjz7TOyx++7OPgqtE5/vtg/Vtpo1axY2b96M8847r+w0N910ExobGzFnzpxBLNkWUuZgI8PeTtYDIkBKY9NSzC5Xpp1Xxq9MIGzoXI/GqkZUR+++/rdc/fV1Da7V3aAfs4DI+eehgsV8yI5f/LgEgoL6ascw5jcFWzNtw6J/PAgW6Qx+CbG/bbixi//ZKDlWcUoaf7DvDexO5vs21G3Bf/3Xf5UNZXzzzTcxceLEQS7R9q/+ALYZqr3ldeWVV+L9739/yXj5rg1Y8df/wPiP/PcQlKovGkSPQ7gaij0Febu1c+WTWPnQ+eha91LBLIQQOPcr5+Li714chzcTYrZiCowNQIn4Ndk2zoG2U85A71+D8dHZdt9Cu119NdDtuqraCm5I3/XPf/4Txx13HDo7Owcsz4suuqhPUO1Qf/3rX3HqqafiD3/4A0TmwtmlNbFpB7y67hXnHNHsY+P56FMNAAAgAElEQVQtIcBSsAnSgJ4BKcxfTygFkIJSChEU3MLhQrj+WZFCXkrzNwS+jApI+xOVGZeYd0uamFGUQ72Baru/pTBjGv/3IgX6/wKKQbXD8EoXTbLjoPB8JcZ2Olnc5zC5eTIEEVa1rXLZSKVgbrExwUgvAmnHckpBKoCkQldvJ6pyVQZor7wdrPSyY2TsL1//jJ8EwPPPPY9Pzvgkph84HV8854v4xPEzUFVd7fwYHqYNBy4XIHT39ODHP/wxLvvPyzKv9Zxzz8Go0aP8NdvnlHBkSuPTj6Io1pZk9c+bN2/G1T++GldccUXmwqI//vGPsfseuxf2wRRTcLo3W5eXFxG2TSsc19moyXbPPlMEycO/d4F+lLF6wnYEi8VisVgs1pCLZx2wWCwWi8VisVgsFovFYrFYLBaLxWKxWCwWi8VisVgsFovFYm2FUkph8eLFDqa9ZMmSQT+nlBKrVq3CqlWr8Nxzz7nwgYZqjxs3DmeffTbOPvtsjB8/fkDz3l509NFH49BDD8XDDz+cOrbykW9gzT8uR8PkI1E3/kA07vhx5BonVHiG7Mm/7SvSsBTK1VSYNxxQIR4UTMSz8wAzJyomsVnJcPsdft/BWJSZaCgRIBziWUAASkH2bsbrtxxW8BKadjoKow//IZSSpuxmSqgSJh9TNmXLGE5EDs5Nykwm1ICJqaObMHVcHeprc+jo6sWyd9rw+sq24F6YyYdKGaCenZicPWE0JQUQhAbvGXCVA/opD9IO4do6L31dNj6IIMykSwvVhlIQIkIciGG/ZwBw7OTDAlBte78s2GdrgvltTyoHrC37CLdksVisd4Pa29uxaNGikvEaGxtx7LHHDkGJWIX04IMPlhWvvr4ea9aswRe/+EXcfffd6OrysFciwtSpU3HJJZfg9NNPH6yixlQQrD2ANk8hRogNN5gTZ7dmpQqt9BRPx3BAgIIWO17s6capa9egq48A3EMO+yAOPOhAw3DT5ZQBNATQkBKHOzGwCxUQ3DzULxiLWE5MMLTwIh/obFYPnnNw7RTEWtgYxqYP41EQruPY2B7C/e6FagPAn/70p5JxqkuUpQgXp9/KGk2nw7LH3MXyybqiZOqyH0EIdinr/H4vGV9lbilWcAsPCuMln8E/Mtq6HaKcBzjZUtghcIELCKvu3lVVeGLcOJywZg1ezID0VKorhrdgXV5CAbhq06bMOKNHj8bdd9+N5ubmfp9vW9Xk5ilYuu4ldPR0QAgFBaGfvxCQSiGC0Dwv4SFbML4auwSaAGmQNjQ82wI/JYk+w7VjYDhl64uBu21ncO0rr7yyrHgLFizYqu3TWbNm4etf/zrWr19fNB4R4Z577hlQMGlZELZSjWgFADYbXggIGkLmnF3j3llvtyTzjsG2lbc3woVFbGEdCCzZrmbUC7vf3t5e4AbENWfudUHGcTvE5re9QLWtzj33XGzevBnf/va3y07zk5/8BM3Nzbjssmyg3VCq0Oudek8zAHEO8le4Evi0dl8mxhJEgT9Swb2cwSoiJHTfoAw9UkFhVftK7NA0qdLLfVfo6ZWLsapjpbmPtj0wIwXnn9c2m+0iSXjINoGCcQeCcUe4DUYe5Pdc/Yap7wFkO6yr7reGUPZ9sudLRLBj1TAPtx0sg7+EbrnllrLizZ8//10F1a4YcNqXcxToYwvF6/N5+DeoAdV+++2HyZMn44033igZd9PS29Gy1xmoGzttCErWVw2ixyHsCxUguzZi9T8uxYYXflH0nPvvvz9++t8/xb7v29eBY113rBSSYOBQHsQbgHQV4Besg/cxkM8rdRcIUDLuKSGTf44iVInBXxhj7dq1OOaYY7B69eoBy3PBggUFx1/77bcfZs+ejWnTpmH48OHo6OjA888/j1tvvTVzAfW7774bc+fOxbnnntunsjRWN6Kppgmbu1s1UFvJwIQi/XxUXgO11f9n78wDpCqu/f891T0rAwzrsEjY3EWMuxKXuMYlj6jRRNFozKJB9JcYY0yMS+KL+uLLS95ziU8TNf7MzyXuENw1wQ1cUFRUFAQFBIddZmC27qrfH7XcuksvM9M9OHA+0NPddavq1t3qnnP61rcIIImUEpCQEKRtquDwEpTQgtsCCkoId8SgjMCzeWZAe/1+PEj78MoEbuw5IVIp1KRrYFMDkWZTzPrl3jkHxP0DZW1DBSdCnnuSIph15Iu/5fDtbfkCl3SSH7dd31GQSmF182cmDg0Xm9C7x2y71AEzshOwE7A524o+sg+yAFJmsjn/ORp9AVsfTe8tKbOhNrz6yqt49ZVXMWjIIEz+xmQcftRh2HOvvbDddts5+66jowPvv/8+nnnqGdx5+51Y/NHixO3bfsft8Ytf/iK+i8iLi5g2LlmyBMcdexxOm3IaDj/scEzcY6J7DkEphcbGRrz5xpt44skncM/d9+T09c+/4Hyc+6Nzg3VF/Nti6ZAdWNm0AqFOz9QEY9f6tqm3Qp0rKb3IJnTVVnDlIsU7bbuwqcIwDMMwDBODhbUZhmEYhmEYhmEYhmEYhmEYhmEYhmEYhmEYhmEYhmG+ADQ3N+O1117DnDlzMGfOHEyfPn1LN6nkfOUrX8H555+Pk046CZWV5R882ZshIvz+97/HpEmTkMlkYsuzbRuwceH92LjwfjTiZ0jXjUBNwz6oadgP1cP2RfXgiaBUMYLY4ZGCravfiuWoHrR7V7fCCdiFUq0ojIpoZcTaJWPtC3+PKHTkFNf2B9vrerOt67Di8R/kbHnDEX9A3ZijtKi2Hk7q1mVF/JSywtkpBCLb9nNYcmz4gAp898iR+MaBDRg2IH5cGje0Yfrsz3D700uxcm2rJ0MBaLUoT5iGvGUkEMMK/lkRDBKeUJ/ZF04sW+jBe1IP0BSwotmkj48w+1To/S4opQ+pCCQznAqH104FZUSvgn2fNEgwNECwyIGKLGjQeQYNGlQwDwtrMwzD5Oa3v/1tUf3kiSee2AOtYfLx5ptvFpXv+uuvx89//vPE46qUwuLFi3HmmWfiwQcfxEMPPeQEPMqFL+ztU2qPKZdGiBNUMd+sZEdY+i6cN/puFyYJ61rLfko3RLVHjhqJux++Wx8L5aatMZIkMhA48URIFGAEV60EiRGdNMTmraHEj85+1l8CCzYsJhf+C8DYw4GgXVh0LhC+DKd5NnvCd1BQS6AXsnWJaq9cuRLLli0rmG90uvDQ2IjHWHKSrql4Wv5W5BKhjpbOVzbf8mj5aJmwdx2vUSW+B76dUoBQ8fxJnxclxDb2qKwIXVOBGHKwAXY7bITA5TWfq0lg5pChmN/RgTs2NeOltjasyWbRGQ8nBeD3Awbi69VWACpZWDuVSuHee+/F6NGjO1H71ocggXH12+O9tfORkVkIMv2wtH2jiZ1kCYoETNdthLwUBISORyjp0iWECT3IbolrmxQA/vmkz6KtRVz7sccewyWXXLLlGlBiPvzwQ9x5552YPn063n77bWzYsCG0vE+fPnjqqacwadKkkq87LF6Wg3zHO1fn7RbHBdiKEde2N/nwORvEUEPnKSknmAsy9o2pQth1mTrDm+LZd6HrgUKfxowZjdkvzc69kUElobZt7aLalksvvRRNTU34j//4j6LLXH311ejTpw9++ctflrFlyeQ7/wqWTRLMjcT3kwVvlRPiC8qTjt27dBhfwpPqJDPZh7IehV7XY/94DJs+24wLL7ywS9uxtbK+dR1mf/qSidIHAoJW/5zIXn8CgYi1cBNxRgUHKWSQ2fu7/80cbavmaVL8a9xpr5s8ea/bhGWJuTt5D+6uuHISn3zyCVasWFEwnxACJ5xwQsnX/0UnJoxeJqHtchxb4Itzf9kaueWWW3DssccWkVNhxVNnY/x35pe9Td2jgCHYraoJUBJNH03Hqpd+iczmVTmz1tXV4ap/vwrnTTsPQujfs+2kbVZgO/pjfHQCDf+8V1BGYNt2ufmvCX3v1vXbGJY0Ys/2j1JAVUUXJvHuJK2trTjhhBPw4YcflqzOTCaDadOmJS779a9/jcsvvzwWN544cSKmTJmC6dOn49vf/jZaW1tDyy+//HKcfvrpRf12m0RDn2HY2PY5AH3sJCSyitxRFcb31SLbCgoSighZlYWglD7m0H6ElBJECiRSUEohZQ68gjC2mBHNVnqCrOD5C3tOGZsOWiC6JlWty1MwYZC1EmwDC/nlOjdZc6Nouj25Q4EgYpKd+6V+X4KUGTRubgSUfrbCOmROkJ6UnniMlLGLCFlqRwYSaSIv1mGFz/V0ZFDCs7N0XCSJtavX4o6/3IE7/nIHAKCiogL96vVEcBvWbUA2m8272f3798d999+HPn36uO0L9Qnu2g62f8mSJbjm6mtwzdXXAABqampQVVWFTZs2oaOISe/OOfcc/OGPf9DPoUTorMD20o2fIKsjSi5CHi+rEm1IpZSbkEp3lUn9enHnVBDjLwHRgCqbJgzDMAzDMEXDwtoMwzAMwzAMwzAMwzAMwzAMwzAMwzAMwzAMwzAMwzBbACklHn30UTz55JOYM2cO3nnnna1S2LS6uhqnn346pk2bhj333HNLN6dXse++++LOO+/Ed7/73YKD0DLNK9DUPB1NH2lBdhKVqBqyO/qOPwH1u34XoqJPntJ6kJjMbEKm+dPY0roxx3R9I+xgXYomm8GNKjae15BTri/yPTLKMSKurQcuSq+kQmbTKiyf+R10bPgoscnDDv8v1I09GtINViSQUWwKBktmvcF1KlhGClpcWwGQSKcEph2/Hc77+ihUpnMLMjbUV+GHx47GWUeNwv/O/AQ3TP8YHZlseJsoss3kfY7sOTuIl6yEDpGRvRZawMoTO1FESKXIifAQjKg2EZQiCKFFqoRIBeM37UBrMs3yBlPawZW+AFWxYn6FBrx2e1CsV8+2xODBg4vKl8lkkC5CoJBhGGZb4/bbby8q37XXXlvmljCFsAIQhVi6dGlR+R599FGkUimsX78e9fX13WlaXtrb2xPTU2WwWXLJ/vjpVjgnENdOzpvLWk9az2fZDFq7aMeN32E8Zr36L1RUVgLQwjBaBMaIuyBlhH90663AtgBMXgUIcm6JE/7LtXsjy50t68z5qEiHFb+2n4Ol5CabsaIwOpegsNSHy0d+7dueqDYAXHXVVUXlO6u2uOsdKKvcVaLuTrIWT7gVua7DJHK1Pd9RSdJd8T1KiuWJr0XF3im8FfrSctdUvn38bFsLOhL6gG/W1sbLWb0br5H+tFsiyOa2BwB2q6jA7+sHuJwfZDL4+qrGggLbdSRw/5Ah2D6VDtW7QzqNhREx8MsuuwyHH354gRq3DSpTlRjTbyw+XP+hOTd0XESQjTkoLaqtFCABEgpQWupI2rgCCIKgJZCULCiurby7DgGAIjNhwrYjrv3pp58WPZkLERUpXrhlGTx4MC666CJcdNFFAICNGzfirrvuwiOPPILW1lY8/vjjqKurK2sbCsaboh1OqHAkT2xxF8W1lffZBE/DAsbB+WnFtaPfLSIkzp1vY8LtgAK232GHvPks69etx8CBA932+fVsraLalmuvvRbNzc248cYbiy5z6aWXol+/fjmFGnuavLZSLoOiU5WYLObYSSl19oQyZALOpKDj87DnkQKyCr/95dVY9dkqHHbYYfjyl7+cf4XbCFmVxZOLH0NGZgJxT2NP6Yk1rZ+hgsPpG1WStFFH2i+xwoTCTsrpRLFN3J+sP2PvsZ5fBJNohb3Nylxf5uy7oF/wbtNB27w+IvG08hKT+pZoPZ2iQLli/ZU//elPXVj51kepftNhej/HHHMMjj76aDz11FMF82aaV6B9/QJUDti5B1rWHcoTbehoWorG5y/GpqXP5M03+RuT8d//898Ytd0oAIEgrr3mop8toWuS4mkEa3tS6Cd+CQnl3UuULe8HB5Xni5Fy5SuLmgy860gpcfbZZ+PFF18sab0PPvggPvjgg1j6j3/8Y1x55ZV5y06ePBl33HEHTjvttFD6xo0bcf311+M3v/lNl9o0rG4YPli7AASFrMwgJVKQZp9rf5u0keXik9IchxSUNELbKW1nCQiQIGSlRIrI1KO9e3L+szUYyE2CIiG1v6GktguEQHVFjYtZAjl8af+SoeBccc8d2FC0VyyfAHeULt1zCgW1Y4vDvtyY+nFozbRiXesGPcGY0nEOF0OTCoqAbBZ6OQBIYHNbM/pW9YWyMQ/oScgU2QnkdQxcKC1onmOm+hgdHR1Yu3ptUXkHDBiAh2c8jF133TU8GSUCf9I+85GPlpYWtLS0FFxfKpXC1ddcjYt+dlHBY5pvnf559dGGhX6hsJ/p9U1uLip/Ihl7jguKlDdlhYmgfsH8T4ZhGIZhGCY3uZ/OZhiGYRiGYRiGYRiGYRiGYRiGYRiGYRiGYRiGYRiGYcrC888/j/322w8nnXQSbrnlFrz11ltbnaj2mDFjcN1112H58uX4y1/+wqLaXWTKlCl45plnMGjQoE6VU7IdrY1zsfrly7H4b3tg/Vt/AlS+c4yw/p3bkDR6sE93hLUBwBc2CCVHRY5c60PrD79H0+1n7zv53yk04LPj80+w/NFv5RTV7r/LqagbfyyUsqIvWo4aJKCHo2pRCStTrZfbZSm93IhGDBtYjQcu3QM/OWF0XlFtn8q0wP/5xlg8eNk+GD6o1qzXCFtABOIT5LUtgjIjmZ1UHwkjgiHcoRBk9osRKYGiYHgrGUELK5yhjFB3TNBCOaEMX6wnJozjD6pGZFnkcz6+aKI5vYli+49169aVuSUMwzC9j3nz5qGxsbFgvvHjx2PkyJE90CImH/vss09Z6h0wYADGjRuHyy+/HBs3bix5/W1tbbG0CirWSuo8ueqNa5DlbgElvOwCiuQBgNVd9HcnTJyAl+a+iKqqaidGrUXe3CcQadG3lNDpworBee+EwCYWQph8ya+UEEgJaz8b+5/MFDWUMu/C2NTBOolSpm7h7G1ttVvbW+/RFPl+hRGcc+J0AiFb3tuL24KoNqBFiwqRAjClT+dEVsu9FUn1x9NiV0zRdXfmlVTGplkvMixQk09UW9cQEtVWcPM+Ge1Xd6rl2rLHcwjsTKqsDq3TvqJ12+UUyYOE7zBS2jul03hqaAP2qKxEdY7zeId0Gi83NMREtQFg+pAGnFJbG7R10iRcccUVObZw26S+egAG1wyBlFlkZRZZFbxLJSFVFhJSf5fmu5LupfwXlPlsJkhQSsu2KamPsbdMH3Nz5BVcmhWaCnJpAv0ps9you+US3IoKOOUUdOphjch58+Zhu+22yzkhR5SRI0f2ysmzrNjw008/jRdeeKHsotqWou53+Y55nuJJ99zgbp+nLcr7bO7rQTPJ9cwunocgdAiX5ouB2Tipd4egYFnsRYSDDjkoz0YH3HLzLbFt6oyodr79kbhvvmDccMMNOOusszpV5oILLsAdd9xRphZ1jy55IknXh7XZvXNaSZWQB0E+QUZ32Rdm1svnv/Ueln2yDG1tbfjWt75VFt+sNzJr6T+xanOjEV0M9rkQ9rozPob5fUAQkILQk2uCQNaPCvknXhl4xwRmYhUAsF4NBddmyP1QQT9AMPdjr1+zwq3w8kcp6lablKmM9+hHHnmkYJ50Oo0f/vCH5WtEL+OL2ndH6S3t7M08+uijqPV8rHyse6u3iNN33sfPhZIZrJt3Iz6+d1JeUe2RI0figQcfwIMPPYhRo0bFAnqhc9ndT8n5TvYemygonAc/WgWQ+31ZxwjsfcB4akoFTj3piZnKyWWXXYZ77703lDZ+/HhMmTKlW/XefPPNsbSRI0cWPcHmqaeeiq997Wux9FtuuQWZyERexdK/qh6V6UrtV0Mha3xvGL9aKhXyuSUkABX44CSRlcZrJmWeUdL+tnRutq5H/9PlIaVJM4fWrA8AqlM15lkD77iHUKE3oBP2ZicvL3d+d5VCAS7E277DoJ1QW1EDJZWJiUgTH/H2P0xMxKRtymxG1h4jJaGkfoc5fgoyFhf57ve/i5ramq5vm8d+++2HF+e8iP322y++rWYfhAT5nfXXtX375T2/jBdeegEXXXyRjsd4/zqLLdeWbcMnGz8O+ibfd46820liLM6XNmLs4UkIYg8vue+J5xeFbdp851+saDEbzDAMwzAMwxQNC2szDMMwDMMwDMMwDMMwDMMwDMMwDMMwDMMwDMMwDMP0IPfddx8OP/xwzJ07d0s3pSwcffTRmD59OhYtWoSLL76404LQTJxDDjkEH3zwAa666irstddenS6fbV2HVS9fhs/+9X+QT1GgaeEDsbSahr2Rrh3a6XXGKEJcW39PVOCIvEfT7efwQOFQORJQ2Q6seOpcdDQvT2xi3dijMeSg30ApATjhO/IG4wXpiIjhBY9la5HtccNq8fCvJmKPsV0T/5k4ti8euWJv7DCyT7AtiSI38cfBlbLSZ7adMDs4EMBQAEgpCCurpsgIYhDIUzrXQhkCSpHW9TZiG4qUE8Ow4n6xwdoIRHOUd1x7g5jf1kaxIlQsrM0wDBPnV7/6VVH5fvzjH5e5JUwxHHRQccJ/XWHJkiX47W9/i/r6esyYMaOkdScJZFaivMIKufRBIlo8BVvhW+phEcdwnpfbWzvXPiKcefZ38K/Z/0RFRUUgyGYnjfE+CzshDIy4NQXC2YEgtnkZKz70OfLyJLu9vEYsGwiEtK3QtifU7ckCxgS1dZ5USKwuEAwM9qCz9p0AJkEI4ezuQIYuLFxpU933XiiqvWDBAqxevbpgvomVleiKVGzp5K5y119onYEIdHlak0tX0F+bCp0c+UW1owLWTlAb/rYkb6P/+jBBMGp0Op24B/x6Jbx4gYqvN5o/LMMNjE2n8eDgIXh3+Ai8OLQB9w4ejKeGNuC1YcPx4YiReHxoA2rMZFyxbQXw7/0H4H8HDkJ9nz7461//qiedYkKM6T8GFalKI56tBaQyRmBbKmkEtb2XEYWyn6UKf3dCYFBG2CsQkQIUlFRGYBtadApGXFuVQFw79LFnxbXXrFmD22+/HZdeemlIKPZPf/oThg4dCiLq9KSFt99+e2katw3R0+LaedM9wUOXx9oG9mM4cukt14K6FCR54rbk2VJeeTdhiGdrgTDpK5OKEmh/6IGH4u2P2iXePuoNdkln+etf/4qTTz656PxKKXz/+9/HAw/EY/LlxN/fRXdhLnZPofecMf/YMQ3fqZ0PETmmyvzxrWItFq+N4MaVwaRXCxcuxJQpU3JOkrCt8O6a+Xhn9dv6dwuz85yPoUTgcwCwvzEQEZT/m4P+0cB8DgTNBZH5PUBPFqRrCH6bUF4/BJcalAcR4ocn8UeiULsDnwfeOm1WSvwdoqeYN29eUTH0/fbbj+1Ghkmguroad955Z1F529d/WObWlJru9Uutq97AJw8cgdWzr4TMJE9MRUQ4/4LzMf/d+TjhhBPC93RyN9Bg4oSIAKxv+9m+NHZvB+yPv5G5D/S/xK20fpVfwJkIChVlFtW+9dZbY0LXAwYMwMyZMzFkyJAu1/vpp59i1qxZsfRp06ahpqZ4ceOf//znsbTGxkY899xzXW7boJpByCLr/G1lfGgrsq2cUHbgkzsZYyeKHU7PKuXEud10VlZw2NQvjXC2FeyWkKhKV0OQiAeDDbE7v+eHh3324ByOFuqKvefsoa7YDEnBrmj9ng2UohR2GrSzWZcRyTYC2lZMGyoLBWjRbSnRnmlDe7YtmJiMlJmYTELKrI6FkDkOpBv12//8Ld5dPB/X/+//4OhjjkZ1TXXuBuZgl113wW133IZnX3gWY8aNAYS9fuF8z2DClO7b2QcfcjDuvvduvPLaK9h3v30T83RVYHvhug+MMDzCP0w4YXDPL/X8UCueHfJXg8bk/2yV5b1naZJIPu2oW3s0cUIEhmEYhmEYJkTvm2qWYRiGYRiGYRiGYRiGYRiGYRiGYRiGYRiGYRiGYRiml3LvvffijDPOQDab3dJNKSl9+/bF2WefjfPOOw877bTTlm7OVsmgQYNw+eWX4/LLL8eyZcswffp0PPnkk5g9ezbWrFlTVB2fL7gbFX1HYdA+lyQslWhbtyCW2mfMsd1suQeRG4wbTiYzIFK5cWjx8ZF6gFvwHk23nxF8t+IQSoIAfL7wgZwDsfvvciqGHPzvZtCmLhOukkCQpnYrOiGhRzJaubEUAIVRQypwz893wZD+FUXumGQa6qtwzyV74uSr5+HjVZtDm01WBCOhXCDmByOSrcWzSSkQ6TbCDqh2ohm6pCCASGhxbuEJ/BGcqIYdaKigBTWUUrou4YtrIHzIoAdFCk8IfGsRzektBNdZbortSxiGYbYlihG4qKiowLRp03qgNUwhRo4ciX79+oUEKUuNUgqnnHIKli5diqFDSzABDZKFtSsi4gzl0kyIWtfJaUm54kt9q00RjK2pbfvGrCyqPRUVFTju347D7/7wOwwb1uCEUskTEdGVa/s2EAgmM0mPtlIVBb6FVQK2dqttdC7bKCpSQZ69TDB16tV4Nq1dFtjirmUR4Wwg2DfCmxCIfOFAWEE5CrXZyxluH4K29FZRbQD49a9/XVS+c/r07dZ6ynld5ao791VUutYk1RC7NnOuk0Ip9moKXd8qKlvtl4yvy19nkqzgmHQqZzsBLapN0Qy2C0B8e+N1BLJfCsDwdBrDkA5FEGw3ENXK8bfzkKpqzL/iCozYfvuErWAECYzpPw7vrZmvvX6lIERKd3RSQQkFoaxQkgAkoMiLDhAAJUCQEACyCkgJAamkFucCIBWQIgWpgnNJmXhGkI9cTIfs5GJkz3hyZYiCD3pisiCukRTHCJWPfHd04fKVUuKs756FF55/AZ999lnIFoiKwnWFSZMm4aijjup2PdsixcRP8gqt5TGbdDwtvjBXut+eUB7bRhOvU14nqZO0AeYExJxwXdDGnKJckVtESgiMHTsWCxcuTN4ow7Lly0Jt3tZEtS33338/jjnmGDz55HpcVjUAACAASURBVJNF5VdK4dvf/jZmzJiB4447rsyty09eiz+6+yMZXTyfAFLJ57O9roJrLIjB64kgrbidMue1dLYvoOutqAjH22fOnImLLroIf/jDH4rezq2JT5uW458fPwOCEb72xfLNd/PLAIhSZtIhLbgtBCFlJgdKCQJZQW2rz23rElbsOqjT926Ud12Tc5aCI+cmAXA+VXA/dgLcvhHnfba/QeQjqY8JLSsxv/nNb4rKlySiuq1T1P11C9Jb7jNbA8VOQpFrkuQvNp3372V7E9a8cjXWz/9L3nJ77rknbr75Zuyz7z6RNUbuu34T7G/Y5vrz87lr0neAkWCbiWB5fDIjL7Zm42z2t2dTtwRQKconrP3EE0/gvPPOC6VVVlbikUce6fYzK48//nhi+mmnndaper761a+ioaEBjY2NofQZM2bg6KOP7lLbBtUMxrKNS/W9XmkvQCobH7U+cRb6pg6QJJAQOnYqsxBCICvtJBoSkgQEKfPEg/HhSYEgACUhKeWOaxZSH28AValKpCml7Thl7ttmVjSCnag7cpPfAreCLt2Disxur8GadA22H7gD3l39rrlsSD9KIvVeJUHu2tHVKzS1N2NAdT2kMYHJ1EYkIJSElAKCYI6BTqur64vTvnMappx5OjraOzD39bl447W5WPDuB1iyZAlWr1qNpo1NyGQzqK6uxpDBQzB2/FjstfdeOPKoI7H7xN2dvQcVxMuVUrFJQazgtY3gKCg0DG/A7373O7w+93UsX74c69atQ2trKyoqKtC/f38MHzYcO+ywA/bce08cdvhhGDZsWCd2eb7fH+L36XfXzgci9mQovu7ZiH5k3rNUvU9+3MfYvPYFWKNW5/cnpslLPH6fa9ucCWzPhcikB6HyUZu3SJ+6UDsYhmEYhmG2BlhYm2EYhmEYhmEYhmEYhmEYhmEYhmEYhmEYhmEYhmEYpgd46qmncPrpp0PK4gTFegO77rorzj//fJxxxhno27d7wlZM8YwaNQrTpk3DtGnToJTC4sWLMXv2bMyePRtz5szBW2+9lVO8fc1rv0PlgF3Qd/zkUHrTokcBFS/Td2wJhbWBQGUjJnLgCVqp8HcvF+IqC346EpZpZKYV617/Y2KTBu45FQP3/Vl4QKUnym0UQeCG1SkFK/Gl/BFuUOhfI/DXC3fstqi2ZXC/Stz5091xwlVvYMOmjvAm5pAt04NXFZTwRS4IiggCehAskdBbQMqIa9gB0Dq/MAOfrXih0JIbWhDNG9AXCJ7YpumBhHpwKEIDZu3A0qBVheHBfaWjmEHDCxYswEEHHdRDLWIYhvni097ejtbW1oL5DjvssJjoALPlOOecc/D73/++rOtoa2vDgQceiIULF5bk2Le1tcXSKiN2UF6hu26SVHc8LX8LfEvdvTu7EVhZ5ORSK9etRGVlhZbtcIJuyvgG5rMVaBHkRH1IBXKnClZEIyIiaa1QK+iWsxXKTRpj22/zB5PIRCS1Q+IaOk14shxBm4J2WBFumxLkJk8IxLe1/Zx2XUGq+x5xE3qTeOU///nPgnkqiXBcTU1J1teT11V+j9Vfkry0ELlK5K5VxXIpb0noeva0j+KlkFg2ysCEvnJNVsXWhcjnUARABe1RoXM8aEU8YhCkhNqlAuHu6HGKfq8YPx7Dp041bVDspyYwoHoABtQMxLqWdQCRDqUIEYRVBEAqUGQTSoXV1gkQSkBCQhCQlUCKBBTpwoRAQFsCEK5vJifm5r5bMTdzcAuKayO/uDaAWOwj+r0rnHraqXjg/ge6VUcuqqqq8Oyzz5al7m2FooXXkkNzeW8wUaF2P70YcW1QWPxMhy2jjXCqYoGAMdkrxjYQ3vJgPa48BXZFv/79kjfGo621bauzS7rKE088gYMPPhgvvvhiUfmllJg8eTKee+45HHLIIWVuXfHkOydzEslO0PdbF0tWgdCiNbTt3ZucMKex55U9h8nZ+sNHDI+t8n/++EccNHo0Tvrxjzu7ib2aNZvX4B8LH4VU0olf+4LagLnmSTg/xHkcgqAn0RRGKFFPuCmIIBQFvhCsTyI8f8WmB6/gT9hHCtpklnsigfpciTlbIYo6+5IylcvAB/D0008XzFNTU4NvfOMb5WtEL+aLLq7N9BxTp07FzTffnDdPtnVdD7WmHBQTbVBoWvwPrHrxF8hs+ixnrtraWlx11VW44IILkE6nvdLJtiQFCcH15ve/CNKdjen5QfrerYLf6GWwLkEJEx7YTbWTG6nAz7fl0qI80mbz5s3DKaecEnsm4vbbby+JTTVr1qxY2g477IAxY8Z0qh4hBI444gjcfffdofTu+GwDqwea4yihIJAlBShpjqmdKtzEJyWghIKCRNZMdAVFSBmRbZUyE1VBIaskUiBIMpFNJU181z4vAWfPCZFCZaoqt3+cx6cGPJ+mGP+6BO5AOX0K2/4htUPR0GcNGptXQsFMfCIIMiuBLIygNbnt2dzRjH6VfZFKkYmFKzMJo346A0ofX+3zKUgBmKgIoCQqKitw4FcOxKSDJoEU3KRjsHFlveHB9psTQ0mbrEW8AYCEjruEY9GB72o/9+nTBz+56Ce5jxmVZ1+HJgYAYXnTMqxrWae3mQJb13Zn5P1zdqjwYvLGZLbPtjiXOjoBVdRGTdo2+2yMzRgNAidvUEnOa4ZhGIZhGCYMP7XFMAzDMAzDMAzDMAzDMAzDMAzDMAzDMAzDMAzDMAxTZjZv3oxzzz23pKLa5A2COvPMM3HSSSfh6KOPxqRJkzBx4kSMGzcOQ4cORW1tLQCgsrISu+22GyZNmgQhBE4//XQceeSR2H333TF06NCiBzgNGzYMU6ZMwbPPPov58+dj6tSpLKq9BSEijB8/HmeccQZuuukmzJ07F59//jluuOGGnGVWvXwpVCYsErnhvTti+Sr7j0PlgB1L3uZAtNomBAN4XUriYLLYyLU8n+1LizNsmH8HMptXxZpSOXAXDNr3YkDZwcYRaQgzGM+1GUAgsi1CQ/IEEf5wzjiMaaguYicUz+iGGvzx3F3MQEotemFficOyzSBXUoHwmIJCinSbtWaF0oM5SWcMtsKKmyAYOOjtEoIRM/GVzz3NHQBOVDsYO9g1waneJprzRSeVShXM09TU1AMtYRiG6T289957ReW75pprytwSpjNcffXVqKurK/t6Fi9ejLPPPrskdbW3t8fSZILYVDmto6S6KZaevwWU8N6sJM5euxbPFSFSL4RAZWUl4FmnuiIj5uaE2YSeCMaKtZGfR0CQtxxW4lqn+4JzgnK9PDufBPQQTOEmm3GfSNdrxTtcebM+3wYWZNtK5rMIbacT9fDFT7YxUW0AWLeusHDWHhWVJR0UGz/PS193kt9W+GrK9YqTW64rKKdidYS/R4Wx7T52otoqrAvjt0RFXklpIxP8kXavn/PLZhFel7/c7U8VXpe/F6Li2NFl8bLJSLO84corQBWegBmLASYyrv94I9SVhURWv6ssJCSyUkIq+8pCQkHKLKSSUCZdQWoRNiMOppcpKH+ZO9pGrE3J4Lst604aFTpRfREmG3Oyx9LV68c5ChzmTovNerz99tt48IEHu1w+Hw0NDWhubkZ1dWljU9siRd8Pc50KBYon3ZcT79VOazgQ6Yrd+yPlrQC3/WzzRaTFXMgz9EKQT3e8hCOPPjL/xgBuspmtyS7pDrNmzcKee+5ZdP5sNosjjjgCr732WhlbFRCeLKBIIueiOzZR8TlvHUn3YwqJcnrnp4u/e/Upc0Ya+3jkdiNi65EATr7wQtx6663FbkmvZ33rOjz8wQNoybZp34EESBHICQZa30NP9WP/BGkCwoj/KbPfyV7D1p/yjo3wyxpfCcLvUQCY3wDITkBEFJs4NfFydsKGFIgcIkd/FjpXIv2D/9HW5RZ17l+u7unpp5/Gpk2bChwdPfkawzD5Ofjggwvm0b9j9+bJynPbMB3Ny/Hp49/Biie/m1dU+7jjj8O7776Ln/70pyFRbV17DltSBd98t18FPxiH+zyD842M2DERBRM3OOFtc6+xaQpughcyxqS999h7ARGhQpRmMmqf5cuX4/jjj0dzc3Mo/aqrrsLpp59eknW8+uqrsbT99tuvS3Xtv//+sbT3338fGzZs6FJ9/avqjdC5QhZZ51dLqcWxsyrwqSWyUFD6OSUnfK4gpYIiQFr9dRMw0f45ACUhIU08SBk/Xi+TSqI6XQUXkYn44+GYUaKhmEjYp09YVgLKLbC948CdkBYVkCqrj4XMQpICSJnjoY+TzCpkpUJTezOUlMhmzXFSOtYhISFJTzApoSCFcsdBwQiemzqVVO642KCXFbmHiaXoY6fCraUg+CGVDMVJwv1J/DjmnBSqSD8vJ/GgXkIWhTcb57rHd2KTucBM3mOXu3YFEU3re2jbz+sTnR9ifRfPd0YQQw2EySli48ZtydA5xyFFhmEYhmGYslKeaZ0YhmEYhmEYhmEYhmEYhmEYhmEYhmEYhmEYhmEYhmEYx2233YaPP/642/VUVFTgiCOOwIknnojJkydj2LBhRZWTUjpxi1xkMhmsWbMGjY2NoVdzczPq6+sxYcIETJw4EUOHDu32djDlpU+fPjj//PMxdepUfOMb38DMmTNDyzPNK7B+/l8w8Mvnu7TWxjfi9Yw5BlpOq0wjvIgAM0gvSKJgYGRINQuRL5SQwR9paZS/iNC27gOseeXa2OpFugajvznDjIsTAKSpjbx6vXU4ARthVuWPJiScefhgfHX3fl3ZEwX56sSBOPvokbj9yeWmPRJWVCSK0upSUCRAZvAkCQGpFARJEKygmQKUFs+QkEgpYQT+jHi2UhDplMlmhce1cIbZtclDI/3DQlZExRfvhvuei94qmvNFpra2Fp9//nnePB9++GEPtYZhGKZ3sN122xWV79lnn8Xee+9d5tYwxVJZWYnZs2djzz33RCaTKeu67rrrLtx5553dridpAow1OSZlCpnHJSZX3eH0/C3wrfTpLS34+Yb1aCtS+GTo0KERgQpjSRohEC3KIxBWaDN5yBNFJQSTwRjrXhkVVWeDekIhUey6nQIvfPvUim/A2Nme4FtoufZH7OQ45OxiLw+sTW0m8/Hs50A0299O79tWKKoNaFHJQhxZJrHYcl1bMbc2sk4/X3GEj1G0XNK6colMR1NsW10dnmsd9brt4qR1RTxpAMCelZW4f/PmUN4lmQ60K4UK73zPtR/CV73xiLVLa+VyYm2z0Qzlb12kYdEIQ3Q7aicdiLojDo+3x4iNMQHV6WoM7zMCnzYv18pcOswCQQBMGEUqkwgAlAIpCUkEoSSkjTGYGI0g5fppZSYEk0pBQJp7gXn3DqouT+aeoOMaoCAm4ccibFzDYU4Cd2wjhzcpjtHVicR+9KMflUWgvbKyEq+99lpMdI/pOvY6L3i8kjpJ/3uO4uR6sHCaLqJidfrt0fE5FY6lenW6ekiF6g13ltFzmBLbnE4VPqdSqVTcLknYrujnfPTmflYIgddffx0TJkzA+++/X1SZTCaDgw46CHPnzsWECRPK3MJk8tpD0cMRPcbGZgABpPR5qDwjwj9X3blsbXV/xbZ/lp4tb1aey79TSmHq1KlQSuHcc88tcmt7J+ta1uKB9/+OzdnN2l8yIqfaiDNipsr6UgDcJENWcNsuCwS0hRXQFlZykMw9VouqOk+KYpKE5i8FxxHBuvVhJnfDdbWT1wv4RlzUoPPz5COHD1Rq7rnnnqLyXXHFFWVrA8NsLRxyyCFF5Wtb+x6qBm2Ze2JpCBtWSmawYf6fsebVayA7NucsNXz4cFx//fU46ZsnJdpVQe1hW1J3u3qdMm6MBU3x+ls3oYCyPlvEWY7WoSJhOQBWuFcXU8Hk2QpIQZTcptu4cSOOP/54rFixIpR+1lln4bLLLivJOjZv3oyFCxfG0nfdddcu1ZfLtnvnnXeKEpqPQkSoq+yLjW0bQZAgCBABUmWNXaB9ZQmpbQUpzaQYCillxLIFIBVBQAs1B7dQAZISShCUIggClJJGyFvbGVWpSgjS8Wwbf3HnB0wm5Z1fDi82swWJ+lCdrwA5tyEt0thp8M54c+VcgPSU58pcx4rsZERa1BwSaGrbiNp0LVIi5WIoEgIECQEgq4BUSkAqCWHKSwWkSItwCy92ByIvn95GRQBJ02hhm2/6CaVMjNvETpSCgAjbZDL4bMWqoz5rzP4qxfH11mtW4mjc1IhPm5a7yTH1cmOheiLZ1kbVdqnnq8LY0F6839qtMTtVuI0PTUQVa1SEUOzeC0BFJ4AJNq/3+r4MwzAMwzBfJPjXMYZhGIZhGIZhGIZhGIZhGIZhGIZhGIZhGIZhGIZhmDJz3333dbnsoEGDnJj2cccdh379Oi/cW0hUGwDS6TSGDRtWtFg388UnlUrh73//O/r06RNbtu6NP6B+l+9AVPUHZDtkJj6At3bEV8ynvJIa3UAFihsRkZjC4tr+gmj7CFASMtuC9W//BWtfjYtqA8DAfS6EorQZaRjIblm5O/3Xij6FGuiNGtbr/tLQKlx88vAu7IPiufjkcXh23jp83NiCQL4ifm27Qc9Omc+KTykAKS26k/LkL4zQhhsIaQcIEkFJ6QQ6VHTsqxkMGwh3wAwKVW6gLMULOXIJUPVm0ZwvMv379y8orP3JJ5/0UGsYhmF6B4MHDy5KZOGSSy7BOeecg/r6+h5qGVOICRMm4JlnnsEJJ5yADRs2FMw/fvx4DBkyBHPmzOnUepRSyGQy3RawHDNmTGJ6i1KoSRRaKJ/+SK66w+n5W0AApq5fh8dbWjq17vb2diPSotVyrVSuFa1QsDoU2vhUTvzDrhUgK7DthLZhTGKKCf84u9MuiIpZO0EN810hLIpBodyuiKuXRExQOyTmofyUSN2hmrcNUe1MJlOUqM0x1TVla0Opr62Il5q3bl/jqiv150pTeZcme9TKW2D1MCm6vMC7QrjOQ6tqAIT74wyAJdkMtk9XhNqQ1B5//4Q8XisSlLAtEtH9qkJ9gb8OfyoDtw4iDPn5z5ALFteOM7r/GHzatBxZklAyENi0O1tAAZQynbnU6RKAEIAkCJJQ5j4gjWKbIBPnIBURUze9qwqOl4vp2HuIi1mEhYbD6DPHHc9cJ18JmTdvXsnrJCI8/PDDGDVqVMnrZlCUTwAg9zmT5yYQE9L20qNp0faQPbd9AXAbj0M49mZto3jDcmDNGRDa2tpy5zPY3x9C15FXh79dxbA19K9CCLz99tvYcccdsWTJkqLKtLe3Y99998X8+fMxfvz4MrcwIPepm/s8BLxrg7yT3L45G9v8Mba7tTNC0X0n1KhMVntzV4F4NBT+9N8352yLlBJTp07F+vXr8Ytf/KIzm99r+Kx5JR798CG0ZFoAEhDKiv9ZiT8ClHATFBGltHC2sKLaAlpKG4HANul0PeGmLat/ItC1ikBwm8jk0WLd1s8hEEgIr6vTv0mEWpZkTJLup4QvumptUET6jpAYIuL37ByUUqSwWJH8/fffv2TrZJitlZEjR0IIAZljUjlLy8o5vVxY20Jo+exVrHrxErSufit3LiJMnToVV199Nfr37+8Xz9vnFTVZi1+X/T3XTmTkvZMgXwPW+VXCxbbCdSmZ4BcT3EQwSZMJdoeOjg6ccsopePvtt0Pphx12GG699daS2ZCLFi1KtP9zxXALMW7cuMT0BQsWdElYGwDqKuqwoXU9BKWhICEVQKSfA5BKX1sEAQkJAQGlJBQIUgFIEYSyPoL2v0npfIAChLHHACgzSbqU0Pd3AirTVbBnlzv/vLipw/uaOFmVN1FQdBIhUyhcRwnjMN0W187D0NoGDKkdisbNqwAASpKet91dW8aGIiCjsmhq/xz9qs1vS8o8/aEEpJAQBGSzQIoElJCwk6BLqY+XhBbX1radcHX4djesmLM75gFuMvVI7CQ06Vj0OESOZXgSs+7t0yCuHl6nz2sr57gMfjZfFDs8SabJG43rm5dbpU0mrweVStu51l9xtQbnqHL7r2vbHCoa/f2BYRiGYRiG6RSFR0kwDMMwDMMwDMMwDMMwDMMwDMMwDMMwDMMwDMMwDMMwXWbZsmV46aWXis6/9957Y9q0abjrrruwcOFCrF69Gvfddx9OPfXULolqM9s2tbW1+Mc//hFLz7ZtwGfP/xRNi2fg0ye/m1x2pD+Qs9QDt7xBdQkiCFbUIZo13JaQnFZQs2zH2jf+G0vu2junqHaqegAGTDzX6Hr4o+a0OIRdSzBELvIicqPriBR+PWUkqivK+2h2VYXAVd/Z3ogFGvWpJFEcrSjlhMOUkvobCTMA2gpPaZEqPUBVy09Jkt6gzkB8DFZc2/wLBlKafWCyKbLiJ4G4tm5N8gDu2EBvfzBswm4v2WsbZOjQoQXzrFixogdawjAM07uoqKgoKt9JJ51U5pYwneXQQw/F2rVr8b3vfQ81NWEhXiJCQ0MDTjzxRLz++utYtGgRZs+ejT//+c+xvPnorqC2ZcSIEYnn2rJsJmeZcpo0ueqm2Ld4zlYAE1au7LSoNgAMGTIEQCDAJjyROJ0uTJo1xyl4IRAmCeogJ/pmJeQECIIiLyH0K5pOVi7OlCThtc4KcsC1VRhROrt+3VYR2qZQ60xe/d8TxSN/z24botoAiha2H1rExGHdoVR7Ipd8aaH6i3VhovXny2N926Q6KZIvEN0BQnqYAEAEUV+P1LBhIDOBl++V2/egbcq9+gtCRcJ59mFHRyRnXNc4V/1+e21aVJYt9F0FE1FF1+HXaz/XTjoAtfvuF2tzqMoyiTD1VipEBUb0HQkpJaSSkCoLCWm+Z5FVElJm9TIp9TKl9AsSEoBUEkopI/qll8N81zEOIxJm4hlKBUdPwRwTJwznNc7EQfw4RDAvWVxQDkD4AkGCKF2OtHxkMhm0trZ2qkwhiAg33ngjjjvuuJLWy4QJxSrzEe3IXAUF6k/IkHgft6enZxPE7AKvfDBhR/xf0o0hlgda7LkQwoiNhUKpkW3oTXZJqUin03jvvfcwcuTIosu0trZijz32wKefftq9lRcwPHIfjzz9WuT8i95Qg3lrVOgciq07dD0FRocWhg4LMgMACULTxib8+YY/526bWe8bH8zFkg2LO90/f9FZtH4h7l9wL1qyLSDjp4BgJiYK9p2wfoVKGZF93zcx+974KIByPo9+9/weEkiZiYL0TwsCRlsVsOsz67dKgsERV0HPYx0m8x3wj7/JbWdyAdzERIls4UP67rvvFsyzNfVfDFNukiaFjtK05LEeaEl5ybauxWezfoKlDx+TV1R79913x0svvYQbb7wxLKqdy7aMEO47E+yvaD2FfjP1062LJZWefEtqsVnrcGu/zNQvjf8G7SsJKp2wtlIKU6dOxVNPPRVK33nnnfHggw+isrKyZOv6+OOPE9NHjBjRpfqGD0+enHvx4sVdqg8A6qr6QUIZ31sfA6kUskpqz1cBUmWhlEJWaT9cmWcLlFTG14bxyfXBNKaDPoz2KCqdX5FOq0pV6bzmeYRwFCg40ShIjJiM0WAT4udh0rlZht/4u3zfLuKa3HnwrgAUspD6r5SQyJrYSBZSZpGV+r2pvRnZbMYdIwkJiCCiReTHMoJnPWDi48bIM3ETmFiLdBMv6WLmGQ7vHxDYkNokd0+XmCLh2IiNwSS+zDMinX5Fd20o1hNnWdMyLG9apvcBAXpiS22FBvFCbWsKY9OSCHyLYNXJ/1zDvOeHXL1JMYGQjZ3nnArZxMFu7TSxOtj2ZBiGYRiG8SnN0ztloKOjA7/73e+wYcOGwpmZbZYhQ4bgZz/7WclnKWMYhmEYhmEYhmEYhmEYhmEYhmEYhmEYhmEYhmGYUnH//fcXlW+nnXbCG2+8gdra2jK3iNnWOO6443DIIYfg+eefD6U3LXoYTYsezllOVEQHNUcUhbpMQh1EbkBfOJlyDJxzowBD7ZLtG7Hiqe9j8/IX8qyfMOzwG2EFvclUF6xFenUSyIwMDmTI7HLNobv3wyET+uZZX+k4eMJAHLbHQDz31jrT4PhgOT1YVpoBhAQtFG4HNAozpFXqwcxG8EQqQJACIHQ+RSDSAihKmaGIVhxHmMHQygrahY+FUgqChBZQseKAKsimoEKD/Oz32EBDrwzTfUaOHInXX389b57Vq1f3UGsYhmF6DwceeCBmzZpVMN+sWbOQyWRKJrTMlAYhBG677Tbcdttt+OSTT7Bq1SoAwG677Zbod/3gBz/Ayy+/jDvuuKOo+g844ICSHPNUKoUxY8Zg4cKFofRPMlnsmM4t7l4q6zxX3UioP77OIOU/N27ErZua0dFFodmTv3WycQsIJKzAngIZ21JZ+9you5ERA3FCF0p5Yn4J29QVsZQ8gheBeCS5ZeQL20XKhG1ecrsuJDpotVDg1WPzWf/Frm8rEtUGgF/+8pcF8xCAujILa9v1dOfaKlQ2ok9VFNFrMqo/FHWfwt+TxIDjS5T5owA3hxNVVKDu68ej7wknoGb//SC8Cd8yK1di0wsvYsP992PTy7ONeJYK1eu3aYAQWJXNhtrxYUcHjq0JtzZp/0fTVOSvcWMTt1Ha5S49t7MpvXKDzjsvdwP89RjftzOolhYoIyoOAJRKObHyUqFaWtA+bx7a35mPzKJFyK5YAbmxCZASVFuL1JDBSG+/Par22RuVBxwAKnIykUJ8qd9oLNv4iRPmgoQOS0gEfTTg+ntJ0vWFWkBKACSRUnpyMCKpYxZIQdk4BfzjGLzrZZ44lO0mlaf2inBcIrIoJBhFCcJH0ZhGrrRcrFy5sqh8xVJbW4snn3wSBx10UEnrZXKTO1YZIamryWVgucXBOeyn6SJhUbNoW8jE5Gx/5IugkYqfs37dudpi6fD6q1ykUqnYdvVmu6SUVFdXY8GCBRg3blzRsbdNmzZh1113xcKFC4uaLK8U2FPWF6UDIudlnsPjeuNc1wdFzmYZ1A57LhPpPtusTBEAPXKQUgAAIABJREFURVBSYpdRuxbchp9c/hOccd7pWNOyGq3ZFmw/YEdUiNLc37YkL3/6Il75dI4nOk1moiEd6xckQABSdtIhRSAjdk+2D7DigiA3qVCKhN7nJAAEooRGihsgAVJadBtKaR8NRkwb9nq1L/3bg+/zuL++DwMK33zNiRPqv5DcZ4T6hwRjs9zCgk1NTQXzTJgwoaxtYJitiaFDhxa8rrKbP+uh1pQeJTPY8N4dWPPqNZBtn+fMV1NTgyuvvBIXXnhh0RM8JuG7rHknl4jaqC42FTHlig1WePd9FxHw6kyVUFj72muvxW233RZKGzJkCB577DEMGDCgZOsBck9EPGjQoC7VV1VVhbq6OjQ3N4fSuzORSm1FrRM0VmaiKnu3VVJCCQEFgiIFCYUU7GRjCikoKOtrU9ocMgUyAtrWaSehnynQsVmJtEghLSqcD2zv39oeCdqmXKAmj31fOOjcIxTt33WS2opajOr3JSzZsAQE/ewEJMEKYGubDVBEyGQzWN+6AYNqB0GSglDe8VQAICAoEJu2+18qBQEJfaDMu9cT6PL6HNAGl3R2t4s529y5YiNSRmw7VyJUh7Piurwr4+dJ0nF5afkLgLE3A9/CTo5p6hC+zxvE3u1neHkD+9E3KsnZtO6aCmZmM/s5t+UZ196Ox/C7BD87wzAMwzAMU5Av5NNaHR0dOO200/Dggw9u6aYwvYB3330Xd9xxB4trMwzDMAzDMAzDMAzDMAzDMAzDMAzDMAzDMAzDMF9I/v73vxeVb8GCBWVuCbOtQkS47rrrcMABB3SqXNvad1E1qNRCAOUbESnbm7Bs+oloW/NunlyEoYdeh9pRhyS3hcwfZYcrBiLbdlCpr4IjCLj4pGEl3IrCXHLKePzrnbXIyuQRplp0UAJIQQFIUVYPl3WDMAkKAlJJpCgFRVpkSiqYgbR6u0kJo6ZGZly0HjgLBTNINyJEJeBGXdoBmSEhKm/X5RLXZsrHuHHjCubZuHFjD7SEYRimd3HXXXdh9OjRBcUVpJS49957ccYZZ/RQy5jOMnr0aIwePbpgvscff7zoOq+44oruNCnEuHHjYsLaS7OZguUK6DN2m2IEbgHCjc0bcVNzYaGxfJx3wXmR2ikkRKGFTsI2uRX68/WqlROh9oW2c9n+CSRljSmLRLTgvAZE5Thigtp+Tqs/YkWHzJdtTVRbSonXXnutYL46Kr+otqWrej6dLdOZ9STlSyqviviWWMYXnyZC38mTMfjyXyE9YkRie9LDh6P/t05B/2+dgpa5b2Dl5ZejZd48qBxt/VIqFRPWXpjtgJUFcmI1kTb6/VxwJUW98yBDLB0IhKHcmyfa6eW1r8rtx6Huq18NGlrgIHVWhGnthRehZcYM973qoIMw5N67C5YrdM1mV65Eyz9mouWpp9H+2msh8e58iP790efUb6PveVMhBg8uqkwuqlJVGFw7FKs2GRE8G1oROvaguy9CVkoj0qVfRoYbKXOspBEPlYqMgJSENHEKK6RONprgBITJ6n/BBC/0mUI2vOFKxBvuxzNsH+uWISw4lVBHsXGNhoaGgnmK4bTTTsPXv/51nHDCCTxJ4xagU+LaQNzmyNP5J4lrx9K9Ts4X0g5EaRMEtiN1FYVpZ0d7kcLaW4ldUg7q6uqwYMECbL/99li/fn1RZTZu3Ihdd90VixYtQn19fVnalet8y6vaZhaR12c6kT+p3PyZtn5dJKLYGTl3YfpyPe+muTebmDUBeOT+R/JuR3V1Na7676vwtROPRlZloaCwsa0Jb6+ah/EDdkB9VXn2X7nZ1LEJTyx+DJ98/rERtyZAEASE8yPITKpJxk4ms28JgIAAQYBI6DLwRAKVAIROJ4IWIzTi24JMbgVQSpcT5qZNQvtkwkx244sV6gMsXKo9hayPY3GC3OSVJRj/TcT9z4jvE7tP56CUvzfceeedReUbO3ZsydbJMFs7EyZMwEcffZQ3T8fGpT3UmtKyecVLWPXiJWhb+17efMcccwxuuummLvcdBSdk8Zf59qsKbMTQu7CCyEH9Sin4t3CzIr1chp0me79XZiJtBSMmXALuvvtu/OpXvwqlVVdXY8aMGWXpe+3kjFH6eZONdZb6+vqYsHau9RRDTaoGUilQ6Pd/QJLSPrLK6kMlgTQRpMoae0JCefdbpbJQFDxHIIwVAUg9GRYAYZ4TqBS1pgz0BN2ejx34I4Rct+CY30wI2ZNb6lmBcolr7zBwR3zy+RJIpZA1k6Jbe4pkeJK25vYm9KmoRXVljVYplwRBEsrsY6kvXHtkkmMjUM62hp2Y0sRGJKS2+ZRdlgvl+oiQf2Y7AkJ4X0V2W9ePYbSiIC5ueWvVPKxrWWvsUGuFRosE1qmC9zyLOTfJTkQDYyuTnlBGUFDOOCXWonXbpcxKXMzJrs2fbCa0/yM+ru1ffbsWQVwyV5xga/aTGYZhGIZhSk3PPUlQJCyqzXSWu+66C2effTaykYcqGIZhGIZhGIZhGIZhGIZhGIZhGIZhGIZhGIZhGGZL8/HHH+OVV14pmO+//uu/eqA1zLbM/vvvj29+85udKtO65p2E1DIO3LKCCLFxc/nWGSxr/NdP8opqk0hj6KH/if47nxqUjQjgudrIH9VmX8rLo5d9ba/+2GlkVREbVzp2HNkHx+4zxIk+RVFS6mGSSjrBbGkGUjpxEzMoMiuDgc5Gu8Ipn0hIO25Q1+uUyhTIE6cKBlEiEKtCMDjWDa6MDAb0B3bbgbfxjenGjmJC7LTTTgXztLS09EBLGIZhehejRo3CV31hzTw899xz5W0M0yMUO9HEsGHDcNRRR5VsvUmTYCzNFBbWtpRTXsHWvU5KnLd+Lc5ZtxbPtbY4EdSnW1vwX92coOPEb56IgQMHBkJvTr3CE70wNrugsO1u0wPRaVNMkPtCJOIvCJCi+Cshb+A7+KIYOm/QHnL7y34XJMLiGgRPwMOUsOUp2JptSVQbAGbMmIG2traC+cZXpHugNQGd3UNddV9Cvmgn6k7SW1F5vvmpFP3uuW2irg7D//dmDLv5ppyi2lFq9t4L4/4xA0Mu/AmUEVr0BZMlgF3SlbFyCzuyLp8VvFbuU9A+6X2OvofKmwXSy2O0hxL3lfRS/eUDzjgjh9Boaeh4L7/AWqfrmz8fa6acjpX77o8Nv/4N2l5+uWhRbQCQn3+OpltuxWcHH4rN02cULlCAUX2/hKySkMhCSgkJiazM6jQpIWUWClJ/VxJSKUhlxbOl+azcxGG+iJRS+ujqZeGzRip9piivvOloQ+1T3nmm8yMkDhV9zyVu1BUqK+PXQTFUVFTg4IMPxuzZs6GUwt13340pU6awqPYWpFP30VydeK66cyxMFoVHyE5w+ezp2537vamjo4j+JJVKJbazN9ol5WLgwIF4//330bdv36LLrF27FjvvvDM2b97c9RV34VSNHreoAGK0kOs387VBwdi93uQ5VkHbnsNk89juW+ef/M3JGDlqZGLVe+wzEY/MehjHf/M4CCsMbcTxOrIdeHfVO/howyJ3j+gtfLB2Af7v27dj6eefaIFLJ5gdSCeS8TWE9W1gfR/naUAQkHLeiVmuyOwrMtLbKePTeMeAUhBCOKFuJZUR47QTUCi9Tq8cmR8H3K8pKiygGTr2QOIJI7s4aUG5hTj/+Mc/FpXvyCOPLGs7GGZr4ogjjiiYR2Y2Q2Y29UBrSkOmeQVWPP0DLHv03/KKajc0NOCee+7BzJkzyyAKTaE+MfpbrH0lYh1rfzFp4V5ABXMnWIR+Ke/+DeV5aao0wtqzZs3C2WefHUojIvztb3/D/vvv3+36k9iwYUNiel1dXZfrTCpb7IQrSVSnq/VE2GZyEjfxtlLmN37ti+vULJQRd7bHUyrtkyuYZwu8xzS0/y0DHxsSJFLG5o/40v75Zv3wBL7oP/mXwx+pSlXhS/1GQ8qs3t8yo49LVkKRQlYpSJXVMRBIrG1dG8RIoIXOpZJmv5pjquKxEemWSbP/rf1lntOwouXK20aVFBvxImz2eRLy2gAVEtRPipsF7e3cK4Zpt23Pxo6NeG3lnCBujkDaWsCf8AXOrhUmrh/YzsZ+NnY0TCnPUoX9jcHZzV6PartCePljLff6WCfS7RZR4PMEhyHsPycJcjMMwzAMwzBF84UT1n7rrbdYVJvpNHfddRcWLly4pZvBMAzDMAzDMAzDMAzDMAzDMAzDMAzDMAzDMAzDMCHuv//+ovKdcsopZW4JwwDXXHMNKioqis7ftmZ+jiVlHMhlB4kVEteOfG1tfBNNi2cmVynSqJ94LsadvQD9dz4NYdmyQOAO4RSABMJKDyKUR0Bh6rGDitio0nP+v40BSIYG41m0YIV0A1/dYEsrRWXGIEoAIAUpvUGTZgCuVZXSOttmACaRt7pANFuR1wZlBQCVE/mAqwMxMSpl6vW/xzeo07uHSWD33XcvmCebzSLTCQFPhmGYbYUnnniiqHzz5s0rc0uYnqC1tbWofO+8kzQJTddJFNbOdu6+XE65hZktLdi/cSVmtrTgydYWfG/dWoxbsRxjVizHD9et7bLJlk6ncfmVl+Oe++4JCbIFwtOBGDVAICFcOnmie4G0dbDcy+mEK0SoTFhUKBC89kQ4QulGqC8mpB2IbPjCHYEQd7ANRmsITueVglpC4kfGbo6KaWyNotpA8f3sD/sUL0RZKordU6VwWyjHK1fezopqRzUI3bsnOp1qGIrtHn0Edf/29c40XSMEhl58MUb96SaoiopA7NpwQHV8UqpPsxl8lOlA1mtjIHit4sLZCPzG6BbafWLdTwnn2jqikpqEQJTZraOyAv1P/mZoXaWkY8ECZD76qKR1tjz7HFpnPZ8YI+gMcuNGrJt6Hpr+95Zu1TOgegBq0jXIyrC4tlK+mHbWCXlJ88oage3gu/REljwhbTshmLTxDgDurwqfPb5YVGT/JIlrO2x4yo9n5CibLy1KseOgf/CDH+Duu+/GzJkzMWfOHLS2tuL555/HAQccUFR5pmfIK0wYJdopAnk7+rCEV450v7wKbCjXNlAovdj2Rm2jls2FJ2Kzwtpbg11SThoaGvDOO+90ShS/sbERu+yyC9rb28vSptzHKU+f5gm3K+UJJ7sJYbz6fcHm6LpDYnVWkNO37XW5dDqNF16fFSv/00t/ir8/fh/Gbj/W1BUIQVshPUoRVjR9ildXvoI1m1cX3B9bms/bPscjHzyEmYtmoCXT6m5QdsIeUoCwItp2XxmhbHjbDXvdKysKqH2VlC1rygWT/NhJhUxdUAC8uoSAUjACqQQSui2+72Y7Ja2hbvuQiKhr1D8i6wN656J3T06cZKgIiu1/iuW9IiZFSafT+P73v1/S9TLM1szJJ59cVL7mJY+XuSXdJ9u6Dp/983wsuWdfNC16KGc+IQQuuOACvP/++zj11FMhRDclvyj0BiDocxP7Qe/WTqT78mh5AJGZqrziCmEBXE8QV0HFfSp0385bsGABTjzxxJgddN1113V6QvHOsGlTsqB7dXV1l+tMKtvU1NTl+ipSlQCUEcTWQs0KykxS4Rlk5n4tAUDp3/q1GLoKhS71/RvQua2wchB9qk5Vw9oXwogT6zipCCY3IQEhrKUSTMChJz0REJQKYqveS0qJbDbrXlLK5JhtCV49zfYDd4QigpQZKBhxcwQTjikZTCjWlm3HhpZ1nuC0FtLO2nxKR8y0eHVwvdunQIJYCDlR9ZB4tjnOoZnVASfSrT9r+9A+LmJ7FCei7i9TMKLgnrtL5MT2C758+9GrM0lo+58fP4sO2QE3/yUIwpiz9nkTcrZr4DfbcxN2lWYzEPkYxOzDHq3epFhAyCz2fntIyucT7RuT8nQypFdqe5dhGIZhGGZroGen6GYYhmEYhmEYhmEYhmEYhmEYhmEYhmEYhmEYhmEYhtmGuO+++wrm+cpXvoJRo0b1QGuYbZ0dd9wRCxcuxHXXXYfbbrsNbW1tGDFiBPbaay+0trbimWeeCeVvW5NPLDBJxqtEuIGe4UF9VqhDL7Op+sP6d5JFn+pGfw3Dj7kjlDdou1WrM2lWTYwAKGGGmAoo8kYQq2AQ6v4712DXL3V9AG132Hm7Ohy86wA89n58mR1kSSQh3GhY4falVHowqlCAohQE9KBHEsoJWEilhcMhCFIppKD3vSAtoEEC5vgE4tnCCI9rgQ0jqmKWE4Lv/u73l+clYTA20zkmTpxYVL733nuv6LwMwzDbCpWVlRg0aBDWrl2bN9+CBQt6qEVMOamqqkJLS2HxwAsvvBB33XVXydabJKz9TJEi3z6lttIlgHPXrcWTrYX3SWfo06cP9tlnH9x3/70YMHAAAGvykZu4xQnwOTM+sOdJePam9RuUb+9HPwV0RkQlOWfUeg2LbLh3+0cF4hxGWQThTQtJCWqseFxURC5iF28t4pXFtmlyTU2ZW9I1yuQZJ9ZNOdKjcsG5vvmXlDJ/7HcxdAi2e+hBVIwd28XWauonTwZVVeHjH54D6U3cU5fjOJ+4ejWqiTA6ncKX0mmMSVVgbDqNMak0JlRWuHNbyzsm93PR7SJ7rRAgVcJ2J7zbPH0OOwypAQNc3UX5rEWiMhlsuOLXJamrnHz+779FeruRqPl6FwTWDSPqRmDh+oX6RuIdAAIgbX9IClDSxBAIICupbmMN0n22AmGBwFcg8UVKmQiOgSgI77iJvwArCwZzr6HQFUVB/ohQrKMEsYnrb7i+qHxXX301hg4d2r2VMT1GKGZZiLi5kteAIwSxt5zpkU7Ob4+9x/rtyyVy7NoXWd2jjz6aI3OASAlsLXZJuRk9ejTefPNNTJw4EW1tbUWVWbp0KXbbbTe8//77SKe7IA/SCSchuIVSqEjsnCtQPmc+Iw4NUgg0/HQDycWaCaRU8BmEmj598M7it7D7uD0AAP/45wzs9uXdkFVZSEgICCgoCCMALc39RSoBQQrtmVa8s/pt1FfXY/sBO6JvZc9P2JKP1kwrXl0xB/Ma30BWZhEIVsMJD5IK0gQAIi1cCSu6jUAY24pYktDWkyDhJh5y4pciECC05QQCUW7zKRDFNMfT/jTgzith89mJhvTvDbYdgb/kbbBfPvjJJVgsVf7+IYdPVA6effZZdHR0FMx31FFHdUo0n2G2dYYPH46qqqqC98JNS59Bvx2KE+HuSWR7E5o/fgwbFz6Ezcv/CSXzT4536KGH4oYbbohNgtspO7KTBL50JEbg24XuXuN+9gWg76M2nmVjB0EFkXdvoe2/lZ0Yoht9dGNjI4499lisX78+lP6jH/0IF110UZfrLYZc52VnJjAvpmyxtmBifaJCiy8j+L0+8KOFticEQQkJCUJKCRMsMYLNECAoUFZCpVKQWelEiwFAKnLPAxAR0kJPpONiJO5xDmvDRe71xWBOne+d9T3cc889LvmQQw7Bc/96LsjTiXovvvhiPPjAg51sSOc59NBD8de//rVgvpp0DYbVDcfyz5dCGF9NGpsMKutEn+3zF5+3bkR1RQ1qKrRNkSIAUsdR9DMcBEFWdFs/x0KKzNznJlLiJgjzj4vSwurmwraPxShSZlIVAIg8i2NjI4KgZKSfCoWxFSLdTJdiaeS3w6vpzc/exIrm5dpmRdC3RQWtfd/BrVoSIKyouk4UzmY2NrQ78Un7Ks62DjaU4H+3B8ztKNfWaPzeXy8i2aP+ViiPv0+SYghdjU/xMzcMwzAMw2zl9Bph7foJP9jSTWC+QGyY/5ct3QSGYRiGYRiGYRiGYRiGYRiGYRiGYRiGYRiGYRiGyctHH32EuXPnFsz37W9/uwdawzCa0aNH46abbsKVV14JpRQaGhoAAE899VRMWLt17TvIP7oql6RXiSB/4J9N8gcYG1mkbBuaFj2SWEUgqu1VEhngFk6zUl2B8pOVYwo0PvSg0zOPGNiNjes+Zx65HR5LHBeqB1NqUSpCilJanNAKTVEgdA0lIYUW2ZZSgkTKDLc12yslhEhpcW0zKFeQ0KInIjw40A6Q1HXbw5dbXNsfTOkPrrQDvBMFrPQCpgvU1dVBCAEpZd58b7/9NgtrMwzDJLDzzjvjpZdeypunXCIoTM+y//7741//+lfBfH/7299w6qmn4vjjjy/JeseOTRay/VdbK75a1bnJXDqhm1eQ09auxuxuiLxEqa+vx4rGFUin054gtl4WlZJQTmQCoXyhdMCIbEd8BWfux/dEZ/ZNohags1s9wQ/l2a+mrZ4WiBFLgTGSAffVE+cIrWMbEtUGULQA3aeZDEZ2RUyyjJSz508Sj05KV3m+RcuHvGlP94b69MHI//e3botqW/p/7WsY+R/X4v2LfobHNm/GIy2bsKAjt9BYq1L4oCODDzoyAIJJBX7ctx++X1fnrhQrEyW8slFhbMB49Cqm6RwrA5c/SOl3wuSYAFApxLU7PlyIDVf+Gm0vv9yteoqGCJX77IPqw76Kqn32RnrsWIh+/aA6OpBZthztr8xB89/uRmbRosTi63/+C1QdeCDEoEFdWv3wupH4YP0HMeFM3R9KEyMgKCI3AZgWQRdQFAhpg5QTVyWSLvLg4gyA9zlYWZAHdsXevgk+huIRtn9OiGXoXRoWNHICdV5/nSSA7PPeu+8Vtf9YVLv30WlRxGicK48Bl0sUMVHoWF8U4WUI2wA6Jpi7aVF7oX5APRo/a8xdAEDfvoFIcW+3S3qCHXfcEXPmzMF+++1XlGAvACxatAh77bUX5s2bByFE4QJRCpxjyf1X7t8GlJm5wp+MQDkxOQUSfmg/4Rx2en9OlTHUm7uSZrYMoRQGDx2MuR+8hv719aisrkTW3E9I6ZcQAjKrY5+C7OSR+l5DJuK9vmUdXmmZjUE1gzGufjz6V/Uvbv+ViZZMC978bC7e/Gwu2jJtICv8513TQlmRPxjhw0DsGmQEr5WefMjua18gUZh8frkUEYQ04trmODoRQSM0CPLWAwIgQJQCCEiZNBIi8HPM+pyAIEWtNuD/s/fegXEV5/7395ldyZIlS+69UAyYjkMoAeIApiThYjAYbCBww72AA6Twe68hAUwJiQmQQOgkhBBqqDEQgi8XEpIQMJgSuqkGYwzu2JbVpZ3n/WPKKXtWW1Rs2c+Hot05c+bMKXvOM7M7n3HPZPc9gntEu2d6/P7Bmv31HnkOd0BXi7Z/+9vkSV3j/O53v+vS7QrClsDIkSPxySefdJinecXLPVSb/Oi2RjR8+n+o++gRNCx5GpzJ3182evRo/OpXv8Lxxx+fM/YpRa6dJLJNzINof1V4O+6175+L1wlGxBuvdrhcf+9m7Z81wffpQNbKBdLY2IgpU6Zg8eLFkfRvfvObuOGGG7o9jmxvT+6/KCkGsyRNjlJoHJhESqWsWFtDk5mUxE2kDZ1BSqXBnDHtbjBYORmzefim2Ew45X5D4CfT1tr0tYJBbNrg6ZSTgnPoNwAwcVrS7wCAgtrgjjfffDN5JxPi13z9M6tXr8ann35a0DHsDCtWdNw+CrNt/23x2fpPkYGGYhcDKfP7DGu4JsDODEdYWb8So2vHgJTpLwGRnUKGYSYkU+b3HGx6vchOjO4mqzQqdQVmbSdND0XXth8d9tyZQ8yR+e7NZ5iDvhFtjrnWOji/rsPNlRs/7yV0mCbdB1c0rMBLy18IRNccTAgDP7GMmz7G3JWIrTQbysvig4libFyJ0MQ0CJaHJ8wke7xczO3icSPQVrbNo8K5I/e9yFWa0Kwq6BDlaqIJgiAIgiAIiWxavyLIQbpyCIZ9/aqNXQ1hE6Lu/T9CtzVu7GoIgiAIgiAIgiAIgiAIgiAIgiAIgiAIgiAIgiAIQk4efPDBvHmICMcee2wP1EYQosQFPbvvvntWHt2yHm0bPkNZv7F5SuvAytFZ3MjM0GAzM8A4kAOve/v2xFUHTfxBQmq4nmHFFpn3pBBY8Nyg5EDhZf5lDB1QhoN364eNyeQ9hmDEkFp8GUvXzNCsoZQC2/cMgqIMFKXtsEsjl9LMSLEG2wGHfoAksfFeEIGdXBtshBlucC0DgIailDkuFBOP+cOYPajWDzwOndckcRmQIMLogkstXtcthT59+qCpqanDPO+//34P1UYQBKF3ccghh+QVazc3N2Pu3Lk45phjeqhWQndwzTXX4Ctf+UpBeY866ii8/fbbmDBhQqe3u+OOO6K2thbr16+PpF+wbh3+NnQYKosUxnTCYRHh5ZbWTpYQsOuuu+LFl15EWbrMS/eiwoxsGSrHZRQ+0eQM3EA2dlRRWUjcWRl5HRMK+eSQLDthoX+pwqU6rw4H9YwKWKMy1g6F2i491P6Jyzc2J6k2ABx33HG4+uqr8+Z7rLkJZ1Vv3HZYmE1dqh2WaFPsvWvumiYvYfg1V6PPzjt3pspZDD7xRDw8fz6uv+mmksu4bkMdRqfSOLyyAmFtskYwJZZtxXs4x18g4TjEl5eXod/kg216aXJtbmxEyyuvghsboVetRNvHn6B1wQK0vvlWAXvcedSAAaj+7/9C1YzpSI0YkbWcAJQPGIDy3XZF9amnou7mW1B3Zfb4bb1+PTb89lbUXnB+SfWoKqtCVboKDe0NtrvFnTlTC0UcFWqTsudWw3ilrJCTtZVvs81rJ0AjWJEUYLxg9gx5iyuFrn0jVnJyKLJ9Pa5vICLgtqv7/pGwGCwXRdxeP8ohMhc2D7xgvVTBdp4ALkl+nCUsDpUR7afjaGxRIG2tbVi5YmXefEs/W4r29naUpcvy5i22Dpsre+yxB5599ll8/etfzylvjPPWW29hv/32w/z58zsldsyHu39GJy0I3kcmyIkJ9ZgZUBRYtROxVyexm8PSl+6ljvaeTiBoAEwEsMLIUaOgtUaGM0Y0DSN2ZsWABpSyEzewFUUzg6CglJWBA9CcwcqmlVjesAy1ffpjXM04jKge6UV7PcGy+mV4c+UbeH/Ne2jXbTCNBBU6FpHgPzhqbJ+p5ITZACHlZdbBP8oIBZlAClABnUQUAAAgAElEQVSkoCjl5dmAE2gTiFMmn22CKF8C4OTaKSfYZisSJEQm4gTYlB+qsLteVKjl5N+7No69hryY1e1ybKIhu3JwPDiUL0yCtLBoYmXklH2GqKiowKhRozq54S0Duf8LYfbYY4+8Yu3W9Z8gaPn1PJxpQcOSv6Luo7loWPwkdHvH37E5ysvLMWvWLFxwwQWoqqrKm78UuXZCKcjXU5F3O/Ei/Pe8CHUi5MjLbLPYWKET+/Pd734XL730UiRtt912wwMPPJAoqO6tdP6cB79dYDsxFXwYZh5omtmEZpqhlZtQHP7cMozcWdnv8zVcI9tMcgUilKXKYo/H3A/ccBu6kDv+Bx98gHfeeafkI9AbGNJ3KKrSVdjQWg8vg0YGrJT5rYZrzRFBa0BTBsvrlmFEzSj725WgLyVlFdtOsB3+fUdGaygiMKUQTBwf9IwQYCdPN6Up91MYBIJtAJGYKz6JJTPb/p0ovs+ME9JKgYCGtgY89cn/GrE3KZCysas9hoqVFV/bKJgUYEXXQTVUdNIa12eP4PcyTsztdjNUYla6n3DGfkzgfg/jig/37Yf2JS7tDhbliX8FQRAEQRCEotg4PQeCIAiCIAiCIAiCIAiCIAiCIAiCIAiCIAiCIAiCIAibOYWItSdNmoSRI0f2QG0EoWOGDRuGEQnCpZbVhYqfunGAV5bYzgwOJCJkmlZjzavZAjZSZej/lXMS6hU21MTtH3Edlx1k5yTbFKQftU8NUhv5l9iKCNO/tXdWuhFpM7Q2g2gz0GBoO/AxA2YGQ0OTHd5sB9cyzEBbbfMy2VQrMncCK/cPADNi0A6o9mKV0DFkf5id/DAmUIwNuo7LgXKlCaVRU1OTN8+iRYt6oCaCIAi9jzPPPLOgfBdddFE310TobiZOnIgDDzywoLyZTAaHH354l2y3oqICP/zhD7PSP8u04/oNdSWX29koXXdRLDbvyXl47Y3XUF5eDiCQRkREEeT+F/qPwotisjgKckZeUUgnR1YoR8qWF/rPCjfi/wXbJiuSCy3326bIwfU1pqCGvozQTlDsnzBJ4o0tQaoNAPvss09B+Ra2dZ3ovbNsDlJtR+1JJ6L6yP8orbJ5+OU11yRO5FUMF6xfiw1a+/uRq3vG/tWhv5GjwNGXYQcYx9LNa0blPvtC9a0KrRc/rvnPfOaLL7D6xJOw5rTTsfb8C1H/u9t6RqqdTqPfmd/DiBfno+b/nZMo1U5ap+aHP0DNrP9JXNzwwINAJpO4rBCGVg0Ds+mT0DoDzTrok2DzXjuRF5s0s8z2a4Ch2fdY2L4Ebd57UZg9j6F+Bydz8+84JIF1+K6mhHOakA9uGzk+kIUK0T7//PO8eYYMGVJQWcKmS0nP3bikMFfZCTGES48lZNUp17pJdXF5H3300YKu77Vr16JPeR+MHTsWy5Yt6zDvph6X9CT77rsvnnzyyaIk2QsWLMChhx5a2gbzXFthOFd6+HpwYW64/z78MhbDetleTIrs+vqdBC/orXexNIfewwvxvPSOXOxPPp4nUlBOLu3y2BhekZESKlJY17IWr614FU8umod/L38Fy+q/QIZLf/Z1xMqGFXhh6fO4843b8cA79+LdVW9D63YoMhLrFBGUUlDKtnVCQmvl2yAEYnMszIQSVpwNIAW7vj8GZMtK+U+/IjITZVrBtjluZltGgK2C7SkFxYgeZz9hkJnUU9lzSors/JoUNIP8+WJ/fuG+c2D4fPF7U/i68GmubRi65uLLw8LCzhAvo6GhIe86zc3Nnd6uIGyJHHbYYQXlW/Pqr7u5JlFYt6FhyV+x7Jmz8NEd2+PzJ0/Gho8eKViqfcQRR+Cdd97BnDlzCpJqOzp7D+uwvRp5fHdwv8xRhPFkx9rHrg0WS6esF8Xz7LPPRt6PHDkSTzzxREHfc3YF3TGBSSahbd0pSbgTaiM4DxqMjHbtatO2Nlltu9u+8m1zZttmD9JdfheBpSkNO92Gbc+HquAmR7drUSQ9/3f+Wmv8eNaPSz8GvYix/ceBWdtjb3q4tDa/3dBs+rzY9X9wBk1tTVhdv9Kfm/AZ1O6v6+uwqWQDbXLpofMQ6j2xc5gxtNb+/LkyYfO59c1vRWLnLt65FqxV8j9x2jPt+N+Pn0BDW4OfiI2gAFZQHMSlBDKCbXuVKjZtAhMTmzhX2SjXt4nJfmcAFfTX23jY1yTUp+8j1cjknxS53k19ovtAoTLix6uQdnn29yY5lgmCIAiCIAiezWcaJkEQBEEQBEEQBEEQBEEQBEEQBEEQBEEQBEEQBEEQhE2EDz74AK+//nrefMcff3wP1EYQCmPixIlZ4pPm1W+heusjCiwhZknuSsgKnDVHBAqrX/4FdOuGrOwDJ34fKl2FbI0YgpUjo/4o9NelxdLdYEYCpn6tZwbu5uO4b+6Ni2NpzGYgJUgDbIe62oGAGoAiDWYFQEMTAaxBOgUiDSYAWoEVgzQDShmptkpZgbaRZxMDxkJijo6Kyf7MgFuy9XGnj6GU8svcIMP4oQ+vm1SeUDqDBg3CihUrOszz2Wef9VBtBEEQehfDhg1D//79sW7dug7zLVy4EG+++SZ22223HqqZ0B089NBDGD58eKLwJM6SJUvwxBNP4IgjCo2Zc3PBBRfgvvvuw0cffRRJ/31DPc7uV4PqEoUJnYnSOxvdDx8+HIuXLDaiGA6kD8yxmBBREU9SPBgsDKQWwYQtHFkjUu+w8K+UHUqQqMYlQZH6xsWClEOGHToxcal2kpwwvp3NRartqK2txfr16zvMs7i9eySHxdJNrd7EsnM4fGPvk9/FW8POQxzOXTZmDAZfeklplS2A8vJy3Hnnndhrr73Q1tZWUhltzGgGoxoEDbYiSYNGMEVWuBXviSU4CTflWKf6wG/kbaNuiu3T8p13wrB5f0HZzjuXtH6/H3wfjQ89hPZPl0TS9erVaFu4EGW77lpSuUP7DsVHaz+AuREywBqKCJqdzMhKvGyXD5OC1gxSTu5FAGm7zE3mZSb9clcBk5VCkdGxGsmoeWoQqeBU2vNqujNC/RpJF0xnnhUd8MrLrxhxVR5kEsbNg8jEcoUSmIzzBnBugrustLAAPsdDJO89LLR4//33L2pfli5ditGjR+Pb3/42/vCHP2Dw4MHRontJXNKTTJ48GY8++iiOPvrogu4RAPDMM8/gqKOOwmOPPdaldUm6rgzm/uhj+LhYz4vogkkVyfbnu259l5dAYHL322A5gaCh7aVPCBTb2sj0ODrlj5F023xWNg1SALMVS7N5drBCSgGsNZR9Lph9Mc8khgITI8MZLKlbgsXrPgFAGFg5EIP6DsbAikEYUNEffcsKF6MCQFNzI5Ys/wzL1n2BttoWLN3wGTa0bDCxh+0w9yE/B00Ic0zcZD92X0PC8JSbIIiVFWcrQBOglBX8WcGgIj/BkJOOKyY4PbmRCyqQshJuUGQ7TCYXEAjJg/pYuaEXYCtzLuy5VKH2j5OpMyEi0WZiuGmLsuK30HXlXrtrK2sZgm11F3379i0o3+rVq7PueYIgdMy0adMKmsxw7Vu/waA9kycD6jI4g8bPn0PdokdQv+hxZFrWFrV6nz59cMQRR2DmzJkFC8OTKDaG7Mwd0MlizbMpfNvtePuEcB8eu0d6ZD33PmuCoxJpbGwseCLEMKtWrcpKe+uttzB+/PhI2n777Ye77rrLv+/Tp09iee3t7SXLsJP6RHJtpxAynAm0xFqDScE3jgGAjIaZWENBgaFhYiD4Zi/DtKnBDCa2fSxOwWx+Z5BWZTZOCfXhgv2TPhHf1wvAR1/ReGLx4sU4b9Z5mDdvXsnHoDcxtmYrvLXyTQAETdpMlGLjMLCLobXt8zCHcH3zepSlyjCwahC8SJs0Umx/b0HmnIZ6Q+zvQTj06ba/BaEg5uJQLJUlO2ftz5X/lGv2sb5JsOc03Nce/p0IR6+VjvC/J4ncPxhPffIkVjestJNmAnCRowlCzeQyXq4NEBTcxDGAiXuVcpPGwMbDfpqeoByKdQKGr2w3kY+b3MavS6FY2B5/206KyLf9DsUTCux2ytUsEwRBEARBEHIiYm1BEARBEARBEARBEARBEARBEARBEARBEARBEARBEIQupLW1Fd/4xjfy5lNK4dhjj+2BGglCYeyxxx5ZgxdbVr9VZCl5rC+dgUJlM9Cy5m2sX3hPVrZUxQAM/Oq5sfpk6cRCr+N15mhev0kGiLHdyHJsN7L0ga5dyYRtRmCXXXbB22+/7dOYNZgzACtoZaQiGQ0olQJ0xghGFKA4BWZt5NnQ0EhBgY3YSpORa4O9kERTMJTQDXG05ipzFMPi7dAATlMnQKmI7cKsHpZrhxC5dvcwfPhwLFy4sMM8zz33XA/VRhAEofdx0EEH4ZFHHsmbb+bMmXjhhRd6oEZCdzF48GB873vfw0033VRQ/n/+859dItauqKjAb37zGxxyyCGR9CZmPNHUiOl9i5O5hckl5+1Oqqqq8PqbrwfCmVBoHhHuIRClxeVBHQq2OSRndIJqv2LynnbKlRo6iFlxaaweLn+HQu1Q/SP5ckhJNmepNgAccMABeOKJJzrMs1xvfLF2d36G4mXn+txyAe+SWsHEUZE0E2HI5XOgCpQFlsruu++Oc845B7/85S9z5rnhthuQaW/HW2+8jd/f8vvEPIFE20qT7SfBaYQc7jbimqBhYZDPE/vrVJ2V++1rEvK0UTtsn5b6sevEx7Ui9twoetPpNPoefzzqfvmrrGWtb79Tslh7YMUgI7e2MlQGIWMlTUZ2StAgkCYv0zZOKZsOhg6dLa/WJka878GJ2yirX8KeZ3fPDR/nsPgJsVNAQZ9FtH+Dg/t0bKXwcy3O/zvn/+H6668v6LjtueeeBeUTNn2SJg8piFg8kevhkyQhy9qmc311tI1ooRFGjR6FPb+6J155+ZV8tQ6KZsYTTzyBoUOH4uc//zkuuOCCgtfdUjnyyCNxzz334KSTTir4evnzn/+ME088EX/84x+L21gR3ffuNkcgaA6euBG5tisvPNNFbH33JkvK7YXYbMWPZIsyUuwMNAgpmIkZlHnPVv7sJmsAWdmfAumMmWQSZO/cRijNDKQoBYaROYMBTWbGSBUSfyr7fNKssapxFZY3LAdrBkMjrdKoLq/Gig9WYezWY9B/QH8r8AYyOoN23Y6WTAsa2xtR31aPprZGAAxOAWgAiFKoqegPzRoZziCjM8jodrTrjP8kRyV9wXFT5OTXoUOnXIqVZltZoFvoRNkunZhAKuWF2kopKEUgKCiVCgTctjyy50YpCj1DA3E37LNQKQWi4FlM7jpweRkgFXuG2v1ygvWktlAg7SZ/Ibn1e7qNs/XWW+ODDz7Im2///ffH+++/3wM1EoTNh8GDB2P48OFYvnx5h/kyTWuw4aNH0G/81K6tAGs0LX8JdR/NRf2ix9DelC1h7oiysjIcdthhmDFjBqZMmYKamp6ZlDmfqDYR3z5OWDchNoi0pWL58sUqTqZtJnToml6UdevW5Z3wslBaW1uxaNGiSNpWW20VeZ9rUoXW1lZUVFSUtN2WlpastOrq6pLKAoB23WYnoXICcwbbCcpdbGPkwCadlTk3bhmTe20mvCD/vb85Z5oJCox0Kh20jTnoAg3jJ9lGdtOjpaUZ/371NTTUN2DlypX48IMPMf+55/H88/M7vJayJuhGUHhHn4Hb/3A7bv/D7f69sjFOIeSqz0033YQf/OAHBZWRi5o+NehXXoO61vVQbCToRl4OMKWQYoYG2TjYrEMErG5cBaUUBlQOBFsht4lXzfHJsLZ5ycbT8OfTTDymnUUamtlOyA77Exgz4Zl1q5vfhrg+e3YZQ9eTjQ853+FM6Cb3RJsCiefymU//iiV1i5EyAS8YBD8VjDufZGJMxcrGtoQUlBVxB4JtAoG8YJtM3OtiaBf9WuG2olAcHOwGQiXB/TCGyam+k3Y/dAJ9vSlSlouC3bnIGQOHjqdPT9pWofSerwoEQRAEQRBKQsTagiAIgiAIgiAIgiAIgiAIgiAIgiAIgiAIgiAIgiAIXUAmk8E999yDSy+9NO8AUMCI+YYNG9YDNROEwthjjz2y0ooXawPdp+0LjdZkjRX/Oi8x1/BJ1wJWoRHUR2eXBdh8ScvsOhzOazh8YumDXLuDY489NibWtiISmIGyRq7NRqqtUrCjns1yclIUhRSFji+xV1aRlWorwB4KsgMm2acZ6bgdaxuTTgEIBtvacxgWUUWkVBFniMi1u5px48YVlE9rDaVU/oyCIAhbGNdddx0effTRvPKQBQsW4JNPPsHWW2/dQzUTuoPrr78e999/P9asWZM375dfftll2508eTKGDh2KlStXRtIfa2rqlFjbUazSph8p1HE8Xs7PgAED8Oq/X8WQwUNi8jz4uC8s0jYitpBoOyyDDEn4IgLJsFTCiSjsurmFt6W1USi6MeuKS9gGZefPqovbtZgwI5wWLitvebnq3Iuk2gCw00475RVrr9PFX4tdSW+WaoOjlxYDqJp8MKomH1xqlYvi4osvxt13352zv4xSwNTjpuLwKYfnFGsDgVwbcPKdQK7tPI5uB7W/18DLteNC7YifqaoKlbvsnCV9DIubCpFrq9r+6Hf2mTn3oflvz6DtvU1Putjnq8ky58yyZSWXqUihprwGa1vW+pNDVmZKzHBadCPeDCRFTq7ErI2A28umnFqbjUTKnj0jjYoLXNnfqwPfayBtdaZ5I/kOn8vYxdIFnHXmWfjtb39bcP4TTzyx6zYubBIkTR5SMJ29FnM9YIoIE6677jrsv9/+JW1+9uzZWLBgAR577LFeF5v0NCeccALq6+txxhlnFLzOfffdh379+hV1jwHQYaMgLr82cQSH0hPOo/M5u35fF7v79+FnbyieZ0ReO4mdmyxBkbL3eysKhHkWKA3T562VEWMrBrQRSLOdmgHshM8MBQVt/4IBVhoqo8AANDEU2wkfoKAIIE1gzqAsVYZU2oq8AbToFtSOr8Fa/hJfrvsSphfeySfZ7Ik2U0I4kTeTe1aZI6eYkEYKSNl9Z0a7bkNrexvadbs9vMFzyEm1nTRbgQArylbKFKqgrLzaCAJTFLwnKwhUlAIpZQSA9pnLrKygO9x2MMdbOSE2OxmhOc2BYDvchlP23LnGmzKicqXs1w1Wfhg0loL1E+KpRKFg+ILM0U7qLiZNmoT/+7//y5vvgw8+wLnnntvhZDKCIGRz0kkn4eqrr86bb+ULF3eRWJvRvPJ11H30J2xY9Cja678oam2lFCZPnozp06dj6tSpGDhwYBfUqedxsamTYCfngbthR5/ZbnmsLI/Nz3DPx95HbW1tYnpzc3PJAvWGhoaCt1MILZlWMOAl2RoM2ImsKNR2Bmz7GhkELeMglQEr3mbYeUdsXMZQFGjp/DM71tb2/0+YmAoAPv/8CxxyYOcmA9uYNDY2Ys6cOVnpo0ePLrqskf1GYf2adWCtAQVobWIoxTbSJWU/dwRYITYxYcWGFQABAyoH+nNDcLJrO3UMB30b7rpw58ifH1gptv1wkwp9fu1kKuGJyjx+HRfTKi9pzzvxWK72KJLCPMY/Fv8dH375oY153bQvQTxqBPA21g3do7xs2/7jJovxE9AoCuJgZY67c/+Tgo33wzfDcHlBxU1oG+1BUhQsNTGwXSt8THI0o/K293s47hUEQRAEQejtyK9dBUEQBEEQBEEQBEEQBEEQBEEQBEEQBEEQBEEQBEEQOgEz409/+hN23XVXfPe738XixYsLWu/444/v3ooJQpHstNNOWWlt9UvB7c0llth1g7syLWvRvOLfaFr2IjZ8/Be8/5thaFr+Sla+PgN3RN+tD4+l5hupFh4VHBqBxzHTjDF64ODdNy2x9lFHHRV5z8zQrKE5Aw1GhrWVfJiBsdBWuG3TNTOY7OBmK7r2A2o1AvmHOzyh48ZBoheeuOPkhuNGpDnhgZfxwdoJp4gTRhMmpQmFseeeyaK0OPfff38310QQBKF3MmbMGOy999558zEztt122x6okdCdKKUwaNCggvKuX7++S7d99tlnZ6Utam/rsvKLidJ3Li8rqux0Oo0pU6bgi2Vf+Ek9KKSg8BWwYSQRRcRpXlURltr61ZL/ie8U+fjeGnVD/5X0j7FrBP/F9yehfon77fK5fWZApNoBe+21V948LcxZ0yL1BEGrp/vKD0M50rmAd65FGxFIczQ3A0AqhcEXXlhKdUuiuroal1xySc7llZWVYNbQmeQzHN4njfB+BteERpDJ32bsvpOT5YTK1L4s08qs2GVXcA65vyPeHk1qn6rBg1F7wfk5/yvbdbecx2FjooYNT0znxsZOlTugYoA5t7D9EMzQ2vRZsH3PVghllV7BsnA9ENZ/AREJGMLnwr4KdeX43ElSt4jUKaEPgjnnso7Kcjwy95GihLdKKRx00EEF5xd6D+7536lntAtxspIpK+4Ib6/o7bo4zf6z7777FjxZWxKPP/44Jk+eXPL6WxKnn346fv3rXxe1zq233opZs2Z1aT3C11LQV5wjTyxw8bF9KCZmBigW3zr5HTthXUS27Ar2qmbzjshP7OiveBtDKwDETkStrEhPgWBi+RQppKCs6C4FpRQUKSOlJvvaygvL033Qr081qsqq0CddgbQqgyKFlEqbv5RGSqXMf5SCgltfIZVKI5VKQbnlKmXSbZ5U7L90Ko2KskrUVtZgQN8BqCrra8TYVgToZOMAvGBQ+fYEGVk4ERSbdG/KZiPRVggkgVbRDVLuFUBMLtUIspVZ3ykxs1o3RLAnwUoJlS3DnACFkFhTmwk0QNFz7kpnf745uHaygtbsayw8OVNPMGvWLKTT6fwZAVx77bVdOvGWIGwJ/PznPy/oM9Ze/zkaPvt7iVthtKx5G6sX/Awf37snPv3TZKx94+aCpdpEhEmTJuHmm2/GsmXL8NRTT+G///u/N2mpdknfpSZ+lR5pEAf5fF7Kzhd6r0uYrG9TYMiQIYnpGzZsKLnMpP7jQvuek2jONCHcYxVuEbv4LWgHB+99T4ifvI7ts98+Y905Y420cv3CsX5dRB/ZudopmwM33XRT1iRxqVQK552XPAF8R4yoHgHNjAyZycK0/V2F+W2HjbttrMQ2hnZC7BUbVmB1w2oA2vaX+F9imLJC/SvQHDnjrLW/JnSoj4N1KJeO/r7D5LGTyHBwjfn8FEmI/gcE1wMFZSbel+w6GZ3BXz9+Ch9++Z6Nee3q9qVyHT1MUMpMLOPjVx87p0xUS7Ai7ohmO8gHE/O7yWjMMgpNSOPaz0G7xE0WE/3uwr2nSBuIdbCfQfwcHBsXA/s84Ull3N+CuqA20w+dIAiCIAhCJyisB08QBEEQBEEQcrDNNttg5cqVXVrmokWLMGzYsC4tUyiemTNn4t577+3SMm+77TbMmDGjS8sUBEEQBEEQBEEQBEEQBEEQBEEQBEHYWDAznnrqKVx44YV49dVXi1o3lUrhmGOO6aaaCUJpjB49OjFdtzcila4osdSYhaoIdFsD6j95AnUfPoyGz/4JcCbvtkYcfoeRNvgBvBxZHk2L68ZidfWD1oJhfkNq0th1XKnHonuYOHEiRowYgWXLlgEwYxs1ayMAhEaKyQ7M1IAiEGsou2uagbRSZvCsImitoZQCEYOZQGQGcirSIKTskTDSDcAeGScnU6FRs268I7mhn+TrZoRm5oUZDBrINmyhm+3g243NCSecgO9///t5891yyy048cQTe6BGgiAIvY/f/OY3mDhxYt58zIyrrrqqJMGCsGmgtcaHH35YUN6ampou3faRRx6ZJaBdq7tWRJNL3Bvn+L5VeKGlJW95046bhn323gc/+tGPvBApLssIS9OSBHxhQVo4PoyIUL0cl/w24hIJNzFMMkUGmknZfcibLNfOWVQo3vVCDZeeJB6Jlbc5S7UB4IADDigo33ttbdiprDjh+6ZM/GrtEak2gOopR6J8h+2Lrm9nOO2003DllVcmTki388SdocFo0+2J6xr1E3tlTbRVHyhpkvYZDC/fth7IpB4AVOyyk80ea6eGjZ7Ivu8k3Yd6Zbs213Omk5+3/n0GWDmUudEZsZqRGBEYRNq+NlJQbcVIzACTBrMRGbF9Tli9lDmPzCByN1Dygqfw+TPvA0GoSQfid1WXL0KOLi1/bQSbzl5mSZosoyNGjRoFpVT+jMKWSYFyrVwixfC1mSiaz5EXAC677DL853/+Z/4K5ODvf/873nvvPUyYMKHkMrYUzjnnHNTX1+Oiiy4qeJ2rr74a1dXVuPTSSwvfUAHd9uHrJCpBDqRvkfg+dk90+c09Mx6/hOR6RFBs4njN4ecq+7kvCQqwfdcZnTHbUgRobZaR7XhmQorI39WVUra/3O4BKygwmBQUMbQVcIOBNJUjpRQYZpIHzQzWBJAGEWzdAK8yZJj6EYOshNJPGEHBXpqK2EOQ9bAJ2kApBZSlylDVpx9a21vQ1Npk+vlVSNrnoiErBXRSbFixN1EqJOS20m2/jwqUtnJCKx800nGzvtcBkvLSbePZDpkN3RYpqDtgjrEi8yxW7smrlO//jwdwGmyl30Gabych1EYKBcfxe1hPtXvKy8sxZcoUzJ07N2/e9vZ2zJo1C7fffnsP1EwQNg8qKiowbdq0giZ8XfPqr1A15qCCy25d9yHqPpyLDR/NReu6wvr4wuyzzz6YMWMGjjvuOIwaNaro9Xs99t7MzFne7IRsvj0Wjh903u/2kznxxBNRV1dX0rphXnjhBSxcuDCSNmjQIBx99NGRtB133DHyfvjw5ImnSp1csb29HevWrctKHzFiREnlAUBjW6MRJrvnLQfCY/f9vev/0GCkOBJ9mRk32C0NxXV2Eg1mIK1SNn4J2tyFPH0j/SmdoCef90nU1dXhyiuvzEo/+eSTsd122xVd3tC+w0y8xGaaOLK/4TCTwTDADLbxEfk408S3YI3V9SvRnmnHyCuI9kYAACAASURBVJqRgOk9sefMRFauLwQU+71IJD63cXFogksgJMtGEMFG+ijNikE/i/2b+BsPJ5BOuHGE09x6ze3NePqT/8Oy+i9MfxDMZDnKTQZDCmxjX3OsXJxIXpTtL10rynaya6UIigCn2VYw5SooG+uSj2tdpOuiXxMzw/7uJZjUJ4jKYYXc0X0033MAFPygBjZ8RzCJUPzAoNOfF0EQBEEQBEHE2oIgCIIgCEInaWxsRENDQ5eWme/HOVsSa9euxTvvvIMlS5ZgzZo1aGlpQSqVQr9+/TBixAjssMMO2Gabbbrlh3MtLS1dfm7b25N/6CoIgiAIgiAIgiAIgiAIgiAIgiAIgtDbeO6553DhhRfi2WefLWn9yZMnY/DgwV1cK0HoHH379k1M50x+kV7HFKrtM7Q3rsSXr12H9Qvvgm5vKngrNdsdjfKarcwWI3LtMPFhgHHtmB8l7NPDpey/U/Ix2tgcdthhuPPOOwEArLUVZAMaCkAGKQZYGe1Hho2EhJQCWyFIygqpWNlBm5oBpaHNsEJ7aIxmSsFKRKyIyss/mLzEkBhA6PcsiXJtR2hgdtIg20RZYpK4TMjLwIEDMWrUKHz++ecd5nvllVd6qEaCIAi9jz322AM77rgj3n333bx5b7jhBhFr92Jeeumlgn/TPHv27C7ddnNzc1ZaE3O3+BXy+fQO7VPYpDIXX3Qxdtlll1jZ2WLHrLSQfScs0k567d7HywvTUZwYFoQUQ4ey7AIKzCXU9svChuAcZW/uUm3AyISUUtB5JPInrlmF14eP7KFadS/xz16ulnNcQ5n0Lql16zxKWXmJMPCHPyy6vp0lnU7jvPPOw1lnnZW1bOCQgciwhta5pFsMo800n/IUjCzbtTqddFtZeVDY7Zl1DEJyqfD9qM+OE3yDdUuUa+s1qxPT1YABnSq3pk8tNDSgCVDuOWCF2URWnE1gUsjYvgZmbZZBhfofvKbNirqDeytTSPfKMJOFgUBZHRDuPQVyMEYg/AznA2V/GIvk3nvuxYoVKwrOr5QqSCgo9H4SJw/pyvJdH1wHF3GxMcN3Tv4O6urqMHv27JKFgvfeey9+9rOflbTulsbs2bNRX1+fKPLLxU9/+lNUV1dj1qxZJiFHjBmho8ZAjvRA4EfR96FtEZHpX44VF/ZrRybKCS0016YxCVrNo/Vn22e0m6jROB+NHo8y0Gxkz4qAds1WWqigSRtpNwikFJQ2kkGjL1RIKwZRGVLKyLU1MsiwtrI8DU5pO0OHe4KRnZRSB5M++MkcYPvQQ9pKP7lEcJySTk1YtEcgVJZVoqq8Ci1tzWhoa/TbCKR+TjQYEgpqApkvAox4UFmFoJduA0orqJTy5aRcOcw2nzsz5rsDIzEE3FSbFHu+GvmhUTmaiTrNMVBWtk0KwbPWex3JXzemfu7CCa6feBwVv2d5cWQP8cADD2DkyJFYtWpV3rwvvPBCD9RIEDYvbrnlloLi4PaGZXnztNUtRt1Hj2DDR3PRsuadousyceJETJ8+Hccffzy23nrrotffeOTr4SsgaxG3VXcPznkvts/8TIli7Wuuuaak9eKcc845WWLtrbbaCrfddluH62211VaJ6cW078Lken6MHTu2pPIAYEPrBtNK9m1iZxY2y9m2d913937SD7KxkFZmmY1hzCQZZsJtYg2FFFIq5bfnHv+Jsmv/3A4e4C5fbU0Nvnfm93LGpP945h947733Ctvpbu5nie/Xtddeiy+//DKSlk6ncdFFF2XlLSQuSaVSGFg5CGsaV1tRtQZSJtIy5yY8Ewv7/i0XPzEB65rWoFW3YlzNWKTS0fMDhpnMhdifMBNW2QnHfB8XWXG3E7IH59ZIrEMiabaFIviTddxMDWLHA5H+/iSYGWubv8TTnzyJuuY6KN8eUHDhYMrWV0FZibWNfd1fU1nzuxeY9oFSVqANM7EMSPl42eyTjUudtNxOMgMXl5I51ooUnLyb4QTobp+CM+MPIKKXJ2sGqfh3F8n9/JHjlNBYkN/FCIIgCIIgFIaItQWhG/noo4+wdOnSjV2NkunXrx/23HPPjV0NQRAEQeiQd999t+QvIrqKnXfeGUOGDOmy8t544w3cfffdmDdvXkEDLwYMGIDJkydj+vTpmDJlCsrLy7usLoIgCIIgCIIgCIIgCIIgCIIgCIIgCEKU1157DbNnz8a8efNKLiOdTuMnP/lJF9ZKELqGsrIypFIpZDLRQa4NS/+B2h1O6IItdDyoN9O0Gl++fiPWvn0buD1bJtgR6b5DMfzAG80bO94wLOoIFoQyJCrGwi+dxCMYvfa1HTdNsfbkyZMDsTazlVbBCEQUQUODmKC1HYOnUpFBz0waICO70GQGzoKNJARW4sheiMHB0D2i0NFkI9eGE2ZYYQiFBWPZA2qdDCVCbGCsiLS7jilTpuCWW27pME9zczP+9re/YfLkyT1UK0EQhN7FDTfcgEMOOSRvvqVLl2L16tUyoU4v5bnnnis47/jx4/Ff//VfmDJlCvbff38MHDiwU9tevHhxVtroVLrboqGOovQapZAGoT2PXefxxx/PEmubspPl2kBI9hizCYcnyYmIJym6LHlfoqLbXMs6Q9GSa469d68ZiaKMuHRkS5BqO/r27Yv6+voO86zTGo1ao6/KYXPpJcSvYkpIz77SswWV4fXDLV5wcIlR7G/fgw5Enx22L63ineTUU0/FxRdfjNWrA4nzWf9zJjRrEDMymfbE9dxHJgNAgZGxescMApUNs0lPIXYsEtBx3zKA8m23sfIv9tKcYuTaiXSz9Kkrafvgw8T09JgxnSq3X3k/QDNYabAGtPKqUhAzCAwituIuBeaMFW0baamTqGp/RbMVZztFadB/wVZmxE7QjeA55EVUseeLTfYknddMJoOHH3oYr7z8Cj5d/CmqqqqglMLX9vsaUqkUpk+fjieffBL33H0PqqurMXDgQMyYMQOnnHJKUcfq7rvvxn777Vf0MRZ6Lx1NHtIl5cdjrk6Wc/bZZ+PMM8/Er371K/zsZz9DQ0NDUeU888wzItYugiuuuAJ1dXV5+/HCnHvuuejXrx9mzpxZ+IYSGgP+XhmL5d1jzT0ncz7kGJF+X0bQDwx3v0Yg7DP3fHsHdn36FDyHw/d5I2hWUFpDE0MxkCFlnyNkYgU7WYMi09lt+qsVVAbIQJs+cyiUpRTKVCUYDM3a9Knbmrk6a2PVs3XXIG2fRk6qDSPO9hM/2AMQqLWDFB9DhD7v5CV84WNp3pFS6NunCn3Lq9DQ2oDmtuZAKGj3UxGMfBBOsK287I8YUCmyywFFKSMHhElzwZBSBGsXNFt2gkJbBswhQDARBfl/GOzl3MHukncU+msBRtxI9juIeDzl9z/heow/lzfG9wTpdBrPPfccdthhh7x5P/300x6okSBsXvTv3x9VVVV5Ywvdsi4xvb3+c9QtehQbPpqL5pWvFb39HXfcETNmzMD06dML+pxvinQY73W6Xdrx9/tJYSzbm317zsmzNm223z65z+Szzz4rqbykvt6OtlMIG1rrzHm3k1gEcZaRZ7sJtd33+szw8UrQ9wEzWTcpG8+4s002PkDitROewypRtB1i8JDBuOb6a2J9nT7awffO+F7hYu0eZM2aNbj66quz0k899VRss802WemF9ssOrhyC1U2rACbzmwwNsNLQbCYvUcoeGQqOEQCACYqMdLqptQEfrV2Esf3HobZPPzhRtpkNhUJCblcn8nGcmQjFxXTsJ0lxMR77DkoT45rYjf0twMf1ob4T9v8D/MaBvPedD778AC989hza0Q5STlrtJoAhE2Oyk2nDTzIDG8sqEEjBThNvJ4hRNi4NS7jdcqVMmwDBsVVWuK3gyg8fOzPlvEt1fUy+Fn6imXg8H4ql/WvXtooSn1AmMglnB8jvZgRBEARBEJIRsbYgdCM33ngjrrvuuo1djZLZc8898corr2zsagiCIAhCh8yZMwf33nvvRq3DQw89hGnTpnW6nJdeegnnn38+nnnmmaLWW7t2LR5++GE8/PDDGDlyJGbPno3TTz8d6bSE+4IgCIIgCIIgCIIgCIIgCIIgCIIgCF3F+++/j4svvhgPPvhgp8u65ZZbcNBBB3VBrQSh66mursb69esjacufORukylCzXed/HxEffNvetAotq97AyucvRHvDcui24oQsAJDuOwxbzXgeSJUFo3eTRHzmVagO4boka8w4ksbYZ/vKouvXE0yaNMm/1qztoFkjodKaAZUCOAMQkCKC1hqkFFhrsAKYFbTWSFlvBrOyUm1yHg074NYIuBEZWhuIMUAEUqGBfDnkVGF5hs/HocG3BYwFFNl2afz4xz8uSMhz7bXXilhbEAQhB5MnT8bYsWOxZMmSvHlvvfVWXHDBBT1QK6GrGTlyZMF5tda47bbbcNtttwEwMfXBBx+Ma665Bttuu23R23711Vez0nYrKyu6nGLoSJGza3kZXmtt7XD922+/Heeff36OspOljlnSbVcJJ8yjkNQvQbYNdCyh7ChWzCeYLDXOjMi0cwm1gexmSHi7FHtfzHZ7OePGjcM777zTYZ4MgDkb6jCntn/PVAqd9E8lkNQciqdn58mWasdbtv5v4LuBii0DgAGnndYVu1ESFRUVOP300/GLX/wCAHDRVRdhxqnHG7E2Edo4WbqlvcAG0DBybe01NwaiQK4ddviEBeMuUcHItRHy1ZSPGevlUKXItd19JXHiKKDrL6QupuWFFxPTy3fNnjShGFKUQnm6Aq2ZFjDBCrWNMFvZM6nZvNZkJgVTVuhl/gteGaJ/zTmwslVnY1XRg+3PK7wryqzJFGRl7xENlUv48MMPcejkQ7Hsi2VZ+3b33XcDAGaekS2wvfnmm4s6TpdccglOPPHEotYRhELpjGA7fk9TSuG8887DrFmzcNlll+Gqq65Cc3NhEyTOnz8fs2fPxsyZMzGmk9L+LYWbb74Z9fX1/n5TCGeeeSaqqqpw0kknmYRCZJqhB2o8vs6Sa0fEcIFezucJh/cxuTYodE/mQE9nlhkhoJNCujaBez6ArYqOAM1uuyZGUAC0k0SzgkY7FAgaCkQahBRIt4MUgbR5+pSnyqGIoDmYyIEYILb7Q1YEHdo/AoGVgmYNwEwSAWJbH9N3HlVrA7DPtLB1NHw8fRxPQVwTUgYawZ9SqK3sj+ryNqxvroNmIwcPJNtOnG0lg6SMlJBglzGIUnDSbCPKtJpAK7pOKTtJp32MOrEgSAEUmmxTE5AKRNix0MjX3CUoe+wUUTApZ6x9FBFyciBs9NdTCe2j7qDQCbS01vkzCYKQxdixY/Huu+/myRXcA9obV2LDx49hw0ePoGlZclumI7bddlsv095ll102m36V7oYA/9zzCaFOh3j/YrtOnjxrU6e2thZjxozJEmmXKoDOdW3vvPPOJZUHAGub1wIAWJvfBJg2ru9YNcvs7wW0ZhBpIJUycQjDpEObiTdgz60OmtOKUraPiaPPZpe5EEITp5j30XU7OwFQd3LVVVdhw4YNkbSysjJceOGFnSp3UOUge55MFMuswWwmDyQbVzr1s0kz61Gk04LRmmnBotUfYFi/4RjZbzSgbF8WAuu56y9xq9r/Ifi/+TzH3M4m3f32I36W/Oc9FNv63+fEdjbUvxamub0Z85c8h8V1H4c7aaBCk7V4gbUTaJOygmwysS7c5DEp22bw0W3kvYmLw9G1lWuz/U0LA1AEYmV/40I+P1HQG0uuZoHBHPD7FpwrH6u6PsfQ/hd0tSf0IcrvYQRBEARBEApHTHuCIAgFsm7dupwzwQHA+PHjUV1d3XMVEoQtGK013nzzzZzLhwwZglGjRvVgjQShc7S0tOAnP/kJrrvuug5/3F0IX3zxBc466yz84Q9/wB//+EeMHz++i2opCIIgCIIgCIIgCIIgCIIgCIIgCIKwZZLJZHDJJZfgF7/4RZcMhr7wwgtx2kYUGAlCPqZPn45bb701K33ZX89AW90nGLTnLHTOBsVo+PRprHv3HjSvfBXtDcuLLoFUGUAK6b7DUDthBgbu+f/BDGBDMLowPICPAllH9pDeaN2s5cKvGjZADx+QwqhBpQsN169fjxdffBELFy7EqlWrwMyora3F1ltvjb322gvbbLNNyWWPGzcOo0ePxtKlSwGQHdSsjTCMjUqNYYTaKqVglmooK85g2IG1sOI1O0iWjS0DQApu4GRIIxIcMjLHVdnD66QhTrYdrOGGaZIftBuRrSAk0ogNHAzLWSg0ILQUKGzL2sIYN24cBg0ahDVr1nSY79lnn+2hGgmCIPROHn74Yey9995587W1tfVAbYTu4Oijj4ZSqqR2YH19Pf785z/jL3/5C84991xcccUVRa2fJNbetby86HoUS9hxEma3svK8Yu1FixblLsCXT1nxW065ti2nQ6E2heLCIn+D3dVCiixhNpAlDYnEuKYSHdZpS5RmnHTSSQVNRvB0c1OPirW7kgTHTGJ6R2uFtcKxj0zQHktYxgDKxo1F1YHfKLLWXcsZZ5yBK6+8ElprjBwzAhnWUGAQK2QyydIt28I10kgEcm2ntXZaG5PXpDupOBA7zk4o5NqjBCCdRnrYUJPHOYjsi2Lk2u692WbsM8xZL6ILC7iNMXXPBFNcX4/mv/0tKz291VZIjR7d6fIryyrR3N4MIg3WACvTSaO1hlLmzJnJwczZ02Ao1kYBRcqLntyVzLBiMBW6ryp7Wsg9I1zvg+3J8DKjqC7KScWSRHoLFizAQZMOQiaTLHzvKp588kkcetih3boNYdMnHPN02zZQWH9aIfcZpRQuvfRSzJo1CzU1NQXXYc6cOZgzZw6qq6ux22674ZJLLsFhhx1W8PpbInfddRfq6+vxyCOPFJSfmXHKKaegqqoKRx99tE1EQX2hua7BsBg7u7hABR1Z3/fLR+Xa7r15FBDYq7GdFNL13YYmTbBNMr8uCJoY0AqKtJ8sQ0Ehg4yRcbupNjgFQjuIFMAZpFUK5arS9IWztts19dUgI+Jm8vJsslN5GNF28BdgI5q0+6LZTEhpnmLh42kll7HAJGnSSCfmI/8MC0TVihTS6TSGVleirnUDmlobfeyjrOCPmIwYkBDIBe1EFu6kOGGhCryFRqhtH6QqRa6CMLJxNjETpaws0PT5hwXr7hohtw9W3EjKSrXdtWHl5e5YkN2Om8zE19MdH6bE5/PGoL6+Htttt11BecU1IQilsWrVqrx5ygeMx/qFd6Huo7lo/OI5gIvrsxszZgymT5+OGTNm4Ctf+comc48plc7W3rWOoo/vzsej4fLadXviM683sNdee2WJtV966aWSykrq6x08eDC23nrrksoDgLXNX/qLwPf/UOgNhcTHZrYQ07aGfc4q+N8IwMZFCgpsJ9dIK4WOYN9O733nNh/Lly/HDTfckJV+2mmnYdy4cZ0qu3/FALDmIN4hArOdEN3FzMrEweYUkP25CkH5U2qjZ8VYXr8MK9evgFpVholf2SP02w67nou1bdnRvizbP+ZjPwZr9rGvzWg36X9sY+rv0hCVR4dhtv0tobRFX36El754AU3tzVAqmCDGbSuYGAYAKxuzEkibAJfcRDJWmq3sJDOKFFIqSCdSwYYjE9KQjVMVFAOkgviTGGYiHgR5lZVrKx/52nYAORl6EAv7TimCL8MeCDOZjctH8DFwuD8q67uDHPTG+6kgCIIgCEJPIWJtQRCEAvnrX/+K4447Lufyv//97zjwwAN7rkKCsAXT2tqKiRMn5lz+ox/9CNdee20P1kjIxQ477ICKioqi10unt5wwde3atTjyyCPx/PPPd2m5L7/8Mvbaay889thjmDRpUklljB07FrvvvnvR63388cdZs3AKgiAIgiAIgiAIgiAIgiAIgiAIgiD0RrTWOOGEE/DQQw91uqzDDz8cP//5z/HVr361C2omCN3Hj3/8Y9x///2oq6vLWrb6pV+gdd0iDD/wOlCqT9Flt6x+Cyvnz0bj5/8qaj1VVo2a7Y7BoL3ORbpyuEn049ByCKlCg/vc33CSz+exI01Jw5s0InkYe2xT/O9gmBnz5s3DzTffjKeeegrt7cmSMACYMGECTjvtNMycObMk+cK+++6Lhx9+GMwMjQzAyg++1BkNpQCmlJFukx0cqzWgCEzaDp80+89EdjCthqKUF1lwSPoRiKrYDw5Mkh76Y+EHTucf7BeRa8fFLzJWsNMceuihuP/++zvMU1dXh7fffhu77LJLD9VKEAShd7HXXnsVlK+ysrKbayJ0F3379sUuu+yCN998s+QytNa48sor8eGHH+JPf/pTwev8+9//zkrfraz0CV6KJRwNA8CSDmLYggqILMoWOmalhQ24HBJOAInxJsfEIOH0riZRuuRi1hzLvewibvgNpWVJuIsIenu7CCrMueeei5/+9KdoaWnpMN/yTAatALpfN9+1FCrVTtZoR9/lk2rH13Sva44/vtDqdhtbbbUVDjzwQDzzzDMYO34stJVSEmm069z3GyfWBoyPMYNArq0YfqKocP6wwxIINTFjn8fU4CER2Vdn5dq50jZVGh54ENzUlJVeeeR/dEn5FarCyrA1SJGVeTHIyruICMRGncSkANZG8EkMdqJSZtsn4Y5tePIvY/gkK2ENRKCxc+bWsFKjXKfHnbsjjziyW6XaSimsWr0K/fv3zokChK4n/kzvLtF2V96bHn/88ZLWq6+vx/z58/Gtb30Lq1atwsCBA7usTpsjc+fOxWGHHYann366oPzMjGnTpmHevHmBuDyPXDuvcJ2iE+I4MRy7pytT6D2iz0oKYnYGG0GdEzbbSSGj6xJIw0getcmv4WSQ5Puqzf4oEDKByNs9T4x+217vCkSMCtUH6VQZmDUyOmMf9hrM5CdwcDJvIgJp+0SIycGVfS4psO1Xt33nMPvjJooIhIkIvU84tv5v0HdOESEfWWmgeT247yA0pipR17zObI+UlV+6HGSfc1ZKaPdHuVkoXIzCRrBtYik23xNYBzgpBdc9r+CE2EG7JjyvUCqwbAen3H6/YISNdsoTK9VmHcgXw3/DUsZ4+66Q+1Z3tosOOOAArFu3rqC88j2wIJRGvn4AAGha/jKalr9cVLnDhw/H8ccfj+nTp2Pffff1E/sIXUHwzHdxa1L82pZpQ3mqt/XgAJMmTcLcuXMjaQsWLMD69etRW1tbVFn/+Mc/stIOOOCAkp9d61rWoS3T6mW9Jj5xomyYtjRcX0uwnvdgE0FrRsp+HJzg2b1WYChKdViH3tHbURqXX345mmJ9JOXl5QVNBpiP2j61RqRtJxED3CQk5vOjbEeWsoGVi53dmVHkPmvB717uuf5ePPr7P+Oo447CeRefh9FjRgGAvyYIbIXpdl0Esbz5aQiHzqc1TNugjt0kMzowZLs+Fa0zkUkvI33goQuEmbG6cSVe+uJFrGxcCYCglIps01yWynmp/WsGIcUEpdw6TohtY2MiKA6WEdnXZCamUcrKt20sbFsGZpvKbDdl1yMyv60J4k4K/k8u/jXrMms/YQ0QxO6R/Q8dBx2Wj+dr5hcZAwuCIAiCIAgBW46xUBAEQRAEQehxHn30UUyYMGFjV2OTpa6uDoccckjij9+7gnXr1uFb3/oWnn76aey3335Fr3/ZZZfhsssuK3q9//iP/8ATTzxR9HqCIAiCIAiCIAiCIAiCIAiCIAiCIAibGhdccEGnpdoHHHAA5syZU/KkyILQ02yzzTZ4/vnnccQRR2DJkiVZy+s+eBDt9Z9j5DfvQqrPgILKbG9YjtUvzcH69/6I/CPFAtLVIzHsgCtRvfU3TUJMfJVXLhMX+lnJkpMoRQuNGsg4sjEzvHDXrYqTib/xxhs444wz8NJLLxWU/7333sOsWbPwy1/+EjfeeCOmTZtW1Pb23ntvL9Y2LhMjqApsYmQHW5rBkaw1tAoGURIztBVbgbUdHRgMsWS3HsPIqqxKJBhoa/4fDKAEQGykG2HxITgYhujd5+zlLIUMEAxLNoTiOe+88/KKtQHgqquuwl133dUDNRIEQeidVFZWZgkWkvIIvZc77rgDe+65Z6elho899hi01gXJe55++unESW52LetZAU1Y+Ds01bFIxbF61WoMHjzYS9U6Cv0j4rxcaTHBNhAI1yLrubTY9rLiypjQIx9+opcwCavliksT49qYVLtDEXcBbG4xcTqdxlFHHYUHH3yww3wM4M9NDZhWWdUzFesCukKqHV8/LtUOJyYKtolQM+3YQqrb7Zxyyin4YtXnGDFmODRnrPoS0Bmdcx3XtHU5gt1laDLCx2CZaVuG8yL2OnzcUgMH2LRsuXa8vbq5ybW5oQEbbro5e4FSqDrhhC7ZRp90HzA0NJQRd9q+CSMeNWeWmaHJCLw0MxRxSI7uVGFGeMr+kAY9FgSn2Q7JwkInyMvS3ZrMXjYaOR52jZtvuhnr163vkv3PxbHTjhWpttAhSXHPpsbEiRM7tb7WGueeey5+//vfd1GNNl+eeuop7L///pg/f35B+bXWOOKII/D3v/8dBxxwgEnMIdf211muGJ7cnxxybQ7r+aJybbZ2ZXc9K7ecAPY3dLLPg9A2FFkBs+3N1lbqR6Hnsc1LpOzzQ0MRIeNqoo0wmxioTFdCWYEhkfF5E2sbLwSTTjKRmfSBCaSsaNtOUElknkpaZ8AEaNJ+H5R7TpH2x8YLtn2cFjp2Wf3b5CcGJXJyQav2I9OOVE6yDYWain6oKKvAl41rTO3ZlUG+nsofUScLdO8JrGFkmrb+xp1pl9m8TioekWrbiS/gJqmw59n192fFS4AXl5vvJNi0i0MzppD7noCyYyerkEy4KHuOefPm4Y033ig4//nnn9+NtRGEzZeu7N8YNGgQpk2bhunTp2PSpElIFdivJXQR/qt189xry7T2SrH2t771LZxzzjmRtPb2djz22GM45ZRTCi7ngw8+wMKFC7PSv/3tb5dctxUNzk1QNAAAIABJREFUy7PS4hJt2AktNBiKQ92rzGBigILnqwtTfJxFCWLtWBs7HlPG29y9lSVLluC3v/1tVvrMmTMxevToTpefVmlUlPVFc3sTlHJ9HUCGNVJK2Y+NmTjdiLYVGGaSFTBDuwlh7PFua27DvHv+F1prPPLAI3ji0Sdw4n+eiLPOOROjRhvBNsICdVAwWQ1xJIYzcS/ZOegZzqVtI1oTAob7Y3wHGwffB9hFrn2xpnENXl/xGpbWfRZM9AKY3+0A9vsSF08b7bUiAKSMGNvGsiY4DWJdFysrJnst2z1RZp0UKfh/7DpMVtht84AVKGXiVne1u/hbkfKxdzg2ddv1bxCOZcnGxU767Q4LRftuXRmh7wYSv4dIYFPvYxQEQRAEQdjYiFhbEARBEARBEDYCWmucdNJJ3SbVdjQ2NuKoo47Cv//9b4wZM6ZbtyUIgiAIgiAIgiAIgiAIgiAIgiAIgrA5ceedd+LKK68sef2JEyfi8ssvx+GHH77Zia6EzZ9ddtkFCxYswJFHHolXXnkla3njF89jydzDMOrbD6C8dpuc5ej2Jqx940Z8+dp10G2NBW8/3Xcohu4/B/3GH11C7WPCbGdTYmtq8EK+iMfCLKOwjM+tE7DTmIqCa3H33XfjtNNOQ2tra7E7gBUrVuC4447DeeedhyuuuKLge8hXvvIVAACzNhIRKGiywhHNQMoMe9TaSrNTZIQfrAE2wgy274lSgfxDa5AyahBiM5gyKsiwy2BlG2wHV8brHRqQ6xPciMKEgYJevhF4WYQuYuLEiaiurkZ9fX2H+Z588skeqpEgCELvROvc8k9HRUXh8YOw6TFx4kT88pe/xKxZszpVTiaTwZ133olTTz01b94kcceYVBoDCpBydwcEYFZNLR5obMib9/LLL8c111wTXRnIKYXw8tpQhqS0SLwYk1E7SUeumDkiowwXmS/GDsm8s+qdZ91ChNq5ytmSpdqO++67L69YGwD+1NiIndPlRsYMc81oK1Y2720a4NPde05IC6eH0zSAjLWfhNPC+TghLVIPjq0LGEFNLM3l48j6yfuV4VgeU2SovPC+m0/UTnvvjVs3kTEFU6dOxWcbliCjM0a0aQU5Gd2eY41AnQwELsbA25O70Ri7hYRKc1IpQNX0C9q5IaFjlhjKrhSRa2fVMi5q3rTl2nXX/BqZFSuy0vsecwzS48Z2yTbSqiwQlYOt1NT2V0BZkbaVNVkJafDZYTu5F1s5a1iyzUb+CRg5GNjLpky/hBM2BScyKt6GnxQMDLS1tuHaa67F1b+6GnXrsye56EoqKytx++23d+s2hM2DTV2uPWHCBAwaNAhr1qwpuYz77rsPv/vd7wqahGZL51//+hf23HNPvP766wXlz2QymDx5Ml588cVAgh57ZGZdX/G+2nxhsxPwhQJo994JtMPdwOFC3QQW9q5t1rLPWM3aTmwBgK3UWmfg9H9KmTa51WEbfR2b/mmwMusAUFDoU9YHyvVhk4bWQIoAtzYRoP1xcHJpBrH2MQc7nzQ0SJn9U6xgnlSm39scS6fYhheLs312dXwsA6keuYMDQDmpNsIiQfNP37Iy9OnXByvrV5hnqaJQfBT838586fcNFBUCuu9KlI1tlP2eQJGfr9NOxmkPApTftxQpf7kQM0gFsm1n9Ay38RQpL4n0bbsObnHx2Cxnvm5sG/3whz8sOO/222+Pb3zjG91WF0HYnBk/fnynxtvX1tZi6tSpmD59OiZPnoyysrIurF3PUug9rag7H2W3YztaP5jUIJjmyL1HaAln/Y1OjUQAWnUbes+0aAHbb789dt9996zJFW6++WacfPLJBZ+nG2+8MSvNTSxXKsvrv/CvS3kEElyMYt4H7fXgibsp92N0J5dddlnW7zsqKiq6dOKMqrIqNLU12b5BG3O5viYoM1G6lUibQMyeI0XmExaawOT1+W+guanFl93a0oo7br0D9/zhHhxx9BH47unfxT5f2zv0ew4Xm7H916Q5NzaIwRm4Wc4iYZrrQ3P3A2bbBwME68PE6Evrl+C91e9ief0yE4X6y8lNHJPVMkBw1VEwrQopE/8yQVkhtiI7aQyTkWR7GbbdOyvrNrExgSgFRYQUxbabUiBWUCkFWAE3GKBUcNx9BB2akJ5CdTZ3vVC59jz5phG5P+44xeLgyMFFpC2W9FubTn8s5Tc3giAIgiBs5ohYWxAEQRAEQRA2Atdffz3+8pe/5M1XWVmJo446CgceeCDGjx+PmpoatLW14YsvvsCrr76KRx55BO+//36HZaxevRonn3wynnnmGfmRkSAIgiAIgiAIgiAIgiAIgiAIgiAIQgE899xzOOOMM0pad8KECfjZz36GY445Rr6jFXo1w4cPxz//+U985zvfwSOPPJK1vHXdIiz506EY9a17UDnia1nL6z+ZhxX/OhftDcsK2BohVdEfZbXjMWCXU1Gz/XHZWcKDyZAg/Mi7CSPTCJcXyLU5GAkIOxiQ3aiyQHqx05g+BW3qjjvuKEiamI+rrroKSin84he/KCj/7rvvDgAhCZUZdKnJykG0MuIqRWZQJGsjDyGCsoIPZoYmhnJiKSdBse+9fIxhxVbmGBnJdiDJotAgShDbooJRehEZhj2VbhBoQdKx8ABwoSQmTZqEefPmdZhn1apV+PzzzzFq1KgeqpUgCELvohCxdmVlZQ/UROhO/ud//gc1NTU4++yz0dbWVnI5t956a94YceHChYmx99Eb+ToaXmDb9ne/+50Ra8dD9bicL2uxE/HF0sJGjnDYx9F8QXL2RkqOFwtYLZ8ELquMLhJq5ypjc0EphbKysryft+daWnDYqmwZsJCbqZ2QNnU1NTU1OPq4qWjU9UaEY4U17TnE2sxGWKm9JtI7fqB8WzTA3HaybTHhlLCkW9n7bKIYm606hwjhCaAik0FFXDi9R67d+vLL2HDr77LSqW9f1P7kvC7bTppSYDbiUQ0r7GTb3+D7IswEYYGgSRspm5dq23NGps+Gycm3bboi7y3y/RROXxTqS+qo3+GAfQ/AW2+91WX7nQsiwqOPPoq+fft2+7YEoSc45JBD8MADD5S8flNTEx5//PFOyQW3FJRSePXVV7HzzjvjvffeK2idtrY27LfffnjttdcwYcIEk+gkb7n62AlZz7dgUSBJ9v26kZWArCCZ4PuHncDa36cjq5GVXNvJF/xEmASCBpMC2Qk0zcQLCswZKP+eAM1W3keAUqhMlxtZILSdYFKBlJl8JPylA0HbcozQW2tTniIFzUbdrYihOZCGm+eYFWmHBdrsvlVwaaFjHXsmucMVlQtSsA8h+SCFX9v3ZekyjK4dg2V1y6CRCSIlN7mEsuJrNifBbEWZw04UqhCML9v27yso/7xVFL0onHhT2WtIeesgee+2L9CdWruPrmwnFWTNgeg7dBx8HfwVlTuW6s620erVq/Hxxx8XlFcphT/+8Y/dVhdB2Nz59re/XbRYu6qqClOmTMGMGTNw+OGHo0+fwr7HFXqW1kxL/kybKGeccQbOPvvsSNqCBQtwzz334OSTT867/jvvvIPf/OY3WelTp07F0KFDS67X0vqlPlRj118RWu7iFP+EdH2skTjE5Q2FffbL/s2537EjPvzwQ9xxxx1Z6WeddRZGjBjRZdupLKsEYCbSM9Gnsr/XAEDaRqVOdA3AxrlEgM4AStnYSwOfLFycuI32tnY89tBjeOyhx7Dtdtvi1/dcg53G74jqPv0AMKDIbJ8p0lfC7jcynNQ/Zq8yBR8rax1MhrOifjk+Xb8YS9Z/iub2ZpOVQhJpiiu07Su7oy6+NaJsBUXKyrJdvKe8bFwhBaWMSFtBIUUKilJwk+2QskuUOZZBmWTzKpD9XBATVIrsYbF/ldmOmzQmiM9hY2rl98X/j+x+sX8b2k+DmzjLTZ6T1K8Y//z589AFH8st9bMtCIIgCMKWg4i1BaEbGTx4MLbddtsuK6+urg6rVq3Kubxfv36d6jyJM3r06C4rSxAEQRA2FhMmTOj2L8Nqa2uLyr906VLMnj07b76ZM2dizpw5GDRoUOLyadOm4fLLL8fcuXNx1llnYeXKlTnL+uc//4k777yzSwZtCoIgCIIgCIIgCIIgCIIgCIIgCIIgbM4sXrwYU6dORWtra1HrbbXVVrj00kvxne98B6lUqptqJwg9S9++ffHwww/jggsuwJVXXpm1PNOyFp/9eSqGH3Q9arY/3qYyvnztOqx68bI8pRPK+2+LoV+/ClWjv45AshBokIonh7jDj15zI0S1TyabztARuXa8roP6pTCwX/7P9vz583H66acnLtt5553x/e9/HwcffDDGjh0LAPj000/x9NNP49prr8WiRYuy1rniiiuw9957Y+rUqXm3PXjwYP87UtYaWgEpIsD4Qow8RJERk7AbDGik1xH5B8PIuP9/9s48QIri7vvfqp6dPdhdlvsSURZRRAVEQSJHEEUTERUErydGBBTxAG9RUTGgEuMTj8RoVF40GoiI4kGMeD4goAIKAUSOBUVuFlj2vqbr/aOO7p7pOXZ3drl+H7Nhprqu6e6Z/nV196cEg80ELC3NEEz7NyC0NINzJTzUDz0qGbcWpPDIh/M8D/JqosgWPaKyKDIXonZMmDAhrlgbAJ566ik888wzDdAjgiCII49EJvogYeLRwdixYzFixAiMHDkSn3zySa3q8Iv1wunbt29EWipjuCEzq1Zt1oVS28b0okLMKi1BWYKT2pSUlGDFihXo2bOnd4GfyTYMX7m2S6oWltm3rqiyD3eZuuCurhZS7WjiCpJqR9KlSxf897//PdTdOKpgjB12wtIWmS2wpeAgwDiYEtmEokxaYTOGkAAsCAgl1ZFaTflVDAkoJbOzTIq3IzWMfl9dkZKiZ4YyAkxPKQYjmPKcp+pl4fUdAXJtu6AA+269HfBZ540fmAQridIozh3pKMJ+PmWalGXbQsq1bWbDcm1BuGSlEdIvJe90BKVqO6rlzL3NwsYtnDTg2quubRCpNgDcPP5mnH/B+Q3SFnF0oPfjw5Wnn366TmJtQMaRRGJwzrFq1SqcfPLJ+OmnnxIqU1FRgZ49e2LNmjU48cQTAcAIjaM3hJjxLhOR8Xu4XFvH+No155ZJu/dpxpirP1Jb50i1tTeQgSlrsxAhmaaldrZ6LxxxHQOQFkwHE1qqzWEzGS/YQgr7nGjCdo7xQsq/GZcybSFkG4LZsIUwxyk5uYMNLUWEmijCLdPWn9MRiLvWuXvda8kgY55YQYu05SUMLgXXgoExbqSDYAwBBHBc4+Ows2gHQnZIxTQ2wC1pEGfyOoAwAkBhDqFMmgOdVm3Hye3IN6HWvRafAxZ3b2FHgi0YwIWUnpt1AJc8UO8TTEq1GXcCg3C5eHjs5BdL1fe5kd85ejSef/75yHNhgiAS5sEHH8TUqVMTytu7d2/cdddduPjii2nstQYcqpjSFjaq7Cqk8JQGb7uuXH/99Xjsscewe7d3Yrdx48bh+OOPx4ABA6KW/eWXX3DppZf6Thx37721n8iqsOIgCisOgjN130LE9XPhecUEAMuxaDvhkvAqf13n1EL4yLXD2tETbmuOhuHKRx55BKFQyJOWkZFRp+3lR5qV5txLoccxlGRbMK6iIBtCWABsGTcBKryTW00o8fXB/YVx28vbmIeiRoX4escSpAXS0SS9GZqkNkFOehNkBhq5fhe8wnV3XC+EKzAUctLZosoi5Jftxa6SXdhVuguV1RUyvAZM7Oe+Rccj0za378iJbMzuwxgYLDAGlc4cSbaSvnMwFa9yGSMDcrksCc4slUeLuzmcyFr3gUOLumXML/sBpieDE65/uem3OVeRpc0wk+BC9UALtmHyRXw11L05vtcXwiXbh9E4IkEQBEEQxJEAibUJoh556KGHEpJmJsrMmTNjyjBHjhyJV155JWntEQRBEMTRwAcffIBOnTod6m54eOSRR2Le8MMYw8svv4zRo0fHrYsxhuHDh6NXr14477zzsGnTpqh5H3roIVx11VVIT0+vVb8JgiAIgiAIgiAIgiAIgiAIgiAIgiCOdvLy8mp8jbl169aYPHkyxowZg2AwWE89I4hDB+ccTz75JDp16oRx48ZFPEwo7Ers/GwcKg9uQbOed2L3wrtxcN0/YtaZ2vx0tB08A8HGHaPkCDflqQcKzfN6NX3oN+yBM8YcuTaElEVAu5uFEk/ALBcQ6NQm/sO+ZWVluO6661BdXR2x7IEHHsCUKVMQCHhv3z755JNx8sknY/To0Rg3bhxef/31iLLjxo3Deeedl9Dk76eeeiryS/cagZStTRi2DVhSeGKkUlw/yChgQ4AJmdetJ2dKTmXDBmcWtC5FOkzMOzChXjH9ICHMShVQBYzIXC90WokpJSTqhcGDByM1NRUVFRUx83366acN1COCIIgjDzuK/NNNWlpaA/SEaAhycnKwYMECLFu2DCNHjkxYYqdp0aJFzOWzZs3CgQMHItKvyWiE5pz7lKgftlRXY/LBAiyqKEf8PdwLYwxdu3b1X6ilEFEmVAEcUUSEYDtKesRpg09/fBqpGe66o5WNlu4WxEXJQ1JtfwYMGEBi7STTuXPnw+65iiZpTbBJ2GAQSqjDEQpFnk9LhBRqQgkxwWDBOweTcOXTcm1AK5a9MpuInw3H8qPq8sq1jTDKLdeGS86sKz1SvqKhEPbfNgGhbdsiFqWddx4yr/99ctuT9lF1+q/HGQQYs8EEl6LSsHUn00TYb78SlmoZmB7DMbJW77ZmpnH/DaO33+OPTcO7c99N7meOQufOnfH88883SFvE0cXhLNdu164dzjjjjDodu/v06ZPEHh39BINBrFu3Drm5udixY0dCZcrKytCtWzesX78erVu3lonRfiLd8mffGSn04ki5driET/u55RgxizgvMMdTzpxzbMak3FENLtumLQBMybCVGNqMf6v8nAGCcaTxIDjjEExIqTZscCHfgwkIW4msmQ09x4MUZkuBtxBGaSjfg4PZNsCUXFsoyTf08coRbcvXwlkXzrwPkec6EZN1MCXY1m/lK60b5FwO6huRn5IMWoEA2mUfjx1Fv6DaDsECU95DAUsP1rsmuFDVunYBpmSbwkg39YSaZmyfS6l2gDuybaFEiELYSlqorg64Pq9Hqi0AznVfwiYs8UgX9R4UXa4dcW6U5Djsz3/+MzZs2JBw3vHjxye3AwRxjJGWlobc3NyEJqZbvXo1SbUPS9wXhmGO5wBQXl2GlOCRJ9bOyMjAtGnTMGbMGE96aWkpzj//fEycOBE33XQTcnNzzXFp7969mDVrFh577DHs27cvos5rr70WZ511Vq37tOXgFjOG4Tn06fhBTbwhzx/0WAa8x1nXZB9Cx1yuk3Iuoh1Ua36w9RyuIw7dNayvHsdcVq9ejdmzZ0ek33rrrWjVqlVS2wpaQQgmTOyk5do2Y+AqDrNc08eZezMAOckKhPp6CRzcdzBue5eOHQoOBsE4KkIV2FG0HdsKf4GwBSzO0SglExnBdKRZaQgGUhHgARl9qlit2q5GlV2JsqoylFWXobiyCEUVhai2QzLs0yG86+TBxLHyphWd4pnAhUHeu6LjQT3JjI6FpUjbmVDGUu8541JizWQ6g6XiTS3aZrA4BxcMnCshN7gSdMt6HUm3nLzGnP4wy5FpC+b0F+5xJmd0UUu7dRzNXAG2gHcf1zGvO4bV50GePARBEARBEEStabi7agiCIAiCIAiCwNatW30fgHTzhz/8ISGptpv27dvjo48+QnZ2dtQ8O3bswMyZM2tUL0EQBEEQBEEQBEEQBEEQBEEQBEEQxLGAEAKvvfZajQVD48aNQ15eHsaPH09SbeKoZ8yYMfjPf/4T9d6EfcunY8NLrWJKtQMZrXHckLdxwogvY0i13ZgnOmvRY40I+1dXzRx7hKs178NqTpmOreN/x59//nnfB74nTZqEadOmRUi13aSnp+P//b//h9/97ncRy/bs2YOnn346bvuAFHVrEbYQNmxhQzBbCUSUvErYUgoibNgqTT6YCbmuhSzriECcdWjeeZ+5hUsT4uTT2y3KA7N+YkRdxr3MIw0S/vmJ2pGIdGD37t0N0BOCIIijl0aNGh3qLhBJ5uyzz8aWLVuwdOlSjBw5EpZlJVSuX79+UZetX78eN954Y0R6AMBNmVm17WqNuatgP/rv2YX/q4VUGwCaN28eWyZvjHqxiSZVUWqNyHoY3GaL2Iga/sXvbPS6EV2GYT5LDTiWxBpnnHHGoe7CUceFF154qLsQQdAKIj2QAVvYCAkbth2CbYd88zrSbCl0FBAIqXTBpHDTe+bq/Qrr9958ruWhEPREW+EaZ/M6XD7qklC53/uVjZV2KDj4x6dQ/vnnEemB9seh6XPPhJmv6o6zTZz/4Pl/yLEKITzbT48thEtaobYVXOUjtocQCB9b8BtCKC0pxeNTn0jip42EMYaOHTti4h0TsfTrpfXaFkEcKj755JOE42I/4k1CQ0SSlpaGdevWoXnz5gmXKS4uRteuXZGfn+8khv82hh8Cwt9HDOl6pcfuQr5HE9eYrlsuZwTLZrmeHkFo37RTAXOV1e0KR+WXHkhDSiDFke6ByddMCfigpXwMHJacUNKI9fSfTLcYhyWXIMAtWNyCxdSffs8DKj2g/iwEeED+WSnOcstCwAogwC35ZwWcOqwALF3G1B9AgKn3apnFLFhwLeeynwFmIT2QiuOy20uhuBJfa3m1bY6X3nUrzedCisJ1fr3O1XQmQsk19UQYtgDcSnWh6xVCyhF1mtqmzpFcvbd1F4RTAdNiz8i9JlLeLvzPjZIYZr322mu4+667E8qbnZ2NiRMnJq9xgjiGmTx5ckL5SktLcdlll9Vzb4j46JMwZ8wq2thVWVVZQ3Uq6dxwww0YMmRIRHp1dTX+9Kc/4aSTTkKzZs1w0kknoW3btmjZsiUmTJjgK9Xu0KEDnnvuuTr1Z8vBzQD0aTtz+8sB6LjIFWtpzLFXOPEX9PFfFxEQtp3QmAALu8/iSOfhhx+OuO8gMzMT99xzT9LbCvAA4LqXQuj7MwDoQW45uQtUCjNxMgMgOFdjVByF++OLtU84+QQlruY67AJnHBZjELZAYXkBdhbtQN6Bzfhhz1qs3LUS3+9ajhU7l2HFzmVYtXslfshfi837N2Jn0XYUlhfK2NFIst37GYecyJ3JATsjvFaSbMHlRPBwZNd64hgwDhmR6/2Lq/BUTSmjYnu9/1pc1sGVkNtS5aHaZozBYlAxPnPVJcsH9Dplun9Mxa86j7PuZfvM+a1T6fq+GZ1HCtNjXN9w/1bGOK/ye08QBEEQBEHEJ/rd2QRBEARBEARBJJ2//e1vqK6ujrq8d+/euP/++2tVd6dOnfDHP/4R48aNi5rnueeew7hx446pG6sJgiAIgiAIgiAIgiAIgiAIgiAIgiBisXnzZtx000349NNPa1Ru7ty5GDZsWD31iiAOT84//3wsWbIEF198MX7++ecalW157jQ0OSP6PQ0SP/MB86RHFylHEWj75nPlYQzS5KCwpbwhXMN1fIuUmLVWVFT4yq9PP/10PPbYY3H6JOGc46WXXsLSpUuxadMmz7K//OUvmDRpEtLT02PWkZubi0UrFkJAwGZSfaFF2/phPkAJpZhQWjL5AKJcC/JhPyMtEwBnTn6mHtAFIJ9JhEt2oWRX+iFCBi3DAPRa1ZXLulQx+AszPHh3AyJJdO7cGd98882h7gZBEMQRSyITPCQyiQFxZHLOOefgX//6F8aOHYtXXnklbv5ocqDS0lKMGDECxcXFEcvGZGahXR0EhYliAxi0Zxc2xbjHORFGjx6dnA7BEUf4SWi1eC9mfOgXXtYknkz0VmufOmPdp11bIcaxdu/3ddddh3HjxiEU8pcsJ0J6ejqys7ORmpoKriQtjDHzOvyvNsvAUPP6tNDRUtJGn3KMh5dlRjLjqUelM9UPz3Iu6wGTIslLh1yaxC2UPBqnNkZxZZGSAzFURzm2us/QbQDcCBihzn2dPPq1+zTSUToa/SYYHNG2XVmppERC+ia1DMd15moklFoS6Sd/DJNvJ3S+28CUvj0XRX/5a0Q6y8xEs5kzwZs0SXqb1XbIkWSr9axlXnCNTURqtSUeMbcaU9CpZjvr/+MqhbmPI8z4nrwfmqG8vLzGk3ZxzvHP2f9E7169cestt+KLL75A++Pb464778L1N1yPd995F0899RQ457jud9dh9JjRNCkjcdTTsmVLvPzyy7jhhhtqVf7999/HNddck+ReHf1kZ2dj/fr1yM3NRUFBQUJlCgoK0LVrV2zcuNGZRFMfv6IdsvSPbZSfSwa3Ztk/zalCeA7SjDPYtmvs2iXLFsJ9JLZNOVm3kj4KBqZmgLTBEOSpCPKgEknLMhzcvOewIGDD6KOZgLDVOQZzTUTJvJNMMiHkRJQMsCHAmSOrFrbKyZ3jlz5mOSPtMDJEl4fUrBxn1Wt5n05jTppb5Kf/0zJAlSeDN0K77OOw7eAv6vgmpNNQT14hICfiVPXK0yoBi2uhpg3BA/IzIgSIABgXJsayhYDF5Bq0oOIiDsjjuCPHllJBbuSEAgKccZdEW8sK1boQQgnB/aXZ7phKi0B9Y6ywWKw2zJ8/HzeMuiHh+GDq1Kl1a5AgCMPvf/973H333d4JIKLwySef4IMPPsAll1zSAD07PKnrT545X3aJmf2O6TUlXPTMGEOVXY0quwopPPb19sMRxhjefPNNnH/++Vi2bJlvngMHDuDAgQMx62nevDnmz5+Ppk2b1rovJVUl2FmywzXo4Zz7mn1BSJ+xM0+JiircZdTAiZFzu46qjB9uoxj1z7JlyzBv3ryI9AkTJtRoEptE4UZwbQNQY/8q/pMbzgYDd+6vgACDkCMbFsBCQkmobRTsi38O0KRZttzCgkmZNmwIGyre1d97Bsa0VFreIyLjbgHBAdg2wLUwW96s9+q8AAAgAElEQVRVYmIzMH1DiWffYe7gV8umlZBd5+N60htdQga3SpINNQGOS8atBN1gHBAM3GJggslxULXclAGHENxZv1q8reoWjKnxRacsADDBADXuy1S8zDhcn1ZvKxi5ODOfUaLXq1kXjHl/tJ0BS2d80bXyjr1vIUEQBEEQRHIgsTZBEARBEARBNBChUAivv/56zDxPPvkkrDrcAD969Gg8/fTT2Lhxo+/yH3/8EUuWLMG5555b6zYIgiAIgiAIgiAIgiAIgiAIgiAIgiCOBqqrq/Hkk0/i8ccfR1lZWY3K/vWvfyWpNnHM0rVrV3zzzTcYOnQovv3227j5Axkt0WHkVwikN0etzMge40RtHuSNZWTWEiempNCO1EOrK2yl2WrfPPaDvvPnz8eePXsi0u+//34EAonfsp2eno7HHnssQiRz4MABvPvuu3EFMyeeeKIRUWkBSci2EeBcfWLXf0oSYjMhxRrMhtaN6XTLGFOUvJC7pRVCPa+rUoxfW8sv9BO5agFDhBjDK+b2lo8m0Qgn0XxEJKecckpcsTbJvwiCIKKTiGQp3qQYxOHD7t278eSTT2Lz5s3o2rUrLrjgAvTr1y8iltuzZw+eeOIJLFiwADt37owrTdG0a9fON/3222/H6tWrI9LPDAZxX1Z2zT9ILbinYH+dpdp33303Hn/88ST1yCGa0McTU/p9F11yCldlySWs2XgxKUm1EycYDKJ3795YsmRJresoKytDWVkZmjdvjilTpmD8+PG1rstXKhXjEBAplvQv4slnJIPGZuVMVCS8Nbo0jypBGJGhESi6cgkhkJ3aML8nNaVxWg5+KdoKYQvs2b4Hi/7zVdS8+oyVK62QPqN0OaHMCABTykz3uncvd7/mAEIlxVF/L9znrY6YypVPuM5LE/i61tDhnFQqlizBgbvujlwQCKDZ319Cyikn10u7VXalSysqBU1S22QDjHtk20IICNsGuCX3bSX+0sInPd7h1KbXPzyizqhiTj3moLZr06ZN0Lx584TkfZqvl32N7t26gzGGee/Pc9pR23b4FcMx/Irh3nbjjGmRNIk4Ghg1ahSysrJwzTXXoKqqqkZlr732WmRlZR3Tcsza0rRpU/zwww/o3Lmz72Q9fuTn5+PUU0/Fhg0bvJNBJUFKDE8VzPO77YmG3HJt9bvsEczZOo9zVNdybWbDjH7LIWgGW9hIsSykWmlS0gzAZtyI/7zvOYx0WzAIruMoKRT0Crb1OLeMGuRxREq2OeRxR7iE2uZfdQwTQl9zcD67Vzgeph/0yDEdCaF+z/Vyl0xbfj5HwJ2TloPK6grkl+aDcR0ZSaQwGxBCyrWFOn6GIIxy3FLHY2kQVOJxSy0z1w2UZJurbcT0JhWAsMGZpba9kmtzbtaFcz3Aue7D4Ei1Y8m1OeOe98mWaxcUFOCK4VckLNUOBoMYO3Zs7RojCMKXDz/8EH369Enoe3jNNddg3759dB2r3hGeV2bCO/ciEZ4zktKqEjROzamPDtY72dnZ+OyzzzBq1CjMnTu3xuW7deuGt99+G506dapTPzbs/1EeV5lLhS2kDFvClEAYKo9wX6aX/4YfYwVkBMAsdf4NMO4q45rcQ8N0QUQu82aMXHY4nvk+9NBDEWnZ2dm4884766U9pgYvGGcIwYal7shggLxvQ0m1OVTMpyc15zIONuNPjKPwQGHc9rKb5sBiHDYAW9iyPg6EbDnCxvT4i5pERoAjM5iJ7GBjNApmolEgA6mBNAStIALMMvFxyA6hIlSOsuoyFFcU42DFQRwo24+yanX/nYlb3WcHjlhbx6/O/SSOWJsxZ3JCHQNzyMkDGbRM25LCbc5NvCxfS2E3g56YkEt5N5N94kqwzVQexoQj11ZxMzOTwyj1uRBSLC6EkXirlaX+EVLIzSJDUS3VZu71ES7ZPhy/GARBEARBEEcgJNYmCIIgCIIgiAbiq6++wo4dO6Iu7969OwYMGFCnNgKBAG677TbcfvvtUfPMmjWLxNoEQRAEQRAEQRAEQRAEQRAEQRAEQRxzlJaWYsWKFfj666/x9ddf45133qlVPePHj6+TjIkgjgZatWqFL774Atddd13Mh0d5IB3HXfwWQqV7wCBgpTePXqkQCTwwFl1HFqVSxK6USSGGycYA23kCWD0OCjCgbbPYt12///77EWnBYBCXXnppzHJ+XHHFFZg4cWKEqHvOnDlxxdrHH3+8fADWtmEzDosrGaEQsJkNpkQkgnE4cm0bgjHYQj6mKbeFMLJxASmw4oyrNGbEVjCiC/3WkWEYGTfcD/TGwSVU8YjM3DIN92at7UOG9HAiAKCoqChunrS0tAboCUEQxNFLo0aNDnUXiDhs374d119/PT777DMTu7z//vt44oknkJKSgnvvvRdTp05FZWUlrr76arz77rsJS7bc/Pzzz+jQoYMn7Y033sCrr74akbcx5/hrk2YINIBQeX11FeaUltapjubNm+Opp56q1XoxuOPAiEX+cm2znGnhbYKC7WTgkgDGg2SptWP27Nno2LEjqusofc/Pz8ctt9yCN998E4sWLQLnPH6hJMI8r/yFimEZ5XK1PzsyxigN6PM2t4jSiLZlS5bUx9TuA9g2Qjt2oHrbdtgFBUCoGiwYBG/aFIETTgBv1qx29SrS7DRMvPIO5K3NQ3FRiW8eBimBBBgsyHVng4EJrYlkCEEqMjVauByJs+YdwSQQOnhQuzkBJqQ70yVfdqSgUn4j9FiC6aNLAhn2u2NadEl0IkY1RHzxsuxaYvJuP6rWrcO+G0ZD+Hynmj79J6QN6F+7ihOgIlQBt3AUnlf6/x0dqSddSbWdCdGYqUEOPwiAK5Wn8Hq79HeAaclRmLVIb7MBAwdg7pzE5WjNm8UY3yKIY5wrrrgC/fr1Q+fOnVFYGF/y5mbo0KF1iyePYdq0aYM1a9agS5cuCU8ku3PnTpx++ulYt24dgqkuIanfkHp4TC3CF6sxYFfQ4hSRhWzYWj/nTFTBAGELZ4YMyGFpG460Ux4DmCovjdu2DA7MsVtAgHOONCvdHAiEqgtMyvJsYUuJtjomgFmwVVQhBIdgAjYEmLAhYHkE27JC1RLTxyOuYq6w45g+pqsxcmEc0rH3bUed7U7RYm0YqaDJp+V/RjYIQDAjEWyb1Q5lVaUorS6TMm1mq3o5bNuWY/1MfX5wcB1TMmHk4WbyFi4gbAHGbdjMggUpMrc4VzLysL1Ay7LVemWMy+su3Dmv4ypyk4dxvd84x2Y/ubZ7YgxNsuXaN4y6ARUVFQnnnzx5Mo2fE0SS6d27N6699lq88cYbcfMWFxdj+PDh+OCDDxqgZ4c3McfO6nlYSl8j9qa5rh+ra++lVaUNLtZu3LhxxGSHLVu2rFVdWVlZmDNnDt577z1MmzYNy5cvj1umffv2uPPOOzF+/PikCOB/2LcWgN7e8lTYzAHCmSdeYHDLfHWgpR3GzJmQiusIDV5JsG5UBVUeKXA4LOKFGR+pwzCGd4ylnli4cCEWLFgQkX7HHXegadOm9dKmbaaO0/GNE9PK8SXId4yrlcflxhbeEKe6MoSigvgT6+Q0ywHAwZRUG5D3iVicIxSywQXQJL0ZWjZqgWYZLdAsrRmCgWCYENuRYpsEtyzaFaOWVJVgd/Eu7CrZiW2Fv6CwohBOLllQxrIqTTBzq458LfdlpcMGd0u2lXTbMssscCXQ5sySaVyW5Uq4zcHBuFqm+s0t1a4RcMtfUC3glvuerEsAsFScyo0Um3n669wf44zBuieFiSrVdi3T8S9dSyAIgiAIgqg9JNYmCIIgCIIgiAYi3sW53/3udwndXB2Pq666ChMnToRt277L33vvPTz//PNJaYsgCIIgCIIgCIIgCIIgCIIgCIIgCOJwJj8/Hy+//DLmzp2LVatW1VnGdMEFF+DZZ59NUu8I4sgmIyMDb731FiZNmoQ//vGPvnns6jL8NOfX5n16615ofvb9yDhuQGRm39sYwsRjblOY71OU4Wl+BhBXHuHz3jz9KzzFWjeJfdv1kiVLItJ69uxZK5lmSkoKLrvsMvz973/3pH/22WcIhUKwLCtq2fbt2xuhB1cPxNpKmiGl2lLmofO4xSGA/NS2EWtDCkQAIxRzHqR1PfHnXs1KvO15JpA56WDCPMjrfpA2qgCDqFdKSvzFdW5IDEIQBOFPZWVlQvlIrH14s2bNGpx99tkoLy/3XV5VVYVp06bhq6++wtq1a5Gfn1/rtl5//XVMnjzZvC8uLsaECRN88/45pymOixHzJZPr9+XXyU/SunVr/PzzzwAcaU594BZSRM0T5d5oIYT/6UMi7Ua73zqB0DUZ8e2xfL93+/bt8d577+GSSy6Jel98TViyZAn69OmDb775pu6di7E/ufdRFiU9alkt09Z5lVRbeE5PhU9d8lxLyqpc2mhV1uI1+D2xbVSuWoXyL/8PFUuWonLVKogY5w1Wu3ZIH3QeMq68EsHu3RJvR5HZKBPlByqiSrUBIIUxyD1AGAWPlmi7XTS2Kz0EqShirjPYcFxrCtX5+1xCqfB8up7430ePXDtc6HgIv87VP29F/jXXwi6KFC7lPDYFGVcMr9f2y6vLoNekUGJyt4hUy+G1SF549nRHACbfOtJP4QwquAYgXDiDEvAdw1CMvGpkjcTa48eNx/sfRk6wRhCEpFWrVmjTpk2NxdqtWrWqpx4dG3To0AHfffcdunfvnrAY+KeffkL37t2xZu0a7+Qj7mOY30HUNTwfGfswNSGGuzrXRBV6CB7qd5878bpyQ5txbN2OORa7JddaBqmS06x0WNyCLWxnjJ8xM68mZ1zJubkeFQcTUvosIMXbFmNqAkoplhZC91q9h4y3TMTGhGuyDe/EEDpF+KwnPxwZIRxJoUusx5jOpcWD3EQnTAn7tHBQLz8hpyN+3L9OTqwpGGwmxeFcSRpDQsCy1efg7n7bkDJzR7AtJdxcrj1hg3Fu1r8tBLjqo1yfzpZn4Or4zsBcM2DobarlkVrGHU2u7T4vqi+5dnV1te8EqtE499xz8dBDDyXeAEEQCfPaa69h/vz5OHDgQNy8H374IRYsWIDBgwc3QM8OZ2ow8BUta/jl9xhVun+nbeGTUR/GXYtCIoTSqlJkpGQk3tc6MmXKFEyZMiVp9THGcNlll+Gyyy7DunXr8Omnn2L16tXYvn07SktLEQwG0bJlS3Tp0gUDBgzAOeecE/O6fk3YVvQLCioKHFGv+X9m4gR9bHY6DBMv6DhC2ALc0tOUyY0ur+GrgkLVpWtn3tai4T4WxxvPZK76o+Zx1xFxqp+cARYhBB588MGI9JycHEycODEpbfhhCzW9iwyFwZm+N4NLQbqwISwLFlSMzNUEcFCxnprgpTgBqTZjDDk5WQBjsLkFrmenYQI5aTlom9kOrTPbIM1K88iuzeTpRhqtiR9gNUpphI45uejYJBcAUFBegJ8KNiPvwCYUVhQC4FJwDS221hEuUxOuSNk1AwPjOq9KZVqabam+ORPLcMZgMUtOSmepT6Lc5EzF11qmrecx1OtICC6LMJi+AHpcVYns9cdXk8VwaNm3+Sb6xql6Qhk/UXzEvlzD+JUgCIIgCILwQmJtgiAOa4QQKCgowM6dO7F3714UFRWZGxY558jIyEB2djZatmyJtm3bIiOj4QbRDjVCCOTn52PXrl3Iz89HUVGRuTnXsixkZGQgJyfHrJvU1NRD3OPoHDhwAMuWLcOmTZtQUFAAAMjOzsaJJ56Inj17onXr1nVuQwiBDRs2YOXKlfjll19QXl6OlJQUtGjRAp07d0aPHj0O6U3LQghs2bIFP/74I7Zt24aCggJUVlaCc47MzEy0atUKHTt2RNeuXQ/L/byiogKrVq3Cjz/+iN27d6OiosKs35NOOgndu3dHVlbWoe5mg1FQUIA1a9Zgy5YtyM/PR2lpKQAgPT0dzZs3R4cOHXDaaaehWbNmh7inREPzySefxFw+dOjQpLTTokUL9OnTB4sXL/Zdvm3bNqxbtw6nnnpqUtojCIIgCIIgCIIgCIIgCIIgCIIgCII43BBCYMaMGbjzzjtrLG+IximnnIK33noLgQDdekkQGs45pk+fjpSUFDzxxBNxZWdlu77FLx8MQ/NeD6BZz7viN6Cfto0q3QbiPygc03hmqnKLOox4ScgHCy0u0Cwr+ne/oqICmzZtikjv3LlznL5F59e//nWEWLuoqAg//PADTj/99KjlWrVqBW7JJwRtYasHCWEEJEY+BRs2Y+BKHKJFJoLZMPY1FibS1hIT5n4oUMlBtOBC9cORXnif/mOeZT74icfqx81IAObetliQWJsgCMKfRH5DASAzM7Oee0LUlry8PPTs2TMhSfr//d//1bm9c845x/P+9ddfx/79+yPy3ZSZhQsa6Pj7flkZtoVCtS6fkZGBVatWIRgMmrRay7UTLOIRU7gNGLHKNLCcOllyl2NZqq357W9/i2+//RaDBw/2/b7UlG+//RavvPIKxowZk4TeJU747u0RK9blHEhPmOQ+txX6/E5VLgQsHn8sq+rH9SiZNQtl73+A0J49CXYACG3fjuLX/4Hi1/+BtPMGImfqVAQ6HJ9weQDo1asX1q9fH3X5TdlZSsbs9lXL/5cybQHbnKF6V6dbns3hxb2aqwsOQlRVggVTlUNKSYsiJI6AGkSQaSL8HDk29TX5QCxCu3cj/6qrENqzN2JZ9j13I3P0DfXeh5KqEjV24EhGzRgF4FoGMx4hXwrv8A/z+d037i+htod7D4mPEAIbYux/fvy89WdP5THHOQjiGOWiiy6K+dvux+7du+upN8cOp5xyCr7++mv06tULVVVVCZVZv349zup5FpavWB4p144F8x7XPD/XSion37vyCGYmeNQBjFOHK6CBI+I2B3gT98gjri1sMCZg2wIpVhABFe8wxsGEgM04mFREy2O0sMGZBTnRJMDBzASU8ifcApgUbGtdpRZLm/gKNsBdAm3hXFcQarJOoa81uCZIEepAZ3yVWlRoJNNQMm21BrTFUgsAzXqRdbhl2swtJFQiQq5KpAZScVzWcdha8LPqt/oUTADChmWuDegxfvn5mbBgM3ldRAgpIQcDuLBhwwJnUrwtIGXlcr0qH6R6bwsBi+vrDMzItbkrHvCe2+nPHynXNvul6+BeH3LtBQsWJDyhT7du3bBw4cLEKiYIosZwzjFv3jwMGDAgofwjRozA3r17PeNTRPIwxytntggX4bEAiwwhmNIoC6CosrBBxdr1SZcuXdClS5cGa2/l7u/UcU0rfJl57R6NdL8zqcyJIeRk2iqZ+0wj5orxfA+h6tjKnIMyomeOLHc48fHHH+Orr76KSL/77ruRk5NTb+1WhCphtqGOYmyoYEqOYMl4V4AzPdbBwWwhhdFClj64/2DctoQQsFJSIIScgs5iKWiT1Qbtso5Ho2AjE1eGx1J+QxyePOHjYuETo7jGN3PSctC99Zno3vpM7CreiXX5a/FL4S/OYBCccTt9LwrjMMJsJpiaQMaSw0LciZOliJur3xlZEbOkQJtzWV7v/1B5pWCbg1nO3q/PQLj68E6MDQih21HnEBBScK867Ui1vXJtLdIWronnTWP6Q7vWs5kckMaYCIIgCIIgag093UEQhId169Zh3759vssCgUDEjXzREEJg27Zt2LFjB6qqqhAMBtGmTRu0a9fOe2HNRUlJCb7//nt89913WLVqFVavXo0NGzbg4MH4J/Oadu3aoVu3bujbty+GDBmC0047rVYnjNu2bcNPP/3kSVu3bl3MMqtXr67VQ3NnnHEGsrOzY+YpKCjAihUrzLpZs2YNNm7cmPDNuIwxnHDCCejRowf69euHoUOHomPHjjXuazQWL14c9caeli1b+j4cVF1djTlz5uDvf/87Fi5cGPNiU7du3XDddddhzJgxcddVOFu3bsVf/vIXzJo1C9u2bYuaLxgM4oILLsBNN92EIUOGNMhAQ2lpKebNm4d3330Xn3/+eUI3+VmWhR49emDIkCH4n//5H+Tm5ta5H6tWrUJRUZHvskaNGqFHjx6+y6qrqzFv3jy89tpr+PTTT430Plq/+/fvjxtuuAFXXnklUlJSEu5faWkpvvvuO09avBmzt2/f7juIGY/27dujQ4cONS4HACtWrMDs2bPx0UcfYe3atQmVOfnkk3HRRRfhyiuvxDnnnEMDXEc5BQUFWL16ddTl7du3R6dOnZLW3nnnnRdVrA0AX375JYm1CYIgCIIgCIIgCIIgCIIgCIIgCII4Ktm2bRvGjh2L//znP0mr8/TTT8dHH31Urw9PEcSRzNSpUzFw4EAMHz48oXv+8r99HOmtzkLGcYk9EB2baNaxBJ7O5ABsnddbjRRpSfFDTiMOHqOq3bt3+95D17Jly9jtx6Bbt26+6f/9739jirU552ic3ViKKxiDEDZscCkAgRRqC0jpBYSWrgkIYUMwme7IToR5nNOtEINZCkA92GeWsLB/AfOwZ7TN4Se98Dx8ebg9ZXsUUVZWFjdPenp6A/SEIAjiyKOkpCShfDRBweHLzTffnJBUO1m4ZUC2beOZZ57xzXd/Vs2emagL20LVtS7bpEkTfPbZZ74xb63l2jVEy2wPC1Q36JmA5NOzZ0/s3bsX06dPx4svvoitW7fWqb7p06fXTawdY5fziCMTrS9MsOiIqhwZo7t+Yc7TXBUwAWELV6owfREQsLgVswuVK1diz8WXJNrjqJR//gX2XHghmv7970jr3y/hcmeddRb+8Y9/+C67vFEGfp2WCv3pbAhwaKG2W7Qtcb/X0m291Ib/dpHDAgKV27Yj9cQTpaDHjVuCY1phUYcjjAAnvHOHADs/H3uvvArVW3+JWJZ1263InnB7g/SjqLJY7rt6h+aIEGY7/+lkR6KtpdnKaCQLGeGUMOIljbMNXJZSsyxSEPXO2+/W6PM8/sTjsTMchsIwgmhonnnmGXzzzTf4+uuva1Tu5ZdfxtixYwHImNm2bZrstIZ0794dX375Jfr3749QgpPorFq1Cv379cdXi8OeyY3xe+aWXrsUfNAHRwYGG2HPjSsJoy1sU4v8xxX3KEmeySP0cd2ZTMQdBzEGpAVSYWTMSmqnh/45A2xbKN20gA0OiyuBtBoLt6GlhXDk2xCwlBhPT1apIws9gYmUhKvRc3VcMsu5fCHUpBCesCFsnTJPmjPAzrheH/qzOpJMt+zPyP+0GNDIADlaZrTCgfIDKKoogmAMFkIQQn8uW05OwgQYQrBsAJwbObieiFOAy+sH4BAsBCCgPosNCA54JrWQ1yQ4t2DbAlxLPKHFggATcntoybojEVSf1SXj5oxHChpd8YGnfNh7Q4KnjO++m1g8kJubi+XLl0f1ZRAEkRz69++PESNGYM6cOXHzFhYW4qqrrsI777zTAD07MnBPcpEwftn1eZWsFOGHdr98TIubXdd6If+HylAlKkLlSLVozLwm7C/bh58Lf5JyZThjDubcVq1zroMKfbxkzMQJnvhJZRC2khTrybKZFBLbsCPGOE0p5o5JEHGC7XscPgzPj4UQeOihhyLSmzZtittvr9+xkspQBZzASH/1nO+Z/s4wztTEJZDxFlfbkglw8MjxqyiEQjaCKalom3kc2ma1QdBK9bnrwyXFrkdaZ7ZB68w2KKwoxJo9/8WWg1uc3w5wV4zLAfUeRgDPjGybqwnkueDgFlcqci6F3FqerYJw+VVQ77lezzaYSAE361CLuZmKbbUc25nghXF9nqHKqHhff/+YYM5gpflK+QX+UZa5ILk2QRAEQRBE7aArCQRBeJg8eTLmzp3ru6xZs2bIz8+PWra6uhoffPABZs2ahc8++8xXErxo0SL07dvXvP/222/x5ptvYtGiRfjvf/+b8EW6aGzfvh3bt2/Hv//9bzzwwAPo0aMH7rnnHlx55ZU1ukAxe/Zs3HPPPTVqu7aDI0uXLvUVln/88ceYO3cuvvrqq7hS73gIIbBlyxZs2bIF77zzDu644w4MHDgQ999/Py644II6n1APGjQoquj497//PWbOnOlJ+/LLL3HLLbfghx9+SKj+VatW4a677sK0adPwxz/+ETfccEPcPhcXF+PRRx/Fc889l9DMypWVlZg/fz7mz5+Pc889FzNnzkyq4NbNgQMH8PTTT+OFF17AgQMHalQ2FAph+fLlWL58OaZMmYLLL78cjz/+OE4++eRa9+emm27CN99847usW7duWLlypSfNtm28+eabePTRR7F58+aE+/3FF1/giy++wKOPPooXXngBgwcPTqjs1q1b0a9f4jfUAcDbb7+Nt99+u0ZlAODBBx/E1KlTE84vhMD8+fMxderUqOswFuvXr8f69evx7LPPonv37njwwQcxfPhwGuQ6Slm+fHnMG8R79eqV1PbiTYaxZMkSjB8/PqltEgRBEARBEARBEARBEARBEARBEARBHEqEEHjttdcwceLEhMS+iWBZFu666y488sgjyMjISEqdBHG0MmjQICxduhQXX3wxtmzZEjf/Lx8Mw0ljfgZPyUTCZgNf3MqsePnCk1zWD3NfR1g+xtA0K7aErLS01Dc9GAzG6VN0Onbs6Juel5cXt2xO4xwIIWDDBmeWEnrYSkahZGTMBhMMXHBHDKJFIOo5Tu0AE1paoqQXQj9YC7dMRJhnpplqhzHnSVkpNUGk0AoA3S116Ii277pp1KhRA/SEIAjiyCOR31AAJFo6TCktLcXnn3/eYO1lZGR4YsOPPvoIGzdujMg3o2lzBBrwXvKzaxCv3n///Rg2bBiKi4vRrl07dO7cOWb+BpNrh0nUDgVa0kHUH5xzTJo0CZMmTcKePXuQm5uL4uLiWtW1adMmFBYWIju7YST24XumZ1+t4QmRmRhJvnHO1aDP22xzfgYlQ7QhYLHY57SiMv5zV4liFxVj33W/R/PZs5B6Tu+EynTv3t28bsI5OqQEcEJA/vVJC8pzWBuHKx8AACAASURBVMhTVltabpQaU2rGpTDbdf4ZVr/LZwMpxoFv3sqff0JqxxON8AtMKE+kS9gMl2DbuECFEf3HnRiKRfavvrD378feK69G9cZNEcuyxt+MxvfdG2mYrgfKqstQFaoAl3YjuQcbMZtXAq83lt6PhXDJTGOFVCzsXxfCZdKOJiZa+f3KiLRonHfeebh4yMUJ5yeIY5lFixYhNze3RpNi3HjjjbjxxhthWRZCoRA457jsssswZ84cOreqAb/61a/w8ccfY/DgwbDteOPmkqVLl+KiCy/Cfz5Wk9a6h8sj/IguNaPLGO1O18fF8Dhdy6+NdFuNK9tuYbIet7e9qm49mYLTOYa0lFQl3hNKyC2c8WmVkxtRtHOk5oybWEort/WYt1Bj3mACtm0bgSEAM22l/IzMjHtr0bgUVsvPJRt2rROn25517D00MSdRAHK+SqPMdkSWTOsFtdSSG+EgY0b3B8Y4Tsg+Eavz/6tiQ4DJqTjlukII3BYQLIAQE2DCltcGBFfSbUAgBAFLycPVelPrQ7sDtXxQCAHGuUsyKI/v3HUs5nrSF4GYcm3GubMfRZFrA2Hxmc/7REn0/GLNmjUk/CeIBuKf//wnFixYkNC9H++++y6++OILDBw4sAF6duRjJjeOMWmdni/Krxzg+kkOHwN0ebiFes+UsFlA4GD5QbRsRGLtmrBs57cAAOfor5zZ0MJgZ5n2aavQRKbobaDlwkY87FzD1/ETAAhhe2tkTpt+6HSzWB3QwycH8ZQ5xIOp8+bNw4oVKyLS7733XmRlZdVr22VVZXI8RAgjaTYRpa3Wp44nmR7zArTenKnt16pdq7htpQRTkFmVhdPan4YUK6jWuyuYircZ6mkzZadm41ft++K0lqfj+13fYUfRdgBSig1oSbXSazPu7Ntc70/cs54Ys4x0GyqGZWDggjkieq6k2ExKvMFsCGHJ8SqoieIhf6sYd/npob8fzLQphyeFuf+GM0eqbSbbM2E9M3GvmQzHtV6jfRfcv6vJ8g9Fu15DfiOCIAiCII4W6AoCQRB1JhQKYcaMGejcuTOGDRuGOXPm+Eq1/ZgxYwaee+45fP/993WWavvx/fff45prrkHv3r2xevXqpNdfnzz11FN4+eWX6yzVjsYXX3yBCy+8EEOGDMG2bdvqpY1wysvLcfvtt2PgwIEJS7Xd7N+/H2PGjMGYMWNi7i/Lli1D9+7d8fTTTyck1Q5n8eLFOOuss7Bw4cIal42FEAKvvvoqcnNzMW3atBpLtf3qe+edd3D66adj+vTpCV/grgtr165F3759cd111yUs1Q4nLy8PF154IR5++OEGuVG2vti6dSt+85vf4JJLLqmVVDuclStXYsSIERgwYIDvTdLEkY/f4LqbM844I6ntdevWLebyeP0hCIIgCIIgCIIgCIIgCIIgCIIgCII4ktixYwcuueQSjBo1KmlS7TPPPBPLli3D9OnTSapNEAnSpUsXfP3117jpppvQokWLuPk3vtIBENHuBfM+zBf/XqPwh738Hv5yP9Qbqz7h+WvcKLaELJrUpTb3r2nS0tLQpEmTiPTt27fHLds4OwdaoiYffJWCEFsI2MKGDduI1vRroyQxcjYlAjFSFPX/7gc5dZoRlJuNZfpiXrkWmfrDF8bRi/k9lE3UjYqKirh5SKxNEAThT0lJyaHuAlEHHnjggXp5hiUabdq08bx/5plnIvKcEAhgUFr9SWWWVFTg6aJCjNm/D8fv2Ib2O7ZhWP7ehMrefffdeOKJJ3D22Wdj4MCBcaXamoYUMrAY/9V3G0TD0rJlSxQVFeHjjz/GiSeeWKs6Vq5MXKLrIcZ5iEcwmWh9Yee7po6w8zG9LFJ2xVQ+4T1H02JiCFg89vls3C4Gg0jtdTYa/c//IHvC7ciecDsaXX0VUk45JWoZUVWF/TffDLugIKE2zjztNNzXJAd/bdEUz7VogrtzsjAyMwO904JG96Pl2mayKFe69jGH/zkiTmfNhedxU7Zxk3Pe6Sdo9tsBomxsIwTVjTYw9r592DvyKlT9+GPEsqxbb0HjByY1iFQbAArKD5gxA7N+I8TwDkawrXdkmCLqX6+V1BFzq/0jfLwngY+ZmZWZ0GdJS0vD3HlzE8pLEAQQCASwatUq9O3bt8Zldaxu2zbeeecd5ObmYs+ePcnu4lHNoEGD8M4779QoJv/kk08wfNjwyGNXWEyiYa4X0Q53HuGxK+ZhOthRUm2m2jHSZiHFeZ5xZzUubat6OONI4UFPHu6SRpr/9HvmCKmVak/llwJqbvKrdDBwLmV7nEmBofNa/nFugXNu0jk4LKb+oNMt+ce5N696z9x5GIfFLPXHTRpztctVX7n6DAzqvc4LOH0FQ0ZKI7Rq1ApChMwxuFrYELDVe3ntQAgBm9nyOoKKPW1hq2OwAGxhrjHo8X0jEVfRlZZi2yYa9W57I191x0ph+5VQ2z48RvbEaXHiq9pMvNS4ceOE8qXV43k7QRBeAoEA5s5NPP4eNmwYqqur67FHhwfeyQQSRP+E+kyA7H+qyyKTo9Th2xFzGZh5zz0ZUBYqR3l1eYIdJ/LL9iLvwEa4FL9aMeySajMlJDYmX3BuBoc820wLuZ27G7SoWLg2VdgYVNg5erT7NmKEkAmlNxShUAiTJ0+OSG/RogVuueWWem+/pLrYTGouABUMyzUu3c56snRPsCTjLs7Nd6pRVgbadmgbtZ1z+/8Kn3/9Obp16gaLJzYpiAiL0RLG3dUaOISyUxtjQIeBGNBhIDKDWeong4EzwIKMfSF03O7EvaZZoeNyPRaoxNlCjZmarwRXcn+A62ValK0mndEfXYqw9TI9AYHzQYWtz2fgmnReQNhqIhjb9Z0L85iHx6h0bYEgCIIgCCK5kFibIIg6sXLlSvTu3RujR4/Gli1bDnV3orJ8+XL06tULs2fPPtRdOez497//jW7duiVdIh3O9u3b0b9/fzz//PN1rmvGjBm4/fbbfZfNnDkTffv2RV5eXp3aOHjwIH7729/W/mY5n/qGDRuGMWPG1FmoHU5VVRXuv/9+jBw5EuXl9TOILITAs88+i549e2Lp0qVJqfMPf/gD7rrrrqTU1dDo783HH3+c9LoXLVqEHj16YM6cOUmvmzi0rFmzJubyRG8wT5S2bdvGfKht48aNCT0YRxAEQRAEQRAEQRAEQRAEQRAEQRAE0dDk5+fjb3/7G/r164esrCx06tQJffv2xRVXXIFbb70VU6dOxSuvvIL58+dj+fLlePLJJ9G5c2fMnz8/Ke2np6fjqaeewjfffIMePXokpU6COJZo2bIlXnzxRezYsQMlJSUQQsSUnuxeeI//gho8cOcQ/uBZYnUIuB4Q9LFxZaXHvuU6OzvbN33v3sREhdHIycmpVZ3ZWVlSbgFHpiaY+wFYr9TCdssz1HL9oKB5cFYII7yIkL4pkVu45i0iX6LUYtPXRpRBJCbWzsxMTDBGEARxrFFaWho3T0NKhYma8d133zVYW5xzvPTSS+b96tWr8emnn0bkG90os94e9Lthfz6u3LcXzxQV4uPyshpFTowxPPjgg/XUsyMHklwcfgwePBibN2/GRx99hNzc3Br95v7www/12DM34cKq6N8+IYT/H5zXrswmXctZnPMxpu3CEAAsVnOxNktNRcYVw9H89Zlou24tWrz7DppMfwLZ996D7HvvQZM/PYVWn32CVp98jNRf/cq3jtCevSj8c+QkAn5kNm2K7m1boxHnLmG2Ok8FlNgRrvcwUmZ3vnB5tvt1pNxJRKSXrftR+W6UKFLXH2tiqMPwVDS0Zy/2XjECVevWRSzLvvMONL7/vgaTagPA/vL98oVbIqSbd0/cJeBsFVe6W+rkdnmZbZMAQvh/+775+htcdMFvUFRYlFA9L/79RZqAkSBqSE5ODhYtWoStW7dGnZwwEX766SeccMIJKCwsTGLvjn4uvfRSvPHGGzWKk+bNm4ffX//7yAVhP6QsfFEUSbL8WfcKNfU/TAnsnOqFN58tAx0hpIibqbiHqdgnzUoz8mwj19aCSe5MjGPEk25httZSu0TVbhm1W7DNOTOCbIs5YmwLjuDakWXLVM4tI8yWrbmF2WF/qiaPcDtM6m25+wlHsG0xpy0pAnQE3wzciDWPzz4BHJaceFNNxmmHbPVewBYhADaE7boOYMb/3WP/trleAPPeGzc5Um1hxKxaPqiP91LkGibO1tGskkl6dtuwCWnCT8/8jvQ1vWbQ8cSOCeWrr+f4CYLwZ9CgQbj00ksTyltQUIDf/e539dyjoxOv+9ovbhDeV8x1Umd+mh2pc3jowZjOIfPvL9uXlH4fCyzZ9hXkIV0JsM2EImF/WkjMVQwAOeGIRk80ouXDJr7SW465YypA2Lbalt6NacTDCF/mbctv3KFWIxHh+1ISxmhnz56NtWvXRqTfd999DXJdvLDyoBFpQ8gJReSGUQJn5h6HEmCM6+E/8/8cArAZOp2WG1F/RkYGpv3vNLz14Vvo1DnXM8lZOL7DKn75avYRa1y4bVY7/KbTxTip6Umw9CQ2gIxlmWs/Vf9y/R9zJtbh4K5zAinX5rAcAb1KE0p2zZUkW69fLgBhqw4pU7dHqs1c4m71sbj6LunvH6C2J7SgG3LSIFMFc43gJrYv03VGgiAIgiCIxCGxNkEQtcK2bTz11FPo1asXVqxYcai7kxDl5eW45pprSK7tw/79+3HhhRdi8eLF9VL/2rVrcc4552DZsmVJq/OFF17A22+/bd4LITBlyhSMGjUKlZWVSWmjpKQEV1xxBUpKSupUz44dO9C3b1/MmzcvKf2Kxty5czFs2LCkfX5NSUkJRo4ciYkTJyZdwvvnP/8Zr7zySlLrrG9effVVXHLJJSgoKKi3NvQ6f+aZxG4iJI4M1q9fH3P5CSeckNT2GGPo2DH6xfxQKISNGzcmtU2CIAiCIAiCIAiCIAiCIAiCIAiCIIi6UFVVhdGjR6NNmzYYP348vvrqKxQXFyMvLw+LFy/G3Llz8de//hWTJ0/G2LFjMWTIEJx99tmYNGlSne/v0AwaNAirV6/G3XffjUAgkJQ6CeJYJRAIGNlQixYt8J///Mc3X8EPr2H935qjsiAvSS3rx9gSJUyGxcJLCzQKxr7lukWLFkhJSYlIX+cjsaoJ6enpEWlFRfFlTxkZejJ2AaHEGELYSsZma8ealG8Lr0VcCJf2Qj/NqSUazMkJ0wIiRVYs7F93Hv/nayMlF1Hy+b4nag2JtQmCIGpPWVlZ3Dz0wPvhS0PdQ5ubm4sff/wRgwYNMmkvvvhiRL4szjHCxHDJZVrhQXxSB/HXGWec4TvhC0EcLlx00UXYtGkTCgsL8fDDDydUJt69/RH4mZmj4JVM+glrlCjb9gq03ZJJmc9p218KyBx/khYRMzWpElPSFgZwVoNHiAMBZI4dizbffo2mzz6DtEGDwNLSomZPOfVUtJj9TzS6cqTv8pI3/wlRXJxQ0407neQvz4YjUTbybOEVZjuryrumbJOulY/R8wsApavXemuowfmr38RSXhm6t0h9+bhDO3di7/ArULUh8jjXePJDyL7rzgaVagPA3tLdrn1dO7NdYzFmYq8wjB8sYqDGyRLpafWtxo+ZM2bi/AHn46uFX8X/EIrBFw5OOC9B1Adapne4/SVC+/btMXfu3Dp9/rKyMtx22211quNY5JprrvFM9JMIb/zjDYy/ZXxEuneyCZXmfsMipdpOcKOFyd6JE9xCOX3MVxlkTGPbRkAnoEXbQIAFYHFLNesVQWoxJFMSSq7kfLqTnEvhp5Ztw0i0uWvfdgTVADdCPievJQXYRvynZNeQ8j8OZmTYFucxv0Occ1MXD6uDu+sOk2wzxsG4yhsm3tZSU0uVT+EpaJPVFkLYgBCwbVspsgWECKlYS6fY8rVty9dCC7PtsPjKhtBmQnU9QYsDZczGZHtqvZnITuhJLxxBt1uq7beHueNl/52v7lx++eUJ5fvwww+T2zBBEHF56623kJWVlVDef/3rX1iyZEk99+jwJGZUluhvaC1+a5kZmwivSk9v4a2HMWDrtq34xz/+Eb/yY5yfDm7G1sKtgGtdSqmwO4JScQ0QngpHxeyZbsTkMP9oqba0OkMIICSq1bYTTv1+sX+ERF2buevwwTX1MHhSVVWFRx55JCK9devWuPnmm5PfYBhl1WWoClUBUMMdTMZHMtYUZhuA6Xs13FJtDghbxb0yvux0aidP/SefejI+/L8PcN2Y3/l+L91jVYlOVtZQBHgAZ7Y5C32OOxdBK1XJsrU4noFx137MIGNeMDDh3fO5+lf+OAl195Bai1wu03J5i6uJftTuz5kOT4UcUxXO98Qj1RZaVC+ctl23KTHG5MCk+TqIhEXabugaI0EQBEEQRM0gsTZBEDXm4MGDuOyyy3DvvfeiqqrqUHenRgghMGrUKKxZs+ZQd+Wwo7y8HMOHD8fevXuTWu8PP/yA/v37Y9u2bUmtFwAmTJiA0tJSCCFw77334tFHH016G3l5eZg6dWqty+/evRsDBw5MeJ8LBoPo3LkzevfujV/96lfo0aMHWrVqlXB7H330EW6//fbadjeCgoIC9OvXzyMxTzYTJkzA1q1b663+ZPLGG29gzJgxsG07fuYkcMcdd+CFF15okLaI+icvL/bDn23btk16m+3bt4+5fNOmTUlvkyAIgiAIgiAIgiAIgiAIgiAIgiAIojZUVFRgxIgRmDFjBqqrqxu07ZycHAwdOhTz58/HJ598gtzc3AZtnyCOFS688ELceeedUZdvmdUbW2afi33Ln0JlweYEaxVh/2oSeOrX9xk0H/kzgPTU2LdcW5aFU089NSJ9+fLlOHDgQMyy8eoNJxGJZ3pauhRdCDtM+KXVFY4+TL8WLmubMA9tepTbRl4WIXqDFmVogUa4elvnV3KMuJ+AaCgSuQ/4+++/b4CeEARBHHmUlpbGzUMPvR+e2LaNXbt2Ja2+zMxMDB06FNdddx169+6NPn36YOjQofjnP/+JTZs24aSTTvLkf+ONNyLqGJyahkb1sL9sr67GS8XxJ2aJxYMPPpik3hBE/ZKZmYkpU6bguOOOi5t3wYIFSW3bX3wdmcdzrqTFKm65pP7XT3zjOk9zuZFc53ZygdAzKalELZyMR/DMM9HqkwXIefRh8ObNEyoDALAs5Dz5BAIdO0b2uawM5V9+mVA1mR07Rsiy/eTZtuu15yxWeNP9tkjkCAJTdcqU8k2bESoscmTnLhG0LugRZydkGIufJVlU/7INe4dfgerNYWMqjKHJ9CeQNe6mhuuMiz2luz3vw9ea87UQPt8HV8aarMsIc5t38ccfLcCE8RNqUKFkc/i6JQiiRlx22WW4+uqr61THBx98kKTeHFuMHTsW//u//1ujMi+9+BLuu/8+89593GNRDoF6csZwX6P7911KGwX0P1pSZ8asBVzLBcAYBGww9VqTFkj1nHMzuJWRcOTazFnOjYZSy7G1otBdWgusVU1aWg2X+JrperXQ2oLlFl4rEbYRbkOJuKP8x8L/GHf6AS3ottTn0TJtV1uOVtAItaWU29Kp4IzhuOz2YNxCyJaKbFuEnAk5bQE77JqCYM5knWaSTiXKtiGMONs9Saee5JMJmEk8nesJwhurug/QRmjovp7gfREeJ7jlhWb/89snE+Skk07ynUA1HPodIoiGJxgMYvbs2QnlFUJg6NChDeaCOOrw+9l0T6jimdwowqhsxM2eYzRjZpkut3fXXtxzzz0oKChI9ic4aqi2q7Fw65dKIGzWrHmtYxVuYh7nfgbG3Pm4eS/UtmGcOzW5PNjMHFwZQvo7ZMrKRbouKRdWaXAE3h58buXw5Il2nl+PYykzZ870dX5MmjTJTBpfnxwo3y9jJ5s5cYpaue7xES1MN4NcTEucmbM+GUOnrs79bUOvuATzPnsXuZ1zTUgddYL0OHjKhlVh+l1P26ltVjucd+L5yEnNMY0wMDBb7T1yRkEIpuXkAFwxMYTxZ5veMsYhmA19uiIghfG2gIxvhfx9k/8IMKH2eZe0XkvQdX9MWMtMU875jy08Vkd9vqNfOz2LDl1fJAiCIAiCqDmBQ90BgiCOLPLy8jBkyBD8+OOPDdIeYwwnnXQSTjvtNHTs2BFt27ZFdnY2OOeoqqrCwYMHsWvXLmzZsgXfffcdfv7557h1lpeXY9y4cVi0aNERfSIZCATQpUsXdO3aFSeeeCJat26NzMxMMMZQUVGBgoIC7Ny5E3l5eVi2bBn27NkTt87du3fjvvvuw4wZM5LWz2XLlsXNc/zxx6NDhw6wLAsFBQXYsGFDQjca79ixA6+++ip2796NP/3pTzHzBoNBdOnSBc2aNUNlZSV27NiR8M0szz77LO688060aNEiofyasrIyDBkyBBs2bIiZr2XLlhg7diwuv/xydOvWDYFA5OE5Pz8fn3/+OWbMmIGPP/44Zn0vvfQSzjvvPIwcObJG/fXj559/Tuh71axZM+Tm5iIzMxOVlZXYtWsXNm/enNBFh9LSUkyePBmvvfZanftbnyxcuBCjRo1KKG/37t0xfPhw9OnTB506dUJOTg4YYygoKEBeXh6WLl2Kt99+O6EHjm677TZ06tQJgwcPrutHIA4hJSUl2L9/f8w8LVu2THq78cT8iXy/CYIgCIIgCIIgCIIgCIIgCIIgCIIg6ptQKITLL78cH330UYO1edNNN+Gcc87BOeecg86dO4Pz2NJcgiCSwxNPPhFT4FF5YD3yl01H/rLpyOk6Ci37Pg7GUiIf+IuLUTW40tyGBeHz3iefIjUl/r2GAwYMwKpVqzxp1dXVePnll3HvvffGLe9HRUVFRFooFIpbLhhMcR6shBRYyDu5GDiT8goBG4Jx+Vql2cIGZxzKieFapt5DgAmlOGHC9ciflox4+xHmOjGJwiU0cWqIRAgBxpgjXCEOCcuXLz/UXSAIgjgsIbH2kcvQoUOTVteECRPwzDPPJJx/3759KCwsjEg/Ly0taX1y83BhQQ00Yv6MGDEiKX0hiIaiRYsW2LZtW8w8ft/DZBPzu+c2DAIRUsCoKGuRCFOvGPmhEKYqoSTQnMUf8wr26I6W894BfCZ3SgQWDCLr5nE4cE/kuW/FsuVIHzIkbh1Zxx8PW50bcsjPYANK3cTUewFuXgNQZ6M6vxHjqDwRAmeEn7Y6KQIAbBvFy5Yj5/zz9CdTy4SRRzklXeep2jPkPodNIAaI7E/tqc7Lw94rr0Zo507vAstC02f+jIxhlyeppZpRWlWKgxUHnf2wLh84TMIavijRuqurq3HtldfWeKypW7duOLvX2Yl9VwmCiMoll1yCWbNm1br8gQMH8MUXX2DgwIFJ7NWxwR133IGi4iI88vAjCZf501N/QmajTDw0+SGT5plwItZvrwpKwiXIWlZtu0R9nsjGlJOvha3iHJUoAAR4AAGe4jn2yqLMFQvIwWkmAKgxbiknVMf36ipU/vAjKleuQvWGjaj+ZRtC+/fDrqiU5TIywFs2h5V7IoI9zkBKn15gaemu2ESoqlT8pX3hjIExJzbT8m4wRBx77IKDKP98EaqWrUB13k+w9+ZDVFQAjIM3zobVri1SunRG2rm9ETzrTLCUgNkCRjHI9CfXzWiZqZOPKUtgqhVE60ZtsKN4G4RgABMm3hIsBCYYbCbAbBvy0B2AjrrkupSf2RY2AmBSvA0OYQswS7iEnEZhqOI0t0jbiZNMCSHAXNdpvdc2wq4xuParcMFreNlYadFo27Zt3Gduv/3224TqIggiufz2t7/Fb37zm4TuKdm3bx9GjRp12LsrkkW00yG3yNUvozmGGnuvbyVOWXe9QpjqhLsunVmJgN2TKTDGlKzWRss2LbF7927ceeedSXXbHE0s3bEYRZVFSmQNOEd1Z6IQbe5lTEYonEVOJGJE2C7ZtvuVfq8Purq1arsaetIO3ToY8+xGzEw24kLvUyxSsg7AEy80NOXl5Xjsscci0tu2bYsbb7yxQfqwr2wfAAZwGUwLALCgtp9L0AwBxtW615PBqBhPh01MCHTq2gmMMUyYdDtuvftWWAnc+ybMtj58aZTSCP07/BrLdy7HnuLdal3ouNq135lTChuCWxAC4FxJ5G0BxuVEM3KingCgY1lmOevAxLnqXEKNYenJD3VE6464dXwpf/vMLu/AnHiViciYVRMtTqVriwRBEARBELWDxNoEQSRMcXEx+vTpg71799ZrO7169cKFF16IX//61zj77LORlZWVUDkhBFavXo2nn34ar7/+esy8ixcvxueff45Bgwb5Lr/11lsxZswYT9p7772H66+/PmqdH3zwAfr27ZtQX91kZmYmlC8QCKBfv34YPHgw+vfvjzPPPBNpCd48ads2Fi9ejOnTp2P+/Pkx87722mt46KGH0LFjx4Tqri1t27bFrbfeiquvvhonnHCCZ1l1dTUWLlyIKVOmYOHChTHrefDBB1FUVBR1+fnnn4+bb74ZF110UcQMcfn5+XjzzTfx6KOPxpzNsKysDDNmzMB9990XNY8ft912W8wHSgKBACZNmoT7778/7ux1zZs3x8iRIzFy5Egs+v/snXecE0X/xz8zyfVCR44i8KAoglLEgoCIiIoFEH0EFURFFCuP4M+CYHkQVESwPDw2lA4qgpTHhkgRRVBQQBEEkd7h7rjesvP7Y3e2ZZNscslxB983ryPJTs1ukp2Z3XnPqlW46667gorBH330UVx77bVIT08Pq87hcPbZZ2PQoEHo1asXzjnnHL/BmdzcXHzxxRcYO3YsNm3aFDSvWbNmYcyYMWjYsKFjOVlZWZZtRUVFyMjICJjfkCFD8NJLL4XxblQSEhIct2dmZuK2225DWVlZ0PRt2rTBhAkTcMUVVzgOVqWnp+PMM89E165dMWLECKxcuRKPPfZYUMG2oijo378/fv/995iIl4mK4cCBA0HDk5OTXf+mh0Pt4YUZvAAAIABJREFU2rWDhu/fvz/qZRIEQRAEQRAEQRAEQRAEQRAEQRAEQYTLtGnTKkSq3bJlS7z99tvo3LlzzMsiCMKZuLg4lJWVITU1FUVFRUHjZm+egrK8/ah/9YeAx/m+nmggHCcKC+NPCHg9oSeu3XzzzXjzzTf9tr/44ou4+eab0axZs7Dr5nRfm8eF6Cw+Lh7G1GVDQgYIbVKz0CfzgQlTPGObsGnImOWJ8BeF2QwXziIxa7i6xT6RMJpqMSIUjRs3Dnr/JKDe07ly5Up06dKlgmpFEARRNQjVlgFAC/hUQqZNmxZyToVbnnzySbz88sthl2/HyxiuSIiNWPuP0uD3v4fi0ksvjVJNCKLiaNq0adA5GoAq2YoWwqnf5BTPLFJkDtu0zVLKaM/fornSpFeqaNIkrtLS6vkKAQ8L3YdkcXEh44Qi8SrnOXplf+90lT6lYSP9naiCR+tzeUaVUm2P4eI09oC+KJTV/WU8tx4rc2+Ya/nmrl6Dat1UWauTrDEg5gNk6Sqb+sbBurvhlGOj7O+/caTPLVCOHbNGjY9HrffeQWL37i4zjz778/aGnSYcSXbI8vfvxwdvf4DNv2/G7p27kXk8C6lpqSgpLgk7r7nz50anUgRxmuNm0cBQdOvWDatXr6a2agSMGjUKebl5ePXVV12nef7555GWloah/xpq2S7kf/ppzkHcyYznsn1iCOpssk9IAbQqezYLuYUU3SnqeH1CfDykoDmkXFtXUQooefkoXPINCr/+BsU//Ahfbr6lytYxdeN1PgAkJSKp1w1IGTIInkb15bC6tTyzddy8T6yD6/Dt3Y/cN99F0f++gtDmLNtPfb6jx+D762+UrPwe+e98CG+d2ki5uz9S7rwdPDHBIrk0izLNeUkZplnG2Si9Efbn7IXgChQwQPgAJuARHihQNLk2AMHAoACMQxEAUwSExzh+ihD6Ip4KUwDBVBmkSUrIwfV2LTe3jzQZuSqT1KSR2vWFgBJsGS7bVuaPjq3tUB65tn0uuxMH7QuZEARRYcyfPx+1a9dGfn5+yLgzZszAww8/jIsuuqgCalbxOJ1HXae1SLA1hNWDbV0owRRJOOXB9DApmYU8J5jCjQUuGOplZCCjQQamTp2KPn364AYXC3KdTuzP249NRzaq+5FxgGk6bcMrbLQBpHQZTF3USpMOm+PD0hoA9APOmHrOlw0bATCufg58okzfZml3yP+DiX8dwhxjh/kRLq8K+t1333VcjO+ZZ56JiefDiSN5hwEhjO+JB+oiJUz9vgl57MyJmLHQHGMMijDi1KhVA+PffxU39rnRstvLO/xUGfBwLy5ucAk2Hd6IvTl7/T9Xmo1cH77TBgwVCHBh7FPZ7gTXtO6aIF4IAcG1djtT+wtqC1iAy3QK0+Ko8m1ze9XevlTbv1p7lZvaq6Y+kYxnT1e5NecEQRAEQRBVBxJrEwThmuLi4pBS7Vq1aqFdu3Zo0qQJ0tLSIIRAUVERMjMz8dtvv8Hrdf7Zufjii9G/f3/cfPPNqF+/fkT1Y4zhggsuwLRp03DHHXegT58+QQdF33///YBi7cTERL+Bj5SUlKDlp6amonr16uFXPAiMMXTr1g133HEHevXqhRo1akSUD+ccnTt3RufOnfHhhx9i8ODBUBTFMa6iKJgyZQpGjx5dnqoHJDExEc888wyGDx+OpKQkxzherxdXXnklunTpgiFDhmDy5MkB8wsk1b7wwgvxxhtvoGPHjgHT1q5dG0OHDsUNN9yAyy+/PKj4dvbs2WGJtRctWoQPPvggaNkLFy7EZZdd5jpPSefOnfHTTz+he/fuAW/2O3z4MF5//XU8++yzYecfirPOOgsvvvgi/vnPfwa92TstLQ19+/ZFnz59MGTIkKCrRfp8PsyYMQNPP/20X5jH4/H7boW6ET0hISGq38fHH388pBj5gQcewOuvv474+HjX+Xbp0gVr167F0KFD8fbbbweMd/ToUQwbNgwzZ850nTdhsGbNGvz88884fvw4srOzUVhYCJ/PB8YYEhISkJaWhlq1aqFBgwZo1qwZGjdu7GoCYjgcOXIkaHi0zx+SUOeNQ4cOxaRcgiAIgiAIgiAIgiAIgiAIgiAIgiAItxQUFMTk/gYzHo8HI0aMwMiRI8O6rk8QRGzgnGP//v1o3749du4MLtjK270E+764DQ16zAbzhjuZ0c1MTJPYwhKdWcK8Lm4l6dy5M9q0aYMNGzZYtufm5uKaa67B119/7Vqu/eeff2LEiBGO95y4mdQp730xT1eWCG27Sb1m2m4WiAj/FEJ7ZA4T/XRRt1qiLi6TYhPYRNtObgzzpEFhS297tFTRSd4SCm1y9+lO165dsXHjxpDxhg4d6vfZJgiCON0pLCwMGYfE2pWPoUOHho6k4SiZgTpvZvr06bjuuuvCLt/pfvBrEhORHqPPSpZSPnHhiBEjolQTgqg4zj//fMyfPz9oHDeLI5QPayczVF/FLpr0C5fyKs0wrQq1jWL0np9QAMVUFoMqVaoAPHXqgCUlQdjOj0qIhXwkqfUbqGIgTYbjA+CBfNsCChg4jD6rWb4NyH3M9HCbs8Zvm/2IyNcnVn6HhqOe1vNkAmpP1WT2Fsyc78mX35T8usFPqg3GUG3USHganYnSrX9GpRxvo4ZgIeZX2tmbs8e6QQCH9hzGwrcXYsN3mxCfGI8LL2+LWx64BbVq10RKaqqTf0tFirws4kwjyOLUFMCY58bgPxMn+c2hdCPMdKJx48YRpSMIwsrtt9+O1157rVzjTEIITJ06lcTaEfLKuFeQm5uLd955x3Wa4cOHIyUlBYMH36ttMZ1NBSCY7cwqx2uFMMaN1Q3aa2jCTQYFirWtw6Ce6CHbQKaWlCaXjONxer5SAmqXa0sEE0BhMU6MfQX5n8yDKCiQ1ba0E8zvitlCBAAUFqHwo09RNH8RUoc/gpRBA3QpH9MbZTK+PGdZT2oMAvkzPkLOK69DFBebd5UjZiW2cvQ48sa9gaKP56Pmm68i7vzzNKGfNZ6eTgq1dem2Gp4cl4zqSTWRVZypiTTV/SYgVLG2wgAOMHAoEGCKArW7yiAUBYIzKIqiSiAFg8KlQFAB4FHbSfoinMbnQtEvKxjWVsaYKh10kGCb37/MznKNAKZrBfaGX4QcPHgQOTk5IeNVlHiTIAh/EhMTMXPmTNx0000h4wohcP311+PQoUOn1RitU3/XEmgmUMQAmdjHSuV5Tv1d1pzZfk0CTaoNY7hCXRBCoN1FbfH5gi8waNAgbNy4EfXq1Qv8xk4jin3FWLrza0AIMM5NMmv1URdbm55xuRyZUGNBF25LIbf6aGkXcFXNLOPJhTqkMrhM8UEIBVzWQW/XmE66+jnYaPswWxRrdBb482nGPLhj3laOc31+fj7Gjh3rt71Ro0YYNGhQ5BmHyaGCgxAC4IwBTFs0T1uBRMAQ5gvZhtbaYbrYGUI9qupBQc3kmrj+puuDF2o/KHY/teOC6ZUDBobWZ7SBl3uxO2eX3gYEE9pvjqbB5tqvjX67ioACDg8EhLb6DTPvAqbtT0X9nikQ8JruU1G4gEdvi2oLA4Dru1FAgDMO82Iyjve0COj3yTDTgGIwuXZlPRYEQRAEQRBVARJrEwRRbmrVqoV77rkHffv2Rdu2bcMaWLz11lvx8MMPo1WrVlGt09VXX41Zs2ahd+/eAeN8/vnnKC0tRVxcXFTLjhaPPvooPvjgg6jfdHHPPffg2LFjQSXRixYtiolY+5JLLsHMmTNx1llnuYrv8Xjw3//+Fz/++CM2b97sKo3X68WYMWMwfPhw12LcZs2aYfr06bjqqqsCxtm0aRMOHjyIjIyMkPkVFhbikUceCRheu3ZtfPfdd2jRooWr+jlRq1Yt/O9//0Pr1q1xzH7zk8abb76JJ554ImoX6eLj4/Hcc8/h8ccfD2uSaVxcHN577z389ddf+O677wLGW7BggaNY+2Tzyy+/YMqUKUHjDB06FBMnToxokCouLg6TJk1CXFwc3nzzzYDxZs2ahaFDh56yK6PGkgEDBoQVPyUlBZdccgl69OiB2267DQ0aNCh3HY4fPx40PD09vdxlRJJvoN8PgiAIgiAIgiAIgiAIgiAIgiAIgiCIimLJkiXYv39/zPJv2bIlpk2bhgsvvDBmZRAEET41atTAjh07sHz5csycNRNzZs8JKDYr2L8KB78ZhIxrpoJxN/f7RTCrUjg+hclQFhLGGF599VV0797dL2zHjh1o164dRowYgYEDBzpODD5w4ACWLl2KOXPm4Ouvv3aUOALu7jORk5TViYPqpEwIoQlOhEmVrf3TJmHqkxCFKY4Uo2jp9TnRAqbZh0KfLGjsDxjGCw3zpMxyTwcMOjOccMuYMWPw1ltvwecLLt3cuHEjdu7ciaZNm1ZQzQiCICo/JNauekybNg0nTpxwFbdjx4747rvvsHXrVqxduxYbN27Enj17cPfdd+PGG2+MqPzMzExHgWCfpOSI8nNDaTnSpqSkRPxeCeJk4qbNGqi/FS3MIm0pKjQFWjtEbvs2Wh9LGKsh6fmbH2URFS58ZsxRrA2b1DgQyRkZFmm2k0Rbfa7KG2F6Dds7Fdq7h2Vb4H6o3ocGUPzX3yjatRtJTZtYI2n95IDzhkwF+A4fQc6Yl2z5G5SsX+eXvOzPrch8NPDiD9VfHA0ezrwTIZA9KrqLGdb5aDYSOncOowoCezSxts+n4KPxn+Dnr9fhxHFDWJmfk4+lny7D0k+XAQAyGmeg641X4LYh/VCtWjWrZNvFcM+fW/5Ezyt7Ij8/33U93TD2ZX/5VlDIgUQQAeGcY/369ejYsSPWrFkTcT579+6NYq1OP/779n+Rl5fnuPBPIB544AGkpKTg9ttvs7ZtACcztdE2kfI6bahdb7IIo72iLuYIQ6KtSbeFUEyj2Wr6eE+ctCzraZ3k2hIGBl92NvKmzrBtN6ou1c7mlE6CbQAQJSXIfek1+Hb8jepjn4fQxM56+TJve3tTKMh+7iXkz56r18upPqFeK7v34njfgajx7ltI7HyZXncp7nMSasv0UsHZILUBMouOqyptwcEg4INPj8mEuqyJ0OSaEAwKU8AEV+XaHkDxAfBweISiLTri0S4ZKADzqOu9MAWcebRcjQ+J1I9zbadLMTsziTnVGEZ7VtjbATKtWa5t3t0ObeFQ7WO3/d/U1FRX8QiCiA29e/dGt27d8O2334aMe/ToUTzwwAN49913K6BmlRP9PBsOTtHluVdbTFk/MTvEY/oKGtriV1o6pomB5Tm2rSbWPnLkCG677TYsXbrUtR/mVOabnV8htyQHnHFVxMtNsl3GwcFUKTM4wAw5tnzk8jmkVJur4YybwmzXLTS5NjjTFt5QD2+JUoZkT5x+zPRy1ESA6f4AZjSI1Dwd+vARj8ZFYRjvrbfeclzUfNSoUUhISCh/AS4oLCtAdlEWGOOGjBzQbdBy3+rtUHNTlDOjecnU9lONpFpI9CT5lePXbjoFaFmnFSCAvbl75I0o6u8JU0cQ1X6DJo/XpOOyfyFF2PpvoRBQhALG1eOgCAVe5jH6Klyo7WEGMKb1ORRAaF8bpknvdak2VMm2epxkz4UZ3wFhO54aTnLtilogkSAIgiAI4lSFWlMEQURM9erVMX78eOzZswfjxo3DhRdeGPaNn1deeWXUpdqSXr164ZprrgkYnpeXh40bN8ak7GjQs2fPmK1kPmzYMDRr1ixg+KZNm1zfMOqWxx57DKtWrXIt1ZbExcXhqaeechU3IyMD3333HZ544omwB027deuGDh06BI3j9kL9pEmTsGfPHscwzjk+/fTTckm1JfXr18fLL78cMPz48eP47LPPyl0OALRu3Rq//PILRowYEZZUW+LxeDB+/PigcdatW4fc3NxIqxgzXnjhhaDhV1xxBV577bVyrfzGGMOECRNw+eWXB4334osvRlwG4Z78/HwsW7YM//d//4fGjRtjwIAB2LFjR7nyzM7ODhqenBybG+JDXaQPVS+CIAiCIAiCIAiCIAiCIAiCIAiCIIhYE2xx+PLAOceIESOwfv16kmoTRCXmiq5XYPLkycjNy8XKlSsDxsvbvQSHV/wL/moLNzjEC3mrT2SzM6+66ioMHeoswsrJycFTTz2FjIwMNGzYEB06dED37t3RsWNHNGjQAA0aNMDAgQPx1VdfBZW81a5dO2Q9FCGgSDm2Jh9RYAizAZPcTZilb5qkTca1uk9g1l/IjUIYL4SQwhQp6fYXj/hxik3qrGokJyfj2muvdRX3ww8/jHFtCIIgqhYk1q56PPuse8Ho+vXrkZaWhi5dumDGjBno0KED5s+fXy7R9EcffeTXzktmDFcmJEacZyhqRPgZbNKkCb766qso14YgKobERHffqZKSkqiW69S1CUfgrfeeLA7uAOn9Igvd12KWxLCKlLEIAZGX57eZuRQPJml9XUWKwqEKtRXIHqW55+rfy7Rv8xdjWp87pZfvI/tLc7/cX3xjpLHru7W+dm4uCj5bgELtr+Czz0x/C1C2Z59fXr6jx1Ewf0HAP1FU7FyJSsz+vH0o9hUBYPjvY29j6exlFqm2Ewd3H8Ts/8xBr9Y3YdXX3xsGVtU0ZYlbXFSM4fc/jms69MAj9zyKJx95Et07dI+6VLtO3Tp4bNhj6otIhqUIgvCDc44ffvgBXbp0iTiPQ4cO6c/zHM4/RGimz5iO3r17u44vhMCdd96JhQsXWbfD0njxF8YJ05lchjFzEqGLGKV80zxmLWQCdfAZ8R5tfrMusZaySUOQbRY8Gv/80ZSUlmo5P7coJMEAFHzyGXLf+cAisrRILTk3tjGGvHFvonD2XHCtTPNf0kXtUH3kE6gzazLOWPQx6n46AzUmvITkPr3AExOM9yX3WVExsoYMRdm27bowE+Y6aJJN4z0yVc6p5VI39Qx4mUe9jqD4oAifLhhUZduK9lxA0f4JRT0mChNQFKEKxYWAol0fUIR6LcIsztavTwjz9QbtiGoSdP14y2sLtuMvPyXyvTgtKmOLFhFr1qzBL7/84iput27dIi+IIIiosGjRIiQl+ctknXj//fcdF7o7FbAKWV0ir/3Kc6W8litNykHK0DMw5WE+9dtdG3JhMPMZlDFDMNvu4nZ63BUrVuDxxx93+y5OWdYeWINdJ3Zp+1LdX1wXWnNtoTFNjc2YJUw9/3PNac5MC08wa/uIMVMuRttFjWkcLwaGUl8JzJ8C830Bal4Ob0Ir11wH69oY5vQVc6NAdnY2xo0b57e9adOmuOuuuyqkDgCwN8dYHMgiX5b7xLI7tJauMPaZKuRW46UnVENSnLvfwVOFlnVbISO1vtpvEOronpANSaiycQGtTSv/GFO3M63damqTyjYr08TbEICirQZk5G4s3ycUrTy/RX4Mibb9/hq5sECgMWJzm1dfuCAQLIZ/BEEQBEEQpwh0hxZBEBHRu3dvbN26FcOHD4+ZDDQa3HPPPUHDf/vttwqqSeXC6/Vi4MCBQeP88ccfUSmLc473338fEyZMQFxcXER59OzZM6Qo+/zzz8dPP/0UUo4djD59+gQN//3330PmUVJSggkTJgQM/9e//lWuC/52Bg4ciEaNGgUMnzt3brnLuPvuu7FmzRq0bNmyXPlcdNFFQfNQFKXSXZjYsWMHFi9eHDA8Pj4ekydPjsrqlx6PB5MnTw76PVm8eDH+/vvvcpdFuMfn82HmzJk477zzMHr0aJSVlUWUT6gbdGJ1Lg11YbAyyuwJgiAIgiAIgiAIgiAIgiAIgiAIgjj1OXjwIObNm4cbbrgB27Zti3r+5513HtasWYMxY8YgISEh6vkTBBF9OOfo3LkTfL4yvPDCC45xcrZ9guzNTmLfCGwJjhPXAufjU9yX8dprr+H2228PGmf//v1Ys2YNli5ditWrV+PAgQOu869fv37IOGVlZZqIxCQjsYgsFC2mMdnQmHQoJwTKGIbHypheGELuFmSbcJCrBE7sHByOnI4Izdtvv+0qXjD5PUEQxOlIcXFowWU07jEmokNeXh727NnjOn5RUREKCgpw7NgxLF++HP369UNGRgY+/vjjiOvw5Zdf+m27JD4B3hgKRBp7vGHFP/fcc/Hrr79i586d6NSpU4xqRRCxxa1Ye9q0aeUuK5jsJGC/RbM3yn6X5dFsdjSVoW8y2aHtskm/8hjAK1Cs7Tt6FMJBVu6pd4ar9PFpaWBxqihTEdYeupRsC9ufYs9ES2vGX8loHDVjd1oTZS38n7pdyh4doF5paD7/+n/Y++c+CCGwcWV4czgVn4KRg0fh48kfG4IiGH7tebPmo33Ti7Dwk4XYtmUbFs1bhDnT5kBRnD4V4dOiRQvcMeAO/PedSdiwaQMtlkIQMYBzjhUrVqB69eoRpd+wYQMyMjLg8XiQlpaGOnXqYO3atVGu5anP/Pnz0e0q95JgIQRuueUWLPt2WZBIpnaQ2cJo9nUKQ1TnJ69mJsGytl2Oc3PG4WFGP9sQejKrIFQT2Onx4OyN8zZqgNR77kTN9yeh3vffosFfv6Phzi1o8Pt61P1yIWqMfQ4JbS4wpbWKuvNf/y98e/ZJvaUqvJSSS0gBJkfJqh+R//5UP6G2t25t1JnxHup8PA2p9wxAQodLENfyPCS0a4uU3jeg5vgXccbyL5DY4RJ//11hEU786ykw7dyn7gN/obaxbxjA1TAP86BOSl1oy3FCCAGfbG2ZxNUKtAU8teOlQNH2LQA1VEujPdfbcIrtWoL5lfFZEBCGkNN8cMzXAkzKVnltwSJrh6nNphoQ9Q+arkI0tedEgH9du3aFGxhj+Pe//+0qLkEQsSM5ORlTpkxxFVcIgR49ekStr1AVCDrS6ODJtgSbfoudl6WwxzclMJ27ZZgu0tbO+Walc6vWrSxejTfeeAPvvfdeyDJPVbZnbsO6g2p7VhVlG+0LDzO1LrTtYEZ7gzGobRCutT60+FzLx1Byc012LdtdRrtGby9oNWAMKPap10B0Gbf0P+vSbuhpdJG2/0CMzDG8HWKLXh4J94QJE5CVleW3fdSoURE7kCJhd84uy9ie/xiVMETkuqxZ26AY4SnxyUiOT4GMBnOWpqR+AUaxFipKcB4NLqjbGjWSakBh5naeqQFo2qfqwi8+eaOL6f4ZBZCLvEDI9XugMAVMRoVQeyGa+Fy2aY0xWaPPIYTQpd5qFYyDzOSYrakNa0eXc/u9A7+IBEEQBEEQRAjCuzuGIIjTHs45XnvtNQwdOrRKdI4vu+yyoOG7d++uoJpUPtzsm/JIqiX9+vXDvffeW6480tPT0aJFi6Bi688//xwNGzYsVzmXXHJJ0HA3n5cFCxbg4MGDjmHVqlXDqFGjIqpbILxeL/r374+XXnrJMXzp0qUoKyuD1xvZKb9Fixb44IMPovZ9v/rqq7F58+aA4Vu3bkXnzp2jUlY0mDZtWtBJWIMGDUKzZs2iVt7ZZ5+NgQMHYvLkyY7hQghMnz4dzz//fNTKJNxRUlKCZ599FkuWLMHcuXNRr169sNIXFBQEDY/VRO5Q+YaqF0EQBEEQBEEQBEEQBEEQBEEQBEEQRDQ4fPgwFixYgFWrVmH16tXYuXNnWOmvvPJKDBkyBIcOHXL8O3z4MOrXr4+uXbuia9eu6Nevn2uJEkEQlQvGGEaNGgmfz+coJzj+8zhUO+cOMG+43/Egs8ws9wc5C7fLfO5nqXk8HsyYMQMtW7bEs88+C5/P5zqtpGnTppg4cSJuuukmv/uXmjZtGjJ9aWmpdRalHWmiEgCYSW1hTqJNAJTSE6sEhWsTDxlUT5vZll2B95ZKUQZRLho1auQqXmFhYYxrQhAEUbVw87tIYu3Kw7x588qdx6FDh9CvXz88+eST+Pbbb8O6j/zw4cOOYu0eSUnlrlcwrkpMxE8loSXwktatW6NNmzYxrBFBxJ7rr78enPOQ0qypU6di8ODBMagBMy1mFFy+HSQLq/RGWm/sEhZTPAZNKqiVKYQIX1pUDko3bnTcHte8ues8EmpUQ+GRI5B9TCnPNrqkAhwMCoz3psYRmgjKSAdYe6pm5HZDu2NIvgSAwi1/ouD3P5DcqqXcsWqoZteR0k+rDcntvg4nbtWloKAATwx6Cjk5ORHnIYTAG8+/hS/mfoV/jXoUl3S+BN54L/bvOYBnHn0mirX155fffjHrxGJaFkGc7mRlZeHYsWN45ZVXMH78eNfpFEXBoUOH9NfHjh3DpZdeipo1a+LWW2/FZZddhgEDBsSiyqcc3yz5Bh07dsSPP/7oKr6iKLjuuuuwfPlyXHrZpUaA+RRnEhv7DeHa2zmAdq6F0X5hmtBZ36Y+er3xfvWRMjtdPGgS3DHd8ameu5lWbtJ11yDlroFIuPQivQyjXgKetFTwFucgvkVzpNzWD/kfz0XWMy+A+Xwm+SEDynwomD4b1UY9DabLnm3vVVGQO+ZVv3rz6tVQ+5MZ8J7ZSI8qnzDTlrh69VB7yrs4ftd9KFnzsyWP0q3bUPjFEiT3vA7mVGahqbndIdswDMAZKWdgf+4+zdPIwKGKtBkTYIoC7uGAIsA8UBfr5AxCMChM6O9V3WWqXtsD1SEohALBOAA1nmBM+xzIY8JtlyE0gaTQ2nBMaMeJQTAtHYTx7oSRzjjOIc7VIYLffeddV4unAUCvXr1wxhnuFo4hCCK29O3bF5MmTcKqVatCxj106BCGDh2Kt956qwJqVvmQv6VhYRfvAhCMqb/R2u+qPP9KcbYU1YIx/VwBuQiGYNrPuBomACQmJKJVm1b49edf9fweeughZGRk4MYbb4z8DVdB9uXuw9LdSwBogmxNfs01wTWkGFvKtjVhOWOGaFsu7SHTMyHDNDezlGlr6eQrmJ8JZpIyM/gUH8qUMsR74v3SqIfcyAHasQdgaRcePXIE/35+tOX9mvvZP3z/g9/+2L59Ox4c8mDA/TX2pbGoUaOGq3179OhRTJw40W97s2YpKgkXAAAgAElEQVTNKrS/ICCw+8QuQEjhvNxlzCI71/epvCVDTawdQyDek4CU+NQIhpfCH9vQ21h2yXm4eUVxWIUxhrb1LsTqfT+gpKxI7TcwbTRQaO1SBvgg4GEKhPCo0mspvxYKBPNAEQo82g4WTEBhAh4h25+yH6IeK0Uoqqxe3mOjMAiutmuhCIAb7V19vFKo32V9jDNI25WZ2ssS+2tTwOkwrEgQBEEQBBExJNYmCMI1nHPMmzcPvXv3PtlVcU39+vXh9XpRVlbmGH7s2LEKrlHloUmTJkHDo7VvorVCW/PmzYOKtaOxSuTZZ58dNPzw4cMh85g1a1bAsLvvvjviFbSDcf311wcUa+fm5mLLli04//zzI8o7Pj4+qhL9tm3bBg3fs2dP1MqKBp9++mnQ8EceeSTqZT700EMBxdqAelM3ibVPHt9//z0uu+wyLFu2LOTvqJlQF9Yjld+HIlS+bi/4EwRBEARBEARBEARBEARBEARBEARBRMLff/+Nl19+GVOnTlUlrxHy4YcfonHjxgHDFUUxJhsRBHFK8Oxzz2Lnrp2YMX2GZbuvKBM52z9GtRYDI89chJo47GcvQ1FJeJONOecYMWIEbrzxRjz11FP44osvXKVr0qQJhg0bhvvuuw/Hjh3zk2oDwLnnnhsyn6KiIr3uQpugZ5Zkq/Oc5eRBdbIgAMtzKd1Wn8rJhjDP8rQ8DygsM82hDbbRkGOYcCvOpgmE5eYf//gH/v7776BxYnWPE0EQRFWlpKQkZBwSa1cedu3aFbW8du/ejXPPPRfLly9Hp06dXKWZNWuW34IriYzhhsTYirXvT03D67k5KAjZBlbJy8uLeh1Olb46iVWrDl6vF02bNsWOHTuCxlu9ejXKysqi1s6V/bewZFXmPo/90SGe7MvJiIpQdBmkKq/SHtVeXIX2kwq/Weq4Pf6ii1znEV+tOgqOHNEEjwCH/1uQ4kYZbvZgGqJsuQf8dwC3bZNCSInsXh6d8zEaj/Ff8Cso0huWXg3Jd9xhKSnYb4ibn0mWFHiBMe8/miKlf3+XlYwcXi/Dddw5c+aUS6ptZvvm7Xionzp/Kyk5CYUFsV30KZL2GzPMYwRBREDt2rXx6quv4s0333TVzwpGZmYm3nnnHbzzzjvYsWMHzcMMhul3a9WqVbjwwguxMcBCGXbKyspw5ZVX4sc1P6J1m9bqRrNkE9r5VbZddMG1FodpZ2rNh62fzJkh6dQxpY3jzvPV7XJtq7hOrQ0DENe2DaqPeQFx57fSz/8WQSgTqh0acvhbldyl9PsnUFCA7H+/7Nd8K166HBj1tH5CZ8aOAANQvOYnlG3f4dcSqPbUcMQ3PtPIyP9NGU8T4lFj4is4csW1EMUl5t2NwnmfIaXn9ZayLUJt3XUqRX/q2Hyd5LpgYNoiJkL7p0BRGLhHXaSGcVXKCc4ARQHjqjBbCEW/JiDV11KxLQTXhv9la0weB80OaWl5qfVhUopubTxpu8ZBKmg+CKYgXVQoG4VOYTYKCgowbNgwhwPgzJw5c1zHJQgi9nzxxReoU6eOel00BJMmTcL999+PVq1aVUDNKg6zNNv15VItIrOdM00rUgQsw8hAC2MMijB+lBkDhCLzlNHNP9qaVFioeV582cW6WBtQ2xh9+/bF4sWL0a1bN1f7oKpzKP8gvtixCIri0+574rpUG9prDmjPpXyZawJtbsi1GTTptrqfOedaWkO6Lf9x0zPuASDUc7RE/xwxhuKyIsR74nUJtCnIgpRDq+mN+7dyc/Iw+b3A7hQnDh48iPfeey9g+MiRI1GzRk1XeY17ZZzjmPdzzz1Xode+9+fuQ5GvSG3XyP3kNJYgv4rMeA0moEBBHEtAanyqdoAcGpAufwQYi9JIt/1noYLGIeN4HNqe0Q5rD/yoy7IVcHCu/lKpImxmkmoDCgcYUyDggbacjBZXgDNoC8LI8UQFTHggtO1gsrVsWuZP+w3TFxJgMsQQbBubA8u1zd8pkmsTBEEQBEGUH7q7lSAI19SoUaNKSbUBdXJKamoqsrOzHcMLCgoquEaVh9TU1KDhlW3f1K9fP2h4NG62qVu3LjjnASXdocrIz8/H119/HTC8X79+5apfINq3bx9UIL9x48aIxdrR5h//+EfQ8KNHj1ZQTUKza9cubNmyJWB469at0aJFi6iX27p1a5xzzjn4888/HcN///13HDhwIOR3gogdO3fuRPfu3bF27VrUrOlu0D3Q91MSq4kTofItz8R1giAIgiAIgiAIgiAIgiAIgiAIgiCIQGzevBkvv/wy5syZ4ycOC5frr78+qFQbUO8RIgji1IIxhg8++MBPrA0AJce3liNnYXsVyHpk1nExFJY431MWivPPPx+ff/45du7ciS+++ALr1q3Dzp07kZWVhdLSUqSkpKBBgwa44IILcNVVV6FTp076b5qTBI5zjpYtW4Yst7CoUJ8AzdS3oL2W79mqDTPmZUrBtlANZYEweTksCAHGLbaKgIawIEHESaBmzZohxdpxcc7iGoIgiNMVN8IWEmtXHhITAwtJI6GsrAxdu3Z1JdcWQmDq1Kl+269NTEJajPuzHMC/0tIxNueEq/j16tWLaX1OFiTFPv244YYb8MYbb4SM16dPHyxatKjc5blaEyhIJCmVtAgnpezRlMzSkzMMVf4iS6HGtEukY4UoKEDhosV+23nNmkho19Z1PnFpaUZvXAgIU6dRlT76exKtMm1ruD2e/bl8ZLZ8ACDzs4Vo8NT/IS49Xd3gIHpU87JJbhjgqVsbNV5+0SJI0kU5DvKb8v5Gxbdti/i27vdzRTBp0qSY5BtrqTYANGrUSH8uVaFybEWKSQH/R8g4gCU9QRDuadSoUciFMcLhhRdeQIMGDTB48OCo5XnKYGuTcM6xfv16tGzZMuC8VjulpaXoeFlH/LrhV5x99tn+50rzCTrAz6FgABRtxNrUEBK6fE6BvroIY7pY22lcX/4eCyFVz4a4jiclodro55Ha/w7AI/tgWnwmVHm0We4Nf8F26sAByJ8yHWV7D1jaEb49+4G8AvC0FL3e8m0DQMmKVX7nA5aYgOSeN1jKMN677T2pDSPEZdRD0nXXoOgzo83FAJSuXQdW5gO8Xu16gE2oDahj9qYTGgPgYV5US6yO7KIsKKb6cc61RTYVKFILKDTJJ4Qm3Oa6RJUDULRay2KEUCDAVWmrbNNZ2qvM79qAKlpXz7tgmmwbNtm2cYDCJ8BnsMW5LVyN7wDAihUroj62QBBE+UhNTcV7772HO++8M2RcIQR69OiBvXv3VkDNTj5Bxynsv4m2iLpf2yTANsczn3P110L2j7XTm3nIwrTR+F9Nd8fdt2PK21Msi6sUFhaiZ8+eWLBgAbp37x7mO69aHMw7gMV/LUCpr1STHWuibCnP1s7F0OTa+hYmHzW5Nji4SbatbjME11LYzcD0to0q7zbGRRhngCJbCvI+A4EiXyHSkW6cuy2LiUjZt0aggZiTxIEDBxzHJ8455xzcfvvtFVqX7Zl/GkN4sp0DyHVHoC+QJwAhxera90cev9T4FPVeEvn91PKSTa1TZYFLN6QnpOOcWudi6/EtqiibcSiKD2CqUF5RAMZVITnA4BGAgAcKU8DhAYNQpdqajFvd72obVgiu9REEFCZvmzHa+OpvmiHcBhi4qR9hkWMHkWs73etIcm2CIAiCIIjyQbNJCII45Ql2M2oggfLpQKibdCvbvqlRo0bQcLcXroLBOQ9aTmFh8Jtvvv/+exQXFzuGpaeno3379uWqXyASEhLQrFmzgOHbt2+PSbmRkJGRETQ8Pz+/gmoSmu+++y5oeI8ePWJSLmMM1113XdA4q1atiknZpwrVq1fHxRdfjP79+2PkyJGYNGkSPv74Y3z55ZdYtmwZli1bhq+++gpz5szBa6+9hvvuuw/t27cPa6L1X3/9hTvvvNNyw0YwQsWL1UB1qN/68k5gJwiCIAiCIAiCIAiCIAiCIAiCIAiCMLNp0ybcdNNNaNWqFWbOnFnua5Kcc4wcOTJKtSMIoqogJ+d+/NHHjuE8oXqIHFwpzazRQ4QVFJfvfrqmTZvioYcewpQpU7BixQps3LgRf/zxB37++WcsWLAA//73v3H55Zdb7l/ZuHGjXz4tW7ZEampqyPLy8vKsoi8pV4NQpRgm2Zp5uxkpuPDblzKe8E8TLnp6exERmTGI8vDrr7+GjBMfH18BNSEIgqg6mGUfgfB6vRVQE8INd911V9TzlHLtzMzMoPE2bNiA3377zW/7rcnJUa+TE4NT01zHNctECaIqM3ToUFfxFi9ejJ9//jmiMpwl1yFwEGCrrkjh2De1LokkDVb+5fmVL32KFSTUyZs5C0purt/25D43qZJHl3iTkgCY/FtCFWoLhz9AwAdTF1XPRbgaEggURfaCffkFODbnI8u+JV+NO5YtW+aqj1lZee7fz53sKhDEacu4ceOinud9992Hyy+/POr5nopwzrFx40Y0adLEdZri4mJc2O5C7N6zGwD8xp0hF3uUJ3RoY9EwFnvUn8g2jvncy5h27hfwMqNNEWzhAmaSParOQgZeowZSB94JeD16gUaxhrxZl09qj5qhUI3t9SKxaxdTHYxH5dgxLbWUWEKXWpZu2eZXR+9ZzcCTknTRpVRaMsb1dLoQk0mpNUPSpRcb8kstL1FUDN/hI7os0+zV5lyKthlgll5qz2on1dauDShQhAIIQFEEFKFAgaJKChX1mCjQ4gD6tQEmhBpHe4RQ0xgtV0WXARrXIuT/8pNgux5gF7TL92nfiaY2sV+7nDknMrfr8vLy0KplK+zbt8+esyMdOnRAly5dQkckCKLCGTBgAC699FJXcfft24fHH388xjU6uQTu6wbv0erjB4FWe1Az0azbMITZUgQM07mRGecdpi3qoMuY5XlWi9ukaWM8Psr/mBQUFODGG2/EvHnzgta7KrMnZxf+tz2AVBvyUf3fYwpnXLYRuC7a5lwTbDNdpw3OPLpEW7YrPNyjthkYB1dt2mCC68cFMB8/9bVPKUOpUgajVWFbIMMYqNFkz6Z21Em+5D9m7BhHD9Hzzz9foYui+pQybM/aDgahi7IBQ0oPLr8jwrEtpEBBUnwSvB5Te9hpsS8Y33X5/fMPNz0PMm5oD6qMY2JnpjdGraTaUITQpNpa21DxQQi1TaveG6NA0R6hbVdM7Vgp1VYTa61Toe53/WMs741hahTBtA++eVzStMCPtX2qP9Neq4vVBxpPtt8rE/DeGbqlhiAIgiAIwg+6Q4sgiCpLUVER9u/fj3379uHgwYM4fPgwjh49iqNHjyIrKwtZWVk4ceIEsrKyTnZVK5y8vDx93xw6dAiHDx/GkSNHcPz4cWRmZur7pyqRnp4eNDxacthq1arh+PHjjmGhZOPff/99wLB27drFdHCtYcOGAVeC3r9/f8zKDZdatWoFDS8tLa2gmoQm1M2RnTp1ilnZl112GSZOnBgwfP369ejbt2/Myq9qdO7cGa1bt0abNm3QqlUr1KtXL6IbQI8fP445c+bg1VdfxZ49e0LG//zzzzF79mzccccdkVS7QjhZQm+CIAiCIAiCIAiCIAiCIAiCIAiCIE4/Dh8+jG7duuHYsWNRy/PFF190PQmSIIhTByGAF55/HqNHj3YMj695bkXXCDkF5RNrR8IPP/zgt82tBObEiRPqhDwGXVwB+M+tM+a5qpM1hemfZbarlFEI4T+L0p6nvF+FhZqiTVQGSkpK0KFDB1f3YDpNPCYIgjidcfO7WJFyBiI4Z5xxBmrXrh3VPiugyrUHDRqEzz77LGCcqVOn+m2r5/HgsoTEqNYlEPMK8l3Hvemmm2JYE4KoOJo2ber6O9+1a1ccOXIEyRHK7oUQAfs+Zhl2gAj+2MRDqt9F0aSUwhJH9ueYXETJJCcUomL6scrx48h9/Q3/AK8XqYMGhZWXNynJkGrr/zOLoEvdGwwcxq6Scc19X3OY3fcke8o8YLjK4clTUfeugWDx8WocW3/YIgU1bxdCFYEKo06nEy+//PLJrkLEVKteDf1u63eyq0EQpy19+vRBr169sHDhwqjmu2rVKjzyyCN46623oprvqUh8fDx++/03ND+7OQ4ePOgqTWFhIdq2bostf25B3bp1A0eUJ2e50AigCuqgtZm0MCFM6jghwLSFNrzca8uOBZTMmc/DMo7cptZDCgdt0jqTlNoyPK5JIj31MixNNf0s7zMvxGEdixfHM2Esp6niSUkOOa/Tqv/Wyq9TxyEOIPLzrdu0+qr7lBn71lQ/BoaaibVU6SADPEJAMFUfqP9TBDgX8AkFEAwcHIIJKBDgqopQu2agSrYVqF5IRQBci8W4useEtucMybaUcuoHXt3PQgrRheaWZBDM3KYyvZkI+XTupxg4cKDr8W7OOWbPnh15gQRBxJwvv/wS9erVQ3Fxcci4EydOxH333YfmzZtXQM2iSBBJceBzor3H6x+knx+FNYwxQwZrnNscyhCGq0BftFkbj5CLXDB5jVmrJ+MMXGEQgkNA4N4HB+HLxV/i15+sCzQVFxejb9++eOWVVzB8+HDn91FF2XzsN3y3ZzkEAA/zQDCmupW1RTrUxbilIJsbSmumqrS5/mgswMEATa7N1e1Qz92ca/JtKdoWJsG5FHFrUmfOPWBMAOD6eRgACkrzkeBJMITZAPTWCjNaFzr65wtITU1Fv9v7WcZHIh4r0ZK5GcMrKipCYWGhnwckLS0N//znPyMrP0K2Z21DcVkROGdqa0ioC6AAhlybcUD9/hhScvXwCMSxeCR6E63HTRhtVzv6ZtP3XCvMP65jHvaxuPDQheEVQKvarfD9vlXqIjCKAJgCcA7110WBAIMiBBgEFKZobVHAxwS82niqwhQwwVWRNvNCEYr2ffRAEYr6HYXazhU+AWjHSoapXRmhfhe1+2n0Poj8/dRvs1HjWcYO5UGw9JWsY4r216aAymk9JwiCIAiCOEmQWJsgiEpPYWEhfvrpJ6xbtw6//fYbtm3bhp07d+LQoUMnu2onnZycHPz4449Yv349fv/9d2zbtg27du0KKIauyiQlJVVIOZHeCAcAv/76a8CwWA+u16xZM2BYtG/+LQ9paWknuwqu2bx5c9DwNm3axKzs1q1bBw0PVbfTjfvvvz8q+dSqVQsPP/wwBg0ahKeffhpvvOFwc6eNp59+GrfccgsSEhKCxlMvYAQmlAA7UkJNePN6qTtAEARBEARBEARBEARBEARBEARBEET5EUJg8ODBUb1H4frrr8eTTz4ZtfwIgqgaFBQU4I47+geUpyQ36IS0Zj3DyDHwLDLhN8vM9lq3ZwA5hRUr1i4tLcU333zjt/2aa65xlT77RJY6sZLJCXqmSZZywqs2idI8AVa+tk6KhfFcTuSzCbb9JvLR5L0qwd69e9GuXTvX5+/169fHuEYEQRBVi9LS0pBx6D7NysWwYcMwYsSIqOe7aNEiHDt2DLVr1/YLKygowJtvvum3/ZakZFSEdr1AUbDUpSysTZs2uOCCC2JcI4KoOB5++GE8//zzIePl5+dj4MCBmDt3bthl+M8DsJmugvWNQk0hYDDJHw2hlZFc6JIW8xJJQpPChK5AdMge9SyUEyf8tqcO6A/vmY3CyovHx+vPzXJsR3m16bkCwOMQlwVI6wYGoPTwERyd/RHq3TVQLVMYJTPY+s1ksgEArF69GkuXLj3Z1YiI5JRkLP58sd9hPB3l6ARxMlmwYAGuuOIKrFy5Mqr5/uc//8GBAwcwb968qOZb5QjR/hAQSE5Oxh9b/sDZZ53tetwwNzcX57c8H1u3bUWNmjU0EaMq+9ObJcIQaPu59nRnshFZLpAhx57juH//2lEkahOFmmWgujzUUrAh4Da8nyY9pL4RQGmp3r4wLwbirVUTXLUh6vlzUwn2M4nIzAx4drGfd9TqaNtKyxyH7XlysnYtwLRjLc+tQm1JjcSa2ltTIBiHoggwrkAIBqEwCM41sSBXPddMk2xrIk99QU5TS9S87IlmUtWF3vozKdQWABjXW7SO51yLo9M/ji4lDJTeltddA+/CjBkzgsez8fDDD6Nx48ZhpSEIomKpXr06/vOf/2Dw4MEh4yqKgmuuuQY7d+6sgJqdHGTvVIqtJZbzZpCfzJC9W3meFOp/2qnEKFFfzIKBmcYnhNY4MJ99GWPwej0YP+lVXNfpej85us/nw+OPP45Nmzbhgw8/gNdTtcfbFaFg1d6V+P3oJnCmabQZHKXaZik206TY3HTNn4EDjKuSbe2PQXsOj3HdH0zNU0ujL6DBOaSyGwA406TP2jZFP7cKFJYVorpQAOa1yNTVhTxM9w04fHjOqHcGpk2fZtkm66W/1m9WgP82BN8WiMTERHz4wYchFzOpCDYe2aAuNqKuImKIszmgL1Zuk2CrgnN1PyXGJ8FYNAUyovZU3hBietSQ94kAfofFhjlN4Ji6LF8mMX8WbI9OhcZifCXBm4izazbHlmOb1d8YuTgLA4TwQIECzhgU4QNTPFC4upiMRwAKODhXIIS6JIwHgCJ84Nyjjsuqy8aoAm3ugaIIcP1+GYAxU1sZ3Pa7py4OY37fQgrVhfE7KRed0e/Pscm1Leltr3WioKmxLmRDEARBEARRdanaPUaCIE5Zjhw5gk8++QQLFy7EqlWrXK0OeLqwa9cufPTRR1i8eDHWrl0bUpp6qhBvujmqspazdevWgGHffPMNrr322ojzDsWmTZsChuXl5cWs3HDhnCMhIaFKfKf/+uuvgGEpKSmoX79+zMpu2rQpPB5PwO/3jh07YlY2oYr8X3/9dbRs2RL33Xdf0Lh79+7F3Llz0b9//6Dx4uLigoaXlZWFXU83hDpHhKoXQRAEQRAEQRAEQRAEQRAEQRAEQRCEG6ZOnYrFixdHLb/Bgwdj/PjxIRcxJgji1CM1NS1gmDe1Ps7o+hZCm8mChdskZy7JzK3Y+/S++uorZGZmWrYlJyejW7durtJnZmaaZGpMn+DnhDEBz/gfMARu0VgwXp8MaC3CCKNJehXO8uXL0aNHj7Du5UtKSophjQiCIKoebn5DSaxduXj66afx22+/Yc6cOVHNV1EUzJs3D/fff79f2OjRox3T3JKcEtU6OPHMiWxMz3c/l2DKlCkxrA1BVDzPPPMMxo4di5KSkpBx582bh927d4clzHPqK1nEjn4GRdM2szXaPxObHNuxcKtU25SfzNZPMhkDCubNR8HCRX7bPXXrIP3/Hg87P+b1mv2PAKzSSgVWOaXUNnJTmLCk0UQ2sO5up7xhSy+fH/jP26jT91Z4k5OsiU1YRI5aZrrk0fboVyDCO1ZMsErt7x4xYkTY4whJKUkoLiyGokR/UbNzWpyD739eBY/Hiz279mDe3HlYvnQ5EhMS0f7i9vjm6yX4889t6HJFF8yYPcOv32sZZbLLwwiCiBkrVqyIiVx7/vz5OPPMM7Fr1y66/hSC9PR0/PHHZjRvfg6ys7NdpcnKykKr81rhz7/+REpKirFACGA5EQsITb4pAA4IxWjTSF+gauRWtDaPiod7rUJQPWuraM4spDOLtHV5tlmurQk+rRkKU5B11Ny3c5epXK1e9TPgqVkz4H7hDmFlO3ZByczSw/wEhqa3yE1hyrHjfmcgFhcHb0aGth+YX6PHSagtifPEITkuCQWlBWpbijEoYGCKAPcIXRQohIDChCYJFKpEVUDfpv9jiibkli00qzJbbTMJCMFM3m+h11A/VtxfACn0eOY3b91XelzZ7jI37ADcd+99YUu1a9eujdcmvBZWGoIgTg733nsv3n33Xaxbty5k3F27dmHkyJF48cUXK6BmFYPjYhMAgl47ty9GYe67CgG5hoLMX03i9MNrnMvktWmmjVXocm8GMKEtYiEFwHo4Q7Ozz8LwUcMwduRLjlWdPn06yjxlmPzeZCR5q+b1ypziE1iy8ysczj9sEmZLwbS6aIX+HByca1JscDBNws2ZKsjm4LqYW5dlM2MbZxwexsC5R5Vsa7G4kItsy2Oqnq8ZuH7MVYw4QmuP5ZfmIz2hmkXWDMhjz/R2B9Ofm46/Cf0czWyvQ1BV++EH8g7gcP4hABwebhxjOZjFOQAu9xyHgIBHNW6DgSE+LgFebYEZi4xcHgen8UYE2F8WKzb8B8qcCGnaP/mcmd4Y+3L3Iqc4F1wwKODaL6Ki/aYBgquSbSaY/rlUmA9MeCCYJtCGUFMKBYoCTZittkJ9Ph845/AJ9XvEGYccnWVCAEwdmZS/oYwBUAxhtfy+K4r2PVM0uTZscm3AGOTUsC8g42pBGQSXpBMEQRAEQZyq0B1aBEFUKn7++WeMHz8e8+fPj5lktCoihMCSJUswYcIELFmy5GRX56Tg8XgqdTmKomD37t0Bw3fu3HnSVq6sbBLruLi4SlcnO4qi4MCBAwHDGzZsGNOBJK/Xi/r162Pv3r2O4fv3749Z2YTB4MGDceTIEYwcOTJovBkzZoQUa4eaVBarc16om4ATExNjUi5BEARBEARBEARBEARBEARBEARBEKcPWVlZGDJkSFTyatu2LSZMmIArrrgiKvkRBFG1+PHHNQHDEuu2Rf1rZ8KbXDdq5enOBdNETcucTZMIKivPB0UgqKA6mkycONFv2y233ILk5OSQaYUQyMzMskknoE2+CzA7UreGCeNty8nS4bznEHHdTvIjYsvrr7+OYcOGhS07y87ORklJCeLj42NUM4IgiKqFG1FrXFxcBdSECIfZs2fjlltuwe233x7wnnbOOVJSUsAYQ05Ojqt8f/jhBz+x9rp16zB+/Hi/uG3j49EshtL12QX5eDI7K+x0bdq0iUFtCOLk4fV68cADD+CNN94IGVcIgSZNmuiSFDfxgxJKSGOLKmB0QYWuZXFKKiyPemZyUSQBXXgkBVWxonT7X8h66mnHsBqvjgOvVi3sPBn3+EmwYXou4Lf7VO8mnP80hw0CHVEnF8uEdmAAACAASURBVKPZ/8kAlB49hgNvv4szh//LEh4xgYTqpwALFy4MW4Jbp35tPPrSI2jToTXu6nwPjh/ODJ3IBZxz1KxVEwu/WgCPxwMGoEnTJhj+xHD835OPQwqqRj77DJj2nbcIqiIp1O5lpfEPgigXK1aswFVXXYVvv/02qvnu3bsXjRo1wvLly9G8efOo5n0qwaAKhTdv/h3nnHMu8vLcLdhz9OhRVa69bat1DNHphCtUd7YRx7RwCBNqmBbPEE0GFodatpvkgmbRp11aZ27T2X+3rQumMIjiYhSt/N6v3OQeV1vFo4xZyo87tzlKVtuufSgK8j+cjmr/N8wvPwBG48VaBZRt2eoXNb59OzC5r2UDiNnPa7ph0Wg+avsgPaEa8kvzNTG2+j4El8dCaFJtVULImSocZEKo6kGmigcF43rxlnabEBBMqgtVobaUC1rkgTAWS9E/G4AqOZdtWsvh0d5oGG2qZd8uw4cffug+gcbcuXNJxE8QVYivv/4a9erVQ2lpaci4L730EgYNGoSmTZtWQM2iRBj9SeOUYBUbO54vzYls6QNmDgCMqetRaAsuGBekNUm3lgsT8vzOwIQUyar9NnWBJbVWgx4YhCWff4N1PzrL0efNnocHRt2Pf9RphvqpDdzshkrD5qO/4Yf9P6BMKQXn8shY2ze6IFswMA5AGJJqbhqt4IKBcRlP6rENabZ+juRcj6NuU4XmjHG9ZHkcIADOPdAGlrRjZXIwCyC3JA9pCengMPrQFt2Kw4fG1cfV4faFU6k/ve7gWgCA3kRk8ovMAM4hmAAXAPOoDTEutHYS9wAMSPQkGp8V7YDot33IgyhjMFmQ1taF9ZCoQaaRL/s4hvmAVgGhtplza52Hnw78CEV4wOADE4CqjvLAJ1upQoAxAQZF9VoLTbYNDwQUNQpnUIQA1yTngkPttHBuuddFHXtVwJlH/a2TP6vyhiIhYPmCmHetFqQvaGCXa5s+IoGg+24IgiAIgiCcoVE8giAqBbt27ULv3r1x8cUX45NPPiGptokNGzagU6dOuPbaa09bqTaACrvwFGk5WVlZlfZzG+7kl1hTFS4iZmdnw+fzBQyvWzd6E/QCUadOnYBheXl5lV5Ofqrw1FNPoXXr1kHjrFixAoWFhUHjhJrU6GZyRSQUFRUFDU9JSYlJuQRBEARBEARBEARBEARBEARBEARBVE0KCwuxceNGHDhwQJvAFprt27dHdM0zJSUFV155JUaOHIkvv/wSmZmZ+OWXX0iqTRCnMaOeHeW4Pa1ZTzTquSiqUu1w8SkCmbkVc3/Y119/jeXLl/ttf/DBB12lP3LkCMp8Rl1ZeebTmeb9SQIJ3oiqwYABA/DYY49FdF+hEAKfffZZDGpFEARRNXHTD/LGUJ5MRE6fPn2QmZmJN954A7feeiu6deuGXr16YeDAgZgxYwZyc3ORk5ODEydOYMuWLa7y/OOPPyyvCwsLceeddzrOMXgwNS0q78NOjqLgwsMHI5Jqd+zYMQY1IoiTz4QJE3DmmWe6jn/WWWeFjCOEVXxt6XIx+wZbmAgwx0f2vUz52vteQrUKBm/LM+OPWRZXii5KTg6O3zMIoqDALyxtyP1IvOqqyPIVCgRUGTa0R10UbsJPsO23YJZA8N1kkuDA+ZCZww69OxlFe/faMyFMFBcXY/jw4a7iMs5wRe/LMfF/r2HyyvfQtmMbeDxe/Pd//0G1muEL2c08/fzT2LD9VxzKPYgtu7egdp3a1rKdpFHR+JrQUAlBxISlS5eiVatWUc/3wIEDaN++fdTzreo4jftmZGRg02+bkJSU5DqfA/sP4PyWF8Cn+GA+YcrFQxzPu4rDDyk36sSZdU6yWURp327b4CeSZmZJt8PgObP9k+S/PwVKlrWvxeLikHrPXbrIUP/TimYMSOzaxdxE0//y334fRSu/c9gb1vR6fopAsUP85D69LQn9JZ1W0TdjTN8HDAwpcanqkRGA4lMg4IMQChRF6O1e+aheOxZquLZdGtIFFAhFUWXYpqVO1LVfjLj6o6wQTEJ1Pdxhh+hvwT9cpjGnFdaLGuh7a1/HfR2Mnj174vIul4edjiCIk0fNmjUdFy92QlEUdO/ePcY1qlgCS1aDdFjs50nzOdLPC2s6rzgUZZxjTDnpi35J8a/2ihmZcC2dx+PBa++MR0qqs/vgwREPIj4xDrtP7MLGI78ir8Tdwh8nk8zC41iwbR6+27sCPqVUe/8cHFwXXHPGwaXsmnFtQREZh+lhMh7nHBweeDweI638g/raw63bGGPwMG6RKpvLsm736EdM1dJxMK4uppFfat3nup6bGcff+IiYPgla9sbnKnBbzImqKhA+nH8YO7N3qvtY26a38SC191qIYhZvq+840ZuoHX9TG1W2ZeWjMPIE4PCd08oNsK8t333zojOm42mJX0mPRc3EmqiTXBeKUIw/RYH8J4TaTvUpPpQpPgjhg6IoEMLYpsZTHUOKXAFIUSAYACGgCE08D6j5gektWfk/hKl1q6+8oz5Yxn1tv696HFsaPb5TGzjEYJQQAdrWBEEQBEEQpzCV32xJEMQpz0cffYTzzz8fCxcuPNlVqVQIIfDqq6+iffv2WL169cmuDhGCzMzMk12FKoPbAc6TSU5OTtDwtLTY3MwcThmh6khEB4/Hg6effjponJKSEqxfvz5onPT09KDhoQTYkRJK+F0Rn2WCIAiCIAiCIAiCIAiCIAiCIAiCICo3ubm5GDVqFC666CKkp6ejTZs2aNCgARISEtCkSRN07twZAwYMwIIFC1BaWmpJm5+fH5Z8Ky0tDZ06dcI333yD7OxsfPvttxg9ejSuvfZa1KhRI9pvjSCIKsSWLVuw7NtlftuT6l2EjKveB/MmVnylzLc5CYFDWbEXa2dnZ+P+++/3237llVfikksucZXH3r17HSfI6dssAgsN+y1dTpP4VAOckZ89X6JSU1RUhDZt2mDmzJnlyufTTz+NUo0IgiCqPvb+kRPx8fEVUBMiEpKTk/Hoo4/i448/xtKlS7FgwQJMnToV/fv3R3Jysh7v3HPPRWJi6LZobm6u5fXIkSMdpdw9k5JxbaJ7KZ1bChQFXY4cwhGfL6L0nNMUQ+LUhHOOjRs3uo6/c+dOrF271jEspIwk1FQZW1KzAFAYyhW/LC1hDsX71YkZUWPSWysrQ+aDD6Hs77/9ghK7XI5qTz8VcdZCW+jPXnf/58L2aBVhBxNm23GKY9+mFBVh58jnAmQYohSzCPIU7j+PHj0aO3bsCBrH4/Hgyff+D3M2z8JDrzyIxs2l9F6VNdWsUxOf/PQR2l3WNqK5Z8+MfgaPPv4oMupnqBt0WZf2p5o9IQ+KpQz7Bwk2WVSA6lSFOXIEUdXZuHFjUKlzpN9DWgTJLQyNGzfGuvXrkJCQ4DrVrl270K7NhVAUBYxbj5GUzKlCOu23mdkW0zBL65jwE2sbtYtMrq3HM4mmLfFN+TAwFH3+JU6MnwjTWQUAkP74v+A9s5H2Fpz/JXXuiLhzHBZv8fmQde+DKJr3GRiERcwNe36MoXDFSpTt3W+pprd+fST36WWJb3+u7k/T+xfWfZQanwKhCCjCB8HUfa5IkTaEKiWEKiYU2mtoplQ1jqntxmTr1arLhjwFm9yRetX0c7N9gRlhPhxGHpY4tvycrnMwYNasWcjKCm8Bqosuvgjz5s8LnDdBEJWWhx56CK1bt3YVd8eOHRg9enSMaxRlwvg9MvrG1kRu+jrm9MHrY5X3+vW5mIwDy1lK1zZr0mi5vdGZjfDv117wK+aSyy/BHYNvU6XPjCOvNB8bDv+CPzO3oNhX7KamFUphWQFW7VuJuds+wsH8g5rEWpVlc8ZMfx6p0FaF2IwZcbkqyJbybA/zGmk0cTYHN8m1GRjn8Gj7SM1T3a+6yJtrkm6tHQSHtgEAvf1hOa4MyC06oQqBzcdchpsfYfv8hPowWT6Sp85J98f93+ufb/WISJU2U9ci0b8PHKYGm7aFI8GbYPoeQZeWgxnHQLZjZTPLb/0w+Z00t8cixJ6vXch/sjm7xjnwKWUQigJF+OBTFPh8PiiKDz6hwKf4tHte5CIxii7XBuQiL1o7k6kLMCgMABNQmABjDIIJgGlWbGa0egWzybWFdVGhwBJs0wIx9t0YpWHEU3k8kiAIgiAIwg7d9UIQxEll3LhxuO2225CXF/lqcHFxcWjcuDE6dOiAm2++GY888gjGjh2LKVOm4MsvvwwpM62MKIqC+++/H0888QR8Ed7YCABJSUlo1qwZOnfujL59++Kxxx7DuHHjMH36dMydOzeKNSZCyWuJqkUoyXE4NwFESqgbsGMlYib86dmzZ8jjsXnz5qDhoSaAFxQUhF0vN9hv0rdDE9MJgiAIgiAIgiAIgiAIgiAIgiAI4vRm8eLFaNGiBV588UWsW7cOZWWGNLasrAy7d+/G999/j5kzZ+Kmm27CmWeeiQULFgBQr0f26NHDkiYYL7zwAnbv3o1Vq1bhqquuImkBQRAWmjdvjsaNG/tt9yTVBQJIM2KH88SyA5mh5ZnloaioCP/85z+xe/duy3bGGF555RXX+ezZswdhzbIzydyIU5Pdu3ejYcOGYQkFAxFIMkgQBHE64kasTf2eU4Orr746ZByziO2bb77BhAkT/OLU9Xgwplr1qNZNcvPxozimCWkjgcSgxKlM9erVMWvWLNfxH3vsMb9tkfSXLMKUCLtbiizXcfEj00tz/YQAFEVfVCmqCIHsUc+iaPkKvyDv2Weh5jtvA+U49yklJUZRpj/HqpjCjEeraFtKhezSbWFJZSWQmzF7+Uoc/XR+6DfhhlPsJ3fDhg0YN25c0Di3Dr0ZH6x7D206tVZFYFLqxRgMoSlDfHw8Xv94Ir7fuwrLty9zfX7yxnnx0L8etMhI/eWazCp9Mn1v9DrYHKRmOZSels6ZBFGhcM6xfPlyNG/e3C+sRo0aWL16NUpLS3HeeeeFlW/Tpk2jVcVTDqsjUf2tPPfcc7F69WrExcW5zmfrlq3ocHEHKD4l9G+nviikSbCt/6YHXwgokFzbTxqqNQLMIm3GTDJqZmtkAVAOHkL2U88g84FHwHw+XVYIACm33IS0IYNNdZC2Q+sf4x7UeGWsYxtJlJQgc9iTOH7vgyjbvsMi0zbnIfLyceL5MeZSAADVnxsBHp8QWKgt3758z8J6HmOMIdmboooFoR5vRVFV2UIoxsIymoVRFRAKKNqfLhIUir5jVGG6XJTGLAkUkKdf+xIphszQ2L+AEddRNKhHsr9Z60tFUfDIw48ESOwPYwz3D7kfq1evpgWoCKIKs2TJEtfjsi+88AL27t0b4xpFmSCn1cCC2yDjA7YFKCznRmH9bbacq5zKl308W210eTaDHs5MK0pwLR1nDL1vvQkLVy5A5ys7ISkpCTVq1cCYt0aDc48ui+aa+PlI/mGs2b8af2ZuRVHZyXdv5Jfm48cDqzH7j1n44+hmQEDr/0phNtMk2NykWlYl2lzb5mEeQ5RtEmdz+dp8FJiR1sM88MDoZ6vnMQ7Ojf3LwAwpN+NgwjjWHBwe7b4M47gBXDZJwKAIBSeKT2hhhulZb1PpDmh/4bK9LSJfh6KySJvDZfeJXdh9YjeYR/3cCymZF9w2YMXAOMAYBxhX9x8HErxxxnHQj4u5zWd+tLYDZZvV3gaX3zv9++eEbWxEpgsbvzxifxzTE9JRN+UM+P6fvTOP76K4//9rZj85CCGA3B4cgiCgRRFUwIIHiNiCtV6IohXPiqAViwfiraiVtt+flqIVPNCqxbuiCCJaRVBRUZRTToFwJpCQkHySz87vj5nZnd3PtZ/kk5CE95PHh3w+O8fOHp/dmfnsPAc2bGEjIiKwYav6q61eEVmnteUyIdTkMbCNZWqiGaZqwEIKsj31Y8CoK7sTyTif/TtBODVnd5HwvhG+v+45orOI7ieOL+z2knTCSIIgCIIgiAYCPaFFEMRB4/nnn8ftt9+eUpqePXtiwIABOOGEE9CzZ0906dIFbdu2TfjjRCo/1NUV7r77bvzrX/8KHJ9zjt69e6N///7o1asXevTogc6dO6Nly5ZxOzR2796druISgPqxkDhUqI0fRJOtozrSfSI1GjVqhN69e+OLL76IG8c/oNFPq1atEoZXZ4KJROzduzdheMuWLWtkvQRBEARBEARBEARBEARBEARBEARB1H1mz56NkSNHpvTMw/bt23H++efjpptuwi+//ILPPvssULrLL78c99xzT1WLShDEIYBlWRg7diwmTpzoWb5/4weoKP4FGU2OOkglc9myu+bE2jt37sTFF1+MTz/9NCrs5ptvRp8+fQLntWHDBhoURzjMnz8fv/3tbxE2BHXVYevWrbBtm6QiBEEQQKBra2ZmZi2UhKhp9uzZkzQOYwwVFRWYPHly3ElRpjZrjmZpvof+UlmJ03ftQLia9b/WrVunqUQEUTcZNWoUJk+ejPXr1yeNu3jxYhQUFOCwww4L1rZK5oVJkoVHgGIIU5zlQksIY8fTcfxiwqg0aaD4n9Ox/8VZUcut1q3R6qVZ4Hl51cq/orwcNgB5pZSWIb8o2y/J1h+YWuA/HALCK3IKWBbm+yvAsPHeB9C0/6nIOvwIX/4xEgfZ9VqkVI8pLy/H6NGjE044wjnHiGtHKHkXk+IuxsCEEj8xVwgFaBEb0Dg3B0NGDMG8d+YlLccZQ86Qbwwjp6l7Syh0DSKMSvFY1VfxF0HUVU455RSsXr0aK1aswE033YSvvvoKQ4cOxWuvveZIM7///nt06NAB27ZtC5RnKv2thwJBhGwnnHgCPl74MU4fdHrgsa3Lli3D4DMGY8GnCwAGcDB34hBA1ldsT6XGK5Rj6l7LeML7q77u+reDgUUL6Ax5qF5XxffLYRcVQUQisPftQ8WGDQh/+TXKFy8G9LYa6ZtcOwZNJ90BcEsuYon2H0Nm79447PGHUTDhDu+EKIqy+QtQ9tHHaHTuOWhy4/XI/NVx7h6pqEDBuD8hsnGTU98BgMaXX4pG5w5LeM8xZeHmBBKOyFIA2Va2UmbLuVk4Z9oNCFvY4IzDFlKOzoVQ2ypfthBgEGCcAbYNwdU+dfaHPpYAmDy2TMm13b9CHgtVZ5NxXFFnLPz1O13v1cfUDJs8aTKKiori7iOTli1bYs6cOejTl64PBFHfad26NR5//HHceuutSeNGIhGcffbZWLlyZS2UrPbRTRn3nui2lzz3SF+bx7lP6gt2IlT7Tl7r4cqCDSu3DHbb+YxxCGGDK4uwc68Bh4CN437VEzNenyHluHZESXIrIVQMcAC2vv7b2LZ/G7YU/4KWjVrhyCZHoUWjFunZgQHJL9mGlXtWYP3edbBFBBDuBFJaSh3dVnVl4u7EGnoSKhlPCrUtVzyuRNtMy7SFkm4robaWczPGwYQr42aqp0XHMe+znJm9MO56pVAYqszyjQ2GovIi5GXmgluZ7vYYdQuwOBNV+Sb4iNXBE9V2r6f9Jraw8emmhXIfCL1f1YsDTDAIwcC5+p6o7XS/ihwZVibM76vRw+EsdyZigftX765weTm++3oZvvnqW6z48SdsXL8JO7bvQMn+EgghkJOTgxatWqBTp044sfeJGHz2YJx0Uu/07PMEeezduxefLPwEX371JVatWoWtW7eiuKgYkUgEGRkZaNa8GTp27Ii+ffpi7NixyMrKSmnVRzfrgu0l29V5LGDbAsyywWzAVj/NMMFk/VUwMC4AEQEXDILZgLo2CUgZuhDcFWIrqb8UaMu4TsVW12XVycxV+8W59hnntlmX9QU5J4FTJ476SghHiO/E9deNE6DbPzRpHEEQBEEQDRUSaxMEcVBYt24dbrzxxkBxO3TogBtvvBGXXnopjjrq4A+OqWk+/vhjTJkyJVDc4447DmPHjsWFF15IctSDTLKOg/Hjx+POO++spdJ4qY9y+YONZVkJwysrK2u8DIkeKgPouNY2xxxzTEKx9s6dOxOmb9u2bcLwffv2ValcySgoKEgY3q5duxpZL0EQBEEQBEEQBEEQBEEQBEEQBEEQdZslS5Zg1KhRVZ5I/KmnngoclzGGSZMmVWk9BEEcWlx99Rjcd999KC0tdRcKG/t+fBYt+91fiyWJbejYvDO4mHjdunU48sgjkw70Kysrw8yZM3HPPffEFDb27ds38POE5roDCbw0ehBvkmfgzAG/RP3giSeewMSJE9Mq07NtG5999hkGDRqUtjwJgiDqK0GeJyaxdsMg0TPEmv3796Nnz55Yu3Zt3DinZ2Wns1j4pLwMYwr2oCIN9/rzzjsvDSUiiLrNG2+8gZNOOilQf9ioUaPwwQcfJM+0GlLteAJLR9ai8xfRgmz3s7IWMTetDFevlBqHiSmdPRv7Hn4kajlv2hQtX/k3rCOPrPY6KsrKAOjdZki1hYBgXsm2H71L/O4e87PXU+M9eD7XZtRyBqCyqAirb7oZx89+DSxEQ7MBYMKECfjxxx8TxmnSvIlyPWlRmNJAOcIwJfpSkjAt8WJgeOSfD+O7L7/Dru274ubf7oh2mPnys47MiwGO1MijRteiL1Mqap4HZphx/nkwXbA6PyD+SUcQRFrp0aMHPv7445hhU6ZMCSzVBoAhQ4akq1gNGG8/uYBAv/79MOf9OTh32LmBf2NctGgRhp87HO++/65ziRSmUFvXYwwJpxCqFqMmD+HgnriJBNsJ5drmZhlyx333PYjw0q+jsvbfTULde6DpXRORPWigZ7/EE9kJo56Wc9EFYDk5KPzTRIgDB2JEFiib8wHK5nyA7P790Hj0pcg8+RTsvXUCyj/9XGajCpPzuxFo/uD9iHfDiSfUdsKM+1dWRpaSA0qrn1JmQ0DKBoWwYTMGLjhs2PKvsOUxUfd3Y4oXZ7sFmPNXKVRdyaa5MdBCQUM2mED4l8pttqCgAFOnTg0YG8jfnk8TShJEA+JPf/oTnn32WaxYsSJp3FWrVuHxxx+PmgC6ThP752wV5L33eeXaCfIDXKG2EVGKsGFIlr2CWFOK7E6QAI+UWd8DhPGZg8k7jhZLCwbBuBJwc3A1cQJnDALyXiTl3Uo8zQQ4F45YFoJj14Gd2FGyHVlWFto0boM2jduheXbzgDs1NXaV7sKmfRuwfu/PKAq7kzhYsPQOgWDCmVRK65H1vuLMXSYlvPq9lm4raTZjUq6t2rycW2AALC3ddqTaloqv0oCBcw4LUsTtqJmVVNiVNMtjoS3ATN2nGeT+ZgBsIWNwCNjMxu4DBWiX285bN2PueWberfX54PkbQ+Ru4pxj9bRtvTT/axSWFahj5dFqy/PBOOfBtbgZ8hwQDBk8E5xZTj+JDJLpOXPOIsfKrPtCiov348N35+L9dz/Aok8Woby8PG4Zi4qKsH37dvy0/Ce89+57ePC+B9G9+7G47fbbcPHIS6RvJ14/SZzrT7znTYQQmD9vPp76x1P4cO6HSX9bW7J4CV595VWMGjUqqaPFT4tGLZCX2QTFFfsBG4AFMFuAcQC2PPdtJgAhJxLXfY62bYNZXLZxuHsdFTAmk2GylsxVGBOqrutc7OQ+4lx36DKnPcCEDo/TdtB1cWH0Xzlh8HVfqTyMOr1HuB0AEmwTBEEQBNFQoV9vCYI4KPz5z3/GgVg//Bjk5OTgkUcewY033njICGRt28bNN9+cNF6rVq3w97//HSNHjqQfaeoIjRo1ShiekZGRcqcNcfDIyclJGO4ZvFdDBLlGErVHq1atEoYXFxcnDG/Tpg0sy4o7G3tRUREikUhSqXuq7NoV/+FBADjiiCPSuj6CIAiCIAiCIAiCIAiCIAiCIAiCIOo+QgjceuuttTKpNACcf/75OPbYY2tlXQRB1G+aN2+O0VeMxtPTn/Ys37vyJRzWZyJ4RuO0ri+pXswXYcOO4GLtf/7zn3juuecwbNgwDBgwAF27dkWLFi1g2zYKCgqwdu1aLFq0CHPmzMHevXtj5tG5c2e8++67yM5OTcC4evXqqM2QwipnRDSgBt5GRYr1OY1CqHiCESL9jBw5Eq+99lqN5P3SSy+RWJsgCAJARUVF0jgk1m4YcM7jPgOs2bJlS9ywRozho9ZtnM9Fto23DpTio7Iy7LQjGJrdCLc0yUOqI0PGFRakRaqdkZGBiy++uNr5EERd54QTTsCTTz6JsWPHJo27bNmy5Bn6mjci2nLifW8GMRHV5jRlVEkRwvHnuEJCoaSIcMLsNE2yc+DDeSiY8Oeo5SwnBy1fnoWMY7ulZT0V+/e7wk31suDuFoHoXSR84YC3OcshPTrcl5b53pv5xHJ26jjFX3+DDY88is733B1fbHOI8Morr2DatGlJ4w29fIgUaCtZGNdCbcAVbjMl01aSbQmDZXG8Ov8VXPP7a7Ft8zaEw2GPaH7A6QPw8psvg4csbf9SKU1xtisIcyYXMwsYo98j0DcnpuE9SEKCINLN2rVrce+99waOHwqFcM4559Rgieov3i7i2Be1wUMG4/U3XscFv78g8IR+8+fNx8iLRuLV2a8aa9KzYphaZuHUZcwbfJTwLQWZqF7m2aYEgm5/EAOQ2bcP8iZPQmavX3nuN2benvxjhAFAzm/ORUbXbth7658RXvZ97A0AUP7FYpR/sTiqUCwrG03vuA25Y66KKgfgFWp7Puv3MSo8GTwTsG2AWUpWKqXaQosDncMkALXMrZ8JR7zNtHSQCbVcCdSFq9eWx01+0us3Baw+e6MRV9aTXSl3sB8vrr7q6kC/h3POsWXrFvI1EEQD5KOPPkL79u0DXQsmTZqE0aNHo127drVQspon1v1Q4l47o+JoObIhd3Ulr8Ij1/ash7kdETqOzlvest1PTJmbHSEtTNGsXC5lwoAtlHBa33WUpNqSgZCmXNX2F8Jt+HOg3C7Hxn0bsX7vOoR4BppnN8dh2YehWXZz5GU1RQZPzV9UYVegsKwAew7sxo6S7dhWshVllWUA9D7i7vxOpmkDxQAAIABJREFUcO/Behv1vgKDR6itBcuccQgGWGriCs6kkNli3Gkvc6Zk22COsJkzLVq21HvZ3ga4I+ZmcKXacn/qMqmprZg6XgJKYu6eDHKbGBhs1+MsGMorS7G/ohhNMvOc7dJbFfPu7H/2IF6Y3k/1mD2lu/HV1sVKZu5uGhNMd4Joh7L8LkCAMUudF/I7kxnKdOXbgOcYeiXt7t568rEn8fT/PVMtD87Klatw9R+uwXMznscLL7+Aww8/3AnTcnxNlCg9Dt99+x3GjRuHJYuXVLlcqdIhrxN+2PU9wBmYbUNwhogtAGY78mnOOCK2DXC1hzlgR2zVEcnAmA0m5PfSUWwLgKn6MsDlNcm5jsoJaSxuedpIjJtngURfd502ijofPNddGNdffW2J99VwHggyPgfEWxcnCIIgCIKo/5BYmyCIWmfNmjV46623Esbp2LEj3n//fXTv3r2WSlU3mDt3btJZ2vv27Yt3332XJM11jGbNmiUMLygoqKWSEOkg2fEsLCys8TIkOmcYY8jLy6vxMhAuyeT54XDigZOWZaF9+/bYsGFDzHAhBHbv3o02bdrEDK8q+fn5CcM7deqU1vURBEEQBEEQBEEQBEEQBEEQBEEQBFH3ee6557B48eLkEdNAmzZtMGXKlFpZF0EQDYNxN90UJda2w0UoXjsbTXv84eAUCgAYw9pt5SklKSgowMsvv4yXX3455dV1794d8+bNq9JzgitXroTIMMbWVUeM7Qygdhe5g3/V5wSC7qQDZ4m0U1pailNOOSXps6ix6NOnDzZt2oRdu3YljPfZZ59VtXgEQRANiiBCFhJr13/eeeedpFLtRLTkHFObHYb2VgiflJfhxoICFAvbE2dFRQX+tX8/Hm3WHOcleWYZAL4Ml2NReTn22nbSuEG45JJL6FwlDhluvPFGjBs3DnaS70/SMUAx2zRxpNo+4kkqgyCEkMIqZ1VMbYs3T6XYhi2qfv3SlH/+OQquvwHwXQtZdjZavvAcMk88sdrrcNa1by/8jcZYcmstyvajBV6xnOamYyaWw0nnr2OYywwdDgCBbc/MQO5xPdDm/N8H37gGxrfffotrrrkmqVA1lBnCiGuGO0IoR7WlhGCmHArQkm04gjAGjtZtW2PO4v+CMwsQwJaNW7Dsq2Vo1aY1zhhyhlaBGaoyJfISvv4M5sZwF8KRmamPRlC0jJRkQwRRN7nooosCC54BOY47Nze3BkvU8BkxYgRenPUirhh9ReB9/85b7+DaMdfiXzOeASAlc8L237WhpI1K6agmDmFaCO29UCeUa8sco0XXnmUJ83CDwl8vReH1Y5E9bChyLr0YGd1iTyqSSASp15txTGc0+fOtKLj2jxCm+DDJLYZlZKLVqy8h86Te3uWmTDueUBvwV3gcMniGTCqkNJup+qYQUrZtwwYXUhzoyrQFwIWxSuFM/AIl1GbOMikDVLpBR8rokW3DEAnCe/8ORJxj+OGHHwZKftnll6V9XC9BEHWDdu3a4YEHHsBdd92VNG5lZSXOPvtsLF++vBZKliYS3Mf8uG1i92oM+O6NfnlrtHPbt3r/fZXJezbT92/mXP/B9LWfA8IGZxy2umlIEbQNLpicrEFoIXFEtdc4IISUT0OACQ7O5L2Vg0EIHj2blrM9ApV2BXaU7ED+/m2whbzHZYaykBNqhCwrG5lWJkI8w7lnRuwIKu0wyirLcaCyFMXhYpRWlMptNSY647C8+0W3QZ37sZ7fyWytwv2fuS+9xZzr9i0H50y2dxmXgm0wR7jNIUXbHBY4GCyuJrBiHBaz3MmrBAfjeh1KtC0MNTPj8phBOG1wMAHYcMToYJDlE2oZAyKCYXfJbjQK5UhJuXarO9un94G3Le1ImGO01RsCFRUVGDrwHHzzzTe4/L5R6HX6r5CTm+NMKsZ11Ugddymjt9zjAY4QtxDiFgC1b5i7R83nM/x67ffemlMtqbbJ5599jjNOOwPzF85Hhw7toyMEeN5DCIHHpjyGe++9t1q/r1SFI/OOwvJdP0DYEdjMAmwbFpPXFwgbHBy2HQHjsl+VWxy2bUsJtpACbtgMgtvyu8AsvVVqEiA9qQxgcXfSAKauUfpiKp/V0ZMPqDaNcb6bE/QJ/z7V9WpTrm0QNbmf8/004ga9P5BcmyAIgiCIBgRNm0cQRK0za9ashOEtWrTAwoULDzmpNgC8+OKLCcO7d++Ojz76iKTadZAWLVrAsqy44Vu3bq3F0hDVJScnB40bN44bvm3bthovw44dO+KGtWzZMuH5RqSfioqKhOFBjscxxxyTMHzLli0plSkImzZtShjepUuXtK+TIAiCIAiCIAiCIAiCIAiCIAiCIIi6y5dffomrr7661tb36aefomvXrrW2PoIg6j89evTA4MGDo5YX/vA0IIKIA5MN+IoxeozFfOsIHzS7iyqxt6TmB/1deOGFWLx4MY488siU0xYUFGD79u1RMhNHsO0gPH/M0ZiMuZ+Zf9CdbwB1rA8iKjAxNEgvfWzYsAFHHXVUlaTaY8aMwddff42+ffsGWg9BEARBYu1DhYcffrjKaYdlN8Lc1m1RKGwcm78Vo/fsjpJqa/YLGzcV7sE/9hc7y8IAPjhwANsi8lz7OlyOk3fk48Ldu/C34qIql8ukXbt2+Oc//5mWvAiivvCb3/wmaZyE1/gqNDvdoOhAof4lzFKoOEoKBWiBtErHfXmrtxG7em3Y8sVLsPvKqyB84ylYVhZazJyBrP79q5V/1Pr27XWFjcbyGE3SlDFck0YT2JUp+1XezBPP+4IQWHvbHdj75VfVKFH9ZcuWLRgxYkQgYdMtfx8PbmkBmBJ/ManCdt4zRxtmxOO+/gJ5tCzO0alzJ1ww6gKcMXiQe1y0lApwpFOmuMvf9cCY96h7HavJ+yk8ZYuZN0EQtcW8efPw/fffB44/bNgwnHXWWTVYovpHkEk/ouIw4NJRl2La9GkpreulF1/CrTffqjNV/dHMvfv6Jd3M9yaWMDPBZTfWNT1qWcL07iuSvw0lM5/DriHDUDjuFtiFe+MnjFMWsXcfCm4cjz2XXwlxoNTJ3GrV0q2sqFdU/aMijN0Xj8K+x5+AOHDAEDLCI9SOkmrHqgT59oUWlQrVXnWKoT8LGwICNmy3Xgq3HuvUS4X+7K29OaJ0o1YnjDqt3mDhix9VZs+tO/F5++WXXyIcDieMAwBZWVmYPn160ngEQdRf7rzzzsDPrPz444/4+9//XsMlSjMp3AeFZ3mCmSXglUHrz3q+BP86nPX4GvLufUlJoz15qlRKKq0nX5LtQTjtRcZitCed9xY4s2BxqZfmzHLk0RaUXJq7yzizYDEOzjnClWEUlhUif/82bNi3HmsKVmPVnhVYuWcFVhesws9712HL/i3YU7ob5ZXlMk9myfyYBc7VenwvDu6EyfXJ9Vtaas0sMG6BcSm85ioNU+VS+mvnPdNtZsbAuPveUvlzrtar8rG4bm8b7W4YZRMM3DL3pz5OFphg7vFQ2wDG5OxmctYMcM6ccgkmsKNku/N8Qby2dJRUO8E5GqQ9Xpe566678M033wAAXrrv37hr6GRsWL4BgJbOK7G50GJzLZ/XdTaBUCgT8PWR6O+HfpBDf3cYV9+vgP0QTZs2Rbt27dCyZUtwnlg5uHnzZlxywSUIh8Pxj4t/Yhf1uaKyAleOvhJ33313Uql2RkYG8vLykJ2dHWgbghDiIbTNbYuIsGELOSGhM3GMEIiIiKzTClsutyNOXddWdVsbqj9W1VWFELCF7akFA3IZ1GRAslIsVF7qr7BVWv1efXZiuLF1fsL4G7W/k2G2KVL4OsltrU7PK0EQBEEQRN2AxNoEQdQ6yWb4fPTRR9GxY8faKUwdwrZtzJ8/P2Gc6dOnIy8vr5ZKRKSCZVk46qij4oavXr26FktDVBfGWMLrUH5+Pg4cOFBj69+3bx8KCgrihic614iaoago8cPnTZo0SZpHjx49EoavW7cupTIlIxwOY/PmzXHDMzMzD8n7LUEQBEEQBEEQBEEQBEEQBEEQBEEcShQUFGDx4sV44YUXMHbsWJx66qm1tu7hw4ejW7dutbY+giAaDuPHj49aFt77M0q3/O8glMZFCGDlL2U1ln+nTp0we/Zs/Oc//0HTpk2rlMcPP/zgDHrTgzG9Y1SND1pcokbUxXKSAKYQysglRUlUjUul6vcY27Qwd+5cdOvWLeFzZ7HgnOMf//gHZsyYAQAYMWJE0jThcBgrVqyoUjkJgiAaEkHE2llZWbVQEqKm2LlzJ77++uuU03UMhfCvw1rg2IwMnLJ9G24pLEBJQCnBo0X7cPme3XisaB+652/FdYV7cMqO7Thq2xb8fvcu5CcRUaRC+/bt8fPPPyM3NzdteRJEfeCRRx5JGkcIEfs6n6jtYUoLYwbHlmrL9cWPJwxzFYMpdXHjm+IT3SbUwpeqUv7lV9h9xZUQZd52MMvMRIvnZiJ70MAq5x0Lu7ISZcXFht7Lu0P9ey/Wrta7QWu79Gf/IOpYh9Ev247ln3HbyYBdHsZPV12DkhWrYm5PQ2XPnj0YOnQotm7dmjTuGRcOwomDenlFa4ZQW8q45D7n3H3vqtaYI91mjEkBFZRQSomj5F8ZX//vSrUN26rwxnGIcSIFumPHPAGDJCQIIp2sW7cOQ4cOTSlNdSbOObQI1uF6zTXX4ImpT6SU8z+nTcfkSZM9q/L0HwutlVN1HH9bypTFBSiu9z4Ue1ne+LFo/tep8vX4Y2g66S7kXnEFMnv18tTD9OvAO+9i929GILJpsyMNTdYHXrlxE3b99nyUvTfHk1fuNVej7VdfoM28Oci9/FLwxo09bkS/XLvkqWnYdc5wVKxY6ZGWeoTaevuELxNj/3n3iSvLlvJsV6AthLd2akq15bHx19cM3aAj3PaHelPEwqzfBjobfQLuZ6Y/EyQVHnroobSKHAmCqJvMmzcPlmUFijtx4kTs3LmzhktUe8STayeK4xHlGuGmXNt7rzLaZk4bLlbeZntP3cPMHJzfrbmTp8XiTdJkuUJpFW6BOyJtpoTSnHFYplybK+G1peJaUpYtP7uybGfCJyXBlhJvd7mlJdYs+mX58uBc5hMVx1MmKe62uCyvpaXcWujtrF8uZ0q27GyzzkdoyTZzZN1cyZw54wDngC3jMe7WIThj4Jalqgxqoit9PJTcHEJKtcFk+52DIRwpx57SXWAwBNH6aPtF2v6JPpJItusbb7/9NqZOnepZVlFegY//vdDpx5BdFXIfAkKJz90+Dg6GLCvTkc1zdUSc9NCCeldar2u1saqinY/pjPETxuON917Hxh0bsGH7BqxYvwI/b/kZOwq3Y+HnCzHulnFolNMo5jYtW7YMz0z/V0r9JLZt4+qrrsa///3vmNGaNGmC6667Du+++y62btuKA2UHULi3EPtL9mP3nt1YuHAh7rzzTnTo0CHIWuNyeO4RAJP12QhsKdOGDcFkX6nNbPlZCETgTiDj1m+9E8vYTv+rt35sdDe5Ym6zvuxcUN145qkujB5Iod6ak9KYcm7oTlMBT7inX9j8p+vzTCDZPydPkmsTBEEQBFHPCR3sAhAEcWgRDofx3XffxQ1v0qQJLr/88losUd1h/fr1CQc09OzZEwMHpvehIyK9HHvssdi4cWPMsE2bNmHXrl1o1apV7RaKqDLdunXDTz/9FDNMCIGVK1eid+/eNbLuZIOOjjnmmBpZLxGfbdu2JQxv3bp10jxOOOGEhOE//vgjLr744pTKlYjVq1fDtuM/CNujRw+EQtQcIAiCIAiCIAiCIAiCIAiCIAiCIIj6TnFxMZ5//nns378fBw4cwLp16+IOUKlNSCBHEERVGXbuOejSpQt+/vlnz/LC5U8j56jT07YeOcAztYFhKzaXo9+xjdNWhszMTJx55pm44oorcOGFFyIjI6Na+X377bfyjRDuXz0oWQ9g1qIqZ8CecMfxCR1WdXG2O7AzhXS+yIEHztK4PgDAlClTMGnSpJQHOmZnZ2P+/Pk47bTTnGWXXXYZbrjhhqRpX3zxRTz66KMpl5UgCKIhQWLths+1116bUvxmnOPmJnm4KLsRfrtnFzYGOEdi8Wl5GT4tT8+ELs2bN8f27dvxwgsvYM2aNdi1axf27NmD7OxsvPzyy8jMzEzLegiiPtG8efNA8UaNGoX//Oc/7oJq+H38bU+mlvmzjKXe1s0mLW1hYFKIImxX4qLEL1qYojOOiKrJ+MsXLcLuP4yBKC31lrtRI7R8fiayjDZEujhQUAAId5+4Qib5Lp7H2COygZJeCynT9vkVPenihcGzXjfcTSM/MQCRon34/tLL0Gv2a2jSteGP8ykqLMSQIUMCT7R09X1jwJTwSwvAuBZyuUooKQSDFKNJqRdXQm1uvHf7NvzibL+MWwBgro9ehviEcDA+u2Fw0+sVCVcG5sQz5WAx1uF8rudSMIKo6/z3v//F7373u5TTnXjiiTVQmoZHwn5z34305j/djH1F+/Dg/Q8Gzn/q41ORm5uLP9/xZ69AmTHns3M3TnQ59YujExQ71u8Beln2mWfEzhdA5ZYt2Df1bzjw+utGOrl8z6jRaPXBe+B5eU5+vhUAACLbd2D3RZcismO7J7jJrbcg7xY50WhG9+5o/ugjaDbpLpS++x5Knn8RFatWxtyWyIb12H3+hWgx81/IGjDAsz0xNtyzXbH6/iOqbuM6y33/hKx7QlhgXN4rhbAhlBTS0QeqW6QU/wnnsy6DlrGaE8dAxXcnyxDOdghdN/SVOVY92omvzqE33ngj5r7zc+uEWwPFIwiiftOhQwfcfffduP/++5PGraiowNChQxM6ceocSe6Bfpy+BU9L17hPehvBcpG6vsr2UJKVMQamGmbCM5mDvP7L6zgHhA3OOGzYUtrMOARsWOCI6GIIgDMBoRTDFgcgGIAIILi83wgOcAaICIQNCCbAhQDjDBE7AsEYYAFMMAjBwZgNWzAw1beit132twDCtsGc/hWmxLR6C1T/S+yfuD2/x+t9rfevbnOCwdM25nqSDKj2sPOXg3HItjKYR8zNwGGp9rPT5oYr74aSdzMwKQYX7jpkuFEeSEm2e17o2zhztkGoYwnm3OLl3VgIFJYXIsvKRl6WO3F43Ha051RoOG3mn376CVdeeWXM3+pXfLEKotIGQhlKcK7k2IzJs04fQzCErEwwro4Pc2XbuqrrSLXNvhBdhTLOxqG/HYqxN9+Ik/udAksdb+4cUUlWdhZO6nsS+vTtg+tuuA4XnncBVq9eE1X+J//vSYwdN1aeNwr/8TV54oknYj6zyBjDzTffjMn3TEazZs1ihjdv3hwDBw3EwEEDcf8D98PiwSZEiEXbxu3ABIONCGADjDPYEGC2AOPye2/bAsyyATBZ1wWHzQSYbYNx7hVPwwaYBVvY4MyCFG9z9d1R4WBgzqx/zDnlBYS8/gAAE/L6CNm/615/5DJTcG1ed/X1OWl9PxYpPlPjXOsJgiAIgiDqIWTSIwiiVtm4cWPCB0gHDBhQb2f2TCQvDcKaNdGdDCZnnHFGwnDi4HPiiSdi7ty5ccMXLFiAkSNH1mKJDl2q+30EpAT5zTffjBv+5Zdf1phY+5tvvkkY3qtXrxpZLxGfZA/+HX300UnzOOmkkxKGL126NKUyJcMZKBmHvn37pnV9BEEQBEEQBEEQBEEQBEEQBEEQBEHUPuFwGAMHDsSyZcvSmm9ZWRny8/MxY8YMPPTQQ1XK47QaEOwQBHFowDnHTTfdhFtuucWzvGTzRwjvW4fMpp2T5JDqyDD9X/JRxz9sPBAoy0mTJmHQoEFYuXIl8vPzUVxcDNu2kZ2djRYtWqB9+/bo3r07TjrpJDRq1Ci18ibgq6++AgBnYCuYobj2SaWgoxgj7Zg5yte0mXE1XDPQADq/oizVcF/UKiQ7VLBtG5dccgleN6QuQWnTpg2+++47tGvXzrM8NzcXzZo1w969exOmnz9/Pom1CYI45IlEkstKSaxdv/nkk08CxbuoUQ6G5+SgX2YWshnD73bvrLJUO5106NABixcvRmZmZsqScIJoyASZGAEAXn/9dfTt2xeLFi1CRmaSSZASuiejpdpJk2sZofPReK/khp78zfaSMZzGRupja8oWfoI9V18DUV7uWc6b5KLFiy8i6+SaGYdQokSTTnPWCYneY+b+8vi+4jTrE4m0TYm2uV7T02mm53B3sQBDeM9ufHfRJTjxlZeQ26NH/A2s5+zatQtDhgzB999/HzhNpDKCUFZIScFc7ZMjA+NKKAUteGIwlVFMi74YNyRjOo6WSmk5tj4HdBrmdGeYgik92VhUv0egL6YPUzJHHRYEUavs3LkTF110UcpjSDnnySMdwlTnSjb5nsko2V+Cv079a+A0999zP3JzG+OGsTdAzfjo9msb80Ya2ubk+G/kUcFaECkSLjPLEDrySLT4+1TsP/447L33Pk+UyC+/oGjKY2j+6CPOco9QUQCIRFDwx3Gwd2z37ONGv/kNmt4y3mveFADLzUXjUSPR+NJLcGD+AhQ99AgiGzdEbYsoLcWeq65Bq7deR2bP4+LvC2N/xBLkCSFgiwg4OIRtAxbzpRNSpunsI/87FUcLuJkRJoQj0hYQ4FxpOJm7z/0iSO82aMG2uxGugNsspLugsrISl428DCUlJbHzNBh27rCkcQiCaDjcd999mDVrFtavX5807rJlyzB9+vRAE9HWGsl+J03wM3e8yaaTyrXhCrXhu73JMNex7bmfCnjk2jLAnTCLM8AW/vXK9jbAYDO4rT7GYNtcerNVEg55b+G6gc6VDBscnAkAFhhXvhGu+kZsANyW22LLstvOncgGhIANvQ4GW5VbTmrm3u0glNdb76t4tzC9Xeq4eCd1Mtu3bjvXFWwrKTbjjoSbK9E2NyTMnOtJqlSY+j2fcflZy5m5isMYlMBcvwAhmNyfKp4U/ertkzuEcUDYhmabMTDBIZjbg5Nfsg0hnoGcjByvTFv/jSFq9+6v+tum3rW3BJfe8yxKeWMARVHhZSVlWP/DBnTt3dXpqwDgHDc9bxgDkGFluMfZOW564jGjr8QRo+t9J/dftx7d8Pj/PYaT+52sRNjM008C9ddfJTz66E5445030PfEk3HggPd5mE2bNmHlipXo2bNn3H2gj/F3y77DPZPviQpv0qQJXn/9dQweMjj5DlVYluWReaeKxS20yGmJnSU7wZiQQmww2GBggoFFGJil3qt9bEOAqcljBGxVp2UQkNeXCGxHUg/BILiuBQNc6L4ot0Hj9CnqyyL3dCQB0PXhGA/xCG88QLUzdJiIDqvO/vJDcm2CIAiCIOor9AsAQRC1ys6dOxOGd+zYsXYKUgNUVFRUK31D3jeHCskGhFZl8ApRNYI8qJ6MU089NWH4ggULqr2OeHz88ccJw08++eQaWzcRzZ49e7B27dqEcY4//vik+fTo0SPmDIqaRYsWBX5INwiff/55wvD+/funbV0EQRAEQRAEQRAEQRAEQRAEQRAEQRwcnn766bRLtefPn4+srCx07NgRDz74IPLz8zF4cPDBLZohQ4aktVwEQRw6MDBc+Ycr0aRJk6iwfT/OCJxLqmuNiW+M8bL1wcTazZs3x/DhwzFx4kT87W9/w7PPPouZM2di2rRpePDBB3HttdfitNNOS6tUGwCWLFkCQG2N6QFRhilmDLbUAy9VjOgBrPpzlI3bHHQZI8y/3jjQOLzqUVpaiuOPP75KzyWeeuqp2Lx5c5RUW5NoYKxm9erVKa+XIAiioUFi7YbN1q1bUVQULcLw04pz/LX5YTgjKxtLw2F0zd+Kb8LhWihhYjjnWL9+fdz7PUEcyrRp0waWZQWK+80336BDhw7YunVr/EgpSLX1MnN5rBiOXEW4Em2/UlILCj0CSSVVERCwhUBERCBEcOnogQ/nYc9VY6Kl2s2bo9Xs/9SYVBsAivO3AfB7YbyzLfll1/CERsOifTUe7CSSTm6ki5Veq4sq9+zG1xdcjMLFixPmV19Zv349BgwYkJJUGwB2/bJL9kNwLQBjShSmNdpKqa3EYAwMnMsQS8ujHCmQK+Z21VGuJApOGNw+D3j7PhyhtpmjNnJr15uOp+PEE4IloT5LwQiiPnD22Wej3HevCoJt2wjXgbp6XSKwsNrEqKeYPPb4o7ju+utSymrihNsx64VZ0avQEk99mRZJyil8rySX4VjXaf99wrjlAALIHXMVGp17blS60ldfQ2SLW1d0ZZXyVfraa6hY+rUnO964MZo9eL9xT2RR6RjnyBk6BG0+movcG66PvdkHDqBg7M0Q2m9grsTYL7H68vV6K+0KQNcrIeR7/TJroCq5reNq6TZM8bVM76nLCV0I9zjGO5zCuB/7ifV7guf8FcCUR6agRbMWeOutt2KvwMfo0aMhAv6ryleFIIi6x7x58wJPtHHzzTejoKCghkuUZhLc//z3PuFZnvgi52lTwb2vCOFvd6t2mMpSOGmZ717kin7lPVC2Fx0RtDExk0cczZgUEYPB4paSSXNwWLC0fJpJKTUHh8Ut+QKHZVmwmHpxDouHYDFLxbfAjTBPHmo51y9uybTczU+Vzs2fyTicW6pM7l8ZZslyMy7by87EU2q9XC6X+0K3pdVypradqe3mlrMdTG2Ls0/VvmNOu5nD4sbEVULv92hpM1fyZefIM6akwOq4g7kTXUHKon8p2oyyyrKoc8V/evnPxfrcfi4qLsHIB2dhB2+BwwbfhOa/HhMz3k+LVjj7XR4Dtz+DCwZLyM8ZPOROQOZ7JsOtN7rHxThCuPXOP+GD/32APqf2iYqhj69hc/bEAYBORx+Nq66+Kmb5ly9fnnhHCFnPG/vHsVGulOzsbLz//vspSbXTReucNlKQreqvEWEDEHLyHibUBDMqXNiyD1VIGb9t27CFnoRGwDbOY1soO79TT3Tr0lpIL9epBf7CWJ+ADVutz1/jVLFl+D64AAAgAElEQVSd/FKAwZNTOjD7pQmCIAiCIOoLJNYmCKJWKSsrSxiemZlZSyVJP/6Zt1KlIe+bQ4VBgwYlfPj53XffxbZt22qxRIcuVXkwws+AAQMSHs+5c+cGmrU4VUpKSjBv3ry44RkZGUml30R6mTNnTsJOv8zMTPTu3TtpPpxznH766XHDi4qK8MUXX1SliFEIIfDRRx8ljHPGGWekZV0EQRAEQRAEQRAEQRAEQRAEQRAEQRwcioqK8MADD6Q1zwsuuCBKot22bVt8+OGHmDJlSmDpULt27dC9e/e0lo0giEOLvLw8/OGqP0Qt37fq37DDyQWH8aneQM1tBRXYXlhRjfXXHFu3bsXmzZsByEFzngGSSp7hCqI8mijjnSvTFsaASp/LzP1rjJiOvSdFHIF2LHFJcBIJuw8F1q5diyOOOAIrVqxIOe11112HxYsXJ3wm9dwYghg/JSUl2LFjR8rrJwiCaEjYdnJRaXZ2di2UhKgJtmzZEijeTU3yAABfh8tx+Z5dOFBHRAO9evUKLAoiiEON7OxsnH322YHj79ixA106d8H7778fHZiiVNtUV0GJh6JxRUVasiOc5YbURLuvVCZ2lDxFBlaK5BNBAEDpO+9iz7XXuWJGhdW6NVq9+QYyjj8+UD5Vpdi47sbfre4Gx9LEGLssEK4+zNQ1e32U/mUcpkDK1TfbxUX4ZtTl2DJ7drCV1xM+//xznHrqqVi7dm1K6SzLwpFdjlJ6MVeGxtQnLdnWwihHGAZXFqZjyxecZdK35orYuO7/YMxzTJgSgZk4fSWmcBRQwrA4J07duLUTBKEoLS3FDz/8UOX0ixvoJAgHE1eWLPDUtCcx6rJRKaUde/1NeGP2m1HjNxlnTp+2jeAThciM4b2hxyCmXJux2PcDlVfe+LHRYZEISt96G46Y26ifobISxX9/KipJ41GXwmrVMtB2sMwsNL3rThw27R9AjDZe5bqfUfr2O9HbGkeoLTfHXVYeCWtHtlF8t1YpnD5+b13TCddCQKHPBeYIAfV7wDhP9M7xTCBj/O+PF4DS0lL0Oq4X7rvnvsCuB845fn/B7wOvgyCIhkHnzp0xceLEQHHD4TCGDRtWwyVKkSCXxmrKteO1i/xybb3MK9cWjmgZqo1lhut2oUzLfW1vsz1nCJ6dVrhqUzLmyKM5t2SLkTElreawWEgKqq2Q0cY0JNjcFFxzhFgIlhJza9m2/BtCSIu5uZJx+yTb+nPIJ9r2irpDCKmXZUi8Q2odnvy4IcrWYnAWcsXckNvHGINlmflxMG7BguXsC1eq7U5mxRlXO1xPMuXuawsyjKn6AxgHE2q/w22PA2pCLHXK6La5xTiEsLG5aBPKKw3Pi9kNZn6Oc07WJ4qLizH07MH49Jm7Ed65EQwMmW2OAcuM/k1o86rNsq/e2G9amg7OAcZgVwiEQhlyjzMtR3cnYdF9J+4xdSXoAMO5v/sNMjMzne+S/t7oep65p6O+z8qifvbQ2P2lu3fthhvVffbEzOutt97CV199FZX2ySefRP8B/d3vdgr/qkurnNZKZh1xfs+Tk8TYsIUNW/WZCtudWCaCiCvKFrYh5rYBYcN2nsNx5dmAd+IYr+Ba15W9k9X430dd3pkUeEdN0ChE3O+T2Z4KLNgOsJtJrk0QBEEQRH2CnpAhCKJWSTa4rri4uJZKkjqJBLsAsH///mrlX5/3DSFp3Lgxhg4dGje8oqICjz76aC2WqOGSTDRf3e8jAOTk5EQNFjYpKSnBq6++Wu31+Jk9e3ZCYffpp5+Oxo0bp329RHyeeeaZhOEDBw4MPPAh2aCz2Wl6iHLZsmXYuHFj3PBjjz0WHTp0SMu6CIIgCIIgCIIgCIIgCIIgCIIgCII4ODz77LPYvXt32vLLy8vDCy+8EDOMc4477rgD//vf/wL91jh27NhDXnpKEET1iXUtsStKULT6leplnPT6ZCizfHGFAL5cHf/ZnoPJp59+6g5qU4OUmRZ9Me/wQ1cY5R00yZj7iRmR9cBMBkTvvyqOoxNRb6qV3SHDnDlz0LNnT+zduzeldJxzTJ8+HU8//XTSuFdeeWWgPGfNmpVSGQiCIBoakUhyUWmyMQhE3WXfvn2B4o1pnIsyACP37EYwdW3t8Ic//OFgF4Eg6jRPPRUtOExEOBzGiOEjMGnSJHdhtaTavjhxRCimeMUj1Pak8QsOTfk0UGknnxyq5LX/oGDsTYDv3hZqfxRavf0mMroekzSP6rLvl83O+zh+mJiYmk1HBSa8y8z3fmG2n9iTUMWO47S59borwvjp1lvx06TJqKyom5NypcKTTz6Js846C7t27Uo5bfPWzaX0iSvpEzeE2uDRgi9wtT9daZTTL+PEVZo1LT1VfRj6f93/4Tm6whvHIcbJ5U5G5sXTN+WXgsVJQxBEzTF37twqi70YYzQpbBVIRXAMAM+98BxGnDcieP5C4OorrsbcOXO9RjoZqKSdVTjmMa7ZfuJJ++Itz+jZE1br1lHLy79YItN5+tIZyhd9gcj2/Kj4Ob87zxvXl84vFWWMIWf4b5F32wRjo9xX6etvutss4KSNt80mByoPqKRu/VErAJ39r8TZiFnn9EsCvXpuV9XqieS9VZvLgvx8Y1BUVIzu3bpj1apVSRJ6Oar9UQiFQimlIQiiYTBlyhS0b98+UNyvvvoKM2fOrOESpUg1f0iNJ9c2P0XdA50JiUxdryvVdeXZ8qrvkWs78mZEp4WWZ8u2H1ftPrmcO+JhKY7Wn31ybf3PERVLIbUjpuaWIcyW8mmLh6RgWyj5tWUhZIWi46qXlGSHXJG2lngbcUI6T/1S5bFgueVipjjbkuJuJtcd4kqgDTc/C5ZX2M2lGDykZdpKvqwlzWBQE1VBlcHdX44km3FwrtvWcCayAgDOGBi3ZF1CqOPCzfx1m95RnatjzwEhRecRuxIb925AWWWZex4ZnTwN5TmywsJCDBkyBEuWLEFk/x7s/d8M7P3iJexdNAsiXBYjBVP7iKt+Evff6qWr8dA1D+PJPz8FBoBzKTpnYLIvRZ3/Tn+IM6mY29vhTv6mv1e6y0Q/96EmYGduGujPSpQNAG3atYm5vUKIxP2gQuCxxx6LWj5o0CBcNeaqZLuzxmiW3Qycq/MUgBBaqG0rwbacQNdW0xXaSqJtK4G2DQFbyL9yudxntrAREREjlW381VJu7yQySsUNFeT2+Qp/e0t4/gBeUbf/XzKSxgt4TyG5NkEQBEEQ9QUSaxMEUau0bJl4BtVUf7hIRjgcRkWaHkRp3rx5wvAdO3ZUK/8WLVokDF+9enW18vdTWlqa1vwISbIBJdOmTcM333xTS6UB8vOjf3RtCHDO0bRp07jh6druUaMSz479l7/8BZWVlWlZFyAfsH/iiScSxhk5cmTa1kckZ8GCBVi0aFHCOBdeeGHg/EaMGCFnlIzDv//978CzYici2Q91559/frXXQRAEQRAEQRAEQRAEQRAEQRAEQRDEwWXChAnJI6XAd999l3Si5/79+2P58uWYNGkScnJynOUZGRno1asXRo8ejWnTpuGuu+5Ka9kIgjg0OeaYYzDs3GFRywuXPwuIVLWFiewZAU0NKt7iVXVTrL1gwQLnvTCcFl4xBXPDGXMGS+pBln6LhVwmYojJmCPc9uAMiDWsGKbEKlYa3xqND06aWH+dEYg+mVXgf/Vw4O5DDz2E4cOHp/xcbKNGjfDZZ5/h+uuvDxT/iCOOQKNGjZLGe++991IqB0EQREMjiFg7yPWUqJsErStsqqzEF+VlCNchsUDz5s1x3XXXHexiEESdRMupO3XqhAEDBqSc9tEpj+L0QaejsiL+OJJYshJ3WRyptm7mGPJsM04sobZXuSI8S5xPAqiIJB7zEtm5C4W3TogSWWZ0PQat3noToQCT7KWDfRs3Oltg7q3YV1fhDIxmvr8AIFiApr4vnXEYPHIiv5gbvjB/GiYENj//HJ4651ysXbM2WCHqGAcKC3DxBb/H+PHjEQ6Hq5RH5+M6gXElOeNKl+0IobTMyxV9yfeWMxEYY9xowUt8Cm2/js2zLKovwczFkLuBubn5MeVSZl7JINE2QdQsa9dW/dp6yimnoHUMKTKRfma/ORtnnXVW4Pi2bWPURaPw8Ucfu0pmo25ii0jV+nO9VaS4xLt2O3cWnQ9jCB19NLxia6By3bqY6cs++V90njk5yOzZ0/RPe18JaHL1GLAYv+WGl34NoeqniYTasbaztKJE7WtXAggtT9Sb7tQ/DUmgp6wiWoruwyvmDoZzDsQ59IUFhejerTu2528PmKPLvffem3IagiAaDh9++GHCsf4mN954I4qKimq4RCmS7EKa5JYZS67tLosh1zYa5+Z9JpBcW0aAKdfmTnvMbcs5cm0tgoYSNoPDcqTbXlm0bG+6Im2uhNNSWs3BuSnI5oa02oIllLzaEF1bSpgdsqRsm3MlwGambDvkirSZK9Jmpmib6bylbNsUY8swr7jbUuX2i71lWq6k3VrwrbZTba8FLtfDuCqvMV2VfhZAtcsZd1u/XLXLhQo3BehSWg4p1Qak1FlJvLmnDsRgcVlZ4JzLv8xCpajEun1rsb9iv/t7v++3+Xj1Es95Gm8SkhRf6Wbr1q0YOHAgvvzyS8/y8m0rUJ6/ImaaIzofLs8VdYS4MmE/fc+/cP+VD+LHxT+h6/FdwWEB+rsADg4omTlzvjfMMwGZVqObYW7/iN6Pnn4Ts5/E9/xHWWksKTjQrl07Iy/fXwF8vfRrfLM02qH08MMPu/0vBwEGhuZZh0n9tZZpCxvCtgH1VzClx7ZdKbYWacMRY0tpNphfaG18YjDq1DD6eo2YserLxq6J2adsTL4YC49kO8FuDjRZUpLDRHJtgiAIgiDqAyTWJgiiVjn66KMTdj4sXboUBQUFaVnX7t27MXTo0LR1VB5xxBEJw5cuXVqt/Lt06ZIwfMGCBYEevg3C2rVrcc4556QlL8LLiBEj0CHBQ2ORSASXXHJJ2s7zeNi2jalTp+Lkk0+u0fUcTBJ9J5ctW5YW4fXvf//7hNL71atXY9q0adVej2bGjBn46aef4obn5eXh4osvTtv66jPbt2/HmWeeiWXLltXYOg4cOIBx48YljNO4ceOUZOdt2rTBkCFD4oYXFBTgmWeeCZxfLHbu3JlUrH3ppZdWax0EQRAEQRAEQRAEQRAEQRAEQRAEQRxcEv22XBXatm2Lo48+OlDcJk2a4KGHHsL69evx6quv4scff0RJSQmWLVuGF198EX/84x/rpayUIIiDT6xhWOPHjY9aVlG0Efs3LzCWVOGaE/M65dFwRYepsWif/VQ3xdrz5s1z3stBbcwZeOwOoJT4h606A5f1gEwzhjN4Gc5fZz3GZz04F0be0ftZxHzrTUX3ED+2beP888/H5MmTUx6w2K5dO2zYsAH9+/dPKV3Xrl2Txvnhhx9SypMgCKKhYdt20jjZ2dm1UBKiJujVq1egeIvC5Vhekbp0NCsrCxkZGSmnSwTnHCNHjsSWLVvo3COIAHz66acYNGhQyuk+++wztD+qPTZt2hQV5peUaI02ixfHJ9V2FjvWFSlxYYbESku0mZOBV6gN2xAdMqDCTjIxTxzxNmvUCIUTbsPuyy5Py6t09uyExShYvy5Gq5wZ/q5YrUVXzuhVl7sTTpnCbCR8zzxHzx+Pw9Rnup9hLOdaUAXg6FUrcGbfk/F/f/+/QHWGusLqOf/FM7/uhzlvvV2tfAb9bhA4LCXeMsVfXMqgnOXcEF65UihnXwtTwMXAjb4JKVlzhduuxI3J740ZygwBXIxmdaCWtv8kA/VhEMTB4Lvvvqty2nSOA23YpHBtixdVAO998B5OOeWUwFnZto2LfncxlnyxxJO/ABBRE23WlCBRriq+9M+8h/C8vKiU9t5Cr2tbvSpWrY7KK9S+A2BZsQqQ9MUa5yDrlFOj04YrYG/bFnPfJBNXFoeLAQhV7XSlfIwzJdVW9S2P5No/EYwr/NPObflXwHASqnzgzc9ERL2J2x++c+dOdDyqE3bv2h132+JxVPujcMWVV6ScjiCIhsOxxx6L8eOjf4OORXl5OYYNi54I+qBzkOXa/kmMtFzbH9mUa5vtNueXa8akZNhoCTrybChhs2pHOnJtrY5mDEy3M7mUTmtJtSmhdv6aEm1Tgs0MyTYPyXAl2taS7ZDlFXFLkXYIFgvBgsxDpgm5cmzGEWIhmQfXcu2QKouUZYdUXP3X3Q7mCLm5FnNrqbbQQnElaRaGaBwMnFvOMZLtbvUMgBJjc2MiK84sqKa1jCeYkVbGhVB9Hap+wFSeDAATKo4tpLycSYF3JGJj3d6fUVC2J+m5V5/YXpSPaydegx9//DFwmlaHt8R5N4xw+jI4kz1H7z//AT59052E5ZieXcA5U8dZHVNmOcdKfvbW7NxnNwyZug4xJleX8fzPcrjSbZ3hip9ii8H79O3jfohx7Xl51stRy3qd0Av9+vdLun9qmmZZzSCEDVvYWpkNGwK2EIiov7Ytxdm2bbtybKHj2Ybc2oawhVNHduupwumD1PVjrxDbqDXrDkv4n05KLN02Oz9jTcCo87BF/D5IrxQ8ZgSSaxMEQRAEUe8hsTZBELVK48aNcdxxx8UNr6ioSMuPk59//jlOPPFEfPLJJ9XOS9O+fXtkZWXFDf/ggw9QUlL1ATPdu3dH4xgzxWq2bt2Kt956q8r5a2bPno0+ffpg5cqV1c6LiCYUCmHSpEkJ46xbtw7nnHNOjcm1ly1bhl//+te47bbbUFGR5AG4eky3bt3ihhUVFWHBggVxw4OSnZ2dVKx8xx13pGWA0KpVqzBhwoSEcW644Qbk5uZWe10NgcrKSixcuBAnnXQSrrrqKqxfvz6t+du2jeuvvz7ptfLqq69G06ZNU8r7uuuuSxh+//33Y/v21GfJ1txxxx0oLS2NG96vXz8cf/zxVc6fIAiCIAiCIAiCIAiCIAiCIAiCIIiDT6JnWKrCiSeemHKaNm3a4JJLLkHPnj3TLgMjCOLQIdnAycFDBqN79+5Ry/cufxrBBR8x4gnPn/hpYkTYsbcSK38pC7ju2mH58uXYsmWL81nKL9yhks7gSuYOqgT0gGWvctsN8S31CaiY8d4xnCSA+eI4g64THEannIfwhA379+9Hjx498PbbqUvN+vfvj82bN6NNmzYppz3zzDOTxiksLEz4nBJBEERDJ4gks1GjRrVQEqImaN26daB4/9pfjDVVeGa/vLwcQgj89re/lYKYFOCco1GjRsjNzcW4ceMwevRo3HHHHcjPz8crr7yCnJyclMtDEIcCfvEH5xwLFy7EmDFjUs5r586dOLbbsXjvv++5+cdoFHmXsaRSbY/gRAinqeUW3RRJC2+YFrMwvR4peAlHylPePgAIf/8Dyj75NG2vyvUb4q5LRCIoXL/eI8g2/8ZwxQDOchG7WWm4gZgnPjxtXX9avyzbTO+P44qeWdR6MhnDQAB/nvBn9DulH5YsWYK6TOHGDXht9KX42+hRmLfxF5RWUZTDOMNv/vAbnDL4FCk+Y65Mm3P1Hq7ky5GgKYWalIApuTaTsjCnLwNSqMa0RA1QIm6zJ0P1IfhFb0K+A/P2RzgyN/3Xcb4x9XVKrV+iPgvCCKK+8Nprr6WcJhQK4bHHHqvSb2GHIkllawHhnGPhZwvxq1/9KnCaSCSC8845D8u+XSZXp+5HlXbEE68m+4sTybUZY0AkRl9ARYV/vhMAgL17N/y1Cta4cWxxdhAEEDImSjaT2nuLAm+LSXF4nyPTBpP7XPb967qlIdyGM++LPDaGUFDEM/El2EavcDv5ybVlyxY89MBDaNmsJdof3gHl5anXc3Nzc+t8vYwgiNph6tSpOPzwwwPF/eKLL/DSSy/VcImqQDXl2rGy88q1hfdeYsi1vauJ1W7SS4UvnDkTJbntMVeu7W2vu+1EKYUGuJrmioMrUbVsIzrSadWO5NwVUnPGYbGQlF+rV4grCbYjszZk2oZ0200XkjJrHZ/LeCEuxduWKc9mOu8QQh6RtsqDWwgpCbjFvOlCWu6tBN2cSYG2RxJuyc8Wt2SbmTNwWEqYbblSZv9kVvIgAIAz4ZVsL0thszCOA3cmt3InvmLqCOgWtMzbcgTQAgzgDEwwWJwDENi4dwN+Kdrs1COCtpnr4rMBK/eswFvr3sC5E87Bjf/vBhzWrnmgdNf/5To0btJY7jkh9zsE8P7zH3jiHd3taLcvRPWjAOYkZL5/zPiOOM9cuMfa6R8xK2K6bwS+y4P6Xr8dY5K1k046CR07dnQ+e46NqhO+8847UekuG3VZoP1T0+RlNVVSbSnR1vVaARsQNoQthdtuHBsRoUTbsCGE7XxvnOq+mtRQCAFhm3Vl4YizBeCt7Ooc1HFyJ6ERMa6rMR5m0odR+F4xEMa/ROFxApNCcm2CIAiCIOoyJNYmCKLWOeeccxKGP/zww/j222+rlPf+/ftx2223YeDAgZ5BIunAsiz07t07bvi+ffuqJQXPyMjAkCFDEsYZP348tm7dWqX8d+zYgVGjRuHiiy9GUVH0D2RE+rjqqqtwwgknJIzz9ddfo1+/fvj+++/Ttt41a9bgiiuuQO/evfHFF1+kLd+6Sp8+fRKGT5kyJS2dMrfccgtatmwZN/zAgQM499xz8fPPP1d5HRs2bMCwYcOwf//+uHHy8vJw2223VXkdDRXbtvH888+ja9euGDlyJBYtWlTt4x4Oh3HNNddg1qxZCePl5OTg9ttvTzn/8847D507d44bXlhYiEsuuaRKP+y/+OKLeO655xLGSSZwJwiCIAiCIAiCIAiCIAiCIAiCIAii7tOlS5eUBqInwrIsTJw4MS15EQRBpA81uJIx3HTTTVGhpVv+h/KCVXHSxhnV68s7Kkn0WzlIjhnvVYwF39etZ/D8gxU9Qi9HQCVD9FDKqOGo2p2txVJaNgVAjgyEM0gTvrw1wvkPnjhBEfE+HKJj89asWYMjjzwSq1evTjntH//4RyxatAihUKhK677iiisCxauKzIggCKKhEOR5VRJr12/atm2bNM7PlZUIVVGiWVlZicLCQmzbtg3XX3+9Z9IqzjmysrLQpEkTAMCYMWOwePFilJSUIBKJoLS0FMXFxfh//+//4cUXX8SUKVMCy8AJ4lAk0TX72RnP4uFHHk5Z2lNRUYHzzz8fE++4PY6MRPg+xZdqS4evIRnSUu2YQu0YMOak1uvScpZwJJzSdh0MCjdsQGW43PHLuLtH+Fr4zLP9XuGX+47r9MLdZ2ZMr+rLXO7P3/s/N1/M1/ZWpdGaZwbgnEZZsAB8++23GHjaQFx6yaVVat/VJKV7duOju+/E4BN6YeRLr+Lpwv14v+RAyvlYloX+5/bDzMX/wpg7/6Ck2kr6ZQrOfIIvzrWoy5VwmwIoUxil9zlgyrDl/1r+pb84nlBm9E34ze1I0BcRC0//Ud0TfRFEQ+fzzz9PKX5WVhbOOOMM5Ofn0+9gBwnOORZ9tQjHHHNM4DQVFRU454xzsHb1WmdZpV0ZFa/awsUEyRNd4+09ezx1AABgubnuB89MITEk3OGqTXqi87RyGkWt34932szEFJYVyuyFW/fUoj8p/RPOyhyhNrx1W2FIGv31bmFkGlUnN4q4b18Rln61FK/9+z947JHHcfPYmzGw30D069sfHQ/viJyMxujaqSsefuBhlOwvCbRtfjp36Yyf1/1cpYkoCYJoeHDO8eGHHwa+n1x77bUJPRAHjWrItWPdL8y+Bb0kplxbeO/F8eXazJNHIrm2KwrWbUD1WU3axLilJMJKnq3alpaexInLl5Rmu+JtV3atBNtauq0F2SzkvudSaB1SUmxXes298ZQ42+IhhHiGzNfKQMhS6SwLISvk5BlS0uwQC6l8QlAqb4Sg5d8WVGtZicOZFHmreE7bGhxcyLiW2paQpYTMlpy2yjLb38yC5dmvHKojypkEiymRsz5eWrat29vcmOAKxiRZDJB56za7DViOCFoKzneV7sTKPStQHnDit7om1Q5Hwpi/8UN8vGk+bNhgjKHngB645/VJOGv0WTHLyzjDOVecjae/nIYux3dx5NgWk3tyw/IN2Lt7rxM/MysTbY9q60w85vajyG8E15OMaVE63OMDJnvBYj8PYkxAZv41eleg+kwWzF+A+fPmR23LpMmT3LTG9UbntWrVqphur2HDhvnWdXBoktXEI9W2YcO2I/IzBGwVBgC2cGXaArbTZwv9WUm4wQQE0xPTCKf6LwXbMOTabr5CyPxs24Zty/fOC+57W/jCVBrofHXXF9w6uv8+YNa5E02alHBCpSSQXJsgCIIgiLoKibUJgqh1Lr/88oThZWVlGDx4MObMmRM4z3A4jJkzZ+LYY4/F1KlTa6wRlkx8PXnyZMydOzdQXrZtY+HChdi1a5ezbPTo0QnT5OfnY+DAgVi6dGmgdQBAcXExHnvsMXTr1g2vvPJK4HRE1QmFQpgxY4bnwdZYrFmzBn369MGECROwc+fOKq3Ltm0sWLAAF154Ibp3745Zs2YdMp0Qyb6Pn376KW6//XanoygZa9asiSn1b9q0Kf7yl78kTLt161b069cPH3zwQcJ4sfjoo4/Qr18/bNy4MWG8Bx98EK1atUo5/0OFSCSC1157DaeddhqOO+44TJkypUqy88WLF6Nfv35J5dSAvOYHnY3WxLIs3HvvvQnj/O9//8Pw4cNRWFgYON+ZM2dizJgxCeP06tUL559/fuA8CYIgCIIgCIIgCIIgCIIgCIIgCIKou1xwwQVVTnv00UdjyZIlyM/PRzgcxumnn56+ghEEQaQBc4Dd6CtGo2nTplFx9v34bPrW4xihYwzsiyFd+vDbuiXWfvPNNz2fhXCl2O4AZW4MdtWfXUGV558pnHIGZWrztpDx/buKxR6YGROW8CMBKUvv2bMn9u3bl1I6zjlmzJiBadOmVWv9J5xwQtJnIDF3mqcAACAASURBVAHg7bffrtZ6CIIg6jNBnlEmsXb9Zty4cYHidQ1wz4zH4sWL0bhxY0yfPh3hcBjFxcWoqKhAJBJBWVkZioqKIITAjBkzcOqppyInJ6fK6yKIQ5WEY2xUY+TOO+/Ef9/7LzIzM1POe+pfpuLXv/41wmFTYK3XKdtTUeJeQ6rtyFAAV6YCU6qtk8XeDo+ERYlYzKgREUHEjqS0XbXNrpUrvG1vEfU2Cq+AW+5lZiwH3GZsrHz8cm3mW87iLI+VhvviS90R0Nqy0D87W26LEHj99dfxq+N+hcsuvQzffPvNQW0M7/tlMxZMvgvTT+qFW6f+Fd/uK65SPo3zGuOh1x7AC9/OxJ/+ejPymuVJGZeSRTH13hU/SVmYI4vS/RNK5OUIurhlSMDkMmgxFzPy9Wuj1EH3yKK07JO5sm44YnS/VMqVRXn6NwIM1TvYsiiCaOjcf//9+PWvfx0obps2bbB48WKUlZXh448/RsuWLWu4dPWf6l7BHKebZ+IC+SEUCmHp90vRoUOHwPlVhCtwRv8zsXnTZievGpFrJyCmnDoSQYUxZlXf+0OHH6HuTd6+ddYkLyrfyq3bANuY/cP3YvH+qbzt0tgTYPDDmscucxIKyvZ4t9ucbNSoo8pPuu4qt9453gxSnK3DhcCB0gNY8cMKvP/O+5j+93/i7gl3Y8yoqzH8rOEYcOIAHHf08ejUuhPa5LVBi5wW6Ni2IwYPHIzrrroOD9//MJ579jl89+13WP7Dco+HoSrk5ubiH9P+gdWrV9P1gCAID8cddxxuuOGGQHHLysowfPjwGi5RFamGXFsGx4qQRK6tGt/M3/5CVeXabl6mXFt/1hMo6TYhh5ZBczBYThvSnNTJ4pYSVIeUrNhyJNshHoIFHkOqbYSruJxbUoRtiLHNcH/8kBJzm+GmSNvSUm8l3+ZKxs05d8piWZYSd6tt49yYuIqDmZNUgQE2cwTjWp7tCLM9zwNwpy3N9cxhwqxxAIxzgOv9D6c9ro+mlJIrSbduWXMGCCk/1/G0RJozjtKKEizf+T3yS/ITn4t1TKr9S9FmvLbyZawpWO32a0Aei+ycbFx06/m46+Xb0alnR2Q1ykLTlnnockJn3P3SXbh4wsX4/+ydd4BURbq3f1WnZxhmyCAgkhFQRJQFcZAkyYAomLioqNdwTbvqGj7Xa9irru4quCvrmjCwKuoCKwiiggISVHLQFURUouQwwDBM7qrvjwqnToeZ7sno++DY3edUOqG7T7196qlaaWl6H5h9pfb9mgVBp02zk5rZWIl/TekLym0MKjARuj8BmXkvwaSDuZfDWJhLnoBs2dJlGHN1tAfsv0b/Fy4aflHsnaM/d7768quoVQ0aNMApp54SM1s4HEZWVhYOHDiA3Nzc2GVXIHVS6sJXaGvBNtR1bVgKG08Ny7Aj1dYbxwCB4OW66eX46mxpJ5CJJcq2em0GSD9waIXczB5cZ70TK7brnHItbnCyhGVOK6KIrCcZfi1eK4IgCIIgji9IrE0QRJXTrVs3DBw4sMQ0hw4dwvDhwzFw4EC89dZb2LJlS+DGUykl9u/fj08//RT33HMP2rRpg5tuugk7d+6s1LaPGjWqxPUFBQW48MILcdVVV+Hjjz/G/v37A53BrKwszJ07F/fffz/atWuHQYMGYdOmTXb9JZdcgrZt25ZYx+bNm9GrVy9cfvnleP/997Fr167gjFFSYufOnZgxYwZuvvlmtGzZEg8++GDSgyuI8vGb3/wG48ePLzVdcXEx/va3v6F169YYPXo0Jk+ejJ07d8YNIkgpsX37dkydOhW33norWrVqhSFDhmDatGkJC6R/KfTo0QPt27cvMc24cePQq1cv/POf/8TmzZsRDvs3A+bl5WHVqlUYN24cMjMz0blz56gBZobrr7++1B87Dhw4gGHDhmHkyJH48ssvSwwESSmxbNkyjBo1CkOHDsXevXtLLHvAgAH47W9/W2Iawue7777DQw89hI4dO6JLly649957MXPmTGzdujVwDgDqc/ubb77B+PHj0adPH5xzzjkxBeuRZGZm4v777y9zG6+55hqcffbZJaaZO3cuunbtigkTJuDo0dg3KUopsWTJEgwfPhw33XRT1PZFMn78eHBOXQCCIAiCIAiCIAiCIAiCIAiCIAiC+CVQHrH25s2b8fDDD6NOnTr0GyJBEDWejIwM3HTTTVHLj/wwBeGCwyXkjDf6i0W8SkSTFXz6/Y4CbN5TUELdVcemHfvx9ddfBxdKCSOsAiJkYMwfCKvWRUikmLM/mDvQFr6MyowWNAOf47QtcuwrY7FG95WBGA70X5LA6rHHHsOll16K4uJoWUxJ1K5dG0uWLMGNN95YIe1IRHazcuXKCqmLIAjieCSRQeMkQT6+ufnmmxNK93O4GN2TlPEahBB4+OGH7es6deogFAqVqSyCIKJJRKptGDZsGH786Uc0b9486XqWLlmGNq3aYOuWLQhKtSOE2JFSbbeNUpq5jILbEPHPXyGVlFELXPxVWu0ifLlLQTg/6W2qSvb+55vAa38/uNofuxZAsFtYYnQzwjfjPo/1F5ktKF8GPPgibc60EolBy4yYXWfS/65+HQxxJtoIh8OYMmUKMntlos85fTDx9Yk4ml01k3eJoiL8+MlHmD7mKrzWqwdWT3gF7+87iG/zC0vPHIeGTRuiU7eOqJVaywrMmNKagXNfauY5Qm0j+VKSKA+cMXg6hsGNODvwj5coi+I8eAQj/x8QnLoTicGcR/6Rj5Rqu2lhzksZIwZBLiGCqDTWrl2LVq1a4bHHHks4T//+/ZGZmVl5jSKSJjU1FWv+syap66z8vHwMOOtc7N2txt4WiaKY6cosYEzws9v9RipYsRIyJycqTWrX06LaxBhDStu2UdcaMisL4e3bAyLuKCl3CRRv3Rq1jKelIaVFi8Q2yCG74AgKigutJNB+Tcqgeo8BCBeHsXPLTiydtwzvv/E+nn/seTx8+6P4n0tvxeX9r8SQM89DZofe6HbiGTilyak4vWU3DO9/Me64/rf48x//gjdfewtzZs3BquWr8NMPP2Hf3n3IyclBcVFxpUr5BgwYgIOHDuLW226ttDoIgji+eeGFF9CsWbOE0i5cuBDvv/9+JbcoNqV+R1SJXDvGauNkTVaubXrbVq7tT5bkyrWtaNi85v4y1X/UfU9wLazWUm0W0nLtkBUhK1G1I9jm6rXHPHBESLCN4Jp7CHGzLgTuSLSNQDv450GVxhFinpVwh7S4OxQKWWl2SLfRtD3EPGgFuL9t0P1lOwGVljQzTwub9TZzDiY5mAQY8+zv+2bPGum4FTLr9ZC6T63Lha7TPebM6aerckykRE+AxRiYhGoHoI6PZFYKbY6/ZAJbj2zGN/u/Rk5htDejJkm1jxXlYO7WT/HRpg+RU3TMTiBm5OYqDqSiH227tMFD7/4vXlr2D/xt/rN4eNL/ov1p7XRa5zhYaTbHqs9XBeo74cQT7HluzgnlX2bq2BqRPPcnLnMnIPPfP8lNQLZ7z248+P8exNCBQ3HkcNBH1bdvX7zy2isqT6wJyDSrVgW3BQC6ndFNt5uhsLAQ06dPx3XXX4fOnTujVq1aaNKkCZo2bYo6deqgfv36yMzMxL333ZuQ4yVZaqfUVmFTCQgp9HWuEmhDSkghlGxb/6n5b8ykh0ZmLexHrJ0MUQhAAFL4a9Q7Q1emL/7NRIBSCB2/NY9GyC3UOsjAchuAijFTYEDiXdJ1dJwYc3Sy+OLt0iC5NkEQBEEQNQ2604YgiGrhz3/+M3r37l1quoULF2LhwoUAgJSUFDRs2BCMMWRnZyMvL/asqpXJaaedhsGDB2P+/Pklpps8eTImT54MQP3gl5GRgYKCglJnzAqFQnjiiSdw3XXXlZhOSonp06dbCXBaWhrq168PKSUOHz6MwsKy39BCVBx33HEHtmzZgmeffbbUtAUFBZgyZQqmTJkCAGjYsCFatWqFRo0aISUlBQUFBTh48CC2b98eV7D7a4NzjjvvvBP33HNPielWr15tBwpxzlG3bl1IKZGdxI1njDG8+eab6NWrV0CGH4uZM2di5syZaN68Ofr06YNOnTqhUaNGANSkAT/99BOWLFmCHTt2JFR3y5YtMXnyZHiel3B7CZ8NGzZgw4YNeO655wCoc6B+/fpIS0tDYWEhsrKykg7YNW/eHFOnTi3XTeucc7zxxhvo2bMn8vPj36S6a9cu3HbbbbjrrrvQs2dPnHzyyahXrx4KCwuxc+dOrFmzBrt3lzw7p+F3v/sdzj333DK3mSAIgiAIgiAIgiAIgiAIgiAIgiCImkWXLl3QuXNnbNy4sUz558+fjz/84Q948cUXK7hlBEEQFc9vf/dbjB8/HkIIu0wW5yP7u3fQsPvvEiwlMLpXD0hD7NdgAISzDtCjBfUAN2DmssO4Z2RiA60rk/fnr426/yWwaVYDpgcaO2vMa1cuzgAr1Ab8TbcGK7Pe7BemV0qAWZmVaQRz7NoxbNjOIqaGGZoXMQeA16QBtZWBEAIjRozARx99lHTek046CWvWrEHTpk0rrD19+vTBTz/9VGKavXv3QghBE3UQBPGrJJH7T9PS0qqgJURlkej36rvHjpUsdS2F559/HvPmzcO8efNw4oknlqMkgiAMpX5Gx+latGrVCtt/3o6hQ4di0cJFSdV54MABdDn1NLz33rsYedmlQKSUxPR/pJausKBUG5HdUvhSbmlEKrZ75Yq2mdG9KJm2lBBQkhgAEFIivzgf6SkZMdvtNWuGk374PqltLRMpKXFX7V67JtgFdG01LNg99Hu48bxhEszt5TLdbYXq5cf7vI5Ufrmlc53XLHUf3TQyUAeDgEQ6Y7izXh0cEWGsLPDH+0kpsXzZcqxevgKbHn0EQ4YOQcvzz0eLgecio8VJcVqZPPmHDmHbF4ux6dM52Dz3U+Qf9ico4wBW5Jdv0jDPM6JsX+plxE9cy7ys9EsLuqxsm+vX4Fb8FZBN6bxMy718rakjXmOuLAr2NeBKtZn+j9kD58dCIqTakY8RBzoyLuFPUlau3UgQRBzeeecdXHfddUmP/TPjromaRXp6bXyz/huc2vFUZGVlJZTn2LFj6Pubvlj67VKkN6uN2qHaMdMxxuKfJ+Y3hQqIX+a89HLM5bUGDIi9vOdvkBtDwJo7fQbq3fv7pOuXRUUoXLEisIwBSO3ZEyjD+OPtB7bhu6UbcHDXQRzclYVD+w7hyP5sHDucg2PZucg7lofCgkIlvxbJvQ+rG845pr4/FSNGjKjuphAEUcPhnGP27Nno0aNHQtcc119/PYYNG1YtEyqW+H0HxPwpNlgAShRwMxtfiJ8pqging2zaZ8oJttf0tLVklgFM6t+GmVSSYCkQ6LRJDinDMEJtKbmOeQhwxlXkgwlwCQhwMAhAepCMqTRSpWEmLySkZOBKqwvGJIRk8CDBGXQcRYl1BQQ8+1u5hGQmPmP2tfR/EtfXGoGJnLjfLxXGscv1hut94QuqzUTXgJnU2uiSOeeQjiDbF4/7edRE20acrPrZEgjkMZNxS2YmCGOAUJdHEgxMSAjmnz6cM91WFVfyRdoqPsWZBynDAGcQYSXzVseKq8PHVYyKcw4IAQkj/QZyCnOwdt9qNElvirb12qF2qHaNuQegMFyItfvW4Nv936BYFMUUxqtbIzwbczDibNhHDs/cM8EALt0YB8fe7fvw86adgXobN22sJfHm/g0jMTf3ciDiuDM7AVmgffr/gQnIpMS6/6zDt/9ZByEEjuXk4Oefd2D1ylVYtnR54P4bw6j/GoUJr01Aeu1SPucYsP679VGLO57cEQUFBXjl5Vcwbty4El0oR48exYoVK7BixQqMf248Lhx2If4+/u84+eSTS647QRgY0kJpKAjnK2c1M58HgGASSnwtVDxPckgmAHhKvM3UZ456IwtIpj+mdABKmolpGGwk1pznnhZ0Cyl1nAswn29SL4v3eS2dSQj07G46j3pv23iVSeF8LwTeS3Fu0zGf85ETKgTrTRzTNoIgCIIgiJoAibUJgqgWMjMz8dvf/japgXlFRUXYt29fwuk553jqqacwduxYHDp0qCzNjMkzzzyDXr16xQwQxKKwsDAp0fWYMWPwzjvv4LPPPks4T35+foli1kjS09Px1FNPlSokJsrP2LFj4XkennnmmaTyHTp0qELP218qt912G1588cVSB+8YhBA4cuRI6Qlj0KhRI8yePRv9+vXD3r17S02/Z88eTJs2rUx1GU444QR8+umnSc3ETZSMEKJc7y1zHrRq1arcbTnttNMwYcIEXH/99aWmLSwsxJIlS7BkyZIy1dW7d++EJP8EQRAEQRAEQRAEQRAEQRAEQRAEQRw/MMZw+eWX489//nOZy3jppZdw2WWXYfDgwRXYMoIgiLITb7xv27Ztcckll2DGjBmB5YfXv4EGZ9wGxkMocSRw1DBfX4UlS0wXsU7qwb5g+GDpYfx+RDNU5xgxKYEp81ZHL7ciMT0gl/mDJ63Uyg4AdeVUwYG4aoCmEVM54intdDMuEpPOwPTgUZfAYLo4B7osA/V+KWRnZ6Nnz5748ccfk87br18/fP755wiFKnZowNVXX4233nqrxDRCCMyZMwfDhg2r0LoJgiB+KWRkxJaYEscPbdu2xdatW0tNl9jokvh899136NChA7744gv06NGjnKURxK+bskq1DSEvhAWfL8Bjjz+GPz3xp6RknkVFRbjyylG46/d3Ydxfx0XVK6W0QhZTrpGwSMfcLOGKs6XNr8zbeo2E0VEpobZ2qkiTDL7AKq84L36jOQerzu8rKbFn7ZqA6wVw5UDRfyZdrOVmrTtZFIfqovLAJFSI6Mf6z2IdcSWmipaJcZtHHQ2l8vKfGwHOQw3q4+vCInycm4vVBYWQANqFUjC6bm10gcCuuZ9hx9zPIBlDRquWaNKjJxp37YZ6nTqifoeTUeekE+Gl1oq/G8Nh5Ozdg8ObtyDrh43Yt+4/2L16NQ5s/N5KvoLbCRyTEuFyOjKV6ElLsxnzH6FE2Uqe7VnRFOe+eJuBa7kQ19JtDsb1MnA/DVyJGPdjEMyPe7gxD19M5h8ku4T5KWOGJgIC+xLW4dcdwyCIquDHH3/EtddeW6a8NAFc5ZOs7NxQt15dfL3+a3Q9pSuyj2QnlCc7Oxv9ftMPa75fg3q16sdNF082WrB8OY785Rk0fOYvSDn11DK1GwByP5yF/AULo74meN26qD009u+saUMGI3pSTyDnjTdQ5/prwRs3TqoNeTNmQmRnR30DpV88PKlyDM8//gJef/31MuWtyXDOMePDGbjwwguruykEQRwndO/eHTfccAMmTpxYatrc3FyMHDkyKRdMRVJdcm3T5zVFmKoCZbIS5NoMgHR7UdLKtQFAunJt5shndW9cmCmvmFJHC0iACXB4kBB+C5lURTCVS0DFYSSLiLLIsBbUepBM6FiKKsWDBAfXMm0Th4GOwzgzgZlZvPS1pypPXyfpF6ofK2HEyCqBP2EUrJDW+e0eEQJtCSvm5eCQUouvofrRSrCsoxP693g16RXUpNjSmn/hmR/9wZRU2/jBuald7SWtKbdHHwC4x5VjSQexJGd6djEOJpXsXCAMruNVnDGEpQRjHrgRCoNBMgZID/uP7cPeY3vQLKM5WtdtgzqpdeKfmJVMblEu1h34D9YfWIeCcIGOQ5gbIdT/9J7VW8H08YWNYTCmBcqS2f3OtWicM66OO+NYtXBNVP0NmzbTR5PZOIkSL+uWcBV3UUJtIznXsRNzruh7Pkxr7TkH4ONZH+MvTz5d6n44/fTT8fAfH8bIkSOjJh2LmoRMs+mnTVHl7N27F93P7I6NGzcmdgAcZn8yG4sWLsIrr7xS5v5gJCleCvKL853YqYrcqfe8miJPSbeVBF5KAanl/XDSqzej+rySjAEQkIJDchG4H0flCUqqhZDGt69eS+HI9H0iP8KjhNWRn/+R+fX6KMF2jO+GWCJtkmsTBEEQBHG8Q78MEARRbTz77LPIzMyslLIbN26MuXPn4sEHH6zwH0F79OiBJ598skLLdGGMYdKkSWjXrl2llH/yySdj+fLlGDNmTKWUTwRhjOHpp5/GG2+8gbS0tOpuzi+OtLQ0vPvuu6hVK/7NYRVJx44dsWjRIrRp06bS62rTpg0WLVqELl26VHpdRGK0adMGixcvxplnnllhZV533XV4+unSA9HloVu3bpg1a1aVvU8IgiAIgiAIgiAIgiAIgiAIgiAIgqg6/ud//gcjR44s1/0xN954Y5knqSYIgqgI4g/MCg4Ku/OuO6NSFOXsRM7WOTFLLVm0HSdL4KkzPNg+9ZftOliEReuOJldHBbPwPz/j572HY64zA265HThp1/h/7jZzZtMEdVSwr/wBk7CDec1AXDUIOboNJrd1wTG/bW4TooZou4Mzf+F89913aNWqVZmk2nfeeScWL15c4VJtABgyZEhC1xiTJ0+u8LoJgiCOBxIRidWuXbsKWkJUJpU15iUWeXl56N27N/bt21dldRLEL43ySrXdjslj//cYZs+eXab78J8f/zz6ntMXhYWFMYwoTjvN5E1Ovb60RVprvys3MtJslV0iLIVeLmwaW5IUkFIgvySxdjWz//sNKDh6NLCLXLm22lwWo4vPnC2F3ccsmNO4uwJ+8mAp/iBrFlivtFTmtXoe1DjzQBnMCnJipfMAdE9NxcMNGuClJo0wvnEjPN24AU5PTQXXaTgAJiWObf8ZWz+YjpV/egzzxlyD93ufjYltWuOtTh3wbq8emNK/D6YOGoB/DeiLSWf3xGundMQLLZvjn9274YPLR2Dh/z6A9e++g6zvN4BLCc9IrZ0/jzHsKC6OdUiSYuvGbZg1cRa2fb8NHB48LcjmnFupNudcLeceOMxy7i/X8icr5gYD5/7EYFYyxlzNGA9Iotz4hX1tpWVOg6X/4MajYoqi/OKCywiCqHSEEOjfv3+Z85NMt2bTuHFjrP5mNdIz0hPOk3UwC5lnZCIswiWmi/dZXbhmDfaefyGyfn8Pin5IPgZbsHQpDt13f7Au/Vf3xhvA0zNMBD3w/eI1b460QYOiyhNHspF1z/1AKd/Fbpli3wFk//kvUdcy3glNkH7ZpUlvEwDMnz+/TPlqOrM/nY0LLryguptBEMRxxmuvvYYmTZoklHbu3LmYOXNmJbcoPqX2TZw5umIXUEr5MRKYyYniFuP2u93fh+H3t8D8XPYbkyHw/WkmXjLCaVc67U4Wza1I2K7Vv4urvqb658FjnuqDmr4q88A5A/c8cO7B4zoN4/rPLOd2HWcheLqsEAvBA3fyheDxEDjTaWGWpahH/ccRApchv9+sJ6jyuPPIPXAesm3jpi1eSPejQ+CMI8RDYFD9a7Vv9cRUzjYyLTWHBBjngAQ4M7Ek/VxPjMU4UzJofQyMOtpc7HAteZYw9weoMpmWeluxs548C1D7UR8NXabfPns89H7Ye2wPlu1eglW7V2B3zi6EZcnXexXJzqM7MH/rXLz33SSs3bsGReFCHd9hgUnAjMzagzuhmD6OznoOdR5BmnNJ7wupJhjjjGHrhq1R7ajXpJmWaXvgjPn12LLdf0ambu67MFO+qf8r6XqsKEl8mjZtijmfzcaKNStw6aWXxpVqAwgE7fLz8mP+lvHRRx+VSaptyM3NxXXXXYfnn3++zGW4pLIUHYtVsVIhjXZfSfWFnfwQ9lECkEJAyrAS9AMQUqWVUkIIJZC3ExxKph+V3N/cP6MWSXOwlJCbMaiDaGTzThSTmUii/371/2J8sOuVEjJwmO3kjoY4N+X4Uw4El5WFsk6+RBAEQRAEUZGQWJsgiGojLS0NH3/8cYXfaNi/f3+sXbsWg2L82FRRPPjgg7j//vtLT1hGmjZtinnz5qF9+/YVWu6oUaOwatUqdO3atULLJUrnxhtvxNq1a9GvX78qqS8lJQWjRo3Ce++9VyX1VSe9evXC9OnTq+zG886dO2PlypU477zzKq2O8847DytWrMCp5ZgB+5dOWloaGic5I3d5GDlyJFavXo3TTjutwsv+wx/+gAkTJiAlJaXCyx4yZAgWLlxYpfuKIAiCIAiCIAiCIAiCIAiCIAiCIIiqo23btvjggw+wdetWPProo2jevHnSZWzfvh0PPvhgJbSOIAiifEQO2u0/oD9O73Z6VLrD614rsZSE65H+kihijQFjwNvzD5ZafmXy5mfrEKu9UsvZzDpXUsWcPzPgNjAUkzlqMMb8R6ZGRKu8ERWaQbT2MU6DWfSg65jEkF6VRHw5e81n+vTpOOOMM5CdnZ1UPs45Jk6cWGEDSuPVkci1xZIlSyqtDQRBEMc7GRkZ1d0EopzcfffdVVpfUVERxowZU6V1EsSvhiSk2obzzjsPmzdvRosWLZKubuXylWjbsi1++uknVbyRtDhSbbAIqbaUEUITR+wiHZG0MGncPwYJqftjShKjlTEoFsUoKM5Pehuqgp+XLnF0PxGeF6YHQEdM5mR8XJF5IuXcnEmr55IsWLaMkce89v98QbZEhIBbBtMaUTNnviRb/Zl+Oaz4qLkXQquQp4Xbqg4j33bzeQA8nS8kgeLsHORs34bDG79H1vp1OPz9BuRs3YLCQ1ngQljtDkNkG1Q57h8HkCfKL7yRUuLNZ97G7y+5F/eMvBeH9x/WQjGuZWIePHiObEptGWeOkApBqbY/SZgSfQXiGWDOPjXruIpLOPI2ZuMZsPlseCPOh0GkOCqwLiLP8RyHIIjjgauuugp79uwpc/7x48dXYGuIWJR3soEWLVpg2aplqJWW+AQme3btwaxZs8peqRDIfX8a9g4ajP1XXYPcGTMhjuaUmCW8bz+OPPVn7B99NWRe9EQl3oknou7tt5VYRr377o0ZMM///HMc/N3dMcsFgt814d27ceCaaxDefyAqXf2HHwIrw9jqjRs3YsuWLUnnUlW7AQAAIABJREFUq8k0atwIi75YhIGDBlZ3UwiCOA7hnOOjjz5K+DvummuuQX5+9fWzmdMHiktpcu0SsseTa8OIZJ1iAmUmKNc2feiAXDsgfvYnUzKTJqk0HNzjvkRbS449I6JmDFxyK4NW+mdfsM0Y0/1TI83mVmLty7KNRNt/rtIoabGnhdychWCmr1J1+zJsK47mTL32PHBPS78jRd8sZNPbyapM/xgcTJq+Muxv94zBL4srOa/qG+uYgJWQc3AdK2Jcy6EZV7EooWS/nHHobrUWYRthuT5+zoRWElBBCgk1IZbTL+f6OHqm7871n78lOr0Hpo+ZmWyLM47DhYfx7YH/YMG2eVi7dzV2Ht2BwnBhCSdx8oRFMXYc/RlLdnyB9757G7M3f4QtRzYBkFb47XF1fqh96B4nff5wI8BW6xh3jh3X22bSmviHZwTvHvJycqPaVadRCy1PN/dveMF9ZvapfT/4knl1Whi5vBPLsrd4lP6Ztm/fPlxw3oUY2G8g3nj9DeTl5UVNPObGVswbf//+/Qnt9/r16+P888/HnXfeiUcffRSPPPIIbrvtNgwaNKhER9Ddd9+N2bNnJ1RHSXDuKRk2JIQUAISSUUstlpYSEsJulxBqokIj1AaMZFv6MUobdVX/BCTAJCSTAHcmTjTxWSl1uaoNRnwd8y/iHwBrUpdOzUIIu43MSL3LIdiOfF0WwTbJtQmCIAiCqG5IrE0QRLXSqFEjLFiwALfffnu5yzrhhBPw8ssvY8GCBWjVqlUFtC4+jDGMGzcOb775JurVq1cpdbRv3x4rVqzAxRdfXO6y2rVrh2nTpmHy5MmoX79+BbSOKAunnHIKFi1ahA8++AA9e/aslDq6dOmCsWPHYseOHZgyZUqlCuZrEsOGDcOSJUsqRXocixNOOAFz5szB66+/jqZNm1ZYuc2aNcPEiRMxZ86cCi33l0iTJk2wbds2TJgwAWeddVal1dOxY0dMnz4d06dPr1Q59S233IKlS5eiW7duFVJeeno6xo4dizlz5qBhw4YVUiZBEARBEARBEARBEARBEARBEARBEDWXVq1a4YknnsD27dsxdepUnHvuuUnl37RpU+U0jCAIogJhjOGuO++KWp63aykKDqxLtrSAzCK2EInFTOs/Z/hifQ5+3FU9g6Y37TqMz9f+HHswpIQdLOwPXFaKrWhBmBqECZ3KPtoBynbIc1TOklRSzPk/EENMFRi/5+7fOOWZNsr4aY43HnnkEVxxxRUoLi5OKl96ejpWrFiBG264oZJa5tOrV69S02zbtq3S20EQBFHTKCxMTOhQkhSAOD7IzMxEmzZtqrTOtWvXVml9BPFLIEoSEklpfYgSsp544onYtm0bBg8dnHS7Dh48iDO6noGpU6YqibZVrxipil95lLBEKhmLhITUnhQpzHZKQAthlIBaQkr1Skgoi7SzYVICx4qOJd3+qmDbF1/E2f3MkdUE/FyI7MG63URXLi2k0XXp/MyIoqJqiiqLx1hvxF/uMldebV8zaG2UEWYbnZWbh/nSa2iJNoCQfvRsGqbyG8G21XZFlufn8yLa5e4Tt92npabE3PNl5af1m3B15rX4f6MfABPcEYkp2ZTHg4IxJdPyJWTMiM+YllRxo99yRFLaDMW5uzXQcQ1fKmUOpF1i3U8scByBEuIVcWRDJNUmiMrl3//+N6ZOnVrm/JmZmWjXrl0FtoioLNq3b4cvl32J1NTUhPNM/tfkCqm74IsvkPW7O7Hr9G7YN+JSHPrfh3H0Hy8g5823cPTV13D4scexb+Rl2N3zLBx9+RUgHI4uxPPQ6Pm/g9WpU2Jdqd26ou4dsR0KeR99hL3nX4i8jz+BLCqKWi8OHcLRVyZg7+ChKNrwfdT69EtHIv3yyxPb6AhmzpxZpnw1kWbNm+He++/Fzj07kdk7s/QM9FVOEEQczj77bFxzzTUJpT127BiuuOKKSm5R6ZRLrg0kLdc2y03fKqoIpx8VV65tlzl9OBZZHwvKtfUjt4JhrvvJ3J9sCXAmdGKO6JhrGTK3Mm2P+31VDu5Itl1Jtu6r6vrUxFFKoKxk11wLux2RNjPLfUkyl8zm87RIW/WPfTG2EYSbdjMYebORKbsybgbOQsEjIpkWkntKysz0fQEMYFL3oZVHW09EpoMMYJBC+kJm3fe25epYllFtc87URGPMqdu5d0BJoY0I2j8Wpu9v9ovnhXRb9b5l/j4UUmLvsT34et9azN0yB4u2f46v963BlsObcCBvP/KLY09KEklhuBAH8w5g06EfsWLXMnz004d4Z/2bmLtlNjZmfY+84nwnBuHEJuw+NtuijqFztvjyc30OqW30/GPOVTrGzXlsziuG4sLo60qPS33MeeBYM+60jZtokD8Zmb+vYe/tiH1PR2IsW7YMd9x2B7p26Yr58+aXPBm6BA5lHSqxvBEjRmD27NnYt28fZs+ejb///e94/PHH8cQTT+Cll17CvHnzsGfPHjzxxBNISYkdo7r55puRk1PyZDilwRlX6msdYPUnB3DirFpUHZZhJcc2y6SEcCY4FBBKjA1pyzOibCPOlkLYZaoa6QQbIyZeDH7sWdwYcSz5trmfR4WB/bg40/VZLTgLlhGrrlh1lrSsNEiuTRAEQRBEdRIqPQlBEDWF+vXro3PnznHXN2/evNx1tGjRIm4dDRo0KHf5sUhLS8NLL72Ea665Bg899BAWL16cVP42bdrgrrvuwi233II6MX6AOvnkk9GkSZOYeU888cQytdlw/fXXY9iwYXjuuecwceJE7N27N+G8rVu3xrnnnluiBLxx48aYOXMmZsyYgT/+8Y9Yty65wT9du3bFvffeizFjxkQFEjzPK/F8atSoUcL1dOrUKe7NweXdx4bSzv+0tLQKqadNmzY4fPhw3HXlhTGGkSNHYsSIEVi5ciXeeecdfPjhh2UeWMI5R8+ePXHhhRfi0ksvRbdu3ZKe7bmkbW7btm2Z2lUSHTt2xNGjR2Oua9GiRZnLPfPMM7F27Vq8/fbb+Mc//oFvvvkm4bz16tVD3759MXDgwITzMMZw0003YfTo0Xj99dcxYcIEbNiwoSxNR5cuXXDrrbfi5ptvRnp6epnK+DWSkZGBW265Bbfccgt+/PFHzJgxA7Nnz8ZXX32V8ICFePTr1w+33347rrzySoRCVXPJ3KNHD6xZswbvvfcennvuuTLdFN+gQQPccMMNuP/++8v1fiIIgiAIgiAIgiAIgiAIgiAIgiAI4vilYcOG6NGjBw4ePIhvv/02oTyVOdEwQRBEssTzJjMwjL56NB588EEcPHgwsO7wutfQ7Ny/o+TRwZFGJFOTEZExbTVzdV0x8kupUzBISLzyyX789eb49wFWFv+Y+TWEjNR9aaS/F/0Bq84AS3CYUcqOXjtaRIVI+ZYvNuN64B9zBjUHU/sEXkmA8aC0KiC1ihygGUdkFVhWFhFGNQq6hRAYPnw4Zs+enXTeli1bYu3atXHvi61oLrvsMsyYMaPENMXFxVi9ejV69OhRJW0iCIKoCeTm5iaULtb4BuL448UXX8Tw4cOrrL6DBw9CCAHOY1znEQQRRamyjnJItW0RnOHTOZ/iyT89iccffzwpQUhxcTGuvfpafPXFV3juH88ZmzYYY6ocI3cxnS0GJdWGhAz0m5ToSAjhKLjV/4X0BdoQUstifFW3ZBLHinLQqHbNigFKIbD9qy9sLzzqUEUsMP4ZIw2SRs7lyrPh95LNJFIMMtDndNO4zyOrNqWyqJPEXRvstgq9juu1wnkehlTeKumWo9onbC3u/33ZD9NlSWYkOaYuQDh5YkU04p2t9ThHfc5xRIg4KcrGf1Z8i8Hth+K033TBH8b9AR1POdmXUkELzKAlYkYWxXwhlFrii9aMMM3oyW18Au7+N6I2P19UTIH5+9JgxG5W+Mai8yU7To8giPJx0003lTnvGWecga+++qoCW0NUNqec2hnzFs/D4H6DURRDLB3JJ598gvz8/AobT47iYhSuXo3C1auTy8cYGo59BrUSkTgDqP/A/SjetAl5cz6NbsLmLTh46+1gGRlIPa0LeJMmkIVFEDt+RtEPPwJxvqfT+vVFw2fHuWbLpJg+fXqZ8tUEMjIycOqpp+L8C8/HTTffhJNOOik60S9ogk6CIKqWt956C5988gmysrJKTfvxxx9jzpw5uOCCC6qgZfGx8YV4lPaZGO+ncZgecbzpsPx1UUXoBaZtJm10W00PTUVGjCDYiGMZ42BSQjAOxqSeQIsBUoAzT8c/AC61YFbHTgAPYBJCCnC7C1QZKl6iagR3YidSp2QqHqOWCzDuqW1gKo4hJYPHjKRawnHc2rIhoSeEklpgjYj+pRZU6+eB3+iZ2XlWZ636yLbfyrU4G/5v9IyBS2bLhWRg3I8lcBlULbthicBkU1rErTTPRsLty7ilYGqfCQFAwmMMAhxCCnjMQ1iGVWv1bRcSUkmNpT72gsHzPECE9XH2/JPHDeoIdc6EIZBTmIPswmxskyr6IaQAYwypLAUhLwSPh3SsR6A4XISCcCHyi/NRLIr0EdRCYR0v4MxT54xzxvoTfEsdnwhGg8xxsjEHPfEX00EaE8tgEuAehxRalg6m7ouAEqZDMjRuFu1x4jwFnGtlt763w8RROLTQHEay7sRK7HvIvV8jOlYy5rox6H9uf7WJQiL7SDZ27NiBb//zLebPnY8dO3YE2rPj5x0YdsEw/OPFf+DWW2+NjpXouuL9TtazZ0+8+uqrOPPMM2Oud6lbty4eeeQR9O7dG8OHD0dBQUFg/a5duzBhwgTcd999pZYVD3UWCKijrs4HAQnGBJjk+v0PJ0CohNocAJgA4KlzSUp4zMRiBSA5wIV+h0rAY9ahrYqRkEZ8HuNj1LwvErpkZcFH93NUfQbAjy3DiZ06cWjIiNf+5vrlOtFQf7VEgq2M2jaCIAiCIIiqhskaNs3HqlWrcNZZZwWWhWqfgA7/vbGaWkTURH58vSVEUbCDtWHDBpxyyinV1CKiIvn6668xefJkLFiwAOvWrYvqTNerVw8nn3wyevfujcsuuwwDBgxQwZNqJhwOY+XKlVi6dCk2btyIPXv2IDc3F5xz1KtXD82aNUO7du1wyimnoHv37kkLp6WUWLx4MaZNm4ZFixbh+++/jxLHNm7cGJ06dUK/fv1w+eWX46yzzqLO5nGAlBJbt27F8uXL8e2332LTpk3YtWsXDh06hJycHBQXF8PzPNSuXRsNGzZEq1atcPrpp6NXr17IzMxEvXr1qnsTaiSbNm3CokWLsG7dOuzYsQPZ2dkQQiAjIwNNmjRB69at0blzZ3Tr1g2dOnUq943HUkqsW7cOn332GZYuXYr169dj69atyM/PD6RLS0tDmzZtcNppp+Gcc87B+eefj9NOO+24fq82b9487sQC1fH9nJ+fj1WrVmHNmjX49ttv8cMPP2Dbtm3Yu3dv1PEA1KDy9u3bo1u3bujTpw/OP/98tGzZskrbHIt169bh448/xldffYX169dj+/btKC4uDqRp0qQJOnXqhJ49e2Lo0KEYMmRIxd0YUg6GDx+Ojz/+OOa6SZMmYcyYMVXcIoIgCIIgCIIgCIIgCIIgCIIgCIL4ZSOEwBtvvIGHHnoIBw4cSDr/HXfcgRdffLESWkYQBBHEHcwVc52GBZYFB2098tAjePrppwN5GU9F+2u/hhclCYulk3L0VNJPIyH0iDl/vbTplR7LrpdGWxUGZxJznuiE9s1rlbjtFcnm3Ucw8P+9j+KwQFHWVuz/7M+B9XUb1MVby//pD7hknn7k8LgHj/l/nHGEeMguD/GQXW7yeoyDc08P2OT2D2aYJlOPzJF4R0q6zaBef0Cwe2RZYDBepNjKpHBeKMohuHLbUZUcPnwYPXv2xKZNm5LOe+6552L+/PlVKtnMz89Henp6qeLAu+++G+PHj6+iVhEEQVQ/O3fuTOhe03A4THLkXwgXXXQRPvnkkyqrb8WKFVHj6wiCiKaypdpWX22kIwDmz/8cl1xyScyxCaXR/TfdMX/RfNSqVQtgWsICQNo+pqpVSOFLnMw2SrVcCYGUECZshNrCiLTVMikFBASEDGvpkHrs0rhmjV3ZsWI53h1+oRX+mNGBDNB9TLXMA4Onl4f0uhBTj55e5jHppFOPXEtkTLme0QpFCKU4fOmQkXUbgZQvUZImMmDlWdCvnagBYF8r4VcYJrrAIACETT6p0gub10QZ/OfCKdeNTsBpi2mgX3e08qyk03xFfiH+mZ1TQoryk5qaigEX9Mfdf7wbJ7Vq4Uu1wbVc29OiKL1MS8I8K5NSr41SzOPc6dP7cQkG2FiFEWYx+xyIGXuAH2+IKYqK+BBJViSULDXp/UkQ1UWtWrWixk0nwpVXXonJkydT/6sUIq+dYsfkETdNQLqmrXHutYqRKLp5bX4jsbQTgviThSz9aimGDR2GcDhc6jZMmTIFo0aNSngbC1euxL5LLy+13ERh6elo9NxfUfuii+K3Ica3rywuxuGHHsGx9/6VWD0lrEu/8go0fOZpsNTUhMqKZNOmTejUqVNSk8VUFZxzpNZKRe202qhXrx4aNmqI9h3a49Qup6Jnz57IPCcTDRo0AOBfz0XurZi/L0RIQ5Nul54IhCCIXwdffvkl+vXrl1DaevXqYf/+/Ugt4TO5qj5vKzNGYqTY8daZ4qOK0NcO/vd/xPWDRsVHzARjkdcMSnYtdK9YCP+3fH+ZsGnNMiO5VjERqW8N0Oml6bn7k5qZdb5o229TYPIz234nkmNWMvs/vVoLxaFiCWp/+H1VSH/aKG7y6t/dzWWXmTyb60fJzPeSkgSb5XYybT2ZuFnvC5nN5ZrqZwuo/ark0Cq3ENKX9NrJxqWSYOuJ3NTxcuXCat8KKRCWwo9JQUAIAYEwhNDrIGxsS8iwyuOkERAIi7COiwkIEwuTKg0ACAhIoVXJ+hgJHVeTUtpYG6QRKLuTlKhtcqNwPv5xY1pgrc49LStnzj0PUscfnGWMMXDJA7EKf+JzM8k5x7TXpmPi2H8Gar73mSdx3X9fGLynQz/34yPqfg3u3K9hjmUwVqL6Q+69GuZ5rFiJCAv8+9/v47577sOB/dH3G874cAaGXzQ8sIvMWbto4SIMGjQoKs/LL7+MW2+9NcY+LplXX30Vt912W9TyTp064fvvvy/ztdjcLXOwO2cXPO7p/anvleEePGbuk+EI8RR9X0wIIebB8zx48ODp+2c8c78MODxPxbMY84XorvDcTCznRJ2UmN1K8Z3zyZwjgXtj7NHzFzjXt4FYFmA/a62YHwCT+jx29oV7TRx5rVxaDKwsMTG6fiYIgiAIoip5fMKFCFV3IwiCICI588wz7cxTUkpkZ2cjPz8foVAIGRkZNUIYGgvP85CZmYnMzMRmmE0WxhgGDBiAAQMGAFADIo8cOYLCwkKkpKSgbt26SElJqZS6icqFMYZ27dqhXbt2GD16dHU35xdDhw4d0KFDhyqrjzGG008/HaeffrpdJqVEbm4ucnNzIaVERkYG0tPTKQBUyaSlpaFv377o27dv1Lr8/Hzk5uaiqKgIoVAIdevWLfHHquqka9eu6Nq1q30thMDRo0ftd2JNbjtBEARBEARBEARBEARBEARBEARBEFVHTk4OLr74YixcuLDMZTRuHCmiJQiCqBkwsKhhjbfdcRvGjRsXkGxIUYgj372NRj3uiVlK7JHAweUMRpPlLrcjXOOUwyCExLPTd+OlO9omvmHl5OkpK1EctqPjotZLKbXc2pVNKekYt8MlmZ/GDrg14hnm/5mBlnAUVK4Y2x0wah4jmsScMlQD/ZexjnEk5ZVe1BTWrVuHc845B0ePHk067z333IO//e1vldCqkklLS0OjRo1w8ODBEtMtWLCgilpEEARRMzh27FhC6Ujq9sth1qxZ6NmzJ9auXVsl9Z166qlVUg9BHM9UlVQ7kkGDB2LT5k04u9fZ2LFjRymVBFm7Zi3at26Pzxd/jk6ndArUY3qkaruMusiVQRnhk7QCI6bTSykAzpXsRQtcrHxZSytFOIy84lykp2Qk1ebK5Kc5swOHSQBWoG0EPy5ur1y7jbTcKCh34THyeFB7hBt5kPRzuN1NFpHXfcUgrXDbxBA4fKm1WWfSc2YEXEqqrdbrfKbtTnoJacXgrkCbISjX9vvogGTRcQrtIYs6g4PyVFVG77Ra+Dw3H9uKi1FZFBYWYu6H8zBv1nycd8lQPPPK0+A8pKXa3EqhIiXaJk7BWHBSLzdm4Yui/P+b88EVRcWLPURJtWOsi/eaIIjKoVOnTli3bl1CaTnnuOWWW3DLLbege/fuldwyomJwPmyN3RFA5jmZeH/Gv3H5iCusGDMeb775Zoli7UhSzzoLTT+ahWNvv43cT2ZD5pR9Qom0QYPQ4E+PI9SmTdJ5WSiEhmOfRtqAATjy5J9Q/PPOpMvwTjwRDf74CGpffHHSeV0mTZpUZZJXzjlCoRBqp9dGRp0MNGjQAI0aN0LTZifgpJNOQus2rdG2XVt06twJrVq3hudx55tdP+Pm+jbWpJ0EQRAVT9++fTFq1ChMnTq11LTZ2dkYPXo0pk2bVgUtKxkrAo5HxERC0QUgbqyEwS870pNh+seRv667L0zbIh8BI3DWImkmIaV6xRiDkBKMMzN/ByQAzozoWvfStOTYyK+VlFro37MFOLh2XEtIIVSjmHr0BctaIi2NlFoCzFPxFAhAMnDuC6WNvNqIwhlnfqfd7J9AgEGtZ9zvWarf6nXNTt/VJLfffszPw5m/DCbGESxRf3d6kFJqAbdaJ4SE53ErGDfyX+m00x5avU+FFEoELCWkjqUILfNW5SvRt9THmINBgINJX+gNqerwmJpkTJUvAKanQTOBFf0omcorGAOTAtr/DSZ15EwygEtACl2flohrATeYLyKWkDofwFwZeuT7xJEV20No733QcSVm1vmibDBphcquAF2dL/49GZwxQMc9WrWPnrC1IPswGDw9ibkvbGZGoM08NaG6KdG5vwPOhOfmXIicAF29cWLHSrjnYfTo0Tj77LPRv29/7Nu7L9C222+9HQM3DkRGnQx7bpR2IZaenl5ygjjcfPPNeOGFF6L6gz/88AN++OEHdO7cuUzlFgsV8xJCgnuAfbOqEwNK084hZFjvOxOPhX5/qFgsEwLc4zp+qz+7OOznhMfUSaz2sYrXMudYuJE9P/Dpfw4icHzM+15/Zmn83LEPQuBzWr8H7Gcw/PuIIBH3M92vSwbqiXydCLY+giAIgiCIKoLE2gRB1GgYY6hfvz7q169f3U2pcXDO0bBhw+puBkEQJcAYQ0ZGBjIyas6Nh7920tLSauwEDaXBOafvRIIgCIIgCIIgCIIgCIIgCIIgCIIgAuTl5eGSSy4pl1QbILE2QRA1j3jj8RgYWrZsicsuuwz//ve/A+sOr5+Iht3vAuNeKaU7w3mNrUvqwb5W5hFv5DBzHv1WfrY2G8s35uDsznVK37hysuz7PfhkxVZnZGtsYac/sFbLqax0wt+zZsCuP9gTcLfRFWmbgZlgweFyakCpM1jT7L9YgosEBlomTNV4PyqMKVOm4JprrgkI4RPB8zy8+eabGDNmTCW1rHS6detWqjj7xx9/rKLWEARB1Axyc3OruwlEFcM5x5o1azBr1iw89dRTWLVqVdLf64nSsGFD1KlT+deVBHE8U9VSbRZYztCsWTNs2rIJIy4ZgTmz55RSWZDDhw6jV/deeHXiq7hi9BW6YAnJJIxHUkotbvJ12laobYQkHjg495SYmHtgEhA2rbBlGPF2mEkUhAtqlFh748ezENlRdDQyAamUO+UVzKN0usZ2qa+eDqS1j9JKaiDh1KPWREq5XaLne2KOjMoXbPvPGTwmEZZmO6QWfDOEIW3bjSBMgOl8MlC+G6WIUPDo2v1ts+tZjNM8YMvynz7UuD4e2H8IR0oRmZYXKSU+nfkZPp35GVq1bYXuvbqj/6C+GHzBENRvUB8cXiB+oQRS/tnAjTwqIobhp3DlQ0FRlDmv7OYbM5YjDQvsl4j4BUm1CaLquPjiixMWa993330YO3ZsJbfo14c/AWXMlZXGoKGDMOlfb2PM6GtLvNb77LPPsH37drRu3TrhslPPPAOpZ/4VDf7yZxR8tQT5ixahYNlyFG3cCJQyuYTXogVqDx6EjKuvQsrppydcZzxqX3Qh0s4bgrxZHyP33/9GwdJlkCW1gTGk9uyBjCuvRPpll4KVc2xsOBzGG2+8Ueb8jDGEQiHUql0LtdNro279umjQsAFOaHYCmjY/AS1bt0Sbtm3Q/uR2aNOuLdJS08C5kkR63HyX+9/xRkzJmf+bAmJ8Z0tW9tMv1gQaBEEQpfHuu+/i008/xZEjR0pN+8EHH2DBggUYOHBgYoUn+oFWhs+uSpdrQ8YUpbrXD1G/tJv+dwy5tjuhhp0QiRmbrQTn/uRRUW3U6VzRLGdCt4MreTPMb9tKkguuJNFKti1179H0pRmYljrDTGImGTzm6RiN6uMDqv2SSxubsO1iQfms6uub/SX939ydbeEy+P1ndczm+0sCkjEtdvajJErs7E9AZX+ul2YiMG4F0VJKcI8rcTXMT/5m30r73Mh4IZiVa6uYldlPDB608FzXBQhIJlSvXaqJxNT+B8K6OI8xCDA/cCIBiTC4sj1bqTbjDEwwhFlYS7zV1gq7J835o46HZMIYjpWIm2sZN6AnqQMk4zDSdr258CLeA/bal5m4EPMncuPqfLD3SkimxedcX5+oScLAYCcOA2dqQjfmp2VawN26Q/Q1bM7h/c7kY9zGRJSsnEOruwGYCcnMeWKPvnsK+v9nfr6oGIhdpBa2a9cOL7z4AkZdEZzAZvfu3Zj4xkTcefed9n1s8LzY9+WUVaTMOcd1112HBx54IGrd0qVLyyzWLgwXQEDCUzZpfV4Awoj3hQS4krILKcDNvUPSj8kyrt9CzkfhAAAgAElEQVSMQtr3moSAlAySMXB4tjx9dkZ8lJrPC/U5IAMHRL91/dPQxoPt54VZp4+B0NJuKaU9/2yF3D//3fJg8zpCbS3YNuddJCTXJgiCIAjieOO4EGsX5+3H4fX/rO5mEDUIUUQ3IRIEQRAEQRAEQRAEQRAEQRAEQRAEQRAEQRAE8eulsLAQV1xxRamiy9JITU1F7969K6hVBEEQZSe+sCN6hO9dd98VJdYuzt2Ho5s+RL2OlwZKjT3SNqJ4RCaRTmo7OlcP0NXmLivgVgPW/vjODnz0f52REqq8QWHFYYGHJi51tF1A5L4B9OA0paOwgykZ04NrGYfHuJJZMD+VSaMGfDJwPaCWO0PjbFnOMzNu2U/E7MC4yIHBdhCwU5YdsOkMqnYHZQakF25xMQZsJ0UVjt178MEH8cwzzySdLyMjA1988QW6d+9eCa1KnIsvvrjU6428vDxs27YNbdq0qaJWEQRBVC+JiLVpoPgvk4svvhgXX3wxCgsLMXfuXAgh8NVXX2Hjxo1Yvnw5du/eXe46brvttgpoKUH8cqlKqbbrm4kSnnCGDz/6EGP/MhaPPvpo6e1yKC4uxo3X3Ygvv/gS4194Tkta3Pp9GZUSYyvhSwpLQYh78LyQFWkDUgtRTD82KJWyYmYG5BXnoWHCraxc9n77Hxzestn2bt1eLhD7MMXoGsL4snz8tTxGHt2Lh5FOMRldL4fj6XKWM7vUTe/vcVOfgHVCwYq3pBJB+ZEPpqU+2ldlBDmIjI8wmGkchHNeQJcfS7Jtlvkt9QuPjrAwhAA82bgB7jtwCIVJnMfl4eetP+PnrT/jw6kfAgDq1quL2V/ORtu2baw4yo88cEcG5ZwvjPuvmROxiJjoq9S4g0npZKDrOIKoPn7/+99j3LhxKC5FdgwA48aNwxdffIEFCxYgrZyyYcIlie+CeEkjvzLjCTpdsaaUuOiSi/DK6y/jtptvj3ttFQ6H8fLLL+Mvf/lL4u009dWqhbRBA5E2aKBqVmEhirdsRXjnDoisLIjcPCXbzMiA16wpQh06wDvxRKCCvxdYSgrSLxuJ9MtGQubno2jdehRv2YLwgYOQ+flgoRC8hg0RatcWKaefDl6vXoXV/cEHH2Dnzp1OY5QUMaVWCtJq10J6vXTUqV8XDRrXR5PmjXHCiU3RovWJaNmuJdp0aI309AyEeAghFkLIC8FjHjzmgetHj3vq9wfGwZkXceER/I6OuW/c6+1S9rv/+wKC3/OIfoxVcVK/KdClAUH86giFQpg2bRqGDBmSUPrLL78c+/btQyhUisYrkc+TcnbLkpZrJ/Bzur/Kl2ubuiLXuVVIf2VcuTbgx3qsNtpajQEmpe5k+31eI3VmTEJIv27GlDBbSAEjsbaCWWa+Mxikjql4Vl8rtezZRIDU7+aSSwghwbWQW+o/7k5mbaS1dv/ajQWgBcxSKkGzs42+SNz5/V1LmwEoMTP3oxlmuzmLiFpETIoNZkTOsHJgBiV6lpBgXLVRSr+vLCHBJNNCaOg4C4MMS7UsIipiv4GZBKSuSwpwxhHWwl8GBk8yCO5BiLAvopbKbw4BhFkYHJ5ttzB1SyUttpvEVPukFDruwlQBYGAQuikCQqr9IyAB5h7bqAiJE51xYjDM3bPmGEsbfzACY3vvhdnfUkuwuYphQKq4IQcDGFeyccngcQ8ntW4B7nGIsL992YeylUBbXz/Z+zWM7FhfW7mTkpij7i43Z5Julr8N7jlm3gdOWrWPGUaMHIG27dpi65at7hmFSe9Mwp133xl1bVa7dm3EojwTkvbv3z/m8g0bNpS5zPxwAcykhoCEdN6zUs92Z5bZmJsU4JJDMh2zFSq/ZEyJ9iXgMU+fp1xLtT39eaECfQLQnxWA+VwxIUxmQrlmtRPbLLmLFTyXI++xUp8jwXyRwm7zYWI/g6W/HyIKd1rOnFUk1yYIgiAIouZyXIi1AWDv4vuquwkEQRAEQRAEQRAEQRAEQRAEQRAEQRAEQRAEQRAEUe0UFxfj6quvxieffFKuchhjePfdd9GrV68KahlBEETF4WurWdTgsczemfhNj99gzeo1geWH170aIdY2xBsB7C+3A3WlO4LNHfbLnD8ZKJEB+Gl3Pp6buQsPXH5SEluZHH+d9jU27jjstMMXSUXC9EBazvRATj34UmX1B1yqwZiOqMoOxrWji+3gV38YprTlq+LMY6RjRDrl2UWxB42XNkg84L84PgbdCSFwwQUXYO7cuUnnbd26NdauXYtGjRpVQsuS49prr8W9995barq3334bjz76aBW0iCAIovrJy8srNQ0NEv9lk5qaiosuugiAkm0bli9fjptuugnr168vU7n169fHY489VhFNJIhfJNUh1fazsZjpHnjwAWSek4nhw4YjPz+/lAYEmfjaRKxctgJzF85FWkaalf1YkZNUfarUUApSWYqVnkgt0g5KqhiYzsuY6kcbaQkDgxQSAgJ5xXmoHYotvqlKFk+dGuhTx/Z6scBr88ztsUsoGY3pl5rl5tHtMbNACb6kK5ApIq1Z7IuyEZhcygMQ1pEL93gE5docHpPKNwUl1PaV0Frko5sitMdGxGiYHx+RdttcubZ0/iK3Jl5ExFCfczzeqD7+L+tIlcm1XY5mH8WlQy/F1z+tVeIobuIWPCAO444sCkDU60ipthVFWa8Zi5ZuOseTuecE3LMtPnTNRxAVS9OmTfG3v/0Nd911V0Lply1bhpNOOgk///wz0tPTK7l1RHmJEn3KqCcYdfUoHMvNxb13xo9Hvvrqq3jkkUeQkZFRvvakpiKlcyekdO5UrnLK1Ya0NKT27IHUnj2CyyspBr5i63Lc+NT1aNa6OU5s1wzpdTOswDHEPXAWspNzetxDiIe0LFs9MmdiTf+nFBa4FlMrEfxOjdwceynG/NcI5olJvN8XCIIgKoHBgwdjxIgRmDlzZqlpDx8+jGuvvRb/+te/yldpBXXHEpJrA8Gf0OM9jyzbjY9ECLYj5doRGa3kWUgRSO+2137PWNmxkT1LJZ6GkWUrsbJyXvu/5QsZBmMc/lRjTru1UBtM2D66+r0cAJOBmItkqj7lyNUKW0dKDUfO624319+N7mUO40ps7fZN/UmedP06ndnDvthZtc1MPAUJ+1wyafvERnbLzStzTCTTcSIt97bOb90flkoILZkEU7tUpRcSzDNxKH0PATNicQ9SCt08CS4ZBOOQEOo5lExagIEjDDCuRMVgYNxDWCi5thRGoM39tkmzPXovGAEwGKQuhzGACffc0fvEyMulmYrOj5T48TNfOG7Os8DEXfbcZeYyx8YOuEln06tjypkSbXPGIAXUBOfmvAKzcQ4Ohlq1aqFFmxbYsXmHPTcP7j8IzrVYG8zKstV9Hs4k6Vq0rYTdzE5JZv6M8D1w/jDY3CbkEev+G3XucgwdMhSvvfZaYPnaNWuReyw3cO3NwNCwYezp+44dOxZzeSJ07Ngx5vLyTGiaV5Sn46RQsVXzT8u2BQSY4OBcv5YCjDMbpwUzUm7AP6vUPw5mY4C6+MDnqDTvKf3afnw6nyv23hs462McIBlxDcyd9qis7nR+geAW7KbYkzz6czfwGRxRF8m1CYIgCII4Xoh9JzVBEARBEARBEARBEARBEARBEARBEARBEARBEARBEDUOIQRuvPFGTJs2rdxlvfLKK7jiiisqoFUEQRCVTXDQK2Msplwlf+8a5O9dW2L+4Ig1OKPYdCrG3BUx8AcnqqxGHM3x+qf7sXTD0dI3pwws+W4PXpy1ztalRuBFSKsNWr5mBlv6Emw1cJObYZZ2mRFfmMGgRsTNnNF1zB/YC1+ewdz1diSqP3jabxOiBsrJyDSaQLqq93lVCFlZWejQoUOZpNqDBw/Gli1baoRUGwCaNGmCOnXqlJpu9uzZVdAagiCImkFubm6paWiA+K+Ts88+G+vWrcOyZctw1VVXoUWLFgnn5Zxj8eLFSE1NrcQWEsTxS2VKtY0MJbKoyOVmWaBMBvTr3w+bNv+E1m1al9KIaL79dh06te+M7zdsBKSEsHUypIXSUCe1Dmp5tfT3iiM7ccqI+s4x7in73J8wKbeo9O+wyiYcDuOFt9/Wr1gMP6KvMo/Xm2cRvUl7ekgjC/LXRg6i9oUz0u4jxoLpfCWXXyeH34d11zk6JbuORzwqwZF6zXXvmwPwwOC5r5lZDoR0Wg/M5vF0Hq2c1q+Df6GI17yU5yZ9m1AIf2/SCA146cPO24VCpaZJlv1792Pp4qVWqq1iFdFSbWYf3ZiEL7rycc6SBKTakRwvk3oRxC+RO++8M6n0WVlZuOGGGyqpNUSZPg9jzugQ/ByOmwbAf9/833jiL0/ELT4rKwsvv/xy8u36lbPz6A60G9waZ13YE227tkbtOrWdax1fJcmY/9sB7Dr3Osj8VhDM7aaMnJQTdj2zv8MEJsSIuJ6NOu+O098JCII4/pkyZQrq1q2bcNovv/wyfoJyxC3KgjsZQkJ1ulLtyA5xvDrMb+xWSF3ytYOS2wqnP+d8vzgyV+b80yv9V1qibHTDKuahpcZadOv/8yegdr+/OIzEmINzX2zNwZQUmXFw5sFjHEwyKz1mktsyTSv8+wbc3r5OK3Udkjv9We7HdWz4gvl9VCHV5GhC6XsZoPI7+1W5p6X+xV+3XXIlIPejHWofecypR9UppfPdrWXhTHKA6+Mg9KWbFuFyxm18ybOTfjsnCLNTegNc32dg7lWAF/GagTMV2fCMTFr/eXqCj5B5zT14+jhwzvVzf8IPT+cxE4Jw5unjZtbpPHqiEL8ebtNyNy03aXX5tn61XJ0HnjMJCXfS+W3mzPMnJtHPua6TMQ9tO7QJvC/27dkX2A/qHPXsWcWMuJubd4FZ7k+k7r+bnPcOQ8Rz/1rMPZ/ceEqHkztEv2+lxJbNW/z0Om/z5s2j0gLAwYMHYy5PhAYNGsT83CqrrDu/OB/FsljFWvW5L/V7TDIj2FZphbFPS2n3h40NSyWBd+PCRtsOqQXaerY8YXNF/JP+nxBCPRdqyjxp3/d6eZz8fqX+U7M8Tq6g6FsawbiRY+segPOhEC8GX2KMPEFKje8TBEEQBEGUkxon1u7UqRN69OhRekKCcOjTpw9at07+xhOCIAiCIAiCIAiCIAiCIAiCIAiCIAiCIAiCIIjjiUcffRSTJk0qdzlPPvkkbrnllgpoEUEQROKYQXslrk9w+ZWjrkSzZs2ilh9e91pU7uBjMvW7yqzIMpxlenBfWAB3v7oFOw8WllpXMuw6eAy/fWExwgJqdKv5g6/wcpESdoAwg5I0cnC44qng4FWu08M+mmGW3AyydAdeQktQbKoIMRUilGIsKKxiiH1MIyVYiQpJa5rs6uuvv0br1q2xdevWpPPef//9mDdvHngCIrOq5JRTTik1zXfffVcFLSEIgqgZ5Ofnl5qGxNq/bs4++2y89957KCxM/LrwxRdfRLdu3SqxVQRx/FKZUu14RRm5tVt4QL4tmRaSqGUnNDsBG3/8HsOHD0+8Mk32kWz06dkH/3p3MhiAWl4a6qbWRaqXiGifWZOK7a+5AkNXWAiG/OI8hGU46TZWJLNmzcLi7T9H+bus45j5R4FFrHfzeE5SK9diCOQxRHrB3KMK5lceS67tTmnFmeo3u/jl2SPgqLXcnjuz7XMVYWq9o+DSYQYj+3Yl3EHBtivmZnHl2aEYf7HE2xxAI87w0gmNcEZqaowICdCzVirePqEJxjduhFnNmmJM3YwK7ZFfcdGVMHo06HiFEUbZCISNXzjacitJc49FhCQq8jFCqh1In+BW0fUeQVQe1157bVLpP//880pqCVEakZ+xsdNELoh+Gpn/t3ffgQcefiBumc8++2xCk14RPit3L0fk1ZAf31dp7G8IMMfEndTC/351fxcICLfNs4BA3f8OB2KcDyaXe10H2JlTrOjbvdDza0p+RxAEQSRBamoq/vWvfyWcfuTIkRBCRK+owLhFsiQl13ZfR3egY5fv9rATkGvbD3wtbbbpIyZpjvn9ovvVphj3u0lC/85t5Nmm7wit4WbcjxkwJZLmWrLNpJIUm9/fOWdgUkutPdNj939fV9Jkpv+4/+ekUYJuvz1WiKzbwLnbRj+i4P+Oz1TsCa4IWUemhFLiSihJsP/d7dfJ4XxvMvs/ve8YhJS+VNvuXa6+frnaodzES+D+jh+8BlByZ71PzX53tkHth6Bc2z53/plj5DEP3AiutdSacw8efIG2kVUrAbYvsw5xkyZk11t5Nsx6lT/EPXicq0cjz4Yv5g7xEDwv5NcHrsvwbB2mXF/yHRR1m3OFwZeFc3Ccmdk98JbYtX2nvye0VFudH0ayzQPHyJz75qiaY29fMxM78a+f3FiZe89O5CRk9erVi/WuRVZWVtSyjIwMNG7cOGr5zp07Y5aRCIwxeJ4Xc3lZyCk66tikldjf7DQluQagpdVMBxaljkBKCP2uE5BSaIm2jk4KAej8JrWEEuJLKSGk8NM6f6442xAZ9pbOxIuujDtSuK0SI2jK18vcNFGCbbj+cLPtCLSL5NoEQRAEQRyv1Kw7bqEusOfOnUtybSJh+vTpg9mzZyM9Pb26m0IQBEEQBEEQBEEQBEEQBEEQBEEQBEEQBEEQBFFp/PDDDxg7dmy5yjj33HMxadIkPPTQQxXUKoIgiMoj3pAqBoZatWrh1ltvjVqX/eM0FGVvS6B0ZyQpi1ge1/Rh1tlRt06L1PKDR4txw3M/4lBOcQJtKJ3DOYUYM3YB9h8ptIOD/X9mgG+sreP+gEt3EC/zgvoLPSATcEUZ3D4PyqhY1P8B2EGEgbXMGeAY40AmNVwujugq1uvq5r333kPPnj1x7NixpPJ5nof33nsP48aNq6SWlY+hQ4eWmubIkSPIzs6ugtYQBEFUP4nIu2raJAlE1TNp0iQcOHAgobT/n73zDtSjKPf/95l933NSTsghEoIEkACGokgvSSgWkO5VuFxsIIJc0ctFxJ8XsVAsqIjSrl7xKkVaUGyoIOWiqBQBhYTeBAIpJ4GQfuo78/tj5pmy777t5JyT9nyS97zv7s7OzvaZ2Z3P/Ou//itOPfXUYU6RIKybDKdUOxGRRFEFqXYaNomTorS530op/OJXP8e3LvxWy8IXYwxmPTwLmS6hrZQTahesQyKbqiG6isXNka4FK/tbK68MNT/4wQ8AANcuW4FKTmFevaqRIArpauqi+XiXONG4iUbH88fxEEwiWs7fwYuWH5eUVYPxWfStQMgoCK9dCdzLswlWlO3l1+Q+iEXY5IXa8Xg7n/0E2TbHnw5nud+l6NMOwjkbj8fMSRNxwrgObF0qYc/2Nlw9cROc09mJjZXyafvw2LG4ZpM34X1D2Lb3O1//DqxsjKq/V0eqHYUXqbYgrP1cdNFFLZWpXnvtNamXGgSJCLPZmWK5Yn50UZ4luh/HgQuvo7mAn//i5/HpMz5dmIyuri5cfPHFzaRYADBn2cuYv3I+EhEm5268TLv6uYPyksb4GUJ4hEL+d/TsBCwpzD1r4XHsAawp7Ks/XDjeVN/zBUEQVgeWmALA4YcfjsMPP7yp+RYvXoyPf/zjBRE2+Awzg5Jrx4LtBtmyWnLtovEuQTzS3T4MSFFVHsHff0xcmk+V21VPjp242S6GpdbKFQPd83JDUJmdxqLhcBckO10pJ42OZdBk+7/mG6CP3w26/Gss1PY9ZyHuNEqBjAIM1wbYjc6deSWCag5h4MTM5CXKIU4DQ3zM2nU3vHG0sXUkfP83VhxMiqyPl3i7wQnGycm13faI7vlKKSvhJeW3vZdrE9y2Vz4fz+m1guhUrp0pK8zm8ApBRm1/szw7yKuVypBRyUusMz9csiJspVwYZcfDibkTIXfJx1uKfntRNguyocJyKEOWZV7gzdJvnl8hCLxZ1K0i2XZGtvZFwa7rtHftmxy1y5Yux9LFS5xo3b3jgUiqrcgfi0Quf+bk6eGdDlQNh7xRfEaRr0jLS7WJCP39/ShCa111TgPFnXM/88wzqVS+hU9/fz8GBqrfs6kl/G7E0p4lNkuqqEpUDYT6Xs067Wi8FVw7EbavNObeDWMBtwHInYPRxVSzvNpYAb7RjW4E0YeN3Tm8VjsRbSOaJ62/zgu2q+LjOm7EnRuatN67IA31hgVBEARBENYkpTWdgCI23nhj3HnnnfjUpz6FJUuWrOnkCGsxEydOxA9+8AOMGzduTSdFEARBEARBEARBEARBEARBEARBEARBEARBEARhWLngggsKG5DU4u1vfzsOPvhgvPLKK9h1113x0Y9+FG95y1uGMYWCIAirjxVtFDW+qhab/fup/45vfvObVQ38lsz+MSbu97Uk1rTlWZGuy44rWj5PCWnw9pDQ2sx/FJ5f0IPjv/sMfnrmVEwYV264zrVYvLwXH/32H/Hsq8ui+JFLR3FDaG4kDOLGqtxQ0jW8VFloAMyKrViyDfiGl8RxuClBWEXRMEXzRpIq4ga1+YabaNhwc11rg/f5z38eF110UcvzdXR04N5778U73vGOYUjV0HDiiSfim9/8ZsNwN9xwg0hBBUHYIOjp6WkYRsTawgUXXNBUuC233BI33XTTMKdGENZNhluqXRTVYKXaFIX8zGc/g3323QeHH3I4uru7GyQSmLLNFPzkJz/Gfgfs5/0sVRCB4mV7cbTJhQnlVStYieVJVpOyom8FxrWNWyPSwSeeeAJ33XUXAOCp3gF8/fWl+PhGHXhLuYSMpYxVVO8TLhHHnq9kupcnhxK9DReVeaPYFQxMtI0p8tckS3fSKe3jMkl8cXpsvAQNK77m9GovpjLsuIJx+zKsF8duoF2EmtOSpI0KXGwmSXsjIuVSMlwCcMyYMTh2zJho+zknWLRNNiuVcPpG4/CZjcbhgd5e/O/y5ZgzULHpHgQXX3gxTv7kyZg0aZJPUaFUm+sb/O9qrZpItQVh3WXTTTfFOeecg/POO6/pef7yl7/giCOOGL5ECU3hq8xRq67fFAQOM/l5yP467xvnYuWKlbjmx9dULevCCy/EKaecgk033TSKcs1fo9c2sbOBwQPz7gW5jjhZuqgoPBfwkk6K7qvxswIXV/REwH8D4Z7s850U7Yvo2QHieKLnD+kUno2Agv05qK1L+cG1ax8JgrB2UVQXcfPNN2PixIlNdax73XXX4bTTTsNee+01NOkZqgemRY/H0wVVX2Tj8AqoV9CL7/teru3uC9oUzOiv8cbJnI3PGvAwx+uTQ8aKod29irMQCsFDy2nwZXYnz1Yg750ltkVDQ0XFRGNNtDDKFsK5rscuWyF+l0BF96h4H5noEXe+3sAHIIDIinb9c3QKSyMTxxyVdONn6QhZKUXKb7+wMOOXZcOExYfwBG3sutjtHm27qA6K1xwm3lfugPDvSiiQMuBdTU48TMbKwUEEbTIoqsDVwvi0kiFAab99iRS00WFPKnJzKGitYcgO298GmrSvJ1MwABknSrY73MAdIHF9HjjpYZjcsniVQlaG0m+bc/LjiOstfL7GCsxJ2bC8jvaRkcI2U6dg0uaT0DWvyy/7+adfwCb7TfSS8USqDc6rhToRzs/59zR8+mrVf0Q5tzrvZizsWogiOjs7C8fvvvvuuPfee5Nx//jHPzAwMIBSqXWt4bx58wrHb7XVVi3HBQBv9L5h69a0gbK98KXHQnz+s4iabF1dFp3LfExoE9XLkbHnDwyMIRjl6h/9MeVq9Qy588eNdtNTCbddQPKejQsFt58NX9L4yuTSDwBah1n49PcHsLHXzpjkuurqOvn6B3+Oh+884cpUPNyIWvEKgiAIgiCsLmulWBuwcu2ZM2eu6WQIgiAIgiAIq8GCBQvQ0dHR8nxvfvObkWXZMKRIaIXFixdj1apVLc/XzMu/giAIgiAIgiAIgiAIgiAIgiAIgiC0htYav//975sKO3HiRPz5z3/GDjvsMMypEgRBGCSNGu5GBD8zVc2y2Wab4bjjjsN1112XjF/y1DXYeLf/QGnsZk0umJCYqXy40KA3GUcEbrkW/sYhCE/O6cHRX38SV/znW7H9FmOaW9mIZ19dipMv/gteWrA8NI5L1oPTXS3tNMZYQQZLs7lBp7KNLhXLLbxQOxZicCNMxU1g/dpxuLRxpnNtcOtll1Ji0ZVPVDyYG18Pin+unY3rtNY46KCD8Mc//rHlebfeems88sgjNRujri1MnToV7e3t6O3trRvu17/+tYi1BUHYIGjmPUlpFL7h0tPTgw9+8IN4+umnmwr/xz/+UUTsglDAcEq1a0WVl2oXyqtiCU/028tHHPtM2wfPv/Q8ZuwzAy+99FLNZf/bv/0b/udH/4Nx48YFC2WyOMrJT4KcSpuoC6hIOgWw8MXJtI2LiWz5VZsKVvavREe59bYeq8u3vvWtJJ3d2uB/lizH+zvGYPqY9qrdGkthYnWjgZVVp6FS4Y3iMiyIdUpOppWPm9yed8Itw8tDEq+isIvYJxZLsjhOll3zeIW0ViFMccslE8m1vbLL+cpCjYBfZuTi0Sa33gh1FHmC2KuYeJ3jMCzfolwY7n5LReNntI/Cfu2jYAB88Y03cF+DMmQRlUoFp5xwCn57+y1e9ClSbUHYMDn33HOx7bbb4vjjj28q/OTJk4c5RRsOdavv85fBWgHzkTTK2vH9LReOQPjOpRdi5YqVuHnmzcm0ZcuW4ayzzsJVV11VP/INnMcWzcbr3a9H5c4gxo7zSyC+r7vOOTkchQ48wc8PfCed0f2X78kU3X8Bv2OtGLLGvTQ3yocx1dNaZijiEARhg6FWXcSo0aNw7XXX4ugPHN1UHEceeSTmz5+/WnV+QybUjnH1GDXLP/UKjvlH54XRp51qxHLsWnUsLlE+TCLX1iYXnIJcm2txCDCGXL9axg8b4hK75pj9fcpw2iK5sO80zSXAi6GR1r/YIDZM0fGirLk6V2APctx4e5I7PnwQt44ggtHRPZWi99K7n+YAACAASURBVCRcj2xEKqoDMb6Mboz2T/l5uQCs8Jqf6bvwtq5DRYJertWwKbHbRAFkfGdtoe4kEuOaaDlu/yiyKmyttBVnGwCkYZCBoFGBgXKVNHaVCMZoaNLI3BsKBgoKGhoEzTUeyi5bQ0MpO1UZ5feVIeO2h6sHImP3FcEfX3Zzx3Jjl29hYzvx/iF/voS6HffuBXGdCAGk/LsSdt1dXUUk2yY+RmGnT3vXvvj19b/xh8PTTzyN6QfMCB2g5KTadr4g1eZakar6End8xvUlPmx8/Oa/3WZ49NFH84c0AGDrrbcuHL///vvj8ssvT8YtX74c9957Lw488MDCeerxxBNPFI4fbAflr61alFQGWnG28fvfVwLyFYWiYyO6HhrjJNpOpg1oKK1cvK42z51jxp8Wxp+JOsofh+tG3BGg+6awt5Lzm0cYd03ja4J2+y9fliJX6xi//2RQU7DNHRPw9UHk2oIgCIIgrKvIWzeCIAiCIAjCsPGud70LW265ZcufRYsWremkCwDOPPPMQe2/u+++e00nXRAEQRAEQRAEQRAEQRAEQRAEQRDWOx5++GG89tprDcONHj0ad9xxh0i1BUFYp6nd4MpUhfnC2V+oanBlKr1Y/MhlVbGmrXxT4VIYFxqoxpMjDUQ6L4utSSHopBRAwJzX+vCBrz+B//3DPFRyDX9rUdEGP/7Dczjq3LvxUle3jZe4QSbLLFiArQq3lW1c5xpakkLmvsk1uLTjnWCbw6nMNwLl8aCgx7KbONJsc0PQuOGm/xU1zAT5xnzx5q9qvGkKGm82YG0QbS9evBhTpkwZlFT7kEMOwQsvvLDWS7WZbbbZpmGYRx55ZARSIgiCsOZp1NEAAGRZ1jCMsP6htcaOO+6I3/zmN40DAzjqqKOw7bbbDnOqBGHdYzil2gaRPCWKqqFU2/tWglQ7sholTmwDDQODzgmdeOyZx/C+97+vKh3lchmXXHoJrr/xeivV5vQk5dD6KxrKwuRtL76MFneIxMVXPxVY1rsUTRW8hpBnn30WM2fOrBpvAPx2ZTf63VB+21MSMp0QbyHbkVQUb3DjVG3LRIgVLYMiyZKNM00nyycpmRa2K49nKWWupgAEKwTPEAupCRkBGeXnDfO7brGQuXE8f8nNl3wQfUefkvvkx/tPQVylKE2ZW34GQgmUrIeK0svzfWfCBHx7406MHoQkZ9GiRSLVFgQBALDddts1HfbWW28dxpQILVOUzeD6aKpzDSafm0nCff8n/41Djzq0KsprrrkG99xzzxAlev1jZf9KPDjvfi9YjJ8t8F2UnzqoSP7IsECb77sqmi/chcnnueI7sx9yf5yK0z8L8NJAJwmMnzEkmNx3PkyN27PctwVBaJVGdRHvf//78Z73vKepuBYtWoRPnvrJwadlGMvrLIyuu4xGi69ziU1Eq5F8uvqenyTKFdm4DBfdaaLyXVwWDHFG05P7Xajr4fKl7Sw6PPX3cxuuC4jqVLgDCSIoZeflDqyVCb8J8CLpeLrvmJpgn7k7227c8RfBdrEVKZF9RYa95ZIXQrOE165nZuXhvuID0GR8nHDiX1tf5PYF5WpBKHSYxZ1fWDEu13ZYrbWfh8ilN9Q3cUdu3Lk34OTPFPYNDyuy7yMo985DBgWlFDJy7zOoDIoyZFQCgZApN54yZKqEjDI3XEKmMjuep1OGkorG++kZSjy/sr8VZVCK4yz5aTxfSZXcx8ZfohLKLmyJyi6eEjLYZfM62TS4ZUfLz0hBuXVVbnsQKUx757TkdHjskcf9OxqKsgKpdsH36ki1o/BcX7J06dLCdx623XZbbLzxxlXjAeDggw9GuVyuGn/dddcVhm/En/70p6pxRIT99ttvUPEtWrXQnnPGuOPbSuK9czrOjCI910BOOG0KMqMuLqO1n8ef20b75YXxBg2vuz7meF6LNlzbbP9po6N0s9ibheAujDbpOvrrZl4sHy3bhPDk4rLboTjdVfO3eO9q+AxAEARBEAShRUSsLQiCIAiCIAiCIAiCIAiCIAiCIAiCIAiCIAiCIAhrObfffntT4e666y7suuuuw5waQRCEIaAFp0Fo5kmIG6wRCDvsuAM++MEPVs2z9MlrMbBiXgsJoVyaKGpNVxQ2bqgb/42/FXr6DL75s5dx0Bf/gWvvnoclK/sLU7F0ZT+uu/slvPusu/DV6x9Hd592jXYVQJFyi1vhcgNJVS3tNMY2elWuISq5j2sy7KXbLNhOFBh+WpCSWYG3W8NYbIKoUbDfNiZqaOxHARy2lR2fuDHWPgnGI488gq222gpz5sxped6zzz4bf/jDH6DUuvM6/wEHHNAwzKJFizAwMDACqREEQVizdHd3NwyzLl3jhaHjpJNOwksvvdR0+B//+MfDlxhBWEcZbql2UVQNpdoucCzVjqUqqVTbJOUXRYTrf3YdLvzehf7e0NnZid/d+jv8x2n/0WBlksTbRecEgWnnR2G9vHzKRKF8J0qEiqlged+K5pc/BPzq61/FljX234AxuGtFd7Qn7AprBB9y+JjChtE5bzK7qGyZNZI1xiop/k6EWjawF2z7OE11WmIRdj6eOI1cclfRdxBW8/zVgu1EWI1qwXX1NCfbhovHfWJZtioYz/PUWg6LtGNROOXTQCweD+MOHDUat2+2WcHeqs+oUaOalmrHew6oL4nyYeLwTdY3iJxTENYMl156adNhv/SlL2HatGlYtWrVMKZo/aZWNqqm6Jin+5tmnWtlrq6Yq/rjS3R6reWJYdxVN16F/d+1f5oUY/CJT3xC9nsN/jTnbvRX+v2zhvAMAF4aGstDWcZoO+ZMO/pkuWbI91D6m58TFHXKGUlMWZ7K2OXnEh7lu336ojCxfJXjiL8FQRCagaXPsfy5kOjS8ptbfoPRo0c3Ff+VP7nSd0hbrVat/2+44etl3TSshlzbu155MC/XLpiXIrk2gUKnzMYgrfOI4uAyqLtP+I6iWVAcxQV+7m4ApSjcYxB1TI1onmg7wVA0haIH5AqkMijFnVNTdJ8jJ9NO1zkuM0crYcXdURi/GFcHwkswHMaJl20I3uwmGYbhWhUnCo5820TKunYJ4B9Wne115G6+qPaEwjibl+BtFLa3/a1AKgwr15G4TW14h0E5WTZ/e5m2yqAMi6uVE147obVyEmsqQTkJNsusS+Sk2E6YbaeVUCKeVrbf/FHhd9lNY7l2pqI4qOSl2SVVQpZlYdks1KYSFDInAM+8MFyRsuGjdzYyUtj3gH2gslBz9I8H/+63hd3vqVSb39fg4bi+5I3FbyTHs/sf5dTCORafQ/n6kssuuawwT33oYdWd2zDjx4/H4YcfXjX++uuvx4IFC2rOV0RfXx9uuOGGqvEzZszApptu2lJcALC8bxlW9q+MrqnVV1iWUHsFNsupEc4dAODLiK0HtoprL7o2BtrEGm0fuZs3yK+N0TC64uTbtT/J1Tm6P8Vifl6+zom8gzXchveCbVjpfn5r1JJrG5FrC4IgCIKwDiJvaQmCIAiCIAiCIAiCIAiCIAiCIAiCIAiCIAiCIAjCWs4LL7zQVLjp06cPc0oEQRBGhryso15zqq+c85UqeaXRfXj94e9UxVp/OIyLZQ+xqinSfITfpKJvVkwp+BalUHh5YS/Oue6f2PP0B3DkuQ/j9B8+ji9e/SRO/59ZOPLce7H7f96JL179GF7s6g7zR81kvfiCMgCZb3hZuA4GkVSbnFTbyTCUk2xTEGwrxfG5JsGxuNsLMVTayBLhE8vE48bM5ONKvSn1hBdB/FafNS3avvbaa7HXXnth5cqVLc1XKpXws5/9DBdccMEwpWz4+OhHP9owjDEGv/71r0cgNYIgCGuWnp6ehmGyrLrzC2H9Zv78+bjmmmuaDr/xxhsPSgghCOsza0aqnUachIv8KYVSbZNKtXVQrITpAGAIn/z0J3HnPXdiyrZT8Md7/oj3vOc9IS1eaFUHLl+y9Mi6jGL/jZdm++SzOApRWcuEOZb2LoU2ut5Sh4xXHvwbem+/FR/v7MCbsuJmzW/KVG4XG1/azDm5/DamZFwoc1Ic3sBKbGLJuENFwilOld8b0cbNL4cKP6HWgD+5WoKqcbGsulCwTUnNgJdvcfgMQAnkP1nVJywjTlM8vnqeMK/KpVHF0ynIufNC7fjzn6+/jlYZPXp0IonyojHeu76eoTVJVDwt/7seIukUhDUHyyib5YEHHsBZZ501TKlZP1mdetbC6yPnVaL4q5dhgiwzChnmd3ctSq/aAPCz387EHnvvkcT2/PPP43Of+9yg12N95cnXHsfLS18EVL4OHwiqSyDOyXhZtomk2V7U6O73hNw0181I3EEnkB4IUSemydLqytirpxWGbtHFt6afLQiCsI6Ru2SMGTMGV19zdVOzGmNwxBFHoKIrQ5KUVuXcjWTdoWOFOstrQTru54vCx9dcjqveMokIxoT6DB5n5dohXXHHD6F/Dy7xsnw6yJ6ViwMGgCLnkVa2uKhcvQAvk3jFXJkU/EzdwAtyQxWRHRWtd7K9CMii+yOXUQ2Mq9exYbWxNSBB5Rtve5te7deLBb0mqhByeSsQjPtoY2DIinyJAKPdNiQDMmQFwoqT4LXgANK6EgPty+EwXO9k4IXk4cZvt7fPQzi5NoWOv0EKmRunFL+vEEuoM/+Og3Iy6oxKbnrmBNpWZs2ybZZsZ4kUm6c5OTfFEmw3f/SJx5WoBAVlpdv8cSJtv2y4+CO5dgbl1yNz71+w8FshCMMzdwxs1Dke79jjHf5QeenFl9E1f6EVrCO855G5dzvs8aMKOyF7x9t2wX9f+t/o7+v39SXpHm1cXzJ71mx861vfQhEfP/HjheM5nk9+8pNV47u7u1sul33/+9/HvHnzqsYXxd8M81bM9fW2Xi2dVPumUm0A/rwMUmt36TAG0CaKL3y0SePTsRzbGGgD6ES+Ha6HySeJMx5v49RGJ9eHOB15yXaRYNv4QeM3BCXbIa775u86cu3ctowRubYgCIIgCGsKEWsLgiAIgiAIgiAIgiAIgiAIgiAIgiAIgiAIgiAIwlrOsmXLGobZf//9RyAlgiAIQ8gg/AU5PRYIhKnbT8WHPvShqrBLn74Bva8/3UJCuKVhPJw2OkzDpuqJdByrJWJ9FVDRwONzVuKWBxbihj/NxS1/68JjLy3HQCUWhuTVW+mHSMFUKujtehrLH/9l4RplvkFqZsVXSoFUBoJCRuQbYyrXaNrLu51QQ7mGyOSk4bYNcZBn8Lhk7SlaByZpA1djh5uC3zWkV2sDZ5xxBk444QRUKq01hB83bhweeeQRHHvsscOUsuFl+vTpTUlib7755hFIjSAIwpqlt7e3YRgRa294fPnLX24p/LRp04YpJYKwbrLmpNo1wkX25JpSbYTyihe0eGOJTkRIBgZ77L0Hnnr6Kez89p1tdDmZFEttGssoUSyjNEGkBF/GSxaQlOu0qeCNnsXVcQ8xplLBrf/1OcAYLNUay3X1zlIAdm1vs+GRF56bqrKo/TbJWOVDw4cLcm1XxjVhTv4UdVllqwaCXJvIyqN9dFG6KflO9UW+fO3+sdA6npfAUu1qwbZCJNkGS64pEm2naYhl2K5bLv8pEnCXQMjLvXM1EF6m7aXZUXooChPPx+l5vr8fs/r60CpjxoxBLImy/1Opdv7cEKm2IKyfbLPNNi3P889//nMYUrLhUffql59YKx/WxCU0lnoS/8nFF2TQNrvzqzt+hZ3evmMS5oorrsCvfvWrxgvcQHijZzH++upf7PZ1+UaWj/ptTu4u7p4TKN+5psszknJ5x9CBZ9wpZ/wsgFQk2k7yofH4+L6aSkcRi7c5fUXPDVDnHh4ykVGnMkiPw8E6+8T1JwjrHasj8Tz22GNxwAEHNBV2wYIFOOMzZwx6WUyrktJacdQSbDec1xTPayOAv9YWxp8Wypyotfa13KfHia4Nous6hfjtYv2FHz7H4O5F9v7C97RIAu1EsTDGluEN7PNyFdXHUBxvnPhQUua4uWaC71+UlNoJBgbKybu1MT6ttpNuFdXjuLS5+xcZ8tugsEIC8AJdK1s2qVDXScpBBO2k2mH/RNJdvg8bcnUkQTTO62agbbr8NlVJOT2Rayt+2wB+Gnm5tt3IijsBdwJppTIn1SYrpCaVyKWVk167sYlgOwi3FTJVgkpE2/ZTzoJ0u5SVUM7KXpod/y65cDbukpVsKxVJt1nc7eKHk3+rkhN52/mtFNzWpLBE3MvDXVoJCqd94T+SfXnvn/5q82NOpM1ScpuHKpZqg4CVK1birP93FnbbeTdc/ZOr0NPdgzgD1Ki+5MknnsRRRx5V+NzrkEMOwe677141Po730EMPxW677VY1/ac//Skuu+yywnnz/PWvf8XZZ59dNX677bbDcccd11QceV5Z9or9YaqLGFV1wLDyeR70gn/AybG5nlcXxJSKtHmeIPM2zmVdLNEulm3raFkhMUG4b6qX6T9BsO3jSJbv1sB3CJmr1w5V3+46UkOunbuMi1xbEARBEIS1ARFrC4IgCIIgCIIgCIIgCIIgCIIgCIIgCIIgCIIgCMJazsSJExuGmTFjxgikRBAEYYip01Y336jWJOPThlVf/sqXoVT1q9EL//y50OqtcIEFCTCs8IrlDbFqK/6OGr/6sSodR6yaylxjx5wuiyJlVSSsCEorciLtp7DssZ9j4V3nYe5NJ2Dhnedg1Uv3FiTfuAaXrlEqKRBlvsEmy7lDw0zXoJhlGL6RKivBlN8XQcEWGiKn26q28ApI92mQxuWmRW6NvPSqplSuRQYTx8DAAA488EBceumlLc+77bbb4tVXX8Xb3/72luddW1BKYfLkyQ3D3X///SOQGkEQhDVLT09PwzAi1t6w0FrjyiuvbDr82LFj8fOf/3wYUyQI6xbDKdWuFVVd2UdewOdmzEu18/N6ZQoLTXQkUiFgTGkMSlmpeRllnlgUiPA7EeNExSpKpkeluUheubxvOXoGuptMwOD462UXY8GTjwMAbl3ejb6C/b3fmNEoq7T8F6+Hdh8geKWqtDiUblqKQlgBjBVNkYnLl9WbPy7px9IunpaHCj9c8k9rABANx7UJcZiC7rVgBVRBau0/SMXXQeEV4qz3odxyCkXaSJfL6xdUYdXxsSh8aYFEvRk222xSXal2tIfskEi1BWG9Za+99mp5no022mgYUiIMqk626DYQdfLow1TdjHP5lkiqSWQ7kbztr7dh26nbhkUZg5NOOgnPPfdc6+lcz+jX/fjDP29FxfSDnz8E4SffwblzzeqPougeT5y/cFJtE++/kJ+K788hD+rybMRiUbj0xLX8Bc8ITC5fnqOp3EVRIHH1CYIwhPzud7/DqFGjmgr7gx/8AE88/sQwp2j1aKrs0+g62uiZP1WPS/IXcfE+6mTB30NcAZ6i+Xm0l1iTCfc8YyXP4dZiwytSIAMoFeLnWGwwe79UFO6VLlH2vujc2AoAtAax6NbZeBXBdtTFq+QE15lSVpYNltNqW3EEAxgN0iZKSfjh5blOoGt92wYgW1Ni6zvgxdiaw2gDIiv2JvIKcisJhnYCXeM74DAwIMOicIR05ncxl9Ep2t4Icm1+zyHuZIzc+JBTAPg9Bi+fZoF2JNtmwTZLua30OnOia9vBeCkSYWdw05QdX1JWhm3F3JGI2wmyS07ErShzy7PxlFmUrYKku8Sibi/ydjJvKnkJeKasaFvBdXSu3HiwONyvDTKlsM/+e+Psb56NrGxrjO6+8+6QT4s6MuHuT4qk2vE59M9//hOf+uSnsc3W2+Lz/+/zePBvD0JrnZ4vUX3JvHnzcP6552OfvffB3Llzkae9vR3f+973qsb7eKLfl1xySWG4z3zmMzjrrLNqdlbLz1Xe+973Foa57LLLUC6XC+dtxJxlL9uToyB7GdTWbowxIDIwOtLPe+G0dsc3nxNeXw3udlHz+Wk0jNb+XKzYymEk/wgwDf/Bx6GNieJnqbbx0/OSbT9vfN2IhOAmCgdj0vGhdtttg7DOFA/XqMsXubYgCIIgCGua0ppOgCAIgiAIgrBuc+SRR2LJkiVDGmd7e/uQxicMjj333BMrVqwY0ji32mqrIY1PEARBEARBEARBEARBEARBEARBEDYUJk2a1DDMG2+8MQIpEQRBGFlsY9mo8Raq2+USCG+d+lZ87GMfw1VXXZVM6+56GEufvgHjd/xI3aUksfsWqIBvBepl2+BmY+m8xI1NFUA6NDwlZWf17WSNa8DqxvvGeE6gzQ1qdT/6XnsWPV2z0bPgcfQtegqm0t/MJsObt9zMNc5kqXZopKmiBqhELNZWTqKtvGDbb1mKmrcSq7PS8fw3kaFwq1/3237lpFexMCMvvYqmrQ289tpr2G233fDqq6+2PO8RRxyBW265pVD8vq4xbdo0zJkzp26YuXPnQmu9XqyvIAhCLfr6+hqGKZWkydaGxLRp05oOS0T4zW9+gzFjxgxjigRh3WE4pdp5eUdc8osjLpJqJ+lywywQyUu10/mDwMR4FTQwtjQ2LePkpb9ETk6Ss734JFhhEdtgOBg5eYsvfrEsieXezkJNrmDKf4mUk6IoLOpehMkdWzgxz9Ayb/aj+NNF3wYAPNPbj6f6qsu1YxTh8I5RcREyVzxkUXSid0oOjVBKp2Q/q+i3deAQgiw7FFwpGhPHV7S0uEYghpcVVDWpgpTTw0vj2o44Ndp9Z+DagrA8k8TmtkdUDDfh8AByYZvFCzBNqA4J0yjZPl72VWf4rYOQH40fPx6X/vdliCVReal2Vf0CiiVRcdqLftdjbaqTEIQNmYMPPhhf/epXW5pn5syZOPXUU3HggQcOU6rWP+I6+KL690K4Kt3lYZrKy+RyUYCdX5tcXiaan11v4Y5txY2ZynDHfbfjwN3fiVfn2DrbJUuW4F/+5V/wwAMPbNCC9Tte/APe6FnspKCRkNE/JyAgfkaQ/00sbkyfBZB/RoAg3+aOQpPcQPhQ8tticnX/hbfc6P4edwrjJ9d51iAIgtCIpsWdtS4rBujo6MCPfvQjnHDCCU0t7/DDD8fLc16uEd3IikRrLq9WYTeeN+6cmqrH14Ry+Q2Xd+C4as0f5wtsUdfNY4ytIzHhHmHrRlzdSSSLhgFIEbSxJWwrp3blRp+hceHAgumgzuUyNgE+7pAe5ZbPdUMEzWVygquL4TK7gVKw043hGJHWPFgJt61gMKF8C2Ml4Sba7O5dBH7fINwPYRdCBK0NlFv3TKnkub1fC21XQ0Gl+UGlYLQGFLn3HozPCxi3fLuNdVQet6JfRQoaOq1+MaEuSvvakAwK2iXaxmXIwBhy+5jn1U4g7KTSZNwxZGw9nAtLKhzEBk467MKE+hJecz6WDdJ8hf0TjlGugwvHmj3+3VzE+5qn8rbRPjQf/3D1cQDXLxp85BMfxgEHHYBZD8/CglfnwxiNTJUAt61h3HcNqXZRHcfi1xfjsksuw2WXXIbx48djt912wzbbbIMJEyYAABYsWIBZs2fhsdmPVc0bc8kll2DHHXesGl+U5zrggANw5plnFoq4L7zwQtxwww34yEc+gn322QcTJkzA0qVL8eijj+Kmm27Ck08+Wbj8M844A4cddljdNNZi/op5WDWwChllaQGH95fffuFYMO5aYbRxveMZe+xRBr7c8LGmjYEy5Cr67PnmF0MAi6h97FxpR1z7F64LvK99Xa2/7pE/XlziXTptnMrosE4mrlPlqwn56xi5BfrF8/WR89ruHIm3B/nlhespX68pOUdSOFyt4Ub4+4zk7QVBEARBGARkpKsOQRAEQRAEQRAEQRAEQRAEQRAEQRAEQRAEQRAEQVir+f73v4/TTjutbpgPfOAD+OUvfzlCKRIEQRgcNRvr1nmjubYMLdV8LFy0EG/b8W1YvHhxEj5r78TWH7wX2ehN6izQVH/7xq620ZxFR3M6XZZhbZb9bfy3duErNozRbh43zWjXMEzDVHrQ99oz6FnwKHoWzELvoqdgKo2lnXlGjR6FH//uR9h2x+2seIwyZJFc2wq3lR+XkRNquPEs2M6USoQbcUNNL+MwDRpx1pBeAXBx56RXNqifIwnfQmO7ZmilId5DDz2Ed77znVi1alXLy/jSl76Er33ta60mb63l5ptvxrHHHtsw3F/+8hfst99+I5AiQRCENcNHP/pRXH/99XXDbLXVVnj55WJZirB+8aEPfQgzZ85sOvw555yD888/fxhTJAjrDmtOql0jnBcTm2QmzeVBYwolPF6ubYJk21hTEiowGFMeg4yymuVhE5c93XK88Mc5gRKBt1sOp8X+1j412ti0aNYVOcmQ5t8w0EYnn1GlUdhs7Jtrb9BB0Ffpw23/dw0ePemL0H39uPKNlXh1YKAq3CnjO7Bde8kKmmDLfyVYN40CkIGQAf6jAJRJIQNcODfdCR45HKLwCqyQhCvDOgEO8TSWxoSP3ZrxYegNMwlFh2ks184pq/wQa3RMwbSi3/FiqWp6mqicuypNKB/eDc6vfEk+3i6UG1drGADe2dWFpVqjWeYunIvOzs6m6hdEqi0I6z8DAwPYaKON0N3d3dJ8RIT77rsP++677zClbN2kXt4rvpdQMr44TFG8Q5GX8Xkan5dx0+K8jNGoGJvP6e7pxv67HICu+V0+PQcddBBuu+22DbLDq3vn/gWzuh6xHWiSAoigWKpNBILtkNM/M+BnBVDIVIaM7Efxb/ddUiU/XKISlFLIqOTmL4XnDEpBIbPPF6CQqSDsVu6ZQHjuEJ4vkOuihJ9F1HrWwLm2pjrxdNF4zODv8bHgWxCEdZumFFv1Tvfc7DNmzMD999/f1LLP/NyZ+M53vlP7WflaQiLPrgNfnwu3aZQHyEeT5Dmia3bNfAZMtIyoHiaXz/DTXD5ER/P4OEzUBZqbrvnZv+/ZivMc8B1Paegof5N2R8L1QT7vE4ULoUIpniWz2tUx+fsLf5ET+5Kp6sTYAEhebwAAIABJREFUy3GdJDsVK4chEz1vt7dblmobe/+NSu62rkSFZSf7zNl6FXmxMN+pjV85J7lGEKdrJ9zl+jRjfK7OvYIR5Qx9XZpx2yTK//l9rSMVcZg/Pj44jximh/wnIeyL6qMsrugL+Q/jOrXj7cgdyISthiivEsb5vywq9iJyQBG8hjwcN+HY0MZgwqgJGFUaHTowQeP3MTrHdqK3t7dqzVaHWu841MsPDQwM4JhjjsEtt9yy2ss/7rjjcP311yPLssaBC/jrK/dg1sJZ/v2XTNn3YYjI5WkVMvA7MvZTUhkyVULm8sXK5YFLKoOCe8dG2TiUIZDid24yn/f25xzstU0pm/6Q1yVfIaeMO5s4P2wN9/4ICV3bwM0bzlObrw3XB0UKXtivomOR4mtEyE+Tvw7w/Ha7cFr4ulUlnUeUH2/Quc3qvu8jeW9BEARBEFrl/CsOg2ocTBAEQRAEQRAEQRAEQRAEQRAEQRAEQRAEQRAEQRCENcmkSZMahlm4cOEIpEQQBGGYqNMuKt/IyiTjQ2PHiRMn4tvf/nbV/JXeJVh0/3kNFlg7AdxorTo1bjyl03lcUII5lRexFkwBuoKehY9j2ezr0HXH5/HKjUdjwR/OxJJHf4qeBbMGJdUmRTj7oi9gux238xLtRKqtrDRDEVnBRSTPsA3o7LcXZ0MhaCzihntpI06/fWqILqrS2UCqnW/ROtRS7Va48sorse+++7Ys1S6VSrj55pvXK6k2ALz//e9vqhFjI9msIAjCuk5fX+P7dLlcHoGUCGuar3zlKy1Jtd944w2RagtCszTKdrbgoapR1EilTU4cFEu1WcxjxUW1pdrg6S4a7aTaGgajSqOsmATNl21MzQFeIZYSxmFysVeV19wQxWODpGdV/yq8tmpRU+lrhoqp4MH5D4CmbIK3fPEkVIBCqfZWpRKmtJWgTSgbsoopL00Mq0bR9s8JqIBo3moZtQ9jCCbZgOmS8sVUSsam04qGY5k3hb2Q1C4oPy2WWYUw+d/xh3LfVldp41LRJ0i0ouX74fBPFX5iuXl+eWn6KDcObt0UCHu2t6EVTj7x5ML6hVhXBQTBjki1BWH9plQqYc6cOTj44INbms8Yg8MOOwwDBfceYfAMqp62qq4XUV6GfBh/v/TGtuj+6QXMFP22jGofhbsf+j9M2GSCX8Zdd92F448/vjl56nrEP7r+7qXa/LHPCaL6fspvTye9diLs/HzJ/IncUYU8hIuT5/P5Druzo+MmxOFzPyZ96pDLcFfR1B4tCrRhHQqCINRgqKXaAPD73/8e7e3tTS3/kosvwbPPPttU2GGn2DAMIFzTk04xCqMw0LU6UYoLvlWTwp3AdkoWxlctgyXfSR1HSGeQaruFxh0t+HRGsUf5CwMnoOZxUSGXO5422nmljUuzieN2smUTlu3rhnz9hl9TuK7P7HwcCyHdzrZSCeSkukYbv414USaqu/Idj/AOJcNuaL/2hrcz2Xkq1v4N8sulqDMTK5Pm9bKSbQK0k0obTjvn6WyCiBRYGA5YSa8xLPGGfweBrDXY5jsoSIWVe4eCOwJJOwW3gmOnNraxqNBhuIKVG2dOiqyU6xhEBRGyoiyE447HwfOGjkUyN2w7DglxkEtHppRfbubi9Okg+24GHzsclhA6OvfvZXDHJ8p2gkLcuTkUegZ6vFSb6/MI9Ts533jCxlXnzmApl8u45JJLWpZqA7bs9vOf/xwnnHDCaqXhzDPPXC2ptoHBc288Gw3zJ6o0Mv6U9eJzA9hjHUEcbTsndOeKk94bA2i3f8KZ7TovdFJ+rVOhP3+M0bAXljBf8jE6CmM/fI3QWkObWEDvwkZXEQ0TxkXC+bg7AO5wMRnvtwML73PXJvB1jdy5Dt+JQa17a3UngK1lyDe0spwgCIIgCEODiLUFQRAEQRAEQRAEQRAEQRAEQRAEQRAEQRAEQRAEYS1n2bJlDcN0dXWNQEoEQRDWDLXk2vEQgfCxj38M02dMr5p/2bM/x6q5f62KtXo40mbFjQPZPJU026XcfMoLKfg1beLXtU0FvV2zsWT21Vhw+2fw8vWHYsGtp+GNR36Cnvn/gKn01t8ABZAi7LjLDvjIpz6M7157Ee586g4c+oH3+gamoSGnsg1MERqisiaLG3QqpXwjzdC4lbdq3OA1XfcqAQpbM6L2v0WNnKtXBmkcawGnnXYaTj755NqNwmswfvx4PPbYYzj66KOHKWVrjlKphIkTJzYMd88994xAagRBENYcvb2N79uDbfQvrDs8/fTT+MY3vtF0+GOPPRadnZ3DmCJBWI9oVCRo4NWIRR2pSKk4TNUyc1KQvEqqSKrtZSqRVLusyiirUsP1qCUIToqkiZQwl3SKymUcyksKI7mhD88rzNOtMHFp31K83v1a7fQ2iTYaD89/EEt63gAR4U3vnYauf3lXYdiDO0a5X0Hc4tcLVL3f2LWZBo2GTX5XIn9AeY2Oicur6TETl/ZV9BtOGsPLS6YhbbCtkuEQK8cZ1SQgLYUXC7bzYuv4d16AnX6KxdmN4qolzq4VPj4Cg1Qc+MZGnSi3UM6/4w93YNmSZYkkKtaRAbXPmXhXi1RbENYfNtlkE9xxxx2YNWtWS/MtWbIEJ5544vAkaj0kvlY2rTDL52UiKXZRJNX39iDLTLSaPi8U3YlMmB7yN3Z5Y8d14K6H7sTYjrE+lpkzZ+ITn/jEBiNkm7XwUTww995IXK1y3ywlV/xkwD8TsFJtJ9B289htzNLLtENOFm7zs4Q0xxDGUTzOpZOFfEz+1svSb1CUx6U0Fs4j+PCxRDXNQCfxxtOoxX9NZiUEQViLGQ6pNgB0dnbi8ssvbyoNWmscesihxXHnP8MNX6LrLJevmyb6FxPLnQu3b4NrJ7kCfjxvIt22hfYkv8FiXP/8Pb8Mlt06ITSnmXwlS1T2dhUDXD+AsFT/K91MfI9S0ZSwLbQT01L0bJ6UAsUldROktiBeNktwnZwXAKtyvW6Xxb5uPxk3bMgAOkhxOZx2cdrE23DGCXPJELQxqBjjtmIQ7mpYeS/vAZt3MyDFtRsm+otkGbFc28DKtWEQddChXF6D36GAE2Pbpfl8CGU2v6HcPHDvN6gguFYGXlatnDjbD0ey6ywScGeZFW+zRLuk7Me/V6FKUFnJCbQz30m58qJtjjvz6fHybD+OOzfPQFGayGu8lTtywneon7H5jZ5KTzjOm5BqA4Qnn34SP/jhDzB9+vTVqtd497vfjYceeginn3561bRm421ra8PVV1+Na6+9FpMmTWpp+dtttx1uu+02fPe7312t52tzlr2Mlf0rfT7THqJRHS6l5zTxWW6Mq3fU4TzzJnkDaA2VZShnJYzK2jCqPApj2zowtm0cxrWNx/j28diobTzGtW+EjvYOdLR1YFRpFEpZG5RS9jyM/zlJto7k2fHV1p7/iETakaAbVt6twfPHkm2+FgBVgu2oY0gfXwiZntt+XJhiojpwv11J5NqCIAiCIKw9kJEchCAIgiAIgiAIgiAIgiAIgiAIgiAIgiAIgiAIgiCs1Rx00EH4v//7v7phdtppJzzxxBMjlCJBEITB0bCxVAuCNIAbs5poCHj88cexx+57YGBgIAnb1rkN3nLsn0FZucEC49bD3KCMl8PDOprbNU7llqswMJUe9Cx6HN3zH0T3/L+hp+tRmIHW5dnJuirCDjvvgN2n74bdp++OXfbeBR3jxgadBHEjTAIphcw1w1SKokakrjEqZVBEyChzEgzbqDMjBVLkG3gShcaaLMsobMgJeGlH3JCzSKqdSC5i8VWBVLtZ+VXL27JO48+BgQEceOCBuO+++1qOd+rUqfj73/+Ojo6O1UneWs2hhx6K22+/vW6Y9vZ29PT0jFCKBEEQRp7DDz8ct912W90wb3vb2/D444+PUIqENcGuu+7atNyvXC5j4cKFItYWhByDES+1UmaMiho1w8RlkioZiOESX6QVScqH8DITE4lQAAMiQke5o2r5tcrE+XiNMdZJmSQ1EimxHAnGOVVi0YkVs9h4bJo0DIzWbl1cWo1GJfrW7tNRHodJHZMGVR7rq/Th7wsewhs9i8OaGoOBSgWfP/YsPPfYc0n4T3Z24C3lUiJiLoGgiEXRVkFVgh0uEXmBdMnpmMqwgseSm98qqyiSTbMeMhZAh+kqsmjFgmgguMZ4wBjAsMjTpGHimolY713tKDM1xsfDtcMUHdcFDrSkuN0KVPDNccXjqvxl0RFDuTDv7OrCa7rSdBqeffFZbLnllrXrFhDJNUWqLQgbFB0dHVi5cmXT4bfcckvMmTNnGFO0btFIK1KUj7Lji8MUxZ10PMJ5GXbVxXkZ2OlaR/MZE+VVwrDN52if39E+32LHc77m1VfnYr+375+k64QTTsBVV10F5YWQ6x+Pdv0DN95+A1YsXQkWaAeZNjBx8kRM3nayez5A7hmBCgJKyqBg5ZAsm8wiSWVJlZ2csuRFlCoKF+IJskn7rME+p7DPGShKWxhWuecNPkdYII5kUWdLzxxQnBdoOZ9Lg5hHEIS1hrr3v2ZO7SbqIfbee2/8/eG/N5WeL5z9BXz9G19vKmzh8oZAE9ZK+Se/PALVTEPoZCMfSe1hL7+O0hSLXH0Z2Bi2YYc6EJff4HxGCBfCBLF0ujwrn4bPb1BYuJ3GeRc3QTspbZxy21FFhhKVIhGzSu8ZuUK8NhoaFVR0BRVTwYDuR1+lP4o7dDxmhdRF+4s7InFSal8+tvJu+6w/xJZ2vAHA3z9zZWv+ndxblY/DGBPmj1bPuASTUtC6AoKVdxPl9oe2kedFvbZeTbvYODfoxkX1bnG9F8vT+d0Ng1hA7kO5bZl2wlatD66+zxtjQCoc62QAUnDbnPMrXAeookxvHJMdZw9dmwc2XJ1kNLjij9ePUzy+vRMdbeOQvItRkDcqqi/pWtCFO++8E3/+05/x4EMP4tlnnq16ZyZmhx12wHsPeS+O/+jx2GOPPQrDDLa+ZNWqVbj22msxc+ZM3Hfffejr66sKM2bMGLzrXe/C8ccfj2OOOQalUp0OCpvkd8/fgpeWvmjrGlVm6/5UyO8qZFGn9CVkZL9LmXJhSihRCaWshLIqoz1rR5tqQ7lURkalpGP7zHdW48TxLl6b71V+H9r9RhjQ/ejXA+iv9GOgYveLPfXcnuT97M/BtH7Ld2zD1wfAiu+18XHY8z86n12ZAO47nQaXJ7f5+DjPG5/rcacHdjTXfrr8eS5P3ig/3mq+WursBEEQBEFohvOvOEzE2oIgCIIgCIIgCIIgCIIgCIIgCIIgCIIgCIIgCIKwNrNgwQJsvfXW6O2tL2Q97rjjMHPmzBFKlSAIwuDwDVzrBqo3qXoiJeNt5Gd/4WxceOGFVWE32fO/MGHPzzVYoKn+jsUg3NDW69UMjO5F78LZ6J7/N3TPewA9Xf+AHlg9sTApwo4774Ddp++B3afvhl332gVjNxqbD+UbwwVZhhNiI/NibIJCppxUO2ngp0Cu8V/GAm1SYEV3pnicbZyrbOvdtCEnuOFe2pCTU+dTSqHBnRdchKCr3aCuFWo1vuvq6sLuu++OefPmtRzn+973PvzqV79aryUtAPDDH/4Qn/rUpxqGe+aZZzB16tQRSJEgCMLI8573vAd333133TC77LILHn300RFKkTDSPP7449h5552bDv+jH/0Ip5xyyjCmSBDWTaqatq5GWdFOrpZBVpf2EnuTD1go1fbypLg8mAojWWxtw2k4/SPGljtcGYvDp4KoVtJQKNcuWL79rb18iMVGrNbW2iu27RhthZQaGlpXYGAF2xVdQVvWjjd3vBntWXvtDZ7jte7X8PjC2eip9ERrGQRB81+ej/886jPoWWXLyhOVwmfetJETXLtyJiIZNrFQ28q1M7LjSwhS7RKAjJSTaVupNrnvzMWZRXGH73ScLSIaPw48Pvpt3I9EumTCdN6dcGmOZdcm+vi4oiMhDpsOm6rxRcurdWrUO2VqnW6cPsqFyQ+H8alQGwjbEABWaINpXfMbnb4epRRW9q2sKYnisX64jqxHpNqCsP6x55574u9/b05aCQAHHHAA7rnnnmFM0bpFK2JtoMn8VD7uOC8T5VN4vjQfFOkRdSRKjPIPvpMQn++Jhr1guwJtDCqmgt/+8nc44+QzkrQdddRRuOmmmzB69Oi6678u8s2LLsA5XzwXA/21hYkA8KbNJuBfTn0f3nX0O5FlViaYRVJt3wmnlw5mKKmSD1NSJSfRzpBRyUu4Y5k2hyUXl+3gU0XPLCgVDUZiP6//888fKBHzeRlgM/kCOzKEG4rnDjTI+QRBWKM01Gk1c1o3+cx68eLF2PzNm6O/v79hlEopPPPcM5gyZUpxvKsrAi+MtE6UTZaHfCcaLBqukRh7La+Tjhpp8fLmglKwr1fxXyaqOwEM2d9a66q8CBDqdbTvONuw3dj+Y8c2WMocvQOQqwcqZWUr3VXlprZdVRBTsM2J0K/70dvfg95KL/q1PY6qBN3GSXRdcpSLR5GK7oGUiLFZPp10vOEF22Ee5Rfi7qsGUJmLl1KZOgt34/oDL9cmv2ntdg8TkzxeUm9kjJ8f6RSXT9R+LE/RLg7ulM6Hc/uf9yK55flNbmrUs+TyHcaJsg2Mr/+xYm3YHtpMqN2BsXphHkXEW9NAG7uftDEgE0TtLCk3bmPbDvvsOpVUGZPGTmpZqs1j/bAB+gf68eorr6KrqwvLly1HpVJBe3s7Jk6ciClTpmDcuHGox1DVl/T29uKFF17AggUL0NPTg9GjR2Py5MmYMmUKyuXykCwDAJb3LcM1j18FGH5HBr6zGEUEIpu/JVLIXJ7XdiBjO44pUYa20iiMytrRXm5Dico+D6wocx3N5DuVIS/tBr9/A1SJtUP+19UXG4PeSi96BlahT/eHfYe085lwzSB/zsfv5gDROe+Pg0joHdfbURiOxd28Dolg38u+45TFxxz8WAPk0lqNyLUFQRAEQRhuzr/iMKx+Ny2CIAiCIAiCIAiCIAiCIAiCIAiCIAiCIAiCIAiCIAwbl156aUOpNgBMnz59BFIjCIIwBOSkR1VE7RCrJ+Ub1HJ0FDWnJHz5nC/jpp/dhJdfejkJ+/ojl6LjrUejbXzcWDm/wIJh1+iTQDCkYCp96H1tNlbNu8+KtBc8NGQi7T2n74k9Z+yFXfdmkXZoqByEbCaVS3ghhW2MZxsGKt/wjoUWhVJt13yWG+ApkGtAGze0IygVNbTjhrUFDTl947lcY861RapdiwceeADvfve70d3d3dJ8RIRzzz0X55577jClbO3iwx/+cFNi7auvvhoXXHDBCKRIEARh5GlGkNLW1jYCKRHWFH/+85+bDnvOOeeIVFsQmqFREaCBD2u1pdrRd5HQ2s9GbOuplmqzDKit1A5Fyi8ilFeDhsSnpUCwVJDEYpwsyQp4eN4gTOJlkpMB2eKjgjHaC1SUWwdFhIpxZUJS6B3owYtvvICNRnVik9GboC2rfV9b1rsULy19EYu6F0EbDUXE2iEvSyIiTN56Mk783An44dd+BAJwfOdYGAAaVjakkrU1gGExS6p5Tj1c5ERLQWTNcm0DAxWpocI3JeMA+G2AZE9F08lKpQysNNrrlfw+CIkKZWK/JrnlV4/naSYazyX/EDqEi8fm46lXu4HctFrDVDCchqUojen65df1shXLGp2+CR3jOmoIe4olUXHiRKotCOs/N954Y0sduclzsxy1Mkl+cnXde5ihxvXSTSIWLuZMhSw75PjtaFMVB1+PWWLIhssgaoOLyAkO/U2O68E1FAhHHn0Erv/J9Xjovod89L/97W9xwAEH4Ne//jUmT55cvB7rGD29PTj++ONx889vbir86wsW48rzrsaNF92EC3/9LUyavGm4nxOcANI+E2BZoNP3eSmf8s8d+C6t/DMIcs8jwLFQJO6jkG/g4XA45cR98XHmj61wHFTRMMMsCMKGSkOpdlORNB90woQJuPjii3Haaac1DKu1xiHvPQTPPvdstKzqOo2E3MjBr1917Pm46klRte98OtzP8/Jnlla3Wtbi+EPZz/7V8cWe4DslIyIYbfyzaq01SFFat6NsloLzOGleJ9dZGZlQ1xPVPwAGZdWGclZCSQ1O01a9jaq3T1mVUW4vowPjUNEV9Ax0Y2X/SlR0xR+LShGMrvjn7lobKKW8OJx83QWvg60TUqSCuJoIXBMTy6E1b2VyNTpKQWuX59KunomzaYCTREfbiWDrcZzE2pDtdMzKtW2GkIh3iE2bMXapigiGrIQaAJSh6PgCjFKuqi50wJKBnJDbuHoowCi73w2Fo8ft3ZAPpeLcrt85fKgRHy8uvclhGNWIEL8VQYCyx6R9nwQgYzuN4+VzOu3sxm5fGFhjt6tPMwYDZgA9lV6MKY3xx/dgpNogoFwuY8o2U7DNNttEazny9SXt7e3YaaedsNNOOw1ZnEU80vUPdwwqn8flbWfc/jAAFB+W0dHQXmpDW9aOtqyMjEogQ16Ezh2/eKoq9Qq2lQFIRTVlufdjFCmMLY/B2PJYDJh+rOpbhVUDK2E7EXLzmXC82dlsflsZZY8xAFwvTO7E80e/Me58hpe0W6E7l6nsX3J12OHaDR/W1j3zOZVe8020DYnjpvBdvTlMsg3zw42oFa8gCIIgCEIMmSGpDRAEQRAEQRAEQRAEQRAEQRAEQRAEQRAEQRAEQRAEYahZtmwZttpqKyxdurRuuM7OTsyZMwfjxo0boZQJgiAMjuTV5Ubtnuq85VzU5JGS8YRbb70VRx15VFW4MVscgC2O/HkTCwy6LqP70bNoFlbNvRfd8+5HT9dD0P2tCZjzKKWw4zt2xD4z9saeM/bC7vvsho6NxtpGbsbAEGCM9utk8g30TGijxyILwDaaU+RUF05o4SXaLNeOpdrRNCvBUE607eQZ+e+ocehQSLXzjatHQqqdb3T3v//7vzj11FOhta4xRzHlchm/+MUvcNRR1cfZ+kxnZ2fDvMlee+2FBx98cIRSJAiCMLJMmzYNDzzwQMMw99133wilSBhpTj/9dFx++eUNw5100kn4yU9+MgIpEoR1E18+bKYI0GT5MC5ZxONraXO8VJunF0i1TfQPAKBz8iUYV3az5ZmxbWOTZYSyaioPSdaNHSu59HghUUF6OL210mKM9uIkW7LUXjqkeYzW0G5Y64r9NvZT0RVUTAVaVzCqPApjSmPRlrWBiDBQGcDKgZV4o3sxVrL0ReuwDE4N/47S99ljzsReL76K7cplKACKrBZGuc2QgZC54QyEjIDMdf5UAlBy0zPY8SX3W7lScQkcH/lxhHgZ5Ie9HycaNmR82PyOjMMb/x2ERcYUl2lNwe9Y5VU0rVYNRQ2tZDIvFYwvggp+1/JT8nbj6fG2yIenaJ79uuZjcQtl7e233x6znpjVtCQqTl/R73qIkEcQ1k2mTp2K5557rqmw9957r8i1I0L+oYkwjvj+UC8cMIh8jA3kxxjtfzmhHMejXR7H5mm4QxObj9E2X2NsnqaCClYsX4593joNPT1pR5ibbbYZbrzxRrzzne+svQHWAV745ws4+gNHY/bs2YOa/y3bvwUX/ebbUJRBkbIibfDvDJnK3LeCIvu7lJWgEE0jhUxlSRwUfSv3gXv+4J89IAi4FYu3WRdIIVfhnynUEEgmYXiYf9fIH9Qb1xAamecWgiAMDQ01WqtZB2EnFwfYbbfdMHtWc9fn884/D1/+8pdqpm1EdGBcJqqxqLjM5O/zTmZdL6wfFxekiwrGfjCtv1Fe2BwKfmldiPso+HoOWyY3Ts4NaJ3GmSzD5y2iaVx/wvEBaCu1oS1rc/c0pJmaVoi3Tf45uR+kwuHu/lVY3rccfZU+ezdUvM+4Y4sQHxm+f5LvhMSnne+3fnoYDlvZiodJKR8a/D6Cf55vJdjkK0FyolzD92/eriz4RRTeuHwf72NX2xG9F8GVLGHPmar6Jo7T14dEedE0bhuOONrc7onrrcI5UXWQWv+14dSSj4sM7H4xTmgedTajYbyoGICVFMMJu91ytJN9k4bP25ZUGW/ueHPDPJHUlwS6B7px9ewfYwAVWx+oMic35/dmMigiZFAg5fKzlGFUeTTas3aUsgwZWYF+iUou31tCyeV5OZ/s88+koFQGheg9HN/xfdT5DOLfiPLCyu9TAF5KvaJ/OVb0r4g6J3L5XnfO23GhIxsv1HanLJ+7KuSyAYLPjyNaqn//RynfOaEC+XOd47OHcO5Y8+mGHzYIx6A/huocj0XDjVgXj01BEARBEEaG8684DIPrCkkQBEEQBEEQBEEQBEEQBEEQBEEQBEEQBEEQBEEQhGHniiuuaCiuBIBPf/rTItUWBGH9g41NhZNSSRoQGjFyI8nDDz8cRx99NH75y18m4Va9+mcse+6X2Oitx+QWEBZoRdqz0T3vPqyaey96uv622iJtIsLb3vE27Lv/vpi2/z7YY5890DF+nJeW2Ya/GorgGlAamKjxpqHQIJQobkAJ2wA2akipQCCVOUmZco3iqqXaXqQdzT9YqXa8D+J1ThrLrQVS7Tynnnoqrrjiipbn6+zsxN/+9jdMnTp1GFK1drPTTjvh/vvvrxvmqaeeGqHUCIIgjDz9/f0Nw7S1tY1ASoQ1xYsvvthUOJFqC0ITrKbQqliqXS1lKpy3nlQ7Ko/mJUtQgKnEcYcljCqNKlxWKKtSbjhaVq1tUdeMTCBn8TEArJfHqUwoLJNMpGQmWOEKjCsTGihDMERQRlkRUlQ+NKTQ3d+DFX0rXfm1gopxAktoKFJBYgVWJwXROC/TGANFCud843Q8c9KXgYrbetG6B11WGGFAMAZQ5KxZ0bqnm8f45cXj4pImT89Ls5MyrbGSKM3hcnUTVPXtyu7GSmqKPFtFuzhEm651LK72cqhkeZSk1ySxVB9GrZay4+Xk005Il5NfH+TmBYDeFr1jW0/ZGiefeDLuv+9+dHV5ffXbAAAgAElEQVR1YdWqVWhra8OkzSZhh+13wFHvOwqnnHIKSuXQPH5DkUQJgmA7o21Wqg0Ae++99zCmZv2kqN7dUiez4iaxDC7+Rk6uzdfpqmVE9cTGRDX9Js1PkOH7JYU6cZd/AWy9+NiODnzr+9/EGSd/NlnEggULcNBBB+GLX/wizj33XGRZNogttGa5+uqrcfrpp2P58uWDjuPlZ17G87NewA677uCk2kGErVynnbaDzsyPt4LAIOjjrktYEohoHAu1g9YPYZiFfJFg0g7n5X3huYPf/xH55w5Jh551EDm2IKz/DLdUu2b9ghv/h9v/gK222AoDAwMNF/O1r34NHzvxY9hyyy1sHJGMt2ESByl4rioH5ePJibaLlmMFwvDlfDuSy7Rp/F60XLtAXIWykcFQvYoS2LoZJ88mRb7zZAWC1savq+2QI1quF25HpfJo0xMR2rIy2krtBfeNQdxHakTRbOcPo8tjMLo8Br2VHiztXYq+gT7/ngDXI/A2NjAgRW597HsB2uXFWOFrq7Y0YOzzft5vvv6BlJdVE9m6Jfj8WFieoZDXi4W7LN3mo8F2XubiV+TE7OQk1aG2weYdFbhWybh4bV7PnWEUUkHkOpkjzhvGsm1XD8b5DROtY+FxZ8KWN9Hx4WTa2kSyd2M7T7dR83aCX1+7DXh9DDKXZ02i9uHsbwXlpeJkXxTBQKUfPZUejCmN8XmitEYonM8i1bY8vOBB9JsBn3fl/e63G5dTYDvsK2cltJdGIaNSlJ+NtzH5PCtLsd1Qcq2kKM/KIWqR7LP43GHZPRE2ah+PjrYOLO1ZhpX9K6ANoBQl4nwF7c55cnW8LvWGjytXnnLnFDnBPYvaeTvAaPA5wueuhgG5Oly4cx3gcyq+Zrhvf5ng4Vx5MH/byd0riu4d9RiRTicc6+q5IAiCIAgbMmRGMrcgCIIgCIIgCIIgCIIgCIIgCIIgCIIgCIIgCIIgCEJT9Pb2YsqUKZg/f37dcFmW4fnnn8eECRMwMDCAzs5OKJXXwwiCIKwdFL663Kg9UosNmCkaP3fuXOy049uwYsWKJEzWvjG2/vCDyNrH29C6gt5Fs7Bq3r3onn8fuuf/Dbp/ZYOE1YeIsPMuO2P6/tMxbf9p2Hv6Xhi30ThoWIm2F2rDOCGZCWI3P75a1BavZ/zLy7FJueGguSClkLH2QgWptlIZKA5LtpEtWJJBUXwIjfW40R0oTUe+MWdVQ84o4fkGcs00mBvKxmt9fX048MAD8cADD7Q87/bbb4+HH34YHR0dQ5aedYmvfe1rOOeccxqGW7RoETbZZJMRSJEgCMLIsssuu2D27Nl1wxx00EG48847RyhFwkjS1dWFzTff3Mta6jF16lRMnDgRBx98ME499VRMmjRpBFIoCOsOtYRUuUBNzU/J+MbLqSvVzs2nEZ/voZxmtAEMK6SBjDKMKY8pXCaFuf1Qs8JvEwspnfcpL/vm8iMPBXGUgTa2rMnCa21Cuo0rl2pfJtWomAq01qhAQ+uKn14xA6j4cqxGRQe5NncWpY1O0hfWMV5XwrNf/R8svOVu2xkUrIYxgxWxZE5wY+WNQMmFyUAoEVCKpmcAyoAPR+D5ozhhy5sZYuVj8QcAFIV6BXLbm3w5Ng2brplKRuSKwLzrki1StHX8fkdKugXTceGbRaTV8RWTxhTLtOPvODSvR1GYVNhkP3t3zceyJu6ZADBq1ChUKpWGnZiUy2Ucf/zxuOy/L8PoUaMLl18PEeMIwrqJ1hrbb789nn/++abn+fd///dBdai3vpLcE1qoc8/fd2qFAxrkY6L5fD6G4OSNLo9l4jyEzcfYeDS46w6f53B5Hq21q3PXNq8CO+60E/8Tt99ye+E67r777rjyyiuxyy671N4QaxHz5s3Dpz71Kdxyyy1DEt/O+74dX//pV5042wq0MyhkKoOiDJnKkJH7VI1z87hnDkrZ4Yw79HQfwD5jsPJJflbgnkHE8kKCnwag4NlDKo3kMDaPlptWQyRZb1xT0GrMKwgjzPqikBpMnn1NSLWLxl168aX43Oc+18TCgKnbT8UTTz5RvLwq6XVTURZEVHtCre1sZcH2Whuno1rMDSddTUmumab4Om0nmSR9VXUnFA+7377+pnocTMg7AE6qTVG+RIfn7xyvzWNYMpWhPWt397GCtA6CevePlp6Nu/veir4VWNKzBBVdAWWA3/wqei7vaj9CHYby4mAviOZppHwqSIX5vEyY74FuE5NSbp8FiXYsCK7CGJtIE8m7XX6PxdyGbB1bVO0FzjEmh4gJuUTkwoAArUNNCx8TsVg9Xy8Tx0JhwB56RLbzOuUEwX758O/jpQ5rqxrWrp6Ot4uJNos97pzImICKztc3GlSMtsexMihTCZuPm5zsVb80kWonrOhbgZ8+cRUqegBEygnNFciEDuYVKSiVoazKGFUehZIqIaMMJVWCIoWSKtlxLs8bT+d8ceiMxuWJVRbizuWBw/s20Xs4icAb/rxkqTbDe7ev0ofXu19Df6Xfz6v4nCW7DAKsXN+O9PEqysK5TXw9iOZB/F5RHD6IxH0Yio7A/LGXHJd8JkTHZPy7Tl59bcxrr6vngyAIgiBsqJx/xWEi1hYEQRAEQRAEQRAEQRAEQRAEQRAEQRAEQRAEQRCEtZG5c+diiy22aHm+zTffHMcccwyOO+44zJgxYxhSJgiCMHhqvrrcqE3Sasi1L7v0cnz2s58tnLc8bkv0L3+lwcKbg0Xa+x0wAzP2n4F9Z0zDRp0bBcmHF3wEgRlLQKzcDIBTstnt5PQhrsFnkJGEtqmh8VtQTHDjPMAJs6NGeyzQ9uNj+fYGJNWeP38+dtttN3R1dbU87wc+8AHcfPPNG3QnFq+88gq22mqrhuG+973v1Tz3BEEQ1mV22mknPPXUU3XDHHHEEfjd7343QikSRopVq1Zh0003xcqVg+uAZZ999sEvfvELTJ48eYhTJgjrJg2lRA0nswy49ixVAkn2EUUiJgJLfYrn82JtY6LyWiRkcqE7yh2JfKlIShmLtZtNX7zs/HyxGDyWQ3E51Dgxj5WBOyGl0blhA20qrqxqZdoVGCvVdmLKihlwZdoKKlE51su1fedQxi/Dp9StlxVr2vLhykWv45EPnAb09IFl1xmsFFuRVVRn5IZBflqJx5Oyv6OP8t+Ekitlslg7i6Q1QbZt4T1GCFLtWObFRVFVME+kFwNAyFd55JwxKJI4NRJsx+PzpeKiU6TWaVMrDtQZT01Ms7/z8p+wHfdfuAALK5UaSw186CMfwk033tRUxxVMuVzG6NGj0d/fj8033xzb77A99tpzLxxyyCHYe++9C8vtIsURhHWXo446quUy1hZbbIFXXhmaut/1gWbF2vmwlIxrMh+DNJ8CQnKfTLSIuXxMLLk0Lt8Sci4myXvYDkS0z8/4b2j0D/TjsH0Px0svvFS4jqVSCaeddhrOO+88jB8/vv4GWUP09/fj8ssvx/nnn49ly5YNWbydm3Ti2vuvQaYUlOvmxAq0lZcJqkisnXmBYObD5aWCyj93UF74x8P2mQSLA73yLxnvhX1e1heJ+fhhBMu0Y6l2wfMHIM2fFA23BK3m/IIwRGyIeqhm8+9rQqpdb/zOb98ZTz1Zv/6YueCbF+Dz//X5tA6gVjqG4Bgo3qYmubYyOirHF8bB935tqrYxy5irxvE8uXxEzfwGVec3uO6hqt4kPx2cr+Dn7k68bRA6uYa9X7Vn7SipUrSo4TnfWhYcm9wwbNoWr3ody/uW2fFefBvupf5dAaP8UpXikrq9//K2VtE7Acl9msIbCCo6DlQs10YQZNeSaxNvaROW6WXovEYm7DFro067HePpXK9SKNlO9rsba5zI2q1bvn6Nt2c4uOyXl36nAd0qhvcmjBODE2Al5wQYY7ebtgeaS4f9QwRof7Db5dpaEJe31bYrGc7jbjJmIjraxqX1LiLVruL2F2/DM4uftvlTACDuaD78zVQJbeV2tGdtrtMYhQwZMlWy9YyqhIzl2jmxNueDlcs7K58/Dh9+BwegNC+MVGDNxw8BVlTPY6I8MMJYAMCS3iVY1rvUnm/RP59HJX5H6P+zd96BdhR13//+Zs+5LYU0khBqCi1AABUIhJLoi4QmSFcQURH0wUJRUYo+oI8+KkV5VOBBUZpGqkAgoUTKQ1MSgYRiEhJKkhvS67259+aemfePqbtnT7v33Aa/D9ycs7uzszNbzs7M7nzGXeHudyAm03ZhTHoEufS5t4ZC2TeC3wPh011Irh2+wxTKtQudW71drt2XrwmGYRiG+SjCYm2GYRiGYRiGYRiGYRiGYRiGYRiGYRiGYRiGYRiG6aUopdC/f380Nzd3OI7zzjsPN9xwA2pra6uYMoZhmI5T9NXlUv2SOtChGVBob2/HxIkH45V/vVIqeRVBRJiw7wQcdvihOOyIwzFx0kQMGrSN67RpO+pKJV3HSQktJ/PLtVDbaUFUiljb/puSxbDzpu+25ju8iVCeTbrboDCd6ITovFQ7JrYI9ktvlmo/99xzOPLII9HS0lLRekSEq6++GldccUXV0tKXaWhowJYtW4qGmTJlCv7+9793U4oYhmG6j9122w0LFy4sGubEE0/EAw880E0pYrqLKVOm4Omnn+50PIMHD8ZFF12EXXbZBVEUYdttt0VNTQ2y2SyiKEJLSwsefvhh/PnPf8aaNWvwiU98AuPGjcMpp5yCo48+GplMpvRGGKYPUFRS1CHZY5H4S0irUUT2qEx9ztfVAuGj0vOyIov6bH3R/JUlpbTzEkJKZeQ7BYWUJh9WShnWSwErnQxFUsGgT2YAqJy0gz5JSJVDzkgrpfTTenkOOSndui4MJKC81Nvu9rg409cZF17zezT+eTrs0FARecG2ICADXV/MQIu1M9D104gIGdKy7EJibbtMuL90sXb4Z4+RsHXXmJBIpYZNHl0FciIv8llOhPLzVcr35Dpp50fynA+r3dXoMJ6ex/h0ft3ef4bfD1ixHBvKkGULISqSapeCiLDzzjtjwYIF7r7JQhyG6bvcdtttOOeccypej4iq+tvS18m7p1TQ3l5WecvO64JyjA4SyLSh4gNaKjuopfRlGCWxYcMGHL73EWhuKvysdejQobjsssvwH//xH6irqyu8U7oRpRSmTZuGH/7wh3j77berHn8mm8GDb93v5NhWCBiJCAIRMsILs2OSbRteCEQQWi5o5lMgFjQ6v9gzCCvoiwkFA3kngLznD/7fhEwyTaxdQCZZbF7ZUCfXZ5gKqaoGqtxTtxebp0qV43tCql1Kurx8+XKM3nk02tvbS246k8lg8buLMXK7kTruco5/oRtzB4nvY5UXrwrDBRXQmOw5ZaSpYr/HoTCb3GbT20vISaCD7RDyB/VSwXrhcjdAmMaVIZRCRmRQl6mr6He+1PHv6D0jKdOOzUtZ3pxrxsrmlZBKBm0W/ltkpb3K3jMD8a65XxP5+697x8A904/LgEO5tr+HCxSSa+v3CMz5RFYy7aXaKjzcJkxMoK2CcwDx9jwr13aFTAKklMGuC9vvVFC2yNvFKeVec44qH4IQ5i8oq5j0UJARK9ZOblsPsh4KxP27IO69EkjzTomEkhIQEXYasJMbyI+l2vk0bm7Evf+e5s9jCoTapAeQyYgItdk6ZEVGl3ljwmzhvmeMWFuXhTPxAWeMgDscYEaYd2y0nD5yQm1KEWtXMrgMzLfw+LXmWrGiaQWkzPl3hASBFMXOi/CdIBuPfT8IQVlcBOeQzQ8hTEv5cu14Wd2nPlWuXaLc3pvK3H35umAYhmGYjyIs1mYYhmEYhmEYhmEYhmEYhmEYhmEYhmEYhmEYhmGYXsz++++PV199tVNxnHTSSbjvvvuqlCKGYZjO0enOzR2Ua89+eTYmTjy4U53RiQgTJkzA4UccjsMmH4ZJkyZh0OBBTvphu2pKJb0IJCH68OJs6QQh0n2XriOlDMXaymY8mXbfGU530DPfE51fdcc5ABCISLgOc+F/giqXavttxzv09map9u9+9zt885vfrFiok81m8cADD+DYY4+tWlr6CoWumf322w9z584tuu7QoUOxatWqrkhWxXDHR4Zhqsno0aPx7rvvFg1z+umnY9q0ad2TIKbbiKKox8V8mUwGF1xwAa677joII0dhmL5KR8XaaVLt5CqF4k6KHpGU+ahA9OiETNIIeoJ1VVAHlBIDagY4yU2xPFJsPlWU1qJSSicb8oMyeeEkEA7i5AZ5cvmQflAoM1/KHCS0MDsHqQeIUva7FmzngrqsVBI5acRUQf3Vbi+WaFNvbFm1Fi8d91WgbasR0SAQYhMi0jLtmCyboEXbZIXaFJNqWwk3mWVWqi3MPPsdiAu2lYmDKH5Oubq2AogUkkfYy2VCyTU51xKpcL5fB4l5hT6T3+1UMYdawk9TlHD9tHWS89KlaGHrRP66R65agffKkMl1FaeddhqmTZvGdUKG6eN8+ctfxh//+McOrcsqDU9qmaPCMlfRAUKCRUXLXMG64XIr1nbLwrZ0EyYcFMTKBxWsXFuZ8ospx5iyzetzX8cpnzoVMle8Ljdy5Eh8+9vfxnnnnYchQ4YUDdtVtLa24q677sI111yDt956q0u3NWPRdCfJFhBGGhh8OpGgmSciRDDhyQu1hYh0WU3o0pUIRYIxsZ8VaRsxZJpQMHj+UGhQz1DMl/YMAsgvs3Ra0EdViINhyqTbpdrdfZu0FbCOrJpSpu/Uc+cy0tERqTag0/Xz//45rri8vMF6x48fj1fmJgaI7sS+KpuUbRCRG5jLLrP73v3kCoqtFxNsy/xEh7+hCoGEOKiDuzKGCqfdQpAgL8qmsKwh4+ULFZQvCFBSuhKHkr5NpKm5GbJVYruR2/V4ebGUUNtNp1TiczKHD5qWo6W9JfaugHvGb5/9p8p3jQBYBGHNPL1Nr991ol273LRR2fW8QNfKp+293B1QfezNMZcmmD4mCE4Ec7QIgNInqBVsx+TVUME5YFe1bWB+vl7P77L0dpcCx99J3E35w6TLlWWI3DZs+YRsehUAUiAFSILLh2sJVIAiOxCeTrckBUg/EJ6Uuu1tYO0AbNswnKXaKUglcdcbd2DNljVmwHkzmDzsAC9AVmRRm6lDFEW6zCvsgDGRk2nbeRmRQcYJtbVgW1CUKB8LU84NB5cJBru35eFA8G2vIfcODjmttf632OD2rl2SkFM5rNi8Ai3tzbCSd92eaYYtNNe1F7ELFx9M2dunwb/X4wbKMXG4tSj4rbD/FpBrh592UVKubfOapLfKtfvytcEwDMMwH0VYrM0wDMMwDMMwDMMwDMMwDMMwDMMwDMMwDMMwDMMwvZjTTz8dd999d6fiiKIIK1aswNChQ6uUKoZhmM7RE3JtBYWLL7wYN9xwQ4nI40yYMAGHTz4ckydPxqRDJ2HwkEHxjpZG4JEq14aVflh5tlWMqbj4Q6nYPCdNC8QirgNzSFIikdfZ1XeUS5Vn2/9Mx77KpNppneN6t1T73HPPxR/+8IeK1xs8eDD+8Y9/YNddd61aWnoLnelKcNFFF+HXv/510TBEhKamJtTV1XV4O9WGO0AyDFMNdtppJyxZsqRomLPPPhu33XZbN6WI6Q7eeecdjBkzpqeT4dhtt93wyiuvoKGhoaeTwjAdprC4prx1KDa/dNyu/GsETEbPU1jw6NazqmhlBFHxgZSylEVDtvC1mCbXVokKUyEppWxtRa5xeaxumNlhFJDJuoDFpJTS1EldPpQXX9t6qmzZgtZX56LttXloXfA2ti5ZhvZ165BrbQNIQfXrBwwbAjF6R2T2G4/o4P2B/v2gkEPOCICkHSxKhQNF2XQF6iJtU3F11Td+9Ct88NCTRoBtZdhelp0lP9+KtZ1Am7w8OwNdh82Y9axQOzLbCSXaRhMTyLat7MXveyddIoBUsDwQMsHEFT/WgBNK2eiCrKd4HxMyp/j3pPCJEp/pkreOUaimVEimnfaZ9v2i9WsxfcuWDqaqOmzYsAEDBw7s0TQwDNM5TjzxRDz44IMdWvfxxx/HkUceWeUU9U06I9YGkvcfSg9nnZiJcpdephL3ukS5KyjH+HZyH0opFbS3ezGmm1a5QK4tkVM5I9fO4b4/34/Lv3VFWe2hDQ0NOOWUU/ClL30JkydPLhm+GsydOxe33XYbbr/9dqxevbpbtvnr+6/H+P33REQRiISRBFqRdgZCCGQSsm1BESJh53mpNpGVbRuRoREMhs8gAHjBtnuWEZf2eeEeXDhLUqptQ5gvhWV9KmVeB+B2Zaa76Faxdk/apkLDbaWrWslzFz5v1ouL1eWLRePn7LnHeCxcsLBEQjTXXHcNvvntb1acrkoo59lsuF+JggNlfk9VKPFNk6Wq9GMTkywj/iuvRcpB2SJlfT3YmK6cO8F20P7h2mmkxPvvvY+5c+fi32++hbcXLsL777+PFStWYN2addi0eRNGjBiB+x+4HxMmTIiVWQrth2qRei9RxZfnHbOUBgUiwsrmlVjfsg5EWpLrnuQHAm0oO6hF8P6AELEBK5yA17wjACgnDM6PT8Xu516gGz+eYXoLybVh7v3K2aetONueV7YEGp5HwXsUBDcgZvxdjmBglaC9R5rj66XxicYbQe4c8AOu2bz5YddsedW+UwGXFzghuI+U3D6w27OD1JmWOhCAnJJmkBgFqXJQUmHUwO3RkGnIfxcjvB7DclMZ13qY/77KC8uewz8b/6nbAUmYYxwZgTShJqpBbVSjy6bCy7QjIYxc20u1IxFpqTZFiEQGGfMZBYPJRGZQmghWqO3/3IAy5lwQoVibqHQ52BBeoXZGeNyVUljZtAIb2zbAXqvkyuDwcbpyOKW/N2Tic/lw6RSwWyTofSooLuiuily7yPmbNt0T9PXrg2EYhmE+alx189HI9HQiGIZhGIZhGIZhGIZhGIZhGIZhGIZhGIZhGIZhGIZJZ7fddut0HLlcDvfffz+++tWvViFFDMMwncd2+CpIohNVfgQo2Kk42Sk3nH/t9dfiYx/bH9/73qVYuXJl6voTJkzAEZOPwBGTj8Chhx6KwUMGpyQuUKC5zpZaliUASNPBVCqpO5tB6mlIQOlpmw+hBBRp8QeRhCKyXUChpJeHgER6vmIdXe3Oodi/XphtOsbZ+UmJdtlSbb9Pw3T0Vql2W1sbJk2ahNmzZ1e87vjx4/Hyyy/3eWFlV4gYzv7i2SXF2kop3HvvvTjrrLOqt/1O4jreMwzDdIL29vaSYWpqarohJUx38vjjj/d0EmIsWLAA48ePx+LFiyGEKL0Cw/QVOlB0LSrVTtYvA7mjl/UUitjWzvLlkMouVkBttvhvfrKeGhcB2akgDLnZ2Pqvf2HVqWfE8jn8qSeQGTs2CBjER6RFzqTlUrbupcVFBGXqrbm169D8yExseXwWWv85G7mtWwHo2qq0eTZ/OShgwSLknn8Z8s77obIRao46HA3nnYlo51GQIJCu8UIRQCqQAlmJUCiqcnIXYPRZn8Xyh5+Myaf9PtE+IuGkTcF8AEIBilSsfhmeC3rv6Fp5OI/g95ywW1PBAgSnTcIFRXn73J9CysWrIIJlep/ET7VwPUpMh8vDZeFnmJ74+R8Xf1dKGF9aPGGak8upwPftoqgTKaoOTz75JE466aSeTgbDMJ1g0KBBHV73hRdeYLF2MSpoa/f3p+T9JxEfgmcAyWIZhcWCQGSo4ut5aaoNG8oUC02bzCjfpq3vyQKf/dxnISKBy791BXLtuaK7pLm5Gbfffjtuv/12jBo1CieccAKOOeYYTJ48Gf379y+6brls3boVL774ImbMmIEHH3wQb731Vqfiq62vxdd/eh4OOuogNK1vwrmHnF9ynd//7A/41T3Xp0i1tYzQSvrIiQMjJ9a04kA7XImVF7rnDm4r5CSo/vmFl+zFHjooP+mW2ViC5yDuMynjS7T5xqTbnYTbk5nu4iMj1Q63T4npclY1AxUXvTY7mf9Cg0sUjSLRxqCUwuOPP4ZxY3dFLlf83gMAP7j0Bzj9jNMxfPhwd1dLw++y8ncaFdjRKrE8eQ6qUD5MCoqUF2wjeOam4O77oSQ2jE+a1oP41m2Zwj9bVrYCHbqITTxNzU144/U3MG/ePMz/97+xePE7aGxsxKqVq7B+w3o0NzVjq2nfKMR+++2H6Y9Mx4iRI1zekmWW+D5zM/L2SzFiz8vDLKeFS1s/7QxI7L5w3eENw5EVWaxqWoEc5bwAOxgSjABAEkBCC3hJS8pJ6Wn9voKAIAUJATLTEhLCtq64PEi9TCkIpYJ7uzuisfNLt1kBpGwoU3JTAAkRazdSptDoxO62EAm9gjDHzF4ldlEod7dlCoX4OxZ2X4hCvx9uZ+ntK6mCdqFge67NzZzD5K8VZfJAJoO2vKQIOj6h41JKQQgyWdfhlNLXiW0pFCCoiLCyaQV2HrhLfDCSvPaq/O/F6Ovlm+WbGzF7+cv6CJAw7Xu6jVKRQG1Ui4zIIN4aaL4pK532ZU8voSZXttXtkX4ZXAzFyp6B1DolXGKlYpOalGM9ot9IRCLCmi1rIBUhEmFLIun82bI5yFzL9l0hhZxpb/XCekCRAJT+rRYkzPWl33dSSkKfuOa6ldCNqiZukK2N+U+ffHtu+/uFy2yQt0LrMQzDMAzDVAKLtRmGYRiGYRiGYRiGYRiGYRiGYRiGYRiGYRiGYRiml3LBBRfgzjvvxLvvvtupeO6++24WazMM06voCbm2IIGzzv4CTjv9NKxcuRJr16zF6jWrsWbNWvTv3x8HHngghg4bGkuXgkqkM6b7cHkBtCwL0oq5TKdOAFamLSAgSfcyIyhIKAC2c6TuGqY7gRqVmAgk27bTZYrhygmw3eyEwIKM2CLoNmul2q6jYNlSbfLbDPLfW6Xay5Ytw8c+9rGCIvVinHrqqZg2bVqfF1V2lYhh//33RzabLdlB/b777+tasXaR34JCxEQADH1hiBQAACAASURBVMMwHaAcEUpdXV03pITpTjoySEdX89577+H888/HLbfc0tNJYZhuIU2EkywQ5tUFnXdHxT6t8EoFtmJl/otZjQGonFmXlBOO2K1FJBCJjJ2sIC9h3dVO5cu12+a9USKmlBpwINeOyakA0JZmrL3yajQ/9AhUe3ue5EirfrS42smGQJAAIiPQkltzaJv+d7TOfAYN55+F+nPPAIQAlKnTBh4ju1cDW2awRcI2e4zD4AnjseG1N01nZ98YYPcKoOvbwaGCgM+b3l4oXgn3s4/PH9L4NkSwelz8ZOJQ8TDJWMLTxcbnZTLx1Sh2oDyU+AzzklxWvBbT+ToOpXxPm5e2TtqyvUuI57uDp556isXaDNPHOe2003Dbbbd1aF0pZZVT89GiUFs7YvfYRBgrMwwk2V6kpmJybbe+K7f45WH5JNS0CQCSBIRpYbcyNzICSC2G1BK5nJFJClI44bQTsPf+e+OsY7+A9WvXl5X/xsZG3HjjjbjxxhuRyWQwYcIEHHDAAZgwYQL22GMPjBkzBttttx1qa2tT18/lclixYgXeffddzJ8/H/PmzcOcOXMwe/ZsNDc3l5WGUux/xH646FffRk1dLQjANkO2QU1dDdpa2oquN+/l17Fy6Upsv9MoEISRautPQREioQfpFGawzlAs6AbqNM8agqcKiOsJAVuii01ZQSYFIQOxYerjoXBmmqg0+cyEYT7KlLoEqvjYqNMk6t/lpC2s36c+5+lk/tPue8l5aSGS7Q8AsP2O2+Oyyy/Dj6/+cYlE6UEXjjv6OPxjzj/Mva+8A5UaKrzPUuG4wqfe7tlZcgcS/MBkKohPxZ/3h3LucCCE2LNvc0e3W5CBOHXZsmV49dVX8eabb+LthW/jvffew/IPlmPNmjXYtHETWlpaOl2uO/zww/Hgww9iwIABLq02nWnEnrHG9mmJkyxoBklSat1yhNqF4hlSNwQZitC4cRmksO8AGKGuEVLnYCS7EFAwgm1ISCviVdINoAYzTRBQZFuKBJxZOiHXdpJo8ueB3hW+JGeLAXYUMuHmk5NQ27KgKx+a9hT3GgLBlfsQlCvt0GoUa3wxJYug3SexK833+FXi9N+k0xpovLV02DcABe1oOqH2qtLTEQBllis/BnsiPTqVVtItbQkWCkBOKeRUDiuaPsCoAduzVBtAa64VMxY9ooXPIHd+AACIUBvVIBNlTJlV59eWVp0k270vQ7HlguxNKZBpi3BwGcDY0VPKv5Z4wTUpQye3jfzgtiycR+I3aNv64YAirNqyEpBkrloBIaDzZa5pKXV6rWBbmX1iMobInP0qGPUwp6TeDyQAK9XugFzb/YRSXK4d++0N8s5ybYZhGIZhOgupqr4pyzAMwzAMwzAMwzAMwzAMwzAMwzAMwzAMwzAMwzBMNZk/fz4mTZqENWvWdDgOIQSWL1+O4cOHVzFlDMMwnafkq8xd2Pk5tY922HHLdsy2nX0Twm2vCYOXsCnb8Vj5aSgoBUhIE4+EdHHLYD349eCnY9tJQMG/TlARSLL1dEKgjUCqHXwCgAuZItX2qregc2Yvlmo/88wzOOqoo9Da2lrRekSEn/3sZ7j00kurko6epqvE2gCw67hdsWjRoqKrbL/99liyZEn10lAIe5J2ZNU+3nmYYZjSrF69Gk8//TRGjx6NsWPHYtCgQZ2Kb9iwYSXrZ5dccgmuueaaTm2H6V3cf//9OPnkk3s6GXkIIbBq1SoMGTKkp5PCMBWTV18rs35XSIKTF2cg87Er6kGLYOpq+eu5ucFyqaSu8ykJRU6/DaUU6qI61GZqw4hKpj8kLstKSikVVh77GbTNnRuLfsRTTyIaOyZRBra1VBUYn4N6qamzbl2yFCsO+38urK1x2j8ZzJPmL/wOKOQAF58EUHv8kRhw9cVQQu8T6erECLbic6u/+brnsvtnYu6PrkEEQsaEiowOKSJCBCADICKY73qeACECIWuEjBEQ/JGJR4ezwyXZ+G0aBADhJI4+lRYBW6+G269xVU78nIxXSxIiHBUPoPLCx0nzcAXJSCh60tcvh7TaEJVYnlxWLA4C8PEVy7G+B8W2hxxyCJ5//vke2z7DMNVhxx13xNKlSyte709/+hO++MUvdkGK+h5FBZ0VlGEoNp/SwyXKYWEbe1KsrWLlBfgyDAAlfYklbDdXSpdapCvvSChISKmQs9+V+ZM5SCjkZA5S5dDS1oovn/gVvPryq4UzXQFEhP79+2PAgAGora2FEAKtra3YvHkzNm7c2CVydxKEHXfdEV++8hzs8fHdjQTQtPFThJ+e/9+Y8/SckvFks1k89tYM1NXVQUBACIGIIi/XDkTbQghEJoxwYfSffeYgQBDCawttec8KCt3cQCYYf8YAF87l1Tx3CCWtiVOvQ88hKoHbj5muhrVPhmKVfTs7ZV/FrtEueK6cfPhZ7H6abH+w7D5ud7zzzjslEqf5n9/egK+e/1XASEjL+klLqzyWILa7lb2rF/g9TYmPfIEA4W+6TYs9Lm1tbXj99dcxb+48zJ8/H4sXL8bSpUuwauUqrFu3Hk1NTdi6dWuXXweTJ0/Gw488jPq6+tTl5YrMq0XsuXpqgMR0Yr/Gg8bnbWzdiCUb39f3XGHLB14iLBIyYcAM0m3fIzCNH+E9nUBQZOKBcIJhMtO2vU0IEWu40Nkkl864eBfmWjFlREGwPm/Anpc6slCw69vuEH+3Q8r4chckbKnJ26XBdH64pAjYHgMVfLfrunYQc034tkdlJPLw74goafKuB4qxeZVmUD8pJRQBMpeDIuXKtcPqhmFIw9AgnZT6vRgfhnLN3xbcj3fXLzbSeKHPGTPYfG2mFlmRMWVTgSiKzAAykSvfRhQhEuaPMohEhAxl/HzKICNseD0vNgiNiCAg9DbIX1PhteVU3e5aCQa5TysLU/zdn6Ll4WDZyuYVWNW8yl+p4bVMPi32Ghdhuswymy9yvxMI1km8TxS8ewQQSARvECXSFy/jB3lL5CdJV5fty+XDcK0wDMMwzEeJq24+2gzizDAMwzAMwzAMwzAMwzAMwzAMwzAMwzAMwzAMwzBMr2T33XfH9OnTcfbZZ2PhwoUdikNKiaampiqnjGEYpvMkOyLmkRAk5EeAop1ObcfMtHk26lgUSTtVED5Mq56nE0gAFJlOkq5zFUEpGci3FIQSeqskIKyuTAkdO5k/FY/bStAK5ZMo0THNdVaD6+Rm5RUEGLkGxZbHOvGZONI68PkOcnbbvVeqfcMNN+DCCy+suBN2NpvFQw89hKlTp1YlHT1NV0q1AWDSpEklxdrLly+HlFJ3pO5KEudfJf3f3XXNnSMZ5kPJ5s2bseeee2L16tWx+ZlMBjU1Naivr8edd95Z0W9/LpcrGaaurq7itDK9m5NOOgm777475s+f39NJiSGlxA9/+EP85je/6emkMEyXki44ileU8sIkindO7BjWsYIoklJtV55WgcrR1vuUBJRCTVRTLEmJRfn1UxWbr2JhNt9xF9rmzkvNkqufuu3ZmiRBkTJp9msQKV1xzRPu5NeXAQXKZEDZDNDSCqmUE1NLECJoubZWrCi0PfwEmnfeHv2++jldNyYvvzS7MyEnIld1JhC2nzoFb/zXDUDbVn9IyB8cV0c2WQh1X1pKBGRceL1GvL6v9UYiyK1dFnoZk8vCY4TQZaYomLBbgNtHPq4g7QjEUCYQqZTtxI5FPF15aQ/miUQYG65SylmHEp+l4lEA/jhkKE5evQo9pdbu169fD22ZYZhqsuuuu1Ys1o6iCJ/73Oe6KEUfMioow/j7LMG3sqfEB19mSbaxh3LtmCQxTEMgWws8pVDBPdangKAgQCQhQJDKCOQAKKFAUpr2cIXamlrc8cjt+NV//Rq33nBrp9tQlVLYtGkTNm3a1Kl4SpGpyWDMXqMx5eTJOPyEwxBlMq7N30v7tPzui9/5Qlli7a1bt+KT4/4f/vDwLdjn4xOMUC8QZofTECAj1dZbCiWc5ntQUiAyzxrMNAD3nMI+eAjlnf6cyidPqh0u68BzCIbpTfQ2qXY15cIVX4/JCk0iKYX2la0bl3zGUyJrFUu1E7fA2GASKj7v0ccexV577FXWYAuXXPQdnHzqKRg8ZHDx5+AU/x4T/+Y1iOSvrmwd1T37dql3cShTGY7FZ9KkFLB61Sq89uprmDfvdSx6+228++57+GD5B1i9ZjU2btiIlpaWstrSu5qDJh6EBx9+EPX1gVS7xP0kdr5V49YSRtcBqXa5AloAGFg7ENsP2AFLNy4BZDtABKUIBAkhIn/fVUK3l5CCVInyhBJQUkKRgDDJFYogoSBIAkrAFehIl7OUEUILIfRsu5iUaatR7jwL5dqkdwps44qSpsxgzj1/LGypz5yEQQOOa6+z+4T0TDvHndlBk07sEKj8aQizJSP9tpJt3eylAqm2HbzcHjzb4ONb3oRpGwvLwjoxAkoqlzdBdnsCkFJ/qpxL06rmVajJ1KJ/Tf/Ysf8oSbWfX/p/eHfdYi1id2VE/Q5MTaYGGcoAesgY/W6MshLpoIwr9DB8Tn5tz31XnoYr3worxnb/Bu/IBHP0D7H+bRWJI5ImxHZl4eD9Hr+I4usW+Q0Y3m8Etsp2rG1eo+sGIjKpCcX45ixVut1YkP4epBwwe01BmneKJCQEhJIA6QuTSEAqu9y8JyVhGiYJZC78UIQPwP0e2PM8FNan5Stv/cR0jL5/SjMMwzAMU0VI9bZWFoZhGIZhGIZhGIZhGIZhGIZhGIZhGIZhGIZhGIZhYixduhTPP/88rrzyyg7JtSdOnIgXX3yxC1LGMAxTHUq+0lyqQ1QHOkPHxV4pnSUTHYq9FMzLy3wc5ltCwCaV1MuUl2QrF1rPk8r21LSqNkApaTpBB5nLSyC8mct18PPd+szcQIDtBdtktFtWdizschF0BnQdS/M7+vVmqfYXv/hF3H777RWvN2TIEMyePRujR4+uSjp6A1XrKlDg0Dz66KM47tjjSq4+c+ZMfPrTn65OWsohTG+Fu+DD0KGYYRhPW1sbxo0bhyVLlhQN169fP6xevbpsGfbAgQNLCrOuvvpqXHnllWWnlekbLFiwAOPHj+8VQpiQUaNGYdmyZT2dDIapmDwhVRnhihX1Uut9gYVRKWN+cnUtv56V+cTqdSY+mZOI1ddI1+0iitC/pn+hRJeVnzBfdn5u5WpsuulmbLrl90FC/TojnpqFaNwYn79YhTZIu62zKlebxdYly/DBoZ+EVfbYJdHu41D3qSnIHnwAxO7jIAZvA6kUVPtWtDUuR+ucV9B0z0Nomf2qW08qQNpNZwSGPHwboh1G6Dquqz8Xyq+pJZo66MvfuBwf/P05RARECP8o9pkh+52gNTlAxoiHhJkfmf2ZhXcsCTMfZh3Sm3Z1VTcvCOOPi4mHAFJhXTnMTygi8/ij52VLFH5Jqe6XW4XpzpoLFfieFi50y1Ew45EtW3DRurXo7jtobW0t3n//fQwfPrybt8wwTDV58803sddee1W83ic/+UnMmjWrC1LUNykpS62wjd2XXyg9TIk29lCubZfFBzpRbrlUMlhXunZzPVdqkaMJI5WClDkoSP1dSeSUhFQ5SCVjf2/PX4jLv3El3nztzeKZ7yEaBjRg/AF7YOrZU7H3QfYaICex1mUUL8K0km1BAmcfcg7WrlxX1naICJ8980Rc/ovLkImyTjooICCElRBGiIi0WJsIEUVatA0/gCdRoPAjkXhm4dPrRILBcwgvSy8sEnTLAiNm2J7bVVJtbjNmuoqCz3DKOeWqbIqqplA7SaeuTYKRzhYP476mXa9lZK3Qc+TwOWmpe5xrd0AwP6j3XXH5Ffjlz39ZOjEAPvGJT+D/Xvy/vDgLpr9ImEK/YXbgCx/Qf23f2o4F8xdg3uvzMP+t+Vi8aDGWLlmKFStWYN36dWja3IS2trZeJ4ZPY/fdd8dzzz+nReVpVJKFSk/lcuIuFKd7FaDwRktdW6ubV2HppqX63iwIQkT6ux0UQwjTFiKgBwYHiCLzacsX6WUN/b/w7x6YOHXatbjXua7tpZAnELb3dfOuBCWEu+ENH/nXVOL1BPc+RvKaDdvcYiuGcVBQTg33MZEXX7vkkmtbpGR6yGbHpEPp/ElXfpV2Flxro9JlWQg9iCbIvGOidFlXyhxyUpqyrQ67y6DRqMvUm/yVd2J+GMozb6yahycWP6b3sxAgad93IdREWWSjWifD1oPB6PM8IoFIZPQnRYhEpMu2IkKGMm55xszPiAwEIkRCIKKMLxuLCJEtH9uBZex1Zcu/CAe+yS8PCzKtlR0tD6e8mwMA76xbjE1bN+qyubkew+tXCDPPpoEE9HA5Jl9WPg4tzXe/FSTMd1/mh8tjkDf3nhEQk9yHny698byUO3BAd8u1u6puwTAMwzBM13DVzUcj09OJYBiGYRiGYRiGYRiGYRiGYRiGYRiGYRiGYRiGYRgmzttvv40ZM2bghRdewAsvvID333+/U/H94he/qFLKGIZhugbbWapgB9yUzmHxCBLh8hZTiviDUjtIuviU6bYWdN5U8J05YaRaynVvU1BEoEDUJkjojo+uw5x00Uul50WkICGhQCDXsdR2NtVxu46iYWezWIfasCOq76ImiNzy2L8USrZNF7c+LtVuaWnBIYccgldeeaXidffZZx+89NJLaGho6HQ6egNV78heILqpR02FEEJ38i3CtL9O616xdnhOlvhtyFvVdNhmGKbvI6XEvvvuW1KqDQBNTU04/vjj8cQTT5Qddynq6+vLiovpW+y222549tlnMXnyZGzdurVk+DPOOAMnnXQSzj//fKxbV57QrCM0NjZi/fr1GDRoUJdtg2F6A2EpLVm8KyS4crNUIM4uQEyqHZSpiaAl03a++cvWZIsntoz6aesLL6L9/SWQGzZALl2C1tfmoe3VV4G8e008wrT6qTX4WMmzsnXWWP022DVRhH6fPR4N55yJzPg9dP4CAaUgBZnNIrvTDsjsuD3qTzgazQ8+irWX/xRoz0GQ8iKgdonWvzyI/t/9mpOkKCiA4vvTSxH9v4IIgz95GFY+9VzeblPJaSsvMoozW8sWga/IxiyhBdnCpSYYhCrhDlMmXEwKnVhOymUMJhluvVDTFJ56heJODRT/WvRcTdZYqq0ySyavVFiVmA7FUjaC4+rrMTYzHF9duwaN3ThAxT333MNSbYb5EPCb3/ym4nWiKMKNN97YBan5EFOqsJQgaBVH2I6skje28L4bCBNRrA2TdFs5SJlxUYJGPj3aBZQybfG2XAQBQIKgIERk2t+lboMHwd+Rfelg3O674i+P34VFCxbh6kt+grlz5ppBVXqOISMG42OT98dx5xyLkbuMRFzFp8tzsEJMkBbfkW/b17JrwqnnnYqbf/K/ZW1TKYX773wAz//9BfzlsT9j+MjhXiBoJJpOtkdWEkhGqa3TFqYh/lzBp9sdx/C8CL2TiecQqRLB2KnA7bhM36U3CYm7Uqodxt8hQWWFSct7xlNi/WIDX1GhcMFvUZ5IW3/R8cRudQo/+a8fY9pfpmHJ+6Xbq2fPno0//fFP+OKXvujr0+6fICll7B/XZmDSvm7tOrz22mt44/U3sPjtxXj3vXexfNlyrF69Ghs2bkDLlha0t7eXjrgPMGzYMEx/ZDqGDBni5oUi9NgnUPp868rKd0rc5cpmCzGsYVu05FqxunklhBKQuRwQCUARBPSgcQK63YikMuULvwVb2lBKanmxAqQpW5ESgJCAEv5kJ6nLY0SmXUnY5igEL0/YMe980VM3YAFBy038vh8vA9gWHr1ZFStDUFCg1Wkx6yhfvitUfIi/I2Gx9mxyvwthm5Ytj9hBYwhml0i4BhKZUxBEUKTLoTlj5CabJkF6H5j9LJWCgIA075VAkZlv2rtUDu9ueBdjBo1BbVTeYLEfhjLT2+sWYta7T+r9beoKNl8ZESGbqTFS+EAgLYQXRMOI4cnLpYWRT2vJvD/rya0j3Hs1OjzMdUKmThK2NZoY3Ls7Ybk3dtYE8+N5LOsnJi2QAnbeZhfMXzsfre1bTH709W33k8oRSNiakC7F56AHK4SEEYRL5MxSaWT7UFJ/VxIgASgJMu9ACdL1K9LBTOT2fSlCvDUWXkYP/w5UrH6Yl63E+onpYvuSYRiGYZiPJqR6U2sLwzAMwzAMwzAMwzAMwzAMwzAMwzAMwzAMwzAMw3yEWbx4Mb797W9j+vTpVYvz4osvxrXXXlu1+BiGYbqakq83l+oUVWT1tA7SRTuM296e5NPlZNxhZ2nEl2kZm3IdmhW0mMxOSalcaPevXcdul5LbiJPcDbYDn+2wFxdYwHUAhOsIGHSL7eNS7SVLluBjH/sYVq9eXfG6Z5xxBv7yl790Og29he7uHrDDDjugsbGxaJhx48Zh/oL5nd5Wh6QLfuWKO7x/GDoZM8xHmYkTJ+If//hHRetMmzYNp59+eslwDQ0N2LJlS9EwN9xwA775zW9WtH2m7/DKK6/g+OOPx7Jly1KX77DDDrjppptw7LHHAtAy9vvvvx8333wzFixYgKamJmzZsgVtbW2QUqZLeAAMGjQI69evLytNDz30EI4//vhO5Iphuh9ffyojDIr7hlLreiq/nmY9PuF6VozjQqt4vU9J6epqytbdlMTA2m20WKh4JovmbfVZX0DL08/G8pgUSyfXGvn0LERjx8byll8PCOuXPt3tS5dhxaQpqDn0EAy8+kpkxuwCpWRQH9XhpKvDKkgp9WBQZv7mP/0ZG372aygA0m0fEDttj2Ez7nJx+XpuHCtdJiNlBIB1a9bhycOOQ41SiKA9LBnzGUHLMDMgZABEBERuPpAxypuItPglY/ajXld/2vpvZLZvj5pXPXoJd0J/Y8IF9WLzT5qDS0+rxLRXOgEFTgkrlEy42gqRTF8yqo5Qae0nPFe9RChIBMWXhd9ntbTg3LVrKk9kJekjwiWXXIJf/vKXXbodhmG6hwkTJmDevHkVrXPXXXfh85//fBelqG+SJ5IsGLDYovz7nJ9PBcOF2w/LL0m/tivB2OiUL5/YMpotZ0gbn5Ku/V0B5lNCSYWc+Z6TEgo58ykhlR5MJKdyuoyjcpCQaG1twx033o777/wbli9ZXmJHVY8oirDHJ/bAxdd/GwMGDwBg76u2vd6394fCvphQ20qvzfeIBM489GysXLayorTU1NTglrtvxsRDJ0KICAJk5HwRIiFAMJJtIYyM0G7T6DeNZFAEJRYRPq8I8xM8i8iTarvcJuWaiC0rNF1NuJ2YqRZlPb8pdrqVWdjvalF2V1DoGi66z4rsq9gzzAIU3k/h/MTAzSlS7fjy/HaHoLUBCxe8jX333resgRtra2vxXuN7GDBgQEoSVV7+pZRYuPBtzJs7F/P/PR/vLHoH7y9ZgpUfrMTatWvR1NSE1tbWXiV170oymQxmzpyJKZ+ckresQ+8iVLLbyr1tVCDT1tF27H60cN0CbG7bZAbFMINjCN0CEpH+FFY2DGHKFAAh0p8U3u+D8gYESABOPgwvNdb5U1qurROv02/k2lDxu78ePC5oP1EKJAhKGvGu22f+eiKI1Hb1sGkinJHWxlisfZES1zsRQZrB2E0x1Q8eT8q1v5FdCNLvhBCgpB6I3caupAJIBe1qpu1R6Q0rJZEzbZK6TU4ip2wZVkJKLTUeO3gsaqLaIkf/w1GOWbx+ER5Z+BBy0MZyocygLUZ4XZutR4QIFAlEiiAo0uVRUyaOKDLfI2SirP4uIkRk/sz3jMhAkECGsoiEX0+49QWEiGAl3fbPXAUA6WvKldtN+mKleWGH6KOgzKunFew7P3BtpwjOs7T3c2xcANDS3oJ/r3lTn6cEc137gXLsNU8m3WTk2WTy6uTj8IPphPULYT71tW4U3Xba/it8Xr1QPFnW9ykP81XuYAIFfwurfKp3Zf2CYRiGYZjqc9XNR7NYm2EYhmEYhmEYhmEYhmEYhmEYhmEYhmEYhmEYhmF6GqUUbr31Vlx44YXYvHlz1eI988wzcfvtt5eW/DAMw/QyuluuXWy+SRBA5DtJp4qvgw7Uyn6zcm39KeHl2l4w5iUgdr6NO9lJNJZv12nOdjSznVW9sMJ1Ygs7rRWUauu4KNhQX5Bqz5o1C8cccwza2toqWo+I8Mtf/hKXXHJJp9PQWyh43ZSzmzvYq+CEE0/Aww89XDRMNptFS2tLxzaQQncKtj8MnY0Z5qPI1KlT8dhjj1W8Xl1dHVasWIGBAweWDNfa2lo0zC233IJzzz234jQwfYuZM2fikksuQWNjI4YOHYrx48fjK1/5Ck444YSqbUNKiSiKSoZjmTvTF/F1pxJhDOVIb/IkV2G9rYhY2y5X8OHtfClzwXxlZDoCA2sHxhNWOBMFWXXmWWh55tnCAVJWH/nUk8jsOq7o4E9wS7xcGwS0r1mL1qeeRv1nP4O4GDtFrq2kXm5F2zKnl7W3Y8WnT0L7sg9cDdfGM/zlmaCGerdeuL9NtRqAF0X6WqbAxUeehElLlhhRtpZcZ0FOoB3KtK1cOwNh5Nleui3M+gQv1nbT5CXacPPJfQ9/bcn9UWye/ULKVcdjpwAFRy1ZS/Y1/wLns1lQSrDta/09RyzPYT2LUpanrLNZShy3ehXebW+vetrGjBmDBx54ABMmTKh63AzD9Azjxo3DokWLyg7/ne98h8X6KZQt1gY6Ldcu2AZfoVzbygn1QJVw5ZRQru3KMImyiwrlg7Zso3ImXIpcG3q5HVRk+dLluOnnN+GZx/4PTZuaythplUOCcPCnD8LXf/I11PevT7RFkmvKdDo+olg7vYAw0kAdQlAgwYPA2lVrceaks9DWtrWydBHhmpuvwYmnfMYI9SIn5NPxR06iJ5xsU3hxIAFWqmnDGKOmLwFSikQw2H61n0V0Bm4jZqpFp559drNUu7PxdOa6tOt2VKrtKCLpLE+qnV5fC9NWWqodD6OgMzSXmAAAIABJREFUcOl3LsUNv7qhdPoBTDz4IMx6ZhY2btyEuXPn4s3X38DChW/jvXffQ+OyRqxetRrrN6zHluYtaO+CulVf5sc//jEuv/zykudyp8+zjpLYbKl7TUevKSLC1txWvLn6dWyV7eY+Hoi0zaAZVpgrhAApcvd34e7vVsSL0nJtE5fOp3LlAEVaSh02EKXKtRWC5YndFmtQUa4coSfNdEKwDWjxdTmD92lhd3yrseU2P/Z6D+JT0PN0Y5mCIkDmVKwBKG+AGP+2iH+nBMrJs3UJVfmyrMy58mq7yiESEcYOGoe6TB3S+DCUYRauW4CZbz+CHKTelU6qrc/b2mxdIM4WRgQvvAibBIQZICYSEQQEMlEmEGr774IiZIxkW1CESGR8HGGZGGGZ2Iunw3JvOB8oPdBMoTJxeC8rZ7CZNVtWY/GGxXCqfGGvcOGufV2uj/w1LsjJw51cOxBp2zzbwXNCubaT7iO49im4trtQrp36+13BKd9Vv7sMwzAMw/QMV918NDI9nQiGYRiGYRiGYRiGYRiGYRiGYRiGYRiGYRiGYRiG+ajQ1tYGIQQyGf/63pIlS/D1r38djzzySFW3ddRRR+HWW29lqTbDMH0SogIdoSxJc1VeBCjYyVx3SstfWGi+SZDunElW9kGxT7u+Sx4pQNlOYqYLJikIRaa7pJVDKEilBV7KhbN2COW3WSCPrvOc8B3SbPbJSixM+mPL8jq1+U57/t+uFVlUoyPn9ddfj0suuaS0jCBBTU0Npk+fjiOPPLLTaegtVLoPqsVJnz2ppFh769atmDd3HvaZsE9Vtmmv0w51ZqxwN9nrnGGYvsNZZ53VIak2ALS0tOCoo47Ciy++WDSclLLockDLt5kPP1OnTsXUqVO7dBvl1ulramq6NB0M0xMUEt4UJSm5KkOqnVd9tDOSZWyzvoJCVgRdcztTPy0jY07O4ypgXjTipEFQKfVopyPT1VMFZIYOQXTyZ/V6SkFAS7GJBBQkKKjraWWKVviQUhAi0gLuTBb1h03C5mn3mbqsllkDANZuhOjXL8iygos0lldfX7UynG0POgB/e3MBTh7QgLC0rxI7mGy0RG4ZpYShMLzfbbCOoyhIo3B7Kp7MtDqHk0gXOHY2RZR30FVKSmN+JXeukPmuVDxsz9T6PMksu32RyNRWAL/dtAn/bG3Fe7l2KAAH1dTgym0GYVtzX+svBJ4ePgIPb2nBK22tWClzWJWTaFISC9rb0dbBOu4pp5yCe+65p0PrMgzTe9l9993LFmsfeeSRLNUuRamyC1BR+3ooflaxO2FKG3yB8ouXa3uZoSIFUvHlth1bqaAM4G7yAkJJSAKEAiSRE0Mq5Mz9XkBCL9eb0aUCCenyS4IACWy3wyj86IYfQSmFu/90L66/4vpOt8EKITBg8ACM2mU77DtpX5zwpc+grp9pPwhHIbH7NGzjd3uWEMq0nXAbWo7pZXeE4SOG45d3/BIXnnFRRWlXSuG7X/suxo4dg/0+vl8g1baiQluOs8OU+KcPROFziuCpRIUCwXghKTFdRCbIML2VTv1+9DGpdhhHR65RO4hCwXXDyl5aUmOu6/xnPKWl2pQfLinVJsTbHZK/WYlthXH9/Jqf496770VjY2OBdHheevEf6FfTv2Q4Js6UT07BZZddBqDE83/459Wp12jyHlQtbJmjjEahatznslEWze+04K8zpuH0L5+GbE0NFBlBtARACooIQiko6cXRAgKSACgBQWZINSVAkJAQ5vUECVJCx2GF2ARASfMugn1TArpcR+aatIOam3cqvFAfph0paEMhAqRZj/xxUuHy4PDl7TNbNiF/zea1zQQi7+RAgCJ8HyQis8/0ux/uWAbtShCAkjoz2qlMUFL5+CksE5t1lEmfbRxSulyXUwBULlGm0vubQGjPtWPh2n9jzOBx6JeN/1Z8GJ5vv7byFTzz/lOQpu3OtgXavGWjGkSUMWVVXza28mjbuincQPPCl1/JyKZtWZqsDDte3gV8O6Mv75ptmQa82Hs0bpqC8ypevqVgmZ2fWiZOfpZxex5Wvy3WtazH2i2rQaSgJJnrXelr1bTkKmUk4EIByg5JqNt47WYU6SmlAEnK1LEAoaQ+D5UEIHxDpr0qzbUOEMhe64lyga/66HDJd7CSJKX3Usn038dy6ro2KL8HwjAMwzAfOliszTAMwzAMwzAMwzAMwzAMwzAMwzAMwzAMwzAMwzBV5Nlnn8WcOXPQ2NiI5cuXu7/GxkZs2LABALD99ttj06ZN2LhxY5ek4cADD8S9997LYi2GYfo0Zcm1gcIdoyqQf5SabxJkRNf5HbvCdOaJPwhONub/8ZIR4frA2Y5lgRjEWKq05Cw9vXGJhJ0Xds7zYgvfSS8UWbhJ+H/jnfZ6o1T7rLPOwl133VXxekOHDsWcOXOw8847dzoNPU1ZIoZiu7oKMoZTTj0FX/rSl0rGcfsdt1ddalS0I3wVe7lzp0qG6Tt861vf6tC9IeSll17CTTfdhK997WsFw5Tz+9vQ0NCpdDCM5ZlnnikrHNf/mY8O8Ypeh4RfibqirqbpmJwYC0HdzIhUlJQuXCSieJylpB0F6qf9Pvc51B56WGoucssbsekPf/T1vDAKE19MTplSPw3XVLYORz4uUnBybUFCS7RBgJIQBEgjUlJk5GbQddPMyOGunquCdAkFCIri+y+Zu0AMblNIRDjw4ANw6+9uxUASOLp/fWy3WgW6j420xyiIVh8/nSmrWlEwukznqtHL7JAFcTFO8jDmS7DtPrNxq8R6FIsj/aAntxVWsVUYIPxqnVPJ+Snx2rg7gtHhFIwXgJdp2w0l0rugfSuOW7UK7Yny0kNbtuDhLVtwSG0tbhs6zHRuJxxfX4/j6+tj2zl37Wo80dLSoTyMHz++Q+sxDNO7OfHEE/Hoo4+WFfaJJ57AMcccg+nTp/PAs8WoQDiWRiG5djiV19ZuAhWXa1shW9DG7kxzysm1BQktU3NCN8CKBnWJBlqqLQSklEYMqT8BJOTaQds+AVJBD2RpJIaKJE7/0qk46Qsn4tCdDq94Xw0aOginnHcSDvzUgRi1y6ggrwnZauyeGpfz2bTFWvoDgaCgQAqIQIINwicmfQKX/NfFuPby6yoS+0op8bnjPo9/vPUSBg8Z7OJ30kInHLRybxGkPUgpBc8iAmmlznvwjMOWDxPlxOQK3E7L9EU69SynCs9xOhKuWnTkOU7y9zEWrgMVn/AZTzI9/ucl/vCzqFQ7+PSDMie2icRvvKsA6ukHH30QB+5/YI8NmtvnoQgiUwtRMxBR7RBE/UYiO3AUarbZBUN32Bt3/u6zsfsFpR3XZJQF7i9Kj7DWsWQWumeVcSurxnPOcPsHTzwY99x9Dw4dezh232s3fO68z2HqiVMRRZEuMyt7v3Yra/GuduTqFClACEAaubYy934twzfFp6Dhygp2vWw7GDRFkLskCgl37bsUNrwKG01M2dAeWS1cTsl7MDMm9kby+k/sb1uNkGF8KvZ7QIr89W/KREpKLRQmvdzmR5h3Pdzg7ErmvXfhfiKMkNu2A0UQkGT3sS0XE5QiSCK0qxz+vebf2HngLhjWMCzv2PdFlFJ4ZslTePWDOWbfWkm7Ly9GUYRMFEGYeQQj0w7KkUJXPkB+ClanbcuVRE6v7YTcpoTt35Mxg8vY9QkACbsWALeOL/8mD0H4jo7OpJkkd7Wk7Ah0qM42epvRWN+6Du2yHbZ9Uyot17ZXjWvfkwREBFK6DgUn1tfTCkBEAsrItEnZtlbb/qp0dUxnHFJJI+c3dUHqpFw7vAcH9cS06Y7st3LeA1FKobW1FZs3b8amTZvQ3NyMbDaLYcOGYdCgQdzuwDAMwzC9CFJcy2YYhmEYhmEYhmEYhmEYhmEYhmEYhmEYhmEYhmGYqvC///u/+NrXvtajHeD23HNPPPvssxg2bFiPpYFhGKaalPxNLdUpqsjqhTrQFu1YHpNfe9FaMp3K/Gc7blmhmA5mliq/JTsdiyEvTk+YbQo6UYbTZDu6IhRX+DBhRz83P4i5N0q1W1paMHHiRLz22msVr7vvvvvipZdeQl1dXafS0Fvo1LVRRRnDtsO2xdq1a4uGmbDvBPzrlX+Vt9EUOtOBvJqS7b7eEZlhPsxcddVV+M///M+qxJXNZrFkyRKMGDEidXkURZBSpi6zzJgxA1OnTo3N62w9kX+DPpoceOCBePnll0uGmz9/PnbbbbduSBHDVI9iv4thObSYNyutvOriNfUwgpf85K9nvlmxtq3DQUEaSaOp2UEpBSlzUAAG1g5ERAm5djKx6Rkrsii+sO21eVh57HF5LpART89CZtxYHx/F92V+3dLnIlbjVCac0kukWSqVNK4gqecraURH0tRhFTZe91tsuvEP1i9k9h0wfPaTEP362T0GLW/JzzQl66UgLF/2AQ4afxAA4CsD+2PfuhoIABGACGT+gIz9JL1MmOkIhAy0yMnOE2ba1oS9QMd+RyDZplgYBOv4dDtPjN/3wTLAD6wVPxWSofLJP2KFV6e8AMXjKsTC9q24YsN6vNfejo1KYatSqCXCDlGE8/r3x8n1/eIibUtSDhR8P2X1Kvyrra3odkdEEZ7cdgQGCCvgjMf1eMsWnLt2TZm5iPOb3/wGF1xwQYfWZRim9yKlxMCBA9HU1FT2OpMmTcJzzz3Xhanqe6SWvTpRdtGL8wWlFctJ4dvZvZzUlyO8lNS2qevlUqlgXena2m3JRsqgLAMFKSWkKc9IJU0Zx8wDkJM5Ny2VCr776aP3OwZrVhZvB7Xs9fHxuP7e63TabPZVXonMf8uTuvmBQuKSPt/OL6z2jwRAgICW/gk7D1rkKITAC7NexA/OuwxbmreUlX7L+L33xBMvPAFh5YE2ficT9FJtJ90O0guEaQ5POSsqhBMbuk8geOYR7o3k3ikOt6MwvYEufY5DpePvbpF2R7GDRRVbXnRfEZwAt2iYxGR8/5Rx3wr3uZuOxxuTatv18+55wIXfuhC33HRLiUR/1CBQlIXINCCqG4Sofltk+m2H7MCdUTN4LGqHjkft4HGAyLq2G/2vdPv4qs8PwRmHDyi5JXs8exvVeqaZdg/csmUL9tlnHyxatAiAfg6y30H74isXfgUHHXqgGTRDy4QjirRgmASE0uWLyMiLSQgIIzH2YmItPhbkW1fcgByKgvYfnUv74S4PCksQNpi+hlRYFlAACXOtShXzFPvB4uL7M709MJaS/F9Kyruw/VeyOmHdPmSlwvnlPJsFPdidyikj9o63U2phsV4uXQudLuvClENt+VSqHKSSyCkJKduRkznklP8b3jAcu2wzpk+XgZq2NmHGoulYummJKQ/mtyEKRaitqUOGInc+RhSZc1AgMgPMCIogSCBjPgVFiESEKPkpImQog0hEOoyZb+PS10Wk4zXybeG2EQ5wE36HLyMj7T0dCs7fxLkfhrHTsUbBxDzkz1vVvBIL1s2HFY7bgXcE2es5ctduJITbV+7PiMV1/nSYMI82TlsniZX7AbcseezSrnXfzkqxPKTJtR2JS7Szv53hNfPaa6/hjjvvwJNPPIklS5Zg06ZNaG9vT11PCIEhQ4Zgzz33xKc//WmccMIJ2Hvvvfv0NcgwDMMwfZWrbj6axdoMwzAMwzAMwzAMwzAMwzAMwzAMwzAMwzAMwzAMUw2uvfZafOc73+mx7Tc0NODyyy/HxRdf/KERhjIMw1jKeuW5g53POyLXDuVs4bxkB+qkusx1qLRybRWGCGQheb2wi2QgRTARSiq8EDuY30el2u+88w4OOOAArFlTuWDrrLPOwh133NGp7fcmOnVNVFGqDQBTpkzBs888WzRMfX09NjVtKm/DRehSwXaaMC4tGHeEZJhex29/+1t84xvfqGqce+21F15//fXUZUKIkr/DTz/9NI444ojYPBZrMx1h0KBB2LBhQ9EwNTU1aG1t7aYUMUz1qFysHZc0F6zLJYRVMdmVKfPFBkKCX+4lOImBkIysUZp1BtUNKpyxTggqwzxZsbZdxUY78ulZiKxYO1jYYbk2lJYRueUq2Bc230YIafbBmgsuQetjs2Ji7WinHbHtE/eavWe25yxBJmBS/mJFM2bOvmP2w5rVa1AvCN8bPBDbRlEgzvZSbSvRjkiLrMP5WqbtJdsEL8+OYKf1diOXFl9fsOJtiwjC5H0m/C6EYoc/Xa6dVg1J120G6yT9X8FEucWNPzZtxk83bihaBdohyuCmIUOwZzabn4aU6cZcOw5dsaKsmuTYTAazho+MxRN+36lxaRmx5PPWW29hjz326NC6DMP0bm699VZ85StfqWidV155Bfvtt18XpajvUbDs1Ymyi16cLyjsjFw7Leb48jS5tnKDhkgzLZUfFCRPri2lExdKK9qGlmcrKZELBNy2JKSkxCGjD0VrS/G6VzabxQ33/Rq777ubT2/wDEDZsqh5xlBoF4eiaV/uMOJKGIm1keHZtnwvu4MTY4YCvbbmVnzjzG9h9guzi+Yhyd3T/4rDJx/upNpespcQZ1pNHgGxUl4JeWApqbZdI+17MbgdhelpulKqXc7zm14j1U6vCsWDmH1V8Pou8Gwyto0iz3jsvgifn5Yr1U4O3mXDEfKfCefFoTMX3Mf87Fwuh3E7j8PKlSvTE/1hgwREpg4iOwBR3WBk+o1EdsCOyA7cBdnBu6N22F7INNiBLqUW0ipfEogdeuVbHmDu3wCw3+ga/PXS7cpOUm+7Rqp53yoU18yZM3HMMcfk/T419GvAwZMn4uvf+xp23XM3LRS2A3aIFLm2E/BaubYuI4AIkZEJxwbeUGH5AAjLCGFbnXvPwf1uKCfctcvdesFviwrOCVLF92Nam6NKFDzCbbnfArvQjqgGuDZHKX34+O9Ioi2OACWlzo8ZyI7M+nZwGCfVNmVXW5a1g8LklIRUOeSkRE61o13m9LTKQSqF+mw9dh28GxqyDUX3Q29k8fpFePKdx9Hc3gwhCNo5TiBhyo5K7+dIZFCXqTVSbX9ORiJyA8Bo+bswcuyM+bRCbT3PfY8yelnwJ6xsWkS6vdGIqJ2Q2kqlyYumiw84I+JSafLtkQr57+mklo2BguXjtOm5K1/FhraNTggekcmHk21rgb7Oo4AQCbm2XY5Aqk1mMB/7PSHXLiYTF0K466kzcu1CZYbOyrXfe+89XPnDK/Hnu/7cqee5Y8aMwYknnoiTTz4ZBx98MNdJGIZhGKabYLE2wzAMwzAMwzAMwzAMwzAMwzAMwzAMwzAMwzAMw3QSpRR+9KMf4cc//nG3bpeIsM8+++CQQw7BIYccgiOPPBIjR47s1jQwDMN0J10p19aL8wNUXa6dFLiFnamDbz4uKpnvZMc6Nx+hqMx3Sg2l2kDQKS3RWa+3SbUff/xxHH/88Whra6toPSLCddddhwsvvLBT2+9N9CaptoLCdddch+9973slw7635D1sv/325SWgA5QtVOlkp0qApSwM05v4y1/+gjPPPLPT0uo0fvrTn+IHP/hB3vxyxNr//Oc/ccABB7jpaqWPf38+epRzvo0aNQrLli3rphQxTPUoR6wd8yYVCOMWhnINCupsJetpRscYCJu0RDEIKxVAWmwTiQgDsgOKZ64KgspQrB2ust3Ts5AZNzYeRZmCSiuedPEFYseY+NGKfxQgjT5bKS2eVM1N+GDSkcht2uziUQD6nX8OBlxygRNdxraTgIJ/bQldCIGTjz4FL/zfCwCAnbIRLh60DWqIjFRbS1nsZxZGqk1aqB2Z+RGMcJuMZNtsKYKXZFt5NsX+AtlNLHV+vTD9TnAZ7PvkeoXyn78v8sPmn+8p2y9nAync0rQJ/71xY1lhM0R4YNgwjM/UIK0YEs760po1eLq1pex0nFDfgBsGD4nF8z+bN+L6jZvQ3oGM1dfXo7m5ueL1GIbpOxxzzDGYMWNG2eFHjhyJd955hwejNRStV3Si7JLWjpgmLC0qK0V62cW3mlNieWVybSfNNuUZ6cTZCgo5SGXKOrBh/OAiTrwtJT4+6hMl62c/vukqHHHM4QhKVm7/hYOfxJ4rBN/T2+vhSilOog0t6KPYPC2ss9Ne9GfDaYne9Hsfxfe//v2i+QjZ7+P74bFnHwuEeUYmqKok1Q7zzVJt5kNCT0m1Sz7bKVxB63qS207UYZO46z21HhLMrHB/CbL3FCocrkAbg5mR2sbgPu26wXqxsMGz4ddefQ2HTTysS9q2uxMSWYhsA0TtNojqhiHTbztkB+6EmkG7onbYeGQH7QqRqS8WAwJTsZmW5rfc3kcVfKVUAUEbBpSCIOCe72+HvXeuqTj9PSnYrsYzy9R4i9wHP/OZz+Dhhx8uuHzwkMH41HGfwn987+sYOXIECF6u7YXFVqYtTNkDAOxgHla8a+7/tiygbPlFr+tE2gBUcGiB/HKQCq5JMuXCmHAXQVti+G4DACtjdpOJ412o/Sbm5w63kTffX+M2bbHfAvjfDN2+6NvnFABIXQ5VZMusyr1DkoMEpC+/2kFickasrQXbWqwtlZmvclBQ2HHgTthhwI5ddo5Vk5b2LXjm/afx1uo3IQSZY+7LlpAwZUktp67P1iOyg8cEovfIDCwTGXl0ZOXYRhSvRdoZN9+LtiNkooybJ0gEsmkbVriytCtb23K2G9wmfo4DcMLtYmVj/W+ifBy8/5N2P0w7rsl5m9s2418rZvvBdqxsXEQgkMmrrj9ElDFS8igQcev9q/MLJxdP1i3swD5EiU/7rwjqL0LE0pp6rSfykybXLncflMPq1avx05/9FDf+7saK30Uqxb777otLL70Up556KjKZTFXjZhiGYRgmDou1GYZhGIZhGIZhGIZhGIZhGIZhGIZhGIZhGIZhGKaT/PrXv+4WWefAgQMxceJEJ9I+6KCDMHDgwC7fLsMwTG+juzujl5Jr222Wkra5z0BcFlsedrAukmClVEpn2BQtWdjhzsgsbP/jvibV/sUvfoHvf//7FXcsr62txYwZMzBlypRObb830ZXnf0wMUDCK/OUrV67EqJGjSkQO/OQnP8H3Lytf2NIZSp2XJc/bsA9/oSAsZ2GYHmfmzJk49thjIaUse51TTjkF9913X1n3lCiKsHDhQowePTo2v5zrf968edh7773ddDW7b/Hvz0eLKIrKOseXLl3apQNYMExXUOi3MS4WDOcXDpeMM5Rmp9XPtLzH+m8CnY2RKgbabVd/U0a2nY2y6JfpVzxzpX6qy6ibdrdY24awUnHlPr2sSiqJTdf8Dzbe+PtQAQTU12PbJ/+GaPgwLwkzaco/zMoN+KSDkLm3ES799qW4/Q+3u5BTGupwSv9+EACy0HJsK9G2n1kjosnAy7UzRtxkxdoCcbG2Vr7o9fw8LX4CvIwbiTAI5vn6dTAvPqugnClJsfM8dZ71OHXgPJMA9lzeWJG4uoYIj2w7HGONACZts5ukxIQPlpcdp2XRqB2QNd//c8N63Nq0ueI4LFdccUW3D37JMEz30t7ejlGjRmHVqlUVrTd48GAce+yxuO222yBE8lf9o0On2hWBDopew3ldL9f284vJtW15x39qqbbyUm1Af0ozHxLvv/M+jjnwOJTi4X89iCHDh0IpGaTeS0FdySp4thDuD/s91k5v9yAFkkpocSWphOzaqu2IjAwvLr0TQs9bvnQ5puz7yZL50dslLFy2AIMGDfLiQCfvtto8lmozjKWrBjLQi4s8s6ygjF8u1WjTLHVNFttGsXW1qLf4ttMEul7IS+nhitSvi7Ux+Bl+HScDVv75cXzQZeC0z56GmY/OLJ6RnoIERFQDUTMAUe1giIbhyPYfhew2o1E7eDfUDdsHmQEjACXcs2e3K8x0/PCWcwGED+iUiUYljrVvp7AbOOHAfvjFl4d1NKdFUlSd66q75cbFrp0FCxZgr732Qnt7e8l4Rm4/EiecdgLOv+ir6Ne/PyIrMTbqbCEiI9mOdNuJK2/48oJvBzJCXQVdZjGSeyfXBtw7DSqUYQflCPdhi1H2PEtchxRasV2RK/2ap9g8v4203wUn9TafSilQSvuXa3sUeoEKzOB+QBhASWl+J0xZ1ZzTCgo5lQMASCnNtB0AJoecUpCqHVJambYRbhvJtv2sy9Rj7OBxGFw3pNSh7hEUFOatnIuXlj2PllyLnaml1ApayBz8ppACajK1yEYZU76NjEjbnJFWqm2k0FaqLYxUW5BwIm37J4SXaWdFxoUT5IXaVkTt55sytxvExpaFvUzblY9h8uPe1/Fnsz6P7Ls9Nu/BOz5If18HiJ/PadOWN9e8gZXNK0y9IHLy8TBvgqxkO5hn80cCEUWwdQybf/07oOscwuTd5jU2EJDdLzb/QKpc295vKWjwDPNe6DfN7bsy9oXDxLl582b86le/wrXXXouNZQ5A2FFGjx6N7373uzjnnHNQX19soAmGYRiGYTrKVTcfDR7GgmEYhmEYhmEYhmEYhmEYhmEYhmEYhmEYhmEYhmE6waxZs7o0/p122gl/+9vfMGHCBERR1KXbYhiG6QsQUfGO3Ckdy/zKiTB5ixNyjwLz8tKigu+kO0hS0IHSddQGQZHSnTld/2I7bTti+vC+g2V8m8ns2HT6NJlpASPcSio44h3Vwrh7m1T7jDPOwF//+teK19t2220xZ84c7Ljjjp3afm+iy6XyHRQ2DB8+HP369UNTU1PR9WfMnFEdsXaxa9wFMZ0vCwQqtTyv735akFTJPcMw3cVLL72E4447riKp9tlnn43bbrsNF198Ma6//vqS4XO5HD71qU9h8eLFFaevX78SwtVOwL8/Hy1qamrQ0tJSMtz++++PxsZGZDLcXZD5sBIvnHVIbJQo32m3odHZhLKshAxHm268BNGKWkrWS4v9VJcoa6aVU+0qKjEdm0gIVqwwzMlJjLAFpu6pCEYARE7yo+U1EnCfto4JbPnrA9h84++DequOb+D3L0J2xLY6nCDF1BV0AAAgAElEQVQnBdJbSmY0lMiEAkZg5112joV8urkFk+vrMCKKXN7DfQBoUbT95XPF+CLFfK2+yT9AccFSfGnatDlV9Lpx91Ie+Ye78AmQt51gXugnK3R6qXCllEDPtrZUJNUGgDalcPyqlXh6xEiMSAhp7SY+uXJFRXFafrFxAy4fuA2+uW4tHtzS3KE4AN0GcNVVV3V4fYZh+gaZTAZz5szBnnvuWbIdKmTdunW48847sXbtWjzyyCNdmMI+ThXKL2n3/ZgcMwwTyuMAJ1BMll/sXTqUGLo2cFJQiiAIkKZt3jbRC6XLCVpwJ/W0/Q4BBQlAQJp4oaQpQ9h2fkBFBEgJgDB39rySu5CIMGLkCD3QCAk/4AgARcqVP23+nWTV7o8gHj9Pfxdhuz2s0BpGFu+nCcLJ/EQo1A7mEQg77rQj5iye8//ZO+9AK4q7739n9txOudJBLiICUoxEERVELIlEKaKxRCxYH4koKkaN0cTYscXyJBrM42OMJhZU3tiIkljQJ9hAIwqCShFEuBTpcNuZef+YsrN79pyz59zC5fL74HrP2Z2dnZ1tv9k9+xkM6T0k670VKSV+N/U+3Hb3raG8tC6P+eI8bc2D1ekxBKeF1pGk2kRLojE7MGgsoXZWCXg+h1QoS3cZ7jEap74yPcsJiHcjixHVCtPnZPM4N6Ww8M/PCH725dp+wiiptrsMAJDCnOtlSufKUkr06dtnl4i1GS8ASxTDK2wDXtIeibIuKGhTgcLyfVG4Vz8Ute8Pnig1qfUf/1xtnzvb+oDfGLfri+D80a1rt1ShcdK/F84ACH1HgJl4QqVNeMDlJ5bnWRONT1NLtbPRt29fnHfeeXj00Uezpl2zag0euf8R/OmBP6FXn14Yf8EZOPvCs1GYKICAp+4bwQOHgGC6uzImISTAmQAkD8RtZudRv49w4kATj+k4zP3Ngh8vmQPUjxtsbOj89gLwp5v7fJkwe6V/z8yPYwJxa3iaG7uG8rT7rIQWDptOYPRy1M1IfQ9N34/T+Qn49x9V3MsBmQQHQ5IxQHJwlgQkh2D25yD2xCb0704YOHbU7cCnaz9BedFeKN5cin59+2Xd5k3F1xu/wgffvYcNO9cDcI4TXV9KpG3iRJWCMw+FXgG0ylkLopnzmTvjVMyqpNpaiM21FJ4533V6I8tW+yiHFcM7HdWYzmzgp3RE0Ez/Rsi/eLr3PP2blnZy8AyY7VKeJkbORs+2+6Jy2xokmQDXx57ndiEoAHBP17lQ5RBqO6g6V50RccYgwSGk1Mey0K0qcwz4rTX9H0yvhGoc849HIcA4h5Aizbroa6ypT5kyKaVOcqGmtgb/8z//g9tvux2Vlfndz8yVZcuWYdKkSbjppptwxRVXYNKkSSgvb77XLYIgCILYXdlzu9QkCIIgCIIgCIIgCIIgCIIgCIIgCIIgCIIgCIIgiAZg0aJFjZLvgAEDMG/ePHzzzTc46KCDSKpNEAThEEuOkOnlswyzRwvMWNoX1GxZnJc/zYvFfjHN/PrFSua/aOcksS/lgem/9jVO/4VA8yKpL6Lw57HfuS+lsMvQcgu7nNA65SLVzlQfkXWTBzt27MABBxyQl1R78ODB+Pbbb0mqbWfOkncWIUOKGCCctwT233//zAsBsODzBVnTxMLs6unMeoHiZS5/1nXLQtbtQhBEo7Bw4UIcddRRSCaTsecZPXo0/vKXvwAA7rvvPvTs2TPWfMuWLcO1115rv9fV1cWar7S01H5ujHMFnX/2HIYNGxYr3bp163D++ec3cmkIomkJqpYyGsYiZ0wJkWOcOhmC51gbLTp5KtFKjPZODkKUuJNdFVWK+9IKe4Li6kBZrdCF+VONCDEgu+Z6nBLMJJctx8bLrsaW629SdQA/LG894Qy0PvN0LZwxshlYsY0V1ZhBpzHiGl/DyNC9Yu+UKnx7Z5X9HFpVNV4G60PY5mxwrwk1cQN1GSlpC9dvFLa9nbqMFKlSyrioVNHzsIjv6eZmzL/XEDU8vyM/eXWVlPjZ+nWR5bp361asz6GzE5dHtm3FmHVr6yXVbtWqFT755BMtFiUIoqVTUVGBxYsX5zXvzJkzMWXKlAYu0e6DGyOkpd7xS6YIRi0gKn4x5XPzCJbVvb/upmOOaM/EL2a8Ve6BM8//zkw8okRwptMUldaDp2MXT2n34HEPnHEsXpB9vysuKYbHPHg8YYcET8DjHhLcQ8KdxjwkPPXXHRJ6GmcePJZAgnkoMHl4Kr8EN9MSOp0Z1DTOPHjcH29iMI+rtfJ0HbRvtxeemPGXrOsFAG/88w1YwSBIqk0QYep9ry7P2fOSauvOoyD9zn4DQ6hN4aaPNWR4aCOlEiULIXKqs1SBdZrxTnqD/0hJOt8AIUV4JoBFS7Vtw9PJ1S7baZwaca50yqfk0ALClkrXgU707jvvxq6HWDAGliiCV9IeBeW9UNLtMLTpezLaHzIFXX78B+xzxhvoffGX2O+iL9DrvE+wz5mzUXHyDHQd+Ud0OPx6tOl3Joo7HwyWKIG/LZXq125fKSClgDTjbR0Jm0ZKdz+Iap27f9Ol0zVmKpWZZQlnm0icfFgZunegzgZz4de//jUKCgpip5dSYsmXS3DbdbdjQJeBOPm4UzDzxVchhICAgJBqP1fHOOzxYPYbdb8NcI4K9UlIfS/Lb88HhNqAFXPrkYFpRm7NHAmzXUrEbyLMZ26jxPC/6LiDQeVvluWK/a3km/nxtk3vdpjOQstiztpKgJu7bUza0tlYl/lxFWcAg/ptiMd9kbQSF6vPnpFF62j3q2++woB+AzBq1Cj861//ir3dG5qkTGLh+gV4auGT+MeSV/H9zg26rlwhtlo/+zsXLclmYChMFKhYnnNwbuJ7M68jzIaKfxlUWhP/e/DvS/r56nS2PaDve+rvtjOb0G90zD5rx+iLZyDONTeVmb/9g/FxKOa1+1IoRs5Cpli5NFGKDqUdIaRAUiQhZBJCCjskpfDHCTNeXaMEBISQaj7hH9NCCv941se9uaaa67x/d9Y5h8O/PgqhJN7h63imY12vbKBOUmIDaZaHyOG1117DwAEDcfnky5tMqu2ydu1a3HDDDejRoweuvfZafPfdd01eBoIgCIJoyTBJv6QiCIIgCIIgCIIgCIIgCIIgCIIgCIIgCIIgCIIgiLyorq5GaWmp+sF/A8EYw+WXX46pU6eipKSkwfIlCIJoicT6KXQml0KG2TOJeLOVJ/gCl9QvX/sLDLweJv1v0rzTbT+EXhJLU35XkmZe3FRfzQdm3zGLkmLnKtWOQ30kFkuWLMGhhx6K77//Pud5zz33XDz++ON5L7s5knE/z1bNWQ6RbFLtuFx/3fW4++67s6bbuHkjWrVqFTvfKOqzb2Xaf+Pu25HzkrSFIJqMlStXYv/998fOnTtjzzN06FDMmTMnMG7ZsmXo06dPLDk35xyffvopDjjgAGzZsgVt27bNOs+WLVvqfb7LFToXtUzmzZuHQw45JFZaz/OwZcuWgNidIJozUXFuWH7lj0+fLpyfnRZoi/nzSS10lDqNEfoo8YaArwmRjrxDGHUIWhW0RqFXmHVdAuQRt9d8Oh9rR49JmdTl7Tfg9d4vQ166PclS60TqOjHiErhTpUTV++8juXkrkKyF2LgZtcuWo/rDuaj+z3y/nsxcjKHV5Zeg1eSLIW2HU9Iu10kZKiALfFJSGTXu/TnvYeyPTwykLmQMU9uXozXnSEDJbTwwJPRfD0ABAzgYPKbGMcB+5noeNZ+/TKNT485nZkvlp0VgWnAtuN/QTlm7zLciQm1yPTYbblM9zlU/KsfhlWvwXQ6dk4S5snUbXNm6NQCgSgp8Wltnhdu7gj59+uCtt97C3nvvnT0xQRAtisLCQtTW1uY8X0FBAWpqahqhRLsXjRG7BCdHJZDpvznX08j4JZCzL2kLyNj0CKHjNjWvFjyaf1JC6DTQwjiJiDRaFiokAC2L/K8zLsbbs97OuN6du3XC65+8ZmMhXyiZUnI3ZHOeAQTjJPPJ3r1nznfmC6uN5NrKrt1x3BdHcsYAZrSNurMTznHkD0dg+dLlGdetqLgIlRvXAIyk2gQRZtecU3N7hoOoMjJ3chOop/RxKkX0sgLPOg2h84MZl058qyan3lfwx0WkCZ2HpNOutXNHSDzDXTlZobCTh5Vt2zmCeUFK7N2hO7Zv356yPlEwngBLFIMXtIZX0g6Jss4oaN0dBW33ReFefVHUoT94QZZ70rZSnAfKKa3MYMs2qrbVH+d8Lf1rAcAi9s50LVljPI2aJgLp7Nazom0Gj0v846a9sU+n+JLoTKxfvx5LlizB2rVr7XZp1aoVOnXqhP1674d27drlnGd9nj/mS5zr4oQJE/Dkk0/WazmFhYU4dPihmHLtlThs6GFWbGykxWBSd1CnpcmMOb9X0J3XSSeGCPxMwRFYO7ucHzb5iVW+EXtdWLaN6HMFoO4P+eNT59NfIJl0C+kj/M75THkkpL8thPRjRFc8rv+vYtCkTmrOF8KPXSGQ1AJzE6smtdi8rq4OggkkRR2kFKgTdVqOnERSClx++pX4z/v/sUXt27cvLrjgApx11lno3r17Sr01NOt2rMXiDV9g0YZFqKqrsvdrGTP1w8D8W5aAhI03TR0yeCgrLAHAwD1190+Jr/19zki1Tcc4qjMZ3dEM49i5dSc+fX8+Pv/4c3y14GusWv4t1q/dgKqdVWCMoaxVGbp064K+/frg8BGH44SxJ6BLly5Qgm4Gv7PAsJzbiYu1cJuD2XUD1HNGf38F/KMA+OjDj7Bp0yZ7KuxR0QP9B/T3zx22YiKObZn9eN9aswUffPeeFYyrOvE/MzDbEZCRkrsdDPnCciU0D9a70rfD6cTI1IMvkzfHN7fHunsNMutpOrN068iuc9TvohzcY92OcxLV1tbi+l9fj/vuvS9jXTU1hYWFmDBhAq655hr07dt3VxeHIAiCIHZrbn7kBLDfPXmWjd4r9tsLnfduvSvLRBAEQRAEQRAEQexmHNJtCkoTHXd1MQiCIAiCIAiCIAiCIAiCIAiCIHYJCxYswAEHHNAgeXXu3Bk//elPMXnyZPTv379B8iQIgtgTiP2yd7r3yTLM3lBy7Sh5WVjmZsroi9uccqdbnP9GuPpq3yNz3y710+0OUu2ZM2fipJNOylmMwznHAw88gMmTJ+e97OZGY8oYGkqobVi0aBEOGJA9JvrjI3/ERf91UW6ZZyhOvvtaun2Z5NoE0bxZv349evfujc2bN8eeZ+DAgZg/f756aT3Ebbfdht/85jex8unSpQtWrVqFyspKdOvWLWv6urq6yGUCyH7+DpPDaZnORS2TIUOGYO7cubHSVlRUYMWKFY1cIoJoGOKLtYNynLTttExibac9FjXdFdr4UmgjxlICRiNqbFvUFgmeKmxq6PjdiLXDk7q8/QYSvXtnjtuzybXtIoPT1o4eh5r5C+wyTUph0ysKDxuMNtdOQeKgQfDlYE592zqOWHc7zpeoGDHkhq0b0LfT/imrM65VCUaXlsID9MDs3wS0RJsBBUrbpIQwADwttfHgy7W12gmAI+GG23TWcqdQscNXdfPd8bwEVjX8N7i1WGCcq2uKQ1hHlksLbkRlJVYm63KYIwgHMKKoGO9WVyF/PXf96dGjB66//npMnDhxF5aCIIhdied5eXd6++GHH2LIkCENXKLdj10hgjX3xCOzCEtNEYpfXNMeTASCYIwn/SlC52Ek2kFxthZqO/GeEhcCAdG2TickcPzQ4/HVoq8yrvMPBv8AT/3jb35cqQof+G7CtED9u58Dcm2GoDvOaunUJ33fISjONuJtFhrvCLWZO53j0vMn4cUXXsq4bgCwbPUytG/XTi0xhlTbFQaqVQvK80iqTbQEdsVznNye4WRuP8fKIU/pdtSxKaPOd272LFoaGtWwinOOUJeOzJJcAGCc+eULnKODz2xTpNrhzqXMc+CwUFuGt5uSBVftqMID9zyIffbZB926dUP79u3RunVrFBQUgDGGmpoabN26FVtqSrCJ74tVG+qwtLIGX35bjRXraiCCWaaufGSN+DXjj3bPx+EWp/89tSVrtiFzth3T9RjOx50nap+KejDu1LPdWPqzUNN/PKgUD03qHLWysVi8eDFef/11vPX2W/jg/Q+wZs2ajOl79eqFUaNG4YILLsCgHw6KtYx8nz1edtllAen6+PHjMXLkyHjLjHFt/M9//oODDz64wcT6rVu3xo9H/RhXX/cL7NdnPyvUVvd8fPkwt3Jt53cK0sQGsPJtIPjbBiklGIfeV7V0W++7VqwdiiuAzMLd8Pk06h5O1G8+3G3q/7ZDgnssKM835xNzgmCAEM55xJ4bJJJSgEmoCNV0/KfF2uaepJACSafjGAEl0xYyCSGMUFulUdOS+HTufEw6+dLI7cw5x5AhQzBmzBiMGTsGgwYNynt/dakVtVi97Tus3LICyzcvw+aqTX6FBND3BaVqJZj7gxLqUHfF1IVeAQoLim08y7mROivpNYMSaRt5tAcPHufYvGELZr/yLt597V3M/2g+RDJ+G9LzOMaeciJ+9dvr0KPnPrDd1Wh5dECwbX9z40jj08TI4Y5nBv1gEBZ9sch+nzRpEv779/+dNkaO+p6ND1e/j83Vm8C1ZJyBWeF4gie0MJsjwblNY0TaXkjIzTj361vXPXfqxB7xTMu0pRKlm/VWx65eB6d9YOoS0KMl/OnOse5UQta4gIFh5cqVGD9+PN57772c6qwpYYzhlFNOwV133YVevXrt6uIQBEEQxG7JzY+cAHbTtONteNBz//bo1qPNriwTQRAEQRAEQRAEsZsxrOJGlBV02dXFIAiCIAiCIAiCIAiCIAiCIAiC2CU8//zzOO2007KmmzVrFrp27YrOnTtj+/btWLp0KZYuXYp169ahU6dO6Nu3L4YNGwbP85qg1ARBEC2PxpRrq8nREpCs5WHBlyndl7sCL1+HZRoMjkyDBfN0YCz4tph90ZBFv1jX3CUWU6dOxQ033JDzC7xFRUWYNWsWRowYkfeymxux6iBTVeexT2canzkzNU9pSRlqamoyJh01ahRefPnvuS8DQHYDRYb9L+JFapVjdPp8XxomiQtBNB7btm1Dr169sG7dutjz7LPPPvj666+RSCTSphk4cCAWLlwYK78LL7wQ1113Hfr06ZM1baTgrb6niLjhDp2LWhxVVVWoqKjA+vXrY6WfO3cuBg8e3MilIoj6k0mszQLjotPYicbj5AitWOB7cF5XgCUD5VCSGvtNCi0+NGJGI9YuR4JHX1saUqrmirXdSUas7a5T+vyklQ3Z8rFgOd226drRJ6Fm/ueBZbo6q8Jhh6PtTTcg0beXFlCmysFSJdupmKZssF3KsLN2B0aNGYVP35kfSN+ac9zZvhxFTIu0ES3WNuO5+avHGUm2EWmb71xPc6XZfvs5PD6oIAuMs7KX6DRufYbHpmmqIHXPjy5LOlbV1eHzujqUc47BhYUwe2zP71ZlmbP5Q0JcgiCA+om177zzTvzyl79s4BLtnuyKe5CNKtd24jq/cxQt1wYcSaEj1zZibQCuVFtICWjZNiBx0H4HY+OGjRnXd/Qpo3DPtLt1Xn4k5cecZl2QEpOF8e/bw1ZKWFrtC+pgBX9GoG2mu0JtNc6k9eV1G7/fhIH7DMy4bgDwyuuvYMTRI0iqTRCappZq5/T8xpwznYJkKm/KtHwPrbSLyLBsRB/LKeNEdLnCglz37JNVqh3Ozz03h9q1UVJtdU0xX4MdKQBOm1kqgW0BT8DjCSRYot7nr807kvhkyU68v2gHZn++HUtWV4fa4OE6Z6HPZh8JtV6dTrCiW8LhT9xPb6/TTl6RO5P7fNvfWpHldqXaUKJhW3dS4LEruuKIASURy0jP999/j0cffRRPPPFE7GcDUYwZMwb3P3B/VglqPs8ct27dirZt2wbG3XfffbjyyitjzR93/xo+fDj+/e9/51y+bHTo2AEnnnIirvnV1ejQsQNsdMKMONccqRJGVAwGMKlry+xPgN5V3ZhCyakZ82MQNQG+xNqNLzKItVX2qXdr3HOHkXa758mg7Js5car5GzwvSSZNQGjvpzHGdIyqY1Zpzifm7qXQ9ym1VBsSQggVwzIJmUxCMKHGIYlkMok6LdhOQkDIJHbu3Imzj5uAlUtXZt1mp116Ks6+4ky0KSpH26I2aF3YBq0KW6E0UYqiRDEKeWFgv0rKJGqS1dhZuxPbardhU/UmbNz5PdbvWIeNVd8jKZO2jty6NnnYy5SOK4Uwsa705euMgQlV46VFpUruzDmYZErkzBg87tl9yIi1jQj68XufwPRHnkNdXf4dzAFAaWkpfvfQ7/DT038KDgYwI44OCuOdiFj9n/sd3ZgY2f6eR+9DmzZuQtfOXQNt2xSxtnMPFQjuv3H5btsqfFr5H3hcS7O1KJuDo8BLKBm5lmurNJ4WlKs658wD51zJuLmSbqv19mybREnNlWibQbU5AFjpNpNKPM+4X08pnQohKNeWzroH2hG6XtK1JQyvv/Y6JkyYgA0bNuRcZ2EYY2jdujW2bNmCVq1aYdu2bfXOM0xpaSkef/zxWL9FJgiCIAgiyM2PnID0vwwjCIIgCIIgCIIgCIIgCIIgCIIgCIIgCIIgCIIgCCIjX3zxRdY0Q4cOxXHHHWe/d+zYET179sSxxx7bmEUjCILYo2COKCwj6YxV7vu7kZNZygvrUeOsSMuUR/rpwmW048HUy5TwxRhKBBcsqH0p01nnwMvJamTEO+BB6UaqvGzXSyyEEDjttNMwY8aMnOft3Lkz5s2bh7333juvZTdHGlPGoCZHJ8hZyhCi57498eXiLzPONnfe3PjLSF1o8Kv70qQtVugYsV+cLJzRrmghuKTUYzBWCaXM+zggCCI9NTU1GDhwYE5S7Y4dO2LhwoUZpdoA8Oabb6KiogK1tbVZ83zssccwfPjw2GXISpzTboTvJGu2+lxI56OWQ3FxMT7++GP06NEjVvqf/OQnWLt2LTjn2RMTRAshMoZmwbDVlXbLULrUpp0vIXOl1OmEXzarbG3T9BbltGXJNimybeoXCJBS//HbpW45g22/1GUy+P6ymjnvY/34CSge+WOUnnEqCg48QHuDjHDMCFD0yrLodoZtn4aWnfAKMPLcH6eItbcKgQ+rq3FkcbGjKVM1IrVsx+CquEKt6rTVb8YnAdy+ZSNe3LETtVKiFefo4Xk4pLAIv2jTFkU63TYhsEYI9HHjjGinS6gErl6T2XHR2zYsF8vOFiFw5aaN+LC6GtsC9x+Ajp6HCWVlsfNqjuy333748MMP0a5du11dFIIgmgEdO3ZEZWVlXvNm6xhuT8IX2+UZv2S5XKW7r65mkanXQfPFuceecn9dywr9+3cSUosYzb116HiEmfjNlsOXtDFIQHIwJiGYBJMSAuq7lCr6kQzgum62bc0uTuvbry8490ISbWlv41vZdsSt/XRV68cMJsbyJXSOVtuXXTNHXAmttWMc3M5rpHeqHhnj6NAh3rV12bJlSqxtS2EkganCwMAaNLPnEQTREDS1VDsu5jzpHx5p2qgstA4R5c21E9woXIGqk3PoWaUaZ9vbjqgaiDhnpHnOEz2GRacL5xHqHNmeq2Vw3rRSbXN+d1PqdSzkhSj0CsCZl1I/9aFtqYejf9AKR/+gFa47DVi6pgavfLQF/++9TVi5LupetwzUhvqjW/xuR85Sn8Ot9Ta18k1O6lqa9KdLU5f6uiCd+ZmbByI+IzRel8kWze8oTer7HHt3TOQs1QaA/v375/SsIR2vvPIK3n77bTz99NMYNXpUvfNzefPNNxs0v3RcfPHFjSLWXr9uPR6b9hgem/YYevTsgbMmnIlLL78UJWWl9j6ViRpUTCdVfGd+M+EESm5MCMCKee1hp/cR+4w2/ExFx4kpgueoEx9jYM7vO2zQ5u6qzL2vheAhYqNT/5uVausxnKlxEqpcAhJcx51gElIyQAp/YU6+KoZTHQEKj2vptFDHLWMqHuYMTKgY75F7/hRLqg0AR40egaRMYsPO9Vi/Yy0EBKQIir1NOepkne6wRh/zQq2PkML69Jkr3Q+tjUog/FiWMXAPtu5tWsnAOIPHjfRZR5pasM11l3nqM0sRRi+Yt6DeUm0A2LFjBy45/xJs3bIVF/zX+TrO5rb87tVMbSdzHkXKfuLXouKpp57K2lFvQ8S8nUu7gDMOIZIqb67KxDiQ1PsbE3q8UPuRWTaTUPuslBBMqP2WSXhSt8XUBVy3pwCP219BAcw/liSEvjaEjnVn/UxnFHrhfq+H2Y51BI/ruro63HzzzZh6x9S866x169Y444wzcM0116Br164oLS0NbIu6ujp89dVXmDNnDl555RW8/vrrqKqqynt5gNrXTj/9dNx444347W9/S8/4CIIgCCJH6MpJEARBEARBEARBEARBEARBEARBEARBEARBEARBEHmyZMmSrGnee++96JcgCIIgiAaFMRbvpbLwy482A2QRWaROdNUVNo+I8piXh8Plc6XX7guYvpTCGaSfLmV6ROFZ6J9Zd+bkZcoZro+mlFhs27YNAwcOzEuqfeihh2LFihUk1Q5kkGmS/9J5nPHpFyD9Xc6+Fypx1IgRWedet3YdamtrlVAmxyG1KFJbDUJlspMj5guIEYJ1EGdcHBpCNkEQhI8QAgcddBBWrFgRe562bdti4cKFKC0tzZq2c+fOuP/++2PlK6XEpEmTsqaLvCaGR+Vy2s2UT6ZZ6XzUoqioqMDEiRNjpd2wYQPGjx/fyCUiiIYnTvyVkiYs0HAk2OnmjwwtEYwdGcLiL4Taa+nJ2jZK1yYNLSeXSRnLZNqAWpTFAt+DeaRrFnM44faGjdj59HPYMO5n2HjJ5ZAbNoIxJZPhjDkuFC270ZIbd7DTtABSzcfhcY4+P+yDfQ/omVKGWdurAz4aAe370rg+pRWYoLkAACAASURBVKAwLPzNL50739tVVRi6ZjWe274DNVqAuVUILKitxV+2b8OBq1fhgDXfoe/qVRhcuRqj1lWi3+pVGLZ2DS7YsAGPbduGOKqeqDqWacannyOVt6qrMbhyDd6sqgpItU3+a5NJ3LtlS4wSNk+mT5+Or7/+mqTaBEFYTj755LznbQi5WksjVvySMYNMk9Jd4fzOMVhwgl1mWiGzHefc/daSQ39dlFzPyO3MX6PA44yDc+aPYzqWAQNjHjhj8LSYTyQlamuyd8h14MEHwmNK/OfxBDj39GcP3IzXoj+P+YP5Fx7nMU9/N3l4tky+ODA4MDA/T+Yp0aCW//nz6XXU0+LePli9arWtI13hgWcbjk7Q35wk1SZaIE0t1Y7zDEdq0bPzqFE/QrEnTZuP2/6N9UwmXpMkbbmEEKF8mRZtBteN6ULbcebRpogoj7uMcB5IbXank2rbMjHns62b4LwZpdpOuaWU4MxDaUEpWhe2RnGiuMGl2lH06lKIy8d2wFt39MbjV1bgqANKwZDU4msBQEBCBPcD/R1SBJ+5SZXeHy+cfKT9K821nKlxYXGxvxXc53lw8nG3mPkbmkcLXyX8bQMAUgqcfHjrvOpqx44dec0XxbZt23DyySfjzTcaToQthIj9zKK+nPaz8ejQZxgYL2i0ZaxYvgJTb7kT3TtUYEDPAbhs4mT8+505SvAL/3cUptNy9cd+sBJd5txzstEe8+OLwG9FInYpN407cMZthyRwnb76oXJw+Swg9DWfuYkwdVzl/nyDSS28lqE4Rx8CnDn3yfQy9d0yGy+b2MvjPFBeFdN6YJxr6TaHp++9fT73Mzz9yDOxttGIscPRo08PcKgYmHEdO+oYlus4VNeIXl/PxrDc88A99ZcxDjixqR/Xcj0H053c6JiU6/jVxu5cx6kJcMbAJUMBL9TrrfPkXJWV++vscc+Wk0OlyXbxKiwsRI99e2D/gfujomcFuJdZxXjdlOvwf7P/z24pZurKiXetVJvB36/Mz3pC5Vm8eDFu/u3NGZcZnidurByGM44uZV2QlAJJmdRidCVNlzIJIQWSUkJIqaTq+vwv7bVD2GucuVZKqecHYK7G0HlC5wUhlaDd7WzIPdalc6wz9zco+tiTKg4A0sRfEaPWrFmDn4z8Sd5S7cLCQlx+5eX4aslXeOSRR9C7d2+UlZWltD8SiQQGDBiAiy66CH//+9+xfv16XHfddRgyZEhey3W55ZZbcNVVV9U7H4IgCILY0yCxNkEQBEEQBEEQBEEQBEEQBEEQBEEQBEEQBEEQBEHkSZ8+fWKlu/feexu5JARBEIQhtlAh3TvoWSQg6QTb2coTfrHTLMvNMyDYTsmShYbUSWGZdsqLdiGBWkCqbYvUdBKLL7/8EhUVFVi0aFHO81544YX44IMPUFhYmNeymyPNUcbgJ3ZfZlc7nH3PUb8FecaZ2QWeUkr84x+vISCNzzQ4+7y7vEyibVe4YJYZKV0IZRFVHyTXJohdz/Dhw7Fw4cLY6UtLS/HZZ5+hQ4cOsee59NJLY7/ovHPnzqxpMl4Xs8lUM82Tx7x0PmpZPPzww2jVqlWstNOnT8drr73WyCUiiKagAYR54SwYVOwYjgujFiWNEiQo2Mq6yPqK/rK0S3MZrwvktAWlCrW1GMil7fW/RPtpf0D7ab9Huz88gPLbfovWF1+AoqGHgXmeLy7Sf6teewNrTzwNyaXLrTjGiHG4EVimGThjYBJKuOO2iTnwkwkjU1ZhdbIO86trYLovDLuSmPMtIJIDS3v5NPH+pzW1uGLj99iZZfvWGsGa/p6EEla/U12FO7ZsxqGrV8eSa7tljBqfbgtnmjpt61ZbvubGtddem/e8jDFUV1fjtNNOa8ASEQTREnjooYdQXl6e17zz5s1r4NK0DHalXNtVawbyc+9lm3ghpZxhubabRnXewc1ffc/RdAqixH2msw8l/VPp4cv7OMPihYuzrLxi8JDBjvzayK2NANCXYXueEm8rcbaHBFeD+e7xBDwvocXYjjTQlWjDkWtzboXbnp7HihdDQm1/ftMBCsNrL8drO/busx9shOc+22CBaM7fMiTVJlog9XqOk+XeXr4dgEqnfctgnokE8wgIj9PJs/Msd9ayhZYRWL4+L7uyTtPqcaXX7nzp1st/yiNTxgTWhYXydr9DiUBdaXYgjzRSbaOr9lgCZYVlKCsoQ4In8qu0BmD4wFb43yv2wUs39sbIg1urq619wKaF2fCHwHpKLb2Wag39dK7oWu8UMongXuqm8yWrivANbhHxPQRLN03d1xh7aLz7pLkwcOBAnDPhHFx/w/W45ZZbcP3112PChAkYMGBA2nnq6upw9tlnY9OmTfVefl1dHaZMmYJ33nmn3nnFoaSoAD+74h7sPf4JtB/xCxR26Kvv0zQOlZWVeOqJpzBm5Bh0bN0JB+5/ICZe+HO89cZbVq4bvHkEGxOq+3JGgG0k1r7SF/DPOUoMbTpMYf45Tkb/3iPw+wyVvfqrnznbvZxBibKdvLmuLxsTcS3DZrC7uYm/dKCq501XFsCoumHur+kOXwD4Um3py8ZtVKfT1tbU4KYrbon1fKhNuzb4+a8vUWX0uO4ExkPC6aiFQcWWpqMX23GLkW5zp+MYz1OiaygROGPMdmbDOAPzlPQ64fmxqpJr6/hU583B4DEPzPNQlCiyHc14LOHItf1YmMMDk6aDG13uiGvboCGD8IubrsLzbz2Hed/MxayPXsPL77yItz5+E5+tmI8//fURDBka/bxQCIErJ12pO9xx41xnS+p9OBwnu5L09evW4/777seRw47MfN4Ibb58pdpmP+jSqivMFcsItoUUSpsttTxbn+PVeKFE26H740rGrXPS104rzgYi0prjFzY9AHV8m2PcOe1Ie7EGhJD2Ou1PC13HzSUJEm+//TYGHzwYs2fPzrmeGGM4+5yzsfCLhbjvd/ehY/uOWR9NuMdYWVkZpk6dig8++ABvvvkmRo5Mvb+dCw8++CCeeuqpeuVBEARBEHsaCdvLTTNj04adkAD2al+yq4sSycYNO5tl2aje8oPqLT+ae70BVHf5QvWWH1Rv+UH1lh9Ub/lB9ZYfVG/5Q3VHEARBEARBEARBEARBEARBEATR8hkxYkSsdDfccAOOPvpoHHrooY1cIoIgCALwxQpZXxZMJ1BjSHlRLTiZpbzMHjXOvjinX+w0L7tJyMDLnmZ+Oy3iDS3JUgsUV/JtRROuiGQXSyzmz5+PIUOGoKamJqf5OOd46KGH8POf/zyv5TZHYklPs1VzjjKGuJgXEv3NzKLLy4Ajhh8Bz/OQTCYz5jn92ekYM3ZMXuVxpTiuGiGwb6uC65eWma0b+zK1I7Y3s7v1Gz4GTf3l+rKqjBAVEgSRG2PGjMF7770XO31hYSHmzZuHioqKnJc1a9YsdOnSBdXV1TnPGyby2N+Fnks6H7UcOOe49957Y8dBp556KtavX4/i4uJGLhlBNB4ZY9mwgTFdOy5NFlEdtlgBiAy39/Q0Fj++Drf50pYrk2E57aSI9meG8bpAtl1q2qTusqQEio44QhctJCOTEnXr1mLrfb/H9r89E/Acye/WYMOEi9Dx1Rng5W3tdUfKzO1FP7T3RTR1QlXL4B8djI7dOmDdd+sD88zaWYUfFhUqwZEpmy0j7HiraGGq3eAqocLNgH/trMLVm75PW85c2CIF+n23CgxAgjEcUliIW9qWo3ciWqjmliVqWvq9J7VeF9XV5lzeKEpKSmJ1JBKXq666CnfeeSfuueeevDr86NChAx5++GFMmjSpRXWsRRBE/eGc49lnn8Xxxx+f8/ll5syZmD17No466qhGKt3uS6z4JVPzMsMFLFv8YrKWwYn2vp+NY2TqvXVfbGfu7MlQ7KPiAQGAMyVoU7o+CQEOxiQEBAAGLgHJOACpF8/wybz/ZFhpBfc42rRt40tXoe/phyRzgTWMuOfvro/6Y+7nu1VvZOCmBo140aRXEkar+mNG9WfGB8f98b+nZV0/ADhyxJEwdkCSahN7IvXuHDVT3inPHM2zinC61DntI0DpP81wJZQ2pfnOArOnyziyXDkRnjX8PVRG0xGUNM989Pk78GxHhu51pjzuMdrSYPmViDe0zPDyAV+Y7XbGZcsfbCkLLR+VADzGUeQVw+Ne1mppSvpXFOPhSfvgk6U7cPszq/DJUr+t51+CzMVWfZZO7THpTjd3AaArSn/XJlkh/WuxzVfXmRU12+uAyUs4n+F8N8sIilR9JPbvVoienQryqJVUDj/8cJx33nkYN24cOnfuHFqSv+xPPv4EV065Ev/37v+l5FFZWYn777sfN99yc87Lr66uxsKFC/HPf/4Tjz32GL788svcV6IejD60Ai/OWY6SikNQ2uMwQEhs+/oNbP/yNdRsWonGeriRTCax4psVWPHNCjzzt2fAOUf37t0x9Iih+NmZP8OPjjtWH1MMkjlxIAB9g84e21ljWD1LXMz5lEnmn1ciOiwPxDYsGLMimeG5jO5sDkzqvv9MFAuAcYBJCAnnGDSLYjY99zhEUgK6UxjBBJScGvjzHx7HN0u/ibWul910Gdp32AtJLbAXDPBg4mYlRvbAICQACH3IqyXZc6L0K0JKFXdL7gESOj516lYvhwEA1+ujVsM88ted4KjvpuMZM850lsMYQ8KM13JtJpVwnHue0XQDUHH62J+NxXmXnot9e/cCZwBnXnB+xlBaVobjxx6P48eegEcenIbbb7wjpb6WL/sGL0yfgTPPHu/vizCxuj6fOfvF119+haefegZbt27FmtVr8MXCL7BgwYJYv2NqiLjXXU6Hko7gjEOIpL1ZyhhDUiQBzsClahMZabuQqrtCyQREEkoaz9wOJwTAPAgpwJnaayQ4mNSfGFdtM3vdZbZqJJP6+ALA/OtN1LEuhd/+c/+qalJ5CyFw951346abboIQER01ZOGEUSfgjtvvwA8O/EGoAuPVsbutGGM45phjcMwxx+CTTz7BXXfdheeeey6vcl177bUYN24cysrKcp6XIAiCIPZEeD4PIpuCpYs3YPmiDbu6GGlprmWjessPqrf8aO71BlDd5UtzLRvVW35QveUH1Vt+UL3lB9VbfjT3egOo7giCIAiCIAiCIAiCIAiCIAiCIPYEhgwZgqKioqzp6urqMH78eGzZsqUJSkW0RKSULWIgiKYm9stm6SxWWURmUeMC440JJPTim/uSZ1hmxkL/wnlnm5ZSpkxS7TTr09gSi02bNuGII47IWapdXFyM2bNnk1Q7JZNMk6I0CzJyfLhcUr9Ib98NliHhgPtPSnDO0W3vblkKC7z//vt5Cyairy3MvohpyqKL6IgOfAlCyjUpoizp6i2f8hIEkR8TJkzAq6++Gju953mYPXs2+vXrl9fyysvL8dhjj+U1b5jmKHmi81HLYeLEiTj88MNjpd2+fTsuu+yyRi4RQTQ89T2LuvGrIVsspwRaYWFTWC6d+/k01jUhz1N02jZghhpkVmASkh4aR1aavBkYEh07oXzqLdhr6s2B5jIDIFetxtap94IBvsSRBQezLP8701Icf1lSi8k4Zxh57siU8i+uqcXyujoAStBilw/fWeNvPaPzCsnknHLPr6nFNQ0k1Q4vo1ZKvFddjePWVmLMurXI1PpNt8WYM2RipxDYnIecJYorrrgCrVq1apC8ysvLcffddwMATjjhhLzyWLduHaZMmYLS0lKMGzcOVVVVDVI2giBaBiNHjsTLL7+cc0cyUkqMGjWKzilpyBq/ZItdcryn7o4Puwrtl4h72+FyGpEdY/43VyING3MwLeMD/KiHgTPupONaS6hilUWff5FlpYGy0jKdLwdjSubnMQ+ceTpvDo9xcC3+41x/jhqc6R5XA7fSP0/nqz87aU25ubOeZjyDK9tW66hEdQIfz52Xdf06dOiAbt32DjzD8O8dk1SbaPnUW9iaw3OcqKx8xbAtUGCMWz73OYmZZkXRbgNK+umRZvDbI+nTRM3jl88fAs+mop7LSKnb8Y4sUzqaZ70OEkr0GngWZNfDnzfYntfzppFqu50guHVox5pnTRKQQlqpNsBQ7BWjtKCs2Um1XQ7qVYrnr++DO87dG21LGVSLOgkJASW5FeamByD1dwhdi3pdA9Oks41NXbgtcHc8IGUymE+otgER+g5nH5HOHz/tsYPqLxk9+pijMWfOHMyZMwcXX3xxilQ7zEEHH4Q33ngDp5xySuT0v/zlL7HvGz3xxBPo27cvunTpgtLSUgwePBjXXXddk0u1AeDoQV1RWMABKdR9Gc7Qqu/x6DzmQXQf/wzaHngGEq06NXo5hBBYsWIFnn36Wfx07E+xV2k79OvVH+edfR5mvjJTyX/DN0lC5xKG0D0o88/cj+Kp96fMYGLBwD87PrgMWw4VTtl8zeGk0rCU+WzMI6GmQ3WMwpi08Zu7Uozp2I7zQIxrYivOVKcwTCrBv4r5ON585Y1YdT5i9JH40YnHgJm41CwLKm71bLzK4HGmxtkY1NPSaz2fjk8Tup65vufHnfVmDDYe9jiHBx3Dch1/cw6Pe3p9GTjnKPAKnLhZx8DclW2rZXHJVJm4Bya5lbIfOORAPPPm0/jtfTdi3977gjMl6+bgANPRs4mj9TbxGMOlUy7DhAsnRNbb9KenqzLrTgNMhG2CY9uBDQO++vIr3HHbHfj9g7/Hc9Ofw+effx7rPBHd1smN8HI442hX0gECQl9HBYTQ53opIJCEYEJfGaS9RggpQldyc23QVwpzXpfufdngvXYzv/3mxib+SkaWG3ZeP537G5X1G9bjxDEn4sYbb8xZXt2+fXs88MADeOnll1Kl2mEybIJ02/Sggw7CM888g8WLF2PixImxfmPssmrVKtx11105zUMQBEEQezI8exKCIAiCIAiCIAiCIAiCIAiCIAiCIAiCIAiCIAiCIKIoLi7G5MmTY6VdunQpLrnkEhKaESnsSULqlrY+xO5BTnLtqN2zHiIQO78j/wi/zGk/R8iuTV7Z/kWV080z8MKoK7Fg/jKyrVNKufKUWAghcMghh2Dbtm05zdelSxcsXboUw4cPz2u5zZF6S7XT7bN2cn5yaPclRiMYDEsJo6QMUkoceuihWfNf9e2qvOWBAZyXK1Ml2/44ewg6snB3vgDh9QwVlOTaBNE0TJkyBU8++WTs9JxzzJw5M7ZsOB1nnnkmjj322HrlAexC0VM29xmdj1oMr7/+OkpKSmKlfeaZZxq5NATRMOQTZ2WSbURKuiBTR6fLI5TQxMgqrsxN0JHSoVIU9ThF5yvX9mNnV1AZzCMoTVT/ys46EyVjTnDSKXY+9/+Q/HZ1eE7fNcTc70572Jlel6wFAEjGMGLcEShrmyrKen2HL0FVLYCodo9qhLt+lnCNSAB3bdnUIE2TbCyorcUxlWsQ1LemNugy6encNGH+386dDVLOiooK3HbHbZg7b2698+revTteeOEFcK5eY89VehsmmUzipZdeQrt27fDnP/+53uUjCKLlMHr0aGzduhW//vWvUV5eHnu+HTt2YNKkSY1Yst2bXSnXNtmz4ER7f92WT6aW0xXamRy4uS/u/jPfmcnDRChK8qdGMSsYXPLV0iwrDOzVfi8whOTYUHlY6aCWEXr6H2dpBug0+rORaXvMC0i3WUimbYSQZjl+eZgvHoT5rLThq79djdrauqzrt2XLFtTU1oTiQ1PrrgDSH+tuK3eDklSb2N1oSqm2GReQQkdlGPGcI/xEI/xMxG1cuGpMFvoe9Q+hLAKD9AcAWsCZ+s8+q2Gp+VqYElfb/LQ80wi2Td7+Ovnr7m6IQP56kjBteeZuU1/16c5r89AFsVJQRxjucQ9lBWUo8ApS16OZ8rMj2+O1W/thxAGt4EuqjULVl21DGtG2+hzYF6QEhC/fhpSQwt0jhP0UbtEG5dphmbbz3Sw/kI+waSUkjvpBad710L59ezz++ON4419v5PxMIZFI4H8e/R906NAhZdrKlSuxfPnyWPl8//33+Prrr7F27dpdft++pDCBw/p10NtXH2NIAhBgXhHaDjoL3X76Z+x92tNo3W8seFHbJimXEALffvstnp/+PE4/+XSUl5Sjb8++OPuMc/Di3/+OumT2+AVA6kmLRYzTA5Ms1FGBgtlgFEFbnzsvjOxay5YZU/elnN9juHEUpM7fCLOZL2oGmJU8w8SqtljB35owG+dxeIzh+7Ub8OUXX2Wtlrbt2uKqW6fY2NGPX7XcmnmA5IF4FDa2ZboTGR4UZdtOYBJa0u1pCbaOTZ0OaBg8VWb4y2DQ4mwAXKrYtdArVPGxlm6r5WipNtPj9F8jyfYSHhgYJl5zMR598U/ovX9vJ05W85p19eXawfrkjOG631yHouJUEfKcf89BbU2t3RoBqXYoVm6IGDZXqXam3+V1LOkIIZUsWzAJo9EW+pMUElIISJnU6fQ1GQJCJG3ewi5DLcdPq/I21057VXV+yyHdm7UmhrDXl5S1sevkxheGD97/AEMGD8GsWbNyqiMAOHzY4fho3ke4dPKlekkZ4hNTlDzk2gDQu3dvTJs2DcuXL8d1112HNm3axC7nPffcg2+++SZ2eoIgCILYkyGxNkEQBEEQBEEQBEEQBEEQBEEQBEEQBEEQBEEQBEHUg9tvvx2DBw+Olfapp57KSRBHtCwaVJrNYg7NlF39ciCx55HTC2tRu2c9RSCBvEPCD/OSZc7ljMobjrRNv8AZlo2EX/hqaonFSSedhCVLluQ0z+GHH46VK1eia9eueS+3uVFvqXa2/EM7MtNjs18mpBLKqEI6suoImYOZ7mR4yqmnZC1bXV0d3n///UixQhxxg1PU1FH2+gqYFTHyA+amMS8/I7QtIg9bmfF7HOi6RxDxue222/DAAw/ETs8Yw1//+leMHDmy3suWUuKVV15BWVmqxDMXjEAy6/Ly/Jchw6zXDjoftQzatGmDp556Klba7du349VXX23kEhFE88DKxDKc6+wk53wZVmgF0hmYP1XkeS6NJajM+zZRat7Z5NpmmVa0HSnXVolcuTYAtLl0YkqbggmBqhdfjhRoR3UPxQBfWqP/VYsaNReTKCwpxI/OSO3w4qOqaqxPJv343pkmYVo9wcsii0j3XV0SX8SQSDYU3yWTOLpyDaoyiNnj3M6Luv33elX9xdqcc7z2+mtgYOjTpw+6d++ecx7t2rXDBRdcgG+++QYrVqzAMcccY6cNHTq03mUEgJ07d+KCCy7AgQceiJUrVzZIngRB7P4kEgnceuut2LhxI3r06BF7vj//+c+49dZbc+4AcE9hd5Brux1KunlYYSGUjJABYNyZFpLmKeE0t9OV0I9ZGd53q77LsrJA125drVjQ6q6ZZwXY5jPnnpb6MSUGjBp0ucISbSP6ttJAKyhkNp0RD5plmLW2Wm2uxps8V69ek3XdAKCmpga9Knrh888+t6JA2PqE3SbudiSpNtESaGqptqtxBaK6EXKmGSOr23kSQs9unHZm6v1Facea/NK4ZoPN1ShJrR6ElGnnk5CQzF1mRJlCzaUowbZZR3NqUMJs5/oRkOKqerD3C5j7+wwZEILb9M5fGJGnhJKNQumnC70ilCRKd8vzU6e2Bfjzlb3xy9O6weMSUiZhJMr6rgeMZBuuCFv6287fFtJJIwJ5AFa36kw3devOH9wfAZiHlLBfpNnJ1M5QVswxaN+SQKfSuQwLFizAueeea6+XmQYrHHaGvcr3wrnnnhtZv0uXLE1Jny7vXMllHXNl2IAusMemlWv7+wMg4JWUo91hl6HijBfQbdz/omyfEeCJ+nWilQtCCKxatQozXpiB8aefibalbbHfPvth/OnjMeP5GahL1ulzDPxzRtTNI6Q5/+p5mHlQrgez+zHOAKZOlEyyQJ52f9HPhoKxkIq9TJ2GxcuufNvOA6i4jfnxFDPxKdPTJOxnN7b94vNFserzF7dNQbuO7ex+6ulYMsG8gDDbxqFGgG2OC87BOLeSarV8z8adtkMZp5OXhB2n5daep6NmD5wzJ5ZOWJF2gVcAzv1j0dMxdYLpjmpMZzTMF2wzyeF5CRwydDAKeIFdt0D5YeJrvS3c9dUbv0OH9jjmR8ek1F1NdQ2+WbYieKeTIWXbMnutzp9cpNpZf4PIgA5lHWGuZkIkISGRlPq8L4QSY0NACPObC93pgrm+m84mpEQSSr6dhPDzlML/Jv1rhhkr9DXB5GHKZU85zuPVlDVh6jwAqGv/fz/w3zj26GNVp+45ctVVV+GNN99ARUVFdF2micBs3JOGbHFjly5dMHXqVKxYsSKyg4YoqqqqcO2118ZKSxAEQRB7OiTWJgiCIAiCIAiCIAiCIAiCIAiCIAiCIAiCIAiCIIh6UFhYiKeffjq2fO3SSy/F5s2bG7lURHOjQQV2cd6bqYeMKS/yeGe0XmJxgsiDnF4kjTqGMhiufCFHhvHu/BJW+mHLBhYYH7e8KS/KhvI2adz3j93yRX3Otrx8ufXWW/Hyyy/nNM/EiRPx3nvvIZFI5L3c5kaDSLVzkDFEZZWyi8vgmLB4IPA9LNR23n0fe+LYWPvI0089HZwxw+AfOsHx2QSzVrCt3141L/ozZ7r5ku2aRHJtgmgapk2bht/85jc5zfOHP/wB48ePr/eyzTFaXFyMZ599tl55ZRJrxxJkZyGrXDvb/HQ+ahGcdNJJGDt2bKy0Dz74YCOXhiCahrzOnZHBcMCaFUoXLeNy5xMZxMhZixOnPZXnaTprmzRdWaTzOUWubebXcbQWwxQOHACvY3vXMwQAqPnwIzUP484Upk0/LDjOmWbSVyerbRVIAMeN/xEKCgsC5ZYAZmzbGVBvuWts9hNmx0RX6R1bmv7+bGUyif6rV+PvOzOLsMP1mo0v6mrrWzRcffXV6Nevn/3+0EMPZe0spKSkBHfffTdefvllfPzxx1i/fj0effTRSCnN+eefX+8yBPFmuAAAIABJREFUunz22Wfo1asX3nnnnQbNlyCI3Z/FixejpKQkdvobb7wRnTp1wgcffNCIpdp9qXfHIBlmz3RP3c0+JT8pI+9rp5drQ8UbYEqu7UilTWrOmRUXmriEMV+GuWHdhgwrqejVu5cv5DNyQc6sBNGX+DFfiI3owco4rZjQFxRakbaW/nmOtFuV36w/D/wfTK2nydWkqq2uybpuho3fb8ThhxyO+++5z85v65yk2kQLJJucsiGf4wRnYKlpUpqnvgDa7WTKfe5h5nHvRfqfpU1inriEn/cEBpdwsy5Upqh5JZSc1ozy19Apm4y4Z6rzN3JOcx3gOr2AABjzO11F6vrbNjxzlyGR0uQP37e18lAl8jR5lxaUotArxO7Of/2kM568ug/at/EC8lTYwWjE1V9AOM8StSRdCkghERRwu3Jtf8+z0+1YGcgPJp0UwXQyOF1C4KBeRfDqYUxr1apV/jNrDj744MjxW7dujTW/53koKipKOzQ1Q/t3sttZSgFIV6wu9PFtto1AQfk+6HjMLehxzix0/smDKOk6GIwXZFxGQyOlxOrvVuPFv7+Is8afhbalbbFvxb44/aen45mnnkFNTU3kbah0g3vOD8cpMnBekTaN+/sM0zGAGxOZNMJ2BmDusTH/PpuOCc0iVXzn2WlwOhIwMS2YhNIGKjG0Z+JKxlDWOt5vF3984nHwmKcH3XGL9ByZtprGoGXVptMYeOA8oeNPT2ux9XjGweBZEbeV03NPl9HzhdZSDR7X0Sr3/E5k9DwJXqBF3Am1DCPyhhZpc8/vvIZ5Kg9wJDgHk8zpbEatg+qIxtOibwYv0C5ggW3K9edBBx0YWX+VlZVq19H3PO3vc1jwMjT4kMF4fsbzeP6F54N/ZzyPF2a8gP377R9re2UjbkcgbQrbwPMS9rqqOo9QIm0hJZIQEEJoEbaWbEtzHRYQSELIpJpuf18h1TxSBKIN/68tZeBKy/QYc2qRkOqaIoMxkDQHlx61ceNGnHHaGbjm6mtQV5dbp4nl5eV4YcYLuPOeO1FQUBC87ofrNN20UBsnZXKMZ7Bt27bFunXrcMMNN8Qq9/Tp0zFjxoxYaQmCIAhiT4bE2gRBEARBEARBEARBEARBEARBEARBEARBEARBEARRT/r06YOHH344Vtpt27bhpZdeauQSEXs0u8KTlyKiymFWEmwTTUxOIoZ0L4ynyzvNxMB4N4kMlifw8qUewqLtwIBg2sj8TJrQsptaYjFz5kz89re/jZ2ec45p06Zh2rRpeS+zOdLUUm0zLvjyYUSGEYLplFcdo6QEITFDQWEB2ndon2UFgNlvzQ5kERikP7h5h//5Xu8MklojSjD5hQTb4XUiuTZB7DqeffZZTJo0Kad5brrpppznicOoUaNw0kkn5T1/lISyvjLtqPyyUs8Xu4nmT9wX6b/44otGLglB7EbE6Fgl1GRDuKOZpEzWrwj1lWvXt00aKovbQZMeaecw0h//nx7JOBL79gwUiQFILl1uUxrZo2mXBuQ0RtJjctWL3lG7PXDNbNO+DQ44fEBKuf9dVY0JlRvwX+s24PGt21HnVIzrdotaa9Pu+LC6OrJOmoJfbPwe82riybDjtMJPLimtV3lGjhyJqXdODYwbM3YMvvzqSxw8OFUWlkgkcPHFF2Pz5s24+uqrMXr0aPzwhz/MuIx27dqhV69e9SpnmLq6Ohx77LGYP39+g+ZLEMTuTXFxMbZs2ZLTPDt37sSwYcPw6quvNlKpdm9idQCZLXbJMX7JeL+aGSFhGpmzk0ew40sTj/jTudZO+yJtNZEH5ubYtm1bhhVU9B/Y38Y9Vu4HrsXXTuyj5X2+JDv7wJ3BiLQZfMm2K9O2/6x4UU23gm29xkYoOGz4MBQUxBdhCiFw/a9uwI+O+hGqqqoC9U5SbaKlkPXZdZxnOHk8x3EzT5Fqh9uyLJgmvlA7VMSQ1zjd8xgrrtaDEMIO5rsrtw7Pi5C0O1BFEtHzwZFrMv+5EbPrruS0bn0EtpsjypXMnabkoRm3iS2P8xwJQGmiVAlvWwISOLRPa7xwfX/06lKoRMrS2Y7SlWwrwaqEAIQv2Pa3k1AD9P0SqUXc9q6KXiCSgXn1xkfggGHhA0iE/gIH71fc4NWRK6Wl0e3wuB28TJ48GVVVVWmH9u2zP2ttSA7ctwMKEwy2nrVs3ZVrQwp/u0EfX1KgpNvB6HL879HzvHfQ6ehbUdShP8CaXmknpUTlmkq8/PLLOH/C+SgvK8emTZuiE6frGCCQhPlpoc8/9t6W8zsMN0+djXvPS0KCMWbPX2oeYWM3AJAmltN5mHRSStsZDAPApJE+cxvfqZ5joONYhr3K98paV1Yqbe//qbL4catn41bOuNJmcw8e51ZebSTYHvfAuBOnehweUxJrdb5kOiY2Am+GBFdpdU7wuPqsOoLxwBnAmYdCr0Dlo5eTgBJsezpvK8y2eWt5tuRWNs4ZB6Spbb/TGb9TGj92tu0F5x5muzTHYnWVua8YbIeEWyNdunbB2BPH4sSTTsSJJ56IcSeNw7hx43DSSSdh3LhxaY/1QDsmw3bMZ9ireC+A+Vc+KYwYOwkphD23C2HO3lqybTs1V2OlFFbM7eTmRxz2OiyVnN45lmxsIaJ/3wGoa7dAsIPLTz/5FEMPHYoX//5ixrqJ4uDBB+PDuR9i7LjUDmsz/d4k8nlsqK2TMjnmM9jbbrstdufRp5xyCr7++utYaQmCIAhiT4XE2gRBEARBEARBEARBEARBEARBEARBEARBEARBEATRAJxzzjk466yzYqWdPn16I5eGaE40qLSuHrLVJsF95zfH991JsE00JTkLGcLv8GYRgWSVgbjHiERKevfFtsDywwNSX5hz80h3TDa1xGLZsmU46aSTcjrG3333XUycODHvZTZHdoVUO7wTpFcHMv0ipHppVDqFcUUN6QQL/rIkBg0alGUl1D7hShMCA/OHDLu+s+xUOYT0CxmsDfOOviPYNuvoiimCM7kfs8gWYkDXOoJIZdasWTjzzDNzOj6uuOKKnDpsiMKVwYSZPn06ysvL88rX87zA+SjOuSKdtCbuPGkSkFy7hZNIJFBRUZE1XVqBCEE0e3Jog6RLmsOpzsaZ6c6POj4V9RRrA81Lru2WJ9huZTZ29tsSviSGt2mbko/YuDlQRsZdKaUjt0xpoypp0LbabWCQYBJ46ZFXcNEhE/HJO59GllkC2CYkZu7YidMr1+G0tetwztp1uGT99/hn1U4wAHOqq3D995tw8fr1OGXtWhy3phLD16zBTyorUf+tmD8CwPgN6/BlXRJxdtJst9mujtgWceCc45xzzsE/XvtH5PR9990XH330Ed566y1cPPFiPPjgg1i4cCFqamowbdo0JBKJnJb3+uuvw/MaVkKXTCZx8sknN2ieBEHs/iQSCWzfvj2neYQQOPXUU60omEilXnJtoBHk2gCkDMYxMlWuHcgrLNe2Qmpm5+Ch++1VO6pQV1eXZeWAwYccDCu7DufDXUG2kv9xrgSAUQN3OiKxA9dSbCPKZqYjE27lhkYCaNaTc0fE7UoZwQCpylhQUIjb77o96/qF+fe//40ee/ewHVyQVJsgNFnOheH7eEajzdKlcY4nt61qP+uHHkbG6s8kbd7RD0r8AgQE2CZvKztOHcJtZleqHbhj6Yi2hSPqDDy/iWh/u2kEtKzTPBPVswhpZlfrKRypp5F02nJqsad5JhTVqWug3qW0RVN5SXDGUVZYpgStLYyKDkV47lcDcGDPUlhBttQybStXDgm2mZYsC6HHmWduRrBt9iHT5k069xSE3e4SwvkunYd4znf4O7fZRgf02PVi7crKysjxvXv3buKSNAwFCY5+3dvaI88+f5USgHDGGWG6kW47P3iQQFmvn2DvcX9Fr/PeQ7vDrkJB257IGAQ2IlJKvPP2O7Z4jutdFVc4Yl9nfKB7FUeQ7cZYNlOpZNcGxpj9zpiWaodiJJnuwQ3T8ZlnozU/D2a+A8ZQzOCm45AM8MDRdq/s94g8z9P5+IJsxhg4Z7ZjF89TsWqCcy3ONoJsjgQ3cmstxgazUu6E6RhGC68TXMW9zIq3PR2HmmUqEbaRbzPJwOCBSyDBC+CxhI2bOWPweEJJs7nndDyT0H89cHjwPKXsTpjlep7enlq8zTwt0nbjdr+THabrg4Gjpromsg5LSkugfl8hg7/L0TnY/UT62962WyLi5eC+kHUTqqwzPOPMlF95Ubm6+gklxdbabCXOhrr2muu2EMngNRSqcwo1QKfRVwcj2lZj1V8GSBa8Lpvzi01prhuhooZ/v/GnaX/CUUceheXLlserIIdLLrkEs9+djZ779syatqnl2nfffXfazhrCDBs2DHPnzo2VliAIgiD2RFpei50gCIIgCIIgCIIgCIIgCIIgCIIgCIIgCIIgCIIgdgGMMTz88MOx0n711VeNXBqiRdLcpdouzsu4ub4nR4I/oqkIi6hj4b5/nmX/TicDSSfYDkjGnMMgLM5OJ9JOm0fwbfwml1hUVVVhyJAhqK2tjZXe8zzMnTsXw4YNy3uZzZGM5zZHJJ05k0yToiYGd4IUGUNE+cLyBPeFRd91kCqy9l9qB8aeODbLiqj9YumSpX7xMtVB2NsQMcpfw6iyOfjOHf+7Fi/Yl0IZgi+hhspEcm2CaFg++ugjjB49GkKI2POcffbZeOCBBxqxVErE9tJLL+V1DYwrjIwj0I4r2ia59p7LqlWrsqaprq5ugpIQRMOTMc6q9+krmxgyQqChx9WK7GLFWCWorywwS3s0V0GlK6WMEr0E2ptgQDKiHpJJaM9QUDwUWo7NhUFJe3Seb738Nqp2VOP3V/wRf3/4RdRWx2tHAkCNlNgoJJbX1eHuTVvwozWVuH7jJrxbXYWFtbVYnUxiqxSolRIbc4g7Bh00CIN+OAhdu3ZF586d0adPHwwdNhRHDD8CBQUFsfMJUyslxq2rxHfJ+IrvcNPpmR3bcWTlGvT57tucll1WVoYRR43AipUr8PhfHg8tI/XfUUcdhWl/nIbJkyejX79+OS3LZb/99sMtt9yS9/zpWLZsGWpqokVHBEHsuZSWlubcWVJVVRWmTJnSSCVqGewKuXba+CUg11YLD0vr3HxdeXZ4LAtNN2I9BoZP5n2cZaUUPzz4IC0mdCWMRnzNnPEmVsp075/bz67Q0RVpm9zd+MzEVa50211HjmDeZoNccunPsX+//WOtp8vmzZsx9NCh+OjDj/QmIak2sfsT61lO2pmz5J1V1MhSn+OEpNpBMbV+ngG3CRtM5z7WtMJiLWp1xdcpcm34jmPj4Xbl2WaQUoS+S7cYgfqKEm6r5K5Q2V8NK9XW84YeVVnnsoDwp0kJcPj3mpmzTaXUCuhgeQLbQaaWkXGO0sLS2Oew3ZHysgT+dm1/HNy7FFaibSXZwt9eIiTYhiviTsLZe+BvVyPXFs50V67tpA1sHwGwqKeBAv0qihq7SrIyZ86clHHdu3ffbcXaANC/x16ATKq6h7Tb3384a/YHc08l9Rxgx/EEyg+YgB6nvoj9zp+HTkdPRdk+x8Ar6YCmFG2/P+d9e28q6jcWqgOUNL+9SFNMtSea32KodTaxmZ1PBs/vNqJl/hibENLmxz3unxeNTBuqszvGWSgvBjf04lDrUt42exuorq4O1VU1Ot7lYMxDQsupuenkRSrpte0cRousTXypdNpcdyDjWak1Y1q6DQZPx6Qe5/C0YNvtZIYzJcA2y/HgdwrjcY4Cr8AKtz3uweMJR6Ztxvsd0pjlMMngeWqbJBgHkwzc83R9aqm27ZxG3cg0sT8DB5iEkWuvXr06sg47duhg9yH/3mlgC/nTw3+zPLeLQ33i5daFbSCS6iqblMIex0pyndSdJmhRNuCLtJ1rfbAzDXO9gL22S2eakm2r5SEcJyAYyxjRthtPbNm6FeeefS6uvPzKnO//tW7dGn996q948A8Poqgo/rWjKeXa3bt3xy9/+ctY5Vq3bh2OPvpozJo1K1Z6giAIgtjTILE2QRAEQRAEQRAEQRAEQRAEQRAEQRAEQRAEQRAEQTQQbdq0we9+97us6UhqtWcQkHI2SIZZhuaGW64cBdsk+COakrxeOgu+554+7zTij5Rx4a/2xb0YZZNpluMedyZNhFAkG/WVWBxxxBHYsGFD7PRPPPEEBg8eXK9lNieyXgviVG+W83zmF/vSSLUdGYORZ7tp4gu1Q0WUwM/G/yzGSgF/e/JvdvlCCDtYYUGU1AEhMYN53x5OFQVe1gwJaZ1qsZ4G5ksZjGA7LKsIQ3JtgmgYFi1ahOHDh6OuLr6g9IQTTsCTTz5Z72XHOQaHHzkcEyZMyDlvzjO/rpVNkp3vvGmnNcCL3UTzZPLkybGk9K1atWqC0hDE7ouNAaMmIPUUmhTxRchZl92Icm01OaZcW4bKIx3dpBG+hOYX679Pud3DW7cK6R3hi7bdAU47VkLLgBj++sDfcPkRV+HT2Z/GWPnGp7SsFLPnvI13P3gXXy7/EktWfI3/LPgE/3r7X/jnW//Emg1rcMmkS9Cpc6e8tmWVlDiicg36rV6FC75fH1v4fdPmTejx3bf45aaNWBElOM/AhRdeiC1bt+Ctt95C165dA9OaQhT3q1/9Cn/84x9zlt1mQkqJl156qcHyIwii5TBjxoys7bMwzz33XCOVpuXQ1HLtTONtcCFNubRkWyLlXriNPZjOzwgUuS/S5nDvs6vPc+fOy7JCQKIggaKiQis5BIwU2xcimghIybe5q9vOOIQiJ1/6x7gvAdR/OZSUMCzUNulTxN1Ofm++8yb69++fdV3D1NXV4ZijjsGCBQtS7j+QVJvY3aj3s5xMeUeeHDM8Zwg9x0mdLu1zjnCOUhc4vEQrrZRpnpsEcghKcqUQKfMpUWbw2Y2U0go5XSmyL67219WVa/v3NaVdN5NeOnkoxaePcOtGmDrxn3m5Um0JZ9nOsy6bp5VH+3XEGUdpQcuWahtKizw8PmUAftCzFEqmLKAE23oQjmRbJm0aVZdalC2Tep8ysu2woNlVmyftDmy3ffBpH8KybUCgtMhDt3b5d3LVEKxduxYvvPBCyviLLrpot76O9d27HL5I29+26jjS4l2zTVyhtgwdvxadhifQuvdYdD3uIex79rvofeF8dDn2dyjreRwSpZ3QmKLt+Z/OV2X2TwDqj9PJNBBRhFA8Ez4HqGpgzv0zGUgjmQzEo4GIiHFdFGlzVx3FOPfhTECrozoOBilNjGlKBRULurEiYyguKUZxcXHWutm2eYuKgTnXAmw4caoSX6t/WmYNJcJO8IT6bCTY4EGxNTxwJMBZAZTEmvtptRA7wX2hthFue9xT5QFHQsu6C70CR9it89GCbY9xJdqWHjhn8FgCSoutJOBMl5eBweMcXEKPhx87M78dAF3bTNeD+e3Aws8WpNQd5xz79Oxpf9OjdgFne5qt7XRiaL9neV4XB8ZYvOd6aX6n17qgNaSR5OvjVwgjwFZFTJprvDSdKKjzQFKo+fwOF9wruHulNXGHtH8BX5rtp0DgNyH2mqzL/dn8z3HEYUfg+eeez7meDvjBAXjvg/dw6mmn2t+gZCQlpkp95tpYz2CvvvpqVFRUZE0HANu3b8fo0aPxt7/9LVZ6giAIgtiTILE2QRAEQRAEQRAEQRAEQRAEQRAEQRAEQRAEQRAEQTQQQgjcc889WdORWLvl09zkdOkEo/n8y2Ph/pCjXLu51SPRcslbru1IejPmH5HACsT8EZH5sGz/wmUP5yNT16+pJBYXXHABPv7449jpr7jiCpx55pn1WmaLI+v7fcEERqPN0qWJkDEEPmvbtH1f184kbd6pbxXKwLHQtrwtWrdpnbngAP4565/wX8J2s5PONSBCyqBF3CnXJmOFCO22YUmCeqk/VHwjbpASRqxo5yG5NkE0CqtWrcLgwYNRU1MTe57DDjsMM2fOzHuZwfNLFvS55H8f+1907tz5/7N33oFWFGf//87sObdxuYCCSBEQbAh2RYIIiiJKfK0gioXEBJNYEgVjQRPNG181GrDXGFETRWOiPxULtoiKFRuxoKhoVIoCSrlw25n5/TFlZ/fsOWdPu/cCzweP9+zulGdmd2dn5znznbzySSQSwXzj9qfTdWuyBM2cXrkmdhPti1/84he48cYbY4Xt2bNnma0hiNJRrJSO1d4KdIGLb+Pc9FIyBSHjCSDHwQgcFp4A8haoTBMFcr869pj31jT7mlvQsuhTWOFsnYTXq6f65qpoy5CYpXvcMX79+vX4/PPP8y5+OfnVGb/MKshaU1ODGdfNwBdff4H1TfX4duW3uOz/Lss7n0Yp8e+GBuy9bAl+/f0qNEZcXw9vWI/9li/Ftku+xsz6dXnnAajzePkVlxcUt5T84he/wKpVq/DQQw/h+OOPxy677IIBAwZgl112wbBhw3DYYYflfU/Mnj27TNYSBLExc+CBB+L+++/PK86aNWvKZM2mRSxx7WxdsFKKayuDHGFDX4swys6AuLbZYwQKQ2LTYAwfffBRloIoOtZ2tIKCHMwXv4YRsfaPueP6VtBPVwl39hmhb5Uet+kE4upjPCCmnS7AHRDUNnXkhGaMo3OXzpj/3nyc+esz834ONzU1YeiQoYG+HIlqExsbRYlqxxjHi45kEg+JYIf9OMxPwxe3DunXOvmExwyjFjG1h61IrlTi2U5xhJQQRhDTfLQ/RQjp+1asj8WJi6DwtknfhJDCj+CLbuq0oaQ1jW1M14mR+Q2Pi0oJpfHLkSYAbhJ1q8oIdwbryC27zpexzUZU29ChysNdUwahf48qSNkCiRTgfqQW24aAEP5+ac4ZJIy4tl//5v3WvToM5jzra92eL3+/H0fF77tV24pqt7S04Oc//znq6+sD+3v27IlzzjmnjawqDf221r5d6dxtjqi2f9P6xxEQu2cIni+3aXSuCZ5A7YDD0eOQm9DvpFew3c8XosfBN6F220OR6LC17siVhsVfLPZNCxMeT2PIHBbpfRvTt/JR4tq2bdHVwc3AmZtGwJFvxuGC/mvo1MD8/h2zC7j4qTHGfAFBKcE4R6fOddGFcPjoPx+Dc9MX9MCYFxDA5pzrhVygpbaZPsaQ4EZM21NC2Tou1yLYHtfy2lwd96wUNwczW8wX5vZ4wm4zj0M6aXpasDvBVLqccXBpxLq1aLbuZXNrV3AfA4PHPDCpw0hmy+j32znApO5Xq772+vr1eO3V19Pqbpddd0F1dbXzXpH+2584otoZny8Z+hRpgvDZiEpa37YdkrVGKh8CEilpnorq2W239HchBVJIabFtP6zb27DP8dDzN2CPsymskLZ/vyixb5WalBJ33XEXDhh+AD779LPc5Q3xs5/9DC+98hK222G7wL2etsB72EZTGGc71m9CivTB1tTU4KqrrsoaxqWlpQUnnXQSpk+fHjsOQRAEQWwOkLA2QRAEQRAEQRAEQRAEQRAEQRAEQRAEQRAEQRAEQZSIP//5z1i2bFnOcCSsvWmTcUIEi/EptS2BqSztIM3QBJRYUUjkj2glChYzcyfM5xAECU+OY0agI5xG3LYhW1gjXlagqHax3HrrrZg5c2bs8MOGDcO1115bRotan5xCDHHEGLIeTg8Q3MeC22ExBoTadCvQ4M5zDIYL6EMYwQXGYESpjWDBwIEDcxQO+Oijj6x4dqaPL/gdXf5wvnaadniypgyWNbLudP1I+MLkErpOyiiuTRCbI6tWrcKgQYOwfv362HEGDhyIV155pYxWIfJ5yjnHnKfn5NVHWL58OYRQghJ5tQsFvh+QuPbmx/XXX4/bb789dvhf/epXZbSGIDYtXPEbf+2Z9PaxWTSXPO/Yz5pMzXWe76Nmfy573L/me+O8VyAbG6woitHJrtx1lwg7sjzc9C4GhvfefQ8tLS2ZC9HKVFRWYNol0/KKU1fXEVPPm4r77r8vqyB3JgSAxzasx05Ll+Catb6w6/Q1qzHl+1VYkkrlnabLoMGD0LVr16LSKCVHHXUUZs2ahQULFuDTTz/FggULMG/ePDzxxBMQQiCVSsV+hrWnchEE0b448MAD8wrf3Fz6Z/ymSqy+S7bXzDKIa0snjLv4hytsZ/tFzO0j+UqKVrxa7/1/D/2/LIVQbNl1C5OTHfO3YtbwhbAZC+03Mn5WHDv0LypO6Lsj5QcGKAlBxn1bIgS1rVi33xmDER68evrVePLpJ1FTU5Oz3C4NDQ3YY/c98M033wTOE4lqExsDRYlq50o71BAyvTe4lcOP4yyMGlwU1c8jo2i264Nx98MIGPtCmhK+4GRAFNv12SB4LPIf82OKkKi3kMIKKEsp0mzzxTx1VTBlr3S0aNPkPHWdCSF13Zn0lS3CXWQWoe/SrwcBoQS/ofKrSdZslm1T5w4J3Hn2zuhS5wFaRFUJXRshbQEllq1FzKUA0AKYcO5xe361ULZMqe1M4trwr02wsM9Q0XvLthPWXr58OY4++mg89thjgf3JZBL33Xcf6upyixm3Z7bp1hHR/lr3XrUNCXwfsjmHrsi2e96kewrT4Ql06H8Yeoy+BdtOfBXbn7oIPUbfjtr+hyNR2wNghcvjLV+2PLAthcze5oeyCvfNuOQRfRt/W0IEjjLHx8xC5XCFlm1TzcJ+Zz81zjj0D0AA6L6l9AfmOOOA5GAS6NylS+Yyam66/GZAKslsLhk85i/mosSrtSg29+BxDqZFrT3ugXMtcu0xu825FsH2fGFuFS6hjjMPCZ7QYtsqPmM6XV0+j3N4zEOCcSS8hE7HSHLr/KHyY9wDA4fHkzpflQdjvmi2xzgg1X4wlQeTAPM8K7xtRLWZPi7h/4bn8UefQMOGhrS6Gz1mtPM+4fbEg32KgkS1kblfnPOZFNO3WJWoAqR5RvsLWZg23dwnQvp/3Y8K6y+aIHQbIJnjF2UMkvltgBQy0GoATj8ntNhFfX09Jp86GWeefiYwoYOXAAAgAElEQVQaGtLrPxs1NTWYefeduPm2m1BdXQW3LXPXgXTrKKPAtkNriGtPmDABP/7xj7OGCXPuuedi6tSp1idNEARBEJs7JKxNEARBEARBEARBEARBEARBEARBEARBEARBEARBECVg/vz5uOiii2KF3dgnVBGZaU9idOUW9yyJwHbc4O2oXolNn6ImSRd7qUbPEY4W2sxkpo4bVY58RLWLqYfXXnsNZ5xxRuzw3bt3x9y5cwvOrz1STiEGIFMbn2VCX5QYQ+C4DIgHutH0dN+0HCWM5kC6aMPBhxycswzr1q7DqlWrooUX7ORNCSmcCdvwxRvcIgfjuc8oactmwqeJTLhlctKzE/lt3USf02LFtekZR2xurF+/HjvvvDNWr14dO06fPn3w7rvvFiRQaSjmXtt1113xm7N/k1ecgQMHYuWqlRGGFGxGVkhce/OhqakJF1xwQezwHTt2JGFtgsiXqHbS9idVO9mcaipP1nEXfAq/M9oEskRpbgZrSRdmjnxPlL49Jowrxrjuxpv9WE5fu2rkiDTRoaj32LQwAN547Y3MxrcBZ597NjwvUVDcY449Bn+d+dei8r9+7RrstWwJjl/xHW5ct7aotAy/u/h3JUmnteCc4+abb44Vdueddy6zNQRBbKx07doVb7/9dl5x7rzzzjJZs+lRbnHtQhYGkSauu0iIlAFbw/2UoIi1CvHJJ4uw9657R4rphem9zTZarDogvQgGDs6YI9unZAGNkHa2DzMfE8emzxFI0aRv4zj9twhB7YAgN0/v64EBBxw4El9+/SV23XXXnGV3qa+vx3b9t8PChQttunEwNi9fvhyTJ0/GDjvsgC5duqCurg5bbrklBg0ahJNOOsmmSxClIk1IMUyuSzjTe5k9HDzIAvtiiGoz53hGH47j75FOQjLsM3H2GyFpKXw/DIK+k2AO7v4cHxby4YRDGCHPNF+QsPZBmjFKZbuR6USEnWH/jTkOKcGktGLbpsyBOpfSlX7Wop9K2rsmUa1FbDc/JCR6d63CLacPRMKTkCIFSKHEViHgi2ur/TBi6Xq/qumUvlhTuoaNoLZUcSCRJq4N99qRgPUNBsNs1clrhVrwaWlpwfz583Huuedi++23x+zZswPHKysr8eCDD2LkyJGtalc52LpLDXzhfXO+Q/co/P3+OQ37bt32KOzjNWRqRwBwD7XbHoIeB9+E/hPfQP8TXkOy4zYFlam+vt7PMctizgDcdVb0n9BDQGbYr/e67R6H0+YzhsDqACYNCTDOfLuM+DJU++XnpZSAJfS4oXTG6xgA6S+WovqKQK8+vTIU0ufzTz7Hf95YoIWGmU6HOwvCwOnbeuq75wFm4Xi9nzHuL9qi+7Ge7XXCEefWYXWf24MSyfYY1+l4ut+r/u/xJLgR5eYq3QTn8JgS804wtd/0eblktp/tL2LDdfomZSjxbVWZYNKIcDNwpoS7uXMh3HTjTZF1d9yE4yJFtYHgWKrdDvnlClmEpmhC131Vsto+RwWksxCGWuTC/jPtvxbgllIgpRfYEMIsvCCtiLZ/H/j9DyOq7Q+v25sJpu0QUgBg+Pijj3HAsANx/733513EgTsPxLzXX8YJJ54Q2b+zfR5nUY2o45nqLdZvQorwwTLGcO+992LIkCGZE4hgxowZ8DwPU6ZMwVlnnYUJEyZg5MiR2HfffTF+/Hicd955uOWWWzBnzhx8/fXXeaVNEARBEBsbm+dbPEEQBEEQBEEQBEEQBEEQBEEQBEEQBEEQBEEQBEGUmClTpqClpSVW2Msvv7zM1hCtSWDyRSayzYWJmkcWGSy/f61Fa9lAIn9Ea+KLaBQxkS2D+HVYPCycX975mrnqjihGW4pqr1ixAqNGjYIQIlb4yspKvPXWW0gkChMsa48ULaqdpxiDH8lkEBLBziLG4ItiZxdkCIggOMIL9pidI6mMP3nSSTEKCsy6734tzh3xgf8RUos82PxkQHBbOhGsCISTjjux225meGaZeGrGs19PrjhDmFgTKbNAzzhic6GlpQWDBg3C8uXLY8fp1q0bPvjgA1RUVBSUZ85+uiHHghUzps9A3759Y+f76aJP0a9PP8x7eZ6fTrZ8HFtjvV+4adrNiIngJZ7YTbQ906ZNw4YNG2KHv+eee4oSpSeI9k7526zo9BvLJKxtiP1OFmVehnfRptdew/LD/wfN774XESUkXMngv2uGRCjr770fTW+8abMxH69bV1QdMDL9fTfiX9Sxl158KV6ZW4FfnfVLTPvdtILjt7S04Nyp5xZtxyoh8HpTY9HpMMZw0kknYdz4cUWn1dr88MMPscLtueeeZbaEIIiNmT322AP19fU4+eSTY4X//e9/X2aLNi1ijWdnG+/MEbVQcW2pBfPMPiWuHUzDFdhmYNiwYQOu/tOfUVddhz132RMff/xJduM02++wvRVNNALXQflrR9CahXtR0Z/AeL+zJyDUzbgSanTK6QoWAumC2owZqUcE0jf9P3OkY11HvPn2m/jt+b/Ny1/Q3NyMQTsPwlV/uipWeMYYFi1ahIEDB6JHjx644447sGjRIvzwww9Yu3YtVq1ahQ8//BD33nsvBg4ciEGDBmHRokWx7SGITOR8l4wjqp31cDBAXFFtOyYYEIs228H00/wb2qdh/zmuG+PGEUY004pUO+4d31tkRZTdPJSfJstHh7FpGEFOa4/jh4FrjzShraA20wbb49YFJGxFMACSOXWgfV9Sqv1CSl0lUoVzRTRFwEpIYVKXqExUwuObjs+yUPbZoTMuGN8PQApSqg+gxFWFbAECIttapN3ZJ/V+JdDM4AtqS+d7Sp0RCSihbuOT0z5mKWHEuvUObFlXXmHtP/7xjxg6dCj22Wcf7LDDDqitrcU+++yD6dOnY+3a4KJXAwcOxCuvvIIjjzyyrDa1Flt0rIbHAcfhCreFsCLZ5rzY4257J52w/h7zTdr4oWgBVBuZWrcUX82egM/v2xfNa78qqExSSiz6ZFFWsVwny8zbMnyYhQ6rRjzoepFuBGuDEVoOLALD/DQCssxONkq4mIFxZvu0UvflpHB1wRkOHH0A4jD9DzMAIbW4dLCEnHFIqRY9Y5wpgWvJ4Eklm+2ZBWHg+YvDGFlszlV45gHgYNL0ORmY1Mc9I+KtBbPBwZgHzj1feJtzPx+u0zLC3HbBGZWm6QNzxsGlDseZ7ZcruzwrJM50XerSBs4LYxyPPPwI3ns7fQx1/xH7Y/Aug+15yiSqLaUsiah27LHvHD7OMBU8qdpz+zRUbbh0FlIQUn8gIIRACilHQFvHUq9A/vNXQglp2/vcrwAZMkaIoE/zgfsewMj9Rha0mM5JJ52IF+fNxU477eT3n3L4XH2r/H6EiRcIFOp/uZTaB9upUyc8//zzOOywwzInkIFrrrkGN954I/7xj3/gxRdfxBtvvIF//vOfuPrqq3H66afj0EMPRZ8+fTB27Fg8/fTTeadPEARBEBsD9KsYgiAIgiAIgiAIgiAIgiAIgiAIgiAIgiAIgiAIgigSKSUWLFgQK+yIESNw/PHHl9kiol2RS1Q7BqUSqQ5Pss33XzH5lcT+uMKIBNEeyCYWosklAGKFPdx5qeEPsouupQmkZbOnSDFxIQT23HPP2GKPjDE8+eST6NWrV8F5tjeKFtXOlT6iJ/wFt9LFGFzb3ImMLDQZ0MQPtN92zrQ7iTq0X0+ENv96b9MblVWVOcvz5ONP5vUUEiFRbyPKACn1RPugbb5gg95lxLKZX2OmvtImQko/vBFfcCc+h4k1kTIL9HwjNnWEENhjjz3wxRdfxI5TV1eHDz/8ELW1tQXlGVtQO9uEc4dnn302L4Hi9evX44CRB+DKK65MyyOuiHbWcCbNiHY827aNQ+LaGyVPPPFEXuF/9rOfoVu3bujZsyeGDBmCKVOm4PXXX4+9CApBENE0p5pKNtaRibzEtaNMiYje/P4H+PbwI7Dql6ej+T/vR0QJiWsbgUX9rrhhztNY87vfO2I9fja1vzwNLJkMpJXrn0kklUq1G2HtkaNG4vKrilsU8aOPPsLKFStLZFFxJBIJfPb5Z7j7nrvb2pSCeOutt2KFGzx4cJktIQhiY6empgZ33nlnrMX9Cn0H3dyJ1XfJ1H3K9m6OwsS1bX5aaNsXywtmC0ikWlI49SenYqsuW+GSiy9BKpXKWowwu++xuxKz5k76WkTbCG0b6b/Ah2X4hMIZEW0rim3T1oKBgMrfqZuMgtqmC8acHpkR72Z+bCM4ftn/XYZ/z/13XvUBABdeeCE45zjiiCNwww03YPHixYHjzz33HIYMGYKKigrssMMOWLhwYayxiA8//BADBw7Egw8+mLdNBGFoO1Ftv7HL5McxEQJ+HPg6tG7cNP9N2B8CLW6pfSkB/04gcyWmCaixRyu6LYMfGyNqvJJFH7fbws8n4MvR/08T5Xa+q/+0P8iUTQtjQ0KVjem/2nAhoNp/6aSnxbUhpRIB1YlJocW1IZHgCVR6uX1bmwMMwKmH9MFBu20ByBSswDZSUELa+rv5SF9gW4kqG0Fs53vg3JuPcK5IHYbBXpMI3a+dasorlfbZZ5/h9ddfx/z587Fo0SI0NgYXu0omkzjooIPwt7/9DQsWLNikFnliDKitSQTaCnsOpTlPrh82HC7YvgTbwnDDKUN//UWjWzZ8h69nT8Tn9/0IG5a8EhE3PhUVFVi/fn30QWNupjY/g//FP5zenjNdDtPmB8IYn7yEFXQO5C8BMH8Hs4NyTn6OKLnfj7NdQxWDMYw98seo6VATabfneejZuyf22HsPdO+2FT5+dxEqvUpUetWoSlajyqtChZeEx7XItTR5A0yLbDPugXlKINvjWsyaKYFtj7n9XCWKzbgW3GYMHldC15D6OOeA5ODcEevmKj3TB+Zcp8s8MJZQ8WHC6zSNyLeTt19H6rgSDPf0IjSw6dv61H3mNavXYNq50QvuXfz7i50zFC2qbbalCD4fCxHVzvmOlYeP0yXJk/pyMs9XoZ/S+oko4f8mQz83lU3mOa/7DUI4TYbTJkgJCP2clSac9C9hRw1+w/oNOPuMs3Haqadhw/r4i8oCQFVVFW6+/Wbc9tfbUVPTwfZZhJTOjeF/XFPD/UG3PxPwx7ayuHaHDh3wyCOPYNKkSZkTKBApJZ588kmMGTMG55xzDpqbm0ueB0EQBEG0JSSsTRAEQRAEQRAEQRAEQRAEQRAEQRAEQRAEQRAEQRBFsnz5cqxevTpW2BtvvLEo0VKifVGU4FzMqCUTpS5BOsWIZMeOG0d7gYT+iFakWLHpnOmHJt1lsyHTp9B0S82YMWPw1VdfxQ5/9dVX48ADDyyjRa1HTuH/OKcirGeQdjiTGIOfQVZRbeYctyLR0XkEBBn0xPU0kWqzXzoi13YbGDBgQM4iL3h3gVPwzB+3XGlT7l3bzORO6Uy4D0z8DNnulDvqOWXEtSWJa7caUaIc+XyI9suIESPw/vvpAp6ZqK6uxoIFC9C1a9eC8ostqp0xgfRdAwYMwCWXXJK3HRdfdDEOG3OYEubSs7rNXHf7YSZT/+PO944Sp8lWDhLX3nTJt1+6atUqrFixAkuXLsWbb76Ja665BkOHDkVVVRWOOOIILF++vEyWEkTr0FZjbBISjS2NuQMWSV6li2q2MySwYfbj+PawH+Pbo45F/awHIFatcqKkR2r54kt8f/40rPr5aZAtLWlJJ7ftj9pJJ+djbcDuV195FWvWrMkZtKKqAlfOuhwTf30CuvboWvLzP+74cXj48YfsdqHJf/D+ByWyqDiOPPJINDY1om/fvm1tSsHEWcwykUjEEsolCIJIJBL4xS9+kTPcxx9/jHXr1rWCRZseRYlrAwWJa2caA7dj59IXOfS3/RRemvsSem3dC7PunZW3oDagBDaPnzhBW6MFtLVAtnqn13a4Ytjmo0UFw5/A2L8dGAiKYRshbSsI6NSGL4wdIagNgHNfiNGIasOJaTelynPYfsOw+IvFqKmJFmjMxuzZs/Gb3/wGAwYMQDKZVEKJnGP06NGYP39+QWJuqVQKxx9/PObOnZt3XILISdlEtTOECftxnL9Rfpx0X4bjv3F9HsIVqVb+EuHv0f8XEAEhbV8M0/e3iLRPmpeG+eGEdNNUeUjhi3YbG+1xKWAFlDVCSi20LRybhF9+oQU+jS9Ii2qb9AKimMytB/XXT9f9/YIKW5PIv53b1PnTz3bGFnUefAFtLaINoa+9lPoOf7+q3xTMdWYEtSUAK7zqCr2zsGizWRDQuRf0ddKhqm2l0nr37o2xY8di6NChm+R7aG1VEiEvLPxz558X/751zpE0+32R+4Cf120KbWPltGUQ+O71y7D43qFFC2oDwMEHH4yvl36N3XbfLejrcJMNCeZGEnNsKOjG4U6yOX4/IJ1sbDUxCEi44tpKc5s5vm7d49PPCiEBqft1W3bbAqdPPR2JRAJ77LUHTjvjNNw68xbMnT8Xi79bjPkfvoHHnn8Mdz94N/Yfvj86VnREx8o61FXUoVNVJ3Sp3gJbVndF9w5boWvNVuhS1QV1FbWo5BW2x+t/uO6j6v6p7rtyLXrNjMg11x/G7T5uBLG5Lg1XktkcRizbA5McTJq+LuBxd+EagOt/TJq+N1dC2hI6XwbOtU0w7wLcCm9DaqFzKXW/GTjvnPOwZMmStNM17rhx2H/k8LR3kChRbfN8N9de2US1MyaQPSpnzIpph3/rAQApkdIi2/7zVQrpC2QD9i/s89YX6LZ9GKZfvjhsPikTBsBniz7DIQcegnvuvCdnnYQZsN0AzH11Lk75ySn2BpTOy55IOb9dCf+WQL8HmT6AqUq7sEeobxau63L7YJPJJGbOnIkLLrggcwJFcu2112L06NH49ttvy5YHQRAEQbQ2m94bGkEQBEEQBEEQBEEQBEEQBEEQBEEQBEEQBEEQBEG0MgsXLowV7rLLLsMuu+xSZmuI1qIosb6Yc8DiCnLmK9xZLNnyyzUJyMTNGC5u3cSZSEQQJcS93sohNGnuiWLv50LFtIu9n6ZNm4Znn302dvjjjjsOU6dOLSrP9kLO66FIIQYVJJsYQ2ZRbXeynysUwCLEGNLSMMIE5pg7+U+aOdEhoQeH/Ufujw8/+DBruVatWoWGxkZUVFRkDGMuTSOM7V6r/n0Da0eguqUjhieZPxFSmgmuuiCMhepUp63riTH/uRP+aw1w7HTvw/B2Ljbn51sp2tbNuf7aM0cccQTmzZsXO3wymcQbb7xRsAhkOUS1Db/73e8wd+5cPP/883nZ9Mwzz6Bfn7547fXX0atXz3SR/qg516FyqKYmvT8SuObzbY9M+Axlpnuq/fHHP/4Rxx57bNHpNDc347HHHsM222yDv/zlL5g0aVIJrCOITYRAm6gbSdv19jvSDS0bUJWoKiqr1Zdfgab3ooWD5bq11gLXrFVTzgXLIGpYc/RR6DDhuOBzLksz3jx/Pn6YPx/fn8eQ3HFHJAftDK9nT/DaWsimJrR88w2a3nkHzR9/gqiHBQPAKiuxxU3XgVdWpS0EkQ33+fLYo49lDQsAPfv1wDWPTkdlVRV22WcXnPKbk5HgCaxatgp/nT4Tc/45J2caBs6VUI4QShSqorICp51+Gi79v0tjxWfh+g28RjEsWrQoti3lYvz48bhv1n1tbUbRfPhh9ndKAKitrW0FSwiC2FSIu3hTXV0dRo0ahb/97W/o0aNHma3atDDjZlkJDmuGEkDGd1QlkJ1+8Nvl3+Ly/7scb7/zNjrUdMCuu+6K0888HX379vXH8Uxc/SBvaW7GySeejIf+9VBaevlwzLhjUFFR6bznh8cuzbu7LwTq1k+2V24jUuhj7PelsBH+ZsTDTcK+HqMWDdQ7mVvVQTFAPys/rd7b9MZb77yFPXbbAw0NDdmqJCOFCJdnQgiBMWPGYPHixXSPErEpty+n1H4cP08VMCiojXT/TcAOPx0ZOJIeHhF+nmBVRYtHGn9LJv+HlMyP6oxjqvFG+OKwumlj2hkT8vJAyJSSMGUABLPCmcZfJIVQPh6pBLeVlifzs9VqtUwCwq90/UfYstckOmz246BRz9gtO1bgf0/aEWfctACMSe1fc/6CQbrXgfa5ScnBmIC5dpkU+vxyda6NCqofSZ17KeDePeqU+GMxFYm2PUeLFy/G1KlTMXXqVIwYMQKXXnrpJrOINABUJT1ICDDJACb1vWJvZCihbe5vSwDM3QcnrP/d7xPpc6/vS3WCJVrWr8DXDx2BlvXFC7z26NkD9z9wP4YMHRIUOgaC/UzXjyIZ0poytwgR/dPg757cttvvVwkIe6W73cTw88h3XTPbtpu+K9P3hVCNmNovzcIExmsU9G9XeBWYeu4UnHnGGehY1xFCGNFjFU5ICW4WJgj0C1WOUp93AYkE50jwBJCoQi0AAYGm5iY0pDZgQ3MDUqIl1Haa5xWctluo9hocgAj0iyEkGLhfCZxBSi2eDSPMHVyYxixmY44bQW1/4RoA3FNC2gguRuOfHbWX6wcS4x6klLj/7/fjgfseQJiu3bpi+jV/1uXzL5dsotrOxWK34/5moJyi2uq3IhxKTFuCm+eqPiZECpx7etEMDiWY7/ki2cxZuEJK1QYIAMyz+fsLYACMSX39q6vMXMOPPvQIzj79bKxbm/+iVseMOxo33nIT6jrVqdtGRBfa9XFKJ28Xpsvvtw3mHvDvt6jzUW4fLGMMV1xxBXr06IGzzz67LL9Rmzt3Lvbaay88/PDD2HvvvUuePkEQBEG0NiSsTRAEQRAEQRAEQRAEQRAEQRAEQRAEQRAEQRAEQRBF8vHHH+cM07NnT1x00UWtYA3RGhQ18TbXXAeWO/3WFtLOhzRR0izhck4ayjLBBCChP2LTpBiB7bYS1X7ooYdw5ZVXxg4/cOBAzJo1q6g82wttK6rNosOEJ2u6zxVHsCAc104YNLN7HXECO9FXSJueuVKjCiQhcfyJE3DbzbdlL5uUePThR3HscUGB0MxC9v5kR3eSox/enzocENk2c7MBQDI18dOIyABacIHpiZ7OZGXpiy9EiWrb51DaHEkS125LqP7aF6eeeioeeyy3WKbB8zy8+OKLGDx4cEH5lbNdNu3lnKfnYK+99sKCDEKomVi6dBm23257PPDgAzj88B+npx9he3AxAdcKf4J+4Jr39UxsaBLX3rQ45phj0LlzZ/zwww8lSa+5uRk//elP0b17dxx66KElSZMgNmas4KLuP9qFXSLa6A0tG9AZXYrKr/mDD9D48ssxbVNNddPbb2cMU7nH7upLSCQo7Xs4bSnRvHAhmiMWD3RHedIeFokEutx4PSr0QoIBkUik95MDiTpJzZv/ckYRzmRlEpMuOBljTjgEHvPAQ2JN3Xp2w8UzpuG9V9/Fsm+WZy6kZtwJ43DtbdeAMw4pgZXfrsTWPbpbAZ7cnYXcLP58cdFp5EPHjh3R2NiIpqYmdO3aFQ8++CBGjBzRqjaUi8WLc9dlly7F3YcEQWxexH23kVLiueeeQ58+ffD444/jkEMOKbNlmxaxxLWB9HFMmwAyvqO64toNDQ3Yd9998f5/3g+EeeaZZzB9+nQAwNixY3HQwQdh6x5bI5VKYfny5Xjh+Rfw+OOPxy9QBjrUdsCM62b4op8O4UVmAyOcBbxjM+f/Jt3w+IBNl/sZGtOsyKAj9mcED107kSFNxhi23257vPraqxiyzxA0NzfnXYZS09jYiIMOOijWQhwE0Zqi2iywL7sfJ0pUO/390xHVdnw4af4bK3Dp+HZ0hMAxCee7DGXpisOa4864I0za0mmrfZ9NuK78tsX3tZgwdrEDmxTTx4V9NxMQoUS1/0a4dSbBhITUiweEpcRV+kogNrgAqx8ywZOo8DIvALt5wzB2SA+MmvcNnn/vO8AKZnsApBLQBpSPDdovJ5V4rgTX14W+G8z1xsxTjOmwcK4v19Onrxkj7CwFvLB+c4np0aMHdtxxRwBqQYjvv/8eK1eujAz74osvYtSoUTjrrLMwffp0JJPJ8hrXCng8rAZszokSzzYiuboh0T5VE0qG4vqC27YlkTqO0ycRjavx3wdGQTSvL8r2ZDKJCy+6ENMunhZoW22fyO2fRrX5bpMd1eY7aaW3+cwX7ocfJm2cEbDtp5SmfTJNqRpHM3YGF1jw7TP+b1vjjAGSIck4PC+BhJdUVQ+JqmSVsoMp8Wotr62ElCWHBMAh7HclgKxFk6WSwVYny1/agYGjusJDtaxC5yqgoWk91jbXo7Flgy0rh1OdQvngzWMDYEo8W+jnBhNaFFmPIwq/DWCAEr4GAwuJbfvHdDmk8uszrj9KbVtJcFvRbYBrUW7ACHKrMkkp8f5772PKWedEnHzg9jtuQ7ettoL7Wx6uBcKziWr7Cz344YuiBD7OcOAUhL4WmX7q6gUQnGtecAGPcX0F6bbb9Dd0MCG1wDZn4FJAMIB7Hty+CJNAU3Mz/nDRH/DXW/6ab+mRTCZx5Z+vxORfTAbjzL+POIPtMoRLmcPHaZsF5u8IiHEz9/cp6e985fbB/vrXv8bWW2+Nk08+GU1NTRnDFcrXX3+N4cOH49Zbb8VPfvKTkqdPEARBEK1JmV8XCYIgCIIgCIIgCIIgCIIgCIIgCIIgCIIgCIIgCGLTZ2GE6EyY//mf/2kFS4jWoJyi2nYiao4w7YLw3LjIIDKrvbmOhycdRQaJI85AECWmNcQlmf4XN1xbiWp/8sknmDBhQux7sVOnTnjjjTfA+WbwU/YihRhUkGAgFrEvk6i2L4jgiDGENAGl888mYAUZnL3CnxYppQD0tEkzlRZ6Kq6QEkLH22OvPZBIJHKW8dH/9yj8h4qfh5QCQrpp6um+On8pfRvtcX3MnextjgkprMiCqYRAOaUbL1wvzkRn6AnLIeGJMFnPUwzo+VYcVH/tg3PPPRczZ86MHZ5zjkcffRRDhw4tKL/WENUGlJ3vvPMOTj7l5PjGaai9HhoAACAASURBVJqamnD0kUfj3Km/hdTNkZ73DX8Wv/+xLaNML58VsNHfo8QiwrZHbeudWeuH7qn2xeTJk0uanpQSRx55JJYvzy1ISxDlptjWxsR3X3MKfVdyCb82McYgpERDS0PRaedlR74R3LGbyqqcaWfStYwKxTt1Qte77kT1oWP8o4zZTyD/8McJ++365fjJdafguldn4Nizj0bfQX1Rt2UdajvXYveRu+H2ebdi9ISD0qwJi0Bee++1qKyqzFrGXtv0wp9v+bPd5pyje4/uWeMUwnffflfyNDMx9dypWL16NTY0bEBzSzOWf7t8kxHVBoBvvvkmZ5gePXq0giUEQWwq/OY3v8krfEtLCw4//HB89tlnZbJo0yXQJ8hGpg5gps4JoEVVJXbbdbc0Ue0wTzzxBKZOmYoTTzgRp5x0Cn479bclEdXeYsst8Obbb6Bzl85a5E+J+5lyc8a1eJ4qCHc+DIj98eMw+CKAHGBqmzsCg6a+GFT/lXMnnruACAv6Fdz+su3PwT9/rkjgLrvughfmvhBr3Lc1+Oijj2L56YnNm7YT1Y4OkzYOF/AzBGOm+SqYs9e4foz/xvpCHH8OYH0jaoxR+VEEXL+L8e+kICCQ0uGF8FORkJBC2I/1szgfKaS1xfpe9CclBYTOQ6pvNgwztkgj+aq2BVJO7kFfDxyfjxQSksH+hYTOQdiBVVVV3K8X6ecPADXJmuwneTPG1N4lJ+6MygQApHS9pSCR0tspQApd1ykodVMBWL+c2ufLr7r+N9evJwBmjrj3hD4e8nGWgyuuuAILFy7EwoULsWjRIqxYsQLr1q3DSy+9hPPPPx+dO3dOi3PDDTfgxBNPhBAZVF03IiSCflZ7LhH2wbrnyTmn0o3rtmhuGwZnn8B//3VE0aLaIw8Yga+XfIVpF00L+ErC7X/UYskBcvwGSrKg79ht88PiujaMFswWpr1kjj+HmbbcjyukcBI27anpx/ltPbjfF6xO1KBDRS0qvUotJA3bV1RhPNU/5dwKSzOmlq4zfVbOmO7L6m3O4XG1X/VG1WJ3Hnyxas44qis7YKsOW2Hrjj1RW9ERDBzQQtaSQYlqBzr2DCylBdmFBJMqbZWqBKD7uVpIW8IRyzap6PpgYPCgxLJNnrYvbkIzDiad8WFtl7YERvB55bcrMHHcRDQ0NKad92kXT8OYscFFSRljgfOeTVTbfC/az1ZCUW31HHTveYT6BaYfIG19Cen7K/3w0L/l0AZyZhTRlYC6EwZCYNHHi3DUIUcWJKrdp28fPDv3aUz+5c91Gcx9BLs4fLjMtizmuR94/oTCmyZM/x4EMvibEJNnWrxQmuXwwR533HF48skn0bFjx6zhCqWxsRE//elPceaZZ5ZFvJsgCIIgWovN4NfIBEEQBEEQBEEQBEEQBEEQBEEQBEEQBEEQBEEQBFFe4kzY3XHHHVvBEqLclFtUO9uxbBM8nPlqOSd7lQxn7laufHNOUMlVthyQ0B/RFrgT88optB0WuMgkeJF3uiWwe/369dh3333R0tISK3wikcBrr72G2traovJtDwQETKMou6g2Sw9jJvq5kwjttGYjmuBnntb2upMlnbnP4YnuMpCCL3Lg6z7oSb1Sovc2vXOWc/4b83VKjphCICcjdAArPps+KVoGJmaqMvgTQd2UggLbfl2r+Z7+rHyG9Doyk5vVRFl/ImU5xbU3l2dcOcq5udRde+WKK67A9OnTY4dnjOHuu+/G2LFjC8qv6POdx4Rzw8y7ZuLOmXfC87y8s7vu2uswbOgwNDQ2pIljhz8ArCqWaRt9XQXdToUndUdMIM9ZpiIndhOtx//+7/8WdN1lo6mpCb/61a9KmiZBtG9k4Fvku5EMh0ynvnldSa2KQxaNycxIoHKffdD9uWdQO+kU8C5dsqafK8+aI45A92fnoGrkyOD7qVNZ4XfmTO/QH6/8CIwxVFQmcehPDsHv7rsQ1z4/HTe9dD2m3nQOKmsqoN6MHdHIkK2MMfTbrg8eeOF+1HQICqLVdarDnvvuibMv+A2eeOlxeFwL9ITOuXnDMullrqD0YzxUtkv/eGmriU0effTRVhzT417OMYSs4wu5lD2zkOt857oOMrFixYqcYbbddtucYQiCIAydO3fOuy/d3NyMMWPG5A5IRBJbXDtTpytD9GPHHYtPP/20ULMKhnOOST+dhC+//gL9tu3nPCaN6HWmcXwj7qdEAs0n6qEbOM6Cx6yQNpTAoMHoRDJHNNvkF0dQW6VhShIU2g6PFwwdOhRz5sxBMpksTaUWyeWXX97WJhDtmNYU1Q7u8++9KD+OtS0kqh2Vto0f8oX4x4L+G5OSsGOLJp6w/hMGJaDKuQfOPHgsgQRPwmMJeFqKyix0KsxHe4QE8/05wvHs2I8R5Za+kCW0D0kCSEkl3q0Esn2xZeGUzYyLCsd+wIh3SqRkSjuMhBWsNe4v6fqZmP5II1bLlO9IpyOZRAWv0AshEIao26LPVjWYdHBfJaKNlK5HI7qsrhWZJq6tBbWl9MPBxNPnz/rrHMF2S8p+M/m1pFp/jLpDhw4YPnw4rrzySnzyySc45JBD0sI8+OCDmDFjRqvbVmqaWnxBe1+9363zoLh25k6c2xo530Nt8rdzp6GlfknB9vbt2xdPPzsHc56Zg06dOwV8x5Ef5DhuFgjIdNz6oH1fuPI767ZcOosZmPTgpykglQC7ji/c4yZdQIkEW799qFqVsjQ4ODoka1BbUYtkIgnbjzR9ScDvdwLOuJoW03b6nEZcmzFPPRvAtAA316LcvvC2CuuBa6FtDhW3wqtA15qu6N2pF2qTtWmXh+mjGvc8g9BueQmtfA0GbtUQJZNgUqpN36WvRwhdUWxVJqaFnGFrAY7IOAeXOn1IO46nHsIMjRsaMHHcifjm6/TF3Y4ddwwu/N2Ftn8sIQN9Zrsd6i8H+tPO90j/XwRZr8FM126GtKP6Ki2ixV6Pgd9V2IeptELy4cU/zPMeTJ9gpq9nqRfgkBJSCJW2VH2Gld+twGWX/B9G7D0Sb89/J2O5MzH2x2Px8usvYY+99gzcyzDmmj6EsdnpQ9l/oTqJuMN03eumSl+fccS109KIaheL9MGOGjUKL774Inr27Jkz/0K56aabcNBBB2HZsmVly4MgCIIgykn7WAaQIAiCIAiCIAiCIAiCIAiCIAiCIAiCIAiCIAiCIDZi4ghr77TTTq1gCVFOyimgGjmpIsax2PmH0yyBKJ4VQ8g3bz1ZN99jOdOVMp5AA0GUCcbYZic4OWTIEPzwww+xw993332bxPOw3EIMKogfiAX2scgwcCb3mUj2e5q9zJ8oaJK0E4H9LOykaQb/mI4QOCbhfJeBLIcMHYIvFn+RtazLli5Dc6oFnBvhAhWZscCm3mel84JFk85uG57pyY7STo7168yvGzXZlUEyf7Iok4BkDK6YuZ0wK6Wa6KufWeb5k+k5FH62FfOs25hpq/YxnC/1FVqH2267DdOmTcsrznXXXYeTTjqpoPyK6qcDWdvlyEnVzr5TJp2CIfsOwYjhI7Bq1aoYmfnMnz8ffXr3wQsvvoCBAwdmtiHtOjZttL/DhHHbpSi7c7ZH9rmQ2Ra6j9qeqqoq/PWvf8UZZ5yB+vr6kqX7+OOPlywtgigFLNB/SztY5swZwv1ov8+nBW4ANLQ0QEhRsAhXzVFHomLXXQs2M/yMqPjRj7KGT+64Izpffhk6/++laHxzPhpemIvG119H8/sfQG7YYMNFdMWR2H4AqkcdhJoTJiCx3QDHCP+r+4zIOZ4lgRbRjE9/+FQ/fxgkAA88IFDDwMG4lsvRQjVKlNm3lWnRyN59euG5/zyD26f/BQN2HIAfH/1j1HboYEV/PHOeJADmCOFEPdtY2hebv2TZL8G9994br7z2Cvbfb380NjZmrQbGGMaPHw8hBP71r3/l1W+urKzEfsP2C5tZPtqgC7B27dqcYbbffvtWsIQgiE2J3r1748svv8wrzmeffYbzzjsPV111VZms2rSJPXaeSWws9J66fv16PPboYyWyLj577rknHvjXA3YxwUCZmAx0H+wwLWPRnSs4x3MRHDbV8fy81B+WftDUJwseZ3A6Uq6dzjEWTiMU94ADD8CHH36IYcOG4bvvvstdhjLy3nvvtWn+RPulNUW18/HjWNvCfhyn7XAFIc1xqV9GrOYlHOFVJ16w3FK/C3lI8AQ44/CYF6vtEVIgJVNIiRY0i2Y0p5rRLJozvOsFy8kCZTGF9n0u5h3OCM0Cpt1hvqinqRD7DmYbLF1d0nltZ1pA261PLaLtVKyUKje/XoHqRHXOutgciPOblDOO2B6zXliMNesFGJOQ4EpXlblipQCTHJKllIit1OfaSt3qh49kkMwDM8KsgYedsCPXUp8xcxo3NInSFjxPunXrhkceeQT77bcf3n777cCxSy+9FJMmTUK3bt3ayLriWd/QbMdMgo2gux32terw+q+6x3V42+6Z/U7bI5qw9tPC+nN9+/bFjOtm4NCxh4JBC+dLwG9DfF+G/WvbHoBJFhTKdf0ttkzuptPeSz0mZdrhCJ+L64O3vhvG9IIC6c8n66NWus+6TPrqt88H3VoyhspENZIsiYCD3Nqk20vG7S8CILkNyxn37dZ+dMlUGkxKSMbVbesIe3u2BfaFiJnT2NsrQkokeQW26rAVOlV2wncbVqCxpQHWEj2uqsrstwdGcNu01RwMTBrfPgOXqmqYHjtk3IwZmr62aV2cRdyYHj/U50syBg4JxnjgrEkhMHnSLzD/zfkIM3z4frjtztvhcc+eT3Mtcd1mRf1GIJOodkG412Gmfk2W5jtw7WobJSQaUo3+eRNq0QwGJY7NPFXvqpuhxaqlgAS3QuhCSDAuwSCAFANj/n2m4qiSL1+2HLddfzvuvfNeNDQ05F18z/NwyR8vwZlTzrT3uh2ftc92c68Ldf8x915361EtzBE+V+HfghiEADwe8VsQGe0rbQ0f7O67746PP/4Y119/PaZPn563XzoOL7/8Mvbaay/861//wtChQ0uePkEQBEGUkwTnRXa+ysSAnbaE7nW3S/rv1LWtTYiE6q0wqN4Ko73XG0B1VyhUb4VB9VYYVG+FQfVWGFRvhUH1VjhUdwRBEARBEARBEARBEARBEARBEJsHGzZsiDUBf8cdd2wFa4hyUM5Jt0ULameKm0tcsBCXYShJN498xfUyTUwxx0hcm9hY2VjEtUtxn5xwwgn44IMPYof/7W9/i/Hjxxedb1vTtqLa0WHCk3sDYgyhmGliDM5kZqs3IPSM3YAgg4kHLURgEtSTI20QZ1qtlDh6/FH4x6x/ZC2vEAKvvPQKho/YL1jGwERHp6zQU+r1pEMrtqCPq0mV+nHnzMNlzExmVokq0W0/i8CpNROGrXBe8LklpT9xtjXEtTfW51tR7WG+xY2Z1cZalxsT//znP/GrX/0qrziXXHIJzjrrrILyK/q5W2Bf3WWnnXbCf7/+L0YdMApvvPFGXtn/8P0P2Gv3vXDL7bdg0qRJseL44lz+DiMoICED/ZG2mNhNtA6TJk3CiSeeiDPOOAN33HEHhCheVKapqQlLly5Fjx49SmAhQZSCPNr4TEHD7VmO4RIjUJO+OA1sX9M9JCGxrmkt6io7xbfVoaYE70h5PwslAC+Byh8NReWPhqptIZBasgQtX38DsWoV5Pr1AADWoQN4962QGNAfvJNfRld8yHlpCZCzv8uAhas+QotsBmMetIQ2zMCV6s+7Qtg6K+Z2Ff13AZNfVU01plw6BRxcCd/ACOww+4hjJiFk73YGhHByPPvc9MGA3XbfDe+89w4O//Hh+Pyzz9PC19bWYtSoUZhxzQz027YfGBieefoZnHbaafjvf/+bNS/D6NGjY4XbWBFCoKmpKWe43XbbrRWsIQhiU+Kpp57C4MGDkUql8op39dVXY+jQoTjmmGPKZNmmjRVyy9V3iRoTdLclcMGFF5TkHSguvXr3wo033YjDfnxYaOyWpfWFrNksopwZupm5YOEvMqKv5QphO+GzCmpL/7yk9XsizkM4rQEDBuCbb77BT3/6U9x3330l94107Ngx1iIbS5YsKWm+xKbBRiWqDRloHzKJahtfTUBQ24SUZlxQZZP0kkjwJBI8UbDfXS1QxJHkSVSh2trekGpAY6rBLjQVqhjtM4HfLgltF9Pit0YY1fpomC/O6vpipG5KuWq0hElSrxArHIFWk44v3MrAhNA+HgH3LJl4UgpUJ2ponDMP6mqS+NmYAbjmoY8g4QFQ54xJD2C6X+W8GEuk9LnU7+6MA0hBGpleaQS0GcAEpGDmJNukoK939VVi7Yb8+m/loKqqCtdeey1GjBgR2F9fX4877rgDF154YRtZVjxrNjTCdhKcjzqtZhuw54U52+4x8yfy9lLHV703E1K05GWfEtSejjGHHRr0c8gcflej2+72a5izoF+UT0TvC/uJbGuiVml2gjvPBRkS+2e+jf5yAtqnba50JpUItNnHmNYrF9YXn+RJVCYq/fz0ym/MjtOZ8S8JJnW7qQyCP95m2kFfUFuIkMC2zt/+BsApi5S63kzf3oqqu200UJ2oQp+63ljd+ANWrl+p8jC/P7Blc3z3OkluLJApmN6nBKxQM+PO4ob2GeAL9we/O/9n+kLQ/V/znDn37N/i8cfSFxwdNGgQHnj4H6iuqrZ5uf1mCakWWnSuEz9v366yU6CPszHV4PcljH9RP6P9R626x9U166k0pYAUHODqmhASYFyHkYBkHgQkli9Zgtuu+wseuOcBNDXmHtuLonuP7ph570z8aNiPAn0jJllk2QLj9r6WfHq9uALZEe9swbbFfjP/2TBtJa5dW1uLadOm4fzzz8eHH36Il19+GfPmzcOiRYuQSCTQpUsXdOvWDdtssw1qa2txxx13YNGiRRnTi2LJkiUYMWIEbrrpJkyePDmvuARBEATRlrBLbz3UPmL77bglevapa0t7CIIgCIIgCIIgiI2MYdv8Hh2SW7e1GQRBEARBEARBEARBEARBEARBEG3GggULcop3VFZWor6+Hp7ntZJVRKmINQk821yYPCbdxtmfPbH8JggXPsE99+SfjJM8MkyeyzShqNCJRjQBlmhLNgdh7WuvvRbnnHNO7PAHHnggnn/++aLybA+0tqi2SbIoMQZkF2Mw4c2EVSPIENiv46Snq45zxsAYVyJ4zEaHgIQQAqP3H40lS5Zg2bJlGQVvTpw0ETNunhEqeRCzxwq7hK5jBmcirN6j5v8yOxnXTJw1k2gDccF8kW7mbEt/crBJ2/7VE/ytiJ7NK95zLd/n3MbwfCu6DSy2iDGz3xjqcmPkueeewyGHHJKXuNWZZ56JG264oaD82mIBHDUJOiK6bvzO/+35mDHjmoLuhYknTcSdd90ZeSxbe8Ecg4zAtiuCFadNikw/y8TubOkSrc+3336LKVOm4JFHHsG6deuKSuvhhx/GUUcdVSLLCCI7blsZJUqm9iMyTFQ66f1c2LbMSo5ZpRZ1XMqwKJnUQiLSLigjAQiZsmGFFP5fLdDVs2Ov1hFLyULRi5oUMIblCgRliJQxPwmJWR/8Heua1oJzDxwcnHNw5sFj3Apjc8bhMU99uP7LEvA8DwmWQIIn9LEEEvpv0kuo+PqvSYMxBo9x9f7COBhjUG8yqu/PmZLv4VoNiDuL+HDG7duAfV+w363skN3nvhc0NzXjqaeewheLv0BtbS1GjBiB7XfYPlQlfiWeccYZuPWWW7Oej6qqKqxcuRI1NTVZw23MLF68GP37988Z7uuvv0avXr1awSKCIDYl7rzzTvz85z/P+/nJGMMLL7yQJqRI5Efseo/oY7zzzjvYa8+9SmtQBg455BDcdOtN6NOnD4BgfyitbxQap83cPSqszxbua9p3/xjhM/rgIsYy44pqh1m8eDF+9rOf4aWXXspbtN6QSCQwcOBAnHfeeTjppJMAABMnTsSsWbOyxksmk7EW4yA2H9pGVDtzmKx+HPf91YkbLart+3CcEHZfgidRoQW1y4lbtoaWBqxvqUdDS4NWPg26blzfiW1aGPSiSqpijOSkHdfUgVxBVN9PI22qanFB/U7mtlta6JZpUU0JI8Rp7PfHeLeo2nKTGuNsaGjAihUr0NDQAM/zsMUWW6Curi56QdjQfRJ3XGbN+mYMO/sp1G/QAtmMAYyDwdOVrmVxmafflz27D3rxLKbDMcn1efUXw/JPqNqvvgl9XiUmH7YVLhjX9u9/Ukpst912+Pzz4EJa++67L1577bWi0+/atStWrlwZ2HfNNdfg7LPPLjrtTDQ0tWDbU24GAweYOm+MmQXLEmDw9LGE3u+B8QQAZ5sl/OtBXxPq+tPpgevjDN88NRkbvp4Xy7ZEIoH7/3U/xowZoy8j5l/XZpFR1/fr+kaY39fx4+iEGdSC01Htvg0q7XcGgIMH2hrrX3ejOoufBgS2dXtuxKgjF1LQgvNKtFioowyo8qrs2JaJE3zWpD8vVL5uLtKOh6btt2lA2+Db646l+vm4z69gSxH+1pRqxNK1S9HQ0gDnaeD3mZ02So20SiR5BeoqOynfvx6jU78D4PocMHBmxus8dW64amsSjNv2hgN64T113nRsgHH86bIrcfXlf0aYftv2w3MvPIvuPba2fWOuBb2ZdK6pcD/ajBUi3m8ApJQYOXIk5s0L3gdnnHEGrr/++kBjHNm3yeHjjHy+6WHLez+4By2iRY3Dcg8cTI/DBsdgE9x8T8BjCb2dgAcOzhPg8OBxbhfjWPLVUvzlur/gofseQktzfsL5LgeMOgC333UbtuzW1b+PA+W1o7RQv1fxRdPtXwZ1QfnBA5XmirS7PQyDGVO2YWyg4DmOqudYvwlpRR/sF198gWOOOQbvvPNO3nFPO+00XH/99aisrCyZPQRBEARRDv5w22FItLURBEEQBEEQBEEQBEEQBEEQBEEQBEEQBEEQBEEQBLExs3Dhwpxhtt9+exLV3ghpzUm3cfZHB44Im2lyTRH6SqFMQ/mxtN1uvoHJHu7sYtdOO00yLAwgY004SrNQZpgkRBCtgDtRsj1S7L3x4osvYsqUKbHD9+7dG08//XRRebYHWltUmwX2scgw+YgxRE7MhQSknr5qJu9mnHSr8IyoHU9Ykbtc7fSbb74JAGhsbMSiRYvwn//8B2+++SbmzZuHt99+Gy0tLXjtlddDdRyegOyWxRQ6KKEtdSChQ1iRbGnmJfqJWLkG5k/MNwoLTE+GNpOaAYBp0Ybwc8k8b8x+u+0+h9zzFI6f53OuvT/fytL2xUmShb7Hud/MRPt2XJ8bG2+99RYOPfTQvES1jz/++I1GVNuIrUSK5ZgVBQBcedWfMOKAkRh/7Pi8RZ3u+/t9ePP1N/HSqy+hU+dOae2FIa3PbEUikN4OyXhtR2R7ZNqvDHXV3tukzYlvvvkGixcvRn19fdFpbdiwoQQWEUR5UCJLefY3IoVxnM6lK7CRFowF+gxGYMbuNwJdUqC+aR1qKzrmZ1uJKepdtNhuXDg+C/2N4NNVi7C2aY0VrDZ6JzYK8x9Ftm9vDjBHvAS+CBfArOCJu0hOWEjJz8IXebMiS0BA0MfPI1TePB6BFRUVOOKII9IFnDIwffp03H3X3WltMmMMFRUVqKmpwZ/+9KdNWlQbUP3LXDDGSFSbIIiCOPXUU7HNNtvgyCOPzKsPbMTPUqmUFVcj8id2v8URPfz73/+OS35/CRYvXlxW2wDgsMMOwwP/fCBNPCzTOJ4ruJgWLhSFFdrvcvsnMrorEndRP7dPUgpRbQDYdttt8fzzz6OpqQn33HMPnn32Wbz//vv46quvsG7duoznm3OOfffdF3fccQd23nnntOM/+clPcgprNzc3Y/369Zt834iIR2uOGebjx3EXJVILOUnYW871xwQd7mn+mjRRbSlR4VWgwqsIiD+2FlWJKlQlqpASKaxtWov65nUZ1gL3X7y5ZBB2kVNp39vMYq4MSrhU2oVNnbZHi7BKJiEEwI0/Rx1UfiOmfV/a78UC9WuSkahKVJdtbHPVqlVpCw4feuihqK2tLWk+zc3NmD17Nh5++GG8/PLLkc/ILl26YM8998To0aMxYcIE9OvXr6g862qSOH5kX/z1qU8BABIemBSQRvRUvVTrIXMPkkkwLZXrfyTsNSG1SLF/9nVO0tlntoEVq5uLsr9UMMYwZMiQNGHtd999F0KIjbKfuPx7NbZsfKjaueCoyYaHQ/TAWKBzI0OfCKSEZAzNP8Tr051z7jn4w2V/UIufMXc0yAgzB8eH9Ib6w4NjSEDE2JAeM8okNs+MrznQN+I2D3WNs8AlG1iITjopWr8zg4AI+KJt+84YZEot6qdM46hO1AR/ExAqh9QGMn0+1P3H9DHzf7MgtX+vMWuT/q7vRQZux0ElM94xVUDG1aIGkrm5+3UXVfZKrxp9O22LZfVLsbrhe3uCgu8EJh9lQUqmIJkA4IHpa4bpRCWT0KN/qqxcnQNVNAYhJZjU9yHjEFLCYwCTXOttc9xy/c2Roto9e/XE7DmPoXuP7io3KcE59681M75ozrX2rfn1LY10d1Zy+tfK5OOEBBpSjWhKNYIxT509ISB1GSUkJIcWgFfnQgjA44BgAhIcUkhIrkTg1Y3B8d/F/8Ud192BR//xGFIthS2yA6i6Pf/i83H2+WcjmUgo4Xum7hlTEuMj8BdkUOPzTPeDzO9b3MUPIytPCt+P6qxgbO6WcD36zWHwdyNR5zLWb0Ja0Qfbr18/zJs3D7/85S9xzz335BX39ttvx5IlS/DQQw8hmSzv4i0EQRAEUSwkrE0QBEEQBEEQBEEQBEEQBEEQBEEQBEEQBEEQBEEQRfDxxx/nDLPjjju2giVEKWltob5s+7NmEJ53IWXWvNPCFkDaxI1wOiGRoEjhSjM5JG3eSPpkEhLXJjZG2ru4dqEsXboUY8aMiV226upqvPXW2y7CIAAAIABJREFUW0gkNu6frbf2Qgv5iDFY+wITfs12MF5YVFtKszcsxiB9wQEwJHkCSS+JBEsW1a5WVlZi8ODBGDx4ME444QQAwJo1a/D000/j0ccetZMcwzA9KdY+X4SeSGzK7IocmvBaRM9OZjaTnnWK0BOTjSiDmSJuTpa/z0wKZ1Zc251QaeqfORNn00RtczzrNjVx7aIIFytuMxruU2SZhJoWdVOuz1bkk08+wX777YeWlpbYcUaPHp1TGCkTbSWqHRndaZ+MXYeNPQyffPoJfjT0R1i6ZGkOY4IsWrQIA/oOwBNznsC+Q4ekWeNO5o4S2M5HXLu9Tewm8ufdd9/FxIkT8dFHH5UszREjRpQsLYJobdy2L9MYi6sVGI6ntwDIgPY2gMAwjO5GKzFmqfJa3bgaHSpqCxq/KCUBUZ1C30mDmlXO7vR3k6hnQJx8JSTeWvoGgsJaRhbJ/GXgzBemMWJCjDG4/2w8poQZlUn6RHPmZqqf2Toe89ONrIagFpN90Jr0o8peqvNfVVWF119/Hfc/cD8G9B+AgQMHYuDOA1FXV6dtYyXLqz3zn//8J2eYsOApQRBEPowePRpr1qzBjBkzcPvtt+Ozzz6LHXfw4MH48MMPy2jdpg8LvUtn4i9/+QsuuOACfP/992W3qba2FvfOuhdjx461Y65pNuoOoSuel/Z+nlU9u4BneDiK7afk1x9JE9Rmzn5X/zLgzmOR3zNRUVGByZMnY/LkyXafEAKvvPIKnnrqKXzwwQdoampC//79MXz4cBx77LFZ/QfDhg3LmScAzJs3D6NHj44Vlth0aY0FUsNJFSKqbeIH18cOZR4W0A75cSQkKngFKr3KdjE25zEPnSs7o2NFR6xtXI11TeuU6Kp5D7PlZnpxVGOzEccFwHyRTNUESx1eiaaaxVb96pQQEkpI274bCkgTTpj22Ph19NnSY6XVieqy1ccrr7yC8ePHB/YtWrQI2223XUnSF0Lgnnvuwe9//3t89dVXWcN+//33eO655/Dcc89h2rRpmDBhAq688kpss802MXKKHhg++eD+mDlnEVJSaEFSDq1nboVtAehzIdVxcHVSGIOU3I7PMO2HMz47IKUTCt1lWoB4ycr8FrMsJz179kzb19jYiBUrVmCrrbZqA4uK45sVa/XNJ237ZTH71Ya/2/pOdMukfaYIhWCheADQsm5JTpvq6upw6WWXahNk5LhXxM+OFCzTAacYTmR3fDDSdy+h/c7cSSLUR3TsCrf5ItTmG5+y3aMFsaXQAtdSIsESqErW+HY5vh83H+s3CotrM8AoYPvebbUAgfLLMz3GFBbYdq4ByayYsBLZNmN02gbObB5qQULu1Huwfnp37I2aRDWWrFsGaEF+FUrY+jA2CwhVFu5clkzqRSSMsLc+G0KZIJnx+IfH7VTanElActz117vwuwt+jzDde3TH488+jr59+9nnEmdcx+V+cbL0F1zR50wU7Vcr0se5unGN/zwEIDn831vo61bqa0RIAe5xCAh44PoZLpR4uAQWf/o5rr5oOt6Y92ZeCy9H0bVbV9x2963Yf8RwcM4hhADjKh91ffuFl6aeTV8LTIlrm4vKHd9mzl+/UvR5kPoegPMs8usxzY9q7yuJjU1cu7q6GnfddRf23ntvTJkyJS+f/uzZs3HxxRfjT3/6U0lsIQiCIIhysXH/QpkgCIIgCIIgCIIgCIIgCIIgCIIgCIIgCIIgCIIg2piFCxfmDLPTTju1giVEqWgLob7YOBP5zZegvWFxvTQVJOd7HpMv3EleMnggk9C2mlDlK1alCWyHJ7LYTX9irbuPxLUJom1paWnBXnvthYaGhljhOed49tlnN8qJwy5tJ6odTDy2qLbdzpBPQFQ7XYzBJO8xjqRXgaSXLKtgW11dHcaNG4dx48ZBCIGGVAPqm9ehKeVPjPfF8qAnTuppv5I5YYy4tRHD1oJ80kwCVRNG1eTXtHmTatKklmmQUqXCpJl0y6yAN5PSmdzvCOjoSZQZxbVDbIri2iVdTKCQpIrIvj3W58bE0qVLseeee6KxsTF2nH322QdPPfVUQfm1dV9dhjdCYgkmfI+ePfD5F5/jqCOOwpyn5uQwKkh9fT0O2P8AXHb5ZZjy2ymB/KLEucKTuv3Avr0by8RuIh7Lly/HhAkTMHfu3JKmyzlHr169SpomQcTFXTggoyBOGB0wvLCRtP/LnEcwcHoakEhPw7arLCAMBga0yBTWNq1BXUWnOJa3b2L0qyLr0hyLIe798cqFWN20RvXZHaFsU7cMCG1roZ9AWF8QknNz3LfPj5duly2nr+SVpe8e8f4QUabAfunnV+j71KDBg/DHwX8sKO6mQpwFLTt27NgKlhAEsSmTSCRw3nnn4bzzzsPEiRNjLwD10Ucf4cADD8S///3vMlu4abFu3TrU1tYG9mVapPLdd9/F0UcfjS+//LJVbBs7diz++dA/UVFREegXZBJxNOSzWKwvCJcfWcWyYySYSVDbHvMHDzKmHbdPE9Wf4pxj+PDhGD58eKw0XMLXSyY++eQTEtbezGnNMUMW2J/djxMlsKp8MunpZ/XjQELo4x73UOVVaXHR9oXHPHSu2gK1FXVYtWElNrQ0KKFL6J8mWJ+LjiC1YLLx69jFkGQwXMq8hkuA60WuzHu5BMClFl1V76ocxv/FICF0VsqRIyBQ4VXA417Z6uHVV18tW9qrVq3CxIkTMWdOfmPOgBLknjVrFmbPno2ZM2fimGOOyRo+03t/3+61+NHOXfHyB99BXdwpK6qt/hphXabFtRkkE9rPxwEmlLg2BCR48Pa0CRn1UsB3fEp89V08P3VrUFFREbl/3bp1G6V//MtvV/sb7gBH1AAZwsf9ti7nwF4efaHDDj8scn9On0SBbT5jDEIGxYEDvnvp96Mi23ynHsJtvhlLSxPslRLCdMfs/yQqEpWo4BWAWeA55Hv2RbsdcV+n8hn8e0idFi3Iba1xSmEXcDODn8wuWmAElqX2zYdFhU21qIyy+NM0W9Z0RdKrwH9Xf6mFmLXPnzEwLb4vpAAHkALgGR+8bRqk9eszm7dZ7Fra54jU5thHDwABiVl3/x3n/vrcNLu27rE1Hn/2cQzoP8DuY/aZosW1OQcEYLXVnfE/E84ve/Q7QSH+tLQx60zhIg66+6S+Ftc2rlGPT26EzAEpJMD9e1nCv1qlkBAc4FLqcMDnCz/DXTfcg2ceebYkvxHYb//9cPPMm9F96+6QAIRUv+2QQp1EBujFNJx6YOqcMruqg0LdV36Z7W0ho97dVBju3jfOmLEMpwvn8bQRimszxnDWWWdh9913x7hx4/Dtt9/GjnvVVVdh//33x+GHH14SWwiCIAiiHLS/URKCIAiCIAiCIAiCIAiCIAiCIAiCIAiCIAiCIAiC2IiII6y94447toIlRClobaG+uNgJTjZ/PekpQjhbulNctAaR/Zi08v2E/vlpMmeqXNAeNX8pbDfS7Q7MRMtcX0HZ1/iUVOiTIDZjRo0ahaVLl8YOf8MNN2DYsGFltKj8lPuZkF2MIRg2kCZz2lL3u5nc6IgtCAg/fg5RbSklPOahQ6IDOlTUosKrKFgErhA456hJ1qBbzVboVrMVKhNVEFKVQUAgJU1pJISUSEm9T6QgpIAQar9fF1KHF3bSckoKuzfqWedPFnWfa+4EUtgKDjwXEax3puszMHEaCFwTWc9zDNrT861ktkTNz28l2lN9bkz88MMPGDRoEOrr62PH2WGHHfDaa6+pCeh5kvU8Of3d6MgoasK5mYgfSM/pX7vhzf3POcejsx/F5VdeXtBE+YsuvAhHjP0fiFQK4VUBmJtfxDNF2onYEbZlLWeG9sgpbyZ7ifLT1NSEU045BT179iy5qDYADB48uORpEkRbwgLtZiYpZP9blBCy/e6INgfTZ1asY3XDD2niO22JEaIuW/pWwia3De6nRbbgzaWvKVEUzo3WlhW+MR9mBLYdQW0g+Mg3kmvZ/yIQFxH1YvIx+QaP+GWJWqSuoBoOX0ut+N61MRFHSLVbt26tYAlBEJsL99xzD7beeuvY4V944QX06NEDixcvLqNVGz9/+9vf0L9/fySTSXTs2BGdOnXC+PHjsWDBAhsm/Gx+8cUXMWTIkIJFtROJBA4efTD69++PDh06gHMOxhgSiQSqq6vRqVMndO/eHQO2G4Bf//rXWLJsCR6d/SgqkhUBgTxjmyvOlqt/xZx/2Y7l8y+fPALhTL9Hj4lkK1cgqZDoXDGi2qUgzkIaX331VVnyJjYONipR7VCK7vie+hIe6ZOQUiiBScZQnahGTaKmfYlqR9RfgiewVYfu6FrTFZxB+WWkgBACKSGQkikI/Unp8gkpIYSAFCnl2RGq7GDKqyOkkhYXQqjv0niAlC9HQMWHhE5TAPaYliXXaVQlqspWHY2Njfj73/9elrSXLVuG4cOHZxXVZoyhpqYGnpdZOHzt2rUYP348Zs6cWbAtx43op84PUlDqoym1rf1wSn02BehzD2n2wblmhN5IOTul43BLv2+Wfd+IDU3/n70zD5CiON//U9Uze3EsICCCAiooUREVD7wQ4xGNVzSaeCb+1OCRKCHfXCqJiUZjTCImavA2YuIRjQcSJcYLVEQuFQQFFBVU7muFZdmdqfr9UUdXHzPTszuz7ML7WYaZrq6uqr6qquvt96m2Mfby1VdfxYan0+lWLklp+PjLtf6CYx/1v4K1lyKHQGw4Wuj8bnj/oURlOuiQg0Lpq7ohmr5TxtD7URFk6Du0faC/FBdVFqjzufNbxlt/w3U+BJR4MQQkk6j0KlHhVapxKN2XY1oB2QghByaBcfuGTPfd7DiX2hN3jMyOnDEOzpjVJFbjYzzUE+XqjzE1sR0Axp2UmJt2cFvOeOyntqoLdus6AAwckglk1ZsAEEzV9YxLSCaxdvVqSGTVPkppj6eEElQWug7x55Bh6l0BU9cwwKhrM87w8N//gR9fMTpyPvr06YMXXn4eAwYMCFwH6jbQ4tqMWVFp826BO0GNL2wec57NchECye47DDqxFtk4jb40AKzbsk61oUJC6jbVtLHRLpW+RnXVvHj+xxhz2a9w7jEX4MVn/tdi22A6ncZPrh6Nfz33OHbstaPJ0oqASyFs+QPfun2X+prxj485/7oPoa8bCGnDpDRtjw6Xqm+hjrdJxrfJRvpqphzt2AZ75JFHYvbs2TjkkEOK2u573/teq018RRAEQRDNIbW1C0AQBEEQBEEQBEEQBEEQBEEQBEEQBEEQBEEQBEEQ7YW6ujpIKTFnzhxMmTIFy5Ytw+zZswtuN2jQoFYoHdFSWltUO4mAphHl0/5POszJLIdgZyKnihyC1kmIS18JDMG6lBhnLl9g24kn/TSs41DM8VXipKxgWJLyllNMiiC2dUaPHo3XX389cfzvfe97uOKKK8pYovJTzjYhX1LNFWNw/Pai2wERMYagqLaEx1Oo9CrhsdyO9q1JhVeB7tXd0VTRhA1b1mFzZjMA5RALQInhOfGldIX2GJhkOo4+ooyDacdiAYAx05Y4knzSxDXnQHsmm1iSQep1TEqoySWkdZRlUA62qpkzy8bxVtp20iXcphXbxrWmkG2udrToMsQ61LcNqL9QHPX19fja176GdevWJd5m5513xty5c4sW1S53nZyvr87i4oTrY2e97b87ghH/99Of4NDDDsVJJ5yE+vr6AoUN8r8XX8KA/gPx+rQp6NOnj81fsmDJ3LrI5qzrJITrrJhrPVF9ZB3F48tK91B5WbRoEYYNG4a1a9cWjtxMrr/++rKlTRDNJU+1E63/c0UMJ1KwD2IqUETURJhOLNz/ZgzIyizWNqxF9+ruhTJoVdy6uRz9R9NeJJ0oZtbyGdjUtMnpD/hC2Jw5ItcMStzHkf3hRnybMS0kp76N6A/AtegQjIq2fi4IiSJJCWbEgOLarlCQjVNA5CQRpUhjO2H58uUF49j+EUEQRAlIpVKYO3duUaL9y5cvx957742VK1eiY8eOZSxd+yOTyWDEiBF48803A+F1dXV48skn8eSTT2L06NG49dZbAcCOoX322Wc49thjkclkmpVvKpXCggULsOuuu0bWFbTVmX6jNIKEQVtWxK6F/P2rfON8hfpOzZ14I9BvkaGw8HqVUTRfFlouJt8y0KFDh5zipYYvv/yybPkTbZutYcvJa8fREXOKasfYcWJFtaURjVRClymeQpVX1e7G3mrSNahM7YxV9SuxuUmNizLG1TMZzDOh8K07+vmNSQEm9dO38GsiyZT9RzJAQvjPo6buZhxSZO0zvZBZffw5wLQQKoDKMglrCyEwevRoLFmypORpNzQ04OSTT8YHH3wQWdezZ09ceeWVOO200zBo0CCk02lks1l88sknmDRpEv7yl7/go48+CmwjpcTIkSMxYMAAHHnkkTY86RV2/NCd0aFyOjZtEdqu5gFawNwfkjYNqwDA9ZizsLn4FjZou5t5ZA4N5FixVEBIiUVfbMa+u3ZIWNLykUtctL1OALVg6ZqYUBm6KGT8t1stqhPqbxszDrJ29t8Slen4448LlkbGJOZSyAZZwMZhk2HMDvzF1flMBjpLgd/WRiTiJ1LwA3SdHziUEpXpSqR5RXAfdHmsHYj591hA5BnaVsRUGa31iEllS2dm9yUQWO90g+29a2xJphw6fa3CLZm2O+kxNr99cw5IjjaaAehU2QkDuw/AR2sWIqPrBSElmC7b6hWrMfvld3HuyHO1TLYAAweXwo75OV13KHVy530BrvdRH6z7730A14y+JlKWfv36YcL/JqB/3372PHGm6iuu2yn7HODY/O01wIL95ThbW1yfvKgx2nDUmPcNoptI+76eDF2Lqzet0vWt/tPi41JKgENfBFrUWzXGWDR3IR7922N488Wpycudh3RFGud+/1xcMeoK7NJ/F3CzU9J9z0Jfb0ZkWxqBc0CaRxZbBQl7nZq9jUxC4tz/RpAecKou9yDp90xc+6pdZZ8Ty2CDzUOpbbB9+vTB5MmTcdVVV+Gee+5JtM26devw3e9+F1OmTEFFRUXJykIQBEEQpaINTUFGEARBEARBEARBEARBEARBEARBEARBEARBEARBEG2LTCaDqVOn4re//S0OP/xw1NbWokuXLhg+fDjGjBmDO++8M1E6e+65Z5lLSrSUxYsX4/zzz8cFF1yASy65BD/96U+xceNGP0I+3wTHOT1+dQFH/VzbGYcrGOfDqLNtQMxPO0wFHHBaUO7EWK0pN39mHUesI5e7H44DXqTMpmz2p4wcr6RiTYFtWlF8lCC2JR599FHcdtttieMPGTIEDz30UBlLVH7KPdFC0PEuuC6nGINeFSvGIIO1Yk4xBl3vGzEGAQnGOKpTNahJ1bQZUW2XtJdG95qe6F7TEx5LQUgBIXX5hVDfUkJAQkBASqmWpYAQWQgtOiGlsPsspVAOpDqe1Nv5H8A0ksZJU8IePP8MyuBx9kV19QfStnvmfPnnzN/HUrRxW4PY9jsOFvoApeuDNIcC9y/1F5KRyWSwzz77JBI7NOywww6YN29e6R1tW+hDnExUO7AyKpRg739HKMKmpP6GHTYMi5d8jIEDBxZdxmXLlmGvgXvj+f88H6qT/NJL5y9QXOsoHq6rCj+jxNZHBXQr6B4qD1988QX222+/sopqDxs2DKeddlrZ0jdkMhlcdtll6NixIzzPA2MMlZWVOOuss8q6f8R2TlzVxLRglzv5iYyp4pgj6xwWJHQme9HSX6jbsgFbMg0l34X2gDkG+VizeQ3eW/GOL5Zm/rRINsDAbagf5h96dR6MMIrHPRsHzC+BWxIrhu5OzqPjmq4/c7a1gmxWXCWHyElg+C2HoJJ7fNqZAF5bIEm7sNtuu7VCSQiC2J7o3r17URNIAcDmzZtxxhlnlKlE7ZMZM2agoqIiIqodZuzYsTjuOF8wkTGGU089tdmi2pxz/Pupf8eKagPxItGRsJAgY7gPaPoNpi9g+5RFwgr8FZ2eKYcz7hYuW3h9dNdZ3uWtRefOnQvGWbFiRSuUhGhrbA1bTkE7jlsu145jbDSh9HOJagtt05AAKr1KVKeq2+YzRYJ3JDzmYacOO6FbVTdIKZEVWWSFQFYKCGSt3UdICSEEhBTIZn3bj5RZZe+xti2hBLOFRFYfJ1MQKYUS3ZYCUmh7kg6HTq/Cqyp5/dbU1IT//ve/OPbYYzFu3LiSpm244YYbMGvWrEj4ySefjAULFmDMmDEYPHgw0uk0AMDzPAwYMAA/+tGP8P777+OSSy6JbJvNZnHJJZegqamp6PJUVXg4er+dAG1jU+LZAtDH2oxfq3BtT3KWAfNllgWkzMJfIUO//Ytt3mebii5vqclkMnjrrbci4f3790dVVXmE28vN3E9WwLePOsc8yZC/q3BbgPovp0E05p8wAwBqa2vRb9d+drk163wzSCjskVB/2tIM+x4UtE1aCkimfsPUVcxPM1zna61iWDu03q7Sq0KaVfgrA7YopoOMwLVjfjXCz9IZn2P+eJcviu2PmjEEJ7SDHovjZiyU+X1J5oT5cf0xPQYOj3FwPa7Hmf5wDs65TcMsc67y6VTZGbt32xMAU/V/VtXpWxobccOPbsLst2bpY63rBisADdVuGpu8EGoSBn1OmASEhBWHHnf7XbGi2nvuuQdeePUF9O3bF8b2z1hwElumhZwD17jz3kZcexJna3NF0JtlX2dQSpE8GGZEsePC7Pt5IRv96oZV9vqVTE9rrttLIYSeaFxJVH/4zkL85gfX40ffuqokotqVVZW4+LKL8Oac1/G7P/0OO/fto/s7+l6yk23o4uqJz6UQelmXWwhHlD54n5rbRzi//fsNenIO2LtZ9blUDHUP67T0+x4mI+bk4V8DZkWJbLAFKLUNtrKyEnfffTfuueeexPb7t99+G2PGjClpOQiCIAiiVKS2dgEIgiAIgiAIgiAIgiAIgiAIgiAIgiAIgiAIgiAIoi2ydOlSjBgxAosXL25ROr169Urk8EtsPWbPno1vfvObEafrGTNmYOLEiejUuVOz0w47QhhHi7BrTZxLhfGNlVYwj4UccP31NvFwgjl8Kloi2plTUCiuTDDOWb5zCdMOXyaOceSX2klJZxJbZjfv8HISAnkQBFGQ999/HxdccEHi+N26dcO0adPKWKLyU26n3Lik/PBmiGpH3HyDTnsBMQbAOiZKABVeBSq8ijYjkJKP6lQ1qjr1xvqGddiwZYN1VJVSOwZbZ0Vf4FCtl+C2xWBgUEIUjHEwqYTFpZTgzHrEQicECYAzlaaKY3xmmXYoVQ66cBxsc7VVtv3JIVpTijautSjnPRIfvXl9lpzHzzq45smT+gt5EULgwAMPxCeffJJ4m06dOmH+/PlFPxeV+3rLJaod1622Cznq46BwviuW4G9b26UL3nn/Hfzgoh/g0X8+WqDwQRobG3Hmt87CqNGjcOMfbrQFY9aBW/epmdMP13uiqyr7I1I3Rfa/QH1U4D6ie6i0rF27Fvvssw/q6+vLlkdtbS1effXVsqVveOONN3DCCSdg06ag+E1jYyOefPJJPPXUU7jzzjtx2WWXlb0sRNsnrB1jMH2uXBGtkAzLU1E5QiJuuiLQWVPjMtKtyG1968djjIFJBgnTn2RYUb8Cu3Tu2yb7c/b4lDMP0/6ExUKkxKufvaTaCW6Ed1xxHoaoYI8W4gG38bluY5SotpHy8b+tigxzVWNckSCzTq+1wkQ6JnOFvG3hrWKRKXNgtbPfJg37Xd7DvU2TpO3ba6+9WqEkBEFsb3Tp0gXTpk3DsGHDEm/zv//9D2+//TYOOeSQMpas7dPY2IgzzjgD//nPfxJv89JLL4ExhjVr1uCqq67C3Llzm5V3RUUF/vP8f3DMMceogJxdwWhfJRLm9he1QKEJC9i24Ie5cdzwUhP7vG2U4nKst/2UuLHJHNsV05ct9xhAt27dCsZZvXp1WctAtD22ni0nhx1HR0wqqh3MMCqqbZ4yqlNVSPH2LQ1ljliXqq5Ie5VYtnEZBLJgUoBJruPoZygOFSZNvczggalHMpkFMxYfBjBwKLFs9ZxuxWGlnvCbwViElNiqVDlVVla2eJ/uuusuzJ8/H2vXrsUnn3yC9957LzLeVUpWrVqFW2+9NRJ+xBFH4KmnnrJi2rmorKzEPffcg/Xr1+PJJ58MrFu0aBGeeOIJnHPuOUWX6/ihO+O5aUvBkFWjyExLm8qsGllhZtIsM2aiRW8hoZRquU1LRu40praTRh3WX/feJ5twzoiii1tSnnvuOaxZsyYSPnz48K1Qmpbz5ZqvsGLdJnUTOvj2EucFJDPBaIRoX8gEu9TNfyRRmU751imBujR2mCeH3TVCwjpfBq7E4DhaXts9RyCejclghXr9bV2BbTWmKCGR9tKo8CqCeQWHKm15TL/T2GLcb9c+I1VHFkz654YxCSkZGDdjnL693N59zBkbhfQPvnTfY4sey1x9wnxdxdqqWgzoOgAL1nwIoRXH77v5Pnz4zodY1WMVpJAAZxBSgNs2QEBKrvdQAIzriRU8VXMwCSYFspLj9j+NxZ9+9+dIvvsO2RdPPPcv9OzR0x4rxjggJBg3+bjH1g4N6v2X4Pq4xe23FV/Wx0VIEe1ft9TGmUO82S2jDOXxVdNX2NS0EZxx/1zCvcYlhMhi4TuL8O+/PYV33ny3QCGTUVVdhfMuOg+XjhqJnj172kkTBSSYZBAyC0BNpih0O8HgqTNsh/rN6L1aCyF0M8LsfcXUjugx33gbp99VY07NJtW7I9Dj/EbQW99rTErdpvnHy9xXxdpgTd4237gLoZVtsD/4wQ+wyy674MQTT0wUf+zYsbjssstowkOCIAiizcELRyEIgiAIgiAIgiAIgiAIgiAIgiAIgiAIgiAIgiCI7YumpiYce+yxLRbVBoBBgwaVoEREuVi6dGmsqDYAvP766/jmN7+Jr776KnfjLoatAAAgAElEQVQCzXC6DW8eFOsLhriOMBIyuKydogJOY87mMhAQ/Pg+Z7njJN0mKNkas4+Oo6pxXDEOrXYfmRs3T1qhfJojtlluASmC2Faoq6vDYYcdhmw2myh+Op3GtGnTUFVVVeaSlY/WFAyOCjGUTowhVlRbizEY59eaVA0qvcqiBFK2NgwMXau6YacOO4HzFLJSICuzEPqTlULto/4IKSCkdD5mvbQC40IKJbwgJASEcl7W8QH/G4BNA9oR1j+2MQ7VfrB14jTtnQyeNOdny9u4ctNa94hE4f5FkjRaUg7qL+Tm6KOPxnvvvZc4flVVFd577z307NmzqHzavKi2U8ZgWaX9PxgqrZDofQ/eh3H3jIPneQV2IlQ+KXHbrbdhxOEjsHnzZtvPtnVRrBO82Rb6mSG4Lpfjfb5lu4N5zgHdQ6Vj8ODBWL9+fdnSHzZsGBYvXlz2Ptyrr76KESNG5BUZEkLg8ssvx5gxY8paFqLt0pK+aS6BQTfYTLUSieSInATKIk0aur/OAtLJehvzW30YA5pEE9ZsbrvCfmEB67LlE/qbuXw6VtWvBLgrgW2kz7jzVMQC2xsFGOaUnTNulznzv8EA7uTJrWiQ/aG+JQK5WWnufMcjVqQyhiKbwPb0TNaaNDY2IpPJFIy33377tUJpCILYHjnkkEOw5557FrXNfffdV6bStA/eeOMN9OzZsyhRbZcddtgB//znP5u17R577IGPP/4Yx3z9GL8tLtDExrXBsWJ3rrqiRGx/gbl9DOcT7g8V2wdTk40E/+JMeLnSje3/hgY+cm2XlNaYWKtDhw4F45TzuZloe2wdUe1gwhGBVbdc7hiitZMHtwvaccz4nvlPiXvWpGvatqh2EcfRUJOuwS6dd4EHD0IIZdeBgEBW/S8EsiILiSwyMqviiAwEE8qOI7QNSEgtwqlEVe3/TEAybQ8SQmk3QwmLCm0TqvRaLqz92GOP4fbbb8c///lPTJ06tayi2gDwyCOPoKGhIRJ+xx13FBTVNjDGcOedd6K6ujqy7rHHH2tWuUYM6Q2Pa9sjslAC2sqOJvVvae1sQoeZuPpdE+e6N/EA2HvDxx9xn7Uoz/s7eairq8ODDz4IIUThyHnYsmULrrnmmth1Z5xxRovS3lq8/eHnpUkofOvH2E4als1KlNQtY/+QLM8S2iaDdb5O3lVTNivDtnshoXTlY+p85tg9tTCwueylFt32uIdKzx+fj53s1CmPzsqOVTEWFr2Wwf4jg+2LBnfGmdwOAGdu39GMmHE/HvPTcCfA404agQ/L8QnF26FmB/Tt0heAxKv/mYwJ4ycCANasWoNPP/oUQmQhpERW2+ql/mba7iakVCLI5t0AocJv/s3NsaLaBw87GE+98BR26N4dAupdASOEDHsszbJ7HvwrxI+fw85mhJ7dyXgCJzKySSiB0HL4kkgiqu2mo6/bZRu/iKan33uAlPhg+gLccOFNGHPer0smqn3pVSMx+b3XcPXvrkb3Hbrb86fe04A9h0bI3fS5hG7fTRxjZ1W/1b0kpPTjqR0HIAPviGRD74xIKXUbI2ya5hCZ90ekneTEKZNzTO17DLY+QGIbrLs+/NsJbHUb7AknnIAXXnghUdxMJoP777+/5GUgCIIgiJZCwtoEQRAEQRAEQRAEQRAEQRAEQRAEQRAEQRAEQRAEEWLSpElYuHBhSdI699xzS5IOUXoaGxtx5plnxopqG958803Udq7FAw88gC1btgAAZs2ahWGHDMNxxx2HU087FSMvHYmnn34ar776qhWgzSXUF3SOiMYwjhGuwHRYVtI4jISd+d08rIhngT+Ekgh8pP8Jpx3OJ5xXBGb2yXcoMY45RmzU3ScS1yaIrYsQAgceeGD+iQUcGGP497//jYEDB5a5ZOWj3EIMbl3FnPBwwonFGBB1zA3k44hqK4EB5fzHuYcO6Q7weHFirm2JylQVdu64M6pTVVYcQYkvKMdJJbStHCR1iP/nOGoKLbBtBbWFtNvAOlFKGw/QLv0FxLXd82DbUkTFtSPOuChNG9dmSbArOfsRzc4yQVokDFwUp59+OqZMmZI4fjqdxowZM7DrrrsWlc/WENUGCotqu/nHO0U7da+uJ0wcE6orDXzvwgvw9qxpqK2tLbAzUWZMn4Hd++2OBQsWOE7kuqA56qNiHbsT1UeFjjPdQy3moYcewpdfftns7VOpFCoqKiLhnHPsvPPOePjhh/HWW2+hW7duLSlmQVasWIETTjgh8YQtN910E6ZOnVrWMhHti7zVfoxOdjGJREQErXi29JVeQmn6YtD+mIkSlvElZ9Y3rMOmpvIKa5WK1hBD/HLjF5i1fKY6TtIRiWSOmCPjYOB6mTtCPVp4Wwv2mHVmGeZbr1NBRjiIgWs36oiwT2DfQ8I20vxwyhds8p3oOY6fM15ntw/3KaipzMncuXMTxTvggAPKXBKCILZn5s+fD86Ty3EsWbKkjKVp29x0000YPnw4NmzY0Kr57rHHHpg4cSI+/PBD9OnTJxohrB0YWR0Vni5GjDowMUto8pJYAW3HCJcrvv2A5ewrFJooJec+hOyKubZNSmv0IwEkei5uampqhZIQbYGtJ6qdI54VVIyx44SEgf0RvJAdR8+cZ2wXjHHUpGrAWRuWhGrGs4zZpMKrQN/avkjxNITIKBtP1p88VUjhiGDqcKFsPxlr/3HiCW3vEcIKb4NJZCEgmR8mpUTKS7Xt45qDl156KRI2aNAgDBkypKh0evbsiVNPPTUS/tbUt5pVrtoOFdinf1coAW0jRGpsaGasWvgfPdmtP5ZthEuNGLfBESy1Y97+2sUrGrBqQ/H1fn19PS666CIceeSReOut5u2zlBJXXnklPvzww8i6fv364aSTTmpWulubqfOWFhW/uUP/TV99gWxjXcF4O+64I6pranJk7nzy2fggrW0m158R5DV2XJN8OB3A6feEbUWuTUZGt/Pfg5L6ajfC0GpCATCgKlUd0wbl3rnApC5aaNuMPQXFtVUkI65t0rV9TTNI5oT5Atv+rtqxUCvkrTfjvlq2Gq8LfcDBJIt+YuLu0rkfZB3DX6++PbCv01+fru1gWUBmtW1fHauslABzJs4255IBd//1Hoy7bVzk2A0/ejgen/A4art0tnYz/901ps8XA4S0tkBpjiGg57j1B4zjxLXNbyWCLoPr7PWQm7z2bZmrLxQjqm0QNgq++OrzqKi2lJg/7UPc+P3f44b/dyPmTZ+fv4BFskPPHdCte1d1TBE8rll9TpkupplswbzbYd7XSPEUKrwqVKdqUOlVwWMpdf/YfpSEP7G6tELr/oTsWaed0nWD8N8HMf0E18arJmGQ+p/zTog1GbhtVXE22DBtxQZ7wgkn4Nprr00U9x//+EeLJ6ogCIIgiFLThqcmIwiCIAiCIAiCIAiCIAiCIAiCIAiCIAiCIAiCIIitw0MPPVSSdI466ihcfPHFJUmLKC1CCHz729/G9OnTE8W/5OJLcO011+YU4b7v3vsAKAfG8ePHY+iBQ0MxjEODcV2Kc3Awjjja24I5v+E4RYREnaJpSed/FivcGUs4GZZ7lRsl6OII39nIxok6//vCU/AdTZgqq3H4sr+DieufvuNS3HISIukTBGE588wzsWjRosTxf/WrX+GUU04pY4nKy9YRYoh6+0bq81xiDDkcc/0Ax+lP+O5/aS+NSq+qwM60Dzjj2KljH6zevBprG9YqcT7pOwYrZ90suGSQ0heYkcZHWOr1jCv/RybBwMGl9pNlUokr2OabAVrQQkIJXKj1DJLp1k8lZNuksJMtmA6Pa+tK3MaVksROmbmKWMT9UbAsOeLnOz6RPkk0Qqxgpl1N/QXLxRdfjGeeeSZxfM/z8Morr2CfffYpKp+tJartZhAnjuOWLfwdTJnZ/m3st9mOAXt+bU98vOQjHH/MNzB75uwCOxZk/br1OGi/g/C3e/6G8y84X+ehLmam+9ZuX51J83yhBQ/CdVbMtU597q3P9ddfX/Q2vXv3xgsvvIB9993XhtXX12P27NnYsGEDdt11VwwaNKgogcCWcsopp6CxsTFxfCklTjvtNKxataqMpSLaM+Fxh0TEDsOoitGInCCXDgTTfT3V0VS9a70d0/1AMx7iK2swLN+0DH0790Oap4sr61aA6TGZclDftAn//WQS1AF2BbKNODZXoj02jIFD9fk5GLgR0gbgcbUtd0W29XE36fhtlS8S5AumQ7eRzJ4zVzhIK7v4QkGBxhOBfoEh0VEr1P0gIsyeXbhvxDlHx44dW6E0BEFsr3DOsWnTJuy5556JRLM9r/1OZNcSnnnmGYwZM6ZVJ1fq0aMHJk2ahP333z8+Qpy9K0/x4vqX5lnZ6VrEph9+bo6k3dxn4gSbRSb/KJSGtc21TFA7VxrlYu3atQXjVFdXt0JJiK1NuccN45IK23JyjRuajYoX1XbXSyWqna7ZqjaBlhIck48nxdPYpbYvPlv/CRpFEwAJJgTMZEtqW1XHKYFXZcMBJIR+zuNSPQFKcHAICD2RkxTC2omElOAMyOoitVcb2QcffBAJGzRoULPSOuigg/D4448HwtasWYONGzc26/lq2F474r3Fa6AGwLNqBJlJAMKOJis7nS9eaibCAri9V9R6F7fxNnY0ddNJKfH6vPU447AeRZcXAKZOnYrDDjsMX//61zFq1CicdNJJifpxdXV1uPLKKzF+/PjY9TfccANSqfYp5fbae5/mWRvXv8kRLxwesIEybPrslUTlefhfD8fnETTl5LbtQUbr6Lg4TlLh5AFo4V5npa7nI2LKbp0voW3Hbma+WC+kP4mzhER1yq/zwzbNuHC73ti+HUFoM75nDo37XpZ974xJay+yTZK1YQOMM2dDJxFnLM1sGDgFzN3E7SznPglMj7MaDtztQPTp3QefLP7Ehk19bSq+feEZEFLvI9f1CIOqYwQH4xKmRZBSQjCJxR8tjuTXtVtXnHjqiXj6yadVfC0qDsAZVfTbIOaU34qRh7jo4ovsOLG73+75MemZA9Qs23+gv5BjJaCFwkOrHBvnko3Oc60A5r71Pv5z1/P4eG70eJWK++64HxdedqHadyYhRBYeOCRX9kzJAGnacAiYFzpSLIUOFR1QnWOyEQmJhkwDNjVuQkZk7LVr7KXh68u1h8IcFmfMnzn9MjAGAYmsyNp3QmxTBAno90jMvW7GoMtig23l9xh+85vf4Pnnn8c777yTN96SJUvw+uuv46ijjipp/gRBEATREtrn0xhBEARBEARBEARBEARBEARBEARBEARBEARBEARBlIm1a9diwoQJLU6nsrIS99xzT6uKVRHJkFLirrvuwsSJE4vaLpeotsuHH36Iww8/HLfccguuvOpK7cDgOPwhv8OtFemD7+0SEdSOcZjxZfz8ZO2vfIIBLMfvOGJ8GePcG92SuWIEAQcQXSbrVKIdS1xno/DvqHARCf0RRDn4/e9/j6effjpx/BNPPBG//e1vy1ii8rJ1RLWDCUeFsRF0xi1ajEHnYf+TqPAqUeFVFNiZ9kf36u5I8RRWblqhHC0ZD4hsS+Y7wyqhPeUALbXogpBCC9AwgGnhBShnfgEBDt2Pswe9+eLaKpmouDYAv61mwXjh7dodRQiV5E6icCJxwke54pG4dvP45S9/iQceeCBxfMYYnn32WRxxxBFF5dPaotosEhYvqu2WKyCOHQiVge2tTIKjpiClE0+vqKiqxKtvvIqrf3Y1/nb73wrsYJBsNotLL74Uk1+djHvuvycg9sWkVI7oTpmbK66tkvR7+m3BsXt7YOPGjVi8OLmYQb9+/TB+/HgMHz48sq6mpqbo+7FUPPXUU5gxY0bR261evRq33HILfv7zn5ehVERbhgXq0kR6gjaiFY8x4wnMEYLJkYdNQDpiLtLvHIRFUaTubOu1KjWm6lgjTGNkZrJS4IuvlqJv5/6x4h/bA1mZxfOL/4PNTZvAGFeCaEz1zY1wtul/+0LZ6mNETXwpIQ4jim3EbzhUFDddX7hblcEKnvtbwm/ZTHPoX2mxTZYj7OaLvDmr4W7P7PVENJ/58+cXjEMCmgRBtAZVVVVYsGBBojqnU6dOrVCitkVjYyPOPvvsVhXVnj17Nvbbb7/iNnI7ljmKGiuuzfxn4VDk2LTCz8tBUcHkxc1JQKMwxkgXLExk21z9k7Ysqi2ESGSf3R7vv+2NNmfLyWHHYbqs0ZFDd1vfjiP1Q6YSROWoSbVvUe3cBAcPJSRSPIW+Xfrjk3WL0Sga1TOd1JMGgoHbhzoGuMKp0gODRJYxMMHAmURWMDsu4A8FKDHMrFDjmQISFanS2Mn+/Oc/Y926dbHr5s+fj1GjRpUkH8OGDRsiYc0VcO7SpUtseH19fbOEtYcO7AEld85gjjT0c74ROGXMhJlvT48zSxsmpbLxSWtr0xlI9yUZ35j2ynvNF9Y2vPLKK3jllVfQq1cvnH766TjmmGNwwAEHYJdddrHHd8OGDZg9ezaef/55PPjgg1izZk1sWscffzzOO++8xHmvWLECS5cuzbm+qakpErZkyRLMnDkzNn5NTQ322muvxPm7LFi6Gp+vqgMQHbvyRdBd40OeOqrAYJ5oiL9vwhx0yEE50w4XJ1xe912r3MX06+5cXcQ4UW0no4Dt3q3iAhOtGjuM/6XTVSWo9KrgMc9JNmxj8kfFck4+zBmk8O3S/uRwJn9nvNTkERID9u3VzptePDzO6uyEOw4WV6Yi+opuzI4dOuL+h+7H8Ucfj0wmAwCY+fosbNpYj5oO1eDMQ1YKqOmzlZ1ejcdKCKYn9JO5Zk4E1q1dh6tHX524bEm46OL/B9fmBwn7nqiUEq++8iouv/xyva/R4/L5559Hwv7x8D/w30n/jc2vY6eOmDlrpk4v2DeRMrgc7qss37QcDZnN4PAwZ/L7eP7eSfhs/mdF7nHxrFy+EnPemYPBB+wLKU3bngUXatIMydQ1LFgWTDJ4nKFzujM6VHTM2ydiYKhOVaM6VY3Nmc2o21IXuH8EYK9ZO+k5pPOM5x9Bc3eYu9DkEHwnBMqmKgHods9/T0TbYJHQBmvOTYwN1l22cfNQ6mdxz/PwyCOP4Gtf+1rBuOPHjydhbYIgCKJNQcLaBEEQBEEQBEEQBEEQBEEQBEEQBEEQBEEQBEEQBOGwcuXKWCelYujduzfuu+8+7LHHHiUqFVEKjDPB5s2b8etf/zo2Ts/DbgB4CivfaL4zTVNTE0aPHo23pr2F8Q+PRzqVAkJOEHrBegnFiqeacNdXMJRG2HlKRn4g4IwRIRTs5l3Q2Uki4rgvWXC9ZPH5Muss4/teMRYU6nNFR3OJ8ZG4NkGUlv/973+49tprE8fv379/0ZMUtCW2nhBD7ni5xBjUuiSi2krE1RdvlahMVSHN0wV2pv3SpbILODi+/OpzQDvnc8YAxsElwBhHVgtaKHk+JbAttCgek9y6+3Nw3e4q51sBLbytRfygnfwZihfX9n2Ng86TMuTQafsGJWjjWkoiR8xcRUrqtN7M9Um2jTteOde5mgxxaW7H/YVbbrkFf/jDHxLHZ4zhoYcewkknnVRUPq0tqh0Na4modnB7K4gj9Xrdp/e79NLfVqd10y034YjhR+DC876Pxsbinkcf+ccjmDljJia/ORmdO3e2buBGXNvtlzdHXNvsZV5xbbqHSk59fX3iuGPGjMENN9xQxtI0n5YICf3iF79A9+7dcdFFF5WwRER7JU8VEysaGFhtxh6YqgcL9TOsQDf8Ot/260yfUDIo4Si/AEZ0mUkjwwFsyTbii6+WYpfO/RLv69YiLCJeCl769EWs3LRciWAzpX5kjxMAgIMxBo/5YVyXhYPBY1qAmzF4ngeu4zNHiNuEBfbFfkJnyNF/Mvm5y/61xAJx3H66+9uVWslFZEKd8Doilo8//rhgnK5du7ZCSQiCINRkMUno3LlzmUvS9rjmmmuwZcuWVsvvhz/8Ifbff38AzRAQ87XScnYsw4JmhcJzDvqa1XFtfbHNf8jeF59R/m3jJq/1Ny2uQK3Zf5k6dSoOP/zwRHG7d+9e5tIQW5M2Z8vJY8cJSWjH2IAcmW3pbqHEIdvFM0LC48lyhLukeRr9uvTHR+sWIZvNqmqacy1WCTVumQUYByBUncU59HM30wKdHOY53VTzpgRCC6yqMQGJSl7ZvH0OMXTo0JzrmiNOXQgj0uqST5Q5H7nGHGtra5uV3n67dVc2NaN2LJWcqbqUuV2nxocBNSauBUmhbHEGv4l2H8KBuDvytbnr0ZgRqEi1fCKz5cuXY9y4cRg3bpwqB2Po3LkzstksNm7cWHD73XffHf/4xz9iz1MuHn30UYwePbqoco4dOxZjx46NXTd06NCcotuFeGHGIv3Lv4PCdxMg81e1+n71F+IjsYT26vUb1qOrKwKfpD8EXddEL5fANu5kB6FXsYLpxGwvZcg2Ymw/EXO/DhASkvkTsKqcBSQDPHhIe9HjERbRdu2asXWpdMcy/ThBQWzm24TcTf3XtgJ95EA4oEW2Q2OH9nTH2d6SEz6dBx18IEb/dDT+ePMfAQBbGrZgykuv47hTjwWTDEJyMC4AyfXR1MdTAIIBHucQWdEiO3Px+OeYcw4hhG3PN9VvwuKPk0+gCgB1dXWoq6uLXefW1cWIaoMBi9cvwnuvzMWke/+Lzxd+UVSZWspNv/o9Hpn4CADpTEApISDBpNCTpXNwj6N7dY+iJ4yvTlWjgldgXcM6ZKRvY3Xfpwk/9wSWJCA5lF1V3wzMbuu/E2JqSNOvUM1aSKweCWyw5n5rQ++FuOy555747ne/i8cffzxvvCeffBJ33HEHTX5IEARBtBm2z2muCYIgCIIgCIIgCIIgCIIgCIIgCIIgCIIgCIIgCCIHzXUYA4A+ffrg0ksvxfvvv48TTzyxhKUiSsnkyZOxZs2aSHjtoPPQdcgV6Dp4JHp/4+9Id9qlRfn86/F/YfSo0QFHWkvI+coGO+KpMM6F0t3IOKzFuHdJx0mM+Q5hNn+dpr9t8BN2SpZS2o+TWiBcCOGucYopIx5Qbhz72z0k0nf2cQWs4gUMg+nmW05CqYWjCKI9snTpUpx88smJ74cOHTpg1qxZRTkJtyXKLeAal1TB+irsJ+46OxYhqu2Hb/ui2obOlZ3Ru9POEFL4H5FBVgpkRVaHZdWy/q3i6N9wttNO/0IK1dbpZanPgdTLgO9ICd2m+YIYwfOT69zLcHsZ03bmWy4Hwfa/AHH3SZwHemB1WFokGJ5rfSR991Mgr8KCyk7a+Rzyt8P+wn333Ydf/OIXRW1z66234oILLihqm9YW1fb7035IQXGc2PvZX3LvawaAMw9pnkKaVyDtVcBjKUcYR4mHCKdeAZM48eQTMHvebOy4444FdjjKwgULsXu/3TFjxvRofWR9tIN9cCMyG6mzElzrOe+hfNtsh/dQS+jZsydSqVSiuA8++GBRQtytRUNDAz7//PMWpXHxxRfjuuuuK1GJiG2JZglLhKohJRrjCz27ajq+ELNVXfbFmkMC0WadKRcDs0JgjDFsbNqIL75q2b3QWpRSxG3K0tfw8bpFSpxafziUwLYRx+YsfDw5GDgY4zZMxef2+HvMiGub82PS8tOGTsOcL19AmyFwtkw6elmde0dESob6ByEStWxxkahJLMiSJUsKxmlOn4kgCKI53HjjjYniDR48uMwlaVsIIfC3v/2t1fIbPHgw7rjjDrvcrH5LgbEkm3aOvqbtOYTTYc4naRmSfgoXNnfayH2cWKBflIxSC/4KITBnzhxMnjwZb7zxBhoaGgAAmUwGZ599No444ojEaX3nO98padmIdkRZbDnhJAqMG0ojrChDjxBxdhydvgSk9O3s1elqR2hyWyN4ksLjipVeJfp17q/sNFA2nazMIqNtO1kpfBsOlF0nKwWEyEJAWnuPsuMYu47zW6h1HBwe91pzx0tG7969I2GzZs3CqlWrik4r7llr4MCBqKxUouPFPq726laDHTpX6vNqxGzNveC+hyL0M7bww+GGm4+yvwXCwuqnTKK+IYtX31tXZGmTIaXEhg0bEolqDxgwAC+//DJ69OhRlrK0Bs9O/TDPWubbE8xy4DtmkTkdI2t3U1tX73JoojKdfuLp/kK4zxVbxPy2RbNewBdcdkX4w3HD6QN+ve9ubwSnw/noDdSScNZJYW1CVemq4HtdTr5x/bScQrtun48Ftw1M9gZ/mCswEZ2EPWfuZHg2hl2nwjh3xuWcTrD7x+GMAdoY/seM4fHQdmZs8OoxV2OPPfaw5X7xqRchmUAWWQhkkTG2fWQhhQCk0ALmElkplchxK429mQnPzcEVwkzoUL4CMHUROe/tSfteg5QSUqjrKSuz6sri6veos3+C+372QEFR7W7duuG0b52GX179S9x444341a9/hXPOPQd9+/a1cbrv2B1XXXclXpw3Cdwr3H95d/q7+GpDHWzdLyWEVK2GuS9TzEOvml5Fi2obPO5hh+odkGIpZIV+1yPmL6vfCTHfUucvhXkvRPrviNg0YI+xubh8MXPp2GX9817QBht4HzRa97TGeyH5OP/88wvGqaurw4QJE1qhNARBEASRjG11VIUgCIIgCIIgCIIgCIIgCIIgCIIgCIIgCIIgCIIgmkVSYe099tgDRx11FM466yw8/fTTWL58OT7//HPcdddd6Nq1a5lLSRSL67Qyb9682Dg7HnWr/d1pt1Ow67kz0fv4B1C149DY+NU7HoSeh9+YV4B73LhxuO6638Q63LrlCjtYWb986W7kOlU5/hXGcYMx6+BhBKntn83HOPYYJw8ExLNzfXxh1+g+unn4+erIjgORDQrEiCZonEuUY5ifR8BJOaYM+ZYJYmvgioe1pU8cjY2NGDp0KBobGxPtG+cckydPRrdu3Up5yFqNcgq4Rh1f3U1YIF4gPUeMwYgtB8QYYvKIE2OQ2sEPkKhMVW4XotqGzlyH2cgAACAASURBVJWd0bvjzkpwQSrhhazIIisyvuCCFdU2TprCOkUK4yApshBCh2mH/lKIaxsibbssYRsX551cqk9cHiWiqHY7X9mKzCM2X6efFpvOdiQM/NRTT2HkyJFFbTNmzBj8+Mc/Lmqb1qyTTXJ+mLqI4oQSwuI4Jj2nE256ynZ7DoYKrwJVqWpUepVIexVIe2kdVoUO6Q6oSdXAYyl/8hqpayOdR++d+2DuR3Nx9DEjCux4lPpN9fj6kcfgL2P/ohznA47fiDp2G73QfI7doeOZb9lC91DJ6NWrV6J4X3zxBb773e+WuTTFM2rUqJKkc/311+N73/teSdIi2geuSEziWsMVkXG+ERKQcfMI12pqaMUIxjgxdRpGxNkVFbLiMcwptxZ09iVoONZvWY8vv8ovWrIt8eYXr+P9VXMcoR0e+jai5FyL7XBwrn/rb49xK9BjRbcZB8DAGdfiPEGhbsaMoLkqh4lv0vB/K1Sz5EgphXWhzPXA/Gd8sGAqzASY+PZaQfAZnAXTddfFyAgV/NvWSSIQt8suLZsUkSAIIin9+/dPFO+AAw4ob0HaGDfffDM2b96cOH7Pnj2b3a/v378/Zs+eHQnPN+bdUvK1uTbPOJOan0CzxrDybh/3ick7nz2guX2JUh7nhx9+GHvvvTcqKysxZMgQjBgxAkceeSSqq6vBGEM6ncbjjz+eeAwhlUolEn4jtkFaMG6oVuey5cTHieQZGjcM23EC20t/LFGZ0H2xx8pUFTzWPgWfc+Eeprzj/3pVx4qO6N2xj7LryCykzGjRSyWemslmlW1Hi2pbm45rz5FGdDtj7TZZkYVk6ninvfZrLxs6NPq+SiaTwQ033FB0WtOnT4+EHXf8cc0ql2GPPrWANILFSuRWCWT7ItrQ4qUKdQ59g5nzLYPXTPCXDMR9ampxwuK1tbW46KKLrIh4SznzzDMxffp09OvXryTpbQ0+WLIKHyxZDTvYYXE6L0z9l6j/YPomjg3CNbxV9dgXSTpF785+F48+/GhM3yq4rRHodQIixL2blKuOylVfhUW17TtdEmCc2XXWhuSst9sLaZcrU5X+ZApOYaLvGcTsbzjcHvPQGJUZtwqNTfljYfoTOM3OOBzMeKc/wgknTTvixzi4M2YH5nyc8Tz34+etPoH1YKisqMTY28fask9/bTpWr1ij204zgUJGCWkz0x4oeWQj2FzEqHKLkGZSjVx2tjI8qvgC8cwRd3ZwbZxc/X5x0ouYM21O3nQPOeQQ/Pvf/8by5cvx1L+fwu9+9zv84pe/wHXXXYeHH34Yn3yyGNPenoZ7H78Hj04Zj+9cchY6du6AAw+Pf6cyUGYhMPam2/x3MQCYOl1KgHMPO3bo1eIJMBhj2KG6O9I8ZSfaEFZIO2tF0P33PRB4b8Tchda2amy5poUzAub2HOvjr+/D8D2cSFzboS29+3j88ccnmjRi/PjxrVAagiAIgkhGsmnrCYIgCIIgCIIgCIIgCIIgCIIgCIIgCIIgCIIgCGI7obq6GqlUCplMJm+8KVOmYMcdd2ylUhEtIex4vXDhwkicLvtcAsaDr1UynkKn3U9Dp91PxeZlb2PDgkfQuHYhRHYLehwyBh36HgNAouu+lyLbsAbLXv4hNi15KZL2jb+7EZMmTcJNN92EY445xjpGRJyvVGDAwcoG+6WKcaTw/4sItbJArOB2RlkbyO/MY30TZcRxXmXhC0oF8/c9uHx/OV9sQLJgmQLCWRJa+0ra7aTOX8aUw+QdFN8KLhciV7oEsT0wfPjwRKJVhnvvvTfWibs9UG4B17ik8goxOHV1LhHXODEGP8Bxz3PagrRXgTSvKLAz2x5dqrqgSTTiy41fgIGDc9UWSKHaFc48LXYnwcAhwcCZhJAcTLtMgnEwKZRDswQEE2CSQUgOzgUguW6kJMCETkc5UqptmG7jGJhu0MJO0KadMxdAydq4QNtfPC0WvC3i/sgVZtMpQ5Mcd9xij6V1cs2RznbQZ3j11Vdx1llnFXVNXHbZZUULebRmnWySS+KUHBbSts7vMriVWc8YQ4qnEgngeNxDDa9BxqvApqZNTv6+I7fncTz53JMY+8fbcONvbizqPAghcM0vrsGUyVPwxL//Be55+tlC6H47s/1wJrXgg6mTnDqLIVQn6fsiLNwQK+RQoLitKa7d3u/V//u//8Po0aMTxZ04cSKmTZuGYcOGlblUyZg8eTLuvffekqX38MMPo1u3brjttttKlibR/sjTPEfbjLCeiBlrYar+84VwzHpTJ7r1mpEoCQxx6LrfD/T/18IyUoKDQTJd70LJSa9pWAMBgZ3zTNC2LfDG51MwZ+W7vsiOFcHmjgi2kdmGEtSxcX3RHUCLbOvtOZj+NkI93G6jPo6wj44PGN0lLavNossqkolr8ndaNrdvmqufWqhpC2gYte+2qbVYv359wTgDBw5shZIQBEEAP/7xj/H8888XjHfdddfh5ZdfboUStQ3++te/Jo5755134oorrgAAfPOb38TIkSNRV1eXaNu99toL77zzDlKp3NIoZlytHLAYu5zJ0xCbd5z9rdTdgEifN38Gze2HlOLZetKkSfjrX/+K119/HRs3bmxxei4XXXQRKiq2v7Hw7Z4WjBuq1e6YffwmeW05rmhlzOSoge0dAUfAn6hTQiLF06jYRmw5zRJ/dI5pj5oeqGvcgHUN6yAFA+MAExIMHjgDspDaqmPfUABjHILpJSH1MzmHQAaceQAT1j7UUrHOrcnpp5+O+++/PxJ+++23Y8iQIbj44osTpbNy5Uq8+eabkfCLL4rfPlcbqFdadtupFm99sFyNkzB9hqQAGIcaYBcA85zfWlBYWdcAePo+YXpZb2cy8l8ecQRKJV55by1W1zWhe+dkounV1dW4//778cc//hFPPPEEnnnmGbz22mtoaGhItL3h6KOPxjXXXINjjz22qO3aIv98+T1/wdZz4c5LuMKNW+/YEbgbR+rrwo/r1fRAtn5lwbKN+uGPccqpp6Bj504qJ30NmOSiNnP3Z7wdSNURftxArBztSqyoNmdBXXi3TWB+NBvuCPEyMFTyymBfMTToGbErF7JrOYfbTAqnJvAO2nnsvsS+++Wk6YyT+fslA4co7tiZc1Q0MQ3x0V8fgVNOOwUTnpmAbDaLN/73Ok4791RIBniMIavrC09yCC4AqS69LAAPwOnnnI4DDz0wMA7J9GR+dtTQTNoHDjDoUObvD6BHL51iOpPpSeFfV+qY+sdWQn0P2XcI7r3/XifNGFtaEcesosKv71yBZxd7nplv47zv7vtyptmlSxfceuut+P73v+8ULWgXNaU+8MChOPDAA7FhywYsXvcRtmQbMOo3o3De1wtPcvPsY89izM3XQICBS4ksk+Dg8DhDrw47laydZoyhe00PrNi43E6ibu7TrD4m5hpQXTozhg+ASTstpOlxQKhjoS5vhqwU4Lq9U+95AIxl1Xi2UMfdnczI2mBFYRusOfauMH6x7z6WinQ6jXPPPRd/+ctf8sb773//ixUrVtA71ARBEESbgP3mrhNs76j/njugd9/OW7M8BEEQBEEQBEEQRDvjsF1+jQ7pXlu7GARBEARBEARBEARBEARBEARBECWle/fuWLNmTd44CxYswB577NFKJSKaS5wz+4gRIzBlypRAWM8jfo+ug0cWm3poUWDpc2eg/os3cm5x1llnYexfxiqHAhZ0XAo7S/m5hBy1THisMDccZ0InXiEH/6IIOXfAEaBCyBFI7xOzzkX+NgHnR2e7sEOI3cZxUHLTDBPZvkgHk/YuvkcQxXL55ZfjrrvuShx/5MiRuPvuu8tYovKStw7cSkIMgTJZR1fjDBndNiLGAOMUKbQQQwpVqeoCO7Nts6TuM6zZvMYK+DHGQmJ+XAn8AUoMGwwe44Aj9sf1dkqg25f+U7/NOtg4gDrvJj1oMYeAk63jROkEw1wxJWvjimzKkvQNmONIHE2gQPpxTr3xnZ6CZY8ra962O0eaiY5ljr5ZonzbMe+88w4OPvjgghMNuXznO9/B448/XlQ+W09Um8XHixE/kFL6dXIofbMtZxxpnm6WU7OUEhubvkKTaHIEeYJx3p76Ns485Uw0bC5O3AMA+vTpg8lvTcZOvXZSu2REZgJ1VKhOcvvdbt0ERO6nlva7W4P2fp8KIVBbW5tYdGzo0KGYOXNmmUtVmCeffBJnnXVWWdKeOXNmu53ghYiSry1o1qQ14XQDfW0ZqGPdulxv5IdIX+jMj2vaBdXnFia+uywFhBQQMgshJbIyq5dVWFZmkRUCHSs6Ytfa3dpsHdXccSMhBV757CUsWrfA9mlVv9v0rVW7yeCBAfA41/1zDs49eIyDM08LqqjfHvPAGYfHPTuJhce9wHeKp1RcruJyeGp7k7b+qGcCI8ZtysWcZb+dNC2kEiNyRb+h9w02noHFtZ+uSJL92fL2s61eO6XE8zwIIfLG+fvf/x4Q/SEIgignSereiooKbNmypRVKs/Wpr69Hhw4dEsXdtGkTampqAmFCCDzwwAP4wQ9+kHfbk046CRMmTADnPG88Q4vsXwXGgZIIxrZo7LlYQva5fLT0eb05fY9MJoPx48fj3nvvxezZs9HY2NiiMuSisrISdXV1JKy9jRO5t7aSLceWxX3WDI3pxdtx/OdRX1Rb3Vsd0h3a5JhaPnLVdXHHFQgKwuaqS02aGZnBvFVz0ZhptAKonHMtgumKokI9x5klDnjGTqOf95iUkOBgeiLU7jU90K2qWwv3vjDTpk3DoYceGglftGgRBgwY0Kw0hRAYOnQo3n333dj1P//5z3H99dejsrIybzrXXHMNfv/73wfCTjr5JDw34bkc5y86Lh7Hnc++i5sfnwWAA8zTNjOuz0VapajtcoAHxjy1Hp4Kh6e3VfGgRU/B9Dm0N6HbWKux+599ux+uOHnnvPudj4aGBkyfPh0zZ87EvHnz8Omnn2LFihXYuHEjhBCorq7GjjvuiAEDBuCQQw7BCSecgH79+jU7P0MmkynKBlMIxljB8x9m85Ym7HfZ37BhU5O2AarzA31v2XPDzHn1YM4fYymoc5xW61hKb+vpe9OcU0+fd31NgGHdnIewdsaticp4xPAjMPHFiXo8BzC2DbPPOkRPoqfqCSMm7I7TGJFjBvi2IPf4heqqcL0v4duKzBZ+1GC9L4Ww44hqezV2aPKs9qqR9tJF2VzDE53mJdxmhcvphAUmigm3XznSYqH4keyb0R2PdDX1+fvoo49wwL5D0dTUhN8/cROGHXwIPD2Jtho31ON+4GpyPuhxRM8Dl9yOKXLG9RgjA2OesvVLPU7o2P05zGR7ZsQwt91fSv86i9r+dXznnbhIf1rCtm2xxzFmbNy1cYZFtSP9E67iM8nw2aefYp9Bg5HNZiP57LX3XnjmmWew+267x+fNABbo4/jlzcgMPlr7EeoaN+Dbh56JZUuXxe6Ly5/v/TNO/NY39GTlHIwDfTrtjA7pZM+WxdCYbcTyjcthb3zpj+8yBi2o7u+Pf9aZHcfmekJlrkW0zbeN7yyrYWTun/PI2DHy22BDBMajkftaKSezZs3CQQcdVDDebbfdhlGjRrVCiQiCIAgiN7+9+0QkG0FOyPo1m7FuzeZSJlkyqGzNg8rWPKhszactl4/K1jyobM2DytY8qGzNg8rWPKhszaMtlw1o2+Vry2UT2Ra8dEQQBEEQBEEQBEEQBEEQBEEQBNFGqa2tLRjno48+aoWSEC0hl1PnwoULI2EVXQYWm3pMGMPOJ/0LHXYZkXOrJ554AgcdeBDmzZsXcLgNCE7bHIJ/vo+g1N5I+uOGQzpiUBJC+k5bUpplKwllP8X9QQtGhfPReVvxKb9sNqYJYrCOxnYxzlHL7JaOzxDjEBQ5MzLvciFaLjxOEO2HBx98sChR7YMOOqhdi2rnpbWFGOLydOq2kMxftI7MIarNGN/uRbUBYJfOfVGdqkZWZJFFFkJmkBVCiRnKrBI7FBkIKZDVx059K/FDKQUEhBZMFL5wIgSEUN9G+FzqOAB0G6nbQemcx8B5dZ1c7S+9XKI2roimLFG75/uEFp1XXBlzljvsU2z6G84nNo988XLckImOZdA/ODbfbY1Fixbh0EMPLUrQ4Zhjjmn/oto6Upyodlhgwb2POeOo4BXNdmZmjKFTRWekeVrXJ/D7+vpzyKEHY85Hc7Dr7rsWnf4XX3yBvQfujUmTJqmyS7Pfbh0VqpNMPx0xQguhZ5aW9ruJwnDOcc899ySOv2LFijKWJp5Zs2bhtNNOQ48ePVBTUwPGWNlEtQFg9OjRZUub2ArkqT5z1615GwG1bWgyMPPb1agIC1vEpeELV/gqab64hi/BrOJbCQ1ftFmnYQWmtbh0XeMGLFj7IZpEU+59aWc0ZDZjwqKnsXDthwCU8BnjSrAmKKrNwJmq38ykN9wKo2nBGiNoo/+4FrbhjjC2Fc0xy+7HCJfYc8i0sEn43MEu+5eCL2jiCqMAcK6NPNcnNYUlYf369QVFtQHQRAsEQbQq6XS6YJxyCQe3RR577LFE8X72s59FRLUB1Re45JJLIKXE5MmTceqpp9pnil69emHYsGF44YUXMHHixMSi2kBuUbJSkLP/GMo/7gPANckV9WG5/gL91eaXuRDNOaZXX301OnbsiIsvvhjTpk0r671x2223kaj29kZr23KcIcXAhNnqh/u4GN0+JKrtWHUgpUS1V71VRBLLjbtHeccLw6sY4DEPu9buBiG0HUcKZLJZZI3NRghr1zG/BQQgtY3HTm4lkIWEZMKOiaa4V47dbRU45xg/fnxsmwoAt9xyCwYPHozHHnssVjgVUJPV/elPfwqEdejQAbeNva3F5eu1QwfA2sb8icr8Zfhj3k4jZ94vsXEBwNrbJCCZMyTN1DqlogytVIuHX1mGrGj+w3hVVRWGDx+On/zkJ7j//vvx8ssv4/3338enn36KJUuWYMGCBZgyZQoeeOABXHrppSUR1QaAVCqFqqqqkn2KFdUGgMdfex8bNm2BP0pixIPh/OeOsdlRMJ1CIDLcGEAw3A3rOuRCeNXdE5XxjSlv4ONFH9vlgE0jdOmE7R3uNtGwIMo2rG2MwtTdEkIISKbTZTotrbPsfiSTvngv90W6A+9YCQkmgRRPxRfCEDtcqf4StRmOHSciyiuDY57GBmbXI9R/DI+l6gnopBMv2kdF0R+E09N5DBg4EOddcB4OP/kw9Bu0C+qb6pGRWV3/67bBnDttv4eUkEK3DVDvr5l2QEggYONn0r4LoM1m7mts9thbm5pp182YVa7TwYJ2/9DJ9D8xJLFxuu/q2SvMtXFyx3bOJG6/7fbYtuGggw/C5MmTsdtuuwWu2ciusGD+Jp7HPOy5w57oVr0DLrzy+zkORpDb/3A7AF3TM4HaitqyiGoDQIVXgS5VtRAio9+lyUKKLKTuT2T1tSSlAEz/Af57IAISQmYBuJNqmncioeJK/2RKCXVt6HuwaBssELgu2oIN9oADDsDXvva1gvHGjx/fCqUhCIIgiMKUVFh78YI1+PTDNaVMsmRQ2ZoHla15UNmaT1suH5WteVDZmgeVrXlQ2ZoHla15UNmaR1suG9C2y9eWy9bYGG9oJQiCIAiCIAiCIAiCIAiCIAiCaM907ty5YJyTTjppmxTT2xbIJ7xYV1eH5cuXR8IrugwoJoe4TAEAzKtA7+MfRGX3wTm3XvblMuy3737o0a0HzjrjTIz8waX45S+uxr333ItXXnkFS5YsQVZkdU7SyU76DrjaCVe64XpdwOkLrrNWUFEqGJ7sE3D6CH1E2HnHFdmWIUejcNljShU5vNoRiMS1CaI0zJo1C5dcckni+N27d8cbb7xRxhJtRbaGEIP5aRwq3TpN+kIL7rZBMQYdX8Kf3ABANYlqA1DOt7t12R2MMSWuLYQW2FZCDEpk2xdYsB/hCGrbcMdR0nGm3BbEtROLaudMoED6MREKtcnSERQO+aVr5+pgDyTgeM2C6cQKbOcpS2zZgn7C8eXdRli2bBn2339/bNmyJfE2BxxwAF588cWi8mlNUW1zWSQ514GJDfT1E578xr1/jah2KTDi2sZpO/yp7VKLt96dijO+c3rRaW/ZsgVnnnYmfnXtr9Q+yJAQQFydVEhc26EtOHZv65xzzjkYOXJkoriff/55mUvjs3LlShx88ME48MADMWHCBKxevRqbN28uKo1UKoWZM2eiZ8+eibeZPn16sUUlthFM7RIWkAks52uzC2XAfPEXaOFkVfVpeSGr8uLKDfmdkKDMtlnPtYizK+as5J/rM5swf/U8fNVYV3Df2zorN63AEx8+hmWbvlQi2czsqdlfBASxmSuKrcOt+LiN5wtpc+Y5wuS+uLYbxmyH0KQB/5hrkSf37NjzopchgwJCoQeyCBLRaxEICU/6F62/PokAEoFZs2Ylijdo0KAyl4QgCMJn1KhRBeOUU9S5rTFmzJhE8W666aaCcYYPH45nn30WK1euxKZNm7Bs2TK89dZbOOGEE5pVtmafh4SPs67oX+JtcghuJ/k0h1IIaptyF8Pq1aux55574uabby5qfKm5jBkzBpdddlnZ8yHaEC28rONsOeFEI2NbRlM2NFYWJ6odGGeLEdWWzoTYFV4aXjsWeg7TrDHB8LHV350qOqF7xx7IZjPIiCyyMqM+IutMnhq0+WSsmDZ8ew+UEKax+XgsVaK93ToMHjwYzzzzDKqr4+2AixYtwjnnnIO99toL999/f6AeXrBgAU455RQ0NfkTfDHG8NBDD2H33XdPXIZcbUvPWlMm950S/90WJaEqgu+OBK4ZR3zbScf/OAP10lkvgeXrGvH01JWJ94FQCClx18S3nRDXyOb+ltF11iDHYraTebY1cOz0jXEx4fFcevGlwYDYcZrCNtVIbtoWKaWI2CK1fLG2ESl7JYQWahbO9a0F/SGks17oI6HEet13oSq9Sp219MWg44Thc7xwkLiuNadCBoW0zXiY+Q0gkH8usezwAQyKsQc/zfpjPKS07ef7y2t+ibN/fDaElKhrqFMTL2hhZCmdeh7qus7KrLU1C9Pumom1mf8uHbSotnt0zbkW0tRljr3ZtlWhTcI2NvtDOoLUIduocJOQkd9CR4izcUq9v9F36nQ+LGjjXLViJf7+4EMIM3jfwZg0aRK6du3qFCuYrr0MpTQDrJEyA8DuXXbHBRdegMqqwgL/n370KZZ8thSQAimWQo8OyW1DzaFzZS0qUpV6gg4Jwcw1I3V/IaOF2o14dtYX2JbmGhNOH87/Bnxxbf99Hmjh9RbYYEN9S5fWtsEyxnD++ecXjDd79mzMmzevFUpEEARBEPlp30/9BEEQBEEQBEEQBEEQBEEQBEEQBEEQBEEQBEEQBFEGevXqlSjeXXfdhcsvv7zMpSGKoZBQ36KPFkXCmFeJdMc+SXOIy1QnpB2Q0h2xy2kTsXbWLVg/fzxE41exKW3YsAHPPjshdl1lZSW2bNmCnXfeGZlsBtlMFplsBowxDBw4EAcMPQDDRwzHiKNHoFPnThGH02CJVZgrSB1X/EIYPxnjBOw61BunJusUZpzL/EL4fjaSqTIx9VttL7VfHYs4BimhKu13xHTajEW+bQGccrrOneHlQgTSJYhtjLVr1+Koo46CEKJwZAAVFRWYOXMmKipKIyDapmiBgKtaHeNcmCdOoJ6KE1A29bQMbptLjMEIOEsAVakqcMYL7ND2Q4VXgX61u+KjdQtVCyAkJFNtEIeEkvqT4FJCMgnOtfSfBAQDIDkYBCQDhOTwICD18ZW23RKA5E4jJ8DArXQAA1S7x7T0nm7M/LZZt5+2nVTxYts4h8RtnOu/Hl7VRkW1A1lG7o/4bcLFChwbM/lJWOSwmP5CSLchttztvM+wfv167L333ti0aVPibQYOHIgZM2boeycZrS2q7YfndvgOlMs5zyyPMA4DQ5qnCxS2ODpXdsa6hrVoyjYFysK0ThfjDOMeHIcjjjoSP7vqZ8hms4nTllLi1j/eijemvI7/vvyias9ZuI6KqZOcOouhfP1uojB33303HnzwwYD4TS4YY6ioqICUElVVVdhtt93w9a9/HRdeeCH23XffkpTnrrvuwpVXXolMJtOidG6//XYMHToUn332GYYMGYKFCxcW3GbLli2or69HTU1Ni/Im2gcMLEf/IV8nB1rTJaZPpQVF/GrfjGVEVGrUeiMwI00PQ4+HqFEMlY/uv0g44jGS2zQ5GCRjYNIIQUv1GxxNogkfrv4AO3XqjT6ddm6Xdec7K2Zh+pdvQ0DoZxFXtFqJY5tlX1TbFxtXwtn6Aw5PfweEtMFUuCPIrX4bgRkdFwzcaP0wrsacdFwT05dzYrasKj7gXlPMV1i3+6L/+effgdkGO7RcgPZ4zluDOXPmFIyTTqeRSpGLPEEQrcfw4cPxpz/9KW+cbWnyrXysXLkydgLbMB07dtxqdbXpA7ZKPq0sbpaTUB+2tXnmmWdw9tlnt4qgdk1NDR566CGceeaZZc+LaEMkubQTjh2yHOE5hVnziWrrMTw7dih1QRggjVawtRj4BahMVSXYofZOcFC9mPqyb+d+WF2/BhmZARO6buPqGVyAwWPm2Rva3sMgmAcmsmq8WhpBSz3xEgc81v6FzI877ji89tpr+Pa3v51zgr2FCxfikksuwTXXXIMLL7wQ+++/P6688kqsXr3axqmsrMTf//53nHHGGSUpV9eOlVAHXAJMXe/+yLyAKw8LqWxt6j4U7ksk+os5g/PM3m8Kk4Z5Zlfnedx/PscZh+9oxwSIwjz1xnx8umIDgLB9h8Ef/fBHUWDGTZgzSZkz1hJfSbPQErO/qrrvjdqvfQcbPni8YFlnTp+J+e/Pw1777GXHa1w7hbFHhMdYYut9KRHpIrrmw/B7V+b9JPvb2E6CNiN7aZrLVujxQgYYcW3OGNJeOvaFAituzZy+XLCxssvZlHo7pwAAIABJREFUbBYffvAh5s6di8UfL8aq1auwpWELUukUunXrhv79+mO//ffD4H0Hw/O8QB/R2kxD9p6A7cfYppxxU/NbCIGFCxdi7hyd96pVaGhoQCqVQpcuXdC3X1/sO2RfDBkyJPlzQJ5Lh4Ghf//+2Ce1D5ZuWAqZzaAhsxnVqQ5gXEKILBhnEJCAzIJ5HBIeslKofWT6XQrmgUklei4Zg2QCQqpxS3VNMAgm4LEUhJTggWE9PfLLmHq3hukJBGPEpv3jqdqdUBKQWR0nYoYO9TP0EvTYuAmVMiqorcJl5LrSlx7+fMutqK+vD8Tv1asXJjw3AZ1rO/v2v1B7zZ3zry5qRO32Tv67dx2AK356Bcb+bmxkfZibr/0D7nj4r+jZoVervNuyQ3V3fL5hCQQkuJnURDIwbq5zAS7NAeT6f9VWmb6dZACXQp1Yado1Aca4Stfeo8yeTTM+HLDBBuoRxwbr2jBiro/ENtgytIPnnX8err322oLxHn74Ydx8882lLwBBEARBFAFZDQmCIAiCIAiCIAiCIAiCIAiCIAiCIAiCIAiCIAgixDHHHINJkyYVjHfVVVdh8ODBOOKII1qhVEQhkgj1xTn7y+yWkFdLzhziMoVV1nHKwNM16D7sN+h2wP9h9dvXY/28vydI38c4nsc5RL695m28Pe1tjLtzHDp26oirr70aPxr1w5CoYdDxRkqn9HlEIcO4DvjB9Y7TFYN1JvHj+yJDAZFM17fIiPgZNSooZ1jpOJcYBx4mHQekGHGskjiY5Dgm7V0okyDCCCEwdOjQxOKpjDE899xz6NevX5lLthUodHsXaFZaLKqNUN3qijHEpRES1XbFGDzmlVzkdVugW1U3dKvaAavrV4FzLbEgAcEkPC25YHzvlW+/ar+4dpD0GIMQAOdAVnJwIcA5h5BKOFBKgBtxbQDKmVs7ukogIFyrG8EWiWu711DSNs7Zxga1orhxofBAeUL3R3zXK39/xXXztetkvFN4UcfSEUnJtQ/ttc/Q0NCAvfbaC+vWrUu8Te/evTFnzpxtSlTbOkeHRFfNOl9QH0jzdFF9yiQwMNRWdsHqzauUc770w1UZVB1xzvfPwQEH74/Tjv0WNmzYUFQe09+egd377o5XXn8FAwcORIvEtUvc7yYK841vfAMTJ05MFPf/s3feAVoU9/9/z+xz3B1wcPQqzdhAUVFExNhLjA0siUYSFEWMxhIUe4sajIoa9ZsQ+cWuUTHEhghBiIggWMFIkaIiIkLgOI52bWd+f0zZ2X32eZ594O4ofl54Ps/uzszOzs7OzDOf/bynuroaAFBTU4N58+Zh3rx5ePjhh1FQUIDu3btj8ODBuOmmm7ZJ5G748OEYO3Zs3vGiHHfccbjssssAAEVFRVi4cCEGDBiA2bNn54w7c+ZMnHjiidudB2InIUv/GsW06lFh45D4R7TpiR+OZ0icqXEh06nZdYgCARXTtzDTfzAlki2lAGcMQh9TgtASvtTC0vqTS2ZFOaQUEIxh5cbvUFa5DnuW7oUmBU2SFcYOZn1lGf6zfCpWb14NzpmRKlNC2kaAhBkxcS17bUW1tcC2K5QNruMycO4FItssENlWgtq6PBkHYx44N/tMH2bOpXJhhmfcCGjDCH3ru6r7u0AGiiE0pIsbSycpIDsYDXZRv5icRYsW5QzTtGnTBsgJQRBEQNLfv7169cLw4cNx1VVX1XOOdhx33313ItHqQw45pAFyk5kGE9dOm41qeIxI245ACIEhQ4bg+eefb5DznXzyyXjttddQVPRjECUmLEnqd8K5w+hwP2ey2US1dSJp4qoIXiGQUlrbjkmnyCvabX8fhMs3600JB7ZCrupQiqfQpVkXLCn7Epx7YJJBCsDjehElqRZWUhqWDEwo2wzjHiB9AAycMzAIdS8k220Wpj3ssMMwb948jBgxAs8880zGcGvWrMH999+ftr9v37544oknsP/++4f2u3MrWedPXHTApo0bQUmeG/VYI5itRc5Z9EdyeLJGvRdi9gkbzp1j1pYzBLUkSOOrHyrxr5mrcc6R7ZLk+kdPrS/w4CszYWbZgvuiv9ubz/R9jIhsm8/IZrCbOXERCRTQ5sg7sHHpmxA1W9KORfntpZdj+qx3Q3UzEImO1FnzTlHIRmHm8cLZETKwxcS1S64937XRq+BO2y+11d7pM6QW1AYYpBAoTBXasCFcG7AM2k7XDrNy5Uq88fobmDRpEma8NwMbN27MXmAA2rZti/POPw9XXX0VunbpasvFXE/c97jx85rVazDhzQmY9PYkTJ8+HRvKc9ulWrRsgV/88he46uqr0OMnPXKGz9YnMjDs02pfrNiwHJIBFZUVKGxapBZd4AxC+EoLmQNMMP0+ALTYttB9hFCLajMPjEklqq2F/SWMbZ/rdozbW+SK9Qu9WoY6LoP3Cxxh5PR5aW1fk1nszshs4xRue+iMJcKn0OMSZ5xhbJwrVnyL//f4/wuF9zwPz7/wPDp37hxcm22/g/M7lva0c4WacMfGf+ctd+K5x5/D2v8FCznEMWPaDDTiRSgpLMkarq4o9ArRtLAEG6o2QArfLn6p/lPtlYQSTBd2VRQ9ZmBQ89hSLczOIQC9eLsxIETFtZUtNThm+jkAkXcfEa4j9fReyPbSpUsXHHPMMXj33XezhnvhhRcwatSovN4dIAiCIIi6hnohgiAIgiAIgiAIgiAIgiAIgiAIgiAIgiAIgiAIgohw9tlnJxKYqq2txTnnnIOVK1c2QK6I7cI4ccUIHha23DdBArHKjqG04xz0eaMStP3p/eh8xmvghc0TZjY5mzZuwi033oKzzzwHq1evhnKfEBBSQoSct2Tg7GWcuCJ/gQNi8GeOCemmqc5h4khp0kZwPJQeQseEFDZPCDmWadcc6cYL/hlcxyDmbmcQSIg6F+UrbtAQwgsE0ZCcfvrp+OabbxKH/+Mf/4iTTjqp/jK0o9hOh7J4IQaWMYx7OFaIIUZUO90hNyyqbR1yJVCcKt6+C9qN6da8Ozjn8IWPWuHDl7UQUsCXvv4TEFDbQmqBQ93P+VL3q0LtE1JCCNWPCX3fhNOnSWfb3C/p9mtuXxcV3IArxhGEdz/TnFWj8SPbzoHAIVvIuC4/rEOQaT8i39NOk6wvDh0zTrgsEDd0nfnN42EXCWEs7c9mUyKt37bp6+/ZyjJnnnM4o+6KY4ba2lrsv//+WLVqVeI4LVu2xMKFC/MSMNrpRLVt0xpuj7OKauvEUyxVbyIsHvPQrFGzYMysP30pIKSvHbol9tlvX8xd+il6H9w773OUlZXh0AMPxYv/eDHcRmVqk4IHM1ROQSD36/aNu4nsRMVutoWamhosXrwYt99+O0pKSjBy5EjU1tYmiiuEwE9/+tM6EdVu3rw53n777dA+zjk++OCDRPFnzpyZ+FyrVq3CpEmT8OCDD+Lee+9FeXl5XnkldjyZhVWydg4qriOmbLeNaIWTfqwQoYQWcA6EmG1KMhAJikoLASY818e5FdVWos3cCjlzrkWjGcPm6s2Yt+YzfFW+DLUi2XO5I6gRNZj9/Sy8suhl/G/LGnCurp4bEWwtkG0EsY1wdvBdiWF7XG+7n8yDxz1wkx73AjFtbgS5PUeEGzAi3UbA24huw7k/wXdTJ/S2vb/hawwEoII6YKpIqCa4c43SqW8JF1vZXYX06oJly5blDNOyZcsGyAlBEET+LFiwAFdffTWmT5++o7NSbyRd8GfUqFH1nJPcNOQiaCzLv/o+x46isrIS++67b4OIapeUlGDChAmYNGkSiWoT6SScgnKflmiUuLnDaMRAzDVDPH3QzrnpSWv3HwdHI69Rsgz/CIidN9bzs+2atEdRQWP4wtf2GwHf9yGlb206xn7jm3cahK/nVQV8ISB8856Dv8sujBkH5xytW7eG53l5xWvRogXuvfdeHHDAAXWan+LCAqS9ZxKaZzb7hd4vAeddk/BDZybo7eQ0Yp/eyFTOQ68uR1WNAJGb56bMxdc/rEdo3iRNFNidPAvPfMWGSdvnNpzOPvc5lAxtBtyeKM/zPpun7a9hO0bmWcPAvh6Itqv5ImNPFNoAYubwlLgtIIQMPqFtiwyQYEppmTGj7x9cE2fWhil1tbWCvVpUuYA3im/z3AUYHNulEALjxo3DicediO5du+OqK6/CxLcmJhLVBpS4/qOPPIpe+/XCqD+Ogi98+4iGFizWc5aQxkamjr35xps47ZTT0G2Pbrj8ssvxxutvJBLVBoD1Zevx+JjHceD+B+KOW+9AbU1tXmPl6LFWxa3QorAUUkjUilpsqtoU2O0hASEhRfA+mnBs/VIIa28zfYbUgurBu3T6VsS0YypN9X6Ak0GEn5HM9jUzHpAi3uYffSfOpCogbGohUW2nycxl47zj5jtRWVkZKtsR147A0cccHeQT4TRcG2v49QDn/BneeSlMFeLZF57J2d+KWoFGWxp2LNSquLWpARCyFgJqvCBs/dDvikC/B2LGGTKoU1K/N6lrHex7jlqMW4m5BzdIPdoi7V4b0mywCd4LcWlIG+zgXw/OGea7777LKb5NEARBEPUNCWsTBEEQBEEQBEEQBEEQBEEQBEEQBEEQBEEQBEEQRITu3btj2LBhicKuXr0anTt3xvr16+s5V0QmQiKJcTg+G5ynvzopRU2uM8SdVKfNbB7i46n9jTv2xx5nvIGitgflONe28c6/38ERhw7A1CnTwqKcRvTaFdc2gtt5/HOvxRW3dMs+LOAdJ7IddqcMC2ybEpPW4cxcCHPyajCimxINJ669K4plEkSUO++8ExMnTkwcfuDAgbjpppvqMUc7iCS+81keebcNYRn2ZxQYjhPV1v7I1nkOTrsngzBRp05zhsJU4W4lCFDXpHgKXZt3146SgTOt/S59K7ZgxBmMkHYgrm2cmgXcvtE4SAq4/SXC4toICwOoPosld6J04wFpTpRumEzbQdrb2ZclfC6S7Lf5iRO9hlMugfZhKFz0DzDhmL0XzDmPTQuRssyS19i8O89pxmvaRRBCoG/fvomECw1NmzbFggUL0KxZs8RxdjpRbR0wb1FtABwMKZ57AabtoTjVGAVeIwhILahtFsKRoXarsKgIk2dMwsW/vTjvc9TW1uKSCy/BZcMus2N6Mybf3jZpRzp27+4MHTq0TtOrrKzE6NGjUVBQgBNPPBGvvfZaWBzCoby8HN27d8f777+/3ef1PA+TJ09Go0bxwgmtW7fOmca8efOyHq+oqMDw4cNRWlqKjh074pRTTsF1112Hm2++GS1btkSPHj1w2223ZbxeYgeQx1DWtCpR0ZXQdra+OmdejAA23I7FbhiRZVhhZ312LebMWSD7whjTejtqD9fiz1Zs2hGh5jr+yo0r8eGq2fi24lu9oMLOgZA+vvjf53hxwfOYt+YzNR/DeVhQG46gNmPwnO9WINt8hxIUN5/MimWrsuScB2VmxLS5Kl91zIhxOxLnjIHbz0AUmzsC68y5b0FXFohwh35WycgnIvUnV2UKVUn6vZYPSRYD69ChQ/1nhCAIwuGUU06JtS9l4je/+U095mbHUVlZieXLl+cM17p1axxxxBENkKMfDzvbeKKyshL77bcflixZUq/nYYxh4MCBWLt2LU499dR6PRexi5JjXB43NxXdI6ODfnce2Z1HdOazY+MbG3xE/NWYeSAlilKFua5olyPJ/F/c/GzoeFRMUtOteTe74KAvauFDwBfapgOBWlkLoQW2fSkghR+aU1X/ck7r71JMmzYNPXv2xIMPPgjf9wGo+bazzjor57z9+vXrccIJJ+D000/Ht99+m+h8WctNH0xx/c6Mtpm5SAj7TX24YaTz4bw3YkVroz/MHYNRSJBbYlVZFR6fuCLRNf2YKd9ciQfGzUD6nQ3mTqzgtrM4WTASYZGwcNKKCGc7wsjB/XRGNIyhZO9BaNRir5z5FkJg2pSpwY5cbb+2CwbZYapdEDG2Ikgb3toSjda2TkuJbUtIIe17TjaOEFqE24TRNmaYNkgilUqBexyhxYKt/dgpRUdAuaqyChecdwHefffd7bI9VlVV4Y477sDZZ52NyqpKW35mnsyeXy8cJ4US177g/AswZcqU7ZpDr62txf1/uh9nnnYmNm/eHDqW76I0PVr+xNrHKqor4Pu6LxA+fGbsaEHZG0FtfbJwedttoZsjGYhtWyuzufe+te3bIyFbWtjmnGZfc5uqqCA1C9vj7HsGEDZw6J0Rk4YZmzCVRpBmUFdnzJiBV8a9EirDXr174c677nTyFzciMnmKnD8cLLAVOjZDxoDjjj0eg84ahGz8/Oc/R9c9umYNU9ekeArNC0vVYh1CLdThCwEfAtK8HyKlGmOYcQQEaqUPKYL3Q6R+jySbuHb4vRAE70w2lA22Hsyy55xzTqLFjZ599tm6PzlBEARB5AEJaxMEQRAEQRAEQRAEQRAEQRAEQRAEQRAEQRAEQRBEDPfccw86deqUOPyAAQPw1Vdf1WOOiDjyFerzPC89jayOQHFOCNqzIaeodvh7Yat90eWsSeh67jR0PPkptDvmz2h9+B0oPWAYmnT7GYrbHwqvOLeIWCbWrFmDQacNwk0jb0Ll1q2QkFrc2nV/EfZPSHVcIPznS+V46oR0BEj9SGjpnMcRuAx91yLbIYHtSL6ijiQhEdNM4tpBWg0hrk0QuzpvvfUW7rrrrsTh99prL4wfP74ec7SDqDdR7QTJZhDVjvqQh9q7iOi2bRvN4gOMoZEXL0xJBLRr3A6NU00gEAgwGKdI4zRpt6VvnSKNuLbpB2VIkEECpi+UUjvqBn1a0NPFOOuam+5UojgnyjjhX5NGrkqX1u9lGzNFxKszJJj4XGZfpr42JHSty8Lt693rjRXQzpSm/XPy5Txg9rzYzvFC4E+cMS+7Ascffzzmzp2bOHxRURHmzp2Ldu3aJY6TqN5lTSDbofDBxKLaiH+2mNPWmmMhZ3VIpHhBjgzXDS0KW+i2PnDeFnb8Hohs+1Lg7gfuwpMvPolUQf6C38898xwO6X0IKio22tYqrh+Kdex2x93bIlJvYPX8txux11571Zsw3TvvvINBgwahoKAAHTp0wMiRIzFy5EgMHToUxcXFaNGiRWKxnWwUFRVh5syZ6NevX8YwSeZhli5dmvHY1KlT0b59e4wdOxYbNmxIOy6lxNdff4177rkH++23HyorK5Nlnqh/sjyzmUUEs3YUKq4jqmy3ZVjnJ6Noi5OGEWQOywZpYSFmNHd0CM6sWDS0mLYVeeZKbNqKQCMQ2vYYh8c5fOHjq/KlmLXyfXy94SvU5FwQrv6o9qswb81n+MeC5zFr5UxU1lY6Ytom92FBbXU9nt1m+vo41/u0KLbHPC187cFjRqTbs6LaHleC2sExXXYIypchso8Z5aNArNzeKebcOXNPrViXPQKjnGQE0fV/SK8Bbn0K169c7GzCmDsTtbW1iRZ+6d69ewPkhiAIIoBznlfb8+2332L48OH1mKMdwxNPPJFo3uOiiy5qgNwQO4rq6mrst99+iRbDyEZJSQnOOOMMLF26FG+//TZOP/107LvvvujcuTP2339/3HLLLSgrK8Orr76acXEmgshGJntOpjBuwDShZ8eeEzt/GBXhduzcZpsz3mDzizueOvjNw4DWxW1QXNBECV1CQIgaOy8q/MCmEyyqGoheKhuP1IKZOSb1dxGeeeYZnHTSSVi1apXd17x5c0yZMgXjx4/HypUr8fjjj6NPnz5Z05kwYQIOPPBAvPnmm3WSL2Yn111jpwCsrHl07ODOP7vHtfHLmZNXQZx0zV/o97z6HDNxBVb8j+b6sjHqhXdRtmkrAGcORG8FMnTR/dEw5lOGttOFtuO/S3e/BNoddW+ivM//YoHTJruphu1BAsLO5QDGrMFsFkwY13Yber9JSiWcqz9tQhyh9t8krrqAsG3FXqO2UaZ4QWgMLZ13zqJ2ZGbTrVtb41sT3sLFQy8Op+vMaQHBHGgdnxrTpk7Dr3/1ayXanWkeNgddS7uDcQ4hJGprfazfuk7dRybtYgu+9CGEsOLIYEzb+p132PS2sLbE4L02qd+hg+7Dfd+3wtsG117tvglg7n+AhK6K6WMKpNsgTYm4otomXCiAyQMce6HQ7yboS6qqqsLVl18NKSU45+h5xL4Yctev8ca011GQKgjSDQyrztfoVaTXRVvfHVFvd+Hih/78EJo2bRp7HwHgxhtvzHisPmld3Eq9Ewklxu7rxTlq9fsiQup6ZN4PkYCEgI9gYXZTHkKHlwxWIF3qGy6MYDrTY0PosjLlxaTehj2uml8d3sZz7n3osU34LkMGMi1inu2vpKQEZ555Zs4yHj9+PLZs2ZIzHEEQBEHUF/m/NUUQBEEQBEEQBEEQBEEQBEEQBEEQBEEQBEEQBEEQPwJatmyJ8ePH46ijjkJ1dXXO8AsXLkS/fv3w1ltv4bDDDmuAHBL5imoD8cLakH6mM8SdNJR2bgEBmfa9sFVPFLbq6ewLhxFVm1Bd8RVE9QaAeWAsBcY8gDHUbFyOqnWLUPbZ/2U845jHxmDMY2Mw9NKLcOZZZ6L/kf3BPR7KTijXodNHnbngqE05TjHG6Y0Z566Ik5z2ARHGF8Q4i0iAMRXfxJRaTNPEDhUpU46SUicQPZ/Ujl4SOk0p1bb+jGLCZdrORaZ0CWJnZ9myZRg0aFBisdeSkhJ8/PHH4JznDry7kdBR1G0J4tzBQwejPsMy8H+L3pI0xzfXIdduBy6MxV5xsgwT6FHaA3PXfAbJJDi49veWYEw5thpnRoADzIenfGYhmDqkluHwwJXLLTwpIMDBmRIIYOC6n7KDBO24bfo8qb5JZsMx1ZEF/ZjTL+lDAUZPwPRFke4ork8LiwJvB9F6HD1HXmkF/X7Ugdg61deBMHX6MEaPEfS5zHhBhUkvt5zjhcDfOsP5d+4xw9lnn4133303cfiCggJ88MEH2HPPPRPHySmqnTOBbIfCB1lof4zDeUy+YkW19XmjwtKQ0gp6NgQpnkKTRk2xoao8EBlw2hQASkRUSgjJcNKpJ2HWvJk49ZjT8L81/8vrXIsWLUKPrj0wacokHNr3EC3awIJxt4y0Sabdiht3u01g0nF3lvaFSGfq1Kno3Lkz1q1bVy/pCyHwww8/YPTo0XWaLmMMZ5xxBp599lk0a9Ysa9i9994b8+bNyxrm+++/T9u3evVqHHHEEXkteLZ48WLsueeemD9/PkpLSxPHI3Y8pukw4yfTkATbCPppp42x/X+o4Y+BMTU0tOIgOi0zsjMLrcGIOzFz2LabSkDaByQDOAdE0BZyxiD1fiGkvhb9KYXtb2pFLb4u/wpfl3+FNo3bomPTTmhV3Gp7iy8njDGs2rwKi8u+xFflS1EragHACl4z2x8xO9YyItumT+Ba5JqDAVaIG7Y/NeLaDAwe86xotsc9eFAi3Bw8ENfmKTBweCwQIufM5EWlxa1guaN5xJx+k7nSPUGdCfLvlAEcISFdj6QT3pQTZGQsKW0CgTBOdExIfV9WBg0alCjc3nvvXc85IQiCSOeKK67AiBEjEocfO3YsxowZs1vNsT733HM5w3DOMWrUqAbIDbEjqK2tRc+ePbdZVLtNmzb42c9+huuuuw69e/e2+/fcc0/87Gc/q6NcEj8aEs4fZrPnxMaV4d+VDOqnXfb5Q1hBSynMLLT5VBR6RQnOnpva2losWbIES5YswapVq7Bp0yYAQNOmTdGpUyf07NkT3bt3r5f5aSEEli1bhiVLlmDlypWoqKiAEAKFhYVo1aoVunXrhv3374WSbPM/GexmseEAdGnWFfPXfg4p1DsDUttWJJPgwgM4IIVvf0ubZZjUb3EByRi4FtHdlXnjjTdw0UUXhebdi4qK8Pbbb6N///4AVB249NJLcemll+KTTz7BI488gn/84x/w/fT3YTZs2ICBAwfiySefxJAhQ9KOZ/rpGpp70QFr0tKX9v/WQiYlGAsLxqoQwrGT2Ulo+4KJRMRWZqOaCQkGJeLNUFktcNPTi/H8yN4xEYjZC1fg+XfmIVCI1n8hu4f75k54BgVGdNmEYdwJwTLGV1vM+ebYOBmDX70xUf7btmsbWgTNYOZrpJSQ3Ag3h989CokYWzNuuE2Q2gZjE3UXVADs3B6YkhEPxXba/iBf+klhDAXuogosyK/dpe2+cULLcRxyyCE4+pij0bt3b3To2AGpVApl68owd+5c/Otf/8LCBQtj4417eRxOOeUUDP71YOc6ESrTXDbaAw88EMccewwOPOhAdOzYEY0aNUJZWRnmzZuHN157I+Pc/sS3JmLs42Nx2W8vy5p+bN8lgUa8ETo26YhvNy4HwLClditE+Vq0LW0NxgEhmDLxg4FzT7UuUuh6wFT/wZRwNoMEZ7BC22CeM8vMlCh3ZC44mIOW4FznMe7RgZ4DFoFtDSywG7u2SXO95hUFYdvISF1145h6GbVxIqg/f7zrj6gqqMJZIwfikBP7oKRFE3Rp3h17lHZR55EiVNauic+cVECE5kHdd/IAt65GbKwA2rVvhxHXjsBdf7gr7Vb269cPRx55ZPo9bgBSvADNG5WgbOv6YNFFKdVCjQxggqsFM6HGGynJdClwAL59v8TaiiUgpdBtqCkPAcbUqIPre6jKDQDT70i4NliEbbBuPXHfgbRjpQw22FhiOvLteQdj8K8H4+WXX84aZtOmTRg6dCheeumlbT4PQRAEQWwPJKxNEARBEARBEARBEARBEARBEARBEARBEARBEARBEBno168f/vKXv2DYsGGJwq9duxYnn3wypk+fHnIGJuqebRHVBoBUKv3VSX9rnPhcTPrSej3kyIOMfGZCRsKo77xRExS1PsBuG6dbSKCwTW807XEaWvW9FhsWPIf/fXAPpB8IvzPG0LRpU7Ro0QIfzJiND2d9hNLSUhxx1BE4+rijcUi/PmkiDjndJqTrPmNOpD8FHCci4+cZmgKrAAAgAElEQVQoQw510vzP8aYJO0BqkUvtwBQ4bbmuSzZWxBGaZXQsIXFtglBUVlbisMMOQ01NTaLwnufh/fffzyl6uFuSo0GMFWjNFibqnMuCvsM658Z1N2ZnRFTbFdSWEvA4R4qTS0BSmheWorSwFOVV61UBcuVr7zEox1fpATDO/xxgApBKcEFAifJJ+JDwICHhCwnOBCRTDugSUiXLBCC5dfpnjti26nOgHCa18zXTnWLm/kj3f6b/iQ4dsnRJ7mIYGcnVpWV5LjIJUdjrjEZ3nNLTRbUjY6tcz0cMcdfqCmwbJ9/QOEHG9+12bBO6dxlEETNkaWcdMwwfPhz/+te/Eof3PA/vvPMODjrooMRxtlscPY96x0L7WcZwbr4yimojaGudSJCQKOCN8rqE7aW0sBQbKssh4EN7yds6yMEhpa/bJeX83bFzR3zy5ce4YNBgzHh3Rl7n2rJ5C4458hiMum8UrrrmypyO3SFx7Twcu/MddxPpFBUV4bPPPkPfvn2xevXqHZ2dRBx66KEYN24cunfvnih8SUlJzjCbN2+232fNmoWbb74Z77333ja1Pd9//z169OiB+fPno0OHDnnHJ+qYLP1qVLjJNDfBIiYZ0kPQ96cN1Z0+wO3zIYN4QLhPD8IHMxYy47YRQmFW+EcJ73C16JgEOCTAJCS0AAf3zIoutjCEFFi9eRW+37QSBbwAbYrbok2TNmhd3KbOfg/UiBr8sGkVVmz8Ft9WLMfm6k22DDwrsMTshyl7I4hkxUgAGIFts1+JajMrnm1EsTk89WlEtbXgNgsJb2txbaYEyRk8nQYLRLq1QImW/QZgRLd1blhIDtv2Wcy5JlcsPDSQjVyrTcUKzzifkbF5dBxoc0FdYUZmz56NCRMmJAp7wAEH1HNuCIIg0vn973+PHj16YODAgYnjXHjhhXj22WfrMVcNy5dffpkzTMeOHWNtccTuwc9+9jMsW7Ys73gHHHAAJk+eTL+7iLpjG6Yfk9pzAMTbczImHFkg1Yp1qt+QUkpwxlDgFWRJJDsLFy7Em2++icmTJ2P27NnYsmVL1vCdOnXC2WefjSuuuGK7FqWRUmL+/PmYOHEipk2bhlmzZmHjxuwiuJxz9D2sLwZfMBi/GfIbNG3aNNG5zJRAdK62bZO2WFJWiCq/EvpXtBK3NPgA4yklbgkJxjxlq9ELojIpIcAghAiLoO5CrFq1CkOGDEmb+3rooYesqHaUQw45BM8++yxuueUWjBgxAhMnTkwLI6XExRdfjC5duuDYY49Nm3tJSmV1rbGSQZW2h+BdGG2MY9YYZ87u5MN5dySyIK2ZG0f0Z7f5iW2ncdSOmQvK8cJ/vscFx3bM+zp2Z7ZU1eCav7xlp5yi8xywgtVqLsaEUoKxrhA3oA1tsecJ0o00qPocFjsxB5T/94lE13DEkUfYlNPNo9JqsgcTe0osVzgL/gKBqDAY1AJ57nykDGycYXNs2LYkgJi2X4k2w+6TgJQo8CK2pZh5xzSR7aidCkCXrl1w6fBLMXjwYHTs1FFfQrgUBg4aiDvuvAPjXh6HKy6/Ahs2bECU2269Db8875coKCgIz4E5+Yq2NR07dVTnvmAwunTtkpYmAJxxxhm49bZb8daEtzDskmFYtzZ9cdA/3PkH/Po3v0aTJk2Ca03vnNMwZdWleTd8W7EcgIDkDG889wYG/XIgWrVtpeqwvp9SCrUghmCQnENwAFLYsgVUmQum5m095liFpYSv+23XNsbd6qvfM2DSLLYotTi2sqsxEcwM28bLxGPhuWaTrHobwbGnsYh9LSqqzdRiF4wBwimzhUsXouiIQlx9zuVqvpOr57dfh8PT6pQ0zwZz5tclrG0watNTQuVhcfD0VxfUvyuvuRJjxoxJWwz4d7/7HXYkrYpbY+2WtWoW2VkgE/o9Si4A6MUifVYLT6YACAjGAQj18PNAXFsIAe4Btn+TQFRcW+p5Zyuubd5PqENx7eh7DRZzc+pgPvqkk05C27ZtsWbNmqzhXn/9dVRUVPw43zcjCIIgdji76E9+giAIgiAIgiAIgiAIgiAIgiAIgiAIgiAIgiAIgmgYLrnkEgwfPjxx+PLycpx00klYsmRJPebqx822imoDsA46oeCp4ugZ4k4KV1wnf1HtuO2YsDLYZxwPYcWfJJSXhgqzz4CL8Nv75+CBPz+OCRMm4Msvv8TmzZtRUVGB5cuXY8GCBfjvf/+LGTNm4L4/3oefH/9ztC5ug4KaRmjMm6BpoxIUpYqQ4oFjo5Qi9KfOp/6k/ZMQUkBIvWXDSkghrPOYgICQQRzjPGaOS6kcy0zcoFSCsMZxzTgfB8Lc6Q4/IdmqiIBtWjFH4+fpILrdYpEE0YD0798fZWVlicM/++yztDhEDGFR/9xh3IAh8QX1RbdR4cSsmKt0wzjtngzOICFR6BVt1zX9GOnWvAd8IeBDwBc+hPRVnyaE7rdU36v6KAFf+qq/k0HfJ6WwfbTbZ4lQH6WdW+3+cP8X9PdhJ/KooG8wLAjXIVegI1P/FhUQjiWXE2WWqPFC8+paXT9sJ0POM6FOHoyGGNK6Vqc83H/mPGnix1n2m3OaZ844CstQnnL37bFlGXmO08+7c40Zbr75ZowdOzZxeMYYxo8fj6OOOqpuMhDVU4gjj3rHQvtZxnBA+jORj6i2x1INLpLOGUezwua6jVJtlS9Ue+XDh4CAL1XbJaVQDtoew4tvvoiRt47MO79CCNw48kacPfAc+MJHaCwebZcYbMG55Qkga7sUt613Enmwxx574Pvvv8e55567o7MSy4ABA3DxxRfjhhtuwMyZM/HRRx8lFtUGgHbt2uUMU1VVhVNPPRUtW7bEgAEDMH369O1qb9evX4+ePXuiuro6d2Bih5JZnF9mDmOapwxCyNHm0i72ZVRBnDAmbRbZ4mBW7NmKSzO1TwlKB6LagBIo4iGBaS0qbQSl7TFP7ef6O+eoETX4btMKfPLDx5j81URMX/EffLb6UywrX4rVm3/AxuqNqBWZF1WqFTWoqK7Aqk3fY9G6Bfhg5Uy8ufQ1vLjgeUxd/m8sLluErbVbwbkHzj0rjM0dMWsPHjzmgZs/Hohim23OuErDxOXBdXmOcLYJ5+nrtccZB4e6ZpUHda5AqNuIOnFdpkb8SZU3HJntQBqbhe5daEuPT8GckCyIGdvCyAzfY7ZpYYlkjBgxIlE4zjlOPvnkes4NQRBEPGeeeWZeAqVJFwzYVcgl5AoA3333HRYsWNAAuSEamvvvvx9Tp07NK067du3w5Zdf4vPPPydRbaLBiLfnRCVYt92eE7Ll6LiZbDnmh2WjqLBqAtauXYv7778fvXr1Qs+ePXHDDTdg2rRpidrilStX4tFHH8V+++2H3/72tznFsKNUVFTgwQcfRK9evXDAAQfghhtuwOTJkxOlI4TAnNlzcOWVV2LPHnviySeeTF9UExnmzjP8dOpU0lnNhRpbjX4PQQhf7/etDccXau5U+Hq/DutLPz7xXYCbbroJ5eXloX0HHXRQoveY9tlnH0yYMAFPP/00iouj78Wo+zV06FBUVlZmTCPrL1oGbNpSba03rn0s/d0O83yJ0HHI4Fgw6wInTrSusMhu5nxKjHr5Kyxblfs5+TFxy5NT8M2acphZj3CZuX96n16szM6rhY7zYJs50nXuwmzMzMGF07X31YjEMobqsmTv1jVrVhLY+kwyTt0JbLbQ1UsGgrQSkEK33SZLRmXchIV+Pwv6HSYW2IAD6VoBZuo3Cz6NbTmYTDQWU4kCLxXsj7Fjpi38K6W1owJAy5Yt8NhfHsPCRQsw8vqR6NCxQ3p/5MAYwy/P+yXenvQ2GjVK73u+++47TJwQEdp3syCDPJWUlOCB0Q9g8ZLFuOWWW9C1W9dgcT27qJ2bDMNpp52GqdOmxr6bV7auDP8a/y+7IF8m21Cmc3Ru1kmJEet68N3SFbj3mj/BFz6CO6jt/lIqcW1181XfrMtW6HsOGdxvVebCCq+HRaN16kxCcug8ODYxtxxFBjsYU+LZtg7CmNokBNOi2rb6BmMR+wcJ8CANI6rtPg9barbik60foXWHUv2sqHLu3nxPtCpuhWgdNEUrQg8VYm185tkSiJSPqdosXB+bNG2Ca35/dagIWrZsucPtWo0LmqAwVQTfV+MHNYYQqPFrgzGDMGMMqd4Vceywofpl6pww740E7ZDU9Ui4fSLM+wrClnOcDdYucIxts8FmtMNu51/KS+H888/PWcaVlZW4+eabc4YjCIIgiPqAlnokCIIgCIIgCIIgCIIgCIIgCIIgCIIgCIIgCIIgiBw88sgj+Pzzz/HBBx8kCr969WqceOKJ+PTTT9GyZct6zt2Pi+0R1QaApk2apu0T1ZvcM8SdFPUqqq0ddMy2cbiNxi9IAf33LcYJBzbGkT2L0bl1CkBnAAdlyE86nuehtHmps0c5T0opUSWqUFVbhSq/0nEWimSDBV4aVlZIe9sYcWtmPD2EPiaVg5F1rrN+QiotqdNkoVSlDaH2SXt+FniSaP+c4PxMO+swMOskZ53l0rS1JFxho+h2Lmy6BLETc+GFF2Lu3LmJw1999dX41a9+VY852onJ0r3EizBkjRKEiTi5MUA5cYa6gYhjuXGkM06IInByNKE85iHF68AdwPdR89XXqP1yEWq/XQFRVgZZUwOWSoG3aIFU1y4o6N0bqS5d0lUH6whZU4Oazz9HzcKF8FevgayqUudv3Rqpn/wEhX0OBmua3n9vC80Lm6N5UTNsqNzg3EzjNQqlyyfUPfLAIcGsg6jpUwSTgBDgnGtHVgGhBfykFIDkEEyAMw9SSvCQX7Du80zfiUjfacrE6ZMih5z6kbl/i1bO2D4u1+1M+EyEz5Ehuh1DBM9ENkfQcPrp58ohgaLFD6X9HgotzfAkMk5wyzTtunKMF2Q4/1F2ljHDgw8+iHvvvTdxeMYYnnjiCZx55pl1k4EkRZBHvWOh/SxjOCC+3iUV1ZbaWXhHUFpUinVb10FC2HEx0+NsJcoKQLdVTEqAczApcPX1V+HwI/vhgoGDswqixPH2W29jnx77YuaH76Nd23aAZEokAEhvl/SX6PjbPg+OuEPi54hIBOcc48aNwyuvvILrr78ey5cv3+FC/ueddx5efPHF7U6noKAgUbiJEyfmDpQH5eXlOPXUUzFlypQ6TZfYBrL0qVFM0xH0/ba1TBtbOx1HWvzg1CzcFxgRbgkriMMk0/F0Y8ikEimRdi8Y44AU4EwCjMOXQgvGcHClrgIwrseKXKerWvQ0cR/zXY9T7e8KBggmsal6IyqqNkBUBIIeQgol362FraVUi8rUiBr40rdCP/YXhhaK4/BsH5l+W4IThwWq1TeuxZKs6A2UALY65mnx8UCkm2kBbRPOCIqHBbZNeE+LepuwznfG4OlzcjjCO07+uM1zIOYUSGsHQuhplcL8HrPhTbXQc1sRkXa3Mu0MY79djfLycsyZMydR2MMOOwxFRbTQFEEQO4577rkHv/jFLxKFXb9+PT766CP07du3nnPVMKRSqUQL0hxxxBH4/vvv0bhx4wbIFdEQPPPMM7jhhhvyijNo0CD885//BOc8d2CCyIeEvxnD89VZJx7V2D/OnoN4e04QTu9xAru2HPNtW4S1f/e73+Hll1/OO56LEAJ/+9vf8N5772HSpEnYY489EsW77LLL6mSeZ+3atRg2bBimTZuGJ59+MnbeJyRmnuGnVIemHbF4/ZcQ0geDBxhxUjC17QtwDviQ6pe3ea9AcHCu0s62CNXOzHfffYfnn38+bf91112XuH1ljGHIkCHYa6+9cMIJJ2Dr1q2h48uXL8eLL76Iiy66KFl6kfmTdRt1emlzvNLZ6b4jEwlj527c8HFn5JE0RUxYji1VPq7463y8dtshKGpEfdAr732Bl979HMGkk/PHmJ3rsWLagD1uxbHtXAsP4tlFz9TickE8J5zF2EWdORbznHqFia7jwsEX4fW3Xnf2mHeNEAgPI/wWkQSUirK+DGtD1X/G9mFEhoXb4CNcY6W7TzpzanafsPuM/URCwuNe6HmxdhZ3n7ZXRooL551/Hh4Y/QDatmujM6Ftm0LaeOY6ojaXvof1xYhrR+BP9/4prSwnvDUBAwcNDLe7ESPvWWedhXv/dC86depk8x3Xl8bNgfXq1Qu33X4bbrzhxrRjEydMxJAhQxLZg+ycm6YoVYxWha2xdssaQHBUV9Vg7gfz8NTopzHs+ksgISAE022jFsxmDMLUB/3uGqwIsqeFjxk8JiGEnlvU9jbX9gXG0uZMJaSdKwaTYL4uyLR2kNl38Oy16U/9lkEozVD61pZt6mdgixMiCCuYwNRv3sGWms36sWbafsdxcPs+diFwO58J2OuCjIyBIvPpQorQ/RdS6PcinKs0ZWsfIYlhw4fhgftHo3y9WhjivPPOQ2Fhsue9PmlZ3AorajYCQoDZOXoGXwCSKdurECy0bgCgp+eZmqRnkkHqAEyqusO5mcQ3A0uVvoAE17tUfXJsCwjueV3ZYDPuqwMb4uDBg/HII4/kDPfXv/4VgwcPxuGHH77d5yQIgiCIfCBhbYIgCIIgCIIgCIIgCIIgCIIgCIIgCIIgCIIgCILIQWFhIf75z3+if//++PbbbxPFWb58Oa6//nr8/e9/r+fc/XjYXlFtSKBpjDCnFNWQohqMxwh4GU9Y45CQt6h2XLiQ921oW4aOq329uhTg3CNLcOqhTdC8Sf04/jHGUOQVocgrAtAclbWV2FK7BZW1W212HE1tMDCtmx04ywT+G0pUCnCEQqU+wqzMFKK+scpvTjuEGKcQ7YhkHPasw5IMBLlNfoDAwSSjuHYEEtcmdmf+9re/4ZlnnkkcfsCAAfjzn/9cjznaidkGH7JolLAYK9J8hZMIAwTxw864Jr4RcJBSorAgfxEGg//DD9j67ymo+s9/UPXBbIiNG3PGSXXtisa/OBdNh/wGvEWLbT63S+3y5dj41zHY+vrrEBs3ZQzHUikUnXgCSi7/LRr16bPd592jpCvKtkYF53VZC2jHfd2vSWaF0IXqxMCUfy2kFpsVkoFDqK4OHIyp3kRqR1hzGzlzz6ZFqKV2QtXpus6RaRjnSUcIOpT9yFglqwNlgjFT5kPpB6P7ZHQjkrc0UW0dLuosbLIqo89UjrwbR3iXUH8v3cBBfkNOqaEkd31x7aeeegrXXXddXnEeeOCBxEIaOUly6XnUO2b3B1uZxHGi9Q7ZRLXtfQzaXCMAuiPwmIeSRiVYX1lm5CmsQAVjxjEbWseCA0KCcQ4Gjn4D+uGjRR/htGNPw/Kvl+d13pUrV2KfHvti3PiXcdLJJyGbuLYdb2+DY3ca+TzrBADg3HPPxbnnnostW7bgiSeewJo1a+xv3jlz5mD9+vX4/PPPUVZWVm95YIzhrrvuwq233lon6a1bt65O0tkWpk6dipUrV1qxEGIHkqVPjYq4mKYjKq6dlh4CkRoT1hUmCYbeTr+SPugPFkhxtEZsGwg4uVDCJYwpkWshjbA2ILkE08IdKlQkrwJhIZJImwqPQQiVCemIHqkRqLR5qhW1gFTLwJjpLc64Fd8JLSphxIVixlFuITI9R2YltfX5rbA21DlUn8Vs38XNp/kDiwhsa1Ft7oFHvnPGrPA2BwPj3IpqmzRUX632WRFzZnOp8mbFopzrcbftdZnv5j7GlEZUVDtUUizrNhHPddddByFE7oAAHn/88XrODUEQRHbOPfdcnH/++YkERwsKCnDwwQc3QK4ahnbt2uHrr7/OGW7Dhg0YOnQoXnrppQbIFVHfjBo1CrfccktecYYMGYKnn366fjJEEFmInyMM/8hMCxOd6o3acyJzv+48o2vLkaFfWUpQEVIixQsc0dkdw4IFC3D88cdjzpw5aJHAxpN0bJ6UF198EZ7n4alnnko2Tx6ZFyj0CtGyqCXWbV0Hrm00HktBMIBJ3xY352ahKyV+ySEgBAfjQLW/awprjxs3Dr7vh/Z5nofTTz8977SOOOII3HvvvbjmmmvSz/PKOFx00UWheZek07XrNmwBnLkR2NjmUwZfmYwcj4Rxd9l6IAFEhZuZFYQNJnaCB3bRd5sx8omFeOy3vRJcwe7Lf79ejevHTrbv7yj0dxYIYwezINzO9UDPtQTh7QQbwrMdLMMn4MwgBd8ZQul1PuMf+PqFI3Ney6qVq0KiwDZfxr7oLJBn5vxU9XDmbpjThjNjF1TtnRUtFgLg8Tak0BSdqdZ6geygfGAXv/N4SqXplEz6vGZgK7Y7pXpP8elnn1a7TJZN/o1N2V08mEXsxxK4/IrLcd+f7kt7z+2TTz/R6WWwrzHg2eefDT2WsfbTGDFwwyXDLsHtt92etijPx598jIy4ycXMuQFAh5IO+N+WNXj35Wn4cPJHAICX/zYOe+7XAyeccTzs3ZJKspppoW3J1MraUkozUwoGqW1tEkL4YMyDFTzW9cq87mbuomO9Duq2ns+NloO0h4Q9ZkSc3fFCaLwhg3Bgqj8OhON1W8ekXkDCnEdizooPsLJiBTydYckALhg6NuuI1o3b2MyZemze+TOVy4q7O/Pf6rC+bmeumkHV8TSReHvBKr+NmzTBkIuG4JGHlBDzBRdckH5DdwCtilth+YavoSbhhV6YUi3b4eubwBgHEwzMU7VFlVUgrs2kAISaBxdMCWcLAXAmVNsp1adrMTBFyLjeaxW0Fa4ddVtssOndaH7vPyahT58+6Nu3Lz766KOs4aSUuPTSS/HJJ58kXkyXIAiCIOoCEtYmCIIgCIIgCIIgCIIgCIIgCIIgCIIgCIIgCIIgiAR07NgR06dPx2mnnYb58+cnivPkk0/ijjvuwB577FHPudv9qQtRbQAoKSmJPSxqNsMrLI2eFFZJJ2Meog5/7nfX4zPmU4a3rai2BDiTOLZ3MYad3Bx99izMfm31QFGqCEWpIvjSx6bqjdhUswlxl++6RroC2IxJ6+khpXEHgxYoVeViRJfifCQ5c1M3zjtmn07PpO/mASyZuHbEwYTEtYndjdmzZ+OKK65IHL59+/Z499136y9DuzDhNsb9lluEISS+oL5Yf0eTREjMzuxnCIndGXEGE4gxoMDLU1jb97FlwlvY/NzzqJo9G7GNehZqly9HxQOjsenxsWh+5x1o8otzQ45+eSEEKh77P2x86GHI2tqcwWVtLba+PQlb356EJuefh9K77wIrLt62cwNo07gtGvFGqBbViDp321vDlFgh44FTPhMCkhu/WOVuKsEAJiAl1/2BcmTl1sEx7BxtzuM6qVoHcvearSttBudJGe88mUlY2D11VnJEzy2qHe6XQ/1tnKh2jBiJFR13sxQR0ciacRZ9UgPxTLXPdQbWwZ0xxe4orv3666/j4osvzivOTTfdhGuvvbZuMpDkkrPc3+yi2vFh7P6YepdTVNvs0c9UQdziOw1Ii6IWWLd1rR0LQyqBVgauaiFTi9pwQDlpCy0cA44WLZvj/bkzcMXQ3+GN8W/kdd6qqioMPH0Qrh05Anf/8W7Utbh23DOpD0AfIPKgcePGuPLKKzMe37JlCy688EJMmDABW7durbPzplIpvPzyyzjrrLPqLM127drVWVr5IqXE5Zdfjtdff32H5YFIRiZx7WxhTKC8xLVZ0Cip9QykHtK7aduUrLAG1/IsZt6CgYNJCc700iuSK3ETNQMSzriU+pg6FKtzLdU4lQlfif5YfSIJJoUey0owJrToiR4VaREWyeFsAyFRKxb0n6HydMWqwPTiavbEVsSaAVowXM0RGZFtI4Btvnuhbc8R3I6IanMODx64XjiC6bBMizsx5x9nTAuWcJ0zpss/EM9mQHhLSiV2oq8nTlQ7JBVly8GpV4hsO5WRRLWTsXjxYjzxxBOJwt59993o3bt3PeeIIAgiN126dEkU7uSTT0YqtftIepx99tkYPXp0orCvvPIKHn30UbRt27aec0XUF5WVlTj++OMxa9asxHEYYxg7diwuueSSeswZ8aMm4Twiy7A/Y9zw6klhe44+b1RY1T2ZFVZ1zin1Z6N87Tk5SKVSOOyww3DYYYehR48eaNq0KbZu3Yply5bh3//+N7744ovYeEuWLMHll1+eaGGITHDO0adPHxze/3Ds2WNPNGvWDL7vY82aNfhi/hf49+R/Z1zg7fnnn8epp52Kc39xbv4nZkCHJh2wdssatT4qGMB8QHJw5ln7jJQ+BPMghdC/qxm4VO8oVPuV23zdO5I4+23Pnj3RrFmzbUrvkksuwU033ZQ2Rzhn9pysNoxsZppV6zbro86fZGoeBea3cXh2WM1/yMiv5rC9ST2Aet4kMOjofQLmSQ8vchak8+acNdirUxNcdUa3rGWyu7J6/SYMuW88tlbXwAhkq9krVzzbzubAmWBCePbEPc4j28wJz5y0EZMmIt8ZpKjG2jn3JbqesnVl6rZzE5tZcV9j47HiwADs4mp6U7BgwQAzJwinxthvzNkRqfiqWquF7ly7kp1jAyClEkKu9X2U/W89mnZuGorvEraWmLbNZjIcUDqPgbZtutdrbDNuOh06dMC+++2LhQsWhs67YvmK0BOZJpAczmBgy420EbHthd5VWlqKg/scjDmz54QOf7fiOwgh4Hle/HXG4ewvZS0w/NDLQ4ellHhg5INo3b4NDu53EJgUem5S9cYCAhAMjEt9/5TwtllI24fQC/+pG2r+L8EA7tYxpqu3vfGqTvgsmGM1c8dMxROu4ratXm7bGGkdzVwvgxJ5N3PSei7XzGG79s+Fa+bj8zXztJ1QpcOler57td4/NNdrTI3C1F8dR8jgDQgppHpHwolk65YTLTw/bx40Xb76si8Zfgke+/Nj6Ny5M/r3779TvF9XwAvQpFEJKqrKwaBEwj2zqLHkAFcLYTIGMAHoXartkeq7cNohdZe5WvgDuu4wVWuEeWb1nVfVx9hbw+89BlaGwAbr3oagHQhssHyxsrMAACAASURBVNF5/OhcdNb3H/O9DbqNHT16NI4++uicwf/73//iwQcfxI033pjniQiCIAhi29mxS5oRBEEQBEEQBEEQBEEQBEEQBEEQBEEQBEEQBEEQxC5Et27dMHPmTJxwwgmJwksp8dRTT9VzrnZ/6kpUGwCKiorig9RGHCnrVFQ7Gib907jWMgDH9S7C67d2wJjL2+4QUW0Xj3loXliKNo3aonazj1q/FgICQvr6U/1JKZ3vvvqEhJCu27CEgHJQglTHBITZa8PDxhMIxzZOmEGJwXEWCn0axy5dpsb5KOQU7RB1EEviYB0KL2WD/hFENtasWYPjjjsOQojcgaHaxU8//XS3EnjJi4SPVGIRBsex1I1o/U4jIgxpJ5EyEN7WEaItYYGXv8irv2YNyi6/AlUffOBkIn9ERQXWj7gW5bfdDiSsYyFqa7Hu8t+h4v4HEolqR9n84kv43zm/gKioyP/cGgaGjiWdIITuz6Tpz3wI4cOXAkKofs7XYoVCCvgQENJoashID6b6N9OPqb7O7eFNnXAdtKP9mky7NyGHVLdeAKExirT1JD6uCZ+k7mY+nB7A7LM+3G4Y15k8h6i2dSRFRJTEKQ+Z9V9krKDLMho77jpsucblMUcZxJZn9D5FDzdwP/7ee+/h7LPPzuu8l156KUaNGlU3GUjilJu1WkYdgnNGCeLmI6ptErfPUxDf416Cs9UfdsEbEYy9BQR83WYJYcbdQrVfeoyupQLAGDDm6b/ivkf+BM7zcyOTUmL0/Q/i2KOOQ3VNdbi9smGMnkmGZygqPBHzHGV8lurijwCghLfHjRuHTZs24aabbkJpaWnuSDlo3rw5PvnkkzoV1QaAkSNHBqIaO4AZM2bssHMTEfIUdlBdcLjRCYlGxEzTGBEPK5acNT9adtmO710haQbGTRhXeojbMJx7SkiaKcFpT4tOc/vJtRC1p4SlGYfHPSUwbUSnmQfPEaH2uAfP4/Dc/VqQ2uM6PvOQYl5IvNpjOg435zJxzffwn8edtB0BbA4lep0K5S9l43jMiGN7jmi2B48H5/SMgLaN74TnKjzTYtlqv7kPXJUhV2VoyjWQ1FZC28EdcIWCgnsZWoDNrUyhOuXUFxmpN6Zu6Qg7WhhmV2T06NHYZ599EoVt3rw5br311nrOEUEQRDKOOuqoROFOO+20es5Jw3LvvfeiZcuWicIKIXD99dfXc46I+mLRokVo3759XqLaADBmzBgS1SZ2OGF7Tpi0OezocRkV+o0JowIGc4h6fszOUEs9168nn7fFphPHsccei+eeew5r167FzJkz8fDDD+PKK6/ERRddhMsvvxwPPvggPv/8c0yZMgU9evSITeOll17C7Nmz8z73oYceirFjx2L16tX48MMP8egjj+Lqq6/GhRddiIsvuRg33XwT/vHCC1ix4lvcd999aNQoXkz89ttvD9svMxV2zL1p16Q9AFi7jrXTSF/NlUpf2yOEEiGVAlIICCbhCx+VflXe170zsGjRorR9SRf4iKNJkybo27dv2v7y8nKUl5cnTsf9vfztmg0A3GdDOvc2sNlknnyRWljUiWLTCCxR5pd9YIBCoBLrHFVipUpU9uFXv8I/3/8+8XXtLmzcWoXB976C78sqYOTlmBbXht4KPhnMwnBqm0NPdOkgZj4sEt8qPLvf1bGwkKs57p4XkH4VfphyJTYufTPZNW3aGLKNmsXmAuFiwCyKYMJEbRrKnhvUQ+HaEiX0wnqw7zlJ+06Tsf/G/AlhP4UQWLhgEfbr0hN7lO6BLz79ImzPlNI+EnC+mvOHLJ/MybsJZEWVYY9bG23wklToGjt37pxWlhs2mGc2aoPT9y76uDq3Oqe90bm+rl26ph0WQmDzps3JbTiRTr11cZvY+bfqqmrcdsntWDx/sbWbm3/2fhrLvgz2qz7J1ItQTXHugclHUPg2dNzrEjp7Qd0JX4qI2NOC63Pup+4rpRXVVo+REGG7+9KyJZi1ciY8AHbxQL0gYXGqGN1Ku8ee39rHGSClcF5NkQDXz5jJg61b0lmI0twSx8ZnylmveyAh0a1bVxx7/LEhO9LO8M5bq6JW8IWyq0oI+LIWvvThQ9ldzTsjvvTVs42wjVbq7yqOU7cAJVIuJYTQ9UVISCH1s2v2Qe9Tx+1zG7Fxqmrp2F1ZcG9seIc4e2vaPre5zgcd76c//Wni33t/+MMfsGzZsm04GUEQBEFsGySsTRAEQRAEQRAEQRAEQRAEQRAEQRAEQRAEQRAEQRB50Lx5c0yYMAGHH354ovBPPvlkYnFTIp26FNUGgM2bN8cG4wWN3ZNi+0S14/Y5+x3HB+Wgo5wq9u5QgGd+3xZ/u6It9ukc72y6o2jUqBG6tu8KVsFx741/wvln/gojrxiJR+9/FK+OexWfffIpKiu3akcS5SBiRbatCKB2YEUgsG0cRYz4X8gZTQTeIsr5xBHMtE5lCJxIEPk0PstIF9d2ncoMicQyCWInRwiBQw45BFu3bk0UnjGGyZMno0OHDvWcs12T+HaAZQ8TFe6POLpFw4RFHMJCDI7rLFxP2Ubejl10AQA2PfU0Ntz/QN7xym+7HVvfTOYgnYnquXOxbthwwPe3OY1OTTtBwNcOk34gxAARiNMK5e7qC1/11ZCQ0td9mXFWFI5zLmD7MThO3drrURonVeee2z7J9FlB5xWpW7YWhOtUlExVdjv1/bI5YcYKHUuEz+mIeseJart1Pejbg3J0xcMz/wvKMBAal/a5Sj+Tk12T391MXHvu3Lk44YQT4OfxrJx11ll4/PHH6yYDDSSqHVs/8xXVVoGc8aU6XsB3jkUnWhS1UAIxola1UcJZAMBZDMAI/AsI7VStJCWkFBg8dDCmzPo3SkpK8j7/7A9mo/se3bFs6VIA6WWX8xnKIa6daR9R93DOMWrUKKxfvx7z58/HxRdfnHcaTZs2xZVXXomysjL07t27zvNYVFSEI488sk7TPP744/HKK68kCrt+/fo6PTeRg1yPfpa+hGU4mFNcG/FiyhKOxg9c4WwWChAIMgciza5gkBKBZlooW2/r7xxaIFqLm3AtWqTEtZkWkQ6LayuRbEfc2ghqG+FreFpcWotVIxDUVkLWYTHtlBa+tgLZ3BzjShQbgVC3FeyG+gsEuZ086XN5zAulp8SytcC2/p6y1+FZ0Wwj8G3S547Qtsc8W16qLJjzPShrU7JM3x8jtG3vJGNgXO23Elvu/dMC28x+R+ieunUmTYzdrTMRUZ9MdZQIuOaaazBy5MjE4ceMGVOPuSEIgsiPn//854nCffPNN/WbkQYmlUph4sSJiRdumjx5cj3niKgPVq5ciUMOOcSKLibl2muvxfDhw+spVwSBvOYSExF5FyA6hx03l8gica3ophvYapJKpHhqu38bHHnkkZg9ezamTZuGwYMHo3nz5pkviTGccMIJmDNnDvbee+/YMI899ljic/fp0wfTpk3Dhx9+iGHDhqF169ZZwxcXF+O6kddh/PjxscKnSxYvwccff5z4/C4pnkJpcUsrni207UY4f75ZTNVd3lsISAlsqdmyTefd0cTNVRUWbp+dsGvXrrH7N27cCCD8ezbJk/X1D+X2gVH33aqB2hQcC5CTrhsm/Z0q5goypwkzG0VY2OMhq5UWhpaS4canFmHSJ6sTXMnuwdaqGgwe9Qr++81qGDHsQDSbBaLZZl5FL2jmHgsWJnPEts39sPMxOkxEVNsV0mbOfgaGms3fY8vKWSj75P+w7In9sXn51MTXVVVZZe0Q4fk6sy+YpQOMGLh+V4gJWFurmTcyCyO49d0VtgXArHlfh9XCwlIIbVPSQv4mghS4evjVWF+2HlJKHHzIwelC3FFbpTFwRt8xUJkDYywIHzZp2fehzKIQ7kLMpl9Keel2Ls7NUnQstv8MzZ1G/0zaQYFntEVnWtjd87z4+HF/kXO3KG2RsQ3bVLEJIwdfj6WLlgZ2Mtg31HTehU3QLoqt61Fgx5eQtokxYd0i0fFEYJe2TY/OS0ZRbSZDxWXzJYR9zIQv7DGJQPxbiMDmJiHx1fpleG/5u4AUkEz/PpN6YQEp8JMWP7H1JzprqcoCVqBe6nZbPRpBPRJSt83O2CjNRm8qI3PTDsr4V4PPT1twakeLa7cqbqne+TDvK5r3GYXzrojU74pIAekL++6jep8kuHZjm1XbwpaRus6gLADzuDvbMih7OGUbwrG/CiHS3sGIkrcNNu45j3nu3XPed999aNu2beY0NZWVlbjssst2+P0mCIIgfjyQsDZBEARBEARBEARBEARBEARBEARBEARBEARBEARB5ElhYSGmT5+eKOzy5csxdWpyZyAioK5FtQHghx9+iA3KC5qYk8KI6mTOg8zyPZop18sg/Cm1O2ejFMOIgaV4/bb2OHyfogwXs3PQpUsX/PUvf8Ut19+CWe/OwgP3jMZVl1yN0489E/t17oUzjjsTt99wB17756tY/s1yJfonpRb285XTT0RgWzmeKIcdIY1jkxHfDsLDCWOcmwLxw4jDc+TmG0ehkLAtEO+clmWbIHZ2TjzxRHz33XeJwz/00EM46qij6jFHOzlZ/cfSHR2j+zPGdYVE1Y6wCIPjFBfblTEEDojOeSVgBebqkoIDDkDTYcPQ4qEH0fr559D6Hy+g5aOPoOklF8Nr3z5jvI2P/R+qZs1KfJ7KKVOw6dnnYo8V9j8cLR97FO1nTEfHz+eiw4ez0fq5Z9D4nLPDCoeaqvffx8bHxyY+d5TGBU3QrKAZBPQCEIg4Seo/41wrHKFtYYSzHTdc13Ey6IkCh1PHjdn5p/uniK+5/a6RzvjCDFNMHQscPR2nXdexmTkOrU56UWfXbKLVxvHXrfum7gZOvw5OHt1FLVT+Ha/joOSCLEd8yEMOuUGUdELO3I6fp3TcVJ00wnchiOc6pkYdz8OnSzBeiBsWuofr2YF02bJl6N+/P2pqahLHOeaYYzB+/Ph6zFWEhG0wkKGuRcPZOhBpgxG6tbHpW1FtXXnMeDPFC7JfQwNRWthCPY9SwBd6MQCYtsoPxLX1tnLu9m07psS1Jfbbfz/M+2ou9u+9f955KFtXhoMOOBgvv/iS3Rf3DMUKEQFB+xQTN9s+ov7o2bMn/v73v0NKiTfeeAPHHHMM2rRpg4KCAhQXF6O0tBTt2rVDt27d0KtXLwwcOBCvvPIKNm7ciEcffTSxkN628MAD+S/eEUfnzp3x6quv4p133sE555yD3//+94ni1dbW1sn5iToiS38aFSeTof3Z2xQWEfhhjKlhe6j/cMS1jS6UjcusEI8R7OGRgZ1JW0tta9FsI/7MweBZ8WwlGB0W1zYC1IHQtBHVTtltK1DNgz8bPiJ6bcS5PS3C7TEPHszxVCCEHRXxtvtSjtA2t8LdRujbYxwePJuOEfv2XEFtky5cgXAOzwvCm2sKiWrzsLg2g2fvjcddEShd8o5ouXOXQ3fHzP+599gNnam+WVHtLHWRRLVz8/zzz+ORRx5JHL6kpATnn39+PeaIIAgif4qKcttz/vSnP6Fv375YtmxZA+SoYejXrx+mTZuWKOzq1auxZcuOFTK1Y7Zt+Et2gtx/rA7+5TxPHZbBySefnHjxTkOfPn0wevTovOIQRF5sw7RRkrlES8JH3tilrVCinXbW89xW6VRtxwmaJqVFixb4+9//jvfeew/9+vXLK27r1q3x9NNPxx6bMGFCzrmP4uJijB49GnPmzMGxxx6bvE3U/PzUn2PIhUNij818f2Zeabm0LmqjRbNhF0YV+h0EY0swCxDK0HsHAptr4hdg39mJK/tNmzZtV5qZhLkLCrLPh2eqBV+uWBccTXtW3bkSGbMdl7qM7DO/w2NmkGN+90dfCPF94HePfoR/vfpahivYfdhSVYPzR43DnC+/QyCqzYCQcDagFo9DsA1myzK6LxDODubArDh3aD+P2HSddKSP8v8+jW/HnYLvJw5F2afJBf4NQghs2aye45CNTwTvAAWmQEeYmAV2SAamwkNNAobtkBHbobE32mZdBt9hjgV2YwGJ5d98i88/+xwAUNqiFB07dky7jnj7rDlh+P0AY9MMHq8Yu4qxzSB478DEkVKibH1ZWhx3gYZs4tpZx8RxNtvI+HTdunVp0VKpFBo3aRyfZtw5YvLUq1evjFE2lFXgmvNGYMHcBar9F0bo2CxMq+6ZL0yfEVy9uacSAJiuEzIo95BtVzgtmpk31mF96Yfyrg6rM7GQydsxbptkhUpV2ulHFjJzm3wsLvsS7349VS0yoZ9ZxoyotgRnDHu13Ns5v+kP4+tQyMZnbPzcCcAieXCfFV3/3LIyaUgGnHbm6bHvJO1IseVGXiGKCxqrcYQI3hHx9eIcUi/W4fvaHgslum0WaZdw3h2xCx0H74modiEYh9hnHKaspC1X+4Cz8L0ypL3DEH3vIkg6N9HHOWm8SLgWLVvg4YcfThT1nXfewQsvvJDwRARBEASxfZCwNkEQBEEQBEEQBEEQBEEQBEEQBEEQBEEQBEEQBEFsA40aNcLy5csThX3iiSfqOTe7H/Uhqg0A8+fPT9vnFZYCzAu8EazTVVwiMsv3qPOf60kUdohRjlwSe3UowL9ubo/LTmmmhIB2EU455RR88cUX+NWvfmX31VTX4LOPP8OTY57E74ZeiSMOGICD9+qDoecPxfH9T8C/J72jxf2M6J8MBLalsE7I2vUE1tlEi5QacW0JBGKnMnBUjgphGgLnubC4diYnk0RimQSxE3LjjTcmFjQBgPPOOw/XXHNNPeZo9yDOjTvYzu6sJmUG4exomo7IghFiYCxo31whhpRXNyKvqS57oPktN6PDxx+i3aSJKL3zdjT55S9QdOwxKDr6KDQ++yyU/uFOtJ/zAUrvvB0sgzP9hrvvCXtRZrrOmhqU335H7LHSP9yJNq+MQ+OzBiHVowd4q1bwOnVC0XHHoeUjf0abl18Ea9IkLV7Fw3+G/7+1+V24Q7um7bUDrdALQej+STvWKqdG4wQZLPhgHSZ1GOjvgeOt4+7oiHCrTRn4SJqysekEDrfGK9tNMRhLqA8hhI0fC8vw3SXHrcskfJvxuXCdbs2uOOdOx300vNd1Inc80+0XXZpChP6ix4MPacvcPmsR5/OsjqmIy3t82cSOF6xHdTz15TC8evVqHHTQQaisrEwc56CDDqrbxYC2cayeLamcbXCkzgeC7OG7k3bvXVFtu1+CaSHPnQGPe2hS0FS7bishbV867Zb+9IXTjqnWyhHXVs7dRUVFeOeDKRg6/KK881FbW4sLf30RfnvpbzM+Qyym7YkTO4/GzbaPqH9OP/10/Oc//8GaNWtQXV2NLVu2YP369fjhhx/w9ddf44svvsCrr76Kc845p0Hy07dvX9x1113bHL9bt2544403sGLFCgwcONDuv/XWWxPFnzdv3jafm9gGkjz2WfqVJOLaGYWSc4pr6z7BETNkCIcxIs7uWY3YNtNC0GBMiWu7otoM4Mx8TxfXtoLbcMSyeSCo7TEP3ApaR/48LYBtRLW5hxQ3wtmpQATbbHO9zbkV9DbhuPNnRLRTPIWUjedZMe0UT9k8WeFuJ49mkSCPqXCBAHhKXSlPOeLcEVFtcF2GWqacB8ehBbRV2QeiUfbuMldiyxWBcratViXTw4qgzqQJaQeVLLydoU4S6axZswZDhw7NK86FF15YP5khCILYDlKpZGKpH3/8Mfbee29MmTKlnnPUcBx99NG44oorcoaTUuL9999vgBzVD4mEqJP82w5x78Tn2V6BcM306dOxYMGCvOI0a9YMM2bMyCsOQdQl7nxS4hofmbdy5xIziUempe0IUIb2OXkq2I6F+8aMGYOLL7447+fY0L9/fwwYMCBtf0VFBRYvXpw17lNPPYVrr702cV8Xl8NLh10aG/abr7/JGD/r4ogAWjduE3nfQFjxSrtgKoz4rYTwffseQnVtFar96kTXszPRpk2btH1Lly7drjTXr1+fts/zPLRu3To2fKapGwaGNeWbsXbDlix2qGzvz5iHLRAVddMJ5pXD8y6BCHR6jtyEmCP+XLH8Q/zyF+fimWeeyZDRXZ/1G7finLtexOyFKxAW1Y786bmVIIyny5PrYwCg5qug513MMRU+EMxWYdwbx51yhz3f6mkjsHbO/ZDb+QzO/2KBtcGqOToREqa17aWe44Oe53HRusPWzmptvlqgWxrhbQRtS9iOLwEmYRZndv+uu2qkrbd777O3FfkP0jOCujovjk1UCFeC15zHZBqBeLEN41yTa99y+jUJiSWLl6SV4x5d9oj0nfHi2vZ4zJgy56LIAL5c/GXavs57dE7Wr9nHP31Mu++++2aNWrFeiWvPmvaBKV0rZK7szD5C9wPh+ylDYwQnjMmYcKWSJUJ2cZvx4ENooXf30oR5/00LaYMxLaoNJQavhb+lELrOqmMCAnNXf4YZ30yH/P/snXegFsW5/78z+57GafQixQIqdiRBMeGqWBMTazQqJpGgBmNirkaDmsSoiQUSLza8arCQgOXaAL2Ya/3ZscQGgkQiiIBIldPrO/P7Y+ruu28958BBn48e3nd3Z2ZnZ2dn5p1nn+9A6N8J+mmXrqyqSqrRr7xfqM6ElweP1CNTdfS5GNPPiN7OaCvXdU3od/jgpy6B8h7laccT21Ncu1dpLzt2SIokkiIJaW2wnr1VJK3gthBamF2PN2A+dT0QSLpyjtQb+/4JvBKS/vd4e7ZKKzIu6qj9NcNzm5Zwc4czzjgDxxxzTE5RL7744lihfYIgCILobLrHG14EQRAEQRAEQRAEQRAEQRAEQRAEQRAEQRAEQRAEsQMybNiwnISl5s6di02bChd+/LrRVaLaAHDTzTel7CvutYfzEOkUUW3fm8ALa50klEPOyWPL8dhvB2KPwZ0jkrqtqaqqwv3334+ZM2eitLQ0NsymDZvwzIJnsGzJMpz/4/Px4eIlSsRUypDANiCt/J/UjijCOi4hJK4tPZHSTOLaviOQ1aRFqri2+e6Tk1gmQXQjHn30UUybNi3n8HvvvTcefPDBLszRDkCGx7qgZz4qwuA7zGUTYfD9jY1TbBohho6IMAAA790bvf48DQNfeRmVF/wcwaBBmS8rkUDFeeehz8y7Yo+3LlqM1hzEJ5vmz0f7Z6tT9lf96kJUnHtOGgd4Rcm3v40+t9+Wsl82NqL+7ruznjsdA8oHKjFaoUVnzWIPQsvRWuFaaYUZoqLaVlDbc6xVfRUAX2o74jgZdo12Ts6h/igiAB269hjHSXseU58i0VLGNlmqefxzkF1U289X+Pr9lP1rd/lzzuLQZeKVqxlFGWEMhPc5wQzP+dkfF1hn1Mh+b7wQ0nDoTHHtDHS2w3BtbS322Wcf1NfX5xxn+PDhePvtt8H5NnIxyqPusZh9Kdte3UsnhJP2HGlEtSWABM9NNGZb0au0lxPO1mLaSSm8bddG2T8hrLi2aZNMm3Xdf12Pu+fcjURR/tc5695Z+Mb+34itZ9I+v16bBP+eRMJna+OIry1XXnklbr311pzFo0pLSzFu3Di88MILWLlyJY4//viUMD179swprSeeeCKvvBKdQAcf+3Ti2v5Witix6f4zimu7gVVIgNkKZ7vzm8UYmBYgsoImWiwbRlSba2FocDAtrJ0qru3+Au6JTzOOgGlBaytYnUgV1oYTv07wAAlfZJvxkGh2wAJwHT6AChsY8W7uvici5+BGNNvLixLXDsLi2955EjySV+5EwxOe0DbnJp+BE9Vmpix1ednyZap8vbLmnrC5u7eepDbzRLXtd1ctmLfDiGpH64kfoVCRu68zEyZMQFtbW87hq6urMX369C7MEUEQRGEMHDgw57BCCJx66qlWwO+rwI033phTuHXr1nVxTojO5Oqrr84rfEVFBd5//3306NGjazJEEAUT/Z1YuN3HpQEremiFUa3QqQnkCSMyIGBB/uftRNIJHq5YsaLLz73vfvvG7m9oaCg4zeqSagQscItzm4VPhbblMPNdL0YIZzcQkKhrrSv43NuLOAHZFStW4LPPPis4zbjF6EeOHIkib5Hd9ItGhZ+lDz5Z770ao74w30jF/Dgs8t0JZIfnj91vbxYy3PjC2X44Lfhs5gdS0mdoq1mF9vZ2/PSnP8W1116b5tp2XD5dvxXfv3I23l2+DkYIm8EXxfbFyH1RbSc+Dvuv2+eXpZovMULaJm0374LQQqVqb+Oa17B67qmoX/lc1mvIxUb10dKlUILanq0x+lqW3Yy+MxS2N/oC19YeKbQNWNvmhbUVwrbtQioRbAGpBXj1+01C4LWXXrN53W233azFydgwbR+h7ZgSUgkre3l37zbpPdZe6gSwU+ybXjzfxrnso2XYsmVLSjnut99+towM6Z95R9ziLXZeTIb/1n2+LnYhhVEHjAqFy7ZoTBwjRozImtemhiZcPukK/M/dD3t2YiNg7tulASM5LSG1qLZnV47av4Up3rAxXjoLnGuhpLHM+XZpQDLvhuvHx9ZP5tdPz8bGJJIyiVc/exn/XPumi8zcE2wecwZgl567pmQd0j0Xtn8MtdWw5WMF5YVQeZKIXIfU1TMsbi+0iLlfLgmWyPie5/YS1+5V2tuKakvzPAslpC0gIWRSlZSUyj7r1SO7GLstT/M+gq5P/iLt5hrtQxpup2zT4L6Enk1TH206SFNmOdhf7bPXCTDGcMcdd6CsrCxr2E2bNuHSSy/tnBMTBEEQRAZIWJsgCIIgCIIgCIIgCIIgCIIgCIIgCIIgCIIgCIIgOsA555yTNUxrayv+9re/bYPc7Ph0paj2ho0b8O4776bsLx0wGh0T1Y47cdR7y7rIIOASfzi9F6ZN7IPSoh1ffOfcc8/Fyy+/jJ122iljuObmZkz+0WRsrdmqBf6MgLYT2BbG8USLkjqRQOdI5LnpaMeU9OLa/qc5ZByZsgn95SSWSRDdgGXLluHMM8/MOXzPnj3xq77osgAAIABJREFU5ptvdmGOdgAKeJxTW3mZ/mCOTbt1wrV+dL7jrC/OYBwnWeFCr0GAHqeeioEvv4jysyYAifzSKT36aJT/8LTYY83PPJs1fv3f56TsSwwbispfX5zz+cuOTRWAaHjgQcg8BNl8KourUByUQCBpBbSV46SICDX7YrXOIdIPYxwahd/7SO8ew+uXdBpR0jlOpoSK3e+Rrv6lVcROk5eYvX5iMnoojbBxqqi2ie8cQ61jqecobh2cjeC5FThP8c22f8Ira+t07Dub2vviHFeZF95cR6eLa2ehsxyGm5ubsddee2Hz5s05xxk0aBA+/PBDJPJsE7qKsBO/D4sN4x+KLmxgHM794g3dazsWZC6eN97sbsLaPUt7QUqpnLplEiExbTiBebvfjK3Np5DWEd58fv/k7+GNDxaib7++eedn6dKl2HnIznj3nXfj70mMuLY9FiHlOdJ5tEICO+gf0XEuvPBCLF++HD/72c8wKLIYSElJCXbaaSeceuqpeOWVV9DU1IRXXnkF48ePT5vePffck9N5q6qqOpRvokCyPTZZxthx4tpun0wN42s8ZRDXdgLbnri2CoSwuLYfn2vxbSMOw53YsxaGMYLR8eLaTIlKR8S2EyywQtvcClTzkFh2oMW0lQi3ErXmVujaiFtzHS5hBa65jhsVxbbfeeAJcnMr4G3iJwJf7FsLbXNu8+QEuZ1oN7cC3Rwcgb0uIz1u/rVS5MwIbCthciNSDhMuVMbKddqKbpuQ/ra9734tYrZupIhq+zfbhGbR2JkralSAqNC/HZkNGzbghRdeyDl8IpHAs88+223GqwRBED6XXXZZXuFra2txwQUXdFFutj1XXHFFTuEGDBjQxTkhOpN33nkn57CjRo3C2rVrseuuu3ZhjoivO3YuL9NxDUuzP21cM3/jD/X9+URP2DBlFG5/brrAvv0aABLbWVQbSC8++uWXX3b5uYuLi2P3l5eXdyjd6tKe8BfjNnOjEgIwYtteDRBCIKltOrUtNR069/bg0EMPjd2f6zxXlBUrVmDZsmUp+4886siM8Ux5Rn/3vvMvfwENFgmN6AR9+nBaHNsqxPqEfge793qMaHYkcGRLTe6016/X2ZG48sorceaZZ6KxsRFfBV5a9Cm+c8UsfPL5VoREsM0f879rwW3GvTLXQtnMiGWbuQdfmJuH0/HjefuYF2br4r9h3dM/R+vmjzLmv6S0BFP/ayrKemQXZ/344+WQUqr5Hr/66H+ksZgYW6qxVUgtdhyysUqASUjhiVzrtsMI9Js92gpj/1QHoT91CGeXVAwZOsTrF7Qgt3cWY6cJWTqFZ0uGE4G218Fg5xw9i3SojHwb5/x582LL8bDDDnPhY/pLO8eVg5lDShk7dzVvbvy5x48f3+E5ruEjhscf0OkV9RyEsl0PQjKZxM1X34I//PJqNDY1OaFkc2eMsL/5Y947G1pgG/4+b1zgbJIqGWeb9uyNRkBbPxN2jGBOaES14ezivn3bnhsSDa31+N+P5+HjzcucgDaHXoBQP5/SzGVyDKne2dlCjc0qZWo8XN/8cZGZG7fvsuh8u3cjYNMTvk1MmhI26UsEPHDXm4btYVPrWdITgukFir2FiqUUEKJdieeLJASSunz0G41mkXYhbXgzLjHvJQhdRnYhEJg6Enl2I2PR6HdTpwDv2Y6Ei45n/WY6Si7j43zYddddc16YadasWXj++ec79fwEQRAEEYWEtQmCIAiCIAiCIAiCIAiCIAiCIAiCIAiCIAiCIAiiAxx99NEYOnRo1nCXXnopPvvss22Qox2XrhTVlpB46MGH0NLSknKs514TUx0O0iYc/R7NlERKRjyH2rIS4M4L+uFH4yvTZ3YHZMyYMXjjjTewzz77ZAz36YpPcekFv9GOaEnr1CaEdjQRxqlEO59Z5zLvXykhhe+Go+IYJyYJOCG/dM5kSBXXBhAS1koXjyC6E/X19Rg7diza29tzCp9IJLBw4UJUVFR0cc52XNKJMGQkKurqe7elEXWNTZsZp8ywJ7Bp6zoi8hr074/et9wE3qtXwWlUnHdu7P7WRYsyxkuuWYPWGEGWinPOASsqyv3855+fsk9s2YKWl1/OOY0ofcv6agFU4fodK7ygHSel0P2UDDlG+n9hQW3nIGl7JunVD/tvqtAGgAyOk5FxCvPTlOF9MZoEMPGzdGXRvs65FLs9oTDSnTean1RR7bj+Wf9JvUc40QuT3WhvHP8XPovwHJCtY7oZK9jTSTuac2HhnlvjqJ72mvxzhvMQSxc6DLe3t2P//ffH559/nnOcXr16YenSpSgtLe3QufMiy3jdEBbBySHZbCI4iNwn225755VeCMYQdAPhG58iXoSy4h4QUKLaRmA7KQWEUJ9JmbTtVFIkvXbLSQVYwWrdXg3deSgW/fsDjDtsXN55aqhvwLhDxuH2224PPwPR5yfaPwK53ViCADB8+HDcdddd+Pzzz7Fx40a88soraGlpQXNzM9auXYtHHnkE48Zlrr/vvfceDj30UPzsZz/L6Zzf/OY3OyPrRCFkaxuyDNC7QlzbNV0sNQ0j0qw7HiPsbOIboRsTh+njSvAkIq6t93OuxKXVcSWKHYREp52Ytf3knsA241ZI2whjW7HrkFi2E8Q2wtlWMJs5oW0jfs09AW4bP9D5YwlwBEh4It4BD5BgCZtPbgXAI3lnvqi2y78VFtcC3ZwHWlSbh0S11bYrWyccFRHVZvDEnUJVwr9Ddn+sqHYGAZhsgtqE4/zzz8957JtIJPDkk09izJgxXZwrgiCIwpg0aRLKyrILAPo8/PDDXZSbbc/tt9+eU7hs43Wie1FfX59TuMsvvxzvvfceLUxEdFOivw0zjz9j567iRA2tzcfNNTvdUau8ac/WHRbuSyduvS1IN1e9x557dGg+vGdJT/vmgBXAlFILXGrZW6EXJoSbBwWArc1bCz7v9uKUU06JFZ+dPn06Vq9enXd6f/nLX2L3/+isH6XsS/9b192/15emewcqXVz/hYzo73QzVx8+Fl7q1c68RJJlkThOSBpgaK9bHwr+0EMP4aCDDsKSJUvS5LP7I6TEjY+8ignXP4yt9a1QV61Fdo3QLvOEr40AL5gN64tr2yXitMC2L66tjnF7zM6jRMW2dfk3f/FPbH7rpoz5/+73v4tp06fh3SXvYvIvJqOqMvuYYtXKT0Niw4CZw3O2vNBcYEisGJBaLFkkk4CEXnBZalFdCeGlGxI4hm+RlJ7dWIvt6u0gcHalAYMGeOdOtWNKwLZRvt0mbDc153O5corHzu6V8l6TBNqT7bj3nvtSyjCRSOD7x38/HD4a3yvbXIi26VJK3HnXnbFhTzzpxJzSTD2J+mNgGD4yXli7uP/uqNj7KJTtMhZNK9+y+59+/Gn86Jgf48N3P9TNjPT6bK/cfbF06dUBYwO3c8XSimkDvtg0M/+n2DwFhGu1JAAOW2+Eto2bMYYpdnOuFV/+G/M+egybmjfpOVAjdM9VjTfPL1Oi2olEMQaUD7C5kNFv9j0Glb4RAI/awoWQ6nFPZyv3bI22HL13W8xDZ+2tGeZWQ+luIwIeoCJRgaRs17ZXZUtNmudRJN3C7DKp7LJm8XXhrll4dUVYEW1vcXbvDth2Sfp7Xd1y7zUgpl0wQU3b45e5DL8fIr2wsW1QYf/FcdFFF+GAAw7Iqcx//vOfo6mpKb8bRRAEQRB5QMLaBEEQBEEQBEEQBEEQBEEQBEEQBEEQBEEQBEEQBNEBgiDAxIkTcwq78847Y/78+V2boR2UrhbVBoDXF76ecixRPgjFvUZkyIPM8J3F7JPue8gRR6CqB8Os/+yPw/bNT2hhR2Ho0KF49bWFOOiggzKGq6+v90QAPUHA0J92QAs5lSgnJgEJMOUY69xMZM7i2kYYSznVwQqQWkFQEtcmdiAOPvhg1NTU5Bz+wQcfxMiRI7swR19V8hNhyCEJ205JeO2P7lpCbmmeEEOCbV8RhqK99gKvrk7Z375mTcZ4Tc+/ELu/7ITj8zp/yZhvIhg4MDX9Z5/PKx2fPmV9bL9jnCWN2ILQzo/mT/VE7pgT2Bb6/nlitQBgnBrNd/1p+h437Ag7n/qOk75AhxunyNCHJRff5ixVN65uh/elF9WOhk8V1Q7HN87oqoo7x1KJiCi26emt4Hm6/9Rx/wmKpqXGCu6O+M+hG0N4z6Id7qVxGM5QVrHtRBc5DAshcPDBB2P58uU5xykvL8eSJUvQs2fPgs5ZEAVcXjRKSv3z8cXms5Wl5+xtKoDf9ia6mai2oWdxtR4/K/H/pNCi2vAEZKRtqdRCNnZBAL8tc1crpESQSGDuU49jyu+m5CyUYBBC4JKLL8Fpp5yGpEja/TJa35kL7wt72wUKvEULbBo7+Lg7ej1Ex+nbty/GjRuXsyhUe3s7jjzySIwePRqvvPJKzuchAdftTLbHJk/9YtUchVUl0olru11hcezUIzIUJl5cm9n4XG9zxp0AtBHXZkyJa3OuBbeVgDRnAQJwK7YdaNHpgBuBbW4Fqo2AtRK8TiCIiG8rcW1u9xkx7ARLIGAJm4YSxDZ/TrTbpGvD6HQSJg1fyJt5Qt5MiYIneIBEEA4X2OsLEHB1XQmbN3PdWkwbOYhq23ulyzwqqu2La/liM/a+uvscEtM2n5F+LRQ+x0qZbx/7VaS2thZz587NOfzixYvxne98pwtzRBAE0TE457jxxhvzipPPXG53ZvXq1Whra8sarl+/frTI4w6E+c2ejYsuugg33HDDNsgRQeSOP9rOOKeUZl49ZbSeJlx42tvN/Ug91+2rZnaHhfu2bo0Xkq6s7PpFwF9+KX5R1KOOPqpD6VYVV8OIagtPWFJLaiO00KB0R6SUqGndinaR22LF3YWhQ4fixBNThWjr6+tx2mmnoaGhIee0/vGPf+Cuu+5K2X/MscfktNCcqf7md3BdUysWrVgfeYCy/PbN2M8YAeg0h+wBFg5vvjMzP8NTwrU3hIW1AWDJkiUYM2YMbr755h1uHnfFui9x4h/ux42PvI6kAKxQthXOBkLi2r6othHmteVnhLM9IW3mbbNUUe6o4HbUGLD57Vsy5v+qP/0Bcx6eg/N+fh52GjwIANCnX5+s1/35mnWhKpQq+uoaa8lMOwBoRW1I4Vsew382PabsFTqisl2IpGp3zIKmTLUrSalFdaXEYw89FloMvW/fvs4GAunZm8N2X3P+qMi2PSK9vNlNGXoKwmWgdj74wEP49NNPU8rwxBNPRN++fU2iobL0cZbd8LxZOvxnaN7ceVjyYapo/THHHIOhQ4dmTSuKXbBQz63179sPRcWp7020rv8Y9UufQ+37qXNPn33yGWbcdDvW1q1B0izyLNW7Z4CzG4etzLClAG9LXa/a79uOUxbE1ggb29mgvQZV7WdqLA6m6ikANLY14LlPn8HLq15EG1p1HDPXycEkAzdGbkDPnzIMLh8MzpitE0LXHSFcfTQvJJhs+O9C2AtkgBAmvzJ03N1v5j12IjwuYhIBj8hbdrKtfPr06Tj88MNDf2eccUbO8atKq92iHDKpF+kQ9h1GZVsFdAuAZDLpPW3mes24w7z3oMpIwLzDGH7HwN+2+2T8tgsXsWeE1zKw8WzdSjOOjSP9uxeZ/zMUFRXhrrvuymnue/ny5bj++ut3uD6XIAiC2HHo1Ddrh4/sY39IdDcob4VBeSsMylvhdOf8Ud4Kg/JWGJS3wqC8FQblrTAob4XRnfMGdO/8dee8FRdvfwM/QRAEQRAEQRAEQRAEQRAEQRDE9mbSpEm49tprc3rx+6STTsJll12GG264gQRVNF0pqu3z3rvvpezr883f5JaH0Emini5mn3O3gkRo24hq77tzbgJgOyo9qyvx7LPP4phjjsGbb74ZG2bCpDMhpAADB2dJCMnBICCMM5RkYFICPACHgAAH185oShyJQ0iAM0BIWPEqVe4qXcm0dJZUASSU6JX5NBjnOpN2nE+KCReNl6twEkF0FWeeeSaWLl2ac/jLLrsMp556ahfmaAcho56CO5izCIMJY/oR3RwxqFc9ZKhrkH4QR0jnz3fdDTvaJfj2FdYGYwgGD4aICADJ2rqM0VoWvpGyr2jPPRD075/3+UvGfRuNjz4WTv+11/JLx6NXaR8ISNUPSdUPGbFsYd3IVb8ihADnHJKZGKZnUfdfMAkO5wwtIQAW2DDM/8YAO15g3LhSxvctTPeBMf0Y9LkZjz8WDoisTpOR00b2ZRHV9r6H47kt32kU2rnUfBqnYT+0ieMei2zPounT3bhB5duUoUqW6Qc0Ol7wr5kZJ3sbPjKmsOmnJ/aeZLmEXNKNcswxx+Ddd9/NOXxJSQnee+89DBo0KK/zdCXp2t90YfyAKWLa2nHYCaM7p2A7RmeAFF66ETHnYDsvZJCO6pKekFgFIZPKaZ5xAAJcAkkGBBJIAspLX4+RmXVzZ+DW2dm2fOAsUM7ujOM3v70U3xp3CE4/+Qy0NLfklbcnn3gSew7fE6+98RoGDOgPdzukbVtjnwff6TtDO5gT3dQPu5Dnmug4y5cvx7e+9S1s2rQpr3j7778/evTo0UW5InImy7gldUDtH9J9OPy2PRrJja38Q6a9MunYcYG335whNM/AmB4qSEjJ7HyFjcEALlXzzJme6ZCAYEpYhOs+So1NBCQC1UozDqbjMcbVXIpgYEyCMwZhxohMgkkOLRcEznlIQEwJmQRW1MMIm5h+UTI3hrXlEb0PunysoLi9Ni2iZARdmBpHWVFxpsSVOJRwU8A8UWwt5GSEso3wODfH4QmQa7GmtKLaWsSp00S1vfDR+kii2oUzePDgnMMmk0nwqPgOQRBEN+SCCy7Ahg0bcM011+QUXghh55h2ZI4/PrcF84499tguzgnRmTQ2NuYU7ne/+10X54QgciMX200KaeYUpT+n6KWvfvul2nSM6GU0bX+OvDvMMX7yySex+4cMGdKl5xVC4LYZt6XsHz9+PPbcc08AubyfEU9FcSWkEJBcWWQEBJjUv8+E+m3OmASX9g0EbbMTEILhy+Yv0a9Hvw5c3bbn2muvxYIFC1IWtXjzzTdx1FFH4ZFHHsl6Tx9++GFMnDgxpdxLS0txy83pRZBD8ychJF7+YCXakwJAHj7mzP1G98/ijDfR/e43vs2FVHMj0vy4D72bY+IIN3/DGJJNm1Oy8udZU/Hf196Biy++GA8//DDuvPNO7L///rlfy3agLSlwxxNvYfpjr6O5tR2AmRMBrKA4c+Xm5j2UuDYAMATqGDP79ae2OTBvOzW+J7ztn0cviAYwNK97Gy0bFsfmv1evXpg0eRLOv/DnOg036TJo0CB8uOjDjNe/YcMGO6/j3vHx7Qph26IzL0pPdFa363pujEELaZuw+qvQAtomWembkqw4MbDikxU45ehTsHlzuI5VVVdBSuHmhKS6N27u0bef6PlHlwvPpmKu038W3fycqf6SubnK2q21+P3vfh9bhpdOudSVXR7vRWWaA/Ptv42Njbj00ktjw11xxRVp08h2Dp+SolIc9N0xeG3+wpzCG874zRnYWL8BW5tqMKx6CPpW9Id7F8PUHdj7y6QpI6+9gXffQmME0x5pAx0z9m1dX2Gqu3T2S6bFtOE+ISQE2rFk/YdYtGkRWttbtX1atXtKa8Qt8gh4c7FQ9WRg5aCw8LWHgKvT0PPZfhPv2+ntPHvIVq5LQ5q0vLl4BjtfbUS7Y3/3evbbOHK1qc2ZMweXXHJJyv6dd945a1xDz+KeWCU/RbtIqnlrxiCkN3cskkhwptsT1dap9x2ZftdRvSMCSHAp9L0KtUSwRcecRcHaG5j3jEOJn7umMfos6n1R+6v/3GYYWvnlWtAYOpqed96DDjoIv/jlLzDjthlZ402bNg2nn3469tlnH5ozJwiCIDqdTp1xr+5dhuo+pZ2ZZKdBeSsMylthUN4Kpzvnj/JWGJS3wqC8FQblrTAob4VBeSuM7pw3oHvnrzvnjQc0aUkQBEEQBEEQBEEQBEEQBEEQBLHLLrvgyCOPzDn8tGnT8PvfxzuxfN3oSlFtK6Cn2bBhQ0qYooohafLgXB3CJ4l6eMhI2HB8CYGyEmDmL/t95UW1DVVVVXj66adxwAEHpBz7zonH4sjjjoSAgJBJJIXQsk9COaZJtaUc3ZIQwuwTVuRJObVJCCvK6e60CiOU45i5+7Ein75jdNRhOr5SpcTPVPlYF/8RX3tuuukmPPTQQzmHP+KIIzB16tQuzNFXmfBDl83JLEXgNZKEFQk2zrtqp223jGOlVXCQ7owB3/6Ln7NETB6yOLy1ffB+yr7imD4iF4pHjUrZ175iBcTWrQWlV1VSBe6JaUuhepykEBBS6FtjvksnUGid9HU85zLs+iA/jD6f7a1CPquee6Xv2A3nVA2kqXtp+gU/DQibvDvmh42Ml+x57T51kjhR47Si2l4fa/tn5+WJgAUoDkpQlihDj6JylBeXo7yoHKVBKYqCInt+YcrDlDNzZeT/Cf2c2Puot83YwneG9kcNofGCHTdE8qsfRev16pVN3Jgh5/FChscmH0GRH/7wh3j++edzDp9IJLBw4ULsvvvuOcfpFLKM2fOMEnIaBhB6ZtR+Fy56P0PH9YY/lgTk9l/IIA1VJdWQkEhKodseNYYWelvoZ0Xo50LYsbUrB9OOCTOO9kRWAeDbh43D4uWLMWznYXnnb/Xq1dh9t93x7LPPqTSdT73CEx3wtzNhhSsyBkKWCtPJFDAet+07sU0QQuCggw7KW1QbAO6+++4uyBFRENkemSzPYrwQi78vIuavp3qMULNJIySwHEqdhdIwC3oYUROuF+1w+7W4NJgVKeL+dy00rcSlOTgLwMH1fu97EIAzjoCpT84DcBYgYAECrj45D5BgCQQ8gYT5YwESPKHCMXM8ANf7EiyBIl6EBEu4P+6+m2MBDxDwBDhPIMGLvPMmkNDnTwTu3CavNm/ed3sN/h/8T/+4EtW25YOwqDbX4jHcK++QqDZDiqi2f3/9e0yi2l3DSSedhPr6+pzCPvHEEzu84CxBEF8vrr76aixYsAAlJSU5hX/ppZe6OEddS2trKz744IOcwt53331dnBuiM4kKQqajZ8+eXZwTgugI+dl0ckgCxt5s5qDN74TQzLpnzzE27e4wpn3jjdSFTznnGDlyZJee94/X/BHv/POd0L4gCPDnG//c4bQriivU2wVS226MrQDSvHWg7QtJfU+UjUDZLiQ2Nqa+M5IvJ554Ivr27Rv7l25RiTFjxqSN8+c/Zy6XffbZBzfccEPssTfeeAN77bUXfve732Hx4sVOnBXAl19+iblz5+LYY4/F6aefjqamppT4M++eiT1H7pnztTvLEcM/3v43ICOT8wCMILP+Me52p/w8DhlQvX0sJmwU83z5hjJ/bsaJTYu2Zshka0oK+43eF7c/pkRAFy5ciG984xt20ZTuyFNvLcdhv74H1z/4ClpaBRgCMFvWWiBbi1ub78wIZNtFyHxR7QCwi5XphTw98Wx1nOt03MsqTIdh/nntPeCo//eC2Pw/NPcBvL/8Pfz2D1eguLgYTpSVgUmGoUOzC/5/WfMlAIQWk1OYNliqd4yitghrRDA2Rfc+lxLQBoSAteFLuzKrZ6eE0Isv+39JPDT7odgxVI/yHtZWKaxNRli7pW/LNHZQf78EvHenovZOF05n2u2HxG8u/Q2+WPdFSp4mTJiA0d8Y3XnvRcXw2yt+i08//TRl/wknnIBDDzs0bbxc59kAtRj54WceBh7k3s9Ovn4yevfvBYChNdmKT778N5ZsXIwvm7cak7Hu49312lKN2uqZfw/0Xr0v8voHQomZctcHTXvt29CXb/4XHlv2CN5e/0+0JtvcMwIGSA6u5zuZ1POnkoNxrudEAc6AQT0GuHGJV+fUSbV93ORd6jroicVLKQBm6qbCCM2zUFmwUN5NOQkr3y3V4r5xdShqP4wezmJPe/HFFzFp0qSMYXKhuqRaPcu6rJIyae9tMikgmNDjDanfc1QLZUnzPOu4MO8xmnphBNNh3l8Mv18gpf8WBULlFy6I6DOYwb6q72uoEqYEkfH3o0D8tK7907U5LarY1taGyZMnq3IkuylBEATRyXTPN70IgiAIgiAIgiAIgiAIgiAIgiAIgiAIgiAIgiAIYgfjnHPOwXPPPZdz+Ouvvx7jx4/HUUcd1YW56t50tah25GSx4i2Jqp2zJBz9zmJOLMOfniNJwCVuObcfDtwtN0GFrwrV1dV4+umnMXbs2JDT1PdP/T6Sol2LRCnxKAhAMgbGJCA5GAQEGKR1A1TOfAwSXDsCCinAGYeQyjHIifbp+yMFGLgW4mPKuYeFRUEZGPRumHsrpQRj7jOKc+6L3/YOkAA20WW89NJLuOSSS3IOP2TIEDz77LNdmKOvHmG5vYydTapgqIzpKaJJmKZKRvpC32FROzKasIF1Wt6+iJqalH28qjJ9+Lp6tH+2OmV/okBR36I94uO1ffQRSg45JO/0GBgqiypR01qjtwSYNA7lSphBCSJy9V2a/khASAamHR5VH6aFuLVgn3HAVdvGKZopp1Ok9jUS2s3f1A+VA1hn2dDtz7GjyTLUiqvfLGZ/XH8XFdK2jprSj+WOg8EKLcbVZcaYEm5EAjIoQWuyBc1tLcr5PeQcHn9h4UdJqpEEU+OJtNvaWV/qMQRjemAgYcV8mfa+t2MGb0yRch+NU7TOn7nO6HaaS4gt30xccMEFeOSRR7KGM3DO8fTTT2PUqFE2/e4m9MhC33zndZkuoDpu6mNKPUQ0oGtfTbrMr1rq/qoxZ+cg29vR9uEStH24GO2frkJy4ybIpiYAEqy0FEGfPkjstitKDjkEiREjMqbFGUd5UQXqWmuQBMAEwJltPXRDEqixsK7XSmhbBTFFIxnTYvUcQj8PYEqkgQPo3acX3l36Dib96Bw8MfeJvK63paUFxx93PC7/7eVBu88PAAAgAElEQVS46uqr3PPk3ZPQsyPtTn0J9ubY+pm1L05Dl/Wbfp7z9Pnurs/eV40FCxZgawGLbowbNw5jxozpghwR6TC/v9OSbciT5TlkiFkcJBRJhpMwGyycN5NOOL9GWlu643rUx5ga93E9hgRz8w9cqnVPGAsgkFTbTI0xhQS4Hv9JJsAlg0CAgAkIJsGEaqsZZ1oQRY9ZIZWwj+TgTAuBMAFm22AlEGREQYyEBnSfaMSGICXAU8chpr2W+juDa8esWDUAIx2OiMi1L3bNtQg2fGFxHcYIZgMcnBvZay0YwwKXHsKi2izmPEZyxohxWRFthvAx/xrtfnfNfv0jUe3CEEJg0KBBOQuTDRw4EMcff3wX54ogCKLzOe644/D+++9jr732yhr2iCOOwIUXXogJEybgoIMO6hTh1ZkzZ2LhwoWYOHEiDj00vWBdZ7B27dqcwg0aNAiJBMmZ7Eg0NDTkFK47iAUThE+X23Ri0wrPXcpIeqwb2HQ2bdqEV199NWX/6NGjUVFR0SXnrK2txWWXXY677ror5dhNN92EA0cd2OFzJHgCRUER2kW7/jWubDRCCgT6N6L6jc5Dtja12CCwqXGjfdegUGpqanJejMCQaa6qsbExa/xf//rXWLNmDW6++eaUY/X19bj++utx/fXXo6SkBL169UJzc3PW+bHbZtyGs846S21kmGOJm19pbUvi2X9+4uLa+NHJe5gXMpB6QIbmYVIyYOO6X/J+CHdKJTirdvoTHSrnoqUu9rqmXX4jFr29yG63t7fjjjvuwOzZs/GLX/wCl/zmcvTrs/0Xk3j+vRWY/uhCvLt8HQAjhA3YgveFrUPl5QtqR8XOOUKi2oiIZRvRbSO0bQW7uXcelyYzx5NtqP80dTHYU354Co445ghwltDPqKkWbv5ltxHDs5ZFU0MTtBy2nbux83OMwephC6ntfJ4ANQOMgV4JaRu7hVe7PdunEsw1WTTi1hKSq/lEIx38xqupCxgAQKIoASlFxBZsDCFaltguQsr8x0Hbujx7s4lpbJVqctHZHxmz9q3HHnkMf5/195T89OrVC9P+MtWm3ynvRUV4asFTmDFjRsr+iooK3HLrLVnj58OQEUNw0V9/hXuvmIWtGzK3db+afiEOPPwAmCqnriRAY2sj/rVhKSpKKzG4cjD69xhg2xBVp/xrl3Z+V0gJrjp7z14sEHjPh71nzCtvU9O8+VcpJVpFK1ZsWY4lm5agrq3WzIjqtADmag6gj5j34RgHTEXljCHBi1Fd1tONTTT+fK+pS7CLj1sjuG1k/fhmTtW+uyLcYtjq7Qplk/RtrcaubxYyjq1DOdjK4+rnRx99hJNPPhltbW2ZE8iBiuJKfdlJJFkAbhoRSDAWgCUlRCAAoefBmXoXMSmSYJxBSA4mJUSgyo4zde3mvRIw3V6BQUim3m8EA7f7TOm4saO6HRJMMjDuFr0375j4ZWfuQbpnNFQLzDg1w3x1unF0puffxKmsqsSMGTNw8sknpw1reP311zFz5kxMnjw57X0mCIIgiEKgmWiCIAiCIAiCIAiCIAiCIAiCIAiCIAiCIAiCIAiC6AROO+003H333Xj++VQnoXT85Cc/weLFi9GnT58uzNkOSrZ35vMQMGMAauvqkEwmU47xoqgYqMzwPeqqJ1MzYh2tBACJ3/+wFw7fryz3zH6FGDBgABYsWIBDDjkEtbW1YJxh4JABSEoB5dsjwHkACalc9CSH5BJcMjAE4JAQDGBSuwYaUVMolz6BwsW1Q05gxkdI32MS1ya6M+vWrcOxxx6bk+AqAJSVleGdd94hoYscyCi2kA7r+ypTP33nQRjnQ5nSk9gmK+6eMre/M0VeC0W2tKB9TapwTrDTTmnjtK9cGbs/GDKkoDwEQ4bGn+eTTwoS1gaA8uIKbG35EhJMic1qh2wIBhZw1dtrAVopBGTAIKUWZGBa+NCKFUJ/10K1cP2M6ldgnSGd9KLpMrRDrXZoNOEBhPoT2+/4+2L6LikizpWR8HF9lHE+R6Sf8zZC9dKvvwzROu/iMsZQxItyrscMDCVBKYp4EerbGpCU7aG8xD0vUTFEaR5CZrLp/kWo5GHzbh1VwZTTtBHXNmlav+LwmMKWu3nAbbEX5nieC3/4wx9w55135hyeMYZHH30U48eP75Tz50VGLZuII3fM/rRxfXF3tSNt2xuGAUxCCmlD2HQYkGABOoyUaHnzLTQ88ACan3kWoi5euMOn5JCx6PdodqH0quJK1LRsBZMCnANSctVmaYxuiJCeozNTY2HBTBsjbXsVFQaAFpvnnGHWA7Nw71/vwZSLL4MQIjY/8ZcvccN1N+DlF1/GP575B4pLitOGs8Kl0bEzQ2w7FU4g5yx1DU5VILydS1QS2O5Snnrqqbzj9OnTB08//XQX5IbIxvYX145sef25HVf5AhVpxbVV+8ukHmfoBtkX19bKI+BSxeGMwwhcCwhwLanBoUSyJddnlQyQQmlESQBGjoPp3xhS6vGp2g8mISQHZxJCStXvaUETIyoEnQdp50PcvIoV8AEAr53yv1k5beZtM1MiMaLa/j7ObQpKZNsJwrDIcRYS3FblyZl3TEbOQ6La3YqlS5fiyCOPzFlUGwD+9Kc/dWGOCIIgupY99tgj+9hGc9ttt+G2226z23/605/wq1/9ClVVVSlhhRB44IEH8MEHH2D9+vU44YQT8Mknn+DRRx/FRx99FBJDvu+++1BdXY0LL7ywy9rUXIW1m5ubu+T8RNfRv3//nMJt2bIFffv27eLcEERmtqdNR80reiGj6UGCd8YcYweZNWsW2tvbU/bnIniYDw0NDXj/vffxxJNP4N577sWWLVtSwkybNg0X/PKCtL/f7a9s7z7E/55XlPBStCbrADsvqmS0BfREv/p1DMkCbd9hYBJgnKFNtGFz4yb0K8+tzesuMMYwffp0DBs2DJdddllaQdGWlhZ88cUXGdOqrq7GvffdW3BdkACeefffqGtuBQMPz5OG7l/KVcD92HZz16noN0LsPAhcWOmnI913puZOlNiz1HMm6rtorY+9jhefejF2f319PaZNm4Y7H3oO5/7uv/GTo0Zg/117x4btKuqbWvH4qx/h3v97D/9abUTcGUJlGDIiMjv3xLzvajsiim1Es005a+FsK6JtRLe1WDZjgd1vw8aJaoOjcc1LseX9+z/+HpwFoTZV2eLMPIzEyH1GZi2XtrY2Z8+Qzq6p1pHTW0wCQqpF6WwZ6cXlfHumXohVmUV0+23MJN5/0CLdpumXQlpxZSklVny8IjavnDPbJtk7FTH8miNm7hFmIT3bGEp7r4xFi+mwTGfYCCMzBny87F/4+eSfx+bnjjvvQP8B/VNsm50lrr1y5UpMnDgx9titt96KYcOGpY1bCBwcu+2/G357/xQsfmUJVry/Aps+34xVSz9Dc2MzKnpWYI/Re+CcqyeirFK/s2cX6lPztgzKHtbQWo9/bfoXVgYrMaBHfwyoHISq4io4kW3fDCTg7p8M3UlVllwtjAgbITT+MGUvpcT6+i/wydZPsKp2JdqSrToe14uAS9sfcsaUsLO+cuj6yiEBydHeJvDmU2/gzSffwm4Dh+PMJydYs5uP9PJ5zo/OwVtvvZ1bYWebn4/w9uK3UFRcBInwOy6F2Mmj9XP9+vU47rjjClpYNQ7GGHoUlaO+rR4QSQgeqNGHXZTYLMTOIIWA4GphTAGmFunQEvtSMEguAKkW0QysUDnTNgM4MXIzZ8CYe+8A3iKfPN3zGM084FXH1DKLs73GkJNN3tgPEH53IsoJJ56Ak04+CfPmzsua5uWXX44TTjgBgwYNInFtgiAIotMgYW2CIAiCIAiCIAiCIAiCIAiCIAiCIAiCIAiCIAiC6ASCIMADDzyA0aNH5+xUvm7dOpx33nl47LHH6AVxn2xFkeWd/jiBvmeeeTb1NDyBoLQ6h5MYT4Povsh2RFT7tG9X4KzDo8LdXy/23ntv/P3vf8cpp5yCi6++CCP2Ho6kTDpnEaGcgKTkYAzggmlHvCQADiYFmFIMBEMSHBxgWm5KokPi2iqUcVQzPnXOYYXEtYnuRnt7O0aPHo2WlpacwnPO8cILL+QshkHEEW77CxZqCIkxQDvqhkUWoB3pbFCt8mucZLuDsHbrB4uAmEUqikamd3ROrl4duz/o16+gPAQD4utz+6rPCkoPACqKK205CynBtAci8xwlGWPgUkIwAS45BNP9izT3TzloSzDrzCpt76AdX7VwAyK3Uhqnca/TMAtJhNwStcOl6eZCAtvpxF2j29G44d3IKKpt4nqi2sbxF2lERwDlMFvEi/J2lFVxA1QWV6K+tQ4tyVZ1WoZorlxeJcCscDAzFwtd/O47lGOzuVOw4wCm75V0DundUFz75ptvxrXXXptXnJkzZ+Kkk07q0Hm3FXGO3qGDfvFFh+gZE9Y1M/J82G3d5nLeMdGb1vfew9ar/4jWf/6zQ+mko7KkCrJOtze6PLgR12bQyg9KUIYZERFoqVXJACZ028XUggEQEJLrcTIgoOVG9PM06Wfn4KCxB+N7R38PdbXZBcJ9XnvtNey68654+bWXMXy34W6Mnctz4DmYx1JAl9xlePotdjvXqOQs3iW89dZbeYXv2bMnli1bhh49enRRjohsbC9xbV+QIpREpD+38wMmjhW/gBZhcRk14toA1DhCi2vbsaZue5nXH3EJABySCT23oRdxkUYoW4luy5QrEUrEhznJNyOzw8we5gsESfd7xNs2cynhe+B9D4lrM7vJ7L9OaJvpRZ3CwtmeEHZovyeozfzjHJwBjPFwvIiotirs/ES1ww22EzQiUe3OZevWrTj00EOxePHivOL17t0b5557bhfliiAIouvhnGP33XfHxx9/nHfcK6+8EldeeSUOPvhgPPHEE+jfvz8WLVqEyZMn45133gmJZ86ePTtjWjU1Nbj22mvx7W9/G9/5znfyzks2amtrcwpXU1ODxsZGGmfvQPTunZto6MqVK0lYm+imdJ1NBwxOUDs0r2hsAJ7kYDeY72lsbMT06dNT9gdBgB//+McdSnvBggU4//zzIaVEQ0MDampq0oYdNmwY7rjzDhz7nWM7dE6HKuWSRDFq2/Svem2nkFyLW0o1GyoZc4umSgHo3+ZMAmvr1u5wwtqA+q158cUX4+ijj8aUKVPwj3/8I+/4EyZMwNSpUzF4yOCYAEg7vxKdkXjo/33obFTeXHX097RkkZ2xJ2QIR475tKLR0Vw5AW81Hy6cIUknn2zLb17bUDTie/ifl1bhf15aiZFDq3HSIcNw3EFDsevArnkHqLm1HS8tWoUnFn6M/3vrEzS26PEf456hyy9gv5zszIxXVk782sXVotlRoWymjyFQ2zqsEtU2afii2uo7fIFtSNR/klonDzpkDIYOGwI7OWOqjTZ6GvvcAfvvn7WMpJRY/8V6DBg0QN1eT2Ta2Uikq5fGXinMuZQ4rmRaiF+lCjtHJpygtrALJjtRblXcEkKo8G3tbWnbwGQyCSWUDf0c6H5EGywZ3DyUspuY3GjxbMY826u082uhvgZG9Jlh65c1OP0HZ6C+LlXY/Je/+iVOOuUka5PubHHt+vp6/OAHP4hdWOHss8/G2RPPji2jjiBkEpASFb0q8a0TxuJbJxyiFjwUEvVbG9CzT0/wgIFLt5wfGJQtzLyDpoWNTTm3iTasqVuL1XWfoay4HP3K+qJ3WV/0Lu2DIp6AZECgr9+KoYfsyAxJ/W6BaYckN2MEiZa2JnzRuB5f1H2O1XWfoTnZrJ9tlVYQcMikeeQZOFN119jrBKDrBkfd5jq88NCLWPTCYmxcu9GOUU489iSEGkD9r7PPKb7YsB6rP4t/j6PD90YISCnBeWD7DWtnT2cfzND/mLw3NDTg+OOPx6efftqp+a0orkBtS42yD+v3PZK6L2FgqlvhDEyqttMtkKkXtTRz8HBvWkgpkZRJBDxhe08jrm3uD5MqPtf3hXvloIaY3pjStmkuPrKsh5xtHFzQODkSN+5e3nrrrXj+uedRl2XR6ZqaGlx33XWYMWOGSrMbjJ8JgiCIHR8S1iYIgiAIgiAIgiAIgiAIgiAIgiAIgiAIgiAIgiCITqJ///54/fXXMWHCBLz22ms5xZk7dy7uueceEg0xZHtHPst7/XGi2hLAvHnzUsKW9NkbjBfHJB4VEop6cMjwtnTbRlR77yHFuOrMXpkz+zXhxBNPxNx/PI5B+w5EUqjyARdgUokWKgcRCecqogRkk1J9KgFtqRxTmAAXHOAkrk18/Tj88MPxxRdf5Bz+9ttvx9ixY7swR19N/Mc1ozNZGnHXFJ+/HPzRjHOdf14ZSbM7CGs3p3HQL/nWIWnjJNevj93PexXWR7LSUrDycsiGhvB58ng2ovRI9EBSaudIKbRzsxHgNaILWpSWGZFDwIhpC8a0Eyu8eLqvkbp/4OZm6n3ME2b0+xzAukADsOcxTtWqECIXkKfPY7ReszT74+p/SAxeGgdH53DslQCAjolqu/wxVBZXQbbWoqW9OXSuSIbtoh2w/bdxqDf3Qpcv0+IKxoMf9qANax85icLEtUNZ6zxx7dmzZ+OSSy7JK87UqVMxadKkgs7XYTI2o6nj9qxY0RoZ+rTiNjF1MdwuKyd35WDu6qr/LShQWFu2t6P2hqmou+uvSF9RO05VcZUW39ei2ADAgABcO+crEVbGtEg/02Iy+rkQtk3RzvxMPRduzKs8uyVzdXW//ffFshUf4Zjxx2LJ4iV55Xfzps04YJ8DcO+se/HD03+Yctye1/yk8n/EdV0xdj4mr762SY75J2fxzqe+PlU8JB19+vTB4sWLSRSuG5CTuDaQvtPIIL6hDqeKa7vxWEwS/gZz+Usnrg3bv0fEtWHkbaDlndRch26tAalEfzgAIc0YxZw3UBIdUs1pmEVgBAIEzF+UR6h2m+l+AUqAR43Z3OjM/AvT7EpvW0/J+IuoxJUh4ASP7D7mtozwtQrH9fQMB/eO+4Laap8J6wlwaxFtG0f3bZ40tyq3PEW1QyLZJKrdqQghMG/ePJx77rmoqamBEFnUXSIwxvDQQw91Ue4IgiC2HX/+8587tLDVm2++iQEDBuCnP/0pZs2alXl8lIXvfve7aGpqQmlpacFpxHHMMcfkFE4IgXvuuQcXXnhhp56f6Do45+CcZ+3HV61ahTFjxmyjXBFEZraVTSe8DlFkXjHmdQK+nX8XTJ06FevWrUvZf8YZZ2Do0KEdSrupqSnrQvPHHnssTj/9dJxx5hkoLvHex+ikYikKitV9YOrXNYdayBvQ90T/Zpf6J6IAEJh7BWBL02Y0tzejNFFYH3nNNddg48aNnXMxUIuV58O+++6Lp556CkuXLsX999+Pp59+Gu+//74S8o0QBAFGjRqF4447DhMnTsRuu+0GoDBBTTMnsnZTLV78YCVCk6Eh0WfmbdsZAyD0G9tscxcn/qRKt9aKMGuxbvdyRziwL66tr5GxfOXVGCr3/B7KBo2y9rBlq2sxdfUi3PA/72PXAeUYt+9AHDyyPw4c3hc7DyhMaLuhuQ0ffroRb//rc7y2ZA3eXLYWTS3tXjY82zDzvth5GX9uxi9vI5xtwpv9voB2nKi2uidqO4jcIzNv49/H8D0Wbc1oWP1SynWectoP7JyZSkfPmxmbnJBgnKPfwP7Z5wcBLHp/EY4eeJQ3L+bmvIwIthXEDtnjVIwgSCDBA3AEauxjFnyDm8uTUi2+nJRJJEU72kQbWpKtaEu2KduwSOK2v8zALVNvTZvPltZWLd6t6qstNWPWYkwLbcMKaVtbJ9w8JPPaLmfM9K5JAu3Jdpz947NjF/g58qgjccO0G2Js0p0jrp1MJnH22Wdj0QeLUuKOPWQsbv/v29OWUUdISv3umcmRLpogCNCzbzUAVdZ2wWau2h3Gdb3jao7SCmzrqwMDhAzQ3NqIz1pWY3XNZ4AEyosrUFVShYriSpQXl6MkKEVpohjFiRIkWADJAgiZRLtMoi3Ziub2ZjS2NaG2tQZ1LTXY0rwFda21qjpogXXG1PtxkAws0NPEOr/cTNEyhqQ2Y69e8hn+30P/D8ve+hgNXzZEiwQAsN/++6mFGFPaePf+QjZB5o5izHuB14b59SbWTh4zlvJpb2/HWWedhbfffju0PwiC2L4vHyqKK5RtVTJwyZDkQMACnVMltC31guxcqj2C6fl3kQQC/S6JkGBcvZ/gLALuzUR7r/U+AbcQuLVcmHdCos2sLSZp7Q7meMozbWy+JqJphqwdIItNMu4epAketvWrQIMHD8Z1112HX/3qV+nPoZk9ezb+67/+CyUlJSo9spcSBEEQHYSEtQmCIAiCIAiCIAiCIAiCIAiCIAiCIAiCIAiCIAiiExk2bBhefPFFXHXVVbj++utzinPJJZfglFNOQe/evbs4d92cbO/GZ/HtSyeqvWzZMjzwwAMp4St2PT4m8ehJop4bMhxWujhGVLushOHm8/qgOEEv+xuOP+YELNn4IZraG5UzheDaIUiASw7JjWOQcqZT/yohbeUAxZWTCjgkEyq+EdcGU8c8cW2Tkrl/DEYgULuvkLg2sYNx0UUX5bxgAwD89Kc/xfnnn9+FOfpqUYjzuPVDi4i7GnG97OKucP5zYUWG1DS1U932RDY3o+Gxx1P288oKlIwblzae2Lw5dj+vrCg4L7yqCsmIsHa68+RCWaJM3TApPcFC7fQoocS19QINUhphQ/MJ2HGAFmkwIoWMSe8YAGaEa11/oz6ds6OpIMw4ucdpAiCmvzFOkGDp+yKk1nUW2s/ShjPXZ4QJXT7j67pKm3VYVNunsrgSSZFEm2gFUvLn+nHAOaBLLXIpPYFt079DOk0C83QyWwwMQkhwbi4S+YtrA6H+vzPEtZ988klMnDgxL1Gt3/zmN5gyZUpe59mexLh5hw8WUJ3UENOI3uudVlTBBHLPsXKWzg9RV4/N55yLljz66kLpUVQOSKYltTmY5wFvREsZBKQAJAOEYMqR2ywQIBnAhBb5Z24BAVM+zOuzdBslwVBeUY7X334NF1/4a9w789688tze3o6f/OgnePmllzHjv2eEHLwzkouDdwwF9etps5BnpfNPnUEEICWaNCIv9KOhM9hjjz1iRUSi/Od//iemT58Ozrf/AiaEwjwDWQW20z0qYZ2cmMPx4toqirQ6FdIdDJ0zm7i2a9s8cW1mrkcJQ9vFw/Q8B2PcqqZwM8aEFucA7EIt0iir6EVdVPsdqJzYMahedkFK3Z7rMYz0hbXh+kV/nx7ryAzNEPO+WTFqQOXJfjI7lrX9EmP23ioZprCgNnRoK7DNXOpWbtukDWbj5COqbY+ZKyBR7Q6xZcsWTJ8+HXPnzsWWLVuwcePGDovYXHXVVTj66KM7KYcEQRDbjxNPPLFT0rnvvvs6JZ2ysjJceumlGD16NGpqatC/f3+MGDECzzzzDJYuXYpkMomjjjoKxx9/PHr27JlTmuvTLKQXR65pEt2HoqIitLS0ZAyzZs2abZQbguh8Yn9vxsxz692xNh0/pIvv2QlQwJxSJ7Jo0SJMnTo1ZX9JSQn++Mc/dvn5Oefo168fSktL0d7eHhbWjpLu53/cKxoeCZZwv8fBrW1C6vcCzH8CAlzbCeD9hk9CYE3taozovXtB13jYYYcVFK+z2XvvvXHdddfhuuuuQ0tLC1atWoWNGzeiubkZJSUl6Nu3L3bZZZf8FtnIYU7zvqffQ1JI+8vfVHemXvJQ9d/MpdiD0ZPEbZuwDL7gtrTmMiVCq+ZlTEa5m+3R8zMqE3ouHAyl/UehdNA30LzunbTXlKjcCaWDDkDJgP1RMmA/JHpUQ0rhFuSVSZvDlesbsHL9vzH7uY8BJlFeGmD4oCoM61+Ogb17oE9lKSrLilBaHIAxhvZkEg3Nbdha34KNNY1Ys7EWK9ZtxZpNdRAyonAbKxYOuEkLf0bGLy9zzMyNMC+MnnthTihbfefeviBmv/tjjAMscOkxX4RbnXnrkgcg28NjCM45Tjj5+FC7qObLdF6lWpzYtKFFRUVobW1Ne58AYNmyj3DUsUfZUhBSAEzaxeYApoSFddrFrBhFQQIJXlSQ/cdHQuLzdWvxwJxH8e5r7yGRSKC9vT02bENDvVvUDu6xsjZgLbbNzMKowiwCLe08mJrvM3dWzzwym5I+LnDJRZfguWeeS8nD3nvvjTkPzkaQCF93TuLaOdo4p1w+BfPnzU859/Dhw/H444+jtLS008Vy20U7pF5WwW+vrB1bz8NKcGVJY5FnR5czB2DEtaHLVmhbPkNgi0Eyifq2BjS01UMYm7G+OQLaGGf6IKbmfpVtWbieSQplh1CvrsEsiAjJvfwDAgLlxeUYVjkMfcv6QDQBq5aswtJFH2HZ6x/jo1f+hcbGxrRls98B++h3Gzwi7XqXT18KdTKe4XlLK66dhksvvRTz54fr2Z577onvfe97mD59esFZBYAeiXIIqWqL4ByBfmckKZOw9SIpdFsl9HhCvT8iGMB1eHtl3rsDQgor0m0mqkPXbsaNdgF2Z6eQZoDqvavgeoTcbKzWHJCP3bTA+uHn6fyfn48598/BW2++lTFOXV0dnn/+eRx33HEuHRLXJgiCIDoACWsTBEEQBEEQBEEQBEEQBEEQBEEQBEEQBEEQBEEQRCeTSCRw3XXXob6+HrfeemvW8LW1tbjllltwzTXXbIPcdVOyvROf5R3/dKLaUkr87Gc/izlfgKqRZ0YSjztJ1GPTCysjcbWz15STe2KXAUWZM/w1g4FheK8RWLzhAwgpILl2atVi10xI7UCiHEIYV85EXCjHEg6pHZe0gCATgAzAtCigFd424tpw4k5GKIoBVujKOEoVLK5diFBmgWKQBDFnzhzccsstOYcfNWoU7r03P8FLIo6wh2HB4tsRTVhY4T3orkS69kR7fTPtcGfcbKVUwnvbk4bZc2LFq3ucfO6uroEAACAASURBVDJYSUnaeKKmJnY/69Gj4LzExU13nlwoSZRqQW0BJd6nhQil1ALazB43Aohc6sUfwLXYoedEqQVqAetCC+MKaR3HvX4GcKIddgwTJ7Ca2gWFydLPdFhU2xP/9gXC/XhWHJwBxZ0oqq3yy1BdUo3NTZuVI6v/LFntAFXaAlD9vJUQ4MZt2T1LVtncJKMTs+OAThDXTvEHLlxc+9VXX8Upp5ySl6j2Oeecg2nTpuUcvtPJkNW4sXtWbFvpni+9w2gQhNJPrctMPdvCH9N77bC+j/m2t7KxEZvO+hFa34kX5WAlJSg9+miU/se3kdhjTwT9+gJBArKxEcnVn6H13ffQ9Gyq4EE6GBh6FPVAXWsdAL0YDYR2uFfthgCgFV3BtOO2ESWVUkJAP8O2rYLud3S7pqIq535vLAzGcNOMm/Afh/0Hzpt4XlrBiHTcPfNuLHx9IV5+/WVUVFQ4h27zzJhb0wGn7c4m+lshz8jQkbP+nrVRyGG8U/jGN76B//3f/80YJggC3HzzzdsoR0S+2HYnHdnaigzPXZy4tr/fSA6liI/o86YV10ZIngVAZnFtCQmu5yyMCJSQWviJMUCodtmIFAkwcCkABtXq2zGMEWeRWkRIi8LoRtUX2da5sv8aIQ9/gYlM5erEsJgtCzP34sZdJiQD426L66NWBNsT1FbbSjCbudguDPNSKEBUG17OTHqh+0Wi2jnT3t6Oc845B7Nnz85rXJqNs88+G1dddVWnpUcQBLG9mTlzJs4777ztnQ3LjTfemPH43//+dzDGMGHCBMyZMydreuPHj8/53J0lNE5sO0pKSrIKa3/++efbKDcEEU8uc0ApYaJztVl+B/lz3d7O0Hya+lEVFcU1B7fP74PGxkZMmDABbW1tKceuvPJK7Lbbbl2eByEE5syZgzlz5qCyshIXXHABrvjdFWo+sIPYRZu4ttUIbuftJdQcvoQAkzxiyweSUiLQthkGhjV1q7Frz90Q8I4J7XYXSkpKsMcee2CPPfboeGIZ5lUamtpw//PvRwIzPVeg/+zvY//3t1toy4S3wtyhcNnm57207TPqlk1z+VDbRqy078EXY838n9hnNlE+AKWDRqN04IEoHXQAgh59oGyyAmqmXTihU3+RTjMfIwWUuLREQ3MSi1ZuwQcrN+v0jRFYuu+ItkvGhhU4+0TaCS/vmllkG/DKFXaOxv9jVqhcfZpyjhfP5ipPsfuZTcPF13NqyTbUfjwvJef/cfh/oN+A/mFhY2/+RAnVukvrUV6WVVh7xb9XussX3jwXtFEDQHFQjGJejOIgg7B/ATAwDNlpKKZMmYIpU6Zg06ZNeOyxxzB79my8/vrrobmSL7/cqhfVY+55ssZVae+l1PlmMHYZM/cYFth2/zirM2MMf5l2I+6JWQx18ODBmPu/c1FdXa33hBd+sLbeiG0zHxvnrbfcipunp86x9+/fHwueWoD+/fu78J1o+2hpb7bPpgAQ6PlBk0cGCY4A4BIcHPZymJ6bBYNk3KuKgbkTykYohX2UpJBKPBnqPYCAMUimZdzNi22QkF4e9LKJAAt0+yHVdyjhbM6ZJ8gNnTmJPj36YfSgb2LXnruFyvrAXUbjpO+dDEAJEd99992YOnUqNmzYECqXktIS7Dp8N0RGJt7cNdQzsw3mMOPeb8nZTh7pg2655ZaU96X69euHp556Cg888ECH81peXGGfVSbVgpeQSXC9iIdk3oIdQoDxQNcx1WcIkQRLcGV/lVItHumVg2mfmK5Dql02QvkunHo+zP1xdSP6rmJYmNvFTwmL9GNmKaSdu+9MTN6CIMBf7/orRo0alTXO3LlzQ8LaANlKCYIgiMIhYW2CIAiCIAiCIAiCIAiCIAiCIAiCIAiCIAiCIAiC6CJuueUWtLW14Y477sgp7MUXX4yePXtug5x1Mzr4Lny8MJ9yOHju2efw2quvpcSpGnESEj0GwHljxDkTRB3bvLASoW2pHfC+uXsxzjq8spDL+MpTlijDThWD8VndKgghETAByZSjqnF05AgAJsG1kKXQTksAB2dJCKnEtZWAYBIcgXI8AgAtKshZoDWhJJTDI1fOKzD+QU4Y0IhuZhXKlGFnMuvI4znkhuJHti2dpTlE/iNfGxYtWoSJEyfmHL53795YuHBh12XoK05YHyEPIT/j44bIY54mCSnDDozCc7KVkNaB2I/fmQLF+ZLcuAm1029KPRAEqJgcs3iFh2xsjN2fSYw7G3FxRUNDwekV8yLtFAlAO0syLUIrGdPihFL7wEsrNKvuk5Pv9V3jmdfXALD9iHGOl9b53asLLNK5+GGV+qJLw7ljwooHpCFeONI/lsa50iTtiRi7vhDpRYwZUMSKrEN9Z8IZ1+LaG9V5hemvdXalEQhg+n8jNCm0kzTTAsQMkFw5SOtL5UzdOZNYSFybAQWLa3tl6ZejX3bZnu9FixbhyCOPRDKZzLmsTjrpJMycOTPn8N2DcMPXGQsaqISka1t1GOfI7LQXpJQIeJ5uVlJiy0W/jhfVTiRQef5kVJ4/GbxXr9joRSP3ROnRR6PqsilI5iFKVV5UjrrWWr0gABCY8S7TAqpQ36UU0PILyvFbGmd+pr9rOVZmZBhMq6A/rQ6FllvQ5faD007B6AMPxBGHHonNMYsuZGLJkiXYZcgueO7F53DgAQfmFTcTXSGqHZd+hwS2cw1ODuMdZvz48VkXLksmk1i/fj0GDBiwjXJF5Mv2FNdOG91qW6QX13YpqUyaxQpgw+hxig2uxxDCjEu4bZuZlWFR4xFpxy/Cfmd2QRi9IA+gEzdtvBujQvqy2p7YNpNuUONUP/SleIUszbYR9vGv14y/3KcalSnhJsZgx2lmvxpiORFuI6jFmRvTGaltJ6TtUmDeN4TOa757eTM5JVHtgvnkk09w8MEH5933Z+Pcc8/dAcetBEEQmZk0aRIuuOCCWFHT7oqUEvfffz9GjBiBq6++Om24efPmYfny5TmlWVZWhqqqqk7KIbGtKCsrQ21tbcYwX3zxxTbKDUHkQ4YfgYUmYed9oRfrSxPO+60lpf591cVzVXFIKfHLX/4SS5YsSTk2duxYTJkypVPO079/fxxx5BH2nPX19fh87edYu3ZtSti6ujpMmzYNjzz6CObPn4+99t4rt5PEFZ9nmPB/y5kFptxsJ7e/k5kOL5hAAoGd/WQAkiKJ1XWrsUv1LvkWwdeaWU+/i5qGFlgB7NDPYSMGKo3Rxf42dx+euDb8bR5Jxx1z9rVokDg7lPmRz+AmRRiKe+2Onc/4PyQb14EV9UBQOQhmrkTVIiWIbR57czLGAki9sKWb+tHzFlpE29kG3bslgLDzM9buZPPmWRbNpdqJotjKn/LJ/H2+CKt/7fDFy7n6bgSymSn3QO3T4ttMbzvx7MDFNX8sev84ti7+O9rrVqfk/KyfTPDmZ7z5E2NjlW6ejDGGntW9sPXLzIspr1q1Ss15CV2SzNh/GMqKylAcFHuzRl1L3759MXnyZEyePBlLly7FjBkzMGvWLDQ1NWHzpk3KhiPNnKO5O7pEJIM081f6GpgWhjdlZmzR3Ja5E90GGGbd+zdce/W1Kfnq3bs35i+Yj8GDB+uiVsLPtl6bmUtpHpM04toRfJvmgw88iF//+tcpYaqqqrBgwQKMGDEiNX4n2T6a2pt1Pp2dF8zIxqv6L5lEYES1VSHrd8YCGEl49TyYa9ZznpLBvKbGONQjAgkm3ftrAtyFYRyC6X5Il7OEUG2Hqe5CP+tCLeINBrUwhC7PgAc4aNBY7Nt//6zXXllZiYsvvhiTJk3CRRddhL/97W92Xnr4iN10Vxmz6Ad0C6cXYAyNazRn/OgMzPjrjFA9tYZ4/ZwaeyNTL0zY1gzMzT0bO2XoGbSvNETqYJztzcvavHnzUupZaWkp5s+fj1133TWt/SCfBQHLEmUQQgJIQjCJAAA4RxICjDOrRS6lXsxDCt2CqwXXAQkIYUXxbb9i2lsp1RoATOrnPfy+hROy9/sQhIWvM10OQ/hdFI0V9jfxmfeZ4TGMK7uMz21kbt3c0/323y9Dph3z58/HHXfcgUQibKMnWylBEARRCJ3/piJBEARBEARBEARBEARBEARBEARBEARBEARBEARBEJYbb7wRI0eOzBqupqYGt9122zbIUTcjl3fgM+oouYMsZv99s+5LPSUvRt9DrvESTlHfi9lO8aL1zqS+JwKGayb0SZ9ZAoOrhqAkKIWQSSSl0J9JCCn0drv6DgEhkupPCv0nIZGEkBJCCkgpIWTSOSpDKLFaCN8V0ToNCePMbFwbjaCivp0hUVDAE7Y1rpAuHrx4PlFhrq4W+CO+2tTW1mLcuHE5C6kWFRXhrbfeQmlpaRfnjDDEOuQ5v34VxjoDpoaLSdFLI9xWbTenMSmx9be/hYgRU6k4+ydI7LJL5uitrfEHiooKzhIrjomb7jw5kOBFSnxWCuV8bfsRJVCrRLTNMbOYRsxxIawjqjB33gpwO0FDiUi/EulfbN9kLzjLBWTQ6BC+46zXfbnzMu9wJBG/Hnp5zCiqDYCDI+BBlkwXTnFQjB5FFXpcIPW4wDnqqjFCEkIIGwYQEND3WJjw6j4a517zaccV0l2XkBJSqPCdMWbIZ7ywcuVKjB07Ni8xrkMPPRSPP/54zuE7G6nLKRfixu9pEo2NaOuzN6yPT8f36A2P431xUZ6nIHzDQ/+DpgULUvYHAwei/xPzUX3F5WlFtVPi7LRTzuctLyrXz7eqy0mh67dpj7zxs23RTDsHqcfMbhTt13dESkVrBwGANwaX2GX4LvjXymX41rhv5ZxvQ11dHQ4ZcwhmzJhh98lww+LuDtPPdZb/thXbKg/5OP0TqRxyyCE5hXv++ee7OCdER8k6Bs72qGSInk5cx4l6pNGYMFoivkCzjMtrSCoHDADn3ApJGxEku6X/Mf9xFoAxBs45uJGFYVzJFTGu/5gWodbbnCPgaj/TYkgcHIHe8sNxFrh0EIDzBAKuwnOY4247YAECHiDQ31VcLw3OETD9h8DF9/Po/8dYKK6R0ObMiWYZMRxb1gzhsvO2wVyJOg0REtX+/+ydeYAUxdn/v1U9e7ALu7BccnnhgeCB4oF5DYpiVEBERGPwR7zPaAQ1alSMR6JR38RIYjzwVSTRgCKC4I0XwZh4C2qUeEBEQFiWe++p+v1RZx8zO3uy6vNZmpmprq6uru6urn6qnm+1FK+88goGDhzY4qLaF198MYlqEwTxnYRzjvPOyz4ZXXvlpptuwvz58zOunzRpUs5pTZgwoSWyRLQxxcXFDcaZN29eG+SEIBpHU2yLDcYzwdH+YK//JjHZ7fSKcPfdd+Ohh+JjI7p27YpZs2Yhrxn9Mj7Dhg3DwhcXqmXhQvzzn//Ef7/6Lyoq1uOJJ57A8COHx7b54vMvcMThR+A/y+KTM7h3vswFF12l+mzMOABnlxfSCHtq+6bpYwPgenacHfS/m5YjLXKf0PJ7RcLp2LJlC26/9SYATImqhoRXmVMxk+5d3X9DT745onEjxn9lLdBxmFa6VdeLnWgVgJHUtcLPdhJWNXEZeApBhzLkdR2AVMmOVjDaCkjb72bbQC9aXJpxPaGstx0LABaAsQC+8DRjZhuXhs27XtQ2ZjF2kcDbr1rc+vCny4MvTO7nx8Wz342AthXODrxyU9vERLXtcTOvbEzZq20rv1qMinfiY93679EfJ5x0AkwnqRFChrSn0YrQqvsV6NGje8I1EmbN6jX6nlb9BwwcHVJF6FzYGQVBQc72nJZm4MCB+POf/4wVK1bgyiuvREXFBi3ZLlUfJUz/ivDGR6Vtv4urswT8/yElhHBpmCfek3PmYvLFk2P56FTSCXOffhID9toTgNcz7fVh+nWheZRJGGF5Geoj1iu9rxLPPvMszjzzzNi+O3TogPnz52P/AzJPqtoSfR/b6rbafltp1av9PnZli5S6LmDGusqdkDaXDFwqWySDslEGLAAPOAIZIOD6XtbrlG1T2WwDntL2VGNb1TZRHqg7TtttA3C1H6bv8oCDcWOLVel0LCjBmN1PzElU26e0tBQPPfQQpk2bZp/vu/TfFQLwrjupxt5B6H42ERozF8OMewj96XF4EnryaQkI6Osx2q8HK9gtIcH1RBcw56WRfeVvvvkmTjvttNg1M2PGDAwdOjT3wmqADqkOgJ60Ekn9kubYpIRgAsKMCdHbCMCOSbD9tPpwJZMQZoyBf4yhDnJpr13pr9fjTKS7SUOlZO/hhLLL2C6OtadkbEkiazw3+CSWh4ULFybnw6O8vByLFy/OuF+CIAiCaAwkrE0QBEEQBEEQBEEQBEEQBEEQBEEQBEEQBEEQBEEQrUhRUVHOAiF33nknNicIV35naTVRbUVdXR2emvdUbLvinY5GqqhHhh1YZcQsGTDqcmEBtf93REfs3rtlHFK/qzAw7Nq5v3UQS2uB7bQR1BZaBFBocW0ZXZQ4pnUks04pTv7PiGVaAUEAvkOtdfLwlRh9rUXvnFox1EaIa0dpS6E/4ruDEAJDhgzBli1bcorPGMOTTz6J/v37t3LOvnvkco/G4iQ4nPmfSdsnrTJ1kvquE45GjPqPtzHbHv0bqp55NhYe7LADSq78RcMJZBCGb5b4XJCKBcna3EWHY8nxwDolCt8hENpLFJEwICLOYJ5AMvxMkV57IfIcCaWpvJm1s6R3LRk9gAwi2zLqPRktkwTnTF9UO8nxMrR9NlFt5rYL50MiL2j9tlBJQQk4Y7o9oV2C7aewYttC+JNzqPaBcWU1ItzuXJh2RuR8+i0Jcz5kRIDDLxe/3HzH82i9ESnzpHOwdu1aDB48GNXV1TmXzX777YeXX3k5fP1kW7YDzal3o/VtqE0X3V6Gt/XTld4K3yk5aISwtigvx6Ybb4qFBz16oPuTc5C/X+Oc4BtDh7wiW2eZesuIM0TFtGGc5eEcv037Wdhr2VsXfQ9ikfPhOUzn5efjuYXP4cpfXtnoel0IgcsmXYbxJ43XTuUI1S0tQdT9v7F/zdlfi+Q/ixM7kZ38/Pyc4n3++eetnBOiJdje4toJjxPbHgiJf8l4Xq0ItBGHkkqghjEGxt0D2Yhmq2juu5WWZlpM28SzwtpK5MiKs5j/WaDjME/AOlCiLVbY2gjGKDHuwEvTim9zbz9gLhx+/ECJznhCUCY/obxq0aWwoDazQuNcp88ATxjclIWL58rLE+ViNtRpcZnf5lyQqHaTmTVrFkaMGIHaZkxmFKWwsBCPP/7493OSSYIgvjf86U9/wqeffophw4Zt76w0CiklTjnllMR1y5Ytw4oVK3JKp1OnTrj33ntbMmtEG9GtW7cG4xQUFLRBTgiiYZrbGvdN+YYG7Tr+DH/MvDdGbL2ypaxDufPiiy8mTn6QSqUwe/Zs7Ljjjq2yX//dqbRzZ5x44lgsfPFFTJs2DUEQnoBz/fr1+MlPfoL6unq1beR9Str/4vuIBqeFP9G2tW56iZhJBt35CY8nkZBgqBO1WLF5eSOP+juCb/TIROQmu+N/78Dqpa/rdeGOBqeDrcOkE5I2Atj2ejF2eLOR3di3z0c7MiKdZaG8uzgsFF+JPxu7gRHYtXlmnuC1EddmToTaCW+zsMg04wBSMCLaRmTbiPD6Yt0qvhHKToXShL9/ZkSug9BiRbY9UW63BHAC39zbP4Mv8m3FtllEuJspkd+kYzbHGypHu86cT2Dzf57C6hcvQRK/nPJLpFIpbQtz1SfjsJ1uxmZmbDrdchDW3rB+A4SUYBwoSHVAp4ISFKTCbZPtJa4NAN27d8dtt92G6664DkWpDpD+OCiz6D5LM0mqWq9FtoXrw3Qjn8Lhzz/7PM49/VzXt6Ip7liMOU/NwX77D3Z1o9cPFJsg2Hzqc6NqRtf3ltTH+eorr+Lkk09GfX19aN8FBQWYO3cu/uew/2mwjJJEehuzbKre5ImR+wLPrs/XiLYzcF0dcW13DcAkB4w9VBpbpZ4cUDI7KWEAbTf1hbO1ADezkx0qEW4zMSLX95OZdDDgan2KcTDJEEgtvo0AnfI7YfTuY9CtqOHrPhNnn3025syZg4KCAuzSf2fdLyhDixC6lzyt5dm9SSlC58WcG9gnqe7/Nul414RU1bwteTPmwfaju+d8U8S1v/zyS4wZMwZVVVWhOLfddhvGjx/fpLLKBGcc+TxP9bXq9gWkE8GXZvwBhM2nhC+m7U1sDFOO+piE6+eLXafwxh/AK6dwIYXuySi2P9zvC2fZH+7SuzZiQweY2b9bzFwVobkskNCHmZC/w4YdhrKysqz5AYC5c+dmzy9BEARB5AgJaxMEQRAEQRAEQRAEQRAEQRAEQRAEQRAEQRAEQRBEK3PYYYfh9NNPbzDehg0bMGrUqDbI0beEHMfGh50gHatXr445WQBAz2H/m2WHEU+OaKrWwcBz0pQSJUUMPxtdmluGv+d0KeyCzoVdkPbEtYUQEKIeAvq3CUPYuUxIJ7gthQgLoGoRQSf259zBnKCmf94adiAzq0J+vVGnlgaEMjOFEUQ2xo0bh88++yzn+Ndffz09P1qUFnC2jSahPN48pYYsu5KuvrKObdvBAbjuww+xccr18RWMoeyuO8E7dWrzPLUGYdlE6f3ynx3ufAgpYmscMizWYAW6EUobgH1WZcqU7ySYePajmzbgMOkuvfD1lPjcyiaqrfcdEo/V13eKpdrEWZ2BobSgS0RA25S9CP8Zx1chICQA047Q58m4r6vjjItrhwTVhT5n1inYP7/erRoRfQ45fOboMLx582YMGjQo5wkWAGDXXXfFW2+/Bc6/fa5CWVtKWa71rOhzEXXs9a/rkGoOlPN0rmz+w10Q0fOTSqHrQw8itWO/nNNpCkWpIttONteolBLSXKMh0QXzChMWk3HtZf0ptUO49wxSeEIEQKKD95QbpmDu03NRWFjY6GN5at5T2GP3PbBu7Tqzt8R4jXWcbon2d6iea61tc7ieyWm8aXTt2rXBOCtXrmyDnBAtwfYU1/Z3wcIRVLMgR3FtMJcRKycVEouGFcNWotFaUBpacNoKbjuRaqYFqznjYFrYRW3PtPB1YEW2rdC2J6IdGKEX7y/QQtn2j7lFx7DpGmFuK5jNA3AeFtN2ojKeoDc3IkxadIYZYRsjrm2Og+uyhRWGIlHttuWtt97ChAkTYkJNzeGAAw7A6tWrW1wEhyAIoj2yxx574LXXXsOqVaswcuRIlJSUoHPnzts7Ww1SXV2N448/Phb+pz/9Kec0XnnlFaRS8cnxiPbPQQcd1GCc8vLyFm0fEERjaJKtJmbPiq+L7iMWHLXzJuVNOut7W/YNf/jhhxg/fjzSCROd3n///TjiiCPaLC+Aelc66+yzcOutt8bWvf/e+/jLX/7SwPbe9+RONNQJT9DVCJnr/1x/v/5txVfNOA/TK6TCv9r8X1TX5z655fcOfQpWrlyJ3//u90jXbIHtgrIqnG5h4FrNjNmyjibHYt+McDNghaz9nXtCzuFU/P26cCeYbWwHCXlE4H0368Li2oz5ItVGXNuIVOvfWoTarAsLXPsC22ob2HhGuDpJPNuomHoi2jaeJ/ht8hIS4dbi3IyDsZTeb1QoXOfRy79bH8AX1bbHYX57Ytt1G1egfPHNgIy3CYYNH4YTxo0BpD+5nD4VtqNBwtpwtJjrZ8saHh+xddtW5PE8dMorQUFQEKsntqeotk+XLl3QtUM39CzeAXlBSo97Srs+SjMGSvfkmD7otBQQIg07zskX2JYCL734En566k9jwtZFxUWYPfdxHDz0IDDGbD+PtaPp+1V9WCOa12dmhsJFxLVNbcmARX9fhBPGnBCbELigoABPzn0SI0aMsHa6xv4l3NbhRSOlxMbqjXCT8qkIxkbKOUMQBDAT9nHGkDJ2UTBrnwxCkxe6iQAD37YZcGsD5dykHzjbK7i2tZpJDgMlwG3tqczaW5mZmJCrNIryi3HsLqPQKb/54y1Gjx6NRx55BDvutFO0l9ybiNf0aXuCzhkw16K6PoR9jgLu2coASCFC14d65gJgEhBCX4denyzC51JvEftdUVGBkSNHYu3ataF1559/Pq644orGFk9O5AeFVjhbiDQE8/tRjRC5tELZUqRhhPGT+lRD/a6mXEwq+oftLjBlErnOlSJ8cn6TzqLfX5wJKSNtXO8ez7StPybTjn1JWB/JIAA1wcuYMWMy5scwZ86crG1n6iclCIIgcuXbN1qOIAiCIAiCIAiCIAiCIAiCIAiCIAiCIAiCIAiCIL6FXHvttTmJ3C1evBhPPPFEG+SondPAmPhk8eIw27Zti8VhQQGCDkZgK0mlLyyOGVY/9H8b0Tr1/ZwflaC0iIZl5soupbs6UW2ZRlqmlYOYdiRTf05c2zmWOYcydQ2IiKigcdyBdvSRViDTiWfDOvWoYOdApEIzXXxhkcyEVQTRItxyyy2YN29ezvFHjhyJG264ofUy9D0kq+BBrgKvGZKQMu74ZZ8skXDmfWlLEQYAEOXlKD/7XMiamti6kssvQ8Fhh+WWUGsI/CaIQ7C8pgv1qKeJm4RBaHFm6f+OCfNGhGmjTqjaKdH+tsId6lMIEW5xSOlvbM99kvCvDU86lgSHSd8fs0VEtc2xx9pIQIrnJearNSjKK0JeKk+1JSAg/Yk5hGs7GKdW5Xye9ibb0M7osmFxbb8NmFFc2y8K5spERj6jzc0kh+Ha2lrsvffeWL9+fc7lscMOO2DJ0iXtXrTKP96cpQ0yCN8Yh+PotRlPmznhG18d3t4cTmrFCHg2hCgvx7ZHHo2Fd7roQuQP3i+nNJpDh1RRSBjbXucIt52tILZpOzMnwmCvX+E7yBvPbglTLUlpxBtcfQfAtad1nCOPOhL//uJj9OvXeFHx/674L/rv2h9vvfWWOy/+6Y4KJ+Tw15I0Zz8Nxssxq+Q03ng6duzYYJyHHnqoDXJCtBTbS1ybhdpOkWR0Y3WD7wAAIABJREFUfeWLa1vBbC+/IYEYME/EBk5MWgtR29h6nRFyMWLTnCtx7JjAthbN5kZQmxtRGCOd7cStjcAT02IwRjhGxcmwcF9ohoXSCIzAjM2VJ6bt7cOUC/NEbExZBMxtx0wZMah9aTfoiAx5rGxZKBbsOfHPMYlq505FRQWGDx/eYqKZXbp0wd1334133nnnWyEqSxAE0ZL06tULTz/9NDZt2oQNGzZASol169blNCFvLrTGc2nBggXYbbfdQqJ5S5YsyWnb//u//8OQIUNaPE9E23DyySc3GEdKiZtvvrkNckMQrUPMZpsYR39xxnVPhDScjsXr1DH2ttZm5cqVOO6447B58+bYuhtvvBFnnnlmm+QjCgNw6aRLsdNOO8XWxSZqyHQasvTH16VrPbu9tH1vLgTe/+F+FmevUwbQepHGZxXLcj+47xq5mB0ZcNnll6GyshKQQO36/yKsBBpVv/Xf05UosxG/hX33D4tWu+0SwiRcmBWcVutcuhEjsr8P6dkGrGC0jm9EsD0RbffbiE97otVGgNoXyLYC2gEYS8GIZKe3rQfq6+EErbVgN4wYdiokyO3S80S0vf04YW8tmG0FwgP4At4uvtuvE+8OC22r/Lo4zDsnIVFt6SZAM/va9O/HIEVd7HLZYYeeuOueP4CzIGTrtzYZMCh19rCo9hOPzcGyZdnvxT59+2D2E7NRlF/kpRc+6+2NgqAAvTr2RklBKcz0wHZ8lFAi2mZclJPQFiEhbjOJ8MsvvoyJp/wUdbXhci8uLsbsp2Zj6P8M1f06ps8HVsjb9WnC1Yna/mg+rU1T2+QAZ+9c/PfFGDNqjKoHPAoLCzFv3jwcc8wxsXQatTT05+VnU83G0L44oDWIJQAOKQHOXbpgHEwyJWwNKNuqVNc444G2YwZaNDtAwJXANtf22IAH4CxlbZwBC8B5CikeaIFtHR4ECFjKm6BQp8P0PjhHinPk8RSG73QkSgpLWuw6O+mkkzDymJGqT08IO+m0338omb7+RDpx/IG6Zly/uAz1HbrvRvAd+loKC0erZysLeGwMXi4TUdfU1GDcSePw6aefhvJ1zDHH4I9//GOr2WTzgjx9lMJrUzjhbCGNuL2EtKLb0HWZGUMg1G+mv4dEqF1fNMAg7fgf6bVLYdOCzDxOxI2KDNOQMLUd6+iLaTcgpJ0kms3s3nQ+kvrxvbp/7IljM+bLsHLlSrz91ttZ+3Con5QgCILIBfLgIAiCIAiCIAiCIAiCIAiCIAiCIAiCIAiCIAiCIIg2YPfdd8eECRNyivvjH/8YjzzySCvnaPtTV1eHr776Cm+++SbmzZuHe++9Fzf86gZccfkVmHL9FNx5552YN28ePvzwQ1RVVdntchHkk5Axhx4A4HnFNkZ2ZEIc3+FB2p+lxQw/PbJTA+kRPh3zO6GsQ1cIoZx2hBbFTBsHHyk8YVOBNJRDmS+qrVx/YJ09rIMLjGBg2EHHdyCz4oAhBxVNJpFM70tjRTIzhRFElBdeeAHXXXddzvF32WUXzJ8/vxVz9P2huS54TgjZhTV03yvt3bDIq193mfTa2klM1tRg/bnnIb1yZWxdh1GjUHLpz3NOi+XnJ+8jQRw75/zVxZ20kV/Q5PTSIu09LzzBhajQgnV+dE6OvkCDDIW554h6/kgrUA2YT8BPAUCC3z9z+TLPrpgeRzifPiwUK6wgmPisaqKotoRsU1FtQ5eCslC7QU3aYSbdSENAIm1FhZ3juXIo9hxiZcPi2kZUGFDi2lJP4JGx3eCLa3vlCSBru0EIgX333RcrE+6/jOXQpQs+/vfHKCoqalwBthvCNXBDdWdDwje+AzesoLbbjXQrYnUsz1FYe+ujf4OsrQ2F8dJSlPzsopy2by6FqUJAaudpr90rpdRC2frYrHu1+hPSr5PCrtde7Rar6wBEKhTPSd7TLOnerTs++s9HOP6E4xt9TNXV1TjyiCPx9ddfx9bJyF97Itd85ZTvhjSDyWm8UZSWljYYRwiBJUuWYOLEidhll11QVlaGzp07Y8CAASS63U7JSVw7263SgLh2NoFtfxexNKUMxQmJOEfTt7pQTkDbbuOLyGgRa8b8rbXgC5TANrNi19wKQvlCNJwrQSU/DtNC1Upwm4XFtLkW3U5YYqLb5je4E8vW+wl8MW3uhLh9YW8jqK3SC1zejAC3LUcjfqUXZkS3jcA4iWq3FoccckjipIWNpX///pg5cyYqKipw0UVt01YiCIL4NtCtWzdMnz4d6XQae+yxR07b9O/fH2+//TamT5+OZ599FnV1dVY4benSpS2ex88//xyHHnqo/Z2r3eGss85q8bwQbccPf/jDnCaKfvTR+IRjBNFeaJL9KKmZn2SHZJEvSYKE8AQnW5GKigoce+yxibbkn/3sZ5gyZUqr5yEbqVQqUaz/g/c/SLQBxkg6jfp9sCZdDTDT/w/93fyWoe1ZzH5nLMTOErC2ci3Kq9Y17gC/SzRwyyxYsABPzH5C/WAc+d12ghGhhv5m/7OGDv8eYVow2olZw25pLABG7dOIdPpps0h8Gd6WcUgbR4tAWyHusIA3s3lkYAhsnLC4tl6nRb5ZVEBbi1yrSccCgKXs+nTVJpS/+lt8/dg5WDNvElbNuRAb/nEvqlct0V3BcbHrsNi2J5zNUl64EeZORbYzthslzm2+MyQLaltxbmihbpsfba/h5rg8UW1wMM5deegyqqn4d+L18syrz6LfjjuG7TW6s1HZdaQ6R8yJaq/+ejUmXTIpwxWoGDlyJN577z0cddRR+tr69thoGBjKCsuwQ3EvMHDdT5m2k6UKOJFt6Qlpm/FRQqax8LkXMfGUn6K2Jtw3VVJSgtkLZmPoDw6BGRNlP/1+6wzi2tFnpi+QbMYyvPrqqxh13KiYnai4uBgLnl6Ao390tNu+lfpw/Gfx+upyVy0YmypnAGfOfgim9dt1GFe/OdfC2wG3AtvGxsilFsq2ExcGWlQ7sBMLmvWBEdNmKQRBgBRP2TDui3PzlLbFqnQ4OIbscBC6F/Vo8TIatOcg5Af5qj/QiLWbfnLdd+j3f8fKGFKLb0s36a7QS9I1pD+ZFdf2QgVruK88um8pcc7Z52DRa4tC6/bdd1/MmjWrVSeXzg/yIYXQx6pHIgqoflXp+lpFqN/Vjd8wYxAltKi219PqHl3m2KX3rIu3J6OTu7hxkF6frS3A5PvYpSWdoHYoG+4ZaoZO2nEy2v7uL7bXONKvbvbh8hrpV5bAiKNHoLi4GA0x58k5Mdt90vEQBEEQRDZar7VAEARBEARBEARBEARBEARBEARBEARBEARBEARBEESI6667Do8++qgeRJ+ZdDqNiRMnorKyEueee24b5a5t+Pe//40777wTzz33HL766qtGbdu7d2/0360/+vfvjz123wPHHHMMBg/eD0wP4o+SJKydrq5IiGnVD73fSXHUZ1gEU2Li8FIUFeQmwtfekVJi+fLlWLZsGSoqKpBOp1FcXIy+ffti0KBBLSrYuFPJzlhX+Q2Y1GUnmPLZEzB+kiZXKlifInOmhFTxGAIIJsGteKAWaJJKPJAzoRz+pP6EErwyjiVGhMk4/HgeWNpZzImahvzydEakdQAMH5+/bbYwgjCsWLECxx9/fM7OQMXFxXj33XdzErkgkmmOuELieYqI5Zp9xIK9+iNr/rQTGpMIOaS1KkJgw+TLUPPmW7FV+YMHo+yuO4FGXHOsQ4fEcFlbB1bQNDFsWVMTC+PFTX8+1Ys6JRLLpH5WaAdCpq8Rvc46LDL/3Ekb15ekhbe9fbYw98yIPVMApxcQ1/tTqzNeX+Y55RxSjYM6GIOQwgoQmu0liztZZhLVFtb30clPeBvp42VI8bZ3T+mQ6oCCoABV6WqdR7M4wQUOIG0kFBgDk0aQMg0gAGdCtRckg+BCiT2CKcd1cHAGdxfb88asWIc69cyWaazdoL+YcxVqN3gnWkI5Jh966KFYtmxZzmVQXFyMDz/6EJ07d25OUW5XstbF0Zsh4T5IRJd9NGrMcTuyLidhbSlR+fjsWHDxT04F69gxh8w1H844UkEe6kQdJAOEVNeucngXYACEFgnhUreQTVuZcVtbqetThr4bp3im6w8O1X6WWoAA8N21TR3kThTnHDNn/w333H0vrrzsygbffX2qq6sxetRovPf+ezas3QhpR33VE6OE64HGro+9liZFMXUI0SADBw7EkiVLssZJp9PYb7/9YuGbNm3CWWedhV/84hdYtGgRBg4c2FrZJJqAuQeytqWzCTCENScSVrPEuidTuM4UlLg2dFvS2R2Y/m3ScFmU2nYBVRdLrx3hHYRK0xyQTlV6OdLtUAZVv7u2q6lQJBhnkJLpuGbv8XZgtjoo2haNilYb4RqbUytShXA8I2bDPNEsE0cqs01YUJvpprQOYybMqYF4MTPmj0S1G8dtt92Gzz77rEnbMsbQu3dvjBgxAldeeSXVoQRBEA3AOcenn36K888/H9OmTcvYxsnLy7N185AhQ2Lr9957b6xbtw4777xzi0yMYHj//fdxxhlnYPr06eiQwc4XzSfx7YZzjh49emDNmjVZ4y1btgzvvfce9t9//zbKGUG0MTn047i3Ltj+A6OGKFpZWHvr1q0YNWoUPvroo9i6iRMnYurUqdvl/SX6Op70zAKADz74AH369LG/7btzUkeIjeR2Ulm/zcYSUvXDML2t1B3/MiS8DRjrnJNONiHqffLT9Z+gc+/O22US0XZBBlvKhg0bcOEFF9p7odN+xwFWdBoICTMjEsa4Mml4NgH/LV7GjP/MS9dPC5HtjTGA2XuOgylxbXsdeVYKHqj+Pxj7jYBkKkzZU4TOq7KfQ6pBKwyAZEJvw5VdRZp0lQVeMgGm+8lqN32FdS/fhPS2cles9TWoXP46Kpe/jqC4KzoNGI3i3Y4ES+mJiU3/r+2ji2NLySs/s4bp8S+unEwcbuOr8TBOYJwx03tmPl0Yi4QrAWyXLoO3bUJ/ykmnnIQd++3o9VPysKg2ACuqrY9YSIGLzvsZNm/cnHD0qm0y5foparIAaw5ioaLIxa7THmw6HVId0K9TX6zatho19VW2XMxdwRlDWuqJ52yZMTw//zlcePqFqK+rD6VXVlaGWU/NwuD991P9wea86OvdTp5s6lZzzWtbo+nD9u2Eqi/T/JBY+OJLOOnEk1BVVRXad2lpKRY8vQCH/uDQUH81gNjv5uI/i6vqq7Cldou+GrXt06839ISAqmuc6ytXT/bHdS9wwHWYim/tiLofWZWPhKrrnK2WSQCcQQhp7bXKHqv73pmxugpIyUzXMpjdRqBXcS/s0XVAi5VNlC6FZVizdbUSgLY2XwYIae2uUobvH4OEhEinwRlX4/MgYXoJhWCwPY/6mlHVl+qDhJSq6pSmTzyHvnJddiYvv7r+V7HJe3r37o0FCxagpKSkFUrLkR/k63MK/aiQkIHXvmNOoFoKCck9cW1mDkTqftXAtj/8yT2YVwZmH+Y6sjWiiMTzyHRfmbEpSUip+gbCbVqVhoBAtC412yThxkWGx1tKbxtjg/fHQxQWFmLkyJF4/PHHkzOpeXLOk7jlN7e4PGU7pnZQnxMEQRDtExpFTRAEQRAEQRAEQRAEQRAEQRAEQRAEQRAEQRAEQRBtxJ577olTTz01p7hSSpx33nm46667WjlXbYOUElOnTsXgwYMxbdq0RotqA8CqVavw90V/x/SHpuOaa67BkCFDsM8+++Kaa67Fxx9/7PalR9f37NkzMZ0tn8+PhCSNyPd+e06wdp32jslPAacd0anRx5Ir06dPx6mnnmqX6667rlX2s2zZMlxyySXo06cPdt11Vxx77LGYMGECJk6ciHHjxuHggw9GaWkpRowYgUcffRT19fUNJ9oApQWl6FRQCiHTEFIgjTSESENAIC3SLlwICCkgpNSLgPCcT4QUgBT6uxY91TGM45K9Krxz6Xw4pXXssKKCbos4nnBpzGdFRn/G02g34oBEu6K2thYHHnggamtrc4rPOcff//73b7WQ6ncFX8w4cxz9xaszwnVBhjQ8f0KJ1hVhMGz6zS2onPdULDy1yy7oNmN6RqHsTLDS0sRwWV3dpPwBgIw47gIA69R0Z8qadC1cza+fGVK65wpC0hhWEMM4jNonknFI9MUHfMGG6PNFemHW4RLxePbAMx9DNK6/e+dE7/Ia2z4hb9bZ2ttHyDFTOlGKVND2otqGLoVlEKLethtU20F/N5+Qar0QULLDyplYbaMEEASUsHVatynUIQq93rUmbHtBH7u9PmS8fI1gR5JoOYBYE/S4Y4/D22+9nfOxFxQU4J1330GvXr2aVnjbkea6u9prPHKN5hbZtBH9raQObjhndZ8uQ/0XX8TCi04en0POW46CIB9SGsd4fW1G3llcmIS0Yj6es7f1+PfqPyDkBB1yiDZJe/oldm/mgtdhF150IRb9YxGKOxY36rg+WvoRHnzgwYz1lctUZGltfC2WBvYrvb9s6zOsbJBcJ2H5vnPeeec1O43169fjwAMPxNdff90COSJamgbFExq6VbJsnul5kPU5YcVAnLAD0w8cP69OKofZ7Yx4tEmGWaEiE5ODMydkxJj+bdZpASQjbKLiq3A1aQT3tlFiLoxxLS7DwFkAzgNwFiBgPHHhjINzvTC3qLSYzh9z4TAiNno/nKltwfR6DnOkalt3DPDKiNmyYvofi5SnH9OUYbiMSVS78Vx99dWNij906FDceeedWLBgAbZu3YqVK1di+vTpJKpNEATRCO677z6Ul5fj9NNPR4GejK60tBQ//elP8c9//jMnu3G3bt2wdetW/P73v2/RSVIffvhhXHTRRdh7770bjJtOp1tsv8T2Y/jw4TnFu+iii1o5JwSRK41oq2eKmqO5pcE+IZ1+vWx+X3omqqurMXbsWPzzn/+MrTv55JPx4IMPtumkvNneqXbYYYfE8NWrVqttk96zpHvFNun7+xBSoLKuClJI+85tz0Zk4sCoCKW/N2nTVoa+mnQNPln/SfaD/a6TcFlfdOFF1jbG8zugePcj4NSNo+fPf6fX//PADskwNg0jfmvf8ZnbQok7++l5n3aAB4OVTGNO0DssIG1+G5tCYOPbfbAAzqbA3baMefECnWdly2AsAFgQ+mQsQM03H+Kb564OiWpHSW9bj43vPIzVcy/Gln8/o46HpwAE6tNLT9lJ3H7AUmBMxXVxUvpYU7o8AvWdpXS5ePmFS1fFc5+MaRF0FhHVtufH2HC8cAQo7BIXBw6CQIu4Sp2uOnFuojzYc2ls5A/e/xBeXvhyYpkVFhbi0b89GhLVjtKSAs5tQcBT6NupL4rzOob6NoUUSEuhw9JI637NebPn4YKJ58dEtXvu0ANPvvAk9t1/H5g+bT1qCqrn0/UR+T1AUgqvTxOx8VF+38WC+U9j7JixMVHtbt26YeHLC3HooYfasGifR0uNi4o+b7/ZtsbWVYwxKxoMGFus6es2W7CQjVYyY0vl1ubKmbJbMmP/ZAyc5WlbpvodMK7tpwwB179ZgIAHCLTN1NpQESDgKW07VetSAUdBqhADiga1SLlkgjOO0sLOqm9cL1Lqb/Zay/DOpq+LNNLedSL0ODzhxkXovkl3tUk1CbDQITJyzzPEr7NIX/n0B6fjN7/5TSg7xcXFmD9/Pvr27dvyBRUhxVLqSLSAtho34MYhCu+Y/XEEpkwl9KQqut/V9M3ax5cWXteXYvK4oIj92i8jez95683IyVAaZluTT1v2ZhrO6DHI2JKJcDy3n9A4TBlO2zD2xLEZ0zUsW7YM//73v03CWZv31E9KEARBZIKEtQmCIAiCIAiCIAiCIAiCIAiCIAiCIAiCIAiCIAiiDZkyZQry8vJyjj9p0iTceuutrZij1qe2thYTJkzApZdemrNobK58/PHH+O1vf4t99t4H3bp2w2WTL8Pjjz2Od995Fxs2bEjcpvyN65HZOzZJIc15d4UEJSFxzJAidO0UNPcwMvLEE09g1qxZdlm4cGGLpl9VVYVLL70Ue+21F/70pz9h9erVGePW19fjpZdewmmnnYb9998f77zzTrP3369jP+UcBgEhBNL6U4lrCyuGmZbCE8aUNo5yzFFys8YxRUQdehB2Agv99p1DQg6b8OJnEciMOk8nabQTRA4cdthhKC/P7Ggb5YEHHsD+++/fijkiDE1y+kxy8gqrv0bieeqkUScw/VuI1hfW3nLPvdhy732x8KBnT3R79BHwrl0bnWZQVpYYLiu3NTotu+3mTbEw3qVLk9OrTitnYCMy6xyLndiscxD0nye6zZDg+Og7DTqPUSB0cVhHyvC2yddPJE5oVXj/YVHtzPFseJIjazZRbeaF6ONM8e0nrN0xvyMCnkJapJ2gtnFEh3ZCF+lQe0NKT1xbiJC4NqQMOaImiWsj5BSKkOBuUtuBsQzlDLfdaT85rVHtvFQqhcWvL8Yee+zRrPJrS5pTn0opsXHjRvx4/I8x4ccTsOrrVaiuqY7VjVI7BvvbmvOivwJgiQ63jOcmvlC9aFEsLOjbF3l77pnT9i1FiudZ52sRqqvchDSAcnr3JBPCdZuryfQ6/V0YB3HA3PjW0ZtFrv/Q9W4cqNXvA4YcgOVfLcegQY0TCrjg/Avwxedx8XILS1iykOQY3tgl474bINt13xxhCXIab5hcheAaoqqqCj/4wQ9aJC2i5dle4toZBXtC4toqA0bUOau4Njz5aCtQzaxAdeKeI2LUTgiGg3Mtwh0S2Xai10Zw24llMysiwzIt/vZaaMYJ0BghbW5Fs42YNgNU2nBxzbH6+zPi2v5xmvJQolZ6DYlqtyrPPPNMo441Ly8PK1euxBtvvIFJkyZh1KhRLSrkShAE8X2jrKwM06dPR2VlJbZs2YKNGzfi4YcfxiGHHNKodCZPnoxNmzbhF7/4BUaPHo3zzjsPS5cuDb3jDB06tFFp3nPPPfjd737XYDx6V/lucMcdd+TUJvjXv/5FExER7YKsNpZmV0uZ74VMVZ4JTmcSrmwGNTU1OPHEE/HSSy/F1p144ol45JFHkEptP3u9DwMy5qWqMjKBaqbzlFD8W2q3wo7pMPrOJgHhiVh6dj032iNkvtTbukmd1lWuxaot3/N6zSucBx54ALNmzbK/O+47GuYd3dkynEi26lxKMN4awWap3++1oLUv4AzAxbNhvk0EgGcjCK1n7rs7m9rGELq2OJyRQAt+s0B/12EssNs6AWojUO0EtoEAkGrZ+vmrWLvwesi6ypyKWNRswaZ3/4JvnrsG6W0Vep9KKFstQeQzpctM58MIaKu7TP02AtrcF+ROed/DgtpR8W4GL11jn+EcvsC4LQsEAAPyu8aFtT/88EP4otrW4iVNf5mWs2eqL+fzz77AdVddl1hOJSUlePrZpzF+/PjvnF2HgaFXx97oXNBZ9W/6fZtSjZWSUmDmX2bi52f/HOl0uC+s30798OQLT2L3PXez25j+S9VfJGB6h8CcyK/rC2pYXHv247NxyvhTYmP8evXuhVdefUWNVYmMj4o+j5vTB6KyFd9+1Zav1R3KGMCN+Lu7Ejjz7IhS2yW5sUFya4/k+hrnnn3TxQ2g5LFVeGBEt42QNksh4IFaxwIwxpDHUlZcO6XXsYAh4BwplkLAUuha2Q09uvVoVpnkQnFeMQp4PqQQgBZ/NleFf60kYfoR00aMGwh/Sp2GNxG58PsKpdT3t31AJ4tre33nLy58ERdccEEoH5xzzJo1C4P3H5z9Osp0ayf1I2ZZgiBl7x0BATB177gjC/ezCgg1wYdeZyZmt+0Tc3fp/ljbZR0dMmTuTeEfY7jfNdT3nQtSuiekt0PpGckbEtHOcTeRcRLecXrnWEqJ40Yeh/z8/AbTnDNnjrcDZD6/INsDQRAEkQwJaxMEQRAEQRAEQRAEQRAEQRAEQRAEQRAEQRAEQRBEGzJgwADcfvvtjdrmmmuuwQ033NA6GWpltm3bhuOPPx4zZ85s9X1t2LABd911F35y6k9w8EEH4weHJotfBR26I+zhk22wfdTJILzNjw/r1MxcZ6a6uhqLEoT7Wory8nIMGzYMU6dObbRg64cffogf/OAHeOKJJ5qVhx2Kd0CKpyBE2hPXTqvfUotsy7QWCBSQRlBbKicVCS+OlQ3UgtpGDNA6hHhuYFZM0DuvvhhmxAEjSVzb4jnn+r+Tts0WRnx/Of/88/HWW2/lHP+CCy7AmWee2Yo5IlqcBCf+LNE8p1YXNy1bV1h728xZ2PTr38TCeVkZus2aidSO/ZqUbrBDz8RwsTEujp0Lsq4OYsvWnPeTC5V1lSEh7JC4tucqqdZJ77miYSaGcxgNr3OCtYik15AXpDSZyRAv+jzxryF/m0zXXZLYM2PhQwgJRWunSCM0LqVUDsONc+dscToXdLaO4/XSc0C3k3QI54wOqZ3TnYC2E9fWbQmRm7i2OZNCeCIeMlJmMGIBiDum69+X/vzSkDhFQ3DO8eyzz2LIAUN8/9ymLdud8LWTqY2UTqcxZvQYzJkzB7Nnz8beg/ZBSXEpOuR3wJ/v/jNef/1169yvTk24jKO7Ms7E/j3AcnSxqn3jjVhYwSEHA20szJAf5GuReO+Eau3Q0IQz+rcV34bnrG0FuVWaQgtz+07QCn3Nc8B7qNm8hM6aNPWoKt/i4mK89f5bOOPsMxp1fEP2H4IVy1fkFDerKLa5Nxu7ZNlHY4nWCdF1TYWcxtuOr776antngchCa4trZxPYzpAhtUiTNy2yLcN5Zd6fEXsxQlCMuT0w+PnwBGC85hnTwtbuz4hnazEYQE8godczP+3wtlY8O7IwxhNyo8Wxdb6MiI3StQkLbQNOFNuIaBtBbb/yddtzJeDklY8TzXaxSVS7ZXjttdew0047YdSoUTlvU1BQgDVr1qBPnz6tmDOCIIjvJ5xzdOzYsVlppFIp3H777Zg/fz7uu+8+7L333qH1L76HRG0BAAAgAElEQVT4IkpKShqV5rZtTZ8oj/h20adPn5wE3aWUMRE8gvhOk2RrZOGfPvWivkV3X1NTg5NOOgnPPfdcbN24ceMwc+bMRk3w3hZs2pTcF1RQUJBbAgnv9JtrN/pGd9uPInUnvj1NRsAXsB38MiT66In+AjASXJ9VLMPmms255e+7igTefvtt/PySn9ugoLATinYxdnBubRhO1Jq7l3pvUi0XT28jmRYs9e0Mnrg24IX76XuZCxlxtV3f5AvQ4tNeOtLPK/fyyHUetdi0PQ5tB2FG+FuLWsOJVKvvHJuXPor1i2+HbML9XlfxJdY+fw3qNn0NJzJu9mcWL4yl3CfjcMLZ3BPfDmw+nQi3W1Q8DivEzbx9mGOWHIz7Qtrclh2z55mjoCwurP2fT/6D+rp6Y86BFdUGYqLadfX1uODM81FVVRVLp3Pnznj+xedx+LDDv9N2nR7FO6CsQ5mdPNiKbCON6fc9jKsv+WWsH2C3PXfD7Odmo9/O/eyYKhXHm0BY94+qfiIZ+nTjEDKLa/9lxl8w8bSJqK8PX9e79t8Vry16DQMGDnD9JdruaWgpce1M/R8rt34FMAau7acGc30BzNkrTV0hffupNwlhyBZqvgcIWIDATgYYKIltLbCtvqslxVPgjCOPK1FtzgJwHWYEuJWodoCgNsAhezVucqPmUNahzE1AbfoItSC26TuMInW/oul3TAsJKdKQTPegS+jxe+4aYmY74a4v912Gh0/4feX62lm6dClOGX9K7FqbOnUqjht5XChvibRQN1nAOOzEwtL0qwqItLTHrvLtjR8w95Nph+hjN93UZsyi/e3159psR++fyPFYce5IuIAIPQltfCH0JR/uz/THJmQa2+jHzfSXGF+682vyy+DOMQB06tQJI0aMSN6hx9y5c6OZydp/Q/2kBEEQRBQS1iYIgiAIgiAIgiAIgiAIgiAIgiAIgiAIgiAIgiCINubSSy/FlClTGrXNjTfeiBkzZrRSjlqHlStXom/fvnjhhReyxgsKy5DfuT+K+gxDye7jUdT7f9Ch16Eo3vFI5Jf2B+OpFs1XUb8j9LeYiwFiHgtRMTnp4vbplsLBexS2aN587rvvPmze3DpOm9XV1Rg5ciTefvvtJqdRW1uLU089FS+//HKT02CMY4fiXkhLgbRIWxHMtBW/VMKX5reQaUghlOMKhHVacUJ3SnjWObC49cKsM+fVOobBC3cOLrDOL74jhvpunUCQwVGDfDeIHHnggQdw//335xz/kEMOwT333NOKOSKyemblGrURdUCoDsqwDwkgjXTuiTaSqvnzseEXV8bCeWkpus98FHm779bktIN+yYLcYn15k9ITa9cmhqf69G5SegCwtXYLzANA+m0BfX6l/i8kLu05TFpvSI0V0PYEqH2s42XShSIjX2TmayPq8uqLQYSTTHB09NLNWVRbZ953EpWQyAu2v1BHl8Iy7QjsxLTTQiAt622YNM7DIq2dh5PEtQWM47mUCIlrJzudS6/89H/2uomLa4cchvW6G2+4EXfffXfOx8oYw8yZM3HUUUc1p8jaDVkd6r1Vjz32GN7wBK23bNliv0++dDKOPPxI7LbLbvjtb36L9bp+ierc+G03ez58QYYc6+7a99+PheXvs4/7kU6j5o03sOmWW1E+4TSsGXYEVg85CKsPOgTfHHkUyk/7f9j0m1tQ8/rrQCMnt/HJ43mh+1dIJyCv2sme4zrcm45tHyPsxC2ksPVWVHQcgHoeyVitkL1N7HHPvffg4b88nPPxVVZW4oD9DsDq1avdvpLe1bSDdmzROin2NPvvALks0XfDyDHnJLSd4ACfdM1nc0hvCHIaz05Liaa0Z/EVQpGTuHa226WBzRstrq0yBUhf5FnlISmvIXFtE8LMpxaDia034U5E2ohfMysewz2xGCO0rURkOOdW3Jox7pYMf77QjInrp8UZQ2CFaAJPFEvLUlnR7bigNgvF8WW74R2LE9V2pUai2s3lhRdewH777YcjjjgC//3vfxu17fvvv4+ysrJWyhlBEATR2nTs2BGffPIJ1eVERnLth3j22WexdWt8IkSCaG2a21K39vSIPby5+LaaelHX7PQMVVVVGDt2LJ5++unYulNOOQUzZ85Efn5+i+2vsfjvWH4pfvHFF4nxe+7Q03XFeO+1+kviO7zZx4bqDeEOEd8IqAV7TR8GICGZtGKP0cmmrAgkY2DaaCykwNK1H6AmXdP4gviOsHr1apw49kRUV1erABag8+HnwQkweyLL8IWxmRaddkLNoWnDjJi29M61FcQ2Atlwafnphr4D6iwb2TRPOJvxcNoskg/m78scB/O+G0HpwIlrWxFwJ7ANKVD+jzuw4b3piWVY2qUUt067BZNvnIQgCBLjAEC6sgLfPH8tatf9B0owO74wlmeFsxlPhYW0WQAnsJ0CYykVhhRCIt3MHI/+jsCdJwS2XJid6MyJEBtBdAauTwOHlECqy+6x46mrq8N/ln3mLEJSne6oqDYATP3dVLz5Znzy8U6dOmHBMwtw0IEHfS/sOj2KeqKLFkEWZtyUSOP+u6bF4u49eG889uws9OzVE2biVdf/KXVYdIxUWFzb7x/KJK595//eCRHpvxo0aBBefe0V7LzLziHBXACxh3JzxbUz9XtU1VdhXeVaW0+4iQdNHWOuO23v5MqeCc+OGugJZBln4FzdH4G2kxqbJtei80pAW8UNWIBABggYR4or8W0joM0ZR4qllNi22Q5GXFv9rllW16bP6fygAMV5xRD2T43HS9t+xHgZCyGwefNmrFi+Ah8v/RgfLf0QH330MZZ/uRyV2ypV3yMACQEhvWsI5rtaBxeSta981derMHrU6FCfLwBMnjwZF1x0QbOvo8bAdL2m9hPuXTVjCM2YQ0C6NobuW/WP11y//uMsKnStkpGh9k50vYwYt20eZHiSEDeuxBunINXOXbcIQ+y2kqFch85XJjHtbCLbIYHtBHHtE048IbZNlHfffRfLly+P5TNblU/9pARBEIRPSkr9btfO2Li+ChJAl64dtndWEtmwvqpd5o3KrWlQuTWN9l5uAJVdU6FyaxpUbk2Dyq1pULk1DSq3pkHl1nSo7AiCIAiCIAiCIAiCIAiCIAiCIIhMMMZw0003oUOHDrjmmmty3u7CCy/EwQcfjAEDBrRi7lqGRYsW4eSTT8bGjRsT1xd0HYRuB1+D4n7DwYKCrGlJUYf6ratQu/lL1G36EhuW3g9Rtw31W79uUt6K+x4BN/LeDLBP9M7UwdI6VDqRNeD4g4qbtP9cmDNnDq666qpWS//qq6/GW2/FndQAYPjw4Rg3bhwGDBiA/Px8rFu3DosXL8aMGTNQUVERiltfX48JEybgo48+QteuXZuUl94de2P5pi9dgHZmFWBgkkEgrU4FYxBGhEoyMGgBUP0nIBAggIAE1w47jPHQmZZSaKdAF6pSMo4nLKMDmHG2BSLOIIzZddZBxnf4NQ65KhHrvNccp59cHQWJ9s0777yD888/P+f43bt3x6JFi1oxRwTQwL3ZgNNWw/jPnYTkE1aZeiWdTgOtoF9c9exzWP+zS2LirrykBN3+9ijyBg1qVvqpXXdNDE9/3bRneP1XKxu1n1zYXLtZP+fVb+XgJ62zt5QS4O7akCYcyjvQijJIabUAQrDIp4fvz2GeKW5l5jxHr9Ow82TmePCeX1Z/wDodNyAiIo2gtlvPmHIk3t6keArF+cXYXLNZOefLsAAjIAHBte8/146vHBxpCAQAE+Dg2uE8AGdCHyeHgFBO16YpCNeCAKRy2tZtAeXEHXbSibYfmNd++OMf/4ibb7q5Ucd67733Yvz48c0tsu1KU6rRWX+b1WCctd+sxY2/uhH/e/sduOqXV+GSST+3TurOqTZ8rzunaAkWNJwzUVGB9Np1sfBU//6QtbXY9tdHsOW++5FemVxXpQHUfboM1a++hi1/vgepXXdF6dVXocPI4xrt3BXwlD4GAcE4uHdDS3/RAvKcqWtc6rawE8nX7WZwJWrBWLwuYSrVUBvUr9usz7auxxLa0xISJ586Hj136Iljjz42p2PcunUrhh44FF9+9SU458kPSr/aDFdiLUQkIVtpJ+83VI+HBH78FI0be/icy2gZ55rD6PODsBx88MH417/+tb2zQbQRjDE0KKKQrT2fvalubQe5hutMaREJbTdgyets9ph0okM6w+q4TLbdb2dyYGBMeiIVXj0sTTvVWjzsvgGAM68OY+F1IftGFOnihc0ozCUh/W3d/pkV1HbNUXscYJF0WUggOyyf5P0iUe1GUV9fj2uuuQYzZszAN99806Q0hg8f/q2wTxMEQRDZ6dWrF7766iv86Ec/wuuvv94iaWYTjiS+XQwePBh77rknPv3006zx0uk0Jk+ejGnT4uKPBPHdxb1H+e+h0VfSOlHfInvbtm0bxowZkzjZ9emnn44HHngAqVTLTlTeUry26LXE8IEDB8bfzxPMcKZPnkn37l1eWW77cZQ9zXsBlIAR1+ZOzdKK+oI53Un3furePU2W6kQtlqx5Hwf0GoKghSeBby+wyPu/YcuWLTj++OPxtdeP1+WHZyOvpJdnw2bWBGHf7hngxK/9/3UYM2UdqN9SidU6e4w7a2F0mBXM9vYJCWbFtZ1dhEm1LqkvTe3KXFzCfmcQTu9bGhu6KScBgEFCADKArNuCta9cg6pVyZPY992pD/7wyF3Yadd+kJD48dmn4B+vvIG7bpiKFZ+viMWXtVux9uUb0Wv0n5Dq1DOyNm5sd+YK37LCvXjcRmLR8rfx/HAjkO7SUveLE0JXotxqnZSAqK/Gts8XJB7/1q1bwMFsf6qx+Uhmei0Ylry/BLfcdEts2/z8fDw2+zEMPWTo98qu06u4F9KiHhVVFbqPJtlQ+dEHH+HA3Q8KhUWsfo3i8OGH46mn58H0D9l+zgQ+/vhj7LJT0/vjoxxyyCFYvHix+pFj9ldsWa4vW1N3qHqEQX/6E/RpUW01wZ/7hJl8kHF15evxady7byClqp9Mxpi27jJTZTBIKcA4IKQAY6q/LmABJCQCYxzlEkICC6Y9jT/cdFeLlV2ulBV2xaaaTRE7LfSxxZkzcw7mzJyTMb3u3btj0H4DMWz4MJx4yono0bOnrhcBcK4n7gUg9fTgEvq6cvet6Svfsnkzxoweg69XhseMjB07Frfdfpv9He03a2o/WkMom7uARKBt7QxgXp8y4k8VAQkz+lA9dnQdx1yYsv9nGzvgPbvMel+43jtUyWToKWn7D8wO9T6EUH0I6tpkEEJ494xLC5GUMmGO2+8HiX4PxY+MhzCfxx9/PC7kF8ZE+6M8+eSTmDx5cjQTofzH8kj9pARBEISGt9cZF774dD2Wf7J+e2cjI+01b1RuTYPKrWm093IDqOyaSnvNG5Vb06ByaxpUbk2Dyq1pULk1jfZebgCVHUEQBEEQBEEQBEEQBEEQBEEQBNEwv/zlL/GHP/wh5/iVlZU45ZRTUFVV1Yq5aj4PP/wwjjrqKKxduzZxfeeBZ2Dnk19Dx52PbVBUGwAYTyGvZEcU9z0cnQedgV1O/Qf6n/YedhwzH132ORep4l455YvxPJQOmIDCHQ5E8oj7kDpaxPtVOicI7R5w7JCWE9auq6vDJ598ggceeADDhw/HSSedhJqamhZL3+eDDz7A1KlTY+HFxcWYO3cuXn75ZVx88cUYMWIEhg0bhpNOOgl33nkn/vOf/+DYY+MieN988w2uv/76JuenS2EZCoJ8SAgl/CcF0lJA6MWECSkgISGkdCKCMq2cOKR0nzqeFQuE+g3pQpQTjzvHTmpR2lMt3RfrEGK29zcyY3FzGpNLfhyEpqKiAocffniDTkOG/Px8vPPOO1YglPj2o3zrZDjA+4xWF/WyZQQYfKqefwHrL7gQSKdD4by0FN1mzUT+fvs2ex+8pARBnz6x8LrPPm9SevWffZYYnrfnnk1KDwA21WwA4NX99kdcHMOPExPMYFFHRuY9P1SkuHBhhkzFmigy1iwxhOQBfOfKaCJRIUlf9EOGY4efe2a9y4MSppZItSNBic4FZUhLgbQQSMs00nBtCdW2SEOItPrUbQgBCSnTEMK0NfRvfZ6lFPac21agbU/4rULXXrBtDCSUI5wz6cy/zcTlky9v1DHeeuutOOfcc+Ln9ltAk/Ksr9eKigq88MILOW+2bVslrr/uVxiy7xA8/9zzsTZaYptNi7M0RP0XXySHf/45vjliODZOuT6jqHam9Nafdz7Wn38BxJYtOW8HAIEWEnHXoNcWtu1lU+9I17ZFeDEC4/Z6luHqIlb1SLedF+jiGCFWu03Y1fzwI4bhwosvzPk416xZgysv+wWMM7q/uPa/TD6vft6lbNKSkFC4HH3tEm8/ITI4eyfdF029v9urf+D2ZlAzJwgxkEP+t4eczlW226WBzcMTd4TDs+XJCE9YAWgj2uQLmvhpMz8+081MBsa5jcUZ9/arBI4YGLgWg2FMh0mmxWKcsIzbl47DOBjCC2cBOAti4Qzc7ispRW4mOWFOlIkzZvPjy/1YSSctbuOEuJLKw5SzE0NzZenOAYlqZ6a+vh5XXnklOnXqhDvuuKPJotqcc8yePbuFc0cQBEFsL4qKirB48WKceuqpLZJely5dWiQdon2Qax/2X/7yF9TXt7z9miC+dYRsREBdurbZSW7evBnHHntsoqj2JZdcggcffLDdimqvWrUK85+aHwvv3bs3+u/WP/eEIu/x5ZVrYd/ujMip0EZN/Q7tJlWEFV81X+1GoYmf3Hsr50p4dWv9VnzwzRLdH/LdxX//ra6uxgknnIB3333XhhX2G4yCnru78rLlpsqJWTFarsVnuf7OPTuAEWY2L/M6jpkkNXQ+1CQd7t3fN8Ca/ZrfVtJUp6fjWJHSiEHZD2MMYIGXHvfybn6bfQTqeBAgXVmO1c9elFFUe58h+2DGMzOw6267IOABAhYgFeThhyN+iMf//hjOuezsxO1kXSUq3pgKxlJgLNCL/z3QNpwAQEovJv+BW8w2UNvDbIvAO76UOgcs0OudkDaz51SlzaT5rcpCgqF61ZtYOXsU1v79usRj6d27tzorxr4FpieTc7adW26+NdZ2YIzhnnvvwdEjjv5e2nX6dOqLovxiCJlGWqQTTZhSSoi0CC3ptEA6nW7SIoSw/aGhfs4M+27qfjItLvEcCogBn2/8zNlLwdRlbOpvQNcpsL/92gpQouHOqsntNWnuLy4ZOIP6DmWvZJzruyJAoO8jDo5USn0GPKXsqDxAwLlamPrOGceHb36EvfoM3C4TEOUH+SjOK4aAgO45t9dX4kS2DbBu3Tq8uvA13HTtzTh44CG49oprsWHjRkgmIUQagNTj+gBbN9vrKtxXfsF5F+CDDz4IpX/QQQdhxl9ngAc8dE1Er8rW6CdXV4yEFN6oAGn2Fu9TFfqeMWMsQqMRzeQfti8RdltvoGGsX0/psUfLyo018Gu10JaeLdyP7/92Uf1xDt53Ge09Di+RROy2/l8oik3P9V93694NP/zhD6Opxbj88suT217RsS7R1dRPShAEQSA83RBBEARBEARBEARBEARBEARBEARBEARBEARBEARBEG3MpZdeivvuuy9nx56lS5di8uTJrZyrpvPee+/hrLPOyuhA3X3or9Dz8N9rZ7lcyDDwnXF06H0oehx2K/pP/AA7jXsR3YdOQXG/I8DzS8CCAvD8EqSKe6J4x6PQ44e3Y5f/9y56HnEnGM9reB/WP884AITPT68uKQzs1zyB23Xr1mHnnXdG9+7dUVhYiL322gvnnnsuXn311Wal2xC//vWvEx0KnnjiCZxwwgkZtysrK8PcuXNxyCGHxNZNmzYNX3/9dZPz1L2oJ4TQQtnCiQEqkUvj4GMkspXbj9Bil87ZS62z4oAy7AAGOEFM9d2X2ZYhh47Q6TYOKJmuk4TvoTQim5EzByGEwAEHHIBt27blFJ8xhgULFqBfv36tnLPvL811rbW3exYHv6bgp1cv6lvUSbBqwQKsP+98IPK85mVl6D77MeTvu0+L7St/8H6xsNp332tSWrVLl8bCgu7dEsW7c0FCYkP1hliY76cfEtD2nicAi4hdhx0Hc63vw06VyNj0ieYB8B81WRxKTfJRh0pPVDvpJrBpRES1/adnuxLWLuysHFl1G0EYgW2ZdgLbELq9ISAg7adE2p47pb/hJukA05N6hNoYUG0MeE6h0M7B0rUpgPi5AYBnn3kOZ/z0jEa1CS6/4nJcedWV9ndrOA1vbzId07x581BXV9fo9L744guMGzMOk34+CdVV1fa+VU38uIMvcngfq1+Z3N7deMONqF/x30bn0VD19DNYN3YcxPr1OW8z5+65eOjWGXhh5ov4z5LPIq7L+poULiz6qVZLe80mOTlL5jmLmx1HPLcTL2Np0kuqPyXu+N0d6NGzR87Hev/901Bfn4apd93cB2FRFH9d1AnciuXksmRMM+Fg9Ur77LDBEaf4TO8G3lmLllVjofeMOEOHDm2RdNqrQBWRDGOsYRtboiKESSCHfSREykVc23/eOHHtcBpWUNqID3lCXzaWJw5jBLNd5o2IFbNl4QS6nfg2jwjM2CVT9ZgQ16ZjRLy1QHZIQNwTu0Fo+4igtl3vieEoPRO7RppyNuFGVDtUpuHi+r6ILzXE/PnzUVpaijvuuAPV1dXNSuv6669HWVlZC+WMIAiCaC/87W9/Q9++fZudTnl5eQvkhmgvHHvssejVq+HJjWtqavDrX/+6DXJEEE2nde0mCROtAdY+3VQqKiowYsQILF68OLbu2muvxV133aVFoFuW3/72t1jZiMkDDf47lwRw1dVXo7Y2Li4+fvx4996liy30Xqe+JL63b6vdhq11kf5V867tT17lpc+Ye8eW+p2ReS+c9l2Sq23MqWTg2FS9EUu+ef97Ia5tRLX9sSoslY/OQ0/TY3v8N/q4HdXZI8xruRZxtrK2+tMT6JaMAVILbFvTAIMSifbtIX4azPuN8HfmhXH12wl6GxFqM1GZy4dS53VC4UwLacNOOKa2r6v4HKsWnIXaiuRJgEeMHoHpTz6I7t27IcVTSlTbfLIAeUEKP7vqIjz89EMo7VIa2756zfvYuux5hIWzsyzMCGmnlE2GK1HtRDFtX1BbC2ebidasELo9R9quJHXZcRUuwVC3cTlWPX8O6rYm95UUFBRYYe2oqLbpo6ncVokl7y+JbTtp0iScfvrp31u7DgPDLqW7IMXy9LOjbez9tt8oMraqzcm2WwbUpGvw1eYV9re9InSdzqW6htUjgSM2maA0tlF4NtIAnGnhbMbAA3X/B4yDcSW4HUiubZhciWczJZ7NoYTzOQvAOAPnHAFLIWAppLgS3K6rqsfvLv89zjzzzFYuvMx0KSxDWtRDiDTq0/W2z7y557murg7T75+OEQcfjTffeMtdQ4DX3+71n0f6wj766ONQejvtvBPmzpuLDh06qABXadg0WxPTVyqk0GMW4ZUV9GTdOiehMYcyPGFvrPniJmI3x6SKybU57ATJentzxO6bnyJDaJ7opDEgpj82MgbE76cNp+/ylnnxOktDdXQ43SSBbRVJhZ9wYuYxqT7PPP1M8jmP2P5jq6mflCAI4nsPCWsTBEEQBEEQBEEQBEEQBEEQBEEQBEEQBEEQBEEQxHbmvPPOw8MPP5yz4+N9992HWbNmtXKuGo+UEpMmTYIQccdCnuqAXiOmoWz/S1tgR/rT+kMyFPQYjC6Df44+ox7Hbmd9jt3PXYndzvoMu05cij4jH0XnQacjVdQjIZGE374Sm1knnceABDBs78JmH0Y6ncaKFStQXl6eWGatwerVq/Hkk0/Gws855xwcc8wxDW5fUFCABx98MHat1tXV4f77729yvnoU9bDi2WkIJ6htBC+1SLbUYeZsqO9OWFtYBxEniKl8PDzhbO88WiFt7WAFwDmzGEef0LVgkKGPRvHt9OMjWpCRI0dixYoVOce/9dZbcfTRR7dijojtje9MFxM99qhPN15YNonKJ+Zg/YU/i4lqBz17ovsTs5E3cGCL7MdQcOihsbDaDz6A2LixcQlJiZrFr8eC8w8ZGhJMaAwbqzeiLl3v/AHhfPuMc6R2awxtZ337WRZHTpZbld+YnCeJakd/xfLjaQ9EHSqN82NUFF5qJ9foevcsVUUesKARuW9dAhagY16RJ5ztCWp74trSimtL9am/S2+97wAr9MUgTFvQChED5rpwArrmd7gN4TuSvvHGGxg3dlyj2n5nnHEGbrv9tlj4t19cO7er//FZj8fCdk2lcE7HThhe2HCb/IH7HkC3zt1x7933YN3adTZc2k8ZCclMeu3aXLIMcI7UbruhcPgR6DDyOBQedRTy9t4brKAg4yZ1n3yC8jPPhswwQVGUVCqFZ2c8i2k3/B9+ecq1WPLGUue6HHNSjztT22vavut4Z4QBYAmCQOHKIoODsqk13X0ULVrOGRa+uhD5+blNVFRTU4Nrr742vj/mOa5DRnVc7LE2eon8uTSZ50ceLh+my6c5AtvR3025x8lpPMzpp5/uhBiaQU1NTZu9sxMtR04iOpluGV+7KWOUeISGxLXtPpkReTHC0OFdqzaoa0w6sWlm6yN4YQwICWXbbbz9Wo0xzuyPkMiMLzYjWXxJiGsFqGD2YfLFvfywUJEmCmozOBFwK4rD3KFaKSZmbTYkqp07v/vd7zBmzBhUVlY2O61Ro0bhV7/6VQvkiiAIgmiPPPXUU81uP5977rktlBuivXDjjTfmFO+hhx5q5ZwQxLeL9eXr8c9//AtfLv+ySduvXbsWw4cPx1tvvRVbd9ttt+HXv/51q72/zJ49GwMGDMDNN9+MzZs3NymN+++7H4/89ZFYOOccF/3sIhcQPYSo+c/TVWZgWJUk5hsrBtepwRig1T3178i7snt7hntl9iajYgwbqjfgg2/eQ5gAlywAACAASURBVFo0XSS9vbN161aMHDkSL774Yig8v+eesILWjOvz4MSxGZwgtf00Is3eybP2AslsHDM5lxL05IBUtoTwYCBubQSwn2Hrh/v0rRCArzxqhdRD8aLGZH2MAJz4tjuu2rUfYNUzZyNd6foYfE6/8HTc9X9/QFFRMQKmxXdZCpwFSPEAAU+phQXY/6D9cdfDf0hMZ9OSv+r8GPHslF4CLaCtBbFZAAYjpO2LgEfEtK0AdwZBbX2sTKfh0uG6WNT5Nz0I5W/cDJmOC+Yb/jztbgR5KXtv+aLaDAxbNm/B+DHj8XVkEtNhhw9T/WDfc7tOwALs2qW/7n9o/f25/hDT5yEgxXbsY8jc5YTPNixDWqZVHW3qFcnAwa29Va1T9zH37JUMql8qYEoAm2v7pJmwkHFnF+WcKaFscKQYBw+4FeBW6XA92WAAHgRgjCmBbXB937u0Ljv1CvzklJ+0SB9FUynOK0Z+Kh9p3Q9eL9JIi/oW62Fes2YNTh1zKl57eZG+loTtK3MT8Mb7y6OsWL4CO/bbEYX5hSjIK1BLfoH7nleA/Lx8u+Tl5SEvLy/RTrlixQrkpfJCy4FDDsx6HEKPD3B4fZxChn67ybjD4wNC8z3YMRXeiIIs17feY2KY1P0HzI8DqOccC/dDhkS1udunlAKu38EfDuvSi/eOhnpKQ9/c8YW3Dh2HvwumvowdOzahEOJc/curkU6nk6+XSB9AbDX1kxIEQXyvoenSCYIgCIIgCIIgCIIgCIIgCIIgCIIgCIIgCIIgCKIdMHHiRARBgNNOOy2n+Oeeey4OPPBA9O/fv5VzljsPP/wwFi1alLhux3EvoKDroEam2JzB7rkK5CWst14EZuA/i8U7dEDzhbW3B7NmzUI6HXf6vPrqq3NOY+DAgRg7dizmzJkTCv/rX/+KG264oUnOat2KuiunGiYgBSC4c3KSkkGCQTAt5gQJKQQkV34iUnIIIcA4UyKBTCBAoFw5tFMLYxyerwYkpHbUVGJV0nceMcJM/mGEHFciPhraUcVPD3Bh1q8kIrD3bXfqI5rGlClT8Pzzz+ccf9y4cbjqqqtaMUdEu8ZUTNr5q1bUIS/ITYQ0E9se/Rs2XHlVWBwVQKpfX3SbNQupnXZsVvpJFB55JIAp4cB0GlXPPIviCT/JOZ26Tz5B/fLlCekPb3Le1lZ+EwuTsTobtq4PPQDsb5bVeS+GcaY0G4XStL6/8Xx5z5jIJjlhnQiNGCHMczS8j5DTpgwfv3PYlEix5l2LrUHnwi7YWK0E27l0wg1KIEAJokoJBFx9CnD7/E5DIJBMOcNCfYJxMAhILSwgIMCtK7Y7i7YVEWpDuPNryu2jDz/C0UcendgWy8To0aPxwIMPNL9w2iFZRYN14ZaXl+Oll16Krb60Uycc36HIpvB2bS0u3VCBNVnK9srLrsIvf3ENRvxoBEaPHY0xJ45Bp06d9P4a8MI12dqwIev6wiMOR9Epp6Bw+BHgJSXx7evqUL3wJWz67W2o/+yz2Prad97Blj/djZJJDU9GlEo5lzApJe68/C78ft7v0L1nV3iu6mq99ykBCCnBmOfUzgH77iMlJAuXh61/mFeXeFIWobaw/ozWjf75ZmDYbbfd8Orrr+LwHxyOurqGJ4647977cMvtt4Tb0NYhPPlaMuKt+ke4MBpBUvrmXrcu8dIJNPjO5OZ9wKRh899APZ8tLJf80ruGIj8/H1OnTm0Rcb8RI0bg5ZdfboFcEW2Jsik0cONnewQ0UHcYe0I0TG2Soe6AaVd59ab0BS3CskEAlAiRtI0KFwammqTca9QZw4f+IW2K0q2OHB9DpK7LUodY0avYcfnCV5Gj8ESwpRdHPSp0a8rXuIq0elkoo64cSVS7YaZOnYorrrii2ekwxnDxxRdj6tSpLZArgiAIor2y//77Y82aNRg2bBg++OCDJqWx1157tXCuiO3NueeeiyuuuKJBcd1Vq1a1UY4Iomnk9H7YQqz6ehVGHTkKq1auwsSJEzFjxoxGp/HHP/4RS5YsCYUxxvDnP/8ZF1xwQUtlNSPbtm3D9df/f/bOPM6K4trjv6q+szIMzEBERERc0ERUTFTUGFwSX0hQY1zi+pL4BJcYk6dmMQaXPDVGYyJJMEaTuKGicYvGPYpgggskEXdFUBFkXwZmn7m3zvujlq5e7jLDDA5wvnyGe291VXV1dXV1dZ0+v7oUv/71rzFx4kScddZZ2GWXXYqma2trw89//nNcdeVVqdvPmHgGdt1114Jzw+5c+c+a5uPjxsV+TC9NKP1r87BxhIw967lHTOHm88JnUgGprQNapBUEkEBDWwP+vXwu9h6yDyqC/Isnbo4sW7YMEyZMwCuvvJLYVjvmGETFrO2fFV726tkIcOuQqMi2TQNp0tsFv2DFnM38hlnYKzSUxecbTD4gUwaCUzL1Fv6K/PZE1qNdgDerY206RLo8RAACk7+C6mzG8md+ANWZXLBKCIGf/vyn+OaZ34SzspmdkZtPJ2/uXP/a98DP4afXXIyrfvzzSH7Z5pVoW/ofVG0/NvV8mZYb+R397tUxACsWniYk7uZehB8mwzkWId250fWj0LpsTp5yAVf84goc+43jEBfVtvtvb2vDqSecitmxRZQHDx6MO++8EzKQLmxrntepylRh+/7DsdvoURgydBvYxefidsfoOYQLicQ1+AvXua1CYLfdRyGcxQwtnqP3Go1+Nf3C9Cl5phKZ3yvMZ/It9O1fp14+b65+A7DtUwrXREGAkKadm4URrPC2FcMW0ojlG0F/Jy7vvuu0AQDlWrC9ltwMLUQQaJFloa3HQhAyItBzu5KgSEDbowPcfv3teOfVd/Hg9IeKV0YvU1dRj487lkStTV49Dx4yGDvutCOGbj8UdYPqUFNTAykEsrks1q5aiw8WfIjX572Otta21Pw72jtx9n+fjceffxw77DQcwjNQavNr+O6ctj+m0xX7eTHieeVyuYL2QR3f1I73TqEX5L1HYa4Zczx6zEIgRaDAfNpbn60Lc2shAEL6AuP6glFIX+wdYamiW+LXmbvfGNuDFF4CT/TalUm/LKKPw1sguOC1K8zi9BTeYlw92NJHbcGuBGZYt/32w7DffvulLhzj89abb2HaHdPw7dO/nW4nDV/SSIXtpAzDMFsvLKzNMAzDMAzDMAzDMAzDMAzDMAzDMAzDMAzDMAzDMH2EU045BR988AEmT55cNG5jYyNOO+00zJ49G1LKovF7m/fffx+nn3566raRp8xF+YCeEgC3Kjr6V884wPqKkpTyO4ynffgI++1StdF7FUJg0KBBebc3NTWhvb19o/fj87e//S0RduCBB3ZZoP3UU09NCGu///77eOutt7DHHl0VUAfKZBlqyvujsWODOcXaLUKRcYgUyoQJz8lVQhC0GDfBCXCHziwKEEHoIkIKZJyiIj4mZM9r6HpJ0KJV2kfQCOU55z/fbUXkddRgmDgPP/wwrroq3ZE8jVGjRuG+++7rxRIx3aX3xRfS8+/IdaBfWb/UbaXQ9Kc/o+GyyxPhmZ13xqf+cg+Cbbftdt6FyIzYAeVj9kbHvKggT9Ntt6PfSScCJY5jmv58S1LEL5NB5RFfKvmcxB3oljV7gi8b4VuXEOP2Suo7FxbOpOtliCeJiFGk5Rdzqiy4PzJ31IjTpef/KYKuFXYTUFdRh4W0ILxXW2ddSSCSICIEUvs8A/qer52cgQASSmhnZ5D+DIR2gpaCAFIQkFHBYVOHRl4DMCMRkHCOwcI4k3606CMcfODBJQkIWw76/EH46yN/db97SnR3c+LBBx5MOD9XCoHDK72xOAH7lpfjn9tsi+fa2/CThgasVunO17lcDk898RSeeuIpnH/u+dh3/31R3a8aE742Aft+dl+MO3BcwfKo5ubU8IqDD8bAyy5BWT4hAIMoK0PVV8aj8pBxWHPmWWh7bmYiTuMNv0fNN/8bsr6+YF7xZ8D1a9bj1+f/Glfc8TOUZcoQunjba1lfvUopSCm87caZW5C+7mV0wRm4Nk8ghYgjuRacsSI3OkdFCtKJ2sOFpzFmzBg8M/MZHPL5QwoeKwC0trbi6Sefxpe/8mWdZ1q/X8CJusfG7GYf/v5DkW1y+/HFc91viv32y+a6LSth4Tmcd+M6Z6fxkIkTJ2L77bfHN77xDTQ2NnY7n+eeew7HHnts4jmY6fuULK4N5B8bFehf0sS1C4X7ZXJxRHRsYRUuwvkLb2xh1VxcmcPC2wXHQhEyePNaviBReplKJT1mvKcSkXyFf2/wpvaEO95QqIb89NFBdkSk2+UbG/duzeJLPrfeeiu+//3ii3UU44ADDsAf//hHjB49ugdKxTAMw/R1amtrMW/ePJSXl3dpDsNy4okn9kKpmE+a448/HrfcckvBONlsFtlsNrIQGMNsPQj9bKMIDQ3rcfLXTsbSJdr28MQTT5j5uK69z5H2HFteXo4pU6ZgypQpPVFoAMDMmTOxbQHbUENDA6677jpcd9112G+//TB+/HjsP3Z/7DZqNwwePBiZTAZr1qzB66+/jhnPzcD0u6djxYrkgqYAsMMOO+Dqq69ObjDPdO5ZNvp6hhNEVqSwpHFJ4vnNPjfDzls6AVmYdwqE2STC32S32STecymJ2LynAkBo6mjG9L/fhdGD98K+++5bahX3af7973/jmGOOwZIlS5IbgzIE/epgTg6sKC0gve8CUfFsHS4iQs0mzNW2hCAryh3+SakXXLfi2u5RXwRwEwbuGd8ugGpVdf05hNgkjlPUFilzRHpJVbj5GbsPvVCrTifR/OFzyLWtSVRRZWUlpvxpCv5rwhHhPLyyYt1WZNu2aV1Of0nMk08/KSGsDQCN7z6C6u0PSp6TCK6xp9SPSKmTaGvX583m5Z8fU2dSaFsXhfsSIkCmajA6m5KLacz/4B1ss90Q906PFdW212cum8X//PcZmDVzVvQohMDvb/w9thu2nXdkPK+zTfUQ/PGeP2FD+zpASCMWLbVQtNBLALvvdrsRi5ZefCGlS6ftQtKJTUtz3YZ27NDWeesdtyCcqzNnwWtT0QX13DfzOzp3F6ck24d9ccuwonk5VrWsBCCN+D7peqFo/673q/sgCduUpXu/TLpPaVq90Hr/MoAkofX/yYSRnp0NhOmbrKa/CMtt120QAJQg81vgndfexq1TbsX++++P3XffvZRT3qvUVdZjSeNHetFd6Po75axTcM6Pz8KoPUahtn8tRCBN/2vqxSxOLaUWM892ZDHj6Rn47dW/w/x35if20dzUjJ/8709w58N3AiAQ5Vw96WnqqC2xr5GjLMi+GxF2XqYdKJDS/Vr47gSFIuFmzODuQJ5otRO0VuFtzw4v8r0aYsXIpXd1RGx+JqEi5cY67v0PW7fOyGutwfDCQ5NB4lzkCY8sfBlGC22i1j6aIqBu09rj/s6538Hp3z495cijXHbZZTjxpBNRVVWV3ld45ygNtpMyDMNsnXzynjQMwzAMwzAMwzAMwzAMwzAMwzAMwzAMwzAMwzAMwzh+8pOf4Ctf+UpJcV966aU+Ieo0d+7cvMLM2xz8izyi2sVEjfK++V5CiYqpqRXII6LX4wtOhmm2HRhgm4EbLyY5ZMgQrF69Ou/f2WefvdH78Glvb8fs2bMT4ePHj+9yXl/84hdTHYCfeeaZbpUNAOor60CkoIicw4oiBYUciFToxAKzXeltipRzP7TblHF2VDZuLI7GOjWaX56DSF6hvmjKCAlHlUKw78ZWx3vvvYcTTjihZPHf2tpazJ07t08snMD0HTpy3V9sofF3U1NFtcv22APbPHh/r4lqW/qddloirPPNN9F8990lpe949TU0/SUpNF911JGQdXUllyN+DS5t+rjktGnpNxX+vSXfLSRx/3H3t/C+5spvHTpjYq5OFNbf7uXt7qBEyAR9TySnMlOF8qAcSinkjMNujhSUUnpcYccWZMcYyowxlB5PEAGkTE3oeLBjCejjtmGw4xXPMRUmjq1HrQFCWL1qNfbdZ1+0traWfCyj9xyNmbNmJoatfdHZuBiltN8EJuJ53z0vsenwykr0i4unmF0cVlGJZ7YZgm/1K74IQTabxUsvvIQZf5+BC797IabdMq1oGupIFxUb9PupRUW1fUR1NQbdfBPKRu2a3EdLC5rvf6BoHnHBcQB4c+5bOPbTJ6BpQ7PzmXbt0Y1xybVNX0A/1N0Q4RmLjJNDx2fyro3QEV4lj9Ns8TVt4m1gv/33w/EnHF/0eAHg3un3hn1aWob5HiE34l9KZskgvz/wRLbJONK7ON7zZeR+kqobQQV/l8Indc/qi4wfPx6rV6/Gscce6xzpa2trceSRR+JrX/tayfk89NBDmDRpUm8Vk+lFShZQKHTZFMgin8hPIfEf4YnRRMJC5Si3NdLleRoWMc2wMByAlFYcxsrEGGEUkcyzq1MUaentXrTQknQiLE5sx9NmCstuj1d4oh1hnSSkullUu2Q++OCDjeqvhBA48MAD8e677+LFF19kUW2GYZitkGuuuabLaerq6jB06NBeKA3zSXPppZeWFG/o0KFYtmxZL5eGYfoCoaqg/zwhBHDxDy7GO2+/48JWr16N559/vkf22t7ejnfffbdH/7LZbMn7nzt3Lq644gocdeRRGDVqFOrr61FbW4uRI0fi6KOPxpTrp+QV1a6pqcFDDz2EOmPPEdEHubz4j+nLmpaiQ3W4etfPotI9c4ai2UZgNXJujNCvPWe+prD/zTyjSsAIsNp/ej+P3PM3fOELX8BNN91Ucr31VW6++WYcfPDB6aLaAKp2+BxMxcLUCIDodyuqbcOEsNvMdmFFt62QtgzzdItseTML5rs+DVbF1rYCu08gnI0w6rtkt1O4nfw2Fs5+6LkRPy8rFu4fly2b/r3yH5NT6+gvj92Lrxw5XgsXI9D/S/0npUQgAv0nA0gRIBBSf5cBpJAoy5Rh8i9+msi3ZfFsZFvWAgi8Pxn9FIGrf13O8Lcw50S4+OExCkidVsSOXXj1IXW4lYm17R+QqaLah3/p8Iiotp0GsnM8H3/8Mer7DcKjjzyaSHvCCSfg2OOODU8Vz+s4dhq4EyAEcioHpXLIkUKWcvo3lLF3Ks/uaW2b5jfsO1XK2ErJs4dqUV5reSCzDdDnzW4DwdlIrSEubjvxF2jWv62N2evBI19LtH14wfNW/AeRvtotmmBmJM08o5srNNevbbsCWiBaUCioLYRepFAYIXKdSpjv5hqWJh83p2quLyH19WzEuo06NwQJ5LIK5530v1BK4dRTTy12mjcJGZlBTXl/5EjbzxVy+MKXD8aY/cegX20/5EBQKhd5J08JpduTykEpQqYsgy8f+WX8deaDOO6U41L388LzL+Clf74EgtDv7Hn2PL8N9UWyqjNm+zRtXVm7nv+uhX9vCq+H1HcNvdtSWleVWKDdnIM006fbdez6SrwH4qXyS+qX0ZXVRfDeqCRljcHuz75P4eIpr38ga3eGe8fE7sv/tJtPOuVE7LHHHsnKiLFkyRJM/d3USNkTxGwDic19uM0xDMMwvUPfe5ORYRiGYRiGYRiGYRiGYRiGYRiGYRiGYRiGYRiGYbZipJS44447sPfee2Pp0qRTUpxrr70Wxx133CfmLPTss8/iqKOOSt1WUf9pDNzj9O5lnHo4xv0qTYwslfj2eKZxFwJ4jhwU+fBf+R89oqLIfvsmr776Ktrbk6KsY8eO7XJeAwYMwGc+8xm88cYbkfAXXngB3//+97tVvoGVdaD171s3HSgSABSEEhCSIISCIAEJCRIKCgKCZOjQQgokQiFAAiA8py0hQi8T4w4CAWG2CeecQsZFL3RgETGnFUo2T+sZGMPmjXDXyW3MFk9LSwvGjh2Lzs50Mc44QRBg9uzZqK2t7eWSMd1FCPGJOGEpUujMdaIsKOty2vW/vC4RVr7ffhh8x22Qm6CtVR/7dWz41a+RiwmrNEy+FMF2w1B5+GF502YXLsSa/zkDSBGR7X9O1xehsP1vQ/s6NLY3IhBmsYyE413yHKf325RwhLR3DgKcM24k28j9ILrbZHRCmvN4QT/BFKdKfxhFiA55Ik7QJkKowW3umqFWCAIRlOzQvqmprRiAFdnlkCSg4AkuKj3OzrkqCaDv+uQ5+WtHc0kEEtaxVAEigNBbICCgSEEKKyIRl43WsezP5qZmjNlzDBo3NJZ8DCN2HIG5/yp9cYV8bWRzZ/bs2ani0RMqq1Lj27bdTwhMrh2IAysq8LP167EsJY80ShKRydP3i/79S9pHJE11NQZeeQVWfeOkxLa2J55A/zMLi2EOLrDtjEMmYcKpX8Wx//N1DB4yyDh/K5CUptPxrnfzScL4Rwty10Nql5jm+C2ibZDIaG/E47nRthdRALfdeSvuv+/+gscLAIsWLQr3n/BNTxmje3u1cUpF5NkRJbbH9mbaiBbvCYX2hXlO8Z8PInFTSx6r125c6/zMEVJeXo4HHngASik0NDSgvr4egL72q6urSx6r/+lPf8IxxxyDCRMm9GZxmV7AXgtFx/GFBll5+iC9yY7/KBGe6H/MPuxzhZ82+awRzlS4eQuCGzQKF8XOWglXTjtDIqSMim3EDifyPT6GtMG2L0mrPq+fkX6u9l5AYTlDgRuTzhcXQShik7bvqEC3SJwrFl8KGT9+fOo4qhTGjBmD6dOnY/fdd+/hUjEMwzCbE+effz5uuOEGLFy4sOQ0n//853uxRMwnSV2JCxuuXr0au+66K15//XWMHDmyl0vFbO0U0dErKT1gHkvcVFnK81sXaVjbkAi75557cOihh25Uvpsz9fX1eOSRRzBmn73zR4o/J3ufMDb7hQ3vAQgFVaMIaIMAQDLMS2+RgAKEFOFzqBHetsKsgH52Btnnb/38KczCgvp5VOG1l19HW1sbzj77bDz99NO4+eabMWjQoJ6usl5lXWMrLvjtfZh2zWTk2tqSEWQGA/Y/GVUj9gVgn6+tIqgnmB0R2rZnJCquHQpuizBMeCLbJDyxUeG2E4SZU7XizhZvLsTsT/+Q4W+dEJ41LCy/p0oaXvv+jK/pA5yotwCgUF43Ch3r5ieqqr29A1JIZ0/SYtRhviTsWyn+vLvZLvWXY75xDH552XXR93hIoW3Ji6jZ7RjvuFNmc9zhCi/c/wxnWpCIY88dwjoUcPHCxTbDNC0fv5CoAwCorq6CL6rtZscIuGzyZZg6ZWpquoEDB+L631zvfvO8TpTyoBw79B+BhQ0LQJCQRJAy0PYdRSBJkOTNRRKBhEQgteYtAEBICKUgBZADEEACUNrmSxIKyszl2Xk/05GKqC3ULrIqzIrNZGxMbk7TXnbmi53vdP24bcJuejGWPvbbn4Nd374eCxsWuIURBAAo29ZMf2TmHqXQAtoSoXi/kFYcHloA2y4GQNALEto8jcC2tu1LNyMrod9XUyQgpQDB1ovZvxEkD0AQQuI7J5+LpvVNkFLihBNO2IgW0LMMrKjHmta1+jypcDpXKAlzVCDkIJXuC6Tt2039kOkvysvKcfVvr8La1Wvx3NPPJfbzwN33YezB+yNnFrLWXYJtM8LdV8/57jlYs3pNwQFdWj8QD5s5ayZmPDsjEjZgwABceOGFkbAhQ4YUrJ/ObGfYPm0fbmym+caGduFil0YCdlVJpUw7MXPt+vIgN/9vc0g7eD8kEsPZcM1YRsJda4qUVzfhFWVeBHHlCM8JYG3FTpi7hDGwvx+/x3b2BKHvpHasFX2LQteNlAF+/our8LWjjkExfvGLX+CMiWc4e16qnbSYuYftpAzDMFsVLKzNMAzDMAzDMAzDMAzDMAzDMAzDMAzDMAzDMAzDMH2MwYMHY/r06TjssMOglCoYd+7cuZg1a9Yn4oz59ttv4+ijj0Zra2tim5Dl2PbwGyBk18U/89IjIqYF8oiIDBmnOoHEfnffvrwHyrHpmTdvXmr4Hnvs0a38Ro8enRDWfvXVV7uVFwAMqBgIZR21YJ0qtKMFQYFIO1MqoSBIGr9XBUUSQhAUkXHCUdrBxThROWdL42Ti3KIJEMK4XThPL0vocEnWoYRCR49IPOu0wjB5OOigg7Bu3bqS40+bNg2jR4/uxRIxfR/PyQ3wnL2Btlxrt4S10+h84w0s3/+AHskLAKqOPgp1116Tuk1UVGDATy/G2u+eFwmnzk6s/ua30O/UU9Hv1FNQ/plPA5kMQITsokVoefAhNN74B1BLSyLPfiefhLLPfKZbZSUiLFr/YboTnbCaCsbh1uksxOL6v7us4tF15z3h34KE70RfWvbOKZLIOdunYpwq3fBH2LT2fkfIBEGXy7+pqC0fgGVNS42zM/T/Qun7uDkMRVoEw7oKE2nNDcBcfQIgElCCABKQUCAjpGAlLd0CHXqAoZ1ErXCuGX10tHdinz0/qx2DS2SbIdvg1ddfRSaTiS7QYQsH30k+bJfdFXzpK4Lc8fITES7+ycWJeDVC4LDKyjx5RDm8ogpf2KYKs9va8Ne2FjzT1oaOAs8THR0dxQuax/FWlCiCHqfioIOQGTkS2Q8+iJbllXmgzk6Isvz9/Z5QOLV/P9zV2JzY1tLUgvtuuh8P3/YIvvyNL+Oks76BYcOHwbp/uyWDnOM0hX2D3SCk6Q+EOWy/owvrIZ+gNcUabrKbJBcghMCAAQOwfv36vMcLAMuWLYuc6KSsffL8poelFjjMS+S/ptKEcxPXkes3Y/mZazYiqE2FnbpZXLvnkVI6J3wAyGQy+P3vf49JkwqL2ftMmjSppIXQmL5JSYvkpGgVRTNBns4E4fggFqaztQITcB1jpF+wYwy/jHZwEsnQk8bwBba9bXp/nryFN6bw+wSKr/IS255ygJFjStvmH6b9EsYX0frztqWKpYjkNhbVLsysWbMwf35S8KsY48aNwzXXXIMDDui5Z0SGYRhm8+a5557DpEmT8NRTT5UUf+LEib1cIuaToqamBkEQlLRw+OYgpQAAIABJREFUR3NzM0aPHo0VK1agpqZmE5SOYXqb+KQRRYNjP9MWS/zLX/6C3/z2d6go78H3JnqRiy66CFdeeeVG2f0t4w4Zh1tvvRUjd9wRQPRROvL8HH88o+hXpXL4cP0HMFLYLgEBCGxiaQVARWjqt/uy26zdB2FcAQBSGvuBthq40kn9fgIpbXFY8uESl+eDDz6If/7zn/jNb36Dk05KLp7YF/nr7Lcx+bZnsXp9CwaP/yEol4VqWQvV3gbV0QzV3ozK7feGLK+BrSeIULRa21uccrmzwujfQVTgWUg4AduIILd3DoUASLqTZd/FsOeQYO10RuwcWkk0nBJwBrzIrEAYIcWuR168lPkdmy8Zq5GARP2Yc7D8ufMT9Xny107GNVOuwYmnfcMJDStjQQKMRckKqpr5HkXK7Fc30oEDB0RFtQ0djR+HpYnMX8Tm6COHGNa/f51Et/nzy+Sd3zC6tQnGZ/YbXr8lUU4AOPHkEyNCsdrsIPDLX1yLKddNSU0DAJdffrkTu+V5nXS2rRmKZc1L0dzZom2QCnpVU4FQA9sYdkhIBAByCk5cW1dR4CybWiw7MGdJQV9P+jO8lvQ5J1jbAvRvK65trpui4trWjppHXBsozf7x7+VzQURa7NrYWLze27V11/8QufuBDKQfwwhm67JY8WyQEd82danD9H60qLYAKYEggBHr1nkqa3ETdjkGibtuno7/vPAfAMDYsWOx7bbbblwD6EHqKutAlAv7VdL2cRlA28JJC5PnQJDQouuAhCCbwr6Dp/vyS35xCWY9MyvxTuvsmS8CiqCg/J4QILtwgZ6+nnimfnb0z6VFNzmv//PntFPeyYgLaw8cOBCTJ0/uUv20qw4jpK1bv29Xs4LUbhFyglnEQ5hbjje/7hZwMO8b5Nmfb1t194nYHDpFE8T6aC9dxNZB/igGwta7TU+xd0Zs+ZG/rPFihIt/6us1PC3hexMAmXGVFWY3/YVZUOPL48dj3LhxeP755wvur6GhAVf//Gr88rpfxuqua/0/20kZhmG2HlhYm2EYhmEYhmEYhmEYhmEYhmEYhmEYhmEYhmEYhmH6IOPGjcPll1+OSy+9tGjca6+9dpMLaxMRzj77bLSkCF1CSGx76BRUfmpMd3PfmJLlySPuXZGyD+c456n7JMSWCLsM3TycXuO8++67ibCysjJst9123cpvl112SYQtWLAAHR0dKC/vuvh4bXktiJRzxlFQxjFJQCgBKYGcEdW2Qts6rhHdNsJT1jmFoMW2pXV8MQ4c2ueZXPy4k4dzlvQF7ywFnLyA0Bkj7mTj4sUdxdh5Y4vnm9/8Zpccz88//3ycfPLJvVgipi8SOpkh2oekCP61draif3ltj+yXWls36o6bll8hqo/5GlqffAqtjz4aS0hovvNONN95J5DJQNbWglpaQG1tYZRYXpkdd8SASy/ZqPK+37AQgPN5jApXx/ac6O+112HqtkjSErr4pHN7dD8xF/lw//n2ab8qc0/yj8E6SMaEaZP5aa9WUqHzp1WiIAICkV9Yu/2ll5H7+OO823uKYNgwVBwwNhE+oMIfT0AvnkFS+zkrIBAASe18rqTvqC9BZqEOm06AQEKBSLrrUo8tPHltEm6hDitIQERQSuGAfQ/AkiVLEmXMx4CBA/DaG6+hurrahUXEteNtagseQjz22GOY/c/ZifBv1/RHlRB5+65EXwHgkMpKjKusRBMpPNXaisfbWjG3oyMhsp22WFAckU/Um9LFpYtnKFBx8MEJYW3q7ET2gw9RNmrXvEmz7e0YW1WBBdksXm5NCm8AQEd7B/427W947K7HcPWtP8dBhx8YLbPzhietm2DG0i7MjlOdEEKyL9JtPoxqt8AI0fjO31ERbuHCAIEDDzwQTz75ZN7jBbQDdbK/8h2+rbhDfGsKKd1esTS+87eNFxfQtaIvkV05p397/4D3LCKcI3vkucB3ko89d7DTeM8zceJErF27Fj/+8Y9Lir9s2TI0NDRg4MCBvVwyprcoSVwbiEwPJTNB3g4jTVw7Ee6UM5CYP4jPKfjpo8Xz9uGJUIWi3NH7U6REwiYroPBRCK/88SCXt793d08x20V0uwgTRcVSvG0inkc8bXyfhYq/BfeJt99+e5fiX3rppbjssstSBQAZhmGYrZvhw4fjySefxNixYzFnzpyCcYMgwFFHHbWJSsZsaqSUOOmkk3DXXXeVFL+lpQVHHXUUnnvuuV4uGcNo8j2DmY29t98UM06QsihlsPvZeHpeM47av/R5hOrqagwaNGhji1iUtOeA448/HscddxzmzZuHBx54AI8//jjmzZtX2nO0Ydy4cTj//PNx1NFHxZ6/ChhOzCZnJ7O2eyHw/toF6FAd0MLOMEKNnhinCIVT7eLdQkhIT3BZJxMmTKTYhYQrqyS4GTgCAAmsXrkO7W3RediVK1fi5JNPxp/+9Cdcf/312HPPPUuuo03J2x+twqW3z8A/Xv/IHLsRmw0qIPtvB9R6diohoEW0bZgVxwZCUW1fMFtCCP1nf0dEtk1+WgLd/23PE7QNx+btzQFYOVeCNO0ier7C8sbf57Bnzt9mJxvMsZDSbSzVHktwK9QKgcqh++p0FBWQzXZmceG5F+L9BQtx0WUXReY63JSSUyGGqXnThu28tiCcfs7puPXGWyN5q9a1EBFbnF9GN4mPaI3E60IgUqf+dr/eSER+x64afaytq9CyZBbi1A2qw1HHHO3KaOfMN2xYj2uuujYR3zJqt1E459xzYvvjeZ00dhq4M+atfAVEElKSUcy2gtfheqmWAHqBYSmU+cxBkRbOllIaG6pOZSXkg/hCfaQghAztGQCEtanGDEK+vcJucu9NITbXmWy2Cfz7+bq2dXh3zdthnyUEBNmFEsIWGviC/0Y8Wxjxf+n6J6HfHRNAIITW/leBFtU2V6ctszQC2/pYjPA2ACEJRHpRWntPISMi/MEHH2LK/4VC8n3t2SgjM+hX1h8bOjeYnl0vUgBl7OiCoPtpQg6EAAEU5SCkNPLrWihZGdvi8BHbY/+D9sdL/3wpsp/ly5Zjzdp1GDRIL25K8OyREG7BX93kREKg3fwI7ZJ5FqEuRlftaO1Z/70UsxgxSJcvPn3uLVJMIrLFZhDGsW1eESDt/SF8L9Eh/AtDRMtv8vPfYQwXUI4ulmB74VAs2xwH2TomJxRu69cV29q6CwzTwms73KOwZRBwgv/28AQRKEVcW0iBSy67BEd88Yj0nXlMnToV5553LkaMGOHdY/OcX8+2kCg/20kZhmG2ClhYm2EYhmEYhmEYhmEYhmEYhmEYhmEYhmEYhmEYhmH6KBdffHFJwtpPPPEEXnvtNey1116boFSau+66C88//3zqtuFHP4zq7T7fw3s0b787X52uqv6kvRzvq0pSyu8wni/XNmKbzVNY+4OYYB8ADBkypNvCOWmC3LlcDh999FGq6HYxMjKDikwVOnLtWtQSWrBSi1USFHIQZAS3hTCOPtrRSxCMwwo5MU1y7SV0GBFmuxDSCAhG24Vz9ILncwktmilDXxTtW+h+hk4ieZ15Yv6aqXGYLY4bbrgB06ZNKzn+F77wBfz617/uxRIx+Sjiv1lSeiAqolBQyKFE4r7cQgh0qiw6VSfK5GZ4LxIC9df/CqtXrUT7y1ExHneY2Sxya9cWzCbYZhsMnnY7ZP/+3S5KU0cjVjav0A6D3j/n9O7159GuO+pUHvG9M2lTt/UgSff+iPpqtDEXcB5Mz9zUhH/8ZFoyaTdMECGQ+V1Rmm65Ba2PPd6FnXaPqglfTRXW7ldWAyklckpBKQUpJJRQgILn6Cq8c62drxXpBT1IEEAKJACl3aity6nn6KrHBiSi4h6++PAXD/0S3n0nuahJPqqrqzHv1Xmoq6uzeyjJ4XdLdALN5XL46cU/TYTXSYmzavolE5TYzvsJia9X98Mx1dVoI8K/OzrxYnsbPsxl0UoK27Sni1P7yAHpCxtQWxtEWff65bJd08fNuWXLCgtrGyHwE2uq0UnAf9ryl18phau+fxX+/MSfMGz4MB0ozPg5300wX7MigpCeU3dERMEfDHsO8nn6KCuCTSB8+NGHecvvjjmbNdlYR/voXt3zYr72EOsfC4nVpuVBsSih+3aYR2QxAz8ieVVlRAF8Yd/492RxWFy7N9mwYQPmzZvXpTS1tT2z0AnzyZEmXJ2Xrjzru03xXiIMjwpiw/WPiYW6EO0r4nmHxfPnszxxIfdsYhOmH2t3nlpE/Aul9KWxctj4BQW1vfJH4uURUGHxpSTz588vKd7AgQOxYsWKbi2OxzAMw2xdvPbaa0XjjBo1ihdp2ML5wx/+gHvvvdc9mxdj5syZWLx4MYYPH97LJWMYoEtPNYXmjah4PP+5TaU8TwZBSl9IOdz93NouCWtffPHFuPjii0uO39MIIbDPPvtgn332wZVXXom1a9dizpw5eP3117FgwQK36FhnZyfKy8tRP6geI0aMwGf3+SwOP/xwDBs2LPKsaqcFBUTsETFlAaoU3lz7lhZMta90CCvMqBM6/Uozr2bjSWH3Ko3Iqn0HQIuvWpFnK3asXw2Q9uUDt6gmgXD/LffnLd+zzz6LffbZB6eccgouvfTSbr0r0Rt8uKIBv77/RTzwjzehVKSmEB6w/W6fxa04NhAR2PZEmuOi2kD0T0S2efsSoai3/pNumyBhbDgiPEewdlK7uKMvrm0bjIj+JsTmq4UXN2J01XO0ECB3/YcT2P7/mX7bYrv/+iOWP/d9qI6mRD3fcP3vsXDBQkz941RUVVeFNkfy3jQSWuiX7EFJO18L7LDjDok8VXsjopLJaXPZ3nZ3Lu2nP7fiT974edo5GenSR+vXbhdoeu9hxIXFAeBfr/7LCC5TpGRPPvYUOjs7E/EtV1xxBYIg4HmdEhhQMRB1FfVY177WiPNC92+A6+/8M6Pn0KxRVKvc2gWDlV1U2NhStMS2gCJtTyVrCxZmJ+bmqPtGK4Is9KLGvnC2Z69ILMTq7COeuLZHmq3Dhr3w8T+NLdb24UY0G55otv0lA71wgvvz6khIBDLQCy5YkW7b75t3z6QQgJCQgiBIQEoBkDA1qCXIJaQT9FbmfialQC6bw6SjJkGp8Ex89atf3ZjT3ivUVdahoWOds4frW52EFICCBFHWiIrr45ZGRFxB6dNoF6YwCxPs/bk9E8LaALB0yceoqx/g3s1zC8wD5h29cD5YN4+oXc21IV9cG9F587y2zW7Slm3TJTH7Sl1zwZQ1usCvZ2Pw5vltZxovYrptL3owrr5sfk5UW8dRdmGIyKLP9i2GmKA97HGE5bZDqfC+Qs7+oAoMqfVtwuYj3Dw+eXn4CzO4pRaMuDYIyFEO/5j5D0y7YxoeevCh/Dvz6OjowGWXXIbb7rgt2tek1WXYbaXCdlKGYZgtHxbWZhiGYRiGYRiGYRiGYRiGYRiGYRiGYRiGYRiGYZg+ShAEuPfee3HiiScWjfvLX/6ySwKuG4NSKq8j544nzkZF/ad7fqddFtJOzaTEWJ4TRMp+tx+0eb5++fHHHyfCBg8e3O388qVdsmRJt51Fq8qq0JZtgxDaPYmgjHClAJEEGZFtAFBEkAJaSFsIKNLuTNoHwpPA9Jw0AGinE1hfydCrSxgPi9CRIp/zSh4ni3hTKeCswWz5vPDCC/je975XcvyhQ4dixowZvVgipm8QExHwRfIoGqVQ99HS2YwBFaULMPQlRHU1Bt99F9ZddDGa77uvy+nL990Xg34/FcGw5OIOBYlV6Px178L66EcEX52PfSgSoJ0nfcdu8+mHudtGVOw14s4vROIeIlya5DbfGTDt3pN6N7KHYtpVRITROkt6tzdfLNp3yYcgkCL4DdMdmQBkxPG+79GvrAbr2xrc/V/CjCHILtahHXmVIgipoJQW4CC7aIepqwAEK7JNSoIkGRFuck7oetGO0G0cIJxw9PGY+/LckstbXl6OF+e+iO223y714ndjE7+NbuZQgQO5+6678eYbbybCv9u/FjVe2+vqMMuPXyEEDqwox4EV5SBoaYHqICiaRzB4UGq4aljfbbF/mWdMTU2NBdN1NOrt5UJgYm0/LKyqwJPNrXizI12sYkNDIx675zFM+sEk0xdQqI3hOXnrA7KqDKaPKNA/pYeFTs1u/OyJ29trUYhQOKe2prhIcb9+/Vx8nX/8C4xTuB/H7we9r7HnvIjIdoHxfkTcWkS3UR7BWmEjeo74QkTrzL/O8zl2s7h273D77bdj0qRJBYVe4kgpWTRwCyJNuDov+W5fBZ7/0xbcKUVc28XzhbbDVXxcnxQXk/DL5xYBM2nz9hl5+q9ixBcRsM84KRET8fMtaGD7wuhY25vTiR9fvvzylXkr6ANLbc+rVq1CJrN5znEyDMMwm46XX34ZbW1tReMdc8wxm6A0zCdJTU0NJk6ciD/84Q8lp7n//vtx/vnn92KpGKb3STwzpkxIOSuAEJApc4xECv9a0Iw3F7VijxFVvVja3qO+vh7jx4/H+PHjE8+4XXkeDhMUsLd7z8YCAiual2NF83IthiqtTLCe05dCmLk3s+ipnfKURvxUyDC+JxLtWX8gRACAjAi0b8/xikrAKy8VXpQtl8th2rRpmD59Or7+9a/jf//3f3HQQQcVTNNbzH33Y/z5if/gsZcXIJvT712Ef/bDCxOAE9FOE9A22yFsHXrC2UJCIICzuInACxNeOhnbpzSvadh96LjCvshhyyClE9eGExoV3jF4n+GqhtHjdXHsb9fQwjlfoa9Vv32GsSWqdzgE2x99H5Y+OQnZpiWJOn/yb0/h61/+Om6793Zsu922pnihXcrOdQh/Hl7qN1Tq6gYk8st1bAjnOhIrMdti+seUNkcivOBYXFuP/jl3Iq0yEo+ybVj98tWJMp506kkYNHgQYBboDfXMCY/89ZFEfMtee++F444/jud1usDIgTth9bJVICFByrNNGLtLQDqMSCCHXJhQAIICYxfVcskKujkFRnhbtyzpLSYM/T+Z7t10hjpMuPlHe63mt1PE3r+ixKaCLN7wET5oeB/S9OfSzReG0tq2jzCH6kShtfi1uS9DQAqvjQnvfiG1gLY036Hsdar/7FynIBhRbitLLowgt67R80+/AOvWrnNlHzJkCPbee+9ip3WTU1dZh4UNKqxBgrtTy0jfF/Z+gvS9Vhl7O0AgIaGQw6e23SZ1P43rG0Eg5EghiPTLCBe5Boywd9gQNkagPY2u2NBas61R2yJBvztA5NouibD/tv26+aGvBROUz1aYWh7hXwzRxUdAAElyYxvdTYdi9tGcbRX574gQBAIEnph5jnIgJ8Vv71H+QeefWxZCxhYstnH9e7K93wG+GP/7Cxbgrml34c477sLixYtT8y/EXXfdhQsuvAB77b1XJDyvuHYB2E7KMAyzZcNWT4ZhGIZhGIZhGIZhGIZhGIZhGIZhGIZhGIZhGIbpwxx77LHYaaed8P777xeMN336dFx55ZUYMWJEr5fpnXfeSX3Rfci463pAVLt7Yj7RtPE84l45Kftwfhxxx9ioM0J5BhjQr7joXl9k1apVibABA5JOeqUycGC6qOvKlSu7nWdVUIW1tAZE1qXLiGUTQUBBkICEhCKlRTKN8LZ2NgkdRMj4ZYXC2tYhSDt7CUFGWNQ6L4qYA47v5CXzOuUknDRE6IRRULSK2aJZsWIFvvSlL0EpVTwygMrKSrzyyissaNVHyO/oj5Ic9DZq3zG/aB1m+yIYoWOgpbOly8LaZaNGASpXPOJGEAwdWjQOEQEVFai7/leoPu7r2PC7G9A+e3bRdGW7jULNmWei3wnHASWI3ybwfeUBvL3mrdDJEUYuQMQSmFuCL+5n41i3Xd/5Fp5TYtqu9f5CR72EE3EksudgaoVWRSwKYvehAk7IWtSWCtzPYBzfKWyD5p5GepM+PCJI2ffHQf3LarG2da12aPY1FFx9C0jKgWy1CO0urJSCkMbJk5RxftXHq+tBL9Yh7CjDOIT6opaTvjUJTz/195LLmslk8OzMZ7D7bruHjrl2LFGKw6839ti8SC9ve3s7LrvsskT4sCDAadXVvVIS2yxyGzYUjRsMG5YarpYvA4Zv3639i7Ky9A1FxhHtG9bDjoAJwC5lGZw3sD+WZHN4sqUV/2rrSKSZ/+YC3WaMF7a9viNCrCrurR4l4iwuhHWjT7TViHi6/5V8x3iyntdY+MHCgscLADvvsrO3A89Z23f0pvC79uOOdrSlaI26ctmy+0SG/rYfT9ZZuBxBOK4QnhJ32NdaJ/P8QrrxfFlcu2dQSuHoo4/GY4891uW0QXfGIkyfpsvi2kDyVhYZa8Q3pYtr6+wokd4X0nbfEc41+Fnl6wNSRbb9svpl6e5UnN+X5BlqxsuXr7yuXyJE+igW1e469fX1ReMMHz6c5yAYhmGYkpg6dWpJ8c4777xeLgnTF7jxxhsBoGRx7WK2bYbpLQraefKRFt0YbdKexeJxLKlzBkrbs296ciV+e1bvv8vRV7FThOH5CQU8E8/G3uPbvJX/cbq/VgzUyahSaMuRxmYjrd3G5m8EnIUReLZx7DYIgpZHNc+N7vnUvmMgAElY+Fbx+UsAyGazuO+++3Dfffdh9OjR+Pa3v42TTvsWhg3p/oLnpbBsTSMeeXE+7p35Bt7+aLUOFL4wtmfDijwfy/C52opbmxoNhZulsYeZ/CBNXUkvTAAicHnoLAOTn01vBLiFDPOFCPdvT2akPCJ6mRnbnv2MzzqEn2nvCKXMCwjy5mOkaYvkzZXYJVUFyut2ww7HPIClf/8O2lb8O5HV66++gQmHTcDt996GPffZE0TCLNJq8jF2n8iilwQMrEs+x6v2DaaebL34HZCIHIrwM4tsSzteG9f/QzjfHqlDAKSwYuYPkvkAOOW/T4lMh9kFe1etWo2/Pfy31DQA8JOf/GSLmtfJ5XJobW2FlBJVVVW9Us7+5f1RX1mPtW1rXZjbi13U1HxKCqCE0k2bhPmuJaC1nDZBCDLvXAVmzpGMcLKKiOcKcz1aG6kwgRHRY0IolOxsP2a7/y4WYu9kRUxIUTtHjnKYtfi5UCAbdnEE3V9LIY1QuLkbeLZ3YfolaRYCkFJ/t319YLYLe69QWpxbAFpcG4CUtu8xNmHbJSHcjzLCxQ/f8zCef/r5yPk69NBDu3qKNwk15f0RyACduU5IMv04ESQBkIFpB3ZhCd2gJEjb2gE4yzURlBAoK0+3b3Z0doKIoFQOgbnvhqZ6cqLlELavDe3tmrBxFHz/rrtz2jEU5dCSbQkXFk+f5E7FBce7UK+ABGVauIil8xOl3LcEIteMW1jd1KGO6pYBD5MRkAnKEMjAiKGbcG/+vVN1ol21Q6msy9uZO5FetXphctMPOButGcV5dmNdPkLThiY88MCDuGvaXXhx9ovpFVgiRISLfnwRHn/y8dLtpPkOBGwnZRiG2ZJhyyfDMAzDMAzDMAzDMAzDMAzDMAzDMAzDMAzDMAzD9GEymQwuvPBCnHvuuQXj5XI5XH/99ZgyZUqvlylNoBkABn7mW720R/O2u/Pp6qp3RNrL8LE84nlS/Kv+f1B/ic2VtWvXJsJqamq6nV///v1Tw9etW9ftPCuCCpAgKCLrngUI61xIABGUUJAk3ScJ0hLcBJDQYtxECgQJinixhC4lQOi4Y51NQsecqC+p7yDmk8f1ktnKyWaz+NznPofW1taS4ksp8dRTT2HIkCG9XDKmdLpwj8kXNe6kVSBL5yLnHDCT+7B+p5Yc5dDS2YLqstJFZoc883TJcXuL+P274uCD8amDD0Zu2TK0z34Bne+8g9yKFaDWVqCsHMHgQcjssgsqDjgAZaN2BdziB36mJexYRL9/tP5DNHZsgDCCycL979xhtfOg9iB294qoq6ONmSJC4BJoB0nnEumJAbhbT2pxPRHWhChAWlyTn4zlKbwP46RPXrgv+hpJJPSxhyUl5/AKEDKy77uh1JT3A5GCIgkpVSiuDXNEQiCnABhHaQUFoQSEBMiOLUyd2cU97DnW4wSKOvIKLbJ90YU/wl/u+UvJ5ZRS4uG//RX7779/GJjHydM5eJrh0ZY6CLnpxpvw0aKPEuEX1A5AeS87uOYaGorGyey0U2p49sMPUb7fft3aL7W1pYaLfv0KpmuLje1tsxieyeCsAf2xKrsei7LZSJyGNQWO0bY987hDsUFxos+I9CW+2IZ1rfcKZvonO64ml0q4/qlhbfH6P+CAsS6+FWOw10uaWJIWe7A/8ii+5sPvMCPB5G0PEfDElTzndF9QIlWA3FSz3UZmH2H/kl6GjRXXZoDDDz8cs2bN6lbaioqKHi4N0xfwxaxLwl3zfiZI9A/hJiuXQYnwiICYl3ch0f1IOd20WbiPRH9TUD27G31IPElMYCa6KX/+CUFt4YXbcU9sf1uS+FJvMGjQoKJxOjs7N0FJGIZhmC2BZ599tmicuro6DC1hwT1my+DGG2/E4sWLS1qkaI899tgEJWKYruPPu+QT4E6sixmfY0b0mQ3QgVIm3yUg0gvoPfnvDViwrA27DK3sicPoOxR5FvbrOJSQFPmSRJ4LV7esxofrPwwFUAG9CijBiKdaYVW7iCpCIW0R2mlCqW1hZKONsDMJZ4eJ7MPmZ2wjy5csK9n26/PGG2/gBz/4AX70ox9hv4OPwHFnX4aDx4zEZ3f5FCrKNm7hto7OHP6zYDn+8cZHmPHKB3jt/ZWhndEJMvsLiIvod1sr7nnZF7m24QJWCNvVGaQRJPcEuM0+hfBEtxGE+XgCuG7fxmYW7k/ba0LRbUQ+pbvewnZgBVl1lPhzv38tepPUbps34WDeQ9FbQnFt3dB0XL0vBVk1GNsfOQ0rnr8Yje/9FXGWL1uOY778ddzw56n4ylFf1WkB896KaW/C2OyIIIVAXV1yMeVc23p3DGkzLZHPsFNK2RZXe7XzMLbebXIRxnPnhrBQriB9AAAgAElEQVRu3s1oev/xRAlGjBiBL4w7ONFPCgjcdMNNifiWHUfuiOOPP95L0rvzOh0dHZg/f34ifPfdd+/WgmMrVqzAjBkz8MILL2DevHl47733sHLlSncvyGQyGDZsGPbcc08ceuihOP744zFixIhulT3ODgN2xOrW9Hf1rKg26delIAjONmrMKdDWzhwEBVAg3ZWSAgmpf9v+mpRr92Hr8GzXpo0QAJFiR0qIa1tMeSLi2h5+2jlLX8L6toawf6awz5L64oGUEoJghLKFE0XWvZLuj6TXb0kh9SLSrucSkCRMl6PTBtB1oUXxA2P/hUlvjkfpGpGQWP7xMlzxgysTp+OQQw4pcjY/OWorBmB1yypjG4c+dqEABQgpAZGDUNLY0AkK9r08BUW6EqRpbK157JsVVRUg6HdaMiiD34aE7avibcMQb0OJeAXaUBrp70NEaepoTk9LYVfphyVuUfHvHooUAnc/MmXxF+7wypm0H3pjVQr3HS7ia4+O3OWaERlkMpmifWaZLENZUIaOoAMtnS2RkRoh3UYiRLjUsrMOuwtdn+FcLodZzz2P6XfejYf/+gjaWtPbSHd4+umn8cwzz+BLX/pS4rymnuciZp6uv3vcfbYm2wTDMMwnTd9/o5FhGIZhGIZhGIZhGIZhGIZhGIZhGIZhGIZhGIZhtnJOP/10XH755XkFrS1//OMfcckll5QkoLIxLFiwIBFWMWgPQGyc819eeuRl9gJ5UMJFwDhkJNMMqN58hbWbmpoSYZWV3XfczZd2w4YN3c6zPCg3zilasFIJgiAFAQFFEkIQpCdQp8g6fJFOg1Coz1dg0tuNCwXpGFII8906gCDi3eX8YUS4STtVhs5ioXfMFqxwyXSJI444Ah9//HHJ8a+//nqMGzeuF0vE9CUSInjuNhMX19P/J+5CwkgNENDYsaFLwtp9mWDoUFQff1zxiPFuttThQayLfnXlPCO6YPtz49TvnP5CSYGoxmEYT3j3ChvDuf974oC+T3u+cjkHvzRxxgjRfLstpGod7CNl0fdG8spAFLogwgh/aCGJwmOhqq9+FWU779z1chWgc8ECtD7+RMnx+5X1hyIFKQClJKQ0xycIynieCucwboVspflUIDJe525kIaBsfRsnc8A6vmqH1muvuhY3/f7mkssohMC0u6fhi0d8yYS4E7tVk7ZI0G5lZfhaVZX7HamiHhyCZUtYHCazww4QNTWg2Li647XXUX3CCd3ab2716tTwoIgoWasnrO3Lgtjq2K2iLCGsPWTYNogkijuDFyC9zwkzcQvhINkPOgHseN9FBEjg3XfeRS6XK1wAAEd8+b/0+Sdbotj9NOUZzgoXJeLlP9DEj0ifT2G/TZ5YN4X6++aZA2GA9/xiiTjMkxW2IJcuKt6fLPDGimvny3dr4Wc/+1m3RbUB4JxzzunB0jB9jYQwWjHSBD5seFr+SAq3JcLseI2izxBp3+3veH7RIubvIwjUrXtpQbHsEjLMJ6jttuXps1lUuzjbbLNN0TjdEYRjGIZhtj6ampqwfPnyovEOPvjgTVAapi/x3nvvlRRvwoQJvVwSZmvEf34qeWrQzsXHnvfCeab8+/Ajpz4v+o9yQiAIUubPKQcIIKcIU/66HFPP2bGUUm8xpNYnAP8MJuKYTXOXvWS+WvuL3iaM4Kez5kgBQaEwthXJFmYbAEDCCKPq34HUAtyBFdQWOg89nxkKLEsAD96RFFBOY+C+Z6DhX39OhCul8PLzT2HOP5/BgP2+hQG7HoJR2w/Ep3cYiJ23G4Dhg2swpK4KdTWVqKkqQ3lGAkKgozOH5rZOrG1sxYp1zVi8agMWLl2HNz9ajfmL16Az5819RkS00yYrwsVlQ+OVbxEz331BbQAQAUIBbRGKZ1vhbBcnul3nFZjfNr10NjknvG3D/HLZclD0nQybl752IxMJ0bSR447PnscnHCj23cSyeQpo0WJTx0IQEFRgyGHXoXzgzlgz91eI09raiv855Qz89Gc/xXnnfze0BboJZNuH6c+BdXWJPFTH+ui8R4rtMXIc8bkP4ddH7Dv5UYQ3pe7PuQDta9/B6jnXJsoGAFdfdzWkDCLHYWu3f23/1DQA8J1zvuMWIOjteR0iwsSJEzFt2rTEtlWrVmHw4MEl5bN48WLcfffdeOCBBzB37tyCcbPZLBYtWoRFixbh0UcfxQ9/+EMcd9xxuPrqq7HLLrt06zgs9ZX1qM70Q0s2XQQYRg9bAZ7ovFk82DRkCb24sIACkTTvYxGgrafQ1yPBLRNKYWMJTR4EkHBzilYoOe/8ozGARBYQdtsQac8EwvLm5Xh1xSu6Txa6f5BkxPhNHyBh+nzTv0vTT0kj8O83f2GOye8Hra1f2oUAiCCE1GL3gQDlwvlUKWTYi5BdcEEgRzmcNuG/kY3Z4QDg85//fKFT2SU6Ojrw0ksvYc6cOXj77bexdOlSrF+/HkoplJWVob6+HjvuuCPGjh2LE088EUFQ+L3NAeUDsLJpua5HoRcoUKavk0RQFEBILbptu1lFpBenFjK0dxGwctmK1H0M/tRgAISsyqLC2L10k7Rt0rYh6PYWa0Ph4r0isj+LvwBlvgVSEvPnBQzwjR0b8g8qRdQWGM8vbZsfJ35NCBdu742xa8e/VXndt164WESEve2dREC353JZrvvXLpg2ymU5MuUZNHU2Iquy7njSs1DhXL6za+pzsXDBAky/czruvfPeLr0vBxGgZocvQmSq0Ljw4aLRL/rxRZgzZw6kGW/zQsQMwzBMHBbWZhiGYRiGYRiGYRiGYRiGYRiGYRiGYRiGYRiGYZg+TlVVFc477zxceumlBeO1tLTgxhtvxOTJk3u1POvXr0+EBVWlOR31Hvk8A0pwqfX95/JmpxWNqis3zxfws9lsqlhdWVlZt/MsLy9PDW9vb+92nhmZ0SKXAEhq5y7rtmX/KePwpUh/AmSEs7UQpjJuEtq5hqCEgkQAq+cHaQU0AetkQtYl13dKKeT8lY88zTDitNODApBM3+KHP/whZs6cWXL8U089Fd/73vd6r0BMj5Df4b8AadGNU6bJ1HPCzh9PCOscHoprWsfDjlwH2rJtqMx0f4GETUmXxAmLZtb9NAsWvYcljYu1Yy2M/z68bll4forGaZ6s4ql1fIdzu3WfsHnZ82fFt22Yh3V69AW6hc0gFs8PKSiCmqaREPPjdI6WlM951BsQufNFkXsmIBAUWUil+pivFdzeHVafelpKaP6baU15DbQbuIIEoLxLT48rtKC2di6XZtwQjiOkXazDLPJhpRrICXIDwsQRBPzpD7fgmiuv6dIx/Wbqb3Ds8ccCSHHyFOljEes0axJFtBC2BJHcdevW4aOPPkqE/6B/LTZ2+Z58Ld7viqmzE9l165BJEbFwSImKz30WbbOejwS3zXreXftdJZuyaBGCAJmRIwuma10dXXRJwUmdAAQs7kw68+/yGS16HzpeUyiiX2CMGmmjIgwNe9DQ0d3F9Z27I+0ZZuxuMiPg8UeLC+cLITD2oLFh/xXRPzG9lLvYw2tGpolSF7knxXrfhOADgcJ7tAr7eVePLh/f2d8TAEjZF/lFjwlNsLh2z9LS0oKrrrqq2+lHjhyJa69NF5Rhthw2WlwbSJ9rcpvSxbV1Vt7AxeYdK1NkwR5RvLzxviLfto2hy2JIFPttv4eDz9hgNha3q/vbili2bFnROB0dHZugJAzDMMzmzk033VTSmGjSpEmboDRMX2HZsmWYP39+0XhDhw7F8OHDN0GJGGbjiZpv0mxClBLZs+U4WzbSBS0ptNE/+Z8GzHu/GWN26tejx/CJU+AZOI4vb0reA3Wk7gWwrHEpFm34MFyMSWgBVEGhXUVCQEhAkNBikkLCCmpLATc3KEWg4xrbkDR5mV+wAq7SKEWS3h2seOwLz84uXgVBBWo/fTREkEHD3FtAqjN57CqHhpdvQee6xcjmTsObi9bCPgiTEbfVEQnhA7Ktk9BuY42FwoqcJirf1pEnKJ0itOwvNRsVtxauLq0gtp7OlRDCE8TWB26eva3YthXQDlz+LlzYc2SFla0YuISIlc0JhTtxbe+4hPQnuWPzMv68tV8v9nd8iUqTRoiwvqx9zV3m8ckK3Vrr9/kOygeMxPLnLgDlks/ZV112FRa+twDX/fY6lJWH7+UQ+fUP1A1I2iQo1wHKdUJkKrzjihU7Pjdi51VE/Pj9ejWLONt5fVuPItwKIiz9+9lo/vCpRLkAYPJlkzHhqAmmVKa+pNmfAr77/e/isUcfw5wX50TSVVRU4PT/OT1y7MXYmHmdyy+/PFVUuyt873vfww033ACl8hn2C0NEuP/++/Hoo4/ixhtvxLe//e2NKs+w2u3xzuq3PWOQ2Y/5FM5QJADkEJ5vW34BbR0NII2Atn7vKjB2D4Inq+36aCKlBaa9ZwN9zqPnJxRZD+0ewrd5OnFgCvt273LsyHXgmQ+e0mWSxpbvXS8CcP2NXQxBmran2661vWvRbCkkTO9v7PIS5ES1hbnuhbu32DJKETjheUDbjQEJQUbwWQj8+JyLsGJ5Uli6pqYGo0ePLvWU5uVf//oXpk6digcffBCNjY0lpTn66KNRU1NTME5txQDzFh7cp65jfb4DAYAklDB1TgpSBFpcO7IogMC7b72byD9TnsGwHYaCAGQpF75nEbN3A+nXd2jnKn7tF3xW7ULXsaFjQ2T/3ckjTtq7GAL2+GQkXvwdAXj9clhX3usbJp21uQoIlAXl5v3JriOFRP/yWjR2bEBHrtPc8pLlJwiQCBdqb2xYj78+8DCmT5uOuS8XXnQgTkX97qjd7UT0H3UcMlWfgupsQevS2ci2pi9GbZn3yjzce++9OPnkk70hAItrMwzDMCHduxsyDMMwDMMwDMMwDMMwDMMwDMMwDMMwDMMwDMMwDLNJ+c53voPq6uqi8X7729+itbW1V8vy+uuvJ8Iq6nbrgZyLe1sWd+IvZXu+ODGRtpR45cHm+fJ9NpsU1gPyOPeWSL60GyPOI0WghfbMnyJy51wLyhrHUoSfRArWLSXu2BieSuv9SF4bCuNE9gG4uMkwJL53SXA3pfl0WbCX6ZPcd999uO6660qOP3r0aNx55529WCJmU+GEkQs49qZtisbPk0e8+zFictYRbH17QzdKvOnpMVHtQrfwEvnRhT9GW3M74sIBwn2G3wF4TrP+du+38M6JLZ+I3CTcvgRC4YJ8zUX7vJN3zkNnSSfELaL3DuE5vMfvZ1ZsMe/9J0W0kCL3UOHdfzVSbFo3lPaX56Bt5qxEeNWEr+ZNUybLkJF6UQ1lnMKJSH+HMmF2vKFD9XfAjhV0uBUc1g7nFKkd/f3B+x7ERRde1KVjuuxnl2LSWZMSghcljQk2z6FoSbS1taWG77kRC8F0lc4VSSf4OJWHHZYIyy5ciM433+zWPtvnzEmEle+1F0Rl/oUTOpqa0N7UlHc7AViUMv7fdfSuycip13/+dincHvxfsbbra5rEx9lGoN5P8sI/Xsh7LJaa/jXIZILYsxqBlL1WyV2jipS+7vP8K0Y8ts5T9yFusR9S7tnE/anwWAkEpSi8DbjnkdB5Pq3uwkUQQhFy33k+rayFfhc91p5c+GIzYcqUKejsTAoblcKYMWMwb968Hi4R01fpsnBP2li1QBb+uDIenpoH2fFnuN0XorZjxWLlFgX+FaO7aV3ZkCyvvz1ye4noicSOu8QB0dYoqg0AO++8c9E4GzMfyDAMw2w93HvvvUXjZDIZTJgwYROUhukr/OhHPyop3kknndTLJWGYKAVH//GN+aZDSo1no6fMvaeNtZ0oIvSim1fc83HhjDdXijwD+1AkPL2i//nxP6AFTQWkyyEUQNUizVo8W9stfPuOEUn2nqV9MWfhFl+VJqZNFQpvW4luKSQ+WPhh0cMvq9sRgET/URMwZMKvUF43Mm/c5vl/x5pZv0ZEuNqKVosAVoBab9Oi1AIBtEC1+bPbhU2b/NP5mDxNXvoYjQi28ASvEeanRbHDMG2Hsvu3ZRJevIzJT0b2E4pVW/uYL6At3ac2xUlrDDP5xM63Fdh2QrhW2Du0vcHlLVK+A6HMmkzEF34al6eWFha2TDK5n5qdvortj7oXmepPpZ7re+68F984+htYt2adEXSXrn3Zv7o8i33mOtaHx2A7HDf/FD9GqevIj+P9CSL9p8jE84/DfhOgbDuWPfOdvKLaUkr84KIfROdtpNAT2+YcZTIZ3HjzjaiqroqkPfXUU1FfX79J5nVuu+02/N///V+301vmzJnTbVFtn7a2Npx++un43e9+t1H5bFczDBBATikoyjlbiP2ei/ymSBxj6YC1llo7hkY3FAVtE1YqtIOG71WFb2kZA2doRYnZGSI2Js9eBITf097DevbDv6Oxfb2ZJwznE+01aPtkN9coBQRJuH/mfhF4fTsZG7s0CxEE3jUjZdjzB0JABgISgetr9P3Fa4umT3vqkafxxEPpC8aOGTNGL/TQTebPn48jjzwS++23H26//faSRbVLZUB5rXkXT0Epz5Zm2knOvqdn7GD6fToV2s2Nfb1xwwbMnf2vRP57jhmNoCwDAFAq61qPFVh3bci1AxRoQ9auaOOm29XyUar9a0PbhmSgKd9H736Emy/9M3553q9wzbnXYvaTLyCbzTnB98jkfaTsZqsIZcJLsef5x2jrOm5T9W2dAgLlQXnJ/Wo+BARqy2uRkRndNsKeIvwjhWw2ixl/n4Ezv3Umdt/x07jguxeULKodVNZh4Oj/wQ7HPYERJzyDur3PRKZqMACCLKtG/b4/LCmfyZMno72jPRK2sbZShmEYZsuBhbUZhmEYhmEYhmEYhmEYhmEYhmEYhmEYhmEYhmEYZjNg0KBBmDhxYtF4q1atwm233darZbn77rsTYeX1u/fS3kTko9vpC1HAmcJ3FALIONYwQH5Hto0RZ/OdZ303LQXtrKaM6KUVv0w4b4WlMM493jm0otxEiJ/ZqEBg/mMq6eyn+yEyWzBvvfUWTjnllJLjDxw4EC+//HIvlogpFd/BrOSey/p4xvpAypOJdrkuLY/Ugrh+LOYYLoC2XDtas727mMbG0uV7gvD+epg5c+bg4Ycexu2T7wgd7z2HdOc6L6wzvy6EE5KOCf15PrTG6V+E+bptsQOxzu4xB9A48dB8LtuRdmcECiGSIhV5EQC8BS3CfENx2Lg76CYV1ibChmuuSQSX7TYK1UcWFm2qzlRDUc7d950DsBEKJyu2bZ2CdQzjaG4X7CAgIs6rhxMtrS1YunQ5brnpFpz17bO71M6/+71z8eOLfxyKnttDhS+obg+fIp/F2NwFcu+5+55EmABQvxEO6KVi23znsmVF41YdOSEm1KFp+vMtXd5v51tvIfveguQ+/uuIgumalobiO2lnfUUuhxaV3DLKF9a2w+7EfScMUIi2wajjtx1BR7y59Z8vjCC8OE4kOrrLt958K+UoouwwfHj4lKD869dbkCdRnqSCiBMAKPIXuqYn+0ebm+0dbN9C/r4ojO8Ets0zCUXySop9W6EJ2wezuHbPcvvtt3c5TSaTwUUXXYRXXnkFtbW1vVAqpq9Sqlh1hPglVWRs2yVxbZN/XFw7IlrthXWVQsLZ3RHniAhm5ylbfHvy0EXB30ySZSWMZ0pZvJFhGIZhXnvttaJxRo0atVHCcczmx0MPPVQ0jpQSl19+ee8XhmF6mrQpkpTnwuQzmyflnNonKvjGj3nvN2P6rNU9VuzNhXzi2mlx3lj1Gta0rHKLnwonyGyeXaUWWxbCCjwbgW0ZiiRr0dVQIFtILWMshc3LiHFbcVYIQEon3kom/duvvYtsR/oi5j7VOxwEKzhdPnAkhnz1l+i/x7HINynQtvRVrHzyck/02wpSWztVmsi2L8ccmD8jku0JYSfjShcXLq41dnlpRSi87US4hRXv9oWzdTorBC4i4txBmMYKcDvxcCAUCjdC2s7gFv9DrO78bW6SIRY3PgnTzTkEe737isCpWenAym32xvBjHkL5oM+kZvfCP1/E+MO+ggXzF8Do9WoxamNXrKisQFVVVSJdrm2Di+N2J207FbE/sz3y29gt3TaTzpxCsjYEz6649tUb0fTBk6nHEQQBXvrPS24ux4njRmxqOnynnUfiN1N/gxNOOgFnnHkGLr/ycvzmht/krfKe5JlnnsGkSZM2yb5qa2ux5557Yv/998enP/1pVFRUFIz//e9/HzNmzOj2/spkGQZXDoKCioprw3x34dZuEQoiO7Fc/z0rT0BZGaOztXPYxUWVXYDZCf5q3Pkm+z08/yGebamQzZOAfy2bi0UNH7g+WIvqGyF6u9iBXaTPLUag+2ndzr10RhTbxpFkekFz3Vkhbt2EvXsGmeUOhNmOsM+zPdnqNWvwo3PyLzSzzz77dOvcEhGmTp2KvfbaC4899li38iiFQGZQlalyC0+HC9XaRaiVEdmmMNycVS24rn/ff+f96GjvSOR/6JcOcS8wdKqsOzYnoG1bSOzdhLAi0ttQb04JN8QXsxdAY0Mjbv2/2/DTEy7BjPtnYM4zc/Dy3+fg2vN+iZ+eNtm1/3gx46Ob8D0Lez9Jsa3aOCli81KIiE01blMsl2U9OF8uMKB8ADJSen2H/nzvnfm46pIrsc9un8WJXzsRD933UOr5T2YZoN+II7Ddf92MkafNxacOuhyVg/e0BwOvR8GAT5+M8oE7Fc1y0YeL8Icb/+DlYb9unK2UYRiG2TLIfNIFYBiGYRiGYRiGYRiGYRiGYRiGYRiGYRiGYRiGYRimNC644ALccMMNyOVyBeNdd911OPPMMxEEQY+X4f3330dHR/Ll+Iq63Xp8XwCSqmvdy6QL+VPss/Ss+jK9IWyQrx1mMt1/PZWMWw5IQUBAkYIQAkQCCgpSSO38QAAJ47xDBCmMKKjwHHKkzlEL+InQUcUT+tNOfwTynAXJOEgmNKhIS1764RERzEhUMuUmFn3awmlqasJBBx2EbLa4QzWgr4+XX36ZRay2YIQnGKpFtfPdZ4z2qOkrfKVRl06Yb14WQgAgK5xHWNe2FlU1w3rzkLpFySKdqZ1ojxbF8cMf/hBEhNf+8QZWfrgCQ0cOTTrrWwEMqR1urYi0NL05EYUiDID7BDzHW5ebde6FE9/w0T7tJqYInSi1YIG3PUUUUaT8cPc1L5i89ujimQqW8EXfBSDIONF7YyEBz9HVl67YNLQ9/w+0vzwnEV574QVAkXHue/9eiJf+/RJam1vR1tKGtuZ2tLW0obO9A22tbeho7UBHewc62zvR0dGJTvOX7cwim80il83pv5x2SieVFCDvKqecegqu+dW1pUX2tCH8ao+cZ0/TYUsYbtz/wP2JsM9XVKJcpCxQ0AOk5dmxZEnRdMHQoag87FC0zXguEt58/wOomXgGyvbYo+QybLh+SsoOAlQff1zhdIsXR05/nL80NifC6gbXoe5T9WFAoQxg+6NYn+LCRDIOwYy/fedvEY6LQf/P3pkHyFGUbfyp6pm9z2xCQiBcuUgg3IcgR0AEkkBCglyCHCooCIpCFFFUQMMVQASVI6gRwgcEMIAghFMhEhNOIQiEhJCL3HsfM7PT9f1RR1cfc+xsdtkN728zmZ7qqurq6u6q7nr7fcr0kX5HcmD9+vVZ9lay1z57yzaKZX5iC08KwKToQ+QORoRbbWjwWjfi4kxdnErY1hbJ1v2EPcEChOUkL3SphL4JMPVqiqCeV9QjjP+5wvo2FcDs7VvlR9eeQ4J9yLbMsmXL8o577LHH4sILL8TkyZNJLJCw7tvzwI5m99UZkjOrXc0Y5jWeRvTFvg/UZTRF0OMRgUu7J8T0M04YJDKv9/UfMsCfNiJdV9q1L0qbFkU+/WplZWUvlIQgCILozyxcuBCJRCJnvKlTp/ZCaYi+wkMPPYTW1vCYQ5D999+fJiUieo1MQ1wh+0wgonnGY1kf1ry0+rfrZeW38ciIPGrc2nW9xGps7YZHVuPovasxuCaex172I7JUZxTKKm8JTgKtyRYsWrsQUm7aE4CWoqa2/QQqjHl2G2ELoTMjxOqz31gTVPmWzS5w80oB4xyP3fdoXvtSOXIiGON6lBDMKUHt/uehdMf9seHZn0WmSdWvwJZ//Q4DjvghmHBVnaj0TAmQCjMQYNWafW57tRhG2ZhM9dqDFGqZaQuY/qg6NpOsOoEJabVothbLDoh5G1FtHd+BJw6tBWr1eIW2OtlXMQ98yzJKY5Ued9Wp7L0W3r4G6yBkTPFf3HJf7FFn3wCttSUpuG7eQbHKHqvYAcMmP4x1L/4QrZ8+FywEVixfgePHT8CfH/gzjjjqCP+4MANqamvQ3u6fTNlNNKp6sAbfM+IfgGJR4WpM2gRzfwyAoe3TFyJzj8ViuGvWnRi9u3wvzHtPRm+PQTA17q3G8b92xtdw8hknq1NWoLSoNKddwpSkwHGd9957DyeffHLe7250FcYYvvKVr2Dq1Kk45phjMHLkSF9ZE4kEXnjhBdx00014+eWXQ+mFELjgggvwv//9D/F4Ye3/kIqhWNe23n9qu1ATDggI5kIIea6qt64AJSwt+z1XXU4MQnC4EHCsvlBbFlQLFGijvd/m+NuHyrZnWjYK32Si2l4Er/9c1vAxFq9dCABw4Mj3t7TQtWkrtOw/t7Tk5XpHtUmcc3DmqDgcTKiUTIloc8dL7+sHuDqOXDZxVjslADBtzxEMX59wJlLJVMbjs/fee3f5mKbTaXzve9/DXXfd1eW0hbDs9eXYbtxA+R4E925s5PsnDIypCW45lxPbQoCpqXhdcGxetw5333xPKF/OOSadegIAefzTbhr2WSSPuW6qPZuUUJXM7DYK/nNIN5fBcygrLHrcPEh9e73JqzPVieceegFP3v13tDdHT3D/7uL38NYrb+GgIw/yhet3GU33qs9/s6x+25eNfW3oa013++r9R93taVFtpjKI8xuw5QQAACAASURBVLjVV28dGGOoKqrB5o5NqN/SgCceeQIPP/Aw3n797S7lUzRgd1SP+hoqRk5BrHQgvL5XirfLciu7KVM1xGOoO+hKfDb/2znzn/GbGTj3vHNRXV3tC++urZQgCILo/5CwNkEQBEEQBEEQBEEQBEEQBEEQBEEQBEEQBEEQBEH0E3beeWecfvrpmDNnTtZ4y5cvx2OPPYZTTjllq5fhlltuCYUxpxjFA8dt9W11nzy9skzsbF6e0jkume4htc8eJpPYdS6R9mxkckYrKioqOM+0SHsui+bwCeOtJOBK5y7mKsdZ7c6l0a4k2rdSmDDjCqb/4yrEEjPVbpMhIkT2wgJVXTvfiP6P67o48MAD0djYmFd8xhjmzp2LUaNG9XDJiO6S1e8/eJlnihjMJI/uw/h7B+Jq91UGy09bxU+mE2hONqGyqG8IleQU6svVTHaxm83ed3vMfXguXnnlFbONuy6fhasfvQrc58bo+fbbof7/lcOnWa8+tiO6+h0UpIUQ0qlZbyhIIMgTTtUOhd4+Z6tG43jpV68NOTMbr00GJagNc97qng7C9Z10vSoqKgSabrghFBwfMwalEybkTP7ev5bgnltn9UTJCuL4icfj7j/fDTNRh65K61DIn19cB8/Vq8Ki1gd3476yEBKffppXvMqLLgoJa8N1sfmii7HdvMfAa2tz5tH60MNof/ofofCyadPgDB2aNW3jyszlfD+ZxLsRTv1j9xvj/chx2xpsZ5gJ0wIqEQ7twfwsh3UYUejwud7Y0IiOjo7MhVEcftThqu3S4g5Wab0ZLeBtUhhNh/yFcMMdt1/EmlnPApYDv4BPZFuXyfTfTIoReH2W6lOEkEIs6rnFCFJoMW6dbyZx7UCdk7h2brZs2ZLXMzDnHKlUisS0iRCe2EcXVcIAWzsic/4ICL9Fhdn3d7r5ixD9NmGRzxa+AK+oeewXixKpikiWqT2JbJfsIBGdlkS182fTpk054wRFRwiCIAgiyB133JFXvEsuuaSHS0L0Ja6//vq84l1zzTU9XBLii070pKZ5po2aNMnWz4UthBgYKxLB9CwQjuiJz0UawYfCpvY0rvjzJ/jzD/uhzTCXSTzLs2+mY2cLt7706QtIppNyXIZZIqpMCz578qpmWYmicsbBmRRr1hOXcqbTw4y7acluTy6ay1cHoNMwuK4U+fzPq+HJP4Pwogo4JTVKLNISxoRAyeC9MPRrf8Gml36N5OaPQ2nbV7+BprcfRvU+p6mxQe/9Bjm2KKzzzv7I/KHFKSMPirZd+SxhxkYVsnVBi8kyeKLZzKspLajNtIi2XsdhBLiNfUyF67ys2pYfR9nLuFUmbsro7Y0K48qip3dVT1wLPZ4hx2BD++5bDhvN/JY8F0Zs32f3M0qwkKPA3LyHIrOT3zxejqHH/hGbFt2I+nfuDh2NxsZGnDL5FNx4640459vn+GyFNQNq8Nnaz3zx3aR+ByFi8D0w1hy9ZA/6MF+QN1ZvxWECyYboSQlfXfQKxowdC5+ANmNKRNueEFLAZfp9HW8yypgT99rWHOPQhY7rrF27FhMnTkRTU1NB6bNRXFyMCy+8EJdeeil23nnnrPEmTpyICRMm4Oabb8b06dNDcZYtW4aHH34YZ555ZkFl2a58MAABV4nxM5cB3FXtm7z+XMjf8njJ4+MyGebq64bp96jktytcQDhgzIWAFKWW9ktlabAnVIVlNxLKNqKFkdU5EhLgtmw3tp1jTfNqvLBivspaC10DXOj2RE2xYAlg6/afM29qBW76BoBxLkM5k+LaDvPiyV7F7AsXDMxhEEp83Npxr8XiHEIw/GL6L7Fyxcqsx2fPPffs0vEUQuCiiy7C3XeH2wxAvn930kkn4YQTTsB+++2HYcOGobS0FMlkEqtXr8abb76J+fPn47HHHst7myv/uwpXX3ENTr/wVHx5wqGIFxVBuC4Yd8y5wJicuJYhDc6gzhuBpoYG/OCcH6KluSWU7wknT8L2Q4dA3xsJuEilU4g7RWYyE6bbVFj2Nh6+5iPfh8gxtl4IrnDRmGiAPqvvn/F/WDBvQc5099/+gBLW1jZLVV4t2C50/gKO9RaisdtZTbirJnY3140Q4L5JMby7AkDWlwMOh2WfhLxQYjyGd//9LiafOAXJRDLvdE7JAFSOmIzKUVNRPHAP6CvIfyxVyxEU11b9bOVuE9Aw+AC0r38967Y2b96MG2+4Eb+Z8RsZEKgrEtcmCIL44hLjETcWfYHhu9cFHlj7FrvtPvDzLkIkVG+FQfVWGH293gCqu0KheisMqrfCoHorDKq3wqB6Kwyqt8KhuiMIgiAIgiAIgiAIgiAIgiAIgiB6gunTp+cU1gaAG264AV/72te2qpjM5s2b8ac//SkUXj36DPB4RTdz7473Q75po5R+dHC2PDyhto6k26WS9RU45ygpKQmJ1iWT+TtBBMkkgFdeXl5wnmm3U3nxCUC4EIwbgWwBocS2lTOpsET0hIBg2sFZmD+NcTEVwviNCuMkHe24Zxy6Ak4WUZdUSFjQTh8lgBfwcyzU+Zv4fDnjjDPwwQcf5B3/iiuuwEknndSDJSL6FFGXNfNaE+NULyJ8AJl2TmXGGVkGM+O4KtfKvy3tW1AWL+8x57l86S1R7a62mc3Nzbjssst8YWuXrcXbL72D/Y/eXzngQjnfMthTLDAwT6yBa2ddJaLKtWiAPhK2q7o8qoxxb7d1WsiuTIpsa6d/rQNgixlY++t5KHs6CKocZsN2HEV7ezvqtzSgvqEejQ2NaG5qRmNjI5qamtDS3ILmlmY0NzejtbUVbW1t5ru9vR0dHR1IdHQgmUghkUgglUrh5Gkn5y2s1F3an52P5Dv/DYVXTb8cyEPodGgOYeLe5MCDD8Qj8+b6A/V1nOlePaiD0QPOwn2NqLr4UnFxz20P4SpNrFiRV9riQ76E0mO/ivb5z/nCOz/+GBunnYy6e2chtttu0YldF82z7kXjtb8Ol6miAtU/CQstBGn45JPI8E2uiz83hZ3ZAWDaeVPlQg7hG1voHbDEETI5IUsdEblo91dGzEQA3Gqv4N2tA8C7/303c2EsJkw8Hl4P4Dmqm65HC25bwkZy2e3W5WP3bcy3f/AEQ2Df+8M8MBhncfW8qfsMr123xCh0uPlli4x4dR56tgiWt5sO49u6uHZ7e3te8err60lUm8hKpBBb3onVdxaRMbk6ok2wE9mNm/D3o3Z7HIWv7HaWua5/W7srWO4cafMR1M6UD4lqd436+vqccQYMGNALJSEIgiD6My+88ELOOAMGDMDgwYN7oTREX+Hjj8OCsEFqampw/PHH90JpCCJM1jGg4KNCpoh5DCTZky5JcVIvTZSwtlDip1KvU0s3cvzzvWb85fn1OPeYbbAtzVKPQXFtz8zB8PaGN7G6eZWxrejnQa4GILUdx2xEMDU2KZc9gW0HRo6VMTjM8URXldA25zEwAA5z1OR3zGxThnO4QmDtyrU5d7eobjSksLQSxhT2uwocsbKB2O7Y67Dp5V+j47N3Qumb338C8ZodULbLEQBz5ZieAADXVBKzBgHCdjK/wLP3QgMLvNzg1ahZb4cx+e0X1NbrlP2McTA4Kq6j4mlRbXs6W71tZj2re8LdnjSvV7bwEtS7IZYRzB5XYYHxWt9LGIEXMux6AgAjL2ytsydZNNtjVjKvzPp/YW9CCIA7GHjwT1FUsxs2vPJzCNc/WX06ncZl378MSz9aimuuu9q0GTU1NQjiJpqCtRGxK16ZhG+/7X2wlrU9MpQvQ2frBrid4fHT5auXY8BAOY7gMhcQANcTTnLr2/UPHOnxMwGBIu6fRDXT2FWh4zotLS044YQTsGrVKl/42LFj8f777xeUp+a4447DH/7wB+yWyeYTAWMMl19+OZYuXRopmDxnzpyChbXjPI6a4lrUd2yBtIBACWbLc9oFVH/DpTC/FvwXDC6kWL+AC6EmdhZCwIWAY2aYYMZO5L1j5U1+YJ9pRmPd1i+07ECRE/xZl+a61nV4evmTSLuubKMZV6cs94S0wQDGVRuu/riedEEJalui25w7UmTckWGccUAwcEef97ovgJdWt3dci2vLYyj7bBcQDAteeBUP/eWhrMeGMYYxY8ZkjRPk9ttvzyiq/e1vfxvXXHMNtt9++9C6eDyO0aNHY/To0TjjjDNw++23o6ysLK9tjhkzBiuXrsSNP5qJ2utrccy0r+CIiYdj5B4jwTngCg7GXDgABLh6N8/Fa68uwg0/uRFrVq4J5VlSWoKLf3oxAP8YdspNIebEAVjvuDA9RQHMOSHbUqHaKN1u+Rr8HrGT17dvgStcOJyhrakNi57JPZkGACx5YwnSrgtHiZHbbZcsujx3GGIqMPzuIVj4vUQhBDiHL6Z+D9L0PAKqTrtBjqb2mGO+isMPOzznuADjDsp2Go+qkVNRttMRYLwIAAeEnqiCq33weioZFhDXBjMvcQ780s+x6vHc79Xd9tvbcOGFF2LHYTv6bhPkVkhcmyAI4otK7PMuQCaqB5R+3kXISnVdyeddhEio3gqD6q0w+nq9AVR3hUL1VhhUb4VB9VYYVG+FQfVWGFRvhUN1RxAEQRAEQRAEQRAEQRAEQRAEQfQEe++9N4477jg8++yzWeO98cYbePjhh3HaaadttW3/8Y9/jBSiqt37e1ttG90jHy+KHHFEaMG3rrk93cUy9R2qq6tDYtiZxLHzIZMoWXV1dcF5JtIJeFJ70jlERIhmQy8JAcEC8XweXJbvhBL1k3H9PqTa0dIWrVNrAGQWriO+uNx88814+OGH845/zDHHYMaMGT1YImJrkElrNOjkH4xohPVYVqUAL62Vr6sCjK+XT6TPE970lEOZ35ETDGnhYlPbRgwuH9KV3e1b5NGFFzoJwfTp07FmTdjBc/bV92G/8ftJx1rl1KfbfwbPERewRbctB1shvDCdVs/eoHLx3NMZ0uk0GhoapLB1QxMaG5vQ3NiMluYW+WltRktzqxS3bm1De1sb2js60NbapkSuE0gmkuhIdCCVTCGZSiKVSiHdmUZnZyfS6TRc14Xruv7JJ7YiFRXdnUglT9JpNN10Uyg4Pm4cSo/9al5ZDBnSN66H3cfsjudefs66l2DRDQ2inTp9IrrbuMNnb4vYRl0hHcuW5Z2+5roZSCx+HW5AvDL10VKs/8pXUX7G6SidOAGxESPA4nGkN2xAYtFitN4/B6kMQg61M34DJ8JBPkj9Mr+QlQCQEgL3NLSgyQ3v2eSzJ2PfQ/eVCgvcShQ4pYLtrLpzNq0cEDhPja+z6su4nkBAmLQ6nhZKCW4j34l+qqqrzf2/9q+2t8/glUP/75XYEpEN7nMm8dkIgVdh9ls5/9tCNd7jh7kn0PIwtsA2Y1BKF54QBdP9PGO+evPEtRFyrO9pce3IOtkGqKuryyvef/7zH3z1q/n1N7loa2vLW9CC6F90WVw7GDXLo4NcHW4zdRvgu92MyD80SUsw70Kv7zySMZ/gVB55RLS3XtSulXNbbLcKoampKWecgQMH9kJJCIIgiP5KU1MT1q1blzPeYYcd1gulIfoSbW1tOeMccMABvVASgsiPqOeqnERFZ8xo+wohssQRkcLa0MLawYc5Blw/dxX2HV6OvXftpbH3rUUmg5pNVpNZWFx7fetnWLjmNTMZKsCNrQZMi6hymClSlSgql2vgaMFslb9jxLUdY7vhTMdTQt16GwDAlZi3UkpnnGPB/FeQTud+P6Rit69AD7wy9f6C3Iu0Mu+54PFSDDr6F9j44jWR4tpbXrsTTuVQFA8cKccdmR5P1WOO+jwSsJ/6Q3VuH5xIm5UV1YhpS/FL+VjN4RPUhha71TXLVb5KVFvVsxHe1tthPBDGrbRWnIy2NXvZGiGwZ1E3s0Qy6AnV8xq8sGrA1KOx4wbrz3qxJCKOb9zbxAeqRp+GePVO+OzZC5FONIa2fucdd2L5x8sx6757UFFRidoIYe10oslsxcbbz4h9tW3KeoxGMG939NiSHoPm6hiIND65/6BQdhUVFRhQNwBG6FZt2hUCHMxsSpmslZC2jidMXcV4tMSdPcZd6LhOZ2cnTjvtNLz11lu+8KOPPhqXXXYZJk2aVFC+AHDbbbfhoIMOKrhsv/71rzF79mwkEglf+L/+9S+k0+noPiMPBpYNwuaOTdAzOzAhJxh1od8jUOLZLuByQMpFCzDmKoFt2Qq7TKgrVL6H5QpXTUwgvEPI9HpbGJl7LY06L7QwstS7D9pCw8LIn7WsxVPLn0Snm5a2JcHNBAiWVV6JY8s8mWq/HXBlu9dtOLfad9nWc6EmyGZ64myVK4MS5mZwrOJxpe/rmxibA1xwNNY34qJzcr8XOWjQIFRVVeV9HJcsWYLp08OT7ZaVlWHOnDk46aTc4sKartjwR40aZZbrN9Rj7p2PYO6dj6BuSB32/tJe2HX0rhi43QAUFZegrbkNny5dicX/XIRPl63MmOeV112JHYZtb026C4AJpDqTKI2VGpuYN62C11bI42RlZi3nEqPecdiOOPTQQ31l8b0jYMx60fa0jW0bVHPK8NrfFyLVkcpRex6pRBLFMb/Atekm1K9Pl3+K++66Dy8//zIaNjWYdzlc4cJNpxGLx7HHuD1w/AnHY+LkCRg+YriarEB1czonVa2MSVHt0KQE+fZ9Xbgt/sMf/4C9xu0Var8AoKhud1SNnILK4ZPAS+u8EqgJj71JKdKqr9etgDaSZhDXhkDp9gehfJfj0brimazl6+jowNW/uhp3z7o7fA6hi7ZSMisQBEFsM/RZYW2CIAiCIAiCIAiCIAiCIAiCIAiCIAiCIAiCIAiCIKL5yU9+klNYGwBOP/10TJs2DfF4PGfcbLS3t2PBggW46qqrQusqdp2Ioprh3co/J5ajw1YnS54i4ld9S+fWL0MvMWjQIKxfv94X1tLSUnB+jY1hB0AAGDBgQMF5dnR2QLvxaScRT2AbEEx9a0E9K4ZxIg042WjBbRWAUCTYYbajZI7CkmPFF5aXXnop0sEtEzvttFNebTbx+VCQsIJOGyWmJwI+y6qx8G/DE17w5+F5nspwGaSdVPV66ZftOUwzBjQnW1Aeb0ZFUWVB+1IoeffNmdrMLMm7elyi4j/7zLOYdc+syPgtDa14aObDOHLqEWhvbUdHcwfaWzuQaEugozWBRFsCibYOJNqSSLQnkexIINGeRCqRRCqRQjKZkgLXiSQ6U51S3LozbYSupUNkz4lcfx4MGjSoV7bT9sSTSH3wYSi8evplnoBBDvqCWOCOw3bEK4teMYLR2cRquyL3sK2SqV56ZduqL0gsXw7R2QkWy+1u5QwZgrp77samr58JERCHFskkWmb/FS2z/5p3Gaou+xHKTp6WV9zNH34YvHPFn5tasbIz/KwybPgwnP/Tb2U+yYyPuwCHFpTxei/AE5oREFJYJiCgoR2WzTkeKp0M1ff1Xh4Ce4wbm9c+v7/kfYwdN1YnU+LWwnSp+nlAlxM6HgLnkYheziS8DeEJ1XjnqK4dZtLKCReUeoi5ERAICWybSRkACGaeVxjTIhWZxLX9kwD1tLj2tkpJSUle8e6+++5uCWs/8sgjuP766/H2228bgZRBgwbhrLPOwnXXXYdYHm0M0T/Q119B93p2M5mn0Jhvm8FEGfKKmrQjlKY72NkVIKqdSZiIRLULp7W1NWecvjIJDUEQBNE3ufvuu/OKd8EFF/RwSYj+yMEHH/x5F4H4gmA/L+U9tmpECf1jK/7JTaO34WUg07t6ojf47TyRkwe6rrbueCqlKq9kJ3DhHUvxxC/3xMCq7r3T0et0c1Dbrt/WVCueWf4PuEpgUQujMqZEVaFFmmU6zh21pMbiwCCYnCRVi6jqY23SgJvJL5kSeWZK/Jmr8Ts9tqfHSR9/eF5ee1K+61dVWikO6U2r64AxAaFseswpxcAjf4YNz05Hsv7TQH0KbHz2KgyZcjtiFUMghScBpsYc5Rit60VHeHLDMHpSWW/f/OuYqRM7flhQW++Ltw6mZgFdp7o+tDg3s/LzRLW5ddxgwrx41hgs82/DJ8DtqY56Qcxvi5FpAO9lEa+i/BOt24t2uYIE3iMx7UfEsAwDSrc/BMNOmoe1//gmkk2fhHKb/8x8HH/UBDz02IOoGVAbWu8mGtW5k6EcZjkwts28dsibEzr4foy6boRAYsN/sXHBlRHbAcbtNc4//s/0qzV2+6nOQ8s+oN/rAeR1yVlE26gQQhQ88aoQApdccgmefvppX/iYMWPw6KOP4vXXXy8oX01372sGDRqEY445Bk899ZQvvLW1FatWrcIuu+xSUL4DSwfhf+J9JZQNuEY8nUEIplohJRCtRbbNOvWnRLblN7cmBFDHTtsqrGvME0b2+kAzvhc8LaHTBM4+BnzSsBwvfDofnW6nbPPBlc4/t+wxjmll5GQKUjyb635B9Q2ccU8gnnltPbMmXmBc9yVqC6Yt0/22bqOgzmlvulnBGc484RtIdITFhYOMGDEi72MohMCFF14Ymny2qKgITz31FMaPH593Xl1l+PDodzw3r9uMF+e9BOClLuV33iXnYerXT1Lv5mkRd/muS9JN+k8AI85uTxyhzydlTdPtCvPsc5lsXGeffTbOPvtsAHmMTUewoW2jSdfaGD2J0IAjLsaWf90RCv/n0//EpFMmynIJr4sSYHjvjf/iz3f8Bc8//UJW20FnZxpvLHoDbyx6A7/5xW8wYvQITJo8CRNPnIi999vbazvVxcgYh8OyCPIHb1u7cZ82fMRwfO9738Mtt9wCAOAltagcPgmVI09EUd3uqlhc2kYZMzZTpmzL2sYs1+cpri3kvfKgg3+K1k/nw5ucJprZs2fj0h9dirFjx3r2gYg2y6uSDLZSelGDIAhim4HewiAIgiAIgiAIgiAIgiAIgiAIgiAIgiAIgiAIgiCIfsb48eNxwAEH5OUEdN111+EXv/hFQdtJJpP40Y9+hNmzZ2cUYK4d952C8u4dsr31LvJ0qPBHam53kUgJFMf73xv1Q4YMwXvvvecLyySOnQ9btmyJDN9+++0LzrOts80nhC2U34RPHE/7wgghnY/hOfEZhz0GRKhJybhGvE5mlq9/hBACjBdw3G2nsQzCd0T/Yc2aNZgwYULewmllZWV44403CnYGJT4/LDfk6JU2mSJmyCQoyG0L8hn/7khBPLneFV46BgEmAM4YNrZtQEmsFDHeT9wEtoJibjbx7Y0bN+Jb3/xW1ut1/pznMX/O890vyBeEurq6Ht+G6OxE08ybQ+FF++yDkqOPzjuf3ihrNgYOHIjF7yxCUVER/MoOUE7DWkRFXd8MXpwcdye++4ltydEzgx9rVDRbnCLfrHPmBUCkUuhYtgylo0fnlW/xIV/CwL/+BZvPvwBuc4ET1nCOml9chYrzv51X9FRrK5pXr/bt+hsdSfw3kQzFjcVi+Mlvp6O4pBiA1994t6NaOMUTIGHW/bZP89U677ReBrxsAve5gdZZrddiC/peXQAYOGgQOOdw3ezO0a/86xWMHTfW5OPlb02zI6xwWxzJIuekDRH62kLvt6t3XCh9Be0sz0yuRjxbT5ChM7UEtqGfR5TQgxTKhqp/IbenRANkWex616IVPS+uva0+uziOg3Q6nTXO0qVLC8rbdV0ceeSRePXVV33h6XQa69atw8yZM3H77bfj+OOPx1133YXBgwcXtB2i71GwwLZuaLM8fERP1JM53Hc7kaWskWnyxc47U9pM4dazTKY4JKrdPTo6OnLG2WGHHXqhJARBEER/5cEHH8wZJxaLYcKECb1QGqIv4ThOzuf3d955p5dKQxDRdMe2Y/S1GcBE9klZvXEnZkT/GBgcHhY7FEKPQ/gLoMVJ19WncP5tH+D/frIHSor6mT0x1/h01gMi6yDlpvD0sr+jNdUqBVIBJbCoBFEtaVUdwgEVV4qkOpyDMym27UCLp3Irjie0KkW7AW3214LPDuQ4IFNjcJwxvLnwzZxV4JTWgsfLIISr9lcLYbvqHBFKXFvG50WVGHj0NVj/9A+Qbm8I5bf+yR9h8KSbEKvaUZbPCBILQJZSjUHKMD064B0Hn9I0tNgslLgyMwO09keFMS3ErUWw1bLJS4tq28Lb5ohYeejJGmVcZqW3xdB1XFUz1niA980Cv33fer+0cLQJtsZmA8LUTAtyewFQA9jqd/CEtbcp/GEmrl9g22s7BOI1u2LHafPw2bPfQftnCxHk/ffex1cOOwa7jtg1tC6dsN/lYb4v8+36991fcmvQSe8mvPhuohmbF89E45K/ItOF+p2LviPFbQULT0bAmBozh7EBmIIIeY66AOI8ln3sK8sYdy5mzpyJO++80xe23Xbb4emnn0ZNTU2X8+sJ9tlnn5CwNgCsW7euYGHt2hIpxJ5W7Y7sswBX6GkCZDvEGYcQLlzGwNQ6LbntqvOeQb6fJd/TEnCFC84c6F5Qn9PMOra2MDLX61UZbNunJ9YN6Lbp3fXv4LU1CyC4NxkCZ4AW1eaMe6esFtPWrT1jpl1nYGBct/YMjhLbZiovLejOVL+gbTqcOzJ/DkgBba/t4dy6zhgDc4Ebf3UDPvrgo7yOy667RgtWR/HEE0/glVdeCYXfdtttPSqqDQBVVVWoqalBQ0O4D+oKnHN8/+eX4NyLzoELIVtza5JYIYCUSJn384Tpg2z7k6VIDZi2xG4P/OefP31X2o6ouOtb1skyc4Y9D90DT93zdCgdj5WgeMhYJNa97wt/6v/+gUmnTpJxGOAKF6888xJm/+F+vL3o7bzKFOTjDz/GbTfdhttuug1Dhw7FhMkTMOnESTj0sEMQL4ojzosKyrdQfvqzn+L/5n8EMfgolAw7FNwpgjxWso0RSMtjI7z7DQFuJgUBUwLaXRTXLqodgardz0DT/+ZkLZ/rurjyiisx74l53vHV/Y05ZWgiYoIgiC8S/WxEhSAIgiAIgiAIIBgBfwAAIABJREFUgiAIgiAIgiAIgiAIgiAIgiAIgiAIxhh+/OMf5xX32muvLdiJ+fvf/z5+//vfZxTVLh64F8p2OKygvPNja7zI3hVRIxH4joghgM/qU90q0efFzjvvHArbsGFDwfmtX78+MnynnXYqOM+WZDOko4QWyDPSc8bx1PuDWQfL+UYjhBLZVvlBCISE9YTxugmVJVIPKypel/ZwayYmeptkMon9998fiUQir/icc7z44osYOHBgD5eM6A0Kcq6KVHFlRoTTOHWJiLjMkgpg2gkNnuO/r1xyfVq4WNuyJrdo6FYiL+FA2yfflzhH3jkiBGVVg7iuizPPOBPr1q3LXUYib3rDCb1t7iPoXLEiFF41/XIj5JAPtbW1W7FUXaOqqgoL316I0rIyc50UdFUWkKi3rv+eIGoSiqWpzl4tAwPQvmRJl9IUH344tvvH0yg++KAuby82fDgGPTI3b1FtANj4/hIp0gLVjQiBp1rbI+Ne/OuLMHzscGjx9qDYtS1KzdRv/T+zHNl955VPG0MEnNzDHZoRvYZ93y18ItilZaU59/u2m24zjtUxHkexU4SSWAnK4mUoj1egPF6BiqJKVBZVoiJegbJ4OUqcEsSdIjDG4ao/+2nCFa7v41tnPoArdHmt5woArqviCBVbuGZPXWHtuU4vXLPf+snGPK/4jgYCYX7xcECLa/uPQRTBNqGrbUSXRYL7AflMeLNx48aC8j799NNDotpBEokEHn/8cQwZMgSxWAw1NTUYMWIEpk6dik2bNhW0XaLvUJDAc9SzQFTeGZ5HtJBMKJ+gPlY+Zcj3k7uwmfNG5noy+9IFSFQ7TDIZnmwjyLBhw3qhJARBEER/JThBaxSjR4+mySS/gOQz3vb3v/+9F0pCEPmzNWw7WhTY2GtUHCP5rMMYgxMLC2sDrjW2rUWIme/zzietuOTOD5F2++FYTK4iZzkErnDx7Cf/wKa2DVIMm0khVaaWdb1zI4oNI7rNIAVS9bOkkVdlehne8WFaXtsSZNUC3EqEFUytVdtPJjuxYX3uMaKS7fYBdDrBACMyLcWlGYupZUeV3UGsfAgGHX0NmBMWyBRuCuufno5UwyqVT8yXJ+CAwVH56U9MfZzAt/qY+DK9/Kj8GAcC6cC87ej1etvefqk8TX6eULZfVJuZ9D5Rbd+ghX1Poa8nJchtWUStWvLC7HEBcy7qazXi5BP2NuwVWpw60wmbZVAkkIRZNl6AwSmuwQ4n3I+q0adGJt+wYQP+8+//hMLTiSyit7o4TG1Pj7lYfzKe8Ne5ipesX4GVDx+NxiWzM+7XqaefiiknT1E6p3KMm5vJO1VeXG9GT7yhx7K9yQkc5vjsCjY+8dwujkXPnTs39N5caWkpnnzyyYIFq3uCTPdP+b5zEgVnHFVFVdLmAM8e4bouXJE2tgpXrQeg4rpG/9bYanwWC/stLGEuF+9dLcA+tUzMqGPnuzQF0iKNl1Y8j3+vluPn3JXXr09Um1vi2VyJajMOcA7OORw4qk+Q7YyeQIHD8f2W14SXD1Qcbm2HC2aEtPVkCgw6X4AJYPFrr2PW7X/K+7iMPuwbecUTQmDGjBmh8COOOALf+c538t5edxg9Jr8JhjOm32s07n18Fs6+6GwZELSJWcupdNI7h8wkBnK9TCqMrSsvWPSyyUObK4NpAvm3J9qxpWOz6S92HbcLyirD9sqGRX9B6Y77h8KXvLEEz//teTwz9xlce9kMHLTDIfjhuZcXLKodZO3atbj3znsxbdI0jN5ld1z63R/K68HapXwpdAy9trYW06/9PUp2OgxgjmXrTANIA35rqmoY0l4LIlzoCWig2iV/W2P1HVY/AgEMPOAysFhJzjI+9dRTRqTed375TNt52Er74S04QRAEEYZGqwmCIAiCIAiCIAiCIAiCIAiCIAiCIAiCIAiCIAiiHzJt2jQMHz48Z7zOzk6cd955SKXyF4MWQuDSSy/FXXfdlTVe7bgLsHXErzMWpOfy7mq5Pa8grNrYP4W1R40aFQpbv359XoI7UXz66aehsMrKSgwaNKig/AQEWpMtsIWyPWFsGD8/oX9D/baF7qAdtzJsJMrv0mxKRC4ThGb8+PEZBeWjuPPOO3HwwQf3YImIrYUtrJD31R8QhbOFE6IyCYs3yLbMJ5qt4wYc23RT6DmQK/EA5eTtuUczdKQTWN/ac2LSnjhoXup/ERkgayVnEswWgb8sGQACeO7qX2HJP/+Zu4xEl6isrOzR/EUyiaZbfxsKLzrwQJQceUSX8qqqqtpaxeoSO++yMxa8sQB1AwfAunABBJw0Mzn9Rqq2RCxH/e5XhK/jwYMHh8Ia3HRvFMZH27vvdjlNbNddMejRRzDwvtko+cpXwGKxrPGL9tsPtbfcjMEvPt9lQe4NgUmTft/YjI3pcD0dNvEwHHPyV9QvWd+me8mgcRDla+4JbzOfUIfOL2qiGltQgTHm3d+re3bXFYBgEK4UdhgwYEDkvpaWluK4447Ddddfh8f+9hiqS2pQVVyFiiIpnF0aK0WxU4Jip9j30YLbFUWVqC6uRl1pHQaVbYea4lqUxysQ50VSHxv+j09o23UtB3ErXMlzazFtT2Q7EA4t3h2QFmdeR2jcx61nHv1bWBUZcvjOR1y7qw7jWdjWno123333nHEK6e9mz56NuXPndilNOp1GY2Mjli1bhnnz5mHIkCG49NJL4bpu7sREn0VPhNMjedvCSBHbBRBu3OxLOKhd1dViRqWP+kRs20wQFFE3hQhq6zyJMOmI+4IgfUlgiiAIguhb/Pvf/85L5G/q1Km9UBqir3HIIYfkFe/mm2/u4ZIQhKS3bDvBkRWdTtixVHrHCQtrS/FBz44D882sZzOGF95uwGX3fNSzr0j0FLnKHKlvLPDcimfxaeMKeJPMciVuypS4qfcs6WjpbM7gMC2myqQQK7gUaOUcnDlg3BJZBTMfZkRXVXruF9dmcIyQ69OPPZXXuFjlqAlgzAGYA6jtSiFpT3DaCFZbAtdFA8eg7vArIitHpFPY8I/p6Fj5H5VfDOBxgMfUJy7DWExuy3xi/nDYgtjqY8XNJKatRbPBtKi3Ljs3+2qLZ9vi2z5RbabWaalzs45Zy1ydItZARZSotm8MIDCowbi3XnhpguMGvrGHoCA3C2wvclv2oIe9zi47fGPlTIvD8yIMGX8TBn7pykD+mUk1rgCYEm1X10G6fTNalj2FxiV/QeO798LtaICun9D+6TpWxRNGJdnFxn9ehs62zMLxEyZMwG9//1twh5t9AJMCzrbVVo9p6zbRjGtbE2vGuGoXg+aviHGdfMeiFyxYgG98wy9izBjDnDlzcNBBXZ8EtSfp6OiIDC8pyS0Ym43q4mpj1xCwJw+VVZ1Wv30Tiyobvyu07ULbI1z17hUC7wHoY+zZFYTPbmFJcVuTiNpHVkCgoaMef/vgEXy05SPZZqsPBwcTloA2IMM4V+2yPHk542ACYFwucyWEzXVbzmS/4DBu2nnZN6iWnelJFbzegDE90QVXbQ73riHB0NHWgW+d+q28z8mSHb+MnUbulVfcxYsXY9GiRaHwGTNm9Np45/VzZuDKO3+CCV8/DsNGDMtru0XFRTjiuMNx6+yZuO8fs7HXgePUGu+4+97cU1l2dCYCJ4Ww7IgK5oWbs0r4m42u2rZyseDVBWoDsnDpzjT2Gb9PKF5nyya0rXgtUuT52h/8Br/+0Qw8+WDPTi7UWN+I0844Tf4IVENP3zaefcxglBUBEGn1kSLa2obqF9hOq85GxQHMsrLEwrKOqi1Ei2vHygajdq/8hOav+PEVcFVaEtcmCIL4YpP9TS2CIAiCIAiCIAiCIAiCIAiCIAiCIAiCIAiCIAiCIPokjuPgl7/8Jc4+++yccd966y3ccMMN+PnPf54z7ubNm3HqqafixRdfzBqvdq8LUTXq1LzL29cxL8xHqckFWL4uicP3KO/xMm1t9txzz1CY67pYtmwZxowZ0+X8Pvjgg1DYHnvsUbCjT3OyGZ2iE5w50gGDWSJ9WiguKDwp4Hd01r+Zl1Q7RRrhORWuHfwMeRZb+mAIn7igXSbtVEgOF9sWl1xyCV577bW843/zm9/E+eef34MlInqDrJdysM0IOQPrNghgguV09GOMGaFMKKcvKdig2yolQgrX50yuHUptt+2GjgbEeRHqSuvy3NOtSA/4enbJSZIBbz4wB3/47W/R6lJDvLUpL+/Z+5/W++cgvWZNKLx6+mUB0YTc9HRZNUyJdYzbexyuv/U6HHDgAeCMy9sXo28pjDO2EN79B0lB+jnsy4dh4WsLfWGvJRO4GD0r6K4dvTWtb79dYEYMJUcfjZKjj4ZobUXyv++ic8UKuFu2AK4LVlWF2LAdUbT33uB1hbfP695605w7r3ck8VGyMxRnh12H4rKZlyphAMBIatjC2EKJejApayJX+8VG7HPXvu8VwgVj3Ou3ZGbwfJWNHLeXh54IR9h1LgU2xozZHatWrgIgxSQmTZqE0844DRMmTEBpSanOtFswMBQ5RShyilAeL4cQAh3pDrR3tiPR2eFz1Ae8fpnZzxqmc9fPJWpPhapnAQidTvXfRnzJ/MfM/1JsRNWRENDCsp6QAAMzjYlQ6ey2xDtGuqymzIH68h3LiN+5sNuu/g7nPGecDz/8sEt5trS04Nxzzy2wRB7pdBq33XYbHn30UXzyySeI5RDpJ/o23v19D+SN6OcLXxsetW1b9wkRy1uDPESSfOsLLMC20iZtbbZs2ZJXvHwmayQIgiC+mNxxxx15xbvkkkt6uCREX+S73/0uHn/88ZzxfvrTn+K8887LOJEWQfQ0PWLbCYwZ6WVomzOknm+UsDaEPYEWs/LWz3daXFjg8f9sBGMCN58/Gry/PfcE7OYhrAMjhBTV/rh+qSWerYW0uSVvyr0xTgYprmqEgpVIqhbYVqOcDDDiqlKo2zGT3DItxMq5ea9ASnbDHBeZTuDJR/IQyWQcZcOOBIQ31ifzERBMbcMSkWTMUaKRcp/Kdz4S4tB2bP73TARPRuF2YtMrN6Cm5WxU7XmKGSP0Kjsf+5myRWQUpWaqjvU6HoijRpeNQLM+MsyLa4SzLSFnWIK1ZszZ+vh+21ZOoMui2vYy4+pFEGYltca3Q0mYeRfFv1KfzHadR53cdjz9JayGRCdlRjC2dq/voKhqV6x78RK4ndGCy5pkw1JVj5LO1vVY/cTJSDWvNmGbF9+M6jHfQM0+FyBWNtAah4a1b7rsMrx97UK0r38zcpuDBg/CDTfegGmnTZXHXfjHoRhngCsFc/UYMxP+c1G2ocKUxWHhMc5s4zq5xqKXLl2KKVOmhCaDmTlzZp+c/GVNhN0TALbbbrtu5VtZVAVXyMnVGGNgwoVgDK7LwDjAGYMrXLnO5eCOFNPmQkAw2Q6ZSTuh611bL4Q5jt4EnwBj6qjbRlAA5rwHCxx/4N0N7+D1tYshkAZX56OWvAZglhlT4VyJaMMT39b9hNfae227nByBe/2BnlRBtUcyPw6Hc594N1f1xnW/zr2ehzGGsyZ/A21t7XkdC6e0Btt/dSYGVcfziv/Xv/41FLbvvvviy1/+cl7ptwblJRXY98h9sf/4/cDgINHWgTWffIYNqzegaXMj2ls74Ha6KC0tRu2gOuwyYheMGjsKpSUlsg/VE4wIAXB1zqi8hbDt4kDSTahzzd+6e9e6/waCIUc7ELzfyHrjl5ln/vEMBh0zAPWf1ePfT76G1599E4n26Emmkps+7voGdPGcIlQOn4DSYUciXrOr6TeFm0bnlo/Rvv51tK18EZ2tGzLmMW6vcTjqK0eF8/bZFGFsv0D4O+o+LZ+x+dryOKZ9uQ5zXlrvbUgwAK7qRjnAXJUXh5yUWN9PuRDgYMJVfbROJ69Pr0iWvdlaHrD3RWh8/z6kO7KPeS9atAh/e+xvmHbyNNg2UwROr7xso7nuZwmCIIg+Db1dQRAEQRAEQRAEQRAEQRAEQRAEQRAEQRAEQRAEQRD9lLPOOgv33XcfnnvuuZxxr7nmGkyZMgXjxo3LGOfVV1/FlClTsoqwVOx8HCpHfg1VI08uqMy9x9Z8093vgfHh6uwObn2VAw44IDL89ddf77Kwtuu6eOutt0LhBx54YEFlA4D69s2hMGFE67S/g1DasragnXIcFUL5bwolzA3lBCZ8TjrZ0PHIR4Kwue+++/IWFAGA/fbbD/fee28Ploj4vMgkYJeVoCgDpOgm0xraENKnHtpxTYuTqvbIqJQqxzLBVDq5TkA7xirhASF/r29dB4c7qCmu6dY++3alu8KAWZJH1WvGus7SxS9+5h848VsXYFMi2umR6B5lZWU9lrdoa0Pz734XCi8+5EsoPvTQLudXWlqKIs7A1S1ADIADhlYhkIo4l8fuOxY77TYMZeXlqKgoQ3l5BSqrKlFZWYnKqkpUVVejuqoatbU1qB1Qi9qaWsTjceOYzbXYQ5Qwi7pf8QniAqF7E+2cHsQnmLuN3KX4HH0VR44/EjNnzvSFvZFMIikE4hH3cV31k84W327f2/77X4jOTrBuCNqy8nJ57h7ypYLzyMRnry8GALyXSGJOU0tknLN+dCacmAP7hJQ6MUwJvIiQI7Ww74FVn8NVfPnDF91ocngO8N72vclmdObCCDH47unV33kXfBMffbQU37v4ezjnnHNQW1urisEKcobPB8YYSmOlKI2VwhUu2lKtaEm1IC061f549aPPVy0JA8j+WHXJUlxCO6sLE8MISHBLKEaLbmuHcS0koaVwjP4E/PcCwhLOsQUJsoprByBxbUlxcXFe8To6OlBSUpI1zrx58zBjxgwsXrx4axTNsHr1akycOBHz58/fqvkSvU+3xbWzdF65nk309Zq3wPbWwBKay8W2ck/T11i2bFle8QYOHNjDJSEIgiD6K7km3QWAurq6bgsBEv2TY489FvF4HKlUKmu8VCqFE088EQsWLOilkhGEJJPpIJ/nJ8+WrAVpQ5lAj3OZISvXLwOoJ2EMlUsJKfvV/fSAmy8HMHDMe20jWjs6ccdFY1EUyz1BWJ8i1ysaDOhMd2L+J89gReNyT1QbzIyhaXFtGaYEUBlkGGNwmKPEtDk4V4KsXImyqnUAg8Mdk79jCbNqcVaZVh0XLdLN5VFgjOPdt97Nubuxiu3BwM17CdJux5TApKwQAQZPXF1YZgE5plgxcgKYE8emV6/zD7IqGt76K3jpAFSOPE6mMnZDYbaRtcLNt97P4Hodwv2/mV0/tqC2/nBoIV0jvG0EtoPL1sfERSBPICSqzezyBcuL6GUtrq2rhqntMHUt2mMWAtZvEcgreL0Gtxk82QODLfZmhNBq0wCA8t2OQ/WGb6H+7d8jG6XbH2LyFW4Kn80/3yeqDQBuZwfq370HDe//FdVjvo7avS9ArGJIoGw2LKN46/jx4/HXB2ejurYa9jHS7+xwM+bt7apwtQiqP66wbNjBcaJ8xo0yjUVv2rQJEydOxObN/neLLrzwQvzwhz/Mme/nwTvvvBMKKyoqwrBhw7qVb2VRpTISCAjXheAMrhLHFoC37AoI7irxWwEBF65g4BDmt9Sj19YbbTcQEMoOoo0RwuoDzQThAIw9A97x3di2Aa+ufgWb2zap7pXB4V7boNt8xhm44KYvkK2xbF844+YccoS0eUmBbMcT0OaOT1CbmQkV9CQNchtMcPnNmJxEgXkTAMhyeWW/4+bf4+03w8ctEsYxdMI9AI9hYFVuYW0hBP72t7+Fws8888z8treVKI4VK7ud7LOKy0owYtxwjBo3AtyRdenwGBwh61j2qRxm0lz1Hh43AtvQt0nefZJqfxPpJFwhELO7JPsb+prnGZuuKHtWd+3n8+fPx5JblnQ5Xb7w4hpUjz0Vlbt/DU7pAACOsf/pPrl4wEiUjzge7NCfI7FpCVpWvIC2Fc8h2fiJL6/vXvTdjPdYvTHOftbRg/HAy5+p7tXuBGybIwdjaUBdVwIumAiKa0Out5aVhdPkqSd3Bhh4UTkG7P9DbFxwVc4y/uynP8OJk09EPB5HvuLa3jTRgTrsKfsJQRAE0eOQsDZBEARBEARBEARBEARBEARBEARBEARBEARBEARB9FMYY5g1axb23HNPNDc3Z42bSqVw7rnnYuHChYjHw84ca9aswQknnIDGxsbI9MV1e2Dnac+BxbILS/V7RPBH2BHx/ZX9U1h7u+22w+jRo/Hhhx/6wp9//nl84xvf6FJe7777Lurr60Phhx12WMHl29S+STlsCZ9Dnl7O6ofL4HeCDK5m/qiZsiCIIG+//TbOO++8vOPX1dWRWEQ/xRZWyHtqBu2QzfxiltJbMNx/hMUbtICm3JorPA8tppyRZZ46uu3BJeMwofPU4qfSKZYzhrVNq8GrGKqKq7tYG4HdzFcMMFOl5Uiet6i2p2oayT9ffBGTpp2CDhLV7jGKiop6LO+WP/8F6Y2bQuFVl1+etY/PBOccv9t+O4hUysg5cAasTKXxmy0NSAfiv//W+7hy5hUYOWYkYiwGhzvSYVg5YNvfTH2AsHO//x4mkwgt8+LaDpu+qHm3RNsMXz7sy+Ccw3VdE9YhBN5OpXBgtnNvKwsvi/Z2tL3zDsr333/rZrwVaN2wAQ2frsDyZAp/aWqBGxFn78P2xiFf/ZJxAmZanACe6IHPRZnBN+ED4Dm+y8chAThciWILqQStRLGZnvRB5RVsu5nKTGhnehWHCT2nhAADx4knnoipk6dKgXrmFzDoDTjjqCiqREVRJdpSrWhMNKJTeK2EqS1h9+Na9sUSmFEiFjoFgwATDK4AGBcmrlD3AxyQ64yatqp0W1xb9/FauMKqY6aETHKKa2dwGI/6nYttQVx7t912w6JFi3LGu/jiizFr1qxQ+NKlS/Gzn/0MTz31FNra2nqiiACA5557DrfeemufFYQh8qfb4trZ8g4IQGTafhRS1KnA7WZqB/JoHraG0Ed/b4d6khUrVuSM4zhOzxeEIAiC6Jc0NTVh/fr1OeN1xw5E9G845zj66KPx7LPP5oz773//G4899himTZvWCyUjtmUYmJxwucuTDmUZXw3YdoJmG9vEk/G5y7LtCGPMdqPvt/V4p55AzQhqW2VkWpxQCi0+99YWnHH927jnB+MwoDK3UGdvkvM5N0vVt3e246llT2JDyzojni0FseW+O0yKqUrRVSWoCiWzyuR6Od4v2yQGDkeJpHIu7WZcCawyMHDHARcqTyWyyo24tN4+lNi2N5baWN+IhoaGnHVRuv2B0GLQUmtSSOFIOEpgWKh1enBOi6zLimJKVLJ8+LFgvBgb/3W1JcLtUb/oLlSOnKTSBOteRCzbByBCwdRnbOPWajXWaYlhe+LX3IsfFNQWMlym5WrZ2o4lvO3fvv0Sx1YQ1falBSDk+KwME2Cce+du6Dw1RzGQn38EPLxNEYjrX2/aByvLxMZ30fBe7km621a9bJa3vH4rOjb+N2NckU6g4b0/o/H9+1F38BWo3etbVjGYVw4wlGx/UGQeO+60I6prqr3dMtXJjFC2bg2NDZsJK28lIC609K4eJffGoLsyphMci25vb8fkyZPx8ccf++JNnDgRv/vd7/rkeFFDQ0PkWPR+++2HWDcmdwWAIl6EllQrKooqVLspAOH6hKO54BBK1FZAf8tj5DIBZk8WYfV0elJU3QN6J4O/DLaIsjrV0JxswpvrFmNZw8cA9IQGaoIE1V4wrkSuhWyzYdbLdhpc9QF6P5gDxpWQtuoPpPCzEtRW/QHnap2aUMGIc0OKa0NtTwppM1+ZOJeizn97YB5u/c2teR+HuoN/iFjtbgBc1FbkPqZLlizB2rVrQ+GTJk3Ke5tbg2KnSL2b4ipBchh7HoS8JXGFKwX1IeC6rqkjYWyE6voXzAi6A5ATj5hzUr4Dk0wn4LBSc4+l34FhlnEy88TUeQ07d4mVK1fi/SXvb+VcJfGqHVC959dRPvwEsFgJGLhn9/N1KUzZFAEwhuJBe6J40J6oO/BSpBo/QeunL6DlkxcQ71iG004/1UwOkg2fjXUrmiRGDi3DvrtV4I2Pm83xYWZCDmEEtr3JRQSkaDYC4trynJOTYHiTXWQT164ZeyYa3r0XqaYVWcu4bNkyzLpnFi686MKQzTTYnUfZSuWWg41cYfUVou91TwRBENss/WxqMoIgCIIgCIIgCIIgCIIgCIIgCIIgCIIgCIIgCIIgbHbaaSfMnDkzr7hvvvkmbrrpplB4MpnEjjvumFFUu2zoYRg2ed62L6qdDQboN+Y/WptAItUzokg9zYQJE0JhTz75JBJdFCGdN29eKMxxHBxzzDEFl21D24ZQmPFrVAvyWwR+R+rX5od1XL3f9vb753Emtg4NDQ04/PDDkU4H5VejicfjWLx4MUpKvsBt5TZIVh+n4MpAk2H82ljACcv4x/md3xhjJp52PrU8WI0Yquc6rh3X1ccLkY5sjGFl06doTOR2/s9EXu1g0Jfdl0GO/CMiZBQGjGij9Wf+/Pk44cQp6Ojon5Nf9AZasiAGhiLGUMoYyhlDNecYyDm2dxzsHIthRCyGsfE49i2K40vFRTiypBjHlZbgpNIy1MZ7RljbbW5G8+//EAovPvxwFH/p4ILzZY7jdwIXwE5xByeUl0XG//7pP8DKZau8NEJ49yI6j4j7EHM/YTlj2ie/nYcXP2LZKqv1w7et0La9wvnSd+Wvr1BVVYX99t8vFL6wC/ep+fqlRsh2+Gh+7bW8t9mbrF7wKlanUpjV2IzOiEM3fM/h+PFvL5MCAczXo0CL1MD8khg3ZdOXCK//0k7GrnWuC2EWI05VH1psQ5+urmqzXcg+rdgpQUVRBeI8Lh3y+wBl8XJsXzEUtcU1YAIQwkXadeEK6yNlBCDUb7k+DVe4EK6AK4RcVlIVAoFw4QIQqj5c7xlHXZGuWRLqn7pS9fUfkLnw2hgl1KNUzP1tlEfwuu9qO2CkK8MZAAAgAElEQVT3vz396QnynTTnvvvu8wn9b9q0CYcccghGjRqFuXPn9qiotubaa6/t8W0QvUPBwj55XgbM+ss7DWMFfwrBm4ige/RFkaS+xMqVK3PGiZpwkSAIgiAA4M4778wr3gUXXNDDJSH6MrNnz85bCPKcc85BZ2dnD5eIIPx4knz+Zwff7yyPFTkfqbTQsx5cFF7ujLFIYW3hE1Nmvny0jUcakjwLD8DwxsdNOPFXi/Dep025StXr5Hw2i6jIDW3rMfeDB7Gxdb0SQUWkqLYUTeWeGKsSYOVw1La5EsmGFMlmHA53wOGodX6xbqYEV5n6H+CeyCtjqiyq/pWY99z75+ZVD1W7fw1QwpJ6G95vB1rWizEHRnSa6XDvw+CgfNejsN34a8F4xDnU2Y62lQsAONZHp7fDYupj/45Yz2KyHCwmy8ZkGRhzAObIZThKNNPaFnMA3+SjDBDci6v2zdtXXUZdLzDrbatmSFQbgBlY1uL3kb/tcHu9/PhHwQNio5GncJTVwA7LtF5vwx/HP74pz7HO1g1Y+8y3IDrzs2d2bHoPbZ/9B1ve/mNe8YWbwqbXrkXTh/Mylj1euSNiZYNCaV/+58sqpjF2qTyFGXM2e6PbANerZzMezjwbAteT1KKwCRt1Hbqui3POOQevBWw3++yzDx588MFui1T3FHPnzo28F5o4cWK3864orsTyjcuxfNMnaEk0Q7jS7iCU3QHGTiHr0VW2BtcSSfe9ewVYaXXd25NXCM/mY1J4x6gp0YAFq/+FRz54GB/XL1NthTeZgWlvlfg1E0ow20yioNt+R/YDSlTbYY6ZMMFRfQKHI/PS4ZDrAJgwpiZj4Nxrn6W4tvxwLts8zrnJa/lHy3HFD67I+xiUDN4f1Xueaeqiqiz3efjKK6+Ewurq6jB69Oi8t7s1iHNp8xfKvi2vXilwLM8RfZRdZQ8TcNW3OQe0CjfUpA+Cec26bkaYAOdAR6odWmxfrrDs6HrBWmXs8SHjevY7tZD9PANPPP5EwTaokh32QaxCtqGMOyiq3Rnlux2Nmv2+jSHH3oKhU+egfNRUsFixV3atqm2/QGRdW4G9QLx6V9TudQGGnfQwLrjpPygti363QWT60QPmta8dth2karpsX4RIQyAtw/RHyI/QAtrq/IHwrJ9efKhvbSOFWQb0/bMA40UYeNBP8irjtddci+amJpVTxPscgfcpgvSl9yYIgiCIwuibTwUEQRAEQRAEQRAEQRAEQRAEQRAEQRAEQRAEQRAEQeTN+eefj7lz5+L555/PGfdXv/oVJk+ejD333BOAfIE8m7BU3f6Xoe6AH4Pxviq60vsvtac6Bd75pB0HjYp2XOjLnHLKKfjtb3/rC6uvr8cjjzyCM888M688kskkZs2aFQo/6qijMGDAgILKJSCwvm2dF1Co5lTACTLo4BdcTxCZcF0XBxxwAFpaWvKKzxjDvHnzsOuuu/ZwyYjeIlNzwXwOpBHrGVNtj+WZFYyuVbOVkKbZkOttV+i8ADAjkMmMqClTDqe6NNJHkYMxASb8UqqfNn6KHSo7UVc6sGt1kK+odsYMcuRfgLOaECIoP4FHHnkE55x9bsZJInbZY2cMGz0Mrzz2avYC9TJaRoAzT5ogxhhiAOKMoQgMRQwoYlIIuxgMJYyhhDOUMYYyxtU3QwXjKOcMlYyhkjNUMo5qzlHFOSoYR5HaYNQhtTWZXWvZknU1nxqnZ4RvW+66G27EBC/Vl/+oexlz7bDv58TyUrydSOLTgDP7lo31+N6pF+OeeXdjp12GQdeCJ6itfIK1uDBTYgD6mhdqa9op1sTzLhQpfOv97vZtScAJtL+iW7PxR47H64tf961blEwAqOxm/rasRbgdD1Zh0yuvYMjFF3drmz3B6y+/hFu2RAvp7Dh8B/z8np+itNJ+RpEiP1qwwjc1A/O3pka4WccVALglvGFVok//wtYLUd9M5SUYlDi17utkjxXjMZTESoyIiSlf4DuqM+6KKGt3BFwriipRFi9HfUc9mpNN8B4rPGFYYepVNg66R2YC4JzDFWqdrz/npt3gjEOo85Gbk1CAMQ5XyDWccZk303nr/IQ5lxmY174z/Vt49yQIC8YE26Lg722ZY489FpWVlWhubs4aL5lM4oEHHsBZZ52F22+/HZdddhlSqVQvlVJSX1+Pxx9/HFOmTOnV7RI9g31N9vh2+srNgek3vhjtS19gzZo1OePQZGAEQRBEJh566KGccWKxGI4//vheKA3RVxk8eDCuvPJKXHPNNTnjtrS04KyzzsKDDz7YCyUjvshktttkMQyrVfpZzf6WNhhvPN0WjQ3moZ93tABplLA2RFqNrXk2Hk/kVloKGHOlDchYDqQY95rNCZz868X42WkjcfYxO+VfKb1Azudcq/r/u+EdLFyzAGm4Suga8luoqWKZtnIpgVUlsC3XeYKoUjxbiaXCMeu4CeNGgJUpsVVph1Fi0Nwxstc6nRRKN5LbAGN49u/P5t5/HkPJoL3UQKo+YaSdTk1/J1dBjgf6x02FZbDxrDRlOx+J7SfdjbVPfiu0vbYV/0T5zuPVLxeJTR8h3bYJ4DGAxxAvG4hYtXWOGFsk4Am5+/bAfDE4gfDAR4uUs/A6TxjeUZuMSuuJavu3AXii2qoumLUuGDfyNyJ+W2PDEZOUMm5ft5nyiVonAssisF5v0oqnx8UF4KbasXreFHS2Wu/FKPbYcw8sX7Yc7e3tvvBVj50AXlQRUZ7sbH79BlQOn2gJu/rTVwyfgoZ3/e/8tDQ2q7ZPjSlzrkR0hRcu5Pi1YALCtcagmSXQbAk3MyN27I1ldxUhBK644grMnesXvN9hhx3w97//HZWV3bMf9RSu6+K2226LXHfGGWd0O/9ipxjFTjFaky1YvqkFJfFSDKrYDgPLBoLHiqSNgUlxbc64muSTy2MFF65g4NDHzoWIsDsAAkIwpZ8sr099FetzY03zKny0+UN81rLGvN8ghar1VANy0gSm7EWcO+BM2jS06DVX7YQWYne0KLeQEyOY9p1zcCW87TC17Pu2+gDTtqt+wpF9juPo/gWyX+YAEwxLP/gIU446CZ2p/CaFcYorsMPEP0K3c0IAlaUR9wABFi9eHArbd999ffcTr776Kh599FEsXLgQH3/8MbZs2QIhBEpLSzF06FCMHTsWRxxxBE499VTstFNh9wZxHocQrrJHueCqr2JM2cOFK+1XzDFzFwBG8lj9uXAhJ6rQ7YCMIG1Z+l5KCCDBOuQ5o21dOj99D9bV9qHA4W+9nUcfe7SwDAAwFsP2k+9AqnkD4lXDwJwSQE9OoSayYKH+gntdgjrPoSeosKyPUPZGkxQCkw8fHGEr7X0mHjgQv7x/KRIpKYot75mZv7hggOAAcyHAwZSAtrSRWuHCVVUjw/T9gW6BdG76jqpyt0moH7Q3Oja+k7WMmzZuwq233IqrfvkL33ll7vH14chgK80URhAEQfQfSFibIAiCIAiCIAiCIAiCIAiCIAiCIAiCIAiCIAiCIPo5jDHcc889GDduXE4R2FQqhfPOOw+vvfYaYrEYHnjgATzwwAORcYce+2dUDicBpygWftjaL4W1DznkEIwZMwb/+9//fOFXXXUVpkyZgoqKipx53H777Vi9enUo/Pzzzy+4XJvaNiKZTirX1vwgkWyiJ5k6dSqWLVuWd/yrr74aEydO7MESEVsN2+85tKr74gu+5FprNw/xBSAswADhWuWCJ+arHVo5A3cZhOAmTy2aKp1VuUwpgJVNK5FIJzC0YodMNeMvUh8X1dbbv+nGm/CzK38O13VD8XccvQNO+t5k7H3EXuDMQWeiE689tTB7wQJUcoYYGGIMiIMhrgSui5gUuS5W32WMoZQxlDOGcs5QzjgqOEMFY6jkHDWco4ox1DCOEs6NcIPaDfPNrd+2u6XWP/BORRFKK6xvvVZYGWU6pPn6nfZUl+tu2YLme8ITdpQcNR5FBxzQvbyF8NWjdNqUWsHfqa7Ar+sb0eb6a2DDZxtw4SkX4U+Pz8L2Q4cqJ2BhnL4BGP9XG9vJ0ogICy+NcdjMxBfknibX7dsuu+wSCludTmdrujPSlTTBa6hl0SK47e3gpaVd3GrP8vN5j0eGDxo6CD+/92eorK3ytQtRQtpazECpFvjbIi0ko7279bnPtdMxD/gcKyWEsCeybNOFFtfxxJ1LY6VwWP9wZ+OMo660DuXxcmxs34BOtxNaBIWBWRNZMCXGontsQDctSqIHgFBiEa7qnRlcuOp4MEuEmwNKzEAAcIVr8sglrq0JOYrbDaHFF1lc+5e//CUuv/zynPFuvPFG3HDDDXjvvfd6oVTRPProoySsvQ3Ra+LamZ47ehHTlxC9yrp1YXGuIOXl5b1QEoIgCKI/ks997+677w7Oe2biNaL/cPXVV+NPf/pTpK0wyMMPP4zp06dj//3374WSEds0XRjs82SrmS+JzwYUfF4JaO9mfJzRIsVqsNkb+pIFjBbWdn07IJdYYFl/5DiSFqMVQiCRSuMX93+AF97ZiBu+uQeG1PadyXJyPee2JJrx8soXsap5FThXwtXwhLSNgDYDtLgqUwKqjDFLOFsJactYgF6vxFWZTqcEVzljSsBbC65K4W0ttApZCjXqprbPOCBkGd9/738Z90kTr97FE8eEFhQNCIYyRwoRw7PtyYnxVBoI75xUNrDiujHgJQPgdmzxba/1k5eQ2Pg/MKcInc1rINx0+Hg4cZRsvz9q9/8uimp3BcD0KQV7tkT/GKBeDohemwlE1ThoQDCbmTieVHk4vX3PwANxAE9UW10fLHiP4Y1vR/9GxG/fEVCTRypcbbjVRbTP36h8o8S1gfCAqyco7YtrrRadHVj3zLeQag5PiDV48GA8+uSjuOWGW3D3nXeH1rvJ8DtgZ55zJi66+CLMvGEm/vbI30LrO1s+Q8P/HkDtuG96dmerzMkt74fSjBo1WsbQx95V5yhT9aaEtLVNVsazLNRCWGe0UGPbVn4obAz6j3/8I2666SZfWEVFBZ566inssEN+du/Pg/vvvx9LliwJhR9//PEYMWLEVtlGWbwUqUQSAENHqgOr61dhbeMa1JRWo65sIGrLBqDEKVHC2ba4tkwvrI806ViTLisRZH2c9fXcKTqxvmUdVjetwqqmlejoTEiBbMu+JO1Nuq1VIYJZbbNc5owrO4tu7+EXx2ZW+88ZOHNkWiPIbU2koL71BAvSRssCQtvMCH0DqnkQDPffOwdXXX5V/hXPGIYcPwvgcXPGcwaUFed+Top65ho5ciRc18WcOXMwY8YMfPDBB5Fp29vbsWzZMixbtgxPPvkkrrjiCpx77rm47rrrMGjQoPzLDyCmym4E8Rkg4MJMAgKmBLWFav6FOSeEEOBMnSn/z955B2hRnH/8O7PvVY7j6FUEREQjSkDFgiixohKNscUSCwo2bBgVFWOJimjUnyJqFLGARoGoEBPFiihGhSBFESHS+3Ec19u78/tjys7uu2+5CofPB89739mZ2dnZ3Wf25tnnO8qmCub7ajxXcvhhqHGjWLRwEQYernz/geEAsHzpYUMUQuxHMJ9I8N1i85Zt+PKLL/39kdMOkZYdULE51jYGqdqxCnAykN66B4RwAgfjjZ3+dPUeEQ/av8CbDKYj5SIr7VpFcFjvBvBVhzzc1tYW52RFMKRfHj78b76sUvjfeBEsCu0PhdBC2XLxGNMEn7i2fnYCABee0Lj6bsS25XXR7si7sGH2eUnb+cTjT2LU1aPQsVMnfaCySWHXF0KuqzhpBEEQRPOgebyJRBAEQRAEQRAEQRAEQRAEQRAEQRAEQRAEQRAEQRBEQnr06IFHH30U11xzTdK8CxYswGOPPYZRo0bhhhtuCM3TYfD4ZiKqXYso2gbki+9LccPw2gWm7AkwxnDbbbfh8ssv96WvXr0aF110Ed566y1kZGTELf/hhx9i7NixMem9evXC7373uzq3a33xOn8gRzLVRfhiP+OmGZFaa7uvar/+n6cLGChP/LL4y1/+glmzZqWc/4wzzsC4cbUItCOaDXUSXwgpHxdLfEHnh+vtATqgmykRTbVDoYI8teACU8FkXIV46TBVARnsLrcxbCnZjLLqUvTM2w8OCxF30O1OJvaXzDQmKB5P3C+R6J9pD/O+l5eXY9RVV+ONN96Iyd+pZyf89tozMPCEX4NzKZrAOMeo8Vdh8+rNWPPD2iQH4HFSdjYuapENBwwOAEdpEDiqnzmYSmNGFFuHT9qSAY61PVY0wy8tkPC6CRv74HW5CMmYKKa0Nk9QUiS34Z+5iic9CxGyMEzurWPqXbdw3cDjhRfE2yUSwW2tWmF84S5UBI5r07pNGHXuNZjy7kvo0KG9V1qJAoDB3JsxhJ28YICmEigOP9FJnm3DAoz3cOIvWhDL4UccHpO2pqYmaWl7EQP/vuv2l4JbWYmiefOQd/LJdSjdOCxduhRr1q2PSW/VrhXufulOtO3UBgCMeIH8AiMW4MkZWEHZRkAEpqxB+AV8pPCBCiU2z88CnnQGA5dqCybuG4ASgwYi3EFWJCsmENkW/N4Nf9alRGYkE11zumF7+XYUVxbLXmSwRHgYmKuFGNT4C9dc+14KB2MCWiobwpPU4YzL3hQqeFwLLmnRCuEikbi2RpumoLi2z174/gb6ZYprjxkzJiVh7aVLlzbI/jIyMlBZWVmnssFFsYjmT1OJawOJxTEaSnT7l2AzmhPbt29Pmic3N7cJWkIQBEE0Nz7//HNUVVUlzXf22Wc3QWuI5sDs2bMxYMCApM+2Qgj89re/xcaNsUKiBNGQNMTCqWYuR002hi6cymL34c25CDghiw8IEYWZ5xHCm/vR83OQ80CM6cUyPTFGxri6z1zMXZqPE8d+jj/9vg8uOXFfJU69+/EvGgvzeWn+Eny76WtUu1VGSNsIauuZSqZFtR3pQwmKalsCq5z5hVQdFjGC2g4ccDVfJ4VXufTbcOkn48yR25Sgq6MXHGSeKDQHAzjDpvWbUF5WnvS4s/cZosrb15ia01NzewwCgunvgBaclFrsOi0gsA2gZZ8zsGvJqzH7rClJvJiSiFajfMN/UL7hP3Cy2qHlAcPRqt8l4JEMq42e99MjVgyUsdg0eGcOWjjbeLvMJLO6roW/fu+tDW9+mhk/i7D2kUIbfWnBFKsO33w3pKCpvk5d79CECMnvqz/MtoS92GL7M1W6AES0Cps/GIHSjfNiasnIyMDfZ/4dXbt2xcirR2LK5Cmorq4O2Z9Hz1498ehfH0WLnBaYMnUK7rj7DgzqPygm385FT6NV3/PBItlWqkB10XqUbfo6Jv+RxwySc86uUKfI82XqfvO81Uz54Lx5aqEz67UEoGxYyBy0riMZ7733HkaPHu1LcxwHb731Fg499NCk5XcX+fn5ceef77333gbbT0YkC6yyGIC69QQg4KKwrBCF5bvAd6xGi4wWyMtsjVaZucjNaIWWmbngSvBfMBdCMAjG4AoBx4xT8hy5rovymhLsqixCYcVO5JdtR0F5PlzLYnHOvQVdlf+IgwGCW9eQtPWOJcQvxbEdM4Y4ym/K4fhEt+XiCJ5gtmOEtrVAt+OJahs7z1X93rsSEADnzLjHmGAoKS3FdZdcj3mfxd6biWg94BpktjsQ9sWekRb/3QublStXxqQVFRVh0KBBWLBgQa3aEY1GMXnyZMyePRuvv/46TjjhhJTLOly210jhK/F1Vz3/QAgwLv19rnDhqHsZrgC4KqV9gtD3s7rXjVgyUyZfYNP6LXj95dcx8LCBys9u+yQ9O6p9WY35hPPut+vQ8vALAMbA03PgZLeGk9MB4A6KFs1E2U9zE5Zv0fskfVgGn39V+0iZMP0CLeiuF+eG/VmLUZuC6reLof2y/EOTNeT43mGy/LI2Df0ewakD2+PD/271GgHVD2oRDqnL7vdFCnAwPegCgODGxnjjpnfMwjxbCLNZMCC7y9HI3mcoytZ/mrCNpaWleOD+BzDxmYnQ71tpG+BbkNj3iEDi2gRBEHsLJKxNEARBEARBEARBEARBEARBEARBEARBEARBEARBEHsJI0eOxPTp0/HJJ58kzTtu3LhQgWQAaNlrOFr3G9nQzWvemCgw+db+4tVl2FkSReuc1IJjwqiqqsL8+fPjbt+wYUNMWlFRET777LO4ZY444ghkZ2fH3Q4AF198MZ544gksWbLElz5r1iwcc8wxmDBhAo4//nhwK/B3y5YtmDhxIh555BHU1NTE1Dl+/HikpaUl3G8i1u5aExOnqGIv1I8OHrYDOe30Ou8acYOpE5UwgaHBmmpZF8Vg7HG8//77uOeee1LO36tXL7z77ruN2CKiqWkQ8QVfgFYc8YWwfVgBhFKAQLVGWIFxDGBCC5kqI2m2q9B/FazImAw7E5DynmAMhZWFWLZ9CfbL2x856TmxTdgTRbUtkysEsGzZ97joDxfhhx9+8OVt3709zhh1Oo4Ydhgc7qjAXQeMK1FrwfDnaffgxhNvRtGOoiQHIvlHSSl6OREcm5lhhLG5kQ3wJGrtH8R89ssF2KQiCaBjK811FqeuVLBDMcO2eZ9F6DYR8gxQH6LbtqFkyssx6Zknnoj0/v3rXb9rtTdE2gC90iO4NS8XEwqLUBW49teuWotR516NKW9PRpu2bbzgVib7h+t70idQa5+XJhzk453UPZ7YK7lT506hOf9bVYUB6enmu++QU+zqeN3k3VNapFimFb7//h4lrP3OO+/EpGW3zMadL96Bzj06KQEBzzqFBp4zOTYw5sjjZLr7lJ1yAXBm+gPM6xtAQMiIaBkTb4kIMaXYYGyM0OOgvF8yI5lI4/JvBd9ZD7sx91A44+iY3REZTgbyy7ab8dKz3bL/o0KK+TAjZC0Fx7XANgdXf+fIpTCYGu9dJbdti2qb54cUxLU1Ukxbf4kV1wZiA+l/qeLaF198MaZOndok+6qrqDYAXHLJJQ3YEoJoWH4JtqK5UVBQkDRPXl5eE7SEIAiCaG5MmjQppXzXXXddI7eEaC70798fF154IaZNm5Y076ZNmzB27Fg8/PDDTdAyYq+mFvOgnixv4y+cKoRuF4PjhLw74GrhTf1j+Xh8KYC3DKcAYwJCuMoPJNOLy13cM/UHTPtsLe44e1/8ZmCPRK1sUvT809qiNfh603zsrNgJgIFzx/KXcDUvqQW11Vyams/kgqsFU/0i2lpk24HarsRYOeNgXG1jyi/EpHC2wxwwIcVVjUgrtFgr9wmTa28PB8PUyanNF+UeeL6aJ7UnONX50wq3+gpkXEuXys2CWd/kBcSNqKRAdseB2IVYYe3aEC3PR+F3U1C4+BVktj8Yeb++Clld7IUt7fcdrFlOxgN5Ah4xJagN6DlkyzPGmK8uf1l7n0o001vx0SoDU7/nswybRI41CN79LedNQ+ehfcKmAIS1kKRfJTV8X3ZZtU0I18vH1A6VA0lEK7F5zkiUbpiLMJ55/hm54CgDDjjoADz+1OMYfc3o0LyAFJV+YcoLaJHTwqT1PbAvpr8zHeeeda4vb7R8BwqXvYzW/a+xjoOh8L9PAyLqyxuJRDBi5Ai4UTWvzaW8KZSQLuNKFF4dv/HfCiXIq6r3b2fmPquLaOnChQtxwQUXwHVdX/rEiRMxbNiwuOV2N0IIjBw5MnTxs8svvxyDBsWKoNeVdEe9o6XOBTeCsV7PllWXo6KmHFtLtki/kWDITM9EZiQT6TwDaZE0pDlpypfgwoWLqmg1qqIVqKipkFcBE2D6PQYhbQA3otnM3M/SvjPITdx7n0vZV86kuLAUwZZbHCXGz81YwK28nt3megwQDrgjhbYd7ki/vapTjid6zFDjihLmlj4z7/2B5596Ho8/9ASqqxIL2QfJaHcQ2vQfBU9UWxqY9BReHSwpKUFhYWFMeirP04nYtm0bTjnlFLzxxhs499xzkxcA4DDHjEHBZyVlQpXfT8hnHbjy3OsXJpQOtFwAHoD1fGW/26Jr/mzO53hn+jt4+NGHfO80hq5jHVjkVzZJhFoL37s5Kc5V/33u98jY59fwZrfltQYw5PY7E1UblqKmLHyOlTkZaHng6ZbvLvgj+yJ2XBNe/yGwybTEe5ND9+Hxh2SZ4mGH19Tz8yf0bw+HAVHh+hslGLQgtmCWkLYaRgST7zDJa0QvTKz8nCajrk4Erko9bgu0P/JOrF3/mZc/DpNffAk33HgD+vTpg6C4trcfPySuTRAEsXdAwtoEQRAEQRAEQRAEQRAEQRAEQRAEQRAEQRAEQRAEsZfAOceLL76Ifv36obS0NGHeMHFkAIhkd0CXk19qjOY1D3zxd/FV3qIu8NGiIpx7bOs676qgoABDhw6tVZnly5cnLLN8+XL07ds3YR2RSARTpkzBUUcdhaqqKt+2hQsX4oQTTkBeXh569+6NjIwMbN26FatWrYpb3/nnn49zzjmnVsdhU1Zdiu1l21Rgkwo3YcE4hvAgGb1NBmMIE2QRliWVWIdQAcK6IAKfKc6iWbB69WqceeaZyYWFFTk5OVi4cKFPhJ5oJjS2+ILwf4xrAnRgqyWAaQswSOEEvR8vsEyooFcdQMg5V0HFlrw2gxJAlfK/3EStCVRFq/B9/lJ0zumCfXK7m2CwVK/9uCQoXl9RbaECN+ev/BLnnno+tm/2gpHbdGmDM0aehkFnHI4Ij4BxGXDLBJei2kIH6HJE0h2M/8eDuPHkW1BdmVqg7OO7dqFHWhv0jERiQiOD5zYoF4A4ecPyNRws5JNHqmc5EMYoP9dDGDSM4v97CqKiIia91Z/G1Ltut6YGbjQaDFm1QlIlfdPTcGteS0woLEZN4B5Y+cNKDD5gCP79zb/Qa7+e0PcQmHVvm2tU6zEIBEVrvczCd7/F5EOcwOBUbVYze+aICdQG0KVLF/To2QNrVq/xpb9bXu4T1m74tsTao8I5cyCiUbAwMZzdwIwZM3zf23Zqi1uevvSrJBQAACAASURBVAn79tF2XI9WRp4F+oJgYNbzNTP/lPqPl8r1ZSQAJZRhB3FzVYcMlrce2HVwvT2eqG3ZadlSxKYxOmU3kJeRh3QnHZuKN8J1a5RQAwAzAntCAVxIsQbXEtiOCleJWzAI5nrCIsqGcLgAOAQEuC/AWysVxBfX9sThvTqD4trSjFkB5NqGBYLDfwnB4hMmTGgyYe260r17d9xwww27uxkEQTQjdu3alTRP27Ztm6AlBEEQRHMj0YKumrZt26JDhw6N3xii2fDyyy9j9uzZKCpKvojhs88+S8LaRMOQYK60QRZO1fMrtVw4Vc/1hglrCyNgq+frpNAyhAszIafmhBiLyhliJVwKJsAEhxYLZsr38/2K1Tjz/AfQv3Ml7r77bpxyyinhx9eErC9ah4VbF2BLyWYjei0xs5Fg4ABT4q9QwqpGRFULo/pFtW2hVS2aypRgr8MccPUP+jvXIqtKjBXc1MvBjci2bI0S8db7BsPHHyRfxJ5HMpGeu686Ok8e21MBFdaPupZUuvykzreZjfV7ILO6HY30NvujqmBlPc6IboqLim1LsOWD0eBpLZGz30loPfAa8Ay96BIL+Cr8c81+gVBLUNscL7OOm1v3Z3B5Wp2cTFRbzbD6RLXDvHHBFKvv7UWMBcB4IL9R0raqEp4dUIX9ec29669KL5TsNUuJpwKAcLH149EoXfdxTHsB4L6/3Ic/XPgHCAiz38tGXIZoNIqbrr8ptMztd92OIwYdoZqs5nAFcPIpJ2HQoCPw9dff+PIXLn4OrQ66GDw9FwBQXbQWu1bOiKn3wosvRI9ePSC7TKhXcJQt1L5qIxYP02ZX53GVDLear2Zc9qXtdtPXeSrz0OvWrcPw4cNj3nu79dZbMWrUqNC+2VOYNGkS3n777Zj0Ll264LHHHmvQfXEuxxzL66PeLYAUvhb63QFtW+U7BNXRKlRHq8FYsbGxADNi2WDMu9sZlI3VdQufMDbUPu3zyNQiCCaHsr+McyPQ7VvsgHEjCu7ZfQfaUjtcWXqmFlWA46VxTzibm/qYqZsrcW258AKwbNH3uPqP12DLxi217+/0HHQZPsXYLfv6jkSSvzO0ZUtq+3QcB4ceeigOOOAAtG7dGtFoFPn5+fjxxx/xww8/hL7TEY1GcfHFF6NHjx44/PDDQ2oNHAvjfl81008aanFpAeWH8sY4vV0oM6fvaFcADmCuCcbUI47lN/9w1gcoLi7GjDdn4o+Xy8VEw33lln0Qls3wZau7Q/zbFRvx0/od8CyRfd0yIJKBVodfiB1zJ8aUZZEMtDr0AvCMXFPOLh1+HEz9p48hZPzxobytjCEjwnB4nwwjXO4J1YdXYbbbAtINTF6LNBy6X0ssXFmonun0jjgA17y2GRRG99rrjY9y+DJLmcNeXAa6Dtv3DIGMNn2R2+ccFP00PWE7o9Eo7r5rHN6a8aZxwJrnfPu6a2bvVhAEQRDJobe4CYIgCIIgCIIgCIIgCIIgCIIgCIIgCIIgCIIgCGIvomfPnpgwYUKdy3cd9jrA9gzxuPrRkG++hwVAMLz3bXKxmj2VAQMG4OWXX44rCFxYWIgFCxbgyy+/TCiqfdRRR2Hy5MmhwpCp8r/CVXGFVXUgoIrdgy/oRG9DMDiEeQLZKmijPu0jfhlUVFTgiCOOiBGbj4fjOJg3bx7y8vKSZyaaHfGFJBMqR8uyJqDNb5tsM+QJmsbZP7PsGGx7xrzSjFn2TeY0wf/wxAU4k6H5XJdlWkAA2Fi8AYu2LsSuysLEotohce+165rYjQIiru3XItoy6k4Gam8v3YqZP87AstIl+NMbN+PWKTfjygmX44qHLsP97/wZx5x5FNKcNCWqHRRJcOQPd8DB0LZDW9zz8t2xgfRxcAHcumMnSlwv3E+HB3M1JvFAN3mhkrFXU9hSEfFkAUx8pRb3sLYhpEwoVuW1HQ39Z4jBDRHBris16zegdOq0mPSsYaci7eCD61+/1dZksu790tNxS6uWiPcEfO4J5+HD98KFD8L61KfFkOjeqq+Y/V4IYwwXXXhRTPo/y8tihM8Bq/+F71f8+hNu04G5Ml9NQQGKPv88SY1Nw/Lly7F06VLz/ZBj+uGhGX/Bfr/qZQRqfLbHjAW2HbIFtU1othS5ECrAWT13M8YgXCU6AmGNQd6d44lgeM/pwhUqaFoGJWelZcGp69+WIcHMe4rQc3YkG/vkdgdnDlzhIipcuCIKV7jyu+tCCBdREUVUROGq7y5cCMg8LlSa+tHCJK4QEHABSFESueiGlivQogWuETYRgLElwXOj0XI9tuA5APvkxS23N9O5c2d07tx5dzcjIUFBfYIgiGQUFxcnzUOCqARBEESQwsJCbN26NWm+Y489tglaQzQnIpFIygsW7dq1CwsXLmzkFhGEH0+W1z8J4ptjCsyPAJZfOZkwoTUHp3foOJGQhrjezpSgtNcOZuqR6crboEROWeB75dblyJ/7EDb94wqU/O9jfPHFFzj11FPRr18/PPvssykJ3TckVdEq/JC/DDNW/B3/Xv0etpdthcOVKKoSvHYYN6LZXIurwktzjN/LAeeeoLb54Vp42zFpsk7HE89mHBwOwDgcOHCMwKpfvFXW5YAJwFG+Mi2oredQV62M/26EJq31AdZ7Cvp8ak+RTtfb1Plj8vwaEVvmqPdypEisbLEjy7AIOp/yHDI7Hpq0LTySmfL5cquLUfTjP7B22snY8I/zULrqX0awU7bVgedVVNcjc6x0Syyb6WOzjlXP6TIpdC4/M6s7uLmtpC9QuwGFEWHW39XRIVYaLczHZt2EtkPW6JqLkJ/A7c108aASqBaUtoW+vW3GL6h9eMKbqd+x4K8oXv2v2BMB4J777sGY28b4xabVbkaMHIEnJz4ZU2bIcUNw6223+psHz6c67r57YspEK3ehcMlk0/bSn/8FGLF/SSQSwa13WAveGp8iMz5b4Qowzs3+hFp4QHaDnqmW/3eFq0TNBYLdCcTOO4fNQ9//wP0xIsS///3vMX78eLPPPZH58+fj5ptvjknnnGPatGlo06ZNg+6PQYph63cHvHSACWZsqvWmABiX9kiWc8CYIxeqtu2lXrSaa1+7vaABhxNYAEF55+Fwz+ZzxqRvnjsqjZsFERzLjnOmhLOZg0gkYoSyZX0OHO6Aw/HyMgcR5oALVR7cpOuyELJf9DFxDlRWVOGqC0bhrBN+VydRbRbJQPez3wZ3slWKo+5b/Z5G8joKCgoSbh88eDBee+017NixAwsXLsTrr7+OZ555Bs899xxmzJiBZcuWYd26dbjmmmtCy1dVVeHSSy9FdXXyxcWlyfN8Sp4wvnc/A/DZSvs3Y9oWuNKnyOx6oHyP0le4ZdM2fPfNdwCAF597MeYtEWH7uII+rAC+kto3rMsHfps8lgmf8v536jvzfvRYo3yhGZ0ORsczHkLur89Devv9kZbXHXmHXY4uZz+HlgcOtwYPewy0knzNFzALpQSfP/VHM874+2Dg/pnISOepeepEnM9xqI+/dciv2gLChUBU+StdAFHIt2pUGrSvU/2YY4zCXCn22Ko/i8AJA1QdMOXaHX4rmJORtJ3vvP0Ovpr/Veg1Za6R4JAf0nl7u6+UIAhibyNkRoYgCIIgCIIgCIIgCIIgCIIgCIIgCIIgCIIgCIIgiObM1VdfjenTp+Ozzz6rVbm8g69EZocBjdOoPY6gVCRTL+6nXsNXP5Zia2E1OualNXDbmoY//OEPaNGiBS655JI6BdmeffbZeOWVV9CiRYt6teOnghUm2MQEb2hBP0BFIbLYIEYgvsKoEo0LCtnqLLJKf32+WIoEQtzBTXuGvB9RXwYPHoz8/PyU80+ePBn9+/dvxBYRjU6IWEI8TBw4mK+IGTt0fUnKx2+Lsk8CSkBTt002UtpDJepsguqYaQ+DAGccrnBhbKnQAZwcLlN5TFAzg4ADxoDymgos3vod2mS1Qc9W+yE7LTumeUlJpBtc20AzISxTLlBUWYQFW77BqsKVAKTAQU5uS7Q8tKU5VsY8g68DfrWoNlNG3wS0M4CD48BfH4jr/nI1Jt75bErNqhAC1+/YgVfbt4eqJu4QFExjCfLHuwwTXTNaIDWc+o1Kic6WgIBbWlqv+m2Kn3gCoqYmJj13zC0NUn91SYmvH8OCfu3fh2Wk48ZWuXhiV1FMP5QUl+D6P16Pq264CreOG4O0NG7KasGAui7iIWydh8CJFwgE2e7laJt64UUX4sEHH/RtK3BdfF5Zid9kJhYJCZ7v4LagmI6w0kVIvvyZM9Fq6NBaH0tDM3XqVBPke+SwI3H9o9f6BKv9Cy9wb5EHZRO952zLGmnhHwHAgRLGEGBcXtdc1WFfo0IItTCP6jlXaM0AyJHGBSD3nxXJVAIG1i7tcTSOAWwuC+JkOBnYt1UPrNm1GjVutf2XDBgTMhifcTBXQKiAeS68Mcr8E1JcgsGFCw4uAFeJDcixXY7n+rfQHSdcMHAIZj0fqOcFfS9J4RPdKP1dPVeoDWZxIvNnmN/u7O126Mwzz8Rzzz23u5sRykknnYTDDz98dzeDIIhmRllZWdI8e/qiAgRBEETT8+yzqc2PxRNwI37ZDB8+HMceeyzmzZuXNO+cOXMwcODAJmgVsdeTwL/j89sgvn8npj7AmzMJ6DEyZvQOzTyJ/V6BLscYC13UWijfDXyzkdpvrWf8rRkdBghhzeW5NSj93xwULZ+JqoKVoYewbNkyXHvttZj5wQw89vyj6NiiE9pnd0CEN7ysVHW0CuuL12P1rp+xbtdaRJVIr6PmAhljAFd9Am/u0nzSi8Qq4VWm5hOZElKV6Y6SceZw1GKqQVFt77MSVFWfwaRAtbfdFtf25lAhoERnZds4GJYsXorqquSCpDk9Twa4YwlAyrla39VnzZsqlVGVpgSH9fwd09eM6xUTApGstuhy6gsoXT8XFVv+i+ri9RA15eDprZDZeQCyuxyJtNY9ZVHhomLzQhT99C5K13wMEU22kLRAdeFqbPv8z9j+5YPI7nYs2h5xE9Jy91VN9nu1rJlPz9lm0vR8sVfOl99slXOYxsMVFCP1zV0Hvgv/fQNfKcsroJ2B+iRYTQuW8npCfxDWvLqsR7iWJ0kbg0B5QKCqaA3KNnyOaOk28Ow2SGvRFRVbF6Hgu6fCdo4777kTt429zashKPApgBFXjcABfQ/AtFen4fBBh+P43xyPnj17BFrtzeMDAkOGDsaQ44bg87n+BUMLl76AVgdfBiezNfK/fSSmPTU1Ndi3R3cpWSqgFuL021IGBlcvrMkYwIT0S9v2Ur2jw8HMYpLx7G6yeeiagP8wKysLRx99NP72t7/50pP5E5YvXx6a/vLLLyMnJ8eXNnLkyFAbnirr1q3D2WefHSpq/Oijj+L444+vc93xcIWrhPqVn8DyCHkLNACMK1sLGNsLKNvIVUmuSgZstFD3I4fyfWgflJA+KI2j73+VxMDNtaQXNwBgBLa5EuBncMAAONxR7VNjAtcLMTBjz5ll/+2FFRwlcm0WcRC6Hrmvl599FY/e9yiqqpLZxnAYT0O3M/8Op0Unu/dhG5xUfFslJSWh6f369cPTTz+N4447Lmkd3bp1w6RJk3D00Ufjj3/8Y4zI/PLlyzFt2jRcdtlliStS7XWFABcCjMt7XrgCgsN3/wp5y/sXRnABzvW7J9onxowfUQgBV52Hf814D64rx7hlS5bh808/x3FDj1cL/tqOcpjnKaC+bz0g5nlxY34R/vWfVfDGF+YftxigF3Nwctqj5QGnouWBp6mr3wFYxLOBdh2+HXLf8XjpNvZ4FhzfmGnzEQdk+jfV1d+a9GWl2nHMr9rh8bdXgCk/qIALJjjApI9YimtLGyDgqnaoa0UwaUfg/Rjrr68F4Sr7ZY8MwjwLRHK6IK/fFdj5XfJ5jLG334lPP//E9Id8Ng10xi/8/QyCIIi9DRLWJgiCIAiCIAiCIAiCIAiCIAiCIAiCIAiCIAiCIIi9DM45Jk+ejH79+qUkqAIALfY9CR2OeaiRW1ZL7CjV3Y1uiw7sABB1BWZ+uRPXnt5h97atHvz2t7/F999/j3HjxmHatGmhQV5B+vbti3vvvRfnnXdevYXvdpTnY3vZNhXspYNjPBFtE5Ci4ixkDCPzYjZhBd/CKx8bqKLy6g86dlXnC8kfXgWrV8yJEa4j9iiuvPJKLFy4MOX81113HS699NJGbBHRZMQJMpOb/AHDHgmsgGVbdFCWEdwVIr74Qtj+PRVTSyLTC5JjMUKaUGLaDK4KjY0KGXDGGYMQKvhVcGiRbaHSBecoKN+B/LJ8tM/ugO6t9kVOWo7XR4mog6i2LQzty6HHWQCFFTuxeNti/LRzhQkKZlZ0oGf3mRkbbKFSLjwhBiNc6nBwFczIGcOJ55yEdSvWY9Yr/0xykJLtURe37diJJ9u2ka1Q+5VhySZU0gp7DAu58wJBhVUuLLySBTIGw/VrOxbVZ8TWXR8tLq5HLR41//sfSqfPiEnPOuMMpB14YIPso0q1VYdl+o4/JkBS/hyTmYEa5OLpEHFtAHjhqRewZOFi/PX5x7HPPt0S7l+oe75BI1X3EpI9Sx3Q9wAMPGwgFi7wj81fJhHWDvvTIdTWxCtvtU3nL/z3vxEtKoKTm5tCDY2D67p49dVXAQDnjj4HZ406U9m3gEyCFWjOACUSYz0/m62WwIIAmOM9P3tiCFCi2Qyc68VupCCGHpW8xSBknQICXI2BWZEsZR1j2ZuCkdN4Gnrk9sDPu36W4trqvmfWaMAAKR4hmIynBwMTXI3D8rcrAAgOxly4enwTkFLbAXFtz66kLq6t0U8SRpjAiG77j+uXJK5955137pHC2pmZmXjrrbd2dzMIgmiGVFZWJs3TrVvi51iCIAjil8f06dOT5klLS8OJJ57YBK0hmiOzZs1C69atk+bbvHlzE7SGIFLz78TkCfp3mD2HImLmHqUgsipkbY84ITJOIjjrqP3TWiRQp1meBuYiWlaAoh9noOjHt+FW7Ex63Gnpabjs1kuxtWwrNpduhhBAq4xctM1qi7zMNmiV0QpZkayk9QQprS5FQfkObC/fhs2lm7G9bJtPUNcWojWudyixReX20XNaelFUnYepBVKN8DXnYOBGeJUJ7kuzRbW577NcvM4WbJWCr/pHznNCcCXWqn1K3kJ4AMO0KVNT6pO8vhfAO1/+a83v/9MXlspjBLa9ckw5+IReSFGLdTOARTKR0/MUKeSt8nt7sxU2OTK7DEJml0FwK4tR8vO/UfzTO6jMDxcVthHRKpSu/Rilaz+G06ITsjsfgbZH3AQnu6N/XjkoKh0Q3/a8YnYZfd94b3LElvXKe40K85zp68wv9mzSdPtcq8okotr+5NjFCKW4tCUeHXBAVBetwdbPb0XZxi/D6wzhypFX4s677vRskLY7rvCLVEPgmGOPwTHHHgM5Xe+GHpMWsNfcc989OPF4/zObW12Kwu+eRZsjbgWPZMGt9i+i+9D4v8i2uMqXDDk3bbrG3jFTorpCWVCmrnTXu961IK8QMGK6YdRmHrq8vBxjxoyJW1dt+dOf/hSTduWVV9ZZWLuoqAjDhw/H1q1bY7aNGDECN998c53qTUZU1EjfjmDGhwNIH4URzNbWlgFQthSwFhoAPB87cwD9poHPD6XtupA+Cf3uVuA9LVkHlKi1bedVHrWAAueyzXobV2ODtuEw44HM53DH2i7HBQ4HjDGzsIIcS6TANnNkfSuWrsD1l47GxnUb69zHjKehy+lTkN5m/9j7Tx25FAxOXlc8Ye9bbrklJVFtm4svvhirV6/GPffcE7PtueeeSyqsLZ9xVLuZZ1/1wiF6PQPB1f3OhLKHsq+Fsu/KVQhuhkRrYQ150eHdN2f59v34hCdw3NDj1HVk2/Z49jmVHknOM+8uQHVUH6/eLzO7995/VO+lcO3v49BC9V4Z2w+YYDzT9lMwgGs7auXRDlhY79ao+/mw/TO8tnHmu/60p9erw7chNh2BtHr0af9eechMY6iodpWvWL2/JDjAopCLjUTN+RVwof2e3i/lwxQCYC6EsV5anFuPKTAeT7uf2vS/DkXLX0e0clfCts6fPx+zZ/0Tw88c7iXqU6Kf81Poi73ZT0oQBLG30aDC2oU7yiEAtG5b+4mUxobaVjeobXWD2lZ39uT2UdvqBrWtblDb6ga1rW5Q2+oGta1u7MltA/bs9u3JbXOjAkjb3a0gCIIgCIIgCIIgCIIgCIIgCIIggvTq1QuPPPIIRo8enVL+7M5Hg/EGfa2wAUhFAi9Z+bgRcyHovKmXefPzAlx9WgcVhFQ7OnXqZILzdifdunXDlClTMGHCBMyePRvz58/HTz/9hPz8fFRXVyMnJwfdu3dH//79ccopp+Coo46qt6C25vv8pTAiflCRKb7gEysIywTieqGZJp+JoWDemWM6wNP6bW3y6k6EXSZ+Tl8YhzoUvzh4oDyLLU/sHl544QVMnjw55fxHHnkkJk6c2IgtIvZU9D1uS1zD9x3+YUShxRdSWiyC2UKlMIF0zAoIl5t1YLIKRhOuClbkSoRaBosKuCqfDD4VrhQ9FVDBaUIKdgojaB1VggubkJfZGt1adkOH7I7x7V+CwwkTrdCC2qGxfEIGaq4rWofl+d9jQ/F6U4cWVDC2W9tVJV7OwVSyCgZWQXBcLdrgMG4FBMv8Wmxh5LiRWLtiHRb/Z0nic6NYWl2F/ysqwphWudCi2qpVvlBKO80/mnmXiQ4JDLls7E4L3RB+RpjvU2M8YUR3JQ5OTJWivz4OBIPpGUPuLQ0XWF5RGE9oRJgAz2AfCQBDMzOQy1rh8aIilLmxvfj1l99g8MGDcf9j9+GSKy4Bj6gXp5iugakAY3sHKZ6N0IDsFKuo4wmPJ4APJH72qS21Xaygx749YoS1l9f4F4DxdXGKTdVlROC791uLEau08nJsnzEDna64IrUdNAKzZ8/Ghg0bMPzKM3DWyN8qeyaxF5jR4gcx1sfOo4wWA6SoNmcq8F2AcSmGwHVwtv0srUQBXAZwI6TtPeMK4Zrn2axIphKf8It9A7Fn2/ecvPv/LKoTaU46erTqiZ8LV6HGrZGjkpBh4pyphSGgxmsXSnxcSPEBuCqcXNpDIzIBocQtpGCKLa5tdJhM5HdicW2NfhSx7ZRPICpArcS1m/GfMvvssw8GDx6ML774Ync3BYwx7Lfffrj22msxevRoRCJ72vwMQRDNgZqamqR5unfv3gQtIQiCIJoT33//fdI8ffv2rbPQILH3k5eXl1K+3N24cBmxF1KLSfA6+XdixAvtXQfmOi3fjuM4sfsXUVU9B+CqSRrXCCcyYc9IMlRuW4Zd309D6ZqPINxoSsc44Ohf4w/X/gFd9ukCV0QBAbjMRWFlIXZWFMCFgOu6cLiDFmktkOlkIiOSgYiTBkcJkboiihq3BlXRKlTUlKOkugRFlUWodqvMnJQWSZaLmNqdouf3hDd/qecWtcCm+T/z5jWZJ6xtxLX1Z8bBuV5IlcNRQqp6uxZTdbgS2AYzwttGqJVZIt3g4EpoFsqP5luglQHzPpuXtK+djFzwzDx5ZTAAUH4260qDOqP6/0bAk+l8QgpQQoslM8/FIC8K9TGglqkX9IzxPXgnw8lohVYHXoBWB16AqoIVKFrxDkpW/RPRqqKkxxYt3YLiVbNQvGoWeFo20lrvjxb7DkVu3/MQyWzrnWv4388IesaC/eGfJbbzp/IdIdvtuUrPhxrSHQnqCdusfLHGn6vmTrlKEzC+3tINX2DLxyMRrSxMXKfF+eefjyeeesKrX5kCuWu/XfGJWQNgQvp5YQ7V2mbN7x5+1OE45dRT8MH7H/j2Xfj9y0jL3SdGVBsATjr1JNMeXa/x0Rp751lC+x0n3S3mWhDWaWDKJx2cg7aM6t6wyGN1dTXOPfdcLFkS62s++eST8eyzzzaov82mKlop/eQcyj5wYyf0wgE86Cdnti2Wdtb3jzvqJMplEJhaJIGrc2yEaBm8Msy28FxtU3VYtl57QJiQvnrGlW1WfhSHc3DBpQaxFgFXnxmT7zvIMUsvkuAJgNtjSFVFFf501W34+P2P6/VOnpORi65nvoX0Vt2t+0D2g3cDy8818TXkk9KyZcs6lbv99tvxwgsvYP369b70r7/+Gps2bUKXLl3ilhXChVDNFxCBe18osXYrXb1P4r1XIv2Keih0hZRG5pDi63qR+IXzv8Xqlat9+/5i7hf4ct6XGHzsYJkQuD2EgKf17SPJw59tZgJ2Z2N+Ed749IfYnZlrmsEbqxnAHNh+VvvZ0byrov9vygbHKuteCIppM8tY2umQNj0zHTioe7q5z8yu4h26eg6rrKzE4sWLsWzZMqz5eQ22b9+O8vJyMMaQk5ODTp06oU+fPjhi0BHo1atX3K5MRFqE45CeufhmxQ5vpGCutN/CAZgWx3bVAitMpQFmQRmm32NylSB30HNvdYgvXT5X8oxctB5wA/K/eiBpe+8aexeGnTYMkbSIr0qG+AsReyLn3hib6J2KZDS3cY0gCKI506BvWPy8YgeYAFofs+etWExtqxvUtrpBbas7e3L7qG11g9pWN6htdYPaVjeobXWD2lY39uS2AXt2+/bktlVVRYHM3d0KgiAIgiAIgiAIgiAIgiAIgiAIIoxrr70W06dPx+eff540b/6345HT8zSk5+3fBC3bE1ARB0mDaMICM1QaY9i4owZz/rsLpw5s1SitbErat2+PK664Alc0kXBgZbQSP+1YYWIdmTonOpAWsMImlbgfs4K8wJgJPjC/mT9oy2AF54UGLPgCP5FC0KW/TqJ58u233+Lqq69OOX/Hjh0xd+7cRmwRsVtIEH8XFEfwiy8kqA/wBLWD4gvMG3q0PbIDs+yyJkjL5NeSD1rMX6hwfAbXiBXIYFTBuBLg5kqIU4AzJbItpOi2YFyW50JqOEBAhwgWVu5E8rYj7AAAIABJREFUQcUOOMxBh+wO6NCiE9pltQVnjq+tYSQS1bb7ApCCoZtLNmFt0RqsKVyNspoypeXqHQsAQIm/Mui4OgbGuRWkq/MDYI4SSZABtVyFcTIjnOBYJTgenvoQLjv+CmzbsC3+QVnMKitDn0gazmqRrc6L/wemTX5Y4HeyNDsxdHtISvByZr7g9PpTszOeWHXqVC9fjrJ3Z8WkZ591JtIO6FPv+jXlOwsA+EWUE+F1FcOgjAw83aYNHizchZ/jiBPec+uf8fqUN3D/hPtwzLHHQIrDS0JFai1tB7Uba5tQSXvWg4VpVyMF/APx7enlV1yOmTNn+tJ+rK4Offwy132KF7kuH/aEr9PtbdteegmdLr88cAKbjokTJ+Lki07CBTeep+weM8/OvktK2z21gID5Hugxzri0rVJfQYomKDUWxtSiDMwxCwcZWZ9AwLZgQsV9e2oBmZEscO6k9phsZ0rh3O1p94dNhpOB7rk98L/ClXDdqBGmEFokG1r4XMigcQEILoUJ9CjlMqjvgFkoQwlXuKi7uLZGBojry1g9RTSUuHYz/7vo008/Rbdu3bB169bdsv+2bdvivPPOw7333osOHTrsljYQBLF3UFVVlZJYUF1FUwiCIIi9k7lz56Kqqippvt///vdN0BqiOcM5hxtcSC/AQQcd1EStIX4x1Nm/E2cyI+Df0Xm9+ZM4/h2rDY4TogTpRq09W8KApg0cEJUoXv0+di17DZXbl6V0+BkZGTj1nFNxzuW/R88DesAVUUSFa6rUGoUCDEy4YBxwRRRFlbtQiEIpqgkBIeRyrICAqwWRhf4McOaoeSelhyji9J9asM+bu9T+HSjhTesdAMbVnJnnq5FzmlwJYlt+HsdRXp5YUW0ppCpFVqXAtiWiberSQt2eiLY9f2qORADr125I2u/p7Q5V157l4bHVroX/agM4/MLEap9MblNZvEaoX3qxWcvz4J1Ua47POM9iEEhveyDaHX0g2g4ag9K1H6NoxT9QvvE/SY8RANzqMlRuW4zKbYtR8O2T4Ok5yOp8ONoNGou0vJ6IERpVnzzRaGb9Un0kgg2174Ow7zpNBFJ0mvD6Pun7HbVYIIQxQN1L2hbIs+kCTGDnkr9h+38eMHlSoX///nj6uac9UWJ1T4B5flXbbumeNUfOAuKfNupS0NvH3T8uRlhbRCux7Yu7Y4oOPGwg9u/bx1xKGi2o7arriylfsxHV1V3OAOEK42OAsREyf1S4qm7L3xQ4R2Hz0M0F13UxYsQIzJkzJ2bbYYcdhpkzZyItLa3R9l9WUw5Amga9yCcsIW3OmFxM1dg9y2fOOJgAtLfdLHSt7KNgApxbdUJAqh0Ltei1/baWZVOViDagbD0zezdt1GLbcoFRtUg2mFkkAdp2c+6ND2A+2y9FtS27rz6/OflNPPLnCaisrKxX32Z1ORqdT34GPE0JaGgVavv61PekAKqTr3UXd6GisEU5UiE9PR2XXHIJHnrooZht8+fPxznnnBO3bFREfb5xIQQY174toWwT1Psmwow/nitJ+O59v49Jimu7QuCfi6NofeI12PnRs95WIXD/3fdjztzY+6bBUc169K35qK6OqnZ6S6d7otr6ovW8qky/3GPGJg5P8TtQzqQK32/Tw36HripvP6vpsVxmPKh7Ohz7erEevYK+9eXLl+Pdd97Fhx98iG+++Salv+8B+bfZVVddhRFXjkCLFi1SKqMZ0Ls1vlmxA/IlI2E8oYIxJZRt3y9CLtDM9LLzrvGfegOKUGX1OKI7Rz9vx/Zp619dhl1LX0J1ycaEbV2xYgVefeVVXHFl+LuwPnHt4CNuM/Z9EgRB/FKhZSEJgiAIgiAIgiAIgiAIgiAIgiAIgiAIgiAIgiAIYi+Fc46XXnoJWVlZSfOKaCW2fHIdIKJN0LJaYmLvGuGN9QR1BsMfYlJVu57/9/YGbtQvg6XbFqNa1JhgypgYOisoJEYs2whva5FtVcDEjXpByVp8ECYgJkRIkdnXV2wwn+/aaz5xfEQC8vPzcfzxxycVetBkZGRg4cKFSE9Pb+SWEXsa8YU8Rfw8gXHL9zsorouALQvkYZZVs78xVZ9tDa0tKoCWqWBVZokNcJXLMd+9wFPHBKk6XH6OIoqNJRuxcMs3mLP6A3y18Uus2LEcW0q3oKy6LKRXYo2knVZWXYr1xeuxZNt3+HD1+3j9h1fx4Zr3saLgR1S4FTJA1hcQqwN7GRwtk80dMM5gQmlVUDBTbedMBuByzoxYghaa5VqUVgnJOowhwiN44V/PIzsnO865juXxol1YWlUZ83Sgf1shlYEzGJ5fBPNbcbl1ffqpbblUhrea/Py6NMVH0YRHYxM5R+7NN9W7bpvy/B0AYvsY8IsD+NKt3x0dB0+0bY2TEzxH//j9jzjv9PNx+413oLxU3Q9hHW/F3Arm/+772UNJRaCxoel3SL+YtJ2ui+3R5H+rpKrxa9vuuPcigIqff8bODz9MocaG57vvvsPSFUvwx7GXxIpqGyEYboScg8dkxgRrvDB6KwDkwjWAEUIQUvjZfp729aXwJGDkBxUQDYH0SAYiPBJ+U8Hf3/FOkHnmboZCzS3SWqBry30QFVFERRSucOGq31Hrs5QrcpUIiQsBF6767EKYckLIfK4WNxIubHEjuV2fD1leipmoUVeLlwSsu3c7e+Im8tSH3+cx5eONFs34b6RIJIKFCxeiZcuWTbbPjIwMnH766ViwYAHy8/MxadIkEtUmCKLerF27NqV8PXr0aNyGEARBEM2KSZMmpZTvuuuua+SWEM2ZgoKClHwtAwYMaILWEIRH0HcTNn2R1L+jZ8qYvWiZV9b27TAwOE4kdie+9y/8an01FQUoWPQM1rxxArZ9entKotodu3TE6Luux78WvYe7Hh2L/fv2Vj4gR/pGjL/HQcQnQupIUVKu88k8nHu+IlOey3ymrPYxQfqPHOVfCvsx+TlX+3JkGUfWF2GO9PcE/FE6n/FVMQcOj3jH46h9+Nrl+bq0wDbAja+JKR+RPj9G3JVr/5PyFTkcn3z4CaIpzD+33O8MSHHNMA+QPbPsfdf7jt3GAa7ShfoOJkXKdbttsVvlGTNlwQHmALB/VLr1mTmZyOl1OroOewn7XvAhWg+4Dk6LTkmP1catKkHp2k+x9q2Tsfb1odi19BUArjl2IbQwKIMR9mW6rfr4vN7y91VwUllYafFEtQEjcJpUVFuXsetNhP9mF0LAdV0wIbB17hhs/+q+Wolqt+/QHm/OeBPZ2dlaUxSAXHxYz7d6s73eIQn7gyW+av4J7wdCClwLIdDvkH446/dnpdS2iy69yJsb1t0qmL+nXLk/3V4BYcT2IbRgvtDuAtXdWpg86olxI/V56OYw3yyEwJgxY/Daa6/FbDvooIPw73//Gzk5OY22/2q3GlG3RolnK3vHpag1V35y7VfizLOJtj3njmVLtQ+eyXIOc9SCBhHz2TELGzhw4Nn3CJd59BjgKPsdYRE4PCLHAGW7IzzijT+2vQ/8GPuuxglTjxm7HK9ezrHqx/9h2BGn4f47HqiXqHYkux26DX8d3U57CU5alrJjQNDAeBL40q9WWZ38oo337maq7yyFMXTo0ND0H374IWG5qBsFhACzbIo2Otq+2H4mYRZzlfc/g16EBBBCPyt597oLgc3by/Dlkg1Iy22P9M4H+Pb/7TcLMP3vM2T9YV0Xkhjqn0rBl7ho1RbMnLcCvnFZ3Q/eeCp/Sy1n7olqM3u7vVPbL2u/IWKNcVoYmoWMdUL3tzU+WYb/wH0zYorYuK6Lqa9NxZGHH4n+/frjz+P+jC+++CJlUW1AXiM333wz+h7QF7NnzU65HAAc2qs15GCmfsx45kIgqs6f3Cb0eIAoAPtaV9t9A5099oelw9vupKHtEbel1N777r0PpSWlsmQc/2k8dsd7EgRBEETdCZmRIQiCIAiCIAiCIAiCIAiCIAiCIAiCIAiCIAiCIAhib2G//fbD+PHjceONNybNW751AQqWPIc2hzbXAHkriK6ueczmkHwBkUvBpPjckjVl+Pz7Ygz5VdMJcTV3qqNVWLL9u0Coadg/K+xECwZaItt2KCozwoAaHbyjvgqrDnh54wm2+wKmrUhpHWAbk7+5qf/9gnFdFwMHDkRZWawocBiMMbz33nvo2rVrI7eM2G2kMnwodDwwgw4e9GyF8A0S8AyYiC3v7ZrFBm0xpuLs1B5UADNTgdwCQgbOCxeccbgqYFMG/7nggsFlDExw1daosnscwpVlBITZznWQox2T5kLG/rn6eKSYZ0FFAXaU58NVIp8MDNlp2chwMpDO0+E4EXDZUkTdGlS7VaiIVqK8ugyl1SWocmtUYKaQxycABgdgQfFWGQ8vhPAWYFABmhyePZbjgiMDNbUQtw6GVL8dK4DfUSK0jgoY1kGTObk5mPSPiRgx7KqUhBNcADcU7MQ/OrRHB+4A8MS0Tft859n/IxB72fmugjiismGjT/xtDU/1tm31Kl+1aBHK58QKFGeffTYi++1Xr7qDlG2ve1v1uUhnDGNa5eJX6Wl4uqgYNXECJ6dOmYqv53+NSS89g0P6H+LfmMqJaep4zFrYPI0OGm2ohW7i6SZrm9ilSxe0adMGBQUFvu2LqqtxiuPErZfFeYS39xkan23lDeZjADb93/+h9cknJziixmHS357B+LcfgqPsjBeO7X8eZWrxAC20bQLCfYaIqzz+52FhnpGVHQWMQDPncozhdhA5BCDkAKGHjXQnA+k8zduXABhnIeMf8774N8SmI5DWDB6122a2RWlVCbaXbQPjAkIwMCHAGYMABwcghAvOHNnbjKnvUniAA3AZBxeAy1xwlwPchQuVBjXuC6gyUP2iz4sLBq5ETeS+9XODzCU70fvTRj1dCKHEoUToPS6fO1jc79aGZnGegrz//vt44IEHUv7boK5wznHIIYfgT3/6Ey644AJwzpMXIgiCqAVr1qxJKV+7du1w00034f777ydbRBAEQeCzzz5Lmqddu3Zo165d4zeGaLYsWrQopXx9+vRp5JYQv0hqOdep56hS9u8A/nmTROJ6Stw0Zp/COFrU/zkqty9B4fcvo2TVPyHc6pTaPvDIAbjoqovwm2FDwRymFnNzwRzm1ym09y1faoArmBQ9VO4gVzZXLfymZDWZEs41c8FCaSF7gpt63ineJGxwzlLPSDHAzFfqFA4pNsmZFIz2fkufjsPVXCeYFE4FA3cccGGJf0OKrnI43sKt5r0BVRf04qtKcFb9ZmBgapFBJoA3p76VwllgaLn/b2EuEuU/A4LXld7GAqUB6U0SMalyAtYW2oSXLzDnxnQeky2kvuBXNb+b1rIb2g68Hm0HXIvSjV+heMVMlK75KOXrEACqSzZg+1cPIP+b8Wi5/+/Q4Zj7AZ5ujl379fQ+7Znt8AlhO0+c4zBzkqqfzFy1zh7v3gz7uzeYl4Vv09ez64JBYNtX92DXj3+Psx/JkOOGYP2G9di4fiNyWubgj5degpGjRmKf7t2s+Vz/NcNY4PiFdX0xv6inLWZrLp1AuwWAO8fdiVlvz0oo2JuZmYmzzz1binO72jpa9lCo/wXaYPu1tV00wuqAEvgGwARqolF1m1jHnMI89DOTnsETTz4RPg+dBLvuzz77DL/73e9i8qxatQpt27b1pTkJfE9h3HfffXjyySdj0nv37o2PPvqo0Z+fiyuL1LsB3vXClF1lXL4nwJmW5Lc+M/V+gCMXtmbcspueMTf5pC+Dy3UA7P0I+Zkr4WEG6beA2gfAwFQZBi59RpCLXsv9ePaea1uvFnuQt7hss7cYtxb19hYa4GCIVkdx+zV3YM7sOfUSwGU8grz+I9Fu4A168ISxY0KOF/4x0IymAICaqEB1jUBaJP41m5eXF5peWlpa53bvv//+oembNm1KWK5G1ADQt7kw749otP9P2gSTU6arRXg51++teMOhHO8BgOGVV2ajYP4/EC3ajmip398LAOPuGIeTh50ct1+CC5rUhagrcMcLn0rxb8akf9NUqo0s/CLbgkEu3GAtDgH1Lo5K99smVY5BbbfKmIMJ7NOMX54HzxvaBA7cJ8Pca967i975KC4qxojLR9SvcxSbNm3CWWedhQcffBBjx45NqczB++bBe6EI8rP1/CKYa/mVXekv1X2khbaZfqtGP/+4EMwBE67sR8FgxMlhPJpQhQEI5PY+Czu/ex6VBYmF5Lds3oKnn3oad9x5R+jfDd5zvtkRQRAE0UwhYW2CIAiCIAiCIAiCIAiCIAiCIAiCIAiCIAiCIAiC2Mu5/vrrMWPGDMybNy9p3vyv/4KcfU9Bel7vJmiZTS2jXutUNiSfSLDNn8EKAojN+8Tbm0lYuxYs3vYdKmsqleifLaHtBWLJoC8VcBXYBh084i8GHU5ihLahJQJVjAys+AfhJQbiMWpNsF6fKDexxzFs2DCsW7cu5fwTJkzACSec0IgtIvYIEgwlQfFrLyzeL74QUx/gCS7AC47WYtE6tjMoVhkUHNU2RefnDHBNnTKATDCmhDiVWAAAIAodyOfKiGYVyCog7EByBkCoYxEMgBMT2y41u11lMxkYXBkuKlyUVpeguKoYAlJwQQgBFwL6/4As60IH16p9MSkSagLs7Q5Woto6vw7MZlwfswx6NAIMRkjbFmBQwbYmKNf7LvM7SnxBimz36tsLDz7/AMZedVdKgbfVQuCP2/Mxq2NHZJlm+0Y0My4FjtDa5pcN8M4HQsvEI7itPk9ViajesqVe5Xc98mhsouMg9+bkC8DUlpJAwHBdR2QG4PSsLByclo6ndxXhu+qq0HwrV6zEsONPw9/ffgNDhh6X+g4a40Slus86dEp9BLZDFxIwDfLXxxjDIYccEiPwNa6wEKd06mTVGXicT6kddhfE3i22+dNVli5ahJ0ffojWJ52U2k4agMWLF6PnCT2QmZVltU0/I+vPnr3Tz8aMwVpkgJky9qIEDNoeK4SSJeH2gzXzzowr5PjiynHMFa5c0EDZ00wnE1YjvXGNxT8tOkA5lWupoQTdm4J9WnZHcVURymvKVZ/KsVXGwgvT70yNGhwMroARIpeS5VISIkZcG7LvbXFtwJNhkWdR7o/EtROzcuVKjBs3Du+99x5KSkoadV/dunXDFVdcgdtvvx3Z2dmNui+CIH7ZrF27NqV8paWlePDBBzF16lTMmzcP++yzTyO3jCAIgthTKSwsxLYUFlEbMmRIE7SGaM4sXbo0aZ60tDRa1IOoO8nmG2rh34lNZ7H5Av6d4OsCYf4d7dtxIiHCrFpA0I2idM372Ln0ZVRsXZDggDzS0tJwxu/PwB9HXoKD+h8E13URFVG/yK12hgf0c2X7OYCo1X0MLqSPynWlcLbQ//T8kJozcnW7IaRwrj0XFed8mDlVS6BVz0d6s5t6ZkzOX3r+Hct/wy1/jpZlVeLajiOFtFlAVFv/0yKxet7UCHTb+9LeHCWGzgTw9fz/JD0fkex24JGs2A3ah6Xq9K45ezJeLZoLaz6PBfNAaVTas9Tad2flDa4wGbbipF2nyWOlM44W3Y5Fi27HIlpZiOJVs1G69hNUbF0IUVOZqBsMIlqNoh/fQvHKd5B38OVoO+h2Ne9rbiKrDQy2CK2/jWEXVHDe3uoDxvxZjJ8x2Afx0uLtK8TYqInUgkVPYefSySFlgf0P2B8zZ85E7wO8d6xc14UbjSISiUjRadMMLU4rTPU+4X51LLbt0fen3VRhN9s6VKEExvv03R/nX3Ae3ng9vhD48DOHI7dVrrl2BRCzX9WaWLFR1wU4V4swW92l/oEBrgDAo2YuWajtqcxDZ2dnm7nU2r5zY9ebk5MTmqdVq1ZxxXxTYcKECbjvvvti0nv27IlPPvkEnTt3rnPdqVJYUSjn/7mya0IKWTMowWzlq/H84gDXwtTcUYtRC2UfASYYuMPlIqCcGVFc+U4XjD/HeOeV2DYEjB3VTiqHcXW5MDhc2hstsA0ADtNpXrv0AtmccYAJMOZ444Hw7DZXgttgDv7x2kw8fOd4VFRU1KsvMzsPQpeTJsLJbOUl+u4vPWrJ9x+sDQBcY8tLK13khT0HKDp27BiavmPHjjq3PZ6Ae3FxccJyVdEqeb8pgXRtU7QN0fbILIJu2Vtm2WDmE2CX9lwIYMPaDZj+5ATUVMdf0Hzr1q24/Zbb8fxLz8fN4xM89rk14/ioAjz99rf4fs12bzxSQvAS+ZsxtbixEs62Bea9vIHxTG+zxjn7Wcv+7fmi1bhvFhowB2nVKS1v327p9sE2id/trrvuQseOHXHFFVckzbtvxxxkZzgoq4hCvkgEyAWZZX/o68ob9/UIoJ9JLUFuONb5tA82+CwFBDtCMIZ2R92Fje9dlLTNj014DCOuHIH27dt7z7ypXEcMcccsgiAIYs+DZh4JgiAIgiAIgiAIgiAIgiAIgiAIgiAIgiAIgiAIYi+Hc46XXnoJWVkhQX4BRLQSWz69HhDxgxuaD8leao8XjBesI14wnxcEsWRNGf61oLAObfzlUV5ThkXb/gvGvWAuL9aEWedBBWRxTyTbH36iAluAQJmgqKkVuAsYsUEbmc7M71C0kHegXK2JqYOCL5qSu+++G3PmzEk5/znnnINbb721EVtENBeC92p4eHow2FqlB8T2ZcBwIIYdlr1SxsrYx5i6bRECz36ZGpjewk2dDvMCTbkVmKrTpKCAFB+Q2xyfCDWHA0cF2XLodJkmfyvxAlUHZwwOc+AYIQOdrlK4rMMxwgfWPxWwGOFW+8DAODfCCvq3w7w2MRV0y7kSYOBclVHHprbLAGEOh0tBBUcfD3cw5NTjcOWYESlfFztdF1fkb48dn8wlEGf8CtRjDYNe7GScvP5SqaY2DFUBseraUPnVV6gMWeSlxbnnINKjRz1aFU7xxg2h6XYIZlg4ZjyR5p6RCJ5o2wb35uWhoxMeilNTXYMbRt2IsrLS0DriNmZ3YYtO1PLC0SL6DUG8Z6EBAwbEpG13o5haWhZSh26Y71eCfSZKC/sErH/4YSkW0UT866t/otdBPc0jqLHoTAeqy8+esLaWJdBSBPo5W4lqM7m4grYxMiZeiiNIsYVAyLIKnpfiCQK+gYt5n7OUkAxjgQvJ1nVJ4QLzPYM348djxhh65fWW4eEiCteNIiqk4JEronCFi6hwpbCKG4Wr/slFKVwI4cJVP0KoRSoEALVNAErUSMA196EWY9Eh90L9p6RPhCfW4lsoJCjmYgklhBEUoQoXysfut21xKCkpwdixY9G1a1f06dMHb775ZqOJaufm5uLiiy/Gzz//jPXr1+O+++4jUW3CB1PP33X5SW0HyX9YA/xLup9G6AMiPj///HOt8q9duxa9evXCiy++2EgtIgiCIPZ0Jk2alFK+q6++upFbQjR33nzzzaR5WrRo0QQtIX7RJPhzIZ5/x5sNS1A2Bf+O/TeSw2MFNaMV+Sj4bhLW/P1YbP7o+pREtdt3bI9b7rwFX/0wH48/9xgO6d/PiEU7zLH8HtyISht/CePgPAJHbXeYY/w50qej8nPt91E/XOf36uPWNi+/zONA/TDrx96H9jWBg7OIrw0RHjH+Jf8+PDHtYDu5ql/7oSLc8YtqW34nuw49s6plXb35UmZEQKuro9i6NfliE5kdDoOerTUXnVoo3C+uqf/45uZiYVYZ6dtT3wX36mN23fYf8Z7v0EtX5XQ9+nvwh3F/nXZdStzWyWyDvIMvQ9fTX0WvSxeh2/A30PawG5HV+Ugwnpa0X0S0CjsXP49Vf+uFLZ+MQU3JZl9/+FWZw27WJPehXU+oqDasL8m8ayLwE2iDrYKtfhf9OA3534wPre3UYadi3pfz0LtPb89vIuRVp0W17aYJ9SMF2K29CzWzK/Rn75+v65iI+RF6XtlaAFkIgdvuvh2RSCROPwAXXnqhqdbM9dpi3vqfsOadVR65SKfsK1f4550BGGH+mqhrjsfMUzfUPHQcGsp3FY+//vWvuP3222PSe/bsic8++6zJFjDbWVEg/UJCzZtxpmwdU+8DOPK78iHZfnIOJoW0eSTE52+NGeZ3BI6x29Knzh25PcIj0lY71jij7HyEO9L+g8Nhcl8RVX/E2P2IGYe0b5+ziH+sYQ4i1ji07ucNGH7UcPz5lnvrJartZLVGl9NeQbczXlOi2pb98C0IY9t3wCzOAEAvrADBUFyW+D3L9u3bh763uWFDuE87FRLd44moduVC0ko/3UP47yEtkK7tlk41gvlM36NM+R+lAPFTf/m/hKLamrfeeAtv/f2tOh1DMr5dsRlPzvzWGif1HQKY82neOeSwnvbgjZvec4Q/nVlp1pgP7yqCnj83X1V55uUSdgHV7RGHoWfHNCNmb6PPRzw45xg8eDDuvvtuzJg5A1/95yssWLgA8+bNw9SpUzF69Gh06NAhbvkbb7wRm1J8H2T/Li2VbXe9xouo+uxCIKrsviu/+8ZXFxCuNbZ4b214fk3hKb5bxx98ZsjuNgRZXQcnbW9xcTGefurpuI8HemwK2QVBEATRjCBhbYIgCIIgCIIgCIIgCIIgCIIgCIIgCIIgCIIgCIL4BdC7d288/PDDKeUt3/INdi55vpFblCL11swx0nCpZ4+3Y0/dNASGR2ZsRGV104ntNVe+2jgfNdFqAHaQii/0CICMU2JWMIol3QQ7KNXOYwJTdCCoFcTqC6FUASgyXiX2hMaI3TLWMIETFHyxW3nnnXfw0EMPpZy/b9++KQlCEHsRtRxzvMA17+b2WbIQTQYjwpCKXQkR1zYWTwW+GyFVxq3FCmSgvsPs4HstoO2JUnMlQs0tsQWHR4z4gBY8iMATQXC4A8fRYgdemiduINMitoCDEcBWadzIbYM7jifIrYWxVZ3M7EMdH3Swr2MEIZgljuAwBiPlzR3TN1JIm3l9xQNC3CrYWP8eOWYkhp42NOXrYGV1De4s3GnCMH2n0PogGkGtAAAgAElEQVRtf4576rXgbUj58Job4FGpFlRv3gwRrcPiK0Jg1/gJsemRCFredFP9GxZC0bp1dSwZ/8ZkAE7IysTr7Tvg5MzwBWs2bdyELz+fn/zE7EnPBPUU2K7vboNoO3rxJReHCmiO27UTP1ZXJ+zC4KHE+xzWnrDtDED5jz9iyyuvJNhrw/HBhx+g5+AexupzZcfkgWnhbKaEYZgaL6TINpgMZGfMGjXUeCFEQO5fCDnGKNujH6OFGk9gBC+0mKkW5QCEK5DhZCj7bNGQ1/aedJ/UgqxIFrrkdEXUjSIq1I/12VUiJ0Zg2xLbjgoXAi5cIZTAtlCC3FBi21JoWwuTCMhzIdR3T8REGAGEeotr+z42L3Ft13Xxyiuv4NBDD0Vubi7Gjx+fsihAbYlEIhgyZAg++ugj7Nq1C6+99hp69uzZKPsiftmkJECdyr96iHunvB8SyG5SioqKal2mpqYGV111FU455RRUVVVh48aNePLJJzFq1CiMHj0aU6dOhduEC4sQBEEQTcv06dOT5klLS8NJJ53UBK0hmjOpPIe0bt26CVpC7NWkMteQ4E+NoAhhmLh2PKHC5OLawvwd5ERihbVrSjZjxzePSLHhJPQf2B8TX5yIBT98i1vuuBkd2neAXizUW/TUE9d2mPaxeAuIOtwx4tLaL6MFUrklZCpFqANCqiwSENLWC7EqoW5wSwBV/Rj/j95HRAmoahFu+7ctpB3YlzoWR7dD+4LgF33V9eoFVm1RbfvH12/2wq16bhWe32jGm9NTmuvO7Xs+/J6bgPAq87b53mvw/R1siW8KL1dcUe0woWwjim2V9am929utzyxMfNu/P+ZkIrPzILQecCO6DZ+G/S77Dp1+8wRyep2Wksh28cqZWP36kVg97UgULHwKcKsCx2L1g2//4Xj3ZTJRbZvayKlp0U/hr1MJheZ/8yC2zA1fhHvo0KGY/vZ05Oblqm6WhV24RiTb3o0IztGqQ9ffXbgQTEAwuy1KQFsICNf1SZC6RtQalii397Nvz33xyF8fwbDTh8W0vWu3rhh87DGWeLesX9euBcLtOWatc8rs/ek2wpqXNocs/1W7NWbBz+Yurv3YY4+FLsreu3dvzJ07F927d2+U/Yaxo3yHuq29eTrOHeUvUgtPGxuuFxxgxq476js3Nj2ivfDG7kZ4RPn29QIKEc9Gq9/m/QJl+yMs4i3CoMpHVH65qELE2H8zpjhKOFu1y/usxys5BoiowNhr78QZRw3HmlVr6tx3jDnIO3Qkel78FbK7Hg3/wrHM+qgF8Jnl4Pfy+t9VA3aW1iTZL0OfPn1i0n/66ac6H0t5eXloem5ubsJylTWVsM2rsO9jFn7PaeF/gxmC9PORTFzw1QLMmf1hSu2P5HXD/TNW4of/Z++847wo7v//es9+Plc5+gEKVmzYjRq70ahRo7F9sWNJ1OjPjl2T2DAag12j0WCLxt6jRlFETewFRUUsiKjUgzvuuH6fz87vj6m7n/2UA+5UfD95fPh8dnZ2dnZ2dmZv3vN+zcy6kuKXyvz6Zpxw7XPIZk1fG4AQQN01M++EdJum+key/bC/aIUxoJqFMrx7TkB0YQyKbNt3APNtG2hXg7yGFGb60IjaFFIpcvOJjP22QF+55sg1cc2112DOvDl4+ZWXcfElF2O//ffDlj/fEptutim23W5bHHrYobju+usw46sZOPOsMxPTaWlpwfU3XF9SGa+9co0njh3qD1yYb6+M9A9hbNv0jf4YtG+YTEpD2n0EoHbrP5SU5wfuewAy/IEYMBmGYZgegYW1GYZhGIZhGIZhGIZhGIZhGIZhGIZhGIZhGIZhGOYnwimnnILtt9++pLh1b41D5+IZPZyjbtAj89pjDodAzKkRMUcHP5RivwnfLezCTU/P64mMrjDMa5mL6Ys+hRWLBZzTCTyHL+2kYhyYjAMOjIMrKYFBAF6cmNuSL56tIoKgHZ/8+yzhOUqRdWSxdz8WN/KNmPNKHj8WFo36/vniiy9w4IEHluxE2bdvX7zzzjsQgqdbr3AUFbMutCuPqILzpMyNF3MojIpT5nQ7EVd7E4F0O2iEs017JTwHfd+Jz7gCSkCLUhOEUE6CETEB60wbFdcWUGIJRuhAOau630pE24kyGFFtI0jgBLWdQIIgX9zAxTHOuYEWg0gZIW0QSJI+hxL7DoQ+jxbNtuLcWhRb6L5AQECEhEAGSMEJMjhhBieeILSTsYBKM0UBCMD4CX/FyHVH5q8MMZ5va8ddzc2RNwS/CsR1iym2nxDdEd+fm2Lyvp7ubWRXF7pmz+72ce2TX0bnu+/mhFcfcghSq4xYHlnLofGbWd2KH3X3L0wFES4Z0B/XDxyYuP/Vya8gx080yefzh4Sfr8I6FrmHdkOgIL/Tb24aG2+yMU466aTE2OcuXuylGTlBTruaFC/f2338DT/++7srr0Tn/PnJJ1hOtLS04KNFHyIIAvt+C93+G+EDQIkfKBdtr22HAMiE+cKnQjsXu79uBJTggvQcyP2eTKsxQ0rSIhnGqV6VcSAClAVlOX2eFUz1HL0lYK8DgHUGT1xsIvKnWVR8tQQJ18i/75PhfYajKl2FbJhFJswilBktlB06gW2o31ILZodwYtoSWSuuLbW4tpM1CPWfLKETNQGi4trSPdQRcW3pCbdo7CPsi5p437HXnNzjY9vejmX/LCVvvfUWdt99d1RWVuLoo4/G1KlTe0RMhYiw7rrr4qabbkJbWxteeeUV7LLLLsv9PAzDMKWwZMmSpT524sSJKC8vx4gRIzB27FjcdtttuOmmm3DEEUegoqICu+yyy1IJdzMMwzA/bKZNm1Y0zqhRo3ohJ8yPnW9KWOBuww037IWcMCs8y/infT5xbX8rZ0zJDI8UFNdWgycEQkqkup2vVCqFAw48AP+Z/Cyef+U5HHjoaJSVqXE3tSioyFloVICseLa18fjC08KzzRgBay88Kp7ti11Hha6deKrwRFHV/pTwBFAjx7i4KU9A1diYUp4IdypIxcS2k0S4hRULN/ut3UokiWqTtXMJY18z46UgbQ/y7iWAxx9+vPiNIoHq1XZG0jyR6MeIb7oaI3xBbHOs9MY9yR/RjKcHd4x/DitK7YtuB+qTI56dJKKdlC7FYhAoVYWatfbDSrv9DWuMeQODtzovdnwymeY5WPTueHwxYW3MemBHLJ72Ly2y7Z+zMImi2n628xxVJEIMGfkddrVg8fR7MG/yafj81pVRP+WmxKN+/etf48lnn0QQBHr8VYmI2rpFTphW+v+ktNqjVmTVDIYa0VoTJt1xoTRi3VKPFxsxUxfXqrXqj4TE0b8/GpWV0YViN99yc1x57ZWgQHjpufOECNW5vTFmf1xZQrpiIzjRbCiB0zA2DtuV7bSXq5pLqb+kPj65cf+hiWtffvnlOPvss3PC11tvPbzyyitYZZVVluv5irGgZQGMGLCzBUG1iYGxneuFubV9XoiUXWTALI5gbfZEdgFu0x6buQQpLZqtRLBTtv2PiGZbIW4VPy3SWmQ7pfsMJ8Zt+41A7U954tl+H+UWaBB45pFnse1a2+HfDz+9TPe2YujPsNrhr2Hwz88C9CIVnvEq1tZQtO22YsuIxDGtZ/2S4otTb7rppjlhb7/99lJf07x5yXMUR4wobH9vz7SrH/pZL9RimrZLvfKYuXzWjKibH/WAZzq7cNk5fy56PSRSqNloTwz8xQnIlA/CseP/g2/nN+qdsfN3s2yaWjpwxF+ewYKGNth76M4Mz0qq+02ByJxB25cHgJ5DEulvI9sqTdIlFT9P1IYa2DomidQiCoJcvdOnXmNoOvGdN6kUBg4aiFv/cSs+mfYJTjn1FAwePNidPpY7Q3VVNcb/dTzOPie3PQOAxx59LDE8zpor18AIaiv7pPn4fVuYI4wdWYRBSkQWt9Db1qYZCdc/vf+hUywfvCFq1tq/aJ5nzZqFGV/NiPQ9UXtpxBjqKNBXMQzDMD8suj8iwzAMwzAMwzAMwzAMwzAMwzAMwzAMwzAMwzAMwzDMjxIhBO644w5ssskmaGtrKxhXZjswb/LJWHW/p7WzQC9gHa7yo5xUC01Wj6l+dSOOzNltfnheYaSdxIhAUkISRSbw/+P5edh7ywFYd0TUOY0BOjs7MXnWpIgjpnUyIudUQjEHE7tFpEUD4cUSsaPcEca5Ke6AagRqYc6e4/fkBPzIeAJ6on9xkWwrFGgPd3GX1cGbWT60trZiq622QiaTKSl+KpXCG2+8gT59+vRwzpgfLAW6EiUQGnXcokh4/o7M9GEmrt3Whzj9Su16R0YA0xwLL65pfXSgBEACQrk7A1KJaofStZKChEqPJCScA6FKMgsgABAqH8CstMKoqjwIQNa2x6Ek5egHCcgQMgSIJAQZAU+J0LtGKQEI45QtAeGcrlV+nIO4EYb174HaJLOkAoika/0lgYR2DNZi3ETQIgnauVP3GEbgm7QQg/pt9tvUkQoC3D/xPuy22a/QWN+Y95763LCkCSNTKexcUWHvonOnjH4jvm2ul0p7kymYVg/TPnMmylZdtfQDpETjX8fnBFM6jb6nnrwcc+ZonjsXmba2kssk+uSWXpJblZdjTHUf3NvSHAl/5aVXS04jOT9xl9Clp9viwnGf3xIzYd7Pu7uYSLQNzWXcn8fhiSeewHfffRcJn9rVifc6O7BFWXludp3OQ0HcY+faddvkef/7+cw0NWHGWWdh1D33lH6R3WTs2LH41Zm7uPzZ92SVQ9W+CduuEzmBGNWGmPdbUgvSmCO1879pKykQqv0MoNp43ZUICXU3BEBSt8eRvkZ9KtIVtnQoLiaQrzss5abYn73VqvUUhDX7j8QHC6bY3sX7q1KLhkgYh34BCZISEAEgQwACAYWQEAghISSpnpVcaqEEBKm49m9UXfhG3MSIO0kpQWbBGP0uoPbodw4TV/9Q/bF5T/E6p8htlpH7FN/ubebPn48LL7wQjzzyCOrr63v0XLW1tTjssMNw4YUXYmCeRRYYhmF6m2UR1i5EV1cXXnrpJQwdOhQPPPAA9t133x45D8MwDNO7TJ48GZ2dnUXjjR49uhdyw/zY6ejoKBqntbW1F3LC/CQoNp+gyJhmso3HhJktL44/dl/AxiOlijiiGwtJDho0CEcfdzR+d+zvsNLwlSARIgxDm7bQYz4hhdZ+EUKN30FAjelJo9AbWtFalT8tsir1nAbvughKzFFIob8lJOnF3SCtsK8kLX9I0rtOv+Ti98KMQ5qSjs0IsAtsq9/CWyRQAgigFkIFYBdqjS6yqhYIdGLiSvCViCCkjqPtQkKQtf+Y88BYiggQFKixUF1OU977oOj9SteMQFSc2h/tyykGa+8xA6/Knhdo259MqMc5sw78kkZuxS5hck0OyfnO+ZWQtJSAqBiE/pscjwGb/B5LZvwbi965Gl1NRRZXkCE6G2ei7r/nou6/5yHVZyX0WXVn9NvwOJQNWKdATr28RhYvTiq7+PVRbDtv5iJbHYs+xZznjkLXku/yxFdss902uOf+e5BOpxGaZ1A/M3HBdPvMQYLMOLwMldaosQWZLOuFEUMp1aKYvpCovvYckf+cZ9G/JvX7ur9fhzVHrgEShIMOPQhrrrWmzquLFTlK+raRyINv90tzH/Q1hdoWLLVAqr8UY1fYFbkO0rZk14Z649AxlnUMenkIoUopcdFFF2HcuHE5+zbddFNMnDgRtbW1y3ye7hDKEHUt81VLK13batr96GIMpj0UCASBECAgsosSmIUH1PFKNJhCIFCK3PrxE3oegGqjjR1KtYaqjQ10WgDcYgF6gVjT7sL0AQACCEi9GLe690KfU7fp+npmfzMHJ485BV9O/3KZyiwo74+hO1+NqlW2B3Se3SwzUzH1bztfEPAmNNi0XO3W/bDuIOsaXV3Px3bbbYe77747EjZ//nx88MEH2Gyzzbp9XfkWSyq2qE1bpk3fm1i7b+Zkiuhz5r8bSTfNw+lB63RuufYefPX5TACAKK9G0HcoUv2GIF0zBGFnOyhdhqByANIDV4Eo76vrnMTCxnaM+fMz+Of5e2GNlQd0uxwM9UvacdQVz2D6t/VwQun6I818P2NQNfVTuIuRRnDbt4n6Qtp+G2wNs3afb5N1bRW5NJWBTtc6176a/gIgrFJbFpmb6N8J8+wFQYDDxxyO8ePHo3ZIrU2jO5MLLr3kUtz3r/swO7ao+owZM1BfX1/U9rXqkD4qx3aRBNNdSyhxbDOvVuq+KoSUqi1R5aDspKaXVEivG3fv5skXpvfpEw/e8mws+bL4QimTJ03GWmutlT9CsVcHhmEY5geNKB6FYRiGYRiGYRiGYRiGYRiGYRiGYRiGYRiGYRiGYZgVhbXXXhuXX355SXHb5r2Fho9u6+EceXRTiC92cInh8W3n8RFxwMpxAjWOFvC+c9PrygBn3j4TmSzPso9z+ZWXo6FdOa+QccyCEfxTfjnGOYS0E5Nx+LJOtoA9Xjnf6iAYf1gnIKvCjNMKIt++I1QkfqE6mMcnNkI3b/uPXzDwx8HWW2+NhoaGkuPfe++9WH/99XswR8z3TinPasHmILpTRsJlYhx7bNzhWQtm+6LZsBIHxik1KqptRbIB24a69lA5j9m2zbS5vsC0cGICrh12jrVCEgQFWrggQEBCfwIEdjtAQAEEAhsudLigFIQIIChAQCkVR+h9EDqNQMdRTrsp0r8R+xYqbRIqD0Iop1qBAEKktBOwUE7CECAhtCNwADJp6m8lrR24hRqk7lskIfAWahDaObKqqhKPvPgw0ul0CRVG3fkzGhowM5ON3RP37Vc913fBCXPEjgHi1TVPvSoph90n6VFp/7J7jsttz/4HXR99lBNeffhhCIYPX8qcFab+i89zwuJSEUn3KPGAIvyqsiInbPq06Zg/d35i/EL3Kio1sHxYpjTz6IIUPGSZRArcsaaNrKmpwSOPPpIYe0JzS96U/HUBXJpF7jmS60n8+MWTJmHOrbfmPfey8NBDD2HChAm45Q+3omFBI/xFZEypiIQwWCEZodtiIzejiC5OQ1qUA1p0hrTjshbLEGY/KZ0A884tTQyJNKURUEqXi1dKMvd9Oi4HY4jEW0H/dKop64vaylqEMoNQhghliEyYRSizCGWILEIbnpUhpAwRhlmEkHq/hJQhZKjiqIUqpBU5MgtSwPuEUn2b/+0zSbCiSNFbFhNnIfccO5GEmJBUAZZ3G1aMzs5O/PWvf8XIkSMxbNgw3HbbbT0mql1ZWYl99tkHH374IRYsWIDrrruORbUZhvlB0dzcXDzSMtDe3o799tsPZ5xxRo+eh2EYhukdbrnllpLinXTSST2cE2ZFIAiKL9D8zjvv9EJOmJ8MxYYfioxnJtl4XFiCjccbE8ln4zERN954Ixx59JEFz7/hRhvib7f9DdNmTMOfLvoThg9f2VgntHi0sZFr4VMjEE2+7VxYG4odD/RtK9o2EtiPQCBS2p6TQkqkrK3H2FQEBUhRStlwAm0P0vaclEghQIBU3EYUO0dK24UCuHwF5NJLiZQ9Rth0BNIijSBIKRsSufMG5F2P1HYr7/qMrUsIz9bllxkESJAtF7NoIaDtQkRoaFhckh25cuXtopXBjhibT2zxQZAWYjXGPeEdpQU2regn4MQ/ffFu/wxuTDj5/KV8YnMjImnG6rx3Ct8OqkRQA9SM3A+rHfQShux4OVLVQ4uWn0Ii0zwHi6f9C7Me2gkz7lwP9e9dAyUZ7+Ko0yuBZj04rQcvi4lquzSictHxbSDekLTNew+zHt6lqKj2qPVH4ZHHHkFVdZUV2jfj4jJ0Nhn/X2iuj+DGZ42B0MyP0b/VNBZS47xeHTGLH9qRXxlCS+G788jkT1VVFc678Hyc+6fzsMZaa3qjx3rc2fuXU4J2vFm6hRlNHCnt8eZQV8pSi/pLdGY7XdoUHYcmcw5vXDp+e+Jjzr05Bi2lxNlnn50oqr3tttti8uTJvS6qDQDzW+YhK7U92s6x0v2HUIusGlFtmHZQt42BZ38PtD1fWLt9yrbZKo7QfUaAIEi7dlu35ykK1EfouQE6vvmkhJkXkPL6It2neO28ChO6H1LxZAhcOPZi/Prney2bqDYJ9N/waKxx5JuoWmUH2OfOb/fcyrXmoHgi7qdt1+NxJOoWZ4pmZ4899kgMv++++4oem8Srr+Yu9kxE2G677Qoe15ppdW170uXkgfRcOzOPxXSLUgLvfLwAz3w9BIN/fa767H0+Bux4DGo22RcVI7dG9aidUDVye5StvCFERT8YIXa9zAXmLmrBgZc8hdc/mZ33/IWY/k099v3TY/jwqzq4/tTrU31RbZBa+xbm7xgCQj+evk4S0WNMuhQLI3M+CZDQ5eQXHKKK5ICOa+qd2zF8cMrujibgDqupqcGdd9+JwbWDcwsi0p3nv7Hl5eXYb//9Evd9++23eY8zrFrbB9D9kBPT1n135BPCLQRjbJsh4n2/6WvctrePXJzkvlwi3XdViLKaovme9OIk12cZe2iJ8xuWx2INDMMwTM/CwtoMwzAMwzAMwzAMwzAMwzAMwzAMwzAMwzAMwzAM8xPjlFNOKepEYVj41mXItCYLA/YaJTpw5EcWSIRiW753YMIxTtU0+TgQpn3bhqseK+xw91Pj5ZdfxqQpE5Ujl3EShF+MRvDVd+bUeyW0Q40Th/Udiok8Z5uYMLdxZom5x2jnROj9UaeLeBDFvYj8ffnqlefLQURuO+7PyfQ4Y8aMwUcJgq75OOuss3DwwQf3YI6YHwzL+AzmE9f2t3LaiALCC0Z8gWwbGRPXtosRuPPb4237qByujWCAcXBXAgO63Qyc6AARIaAABLKi1wKeOKsRszZCClYIOxVxdDVOsOqTsiIMKZFSaQdGsMATbrDC3SIqoBB4Ig8UIAApMQaoPChBbX28FAgopQS0hS8kKyL/AjhxbUEEIQKQ12cI7WRs8qD2qb5m+KojMOHhCYUXXvDIQOKwhXVoCUOYO+l/m2oQ6VnyiGrndhkuZJlfjZaB9unTS4+czaJx/PicYCorQ82ppyzHXEVZ9Nn0RLfLON1tBuLVgACsm0d4/dWX/1s4MRnf7NkXg+UisN2d+AUqad6FB/KEb7HlFjj33HNzwie2t2FWJqOPhftOfm1LOJ9/XPx9MTeu/z3r8sux+L+5zurLwtSpU3HMMcdASomXHp2Mk3c/FU/d/m/13itICxgI+55Luk0jLVDjLzADSV4b7tq7QLd5RugDut+I9DESkFKrW4TQ4hfq6iWpl9ryVLktN1sy5L33Wn/63Htq4/jbJVDI+fuHzOr91lRu4zKLrBHUDrMIkUUYhjZMaqFtaQS2tThK1giTIERo9xsHdaluk44TeiIngHNDhxY2sXviwtm+YIp9F9GYP8l8cW2PpHalN4RNnnnmGWyzzTaoqqrCueeei6+++qpHziOEwBZbbIGHHnoIra2tePLJJ7Hxxhv3yLkYhmGWlZaW/IuOLE+uvfZaXHDBBb1yLoZhGKbnePnll4vGGTx4MC8mw5REdXV10ThNTU3o7OzshdwwPxmWUVw7KbmouLaMjkfFTcpefIoNplx+xeVYZ511InGFENh3/33x3KTn8MY7r+PIo45EZWUlhIiOojk7tieSauzjZGw4SuxUeNvGBhIRKrXbnoiqEdOGET9VYtpOGFUocW29qGqKUk4ANQis7SclUkgFSmw1FTgRVSvIHSgR7pQJpxRSlLJ5THnpBJ7IdypIWQFW4duK9DWncgS3nTB4IAKIIFdU284ukG5hVbMMoYDAfXeXJmbab9QYczcT9poKkiS0SYAQbtBNEsxihvbOx1cJ90Q945/4fIqoUHZu7MKxvHP49Zi8HxLW8mbnWKhBZVBQjn6jjsDqh76GYbv+DdWr/BKg4ostGMLOJix69yp8efvaWPjmOCDs0nm0BlVdZvF8xSn2wMctbkr4M+xqRuP0B/Dtk/vh2yd+UzS/G2y4AZ5+9mkMGDgAobYDQqr5JWYhS3UGT6jaineGbo+nrSpDI4odwoqHm3Fbb9uIlUotlq1Er6Mfe4VSqnRDPS4cE8P2P36YPY83fqxC9Ai1v9BjPE09nu2uV48TS4musCtXgFvXobzi2kXGoXtjDDoMQ5x88sm4+uqrc/btuuuueP7559G/f/8ez0cS3zZ9o/oIr58wNm8iYRcOMPYjI7Lt5gcIuyh1Sggnqq2Ft1NGVJtSrg8xi2drW79aiCGtF2pw9n+7AIMV5dbC3OZYmPkEKq5doMET+37+qRew7drb4fF/Pe6etaWgvHZDrH7Yqxi8zQUAApi2LlFU20AJiyT4v8lrM60osnr+5zV0Fc3TKquskjhf8/bbb0dTU1N3Lg+dnZ148MEHc8J32GEHDB6cILjs8eFni7y21Xufccr37nmU0s2bS5rIIIA5i1px5V0fIJSAqKiBqOgLSFXHVHQCEOgkdBkTAWTiqLDFSzrw2yufw5/vfQstbcXLEwC6urpw1firsM2mG+Krmd+pe0i++LVLX88M0X10oK/DxA9sfLVYu18XvPrjC3RTALdwRqE+1pwr0svp+ZDRPmqlgWm7mEK++YnG1kqRe1e8rOK21rVGrpUYr6Ojo2hawwebvwFdHxLpx2RW910GI6btTahM6PtsmoDbpzai+xL6hUE/P6dovidPnoxsNpv3MTf9Ubz8I7eVYRiG+cHCwtoMwzAMwzAMwzAMwzAMwzAMwzAMwzAMwzAMwzAM8xMjCALceeedqKioKBo3zLSh/r1reiFXJRATJF02fMeYmKNgYsy4d0iCI4TnzDjh+fl46cPFyyGfP37mz5+PMWPGYJcjd9HOHMYhWFhBQOE5nzhxbIo4gRn3FeMQZuMC1mHM3hV/2xMaVHrpnrMJEHV60c6h1nHIv5AEJ5SS3PWSIrGodq9w44034l//+lfJ8X/xi19gfIIALLMCs4zCC0ni2r7ggR4AACAASURBVFHhhViciC845ewvKK6tIsAX1xbG8dO0cdq5HZ5jrG0HIRAIT3whJq5tBa59EWoE1rFWQHhC2jFRbesom1aiCpTSjrBOVDvQQgwmHSJPAEEIJY4dpLQIghbP1mIIBD8PAkIqQW7S/YcVgjCOuTrPymE3QFwonKST3CZpzmGXcLCCC8atc5sdt8KFV15YpLI4mmWIAxfVWZe+eDXKqVYJPqi5VY8ikgx+WgXTp/hbSv6PKBJmaJs2LSd3+Wh9/AlkvvgyJ7z6qCMRDB1acjrdZdGnn+aERV1SkyG9Vz03CccmHNicx6FbCBERTyj0Tz22veOJWTAfy/M8svT08t8PVyZjzxyLysrKnOMOW7QQiXfA017IV7LF/F/d4gXRuAIAurow/dhj0Tx1aoEUSmfmzJnYc8890dzcbMM62jrwz/H34Lqzb9DXo3IhtDO30O/Tgkz7oBcJ0IsWAFrMQziHbmkbBSO2YNLV39ZH3ggHudohASCUKKNyCC2OQn7dXdp3ZUPkmaPYrh+vp3JFqgJDq4YpMe0wRFZmkJUhwjBU4tpSRsS1Q19cW4utqFAtayL1thHKlqGVVgHgCaqEbts6sTuRk7i4di6eeEu8+L+nv2Vef/117LXXXkin09h7773x5ptvKuf3HmDVVVfFuHHj0NLSgnfeeQcHHnhgj5yHYRhmedLa2tpr57riiiuw2mqrob29vdfOyTAMwyw/6uvrUVdXVzTeTjvt1POZYVYItt5665LijRw5sodzwvzkWAYbT8T2EkkuOpKcZOOhiK3ZEzTU1NbWYsrU93H/Q/fjuhuvw/irx2Pa59Nw/0P3Y8cdd9CLf5pjnV3cij2TsNtGONWN+wV6XNCzhRj7h0h521FbTkpowVRf4JQCK6BthLdTdqFVXwhVh2uRbWvHIS2O6p+DUlHBbB2eMnYkLbBthFmd7cmlrYS647aolBPStiKxvmCsEx4nYwvzRLUBtXChGU9V5azsaU89+VSRigSQKEPFkE3hZLri1hREvq1oqKoc0bgiGu7qoic0Gj+O4ufJZx1Kyle+fV4cAnTldvmy8y1MvoxYMsGIiJrRRwrKUDPyN1j513dhjTHvYPDWF6F88AZFy9UgM21o+PAWfHnHOpj/vz8AYWfUSOPnMeeTJ1yGaJvzBupevxh1b1yKxdPuRbatDjLsQut3/8W8l07HV3dvgvkvn4G2uW8XzB8R4YQTjscrr72CYSsPc2OxoVv8MOea/JF16cSz44La0GO8ahzYhsCIXGfD0BPSNvE9y44Mcz7GxkVemfljzqEV59ay2VZg2wlimzzFRbZ9gW0pPRHuSJ689PTR7dm2HFuUFdNGHnHthDIttL28ufjii3HzzTfnhO+///54+umn0adPnx49fyG+aZxl+xE3J4C07QcwbYtZnFUQaZu46h9IeO2pEEhF+hKzGEN08QUrqC2MwLbum/QxKV8o2/QDpo+hlOuXhJtbYM5vFoiom1uHA34xGmcddxZampd+ATlR1hcr7Xozhu/7KFJVQ+C3pQVFtRPbzvhv820nfVgB5jn1mZLyd8IJJ+SENTQ04NJLLy3peMPNN9+MefPm5YQfe+yxBY/LhiH+fu9MzJodG9eTiT/VtvesG8w7UH1TJ/54wztY0pKBEa22ddKKWpt+Q39rIWtfjJooAFGAMCTc8dwn2Gnsw7j+sSmYtWBJ4nXMnTsXN1x3AzZYbwNccN4FaGlciIUTr9DpBbCC2XD9mhNEF7qN1PulEc4W+n7CO164423/br6lt62uSxhbrEHbaZFjbjMNtTerhAhDBwR+9eqejbSArTWJfO1tKYsG1ParQDoFeMZlwOvJYHbJENIT1HbnzCeUHevf7c8Cbb7eVz1ih6L5XtywGFOmTCkaj2EYhvlxkvq+M8AwDMMwDMMwDMMwDMMwDMMwDMMwDMMwDMMwDMMwTO+z9tpr4/LLL8cZZ5xRNO7iaXdhwKYnI12zSi/kzDgeLMuxxdKI7/cm4luPWBPF/IinZ9yUJCRRbAI/IZTAGRNm4PE/bIA1hhUXMF9R6erqwujRo7HG1qtj6GpKQFM5YQpPTFs5kTinVye6rb6NQ7EWyCbj8OTugnNvcm7IxlclGu4kEo3QNlkRW+j8uRguENb5B4j4okTiKeFwlwbz/fG///0Pp59+esnxV155Zbz44os9mCPmB4vpNvJRpEvRPUEsORNmtrw4XlelhLSdMIOEtGHxk9s0bDsjIaVtyRBCQghCGKpWNQQgtNNfKEOIQCCUgEAISIGQAKHzESIEhcp5UAqAZAgCKXFPEIAQkgihDEGSQEI5iRMIMiTrXJgNM8rZkUKEIZRDbSghSUKK0Ha3Jh1TYlJKCOGcrsk4EErVxypnaoCE6m9JAJDkxGJ1o6/yBtd3gLRwArQIt4of2IUbVF8UCFJ9gVD9jHE5FtZxUuDI447A9I+n48F/Pligsji+yWRwQv0i/GPgoLxOi5Li/Un8rsf3RKvr99XTtH36KWQ2CwqCgvFkJoOma3IXZ6GKCtSceGJPZQ8AsOCjDyPllCQvkZMvJL/tFToGAO7I49i9xsg1omktxQ3rtihAjs5E907qn295CBmbtizpvSjedvq5SCrtwYMH48gjj8Stt94aCZ+TzeLx1jb8X1Vl9B7q58sJN9hgexY/TMb2++H56kZ2STM+PuRgrP/Pe9B3iy0SrqU0pk+fjt133x1z5sxJ3P/qv/+LjrYOnPLnE9FvYH/XvkFACNLtll5wAFpcm9xv1W4KkCTtuy0gBGw7rJtcCIKNZ8rI6G6Q90CVp8v1T3KRir0rmz+xYu/KZntFZ7W+q2N283eQMqsXbtBlpDprQAoQhapj0FLxAXSfCf33igAkAoQkISQpwRPov4+kckkXCEEQ+n1B2HcE+ywCyBGKkIAk964BwC3yoX+YdxUpdR/tPxwwwifR5zYpbGmYMmUKxo0bhxdeeCEiPN8T9OvXD/vttx/GjRuHVVbpjbEPhmGY5UtbW1uvnu+bb75BZWUliAj9+/dHZWUlampq0K9fP4wYMQJnn312ySKbDMMwTO+SJBCYRJLgG8Mkcd555+GZZ54pGu+7777D1KlTsfHGG/dCrpifDMvZxpN7kEy08ZjxLTtuErPvpFJpHHDA/vo4d7zU9h1AAHphNHiLrgqpx4NIWXqEBEJScQUJmFEgkIQMlb0jpBAI3RiPGi9S9p0QocufEHphNwkBgZD0gm0yhJBCW7VUnkIKbfnGlt6DzFPeNtiKaZpNXzza2GtI2Xm0sKVv1xFWlNIdZ8XGrYC2mltA0oyRCrdANwXKViSdqLYR09ZbeohMbX/y0Sf5K4imrP8a3hUmjSLDfpMfzw6s6oFqK5oNF27KAgk2ATNGB6hBQneahLyUiBkQlrFtz5qixn69ExG0vbBo4khV1WLAJsdiwCbHomPRZ1gy40m0fjsZHQs/Lnq0zHag8ZM70fTpveg7agyG7nCpNlzmxHQZS3jAw64WzH72CLTNfSsSvuDVc0q4Bke//v1w2eWX4Ze/3Bmrr7m6PbcRn3bj2yGIhPesuDK046TegxN5nmJWZr+tsKFhqO6BF+jsy7llIL2045BNh+w5JKStXqY9Mucjkxl9rZIQuU61Wwts6/oaEVUl1dR1ZNpRlaqKlo9Nmmw5mTFoOxYdIz7uvLzGoZP46quvcsJqa2ux7bbb4pZbblku5yAinHbaad06pivswuwls+EW2PZEtCXZeVjCFzgms2i1so0LvVfYBapd+2qPtQtRe+023LwAuwCEPYduX01bDNOXeXEA1WZ7ixyYZ2XcuZfh4bsfRphnQePSClSg36hDMGjbPwHW4g+Y9jhSU7otqi0Tvk1dVr+/qessKZsHH3wwLrzwQsycOTMSfs0112CrrbYqaaHPt99+G+eff35O+JprromDDz644LGz6xrR2hbiH3fPx+8OH4a116yyz7ibUYfIt/kdf94W1Lfjor9NwdxFbbAi1jJ6pKoNet6M7n+lFLoNFVEjJAAluC3R0NKFGx77EDc9MRUrD6jGyOEDUFOVRuN3n+LDZ+/EF599nCMMHXY2o/njf6PPRvvBLgIRaUv8MLNwREw82+bLiGc7AXAnFq6O8+u4X0rR36ZP9dtsqd+D4ML0YbV9Uyp5nYqZcWTL07exmu8SbK1JbeWsb2blhFVVVWGNNdYoniCUuPacRW2Afrt0fYbpB0L7Jh3JpJSQFLp+TMIeo36S3jYFYQ2XiD6HiISV9RuJVPUwZFpyBed9Xpr0ErbYYov8r3QMwzDMjxYW1mYYhmEYhmEYhmEYhmEYhmEYhmEYhmEYhmEYhmGYnyinnnoqHn30Ubz22msF48mwC4ve/SuG7XxjL+UsgWWawJ7r3FI4NuU4X0Rm05P2/rLJOQdDJ1km0dQa4tgbPsWjf9gI/at/mlM2jz/+eLz1zlu45MkLtVOXsE5UxhlWwIm/OsdaWKcqIwyo5QNhnWd1iBHetumRc2mBl5Z1KrMOq87RzJ475kdCCcJz1pfH3u/8RBxYEtNmeoL58+djt912K9nprqKiAu+//z5SqZ/mc8pgmYUXkpPzxbX9bS+9eLuAXPEFFxoXZ4AVX5Bh1rZJQgDKv1rafFgBBhBCEhAyC8CJaysBai2GTUAIgnICB8JIPgiSJEg6yW2pRalDZBGIlHa+Jgih8iiFdqCWApKkdamTUL8B6Yk9qK9BlYMwrHolDCgfiMp0JQgCndlOLOlsQl3rAsxunoNs2OXc/I3jrVAOw9ZBGABpR0fjJGzKI9D9jvAWcxBmQQchENgFIIR1Hr7yxr/gy+lf4r233yupHvyvowNXLWnC2TV9raOidZckv64kO6fGQ3zXQFFSDgpX66UlbG9H++efo3LUqMIRs1kM/ufduXmqqEAwpLYHcqZP29mBhZ9+WiBG9F4k7ymNOdkMHmzNFdbeZodtsOnmmyamFX/0I68DkVeObogB5Gmf4gIF3aHkYwu1j3pfPgGE6PmcQ3a+5MaeMRYTJkxANpuNhF/c2ICfl6exSpCKZimq+5GYrh8eF9EhL8y4SQNK2MbkN7t4MaYeeCDWuvJKDDvooILXmMSzzz6LMWPGoKGhoWC8t158G9Pf/wy/OmhXHDH2CKRSgRaKce/GWgbBvn9akQQQAgi9OIES2yYtRmKlN8g4OysBHiGNkzsgjeM5JCpSZRAU2G2yTuU2yNuMhRfC/1PL38hkILPZaAQhQOl0kQSTkc3N6Hj3PXR+8AEyn32GzLffIayvh+zoAISA6FMNMWQo0muNRNnPfoaKX+4MMWDAUp3LpyJVgSFVQzA/4sitr0lrIcHoahuHfDhhJSOZBBkqwW0CpBT6ncD1907QJKk2u+fQxrEK2rDhUUGTWHb95zn2SC9Pce1p06Zh3GXj8Nx/nkNjY2O3j+8O6XQaO+ywAy666CLsuOOOPXouhmGYnqa9vb1onNraWixcuDBh3HPpkVKioaEh8j7z9ttv47HHHkO/fv0wYcIEjB49ermdj2EYhll2HnnkkaJx0uk0dtlll17IDbMisP3225cc9/TTT8dLL73Ug7lhVkSiNpMEltHGEx9JyT1IRpPwbDz+AqrJ9h03RuK+nX1HiWurgZhcce0AIbJWXJtIqsVV9QJtUhhBWyUkHUItyBbKECABGTpR7dCMI0kBkiFAoRLXliofRkg71OOCQkZFgs1CofkEeyOCj+a3Z7N3wpFGnNWbN2AX63OLBZL9588viI6HxuM6UViVlhHvNrYek5YR7QYkvpn1LVpbWvNXDk3VqrslhPqWnbjsJew5dIEl11FbLuYQM7fAtynGKrCfjhXdTkg7p0rHBvsoXkP98VyTrtBJ+efJZ9GKP2iE8kHroXzQKODn5yLTMh8t37yM1m8noXnmswkZ9k4fdqHxkzvRMut5rLrv40jVjEg4VxwX1vT5Yzmi2t2hsrISf//H3zH6oNH2efb/R6ifWTPmap87uHttFh7WY+62nZHOLiqtIcPtA+lw+1vFDUO3MLEuJfc8mmoWK5ZQi/c7+4yJ79uuVbiZVUFGDFzqumEEteGJbJu8eXmw12HLSzdo+hrbutrRvyLajrixaKmj/vDEtePU1dXh7LPPXm7pBUHQbWHtrxd/hWyYsQsOuEfSaxvJ2cSF+cDZi4TwxLUpsCLYbvEC166C/DlYZl6Xt8i13gYhIrTtC2crYW8zO0zCLXNNmPzcyzj/pPOxpGnJMpVl2aBRWGm3WxD0WUmnbCCYuWSKuPEjGttty9jv3DgRiyYRvlvUpRY6L1Id0+k0xo8fnzNeJqXEoYceirlz5+Lkk09Wi+fGkFLi8ccfx29/+9vEscBrr70WZWVlBc8/c149AKCtXeK2u+bh//YZjG227F/wGDfPzoVN+7IBf73rEzQ0dYK07ZBC89bk9TNGxNr0IVbk3Ihq67hS6PcNcmmAICVhdkMb5tS36/AaZNceg7LFd6FjXu6cgObpE1G9wV6goMKmYepbVFDd2OOMOLbODwU5+5yItoC7Bj8t6DgmzO/D4bWHbvYQIm2zseNJDKrxFzfPU5n8KpkwJ7GUNlFKiRcmvpATvvseuyNdoh12cN8KzF7U6t4nJEAUwpWBmy+l8qz2JVkUky5MwrNlmj4z8vyaF3K3VTV8RzR9/lDBfE96YRLOOVctthHpc3qpL2EYhmF6Dp79zTAMwzAMwzAMwzAMwzAMwzAMwzAMwzAMwzAMwzA/UYIgwB133IF11123aNzGz+7HwM1OQ1n/tXohZwWIOakuG77Xq0k/5qCoHcaiboC+c0TciUaromlmzuvEsdd/invP2gAVZaXKYK4YXHzxxbjzzjux21G7YsCQ/toRy3OcMm5WcecuEIQIQPC2QdrRCs7FyopkqxiCPGcY+8tzaPEcPa0LjnVq8bwsyMWxJPhJlVT7kiItP+0iJoFMJoOf/exnJQlKAUp08oUXXsDQoUN7OGfMD55lEF6wjr9eBOsQFxFeyBXXjvdnJYsvaJEFJYBtxBfINWNS90dCizBIASWUQAgFIKRS8lSubCEghRJe8NRotas2CAEkQhCRdtxWgtSh1DLZFIK0U3WIEJBAVyaLVDoFKY1bteobhXYYD0mqHlMa4VBgcOVgrDNgPdSU1eSUcUqkUJWuwtDqYRg1eAPMavwaMxpmIIuMEtM2/4RyqlNi2NrdUYtnK4EFYV31yDhARsQdlFC4KkPtqCeUozAR4ZHnHsLW62+L+fPmF6gsjtubm7FeOo3fVFQ6t82IU6OrL7lvCZTwK7kq5tuWJYTJIr/9c5rvlilTigprU3k5Umv1/nvjgqlTEXZ12fL03VfNk+o7XMZcXm1Y0v64luzfmpqRSXgfvfTyS3J9sj2c6H7+SFERC0R/d9OnM1cUpvvH5nUkLTHpJAGEZMEakyjlxFlr7bXwhz/+AZdecmkkdrOUGNvQgAcG1yLlZ8ncL5lbn/2sF9qO130/DRvW0Y7PTjsNCydOxFqXXIKK4cPzFYOlY9EiXPunP+KCv99a8t80jfWNePjvj+Llp17F3of9Gnsesif6D+pvxRNIEkTgi8i4d2aAvIUEnKiB+U1SQhpxGWn6Eu+dWPcNZaJch1HsOSF3f706GhHU0U7PkXwVuHTZ0oK60Qeh66OPI+Hl22yF2ocfLqnMACA7bx5an3wK7c8/j4533wNiwuyRuADw+Rfo+N//gLvuBqVSqPzN3ug79nSkRo4s+ZxJrFKzGuY0z4mFGiEWAFpMRd2PEJJICRsptSRQGEIKoXS4TV8qlYiSIKj3ABKe+IhKWkSaEiN+op8r0qclJ+yUg3ZYt89wgfZoWcS1Z8yYgXGXjcPT/34a9fX1ReMvC0SEUaNG4fTTT8cxxxyTKE7BMAzzY6Sjo6NonH322QeHH344fvOb36ClJXeBmOVNY2MjDjzwQOy555544oknigr7MAzDML3DtGnTisZZf/31eyEnzIrEueeeiyuvvLJovMmTJ/dCbpgVke9fXDu25U8zKFlcW009MONvICUuml9cW0KQWrQUUo0FCRIIQRB6GVNj6ZEIQFLZaIQZ7xNqyVXIUFmPpF78lAgSQudZQnoi28IKAYe6WNW2yryEEdQFYtMq7D1wcyiI3KiQs8JExyu19QVGuNWMPNoxTy2oLaWZK+Atoiq0SDZ80W1jH9K/tfC2Kl4nqq1sRwHumHBH/krh0W/UEd6NTyIq8+uXg1vBLmmU2iu8WNJuLE7dgATdzIitI6f+UoFxfZuSRGIsLRatsp/v4YqPnsdzSJGwVPUw9Bt1CPqNOgRhVyuapv8LDR/egkxLfntbpnkOZj6wA9YY8w5SlYNi547jrr/pswfyplmIAQMH4JBDD8Fxxx+Hddfz5lAJQIZm/FbqKUTqWfftnBETsH6WAHWsWrhY21KVcjaMLK+Ubn4RpNS2VXj3X9lyI7dCRr7MobENfazURhIRtWerNkCf06uzRi5bCWxL+/gbo4sTASeXPhk7kMuIlGYMW+W/vasNFelKtW3Gw2HS0G2pHd/uWXHt5bngWG/zef1nqo3z20Q7DwueYLZrQ+38LC1wLKSymyvRbYAohUDY5Q0ix1nBbt1/qflcZpFX3XYTaRuqDhNGQFvlD+TSNm3TwgV1OPGwk/HxBx8Xu+SCiLI+GLL9Zahac0+YBzFuBXYCyKbeRtsnhb8d/537EqFEwrOu75MSXRmJb+s6sdqQ4uNfBxxwAA455BA88EC0vcpmszjttNNwxx134Oijj8aWW26J/v37Y/HixZgyZQruv/9+vP7664lp/v73v8c+++xT9NxfzF4I1U9LZELgwSfqMO2zVozeexgGDVCLlkPXH2sv1JMZCIT2jiwefm4mnnl1LsJQAiRcOQihhZC13cXsM/dC10H1bhPYYjai1gTYbylV/ZRkWkuh9ZUJQfVgDPzFmVjw9HnItiyMXJ8Ms2h8624M2PZEr5fTF6DzRiZvANwiwk5gW91tX0zb2JG8bYrWL/NE2nPpazEXaVpgtx15mQQgUVMRIAhcivFeOsfWavb5rxOReRD528WnnnoqcWzgtFNLF/sf0KcMYXsj2r5+Hdn2JahaZSuUDVoL0sxhAnSfEGo7tOmbvPcGKQGKLP0L3XHo6zJxyev+Y62+1z9WjdiuqLD266+/jtbWVlRVV5V8rQzDMMyPAxbWZhiGYRiGYRiGYRiGYRiGYRiGYRiGYRiGYRiGYZifMOussw7OPPNMXH311YUjyhAL37kCK+92ey/kqohna0nHFksjvl8meMKan36agO/oYFwZpHaUsSmQcvAEEd7/shm/v3Eabj9tA6RTpTtz/Zi55pprcOmll6KyTyX2+O1uVrzPOtESAOOQ5Yn6Kcct4+hqnLYEyIihCuN05YS5hXWWMCKpFDmf7yzlXEu0A4rv14ok5xPvCE9cMOLAYv2vYg4svvBcwjnsdjcc/Jji7LLLLpgzJy5amJ/rrrsO22+/fQ/miPlR0ePCC/nFtW0WShJf8M+jnB5hxRfgNWxaXNv4mGmxbSWKLZzwAinhhdA4vyJ0RaHzYPUSRBYSKSu4EFIWkIRP3puGq/54FRYuWIT6unr0HdAXF1xzPrbeaSuEoRL7DHVeVPsbQkKJQgQksO6gUVipeuUChe8IKMCa/Udi5T7D8VHdVDR2NMBv64XyAHauj1pA2zr7mm2/H/KdjoU60gly6xsVElJBGhNffw5bb7gt2lrbSsrvuQ0NGFmbwoaptHKch9+fRN9afNfKfO67pbwnxd9YSqVQyv6+5nfeweDDDutm6r3DnHfetr/9chBeaLHH3P9tXDXjsqsfd3bixfbcOnDAIQdgk59t4tKg3HYh/p7xfeLnrVDJlCRKkFSBvLB8AgjuHJG3a7ga78rwgj9cgIkTJ+LNN96MHPteZyf+tmQJTqupiZ7Wa269zQLZdlvR51E54pt6EHp5NU76C595GgtfmIgh+++PYaMPxICttgKl0+76whD177+PWY89iq8fvB+Pz5mXI94wKp3G2QP64rrFSzC1szOxnOrm1OHOq+7Gvdffh1VGjsAv990FG262PlZabSUMXXkYhHAL1gSkBBIoEErMIKXaQmjHc/UuLKB0hX1Ha+OwrN7LQ1ILHATCuKFJ52juF672/fbbsKL478lmI5vFohNPQedHHy/1m3LY1ISGc85D+7PPKnHqpUBmMmh9/Am0/vtp9D3zDPQ9+SRgKUWY+5X3Q590DZq7liDe0pi/KySFCENSvvyqc1ZiK6FaFAOqO4WkQPfgBKkXuYAVSEek9EP79477e5XsKgHR0o0L6RttlIiICTwxk3jn1U1mz56NcZeNw+OPPY66urqlS6QbDB06FGPGjMEf//hH9O/fv8fPxzAM09t05nl38Onbty923nlnzJs3D8cccwyee+45NDU19Xje/vOf/2DEiBH46KOPeGEzhmGY75lJkyahq6uraLzRo0f3Qm6YFYm//OUvuP7660ta9DSTySCVYqkbpvt8X+LadrGyeBLe2EhecW0918CzAllxbQDaZqCEBkMZwog0SoQQ3vQFNXwnVDgACWHzpWS5Q6gFTgMAIUKSkNKNF/kihqYIQ5JKJFgLTQqTjrY5mYVTzdEgXwzXlbVfHr79wwhjRu3vTvzV2GGsbScyl0ALbkOLvgolzGls9nbBboqJysLMHgCEHr+0Qt568NLf98J/XshfIUzZp6qQ7ruKu+CE0Wbyw4yQpB1jTaqUscpK8X0mLTffoNj4fPfnHJiE3Y2UMrTlZfRHcx+quNVKxvb56ceP1VKl6Ur03+gY9F//CDR+9iAaPrgZXUu+S85lthNznj0Kq/7f09FzFGgLMnnSSiIIAvxq991w+BGHY4+990R5WbkeP5fuGTbDy+TZSwkIEdpn3tOc10Kz+hm3z17E+goJtfgweWVoBbU9y6GM7zPn0eO2XokgPgqe055ZpW/zDSeod1tF4gAAIABJREFUbcSwbaMmleA3kXcF0rVdMnpt/vls2Rn00HRrplUJa+tzxO1TdhwavSeuXchm9UOkK9uJrxpmWpFq4c1N8kWx1T0UdpECATMPSyAQat6V2RYIYJamdrbzQLW9EDod3XYaG7r+37TXAGBs8CBPaJgQXTyBBBCG+Muf/oJ7//EvhNmls92oEwr0XXd/1G53KSSldR4MRtzY9QG6oOKJILdNQ+x37stDpJ7ZaASEEl/MaS9JWJuIMGHCBHz11Vd4++23c/Z/+OGHGDt2bNF0DHvvvTduvPHGkuJ+/l2d7qt0gwbCR5+2YNoXX2HLTfpi680GYN01a4Ageq1ff9uCNz9swEtvLkBzWxbwZ+uRUO8TILU6iDRlq+47kSlHJ16tDjUi12R/S23HVH2/m50HoYS47WsNAUP2+gvmPnRszjV21n2pzgsnyu3qpjmvMWrq8wglmC2lL7QdeNfpxLLNU2DjkRHaNjl01wposXGX+0gXqdp21bj3rRZ2n7EdGvLOSfRfQUps06ZNm4bjjjsuJ/zwww/HjjvuWFIaAJD6bjLmPf5XmHlKzdOeQaq6FgO2OQEVwzay16zaZ2Ndd30QyIQZvAtKCtYi3ElL1pvOuWr4DkXz3dnZiddeew27/Wq3xP2R/mEZ7KAMwzBM78OjjQzDMAzDMAzDMAzDMAzDMAzDMAzDMAzDMAzDMAzzE+e8887DbbfdhiVLlhSMt+TLx9G0+h7ou/aBvZSzGLn+KktxcL5EyE3CB6xrhXEiyXEINELadhd5x3kOIlI5Sfzvk0b8/sZPcOsp66MstXRibD8WrrnmGpx11lmQUmL3o3dFdd9q65wakHOSUbqnnoOrdYB1v4V2AHMi2uqfcW6xjlrkHG6dWxRpZy/zITgNOefIKwEbz/5P2kEl5oSS6CxRrE5GfKrY26InOeOMM/Dqq6+WHH/MmDE45ZRTejBHzA+R70t4wXeEjyQR89XMK75gU9eOyZ4jvfLL1w5kUkkoQOg2zBPTliS1tmiodyuxayGFEkMgqQ43XZj2Swu1Q1toHMZNHkg5fH865WOcctipaFnSYq+4vq4eZx1xNkb/9v9w4h/+H8rL0xAQCKWSdwh0v1smyrBR7SboU9anQKEnU5GqwBbDtsS0RZ9gfss8gAQCr8yF1z+ovkW7Pdo+wzhBknUsjvdLgkgJcntOt7W1tXjqhSexx457IpvNFs1nCOCwhQvx8tBhGOg5hAO51S3HQdLbV2oPklNFl/rdKT/Nb75ZPNL3xJw338hbVn6XntsrUySOiWdcXo1ggXk9uGlJrgBhWXkZ/njxHyJh0ohfxFLPcXbNiVGcbjn8J/mE50RJLplS9xd81TZRYkIF8TazWBOcSqXwz3/+E5v/bPOcv11uXNKEHcrL8bOyskgba17xk+Q9koolnod8f0WQFyYICCVBdnZi7oMPYvaDDwLpFMpWXQ1BTQ06W1vRPGsWMu1tSjADwNedmZzrKxeEMiKcOaAvnmlpw6Mtrcjm6bO6urrw1fSZ+Gr6BBsWBAGGjhiK5sZmbLT5hgiCAKlUCkEQIAhSSKVSEIFAKgiQSqUxaoP18OsD9kLt4MHK51sS/P7HSVFIlAXl+rq9GkDmHTv6/CQ6e8e/89UTKbH4wovRPmnSMr05hwsWoO3pp5fP23cmg6Yr/4rs119jwFXjl1pce0TNcExbOM1p6xikRFaQFs4mhPpbhkAoADJCRiQR6oUtCEZoSZe3DCFJACEhpBCCjMCAq+VW/EQppjghJPUi4bLj91N5HoiIuLZ/KQniJX7YggULcPkVl+Phhx7G3Llzl6IUu0dVVRX22GMPjBs3Duuvv36Pn49hGOb7pBRh7X79+gEA+vTpgwcffBAA8N5772Hq1KlobW0FAGy99dbYZJNNUF1dXVKapVJXV4eRI0fi/fffxzrrrLPc0mUYhmG6x9///veS4p144ok9nBNmReTRRx/FXnvtVTTehAkTcMIJJ/RCjpgVkZJsPED+QcalsPH4C+/lJOENHhYT14YdI4mJa+sEBKkxoBBqUdIQIci7HiGhZbVDLxMChFALWpIa6DFatxQX2A61TrOwi6dKLYQYQtuItGC3mQchJfQYkvTyqova183NsYe7uRNk74cT1SYtiKjs9WaxU+g5Auq63La22gg1KiasXcfZfrS8tk1T2DTVfA1rL5JuHwj4/PPP81cGTdmgUfZ6kqw2karmF4TU9yMW31kezO9YKol1l3L3FXoO8hETUY4inS0s8TlLslgVeuDio+7+t64nQRn6r38E+o06FE2fP4q6Ny5F2JFre2lfOBVhpg0iVWnFOwuRqlkFmbaFBeNssOEGOPTwQ3HwYQdj2LChQMxmo4Tu/awbsWezXz8TFCoxU0SFs9WKh+o4I7ytSiCMlK1EqM26AVJBgEAEdlFiv/7bcVkoEX4pJUKZRUZmkQ0z6Aq7EIbO5uAL4wPJd8NcFyLtlIosQ+naExiRcWFbAlNYMtTjv/qaQlLb0j+Zzntrpg39wqyyyWoB1Bxx7FLEtb1i/qmJa39e/xmyssvVDUkgYeqIEgWGbhvNQtOCAhVHt3/WRq7t4GbelkCgwmxbre3lQuh5Xq4FFrqt9ttgwIhoa/u7hG2noY959cVXcfYJ56CxoXGZyqFswNpYabdbkOqnFz2Qfh037Wupotr+NhC1CHqNgJ4jaOcSQgIUAMiq510n8dnsduy6ad+SrqO6uhoTJ07EAQccgJdeeqmkY5I49thjcfPNNyPtLfZbiOmzFsK9vMAagsIM8OZ7TXjz/SVIBwK1A8tRXRWgMyNRt7ALbZ26TTD9KADY2Rlk66VdfcCKZ5Oas0JSxzfndnM17P2ydkpd9qSPBWBWoyVJrosNUqhYeSO0z/koco1hph1EgddmGcFq87yQy6M09dTPi36ebD0S0Y8nBO7eB1zds4LdpjxsPGmLPVK3dJnUVJiqGrHGWgrZWeNtWdLx2WwWd911F8466yw0Nkafw8022ww333xzzjGFqA4bc/rlTEsdFr93D4b++i+6HL2MKoMmzEQkaWyWkfcEHW5vsikwf85F/P3DTOKQSFUNQfnAddFR/1nBvE96cRJ22y1ZWLsQ3e1nGIZhmN6FhbUZhmEYhmEYhmEYhmEYhmEYhmEYhmEYhmEYhmEY5ifO4MGDMXbsWFx66aVF49a9eQn6rL4XRLqqF3KWh5hzan58T7dS4hinDM/Ry+6Ou9Eax1TyIvnfZmK/cWYQeHnqYhx19Uf4x6kboE/lijmF86KLLsK4cePsfdn50J2dMyyMk6sT0BZQDl1CaNFsIayQtiDluBVx/IJx6jIi2iq2cvgyjjfGydCIeDvxbd/5hCLbviBg1GnSFwu0vhgmnqZbYoEe7Gyx/Lj//vtx7bXXlhx/4403xj333NODOWJ+yHz/4tqxrZi/VzFxbeV8p90JCcp5EFCOhEZUIeIMacK08ECohBFChEqowfyWQFa3sZABJBEkQpAUCMnIKZB2ZVPhWRniT6dcGBHV9nnkzkfx7v/ew7ibLsbIDdYCkbQuhekgjY0Hb4yKVGWBwi4MEWGDwRsiJVKYu2SuJ46tysq5nGtnTqmdGrUYKAEQUlgHReU4CSVoqp0srSC3UP0OJGGjTTfCTRNuxP/7bWkiQ+1S4jd1C/DK0KHwXVr9NwcT4r1JROKVVB4lxilFbsFPKx6/45tv0Dl7NsqGDy8xZ72DDEPMfuP1nHKgAh8kfAPJ98DUk1fa2/BhZ1fO+Y8/+XgMX2W49/zncayM+4/6J0kKXx7E/UwTzunOHRO3yLO/2LVFzuFfcwlCBa4dpdg2sObINXH9Ddfjd7/9XeSYLICxixvwbO0QVBG50zp/9kgWY02vty+3vfbFc4z7dGh/kxK7ARDCuXtnu7rQNuNLhACyxtdcpy0AlCWUwcpBCgTl7LVPdSU2LSvDzY1L8F02V4Q7iWw2izmz5gAAXpv0eknHXHLupehT0wcnnH4CysrKkE6lMHSlIdjuF9tjwMABVlOjLChT5UHmOvJV2Dz3NregI1FNfWqecDua7/5nSXlfHlBlJSgVIGxtA4osltDy4ENIjRyJmpOWTmBupeqV8cmiT5ANQ60DoGscEUKZVSUQwlUwAdUHI7RiIqYPlgiUUIskCGhRbcDWVCWK5AtIuBtg3il8AQjzpEny2y2v1voCJvF7XKTBWrx4Ma688ko8cP8D+Oabb5aq7LpDEATYcsstcd5552Hfffft8fMxDMP8UMhkir8vDBgwICds8803x+abb54T3tbWhi222AJTpkxZLvkDgJaWFmy00UaYPHkytt122+WWLsMwDFM6L7/8ctE4tbW1GDhwYM9nhlnh2GOPPUqKd/fdd7OwNrNMmLHFpbbz5BsrtbuTxbXVIW6MMGc+QSH7jjboODE+T1ybzLUo+4QS0PbEtUFKtJD0mqpSC3CTXoCNnN0GWmxSQEJKoUaHPIFtJfCrxAyVmLYT2fblcM2WEj2EK281UBQtx4TCdXYaE0Z2jN23zaswLUzpzQUwC54qAVgX3y6eahdEVTYfJeZq5g+QHjMjazOCPpcQTgz0g/c/KGkxoZrVf63vY9LVepXJF3u09S+psvmi2kn7Y5aj5T6dQLq8SfPtC1fGbJI5+fLzm5S5JOtS0vPkBEWJ0ui37sHou/b+mPfyOVjyxaOxLIdY9O61qN3q/JKuMN1vTbQviP4tu9MuO+GPF/4B5eUVGLnWSPTp08dmVel8Srthi8WIY+vnLPSebRUqdXFKO1ZrRnAJ5nj9vEvdfhAgZYhABEiLNFIijbRIlyburJ8ft3BwlFCG6Mx2oiPbjvZMOzLSE9q2/+nmRHjjxO7S7ViwKQhJ0CLh0gqhums349vwRPgRCSOSXnoSLV0t6JPuo+679MoHXjsrdTkhj7h2zvB0fnHtDTfcEPfdd19OWdXU1Lj4eWxWJ510Evbee++c8OVJd0W9py6Yivj8J9U+qvaehBKwtnLFdi4WQQSB+hZmjpaAkE6AG2bBaUDP2/IWLpAAUQCAomLZ8Gzw6opUHdWCykLP96pfuAgnHn4SPnj3g2UqL5GuQu12F6PPWmbcn2L/67aFBJzFHV5Z5Wu74vuSXyLibRcglS3HHibx6Tft3bqmfv364fnnn8f48eMxbtw4tLW1lXzsSiuthOuuuw4HHXRQt8756az5Vpxav7zAPPDmTaUrA8xZ0Gn7Z+ioRpha6nkXdoc/p84uW+3bEskLB0CBfR8wfbxNx/TxBDXPhXRbpPMHEiDdkBEI6ZoRaEdUWDuo6Auomuis2sK0DJ7tDAQrSg8CEOhLUWFOYFvACGWbMFvvSNf5SNrwzuHaRt/y7X+ZvVUVQewIHc283+jfBY3dAJoam9DV1YVMJoPFixfjyy+/xOuvv477778fs2bNQpztt98ejz/+eKRtLIV88bsavkbnohkoH6wXV/T6D5Nhf9EaFyeekm7RTX9hOrNI2+m/w6gjKofvUFRY+6UXtZh9vledpG2GYRjmB8+K6ZXBMAzDMAzDMAzDMAzDMAzDMAzDMAzDMAzDMAzDMEy3OOOMM3DjjTeioaGhYLxM8xwseO18DNvp+mU8Y7HZ5/n2lyIzmO/YEmbAWz9Q57SVm0bseO30JZX3GTy3DOsCZibxvzm9EaP/PAV3nrERVhpYUeQ6fjxkslkc//vf44477rBhqXSAyuoKKFcrAglhHaucM5dxgnWipkTCOl4JEAIrxK3Fto2zFwSE9qtxYtoK7c8DeOfwnVrI7tEOKLEq5Zx2dIB1ho67vXiUUjWZHuHjjz/GEUccUXL8AQMG4I033ujBHDE/Br4vcW3fQSwnCc9PM5/4QtS1WGXUii8AkEKCpNBe0d5FSOVAGhqRbVKuhCEkgBACAUJkEUCoHJJyBJVECCkEpHJ8lmRcwlXSX346AzM/n1mgoICvv/gav93rWPy/80/AYccfqpwLBWHDwRstk6i2z7oD10M2zGJR68JIGRonSZjuWbf5gVmcwVtUwYgsAAIkJUgEuoR1etJLKwT+7+DR+PTj6bjh6htKymNdNotDFy7Eo4MHe/WA7DnyLbbgd0WFWNYuKOoynLOciPULVpmRaHzlFdQedtgynnX5Mv+DKehobOzWm2Lk3SEnXvSuSABZKXHLkiU5aQ4cNBCnnHmydcC3R1r/aufsGnGUT8hs5F2DlPhCpE3wRASStDeS6pI9Z/ydp0hpxQUJSt2XmwFEKrEvVBCvb+7tOSqu7XPEkUfgP8/+Bw8//HAk/JtMBnc2N+PkmhonAqGbNPeWXjibKg++5LByg84it574lyXi1wgluG1cxQ2hDl8Q5oo4j0ynbPoCwBrpAFcM6o9X2jvwQmsbZpUgmLk0NC9pxlXjroqEVVVX4fjTfo/jTj4O/WsGmLdq25aC4MLIv2fRemUcvCOL2KgfCm9f27PPofHSy4rUqmVr7co23RQVu/8K5VtvjfSoURA1fdSOMER27lx0vPMuWu79FzryvCs2XXU1qvbfD8HKK3f73OmgDIPKB2Fhe53qigMCZGjrVWh6Bqn+JlJCLaEWISG14IURTdL7pHbwV+WuJN6d9IGVHom16FILEiG3Qmv859vo6ti2xxM0AXKd+CUkmpubcc1V1+Dee+/FzJkziyyItXxYY401cPzxx2Ps2LEoKyvr8fMxDMP80MgWWSACSBbWzocQAm+//Tb22GMPTJo0aVmyFqGzsxM77rgjHn30UV4AgWEYppepr6/HwoULi8bbaaedej4zzAqJEqwtTlNTUw/nhPmp0JN2nmQbD7xxl9jhsbGufIunehZrROw7ZOYlxMW1tZgvabsPCCA1Wq+tPt61BsrqIwUkAZJCLYYdKBuPXpQ1tIOlesSUvDB91eZ/E2LHh5AkehgtHwBWo9OJWnvhblRRX2/8t5kXQJEwwBN09cYjVdkYgVdP7FWLc0ILaQotiGnGNe+4/Q6UQr/1xtj74te3yNg4OelOOyAdK5mk0tIHxPaHeeKVFlyY2LkIiAulS4lonEg+/e9C1xQ5gfdtys0/p4RWnQaJNFb65bVon/cWupZ8F0mp4YNbULvVOcgVLc2lavjWOeLcU6dMxRY/39LWJyOKbbJjhr2llGrxXSOKrcsnjNgwIsYOb5+0dUQJ15MnFKragvKgDOl0GVJi+Uu+CRKoSFWgIlWBfuVAZ7YDLV0taM20IpRhpNil0uHXxe/yKsmN80uEQKi3JNSijP44sD5OytAtAq3vp/kdSulszFJiSUcT+qT72GPVPKt4/dDFRm6cOkdcO0Y+ce1hw4bhkEMOKVp2Selus8022GabbUou/55mXvNczG+dp9tBUnOlpFlaQNne7TwrocK1DLCdgyXICWkLCH2Mma9FCIgAvY+EEdRW8SBVHTP2C8C1tWY7sL2jnoMlJa665CrcefNdJY1b5YdQs/ZvMGTHKwCRsn2C03I29g5CRPBY5zK3TfN78KTffp3UIdKLZ4Wovd+aj78pXRjbkEqlcP755+N3v/sdbr31Vtx///2YPn16YlwiwlZbbYWjjjoKRx55JKqqqrp1rhlz6tHUphaVcM+MhNRi6Eq8Wl2XBLmGwgr6e/06+WXr9qljfKFpd7w0fbs9Xoug674cNtxcr9BPM0W7LwqsDTnTsiD3QoWw6ZDJs7VH6nyaPNv8Cpd/K/ztCWuDQAi8axa6LIRLj8w1A2p+Dmy5erl3P2N1qDJt7H0ujrXBJXWxOo14+3XwIQdj4vMTc8slRnV1Nc455xycd955SKfTRePHKVT/2r59C+WD14a10EsJSaH3HiAj+9RiLrYXSEhRFwK57UjL75VR9YjtsfijCQXz/uGHH6Kurg61Q2pLuVSGYRjmR0JpI5MMwzAMwzAMwzAMwzAMwzAMwzAMwzAMwzAMwzAMw6zQ9OvXD+ecc05JcRs/vQdLvny8h3OUB+cZozeXxmMwn7eB8cD0pumTmZRPCUdS7KPCnHNFdD/psOnfteA3F7+Dtz8rLGL+Y6GusQX7nHxFRFQbAIauPgxAXFRbO2AZ8WzzG0o0W4llk9vvO3jp+2PiO6coYUvYiWhrhzHv/hmnXHWLY/fNcxCN3OMEX424E4shUhcT/ElLFp5kukVzczO22267kh3x0uk03nrrrW47mDErJkX7kGIqrEUOT2wrEBXnz4kR8ckke0wkT5F+ieymL+Zr2k7T5hkBAeXgapc2sNvK5dQtZBBAQAihnWkDBBQgEKY9FmqhAyJ8+emXhQtBk8lkcOO4m3DKgaeifu4irDNgPVSllu9zuN6gUehTXqPzHcAspABJtgwECCQFpOf8Kkg7O2rRbUFQzp3Gqds4jhJAWuAYpJzqL7zsT9h1911LzuOHnZ04f3GS8DPZ6ub5QJbccyytY0h3eiZf8IMANL300lKetef4etKLAArJOnjvAl4cisWNb/s83tqK7zK5fc5ZF5yFPn1rbJ2x54+3M9LPIaxoQfxjw41QSXc/MSJpdxNPTj9x39KSV4QEyU1v3In45ltuxvARw3Pi3dHSjJaE67SvhZE0c+sCkFsfgPyu+Mbt2x2f4GpN0e3GMERnQh43KEurhWX0Xw4ChDQRdq2swJWDBuDSgf2wbUU5gpwjlz+tLa249vLrsMNGO2LKW1P0lXl9Z4LmQD5nb19Y3h6jDzBhnVM+QP0ppzohl+UIlZWhz9FHYdirL2PIM/9G31NPQfnPt3Si2gAgBILh/5+97w6wqyjbf945d/tmd5NssqmE3hELUiQ0kaJ+iogBFJD+IRbUH4IUpegHfnYUERAFQSAoRRGkJRBCCIkfoUmogQAJJCF9s5vdbLkzvz+mnnLLbnbTeB+4ufdMOzNz5szMzjvPM2NR+4WjMOLOv2Lor38FROmaVt3daL/5ln7npaV+lHm3JWReQioJqRTy0L+VEV/Rciz6I5UWIJFSGsEXE9/oNkgFKCXhRI9UKIBk3/94u3b9i9Ot8QI2XvYkmAgpHy/8DrFu3Tr8/Kc/xy4774KhjUPxox/9CPPnzx9UUe2hQ4fijDPOwKJFizB//nx8//vfZ1FtBoPxgUU56yLDhg3rU5q5XA5Tp07FHXfc0ee4xZDP5/HFL34Rzz333IClyWAwGIzSuOaaa8oKd/bZZw9yThhbKhYvXlxWuFGjRg1yThgfJJRl5ymaQDGvbE8vOlvYxpO076TzGYhLU2LdTRt8ggOrvXCpMHZwZ/8x0qlaJBVONFUI8gKqxvqjD7OOECGCINI2H6HtPdoGFJnfQv8WEYT5HdnflENO6E9k4rlrkdPxbTo2DZPfiAQEIv0JBF71x9yXjJ+IAjtXEJ/8XoKIIiciGwl7CHd4iKqpNwUnL6v/1/9NmzqtROMAoqomiOomZy+0tqa4qHbw3JTfm1B8NTrL3S60FlnoLxivXKNB0l5hDZJ6NVqpMFwYTwXfWRaVjLSTopmw74P0blbc3b1M+rppj9Mzyqsw/y97Q8meTJuKUgpKSiglUTf2gFTslStX4j/PvwAoBanycJaPvF/vlGZdVUojCA0Zs6sopZDXK7lmHdd+66JIUx63VqsUJLSIaG1FHYZWDUVtrm5QRLWzUBlVYWj1MIypH4uhVUMRiQgSEnml9Efa9Wldb/a3lNbNlkcLbsswTD6IC+hyKgUofRiACuObJkNQ6JW96Ozt0PVpV6Jt/Qb/Bc6whxkos8gdW2+O/Yx3+H21X22IwyHXB88umROIWpsRICKQCEW1hf8Wft+VEMFYERxWQKT7a2H2AGj7uB1TrIC37lfDPV4EvReLhIj3t8H+rlnTZ2G/nfbHH6/+03qJalc0bYMJxz6MkQf/HBAVruzeYmes5KFtNuyXKNlfBUatsvoyJES1rWhymKS1fRHeW9GNlW39OyS3paUFl1xyCV555RUsXrwYjz76KG699Vb86U9/wuTJkzFjxgysXLkSs2bNwte+9rV+7Xl67o33YPfa2TyDosTYZQWp7b+RdqPIX9u9GGT2ZcAKWUda1NqlE4b3bdSFtfe38SkXjLU5E8ZYTIM9gqAIRMaaShk7JRSMpdWkbdq1s9Qq+zu8t3Ai2ylLL8HsP4lbhbVFN2w7Ivht8+L9/UG1Or5KNLeqSoFwjpFpZ01sKEnOMQmEUt3fzjvvjKuvvhrvvPMOfvjDH/ZLVBsAampqCvrl25e5cQBm3EyN/ZlICG5bN7vHIrOvdkZMna/R+4LKGGunPTbNRCts+2QwGAzG5gUW1mYwGAwGg8FgMBgMBoPBYDAYDAaDwWAwGAwGg8FgMBgMBoMBAPjWt76FkSNHlhV2yfTvoGfN24OboYJkwXI2shcivYQkmQL3sHwYJEiRsTSTBMTs31Z8M4xDJLB8TS++8rNnce39bw2GdtwGw5Nz38Fh5/8Z06c+kPLL9/Rqgq4lXcEStnT9xMiyxl0ITwZ2ItsgR6gVhixjSbGWzKXJOp5crFktmqQTyMwG5BbzKyHyFyO8EDwxluL0rBCe+IJYWqXAQtvrDyklPvaxj2HNmjVlhSci3Hnnndhhhx0GOWeMzQlOdLoYivXTJbjthcS1NX24QBIhNzPrQAlHliMnYuq6PoTloUBcwY9JZMYiK5xNrp8lLZBAkSPVCiNM4PpxG8/4jR47ukjlpDFn1jN46h+z0VTV1Kd45UCQwM7Dd0FkCZdKk4l1TRjSKxGIlCu3JWKHY4UThiUjj6H0teU4eiEMABKYfPdkbLvttmXn886Otfjz2g5zpQo2n+SMpRDKHU0KNfP+jkZrnngCqqenn7EHB/Mfecj9LjRrS/oj5l9YKgUA2qXCTe3tKd/tdtwOJ5x2Qvl1qRUVYCTbjTBKPK92Cmn9dXjAKTSU+oSCuMnbJ0W8i+UzdpktsF1MeDuGrGl3iYkwJd6E8AkNHTYUl19+eSrOKilx29q1sTYQ61eLZCveVih27WeR6b80bPsRZGniftaZJa49vyeHV8OZAAAgAElEQVRNqicAw4WTeHFpWFp3BGCXikr8v8YGXN88HF8dUo/9q6uwfa4CjWLw5pWrVq3CzjvtHMydE/Nk2P4l+beTKVeS7J3h1/vOO1h+yqlAV1fMPxrRvN75rznyCIx68gk0XfE/yG23XXmRiFB37CQ0XnRhpve6KVP6nZ+W2hbkrTiJEdOWSFwrL7gt7RumtOCMghHZBqAJ5Fp8G0bAJZAj8cIl8O7W1wlpA+mXIIgVr5f07+7ublz926vxoQ99CA1DGnDhhRdi3uvzBpV83tDQgEmTJuGFF17AypUrccMNN2D06L7NRxgMBmNLRDl97/Dhw/uV9nHHHYdly5bhsssuGzAhTCklPvWpT6G3t39iQwwGg8HoO+66666SYSorK3HIIYdsgNwwtkTcdtttZYWbOHHiIOeE8UHDxhLXtkmnQpi1yJj9OUP4MG59NmuBQgRXFPxn7mMPULV2HWGFT+2B1XF7uz5wVHhbj7DC1FrgOoIVzA5s9u7Q6whC5JwQdiQi5AL/UHBbkECOBHJCBALZ5h6BuLaOF4ppa78oENPWbr4MNm/khGPJHZgaCZ0PV2OBCLk9dFs4EVptJyIQpJJYsGBBiYYBVI/8cNy4ohJ2uOTB224xOnzGWW5ZVoukqHapT1+QkbYT9tT1owKhz3TcYuVJXqcFtX0IidQJgNKHtWuXQ3Y8GqJySKoUvR1LMe+G7bBk2ncB5NP3Iv0d1bWgsjFtt3t06mNOFFsqqe9Nfu0VMbuJQj6vXDUpJV2+tW3RpBOsvsKKc5vwEQkMqRiCpqomVEVVqfxsKBAI9ZVDMKZ+LJprRiAnIrhDHRGuSysjKi6hVN6LbROgpIRd4pfKrlmbejB1Y2tEh6PYyrRUEnlTR63rWmFFUrPEtWPfpcS1E01xIMS1N+SnXKxatxLzVs+L7YmyfZsdFWx1CD9KxIS07XhACPt5uD7Tjg26X/VhrFg2IQKp+N4tYY6KjYK021a14cTPnYRTjzkdq1au6lP9hxC5aow88ApsNelB5Bq3BoIyWptU2koXuNmDtWNhwgYTyi4W6tsS84Csg2fdNTnN3+fmd2B9MWrUKHzyk5/ECSecgNNOOw3HH388Jk6ciKam9dtjMee193S2hen/TVmEFc224tNWaD0Qcrf+vp5tHCOyDlvnQotrCyuUbcSniUDCWjwj057ttQkrCKAIWlTbCGgjMns+IrPfxYSHFtfOHC/WLHb38W0hEAhPiIFbkW4y86W4qDaByOQnnLeRzQ8FacHVVbw1CTc/9HVpf/vZZC7D3luOndVdlzk/WLhwIR544AHcfffdaG1tLStOFooJclNUifhcIMx80j29r0HBzxeydiekf3mIinpUjfxI0bwDwGOPbnoHyTMYDAZj/TCgRxhtt/NwpI7B2ETAeesfOG/9A+et/9iU88d56x84b/0D561/4Lz1D5y3/oHz1j9synkDNu38bcp5q6yMNnYWGAwGg8FgMBgMBoPBYDAYDAaDwWAwGAOEuro6XHHFFTjzzDNLhpXdbZh/20ex41lLQKJyA+QugCULGG4BEfVDuMsxFtLuZBJWlmYVEhlUPKYROtShSJv1FAUh4x8iYfJK6M0DP73rDTz+4nL84ozdMH5EbR/LsPHQ1dOLK29/Ajc88AykUuhe/k4qTPO4EYYIYwiuwhK44kKtwhBvXFgnpu3DOaJXkrxFnhamCVS6ngV5QhWRJSDrf2MkK6W8QKANHzIzUkS8MpAkUaF88gqjbzjuuOPw+uuvlx3+4osvxlFHHTWIOWJszig5lmSqI4QJoGAnQQF5OMs9pGr68SW4bzJ8kNdQ/B/QZG0tIA033ggISEg/ZhGBlCmSEY8mCE9ZN2EEIkglERFBEkBKgUgTfUnoPIzfanxmmX/Y1Igfr06T8HbddVdc8sNLilTk+qEmV4MJjRPw1ur5ZszVBGI/XpsRQykoQYZMDEMgj0Cm7ApKHwShLNFSmXFe+0UmHQWABGH67Mex6w67oa21rax8XtG6GjvkKrB/lZ1DKTdWKGhaZkglLNT0irmn2lIZKNKMU8i3t6P1iSfQdOih5d9gELHm3YVY9uKLseKmZ2KebJ2kT8fikPcLw93c3o41Uqbi/OBHF8eIo6YZ+TQp8AgclfWzUw8nHGCmo+4i+N1npBi2Keew74sRcMP7Bs5+hhyvQRW044LIaGRKebH7sK/0Uh/WPZ32yaecjJtuugkzn5wZc/9DeztOratDha1nwPSPBf8CyJrC2TcfAoAMwllqtAzC2zAiUUZpelgAyBMgFDC5fW0qD1VUuPYo+EUAhkYRjq6tgUCNvjcBXQpYms/j/bxEq8wjrwIqslJaZkQBvQDe6+3Fw+vWFbhbHLvuvitGjGi2OhcAKSfMYMcfd/hAmOeY8DalK9g8GLl6NZafdDLUipWx+PWnngLV04u1t95aVj6ToMYmDL/+WtR+9rPxF7IPqD/jdLRf/wfkly6Nufe8Pg+quxtU2fe/g6tzNairqEdHTzsgyTUcEoBSQouZ2MMhQFCSoAQZNwVIqQUElNQCLdD7N6UCBKRurWbMtmMWgdycIFkVCgqkyD1bsqR+iofSEwt9JaXETTfehOt+fx1efPFFyIx+caBRV1eHQw89FBdddBH22WefQb8fg8FgbG6QUg6qsDagBf4uvfRSXHrppVi9ejXmzp2LBQsWYNGiRVi0aBGWLl2Kv/3tb+jpw+E7K1euxFFHHYV//etf/c4Xg8FgMMrHK6+8UjLMrrvuugFywthSMWvWrLLCnXvuuYOcE8YHERvTxhMue8XW5ZXPV/I7ngaM7UXbLgT5tbaUdiwZq5LTGiSAjFgxBMhYO4Td76AXioyIqzAihZG3B0GvgSpl90AY0Vpjb9JGFr8fIsxTct06vu5E3lHpta/wgNP44dfhej25dUVKhHM7AiiUHdcrtZEgp9cc7g1wotoEHx/AlIceQT6fTz3TJIZsd3RQDrP+bcsrzL6PrIXlWOWI4HcSttUUaruFGm2pBl0orDNG6N+mfov/PZm1el7o/lllsfUmvQHG2kLCBm4NK0oiqmzEsI+eg+Wzr8jMUdu8e7Bu8dPY6ksPQFTWIyXWDaB2/AHobp0fc5v26DR8+3vnwK51KlJ+r0/wjup9Qs7yCintnhLp1smtsLQN4/cW6bZWX1mHqqg6M/8bE3UVdairqMOarjVY1bUSvfleCCIjpu1tRLZpC7c2rKCkkTlwBQ36ECmD1qzMurMR21bS1askYF1vJzp7O1CTqwUU6ecAitlovQ2dgj7Hr3XHbOXW/uDMX3FbVVm2q00csxfNAilvv/R9oN8nJYgQ2QMFhBfgJiuB7QS2hTnQgJxAtj2wwIpsQ2mh5IgIVkhZWAFuQW5PHBl7hDD99VVX/gbX/+YPyPeW7l8LgzBku09j5ME/BRJ7Ef1TNP2qG0OCBuAMryrxXcgSGIYx16ZPsrsItFfCvppqUj7+0/PW4tA9G8ov8gbEv19diPiYYMtlxgSnZSJMsa39lmCFpUF2fBZ6L4VNy9STHat9tcZFpwWZ+YgRrtaPLHJ50e+00HMj469sXpTth2z+FCoaxmWWdfWcP6Bpr6/Bi4HbfAZvkSLERNhVICROWpSbXN7sGyfcXMS3O4Ego67uUu3FCnFnjbtKIQokW0rZWZP9Wl/6ubVr1+LBBx/Egw8+iHPPPRfnnXcevv/976Oyj3bPXC5bvlRU1qHhw8cia34Tm0EoBUUKcStzrEOH28NLxiE24UxupCA3n6gbdwDWLXm6aP6nTp0KJdPz9NicwCaNMFvlb9rY3McfBoPB2NwwoMLajcNqBjK5AQXnrX/gvPUPnLf+Y1POH+etf+C89Q+ct/6B89Y/cN76B85b/7Ap5w3YtPO3KedNRLygx2AwGAwGg8FgMBgMBoPBYDAYDAaDsSXh9NNPx/3334977723rPCvXz8K4z53D+rGHYTyyXt9QUhuCVEOWTBJlimUZrjJPv7TiVw6Fb4kqUYAyAeECOvn5feIDMlEhRQnK6+n8O/XVuLwi5/Ed76wHU4/YlvkNnEb3OMvvI0L/zQFby1ZBYDQtehV9K5elAq336f31iQtQ6gRhtwkKNKi2QhFtYUTzY6smDZ5ApcOZ92Ei2+JXZa04wi0NrwjknmiTFyEO/iGJfaQ4WQEZF2EdCxyzcCSV2JplcGfYOLE+uNnP/sZ7rrrrrLDH3744fjxj388iDlibAnYmMILhZJQhqHtyFsIxLUTYxnZGGT5ZQQlrZCmACkFSVZYwcRSmjSrDBmcQJCGkUikAERQJHU4cx+pKdJQUGhpaYGIBGQ+Lqr5aGdasFUIgT/84Q99JuT1FaPrx2BZxzKs7Wk3fbkdw4Uh51lxbfK8W1hqrD+cwRL1rBB3yLeE9Tfxa+vrMO3JR7HfR/cvS0hOAThj5XJMGTES43K5WLPKmr0UajkbEln5WnXffZuMsPYb/7zXkJw1kt/6PUi/wpT4N+sxA8ASmcfdHR2p++47cV8c9pnDYum5QzwokUpI9DTi9OFjLNa9FOybSjSDmFC2TigRIJ5OTIggDJPR/2WJEfRXoKCUuHZ4FYYhIlz8g4vxmSM/E0tvhczjtd4e7FZRGe9Xg/e72F8DSUpu6CZcPxif9cf6SAJEoDDhjy8AXurpxVu9vak6GBlFlqYee/fDdong2rY1m4daImyTy2G7XEDtNnNaYRKMgrQuAfBsdzdmrluHViWRB9CjFKat64rl64ADD4jNi6GghZ2DDLo5ss1jQsgilnmbBhFUdzdWnHYGeue/FQta/alPoemyS7Hq4h+m6qlcRCOaUbMeotoAQLkcqg8+CGv/dmfcQynIVasQtbT0K93mmuF4u3uNa49KEaRSIEj9TJWWcw9FtgUEFGnlEqW0QBIA6L80pSunrnYtsK3TUYF+gXJh7IvtnluykdmimkspJe6YfAd+/7vf47nnnkNvRhseaNTU1ODAAw/EhRdeiIMOOmjQ78dgMBibM1avXl1WuJZ+jl1JNDU1YeLEiSn3W2+9Fb/85S9xwQUXlD1WPPDAA7jppptw6qmnDkjeGAwGg5GNKVOmlLVmNWnSpA2QG8aWiu7u7rLCNTRsmkKDjM0fG9vGk9qVENiTyxHXDtQidTaD9TjlLglaoFivECqlj/UjUpBm1VIYdwVzCGDCrmMPMdR3kvC3Uv7wR2cTMdfkK09Roh5iS8kU/02uEoK1d3LXcUs8vIB2QnhbBKGF80+LytpqtQKydgHOi3LrVG695bbUs0yD0LDjMf5Kn4xnL5xNTa+PFmp34TGqyVVolPArnrfykLWwH7dXpN+ZtKUyvWIuMsIg040UAd4q6X3CojuFah+/afdT0PHeTHQsfDyrYOhpX4i3bv8Exh/9T1Q2bpXyrx0zEavn3hxzm/3UbHR0dKKmpiaeXQKkMsLQRj3avX4mjIS2lWp7oRXV1tehwH51VI26yrp+2Uk2JBqqGlBXWYcVHcuwpnuN2wvlxKzNuyJh+iWlexJ3jjPg7SzGDivh+7ewr1Gm33KuRFjZuRKj66u1+H0Z4toW4UGSmQd6JsIVut6csLRjKd5YOc/ti3J7ouD7Qyf2CwFBEQgCQthjom0YgUgICDLC28G+KGHEtsn0tyR0OiCYvVrmIGsRiCb7HhhzZj+Db5/6bSxftny9ylrRsBVGH34tKobugLBfDEcW7052ePEhKPS3/ZRAvIHYPi6RVsxgqzL6fJWIFqZj42oL4r9fSx+uuylgVVsnXlu4AiBhphzkRO8BM86Zt8WLbCt4YWr7EbD1akWxiewBF0G4UMA6DA+CF7A2+/sIxq5lnlsg6u7bmgluOyida9RscyBa/zMZKh//e7f99UfQuMcJiGqa4GcoYXuw+QzEtAPxcJg9it4C7PMrYuVDUF+2eYR+dq7nGiwyx1rXrhC818ju6xJDc7J/O+aYY7DHHnsAAHp7e7FixQq8/fbbeP7559He3h6vp/Z2XHrppXjooYdw7733orm5GeUitQ/BoPFjJ0JUNwWZDcqZOWcw16mDMqwbBd/GPdjPGc+UbsW14w7Eijm/Kpr/hQsW4o0338AO2+9QOFDyUTEYDAZjk8aACmszGAwGg8FgMBgMBoPBYDAYDAaDwWAwGAwGg8FgMBgMBoPB2LxBRLjxxhux55574t133y0rzrv3fRG1Yyaied9LUNOy1yDn0MBuljdkgZJE2exEkJbUswlalTgn2+f9DC1HxeIBVphMc0soCBkSMDQBxwqlWrfOLokr//oa7pi+ABcdtwsO++ioPpZl8PHGeyvw49um45Fn3jTli7Du3f9g9axbUmFrh9Ti44d/XJOsAhFsYQSzrai2vY5IGMFt4YivgoQhbFnB7cAdPh0f3v4OaTAhkYIgRPA8LNnOkVECsknIfwqcHEo1tSIEFsb646STTsKtt95advitttoKDz744CDmiLElYWMJL+ikVaz7cfmwnMUscW2VHMcARzO25GMXJzj2gZTWXtASC1AQgFDIqzwEIigoQ4DWBHIrvq2gEBmCsySJiooKjB47Gu8teC9Wpqe64sKsAHDCCSdg//33L1J5A4dtm7bDi8teAOA5diHB0k4ilCHH2ymFIO0mAYiAQ0kQUEpBkJalkCassMRNArbdfjvcdudtOO7o48qak/QohS8sX4aZLS2oMkTVcNTKoBLGaJ7lINYcVeyrvDiJ6+TvVQ8+iAk//SlEVVWZORo8vHrP3VbnPDb7ij16xCixMb9kuDA8APxhTTt6M57rJVdeAhLxQzsclHLi64jlTmufhIRiHbywIEmiEfu5sEhGodgDVIkJTCGhbWXz7/QrLInak359wDBFO1OmlFtBFOgni4trWzd75cMcdthh6cQArJYyu/3aPkGl23r8ntmaDDYHmuLtRbXzsE/T5M79TeDfbaUUrmldk5nf4+rrHM0/bJfJYcf+tnNe4e7p7y+gy2iFusn8eZNs73tVVmGvyqpE+oTnurtwTfsavNjdg30/sW9izmwObSCYA3QCQjt8O0odPBO0ISICpMSq756Lrv97Onb/it13x/BrrgaiKLOeNjSiUQX+LpMy270MDKsejvmr3wRAEFJBCQmpjLiFazPSXOvZgSQr6BKIIClpNE0iJ3AijKi2HruU+8vVio0AVrgg+HuXYES4ASuCov+uVbjv3vtw1S+vwtNPP12WCN/6oqqqCvvttx/OP/98HHHkETHxAAaDwWAUxvLl5QkX1dfXD3JOgHPPPRdHHHEE9t57b3R2dpYV57TTTsPYsWNx+OGHD3LuGAwG44OL6667rqxwX//61wc5J4wtGXPmzCkZZsKECRsgJ4wPMjYHcW3njmAd1q4RW3FtgrHxmMBOz9MKXGoRbOGO89OHWysjXqv3IyAusE2AsmtAdn0JwqRtXK3YMsGtbytzoGWYnUwkFlPduqAQzjm0gdh1Ki967X29eKwz0ui1UBKxVMgJdutwwggvxmW746LaAGHmzJkFCuGRq20BRGXs+egM63uE5c1ud0mLTnKlOquhJVei1weZi/AIKiLIcyHrSNYLk3xJssqijKC2ghXVVnZN0t1TxRftk3cREcYccR3en34B2ub9IyN/gOxuw4I7D8eYz96CmtF7x8pZM2YfkMhBSX/oU3d3N2bPnIVDDvukywcJgpT23QzthkGeKG57Ub4CXRkECTRUNqAiqsjMa6xsm8h6Z45yaKkfjfqeBry/djF6Va8pIwHGVqrtSnB1ou3Pts1Ld61tsQoyEElXZK062lYjlU+nK9+Ntu52DKmshxWKLiSubaGC+KG4dqxvje3v2TLEtWcseByKlN43pfTD0HujdH8ozH4sASO8TV562+6jEkGfSkZE2+7D0r/NXithUrKHHwTpEbQIOgmfVntrG755yjmY9cSs9SojRVVo3vdCNOx6AsI+JrA8uSsSocix+UXpGMl4SPmHfVx89Kbw8ADy7jZaKoehHUwJvLygC60deTTWbhp2Losn575j3tFgNLbvPKxtT9hZhY5khNWVE7mOfPiwfk1c/Q7bsdt2HuTSiu2bVMLMA3SadqzW97DzHRHMP7T1jMjNiAAAubrRaPrwyVj1zB/jBVYKi+45Dc0Tv4eacfsCuUpYwW6YMmohb8AKadt5EBCZ8kSmrrS/zZM7fQHxMobtEiAjBG4rKHkoRRIEZ8tP2FX9A7N1Hb4d6X7tzDPPzLxDb28vpkyZgh//+MeYPXt2zG/WrFn4zGc+gyeeeALV1dVF8ukRzn2imkZUT9gHtRP2Q+XwbYIwenywB1P4eYMdVcx1oTl6wW7bzmize/bqEXtCVNRB9hQXup/26LTiwtoMBoPB2KwgSgdhMBgMBoPBYDAYDAaDwWAwGAwGg8FgMBgMBoPBYDAYDAaD8UHCsGHDcPvtt0OI8rcZdix6Egv+fiRWz/1j6cB9Ril2ZjlxSxH+Mu4REFnj2/ATaVJItAj9vGwjOX/jFhCd4EgXAvMXd+D0q/4PX7h8Oh57YUkZ5Rt8vLloJc655kEc8r2b8cictwCl87329emZotoA8MnjDkZVTXVAxNKkk1BU215HIXHLEbi0yHakpbM1WUtY4W1LADNpmDp0ZC4KyF6mnj2lNhC+NP7W3RGGDPk1JNiG8S0KigaWwOZI1ttU8M4772CnnXbqk6h2bW0tnnnmmT71ZwxGSng2iVLvepHoxfoA6yeVckIFsTQz+pxkXimj1xJhnGCc0v1kfJzT/bVNIyDYmn5XIHLvkzneAOPGjS1RIUB1dTWuuOKKkuEGCvWV9WiuaQ6kLPyXVNKTYBUgpSfyKzMWaPK3jaYlxYWpc2XYm/FZhGb6HXbEYbj8isvKzudqKfH5Zcu02LlzVRm/4rTe9UGSQpz0879T1M9U08+3tWHVJnBwwYpXXsaKuS+m3JP5T/rZj0Cy7Ppf6/ZyTw8eW5cWBfzi8UfjQx/ZwzsEehAqaHdWmF2TS+Pka2UEUJQRkdBzFJ85Gy/8ANnu7pP4z6fnqKnuvrEyB/lwRVLxcCkSr7uMO7gyFUKBRlhI9MbIKcRuXnpOlfYn+4/KDpGggcd61HT4+FVc2N2KFvjfBODvHR14O9+LJLbL5XBAVRUiwH2CvxRibVUQEJEW9bYzYO/vRbVt7oQy8VJlpFh5bbtXAD5SWYkbhjXjF03DMHHvj3vfxBy5kEZRsfmx9Vvz81+i495/xmoxGjMGzbf8GVRXl53wRoBaty7tKATE8OH9TnNozTD3fkpIM+5LKCmhlIQ0Akjh+yzD91vFxwkV++VlnFK/yIRTXnQg6z2d8vAUHHnYkWiqa8KxxxyLp556alBFtSsqKvCJ/T+Bu+66C+1r2/HoY4/iiCOPGLT7MRgMxpaIcoS1rUDShsDuu++OefPmlS3CAgBHHHEELrvsssHLFIPBYHzA8cQTT5QMM3LkSDQ1NW2A3DC2VCxZUtquWbUJHNDH2PJRlo2nlK5hQa/sQ8Di4q0Z6am47B8F622ptN3ipLXRmPl8zDZu7eCI2cPJHWxtbeLeBk/w7nBhtc3Hpx3a87VYa2QPwRaBaGvGRwjh0hKJNGIHZ7tDtYP7Cn/AdphfmDLqNLzwpghsV67spqqFEGYfRno9EyD0dPfg/SXvF2kAGlaoOfa8QyHN4Cttr8tqREn/YtaaZJj0Sm5xZDRwd5ivTkO5BcNCeS2xlyZYj4y5KWnqLPCjILzyNjn9LZFc23QxRSVaDvklWg4obF9Usgfv3f8VLJ99hU8fAFXWomrkh1Phpz06Ta/FmgMH81LfX6l8YGPR95fw67FKSuMCKKkgpTTrthIVUSWGVQ8rS1R7U0RdRR0mNGyNmqgGUkrkIZFXEvbAZSml++i60/7S/Dar3G792lyZdWwjzx3YtjQUVnSuMPfR6+PWtqY1aMO17WCt2zYhWMF/FbOlJZtqynZVtPPf9PD6ytfwXtu7vh8i39tZwWyAQMLuoxLBOBD/CCFMnx6ZQwrM3ipBsb7bjiVEWqxbKAr2cZn+F8B1v7wO++y033qKahPqtz4cW3/1aTTs+hUAlOjpsqy4iVCU1TdSxnfS+gdk9W2ZfX5M2DjLUBq/fz4PzHy5LavAGxWPPf8WQJEWgbb7F63QtN2/qOwhFoATkUZOj6tkx2Wh00Fk4kUA5eCskcKmZ9tZ6E8AKgCKIEQEcmO7Hfdz5j45kLGWChKA0OEEgrZLkQ5DEep3PQZeMNtDyV4se+J/seD2L2Dh5ElY8sB3sfqZm6C6Ol36zjJrhcHJlNdZYoN7mrmUqaCg7gJQ2IILt7W4u677vLRzP/JzmCCY9fOxS88JwrlaRUUFPvOZz+DJJ5/Et7/97VTYOXPm4LLLLis410siat4BjXt9GcMP+S5ajvoZGj9yHCqGTbA9tOnLg4/u4BHbVBFD8ujtQoUqWWyQqEDNmE+UDPfo1EcLpl30sB4Gg8FgbJLgHeIMBoPBYDAYDAaDwWAwGAwGg8FgMBgMBoPBYDAYDAaDwWAwUjjggANw6aWX9i2Sknh/xvlY9Z/rBj5DWXvVA1FMfVlq53wpAmN4TTGyg7L3c0QZTzrVX4FgdhDXij47f3Pt5fUCMoYhrBAEnn2jFaf8YhY+dcEU/GXqm2jvHDwhsyxIpfDoc2/hpP/9Ow787p9x5/SX0ZvXAmz5dW1oe2kK2l64LzPuuO3H4uivfQGRKb8l70aBqHaMMAsBYUSzIyEckSty4SI4+qwVdSXhnoIjcJEw4oXmUVnCrPlXiDQFK/yXAlIUJQhScTFHZAvahmQqwwNJkViYc9Fv/OAHP8B2222H119/vew4Qgg8/vjjaG5uHsScMbZUbGxxbXsLinvqL2H6rkLi2soSSX0kEZDdvGC2FR+wwQxZEML0o3ACClaqwIp0C6F7+UgIfOfC75QUaPvv//5vjB8/vmiYgcb4hq1ASjnSqzKEd83fl1AgSEiQI2Mb0r4l3ZP5reW46cIAACAASURBVMxv7arpfEYEQ5KN45/Vt757DiYdN6nsfL7Z24uvr1zprlXwb/yXH2KyUI6UQlazLleGQYcNxk3zWXb77WXGHjy8dNtfvFiCcUuO+nbWlaSwJsOk64jw+zVrUvesrKzE+T8838V0FFCToBY3JkPyt22KYiIASmaLZEMVELQu90ElkC3OrV/ypMi2fj8SotwokJ/kfZKtU5UQKShQHpUQmQmSC9x9unOenpOZzna5XOZtbNdYBoU5+Pg7JwWvQ0p/FHOjcKaPl3t68ce29tT9BIAfDRuKiLRodvITBR9BIY07TN+KbMPNh0P/4FHGypMcZ/x7on8f0jICLeO3Ms0lLkLjaiTRxmOiQDGxAR9n7eS/Ys3Vv4vfu74ezbf8GdHIkZnPZWOh5403Um4VO+8Mqqzsd5r1FfWIKPIi2sqKsCgn1iKVlh+xAi3WB0ZkxAqW6D4jEB0JSOmelu7Hqriv74OenPEkjvqvozC8oRlH/ddRmP74dHR1dfW7jKWQy+Xw8b0/jltuuQUdnR2YMWMGjv7i0XwYDoPBYPQTK1asKBmm9LrpwGLs2LGYP39+n+JcfvnlICKcfPLJeOaZZwYpZwwGg/HBw/Lly8s6hOHggw8e/Mwwtli8/PLLZYVraWkZ5JwwGBqFBABjKCWu3Uc7T1FxQ7OvIbRJFxPXToqoEmX5h+LS4bqftecYP5tO7JBrHw8gZ5OPQsFrBKKssAdbW7t9+j9Kftxh2FbM1RzGbfKtxbSDe8HuoCDEBbVtWt7W5Z9vaLMI5bWBKDIHyZIPRSBMnjy5LKHExp2Ojz/TpMCqoLhBwewNsHsUCjSEAm59NQBQkU+GvzVemLw5G0HBe6uEe1r4Mv3tbWehkKYiK5qsoE+0VQCFgtphKhRPz4QZsstx2P7M19C0+0nZ1aEUVv/nRiz8x5cgu9tM+gp14/ZPBZ326ONQSkGSgpR5Lwwt9fqsW391eTOHHtoDEqU0ItsKeUjUVtShsapxg//NPdCIRA7jGyZgaM0wLaKt8sjLvF6nVkYom/xKtVS6DvTBkebASAQC2cauKq1QOUHbZgN9VYk8lncuD+xUhcW1w2/rlRTXhv0NxJrs5iqu3dW7Dk8snA4SwvWQBCOiHfT17nABYXdoWdgxIhDEFpE/DIEoni6MgLaw/sIdmBCOW/+Z8yIO3O0g/PrKq9Dbkz5ItlxU1I/F+C/+Ay2H/Q4iV5PKe/zYWbhxzO+1A9wmh8yDDbLcivtTsXCZr3jYxyKwiREee2FTFNZ+G9qIbQWwrTURwR47ASh7OJ8ZN6x4trWCBnMEGGFrhEcHKytYLWLuWsg6Z56jFrImyoFgRbdz+vmSEdwOvxGBjOh2KKgNUWGEsHMYeehPipZf9qxF17JX0friHXh/6gVwYtpGKFwpMkLfwuTXWV4Be+iHm3sIH9eMseFeUQDBfCBoo24zQTjmeYttPm9cithYgezrLBQam6Iowq9+9SsceuihKb+rrroKixcvLpk2AMjaFtRufxCqWnYx7STsX0NRbX2dtZcg8SN9rZIvWKJiiqB23MSSYaZNm4a8rfhC2LyHeAaDwfhAgXebMBgMBoPBYDAYDAaDwWAwGAwGg8FgMBgMBoPBYDAYDAaDwcjExRdf3C8i/bJZl2LdsucGNjOFiGhJAmN2oCLuoZxcMhwlCApJMmLi2zFaPUE1oMQ64WyXIoWkC0tYEYYIookar7/Xjotvfh4f+8Z9+MY1T+HBpxeio6v/5KRiUAqY8/piXP6XJ/Cxs/+IE3/yD0x99m1IRwqJ0LngOSz71xVY+/LDmWnkKnP4xs/PRlV1lSbfWsFsQ7K1otmUIaqtibGRJ9A6gW0yZC1LziEfz5DGnGAshSQyeBIZIXCzn4Bo6whXAUHFhktSuGy84NuKDHr+VpysHYrYMvqGV199FRMmTMAVV1xRmsySwPXXX4+Pf/zjg5QzxgcBm5y4tu1nVLoPcv2O8mm4vsmNUUrz+8L/TKcoyFJn9TjlhBVs2kGurIBBFGnX/Q/cH+MnFBbNrqysxI8vvKBwZQwSqnM1GFbbbAjgRlDYCJTmDYmPoHn80lxrTr8Nr9PR8eDI4mQIssqMkI7CZ9jgRIQbbr4Be+75obLzOnVdJ37dliTYxsW1KdOnMFItrMwhqJBMQiGsmTkTnfPmlRl64NHb2YlX//ZXAOGMKmOmFgzV8VldnKaNhP+TXevwUk/6gJMzvnEGxo4f60Ma4r7l7yvThvxU1Ytm2/cxvLF9VZP1HhNZGQiuv81Ppsi2d3PdjSohsI14UZwgd+A3mOLaBMLk2yenwo2OIoyJomKzfFfvWVnImvGH+RFByLDdWT8K4ggClkmJn6xelVnWSXV1GCbiItlU4He2mxU80OLbXgbBCrz7clhhGntthcDDd8GKURCAqp12MvXkxxRbrvizMLBjUAbh216vmz4Dqy64MB4zijD8+utQsfPOmXW0sSBbW9H11KyUe81/fXa90x5S2aAFR5wQifklZSDmYvylNCL90gmR2G/71kknMmLfW3flREYAxN7fZ+c8i+OOOR4tw1pwxKFHYOojU9HZ2bneZSsEIQT2/PCeuP7669G5rhOzZ8/GCSeewGLaDAaDMQBYGRzUUwhRFG2AnMQxevRoTJ06tc/rYbfccgv22msvjB07FrNnzx6k3DEYDMYHB9dcc01Z4b7+9a8Pck4YWzJ+85vflBXuwAMPHOScMBhxbGg7T1GRQ7dYrFLrvkm7ciytpLh2yn4dtxN5m46x+iQFtp0MthfatiKrZA6qJiuoamxHVnA7EqEwd/wTCUJE/mNFWZ04tzBrli7dQMzVCqbavMALavs1WAJUYg8AEmGtIKxZb7LlCldF7/rrXYWfkXsIAnVbBWKTyT0p4WNOCrqqYu1AxcOmb1w6b0WR0aCVQngQvApEPQvHCxd1s8LGhTJhtLJ9uc2hgDacC25tDSqWkl+9lPCC2+FHAiTQ/IlLMPKA/4EWcU2ja+nzmH/zR/D27Ydg8cNnoXftolSYl+e+jKVLl5o1WF09UpqcKunWVrVYdN6tu0oAeaUFp23ZGisbUVdRl5mXzRUtdaMwun60Fh9XUpcZutxSSuRVHhJ5SJlHr7T1JaFImTrTYttKGluR0s/Pi19rgW5p/Nq61qCjp8OuZPdJXNteW1sWEq9i0naVjLepY/rCaVjX0+H2QVmbvRbI9vZ9LYStD8129n4bXpnxRAndV6nUyBG8u6b/UjoeQf+G+XSu7cQZx56JSUcci/eXLO13uSiqQPO+F2LClx9F1fCdzZ0z9u2F++9I+DyGfqn+KW4BTlsBQ2tZvA3E+u2wC8zqBpP38qdfODw+tx15uem0s2fmLcLSVWvhrIymPegiGIsjCUAYYWklAnFtbXHUrc+KX+t2SU702rbDCBA53U+T/iaKQCIHiAgkrCA1QQttC5CwYa2AtXG3acSurZi3Fud2R3KQQM3YvVDZvGNZ9dG17FV0vvd/sMLgZES+vQh4YImNtb+E4HhMVNvvUHCi2m5fgEWyjcbdu3rkoItqWwghcMUVV6Tcu7u7cfPNN5dMHwC6enoRnxPEkRzt08LbyBDORoHrMJms+yXTA+rGlf7bs3V1K557rsw9zpvOK81gMBiMAuCdJwwGg8FgMBgMBoPBYDAYDAaDwWAwGAwGg8FgMBgMBoPBYDAyEUURbr31VjQ3N/cpnpI9WPTI6ZDdSYHI9UVpAmJhYkAxYk2SwJgVJiSveneKOWQRdAJihd22aUkpVgrPEj8cIcOQQAL3zh6F+2a/h//+zUx86Kx7cNyVj+Kqv7+IGXMXY1V7V4EyF0dXTx4vzF+KPz/yH5x11QPY/cw/4HM//Buuu/85LFnV4YkgJl/tcx9C679vBWRhYe/zrzsXW+24FQR54owj4wZE24iEFtEORbWFJqdogmtkwhgBbWjCrwjSC0VhLfHWUWhdGMCSjcNnQsG3E6osIhqYQgbXo9B1OYQWRhpSSnzzm9/ErrvuigULFvQ5/hlnnIEzzjhjEHLG+KChLNGFYgSqEqILhfqI0D3FcdcM4ViYQuILtk/TwrjGRcD1qZ7gR+ancv23JSHGBRl0nx2RgFL6+p23FuCdt97JLEcE4DennIKGUaOLVNLgYeyQcVZyVBPhDbGblBYllUrqgFKLkhIpzQ9WyhDoJUAmBenTsc/AChBbwjdgSdyER2c8hhEjRpSd12va1uCBznUxNzsKJWcrcK6lEZvZlEn2y5oNhe6x5qgUltxwQ3kJDwJeueN2dLe2pvLmf1NKBBlIv1IicQ0AeaVwfUrwHBjePBzf/N43Ah6s0oR1uKah3yFKyUzr0Eq3s1RlFphTOMHrEv+5sAm3rDRT+bFi8uT7DNu+XRgnehEX581qLH0SKSjQlMsR1167tj2T3PvZmppU8pkzfMpu76FbvG1QzN3Is8Rm+wHVGhGAVqnwvZUrsCQvU/kcJgROH1IPQzsv+BGx30DO3SugdlPiGgCZMUokwodtnhL/hvVVtd22sUNkXHtAfJwKSd76MAKFIFk3PvW88gpWnPU1UOKwlKE/uRLVB216wlprfvFLqHXxflk0NqL+5K+ud9r1lUNgBbHteCOVdJIzUp/04MS3rViLFSqB+S2VFdW273xcTNse+mC/5859CaeccDLGjRiHg/c/BA/c/wA61nasd3kKQQiBXXfbFVdddRXa17bj2WefxRlnnsFi2gwGgzHAWLUq+wCPELlcbgPkJI1DDz0UZ511Vr/iLlq0CPvttx+uvPLKAc4Vg8FgfLBw9913lwxTWVmJgw46aAPkhrGl4qmnnior3Pnnnz/IOWEw0tgY4toF7cMxcW19c7u2VlRc21muvSsl/MkJaAc2HRdKBDZ5coeuenFqf/hqlmg2GdFtL5yZ/mhxTPOJxbeHu9o8BHb9wO7v9wJEgXA24uGc/SqwV4QHaJuyxx+dsYcZzJkzp/ADNagYshX83g77zGKJpp8rxde7knnJbmiZVpcCn3KQiGMNWlnr+iVRSAQzca2SuZMxW4I50RZaHNtb0/xapvRpuWsJqLz5ltrooiQg82jY+UsYc+T1EBW1BXPe2/4u1r7zGFpfuTPT//Fp0wM7YN7c3QhqQ0Gae0upw0iZN4cfmrVbUmiqbkJ1rrpYBW62GFo9DOMb9IHKSub1urUV2VZ55PP2wEhzLZU74FiaNgHSQuUyWMd2liJzCK1uJwpLO5cgr3pduyhXXFspuHVwbZtT5r7KC21vpuLa81a9jtdWvgoI2wfavQDmnTMfZesbSotgS/gDCkj39wJGdBtGhNseqCBM3ywEoMgdhGAPXgh2U+Hm392EvXfYB08+9uR6lat2/CHY5qv/RtMeJxuX0GLl+3INFRvH4PpU80nZGLL60qR/lntiLM/o892esoL3SmN1ex6zXl1bNMyGxP2z5yFu+dQi2hQcvOD32nlxbRJGVNqNc1Z4OrBaEiEmpA0CIefmA/owBB3GClgTvIi1jmvHfpO+FdEOBLz1fspcQnA7cnGACC2f/F9Ujdy9rDpZ9sT/BPOK8CjjoE26vTKRqye3j7KoqLbtC4N2kupy4nM8AOjskhtEVNti7733xpgxY1LuU6ZMKSt+Z7fdP6riAtmp+UZ67hCfU/R9H0E5G18qm7ZHrnZkyXBTp0wtGYbBYDAYmwc2jiWUwWAwGAwGg8FgMBgMBoPBYDAYDAaDwWAwGAwGg8FgMBgMxmaBsWPH4p577sHnP/95rF69uux4PWvexpLp38WYw25A+US/MqAykiNLIDKESaI+kgKzYFlWZAh+5h6OuaDcHv24+LIlWEiQo3ABBAEFacJago8yedVEDSt2pssTOc5QUrewq1fiqZeXYeZL75s0JIY3VGHbUfUYO7wezY1VGFpXhZqqCLlIIC8lunp60drRhRVrOrF4RTvefn81Fixdg7xMCPylyBX6WvV2Ye1r04rW2DXTr8bQ5iZPqIUlZwlTA3GiliXORmQJWjpshMgTZw2RRwiBiIw7PDHYE3E9iUqYe1uSsCfUhnSU4NqSr8K2pUKngHybIDY7EcEYz2oA2/sHFE8//TQ+97nP4f333+9X/L322gs3bESRV8aWB/teFx1bssYnl0AQJtPbpJ8IQGYkyUzXjH1kfiupXPhwHHRuLi2CUIAiBalsTykgIWEJqWSEPgVIi02bcY7soESaBy8oglISw4YPQ21tLTo60sKckggHfv3rhettkFFXUYeGyga0dq0BUR4CAooIElpc2/6GGV+k1OLaESkopetREhAJO0QSFEkoQyuG0iR7QQBIQEFBKIIihcqqSjz19FPYY+c9sC4hzJoFBeA7q1Zgu4qR2DlX4dwpaFzJoQoo3OxK3SvBJ88EJUIlJROs74q77sK4885DRR+ExAcCKp/Hc7+/JkWF9oLBdryOUbLdx4sNp+uTANzb2YlFvXEBYAD47oXfRv2QekBpQXo7n1Aq5FvruakI+g8iSj9AN+fQrcr1A0GmyF2aNAJhgkKg1I3iV4VIt67vID0HtqR8It0SXTlUImxWWqbvsTdVlC2UnSxvMj/63ulyEAiTb78Dra2tqXgn1tZnJp+8DcH8CWHzmPCzbgJA3rnZp+HbmnSzffuXgKZwdyiFc1euwIKMdkQALh86NCbcXezdDGakwZxWC2pb17BtWz+rH5GM5++lXZISBApAxfixOpZp5zGSuM1NKLwdCmyb52/98kuWYPlXTwHa22P3GfKNr6PuK1+OlzU1d4/Xw6DPt5VC+59uRPuNN6W8mv7nxxBNTet9i7qKOiOyr8cUaZ6EVBJCCT1OQ5kxWerxy/4XiI4kSecqGPWhCIqAt96Yj1/85JeY8uCUPv1N318QEbbfYXuceuqpOOfb56C6essUmGEwGIxNCeX07xtLWBsArr32WjzyyCOYP39+v+JfdtllOOecc1BfX186MIPBYDBikFLi1VdfLRlut9122wC5YWzJmDt3bskwRISGhoYNkBsGI42S+wdKrLcWW1B39pcy3ePi2mTWQM06XsK+47JHWjRV2SVms7BJbq3Irlh6ixOCNTYbxtu4/dGMfu3Urj3bdabAHp6R/aKg9E9XHiItCkt+bTHMeSx86iDtYH3Q2ezN2iQotq7oU/HlWLlyZVkHE9WNOzBe2JIGGV+22OYOZdtB+tDFgmnEbljIP4nMxXXYutGXhdp/uRajpIXIrvf79clYORV8XZByTrkI2HpkDhNG5DBqaA7NjTk01ArUVGp7ipIKXb0KazryWNmWx5JVvVi4vAfz3+/SgqMAasd9AmM/fzsWPfQ15NcuKZHvNKZNmYYvTjraiC8ToPKpfR9S+jVxfdihttcpIjRXN6MyquzzfTcnNFQ1YkLj1nhr9ZuQUsK9qeadI9MZ6WZm+icAJAFpmoV9sxURCBJ504QUpLPLSAC9shdL2hdjzJBxcG1RGauL2atF5lmFNu9YH2nvFdiwAKRem6x45YjUbkis6WrFY29PcfYYkAJJAoQCwR4yYMWzgwMQoMWynTgy9C6AKCIIESGCPiABsIcUaMFuvRfLHiBLcELCIMx9bi6+fdp3sPjdxetVplz9aIz61G9RPeJDxsVbPuMDRnLcSfgpMt/GTQFuYIx1YRmDkLuIWwLj3rbDtH2nivupsGEV6qd9mPv/bzUm7rrx17KUAv751OuAs0QH1jcScAZum3Wzrw9SASoy7QpQyohwu4MkhGkv0OHdccT2mdgNFvHD3o1B0RhgjaA1AUBk5jY6iLKtkqzllfS3uaciYYYX/xSj2hEYdeRvsfbNR7Bu6X/Qtexl9Kx+O7NeZHeb7rCiKJxhuLLpOYo1kAb5dgdv2L2JfrcBheWkeHvw+0zDdm+/9fi2tkvFnAdTVNuG3X333bFo0aKY+0svvVRW/PbO7oRLOKcoMK/whuswJ0F8n46COTSA+ttbE2rGHoi2eXcVDTX1kam44MIL+pw6g8FgMDY9sLA2g8FgMBgMBoPBYDAYDAaDwWAwGAwGg8FgMBgMBoPBYDAYjKI44IADMGvWLHz5y1/G888/X3a8tjfuQev4Q9C48wkDl5kY8SDhHohrF4iMIpJ6xa+VNL8ocXdD3LBxQkKHEiCShhdhqGYkQCoPZUk/hiCilJXhs8WRUFni2mQJK8pUhYRSAstbu7GsdTmAZSavlpWm3G8VIy5YemoU3KAQY5iwbtErUPkkIUKjrqEO/++338GwEUONQLYla+mPMCSSSGgylyArjK1FtQVFmtIlInMtIBA5slckwmsdXlgxbkvqEvpbWAIYrKQ2AuFtQ+JxhFovxg1LtnW/s5414vFDYpGrqb6TWhgeUkqcfPLJuO222/otjj9y5EjMnDlzgHPGYGgMpvCC9k6LLGQJygaeuv+WgfgCPGlYE72TBGNPjCRSjidJikwRdCEEQYtqkyesWVEHKAlBBKm0IHVjYyOOP/l43Hjtjaks7rPPPth1zz2LVMrgo6V+NFq7VgMQRihcwsrLSglEwohoGyEJUhIgPT5qnp4WPdVPQUJJASW84ASUMqRwBRjhUwH9bFpGt+C+h+/DEYccAZk8zCIDeQCTli3DjJZRaBIiaDIxWYtYMwspvCWamA6XESikKobecYmEcHxULg4BkOvWYdE112DCZZeVLONA4tW/3oH2Be+4fMTprvFvuKcehvN1KqBFiG0Z10qFW9rXpu657Q7b4viTv+wiEcgJ0YsYUdW8U4YcSo5wHcwjyItZ6BlkIIKfVfnmd+oZJ6Zx+hXPbglJIf9MGmqQr1h6Kt4PhgLbJcW1bd4HUFy7q7sbZ511Vir8xKpqbO2EI4NyoMhfAobPjCw/+DZiZ/3Wx7oDXlw7fH+uW9OG13p6M4v7zYYG7F7hRfRtPCuwHLpT8OTs3YX5oQBkUb7Dd4EK+iefhYrVT+Xo0TqU6wBMTiyvOxS0yRKrMPFUezuWf/VUyMVxkZPaz38Ojd8/P+a2sQ+p6XnlFbT+78+wburUlF/DOd9C7RePHpD71ORqIJUEKXPYA0ztE0FKCREJKKn0eGPeSa0R4cckaf8mNH/rSakghB6vFy5ciKt++hs8dP9DWLli5YDkuRiICFtvszVOPPFEnPu9c7Xwaal5EYPBYDAGDFkHjSRRWblxRb+eeuopbLvttpkHMpVCT08PzjzzTEyePHkQcsZgMBhbNqZOnYqenp6S4SZNmrQBcsPYUrF4cXliiyeddNIg54TBKI6ybDxA4fWMIgvwfRbX1hkCVGDDITg7TDKfep+BFa81K4bmgFB7KKo9/FFRuPJtVmjN+mdypwBZwWOzju3ub6shWV+JteN0kRL284TQtRPEFulVSgrjZwhq+3DWpk/umTg3IBY6FpcIN//55oJ5D9G4y1dd3ku2i9T6OiXqza+JF2wLpdIsGi9zUV2nYYvQZ1HtrGvfeqxN0e1BUQowh9j66Nom1lgnsN9Otdhrpyp8ZNtq7DS2ArkoWFMuo4j2sMG3l3bjhfmdmDOvE0+9sisqvvgPLP/3/2LN6/8oHDkDjz/6OPIqb9a6lVmTzev2pvyKvATMwcYASEGC0FwzfIsX1bYYUjkEExq3wZur3wCgJXn1qc3m+SkgZvNS0OLoJojbRaWkfwOUXu+GgpNhVwro6O3Ayo7lGFbbDNcmS4hrI4hv18mBuJ08y97QJ3HtDby+3St78a83/4ke2RPYX/R+KGvrcf+RFdm2+6/03iwhzG8SoEjvCSMjbCxI6CuyqQiQMmFI77EiIqxb24FzzzwP06c8sV7lIVGJYXt9C0P3PBMp65U1zgFwgu1ZFe76VAUv6Ow84dug7euSaSStZqFP0P+5tqKC4In+3OU5bkvT/a3y45fS7eqhZ1px2VfGoLoyme8Ni6deXohFK63N25Y6GDVNnu1zsFZIEgSlCFogGyARIX5sNZlnElrlBbwRPUyPoI8khvcz9UlCp6ezYMP4eQAAQEU6XZHTaSkt5a2cv33fdXr1O34O9Tt+Xnt1teGdyZ+G3fdpUTFkLEhUBPmzVl8zb0qWgczH7EuN7zyA25MIm2/XQJLjrL0O2pxpZ2vWSuc82KLaFs3NzSm3pUuXFrX/W7R2dKNwL2re2+RrSeFek3C/QmCo71MxikeoG39ASWHt2bNno729HUOGDOnLjRkMBoOxCYKFtRkMBoPBYDAYDAaDwWAwGAwGg8FgMBgMBoPBYDAYDAaDwWCUxM4774xnnnkGd955J37wgx/gjTfeKCve+zPOQ03Lx1E5dMcBzE0WuS8RoiAxNiQoZBEXwmt4t4AAmSbAhhKTTnXOEGcCIpASwa3yiAtpB3cz/+hbhuLahpCIHIjymsBCAAXCqYA0ot1GXJssyVEZEqBO24lsOw5RSKNN19maZ/+W4Q4ceuwncdy3j0XjsAYjZO0FtS2ZS5OyvAh25ESxyYlka5FtS9aKDNnLuMEQwmwawspmk/PzYt7C3RtkBS49kcVeO0qW5fNYF7KhLWHYky88kTdRVeF1wNVgUe2+Ydq0aTjmmGOwatWqfqex/fbb47nnntvoYlGMLRsbVFw7QZrLJtxbcrEdNzxZOMYFDcYoGWSSoAKhWOtiBbeNjKwRahAC0NrQmhApSGhRUEE48+zTcdN1N6Xq5vTTTy9SGRsGzTXNeJMqkFc9gBk7dJnzEBRpUWSSkBJaiMK4gbR0qSIBJfOQAojIix4rkpDmwAhNBjciFCR8/QPYZ9998Ntrfotvnv3NsvK7Vil8dtlSPNkyKtGU/HPLamaFqMIq6VAGspppoRmU9Vt6yy0YfdZZToh3sCF7ujHnlz939w+LZo7SgOU8i4Q/JeLoozvifreuXYu2DDH0C390ISoqKhw5VxnRDjixAPOMrOBtQkhEuQmIjReSr0Wove2EUKyQSQxxXY5AiKRwF2Naaipc6BaKJrtw4XTYEWADUQKFNLk2KMdgiWtfeumlmUmcXFdXvW7UIQAAIABJREFUMMGsduyuCSlx7eTUrxxxbYKCAPBCdw/+2pEWZweAU+rrMamuLv48lL1H9pvvXBM/fDuOl9qWpfCclGJlS05xAaBi5Eg/N1ZBDIrNqDNFtd3Y1dOD5Wd/A70vvxy7e+Vee2Hor38FiPBvog03f143/Qmo9jaonl7I1avR+9Zb6Jo1Gz0vvZQOHEVovPgiDPnvMwfs/jW5asCM28rIqStSRixbQSkJaYQwFPRhSor0YUxafCT8rat/+bJl+N3PrsYD/3wQy95fNmB5LYbxW43H8ccfj/O+fx6GNg0FsGGfI4PBYDA01qxZUzLMxl4raWlpwdy5c7Hnnnuira2tz/EfeOCBQcgVg8FgbPm49tprywp39tlnD3JOGFsy/vnPf5YV7ktf+tIg54TBKI2SNh6guJ2niI2nv+La7tBU2EPU0n4ua6SCg1J9ZsmdqKkCP2uzV8ZmYddow8NZ7fpeUL6gDjJFvt0aOOJxfYHjHsGtrT0+ubbphLJttEKC2m4d0tr1Sa+NK+cUpJiw8wP4+91/RylQVInqkR/OLlM6dAFnW/a4jcGWv+8HTBfKQEZjVW4DhLks1KALWXyyrm2LApwqcswvFNVWGFov8OmPDcGRH6vDXjtUh0vAvkR9ENXW4YFtWiqxbUsljt6vEQrA6++Nw0PPXIe/3XsMnr7rIvS2LSycUIDlS5ejra0d9UOMLcEK5SpljkD0z81eKaXQXDsCVVFVWffYUtBY1YitG7bGm6vfdPYPa2u1/Y7bagSBvDI2L+Xtqfq1NddmD5UVy1ZKAkrX8bJ1y1ERVWJIVQNc2ywirm3h7BfO/jaA4tql7P4DjKlvP4zlHStAAITQQsJW7JqMNVOYfVDC/RfulfJ7q0gI10eS6c+FdafIpgZBXiSZQLjxdzfh6p9cjZ7u0ofzFEPN2AMw+rCrICrqA1dnANW/yVtn4/XvGk48nnMQCfdkuOR10kqceN6hqLZ75ipx/3IaA/nBEYT2dXk8OKcVR39iaIl4g4vJj72s35OgTin1LMhUe2iRJC2mrXSbUva9VwRQpPcs6tZqogjofZHG3exp1AeaK3hrvDBVLmCFuQkKBHPwuRLmXdfh7bAPinz+zVxC9z8KEEaQWwEg4foqAFCiCiRyUPnuWL3UbnWgzz8QE8bWAt/Wz7RHU3bfp4Th7W+b79BoGu7/sW3E1l18AGztkPHn458ESmEgbXNKKfT09JRcT161pjMrNmLzhGS2VIZbiJJ+feuYa8ceWDJMT08PZj45E0d++siy02UwGAzGpgkW1mYwGAwGg8FgMBgMBoPBYDAYDAaDwWAwGAwGg8FgMBgMBoNRFoQQOO6443DMMcfg4IMPxsyZM0vGUb3rsGjKaZhwzKOggSSZZapHGgKCFZwuSYwtwnxNhaEgeMjM9GQaSyPz8bT0no5mf2s6CJHwYR2fQhNhNdUsByAPIpkQ17bUvQhEWtZP0/ukJp0hAhniohPPjols6xvqrCcJj2lSLwHoWbUQsqs9VTNf+5+z8MljDnIEEUu4EoZ0Iwzh1bmTIXYJ4UhbVlTbCmwTKCaqHfpHIUFM2Phk7q/TJ0ug9TLfrhwhPdeG06wc+LakQqcE2daRiPx1GI8F5PqH7u5uTJo0qWzhhSxEUYSLL74Yl19++QDmjMEojA0qrl3M3Y0fnqzuRbWV65uUctIIniZvxhxpBW4JgNTC0FKaMcGQm/WIZijFbuwzaRli4IRttsbNd96MW/50Cx57+DFIKVFTU4Njjz22SEVsGBARhtcOx5L2xSACpJJ6bCJAKanFIyJNTlYgJ1iqDLFbC54KCCWhEDkBc522qRcFXedmLqICMjmRwMmnn4y5L87Fdb+/rqw8L87n8ZXly3FHc3OiuQQkUNixKu5bsB6svyodNhYe8easEv72W65bhwVXXontr766RMoDgxeu/T3a312IpB5DKKpNFL+2VN5QaDtJpQaAJfk8/tHRkbrnvhP3wWGfPlSnR0FcIvf4YYm+ljPrDlkxYRWMAICZmgXzDi2cQvGHE/x2AiGmoGE/lCLUZjxglQhiW5J/pr6PiRPKTb5tGU05w74w+TudnYEV157++HT8/Gc/T4UZG0X4ZHUN4h1xPMFk2419k58yh5In4VRRBH72HbTx9WMnLMvnceqK5ZnF+2xNLc4cMsTMwH3KylePL3PiO5QWCL8pcQ3Y9hjMZxE+lnjdhxRvF4KAaNgwd/+4kE14KA2FGXT+OqLCqh9ehq5pj8fumpswAc03/hFU5f8+3NBz6dbLL0fPa6+XDFd98EFovOD7qNhjjwG9f2VU7Q5xIKX0eKN0q9Bjj/5PKgmhBCTMt5IQZAQCoLB61WrccNUN+NffH8Di9xYPaB4LYdToUfjSpC/hggsvwIgRI/jvIAaDwdgEUI5QdVXVxhf/2mabbbBgwQJMnDgRL2UdZlEEbW1t6O3tRS7HtHgGg8HoC2bMmFEyTEtLC5qamjZAbhhbKpYtK+9wp9bW1kHOCYNRHgZbXFtHT9rcC4trezsOGbtFXBDWrbvatN36crgOaw//NPdSdqeAWdkztotQlxqwIrXBtgFnSw/z6g+xTNVDAuH+B2e/CCL7tUu7MO7d7RpkuNYUs/fbxWnh048fBGjrGd7upfy9iAhz585NZzqBysbt44UpuPRVak3M24xSzgXaSd+QtYhu8uWWZwuln1x5LnYP2/7sTx9XBc+XoPDR7apw4iFDcNiHa5GLEraRAOWKaqfiJaLsOLYKO44dgW99/suY8/3P48/3vYR7//UoOpa9gq7lL6N75WuQPVmin8Cbb7yJPT68h7ELSKSETu1WG7NWO7ymGTW5mvIzuwVhWM1wdPZ24t32dyF8BwJSeg+ZsuLXKm/sctaGbPZPKbOnyR7UagxOSkkIIkhI1xctbl+EnIhQU1EH/ywKi2vHxLGtDcv0ApubuPZT7z2JeSvnmX7c7n2KYHc/6W+YA58F7AEEZPdSQdd9BNL7qUggIi28HZnfWmRbQBAgwjQAvPTsS/h/p5+LJYuWrFc5crUjMeqw36B65Ee0gxsDfF/sdy4kLFtukFLxuDGzY5Z1L3QPw4XfoU/QmwSHQBQIXiD9ZOBgzAvG1Nunr9iowtqr2tbhX//3Btyo7LLs68ftnbPi0fBtTM8hhH47lHYnIcycQ3hBaRJ6XwlFvk7Jp+HHe2tNNWkRwYlxE+BFt20cYWZQ1pKZOJ7YvC+A6VuECaekyRPQ+d6slKg2ADTtdhJg8qsfW5jHoP0Ikz87p0i0ObtnUQdIir6X1yat+9p1Er29QEUudC3dAa2PnW7VqlUptyiKUFFRUTpuexf8XKFwZ6n7Z7vZAAXDlRTdLol0HnK1I1A1bBd0rXylaMypU6eysDaDwWBsAWALIoPBYDAYDAaDwWAwGAwGg8FgMBgMBoPBYDAYDAaDwWAwGIw+IZfLYcaMGTjhhBMwefLkkuG7VryMzsWzUTvuoIHLBGWRVuDJiUXFtQvEzSTaJK4Domo6hYC8E5JBLXeGLIHDkk8ISokwdZttQyazRVIumiNzKOnuaYusiRLSpKkMXc2Le0KFZAYV1KEnCmXxE9rm/ivlVl1bjf0O3weRiGCJNmSILcKUzYpqkyFraYIWQVCkhbWNuwgFtIUmhsVFtYUR1Y5M/ECw24pxk72ncKQSK9RtiS1xkW1L3kGQd0cBjBFTYmLa9jvBxUiSVMohtjCAe++9FyeeeCLa29PC7eVil112wcMPP4zx48cPYM4YjNIoS1wbKMaLK0wWN31TUXHtzGFMDwheoFd3/YK8iEKYjiRpxjM9yJCwwgth5ow/WRp0ILBtyq8PfVA49PBD8cnDD8GSRUvw11v/irYVbWhoaChcRxsQI+tasKj9PTd+SGVEr4WEhABJfSiFJDO+KlOLhtitCMgjQs4IBVhRYE3GtnVCUFJpnikoGCp0/f7iql/gpZdewozppQWNAODf3V24pLUVlzc2ph53KHlQqImV4nkn6ZxU8Ldvi15WIBRg9p/l99yDkSeeiIZ99ilRuvVD+6L38OxVv4qVz9NYvah2mLeABhyULEYXBqDpuH9qa0dvxvt90RUXmfmGbvda6Nq+P+TeNyhAn3MSEPuVF062FenqODHdLCim4TUsfP9jvqT0MtAFybOBYAeg55Yq8FOUfV8KxMHtbYniIgNOmEABScEXf4uBEddevXo1Tj755Mw++AcNTYYo5d6+zATDWbBK+trpvMu3d7bXVlzbyDjE0n6xuwfnrl6ZWaxtchEuadLvdD6WJsXy4sobuNm/PpK0a5GI57+zRbizZqoq+NfymRWAaMiQREpw83yXUqKCwrBt1/0BHbfeGrtP1NSE5r/cDGFEu22amxqqDz4ITVdegdyECYOSfmVUYf6mIy2UD32MA0GPzVJpcQsA5sAH894roK29Dbf8/i+4/877sfjdxaWFoAYAzSOa8YWjv4CLLr4IY8eOgfvjafBvzWAwGIwyUM66Sk3NpiEA1tTUhLlz5+LKK6/EJZdcgnw+X1Y8pRRmzJiBQw45ZJBzyGAwGFsOli5dihUrVpQMd/DBBw9+ZhhbNHp7e8sK9+tf/xonnnjiIOeGwSgPdj2q33aeEusiWTaecsS1/f6CUBA2WJeNre8qJ66t/f0eBbs+rpPUq4dumZcCG5KLZtb7VLhSWKT8Bcvtf1DgEjtQMmFrt+uNoVXF2/Nt3oL1SQR2fbuWay5U4O/KZb7ffuttrF27tmQZ6iZ8qrSNL8sjFieoweBw3HQqhdtEQRQSnbTC0MGaYuFMZv0OG3W4Fm3cFWL+KlhHP3C3apz9mUZ8eNvEgU4Z+eyLqHZYN8n1+mSYvXasw17n7o0LTv4w/vjQMtz55Gr09PSiZ81CLLz7C6m057/xJnbbc1dfQmsXJJmyxQypbMCQyiHFM7uFY+yQcVjbsxYrO1dA78nJA0TI5xW0qUyaA2EBZYRxbVPVq+D+aSol3QOVUkIJ28YIEnksaFuIrYdMQFVFDXz7KyyuDfj+YnMV1372/Wfw7JJntE3A7q9Swu2DgpXWJgGCgBACwn1rMWO7t4qIEAm7jyrcr6WfnAABSrg9W50d63DeGedh5mMz16sMJCow9KNfw7CPfEPbTWP1Tc6Wrq8SlRkbI4DQmhumEf82P5OnCoMK/LYuQV/nTxNOBE8O8tY2nGUxzMqnd39+fif+83YHPrR1bUbYwcdtj72Erh4ZzA/se5O0kFMgEG1HYS2WDbJ+RoRaacFspfR+Qbtvz4lnO7Ft3Xb9Mdj2uYqgDQjXxnWUKJjXADB5chZ3+8zMIETBMyT4Q2mVSTPfvhBLp12YqpeoqgG5ulFBeWHSCISxyd4fpk0jER5BndmwhSYQvp+z94p/yDmvaOvFqKEVJlbpjmd9bayvvvpqym3MmDFlpbu8NXF4RbwosHsk0q/0ehoXS2XNDwYAgJpxE0sKaz829bH1yxODwWAwNglkzSIZDAaDwWAwGAwGg8FgMBgMBoPBYDAYDAaDwWAwGAwGg8FgMIqCiHDddddh2223LSt8x3vliUj2MRcFnENyX6m4xUg29jpJvAnJPvF09L+GOGEJHGSIJsaPHHHEEET+P3tnHmBXUab9561ze013J52EhDVhN0iAyCoOioADiCKIrLKowCBLkE1AcBgGRmCU5WOLCIhsIggqMAgkDDooKFtAkAQBE7JBts6e7vR2b9X3R61nu/emlxDI+4Obe0+dOnXq1KlTp7reep8KnEkIkXE6EcbpwnyIzL6CdpaiCKDI7I9AFLkwMs5Rbp91j7LHuI9xfLEfI1Rt8wsSKK5eiK4P30iV3pePPxjNQ5shqABBESJhPua3Dis4gWy7PxTRjiiCEHa/0PsgUBBJUW3hRLn1dWgnMbIlSfb6jBOYEd8OHX5EcA/KiWrnOaXEHHdV9r68bSZNe3s7DjjgABx++OF9FtWuqanBDTfcgLfffptFtZmPjKqc1Mq9iyocntsmpRxEY5kywpzmreN86L3DcEwQlXR61ulQWcd720Ia0QaXI9MeAzacrCssrHvc6E1G4+wLJ+K6G68vf4HrkKF1Q1ET1UIpBSklpCoBKGkHb6XFTCUklPQS0tL8p6C0ELf5VkYpQNpvpQBS+ljjG6iUhJWB0G6eABTw5OQnMWbMmKrzfX9HOx5csyYRmhQrTpP0747VGO/XmiLrGJWzP3NbKbz//e9Ddndnn2CAeOHCC1Dq6EDojhvrnZl6H7rphj0Dm3cbHpljBIB3envxp66u1Dm/fvTh2GnCzkZcwTxFRsieoO9/uGaJLeN42ZtnjiiWDzLPLaDri3PMtmna500ZsfdQTMI51dv0En2VpF9umB0bN0OIw0jIx38Hx+t67vOrsxccU0akIMxbWdGQnHp61sSzMG/evFT4kY2NOKShoUydTW8le/qumCheV5LHAGG903sIwCMda/DtZUuwKEMgUgC4efiI2DZV8RFlPslnwLqXk6JEWNiy5187gJh+Aerr42UWimqnhA7i763OJ36PVVdfEz++pgbDf34nCsHfkOujqDYAdD33Jyw+5KtY/v0L0fNG+u+h/hJRAVIp85GQSkILbSvzWJqFHUyt7OrsxN233IvDP/d1fH67L+COG+7A/HnzB1VUu3V4K0446QRMf3c65i2Yh1t/eqsR1TbknDqWp8HLHsMwDBPwcRLWtlx66aWYOXMmDjjgABQKhaqOmTFjxiDnimEY5pPFpEmTqop35plnDnJOmE86xx9/fFXxXn/99UHOCcOsPf2y8yQH2FK70zvL2ZFdXoy4toIfgwuz6Ww+wSCmFlylIMyMBhrh1PT4uM6JIHLTA0wmYAU0yS5wnfxQzicRz4nAWtFJl7ZeqNKdP5knd2wg8mmv04lw67xae4C3+pu4CVFtALjzjjvzb1bAsB2+FRZ01p2qEJxTYXLqGoV5r4asaAMqqo1EbuJi227MUilM2KoOD144GrdPHPWRimqHOzcfWYvLj98UU360LQ7Zaxhqhm2BIWP3S6U/a+YsSFWCVCUUS9puWJIlyJKElHrMtqSKqIlqMaJxROr4DZFtWrdFbVSHkiyipHpRLJVQUkX0yiJKsoRSqaTHu2XJ2GL1R0ljbbXj4PD2JEUAZMmMgktAEUqlEmatmo2uYqezVClzvLUraZ33hA3L4Ku/t1eB8p6LtJ2q7OK3g8Cbi/+Gv87T8+nIzoQiL6pNEIjItud2lpRv8324nlMmKNLC2TDi3NCWUJ22gDCC3YIE7r7lbuz7qX37Lapdv+lnsfWJf8WIXc/W7b5IWrBCIWVrRLXiy8IFZ71Y7VvF7aPwI/xxbjvxO5ZW+DJNtEepNkv4dLKOychpGM9a45QCfj6lLZn4OqG3WMJdT/8d7l6Qt5yHVkSycxXd/EQR+03CzDskHU+ZuYbChPt7HYFQgJ+HaH6T3dbH+3NFICpAz3M0cyJt/wV2PqOvRyK0iBL0HEi3bcYWCZDFLnTO+yvm/88JmPtIemEFAKgbvUuivthzmkSITL4pEIqP96bi/ZtQxjNZjyknPL7f7mlbWTTblfsF/bWxzpgxA7NmzUqF77TTThWPVQpoW1l5wZK1RmVMaugnQzbft2KcadOmYdHCRQN6XoZhGGbdU521kWEYhmEYhmEYhmEYhmEYhmEYhmEYhmEYhmEYhmEYJkFLSwsefPBB7LXXXhXjDo6wNpB08vPB5BwIiSjHScoem0wjaxuZ5yGQdhpREtphQ8aPiSnThW6hIiFeJwElfCyS3mlWGWE+kiBIKBWZ3zBSnSauc6AlI2ZonA0CHURy+TMh5CUTHUFZ9Sx6L3XNAHD4KYchMs4tgBeyDp12iQiRcUSxQtgkBCIQiCLn9KVFtc3HOO0kRbUjJ55tnL3MfutQa89uXYCso68XrvTuqF5IOy2qrVw69t5Q3IkqIR6YdLBiUe3K3H///TjttNPQlSFaWi277bYbJk+ejJEjRw5gzhimb+S/YwIynTFtAijrF2bblaQTr5HyzTiVcnkSpoHT7wThhG6t07JLW1gRX3M95u2iJEBCOwuK0HHZZlwBQgCyRAAp3QJLCUkAlEBDzfol3Da8fjgWts/Xjo3KvLFJ6rZe6vexEAJKSZSgXTWVBEpEKJAyguUSAgJSKkRGDDki0tvCv3O1I6W58creF53+i6++iO232R4d7dU5Gl62Yjm2LRSwe21tEBpWKn/PkBMjfH2pIKCSS2LO6y7Vg6Lgd+fMmZh95RXY+qqrK15bX3j77l9g7rPPIvnWda6sJrC8qHb82PD6bl+1OnXOuro6XHDZBVpo3pZ3KGadEDwB6RSV7VnEboQVsTZPlbsX6ZsS3ivXP0v1O8o5+KcbntR5bJc11mH016PIPvG2nsXTVMr2ZW3ZxNuhrDYylo45R24fKnGJDzzwAB568KFUtC2iAq4YOix2SOimrJCsqfFTAPE6bXeQSoeH8e2T3qkUrli1Ao+nhPA9Jzc1Y+MoSj+PQXoysZ1Vx5P74/G8cLZSTpbA7Uleh4zt97feImoK5lwZdT5Vh/z+nlenYvm55yNJ6/XXoW6vPV2dEEKk4qxPyBUr0PHgQ+h48CE0HPJltP73NRAjBkZERTgn+1DE3j73CiCFnp4e/P6Xj+GpB5/G3JlzB1VE29IytAUHHXwgfvDDH2DcDju4v6ksWe1ALhlN1FodzzAMw1TNmjJ9EEtjY+M6yMnaMXbsWDz77LOQUiKKoorxa2N/EzEMwzCV+N3vflcxTm1tLb7whS+sg9wwn2S22247bLnllpg9e3bFuF/4whfw3HPPrfdjAsyGxWDaebJsOXl2H5sXwNh1grFot7hhLAV7cjPGqig2YKjHn42l3NjGlVlM1S6y6m3jKhgW9hebHBN1xZEzPcPtT16TncvgFbzdAeG4vU3I/4YbUtf2KnuAnwMQP9bEt2kH30899VQ60wlETSNqWrY0Y/xZVBjXyj3O7qfswnOp59eNrAUyXbixB+rNrPSTI9HJ3+GYnYqF23tnF50FgOHNAhcdMQxf37sp+5yVhv8qPm4+QtLOlRUnfD6tiPKmI2pww79tgW9+sRXnLdkTL8/5v9jx78+YpRfXVeZJk8aSoMyTQQCJCKMbR/N4piGiCJ8a8Sm8sehvZmHIkpmbY23PBEJJjykrcu1PZGzN+pmXetFWEqCYhQLm+SiBABRlEe+veB9bD9sK9YVG2IebTLumjB2OjJHKW69tG2qbGNPWqbjdKkly3Dp3HLvcu6APvLbwVbz4wV8ACuY5EeBmQJGdaSUghJlPReTmaul5UxFIaTFrIXQZRHY+lTnWCnTDzL+a9vp0XHTKxWhb1D/B50LDCIw+4P+hceM9dYBMtFPCWKxU8KK05U/2n/yXq35/uIc7iJp6K7n4eU1sdaLayRYnbLODF1K5V4RKHEPAlNdW4f2F3dh647qcAweHB/74Dyxa0QFXzrbMbZm6F7+AFZZWVkDazPXTC74TQF5EWxlhbAUyottw8bxlHogv/SvcQhjeemmXCzZ5IQJUFDzAPh3fY3EvevibIaBKPVj97qPomPUMuha/CSWLZctm2E6n+nKA7SPZDeHKST83CatzIJzu67FPKb2djIPEfr/ANgAsXF7EzltWbmgGYuHim2++OTN8//33r3jsohUdKJZk/HlKYeclaLtn2UceFfa5dNb+uhs23gskaqBkb9l4N/6/G3HNj68pG4dhGIZZv+HRRoZhGIZhGIZhGIZhGIZhGIZhGIZhGIZhGIZhGIZh+syee+6Jgw46qGK8YufiQcxFmUnzxvEg36Egz4khazvt6Km3wu3QidM4hDjHEyvk7J1SYD5ENl4YZo6hCFreU3+IIhNW0L8RAWQ+ED7cxiO7LcxxIp4eBAiR/7j4Bahid2aprV66GpEoIKIIEUUQFKFgfkcUIRI+PILZFvq3EBEiEi6edfay3/bYmKh2TGjbirtZwW4YpzDhnILDO0DkBctdmVonLO9j6h2HnQ8RxR1v3Q5/wEA4qmwoLFu2DJ/97Gdx0kkn9VlUu66uDnfddRemTp3KotrMeoVvl8oQ+qGnEkBFJ7FQhDYV5k7hdwoyArcKxgHStmteHMGmQSDnNGqvxbaHyjnuenFgMunDOLOSEMax0PqKEuoK9YFo6PrByIaRUEpCS2Trf6W0Dtz6BpVUCSUpASWhlIJUClAKknRcAJBSgszxRMo56UuTri4m5X5boWErLDC0dSj++Oc/olAoVJVvCeCkpUuwSJZcmD1HHlnVKRnbvAZzXT3j4X7LyxMn3rfBZ9E992LJ44/l5q+vtL3xN7z8n5elxLIFgu4WskW1Qxdd4cLC3hjw1+4evN2bdqg8+ayTsekWm/kT2JNZERJXIuFzGoTFCl+HK6Vg/5PKiJ4Apu+qP/qRleaj/Kfcf2E8c2xQC3U9dD6sQR6k/63FMgIHdYXUeUKso7Gyx8GLV5QTKQg2soVCwiIDsHDhQkycODG1WwC4sXU4moI2xz97djsMyW5wwzpVKTzcnl8q4sSlbWVFtQ9taMAZzU2+vmakbXvoIuNje+7J+D4tXdeixH6fX0qdM3V96deM/rsF8O8Fc4ATSnFB8VJbNvF7UD09sbCW71+Axq8f7pOuRrBoEBl21VUYee/dGHnv3Rjx8zvR+pMfo3niWajbZx9QRvvc+dTTWPTlr6A4a9aAnF/XSPuM+uexWCziqV89jTO/cja+usNhuO2/foY5M+YMalkNaRqCQw87FH9+6c/4cPGHuOf+e4yodpUXkvWbYRiGWad0dnZWjDNkyJB1kJO+IYSoSli7ubl5HeSGYRjmk4GUEu+8807FeOPHj18HuWE2BB599NGq4j3//PM444wzBjk3DLP2VGXzrWTnyd2VNx6Zf1Bon9bDzYSYkSYYn3dpBWN1lLCHh/MVwlHGmNC1G9MWbssvdi1SxyU/fl+wqLZdINsslh1YpeLAARuqAAAgAElEQVS/7D4jBBsMRUKIUMAyLSoeK0drv1eBDcNsv/de9oLiIXUjxsfKN3FXKhxd5fhdeC/zoiT/y5uXsBai2sly179FsGXjqthxTkjWnO+gzzTiqcs3daLaGZnPDs4cgM7KbT9FtYNvKIXdtxuCP/z6cvzg0h/E7HKzZ85GSRo7ipSQKKEECYUSJEooqhJG1I9ATVRTPsMbGENqmjBm6FiUZMmUWQklWUJJSUjzsfZVa5MtKQUJiZKUuoYRgZRezhgUt6MqEtpmq4CSLGLG8hlY3b0KgI9njEpmTB3eLpWwX/nHIW23QnyXOz4k1241QEP1z8/7E1768EXfXgo9F0pAgARBRHbOmHDtoA6PTHOohbYFkdmvrZ6CItj5aHo+lhXaJnS2d+LsY7+H73z15H6JapMooPUzp2PL459HwyZ7xo1X4XtHBfbG2PtHBN+xlOOfQPgYpiz60j5TeJ5Yc0eovJBC+NahTJtv7JMyNBJKErjx8QVl8zjQdPeWcPNjr8NZHt27zdQPO8cuZXXX94Xs/aFIC2+7a4uLtusyjPS9oUivym7mKYJEsB1aO83xJPw5rNVTwB1j5y36Ho+1WUbBdRVQ7FiM+b//Npa8eA06F75WUVR7yJYHoGHjXc2WyUfyA/ILloRlFBPVzrO4httZ4fH9yT0LlpXP/7Rp03DyySdjyZIlZeNV4o033sBtt92WChdC4Kijjqp4/Adt6cXKKxLMU1iXiJpG1I/erWK8X/3qV+sgNwzDMMxgUt1MTIZhGIZhGIZhGIZhGIZhGIZhGIZhGIZhGIZhGIZhmBy+8Y1vYMqUKWXj1DSPGeRcaGmyeFDoqENlxNvssck0srbh4xK8cDcEFEkXnQJpTe3MIbWzCUmQUlCwv4UX/KPAOculI6HICnNaxyFp4itAkXY80x5gWjxVhdeiRT+tG5kXVJXmPCp2HcnSqR21Q0Z5Ab+981FcdP0FoMBxxIqsWiddYUTFBcg43JJx5KLAkdY61RoHMef85ePpPXqbgrDICpRbpx2CEXE1LqCBE0ty2zsj+3vrnHRDh9uYGK0/IHToddsV2JBFuCdNmoTzzjsPvRlipdXy+c9/Hr///e/R0tIygDljmIGlKpHQfE3XfA9xu1tRyomXkA4L8yOtc5rNm2vnACXhX2dQJr59P/i2T5n3jU5TX4CSSp/ZCOL6NHTa9YW68uXwEdDaMByKCFJK7Y8pARIEqUqwjpgC+lIldAEJECRJUAlARJBSQQigpBQKQkFKghAKUFI7jwb+tGTKzglfQJcZFOHT4z+Ne395L0447oSqxFK7lcKhixfjzxtvgvrMGPGehyWsbrHeDsXj5JFVJZO9pszek1L453nnoXazzdGy++5lzlA9HR9+gD98+0TI7m4kXsMxV18bErpkBz0yBO6u/hgCpAJ+vjrtADp85HCcfu53XbdSAKb/ZJ8F498L6OcMygjbK9c/8N0zUx9s/9E8Z/YZVtKEC+GeLX08Iebn7/qfcWx7EO+XKC9uHQhgkxHfh/R9FOX+semFzq1Be5A4py0Se622723PG36HxPIaPC+ZEPC73/0Oq1atSu2a2NyCPWprU3XZ94btvbZlHa+5KhE/Vu+DCp58HhSAX3d24PIVK7LzDO3WffnQYTi0sdEdY5/V5DMU5iONCq4jzEe8Prs45Lv5YZx4ikH7QD4PsXIslWKi2rF6ZOqCSAgfEAgq8SzV7rwT6vbYHd0vvujTCY/J6SeXFi1KhcmVq1w6FtE6HDXjPpWZRh51e382d1+pbQlWXX8DOu6/Px7+4YdY8s3jMWrKZIh+9kllUBullPjz/zyPKQ/8L2a9Pcst5DCYNDQ2YJ8v7IPzLzwfn9tnb4QCOkop16aFZL1nXHz7rFfxdxHDMAwz8FQjrL2+i1JX83dRU1OOcBvDMAyT4plnnkGxWF6QCwCOPvrodZAbZkNgwoQJVce98847cdppp2G33SqLmzHMuqTqheDy7DwZ0xX8rmxbTiUbjx1viY8VW1uPHf1LjLs6e3Y8T1ofksx8AQpGHMNLC0cdE2P/fbB1Z1nk/dyIuD1eG2jieXcipoGtXgX5S45F5dn4X3/9dfQkFgLMommrQxK5Lz9q68m58WWrU3wcvyzhHAV3iIIXS0XO2FxqxDsRngxTqbjKnKuhBvjhscNx1L+U+bssb3i/yrqTJaqdzGfqeQmuP7bfiSgDNYUIV1x5BQ48+ECc9M2T8MEHH+D9Ge+jJIsxG4W1dUpoAelh9cOqyveGxubNW2Bx+yKs7l0FKKGl+AkQSun5T6Rtpk6+3QhlExSkImNrBqRUIKGPJWvONnOdBAElaJvuzOUzsFnzFhg1ZBSkUn6xXWtvI3LHWbtFaLtK2a3g7VZJw1C6DYxvO6p4VeTRU+rB/86ajNkrZ5s5UMI9I3Zek5v3ZEW3YePpxQoiEYGU3ReBQIgCAe0IRqgbhIgKIBDuvfk+3HXDL6r6G6Ec9aN3wyYH3YqobijiQtfWeJu04Iai1lmLcqetndnkvHidkc2eP/5ui907yntRJ8MT16RCY6Ez+makFd+n33m6gj89dSXeOmgNdtqyMef6Bpbbn3wTC5evCa7Zi2M7QWxAh5OCFR93ebZC11ZoWoVhfkEMKCuubeOQiwMnvG2ttAj22fe0zZepG7YOuT4OAIq8bZz0wnykFIpdy9Hx/hQseenHqPahbNn+MGz0+avc7aNYHQaccLbte7jOiS07cr+z+wlZVuf8DmKqVhNhXlv5eXXd3d2455578Nhjj+Hiiy/GmWeeudbz6D788EMcccQRme3B0UcfjTFjKs/xndeWttmvzzRu/nl0LnipbJwF8xdg6tSp2GP3PdZRrhiGYZiBhoW1GYZhGIZhGIZhGIZhGIZhGIZhGIZhGIZhGIZhGIbpF3PmzKkYZ/CFtYFMZ4R+i2tnxQNCxwmvdEix3fni2gApCS+uTfo3ACIJZeJYNT8trm2cyIigVOB4QdI5nyhYUU9prlFBq6ZaZy+lPdJsfqCM/48ym6FQmr6+uo12AIkaKBl33Hjr5bcQUaQd3UBOUM8K75ER1AYEhLCi2VaAOwoEssk5gmnHrrSoNpFwDmVJUW3vREYpUW0v+m2dNeMOtP5ivYicc7TNcLjN899i8bh8FixYgAMPPBDTpk3rcxqNjY249957ceSRRw5gzhhm8Oi3uDZQ9lWUJbKQDIu5q1rB3GABBS90a/xMFbwTsXH4VAKAJO3DKLWAqoICpGkbBQCp3z3CpKffPDrR+qihfBl8BEQUoaV2KJZ3LQdUCRFFkKoEQgRAmi4DQZmug4TS72UJKCOqXRCmHEgZkW1l/GP1dUsoRKQCEXTrIB7cB3N/Dz3sUFzy7z/A1f91TVX5XyoljmpbjCc2GgXAJhOvTFlVK8udU5kfeZIKCI7xx/utrPNQEEYAZFc33j7xBIx/+BE07bRTVdeYx5qFCzH5qG+gc+GimIRvOh9xkWHhQu1HuwVH8G9/QTre452dWFAspc79vR+crUUIFfQiIjCLidh+mhOltv1NIxft+hLKO1zHFE28cIDvhhjHfyXjgiL+8hJXmr2dJcSSFON2z3uYjARCEX5lRLdD0QGbhhXFTgp5hyIFSVHt/oprv/nmm5nh5zY1B/mKY8PCeqyCkLz4YQ5UEGi70n/r7cGPVq7E33vzxVhahMAvR2yELQsRpE/CXV+6LU/nJR9TfxOp2KqlnEO3LWN77fG0ffOlYvtsCcmebp92IKptE0jWgbx71/P3t9B2zHFlr6vaHnXv22+j7ci48FvDQQdixC/uqjKFykQbjUTrf1+Nmh3GYcWlP4ztK86dh1XX/DeGXXN1v85RkkW8MuUVTLnvf/H+9FkoZbQ/A01dfR322ntPnHPBOdjvgP3M320ZQhau7wD4vyUT7UXFzgzDMAyzLunu7q4Yh4W1GYZhNix+9rOfVRXvjDPOGOScMBsSRx55JH7zm99UjKeUwpe+9CUsX758HeSKYdaOpE0ll7yhkTID7vnjghni2nY8MrGYmVs0USVHBcPxWni7hc1SMKdBmXGeuMh2Io8mbnw8vnol2eQ4obVNAQjGzuEH75XPZ3wcMj4mWVZQG/ExrNDGf+cdd1aV72HjTkxdSWXKlEsZe19VEf3qienw4Fqz66sq8zs8X863svdcYYuRESadvhE+tXlN+UuoRJmyyLNzhuF5dbCcqLa9VAWFvT+3N1569UWc8M0T8dz/PYelS5eidXhr7HlQAEgIbNK0SRUXtGFCIGw/Yhymzn8ZikpQJEBSG4cESShFICuuLZUzjUkYm6kSboqVlGa+k5nfI00rpqC02LY5eN7qOejoXYWxQ7cGSEA4k1Ugru1MccGYNuJ2K7tAbjlxbSBhu8rY7itL1rRh8synsKp3pZ4TJSLTDAqzaC8g7BwsNz/Ki2oLEIQy86xEEEYRIhuHIp2eSfOtqdNw2Zn/gSULl/Qr74WGERh1wPVo3GRPuMZbeTspAHgRZUuyzJSPF7dUJY4L2/nYjQk2s8/j35EUv2cUpJfXtsbSCtpEuxi5DQua0FTrTfDlYFc5h17g+YpffYBHLtk+eakDzsJlHbjl8TeCa7Hi0XZOILlr0tsR/DtFz8lz4tlO+DrS+5zYtA7T71pyaRJFpkBCoWwA4XFmhxb4hjbWuxeaMMZYAQotq6Tt56veexyrZzyJ7sV/gypVXjDDUmgYiY32/QkaN9/LnYvCOhFux+qx61TEyy5G0JmJX3TZPKX2mvmtc9ryryt83lasWIFLLrkE11xzDb7zne/glFNOwfjx48suZiGlxGOPPYaJEydiwYIFqf319fW46qqryubbMmvhyqriJS4gw9a4bhiy+b5Y+uq1FeNd9+Pr8OtHfr0OcsQwDMMMBiyszTAMwzAMwzAMwzAMwzAMwzAMwzAMwzAMwzAMwzBMv5g9e3bFOLK3Y/AzAuQoPRrHGOMcU1n0NOnwkOVoGPw2TlihWJ1PKekCqB1A9JYV14YX2gZAFIp0ShOXALJuZMbdRcXz6BzFrEOaOZcTD1QKWjExnj+nEOjKLe6I27zjYVj1VtwRvr6+HpHQ01AFeVFt4Zy6jMA2vMi1FtSGduASxtkrEM62jmHeScyIaQfxs0S1vUMUxbfJCmZ65xwvuO1CYs5UMTFt+52oU7H4VTrPlXNc+aRy9dVX4/LLL0exWOxzGocccgh++9vfor6+fgBzxjCDT9Xi2kC+P13W68ftir9d7O90eDpPPo5uCJWUJg/6vWJ0tI3DoIoLFigCBJwzqtsRiGpbX7iaqIxz/UdIa0MrlncvBZQwwtmAUBLSOmeSBEmCNO8ZqRRIkH4dC+htgnYEF0oLIFNk3rbeEVuRddiN9wOUkhAQxjGfcOm/X4q33pqGJx57oqr8v93bi3OXL8ONrcMrxs1z31RBBNOFSR2HxLEKyd6BfT3GlxHx4fpTWrkSbx15JMbdcQda9923mktMsfK9d/Hs8cehfd48syxIWhzY/k66B4e/RSycYse3S4Vftbenzr3VdlvhuJOOdc8IKe0/rGD7PDrcufeSMn0Rg1noRAkEzuXK+WtLW4oKkNbR3xQimf4rCYrdJKWyrj69HYqhuPQA//yb38KkSYkysUoHCsoLbOuOJlQsLXt2f34rUpAlqp0lTJMS14bK7Ds1Njamwvavr0cUxE02nckwFYTktdJhPXbfZmORLOG6VavwaOeanKM1O9fW4hcjNkJ9UOI2Pe9G70tNQQXhYV7jubLpUCLd8BgtABJ/7pNXHLYDCr5eEOJ/Laj2NT5eQoy9L6IS5WJk/Rn3UdP0rZPQ/cIL6Hzq6Vh4+68eRPM530O08cZ9TnvWu7Nx6wW39TeLFamprcGuu++KM885A1/+6pfd314h7plFRsuScVOSz6xOI+d5z3gZ9UeEiWEYhsmmGmHtlpaWdZCTvsPC2gzDMAPLCy+8UDHO6NGj1/v3A/Px4qqrrsJvf/vbqt7rK1aswDXXXINLLrlkHeSMYdaeftt5sgYq3a7sBVR1kgmlTornxY3Jh/lzA5hhgsFIaCiwHezT57M28fz82oPjY8DpyKkx3SBKbDxK+H2hbmVMRDUxplRuYb+YqHYYFgx2PfuHZ/OvzRDVtULUD0umnr6YGFWMc1UqWxfPDp4p/51Vt/otqp0MC7ZtXVJ2KUaF3batxW1nbIShQzIW6HN5z9+VmY3UrviMmioO8XHKiWqbRBT80pIjNhqJ309+Aud973zMeX8OWlpbtP3T3igCRtVvhNqotoqzb7g01zZjk+bNMG/1XERmbpMEmeIXgNIL3Tqbl7GpSQkIoa0hZOubsT+A7JwnXceVMe6RJJAiLO1cjvbuaSgsrcGnP72Dr7YieHaCtiYcx07ZrQKbbp64dpL+imu/ufgNvDT/L5DKiI6Hc6qMJScy86JAut20c6qswLZwAtuByHYk3LyrCBEECJGIsKZ9Df7j9Mvx2guv9znPAECigGET/g3Dd50ImHusd5jnJmfbCzC7lPx38lggbrCmMH6Yfip39uBUfArDKYiXalgyjBjJSK6JFMaal2WJDH/L4Le1vxH+9v4a/PK5Npy430YZ1zJwXHrPX9HRVYQxaifsesl3rRfR1rcgENYGGUuyrZfW0k4ARSYsMn0Ss98803pCha0DYflEukxIz5codS5HsX0+VG8nZKkbqrdL/y7qjyp2QvZ2orttGrrbshdgziOqG4a60TujZftjMGTL/cxlE+z98O2+Fe7WmxDxMoqVGwXH2Tip+x9+Z7/J0n1Bk6YCZi/KFtbOm3e4atUq3HTTTbjpppuw7bbbYv/998eECRMwduxYtLS0oLe3F3PnzsXUqVPx5JNPYtasWZnpAMD111+PrbfeOnd/yMwFK6qIlSi3cn1nYOCMxRllVT/6M6gdti16Vswoe+ijjz6K9959D9t/avsByAjDMAyzrmFhbYZhGIZhGIZhGIZhGIZhGIZhGIZhGIZhGIZhGIZh+kVHR2XR7NUzHwPwi8HPDOU4JzhxbRiHrCxn2KTzQ7nfCQcd4+DlxLWDQ2K+kiSg1QmNGLUKxbWt24QEkZY2VcbpzErwEawAqpXAs16BJRivMrdbQfltF18gVjbOMyTfLZFEerrp6M1GIxJRTMiayItoA/DOXcKIZZvf1uELCAS04cW1Efy2cfV5skW1nQA3kXbQMw46hD6Kagfxk04bLKpdmZkzZ+Kggw7CzJkz+5zG0KFD8fDDD+PAAw8cwJwxzLqlKtEFoLxzWBln+yzhBcCI+7pEQ3GEQOgSZISffT6tELRSfqEGd6xztrQpaWFgZd+nUmrfSPM6qRF1la/7I6K1rhVSSfPehXEMlRDKvGmJIGEXtdD/KlmCEgSpJAQRlCpBUaRFkRUhgjLCFP4t6xyyYUSJjYMo4O8FoF/DDzz4S+y162fxj3/8o6preKKzEzvUtOO7TlQu3kfJk1BI1gpl/nE+ool9YdUM3342Vphe+B13HSXI1avw1gknYMy552DsOeeCCtW7sbz/64fw6g8vQU97u8tfmcfCnT/5sS6/gbsvInhX3oc71mC1TKd68RUXo1BT4/x/7VkEggDzLCnyQtu2T6e7nwQyislKWiEMK0fue2mu7wbt2G8FulXGzbPO/ukC8KWf3O+EV/xKLDHxbbd4i2kjfJfaP/n2txXYtv2tlMA2ZYgUJL5126FchUkKEoQi3Jam5rSQ4kgRuTIM62u5Xr6OX64mpet2j1L4RUc7frp6NdaUadsJwClNTTiveag7D2WcLe03TMaVXKXiJHOc9bz59OI91LKvl9TOdPtRWrXS94kB/+5IpJwS/sk5ZyUGyl96IGk+84yUsDaKRax57HE0n/7dPqe7dOnSfuYsn6gQYZfP7IJTzzoFh379UBSign+eXPtEprzD9z+lnkWGYRjm40Fvb2/FOEOHDl0HOekbUsrKkbB+XwPDMMz6xOLFi6v6m2O//fZbB7lhNiS23357XHbZZbjyyiurin/ppZfi0ksvxeGHH4499tgDEydOZLF3Zr2i33aePth4YuHB4F+4YGFMDBbxseDkuE7sHG58KDyhXzjTjuvqqJQefAwPq8b+bfVUM7Jg047lN8yfGfzMtM2HY+VZ9v0wDei/N+bOmVsxu/WjPpMISY60JguiirrRF+y8FpFRxjKYm4K0HSCdr+Rvcx2pOTXBdjB/5F8nNOCGU0egttDP8cIqiyo8S7q0VXxnxu2xd0mpnOOgdwoR4cZbbsRLr72obYZBojVUg1GNo6rL8AbONq3bYn77fJRUESTJiDsTiKSxt0KLloeLDhNBKkCQMlXNjFcrACBIa1CDhJ5FpCCh5wcplNAlO3HlpZdit/G749J/v0Qv0K7IL3hsjFOhnTYpru2w5rJQXDsga6y8L+Pny7uW409z/4gF7fNh5zrpx1iYRXztPKtQPNvae3SZmpheVFsIJ7itt8P5VRHuv/mXuO/m+1EsFtcqr0kaNt0To/e/EaJ+KHwBGeuqW1DYFk68DGPvE/0r8Y1Y0xMGkDWcpm5YGDnx/gjsqZR1jpxDPYm5dGEC5C/Ii02Hy+WqePwg3FsJ9ecnv5mPL+zYgrGjBmc+xSPPz8DkqXN9PmK3JbwHppSsmLupXz6vAkAUXK8w8xiteDYBiEzZk99nxbTdfDszN9JZ5fV97Vk8HUtf/ym65r8y4GVQM3RLbHbogyjUtwKuX2XvX8Yy3HZeYWxBC1t2ZepvqiIlLbjZLz9K7nPzWQkghQ+W9KC7V6GuJrhzVc47nDFjBmbMKC8cncdZZ52FM844o+r4732wDINi1XXi5Xn7kOoHVGdfJrROOBOLnju/bCylFG64/gb87I6fVZVdhmEYZv1CVDOG81GwYmknli/t/Kizkcv6mjcut77B5dY31vdyA7js+sr6mjcut77B5dY3uNz6Bpdb3+By6xvre7kBXHYMwzAMwzAMwzAMwzAMwzAMwzDMhsOnP/3pquJ1tb0xyDkJyZgyH3MWTYv1+eMqOUQknSFMWMJx00/2txJ31nFFBMdY2URhfguQk3qMtPOJ/Zgw7bwS6fjuU3D7gAJAESj8oABQwWwXzCcKtmsAKmR+upemBZJ3mLADCqKASBTMd4RIRCiICBFFKIgaE1aAIB0WiQgRIgiKfBiE2fbfEQlEFBkHsMgJZ0ckQCJbVNuWfKaoNiElqk3unthbleF0m/C8YFHtylx44YXYfvvt+yyqTUQ45phjsGTJEhbVZj4RWEfYinhfvoxEyqSf2ElBeNpR3OfJHRs6j1pPcwKUokQ6XkTXtaBCO7WSMoKcRCChHU7rCrWVr7kfdL/8CjonT4l9et/7Z1XHDq0fBiigpCQUJJSSUFJpcXEFyJKEVBIKWmxcKSskrstGKgUJKzIM/UspJ2YhjYOGLTcpVbAVCOYqn6YQAn/+65/ROry16jK4dtVK/KGrK1EDskQ40r8pEcH6ikvEqwRl/M5yC3bvzkRcEfymYhGzr7serxywPxY/+XuoCsJ5bS+9iD8c/jW8dM7ZKLW3x1x4w+8wXOTsF4j3xASCJ4eAtlIJj61Zk8rDnvvsiQMO2t/0CXQPLezbWcdf7fBvysDWCUA78ktfbl7APhSmMPGVrotEgJLBAjBko6v0x6ZrLsSdw310mi6WrZu27pnz2jqMID0FpZ8D5ePE82Grv71WX7/9s2FO6QT94a7JiXwnhEGS7VZSFKSpKS2s/fAav8BPsn4mSbsxl2+f7d7pvT04uG0xrlu1qqyodgMR7hg+Ahc0D0XQ20fY80zWWf+c6ZLPevaynqvwWHuGWN2G161JXg/B/1mU3BeiABTb2lJCA0kR7ax+cbKU1qZHvL65udXusgtEhohn90sv9yvdxYsX9+v4JCIS2HGXHfHjW/8b/1z8Hh579nf42hFfc4scOcI/icOwSjdpw/qzhmEY5mNHNcLaw4YNWwc56RtrMvrjWTQ3Nw9yThiGYT4Z3HLLLVXFO+usswY5J8yGyBVXXIGDDjporY557LHH8MMf/hDDhg3DHnvsgQ8//HCQcscwa0+/7Txlxl2S9uowPJVG0sYTLHadlT9K/JfaF1swO4hpbQbks95Xc3d4vE8vkS+7MzF+FebbxzX7FWL5T9n3Ezb+KU9PQalUqpjflu2+kch9OQZxFDMm7JlxSju+NyCi2t5OoQf+jU0MCl/bsxE3f3fkoItqZwnMJ0PyRLWTNgeVU3bueGtbMfH32u2zGFk/AiVZREmWUJJFjGocbeaZMJWoETUYO3QspCxChv8p+ylpm5JUKEF6+5SytljA3lBFWjfe2tmssDSIjLFDwYpMj9xkJG649gbsvsseeOyxxxGzYYX2sNzKV6a+DOCj3VPqwUsf/hWPvPNrLGxfqEWxjYC2E8WOhBHE1vOihAjiUAFC6LlTBIIw860Kwsy5EpHeLwSEnnmF6a+9jW/seRR+ccPd/RLVLjSMwGaH3I1NDrkbon4oKGWJJTgx4lRbHsaFtytmfGsy3gMW0y4hfCZV3ovV26zcezFs72JtaPL4uPUw/fIOXyzJtDNy484RHGPq9JpuibNvn4We4sC/R2bMX4kf3v2SKYMIVpw9bUU3FkXyotr+LR0BFOnj3NwQ29cwcxlJACoClPDboYC6vV3C/LD7SQAUof2fv8eHT5488KLaFGHj/W7EmKOeQaF+OJJW2rDX4K6bIv1t58LYOYdBHylWzx1pS63/TtanIFZSLN6JevskShKYsaA755jB4cILL8TNN99c9bmkUpgxfzlS15k6XMW+0mS+tPPp52PTsv0RKAzZuGK8++67D/M/nN+/kzEMwzAfCYVwFbL1ifffXQpSQOu/bP5RZyWT2e8sXS/zxuXWN7jc+sb6Xm4Al11f4XLrG1xufYPLrW9wufUNLre+weXWd7jsGIZhGIZhGIZhGIZhGIZhGIZhmA2FnXfeuap4S1+7HgvjwLgAACAASURBVJsdfH8Qku9MMDBkpE8EpwZIym3mHxumkfU7dDw0Dp1KO3UpSHO+5NHG4UIZB04SICtMSAKABCnhxepIAhBmSxpHIWmcOBQUSRNPaRFH5xSkj9M7pXMZsdnV5/POkuSuI07PkvdSYTvtuiMKVDB+I9oxRDhHXu3Q5raNU44O07/1PgEhjFAljIMYaTeyMK6OHxnnuWxRbbJi21mi2tY1JnDYDZ0zWFS7//z973/HIYcc0i+xg5EjR+Lxxx/H5z73uQHMGcOsHziR3EoknOLjiSD3lZkU0lbwbZV1gA+PD/Njf8fySDDvmiAzZB2RvWiwfeeBlHN0lopQEw2esPaa/3kCy844MxXe8r2zUXPxRRWPjyhCY+0QdPR2QCoFQQpaYJsgUYJd5EIqBaEUJBlBYNKO3yrSDt+KAAWhuxTu1erfpUqREVHW94ZMh4OEcH6ZFqWAhsZ6/OXlv2DCjhPQ09NT8ToUgDOXLcPkUaOwVaGQEAqO14XkcZSMGdz2ZJwQv1/XOBtXACgF6SVdjXUfQEEoYM1772HaqaeisPFojDjwILRMmID6TTYFoghdixdjxbS3MP+ZZ7Bq5gwoKIjgHMnryctjeH1WVFsEv2F/myp8z+oOFDOez0uuvBhC6D6aEPpeC9Jp2epvS0P/b2qA1MIUgqz+RVzwQQV+t7ru2X3e8d9eiTIO40F3MvW8VyJseyj23OtCkIHodRiu82fqtBMyMPmyHUkilyYS+XJtkMu/qTlBe2PFT8I82nhh/m2fasSIEZnX+E5vL8bV1MBmNVXHXdpZ4ZTYG+fZrm6cs3wpOsu04QLA1xsbceXQVhRMSrbe2t/6TPrM8b8o0unmPYNZkEs1uO7EhYcu3ATE2p+sqw//ZuldtDgWMVtEW6XCR/7qAUCWzPn61icmIqye9FN0Tp4SC68ZPx6t11wVC8sSvh4whEBhqy3R88abseDi++/3K9kPPvigX8cDAAnCtuO2xTHfOgbf/M5xqCnUGOENI1jhGh37Pqqubrnnri+3LvZ+Wz99FhmGYT6JVCOWtD4La69evbqqeEKIypEYhmEYPProoxXj1NXVYZ999lkHuWE2RCZPnmzG09bOBqyUwtSpU7H11ltj8uTJ2G+//QYphwyz9qyVnaefNp7MsGCAL2bjCcZcASTsPD6d2GJ5SRu4Ha9W6XE+H7FvczoofjIzrJxxjozxx1ReAhsXVDwdig+ix9K49957q8ppy3ZHpBPIZDDnt+Sc3toNgntVnuTIeNZouZ8nYm0AdknPr+zegJ98Z0SfRdWrJW5TqBwnjBgT09Y/dB0LLtfZSK0xjAAllU9XKQxrGI4iJBZ3LEStqMNGjRsN1OVtEGzZshVmr3gfRdkLCQAKekaPEBAESJS0wK8CFEkoqcWjdbU0N0vpeVVk5kIp8vOtSFkriIBQEgoCW2yzBQBg9uzZOOGYE7DHXnvgP/7zP7D/AfvrahAYPhT5thKA329+2HYvNiYetONZ9o+ssJCiLGL6kmn426LX0F3qNnY+M2vJtl1mPhUh0lrDiM+PImHmVSGYPwUvuh1B+GNIYM3qNbji9Cvxxotv5uarGkhEaN3lNAzb7QxowWEExuTQYpu0f1JgpI0VYN6Z9O7AUB2ft2WfW/fAw4lre8NlPEUSCWNXaKyAr2+pY5MW8sptvK0z6ZYrtJSrRHI2rsD0OZ246BezcONpW1c8V7Ws7OjBydf/Hzq6ikDMwi6Dc/slK2KLSRNBi2TDv2rICmjrWggzN0+B4AS5KdJ2YjJi3cLaka1YNJln2ylto7hyNpb85Rq41an7DYGiGtRttBNG73M1CsO2duFxlK4jsUODehrcq9icQhJhwxGkHaZPie/cnGacX8UeGcs/5nVhxzH1mX2mXXbZBffeey8mTZqEV17pnzj5mDFjcMstt+BrX/vaWh03a8EKdPUUg7JKlkm4RX5uaaWOhSvnvnZAKtwDUYvWnU9H24v/WTZeb28vbrrpJvz4Jz9em+QZhmGY9YDCR50BhmEYhmEYhmEYhmEYhmEYhmEYhmEYhmEYhmEYhmE+3nzlK1/ByJEjsWTJkrLxOuY8A9mzCqK2JQitzjGl72SkHxPX9pv5xyYdJMr9ts5Wgbh2zF0gcP6jCFooW0ELZdvUBLRIqfQOJ1AgklBKBA5m2nmJnFOMhCIrdmmlEK3DUeg4o3T6sWvNlh0sti+C7FqZKpnxE8YjEpFzkiBYRycrmk1O6NpuW8cvEtbxyzjAEYwwdlyA26blxLMhjDMZnFOZvp0sqv1RIaXEd7/7Xdx1111rLZBgISKccsopuP3221kgiflEU7XoAhBvh7LVTs0uvyGQLbYbE19IpElEkEov1KCkBAkjqmud0d1biWBdGyUAGJFpk4gWkXaJKtSImuqucy3pfuVVLD/n3H6nM7RuKNp7VgPmPS1JS0MLaAdhpSRAIhDeVlBSQkVaDEY6IXFpHEWN6LbQAsL6OF22AgJKmXczCf92Dnxp7Ttj7JgxeOyJx/CVg79SVV0pQuHrbW34y+jRaHTtZ1Yd8HuyejZB1yWUUch0B81yNdZxnax0LDx017XvYQmF7oWL8OF992LuffdCKh3HfqygtnQ9HCvlkO7V5eXTns/2FnxPBIig+34CwIzeIp7r6kqV2deO+hp2mrCz6W4JQJHx1w4kxU1/g4xjvnaiNn0FacLIuYN7R2SltDB7cFHK1BknOg3rN+rOFgiiJJ1Sc4S2rXN+LMg6CCvjQx52hoMyNg7CyV4lrN+w1PlQ9u7bzjS5ZV9c3szpzHX1Q1wbhC996UuZbelBbYswfZPN0OQEwW3Z+DqTV3fLcV9HB65YuQLlXLt3qa3FpOHDsZEVGAjOK4NtnydbJ/PPHh5rt9M5T/dKE+76sefBfZOPm3Vev0+n0jPvA7cjdsZE/Ure89oJeuGlZF97bREj0yImorkJtbvu2qf0+go1t6TC5IoV/Upz9uzZfcsLEcZuOxaHH3cYvnnKcWhoaEBEESJh/s5TVi6GYs2F9fvPFLt2FcbXnDxR7P64s/fvYIZhGKYcUlYWoxk+fPg6yEnfaG5urireAw88gLPOOmuQc8MwDPPxRkqJd999t2K88ePHr4PcMBsyv/71r3H00Uf36dienh4ceOCBeOuttzBu3LgBzhnD9J1+L6JaZlAyT1xbJxfYeAL7DhAfw7GLfKpwsB/5Y3OZItthXsO89HU6R0LYNCsnyfzl5deNVSXGJsuJagPAX/7yl4rZLDSOBkQtKg9eDeK8FpVTQArwhhzk1MGsuR72d1jxkt9hPP35/I71uPbkkQMjql2muPJEtasp4bSAPLzdxSTiRLWDeNYkom2c3vo0omEESqUihtQ2bjDzPAaKSETYYuhYzFj+HkjpuTpSKAhVgqQIAgolZcShAW13tbY0Y3RSys7RsRLagCIJoQBJMP/ouALAVtttFcvDqy+/ikO/fCh22303nH3O2TjiyCNQUyjE2p/YAgMq3jSFz1bWgpPVimuv6V2Dt5dOw9tLpqOrqG2PXhjctluJ+VOCgrlTupzsty4LoRfTtOLaFCEiPW9KiAhEhAduegAPTvp1VYuulaNhsz0xev8bzHw+cg+MF0W25WUtURnbtr2KlY09Pmm1ihMuCu6NqkF6OXZSIG2/giBv74w1KmvbhgcWt2CennL5ULrxgZ2dl4hvBMdJBfP3DE+8sgIbDZ2HHx6zxVrmKc2a7iJO+skfMXPBKsTLWQGI0nZGYzDUgtk2jHRcIm0XJ2Es9sLsM+LZpmbq+ZAAKHJljlCAW9lj3FMNAFj85yugZG//Lpgi1I/eFaM+/1+oHbYNAFP24a1K9qnyRLUlgMjaMv2/+qefexgExuOk6nV2HRN2/qjrrwTPTEb/cPrcLhy1T/azUlNTg5NOOgknnXQSZsyYgccffxxTpkzBX//6V3R0dGQek2TPPffEqaeeihNPPBH19fVVHRPy5qy2+HXELiAso2QfJNnX6cs7N6uDXekQn5+hnz4eS1+/AbJ7VdlD7rj9Dvzgkh/oMfVB7P4xDMMwAwsLazMMwzAMwzAMwzAMwzAMwzAMwzAMwzAMwzAMwzAM0y+amppwySWX4IILLigbT8ledLW9icbNPp/YU8aLdEDISN+K+QW+N2snro0gHIk41rHRiGuTNM40YYoE7aEhADLfkCClw5VxXCEjvO3E6sg4+SllvEGsB6CXwAMUFEn32+bPyVKqeHj8O0730n9mhnes7MCCngVoamlGc3MzCrU12vXLON3EnMHsbwqdwrygthW/JtKOO8LFE+4YL8vthbOtQ0+1otpJBxcW1e4fL730Eg499NCKgvrl2HTTTfH0009j5513HsCcMcz6Syh0UJG8KGV88qwIbrjTCdna9t82hUbtOBS3dfFTIrfG99NsEAiKvHgnKTKC0tqBWiQdEweA4qxZWPqdk6F6evqdVnNtC6RSICoBKgJBgiiCgoJUumCEKgFEkFKChIAS8CLkhEBg22xDh9kFLpRJxwou+/um4AS2Qx9fU8j7fvEL+Mn1P8GF519Y1bWsVhKHLmnDs6NGx95Y8TqQ707oYgbaAnZTIXRzjb9FVaK2WSFsK4Vg4/rfBDKC5LZ2mNLUItdBfbbpWFHusGaHy5WE15V2XyUtoB2eH0CUiH/nqvZUmdTW1uKCfz9PH6dMP4ZsCvoeC1PnnSO0smUC0+8wvS4nBKCgjNi2gBUJMH0z00eUtk9HcOEqENKw7uvJ9oPCG5REKefXDYR9FPu8+zaJQIByDYPvXyYFtk1cAnQeTb+UjKOyyhXXtkLjfRTXhsKWW26JU049BT+/8+epSz192VLcPXwEataiHxZ/UuKN6y87OnD5ynzh5BFC4LrWVny+rt6J0ieb5TAn9llKus7bspTubqSPTbtzE5K3Pc+FOPZNabfmME9w+fLp97w/y9ePsI+cdPh2x/v7nhTe7ou49nrjp1zMcPIvlfqV5IwZM6qOS0TYZMwm+PKRB+Obpx+HpiFNKFDBiGnnHZT4DgiFQ/IEtBmGYZiPF9UIa48YMWId5KRvNDU1oaamBr295YV1Hn74YRbWZhiGqcDkyZOrEtU79thj10FumA2Zo446Cvvuuy/+9Kc/9en4YrGIY489Fm+88cYA54xh+kef7DzJwb6cQ1NC2kF4uQVUnRgpEvaeMI/mvOE5UkKxZdWz+zB+lDNomTVOWG7sMCWoTUF4ODCbYePv6urCwoULK2a1YZPPZmQ4ySCOVqrAeJJ1ymAsLz9S1u+sCpeYH6LsKLHCjlvU4JbvjkS0ga2FrZTCqCGj0VTbtM7OWSwWMWXKlNQ9/dznPlf1wlgffPDBoL0nd9xxR2y11VZVxd2yZSu8v3wGJKS245UACIKQJUhh5GSVNItEG2tJYLQgIr0QrLGpAQJ2kVqChDALQ0ulRWm33XGbzHy8NvU1fPvEb+OiCy7Ccd88Fsd+81hM2PUzA1IeeZRUCfNWzcU/l7+HeavmGjuzMjOb4ASe/TLA3n4ihJnRpMy8KOHnTgllhbeFE9cmkBPVJhKY9sp0XH32NVi+ZHm/riFqGIlR+1+LhtGfAciKKIcfxLeVnxcGQNs5U0rllaxWWRh7ZGC4Jjv/ywfBC2z7oxzGDu/eDaHROuN86e0sK1qAO3XyPRtaxZOW8jCzpOcWmH13/e8iFEsS/3Hc2D4vZrCivQffvv45vDZjSaye+fd8Ij8UiKU7wWwAEP6+CjMnzwhlg7TQNpQR2ga5dPScSH1dWohaP+NamNvnp3fpe/jgf04EVI5tjQRI1IBEpD9RLSiqAxXqQVEDRE09RP1o1I/eDUM/fTREoSF2e2J2UIrXmdDCqi/V/JYK5OxsYV+LjP0+q45k3ajk/U7uNftcdQi2KQhT0iXz1uzuzLSSbLvttrjgggtwwQUXoFgs4p133sH06dMxe/ZstLW1ob29HVJKNDU1YeONN8anPvUp7L333hg1alRV6efxxoxF+rrcXIiwXNL13m/7dj/E3SMFf38qUm4WTP5+UTMEw3Y8Bcte/39lU29vb8ftP7sdl1x6SZX5YRiGYdYHWFibYRiGYRiGYRiGYRiGYRiGYRiGYRiGYRiGYRiGYZh+c8YZZ1QU1gaA7iXTMoS1gbJepAMCObFCF2LF/ADrP7IW4tpIbGft0wlrZxMjhu3cARS8ZGTwTRJQAuTk9SKApHYkc2eQ2QLbEEYQMXQe0vu9YJ4KshoXL/Qb/ndv27tZBYKj94uLLtTV1aGppQktQ1swbqdxOOSIQ7Dvl76AmpraQEAbyBLU1oKVwjiXkRHW1k47Rl5bXxN54WxhRbWd2GVlUe2YSDaLaveZYrGIE044AQ8//HB1TuMZCCFw/vnn49prrx3g3DHMx4OkgGwuZQRzlVO6znLpI2QKLxhRBCvWa78JMGLRJl74voy95oyAtrTSx2a3sI6jCjWirvJ1rSVy6VIsOf5EyBX5IrdrgxbWNotZiBIiFIxotikHkBZ9lgpkBbWVfRPod60iAMounmF8KyHMK1S/0+19FsKKmOrOhr03TuxCUKi6izMnnom3pr2F+35xX1XXM6dYxKlLl+IuJ5SXLZaQ5dLrvglOPD1PdiHpepjnKmx7NaFrqf2txZcJwpSCE9mmtLi2dSu2PRvp4vtjk1dq3/bxj+knmDjC1PlXunswrTct1P6t07+FzcdsFhwdloQuJxJWRFs7eAvTiVSk640KLxwK0vQzrUO40jLazpFWBX0zJ6oN28cjoGTFUKwjuclVsPiK9/W1zsLKf7n4No7yTqvKiFrDJmPEs4mCLqF1tPZy6l5sOXB0J2ixcdOvsm2OdzA37R/6KK6tFK760VX43W9/h2XLlsXu2/PdXThr+TLcNnyEE1Cv4P6eE074R28vrly1MiO25uQhzfj3oS2QrnyBUHMmlLX0TWlcvDqr3Q6J65bkOWLHm+pkrPDZBCG4x9npKLflw7tm/jO4fzpGbPGE2EkSiSboj7j2R93DLmUsJCNamvuV5ttvv10xzqjNRmG/r30Rx55+DIYOHYpIRCiIQuzvWndfg5vt3jMwzyQS4tnVFqhZPIByKq+7p3kPGMMwDLPOqObvy5EjR66DnPSdbbbZBu+8807ZOH/729/WUW4YhmE+vtx+++1VxTvttNMGOScMAzz77LPYaaedKr7j83jzzTfxxhtvYMKECQOcM4bpP1XbeYD0AFfS/pJMO8/GE4YFA/fheHHWb7udTC+exfyxOwXVpwG6smLZVSSYJ6jt9uXY0MK0H3rwoaru09Bxx1WMM6hkFUfi+vovqp1h6QlEtTdqEbjtzI3QUDtAo7F9GC9MHhKfw4LUc6ScHaRCHVV2MVRvWFUuTKddW6gZlIWDs7OjcPbZZ+NnP/tZat/zzz+PffbZp6p0nnvuOZx44okDnT0AwC233IKJEydWFbc2qsXGTZvgg/Z5IKk1eaUR2RVSapsRaRuqhIQwv4UClCATBwBI2+BMXSXYBY0lQFrCVyqgubkZJAhKZleyxYsX46Ybb8ZNN96MsWPH4pCvHoL9D9gf++yzT1y03KxA6drLrEfIbfo2cmX3SizomI/5qz/E/PYP0VsytkYiX4esULi1LcLbFUlQMDdKCxPbuVFEMDOk9JwpAQFBBIFIf5NAx8o1+K+zrsJbL79V1f3Jg0QBrRP+DcMm/BtgBZSTcWKWXsAbC8Lt5AsubzvrIfXlk8gcAHeLNDZ7KjgyOT9LiHRTlzmHK7Q0Z+UpJ9zabU374ScZWptyuLxucO3WfurCbHyBe/+wGHMWd+L6U7dFa9PaSUFOn7MCp9/0AmYtWqWvxxorVSCqTaFFPbCkx+6dXa7aimibbaXrBcWuxQpze5FtW1/9e8seB8jO5Vj4/JXonPd87nVsctBtGDLmi0F+bKFVUZdit0vPIQzbele3kvVBQYtqx4zJth0IyjJ5vtSJy783YnU7uep6Kllfd/4xrws9RYXaQvXv5EKhgPHjx2P8+PFVH9NXpv5zIez8gTiU8UlGSYd5E2f8HvuFn7OXZUn/yiDjfK07nYzlb/4UqlRewPzmm2/Gueedi4b6hrLxGIZhmPUHFtZmGIZhGIZhGIZhGIZhGIZhGIZhGIZhGIZhGIZhGKbfNDQ0YNy4cRWdo7uW/L3M3gpepP2FYh4VJihwLlWB30tm3rIcEMPtRP6d04WRTiQBpSS8A0Agrm2dWbT6GbS4NgBIHccKILpj9D4nsO2ODZw3lHT5oVieFazYdngVcQ8kTfeSbGHtJN3d3ehu68bStqWYNWMWnn70aQxtHYovH/ZlHH70Ydh1r10hokgLk1IgqA2/TWRktJ3otRHVJiO2bZ3L4ONXI6odc/IBwKLafeeZZ57B0UcfjZUr88UmK7HNNttgypQp2GabbQYwZwzz8WOtRReAtEdY6rXmA7SbsUxEt629ikdX0OLOiDsGWyFOJaV+07jXm827iakUlCIoSC34OYCori4s+c4pKM6ZM2BpNtc2QyqJiCIoCUgqIRIFSPPOtn0BZRa50EUkoAW3FaCUdsqEfQdrSlJBUAlC6Pc0KQUI4crUlZnQ57Hlp6BA0goT6/f5bbfdhnenv4uXX365qmv6U3cXfrxqFS5uaSkbL+zNZO43EZI1M4wf9h4oETN0GTbutwh7PsKVmhXOJkQmjaS4tnU8tu6+EXztTvpEhy6rFMS1vSkrtGy1N5RS+Pnq1anrHzZ8GE4/7zTt7GsW8FDGUV1BGQd373CrKHzqFAK9eyfGQML0WZR5jswRZNKNhAAkQUTC5V9BQSoFBYmiLEERjBS3PU9+n8O3K0FfRgXHwtY1KxYAJ6St/V/1nbHC2RQ8+67UA5VdcjfCPhNxMfJ4fzMQ0w6ei7UR1x4xcgRuu+02HHPMMalrn9LViXOWL8MNw1pRG4iFJ92ss+q3DetWCt9bvgy9Ge1zLREeGDESu9fW+npt/3YInp30XwtxN/o8V/1yb4SYBkCZ63F/zwRx8rqoSY0IxO6c/u6ZOw/F9tUoNDebv0X8/XF93zAjFPx9FbyP/Hk+fuLaqrMTxVmzU+HRZpv3Oc0VK1Zg7ty5mfuGjx6Of/ny3jjqjKPQOrzViWn7RRmg6x3C58SGISWalId9/j+6kmUYhmEGivb29qrijRo1apBz0j8OPvjgiuPKq1evxrx587DFFluso1wxDMN8/HjhhRcqxtl4443RUmEMiWEGgkKhgOnTp2PXXXfFm2++2ac0Jk2ahDvvvHOAc8YwA0O/xLWBDBtPuCtbXFsnlbDpp2w38TkQdsyuXF6TY3h5+/rDWtvcVWLb/laID4BaVCIuCA8+9GAVJ4wwZMwBVeVtcMi4L4nrq1zPkqO9ycql0tuBqHZBADf920iMHhZhXZCep2J/qcw4YcSYmLb+kTFOH86f0R8rwqzMtcdHVxVqotqBubgquO666zJFtT/OjG3ZEnNXztGi2lIvtC6tqLaxD0pEiIytVQhoI5uUUIIAZWyOzr7h5/soEEhCi2wbI25tbQ26u9KL5yaZM2cObpt0G26bdBuICFtvvTV2mbALxu0wDttssw3+9fAvob62ATVRDQpUcParkiyiu9iNzlIn1vR2YFXXSqzsWYmla5aiq9SF8CElCux77lkVOv/GHudmLZEuDXL/CWcbIwBC2W0rqE1+Pwncf9MDeOS236BUKvXrfjVstidG7XctRG2LKWs738paeMPGNW6VcntiwszJ7+RvVBGOIA/e4OoXCvc2KWcnDZW3YwsPm7yKcBHhkKzlm5GzjXiYewWb96wzDiet6eZaknZbImNPNuciwnN/X4WDL3sDFx81Bl/fe1SuXc/S3lXET594B7c/9S56iyVQYHm0IvUh8S0rGi38NqyYNkxaNp6dexe5b/1Ma1FtL9JthLiFfUfrY2VPJz588jT0rpyVey1DtjwQQ8bsF5SPuYjYiq9WxDtZlsE9DPoHbi4gEumE/YtYVQ3uU1I8PmbhzbI853Xm/PyAWLpWdD/3Huv0eooKb87qxB7bNeZF/Mjo6ili2qw2pJ/3oFwyBbeTv/0xsXmdwdwDPyHDPlP20KwCpDL74vGihpFoGXccVk6/p2zMtsVtuPeee3H66adXSJNhGIZZX2BhbYZhGIZhGIZhGIZhGIZhGIZhGIZhGIZhGIZhGIZhBoTzzz8fp512Wtk43WWFtS1lvEj7DTnnulioFfSz/haZp89ymEjmN+XBan4aocFccW0b3/5WACS0wLZx7LMOWUqa/ZHZI41PgU5XxRw+VHB+m0fripaW00tSaN4UWNQ3Z/eVy1fioXsewkP3PITNx2yOw486DIcffTi2H7cdrBOJE8umwOHMCW0LQFl3HL3POo5ZRwxCeVHtpNMXi2r3ja6uLhx55JF48skn+5xGFEW4/PLLcdlllw1gzhjm401M2CAk7xWYIRQQrhlRVmQhaOsI5Jw8nY+h8+nzgtyh6K1+v5hI9j1qndfNvwQaWGFtKbHse+ei57XXBi5NAHVRHWpFDXplEZFxEpVKIhIAVKSFxAVBCu08SoC5VmmElAWU0k75WmhbQgjvaKp9eH2Hwvp+at/psMz0L+f8m/AHfeb/nsG4bcdhwfwFVV3Xne2rsUNNDQ5taECyvxK6x/ozJ3o2QV1K9nSyXIhN7l1/wp6jhLgbadz9lCBC9WnoXowwAVZcm6AFub2weVLiIJ03Cj72bljXXkD78trtJzu78GEx7XQ+8aKzMGzYMN0fNJ0JYR4yImF8NpV+XkgY8QUCKS3CTqRF5r1PJwFSgQQQRTUoCO2YH4ko1hdJ9UuCgrb7SrKEouxFURXRU+pBr+xN9Vdj3REnoBKIEITlZfdDQIWCK1bg2pa9sv0r5a7R5szdeeuLrChwIDfnCES0fdYqi2vrZO0Z4sd/48hv4LrrrsP3v//91D18onMNlskS7hg+EkPIX3PSXTfZzNqws8rHoAAAIABJREFUq1atxIxibypdAHh2o1HYolBwotoxv14Efr32OmMlnv6LIdzOyqMMwvLcj5PPgztjkMH4XwDx4/xfHjpFGewnAEpKdE57G82f3ROug23fORkC21l969T9dzVy7frPZf3MB5GuP/4fUCymwmt33qnPaU6dOjX27h86Yij2+NfdccQZX8fIUSMQiQIiEtn3neAedpVVKFRdOX2y/3phGIbZsGhra6sq3rBhwwY5J/3jzDPPxI033lgx3u23344f/ehH6yBHDMMwHz8WLVqEZcuWVYy33377rYPcMIxGCIHXX38dBx10EJ599tm1Pr7SwhsM81HT70VUy0yLSAlpB+GxMJtGMK4djt2lxvGQYZfKOG/2JZS/1r6KcMfEtFUiLLlfnyh93gx7/2tTK9uXapq3QNqCsq7IKM/ENebfq7yR3ywLTzhwba0uyu373leHYbdt69Yy72Wo8pGI25vKHGTHut08GJj6DmfHsPHSz4ada+MjhwvnKgBCRM5eONg88sgjuOiii9bJudYlrfXDMaS2CWt62gFtGtML2EJAkYRSAhASJWjxaL3wsbYQkrGrWnupsxfZ9gwAhAIpAYUSQEBDY2NVwtohSinMnDkTM2fOBAB86+IT0bSgEUpJSLO8rVLSLUqpYOucrytQSi+wHNhJXFutlJm7BGss1ovvugqoh/aJrJAxQQhhbJd2PpQwvwkRhDle4O1X3saPz70Wy5csX/ubExA1bITR+/836kZNANxiwsnli/XHt+cittc3Tgge4jwLTrJtTVu9Mt8bWU2jXRCYgvY+y0DmJk/E61M6DzknyiRIk1yDFNhfQ1sgQYVLTwd2M1J2AWa/X9tpFdpWFvH9n8/ALU/MxVH7jML+u4zA9ps1Gjs10NVTwpuzVuDpVxfgt8/Pwco13S5PJPTcBZg5j/kdDvsVimqbOkkAEMGJrMOIbStbF0y9hZn3CDKG0UBgG+SPVworp/+yrKh2VNeCTQ64PsibTSO8wWHbTD6us3ICdp4lCdP42HoS3vewHyHCPoXy9Sa1sHWWlTbPcps8Mrwmd7KMKpe0Hvv3+MvvdqyXwtqvvrcQxZLNZ1AeGUXi24xEuVFwTHK+ZcWu5MBYOIfvcgZWvn0/oMovVHD99dfj1FNPRaHAUq0MwzAfB7i1ZhiGYRiGYRiGYRiGYRiGYRiGYRiGYRiGYRiGYRhmQPjMZz5TMU73sn9AFjshCg0VYpbxIu0v1oEiOTffOtQoHyU/X8n8JZ0d4LezxLWtcwYIZBxm0qcT2inHOsEaZy4nvq2sBJ6Vo9R50IKHyqQZeBSGTpMJUdQ8Rv7LJSitWYLO+a+WjVeJD+Z+gFuvn4Rbr5+E8buMxzeO/Qa+depJqK+vd85PVrhVGEcZgna4d845gItDVYpqx0SyWVS7T/zmN7/Bt7/9bXR0dPQ5jfHjx+OZZ57BJptsMoA5Y5hPDrkC23kkfVPznEfd7oTIQlaYcyiP58cJ3DqBbR05mVfbZhZo4FwUVl59DToTgv6FrbaCWrMGpUWL+pV2Y00TVnWvgIKEVAICCkoqKDIfKC2eLSUQRYHDdFhQ5p7Z92n4PgmEZsuSdS9N0RYKBbz0ykvYYfsdsGbNmqqu6/vLl2HrwijsWFOTSjB0b1R53+S6HjGyejnhJYRxBAgSKhDs9e65El7IVwSpJsW1oRA7PhT9JbcVL774W9+693p/TOvy2ykV7m9Pv9PGbj0Gx5/8TdiYREGfAWScnQFSwj0/Oo9OHloLA5jtgohQI2pQKNSgQBGsUHWyb1JOVDu8wEhEXri+Rjv3d5W60VXqQnexy9RZxG6e7tvG0yFoQQDrri2hApFtciLbOp4X2A77ssqlo++GMmnYvpjyGXDi2lZ4IBQY0JecLa5t+3a2rUmKM5973rlYuGghrrv2utS9/Et3Ny5asQy3to7IrCu2iJP1/A9dXbi/oz2VngDw1KjR2KJQyPwrIEzfNhGh4Lw9XzJ+GB7W96z8JrHPVfhcy4zj8p7lsFwU0n+HBC0dOl57DS2f3csc4N8c4fsBsP327Iwn719eWCWq/etQdXeDogjor5OzlFg9aVLmrvr9vtjnZF988UU0tTZhwhd3wWGnHYpRW4xGBIFIWIEAX+8B/65x9cM+V2tTfGTTzX4/uUeVYRiG+dixZMmSinGsWNP6zHbbbYfGxsaKf/s88cQTLKzNMAyTw6233lpVvIkTJw5yTv4/e+cdqEdR7v/vM/uenpz0E0roPRTpTQQUBAUC13INqIgIiEoTuMT2E6SIIuJFwEu9dAUVCS2AIOgFqQIBQigRVEAMIcnJST31nfn9MWVnZvetpyTg8znZvO/OTtvZ2dl599nnuwwTIoTAgw8+iF//+tc44YQTsHjx4prSMsyazhpl4zH5lBXUpjrq7JU7lGQEs4GM7T24d64rUbZOdr2zsxNLllQWoW2bsk/V9R1acto+unFcm6i2TaiieF7coO/pbbts2oSvfqK9+moPknwB7bDemTiZe5nhfdP4xr1Lb+5n+3YG5bYSoCSgFBoLjYPZpap57LHHcOSRR45IWauDdUdNwauLXwZBQSgFIRIokpCSoIREIrURUlkrogIgjG3LCPtqk6s5oMbgIqytixSMRRdjxrejq7Or7rpOWmcSph19CKAAaQV1ldI2SjcsqfTevBFkJyOcrUgZm5DfF1OLpbVxAdDi2AQoI9prxbQBaPFsstY1/SyZcJ8CK5euxPkn/Ahznn6p7n3VdShg7A7HYcx2X4EVQXZiyVYMnNKd95+aMhcVpNaoMG4ar9KFjaLPnGtKnpGCwnjBtU3olyCbE70KI0clS2FeeE48FdZfwR9cfctdnD5tP1LW4m3rrfflzQW9uPC2N3HhbX9DIVEY25agKItYsrwXUhUBJXV5yophG0sfpaObaShnn/Wt+ClWVNvWNfHa2bOyCwEtbm3t5wls/yHSL2/WB8kKzhNABNnfg6VzbsxpX03T+C2w7rRfAqIRqah13Ga+tT+uf2zxNHn4/cX2D9sOLroz5nr52/M0yjNz/PKOq0/Uq/2HT6P5X5iDJ8ZuQh9/ZSVOPGRSThmrlz+/9La35u2QQs45GLaZax2/W7rjEGP7ljf+VJWumvkqoaF9A7RvciiWvT6zbMy//+3v+O53vouf/PQnNeTPMAzDrC5YWJthGIZhGIZhGIZhGIZhGIZhGIZhGIZhGIZhGIZhmCFhm222QZIkKBaLZeMtffl6jNvu61XkWMoRYQioIK5tfSuGTVwb1g8szUc7wBIA6Tm42EVLUZJz+tNOZ3pFmtIkQqlJu6ZcXGUdDZwSX+xYGe1p0oyO/X6C+fcej77F86KNQjsb1shLL7ykl+fn4LJrLtOOZEZe0zqiCSc0mQpq+9sJLKo93CxbtgzTpk3DI488UnceDQ0NuOiii3DSSScNYc0Y5oOLL3RQDvdyhjy/tNhp3M/bOgADRjjXuxZG/p6eVHDqgKgAacd9J6gqvTLhiYIOjhU33oTll18RhIlx4zDx5hux6EtfBgYtrN2Crp4lEFbwV2lBbQkJUgRJ+hPmWq0gARJQxqnapNJtQBIKCazAsjBOrE4y1jm1UuqM6c0BnAMw9HXauYQqYELHBDzw0APYZ699Ks6vAD1bOGLRQvzf5LUwLudY+K68sd+h6zHkVdmjmllPuo3crMR3L9UuoQRBSruGKk9QG4TEfFeU+kD7sg+2jfx9icsXfhil69bl97crV2GpzM5fZvxgBhoKTekMgoRz/tTr2iFXi09DC22TEZm2otsENCaNaCw0pSLYga9sNDcpdR6bBOXmGUQCLYUWtBRaoBolVg10Y2X/CvTLfpd/0LdcfkaAwM4llTR+xum+OMFspR2xyR3JVHQb3v/6pTGm0s5vnZyQgG0r2xipuLYdSkqIa0f7EQsxn3/++Vi8eDGuu/a6TPvM6u7G7o0rcWRbmwuLm9vvwwuLRczo6sxt65NGt2MLI6odp1XRup7jq9QfG+E5lld+Xj55xLN2P9/Ypdse4kp5+J+UEwYAK596GuqEr3s/a+zxU27dF0EP+q230yo6/jZsOMS1ex99FEt/+jOM+/GP0Lj9h2rK32f5Nf+LvhdezIQn666Lpj33rDvfDT+2Pv770J9CCAFBg7xuesIeflNa8XqGYRjmg081wpTvl/tX2223HZ588smycV58MXttZhiGYTS33357xThNTU3YcxC/ZxhmMEyfPh3Tp0/H888/jyuuuAJXXnllxTSjR48egZoxzNBQrY0HQPZmu/0skTwU7ywRFj4m4GznAHLv3Tk7UfRzoVax7WrI/U3i3djM2x6IL+qAMG1OOv9e4zXXXFNV3cZMPaqqeENLThtH+1m7qHYcpsK43rMqClpQuqWJ8OOjJgztfcQy3Sfsv/nhJdMqr59bA5Ixc9pyrWx25lQiQEkVhFoJWgWFBtGA4eavf/0rDjvsMPT29g57WV//+tcH/WKKbbfdtuY0646egpc750IoQAmlbcpKACQhVAJJUm8z98S1bcoaiiScuLaicDyj1O6kbU9FTJg4Hm++/lZd+0ZEOOG8r+l786QAqcW7JSmQElBWuBiASIQT9XayxUqBVDrmu7EU/piUfurdIrMf5Ox/AgQSCYTSO6gFtUmLhyvg5otvxu+unlmVfbgcrevuhon7ng/R2J7a+5yYNpAa9vy6+4vZj7QBo7j+ZxyWF553AfTq4m0udz/LmZ+CYU9BG+rN4KDSdi9/acsz2MZ4lj5SrgxtjyOv7vYJC68dfJuwUohfnUtGMN61GRGgBPoHili4tM+La88RCSWEfjAACiDzOuVcofd4LIgEtQkAEhM9FbLWz+YJkA0jYc5nMvZyLcpO7gQ1ccz33veeh+zPvjxPNLZhyrRb0ThuMyN8bdvI2/9M/4v3I+533jno4pk28I+NyEtbKSzeXr6vkH8F8mzjWWOsb+E131322rY++2/dWNUr0dq0Zr1o6E8vvI3c9vHGafLD/eNp47iX1OeMmcF6hIsW9w8PM2a77WUO2bgdTqworA0AV199NU48+USsv/76FeMyDMMwqxcW1mYYhmEYhmEYhmEYhmEYhmEYhmEYhmEYhmEYhmEYZkhobm7G1ltvXVHgZPnf7qlSWBuA73Qw1FQhru1Hy69XXD9/PXIMsg/2K4nAsSDI23ei8TFhxskgFdiGcXpSABLteOaLb0d11MmVl5dXsvKdHdIqJI2jsfaBv0D/8ndQaB4P0ToRotAMQEH290D1rYTsX47iqkVY9c6T6HnvefS8OztusAy/+/XtmLrNVJx02knO2ca6WFhnF0Gp0wWLao8c1157Lb7xjW8MyrFzt912w7333ovx48cPYc0Y5oNPXcIL5F018i6b1sfTjG9W9DVNQqHTuu/vZ3xOfdEF6YkSCyPYLY3TsKDBO/b1PPwwur73/4IwamjAhGv/F4UNNxx0/gDQ2tCqBbElGd9UhaKS+kpq24dg9k2CSOh9JLNunBrNldf48GsHTeu2T2TWlW5zJ1ChrOCpTivc5cS0pWl0e53ZYaftcc21V+Poo75S1b51K4VpC9/D/01eG4nJF0C+mACyMxerrUA5keOZhb3C+u7BaV46lhbTRvCpBcT1XER64toKhMTUVQKBwLbNWwVlZ2dNwqucdam0bsCLihK/W5V14t1x1x1wwMEH6Bd7kD8ngSewrp3atS9meqxJCQhBWlA7McLc3lzDOvvniWr74tHBTnnb0rYv46RLAm0NbWhraEPPQA+W9S1DX7E3k9abPbo5l51TWcFsLRruOb0qs89CuTmXssdcKbgXrVjRbigIle63dQT328yvV1Xi2t4Y5QsxCyFw5ZVXYuLEibjwJxdm2uW8ZV34aHMzpiSpcHHsO0sA+gEcuHABOnME17dsaMA3R7cHbWfTZY6DqZ+LSUjfg+O2Z9Pb73mvq8k7X+0nIT03Aj/iknXLTPNz8423LX/qaci+fojGRsCMcLaP2rgKyvVj/9jlNVQspl2XuLZfRgn658zBewcfgpZDDkH7id9AQ41CIKvuuBNLzz0vd9voE74BJPUJYhdVEX3tvfkHnGEYhmHqoLMz/+UgPkmd162R5rOf/WxFYW0AuPTSS/klbgzDMBFSSsybN69ivHpEEhlmqNl+++1xxRVX4Prrr69oh2ptbR2hWjHM0BC/lK4q/JuGFR6NyNhz8sL8m4DuMYWs7cmFZewA8cMTXlWr2C93v9snJ1mp+3u59wr9oJz753np7rjjjgo1BShpRPOk7SvGG1ry2tAceLMLwyeqbdf195MOHoMpE0deeiw6nAFBX84Rw9S2jPJPEOndVantDvreuQzCdDskojAkts1yLFq0CAcddFBVL8YaCi655BIUCiN/XEc3jkZb0oaV/SuBooTV/dUv45UQEAApKJL6JbyAecGuBJxF09idrC1LGMFh89CWtqkmGDN+TF11bGxqxP+74nv40Ie303WRChBaHFsoZepnnhfzepmCfkGztv2Yuqn0BdXwYuqN/jNM4fNMJLRwtgBpG6OxTWr7osCLj7+IC0+7CEs7l9a1j5akdRI69v0hmid/COkFhqDFkAFtPbV93z6LlS9enFpNoY23wRjsbctdt2HhCR0IENs4brWM3ciWrcLzOzXEmf7iHvQrd3HNt3xn4+ekdy83JjfmhBdgmya0ZKcvNifThwSAIuyxsV1KP1tghN1RBCCCXSIoQBCUlOaYpFb09JofWxVtE1obnrYRO5Ft0yfIPo/nhelwaz9O+wC5OCa+0vvR896cnPYGNjnqWVhhd2tL1fhl2nW//WPivmRCfKFmd9kj7wGCvHzyrLbVrvtbvGPt9dOM0TiTn2dM9j77BxT+PHcFDtixvWSZI817Xasw9x+LbSdFOD7E/c0cFzJhRNltueOFT6XteUnieWx8XqfbmyZsjbb1P4aVbz1cNsvly5fja1/9GmbdN+sD/awowzDMB4E163UUDMMwDMMwDMMwDMMwDMMwDMMwDMMwDMMwDMMwDMO8r9l1110rxume/wS651cWSUkZxofS8xw7ETpjWr+bnFjRZxxuv8cP7RvnFOQ5DcTfjHMBCZNOBGHOCctzZgEl0G5YAlry09sWx0XiFiKzwCxmHUiQtExEc8eHUGhfD6LQ6tKIhlFI2iajYeymaFlnD0zY5TSse/CN2OBz92P8TiejYcyGeQ3nuOv2u039dG0FaScdMutEZBzJUqFtFtUePhYtWoSdd94ZxxxzTN2i2s3Nzbjxxhvx5JNPsqg2w9QJWXHfHEJRWhcYZYBgnLPflefg6YKNA2YqvOs5oLr8CSSswIIy9YNxyoRz/kzE4N0T+l96CYuP/zoQCdyO+/nFaNp1l0Hnb2lOWgCpnbUlKdc2Csq8XENLO9vvUApKSbcdUICUOo6UUErCeUaal3P4cd2n1KUQPAFelZZfamrxuSM+h9NmnFb1/i0oFjF90XtRaLZPlXLf9H0482Y5vhuydZn0t/vh2dmOnZGYGQqlsxbhbUvgzVjM1EeYJQGQkF6I0jjCzAfIfCZBnsANK1aiL0eQ4rs//K7rv3buYZ3eyWTo/EMhnXQyQaCp0IjRjaPRlDTDimrHc5M8MqLaOdvSNq1+3tFcaEZHawcmtkxCQRSgIFFURUhISKUXZRa7LmVR92V4fdesu/+lFtC36W0P1nnZc0bviISOZwU73BbvPAs+nb+wOTfMi2/88yKYm3sNJoTAj370I3zyoE9m2qJXKdy8ckUm3Pow9wN4tq8Pm/7rn7mi2k1EuGXCJKRnty8kHfo3m9EgjWvG1vi9NeV+NYgS20nrOmjB8iiO1QYoNzWN3ZhLbbf74n9XAIqrVmLF03/xXjykO7c9Xja9PW72ezmRnVj8J16vhmrFibrvuQcLPnEQ3jvsU1j5q1sgK4iX9M/7KzpP+SY6Tzgxcy0CgIapU9H2hc/XXF/Lv5a/g4HiQBqQ2Y1q2yJ0zg/PkZzfK/maD44P6M8bhmGYfwuWLFlSMc77RVj7mGOOqSreOeecM8w1YRiGef9x3333YWBgoGK8ww8/fARqwzBDRzX9mmHWRAZlSy51I89tpsw947yw+MaftT35dfPD8rbbtHYpFd8tyH/2Iq+savYrvAGZ1iEvbcycOfminj6NYzerGCdbmToW91XlR0F4bzUfKxaL8MZw7rofJgLDib0Xu9k6Dfjyx9tz6lKmBao4/qX6Uz33gOM28e1q1r6Zto5y96z9tHafg3Yl250UGkRD7fWqge7ubhx66KF4/fXXg/CPfOQjw1ru6mLyqLW03ZSUFvw1NiYobWMqQjoxbRXc4zbHFASQMi+AhRP/d33J2PA22bKWc9fUbcpk3PDoddjpIzsgIYGEEgiRQJBAQgJCmDAICEr0dxIQSYJE6PWCSZdQAlKUxnHhBbMkSIRw24SXTlCCgkhQEAUktkxKsLJrJb7z+e/h/335zEGJapMoYNzOX8d6n7vLE9U2z5ZRAvd8GZEZk/IsWCINcmLAvpHKt5KVW4/Fnf1v/jlpLarpX6Yc3xgW2ztslVODlWd8zNpQQvz6lRunKIzrX0vtuqtz8DQGrHC83Q9fjNrtOYXP9dnn6HR4AnccST8HqOsgQMJ/ljB9BpCokIa58VjoZwDNop8L9J8b9EW1TVxTTvqZPpOory/2OkfBev/StzMtKBpavCb29znvWNjPWOSbgjT2SQTKjZc3J6EoXhwWx0VOuL89fP5Gr3gTF+VFzU0fl03B9odeWF6i7NXDA8/+HdKpu3v9PKw2KrddzrbcsSiOX0N+VTJu++pe3vjAAw/ghutuqKsMhmEYZuQY+dcLMQzDMAzDMAzDMAzDMAzDMAzDMAzDMAzDMAzDMAzzgeVTn/oUrrnmmorxFs++GFPWvrWGnCs5sQwCIqsqGgVT6qSn0mj59fIcIzL1jbfZzZ5Iowo2gAKpushZCNYJSDmHBO3LZB0KYRxZrMBn5MQRiRnWSpqX8APhO0YU2tfHuB2+hvE7fA09i1/Gir/eja6Xsg4GL899GQP9/WhqanLptV+n72iUutGm8pxeKIUhrkosql0TF198MWbMmIH+/v668/joRz+Ku+66C6NGjRrCmjHMvy/+dahCzOACpayDa4lLp1JKj3nRtc+Og1IrTqf+hsXUaRk2SwVAycApVNDgxNqK77yDRUceBbVqVRA+5lsz0HrYoYPKO6a50AxJUr/QQVkZYQkyV2BFnsAw6W0CwohrEyTFV2g9UdDxCURaUVcR9DVauIjmmNprWHphkpAgpWcBZC+xUs8TCMC5552DF2a/gIcefKiqfXyhrw/f61qCH44d54WGnaLU7MrOT6hE9/NnP+kepLMXoasOMp/+egKg6MIIwogR6yaiVBjBuMDq76lgcTDlsGHRpVnYPmnyEiC8PjCAB7u7M/vyycM+iR133gEAQVhxbTO3IjfPMoLKSjpxiIJoQHOhCYlzKs7OTXR/iuYblM5XAlFtgis7bOv65h3NhWasVVgbK/qWY0lPF6QspmWSESdQAFy/B6xsNCntYK0ACFKwgtKkFEBCH2c7jnjraUfXzrRSSdMiwoxLZPKwfcX7dO1g11UwBtp280W5bdsopTBz5kw0NzVn2uH5vr5M2D8GBnDR8mV4uKcbK8uMsZeMG48xQiCMkdYhxYrlR+eGPaamqUORjzgHv4QI/0RVUZzITzvOlxCdxzljvnuhAtJzNpZAWPLggxj94T3N5SY9JrobpdeIYJuCO455+Mcwbz3Y4RKUyz+m75ln0PfMM1hyxgw0bLkFGrbaCsk664BGjQJ6ejDwz3+i77nZGPj730vmQW1tGP+Ly0CF+t3x/r70b/l11qeN2RY6j6e/axCsx79tKlP7eBJUNf69XGt+H8yfUQzDMKudaoS1C4O4do0kY8eOxYQJE7C4woswFi1ahKuvvhrHHXfcCNWMYRhmzefKK6+sGIeIcPzxx49AbRimOqoRzZ47d+4I1IRhhofqbTyGvJt7ZZJTzr1Ke281ur2UyT++L5fJu157eBXJ8l42WTYP95hENvNS96f+/ve/Y+XKlRXrMmr9j1eMMzSE1pSAqrpI1iKThosy200c86BL+kgJ4Tv/OQ4FkX+fsi7qePQke588uoke35usogy9j/bFoJ7tFH6YcnEKYvh+L0spcdRRR+GJJ54IwnfffXf87//+LzbffPNhK3t10dHagb92vgYUCUoYi4oydlcjmK0gARJGnBWAVBAEQHn2Is8IIsxYKoytSkFh4803rLpO7ePacdy3jsEnph+oX5AqJUCAVBICEkSJqZu2ZJKxYcHYiZ05zZUOSKW0NjFCG336Ikz/jNT3/IXw7INKiwoLIaCKEjf+7GbcfvVMFIvF+hre0DplN0zc51yIxnZXrhXVtsZn8sSE/bYOT32V7ouLQOm2IIW/XvnE9Z/5slEISI1q2crYCPAORiausxcFRZoVY2yv7rrsPSRR2oruVRyIOq1LZ+2vuj2Nhdx/+JCEV4T0sjdWZkqgVNEEWgt7ApB9pkCZ/XIPIeixzT9knghyWoC1ZxPSfbVC17qvpOLfetHXYBtu45gXN4DM/tnjQ+hZ8Gym5RrHbgkn0u3sX4BSYVj4GXeG9JqXxrI7bIS9fZtqXhZ+YO6cpFz5WbKi2vZ4hMndHM3lHRVMBCgZbHro+WUoynWQ5F2vVwOznvqb+ZY30TQi7nH7RmOCf+T8sd48mODiE7xsStaogqUyM3fMxm5dZw+0rL0buuc/VS4nAMCxxx6LqVtPxW677VYxLsMwDLN6EJWjMAzDMAzDMAzDMAzDMAzDMAzDMAzDMAzDMAzDMAzDVMcnPvEJbLnllhXjrXzzAfQurtUZehgdBezD/Bm/hbTMjC+MDkXsBFD6e+QIYrwAyDqokAjihu4C0eLim8V5FAibY+roQkka3+4n6TIJdinzF8QL80jrkbi6BCKI42dqAAAgAElEQVTYJNA8cRtM3OO72Pjo2Zlm7+/rx2svv+baQZjyhKtf2g6+yJwTpaS0jVhUuz7efvttTJ06FaeeemrdotptbW2444478PDDD7OoNsMMMURUcezJiB7EiqhBhvFqNm87vkKp9NpnoimtNp1TnIIYxBgply/Hoi8dheJ77wXhbYdPx+iTTqw731I0F1q0I7dSkEo7qjrf1+BPQioJKSWKShonb2+7FSIg7XysCC5fnaFxl5XZ42TbUkIho2Bt6qVEWhYAzLx7JjbaeKOq9/M3q1bi5pUrolAqsxaFU77LqA2zkg1peBpTRKHkhfnusQKEhLSfpJ0/mBmHW2xYAkICuEVkPnUcnU65/BWAry1anDktCg0FnPGDMwCQ679abN1W3Z9faIdsAYHmQgtaCs1DLqqdmYdWOT8px6jG0Vhn9DpoaWgx/bmIotR9Wiq7FM0i3TkhlTTxFaTS54KCOV/M2GDDbe9WJj28c0OfJxJKej3ZvrgG4afFCrQHAjCmnYK5uSkHAJIkwQUXXJDZ/y5zflvu7+nGwQsX4O7uVWVFtT/R0oKPN7fYYiP8Oth179hmYqV+8nEufhcgFZ1vZizPOwdVFJgZ9pW3UNZvOXJbDuqSl03XrPuMQ75JY1+0oNLfSAoqPbbescuIFATaKNljXys1iRMZ+l99Datm3oHlv/gfLLvgJ1j280uw6ne3lxfVbmzEhGuuRsPmm9VcnqsrFN5cpsuw+g72M46Zd+13548TMHehUaTKUMaZfRCoEt8ZhmGYEWHp0qUV4zQ2No5ATYaGQw45pKp43/nOd4a5JgzDMO8vHnvssYpxJk+ezPfvmTWK5ubsS9Ji5s2bh//6r//CokWLRqBGDDP0VGPjKUlJQUgv/7y7l0S54aXyip8NCO4tDgVefi7/UmRuhJZuw3L3z6+66qqqqjZ266OrijdsRDaC2u512g4Sp/FvwCp3X1d5B3XPrZqw19SWuqpcD/5936rPhqhNXNuYe8/hiyyVsyvEeSjvfqoLg7VD0LAKa3/729/Gb3/72yBso402wp133omWlpFr/5FkUmuHFs8mbUsqSmnsS9IcB/0yYyntcbGv+tQ2kt7eHjzx8BN49IFH0b2qG8IcQ0HakCgACCGw6VbV36e/8Y834JAjDkYiEiSUhJ+igAIlECSQUAFCEBJRQEIFF09AIBFCp6ECBAkURIKEhLZLigTC5Wvi2rxFwXwmSJBAIDF5F5CQwAuPvYAv7P4l/PaK2wYlqp20TcLaB1+Jjv1/pkW1Ce5ZrlB+ODRMpM9kxReI1PoVfrErcXzf4qTKLGn+uhraAqyNXvZC4Z+v1sBlk0X5RPUKbfQ+2ecbQmLLXmzAzS3Qq5NnDae4ffw01vIdxndP2PnPAFprOgmQtUcjSfMhoY8feVZzd8ztNgESSRpmrOgUPG9orOnO5m2t8fZZRHOMkLi4of083SfA9ClSGFgxP9vKhSZA2DJhjnta17S97FMFpdo/bWNy7WQWe+jcHIqC+CUnQwrRtryrVam5CNmdD/OL+6+LU25yF4Z3rZJ4dG78rMfqYfGybjw29x23T9k+D/j7Rpn2jscMewz9fBDGVXFQTpv68SmvrEoQOva6AFTlfGDPPfbEgw88WEP+DMMwzEjCwtoMwzAMwzAMwzAMwzAMwzAMwzAMwzAMwzAMwzAMwwwZQgh861vfqipu5+yf11HCEAqA5WafdeakjPNDXJ/YqSbPGcD/7q2TH5MQiF87KUkE68HiHDE84WwXlhXJdkLbVpLSCW7736MF8Xpi8hBRGf4+2LhpvUWhDY3jt8g0+eznnjdC2ukCb69jRy4hhI5DaSwW1a6PH/zgB9hoo43wyiuv1J3HoYceis7OThx22GFDWDOGYWLiMaimESnn0uncQlU6zoaO7d7Y6tKq8NM53RKglOfwWBtqYACLjzse/a++FoQ37bUXxl7w4xLOcYOjKWnSAsJSmX23AsJGJFhJvSB01k8lrnUcQF/ulHP0TYWC02RZp32nlgsvjt1Ikbis8xtUSITA408/jvYx7VXv6zlLu/BEb28UWl1/cv6JOXFsmH+J9d0fgdA9OJwVhKLYTjibfHfhrMC2TpO+EiR+RYifdxoOXLx0ee7+HXnsF7Hhhhtoh3z7Ug/P0VZrSBtBBgIKogGtjW1oEAXPydM7X7ypXZ6odq74rJfAP8+HQlTbklCCjtbJmNAyCQrQ4tpIxbSteLYT2Yb5LtMw5QlsSyuCgDSdO1+c2HUorg2osuLarlnseYNQXNsXFNEvfiF3bCy77757Zt9f9V4a8mp/P05Z0llWUBsAtm5owGXjJgRh2XOAIpkOvY95vwasL7aKjnnm3LHhZjiJ/YdtF4p/juSdm9FoHUoXqHRBNDyVyq9vwbtY9uQT5lygTORg31R67BTS4+eOYVTAcIhrU2trzXmUI+mYhEm/uRXNe39kUPm8s/yfWNW/KndbIFoE63Mf/c5C9reO/g53WfkA/mRhGIZhKrBs2bKKcd5PwtoXX3wxkiSpGG/x4sWYPn36CNSIYRhmzWfBggXo7OysGG+//fYbgdowTPWsXLmyqngXXXQRJk2ahA9/+MMYGBgY5loxzPBQt8B2KW1PP+/IVl4pPPeGv7/Zt9vbP6pxQX7a3HrEj1B4Ityl2qzS/fNZs2aV3Q4AoqENhdHrVYw3NOTc86xaVDu+22uhKCwSnA0EaO3NYIBI4ZuHjq224sNIeAzruS+cvdcMY8uztjk4m5vL3dwcV9DPnQwXl19+OS688MIgbOzYsbj33nvR0dExbOWubhpEA0Y1jtY2JWM7lcZWYD/1P5UeGwUMDAzgRzN+jE9uezBOPfI0/NfRZ2C/qfvj6//5Ddx8+U3468tvAFIBgkCKsOGmG1Rdp7a2Nv1SXRKpgDaRFsOmBEQCBSpACP2ZmHAnli0SCJEY4WGdPqFEi2abuAVPrLsgClpEOyePAmmB7eWdy3HG4d/G9476PpYtqXxfpxQkGjB+569hvf+ciaZJ20ALKANWBJmsccnZNX1SIWPfDqHH3gQiGJjzrF8ouy213qZ/wpXj4Y9VdsyPrgfx8Bbb2eO6KPu2W/+BCJNB6WtxvB/lxLW9uCVtu/53z4LtnsHzn4PzjkD0rB7ZuE582hO4tq+ddtsEQIW0DKXjCEpAwj5PGFvqCyAqwD5LmFrbk6Cuuo7+q69Fuu9BnkDP/Nm5Ldyyzq5mXI7EtZVv/4p7iF0Px+vwyQCTp4oMsGX6SDZ/W4dSgt7586x0xfuuKNqF2OBbqjaB1djkBdzxRFfOfow8dz3xOgZkbN1G9N1rTwrD/GcrwnYoc07m9Qnlbc+l0nwqW++mCVth/I6nlkiX5ZOf/CTOOuusQb0QgWEYhhkeWFibYRiGYRiGYRiGYRiGYRiGYRiGYRiGYRiGYRiGYZgh5fOf/zzWW6+yE+Ky129H/7J/1FnKMCqG1SWuHW/Ic7Twv5dztIkdlHznIuswQuF3isNioW1fBNvPPRLdzlliZ6fQtccrO0dMOyifBJonbYOYF2a/ACiTL6XlCZBzcIPQjrO+c6Ntj4xopWsxsKh2CebNm4eNNtoIZ599dt2OHmPHjsUf/vAH3Hnnne8rgSaGeV9T61Dk+csrGYrTWrHaMHtyYra2PAIBMnVoV3qwdo7PTuCACKIe9wSl0PWtb6P30UeD4IbNN8OEq68EFQq151kFjYkZtwhGFNgTz1baiVsLEEsjKCxTcWCk8fXlwRMI9pzCfWFhGBFgIBTcll47huWE+CHt7e34v8f/Dw0NDVXtqwJwTOcivJMRncl31YzxfRtLzW4UfPfr8OpcSVw7nNlocW0rsG3DBAgJyBPiLjVrSd157eeVy5djVndWyLZ9TDtOOuNkkNBzFUECws0ZyM1N7HSmudCClkJLOjMi4c6RWFQ7b34SCIjYbeTFrlFUu2YhEyK0N7Vjyuj10JA0OKFsqaQnsl3UYVILZVvhbds3rcC2L6+tTJ+Vyn6HCfcWVBbXDmTrrfAzsuLatnylUoFnm27CxAlxMwEA3jFznf9ZsRy9FUS1P9TQiLsmTXZu6ZbY1daX+Y5/OJSa9ZtupXebwu2xJoATwEa42Kl1HB5LpPi/JHwhbakHpFhOBVIBq6TCk729uHPVKty9ahVmrerBQ909eK1/AD1KYeFvf6f3wT9eXsM4sW5Kj51//GC/5zDU4tpNe+6JyX98GKO+cjTExIk15+VIErR94fOY/NAf0LjLLvXnY3it8xVosQTvPFfe9+gFSSH+9Tk7XoR65+kvR+SIFtkzR28uM97kbPtg/SpiGIb5YFCNsHZTU9MI1GRoGDt2LD772c9WFfe2227Diy++OMw1YhiGWfO59NJLq4p34oknDnNNGGZ4efzxx7HllltCSrm6q8IwdVO3uHYVt8tK3Vd297DjfOLHEqqpQ7VL5cqWzhul24ly75tlmTdvXsU4TRO2rhhnaKjcILWLaufFi+Okaf17uXts2YztNx6634jBfeJS2w1UIrxk2uhljc5849s/7X3OOLG7mR+2Q2qvAApU+aVO9TBr1qzMvKuhoQEzZ87ElltuOSxlrkmMaxkHadpdWvu0NJYlcw0P7TwS//39i3H3rfegu7vb5VPsL+KZx57FJeddhiP2OwIH7Xgwzv3mefjDPQ9h5dIVVQujtzS3OBFtvQgkRhRbkEBBFLTgthEgTihBkiQoJDZ+IU3nFhM3Kei8RPpdOIFtk97kW6AEBMK1P7kOX9zzS3j52ZcH1c4t6+6O9T5/D9q3+SKcULMyg7qCeR80AUj0d9hnu+xzXdqgk46p/lNkQDri+s+MhXbg7KddIhFkisZuK3ptBa9Jedcjsg8klNhza0fx1oNF76Ny+2zK816EXbu4dl48L25gsxHp/nntkrUeepZ18i3d3vN7nrg2kRa6pihu8GyfEYrXn+a7nw9FVnQj2G3rEL7umrw0Sbon5Atah0Lf9hgvmfvLbItRggk7fAPB84W+MLYCrEh4bht7n5m5gBDeJS+tZ2aSo/znKuM+VqrPxWFpHbyd88qgKIl/jYzHrJzyUkOgs/H94fnlWLZq9Qs43/Kn15Btv3DJtJZrm1LH1R4veOm9OHmnIJU6VghtrqXSl2D8jqegacLUquIqpXDeuefhwAMPxIIFC6ovhGEYhhl2hucpU4ZhGIZhGIZhGIZhGIZhGIZhGIZhGIZhGIZhGIZh/m1pbGzE6aefjm9+85vlIyqJzucvw+S9f1pnSYSanoKvKWvjWBP4QhgJMqVyirV1iSXtYu/UPFm+0CmHAChfEFqlaa0MnidVF9bZ1sEp9vk7EDpeUlQVKic0SJ7TQuCfQOH2OH7kFNE0cVvgtd8FUZ+f/bwTfPRTkHWGIOMYEzgj6f9ZVLs2pJQ47bTTcOmll9YtPEBE+MIXvoDrrrsOhWESvGUYpjRuTFL+IJ6O32Ud0bOXnEwWhFQAGoRQvJaUF884PZs4SimIOsbLZZdehpW3/joISyZNxMSbboRob685v2ppSBrghLDdJU5CUWLEriVI6euMElbIV0IpLaasL82Uaj0o7fQbtH5wiJS+thukkp5jqD4wSikt8qyMJC0pQJpjbpwJdZ4Km2+2OW697VZ89j8+W0ZwIaVfKfzHovfw58mT0UTCuwaG/afUzErPTdK5Qzzbsd8FAIn0Om17pN1TCYLweqnd5pcpTWpBKqiPdYBW0C66QLau5IUIAq5dvhK/WZkV1QaAU7/zTYwfP87EFXrfnNOmqRUBQhBaCq1IqOBcQusR1bbf46lgPB+pVlS7XhqTRkwZvT7mr/gXVg6shFKpo72ef+lzXqnUTZ6MMz6BUISEsOcGSQgiN2WWAEgVIUiYfqAApY+4ME76BEBJmE5Bev5JVtQ//QTsdFa5ccm2n//dn59vsskmGD9+PDo7O4N9/n1PNw5pbsG9OQLrANBIhA2TBEePGo3DW9uCbWGfziNvzq8hbytFKUrFdSvB18q/eSj6zP8lEs6llRf+Ql8fvrt0Cd4t88KVDa6/Ac+c9X2MGjvGpXOiJSrNO708KXeM3MsI/GMZ4R97u95ywMeRrL12EK+w7rol6+jn3bD5Zhh77jkY+4Oz0Dd7Nnr+7xH0PvU0+ufMgSwnQEqEhq23RsvH90fb4dORTJlSOm4N9Az04I2uN8zBITP+kfvZFP728atjwrzfOv51IU8yR28x2PPIps8bPyjzJT3fovrUQjDmMQzDMMPGihUrKsZpbm4egZoMHVdddRVuu+22ii+Dk1LiQx/6EBYsWICOjo4Rqh3DMMyax8yZMyvGaWpqwu677z4CtWGY6jnwwAPx+9//vqY0b7zxBu6//34cdNBBJeNIKfH0009DSolNNtkEkyZNqlp8k2FGguCZg6HO295bzbtfae/TlSs270ZQLdWs9kZSTp7l7ntXa9cHgL/85S/o6+urGG/UxodUnWf9lGi8+JGRWtJm7v7mxQvFpNN1ieMOHD7bW/XUYNtEeq4ELw32svBfeAuCftmwDafUvgQljQ1Ok4ihf9bh2WefxfTp0zPPYlxzzTXYd999h7y8NZGxTeMA/B3K2EKlsaFaW6OCBCFxL3W97ZrbcOcv76qY78J3F+HOW+/CnbfeVdN1fcl7nRjfMQ4gAUXpS2EJ0jyXpW1YSkldP6nvp0sljS3LvFw2MXZlcwo6e4xUIFufzDNLJq4iPPPIc/jxqRdg2ZLKL0grR9I2GR0fPQdNE6fCWaAI2rYpCFDWDqwFlZ2dyZ07lKZzmBPKxdf7nabLe84tSuuILb/+Krk2CpK7eP74VmKAjB90y4trgpzNyNnZ7YMOFNiuylPaDhjUlQDPQBZuDuoozD5oYykpLTqvhdEF7HBFSJ9L0IHGyu73PUg4cfKgful+urf42n5CwrSLPYeEuf5GotOUhpMf5o6hFez29gtAsbsLq978Q6alWtbdE0j8lzp4fcGN0bbaOl+lsseWXH1MZOH1tzyjrC2rZF/2w/LS+d9TW2caHJVfknIXfG+bbQuvnj19Rdz++BJ8ef9BvEh4kLzwt4V46R+LYGvnnv6gNCTtD1mpff0Ry/P7UPRpvuc+e5qHrYN/bPw0leeRJBoxed9L8NbtBwKqOiHzPz78R+y4w4645ZZbsPc+e1eVhmEYhhle+Gl2hmEYhmEYhmEYhmEYhmEYhmEYhmEYhmEYhmEYhmGGnGOPPRbnnnsuFi9eXDbe0ld/iQk7z0ChtV7xk1IOLENAjri2Di7lYBM77lSSzfPiuwf6lfX38/1GEDraAGUFtrVnlpfOfKrMjoTpqhFppJIrpr0QOSfYeHq9aeK2mSznzpmLvr4+NDc1RSKJ1gEsFN22ebKodm3Mnj0bBx10EN5999268+jo6MA999yDXXbZZQhrxjBMPdjxSZZz+Ix9DX0/1DK+gnYM9fO2vqAE7Ujs+7WmQ25tY+aq22di2QU/CctubsaE668fMiHTUhAICRUgVREAQSpl3HyVEb0m7UANApQwjt56kUohSaCdr92f2a6gHWDNNhJeIyErDmAdeqUVlM07Zn58Jw4AHPiJA3H2eWfjzO+dWdU+d0mJwxYuxH0dkxE6fobzgbwZjDvc3hTDlwTwZ0DViGsTVBBPQotlSy992KNUcAzyuj0Zp3yb8tYVK3FDCZHBI758BL78taNBwghHOydVvZNkykuEQEuhFYKS1A20hKg2mdnZmiyqbREksO7oKXh3xXws7V2aCvfCiGwrgiDjuKwAoYR7CQop0scw+g4I5/AuIbUIgTm6BC1IgDrEtQGk4fGB98Y0IkLSkGDaodNww/U3BNHOWdqFtwYGMJDTFqe3t+OkUe2mnCylJEqyZzQhe4ZnZ/5uqqxKurnXhM0zqKfnv13qXPbTvd7fj692LsptH583l6/Atdddj5NPPcX8tEjHkfiYAWY8JO/4wXyn6sW1mz72UTR/7GNVtEQZkgSNO++Mxp13dhUrLlyI4ttvQ3Z2Qq7qBpSCGNUG0TEZDRtvBBo1anBl5vDK4rmQqggi/WqAdIwk7zuMdoUVuofZkjqa2zj2N5c+N9N165jujjWFpZUi77dVubjucuUuc95YF+cR/2yscb7AMAzDlKcaYe2WlpYRqMnQ0d7ejsMPPxy//OUvq4q/2Wab4cUXX8QGG2wwzDVjGIZZ85BSYt68eRXjbbfddiNQG4apjZ/+9Kc1C2sDWig+RkqJH/7wh/j5z3+Ozs7OzH2kJEkwceJEbL/99pg2bRq+8IUvYOzYsXXXnWGGgupFPevIG5RztzK8Z5Nbdp7e5FDfysmzSZWh1ntJV199dVXxxm71pZryHTKiNq7cB8rddc6Jo+I7w8rdON507QZ8eKuR+334zDPP4IADDkB3d3cQftVVV+GLR34xP1EJ22Zmr0s0i23OV155BZ/Y7xNYvnw5/Hv35/7oXBz39eMAKCSUYCh56623cMghh2DlypVB+FlnnYUvfWk19bfVwJimMVqUGtC3rJWAIm0JVYqcuDWEwqO/fxSX//DKmsuo5SXy03Y6DG3tbZj6oan46EF74+OfORAtrS0gpS2SNi/74l8I3Vu0nUsZgXC9L0pqG3AwLhn1vtgOaON0LerCmcf/AC8/+3LN++lDSQPG7Xgs2rc+QhfgCRtnRZL1dldPezPfCd9aWydSwxIl/p1/WHuDVwNvW/zAQfzpp/KNea5AY1QWOcYx3yLnlZe5VkTb/bK9Z/3KiWvn49U3UxeVE89bN/tHinKGKOX+1xjRbMhUUBtFc/02x49icW0rUE+uHJDuo2k9I0tg9PwekfDsRmlfcd+d7UnoOti6wtq8BVKrv803FXDvXfgilMxaHCft+b2o7bx62eNlw4x6uBUBT1P5zwmSFpIH4B4iIOXtarnjGwdR1A9LzzsCUW+/DynvYpVbpmdTDQTYM5Mi13f9TTf/sRNH7Texqsc6h4Prfv+Srp7rA3otfwxI+0V+eF7atO+53PzhK5dohljGLlktzZO2w4QdTsbi5/676jTvvvsu9ttvP5x77rmY8a0Z/EInhmGY1QyPwgzDMAzDMAzDMAzDMAzDMAzDMAzDMAzDMAzDMAzDDDltbW04+eSTK8ZTxV50zblqkKUNo+eAdaCoycGztNNQNjzHeYDS9GTLIuE5EYTOBOE3EcUR6WLzoBznhUze0RJv9/MiAVAC33ErXuy3pglTTZyU/v5+vPLyK84Jhty+ho4xnqsP8oTfWFQ7HyklvvzlL2OnnXaqW1SbiHDCCSdg/vz5LKrNMGsAwVWjjrGKzHXN99VXzpnPLyddSx38lBPYVVKZfJTR+Ky+Lr1PPIklp50eVYww/heXoXH7D9W0P/VSEImuu1JQkEawWcK/8LtvJp5WGbZtZxtSf1dKpY6OOsS1sd3mXPfJpKe07d226Bqm7MEy5VvfXwJw+ozT8Lnpn6t6n98YGMAJnZ0me68+0bUxPpLWd7OcEyN58UQQHri4Zlxv48+8xc4HhFkS4yubmKVAcNsECA909+B/li/PbYPD/vNQnPez8yCsY7B3HpBx/LWi2q2FtqpEteHaJ5yfrImi2j5rjVobY5vHoigHIKUWD5BKQqoipJIoSgmlFIqqiKIqetvDRUllhOjNn1JGgD89r4JP+79MhentyRKfD7br2/NAeY7wyncsJt0+h/3HYbn7ev3KrODkekmhrKi2D2XiZMfMeI5qYwV9RJkx2DuPcn5qBOlVzne7LqP1OF1aSwry8Ue6i1YsrSiqbfnFpf+Dgf7+YKdU9BfU3w1r6UXHP4Z5ZPKoeHSi9JWEaIiQdHSgcaed0Pzxj6P1sEPR+h+HoXn//dG43bbDIqotlcSc9150PvVkf1+RFab3pbPT8SL4JUTeuOKNBWlqQzCm5eDl7daraeLaDgPDMAwzgqxatapinNbW1hGoydByxRVXoFAoVBV32bJl2GqrrfDyy4MTqWIYhnk/MmvWLAwMVP5Vd8QRR4xAbRimNrbZZhtMqeMFi/4c4Y033sDuu++OtrY2nHnmmVi8eHHuvYFisYgFCxbg97//PU488USMGzcOHR0dOOmkk7Bo0aJB7QfDDIZB3/Mtk7zSPWdy96ZyqPaeUa04LUoqXz7C5wRq4eGHH64YJ2kaB9HYXnPetZHXgNH945L3MlX0Wa6MOE6a1n9ZK6Bw+N6jK+Q3dPzjH//AtGnT0NXVhd7e3mApFoulE9rblv79ZPj3ldOo9p503EsWvLcAn572aSxatMiU2Yc+s9iyFRQSMXTC2l1dXbkvOf/iF7+Is846a8jKeT8wuqnd2F2tHUgCSr+4WJHSL3YmhVeefw0/POVHw/aCAZ+Vy1biL4/+BT/5zkX4+OYHYP9N98fhex2B7x79Pdxy5W/w5l/fRkEUkIgECRX0IhIk0OsFKiBBggIl+jslSBKzkLeIBAWh4wsIXHX+1fjcbocPWlS7ZcoeWO+Ie9C+9eehLacJQMYq6sZRI25sXobrbLrupZz+c2IqsD1AJCaaSNPYl0fnWp8I4XgWW7KUV4bS+QoRJgvy98uI8nX7kNdPyljRPNus62M2L2N8LH0NoujT5l/KOp5dd1af4Fk7P45nGXe2n8SkTC3nVuA6PX6Js4jb5/VIJEYwOwFRQedjnuMjKuhwbWEHlO4/Om6C+JnCNDwx+5B49UiiulvrfbpfAz1Lclu0cdwW5ltq/Q/a2D13aPI3YtkU2MO8thYmj6BLxm1dI8qrTw5B+YGodrgrIfbZyhJpS5YY9pl/LOjDQy8sK1m34WRB1yrc+cQbpl96otp+e5MV8rfHM35KM+ccoDjc2xYvdkDLPWdzzsvMcJF3kPJbfvxOp6N58o6520ohpcT3vvc9TJs2DYsXL64pLcMwDDO0sLA2wzAMwzAMwzAMwzAMwzAMwzAMwzAMwzAMwzAMwzDDwoknnoi2traK8Va8+fshKG2QTqdls/ZEx4LgqHA856IAACAASURBVEzKW6nkiGO/l1qPpdL8cBFs9110SudpHWKsI411wPG/e45VedsD55ryTg6RBDZEoRWN4zbPtMYLzz3vORYZ9xthHC8IQR4sql09jzzyCCZNmoQbbrihbofE9ddfHy+99BIuu+wyCMGPHjPM6qKcsGhJ8QF7+SrhfF5NGYEgsI1n8qHIYbDaMbb/r69j8VeOgervD8LHnvV9tHziwKryGAq0U2gqLy2NiLBS2t1bmv2UnmCw3sVYDNgsVjhbhY78TiCYPHFuszUWolWpCi3IrMfTCwXteG4FjK+76Vpst912Ve/3gz3d+Pny5e6KmtahvBMnpXvqrs2lZgEKsUtsOFehEmH2KmNdc5NMmtBN17gN+zMcSKVw1fJ8x9IDDjkAP7v8ZygUCiAiCGXFO3Qu9txIhEBrQ5t2QrZ1LSmq7e+N2d/3gai2ZXLbWhjXPN6JZxflQCqajVRkW0qpxbWV1OIHSmpZBCVRtOeISsWV/XgKcJ+yDnFtvSk9VzJjmDc9+fgBH0dHR0dV+/710aNNOZUJz5AwBUXx8hYATlBbmYix/ED8CwBeWCXZAj+eCuKktYtncQrAH3u68ZfevnK7HvDWW2/hll/dCjvmpaoE6ViSHddMVEJ6jFe3uPYI82rnK1g5sMKMDQhekADA9Qu9LRohyb1+COTWs7+0bEZkMo/HDIIRV/fmDGTW43gBa1ZTMgzDMDlUI6xdzf3ZNY1Ro0bhu9/9btXxu7u7scMOO+DJJ58cxloxDMOseVx99dUV4xARjjvuuBGoDcPUzimnnFJzmn333Rdjx47FqFGjsOmmm+Kpp55CT09PzfksXLgQl112GTo6OrDFFlvggQceqDkPhhkKhtMuXY04tS9ynRG8LnXDs8JCpf4qiGlXW+dSSCnx5ptvVoxXq2DikOGLu5aOVCG83A07775scHdaobFAOGy3oX+pYB5dXV04+OCDsWDBgopxa733CyDTfta+oACsXLESnzn0M3jrrbdKFJjev663n8X09fXhM5/5DObOnRuE77333rjmmms+MM+eVEtrQysIwrMUqIyt9d1/vovvH/t99PVk7RMt6+6K9Q6fiY6PnYPRWxyKpG3tIa9jT08v3nnzHTz6h8dwxflX4Ev7H4W9N9wXh3zoUHz1kONx4bcvwkN3PozuFd1GbFsLbIukgEJSQJIYAW2h1wtJwa0nIsEzf3oWn9rhM/jNVb+FLMrKFSpB0jYZ60y7BpP3/wlEoQ1aUNuIalOCVETbiCBbYWZriHB2htRqG46xWvQ6eDVrLAIcWjPSdfdm3DzBae/8sgYRz56UrudZ05Sfibet3HkUW9Fses+yN5Li2sFzbBQcCwrS2LbRVu6suLaxivvP6tnn9wJLefgMoBXHJv+5QJH2G4KAFtj2+hF5eQWi2taObuPZz9h6r5did2emJQttk714eW3sPVUQHw8zp0jgvQjBPremACjK6bPxsfGW3EtOaKXN6xOhqLZffrQrOfk5o7AfkaJ1P623zbfjXX7ve3mVH3Yuv/sF9PXHFm1L1lqd9kl7zL3tdiwiPw0QtrA3B82QVwe4+BSt1wMlTVj3oF+jZa1dak57/333Y6cdd8JTTz5VX+EMwzDMoKnudb0MwzAMwzAMwzAMwzAMwzAMwzAMwzAMwzAMwzAMwzA1Mn78eBx//PH42c9+VjZe7+KXoQZ6QIXmQZZIGDblL+c8Gj6JT0SBCGZ+fTxnidztQPh4v/KcUFJHJO1EY6Q6bT1UNi/yylSZsv06lHAQqujYl1dvCtayZaROMM2TtkVf56tBrNnPPQ8cR4GjrU1mXS+cOKAp3gpVOmE4FtV29PX14YgjjsDtt99edx5CCHzrW9/C+eefP4Q1YxhmWKnnMhilUVbxlQAlUwdTUgTpRmKFUFybQEpVcf0AigsXYfGRR0IuC4WPR335KIw69tgaKz84EhKpw74RsI7kYCGVhCABRQokSG9VAEh/Kut3C+u7aQWCjR8nFKSJTwogEVykAudhe51S1gmZCBD6umdFhUkhuEYCWijiT4/9EZttvDkWL1xc1b5ftnwZtiw04MCWZlcN5eqQtoA3G8lCrhkyMwMCIKFdJZX5HucNE6a3KUiz1brU2pj+epoXolhp2a/29+O9HCf1vT/2EVx23WVoaGzQcZUnQKtMvyYjql1oM87IZl5SUlQ73Q/3/X0kqm1Za9TaKKoiOns6zR4qSEUQkFAkjD+yACl9DIkUlNJusZL0USxKBWGcromUcZqVkBAQSmpHWSVBJNx5ZWeqynYWbyxR8TkBO8ToHqeMs7sfDwCam5txxowzcMZ/nVF2n9tJ4PDWtrKzc0s4e1aZsOzsWv8vI5EAb3h15030C6BkuXHdKv3KALRLfYlfGgCAPqVw8fLlOSmBqdtuhd6ePvzjb/8ACCgOFN22C86/AId//nAjUI90vHL1UvZKERwbF80eu+gzJpM+Wq9EqXxHGqkknpv/F8TO3ql0tv4T3tghzPlg44WfZs35nXt5+h3CF+imaHuEDXebzcGy+VcUEWAYhmFWK9WISI4aNTLiaUPN2WefjTvvvBMvvPBCVfH7+vqw11574d5778UBBxwwzLVjGIZZM/jzn/9cMc5aa631vr0WMB98vvnNb+L73/9+zcLYS5cuHbI6KKUwb948HHjggdhhhx0wc+ZMbLDBBkOWP8NUQ/DMQS1UmSS8TxcrD5au00gyFPeb7rvvPhSLxYrx2jf9zKDLKk/egbEPOZgYFY933h3ieHts4POeCVHhXex9tm3FmLbhf4l2X18fPv2ZT+OVV16pPXGsWes1mYrj5VAsFnHUkUdh9nOzS5fhXn6YlI5TA0opfPWrX8XDDz8chG+xxRaYOXMmmpqahqScWrjkkkuwaNEiLFu2zF1fW1paMGHCBKy33nqYOnUqdthhBzQ3D/b5rHwIhKZCM7r7V4EEQUpCInSfVFJhxfIVOPMrP0DX4uy1vHHcxpi493cgGtrQst6eaFlvL4wnQnHpO1j1r6fR/c5T6Jn/HFSxP6fkwaGkwrIly7BsyTK8Ouc13H3L3bpOjY0YN2kc1t94fWy70zbY7aO7Yer2W0KIxNlwAUCQwFtvvIVzTjkPL89+eVB1oaQB43c8HqO3PtyEiOiev7XAivSUoQQUWJ9sPP+8jyxTZNNbI4HZnhmfImuT8u2wFK47W4dKbRXKS192qM+zOpeoQ25au90fTMg9X+fsRuSFx1UM8PPyn7nLsyZG9bb2MBhrqLfZWtA0CYCisaMCBAlFBUANmCTa3koQgH2JN9n2lTb3qH55+wFvv+2K6VPmJdS6DWyf8ES9IdK0ZUXCKVdYO2kak9Yh+AztZmE9bft5dncQlH3WIn4wIZN3iQsF+dvi/lXJFub138A4XKk/ZPPMzgFyLn7Rthf+1o0/zVmGfbdtz813OHivaxVu+kP4fGcoik1mHPEOBNk5ZDiukHd8gr6TEdlGTni5gcMvx69jXr4V8jAkTWMx5dA7seipc7HkhcurSJ/y9ttvY++998ZFF12EE086saa0DMMwzOBhYW2GYRiGYRiGYRiGYRiGYRiGYRiGYRiGYRiGYRiGYYaNU089taKwNqAg+1cgGbSwNpDvxTCE+B417tn8co6usVNGKeeI2Ekjo8KIVGAbxtdFpQ5TKnIMMo6UaY7WlSavjFpJHRDy3Q9ynBO8XW+atB3w2m+DFLOfm41AqNLEt2Jubs9dOKWfSNfDIin3e9k9WwPE9wbLrFmzcMQRR2B5CaHEath8883xwAMPsHAAw6zxZK8rdYsvWLRvZsZ51BdKTcN0uBO9rTDWqu5uLP7y0Rh4+59BePN++2Hs2T8Ind1GAAEjrK2ghYKR7hOU2VNSelFWcjv8VAhFKHy/TaUUJKRxONXYy3VarnV8RhDH+M6CpIIk7xpo87AXPQGACI1NTXjy6Sex7VbbViVCowCcvGQx7mnowGaFBtOTVHq9jfsVtKC1/a68DXni2n48gutWQd42T+sOTF54KRdlQLsX63Xltvnplsmw7parf3U1mpqanNumIiMcq8wciQBBhJZCqxaRNvUtLaqdOvG6fX4fimpb1h09Bb2yF8t7l0Mo7axqz3oBArl5me6cwvRjociIzxvhbCgIJaBIi2eT0n24HnFtqaTnWkuefrPtAfnCzMd//Xj87KKfYf78+SX395Lx4zOtnzdTVyXW0tl2fnx7LinnrF9SE6Tk7Dz+VZOVi8+6ybsuRwT/VIjPJQngplXL8a/iQCbPH1xwFo766lEmvkJ/Xz/eeust/O2vb+D1eW9g4YKFeO75Z7HLzrtCSdvv9Q4qIpcu3Y90D+0xjEW1P8ji2nMXzcHy/hV6TCE7kqTO4nasSddNiPBier95rOaD737ujz3w4juceAXc9Sm/vbP9Ma/1gnD/N1kNx4ZhGIYZOqqZ/48ePXoEajI8PPLII1hrrbXQ3d1dVfxisYhPfvKT+NWvfoXp06cPc+0YhmFWL/Pnz8eSJUsqxttvv/1GoDYMUx+FQgFvv/02Tj/9dNx7771YtGjRaq3P7NmzsfHGG2P69Om4/vrr0djYuFrrw/x7MWj7Ti3lDNezFLViH7sYont4N954YxWxCO2bfXpIysunRNtWdWxLxcmzmkS4zcba455r0XEP3rmtivIHh1IKxx53LP70xz/Vl4Gzg6nsJ4VNaK107l69Ujjj1DNw7z33VqyjMnaPoeDcc8/FDTfcEIRNnDgRs2bNwvjx44ekjFo5/fTTK8ZpaWnBYYcdhtNOOw277LLLkNehqdCM7oFVkEpBkDI2EoX+gX786OQf483X38qkSVrHo+NjZ0M0tMIYU7UREgKFMVPQPmZ9tE/9T2CgF90L5qDnnSew/K+zIPtWDnn9ffr6+rDgnQVY8M4C/OXRv+Dai68DoAW3m1ubUSgk6Fy0BA0NDejvH6zgN6F1vQ9j0j5ngwrNsHYDwL4A07cMGPuzE62FtsOBtNGTrIVWt2Gmx2dEtU14eKLBG6jD9SCRF2KPm7VL2PgK4duUg3E/tkzEY1yeJa3UOeyPl3bfzADi20fI5GGfw4vGmLDscpbwUnHIrTohbW9zeiUmgBJA5YlrF714ul2IzHMKgcC232bl2s70C20oN01j+wm0TVzZeFYs2fQpZyA3gts5+RIIxd6uTAuKpnFRXSha4nrC1Yf83RG6zwZzpWzHzs2rIrZ/+90mzse1d1RcsFKir+iKR+XlxfXTKHOclKvfhb+bj322aR+xx2p++ttn0dNXRHAu2fp5Fk733Y1BNq4Zq/xzLnPcKSe/dGsaNdwSjl+l+1F6TEqNOcgNJ9GASXucg9a1dsP8P54M2besRJosAwMDOOWUU7DPPvtg2+22rTodwzAMM3iEECN0layRTbacgI23nLi6q1GSNbVu3G71we1WH2t6uwHcdvWyptaN260+uN3qg9utPrjd6oPbrT7W9HYDuO0YhmEYhmEYhmEYhmEYhmEYhmEYBgCmTJlSVTxZrCwCUxvD+HykfSA/8HkoV16lh/NV9D1yJLAOUhknAc/5yW5LA5B1DMi6I9T3F+ds1wRSTyivXOfopR1vmidtl2mBl+a8hL7ePuMUYQXk7H6mQpZOuM0XcGNRbQDAqlWrcMABB+CQQw6pW1S7UCjgggsuwGuvvcai2gzzPqCU8EEg6OsCS2ZSRUFRJEUuP5ttRRGGYhGdJ52MvuefD4Ibtt4aEy7/BVAoVFGRoUURIK1TPlK5bH8NsH5/5EL8LSqT3jhzOiFumEZSrrEkJMKGJ1eOUspdSq1zf+pvbP5IpZde44gupcRa66yFu++9G0IIVEMRwGcXLkSXlM5xV0GLgSuQt59+LfPdUfNmHbFLZDpDSOcSIoirZzZ2NuHnKaI8hRFL8GcfBC26Pb9YzOzrjrvsiJbWFi30DOi5BolUVBsKREBLQysEJek8qYSoduoS7c033sei2pYN2zdCY9KIoipCqiIkJIqq6BapJIpKQkJ/l0r3lqKSUGZdKen6uDTflYmnlDT9XEtES7tu/5eeYL3UceKxxQ1HFAtqpPFaWlpw3nnnldzPBMA+TeELffLcllWZtbx0wac7gQhQ9iUxpYfc+Hyz69L7LJUmLF//ZojD/aUI4C+9vbh8+YpMnpttuRm+eMwXoSht+6RBYKNNNsRHD/gojjnxWHzrnBlYa7PJkN4xssLhqQO/3d/0zwa6FwwoI3qScwwRfI2PRDUXLi/+CIgRlaKv2Itn5j+tD4uw4489t71fZe73TyqSnT+mpr/ivJEpWjxXcqLMOGLLseWGW8w3in97xjFqgOLV9/dvLoZhmDWR3t7einHa29tHoCbDQ3t7O+6///6qf+cAgJQSRxxxBG666aZhrBnDMMzq59JLL60q3oknnjjMNWGYwTFx4kTccMMNWLhwIRYsWLC6qwMpJW655RaMGTMGd9555+quDvNvxkjdE07vLK0+3AvjhnCfH3300YpxCq2TATHCovmRvaDyPcs8I1+ZO9gqvS/rtqn0rnBDgbDvti211bkOzj7nbNx8081Vx69L4D3qLvp+vMIlP78UV1x+RXXlqqER1r7xxhtx1llnBWFNTU246667sMkmmww6/+Gku7sbt956K3bddVcceeSR6OzsHNL8m5JGbRfy/5TCFT+4Cs8/9kImPhWa0PGxs5C0TfJDYe8oK2c8JVDShNZ1d8H4XU/C+offjcLo6p5JG2r6+vqwrGsZOhfpF90MVlS7MGptrDPtWnTsdyGo0AaQAEhoeyb51lCRjt/mGaz0nr5ZPLHkrJXVpgPCEyq1+iNvm8o7Z0ILlLN4p2/KTaORty1j4ULOejb/7LZSxJY7AJ7t1o3B9sE0Y+QqfTmi6LNEG+WFmWND/npg67HhVihdpMeHEvM9a0F3/YIEIBKXTqdJACQufRguACQgoRdraSdlFhMnKM/VOfHqTS6vVIQb6Fs8N9N6heZJ8PtvaNWK28yGWNu8Wex9QRXa7eNUVVmyKlx6CGReDu0H2gu4V1bFovwIaQdTmc3ZpwicQTH6/9V/9uLWRxZXKnhImPvmYtz6p3npMYhsm7CC2e6Y+vX3jze87X7/z7vX649hUR9RiMI8VBQ6hKbhto0OxgaffSj3WddKnHPOOUNXEYZhGKYqqrckjjBjxrdgzITmyhFXE2tq3bjd6oPbrT7W9HYDuO3qZU2tG7dbfXC71Qe3W31wu9UHt1t9rOntBnDbMQzDMAzDMAzDMAzDMAzDMAzDMIylo6OjYhw1MNTC2kCd0l9VZh07TSDf8ZP8L6WcQko528QOAcb5IFdg24g/OgcDeI4GoZNV1lElr6y4fnlLjpA2+d+tg1Ao+dY0fuvUKcjQ39+Pl+fODR2KfEcigvEzMVtZVDvglltuwcSJE/Hggw/Wncf222+Pf/7zn5gxY8YQ1oxhmNVFqXHNuXuWEi0t62TmOZkap0VPQ7Us/a++iu777g/CkrXWwsQbrwe1tVXOYBiQSgJKi/8q6Txp9QcBipTzEU6FtM0nAK0NbBx5jROwsp/wPm2eSjlBYQCmHdPGc6LZRgCB0tBUwFupzOLyArD7nrvj57/4edVtsFIpHLrwPSfaS65U6TKNxbXtZTeY4nhf82Y1No0vru3H92cW8cwh62arMuksCsATOcKCkzomaVFtz+GSlO2/Or+mpBkJFXRZzhk5dM61tY5FRz4IotqA3u+Nx24CEKEoi6nAtrIC2xJFWYSUEkWphbTdp4knoVy4Ftu2fbh6cW0b5s4dX5gZyHzLCDMr4MijjsTnpn8udz9ntI8J1m2/9omlnGP8EGHWnbi0FY6G3xXC3ponBeC7HWd/LeT3hzCP9Jz1miKzPN3bi9O7luTmd+aPzkShUHCVkkYFWx/HdM8HZBFLuhfrdeWPTamQiW2LNKVy+epsqbS4drS771dx7afmP4nuge7MrxPtlG9GI9JfhP3d5P1+IvsSALK/9fR5Grx4SWfi1sPfQtDXE7+smPjna87v3LpZPc3OMAzzb0c1wk1jxoypGGdNZu+998YDDzyg5ylVopTCsccei66urmGsGcMwzOrljjvuqBinubkZu+222wjUhmGGho6ODrStpvvFMT09PfjUpz6FK6+8cnVXhfk3YyTvDZd/1fbwljHU9PT0VCXO37LOHkNedspgbojlCMFWW4a7/WzvpYftu8tmzWhtGl6Jseuvvx7nnB0KSI4ZM6b6lyTFu0XBR+l4AGbefge+M+M7QVhrWysaG0sLqJMYXB98+OGHccwxx2TCb7rpJuyxx3D2saHn5ptvxk477YTXXnttyPJsEA2ewUTbGh67/3H84bd/yEYmwoSPzEDDuE3dvXw9DJqXeyr7OmBtzVG+MHHShHWmXQlReP9qJlDSgAm7nYopn52JxolT9bNUwjwH5gS1rQVVGJuCFV+Onv2y2zxrU2bEtaLN7vh4hhv7ZlTf3mQss3n2pthG5daJzGikbfHaQBs9VGANSkpZo3uZ4S/Pqoac9ThNlOnqEtd2liGvHi7Ms4hTkqaxoukQABUQCmwnLo0NIyogFc42YtruewKixIlxp/3KhNvyzad+CbUV5CZXH9sHg+cOCV56hd7Fr2RaLmlbO2qXEhZRd0iiXmuvI/5biDPHKX5qoAwlD7LKn58EdrNSFyf/KYrcCMH+lahYuig/LMzvwt/9CwuXDk7IvxJKATOueRxF79mKdLH9yhfHJtev3LOr3pjkC7VnXgRgw4J9zfmee9xytgUvD/bLidJk1vOPC4HQ2L4R1v+P+zB266Nz45Ti9ttvx5wX59SUhmEYhhkc1VsRGYZhGIZhGIZhGIZhGIZhGIZhGIZhGIZhGIZhGIZh6qC1tbViHDXQPUyl50nlDVXWqXONKwra2dUX9suvT1yv2PkmDve3WSeAQJkuWzcoU4xKwzLOF3n1q5XIUcFzWMg4hBBBFFrQNH6LjEPN7OdmY4eddnT5BWkVnFAli2qndHV14aCDDsITTzxRdx6NjY245JJLcPzxxw9hzRiGGUp8AdGqRyzjxCilzN0WX25yRUoJqeB0uaLc9aW2623DNttgxbXX1ZQGAOSiRZmwnscehzr/R0FY88c+hqbd84WDlHEOVsE12Uj7WoFYSp1q0/axotpaBFtZ0VjvWpKKz/phqSOmFZCFInO51imEEPp4EWXTQAESpf08ke7G0V85GnPmzMFV/3NVmcgp/yoWceTiRbh5wkSTTersnJafKSacoXiBFE2B/BlO6lartygAQrtVp+LECGcC0sW2KUL8uvSqfGHtqdtuqetl+6oiKCWN2CyhkDSgMWnS9aPQETgW1U5rZvbvAyKqbWlKmrBB+wZ4vet1KKn7oBKmLyoFEgJKKQiQ7pNCAUpAgCDd9FOLBksICCX1JwFQEpJ0GEgASoJIBOchAfr46AMGUvr8suegbRvlTjsdTyml5+BSuZfdnHnWmfjNr3+T2cfDWltdiXm/FGIJ55hS8YOfBt5PhPD8IS0wntP2CqlPeCgF4I9DFGwPfymUrrn9/mRfL07tWoKBHKHp/Q/aH3t9dC/TlgpKaoF9BS3MXFR+rRSW9S5FW+MoNCVNzuHZiWeTOXZmr8PrWDoW6lPG9DN7DM1ntn1Ch/Z4vRKl8h0u3lu1AC8tfDEUyoZ1LNftJVyoL35hMaLambTw8oQ7N7XQhjmPrDCGjmzGdT0+k0jT2suR+30Vt6d/ifTGtOAnZd704X38+4phGOb9SDXC2mPHjh2Bmgwv++23Hx5//HHstdde6OvrqypNX18fJkyYgGKxOMy1YxiGGXmklJg3b17FeNttt90I1IZhhpb11lsPr7766uquBgB9P+Eb3/gG9thjDz6fGKYOhkNAuxS33HJLVS/YG7PF50egNh6RzaC+lwCWuYutFDJ3g53NTt+Z/cjWwys6/NBDD+GrX/1qEFYoFPC73/0OBx98MHpz7DalyG0fSh95AdJ74QTgySeewleO+kqQTgiBG26+Hscf8zV0dnZmy3D/1cfcuXPx6U9/GgMD/5+9M4+Tojj7+K9qdnZn7wtYATnkFBREjQYTxVujURLxBGPiiRqPxFvfmETzJmq88kajicYrURM1GlEk3gcqRkHFE1EOkVtg7112d3am6v2jq6qrj9npPUF4vn5wput8uru6eraffn6V8qTfcMMNOP7447ve8BZkxYoVOPDAA/H2229j6NCh3W4vxmPOQquMO4uyJtvx4E0PhZYt2+tMFAz5Fuyx67gZeIjXgztOSUuYNZZXgQGH3ISNr/0K6dbwRUW3ZmS6HTULbkfdR39HTtEA5JaOQN6AXZGo+hbi5cPhiCcDrrOSwwiNM53O1bHTvgblY3N6gC0cy4wfR9U1pSS8gsdhXiaE+wRsZwG332UDJA/OX66YtGVbpLkxxGkR2Mcs5bUzj1l+I3UsHBF35uooB0xivjbDvI1h35n56nxI12cN44lTBWKAESQXygkvAMTUtu1hh2WHOg8s7Dgy69Pr8bbHlZPCzXEy/iAjqs08bbiLvTptVC+4PaRvoGDoAVY9rx/MbyY3Qs0KLaotmbuCt72/vv3q7MK8nt8p5j0Cy7SwxWgz/rTJ5HlWedoxB9vXJsPrmPchpfsiBmNgEqjfLHD1gytx1/kjo+1kF/jzMx/jg2WbAPt8eAThAXtZdO37ZMw+z/aYgfr0iaoHFgKwugOC58FTzrqmzfzlJ9PcEA373Q8Wy0PVfjchf+A++HruzyHaN0dq4y93/QV/vvPPXbaBIAiC6BwkrE0QBEEQBEEQBEEQBEEQBEEQBEEQBEEQBEEQBEEQRK+Sn5+ftYzoNWFtIHPgQk80bUXxeWJxWAdBkf5gm7C8ztgA0z+z2nYFz6w2TdnwgMQAGXeBecow5vYXJqbtiU5kQF6/iQFh7fffX4gzTPgD8zXBTD/2tifGxdrYHkS177rrLlx44YWRxYTC+8yy9gAAIABJREFU+M53voM5c+ZsEwJLBEGEo+9HRiBaq2iGlYVv2g+5BwTubaZSmORxx7S+9BJaX3qpk7XCSb73HpLvvedJ4xUVocLaeh+ETFt3Y3WMmBb01aGM1n9aiFtIgHvvq1ILFEgBaYuYws3nViCuZYwKMPaKvqpDamw1Qb0mcNJqwj7yKl7wlj/cgs8+/gxvvPFG9oMHYH5bG35TX49flZZacgTeyFE7BNj/S8Y2zY7Z9elF+I5JwOxgm3DDxaUJKnbrtkmJd9ra8GGyHYWc4/W28N+TRxx9hPV7hLkxwmBgnCORk3BCObdzUW1NeaIClYl+2NSyAQxciVVz58QKCc6cQFcpAS5UOlwhXx3SDwBSCWhLcDU2JASDR1wbKk+qYHDOHGGEgLg28wZKB8S1hVeYedWqVYF9q+AcA3jMbAfD+TNv2SmhcgJZJkFfaDu0tL8M5EOVcoTlmVXPf9346zMEbdTnZVUqjavq6kJFtQuLCvGr311tKgmhZxYBKYXH5jScbQGJDc0bMLhkMLjkzrkQgCuErgKo1YnS9d0joLO0ZEDfiGsDvX+dpWUaL3/1kjNdc0sgWx0HLf5u/qk0zhg4OBjj4EocmzFHgFsfQ3303HnJzrPSzBxmzWDMe29y+vcZry8sPQ/6CkgA/nnQfPbSn9wEQRBEx/iFvMLYVp777LXXXvjwww+x5557YvPmaOIlQgjceOONuPzyy3vZOoIgiL5l9uzZkRYOmD59eh9YQxA9yxtvvIFjjjkGb7755pY2BYDze+KAAw7A+vXrkZubu6XNIQgiA4888kj2QiyGwqEH9pIF3Xk4FvbkOWIf5qGwfzFZl2+P6T1h7U8++QTHHnts4G/Tu+++GwcelPlYB8RPfc8ps/k1JSS+XLYcxx5zLFpbWz15N916Iw4/8nsd2t1V0ff169fjyCOPRH19vSf9rLPO2iJ/dw4ePBgTJ07EuHHjMGbMGIwYMQI77LADKioqkJubCyEE6uvrsXLlSrz33nt49tlnMXfu3NC21q1bhxkzZuD1118H52ECpdHRT7H18+T/PPQ8Nq4NLpxcOPIgFI85QjuIvO8zqWfU0gi1cvOcW/eix3v+wG9h6IxnIZKb0fjFLDR9+TLaa5dAprr+Lk1fIkUK6ZZqpFuq0bbxMzQunaNyGHg8H7H8SsRLhyK3fAwSO+yO/EF7g+fkA8YH4PjtbM+Qx2cgJcC542+T2olpC/uqco4xGbatNE+KNef435+zTbKbtN+t87XmeZeNhfUZ9o6dTg+7rv3eZ8tOZvnn9XhT4tr60HYsrm23b8+9/jztQId5r0/aK2or/6gEB/Ry1EwA0vlk0knXvlanjtCeNgRnVL8d9hbzpntEs7Wp2l8eJozsHkNXVJuhdePHqP3gTv/BAstJoHDIASH2BM+VR1RbwhXVFj4TPOPEuz9+H2JGZCZfoT5XzH3vM/xwInwshAz4UE+uGQzm/QX/MsWuqLYeH848CAi89EEjHnxlI045qH/mfewiC5duwo2PfwDPDjP3ODv/t0S1zZjgVjp3x5E9T5lx5QpqM3Odh/0Ly/PhP5eZpoJQshQMGUIlo49Fov9ErH3+NLTVfBYs4CPqM2yCIAiiZyBhbYIgCIIgCIIgCIIgCIIgCIIgCIIgCIIgCIIgCIIgepUowtqyV4W1gWDAQk82bUX/eGJxoopr++3yBzv6Ais86TY6qJCZYBx/WSNmZwUVZLbR10VIYIm02grGkDBfgIkbBJPXfyLw+aOe4u+/+z78AYxu28xzXP2BENuTqPbXX3+Nww8/HB9++GGX28jPz8e9995LohoEsQ3RUWBgx/cjq41McZ++eMFAW2Z761fUtG1PC1t8SIUjMnsvvPsl9YHQQcBMiW3rY8QsIVh1LIWU4EwJxpqe1P89otrecEnOOIQJiHXNMDK8vvugN8zSuWc+88Iz2GXsLli9cnWkY/NQcxPGxeM4vqDAslQHgAbvmf5fJwzwiGt7YkGtFoK/ZNywX32UGJwYWXsP/aGS7yaTuKCmBq1ZxvaIUSOwy4RdAMksGx1RZykl8mMJcDAS1fYxrHQY6lprkRRJSDBwSEjJ1ZBVvzWNuU4QLJfCOW+MA1KCQyidZUdqW6rrhkkdFu6cBwYJkdaB6wxCCldcW3XEzAjRY8S6dhjMBGYLM3+2KBjMOjInbn6R+qQBMgSdd5TiTbOvlrD0YH177Ot63gB4t01vq/427albWjul/zyRAK5rrEOT8F5ZgCO0ec8//4ohw4cCTJhjKqWe3p1zAuvYCwhIBiRFEtUt1ajM7wemxAYYYM6dcz6gYr8ziWvrubdvxLX7grfXvoXalmowzt15AlpigFvzmZ3HnAmKwRGvB2CECZS4thbZZgAY19/dNKeKWxeA/oPN9Kat6HC+CckLLd2p4PTof6cRBEEQnSOKqGpFRUUfWNI37Lzzzli8eDEmTJgQEDLLxFVXXYUTTzwRw4YN62XrCIIg+o577rknaxnGGGbOnNkH1hBEz9KvXz+88cYbeOGFFzBjxgxUV1d3qn5xcTEuvPBCXHPNNairq8Ozzz6L119/HW+++SYWL17cJZtqa2tx6KGHZhQjJQhiy/Puu+9mLZNbMhT2Owu9j+UsQZb3MiJjtSFlyLZbTgLIzwPGDcnrgX6DrFu3Dkd9/yg0NDR40n9x9S/wk1N/0vMdWo/Ja6prMPX7P0D1Ju894rwLz8PZPz0bIuOxdh58d/VMPPDAA1i5cqUn7bDDDsMdd9zR5z6e6dOn40c/+lHWclVVVRgzZgwOOeQQXHHFFXj33Xdx+umn4+OPPw6UnTdvHv7xj39EardjJCAFmIyhvrYBT941K1AiVliJ8m+fpUuDGUFhbsRkAai1XS0/nJSqjFr4VQtKMw6eW4TSXU9G2a4/AiSQrFuKhs8ex+Y17yDdvB5SZH+GsnUhIdo3Q7RvRnvDKmxeNQ/46H4AAOM54HmlyCncAfGykcjvvwsSgyYjr2IkALXArPI5gHG1KLLyxPrHqnFu2Z4zCe+F4vd++XxXzPqu+/X7ECx/hXZG+aSEvd8kACNA7b++/F5qINhhB2XDxLXhvlcRTVwbvnYjeMaVT9PxvHo9lV5xbd05YBY4tqd7ptpWznnbaxY8BiHbTHuMmDctIFzPLet0lldUWyQbsf6lcyFFUMi+eKfvh9gQ9KEH/Ecxda9Ow3uIzaFW/XfwTmaHM7I9Xm04974i4j+dZiOsX7+hHaN9ouF1rfFkmnN9ihLA7x5bg3FD8vGt0UVZ+4rKxroWnH3bXLSn9NzqWufaZO+BHjcxd0wYbyRz5h57cQRbYNvTpj0O4cuD9UKAf6FheOezwFwRth1GxPu36iu3bDSGHvsilvx1x2j1CIIgiD6DhLUJgiAIgiAIgiAIgiAIgiAIgiAIgiAIgiAIgiAIguhVoghri3RrH1gCRA1g6FrTzFWvU13p4JvwIMmwYBs7D8gQpRGex0LyfM2GhY54RLZDJf/C2g9JMqKSltIiC6+Y6D8xkLZw4UJ89NFHmDhxoscuv4ilPw5oexLV/v3vf4+rr74aqVSqy20cdthhePLJJ1FghFMJgthuCbslWgGkHZVzY5ctodceEQToPfz2pUS7CUb1CNdKQCrRbOfOqL5LCXDVDgfcIFVVBsz5GcCcYyikRMwSzjaBsuZe5gTySaFvocIEUAopwGIMENL0oDFhq1ZMJZP2rVHtT4zhrflvYdyocWhuao50jH5ZV4tROTnYPTfX9OZGjeq99YY6+kM8tbh2WKCx3ZotXeHtwYQLe34N2U3VCIFza2qQijDmfvGb/wHTotk6HFkFgubG4siNxa3gXyuE2MRthv8e2ZZFtQEgxmIYUTYCn1Z/Aim5Eo7X14SzHYMSp5YcEI5INodwhi0DnCBvAc6BtARizAkS1+dDqmtICDvg2xnhWmxZlwMYmBbPVpHjRphZx9TrIHwV8B4mlDQmnuMZbxLB8Rf2t4IM+a5/9sL6E8A/XUrfp/4u4RePh3s8QsaLUHscZlvYdaJt09vvtyfxblswoB0A/v3i4xg+aidnHhPO1SeZhJDSzDe6HaEWE2Bm5wXqWmuRn5OPgnihsxdGcICpOQ1qnpKQ6noJnEPpXAN9Ja6dqd2eYGXDV/jw6w+ceUICjCtJAPW3oSMgz8FUADmzgsoZAxic68MRzHbyOHPLOlgLAXA9fznlAW8YOmP60x4p1t9q5n6k5zZvEW9xFjIC4f17M2RO9LdDEARB9CxRhLUrKyv7wJK+Y8iQIVi6dCnGjRuHTZs2ZS0vhMDJJ5+MN998sw+sIwiC6BvmzZuXtczAgQPJD0B8oznssMOwYcMGXHrppbjttts6/N1TUFCACRMmYObMmTj11FPBufM3cr9+/XDKKafglFNOAeD8Lnj00Udx9dVXY/ny5Z2y5/XXX8ekSZPwwQcfdH2nCILoFWpqalBbW5u1XMGO+3exhyy+CCnDn31F8ptlKhNBnNPKlh7xTbfOLkNzjT5pT9LU1ISjjjoqIDI9fcZ0XHvttZ1rzP/sMNNuq7TW1lYcP+14LF261JN91NSjcN3vr8vurzQPQXuGsWPHdnqf/WLkmrvvvhvPPfecJ+2CCy5AVVVVoGwsFutUn5pvfetbmDdvHr73ve/hrbfeCuTffPPN3RbWTktncU4JiX/f+W+0NLUEypTtdRbAYgiIyOqxbISPecjlwJRv1fJYmtV/uUnKLR+Nfvtc5WwyhlTzBjSvfgOt695HsnYJUs1fQyQ3oyfHQ18hRQrplmqkW6rRtulTNC19WuUw8HgCsfx+iBUPQaJyHBJVk1A4cDJ4bol1rVn+Zu3ogi/PEOb9skSxGfM2y2wPmD0B2f1YzjXVhlRzqe0zNOV8/oygncyX5p+U/R5tuy3p8Ru5gsfMMxS9+J0o/nHst8GfJpU/SEIaz7g+qnqVbzX+od5TYEp83ghz63uPtI5RyH57xIYtv7e0Drb2PzFm+rBFtc1++US1AeDr1y5Fe4P3XgAAsUQ5qg74A9wxEHQUhYpqq9/xWms/gB6zTmE7sev4fYZG2zzbAvZRHF/W+GCuY1maft3rwNnyjydfG2qea0+lMfP2ZXj0yjEYPSj7e7nZaGxpxyk3vYq11S1qbALBc+baY0S1/eOExZz65v0MNabUd/cdVO5rD6Hf7bEWboe13YO+yMC49NnAc/IxYL8bsOGNK3umQ4IgCKJHIGFtgiAIgiAIgiAIgiAIgiAIgiAIgiAIgiAIgiAIgiB6lSiB+zLVV8LaQNYAxG41bUXUeOJxMgVbhAXb+PMzBQN1EBgUCDz0CagBCAvkjCRIx6yABCtQym3bDu4I9gAAeZW7gvEcSOEViN5rj71w8aUX48qrrkRZWZkbAsHCgyC2F1Htr776Cocddhi++OKLLrdRXFyMRx55BEceeWQPWkYQxDaFjtvz3R8yBQv6F2MQHd1bYzHw8vLuWuj0U1/viPhasLw8MN/vDZZImO9h+9Au2uEEygLgTMUwuuIHpoa+33G9z9KUk4GjoKtIV6AUvru2tOJBhSMybIvJmpJCGpuYFZzsua1nCQ4sryzHi6+9iCmTp0RalEEA+HH1JrxSVYV+XAfkB/fC7tYfxmnH7Pp/qfhDivWn+92pwa3jqsWG7bZ+WlMdSVT7zJ+egSOnfh9SSIDZYajOucnPybeCf63gXRNHbAUX6/3dDkS1NWWJclQkKlDdUgPAPftGulc6l44WSXauDY4YN5rw4CymgtElBAQ4YursCkByCKTBYAXOSueaEJDgOl5cXxuMufHFWphZDTap48K1uDYkampqAvuUksHx6P0MjquM+h1u7LOnTT/2OJcIDBlnHuEc8SFDkDt6DOLDhyM+aBBy+lUgVloGnkhAH1TR2gLR0Ij2TZvQvm4dWlesQOuSL9D21UrIdNpz3dj23N/UGGIZ8Oq7r2DYyGFqf5zSAlLNPwJSKlFvpnZSMl0CzjcneX3zWuxYPAy5MS3KL01sOGCJoxurLMEFlWPEtPHNFdduTDbgxRUvKBF67ohmg7kC2iq4nJs0Z/RzxsHhCmhz9c/J1zOgFnDgZg5z99eau2wBCy1urkswW6KAKQ0Ea54zFxJC7y+R/oLOeMEQBEEQvUWUBY62NWFtwBHJ/PLLL1FcXByp/Lx58zBnzhx8//vf72XLCIIgep9169ZFEg895JBD+sAaguhdOOe49dZbcdlll+Gaa67BokWLsHLlStTV1WH48OE44ogjcPbZZ2OnnXaK3N706dMxffp0fPHFF5g2bRo+/fTTyPZ8+OGHOPzww/Hss88a8W6CILY899xzT6RypeNO7R0DQh8zqifD+nFb1r/dwt4T8ef7ykhp5dnZ7hPi8UPysvTbeVKpFE466SS8//77nvR9990X9917n/XMsXuYZ+vWbqdFGmedfhbemucVhN59j91x39/uQ4xrD1Pm4y2l7Nin2Uluv/32HmvrwQcfDKSddNJJocLa3aG4uBiPP/44xo4di8ZGr//gww8/xNKlSzFq1Kgut58SKUhIrPtyPV569JVAft7AXZA/eCIA/WzfPR8ebySLeV6Zkowpv5AEpE9c2/+uknHGuCMxp7AKpWOPQ8nYY51yTABSoHXDJ9i86i20bfoEyboVEK01kOn2Lu//lkVCtLdAtK9Ce8MqtK5xrxXGc8DzihErGIjcsp2QGDAB+YMmI69iLIIKxn4Pmj9Pf9V+OhnI0vY4yXY7Ie/BWYLbtpfY+HHtiUDCc16zv1MHX5o/z0kzfiPm+q2kXkTVZ0IQu92wfbXSjH9ZeW8Yh5R+cW2ffczxqzqbTll3EVzp+mozTLwssL9Qp5y7aUaAm8FZIFalG7O5ez4g0bJ+IVY9PQ2QIYvfMI4dpz4F8LjPiix+dFtU234ZQe+qJ8F/jJDtJPmNhHKUeZPD3q8MrWsqBNvMuO1uuosPZxorwTHqHV8M9ZvTOPmmL/D3i0dj5yFdX1SrvjmJU258FZ+sqENmIXTv+xLQHk8txm7EtDV2HvPUsRdAcEW3bTFubp1ma1z6bbHPXYiAvBd/Wkdle44oz+4JgiCInoOEtQmCIAiCIAiCIAiCIAiCIAiCIAiCIAiCIAiCIAiC6FXy8/OzlhGpzX1giU0g8qIHmzbRkZ5Ymczi2toeOyghU+BPWFpH+eGbxs7uvMCvA9Nkpg7COne+85x8FAw5EM1fvRgofevNt+KB+x7AL67+Bc459xzk5eUFFQjhDbDZlkW1r7rqKtx4440QPhHZznDcccfh4YcfRm5ubvbCBEF8I5CBQDZPZnicXVi5zvTZwS1Myo6DwuI774xBn3zUuQ4zsH7KAUgtW+ZJKz57JkquuDy0fJhdUgqkRNoRP7FFDZgbOOvsl/SK5zJptQFzL/TLazuBt1CitJZ4q6O16paBDhi3RF6N/oETFO70YdkBfQtXwcTC267bkcOE3Sbg/ofuw4+n/yRS4F6blDh6wwa8scNAW+7Yapf5voWHeeqfB/qQ2Xcxf0gxt+o5u+MK8GpRcS2D8M/mzfi8PbtIOAC0trQhlWpHPCeufpa51uXF8sB1cCazQnn1ITf/9waJbi+i2pqdSkeiuqUaaZkGg4BEzBnYPGadY2fwSXDEAKSF0YEGY4BQ+RzMkUfQQbVSQIKBMwFHuV6qQG0lvKzFnAEwbv2+tq4nW0xZZ+lrqaWlJbA/4+Jxz7bvyg1Mn/4rxshx2PNCpjK+bc8vOc6R2HUXFE6ZgoJ9JqNgjz0QKynOeo1mGi+p5mZsen8hWt55B61vvI7mhQshU2kwBnyUbMf8tmSgzsX/cxGGjhgCIaVHuEIL/EtL3N+ZeyTABJiUkAyQwsxeSEmBdU2rMaRkmCOmrvfcTKu+82kJoHvEsaOIa1snaWsS125pbcGcL59BW6oFjHEjjM3AjXA200HmsIW29TzkzIyu2L8Wy7ZLMWcdCNWuK9zt2OAKGjDfd72/3jEUuuuW0HaYAI5/ToTMPC4JgiCI3ieZDN7jwxgwYEAvW7JlKCoqwksvvRRZOPaoo47C0qVLMXLkyF62jCAIone57bbbIpU7//zze9kSgug7Bg4ciLvuuqtH2xwzZgw++eQT/Pvf/8axxx4bud4LL7yAkSNH4r333kNFRUWP2kQQRNeYNWtW1jIslotE/4l9YI2iR4QUO2jDat94UFiw37GDe/b9ACklfvazn2HOnDme9NGjR+PJJ59Ebl4X+rP9dGF5VvKvf/lr/Ouxf3mKDBkyBI8/9TgKCgrQ4TGD5cMioUsMHDgQZ599Nm6++eZA3ltvvdUtYe32tPO84pFbHg15z4WhdNLJ6rv2G0j3/SOVbvwWUi/3qr0YzOMncDwKXPlULc+l/WBc+aeYWbRVN8MBFkOianckBkyyriEG0VqP5jVvom3tu2ir/QLtDesg2ht66NreMkiRQrqlFumWWiSrF6Fpmb6OGXhOArFEBXJKhyGvYiwSA3ZHwcDJYIlS2NeVRyDbrIZrMi28ngWvdLAtG+27yD0OZ11PuL4Jz/H3e/TC3rvz+y/CylmWZRDX1v6u4On39+U/GBk8jxHEtd3jpl4EYGqu9wlsAwxMRnmfTF8X2n9k7wN3X0JwveHOP+7sOAODTLejdtHfUPfRX5FqXp+xpwHf+S1yy0d7+vCKq/v86My6ft3dCpjvLACcwSdl7Ef269T2OfqL2u8AZG4gpGKUfP3yhHNMpenPHT/2/+1xwsCc3ZfMKgNsakjhhBs+w61njcAhkzq/0P2SNQ048w9vYvn6BjCm3tqQwas0IFxtxNe1ULYeO1zlMXhEsz1i2c62PdK8fTn/a29ai5a176Bt44dIt9ahdOyJKNhxinovhkGKJJpWvIj6xY+CsRjy+u2CwiEHIn/g3ggfRNFgkcZANOj3BkEQRN9CwtoEQRAEQRAEQRAEQRAEQRAEQRAEQRAEQRAEQRAEQfQqUYS1Zaq1DywJI1uwQ3eatqJqVAxENHHtTHbZgTdhaSHBOIFy0ZKzw0K/Zk4MFqqYdD6aV74CyHQgr6amBpdcfAnuuOMOXH/99Zg2bZorqAifoFvEnfimCb4tWrQI3/ve97Bq1aout1FRUYGnnnoK++67bw9aRhDE1sGWmdPCbmH6viYiBWz2HR0FqbWlkypgWgWr2vX0PVRISBVDKlW8qpOvBWbVhgp+lFpsVjrxpW5gsBWYyRy7hBRKPNYNyvUG6Elvff2bwhIV9ot5hxwBwOkSP5z2Q1z1i6tw3W+vy3rcAKBGCBy3cQNm9x9g/cII/uawf33YIcie0GEVHxoWomzD4BMe9gXWMgCbhMAtDQ2R9gEAHrr/Iaz8aiX++ve/oqS0CFqkO8Y48nIS1p5pUW1v+Ob2LqoNAImcBAYWDcLqxlXgRr2dQwqAcydm27MbDIhJQEhHMFtpM4OBQaizzKQe8xxc6jhnI6Xs1FEBsSYsWAszgzmizLDElxEirg2JOc94hT0AIM8y1nsK3fBgf+i7Xd6KcY8sqm2qMIb83Sag+JhjUHr0UcipqgrY15UxwcAQLyzCwP32A/bbD7j0UtRs3IhnZz2JRx7+B/7zxhuBOiWlJfjJOT9xbJNCCaA7lmoRFskkpFQzkXUNC8AV9ocwN4bWdBtWN67BkOId1fymzo0q64pewLnW7MUMAOscSnMOQ8W1fYdoaxDXFkLgxBNOxMRTdsHgUYPAlQCAFqfWgeWMMcSYm8bhnHMOhhhTAtyMKSFurvKcT8a4spN57GVwrzG97ZRxr03dn73tHiLmKZNJc8Jz/jIQNjd68giCIIgep7q6OlK5bVnw8eCDD8Z5552HO+64I1L5KVOmYNWqVc4iSwRBEN9QooiHJhIJ7LXXXn1gDUF885k2bRpqa2tRWVkZeZHbFStWYPTo0VizZg0SiUQvW0gQRDY+/vjjrGVyy0ZnLdM1uvOuifR92ukdvfsB6yG29UAu4BeTGFEVR09y66234s477/SkVVZWYs6cOaisrIzgu8qO9u/pRR81995zL276/U2essUlxfj37H9jh6odnL5DntsHYZDYunyaW4qjjjoqVFh78eLF3Wq3JdWKz+d/joVzPwjkFYzYF/HyISG1tGgwc8e3Xr3XPKfmzrN3xpTfwufPM74kDfe2oXwerniwdf1oEWfli+L55SgedRSKR35fO54ASLTXf4Vk7VK0N3yF9trlaFz2HHrtnbM+Q0KkWiCa1qC9aQ1a1rwF4H4AAOM54LnFiBVUIbd8BBL9JyB/h8nIG7ALlLPdOT7GwWBjC9tqiWifV877AevlOrUpzbnx+H7MNOn3QPu3w7zTfo+2Za9ejNYnrg015oIORJ0Y8JD77LH3MmRMginnqD2J+dv2N8PdciyGoJfSxj4XapvZ6eqfdV3Z54ExhoalT6F6/o1ob1ydoQ+HwiEHoGzX0319e7+bPkxXzDXfb2rAZouw22egzxA85XyN+Jxl3vc8/fuS7Zzbdaw0MwTU9WAWJ/a3ac1ZtpMaHI7HloOxNJpaJc6+/QucNKU/LjtuKMoKs8uKptIC9z6/FLc+sQgtyXbv+GOZPK22n1L/0wsIq2WCmRbRdvOZ8ZvGrPKAR5SbcatNQKRaseqJoyGSjab3puX/QW7JcOTvuB+kTKN5xfNIt7jPx5tXvoSahX9C1f43oXTn6R3sPfN9+ghMZZmORnbfJwlrEwRB9C0krE0QBEEQBEEQBEEQBEEQBEEQBEEQBEEQBEEQBEEQRK8SRVi7veHLPrAkEyGBEj3WtBXAqAMjtCBm6MvzYcE9YcFHYWmaCIGWofW6i7+tjtpmyB84GVX734oNr18GKZKhpZYvW44TTzgRxx57LO657x4UFxd7AhO2RVFtIQTOP/98/OUvf+lygAVjDKeeeiruueceEgoiCKJbeOahTLGBiq1NWLsj2kQb/PdLLQDrxIxqcVmFvp13dKvzxd8FxFqZ1QB3hWmllCZkjVFpAAAgAElEQVRO0bVEf1MBm0poVkg4Ab1SurGVbrWgTVL3A1z5yyvw0Ucf4Zmnn8l8YCw+a2/HRbW1+L/yct/p9gYa+0OVAyboGHjprW2b64+TdaV9vZxbU41UJ3+zvf7K6zjq4KPw0BMPYtjwYYAEcmOWqLYODCVR7YwMLRmGtU2rkRZpgDkC8gB0vK4jpG2Vd46RgD6jnEkICDgh3RypdBox5qhySxUsK6QAZxxCOoLdOmhXx+NrMQV9dehzFiaiLCHxzn/fCd2XhBFyzvxb2R7HtqyJHa8cVVRbAOB5eSg/dhrKTz8NiXHjPHZ2h47GWUX//jj5rJk4+ayZ+Pzzz3HnnXfi/vvvR1NTEwDgJ+f8BAUF+ZBCqOvNOdbOfGHNQUyoOQcQag+ltMS3jZK5U6M52YA1jWswqHgwGBzxdC2VoOO+AVeEgEkJydwjHSaQHiqu7WNLi2ufccYZmD17Nt79dAF+9cQvzJzBjYg2dxZc8AhuOwHmjHGTxrWANuAIbKvAclegW9VR+Y7N3NTxCmgz6xgwY5OZ56Q7DzE9qI1QBQL3u0ijNawQxYsTBEH0Khs3boxULidn2w4l/9Of/hRZWHvt2rW49dZbcemll/ayVQRBEL2DEAJLlizJWm633XbrA2sIYtuhrKwML730Eg4++ODIvrmamhrsv//+eOed8OdQBEH0DV9++SWam5uzlisadlgfWKPRQpjOVud9/mHPKm1BThmy7ZaTVvkh/Xvu78HHH3888LdUXl4eZs2ahVGjRvVYP2E8//zzuOC8CzxpsVgM/3jkHxg/frybaB43Z37eKyG77NPMy8tDaWlpl+raCCHQ2NgYSC8sLAz8Dd+b73uMs3wWNuvWretWu83tzfjnrY8G0lksFyUTp8EVb9Vj2e+N4doRZFWW7mUl4Yiwav+CdlxpH4TvrSLzqZ2VWrzbzpPeBVgdtDA3M0XjZSMQL93JbPc/4DoADCLZhJZ1C9C24QO0VS9Ge8NaiNZqiPYWfJMflEuRQrq1FunWWiRrFqNp2X9UDgPPyQNPVCJeMgR5FWORGDAJ+Tt+F7FEqSmTWcBWesp4Xa9qHEhVX4vt+/2yZi5kVvOZBI3D+mfBPOXzyiSuHXxXwm7D/zJFmMfRZ5MRVFb9+IrrIyNN+8ItEHB1ZjrG9iHR7di2WR5y4ydi5rtMtmLtqxeiecXzwfZ8xPIrMPh7D9kdBk2A27YpYr8sEEqmcdTDmG60M1iNAY+4dncat8479Fiz8+yS/n1WPlMGQDKrjL5qOP45dwOemb8R0w8YgGnfGYAxgwsDVmyoa8PTb6/G/S8sw6qNzdBzLlNjSxq/vP2ujNOPe/RtEWwGV1Rb+y29eU77+gJ2/aLu3vnHIAOk8Ihqa5INK5BctCLTQQZkGl+/djFSmzehco8LLDuj4XkXpAcgYW2CIIi+Zdv2hhIEQRAEQRAEQRAEQRAEQRAEQRAEQRAEQRAEQRAEscWJIqxd88GfwPPKUDHpfDCe2wdW+QmGSPVc03ZQD9w4iQ4DL/yBNf5ygQiZDHnZ6Mr+Zmo/Sr/eMqU7n4SCQd/BpvnXoXHpkxlrPfHEE3jiiSfwz3/+E8dMOwbxeNwTstFhj98g4cp33nkHU6dOxYYNG7rcxsCBAzFnzhzsvvvuPWgZQRDbEvatJ1zYNey+k52tRVg7a3AaA1pTrYAKgnX2VoLbgqKqnGnP0hv19GN+PvgDHX3xu0ooWMd566omBlfAo2dq/yzRErZMBQVrQW7bVuk9qe69z7dLDz32ECbvPhmLP1vc8TFSzG7ZjPHxOGYWFZkw3bC9zBTnquI6TQEu3bIdjTw79Fj/+7y9HYvb2wN1Bsdy8Hj//ni3rQ2/b2jA6nQqUGbJ50tw5P7fxxPPPYGdx+2M3Jxcb7CmObk6zdrT7VxUGwDiPI6BhYOxsuErAG6oLACPuLZkgJQMaaRVJocb4C3gHEkBDg4BAS5jkEyqC4CbIHVpXRiMcQgprT5tsW2ouHrvaFr82WIcf9wJofuyazzXEhXRV3/wl7V12Zo0fQ2bz5A69mFh+fmo/PEpqDz3HOT07x+wxYhId2G+7Yxo9NixY/HHP/4R11xzDf74xz/i7r/ejR/PPAWSOXY6c5xjg5DCXBNmX/UX+EW1HTvSEG7gt2Soa6sDAAwqHmxNbo5cNzdzKTNHnqnzbR8HR6QA2cW1rZO3pcS1zznnHDzwwAMAgHXL1+PTNz/DxP12BVNB4loUG4wrWWwOztV39RljOqBcC2zHnO+Mg6sAdCddz0laTJuZa4ExN4hdt2WPFGnfGxC8p2nRb+gWzHd1PnRranLW86EpFzI/mnS7n079rdr58gRBENsb1dXVWctsLwuu/fe//8U+++wTqez//u//4uKLL95ujg1BENsWTz/9NNLpdNZyM2bM6ANrCGLb4sADD8Qll1yCm2++OXKd+fPnY+7cudh///170TKCIDri7rvvjlSubPypvWuITY+IKEZrQ9riqr5+Y5yhf2nPSIv997//xSmnnBJI/9vf/obvfve7PdJHJj768CPMOHFG4DfQbX/6Iw4+9KDOHW5VOC2z/54K46KLLsJFF13Upbo2q1evxpAhQwLpzz33HPbdd99utx+V8vLy0PTNmzd3uU0hBV6b9Rq+WrQykFc07gjw/LJQx6L7DFs9hJbc9yDbfT4NXd3jMHJStRCx8037qaw2wLwOINfhZ7WhDDKJbqvessYI8NwSFA47GIXDDvY8K2eQSNYuRcvaBWir/gTJ2mVINW2ASNZDiqBPsy/hnKOkpAT5+fmIxWIQQqClpQUNDQ0R/uaQEKlWiKY1SDWtQcvatwH8DQDAWAw8rxixgh2QW7YTEv0mIDFwbySqJsAryOvxwsE5WrY32lZbZsaxrn30rhcjxDmRScjatw8hnn1kEtc2rQac3f4+wtoNs1O/PAgzN3nEtQHjaHe9aDy8HXNBZIKFfFq+cn+++hCttVjznx+jddNHHbTtkFM0EEOnzga4vu8E/TtBUW3lW9IvT4S6hPy2+7K6fcvVjq8o5TIZ4Dck27a76fUXh4wlxgGZdo+VydPzGwdjaUglRN/YInDXs2tw17Or0b80hpE7JFBaEENLMoUVXzfhqw3NauFl++0P/3XHYBYi8OyjLsfdPMYtH2XMLArs/ItZ55xb9WBtO21422dgsTz/we4U1fOvQ7plIwZ851qAxaycDsYTEBxPHfiO25vWZrVDiK3jHSqCIIjtBRLWJgiCIAiCIAiCIAiCIAiCIAiCIAiCIAiCIAiCIAiiVykoKIhUbtM7v0Xziucx+Mh/IJao7GWrMtEjURcZmmZuMKMOkMgqrq0L2987KtdRO34yyWBmo7N1OirPEC8ZhoGH3IXyiedg439/jZZ1b2csPX36dADA+PHjMXrMaIwdOxZjx4zFmDFjMHbsWPTr18/b+jdEuDKVSuHUU0/FP/7xj+yCsBngnOPCCy/ELbfcQsJABEH0GO5d0Z2bzDwlpSdYfWsQ1o4iqg0ArakWe9OpC/+vAG/gqA5XdeOoHeFXCeELxvM16o9v9XTkvReHWq+Fg63gSucnhbYnqPJrAoqZuh8IAMwRSn3trdcwbuQ41NbUhtvs48aGeoyJ52D/vITPWm9AcIZQT32onG0Vg9lxeKn01GXK/N821Ifa95vSUhSAYUpeAt/ul4fz6qqxoC0ZKFddXY3TTjwNby982xxDO+DeFdq29pBEtQ1DS4ZhZeOK8OtciWtLFX/LEYNQQgUMDJIJSMmRRhpccoAzJbIuHFED5ogrO80IFSCsPrWoMqQr4qtOhRZk1khILF60GIccdAhqqmsCZk7Oy8NOOfa1Kj3f/CHtwvoMHbRWXTv0X3KO0hOOR//LLkNO1YCs5zyqwHZ3BYYrKipw7bXX4vIrLkezbEJda511PpVgNmMQUgLSEUKXUkIwgEkBCeYIcUNac60jli2soH4mgeqWGkgIDC7aURsPR1ZdgkkJzjggmRJF94pr6/MdSVzbd0h6Qlw7KkIIzJw5E/fdd58n/e/XPoSbX/y9R/zdOQRO8Lt36mcm2JxzDs44OHMs5mb+YUZEG1pkm7nzE2OOhDdUk0zV14fH3nYK2XMdM/nw2OX77jlIWQ6MrYfQzTFLEARBZIeEtV0mT56M3XffHQsXLsxatqGhAX/4wx9wySWX9IFlBEEQPcs999yTtQxjDGeeeWYfWEMQ2x433XQT3nzzTbz9dmZfpZ/TTjsNy5cv70WrCILoiDlz5mQtw+OFyCkOihh3n+68V+IXlLXT/d4rHx4fk13MLitRUczBe+AR3dKlSzF16lS0trZ60q+77jqccOIJPft6je85/OpVqzH16KloamryFLv08ktw+pmnB56re3xnmdqH49MUUjjPqokA3fFlNbY14t+3PxlIj+WXoHDnw9SW9D2/t098+MNpxy/g+hqdWixk+LnnVAvESuNYsruwHLgegWTpfjWeSuXHALfa0N4hn0irdmyopiQ44uVjES8fa3XktClTm9G6bj5av16ItprFaK//CumWaoj2FvTkhdW/f3/z3GSXXXbByJEjMWTIEPTv3z/jud60aRNWr16NZcuWYdGiRVi4cCHefvttrFu3Lmt/UqaRbq1DurUOyZrFaFr+rMljOXmI5VUip2RH5FWMRaJqd+QP2gc5BXqBWtdD7B4t61hb50pa/zfCzKHzZ0eOj4BXW1Vx2rTFtSFDpl/PnBU2jv1jJINNxnEtwaQ9rt36OlWacWkb4t93/zGw85lny5Pu8yGtf/3KjkW1GUP+DnujbPzpKB51NDyCy75yTJ8/6abZpzbcpeS7vjoqounMpRN2GE2eGleSqUPT0fudnelQn3N37ErdH+x3QvxvTQDGb84ASKbmQMd/CONjh/K0CmysT2FDbQOAtJOv/L2Ob56rdiSMsz/T9eA5QfZ4cZYUhuXDhLGHm0V9mS2gbXyeCP5f12cMjHdfGrXu479CtGxC1UG3gfHcrOU749dsb1yJmoV/zFqu+2OGIAiC6AwkrE0QBEEQBEEQBEEQBEEQBEEQBEEQBEEQBEEQBEEQRK9SUlISuWzL1wuw+pkTMGTqLPDc4l60qiMyqOb1SNMq8EKjBQLR0cv0mYJrwsplysvUbm8RpW1vEEZiwB4Y8oOn0fTlc9j0zjVI1mUOQl+0aBEWLVoUSN9jjz3wy1/+ElOnTv3GCAe9/PLLOO6441BXV9flNoYPH47nn38eY8aM6UHLCIIgQujgFpkW6T41xU9UUW0AaE41uwHbdqxqp2+N0g04NgG7JsuO3VZ53gBJ5rl3+8SDpRaFhSdC112jQxoB7QymQQhh7NPF8gvyMfe/c/GtCd9CMhkUoA5pBmfX1OC5/gMwPCfHd5i8B86Oew2Lg2UAhBV4DCjRYpPvlUBgKl8C+CjE1l3judgrN8/0nccY7invh4dbmnBzfQP8EtA1NTXIjeWGhAszzyeAHhHVFtXVqLngQojGJk+PRaefhoJpxwTKh5FatRo15/40UtnOkjjkYJT8/GeRyubGcjEgvwrrmzMEzGsVanjjjIUJkJbg4JCMOUG7jENIR4wZzNlmRlhZXZ16sDNXYNm5MNRIUTHHksFcO2eefmaoqHY+Y/hdaZl1lvy/rT27YHIFPHHNZkzardgh8nm7jEfVDTcgf/dJ2Q5pgN4SIfaLIhQWFKIQhShNlGFd4zo0tzdbwfhuiLbQohBKOECqT2UsIIUS4XZSnXPu5HMANZtrkUwlMax0ODiPwRYHEEq4m4FHEtd2+gyKa5v9syam7oprR6GlpQUnn3wyZs2aFchr2NSAVx95DYfMOAgMMSd8XAWNMzAlns3BWQwcjpA2V4HnjlA2B+NqmzHEuJLU5tyIbZtFE2CJb1v/wZq/YG2bkv57lSrm3BKZdV9z0rz3K3dMeT4j/AlKQtsEQRA9T21t9sVyYrEMiwBtg7z00ksYNGgQ2traspb93e9+R8LaBEF8I5k3b17WMgMHDoy84C1BEEHmzZuHgw8+GK+99lqk8l9++SXuuOMOnHfeeb1rGEEQoXzxxRdZy+RV7toHlmi8TpDOCyqGPUPzteFvU/q/Ov+vKOr++xLV1dU48sgjsWnTJk/6GWecgSuvvLLb7Xfkm6uvr8fUo36AdWu9folpx03Dtb/9jdrq/Ls9unRapsBZdqHNbZlM76iUlpZ2uc1ly5ei5uvg84riXX8IluMcb+0F8HpY9Gemd6GY97stAMwsIWIJy/HrPt12vRceZV/rw25fOZ9sP6hfgNpTR33XfZtH7P7BbW0zBh4vQsGwg1Aw7CB4x7JEe+0KtKz9L1o3foRk3XKkm9ch3VoPKdpDjo+XnJwcTJkyBVOnTsWhhx6K8ePHZ63jp1+/fujXrx8mTZqEY4891qQvXboUL774ImbPno2XX345kq/ZRqbakEqtRap5LVrXzUf9pw86GSyGWG4xYgUDkFu2E/L6T0T+wL2R6D8JMAK79nnTvnX3/ybfjAF/HZPpt8rTpiGbuLbdvFsppD273Y7e/3O3tUfH8aHp/WIqz+1U+sdgwCD72rFr+OvBe02BIVm/HM0rnvPvoFMmlovy3X6KfntdjqCYdnBSZ9J//Vh+KB7V9oh0xRXFwvqH6/RGR/dT/7n2p2fahrmfm0UCzArv2iOtBx13t6V6p0KvNKC9fwyQkivnOTeeVieDm3bMeu5MKHFtyxHuecMj077q+VD7JC0RbTAAMVWGq+PGrG3drivGbcS0/eOIxVA+aSZqP7g745GPQsPSJ5G/4/4o3Xm61X/IGPVf+0Do7QIA2htWYNVTP4jUPy3gQRAE0beQsDZBEARBEARBEARBEARBEARBEARBEARBEARBEARBEL3KGWecgZtuuglNTU2RyrduXIg1z56MHY/6F1gsr5ety0TnA/CiN22iKNWnTmZZxLWtwh3YJ1KbUffp39BeuwQy3Q6eX4nSnU9CXsXOPWB8R0SNTgkJ0LG2i3Y6AoXDDsHGN69E3aIH0Znz8P777+OYYxyhyr333hsjRozAiBEjMHLkSBxyyCEYOnRo5LZ6m2QyieOOOw6zZ8/uchuxWAxXX301rrnmmp4zjCAIojOYuGSJdEDGuO/ojKg2ADQnm30NWJ/MKxCbUbyaWX2afEd8lgEq9k9HJiohbX2vZwD33Q8d4VoVtCddoWBh6ul+XFkELUTcEVJKFSApoQVVhw4fin89/S/88IgfRhJ1SEmJYzZuxLyqKhQEFq7wBgT7Qy3tUFMTUmr9jAkLKfWnL0omQ0fX5SGLt0gA0/OLMITn4IJar8DyyT86GYm8PDgis44drtysZUMnRLUzCcXK1lZsOv1MJN97z7NfAJDe8P3QOqG0tSK5cGH08p0gZ9SoTpUfUjIUaxrXBGKHPb9OGZAWALgK5mUSSKcBrgNkHUFlDgnGJIQU4Iip8S4Axj3CyvqC1ILKGsZVQLk14ha+txDvv/d+wO4EY7izogLDcvyB9/o7C6SYTzuWGNYYtv4BAOI5qDz/fFT+7EKwnG9GqFZeLA/Dy4ajumUTNmxej7QQgGQQ+vhLJ0BbMgEptdC5Vgxw5isnIFt/h7q4oQ6UREOyHl/UfIER5SOQy3Pd+HMdoC6dPnXQfCZxbY0rti1Dr01/uUzb3WHNmjWYNm0aFixYkLHMv2+bhYNPOgixGByhbC2gzbmWz3ZCxLkruO2IbjtbHEqAG7quVcb+p+cwxkzAOmOwvmv5A5ht9zC4c1xARMHSCTHB/H46iqsnCIIg+owowto535DfJj1BRUUF3n77bey+++5Zy9bW1uKTTz7Brrv2pcAeQRBE91izZk2kBToPPfTQPrCGILZdOOd49dVXcdlll+Hmm2+OVOf888/H0KFDcfTRR/eydcT2gn+xvC1iwzfg4c+CBQsiiboWjejEM/nu0mkh7dBGIrUv4X1m66c40T0xx9bWVvzgBz/AkiVLPOmHHHII/vznP0fyUXWV9vZ2TD9xBj755BNP+uTJk3HP/fc4i6wHBMbD/HYd9CFSiPPtW1h7+fLwxe67817N3BdfD6TFywYhf6fJ8Hr/3HegPIurAmrbEtWV8IqyMssnqSo7LTPlj5KW4KzbmykD5vozOtKP1V+MKLCuI600vRtWe8xxf7ht+fdZHQemhb79VgLx8hHILR+BUsywbJAQqc1o/XoBWta9i9ZNXyDd8BVSLRsgUi2YsOuuOPPMM3HSSSdhwIABGXase4waNQqjRo3Cueeei7q6Ojz22GO49957MX/+/O41LNNIt9Uh3VaHZO0XaPryeZPFYnmIJSqQUzwEeZVjkD9gd+TvuC9y8ndwqjLlf7TPifFF6Q3A+96d/8SHiWCrNrKJawO+BOZrz99n+HVgtq05PfhmILNSvSLZ0vruh4V8sxzf5rvtVWpc/mxoW/GSoRh2/FzwnPyQHoL9B35PBES17TYyOP76hODRNhi/Wab3OsPOeaY+7AZhnWumxrLUzlTjKXXbZr75h6lSDEAMYGlr7nPmF08+0nDFtRnAhOMFlNIScZfWroRcD9rLyaD60KLatoh2DO5CwDFPnjvG7H3QWG2AoXLvK8FzS1A9P9rfZBmR9vLaEcYokPE0JuuXY9XTP0CqaW2krg8//PBoNhIEQRA9wvbjESUIgiAIgiAIgiAIgiAIgiAIgiAIgiAIgiAIgiAIYoswePBgXHPNNbj00ksj19m89k2sfeF0DDr8b2B8S73u6A9g6enmmTe4T3YUhGHbFAwkaatZjLqP/oLmVa8g1fw1/DbXffQXsFgu4iXDkT9oP5TuPB2J/t0RjulKEIu/TuY2GI+jasqtKBr+fayf+zOkmtd3urf58+d7grc455g+fTquvfZajBw5stPt9SSzZs3Cj370IzQ3N2cvnIHx48fjueeew5AhQ3rQMoIgiKiE36vSMo0Yi20FlliE3G6a263FPiKIgxphAJ+4dVgHUkolKuxme8Rg4QqVarlS6bm3u+LcElawLrj6jaCVfp2azGgHeI+ETnKEDaBiyCWYEik+4MD9ccPNN+CKS67oeOcVjVLg7NoaPFjZLyTXdwx8qf5QYVOGWbHkIfILOgTz1WRboMdCxrFbPDfQvq43JS+BP5SX49LaWqThHIdTT/+JFVyvQze9tveEqDaEQM3PLw4V1f4mU5pXhsLcIjQnmwLi2ib4WehPBnBnzEsWUzG+ztgWzBHXFpDOpSIFJLhzbqQWoVdXjdp2g7pVkLhkJsCXqeD4TIuV/K2yEnvm6sV6gjNGNlFtERIgb4tqxwYNwqA/34H8PffMcgT7nigCPJX5/VAYL8JX9SvQlm6DFsp2ZijhnDspoGciSAEmAJ1iAryZDvR2hS8Ahs2pZizetBg7lQ1HcW5JQFybQcUzZxDX1mhhDb+4thHZBjyTQW+Iay+f9yb2Pf4ErF/f8d8mbS1teOyWf+HkK2aAa2FsNbc4IthcCW4rMW2mhLRZzAhxa7Fsp543DSpA3Smr5y2tRWDPa8ztV23r+4IuaSmWhN4P9VzpxzO2QnQOvgnCSwRBENsCUcRVc3O3L5GwSZMm4fTTT8d9992XtezDDz+M66+/vg+sIgiC6Bluv/32SOUuuOCCXraEILYPbrrpJlRVVeGyyy6LVH7q1KmYPn06/v73v29Xi5sQxJbk7rvvjlSubNyPe9mSzpLJsxXBYRWm2RloznlOm8jr+jM6IQROPfVUzJs3z5O+yy674PHHH0c8Hs9qZleRUuL8c8/DSy+95Enfaaed8PiTjyM/Pz9DzShtu99Tor3L7WwrvPXWW6Hpu+22W5fbfHf+u4G04t2OhVdE2hJwNQKtgFfo18o3dUIW/7Xqag+g457QPj7mr2FacwVcwzyU9qYWu9VZVr965VFrYUu/Fm0GL6mFe2yCS11yy+kL8HgBCnbcHwU7TgEkA2MS+08owszvVWCv0QXoS8rKyjBz5kzMnDkTCxYswM0334wnnngC6XS6R/uR6Takmtch1bwOrevno/7Th5wMxhHLLUasoArx0hFI9J+AgoF7I79qD8CI5vuPeZj3Gr60EDFhqfz33PYTW2cyoKnMQhL9HvMwEWm/4LLr1zbXhdnwtt3xvJthDHr8Sl5ve7JuWWhLO01/J1A2uB86JexaQvjlHKG9LYJ2bDordkd4r9NTGeH3fGt82HNJYCwA3nOm355wBLElY3CFtLWINjfNO2X0cDJOfDji2so/D8fHy6DEp5VPXzkUjQ2ec8ksoWwjqq3SmCu0zaw0vwA384lom76Ym8YAVEw6H7HcUmx8638hRfbFVMLpwhgNqZ7avAGrnv5hZFHtfv364YQTTuiEnQRBEER36d7SUgRBEARBEARBEARBEARBEARBEARBEARBEARBEARBEBG48MILMX78+E7VaVrxLNa/dqFSWtuS9GKwBmPel/IljOBax/YwiFQLvn71Qiy9dyd89dgU1C/+hxKgDg/gkOkkkrVfoP7Te7HyiUOw5O4hWPHId/H1G1di89p5SLVUI7V5I1Kbv0aqaS1SjavR3rAKyfoVSNYtR7L2C7TVfI626sUQqdaoO2j986d1VMvJLxx6MEbMeA9VU25CXsW4iH2GI4TAww8/jN122w0PPPBAJwJdeo6mpiYcdNBBOOaYY7osqh2Px3Hrrbfi008/JVFtgiC2OtIi1af9dUVUGwAak40RG8jWK/PIQUsZVODV+VJK97uvvjRBsFKVgxHR1mHjQsnYwsoT0vknre8mTdfXgrgqsNv5kBBS4OzzZuKUn5wSec/fbmvDmlTnzrE/XNl8+uKSw34d6H3/IBkMkpyYm2sCYjLVPSAvHxeVlDjlJ07EhAkTTV6viWoDqL/uerQ884xddZthUNEgCAikhYCQaQgpIKSAhPM9LSWEEE6ZdEqNQ6esPRadce78xjfyzFa+kEKNVz1ovdeOkEK145RhUmLVqlWhNu+Zm2euvLW0pIAAACAASURBVHC9ERlMU5ek/rlol7D/Mkns+x0Mf/7ZrVJUuzMkchIYXTEGxbnFkEIgLQXSIg2pzrFzXnTQtUSaOZ+wzoGO99ZzmhHQlgxJkcTnmz7H6sbV1rnT85v6vzCzoXW+3f90sp7DnCBwZ87V7fkvOP8ZD46AaIhUCnNv+B0ePf4YlNVWR6rzwkMvobG6wfxt5whnq3/giKlPW0ibgznpKs98Qs9zqiwYtHYDY1xNqE55O9hczWZwA9v1n57WXKYD1Jk1BzK7FS+eudHUzw4JbRMEQfQODQ0NWctsb8LaAHDHHXdEKvfaa6/1riEEQRA9zFNPPZW1TCKRwJ7f8L9RCWJr4tJLL8V+++0Xufw///lPDBgwAEuWLOlFqwiC0LzyyitZy8TyysFzS3qh9+zPGrO/jxAlvyMRbjs7WC6Hd/2Z3C9+8Qs8+uijnrSqqirMmTMHpaWlXW43CjdcfwPuv/8BT1pZeRlmzZ6Ffv3DFn/1E+05cHt6+xbWllLi4YcfDqTHYjHsu+++XW53/vz5nu28geORN3BcxGfJmcqEvW/kE0rV4teup88Rc2V2ueAzdOZps6O+uBGH9f6LASxm8qS08xiC9krfNgeD9KSYvo3QbPDQMAAHTizEU78cjr9esGOfi2r72WuvvfDoo4/i008/xYknnhjZd9AtpEC6rR7J2i/QvOI5VC+4CauePh5f/HUkltwzCssf2gurZv0QX79+JeoXP4JU0xp454ewucLv0Vaod/ukXo3XOjWeqh7HeNiYkvDO7f7v1idzv3u82gwA898fwsaaT/DYc604n9rn5MlT102qMeh3LRl1DIyIPLPaiipY7A77DGxpX1KG/m1x/ax1/W1k24bxi7LA+fPNUSHi004td95xiuhzrsSt1YK/Zs6y0pz0WGi668NU8x/jznwHK90jqh0zacYm5bv0imrr/VDjj9n755/wGErH/xjDT3wVlXtdgrzKXTMc/2xEGFu28Lu/mkxj3cvnqHkkGmeeeSYSiUTk8gRBEET3oWXuCIIgCIIgCIIgCIIgCIIgCIIgCIIgCIIgCIIgCILodeLxOO69914ce+yxWLt2beR6DZ8/grzyMajY/ee9aF0UPNEvvdA8M4ESuhsGr1inTf1nD2HDm1dCptu63KUU7UjWLUOybhnqP32g0/V5bjGKhhyCym//D+IlQ62cKMFumUqEBNvkJFC2y+koG386RPtmtNcvQ7J+KZJ17r/WjR9Etru5uRmnnXYaTjvtNLz44ovYf//9EY/HI9fvKg8++CBmzpyJ1taoouRB9txzTzz33HPo1y9KwChBEIRL14NXw+rpYDYRCOdLiTRyY13sqpN0VVQbABrblQAdY2aNCy20rIVFGbOESE1wX5hIq5MnpQTjdiCgJf5qAqKZL6bWFT5gDIjxOHJ4jpJRlUjJNJLpJEwkrhHnZpBSnVclmA0Tz6kCLxnz/LRg0CIO3gDz2++6DYsXL8aCdxZkO6KQAP6nvg5/q8x8H7L3z9M3PGY6n8aUoHqxHTq8LETMe1w8lvkXh+pEAJhRWIT/tLTghJNOcOIx4TunQOA8G+FYq4OootpNf38QjX+5y+z3tsagokFYvGkRBIdzgGOwzps1IwgGxjiETIMJgHEOISUYU0LwTCCGGAQkuAQkBBjj7thQaU6wrTtyGBgEhBtYbMVgJ/KCgannFBV7RLU9488q5/7mZoEC/hB7vV1y8gxUXfdbIBbrULB5SwkKd3be54xjp7IRWNO0Gl83r4cEwCWM/Dljjni2EM62Omsw8uR6MSQjSi7duVRISAasbVyD2rZajCgdgcJ4ESSkEoNWc6WACqZnYM4kp+ZP99PpCwBT6VKaa9b+rg+7XS9sOxtff/wRnvn5Bfj6k4/BAZxYXIDfttUjHaHu1cf9Gn965bagULa6z3Aec0W2rQB1R4Bb34c4GIuBc53mBtZzdXw53Fhvbs1nzv3MvabcujrfMjZk8o70l69vAQLdNkEQBNE3rFmTXcgjLy+vDyzZukgkEqisrER1dccLYixevLiPLCIIgug+QohIQr2TJk3qA2sIYvviX//6FwYNGgQhoi0EXVtbiwkTJmDJkiW0QC5B9CJCCKxYsSJruURVXy44oZ6XdvnxWISKHYh1exeSlOiqa3Du3Lm44YYbPGn5+fmYPXs2hg0b1rVGI/L+e+/j17/8tSctHo/jsccfw9idx/ZYP1IC7bK908+LtwbS6TRqa2u7/c7Ic889h/feey+QfvDBB6OsrKxLbW7YsAHLli3zpPFEMWR7G1i8wBqTlgPGOG5sD45fkBe+NJ+Ara5ri85K92m49KQH22CeB91a5trCPD/P8BBd5XkvT3tf/CqttpB2yEN204TrYdX+EAAYMzgXv5xehcljt6yYdhhjx47FI488gosvvhgXXHBBQGi9r5DpNqSa1iHVtA4t6xegftGDTgbj4PEi5BRWIbdkJPL6T0D+oG+jYIe9Aa4Xp/N7Em0HiCOuzayFCzxnWPoSPePaLmDjL2PZYASdtWi8fvNAFw9xrgdsDqYzph283n2zt9sbVwYsjZfb87B9/fn3yH8NG6ddB7e6DMe8z/FfszbqPDCWYfGMTJ7osG23PePIg5qRzDuk2iFv1WHccagyBiYByZwyTHI1MmJgLA2p1culM6tJxlU3QrWlffBSvavhlJfGWWsLvAffr4AllO0KcjvfmRHa1p+6rLVsurLHtcUef9YCCYp4yVBU7nERKve4CO2Nq9H05fNoWvEftKybj8znCyjYcQqKR/0wNC/0/h92mgBUv/9/2Lx6bsZ+/EyePBlXXHFF5PIEQRBEz0DC2gRBEARBEARBEARBEARBEARBEARBEARBEARBEARB9AmTJ0/G559/jhtuuAG/+93vIterfu9WlO78I8TytwYx4Y4CKLrbtA4kcdtnKoBCB2SkmtdjzX9ORFv1ot6xoROIZCMalj2JhmVPIqdoMMrG/RgVu58PcL9IdbSAl9CABTu4BgCPFyCv/wTk9Z/gKSbTbaj95F7UfngHUs3rI+/DoYceioqKCpx99tm44IILMHDgwMh1o1JTU4MjjjiiWwFjeXl5uPPOO3H66af3oGUEQRDZ6eiOJ0MKpERQALk36I6odnN7E1LplE9o1RsP7REfNcGgvqBq6YojaFFtO0ZaC7xKSEePmzErjNLdgxyWg8LcAiRi+RmFcNvTSWxu34zWdJtjmxbYllzFgNtBl5ZNTMfUusG3DI44rqOa69j37Mv/wa6jJmD9+uz30P+2taFOCJRxnrFMpvDg8BBSN3jexAZb9VsAbEwHJWzHx+PuGVGxpaZP6cSa6/DL/6uoxI7TjvEIyhp9ix4U1W59+WXUXf1Ls2+9Sb+/P4D4hIndaoPlB4Wos5HIyUdxogQNbQ3OTurYW8ARAJZSCV8DggEMHAISTAowBgjJzHXh/L4VkMwJ9HXOp4CUKrCXqUBfKJFllQa4Y4dL57qSTCI/EdyfNhUQ7BfVtsy2ZEagrlX357g9Xo10EmOouOjn6HfJRU6ZDoRMvokMLtoRcRbHVw1fQRgdCmfOExJgSvBcalF/CGitbWFfiAAkE4CQjmi6FAADNrc14eMNH2FA0QAMLRmOOM8BuiCu7XQZFNeGU7Xb4tqtdXV4/aYbsPCB+yBTKRPSnc84vp2fh7dasi9wVLepHndc/mdcdOvPHGFscPUZQ4xzJ7SccUdgW4tpcwYGJaZtRLih0rT4tiu6rWc6V0JbfWPWNtOfXvu8AvX2YhIqcF+XsedLe970iJBk5psmTEMQBPFNQQiBWbNmZS2XCPmNtD1w3nnn4Te/+U2HZerr65FMJpGbm9thOYIgiK2BWbNmIR3yfMTPjBkz+sAagti+qKqqwnHHHYfHHnsscp22tjbss88+WL16dS9aRhDbN88++2wkwfuS0dP6wBpFjzwr7qCNQPvS9+kl4noAAWprawNpl19+OeLxOD74wLvgudROnQyEnaOVK1fiww8+dOsDGD58OEpLS0P7/un5P0VZWZlTxziapOtXMM/zhdp20lMhi7auW7cOn370CdJqocj4+FxUllZm3oGtkMbGRowYMQK/+tWvcN555yE/P7/TbWzcuBHnnHNOaN5Pf/rTLts2d+7cgM+k5ct3kNy4DOX7nIHcfqOADp8rW+8H2Q+0Pb4HPQi49d0WsbafRzPf/5mb7enD+wzb9gpCSleYGz6brPaCl7/ft2hfr7b99j759lPqBZwd/0henOGCoytx5uGViGV2024V7L333nj77bdx55134qqrrkJjY+OWNslBCohkA5LJBiRrl6Dpq+dMFovlIpaoQLx4CHLLxyBvwJ4oHLwf4iXDvG34xbVlhjcJja/Kzg33llsGIujB1H4ad9sdU8z1tYe6YjL5uPW1Iq1r0vKjifbQd+8S5l298Gsn2A/c6yyrqPbWRMgZNQueO8es8+LaYeXglvWdYyfbeemBmXNtowS1HY85gDQYOCSUo5UJQGqB7BgY0pa4trZNwJ2TtMh2zPTrNdU+5/Y/JaitfJauqHZMfbpC20zbrXydTr550cBtz9+Pr/94yVCU73YWync7C+mWajR99TLa65cj3VYP0VYP0d4AnlOEolE/RNHww8F48Nlv6DjNcLqS9ctQ/e6N4ZkhfPe738WcOXNQUlISuQ5BEATRM/SosHZddQskgPLKzv/B1duQbV2DbOsaZFvX2ZrtI9u6BtnWNci2rkG2dQ2yrWuQbV1ja7YN2Lrt25ptE2kJ+OPiCYIgCIIgCIIgCIIgCIIgCIIgCCIDRUVF+O1vf4ujjjoK++yzT6Q6or0JdZ/ei8pvXdHL1kUlW/BDd5u31PwAFYTDsGn+9ahe+H+AzC6e0NekmtZg04Lrsend3yMxYA9U7nkZCoceFKluh4LagDe+KFMbsQQqdjsPFRPPRXvzWrQ3rEB7w1dob1iB6vdu6bD/mpoaXH/99bjllltw4IEH4uijj8aBBx6IYcOGobCwMNI+ZOL222/HJZdcgvb29i63MWXKFMyePZsCLgiC2DrIdPtT966U6Pp8110TXFs6zq5rqfMIg0a5z/h7tYWxXYFtZvJ0MKJkShiWcyPaK5k0/RfFi1GUW5RtjxCP5aI0losC0Y76tjoI9VvAFQ2QoWGrWj7WCAtLaYISmRE7YOA5Mbyx4HWMHjImqy0CwK/r6/F/5eVdCnFlsASKYf2qsn5e2T+F/t4cHmg9LscXAKliHbXWrz5DAhKDRo/GTiN2ssQV3HMghSWAbm27zWYKOPbS/vHHqD73PEAIb6lYDIggfNVZeHk5YgP693i7URhQUIW61lrnGHInZJcxCSHSziAH4Ab8CxWHypSothK7kNIRXZYckjnXkYQAkxySaRFleATqbVkECYDrIcydM5NfWBCwtTUkoNkfnm4+zfXJMpYDY+j3i/9Bxblnd+nYfVMY8P/snXegFcXZxp+ZveXcXgEpQpAiiKhgNMaosaGJigVrjBoNkmBNUVP9ApaYKMaoMWqiGAvRxBpFjRE7Kho0ViwU6f32fk+Z+f6Ymd3ZPXvuObdyL74/PJ7d2dmZd3dmZ8/dd99nCoaAMYYvar/w4rhNADcYhBTgDJAiYV3Pqg0hmRrrJLxJBXQ7cgkkdM7NDVuwrXkbRhTviuGFw+HwLACZi2t7seV+cW0TxB4Uyc9UXDvW2op37/4L3rrtVrTV1Vlh217u6YX5eKetHdEM/iRc8txbGL/XOJzw/eOVGLYrlq2EsTlXweOcWWLanIEzprdpMW5XYFsF63P3G1pkW+0DK497veih3yrBL7Jtx/cHbo3JKyH4Yuv7m/gBQRDEzst3vvOdjPJ1RWBrZ+A73/lOWmFtKSWefvppzJjRh0J7BEEQXWT+/Plp8zDGMHPmzD6whiC+fPztb3/Ds88+i6ampoz32bhxI6699lpceeWVvWgZQXx5uffeezPIxVA8dqD83u9QcTQkd0cP7dQD2mi8595pueqqq3DVVVf1SFlz587F3LlzfWmPPv4oTjjhhND8t/zxFtzyx1t6pO7bb74dt998u7v+s5/9DNdff32PlN2XNDY24oorrsC8efNw4YUX4vzzz8fw4cMz2nfdunWYPn061q1bl7Rt6tSpmD59epftWvzm4tD0RFMVql6Yh+LJx6Nw0nFgzBYlCPbTdNdBCuFhk8YC39K/3fgZvHzwPyP31c88TVefCZYQLrQvq0O7gyK7WrjWFXLVDhWrfqaXpfZ6ThiRiz/OGoaxQwfO5GCMMVx00UU45phjcNZZZ+HNN9/c0SZ1iExEEW/egnjzFrRuWQp8+ne1gXHw7EJk5Q9CTukY5FZORt4uByAyZH842d5zN/W6QEBs2e1fdvsH3znsaBv8+YLiy7D6dKp9Qpdh9T9m+XfVumhv0M46Pzml46xywt5OsB1Ggff+Ul4i/dSvFGZzxuLaYaRqW2sQ0u1r/OThBmkHvTTfAIOAZI5+n9T4ArnyxcOkOzofwLQjV8K8lGEEtk09MqRZrHHW9p4ybr1/kkpUWwtpWxMGh3+4VS1zz4kqQ6f5HJwMTt4glEw4w9oHgeU0/RQIlJm8W9V/fw8pkifrCOOQQw7B008/jcLC9O8AEQRBED1Pj84988Xn1VjzWXVPFtljkG1dg2zrGmRb1+nP9pFtXYNs6xpkW9cg27oG2dY1yLau0Z9tA/q3ff3Ztmi0/wXtEwRBEARBEARBEARBEARBEARBEP2fAw44AGvWrMGIESMyyt+8MTwAqycQ0UZsfO4crHnkm1j76GFoXPkYqv93Mza/MAubX5gFiGiv1Z0pNR/+GdX/+0O/FNX2IQXatr6Djc+ejpXzR2PLSxch3rSx7+pnHNmFI5A/7CCUTPguKvf/NXa/oAZfOf0N5A09oMNdo9Eo/vOf/+Diiy/GpEmTUFhYiMGDB2O//fbDqaeeissvvxy33XYbFi5ciI8++ggNDQ0py9q4cSMmT56MSy+9tMui2vn5+XjkkUfw6quvkqg2QRA9ih0XFh7kmyqgz+zP3O9gjFksw4CyrpI2MDGDWOvatlpvJbhrmJKoDo72AgEDcrsm6FTHMqpYSi10re01ZpugVs4cVEQqMhLVtsnm2ajIq0ROVq4WJxaQEIF/EgJKtFjo7eq8qdqFNPtJb1lIVAyqwE1/6ngyCsN/2loR9usoLL402GL+PNIXKumpwGoRWAY80tyaVM+E7GyMdLJ8ZXrCx8lGFB56SFJfN6K7dn/2xSzDf310FBCf2LgRVd87D7KlxZer5Ne/glNelnK/gcrg/MEQUvW2hFT9TIiE+pZ2v9P9U+q+poWXhVR9UsBcH8IT24YR2TYBvV7fhZS6L1s9SAsNSAlEIpEkW9ukhNG+9/UTa9loFrixw4F8dihxxc9/ttOLahsG5Q/GV0pH6/YyH4mEFJBCtXlCD5ym7cyZlkyddLf19LgIqYKrORg4BxKJBFbXrsLbm5Zgdd0qtCeiXpsL02fgjaXwfxvcdHeiA03gsk21HwC0VG3HGzfegDv33RuvXns12uvqlJ3644V0A1kAvp2fLOSeivvnLcAnSz8FZw4cxsEZB2eOK6rtcCWo7W3jYExtM2LcDIE0E3yu83uB8t64BjevuV8HxzQdkK6Fvk3MvhnvfGNgR2NmB5DQNkEQRO9wzz334OGHH84o7z777NPL1vRPJkyYgKysrLT5nnzyyT6whiAIovtkIkI3bNgw5HfibxWCIDInPz8fr732GrKzs9Nntrj22msRj/fuM3OC+LLy+uuvp82TVbALwHtDhLY7gtWZ7huSj3WwLbgfA5rb+vm7JRY76jnis88+u0Pq7Sm2bduGuXPnYuTIkTj88MNx66234vPPPw/1p65atQpz5szBnnvuiQ8//DBpu+M4uOOOO8B51+Xo2kqTfXouUqDhw3+h+sV5EC01MCLEoc5dFnzQ39E6oCZMTZHPOByt+sw/Xx6fPcFyuPeRUN86r/QJd/sFYmF8yz6JPw5PtFb6nKSuD0Ay17/CmMTpB5fgsV+NGlCi2jajR4/Ga6+9hp/97Ge+yY0HDFJARBsQrVuFpjXPo/qdP2DD06di5fxRWH7XCKy6fy+sfeJb2PLKj1D3yX2INa7172+clL6+FTwP4aLFvu12Pw1sZhn88zL7dgws6G8e/puXMSeF/Uhdx0AU1Qa8d0DC0gFL4Dx058B3ML2DdWb8dfb4ZHvvuJXP266GEePR5ACscc71IzpgsESv9UcJYTvwjXXgqdOYA8YcMO7AiGczk9cnqh0cE9W3O/4bUW7XPgP3TodJt8dy99ylcgqnOv8hvzd8kzAk79b4xUI0rnw8qZwwDjroIDzzzDMkqk0QBLEDSe8VJAiCIAiCIAiCIAiCIAiCIAiCIAiCIAiCIAiCIAiC6AVGjRqFRYsWYeLEiWnztm19F1LEwFIEb3QNge1vXYOa927xpW5aNMu33rDiMfUSvxQqgTEMOeh6FI8/HbyTgpgZw5gbhNFe/Sm2L7mqd+rpRUSsCQ3LH0bD8oeRXTQSpZPOQ9leswGuXl9NGRwZFrTQIekDbXLLJ2LX459C9bt/QPW787y2TMP27duxfft2vPPOO6Hby8rKMGrUKBQXFyM3NxfDhw/HG2+8gRUrVmRqfCjHHnssHn300VCBSIIgiP6MhBLXVSKfPVx2D4hqA0BNW7UVeApAi46amE4Tx2wWmD4WS97XX5+EG+AopQDAAc4gmRcny/S+RkB1UGQQHO6gKzAwlOaWoQ51aIm1gEl/3CZzhWeZF+/JAAnhBs5KMC3+bUWySoZzzz8PN8+7BevWrevQhriUuLG+Ab8qKfadBvPN4b+Nh8XLssA2GbIxIYGNiWThmRPzIknxuDaeLWqp4Ove5BrM+p2RJBAbCEAOWw4iGhtR9b1zkdi2zZer4KzvouiC2Wj6619T7jtQKY2UIYtlISET6rpgHAkhVKwsAMkYpOQQEGCCgXGm0qDSpRZellJCMAEHjhKk18LbjHGvX0iocvR1yKzeIgBAMjeeOC8v+XdTqyW0HNY3zQZXXBuA0NcqAnlLfzALFZdc1M2zN7AYUjAEcRHD2vrVkNILFNdXDiRTv6kFAG7EyYVpS6nGViFMx4BkAkwyCL3OmASXDmKJGNbWr8Xa+rWozB+EYYVDUZFXCQiuY6cZmFSK+9JqH22OHg+UAVLqevV3EHt/mUhg9auvYtk/H8SKZ/+NRLQdgBvSHRp2bUK+Dy2I4OXWNjSI9H9XSClx1cxrMP/Vu1A5uAKMcXDO4YCDcwcMzBXZ5swBA4fDGDiM0DbTtxm1nxLedqd7UDa74xl3hbLto7DFsv3Hw7wx0LQhAmNgQFQb5nSb4qWVz3+y+7UmAkEQxEBl+fLl+MEPfpBx/muuuaYXrenfDBs2LO3fNgsWLMB9993XRxYRBEF0jY0bN6Kuri5tvqOOOqoPrCGILy9TpkzBkiVLcPDBB6O1tQPhUIv29nbcfvvtuPTSS3vZOoL4ctHW1oatW7emzZdu4u0dSyYvQ6TJI5MWfNvqWwaOsPaOYtmyZairr0NpSemONqVbCCHw8ssv4+WXXwYAlJaWYuTIkSgqKkI8HsfatWuxZcuWDsu44YYbsP/++3fZhm0tW7H39Mn4YdEs/Hv+f7Duk/C/x9u3fY6tz16J0q/NQv6oAwI+wlTexHRitCYtKLRqpTOzbCZNNv5h8yBbwBWr1T4vF9fxqD1NrrvE510OwRO69zmjWPC4rCfy0vg3JbKzGX5z+mCcccjA7p+AEm6//vrr8fXDTsDMCy9D/bYvINrqIRPtO9q0biETUcRbtiDesgVtW/+H+s8eUhsYA88uRFbeIGSX7oZI5WREBn8NecMPAM/KRwoPeSDN7ldhaSadeclh71P43sGTVlrq6405uaHHK+LNIfsFfOkdOfFD6+vHmHc3k06VTrd8kiE7I7ydw9aB5DaW+r0Os43pNECCQ3vKVbr9Tis4GITOAzAm4Q5VegwzXnAJod6VgQSYN0Z5dXo2JnlOjV/SnkDAnRTYeCO5rs9MRhCcyhjwBLcDdbhlmLqC3trgenA5g/6VRlQ73rwZm/5zbvpyNE8++SQKCgoyzk8QBEH0PCSsTRAEQRAEQRAEQRAEQRAEQRAEQRAEQRAEQRAEQRDEDmPChAl44IEHcPbZZ3eYTwXTZKy0nJbm9S9j0/Pfh4jWZ7aDLcQsJbYu/hm2Lv6Zm+TkliJv2EEoGHEwnPwhKNpteqdtEvFmNK95DvGWKkQqJyN38N7gWQVY969vZywE3V+JNa7D9reuwva3r0XeLl9Fxb4/R8GIQ5IzphLVThnvkHmgDeNZqNzv5ygeNwMNyx9GzXt/ghTRjPcPo7a2FrW1td0qw6akpAQPP/wwCWAQBJEBfaNW6QsEtJWTUyGBaCKKSFbPTgxgByNW/OVOyHZ/kK2zy+A0BXiLVa1VAHRonoQKEjRSo5bQMgvuzKzzYMc3Mi0iq23kHG6ApV9UW4mhdkdU26Y0txRSCrTEW3SKCYH0xG85mBbBZQBnEFpM24iuqjUVVmmEjedcOwczz5mZtv5/tDThFyXFCDuS4Cky9smQzsOQujefUVUVWvfhkXxfXTKw7AtHZQz5++2nF73fGUmi2j6bWOhyEBmLoXrWDxH77HNfrsih30TZb6/1Bw7vRDAwlOaVYXvzdjBIJERCCf1qoWQmJRiUYAdnHJJJJVYtJRiEjtv1+p+UEmACYI6WYwYgBSQzMtheKzCpt+tzq3KoQN+W5hYEaZeWCDd8Icb25e/2gaAgvFkvmH4cBs/5v+6ctgHL8KIRaI23YXPjRpWgx0cppBbvZ5AQENK7X6g2tNpKpzMwSCbBJSD0GKTEtZUQuwSwvXkrtjRtRraTjbLsMlR/Voup+0xFRUWFT1zbwMA6Ja7dWlON9Ytfx+oXX8AXixahtabaKsv/bae7Id3MC/W+aZMpKAAAIABJREFUoLQIN9TUZ/RXaiwaw4+O/wkWvHk/srI4OLgS2NZi2QwcDnfAGVNC2nDUdsa0uDYHZ8oGDi8gnevJIQCzn3Vm9KQPdiA6Y+aKsoUWvFUvoF2XYo+V5js4EUHgHLtW7JxDIEEQxA4lGo3iG9/4BhKJzMTRRo8ejV133bWXreq/TJ06Na2wthACa9euxahRo/rIKoIgiM5zyy23pM8E4JJLLullSwiC2HfffbFp0yYcf/zxWLx4cUb7PPTQQySsTRA9zIMPPph+MlYAJRPO6gNrAvgEd3uYDsqUIWtVDckTlxJ+pJRYvupz7D/1azvalB6lrq4uo4lZDL/+9a/xk5/8pFt1rqxdAc4Zphy+N/Y9fApeevAV/Ptv/0F9VfI7WSLajJrFN6N98+Eo3ff74DkF8LwymbwsZAtahwvaZvqKEdMi2wD3dIc5D2bSVXr1SYSI7crAipvfCHLbE7vKgJXS5+QszOP48wXDcOCEfOxMnPitAzH6xUWYefNy1DQmAJlA+7aP0brtPcSqPke0fjXizVUQsaaB/Z6clBDRRkSjjYjWf4HmtS+4mxjPhhMpQ1bhcOSW7Y7cwfsgf/jByCkdY3KgY3FtK50F15n/XuFOhm76a9jk6MneMe7khB6WiCVPLpNWVDv0YhxADqRU/v5eF9e2fatGONsW1DbLXvsxQOcFPHFtof143BXtVy+yCLMHYDz02tfacetYgteuv5Fby8qTCe3HDBXVZh2JapsyvGV/fwnz4mZGaF9NIaqdaK3C+qdOyrjs5cuXo6ysLOP8BEEQRO9AwtoEQRAEQRAEQRAEQRAEQRAEQRAEQRAEQRAEQRAEQeww4vF4WlFtA+PZnS4/2rAa6584FvHW7WDM6baQcioS7XVoWv00mlY/DQDg2QUoGnMiBn19LpxIeQd7ClT99/eo/fAvKjBoZ0cm0Lr5bWx4egZ4TjGKdjsOlfv/ClkFQ/X2kH0yjXjLkJzScajc/9eo3P/XaK/6CDUf3I7GlY9Bih0XWMoYw+mnn44HHngAWVn0ei9BED1Mj8Xuy6RYTAA6UFC423paWDsYhJg9YfeAAekK8BbbE+1ojDaA62A9Zgflqcp0YKEntq2EVK1gZiOwrWMXTXbGldipK+wKE/IoXTHWyryeEdU2lEXKEW+Joz3e5h6DLRBuC04zLbAtoc6plrQFA4NgejvjOPGUE3DFj69ATU1Nh3W3Som/NTVhZmGhJWqbOuzTCCbbAZqAfx/ACCUDL7S14qNY8u+2Cu5gmOM/h3boqaf3qlJyRo5EVnmZu9EVmrWDJe0YSr8sbeoTICXqfvFLtL/+ui9X9oQJKL/zTmAnv5+X5ZZha/NW1YOkANfjgJRKOpuBgTNAQIBLLX/NhBZh5l6fEBKCCzhwVHivBCQEwLgrTeD1GdV2RthA6RgoYW7OOPLyk8UFcuCJLtvC6wL6srY6TypR7ezJkzHslj/2/EkcQIwpG4PmaBPq2mrd8UydQ3UCGQAhhe+kSlhB5HqMUdIRDAkmwSWDZF77cMkhmBpYHQbEEjH88cY/4rG/PAHOOcaPH48p+07B5Ml7Ytzu4zFx9G4YMWwoIqVlYJz7xLWlkGitq0PLtm1oXLcONStWoOqTT7Htw/dQu3KVTwA8VSi2G8bN7HUPDmBEloMziwrw98bmjM5j7fZa/Pw7v8DNj/4RnHE4RjAbDhzOwRgDZ44SqteC2nbwuRt0zri+xrxAdDvg3F73h6Nb4h/Mysm8PUMnOrATg78pOhhDCYIgiJ7n6KOPRlWKyWeCZGVlYdGiRb1sUf/mmGOOwb/+9a+0+Q488EBs3LixDywiCILoGk899VTaPHl5eZgyZUofWEMQRGlpKV577TXcfvvtuOiii9LmX7ZsWR9YRRBfLv7xj3+kz8QcFOz6zd43psfo6LmazNDX58/U3CbQ0i6QnxsmpJqaAw88sFN/T3YkIn7MMccgHve/h3HZZZfhqKPVRONmEsW99toLALDPlH3w3PPPmYKVT0B6+fz1eanSPUdS+w2A7572XTQ1+d/BOXfWuTj2+GNNLkgIFJQXZHys/YGsrCyUl5en9eNlQlFREW677Tacc8453S5rRd0Kb4UBR551BA464SDcd/X9WPr8O6H7NK98CdFtn6Hi4MuRUzHO29l97mw/mTfPyYOkElkNE65l4VntVUtE1/V1SuMoUGVI1+cadJrbftAw76cncuyvRZervVPlxRz3XDoCk0bmJh/uTsDeowvxyC/3wFk3forNNQK5Q/ZC7pC9rXOvJg6Nt1ShbdNStG37CNG6lYg1bIJor4GMt3dYfn9HihjiLdsQb9mGtm3vAZ+bexoDzy5AVv4gZJfshtzyPZA3dH/kDf86eJY9TqVQAu4gKTwxtYcs1bgu4n5/2E4vqu3C3HuSP9ncpMLfo3H3zUhcO5DmimnrVEtcm+nJitXLKoD74ooUVl5Yo5TyjjPtq/ecqlIbLQJjkrT2tMfU4LgGd1xUvkuTbkS0w0S1zXjK3fJsH6dXp10vAsuZbLO3BAf78PdEDKK9HuufPhVR+77WAVdddRXGjRuXPiNBEATR6+zcb+oRBEEQBEEQBEEQBEEQBEEQBEEQBEEQBEEQBEEQBNFvqaurwxlnnJFR3uziUehscEXdsr9h6+KfATIBAJD6uy8QsWbUf/Z31H/2dwBAVv4QxFu2utuzi7+CRFstRLS+x+ueNm0azp91Pk466SRwztHQ0IC/L/g7Hn/8cbz//vuora3t8Tq7gog2oP6zB1H/2YPILv4Kyiafj7JJswCuX2/tsLl7JtAmt3Iyhh5xBwZ97f9Q98l9aN38JmKN6xFr2uj2m96msrISCxcuxAEHHNAn9REEsXNgxC9TbMy0kE6JbisB7ZAdpLZHb4smem4Si46C8ZVR6Qrwr25v2RYI/rOKYpYUKVNBfiYo2uiQ2uWqeEQJISUcnSi1cLNkOmyamdMsUZ5bjhwnJ43Bnac8rwJbmrZAyIQrNuwek/5IHczpBiFKFbwtmZE55jqIUgBg+PEVP8ZvfvmbtHXf2dSImQWFKdvBCwVX4ZwdIQPf19U3huY7qyDf7bphoafcSmcA8ibv6RPUBvRySEBvxqLaABpuuRXN/3zYl8sZMgSVD9wHXlTY4b47A6WRMqg+r/qMEAxKSVuAOVzLUSTAwCCkUNeX1ILaTO0nrXHMiL+r7inBmCrBG+tUbxJa/F4aMWd4409LS7K4ccQSmff1Md05TQx0sqi2Fp4vLcHw+X8Bcnr+2h1IMDDsMWgSlm56G+3xdjDuCTT7Ba0ZzOQDSrxfQFhh22ZI54xBMAkHHAkIVQYHuNDi2pJj2dsf47G/PAEAEELgs88+w2effYaHAHwlOws/KitCFgDOOZzcCFiOEpiIx9oRb2tTou3wD0/umGTGgA4u8xCJDV+aCff+Rl4u1sYTeL21LaNz+fE7y3DH1Xfi0rkXuyLajhbRVutMfzg4rGXG4DAlJsH1MTBmS2arvJ6stj/43E0NCxY31wMC46A+T2afsPPGWAcnkSAIguhRrrvuOrzyyisZ57/nnnswZsyY3jNoAHD66afjhz/8Ydq/Kzdt2oS//e1vOO+88/rIMoIgiMwRQmDlypVp8+299959YA1BEDYXXngh/vznP+OTTz7pMF9jYyM2btyI4cOH95FlBLHz88474SK9NjnFIxEuwttbdNLpFkpn9g96VcLZUBXD+OGdE+cdPHgwjjzyyAyt8It+20LDDIDjOEnC2pMmTcIRRx5hdnCfN0opUVFRgcOPONwkeC4tq3y3DumJaLvbpBIblVIiJ+S5/thxY3DI4YdAQkBKCSEFhBRoT7Qj1xkYIsaFhYVYt24dHnroISxYsACLFy+GEOm8cH5ycnJw7rnnYu7cuRg6dGi3bVrXsBZN0UY9WSRznxsXFOfjkhsvwuv/eh33/W4B2luTBZFjDZuw9d8/R+nU76F4j5OSHbKAJ9zqegLNc2/Ae3Lf0RP9EPFVHpLOLOeRqUHqNKZSpPQ6bbgvMSigG7RBumX5skMCTKK8yMEDPxne6et2oDF6lwj+8YuJ+M71y7CpOgp13j3hXSk5nPwKFIz5FgrHHgO7nZkQaKtehtbN7yJa/QmitauRaNmGRLSxz97z6h0kRKwJ0fomROtXo3ndi8D7agvj2XByS5BVOBzZpeOQN3hv5I84CDllY5F8r0vntwkTI/bW6z99EFX/vS7cwlirldPnLLIPowMzBrBPyShnJ50yZmaA6Ka4dkgeV0xbv7USKq7NoPqAcPOr91TUWxPKbSug3mjRnnem76VS6nHPE/E2nvLAmzT+b+Zdj2Z8dIW03XRbVBvusntclv/SHq+ZJbit8qWwIbQfJ/evzopqA8CWV36E9qoPwzcGGDJkCC677LKM8hIEQRC9DwlrEwRBEARBEARBEARBEARBEARBEARBEARBEARBEATR5yxfvhzHH388Pv/884zyF44+JuW25g2vIla3ElLEIWUMMt6Omvf/BBFt6Clzu40tqg0AsYY1PVo+5xwXX3wx/nDTH5LEzYqLi3HBhRfgggsvABjQ0NCABxc86BPaTitc2svEGtZg2xtXYtsbV8LJLUPesAORN3R/FI48Cjll4wO5ez7QJqtwGCr3/6W7LkUc8ZYtiDesQ6xpPWKN65TgduN6xPW3FLEeqfuAAw7A1KlTe6QsgiCIbuHGJvsFtO31TO4WMdkzwto9LaoNAFubtwCMWaF1JtAPrli2FwytBQB0IKAUEszRQb2M6fBD5sZwS2EEf03ctVR5uURhdiEKsgsyPvbO4DAHFXnl2NayFVIqwVpIKHFv6cmpSmkCwi1hYq13ILSAMZgSRJ598Wz87prfobWltcO664TA022tODaSB7d4fT7t0Es7dF26wZjJIhMmpVUIbEz4hRYMZxcUunkNRjTZK1G6y5EJE32/jXpCVLvlscfRcOMf/OGa+fmovP9eOMOGdbjvzkJJbqkSauAA08G7TJpgdwHBdKoUaruU4MyIaXMIIcG4BJjQscam/6mzKt3AZAZuhDF0B2NayVn6Wp1h5YpVSXbawtrQl2QwsDlZVFsvM4ZdbroR2cOHd18PZScgm2djj8pJ+N+WdyGFDhA3AtvgShAdUo01vutby6AzWNu1DruUuvdA7cMEuOSo2lqFP15xc6gdX43k4uyiAuToGqSQiLe2gLW2uO1nBPaNMHvyaOOP8U9FUIrDCvn2hXmfXVSA9bE41sbDx60gj93zOPacuieOPvEoOIyDcwccSjxbfStRbca5K6rNGQdjah06rxLW5q6gtrFMTSRgi4rAJ8Jt7mv2PTDVhB1Jotq+8xEMqx/AgggEQRD9nLfeegtXXnllxvm/+93v4uyzz+5FiwYGxcXFGD9+fEbPn2+++WYS1iYIol/y+OOPI5FILw531lln9YE1BEEEWbBgQUY+vtNOOw1vvPFGH1hEEDs/NTU1GU0knj/i0N43xqZX37cIe8LZAdbD77Xbov1boHcHPFIMkzVtjjX1qbD2oEGDsGTJkqT0PfbYI6P9CwoKcP755+P8889HbW0tXnnlFSxZsgQffPABli9fjk2bNiEa9fy1juNg5MiRmDp1KqZNm4aTTz4ZlZWVPXY8H1d95D0fZt6TaQYGxhm+efKhmPjVPfCnK/6ML5Z9kbS/FDHUvnM32jb9D5XfvBI8pwS+J/Suj8gSXLUxD/xZmMCwcQxxbzlJhDUgdm22ab+XKV+KdNdhiOA9s5NsjyZ8dUoARXkc9/5o5xfVNuxaGcHfr5iEU3/3IarqY3DbS2pPs+Rq1X2HQbWh5ByRQZMRGbS3ys+0cC844m01aNv0X7Rt+x/aaz5HvGEDEm3VEPHMJkftr0gRQ7y1CvHWKrRt/wCNKx7VWxh4dj6cvErkFI9GTsUeyNvlq8gffiB4ThHCB9mgl10hoo1Y98RxiNYuT2mHk2389LaT3VreWUW1Df1SXJv587mC2lp4W183at14UNXkyJ6/HQHDrUkG3GO1x03m7uJ5T91RH+a6dHuK9m26dgbzuuV1JKod9NiG2eWnK6LazeteQuMXC8M3hjB37lwUFPTOe0AEQRBE5yFhbYIgCIIgCIIgCIIgCIIgCIIgCIIgCIIgCIIgCIIg+pRFixbhtNNOQ11dXcb7lOx+ZlJa3af3o/q/1yHesq0nzRuQLF+xHKNHj/alhQqSSqC4qBizL5yN2RfOdpNNUB3n3P2k4pWXX8HcuXPx1pK3EM9QPK4zJNpr0bT6GTStfgbb35wDMA4ntxTZxaMQGbQ38ocdjIKRR+ogoN6B8SxkF45AduEI5IVlkALxlm3Y9Pz30Lplabfqevrpp1FeXo77778fM2bM6FZZBEEQnSJcQROu8HKY6qzJZv4fEOE2orrRRDtyuhGA3hui2gCwpXmLG6bnxvS5AX0SgKOLZ1Yws67MCMhyBjAJZoRkuapQCZnCKkudS0dmoTxSnsbg7hHJykN+dgEa2xshpTkiZYN0RawBJplrpxfZqc43YxwcApAqyP3cmefijj/dkbbuGxvqcUwkzz1kaYlrh4SPu+meXTIp34MtraFN+NTgQcgPqOHacY8iJD1n7BhVrxGF7aaodvuSJai97HJ/Ls5RceftyN5zzw733ZkoyC4Ad69/AakDb410NoOEMELLTPUrKZVwuxTCHTsk8/qDkBKcQZUHDkimLjspIRkDlxJBbV/VlRkkk3j4Hw8n2RmxNBOkd1kkBTR7/VIhARSf+R0UHX2Um0ddJztB0Hc3KI2UYWTxKKyp/wIqCNuIHMQ9gWwJFcjN/Ne3Py6bmVsIAE+sWjCOtpYWXD37WtRsq0mqf8+cHPywuFBPCCCtdvOUKfwh52YcTA5TB9LfSvzh3Mlpbsg3A35RUYIrttegKa2whuKaH12L3SeOx7g9xikxbc7hwAHnHAwcjDmumLYKjvf+cWaEIoxYhDqZnrw2c+1z16QWDnHve949yxMgt8ZCc7F5p9Z/0gJB5ySqTRAE0Xs0NTVh2rRpGU+Kt9tuu+H+++/vZasGDtdffz1OPPHEtPk++eQTCCE6fCZKEASxI7jnnnvS5mGMYebMmX1gDUEQQaZMmQLHcdIK4L/55pt49913se+++/aRZQSx83L33XdnlK9k4vd62ZIdhyeCibR62ys3RzFtSq+b1HOkOp7gsabIZ/ybKZ/lu6eO2U+v0RJrQUluKRzmdNbiLpGbm4sDDjigR8oqKyvDSSedhJNOOslNk1KitbUVbW1tcBwHRUVFvfb3bmO0AWsbVgMIPIsGU5rUUL7JoaN3wXX/uAb/vPVhPHHXk6FltW76H7a/PBdDjr7J34aWP8FNcL/DxLSDSbYgd2C7nszVt41Bi2rD3Zb+sYzpdwGBXFf02/jdWdJzdwmJnCzgjguGYuKuXw5RbcOowRHc99M9cNrvPkBTa8L1dbhTqEqvTVRTGe8PB8zE0VKLDUMgK1KGwt2+hcIxx+hz73l52rd/jNbNb6Ft+8eI1a5CvGUzRLQRUvT8e299h4SINUPEmhFrWIvmDa+g9gO1hfFs8NxiZBcOR3bpOPW+3fCDkFsxAfZ1k2itQu2Hd6Fu2d8goo0pa8qtnIzIsK/7/UFBUe2UrqJMfUipRZL7DTtKXBu6bCi/uaoghbi2todpkXrp+hGFul6s8pnlIZe28LQxBf5l1y+Z9AGYJZ7tCWzb43RXRbWD5zC4nNxfuiKqDTDUfnh7qo1JfPvb38YPfvCDjPMTBEEQvQ8JaxMEQRAEQRAEQRAEQRAEQRAEQRAEQRAEQRAEQRAE0WfcfffdmD17dtoAY5vicScjt2KSux5vXI9VC/buDfMGJAsWLEgS1QaQMlhQ6kAOm5zsnECm8LoYYzjssMNw2GGHIR6P45abb8Edd9yB1atXd8X0zJACibYaJNpq0LbtPdQtu1fZ4uQiK38wcsrGI2/wV1Ew8khEhkxBcuBcL8A42ms+7baotqG5uRknn3wyDjnkECxcuBDFxcU9Ui5BEF8eggHgXSxEERKY7gvtC0YCWkHq5h7TFm/rsrB2h4JxmcRQpti9PdGOmnZPqFUF2qoyVfitFtVmgIBQ61YsHtOBzp7eOIPDvTIEAEcCkklASjCmoiZL88rB+yAQvzxSjuZoE4QUbqCwJ3ItwaQR2eY6ZNEfdMhcgW217f+uvhJ333k3YrFYh/VuTCTwTqwdX83O9fTEES54bYc2es2U3PEWtrYm1bNPTg7GOtnuelAEWYWOJnffnNGjwKx2SoqhtIVk03Sw2IqVqJ45CwhMLFJ6zdWIHHFEh/vujORlF6A51gSAaRFt4QbpcjAIycCZEqAXTIIb8Wzo6wQSUhopbqmvReGOZ1xvB+NgUkKrbrui7CZmWTLgw/c/CLVxXHYWgjrH7n7w9z67PzkjRmDIb670durH8dt9zZiysdjesgUN0RYlxq/HjwTjWmNChWCbE+2eY2YLIGgRf6Y1JEyDCIk//vIWrFr2RVK9JZzj/OICtzxH9TgdQK7HAGnCv6XVvtINKE+jDR3azPa45S3r0HDmpeeCYU5ZKX5ZU4d4BsKnIiFw/gk/wHPvPYui4iI4zIG6cjg4dzwpbcbhgKnJj6AESBizJbWV0LYnq+2lwy3DGt+CHd8dHq2xUItqm78nw0S2v+wi8wRBEH3JN77xDTQ1NWWUNxKJ4O233yZxaIsTTjgBw4cPx8aNGzvMF4/H8d5775HYJUEQ/Y4lS5akzTN8+HBEIpE+sIYgiDDGjRuHzz77LG2+8847Dx9++GEfWEQQOzdPPPFE2jzMyUFk0F59YE1P0aHKYxfK8vhsfVsPlds/8U0UDFiHn5nPVD3PVpMGN0YbUZpb2uM27ggYY8jPz0d+fn6v1/Xe1v9BCAGmfQTmwT/j1jNq/c/JdnDO5Wdj6kFT8ccrbgmdYLNty4do/uJlFI49CmqS41RiqCHCq24ev2CrP91OYOGXnrS3mT6WIq9dnrudI/y6NnkkjBNXQvlmf3v2EHxt995vr/7IxF0L8afZEzHzlo8hhPbpMDNBsyWwzfTErWDKDw8OCQ6mBYfBmF6HFhc27ag847mD9rLuDdwV2pVtDWje9AZat7yD9ppPEW9Yi0RrNUS8FZmOJf0RKWJItFYj0VqNtu0fonHFY3oLA8/OgxOpQFb+YLRVfQyZaO+wLMazMeK4R/2+9B4X1e5p/G8k9GzRLKW4tpQSzNLUT3YZ2l7qdOLagfx60fjHbXFtNZ4Atgg39HXCpBHf5uraMhNnuwcgdE3m5aCw8+b3lNrfrqC2vt6YL78lqs28+4JdXsei2qk8uUFb7C3BF0JS3Uf8e0XrV6F5/cupMvj4+te/jkceeYSewxMEQfQzaFQmCIIgCIIgCIIgCIIgCIIgCIIgCIIgCIIgCIIgCKJP+Ne//oVZs2Z1SlQ7K38IBh98A0S0AWsfPQzL/zKERLUtDjvsMJx55plwxUEzwIixdeVjk5WVhcsuvwwrV63EmrVrcPbZZ6OoqKgXjjIcmWhHrHE9mte9iKp3rsfax6fh8zsGYcX8r2DNwwdj84uzUffpA4i3bOv5ykUcm54/r8eLfe211zB48GDcfffdPV42QXQGKeVO8dkZ6epRuWN4Z4QwQ7L67wXeRA0+aWLG0J4m+DIVvSWqDQCbmjYqwWtdGANzzwfTgXy2aCqsZSb1fZAxvQtLOpUMDFKLm3KuRH9zeA6Kcvrm3siZg5JIGRJSQEglYCyEUMLFUkBIAaGFioUQSAiVpgSNJSRTUrRSSggpkJ2TjeNPOj6juq+prwegT79UoZe2ULEdpm7+7wnemnUvMHJFPFnM+5u5ub4QSxOGaa8bQV2b3GHDkw3RZnRGVDuxbTuqzj4HsqHBl144axYKz/1eh/v2GkJANDYisW07Etu2Q9TVJYl+9yZ52flISAEJ3c+MWDYkhFazNn1MSgnhtpDXR70+ISEg1PjtJekgeOhgeVWG3Y/M2q+u+FWSfYWc4+i8PHd/by9P7N2uyl7e5dqrwQsKunmGdk4YY5hQuScAoQQO3LZXY4xqR69tVDvbAdxK4N8IbTPJ3OtvyQtvYfGzryfVmcMYflRShBLOfSHYDtS1yyUDNzHlTIWQezLVDNwLF/eNG9z6DqbbH7sshzFwtx546QCGZDn4UUlRxhIBLU0tOPtb54BJLajN9AfMWoYWJFGWueLa0ILa7s1Ip3OV7gWjW+Mrg7uvdwv0zr9p36TvQKB58O/CdOMnQRAE0XUuvfTSjMUXGWN48sknUVlZ2ctWDTwWLlyYUT7H6f0JkQiCIDrD+vXrUVdXlzbfUUcd1QfWEASRiquvvjqjfB9//DFaWlp62RqC2Pn56KOP0ubJKR3fB5b0A2RwJdlJ9tHa5IlMByShGp/MPwlgJk5Uyxdo9jdOhMb2BjV5LZExrfEWfFK1zD2vjFnePtfPo1aMX5Yxhn0O3Ae3P3MbDjjygNBya9/9C2S0XbcvXB8tAPf5NvSaT1w11A/u9Q/bK+hOBOorx3rvyhXFDQrfBj9WZgCwBWYDHlJ32RXVVsw8shQnHtB371r1Rw7dqxyXzxgFKROQMgFo/7ZEAkACgAB0utqm/FJAwngm9Xk1vmfLWy3NsrBawuQHWKQYRbsdg8EH/ga7Tv8HRn/3LYw9fwXGz16HkSf/B4O+PhfFY09CbuWecCLlYDyrb09OjyMhYi2INa5H69Z304pqF409EaPOeANZkXIvsd+LavdB/YyF3ne8CYi9bKntSiccbd6ACI5z/nddzLjjE6xmfs8ns5bVwGq8n2Y6Yb9n1L9s1r2ybC+sV64R1VbLrg3McZc7J6odds6C5y+YK/gSj/UbIU0/bV77fKoMPiZPnoxnnnkGBfQuAUEQRL9joP9KIwiCIAiCIAiCIAiCIAiCIAiCIAiCIAiCIAiCIAhiAFBTU4NzzjmnU/swJxfDps29bkP4AAAgAElEQVQHc3Kx6r6JENHGXrIupG7G+r0oa2lpKZ555hl3XQVn7Bibd911V9x7370AgEXPL8LcuXOxdOnSTomo9wwSItqA9uplaK9ehoblD2MrAJ6Vh8jQA1C+zyUoGHFot2vZ/OJsiGhD+oxdoL29HbNmzcLtt9+O5557DoMHD+6VeogvL/19bOtJzLEGBSAHGgxdGN9dgdGQ+1lYgF9YHToYXaTcXwfyyWA6EE1EkZAJOCxzYbJu980OdpeQ2NC4wR9Ix9RRewGDRseXueeDBYLylci2julLEmv2xLalUDF65ZGK7h1TJynJLUFtSzXiMgEz6QaTxnIOJiUkU0et2taEPXJIANz0F6kkcn9/0+/wxKNPQIiOhQQ+i8XwRTyOMVlZXqBoIJbUDh0PXpESEv9pbcP85iZ8FI0i7NfDNyN5SWky3XJ2NpyyMn+Fpj3trpAmqFa2tKD6vPMgNmzwped9+1so/b9fd7hvb1F15lkQzc1ASNs4gyqRNXYscqZORd63jkbOlCmpona7RZ4TAbRosuRKKJtBgjEjpC3AJNPCyxwQ6lt6HVMJaTMVys61ALcRWTCC3Jyp2HbJoMWTVT817fj2krfxxuI3kuw7Mz8fhbpvpxiqfALbZgwoOHIaCqcd2alJa7qzfSBSFinD0MJh2Ni4AVwCQjJwzrUIgTVASu+Kl1DtJ5mSi1DjjoQZidtbW3HH1XeG1vfDokKMyc6GhIS5qzCo9nNDrBnT/USGaF8wo48A6Uv1BMB5YBywQ9W1/nRALsOeDsALL983NwenFBXgkcbmjM7l2lXrcPnMy3HLvbcoIW3OweGJa3v3KAaHm4B1L0Be3bO4K6btHZlnpzHelOMdCwvt5m4pIaIAwfGSRLUJgiB6j4ULF+JPf/pTxvl/+tOfkrBqCnbdddeM8pEYCkEQ/Y1bb701o3yXXHJJL1tCEERHnHrqqRgzZgxWrVrVYT4pJV588UVMnz69jywjiJ2P1atXo7k5/XO3wlHT+sCafgyDKxi7oSqG6sY4KooGjsQYs3wAqfyjSY8uzQNd/2JHtbjnSBWmfBL17fUoi5R1x/wvFe9sXoq4jIEzNQ0mYD07N5M8msmLoWVZtW+npLwEV/91Li6cfjFWLlvpKzfRUoWGTx5E6d7nWz5vDpnU6MbfZwvMhj2zNiKzQPKs0canwTyxbV2mtHwc4T0rOG0rD8ljVSY9z4VZ+urYPFw+gyZJA4ALjh2F/62qxaL/Vbvn3p06lUntG9HnWcL1d5s0Nb+rXmYcTAqv3d1l5ZFULSIAqUSGjb8Krp9S+WMig/ZEZNBkBEV9RbQBzRvfQNvm/6K95hPEGtYg0VoFEWtBxg7Gfk5u+e7Ydcbz4Fn5Se9YuPRrUW1DZneFrhVt9xk7Wd/HrEmBk1+Fse3qaBnw28/cLAxm2JKqL6urxXqdx3gylbA8c32l+rpg2lMuTQtr/725HnyW2F5R2xbjszTr6trxbw/6MI0fsiNRbRZYDy4n96/uiGoDQHv1slSZfCxatAhlZfRbgSAIoj/C02chCIIgCIIgCIIgCIIgCIIgCIIgCIIgCIIgCIIgCILoHvPnz0djY+bC2E5uKUYc+0/kDTsQm547p09Etffaay/MmzdPCQEKASklEokEGhsb8d///hfPP/88pk2bhsrKyh3+gvzXvvY1rFu3DpFIxJfuiqXtQI466ii8+eabaG5uxm9/+1uMHDlyh9oDACLeipb1L2PDwhlYftcwrH/6ZDRveKVLZbVuXYqGlU/0rIEhvPfeexg+fDhuuOGGXq+L2DmRUoZ+ugTL8NNP2XnFxLt+XHa8Y/h9I0XQrxtjbgLcmBWnzKwvhtZYa5ftC1abtn+lEdUWUmBj0wY3ZI8ZUW0T6MeZK6qtEpSUaXKQnbQESVU+OyBRSqMjy5DjRJCfnd/54+0GDAxleeUQUkAIASEFEkIvIwGBBBJSQMCkSUgpkJACUqr8ElKnS5SUleDgQw/OqO459XV+4WK9IgAkANzf3ITDtm7Fnps3Y+KmzRi3aRP23LwZu2/ahN03bcIltTV4P4Wo9mDHwYQsT/RBwt/k4WLdQHZ5uX+DJZJun7MOSSRQc/EliH3woS85Z5+9Uf6nWwEnc/H4nkQ0NoaKagNAYnsV2pe8hcY/345t00/AtuOmo33Jkh63IcfJhWRef1GdX99vIFwhCrNdGBFuHTwsIQBICJnQ66a5VDnCammfnr/V+tH2GH5y0U+SbWMMZxcUhIppp0IAQHYWhsy9stPn4svI7hUTwJmjJ1+QSAjhiqF731q42gR3g1li/15QNgfwxL1PYvvm7Un17Jebg69FcsEBONZfOxxAFgBHLzMJcKbyOGDI0t9mO2f2Rwm2MwY4TOVjLJgHcOyPW576GCFtrm1wrPVT8vOxb25OxufyhWdexD23/c0nqs2YEtTmnCvBbaZK58yIknD4//pTx2CteUHuzFp372H6vmeNgUlC2h3F7SOD8ZMgCILoMlu3bsWpp56acf6pU6fixhtv7EWLBjbz58/PKN/QoUN72RKCIIjO8dRTT6XNk5eXh3322acPrCEIoiMeeuihjPK99tprvWwJQezc3HHHHRnlK530/V62pKv0vb9SSmDpipY+q89+Zpjx0QZ9j3ZySCGhEwaG+H9S1eU+9mTePkZHtzFaj4Ts68njByYN0QYsq/7Ie87v+kvVw3dbRhXusk7V4tqMM9y58HaMmTgmqfy6jx5CrHkbXP+0DIiwGrTPIVlpPVV/SJFudwyYyTpNfZZIrK9s+zuYxxRqCbvq7cbzVVLA8cfzh8AhBUCXeTMnYZeybCjvcgJSJrTPUejlBFzvs/Zvq3dBBJRotr0MJajt+hvNR1jdxfg3zUSsLGTwSfZM85xiFI3+NgYdOAcjjvsnRp/5NsbO/ALjZ2/CqFNfweBvXIvi8acgMmgvOHmVYDy7F85W7+BEyjHkoN9h1GmvpxfVTkl/8x/1oj0sfLxRk0O47vMUc2CHjSdhy2FC0+6bLx3k5/5l17doxOW1l5Nx7zj0hL7G68nMhL/mvRjGdH61n89zy8x+0Hm6KqodPEfB5ZDzHUzrpKg2AMQa1qXK6DJ69GgMGTIkbT6CIAhix0A/qwmCIAiCIAiCIAiCIAiCIAiCIAiCIAiCIAiCIAiC6HXuuuuujPPmlI3HyJNfQP7wQ9C8bhGa17/Ui5YBxx9/PBKJBD744ANcfvnlvm2ccxQWFmK//fbDtGnT8Pzzz2P79u2oqamBlBKPPfYYJk6ciPz83hfOZIxh0KBBmDdvHpYsWYLCwsLUeTv412P2pCk/JycHv/zlL7FmzRqsXr0aZ5xxRoc29xUy3uYT2d7w9Clo3vBqhnsLbPz3mcg0DPT555/HI488goKCgi7ZGo/H8fOf/xzjx4/H6tWru1QG8eWkR4WkMxk2grGEvU0XhrJuCYv3Uzoc08NUhrtajy/Kz1VHDbFFwta8bY33gLB2pv0v5Sa1cVPTRsQTUZhgbRUXqO5b3Ihru9WZIDsv6NscF2PQorDQcbXSDdbXYdYAY5BSoCyyYybhKImUgjOOhEwgIRNKZBsJJIQW2Za2uHbCJ6pthLXBlPixkAI33jIvo3qXRttRLQSM1LMEICRwa2Mjvrp5E66pr8eGRBxRKRHX7dIuZUZd85Dc3KTfGck6r34xWQYGXlLiZjKC6jaZ/C6qu/oatD6/yJfmjBiBinvvBcvLy8D6HU/0/Q+w/ZTTUPfrKyFjsR4rN8fJ0YLYWjhbi9hLKdywdAkJKbzJHYSUkEaAGXC/1fihl6R0+xHcsVt6y5K522675TZ8+smnSbadWZCPcu4gOOyHaQabZQmg9IwzkDN6dHdPzZeCXCcXo0pGQUjV7tDtLyCU2DaDJ7Jt7h0Mlpy2LVzC8Nq/k4WlhjtZuLS42PeXhhHY5ta6Edh2pD9E3IG6zj0xbFtw2xPdVsLZ5uPl9S/7xbNNnVm+dK/cX5aWYEgnhPdvuvomvPXq20o4m3li2u59iDFXmERtZ1pkm3mTRFh3LXWbM0LallCJrs8V1TYx61pU2xOSMRu8HTISpiEIgiC6jRAC+++/P9rb2zPKX1xcjMWLF/eyVQObJ55IP0Febm5uv3huSRAEYRBCYNWqVWnzkag2QfQP9ttvv4zybdy4sZctIYidm3//+99p8/DsAmQVDu8DawYOSz5t3tEmdItOTRbszQacsqyg39P1D0r1TLumraZb9n5ZeHPDYiREApw7+vmzLabtfTjnlo8uuBXgWRyXzr0kqXwZb8eGR06GFDEvt9QTTDKeqoXhF5r1hGK9LEbh1hKjNX4n1/2UYgJqex/ft3d8ySKwRs3dKlPPNjvnjErsUpYFwqO0IBs3zNwDzCegnYA0AtlSWuLaQgtnh4hrS1tc2/MzJotrW9vsdnIVkQ3J4trJSAAcuRUTUTr5B9jl8Nsx8uQXMOZ7n2DcDzZi7PdXYcQxC1C+z0Uo2PVQ5JSMBs8uQJdefuk1GIYcPA8le56v1+xrx1oOTswaKKN/0tt2hYg963NmulZ6N1uYiLS9HGwPM+ZZwtiwR1rtNTVi2NDfTG3zv+upxbJdoe3Ax+cNtfdj8Ilo23VZdwXf2zgdimqHjbMpzoGbEkjrgqg2AMSa0v+tdtttt6XNQxAEQew46Jc1QRAEQRAEQRAEQRAEQRAEQRAEQRAEQRAEQRAEQRC9SltbG1asWJFR3oKR0zBs2l3gOcUAgKp3MhNzzATGGC6++GLceuutPVbmjBkzMGPGDABANBrFsccei1WrVqG6uhrNzc1IJBIZl8U5x9lnn42//OUvAIBly5bhvffew6efforx48fju9/9bp8IeGdCZwW6R40ahQcffBAAsHDhQlx33XVYunQphBBp9uxdZLwNzetfQvP6l8Cy8pC3y/7IH/p1lO012+2DNltfuwKJ1uqMyp4+fTqmTZsGADjuuONw2mmnYeHChV2yc8WKFRg7diwuu+wy3HDDDV0qgyB6jR2hVW0H6nWyfhMIS+KQKdDnkzHmCxpmYJCQKdL9eSRUrFp7og0JmYDDMhcW9ZFJE2Ugqg0Aa+vX6IBCT3LUiIFLLfPq/tNCpXADs5UhXIuOmkBAFRrLdDyeqYtDComcrBwU5uwYUTYGhtLcUmxr3qqC2CXTYuDSC+p2gwg5HB2azBkH023LJVOxk8zByNEjsfc+e+GD9z/ssF4J4JSqbRjmZGFzIoEtiTgy/xWUmlFZWbiwqMh3fGF1B5clAB7JSykGm8lvmaa756Np/j2+nLyoCJUP3A9nUGVmB9CPaLr3PsTXrkXFPfPBcnK6XV4Wd3QgO4fkJghdjQNCCnDJ1RXGpMrHHJgrU0JAStX3HHBIpoLWBRNgcMBN/DpnEJDg+nplkum6GNZ8sRrzrkv+W2GI4+CCQv07jqm4d3P5Gkz4u09kOCcHFT+6FFJKr890GHBLjCkbi7X1qxFLxMEhtHCGalsBrsO1VUC0Oq8AGIPqNV7wdH19A1Z9kiwYNy0/gmzOXD0DVbrqRerOwlwRdm6JHUirzUxbcwRvGf7GDTZzMDybB9K8dObb7oWiAzdVlGHm9mq0ZTCxh5QSs06fhVffexlDhw/TAtsMHNwVHlFn0xLUhieq7Ypum5z2uiuW7R2dK6ptxkhbVNu933m57ROUyfhJv7MIgiC6zhlnnIF169ZllJdzjpdeeqnfPC/sr3z00Udp80ycOLEPLCEIgsicxx57LCP/0llnndUH1hAEkQl5eXlobe14ssm8ATJRH0H0V5YvX542T27lnn1gSVfpgmOzB3j1o6Y+r7NTBB8lpjpFwdPX1VMpPelRaRWqfKBAY7QRRdlFiGRFuljBzs+GxvVYWbvCnbyYw5okEuZ5taeXanyv3PVbKsFt9cybY+o3puCQbx2C154LTsApsX3xVRh82G/tJFOocgaYZ9G+Z9JhAtd65yS/j/YedCiq7bfJ/22WbY+TlScgqq38asBhexVg+v6e/5PwOGTPSpxy0FA8vHiT9jXoqXq1r5FJppoeEoCjRLQZICUHY+r8SnAwkw6ufeXKOwVAN5d5S8BuH9OVWDAByWrSYU5Ek5a8jecUIX/kUcgfeZTnh9GC4NG6lWjZ9Dratv0P7TWfI960CYn2Oi0s35dIbHphFkZkF6Jg5BFe8oAX1Tb09n04uXzzfo0trp08zAT7VLq+5r7U444xDBzSmgLdK4UDJp1xr3Jzbek+zqQ9dnXUjta4GxxrWbI3NaWoNgvsm3Lctpd7T1QbAGQ8/UQk5eXlafMQBEEQOw4S1iYIgiAIgiAIgiAIgiAIgiAIgiAIgiAIgiAIgiAIoldZs2ZNRvnK9pqNwQdeg7aqZah+dx5EtB5tW9/pERsKCgrw5JNP4ogjjkifuYvk5ORg0aJFvrSmpiYsXboUH330EcaOHYtFixbhgQceAGMMu+++OxKJBKSUGDRoEO666y4MGTLE3XfKlCmYMmVKr9m7o5g+fTqmT5+OtrY2XH/99Zg/fz42bNiwo82CjLeiZcOraNnwKqqW/h5gHDwrH06kHFkFu6C9+hOIWGZBpwUFBXj44Yfd9UgkgqeeegovvvgiTjnlFNTV1XXaPiEE5s2bhwcffBDPPvss9tprr06XQXw5SB/s2QnSxb3tCFHtsPqDsYyZ7LoTCmwbYetuFgKjROuKaEtvk1u6Dq5zxbYBV4yWgUEKlbMl1oyikIkKMrMjDRmKasdEDBubNqj4vIA4qBfizbQgLHMDGo1wKeAFPIJxgKnSuY565FzJCXPJAAgwxlGaW9r5Y+5ByiLl2NK02RWi9YLZuQoQZhJSmkBhJX4rpATnHFIKJMDhCAHpMDDm4Pc3/x7fPvSYtPVuSiSwqROTiqRjck4O7iwrRwV3gmHoLsHwUsALu2TZ2V0W1W597j+ou+pqf86sLFTc/Vdkjx/XuQPpQXhxMbK+Mgp8yC7gJSVgkVwAgGxuRmLLFsQ+/Qyig98ZbS+/grpf/BJlN/2h27YwOHoslZBSerLaKjrdE93W14yAFttmSipbjRlqf1+IuZQ6rl0JdKsAWy1hz+AG/P78Jz9He1t7kl3/V1KMQh1IbIT+w0S1g+tlp52KrF283+JhsdUmxJ5QZPNs7Fo8CqtqVyIhlfA541qUQEoIxsDdNjRNa4kQ6LH1w7c/SPr9kssYjs6LKGkTxiC0roWSZ/dPasCsNF256iaBOH9PfsFskrr3pQ7PZoF1wMguMJ/YdjCNAShmHNeXl+HH1TUZ3Z2j0SimH3YC3lq2BLm5uT5RbcaUNIm5zzLLMp+otrnXhR28ttHtwxmIageh/k8QBNG73H333XjkkUcyzn/99ddj33337UWLBj6rVq1CS0tL2nzHHXdcH1hDEASROfPnz0+bhzGG73//+31gDUEQmZCJsHa67QRBpGbp0qWIRqNp8xWNnt4H1vRzJGA/4N5QHcPnG9qw+4gBLhQd9pCVeU8sXd9vh/5S5lc11ULPEtZTYCmxvXU7RhSNoOehIcRFHC+vfRGeb9U8E+dgzHE1qs3Um0lnkOkJIyXAOHPzXvqbS7DkxSWIxfxCws2rX0RNwRBUfO0yz+lj/Ll6Yk4A/m1uAncX/WLJdjbh7iddx0LQK2B7FxD4DordBj2Wwt3f9NBILsNvvjPwJvDtS379nYlY9N5W1DbF4TWd9v0xJZQt3eufu00RKq4NvQ8AV1xbAjD+TATFtaUn/qsyWM3cPXFtfx2mL3PklI5HTtnuwKSZVikSIt6Mtk1L0Lr5LbRVf4xY/RrEW7ZBxJqBlONcN5ECG/59Jkae8DTydtnPL1RsCD2sgTJeduHlos6WL6XvdNiT10u7e7jYY0+qtx9SvBzFAO1AB2PcFe9X4693LfjEuCE8Q4zAtnWN+aqxqrIuxkAGBncmBRifpcGdYcHzX/ZDUW0AiLdsS7nNMHTo0LR5CIIgiB0HCWsTBEEQBEEQBEEQBEEQBEEQBEEQBEEQBEEQBEEQBNGrrF69OqN8TqQCK++dgERbdZfrYowhPz8fnHM4joNJkybhxz/+MWbMmAFuRN76kMLCQhx22GE47LDDAADf/va3cdNNN/W5Hf2RSCSCOXPmYM6cOaipqcHjjz+OxYsX44MPPsDatWvR0NDQswLBnUUKiFgTRKwJscZ1ndp1wYIFiESSA1OPOOIIVFdX49xzz8WCBQu6dHwbN27EPvvsg+9///v461//ukP6NfElIV3c244W1bYJxrh2UmB7oIlrdxgH1kFGTxzaChi3SA4098THhZXfDvyzssHTu9XCn5KhuSvC2pkcXIai2gCwtu4LxEXcFSbVFup1S6wUXoi12S6lBOdGbNSBpzeqA7253ktymI2ccRRHSjp3zD1MFs9CUU4x6trrvKB2xsAkwCXAGAdjDJxxCClgAi3VwXFwCCQkBxMSkgtM2W8qvrLbV7DmizW9anc55xifnY2ZhYWYlJ2DciPGa+WxQ9LDuoovzJQz386ZCiDE165B7cWXgAWuk7J5NyD3oIMyKqOnYCWlKJnzG+TsMRFZu0+AU1nhBYWGIQRiy5ah6YEFaH7oH4AQSVma//kw8o47FpHDD++ebQwwJ9iWEJBaaFuJaUtwCU9sO0QenUFCSiW2LRjgQLoBx2rI8iSUVZUSn3+2HC8ueinJpiMiEXwzN88V1U5pO7y+JAGAc5Rd8MOunYguIqqrIRP+9uElxWC5uT1aT3z1aiS2V3l1FBche8KEHit/TNlYrKpdoeOvJRKSwWGAhAAkh2AMTAo1tjJuSZNroQLm4L0lHySVOzE7G1nM3JckspgO/5Zww78lmBbahnsHU/ci5ov9VqTuEcGfETZK1MPYmyypYUtc+4S2mVofn52Fn5QU46b6hg7OokfVtiqcfuwZeOqFJ8NFtfUHkulx3LMiKKptRLj1f5a1cLcnfQd/O9j5MxxDB9rvKoIgiP7C8uXLMXv27IzzH3nkkbj88st70aKdgzvvvDOjfJ059wRBEH3BW2+9lTbP8OHDQ/0QBEHsGETIc7ggX3zxRR9YQhA7J3/9618zylcy8axetqQf4XOIdOwk/fc7Df1KWDvJJ9mRTzPVs93gIRutUIQ/6w0twCduK1yfWjTejprWGlTkVXTiqL4cvLnxddS314Pr59NKUJvrZVjPtb2JIjlTecwyAHedaZHjEV8Zgcuv/Sl+9/Prk+qs//hBZBXugpJJZ2t/rDVZshZplUmtbj3JT9pkBLd1pwklhXisT/SWw9/jQgSWtV/ekm3G7KPLMKycZP86orQgG5fNGIcr7/9YjRWu2LV0zyeDmswXpvV94tqul1J7GM0y4Ipru9+2uDbT69a0rK6YcEeexzCRdRaSHsAWKnbHPLOJgWcVIH/kkcgfeWTSrtG6lWjd+Dratr+Htu0fINawBiLWmsbODJEJrH/qeIw65QXkVuy5E4lq26Rr0+4UbZzcdpL1jk2SdrbdV4LjTJi99g2QQSnNm3q4vmZM/9YTY/vKVpPJm+vJjKvumBU8L2F+P1ccOzj+eX5gN20AiGqLaGZ+3Nwe9uMTBEEQPQu9SU8QBEEQBEEQBEEQBEEQBEEQBEEQBEEQBEEQBEEQRK+SSSAxAFT997ddFtWurKzEkiVLIIRAU1MTGhoaUFtbi9dffx2nnHIKiQ/3c8rLy3H++efjvvvuw/vvv4/a2lrEYjEsWbIEc+bMwdFHH41Ro0YNiACFQw89FCeeeGLK7Zxz3H///Vi6dCl22WWXLtUhpcT8+fMxePBgvPbaa101ldjJkFL2rBi9TPPpbwTVdjsRu7dDRfwzJLWYZXrbUwlc2smZimW6SqUmUFkHv7l7My9MDmCIJWJoi7dlWDYya7dOiGozAMtrV3gB3IASITUxfL4APyNAzXUAtiWcrYMMJaQKDLfiW01YrREVL8wphMOcjA63NynLK4eQcQiZgJACQggIkUBCCiSktywgIKQSNnbz6QDjhBSQQkBKgTm/ndNtm8o5x7fy8nBJUTGuLCnBTWVluLO8HHdXlOOJQYOweMgQ3FdRgYNzc1HOg0LvyZhfmKlySf0b1GvdzEhs3gzZ5u+3RRdfhIIZJwHxeKc+ocNLIpGcN8XvZWdQJYp+MAu5Bx0EZ1BleOCqDefInjwZZTdcj0GPPgJeVhaarf6634cK7HcGKSWEK4otIaSAhND3I6GvGO+fkEYiWUII1cuk1GMwgxsYD8Ddx40lFybQWKW/+tKroTb9oliJ2kvrNKUSZrdvaQWHHoLsUSO7dT46Q8sT/8KmvfbB5ilTfZ+2l1/p8brqr7kW20+a4X7q5lzVo+XnOrkYVjgcAgl1bvUYo1saUqq+LZknSWBkCaAFDd5/872kciflZIMDcJQshxq/ATg65lpt874dMGTpa93B/7N33gFSFOn7f6pmdjbvAktWBAQRAyCipyIKoiKK8cxyCsbzp57cKabTk/MMfOUUT1TMGA8R9c4zYQ6ICKenZJUkIGkTbA4Tun5/dFV3dU/qmd1ZFnw/ukxPVXXV293V1bv19vsUAxcq3fzxy3T1w60fOL6rfD8YsuSnmW7XxWW6z53OzB+ftE/VfUpuLk7JzfV8Tv/33//hLzfdiZii2mr5h9YS1dbKk6g2QRDEriMYDGL48OGIRCKeynft2hXz5s3LsFV7Bl7OU2FhIfbaa682sIYgCMIbGzduRHV1ddJyJ510UhtYQxCEV4qKki8wSX83E0T6fPLJJ0nL+HI6gqe62Gu7oDXHhljiwgxv/7eqFdtIZkH6xxNznHRqzcbx+QhZLnnbTGtHLSBqz7TKfM5Q1bQDTeHGtI5jT2VTzUYsL1sqdVF1n7C5pXyxaoFf+5rIxX+l1B1n1hLI1tw3B8PZF5+NyyddFrPtykUPoX7Dx7IpXWxVthO1RGYsmL2v9V6BFFZOyWfmFL21+50uFi+UIxnK8wVhoGsHPy4b0yGFtg0uV1oAACAASURBVH69jB/dG/175kuBYOVvUj8RCBGRfkUBgYiZrsrCLmsuBKuJCOvbUS+/2P5a5dW0y+nX2e19TCTSHDs9qs/FWBw90Xga6NAfgU4DISJNaN7xI4xQQwIbUkcYIWx8YwyCVdrCMHuMqLYig7Yrv5sjidnjRZQAtEssO6Z98QSptbENst+oBQSsJ5ztL7R/OMCkt5W59mHaj35MVt3cVZf+dNZs2w1EtQGgYevChPkA4PP5UFJCC24QBEG0Z2jpGoIgCIIgCIIgCIIgCIIgCIIgCIIgCIIgCIIgCIIgMsoRRxyR0fonT56M+++/n8Sz9zA45zjiiCOs/qOCS2pqavDBBx/gk08+wXfffYf169dj586dngXcM0lOTg7efvttT2WHDRuGLVu24MYbb8SMGTPSsr+yshIjR47EWWedhTlz5iAQCKRcB7Fn0N6EoZOJ4aZCysHXetOJ4hfduwl34OvuAQOLf4gxYsrjlnPHfrqLMKadI1nEHQgoK2KwQ04ZY6gN1iDHnxPPytRIUVS7tH47apqrLYFRJoVdfZoYKbdOgClgqo6FQx2oDP6G0IIBpZC9CgQUAJgAYwyF2YWtc6wtpCi7CJz5EDLC4DIgXTAOLuw+wwyYgY/MFLjlAAyrP3D4mAFDHvPYU09C5y6dUVFekbItPX0+XFZQgHPy8pCrCb2areohytIuGfSoQqHdnVnvsvanff2tMOhQMC0Bh1jjQO2jj6H20cdSrisW1fdNRfV9Ux1pHR+ajvzzzm2V+hXZR/wGnf/5MspPPwMiHHbkhX74AcFlyxEYMjjt+iMibF0jdT9YCgFSjEJIIWwTM/jcEAKc2dfMFNhm8sKb5a1rrP6RIvfyTsXCL6ODW4cFAuju8zlNgBaDzpz9Ri/T4eLfpX0eUqV50WLs/NMNbdOYEAguWZrxZvp02BebajbCgAEwDi6ACIQpgC20+5OZ9zuXo6kAUF1Zg59Xb4iqc1AgAPWUs8cLJc4trGeRHH6ta6v+IrQWPYB9rRkEOKLHD+sZAHeYtv2v/pemIxSdOcPG7fLMEVI+ubgY68Jh/BQKJT2fADDryVk49PBDcf6F5zlEtZWYtiWqrYRKrKB0LXTdss0ZmE6i2gRBEO2PMWPGoLLS22KDfr8fCxcuhN9P4eFeWLNmTdIyQ4YMaQNLCIIgvPPII494Knf99ddn2BKCIFLBy9/F69evT1qGIIhoDMPAxo0bk5bL6TqsDazZFUQLrQoId3JCNpYF8e2aehy2X34r29ZKpOvTjFXEyzylsGd/1Qw0k/syYc8tb6vfhn2KereLBXV3NQ2heny04QNrDpqrf+UikPYix1zOaXP4mPIGwFrYWBfUVrncEjrn+MNt16F8Wznemut+70ag7LM/w5/XFTndhkn/pprbtv24tjixnMm3uoM2g69WZ5UOSaGv1uqY6Y/2RkbnQRNejvVdiTOb364b1xHZWTSX7gXOGCafvT9+P+MbQAgwJiAEd+j8mmv3+uRlM2BeX7Xgq/IqCStPWN4ptxi2ASHfGtCvl2O1bchdHPtZ3sgYR5BQ5dfGUZ3eh1W29XYCACBYvR516/6N2nVvobnyh+T1w3z/7uabb8b4343HYcMOQ3Nzs6f9RKQZG18fib4X/Bf+gh6e9tn9SOGlopSrZqqTupLluzcxhxT32OO2L17/c/ZFBvMesPuzGieVJz7KWPkR62UhPd9V3uVRdDob24+otog0m+NInPeWdi5/Mt7OFkOHDkVWVlbScgRBEMSugzynBEEQBEEQBEEQBEEQBEEQBEEQBEEQBEEQBEEQBEFklM6dO2PAgAFYvXp1q9c9YMAA/P3vf2/1eon2S1FREc4991yce65TfPLHH3/Eu+++iwULFmDlypWehHNam5kzZ6KgoMBzec45HnroIVxzzTUYO3Zs2gH1//73v1FSUoLZs2fjtNNOS6sOYvclrqi2l3jMVo4Pa01BbXed6YjjxottTbiLEL8+YchY54YxW9xYBvVZgfqOMsLaNgV0YYtYy+9N4SaEIkFk+ZKI/yc77Sl0L1XVqspV5vVkyn4VRs1MGWlNoJRZwd3MFk1lXIpxC4D5rL5haghrwYlKyJQxFGS1D2FtBobinA4oayiDeQm5IwRRhhZbx6ZSOAwY6rIKBgYDQjBwxvHHm/+IO266I2nbfsZwfWEhuvl8OMifhT4+P/yuOHThinF0X14hYAngRuV5On7AaGjyUNK13x52/weGDEb+xAmoe+bZqLzm+fNbJKwdioTUzQAIASFjgwUEBBMQhgC4FNeWIgKCCausLZ0uYMCAD6YwhSWoLlhUvDogwDhD6fbSKHv29vuh63sD0X1FZek//i5dkH/cKNmOsIKZ1djhjk1uybMuvHYtKi+7HMKjuHJLaf7qK0RKo89Va1OSW4K8rAI0hOpgyBPF5dgB7rdCtIUAOOPm+ZWllixeElVfHuPoH/CDy2ePAcAn+wq3hA8AQJgjlzaeWCitCsctzbR/EbVtp9nl9KFLbXMWncYAa5Q1t+3WuLRxZucSnF1ahiqPC+pM+v0kDB40CAcNPghKjEQ9swAS1SYIgthTuOeee/DFF194Lj9r1iz069cvgxbtOSxevBjBYDBpubPPPrsNrCEIgvCOl8U7c3NzMXhw+n/TEwTRungV/W1sbGwDawhiz2PevHmeFqku2u+cNrAmDi4h1F2KLuSp2fTqlzvbXFh70h8nIawv/CmAgw46yDTT7Xf0gkefJgBcefWVaGhosHYUEBgydIi1CC80HycTSmDbtowxhrARxta6rehV2Cs1O/cwDGFg3vp30RhqsESzoRaEZHJ23CWazeR8Nec+09/IIP2xzPK/mgseq5lsbm3dNf2vqCyrxFefOxdZFUYIZfOnYJ9z3gK49CIyfYlLJt22HJpbySHE7OxDTHaDmJ5KR7n4qq1ugVtoZWUPF+Z2j05+nDOiffiRdxdOPqwnDuxViFWbak1fExO2L1AiwMAEh2DKQ+WD6SASMk36lXTBbSEAZgCCa6LBQhPeNtOEMLR+Kp1OWnlVLj66J5xFZQnE8EfGeZYYoTqUf30nqle9nOy0WTDGcPzxx+Oee+/BYYcfBgDYWb0TA/oPwObNmz3VYYQa8POrw9Fv/PfgOR3cLXi2pX2TwgtFKVetPZMdyfbC9tFN630mBXFtS7xavd+ji2jbfZBp286m1ds0MR+2UbaxqHzlQNUEtdU5iPLOxvPWshhpKiXqJFpmR4I70bBlAULV6xGuL0W4oRThxjJEGkoRbiiDEawFAPCsPPjzusOX1w3+vG7IKtgLOd0OR8Pm5PPzo0ePTlqGIAiC2LWQsDZBEARBEARBEARBEARBEARBEARBEARBEARBEARBEBln/PjxmDJlSqvXe/nll7d6ncTuycCBAzFw4EDceOONVtqyZctw33334YMPPkBVVVVG2z/ssMNw6aWXprXvfvvth3Xr1uGee+7BXXfd5Qwu9UhdXR1OP/10HHfccXjrrbdSEvgmdl/iimrvAjIhqh2r/hYJbHstvhuIa8cL3Y0KQneLZaoAvTgB/gzMFL51VGDuZ0ghVKHXo0qZiaaYtgxAZswUZhZMoLq5Gp3zuqR7uEmvoX7M6nArGstR1rDdOi5ACp0yDiYYwFWItgr8swO9wXV5bXMfzuwgPsaUsKkKsDW3CwKF7arvdMrphO112zSRVdNe8zwwSwQ2YkQA7gMQAYQPnBkQ8hobaj8hMPGqiZj616mor69P2G5YCJRwjtNy8rTuZ14jq/vF2VfvsloPs8KYo3tnAjuqU3v2t6dr15rkX3hBTGHt4MpVLaq3OdIMp0S1OX4KJmD/B0D2H8HUvarlW+IeUHoHltYH43JfuOQIDIGCwujfc/b1+6RwRnR4sXtbD0EuOuM0MJ+vRefCC0ZFBSouvgRGdXXG2wIAo6oKO2//S5u0BQD7FO+DleUr4UMEgvss8WshImCMQwgGxgFDE8fmEFj6dbSw9kFZfvjAwJhZi089V2S+unZcSzNFt7Vr7dYh0PbVisR9nqp8t4i2O5xbjaMcznKALait8rLBMKukBOdVVCDs4Xe4SCSCk0efgh82rEJRQZFZJ4lqEwRB7FEsWrQId955p+fy48ePx8UXX5xBi/YsZs2a5ancZZddlmFLCIIgvGMYBtauXZu03NChQ9vAGoIgvHLHHckXIwQAv58kfggiHZ5//nkPpRiK+p+ZaVMS0FI/aSzhzETEE9uMz3vfVOG2c7ujU2HmxyLlr5w6dar8bpLQUnk4+uKXSX2aMTwByqd5x5TbLT+FuQCoYXko7Pqk90kK5TLZnu4qbQjVo7R+O7rld0/jTOwZfLbxE2yr2yp9i9z6NP+zly3m4OBMy5GLGvt8PviYD/YstuaXValM+nAZRyDgx4znH8bFp0/AqmVOX1aoegMatixAfq9RcIi2WgLZMkn+61h8kzF7NU7m7pXu2f9Y3gP3PRerR9t5wlXuipM6wMd3//n05uZmbNiwAZs3b0Z1dTUMw0AgEEDnzp3Rp08f9OjRo1X9Btecth+ue+wbQHDtPQXnJRQMUlxbgMFQLzTITymoLb1TlqfK3EleHgNKpF1o/5r7Cas/ObuE7jlyj0Wxjj/KIWOmxlrsF9BEgwUat36NbZ9dh1DtJk/nbMghQ3DRhRfhgosuwF577WU5RxljyA5kY+Wqlejfrz/Ky8s91WcEa7B+zhHY93ffgfvVAg27f192ksozONWqNQe2I9n5zo3ThGTPeT09xngms+XjzfLZm2Og2tfu28JRT1RndG3p5aIOyuWfdJfRvwtEGisRaa4Fzy6CP7dzVHv2XtHthOu2oPbnd1H38zw0bP0KEJGo/dwYoQYEq9cD1euTlnVDwtoEQRDtH5p1IwiCIAiCIAiCIAiCIAiCIAiCIAiCIAiCIAiCIAgi49x6662YO3cuVq5c2Wp1Dh8+HDfffHOr1UfseQwePBhz5swBkFmR7by8PMybN6/F9dxxxx24/PLLMXbsWCxbtiytOj777DN06dIFTzzxBCZMmNBim4j2hycx7UQxbB5jwTItlJ0uiexKS3Q7XjvtUFw7OkBckUgWVO6rgvKEO92OHY9fv6sOMEAY2j4yrlNGsJoB6ZpwJxjqQw0oigQR8AU8HWsqxBLVBoDl5csBcBlzqoLpuRTPZlY4oI9xMBkEbobUmoG0TAX9MVNYVQXqOoMLZZsCEIyhIFDY6sfXEoqyi8FgCggAEfM4rSPgACLgggOcwxAGAG4GFwvzkwkmg4rNOnyMY+LvJ+Kx6Y8lbXtGbS3Oys13hHtaIZLayYsXlu7eVvLKsURx3dtqP2PnTjgjq2PT3u711iZr//3BCwtg1NY50iObN7eo3qZIkyVSbQ4vwvnJpESFEIBLbJvJcQLcvoeV0LZgpkCy3TmYfR3lperYsUOUPW80NGJiXqEmia+hXWIBYH04hFWhELaGI/h/p5yMbi06E8kRjY2omHgZwpt+yXBLgGhuRuO891EzbRrCG70F2LcGvQp7YVXFcoD5zPGEmaLTQvg0IQN5ddQFZsB3MYS1BwUC8jpK0WpdHEFuMvkEsrOifwtQTzVLJyOG3foYwrRUZ2C4Lo9gtuMW0rafePI708vY+/Tw+/FAx474044dnn7Tqq+vx6gjj8O3y7+Fn5uiDl5Etd1HRKLaBEEQ7Y+amhqccMIJnhfM2nffffHiiy9m2Ko9Cy9za7m5uSgqKmoDawiCILzx2muvwTCMpOVooQWCaF+89NJLnsr16dMns4YQxB7KggULkpbx53cHeOv7oNoKI1SH2vXvATCn7LI69EVut2EyVwlkJvv7MZb4plLWZGgOCbz0WQUmnb7rBKITypYmchZB82kymAv7puXTFFZd5sSxtmCwzOOMwRDWjCsYgFXlK7B+53octfdw7we7h/DNtsX4oXIlzLlpOUet5qkZACW0zdR8se1j5cx5Hn3MB5/PByaYJcjNle/WqhcAGPILCvD0nCdx9IHHRNnUsPEzW1hbzVGrti2BbWHPnbv95NK5K6yy0DO0bV2sVhejdYvMqmIxRG5lG0V5wNlHt938Q3NzM5544gmEQiFH+hlnnIH99tsvpbpqamrw0Ucf4dNPP8WCBQuwcuVKRCLxBWw7d+6M0aNH48ILL8Spp57a4oVFxv1mb0ydsxxbKpusU8qYiBbXBmwtbXXvMy6FsQ2Y10X5wU2Bbbkst+3wt9LUd81HCegvViD2iJbeuxzCiPFuihAIN1Vg6weXoXHbojh12/j9fgwfPhwzHpmBgw46yDRTW+1ar7+goACrfliF/frv5/n9uUhjBX5+5Uj0G//dbv28TUzCp1QLq2au/qOSNXHtKB1tFitRrxSugQ2OiqzfHZhW0u0ZVZLasX5/iHswzk95PzB3uj5GQ6CpbCnqf/kCwZ2rEar+GcHqdTCCtVat/twuyNt7pPwZZf5up6wXBoLVG9BcsQzVq2ejuWIlwg2lCWxsfUaMGNGm7REEQRCp06rC2v0GlsC5TE/7gWxLD7ItPci29GnP9pFt6UG2pQfZlh5kW3qQbelBtqVHe7YNaN/2tWfbAgHfrjaBIAiCIAiCIAiCIAiCIAiCIAiC2A0IBAJ49tlncdRRR3kWjElEx44d8cknn7SCZcSvhUyJbHfr1g1Lly5F586dW8NM9OjRA0uXLsXMmTPxpz/9CcFgMOU6mpqaMHHiRDz66KOYN29eq9lG7CYker2gjUW1W1pPqkLZToHllr9noZ5X7V00ksUIc9My00MLsNSf2yroXE+3mmAMwhB2KSY/ZazpzqYd6JafRrB+gm4UT1R7S90WlDeUaWGvKsDbDsyGCujW0rgVQGgGEVri2mDwyRaElaLVJQOzCwIFqR9fBmFgKM7ugMqmCghhBpMrkXAOASE4wAEuGAxowgJMwDAMcM4hhAEBBh8AQwC3/uUWPPXoUwgFQwnbLo1EsKC5CSOyc2LYZYYlMy2O2BFSrGKUXfsJZymrrlhC3AAgwmGEKyrg79Iloa1u/L17o/gvd6S0Tzxqpj8EUV/vSMs5/nhkDz/KkRYYPLhV2osJY/D17Anjp9WOZKO6ukXV1ofqLSFsSxQbTjELS3hbbemX0KE/4FbIkMWZEuaWAb9y0YMBB+4PvOHcpTJioBkCOXJM5ABqDQNfhZqwJhRClQDebmhALmPYIUXKuvfojumHH+ZsV9neWgssRCLY8YfrEfz++5bX5cKoqkL9K3MgGhoQKStHeN06BJcsgWhsbPW2klEQKERBViHqQnXggkNw8zkgmAFD+ABmXhPObHWDbZvLsHHtxqi6BmVnAXDKVqixyQfZWzTBCzU6q21dfNsuC+f1leLZ7i6p9tM/AaeQtvqul7fSWXS6W4R7eHY2riosxJO1drB4ItavW49LLrgEs1+b7VlU2yGSTaLaBEEQ7ZIRI0ag3vV7YjxycnKwePFicB5zCREiDl7Ob3NzcxtYQhAE4Z1Zs2YlLcMYw8SJEzNvDEEQnikvL/dU7vHHH8+wJQSx59HU1ITS0uTCiXk9jkpapk1QWpYu/1oiIs1V2PzWWWiuXGUnMo4uR05BxyFXwBau1EQ5XTh9JTGEOOXHi59W4sqTuiIvu338fZls0d+YxHInMGb5nJSAsiUjqq4FY2CWqKlcOFj6AcxtfSlH5T80PYerKlahrK4MeVl5GNLtkBYc8e7FsrKlWLz1ayhxaiWUzbXzowS1lVQ25xwcHJybCxv75HfGODg3S/l8Slbb8thqs9q2T7drt64x7Qo37oQsCnvm3X2fMHX5ZX/g0u9kFrOE16Nwp8frnyJBWbnMrLDTzxpehNxA28ypCyFw+eWX45///GdUXv/+/T0JaxuGgXnz5uHpp5/GvHnzUnpvqaKiAnPnzsXcuXOx3377Yfr06Tj11FNTOgYdH2e4aHRf/P01U+AdwpBuJuZaX1l9ZxAwHO5HwbgcbaTnSMh3GYSAvei0WQf0cpYHSluQ1Srnxj32uvtGrHRtV+VABxCq24KdSx9B1Q8vQ0QSz11169YNvz37t5g0aRL69+/vrDaBH6dTp05YuXIlBgwY4HmOMly3FT/PORp9L/ga4K0qXdmOcL990JpVWwOQ00fXquLarr7G4BDXNp9/Qvt9QpXlcep3txU73V5CQR6n9AUboTrUrP4Xqle9gObKHxLWHm4sR82a11Gz5nUrjftzYYQbwbPyYYS89VOCIAji10ur/nZS3Cm3NatrVci29CDb0oNsS5/2bB/Zlh5kW3qQbelBtqUH2ZYeZFt6tGfbgPZtX3u2jfsoOIIgCIIgCIIgCIIgCIIgCIIgCILwxhFHHIGTTz4Z7733Xovq6dOnD+bNm4ecnGihRoLwgltk+95778WXX36JyspKzwFh2dnZGD9+PB5//HEEAoFWt/Gaa67BRRddhHHjxmHhwoVp1fHtt9+iZ8+emDp1Km688cZWtpDYFbRoYYLdTFRbryMdkWzP+3qIi2s1cdVWJl64b1QQuls8UwbmxdtfVgKlbqzi3mC4wvCYEiw12xIyOI7JCFZhCEv8kwFoCjehPlSH/KwUxKfT6EZhEcGysqVWkLeQx8DAwIQKxuby2Ow0U/DVzDODw7klfmAKuupS2jI00BIrBXKycuBj7W+B+uKcDihvKJPHLQDBwUQE8PnAYcAQZpQul+HBBgAwwAcOQxjyHAEGBDgT4D6OM885A6/Nfj1xwwD+r6Yab3cxf1+LGfJpiSebXw0k6JMuhOszHsHNmxMKa8e6t309e6Lw6t97tCQxdU88gYgrGDl7+FGtVr9XWKzfm0OpL96hUxesBaR4vuMCS+EKoQQs5HgiTOUCJSdgiXIDSuhCinQLFaBuCx+YdZr9URgCvz33LEy7e5rDnnphYEZtNc7Jy8f85ibMbwri+2AzIi67G7Vn6dixY70fcMJBMz7V99yLxnnvO9L8vfZG+JfNqVfmwqioQPU997a4ntaie0FPrNnxk3ldhWEKawsGMAMCHEIIGEyKTzPg7zdNi6qjgHP0zcqKKWStFjYAAMY0WQOhl7S31NPQFFaBI1/VFVtYW6G3qEtzOAWzdTFtlafna6HkVvqVBQX4IRTE/CZvYp7vvPUOpk+bjsm33Gi3oJ5t1rbeumyPRLUJgiDaJddddx2WL1/uqSxjDP/5z39o0bQMccIJJ+xqEwiCIBwsXrw4aZm9996b/GME0c4IhRIvQqg44ogjMmwJQex5zJ4925N/tGjg+DawpjWxvSVVK19wimoDgDBQ/vUUNFetRrdj7gPjWQmqiOHs1JLM+VHT51dVF8HzH5fjmnHdWvNgYqL7Kz1Pr7uEyS2x0Tii4tHC3NI/zBgMTTSUMZh+SynEa6YKfclZy5fBLP+hWa60rhRltaVgYPj3D2+AM45BXTO4WGo7YUX5Mny56XPT96v8pjA/nYsPc3CVzmz/KYMpxA3AFNWW4tnm+ebgzGeJbzMG6Z9VdZn7P/3IMzFtyyrcCwCzHYtuoWNr/prZH8qPzfS7Re+V8TwG0NL1PV09WrPB7pPq+AXOP6bY8/x7S7nzzjtjimqnws0334wHH3ywxbasWbMGp512Gq6//no89NBDaS8ad8HIvpj+xkpEjAgAnyauLZzi2kJ6dqxTrcYOAbCILGJ7xQW4FOWXQujMee3MTsblflJc2zGgJfI0OUc+EQmisfRbGM07kVXUB4GOA8E0cWohBEI1P2PH9w+jZvVcCCOc8JwEAgG8//77OHrE0fD5UntHQfXFHj16YMmSJRg0aBCampo87RusXocNr49Gn/M+h+0J29PQOlRGqmfJxbWj7NH7UyKB7Vhjl3ObSRssgW1rYHSPUTGe3tp4an51+iXNdIbmnT+hauWLqF09t0WC2EbYXEy6PYhqP/bYY7j55pt3tRkEQRBEAvbUZT8IgiAIgiAIgiAIgiAIgiAIgiAIgiAIgiAIgiAIgmiHDBgwIGVh7f322w9+vx9HHXUUJkyYgGOPPTZD1mWe9iBA1lbBWrsLgwcPxquvvmp9D4fDWLFiBRYvXoylS5di9erV+OWXX1BeXo68vDz07t0bY8eOxW233Qa/P7Ov4nbo0AFfffUVXn31VVx22WVoaGhIuY5QKITJkyfj6aefxgcffIDevXtnwFKiLfAkqh3v9m5lUe3WEt/2SqL2ko1pSQW2vZ6bdiKuHR0grkgeku4IxoMS1xSOWHR1nqLaEO79GSBMpW1L2JTBFMa1G5DlYNlW2ViJXH+eDL5uGbqN+pH/ULESDeF68/ik6Kj5P5fB3KaoNmfcFtVmtr1MBoiDMagwbzBTdJtr+XrooQBDfiAFwfA2pGNORwgYEMI8HgMGOOMwDAPgHBBmEDEDtwSPYQgILiDsFBhCgDEBQwjc/fe78cacf5l1JGB9OIw14RD2k8/LqJBPLV40WvYg9u0pXEK3sUoKLaV540bkDR2a0M5fA6I5hnhvdvoiXEII1AVrzethaQkI6yIL5r4mUjBbBq+b4v7Cjmd3a/0KRKsSa1X27tsbx4wcgS+/WOBo5+X6Brxc7/33peNPON5z2XSoe+5F1D71tCONd+qEklnPovTEkzLa9q6gW353/FT5IwABzhiEMCDk+AtAjsUGhOD4Yt58fP/1kqg6BvlNUW39kpvbQsl0WGOv9cmEY1zh1r52gDjT+yjsvqbK6mHfusy0HhJu5ZuPBU0uIEaZBN/Vz0MdO+H0snJsiSQWR1DcdeddGDpsqCkAKp9vuqi2s0X7b08S1SYIgmhfvP3223jsscc8l7/hhhswZsyYDFq05+LlmdWiBcwIgiBamY0bN6K6ujppuZNO2vP+niSI3R2fz5d0rrSgoH3OHxNEe0ctlp0Q5kN+r5GZN8ZuEOmLbbr3FaheOStu6Zof/olw9Qb0OOkp+AIdkrQvXJsxJtcBPP1BGcYf1xnFebtmsdiEZy+x+8f2aTKACc1n/QnbUwAAIABJREFUqvycmi9TzYcqMVyhN+zwi5oV2ks5QgpDm37FZduXgHOfXFBY4N8/vI5gJIhhPQ5L6/h3B74v/R++2rzA8o8ycOk3VYLZ5iw+Yww+yAWNpfg2lwLZpmA2MwW0paC1lQ9boJtzH6yaGSyB7XfeeAfT/vr3mPYV9D8V0jhHH3F0HynObToNXY4BoXyN8fzuCrfIslW1U+hdOO9p9/eDe2ejf49AgnZaj1mzZuGee+5pcT11dXWtYI3NjBkzEA6HU5oT0+lSnIORg7rgkyWlUs+Xy/tb3fdqHsiwrre5aLZSXxfaPa5+tOtqiQsbAONaecBqCLDEhB2rDjN9cGEwgjWoWfNvNG6ej3BTJQCBxm2LwbPyHeLA3J+LnO6Ho8MBE5BVtA92LHkUteveAhL2SaBv37547rnncMwxx6T13o7bF9SvXz8sWrQIhx9+uOfFYporV2DTm6dhnzPfTbn93YuWPO+TVc0Si2sntMVtV/TvFo63MNR7O9b4ZHsVLYFt3dHqqFezFwLN5SvQuP2/aN7xE4I710KE6sB4AMwXAHzZaK5cDqO5xts52M24//77MWnSJGRnZ+9qUwiCIIg4kLA2QRAEQRAEQRAEQRAEQRAEQRAEQRAEQRAEQRAEQRBtxrvveguq8Pv9mDJlCu64444MW0QQTvx+Pw455BAccsghu9oUi/PPPx9nnHEGzj777JSF6RU//fQT9t13X9xyyy247777WtlCItMkFXpKpBWVLM6LJa+/rYW0U8Eprhz/RMQW43WRJC6uvYhr69hioCy+6UmC0BNWjgRB6CrITo/3Y0wGsgPqX1PwlIEJAUMYKG8oQ7f87p7bj50VO7OsoRxrd66VwdcqCFCGRgsGxs1jUUHdKhicyeBqU3QbdrA1GCCDv+UBQikAcy5LMPM48/35yY9pF5Drz4WfZyEYCQKwxeW4jJs0GAcTBgwreNNQUq1SDFlAMMAnxbkZM5BfkI9RJ47Cpx98mrT9KdVVmF3SOX4Bl9q2hyErJZrWrIlfVzu7nzNJZHtpVJqvc0na9dUEaxAREXDmk4L6SrzCUqOw0oQw+5H7WgMO3X07aB1QKsi2ALdhWKL4kML2l/3+8ihh7VRgjOHYkcdmLCa68cOPUTXlr9ClSVgggM7Pz4J/D13opEtuZ3DOIAwBYcr42yIFzIAAg2EwlG3ejgdvmR6zjnH5uQBia6vrd6z+XWijtJkonJIxSg/BLX6B6G7pHhWYfN6pOphj72gb4fp0264vK+EHw9zOnXFCWSkaPYh6CiFw3lnnYdXaVejRvQfcotoOkWwS1SYIgmiXbNu2Deecc47n8oceeigeeOCBDFq0Z0PC2gRB7G48/PDDnspNmjQpw5YQBJEqnTt3xrZt2xKWqaurwxdffIGRI9tS/Jcgdn++/fbbpGUCRb3hnHnbvYg0VibMb9j6FX7512noefILCBT3BaD8gu6/ZxL9DWTPF9Y0RPDI29txx/l7tcDq1HFNT2qWJRY3tvyUunhtzEM3/VxqKhSG3aYlvguACbXop5xctURGTbHnCABzUVqGTVUbUN5QZv596TN9oADw7uq3Uddci5F9jkvvZLRjFmyejyWl38v5cNOXqkS1Tf8qA2Q6V4sWQxPVlosW+7havpjJemwxbrUAM+d2WVWOMYbFXy7GzdfeEtO+4gMvQk7ng+U3pgnGulH+JgYYQoolq/To9wtElKdAV2F3fReu9rj0sUItKqu+m+VP+01h3PPdmnz44Ye46qqrMt5Op06dcOSRR6J///7o0KEDIpEISktLsWLFCnzzzTeIRCIx95s5cyaOP/54/Pa3v02r3TOO6o1PlmzV3ImmkLaQC2kLYVjpQpii2uZtrvz7pq8KcsxhQvmuuNUL7Gst/ZTWWxh2P7EkiV3dQESaUbXiRez4bjoizVVR9uui2gBghBvRsHk+GjbP93wOLr/8cjzw4AMoLCx0jJvxxlBtidqE9Q4ePBifffYZRo4cGff6uWnc9jU2v3cB9j7FwwIYuzVtIK6tmoE9nxl7zlK3xW1XojxXHY5nn+s5bM2nChjNNQjXl6Juw3sI1W1Dwy+fI1y3NZUj3KPYsWMHli5dit/85je72hSCIAgiDiSsTRAEQRAEQRAEQRAEQRAEQRAEQRAEQRAEQRAEQRBEm7B48WKsSSBuqDjggAOwaNEiFBUVtYFVBLF7kJOTg3fffRcffvghzjvvPFRXV6dch2EYmDp1Kl5++WW89957OPjgg5PvROxyMimqrUSRk5ZpD+gxYHGLSPHnOIWS5UfFxcYq0g7FtW3iBL85s8x8PQg9Rh9jYBBSMNoKQhdmuiEDRvUgdFWHUKLUQpfWliHVnIEZDA3hBlQ1V6FDdodWOWp1WE3hZny3/VvrDCgxdaaCqhlsAW09kFvZp4K4mRk8y2RAOFO7Cy7FtG2RVRVYyDlDXlZuyrYbtbUILVmC0I8/IrxxEyLlFRCNjWad+XngXbrA37cvAkOHIjDoYMDnS1JjbAqzi1DRUGbGjYObggAcgAFwDimqrQcbGzAMABxmKLFgMJSoMUyx9P97aCqOOOjIpGPUsmAQpYaB7pxH3WKOmE0Zh251O1c9+l0ntLsZWn0C0fs1/PBDyuOYV4HZ3YXI9u0wqqIDuP19+qRd546mWEIfwqkgDCmMzTT1ff3aMlUGWhnhFNhOwNjTTsIxI4/Bl198mdYx9O7dG927exD5T4Pg0uXYce11MG8km06PPIzAsGEQ9fVx9kwN3q0bOs2IL7xW//LLaP7vN63Slhd83I+iQDGqg1VStEDAkM8QCAEOA8FQCPdefx/qa6PPwSm5uRiUHQDgvOftEG5b3sAtXu18zJlC23ZfE46yVnA6oj9j9zx7cIq1Tzx7WYx8VYuS8CjkHM+XdMaFFeVw9pbYNDc3Y/hhw7F2w1r4s/zaU187ehLVJgiCaJcYhoEjjzwSwWDQU/mioiJ8+WV6v+cQJsuWLdvVJhAEQaTEO++8k7RMXl4ezesTRDvktNNOw1NPPZW03KhRo1BbW4uCgoI2sIogdn8qKiqwc+fOpOXyeo3KvDFeSEt7k4EHChFp2pGwVLB6PTa9MQYdDr4cJYdNBuM+12S7q2HbsRfDJoaXPi3H+cd0wn49U/dtOWuS/sQ4xx1fNDuezLadZfkyhTPPqUOqiyK7y+nipKYfzLYJ1ry1Okn6KeNgCIsI/rftW3BwCCbALSFus4n5G79AZWMlTt//DPh5VvyTtJsQjATx4Yb38XPVevg0EWwlqs2YWqhYiWrLBYyloLbleWVyP6g8ppWXYtuMwcfkHtJ365N1rPlhDa65+FqEQ+EoG/P7HI8uw/8MKN+vhXOO3M6Tc+OcWx1HCFNY2T2rH+15MBHav3Clmpsx8jSdXMYYTh6W+cWZly1bhnPOOcezKHKqlJSUYMKECTjvvPNw+OGHg/PYixmUlpbi/vvvxz/+8Y+YPuRbb70VZ555Ztz9E3HisL2Q5WcIhQ35FoABCA4llm3CACjxbHW3C/P+Z840AQPMsTyu/W6E8ivZdep5moMTDEAENWvfROV/pyFU+0vKx5UMxhjOPvts3HbbbRhyyJDYZeJ6t7z7dYYPH453330Xp5xyCgzDi8cKqN/4IbZ98nv0OP5Jz+3snrSBuHa893li2gLEfrnJnQftu5lvhOtQ/cNs1P/yORq3LYIINyWon3CzYsUKEtYmCIJox5CwNkEQBEEQBEEQBEEQBEEQBEEQBEEQBEEQBEEQBEEQGeeTTz7BCSec4Knsxx9/TKLaBBGHMWPGoKKiApdccgnmzJmTXHQ5Br/88gsGDx6Mq666CjNnzkwraI1oGzIuqp1GXty6M621GC9+K0a7uv2xggUTCmx7uKUyLq6dJFYtXhC6CgNNVGfMIHRoQegMYCJekLurDs0SOwhd1W0G0ptf7UBWJe65o6ESWTwL+VlxAokTiZs7rq9JxIjgv9sWoTnSBDAVPC2sY1Ny2kIIK0jbDOCGGQgumBXIDZVnhYAzS2xbHgWsgG2p0BrwBcCZB9FrIRBcvgKN8+ah+fPPEVy+IqaweSx8XToj77zzUHDFFfB17eJpH0VxdjHK6kvBYJhXinHAkOLamq6CAfP6mwlSFFcJqcsgYjPImKPHXj0w9LBD8N033yc+ZAB/q96JxzqWWGnuu0cJFaSKCptW7cSicTmJ6TV9+lnM9MChh6ZdZ0VDmSWILQwBcFtcX1idKv6FFeqfWPlWPLoAt+4zWxBZCJj3LhimPnQfjjtyNELBUFxbs3OyUVhYiNFjRqNfv77o1WcfHDXiKOzTa5+0jj0Zkc2bUTlxIkSjMxC5+PY/I/fUU1u1LV5YiLyzfxs3v+nLBUAbCmsDQKfcEuxsqoRPCRQwQBgGBOcQEJh1//P4adnqqP329ftxWWEBmKVJYI5M+m+puiyCgBrCzHEgVjnIMg5BbNW/YpRljn3cMCmo4iwfT0Q7Vl3q6eQud1BWFv5W3AF3VEcL4MeitLQUY44fg8/mf6rVKuskUW2CIIh2y/nnn49NmzZ5Kss5x6effoq8vLwMW7VnE1+AxiY7O7uNrCEIgkiMYRhYt25d0nJDhw5tA2sIgkiVqVOnehLWBoA+ffpg5cqV6NatW4atIojdn2effdZTuQ4HTsysIamSQDM6FjxQlFRYGwCMUCN2fP8oqn98BQV9T0Fh/1OR2+1wQPqnpDw0okU2GSDC0GcmwxGB21/chLm37u/d0FZAnRq3T9Ph+0xw7pKeWsbkGomyNsOuHdqiw0zYM8RC+jMsXyfM87h0+3doDDVACUtDzrVaQuIMWFW2AhUN5Tj7wPNQklsSy6LdgorGcnyw/j3sbN4JH/fZc9lS7NoS14Ypjq0vZMylQDbnHAxcE9qWwtsyTZVV5aHyVGuMoXRbGa46//eoq62LsjG762B0O+7vpo/T8iHoM+5K+BiWALuVrBwKjtl5nVgiyuqbU5zWtaynbYJQPnM938ABvbLRrUNmJf62bNmCcePGoba2ttXr7tKlC6ZMmYLLLrsMubnJhfi7deuG6dOn4/DDD8dFF10Ulb9mzRosXLgQI0aMSNmWgpwsHDWwC75YXmp3AUBqmUt/lFDC7kpQW0Aww7yOSlSdqU6hhLINc1lXAZgi3Rz6aGNu6d/V2w8M9Zu/QMXi+9BcsSLl40mGz+fD+PHjcfMtN2PgwIGtXn8sxowZg1deeQUXXHCB53fRala/Bh4oRrdjpmXYul1NG4lrq6aQbG5TE3yP+RKV2xMqULv2LZR/PQXh+tIExpCgdiL8fpJsJQiCaM/QKE0QBEEQBEEQBEEQBEEQBEEQBEEQBEEQBEEQBEEQREZpbGzElVde6alsjx490LNnzwxbRBC7N36/H7Nnz8akSZNw+umno6ysLOU6hBB48skn8cYbb+A///kPhg8fngFLiZaQMFAtWTB2JkW1vbTvrjMNAfioJlX0a6pta8K7qeQlrTfT4topEF+bNrFAdsz9Y4qma0HoKs7UXbsVhM5UtinMLIW6mSavzcER4RFsr9+GHgU9kedvmVhcRETwzbbFqGmuBmdcHoYt+G0fIDMDuDkDE2Ywt2kPs4KwVTA3Y/KHKzFwBsY4lKA2kzG3jAkwxpHrSx5IXD/7FdQ98wxCP0ULyno6zvIK1D42E3XPPY/i2/+MggmXaFHhiSkKFFkS2VxwGDDMYxaGLMHMQGEBMMFNAQEuYBgGuE+eUyFgMAMcPhhCgDNg6vSpOOmYsUnbn9/UjAbDQJ62kENUv5XxnXr4Z6Jw0Hi4y4W2lyJUWoqsX6tQjRCoe+HFmFk5x41Ku9rShuiAW3NctL45P5XIthAx+m1iKQw13mp3tVW8/4D+eOSpRzDjgRlYtWKVtc9ee+2FE085EWNOGYMRI45GTn6uFDWQQfRg8HkRw08Ro6YGFRdPRKS80pGeP/4iFP6/q1u9vfZIx5yOEIKZQgUCEIxBMIbmpiDuu2Yqvl+wJGqfXMYwubgYPsagJAuUKIGUbLfSlHiB/R2yJGRJp6i10MrFCiOPJazN4O6RtqiKO98t3RFPnJtrv3GwqP0YzsrLx4pwCHPq6+GFrxd+jck33IQHpz9o20+i2gRBEO2WZ555Bq+//rrn8vfffz+GDRuWQYt+HXh5hhUUFLSBJQRBEMl59dVXYRhG0nIXX3xxG1hDEESqdOrUCd27d8f27duTlq2srMSwYcOwadMmWviWIJLw5ptvJi3DfAFklxzcBta48CCenXyxH3PGkgcKU2o60liJ6lUvoXrVS/DndQX35yG317Hg/mwYoXrwrHz4cjoh0lSJUO0WNJUthRAGOh16DQr7nwbIsed/a+vwwidlmHB815TaT5X4/soEJ1EtBizPof4J6YtQp9ZegFVE1aH+LnQsGCxgz/cymP5NxqT7QkAIhsqmCvxQsQoc3BJktvLBIP8HAFQ0lGPW90/j+L4n4tAeu9/f8t+X/g+Ltn4NAwY481l+Ui5nsE2fqRTPlqLaXBPYVgsXy1T4wO18TUyba/v59DS53VDbgN9fcDW2b41+lmYV9UbPMY+B+3MQa1ZeX3AZ3PTrAjJJLqoM2P0g2qOQ6IZ2913tu+X70vK0bQHg2IOT+5BbQm1tLcaNG4fNmzc70i+66CLMnj27RXVfccUVmDZtGjp27JjyvhdeeCE+/PBDPP/881F5n3/+eVrC2gBw3CE98cXybfb9b11KtdirepnBkEL46m6XotryLQImhbfNBaU1f6HVJYQU4FZo/UQINFWsQPni+9C4ZUFax5GIQCCASy+9FJNvmoy+ffu2ev3JOPfcc1FdXY2rrrrK8z5VK56BL1CIzkf8JYOWtQcyLK4N2ALbKYtrw2WbbWtw5xqULbgdDVu+bG2r2x09evRAKBTC7bffju7duzt+OOfYtm0btm3bhjfffBMPP/xwyvUXFRVlwGqCIAiitSBhbYIgCIIgCIIgCIIgCIIgCIIgCIIgCIIgCIIgCIIgMsq0adPw888/eyp71FFHZdgagthzOOKII7Bt2zZMmjQJM2fO9CS84aaiogJHH300zj33XMyePRt+P71evKtJKkLdAlHtFgtqx9s3mQh4OnqM7thnrY1UBR7VscUSkNxdxbVbJQhd1pFSEDqSB6EzZgb7WaF6zAxoZoLb10KYbW+t24Jued1RqIsGeOzDDEAwEsT/tn+LnU07ZFC3kLGGhn1dmS0uyhgDEyoYHPBJsWwVDA7AFNMGt4W0YQZ2M8bAVR1gMhDXrCfHnzwoeuettwGRSNJyyRANDai6/Q6EVqxAx2n3WwIIiSgMFFn3kMEi4MIHwQSEEPLTgGEwMA4YwpB9wTxGIVRgsdqWotwADhp8IPrt1w/r1qxL2L4BYGptDe4u7hD38urDSCpa/EnHLiFQt/i/6Hj6ad4rbSfUPPQP5F90IXwtEAWvf3UuQitWRKVnjxgBX5qL2RjCQFmDtqhHysOgiLltXXcrblhIAYQYTWhD3ZnnnIkzzzkDK5auwKKFi3HMyGNwwAEDwTiDEIYl66/6MuR44OOtK6wtQiFUXnE1QmvWOtJzRh6LDvfd61kIf3enOLsYBjMAgwM+wAgG8dkbn+P1J/6Fyu2VMfe5pqgIXf0+KAFrdZlskWr7maR+rdBHPqYJX7vzAJd4tupPLDovqqxrm2vbeqi6O93eh0WlOe3WRLAB3FnUAatCISwLBuGFR2c8isMPPxwXXHgBiWoTBEG0Y3788UdcfbX3BTZOOOEETJ48OYMW/XqIePj7a++9924DSwiCIJLz3HPPJS3DGMOll17aBtYQBJEOL7/8Mk444QRPZbds2YLrrrsOM2fOzLBVBLF7s3z58qRlAh0GtIElMWAtEdd07usLpC/SGJZz9cGVG5KWLf/yTlQtfRYlR9yAvH2OBcAw7Y0tOOagIuzbPSdtGwCkpDVqSxszxy4O36d7WlI4N+POWkoh5VgLBgOuRTylU0IoH6JMN2Dgy41fmL5UH4MwhDWnbHoYRVSdkUgEH657H6srf8RJ/U5Gx9xO3k7GLqSysRKfbfoEpfXbHULanHFrTl6JanPITyWgrUS1tU9ulVNllYC2U4ibqbos8W2GUCiM6ydMwupV0YsT+7I7osfYx+HLLZEpTlFtE7VkJyz/glNcO85JYFoZi7ieTDB3R2d2nrAaElYaABx9QOaEtcPhMM477zwsXbrUkT5mzBg8+uijLRLWnjZtWosFZK+99tqYwtpr166NLuyREQd1B6QoNoQBId8PsMS0wSDk4t+mCLZMY1JMW36HJcAtX5BgBoTmjbLT9RSBUO1mVH4zDbVr30pqa3Z2Nn7zm9/gpJNPQl1dHQYMGIAxY8aga7euqCivwAvPv4Bnn30Wa6VfsaSkBJdccgn+eMMf0VP6cHfV+yhXXHEFampqUpqjrPzuIfBAMToNvT6DlrUHMiiuDcB6aSdlce1o24xQAyq/fQBVy5+CMMKZs3kXwjnHscceizPPPBNnnnkmevfunbB8UVER9t9/f4waNQr/+Mc/8PHHH+PEE0/01NaRRx6J0aNHt4bZBEEQRIag5esIgiAIgiAIgiAIgiAIgiAIgiAIgiAIgiAIgiAIgsgYQgg88cQTnspyznHnnXdm2CKC2LPgnOORRx7BypUr0adPn7Tree2111BSUoL33nuv9YwjUiapqHbSCtLdLY0dhbB+VPiq44fZopjMVd7TjxUAGatp4fhJcGBRxxnrWOOle6HF1ywRKcRI2qFyCXZKkJXwKFQQOpitC2sFjEvRTabKSBuYLSeqRKmZLMuZCsQ2A9W31m1BWUNpytdgZ9MOfL1lIaqbq6wAbc44GIe9DQ7OtaBuGRDOOIdPimdbQd9aILdP2su1QHIAAOdQUtycCeu4cvwtFBxIg/pX5qDmgQc9lfVzP7J9OTCEAcMQMBAxt2HAMAwYMMW1hYiYIttCwBDmfWEYBgwh7xMhYEDIfLMb/O3+uzzZ8E5jI9zhmlFXXIuDjw499z7EucvVfPWVxz3bFw2vvY7tRx+D6nvuRaSsLPkOLoL/+x+q7vhLzLzCq3+ftl2l9dsRTiH4NqV7WxfVdn9q4v+qXktomTEMHjIIV15zJQ446ICoAGOh1LmZLbDNWSsKawuBnTfdhuaFCx3JWfvvj05PPgn2K1q4pChQbAoTMIElXy7B9WP/hCf/+nRcUe0T83JxVE5ASqbYItP2ohj2j09KVeu/IdgjtIgSudbzufbj+P3E1YajnON79O877nJ2feazg7vacAbx2Ysz6GVeLumCTh4WTFBcNvEyrFq1yqoRIFFtgiCI9kQwGMSIESM8CTwDQNeuXTFv3rwMW/XrYN26xIv/KIYNG5ZhSwiCILyxePHipGV69eqFQCDQBtYQBJEOxx9/PPr37++5/KxZs9JaMJcgfi2sW7cO9fX1ScsV9DmpDaxJgTSm1HK6DGl9O+IQqtmIyv9Oh5rlbAwauP7JdQiGMzsexZ+TTO7njbeoIHPNfzLlXHK3rfkprVqE2rL2tNpZtPlr1DRVgzMfmAA49wFgUiQa4Mxn+R6ZT85ac3OByE3Vv2DWkmcxf+MXCEaavZ6eNqUp3IQvN3+BuT++grKGUusMMHD4mQ8c0m/KfWDMZ/tblag2N4/fJ/PMH5/pU2U++LhPnivph+U+c1Fj3ZfL7AWOGRj+MulOLPpyUZStzJ+NHmMfQ6BICaXKFxAcs/H6d2gdQ5bl0oNg+bb1TqJUa7nrBQftx0GCVYKtdxzMcgJAlh8Y0jczPmQhBK699lq8//77jvSDDz4Yc+fORVZWVovqb6moNgAMGTIkpp+hpqYm7ToH9uqI4oIsWF4kEYGAAcAwhbaFuW0tFg2VJhw/wvXdgXYdVZ7RVInyr+/GxlePSyqqvf/++2Puv+aiqq4KH3/2EW66eTLu+ttdGP+78ejStQsAoHOXzrhx8o1YsXIFtmzdglU/rsLmLZsx7e/TLFHtXQljDDfeeCPuuOOOlPYrX/RXVK16PjNGtSvcY0lrV6+J/mvPwvh+O6c9wap12PLu+Vj77L7YuXRmuxPVPvDAA3Heeedh0eJFqNxRiVA4hG+//RZTp07FcaOPSzjv0atXL5x++umYMmUK3nzzTZSVleGzzz7DpEmTkopqx+KEE05AOBzGgw8+iOzs7Ljlxo0bh08++aRVxkaCIAgic/x63swiCIIgCIIgCIIgCIIgCIIgCIIgCIIgCIIgCIIgCKLN2bhxI7Zv3+6p7NVXX40hQ9ouaJAg9iQGDhyIn3/+GVOmTMG9997rWbRJp6amBuPGjcOJJ56IN998E3l5eRmwlIhHUoHmZHFZSXaPJ2yakuBpLBuZnu1QPG0lXBXpQWQx2mXOKGq7rG6nJdbpPKmmpGfqAXBCiF0iPsmkDGkMi2CJXrvLyCwlOqt/QggwTbhWnQvBotuwjleosyYghGoP5r+MgQntbDMGJrh1nplgUtCaY0fjDlQ1V6FrblcUZ3eIebyqpoZwAzZWbcC2ui0wIMzga1VCwJQzVeZJ25kKkJcC2wwCjHMznXMr6JpbguAqoJvLQHAOroL0GYewypnHluNLLyia+f3IHnE0so8+GoFBB8PXsyeQFYBoakJk61YEly1Dw7/+hfCatTH3r3nkUeSediqyDjggaVv5gXzUh+rBwWAYHOCG2R84wAzA4AAEA5gAg4ABA0yo82VAaGK29paBUSeMRLfuXVG6PbHwc1AIPF5bgz8UFrlvSZsWLQ4Q/x6s/eLz9CpuB4jGRtQ+/gTqnn4GOSefjPxzz0b2MceAJRLSCodR9/I/UX33PRBNTVHZOcceg5xRI9O2aVPtRue46jj9McaLBNdGL+0eRhljsatWmsFC3xYQjJvjmRr3HOMZYAjbWAEBXysKa9c8NAMNr7/uSPN17YLOLz0HXljQau3sDgR8AZRtqsAzd83CykUrE5bt7ffjkoJ8GACqKVmYAAAgAElEQVRMaRITAQauCWu7P7ncUgLcbsFrObRFiW87uq0mvKLnuXurW+LaLchtp7Oo/Fjf49WjtrMBvFHSBWMqyhDysHhHJBLBsUcfiw2bNqCoqIhEtQmCINoZJ554IiorYy8u4cbv92PhwoXw/4oW5MgkU6dO9VTuAA9/SxEEQWSan3/+2ZO43NixY9vAGoIgWsL777+PgQMHIhxOLl7X3NyMa665xvMC1QTxa+PJJ5/0VK7DgRMza0i6uPxxieh81J1ggSJUfvN/bWJabvdhULOSDMCqTY248+UN+L+J+7asYjXR6gF7PpY5/QS6XzPBFGVirxCkjxIAE/Z6ztJA0/dg1sDU4p6ytrU7VmPtjtXgnMtGTOFswWUJIWenldg3N+djhZYmhIFvti3GitLl+M3ev8GQ7kORxVsmctwaBCNBLCtbgu/LvkMwEjLn2rlaWNkWLVd+UnORSm7lc7mtFiW2FzXWRLethZq5cx9oItxc+V7N/IfvfQTvvP5OtMGMo9voB5DdZbBTLNs9Qy8MUxhbplkz9ULdhKrCWL0mXodVZbV3ENwd3P3ugSPb3Bi4dwDZWZmZa582bRqeeuopR1r37t3x7rvvori4GHV1dRlpNxWysrIQCATQ3OwUmW/pe0iH9ivBp0u3madcmH5sS3BdGLCc39ZFMUXPBTPs6yiEVUZAmGMBMyBgv3cAMBjhJlQvfw47lz4JI5j4nPbo0QN3TLkDl0y8BH6/3xrPot5JUe9mMIBzji5du6Brt66xu+MudtXcfffdqK6uxiOPPOJ5n9IvboQvUIzC/mdl0LL2QgoPvpSrtt/H0YevWL9XRJoq0bB5Pho2f476zZ8jXLc1Mza1gOLiYkycOBFX/f4q7D9wfwBOn+Whhx6KQw89FLfccgsaGxvx448/orKyErW1tQgGg+jSpQsGDx6MLl26tLptPp8PN9xwA0455RRcddVVWLBggeMcT5gwAU8//XSLFywgCIIgMg95WAmCIAiCIAiCIAiCIAiCIAiCIAiCIAiCIAiCIAiCyBhff/21p3LHHnss7r333gxbQxB7PnfddReuuuoqjBkzBqtWrUqrjo8++gidO3fGU089hd/97netbCERi0yKareKoHacAGahgri81OBBHDIWUcKO7npcQtuqnSiB7RixsjEDGdubuHbaQehxxLUTxAu3bhC6FMRlHEIY4AwwZB6TAddSXtsUb+YM4UgIm2t/wdbaLSjMLkKePw9ZvgAYGEJGCHWhWkuA2xARGcxtwAdTrFvJQXMrWBoQ2jVRwd5gDFzIoFjOraBuZgV9czBudi0V7g1VFkqCWwWXAz7mh4+nJtDr79cPBZddiryzzgQvLo5ZJmvAfsgZNRJF112LuhdeRNWUvwLuRRMMA7UzH0enR2YkbTM/qwBCbIfBuHnGhIBg5pkzAEAIcCYgDAOCm9fHLgO5bYpxC2afc0MITL79Jtz0h5uS2vBSfT3+UFgEwBmSniiUPWm/9EBw8xY0/vADcndj0TwRDqPx7bfR+PbbYPn5yBlxNALDhsHfpw94B7MPRbaXIrhkCRrnvY/Itm0x6+HFxej492nRKtYpsLFqQ9TuSjRC/biFDazxMVG77ovNHB/2todOYQpp288DIQxz4QCYIhfqvk+JOMUbXnsdNdMfchbNzUHJ88+ZYvm/Qp696TmsXJFYVHtAVhb+VFyILHlNDOYUsRaCRYutu7ZNeQ+nnIXePXiM76oQY85eqgtr6+24hbWd7TvFtN2C27EFtVlUGff2Xn4/Hu/UCVdWVnr6FaC2thZHHnEkVq5aadZPotoEQRDtgnvuuQfz58/3XH7WrFno169fBi36dfHOOzFEuVzk5OTgkEMOaQNrCIIgomlqasLTTz+Nl156Cd98842nff7whz9k2CqCIFpKv3798PLLL+PCCy/05BN58skn0a1bN9x1111tYB1B7F7MmzcvaRmelQ9/wV5tYE08GIxgDWrWvI7gzjUoOexG+HJKPO+rz16WDPsTsjsdgMpv7oO/YG9kdegP7s9FuLEczWXfo7kyPb9/LIoPvthlBzD3ywoctE8eLh7dvWWVJ/BrelkwOF6WtVCwEqpNtGBwrAVAYy0YbNkEMCZQXl+OhZsX2uWZKS8tANO/KJRIrjxQrolRC2GJbCsfSdBoxle/fIlvt3+LQV0GY3C3ISgMFCY5ga1PdXM1VpQvww+VKxGKmAs/+KTwNYQpDq7muxl89rYUv4ZgUjybW4sdMyWSzXyWqLbPkcatH58sw8GdvlhwzH1uLp55+JmYdnce/mfk7zPaMcPtdBow53y42zfFYJUXQvcAaPU5vJUxHFQWiZ7pwlVE9UCBg/fJTrBf+syZMwe33nqrIy0vLw/vvPMO9tlnn4y0mQ41NTVRotoAWjz/NWTfEny6dAt0T7P5robcNt9K0NKUYLb1Qon5voPDa6KLF5v11K1/HxUL70G4sTyhPYVFhbhh8g24ftIfTNFw1e+s8UIjzhhpL4SOqO64qxZ5V8yYMQPV1dV48cUXPe4hsPXjK7F3oAD5+5yYUdvaB+raZFBgW38vSz4Tw42VqF37BmpWz0VT2dLMtd9CDjnkEFxz7TU4//zzkV+Qb6Un8l/m5uZi6NChUXVl+j4YOHAg5s+fj5qaGnz33Xf45ptvUFxcjCuvvJJ8pwRBELsJJKxNEARBEARBEARBEARBEARBEARBEARBEARBEARBEETG+OqrrzyV++ijjxAIBDJsDUH8Othrr72wcuVKzJgxA5MnT0YoFEq5jsbGRlx88cV49NFH8d5776FTp04ZsJQA2l5UOyVBbSG09vXA09jGRR2LI/40hUAjXexZODPiCW0rUde4Att6PJseiCh3cIZNtjNx7QS4g9A9iRAnCEIXLQ1CF84gdAg9PlSK7goOwWAGmcs0CCVgLRAWEVQ2VqIcZYgYERjCQMSImGGwQpgip1LYWR2LAQOmFDS39L4NwzADvtX15KaIt9kmrOBtFXRtBn0zcC7ltJkU0mZShFcGZAvGtP7BkO3z/vsLLylBhzvvQN5ZZwE+j2LcnKPg0olgWX7svOW2qOzGDz8CwmHAnzg8JD8rX54zwxTShrw2BoPgBoQADGEGpTMIMGEGHgthBhsLeTHVHWcKbQMMAhdNuAB33343ampqEtpQLwReaajHhXn5CcvFDCiOkeWMPXb2fncVO999b7cW1tYR9fVo/OBDNH7wYUr7sexslDz7NHx7751221XNVdjZvEPeE0qXQL8nABX1HWs8tMdc9Y92peR3YQiAM2tMFVKQQgj7USKkMrLPDoO36xDyGaCVtaQRhApi1+SS9QpSVHJv/mohdtx0izORc5TMfBSBwQd7r2gPo0ePHlixYkXMvN5+P35bkIehgQB8sE+/eUViiVgomRK778jR2BV0repw9ka1n1sg2y2hwV15imhLVFssKs9dp7M9S27FZW90mwBwbCAHfyoqxPSa2jg1Olmzeg3OP/d8vPbGa1FturcTQYHhBEEQrcPChQtx5513ei4/fvx4XHzxxckLEp4pL08segQARx55ZBtYQhAEYfPLL79g+vTpePPNN7Fx48aUFiLMy8vDwQf/ev/OJIjdifPPPx+GYeCiiy7yVP5vf/sbioqKcOONN2bYMoLYvVi9enXSMtmdd92zsblyBapWzELNmtdhhOoBADVrXkeXI6egeOCFiL9kX3wK+o5FQd+xcM6TAoBAsHod6tbPQ936d9BUvjRtu4v2PxuBDv1hS77a87F/m70RvTpnY9TgjmnXnwqeFwx2zdsrv4HDoRmLOAsGM9jOBjNboCZYh4/WfygX6eTSvwgAHD5phxLi5paPUvo5OYOQC/oybvobTR8pAxhHKBzCku3fYVnp99i7qBcGlByAvh36IpCCfzFVmiPN+LlqPVbv+Anb6rZYPj5zcVQpSa0WHlZeEyWizcxjgjxWdYxqWwlsKz+qEt3WhbZ9MQS29XwOji/e/wL33TY1pv0dBl+G4gMuNL84Fm6NNRNvOYNkUSVCyzz4e9yz/zpCK+VSQ9b6nbCUkNWHnXdAr9a/xgsWLMCECRMcaYwxzJkzB8OGDWv19lrCokWLYqaPHj26RfUesE8n8/0EpgtoG7D6hpDbVp/hsAYBprzkXN7Uaj9AH3CqV72C8q/uSmhHVlYWrrr6Stz851vQuaQzAFjvL7gXQbUGsvapfZyUF154AVVVVXjrrbe87SAMbH7vIuxzxtvI7fFrmX9zjROtWrU5rgkjjPpfPkXNT7NRt+EDCCP1dwFbg/z8fAwaNAiHHHoI+vfvj0GDBqGpqQnBYBDNzc1oampCx44dcciQQ7BP732ifJTt3X9ZVFSEUaNGYdSoUW3WJkEQBNE6kLA2QRAEQRAEQRAEQRAEQRAEQRAEQRAEQRAEQRAEQRAZwTAMPPbYY0nL3XXXXSSqTRAZ4Prrr8fvfvc7jBs3Lm7QWjIWL16M7t2744EHHsD111/fyhYSbS2q7RUlSGrHJrHYtjLXMcSwNxWBmHjYQVK6gKoMSmSaUKUQLRLYdotrm8VTC9DKiLh2GjF4qQahO0jUlh6EDsBUaNaC0JmAEAxMmA2Y14MDwgBnAoZgYEyAyWvHBbfOvRmkzm3jhC3mDA5EjAg4AwxwcGHAYAAHhxACPnAYMEz7YF4/7pMSq4JbfYJJ+zk3v3PmU8rA8IGBc58jmFwFiaujVOHljNmfAX+2p2uSf+GFKL71ZvCO6QkS5I8fj7oXX0Zo5UpHuqir+//snXmcFMX5/z9VPXsf3HcQEDEKgn7FAw2iEEFFERUURfGKUQRFSTT5eUUNJkZjUIxHjEZFjXjigYpHRAUvPFC5BEQO5Vpgd2HP2dmZrt8fVdVd3dNz7OzB9bx57c5MdR1PV1fXLPX08ynUr1mLrAP7JC2fn5UPW9jgzJLCAGCwmQBgq+ByAa7FtG0GoYQABADBZLCxFNl27yU9pgQELpv0G0z/270pz+NflZU4L78AqmVP+HsDNY0DCbpdGIDy115F1+v2XXEa3rYt2j32KHKOPqpR9awu/yHJUWPu1W+VQIMzXxsX2fyu0XmU6n3SJjzaBbIiV6NEqPmcxRfR3wcCArzRIw2oX7UapZddDkRjnvTWt92K3OEnNrr+PZl27doFpl/ZqhBH5OQ4gtrmvWrOB0EC1Vq0xN2qAc6rKf/CjfdeKet4qY0A6Y048X5/3qA6gux187hWCCctvm7//McATCosxneRerwfDieo3csrr7yCe+6+B9f94brdPiidIAhib6aiogIjRoxI+//C+++/P5566qlmtmrfoqamBrZtp8w3efLkFrCGIIh9nY8++ggzZszARx99hLKysozr2d1E8giCSM55552HqVOnoqSkJK38119/PU499VQcdNBBzWwZQewZLFy4EJFIJGW+ol6jWsAaFxGrQ+WPr2LH0idQW/Jl3PFYuAxbPrwGVevfQbeTnnIW/Rwh6EaQ3ao32v7fZLT9v8mor9qAqjVvoXLNmwiXLAJELHX5dgej/aA/Iq/LUUp0FtCrk1KvkyEmgKseXoWnruuLw3sXZW5sEr9mog2D9aa9CeuD0Y8+H0HCDYOFt5xe/3TzSku2b9+Oyb+fBNYGOHTYoei4X3uAeb0ITAlngyt7BXfeAxyWFnR2/Idw30ML7HJsrNyITZUb8RGz0LWoK35R3B1dC7uhfX57cNZwMXZNTMSwvWYbNlVuxM+VP6OkejNiygfDmd7c2LsGzB17mbOBKueOJ1T6SoX081qqDs/mxEzKaltOmhLNZpYjTq7zWUyW1WlLFi3FH674Y+D/3Yt6j0S7I6+FHpvaWv8Kumc123iWwP2cjkcgCK9/3btBrPlwgRZqVvV5NiyX9RzQpWmfg1u5ciVGjx4dNz/ed999GDWqZefDdHjkkUfi0n75y1/iuOOOa1S9B3ZrDenfhueaCKFE7SHU8wfCJ57NnC0FIGyjrPmkiEB42xJs++TPSW04+9yzccttt6BXr56yXv8zIkmeQ5G2ioC5ycjnf5ZlF2zw7ue1117DCSecgI8++ii9AiKGn18fjR5j30dOu31lk6gMHuxJiEC0ahPqylchUr4C27+409nIoyVp3aY1unbpim7duqF3n94YMWIEhp04DHm5eU4eZ2yaz2+x4LFM/kuCIAiiOSFhbYIgCIIgCIIgCIIgCIIgCIIgCIIgCIIgCIIgCIIgmoUHHnggrXzHHntsM1tCEPsubdu2xWeffYZnn30Wl112GWpraxtcR319Pa655ho88sgjePvtt9G9e/dmsHTfo6VFtdMR2tYip058L3RwsSvI7LHbJ16dlCDFyjQJqp9JJVZH1tcRTVZGCzOfSCKwbbYTFNQYkJaOvS0prp08CD2BVLEvCF3ndQM41bVnABPxQei6IX2etjAlT42AYyZUHDGTUrbMBhM6SJsDkALPHAxCBalz1YgthAy81u054toc2mIppg0pGK3OQZ4PZB4dx8xdWWzdN4yrIHLINkwxbSkgrl5VILgMfDcCz1VfZPGslJcPANrcdWda+RLCGPJOOzVOWBsA7JItQCph7VABBARsEZOC5EzAtm0wLnsSjMEWNhhjsIWQ/S4EBLNhC9m78nK74sS2EFIQXQBTb/gdHrzvIdSF65Lasd228X44jGG5uZ70ZFODHlENnT7M/OG161D19SIUDjy8gbXsOop//ztUPvwv1H//faPqyTt1JFpP+zOsTp0abdOqshWOIIEZ3O3OrYYQA4zZh7lzjIkjqA0A3Iyq1XIUTM33zKPE7BVM8H5XMch5WDAp2C8McQMmdNB84+bo2NZt2H7hRbArqzzphb+5FIWXXtSouvcGWrVq5bxnAH6dn4fRhXnIlTIGsAFY6ri+rFzd6DY8WywYQuimkIUu6c3LjM/6u8OU0zCvuiOewhLnS/aaagQFCWrHS38kfq+n24fbtsOJW0vwUzSaokXJDTfcgIEDB2LYr4d57EgFBaUTBEE0HYMHD0Z1dXoiJ7m5uVi4cCE4z1w8i8iczp0772oTCILYC4lEInjiiSfw5JNP4ptvvkFdXfJ1knSZMGFCk9RDEETL8eabb+KII45IK68QAueccw4WL17czFYRxJ7Bo48+mla+Vge3zPdjZOca7Fz+JHaumIVYOPVGGeGSr9OsWa8epvKAeI9nFXZDm/6/RZv+l0HYUQgRBbOyABFDfeUmiGgNhB2BiNVDxMKwCjsjq7CbEtS2IUwlarN+wVBTZ+PSe5fhqd/3w4BejRDXTno2Xr+mi1fQ2JPHJ1LuEaQ1/ZpmG0wVMo47/lBIP+L2bdsw6qTTsWL5CgDAB0/Px3m3jMOAof3lOi1j0q/Avf4MxpkSppai5ObqNWOuULX2Z3tyMLlB8ebKTdhcuQkAEOIWWuW2QevcNmiV0woFWQXIz8pHtpWNEA85vruoXY9ILILaaC2qIpWoqKtAWbgMO8JlcsNT7SNV/hFnrdnwazImbXdsUXYyIX2m0jcq/aZaaJszrspxJbTN1XlyN43L91Jgm6sfS6YzCxwcFrPw89oNuPqCKQgHbCiZ1/VIdBgyDWAhtUZuPLTgnI1/xd7te3VxjKGkfUSJVuODCDouXGeC7XNWee4ld0tiAOjRKT0fcjps27YNI0eOjNusZ8qUKZgyZUqTtdNUPPfcc5g9e3Zc+t13393odbCenYrlZtxCuPezAJghoC3nOw7BYtAeRzlnmNu+ao+h+xkASr+agURz8gnDTsDtf7kNh/7fYdIHCWeoyfoEc92dwjuEHf+kOaX7h5vXBRacZxcyb948HHnkkVi0aFFa+YVdj/UvD0fPcZ8gu9X+zWzd7kJ6TzXE6nYgUrYCdeUrUF/xE0R9DexYGDu/fxq5HQ9HpHwV7PqqlPU0hoMPPhj3TL8HRx19lPStq80rhBCI2TEUFBQgLy8vYfk4QW3jGaSgMU6i2gRBEERzQ8LaBEEQBEEQBEEQBEEQBEEQBEEQBEEQBEEQBEEQBEE0OUuXLsUf/vCHlPk45zjqqKNawCKC2LcZP348zjjjDJx55pl49913M6pj+fLl6NWrF2666SbcfvvtTWzhvkWjRLVTFG20qDZcUVLTEL+ocuA5JIsRy0BQOxAd222074psuzbqACuPoHaQwLa2zYn50sKs3nPfLcS1k5BIXDtZnlRB6E4es7wKQpcvrmh2gKQ2tLQpZzZsARmUyhwZbXAhZbU5OGwmwFQ/MyWLypXQdkwNTa4UU21hS1Fn2OCwIIQNi3HYSp5VMMCGLe2wAc6ZI6jLGAPn8jy5ERwu2+Lgqj8YODjnKrBcwAgxd66rDorPtpouKDoVoQQbG4j6+pRl80J5SoNewGYCEDY440pMWwb+y6B7Lq+tHYOwvEHGQgjYKkAZELBUfzN1vc4efzaeefyZlLbcU1mBYbm5geMUQLrxpkZ2JaoOV+AdiJej2Pbsf1tcWDv7qKNh79zpSQt165pW2fwxZyH/rDNRv3w5aue+jfD8BYh89x2QhsAuy89H3shTUHjppcg+dEBGtvvZWLkBFXU7pSi+M78xQ5nY/RJxrwJzBNmZvr+MH51fXyQt7O9FzTVOfu91lk2r4HVhBuRCjlc9v6t5SAihNfKT4gn6Na2pqUHpxZcitmGjJz1v+Ilo/aebUle8D5Cfnw8AODI3B0Pzc9AzFJJC1+a1NuRLzJnA/PaFYI7ehynELQWqmfPZHAv6O9usOVhmw/s5aEj4y/nb4b4ZLOhvBdfe4LaDNBP8dr3avgOOK9mC6jQ2MhFC4LTTTsMPq3/AL7r9ImV+gILSCYIgmpKrrroKS5YsSSsvYwyvvfYa2rdv38xW7Xvk5+cjFAohmuLv5oULF2Lw4MEtZBVBEHszmzdvxvTp0/HKK69g7dq1sG27SetnjOGii2gTJ4LY0xg4cCD69euHZQEbJQaxZMkS/PDDD+jTJ/kGigSxLzBv3ryUeazcNuDZzSP8DADCjqJ6/TvYsexxVP/8QcPKiliD/RxezNXNoEq0MKsA4yEw6a0BYCGrqDugPGbutoa2XiBX1WlPHlNrtNxZd4dgqKiJYcI/luLxa/ti4AGt4ptvyCmkgbuO690w2OPX9C8lx7s7jaZ9/lBm+DUBtQEnULJ5M047eRRWrljpZI3URDDzhqcx9Ykp6NG3h9xAWG5Xq3wj8cKgnGk/iCGorVep9SaiyofBtQ+WKw+kui5CMOwMl6E8XAYt8+usgDMzn3Da0j4/xrSvVgpqA3BEv12frV4HljU7GwrD8NmAAXqjYgZoLyljzPCjMkc0W4pqM+lPZRwcpqC2FNHW5bTftbx0ByadOxnlpeVx4yC7zQHo/Ov7wCy9Ma8+AQbp1GHOj9cXzTznKZ3SAQPFQ6p7LMGzAcL/0X2+Qh5zM+RkMXQobhppv9raWpx++ulYs2aNJ/3000/H9OnTm6SNpsK2bTzwwAP43e9+F3ds8uTJOP300xvdRlaIo0PrXJSUhyG3azU8S0Jv7u16odQRZ94UzFbXl7vH1KxR9eNc1G78LLDdl994GUN/PVTexzCfBwl+riah78U/5Br1fdGycM7x5Zdfom/fvli5cmXqAgBErA7rXxiCXuO/RKigSzNbuLvgnYMiO35A7abPUFe+EnVl3yNStgLRmpKEpcNb0xMuz5RWrVrh9mm34/LLL0coy52nUj3HFjemfYLaTh4S1SYIgiB2ESSsTRAEQRAEQRAEQRAEQRAEQRAEQRAEQRAEQRAEQRBEkxIOhzF+/HjU1dWlzHv44YejuLi4BawiCCI/Px/vvPMO3nrrLZx33nmoqKhocB2xWAx//vOfMXPmTLz99ts46KCDmsHSvZtGiWqnqtsXcccAX8Cgzhdf0hUedaWldYCuJ6f+7FWXTFRxoF0NIS6oKkjk1C+yrQV2hSu2GiSw7RF1DbB5txPXziCoMmUQuok/CJ25+tpJg9CFPu4cUv3FASGDWaUwM4cQNhgT4IIjBtsJ1OYCKihaB+7L4HRblnJ+a2sEbCerrdqzoMevkLbpc9TB4ExLBCjhbMZVgDjAwGFxJfrN4ASHM8ahpcB1PZwxFZQrA8tDvAXDMmKxwGTeunXKoowxZFnZqIvVSYkFISCYkqMWcASzBWzYjCmZAKHuHyhRdf1jDkYtz2Dj9r/dilkzZyGWwE7NT9EolkUiOCQ7W9qmbdS1ifjhGfQ5lUwV8/2Uvz4H+916K0KtMhSCyIB2//5X4ypgDFn9+iGrXz8UX/d7iLo61K9chejq1Yht2gS7vByitlZmLSqC1a0bsg8+CFmHHgqm+repWLp9sbwPnCBxV3Deg1YShqtdoO80d172SR5zdU9pIWWh5yABzl3JY1dM2RVddo+5wer6gIqR96lqGO2qUzEF881XJ48mFkPZ5CmoX7zEk5w94BC0e/CfYBaFaQHAQfl5uLN9axQoEQ4bcPraUtd3S8zGz9Eottkx5IGjvcXRiVvYz7JQwLlnXtDfDhaCvrJNiW3PqEo9jzDf0EiQP1F9ZutBmLYEab4Eta11QnQBBqAV53iufXuM3rYt5bwHAHV1dTjyiCOxfv16ZKeYBygonSAIoumYM2cOHnzwwbTz/+53v8OIESOa0aJ9m6KiIpSXxwt1mSxevLiFrCEIYm/k008/xX333Yd58+ahtLS0Wdu69dZbU/5tTxDE7smcOXNw0EEHIRKJpJV/0qRJeO+995rZKoLYvbFtG+vXr0+ZL7fjwGZpP1q9BTu/n4kdy59CtHpzRnXktuvnftDrfFocOSHpOAF9vhm1mC7iDvu9egxgck0djIMJG4K5Prz4FUslrv33xbj/yoNx4mEZbgiV5JQSbRjs92vG1Qe3L3Ved+Ngr19T1iu8Nih/wKqVq3DmaWcmHGsfPPMRLrnzIrib8nJVj/RfauFq7afQxxl3Bakdk7V/Ufkajf1B5VbETPvnGELKf+JsdizkK8rjhrEAACAASURBVGcqlem+khvfOk41bgiWqg2G9RBxeoNpHw1X7lOdzuWmpRyG4DZgMQtwRLXlZ8dv6ghoMyWwLYWzLXBwbsnPjIMzS/1w1NXU4erzr8bP636O628rvyO6nPQQeE4raa/jx/Et4jteKce54+bT55jWqn8iUW0t1O1bzY93RsF1RhvXwUjo0Kpp/EW2beOCCy7A559/7kk//PDD8eyzz8KyrAQlW5aSkhLMmTMH//znPwPXWy688ELMmDGjydrr0qYAJWW1ALRQNle+RQH9hIGe4wS4TBe291rqOZABsbodqFwxG2Vf3R/Y3rcrv0F3tQG28wwIA5w7Urji+0HEPWvC3OdX9Hy2p8A5x+LFi9GnTx/89NNPaZWxozVY+9wx2P/8RbBy2zazhbsPNZs+wbbPbmt2oeyGcMEFF+Cuu+9Cx04dAfietYqbcw30YyIGpo/REdQmUW2CIAhiF0JPbBEEQRAEQRAEQRAEQRAEQRAEQRAEQRAEQRAEQRAE0aTcdNNNWLJkSVp5J02a1MzWEAThZ+TIkSgtLcX555+PF198MbXQcwDr169H3759MWnSJNx///0e0UsiMY0W1U5SPEhUO2Vx4VWvNe3zBxrHCWr7KgsS8Pbb0hCB7biAVd+nRAFXHgFtFiywbYprO3mD6trDxLUzCkLXZTMIQhe+8rpRARm/bRtqtrpeDgYbHGC2fC+0mLUFxmJKzBngFpRqspZStWELpdXLbAhYrgiBkELbQqsxC4BxFUSs4maZUEHQ6nowMIC7geOcuQLBDBZcOW0pMK2D3pkSidWB6ABrUWHt6M/xwebgHKE+B6ZVPtfKRV00DBs2OAOEkNfFhg3GAFv1AhOyR20hwGFDMEAYQts6KlKKcgsIdU/l5uZi+MgT8facd1LacntFBV5s7xVjSDZDNPybyluOAYjV1mLrzKfQdcrVGda262E5Ocge0B/ZA/q3aLsVdTuxdscaQI1/HVir48aZ808dE3DuNWbk8M9h5r3k4JmuAsQKHCESGArc8ObzIWyZTwvJZ0rNa3MQfu9/njSrW1e0e/IJsPz8zCveyzg4Nxtfc/m9y9UF2xKN4Y3qWiyvq0c4yUVgAHqHQritTRu04/p7x/vnBw9Ik/O1W4cp3Z5IRsN/TJPoG1O3Y9bgH3rMeB/Upv+zKd/BfcabdfXLysbdbdrguhQCoZqSkhIMHToUn3zyScI8FJROEATRdGzevBljx45NO//hhx+Oe+65pxktIjp27JhSWPuHH35oIWsyJxwOY+HChfjkk0+wfPlycM7Ru3dvjBkzBocccsiuNo8g9imi0SieeuopPP744/j6668RDodbpN2bb74Zt956a4u0RRBE09OrVy988803OOqoo1BdXZ0y/7x581BRUUGbUhP7NG+++SZsO/X2csV9zmq6RoWNmo0LsGPZ46hc+xYgkm8emoqiPmN0xUjt/E3k+POnB+Tz++/i1l39q5TxC+nulrQcAjagBaJho7Ze4Ir7l+HGcb3wm5P2S3EeDSeRXzNZHtc/0AC/JlMru0oM+f3/zcOE8y/GjrLEm6N8N28xyjaUoUP3Ds7mwQwA49zRU2ZSiVrpWjPH5+gKPytPI1c+EgYpxO1KY6tj6tS0257BEdWWCUoMWJg+OrXybrpWlGFalFv7cgTctWBXsNoV0TaPOT9g4LDAGJQP1RTRlq8W544v1eLSt+oR1dbvOQeiAn+84gYs/WZZXF/zrAJ0PfkhhAq7OP0cv9qeaDXfWLFnDI73wHkWwJvXfU3kowhow//Igu/5Cv/w1L/bFTbN8zPXX389Zs+e7Unr3r073njjDRQUFDRJGw3l66+/xu9//3sIIVBTU4ONGzdi8+bgjQjy8vLwl7/8Bddee22T+iTat8oB9KbQQgDM3ShAzgXye0Q/nSCPcefu09cpFi7FjkWPofKH1yFiwRuhXH/j9ejW/RfqurszlXZRauScBG8igue2PZ3s7Gx8//332H///VFSUpJWGTtSgbWzjsb+E74FD+2asdsc1FesRfVP76Ou7HvE6nbAjlQgFi5DeOs3u9o0D7/61a8w7S/TMOS4IZ7vVfO+1JsyJCLRPcxMX70vC4lqEwRBEC0JCWsTBEEQBEEQBEEQBEEQBEEQBEEQBEEQBEEQBEEQBNFkbN26Ff/85z/Tytu/f3+MHz++mS0iCCKIUCiE559/HlOnTsWoUaOwffv2BtchhMCDDz6IF198Ea+//jqOPvroZrB076ElRbWD0oJy6DbjBLXhC57SsapujGFcGyyBHcH2Jk+UcVfBdXnEnX1ppjHmOTn1aYFtU1BbJBe/3i3FtZOQPAhdS4JmGoTunrtg6r0KQpfDxKxXh2pDVc7BYcuwVRVlysDBhHAEngEOmwFcSD1sxqSkNhCDDqS2GQAbSuhZxZQL2xmaQglCG2oCqi01TlRncM6doFbOGDiTweFagJtzS76qAHP9qs9fioHL8WCxlgvLCM/7IC4t59hjwYsK0yqfE8qBXSfAlaC2gFDB+aq/hJPqBCOb/2x1vQBXWlu/V6MGf7vvLrzzxrsp57zv6yPYGI3iF6Hk/WeGt6vLnzLk3Rz35tTFAJQ8/h90vuJy8JycpO0SXr7ZukhKNShVB+bcTuoLQgWTM0eI3pibmZlT52VO/LlME24erm9dNUfDiFXX6a5SAgDvPMsYg62C17WgdjyZqWuLAOG0gvHjEVn0bcIyPKD9oHoAIPJNfJB1ztFHgbdp0wArdz1b6iL4oKYOG6JRbInGsD1mI5KmorkAsDoaxWXbt2N6u7Y4IBSClj7Q4tNeSQ3hzM7eez9YfsN89Y8DVx4lWRkXFvA+KC3RZ799wrhlgtofk5ePbyP1eKa6KqCmeD777DNMmTIF999/f3y7FJROEATRZNi2jUGDBiESCRbf8VNUVIQFCxY0s1VEjx49sHLlyqR5Nm7c2ELWJKempgaffPIJPv/8cyxevBg//PADNm3ahB07dqC+vj6wzG233QbLstCpUyf069cPQ4cOxdixY9GnT58Wtp4g9m62bt2Ke++9F7Nnz8bq1avTEvlsSm644QZMmzatRdskCKLp6du3L7Zv3468vLyUeW3bxj/+8Q/cfvvtLWAZQeyePPXUU2nkYig+oPHC2rG6clSsmIUdy55AZOePaZc77rjjMHHiRFx99dUoKyvzHAvld0LxgWcrM5nHQWH6KNPH7xExVkKVYLQjuMzUMSFfvSX9K6XC98qUP1DnkQLFtgCmzVqNJesqcOclByMv22qc+SnQnkzTX+3xP/oXgmH4N01V7UBbGB5++RP84+VvkT3sWnQUDHZdBeo2rkDlN6977RAC7//3A5x3wzi5AS+Y9F0w5R9kUqibK38hwMHUzomOYLXjS+HOJsDu7oqOq0SNCddPot9r4WwBBiaYI5ytfdU2hFMHlB/XGXPM7D3jIhhi2q6NzPGnKvlw6TtV/h69OTFn3PnRmxY7x5SANocU3ObMkqmcgwuOv974V3z07kfxl4Rb6Hzivchu+0tAb53JjC00mTlmzVV/xH8Wzi8kljJOtuKf5Igpqu0kqZvb7H+D1vmNF9Z+4IEHMH36dE9aUVER3nzzTXTp0qXR9WdKeXk5Pvoo/nqa9OrVC+eccw6mTJmCrl27NrkNrQtznOcUtD+bQYtqm9dCuC/aJ84AYUdRueIFlC/6D+z6xD6Xtu3a4reTf+vMs0yPT0NV2xltzD0k2/L6ReHNvceTn5+P5cuX44ADDki5uZ0mFi7F2mePQq/xX4OHcpvZwuZD2BFU/jAbO1f8FzWbEm9wuyspLi7G0KFDMXz4cAwfMRy9D+gtDwh39gSM58HQMN+h55mpIFFt4a2PRLUJgiCIloCEtQmCIAiCIAiCIAiCIAiCIAiCIAiCIAiCIAiCIAiCaDJmzpyZUPDDJDc3F7NmzUIOiRoSxC5l0KBBKCkpweTJk/HII49kEMwrBUaOOeYYjBs3Dk8//TRCKURS90VaWlTbH7kUnMcVI9XRtc57GDb7Ap7j6xLGb+YJvEqKv5qAuKsgi+NFo70i0Y7Ys9mUGysMLbANT5B1gPi1EdO424lrpwhCDxbX1mkB4tpmDL7RL+arv2GnvAoc1+LanHHYwoYW5lYn77HMDeUW4Fzm52AyUFpI0W6ugqdj0O8FBGOAzcA4hxBSpFsILbKthaIBxmx1AABnjpgAEwKMy+ut69eB3yqsXQaSMwuccXXeHBZU0LoKKJdjRp4DB2DxBooIZEh4/gJEFi2KSy+64vK068iysiCEgGA2BCwI2BCCwWZCCZ67r7awVV4dcKwCjfU97/S9LiPHeU11NTp36YzNmzYntUUAuK1iJx5r2y7FPR+fluy4N685ZuW76LbtKJn5FLpc/tuk9hEuVfVVWLF9uUegQAsuuO/MFB306godBOZlriiCX4QbAo6IOwST9658Gzz7aqF8MAjblnO8moeEFhdRAfV6zm8qKv5+T9LjDZFOqHzgwbi0Dq/MRs5RRzbQql3Lh2U78HpVTaPqCAuBSdtLcUlRIcYXFABw+9KVepE/hsyGg39+EAFpei7Xw848ns78wxA8Hv1lE+VxygdkkN9A8eWntWqFpfURfJumeOsDDzyAI488EhMmTHDbpqB0giCIJmXcuHH46aef0srLOccHH3yA/Pz8ZraK6Nu3L959992kebZs2dJC1gAVFRX4+OOPsXDhQixevBg//vgjNm3ahIqKirTW0oOIxWLYtGkTNm3ahPfeew833ngjQqEQOnfujAEDBmDYsGEYO3YsevTo0cRnQxB7N19++SWmT5+O999/H9u2bWvx9tu3b48TTzwR1157LW1kSRB7Ebm5ufjss89wzDHHpMz71ltvkbA2sU/z8ccfp8wTyu8E8OwMWxAIlyzCjmWPo2L1bIhYXVqlioqKMOHCCZh4xUQccsghiEQiuOCCC+LydTp+OhjP8rSX2nFqOOriVhaTfXY/xm9MbNbpb0t5+RhXPjxdhgOwlb/OrIfj1c9KsGTdTsy4oj8O6Vkcb0OyU0zizInbDDguncXnMwRA9Zq/xxRm+IZV5pLyKlz38Fx8tPgntw8YYOW0Rv7+xyK6owS1axd6bPjirS9x9tQxyMnNkRv2qvqksK4A5+7qNIfepJdDC2pL3ydz9M7lJsTKz6EXhoXyf+rzZloi2PtZnisgYDvn7fgenIVmufmp4Mov5rjEuad+pgzQvhwmXHFtzvT5cCkiDldkm3GuRMMNYW1wWGqzYsY4LEN8Wx638MQDT+CFmS8GXv8OQ25HXtdB7jVxBpK7QbL3Smrxbd/41j4p4eaPX/FP/UAGUz5pT4eZ/qSgKuKGr7ynCvIaJ6w9Z84cXHPNNZ40y7Lw0ksvoX///o2quyU4//zzcfLJJ6Nz587NUn9hbkjeD4LLwe5szayvoS3fC/leML19q0CkdBW2L/gLIuVrk7aRm5uLx555FK1at3KeD9HzkvsYhLo/G/r8SII50fNMyR6gwd22bVssW7YMBx54IKqq0tsUNlq9GetfGIxe534O8D3r2TJhR7Fj2ePY9unNEHZ0V5sTR1ZWFm666SYMHz4cRxx5hPPsnud71vedbPoMg58rM/CJZXvq9Odh5uH0BjL5LwmCIIjGEjI2P9mt2FFaCwGgTbvUu+7tCspLa3dL26jfMoP6LTN2934DqO8yhfotM6jfMoP6LTOo3zKD+i0zqN8yh/qOIAiCIAiCIAiCIAiCIAiCIAiC2Bf59NNP08p3zz33oF+/fs1sDUEQ6cA5x8MPP4yrr74ap5xyStqCUCZCCDz33HOYO3cuXnjhBYwYMaIZLN0zSSremc5z3EmKN1hU2xd8p21zxKaNNCegSqcb9ej3juap2UAypVu/ImUyAtQsgwUuzRBxZtjGvBmF0gV24mi9otH+9377WlRc23sJg0nWzwmqTFdc22NDQMNxIe4+cW03eN/sb7jC2yqwlQOOqLZgHGA2GBgscCWorYLHGQBbCuIyDti2Dn5lsCFgCx3IKm2wff3jBLiCy0B2xgGmLRDys1Ch7pzLdAFwbkGFgsvAcidIVo4PR2i7BSJao6tXo3zKlLj0vJGnIHfoCWnXk8WzoEev8Fxwde8zKaRtq/63hQ0uOGwhlMixvJAMTEXkqxGlhIvD4TBO//VobN+2PS17Pq+rww7bRmvuBperoRR4z2uSDX99XkFSE/p184MPoOP542EpsV4iOV9tXghb2FJEgXnks13tAiUQ4Yo9yGNeEW190Hyr8ql5GbqMqosZc5Juy2Y2LMHjvlOk/ofnG8kXL+XOd7Y7QTjzckvcy/sKFRUVTVbXE5VVeKKyCsPzcjE6Px99s7KxpD6Cl6qrsS4aRQfLQt9QFi4tLEQu4x55jKA/O/zyGYnkNGwIZ87wy1+4w1Ko4zzuWKJ642zz63/4kuOlNxheaN8Rx2zZhFLbDmghnksvvRT9+/fHYYcdRkHpBEEQTcxjjz2Gl156Ke38d911FwYOHNiMFhGaww8/PGWeSCSCcDiM3NzcJmmzrKwMCxYswMKFC7F06VL8+OOP2LJlCyoqKhCNtozYTjQaxYYNG7Bhwwa89dZbuO6665CVlYWuXbvi0EMPxYknnoixY8eiS5cuLWIPQewJRKNRzJo1C4899hi+/PJL1NbWtmj7nHP07t0bZ511FqZOnYpOnTq1aPsEQbQcgwYNQm5uLsLhcNJ8K1eubCGLCGL3IxwOo6SkJGW+vK6pRer92PXVqPjhJexY9gTqti9Ou9xhhx2GK6+8EueNPw+FhYXOMrNlWcjKykLEtwFeuORLFPY8yU1QG/zqNUDvhrbpksgrwgyHium9dT0inpKMA8JWNrn5pI+NA4ipYlrk2FKbXQoIwfDj5hqcMe1zXHlqT0w5/QBkhRogHJzEsRO8YbCZnnhN09koGMZmm0J49JBnL/getz/1Acoraz3+DVUBACD/oCFxwtqR2giWfbwcRwwfKEWzBZMC20L7QOTGu1xA+Rf1Jr2u+LPjY1S+Dyg/o9y0VvknlA6wDdf/JpRT2xHWFkz5Vy1HxFefgvb2682kzXTdj87mklro2/XeyDS1uSljXPk+ubKZg3OV5ghtG8LaSlybMQbOLSUwbikxbgtvvvQmZtxxf+C1a3PE1Sjqfbocl1KG3HUsM/M6mb5Yx6Gk/LxmXrh5wCBgO/0djHdAxvmItF/U69RSxQxHppnPLYjshtwfPr766iuce+65sH0+gH/96197zHM4d9xxB+644w707NkTU6dOxZVXXomsrKzUBdMkJysE38Msar6SzyHIeUCLbQOw61FXuhLbP74L0crkm0MDwP4H7I8Z/56BI446Avr6ykvv3aDcvP7eNIXxvkHPlwTMmZk8n9ISdOnSBd9++y0OOeSQlH/naiI712DdS8PQ85wP0bAtilsWu24nqn9+H7UlXyO8dRFqtyxMXaiF6dmzJy666CJcdNFF6NmzJ4D458iYGp9xTkrfGEs5vvyH/Z8Nv3vadep85L8kCIIgmoBQ2g/ntjBrVpaCCaDNr36xq00JZN2K0t3SNuq3zKB+y4zdvd8A6rtMoX7LDOq3zKB+ywzqt8ygfssM6rfMob4jCIIgCIIgCIIgCIIgCIIgCIIg9kV+/PHHtPJNmjSpmS0hCKKh9O3bF+vXr8eNN96Iu+++G7FYrMF17Ny5EyeddBJOOeUUzJ49u8nEifZEUgZFp3qEO0XxIFFtoQKkdeWJRLVN8WzTTieYKoWgdpyJPgXbYMFvxAf/GW2nfKZdB2GZp8S8x6W4bzxMZzSCqJ1AZN1Xwg04TvSMfYuKa8sGko+TBgShu9V5xbWD6ksUhO62p2WsVV1KvVaLa8vGmNGmEgdlhri2sAGmg6QBbqthxyDDwoWNGDi4DHsGZzLQ37YBcFmPELYS5JUtCAiP3Y6ggDF2mAp8Z5DB4QDAmRbOlgHiDBzgDBbg2gju2M+4OlcVPN6ciGgUNc89h513/AV2ZZXnWNbBB6PNP+5xgv7TIYtnqz4SECoEXweES51soy+dUHz5WwgpaO49ovudQTDg2SdnpS2qDchrPa1iB/7Ruq13OCc4JeF71VmF770ZC+o/BgDR7aXY+MCD2O+Pf0jb1n2V0tpSfF+6XI57GAIMjvCCGxDLIAXB9L2l7yt90M3nvjKjFkfswBDRlmIO8QG4Qt2tWnDCD2PCqUsXZ2Dye8JO4zvasNvfNpGa0tLStPLlMIY6IdDW4iiLJReJfq82jPdq4wPyf4rG8HVdBLOqazC1uBhj8vPVEWGMsYQ6Bs5fTH4Y3FB+f5y5H/fvL3+6Lmf+deYe4/qN+2dK3KvwpMnfWQDe6NARx28tQSSNsRyLxTBkyBBs3LgRxcXFKfMTBEEQ6bFixQpMnDgx7fwnnngirrvuuma0iDAZPHhwWvlee+01jBs3Lu16t27divnz5+OLL77AsmXL8OOPP6KkpASVlZUZraO1BPX19Vi/fj3Wr1+P119/HVOmTEFOTg66deuGww47DCNGjMCYMWPQvn37XW0qQbQY27dvx4wZM/DSSy9h1apVcYJ1zU1ubi4OP/xwXHLJJbj44osRCoVatH2CIHYdJ598Ml599dWkeaqqqpIeJ4i9mWeffTattdtWvxyfdp11ZSuwY9njqFj1POxIZVplcnNzMW7cOEycOBFHH320K2RsYFkWBg0ahPnz53vSSxfdh1BBV7Tud7ESDAZSO/wAr4cjkRdEf4Y3zXH7qtVO5RuL95p422MQcuNb4foNnY1s/auoKl80FsP9r63BGws34U/n98XQAR0bfoqJrfGcEvOks7g8TtkEfs1VG0rxpyfn4ZOlP6s2rHhj1DUKFXZETscDUbd1lafur99bhKNPOlJ6JCxX/NkCBzjABIfcz1dvMKqEtQXAOXP8p1qo2mlXMDDLEOsFwLXtKpted1ZuWDChNiV1+lr6Tt2u1z4TVU6vOxuC20xo36YS01buX6YcP1LnWwmGK/8pZ3IbYimoDSWkbanjHJYSGWdgsBxxbY6vPvkaf7r21sDrXXzQWLQ99DLlDNL9yp2r7v0xr5keLeqzR1RbOYwYM/IHre4nvifct/o6+Q6LRGU9VwuAkNc/A9avX4/TTjsNNTU1nvT/9//+Hy677LKM6mxqcnNz0aNHDwDS31ZdXZ3QL7Ru3Tpcc801mDlzJl5++WVH+LexWNycUITxo5/HkEfCW75D1Yo3Ed6yBCKaWvT5hOEn4DdXXorjhw2BxbV4NzPmJCDZhKefBUnr6pu+U+M5GM+zJI30U7aUrmTv3r2xcOFCHHHEEaivr0+rTF3pUmz+3xXocuKjzWxdwxB2BDWbPkXFilmoXPM6RKxuV5sUR35+PsaOHYuLL74YQ4YMkZs+GDh/DxiTmB4L5rNiSZ2bfpINJf0cDvnVCYIgiF0MrbITBEEQBEEQBEEQBEEQBEEQBEEQBEEQBEEQBEEQBNEkCCGwZMmSlPnefffdFgveIAii4fz1r3/FFVdcgZNPPhkrVqzIqI65c+eiXbt2ePzxxxskUEQoGiiqraVwWaI8QaLa5nv1ypgrPK2N0HXHG6EjcOWLW5dbtxMfHHQOSUW2jS4Q3jzm9weDzmgGyepiwsnjvDeUuJ3mDOFlbQMD22fEtePyGEHWaYtrqz40A+0ZEx5xbc4AW7gWaHFt2XccYAIWY4gJ7lxKDiW+req2hZBBgYLBhhsQq8eAAJT4s7d/BISrveuIaMtMOujbDEiXIeEw8jE5TpgFM0aXASqgtvHEtm6DqKkGYjHYlZWIrv8Jka+/Ru0bbyJWUhKXP/vII9H+8cfAGyiQGuIhCAjYwgZnlrqNhY7h9whRO+LawoYAdz678gqutDYYEIlE8PCMhxt87nNrw/hDcQyduQzUz/QvxKDxnkiGAgC2/Pvf6Hjeucjdb78MW9w3WLDhI1dwQQtmSwkIV7gAUiDCK5Pt3mfuJ2+a+x2i7kvBDGEJN5cQACx53PtFJ5yy7pyufsV97zGnCADYIg3Rw3SEQIg4hBDYunVr4LEsxnBoTjYOzclC/+wstOYcFhg4gBAYPg7X4eGKSkTTFT43iELg7xU7EYPAOfkFcZfO/bvAR3ycd1qYZVJvseCdnTjzjlF/+8Fx7O4dxwB0sUJ4vG17TCjdlurPRgBSlGvgwIFYuXJlXIA9QRAE0XCi0SgGDx6ctpByx44dMXfu3Ga2ijDp1asXsrKyUor5BAlrb9y4EfPnz8eXX36JZcuWYe3atdi6dSsqKytbXHy3uairq8OaNWuwZs0azJ49GxMnTkRubi72228/DBw4EMOHD8eZZ56J1q1b72pTCaLJ+PbbbzF9+nS8++67KAlYa2lu2rVrh6FDh+Kaa65JW/yfIIi9j6lTp6YU1hZCwLZt+v87sU/y3HPPpc7ELBTsNzRpFhGrQ+WaN7Bj2eOo3fxZ2u336dMHEydOxMUXX4y2bdsmaB+Ow2HSpElxwtoAULLgD6jZOB9dhj8GxkOu49NZa2dIe/PHoIY9n5UPSzprPd5d/eopyTggbHXIzSd9LNKbxpjyrBkCzUwIz/E1W2px8T1fYPAh7XD9mF/i0P3bNHpNPZG4tvkpzhfk61MGhk2lFZj+0md48aNliMWEWoH294vqC6Nfcnr8X5yw9uIFS2BHBbKyuZR/ZsqHqPybzNL+Erlyy5VvkXGV6qw/ax8kM5pmqq+Z48dgTLg+DdMPKmxwbgEM0scHALBgGwKpzrXyaPIy4zjz+nr0psOOqDZTotkyDzPSwAALXNoA6UnVG61qIW3O5ObFnDFEaiO46eqbEYvGr5sUdB+C9sfcpDrB8l0LBr/AtmdIORsim74m9Rp3T/nz+NMD+sk/tswicfWLgIwBhxvIe++9F/f/lXPOOQd/+ctfMquwGRg8eDDWrVvnSaurq8OqVaswb948PPLII/j+++89xxctWoTBgwfj008/u7lZCAAAIABJREFUxX5N4JvVHmsB/byBgNzSWd6bkbIfsfPb51C3eXFa9Q06bhBu/dufcHC/g8CVQLzpZ2TqQRrB3PHi3rd+49QTJEZ6wg1ahfDMX3syAwYMwPz58xu0ZhreuqiZrfIjEAuXI1q1AfWVG1BftQHRyp9RX6Xfb0C0puXXC5LRpUsX9OvXD3379kXfvn3Rr18/DBw4ELm5uY2rON0pM406gp59ash4pmeICYIgiKaChLUJgiAIgiAIgiAIgiAIgiAIgiAIgiAIgiAIgiAIgmgS0g3kGTRoUDNbQhBEY+nRowe+//573HvvvfjjH/+YUogoiJqaGpx77rmYMWMG3nrrrX1KjCdpMHSqmKAGimrHpwUHFJt2eY8LN9bUp2YtnFfE5YcO+nb0tOMDTYW/cGDQaTwyBpEF9oXwVG5W7driRCkKSNFnuMHY/gAupcvqHNMhmE4AYzOJazcpQarBzqEMxLV12QaKazMh83HGYAsEi2uDK6FmGWQNZsO2hRTaZoDFbMCW7zkDYAO2E6BqKxFnIQP4hbTHYq79wlLX0NbjFEpTQEBqAMigdnWCMthdBWHLuHGuZLV1eL4KYmeWK5zKOABbBpOLprnuO6dNQ83sV1Lm40WFKJo0CYWTrgQLNTwcxFLC2lI83pb3MYQSJJf9KWBDMCWkrQKEZV4lT64mC5kulO6CHAc7y3c22CYAuKS0FHM7dEx43Bziid4nyp/omB0OY81NN6Lv089kZPO+wMqyFdhYuUGJIXhls7XIAlP3kCsKocUYtDADd4UklAg2GFNC3ID+ghJC3vNOzC5jgFAzjHmbCYDpsoLJe13lF/pVb5KgvxaUgLwwhERsRzgk/ryTBe/mjToVOcc27P8ynMWLIImaGpQMPykuvfWdf0XukOM8aVbnzg1qb1ei+37Lxg0o5hz5jKFLVgi9siz0DIWwX5aFXMZhwStGrS/F8bk56G5ZmLGzAhvTDLr3M72iAjEBnF+gxbWDvgPTx5U6aVhMeZDMDVOJekOCoLByn7RL0haPy8nB9cWtcHdFenPv6tWrcdZZZ6UU8CIIgiBSc84556C0tDStvKFQCJ9++ilCGfz9TmTG5s2b8cgjj6S1ljVr1ixs3boV69atw9atW1FdXb3XiGc3lHA4jFWrVmHVqlWYNWsWJk2ahPLy8sYL9RDELub+++/HjTfeiOrq6hZtlzGG/fffH2eccQamTp2Kbt26tWj7BEHsnmzYsCFlHsYYiWoT+yxfffVVyjxZRd2RaKu7+or12LF8JnaueAax2u1ptWlZFkaPHo0rr7wSw4YNS+/+U4t4Z555Jvbbbz/89NNPcVkq17wB65Ob0Om4vyHRql/CigNXF5N9huN/dQRf4zwpxqveaZkx6W9jWkRbS79qP5r06Zmi21q0VvtWFyzdjo+XluD4Qzrg8pEH4Ff9OiY/zWQOHMT7Nf0+Te29c/IYp7VqQykeffNrvDR/BeqjUVWDX1Tb8trHuPJ1cuR0PQTA8x576iP1qN5Rg/ad20rfpuMb4crnAXBmyV5TmwczXa/2rcj9hQHBlKtNCe6qzEwAQpvpDBPXHy44gxQP1mdgyXeMgTuOEJnZu4k2cy+5Omltv9OTTPl0uLzuSj7cJ6zNwJglz1WdtyOkrfJxxsBhOceefGgmtmzcEnd9czr0Q8dhfwezQtCi2lroW3ZOIlFt87P/fvJcUN/1TrQCrz45zyMY94bR/cFjWY+/RANdXpN6O7m/qSFUVVXhnHPOaVCZqHMPeLnrrrvwzDNe3+jtt9+Ofv36ZWwfAOTk5KB///7o378/Jk+ejLvuugs333yzJ8/GjRsxbtw4fPzxx7Asq1HtRUzRduUHhABi1Vux87uXUbv+87Truu8/0zHyzFNhKfF66f82xobeeZuZ8ysL/iYyrrm5qbt3uDTUU7XnMGjQIMydOxcjRoxIK39k5zpU//wBCroPbT6jhI3qDR9hx9JHUbNxPuz6muZrq4EUFxejX79+6NKlC2pqajBs2DDk5uaisLAQffr0Qd++fdGmTZvUFenhFPcMlfeZJiB4Xkp7sw/91es8b5PInPTHN4lqEwRBEE0JeWIJgiAIgiAIgiAIgiAIgiAIgiAIgiAIgiAIgiAIgmgUQghMmzYNt956a8q8HTp0QFFRUQtYRRBEUzB16lRMmDABI0eOxJdffplRHZ999hk6deqEe++9F5MmTWpiC3c/GiWqnaruwEhjv2CkT+Bax3+mEtUOrDFYlFn/StRWUES0KcKdtB90ngBRax3k68YSm+27gbBOvHGAwLZ7ZmZQI5wAcF1Oi2o3l7h2onqDMztGJyZJIHp64toJBIrTFteWl0CLa8t8UOLaMp9AgLg2uBqDMSmuLQDObEBw2BBKBNsCEAPgCjsLLZLLBGxnAAvYbnMqRSghU2WTFvaFDr2XNoMzFROrA8Xle4tLey0Via6vMmNc9ovVMgInoV69UHT1VcgbORK8qDDzehh37gumo/sNcVem0wG3D825Q6hbzblX4FyPUJaFI449AgveX9Bgu9ZFo5hRWYEpRcUJ8wSN0SB5ifhyMgcLyLtj3gfY+tLL6Dh2TINt3tupjdbi4w0LpGACAFO0QI4R5txD+iigRBmcElzdw6YsNzNKGp/0ODQ2VXByOGn+wHM45dzvB69cCFiQEIf8FxMxhFhI1cOSDyR9fkVF4A38v0ygsHYCQTerY0eEevZsUP27A+bfPtFwGFPserD2rcCVsIAW0tbSK/6uNi/rAVkh3Nu+Lf5bWY05NTXIRNZyRmUF6mHjkoKiuPr9bbIEx81jQfIcJubfAAxAjbDxam0tshnD8NxcbIjFcH15OdZHo875FDOOcQUFuK64SMuHeOp3x7FXOkQf06NqcmERvolE8F64NoF1Xl577TXceeeduOGGG9LKTxAEQcTz3nvv4ZVXUm+Ko3n88cfRu3fvZrSIMLnrrrtw4403Nkgc+/33329Gi/ZcwuEwLrnkEsyaNWtXm0IQGVNWVobrrrsuo00jMyEnJweHHXYYLrzwQlx22WXIzs5ukXYJgthz+Oabb1LmoU0tiH2V7du3o7y8PGW+gl8c700QMVStfw87lj2O6p/eR1oLvQC6deuG3/72t7jssssy3gAjKysLL730Ek444QTU1MQLde5Y+h9UrZuLDoNuhV23E+Ah1O9cAyu3HfJ/MQQ57QckqT3I++FPM8SDnUNqNdzZ5U+vW2rRbFNcGwDjYMJW4tpm1TH1WYseS6+euxQsVym1kPOHS7biwyUlOKBrAc49vifO/NV+aN8qwXyWwrHTEHHt2roo5n6xGs++vwQLv98A1x1tSaHdRCvAatNdxyDGIeriryHjDK3aFIOpDXi5yss5d3yMHqFt6I2Fdc8p0W0ufzmtMtd3pffwlSnSaW1cTunjFvI8pN9T++1Ub1juJqRgrv/ZEVE1/THqujPVhh4HTDD3nLRYNrja6NQt62zE6ghry3xcH2Mc1RXVeOKBJwKvbecRD4Bn5SNOVBtcOZrdVXl3xV2dhXPMJ4KNRNc56HPChyLce0YfSFg82RzjOrjCkabbtOutt95qsro+/zxecPqqq65qsvoBucncTTfdhLq6OkybNi2u/aeffhoXX3xxo9qoqatXD3kIADbscA0ql72JmtUfQtjpbdx67NBj8beH7kTHTh3l5Rb6+QMjEzOeJUn03Ih+DsH3vEjQoyCePMJX3v98ijkkjWcf0mVXbQzfsA1iBKrWvdlswtp1pcux5YOrEN72bbPUnwlDhgzBjTfeiH79+qFbt26eMZW2wLWfNIoFPTPkHGuADcmecSJBbYIgCGJXQ8LaBEEQBEEQBEEQBEEQBEEQBEEQBEEQBEEQBEEQBEFkTCwWw5QpU/DQQw+llZ+EZAhiz6N9+/b44osvMHPmTEycOBHhcLjBdUQiEUyePBn/+te/8M4776BLly7NYOmup1Gi2imCnZKLarP4PH5RbWYI5AojIDAufjRAgBtAsDA3HGFd/VnoyEJfuUCzUyDLGgGKwhuwKE/DOHdfPCzT4r/qkxN8DDOPWxegY2blOexW4tqygeTjKEkgempx7QTFVXB1oLi2p3aZOVhcG6qDE4hrM67EsW1wxpUNUlxbMAYIG2CWal2oAHIbtsrJmZDvhQDjsk13LCoLLR3x6gahcsbkFeMy5lYHvQMqoJxpe3VwOYcp+M5YywX8RX/6CdUzZyK2ZQsKxo6BlaHIA1PnAKZ7U19z/d5MFd5/Qjii2gIiUCz4mF8dk5GwNgA8UlWFU/Ly0CeUFTjUk00bAXHFgVMc8/0ADGtvuQWtfnUscvbS76VMmbf+f6iL1koBBcbUfcCUoIK8j+V9oqW0mSOiIN8z56vAFbOH95Uxee8x93p48htzv6v3ztxXZtbmhWk1D+EKRwi4n4UQiMViCIXSD6vaVQHouzv+7/nytWsghJCiIUFd5sxB3vtUi24DQA4DLisuxFkF+VgUqcO/KqpQ18Bg8ocqq/BsdQ2G5+XilNw8dGIW2oQs5Kp26wBsiEWxNhrFppgUvG7LOTpwCwdlZaE95w2+4vUAzt2+DSvq651zuSVB3gph49GqSjxaVYkuloXBObn4c+tWkLJ77t2i6zFnXP+c9++27TB06xasi0bTsvOmm27CwIEDMWLEiDTPjCAIgtBEIhGMHTs27fznn38+JkyY0IwWEZpwOIxf//rX+PTTT3e1KXsVzz//PO644w5a0yf2WMaMGdPsotpt2rTB8ccfjylTpmDo0OYRAyMIYu9hy5YtKfPU1qa3eRZB7G385z//SStfq74XAQCiNVux8/unsXP5TNRXbUi7nREjRmDixIkYNWpUg9aH41CLdEcccQS+++47XHLJJfj444/jskWrNmHz/64IrIJnFaLVL89FfrchyO9xIhjPgnf1L6DBuFfjuNrslhnrisFlTBFiv98UytvJlNi29iZyaNFnCLmay5iAEByM2RCwABHD6k3VuGPWEvz1ue9w5IHtcOLhXXHCgM448Betg08nTUyf5saNG/DRt+vw/oqd+PDbtQjXRZUTgQf4DbQIs07XvaMFw12fQ3Rn/Bzd6RcdkZuX5whiax+J4xPhUixbMAaLcanxCwbOpT3cKCPL6/a4Z12cMcAW0hXpboytNw0WyrVhXlW3AxkAYanjqn2nvGE3BKRduksYtHdHnZMhrM3cTVS1YLbeSJWr93pzVaYEw7Xw9oL/LUBNTfx3WddT/o1QXnsEimqDqZPXveteL7ffDC+Txz9rHjM/+z2EJj6fvlmf47xIdh+ah4OfhaisbTph7T2Vm2++GU8++SR+/vlnT/q9997baGHt8k1rEd6wGIBA1ffvIlqxBSJal7LcQQMOwhGDj8AJw4/HkcceAYuH9DSnHydRV1nIGUf4hoe6F/Wm7e44Us9CNPT5j72QCy+8sEH5QwVdm7T9aNVG1GxcgG1f3IFo1aYmrTtTDj30UJxzzjm49tprkZ+fnzCf+xxUhgLbKfA8W5XChkzqJQiCIIhdDQlrEwRBEARBEARBEARBEARBEARBEARBEARBEARBEASRMa+//nraotoAcPrppzejNQRBNCcXXXQRxowZg9GjR2PevHkZ1bFkyRJ0794dt956K265JZHU4J5Jo0S1U9UdGNTcAFFt0z6hAv1SCWr7RbMTpQujrI46DBDh9ocwNwQZ+Ov7LKMVHQFnecDXF8IVQDajHt1gSOYLeDSy+US192ZxbbNQXHGVkIm4dnyMcmJxbYtz2DZgCxtg3BFkFcKGDLC2ISAQEwIWbBnM75yBHB+2sKV1ul3ujntmRsTKyHGoEHvAEQxmgGAqaNy8ikyNJRucy6B44QSkx4tLNwuxGCLfLUbku8Wo+Md0FJx3LlrdfBN4UVGDqtHXzzNOjQBxV1LbOw7cWcAdQbJLDQFuAQwZdhzu/vPdGZ2iAHBJaSnmd+qctFfNGck/xMzzc+WUAdt3XubsGa3YiZWTJuOQl18E45wCPwEs3bYY63euVcIQgCNc4OSQ4gau3AQzxpNWY1DiB0p4m2sBblMYgUmhBigBBuZpyxBOcO5RwH/lGWNSe1/ds3HjQgDg6qb1zHUMUTuKHOR4Brv+bvGdcOq5dx8l6G+f7StXymNI0GU+fQpHbMB3mAHoYHGMzMvHqXn5KLdtPFdVg5+jUXQLWdgvFMKZ+XnYHLMxpawMpbFYXFM7bBsvVtfgxeqaBp9bHmPok5WFK4sKcVx2TtK8DECVsHHqtm3YFmBHKjbHYnixphpzamvwRLv2OCpbC+i49QcJbEOlcwBvtu+Io0o2ozqNYHshBEaNGoXVq1eje/fuDbaXIAhiX+bss89GRUVFWnn3339/PPXUU81sEaE59dRT92pR7VAohKjaRCP+/+PNhxACY8aMwbffftsi7RFEU/LBBx/gww8/bPJ6GWPo0aMHRo8ejalTp6JHjx5N3gZBEHsvyYT0NLm5uS1gCUHsfrz66qsp8zAewo4ljyJavRnVGz5Mu+62bdvi0ksvxRVXXIEDDjigEVYG07t3b3z44YcYeepIvPvOu2mXs+urUL70MZQvfQzZrfZHx+P+jvxfDAE8q91+ceAgseD4PI5P0CmiUzik14QDiKn8Zhqc90z747SoM2NggqsNcLW4tq3EtXW2GAAOWwCfr9iOz7/fimn/tdG+OBf/d0Bb9OvZGgd2a41enYvQrX0h2hQEr70yMFTWRrBp+06sXvYtli3+Bt8tXYavlq1GacHByO46wMhsKfuUTdolYPgFmbnyzNx+Y0rkGQgW1u5+YHdwcFicSx8iN7wi2v/BLbWJqOkLUV4O5vo63M1GpQA4E8o2ZaYlGGz9WVvIoATMle3ClnuKcuHYYW4qapvuWX2qgjltMHAwrv3nzPEB6810te1c+0yZPhfu+HS4FtLm8Ruvrlq2CtddcX3gNc3rdiwc31KcqLZ7fVyPlOtL8ngOPI4HBk+COlG/D9tPvKi27zmIIJL8NzzI+15eld5GmHsz2dnZGD9+PO666y5P+uLFi7F+/fpG/V9q3fxnUf5Jes8sFRQV4PQLRuHcy8ahU+dOsLiFEA95NgYW8D4n4o5R34BgZgkWmCWOfci/uGLFCmza1EAx6yZY46orXY6dy2ei+uf3Edm5ptH1ZUrfvn3x+9//Hh07dkSrVq1QXFyMjh07oksDN/g2nx9qjjXAdAS2G1JPg8vt4+LzBEEQRPNBwtoEQRAEQRAEQRAEQRAEQRAEQRAEQRAEQRAEQRAEQWTMrFmz0s7bpUsXXHPNNc1oDUEQzU1hYSHef/99zJkzB+PHj0dVVVWD64jFYvjTn/6EJ554Am+//TYOPPDAZrC05UgZyJQqJihF8UaLajOvqLb8HNyGDLzV5YVPNNuX7q/bOZWgE8osJEs2yZz3nmM+sW0d1O2KopoB4zooUtnO4vstSFzbL6q9t4pr+wvFFVcJDRXXdstABYgD7ijRgdAcDAIxIQPQOWR/2Oq9DQYuYgDj6nrK4HFbABZzJZRlVU7Yq2O3Y6etBL+ZDlJXwsCGUK8MCheOiK/nvLiyVTApGAAYQd6NJ+/UUxHSYg6xGOwdOxDbuBGRxUsQ8wefxmKofua/qFvwMdo/+wxCPXum35AxN8h/NgSkRILuGyGEEkWAcQ/payqPaTltGZzuahYfcughGHTcIHy+4POM+qHMtnHjznL8rVWbQNNFwPtkp5pIbsJ/rGLhQqy78y70uumGjOzem9hasxUfb5wPQIsqMDCu7w8OrgQVmCOcrWQLmBZPYPpugpZU4Epo2xVgkMf0gNSi2GY9cp6Jn+rcuZI5c7oZt65nABYwQPzf1/V2fUCmgE5pGc3CPY5Ef/+ULF0i3yQUn3CFL/z3qE+KwMnDALS3OK5uVSRlNtTUxBmwn2XhobZtcVVZWUai1omoFQKLIxFcWVqGCwoK8MfiYs9x08bNdgxnbN2OSmE3qs2wEDhv+zZMKizCBYWF6KSESdZEo/hN2Xb8HI1CAMhlDKfn5eP2Vq2QyzgEgELOMbtDR4zcWoJ0eiESiWDgwIHYsGEDsrOzG2U3QRDEvsLbb7+N119/Pa28jDEsXLgQnLfQRjz7OLZt4+OPP97VZjSarKwsFBcXo2vXrujduzcGDBiAo48+GoMHD0ax8bdINBrFu+++izlz5uDzzz/HmjVr0hZ8z4TvvvsOc+bMwahRo5qtDYJoamzbxrhx45qsvuzsbAwYMAATJkzA5ZdfTqK3BEFkTDoCkuFwuAUsIYjdjyVLlqTMI+wodq5M//mUY445BldeeSXOPvvs5vn+NpwNnHO8MecNnDbqtAaJa2siO9dg0zsT0P2Muchp1zdDQ7QzTjuD9eK58IlrayeeFtQWyv8F6RMAUwLcuk4GCOnPE8yW4tqAc/Ja+Nkvrs2YcNZ3Syvr8N6iTXhv0QZA+acgBEIWUJyfhfwcCxZnsG0btZEIKmoiqKuPAbAh7ChEPcCzjwQOPBLZbtPehWWnOwS0TLRXYNt97xVWlucaJKy93wHdEbIsaCFtzgAhGDhX4tJKfNfiDFDi0tzxORpC2lD+D87lZsCucwUw/MQhLn2gzkbZKputfM9CrTNoP72+tEL5Oy0w47Kp92ppgmuRdKdP4Ph8nM1StU8H0m5HZBtwvD6caw8PV/4ijh1lOzDjr/fjhadeiOtDAOgw+DY5Jpz+Bryi2sw9rq+X31/r5PNffCT4jIDP2pvt9/UyxDknHLQjNBVen8m2isyEtTt06ICjjz46o7ImsVgMX331VVx6nz590LZtW09asc//0ZQMGjQoMP3rr79ulLD25s2bU+bJygph9EWjcf7k89CmbRuEeFaAb8vcVlph+MblcxzKJ47kj2g4NQrhCNg3CKNIg58f2QXU1NTgkUcewdNPP41Vq1YhHA4jloGfrrjP2IxtiOz4Edu//CsqV7+ScR2NpVOnTpg2bRp++9vf7jIbMqUxAtskqk0QBEHsjpCwNkEQBEEQBEEQBEEQBEEQBEEQBEEQBEEQBEEQBEEQGVFZWYk33ngj7fy33XYb8vPzm9EigiBailGjRqG0tBTnnXceZs+enVEda9euxcEHH4yrr74a06dP3yMFp3ZXUW3HLuO9FBj2imp7BLU9jbgBhGbctdYwdeoMOH9djunjvj5I1WWOGY7opg7Gdivyi20HiWw72UVigW0w5utTVTdLU1zb6JumFNfWr0nHVzOJa+tweuOSe+rziGuLNMS19fkIQHCAOZqjOqobELYMlbZlZllGSEs4BAS3IIStrocsYzEVdi9saBVvSwWCO+OOwTkfcC3wLYPjXYkBHZSthIKZCtrWQ1cFtTOoQHamxLibWGg37+STkHfySfEHhED9smWomHE/at+a6zkUXb8e28adh05z3wT3BUAnQggzOFiLa+v72ogL1+LaRg5XcFulKXEA5x4QApwz3PrXWzFyyMjU82MCXq+pxVl5+TgqOwdA4qHsD5VP1popFeEvp0tveOghFBzSD51Gj87I7r2BmvoazP3xDdi2bQg9cEMcQQkbMAYODs6k2DYT6lX9cM5dEW2m5RVc8WxuCDQ496AhqA2Y0hZuihbM9gTcatEJYxR4vi+0uH/ACLHtmDOvEQ0j2f295btvVR53ThHGj4v3zmW+1KDvImZkVn+ugAHoHrLwsBLX3tKE4tqaZ6qr0dGy8JuCAtdeZejaWAxjtm1DOMM5L4iHqirxUFUl2nGOM/MK8Hh1JUzJ7loh8HxNNZ6vqUY7zjE+vwAn5Obh8Oxs/K1NW1xfXpZWO9u2bcOQIUPw+eeZbYZAEASxLxGJRHD22Wennf+FF15A+/btm9EiwoRzjltuuQW33HLLrjYlJVlZWWjdujW6du2KPn36YMCAARg0aBCOOeYYFBYWplVHKBTCyJEjMXLkSCctHA7j7bffxhtvvIEvvvgCa9euzWgzvERceuml2LZtW5PVRxDNzb333tvoMdu6dWscd9xxuOqqqzBixIgmsowgiH2dXr16pZWvoqKiWUUuCWJ3Y+3ataiurm6SugoKCnDBBRfgyiuvxKGHHtokdSbFWOYMhUJ44fkXcPrpp2P+/PkNrsqur8Gmdy7Efme9Cyu3LdyVUv8WhSk+qw0A9QaWXsw6XUFjMFv65vSGmxAQWhxbaJFt7vhVGeMen69TIzPFtS21Ri+PMmY76/XSBycQjdkoq4ygrNJYRRba18ylt5VzsJxs5zyds9JFTL1l89XxHLgeQc/Ks+MIBAAL0UrfRrcAevTpAQscjFvKv2EpnwR3BKY549JnJjikqLflbiKq/IqMGaLRnIEJuakv072hFrwZGCwI6ddktuw7IcCZ27eyC5Wvngu10ajrQwF3/c7a/cE4V7vsQrYPUzDb8JUCrl/H9OX4BLa5Et3eUbYDd/3pbsybOw8VO4M3fGLcQkGPoer8TTFtblwPr3fIFdV2HNTGtTLyOQQ9ZxLv+4kX6lY4nRd4BgFpwvcaT3lVDHX1AjlZDfNBjR49GqObwFdZVVWFoqKiuPS7774bZ5xxRqPrT5du3boFpm/YsKFR9f5/9t47MI7i/P9/P7Mn6STbkiy54QbG2NiEQIxtejOhGYNDC80OSaiBJPAJJIAhkAQI5Et+CRA+Cb0FEkIoAWyKgQ8QasAYMJgAprngbrmoWeVu5/fHlJ3d2yuSdbJsnlci7m52Zna2nryPntcsWbIk6zIiwoFHH4hTfzYd2wzdBiWixP7dgBvXDk8wHcTNbfDJwf4th/kjktCyjKL4eog/mwpikxp3LQ8//DBmzJiBzz//vNN/D2CoGvs9lFR2XLCealyKNW9fhw0f/11/33QvI0aMwIQJEzBlyhScdNJJKCsrK9q6Mv8epwjr0CdXPsF2Z2Xatj3H5BmGYZgiw2JthmEYhmEYhmEYhmEYhmEYhmEYhmEYhmEYhmEYhmE6xRNPPIGNGzcWVPdWkoHXAAAgAElEQVTqq6/GmWeeWeQRMQzTnZSWluKRRx7Bq6++iqOPPhp1dXUd7sP3fdx444148MEHMWvWLIwfP74IIy0Om0+qTfF1osl05IxR5pFq20RjaZMKXaG29KXtz6RUxW2MK+OW4UWZ2xez/9xEqqis2XwmCsYc1A8Sw0OS7ahgm8zAdGquTRAHJGlZNCRIm0CN0DurXDuaUImuk2ub/dHdcm1XQJzRhc1djgjGKfN4RVPvQnJtaZL69QYIQEqCkIAPAcDX4l6dBK6T91UuuK/+K/VR13nTgfw5OJWlTjQ3hRRJvFa542ajRCA093X6ta0qAOnbhHFAn0t+N+SvEqFk551Re/ttaLzrbqy//IrQ4vRXX2H95Veg5s//W1B3UmoxNpFz+gSyAiUl13tTKjm6lOZ+IN3LxyYZm1uI2fE777ITTph+Ah6878FOb/aP167F64O2QYntN3+bwJUQd7eMdyu4mwMp8cnPfobkkCHoO3H3To99SyXtp/Dk5zPR2N4YSLDJSLRhJQZKc6CvIS2dF+6rFWRrsQLIvlq9tluP3CPhShzUOq1s31YL7jtGCmLvs0Rayu/iKpnNDUK9b/fbMyc1yDA4I1jGAMj9+4/0fSx79x0AmddfPMF3kXvV5tJjhK5jZ8HghIfba2twY0MDXtzYgq5Oo/9jfT3+2tiE4yrKMdDz8J2KciSJcFpdXcFS7eGJBC7sU4kFqRT+2dyE1Xkk4HW+jzuaGvLWuamxATc15q6XjTfffBM//elPcdNNN3WqPcMwzNeFY489tmBJ8dSpU3H88ccXeURMlF/+8pe499578dlnn23uoaC0tBR9+/bFkCFDMGrUKOy6667Ye++9scceeyCZTBZlnclkEkcffXRIjtXc3IyZM2fiqaeewttvv42FCxeiubm5U/37vp+/EsP0IDojoyUiDBs2DFOmTMGFF16IkSNHFmFkDMN83dl998KeOw4YMAAtLS1FHg3D9BxuvvnmTe5j5513xjnnnIPp06dvVjF9ZWUlXnzxRcyaNQtPP/M0li1bhmXLlqFuTR369e+HOW/Nydm+vX4Rlj93BoZM+SdIJBC2RRviPiMoc4LCmfHAQJoNHXMD0roPU+a+FyBKq/pSy7UJkEiD4Mi1yQk121iub+vbGB4BkD4kPKh4oICEr9YldbyKAmM22RWEJ44NPSg2uyAUAApiD0EsjJxlTmyCCEi3I9WwKuN4bDd6O3heAoASZxMRhAikzwICZETVQmhhtl5GZIXaaq8rVTjIgyBpJwU22nI1N7ANxoJI6EmJdYxTx7olCGT3kargm5i0lkOT7pvI7AMVj3Xj5sKMza1j40PBNsBsqRFtE6GluQW/vfQaPPbgY0i1pzL2m0vtnpcgUT7AidGa88usLxInCkm14bRDuJ77OeMRfWZMx52gNVOqnW30kWurEIz03Ae+WtOOkduUFt52K6S0NH77N2UysNWrV2dtP27/cTj159Mxcuz2SoSP4G9fpI6F28mkc5ERSA6QjjQ7+vcdWzMPPvggLrjgAixbljkJQUchkcCgg/6CylGFP0NNt9ShaclLWP5/Z8NMINFdGEn93XffjQMOOKDbJ1SMnmPFEm1vqjg7a79fk2uEYRiG2fywWJthGIZhGIZhGIZhGIZhGIZhGIZhGIZhGIZhGIZhmE5RqKjktttuY6k2w2zF7Lvvvli1ahXOPvts3HnnnZ1K4lmxYgUmTpyI3/3ud7jooouKMMpuJl9eUKel2lnquBJsk6zpSLUR5E/btuH+jBzXkeQiEGpb4S5UCrW7EVbCbQcayLWDXNPCzgk7dqfMJFsHQme7RCcqqv6jkm0j2FavBLK5smS300hYg3bBmm2atZGS64TkDLl2dBu+ZnJtU1+dYwXKtUmljrtybQJBEpRcm4RK1zcJ95DwSYJ0Ar+UEh5J+JAQOmmf9DltvLiC3BR76eRHU3BMhM4vJ53Ur4XqJAhWRg+yyeNBewDSL1JaYXZ6n/ZDtH/wAZr++VCovPmxx9Hnpz9ByZgxeftIy3SsgiFITjfJwK7o1j2KgWQ71IO5TiEgIXHx5b/AzEdmdlra1iQlfrx2LW6rqQly3O0Igs9RB3L0bA45FHIsk9o1kG5pxfvfPxUTHp+JXqNGdWrsWyK+9PH0l09hdfNKpb7WwgZh5dcCRo0NI8sWnlPHkWjDCCTUq+dIq02/RqhtdAxkvqSM4F4acQKcGhQ4L8z9xTm4oXMg333RoS3dhqRIOo0jFCcveYsl3+94Kz6Yh9aGBisCEVnqUcanHF9WEYzqxWg33DvBAM/DNdXVWFuZxuzmVsxu2YjPUym05hh3BRGapUQFEUqJsD6HNHKNn8atWtZw1YYNOUf80z6VOKN3L3yaaseKdBpjS0owxEuAABwO4OzevfCf1jZc31CPj9rbC9r2YvHnP/8ZZ511Fr75zW9u1nEwDMP0VJ588kk8+eSTBdWtrKzEQw89lL8iUxSeffZZ7LDDDt0igS4rK0Pfvn0xbNgwjB49Gt/61rew9957Y8KECVmlUd1NRUUFTjzxRJx44om2rL6+Hk888QSeeeYZzJkzBwsWLCioryOOOKJYw2SYovCd73wHZ511VkF1x40bh2nTpuGcc85BRUVFkUfGMMzXnZEjR6K0tBRtbW0567W2tuLAAw/ESy+91D0DY5jNzNNPP92pdqWlpTj++ONx7rnnYu+999584sbI400iwlFHHYWjjjoKQGaMd/369fj73/6ORx55JPY6b176Cj69bRsM2O9aJPuNQ1m/nUFeKfI/Q3UiH3ZMrlDaBIHdSKB6Ng/pAyRBUuhwmdQTWRIAD0q+bZ78akU0+QjJtQHr9FaxFwrJT028zUx1DAR11Rh1ZM/GD2HjVTBxy+izXrOdccEj6IlyQxEE/dSazDSialmqcVVsPHvYyGHwyAOI4JFQk/OSp2IjUoKEB4IqI70DiJS0Wo1ABJOS2vgHgth1aDv0cTL7gQSEjnGSrxZLs6tg4vpK8CucqKydRNRItimIsahKSgJuVqvivsG0qq5om+wyM2aBVHsKPzzuNLw3572M/eUiSvugZvxPUf2N6XpN4X0f/CB4HyvVdon7HFcWjYI6dchZXpBUO4y9ngsIa3yxovVrL9ZuamqKLS8pKel0n5988knQT1kJBo/YBmMmjME+k/fC2PFj4YlEcGikE9uKyolDH6RzAyMrzzZC7tD3S4FfNVLfg4Nr0l23DK7LHh6LvP/++/GLX/wCK1as6JoOycOIk+egpHLbnNWk346WFXPQtOQFNC15AS2r56G7dlYikcDQoUMxZswYTJ48Gaeeeiqqq6u7Zd2FkPdviBiGYRjmawqLtRmGYRiGYRiGYRiGYRiGYRiGYRiGYRiGYRiGYRiG6RQ777xzQfVYqs0wWz9CCNx+++346U9/iilTpuCrr77qcB9SSlxyySWoqKjAT37ykyKMsmvIm6CUL5EuT/PcUu2oqhg2CS9ICHQF1U5SqK6YIdWWjn441G2QhRxuEV8/EGrLaJEz0Ozbm00+LaWbYRgkAFvhtZFlZ0i2CeHh+UGSsnT3o0lkllbkGh2TNCJpdJ9c22ynu73ZGyD3eZcjITNTfx2UB/shIw9dJ1mb/eMkfsI9B0wqvDmPwutTgl0JX/r2GEgineetks59qOMmJCChBNhEMhCmO2c06YTzYFcZObjuH6Z/0sfTCLjN+gi+Po/Cye2AMXb7dntUcrdPOY5LEai88AI0PfRwRnJ/098fQPWVv8nbPi3Tet9Jm5hvrnWTgC/NPSS03CGwHATXm75+fEh4IAwYNAD/e+f/4o+/+yPmz5tvm/bq1QstLS1Ip9N5x/pqawueadmIw5PlWU/haLn72VzLBNLHLdBERF0FZqkAkFq3Hu+e8F3s9ui/UDFiRN5xbulIKfHswmewaMPCQKotjEhbaNkDAP3e0/JrpUDQEm0ritCybSFsW1Ag3SYKxNtW2E1uuUIdIwqVGAeEuXZVcXD0zEcjXFACfwo8IeZKd+7d0pdoTbciWZIMktrNAOwqwjfXjtzLtzYK+f1n4Sv/DrcJFmWUx6kt4tq6S9yvO/NtErqmdaMa4eGU3hU4pXcvEJTypdX30SwlmqVEm5ToIwg1wkOFmbRD3+/bIfHvlhZcuG59zs3NtTd+XVWNE3opId83Skqxs+OHMO2SRDgomcRBySRuaWzEDfUbkMq5xuIhpcQxxxyDTz/9dPPJhxiGYXooLS0tISlxPh5++OEeI1X+OjJixAjMmDEDv/3tb7ukv2QyidraWivPHjduHPbZZx+MGzcOicSWmZ5fWVmJ6dOnY/r06QCAQw45BM8//3zedpdddlmxh8YwXcqAAQNQVlaG1tbWnPWmT5+O++67r5tGxTAMoxg5ciQ++uijvPX+/e9/Y8cdd8QHH3zAv2MyWz2FTvgCAAcccACGDBmCww8/HFOnTkVVVVURR+awibE4N9ZSXV2NH//4XPz4x+fi5ZdfxsEHH4JUKvPp4KpXZqj2IoHSmjGoHHMKqnf6PkgkYlYY89mIlSVFhhbEQYPn7UJvo+/UV3ECiTSIhC7zARlImbPKtYMn9+oprjRTJtqQm441BvJZ1UrLbM04rZhbOg2QGehxN1BAdyqCfe9OamyfKjs/FD9NpJACQng6fiIgPLWfBAlAkJoEkjzdr4p5gMw0pLBCbeHGM6QEBNnJf+0GkYm/qfiIillKVUdAS8J1FROXd5/nSgkSwfNuAIgKfe3Ep2R7co4UheIsJhZkxdpaej3/3fl5pNqEqjHfRc2En8JL1gYHhTL3u1mzibtmSrWjkb+4z+F1Z44mFPRx9pepHndx57igcxJus2BpKw4Z16cT/Ww9LF68OLa8f//+ne7TqxW4/d2bkUiUQJCAgIAnhL0W3Vi2uv7hHOvw30VIt44M3ytyYcTbW3NE5f3338ehhx6KlStXdmm/23z75qxS7fb6L9G0WIm0m5e+DL89XszeFQwdOhTjx4/H8OHD7c+wYcMwfPhwDBo0CJ7nFW3dXcGWItfmuCPDMAzTnWyZkTuGYRiGYRiGYRiGYRiGYRiGYRiGYRiGYRiGYRiGYTY7hYq1Gxsb0bt37yKPhmGYnsAuu+yCJUuW4KKLLsIf/vAH+L6fv5GDlBLnnXce9thjD0ycOLFIo+w83SnVplAZxdYxi+Kk2lHxLuAoiK3RUpc4qzByXeUjlU4yM4WXSTjvZWSV4aREGcrgdYYfNnOrxRT6qMsiGk0ZqRPKbSUrDg4E25EGVgas5Ksme5ukSkA2Ql7Vm1mnFnmje+TaUYop11aLw0n9bpnpOrKbM9ZpxcXOWIOkfKkT7HUev62jEtFJpnXSvq+XaXGvSSjXmfVC6lESQSCt6tkkcZNE7mp0ASMENjJvaOGuPcZSj1PnzAqd2C/1OWEF4lBnkxJ+ax11NycrekOHouQb30D7/Pmh8tZXXimofcpv1++Ca1NqUbm9lim4/u09xvxPSuM9yIo5JQ4/8lAcNuVQzJv7Pl56/iXsuc8e2GPvPTF71jM4bfrpBY33kvXrsc/AMlRmERpE1xvcEsLnc/S2Ej19w/4FQtuKFXj72GMx/qF/otcOowoa65ZIe3s7Hnj1b2ioqg+k2oHuwUqvCQJCkL02hJFlE2mhglomKNBhCyKdzK6vcf0DCtbj3juJXOU2oCQKrsgBsDINU67rWQFEeHYIe08I4VaREq2piGQtck9jFIX+/vPZ888jTqedrXWc4iKQusT/mDR2CSXDD12/kQ5NmwSABAn0Nn4Op445pwwlIBycLMettYTz1q5Hawfv8yMTJTihV0XmOpwxqbJAWvOj3r1xaLIMT29swX/aWvFGDvnfUC+BciJ8mmrPWqczfP755/jLX/6Cc889l5PcGYZhHI4++mg0NRUmcDnmmGNwyCGHFHlETD6uvvpq3H///Vi0aFHeukSEZDKJfv36YdiwYRgzZgx222037LPPPthll10gRP5/h2zpvPbaa3nr1NTUYMyYMd0wGobpWgYPHowvv/wyZ5133nmnm0bDMAwTMHXq1ILE2oCSDZeXl+Paa6/Fz3/+86/F7yfM1485c+agra0tb73q6mosWrQIlZWV3TCqTpIjFheNW5gYxf77748//elPOPfcc7N2K/0UWtfMx+pXL0XTwmcw+NC7IEr7xKwwLhqiPtt4XaiJDBcQaWm2r0Zr4nYwZXqKUrcJssm1fTV5MqVt/BUm7gQBgm/jUmSEtyYGCN9EZ4O4gNbfBiuN7OjQppMj11YxDoXIaKAmDiaUVA4GCQ/SD08Mu/jTxRiz645Kqg1hJwyFJB0nUf+2JGnk2QQhtGjbxBj1hM+CCEIIO6Gz2T53EmAJQNjYrLTjkyIQmoMAktLWV9ttYnsIJN6uVJvMHggvS6XS+PKzL9DY2IzdJn4LJAjhCIyJ3+i9RYQ1q+qQDS9Zi8FH3Iqymp1MYAdW2h552u+sAdml2u7xyvUZMZ8jcR6zz4E8cfU8QXWDjH7IbPPfxS35+9nKyfbcYfTo0Z3uM9WnHdSu/tZASbHj4oEy9zHOdg5Q7NtsVbZKGhsbcfrpp+Of//xnl/ddWrU9KkdODZW1NyxBw2ePoP7Th9Fa998uX6dLSUkJzjrrLPzhD39AWVlZUdfFMAzDMEz3w2JthmEYhmEYhmEYhmEYhmEYhmEYhmEYhmEYhmEYhmE6xciRI1FWVobWHOIvAPjvf/+L3XffvZtGxTBMT+C6667DOeecg8MPPxwLFizoUFspJaZMmYIVK1b0KEnA5pNqx9fJSPYjd4zhllZw7SYcW1GuruNLm4gcFmrrVFDpSNKl1ImKpkrQfyDodfKaKagDP/eOsJsQY6T0IRHkGTsJs3pdZhNMnrBKTHaSxWGk28EqQodVJyJL3YERNAdybQSCZhRfrh3td3PLtTO6CB0LPV5E5NoEkCSnvdq/JHUyvG5DVqotTA/B2rUo3acg+5ukhG+S93WyslqnHo9wrgd9zhEF54E5qirhX61HbYew4zSGVnP+qDomaV1JtwvJq+5qSnYcnSHWbv/iSyCdBjwvSytdzw9ErFIfA3WuB/JstQzB5SVl6NwKSbidW7Q5aj4AIfVnEhg3cRzGT9xNS5gJU4+dikMOOxjPzX4+77a2SYnT69bioX79bFk0bR6Rz7kOSVibH9RX50GQd00A2lYsx1tHfwe73fc3VI0bl3esWxpNTU047rjj8Pqc13DpA5eg74BqAIH4wdPCbAoJs5UQQkkUjFxbwNMyCSWMEBDk2fpKNqGFEaBA4K1/hJZNBFekWQb72ZQBwTF07x+uMIJA6liCgi8FF6nGkvZ9EBHa/XakZRqJAtKreqJoO7V4CepOPyPr8vTSpRllbe+8g5WHHJa1Tf8HH4CoqbGfC/39Z+O6tVg6562MxUoEElZmxDR3ysM1ordaGbqTI+O920PoVwqKr5NRpgv2Kkvi0f79cEbdOixPpzK2K46+QuDu2prwFkR+z5DOUvdre/tECX7SpwQ/QR+sSKdx+Yb1eKElLN0YV1qKh/r1BwF4tbUVb7a24sP2dnyUaseqdFj40hl+/vOf47TTTkMymWS5NsMwDIDHHnsMs2fPLqhuVVVVUWQzTOd49tlnMXbsWPj6d76Kigr069cPw4cPx9ixY7Hbbrthv/32w5gxY3rUc6fu5tlnn8XGjRvz1ps8eXI3jIZhup5dd901r1i7EAk/wzBMV/PrX/8af/jDH5BKFfa8wfd9XHzxxZgxYwZqa2sxduxYfP/738cPfvCDr/XvMszWw2233VZQvaeeemrzS7XzxeGAnIGKbHLtH/3obMybNw+33npr3iE0f/UyvnryBAw/5ikET0YjDyFt73Hrd9esJ8XV4uygOQF6AlxJAnaOYgJI+siUaxMk0iAycm3zXN/XMSizZl+Hlc3YhKpjx+XDqKUhfTtWijwhVisNYlehw2LGJSkI/jj7xcQRgofBOv5AJUhUDUH7usWhffbHi27Anc/dYSOLQngqziF0DESayUWhX4NyNdGvAHl6f5KKVQpS8TMJaEG2CD3DlnrzVHtACoKZRNiVi0sT4CMd59cbqOTYwWF2P5vJTOs31ON/Tr8Ac16bg3RKPVveaZedcPpPTsfk7xwOL+HBRmWI7PaDBFo2ZpdFJ3pvg7LanezxhYm9hibR3lxSbYT2Szxd8FycYM/xeV/m/zf31kxzczMefPDBjPLy8nLstttune53dfPKjDITvwYcj7vzBysSQSwRZnmUuMBRaJlz8kTqZPt7kS0J3/fx85//HDfddFPBv6d2hLKanbDdd18CRALplrVo+Pxx1H/6MDYuf6PL1xWlsrISJ510Ei655BKMGDGi6OvrLvL+/dBmZku/JhiGYZgtDxZrMwzDMAzDMAzDMAzDMAzDMAzDMAzDMAzDMAzDMAzTKRKJBMaOHYv33nsvZ7358+ezWJthvoaMGDECn3zyCa677jpcdtllHUq+Wr16Nc4880zceeedRRxh4XSnVDtcRvF1skluY1aWIdV26stQHUeO7fQU7Tdop5OBCVAyZNW1kVH70oeE+okOvRDIrejkgBshpUpOVCt1JdvS7h+ySavmo+nMbBcZ0TWZcptObVqF9ntIpo3NJ9c25fEN7GDjyZ5Prxdnl2vHNrPJwRTsB2STa8ugNyvXNqekSsaGPr+E3sfSd9OrPYB8VYeU8NcVdAfHOTJKImc95pibMUqV9A6C1GM0YmEj+oYWSwsSSitAEvDVqHy56SLTjiKqqzMLUyn4GzaEZLhxtKXbAESvCYWRaZtrKEgs1seWgpPLJCTLIGc/C5H7kT5ef33wPuw4fEfU19fnHC8AzG9vw1+bGnFq794oJC/USgfsu8wRGd2MDzf9Xp2bZhkBaK+rw1vHH4tv/ul/MWjKlPwr30JYsmQJjjrqKMybNw8AcMfFd+OC289HSUkCgJZqE0FoebYgI9gWgSDbSCOg5dlEwXL7XljRBMHIKXR7Ime/k500QQCORMFevrB3Agrug/Zeavoy9xxpvAtGti8hzXUOGcjiNc3tzags3cxCls7S1or2//63Q01kc3PONjIV3Nc68vvPx7Nmwk+lYJTs6thJe/xsnwWMMfiqCn9jZk44os6ZuK++sKajAwReEmzrJfDcgP5Y7afxYmsbbqqvxzrfj2021Evgppq+6C+8zI10fgdxB+t+JZPzOsjzcHtNLR5pbsKH7SmMLy3FuNJSDPY8e4/av6wMB5SV2VXU+RKftLfDB/BAcyOeLECSGaWlpQXTpk3DI488slVIIBiGYTaFxsZGHHvssQXX/9e//oVEgtO1ewqjR4/G66+/jpqaGowcOZKFk1m46667Cqp36aWXFnkkDFMcDjroIDz22GM56zQ1NaG5uRkVFRXdNCqGYRggmUziF7/4Ba699toOtfN9H6tXr8bq1avx8ssv47zzzsOll17K39XMFs8LL7yQt07fvn2x1157dcNoCqAQuXYOssm1b7jxepSWluLPf/4z/CzPIA0tK99B48Jn0Xs7M4FiNB4SefLoiH7V5JR6sltXqB16b2J2wWeCsLEhK9d2toJIBrFTkBZaG2myrqUl1Hoq5bBgWxmhEUSqAw24leJm7EwnHuBuuw1au1JP86RaqFFSUGaiRqVV22WItRd/vhiffvAZdtp1RyXOlqT/jaknEhVCxzVMmbtOHV/RgQ7S8XToOiqULWDmFQ5i0NDxSx0Xt5ORqni+nQ9XAvAAmZYQgrRUW+1DG/92TgXS/zZuqG/AmSeejQ/mfhDa1v++/19ceNaFuP7q63HauT/ECd87ARXl5TAxYLPPpnxnCu67/T7Me2dexiFpW/sxZLodlCjTKw9PuxmcDdGyIN4T/6Q/2+f4sniptsxz/Xb98/CV61NYWteOIbUlXd53Mfnb3/6GKVOmoDouJt0Bfv/732P16tUZ5ZMnT0YymexUn23pNqxtWevECDdlhM69OPL3N1+38Eh9fT0mTpyIBQsWFKX/5MAJGDb1MTR8MRP1nz6EpsX/B+lMCF4MDj74YBx00EGYNGkSxo8fj5KSLes6LJSeLtdmGIZhmO6Eo4EMwzAMwzAMwzAMwzAMwzAMwzAMwzAMwzAMwzAMw3SanXfeOW+d+fPnd8NIGIbpqVx00UVYunQpdttttw61u/vuuzFnzpwijapwulOqbVJFOy3VNiJpGW4nI4nH1ikq9TJd7kuj2JZKjO1ItT3yUOqVoaKkF/qU9kF1WV9UJ6tRVVaNqtIqVJZWoaqsCtVl1aguq0ZNeQ1qy/uhtrwfqpN90ae0D5KJciREAkHirx/6UQnb6kfaHzUWX+pPtq6E9H0YSbYP35F5a3Gq3nIp1WdfStsWwShsXbM/rDxcRvaf2RsykG5T3HGIHPdMEWjHEtvizsG8sst8q8jRPE78nVMGboy4ToJ6IMUNJKLhZGlYeS5RsJwoSKC2n0kl2lNE7ksASOi6RubrtDNiXwEj8hUwUm0i6PrCpLmr9G4i+14l9+u0by0aVnnoFCSk2/Nn8yPb8yeftqZbg/uCuQlAv0buK0HHkW3McSoE9x5d1Zwboc9AaWkJ/v7w3wuWtl5XX4/l6WByhmhKfT6Bbq61mDZKdhCUqjKC39yM9848A5/87lrIPDKLLYGXXnoJEyZMsFJtAPj8vc/x9uy5IBIZUm2Y604IkNDXkRHbOyJtc22acvNjrymzzEoSTN1ArEB2fdDyfLLSCdWLMJedxdWD5LvvuYnFRvJNBGxsawp3hjz3vK8JHf3958NHH4l04FaViDtAYWl2uCxaW9ql4RW7gvzoj9s2qpUJ/cjsbQFggPBwYnk5nh8wAO9vsw1eHDAAV1RVY1KyHMdV9MJlVVV4pH8/7JgosesKrVNqkYz5/YucdUTum+44j6vohV9VVeHI8nIM8Ty4d9ToGGsFYe+yUuxbVobfV9fgksoqTE6WY/VmouQAACAASURBVLDnIUmEmgKFoo899pidOKunfL8xDMNsDg466KCC74Pf/e53MWnSpCKPiOkoe+yxB0aNGsVS7Ry89dZbeev07dsXO+20UzeMhmG6nkInSHjmmWeKPBKGYZhMrrnmGhx55JGb1EdTUxMuu+wyDBs2DIsWLeqikTFM9+L7PhYuXJi33oQJE4o/mI6wCTE4tThcQQIoKy3DDTdej/kfzsctt9yCM848A98a962sfTR+MSvPSiPRE3cS39Bn4bQUTl1HekwmjiZUHRtvEwB5up2nltv4gQfA/CTUekjVA3kgSoCEB1BC1xFOP3o5JVQ/Injvxh+IPJDwQFK/d5eLRDAGcvv0IEJj0+smD+Xb7Zuxn9PpNM4+8mws+mQxBHlIeAn1SurVA0FQAgIEz8QmdbzEEx484UFAwBMlNlYpoMZASKgYi9D1SU1SmoB+Tx5ICHhC6OiK0LEYDx4JCE+AfAHPS0DAgycSth+h4zqCBDx4qowEmhqacMYJZ2ZItV2+WvwVrrzkKuz3zf1x4+9vwob19Wo7SPXTp3dv3P/IfbFtpZ9C29rPnGPqnkuZ52pIcB4r1c4l2Y4vi5dqo9ul2oY3P2kqWt/F4vbbb8eYMWNwxx13oL2A+HMcL774Iq6++urYZT/+8Y87PbblTcs6FLvo6N9lfB1pbGzE9ttvXxypNgmUVG6L0qqR+PyeHbHsudPRuPCZokm1q6urceWVV2Lt2rV47rnnMGPGDOy5555brVSbYRiGYZgwHBFkGIZhGIZhGIZhGIZhGIZhGIZhGIZhGIZhGIZhGKbTFCLWvv7667thJAzD9GQGDBiAuXPn4rzzziu4jZQSU6ZMgb8ZRabdLdUOyjoh1Yb5HG4XK9XWolwjqdYqai2fVkJtAqHUK0VFSQUqy6rQu7QPyhPlKPVKkRCJgoW4ggRKRAmSiXL0Ke2DmmQN+pcPQGVZFZKJciU6RSD2tj++hC9hP1sBt63rB6JtSEg/kGj7yBRs271CVrdtd6npMyjLlGvD1nH2vy6NlWtHds/WItfOKpvV0mlIGZZry/A4rXDbSeYPy7Xd9ZAV85ruA+m2ShxXyemBTBvmx9WjWiE2dBJ5RKhN0LJgEfSjxyd0ErzpwO4BK0UlpGU6527uavz162PLqaIib9uWVCuAAmWpIaE2hcqdF7s0u4g4fl177bcXTjrlxPzjAJAG8IO6tQWntcel2WdL3Q+LdK0WIlwufXx2ww144/jj0LJ8eYGj6FnIdBqv/P53uOv4o7Fq1aqM5a3NbVaaba8rInhafm1kEOq9p+UMQssfTHlYGiFIQAhPyyLM9WyE2/pKJnNNhZT69niE5R16sOTWUvfgQJRt7heOcEGqz9LcnyKG5Xa/HW3ptpz77+sm2s55j4gxT69fshiL3njdLs7oL8e6KPIaLXeF2qFjnqX/qEDbHXLcDxB8heX73iwnQgLAQM/DSRXl+HPfalxVVYlpFb3Qh6IpemoNEoFWXELfX9ScJtDzdKia8XNzZAyJspS7VBDhR7374OaaWrwxcBu8P2gw/m/AIHi5N0/1K2VIQMhybYZhvo5cc801BU/yVV1djb///e9FHhHDFIevvvoqb53q6upuGAnDFIchQ4agtLQ0b72nn366G0bDMAyTycyZM7HLLrtscj9fffUVRo0ahTfffLMLRsUw3cvTTz9dUBz4pJNO6obRdJBNlGun2lP4zW9+g1/+8pf42/1/w9tvz0XLxhbsuONonHnWGbj11lsxd+5cNDY3xq8+1Zx/JeGnoCHJsJFgm6BXOHJilhlRtn5vn9FqubaNn0Wl2O5kmq5cOxBf2/pGjk0Jp26wPOgzLNsO/XgJp04g0CZRol61XDuQgJMtM4JvogTKh+2J8qETY/fk9INPxU2/uQn1a+vh6RhIQngQIgEhBBKiBB4llIBaKMm1p6XfQiRAgBZfexCeisN4+sfGU3SfRmIttFSbQCBhRNmenuTUg5Ceqi91OzMmLd0O4jTqR0m1z8C8t+fFbmOUdWvX4cZrb8ReO+2Fy39+Bb5auMROkFzbrx9OmPbd2HairNI599zzxjkfyUy8qp75F1WqbR7OZ42rFzf+8+p/tzyxNgCsXLkSZ555JkaPHo3rr78e69atK6idlBIPPvggjjrqKKRSqYzl3/72tzdpgrolDYsjK8z6AUC++J5z56OguWmTreu4yX4L/duZnsi+++6Lurq6TeqjtGok+mw/FQP2vRa1u12AqrHT0WvYQYD00V6/CPULHoTfXrxroaKiAjNmzMAXX3yByy+/HH379i3auhiGYRiG6bkkNvcAGIZhGIZhGIZhGIZhGIZhGIZhGIZhGIZhGIZhGIbZcilErA0As2fPxmGHHVbk0TAM09MZOHBgh+qvXr0aZ511Fu64444ijSg7m0eqHe64YKm2/ZxlHY5U25bLQCcdrFuiRJRYeXaxICIkvSSSXhISlWhNtaI51YSWVEuQsBhJXvR1O+ksJxgJthZuSp14K/USgtZZktlFFpU/qwTi0ghXIUEyECtL3R9JCekMyCZTmtVBhqSt0pFLI7ROGUrejH7OR1y/Zn3ZGyH3uers58xFFCsAz1auB6Tl2sjYH2acoX1AUh8vgjC+WwLIV2+MaJ4Q5DsT3GvAFXOrMh++WhYZM4giZXpc6uRS54oVo0q4gm1lQQ22PZD+Ksl7d5L6/POMMqqogOjdO2/bltTGYO9Ld3vNZwT3lqCifZGRe1AuAiU3heq6x/+m227CC8+/iJUrV+Yd++JUCn9oqMcFfSozTmv3NA6/zz7IqJzWpPf7FNoVEPqYCwLWvf46XjzwQHzjyt9g+Ik9UOSRhdWffIwnz/8Jlr8zF+V+vAjeb0+r7SVPvyr5vJFqKwm2UT0YIXYg4vZ0fSNqIKeOEFq+DbNf9X9dGTagpdhkrzV73ZsbQ0TUDwrKs97r9D1Jul8e9p7kA/rybUw1oCZRq7vthuT30lJUX31VRnHJ2LEd6kb07x/bT2eRUoJ65ZD0Z9k17/z1HsD37fVHkbrk/Nd9IahD4Dn1sh/OqOg/fEf3Y5Zk026o75FoQeymdRLKeJd1bDJSZm657ndejr7y7ScJoIwIZUQ4o3cf3NrYkHf0CxcuxJ/+9Cc7IU6232sYhmG2RubPn4/LL7+84PqPP/44EglO02a2PD799FO0t7fnrXf11Vd3w2gYpngMGjQIixcvzlmn0MkUGIZhisG8efPw/e9/H3/96183qZ/29nbsv//++PjjjzFixIguGh3DFJ977703bx0iwimnnNINo+kEnYzBrVmzBscffzxefvnljGXHHncs/u/5/0M6nUZjY7xUGwD81MaYlURX6A7QmeXPxusEpI6pqefyQQRMybN9QKpXFSsVTj0A8EHkATINSR5g42WkJ1b2g9itjef6erl+Eqzj1SBfx5MkIPW4AOdBrnlyHMUGk6EDw2FCMQYCBNlJDomEE/lV8bKavS7EilnnIr1xbcaaHrjtH3jigZnYZ9JeOP+X/4Nh2w0z4UM1Sa9UcWYIZ3JQz6jIg0l8BVQdM/OiGocE2UCpPQJ6C2Wo3Gyq+RBM2qjjKMKtqyo2NDTitO+ejnfnvBezD3PT0tKCe2+/F/fdeR/2PXBf9KnqgzFjx2DeO+/H1m9e8jKqqrZHEOlxxkdBlCgIFsQdtJxP95F5oCOxHVeqHe0iY11dPLmkOd90vy9/2AhfqkO+JbJw4UJccMEFmDFjBo444ghMnjwZe+65J0aPHo2ysjIAQDqdxhdffIGXXnoJd999N954443Yvnr16oW//OUvmxRvWLJhUUaZ+rsPfd6Y24C6MFUFE39EJPzd4WF0fNx2WyNNOxyLLNL585e//AXz5hUm28+ABHpveyj67/s7tCz/D5qWvIC171yPVHPmBM/Fora2Ft/73vdw8cUXY9CgQd22XoZhGIZheiYcsWUYhmEYhmEYhmEYhmEYhmEYhmEYhmEYhmEYhmEYptMUKtY+8cQT8eabb2LHHXcs8ogYhunJdCYp66677sI555yD8ePHF2FE8RRTqh0VElOonOLr6UWBGFS9l0Zg7KwzrMtGXqm26bPUK0WZVwpys227AQIhmUgimUgi5afQ2NaApvamDEm4quvIyB0BNpG0lmtpkpB1HSPEFiaZMkM+bnIqTe9aoGzLdH+mf3cMoMLk2s6h3WxybSD7eZsjZ3jT5NqZ+8MdpxWUk0o0D/aFBJHRGWsprq5PZNaqku/Nvpc2SRk2+T1TJKAF3GYs5twh2ETusDQb6pPQifBSy9qlLtfjTfvpwApbZPw1a9D2wfyM8pKxY2MSzzNpTm0M9nMHEnAzqprz2RFsS2gZQCzx2clCCDz+9GPYe8I+8P38gvI7GxsxtaIco7yS2DFm0+66axawLmU7qnAavlJJuOeD/SEgvWE93j3/fCx++CHscs21qBw1Ou+4NxftGzfitT/+HnNu/jPSbW1ok8BDG5pj6w4esQ0InpZck74GtVSbAmG2ILVMQEAIgiAPAkEd0zZoZwTZQVkg69b3ASPpBqlrTd9/FVq8IGAy4yEhIaQ1fej2pET9MFKMsCAE0PdKX2pJhXO+EdDU3oTqsr5KfhGhGKJtKilB7x/+YJP7EVVVXdKPIe/vPzGkWlvw3v33Wa2J2YO5vnLMHde9Y7vLAMAHwUNw74/vKfj2tqdIzLrtPUE60hFCyMliTzvHL+O2jd+e8Nri6mQbS9wy1/9uf6+LOBey+cAz1x3c1cy7Syqr8FBzE9YWcL+9+OKLccYZZ6CiokKPjeXaDMNs/aRSKUyaNKmg30sB4KSTTsL+++9f5FExTHF49dVXC6p39NFHF3kkDFNcvvnNb+YVa3/55ZfdNBqGYZh47r33Xuywww741a9+1alnM4a2tjZMmjQJCxcu7LrBMUyReeWVV/LWGThwIJLJZDeMppN0Qq598803x0q1AeDRRx4taLWlfUdlWUnce/fpYvjZuZVr2xZZ5NpmGaknseY5vBJzeyD4kEYeLbU8GwSQbyLSOrYo9HJfjYf8IC5n/NHk6yfHEtZcDdh+MoNBOlhLulsRLCR3e83zfy2wJlLxBGkn2hXwyvuidt+Lseq5S5Bx4AA0NTTh2Seex7NPPI8RO4zAAYccgG23H469DtgLw7YdCkEJPXIJ0hOZmrgLYGLKZGMnNuahI2y+jWPCHivhbLO0hzCIU2YEupy4NQA01Dfgh8f/EO/OeTdjewCg356/gCirxvr370Hbuk9j6wCA7/t4+QV13j75ryez1lvzn9+hYuj+KK0eqUvMQ24bFQrKQs/Y457wxz0Fz7zgMqTaMuY8iWm1SYSu7bgn+Ir1jWm89UkT9hzTa9PWt5lpbW3Fv/71L/zrX/+yZVVVVUgkEtiwYQNSqVTO9kSEe+65B6NHdz6uWrexDvVt9WqSYFJxf/f6AhDc5mLjGdGgUPR4yYKF22bS4E1GRt53Yxhm/fr1+NnPftaptqKkF/qMPAYbPr4fjQuf6eKR5VivENhzzz1x2GGH4bDDDsOECRPged30hxoMwzAMw/R4uvevnhmGYRiGYRiGYRiGYRiGYRiGYRiGYRiGYRiGYRiG2eLxfR9PPvkkHn30UTQ2NqJ3795522zYsAFTp07F+vXru2GEDMP0VD777LMOt5FSYvLkyQXLrTaVYkq1s3XVGam2aS9DVaPW6LBmOyzVVqVlXin6lPVBMpHsdql2lIRIoDrZF4N6b4OKkgpI6cOHD1+m9av6kVI679PqFRK+tLpw9RkSUvqAVMt8+KbU1odt5yPcOkjOtntLGvV25NVJ6FbHRGYcM5foccoqqM6Ckaq7P9nKC/5B9mXZ0kJzpotSkJSuRNmwQutoHybp2wh2AbIJ49qZG9GWkk6WNQnYSt5rBb4xP2ZIJKHP8yD52giEg/pB38EYVQc22dvZjJTMnSjclTTedTeQTmeUJ/fbN2/btEyjNd0SKQ2Ov/pk/mPkBZHqoR0K4zkI34ecD769BDKPu2HHncbgfy78n7zjN2P6wZo6q3jIJqgNv8+uuo07TwRgHeXm2AtknltrXnkVLxw0Ce9cchFaVq0qaPzdhUyn8d599+LW3cfhzRuvh9/WBgHCE43NWBfzXbrvd/bBLvvtAk9oYTaUBNsT+tURaxMJeBAQQkAYETdFBdzqs9B7TvWHQCDhyrtDiefha04I52ST7qlHNik+dE8JnYzBfRHhouANEUiQFlcADW31ue9rWzk5f/+Juiwc5v3jATTVrYlzd2TehyOv5lhElRNheXRQJ16bQbqNevUj7QHHoeHcszriqZJZfyj0Odomui3Rz1nbOuON/koYfc2u6wiXSqj72419a2JrRmltbcUpp5xSUF2GYZithWOPPRZr1qwpqG5NTQ3uu+++Io+IYYrH6tWrC6pnJtlgmC2VAw88MG+d+vr6vBI4hmGYYnP55ZfjpZde2uTv3kWLFuGqq67qolExTHFpaWnBypUr89bbd9/88Y/NTr5njZFnq48+Wpg8O2t3iST67vpTZH9qGicmjtR1nq278bmw+FhFSFSATSCI6rmfPVUHwcSaIKGXCwAJEDwQVJmq44EoATVrrfMaWu6BkNDlHmDKKAESiaAOeeHPXkLVgV6HaStKnX5VG7VtiWA9ehzlgyei396/0HWy8+VnX+Kem+/Bb35xJQ7ffTLGbzsRx337WMw4/zK88sJrEAR4noAQHoSn4yrkISF0bMRT+9bTcRWY+IquJ4SARybGosauYjceBJGK1RCpWI40MRx19Ex8prmxCT/87ml45613Yreh/94zULXzqegzaiqGHfcotjn8FpRvMzHndudD+u2o//hBhM45Cs6qoEyEzsOgfpwROz46oEqcMnfS6/jqOfruCuIDq7Pe2tCF6+g5bNiwAXV1dXn/PeV5Hu644w4cf/zxm7S+z9dHxO+he2848hScAuQUBHFIt5Wt8zWbXHTatGloa2vrVFu/vQkbPr6/i0cUz/Dhw3HmmWfi4YcfRl1dHV577TVcccUV2GOPPViqzTAMwzBMCBH8oVnPYuSYWmw/pt/mHkZWeurYeL91Dt5vnaOn7zeA911n6alj4/3WOXi/dQ7eb52D91vn4P3WOXr6fgN43zEMwzAMwzAMwzAMwzAMwzAMwzBbJ3V1dTjyyCNx5JFH4rjjjsPOO++MxsbGgtouWLAAJ598cn5pLcMwWy1Lly7tVLvVq1fj7LPP7uLRZFJMqXZYce2KEDsn1VaCbGS0s6VWloxADi19rY8GEqIEvUp6oSyR7HEiUY889E3WYGDvbVAqypQU2/fh+76VbSsxtq+XyUCy7fu2XBrhtt526Usr5ZZavWkF0n6gt5RASNJdqFxbyni5dnDMgm3cVLl2HFFpdQZx9s5QB7kWxS/MJ9dWu4Hs+GxavpvjbJPwYevBfibnf0Fyq/lkttlKtm3SvfvjCHydH0EiGJvuw8iBERlzSKod2e60nym6dkkvW4Y1p0xDauHCnPXy0b7gUzTccmvssvKjj87bvqmtsN/XXGTkfLd04lzJdfJdfuXlGLnDyILGtNb3cemG9bE9xqXfmzG5gl8RqR8th34fbkNKDUFGEQHI9nZ8ec89eHL38XjnshloWrKkoG0oFqnWVrx37924bc8JmH3h/6B55So9bsL7rW14pyUzObr/0P743oxTrAhbSRs8vc8coba+voS5zqCuKQGCZ2QORqxt6mgxNwlTP+hPkLnuw3L8QN4B2CMXujdkJriTY98P7g8OdjnBzh+h5f8WCTS0NmT8HtDTvh+LRV6pdrZ26TRe+/NNMHvK1a7EdeMeXbc8rNd268qYMr1u59UVXVOotfMTI9POJrk2bXz9I7P+hNu52nqK6Te8lZljySbYJmewcXLtuO2JK5UA9i9LYnxpaZZRhJk5cybeffddZzz873iGYbZe7rvvPsycObOgukSEZ599FolEbsEWw/RkCpn8UojNO/kaw3QFxx13XEH1nn322SKPhGEYJj/7778/li5diokTN01oeuWVV2JVD5sIkGHieOCBBwp63nTqqad2w2jyU1AMLmcH6mXt2rWYN29e58fhlWHgPr9DomJAZucZURL3fS65dvC8PvyU14mehITZpr6nn/GbCIsA4Ok4m5JWB+VGsK0E0XCE2CAPYcm2K9r2Mn+0GJsQ+SFnHcKsK6EF22Y8eh3SA6gEUq8vkHR7AAn0Hj0Fg4/5G3pvf2jBx6alpQX//eAjPPr3R3HmiWfi0N0Px3233YfmpiYbfySh4iceqTiMiatQaNJSI85WUm01NrXM80w7NVYhEiCppN2kpdwmZlO/oQEHTTwYc9+cGzve/ntfhqqdpukoktr+XkP3x5Aj78XQo/+pt71zMZKWNR/pc0adNybmZM87yhapi6OYUu1CyBI36sDj8qff3oD21JbzfP3kk0/GoEGDuqSvYcOG4fnnn8dpp522yX19um6Buue4MT7p3p9J/z8cqXLjiC6x548TezR/05A5cXik7yxEF/WkiGMqlcJTTz21uYcRixACffr0wQ033ICPPvoICxcuxG233YbjjjsO1dXVm3t4DMMwDMP0YHpsVKuqphxVtcnNPYys9NSx8X7rHLzfOkdP328A77vO0lPHxvutc/B+6xy83zoH77fOwfutc/T0/QbwvmMYhmEYhmEYhmEYhmEYhmEYhmG2Pt5++22MHz8eTz/9dKf7eOaZZzBnzpwuHBXDMFsShYh7snHnnXdi7tz4xM+uoNhS7biuOi3VRoFSbbNc+loyDQgSKE+UozxRDkE99s/JAQAlogQDew1EbUWtdqBqabbvI20F2mn4Mo20kWxrCbeUaS3fDgu2fb0ffCvYlo58O6gPp06hcm1DVK5tiZxDm0WurVaUo4Nci2KEtcgtniUifSpTqEwluWbvOyzb1unWNvE6SOsnQMl4EZZmu8Lt4LMRAgfrMsLkkHaZnHaqk9DOiW5LWuYWa8u0j5Z/v4yVB0zC+suvQHr58pz140ivXIm6006HbG3NWJY8+GCUjNohbx+N7R0Xa3cFQf46wT35wsnKwKxnZxUsJ3y8uRlvtbVmpNlHlBA5b9tCL80UaOtzgswym+of6tfWAyBbWvHZnXdg1p4T8fL3v4elzz0Lmc59XnQldQsW4KVfX4FbdvkGnv3FhahftMiOjQC0A3isoTmjHQnCOb87CxW9e2k5A4GMsIE8Ldp2fkAQWsggSMATAkLLH4SW1wsturDSB9vOvYb1lRdKSlffR+ozWQlEcN0F/wUA6/hzEubNOWUkzVJK622w9xwj5Nbfsep+pFr60kd924ZgB205joNNorNSbQB47x8PYP3CL+3VbdUs5F778V2ao+vqXPQtX7+PfkdG1uH0E/5tCnrqDNjJRVQ9dy2kv6nVT0ieTYEwuyOY3hp8P0Om7Y7PBzKWZ9tOu31asG0WRIXe0fbxvQbv7qjpB6+AbZJS4phjjskoYxiG2dpYvnw5Tj/99ILrX3bZZRg/fnwRR8QwxaetLXPSnSi+7+etwzA9nREjRhT0rGHWrFndMBqGYZj8VFdX46233sJbb72Fww47DDU1NYU983dIpVLYfvvtizRChuk6Hnjggbx1hBCYMmVKN4ymMLpCrt23b18MHz68EysX6LXtIdjuhH+jcuy0+M5Dr3Hvo09tzQN09T46RWnwXF5HRczEtCQQirKQUkATPNjoiZZBQ2ihNal6RpxttNEgTwunjdw6IteGF/mcCPohD1b2HSpz6sloW/OjxyESgJZpqxiip7fDQ0mfoeh3wG8weOo9qBiyZ8GHyvDl51/i1xdfiX2/sR+eeGQmPDNBqY46eeTBQ2RiUnjwPFVPnW8iiIla768SnQuhoyIiiKsYqfaXny/EMQcfg5XLV8aOrf/el6HqG6fABlHsaaDWmey/CwZ9+08YfuJsVO10EsgrbLJGgyipQBDNBewKIpOrZj7xd+qGnqzniU+boFGXS7U7gT1QgBnQhuY0Zr+zIWuTnsbZZ5+NxYsX4/HHH8f06dNRW1vb4T4GDRqE3/72t/joo49w4IEHbvKYvmpYgobWehDURKrBuWtifqRP5cjE3M5xCP0tQdy5YM8fCmZqNTGmiHjbJf6rIRrl6hgheXgX8eGHH+Kss87CXnvthZKSkq7tvAvYfffdccMNN2Dp0qWor6/H+eefjzFjxnT4d2GGYRiGYb6+8JTIDMMwDMMwDMMwDMMwDMMwDMMwDMMwDMMwDMMwDMPk5fXXX8ekSZMKkm7k46677sLuu+/eBaNiGGZLIpVKoTVGClsoUkocccQRWL58OYToWiF0MaXa2brKKdXWFbNKtUP+7RxSbQkrhpYAEpRAsiQZnyjYg+ld0hvlXhKrmldhY2ojAJ34KKGVtyo10dfv1DLSqkxAKu2rSl8kgpS+/kTwybeiV1/qFEcSgPRBJLSE29QRkKQ10VL3pXs36GJbrsSuwauqBHvoM9pHPncGs56c53XUQhrqADnPaQJlnK9xZe541FjInsvBPgnyUkP7gSRImqRXQDq51UKvi3Sf0SvJIEJJlnFJrk6irRqYWi8IIC1Tp+AMks6r2z7lp7LvLAeZSqHxrrvR+Nf7UD55MnpPOxlle+0F5BI8pdNofvIpbPjVr5BetTpzGxIJVP3ysoLWX9/a8YTtIFHVTWIPFxmJbqhdZH8HafHZz+3BQwbjmuuuwUUXXFTQ2H68di1eH7QNSpD7VA7WH5zY7niMCF9ACW/JqS9I3W99vRwgpCEhCPp+YZQGqkU6ncay2c/gq9nPoLRfPwydfASGHj4Z2+yzL7xksqDtKpRV8z/AF8/OxoInZ2H5/A+wsK0dK1Jp1KXTWOP7qEv5aPZ9pAC0ZLkXHH32VIz+1mi1L4QHoQ0MnpZcC/K0oNtIHALJtqcFDyQInlQiCCNs8HQdMrJtkH2v9iupdenPJHWyuxDqvm7sU4rWCwAAIABJREFUyua/FFYvCC0+tuU2qR36Xq4mSVBV3PuvfvWlEk1Ic882omWJDa0bUFlapSae2LK+KjvFpki1U22tePn/+39RLUaoOYU+hV/Cd5eo7UIiqnFx7x/mmjTXsv2t0BTI8NecUxxaWz6ieo9sy1MArqtfj1nNG9EgffQRAtN69cI5vSth1ARu++hXcPRzG4DV6RS28RI28c/eaZzvQ3e74lQkYYLSvkLgjN59cGtjQ67NBwAsXrwY119/PX72s58FPbm/0zAMw2wF7Lfffmhvby+o7q677oqrrrqqyCNimOKzww75J2cC1LO8QidAYpieysCBA7F06dKcdd58881uGg3DMExhTJw4Ec888wwANdnFK6+8glNPPRWLFy8uqH1TUxO+9a1v4b333ivmMBlmk3j77bfz1tl22227PCa8qQQxryzkir8BIEE45NBDcOcdd8YuL+v3TfTZ/igkKgaide1HkKmNSA4cj17DD0WiXMttndhapHdkPg2NkxRHniwSdIekY5wESPUUluDrKIrdALVMxxPITEZMHgAfJJU02sbSAIB8SAj9QF46MyKq/k2ERsVgndhUdMJpM6FxaNvdD9Fgldo2sg9WnTomTmmfMLuCZ4IrgC7rtxMGHvYntCx/F42fPYnmJa8g3bIuuvOzsmHDBpx32nl4/cXXcNV1V6K8ogKC9Lmk97kwYX4dmpA2LqL3k900dfDteUgm1hU8Q1/05UIcd9hxWLN6Tex4+u99GSp3mqZ3b8zJ6pwapVXbof++V6Hv+PNR/+H9aPzyOYAIbWs/ybnNyQG72K7cfR7/JDtbPDfbk/lIvNE8NHe7y3l9xBG9bvIRd63l5m8vrcWRu1cX2P+m06tXL6xbl3me9urVq6D2JSUlmDp1KqZOnYp0Oo33338fb7zxBj744AN89tlnWLZsGdavX4+2tjaUlpaipqYG2223HcaNG4dJkyZhv/3269LnCR+u+cBex4G73EySrc+cyP03Gl9yY4rBzLwI4pVm0m17a6TMmGVWnIhYjvhJcL3Cnj4hEXi0ffS21ong5eLFi3H++efjscce63DbYjNq1ChMmzYNp5xyCkaNGrW5h8MwDMMwzBYO/fqWw+1v59vtWIvBwys353gYhmEYhmEYhmGYLYy9h12BXiWDNvcwGIZhGIZhGIZhGIZhGIZhGIZhmCIzdepUzJw5s0v66t+/P1atWtUlfTEMs+UwZ86cLpHqn3HGGbj99tu7YESKYkq1M+XDbjnF1zOyxAKl2uG2QYn07TtISJQlkigVpXk2pueztqUOazeuDRIgSZi8aJv8TIAVpQr7ClWDhBUuG6E2dJKkIBHu19Qisv2Tlq0GiZpOIibCyYxG8irNeKz8NfOkiiZBxiVFtrS04Pnnn8fcuXPxxRdf4IsvvsCSJUuQTCYxePBgDBkyBEOGDMl4P2jQIJSUlGT056wsOzJ+vGpR5smfTa4NZDmnddK3L3XCs3NWSwRlAODbzwhq6PbSWI7NeiLrCHJkKTQOmATaSB+mb6nPLTU+vVbpO+NTbQb3HpJ1u1NLvsKKPfeKXSaqqlC2z94o2XlnJIYOhaiqhEylkV6xAu3vv4+WF19COsfvTFW/ugJ9zjoz63KXt5b/Bx+v/RhKaSAghIAgz0qQlRDZgxAePHhICA8eJdSrKIEn1PKESNg6AgKe8ALpMjwtTVavICNRFlquTGbt9roLJStLYNJ+B2HunLkFbdN+ZUncXlOTUW6UDAqyn4NzK/jx7fkV/JB9r+r7EkhDOnWkLnM+6/dp08b5EaWlqB03DrXjJ6DfLruiescdUbX9SHhlZfk3Uko0LF2KtZ8uwKr5H2DFO+9gyX/ewMY6JUSY19qGp5paUJdOF7TPXP46724kEgm17630Wth7ndD3S4KAJ4Q6clac7Wl5NqnzRtcRlAjOJ6HPEiFAbh0Iey9W6/QgRKBRNvdtUyIEQcrgM2DkEuqckVqEr6ZTUNel735v6mtbOSIkfF8JOnzpq+scElL68KV67VNahVojKOkCeqKAuCt+93nlhj/ixWuvUte2VN955lvUI6UiEQA8qHIBwCOyZZ5dTkjo5Qkoob1p4+nlwvneNZoTuO+l6ltKd1lYdBB9dTfVTvJA4eW5lT2q5t1NDbi1oQHNOfbpxZVVOLVX74z1u9vhA3iwuQl3NTVicUpN2JAkwpTyJGb0qUZ1RCDkuBxitzG7v0eV+gAmrFiGtb6fcysBoKysDHV1daioqAj31APPbYZhmI5yzjnn4JZbbimobjKZxPLly1Fd3X0SJIYpFkuWLMHw4cPz1nvhhRcwadKkbhgRwxSPQw45BM8//3zOOlVVVVi/fn03jYhhGKbzPPfcczj00EMLrn/SSSfhgQceKOKIGKZzrF27FrW1+Z/Bnn766bjjjju6YUQdJ+8zViDrc9aHHnoIJ55wYuyybY9/Hsn+4wKJdGSdtsg804wfXeQ1Wm7eh2PMbjsbAwMAPbVxKMKiJ3YO2gVTQcNO+uxGY1Q/bsw76MuUpTOWBSOUwQsh18Yj/ODUBA9h47uubtdODBxqo6daDYmgRbBY+mhd+xmal7yClpXvoG3d50g3Z06OG8foMaNx6723YMxOY9Smmwmd7fNsCXcPAeEJnINXdz8EsZM1a9bgqG9PxcIvFsauv98+v0TV2FOC/eSeULGv+hOJUBkBaFkxF0ueOCFzJeRh+2n/QaJiYHAMQvsy23qyLZehstDI3EmtJexD98zrM/grjfArnM8UWR6pI327LHp9BDV1ZFBK+2qihgSJx68YiZ2GlYPpGA1tDfj7h38Nx53JszFH9T6IWwvykCAPnkjYeLcnVIw7od97IoEEebptIhQvFyaODh3L1HFvMxE7kZqc2ES9VUjc3COCOKe555B97/ztiClw/hYj+DuV8H3LpSNibSklZj4xE8ccc8ym7P4uZ9CgQTjppJMwbdo0jB8/nmNNXUBBv5NsBvjYMgzDMN3Jb26dDJ4mlmEYhmEYhmEYhmEYhmEYhmEYhmEYhmEYhmEYhmGYnPznP//pMqk2oBIlTcIXwzBfH1577bUu6efOO+/Ej370I4wfP36T++pxUm1dsVCpdniF8VJtEFCR6AWPvDwbs2VQk6xFmVeG5Y0rIOGDpA+SQaIikVTJi9JJ8CUBSJOQmAa0WphIqmRHqTJtffiw8my9swMfts5slD4IIkh0lsomKiF1IqS0CY0ql1mXm+89idD7IJ9bhhIhzeeWlhbMnj0bDz38EGY+MRMNDQ2x+2XBggVZ9xkRYeDAgVa2PWTIEGyzzTYhAfeQoUNQVVWV+d2c4xow2xstM+OPG4fUAm37XttMrdRU9yDhq1cCyCS7SyPGBUiSfW/7dtcZzY92F5Az9kg+tllnKMFeSr0+c04EtgJJ6npL+SkkRMfTM/wNG7Dxqaex8amnO9y21/Rp6HPmGQXXX9+6Xm9X9mTcgjH7R4ST6IFwgiQ5x8FIyqPXiT3vdZ9PPPk4Rg7fAS0tLXmH8UprC55qacGUZNJ24Y5FInoqmHTlgGA8qq5R15q7iu+0JLdeSFoRPpHSkCEhr2xrw+o338TKN9+0sm5JAmU1NSgfMACl1dXwKiogEgn4vkSqZSNa6jdgY91aNK1ciXRba0YK/+JUGk80NmNheyrvforj2HOOQUlJiRVqG7m5SQQ3yeOkk8aNDFslqXtBcrlOMPeEkW3rhHbh2eRxK1YXZMuMTEHoyRF0qjlg76WuysIkkjtHMPyFCACOTBu2vpRqvVL6+lUCwoigg3uy7UcSNrRsQJ/SPij1tvzJKOLoit996pctwys3/lHtPwTHyr2GorcYd3mgxAhrTKJXsQ+C53xdylDbYD1Gqi0Rf2tz27jLogqNqKIj255akUrjmob1eLO1DS0FJKv/v/oN+H/1GzDMS6CXIGzwfSzXMnxPrydOb90iJR5p3ohHmzdin7Ik7qyphYfIvnDur9H9FH+bV6UCwJ/61mJ6XX7hS2trK04++WQ8/vjj4Z743/QMw2zhvPjii7j11lsLrv/www+zVJvZahg2bBgSiQRSqdz/npg9ezaLtZktnv333z+vWLu+vh6+70OI3NPrMAzDbG4OOeQQXHPNNbj00ksLqv+Pf/wD//jHP7BgwQKMGjWqyKNjmMK56667Cqp35pmFTSy6OTDPxXI+b80ShzniiCMwePBgLFu2LGPZokcOQ80uZ6P/Xr9GdOo/d51mssP41UefEkbLzXsEn21ANBA1q3iZsRX74QgLeVBPNaX9IRs783Q8VZW78TsyDzXhq4iLFYjrB52hJ6XSWaMZp1lH9v1OcU+E7QbZQaiaJm4AYccRfmrtCLXNO+GhrN9YJPvtZBf47U1oW/clNnz4N7Su/hDt9Ytix7bg4wU4/IDJuPr3V2PaD6bZmIyJU0kQSD/wNTFoNWQ1DqHCKPDJ10O0gWw0Nzfje8efGi/VJg/99/0VKsd8N3PfRLYw/NmJ4TnnjgRB+vH/nizr/00l1XbXE7oWok/5s72PjknaOJJa7I4NodM+NNFy3qBHgWS/4CJXWsz1p+MXtz29GjeclX+SKybMe6vegQ8ZTMxLQZTZBvhh4hXBhOmwdUw8yo1O6XcUHCd7VThxj4xYF7mxcMo4vUIxk02JxXeS9vZ2vPLyK3hi5hN44vEnsGhR/L2ouxkyZAgOO+wwnHzyyZg0aRI8b+v42yWGYRiGYXoWLNZmGIZhGIZhGIZhGIZhGIZhGIZhGIZhGIZhGIZhGMYipcSsWbOwcuVKPProo3j11VezSjw7SzqdRltbG8rKyrq0X4Zhejbvvfdel/QjpcQRRxyB5cuXb5LsZPNItcMdh+rpxLpYqbYM92g+2VJpNdrOf1TyYHmiAoK2LilMr5LeGNZnKL5q+AppP6UTZHWyoxRa3KySK9OSrJgZJCAkwZe+FqoSQL5OjvQBSZCkFNuAgAQg9I4lAZvS3BG5NoCg3BVqAxnWy5BM+5nZeOihhzBr1qxN/h6WUmLFihVYsWIF5s6dm7VeRUWFFW1vu+222H7k9hg5ciRGjRqFHUbugL59+2a0iZNr5yx3k/5NHZMUDqnPezex1V2uj4NOsrep/TLoW9oEfDsQAIDQ0lU7Nm3pJlsnSMJ2FNqh7XATYc2xlL5a1u63d0qs3Vn6/OhsVF12aSixNx/rN65D6IRzEoVDZCT56npOonAoKZjCvYTEt8b2qsuNA8Do0+NutH2qKnHbXbfh1FNOLWi7Llm/DvsPHIjeOe5zYT1AsN2uDsJc4ZntCMJa3YMlaUiI0C4MCynSkFaAm9alRr8gIeFLH21r1qBlzRor75aRH1Pmpn63SolHG5vxn42tOfZKbkaPG43DTjnUSrFB0N8TWnQNLcSGEmUb4XZQpoTaHnlqGQQIHggCHikBtwDCUm0i9QoCSID0ciP2FnorzfrJue4BN+GdYCYsIHXDVvtVEtLw7c5zE+KllBBCwJfm3qy/IyEgSctAfNO/D5CP1U2rMKRyaKf3cU+lq373efKSC5FqanKPStCFOkRKbxHcZNVEBHCvkvj1G1GKUa37EiG5drAtsNeg9aGEhhpukangCF5J9yGNdAPhS979Pe7hpmZcW7/eXtcdYUk6hWjDQvqRAF5tbcGP163FzX1rgnLzFensAzNeGXnN7JGwb1kZxpeWYm5bW94xzJw5E/fccw9+8IMfhHtiuTbDMFsojY2NOOqoo/J/N2pOPfVUTJkypcijYpjupba2FitX/v/snXeAFdXZ/7/nzN0Ou0tdOtIWFWtQATtFBQmxoUZQNPpTjD3RWBJfk7z6xje2aGwgKuiLkojYEAQFFQXEghLsBQWlLWwDtu+9c35/nDJn5s7de3fZXRd4PuZy7505bWbOzG7m2eczRQ2Wef/991tpNATRcpx11lm47bbbGiwjhMCyZctIJE8QxB7BLbfcghkzZuCHH35IuU5hYSEAID09HXl5eSgsLMS5556LqVOnIj1973y4HNG2mTdvXtIy6enpGDZsWCuMZvfwC3xDCLlBl5OTg1lPzcIvx/8SdcF7cyKG0v88gvT8Qcg7cIolno7vs9Xk2hCA0A/G1P/KWKq8uWrLsBkYXAgTs3E94bYp4wJwVFxQ3jU2MVgVtZEVBPxj9+7qNnxHkgXe1Wdux2i9O9vMuJp1DIJZcQbrDjjT2xdYDoCn5yGz4DBkFhwOCKBq43JsWXRZ6Ohqa2rxh6v/gLVr1uKeB+7x+hcqnqk7Vw+CZsyLbXv3sL2HTgMC0WgUU6dMxZrV4X+P0X3sDGT3OiZkv4TsO+ZtJWDvG+udAcUf3hNav/uYh9T4mf/GtVAB97gxhH2OH6MX30F8fDRByDPxtiaskHoZszqknD1UAEKdqAs/2oFrT6tFvwL6W7lUqaqvwpfFn5uYrYSZc1jHGf1nrFzvrbHerQcO6yB3MMbh9aUfTKyWJ4iFeDFNZgVu5PKwOr7zqxkoLy/HawtfwyvzX8HiRYuxY8eOZm2/KeTl5WHkyJEYM2YMxowZg8LCQoolEQRBEATR4rC/TBtrfjPfb3An9OiT+3OOhyAIgiAIgiAIgtjDOLr3bchJ6/ZzD4MgCIIgCIIgCIIgCIIgCIIgCIJoBoQQuP766/GPf/yjRfvJy8vDtm3bKFGXIPYxRowYgVWrVjVbe5dddhmmT5/epLo/n1Q7QTmVBNt0qbaAELKOVmxzxpGVlt3siXltifpYHX7cuQH1sXowJWrVwlaTFOn7zqWEE1wKXXXypJLAwhLA2kmYnPnfvcRLbpKLZd9W0iT8SZFaJizUWGwZNARQXVONxYsW4/m5z+PVV19FRUVFy+/ARtKhQwcMHDgQ/Qf0x8CBAzFwwEAMGDAAAwcORNeCrqHJkGFybbNOeHNZQIqLjTTbzGVZQqfoW3ZsuCpR3+TVq1xs4Yq4cwg8kH/PBIwAXQgpVHWh8meFZ1cFIIQrv3JpLhVw5fiElCMLJtA+PRe56QlyMYRA7fLlqJg5C9VL3wSi0WS7OiGR3r2Qf8ftyBwzplH1qqPVmPvVvzyJsZYfMwaHaVGyA0e9R1gEjqPemQOHO4HvEVNWy5n1d6a+a6myOZe0WFmdZ9JhIGXO5pxRUgII4OzTz8biRYtT2r6D0tIxr3PnkNnG4iTVWtEQlFhrubWaBoiZ5XKdEHKZq+q6AGLqc0z4y7qmvrCWe2XsPgXkdLPHED5m4KdoDLN2VGBbrClKX8nxpx2HqbdfKn8PF+oY2MfGXCvVO+fmOMrjqo41d6RQW0u3weFwDg4HjDP13fHKMw5m5NxKns2tazE4OJeSBbkucCUV6hP324MZpHcjZs53KMGEdRorMborpKTDFeocBuT5HBNwhYCAi5grj6ArYuiU1Rn5mfEPFGgsbSlRvMHff1L83WftvLl48bdSCMIh9R0MSqQOeC8mL5t6ucMYHLVOv0eg6zBEAHAmzDIppudgLNCPeml5txy6J0zQ7/bPYI74zROB8rCdKtBXD3+9/9m5E3MrK5PsqJblhtxcTM1pDyBEN2L5Xexts7e1wnXxz4oK/KeuDqMyMzEhKwvHFW1NWRS+ZcsWFBQUxC1vS/OcIAgiFYYPH56yMLhXr17YsGHDbj3YiyDaInl5edi5c2eDZQoLC/H111+30ogIouVwHAeu6zZY5rrrrmvx2BhBEERz8c033+CAAw5Iem1LBuccRx11FF566aXQ/79PEC1Fu3btUJnkPtuQIUPw2WeftdKIdp+mxJ5feOEFnHP2OaHnspPVGf0nfQienhsq17b7TCzXBvzRhrDl+nNgvZFlWxEV4ZX1RzP0eh0FgQnKmXLCLgv4ozTBcXhxw7gy9tMRzXf4Rcv2DVG50v/OYD0Y1rubKoR9n1nbrr1yZq3vZqy++2wCEubesnCjKPngPpR/OhOJeHru0xh76immfXOPmnmbJ4QAM1Jwe//pcQvccNX1mD3rmbj2GU9D97EzkNXz6MC+0J/1ffCw+7uB/WZR9dNb2LzokrjlWT2PQa9fzjFxQYPQ7RhDcUi7ifrzP9Da2zmB4oHvjTsn9P5s4LywAs1CR/t854R9LujzwEQZASHjTxOOysP9l/VNNDgiwLs/LcNn29eCMRmH1LFLL75tx7jl8giPhMS7OSI8DQ6X6+14t6Ninpw7cCBj6PHxbh3f9mKq+m9NvL8hUX9HYku/rfPAi3vaf0MS9ncl1hwPnA52ueLiYtx+++144vEnUF1d3Zy7vUlkZ2fjtNNOw69+9StMnDgRkUjrPZScIAiCIAjir9PHgX77IAiCIAiCIAiCIAiCIAiCIAiCIAiCIAiCIAiCIAgCsVgMl112GZ588skW72vKlCkk1SaIfZCNGzcmLXPiiSdi1apVqKmpSVp2xowZuPzyy3H44Yc3ahwtKdVO1JQIZL2FSbXtSk2RanvL9w2pNgCkOenok7cf1pd/j3o3qvypri+RkakEay4YOBdwBQeDC9esl7JOl3FwuHDBpT9ZCJUIyeEKKQh1hSX+VQmwDByCyT6YkAW0sNmImxV6Hui2q6uq8fri19u0TNumrKwMH374IT788MO4dTk5ORgwYIB5DRwopdsDBg5Az1494ThOXB3G1L5QSeh6v2i5NhPB+auUx+YcYep/gUxp5j/HvIRV1S5jRmSM4Dqd0sqYlPCa+gJSqq3qu36JQX20Dkj0qw1jyDjuOGQcdxzc8nLULFmKmmXLULvyPcS2bk1QyYJzZBx1JLLPPRfZp58G1oTfoUqqS7zhyB0oc/1DktSZthjrl94vAp7FtlH4E4F1WjoP6F5tZQDjDHOen4P9eu6HnTsaFr0BwGf1dXiqshIX5uT4rplhV0BPEeC/mHvnrCfvdaE3mcFlAg4ACAYXwiyPQcBR1wevV/nF9fQJvnR8vXcZZFtC717BVCq+8JUFgI9q6vDUrgpEk/wMOvrUEeg7uA8K+hQgMycTeR3zZNJ4JIJImoNufbuZBHAp/Oe+pG+urp/63dFlwVRiuSfS5lZiuZZqGxG3SRj3pNye7JgpobdOH7fWMQYmvFmh/2WcSamF8M5pfa1whdq/at9wziFcV5YzAgU554WwE9aF38HhO60ZimuKkZ2WjXQno+GdvgfQXL/7lG3aiNduuRGAPocbaEYAwV79aoqguloYVYn8xtQyFn9eh7TNfC/m60vrXMIuYYz590+iPXX3jl2YW/XzSrUB4J6dO+FC4Lc5uWYbv4nV4/dlZSiOudgvEsER6em4ICcbPZyIKbPLdXFhaQk+qasz2/h+XS3u3LmjUf0PGzYM69evj1sufD8zCYIg2jZ33nlnylLtSCSC5cuXk1Sb2CvJyNjzf88liFTp2rUrtia5B/Pee++10mgIgiB2n8LCQtx///245pprdqsd13WxatUq9OzZEw899BAuv/zyZhohQSTmhx9+SCrVBoBx48a1wmiaDxPfSkSIIPXMM8/E7Gdm45KLL4mTosaqi1Fb+hWyuh2lb2LGC1ZVnyo8mUAkbMdigndaE5mJARlEEua+uYypmeCaFVGx2jPrdSVdDpYMWUZBdEwoPhrCoO8Ogwl/GTtOFRy6vVn+8JMVf7LuIqvxebFGL37obT+8saj4hUTtG2bf0dYPktX9cDDO0Xn4zcjuOQJFb9+IWE05gjz+6OM4dfw4FYPU2w0TY2ZWt8Jbae7PCyFw7533hUq1AaDghDuR3fOYBDsruCw+ZhhaVAAlH9wdsp6j28gHYe792/eMtUjbd7iFtU8T9x0u1baDO4kG24g/6kg1SGKNKf7h0g214cVCF3xYhktP6YIhfbMbMb59kx21O/BF8WfyYbxGVm3F86HjjDB/18HUucuZV0aevjqy6x0LO25py951PFtOXf9xZb71ic6VJPGzVAle89WCyspK3HvPvbj//vuxY0fjYjy7Q15eHgYMGIDS0lKcfPLJyM/PR15eHvLy8jB48GAMHz4c7dq1a7XxEARBEARBBCGxNkEQBEEQBEEQBEEQBEEQBEEQBEEQBEEQBEEQBEHs49TV1WHy5Ml4/vnnW6U/SsoliH2TkpKSpGUOPfRQXHbZZZg0aVLSskIIjB07Flu2bElZctWSUu1g8qQ/BZmFl1M5n2Zc6jNTYw1Ktf11tUZb15cvxtg+IdXWpPE09M3rh+/L1iEqokamLcWsXCZNqpdwORgT4IyBCQccAoJxQLjgUNJt5sJlKpVSQKq2Lbm2ztM1CblJ5NoandReXV2FxYtex7y587BgwYJGy7QZgAzGcFZ2NoZE0pHBgGzGUerGsNV1sTUW815uDLtct/l2dgNUVlZi7dq1WLt2bdy69PR07NdvPwwcMNBIt/sP7I8DDjgAffr0kUmnwkrDD8gHbEm5dm37ZNzxWaWBhHl7hV4Xf4bYibQ6+d+4ChiHEK43NjUZ9Njr3LqU9hPPz0f2xLOQPfEsAEBs2zZEv/4a0R9/QqykBKKiAnBdsKwsOF27INKvH9IOPQy8/e4loRZXb/ftCz3usFx0KSbw0ol1Oeb7DLN/TOJwA5eceI21vdwTOtjl0jPS8dwLz2HcmHHJr90A/r5zB07OykA37k+TCaohvM30etMuBteMQ2sPPBmvJ/n1fwakXJv7cvT9PwEAKdDWS10E5drqGs8ArqQU3lVd4Mu6eszaWYFYgm3P7ZSLc646G6POOhFOmuMlgpukcWYld1saawYpuFbLpOyaedJs7n02wm0l13YYB+cOoD9rqbZPuC2F3VzJuxnzS7e9tHUpw9bLBQAm5PnuT2qHeSCCYJ5MO07ODyHl2kreIQRTB9GTOAgAzPXmtS0FFkqmIYSLTRWbsF9uvz1aFtxcv/vEYjHM++2lqC4vN7Jr/cgE7pPme+earTG3XCo+wbU814Svvu7WYfIc4Nb1x3aouAAc1YN/tSd18etY7LNTlRT+lcGz1wVwS3kZ3qhO/tCX1uK+nbtwSFoGDo2k4Zq2nEA0AAAgAElEQVTyMiyvrTHjLa6L4aO6Wkyv2IVTs7JwVHo61kdjmFnZPA/v+PHHH7FgwQKMHz++WdojCIJobb744gvceuutKZd/6KGH0Ldv3xYcEUH8fBQUFGD79u0NlunSpUsrjYYgWpb9998/qVj722+/baXREARBNA9XX301li5dipdffnm324rFYrjiiisAUByfaHmmT5+eUrk9cS42Ra7961//Gscccwz69on//57MjnekINe2iwVKIe4Gq2+5/oz49cEqvrXC/OvdYNVCbiFjbTp2qiMeLPB4RbMOVlsw5X1LmTUQ1sB+tm/0+naYvnOtxqVvWOtghFqme2X6jjUL1tfbaS/z9ofpgzlgEMjpMwp9znoVPzxzbNxIP13zqTZmew/6tcatx6hjIt5CyTNPzMZd/3NX6F7oPOxGtBt4WsK95N8vNlaAVPcnvHIV37+K2tKv4lrJ6XsyIjnB/w/JVJzVDtpa7Ql7e+KDFfZDeT2ptl4ZDHTCN87GE3aOJCnu79gai3W+Bla5guH2f23Cv24a1MRx7jus2PQuXBWf9x6O7X+Qr1wW1GR7/+pIlf0frBgqmH+NCiyafiAgxd6qbJDgorAYfJMIaWPXrl2YPm067rvvPhQVFe1mB+Hk5+dj6NChGDBgAPr37+97dejQoUX6JAiCIAiCaC5IrE0QBEEQBEEQBEEQBEEQBEEQBEEQBEEQBEEQBEEQ+zBCCJx22mlYtGhRq/Q3cuRIHHjgga3SF0EQbQfXdVFTk1xIOHToUJx33nl49NFH8e677yYtv23bNvz2t79NKQn755NqJyinkuGCUm1dTiSqByiptloqrBoMyIrsO1JtTbqTjv3y98N3Zd8h5sZkOiTjRoTNwAHBwLiStQoGzqVs1ZPpcjC4KmlS1pUwuKLpcm0AqKqqwuuLXse85+dh4YKFqKysbNT2MQBHpmfgl1lZGJeZhQLHSVpHUyUEiizRdlFAvL01FsO2WAzRRo2ocdTV1eGbr7/BN19/E7cuMzMThYMLMbhwMAr3L8TgwYMxePBgDCwciOzsbFMuOKcFE/7ltqXVTSDbNpXNP4G2tYRVS7XlwZbHXgu/g01KYUFMxBBzY3B46scGAJyuXeF07YqMRtVqPMVV8bI0puXizBbgMiVA9pdD4LvQy/0tem2x+PXcakS3AdhJ8ZYkQHHs8cdi0vmT8Mz/PZN0G2MAppSU4o0uXeOuvWFqCMCTa9sC7RiCagVP9ivAoKXrLqQsOyjXZt4lHUyVceApGDwtt+xTioHlUgE5t13drwA2RGOYtiOxVHvoCb/Atfdeg+x2Wd72+va9lz6ul3OmR81NsjmzBNicMXDmmLKccTjMUWU5HK5k2+BSiC24J9XmloTbfleibX2N1f0JvUsD55Y8TS0pBxNKcKHOfyGsB1AwwPV+fsJVZRggXP0QCsvGrD64wlXte4JlYcYij3NdtA6bKzajZ/ueCY5A26Y5f/f5x59uQcWqVb4rpoCWX8tzJCjM1pcPB9b1xhJY80AnYecq02ePumbp80PrV1z4Zdy6lvB99zYoqMbQ/cQAvFhZhTX1dagSLgY5aTgxMxN37CzH1/Ut+VOyaVxUUtzgegFgQXU1FlRXN3vfEyZMwLp169CvX7/4fvVDJwiCINog0WgUJ5xwAtwUHz40evRoTJ06tYVHRRA/H6k8AK9Xr16tMBKCaHmOPfZYvP322w2WKSsrg+u6KT/AkSAIoi3wwgsvYOTIkXjnnXd2uy0hBK644grk5uam9PBbgmgqCxcuTFomOzsbAwYMaIXRND+J5Np1dXWYM2cO3nvvPVRXV6NTp0549dVXkZubi6+//jpBY4HfS5LItQGYB/02q1w7rlaYNTbQDpPxU68JJau1NNzmRrG+myvsxyXK9rw+9Z3hVGFx31QUF7472f6AGAD5IEg5CkueHSd/tqS+ZszcakdHxeSySLvu2G/SO1j/7PG+cZWVlmHzpk3o2bsXAAEhtPDbe7iv9H7LLWBWb//35P/hd1f9PnTr84dciPxDLvWNs2Gs42cJh71do/p1Yyj96N6Q6g66jQwu9/r2Hm5q7SN9cIWIn+sIxIbj7MX6Q3AuNpPUOGQ03ulhC8eD8Y2w88sfBwUYPvy2Ei+sLMGZR3dq7oHuNWzYsR4/lH/vPbAX3pxgJs7J1Gfv+OgH/QIA415kUq+DioMGz17vFPfO97h4uJJsm+Oq/2iEWe1bZYOH3vcg6uBUMd3HT96ysjI8/ODDeOCBB1BWVtbgfmsKJ5xwAiZOnIizzjoL3bt3b/b2CYIgCIIgWgsSaxMEQRAEQRAEQRAEQRAEQRAEQRAEQRAEQRAEQRDEPkxZWdluSbX79euHuXPnYtasWZg+fTrq6+sTlh0zZgxmz57d5L4Igthz+eabb5LLHSElJ4BMqu7SpUtKMu4ZM2bg8ssvx+GHH970ATZCLJlqU02Rass82XCpticF1ZJQqBxj16zLimQbYeq+RmYkC31y++D78u9lvqOQ+0wqXFU6s7Dksq5KfBQCDA6AmBK/ckC4cMHBVPqrFCs3Tq5dXVmF1xcvxvNz52HRwkW7JdM+NTMLXRoh07bJZgz9IhH0i4SnDmgpaakbw5aYi62xGNZH61HkxrA+GsP6aBQ/xqKoTeH8bQo1NTVY+5+1WPuftXHrevXuJUXb+0vZ9qDCQSgcXIjuPbp7CdwsbFzBEzrOhu0lYwstf1USViXrZQxS1MsAV8sItKCXqTJqjslzl6E2Votsno22hoBAcfV2I1CW6HRhtcyX8KuTzu195KUsGylDSF/2KSGb9Sffe/0LT9BtlkvpQDCPeNrjj2LJG0tQtLUo6bb+GI3i3l07cX373BDtQ3guva2LsEeg1Qqu9Q69Xsm1dYK8Tt92ISBUB67wts0N9KQfjGD3IczLu2Ztd6N4oHwXakLOP845/uuJP+Gwow811zpvg7XE2E4XhzmGWp4NJWgwomuVbK502GBcftZybWaJs6VsW25BUKqtpdtgABfcbJOeIExfNqHPPy+xXX+XHmU10ThTwnKVGC+Eb4uszYZQ13b5M1JPROGTdwu1szm42nfw2mPyu+kPDDtry5EZSUenrC5xx6Et05xS7aeffhrrH38MnbglIDBNyOOrm/ME2/EdmEu2NIH4VRJKDuLpEAL1mJKKBDaBIZFc297M4O9WMGOugYsby8rxQW0dotY+ewe1eKKyIm4bCMnAgQMRi4Ur/0muTRBEW2XixIkoLm74wQSa/Pz8lGRvBLEns3PnzqRl+vfv3wojIYiWJ5X7xkII1NTU+B70RhAE0dbhnGPZsmW4+OKLMXPmzN1uTwiByZMno76+HhdeeGEzjJAg4kkokbY4+OCDW2EkLUdQrr1gwQL87ne/w3fffde4dnhIbK/Z5NpAfIQEIev0ai/uAB3lUMFq+wGqwtyxZQCTjxX1C7blB6YD3eYuvYq9eCZpS7QN+CM1Dd37Dt6XtCIAzL4pHYiXCdWv3kZ1v1oIHUMLuzONwPi8tpn/7jcAhrT2PeFkdkCsxi/GfeKxJ3HbHbcBgoFzeRw55xCuUE+Y1Bpy9ahKIXDv3+7BnXf8b+geaNdvLDqP+BPgu3MPJLD4QkvNve+BIpaIvHrL+6jbsT6uTG7hRPD0XGt77XevJaHiNr5dKlhc/wml2iGyYivaFNi0cMm9PZ7kfwQSXiZejqw/WOcR04Ew+VBuETgp//bcRpx4cB46tif9X5B6tx7LfnpLxSsBfXy5FevmTMc4YZb71tsPFwYLxCJ1BNen3Q6c2boevLVxU9p7qDGDvjar79Y6jYB/bjOrbNhUXPuftXjyiSfx1FNPYdeuXY3ejw2Rk5ODTz75BP3794fTxL9DIQiCIAiCaGvQb9YEQRAEQRAEQRAEQRAEQRAEQRAEQRAEQRAEQRAEsQ+zefPmJtc96KCDsHjxYvTo0QNDhw7FDTfcgDvvvBMrV67ETz/9hPLycuTm5uL444/HNddcg5NOOqkZR04QxJ7E8uXLk5ZhjKFfv34AgHbt2uGJJ57A5MmTk9YTQmDcuHHYvHkzOG+CVLoRYsnw1V6BkFTjuDJxfTJPfimQqlRb+KTaAgKZkSw4bN9OesvNyEO3dt2wedcmMCZUurADAQHOGISrEisFh2AAdxnAOBhikOmVrvnEEANnDgBXybSTy7WrKyuxePHreHHei1i4YCGqq6obNX4G4Kj0DIzPysLYzCx0TZDEGCYHbioMgAOgM3fQmTs4OC0NQGZcf0UxKdneEItig3pfH5WvihaSbm/8aSM2/rQRS5cs9S1v164dCgcXonBwIQYXDsag/Qdh8ODB6D+wPzIzM+Nl28JKUtWnki0iZt4KxhmYywBXi5/Vu7YkQ6fRWnUYhxAuaqM1yE5re/Kl0uoS1MXqwW2psZ3Ua6UPe3tKJwv7k3596cXMkgmwoAYXaqKKuOXB7/75rI+MJzfgnGPBogU46hdHwXVdJGNGRQUmZGej0PGnyyTSRHjCB/8YXUu43JBc21VltQxYX7V1/rTuS2oU9FqmZNrCCH5dqy8BYJfr4t6yXdgZss35nfLw30//FfsV9k24H2yJtj0G2Enk3HvnSimu5dkqBR2cy3eHMTDmgDMGrt/BZV0hr7ZM2AnqABOenJsxuw8l7mb2jFOuCsb1lJLnHtPJ57KQJ5KQ4g2hjoMWJDBuJbAzT8nhCtW2q4Uennxb1tVHSM8K+XNAj6No11ZEeBryMvIT7vO2RHNKtd9++208dO1VGJvmxJ/PzL/E95lpbYct0bdfAlzJ3bVMXndtfzfuCUvSIgLl7XeflAACTn4+cg45GNmDByOjXz+k9+iJtK5dEMnLRzQ7C5WMYZ4S6O3YsQPbt2/Hxo0b8f333+PLL7/EmjVrsG7dupQeELMvIYTAtm3b0LVr14TrSa5NEERb4tlnn8XLL7+cUlnGGF5//XWkp6e38KgI4ucllQeADR48uBVGQhAtz/PPP5+0DGOMpNoEQeyxPPnkk9h///1x8803N8s9jIsuugh1dXW49NJLm2F0BOGxevVq1NXVJS13xhlntMJoWhZ9z3rFihU444wzEI1GG1Wfp+fCSfSwR/NgVL9gOyjXjg9/BBc29DlQh2nxtBXVCQ2M23d4dV3H+q4kzqY9/TBOL35i2tVPzDT9cPj6D903gfEYmbYXz/JvofrEuRKAe2pdLc0Vwq7B9Sit+qpTKx5j9kHggdiZHQ9E5eYVvmXTH5qOG26+Hjnt2smaaszM0Q+79aS7biyGG677A2Y9Pit08zO7HYmCUffJ7QG8nRH80eC7d8vsXRMn/zWVGUP1lg9D++1y7B3wH5s4A7HvXc9THRPybvQLucw3ThE/NVnwQDeGRHXDxuz/yw2zK6yYn78Y8xX3BQsD7ZdVxPCnpzfg0SsHNHYD9nqWb3wHFXW7pAyb2cJsK34NbtZ7cUdLsG1OY/u8tN89kbb+UwFfTNV3Qvii5yZ2mBDW4FerXf+iWCyGDz74AIsWLsLChQuxZs2aBvZS02jXrh1uu+02XHvttXTvkyAIgiCIvQ4SaxMEQRAEQRAEQRAEQRAEQRAEQRAEQRAEQRAEQRDEPsymTZuaVG/MmDH497//jY4dO5plffv2xbRp08z3iooKZGVlwUkgBiUIYt9h9erVScsExSWTJk3CtGnT8O677yatW1RUhCuuuMJ3DUqJRoglw1c3UqptJcgJocWrfml2sF6cVFuVd4WnZU3j6UjjaUk2Zt+gW0537KrbhR21O6QoVQs7hSNl2AA4hNJyyqRmzriS2nIw4cJlABdSs83hACyxXLuyohJvLF6Cl+a9hEWvLdotmfa4rEx04fbPTG/CBHMrm1OurceRaLpzAN0dB90dByOQ4VsnAJS6rpFua9n2j+pzaQoi5MZSUVGBj1d/jI9Xf+wfJ+fo07cPBg8ejML9pXh7UOEgDC4sRKeunaAsu9bYrWRymZkuzy8XllSbW8ndStwLBsaEFPWCQ6jZUxOtafZtbQ62Vm7x5cd70moWPpEsmbat2fbqQ8oObGu0seZqUbNaIQLrdXvCkxLodw5LSq3SkvUxOnDIAbj+D9fj7r/fnXR7BYCLiouxslt3I+T1jd0qZwutLfUBACnP9oTZieXaen+IwOi1XNtInSEl3Lp3vWe1SNuI2gHUCIH7yndhaywWt315HfNwz9y70L1Pd+vniT/Bm2lBhG/bmFnOjVidWwnoDIxJ9TVndvK5TEznvnXqO7OT16U4m5sE9xCpNtfCainV5kxrl60xM71v9ciVnFcIb865an6oA8yV2IJz5nkKYt7+Bzg4FxCubkueuy5zlQeBeTtQiUE4YxCMqz4dCAAbd22EwyNon94+7ri0JZpTqv3RRx/hrNNPx+SIJdWHdXisJn0vS7jNIM8dbr7LKyezrg+CeeefVqM4DOrc8g9b6/f1uWavdwGk5eQg7/jjkDfyROSOGIGsgQMb3Nx2SXYHAJSUlGD58uVYsmQJXn31Vaxfvz603Cm/PAW33/XfiEQi+PVp5+GbL79JofU9l8umXoaXXnwp4XqSaxME0VYoKirCRRddlHL5m2++GUceeWTLDYgg2gDLli1LqdxBBx3UwiMhiNZhwYIFSctkZGQkLUMQBNGWufHGG3HSSSfh7LPPxrp163a7valTp6JLly44/fTTm2F0BCF57LHHUip3ySWXtPBIWo/zzz+/8VLttGz0+uVziGQXNFxQ3zu379Vacu04j7bvCwsp4Fcre9hybV2SWbeSvXa81hJFzq07x+ZBucLErEw8QLUpGIuvCsCL1gRhgXLBRb6dFSinY7TC7w83cm39iFVfYEzV0ev0vwLeXXGY75m9T4gTa9fU1OAvf/wr7vnn3ephv15Vpu6HgwPVVdX4fxdeigWvhP9um9FxMHqcMh3cyYyP+YbslrgCcZ9gxU7kW135t3E1I9mdwSP6oc3BOcQCy/19mnvIJqym5zQLOT7Jxu7No6YTd9IE+rH/NsR7gGtoHfv8tFYxdVQBhsWflOO5d7fjnOMSSPT3QX4oX4cviz9XMUrAPquY+u6PQFkTQ+h5o+KhOn5p4qHcrGcMYFx+9y23evBiqLpz+9roxRzta4V/PNY63zUTvjKfffYZHn7wYbzwwgsoLS1t6q5LSHZ2Nk4++WRMmDABv/rVr9C5c+dm74MgCIIgCKItwP4ybaz5nWu/wZ3Qo0/uzzkegiAIgiAIgiAIYg/j6N63ISet2889DIIgCIIgCIIgCIIgCIIgCIIgCKKJzJw5ExdffHFKZfv3748LLrgAkydPxqBBg1p4ZARB7E2MHDkSb7/9doNl+vbtGycqrKioQJcuXVBTk1xYyxjD6tWrcfjhh4eujxNNNkIsGb66eaXaOk/UrueXagvPKWqk2nK726WlooXcd4i6UXxWvBb1sXolgPUSJrmRvVrLGTfSVweeNFYuBxiTUm6m1lVXVWHJoqV4ad5LeGPxG42WaXMAR2Vk4NTMTIzNyvLJtMOnZYJk5oTlm06iNOGmsst1sT4Ww4ZoFOuVbHtDNIqvo/UobwHpdiI6duqANZ+tQX6HDubc0+eXTtL35z1755zgMoFf6DIQ6hwEXCEg4EK4AjHXRff23RHhkVbbrlR4/YdF2Fa1FToNWEuTuZEjO+CMw1GfIzwCh3E4PIIIc+DwCBzugMNBhDtwmAPOHLmMO3DAwblux05SdsADfTLwkCRkKBGzJ9PWZWUhYdKXDz7gYKz7LjUpzOnZ2bg7v4M8hoF1wnoBgHdF9ZfRy11fueC7lKzb3/VnV30WQKCMVj54betlMQD3lu/ER7W1cduUkZWBe+bchUGHWL+H2z/bjBDdLPALjvV+hdzn0McLiJNsm2umJdJmADhzvPmjk9ABc03V11OurrPS9yCvr1z3puqrq6oSOsjlDFKSb4QK+okIDIDrygcmqC3Sc8Urp36WurK8PIfNF7jCld4PJs9lV8TMtSAmYhDCRUx4R9wVMcSEC1e9YiIKIQT65fdHuzYq125OqfYnn3yCk046CftVV2B8ThYAKC26clqY2QREVNNaoO3oY6mOlmOvU+8RVT/C4us4qpwnL5BlmO/lzQWeloaOo0ehy8SJ6DBmDHgLC/FWr16NZ555BrNnz8b27duRnZ2NL378DJE0ef3XMoVNmzbjH3//B9Z+/CnKy8sRiUTQqXMn1NbUonh7MY4acSQikQiysrOxs3wnhBDIy8/DlIsvwJRzLsS2bdtadDuag99c/Bs88fgTDZYhuTZBED83gwYNwnfffZdS2YMPPhhr165t4RERxM/PiBEjsGrVqqTlqqurkZmZmbQcQbRlli1bhhNPPDFpuRNPPBFvvfVWyw+IIAiiFXjnnXdw7bXX4osvvkBdXV2T28nJyUFpaSnS09ObcXTEvszAgQOTit/z8/NRVlbWSiNqWb744gsMGTKkUXVYJBO9Tp2D7J7Hp14pINeWi3wm30CgJCjXRrBA4Lvwl7PaFua7iCsrEtW3l4vg8gTjMEE8PWwRUjYEWwztu08ZEHyb5tUdaFtGbsl9/V16El9fdMaUD24Tg1u3ExvmnoJoxZa4oT738nM45ZST5UNFNSrEUVZWivPOmoxVK8P/f1xm96PQ8+QZ4BntETcZGoNPpC3i9tmm+eehavNKX5V2/Seg+0mPmDJ2eQlHPPFj5Ixbu8oSa4fMb2+QISuEfRwSxU0amm9hxy5s3gpr/gNe5E9/FipgJd+F9V2oKCIQQ2Ya8OKtB6KwZ1bYRu5T7Krbiee+moPaaK0nwzZ/1xH/cjgHh4pZg8t35qj4tgOHRRDhDrgd82Yy3s1NGUfFyLn6m5BArNv3IOL4WLcXJ/UecAzAxFvNJcT8K99ramow7/l5eHrW00n/jqop9OrVC+PHj8dpp52GkSNH0r0dgiAIgiD2ev46fRza1l9sEgRBEARBEARBEARBEARBEARBEARBEARBEARBEATRqmzdujWlcitXrsTw4cNJikUQRJPYsGFD0jJ9+vSJW9auXTs88cQTmDx5ctL6QgiMGzcOmzdvVlLOBvi5pdrWe1CqHVc/INXWmlah2shOy06yMfseER7Bfrn98FXJl+BcAOByNzOVvGg8qzIxWvldwQVHjAk4woULmebrMg4OFxWVNVi6eCnmvzAfbyx6AzXVyWXvNrZM+5SsLHRWMu3gVAxPAfaWBtcnSBluMnG59btJe85xMOc4OC0NCLRdIQTWR+vxXTSqXvVYVx/FD7Eo6pPJYRtJaUkZ3nzjTZx5zllmEJxxlcQMk9gqhBb1Qp6U+lIiACaYJ+NW0l8AnikZQHW0Gu3bkHC33q3H9qptJomcMS0v9oS0gNIEMCZz1AUAbutsvdLM+i73iTp/AF+yu2mbyf3WELot/caZJ9Q26xWLlizCAQMPQDQaTbrtL1VV4cysbIzIyAACcu3wc8g+vv7l3Kptrg2Q4l9XSRe0Y8BVtbkauxZsO8z4D8zU0spw76oOzNi5K1SqzTnHnx/5Lxxw2AFSKG3GH79lLPjO9Dcr0RvMyLSh5NcAg8OlwpjDk1/7lqkEdsakPFsIASY4uBZnm4cSeJJuxs1jDWR7jEOo1HMzSjX/dJ9yEQMTDC6kEBuCgevzU41ZwJNvm/+fwr2fsRzcyLO9c946jxkA4arzXqrdOWOICWES5QEpT2fgiCGKdWXfoV9+f+Rm5MUdp5+T5pRqr1q1CuPHj8fO8jIc1yFXVWe+Jpg6Szi884VBSdvhV4l4cmxh5NyA7xJrzildRwTKMGu5fk/r0AHdLroIPS6cgvSCgiQb2HwMHToUQ4cOxd///ne8uuBVHDriELAIh2v/bgeGbj26465/3mXq6XMQYEZO7v3/a+s6yxjeXf0uBvce3Grb1FRmPjkTvzj8F7jyyisTltE/WwmCIH4OrrrqqpSl2pmZmS0isiGItsiaNWuSlsnOzibxErFXcPvtt6dU7tZbb23hkRAEQbQexx9/PD755BMAQGlpKTZs2IA333wTs2fPTun3AE1lZSX69euHTZs2tdRQiX0I13XjHrAcxhFHHNHyg2klli1bFro8vcNgZHY+BLGaEqTl9kVWwRHI6nEMnMwO4Gk5aHTkTz1A1q6m78eJsKePWpEJSVAmjMB3FigHs44BEIwFmpAfmBFsM8S3b3ejgk1CiZx1wCVuG63umX8cSbHuw/pRjQbXm3HA75fWMQqrLAvWi7uT7S3j6bkoOOFebFowKW6I55x2Dt5Y9gaOGnEUXFfGLcAFNm3cjLN+eRa++vKr0E1r128cuo26H8xJC9m+BghKtH3r9D/+9mK15XHNpLXraX2zt1e3Yc+j8PHpuKuOY0LHaWWYPwE6OhEkleh58BglK2e1LQLrAvM+vj1951+oc8V/nlXXCUx98Bu8fNsQ5GbvuyrAqBvFwnULUButNbJqGcfUD/bVsRX9ko9zNTJra70Ws+t1+iGwXgyL+f7zYueAd7zsaKuKiNnXAnjXWV/0LBD70WsqKyvx/qr3sWL5Cqx4d0WL3IOMRCLIzs7GwoULMXzEcPOgZIIgCIIgiH2Fffe3aYIgCIIgCIIgCIIgCIIgCIIgCIIgCIIgCIIgCIIgUhITHnrooRgxYkQrjIYgiL2V4uLipGUGDw6XB06aNAmPPvooli9fnrSNoqIiXHnllXj00UcTF9pNr1+YVDuYVClCk08tqbYlzUYgf1JptM36oFRbCNdItTOcdDjMARFPfmYHdMzuhJKqYrhMgDNXimOFAGNKsgoOMAHuSsutAMCFALgDR7jYVVmFtxa/iYUvLcTSxW+ipqZpMu1xmZk4OVPKtM2csUTCgH9apiLXtuuEtbE7NDIVvcltt2MMB6Wl46C0dF/qfgzAJiXb/l6Jt9epz6Wu2+S+Fy1chLPOnajGYSdoQ52E6ntghzKz34UST3OAuUoo7OVKMwA19VVtSqy9addGCCF1zpqvqjYAACAASURBVCapVyWhm8RjwEoYZv6JpL8yS5KrBMielAHgJl/Zf1XUDehk43ipgx6Xff1EYJmXNd+zZ0/cdc9d+P11v09p+68oLcH73XogXTWXSK5t96uvv1qeLdcx869fqq1HphKqmZ4TTPnWtS7Cf1YJBrjCf667YHi+shJvJJD2/+Gu63H06KMh7A2xfrYYaa12QPjSvVVxLdIGPOm1nYQOrmS/spwRaqt6nKnkdXAwJdIWEJZsWyayc9U2Zw7ApEKbg0GAwdFJ7IwZUbbsVMRJteWmStG1cPWc8QvXGWM+ubaRFjD5sARXuKo8985hdf5LOYNrJA2cM3DhICpiykPizQh9rnCXIQaBb8u/Qd/cfuic1Tn0eLU2zSnVfvXVV3HeeeehsrISR2WmI5dzn7fCJw0w5wsz54ItyPYPQVg1mE95wcGMkIAJwGWAY10JHP8QEenYCX2uvBLdL7oITvbP94CRtLQ0nHH6GQCA6vpq7KgtR21Mi/HVHBWBnyNmu+Q5paeirdxgQqBjxw6YPms6pl40tbU3q9FcffXVuPfee7Fr1y6kp6cjIyMDBx98MP7whz/g2GOPBZDCHG1mSORNEAQgBWaPPPJIyuWfe+45dOzYsQVHRBBtg+Li4pTubxx11FGtMBqCaFlc18W7776btFy7du0wevToVhgRQRBE69OxY0d07NgRhx9+OK6//nrU1dUhMzMz5f+vvnnzZnTu3DmlOB9BNMSiRYsQi8WSljv33HNbYTStw0cffRS3LKPTQdjvnGXN31mIXFsuZgnOdztukUguHJQiq/K2PFp3yewW/AGhhgXb6qaw3YUOKPlkxYH4VcJoadgy5r3JG/6Bsgm+6y6FkIEdtYBxFWP0BqzerLq+fmTHQm1PVs+jkX/QJSj/7AkEOemEkzB6zGj87e6/4YAh++O9Fe/joskXYcvmLXFlASDvwAvR9djbQrajIcL/jsG/OKwthlhtadxSJ6fArE+tb385W0rsW2umZsBmnKwvE/dtyj1ia76lECn3PYg5bGwmDgVrPut4pNffhm21uOKRb/DU7w9Qsbl9jyXrX0dx9XZPgs1k3JEDJo6t44/ys4otqeUOk/FM/RBgHbfUMU4vRmrLua1z1DyYWL3s9XqdlmXrh1VbMPv8BwABbN26BbOemIWFC17DJ598ktLfZzaVCRMm4K6770JhYWGL9UEQBEEQBNHWIbE2QRAEQRAEQRAEQRAEQRAEQRAEQRAEQRAEQRAEQezDZKcgIvvhhx9aYSQEQezNVFZWJi0zdOjQhOsWLFiAgoKClMQ/06dPx9SpU3HYYYfFr0w1nzPhqjCptn95nFRbL29Iqm1yj4UlTVXrXbtdr3XGGDIiGSls0L5Lv7z+KK0uQUzEIASDYFKgzYS3PwEu96krpbhVVbVY9sYyLHp5Ed5+/e0myrTTMTYjGydnZaIzl3rRUImvzgsPyQdPJtcOK9PUFOFEpJYy3LxtM0iBap9IBL0jEYxEhlkOAKWuqyTbUra9LlqPddEofopGkUy5vXjxYkTro4hEZBqFFvLqzxCW5J55sgEGJVhmzBNpW1vBGINQluSK6kp0ynaVIPjn56edGwCTYgzoZGFPWOyAcSk91qnCWrgs/+cleAOWqNQSwTIwKRTQ31m80JSxkDbs9bbUwLfUk2trMfLlV16OZ595Fh99GC+kCFIhBC4vLcGTHTtBO5kTybW1MJvBkilbr5hV3ivrfReQcmzOhLmEC9WSN9+ZuZJrh7t+LamuwbMV4T8rL73hEkz49QRz3OR1wxJk+HL0w/ezViPrxG6uTBdMJ5ab48NNwjqHFmVby1QiOwQD4zJRHYyDC11XJ6lrSbd+oIBKeGfc22/MTlTn3jwS3lFgQn43KAG29Ch422r2h/ZvCKbmqWzL1eey0NvtCbOFUD8JGEcMrupPgDFupOVyTByMCzDhAjGG78vXoTpahd7t+4Qet9aiOaXa9913H2666SbEYjF0cByc0C7LFNHnNyDnvNag65cAwJkw1xP/OeQJpW21gO2D54A0ajMgCmBpdRVW1tTh2rz26MIdOABYejp6X3oZ+lx7LSLt285DDAAgKy0LWWlZqKyrRGlNKaKxqG/7tPjBCFcEAO7KfSeYOTeZusC6EDjj7NNx6423Yvu27c061j59+uDgQw5GeVk5vvr6K5QUl+x2m+vXr4/7Pn/+fHTq1AkrV67EoEGDdrsPgiCIxlBVVYXx48enLAu84IILMGHChBYeFUG0Dd56662Uyt15550tPBKCaHmeeeYZ1NXVJS03duzYVhgNQRBE2yA9PR2lpaXo3bs3KioqUqpTUlKC3r17Y+nSpSRsJJrMU089lbQMYwznn39+K4ymdQiTqDKe1nIdark2EBc3SPz/j5OJhO3lulE7mAYT6NT3Nk1UxNecsGrbwY0GhNjM6sceP7PKeoFzf1taYhyUaJu6iaJFzPdN1uFe/2pX6Ycmmr6F3Y4tgpYRJFmWm3Wdht2Mqk1vo65sHYIsXbIUww4fhoGDBuK7b7+LW6/peOSN6PSL3wbGbza+AVj4Z18zwWMul8VqyuNai7TrmaDNRMEJr23f3jYP9BUmvuNVsfdpitFwVafh+Z8q1nliDrOep3q+q9gSgrHk4HwPRhtlGyu/2Ikbn/wO9/6/fe9e+opN7+L78u9UXNL/EF8Tr9Tr1DJYD/z1ZNveQ6W5jn2quHWwrBcB9z7rOI59jTFxLSPOtq49zCtjEEDRtiLcd9d9mPHYjEb/rUljOf300/HHP/4RQ49I/LdWBEEQBEEQ+wpt4681CYIgCIIgCIIgCIIgCIIgCIIgCIIgCIIgCIIgCIL4WcjJyUlaZufOndi5c2crjIYgiL2RTZs2wXWTKW+Bo48+OuG63NxczJgxI6X+hBAYO3ZsfJ+p5Fg2Saqd2ph8bdhSbdWIkWrrDvR6puoJAaFen3/+OX5a91OKG7XvksbT0Lt9H7huFC5cuMJF1I3BRQyucBFz5XtFRQXmzn4eF0yYguGDhuO6S67DolcWpZzoyAEMy0jHbbn5WFbQHTM7dsG5OTnoxB0jzdX45ksgf1Yg/N1PwzOuuUXYLTnD7FTixH36S3XkHEekp+Oc7GzckpuLGR074c2uBfiiew8s7toVE7MT/16za1cFNm3caJJnvR4sAS9nPkusJxsOJHfrPGer/bfeeAvDDx6BmU/OTGn7W5qoW49NuzYBUMm+WogMSwsgPH2BSSxO9B/nXk2mZQSelIAFJq5OXDaJ7vG58dZ3KS2Ox3+11d8WLF6AzMzMlPbDu7U1WFhTrZ9VEDfn7DRobpb5BcAMgGMlV+uy9kuWkXOGg8Fhep1K5lbrHdWWfMkyq2vr8OCO8N+1z7jgdFx83cVwWAScOYjwCBz1HmGBl1rnveSyNB6Bwx1EnAgcHkGEq3VMLneYA4dzuc6uzyNwlEybMwcOd6Q0WzA4nINDLueMqXfuk2rL9XLeOZyrRHeAMQ4HHDDJ7bKOzFVnRnqvNcNhkyco1RZM/RRluo5cpqXa5iew+pmqy+u5BQa4EKZHW6wRTNiHkiAzAWzauRFfFn+OqFuffDK2AM0l1a6oqMCkyZNwww03IBaLwWHAWblZyNRHgHlukIDaxNtjtszEHD+vpHfeMLN37eF9HY3i/l278JviYpy+dRvu27ELq2prcfH2EmyLRpE7bBiOfPMt9L/11jYn1bbJSc9Br/a9kJeZCyHk7x6uEOrlQkDAhSv/tde5LoSIyfVCQKiyDz/+UOgDCYKkp6dj3PhxuP7G65GWFi7nGTlqJMoqyvDN999g3kvz8OayN7F562bUxWox78XnMX78ePTs1RP9B/THnH/PQdSNptR3Q5SUlGDw4MF45JFHdqsdgiCIxjJ69OiUHvAFAL169cKsWbNadkAE0Yb44IMPUio3fPjwFh4JQbQ89913X0rlbr/99hYeCUEQRNsiPz8fa9asaVSdjRs34oADDsBf/vKXlhkUsdezfPnypGUKCgpSvve/JxAmoneyOqFFo2++p/3Zi4OBmbAvicYVlCYn+u7d1Y9vl/vWe7UCslrfMisKw6xX2HIThQlbHnxUpAj0o8cVHLuuA3OTnDEOJrgXJ1CxMy/wZd/59o6FfrypicM5GSg48Z9gPBK/uxUJpdrMQdcT7kanX1wRsu/it6vhV2gHgfXys4jWQkTjY+dp5uGjwTpB/FFz/xRk/mLMe9CsF3YIRhUS9RPsMxHJ5n2iPmxpPAsU8+8z/8pA3FSvsYTNL64sxl+eiZet7818uOUDrCn6xIvDMSnIhvkOaIk2BwfnUrrtxS/VA3+ZjmPLmKU+X7kWcMMWb1vCbm5HIoPXAv0gYJg4syYu5s4YiouL8aeb/4QDBx2IB//5YItJtTnnOG/SeVi7di1eeOEFHHHEEWbUwf8IgiAIgiD2JRL/v6smUF5SDQGgQ6es5my2WaCxNQ0aW9OgsTWdtjw+GlvToLE1DRpb06CxNQ0aW9OgsTWNtjw2oG2Pry2PzY0JoAUfkkwQBEEQBEEQBEEQBEEQBEEQBEG0LPn5+SmVu+WWW/Dwww+38GgIgtgbeeedd1Iqd9BBBzW4/vzzz8e0adOwYsWKpG0VFRXhyiuvxKOPPppS3wBSNhLb6WfBKrZ8O84YqfJ0dbquEAnqQa6UZeTyWDSKVatWYf7Lr2LB/AXo0b1HSgnoBNCjfU9srPgJddFaCCakODcmUFNViRVLVmLp/KVY+eZ7qK2tbVS7HMCRGek4OSMbo7My0ZkrYSz8YuywNGr9WQiVOyugZLDx0yYZYeUb20YyghLV5sbeZ4n7DB+FrhthDGvronixKlyexxjD2WdPxPff/4BOnTojNzc3WMBrmwGIwch9dUqsEFLSK4RQSbcCrnTe46bf3YTZTz4DAJg1axYuueSSxuyCFuHHnT8i6kbBlcwYzEvu9SmilVSce0v8InErMZhzJmUBgG8iG2GyYNJTYM9mMyGZN/ETSAY84bdZBAbue+gAE/JhC0/MegKTfz05pX3xh/IyHFeQgfZMq9L9M8k+X2y5NswM8Na5ajmD9Kvrd67a1O8uGLiyjTMha2hlgKd0ZtgWi+F/y3cg7PETJ5xyPG6+8yZwh/vHLLzsbf1zwkgxBKxj5m2JJ82wjr5KTPcE8l5yOVPfub1MmZW5kmTLQ81NYruvrEpKZ4BMYFdj04nqUOeQXMfM/JRLBZial2DeOec7Xkz/LPXWSRk3Mz9gmdDbxcy+ksdLWAnwUvodc12YVjgHc10lz2YQQiXWu7IE5xyu64IzDgEX5bXl+HjrxxjUsRAdMjuEHMm2zfvvv48pU6bg22+/NctOys5CN8eR+9Q6QcxcUd+9ueLXkijNhhLNazG9uo5Alq0ULl6vqsGHNXXYGIuhPoEkXGRkoPhPt+K8665r5i1vORhj6JjVCTlpOdhWtQ31bj1810RTEOZcAPSVRZhLpQBw/Kjjce9D9+L3V/4+tK9IJIK7/3EXLr70YmjRxK1//hO2byvGli1bsK1oG0qKS3DGmWcgNy83tA0AmPCrCfjVr36lLiHeOB/45wO45uprdneX4KqrrsLMmTPx4Ycf7nZbBEEQybjrrruwatWqlMpGIhG888474DzsIS8EsXdyzz33JC2zN8kMiX2XmpoarF27Nmm5rl27Yv/992+FEREEQbQtBgwYgB07diAvLy/lOq7r4q9//SvGjRuHYcOGteDoiL2Nuro6bNmyJWm5hh7CvCcyZMiQuGWVPy6BcKNKqNxCkTcTL/CbYPWDKuW6uEoIf7RicD3gaxQ62KkDnjquJgM6Qt+z9wUDvS/M6lPE9Z0oktMQwTaC49aRnLAWmf+d6bHbglpvmY7HyGI6AsTgb9l3AKy/D2DI6HIICkY9jKK3rw0VVofBI1nodtI05PQ5Ef7jlSphxzAR/jKx2vLQUul5fa22U7m/IuA9bFfPn8Dw9FchrOll7ftUhu4F1VIYU1jlsAi2Wm/inYAnXg6rw6x5pFcxq54dVZERxqeWboHDgf86b0Ajx73n8dHWD/HBllUyRm3k1zLa5BhRNgdXMUjAjnKqb4xDS7M54+BKlK2F2nYZHUOJfwg3D8S35Hkt45FeTFUA0M/oNv8yoLS0DA/c9wAeffhRVFVWtdj+SktLw5QLp+CmG2/CwIEDW6wfgiAIgiCIPZVmFWt//3UJmAA6HNOrOZttFmhsTYPG1jRobE2nLY+PxtY0aGxNg8bWNGhsTYPG1jRobE2jLY8NaNvja8tjq6uLAfR3kwRBEARBEARBEARBEARBEARBEHsso0aNMnK4hnjkkUdw0UUX4cgjj2ylkREEsbewevXqpGUyMzNTElktXLgQBQUFqKlJnlw6ffp0TJ06FYcddljyQSbJp4wTX4dUSSTVFipRUicqi7jk4UB9JdWuqqzC0qVLMf/l+XhtwWsoKSkBIJP2Zs2clXybCAAy8XG/3H74suRz1FRW4b0lq/D2wmVY9eYq1NXWNaotDuCIjHSMzsjCKCXT1qmbtlgXSu4aTE0OpqPrnFufDzfQZ3hKdFMSpXefROnDzdU2QtrXfdrq5WApAaBOCPyhvDRh+0IIzJnzL8yZ8y9wzjFkyBAMP3o4hg0fhuEjhqNPvz6yfSXPZlxJtbVMW8llfd5XJf79/D+fGqk2AKxYsQLffvstBg0a1JRd0WysK//OJB8DWq8Mv0RZrdGuA8a9xGXvP7s2U9dqLUZmRn5sxAcuID3KXkKxTk5mYDLj2NqPLJAwz0IS4rVc21YanDnxTIwdOxaLFi1Kui/qhMCUkhK82KWLrB/ijQhqDkTgk0bLtQWE+gzzbuOYcjCCbRdalivruwDu2bETVSFC4UOGHoK/T/tfpKelQ6ifCzrx3ndtsa4feqHxxOvkcHizwKScG6GvLcKGSS73C7LVS4mxzXdrhnBdz/ynpdoq8V1JDzgYBFNyZebIo8q8RHhXqcvtOQVowYAw4g+mL7y2kwJMLWPggkEwtd9c7xri6jZgS9Dl3BeulmG4Uvgh4G2/7oMzKd7XW8k4XCFQ79bh0+3/Qbec7uifPwAR3qzpWqGIkHnjI8mPierqavz5z3/G/f+4H9Fo1Cw/MCMNQ7PSZRPaH2Ka836++WT8Zg0CLxE3jP+rqMTrVdWhMvkggwYNwty5c3HooYemULrtkRHJRM/2vbCtchsq6nap/WkJIgSHEDHvWgo9L+WM1SqH8y48DwXdCrBm9Ro4jgPH4XCcCPr07Y0zzz5L/T7h/ZxyIhF079ENPXp0l/1xda6qXzqMhF7heWD8D5AQQuD1xa832/5YvXo17rnnHtxwww3N1iZBEESQr776CrfcckvK5R988EH069evBUdEEG2HZ599NuWHQHXosOc9MIYggtx3331J414AcM4557TCaAiCINomubm5eO211zBu3LhG1Rs+fDiWLFmC0aNHt9DIiL2NOXPmJL+fCWDKlCmtMJrWI0ysDQDln81Ah0N+i8TRsWbCDmzpe722XDu+AvwRiLCoHRAfpwxERI10mJk4hoCAfDKrJ9/292PfS/buRsf3kSomUGLaY3HjtreJ+Rfp3aYfXutbz0PKAUL44xoqsGPKChHcZqBd/1ORWXAEyj7+B3Z8ObvBLXKyOqLH2JnI7Kr/9sGSU6c8lxIdQ5twqXSsJlyszdPbh/SfOEDBfDvO2gZhzR97NPoBv2aqpCjX1sNh/lMh0ahS23e6jDCNirjVOqJlrWB6++x5ac1PX12OJ1/fjMqaKP52USF4qtu6h/HephX4pGi1T6rNVExRx0Y44+DMkmdzxzwUmDNHvoOBqQcCm/gk92KWjhZtc9WWHaNhfqU20zJuLeTW1w7fd1k/Foth+TvL8e9n/43ZTzd87u4OjuPg6GOOxqnjTsXkyZPRq1fb84wQBEEQBEG0FVr+L7UIgiAIgiAIgiAIgiAIgiAIgiAIgiAIgiAIgiAIgmizdOrUKSW5ACCFtiTWJgiisXz22WdJy3Ts2DGltnJzczFjxgxccMEFScsKITBu3Dhs2rQpJWl3wnb8aY9Jy9gFfTJt+QHaa6gTJIX6DwLYvn07Xlu4EPNfeRVL3liCmup4gfgJJ5yA448/vsnbsy/SNacAv7vmd3h+9jzU19U3qi4HMDQ9HaOysjAyMxMdOJdCWLXellMmSiPXsJAygJkWvrkRbCd+7nlLUxdy7z6ppBU3V/vB1GJ/KSBceZ8c13Xx6aef4tNPP8WM6TMAAAXdCjBsxDAMHz4Mw48egUMOPQRp6WnQAlkGBlcakWEEskyKeF94/kVf+0IIPPbYY7j77rubMLrmYWftTmyv3Ca/MCv1V3/WsmUtDOZqLikZs0YLlLmRM6vkYy3lZpaSQCcVKwGz/iwg88X9zgGm9iXzJbXrOhJh/tV9CwiTQM4Zw3MvPIfe3Xtjx44dSffJZ/V1mFVRgYty2pkcdq8Xs6t87/qbLfUGEsu1tQTetcppHYQUEXtibBcML1RWYk1dvOC/V99eePjZB5HTLscItaUrQIsGvFH7f0bZO1ntS+HtW99cUAnjup6WQzAridwT/TIwIddzxgCVqG7a4ErKLbglbldSbaHKuLbM2xNugwkwdUV1pXrcXFX1gygYt0S/EHL+uAKMeyIEDi4F5MzU1jvIbIeAwPp16/H+yg9QWVmJ3r174bhRxyEtIx3ennHlXGMc3HXhciHF3Np54Kp9JADBGRBTcm24YODYXLEJ26qK0D9vAHq07xl3bJuL3ZVqf1/2HZZ+uRTfVH+NnPwc7CiW51AHh2N8+yx5PGErR7yGvfNEnp2CyTke/E3L1o3o1+vVNVhUVZ1k6yTjx4/Hs88+i9zc3JTKt1U44+jWrhvKazJQXLVd/c7H1DMGhHdNFkrGoAX2EHCVaIODYdQpozDqlFFG/AC1RghpmBcM4L4Lmv5pJV3x8oAwMEuubYqCeVIR5pdrf/rZp826P2688UZMmTIFXbt2bdZ2CYIgAPl7/vHHH5/yfc5Ro0bh8ssvb+FREUTboLS0FJMnT065/OGHH96CoyGI1uHxxx9PWoYxhj//+c+tMBqCIIi2y9ixY3HDDTfgnnvuaVS9k08+GXPnzsWZZ57ZQiMj9ibmzJmTtAznHBMmTGiF0bQeAwYMQP/+/fH999/7lhd/8De0H3A6Ijnd1ZIWjL5po7AVp9k9ubYIfA5ENO2nNXo3Hc19e2GPyZIJh7UfvDfdeAIiZF87dizKH1uRbyERI6ZjWuYPAaxhezEVofe3rs/sona7cnxpOQXo+IvrUPHDQsRqwh8inNXtCHQb8wgiOQXx4/LhPQa6YcKObVib3rJYbVn8WuYkqBcWfQtEErynxHoS8lCJNDf3q82wfXLtROdPWOQ+2H6iusHlIeWMM9067nFtBOozeY9emACXMG0Ixjz5NmP49ztF2L6jFg/+dgiyM5yQMe6ZxEQMb21Yim9Kv/I97JczLx7CuBJmQ8quOTzJtifiVvFq5pXlXMuytXyby/qBfnTcW1+b9EOifbFzdRzs+DgAfPqftXhuzlw8/+/nsWXLlhbbTxMnTsTZZ5+NMSeNQX5+vjUCgiAIgiAIIhEk1iYIgiAIgiAIgiAIgiAIgiAIgiAIgiAIgiAIgiCIPRQhBGKxGCIR/58Dbtq0CTfddBMqKipwzDHH4JhjjsHQoUORkZHhKxeLxXDxxRen3F+/fv2aZdwEQexbrF+/PmmZXr16pdze+eefj2nTpmHFihVJy27duhVXXXUVHnnkkcSFGsgtTSTVTiUd1ROgwpPx2omzSqq97rt1mP/KfMx/ZT7eW/leUgnYH//4xxR63zMQVVWo//xzRH/8Ce6uXQAA3r49nN69kT7kQLCcnGbph4Fh9NFjMOfJfzWq3u/zcnFCZiY6cSmA9WTanjxXSnWFJ5OFpwPWUmZ7ecL03UCBxoqxW1uurdtvCcLa99LLrZxpa+t2N524aGsRXnnxFbzy4isAgMzMTPziiF/gqBFH4uijj8Exxx2D7JxsIznWuK6L2U/MjmvvySefxF//+ldkZ2fv5siaxjelX6lPzPuPecndnlxb/weTkAwocbAWLes61ndZnplEZLkcJvHYIBBIRrYG6XMWsLj5qkXaNkwwI4RlAshIT8e8l57HSaNOTi4aBvC/O3dgbFYmuvGIdjqbIfj6iatpFMJmiVQTMHX+S9zgZsG7Xsj1Xgsbo1FM31UR15MTcXDXtL+jc+fOUhQN/bPIk3LDLAvHPiZGAqHkDTop3EsWZ2p7GLQcXXrWlWBbqPVKqG1qqsR0xrV4nHtJ71r8K5iX+M6k+FfPNaHmJJe6cSMvZ+q73gBmzUnzriTXnjKBmZ+pZt+YC4ZA1I1h6eKlmDF9BpYsXuKbK+kZ6Tj8iMMx4ugRGHb0UTh82C/Qvn07MFf4ZBeMMTBXWPvMEyELJe+W3znqonX4vOQzrN/xAwZ2KETXnOYVCO+OVHtzxSZ8sHkViqqKwLIZxl8yFqdMOQnLX1yBxU8sxun1UaTbcn3zzgLf9TzQy+SY9BVB735u1fm6vh7PhMz5MK6++mo88MAD/uvJHk5+ZgekOenYvGsjXCXD1nvVvroySLGGfLCBJ9hmQkiJu7UOEOY7B1fXIAEIDvkgAn2lSizX1tdaT/4B2HLt7t27Y8P6Dc26L7p165ay9JYgCKIxTJw4Edu3b0+pbF5eHl577bUWHhFBtB0WLFjQqPJ33HFHC42EIFqHoqIi/PDDD0nL9e/fH507d26FEREEQbRt7r77bnz88cd48803U67jui7OPfdcfPLJJzjooINacHTE3sCHH36YtEyfPn1260HJbRHOOe644w5MmjTJt9ytr8S6p4egcOo2MK7/1ieR4LcZSCDXBgL3m80QwiIdcYXgv2MMq45apsXJIYJt8/A/Bk+SHNq33WaQRELk4Hdzc9Tfrg7eA/5YSrAdMzavnO9z2Kw5awAAIABJREFUwN3txbeYL84QHn1iqCn6BFve+E1CqTaYg+6nzICT2dHUChee28ubMpeCx9W/LFZTHl/FSUf8/Ihvl5logd4vdixR6IBWyBiYVawhuXYI+riZLrVQvjFxh0TzXwcZ5QEWuj8dwNL35X31WFwbcq5w+PaL0MsZlq4pxZl3fITHrjkEfbpkNWLcbZOq+kos+n4hiiq3enHohFJtrj5zGRPhXryRgav4CVRMUom04cjlzIqDM13WU3VD17cfGg1m5qGJa6vx1VTXYN5zL+CxRx/Dp/9p3oeR2gw5aAiuufoaTJo86Wf7GwOCIAiCIIg9GRJrEwRBEARBEARBEARBEARBEARBEARBEARBEARBEMQeRDQaxaJFizBz5kzMnz8fOTk5eOaZZ3DqqaciGo3iwQcfxG233YaKCikte/nllwEAGRkZOOKII3DMMcdg9OjRGDVqFH7zm99g9ux4GWQiVq9ejSlTprTIdhEEsfdSVFSUtExhYWGj2ly4cCEKCgpQU1OTtOy0adNw2WWX4dDDDo1f2YSc0vg0VeFfGRDH6oRkoZJCXdfFxx9/jFdefgXzX56P/8/emQdGUeR7/FvVk5lcJCEJQRIQUFGXQ5RDAQHxwNvV3dWHF4oHuirq+nTd1V111X0erO/teqLireuxXoAHIngL3geKqCBHlHCGkPuYo+r90VXd1TM9mUlIAtHfB+PMdFdXVVdX90zml9+nly9fnnbbQ4cOxeTJk9ve6TSpvuZaRFevdl5nTp6M3GlndmwjUqJp4SI0PPoomt9fDESj/uUCAWSOG4ucM85A1hGHA9uZTD916lRcffXV2Lx5c1rlGYCjsrIQAENMApZKjtWp12ZaspkY611viCqRPBXczBmPXw+fbZIt7Uq5NtCpKf5JSZYO3tH72NzcjCXvL8GS95fgX7gduT1y8YfL/4AZf7gIGcEM57xevWo16pQU3qSqqgoPPfQQZsyY0cE9S0041oLV1asBU5xtiBIcMbBUScgqmVjDJHMmjp3U7KQOw1HrqkRj6ORluDoEM+HYSVo3PQPG/wGAcZb0BLFFsdLd0CMlsBdNnDgRp59+Oh5//PGUYxMDcPrWrVhU0tupM16u7aeB8PbeO/ssdV2QRuq7foyfp3p5FMDNNdUI+wiSr5t5LUYeMBKuTlsLBaTxfpK0g959cMbfnAeuHMI8nlqm7dWt60PtHmNAibONhHedmA7pJrBDKsmyMVe47pNKTnevj8Kp2xxj3X/GTcECIJX0F1KCMwYp9PjbMmH9vlxTU4t/P/YEZt/3AFb9sMp3rMItYXy0+CN8tPgj+xhxjr2H7I0xBx6AUWNGY/TYUSjqXQQIgDELDFEwATDOgZh94WbSHV8uAckYpOSob6nHpxs+Ro9gLgYU7IayHn0dUUB7aY9UW0qJtbVr8NWWpdhcv9HeT7hS/GCQ49ApB2PS8eNR9/y7qHn6bcjmcEKl5tHRggFpLLd/XEVz/JXjveaWlO8Z+ZaFP914I6666qoUJbsnORk56Je3K8prfkQkFoPFlQo7TnbPmDpChkSbQyKmzjEt6nCE+BIQEI603tb4c0gpgHbItQE4r4848gh8+MGHHT4W1157LW644YYOr5cgiF8uTz31FF588cW0yjLGsHDhQgSDwU7uFUHsPLz11ltpl+3Xrx/222+/TuwNQXQ+119/fVrlpk+f3sk9IQiC6D4sXLgQ++67L77+On1hZDQaxbBhw/Djjz+iX79+ndg7ojtTXV2NqqokwmCDQw45pAt60/WcfPLJeOihh7Bo0aKEdetfn4bSwx4AC2SqJZ0YeTPl2ropmLJhv6YNibCvPLm1aJ2PYBvwD3Do9Tpg6vTXr95k7fmhK/CTasc9Ap7vRxP6kCBwNsbG6Ld2RDOm4hVJ98H+/rVu1UvY9PalkLEW3z0IZPdCv9+9CiuzKEn78HlsA57D6jee7jLRvC1x82hTK+268ajE+eDTftJoulEiqVw72bmTTvS8tXne2mv3pRvvknFl/eaNuc6IujAGKfUy+9beAMN3PzXg2Os+xMyzB+PIUb199rF7sK7uJ7yx9nU0RpvAOHfOEx2T9Mi1wcE5d2ImtjRbybOZBc44LPWcKfE2Vz+WU07Ltt34pBZy29FvFcty5o8nOgoGhnU/VeCR2Y/gsYceS+t9rD0M3G0gJh00CaeediomHTzJlXwbJFybCIIgCIIgCF9IrE0QBEEQBEEQBEEQBEEQBEEQBEEQBEEQBEEQBEEQ3YSGhgaMHTvWk9BaXV2NY489Focddhg2bNiAZcuW+W7b0tKCxYsXY/HixZg5c2a72v/ss8/atR1BEL9s/KSz8Qwf7iO9boW8vDzcf//9acn+pZQ46qijsK5iHXgb5MymMJt5nknfMmZBj0wbQLilBe+88w7mzX0J8+bNw4b1G9Luh8nVnSnplRKNL86B2OYmxQYGDOjQJqLl5ai69DKEP/kkjcJRNL/7HprffQ/BkSNReOftCPTv3+62g8EgzjnnHNx8883OMg5gWDCIfUJBPF5X7ykvATxUV4/pPXIhwSAkACbBYQt9TYG2PSv8Jdr6NeCdPX7pjzrZ2plH8KbWpiPX7mr89rOz6m5tTzlj+EdBT/y5ehtirdQZYgwtqcS0PtTX1ePvf/s7nnz8Sfzr7n9i7IRxttSUc4weMworv/sB1dXVnm1uu+02nH/++cjIyGhze9vD91XfISZjjsBXjxmHFiFzJ0HZkbg6j9yVYsOWKTCuy6raPAJmAEaCrymI121ribeb2O5d7zzRAmXj8EjVbwnpnWBSyR7U8tkP3o+FCxdi48aNKcenPBrFbbW1uCIvz2nbT65tPrc1tY7uWV0F3OVaWyuUvFYvd/L64T2Pn6qvx7JwJKFvEw6dgFPPOgVaT+yRawMAk45zwhHxG44JZx+kTgSXnuPjHkOdLK73x17DwdUh1kdGC5JVMrs5V5hdDwezDy+g3mMZmPAmo+s5ZUt/4bSh3imd66qZrq67wLg7D6XQRgpXniCF9GwLAN8v/x733XsfnnriSTQ0NCaMc2sIIbD86+VY/vVyPHTvwwCA/rv1x+gxozFq3Ejsd8C+KOvfzx4HzsAlh2ACTNoaeME4wARYzO4nB0dtSy2+3vQVVlWtRJ8epeiTW4a8UF6b+gW0Xapd01KNldtWYmXV92iINNhj5lwHjKOrtsvICqHo9CNQcPgB2HLn82j64FtPte61xBVnm03ro8cBcEOvrWXzsST9HxrMwH7BIEaEMnH4Tf+Dweedn2ooujWZgSwMyB+A1dWrEBMxMDAIxsGZuj5LW3QvBABDsC2NYwVwcCkgzc+1EohJYcsnGLct2uZjG+TazqFiEtPOPBPXX3d9h4/DzTffjOnTp5N0iyCIDmHTpk2YNm1a2uX/9Kc/YfTo0Z3XIYLYCfn888/TLvvggw92Yk8Iomt49tlnU5bhnOOyyy7rgt4QBEF0Dzjn+PLLL3H22Wfj0UcfbdO2Q4YMwffff48+ffp0Uu+I7ky6ny9/rje8YIzh7rvvxrBhwxAOhz3r6te8ihWzS5Hb/wgEC3+FUNFghIqGIFS4Fzol9qfl2kCcY5q18v1zMukwkixL1Qc47TOjbtc/bdTplPVpwzfQmqxN41tuHVtwlrDEsjrQ4rTjJ0eOi1rqG4V6glzMM+RmRxkY6tcuxMY3LwKkf2Qzq8/+6HvsMwAPwHsMWhOam83IVld7OxbXUWYcKCew419RxUtT0Oeoh8ED2Ubf7L4mjq+uMy6Y6HbKb2Fct5PJtX3Qx9OJrem53pb4erJ5rgOM9thJT1m9//DObWlEGhnsOeKU1D/q+3wV55VSorYxhgvuXooTx5fiulP3Rm5W91EGxkQMH65fgq83fwXGpSvQNm846sQSVQybm8JtJcM2RdlGTFtLtrU0mzkSbua8ZrAc8bYZ4dI3j+Yq/sIYh5QSHy3+EA/MegCvzHsFQogOHY9hw4Zh/ITxGD9hPCaMn4DS0lLvpaQzrv0EQRAEQRC/ELrPp2SCIAiCIAiCIAiCIAiCIAiCIAiCIAiCIAiCIAiC+IXz2GOPeaTaGiklFi5c2Ontf/HFF4jFYrAsq9PbIoiOJKWIsJvAkiUE7sRUV1cjFmtNc2szbty4Ntc9depU3HvvvViyZEnKshs3bsTFMy7G3ffc7S5Mc1qYo54g0oZnpSP7BICa2hrMf3U+Xpr7EubPn5+WYDweC8CoUBAHh7IwuWdPTDr11DbXkS7hr772SLU7vP7PP0fl6WdA1NS0fdvPPsPmo45B8ROPIThiRLv7MH36dPzj1lvxq0AAYzODGB0KIZ9zWAAWNDZhc9xcfbaxEWf0yEXIEE0KlSBrwc3D1Y5KAQnLEcTqKaZlld4U3WTP9YZaVNvWq5dfGvCOVW9vH2b6sRYV+5UBgN9m56CQW7ho21Y0J7nuT87Mwtk5OfgsEsbn4Qi+CLdgYxrXKM3qVavx6yOPx++m/A5/n/l37LHnHnj5jVdQvnYN9h8yxlO2vLwcDzzwAC644IK0699ewrEwvq/6Xr3SumGVJKwkv65Ml4HpxGSdTOz82InEjDEw7TJm3BUrA0qOrJ0COtnZTUXW856ZJwRz38s8icHGcl2viSN81WKCuDoY53ht4WsYMXxEWgnO99fX4fjsLAwKZLht+si1zdf2Oa6XuVpobpSxwJSAW3qW6/okgB8iEdxX7xX5A0Befh5m3nkrOLNcUb8SaTv1SKmEuEguRDBlAs44GUXNY6iOvR5Jvd5uxt3KFGpDy38BJ6mfM7cGpgTpTLrrGaBE78z2/OqbTyhVgE5dd+UCcI63hHSE61qy7Qg31NhwxhCNxjD/5fmYdc8svPP2Ownjuz2Ury5H+epyPPfkcwCA4t7FGHnACOw3Zj/st/9+GLj3AHAOCCXJYNKWbluSA1IimJENMCAqYyivLcea6tXIDGShJKc3emX3QmFmESze+u9X6Ui1YzKGzY2bUFFXgZ9q12Jbs/uezsEAzrVrHTDnAJizDACCuxSi7/+cj7oFn6DyruchG5rhKDDUtNDvaRzu/JJwZelu/e4ZJZ2SLr/KyMANPQvAwTD4mmsx6Gcu1daEAiEMLNjNlmtLYYuzJcCYIbhW11977tsiCEgBAQbG7EdINd+c67aEUJJ3U6otpVDnYPpybU1ZvzKcO/1cPDD7gQ4dg1gshnPPPRcLFizo0HoJgvhlMnHixAQ5WTKGDh3qudkSQfxSKC8vT6vc0UcfjcmTJ3dybwiic1m2bBkqKytTltt3330RDAa7oEcEQRDdB845HnnkEcycORO9e/dOe7u6ujqMGDECFRUVbbrBLfHL4IUXXkhZJiMjA2PGjElZrruy55574pprrsE111zju76+fAFQ7n5PljvwGOxy0P/Byiru+M6Yd+1sl1wb8I9++JWNX24idVDCkGx7yzqqYuNvJFr9rtwT1HfFxEaLRtwirh5HqK3r8buWJfbRea77xRkgjbF0xMm6cvv716aKJdj4xvlJpdoFw85Dr3HXwrzta2rptCHdNscp4fB4okZJqpLeMYFEZq+hvkUb1y/Bmkf3xS6H3I2cgZPjajZl3dxYpGNcqSLY/lHu5HJtv/mRTqS8tXnrN48Tx9eJijBDRu5pmwOIGeOq1+kIJHOl79KIuCrZs5QCz75XgfeWbcb1pw/GESN3SbFPO551dT/hvZ/eRk1LjR3rU8JrN36tYo7MjhTa67hzs2jOLCXKVoJtMCdewjmDxSyveBuGTJsZMm1HxM2dWLheDhW/bGluwZz/zMEDsx7E8mXLO3QcQqEQzp1+Ls47/zwMHjwYAJyYdypItE0QBEEQBJE+JNYmCIIgCIIgCIIgCIIgCIIgCIIgCIIgCIIgCIIgiG6AEAJ33HHHDu1DY2Mj1q1bh/79++/QfhCEyc9Fmp0Oel+7k2B78eLFaZUbNWpUu+qfP38+SkpK0NLSkrLsvffei/N/fz722WeflGX9BdrexMmEMgxYt24d5s2dh3lz5+Gdd95BJBJJ2VY8WYxhQiiEQzOzcFAoE3mcQ0Ii75hjwHv0aHN9aSEl6jrxPSa6Zg0qT5sKUVvb7jpETQ0qT5uKkldfRmDgwHbVMXDgQPznmKNQ//FH4LD/mF5CQoBhfGYILzQ0evstJc6trMQjxcVOyqJWn5opzH7yZ296uanh9c6khPRbaSyTcY5cJEv93TnU2X7p9B2F3sNkac2aSZmZ+HdRL5xTVYlqH8Hyy02NqBQxPFpUjGk5dh0bYjF8Hm7Bp+EwvgyH8W0kglRq5uefeR5vvv4mbrz1Rvzu1N9hxXc/oKi4CFsrt3rK3XjjjTjjjDOQk5PTnt1uM99Ufo2YiIA74lyddK1lyExJjpkjJgbTY2vLjTl0gjFTIlZASlPB65b3vrbFK06CL9MJ0d5HEy119sM8Z/TrhDJMy5UlfjX4V/jjH/+IW2+9NeU4SQBTKyvxwS593FoZHLm2scgpD3jl2nAEtN56tbpWqHVOTj/sa8rfaqoR8/nscsM/rkdpWalKmJfQ/xgz5ryng3Fibc9guRcO8zODe8SU+FiLtw25NqR9vdJzgMWV08ud4wv3GHJzuY9UWzIJJhls7a/Qs9M4to71GZxxmDJ1d9fc1xLSrltKnHLSKXj1lVcTxrU1AgCibdrCpnJTJRbMex0L5r0OAMjpkYN9Ru+Dffcfjn1GD8OgfQaBZ1jgYAgFM+33GWlcVRjQHG3CmurVWF39g11HRi7yQ/noEeyBnGAusgLZyAyEEORBcOZKt2MihrAIoznahIZII+paalAdrkZV01ZUNVchJqNOI84xMN8iDCm9K9M2zmPjOpF/5BjkDh+E9X97AC0r1oGrivQ8d7eGUwc33o8870xMIsNnLINqPu1+wQUYdNFFbTsQ3ZzMQCYG5A/Aqm2rIGRMjb0AA3dEMgwSkjFwYZ//jDFwqY+RLeFgSjIhIdQ5KCDAwaUr12aMQ7RBrq3Rn0Puufdu7Lb7bvjLVX9J+rvXrrvuirfeeQt9y/oiNyc3rc/AK1eu3Bk+vhAE0c255JJLsGLFirTKZmZm4p133unkHhHEzocQAjVp3ORs0KBBeOmll7qgRwTRuVx33XVplbv88ss7uScEQRDdl5KSErz55puYPHlyWjfPBewb3F555ZW47bbbOrl3RHfjq6++Sllm0KBBXdCTHcvVV1+NdevW4b777ktZtn7NK/ix6lsMmLIYzOqkG4EwBs+dPZkbT/D/DjA+utmabNjvS7+4dcxnXVy1SeNCzlaJ/XRiID5/T+FZomILnrIsoVTcln7RSeZKrNX2tlOZJe4Lk4BkaNm8FOtfnwYZ8/n7BmahzyF3IHeP49UCU/DtEyPyCJ6NIHOyY2BKrRMbjyvujT+HioYgs2QEmjd/nrCliDZh/etno2DYeSgZFy+QN6TXjnBaP/jFuM35lCwinEyu7bdbzA3UqXkupbEgLfzmvK5QPUpHBe/pu3dLd98YmO3Plgwy3IDmLV8BIoJAXhkCPcoAcDBmC7XtfbDnwoaqCM6743OMH1KIv54yGL/ql5fmPnQdNS3V+HD9EqytWQOAgXPLOIvcm/fah8+OLmnRtY5TO8JsMFjcsqMi3IKlJdrMMiTZqiy3lISbGTJuHifYtv+Fw1Gs+OYbLP1sKR6850GsWb22w8chGAzinHPPwZV/uhJlfcv8pzIzn1LAhCAIgiAIYnsgsTZBEARBEARBEARBEARBEARBEARBEARBEARBEARBdANef/11fPfddzu0D//93/9NUm1ih9GhAu1085F2Ume3kyTYDfj4449TlgkGgwgG25cUnJeXh9mzZ+OMM85IWVZKiSOPOBLrKtY5sljfcj6pjfHLzTq/WfYN5s6di7lz5+LzzxITSdOhiHMcmpmJQ0NZGBsKIcQYBLxTMP+EE9pVdypkJILam25G02sLOqV+RKOouvAiX6k2C4WQfdJJyDx4EgJ9ywDGEFu/Hs3vvoeGZ/4D2dDgKS9qa1F10QyUzJsLBNr3p/CDf3ciPvr4I0gAMdjpyAwSx2dnY1FTE2qF9zhXRGO4qLIKs4oLwVUytFDJsBbcPFxAp8d6Jdp6OeLKtYqZb2tsl1quDSBF222lPVeaeNHw9hKfJu7rETZe7xsM4j/FJZi2dQvW+0g/PmxpwbGbN2FuSW9kAOjDLRydmY2jM7MBAA1SYmkkjCUtzZhdX5+0X9u2bcOM82bg+Weew8w7Z2Lpqi/x8Qcf45W5r+Ddt95DcUkRSstKsaL8e+w3eET7ByBN6sK1+GHbSiVbtXHeKxxZLnPlyIy7icXcTjhWBm6nnF2HkmU7CemmDNstr9cxI0GdceaWdxLwGZziGumtMtnEUZrZpMtvuOkGPPfCc1i1clXK8doqBK6s3obbCnr6aRA85yuDK9Tmap1w2rV3wCzHAFjQ13F33QP1DVgRSVQ5H/Xro/DbKb9VY2nvIWdMOS20RdqVGjsdi+903JiozHTPPulkdb2BKUaWWuabMAfsUtwQoXNnvSqjjne8aFu/lkw6c9AVktuvHQm5Fvuq92jOuPfzn1BlhFRzyK5ly5ZKLEjjPWzXQACn5uTghMws5HCOJinxVTiCzyMt+CzcgqXhCJrb8Xmzoa4BH7z5AT548wMAQCgUxIVXX4STzj4RgISA8F7AOQBhLxCSQUiBunAdaltqIKR9uwchbVmCkMJ5X4lBAFIoP4R9kkkm3dcM4Or2D1IJ0h0fib4WKFOyK7o3BPxw54Z96nIEykrQ/54rsfkfT6JuwYcAc2XyejvpHmXjuXFKq2PlahNcIlKiz3G/xtDr/tbmcf85kJ2Rg355u2JNzSowKcCVUAJSgkmupA/qmikZmGSQHOBSi/4ZOBOIScACh2D2Oih1ve3NbrtcW8P0dYEBV/zxckycOBGXX3Y5Vq9ZjUAggEAggNzcXFx++eWYdtY0Z7s1a9egb1nflPv/S7pBEkEQncO7776Lu+66K+3yTz/9NAoLCzuxRwSxc/L666+n9b47YsQIcJ78+zKC6C4sWJD698NQKISTTz65C3pDEATRfTn44IPx9ttvY8KECWlvc99995FYm/BQXl6O+lbiLJqjjz66C3qzY+GcY9asWSgrK8O1116bsny4ZjVqvnsSBUPOQqf90YKWawOeOI0rHk7YAN7CrUVX/MoD3uhL4lO7CrMzerNkEu144so5340b65zYmRmY8iN+vc++SbNOPW5G351+2zcebalagYr5p0FEvDFwuzxH6dFPIKfvBGcb/3GW3qdOEWbsJzOKpB2h9sGOReix3uXQO7Bu7m8QbdziW7r66/sBBpSMVXPc/JsWj4DcfBIfkYtvv5XoeIJc27dYKyv8ApR+87i113D2zY2byLiy6pFxQMbgyL5FGJUf/QN13z8HEW12qgv1GozCkRchs89+dlxGclWnuiGvZHj/m6046i/v4NC+63DZqRMwdOhQvx3vUmrDtfhi02dYUfU9nJvjAtCxKDcOBRVzVJJtzp2YIlfxai3V1nES/dq4TTQ4Y7CYBc44LFWOcxVbUTeDZtyuo66mDu+98T6+/GQpvvr8Kyz/ejki4dQ3CG0PGRkZOPOsM/HnP/8Z/Xbt58TOPXHXNC7rJNomCIIgCIJoGyTWJgiCIAiCIAiCIAiCIAiCIAiCIAiCIAiCIAiCIIhuwJw5c3ZY2yNGjMDdd9+NMWPG7LA+EL9sulyq3dWOt1YkosnQY7KzC7a/+uqrlGXy8/O3q42pU6fi3nvvxZIlS1KW3bhxIy695FLceeedKcuaI2senmg0isWLF2Pe3HmYM3cO1q5Z2+Y+A8DAQACTMzNxWGYWhmcEPamjpqxZQoL16IHcSQe1q50EhECsshLRlSvR8v5iNDz3PGLr13dM3T7UP/kUwl99nbA8MGgPFD/yMAIDBniWZwwZgszJk9Hjgt+j8qxzEFm2zLM+vPQrNDz9DHJOP61d/dn16GPw4dV/hlDCZS3CzeIMp+bm4t7auoRtVkQjuHRrFW4vKkRAMlhmDjYSU3r9U2vdpOP4cglzTfuLJSBZYt3J04d/fiRLGQf809g1uwcsPFdcgmlbK7EimpgUuzIaxaRNGzG/Vwl6cO7Jbc9mDGODIYwNhnBZj3y82dKE/6mpwQYfSTcAvPXG2zho1CRcdd2fMe38adj/wP1tGa4UEEJCQiIcCyNote8GAuny6cZPXGmqGjhTkgz1nDPuyFsZ7MRindDMGTcSlPUyqOfcqcOux9TnugnRWsCckLvPDFGzntjw9hO6NuZKnp1cc5VkzBlX8mXmOYm0sHnRG4swaLdBiEYTBdbxzGlsxElZ2RgTCjnOARaX16+bsCW27joOc+65s1Qv1/5kwBZsL4+E8XB94vWlqLgIt/zrFljMchLtpSN1gJLd2s9tWTJavQAkaAj0ODFXuc48JZntNZAqiT3uOLjHhun/VCI889Rlb+adC3bbrm7ZK9Xmqp9ekYV7fHnCfjqJ59w99hISLzz/AmJJzk8AmJiZidNycjA+GHKu+RJAFmM4IJSB/UMZkMhFREosj0TxRTiMzyNhLA2HUS1E0nr94BbH5ddfjt+d+VvEZAxCCEgJcD0xjEcmhTNZmFRSdiYhlMhYSDV+UkBKCYtxSMYhlahbGv/0wdDjK5n0mSf6GLqPzBl7V2jgHEV1TDJCIfS95mxU9u+DLbPn2NJn55gDDKYoHUhUMTIIPb/i2Gvf4RiZxmeynzMFmQXYJdoH6+sqIJgEZxJScNjTXIBLDskkuLoOM2HLNyRi4OCQkoFzICZtBYVQ13IA9nsCgPbItU1hg5Zr73/AaLy35D0Axvnoc1x36bNLWvuek5OzPUNHEMQvnMbGRhxzzDFpf1902mmn4fjjj+/kXhHEzsmoUaPSKvf114nf3RBEd+O1115DQ4OPpDCOiRMnkkieIAgiDcaPH48tW7agrKwM4XB2SktcAAAgAElEQVQ4Zfn6+npUVFSgrKysC3pHdAfuu+++tMr9/ve/7+Se7BwwxnDNNddgzz33xJ///GesXbu21fJNGz5QYu3WImLb3SlVtfTGXJLKtVUBzxfQyWTafstaW+//0ulnyu8AWlmvYxjSeeHTt2Trkqx3+qPiHTLhS3nVbwEGhkhtOSpePQmxlm2J3eMB9DthHkK99onbD5/nOm5kBqqdaHR8ZDXJmKQay7jvfXUcItCjDLue+Do2v/8X1K9+1XfT6q9no2i/i2Fl9UzShbZGu+Mj8nFr4+XadkAicX+kG3j3zm+/ev2i08n+CsBoW4+UDrxJHT1xojfO9/VSRrDxjT+gofythH1q2bIcG167CFllB6DnyN8jWLi72k7/jZC93xIMTz56Px6+5SIcfvjhuPjii3HUUUd1+e86FfXrsLxyGdbWrvVIxj3xQrWUOzEpI+asIlOccSeWzcBgcQtaqm0xDq4k2pyr17Dc8oyBMwsMdqzbUvWt/GYlnnzgKbz87MtoaWnp1HHoVdILp5x6Ci6acREGDBhg77FfLCXeuw4kxlp+KX8MQhAEQRAE0YGQWJsgCIIgCIIgCIIgCIIgCIIgCIIgCIIgCIIgCIIgugE7Qjp18cUXY9SoUTjttNNgWVaXt08QO4Sulmqbbfrl56XadCcXbK9evTplmdLS0u1uZ/78+SgpKUkrGe6ee+7B9OnTsc8++ySsk0kOQENDAxa+vhBz583FKy+/gq1bt7a5jwzAfsEgDlMy7d2sgKc1U90Z34vcSQeBZWS0uU2T5jfewNYLZ0A2NgJtFIW2FxmNou6ORGEmLypCr2eehtW7d9JtrdJS9HryCWw6/EjENm70rKu9407knDwFCLT9z+GzevVC4fDhqPr8czu31u0tDsnKxPJwBO82NydstywSwelbKnF/UREKLG4LUJ0t40/jRIk2jLKI29bv7G1/rqR3yx2dc9mOy5pDsu30PrWWtg8w9LY4/lNcjOlVVfgknHht2ByLYdKmTXi5Vy/0sQIJdejnB4eyMLZXJv5VV4PHk8iZGhsbcc2frsULz72IG2fegOEjhzsJ0hLApoZN6JvX1yMq7UhWbluByqYtbqI004JbLcOGk3hsS3XVcyXItkXbrhjbXscdTa5ObLalztKRKHPmHgtTtKslzm7CdHwOvgQDdxLY1aJEX4F5cnlWuZJmcxsOjrKyMtx22234wx/+kNbYnV+1FZ/2KUWGborZkmO/t2ZTmp14JJlaLj3baZfy/9XWwk/9/I87ZqKkpASAVEnwrhDZkWorTOF2svcr9yi6/Xf+5yRvu+XcHWXGcuP/TEuY3Tmk23Hni9uiMx+0XB3SEXS7Um3v6DmfYbTU25GBw9iOJcwH/Rnopbkv+Y7FaTm5ODMnG/0s973Ce+2WnuMcYAzDghkYGszA6chGDMDqaBRftETwZTiMLyJhbG5F4B0KhXDLvbfg4KMPQkwKcFhKoM0QM/ut9ke4I2gvUdJjxjikFPa4CQapRPNSvWMJNalcTYbaD6kt3YAU3rljSgv0o2ceKJmBe85yZzst1u897Thk9irC+lsfgYzGErwbjOn9Aixnmd13C0D8p5iCggL83zP/QSAzM+mY/lLok1uK+nAdqltqICEgYYv2mWTqMikhpX3MuDpmnNnzymK2uFzPJs44hBDO+8H2yLXVEgCuXFufnFpW4khLDDZs2JDWfk+YOGHHf1AhCKLbMnnyZNTX16dVtrS0FI899lgn94ggdl6Ki4uRlZWFpqamVstVVFR0UY8IovO46aab0ip37bXXdnJPCIIgfj4UFxfjrbfewoEHHphW+QULFuDss8/u5F4R3YVXX/UX75pkZ2dj991374Le7DxMmTIFJ554IlatWoVly5Zh2bJluO666xLKiUj8773bE3VLgSmu1t/PpyXXTtYvv+hdsoBQsm3TW+wvxU6yoW8RhuR9S1K/HhfWilRbbcsYR7RhA9a98l+INm7xaZ6j7Jh/G1LtJONjxowSZNpx/TWPW3umTSvb88x87HLYXWhYPR8bFl3ku23lxzej98RbjS+W3fiWZ5/cWo3lrUXO05Brg5lfaBv7wfyH11N/ssEy25Y+5dzgInMihX79dk4u1P3wsq9U26Sp4iM0VXyE3N0OR8F+Z8PK7Q0deWQAhIigZdNySCmxYMECLFiwAGVlZXjouQex/74HoCCzoNX6t4eqpq1YU7MaP2xbibqwfWNhR5odfyNfN3roxBCdm/vCFWM7z81HboGDuVJtxmHBlWxbWqTNLHDGYDEOERN4e8E7eGr2U/j0g886bQwA+z3s1yf8GqeeegoOPexQBAJuNIyZcU/9GDf/4uMrTtyO4iYEQRAEQRBthsTaBEEQBEEQBEEQBEEQBEEQBEEQBEEQBEEQBEEQBNENyM/P79L2Fi9ejHHjxnVpmwThR/JkzXaQKvloR0i1/dr3yzNNtelOKthev359yjIdkSydl5eH2bNn44wzzkhZVkqJI488EuvWrXMltD5s3rwZL730MubOnYtFixah2Ue2nIogYzgwFMLkzEwcmpmJYm55cpKdPsU9l85zOxU29+CD29x2PDIShUxTPNZRNC9chJiPXLHg2r+2KtXW8KIi5F93LaouuNCzPFZRgaZFbyDryCPa1a++hxyKys8/g3lR0DPhovweiEJiSXOiiHlDLIaTtmzBbYU9sW8w6OizzRzcJKm0rmBWCyrhPdXj06M9r6Wb67tzneHpkSz9vDXacznW0mOTPM7xWFERLt22Da83J0rE6qTA4Vs24+niYgzJCCaKYtVPFmO4Ki8fv8nKwbW11VgWDvv24YtPvsCxBx+HfUcOx+HHHoEjjj0cA3YfgHCsGZWNleiV3asde9Y61S3V+GbL14Yg101Q1lJnDg5bdu0mNOsfgIFzruTa6v8q95xz7pHtgtllHK0y049wEuMdTa+S8XoEzk4StTErBMAs5hUm6zJx74ee9zgnOT1eqc5w4cUX4oknn8CnH3+acvzqpcR5W7fikaIisxIwdcL5zQm3j+4y6bNcr/skHManPnPmpFNPwjHHH2Nf66UtNtbXCjD1HpAgStD1tiazMF6pznmStpUgQ8J2PrgJ7fA+M2TbzDi+znPjmLrbMqM+CW5x5XBoXaptyrWZBCRzR5KDQ6obQjiCbaOao485Gm+9mSgfGBiwsKtxEwvvddo7fvHXbO0Z3i0QwEArgBNysiAksEHEsDQcxlfhMJaGI1gbjQKwpdq3P3Y7xh88DjEpYDEgBqHOgUSthUDMPp8kACkgJQOEAGOAgLQl6s5r9T5jOxlgWep9RInYpTqWYNLdwYSPN+6HTEeJzozneuwdbbMWGyjpPuNgDCg8ZgIysrJQ/re7gaiEqUuHOm6OgJ5xSGl3RQDgcaKA2bNnY8DAgQnH7ZfKwILd8fWWpYiKqPpcoeTXUl2PuJovzgjbxyrGOCwpAAYIaY92glwbElwKmHJtaZwRDAAkc8677ZVrXzLjkrT2eerpU+0n3fUDDkEQO4z//d//xZIlS9Iqa1kW3n333VZ/9yeIXwI33ngjrrjiilbL1NbWej5DEER3QwiBDz/8MGW5vLw8jB8/vgt6RBAE8fPh6aefTrss3aybMPnuu+9Slhk6dGgX9GTnw7Is7Lnnnthzzz3x29/+Flu3bsUdd9zhKcO4302Xk4l/O4B4uTbc7+79/2bDL2LiJ8luTZydSrKdbLtk26dL/DZ+EZ8k9acl1Xa/W401b8W6V6YgUveTbz/6TJ6N7NID1fexPmPpu0h6F+h+JQy39BnSdOePEd+Le80YQ+7AozFgyjtY+8xBCVs2lL9hBM7UfnE3AuXti/7OO1nkHHHL/dd7v6dm/nJtY9tEcbxelzri776GbxnPzYHtAI4RT7Hrrvn2KZ999Kd+9etoWPsmeux9AvL3ORU8lAcwoLniM8iYN/64fsN6NGTX44P1i5HBMlCUXYSirGL0zOyJ3GAPb4y2DdS21GBL02ZsqN+Aivp1aIg0OLtufo/g3iNYj6V7E2Ydo+Ywbu4Krm7QrG4DzWypNlc3fuZKnO1ItZmSaut/XD1nDHXb6jDnyXl49uFnsWn9pnbtZ7rsf8D+OPa4Y3HhjAuRm5sDr1DdoLXLY9xU7qwbdBMEQRAEQfxSILE2QRAEQRAEQRAEQRAEQRAEQRAEQRAEQRAEQRAEQXQDCgoKuqytwsJCDB8+vMvaI4guIVUOUifln7YLM2dPv0530zix3Y6mpqYmZZl99tmnQ9qaOnUqZs2ahQ8++CBl2Y0bN+KSSy/BXXfe5SyTkFi5ciXmzZ2HuXPnYMmSD9olds/nHIeEMnFYZiYmZGYiV4tSZZJ81rjXfi3mHHhgm/uxM9D44pyEZVafPsg+4YS068g+9hjU3rIrouU/eut+4cV2i7X7jJ+Iz2+b6SSwStjST0DCAsOleT0QlRIftySKcJulxIytVegbsPD73B44MCsL2fAK0e1jLJMmP5rlWiVJbnDracNIWLOz+SqTpdBLn+WtbdPacnNtiDHcXViI62qq8WRDQ0KpFilx4pYtuKewEAeFsnzqcVvYKyOAJ4uK8e+GBtxeV4vmJNeILz9bii8/W4qZ18/E7nvuhmtuuQbjJo1DKBBCXjAvaY/bSkusBR+uX4KYEqVqtPzYFblLWEqIrSXatkDbTkLW23DGwbkWbGuhLnPFukb95jNTz6vFx/Z2hjjZ2cKoRUmbtcVYp1cnzA+uyjjuZeZKHeAv135twWvo26dvWjdFeLelGS81NeG4rCz3/FKTS4upk6XKm3PQ3FNDN4z762t92/37rTfa0mhIuz2dUu/k+zMw26QLKSW4m42e9P2JmR3SC5jRO+fiESdVBnOT2tVCU6ity9nHVx9b7gyEnfTO9IYA4Mwtdyy8VyJm7I/zWrptS2mLqSGN62mcd0FKiXPOOxuzZs3C6h9We8e3pgYTQyHsagXUNV5XIROOndk7ezoyxCAdwbr2H+zCOUrUzTIEgG1C4hspMPzum7DXoeMREwKWBGIALMcxIZQC2XK7zgAmJYTaIQkJZgFS2lJjIQUYZxCSgUmm5giDMGQZes7YMmTpfNYwx8Yzzrpd6GF2JejcEBrAs46Dc/2ag1sMhZPHgsUEfrp+FiAkuGpUgMGCVkbY+2ee70FjrKdOnYoTTzwRhEuABzAwf3d8t3U5OJMAt8XkkklwxiGF7R2RkIDkkNx+zYQEmH0lUVptaLm2FvMzKSEYPHJt56ILLfqQHSLX/umnn/Diiy+m3t9AwHsjr53twwpBEDstK1aswJVXXpl2+dtvv71DbuZFEN2dpqbEG03FI6VEfX098vI67ndWguhKHnzwQUQikZTljjvuuC7oDUEQxM+LdMXalmXhlFNO6eTeEN2FL774Ai0tiTexjeeENsQMf85s2bIlYVnd6pfs7/JY/M1v2vFHBOmiv082Bdvq+//kcfP4SEkqkXaydaloLcKejGT1t9ZufBTIbFKJoD3D5FOXtL9TFZFaVLx6KsLbVvq20/ug/0WPgUfAiQ+ZbTvNu0EqN94SJ9b2SKzNBclJFndNVsITG1TtZOTtitzdjkH96lc8ZUWkzt3enFNGjMqttTVZdfzYtkGuLVR5T4xE9V2yJPO6PV9UG/3x3LVXx7Xc42fGQGMNbRM/SxFF7fLnULfiVeQPm4LsXcdhy9s3JpTbe/he6JGXi5gQiMgI1tevR0XdOghIMMmQHcxBbjAHWVYWglYIGVYGAjwAqLhcVEQRjoXRHGtCQ6QBtS21qGmpRiQWMQ+9uqmzOQw6diudGLF5U2bzmRN/dm7wCiXJVrFscHBux6UsHbc2pdqOZNuCjEl88dEXuPumWVj17aq03nfaSygUwpRTpuCCiy7A8H2HGzEwN+7mDgdz4uXma3imIwVFCIIgCIIgOhISaxMEQRAEQRAEQRAEQRAEQRAEQRAEQRAEQRAEQRBEN6C9Yu2CggJ8//33uOSSS/DMM8+ktc2MGTOQk5PTrvYIoqNoj9C49Qo7trpOx8wVbGNu7M4i125ubk5LZnLAAQd0WJuvvfYaSkpK0kqYm3XPLJx7zrloaWnB3HlzMXfOXHz77bftarfMsnB4ZhYOy8zE/sEgAsyb0grAyamMlwcnf26rDAOlpQj269eufnmaz85GoH//pOtj69dDpnG80kVGImh+++2E5dnH/xoItOHP2DlH9gknoPb2OzyLm99+GzISAcvIaHPfSkaOAA+GEAvb84TBdfYK2PLay/PzcWt1DT4PJ8q1AWBdNIa/VlfDqq7BtQX5ONIU8hqPgDdH0hRu+0t53W20yBXwr6s745dW35bLdLJx8KsXACwAN+QXoIRb+FddouQ4BuD3VVW4oaAAJ2XlqLrcmsxjZAE4PScHh2SGcH1NDZakuN6sWrEaf/vj9Zi/5GVsrF8Pq4eFnIzt/5wVFVF8WLEEzdEmWFwJjM3rvyNPtlOQoRKUObgtQea2OFsnH3NmuZpdxu31jDvL7P13Rct2Lr8tdPUXNKsuqD4xJXllzEgs9p4cdkJ2sh1OdsBh1GdQkFeARx55BCeffHKqoQQA/LF6Gw4KhZDHXdF4W+Ta5nJplHi1qREf+Ej6/3L9X1BUVKTGyN0PfY2QTqVKrO1m3cf1IBHHsWEkbMf3Wifvu4nt6iMHS5Rp677p+QRpCpjVerWNZNKYJ2pOQjkKjAH0JJLripw5YG/jioHtWSik8Iqj1UUyGAzihr/fgNNPPj1hLM6rqsLTxcXIMyTf8ddew9nudEUAYNIWWWvXgx4H89qQb3Ecd/M1yD10EgQELK5cDcK+rtgiZOa0JGHZ4y0YJBNaHwDBhJpjEowJ27MglW+B2eMqIcGkvg2EdM8XqcTaeo46nU2csdqz7ib4M2esdTFzOZiS8Ust2bfP915HTQTqG7Hutkec8xowzgdpi7YZs8fDAmCpJvr06YM77vC+pxM2BZkFKMouRmXjFkghwZi6AYiUjmTfPhcBLiTA7WMn9O9NTIBLV65tl7efM3AljRfqui1tv7Z94kNIW8YNJXIHa59ce9xYQ5bdCkOGDElc+HP5kEMQRKchhMDEiRMhhEhdGMCkSZNw0UUXdXKvCGLnRwiBG264IWU5zjlJtYluTbq/Z1x//fWd3BOCIIifH+ncpAMA9t13XwSDwdQFiV8E999/f1rlpk+f3sk96R7st99+eOqppxKW162agx57/DbJVsmiYh2AFhDDbSK1XFsXbu2PG1L94UOyLwjb++VheyTJZnueoATUl+j2y6RDb39fKiJNqHjtDDRv+cq3VK+x1yB/7/8y2jDjDwwSZkxEOt/TSo+gGk6MILEXbcf/iHnj2vF/0ZA36IQEsbaMhZ04ho5J2UENczxZ3OFJJwpnLksh1+aqPfcLbVW1Xh7ffrL64/uV4rXU383H30jY/IsECTAroeXHn3sUS7/8Gvf+617U19f7dQ4y2ojqLx5G9RcP+64feeAocGbZ/nfnFGZgUkAwgfpwLepaalT8S9gzS0p1Y1ep4g32uOnYg4RU0msdO01yPtpBMScWbN40V79244POLZ6d2CRXN4l2Zdo6rm0LtjlcqXb5ynIseG4hXn/xdWzZmHhjgo6krKwM038/HWefexaKiovdfVNTyO+m0fY+GrHQuALxse1kN2wnCIIgCIIg0if+llQEQRAEQRAEQRAEQRAEQRAEQRAEQRAEQRAEQRAEQeyEtFesffDBB6OkpARPP/00Pv74Y/Tp0ydlOzNmzGhXWwTRUXS4VHs7kR34rx2Nuz9tyKWSUu7wcfz444/TKjduXHoCvnTIy8vDfffdl1ZZKSVGjx6NsWPH4pabb2mzVHtwRgYu65GHV3qV4P3eu+C6/HyMC4WQESfVlsaLVIfQL+01e+SINvUrGZkTJ2CXJe8n/ckYOrRD2tFEvvoKsqEhYXnooIPaXFdo0qSEZbKhAeEvvmxP18AzgigcOsyRmAp4TzUJiQADri7Ixwk52a3WFYPEddXVeKGh0VMH4IpwPXPB53mrJMmJ96uzO5POfmxPOqm+hF7cowf+XtDTN5FCArimuhp31dcm9Ci+bQag1Arg3sIi/E9BT+Tz1lMz1q5ai2cefxYAQ0XdT6gP+ydDp0tERPBhxRLUtFTbolvJlezYTjg2hdkMHJwzJ/kYTDrJydwRZ6t/nIMxS613arIF245Qm8Fdy2HKmN0kYresFnoDSt7rOgFcibPOXTcE006uNdNJ2MzZxm/C+CUcn3jSiTjy6CPTGtOwlJi6davumvtoeJ/95gE31sXLmZulxJ31dQlt5eXlYfrvz1XHSCWLMz1WXI2lo0K2945p0blOJk/+o8vo+WCmrzOpx9dNVueMwdL1O3PI2FL3SYuVmZYxG0nwMlGq7Qif4XNM4x6Ztpg7B9ee0/aP8h4Yoy3h+hAAhuOP/zXGjh2TMNZro1GM2bgRDdK+0uv98tMemNdV7QQwxfJmWV1P4cXnIe/XR9mSAMnU+WaL6S3GYcFS56NljzG3xy/ALVhMCQA4h8Us58cuG4DFOSxugXPLfmQWLB6ApbeFakOXZ5baRgkGVF3cXO6UVeXV9pxZtpjAad9t14JuT71W5fpMOQ69Tz3O9kSY8z/uzU6LG3KUvPuf//wn8vPzE44VYTMwfzdwxhGVMcREFDERg4CAkAJRGYWQAkKqZSKGmFCvpbTXqbL6tZQCwvhdREsxHDmGkmZIwJbX688uapk2tsf/LuP8miHd8s8//zw2rN+Q1n7eeuut/r8byQ76IQjiZ8mUKVOwadOmtMrm5+dj/vz5ndwjgtj5EUKgtLQ0rRvfZWVldUGPCKJzqK+vxzfffJOyXJ8+fbD77rt3QY8IgiB+mdx99907ugvETsSiRYtSlikoKEBxcXEX9Gbn5ze/+Y2vmL52xbMptvSPnoloE1q2Lt++TsXfyFsacZ20+uMXWUlnXWvl/epv7ac9dfsInp3YlopR+H4HaX85ycAgRRgbFp2Lpg0f+bZYOOJS9Bx+flxb0g18SGnEJ/R3s8aXn4b8OP4L0eRfkab/BStzfrzbeWIpOq4VCCW2JKKINm91vz8GjIi80f+EnqYbVW89Uu78nYwnXuWP/3z2mQOtvo4TdztrEss6sT+WGFvOzM7GH668BO8tfQ9nX3AWAhltuFk5gGAoiKOnHOXcUJkzCwHmyqg5jPiPUYarmJaOO9mxK7tcfAzSAjdiRf4/TnnOVVtuPIwzjgCzYIF7ljn9cOJhZszM7nv1lmo8+8BzOPfI6Tjj0Gn496x/d6pUe9z4cXj86cfxzYpl+OOVV7Qq1TaPdUIs24iNe147i0mqTRAEQRAE0RGQWJsgCIIgCIIgCIIgCIIgCIIgCIIgCIIgCIIgCIIgugFtFWsPGTIEDz30EJ566iln2ejRo/Hpp59i9OjRAIBgMIjevXtjr732wgEHHIAjjjgCr776Knr16tWhfSeItpBUBt1ReZFt6QvaKcPurDrjE67S2WQHyrU/+OCDlGUCgQDy8vI6tN0zzzwTY8eOTatsLBZLu14LwLhQCNfnF2Bx7z54tVcJLu3RA0MyMjySzmQjrryECTl0/umh7izJHDYs7T7uTCSTXgf3Hd7muoL7DAN8xMXhTz9tc12a4n2H2xJJwHmMqUf9wxhwVm4u/lSQWgD6dGN9qy7HZCm/0ue5p0y7T+HEJOqdjSS5o2mTziVRqmRWk5Ozs3FPYSFCSRL/76qrw19qqhNS85M9/3VWFub0KsF/ZeegRyuC7QdufwBMSkgh8FNNObY2VrbS8+TUh+uw+Kf3UN1SBcZ1wrEWZ6sfJfB1EpKlLUy2yyn5shYlG6+1KNl+ban1cOvWMmwYj6Zq2FgH2OcQM+3UkOCcwzOKngPEUotRWdwj3IRjv8TjF55/IW2J79eRMB6qb0hsRrrP/WYNiyuv9/C2uhqUR6MJ5c+fcT7y8wpUj40Ec8QfA2O5+WOIt/1+PHPBqMsRaXO7Tou7Im6AIVGY7Z0ntvzaq+pmjAOMQUIqsbRbRo9IQjJ53KMU0pZy62XgkMIW/7rbSsNfod4lHVE3YAUs3HnvXejRo4fvsT2lcis2CJFUxaCnnIAtgubMvP4yTzmuXvc46nD0vPAsW6StBPZMycAtQxpgca5E9lo0ELDlA1pc7UiuXVGAxZXImrkibWe5KeGGEhsoGUKABRwRdkCJDbTE2zKFCdyWdAd4ABYPKLm6kixwV16QsI0SJjC1bwMuOxv5Y+0bgDiic31ctGSDMUQBbIwJHHzwwZgyZYrvMSJsAjyA/vkDIAyhdszzPKoetURbS7VdubZ9ltg6baEOjH4NuAJtAX0jHkNuYr7Wcm11mfeVazM4J8vVV12d1j727t0bkw+frNrcGT+hEASxM/Lss8/iueeeS6ssYwyvvfYaMjMzO7lXBLFzI4TAyJEj0xbSd+SN7wiiq7n11lvT+h781FNP7YLeEARB/PzIzm79BqQAcOyxx+KAAw7ogt4Q3QEhBNasWZOy3MiRI7ugN92DPfbYA+PHj09YHq5dm8bWxnfYIoLqbx7Gmn+PxNr/TMDGty5BrGk7xLNuoEc1AEew3Xp/kkXWkpVN9w8gOur7xGTtxtdvf+fvipBZks+dWoTNABnDxrcuQcOPb/q2nD/kDBTv/0eogbR/EqrUImsl2ZawYzAyPjZniqvNavyE2f57b0q09Wtv1CTuNXNvyiglkJG7q+9+/vjMIW5fpFDP4vriEYMne4x/Hr8shVzb05aCOV96q5ep5l8689OIFDKW+DourukX07RvjsvRq1cxrrv5Orz5ySIcf9LxabRt78N///0y7DqgX4LcWt/EVUustejavJmqG4NSMS0t2XZiSjpe5L2xqyvnNuv0EXIb7WpptyPONvrhxkztcpFwFG/OfRt/PuMqnHjAf+GeG2dh5fIf0hqT9pCbm4vTzzwdiz9ejM8KpmQAACAASURBVNfeeA2/+e0JyMjISDxPpfvgJ9WOj4d6wp0p5xtBEARBEATRHtp2WxqCIAiCIAiCIAiCIAiCIAiCIAiCIAiCIAiCIAiCIHYI6Yq1DzvsMFxxxRU4/PDDfZMxSktLsXjxYsRiMRLMEDsdO1ICHU9nS950/X4Jc2ls3LbiUu6Q5KylS5emLNPRUm3Na6+9hpKSErS0tGxXPdmMYVJmJg7PzMLBoUzkO9Jc/4PAkCTFM35FEvyKZA4enG53dyoi336bsMzq3Ru8HcecZWYi0L8/onFJ+JFvvml3/woHD4GABJcMgklwI00Y0Ocog4DEgaEQZhUX4sZtNVifRMZeyt0/zdf1xB9297VM69w3/KSeBQnLf0Gkcyp5U8m96GWHZmbh0SIL51VtRa0QCeWeb2zExpjAA4WFHmFyvMxbvy7iDFfn5+GPeT3wSTiCC6u2JvbL4mDcUp0T2Ni4EbXhWpT2KEPICqXYK1uEWl67Fj9UrUBURMEZdxLXhZIfuwJoZidfq8Rtxm0ZMxwpM7fzuMFUzr6SL2vxMoxljCtZgJYzK9myKquTw5nj1na1y6ZU2UwRT0gm9sh43WWM+yQfpzgB4s+tYDCIOXPm4JBDDknrc8bNtdU4OiuEUstIt9GSZWYntesue9v1zr3FLc14sqEhof6ysjJc/IcZdnnGlLhW759RmW6EueU87anCenHC27w72HY5YYqrdQK/IcFmernRF8a8xwN6zui5xpyd5px7BORav+sr1TYlH1JCTUd7neTOvjLGlFwbjjxCSyvcz1EApH2t3vtXe+Pxpx7H747/XcKNM36IRnBKZSUeKirEgEDAudkFpO3EcM5v9Vqq/dW1cDBEDUFFcPfd0fvWawDGEZNCHSNm3wNCcAgIWz6txQxcuH4IJZ0QkLDAwDx7I8HAISHAuV0PB4eQAlwCQsuRVR1SSkghzUOhB8U7D4y54BwFFnf8nXPXLsslBzhga9iVdF19DmKw7PlgMex5y5+w9L8uQWzTZueYCucKADQIgQdq6rE8FsXn//wniNTsktMH6+p+QlOkEVIf65gE55aSN9izBAKwOCAkAFhgTEBIDsaE/flG2pJ4AdjHE8J2wEhmy+yd2ccAac9ZacpEuD7/peciI43PMXqVlBI//fhTWvt35ZVXel6b9REEQfixefNmnH766WmXv+KKKzBmzJhO7BFBdA+mTZuGL7/0v+mZH3fddVcn9oYgOpfHHnssZRnGGP761792QW8IgiB+fhQUFGDz5s2tlmlqauqi3hDdgUWLFqV1c2O6CZ+Xm2++OUFQH972PaSIgPGM1jeWEnWr56Hyo/9BuGaVs7jmu3+jbvVLKN7/KvQcNh3tjjAyHSjR7fnHLuI2QmJkDcYyv/LJSBb5S4d09zk+qgsjCMMByKT7a36/WfnZP1H3w1zfcrm7/xq9x99kNKWCEk7zDHBukijjAs7xY+COb+Jthk3pdCvRVb/9cb4LjmtLfTft3UYikFeGzJL90Lz5C081sZZqbPngRvQa+1e4gTZAMh0LgbFcB8Ti+6/309yX+P1kSdaZfyejxtL8rlvPaRUkSj2fTZL/FYDzWgUUmUw8OpACkboffevlKu7EOUf/gQPwr9n/h3NmnIOZf5uJ999637c3mVmZuOnev2PcYePUjTX1LjJIyQHEzGgdBCQYA4SQ9iHV/9R4SRVnEqYQXcrEqZpkZHScyYkRM2+0WMcjOfRNf40bDsO+qW/lhkq89PjLeOXpV1FXXeff2HbCGMOgvQZh5KgRGDl6JEaMGomhw4YiMxiCczNpvUcMRt/h2R+zvoTHuKkZ/3dbFBshCIIgCILoOHjqIgRBEARBEARBEARBEARBEARBEARBEARBEARBEARB7GjSFWsvXLgQRxxxRKsS3YyMDJJqEzsNUkrnJynp5FCmyHGTbfzXVXRVH3aEtHzlypUpy/Tu3btT2s7Ly8OsWbPatW0xt3Bqdg4eKSzGl7uUYlbPIvwmK9uQaicikzzqF1rQmWy7hG2MZaFBg9rQ+52HyKrVCcusvn3bXV+g/66JbfywyqdkehTsMchz+dApyiLuR6/vZwVwZUF+0voGBzM8lyL3UfrPCyReupKepUnygZPVm6zGrr8KtE5H9McvHT8R/7Ujg0E8XVyMXSzLd/3ilmacULkFEZ9aEtP/7SUBxjAmFMQJWdkJ9a3/qcK+FhgTrz5cj+8qv0V5zVrUhmt9r/1N0SaU16zB4or38MO2lXayM4dHfM0ZA5dm4jFzJNgcSqbNuJJn25JcC/ZrDrW9em4xLdC298pebstZHV02cxOfuWvlBaQ0yujcdDfhXYt7HYmvIYX2TRxuza2g8959tnMSmxUTJk7A6WekJ2OMAThl61anGac54zzUzfvNLAagVghcVVPtW/+sB2ahIL9AHSPmJIlzY0ztY6SOi7GM62Nm/Fjc/jGXMcaN48/BJByhuqdGXT/X2xhp4Eq0DjVnna30MeTM2GfnYMB1OrvJ5YB7vG0Zu3fAGNTnFKnKQAt7XZG1/V4qIWTM6CPcBH81Vw47/DDcfvftvmO/ORbDeVu3oVIIt12m3wPc46ul2+Zl11TAsMwQdrlzJlhWFgCo42efO4AS2XPuGTOLWep4BWDBgsUsWIzb5RgD5xYCVgCWOqYBFoDFVTlwZ/sAD6htVVlmIWDZ5Ti31Db2cotb4Maj3b5l90GX4xyMc1gsAA5LXRfc/uk+6LoZVFlul+PcQig/D7+69U8At5TgmTl+jY2xGG6ursaySBgnn3wyhg8f7ntsiEQG5u+OmBQQUiAmYxAQiIkohBQQMgYBCYEYYsJ+JmUMQtrP7W3M3yqE+zuXOlmElJBSKJeIeoR0HrVoxNnCOR+9j3oVY0AkEkE6XHrZpQnLuvL3L4Iguh8TJ05EOBxOq+zgwYMxc+bMTu4RQez8rFixAk888UTa5ceMGYM999yzE3tEEJ1HRUUFfvzRT0rnZdCgQWnH2QiCIAgvxcXFKcts2bKlC3pCdBcefvjhlGUYY5g6dWoX9Kb7MGjQIN+/82ne+Emr2zVWvIvy5w/D+tfP9ki1NSJci83vX4VI3brt66Ab+LGRMOIGSTdCYkSltShLqx1o50866IiAsY2UsO8Myt2XSXqliTZuxrYv/W9alNN3EkoPu8enTTPi634D6y7WUQwZV0o421mcITuTo0c2Q04mELAASLWNFCrwoX+E++OJlkujvEj8Oxy9Lbz9AYDC/Wb47nP11w+i7oc53vL6u2Zpf3cdv/9e0ommtx4xl86dc4390JjS7ZTEzyW/137z3JAzq1cNP77h28KAgf3VDZDNeKGFYcOH4NHnH8YjLzyMwcMHI68gD4tXvI9L/3IJehb1xINzZ+Ogww9yY0+Mg6t4Emc6xqRiSNxyY8JOXMky4kp2vIvD2M7Y1o1DcTt+pWLLzo/ZBlOxJHBwFvD0wRvHcvta/n05brr4ZkydcCaevveZDpdq9yzsib0H740nnn0cqzb8gA8+X4K7Z9+Dc847FyNGjkBmKD2pdjIhtikTj59X8duQVJsgCIIgCKJjCezoDhAEQRAEQRAEQRAEQRAEQRAEQRAEQRAEQRAEQRAEkZp0E/5ra2uRl5fXyb0hiC4klVQ7DTpK1La99bQ1McpsryOSqrSgsvXk1o6joqIiZZmBAwd2WvtnnXUW7r//fnz44YdplR+WkYEb83ti32AQHGkKj9PByMdMVqf3uXTLZmQguB0y6h1JzEdoY5X0and9vFdJYhvl5e2uL3+33R2hNpMMwvXCQsBNY9apwS1S4pbqGv++AZisBKumjNXHhe2LWS5+Gy2UZX6FuzHbc06ZKea6rkTRdevt2XVIDAoE8ExxL5y1dStWRxOFoN9HIjhs8ya8UtwLuUqu75fSHU+/QGKqRlm/vmBSAoyDQQuobYtvVVMVKhsrASaRwYOwmIWYjKAx0oSmaLOSnpoKb8tj6DYTss08XcYYmNTt2LJfAEroa0tytYjZFgJ7pcyMK7kyjGXMlQVDSZa5kSQstTxZ75/nGdzkY+YmH9vJ8973OlPyDAkwnpiAnDAZ4usAc8btwQcexMIFC7Fx40afI+alPBrFrbW1+FNenvdc1i4FpoZfEd+t62ursTkWQzwXXnwhJh0yydk/CekeL2nssymUNvc1Tcyx1rJz3aYxOeznHM46pkbMTfSPSwCPH1smoeXUkLZrW1fPpb3ers44hojzbjjHXp9f0nMMnRuDeE5yCT3zBIz1EpBMYupZUxFuCeOKy66AEAIm62NRXFq1DY8WFcGCMYWSeBf0e4LeZwGJoj9eitCggXbfuAWIGDiAmGQIcI6YkBAQAOfgStggpYDFLQgpAW6ftXrgGGcQSlIhuD23JBPOuSsZB4eSIEsJzrldv+CwTw/jFg5x3gb7GLnCCOe5NI8DM8TnUCPLwSx1/eDMnu9cSxxcqTlXEv6e+w1Fv3NPxk/3Pem8b66IRPBATT2ahIRlWbjuuutApE9RVhFyg7moa6kD57bwhHNuD65zrxcLjAlbaK4nK1fTgOnPMwwCDJACnHF7DjKp5hnUVVKd+9ofomQi9jJ1HdXXPcYSztO2QLIkgiDaymWXXYbvv/8+rbKhUAjvvfdeJ/eIILoH06ZNS/sme8FgEK+88kon94ggOo90f9e44IILOrknBEEQP19KS0tTlqmqquqCnhDdhXfffTdlmZKSEroZfBw9e/bEqFGj8MknXpF2w09vIKt0XNLtNr17BcLVP6Ssv3H9+8jf65Tt7qe+0aqD9MZjWtkQaQV6EuiYv/XwJ0lEVwLOl60wYhVGf5lP37ctvQcy1pLQSmbvESg79jFdGZwv8516jb8Q0HEVpkXWqo4Qxz4DghiyaxB79MnArr0ysEuhheIeFrJCiTcIbwpLVNVFsXFbFD9uCeOH9WEs/6kFX61pQn2TMPYzbjjih8bTZ2OZEQPK7j8BPQadgLqVcxL6sfGtKxDsuRdCRXvDCUw57ervm+GOhxmQ8zZovI7/frr16LyU6ua/us/6bpGAMZ+ZinO2Nt/ij7nfa8Bvzup4D6RA9TeJN8LabY/d0L9/fwgplFybAxCAZBDgYAyYMGk8xk4cg9Wr1qCwsBDT/zAd0y46E9yynBvT6sAdEwJCx2ThxoylCgZJyVVsikEwO24gpFTxOgnJjJt3Ortj38DTjJfG73liPNGIC8O+6a/ulRlz3lC+AY/98wm8/dLbaX+f0RYGDxuM6RdOx29OOgHZWdnQNzjWNxpmzBvVdmKkzFjC3P3xjWvH/9EH4l57xqt9MRaCIAiCIAgiOSTWJgiCIAiCIAiCIAiCIAiCIAiCIAiCIAiCIAiCIIhuQG5uri1Ri5PDxZOfn49oNArLsrqoZwTRfrYrISrNTXcWqbZZR3uSpNLeNo3cUydxsJPZtm1byjJDhgzp1D7Mnz8fu+yyC1paEhNY41kWiSCbswSpdiL+a+OHvq0zxi9vNVBa6jWQdhdiMcS2bElYzAsL212lVdgzYZmoq4NsaADLyWlzfdklJeChEERLi05Thla6urpincor8XB9HTb6iHIBYHZxEfoFAgm5kn4pv+YSr8I2Bcz7mPZ2OyGdlf5uCnD1a/fYJj9D+1gczxQX4fyqKnweDifUuykWw8FbNmNucTH6WHYKhl87WrorARwYCuLOOm89P679EWvXlGPAbgNgqrU5s/6fvfOOk7K4//hn5tmr3HEH3FEUQQVFsESNBRN/okms2BV7QwFLbLGbZi/RxGhM0CT2HmM3KioWwGggBqPEig1BQbgDDo7rO/P7Y8ozT9nd5/ZuzwO+b17L7j7PPPPMM0/Z5/a73/dAIg0OBiElWjqaIaRAWgpImYbHOAQzn5kSEp5KqgYgJMBZSidB62Rmo75l+viyScEKDi3INgnD0LJc7n/CKGGunySstds28dpPeNY9wJwEY0CJj53EacbMPNf4679ljMffE7gHujHeh5OOM+eo2zISSkj70ssvYdvvbZvzfhoAbm9cjYPKyzAqVRRIxbfPRk4cau5zLU34R3NzpL5RozbHlVddEbpGaHkt0xJqmNx9P3XbTIyc75kuAK7LwogOWKDT1BPTOzZ0T+CmjavceqfTrZCZ+VUxBialPRaYXxGkgBWiq2fpC9LtMa33kfM6sB0x0gqmO15C2P0LwIq8OWOYdOopGLzhIBxz+LGRLnq3rQ0vtjRh39Jy/xBj6nxyCV9TBIDSHbZH/xOPgYSWZ0tAgoMxCY8BAgIcEoyp81QyJUAQwnzCCKS4ByEEOGMQehuU8FiASw7BJKQ04nXVN0J1phUZcMkhubEgS0gWuleNOT4CSgCnvJEGSK6vH9KItpk9d5mnJQ7Oua7EDuo6wxnDxmecgPpX30Tz/C/xZksrHl21xvbf4Ycfjs033zzaqLUY2dwMsboRzOPgVVVAzIAKXWV4343x3rJ3IYWSWFiptmCOXNuBMTApdL8zcCkgzL2tlmp7+uhV111zzHL/lNMnhHKLSHueu54RSNhrljmuZs18I9E27b3P3rqKqJy7K8JugiDWTd544w3ccsstics/8sgj6N+FvzkJYl1h/vz5iQeZA4Dbb7+dzh1irebJJ5/MWcbzPJx55pk90BqCIIh1k6EJBoBdFhMTItZP2trasHjx4pzlfvCDzKLo9Zm99947Rqz9Kmp2/lXmhVjcl4VRmha+1j1ibcD/stCJ7ZiYTW4xsSFsng0jnTLdRXhdMRF6G1vRJSLbY77FDE5va/gMK977c+xahx3yFGB+hSDdZbVQO7AO8929xNYbl2KPbcqx65hSbDmsBB53S2Xvm7Jihg0HFGHDAUX4/sgyfzkJfLSoBW9+sAavvNuI/37ejHRc2EzKoDnZYEaedeJZADBw1yvRtvIztC6bF6onjUXPHI5Njn0LvLgSwf2u+jog10Zc/QWWa8N/371ybX0cOTGwNd/8E02LZkRqPeyIw3QMRseMhIofMc7ApdrxAkCKpzBysxE61snBikq0VNuzsR3ADJqq4lAmdmAHzXViUCoGKXU8QMciYITaRvfunIuheFT4t0dOtDkkq/ancRNpYgx1i+vw4K0PYdqjLyaK33YG7nHse8A+OOW0UzD2B2PBuR5wWovK/Vbph76WRuPhTlwUTozXjZsG4qdOXBUIzCMIgiAIgiAKB4m1CYIgCIIgCIIgCIIgCIIgCIIgCIIgCIIgCIIgCGItgHOOESNGYP78+TnLplIpzJ07F9ttt10PtIwg8iORVDuBNDLrOhIW7C75dlKyrS+XTC6nYDtp3xRYri2EQEtLS85yO+64Y8HaAADV1dW47bbbcPLJJ+csKwEcV1+HOYOGdErpJzM8mzduCmfccpFlnGlFgwZ1oiW9B7FyJRCT+MgrK/Ouk1VVxU5P19UjlYdYGwDKBg3Gmq8WQEAlkAo//9E+BICFHR14oSl6PDMANw/oj82LimAk3Ga54D73Fbpxx1ZiSXZMwewpwr2P7rrahs+pcAq2+5qFlvKvo/78Ks5x74ABOHfFSrzSEpUirxYC+y1bhocG1GBUUVFsm9x1jSwqQq3nYVlIxj7z5ZnY+LSNYRJxzTMHV1JukyQumZbueuBIA5JDMAEuPAgIJduGBGcm0VmtmTNuWxJOTDYJwRxcP6vEbPVg8OC/9ucZubafOKwSup3XgZRov7zf60akzHT+uC/sNktI3XYrV86UgOx0diRJO+5C68yXkBgzZgwuuvgiXH/d9fEFQ/vzuLo6zBk8RNcRPd+knmEcAt+KNH7d0BCpK5VK4Y577kRZuRIXSC2iNuJr/wohbddJ54jKpJaIu5XyXRZBIYDpU5hEeWYaH0wGDye8uxvPADDOnLptqx3pAax3wu5Hrktpqba04gi/rFm3qttZp0n6B/x16ONZTVf9ZMrYHcOB/Q/cH/c8fA9OOvqkSD/NaGnH3qXBfmXMl2vHXktSKQy6+peBY1ZAC7KFbpfkWngslXRaqnOVmXNGMEgIcM+DFOrcFeYThHFIoaT5UosbmFSSAy659jyo7VSibWjRNnSHI+PB4u9/+PveLaanMb2/OFfno5Jp+1cq00/qWsOs25kxDp4qwhaXX4ArD52E6Y1NgXVfcMEFkX1QSNreeQeysTEwLbXJJvASSKAyIRsb0fTc82h5+WW0/Wcu0kuX+jM5R2rYMBTv8H2U7bsvSn/yY7BuEG3Xlg9EWaoUTe36c4kxR64NX64tJcAZfBU8A5gA4AGQYFJAgoExoQZkgKfkGfa+JXp1c6X1VogDgIWuLUaGfcdf70i0TWPHjo0s60JybYIgDC0tLdhvv/0SD8h29NFH4+CDDy5wqwhi7eDkk09OfO789Kc/xcSJEwvcIoIoHP/5z3+wfPnynOV22GEHpAowGA5BEMT6wqabbpqzTGtrKzo6Ouh6S+DRRx9NdD96wgkn9EBr1j722WcfXH311YFpLcveRWv9+ygZED9gNUso1l6z8DVApgHmdbmdzsqDwQqJwHeLORZ2XmcqX6jvCjNEV23gR78NHcv+d5fCnQgp2vHt6z+LXdOQn0xFUKrtrywgLNbTNqr1cPgPK3HATn2w4YDuv6YyBozeqBSjNyrFpL1rsLShA8/ObsCj/1yJzxe7g5Wb74r91jIAVrbNnai6BFiqGEP2mopFTxyKjubgYAuivQlfPXUIhh8xXddslnO+a1aVg7kybxNftG9Mu+zM0NZlj5xnlGub47iAcu1083KsmHcHls+NDiJXWVmJ0396moo36e1XcV4OSKgYMXy5NtdxMDXqqjkWheOE1wM8MyXXZtJ8827ieU7siUlwKSGZUAO9Qg/kLP1BXaWJRwdOdyegFtpufzBePxZl48cSWPjpQsz95zt47sHn8dVnX2Xp5/wYUDsARxw3ASdNOgkbbjQUHtMDx+qBZoNxLhMP1bH20PuwVNuPhcOPV7sxbROPY35pt4+SxD9Iwk0QBEEQBJEf3frX04gtBiB2pKFeALUtP6ht+UFty5/e3D5qW35Q2/KD2pYf1Lb8oLblB7UtP3pz24De3b7e3Lbi4m4MohIEQRAEQRAEQRAEQRAEQRAEQRBZ2XPPPROJtQFg++23x4QJE3DhhRcWXFxLEJ0lZzJttvBorhxMlrv+nhZpdwa3bdmSqhJJ58L5e+E6CijXfvfddxOV22233QqyfpeJEyfiL3/5C/71r3/lLLs0ncZlDStxZVW1ndalo0Xvg2hKbKbX/hEgAXg1NV1Z+3eGiBHLAgCrqMi7Tl5e3ql1JaG0pgaNXy0A4O+j6EPiH01R0TIAnFBRgW2KiiEk4IVyfDOJrnMJsLMJdHvnL0eS091XXvcSF+43FlsmfCYGU6tLGcOt/fvh8pUcjzatiayvRUocUVeH2/r3wy4lpeHcd10f07JSYNfiEjzZ3BSoY8YrM3Di6Sfo9HkGLqGE7nr/cisi5hACYEwgDa7l2gyCa5WtkODmisFkYBt1CrBag0mYBvdF2JzraUaSrYTazAq3uZYwMOj0YZv0axKJ/URo5v9vk5H9uVJKK+G2/WRykfVrXyqNQLlMCcgQWRKKs3zumWTxq6++Go8/9niie+o6IXDByhW4qbpfbLU2gVw/X7pyJVbFDCpwyS8uwfY7bG+3LXwyu5Jtt71mY1wphnuPk6kb1Oc7D63Gl2EHc7idV+b487O99Xs4Umy1Yqd1YMzID5izfqbE0dw/ptXyvkQg/GEozcqc6WGpttpmqaeqY0wyU8bZJF3fwYcejHG7j8OM12cEemNOW6tdVZz6wL2Om/lVJx2L0s1GqrZI4zU2cm1AgivhNbi+aEsAAlwAjHmQEJCcQQol8OZcQoCBSwkhpZ5v6lB9lJZCTdf7XUhVN+fcXtOk9Fdpd5i7Te6B4ggoAnJ6e+4pcb46dz0lznekAKYcBwPj5jjgSuIgGfpttzUq9t8TeORpW/fOO++MHXbYAT1F0+NPYPnZ50SmV/3ql6g87dRO1yfXrMHqP01F4113QaxujC8kBDq+/BIdX36Jpscehzd0KKouvADlhx2a+URNyNDKYfio/gO1X40xw8q1pZKXMAkm0/YzSEgBCAbGhTreOAeDhJBMD8gg1LHE1LEsGXydhjXdM8dZogqZc5RJM9//e+SNN95ItD3Dhg0LvCe5NkEQmdhzzz2xevXqRGU32GADPPDAAwVuEUGsPcyZMydRuUMOOQR//OMfC9wagigsV1xxRaJyF110UYFbQhAEsW4zZsyYROXuvvtuTJ48ucCtIXo7Dz/8cM4ynHMceOCBPdCatY+dd94ZVVVVaAjFP1fM+zMG7/6H2GU6mpbFTg+TblmOlmXvoXTgdl1uZ4CwXBt+nCH57zLC3wdGYy3dhgTsiKmB6U78AqF4DPzv1gPoycv+dTWal/w7UmWqfBAqRx4IP8DiN8LGLSXAmMSOm5Vg8t5V2G2rsrw2K18GVqVwyl4DcMpeA/DWR2twx4t1mPX+aki7DwEb/3GjJtKUYPYYSJXXYPDef8LXzx4HmW4LrKd95edY+OQh2OiQxyHh6SVNNMYfONgfyDUu6BeOCMdF3t3oTvR7Zv83Mv52dI9cO26+354V7/0Fy9+5NbbkaWedhn79+0NCgnM1iL0/uCsHhJFrq9itgDqEOdNtF34IQX3hL/wYno2QqnijlELHHSWESENC1S11DIDr9yb+JCH9QXGl1PEof7vDvewKtM3p1Nrcin+9Mhv/fv1tzP3nO6j/tj5Lv+VHaWkp9tp/Lxx65MHY7UfjUFRUBAZupdpcDzrN9GvAl2r7g0z7sXCY14EN9GPkNpadLaYdguIeBEEQBEEQhSXZkFMJqepfhqoBpd1ZZbdBbcsPalt+UNvypze3j9qWH9S2/KC25Qe1LT+obflBbcuP3tw2oHe3rze3jXv0RT5BEARBEARBEARBEARBEARBEERPcdppp3Wq/N///nfstNNO2H33se+87wAAIABJREFU3fHcc89BxIj+CKKnKaRU2yZ15SjTK4j6XWOKyKztzTU/W9KWLZJrf+TJm2++mbMM5xyDBg0qyPrDPP/C8ygpKUlU9r41jfikoz3D3Pj+ikvX7AyZyntVVZ2sqXcgm5pip7Oy/BOBWWn8/pONyWRrcZRUVdm+N+eSk8YMCaBFArNaWiPLljKGEyr6INvezpTq67+XGedlW663XMY6QyGbHK47LMtV78OJ1vH1pABcWV2Fn1b2jS3TAYkpy5fjyWZfvG1kv6Zmpn26P4g5Zv/1xmy0NLXqtGQlG3YU1+p/7jkCYabF1EZ6zeAZoa1NAvagddjqlRFowwOTnhZnq9o5U1Jtzjm4Z5ZiSqDL9Xuu16XFzFa8reXOXCeX+yJt6ARkP+/cV2s7vcTgJyc72xdOInblvTYBOTTf7jDEJCFn+dwzZae/Mh2pVCpzQYcnmprwZmtbKCncbY96P7e9DTNbWyLL77DjDrj40otg07BtP0DvWz+tnYX6I/xerY9lfZgywe2G3VeMQSfe66nmeHHE6IHlzP407mzjGbD9KfVyXE+X8YnkInidtfUI6TsT4NYvM0i1lRjAnuPOCc+ci7dU2f6QkLjl9lsi+6UuncbXIm1XaVwJZoLzEgDg9euH2rNODZzw3B7X3PYf51zJ6/X5ypk+1xiz5xvjHJ4596ValnMOj6nz1WP+a849eMxDiqf0swePp+BxDymWgsdS6j1LOfNSSOlHkVdkp3meKcP9ZZiqizMPHtR8ztT8lG0Xh+d58LinXutnbtqrZfyMM3DJ8LNfnouycv/zfsqUKZH+LxStb72FFeed3231tb3zDpb86CdYdcsfMku1Y0gvWoTl55yL+kmTIRuTLxfHBhUbAmAQQkBAQAiBtH4WUkCItHqWEmmZhhBGxp62y0hdVkLoc0sd8FIaOYZE+D5ICd7VuWQe9iLmICGRFml8vejrnNvSp08fcI+vlfcxBEH0LDfffHNiYb/neZg5cyY479ZUaYJYa/nggw/Q1taWs1xVVRWeeOKJHmgRQRSW6dOn5yxTWlqKQw89tAdaQxAEse7yf//3f4kG6r3jjjt6oDVEb2f27Nk5ywwbNoz+jstAKpXC+PHjI9MbPnwQrfX/i12mfGj8QNajRo2KTGtenHsg6rwwAYjw5FDcIRnmRw4FesQ1J4NUOxiniZdqr/7sH1j53l9it2TQ7jdEl3Oj0RLYeVQJHrpwMO4/f3CPS7XD7LJFH9x5znA8+YsRGLdlHzAIQDoPpKGiNOphfq+ivmsWgJQord0aA3e7Orb+1mXv4ov7dkTLN/9CMFIu/ECNdKP10PvG7cO492HCUZ7QXDvApJ2g3zPnfbYBIN02xL2WCMrhJZoXxw+C1bdvX/z0rDP0d/bhAJWKt9kYk409qVgPd97bmI2OK6mHE9PhTpyHqdiyG29K6VgU51zFjqDjU0zFmzzuwfPUekwMyuMmbuU5sSjPxpUWfboIt13xZxw99jhce/b1ePmJ6d0q1eac44d7/BA33nYj/j1/Dv5wxy340d4/zijV9uPSLPjexm3NwNNOTNteFkIx3FBMNk6qHY75JqHz10uCIAiCIAjCQN8yEARBEARBEARBEARBEARBEARBEARBEARBEARBEMRawtZbb52XAGDGjBnYf//9sc022+Cee+5JJNcgiEJQaKl2tnlZJdQy5lFoTO5mgvXman/ObctBIeTac+fOzVmmoqKi29ebierqakydOjVRWQnguPo65DMUgYx5kyv1LVuqJ+/TJ49WfPfIDJ8zrKgo/0qLiuPXFSO9TkqqoiIgaDW5qu5jQXsH2mLOkev69YtdNiB8DTxL+z5Tum/iMzHoFc7Bd2+v7MkWxOmzpZ3iPnzCZTmAsyorcHlV3/jcegC/WtmAw+uW4X9tbb7UN7AuYGxJMcLq5rbWNsx+Y7ZKcoaWXBuZNVfJzUZSzJhnJdeMGVmvlu2C+8JrbqTKWnRrZdpa3sv02oyY29QNBu5xWKG3lnKbcsyWNaJu2ORiI+oG8xOQA0nFzJ3KtBg5mIAcl0Bs1sWYEhRHdmjYWSAzXGGju9mZxTB0w6H47W9/G18ghinL69AWqjZ83Mxojb8W3XXPnUiliux2+XXofrICc1+ObfafWSN3HplUEEY24E7zlzHiCi3AziTTlr43mnNH9M2Y3/UsKJIIbJE5Ft19zRikCEp7zbJSyKAonQXvacxr1Sa1HmHK+s4JX92gRQf2H5OQQmLY8I1i983ydNr6GALKA+Zc06V69D99EnjfSn0mqL3iHwRS70s/CZ/rc5qBg0lzDjMtIfAl+h5zzz8tONCia+7IDqxk2xEZGGFBykgSjNjAChQ8KHGAI1FwJNxWoq0F266Yu8i0Qa/PSsJt2zi4ZGDwfPk2PHiMYeDgQTh+yvEA1L3eUUcdFdv/3U37/E9Rf/IkyI6Obqmv5dVXseywCUgvWpR3Hc3TXsSyo47pklw7xVMYWD4QwoiytUw7LdMQUgnopRQQMm2flVDbPy8EJIQryHbPM32PI4SSn/h3K67exT9R7Dnq3BtNf3l6okG87rz7TvUidH2O+zum1wyGRBBEj/PJJ5/gggsuSFz+97//PUaMGFHAFhHE2sVHH32UqNzTTz9d4JYQROF56qmn0NzcnLPcj3/84x5oDUEQxLpNcXExhg8fnrPcO++8QwN9r+esWrUK9fW5pal77LFHD7Rm7eWSSy6JEY9LfPnobpAiGoMd9H83xtbTJybO3LbyU+SOXneBOCmsDAuqs1HA7wUjgmZ3erxUO7Zdzu882lZ+hm9f/1ns6qrGHI8+w34UCgxrCbWUGF6bwp/PrMV95w3C9iOSDRDeU2w5vAx3nLMx7j1/E4zcsAT6W2YowXZaP5vIuB7AUf8vpUDliPEo6hv/uZFuWYFF/zga30w7BaKj2ekep6OcgSHN+2h0PS7ajphp8fvdjen664Aj1wbAMsm1WcLX6tiSogPNS6KDDhQVFeHPd/4Z1dX9VHzQxAV1fJbDxIy5HSBZxWlUfMYz8WAzUCpPOe/d2JAewFXLtK0Mm/lxJyPeVoO6hsq5g70yJ4bFnQFgdX2iXeL1Z2fi/CMuwKS9puCpe5/GmtVrItveFUZvvQUuuepizPrfTNz3xL04/OjDUFlZ6cS446Xa3MbT/fddkmo75U2c09/7JNUmCIIgCILoaUisTRAEQRAEQRAEQRAEQRAEQRAEQRAEQRAEQRAEQRBrEddee23eMtr3338fEydOxKabbopZs2Z1c8sIIjtZ5c1ZBJhq4Rx1ZymQSMoWa6jMsj5HTJfvI+O6c9Dlbc2yTd3Jxx9/nLNMbW1tt64zFxMnTsTYsWMTlf02ncaVDStz9mguIbIRc4aXSSpSZsXxMunejuxIx8+IJIEnh3nxy3ZFoJkqKQ2Irt3EXfN6Xnt77LKji1O6pGlg9ByMyrWjdEqq7Zub86anNZWFXF+cRDu8zmCZbInTPkKXP6pPBf7Qvx+KMiSxftzejqPr63BQ3VK83d4KI+VWa2EoA8c2MefwzFdm+Qm3jAHMlWRrObbSbWtxLbcCZM51ArUR7lpBsmeTrBn333OdOMyNylvLfrkEPHBAagGwI8LmWgqskoq5TRyGbYfBX8ZRKdveDgub7SzpT4okIYfF2cwXGSh3cbyQIeOBluVz9ayzzsKOO+2YuYBDo5SY5MhAwnJtBuDfMWLtESNGYLNRm6tyLNRbzP3oN9Jrhrh/tqQRcetH3A1MYD4LzrMibajjxN0eI9QOrFMvL5X1ws5zBd/hTuGM2+RxI9U286SUSoaubdU8sM/1maMs4UrQYKpmTEsUYI9HVUKoOsEghGvbFgDT0gWmBMDDNh4W2T9NwlUI+0jdF1Kq64E3sAbVxx8J3TRwu33cSu2NXJvbPpdKqK33CQcHJFfbJxk8LdZXInVzzhtpvgeP+3J8X4zNrdjAShB4kZUbpJiaZh5mOQ5up6nXnpYrePA8LUZg/rXHXDM8T0u+PQ+cp/zpTB8FnOvt4Pb4hZ43+cxJqKiowAWXX4CysrJI33c36WV1qD/+eIhVq7qlvrb35qF+0hTIOGE+5yjZdVdUnnUmqi//NaouuRjlhxwM3rdvfF3vvIP6M88GuiCV2rByKNJSaJl22sqtBdIQUiAttXAb5lkLtaXVa8NR0Ktlzd8ldr4vzBZa1G9EIvZeRd/YqlnmBTD7X1EhSBwHHXSQ/4a82QRBxCCEwLhx45BOZ/h7MsS4ceNw1llnFbhVBLF2sSjhoCDjxo0rcEsIovD85je/SVTusssuK3BLCIIg1g8OO+ywnGXa29vx7LPP9kBriN7KXXfdlajclClTCtyStZutt94ap556auy8xa+crsTGDrwofqDm3XffPTKtbdUX+lXCHydkI1N8hpn4QsysrvwopCtIGb+5Ial2vATcES475URHExa/PAWiPTqwYnG/zTFot2uDq9Jy6pTHcMb4KvzjsiHYfevCf3/eFXbZogL/uGwzXHDYIJQUmW3wv6FW3xFr4TbS8CXbEkMPehCpig0y1t301Wv44r7t0Dj/cfhRdgl/GGv46wG6KNeOR0oZ2q+dlWuHI4Yxr2Uai56OfoZuuummeP7l5zH+gP2cwXF9ubaJQVm5NszAvGYgVBX79cxgqM6gzJ6O+3jMDLDqDr6qxNhmAFfPS0XE2SlepGNRemBWM515KDJxKDtoawpMAB++/SHOnfAzHLHzUbjm7Gvx3px5Wfu+s5SUlOCIEybgoecexDMznsHkMydhyJAhNg5mheNaLK7i5VGptonLxkq1WVSqHb4ekFSbIAiCIAii90JibYIgCIIgCIIgCIIgCIIgCIIgCIIgCIIgCIIgCIJYixg1ahQeeOABpFKpvOv4+uuv8ZOf/AQPPvhgN7aMIOKJiKTD5MoPyrKoL4Lr3LxcZJVia7lkpx9Z1tHp9uXY7nzpTrn2woULc5YZPnx4t60vKc8//zxKSkoSlb1nTSM+6YiXKneWJD3raw2dNNAuiKjXOTIlE3bhuDWybl9urV4J+x74qC16DPTjwbZIKE9seFq+JFm2t6dWZnMdd1f9LmHneJw+O9hnLEM5hTkG9iwpw50D+qOCZT4XP+/owMn19Ri/bClmtDbbyz4Hww9jrjevv/x6IDFfyXql7wNmfrI0s9JrbkXZnHF4NqHaA2cpf54V8zoJ18yIcT1VD5SslzGOFDPKbSPT1oJcrU9WIm+zfkfsDAYwqcobKTfzP/Ai73VSsZRGnByThOyIs90k5PA8fw+GzoI85NovvfgSSktLMxdwmNnagmebWyLVMgDtUuK/7W2RZW659RYwsGDTrFDCFWb7efvuZhpROrP7IfjPCtlDrwP/PP1gLNgE99k9Gk37jABdCwN8bbov2rY9wGDnQQLcUwn9Rqpt7lvUfL2sZM7l2xUkSAgmIY2o28xnar1G7CtceYOUSuINhrSQ2uOgP1OFgGQSX335VWT/NCF4rTK6BuhnqTet3yknAMUl1q8BMNUu6csUGONg2sjNdbI+Y1DnFTfnopJQM64S+j3mn69cn5PmPPTPaSO9Vq+tFMHKELiVIHBmRAnqkeKefdjp3JRzloeWKXieejAO7nn2usOkaqtpH3Paw1yJA5ieBlT1r8aU8yfh5MkTI/3e3cjmZtSfdBI6FiaTSOasr6kJy087LVaqXfqjH2HwG7NQ+7eHUXXJxaiYPBmVZ52J/n+8FUPmvo2+55wde7/S8vLLWNOFv71rymqRYp4VYlvBtlQCeWnE2lIrtPV7dX4Iu5wRbqt7fuGoSnxliQycjwiVMVIRBC6C8+fPT7QdqVTKX7/54DbXGud8Nsgu/CMIYu3k6KOPxpIlSxKV7du3L6ZNm1bgFhHE2ke9MyAQQazLdHR04N///nfOcv369cOOOyYbVIsgCILIzoUXXpio3B//+McCt4TozTz22GM5yxQVFSUeCHl95oorrkBVVVVk+upPn8S3b1wCNyjCvGLEBUNuuummyDTZ0RKa0oWIY65Fs8i1M8qrC0UOqbaJb8QU0ss7kUgJJUt+5lC01n8QWYKnyjDskKcCi0sti95kYBEevWQQzjmwCsWp3h7tVXic4bR9B+HpX22O0RuVQkVQlERbIg0jDJdGsK0fvKQKG+x3B0pqt8pYt+xoxZLXLsCS6Wfq+vyIkR3lEc73012Sa2f4fY0f/DET1HNErp2JbHJtiaX/vBzN374dWWrk5iMxduxYO6hxWK6tYn9eQK5tZNqc6YgvN6/1gK1cxYaUeDtl40EmjmRk2Z4e4NUM0mok22ZgVl+07Yi5eUoLt5VMe9Xy1Xj5iem48syrcNC2h+LMw87GvH//Dw3LGzL2VL6cceEZmPn+DFxz89XYcZeddAyO20GnlVjcxLM9FVdFvFSbGdl2nFTbxkr9+Km7X0mqTRAEQRAE0buhX1oTBEEQBEEQBEEQBEEQBEEQBEEQBEEQBEEQBEEQxFrGQQcdhJdeegn9+vXLu462tjacdNJJmDt3bje2jCCCdFnUnOfiecnUpLSPWDe2K70MlU/0iCT1uasOyruzbFhkO+O2tatS8e4gichn9OjR3bKuzlBdXY2pU6cmKisBHF9fZyWbSQ9IWyph/lucINifuXaKARnPsPFd2B6ZFrHTWcrLu04h/ARd8xDSl6uuEQIftUfF2pumilWb/NZlXY8r7o47Y7MtE5iWYTXZ04HXPTKdM+H0ez+PVUbKZnvH3EUYsFNRCR6sGYAaL/uxtijdgbNXrMA+y77Fiy3NAIAflkSlzQu+WIAFX3zpJ0jr1F7OlPAaUomUTRIwdxKkGfPFuka86zFmxbycc3DPSLmZkmnrhGtV1tOJwx44OKCThz2bNMysSJe77TNSbcAmIRthtFuOhZOQASuENknImY7jiFTbwYiJ/X2V6RqD+BMhmPds6du3L+655574umI4f+VyrBL+tchU+157O9pCG+Z5HsbuMjaDIAJ+f5n+cUs6fmv3PiSOXIOXxN/HBP8FZd/OxsFJDrdlfXEEY6FEc6mv/1pszTizV72AVFs4MgK4u41pbYKCc3WMSQktDPb/Mel2iNb/SqGOMaZfCyUO/uKLL2O7pxS+9FwACH/KSAC8shLVR0+wx5+Eln5L0zNSn58A0wIDSH/fGnuwlVQzDi6ZldJzBiur55yDpSXS8z5Ex7sfIv2eenS89xHQ1KLlBkqAwLgjyeaeFXJ7Voygz3XG9XVAXR+MXJuB2XJWyi4ZxPvz0THvE6TnfQwx72N0zPsIaGzWZfR1SJrrjxY86OsGAH294WBSYvJZk7FB5Yaxfd9tpNNYfuZZaPvvu91W5ao/3IqOBVERe59jj0HNvXcjNXxY7HKsrAx9L7oQ/f/0x9iBURqu+w1EQ35CCcYYassHQoi0EmYLLcqWAumIRNtI533ZthBGOuJLttU9jz9wkNBSkoBO2/4dE7yXMf4SqV98vejrRNux6w92xZw5c3JsbF5dRBDEOsBjjz2GRx99NFFZxhhefPHFxAOkEAQRpLq6+rtuAkF0malTpyKdTucsd/DBB/dAawiCINYPBg0ahEGDBuUs9+abb/ZAa4jeyrvv5v6ebrPNNuuBlqz91NbW4sYbb4ydt/J/d+Lj2wageckcSNEBgIEX9UlULy/uGzO15+Xa/uJJ1bN5EhEx+9MZuI3RxMdapBM/8QMa6ZY6fD3teLQsizveGTbc7z7w4kr7fauRah+wQx88+fPB2HJYcbdtXk8ycoNSPPGLUTh63AC4cm0/sm6+n9bTpEBR5VAMPfAB1OxyCXhRWca6Gz9/HgufOhxAB4BMcm0475PItTNNi4nWS7Ov7QT1HJBrZzvco9Fq0b4GXz7yf1j5vztilxgzZoz+TQXLKNcGoCXZ/uDI3A68zPy4kx5o2YMZNNWDpwda5lqUrWTZKsaUcgXbzNNCbiXiVoO1GtF2CikvpWTaXgrfLFiMu353NyaNn4wDtj0QV597DV555lWsblidsWfypbKqEuf98mf478K5+Nml56B//wE2lu7pbTVxMTtANfd0HNSXbnucO/1LUm2CIAiCIIh1GRJrEwRBEARBEARBEARBEARBEARBEARBEARBEARBEMRayB577IE5c+Z0SUzb0dGBE044Aa2trd3YMoJQ5BQ0Z5Bc+hXkqD+jjLYTatmA+DrULuYLqpWoLqH8OvdKg4+Yfsi4HpvIF64xs2A7rxZ2g8y5qakpZ5nvf//7XV5PPkycOBFjx45NVPbbdBpXNazMWiZ2tyTswmzFJADR3pasot5GUYaE4ATCm4x0dMROZsX5Jx+n23xpdtz+e6OlFe0x58MJleVWO+mm38Yp9N18SpalXC7CZXuzc72zTYsdzCDDI668mcZjygDSTo/72Akn7JsEC25y5LVoffNUER6rqcHeZWU502C/Tadx6coV+MnSJfhfexsGxgi5X395pi+qNRJsBi25Zkq8C5UAzDnXyf1aZGs02XZ5R7TNPF/SrUsrMbYv3k25cm5H8OsZuS4YuEnktgnaup2MQTLo1xymmzj3k5BtojGLSrVdSbPdB8zfCwGpdkjsHC6blUwHYcyiEyZMwL777Zu7TgBtUuLYmIEj3mmLXqu32247VPat1KsNyalDbTGSbTCmrxkZ/jkObJVnLSPT7IP7+f7BOoxM2uynQEMC7Y202ZwQUPtfebJ9qYCVaksJcHWNNPvU3qmI4E6QVogQvZeRUkIyXxNsvRVSSRmYBGQ6OECCgJIICwBpXfcdU++M7J8SxjA6lYo9mowGggHoe+j+4H0rYFbO1Yb5fSjN9umeEOZa5O4zZr3lnHMwznVN+jySvtB+zS13YPlRp2HFMadjxTFnYMUxP8WKY86E+PhLew4bqT6DOm+ZPk+VXN8/vyPibHjgWoxgp0t13WBgaLnzb1hx1OlYeeyZWHHMmVh5rHqk3/0QTIv5OYOW93MtEleDAXAwcJ4C4wxMi/CrSvrBY/kPfpGElVdeheZpLwampUaOBK+syKs+sXw5Gu+IHi/F226LftdeEyvMDlN+0IGouujCaN0NDWi859682gUAA/sMgpFnC6S1NFs/W4m28zB3KlIJTQSkHjzETDdnjDmgHVVJ4Lx0ltHSEmkk+ZqyssxCFJfZs2fjh7v8EAeMPyBYR/hvm958k0MQREGoq6vDcccdl7j8+eefn/hveoIgotBnLbEucNtttyUqd8UVVxS4JQRBEOsX48ePz1mmqakJixcv7oHWEL2Nr7/+Go2NjTnL7btvsu/jCWDy5Mm4+OKLM87/6sl98OldG+Pj2/pDtOfuewBIlQ/MMKeAclcWikUEMN+2x//r0mqlH1cK/JMqAmbDG3F/IzH9n/rC1AYhmpfMwYLH98Sar16LXWf/7c9B2QZjtVRbbZ/HJX5+eD/89pQBKCtZuyW6RSmGq44fhutOGo4iT8VrpEzDl2wbwXYavlScoWrMMdjosKdRPmy3jHW3Ln0HXz78I4iO1fB/6dIVuTaLmRb3Wk+RIUuyI9d2vkLPclT6UWrR3oxF/zgCbSs/iy05+dTJuOa6a2wMNSzXZmZwVue4DcdsbSzIxIddwbaVcSvBdjCWrAduhj94q5Fsp5iWbWvRthFvL/x0IS474zJM2PUI3Pn7u/Dhux9l7IWuUlpaiinnTsar77yC0887DX36VFqhtomDmz6y8my7bcyJofnibHUdSC7VDv+qgKTaBEEQBEEQawck1iYIgiAIgiAIgiAIgiAIgiAIgiAIgiAIgiAIgiCItZSRI0fi7bffxi9+8QtUVlbmVcf7779PcgGi20kk1c5aQbZZmSXSyUXSIam1K9JOKM8Oi7aTPmIqchL/oqLtjILtuKp6iVz7s88+S7T8rrvumvc6uspzzz+HkpKSRGXvWdOITzracxcMEXIO+tNzLaefGQDR3Nzp9fYGWAbBomzvfD/aZTMMAsHKy/Ous71pTUSMbdcHiTeao+us5hwjUkURObabUBs7D9n3fZIykcKJ1xFMJpadfHSGQuq5Ol+3n2Ttujuj5yWz8yRUoj2kyvF3+3Ug93BTdT88XVuLA8vKkEsXu1wIXN3QgKUxQvkZ02f4smlj3HWScm2CrlQSa48bCS9zJLluArSfMK2SnFNWqusxTycYa4mvTbj2wLmnhd16ulTzbAK3dBKTncRtK9F25NpGnO0nHkel2tI868+IXFLt8E53+yYnmQ7gmMWfePwJVFVVJap2Xnsb7mpcE5j2eYz4f4MNNgisP6sUIpJ47RwTziOwnMwm4A6VDdi442UUbnmpNdF23wCwcgt9DEkp/X0hQ1Jt5t9HMKnF6zKYSB4evES5fdU9kWqlkSXoA0jfK0kp7HJCCiU0kBJC+EJhCQkmJcAkhJSY/tLLke3du6wUlY4kOe5aKhhQdfQEdS+m2yYhtFgegIyRjmtRvhV2aKmBSdoHpD5n9fkIDo+rc6/l78+g6Y774cEfKMD0hdbr+9cALRCAlQR4vizByPdD/zy9XiPUtzJ+ztA27XU03fJXJfd31s+h9h+3x4+ScTNp5CNMXUe4lohLBi4BgKO8KJlsOV8a77gzIsHmAwag5r57wUpL86pzzd8ehYy596r69a+AVCpxPZWnn4bUyJHR+u+7P+9BRmrLByJtJNpCBo539feCL9iWUkAKX7AtpBLOAyJwDkkAwv1bxR7n+nwDfJE2mD0/zIVf6vN2ZMy2ZmPatGmYMmlK5gLkkiCI9Y7ddtst8aB/Y8aMwY033ljgFhEEQRC9mZUrV+Ljjz/OWW7o0KHYaKONeqBFBEEQ6w/ZBL8ub7zxRoFbQvRGbr/99kTlTj311AK3ZN3iuuuuwymnnJJxvmjPPdi1obh6BGrH/jpLiW74Yi5rwNH9cYYpnJ2McZBc/+IDgn47Mkm1nbhHuI0r378LC585BB2N8YMHlA78Pmp2Ol/HM9SXqGUlwNTTanEIXvKuAAAgAElEQVTij/P7PVdvZcKuNbjnZ5uhbxkDpLDfUauBHo1kWz1L/Uj1GYQhe96KQT/+HbyS+Jhcx+qFWPDgbuhYsxj+L13Ud9u+XNvEj8KBwLj34YMg92+AAotkkq5nqUa0NeKzu0eh5du5sfOPPvZo/P4Pv4+Nd0bipraMif35cUTmxPxMzNaPH3E7EHP4vcc9eJ6KEas4shlYVQm1PZ6you33576PX57+K0wYdwSmPfliQQfqGrbJMJz6symYPvdlXPDrC1BdXZ19exyRtopRuXFSP/5u4s/qrdO3BEEQBEEQxDoHibUJgiAIgiAIgiAIgiAIgiAIgiAIgiAIgiAIgiAIYi2mvLwcV199NRYuXIgbbrgBQ4YM6XQdN998M1asWFGA1hHrI4WWasdNSyyPDiTXaVWhkcJFkjmD87Tz0cn7jAovMz4y1hnTbukI7bIJtjPkm8b1R0/LtWfOnJmzDGMMI0aMyKv+7qC6uhp/+tOfEpWVAI6vr4OIme4+Z1o20/skvZtuaEhQqvfB+8YnB8uWlrzrjBNdAgCr7Jt3nS26f91zW+gzZpWQ+DJGlrtXWWnsfjWXkOj5F/+crUwiemG+Z+FSaZPVHXQyx++HuLqks5SbY20ugW55BmBEqgjXVvfDs7UDcXh5OVJ5JN++9cZbaGlqhWRMS/gZpHTlyVpmzZiS9zIGzjk8cHAJLfZlvjzXiHXhGf2uEumCaTG3p5bVol/OlAjXinUZB5McnNu1AxLgHrfyXD8ZWcm0w3Jt1T8M4K7QOfhxFRE6x+0YZwE3sdld1ojCExHOo3fXoSkuLsZTTz2VuM5rVq3EYkeO+2U6eq348Z4/jtZnPdqutDoswUbQKxGqINM9S0DGHXkfV1NovUDk2axFQlpJtOlLK393ktKllFCHjj6r9PkkJcCdZX0VgnQugHrDmJ5j77uEvS8yMm1/wBL4UmHnvomZ0np+3bL6yPbvUlwSvK+D0jyYBwCUbLklikdt5uwMVz6sN1ALFJi0K4eUDNKco1JrypmbyI+AJB/gaPvnbKy+8rc2yYsBVnDNAV+Gr89x7lwjjHw/xVyZgJYLOIIBBl8wYK4YnHG0/+d/aLz0WrsuwBdrAwCXzEq5mb6OcM71tURLxvVcxjjUZYChLFU4sXbziy9h5eVXBKaxkhLU3Hs3UsOH5V/vM89EpqVGjEDJTjt2rqJUCpWnRsXR6SVL0Dp7dl5tK/FKUFFUoWXZaS3W1kJtLdX2zw1fsm3/rtDlhQzKtM1fD4Bzbjp/pwTnOTJ8wB4kRx97VKe35+6778bf//73zH/TFFDQQRBE7+KCCy7Ahx9+mKhsSUkJZsyYUeAWEQRBEL2da6+9NtH94oknntgDrSEIgli/2HzzzROVa2xsLHBLiN7Is88+m7NMWVkZNttssx5ozboDYwy33347Dj300C7Vk6rYAEMPeBJeWW2uNXZpPb0ifplr9OtMUm0T0IgsAKz65DEsfePngIwfOLGociMMPeARJ54hUFXOcM/ZA7H71oUdhPK7YudRffHIxaNRW+WpfpEiRrLtP6SOwldsvCeGHvJ3lNRsFVtvunUlFvztR2irf18vZzBybdZJuTayTIv5/VEkkKxiZHayBBiPXRTtqxdi4VPjIUVb7LYddPBB+Osdf4HHuY6hugO4OpJs+PE3E4sB3IFXnZgP40qSbV7DLOMMvcqURNsdsNljjmib+Y+25jY8+7d/4OSDJuH4/U7EC09OK8j39VX9qrDPQfvgqt9fidf++wqm/0cJtQcPGazbqtrrwcSyGQKCbcbAmBeNYVvJNnem6/gVdIzdxlCdXrcxbXefBOOh9r3zewJ3Xvh1NkjuTRAEQRAE0f2QWJsgCIIgCIIgCIIgCIIgCIIgCIIgCIIgCIIgCIIg1gGqqqpw4YUX4osvvsBdd92F0aNHJ162ubkZDz/8cAFbR6wv9LRUOylh4aISU8poe5kvprblQ4JL6YjoEj9C//w6mSN1DLZHeSW7JtgOv8+nD/NJkps7d27OMmVlZeD8u/0p88STJ2KnnXdKVPbbdBpX5Sm5TiYEjknaBNCxfHle6/yu4f37x06XXZApiNWr49fVr1/edTbV12VMp/2krT12mYPLy2OnM0QTbTsjXV/b6UmpdrZcePMuXMZca8O+4kASNPQ1OegLjdRl3g9LpXBZVTWerxmIY/qUo6QTCbBtLW04a+KZuP23U/HYg4/h9Zdn4KN5H6FuSR3SQuhkWj/xWSXhavE1V+9TTtKzSQJmjlBXJVTrRGnJbBKy54h1mRV5e1bwy3XStceVWpdxZiXXXCcd25RiV64MBhmbgBxYQr1j/nv3tf8UFGdnSkIOlDEi40wPhN5z5idXM4Zx48bh+BOOT7T/0gCOqq+zDV4QI+EfOXKk7TcrAo/cdsTLreP+AYi/N3EfPDotUIvMvq7wZxHT/1nBe3Cn+u0y9ysckXsUI4637937IbMSKSG0ztoItdUbdU4KqUqntUDBqg6c+hgAIdKQWiYsmb+WdEdUdFEnhK5TPdzPAqN4qDx0vNMnSpYN257oVY9By8ShTw2pz1s9nTH/vLPp+Ywh/fF8rDz752Ba1u7uRiO7Vgn/+hx3ZNkeC8r0OTg8llICBP1PCQfUw1HugzMPcsFCNJx1KeAcwzx23QADh8e4I/t3xO36vpZBqvYwjmKvJNJH3UHbf9/F8jN+GvnQ7X/rH1C83XZ51ytWrULbe/Mi00t3H+dvZycoO+AAsKKiyPSWl6fn1T4A6Ffaz0qx1d8JAmkr0ZZati2UnkSXM4JtYc8WLTdx/onQ3y2ubBuAWpcVbRufvLTekh133hFV1VWd3p5LLr4k774gCGLd4M0338RNN92UuPxDDz2EmpqaAraIINYPaAALYm3nwQcfzFmGMYZLLqH7TYIgiO+Kysr4wVeJdZuPPvooZ5mtt966B1qy7pFKpfDggw/iqKM6P8AdAGx00LPY+IhZKKoYmnCJQsu1nS/SCyGXjQ0kBoN//uCBoR+DhNsIoHnJHHw747yMq6vYdH9scsw/wVOltp6qco57zh2E7UaU5o5frcWPLTbqg4cvHoOBVSlYibY0Amx3gFQB/1cxAl6fQdhw/3tQOWK/2D6VHa1Y+OQhaPrqNWSWa+v9lEiunXn/xq4fCB4WWq5tft+DGLl285LZ+OqJfdC6PP5aeOxxx+KBhx6Al0o5cdZwTNSJacKdx6xcm+nXRrht4sRWvM04zADOJp7k2biSF5iuo0rwGMfSJUtx9cXXYLcx4/CLM3+Bt996O2sf5UNFZQUOOeYQ3HrPLZj9yVv4w9234KgTj8RGw4fpAV6dOLVtrz9QtB381UjEGZxYOoeJylmpNtP9mFCq7cZQAZJqEwRBEARBrG2kvusGEARBEARBEARBEARBEARBEARBEARBEARBEARBEATRfZSUlGDixIk48cQT8fzzz+OAAw5ItNzs2bNxxhlnFLh1xLpMT0u1k0iipfQFlE7Om78yFmq3dJbLRQahdRLi6leJeHASAGETvSAdraNO1jJ12KSrmP5VokmWc1qS9nYmueuDDz7IWaa3yLBeeOEFDBk8BG1tbTnL3rOmEUf16YNRqQQ/wVbGwU4hQw8A6Fi6tHOV9BJYcTF4VRVESEaeSY6dBLFiRXSi58Hrn79Yu/HbbwPv3b7/qD0q1q7iDGWcxe7a7tZSxaX4Asjr2CokhW5KnFQ7PC0s1Q6XDadOR17rzpbSX8pX6boS0WB95nlIysPFldWY1KcS9zU14m9rmtCc4HPklRdfxSsvvhqZzhhDv/79UDOoBrWDajGgpj8GDKpBzaD+qBlYg/61A1BTOwD9avuhom+F8g5IbsW2pg7/s4/pBGklxgULJV0HkpCVnpdxnYANLVTmSsoMrlOR9bKmj1TSMQt8JiWVakshbXtN6UB/5PjM6lTycdyJ5RxUd915F1568SUsWbIkZ1ULOjrwm1UN+FllXyxJR8XNIzYdYdtm7kcYY1nvMdxtjdznyBx9kfA+K1Md4fVxpkXb0tlXcO49hLNOfa8ltRXbyACE02bpSivMsrpfhJ4goQTUpr+EFGbp4HZawa+RAZtmMkghVFuEv8jQYUPx4fsfBrbvj6tXY0JZH3Aj0dDNsuc756jcdy+zFntfJplqo3/NcAXhDFwvIaR/YEl9fnApIfTySrjA0L54CVZMOg+yudk5U5QoPO13rdIAOMe6ZErwzRjX1wC9b3RfxB5LrtxdAqJ+JVacegHQsBqe08tmFwFGrs3AuedvKlfbzqGPCefclYyBSRRMqt3x1ULUnXgSZEtLYHrVL3+BsvHxAo6ktH8YL7soGjMmr/p4ZQWKd9wRrW++GZjeOmdOXvUBQL/S/liw6ksIMDAIMMkgISAFg+QMQoszpJRWLi+kVGcX888toy8BzDFvRNrMOWrN5yGzbhspzWHknxOGR/7+CPbdc99Obc+CLxdg1apV6FvZNzqTvBIEsc7T0tKCfffdN7Hg98gjj8Shhx5a4FYRBEEQvZ0vvvgC33zzTc5yo0ePRkVFRQ+0iCAIYv1iacKY1XZdGPyMWDt577330NramrPcQQcd1AOtWTcpLS3Fww8/jHPOOQfPPPMMpk2bhnfeeSfncl5ZDYqrNoVX0tl4aqECkjF1ZovzdGZgICnjv1eUUF9s2+85Zcw646OJ7au+xDcvngQpor8lYDyFgbvdgKotjvBF0pAoLwHuPHsgthxWnLztedDZ33wUik0Hl+H+C8fgyOvfw8rGNFRkATpwIwAdw/Rd5np4T68IA8ddA6+8Fivn3RupV4oOfDNtMgb/5FZUbLovpBYn+3Uy/1ttG/8L/4jHfR+3z1mGec7h5P7QSMdCpZQ21iMlsPrjR7FkxnmxxwkAXHP9NTj/gvMD00w8SMWdmPPbJf2dvI1B+W3jzmSPMQgnGMYZUwJzxuBBQDKm4wMCakhUHTfQx6pgEpwBDStW4vabbse9f7kv0XU8H8Z8bwyOPfkY7HfIeFRUlOtttNFiX4ANBjCuQ95Gc61j1syU5TZexuDHqzkPlu+sVNuPyClIqk0QBEEQBLH2QWJtgiAIgiAIgiAIgiAIgiAIgiAIgiAIgiAIgiAIglgH4Zxj//33hxACnPOc5efNm9cDrSLWVbok1c6xaJel2jAOxmCWkxHCBcqHyZYv2l15pHod7vp9ybbfxoCcE37iVkSwbdpmRZF6fmjbCynXXrBgQc4yQ4cO7dT6C0V1dTWmTp2KSZMm5SwrAZxQX4e3Bg1GpqtqZw+LXOXbEohieive0KFRsXZ9fd71ibq66DqGDAE8L6/6Whsa0LZ6tUpAZUFZtoTER60dkWVGFhVFpMrBpSIKWGeuOd0zKrMD5cKv7fwMOeHJyL7ufGorJOH64y7JMsu78Bx3edeHa177ZaJrks4DoWepG9ePezinsgonllfi4aZGPNTUhEYh0FmklFhevxzL65fjkw8+yVq2uKQYNQNrMGCgkm3XDKrFgIEDUDtoAGoG1qBmYK2Scw8cgJKiEjDGwDkDpEo09gCAK5m2eunpxGSdlCx1IrLkqpyEkmwzrubpJGTl3PYTkGFTtENJxSGptr8PpJPs7JPksyr8+ZiTcC69eS3V/fP06dOxzTbbQCTYd7c3rsb2xcWRI8/zPAzfeHigjXGf10kl29FNCC3Hwm9DExLea9kk8Zj7CwnnPsCIsZlfTkpfxGsECb4mWgbazPRy9j7HHAtCCQQglQwYzBc8S/1KybT97TbrF0JqD4ZeudO3e+y1e0Ss3Solnm5pwiFl5XqTpJYVq5aWbLUlUoNq7bYBWpTAnOOVSUht2jaSbXM94ebwZv58CSXXVtcNBtG4Bismnwu5dFlA8G12qOf0GmO+MFl1MwNnQpf2xcdhGYh7z+cKIGRLKxrOvAQdC7+x9zSuMiAwzZy3+hrg3xNKLRnX800/MYlir/uFIaKhAXUnnBC5H+hz3HGoPO3ULtefXrgwdro3ZEjedRZvt21ErN3+wYdARweQZKCWEFUl1frcMTp6dT028mwGqYT0jIEJBu5xe/5JCH1qKAG6OQdd6TZj5lONwWhgmD32mb3TsWe79M+73Xcf1+ntYYyhT58+/gd06Dals4P7EASxdrH33ntj1apVicoOHjwYDz30UIFbRBAEQawNXHbZZYnKnXXWWQVuCUEQxPrJ22+/najcJptsUuCWEL2N22+/PVG5JPFYIjtjx47F2LFjce2112LJkiWYNWsW6uvr8c033+Cqq66KlE831+GLR8Ziw73vQ/nQzn+H170UMLKYVarN/O/GY+MyMva1aGvA19NOQLpleewqh094GcX9NrPxCAmJlAf88dRabLNxYaXavY3NNijHXeduiWN+8x6a2zr8uIFRQUv/hzvKT62j5oyj/07nweszCPX/uhFxkeBvXzsP5cN2A0/1QY/LtQE72Kr+Ujwg14YEVrz7Jyx764rYfmGM4fobrse5552r6gscf04UjcHGWwAbblHTnO/sYdpjpuq2mBiBhI4JaOO3xwABFdNlejBOyQApBVqbmnD3bXfjtptvx+pV+Q+OnonS0lKMP2w/HHvysdh6u62dWBbTx4fpVv0/8+dnEmqrU9kXZQcE2jBC7uB88zqXVDsczzZT7fvQIUJSbYIgCIIgiN4HibUJgiAIgiAIgiAIgiAIgiAIgiAIgiAIgiAIgiAIYh1GSomjjz4aDz/8cNZyH3zwATo6OpDKQ/BFrN90Saqdq+5Q4pyR0salu4WnmJwkKX21tCtgtCXNexZYPFPFse3qDElklxHJthFS6iRD6ZRxBds2ESumz8My7ULKtZctW5azzBZbbNGpdReSk0+eiL/+9S+YPXtOzrLfptO4qqEBl1VVFbxdEhKysREddXVI1dQUfH3dTWrTTdH+/vuBaR3fLM67vo5FX0emFW2av5xh5YIv1YuAzFTRKCW+SUfF2ruUlljvo0lozSXKjiO6RPcKr3uCtUGqHZcubcdYMPvPzbN2PmEYGARkoJ5wO8LPTNdX7XGcWlGJ4/pU4NGmNXhgzRqszEOwnYS21jZ8s/AbfLMwt4S/ql8VagfWYNAGg7H7XrvjqBOOQKq8HEwyMA4ozbYE4IGDQUoGj3E730i1I0nIOmlbdYLf3wIS3BmGIJNUO1M+e2ek2u7rTgm23VXo12PGjMFFF1+E66+7PlEV569YEZk+bPgwFKWKAvcdEaE2S9bmuHks2FG5G5l1tvPZbpzNdhoLlnHEt74UG1aqbe+PpH+uKBG20wgj1GYAJFMSYBhhry+f8F0BvhbYFWpDqnqtoBtKrm1WbNcNiRNOORF33nYXWltaA9t+XUMD9i4tQyljkHbL1bJ99thV16O23Yi7VRuY8xkgrAzAv56o7QJg5dsMEpLpuy/GgbY2NJx9EcTHnwZ2Y9HoUej48GO1PWCB/cHBIe0pJa10nAFWSiGZ6f+wOMI5VITAykuuRse788Dh76vi0Vsg/eFHELCqCwD+uc6kFkUw5wg0x4mUxicBACjpZrG2bGtD/SmT0TH/08D00j12R79rrvJX3AXCg4EYeJ/yvOtMjRwZmSbb2tCxaBFSG2/c6fqqSvo6x5YSZCiRNiAFg+RKmi0EA+ccQggwziEhIKSSTggJcOacIVJCOtcAycxRbPapPm7dHWwK6/0v9blaUlKC1tbgeZaNysrKRIOAEQSxbjJz5sxE5TzPw8yZM+l6QRAEQQAAnnnmmZxlUqkUpkyZ0gOtIQiCWP946aWXcpYpKSmh+/f1kOnTp+csU11djYEDB/ZAa9YfBg8ejAkTJtj3ra2tuOGGGyLlRNtqLHr+KAw7ZBpKa7/Xk03sOeK+Ig7FoToj1ZaiHYunT0HbiugAuIx5GHb4iyGptgBjElccPQC7jinLaxPWdrbdtBI3TdkcZ/zpAzvAI+xvUhzBNoMatBRMD/bIUbXlsUj1qcXS134OKdoD9cp0Gxa/dDo23O9emOij2qWFk2u3rfgETYteR0fTUoi2BvDiKhRXbYLS2u1Q0n8UwFNgDKh/+7eo+3f0nAOAiooK3P/Q/Rg/frxaixnAMiTXhm67ibQhEE90W6sjRnawUz+aw238yqmZ+apt6FiVkBJffbkAD9z1AG67+bbYdneFmoE12H3P3TFuz92w2492Q0VlhQ2g+wJsI7jWr8ISa/iybCvUtuXMMtz2CDe1OrErkmoTBEEQBEGsn1D2C0EQBEEQBEEQBEEQBEEQBEEQBEEQBEEQBEEQBEGsoyxbtgwnnngiXnjhhZxlW1tbMX/+fIwePboHWkasK3RZqp1l8Tipds7Fg5llgfZZAWR4XtQ7aMtnaj5zyiQlTnDovsuUcBUQcrJ4wbYr17Zl4+pCz8i1Gxsbc9az7bbbdmq9heaFF17A4MFD0NbWlrPsPWsacVSfcmyeKur2drjSXkPLZ5+hYi0UaxeN3gLNzz4bmNbxxReAEEBnpQpCoOPzzyOTU6NG5d2+5Z9+CiNa1jm8tu/nt0Wl2gzALqWlgWnSzonipuB2lzY7Us/a5+POittfcdNdkkq1I9Mc6a77sRDel+a9e51nAITTRrettpyugjGgHAwn9anAkeV98GRzE+5fswbL0umYlvUMDSsa0LCiAZ9+/Bn++do/cd/t9+GyG36NH+/1I5WU7CQTG4kvwACuptskZPVxpD+XTKKyyT5WCfCA1bI6CdChBGRVyJYF/M+Yzkq1w9M7Jde2C/rP115zLR5/7HHMnz8/ZxWrZFSaPmLTEbZ+v2/iP6eNlDq8yUYanZVO3meF+0xCgklmRdgmyZ4heI1WCfqwuzdwfyXMfYgMlocSSUjXXi8dQbbZ95xBCqEl1VLLqY0CQQJCQnK9jBVUaJG2lKo9dhdI+79pjmQSGw7fEBOOm4AH7ngg0kW/X92Ai/pWO+e8UuqX/3Csvx4t7PbF3tL2GaAk/My4DoyYWBuuVVuEPn+0oV4INFx+PVpnzdY1qLqLRm+O6huvxLL9jwQAV0uvHpyB6YuX5ADTlm0jPDb3hv4VLHgNM32++oZb0fbSK6ZWAEBq2DD0v/U6LPvJIY5IwJEKONcIKYyGnNldyzggpC9HSPFuvEeSEisuuBCtb70VmFw0ejT633Yb0F0DQ2UaAKELsoPUBkNip6e//jovsXaKF6EkVYK2dJuW0qt9IqAEJAwSTEhwroTbnHF9TDMt0FaiDSH9TzElzjZnnDp2lRBebbu6LpvT2FwjoJZwrmlCiET30S4bbLgBAOc6CETubZIO7EMQxNqHGQAgFzfddBM222yzHmgRQRAE0dt588030ZBhQByXnXfemYSuBEEQBeKzzz7LWaaysrIHWkL0JoQQ+Dwmhhdm++2374HWrN9ceumleOSRR/DVV19F5sl0K9pWfLyOirVjYimJpNqZ6pBY+uavsWbhjJhyDIN/MhUlA7YISLUBiWPHVWLCrhWda/o6xj7fr8XZBw7DzU99qb9r5uobZeYItqWJJTJIcDCm+q/PxntiyD798M3zkyL1Ni/6J5q/+RfKNhiLQsq12xo+R/2ca7D6s2eRCV7cF8VVw9GybF7GMsOHD8NTzzyNrbbaSseXfKl2OI7JTKxFy68h/e/glTdbLwcJMK4iWVJq4bSEGXPW3yTmlwHDt0sW49133sWs12bhr1PvyNjmfNlup+2wx557YPc9d8eYbUbD4250i/kxFkd8zfR7Pxbl/w8Tr7ZCbVMTC5Zm4WnMxrHi3tt67Wu/XttekmoTBEEQBEGs1ZBYmyAIgiAIgiAIgiAIgiAIgiAIgiAIgiAIgiAIgiDWQWbNmoUjjzwSixcvTlSeMYbq6uoCt4pYl+hJqXbctFiNakxipAxlOkkj344xuIYFqknF2bGlXI8hy1yXL5+MCindxgSS60x9RrDtijpldgFdoeXaS5cuTSTH2nXXXTu1zkJhtqK6uhpTp07FpEnRRM0wEsDx9fV4a9BgeIgRAXeD7Nitr/mDD1Cx885dq/A7oHibbSLTZGMj2j/7HEWbjexUXe2ffQ7Z1BRdx/fyT/6u++jDjPM+bm+PTKvkDF+2t+Ozjg4MZB52KS3R+19auSiAgDA2F+E03rWBhLribsNcqjO3IbNUW4amGXlttm0In89KWCpj50Wk2qHpxjVcxhiOLu+Dw8rKMa+9HV93dKBOCtSl01gu06hPCywXEnXpNJqSCqG7gYULFmLSkZOx5/g9cfn1v8ZGw4dpmbYSK9vkYcnBOLMJz0aqLQFwFk5AVv3BXTEz8z/Xskm1LVqsnC3JOFcCspmfWLCt12vbxYBXX30Vm2yyCTo6oqL9XIwcOTKYn2+86zHSbzst5kAP9E1INJvrwhH72R5zz8OcRPbwvYgMLgDEeMkYC94xucsFhfOOVBtKyK0ONyOt9jvKyKjtqoU0yl+/pdIfbEQyCQi1vBTB9Zt6L7/+Mkx7ahrq6uoC7X+6qRlHlldgqJYzMzCw0mKUbL0VJBOqeYzpZ9M49UJIk9xv1qW2njNz3bDqAyt0EBJovP1uNP3tKdtjAJAaVIv+f70FsiMduEU1+8ZjDEwyMC0SZ2CqGVCyBb/3g9em8HHQ9NBjWHP3g4GprKoatXfeAvStBoPSqgtn3QzqXDc+Cq4F7JBC73+1Vg5A6E5K8e5LV1v1u5vQ9PgTgWneoEGouf9e8Mruk5Sw0pLY6WJ17gFjMsH79Yudnl66LO86y4v6oLWjFVILsbU2W4m0JYdkMjgNXB9PRlwvHFl48BPT3NGY4x5SAjx4DJlzIegmkairq+vcNRfAFqO28N+Em+ROIwhinaSoqAitra05y5122mk90BqCWHcgWROxLnPFFVckKnfppZcWuCUEQRDrL5988knOMhtuuGEPtIToTbzyyitIJxhU9IgjjuiB1qzfVFdX46233sJuu+0WK8KXHS3fQasKTVek2vERxRXv34WG9++OXWLA989D5fH4CtwAACAASURBVKbjEZZqbzO8BD+fEP998PrGOQdtgrmfrcTMect136vIgy/YVrFIJdlWUUkTayod8n3UjrsKy2b8KlLv0jcux/AJzwNMRTG6U66dbq5D/ds3oeHD+yBF9rigaFuVVao9bNgwvDn7LQwcONCuKizVziTXhjNwq4kwSUhwxvVgm3p43EBcyqmFKaH26lWr8dD9D+P+u+/HRx98lHV78qG6XzUOPuJgTDpzEoYOG+rPsPFQ88xC8cWAQlu32ZFcu7LtsHhbV2pj07Yct+skqTZBEARBEMT6DYm1CYIgCIIgCIIgCIIgCIIgCIIgCIIgCIIgCIIgCGIdo6GhAYcffjiWLl2aeJkf/OAHGDJkSAFbRaxL9LRUO5zoFl/GlWgyR9IYkmuGLK3RuqTzP0skrww0Mdic2FlukaAmMiqyZGCRCqSTkGakknCS8CARlV87SV+FlGvPnDkz0fLf64IQuVBMPHki/vLXv2DO7Dk5yy5Np3FVQwMur6rKe31J1YNN//tf3uv4Line4fsA50BItN46c2anxdqtb70VO71kbP7C8W/f/S+AqChZApjfFk2YXSUkfrF8pX3PGoBqzjCqqBjjykqxV2mpnhG8ZKxLqZKFVj6HU5rj1hmvsM42Jb6OsLA7PnXelPTl2u7cOOl3uC7J/Gt2EWPYrrgY2xYXA4BOtTcPtbZmKbFCpFGflqgTAivSafu8XKZRLwRWCInl6TRyayqS8fJzL2PWK7Nw9oVn4bRzTkNZSakv7AXXecq+IJjr5G7O/WRof67/OcZ0ArR5zxmP7OTwZ0+Sz6LOJCDHiayTsuHQDfG7m36Hc84+p9PLjhgxwmkEAgeF2/7AwBgOcUn17sHGeI4+yDK+BWP+/gms096FZLjX0knvUoTvi+Jl3HZ5R5wdED6bpH+zZsYgpBH/+pJtIR21PXM6kzHlF9D3QcKuR9g+l5AQujNSKQ+X33g5zpx4ZqRPLl25Ag/U1EJoBUbZllsCxR5kWkmFhbWB+8pro7CWUJ4DMGb7xpdwS6s+MFW0PDcNa373p6C6obwM/f/6e6QGD0bHoq+Np9g5T9T/nDvCBV0zszvH71+uJQJWnq7vJVten4VVV93o7GOAF6XQ/7bfIjVsI6QdgTRzH4xDSS+k3S51WVAnP5NA2pzvWojucS/Sz/mw5tG/Y9Xvbw5MY+XlqLnvHnjd/Lcr7z8gdnp60cK862Tl5bHTxapVeddZ5pWhXkowKSDskaikEkIIcI8rGT2X+jNIn2dMiUYklIeeM//TRwipriv2ILJ/Xui/hXyFh/n7iNnzUc0bMKAGnuclkigB6pw//aen590PBEGs/ZSUlCQSa2+11Vb44IMPkEpRKjRBEMT6jBACM2bMyFmuvLwc48eP74EWEQRBrJ8kGdB79OjRPdASojdx993xAmIXxhiOP/74HmgNscEGG+D888/HGWecEZkn0s3fQYsKSUKpdmxc6f/ZO+84KYqtDb/VEzYHloUlo4IJCXrFhGBCBQNeE6j3UzGB4DUj6hUVUUDxKoKgqKBiziLXgKISREABwQioKCpBQBYXNofp+v7orurqMDM9uzvLspyH37DT1RVOV3d11/Tp87aXZxAo/WMB/lrsFnUGgIx9TkPznjfJMkJUOzNVw6Qh+QgGmpJXuPYwBjwy5BD0u3Mptu+qhvXMjQbGTT8SUzwV3BTdhgbGdGR1PhOlv3yAso325wOqi9ahquhnhJsdYKao4trKMzMwd798zie6uDbXq7Fj1WP4++up0KtL67ztp5x6Ct56+y2kp6VZR5Z5K10V1VbNkL5CsSVCXJsBTGwDN3w/HByMqx48cXwbHrqff1qHJ6c9hVeefwWlpXXfHie5zXIx9LqhuGzopcjMznKtly8+VjZdiFqLN3YKIW3plRT2M6sPvAS1GYT/S0pfG2VUAW1RJ7zSmPIcB4lqEwRBEARBNEXIm0wQBEEQBEEQBEEQBEEQBEEQBEEQBEEQBEEQBEEQTYwJEyYkJKoNAOedd16SrCGaGjEFKmsjQG1blaCotiOYSdgmxaaVNBmdJdJt4WZcZrGbaAWqeZKIeq6zDrdetmsLVYFKZo/aMsWzZZycIXKoiHA6vzvtS5a49ooVK+KWS01NhaZpCbXVUMyZMwetW7VGVVVV3LzPlZbgoox0HBAMJc0eDqBs1aqk1Z9MtKwspBzRE5UOofLy999H5pVXJFRXxZw5rrTQQQfWSVRz86qVnumlnGNjjVtY2wkH8LfO8UVlJb6orMRrwVJMz89Haq0tcp3SGhUNJaoNWH3g1AZORFTbFg5vdiznUgfaldctm20IlapnZEv+Olp++3fmWK+uc1tv1J/GGFIDQbQOuPNEYIl56wCKdR07IqYQt65jR0THDj2CHbqOv3kEOyIcO3QdxXoMlWWTiooKPHjff/HGy2/i4cceRq9jj5GC2cwU6WWcAUwDZ4AmAoo1GOLBTA1StjZJDUDmnMugZTjzeix7XWNqE4CcsLi2kvW6a6/DSy++hGXL4r9wQaVTp072g8DrYABc12HAPs/y3F4/840YeeS8whSmFmkMmj2PTfkZ5rzDEN+VNsqAflVmWowUDujmX87kWBSC0Dp0WJvKpXi1KqodYEGEAwEEtAACLIAA0wyRZ49+4eDQuY5IJIIavQbVejWq9CpURSoR4ToAhtPPPg1p/05DeZldPOT3mhrMKC7GZVmZAIBw9y5SqJvp1jxSvLCFMcN+o2/ECYYJTQBAPd64bgpEMFSu+Ao7R95jG9uapqHZlAkIdTnYEC1mDNysyzYnNOsQotoCeQxxZa7H3XO66h/WoujG/0DTrXMYA9Bswn1I7XmYYQs0eX5UZ2liqmnte0t8QIcyhzTHrBQoqCOVn3+Ov0feak/UNDR/4nGEunatc/1Ogvvu45letXIVMi6+uFZ1spD3HJGX117AJiWQAjBuCmabYtnMGEOMcXCuQ2cMGjRjPdfAmQ5AM8qYgtpGfrH/hLS+NWaNumAcv1wcm1z5XaGKbGvQAgxnnnUmZs+a7Ws7+vfvjxNPOrHW/UAQxJ5Peno6dvl40cDPP/+MHj164Lvvvmu09xEIgiCI5PPGG2/4eiHDqaee2gDWEARB7J3ouo6SkpK4+Y46qvYvRCX2TBYtWhQ3T8uWLZEe5SV0RP0zb948z/T0tsc1sCXJxKeodsyy9vWVO9biz0+GGPf1HaTkHYi2/Z60lzXrHzWoGdrlk4SbSvPsMO6//GAMfXQVODc9D5yDw/DzGLehI5ZvyvRxcG6Iazc7/DqXsDYAbJh1Ljpd/p3iBxPi2tLhBUU92fLXSL+SdZDo1aXY/OHlKNsU/xzmhzMGnIHXXnsNKSkpNv+02Zz03ajP/xgvNFWe6xFPDDHLbumG4mYZIdQttovrmP/pAkydPBWfzP2kXrbFyWE9D8OFl1yAcwadjfSMDMR7gEputiKmzc1lK02IadtKWP5mRVDb8D1pcpst/7NTQNvKD9Onpopkk6g2QRAEQRBE04Z+lREEQRAEQRAEQRAEQRAEQRAEQRAEQRAEQRAEQRBEE+OTTxIPljn33HOTYAnRlIgrSpmosLRrtZdIKrcFUkUT1VbFs1U7uRR8tNr3EtR2mehQePUW/IZrm+KKYTrKyqAskeQQ3pQBcw6YyMjssYCqOLYUvuPKd5cJ9S+u/f3338ctk5ubm1AbDUlubi6mTp2KoUOHxs3LAVxSWIilBa3qQT7SqtNJ+U8/IbJrFwLZ2fXUSsORduaZLmHtyi+XoXr1aoS6dPFVR80vv6Bi0efuus84o9Z2/bV2DSqKiuAly7ahOr6othe/1dTg8u1/4ZUWLWRassWoG4qGFNVW05iyLhFRbVuaQ1RbzWuJwtrL2IWvFSlrLYBQ+3ZI2X9/hNq3R6B1KwSb54FlZkEzg6R5pAZ6WRlqinai5q9tqNq8GZW//oryn9ahprg4rs1ijVOoW5WqNcLOgRxNQ44G7IuAzVqBOL6rOVCkc+yIRPBhRTnmV1SgKIrY9vpf1uP808/HDSNvwC3/GYFQOAyYIelWQLEptG0GgcMMgFevBUJcl4NDM9cDxnXNS3Q32rVHvcbUJQBZlE1IYNtk7ty5aNWqFSoqKnyX6dy5s9Wmc087Y/dlsiI+7rTVS6Dbi1ibxy1bnKLacMwFbDYqA9Emqi3ycft2yu3lprw2F6lcRP1LMWZu2qSZx1IwEEJQCyLAgghqMcKdHAHtgNF/ARZAIBhAmIdt66oiVaiIlKO0qgzvLXoXfQ8/2VXlc6UlqOIcQ7IzkXrQgeBCOEPM1WyTRAboHNA0gHPoTLcd1+qhyhmDxoCaX35D0dU3Q6+utu3O7NG3IfWE3nI+p5npjIuK5OCxbatQANAs5W2b0AIHl/NFvnkriobdAFZuP4azb/o30s/sJ/exc4jJIc4YGNOgc3M7NYBzBl3O0y0BEQDQWAB1pXrtjyi8agjgeNFF7n33IrVv3zrX70Vw//3BUlPBHWO9/MOPkDtuLFhaWsJ1cj3KoPTxApdohAMppvA7B+McnOngppIGZ0LW3hCa17gGHeZfbo415UrHuXpoWWOYQchsC3EOsV6cnxzHOTeOhRnPTMcH732A6urquNvhJw9BEE2brKwsbNmyxVfe1atX47DDDsOqVatIXJsg4kDCTURT5aGHHvKVb8yYMUm2hCAIYu9l9erVvu6vnnTSSQ1gDdFYqKmpwaZNm+LmO+aYYxrAGkJQ7PBHCZiWvJdFNyxe5yJVbTiWP8jb8xgp/wubP7wYerX7BQKB1Fy0P+c9qM4T4UPoc0gqzuuVmaD9ewenHNYSA44swOwvtpi/VcV9aR1gATDOTD1tDiAA40WlAOcaUvIPROa+J6Nkvf3ZN15Tie1fjEf+0XcYCea9ayFZLfNJv6XZrvS5GPkjlUXY9MHFqNjq/SJulZ5H9ERNTQ2qKquwevVqzzxXXnUlHp3yKFLCKe5nmiSGw1qIQwufoLTeIa4ttkymmC/DZJZnBsu+/BKjR43G4kWL425HbTis56GY+PhEHHjwgY7NiPIck+P5J+tFnaZnSxwGmrqdYp2U1JbeCOFvVp2CQmhcY1a68WJau/9MvKxW2Eyi2gRBEARBEE0fEtYmCIIgCIIgCIIgCIIgCIIgCIIgCIIgCIIgCIIgiCZEdXU1vv3224TKTJgwAR07dkySRQSBuKqsTtFJIRzKouXxEtVWv4ugM0V4Whgh6nYbYVZqxlpZdVl1W8JyUYrbllWRbYceo5LHJkQKkdGtbijFMM3gOkAR2FbbZ1wKnKrBdw0lrr1+/fq4+du2bZtQ/Q3NlVddiekzpmP5suVx826LRDB2507clZOTPIN0HcVLlyK3X7/ktZEk0s89BzvHjXeJVBaNHoMWr71iiJLGgnMUjbnPPcA0DRkXDKq1XX8sdgt1Cw4Mh3B4ahhfVSQuermxJoKfq2twYKipBKZ76tfWe/0CL71hIX7tXcI7RWrgeohqu/I4ltVwei0YRMphhyKzTx+kHdUTaYceCi0z0/MaJEWFlRc6cKU2DqBy/XqULv8KxV98ieKFn6Fq6zZPu+wh0aIPuJJi/dWUZVWsV/0eZgwtAwytAgEcEg7jxqxsvFxWimdLDCFhJ7qu45EJj+Cz+Z/hyWeewD777QszQtm6ThlKyGDQwLkhni2uBYZosxm0rASGRzuQ4l1zOOf1JqBYG4Ht7OxsPPfcc7jgggt8l8lrnme1KfdmbIFtp02ua7Y9btyN12BV5xzMur7bmlbasdmoQwaeC7Ft2zyLAfY3gijlbaLasIlq249hjgALICUQRigcNkTYxfp4+yjWyUnRowaAcCCMcCCM7HAOWh7aEu/8bxbuuvNufPftd7Zir5SVopxzPHTAvoaINGPWC0xg7kvGzXHOAD0CpmkAN/rIPOytkWvmixQWonDIdYjsLLaZlnnl/yHjXwNNrQ9r9qvqHFtB/cZ4gymabOkcM/nXPpbM/i4pwY6rroO+rVBuBwCkD/wnsoZfJW1hjr9iiQGmsL4lYMC5rtjAwTmDZoquG6bUbbxGtm3D9ksHQy+2C5hkDhmCzMsG16nuWLBQCKnHH4fyj+ba0vWdO1H8xJPIvunGhOvkZaX1ZZ4kFAiZ8yIOaMYRYYic62A2AW3rmmRcEw0Rbp0bo9o4dIyBboxXDs6YtV/BDWEK535VVLXtwttAekYGnn3+WVx80cVxt2P+/Pn11ykEQeyRPPjggzj33HN9z8u+/fZbHHnkkVi2bBmJaxMEQexlVFVVYeXK+IJ3zZs3R/fu3RvAIoIgiL2TefPmxc3DGEPXrl0bwBqisfD666/7+l13ySWXNIA1hKB379746KOPXOnrXzkSLXuNQ27XK8ACKbvBsvogyvEm/BaI5V/wFtXmkQps/uhyVBdvdJVggTA6nvchtGCqLCt8ISkhhtEXNU/M/L2M0f93MOZ/uw27yiLKvWTjpjVnmvFoi7gvDU3x7WrI6XapS1gbAIq+m4lgZmvkdr3czC88Tk5xbW7e15aOW4Ax1JT9hU3vX4TKwjWeNmuahsGXDcbd99wtn2sRFhZuL8TSpUvx+eefY9u2bWjTpg3+ddG/0KVrF9MGSyzbE/EAk+lTleLayrJoz1aXeGGuKa69ds0a3HP3GLz3v/d87wu/BIMBXHLFJbj59pvRosB4obgcXmKMRS3NwTQrE1PySx8Ws7xZht9NFbo20jTLKyfLMiZLKKLpllR2VFFtV07RFolqEwRBEARBNDW0BJ4HbFCKCsvxd2H57jYjKo3VNuq32kH9Vjsae78B1He1pbHaRv1WO6jfagf1W+2gfqsd1G+1o7H3G0B9RxAEQRAEQRAEQRAEQRAEQRAEQewe1q9fj8rKSt/577//ftx6661JtIhoCsQMiPUj9BhztZdIql1WNZ6oNlcCGFXhRqeoNldyWqvMJaaIynEO2z/Zjoxzk0KtIr9dltX+cYp0O7fV3a6ZWTSkbIY9h0ffiWBDWMLkLkFMDxtiLSfCli1b4ubZf//9a11/Q/Hhhx8iHA77yjuztAQ/1VQn1Z6dCxYktf5koeXmIuPi/3OlVy5ZgqIx9wK67lHKhHPsevC/qPj0U9eq9H+ehUAdBNrXz3fXKWAABmdlYr9QsFZ1v11aZhMqTWQ0NbYwy2SHGtjP9N5tilM+81zrnZ8rBf2IatvSNA0ZvY9Fm4f/i87ffIV93nkL+SNuREbv3oaotjDWrDhW0K0jLBgp++6LvIHnocPDE9Bl+VLs/+4stBh6JQIFLW2h/Lq0jzmWreY188OVvGrosDOMOCBr4wgyhsEZmXg9vwVOSI0unPDVsq9w/DEn4K3X3oDQU5UC2ebFhoNDMwO+ZTy0CFpW3irBmRUIbmynfTkWaiB5fZFoUPPAgQNx+umn+85/9tlnu9sU+8R5ADLrOh0VdYB4ffQo6XDMkWxV2dvkcmIDKaot05lzvsMgRLUNUV/dNg+LJ6od4REEWAAZ4Uxkp2QjJZhqE9UGIEXaY+I1mJ0b6iDAAjjrzH/im6+/wcKFCzFgwACbOOfsinJEOraDzjl0rkPnEfOjGx/d2HTOdYABuh4Bh270jc7NcmJuCejl5SgcejOqf99o2xOp/U5E1q03AuZ8TZxJ4BSl5oqot5lHCAIETAEGZo5Ja/SbOgQ1Nfh7+C2o+fkX23Q95ZijkHPvXWAM0DSzZtnfzDpWZfcym3C3epbRNA1MY+DckP42hPZrfzXjpaXYfulliGzaZEtP63cqcu8aVet6/ZJ+4YWe6bsemeQ5H4lJTQ3KP5jjvc7nHNOLANPM49E4RjnXAW7Mp6zfFGJMmkcdF6PUSpOnVeX3h/zpwRisU4n6Owqev8NUzjn/HOQ2y427HZFIBJMnTYZuzgW54zcPQRBNn7PPPhsvvfRSQvOyr776Cr1795bnDoIg3JDwPNEUmTRpkq9z//nnn98A1hAEQey9fPHFF3HzZGZm0nxkL+Pll1+Om0fTNM975kTyGDZsGHJzve/RbVsyCr++fDh2rn2pga2qD6LcOPR1P5E7/gp0bF1wI8q3rnAXYQxtz3gZwax25n1Ru7/lylOy0aFF7fzJewvNs1Nw49mdAUTAEQHnERhOqAjAI+b9bfH6SHMd1wHoCOd3QfbB3i/a3r70fuz45ik4nWTWUz0wvyl+LQZUF2/AxtnnRBXV7t27N776ZgWmPTUNbdq2sd0fB4Dm+c1x5pln4oEJD+CZZ5/B2HFjcUjXQ2x1CEHsqD5QqTZt+nfApU/VLgZt90FzDiyYvxBd9u+CIw47Mimi2ucMPAdLVi3BhEcmoKCgAIbEtQaNafLlqwwMGov20SwvExPebA2a+QpX+Y0Z9Rq+KVjlzfbUvtPES53NPEIs3eYVF0LbJKpNEARBEASxV6PV9wOG9cWvPxbit7WFu9uMqDRW26jfagf1W+1o7P0GUN/VlsZqG/Vb7aB+qx3Ub7WD+q12UL/VjsbebwD1HUEQBEEQBEEQBEEQBEEQBEEQBLF7aNWqVUL5v/vuu3oXKySaFnFFtetSt2eUYwyRZyWYyVPMTYo/umtURUpd6zhcYtr2jG61Ss51cF13i3A7/wnBbN2temmJUFrbapVTxTAtUUqR39mOzVqnmKXorySKa4t6d+3aFTdv9+7dE6p7d5Cbm4upU6f6yssBXFpYiPqQ9nIOKbG885NP6lx3ZNs2lH/4UdSPXlTkKlPzxx9R8/sVmMy+/jpoOTmu9JIZT2P7/12MymXLgUjEWqHrqFq5EtsvuwK7Hp3iKsdSU5FdhxdC1FRU4PdFn3mevkTwZZgB/87NQudQEAeEgjguLRVXZ2dicvM8vFXQAs+1bI7bc93bBADrkiiy7rI54XOw/wLJnhk4haK92nSelZzWe57PxRefotq6+Qnk5qL5v69B56Wfo8NrryD3wgsQzG0WfQOYKZvOYwTfQg20ZbKcEdALZPTojnZ33oGuXyzCfjOeQMaxx5hByZZdIvQ6mp6yJXDruK44tlN8V/MWBAKYkJuHSc3yom5maXEprr58OIZdMRzFu4rBmdgPzLwsMagvchAi2Gof1GWuoAYgJ0NcO5EA57fffhs5HucyL1YsX4GFCxZGbReA3Ilc5+4DU1VI1hC7D726hXl/RFw5Z9xYkFMMrhRlYJotclyu12AJahtNOydc9lmJU1SbgyPANGSFs5AVzkJIC8XYMLN5P/solrh2jOJ9+vTBO7PfwcqVK3HWP88CYwy5zXIRzkiFDt0ULTbmcTrXDQFxHoGu6+AMiIi5GecAMwTGYYpA6FwH1yMoGnknqr/5TprJwRHu0QXNHh4LBDRwJuamHBoDmFMgWxSU+48bu8DcFZoQENDMv8wUItCB4lHjUL10mdIVDOHO+6HZ4w9BC4WszpF9rIgEcLX7TFF1zo0XYijqyrpuzVlFFYz72Gde1NSgcPi/Uf3dd7bkcI/uyJs6BQgEaldvAqSd3Behrl3dKyIRbL/iKpRMnw7U1MSsQ9+5E6UvvIAtJ/bFrocneuZh6em1tpFJ8XVLEkRKhnDxO8U8bm2/FCzxbOv3jDKK5W8NrpwTLBkSrv6mAJSD05kGPDL5EV/bMnLESGRlZOHkk07Gxx9/bKtDpS4v/SEIonFz0UUX4dlnn01oTrZ06VL07ds3iVYRRNPHz707gmhMPPXUU77yjRkzJsmWEARB7N38+uuvcfOUlJQ0gCVEY+LLL7+Mm6d9+/YkuN7A5Ofn4+2330Z6lPuQNSWbsWX+dSj94+MGtiwJOHxRifmSOApXTMSude94rm157Fiktz5aOhzV5zZaZGu4ur8/n9HezuCT98U+BWkQgtmcCy+oIbDNecS6t+0Q125+1I0INz/Is94dyx7C3yunyrJuD7CB2G+RskJsfPcCVO1c71nffePuwycLPsHBB3eB7VaVdOvZ74Or9TuFl+O+YJgx6adjps9ZuJ6d4to//vgj7rvnPnQ9qCtOP/V0/P777/XqMw2Gghhw9gDMW/Ippj//FPbttJ8hfC2ErE07NPFPFc92/BN+KkMc23RzSmFs039lvvBV01QxbaMFKKLYQkRb2KF6rZjZhRrTpH8MDlFtNTeJahMEQRAEQewd0GuPCIIgCIIgCIIgCIIgCIIgCIIgCIIgCIIgCIIgCKIJkZ2djZYtW2Lbtm2+8r/88ss44ogjcOONNybZMmJPpE6i2nFiuWKLajN3HiWYySkSzaUQnLtdu5Scku4pzA1LINFcNuqOI+zpM26Nm0F9qqimFCCF0LNTtp3Z62ZQVWKNAC/O7I3L8iKuTwo+WmKnapv2zbAH/XkFAcaiuLgYNXHEBgGgV69evuvcnVxx1RWYPmM6li9bHjfvtkgE43buxJ0+RVcB1+6NSdWmTSj95htk9Ojhu35XHStXofDKqxIqUzFvPirmzfdcp2Vloc3a1XHr0Jo3R7MJ96Nw2DXu+j9bhIrPFoFlZCDQujXAgMifW8BjiC/kjhmNYIf2/jfCwa/zP0VNebkZzhn9VJbDNNyRl4OAGcYZBBAwc+eyAHqnBDA4KxPPFdttXVvtX1g7jubrbiOZ8pXOuqOcup1nbFt+p7C0Tf6TO/46auGO74H8fDQfPgy5l14CLT3dda1gXtcjuVJelKxzK+znWlGHOJ9y02oGGAK5HNACAeSecjJyTumLkm+/xZ+Tp6Lo0wXKdUrdcvuV0ku7WoioalGOLtFvYgQck5KK+QWt8NCuIrxfXuFZ5vWXX8eXi7/EjOdn4MijjwTAoUGDvEQyoz3OOTRNA9fN64wjCFz0g9qv0a4zntepKNevuqDuq1iEw2HMnj0bJ554oq/81113nfECG49jx7ruR6lHJKtaI16bzaOkw33MMls6k23I4H4lcFwVyZXHsWNMueZXQlTbVi+XOtyMMaQH0xD0IabtxNc+itEXsS64DAzdunfDrFmzsOizRZg0dZJ5/FpjSQjiw9GU/gAAIABJREFUizEObglgR7gR3M91sxnlpLbrgcko/2i+uQ1GHwbatUXuk5PAUlLNcWNqcoh+svaQx0aYYgKw5nlGHZoybzT6veSxp1H21mxZhgMI5jdD3tOPI5CdbZ2JxBjVhDSCWUKOXVVywBA80NV9wbh5bJh9ptdeArly+QrXSzsC7dqh+cyZdRKiTghNQ7MHJ+Cvs/4J7pzT1tSg6J57UfzUDKSdcjKCBx6IQH5zIBiCvnMnatavR9XyFahavtxd1tlMAvNFF5yDQwfnxk7inIMzDp1zMMaN48OWncvfC5zrABMC5eYYlccfFz9GzHOtcZTYrxnRB5o4PzMA/U/r73tzqqqqsHDhQixcuBDp6eno168fpj0xDfkt8v33CUEQezSDBw9GVVUVrr76at+iQAsWLMCpp56KuXPnJtk6gtjzyM3N9ZVv+fLlOOKII5JsDUHUne3bt/sSct1nn31QUFDQABYRBEHsvfjx/3HOUVRU5HtOQuzZ7Nq1C9u3b4+b74QTTki+MYSLE088ER9++CFOP/30qKL3Wxfdin0vWAoWTI1SSx38May2d4qd9aieRJeisc3Z6nyuw55R/WtQ8tsnKFzxkGezOV0uQe4hg4URVlnzvuzw03OQltIYvbyNj2CAYcS5B+Lax78yfaocnGu2XWXcmg6Y+1KHcaNaB7QgCk56AJvfvQKRih2uugu/ehQ8Uom8I28xU3Rw6SG1HFtcr8amuVehetfvrjoYY5g6bSquvPJKh+PVvEeuvlBYdVQ7dr/lB/aXbjZu9InwJTPxaA/DksVLcP/4+zH3o+Tc/zry6CMx6F+DcM55Z6NZXh6kH1r6E2CIVTMG5y07pvjI5XZA6RLT0aQOX5ugNbPllkVkvUyT/inL267k4WqKo25bzSSqTRAEQRAEsTdBwtoEQRAEQRAEQRAEQRAEQRAEQRAEQRAEQRAEQRAE0cS47LLL8OCDD/rOf8stt+C0007DgQcemESriD2NOolqx6vbQ+yR26PU7HmUYCabmLbxRQaYebVhCT6KhhyBk850rpQV0WIeItx2EdPE4KYYo23ZDNoyAubExjr6gosAL4iIOmmLKtpqE8fmVn5VVDsZ4tpLlizxle+oo47yla8hiKXDCQDvf/A+2rVph6qqqrh1zSwtwaCMdBwQTFw01IlTA5QB2DF7dp2EtXcnaQMGIHv9b9g1wfvaxEtLUbNuXdx6soZdjYyLL66TLatnve0rn7P/vY6TjsGARypQqOtoqWme6xo79RTm7gs1FD66DdEtUscJF/9FEdDljrwsLQ15w4eh+fBh0BTB1joFPTO4zrGquLa0hVkquvKsbaoWZ3bvjs5PP4mSlV9jw33jUbLya8V2S9bUayOZ468imWzLpznO8gCQyTSMycnDMeEyjN+1E2Uec4Dff/8d/U/qj//c+R+MuG0EWEAEIzPZPxqzRLWliHacYGKv60ysMn4FFxPFq16nHccddxw6d+6Mn3/+OW59P/zwAzZs2ID27dt7Hjvy2Igmsq0ey7F0IDxXuedZVjqz1Sv7Xk55uFwnhaQdNUYV1VZzcF0G/4cDYaRGFebwh29xbdN2dwWI2mfi+O1zXB8c2+dYlFQV4+/KHarmAhjsxzUHwLhx/Ee4bgrMC7F5jrKX3kDxsy/KkH0OQMvKRN70ydCa50FnHBpn0E3DGTTonENXdof3xoldZUkG2GzSGMpmvYuSSY+Z63Qjb2oYedMfR7B9W2Ueyu37H3Ytdw5LOAFyLJtnJAbAFCAHAzRuihsIBfFa4S6X0vNwlL7ySsI16aVlrrTKRYvAKyttaWmnnIxQly62tHCP7sj974P4+6abPeuObN6MkueeT9gmlUDLFrUuq3MpW2/7BzWVO9ZwDp3rhgi7+VIHDm7ucC5/MMhzhPK7i5nXOK6cL8RvJNepmhtHY05uDjp06IA//vgjoW0rKyvDrFmz8L///Q9jxozB7XfcXut+Ighiz2LIkCGoqKjA9ddf77vMxx9/jDPPPBPvvfdeEi0jiD2Pvn37+sp3zDHH+BLHJIjdzdixY33dB7jiiisawBqCIIi9G79i2ZdffjlmzZqVZGuIxsDMmTN95Rs6dGhyDSGi0qdPHyxduhTXXnstFi5c6Fpfvet3VPy1Cmmtj0lC6/UpNBvPo6881xG1rH29XrkT2z4b4VlXWusjUHDcBIDrsg6uOAwKcjVc0CcrsU3YyxlwVDtMfmctft5Uaj4Pw9XHXQCYHguugTPd3FMBABzBrLZoc8YMbJ5zNSJlf7nq3vH1kyjd/AXan/06DCk91WtisGXhrajY4n6ZejAYxDMzn8b5Fwy0+Su5DjDxllOPlyubBlv30oVPVPEnq/XF8zPL+sHx3Xff4pYRI7Fg/gKfveufG26+HocdfhiOOOoItG3fzrinL1+46RTHtj+LZF9pz+MJVwowtaj6zJPqi7XaY8L5JJZlDtM7xtR6mU0gm0S1CYIgCIIg9l5IWJsgCIIgCIIgCIIgCIIgCIIgCIIgCIIgCIIgCIIgmhjjxo3DihUrMG/ePF/5I5EIVq5cScLaBAAfgpXx4oLiah7WUVRbFX2Uy95tyABHZlZkE812pDvrlpvitUFRw95iIoQQvWp1im3DVImVAV0i2I7BJsgKDnDm7jcvcW0vwdf6FNdeunRp3DyhUAipqXUT12xI8vLyMHXqVF9B3xzA4MJCLC5ohdpKKsc6rgpnzUL7O+8E9lDB5uzrr0MgrxmK7hoN7kOo3EYwiJxRdyBryFV1sqGqpATrPpojl91CxBZeMZDOpB6hMAKMIeI4CT1XXIJbc7JlGVeMadyaoyN1TZNAMkW1nXXXVlRbvVroapoUBXaX1JXvHED6Kaeg1fj7EGrT1tPWuolru8+x6nVFXgMYB+MMnBm6plIAm+sAGDL/cSgOnvU6tr/xFn4fNwE1fxfZYnuta4l1ftatWqB5BBurVwa3jIBRz2lp6egRDuOOnUX4zmOcRiIRjB0zFvM/nY8XXnkBLQpamIHklvCxfMmD84URSnB0rOvM7gpA9iPcXFJSgt9//913nTePuBlvvP6GbX8B3nMt23arQgKcxxsoUWFM3eeGeLOo33Usq3MgEcwuZmm2aVkMUW1zf3NuHI0BLYC0YBoCmvdLCBLFl7i2aYf3iR1R+04Vh89OyUFaKB3byrahMlIJZgoZM66MQGb2r3gJCgcYDLGH8nmfY+fYh+Ve1wFowSCaTZmA4P4dAVPsWjdFuJk59mMd+5ZYgLGsie2QwhNGPZVfrEDxbaPtm8+AvEkPItS9i9xv4rxjiacDWozZi2ibCzFts14Oc58wBq4b+12vR/H7sndm11tdFQsWomKBXTwm0Lq1S1gbADIGDQQLBvH3LSNdYty+CQSQ0qsXKhctcq+Kcv3xQw2vlocx11VxbMhxbIhn6xDCIwJr9ArBbeN6JNLkEBH/aVLZQpaEdSaxoxy/nHPc/+D9+L8L/69W2xiJRHDnnXfi3ffexaLPF0HbQ+e+BEEkxnXXXYeqqirccsstvsu8//77OPfcc/H22/5enkQQewNdunRBamoqKioqYuaLRCK46aab8MgjjzSQZQRRO1599dW4eTRNw8iRIxvAGoIgiL2b1q1b+8r3/vvvJ9kSorHw5ptvxs0TCoXQq1evBrCGiEbXrl0xf/58zJ07F/3793dnSNLLTOuPKPbZHy9JrCw4/loyGjVl21xrgpmt0X7AW0pZ9cWGxvIVp+QiFKwfX1YkEsGmTZuwceNGFBcXAwAyMzPRunVrdOzYEYFA/fhXYlFcXIz169ejqKgIuq4jOzsbHTp0QH5+fr21wRhwzZn746YnvwK4ZtxpZkw+xwLAfO4Fprg2B4Nu3vdmCOa0R5szZuDPD4ahpvRPV/2V277Bby8djzYDXkI4ex+YT9KAgWP7F+NR/PNbnnY9+/yzOG/geXLZU1xbbgTkc0WxnrFRfYJ+xbUZY1i7Zi16Ht4T1dXV0HXdM1+iZGVn4dLLLsXQ4UOx7377SkuFffLtqdzy/XidEmrlu2XRFy1Ra7uYtvo8lVrG/iJnZvNjyvxM+MWVeqSLw+6nJlFtgiAIgiCIpgk9WUIQBEEQBEEQBEEQBEEQBEEQBEEQBEEQBEEQBEEQTYxgMIhXX30VKSkpvsv8+OOPSbSI2FNorKLanHOX8LUQmXaKPar/rEaUVFWf0vyum4KJ4q89NNIKljSEInVbGzr395F1QIfO7XWom2vZodqsWGUG69m3hcuOYIC7btFPQlwb8BQSh6MvY+07L3744Ye4eXJycuLm2V1EC5C74qor0POInr7q2BaJYPzOnfVqj7CqZutWFH36ae3rCwWhZWXV24dlZydsQ8bFF6Pg04+RNmAA4CcQmDGk9e+HgrkfIWvoEG+16wT4/s3XUVNebm9C+WsT2pbBmI5AT/FhQIbGcHg47GpnaaVbwMopiBwNZ1sukhTfnsyweWfddRXVFt9tAqA+RLVZTg5aPzYF7Z97BqG2bWNe06Ltp5j7zxaUawYgewRXqwK5xl8zzJcBjGnQGINmCiLnDzwP3T/5ALn9+tq2TZfbxpRrFoM9YNv+gXkFE4g+VIWXAaBtIIhnmjXH0KzMqAEniz9fjPPOOg811TVQhbMBmMHuSgOye+z94HWd2d0ByPHav+iii1CVwIsB3v3fu6ipqbHqB5PnlqiDzhlozpj9A+ZOMz9ih1p5DbhjZ7jmWrDmA+q+BNyi2rb5hUNUW+e6FNUOBULICGfUm6i2sz/iEqt/oxRXx09IC6FNZhtkh7Kg68Z2WfM3HVzXoes6IlyX81TOOSp+WIsdN99prIcxThmAzHvvQKjXEeC60ae6rpui2kII2TyJKfM51WQwu+CCGNfGsWR8Iut+w85hN4DX1FjXKgC5o25B6ikn2s4t8jgScw2m2QUMzI+mWMNMYQX1OBTnL25m08R2NAHSzz0HLT+cg/ARRyRcNvWkE1Ew90NkDBroWsdCIQTbtqm1XVWRKrOPxW8LQ+BDHJ1iHYdxnIlxqv4eUkezQNaoCOxzx/nBie13mbqNDDjnvHPQvn37Wm8nAHz5xZcYdP4g2UYi/wiC2DMZMWIExo8fn1CZWbNm4cILL0ySRQSxZ9K1a1df+SZNmoTZs+vvRSYEUd+sXbsWW7dujZuvW7due9SLHAmCIPZU/LxcFwCqq6uxYcOGJFtDNAa+/vrruHk6d+7cAJYQ8diwYQOefPJJz3V75L00h6h2/Bdy2teXbfwcO398xTNnx/M/BljAcZ9bPJTBkZnKcEGfzFoYbVBZWYm5c+fi1ltvxTHHHIOsrCx07NgRxx57LPr374/+/fujd+/e6NSpE7Kzs3HKKadg2rRp2LVrV63b9GLDhg2466670K1bN2RnZ6NHjx44/vjjceKJJ+Lwww9HixYt0LFjR1xzzTVYtWpVvbT5z2Pao6BZCgAd4Do4jwCImC+JND/cWjZeW8qNG+DgCGa3RZszpiOY5f3iyprSLfjj1b7Y8vE12LX6RexYMRE/P7Uv/v52umf+J2c8ifMGniv3tedYMB7eMb6az9dIpKNazc6V1e7nn5x+5oqKCrzy8is46cST0K1rN1RWVtabqPYjjz6Cdb+tw4T/PoBOnfZT2hZeIs34q/oZwcCYZqy1+ZQcHxbl45FX1sPMuplm8/Wpvib1+RhppZlfdfBZPi7I/SDWkKg2QRAEQRDE3ktwdxtAEARBEARBEARBEARBEARBEARBEARBEARBEARBEET9U1xcjMrKSt/5e/TokURriD2B3SeqHUPo0RGYxi11Nzh1+0RZLgIbTUFTQ7uSS2FpAOC6JSptyY+6N0bWyZUcUbbTq//UYCr7eqYIWFo2W/mZbMayEWYe8Z2BM2GYJXjIzUAwQ9jUEGFknMntYMxo2+uvcx9zcFvgmHPZyc8//xx1naB169Zx8+w+oh/EH8z5AO3atPMlqDqztASDMtKxfyAUN69HvGVMtj73HHJPOSWBEhapffuizdrVtSpbnwT32w/Nn3gc+vbtKJ83H9WrVqFmwwbofxcBALTsLAQ6dEC4Rw+k9j0JgYKCemt75bNPA3AHRzp1VmWwpVx2fxd/DwgFscxxvd1ey4BXr3aiZjTPaU57vMuxGEvu022svHXFEvp12xBtyZnClb+Mm5qy3L1O/Z56+OFo8+TjCLVxiJnGGITiHOo33VhpnlPF+ZfZDyRLr9Q8LzNLzJgrG6SeeUP5+Tjwqcex9cVX8du946Cbx5vmuIJF61t1MzV4ndvhWgoyhmsys9ErnILbi4qwJRJx1blq1So8/ODD+M+d/7HEmWE/FuX1RV2hXo8VW5gpHOw3YDlZiOuik1WrVuGDDz5IqK6qqio8/PDDuO222wDY5wJie+2Nx6kwxgXDa55lpUeZa5kZuSkKwDR1292i2vYG3aLaIldKIAUpQf8v+KkN0faT3UaR2asCxB37DAz56S0QDqZgW9lWQ7yBGwIAHAxc59A0QDekAcA3/om/h96MSHmFFKVnANKHXY60c8+ADh0MGpg5KdU5N/KZk1qxOTrgIWpvzF0ZN/Ib0zY5kKAX7kDhlcMR2VWsXiKQcclFyLj8UjHhNPYQM9tm9laYaFcUZnIqbbRnzid1M7OYT0PYYrZhHAtNg9AB+6PlrLdQ8dkilL36Kio+Xwx9xw7PvMEO7ZF68snIuPAChA45BABQMfdjd77OnYFg7cP5KiOVsAtju8WyxS8Z8b+aZohnw7zewPytZA4TzgHN/JWm/u4QZcDlbxdVul/8tnEKSbwx6w30OrJXnYRA3nnnHbz6yqu48CISzSWIvYX//Oc/qKiowL333uu7zGuvvYZwOIznn38+iZYRxJ7DuHHj0K9fP195Bw0ahHXr1tX5hRgEkQxGjx7tK98NN9yQZEsIgiAIAPjjjz985y2oR78O0TjZtGkTiouL4+br379/A1hDROOvv/7C+PHj8fjjj3v6uJkWQkqzA3aDZX6J5fEyc0T1E3DHXwO9uhRbF97kWaLViZMQSM0zhZyNsvLZE3P57GOykJ4S7bW03ui6jk8//RTPPfccZs+ejZKSEl/lysrK8Mknn+CTTz7BHXfcgbvvvhvXX389An5eXh2FiooK3H333Zg0aRKqq6tj5v3jjz8wbdo0TJs2DQMHDsTUqVPRsmXLWrcdDGj41wn74JFZa2A6GYy7y6aP1Lq9zKznWkwPjNgHgaxWaHv609g852pU7/rds52S9R+hZP1HMW25acRNuHjwxQCYcG3AaMb0lwkfrGkX17n0oTH1frgG78NUbonbF8jAsHbtWsyYMQMvPP8CCgsLY9qaCB06dMBd99yFC/51gXGcCCeeuXWqb43L7TQ2kpv3/wEYzxwp9nriNfaiiU0rw1YVuLaeimLK/+bzG8qzU+KPJbxt2c1kFkuY21rNbM9hkag2QRAEQRBE04aEtQmCIAiCIAiCIAiCIAiCIAiCIAiCIAiCIAiCIAiiCbJw4ULfeQsKCnDmmWcm0Rpij6cOQo/GarfYozMtmqi2DOxSRLVVcVJR1l4ft8QDlVhHKQAILuvT1TKiLjV+S7Zv2eQZJOaBGpQmYCLyTwQDypUiAM+o3ymyLQS2RbAek8FnzAroZMwUa1TS5ZII/rML4rnEtZ3bAP/i2n/++WfcPtlvv/3i5mmM5OXlYcrUKbh66NVx83IAgwsL8XnLVh7CmNFRe9UpiCh2984FC1Dxyy9I7dQpgZobJ1p+PjIGDQQGDWyQ9n5btBDb1qyGBqkDauAQ0HaKW7vFrmWoJgDguNRUvFhSamurmnMsq6zEUSnRhWUbS7ilv7NZ/dRd36La8vzO3evkd8aQe9llaHnP3WChKOETcQR2jTrdQc/RxLXlOVXJY51nrUuIs26b2LYiri3MK7j4ImT06IYfh16Dqk1/gjP7WV5suzOG231usb4ZMr/O/OJayXBoOAVv5rfAfbuK8FF5hWtbJ4yfgAH/HICuXbtaAc3cDIM2X/AghVu51RcqHHaB38Yqrn3++efHF3L2YPLkybjtttu8X8ChHgNJEdVWl6LMtURAubKPDNFsd/0ylQsZX/U/o8K0YCqCWsOEKvkS1wZcQfJWBYg59sX2ZoezEdJC2Fy8ERGuK0coA+eGSDUvKcbfw29BTeEOMFjzy4wzTkHGdUMghbOZbgX6c4YIM8W1YbwwRYo0yPOEaT5Xv5siB+IlKhUV2DH034hs3Cw3UwMQPuF45N59OyDGl6q4DfNcIxfsx4dt3iu2WJwspNq2YZc6F+Uc4EyPOq+MDQPqIAhiw+NlAGAM0DRXUnyzGFKPPw6pxx8HcI7IX9sR2bwZvHiXoUOdnY1gh/bQ8vJcRavXrXOlhbt387sVnpRVl8oRx7n1O4ibx5ixX83fOswpqW0WUrpBlrXrZMM1aGSacnDE6b8eh/bAtKemYfjQ4XUS1x41ahQJaxPEXsaYMWNQVVWFBx54wHeZF154AeFwGDNmzEiiZQSxZ3Dqqaeie/fu+Pbbb+PmraqqwtFHH40NGzZA0xIThyOIZDNnzpy4eUKhEAYPHtwA1hAEQezdLF++PK4Aq4AxhnA4nGSLiN3NU0895SvfsGHDkmwJEY3Kykr07t0bP/30U9Q8mfudiUBaiwa0qh5Qb55HzxQ1feO756G6eINrTWqLQ5F94CBbWcUTAsDw8Q3qnZmwySNGjMCkSZMSLqdSVFSEm2++GXPmzMGbb76J7OzshOvYvn07zjjjDCxbtizhsm+88QaWLFmCOXPmoFu32t/jvvCEfTH5ndXQeQRAAJa4tuNlj9z0TKgOfW7sj0BmPtqcMQNb541ExdavE7ZhwFlnYszYe4w2xAuQFYlno3nLEyT9JeKv+d318nruLmvVzVFZUYlZb8/C9BnT8dnCzxK2Oxb5LfJxx6g7cMVVVyAlNcV6Tkn4kTjANKfzSX2uyP4EhM19pmpVqz65GA4WQxTdnWbVqj51oaznalmnoDa3npFiamlHXarvE46/Dn8hiWoTBEEQBEE0LcjLRRAEQRAEQRAEQRAEQRAEQRAEQRAEQRAEQRAEQRBNkF9//dV33ssuuwyhUCiJ1hCNGUOELYYoYVJFtT0ESxUBTi5EtBVBOCEiB1uaWl7Kyxnicma8oxX4aJWwatCN/4XooVkPOFf6x/qu1uLnnyrzKmwytsPqe1sbgGELODjXFUutj851WUYN0jP0Da2gOAZ3H3FFBFEGwKmCmnH2YTQx2aKiIs90lboEWjY0zuC5K6+6Ej2P6Omr7LZIBON3FZn1JN4WgzMU0ETXsfmxx3zZQNhZ+uhkGesqiLVvoolsq2LHANAhGESqRwDl9Tt2oFARkXSWc7a1O/AhR1tvdSdDVNtT81MtEwyiYPw4FIy9FywYjL3BcXaCVzBtrABbW9Cv+d0KCLbXIf6JwGAr8JeBMc0U4WXQGENWt67o9u7bSD+sByKOa5zzqiPgMER+xV+Rpkqt6mofMOtqCQCZmob/5uahb2qqazurq6tx9RVXo6qmyrXOHpvNLf1eKd6s9pW/60xDogZGP/HEE1i/fn2t6tmyZQsWLVoUt61o/wDEPHZji2o72hH/OLMCyM1CiYlqm/MXbsxHdK4DYEgLpTWYqLaAMeYviN05MGQFiDr+1X2QFkxDu+wO0JiGiB6R220IbesofX02Ktf9Bh1MjreUf3RH1rg7wDVjXifmecZ8U4cODibHsC6FCuR4UXaRcd4zRSSYMYsTs+iKdz5A9dc/2GwPdjkYeVMmgAcCrnk1lLEphAgYU4Qj5FiN0knOc5VYqxx8Ee4hbB2HlGOORrs/fquXT6BFvqv+nDtHufKlD0zw5R6MIdCyBcKH9kBKnz5IPa4Pwof28BTVBoCqVW5Rj3BPf3PJaJTWlMrfC4Dyu0Kd60NNc/zWswlmOAaFPOVYv388ckVFPdcLLr3sUny7+lt06dLFZy1uNvyxoU7C3ARB7Jncf//9uOmmmxIq8/TTT+Oaa65JkkUEsWfx3nvv+RbK3rx5M0aPHp1kiwgiMebPn4/i4uK4+Xr37k2i8ARBEEnm4YcfxtFHH+07/576gl0iMd599924edLS0nDAAQc0gDWEFw8//HBMUe2U/O4oOO6hBrQoUaLd0IdyDzvenUv1GRIdfy0Zg4ptq9y1aiG0PeNF60EOUVbcfDWXD24fxkHtEn9xgJ95rV8+/vhjnHbaaaiocL8MNxalpaXo169frUS1BZs2bcLJJ5+M3377rdZ1tM5Lx7GH5JvPwEQA6ADXzWVdeTbGSDeEt1VPp7EUSG+O1qc/nXD7PY/siaeefQqapkk/l7HbTZ8Lt99rFweA9HVygOsex52H31qwdu1ajLxlJDp26IhLLrmkXkW1c3JzcNfou7D2p7W45tprkJKaYtrLpO/RdOqYMDDNeA05Y+bryG0+NuuJCLe/0ijj5+NdHoCtNqs9WUYpqw534cMS9jq8U3afPVd88mI9iWoTBEEQBEHsFTTsE2sEQRAEQRAEQRAEQRAEQRAEQRAEQRAEQRAEQRAEQSSdjRs3YtUqd0BYNK644ookWkM0ZuIGG9ajqDazpTHPPGIVV9Q4VaFHp3FSQlRUKcUerSa4iIZjsNaZBWzrOJTv3NGkQ1RSXefoI1HWCqpyC4iq22CrS61TETM0Avm4WVYVILX6xggGY+BMBHgaYo3cDCwTZZhs0xBSNMS1zTaY9deJyBdtuaqqClVVbmFVJ0ceeWTcPI2ZD+Z8gHZt2vna1udKS3FhRiY6B6xHttVda9vNCbD9rbfQ9qabkNK+fS1K751sWrkC6z9bAFVmxymU7Uxzp3sInQMIADg+NRUflZe72j1v2zZ80qoV3HLEbmIJb3um1zFuM5myxe6ztXe6U0o5Vj12cVlY523HOlkmNRVtnngcmaec4l1pLIXzKJ3D4BaA9kqT68xzqgjgNQRHmXnOtuwX52gG4xwv2QjBAAAgAElEQVTOuBUszCGWrZchpOa3QLdXX8SaYf9G0fzPoANglg4vdGZUrDnCijkADUbouRgL4uqmHt0c6vmJy3omN8vDLUU78GG5PVj/66+/xuSHJmPkf0ZaNitB0s7rjLoPYl1XnMu7i6qqKowYMaJOddx2221YvHix98o6zrW8qnLOtVz1OU5wiYtqq+uNCtNCaQiwgH9j6xk5xuIRrWtiXJTFOE8JpKBDdkf8tnM9InrEqIYZovc8oiv9ZQz1YM8eKH3lbQCAxqwriRDKNyrQwEy7Ncag79xlpou5qlFX+ZyPUP3t97IODUD6uQOg5eWB6zXSfnH6SDn2KJS9NktulPfRwJQ9CPDKCmm/2i0Vn8xD5Jf1ADi4ee5KPaOfFK+2jg/REEONXtPgIuuNjciff6LG42VXKb1716ne4spdEGofXCizA3IsczGmzX3BxTrxT5YTQiDcuIgI8XfYfwtY527uENjwTPJM7NS5E1Z++xW2/LkV48eNxzuz3sG2rdt8b7Ou61izeg0O6XqI7zIEQTQNJk6ciIqKCkybNs13mWnTpiE1NRUTJ05MomUE0fhp3749xo8fj9tvv91X/qlTp+K+++5LslUE4R+/x+OoUaOSbAlBEMTezfjx4xM+18YS8iWaDmvWrImbp2vXrg1gCeFFeXl51LHLtCByDr4ULY65B1oos4Et80uUm/V+fABe/ka9Glvn34RdP7/hWaLFMXcjkJoHiOdOxDMo0pln1DngyPrvr+zsbPTs2ROdOnVCVlYWKioqsG7dOixZsgQlJSWeZZYsWYKRI0diypQpvtu56aabsHLlSs91hx12GAYMGIBOnTohEAjgzz//xLx58/Dhhx+6/C7btm3DBRdcgMWLFyMYrJ0P4OxeHfHZd1uUW8kMhqg2M309ukznnIFBN30fpieUc4DpYFoAwax2qCneGLfNQCCA62++HrePuh1paWnS52o6KyVMs3xNqp9SPH/kfKbG9myQ0lU617Fg/gJMmDABn37yaa36KRrhcBj9T+uPi/51Efqf1h/p6elwed0VUWrV/2VLl9vr8LFJZ2Ns3308vF1xii9a+BG44i82bZUuBrHfhbNM7AelLtcL7OWLrplt2bafbT50f75oEtUmCIIgCIJo/OzdTykRBEEQBEEQBEEQBEEQBEEQBEEQBEEQBEEQBEEQRBNk1KhReP/9933n79WrFwYMGICxY8eibdu2SbSMaEzsPlFt7zwxhR4RR+iRiSVF7FHnbrFtRfCQc12p0BSZk1ns9dsEA+HYdJthXPkqbLMrtRoi2WbAGLOLXStKqkb4oBBKZcJmgDFToNTMb9RnlbbtVgYwzsHNCpztySA51F1cO1ogppM+ffr4ypdsVDHcGPKjdjiQl5eHR6c8imFXD/OTHYMLt2NRy1bOQzvm8BHruWNZfNerq7Fh4kR0fuQRP1YTABaOGysHB1NHHJMhuC7RbfW78/hgjs9lmRn4tKICNY7zajnnGF9UhHtzc33Z6TwW/R6bjjOIr3aShbNuFiXdeTWIVQ9X/8rA5ej5tPR0tJn5LNKP7RXb0Ggd5kNg15lmVOku5E9c23oBAoMpjCuVbiFFUVWB7WB6Og55+ims+ff12D7nI2kJh1FWkyKqdoFtHSI83X7MawzQwU3xXzNNdpV1rr8jOxdfVm7D37pyDQUwfux4DDjrTBx0yMHQlJqtl1BEuc6IvmbutryWdwdXXnklyj2E8xPhyy+/xI4dO5CXl2dfUYe5lvs4VItE6UMl8F9kE/MIOQ9SytnnaZaMtrEohKR3v6i2ICFxbcD75B5n7IcDYXTM2Qfri36FziMA18C5jgjXoSvTUg3AzqdegAb3dUSDNb6YUj9T1osZijFPA8qee1XaJuaGKX16geU1M6aaDi3j0ukzPTfGMU2ELueU9muJeoosf/lNlKnnXAaED+sOrUW+ow/NXuJAjV7j7sS9jPL3P3ClhQ7YH8EOtX8xSlWkEhU1Fdb5E4AljG3N9QXiBUTWS4PUsY9oyhb2v2p9imh2tN8LsWjduhWmTJ2CKVOn4Ndff8W4+8bhxRde9FX2r7/+SqgtgiCaDo8//jiqqqrw9NNP+y7zyCOPoGvXrvQiQWKv57bbbsO8efMwd+7cuHmLiorw2Wef4bjjjmsAywgiNrqu4/PPP4+bLzMzE3379m0AiwiCIPZOysrKcPfddydU5qCDDoKmafEzEns033//PSoqKuLmO+ussxrAGsLJ0qVLMXjwYM91Kc27oE2/5xHO2a+BraoHHDey4/sCjPV6dRn+/HgISv/4xDNXSt6ByO12JVQBbVleOiaNhzZOOzy91uar5Ofn45JLLsH555+Po446CoGA279SXl6OmTNn4o477kBRUZFr/WOPPYYhQ4age/fucdtbsmQJpk+f7krPyMjAM888g4EDB7ru9d5yyy34+uuvMXDgQKxbt862btmyZZg+fTqGDx8et20v+h/eHiO1ZYjouunB0gGuAUx4MQHLm8lgPR3DAa6bvlIzjeuu+tu2b4tWrQrQcd99sO9++2Df/fbDyaf2RauCVnI7LTes8YJjw/fBzRcZW/5LmwC38JMIX6fOwTR7v+m6jtmzZ+PBCQ9ixfIVteqfaHTcpyPOOOMM3HPvPcjNzXWMAcNg4cuSzw0xab3tYSIOy8cgnzzSNFudXq40pnzxGoOqWLbHSvlV9V2rb4MWdtpf1MxsxsQU1Iay/6DUo2QlUW2CIAiCIIimC92RIgiCIAiCIAiCIAiCIAiCIAiCIAiCIAiCIAiCIIgmxjfffJNQ/sLCQsycORMHHXQQpkyZkiSriMZEQ4pq29MsacFootqGYJtqo4dAnFreDHJUBSEt6Ue7LCQHoJsi2nI91400W2khxs3N/ADXjTSd64aYpPnR1Q+4+2Ou40K8myv160bdutmOyG98U+wXYpbcskmVXhbbpXPdFvRpl8Tkzq2z+tsWYOfs/9j7ViwvXrzYM79KIBBATk5O3HyNnauGXIWePXv6yrs1EsH4Xe5gV4HXUIul9ynSCt98E2Vr1viyYW/n1/mf4rdFC21C2E7sQtlMBmU683sJbjMArQIBDMvK9Gx/cWWlqy21vFqrV/22srWK2dx9gZ52oV8L51nEiZdYtoxdl2LU9nUybDolBW1mPoOM3sfGNzDWtSxGt0ULso2azpgM3JV5mDzazP3KlH/qegZVP1XEAjMwBEJhdHlsCvJOPdl2xTOuF8bLGTiHck1S+gnWVYQzK926+tjzirN9M03DqGz3ebyqqgpDrxqKSE3EfZ221WAGnKuB5o5ui/kSjgbml19+wcsvv1znejjnuO222+yJSRPVjpJPjh9VWNdrvuDR58rcRQxGUSY1mNooRLUFcrz5wamTAcQd+wwMKYEUdMzpaIwvvQa6ENZW+iVijkEdQATGX9GUSLM3b82U1XOb2Be6aRtTLg5cyB2oU2Jz2WvTvDaTmfM/57XJpq3MlXaZowYGaI5zHGMM1Xp1jNb3AnQdpS+95EpOq6OY0N8Vf8sjhau/Xzi3jgN1ju/1FgoBs4o6f5+J64jr94DfoaWWdZ5OzIT9Ou2Hp599GlWRKl91bt++3V/jBEE0SWbMmIGLL744oTIff/xxkqwhiD2LOXPmoHXr1r7yjh49OsnWEIQ/nnvuOVRXx/9NcfrppzeANQRBEHsvt99+OyKRiO/8jDG88sorSbSIaCw8+eSTvvINHTo0yZYQTpYvX46+ffvi559/9lzf4ewP9gBR7br4hNSb5BzFv7yLdU/vG1VUO5DaDO3PmmUsyPvfHNbdeouD2oXRJi9YB9uAgoICPP7449iwYQMmTpyIXr16eYpqA0BaWhqGDx+O5cuXo1WrVq71nHNMmjTJV7teL0nQNA3/+9//MGjQoKg+lUMPPRQLFixAQUGBa93YsWNRVeXv3q6TrPQQjj4oH5zrABceFB0wn78BxF/lmRjOTU8nBxzPxDh5bMZUfLDgAzz57BO4/e7/4KKLL0TLggLLh6p4VSGeHfJ6ICDaQwXqd9OMyspKzJw5E926dsOg8wfVq6h2Xl4eRo0ahTVr12Dyo5PRLLeZ0by636RytvJh6irF76z4nq1nFZisU/zTmAaNaWDMfIUsUz5gYOY69WO1bXxs62XbzNaP0mJmWehyiDGb9S6fvE1UW01zDGUS1SYIgiAIgmjakLA2QRAEQRAEQRAEQRAEQRAEQRAEQRAEQRAEQRAEQTQxLr/88lqVKykpwfXXX4+JEyfWs0VNC5tA8h740XU9trB2PYpqi1AnZ/Chl9Cj6Fub6KMQfHQKxSkicobwtCW6KgPgYIpim/mFuLWsyRSUDmohpAZTkR7KQGY4E1kp2chNaYbclGbIS80zP82Qm9oM2eEcZIWzkB5KRzgQhsY0qAF93CG6LYMAbVLbQmzbXOJWYCDXdVPIjkOHbhPZFmLgYr0l+m1JNcoQQBFIyK1lrvanYyf6Ete2fXWLnn7zbXxB/6ysLKW9xknMw19Z+f6c9xEOh33V+VxpKdbV1NSqTRHQ54rRjESw3iMIlrCj19Tg47vuAGCJEYvv0R6kd8bKeomNuqWwGQalZyA/4K61SNeVXD4DNH3lSpxkjjxn+HJdRLWdZa3zu7dGqMwXCKD1448ho3dvwwY/ga6x1GfrUVxbtceWhzFwudGmSK467tUAZk0IcVvltXAIXac9hpxeR8MKPeeImAHhOkxxX1PkVASN6wA4szZfFd22CXRDjQs3rDs1LQ2npKa6tu+rFSsxeeIkWYeKddrnYIzV+iUOnjgHZz1+zjnnnHq7Zr366qvQdd2yORYJNBl9rLnnWk5RbUMjgsN+ufeaa1njEGJOBSAlmIKgVjchiWSRUKC7s/PsJ3p33WBIC6ajXXY7RBBBhEes8QZIgW0dhsC2OsascWYtW6ch9dUq6r411qri3GLmptosN5lZebwOJXmlktoG3L3JZgK36xZY+ThsLw0Qy4IavncLa5fPmYPqnxziNZqGjAsG1anewnK3uDQHdx2zUnSbQflrwtQ8kHn8nuvUlxnVF37m1Bv+2FDPrRIEsafxwgsvYNAg/+fRjRs3JtEagthz0DQNy5cv95X3888/R02M+1cE0VBMnjzZV74xY8Yk2RKCIIi9m9mzZyeU/5prrsGhhx6aJGuIxsTcuXPj5snJyUHLli0bwBpCUF5ejksuuQTl5eWe61v0ug9aOLuBraonxA1J9ZmSGJT/uQy/v3ki/vz4qqh5Qlntse/Fy6Cl5gLiJYWKL8sSbjbuhx7fNa3W5jPGMGzYMPz4448YPnw4Uj18bNHo3LkzZs6c6bnu7bffjvsbbs2aNfj0009d6TfccANOOumkuO23bdsWjz76qCt98+bNeOutt+KWj8aJh7aBENDmLnFtq++NtIjiObG8KhwcNSWbXXXr4tkoWM8NSU+LENJWPSymI5QrzxqJlZbfw8NBDeMZu8mTJuOAzgdgyJVD8NOPP9W6T5xkZmbi2muvxQ9rf8CYe8cgHA7bfc1OP43cHPs/m8mK4LV0LAhfETxcYyKL5qzV3z+vSqWvSbar5jc/yphXhbStF1irm2RfZ+sTNZ+yQKLaBEEQBEEQTRMS1iYIgiAIgiAIgiAIgiAIgiAIgiAIgiAIgiAIgiCIJsa1117rW/DVixEjRuDDDz+sR4uIxkJcwbQ6Cj06RbWtNOaZR13lFtkUy/ZynqLaUjjcCL4TgoaG+LQZXMc5GANCWhBpwXRkp+QgJyUHmeFMpAXTkBJIQUgLIciC0JgGjWlg5l+NBRDUgggHwkgNpiEjlImclFw0T8tHfloLZIdzkBpINcRClX86Vz46N8VNLUFsznUlr24JbYOD65aItg63wLbsFSGYJ/vHEkW10tzi2pB5lP43U5nX/nAcG05JvZ9+ih8kqAZQN2ZxbT/k5eVh8hR/Ii8cwGU7tksxzWiIkEC7eLN7TInvOxcvxl+z3vZv9F7IF9OmovCnnzz61ehvzSMdtjzWX02WssRL1TIcwA1Z3gHppbr9eLcPJ+6RFgVV5dhvGcTWjq4PvDRpvdKdUsnR6uGO787AV7WkKlLb8t57kHVaf7stfgNeo3VQHHFdr8Bbv+La8rsS3GsLHlaPQCHADRHwbAUbB1JS0G36U0jdv5MU5bUEe+1XBA5AZ9z4ANCZPQxdPU+pYr5qF2lguCsnFzmaOxxl7L3jsHbNGlneat24/BjbLJad1307vsW1k3Rwv/HGG/j+++995Q0G44tLl5WV4emnn07SXCt6HltG87t6zVdzRhfV5nIwClHtUCCEsFb73xsNQZ3EtYG44z8nJRct01shokcQ4WK25h5/OncLbKsSEG7RbWscQ0kDHOLautgvzhmD93XNcVaxjBAnWkWQG/YkV1eIocx1rih6Q57Hqmuqo4/ZJo5eXIKiMfe50tMHnIlAmzZ1qntb2VYp7mETxOfKuVSI5kch2jnXsRu98yRkrX9CoVDcPNOemJak1gmC2JN47bXX8M9//tNX3m3btiXZGoLYc2jbti1OOOGEuPlqamowderU5BtEEDEoKyvDd999FzdfQUEBDjrooAawiCAIYu9l69atvvMeeOCBnsKrRNND13X8+uuvcfP94x//aABrCJU77rgDP/74o+e67AMvRLOu0UWmGw91uadslC3bvBgb3z0XlYVrouZMye+GfS9aDC2YYSTIG5/i7rz7Tmivg/yLYTt56KGHMG3aNOTk5NSqfL9+/XDkkUe60nfu3InVq1fHLPviiy+60kKhEG6//Xbf7Z9//vmec+/nn3/edx1O+nRtBemg4OorRy3PifUieyOPKpINroNHqgDm9lU2z88DoPhSlPvndj+Y9UwRAO+HBQDTL2u/gb79r+0Ye+9YdN6vM0beMhKbN7kFvmvLof84FNOmTcPvG3/HxMkT0bx5c/vzAYp/WRWTduISuVbhlgC18EnLf4q+tddzFIngFtH2sEushNvXpApqS6FuD/tt/SAOIxLVJgiCIAiC2OuI//QeQRAEQRAEQRAEQRAEQRAEQRAEQRAEQRAEQRAEQRB7FIFAAEuXLsURRxwBXY8n5erN7Nmz0b9///gZmxh7uthvLJzbJpaZl0KsZwXxVkcTeqyFqLZcjtKGIqot00WarW0OBoaQFkQoGEZQq/9HZzWmITWYitRgKrKRg6pIFcpqylBRU26IessAN8gAL3AjBJBJoVQrkMzYLjOkjJtihdxcwwBmdhzn9l3GATBmbC8HA+fc+MZFoB8z+9molyvipiJ4TDZn9hvn3LSRewaOiXwAsGnjprh9tc8++9jLR6l3d+AdIguzP72P26uuugozps/AVyu+ilv/1kgE9+/aiVHZOWrco+27N9FzMADrR49G7vEnIJSXF9eGvY0d63/F4oceBOAhCOr4LkJuNREsCueHucqp5cWnRSDgacuMkhLcmJ0V9RgTe1kN/VWPSVc5D/HLxjGS6iaqLfrBS1TbOt9bqILPOYMvRbPLL/e2yTyPxSX6iSDmQHWdJ6KkifqlPdzK57RRpoOBM+VcbV4rnUG/4dxs/GPmM/jijLMQKSoy2uFMOa44dDMImXMjTWccGhgiAALK5uuwxoUOI48OIGBegQCOPC2AUdk5uLXob5sdlZWVOPIfR2Fr4RakpafbrhPimsekom9i1xmvZWff1he6rmPokKG+8ubk5GDGjBkYOHBg3LwPPPAAhgwdEj1DfYtqx5lr+RLVVkW4TVFtjWlIDdReRKIh8T3+AfvFGcr3KMUZGNpktkFJdTH0wecibfA5MF7aYIw6+ZIW8yphvKyFQdM0gFvL4jvTGPTNW7D91POkeIcOYyw2f+Ep/D975x0gRZG34bd6Zndn87JklqAEJZwnivedEVRUFBRBDIgJFfHuQATvDOidomLAACoqnCJ3YgADKiegYkBEFEVREEEBFZDMsrDL5t2p+v7oru7qMDM9sxH4PThOd3VVdXWunep6KuWEnkY+hiYgEACEQNrQi5F22UXWfUdW7c06oHHf0GDdd6xKnzEwDMCLirCj16nmJstLMveFZ5B62inWQDYAENCM88n6O4Ix3W0BISCYQFW4CsmBxi1fr3U4x75/3IrwNke9OBBA1i3japz9zlK30ErY7n8OOYj5cFX/cIjzZqncs72S10Z9PpQaQklJSdQ4v/7yK5Z9vgynnHpKjdZVG3DOsWTJErzxxhsoKipC//79MWjQIKSlpTV00QjisOD1119HSkpKzHj79u2LGYcgDieee+45HHXUUTHjzZo1C2PHjq2HEhGEN48//rivNq1LL720HkpDEARx+FJaWoqKigpfccePH48HH3ywjktENBaWLFmC6urqmPHoWV2/CCEiSo7bDngd6e3PqucS1SbyJQt9Ltrv/eGyfOz8aCQEr4oYJ73dGcgb8BLMVlnboOZy3pyBABAMAMd1SrxNJFGhtsrAgQPx9ddfu8I3bNiAP/7xjxHTzZs3zxXWv39/24DosdA0DVdffTXuvPNOW/jHH3+MAwcOIDMz03dekm7tcpGVHkRRSVhv+RNh410Yvd1CgBntOwyM6S2Xwmzz0I9Z9YHtRqOEBWMM7Y5oZ7QxcwimWW0eMpLRziHbRvSmE2G2q4IpbbhMbecENm/egqeefAozZ8xEaWlp3NsdiYyMDAwdOhQjR47Ecb2OM8NtLXnKhqhtX+p7PfrmCVt8tc3ZzNMpnVaur4jiaZbYu3TMvjJz33tEdMX3EoJDphf2fEyptpJXzPwilbmRvMNEEARBEARBxId72B2CIAiCIAiCIAiCIAiCIAiCIAiCIAiCIAiCIAiCIA56jj/+eIwaNSrh9MuWLavF0jQ+TDGc45MQbgOr96cBibZtQojY5Yuya+w6a1X06NSoukWP5n5XpyFFjlY6Du4QPUaXanPBwcAQCoaQmZKJ1GBanUi1vUgOJCMnJQct01ohOyUbmqaBg4MLAS4EwpwjbExzwcFFWP9wbsyr8koZR/8IrucTFhzC2CfOc5grnT/l3hS2MGM/qaJMZe+p+1X38DlEnIDtfJDpCgoKYu6bHj16uMIaUmbvt+OcZ1qjM93C9xciOdmfNPLFkmJsMDqbO52dEdfj8a3Gr8rPx8bbbvO1/sMJwTneHf1XVJWVmftMM464+XHseKdI2+v2HenWLqf/EOFcWF5ZbsZT40c7+s4ltdF/sy4eReoVXBOptvxORKod6nU8Wt5/X9RyMsb8dYJ19J+3MkDUHeh1P2HmmaTk4VEe2UncWT5L6M5snZrNs5MpHwGkdeiAPzw1BULTwAGEmUCYCX0a+j7Tnx7GvFBlyvqHGx9hfpg5r3ZNFxA4LzUNZ4TcIoHq6mp0P6oHvlv5nRlX3Xbrti+fOx7PGce6os0rC2qNsTePRWFhoa+4zz33HIYMGYKcnJyYcTdt2oTVq1d7L6xnqbbtmDhkvFZdyy3VZmBIDaZGL2wjw/f1L3Hu2BjXf8fsjggEAuAaQ1hjCAcAEdTAAwxcA8JBZswDPKDHEUENPMggAhqQFIAIakAgAAQ05f6mF4QDQDAAEQjqBo9gACIYgGCGSFtjQCAIEQwAwSBYIAgWTAKCQf0j5wMyTI8nAgEgyfgOBoBgEpiy8fIUYoEgEAjoZQ0GwZKCYJoqIoD93mksqgiX+9/nhwCiuhr7br0NZfPnu5Zl3jACwc6da5R/SVUJiiqU+1INHurqvcI9+FLi+SZKl85dfMXr07sPOnXshA/e/wDl5fV3fm3evBmTJk1C37590bJlSyQlJeHMM8/EtGnT8Morr+CKK65Aeno6cnJyMHv27HorF0Ecrtxxxx2+4hUXF9dxSQji4KJLly5o27ZtzHibNm2q+8IQRBRmzpwZMw5jDHfffXc9lIYgCOLwJRQK+f497bHHHkOvXr1w8skn44wzzsC5556LwYMHY/To0Xj33XdRWVlZ4/J88cUXuOaaa9CjRw9kZGRA0zTzNz9N06BpGlJSUtC8eXP07NkTd955p692SyJ+/D6rr7766nooDSHZunWr5zmf1392I5Jqx2oEidT24+cHSwEIjp2f/A3VpXs8YzAtiCbH/g15A16FTbfmbCtxDGIIAN3aJiGU1LAv/HTr1s0zPD8/P2KanTt34scff3SFn3feeXGv3ytNVVUVli5dGndegN60eVzHpkarJTcGJFZaKQU3jr291VJvv9LDqg9sceXbOq81kpOTzTYt6+0jWFNm25kV6tlGqRzytWvXYcR1I9D96O54+qmna02qfdzxx2HatGn4fevvmP7v6Taptl4Ej7ZmY8Nsbc3Mimc+v4U7H+c/53ba3pBg9k9C/5hmz8e5PR7l89xuGU9uM0m1CYIgCIIgCA9IrE0QBEEQBEEQBEEQBEEQBEEQBEEQBEEQBEEQBEEQhyj3338/WrVqlVDaNWvWYP/+/bVcosZBrYp8/fSpiSTprCscZYq5vTaptQdxlN0u1bYKEkmqra5fprf7mx0rdwi0nVJtKYNOC6YhMzkTyYEU3x2kahvGGNKTMtAqvTVyQ7kIaAFdsK3+E1wRYsv5sP4NXZJtbZmh0jY6EXIhhePcFGNLqTYXQglX5efC+M8t17Z9x5JrO3ZpmId9ye169erlGR5JdF9Xn5jHLo6FuU1yMeXJKTHzBPRT/9qCfJuc1s86neewUwBdsHABdpLEz8bnkx/DthVfA/Det3rnUrcg21zu+NaMj12yzcxjoOepxzk6Kcm1vmohItyL3KLciP5WeVv1vgwjULf3v9qUaqvTfqXaAKBlZ6PN9GlgQX+DJ/juDBvpVhFDrh2pM3Cs8tg6PssyMnueNsG2K0s9sMWZfdF+5EhwYUmypWBb7UAunwNhAf2Z4nji6l3VmdpV3VWdYRCYkJWDTM3dLWXXrl3ofXJv3Hv3vaisrFTWaOTfiOXau3btwrRp03zF/cMf/oBLLrkEADBixAhfacaNHa5/ppEAACAASURBVOcOrGuptvINc19HSO81gImSe0ogGRo7OLsixS3Xdp/0ngS1JByR3RFhHgbnej1OH0jFqM/JwVNg1fnCgoNzjjA4OMLKgCvuYpgrl9exEEodzjpGerXYewAVM78I156+f+SdRJi3GXk/Nu9NDiGBHBjAPOeUE7S8+vARa1dt2Ig9Qy5ByZzXXMuSunVD1q3/qPE6th74vcZ5NFauuuYq33E3b9qMAf0HICMtA5npmejUsRPOPedcTHl8CqqNAWxqQnl5Od544w1ceeWV6NKlC0KhEI444gjccccd+OSTT7B7925w7lWbBwoLCzFs2DAMHDiwVspCEIQ3L730kq94if4eShCHMn5+Eztw4EA9lIQgvNmxY4cvuXvHjh3RrFmzui8QQRDEYYymaWjatKmvuFVVVVi5ciW+/PJLfPrpp/jggw/wzjvv4JlnnsHAgQMRCoXQo0cP/Pvf/474N7UXnHM89NBDaN68OU455RTMmjULa9euRUlJia1eI9v+KisrkZ+fj1WrVuGhhx5C06ZNzd+0UlJSkJSUhGAwiJSUFLRo0QI9e/bElVdeiW+//Tbu/XM48+mnn8aM07x5c6SlpdV9YQiTrKwsaB5tNcHQQVRn8vz93S7+jfY3TcF3T6Hk9089l2UddSk6XbcezU/6F1ytK2aezgZJ6w2KHh1Sope9HkhPT/cMD4fDEdN8/fXXnuEnnnhi3Os/5phjkJGR4QpftmxZ3HlJju3UFE5xtjVgvCXQtsK42R4iwpXYv+q/rjz1diB7PlByBJR2M0f7lzpYvTwdV3y1ApcOuRTH/fE4vDTr5Vr53Tc9PR3Xj7geX3/9NVasWIEbRt6AzMxMY70+2prVBhzhEEzDkk672sSYFcfZ9uxqg454Pcbx8WqTk4uc63WUxZVMFWrDQygulPw99hlJtQmCIAiCIA4P/L09ShAEQRAEQRAEQRAEQRAEQRAEQRAEQRAEQRAEQRDEQUd2dja++eYbfPjhh1i8eDE++eQTbN261VdaIQS++uor9OvXr45LeYhTC4LHhNfJAOG08zmJIOE2OwxFSe6UWtZUqg1hz9Epe44keuRKqlAghORAcuRCNxBpSelIS0rHgcoD2F+xH5xz2Hax0eFLSPmuABiTUmvZMYzpilOmi06ZEIDQO7cJCLPTmNr3U3ovhZG3Jn2IgkEw/WAwIfMUxhqEPR8mrLIxZj9HjOO5bu06X3Ke0047rVb2Z30j90skbhh5A2bOmOmr8/2ucBgPFRXizqzsiOuKpCL2kqnK2L/cdRcyjzsO6V27xizDoc6mpZ9h6eOPALALyOW0KshW5zUjjmZLZ4VDycPZn1SdDnr0t1Tvik45txfCEa8x4uWadYt+I895h8SWaqvTHECbhx9EUl5e7AIryGdczPuWRydccz5KUq97hud9xNhOeW+V54O8p6vlsy3zODv0e7rOUXfcij2ff47iNWv0ohr3/rAhy9XAoMF6XnMAmgC4fC4Ycdy7Q4lvFL9pQMOdWdkYv3+fK344HMakhyZh0kOT8NjkRzF02OVo1qyZtS1C9qnW81WfM14dl53bHmlf1PQCGjxocFQRgYQxhrffftucv++++zBlypSYaT/77DOUlpb6Fot4SbWdJ6Hr3HJKtZW6lHptyWUx61pGQIBpSGqE9ax48H39q6j3ggjXf5NQEzQJ5WJvWT44F9AYhwYNEAKapiEshD7PBAIIAIYSApwDTIOmhcFFAJxzQw8hV2Vcd1xAcGHWCWXBGNPMU54Zx1YYFxcT8iYD2z3GvKMImcjIzfZ3gxKfCfc55kSROOiFZ6ioroh4PR8MFIy5Gcm9eiF0xhkItmvrkkCIkhJULF+O0jfnonT+Av1YOtCaNUPTmS+AhUI1Ls+Wok32+1vC9zr7vdO8Jsx5R9bKjP43iH29tXF8r73uWtw06qa45FoAUFZWhs2bNmPzps346KOPcOedd2L48OF4ZtozCAQCvvL47rvv8Nprr+HTTz/Fzz//XCuDi7377rtISkpCWloajjnmGGRlZaFJkybIzc1Fs2bN0KJFC7Rq1QqtW7dGXl4e8vLykJx8cN9bCaK++O6775Cfnx8zHmMMCxcurIcSEcTBhZ/nXNDnoFUEURfce++9vuKNHDmyjktCEARBAED37t3x2Wef1TgfIQTWrl2Lv/zlL7jpppuQmpqKnj17Ii8vD9XV1fjhhx+wfft2hMNhhEIhZGdn49dff62FLbCorKw0p8PhMPbs2YM9e/Zg1apVeOWVV5Cbm4tbb70VPXv2RHl5OcrKylBZWYkjjjgCffr0qdWyHMxUV1dj27ZtMeOddNJJ9VAaQiU7OxvHHnssvvvuO1t46Y4vEWrpPfD1QYHP3/HLdixH/oqHPZe16jsNWV0Gywwj5m8OYMnc6+3WtuF/uysuLvYM95JdS77//ntXmKZp6JrA+wSBQADdu3d3ybpXrlwZd16S7u1z9XYpxpX3UWTrCAOEMW22i2ioKtiA4o3voXjjR+CVRa48t/2+zTrKAtY7MUbbF2NG66LVSGlFNtbDucAnH32Exx55HJ8tqflzUNKpcycMuWgIxt813hRpR2p68dXWrLTLqG1fXtNy3pmfSsR2V2NZIu0RUQef9pGh+t6aa/BXpX3LmRVJtQmCIAiCIA5PqIWLIAiCIAiCIAiCIAiCIAiCIAiCIAiCIAiCIAiCIA5h8vLyMHz4cAwfPhxCCGzcuBG33367TQQYifbt29dDCeuXuCR6sYjVr6YhpNrq6qUcL5LxNEr5hRC2Dliu5a5OXGp4AlJtR44RpdpqDGEptYNaEKFAqNF3dspMzkR6UjoKyveiuPKAoukFmBSpKmJrU+crhNGPTzPC7YJtxjRDmCigGTZtAV2UKsy8NXA1jg+5tsQqk/DsoPbFsi9ibrumaWjXrl1t7MZaRe2A6NtP6JThMoYF7y9A+7z2ts75kXixpBiXpqWjczBortPP7UKN53R78rIy/HjttTj+/fcRzPaWdh8OFG79HW+PvB4wxLZOqbYuHrXP22CAU6BtWwR7H1srTytdyOMsaquIqSLm6xHmiu+UWXrErw/qQqot1LAoUm3znAeQMaA/si680FeZvXDKqyPidXOItOHmYu8Oz3oS5fksJ9WBC8BcHZ9lfCbcnZzVvAEgkJSM46ZMxmfnDQCvrjI9AHJwBW7c0zmAAAS4kVbKtTVopjxb6b4OBl3OrcGSawPA+amp+Km6Ei8Wl3jvDAD/uOVWjL/9TvQ/vz+uGX4N+vbti1Ao5E+ubZO61q1c+8MPP8Ty5ct9xR02bBg6depkzodCIZxxxhn46KOPoqbjnOOfd/0Tk6dMtsoaAW+ptj08kvBYlWozeVHJa8s498zalTAKwgAIqXPWrzg1n1AwNeq2HUz4vv49ExvfjuRH5nREQflehEUYQjBzpAbB9XqQEFy53oy6GdP0CFyXawumX5OacQRkrU6XPejSB0AdSEWPzSGgCRiDqkghNgPTmCWPkPcQoZ4HSh1QecDJs8B5IZn3NuEQKUihNgCm6ftWQKCsugxpSf4k8o2Nyu9XoXTuWwAALScHwfbtwNIzIKqqwHfvQvXWbZ4ybYmWm4vmc15FsH3N679chLGlcIvT7Q3pRmdM/t1mrxmY8Wv8N1L86c3zKYrQQhIMBtGvXz+89957iRTOpKqqCs8//zzeffddfPDBB/jjH/9oW15QUIDXX38dCxcuxHfffYcdO3b4GkghUUpLS/HVV1/5ipuSkoKuXbti8ODBGDVqFJo1a1Zn5SKIg5lTTz3VV7yhQ4cmJIkiiEOZ1157DSUlkf9mk7Rq1aoeSkMQ3sydOzdmHE3TMHbs2HooDUEQBDF+/PhaEWurVFVVoaqqKmK+JSUl2Lt3b62u0w8FBQUYP36857JQKISTTjoJTz31FP7whz/Uc8kaF3PnzvX1m+qVV15ZD6UhnJx22mkusfaeL+9Gbs/RDVSieEj8xZpw+V7s+GikIWG2k9npwshSbUBpp1Na4F3nuECXNkkJl6+22LRpk2d469atI6b56aefXGF5eXlISUlJqAydO3d2ibXXrVuXUF4AcFReDgBu/dBtIIRmtIUYbVWVxSj+7TOUbPwQFXvXR83zjgm3m+/H6G0ZzBiU1GgLMd67UXTb5ts61dXVmPfOPEx+ZDJWfb8q4e1y0vO4nrjttttw0UUXIRAM2N9pivKiiO+2Zlh52Nqb1XZmhpjtYs7210jLakLckmvhmJfT6ksD9gZUR1sXSbUJgiAIgiAOJ7TYUQiCIAiCIAiCIAiCIAiCIAiCIAiCIAiCIAiCIAiCOBRgjKFLly7Iy8uLGffII48kCU00GrtUW+0Q5TTxAr7L76dzrC+pthExolTbVtwoUm1D4scNqTYDQ2owhNRg6kHT2UljGpqlNkeL9FYA0xAGBxdh/cPD4JwjzDm44ODgENC/uTC2W4T1ZULKxfVwCH0/yjSAUOIAwuhMKgAjH65INWF2EnUeN0tuKwz/onAcP2DlypUxtzst7eCSKkY9m5wLBZCbm4spT07xlbcAcF1Bvu/1OS9dD20iGIDyTZuw5vrrIKqqfJXjUKOyuBivXTEUpXv1fcvg3l+a0n2SwXSeQgODxoCALUymscKYY9q5HgHgWw+5+jFJyR7HmLmmnNLtCNH9dgGNMpc4XlLtaHH8LBeOsFhSbQGAZWai1cSJMdYUG9/PDmchzQyi5B1hIXMeTOPkYYyZ5dEF8Mq0OqiBIy+vf1ndu6PjX0ZCQCAM3XcbFvpH99/qd/swjOcqBMJgEIJBDluheHLBlWmhLJNP/tsyczC1SS6aaoGI+6Oqqgrz3p6Hiy68CNkZ2bhkyCV4/rnnsem3zUbGxnod385O5R5DbbjrHGpB4/hcdeVVEcuvkpaWhhdeeMEV/sQTT/hK/9///tcqYwQiS7VjI5zPdFWqbWRi22/GeShUWbIQhhxZD0sJJJuDdxwqxF13dJ4zjuRJWhLaZbXX63TgCPMwwiIMjrAxzSGE0Ot6Rn1NCA7ddS3ABcx9zsEgjA8A47o06nbgxrp1EYQpVWZW2eQ9hKnTYKY8QUqYmWbdZ7wl7cI4PRzSAvPBpYspnPcwSVlVaXz7uJHC9+9H5eofUPHll6j85htUb/k9qlQ72LkzWsx7G0ndutXK+jcXbUG10Ot3cverh0HHLsuAa5m6PMI90wdygJIa43jIv/zqywkLXZzs3LkTxx57LAKBAI4++mh0794d6enpaNq0Kf7617/i3XffxdatW+tUqh0vFRUVWLVqFSZMmIAWLVrghBNOwObNmxu6WATRqLj33ntRWurvufLyyy/XcWkI4uCiqKgIQ4cO9RX3mGOOqePSEIQ3q1evRn5+fsx4xx13HJKTk+uhRARBEMS5556L888/v6GL0eCUl5dj8eLFOPbYYzF16tSGLk6D8sorr8SMo2kaBg0aVA+lIZz07t3bM7x0++f1XJLawj5wn9d7K4JX4rfZf0Z1yU7XsmBGa7Q+e7ozhTIp7BJt27w6LDdwRIuGF2uvWLHCM7x79+4R0/z666+usJoMptSmTRtX2JYtW3wNPO7FES2zoBltHeYeF4Au2w6jfOdqFHw+GVvfuAoFXz0TU6rd4cj2uG7UdZC/h1sDyBq/5RttZSpCAPv27cdTT0xFq6atcM2wa2pNqn366adjwXsL8PWKr3HJpZcgEDTaUJ2ncoy2Zq9f5F1himCbgUUUUct2nFjtY5Han/20DiSa1iwb3OVVl5v7z/FihWu7/b5RcZC8Z0YQBEEQBEHERtO0xlm569S1KTp2bbyjqzfWstF+Swzab4nR2PcbQPsuURpr2Wi/JQbtt8Sg/ZYYtN8Sg/ZbYjT2/QbQviMIgiAIgiAIgiAIgiAIgiAIgiAaJ0IILFiwIGa8AQMGHFIdSIQhB6y9DGN8GhDP7VTLJa2wETOInJ9TXulLqm06HS15YzSptm0dDqm2FEIL6ILq9KR0BLWG78iYCGnBNLTNbItQIAXcEGmHTZl2GEJwU7ItDKm2FGrrwmxLsA0IU6gtuDAl3HLnq3JtVZIZTa6tHgfZj9RLri2EwE8//xRze5s1O7jbqf10vLth5A3o1auXr/x2hsN4oKhQyV+VKzObrNkltHSkkXJFANi/bBnW3jzG3hH4MCBcWYk3rrkS+evWQsqv9Y+1LzXoE6ocG3DuT3t8Kx6zHSPNMS/Tv1Jc7Fm+U5JTbOtyTqs05iOnli2S6NejW3uUOce80mfdmadwTDf/x98RbNkiZpn9EFd9x+sA1VSureYt4O70Kx+fcdbLjh47Fimt88zhFuRTgQspypZCbSnx1achLPG2ql+1qjnCM+zMUCrebd4CA1NTfZXvf/P+h9F/G42jOh+FS4Zcqgu0HELoSHJtNU6k+XiZcO8E7N6921fcyZMnIyUlxdYBnTGGHj164Mgjj4yZvrCwEG++8aYrvdcnwDRoxocp0/o8s+ZhX6Zp+nfAiAconeUVubIlybXudkzOGnE1jSElGPJVXj8d8hsTNSqvvEiU5G0y8pASSNEHS4ExWAqXg6hwhEVYP1eFMETb+ocrV5e8VuWHgwFyUBkBcN3AbVwuUrZt1e+Myp1n/Q6AKc9nzPJIMOEt73dtMnNdiMY54paua0xDWVWpUSc9TGAMGddcjZYL5yPYsWOtZbuh4OfIq1QkEzC+VPmE7RtWPPPal+dAA1+3WVlZeO+D9xAIRB6gIV4451i/fj3WrVvnW8bbGBBC4Ntvv0XHjh1x4403gkeRuPshPz8fzz77LB566CFMmTIFu3btqqWSEkT98eyzz2LChAm+4g4YMMDzuUQQhyMLFy5E7969kZ2d7Ss+Y+ywl0USDcc999zjK97f//73Oi4JQRAEofL222/7+r3zcIBzjjFjxiAUCuG3335r6OI0CF9++WXMOG3btkUwGKyH0hBOzj77bGRkZLjC93xxN3Aw/kYbo61bhCuw44NrwSsKXcuYFkT7QQsQ/aUYJS/zR1J9TiU5yNA8u2HP6crKSixatMgV3qFDB+Tl5UVMt23bNldY8+bNEy6HV1ohBLZv355QfslJATTLDkG2hAAcvDQfRWvewo55Y7Dnowko+W0JRDi2uDs9Ix13T7oHycnJ1vsw8ndz2fwh328xgn9a9xNuuekWdO3YFXfdfhfKy8oT2g4ngwYNwudffI4PP/4Q55x9jvdv715y7TjbmyPKtY38nXJtm7QaibePRRNnJzIsp02YHaFszuXuTWdR5wmCIAiCIIjDg0bbQpydm4rspqGGLkZEGmvZaL8lBu23xGjs+w2gfZcojbVstN8Sg/ZbYtB+Swzab4lB+y0xGvt+A2jfEQRBEARBEARBEARBEARBEARBEI2TdevW+ersOWDAgHooTf1Qq0LtWkDU4j9X3n62VelA5rnMK9gUNVv4kmobEf1KtR0rVYSAMEXRAkBSIAnpSekNLoCrKQEWQJuMPGSHcnSptggjzMOmZDssdOUpF2FdgGqItzkswTZXBNtSy61LGmHKuPWOg1Iub5cvRpNrq99ykVOuDQBbtmyJua3tO7SvzV1XqzDb+esTh+hWfi94fwGSk5N9ZTGrpBgbq6uVckQug1cfwUhi6N1vv411t9/uqwyHAry6GnNHDMempUsARJaRM8ZsL8+r8m2N2UXlmpmOmXFVgbm1Hj0twJAfDuPFkhJX+YJg6GacE14ybue3c7kpuDVutV5p3Di23SNPvx+JH6m2G39SbXmfj5SXU+Kc1LEjmlw7POqa4yWuzsNqx10zA0Ts8BypI7EtXE1vCFDV+4sqRvUrLw6kpqLHXeON7uh2Ya+Ua1td1fUPZBxhLVO/lSe4azcICORoGibl5OLZJrnIi0OOOu+defjz/52I1T+sNusJfuTaThKVaxcVFeGhBx/yFVeKTiPxz3/+01c+d999d8RlnnW8aHGUqpg6+IU6H3EdpmDA2u+2WqYQSNFCh3wn9IQF244HNAPDEdlHIgyu1+kQRrWsqyEMLgTCxrxZ15VybcHNepbM2pJr61enLvjQRfg2MbaxDWAMTGOGE926v1jLrXuK+Y8Z8V3bb92YBAOYxmwFiyZJkOECAiWV7mfjIUcwiLSBF6Dlhx8g58EHwNLTay3r8upybCr8zaiEKPvcOAa6EISZlRTbMWHGjdPr2ApLsG6FyjzgeU7Y6hNRrhfnIr9X1mmnnYYlS5cgMzPTZ4pDG845nnvuOTRp0gRvvfVW3GkfeeQR5Obmonnz5hg1ahTuvPNO3HLLLWjdujX+7//+D1988UUdlZwgapeffvoJo0eP9h1/4sSJdVgagmj8cM7xj3/8A2lpaRgwYACWLl3qO+3ZZ5+NDh061GHpCCIyXqJAJykpKbjsssvqoTQEQRCEJBgMYs2aNWjRonYGuTwUqKioQMeOHZGcnIzWrVvj1FNPxU033YS33noLxREGXz0UKC4u1gfHjMHpp59e94UhPMnKysJtt93mCi/f8z2KNs5tgBL5Jf52HV5Vgm0LL0fxZu86ZMvTpyCYoQqnPdbBPJYJZ1yB5tkNr2abN28e9u3b5wq/4IILIqYRQngOJpuTk5NwOZo0aeIZXpOB/NrkpkHwKpRv+QZ7P30MO+aNRdGqN1Bd7C/PE046AZOefQhf/LQMp5/T23ynydbiZRxXIQSqw2G8N/89DO4/CCcedyJmPj8TZaVlCZdfEgwGcfU1V+OHNT/g9Tdfx5///OfYidRGIEkMubaXQNreJqDk4WhXNqMobURebc919Q6W50C9sITZXutXy+m1fbL8tvXE0Z55sL9vRhAEQRAEQdihYb4IgiAIgiAIgiAIgiAIgiAIgiAIgiAIgiAIgiAI4jBi/vz5MeOkpaUdMp0eI4qm/fSPqWUfd6KyRz95MrDYUm3nNqudj7wkoR7rEUIYHZzULJgrnrlQETvapoVwdEl0SJyFIuw0/6eHpQRTkKz5ExcfLDRLbYYkLQm7S3Ya3ftsWjtIbR4DwIQGxhi4IdfTBAMXXO/0JRjAuGGz44BgEAzQwAFoEAA02cFMg5GjAAQHgwbB9IPGhCJtBLOVCIAVbpwPe/P3xtzGrkd3deXT2InqcI1wPeXm5mLKk1Mw6q+jYuYvAFxfkI8lLVq5svVy9qrhbhGzco4A2P7SLIAB3SY9ErMcBzPhykq8NeJabHj/PXPbdQk2U64em4bSFGo7xdSaEUdT0sm4sOXl3v8MwBNFRSjm9gEIAKBXShJUvbDiv7ULKuPc9sgwj6naI5pUO7pG20pvFzTD2ilCCfPIRaZrfsftYMG66QrBmI/nqVogwH0gI1Y9mGddwBauphf28sjOvWr5GFjkAy2AdoMvws/TpqHoxx/dRRZ6Wg26eFsKWrm5ScKQbTMjjh6uP1H0NAEwc14vun4wzwilok8oFV9UlOPtslJ8VF6Oyhj79fctv+OCAQOx8rtv0bRZM9v+kM8b57Z6PVcSedZccuklqKqqihmPMYa5c6MLKIYPH44xY8agxEO0r/Lzzz/jl19+QadOnWzh6jkS+dA69qX07KoybX3C8ufKfWn8My8+27UnTNmznGdMQ3Lg0Kp3RSOue4DEEb1FWkv8tv9XlFWXQXABjRmybA5AY4DQwJheT5NKe83IRhdwC/OZZB06Xf4gmF5vE0wzznXNKC8DhF4H5EIozzlmyrflBa7X9xT5tfQu27bbcfbJG4CQ54UhdFZF+IxBg14vBRPQ/RUMxVXFyEypX1Fy0xnPQziu6WCcksi0QRei/MMPUb15C3hhoW2Z1qQJgh3aI6lbN6SceCJCfc+EFkEqUlPW7V0LLsL6nViRZ9sHd2HGf3Y5hpRqq1J1qxLifYex+WRUubZHfO8smK2uEy8nnngiduzcgdwmuaisrEwwl0OLoqIiDBkyBN27d8fixYttMjPOOfbs2YMdO3Zg9+7d2LVrF55//vmoElUhBFasWIFTTjkFl112GebMmVMfm0EQCTNkyBDfz+aWLVuiZ8+edVwigmi87N69G8ceeyx27twZd1pN0/DSSy/VQakIIjYLFy5EaWlpzHh9+vSBpjW82JAgCOJwIy0tDT/++CO6d++OPXv2NHRxGg1VVVXYuXMndu7ciWXLluHpp58GoA8E0bx5c3Tp0gW9evVC3759cdZZZyFYR20a9cWLL77oK94NN9xQxyUhonHLLbdg+vTp2L59uy08f/n9yOw4ECyQ0kAlixf526Y+p/4uwCsKsW3hUJTt+sYzZWbH85F11KUeSxy/LTh/a3D6tY3/N830P4hsXSCEwCOPeLf3X3311RHTlZaWev6+WpNBDSOl9ZJ++yV1zzfY9c5T4BX+ByZo1rIpBg4diMGXD8aRnY5EQAtAY5rZFqZ/Ke1cENi/rxCzZ83BzOdmYsum2IPG+yUtLQ3X33A9xo0bh7bt2lpv+cTb1uQUR0dJ6tXe7ApzyKcjlckMczU7MmeAVVQf26W/u+QI9EgWSWzt2c7reEnBKy1JtQmCIAiCIA5vDu5fXgiCIAiCIAiCIAiCIAiCIAiCIAiCIAiCIAiCIAiCiIsFCxbEjHPWWWchFArVQ2nqlrileHVIXUi1VbiQ6ssInX+i9QnyKdW2AqR0OUq8Gku1hdmXUd82fWlqMBVB7dB8/TU7JRsBFsD24m0I8zA0Q5In9aBSqA1wXZaoCLYZGJjQoDEBIRgYNGgQEEyDJvvBMQ4mBagM4MJwO5qWRH9ybfOyYpZc24/4pFevXgASE57WN5FkgJGkuOZyo+PhDSNvwAvPv4CVK1fGXNfOcBgPFhXizqxsWx9JpsxZUk3r/7DFNSS3SgYMwLZZs1BVXIxjnnyqziTEDUllSQneHH4VNi1ZbBNcu6XauvjRKc3W5/W4AWd8WPdTZkiFNWZPo8q6V1ZU4JPyclcZg2CYmNPEyAfmt0wrYIm7gcjSbedJ6RnHB4leeV5nfbxSbeGxlxZqygAAIABJREFUxJyW4l+P5cIxHereHVnnD4hZ5ppQo87O8juKXFtPEqXDs6Ozs/Peo3b09ersbMuXMfS47TYsu+YaCDAEAFRDPzd1ia91fQgAYQBBCHCj53mAWfteKoDl2jXHvHOXaABOSwmhd0oIBzjH/PJSvFVWhtVRRKk7tu/As89Ow7/u/icAawAH14lRi4+RFStW4MNFH/qK279//5iyRk3TcPnll2PGjBkx8xt3yzj8b97/zPlIUm0/Z6Na5zJ92cq1JYXITom7EB51MLMsAskHjWjDH/zAAYQ3bQIvKgI4B8vMRKBNGwSaN7ekxR4S+3hpn9UBa/eugWYOrWAcUctMD6FB/x8zDhTj5v6X15a8zvRjpQu1DQu2UZcL67EEB5iu51bvGVK+r2cvbA8dWecz78GaUk4nhmBZCsAtObtczJQw9cQDKsOV2Fa0FXlZbRPcm/GTfMIJNc4j65ZxyLplnD5TXQ1RXq5LqkMhIFA/MhUBgR/zf7Dk2Obd1aqjWHYZ/RSQ9R5rOUzJhL2GZEQ0xdxKuJmHXE801DSRY8rBG8xsFfGF8zsUCqG0vBT333s/HnnkEZSVlUUtweHC2rVr0bJlS3M+oYEAHLz22mtISUnxLcciiPpmx44dWLt2re/4//73v+uwNATR+LnkkksSkmoDwIUXXmgbvIEg6pOHHnrIV7x77rmnjktCEARBRKJZs2bYunUrLrroIixatMjXIIWHKxUVFdi6dSu2bt2KxYsX47HHHgNjDO3bt8d5552Hm2++GV27dm3oYsbN66+/HjNOUlISTj311HooDRGJ9PR0TJw4Edddd50tvKp4Kw78Oh9ZXYY0UMniJMJvXrzyALbOvxjle773XB5qeQJan/O8zMRX/uZw78x7vTlpDftew6uvvopvvnFLxE855RT86U9/ipiuuNhbVJ2WlpZwWSKlLXQMTBlXnmW/+5JqBwIBnHzWSRh4+YU4te/JSE5KMd4bElBaLfRmDvk+EmP4ed16/Gf6f/Dm7Ddr9XfmJrlNMGr0KIwaPQq5ubnekuea/H7rfCHEtdjd3uzZBq22WTtk1M6BnZ3Yyq5mGUtIHeX9s1hp/Qi1I+VDUm2CIAiCIAji0HtDmiAIgiAIgiAIgiAIgiAIgiAIgiAIgiAIgiAIgiAIT/bt24dly5bFjHf++efXQ2nqBl8dk2JJpv2sx2/EekC4Ov45cIrVXBn4X5fMgQsOxiwzn5dUW02UqFRbVTseylJtSUZyBvIy22JL0WaEOTdkiAwaY7r3TuhSvTDXZXemYBsMjElltSHF1gLQwMFhyLUNOanGNFOqLYWqll3Tn1xbIiCw9fdt4JzH3LaTTznZlq6+5doMTN+uKJ0Pva/rKAZX6aOUnSKV5AvfX4j2bdujMopAVjKrpBiXpqWjczDo6eOVYc5SMMAV35I266E73pqL8j27cfyMmQhmZcUsy8HCgR078NoVl2H3mh8AWPJRpzJSgyUCVWXAmm05IO+QzmVOEbcrb2PtNxUUeJbzpsxMtNQCZhmdekq7bNuNenkiQpy6JqLs2xEnVh4R55VLJ5ZUGwCa3jwmxtpqh4TEuqpg20eHZy+5tp7ELdi23XuFUJyosc+KNmefg8zu3XFg7Vrod3mAG0dWg/4s0PMTCMAYgMG4U+vPC31a3TzrmAhocA62IZRt0eNnahqGpWVgWFoG9vIwPq+swDMHDmBTdbWrvM/9+zncfsdtSE5K1p9BwhrIgakWcNMX636mxPOcufTSS33FS05Oxpw5c3zFffTRRzFz5syYz8cP3v8AlZWVSE5OjhjHff34q3Op54l3xkYtS8Y3xBGWiFu/OKOVLRLVv/yC8k8Wx53ODyknnYikP/whrjThrVtR/PIrKHv/fVRv2OgZJ9CiBUJ9z0T6FcOQfNxxAGomPWiV3hob9q9HVVitBxh5cQCaMO3ZTDAIxsANE7ouf7CuO3nKcyEMObYu2GayjsasmppRcD0dk+tk5vGVC2JdI+p69XqmrDha26HKu63ziBvrs0TO+0oLsGHvOlzS4/KE9mWjIBgEy8io99X+sm8DDlQUgTHNGASBmXVPU0ZtfphVNzWPLrOOn/K81Y+N4+9D5X7ieW7YrNiwP/MiEaUa7Yd/3fMv3PWvuzDxvolY9OEi/PbrbygoKGgweVdmZiY6d+6M3r174+KLL8bJJ5+Mjz76CIMHD/Y10FBtU1sDic2aNQtpaWmYNm1areRHELXJ1KlTfccdOHAgLrzwwjosDUE0bnbv3o2lS5cmlDYUCmHmzJm1XCKC8AfnHMuXL48ZLzs7GyeffHLMeARBEETdkZycjPnz54Nzjjlz5mDevHkoLy83P5WVlSgvL0dxcTE2bvT+Da42SE9Px/33348//elPyMnJQVlZGVatWoU333wTGzduxObNm1Ht8btzQyKEwObNmzF9+nRMnz4d6enpOOGEEzB27FgMGjSooYvni++/9xYZq3Tq1KkeSkLE4uqrr3aJtQGgfM/Kg0es7QGvLsO296+IKNVOa9sHbc9/Hb5efvFqkHcl01vC0lM154J6Y8+ePRg3bpznsgceeCBq2nKPAaEBICUl8cFUI6WtibA6K8b7C+06tUP/y87FOUP6oXnzZghqQQS0AAABITg4GBgX+rijRutnmAt88sEn+O9zL2LZp7Hfj4uHvLw8jPv7WFx73bXIyMiMGE+2aZrtTH5/J4/0okgEIrU329bpIaaW8axg90oSlk/7SOYaVDlWHrUk1I6UB0EQBEEQBHFocGj3LiAIgiAIgiAIgiAIgiAIgiAIgiAIgiAIgiAIgiAIwmT9+vUIh8Mx440cORK33XYbwuEwOOcIh8Po2LEjBg8ejIsvvhg9e/ash9LWEY1Iql3TfFSJXZRInutjTiGaB+4OWGoSZd3OjliqSNuYZtC/nVJtuxxSarTlLDdjHA5SbUl6UjraZbbD5qLNADiY0KD7rXUdquyAx4SuXWSM61JToekSRqZBAyBEGFzoy7khNoSArtpW5NrCJsmLLdeWGMH4/PPPY24TYwxHdz3aFhZV6NgI+rLJ3aJoKgE4OidGKWeT3CaY/MRkjP7baF/rur4gH0tatDLliFJk6bxIhRLmlj0zXYArLPGzAMO+pUux7Nx+OP4//0Xm0fbjcDDy+1fL8db116Bk927zEPiRattl2JacUoM9DpS84FimrgPQr4EvInRMZgCGGxJOh/fWk6juSY8F3nHd0u6a4JS2e4VHT2VP75Rlq5LPaLnIdMlHdEDW+QOirr0mVK1ZAxG2RMjBtnnQmjaNX1wpAH6gyDYfPbo7gissUh6pIbCkpKhlYYyh61//hq9uGg37mWZNMwEIpnc5l/c9+7SOZkxrRmop6Q7ALgBW83ae2820AAaF0jAolIYXS4sxsbDQVuRdO3dh3tvzcMlll1iB8hGlyrVtm5mYXHvq1KnYvHlz1DiSe+65Bxk+xbo5OTn485//jC+//DJqvKqqKjzw4AO4d8K9jnqaOmWFu84LWZ1TZdr6hCXJlvtO1qqsB5yZtR6u1sv0qeRAUtwd0gGgcs2P2D/h3rjT+SFnwj2+xdqiogJFkx7BgRdmAjFkOuHdu1Eyew5KZs9Bar9zkPPwQwi0aJGwXJsxhrz0tvilaKN+cVlL9L3MAaYxCDCEhS6j1gD9OAiAM1NPrV+DggMQ4IJDEwHjmHFAk097WVfTzHPfVm61rif3j6xPGOVzRTe/LWGzekFLYTOXgghjzTDqiEI/rfB74WZsKNiA3SW70CK9Zdz78nDm253fAMYAO4Ax0I4awXEsbDUVo/5vXsOqTNs0r5vqdH2WMSPcw9vPVOGE+z5sk1HUUKitomka7p5wN+6ZcI8Zlp+fjw/e/wCTp0zG99/FljolQlJSEvLy8nDCCSegf//+GDJkiKfk5ZxzzsHevXsxevRozJ49u0EE27XB9OnTcfLJJ+Oqq65q6KIQhI1Vq1b5infSSSdh3rx5dVwagmjcjBkzJqF6q6ZpmDt3LnJycuqgVAQRm+eee86X/PSCCy6oh9IQBEEQftA0DcOGDcOwYcOixisuLsbEiRMxa9Ys7Nixo0brzM7OxujRozFhwgQEg+724j/96U8YMWKEOT9p0iTccccdNVpnXVJSUoIlS5ZgyZIlyM7OxogRIzBx4kSEQqGGLponu3btQlFRUcx45557bj2UhohFIBDA4MGD8fbbb9vCw2V7G6hE0Yj9N4wQAoJXYsei4Sjb7t3mknFkf7Tp958o64jRGikc8wopwYZ5cUEIgREjRmDPnj2uZVdeeSX69OkTNX2kwQkDgUDCZfK6/wLwNdB4JLzue6G0EE4bcCr6XXIOehzfHcFgEAEWhNnSJTiEkO+zWG1bhYVFmPvKXLz03MvYumVrwmXy4uijj8bfb/s7hl4+FMnJcbSdMeudBHWgW9/pPdr03KvwkGubv/N7tyu6gx1trF4NRjVBzS4BqXYkGTZJtQmCIAiCIAiVw6OHAUEQBEEQBEEQBEEQBEEQBEEQBEEQBEEQBEEQBEEQaNWqle+4+/fvt82vXbsWa9euxQMPPIBRo0bh0UcfRWpqam0XsUYkIg+xEvuN1jik2oAU7EXpLBSlT5AUK0ZKaxMHi4j9q6x8ZOcnD6m2jOeUatszUjTbwkohAISCocNGqi3JSM5E28y22FK4BUC1ISvUVYlySkqXmdAgmC5U5kIDAwcHM9SKUOILaEwP4SJxubZEFzYC36xYEXN7QqEQNM0SPUoidhqsRRlfPHh1OtSJUiBjkRRvqt8jR96AmTNmYuXKlTHXvTMcxoNFhbgzK9slILaX0e62lGHMsYwZWyNLXfrbr/j8vHPR48EH0X7o5THL0ygRAl8+/SSWPPwgeFWVbbujSbVhhAVsyxk0psfTlDSasSwA+zJVMCrXpwEo4gIPOaTAkmdyc13p1P8781UxlykHNVJcv9TWJeV+DkRb6hBpO6dtYl/vXNRrIWf4cFP4WduIykrsOm8AwC2xdpNHH0H6sMsTEuvuOPZ4iDg6kke688QKbTL5caRfcnHkjI3d1WHghVh57wRU5efDKddmYLo42wzWJ6Q0G4IhwPQ7tnr/kcJtKdt2OHfN1Tt9vGqcq9MyMK+0DD9U2ffVM08/q4u15fNHCrWdJ4fN4xqfXLu8vBy33357pD1no1WrVrjzzjt9xZU8PvlxnHzSyTHjTXt2Gu5VJNRqaaPWFz3qXbLOJqBIkoUjHwZYg5kIM4hDDdM/yYGUmOVvrPC9e5F/5VWoXP1D3GnLPliEyu++Q7OXX0JSjx4Jy7XzstpiY+EGcDgHNjL2O9cfRPr+l99cl9oL/cbPIaAZZ4UwnwWWcJtxoYczU6ftqtcxI7FgQr+FcmHWy6znEot4rdhg8u4gACbs+8UpHzEE278V/gowhs82LcHFPS71vf8Odzbu24C9Zflm/R2wjpPtH7OOnKYxW1zAXk8CmOrOtuIqf+ypgm4ZHlFawZR1yVF3jHCvNImI+r1o1qwZrrjyClxx5RUoKipCv3798PVXXyecH2MMubm56NatG/r27YuhQ4eia9euvtOHQiHMmDEDM2bMwLfffos333wTv/32G/bt24fCwkIcOHAAxcXFKC0tRUVFBSorK1FdXe1r0LP65MYbb8SQIUOQlpbW0EUhCJOCggJf8fwM+EUQhzqrV6+OO42maXjnnXfQv3//OigRQfhj6tSpvuLdd999dVwSgiAIorbJyMjAww8/jIcffhi//PILpk2bhkWLFuH3339HeXk5wuEwUlJS0LZtW7Rr1w7FxcVo3bo1Nm/ejLKyMmRlZaFz5864+uqrcfbZZ/te7/Dhw/Hiiy8mXG5N08CVdoK6prCwEI8//jieeOIJ9O3bF1OnTsVRRx1Vb+v3w/Tp033Fu/HGG+u4JIRfzjrrLA+xtlvQ3Dixv6AieDV2fnQjSrZ84hk7s+MFaH3ODEf6GET5vV8o/weE8Ztr/fPkk0/if//7nyu8TZs2eOKJJxqgRJF/J67JPVOVdR99/FE4c8iZOK3/KUjPSNdl2kx/J0VAbwsRsLdvAcAv63/B7OdnY95r/0NZWVnCZfGi1wm9cOvtt+KCCy+Aplnv6Njwahj1wJRdJzCgs+1lEK+8zdYj4StcaSaOWlbPNH5R846UNlK4bPr0GGzZShpfgUiqTRAEQRAEcehzePUyIAiCIAiCIAiCIAiCIAiCIAiCIAiCIAiCIAiCIIjDmHjE2tF45plnsGTJEsyfPx8dOnSolTxriq/ORzE65cRch8+ItSXf9ku09cXqTGQJFaNIg/2UQUQWVyaCPJ4pgWQkaUm1lu/BRHZKDlpkVGBH8TZoQjNUiVIAbGizDZEeE0ZPOgZoAtAQAAAIxiGEhgAEhCmF1NWNAsJTBi1xzkdi3dqfYsbJzc1NZBfUDVE6HDpRJdX2fn+KgNu5ixx+yQXvzUf7th1QVVUVc32zSopxSVo6OgeDSrZWgb303hqAMKy+lLoEUYAJa7kw8giXlmL12LHY+eGHOHbSI0hp1ixmmRoL+zdvwvybR2PLF8scwmvrzmNJs+1SbacgWwNzpXcKtgFLns0AQ8LNbPkwAI8XFmGfR2fhY5OTcHJKyCyXhSGrV0Jq787JPKYSx09f11iXUlQJt4gskxYe00hJRs5ldSdkrVqzxibVdpJwZ2efePVf9u7THMfRVaJqyUnoNOwK/PjUk2au8t4WVs5LbnhRbWFGIVS5NsxcrDuU+pzSQ6w5L6m2LOJV6em4bb9drP3FF19g/fr1OOqoo+zPKSjPK68M4+Ca4degvLzcV9w5c+bEnf+JJ56INm3aYPv27VHj5efnY9GiRTj7HKccxv7AitjpXS6Xg5kIYd83puNYThjSAWXwEzV3eR5o0BDQAjG3szEiSkqw5/IrUPXjjwnnEd69B3suuxwtFryLYIcOCcm1Q4EQckO52Fu6F0ID1OPJwHTdttDn5P8F148FB8AEEDCOMxf2a0uX2lsiYwE5gIrynDJk9FKUbGEIsQV02ba6zFFPUrdYH5SFW+Ju4YigJGBgEAzYVbwTxZUHwJiGDQU/Y9uBrcjLbOtr/x3OcMHx9fYvwQyptsYcQ4gwVYbOjL8JjJqNZi3RNM089PK2aamwLSm3gKw/OW6rwgoUTD8nE73nOvO1SblrQFZWFr788kvMmT0H48ePx5YtW2KmSU1NxRFHHIGTTjoJgwYNwnnnnWcTuNSEXr16oVevXr7jb9u2DdOmTcMDDzxQK+uvCWVlZbj00ksxf/78hi4KQZgsX748Zpy8vDz9fkcQhzmFEQb9ikR2djbmzp2Lvn371lGJCCI2xcXFWLduXcx4bdq0wZFHHlkPJSIIgiDqik6dOuGxxx6r03UUFBTgxBNPxIYNG+JOq2kaJk2ahH/84x9m2E033YSnn366NosYlXA4jEWLFuHoo49G586dce+992LYsGH1tv5oeMl9naSmpsY1UBlRt7Ro0cIVVl2W3wAlSQDbYI4cu5eMw4FfvX+vyjhygEOqbSb0l78tboQ09fvqDwBg8eLFtvuRJBAIYPbs2WjatGnMPCK951GTds5IAu2a/LaakpqC/tf2xxkX9UG7zm2hMQ0BFgAXAgz6YPGy3UsYA4sKpt8zP1/0OebMeA1fLU180EUvGGMYcMEA/O2mv6F37966UFtpi/Has862zFj5x31e+YwfaSB5U7CtDtarfvtZR21fCzHWHXHAzwTaFEiqTRAEQRAEcXhALcYEQRAEQRAEQRAEQRAEQRAEQRAEQRAEQRAEQRAEcZiQkpKCdu3a1Upea9as8SW4qQ9idv5yuuRsiWNkLjtoRYkoHP8aBcb2RiyXazaanNuI4xQ4Oqx7Qkr6jER6pzHoAkfhTucSPMp8BIeAQEALIjmQEn07D3FaprVETkoTVPNqhEUYYREGFxxhzvX5cBhhwcGNcM7D4ELY4glwhAWHEFyXIRr/uBGmyzX1TpBczsv/c+XsEY7jZrBp06aY29G2nSVQdKaPeO410KUUuSNetA64RlqHIJAxhqZNm2LKk1N8rVsAGFGQb7tleUl2NWNKc4Qz14fZ8pJCxZ0LFuDj007Bplde9ug83LjgVVVY/vSTmNHnFPxuSLWlHNuhmLTCY0m1jRkNDAEz3CnaVvKWQkpHnIVlZfi4vMxV5mTG8GyTpq7joiowVbmk84wz4ysRnXHj7fpZk66i/vvTei91nsvyXq9mHClf1dmaee65CGRnRy1BTSh9c66veI2y46374vc86J0uvxyCMXDAEPcK72ljp1thUthshQFu1QA3prhtmTDjOIXckgGhVM/NeufteZbAV91WeHT8dqwvVtj69evx5htveq7XyWmnnYY+ffr4iutk3C3jfMW7/Y7bAbjUxzHTufaDlAsoB0c+yV2nhJJGlWzLOkBSINlX2Rsj+/91d0SpdnLPY5F16z+Q+/RU5E57FjkT7kFqv3OAgFsizvftQ8Ff/gpUVwNI7Ppvnd4GHGFwzo06m34VyToZ5xxCyPqbAHIzkT31XuQ8fT+aPPMAcqY+gOxnHkSwcwcIIcCN+rasu6nXoVDqcaouXahXoK1iYD3jBAS0tDQ0nfEscmc8g9wXnkWTGc+i6QvPIti9KxgYuHK+MaGKH5SzVZFLCHCs37ter7cYIuWPf/0o7n14OPLDntXYX7Ffr7sZFRfGLEm6Wtdk8puxCI8ARbqtfLvrjLK2AmVdai729XkiK5uOdHHjyiN2LkMvH4rfNv2GPfl78K+7/4Vu3bqhWbNmyM7ORuvWrXHeeefhySefxM6dO1FaWoq1a9fihRdewAUXXFBrUu1EyMvLw8SJEyGEwH//+1+kp6c3WFkAYMGCBfjss88atAwEIXnwwQd9xcvLy6vjkhDEwUGsAX0kzZs3x80334yCggKSahMNzsMPP+xL7NdYpKIEQRBE4+Xjjz9G27ZtE5JqZ2ZmYvny5S6J7dSpU7Fo0SI0b968torpm40bN+KKK65AdnY2pk6dWu/rd7J27dqYcXr06FEPJSH84nXehsv2NEBJaoLA7s/vROHP3gOfprXtjTb9/uNKE98aosUXgBCoCtdvW/ovv/yCiy++GOFw2LVsypQp6N27t698kpO923i88vVLpIHEI63LD/1HnIuhf78ErTu2UtoybC0fepuI8e9AYRFenf4qLjr5Yoy75u+1KtXOzs7GmHFj8MNPP2DOm3PQp09vU5YtByu1k/i5IX/TrwvU3/u91gsAtl3tbMT10eYcowD+Ph7rNts6PPZNtO2KWpzG2LZPEARBEARB1AkN9+YHQRAEQRAEQRAEQRAEQRAEQRAEQRAEQRAEQRAEQRD1zq233ooxY8bUSl6lpaW1kk9N8CXVjpg4Rt7w6hzlEacxIIsRpWOTLCtzGrIdy1VsQlQptxQecRXRJdOYQ9DoXodbqi1sUm3GGELBkPeGHGa0z+qA0qoSlFWXgzEOAQ3M+D+YphtQmWYcHkO4zBjCAggwpi8GADBoTAPnHJqma4e54LqAmGmA4GBM08OYBhgSTsFhGJwZmBAAY9a5BIbde3bH3IYunbvY5nXBJ4s4ryyomRE4ErKjng9kERiYoz+htR+ilVEAGHnjDZg5YyZWrlwZc307w2E8VFSIO7KylWytAnvtEg1wlU1jutA+bC7X8xAM0ARQtW8/Vv79FvwyaxaOuftutDjl1Jhlq29+XvAuPp14H/b9shGW/FqRPhrxTGk2c0oiYYqzpSxbMxIFwBRJN1zT7g+zCbq/r6zEg4WFnuW+N7sJ0jXN43asXqVW2WsH5jGVOH4uj1hxnNJlG4r41ylb9konIJBz8cU+SpUYFV99jeJXXvUdX+2A60cAFQ9eInOvY+p7rYr4P+uII9HsuOOxd+W3CNsi6OclV+4w8nqQx0QuC8Aqj/N4Mce31/Y4b78Muox+WHoaXi2x1yvfnvs2br3tVj2NEGbnddfzIoFnxUUXXeTr2AUCAbz11lvxZa4wbtw4/POuf6KioiJqvNWrVmP3rl1o2bIlAPfxdQ5m4toFQrj2rRO9LmfUu1Tztk3EbS1PrgOxdvY/7wKrocA25aQToy6v+OprlLz2uiucpacjd8pkpPY/z7JJG2TcMAJVP6/H3pE3onrjRtuyytU/oPill5Fx7XA9H8biuu5bprcC28MgwCEEA2dct89rTK+TG5JqxjgABoSSkdz7z9BYAJrGwBBAgGlgTDPWKwAWUOrYXH9CCUDPTg9npgSbKdeeAONGfYYJMH3CrHsjGEDKmX3Mer9MAxjbbNttwtqPquBdWHWmsqoybC7cDBjPZ3Bg+4FtWL1rFf7Y8ljf+/Bwo7SqFF/vWK7UeaxvWd8BpGAC0Jgx3AiTWgkpntDr+xrT9EFHmGYcM6bas415pqzJONQCYJoR5iWxcMqvGaudunsN88jNzcWECRNw37331bAg9c8111yDyy+/HMOHD8fs2bMbrBxDhgzBrl27zL8ZCaIhuOmmm/D000/7itulS5fYkQjiECc/P99XvPHjx/uW1hNEffDiiy/GjMMYw1133VUPpSEIgiAOVsaPH49JkyYl9Ft9z549sXTpUmRkZHguP/vss7F7927MnDkTTzzxBDZu3IiyMveAq3VFUVERxowZg1dffRVLly5tkMHB1q5di/Ly8pjxBg4cWA+lIfziLdbei7prfE+E6Nds/lcPYt+aGZ7LQi2PR9vz3e0AvtZhNqbEbFEBGFBRxaPEq10KCgrQv39/FBQUuJaNGjUKo0eP9p1Xaqr3oLaR5Nh+iHQvSEtLSzjPMOOwmqiMNir5AzUALgQ0JrBp/SbMe/FdfPjWIpSXRW9zi5eu3bviL6P+gsuGXop0j+eBl5fZ9n6L+eqT0papfHs1nKrvmcR6fiUik5bpPN8Bi9XO7dXIW9u3DefrZjHk1wnvA5JqEwRBEARBHFaQWJsgCIIgCIIgCIJB8kNNAAAgAElEQVQgCIIgCIIgCIIgCIIgCIIgCIIgDiNGjhyJqVOnYsOGDTXOq6SkpBZKlDh1LtVOYFnEvOu6v46XidNrvQ4ptrMDkrpMM5YJe4SIckcp3OOcG2I1n1JtITvFcXNpajA14c5Rhxoa03BkTif8uHeN3plQAJomAKFB91wbMm0IQ/0rII9emGkICK4fF6EB4G65NgQ0wW1ybWEeWGGI9RgEM+SrDrl28YHimNvQ87ierrDGLNeO1MkwamGMRar41RRVCoEF781H+7YdfHVWfbGkGBenpaNzMOgqhSy2BqYfO+h+Titcn7cLwYVNlGgJcxkKV32PJRcPQfNTT0W3sePQshEItje8/x6+mPwodn7/HQDrXmSTPUIVaOtiSXXbANhE2JpydgVcy6SEm1n5yeXMva6vKytw1779nmU/ISUZ56amuMoIJU+vbYEzvmIojpUmFrFku04iPUKi5+Fvqeyn7iVYduaiSpsD2dlI79M76joSge/bh5JXZ6No8hSgurpW807q3g2i0kfndFVIG2UxAIR37QQv2GeLzsBiHmC103CHCy9E/spvAej3CmMttvsvgzFmAwPCsMTbEinZlvebAKxjyiEQAHMcY+vead2b7JwTcou1v/32W2zZvBntO3QwO5YzJu9pltzYlLkahbfqGda2q/f02a/Oxtq1a6PvNIMxY8agWbNmvuJ6oWkaLhx0IV73ED2rCCEwdtw4zH7Vh+BdrXdBqV8JhyTbWCafAUKmVetu3NIzC9OkLHSpM6t9oWrGddeCpaTUer4qRY9PdgcGAmj24n+QctJJEdMlHX0Umr/xOnaf1x/hnTttyw489RTSrxgGlqzLxuORaydpScgJNUFB2V49wKhycaFec7pkm+kVCTDBjXVoxtUkpdZ6XU8XZwPCkGoLJusd8jww9dqAevyN+y/UQ8ugC76Fh5hAgyXfZkK5MQvrXBLOuo+shQA/5a+FENzYLvlMZViyeTE653ZGWlK6r314uLHk98WoCleCSWE2YJ4b8uLVzJqNPJj2modMqzmWW/Jt85Sy5Nl6BPNcsgknjHjmHVyYFV8zXzWu815jG6AmQsWEBBc6ycnJePXVV3HttdeiX79+tTKAh6Zp6NChAyoqKrB9+/aY8fPz8zF27Fg89dRTNV43QcTLxx9/jH79+iEcDseObPB///d/dVgigjg4uPHGG33F69279v+uJohE+f3337F169aY8Y466ijk5OTUQ4kIgiCIg43y8nKcfvrp+Oqrr+JOyxjDzTffjClTpviKf9111+G6664z1/vJJ59g8eLF+Oabb7Bx40bs3r0blZWVcZfDL8uXL0fPnj2xevXqeh8Ia/r06b7ijRw5so5LQsRDixYtXGGCV4FXFEFLyW6AEsVHwfdPYu9K7+szJfdotB+8EO6hpyPh990eb8HwgbL6EWuXlZVh4MCBWL9+vWvZhRdeiCeffDKu31CzsrIiridRIr0fVpP6elV1JfTGCwEw6/0hDgHwML757Fu8++J8fLfs+4TX4YWmaTh3wLkY+beR6N3nNGhawNaSaUqx64F4B3R1Z4AE3nux1g3EIdiuDWTTuI/9S++MEQRBEARBEPFAYm2CIAiCIAiCIAiCIAiCIAiCIAiCIAiCIAiCIAiCOIxISUnBokWLcPrpp2Pz5s01yqu0tDR2pDoiaseiWH1r6lKq7Wf9zjwT7CSlpmPSKhs1gVeQJdO0C7flPHPFt+Wnyh2ZInnkXJevCXs6u1RbmPJHo4scBICUQAoCLBBjYw4vUoOpaJvRDpsLfwNjAoLrgkONCTBhybT1TocahAZoDGBcAEyDZgqYLbm2PGZMCHAGm1xbNykClpBReMq1f1j9gy/h1YknnegZ3uBybZ84JdWqKtk8px0CQUDpBMkYmjZtiilPTsHov432tb4RBflY0qKV0g/SUhJ6SbNlN3quLGNMQLNdskZuhg/R7HovBPYsXYpdSz9D9jHHoPO11+OIQYMRTEuLb0fVgPJ9+7Dm9Tn4/r8zsfeXjWCwxI+A/fAz28eSaqvLnFJtzYgQAGwqyoASR/1mMK4h6MJtmd+qqkrcsW8/wh737RBjeLpJrl1Y6VF+NSziqe08l6Lko4bW5mUSTaotoszJEGcfXqdQU3gsVzyt5jIBgYyzzwYL1qzrQ+Wq1ahcsQL8wAGEt29H1bqfULl6NRCHtM+LSB2OW8x/t0b5OhHVVdh55lmmWNurDH5of955WDHhbmjCLuWXsmx5V5HHwH5MBLhgCMhnP+zHWc4bTxHX+c080sjwPyclI0vTUMTtgoJ33nkHY26+2apPSLm2nw7tHos55/jrX/8aPZ1BkyZN8Oijj/qKGxEBTJk8BW+8/kbM+t47b7+jD07iEKNEqnsBiNpZ3lEMOAc0kSJts1jK8uRgUuxMGyFV6zegYtkyV3jmiOujSrUlgRbNkfPAROy9foQtPLx7D8rmL0DaRYMTKlfz1BbIL90D8woxqw76FSeYADdk2kwwCOMc59DDODQwISCYPGAcYAFwyAFQdOEE06trkDpuJmStRYOQz0pmrNeoB2rCciRb6HUX243AKC+3mRSEGc0GY6iqrsBPe9dZA1Qw45kugPKqciz65QMM6npRQvvzUGbjvg34dd9GaEyDxnRBNmBMg4ExZoRb+1SGadCMac0Mt2qs1rectomx1TBZB1OOu+t+yph5D2byRqJItp33Z/mEsZJbcX25bw5Dzj77bHDO8Z///AcTJ07Er//P3nkHSFXdff97zp2dLewuZakKLBjFhopBFIPYNWhsPLFEI2CJijVKzEtiomKCLYrtQY3GQDRGoygg7QFUEKmKioAogjTpfStb5573j3vPueeWmbkzO7ss8PvgODOn/m4/M7P3c9auTVqHMQbDMBCJRJCVlYU2bdrg1FNPxVNPPYXi4mKYpol27dphz549Sdt68cUXcd9996F79+6ZWByCSMg777yDl19+GXPmzEm5bm5uLu64445GiIogDhzKysrwwQcfJC3HGMPZZ5/d+AERREgefvjhUOXoPE8QBEEEsWzZMpx11lkoKQmeBDUR2dnZGD9+PC6++OK0+s7JycHFF1/sq19WVoaZM2fik08+wZIlS/DNN9+grKwsrT6CWLFiBe64447QoutMMXPmzKRlWrZsiQ4dOjRBNERY2rRpA86tybZ16qt2IdrMxdolK/6JnYv+GpiXVViM4is/gXv2yBRJ8FtN0O+feysyOzFvEPX19bjuuuswP+D3jTPPPBNvv/02DCO1v5+JRqMoKChAeXm5K72iIvmk6fEoLS0NTG/dunXabVbHqqD+Wsj6YQP19fVYOG0e3v/7BGxeuznttoNo2bIlfn3jr3HzrTejuFux+u4dQPIf2hvx71UaLNdO1Db8fw8W1H8QQoi0v8OP+ztuiPWYCaE2TeZJEARBEARx6NG0U5ERBEEQBEEQBEEQBEEQBEEQBEEQBEEQBEEQBEEQBLHf6datG+bMmYOf/vSnDWpnf4i1hRCNJtW2Vc8p5yVDxhz4sKWGKT+C4ku0bpIstwnnpkqm0t03VyWUamvPsEV9pum99TC+VFsI01ZDc0SNaPxgD2E6tuiI/Gg+YiIGU8QQEybqzRhiImanmTCFiRhMCPu1JUG1HypdqLLytbDLyO0ACAhT7qOAKUxIE64QAhs3bcKA8wegz0/7hIq99ym93fum62Wc/cRLY9xHmOB84b1ZT8RJD2pP3aTnWeRbb7sFJ598cqjQtsVieLysNPCw90qWvVJp/cGZEzX35kGqEx3hdOny5Vg87F681/NYzLtjKH6cNhX1VVWhYk6VmtJSfPf+e5g4ZBBeOuE4zH7wT9i7Zo0SWct49WcZpyXLZkp+zV358aTaLK5Um2vPBgCDQaXJ8gIMT5WWBkq1OYBRrVsjmzH1B/pB2y3R6Vy91zL0Mv49z6fHDOwrFTJxmIk4z/KNfYkIrBdYB0D++ec1OK7qTz5BycMjUPb0KFS+9TZqlyxpsFRbR4pEG+sm3X3vT0Bs7TpfetYxx6TUTkGXYhT2OBr2WV096w8TAiYA05ZvO1cGvQxUmv7aehae93Ic5ReqSyKM4fycHF/6xPGaIC7oRAgoQbCrUz1P48477vRJBOIxZswYcN7wW246deqEE088MWm5mpoaPP/8C4kLJRl7uS+1AnLyhaA2oI0b1XjU3k4R3jCR/f5i34QJvjQWiSA/pEwdAHJ/fmHgcbXvvffSjqtdXnuYMGHa4zV93CXThXDGXqY2jhNyfGa/l5haHqAdb8IjT1fPch9RVm/Iisy1m+vTWsCuY9rDQEdor+T20vMtxxuMQQjgm53LUW/WwyV4Zra0mXOs2fMDvtmxPO11ejBSWVeBT378GACsCYrgvtI7W8ZJ5XKkIuz3jsncSmf22Ic5YyDGZS2mxoJ2Fdeztfu4e5fbMy4s4Vut3fBkQqBxIHPjjTdizZo1EEJg7969WL58OWbMmIH3338fc+bMwffff4/S0lLr3GGaqKurQ1VVFcrKyrB+/Xq8++67KC4uBgBwzjF+/PhQ/ZqmmbZgjCDCUF9fjwcffBCtWrXCr371q7Sk2gAwfPhwRBo4AQ9BHOiMGDEi1KR33bt3R07AZy6C2F9MnDgxaRnDMEisTRAEQfh48cUXcfLJJ6cl1e7WrRs2bNjQKJ95CwsLceWVV2L06NGYP38+SktLUVdXhzfeeAPnnnsuCgoKGtzHq6++itmzZ2cg2vCsWbMmaZmwv30STUeQVBsAYtW790M04Sn9/r/YPnd4YF4kryOKr54HJPz9ItF3icL9I0qicho7SxtXrG2aJm699dbA8XHv3r0xefJk5ObmptV2kPA+nhw7DPEm7OvYsWPabe6r22f9rgGBuro6fPTOx/jtgGF44f+NzqhU++hjj8bfXvgblqxegocffRhdu3VNWkfE+1E7Gd7fMMNWS/c35pBdMP2b/rB1tN+/U32kg3vq9fQhqTZBEARBEMShCf1qTBAEQRAEQRAEQRAEQRAEQRAEQRAEQRAEQRAEQRCHIMXFxVi8eDEuvPBCfPzxx2m10dRi7VRuOgpuIN1qaVTUYg28ZceTmN6y2XbrJG3FvWnIrq5L99yyNifdynNL9vS+dGm2LnaUN5slkmrrazgniwQviTii1U/w9Y4lqDcFOBPgzNL9AlyJyeV240JAMMDggCk4LOshwARgaYBN6/+M27UtiarBBEwBJQcWAgBjMIWJLZu34JabbsXcOXND77PRaBSGYdht2RJGuXsp/7TVltzHvO8VmZJrh7yPjoHFOf6d4H1l5GHJmFpeRz4pMG36VHTtXIy6urqk/b9eWYEr81rgyEhEWyOOsJZp/TNXmpMHCHtrWyW5Xd5gQExtZ4aYXU5uHHPfPqwf/z7WjX8fLBpF21NOQfvTf4b2vXujzfEnIC/gRtxklG/ahB3fLMOWL77AxvnzsH3p1zDr69XaC9LXuoWSUKc85snXZeGyLQZdvC3lkY6EW6YbAelMa0eulxLTxKZ6v6yKA3ixTRH6ZkfBtbOoswzMFW8QLql28Kk9NJm+TVQ7VNX7eO8StQFALZ9Xrux9rQuaBefI798/fMAHIaK2FmXPPgfA7Y/OveB8RE/sGboduSceduZZKPl+Jfx7i3Otl7uiEJZk1VRpAqZgMJh7ZKBLtFnAs7sXvwebAfh5Ti7Ge8aWCxYswLZt26yb8tO5Bmidb926Fa+99lqoaif1OgmXXX5ZGh0G8/jjj4eStYwaNQr33nevep/WGNQZwtltwB5/ecZt2niNwRoDyPwDVaxdPfNDX1r22WfDaNc2fCOMIe+X/4PSRx9ztz1/AczyCvCC/JTjapndEgaLICZiYMKEabsYTGYJka1/1pWaqW3CwYSACQEG0y4rwJh1EmXMOpKktJ4JE4Jx7bhTg3UI5owgGPT9wN4XBADBILgAE/rRyey+mMs3Isc0dqbqR1JVtw8rd66AGo0IpuJl3LnmzV47C53yO6EoL4Xtc5AihMCMddNRU18NxjiYsATYgDWRCGNSYGErsRkHkysTtqhCmzKFg1sybcZVPQv7mTFb3s1sCTf3jSHdQnT3mVtJ1ZWMWx89uYs7o1fvQjsvVXtwNxN4ETmEadWqFVq1aoWePcNf+72cddZZuPjiizFt2rSkZVeuXIkXX3wRd955Z9r9EYQX0zQxfPhwjB49GtXV1Q1qq3PnznjwwQczFBlBHLgsWbIkVLknn3yykSMhiPAsXrwYe/fuTVquT58+NIECQRAEoTBNE5dffjmmTJmSVv1rrrkGb731VkYmUwxLJBLBoEGDMGjQIADA6tWrcd1112HFihWoSmNSWyEELrvsMmzfvh15eXmZDtfHnDlzUF+fXCp81VVXNXosRGps2bIlMN3IadPEkYSnfO0UbJt9T2CekdMG3X61ADwS5m9JUvldRXie/eytiKG2XiAayfwXlUIIDBs2DGPHjvXlnXDCCZgxYwYKCwvTbr+4uBg//PCDK2337vTl6jt27PClRSKRBom1K+oqsWf7Hvz3b+9i2fzlqK5s2PdFOpxzXHDxBbhp6I3o178fDMNw/XYCz99RBSQFl0MDvrZOUln+bUljw1i8v4PZD8jfxUiGTRAEQRAEQTQQ+jWBIAiCIAiCIAiCIAiCIAiCIAiCIAiCIAiCIAiCIA5Rli5dirlz56Zdv6ESnFRIevNQsntsklSPd9NQSjcTBcWo+8X0/IwJgj0NKbmd1pWpSb71m5Gk8NojcfWKtN3ibad+Qqm2kqcKSyosExgAwVQvsPMBIMvIgsGMdNfEIUFuJA8d8zphU8UmQOmwbeWykP+TwjxLsx0zHbk2Y8JWMJoQ4DCFgAEBwUxYimFLoM0ZhwmA2/cJbtq4Gbffcjs+/eTTlG/ka9W6lR2ltR/Ek2vrZeK9bxQ8AtJEeGXWgXJtv3vQVb+obRGeff5Z3HXHXaH6+82eXZjTvqOuMgRTsmxra8dUXH65tgDANZmxlEmbEK50leZZKTFYUt8dCxZg24IFMO0ljRS2RGH3bsjrdBhy27ZDtGVLRHJzAcOAWV+PuqoqVJeUoGrXTpRv3oyS9etQU1HheDq11eWSUCuxolDnqyAptVeo7ZZrW3sNY5pgG44029DKOWmaeJs5aU6bQAsevC8OLShA3+woEgm0vbHHxXNMxGtPT8nUEaIfBum26T2UhOeNLluOV86bl3N0DxitW6cZ0f4h0zc9V771NmKbNrn7ANDy/t8ljyVga3b6WT+s+Mcr6mov4JxP5LnNulIwda5hWlkp3DbtpuWUDvo5yISAAebZ5vIMFnzfeL9oNvIYwz5t3QkhMOmDD3DrbbepBVeTFuhjFaGJXr3XFjtv4MCBME0z6TrjnGPChAlJyyVCja9sBgwYgKKioqTCgi1btuCzRZ/htL6nxW9bP4FqQyu12oQzNvMdb1od0zWOU4plGJwH7jfNHXP3btStXOlLzzn3nJTbyjn3HJ9YG/X1qF20EDkXXJBWfK1zWmPnvh0wmSXPNiHAhJz2wnqYjIELbo/RLQG3rdiGtWFNa3syDiGF2cIqCyVOFup6JOD2XjNt7O8TFGg7i+vzD9N2LmZ9rgjaO9REImD4cvsXqBP14FLcbEfEBIeANckHGEMM9Ziy6gP86oTrkW1kp7VeDxbmbZqLreWbAFucLZ8508XX9j9mTRzCYYmzOaR823pWr6GvfzhSbugjWE2ezZg6R+v7B1PvtYe2c7n2h4CTe6irYVChZuL0OBgZN24cioqKQn2fc9ddd+HXv/41WrVq1QSREQc7JSUl6NWrFzZs2NDgtnr06IGlS5c2qRCPIJorn3zySahyV155ZeMGQhAp8Mgjj4QqN3z48EaOhCAIgjhQ2LhxI/r27RtXFpwIwzDw6quv4qabbmqEyFLjqKOOwuLFi2GaJl599VU89thj2LhxY0ptVFRU4MILL8S8efMaKUqHf/7zn0nLMMZwww03NHosRGoEfU4wctsi2uonTR9MCMrXTMbWj24FhP83HB4tQLdfLQKPFjSwlxT+KABQ34ubJrB5Vx26d4w2sH9v8wJ//OMf8fzzz/vyjjvuOHz00UcoKipqUB9HHnkkPv74Y1fa5s2b024v6Hx1xBFHqEnWU6WiqgKP3/wEvvt8ZUa/Dy5sWYhrBl+Dwb+5HsXdu6nv1b0ITZqtfmdsBjSZXFv+xrofv4y3fg/Zb90TBEEQBEEQBxkk1iYIgiAIgiAIgiAIgiAIgiAIgiAIgiAIgiAIgiCIQ5SXXnoJtbW1adXt168fHnrooQxHFExjSrUzItTWhbp6qhChbwBL58aoQOmwrx3mukdQ9iOFlKqIJkFzvIz+9nU5snyv+g2QOrqk3Ha+cIyOWgkgmx/aQr2wdC0sxtbKrYiJekutLTgEAzgHhGC+XY4DMIUlCzbt7cwFgymkcBuWxBGm7TxnEMzazlu3bcPQG2/Dp3Pmpn3z3im9T/FJUBPJtb3sb7m2S5qN+HJtX3twSyaFLYoWQuDW227BP//xTyxZsiRpaNtiMTxeVoo/FLZ0xaCH7ZZiSwkulCTbVIJV5tKxc60RppX1yrVNONJdZpepLyvF7q+XYtfXS9VxLODEZkI/l3j6gyWBda0s3/pzb3WvYJpr790PpvoxtPdyfTivHdm2EnHDLdV2lWXAy6XlgaHenJ/vi80RVrpj19/Dk67vh0HLHkRQW41Jg26rlV5YTzvxX1v7Ve4ppzSkV0XueefCaNcubn7JA3+CqKvLSF+AX1qb7jlUVFWh/IUXfOm5F1+ErOOPT6vNDn36wLQ3iC7M1nUFMnop0RbMObdI6bahnQP17eqVbKvjX18uTx8AkM0YzsnJwdSqKlfZieMn4tbbboWSuabBjOkzsPjzxaHKDh48GMXFxel1lIChtw/FoyMfTVpu2O+GYf78+UnHomosJoT7RKPLkYX1SqUr6bbTtj0kU+0dqJOc1H79dWB69k9PTrmtrB49wPLzISoqXOk1i79IW6zdKrsVtlduB2OWMJsxwDQZGLePQGaCCQ4Tlmyb2eMxwBJom8IeS0OT2dtybWtc5VjlHU26M+YSdn3VCGCVZ9ySc6vPAc6YQRVjUCcCdW4TQk2mw4TzGWDHvh1Ys/sHyM8gXL8iMkvuDCmxEEBJTSmmr56Ky44e2GykFU3Nd7u/xdIdX0HqsyHl2GBgjIPDkWzLNH30wji3ytnrVgqyYcu11SQjtnCbgduSbaiPio4iW5NtQxNtO34RK4dp21Ul2jUChNt6ObntD9Xt3RzIy8vDSy+9FFoo1rp1ayxZsgS9evVq5MiIg5H6+npMmTIFI0eOxJdffpmRNvv27Yv58+eTVJsgAFx11VWhyp155pmNHAlBpIZX7hdEbm4urrjiiiaIhiAIgmjuvPfee7juuutQl8b3923btsX8+fPRo0ePRogsfTjnGDp0KIYOHYrFixfjvvvuw8KFC0NNDAkA8+fPxwsvvIB77rmnUeOcM2dO0jJt27ZFXl5eo8ZBpM7s2bN9aXmH9UPzM9gK7F32KnbM/1NgLo/kodvV82DkZH4CXt+k2QlYu702o2JtIQQefPBBPPnkk7684447DrNmzUL79u0b3E/Pnj19aT/++COqq6uRk5OTcnvff/+9L+24445LKzYAWLZkGb77zD9harocdexRGHTL9bjimivQIq8FDHuSUjCm/k7J9b10yMNB2L+1qQl+tXrqb1lC7Eep0FRybcD7VxluMiXdPhAn9CUIgiAIgiAOPOjXY4IgCIIgCIIgCIIgCIIgCIIgCIIgCIIgCIIgCII4BDFNE5MnT06pTkFBAQYPHoxp06Zh9uzZaNu2bcLyO3bswLJly9Tjm2++CX1DqKSppdpu1XOytnUxoSUiE7ZYzgrbrXvV86RzW7XAWPhH3DY9cSsbpnBk1ip04Ui21f/8Xm4TpibP9qw35npy1fWtQyFgmsKRjQtnTQsIRI0oydVCYnADXQq7ICZiMEUMMWHCFCZiZr21vYSp0kxhb0H7tdDTIGDK7WDvD3K7mUJgzeofcPJxJ2POJ5+mfdNeQUEB3n73bZeIz9nXAgzCiH9c7k/8gvnkZdRh4hEPMvvGzWnTpyIrKytU/69XVuCH+npdSRggbNaViHDJpBkYDOak6eJoDl0m7Wga9fqGynNE1IZdjzMpqXbaY1oddz13fPp7FidPr2vEeVYxMaZiMjwxGa42mRabez34RNv2axPAJ9XVvm3TLWL46jhbyb2NglBlNAtxsjrxchpyBtX3aRYnPXEtf31dshwkDI/XorfV3JNTl+IGkdWzJ1pcd23cB0Iej+mS7jWu4l+vI7Zjp7cxFA4blnYsOUVtkd+lC4RwxPlCe9YnxRBanhlwNvYKtb3P/jSnhaA96MKcXF/aJ5/Mwe7de9z9eif4SIApTAwePDhpOQBo0aIFXnn1lVBlU+XBPz+ISCSStNznn32OkpISd6J3MT1jsGTl9HGi5Uh21pyQA0l7HzV48hibI7UrvvUnMoZIOtIczpF19NG+5LoVK9KIzKJldisI6GMzORYzIWDaomoTJkxrzGyP00w7XQhTjdlM7VOEOs7s/6kjQ2hHsy5fhyoM9VlCtqKuQ54zecBhpsuT1Z4lBOb9ONe6fnKmrozW/205NPR069WPpRswa/1Haa/bA5mN5T/ikw0fO0JqW6oNcEekDV2IzdS4g3OuxmDyH5cibsbUM2Pc2V7adtO3jmssxjSBOmMqDSrPvQxMfT610faXMLKMRCIT+nzYeNx444046aSTQpfv3bs3HnzwwUaMiDjYGDNmDLp3745oNIqBAwdmTKp96aWXYuHChSTVJggA99xzD957771QZf/2t781cjQEEZ733nsP1QHfsXk577zzmiAagiAIorlzyy234KqrrkpLqn322Wdj8+bNzU6q7aVPnz6YN28edu/eHfp3QwAYNmwY1tYo9tkAACAASURBVK1b12hx1dfXY9OmTUnLnX766Y0WA5E+wWLtM/ZDJPEx6yqx5cNb40q1mRFF1ytnIZJ/WMgWM/n3BO62Vm1OPn4N3bIQeOCBB/Doo/6JWE844QTMnj0bHTp0yEhfP/3pT31ppmli6dKlKbdVWVmJVatW+dJ79+6dVmwAsKIBv7lIGGc456Jz8M8Jr2Hip+NxzQ1XIzfX/1tjPPTfy4jGgaTaBEEQBEEQRFNBvyATBEEQBEEQBEEQBEEQBEEQBEEQBEEQBEEQBEEQxCHI+PHjsX379lBlP//8c2zbtg07duzA66+/josuuijhjZ2bN2/Gueeei44dO+Kkk05SjxNOOAFFRUUYO3ZsqH6bWqodFiUgVv0zl6haj09o/3z2WNlWqg/PP82C5mj2PPEwqzNVXmn3tHLKBW6/cckvNSGfEAKCWSJAb55rPSkZn3DFpEWuYosa0XArnwAAHJ7fGVksCzHThCliqBcxS9RoxhCz5dqmEjJa8m0paxRS0Cjl2krqaJeHwA+rf8AZp/ZHdVX6N4kyxvDBlA+Qk5Njpzj7nG9/aQ53K6Z4P5/lnnR0koDnpkB3lpWkSQmLioow6tlRofv6zZ5dntOHI8CG9hxwmrHzmEuC7SgtbRE2c0uqGYCIVjZIru0VbBuMwYD10GMwAh48zkOXZgcLtN2CbG7358jB3UJtbx3Djtmp75dqO+XtdcyA72rrUBIwMcQ52bmqnFz/OmHk2gCUzFSvF1yHBbxqGpIdpl6Bsi9fm1BCrxNUT79G5PTsmVKczZlUBaFmeQXKX3rZl553yS+QdYxf+psKbU880aXmdU32ASAGt3Rb4hJtC39d73YE4m1j/3sAOCs7B9me9RSLxTBlyhQnIc5qdF1ftMYf+vND2LVrV3AlDy+88EIo+XU6RKNRXPjzC5OWM00Tf/jDH9yJ2hjM98z8k5sICP9q8rQhy8oTlRQxG8wIv1DNiPoffvClGR07gmVnp9VepHs3X1rdqtVptQUAhdFCW5DtCLXluEwKtJVw254Ixdqwpi3SdrYR1NhNja6sf2roLYXaTp58pY/Hgj67OC5tR8QOpl3pGCCsg98qLpxz21fbvkBp9V5b5OwInhk3lKzZsIXRBuMwOIfBDDBuYOXO77Bo04K01++ByLbKrfi/NVNgClOtH24LtLn92U5JtW2hNbfXrZRZc24Ly7X68gFbkq6k3OD2uIYBzH4vt616BpyRpiPadn+AdZdRBAwAQg3xgwo1h88GhwBTp06FYYQ755umiZEjR5Isi0jK1q1bcfTRR+Pmm2/G+vXr056kywtjDL/97W8xadKkjLRHEAc6o0aNwv/+7/+GKssYQ58+fRo5IoIIz9NPPx2q3IgRIxo3EIIgCKJZU1JSgmOPPRavvfZaynUZY3j00Ucxe/ZsRKMHzu/PrVq1Qm1tLc4///xQ5WOxGM4888yUJzUPy4QJE0K1PWjQoEbpn0ifjRs3Ys2aNb70vMP774dogqktWYMfx/8c5T9MCMxnPAvFv/wQ0VY/afxghPeN/7uMb3+syUxXQuD+++/HE0884cvr3bs3Zs+ejfbt22ekL9mm87caDrNmzUq5rQULFgSeE/r3T3+/+uqrr9KuW9iyAINuvx6TFk3Es/96BqeecWrcSRzj/TpLumeCIAiCIAiCOLjIqFi7ZHcV9u6uymSTGYNiSw+KLT0otvRpzvFRbOlBsaUHxZYeFFt6UGzpQbGlR3OODWje8TXn2MwY3cVAEARBEARBEARBEARBEARBEARxIDJ+/PjQZU877TT8/Oc/x9y5cxOW27VrFy655BJ06dIFs2fPDhTolJSU4KabbsKAAQMS3ozZ1FJtt+o5fkxSQKi8jUKL1SPS1qWH8R6u5Unzzq3gdpkm2nb6sgR4jlRZ3lvmjUewOJJwn9DRdISOyrVmrydhryBtuQQEhGlqMm+BqJHtFhIfpAghUFFRgZKSEpSXlzfoRmfOODoXdoEpTMTMGEwp1hYmTNNEDJZk24RpixpNTdooX7sl26a1M0MIEzf86gbUVDfsBtHb77wd/fr1s5ddrQS1LvRnr4Q63jHaYJI1kWA3jLePJpVrQ5PpupYRGHr7bejVq1eSoCy2xWJ4vKzUJ83Ww+ZeESJ0CTWUJFpP88qlHfm1LtRmWnmvBNsRbNsOSDvPLdl29+kXaCcTbnv7NGTczN0nD2hXLmdE5TNX2XhSbQ5LOM7AMC/O8XBXYYG2/vV175Ztx9tuDO6MxCLu+FLtTJ1B9XaSXBGT1neVChmgt1VmGMjp0SNc5YOQitdeg7l3rzuRcxQMG9bgtlv1ONqeWMEt0HZE2lLBKzSJtq4UcJ+VkwnT4wrXPa9bMIb+2f6b/Ce8P8EpncLloKSkJLS066ijjsINN94QvvE0ePaZZ0OVe+s/b6U+TvAcZ5ZT2ZncBMIRaQutij6WFQeyWPvHjb40o0OHtNszOnb0pcW2boWorU2rvfxoAYSwNNmmaSqJtqn/80yEYqUBsMdwzoQo1nXGJdWWR6w98Y13DA4AMkt+AGCc2fUZmHawOvsHU1Jvqy1bqC0vvqo5hh1V27FsxzJL8MzhvwZq4mYGbvVnC5uZADg4lmz9Cos3f5bW+j3Q2F65DZNXT0RdrE6Jr7ktu1ZybThSbQ5HhM3tslZ5Zom2tfpyFKPE5nDE21YbXI0/vOJsZ/zCnH3MsyupiWKcga790dPqQ7WrteQaE2sy9riiE9mWykr9H5Gcww8/HL///e9TqrNo0SJcf/31jRQRcaAzffp0FBcXY9WqVRlrkzGGvn37YtmyZXjuuecy1i5BHMjU19fjT3/6U+jyxcXF4DyjKgGCSJv6+np88cUXScu1bt0avXv3boKICIIgiObIp59+isMPPxwrV65MuW6LFi2wYMECPPDAA40QWdMwdepUtGzZMlTZTZs24Te/+U2jxPHmm28mLcM5xxVXXNEo/RPps3DhQl+akVOEaOuj9kM0fqq3f4kN75+Hmj3BxzjjEXS5bCKyi45v4si8gQDy2/Jl6xp+b79pmrjnnnvwzDPP+PL69++PWbNmoaioqMH96GRnZ+Oss87ypU+YECw0T8TkyZN9aQUFBQ2aiO+zz1L/PaD70d3x+yfvx8QvJuCuB+/CYV0P8xeK/2O7a7sGlcnUJHEEQRAEQRAEQTQ9Gf01bO33u7F+5e5MNpkxKLb0oNjSg2JLn+YcH8WWHhRbelBs6UGxpQfFlh4UW3o059iA5h1fc46ttja2v0MgCIIgCIIgCIIgCIIgCIIgCIIg0qBTp06hywohsHTpUlx44YVo164dHnnkEdTX16v8srIyXH311ejQoQOmTp0a6majGTNmoF+/foHSwAZJtXWbY2B2esJeocnpGKSI2t2GS0wdT56dZtyhsR2/wZJtR6YsBbdSFi7iCLZVbK6yjqQbDJaQ2S7nEpSrNrV1LKWAUlIugCiPZmDBg5k6dSpGjx6tHjNmzGi0vnSEEPjqq6/w6KOP4tJLL0X37t0RjUZRUFCA1q1bo7CwENFoFN26dcPAgQOxYcOGlPs4PL8zOGNKxBiTYm0RU3JtKd125Iymsx0hEIOpbXMrf/6c+fj+u+/TXvYjjjgC02ZMwzPPPeM6tnT5OgBt/3DvL6p8Y8m1k5GCXFu40hPH5pUQMsYgBPB/M6YhKysrVGivV1ZgbX29di8o80mbOdwSbF2wzbXyLrG0XofpEmumZNPu124Jti67NsAc2TVzt2PlJ5dne+XbXPVtiSG5bJu5Bd5eqbYj83Yvq75ukkm15RabW+O/YfrkaFSJw927tnu7AP7dyiXVDjgEEl0uMi3VzsRRlVCiLAL9rr5yQXFEDj8cLNp414j9gUsimgCzpAQVr77qS88beAWyjjqywXG0OlJrQ12/1VuXaBuudKHJt2GLgkXcfcDR/TrpsnS8fe/nuX6x9scffYyysnJXmm+SBs9rCODqK692jVnjwRjD+++/n7RcQznqqKPQI4QsvrKyEm/86w3rjc8473pyCHEwyzGsqiLsraPtl5wdmNK92NatvjTepk3a7QXWFQKxbdvTa49xZEey7c8PchIee7Ib0zqqhC1Ch3ZcCeaMm5U02yXSlvJ0qE0pAEugLvTjT6g02QZch4tQZSwPMtMzlQxZncOYc72ridXgk/WzYGmYGZiwH8ySOEvBs5I7cwbG9XRbAM04lmz9Eos2+cUvBxObyzfhg9UTUBur1WTX9jPscQizRjBcX39ynXFZljmCbWaP5RiDoQu37QfgSLqlbNvdpz1ZCZj0ZAN2m8yerEmlq7GsI8pWhJlFIQiXX5uk2A3BNE1s374dy5Ytw759+5KWf/zxx3HYYQHymQT85z//wbhx49INkThIWbx4MS655BLU1dVlpL1oNIqLLroIGzZswMKFC9GzZ8+MtEsQBwN//etfUVMTbjI8zjlmzpzZyBERRHhGjx6NWCz5/UcDBw5sgmgIgiCI5siIESNw9tlnh/pM6+WEE07Ali1b0Ldv30aIrOmIRqOYPn166N8Sxo4diw8//DDjcQTJmb107twZkUgk430TDWP16tW+NCOnFRr+i2LDqdn9DTZOvQpmbXlgvpFThG7XLERup9MStNL04uOte+uwbW/633nEYjHccsstGD16tC9vwIABmD59OgoLCxsSYlyuvPJKX9rixYvx1VdfhW6jsrIS//nPf3zpv/jFLxBN83fciooKLF++PHT54085Hn/5xwj8c8Y/cOm1lyDH9Vui529S1GuSZBMEQRAEQRDEocSB+RdvBEEQBEEQBEEQBEEQBEEQBEEQBEEQBEEQBEEQBEE0iN69e6dVb9euXRgxYgSysrJgGAYMw0DLli0xbty4QEl2IhYtWoRTTjnFVa9BUu0keKW8zE71immDaiqRmEtW7RFJQxNTBzUYZ9FEA/75CNgEjmQbyogmReDS6Sply3qeitlje1ViZl3MGBSLEv0JJe2E5l4TpoksHgl9Y3A6PPLII7j77rvVY+zYsY3WFwDU1NTg1VdfxfHHH4/evXvjz3/+M6ZMmYL169f7xJ6xWAwbNmzAxIkTsXHjxpT7ivAIOrToZIm0baF2THttmjEICEuCKmKWvFHm2a8hhY4QMO1tdO8d96W17EcccQSmzpiKFd9/g3POOyd4nwDU3Yy6rN7J875tBLl2mOoNlGvHEwIGybXbFBVh1LOjQgRltX7Tnl0A/H8E7hU76+le8TZnfgm3ob3W5dq6dNqAV8gNnyhbltEl2+4Hg8F00bYmzdbSDFvAafhE2sEybV2obWjL6pZ5a+WZJc5OJtXmANbW1WFDvV/68z95eb7161333m2jbxO1y7D4Zd21wqZmngYddcxpI5570/3aEcFmde3SkJ6bLWGue+UvvQyzvMKdaBgovPe3GYmhoGsxdFG296FvL12kLREB6QL+7ZyMoPrnRnMQ8ayj2tpa/N+0ac41IJGJ3j7IFn22CLNmzQoVx2WXX4bjex7vz8jwQSYg8NBDD4UqO/LRka4YvCJxeR31TfRij21deNpwyurpolHHZABQOuIR7B56B3ZdPwg7r7kWO6+5FrsG34A9v70XpU88iX3jJ6B+46a02jZ37fKl8cKCtGPlLVsG97NzR9ptZkdyrXEaTJimacmz7fFyzDQhJ8ExhWl/5jABUx6p2na3t5dpi7alsN4an1spsl0mh/SuiUycthjj9jHjEWnbbarrlZ0vhKmuX3L/mb3+I1TUlgNSks05wA0YSuDM7TzDEm0zZsuiuZJKc85hMA7ODazYuRxzNsxWy3cwsXrvKkz+YSLqzDpbim2Ac3u9wZJfWiJsaz1JeTlXsmxrpMKZlG8zTbBt2NtJvpfjPua0pdXRpwFhcsoRLR+AqzxUfXu8o517VNvOcNge4mjjIsb8z6EmBNj/wp90qa6uxpo1a7B69WqsWrUKq1atwvbt21P+3iQZn376KW666SZ0794dWVlZ6NixI0466SS0aNECbdq0wWuvvZaw/qRJk1I+/1999dUYNGhQxpeFOHC55JJLQolSE5GdnY1jjz0WCxcuRE1NDaZNm4YuXQ7OzwME0RDGjBkTuuyTTz6Jo446qhGjIYjUePnll0OVGzFiROMGQhAEQTQ7amtr0a9fPzzyyCNpiVDvvPNOLFu2rNHEtE1N3759ce+994YuP3DgQFRUVCQvGJJ9+/Zh586dScudffbZGeuTyBxr1qzxpeUXD9gPkbipq9iEjZOvhFlTGpifd/gZOHLwCkRbdm/iyJIjBPDZ96kL/wGgrq4O119/feBnuauuugoffPAB8vLyGhpiXK666iq0aNHClz58+PDQ59unn34ae/bs8aXfdNNNacc1d+7cUBPj9jqjF5546zE89c6TOP38vo3+OxZBEARBEARBEAcuNPUXQRAEQRAEQRAEQRAEQRAEQRAEQRAEQRAEQRAEQRyCXH755Q1uIxMSpSVLluDaa6/FO++803CpdoLqwVLtJNU94l+fSFoE5DFVwNd/vPCZViYsLE5HwpfvjkEW4IwBzO5RWCJFAcAUppKcyWViYD6ZI4SAYACEI1AzpdVbyrgZIEyh9e1SOFrSVCMaeplTpby8HEuXLm209r1Mnz4dd955J9auXdtkfXYp6IINpestS7CCOfuBGQO4vhtbG4uprcUAmNb+wkxMmzQDGzekJvk+4ogj8Nzo53DeBef59ju5vWW6EJavT8h9Tgi1f7lkfI19P2QD+2BgruPV3ZzUCLrLKIGyvty2xPS2obdhzGtj8PXXXyfte1sshifKSvGHwpZSeQi5pjl0tz4D1yIwtXwO6/g3hSWplmJd67UdrO06ZELfa2C/sl7LJZSbTX84ZyjmEe3aMXlcigEOf235/PMU6O9tFaSSjevCcPme6+WYkyfl3LpWUpdqcwBvV1bCCwfwi9w8LcLg2BLlxZNq+3dNv6y7MdDbTnw1Cs5l8G/TVPCWZwCyDjssxVYODmI7dqJijH8iiBa//B9EumdGKJB/2OHqvADAuu4za6eUx6wJAW4f6SaYdT5g3uPZe/ZzXuvnh0Snd296Ief4WTQbn9ZUu8rN+ngWrv7VNU4lHe8OCOCaq6+JvwI0srOz8eabb4Yqmwmuve5a3H777SgvL09Ybv269VjxzYpg4bcXz/LL8Z1+gpYTnMhyKkuO8SDAYaS6OClR8ca/Q5WLnngC8m+9FXmXXwZw71QSfkRNDUR1tS+d5eenHKOE5/tFEwBgllrSj3TkDTlGtuUtFsx+hvU/JmwBti3EZgImM8HBYXITnHEA1mQpjAmYTE4MJKeEcF9DHPWxW4TMwAATYJzZ4xEpaHcObsatXUdJkYX/cFOfJzjHZ5sXYHP5JksILSxBthUZ15bVmiQDnNtdWQJnJhgYt4TSUOJnK3/t3rWoqKnEuUech9xIbsrrujny+ZZF+GLr5wCTYzFuz3mkSbXtd5xza9ITxsCkkBzcEmaD2YJywxZoO/JsA9xphxm2iJs57cq9xp7kRK5vJtNskTZkGpw87y7PVFk7QY115Vg5gKYY5+9npk2bhqeffhqfffYZ9u2LL9sxDAPRaBR5eXnIz89Hq1atUFRUhNzcXKxfvx6HHXYYtm/fjj179mDfvn3IyclBu3bt0LlzZ2RlZWH16tWoq6vD2rVrEwpo9u7di1tuuQUPPfQQZs2ahWOOOcZXpnfv3nj99dcxZMiQlORlb775JubMmYOVK1c2qvyHaP48+OCD2LEj/YknAEvMPWHCBEQidLszQSSjOmDcG8TQoUNx//33N3I0BBGekpISrF69Omm5Ll260MQKBEEQhxjffvstzjjjDOzduzflutFoFO+++25G/u6hufHMM89g6tSpWLVqVdKylZWVuOCCC7Bw4cKM9P2vf/0rVLmbb745I/0RmeWHH37wpWW1PGI/RKIhYtj60W2IVQUL29ue9icU/fS+kD8uBvwg1ATM+7YCl/cNnpAzES+99BL++9//+tJvvvlmvPLKKzCMxv1dpmXLlrj11lvx7LPPutI/+ugj/OUvf8HDDz+csP7MmTMxcuRIX/qJJ56I888/P+24Pvzww7h5jDOccs4puHLo/+CYXkfDUFOEx63hvNJ+kFR/o6KX0N6oyUm1pkncTRAEQRAEQRAHLvRLM0EQBEEQBEEQBEEQBEEQBEEQBEEQBEEQBEEQBEEcgrRo0QKdOnXC1q1b93coGDduHP7617/iqKOOil8og1LtoLSgEuqGKq9QW5dISmmhbpYN6IMhOI7geBMnWt474W9P6DeH6X27V54UG8tysj0Id56sZ5qmS3rsiBitFphwBMJSFGxJtOGqY9ql5P8NxhHhjfenrP/6179QW1vbaO1L6uvr8bvf/Q4vvPBCo/flJT9agIJoASpqy91mYVt+zGCCCSiJNkPMzmeu/ciECS44Hhj2p9B9dz+iO54b/RzOPe8cR7zI7H1HALp9T9jxAPZ+4zUkC7jl2hp63URpKZNM7JfkntxguTZT+7dUEaoy+k2cAXLtadOnobhLMerq6pKG/nplBa7Oa4EjlHQsWK4tF5FBl2q75drWYew+Q+mRm+o86OSZtkpXl2brZyQTUsrrl+x6V3rQKg6SUXufvQ/IZQJguPKYS6gt1wWDI9yWrxmkVBtKql1hmpgdIK0qjkQQgXPIyb688QXFrS9YUJmgpY+3ThIRpox+GCQqn+jqJeI8yze6VDlem0HtCwCRdu0T9HzwUj56tF8SbBgo+O1vM9ZHXvv2EPb12tT2BHnc6sezd98w1TXGQgj7NCLfa23Is4vQ9mU5YpDi1aB978Rolk+svWD+Qt8x5J2oQfLMqGewedPmEGsCGDlyZJMLQYfcMASj/3d00nL33XsfZn4000nwjMUUcQ5SJU62q5rCOVcLK9PVWIOvrRmidtly7LnrblSM/RfavPAcIt26JSwv4shrWU5O2jGw7OzAdLO8Iu02s42oNvKyxw3MltczYV1TpKtYMHWNtsbUjkBbHk2cOVtMyartdpmWx5kByKOQMyVEZrKe6scSfDN74hxmjxV0YzIzrX1GAPhu5wos27nM6ovbomzZN2PgcgIeFZs1/uTgrvdKEG63we0L5O59OzFl1SSc2fUsdMjvmPZ6399U11fjo/UzsKFsAzi31z1zZNdu+TV3ZOOwpNqcMRiM2+WsfG5vfynbZuBgjDsCbtmP1Gnb2wTMea/HYXXoGccwBn2Pgza+d50pAk7kSszuwSUlcQaeTn4zOQelw7hx43DnnXdi585gOZCXWCyGqqoqVFVVYffu3diwYYMrf8WKFb46W7ZsSXviqK1bt6JPnz5Yt24d2rZt68sfNGgQOnbsiIEDB6IyYFKZeGzcuBEnnHACVq9ebYv1iUONsrIyPPHEE2nXLygowIcffojTTjstg1ERxMFN2M8uL7/8ciNHQhCpMXLkyFCTeAwePLgJoiEIgiCaC3//+99x1113IRaLJS/soUuXLvjss8/QqVOnRoisefDpp5+iS5cuoX47XLRoEUaNGoXf/e53De533LhxSctEIhGceeaZDe6LyDxBYu3ofhZr7/7qWVRtXRSQw3DYBf9AwZFXNHlMSdH/2AXAp99UwhSe+c5DUFVV5UvLzs7G3r17cc014SaIDcPzzz+Pww8/PDDvD3/4A8aMGYNSe+JQyYgRI7Bu3TqMHDkSnTt3duWVl5dj9OjRePjhhwMn9nv88ccbJKGeMmWKL63r0V3R//J+6P+Lfijq2BYGDGv1y5Uuv5/2fs+cchipx6369FRN+TvtA/crcIIgCIIgCIJo9pBYmyAIgiAIgiAIgiAIgiAIgiAIgiAIgiAIgiAIgiAOUXr06NEsxNpCCNx6662YPXt2cIFkNxelKNX2WryCyzAVm7SfCs0ILBzLbFyZtt6XVBoqEXcyvM0EOMiCisQT/QoVAdMq2jXU6hBaRUf4K6XHql1dgMHgknRb+aazrCpduNa6KYCsSFbiddAAvvjiCzzwwAON1r6kuroaV111VeCNfzrt2rVD9+7dkZ+fj/r6emzfvh1r1qwJvAkxVQ4rOBzf7frWli/aolImYIqYdW+hCftmQylb5AAzYSqRulX+7dffxq4du0L1+cJLz2PITUPAGHfEqcKRpCp5ox2Lpl9VccSToWrFGp9mJNdu264tRj07CvfcdU+osG/aswtz2uuSSecMoMuzTYgAqbYnnwEQzE5zzhayrmyeCX0ZYct4pTSb2UJtp458Fp5HvGUKkkfrcnBdTK0/S8Gv3q9UUnql2gyORDu+VNsRbr9buQ/7AqQ/Q/MLfVJtb5xxdy3fDbeByXFbaOr7bZMrjxJgb0Tvto//WpP+AjDatGlI7wcksc2bUfnvN33pLa65GpHirhnrh0ciyCooQKyszEkUgCXcl8c4INXX8tzhPVb1Y1s/Zfrl2uGHPwzAgJxcjC4vd+WtWrUKu3btDhSC6lRXV+PBPz8Yojegc+fOGPa7YaHKZpLHHn0UL734EkzTTFhuzpw52LdvH3Jzc/2ZzJn0AHBGWr5LV8C1TEg7N2QbwrompWqEaGRqv/wSOwZcjKKxY5B9et+45URNTWA6izTglqmsaEp9hSHCsyCEsCYiYfKcJ1SaKUxwxiGEPekJk0edgBAmTFhia8YBeRVmzHDOsbZgwv3pwxmHKIe2aW9r5aJglmPdHvcz7eOCM2kPXPvRmj2rMX/zfFuCrQmyBbcdFwyQgmgBGJBSZ1vmLJgl4bU/d1jh2HJtxgDBwZhATX01Plo7E8e374kTO/Sy18mBw49lGzBr/Ueoiu2zY5fLai0HA3PSwRxpti3M5owr+baVJmXcjiDbKafVsYXcXOZLwTagpOvWemaqDSXz1kY2jmBbe9ZHLkwrqcZazHvKUfuWvs+FGWAcCKLt+vp6nHvuuZg7d+7+DiUpFRUV6NChA/bu3YvCwkJf/gUXXIBt27ahX79+4DfFBAAAIABJREFUWLZsWeh2165di9/85jcYM2ZMJsMlDhBGjBiR1vca2dnZuP766/HSSy8hGg2+5hIEEUy3bt3w448/JizTtWvmPjsSRKZ46623kpZhjOEPf/hDE0RDEARB7G9M08Qvf/lLTJw4Ma36AwcOxHvvvXfQT/LUoUMH/OMf/8ANN9wQqvzw4cNx2WWXJZ7MPARLlixJWuYnP/lJg/ogGofKysrAv//Jatl9P0RjUbX9C+xa/GRgXsezn9//Um3Xbyj63zS42V1ejy9XV6JPjxYN7rKmpgbjx49vcDs6I0eOjJvXvn17vPDCCxgyZIgv7/XXX8cbb7yBXr16oXv37ohEIti8eTO+/PJLVAdMPg0AQ4YMwcUXX5x2rN9++y1Wr16t3l900wCcccnP0LVHVxjc+n5b/5sKL67fPOSPEJ4SYX+Y1CcpbRDeH7+b/1fbBEEQBEEQBHHQcXB/S0QQBEEQBEEQBEEQBEEQBEEQBEEQBEEQBEEQBEEQRFwaelNlJvn666/9iQnNpDaZlGp7pYOaGFq9FsItx1YuakcH6rzWpbOaxNBrmQ2yzeqyvaDl8NY1/UlyCU2YLlWpHqe2KjTBNmxBs3Vjs4AAuL3spmnH5sQh7D7cok3hSLeFcK9LO8IsI7PyJCEEli5dimHDhuGMM85ARUVFRtv3Ypomrr/++rhS7Z/85CcYNWoU1q5di+3bt+Ozzz7Dxx9/jDlz5mDlypUoLy/HjBkzMHjwYOTk5KQdR6cWh0GuWVMIxBCDacZgwoQpTPUs172JmPVeAKaw0mKxGB5/6IlQ/Z159pkYdOMgZ59Wz9r+FGAKFvpeab/0S9m140trUhdP6u2l+89FMqlfijc9SvG0884jDg8QnMr8obcPRa9evUL1sy0WwxNlpa5VzcA87522vcJnt1SawWCOkFrmG2AwbPUjhyWe5kzm6fnMfg9EwBBRaVpdABH7YQQ8gtK5p46M2dDaj2h9cy0eFSODtmwyZm95qwzT6jIA1ULgnX2VvnXfhnP8IjfHt94TSbVVGgtICyivp7DA1MSkeq+uV5Qcn+Bcb3+pyrjjlecF+Sm2dOBT9vwLEHV1rjQWiaDwnrsz3ld2YUvf6MAS5LsF2fJ8b8IZK+jpusQ3HvFVBIG3u+PISBZaBAh0Fy1cmLSvQb8ehJqQ8uP//ve/ocplAv36k5+fj/79z0haJxaLYcRDI5w2tPFovD6CsrzXUHuo54YBZiyx6DsTsEgELDcXLOTYxywvx67BQ1D3zTdxy4i6OEJPw0gnRAAAi8SpW1ubdpuccWtsZo93lFRbHlHCOtKEdnQJbQynH3FWkFaKM7SwxoJ2lp0CZyIPudE5nBrCLZgQemUEfFZiDOv2rsWcjbOtBGbLnWFYAmdudaAE2mAwOAeYASmRZuCW9IgBjHEYtgyaMeuqbLVlyaM542Cc47ud32L6D1Oxa9/OtNd/U1JdX41ZGz7E1B8moTpWbS2VvawGDGsMwgxwbi2zwQxwZth5RqBUm7mk2VyJs5km1HbWO1frmtnyEbk9AFvjbdeXAxRHIMJsCbs9UhHOhDkAVHsAAk/HocYA7o/kstfUVnIzoLq6Gsccc8wBIdWWmKaJNm3a4OOPPw7Mz8/Px9KlS9GiRWqCoNdffx0lJSWZCJE4wBg3blzosgUFBbjyyisxbtw47Nu3D6+99hpJtQkiDU444YSkZXbuPDDGTMShw5o1a0JN8HrcccchP//Q+y6IIAjiUGPz5s0oLi5OS6ptGAb+/ve/Y/z48Qe9VFsyZMgQXHTRRaHKxmIxnH322UkndEzE9u3bUVpamrTcgAED0u6DaDzWrl3rS2M8C1n5h++HaACzrgJbP7oVEDFfXstjrkPLY6/LYG+Z/H4x+JfeqYuTHxvNlcGDB2PYsOCJZoUQWLJkCcaPH493330X8+fPjyvV7tevH15++eUGxfLOO++g+LiuuO3pW/Dqly/h6nt/ic49Otu5zrrXf69k+h8peZ+h/V2E/TsGQRAEQRAEQRCHHpH9HQBBEARBEARBEARBEARBEARBEARBEARBEARBEARBEPuHY445Zn+HoCgtLUVZWRkKCwuthAYIta1sfwEpnosr1VaCaUcQ7BL5xhH+xutT+F5ACfDiBO3uC8HvpcgsSBCsC8mE15TKRNA9ZmCCwRFhQzrytPVlCbg4Y7A82drK0jAhwIQj8LNile/VgkAAtlwufdkhAKxatQqPPPIIKioqsG3bNnz//fehbvTNFE8++STef/99X3p2djYef/xx3H333YhE4v+pbk5ODi688EJceOGFDYojJ5KDgmgBymrKLFGiaW0/awewBHqWmDEGE5bA0BQCjJlgAjDB8M8X/omy0rKkfXHO8fcxf7d3J3mcMHX4CAh7fwLArP0BYBBMqDjUMSiPISHAGFPPCWmseyCDd2l3v3EOWxZwPnGUls4RJ5dfz5LLLdsREPi/Gf+Hrp27os4j1g3i9coKXJ3XAkdEIpC3yDNPsNYuwewYnPhMO0+P0GACpn0eMeHoO/X3DPZxrZ0OZetyH5CLCK1Xt6g37llQoUvB9fZ4QJkgqTVjjojbEYg79dV75uTL9mW56fuqUBogH7gzvzBp//5lcWc0J6l2JhHeNyzh4eOv40njDZh04ECkft06VL7zri+9xXXXwujcOaBGwzByc63rAnRRtvsBuLeRW6jNAvP0916hdrz903saNgCcHI1iXo37xv0FCxbikksv8Qdm892334UWspx9ztk4/WenhyrbGDzzzLPo3bt30nJjxozBk089Gb+A9yCT1mzPmDXoYJTXoNraWoz40whUV9Zg7JixoZchbkjZ2Yiecgqixx2LyNFHI+snR8DoWgyjfTuw3Fyn/7o6xLZsRd2KFaieNQv7Jn4AUVXla0/s24fdt9+JDh/NBMvObnB84RYizt4q0pfSME0Wb43FtGk/hDV0szzXwn5tP/s+Ywg17nYOMjmWF5AZ6rpt1/I0Yout5RjMHhXYg3em7S9qrMMEVu1ZiXkbP4UQJpgtiJbCZuu6yq2xILMmqwC3Jc7g9jWXA8ISbAOwxdBWPQEp4pbnFm00wAXKa8vx8bqP0K1VN5zYoRdyI7lobpjCxLe7vsHibZ+jpr4GjHN7jMHUsxJa28trCbMBKcMGY+DcWbcGMzQBuSbdtt8zbm8DLV1uE0vObUm5rX65LS13Ri26blsXolvjKSnTdkooMQmDKg+tNTl21Me76hnO+2Q0d9F2dXU1evTogY0bN+7vUFImFovh/PPPx4033ojXXnstUES2YMEC9O7dG/X1cSYu8GCaJoYPH45XXnkl0+ESzZwdO3aEKrd8+XL07NmzkaMhiEOD0047DS+++GLCMlVVVaivr0/4vSRBNCUPP/xwqHJ33535ScUIgiCI5sXEiRNxzTXXoDaNyevatGmDuXPn4rjjjmuEyJo3kyZNQvv27bF3796kZbds2YKuXbti06ZNafX16quvhio3dOjQtNonGpfdu3f70oRZBzTw7zLSZcfc4agrW+9Lj+Qfho7nPNfE0bi/lFS/3YeaKdBi6uJS/PlXnRAxmvd3l/F4+umnUVhYiBEjRqRV//LLL8e///1v5OY27Lv5yNEcf/zPcBj29+AA7L9R0n49l98/a/W831erdNeP8Mz1LCeUdE0Y6fTiazsIb9aBufUJgiAIgiAI4uDn0JiCjSAIgiAIgiAIgiAIgiAIgiAIgiAIgiAIgiAIgiAIH00h1o606ISc9j8NVfbNN98M12iKUm0pk2PxygRJtfXXlk3aJZiTpkK/MhZaHScAR5rnPJTFWtdUyrxEyyeEuz1Ta1f7p5ZByhU9y6/KyNd6vAIwTSvdFJaW1zRNCCY0ubZTVzn9mCMOlnX1slZBgYiRlXAZw7Bjxw689dZbmDRpEj7//PMmlWovX74cDz30kC+9qKgIc+fOxX333dek8pp2eR1gwoQp5EOue/s9TMSEJWE0hWnpGO1yMTOGF596KVQ/A34xAB06tgfgyJGd/1v7mvDub+peyID9Oo412NVGHAloxgljek6YHVTAfdZx39QJJRnUZYVFbYvw9DNPhwjYkmPfuGcXAEcILdvRxc1ci08XR+uvpVyaMyfP0mBarw313kozmCWlNpiV5zysMhEwGGB2PXeZCBiy7DJBjyxV36nDAUTsGAztEfG0bWgxcTseQ1sO5lkGXbpteNbHzBq/3DWPMVzTIk9TUR64Uu0wR1KyMkHiZVd+wP3o8YTNQbCshl8rDiTKnnkWiMVcaSwrCwV339Uo/XF7/fpHMcKVHiTa9km0hZPnFXVb6UFtOmn6s6R31L/9F85fkHCZfvnLX4a6TkQiEYwbNy5pucbk5JN7oWvXrknLlZSUYMKECYmt5EHJ2njNW1Sm11TX4P7f3o+u7Yvx99GvoK42+aQOYcgd8HO0/2ACWj3+GPJvGILs/v0RKe7qkmoD1v4dKe6K3IsvQuunn0LHBfOQc+45gW3Wr12LyjfeCMxLNi9HWgRMrAAAMNIf3wl7XCyEPV2FPW5S4zYIzxjbEnADgAnTPs6EOuDURxh93GQ7i4Wwxx3CGfMzMLtP+PcnmQ7/cSv5ettXmPvjHEAIS/DMGZjBnGsrs0cK3IDBrKurAU3mbF9xDYOr8lIODbsM57aEmxswmIEItyTUnBlgzAAYw4aSdZi6ehKWbvsaNfU1aW+PTCIgsGrP9/jvd29h3ua5qI3VWFJsGLDV1rb42llPHNbyGva6UVJtJsvL5eZKkM0Zs58dybbqw15/XO+H6aJsOd60JdtgtkyEK7kI7DQ1WhHuialc8pGAk7drj0lhbN3cJdpBnHXWWQekVFtn7Nix6NKlC1avXu3LO/HEEzFv3jxkpTAW+89//pPJ8IgDgD179oSS4V155ZUk1SaIDHLuueeGKnf88cfjvvvuwwcffICKiopGjoogEjN58uSkZSKRCG655ZYmiIYgCILYX9xxxx0YOHBgWlLtfv36YevWrYekVBuwrpMzZsxIPkGxzebNm3Hvvfem1dekSZOSlsnJyWlWE7gTDjU1/u9Lo62O2g+RAPs2zUHp92/7M5iBLpdPQqDyrFG+7E8TJWgG5Jedeyti+Ojr5JOVN1cYY3j44Yfx6aef4tRTTw1dr0uXLhg7diwmTJiAgoKCBsWwpWIz2h1bZE/6Cfmls5r0E8z+3hra31DYEz0CQn1HrX/37UP93ROD94cPdR4N2NeCdz+W9KvuRISdaDJe3f39cE/0md5jf8RNEARBEARBHJqQWJsgCIIgCIIgCIIgCIIgCIIgCIIgCIIgCIIgCIIgDlHC3vDIeOoCOSO3LTqd93f8ZPAKFP/yo1B1Jk2aFGwm1UlRqu1PY+73AVJtXTotRXUCzj1XjnDSKelk2e8Yc8TXAcJr2Yr0Xks5drDGMuAhbaVe6bD85+oXWh0tAmHLr2E668nXHpQkm2l9WJ4197JIIZ8pTNWO1b6zLqXkMYsfuLJUIQTuvvtu1NfXu9Lz8vIwffp09OnTp8ljapfXTpNqm0qqLYRQwm0hTAjTEWqb9v4x6i+jsG/fvqR9GIaBF155Xu3xzja3DiK1N9hGVSHkPhVg1nV2kNRpwH1wSW+iaxK5tifLcxMnA8Ptd9yOk046KUkwFttiMTxRZknlg+Tabnm2W66t5ztSaetmVSmoljJtWUbKs13SbOYWWrtl2m4RNvc8u6XcjphbF2hL4XaQSNvbvy4F14XauijcgCUF1yXbXuH47piJr2r8cod+OdkHhVS7qQkn8Xaup+rydgjd+Fq38nvsm/iBL73FoOthdOrUOJ0y5hpKmLCv4wgcYgSm6ele8baerz+H3aonR7N9aV9++ZVbDKE19sYbb2D1Kr8cNIjf3f87tGnTJmQkmUVf/v/3//5fqDoPPehM5qHGY67hbOKjjME9zq3aV4W7h96NLu27YsyrY1Brn+/q6jIj1k4Xo317tP3XWORddmlgfvlrY9wLLolGgxv0iOpTQdQH12UBwvewKHm274wH9Vr/3CDTpFxbMPekJurMKcdekB9FpGhbAMwt6nYdf3IMwq1by6R42wrWOQXHRAxzNszGl9sWgzF7RCFlCMISXzOP0Jkzbom3uWFLtJkt47al0ZzDsMsZdl2DWUJuwxZzWxJpS7BtwBJQRxgH5xEIIfD97u8w5YdJ+HLr5yitaboJdnRqY7VYtnMp3v72Tcz+8WOU15bZIm2ulpu5BBKaZJurUk6eJtU2bHG2Jc+2y8t1KNN1QYUc2UjBuZYmt4thbzcocTd3hNpStC3HOLbMRB+jqg+HUl4iX8t87RmyDaGNc0NKRJq7aPvNN9/E559/vr/DyAhbtmzBsccei7/97W++vNNOOw0LFy4MLcuprKzE2LFjMx0i0Yy59tprQ5Wj/YIgMsvhhx8OzpOrAVatWoXnnnsOV1xxBQoKCtCqVStcdtll+PDDD5sgSoJwmDdvHsrKkssH+/btG2rfJgiCIA48ysrK0LNnT7z88ssp15US2Hnz5iEa7zvAQ4Q+ffqE/j4ZAJ5//nncf//9KfezYsWKpGWOP/74lNslmoYgcT0z/L+1ND4CW2fdHpjT/mePIFrYPW69hvab2i+m8X+1jcdbn+xJJSDcdddd2Lp1a6M/jjzyyNAx9e/fH4sWLcLnn3+OP/7xjzjnnHPQtWtXtGjRArm5uejQoQNOPfVU3H777ZgyZQrWrl2LG264ISPC4hW7lqsfHxx3OVO/qWsec4XzW7ycEFL7DllKue3XUsittyO/+1YTSCaM0PP9dtxSnr+Pged7cG99zx8TsBT+EQRBEARBEAQRjtTvdCEIgiAIgiAIgiAIgiAIgiAIgiAIgiAIgiAIgiAI4qCgW7duiEajgTfY6XT9n5mo3DgLe5e9gljVzoRljeyWaHvaQ2h1/I2u9GirI1Fb8kPCul999VW4wOMQLBUU8cvEkWo7+VIgHa9F5utTaP9z5NyquK8xITzxyHLx8EoUNVGZ7FveXGUK02nL9LQr4NxgJixRn6tv5cIWzpIyQJhWPaHWjQBnzL0WGGCapqs7E6bVnS32jhgH7p+wzpw5E3PmzPGlP//88zjllFP2Q0RA65w24OCWxlwAppA3DcbAhKVzFuDWdrDzBBj27NyLMf8bTnJ19XVXoWXLlkqYzWx5PIN81vZBxtz7m/badzurvR/p7QFOmnJH6m3IvDQIJddOVESTYQdn+88L3kqud/KNLSgUwloH02dOR9fOXUNJTl+vrMA1eS3QPRIBhyPFZZ5+Oax9wYRQ5Zx051muABMCBgNM4dwcqm9rta3sso6IX9OEal714NXmnD/irXZ1S7Nnt+KeMlINybU0XYDNVRt+KTbX2mQAHistCdyKjxS2DqzvjV2lxblf1r+sLOBV+Nu4M3VLbeLb1cPdzO7bt1PsU68mGiDFPdAoe/pp3xiBZWej4K47G61Ps77epfZl2mv3w5leQ4l7nSGEOvbDCgv0Unq/XEsDgJOyoq5zFQDU1NTgv/99B0OGDHHaEwKxWAy/vfu3oZa7qKgII0eODFU2U8QTX9829Db8/ve/R1VVVcL6K79bifXr1qO4W7GVEHB8ua7FEjtBjucqKypw3z3D8N477/kmCAGQNI4mwTDQ+umnUPPZ54ht3+7Kim3ahLoVK5DVs6crneXkBDYlApYxLEIXuOt95eal3WadqNeuj7YeW7M7mEKAM2FPhsIhuCPIto47z6Q+wi3XVkeffe021AXbOerU9VyOvTxjKs6Z3Zf1Iaiipgwfr/8Iu6t22RJmBnCurrHWf47AGYypPGaXZwZT40+miy0EB+MMcqILBgbBAMY5mGAAt0IXDNZ7uS4gIBAB45Z0fG3JOqwtWYui3Dbo2vIIdCnsguxGlMWYwsSWis34Ye8qrCtZi3qzHmBQQmzXOoAjLWeALSR3BCCcWeuMw0q3ni2pNpPibE2qzcBsmbbhlnEzDs4NW0Zuy83BrXWpRNsMsMXacswEtU2scaiUbrsFI87/mfb5kXH3OF0fG0KW1T6rynqqMaGV00nVfbMfuOeee/Z3CBklFoth+PDhGD58OO666y7cfffd6NGjBwCgd+/eKCsrw7HHHouVK1cmbeuBBx7AjTfemLQcceAyefJkPPbYY1i2bFmoCbpycnKQn5/fBJERxKFFYWEhSkpKUqpTWlqKyZMnY/LkyYhGo+jVqxdOPfVU/PnPf0aHDh0aKVKCAP7yl7+EKvfHP/6xkSMhCIIg9gcLFizAhRdeiMrKypTr5uXlYcaMGTjjjDMaIbIDkyeeeAKTJk3Cd999F6r8qFGjEIlE8MQTT4Qqv3LlylDfEV96afDEiMT+pybge21mNPWE5wI75v0R9ZXbfDmR/MPR+sRg4XbjwwL/XiewXLxfLxnDwpWVWL2lGkcdFvy7hJf8/Pxm+d0IYwx9+vRp0knjK+oqsHbvGuc7acjfEvTf9d1CafVtO3NKeL8/1r7B9nca729D1PfQ2g+e2tvEdQiCIAiCIAiCaI7Q1J0EQRAEQRAEQRAEQRAEQRAEQRAEQRAEQRAEQRAEcYhiGIYSJiWirnQtin46DEfe8D26XD4ZLY/5NbKLeiLa+mhEWx+N7DbHoODIgThswL9x5E1rfFJtAMjtdHrSfnbv3h1f8q2bWgOzE0m1rZuoBIDa2lo8O+pZ9D21L4455hhc+otLMXHiRJhCaWFt0Z1w5JEB/Tgl4NRR9azXTrYtvTNNR6IHS54XJLA0hYj/gLeOcGIX1kMI04nQdOKwlodpolunrCwgPP+c5dNFms56ssR9Qgmz1XIzS6atbwHTXkcGN1zStXQ5+eSTsXz58riP/v37N7iPIJ566ilf2umnn46bb765UfoLA2cchTkt7X3KWs+mMD37T8zaJnaZmGni+ouHJG8cQFY0C088+4Ta+7wCekdML28rFVC7pHY8uI9T4XpqSkLJtRM2kCw7qIBbQM/geeORC7Zt2xZPP/N0kkAsTAA37tnlkkM7fyQeJJFmrnL6gwEwtHIMDJxZck5up3FbE6k/DDDXQ6UzIGLX1x8cUO1G7AfXHt7yEWbF5fRnxSL7i9h9OmWcOI3/z955B0hZ3P//PTPP9Ts44GiiolERiDWiYoslUSMJ+jUBYlfsYM9XE7uQoIiosccWy9dYMajkh9gQRRGMFQsqRZFeDq5wdW/3md8fM/M8s/s8e7u3t3vcyeeF6+4zz5TPU3b3uXl2XqPjYEZ6aW0rT/J6hxD5vwTQzZOJ/nSk2tkqH/e2SfN93Vo2ieRi258akc8XovG11wPppWecDtGnT87abWlq8l4nHgtbiG9dDcQtx6UnOZiylSWg9fOvlDEMyQsKH84/53ysTxAuXzTuItTV1bVSm8+TTz4JzjvHUBrOOUaNGpVW3v+94n8B+JLsMLxVcR5biZrqGpx12lhs32cHPPf0c6FSbUDJ9joDrKQEJWeFX6M0f/pZII2XlITmldY53laSleXdyjKuMxJthneBBP/a2Vy/2ddYcdfj0r42139zWMc68X1mX5epFyx8EiGoa/k4uba1evGmxXhp8b+xqWmTL3Zm/lUAZ1ryzJXImXFzDaBEzwJKDC2g5dD6O1sJo5UYWjAjgRbgXMAxMmmuy3IBBwKC+/JowTgcruJwmND5BTY1VuOz9R/jle9ewuzlb2JR5VeobNgIV7Z/koaa5hp8t/lbvP3jm3h60ZN47fuZWFq1BC5cvW9UrJ7QGnqbtOSaMe7lYzBibGGJsfV+4Pa+0flsqTb3JdncEmwLLrz97tfnXwsx+7V3fafyQR8TeOvUNZN6JEq1lbTEm/zG5LNEJ4BVznr2hCfMz2Nfk3u6lAwnz+kopk+fjqqqqq0dRigVFRUYMWIEzj333IzruO+++7D77rujtLQUp5xyivd98c0336QlAFq3bh3GjBmTcftE52bkyJE4/vjjsWDBgrSk2gDQr1+/HEdFENsm/fv3b1f5SCSC//73v7jvvvvQr18/FBQUYODAgRgxYgQmT56MxYsXZylSYlvHdd3QCSoTKSkpwYgRIzogIoIgCKIjmTRpEg499NCMpNpDhw7F6tWrSaodwjvvvIP8/Py080+ZMgU33HBDWnkfeuihtPJdeOGFabdPdCxhYu2ORWLj/Amo+vLh4CrGMPAPb6RbjS6Sg77CVupkoUvxEwdKCTz82sbsx7UNsHD9Z+oXRPpGuhFsex3H+rdIvkTb/t2FndNP814x/wcX/r16/9gFVOnMPr9CZN1hE0YSBEEQBEEQBNGpCf7ilyAIgiAIgiAIgiAIgiAIgiAIgiAIgiAIgiAIgiCIbYbBgwfjq6++ajVPc9USGIVc8XaHoHi7Q9rcTvdBY1DzzVOt5pFS4sEHH8Sll17aproTpdosLk0NeIq5MVx4/oV44okn4Lqul3fpkqWYNWsWHMfBNddegxtuvB6MtS7U1i90Qwl6yUT5tCu9QVhSr1Qy68zxJXtWmvQHiQGAK13Yw9BUIiDNeDIGSBeeDA1S+gPLtCSbMSXh42CQ1j5R+8f11oMxvZ3MFwR78j4XViJcSORz0a7tN5SUlGCPPfZIur5bt25ZacdmyZIlmD17diD9xhtv3OoSuPKCcmxq3KRFdy44Y0rmzhlcPTCRSyU85+CYcNlNWLl8ZVp1jz1vLPILC7x3AfPeZcw+bdS5oc/NwP5IkHwmyqeN1DFsXYAs7Grv/E1GiJw0EEMrxRlYyGeT2b6QKqz3polt/PjxeOzRx7Bw4cLWNwbA2lgMk2trcE237l6dHEq6LXXLNhwMrhULrDLSepa6vATAmRGkA65Vo68HhdV2fIsBJXuax9AeFpsonU6UWpsc3F7P/HjsdeZ1Yn6Tt0KEf06dumkjnu3VO1AmMS57RWeUanfE+F8990JSYXPScvqZAYilKUru6tSGTNjAiopQOn58TtuNJOxf/73sfyCZ42EIWSb0AAAgAElEQVS+zXlCXomw93pyvMukNNeNLCrC1y0tgbw7DtgRU++YirFnj0VNdQ2efOLJVlr1Gbb/MPxmxG8Cn8/JYDI4mD7b3H7H7fjXv/7V+ncSgFmzZiEajcKxP59C32T+tWdlZSUuGXcJZv5nJmKx1HLhysrKtgWfQ4qOPAK1U24LpEe//z6YWQjw8nK41dVxyTJN6WcYckttaDrrXp5xnQ0t9fCF2gCYlmAzf2IUyezvVHuqm7C/d6xLeCkBZqaPSHYNpt5lSnBs/yEBX5YMifqWesxb+R5WbVmpJqRgTAu1mfpjQouUVTVGfqGF0lzl8aTNDOBMWAJmI4A2smXhCSw4GMCE0lFz5v3twgA164aZ1AdcldHCccE4XNcF4y6kFJDcxebGzdjcuAlfyS/BGENZQXd0yy9DWUE3lOQVo1AUIV/kw+EOGONQk85EEYlF0BRrQn2kHlsitahursLmhs1odpvjzPUcwhJEQ/+RZa47zD6xddPWEjP71Ez2obaXGSW3kYgzX9TtybKhRdvgWlCuZNwM3BNwe3Jv5j+UQJvrc4T7omv410iJU7Ew69n785ZbKczPGfrZbieGXQzEXStt3b+j2sLEiRPTzpuXl4cvvvgCgwcP9tKqq6uxbNkyLF26FMuXL8eqVauwZs0abNy4EZs2bUJNTQ2i0ShKS0vRu3dv9O/fH19//TUGDx6MdevWYd26daiqqoLruiguLsaee+6J0aNH47TTTosTXw8bNgzjxo1L+d2SjPr6ejz77LN44403MGvWLOy///4488wzcf/996csO23aNNx11124/PLLM2qb6BzU1tbik08+wbx58/D444/j+7Dv3zQYOXJkliMjCAIAfv7zn+Obb77JWn2RSAQrVqzAihUrMGvWLFx77bUYOnQonn76aeyzzz5Za4fY9njuueeST6Rqccwxx3RANARBEERHEYlEcPTRR2Pu3LkZlT///PPTFjxvi/Tp0wdPPPEETjnllLTLTJo0CY7j4Kabbmo13+uvBycATaRbt27o27dv2m0THUtYX1DThuBklTlqHRsX/BWbP783dG3pwGPhFGd7Aq4UN+zTyeOtDslnJaluYNVPPePDalx6fF/sUJG+5H5bpynaiEWVX3l9ygrzYyVm9Vmb/mpzH8Lvo47rs7b64NWPn4K/TwmW0elJftfjTzTJYP9+KnGSSL/+rtOvTRAEQRAEQRDbAiTWJgiCIAiCIAiCIAiCIAiCIAiCIAiCIAiCIAiCIIhtGFvylIxI9eJ2tKBGmhVtNxxgApCtS/0uv+xyXHzxxeCc28VbqT21VHvZsmU46sijsGrVqqT1RKNR/O2vf8P/+8//wxuz34iTMsdJtW1xtrTWWenSDUq4pVWb/9IXH/pJaYqvmFWTNUjMk3fDyIsBV0p/QJkXky/9la4R28m4WF0tAHe18NhrV2+rkXdL6YJxBjfmemJkL585ItLfNsGyI9beGjz77LOBtJ122qlTyD/KC3pA7WsXkgGu1AMRpauEgVLCRQyMMbzx8huYOe3VtOotKirC9X+7Dr4u1T6/WIIQ29JuS+nLBa36bLG0R5LxrKZuq+ngunbgvW9SCbaTNZNMFuitDpdrqyIy8V1pu2w9ufZrb7yGHbffES0hYtlEnqivw5jiEvzMcbzQjFzbbonpNAGm10lvrf2I1+JrwbauWFiaT1e/132hbvxW+wJuFrecDiF6UHuoLQIaSGavZ3H7wS5nP4woWOVTZfomEWsvjETwh8oNeKmiT1y5uFhZSFrIdtgpLDS1dbb2UF2Z8NxanrDldATbsQRJ7k+R5gUfoundoGCk9KwzIXpX5LTtpurquPc4Ep6THePEz4rEPLaaO3E5+HHvq//tPIY/Fpfi/ro6bHGDk5Jc9b9X4W9//RsKCwvjJk1JBucc/57+75T5OpqKigrsN2w/fPzRx63ma2lpweRbJuOGG65PnknvxPXr12Pc+ePx+qzX09o3hnXr1qWdN9c4P/tZaLqbRP7Ne1cExNpu7ZaM23erwj9/RN8+Gde5rHIpYoihZ0kv79rJ+yc9N7Mn3VaJwb93jIg7Pk0VNJPoMKbeTer73nxb+u8wlvBlJV2JGIvhqw0LsXDjQsTcGBjn3ncp19+kSgCtHctMC5qZUk17y64Sa6u8enIXI4+W6jUYg+Dci0QrpQGmykoAnDOYy0BIAIIBrgsu1KQ+kkP9IQN93QQOqacNMXtIwgUYUNtcg5qmajXBEWNw4Vp/K7nW33t6P0rrqkYCgnHv+CT8qaleciPuMNcf3IvL04Awf394+5TBE2EDap8wMF+QrR+C2fJsDsGElmczL907BrCF2n4a50yL0gHGuHUeMHBdT1BdYq6vfDlJ3PWvl2Rd07B4iYl3LW/vr608IVGmVFZW4ssvv0wr7yOPPIJzzz03kF5eXo799tsP++23X7bDi+OCCy7AnnvuiREjRqCmpibjejZt2oQDDjgAd955J2699Vb84x//SOt75corr8QJJ5yAnXfeOeO2ia3DhAkTMHny5LQkqKngnOPGG2/MQlQEQSTy0EMPYebMmWhsbMxZG4sWLcK+++6Lq666CrfdFpzwhiDS4Y477kgr34QJE3IbCEEQBNFhLF68GAcffDA2bdrU5rJ5eXl45plnMGrUqBxE9tPi5JNPxn/+85/Q+9bJmDBhAvLy8nDttdcmzbN06dKU9ey7775pt0l0PLvttltIKkOsuQqioEcOW5ao/HASNn92d+hap6Q/Bhz7eCCutt01zqRsSL7AjflEZMLLwB19RGMS98xYh6ln75huwNs8n6z7GFE3qifx9PuU4yfXZsG+ZpPXyK3j+pn9fIxZvxOwJpaM65qWupC+H8Na+x1IChLrjYuVIAiCIAiCIIitQuLveQmCIAiCIAiCIAiCIAiCIAiCIAiCIAiCIAiCIAiC2IZIS6xdtSTD2u2BaBxOSf+0Sp099uxg8dDaU0u177j9DgwZPKRVqbbNZ599hoHbD8Tbb78dL7sz9RppnS3BM65q1wjckkkn1T9Xukp+DAlXxj+8MlroFvew6nPj0lWdSgqn27FEwUqQK+FC55FWTSZ2KY27Ly5qbsVti8WNXNsT0rlSp0tfRif9WIzEDgAEd9I6Fp2RGTNmBNLGjBnji+C3ImUF3bzzwDXnGVx9PFxPGhiLxfDXyyalXe8lV10C7gj/eAKAd45JT0AYj/QMw9I6D4LvaRn3tLVIKfdLFV8rxZMNnjQi2UBxS1bIGENFRQXuuDM9CY0LYOzmyoBAmnvLLJDGoWTSsNJNHmEt88CDef8Eg/cw64SlZ0wsK0LrC+YJtu/X6z/rfEw9zEBcI8g2ddnbbW+PLeE2ZRiAXxcW4qCCgtD9/E1LC0ZuXI+olfZTlGpn622ZTj2J3+dmqWXjxixF0fkwYtUtU6d654p3npaUoNv4cXogeG4eTdVVkNFwYb/9cW1fw9jLge2BuXrI7gd6KWOY2L170vW1NbXYsH5DWnWde+65GDBgQLZCywL+O3nqbVPTKvGPB/4Rn5Cwu9esXo2RI0Zi5+1/hlkzZ7VJqg0AVVVVaGhoaFOZXMGKi4GQSQ5kU1Nofifk2LoZCHwMsbCyjgNRkbnwfnNjFTZs2YBllUtR3VANNzDJTsJfHvpa2+Qx1/6hea1rMU8YIWXcs6/Ejr90c2UM327+BtO+eQ6fbvgUrnS17Fl/00st1GZG2CzgMKFfa7Gz953PwblQMm3JPWk090TQvvBZXUMICOaAcwEuOARjEFzA4ULVo+tT+TiEcNRrIXRexxNPi7i8Ql0nMAEOJakWnEMI4eX3/ukyJlbBVJqSWwv/NTgcruPguk0jufYk1lYZLrz9xU05HadgApybsvq11abDrPy6XsHVvjJSbT9GrSVnRsrNlIDbOyZG5q2XGVcibe94WteIzBxrS2pipNoMXj3wJCVJrnMTpdr2uoQyXUk0cs0116Q1EVZZWVmoVLujOfjgg7FhwwYcd9xx7a7rT3/6E3bccce4CchaIxaLYcSIEe1ul+hYJk+ejIkTJ2ZFqg0AY8eORUU7vjcJgkhOz5498corr3TIZBVTp04l6TGREZFIBJ9//nnKfBUVFdhrr706ICKCIAgi1zz66KMYOnRoRlLt7bbbDsuWLSOpdht45plncOyxx7apzHXXXYdp06Z5y5WVlbj22mtx4okn4rzzzktrkt/Ro0e3OVai4/jFL36B0tLShFSJxjXzc9pu9VePYdOnfw9d5xT3w86nfATw/JzGoEj1N1Li74vC8tt37MLrZ2B4ZUEVvluVu8mOfkpsiWzBV5VfqL5nru/mW/3L5v6+6aPmuu8aADjz8yCuTLyY27vLz/xjZ+7FMhb8PQiLW5/kvEkQeXtxtJVAHV2nT5wgCIIgCIIguhJb/1f8BEEQBEEQBEEQBEEQBEEQBEEQBEEQBEEQBEEQBEFsNdISa9csBWTbxHxh6sXifgekVfL//u//8MrLr6SoPZlUWw2Uqq2txQEHHIA///nPiMViacasaGhowIhjR+DySy/3ZdKANtCFCLWl9KTFUrpeHi9SLdL2ZcTwhNje61Yk2uGybb9OZTyWcbHAjsWs8x7SE2z7deiyrgsplbgbWvYNwHv2RNmeZJtBSunt/zipd4Ld18QlWFCS2BWoqqrCp59+Gkg/5phjtkI0Qcryyzxhu3Rd71govbYRsEvMm/1B2qKsPv36YPyfxsM+7wHrHLXeE3oN7PMpIJ6zxgiGyVcTBZCJrxOLpCO2S5etKdc2n1yB+rRce9z4cdh7771TBKBYG4vh1tqagKzZF2b7/4+XaDMvTp6wzl7mocvhkm3BjBw7XobNrGWTlrjMEtLVa0vMbUTeenwst/Inxhgm1I5fx+LWMwDFjOGBHr1wZGG4XHtJNIrjNq739u9PTardbjIIMnEyCgBoWbcuSwF1TprenYvmD/8bSC8752zwnj1z2nbdmjWB/Q0kmxgkfl0YYeky5HUmn9ojC4txZ48ecNohjSsrK8M9992TcflcYH8P/vLwX6Jv374py1RurMSct+cE0pcvX45jf3Usdt1pN7z15uyMvx+llPj+++8zKpsTwsTgPPw60tl550BabO3ajJuOrV4dbGOHHUJl3+nQ0FKPSKwZjDFEYzGsrVmDpeu/Q+WWjYi50STXQAnX/6neQdYXT+K1hxtybbVp4yZMn/lvvPjtC/hw9Xw0R5s82TQD9wTMnOtlznyBM7fk1Ix7EmmhywiuZdGwxNPQwmhuxNEOGNPya/0suJJGC87hgMMRAg7jEI4RSwsYIbfDHE86zZkDzrmuV0BwB45wlIhb6HQt+BaCQzAHedzRgm4VD9cya/OspN06Jqak3AyWPNuU0XE53Ai2fdG2tz/MMrdF3qZsvJzbSLfj5N52fZ5U28ofJ/fWR5AnCLTBvckVoK+ZAPji7Dghibmyg3eh6qUw/5pSIv5cC4i0E2eRSSHZ7uw8+uijKfMwxrB06dIOiCY98vPz8eqrr+Lpp59Gfn775EVVVVWorq5OO/+3336L2tradrVJdBxPPfUUrr322qzVV1RUhAcffDBr9REEEeToo4/GpZde2iFtTZw4ETNnzuyQtoifDn//+9/TmuyJBKoEQRBdH9d1MWbMGJx33nltvicPACNHjsTKlSuxww475CC6nzavvfYajjrqqDaVOfPMMxGJRHD//fdju+22w+TJk/Hyyy+n1e9hyhOdl7y8PBx66KGB9I3zb8pZmy1bVmDj/BtD1znF/bDzqR+BO8XpV9juLsPQO++tZ0/WsLkvFbIq2hLB9XcHJ2Ungsxb/Z73t4EnxGY87rcLKi1Rk83sEoF/vkgbAItfAzBAyrh+biPSRsj9xsSksEkjM2IrTzBPEARBEARBENsSJNYmCIIgCIIgCIIgCIIgCIIgCIIgCIIgCIIgCIIgiG2YQYMGpcwjo01oqQvK5dpKz19clnbek046CZWVleHxJJVqK2a8MgP9+/XHJx9/klGcgBLOPfjAg9hz8J7YsHEDoGV2rmspsz3Bna2stv/vwrUExLYQW0IJ7lxLxN22f7Dq0OLkBIG3We/Lta10S7YcEGxb+YxMHAAks1vXW+y6kFqazaQuy3whN6T0pICmbs665s9X58+fHxBVMsZwwAFBYXx9fT0+//xzvPXWW3jttdcwZ84cLFq0CI2NjTmLL4/nwRH58cdYunDhKmE6XLjSxStPtS6tNwhHYNpr08C5r023Re2QMjCI1FtlEvQoxbislqter7XyIvjaLKeT1k62llzbVN2aXHvWa7OQl5eXIgDF4/V1WBaNBuTO4dpE/wflRpINK92WUItWlrlV3hdt+wJsI8HmUK8d5pcRCXU5er2AX86uIyjSTpBuJ8SXuC1me5kXa/x+MEN0CxjD3eW9cGxhYeh+Xh6NYmUsCpJq+7R1bHBr+SUkIqtWtSeczo2UqL3ttkAyLytF6QXn57z5mpUrAu7TZJLtYGoQda2TWSxh0u3EqkYWFuNfvSowyEnvczCRB/7xABzhZFS2o7jkkkvSynf1X67xXi9ZugRH/vJIDNltCOa+OzcrE04sW7as3XVkA7e2NvSk4uXdQ/PnDd49kBZbtw6yoSGj9qMh+yFv99R/NyVjY32lkhxruTHA0OJGsa5mHRatXYQfq5ajpqlGHUNz7SyBxE9+GVhicRPsmPdi2OQmEkA0EsVr/28WzjrlLAzd5ecYd+p4NLU0goFrwbMRQPsyaO8huZJlc6g80kioHSjZtZFGO56gm3PHk0AL7kuqzcPRQmjBnLg8gglw4cunjcDbCLV9ubQWdQsOhzu+ZJrbkmmh4jL1Si3J1tsktHjak3IzI75mEJ4cnENA1y3ipdpx2wOhyuh9Kbgv3BZMqFgSJdnMX6+k4Gp/GMG2L972Bd/xUm0tQGf+tigpCQNjAozp6x0GP12fFN45Ga8vUf9n+to4iSw7mVTbXE+zROmMta6rMXfu3LRj32OPPdCnT58cR9R2TjnlFKxevRp77LFHh7bbvXt3vPjiix3aJpEZ48ePz1pdQgg8/PDDcJzOfe1FED8F7rrrLlx99dXomeOJmQDg1FNPzXkbxE+LRx55JK18EyZMyG0gBEEQRE5Zv349dt55Z0ybNq3NZTnnuO+++zBjxgxw3jXvHXcGZs+ejcMOOyzt/I2NjSgoKMDFF1+MlpaWNrXVu3dvlJaWtjVEooM54ogjAmmRmmWINVfloDWJ9e9eATca/A2EU9xXS7VLMq06BzDT8WklscQcCN6R9XtPI9XLULlgKn589hi8ePtJeOGFF3IR6E+GVVtWYlnVUkt8HS/Xhl5Wr5m36xlj/npuTfNtJo9kpn9b1QDoPmvvJr1/nCUQf5y9vmr9SLgfwxLyxj1b8VtNB+iqfeEEQRAEQRAE0ZWh3iWCIAiCIAiCIAiCIAiCIAiCIAiCIAiCIAiCIAiC2IYpKyvDgAEDUuaLVC9Js8ZwDSMAFPTaAwU9B6dVS3NzM0aNGhVSe2tSbYabJ92ME088EU1NTWnG2zpLly7Fbjvthn+/ON2XBru2ZNjVgmojpFZLrpSQrs5vye7UNvjybU+q7Qm34x+ujMGVsUC6LdEO1KhF2/Dq1IJl6cdsy7Fd6Qu2tckvfm8zfzCZr1j2j4PUg8wkJJgWiEPLtr1W9MCxrirVBoBPPgmK2nfeeWeUlZUBADZu3IgpU6Zg//33R7du3bDvvvvi6KOPxnHHHYejjjoKP//5z1FWVob99tsPt912G6qrq7MeY6EoRMycR64+zpYUHgC+XfhtWnXdctfN2HGnHeIkjZ6/EfpZ+ued93/r/LHxzrFkYwgTPza20ljDrS3XDlSh5dp9+vbBHXfekaJxhQtg7OZKr3i6cm3zWsQpF+Nl2mGS6jAJt0qLVzVyME+ubaTbYQ8vRhZfh1E/2iLt8HbTE2rbZeL3kb/t+Yzhzh69cHxRUei+fr+56Scj1W791M7J6PWUrTX/8EPmtuZOTuNrryOy8ItAeul554GXl+e8/arvvwcQIt9F8FpLpSU8ZPy6tpJJmWF5+ZjZuw8e79ULBxYUpF1u8JDBOPnkkzNoMfu09j6+8s9XpjWBwueff4735r6Hww4+DHsO2RMffPBBVoTa3bt3x8RbJ+Ko3xzV7rqyQZjYGgCc7bcPTc/bc6/Q9MhXX7e5bdnYiJZl3wfb2Cu8jXTY2LAe8ATIvvyBcXVW1DRWYWnlMixc/RmWVi7BhroNaIo1+tJs+9rbLDOzFI75Pvth2Q/412P/wlmnjMUu2++GU8echhkvzUAkEkGkKYLX/vkmBLck1EqzDcCSU3Nfuq0V02DcyKKZFkwb2bSWXntCaUskzZRoWnDHE0YLIXx5tBFPw9HPWt4NES/fFgkSbJOPKcm24Fy3oeJxuADnDoQQcISjhNpcSaodI+vWdXMTp5ZbCyH8Nm1pti3DZn4eX7Ttx2Uk3Eruzb39JbjQcnGzX3yBthKP+2JyxzpGniRcn1PmNfP2mVGb6+sexnS6Lylh5jW0Y4RbohLv/GHaNaNzei4S/1oRCMq0jWQ77hopIKjZ+mKRKVOm4MQTT8QRRxyBffbZB7vuuiv69++P8vJyFBUVwXEcMMZw+OGHp13njTfemMOI20dFRQW+/PJL3HTTTR0qLBs9ejR+/etfY8aMGZg4cSKuv/56rF7d/onbiOzx4IMPoq6uLit17bbbbvjhhx9w2mmnZaU+giBSM3nyZGzatAlVVVWYNm0aLrnkEhx22GFp9fe3hZqamrRFyQRRWVmJ778P/k2VyE477YS+fft2QEQEQRBELpg5cyYGDhyIFStWtLlseXk5PvvsM1x00UU5iGzb45133sHw4cNz3k5HtEG0n+OPPz40felju6B58zdZbavmu+dQv3JO6LqdT/04tVQ7jVsbqQXF6fQzhueRgdUsYY0vepYyhk0LpmDlv/8HNV8/BbdZ/dbjsssuQ1VVLqTlXZ+oG8U7K972Jro2Pc+c+f3L6n6J+e0A8/qzvfV6stJ4LXeyZcD+/QPs9UbYbR1TDyPrNuute26+yNvPHjrpJNI5VwmCIAiCIAiCyCU07TNBEARBEARBEARBEARBEARBEARBEARBEARBEARBbOMMHjw4pdgoUrUYJTukEu2lHvm2/e9exPf/2hfSbUmZ97333sPmzZvRs2dPXbs1gMlr0Td2Lfx8ISZMmJCy3rYSiURw2slKCvTLI36J3Qbthr323hMHHHgAhvx8KDhn2jstwWAExFo+LW3VeLwYzxZte8jw154w0QzcMyul9CWuTMutYSS9zCrLoEzfyobmSbT1QDAl2Hbj69LZ3ZhUg9kk4FoCP9uVZgTOplVPqi2Nl1uv68Ji7UWLFgXSdt11V1RVVWHSpEl44IEHUgrdY7EYPv30U3z66ae49dZbceutt+K8887L2iC7QlGIWtQq4TVTgncGCcakFq67cPJS/3y4oKAAo077Q5yAnRmhumS6PqjzR0rvnPIHFeoSUh/zJJtnn68APFk3M/VtJeEe894jSUgQBQYrQNKPQ6b3ZGvppvq4wbwSGH/ReDz6yKP44ougjDeRtbEYbq2twdXduscNATYDSV2rZdOunY9DvZuNvNOUs/zqcSJwe4vCNt/Xrbf9mNqy6sT0sPX2cuInDo8bRhuUYNuaSLM+D8D40m6Y0dgYiOHzlhacGtJuV5NqdxYSzx23qQnNK1agYODArRVSbojFUDt1aiCZd+uG0vPO7ZAQNn33nX7FQj+RbBKnS0j26Ri2XiL+s6ItJH7UmuVf5hfiQZme/JExhunTp7ex5a2D4zj47W9/i5dffrnVfFJK/OrIX2et3Z49e+LP1/8ZZ18wFq50EZXRrNXdHpoXfBianrfHHuHpPx8KVlwM2dAQX8+8eSg4YP82tR355BMgFgukt7Uem7Vb1oBJQDIGJu2JJJhKAweHunbb3FiF6sYq/LiZI0/ko6ygDKWFZSjNL0FxXgmKnELk5xUij+cpxTVXl/lRN4qWaAQN0UbUR+sxe/psPHHr/6WUesx+6m387pwR4I7WWzAVk5IyS/3d6csrOLemzdDX9hwcYAyCaZUzY2CS+UJuXQdXBmcwMAjGtAiagXElgZZaWM0kAH0NycEgBdTfGpz7f2Mxe8IflS6ZhDT7Ui9DckjpgnE1oRBjEky4gPSvcyQDmNR/O+nrZvt6UJrrW/NFZV1geLoOFv8N7yk74iYYYl6aeRZM7TtuphLhKo1puTYDs4TfXJ8rPE6qbfIqyYgqw83+ZX4arClPTN2+TDteNeJJtU0J+5wNOY/i9oMMX5dsuaNZvHgxjj766IzEX61RWloaOjlYZ2PChAk46aSTMHbsWHz44YdZmZwhFbNnz8bs2bO95VtuuQUjR47Ek08+ifIOmFCESE5dXR3GjRvX7np69eqFiy66CBMnTsxCVARBZEJ5eTlGjRoV+C768MMPcffdd+Ott97Cxo0b29WG6cckiFT89a9/Tesa4+yzz+6AaAiCIIhccOmll+Lee+/NqOzw4cMxZ84cFBYWZjmqbRfOOebNm4fhw4fjo48+ylk7p59+es7qJrLHkCFDMHLkSPznP/8JrNuy9GUUHDAkK+24kS3Y+MENoet2/J9XU0u1AT2LX6Z9U8nKBqzJCNy58n56Y923D9yc97O70Qase+tyNKx8N9DaunXrcPHFF+Ppp5/OYBt+2nyw+n3UNtfoiR5tYbbdT8699d4027Zg2wixmd9/Hf/si7S9bnwrr9dtL/2FOC13a7/TYa0uWvWmuUOw9fvGCYIgCIIgCOKnTNcdnUAQBEEQBEEQBEEQBEEQBEEQBEEQBEEQBEEQBEEQRFYYPHhwyjyR6iUpcqQ34M0p6Y9+R96VVl4pJd577z1dezKpts8xxxwD13WRS+a+Mxf/fPifuOyiy3HQsINRXlSOim69sesOu+I3R/0GT38U+tYAACAASURBVD/1DKR0lcgNRvbmQsKFK13EpAtXSriuyiGlFlLrh5Su/0DIQ6+D9TBCOddVdas2/Pzw4oCqRcZUijQPF7bQV0Kq8oF0aGG4Cdf1xHPe+EPG4BpZspZpm2Oi5Lxd96ery5YtC6StXr0au+++O+68886UUu1EqqqqcMEFF2DUqFFoSJBAZkq+yNfnmnVumWMNF5ASRSXFKesZdtAwLYtHwpmRqImHJdJWJDpT/DgS0tu4bR1NStl5qg1odQxm+Eo7PTAGUw/mnfX6LDhOajk6ADxeX4fvY1GvuF0f1w9r6KrWLdrpZtnXTdt5Eh8iJM2up7WyqR4soS6RpA2e0JbZr1w/EuPx942t1I6vFwAeqKsN3ccnFRcH9m9Xkmq3t257LLJHlt/cjV9/nd0KOwENr8xAy3eLA+mlF14A3q1bh8Sw4euv1It4N0Dcq/hP/fg8QYl2x32qf9zSjA8jzWnlHTVqFAYNGpTjiLLHHX+/o8Pa6t27N+5+4C4sXvUdzrnwbO8ItsRST36Tc6REw4svBpKZ4ySVWzPHQcEhhwTSG1+d1ebmG998K1h/SQnyhw1rc12GVbWrtERZyyKY/oZlAsITOAhwLZI2IuSoG0NNUw1W16zC0sol+HL9F/ho9X8x78f38O4Pc/D2j7Mx+4fZmPPjbLy3Yi4+XLMAX274Aj9sXoadjxiIusbUEvrmhmbcd+n9noRZgMOBkTZrwTMXSn7NlbxZwBc9O8xR5SzBswCD4AyCc3AmwJijBNtMwGEcDhfgTIBDgHPzcHQ5AS4cCC4guAATAoKpNK7rEFy14XAORwgI4ajyOg6uyzpMPau6hRcPh0kXlrRat8kEHO7odhwI056pU+g089DpcWmBh65PxycY98pwJrzYBBcQcFRcXv3+dnMtHjcxx0m1PRk3UxJv5l/9GIE2hxKnJ6hGlPDcuiL0RdrhUm37mikg0k6cTSGFZLuj+fOf/4whQ4ZkXaoNAH/84x+zXmeuGDx4MObPn4+GhgY88sgjOOiggzq0fSklZsyYgYqKCjzyyCMd2jYRz3HHHZdxWc45JkyYACklKisrSapNEJ2UAw88EM888ww2bNiA9evX45prrsHQoUNRXJy6fzCR5cuX57zvnfhp8Pzzz6fMwznHVVdd1QHREARBENmkrq4O++yzT0ZSbcYYrrvuOsyfP5+k2jmAc44FCxZgu+22y1n9J554Yk7qJrLPtddeG5reXJl68uZ0qV70BGJNmwPppTv/FkX9h7ev8nZ3IbZmOw6bBND0cQbLRBs2YNWMU0Ol2oZnn302rWvgbYkVtT/i641fakE2YPatL7sOm+5aI+3+az0ppe739iaLNH3aDGBcLcelWy34Em/TeHyHdmISY4nxWOuSnVfWDVWvzzxsBmGCIAiCIAiCIHJG1x2dQBAEQRAEQRAEQRAEQRAEQRAEQRAEQRAEQRAEQRBEVkhLrF3Vmli7bSOAug06CQU9U7eZn5+PkSNHBgTaqkUzCkmNRHr33XdRWVnZpjiyRaQ5go0bN2LBBwtw2fjLcOzhv8H7c95HgShAoVOEYqcExU4JSvPLUJpXitK8EhTnlaBQFCFP5INzofXbviTbyK3tR9w67wFPoixhSboBuK7KE5MxS7KtBdtakA1Pru0Ltn1Zpi9mVv/ZR0K3If2YII1Em8GF65UB13Jl5FYQm2tWrlwZSPv666+xcePGdtU7ffp0/O53v0Nzc3qS0NZwuKOF2BKSeUp3fWzV8SrtXpKynpqaGn3MpHeOeOhlZr32jqxMPEPiV/ky+YSVnXQUYVpy7dZCTyHXDht4mSjXTqyvb58+mHLblNbj0rgAztpUGTck1RZKmzT/4X+m2nl9mbXSM4aV5SFlEmXXYTLssEe6ku2w9Pi642Xadjkk5Eus06wHgGXRFvynsTGwf3dzHOyXXxA31LcrSbW3NmFvnbC0hi+yN8i/MyCjUdTecWcgnZeXo+ycszskhlikGZXffqMnyoi/ypLWi8TzL5PzNj1tQdu4pKoqrXyFhYV4/MnH29FSxzNw4EAMGTokp23069cPDz3+EL5b8R1OH3t6YL0rY4i5scwqj0bR8s037YwQaJjxn1D5fOGvfwVWWpq0XPHvRgTSWhYtQuTzhWm3LRsb0fDv6YH0ol//CiwvL+16bJpjzdjYuEHJsrWcmjFowTbTQm3rNddCZCaUiNuIIzgHJPMFElyJr4WePoIzrsTRRrrMHRw++rC0Yly04Fss/XSJrldLtI30WQuvOWNKAK1jFMzRr5knoDZibr+czsu5kmVrybQnlOYCWq+t5NCeUFq/9mTbSvYthONLubVoW8WkZN2OcJRomzlwmAMhTIwCQgjksTwILpAnHBUHfIG1I4z428i0LfG1eSBeuO0Y8Tas7eGOSudOQLit0rkv7Db7kvv7xSsTEHYrpbkSg3Nvf3OmZOcMHMKcGzqNa5mIkYaoc8cXt3syEevKlDFfvq1ex1+xMyvBCELMNbN3HWsVSHk93YGMGzcOU6dOzYkQlDGGW2+9Nev15prCwkKce+65+OCDD7Bw4UIUFRV1aPuxWAx/+tOfOrRNwmfmzJl4//33Myp76qmnoqamBjfddFOWoyIIIpf06dMHt9xyC77++mvU19ejvr4eL7zwAs4555y0yruui08++STHURJdnW+//RYbNmxImW/PPfckqSpBEEQX48MPP0T//v2xcGH6fW2GoqIizJ49G5MmTcpBZISBcx56PzsbuK6LCRMmIBqN5qR+Irvss88+oelNWRJry1gzqhY+ELpuwDH/zEobqiH1lJ0+RqsO3Qfaek6GyKZvsOqlPyCyaVHSvPvuvw9uvmsShhw8GJFYJAtxdn3qW+rw1vI3ICF1H7Lpi+a6b1r3XcPc71ATjnI9OaS5X+K9Nr9R8O6j6DRLgG1PIm4fX2mWNV4fuP3rAenniTsrQm5cp/WrlnRvghMEQRAEQRAEkVWcbFa2y+BeetafzgfFlhkUW2ZQbJnTmeOj2DKDYssMii0zKLbMoNgyg2LLjM4cG9C54+vMseXni60dAkEQBEEQBEEQBEEQBEEQBEEQBNFO0hJrVycTa2c2Asgp2Q7Nm79tNU9+fj4YD0pJfam2v3z/ffe3qf38HoPQ+5BJWPfm+Yg1V7eprE3Pnj1x1FFH4fDDD8dBBx2EvfbaC3kZSveibhQtbgtaYi1ojjXDRbzUUImxzWuph4ap/R/vKWZgWnzMJINkDNJ11UAzKbUcjWmhphGiKSE2Y0Z6zCAZPIEyY9qZzACTRdXFIJkEs+5nSunqdFfJtlU2uK4LJjrnfc9UuK6blkB72LBhOOKIIzB48GBUVFSAMYaqqiosXboUc+fOxdy5c0PLzZkzB1deeSXuvffedsUpOPck2lIygLmQUh0jI7UuK++Wsp7a6lp4Um2mDrwSsQPgzPJJS30uac2ePrxSqkGSEuY8TZMkHyemPi9PB55Gpt04uXgircVkmwhDV5v913qaFRAuu+xSPPH4E/jyyy+Tx6RZG4thcm0Nru7WPRBSYpjJttCsM5spEH8OJMtrCKu3LYcwTFpt2mEI1mUry+3nYBpLKBeWB7inbkvoNkwt70FS7Q6g/icm7Wp4YRqiy5cH0svGj2tVGJxN1n7+OWKRSOAck0meE9e3h8RruLbySP0WbIilJ32efOtkJenqYoPVb775Zvz+xN9nvd4BAwZg8u2TccLvj4eUEm4r32vNsWYU8+I2tyGbm7H+mN+g5OST0O3yyyC2267NdUR/XIHqa68LXVc69qxWyxaNGAF+/Q1wt9TFpddMuhm9X3gO4DxJSZ8tDz4EN0TeXnzSSSnLJmNF9Y/+NTUQJy02UzsooQSUYAIcnNsTPyh5MiRT6Yx732FclzPCY3XdzgGmrsH+55IT8M7zcxGNpBbe3HnhPZg0/a/oN7CfJ1P22udaoKxjYWBaAG6LLJTAmXN/agvOtQiDKxk0GLQYmgEc4FKJudXfKQzMlGUczJNuCC3gUPG4TE/wAwnGmZq8xQXA1JWnum6UatmVcAUD03/4uObvFinhMoAzNQkN9yYRkt7+9CYuMqeN1O35Nhdv35mX3lQd3v4zcmojrtb7Sm8r16oP7gmxVR7BhJJjm31thCLcl44YQTbX+114Eu14qbYnHvHqj5dqM8Z17LZQxJZle1sJT6rt/Q1p5fNPRH9fWB/36fxNkEsJdyQSwWOPPZaz+m+88UZUVFTkrP6OYK+99sKGDRtw7LHHYv78+a3//ZNF6urq8Pjjj2Ps2LEd0h6hiEajOPXUU9POzznHrrvuiksvvRTjxo0DT+M7lSCIzk9xcTFGjx6N0aNH45577kFJSerJ+F566SXsv//+HRAd0VW58cYb08p3xRVX5DgSgiAIIptMmTIF1157bUaTVQ0aNAjz589Hz549cxAZkQjnHA8//DDOP//8rNd9880347bbbsOJJ56Ie++9F3369Ml6G0T7iUajOClJf3assRJutBHcac/kahLLXzgU0Yb1gTV9Dp4E8Pw21tfaXep0y6aqI3F94kTg0sqiXjSsfBvr3roEbktD0lrfXPAGdh28C1wp4UoXq+tWY2C3gao/fxslJmOY9f2raIo2+n3Ptkxb90H7E4+qaa+9vmlrvRFkm3X2hNpGqm3/8/vhAauH3ls2v5FiMq57PzhxpC7u9e8j8V4/iy/bySaYJAiCIAiCIIhtlayKtbv37NhZydsCxZYZFFtmUGyZ05njo9gyg2LLDIotMyi2zKDYMoNiy4zOHBvQuePrzLHxLjrwnSAIgiAIgiAIgiAIgiAIgiAIgvBJR6wdbVgPN1ILnm9LeTMXLTWuW5AyT11dHcaNG4d//OMf3tCkMKk2ALzzzjvpNcwYeu57GSoOuBoAsMuZC7Hq1TPRsCrN8gAqKiowevRo/PGPf8Rhhx2WNaGQwx043EGRHsgYdVvQGG1EY7QRUVfL8MwuN9JrIzCDmquXGfuxsvZpmbIeYCYB1xsXKL3BaqqIUuEqdzcDk64Wx2k5siXVUsJmb0GH5VrhGZG3NYxRAuBe9i5HXV0dYklEnsXFxbjwwgsxfvx47LLLLq3W88knn+C0007Dt98GpfL33XcfzjjjjHbJaRi4VgJqGaB1O1dKJRjs3jO1WLuxodEbNyohwWGOpbQk17ZwW4u0zToGf31cmheoH1db5NshY2LbLO/OELN9SUnlim1lPG8mcu3X33gdA3cciJaWltbCBgA8Xl+HMSUl+Jnwfzruf6bGh2YPDVX7NrgJttBaenn9/zMk39xMjlRimTCRdfwQ2fi8YadeYn6WJP+30RbMamwMxDQkLw975eeHxpKYkuTUbxX6JYZP/aefQra0gGU4aUVnQkYiqP37XYF03qsXSs86s8PiWPnBvKzU09pXei7mQGiWLv6+ZUtaeXfYcQdcfMnFWY6gYzj+hOPRo0cPVIXInTNh4MCBmPr32/Cb3x5nrhBSlmmKNqE4r+1ibQCA66L+6WfQ8PwLKDrheJSceioK9h+WltQ68sWX2HTOuXCrg5PeFBx0EAoOOaTV8qy4GCVnnIEt9z8Ql948fz5qp96Obn++Kt6WkEDTO++GvkfzhgxB4WGHpow/Gd9XL0sQMBiRtBFKqFQODsaV0YGDxQu0GQPzRNZc+ySUoNkTPKhqPFkzAwMXHIf9/hDMee7dlHFGW6KYcu5U3PPm3wGvLoBB+BJwxjyRMwcDGAdniJNicCZUcaYE0VzLnAXnflycg0umJt2RTL3WEyo5XED9wcL1tS0gtDQbUkJ4sSn5iWSA5K53LaLE23qCGAEw6aprYibB9GRCLpNKpq0nK/Jk2qYWZupW175Gqh32t5i5PDSiaoMnCDH/mDmW3JKRh8uvBRNgWkruycwZg2DcOy98GbcWaXN13MOk2gxGns29c4UBntjE5POuBBMk2dYZlpZUO5GOuFZPxZVXXolIJJKTuo855hhMmDAhJ3V3NKWlpZg3bx7Wr1+PK664As8++2yHtHv22WeTWLuDaGpqwhVXXIEHH3ww7TLDhw/H/PnzcxgVQRCdgeLiYvTq1QubNm1qNd8HH3zQQRERXZVZs2alzJOXl4fTTz+9A6IhCIIg2ks0GsWxxx6Lt99+O6PyZ555Jp544onsBkWk5LzzzsPEiROxevXqrNfd0tKCF154AdOmTcOBBx6Ie+65hyZe6WRcd911eOWVV0LWMPQ76oF2SbWl24L17/4JkeplgXU8rxg99r4w47oDtHJvPf3C6VXCEP87gJpvnsaG92/UMzoGuWHS9Tj/kvMgAbjS/w1JS6wZa+pWYfuyHTMNvMvz9o9vYX39Ol+Czcz9BHjia7/fmoEzeL3WXPeBc2/ySH9iSTMJpX/fxJZzW3fsmdX/DcSv9yab9Pu1E28Z2ZNPAghMJpnqbLJ/v5XYLU7ybYIgCIIgCILILdvuFEcEQRAEQRAEQRAEQRAEQRAEQRAEQRAEQRAEQRAEQQAABgwYgJKSkpT5ItVLraXMDcmR2h/gtjSklffhhx7GqFGjrBaDUu3169enlH4YBo5625NqAxLgedj+d8+gzy9vBdMSuDAYYzj00EPx/PPPY82aNXjggQdw+OGHZ02qHYbD81CW3w19ivuioqgChaIQEi4kXLgy/hGTLlwZ85alK+FKCSnh59fPUrqQUsJ1pVfOyJhVGb1ev4YnmtNibCOa0/khtaaR+ccEUOMMpa95hnS7qFUbQEND+Pk6fPhwLF26FHfccUdKqTYA7Lfffpg3bx723HPP0PWTJk1qV5xSSwS9Y6KPo2uOKSR69u6Rsh4l1jbnj1WvFmvHa5R9DXPSuGTiu7cVMrEQdxApBzumHEnZ2qowNTMLTQeAPn374NYpt6ZoUOECOGtTZaCmMKG0UjKa1377dj6ekJ9Z+TmY9c/PH/YIryNYJnEdEtriWhfJQ8qHxdiaVDuRu5NIfO/s0aOVciTVziZuYyPqPvpoa4eRFeqf+hdia9YE0ssuGg+WxnVYtlj+XmrBrk1n+fa+vLoakTRn6Hhh2gs5jia3nHPOOe2u42c/+xleefUVLFryNY777XH+irBdKOM/e5pjze1uX0ajaPj3dGz8/R+w9sCDUH3DjWiaPRvu5s3x+Rob0fTuXGy+9DJs+O3vQt8jrLAQPW69pVUptqFs/Djw8vJAeu0992LzRRcj+uOKwDp3yxbU3nMvNp15FhAykUr3669Lq+1kLNm82JNHMCa0RIIrubQWUQtrvQAHZ8ITRwhuBBIs4VmnM65lE0ILmYVOZxCc46Q//RGO46QOFEDV+ipsqaqD4A4Ec1QcjEOAQ3Ch21HxCy7g6HYdLiC4A86VSNthDvJ4HgQX4NyBw00+DiEEBASEUNsohIDgHAICjmmP5UHofeFwDsYcbxs5F2CMK2k35xCcQQgOR6j2HXAI5uhtEN4z12UEd+AwBw4TEFwgT+TpbVPLQgg4EF6awxw4PM9rm3Nh1e94kyP5bZlllabWq33nWGneOma1bb1W+0LvG849oYgnFtHb5Im0W5FqMwZwZgTpRhiSXKqtJOpeStz1aJxM2zwnSLXj8qd5ZZNLqUg0GsUjjzyS9Xo557jqqqvw+uuvZ73urU3fvn3xzDPPoKWlBYMGDeqQNq+44ooOaWdbpa6uDrvuuiuKioraJNUG8JM8xwmCCKempiZlno0bN3ZAJERXZfbs2airq0uZ79BDD83pfRWCIAgiOyxZsgTbbbddRlLtvLw8PPPMMyTV3oo8/vjjOf2+lVJiwYIFOOCAA7DzzjvjqaeeyllbRPq8+uqruO2220LX9Tl0Mrrt9oeM63Zb6rF61qmo+fbp0PXdh45FTjRm1sSG7SdewBzX788YgBg2LpiEDe9dHyrVLigswKP/egTjLhun+1f9/lcjfa6L1GFNXfal9l2BBWvmY8nm7/TEoQn91Ix79/btSScB7uX1ZdvM68vm3iSfviTbzmv3YXu/ALD6uP1ebl+0HfcLARmfxyPkXlpadyiT3IMjCIIgCIIgCCL30F0HgiAIgiAIgiAIgiAIgiAIgiAIgiAIgiAIgiAIgtjGYYxh8ODBKfNFqhbrV+0b+ZPfbSCYKEg7/0vTX8IRRx4J1/UHr9kC5zlvz0mrnh1OmIGCXkNgaaK92sqHnI6dTn4fTnHfuDKMMYwYMQLz5s3De++9hzFjxiAvLy/t2LNFvihAz6Je6FvSH8V5JUpqDS3G1rJtqQXKtmg7JmOQlmRZqZX1/6WrBMwSiEkXkrkwe9b18gPSdb39LW2xst590vwvTrwMa6X/QqYpxOxsRKPR0PRDDz0U/fv3b1NdPXv2xIsvvoiCguB7YObMmaisrMwoRgBKig5zFC2pOWAdw9SDTiPNEZ1XDyCUMm6cqUoyJ4BEnFBdn1MhwQXS7XLxWTvv+dLRcu3W0i+7/DLsuVe4pD2RtbEYJtfWBGoKE2UnhpooyoaVN1FmnUzMHV9jfB1hjzAsPWSr7SfGaJe1t5kn5E2M8KtoBG81NQbi2CsvH4OdvJAtik8hqXb2qMlA3NHZkA0NqL3n3kC66NMbpWec3mFxROrrserDBW0qk/w9GY7tV032kdjWT/clsRbMDnk/hnH00Udj2LBhbWyhczFh4gQIkXzCl9YYNGgQXp/9Or789kv8+te/jlvnfSZL44sIP4qudNEca8qo/TBia9ag7rHHUXnGWViz595YPWgw1u63P9bsvS9W77Y7Kk85FQ3/ng64QVEFAPS4fSqcXXdNqy1eXo7yybeErmt4ZQbWHXwI1h/1K2waezY2nXc+Now8AWv33Bu1U26DDLneK/njGBQecXj6G5vAxoYNqG6qVvIHzsG5FhxzroUbenIILU5mjINx7om3lTxCy5y1tNoIp4UWcwuIOAG3YFwJoJW+Gvn5+fj1ab9KO+aZj88Eh6pXcEeLnbUMW4uhOfdF3g5XAm4GBsFUq8zEybQgmvtibEdLtRm4FlEzcO7o7dVCcc7AYdrhcJha53C1Ps+IqrXwWjAHHCqfEI4ln+ZajK3iyDMCbGYE2Xpfsjxfsg1bvu14Yuw87i8LLrxn89pIsm2pdh7P84XbWjTucBVrXByerFuJvLmRajOhj6/wRdqeRJ3rc4NrQQn3z7OAVFsNH8yaVNvK39ml2gBw/fXXo6kpe59pALD99tvjyy+/TCoq+qngOA6+++47HHLIITlv6+6778aPP/6Y83a2NaZNm4aBAweirKwMy5Yta3P5Bx98EN26dctBZARBdEYGDBiQMk9+fn4HREJ0VdKdNPKGG27IcSQEQRBEe3nqqacwdOjQjCbV6NevH5YsWYKTTz45B5ER6XL00Udj8eLFHTJh1vLly3HGGWegvLwcV199NSKRSM7bJIJUVlbijDPOCF3Xa7+r0GPP8zOuO9q4EStfGYn6FW+FrneK+6DP8Jsyrr99d0hbm0K5tTakdbOKQUabsOaN8aj+4tHQ0hUVFXh51kv43f/8zu871V2rXr8rAMY4qpuqsa5ubSYb02X5bP2n+GTdR/DE2UwJsuEtA/DuifgTjwq7b1vfIzH90pwJJcnWE0ya/mtfvG0Ju3lcT7dXh93PbX7XFHcPP6HPW1vSvW3wjq9Vk5+V6fttLK4uLwSrDXsdy+AfQRAEQRAEQRCpIbE2QRAEQRAEQRAEQRAEQRAEQRAEQRAEQRAEQRAEQRDYfffdU+aJVC9Be6XaCo5e+17WphJz352L/fbbD9FoNF7GK4EffvghrTqK+h9gLcnAc17ZDtj5tA9RtsvxAIDhw4fj/fffx8yZM3HQQQe1Kd5c4XAHPQp7ol9JPxQ5RZBapO09tExZiba1ZNtVkm1XupCuhGsJuI1mG1LCdZWc2xZkxz0subYrlYRb/afLGBE382MA1GAyU0d2zp/OQ1FRUUblBg0ahLPOOiuQHovF8NZb4QNS06HFjXr7Ouaqc0A9lEjddWOY+fTMlPVEY1EY+bzUowt9QTss0bY/8tCcIaHD+qyBgt65EDgVus65kZZcu7XNyaJc+/U3Xk9b9v94fR2+j0VDa0oUUofJthMF24n5E8uYNKXO1OJQ73Xrg0N5wkN45YMS70RBdmtC7bDYw4TeDMBdtVtC9+OdPXp4eYJ7MfEVSbWzQfXrr7e7jvrnX8CG3x2f9CEbg9LmLffemzR/9TXXtqn9uscehxsycULZxReDZfhdkgnLZr8JN4nUIrXcvv1kOvh73ObNaX1L5OXl4bkXnkvW+FYn3W+6wsJCHHnkkW2qe+jQoZgzdw4Wfv05DvvlYWmXC3ynacFBY0tDm9pvC7K+HrF169R7orVJNDhHj9umoPjE/2lT/cXHj0TZJRcnXd/y3WI0vvEmGl+dhcinn0K2tITmKzhgf5TfcnOb2k7km42LlIeBmW8+7gk2OOeePBpQ4gehBRHCElcbsQRj3BddQ4BJJbzmRtas1xu5thBa6MwETv3Tyei/U7+0Yv7ozU+UiJpzCDhK0M2UDJsbSbaRUjMj3NZCaBg5tPAE0N5Dl+NGii2E2haWp+XaKt3ErETiHII5YFquDWYE5AKcOVAyby2i5tySjiu5tcN8MXiekXBrUbZgDhzhgDN/WUDoMlZ9zIHD8/SzJdy2xNvevuCOrt9P956ZJeMWtqDbEpbb22GEIiJeqM2YL2EXRsIOvZ7bV1i+VNuTjSCJVNuIQsxrxF9DAV1Xqu26Lu69NzixRVthjKFHjx445JBDMGvWLKxcuRJDhw7NQoRdg/fffz/nbUgp8Ze//CXn7WwrRKNRjBw5EmPGjMGKFSsyqmPMmDG44IILshwZQRCdmfLy8pR5vvrqqw6IhOiKuK6LefPmpcxXWlra5r93CYIgiI7DdV2ccsopOOOMM5JOOtwaxx13HFauXImBAwfmIDqireyyyy747rvvMHXq1KQTpJSXl2PIkCFZaa+mpgZTpkxBaWkp/vCH+0RwxgAAIABJREFUP2Dt2m1LLLy1ue+++7Bp06ZAevF2h6DigKszrrdpw6dYMf1YNG38PHS9U7oddj75vwB3Mm4jKe3qOmQIdGAmrtd9k9GGDVg5YzTql78WmnO33XfD63Nfx7AD9tP9mfb9cqbvYttLDJWNlVhXv228Bz5f/yk+WP2+uv9vRNhakC2seyOc2ZNA2v3PzLuHYgTbXIuyjVDbzuPLuhOF1Tzh3j8znmx17wuqn1cCfrrX3231eRsynT04SZ85QRAEQRAEQRC5JQd/lRIEQRAEQRAEQRAEQRAEQRAEQRAEQRAEQRAEQRAE0dUYPHhwyjzNVUuy1l6v/f+CLctnobnyy7TLfLHwC+y+++744ssvUFxc7I2D692ndxtato23Ru5rlMCqwiEn3I//PXYqxhwzqA31diwOd1BRVIGmvFJsbtqESCyiBmi5SpIGANIMCoMEJPPFx1IPCmMckK5yJOsBbJASkpkyAGMCLiSYlJB6SKDae0zLtQG4DJJJrzwY8yTcLlwwMM+ZGJOxDtk/2cZxwn9yq0SImXHSSSfhoYceCqT/97//xUknnZRRnZFYxDqX1eFwIcHgAozj7ZfnoH5Lfcp6upd312+NeLm2B/MONaSUoUI8k67OHFvKF2wvLo9MKJ/w7I2B1XGY8umSrcGLJqZWSTFWN1nYDCx0m8LS+/Tpg9um3oYrLr8iZcwugDM3VeL9Pv288BJDMmHZoQdf688YyLh0ILi5Jp0jvL22whKew+pKPMaJEu1g/mBdn7VE8G5zU6D9/fLzsYvjhMROUu22EvYWSPa2aFq2DA3ffIPidsgdYuvWIfLZZ20qE12xElixMnQdKyxIux63thZbHvhHIF307YuS005tU0zt5dsZr3iv1QDyJOdf6Gd1GK190GWHFxrr8WOaEpe/XP0XdOvWLafxdBTTX56OWybdgieefALr1q5Lmm+vvfbCg48+iH1/sa9KSJjIRAkCQr6zUnyFNUYb0T3hOzwljoO83Qeh5bvF6ZdJghgwAD3vuhMFBx+cUfnuf/kzeEkJaqbc1rq8OwlFvzkWPe+5G6ywMKP2DYs2faXED5x785F4AmMwMK5ED0Z+rNZxpX9g3JuIQom1tRxZiykYNyIIAehrPVMHpPpENXJlJhlumXYzxu5/TsqY3ZgLwQUABs4AJoUWrnMvdqblFkwyJQg3QgstpxBa8gxwLcIQ+vOGeZJoTzLC/CsQLoTeZi3X4Orah0sOCQkH6m8c71rXu3DUS0ynMABc6kPvwjXngN5XUnJ1bSJdCKGKCzOJDNTfONJc7DL47yvzd5auL+4amJknfz/46+On+uBmf5ozgenjpI8958Lf11Z+blQinqzdfm2dK9a5ZOJsVaptIrGk2nHXNl1Uqg0Af/vb39DQkN5EASeccAIqKirQu3dv9O3bFwMGDMCAAQOwww47YMCAAe362++nwBNPPBE6OVQ2ef755/Hcc0kmyCDaxN57741FixZlXL6kpARPPfVUFiMiCKIrUFCQ+u/c7t27d0AkRFfkySefREuSSYtsRowY0QHREARBEJmwYcMGDB8+PO0JrW0457j99ttxxRWp71URHc+VV16JK6+8Mi6turoakUgEffr0AaAm1TryyCMzEqon0tLSgunTp+Oll17CsGHDcM8992D48OHtrpdIjuu6ePLJJwPpTnEfbP/bacj0Pk7tkn9j7ewLgSS/8SjotQd2GvV2bqTaNrovMvX9+VZuwIfmkWiuWow1s85Ay5ZVobkPO/wwPPHsE+he3k1POA/V/yuZvlOuguNM9cirH9uo/taN9RsQc2MYULZ927a3C/HR2g/x0doPfam21edvNNfqnoAlz+bCk29zM0mnuV9iT1JqTSQpjGibc2sSSb89W6ltJjiFJ0G3+rX9Xvn4fm+rv5tZ60y6/RsJv66E5zRuRZFomyAIgiAIgiByx7b9iw6CIAiCIAiCIAiCIAiCIAiCIAiCIAiCIAiCIAiCIACkJ9aOVGdPrA0AO/3hLRRU7NmmMst/WI7ddtkNmzdt1nJfiV122SWNkrYuFgnP/uOYfYsxa0L/Ti3Vtil0CtG/dDt0K+gGKSUkXLjShQsJV0pI6UJKF+qfWu/lkTG40oWUUi27MZXHjSkhs67PKOukdOG6ZlmluVLVJ12pWwCkq2V0tvBOi5g9GXcXo6SkJDS9PYOLDzzwwFCZ3JIlmb/PmqLNAIw/Usad5S2RFjxw04Np1TN4j919ByWz3y1atJ0wYFVKXzAYL342gu+2Cy27AmnJAFON7U26ioUOrAxLu+TSS7DX3nuljgXA2lgMt9TWWkNLw8OyHzwkzR926kca9uAJ5Xmaj7A6kseBhEj87eAJz0h4trffru+uLbWh++XO8h6hRyX4Kv0h6ltz+Gx735mhQvUcbdDm6dNzU3EHUPfwI3BragLpZZddCpaGuCxbROrqsOzN1+MTrZOAJSTZ7+3EPLYqNj4lu0QBTArZd2FU9K7AjTfdmJM4ckGrg+cZUFxcjEm3TMLKVSvx1aKvcOKJJ6KoqMjLMmzYMHz82cf46NOP8Itf/KKNjbPQZWaExfqarbGlsW3VFhSg7+y30PvFF1By8kngvXq1LS4Aok9vdL/mavR7d07GUm0VDEPZJRejz4yXkb///um3v/326Hn339Hr0UfAklz/pcuPNT+iqrFayR2kkhkbCbX/WksllE4ZgglPSi0Yh+ACjuNAcPVaMAecC3AmIJgAg5JOONyBYAIOE+DgEFynmXKco6i4KHXQAMorysHhQIDDYY5flxZdOMzRbQgI3a5gApxzOEzAYQ4YU7E6nKuYmXoWTGiJNIcAg0iQaXAwnYdBcLVXHAhwptI5ExDWfnJMmt5fnPnbzPW+YczEICAYU+X19gjuqH3MHQjuwBHqtcMc9czVPhV6vdpmAUc4cIS/LISAI/K8Rx435R04XC3nCQd5Ig95Jp9pT+QhT6h8jnAgHMc7J9S5IPxzhPmicl9G4m+np2I3gnYtFNlWpdqu6+L2229PK++ECRPw8ssv49FHH8XkyZNx+eWXY/To0Tj44IOxww47bPNSbQA488wzcckll6CsrKxN5YQQbZr0QgiBIUOG4Be/+AXuuusufPLJJ20NdZvn8ssvb5dUGwD++c9/Ij8/P0sREQTRVRg0KHV/eFNTcBIyggCAu+++O618EydOzHEkBEEQRCa88cYbGDhwYEZS7W7duuHjjz8mqXYXo7y83JNqA8Chhx6Kzz77DL/85S+z1g8ipcRHH32Egw46CDvuuCMee+yxrNRLBHn33XexfPnyQHrvg/8G5rR98kg32oh1cy7B2rfOSyrVLhl4DHYa804bpNqp+gOTrU/nbmaysomi7fh8Davew8qXT0gq1T7l9FPw7xkvokePHpaUWfexcmtSRPj9rJzBFz0zhsrGjfih+nvILvo7mWS40sWcFbPx0doPvT5/5k24yTxRtifBNndBmNVvzcz+NP3bOic3smxzP8VMMun3f3Pm73tv72v5OoP/rI3s1jHS6wK3yfw+cwDeaWMmDA3lp/kTGIIgCIIgCILosuR4yieCIAiCIAiCIAiCIAiCIAiCIAiCIAiCIAiCIAiCILoC6Yi1W2q+h3SjYGkPjksBd7DT6Lex8j+/R8Oq99Iutn79evTp3Qd33HkHLr3s0rSkH4BErGkzRGEPeCOcpPREwYUOcMNJPTH60NJMtmSrwsDQo7AnivKKsb5+HVw3CjMsTJpX0pelST3wi0NLkKUe2AdAwtXpLhh8ETbTA84ACekCjAOuK/XAMgnGAOlKVSn+P3tnHidFcff/T1XP7nIv54KAQeQUUfGKkaBRvAkaExM00cSTGI94Id6KmqioiD6KxvBgiFcS/Gm8D8Rb9PECUUDumwUW2GXve7p+f9TR1T09O73D7LK7fN+8hpmurqqurj6mt2rqXQDUOgEhy6HEyvVJBl62dDp16oSsrCzU1dX5wsvKytLOs3379ujduze2bdvmCy8oKEg7z6r6Ck9sLQBwJbVmAo/d8jiqK6PJb8656BwzzFQIfeiFPPAAEganMv2fZdlLd2xsK0NLARuUh4fah62wBpLK61ikDHtn7jsYsO+AhHM0jNkVZTi7YwcMcrx7ebAIgaOZEC7gL3rigNLdG0kaRVAdLh4Pf0+Vpx3/y7oafFZTk5D3UTk5GBALfv+1Xql2S6Shs2bniy+i/803A61MbOkWFaFs5v8mhDt9+6Ljb89p1rIse/Vl1FdVBZSpEv/1HE4qhXay6y7Z9lLBANxaUoSqiJMzPPvcs5HitRyi3yeHDRuGOS/OAQC88t9XcMCI4Rg6bFjid0iD3ydqNWNASJ2a7xZrVXltGTpkdYhcTqj8c44+GjlHH41urou6ZctQs2Ah6pb+gPq1axHftg1uSQlETY2UKnTNhbPvj5B98EHIOfZY5Iw+GizhXps+2YcdhrxX/ou6pUtR9fY7qF24EPXr18Mt2gUhBHinTnD690f2QSPRbuxYtDv2GCBD2/922wK/xEFwS/TAVZgWRXD5TK5lydBCaE9CLZSEGxxw4Mh8uHyOl499SubBBBi4kSYD8pC//exbkco9+OBBiDkOjCRE/6XApPyaCV1egDncE18YKYYngIZgah+UJEPFA4MUiwsAjINxgAlVZsbhMCYfPQFAyUi8SV+00YJDCIGY/OMFggFMyCcUAUBwORmMENoYLf/C0Y+1YFw9T8m/VQTz/jZkjJmJhHRBUt2KOJfCaVuwAmhBhyf2sFTWftm1+qxlLGAcRkGi6w9amA0lKvFPc+LF40aAzay8U0m1g3fs1izVBoCHH34Y5eXlKeO1b98et99+ezOUqPXz6KOP4tFHH8WiRYswbdo0zJ07F0VFRejRowccx8HRRx8NxhgqKirQv39/nHDCCTj77LPBOcepp56KuXPnptyG67pYvnw5AODbb78FAOy333549NFHcfrppzfp/rUFlixZgkcffXS38jjiiCNw9tlnZ6hEBEG0JsaMGYPnnnuuwTgVFRWor69HLIPP7ETrp7KyEosXL04Zr3fv3pH6oQiCIIjm5frrr8f06dPTmiT3iCOOwMcff4wOHRrZhki0SEaOHImPP/4YRUVFuPbaazFnzhzUhPSXpcOmTZtw8cUX45prrsEll1yCe++9F+3aNV74TITzz3/+MyEsu9swdBny60bn5dZXYfPrv0LVti+Txuk68hL0PuaBRuedFrpNUrVLMsbSuF8lCrZLlv8b2z+5AcINn0j9tjtvw6QbJ4ExOSG9/vWNMPmptmbVLisEl23zpp3blW33gqO4ZheWF1VhUNchyHZa/0RmVfVVeHfd29hSli/7LAAjuwZknwDMpI9c9gXpdm5utWWrfhAjK9cibThe+7duA9fybm8qSUCn123yzGvv9pZh+mh87d8CMJPO2jsX8gMJ/ZurIL527pBO1qjt5QRBEARBEARBZAbquSIIgiAIgiAIgiAIgiAIgiAIgiAIgiAIgiAIgiAIAkOGDEk5CE24dagr24Ds3EGZ2agy9u57+svYMvdClK19vVHJJ103CXdOuRO//d1vI8WvLV6D9n0ON9vW4rR9ezh4/LKeGN6/dQ9ia+e0Q//O+6KgfCuq6qu8gWB6AJm0KYIxqZtzzYA/AVd4Qj7XGwKoxHMCnrJP+ZpdJamTG4AezShcb2yjXhBwjZhOuLsn291TMMawzz77YOPGjb7wHTt27Fa+ubm5CWLt6upo8uswKuoq5LmtxIBCyHrfvC4fn7weTV4/9MChGHva8XCFaw08BLSFUDB1TjBPXBhlSKAQAoynMXjQHo8oRLOJ+BpLpEG8ySqLWetDV6eWa+fl5eGBBx/Atddcm7KsLoDzC3difu8+UrgYKKJdrGCR9bK9ToSmZYESi0jnSTLs/BqqwlQC32RpzSFgwMOlicJ8BmB6165Jc24LUu3gkPLGrG2qsthbrSsowK733kO3k09OK892Y34KlpOToRJKMXYU4tu2oct1iddl9iGHgGU373PHwqdnA/CuJyP7Veu9d//ZGSrKzuAJHNy+/pxfX49XKqsi5XHUUUfhhBNP8J2mRgDbxjjzl79IKflNmPTBxA1JFFynnhuFYKhxa1Ebr01f9MA5sg48EFkHHphe+gzS3OUorS3Fql0rpZJaCyQ490QOWgDBIEXVSv6gJdScOeBg4A4HEw4YB2LMMc/znHl5cXDlgFDP+UzKmMGYdz9lwL8e/k+ksp905olwmBxuxhk31yZXUgsZ7nhCCy5fXChNBudGasEdKAmG3GeuZBZQf1sw5kA/HhqBBnfU9uS+ahk1OANc1+yrK4SZa0FK4QUYhxSYwAXAILRQWyhhtq4RpicAkn+yCK7+llFyee+vHuv5jnnXj/Dda6z7DWeW0FqVG0pgzfT9lfnOA+hjp+tGSJG4EWqbuglIRHS+epnpZW6Fe9uIItX2SbJbuVQbAP76179GinfllVdKWTwRmVGjRqUUrwZ555130j7+69evxxlnnAHHcXDWWWdh7dq1ePHFFzFgwIC08mvLTJ06NS0ZHiAnPDj33HMxa9asDJeKIIjWwqmnnhop3qZNmzBw4MAmLg3RmnjwwQfhum7KeBMmTGiG0hAEQRBRqaysxDHHHIOFCxc2Oi1jDJMmTcKDDz7YBCUj9jTdu3fH008/jdmzZ2Pq1KmYPn06CgsLM5J3WVkZHn74YTz22GMYN24cZsyYgX333Tcjee+t1NbW4qWXXkoIzx3+OzS2N1K49dg675IGpNoMvX4yBd0PvarxBY1Esv7IKL9ICOtdDMlTCOz8aiqKvg2fmCw7Oxt/m/U3/ObsX8t2ZaHakXX7rNBLgNBtwarnjUNNkCmgl8DUdI+VdVVYsnMJ9s/dH13bBfucWw9by7fgvXVzUV5fIfs8YLVfw5Nra6m27i9gauJQ3c/AmQOuJhflzDHt4Vy9HBNPy7aZnIjSEnLLiSl1G7rpwbRaur02cX+8xPbvZO3mib95SGwrj9ofSaJtgiAIgiAIgmhaSKxNEARBEARBEARBEARBEARBEARBEARBEARBEARBEATatWuHgQMHYu3atQ3Gq921KjNibeG3ufY9ZTYKPrkexUv/2ahsysrKMPPvMyPFrS1eLcXallT78EHZ+NvlvdC1Y9sQaTnMQb/O/bG9sgDFNSUApKwPzBooJuQQPqYkxUIAjHNASME2E1Ko5KpjJGVsQkmN5TA4qckQKi8tzFUiOhksEZ64DgBcCMTdeji89f2EdeDAgQli7eByJnAcJ610NfEa1MZrwJljSbWl1e/ha/4nklyLcYb/efphuaAE3a6QYkIeNDDDEl0LYw+01oWIV8PiYTcEw7uVOPPsllwbaNBdnEyuLbOU4X++6s+YPXs2vv/u+5Rl3RqP476SUtzcpYu8zu3xxIEi2e9hu5FsmHJwD3aXMHl1WFhYmpTr1MLnNdX4urYmIe6YnHbo69j3LRbyKfpetqDTNqOYcyCiy6+hcybsnC946qm0xdrZhx+O7MMPTyvt7pA1YgSyRoxo9u0G2bLwG2xd9C30007wHGQRwpj1fxgNuTIbuhaThV9WXITUWi75vfnSyy+pMvgHxIdl3qiB6814sYad8ykJi66/l2WmSFaJ+jtLSgiEShIUTAClNaXo2aFn48pF4OstX6lJRTiYgJE8AMySU8snLC3J5loyoaQRDBwOHCOncBhXcm6VHvK5nnFPoqxtDxxcPcfLc+vb+YtQW12bstyO42DkYSONrEKWkxkldYw78pxiWu7N1TMEg+NwMJcpCYYl0zDlUzINI4V2ZFmFLKsn3FB3KjV5jy2lYNwxE/bEmBRamOdRpmTyKrmrBNVykiDrbxLhpRFCQDhCPb/pSWM8Cbewrkrf9WnfYoIiDlumwbR6A+b4eEoPmLoA/LLtoFBbnjf67zKmZORc1pnwBOtG+xEQd6eSapt1wX2CtW+tTKr9xBNPoLi4OGW8nJwc3Hvvvc1QIgIA9ttvP6xfvz7t9PF4HC+88ILJ609/+hMeeughdOjQIUMlbP3MnTs3rXRHHnkkXnrpJZKZEcRezoIFCyLF69ixYxOXhGht/POf/0wZhzGGO+64o+kLQxAEQURiwYIFGDt2LEpLSxudtl27dnj11Vdxcppt9UTrgXOOW265BbfccgteffVV3HjjjVixYkVG8q6vr8drr72G119/HaNGjcIjjzyCY489NiN57218/fXXqKioSAjvMuQ3jcxJYPunk1G+/u3QtTyrI/qPm4P2fUenUcqWgYjXYOsHV6F8zauh67t174Y5L/0HPxl9NKJ0dkrRtvB3reg2W6YmtecczJVt1K6ox4qiZcjr2BsDuuxn2uBbA66I46utX2JRwUJfez6z2p45syaHBFd9A6o9WvUneP0hzLRbG+m2mZCUqT4V7uWphNpavO3vv7Ta3NG87dAEQRAEQRAEQbQcWs9fWARBEARBEARBEARBEARBEARBEARBEARBEARBEARBNCnDhw9PGae2eNXubygg1db0PmYaehw+affzT0J27kAlGpSvEw9ph6evzWszUm2bvA690b1dd7jCRVzE4Yo4XOHCdV3EXReuW4+4iCMu4lIoJ1y5HgICLuLCVXJmGS7MshYt61pUn4WrlmUa4QpPRCekrFEo63adW7+nqmW3OOCAAxLCli1bFklYnYyysrKEsG7duqWVV0l1saxnW6YpAOEKbFwVTQD+y3PPxD799wldJ+zrNuT6tethd+qktRNpoKa+DYVm0EDeSVba4e/MfQdZWVmpywDgHxVlWBuv94kSmfVqTPGCp4YUPPrzayjfZHkGX9zKN5h/Q2mTrTMB0rOJ6SHXJAMw3XddspBP0feNhvKGk3isRMK60vnzUfnDD81arrbCF4/PAOCv52TXR9i6hq7hhsLT5b2aKiyrq4sU94+X/hF5vfN2Y2utg1BpeEKc5OnUUng84Q80qgMGVNZVoM6NdiwISWVdJb7fvkiqI7QAgjO/NMJIIaRcgjMp1eaMw0FMSbYdOFyGx3gMDnfAmQzLYnI5pl4OcxBj8t1hDhzuwOExOCwGh8fwxJQnI5X90KNHITuWLbfHHPOexWLI4lly+04MWTwGh3MTJ8ZjUgOuy8Jjcl8cBxwynt5fDi73hWuZuJKN20INcHAGlZ+sA8eINxzEmIll6k3XocNlHEdti+ntKVG5KZeVr9xOzPusy88dVe/cqleZt8M4Yk7MH8ccIwdcb5N5+63rwFH7ocvtLTvW/jh+UYiJrwUiSrKt6k/rShor1Q7exduCVBsAJk+eHCneJZdcglis9U361Fp55JFHMprfk08+iS5duuCCCy7IaL6tmZ07dzYq/m233Ya1a9fiq6++Iqk2QRCYM2dOyjicc/TsSRPvEB5bt26NNHHG/vvvT+cOQRBEC+Hhhx/Gj3/847Sk2vvvvz82bNhAUu29kF/84hdYvnw5li5diuOPPx6cZ+b3FUIIfPvtt/jZz36G/v3748knn4TrRplyk9B8+OGHCWE5PQ9CrGOfRuWz86t7UfzD06HrcrofgEEXLN9zUm3dtqh/BpFGW2O8ugibX/91Uqn2oEGD8MEnH+Do0aO9vjI1eaK3PTmRpFynJjpkKpzJ3msjdmbeRIgcDI6eXJNxFFRsw7fbF2BXdVGj92NPsLV8C15YPgeLChZ64mzVVi3b4OX+wWq7ticQNe33WqJtpNsMzLSHM/VS7fpGqO2lZ0y3czPVn8BNXRvBt3U8TEu3CgMYIITVLq6yCpxfNpF+9WKk6l5Qoyb5JQiCIAiCIAgiI7S9kSAEQRAEQRAEQRAEQRAEQRAEQRAEQRAEQRAEQRAEQaRFJLH2rt0UayeRauvBRj1/fDPyfnovMq4eZQ7a9zkcWvd8+pEdMONPvZAda7sDmnq074le7fOUSDuOuCtF2i7iRqKtxdt+wbaUa8t1AsJ1Tb1puXbcdT2ZthuX78KFYEqgzUSCXBuQ6+rc2j1YK+lz5JFHJoQVFRVh5cqVaeVXW1uLgoKChPD99tsvrfx21ewyAwVlncvwL+d+BeGmHvLXsXNH3Dz1Jv/gQKEseur4ua465iJEnh3xUvKlDWQhzGjYaHm1VCIP5m0CuXZeXh6mTZsWafMugD8U7pQDRq1tpxJhB6XWdrhep+FIFGDziK9kQu1Uct+wstlxNMYRqT58VF2NRbWJ96ex7dqhlxEE7D1S7UyVNUo+LFCvSR8ThMCWRx/NTMH2IgpXr8KKt94IvV7DCL+2k917gsuph4r7r2OWsM4FcFNxcYpcJLm5uZj+yPRIcfckdq1EnnoiiSDC/o4PbiMhOJlkImyCB5HkvGBy8g4iOl9u+T/E3XopdYCSRmtBMvfkGVoI4cCWLDvgjhQ/20Jp7kjxs5ZoO46SPztapB0D4zEl2paC6Bjk57rqehRsSnzmDOPWR26Fo0TZWhrNeUxJuh048ATfMZaFmJFSq+3CE0NL2TZHTEmnY8wBU+uZ1lxbwnFH14ESijss5gk6pHrEE5Co7UopuawrpqTazKpPBqa2z4z8OsYdOMKxtinLb8TmWgLOPRm4J9T26jvmZHnLzBZwBwTisMTZPCDT1mXl3C8NCQq1uSXStoQhWrKt68mENUKq7fsObgNSbdd1cfjhh6OysjJl3KysLEyf3vK/Q9oSv/jFLzBixIiM5hmPx/H000/joYceymi+bRnGGO6//35UVFTgL3/5CwYOHLini0QQRAvhiy++SBmnX79+GZMoEm2Du+66K1K8P/7xj01cEoIgCCIV9fX1OOWUU3DdddelJS4+77zzsGrVKuTltf1JDonkjBgxAh988AEKCwtx0UUXoV27dhnLOz8/H5dddhm6dOmCq666KlL7DgHcfvvtCWEd+x0bOb1w67H981tRuCC8baVD/+Ow39mfgcc6pl3GxpGsLTFK7woLvEtqi9dh43/HoWpbmCuAAAAgAElEQVTb16Gpjh59ND6c/yGGDh1qhM6+1k/Tf2L/U2F60kMlctZTIHLItlqHSXk0INuwdRtubX0tlu5cgqU7l6CyvmWe62W1ZXhvw7t4bfXLKKkpVuXnCe3YjgrXbfzeJKOqnZ0rxTa3J8v0JrH00jiyHnU8NcEms9rGHSP0BrzWccB/hOB9ZtbxCojSGVT7t24z1+uYl5uJp04G3WYeZTJcGxJtEwRBEARBEETTQ71XBEEQBEEQBEEQBEEQBEEQBEEQBEEQBEEQBEEQBEEAiCjWLl69exsJtWX6ZbpdD5qIfcY+AWRQwJXVqS8EGACBcYe3x4MX9QBvg2OXgrvUvX139O6YJ0XawoUr4lKyLaRs2wuXgm1XyLB4XL4LuPKfcOG6rhFyS/G28OTa6t3Vy/p/V5gwfZxr4q1TrH3ccceFhr/22mtp5bd06VLE4/GE8EMPPTSt/HZW7pQffCeBwNYNWyOlv336bWDqojDHkMG7PnWOQiRKte11jSt2m4VZgzIbpCG5dpLk9pDQYDgAXPHnK3DwIQdHKufWeBz3lpRKZyKDT55oDz1urMg62XK6r2REjZsg/9XjX61Ej5SVJqTjAB7s2i0hl7Yu1Y5C+ND08Dhhy6nly+Gy7aI330TlihVRikgo5k+7HyIe9w0CB2AG+Se8fALVhq9lOxxJ4gXDk6HXPVBagtKIYpcnnnxir5W6+Y9T6AO271NQmCs/q5Dg9xXz7pMMDBV15aiJ12So5G2bkpoSfF/wrZInM4BxMAYpRQ7IkB2u5dBaPiFF046SKTuOFE7EuAMHUjChpc6cyfAsHjMi6hh34DhKgM1icJgUW//1sr9GKnv7Tu3Rq3cvbzsqn5jalpZLx5gl2tYSb7W/sawsJalW5VVybYc5YEpqrYUY8iXTM5VeC66Z3l+t51B153BP2AEV34GsWwdaWu7JOxxHiazVWi3eZpybPL0cmU/ubeTaQRG2Fmbby8x7cSXr5twBA7OE3bZEXclEdDl0TloKooXaalmWDkau7QlauO+ZkzPvzrs3SrW3bt2KQYMGYeHChZHi//73v0d2dnYTl4oI8uWXX6Jbt26pIzaSJ554IuN5tnRKS0vx7bff4p133sHkyZMxaNCgSOlef/113HDDDejQoUMTl5AgiNaE67rIz89PGe/oo49uhtIQrYkXX3wxZRzOOa655ppmKA1BEASRjHXr1qF///549913G502FovhmWeewbPPPrvXtsUSiXTt2hVPPfUUKioqcP/996NXr14Zy7uiogKPPfYYunTpgvHjx2PDhg0Zy7utkWwC8A79o4m13ZoS5L91DnZ997fQ9TndD8C+p6d+3msWdDtjsglFk1C15f+w6eXTUFe6PnT9hHMm4K25b6Jnzx7qtxHy5xGmHzQgY7b7VJjVXstMuJ5wU0+AaLX9Aqpd2lETJXIUVRfi6y1fYnnhD6hqIYLtirpyfLb5U8xZ9jzWFK827ffcak3XE0Uy1b5tt/Pr9nAvHTNt8cxqV2cJecmJND35NleTlcp2dsa4Og+8ySdNvwuY7NdSy17/l3wHGCCECQdUP1jgvLJ/u+GfkD5FpaXssyMIgiAIgiAIoqmhViuCIAiCIAiCIAiCIAiCIAiCIAiCIAiCIAiCIAiCIAAAw4YNSxmntnhVepkLqepNDAcsu5cR9nYe+mv0O+1fAHPS216AvGOnAhA4ZkQOHrq4Z5uUaiejR/ue6OLkIi7qUe/GERdx1Lv1iLv1SpTtCbaFcOHaMm0hBdreemHepXRb+KTaAGSoED65tl6CEKipb51ixv333x8jR45MCJ89e3ZS0XRDzJs3LzR87Nixjc4LALZXFkAIV15r1vVWUx1NZH7cuOOSr2SJH4P7vBddUo0isly7IcF20lWJK7U08Z257yArKytSGf9RUYa19fWJ2wuR6zYkrpbDWKMJsdPFzjvVtkJFv8wKZ97bvOoqLKmrS8jj5Pbt0Z1z2Lm1Bam2XZ7dleEnPXVZ+LqodaHTBuOLeBybpk6NmAtRsHQJfnjl5aRCbATCrKHmgfDUgu3ge/D467yTnTMCQKHr4pmK8pT7BQAjRozAr3/z61BhdGuhwRInnPy7Gc+OoEQQ/nyYJ35I+F5iKKwqTJUxAeCTjR8irsTwWhghxcnwhNDQ8mwlf1YiZy1uZkyKsj1xsxJFcwfcUcJrLuXMDncQU5LrGHMQgxRfx7iDmONg2cJl+ObTBZHKfv1frzeyb5O/enEoWTeXZY3pcC36VmXgYFKezaQw3IGSazMlEYeWT1tiDCXF1ucfhwPuKCGJElVrqTZTEm3GuSeW5nZ9OkZiouXXTG+D6/hKVq1kHZzr+o9JmbVVRge2MFvGNbJuk9bbhhZhe6Jtx4i0PamIKiuYJyHRgmzYQm2YMLOv+rxS6Zldb8zoW/ZKqfacOXMwYMAArF+/PlL8WCyGxx57rGkLRYTSqVMnLF26FAcccEBG8123bh1qa1vnJF7pMHv2bOTm5uKwww7DaaedhmnTpmHt2rWR0u7cubOJS0cQRGvk22+/DZ0AMMjZZ5/dDKUhWgvff/89CgtT/6146KGH0oQmBEEQe5B///vfGDp0KAoKChqdtlevXli+fDl+//vfN0HJiLYA5xw33HADtm/fjjfffBMjRozIWN7xeBxvvvkm9ttvP4waNQoffvhhxvJuK8yYMSMhjGd1RPt9RqdMW1e6ARv+exIqNn0Quj7WcR/s95sPsWfUZMnaFaP0anq9VaWrXsLmNyYgXlMcGvOmW27C7Gdmo127diZ7PZEhM+2tXr6mX8xIs9UEh5xb7bR6ok3VVsu9dl0GPWGjbO82kzkyhm2V2/DQ0w/hgosv2GPnekHFNnyw8T38e9nz+KFwCQREiEybWe3uerJLLcxWrd5Wu7yWZOvJN73JKVU49/pAZHu61f5t+kxsDbfXxs7NMfHa++32b8a8lvCgIJ2B+X6rptvidRu63V+q0e3mnlg9SWd4gNbYf0kQBEEQBEEQrRESaxMEQRAEQRAEQRAEQRAEQRAEQRAEQRAEQRAEQRAEASFEJLF2vLoI8epGivWECB/7FrBmBkW9HX90IvY983UwJ6dx2wvQZehv0KH/MThw3yzMuLQXnL3w15P9u+2LV2a+hmWLf0DcjRt5thRsx32C7bhw4Yq4EmQr2bZwISDXQQgl1BbeOiXXFlqurZf1/0JruIG6eK2RcLc2zj333ISwZcuW4bXXXmtUPvF4HLNmzUoIP/DAA9MacFzv1mNn1Q4AgKUxB4RA+w7tG52fj6Ap1UIEzZuBOOkIx9sikaWCGZJrA0DvvN6YNm1apM26AP5QuNO/KUs6HXFMqFUmv/xav4Ii3qivZHk0tH3A80EaoTaDTxKp17kAppeWJeTjAHggt6tva21Bqt1UsKQLEdM0In7Ru++i5PPPG5l67+S9O26FcN2Ec7chuTasz0GxdpiE2/8pMc+wbQXRYX/eVYTUKjd5X33hvy9EiBhcbINXZKjB3hI/WDfFhGORICVXN0lLGqG1AzXxapTVJt4rCY8NJeuxqmglGPfED1oC4VhSCYc7Su7MPQEEk990nDvw/eMxKdPWQm0jpHYQc2JKAi3l2kZm7UhJNGcO/jv7lUhld2IOxv3qNCnQhiXqVtJpzh0l+oh5smiuX0rGbQTSUnQthRnME2JASjK0vNqTQjtgjqoLT72hxBoOpIhcpWAqTyMcVymU/FuLzDnXgm2Vj8PB4Ki6s8vkeGIQIzn3xCZG7A35clQ9J7zUem7XDbjZnife9ranjz9nzBxT+5xgVrnAmKlLXUdSJO7JQYKykL1Fqu26Ls455xycc845qAuZJCUZp512Gjp06NCEJSMaYp999sEPP/yATz/9FGPHjkW3bt12O08hBF54IcKzQRtgyZIlmDhxYtrphwwZksHSEATRVli3bl2keGeccUYTl4RoTUyZMiVSvEmTJjVxSQiCIIgwXNfF+eefj9/97neo15OrNoITTjgBW7ZswaBBg5qgdERbZNy4cVi6dClWrlyJk046CZxn7kcZ3333HcaOHYu+ffviscceg+u2zt8aZJLS0lLMnj07ITx32O/Aszo2mLa2eBU2vjIOtcWrQ9c7OV0xcMJnAN+Dk6Mk6fsAhFmXvA1SoOibadj2/uUQbuJEbLFYDDNnzcSUu6fI85R5bauAbAP1fuLk9bX4+03gTXaoJ1RU7bnMtFtrubaeBNKKA6+tuqSoDHdf/hfcfskdePofT2Ps2LEYPHgwpkyZgsWLF+9WNaaipKYYi7Z/ixdXvIDXV7+KtbvWqL3WE1Z6AmzHtGHrNu5gm7vqT1DxHFhxeUCqHcjDxLXb0vXkmOrFuC3ZBmDq1OqvZJ5I2z5eCPnfnD/C/1m/NSTVtuNC/wZBhLSf089lCIIgCIIgCKLZ2AuHhhAEQRAEQRAEQRAEQRAEQRAEQRAEQRAEQRAEQRAEEUavXr0iCY1qd61qXMZpSLV1pPa9j8Cg85ehQ/+fAazxP3vsNOgM9D7+IfTqzPHkFb3QPqcNChUjctONN+GJu5/ExF9fiqLCIsRdF66Sate79XBdF/Vaqq2E2XGhFNzChSuEkWt7sm35L0yuLeMJI18Wrqd8rq6v2pNVkTYXXXQR2rVrlxB+7bXXorS0NHI+jz/+OFatSryOrrjiirQkdNsqtvpl5cwTbA8ZNThSHvnr89Un71q0L8tkkmySZ0fDG7yZgoCr3MsASS3ERpgY4Mo/X4mDDzk4Uvm2xuO4t6Q0cVMBwXaKojRIumLtdPAJtQHfd45fDAy8XVWFlfWJIsaft++ALtzx5Rn2OVU5WhMNlzeiSFN/iHhrSJarpwgNWScE1t52G0Q8ioJ572X5G69h/aefmGW7Njnzy7D1izO/xB6+z8xcV0Gi3N4aEmoDwNe1NVhQW5M6IwATzp6AIYNTSCFb8NdT8nkUGh5wb75HGqpw25Ft5SsCEYJZMCvQJ+plnkCgqGon4oKuuzDq3Tq8v26eEShr8TFXU0MwJU92uFznGLm0LZCwRRQc3HFMmMMscYWSc3MoiTaXwucsJwsxI76WcX9Y8EOk8v/yd2cilhVDjMcQ43p7DrjKz1HybCPSduRyLCjC0PuvZdFwVJ0wlZ8Dh0uRiMMcKREB4MBRcmwpkGYAuK4rLZ1WIm2mtdxcC0scqdRWz1qybpgl3mDggqt8mVfnjMPhStrNPIm1ftfxGPPEISa/wMvRx5bptKpsWgxiibSZSack4wHJutGLMy10ARxbqK3lIAymPuynQSPVtkPbqFR706ZNGDBgAObMmdPotBdffHETlIhoLGPGjMH777+PoqIilJSU4PHHH8eJJ56Y9jn0zDPPwHVdPPnkkzjyyCPxk5/8BGPHjsUZZ5yB8847D3/961+xYcOGDO9F81JeXo4xY8YgnuZzcCwWw+jRozNcKoIg2gJdunSJFC+TckSi9fPuu++mjJOTk4Ozzz67GUpDEARB2OzcuRPDhg3DM8880+i0nHPcf//9eO+99xCLxZqgdERbZ8iQIXj33XdRUlKCSy+9FO3b7+Yk0BZbt27FVVddhc6dO+Pyyy9HeXl5xvJubTzzzDOh+9/1oIYn46rZuRgbX/k56iu2hq7P7joY+/9hMXi7rhkpZ9okax8KCJCDCLcWBR9ejZ3fPBC6Pje3C9546w2cf8H5XnunJer2umH8ra1hra/BUH+/mp58U7dde+3Ajpl00cGXH32FP5x4Pj584yNfOdesWYO7774bBx98MAYOHIhLL70U//rXv7B27drkdRaBirpyrC9Zi//b8hleXPkCXlr5/7Bw29corSmWbdXcEmqbCSB1q7XVD6BF2VYbuJm8EsyKo/oP4Am3Tfu8Tq8mHeXgXnu9al/32tu99nHodnt4beA6DXTbOrzWcD0Bt9ce7h1fMH+7uO4fC21Ht951uzus88Vu07Tb8gmCIAiCIAiCaB6oB4sgCIIgCIIgCIIgCIIgCIIgCIIgCIIgCIIgCIIgCABysM/w4cNTxqstboxYO2REWySptgfP7oj+41/A4AtXIHf4uWCxCIMvmYOuB12CfU6cAYcJPHppT/Tu6qRO14aJxWKY88IcbFm7BScddDLuv+V+1MfrpWBbxBEXcSnVduNSqC1cuBAyDJ5wW8CTaruuazzAfrm2PKZSxg2l04aRa1fWVe6patgt8vLycPnllyeEr1u3DmeddRYqK1Pv19y5czF58uSE8P322w8XXnhhWuXaXLYp6bqhh6YQjyruvfG+tLYNyONNgu1oRB48mdy6mjzvkJVz585FVlZWpE3+o6IMa+vrA4N+rQURLthuCcNBg2XxCbXtQa2BNHEAj5QlSvFjYLg/t6svbtjnVGUiJFHqwhOC2vGDKmBvfdXy5ch/8m+ZK2Qbo6asDO/eepOvToPXK4Mn0Q7DLwtILsZmkBMx+OWrCP1spwmuv27XruQ7ZNG+fXvM+sespAVvqYPUowppQ9OG7ZPweyXCJ1kQPiGEryzCzoMZcYB979T3Uv2KCxc7KgvS3o+2zCcbP0ZpbYkRKkgBhRQ8OFxLJDxpBAMD454sW4uZuYkrpREOPAmzo8XPPAZHyzfgeJILLb5mXMqxuYOiwqKUZXdiDm6aepMsh6Pl1zH1rl5qW1q6bQswvGUHTMmljQiba0m0Y8kwHCOs9uQcSpKhZNpS2Mhk3ek7FZexHHAw7tULmKUpYUqlYQTWSkitpdrME3nIY+X4y6bT2YIQ2PJtFvrylN3Mk4aAm0kMuFUWT56utmfutIlCbS1X8WTankA8UeFiyV6U2LwtS7WfffZZDBo0CJs3b04rfX5+fupIRLPSpUsXXH755Zg3bx5c18XkyZPRpUuXRglc582bh+zsbFx22WX45ptv8OWXX+LDDz/E66+/jueffx6333479ttvP3Tq1Cn0b/LWwOjRo1FSUpJ2+qFDh2awNARBtCUOO+ywSPFa+wQFROZ46623IrWFH3vssSRkJwiCaGbef/99/OhHP8Lq1asbnbZz58744osvcMMNNzRByYi9jU6dOuHJJ59EeXk5Hn74YfTu3TtjeVdWVuJvf/sbunbtilNPPRVr1qzJWN6tha1bk4uxk1FdsAAbXzsD8aqdoes7DRyPgb/9AjzWMSNl3H2StTVa/YdWe2S8pgT5b0xAyYr/hKYaMGAAPpn/CY4fe7y1Bd0RwhImLPXytqXZWuQcaN817bZqsk0wq+070HbMOOqq6zHttum49rzrsGtnw/1j69evx8yZM3Huuedi0KBB6Nq1K4455hj8+91/YcmOxVi1ayXWl6zDprKN2Fy2CZtKN2Jd8VqsKFqG77Z/i8/y5+OdtW9hzrLn8eLyF/Dxpo+wonA5ymvKPDG2nvhSTz4Jb9JPbk26aQux/aJtS5ptJsv0RN3eBJPBfgVP4G0m2dTt+Jxbsm3m5WeOm6pV5rV9c9jt3nZPp/du+shsiTbzYob+TEMk+RyyvDv9gQRBEARBEARBpA/1RBAEQRAEQRAEQRAEQRAEQRAEQRAEQRAEQRAEQRAEYYgm1o46EHd3pNoi8A7w7M7ofdx0DLlkDfLGTEWsUz8w7gljGY/ByclFl+G/w+CLfkCv0XcAELjmjK44fHBOxDK3bfLy8vDc88+BgWHOP17Az4Ydj1dfeFVKtIWLuC3VFlqmLQXacUh5sgwXRpot5drSzuiqOAIAhAvAeBuNXBsCqGilYm0AuP3229GnT5+E8Pfeew8//elP8e2334amq6ysxF/+8heMHz8etbW1Cesff/xxtGvXLq0ybSgJSG2sy4rHONp1SJ3vmh/0gGNbuIcEIafvihX+j8L1X88tVW66p2mUXDvsFtkIuXZeXh6mT58eaXMugBO3F+CcnTsxtbQUn9fUoN7eXEBQHVWy3VQC7mQy7WRC7aCYGQBeq6rCmvr6hLx/2aE92ivpz94g1U7D4x5pfao0DaVngf/t46YP76Zp01CZhhxkb2De7begXEkVzABzaJl2cDh5UKCduB6h8a3wJNeaTeLx9kKerCjFDjcead/uf/B+ZGdnyxy0GLYVf980WPLgykZerMF6YUwfZWXUDogiwLR8mPm+g7SsF2CoqKtEaW36Qs+2yLqSdfh++yIj07D/OZwBQkmjIa8vI1XWSg0llWBcyquliFsLJWJKIOGAOVJ4HQOHw/zia84dOIwhxh3EeAyOE1Oy7dTDxn593lmIxbJkPuBwHOZJMJS0wmExE+bAgVJiWPGYlF3DKLKVpNoBd6QYA2rftRxaS6O1uINpWThzVFxdP0x9x2vBhV+GwSAXWaBeHSMw1xIUJeXWxwGOKgOM2MMvvubqGDreehb+CkpBvPiOyY/pOjKSD0+uol9+obYsj4ap65EbOYstcOGekJtZwhfmfZO2Fam267r41a9+hT/84Q+oq6tLO5+1a9dmsFREU/DAAw+gpKQE8XgcDz74YOR08Xjq54mKigpMmzYNBx98MIqLi3enmM3K9u3bsXjx4t3K45lnnslQaQiCaGv07Nkz0nf5ggULmqE0RGvgvvuiTdJ4xx13NHFJCIIgCJubb74ZJ510Eqqqqhqd9pBDDsGWLVtw5JFHNkHJiL0ZzjmuueYabNu2DXPnzsXIkSMzlnc8HsfcuXMxePBgjBw5Eu+++27G8m7pdOvWLTS8esd3oeF1pRuw6Y2z4NaEt+93PfAC9Dv1GbQ4FVloX7n6EYPVh1FXugGbXj4VlVs+C83myCOPxPzP5+OAEQd42QTbPU0fCYx02dd7JhtvfX0muq1bT4zotdeqtnIzYaJsT2fgWPXDapx76nmY89SctKrEZS5Omngi2u+Xg5W7VuD77Yvwzbav8EX+5/gsfz4+2/Ipvtj6ORYWLMDSnUuwvngtCqt2oM6ts0TXTmKbtpFh+9epaTQD7d+qHZ17cXQeugdB9znIMG4mCfVJtfXko7q9XcVj9uSVOtxMoOmoCTJV3wHTffrymHhpgtNT6j7NkP4x76dMiW3pIqQ/0m5Lb8V9lARBEARBEATRlmhhf80SBEEQBEEQBEEQBEEQBEEQBEEQBEEQBEEQBEEQBLEnGTZsWMo4tbtWRcgps1JtL6EAwNF15AXY/7xvMOSPGzD4krUYfMkaDJm4AYMuWIo+P3sALNYegMCPh+Tgj6d2iVDevYdjf3YsJk+eDACoLK/EXVffjTN+ciZ+WLzMkmlLybbrupBKbRcQWpztqpf6DAEI4XsXwoU8XjIdhByCpgXcdfE61MRrdms/5s+fb8RxYa8333wzIc2cOXMaTFMfItgN0rVrVzz77LOhosJFixbhsMMOw9FHH43Jkydj2rRpuPvuu3HOOeegX79+uOOOO0K3ccMNN2DcuHFp1UNJTQmKqgvN1WG/tOm0V/+eKfMpLirGR29/lDxCsss1MOA0+XVtpQgZcCgXGznosBWPUfRJD1MRJthuIKmlmQQAXH7F5Thk1CGRy/ZlbQ1mlpfhvMKdGLolHwdt3YKTtxfg6l1FeK6iHFvq6z17rvCkuuaFRPHu7hAuAE7clk+mnUTya3+OC4FHykoTtpfFGP7atbuJZ5cjanlbA01RThZYSHaKp1Ovdnydxq2pwco/XwkR4d69N7Hynbfx/b+fB+ANGEl2LSAQxqBF3P74PCFOUCeAhHf/cfbHs6lyXTxeVh5p3wYMGIBL/3SpXEj9deOj0d8xe4i0yplMLKEH+9sPCQnRLO0u0xOhMCPotY+8zmpH5Y7dfo5rK5TXlmHemrfBlBibCV13UvTAlEQDlniZMSXR9omgmRJNcHAuJdaO44k2fOIKn/hCKyqYCWNKehFzYkZC3xC53boqWbcUWDBmCTG0FMOIMdQ2eUyugxJaQKY1+2PE4FqOLeXVEPI80vJrAGBcnoOceXcOI59m3rnoSbLtZx2lyOZcnZ+yfh11LLR8Q0o2bAG2Y+rdk1Rr6Yn3twG3pNomXcjLCNNNPJ2Pty+mLLrGtAxbX1uWWJwHxNm2jNwTgNj3YWZEL/bzpT+mCmvFUu01a9agX79+ePnll3c7r40bN2agRERzcf3116Nv374Zz3fx4sXo06cPSksT/yZoiTzxxBO7lf7iiy/G4YcfnqHSEATRFoky4d+SJUuaoSRES8d1XXzxxRcp4+Xm5mLMmDHNUCKCIAiiuroaRx11FKZOnRqpny7I1VdfjUWLFqFTp05NUDqC8Dj55JOxePFirF69Gqeddhocx8lY3kuXLsUpp5yCPn364OGHH4bruhnLuyVy3HHHhbbJFXwyyUyAbrPjizvh1oa1gTD0PuZB9D422kTNzU7SzkbV8SGAqoIF2PjyqagtDp+M95e//CXmfTAPvfv0hhD+LH396vZko4GJRxPbpb32V19brl7HdMuznsSRQwiB52Y+h3NO+i3WLF+DdDh23Bj87Z0ZOGz0KCWlttquuW7Ld1R7ve5zsNuzLVk2d1S/QNjLsfLVk1E6ZlnHMdviHDEeU9tUE4KqvoSYLguTk4ty7shyaQm37u+AY/oddJ0x3a+ieidlX4h3LEw/hJkIE75jwDiDvx/Mak83/RAw6cJPtUBbur0ukKa19EUSBEEQBEEQRFuEp9Em1iwUF1ZhV2HjZ8FrLlpq2aje0oPqLT1aer0BVHfp0lLLRvWWHlRv6UH1lh5Ub+lB9ZYeLb3eAKo7giAIgiAIgiAIgiAIgiAIgiAIonUyfPjwlHFqi1OJtZtCqh0M8+yAPJYD7rQzy1oC3T6bYer5PZKOtdubmXLnFBw48kCznL8+H+ed9HtcNuEK7NpVLAXbcOEKAdd1EReuDHNds04ItV6tEwLy3fXk2vqICFdIETegpNsC5bXRJJotkRNPPBGzZs1KKpD74osvMG3aNEyePBlTpkzBnDlzUFxcHBp34sSJuO+++9Iuy5ri1eYct+XGNseMPyZSXo/eMwOJ156ILHWWgw+jybUbJHipt+fJhnoAACAASURBVGEaJSEMOw4NJLcHbr7zzjvIyspqVNk0FUJgTX093qiqwpSSEhyzvQBDt+Tjx9u2YkLhDvy1tAQfVFehWpXRp2ENnJMsnRcLvPRuB0XaIdsIVpP9+aWqKmwMETKf3aEjcqx4CHxuiLbwddPwPkSUa+oPEa/fZLl6Q9GTpWGo+O47rLvnnmgb2gso3bIFb17zZ0AI61rwhvZz/cFatus5eN7bAu1kx4lb+QVhSL1uUkkR6iJOyjDnxTmJKyxhtBnUHpDEpv1dkuHvILsWI2ftkzdY3xshA/iD2zAZGMG2/4gkVJHwnwtGNWDdfwEGIQS2lOfDFfGoe9EmiYs43lj9Gqri1eZa4lxKI7To2hY7QAu1wYw82RNYS5GE0mzAUdIIzoAY1xJmLZ9wlEyCmbRcCbEdcMS4kl6Ao1371HLEFUtXeOXmDDFbnGHyVgIOMCX7ZnDgQEu1tYCCs5gSbnhSCq2SlpJpqP1XGgxdRzxMPsKV38JOLwUZjiXT0CIMWTpLdMKtcsEx+XIl1zACdCMe0dvVkm1HxbVCWbKXp+mWsmz58om04QnXYUm3OdNl13dciU/wzXS+trrF21dTT21Yqj1r1iwMHz4c27Zty0h++fn5GcmHaD7+93//t0nyrampQW5ubpPknUm2bt2Ku+66K+30d9xxB2bNmpXBEhEE0Rbp0iX15JQrV65shpIQLZ2ZM2dGmqDy9NNPb4bSEARBEIsWLUKfPn3w1VdfNTptTk4O3njjDTzyyCNNUDKCSM6gQYPw1ltvobS0FFdccQU6dOiQsbwLCgpw3XXXoVOnTpg4cWKrmVCrsRxxxBH44x//mBBevX0hipc96wsrXvIUyta8GpILwz4nPI6uIy9uolJmiuTtj2VrXsOmV89AvGpn6PpJkybhPy/8Bx07dJQ5MZZcrq07pq31ut1VmCV/GjPJou5N0+32UJNxqn+F23di4m/+iPtunYq6urpG10CPvO648+934JYZt6B7rx6qr0CLrGOWDFtLrbmeElO2pyvZtRZee5NEBl5cC7n9Im7OHNMuH5R2O5a02/Gl4VY/iOPlDX9+9gSXul9C9hvovhH52bHa3/XEpl7/gN2H5uvhso+waQ+3j7mOIRBoHw/2wwV+85ZKsk0QBEEQBEEQRPPCd/uH603E2hWFWL+8cE8XIykttWxUb+lB9ZYeLb3eAKq7dGmpZaN6Sw+qt/SgeksPqrf0oHpLj5ZebwDVHUEQBEEQBEEQBEEQBEEQBEEQBNE6GX5ABLF26XqIeE2StWG/S/QbFzMp1fakv/ay/HzV+Fz07xlLsq22SdRfhWZlZeHvM/8Ozrkv/KtPv8LPDz8dJSUlSqAdhyuEkmi7ELBk2lCSbbUshAsXwvxzhTxOrimZlGvLUYgC5TWtexDrhRdeiJdeegmdO3dOK73jOJg6dSr+/vfE49AYVhat8AdIb7mP8ReNQywr9bWwcc1GrF251stAwD+qVBMUlobQUn+j3BLZLbk20OCx0AM48/LyMH369MYVrAHiAApdFwtqazG7ohwTi4pw4JZ8jNy2BSfsKMCfdhXhqYpyrK2vN7fsBGF2xJe55duyXNsALBKDkGRZUycEHi1LvAdlM4YpuV2TpmuItjpUNlP7FSWfoNBXflsIa334e/7Mv2PHG29kqKStl3htLV666HxUFcnfBdn1ZA/050hyrTHvGHAkXkNAUDTgzzd4XMI+20PZAWBFXR0+qk72TOnnlFNPwahDRzUcKdUjZAulwesjuDI4UN+q+CiD9j2xrs7K0gpY8m0jJ4YnFbD163XxWuSXbfZdo3sb89bNRUHFNlVXATEzc5QwWQkgwOEwZquojVxDirjVZ+bAYUoFzaSQQgqipXjb0UJteFIKBu4XVQglv2YcHTqmFtIs+L9vwOAAQssouBFRS3m34wmo9T/GwTlTQg5LfGHE1zEl3JYSac610NoxcmnOORgTUjouPOG1J9JmnrTbCDKUpFzfq4w4W0nJldTcvh9x5pjjYupL5aMF30zdBJmSdDicm/Pe3meW5J9Jq+XesMXYSqTNVZm5LdP27sr62tR1qIXawTunFHJLKYu2fthSbb8yJCABMTVnSUF893UW+rkhmlqqXV9fj/Hjx2PixImR5I1R2bkzXLRDtFzGjRuH3r17N1n+27dvb7K8M8Gtt97a6DSccwwdOhQvv/zybkm5CYLYe+jVq1fKOBs2bGiGkhAtncceeyxSvDvvvLNpC0IQBEHgsccew+GHH46SkpJGpx0wYAA2bNiAn//8501QMoKIRocOHTBjxgyUlZVhxowZ6Nu3b8byrqqqwqxZs9CtWzeceOKJbXKSmHvvvRc9e/ZMCN/5xV2IV+2EcGux86t7UPDp5ND0vUbfhS5Dz2nqYmaGhK4IgaJFM7Bl3kWhv11yHAePP/E47n/wfvNbDN8Epg11bei2fvMzJ0vMrMO5J3XWeXLVTsvMu2zHXbZ4GcYfezrmfzg/rV0f/9uf45/v/wNjThkTIrd2vDZ7PSml7l/gnmTbSKzBfRJuzmP+l9XXEFP5O0qC7XAHMW4JtOH4tutJtR3TvyH7NWL+8qqJQR098Si8fdI1bSYw9XoMAN1uro4BM2328rhwXee+3ix9fOD1gYXIspNJtRMnvfXSNceEkwRBEARBEARBRCf9X+ETBEEQBEEQBEEQBEEQBEEQBEEQBEEQBEEQBEEQBNG2YMDAgQORlZXVcDzhorZkXdiKJPGFGWDUeKl22LIdxmCn1XK/IX2zcMGJXZJsiwCAn/zkJzj//PMTwqurqnHxLybCdeNwXReuiCMu1Lvrl2sDAoK5nkjbFRBwzXGOqziulmqr4yMA1MZrUVlX2Wz72xT88pe/xJIlSzBhwoRGDZw77rjj8PXXX+PGG2/crQF32ysLUFRdCCPOs+R4ZlkwOI6Do089OlKe99001XwWTEltrQGDWugXlO355Kkqftj1HtxdGm4oabRcO1i1DSTXA1AvuPCCNErWOKqEwPr6esyrrsK9pSU4aXsBhmzNxxEFW/Grwh2YUlqCd6urUCnchjMKs/4GLL8mKCwsJCubOZWVyI/HEzZ7XodOyA6kjUJrPY/tcqerxk2172Gntl/IHI4w6/2iUDudSSsEll9zDcqXLolS5DbLW9dfi60LvwHgibG1YFZ/1jB4g0m0HCDsUmPwS7a5yico50bIZ29bzPe0ZnPVrqJI515WVhaeff7ZBge1tyWiCm19BIXbgCV/YN4js3ksZwlCAPtckLZeWwyhZcc6HkdFXQW2lOens4utns83z8eqwuVSAKHE0Qxags3AGWCE11xLmaVUWi9zOEo+oSTPSpytpdNasMzhKNEzM3k6XAstpATaFlIw7sksuvfsnnJfyssq5HVtl5UxI7fQggvHkj3r/ZFldjwZtNBSC66kFjD75EnHpWRahjowwgshhdF+LbSWU8PkocUlRoKthNyccTMpjF1OAGZ/9HnvqTg8mQi3900dDyPa0DJvs1+6bEo4rsP0MVNpGZiXr5Fz+++i0sGin7EThdrMFyegBPGF2ffetiHVXrlyJfr164c333wz43nv2rUr43kSTc/mzZubLO+ZM2c2Wd6Z4L///W/kuCeeeCJWrFiBuro6rFixAmeeeWYTlowgiLZEv379UsbZtm1bM5SEaMmUl5dj2bJlKePts88+GDRoUDOUiCAIYu/EdV2MHz8eV111FVw3RX9LCBMmTMDatWubdAIjgmgMnHNcccUVyM/PxwcffIBDDjkkY21Pruvi/fffx7BhwzBixIgmaWvaU3Tv3h0PPvhgQni8phib35yADS+egMIFD4WmbZd3GLofcmVTFzFzWOeDcOtQ8PEk7PjirtConTp1wmuvv4ZL/3SpSqp/rOTFCc4vbrezmnZm1RYN89sI73/d4mpkznqiRaudmAFYuXQ5fnfGudi5vfET/fUd0BePznkENz5wA7rk5hoZti3M1pN3egJsW6btGMm2ll3HuGP1LyghNtSLcb8Q2+prMP0FgTJo4bYOj6l1MVNGrywxpsTdqgy6TLqfgal+Cj3BKDPb1hNmwmvLB1f9MLqd3jsujEFOdKn7B6wjJ7u+VEzd9J+sPT0oYrfPl8D9Ka1+PYIgCIIgCIIgMkpsTxeAIAiCIAiCIAiCIAiCIAiCIAiCIAiCIAiCIAiCIIgWgBrnk5WVhcGDB6eUI9QWr0JO9+FWSDKpdpSNNyTVZg2sV2EMgFBSbSXyvfk3XeHwkOh7EQzMiMZDVgIA7rnvHrz44osoKyvzrV63Yh3uv/VB3HDvZEDInOQwNYG44OAccAUHmAsmAFfIAYJCDWKDcAHGIAQgmJDrlGBdiDggZNmKq3ehQ1aHtPbvoIMOwqeffppW2mQ4jtPoND/60Y8wZ84c3HPPPXj++ecxb948fPfddygvLzdxsrOzMWLECJxwwgk455xzcMQRR2SkvEt2fA9ACqwF9yTDZiAfZ2b5gMOH49PXU9fXgi8WwnUFTFWoYwjGlSTfGzhothMysNmMTxXCGljIgmMOG4UZtNhGaUhIHkqwMpkVHmDr1q0YOXLk7hQvbVwAu1wXu2pr8V1tLZ6rkOE5jCGPOxiaFcNh2dk4vl07DItlhYrDU42dD1udLEmNEJhRXpYQnsMYbs3NTZl+byCZBLkxaxmknD/d7fnyCcSxw/S3nVtRge/P+z0Oe/NNtOvbN9qG2xDzH34Ii//zLwC28JoFlqEGmSe+gERhtqWwlYPV9S3fbNUbJh68FTEkXkPBOHMqKrApXh9p/2657RZ07tK5wTi+7wgWsq6FYD+fRf5OtL539feqMN/JIZNYJDwDCiMhF4BJY+KZrHQdyjW+Y81kjkzlI985SqpLwMGxT6e957pbsO1rfLPtayV1kOYFbiQM3CiktdSBc6WQ1ussSbU8b5kSXEiBBNdibaHEEkpCzSwJhbzGtIRZLeuyCE/aceRPj8R333yXcp9uu+Z23PfovfK4cm7OCTAmZdmcAy6UMFqt0zd5vf9QaQFTHo4YdGae1FndPdR57Ji06o7DZB0JV2jPhTwb7ecclZYzDiGkdFq4Aoyrvz9g3QOZsC42Ox/9twnzldn/XSO8BZuG7inCSsDspN7++ycF8G/ft2xiMFNnXr76/EncTluQaj/++OO4+uqrEQ+ZCCUT2H+rEa2HWCyGxYsX4+CDD47+N1NEnnvuOdx2220ZzTNTfPjhhygpKYkU95VXXsEvfvGLJi4RQRBtlfbt26eMQ5NTEFOnTo30PXzuuec2Q2kIgiD2TjZt2oSjjjoKW7dubXRax3Ewc+ZMXHTRRU1QMoLIDMcffzwWLVqEDRs24Morr8Tbb7+dsTaiZcuWYfz48ejVqxcmTZqEyZMny7bPVswf/vAHzJo1C5999pkvvHrHouSJGMc+J/1vE5esKWBwa0uw5d2LULHpo9AY/fr1w+tvvI6DDznYn1L3r6h+Ea+/xetm0W2jQrUpC+j2VG8iciGsplUmIMxvaXS+8rcyHAKrVq7B2af/FsW7ihu9p6eddSpueuBGZOVkQ8A1rb5MtdnrydGFYHDlj3LgMgEwAVftp94X8092EKn98HZE+NqKvfqyQ3V/oQ7Xk2QakbjqCzETb+p/nMGBN0Fl8CWn3wxItbkWaRuVtje5J/Pyh+mNgTX5JbdKbPeXMq9d3XzWvWGJJLSnh6xLtkwQBEEQBEEQxJ6BxNoEQRAEQRAEQRAEQRAEQRAEQRAEQRAEQRAEQRAEQfgYNmxYJLF2SgJyw8aJj4IazWCmUCPctJjQ+zz6gByMGZFaBNL2SV3feXl5uG7SdbjrzrsS1r3x7zcw+Z5JiMOT5emhZa4AOKRQG2BwmFHeqePsHXxXCDChBhMKVw1ClEesrKYU9R3zEONZjd673NxcjBkzptHpmorBgwdjypQpmDJlCoQQKC0tRUVFBXJyctCtW7eMD8qtqq/CquKVAOwBndwbEKkGBgpX4Nozrkf+mvxI+QpXYOmipRh1xChrICSMwFOGAbb0Lzl6gKlocP+94aYwl72RAAbewzba1gYrGmFqFOxotp/RCt+wYQMOOuigFicQrBECm+L12BSvx/vV1XiwtBQcQGfOsa8Tw4FZWRidk4Pjc3LQiXmizoaIcib8q7IS20IG4F/csZP5cX1jzqi2dfaFE/ZtHJmAkzR8cLK3DRayNTvEi+fPlzGgdttWfHfO2TjslVeR1b17uiVudSx8ejY+mXoPAKhh5J5WVdcPN/duL475zKCGptvpE+vYRq83gtyQuCwY14Qx1AK4vyyaIDKvdx5uvvXm1BGTzL/SWmjwOgsehJDJB4SW6wpLqq2vv8DEDfo6M/IIudKsEwxgRuDtaQWUGgFyygS9xFBYVQgBoO9eINdeuO0bfL55vpE4QEitg5Zk6yuPc6mDkNcU90kdGDwphBRsO55IAmoZDhiXk9lwcDAeU2oJfe05nribcXMtMsbBlaAaAjj7/LMx639mpdyvl+e8jMl3TEKvXr3kMeaAUUxwdc5wKbD25OvwZNjwwmDuC1aoOj8584dzztRjq7oRCSnvFkJKsvWJzcGM/IPpNFrgoef0cXR8Ac4cOfEMhNwfBgBKkuJZwwElToEqUZC05NEJz6mB/JQYXK/T12DYvdQWlRjTh7DkH1aw9zxtxWP+umoNUu36+nqMGzcO8+bNSyv9wIEDMWnSJFx55ZUNxqupqUkrf2LPM3LkSEyZMgV33nlnRvNdsWJFRvPLJO+++26keKNGjSKpNkEQu0UUaXZTTXpBtB6efvrplHEYY7j11luboTQEQRB7H//v//0/nHvuuairq2t02h49euDzzz/H0KFDm6BkBJF5BgwYgNdffx3V1dW46aab8NRTT2Wsr3PHjh246aabcOedd+K3v/0tpk+fjq5du2Yk7+aGc44nnngChx12WLTndeag74lPIrvLwKYvXIapK9+M/DfPQU1R+G+ZRh06Cq+99hr69euHsAnoU8u1/UJqJvx99rrt1RNxwy/TZhyucAHGsWb1Wvxm/AQU7ixs1D72zOuJux+9E0cd9xO4Ig4hBFzB4MJVfUCq/Lp84GDMlW3dEGr/XAjGofuBdFu5N+UrVBeCt2/+ydLttmLv9yK+vgAz4SZTk3F6/SBen4XqC+HM6yfxibXlpKNalO2TajP9rtrITd+K/r0KVxOe2j2iqs+A6RZzTwiu+y3CpNoJE1XabejBCX0baF8nCIIgCIIgCGLP0rqnzSIIgiAIgiAIgiAIgiAIgiAIgiAIgiAIgiAIgiAIIuMMHz48ZZzaXbZYO0QDGFmqLQLvmqBeUPiXffJm9VkAjAlcc0brHPS4p7j6mqvRo0ePhPCamhoUFhVBCBdx4cLVLwgA8rMQrvcZAi4EZAwp3xaAGahnhuaZQWcCggFFVY0bTNgaYIwhNzcXffv2RY8ePTIu1QaA77cvQn28Xm5PbhR6EKMZOCgE7rloamSptuabz74JDReBAZbeCv2BecuBaAn3gFYkO90TaEFno/A77VFbW4sbbrwBAwcObHFS7WS4AEpcF0vqajGnsgJX7yrCwdu2YvjWLTimYBsuKCzE/5SVYUldLVyVxj9UtmGqBfB4WVlCeHvGMLlLrskvKm1hqKy9D+lelqnqwXhYA2nCJMzhZbAEpEnSyc8MlatWYeGECagrLk5RqrbBd/9+HnNvvF4NmPcLs/VL+XHNZ1ugzU3d+oWuwbh2fI7EY8Gtz8FjEnyiA4A7SopQHXECgWeff9Yro/bIhsli7R2AFy8oAmjMv+a4yJPVQqrB+Ga/7H0PvdD0BWhNuuGLACU98PKznyv8UgKZhpv4aj1jKKzcgc2lGxve2VbOl/mf4/P8z9R5xcGUBFpLJRikFCKmxA+MMXDugHEZ3+Fanq0F2BwMDriKp2USMUcquR3mgLMYGJdxHMdBjDtwuKP0EVxJJ5hPzs2Y2jbj+NGP9o0khKmvq8dVF15tZBZcHXXOmCW7cOReci0AVxp/dT44Ko4DFc9ILzxJhnc/94QWjHEIBkAwMPXMzBgzcndb2eEJypXYnXP5gGouAx1HBjmMw7uW9BZ1ue0XN/IOuc9+FYd5sSSvkLgmHzt/657EdGLY+2iVUsW377bevsP8uazXtAWp9pIlS9CnT5+0pdoXXnghVq9ejdGjR6eM67ouamtr09oOseeZMmUK7r77bsRisdD1dnhubm7kfBljyM7ORs+ePXHMMcfg66+/3u2yZoLnn38+Urx0rx2CIAjN5s2bU8bp1KlTM5SEaKls2rQp0nkyZMiQViumJAiCaMlccsklmDBhQlpS7Z/97GfYsmULSbWJVkm7du3wyCOPoKysDDNnzkT//v0zlnd1dTVmz56NHj164Pjjj8cPP/yQsbybkwMPPBA//elPU8bLzh2IQecuROfBZzVDqTJL9Y5F2PjSSUml2uN+Pg4ff/wR+vWTE4AmtHcGJiI1bbKMQei5GFXjqk/A7Jt43GqjVW233JoYUbfrbtywEWeNOwsF2woatY9jTzse//3oRYw5fgwcxuGwGBwm+wQc7njL9os7iLEYHB5DjMUQ4w5iPCb7EVR7vYxrhel3K78Yt/OOmXhyuzo+98qj3x0HMZ7lxePcKzsPxNWfmYzD4ZgJRx3Vx6EnJZX9H1b/hNXfYPpkTBu83W/gHQsdB+YYMtNfqk+JBvsezQovQVO2jxMEQRAEQRAEsXuQWJsgCIIgCIIgCIIgCIIgCIIgCIIgCIIgCIIgCIIgCB/Dhg9LGae2WIu1U0sRGy/VDosXjOOlFUqqDQBHD2+HUfvnpCzT3kgyWVrnzp1x5Z+vTLKuE+KQAm1XibMFXMRdpdAWLlwh5Hol2tYabUCGa32jK1ww4Ym29XErqtqFuBtvmp1uo9TGa/H9jkVGfukJHWVd56/Jx78e/DfOG/kHLP1yaaPzz8rO8i17gk2JG7gefUJOezSiWS8DhBBRbhmERbqDM++77z507NgR0x6cluES7RlqhUB+PI6Pa6rxSFkpTt+xA4O35OOQbVtx2o7tmFy8C/+tqkKx6ybJQV4hz1SUY2fI/eZPnTr7xMBRaOvDZlMofSOttcWfUbcZlnNQ4hzchqdJla/ypUvw9a/ORM2OHdE23EpZ+PRsvHXtVRCuKyWuKlxrZH2CVgTrzFO5cuvlWOt0bBZIqz9xFgxLPFaJ6YDN9fV4vbIq0j6OHn00jjvuZ15AqnMpiTC2uUkl5U5etgZ2MCB9CM4/wwL7HroNKw9PDKDmqzHH2hNCaDkw41oIYcVR54CWMIMxFFYXYm3xargi2b24deIKF++vn4evt32l9tmSYcMTN2j5PFPqByN7gCXTZlI04VgiCMfKh3NHxnMccM6UYJt7gmgtjeCeUELKKNRWmbd9riQWp555SqT9/Or/vkZ1dQ30HcGBAyZUXsKTWYMxMA5wrsqsJBf2OedYEmlPbKFrR0uq1ScGTyItYE5mKS+3hCU+2bWsAy2y8OQmnqzaSLgBnygbOj2stDoZZ/rB1pJhWy+oMgVfIXGVdcVs1VxXjPuuJZh9UvfroFCbBfZRZqbK7+1Na5dqP/TQQzjkkENQWNj4SZdycnLw8ssv4x//+Ac45zjggAMipVu9enWjt0W0HG6//XYUFBTg4osvRl5eHjp27IisrCy0b98el112mWx3EALFxcUNtEklUldXh8LCQsyfPx9HHXUUbr755ibci2hEEZgCIIEpQRC7zZo1a1LGycvLa4aSEC2VO++8M1K8yy67rGkLQhAEsZdRXFyM4cOH46mnnmp0WsYY/vKXv+Cjjz5CdnZ2E5SOIJqXiRMnYtOmTfj0009x2GGHZay9ynVdfPTRRzjwwAMxbNgwvPLKKxnJtzmora3FmWeeiU8++SR5JMbR49BrMPB3CxDrvG/zFS5DlK9/G5teGY/6yu2h66+48gq8/PLL6NypswqRbUHM3yCanlxbRoBfru3vR9MTLAIMWzZvwa9O+xW25G+JvH/t27fHXx6+CzOemYEevXoa2bSeTJP7ZNocjpZg85gSYnMjteZKgh3TYmtHxtNS6xiPwYGaxFOLso0429tGTIu3lfzaxHWUzJvHTBpu8uGIsSxwHiivyp+bCUIdKdNWk5R6k1TqST2Z7PMIkWqbPhAj2PZLtWXbfKAPwnfMvRMiZZu6lcDrO7NTp+gv903uuXsvgiAIgiAIgiBSEz4tN0EQBEEQBEEQBEEQBEEQBEEQBEEQBEEQBEEQBEEQey3Dhw9PGad21yoALkKtgdpZ1OD4noZk27aFMyxeQKptll1MPKVLQxuNxPbt2zF//nwsXLgQK1aswKZNm1BSUgIhBDp27Ig+ffrggAMOwOjRo3HyySfj/7N33vFdFPn/f71nPynSexEpokLwxBOkKGD7elasqKdnOduhYrvz9M6KAhb09DzLqXjoz4KiiCIoKKKChQM9VEBEikZFCRBKCAlJSPns/P6Ymd3Z/ewn+SR8Agm+nzw+fHan7Wzf7HzmOc2aNdvpZe5uRl09Cg/+40GUlpZ6YbFYDJIkXNeFFATpAiCjDFRqZYccSLgAHCX0lGp/EEm4UnVkkyS9TmlKqg2Y/SwJkK6LzWWb0LFpp1292o2WJflfobyqHEJ3DHTjLp64fgK++W/tJdphnJiDw486LOH09TuImk6Gah8m68gX6JAqg8bPqDy7U4Da0FGdeVOXwb3w/Au4/bbb67y87OxsVFVVoaqqqs5l7AokgCLXRZHrYkVlJabq61cGEdoJgf1iMfTLzMLRWdnol5mJMinx1PbihHKaEuHPzVvU6gjck4/WkHfTw74zR1FTfFS65NP+nP9U4P8v4D+BhJ8aVG6J0hUr8fmpw3Hoy6+g6X77pVCzxsUnD96P+Q/9A5D+NgESpdpK1qviCEFxtoD2x1p54OULfRNC5Zq0FMhnT4e/zV3husKClI4Vx3EwtgGKSQAAIABJREFU5fUpeh8n3kMShLE10JDvM+Y4Vkevj5o3poea8yeFSN+2VWkkCa70zyrSz2jmfkOBJftPAFLf96UUIJIgKbT014WACt9Wvg0rC77Ffq0OQJbT+Ae7Kasqxbu572D99jwIcgAY97KRM/hCa2iZgyd00N9Gsq2kDwgIMYgcJX4QjieHMKJqdf7qeJ3HhCthtfBqYITXRnJOWpbugPD3O/+G116cCjfp4BMK13Ux++3ZGPH7Eb5E2+x/B0oqIUISZ6jzT5AApPS2A+n1dK2j04gs1N8H8A5cW0hB0OH6KmOOTUGkkwuovzWU6EQtXmq5tfW8ZHwYus6wwr1pva0U/tHunYNkZ7HOzGokFkSUcDlS6xb8AznhmibtvP6CvTPPvuF5uUNl2QIQhL4bsFS7oqICxx9/PD7++OM65d9///3x3//+NyD5zM7OhhCixmN++fLlOPDAA+u0XKZh0KZNGzzzzDMppW3Xrh02b95cq/KllLj//vvx4IPqXcnuktB16NAB+fn5NabLyMjAa6+9hnPOOWcX1IphmD2NxYsXp5Sue/fu9VwTpiHz5ptv1pjGcRxce230IJ4MwzBM7fn4449x0kknoawstYEKbZo2bYo5c+ZgyJAh9VAzhtm9DBs2DF9++SXy8vJwzTXXYNasWWlr11y9ejXOPPNMtG3bFn/5y19w2223QQhRc8bdgJQS55xzDmbOnJk0TaxpZ3Q99U1ktu61C2uWPrYuexob59+OqIYgIsLDDz+M6/98PQB47Un+b4iCrR12w6LdHiIhg++XrTfFXn7vPa6ElCpUkNADjar5/Px8nH7SGVjz05qU12+fbvvguTf+H3rs10MPZK9+faMGnnS14tuFJAK5Llzz7tuFqpmUIKHqKKSAhAtJgAtXzUs1DwCS/N9X2T/fkIFta94r600g7EEiVZz5jQrpNgnyJNdGQB6UXwsIkNBtG/DbUBxvQEs9iKct0haqNTJKqk2m/SBhME+h6xds+Ux8R261bqY4UKVNQ25vZBiGYRiGYZhfMw3zL3eGYRiGYRiGYRiGYRiGYRiGYRiGYRiGYRiGYRiGYXYbvXv3rjGNW7kdVSURYp+QVLtmGWyCeiwizJqX0pKh6TipvvfvnIGhffaqYXnRLFu2DHfeeScOOeQQdOzYEWeddRbuvfdevP766/j888+xcuVKrFq1Cl999RXeeecd/POf/8RZZ52FDh064KqrrsLatWtrtbwrrrgCsViszp+MWAYyMvxPZkam98mwPiccf0LySpj+g0Ro27YtLrjggkB0k+ZN4EoXrozDdeNqGlJ1xtP/VOc+qDDpx7guvE55rg53pd8lz9OlShcgQkFZASrdylptw18rZVVlWLLpK6z8bDWeu20S7jhlDK4Z+Oe0SbWfeXMiDuhzAHypn9/p0A2ci96p532nSvi6IEMzASk3A0CLKFMQGpaWluLSSy+t0zIO/M2ByN+Yj5LSEpRXlOOHH3/Ao48+irPPPhu9c3o3mkEEKqXE+ngc88vL8XhxEc7avBH7rVuL/hvWYWuEYPG65i1q9aP6PfGorI91otBMssOXkkyHw8LfZtoWNithrZ+mbM0aLDzlZGyeP782VW/QVJWXY8aokZj/4ANKYguzzqb7uL9NhJbbQqcRCG8zLd720vtlkRVnpNp++cHlRH2AsPpVMaesDKsrU7vfj7pmVECUGqAW95yGSvJ7XDUrZz27JXwHx7DwBAbVlRGQGes47w5MFNjX5nnAPj6UEMHIC4R3fJRV7sDyzd9g646C6jZBgyevOA9Tvn0FG0rWgYSj1lcoGbaAkj4IT+Yg4AjHk0aYcEECQggvLZGjy1BhGULAEQIOVDpBDhwiOEQQwlGyCJ3GCCeUYNuBgKPmtVjCIV/yLYRaDojQqk0bXDYqtWeDjz/4RNdDyyyE/pZmOY511dDHghFrGEkGeep+rQGHJbywjqNAmHXtIOGFSwCk18PIvIlE4HgPirnJq7s2U8NLJfQVzgjJAzIc/woW/mfypPKJzg8gUJq/PC+PlRdk1YgsYQkFddimVA9bAGLiG7hUe8mSJejYsWOdpdpXXHEFvvvuu8h7RVZWzWL/7777rk7LZRonw4YNq3PeeDyOrKwsXHLJJSgsLExjrVLjsMMOSznt73//e/Tv3x95eXn1WCOGYfZEBgwYkFK6M888s55rwjRUFi1ahK1bt9aYbuDAgYjFYrugRgzDMHs+d911F4455pg6SbUPOuggrFu3jqXazB5Ply5dMH36dBQXF+PGG29E8+bN01b2li1bMHr0aDRp0gR//OMfUVDQ8N53X3LJJXjrrbci40RGM7Q55Drs98dljVOqLePYOP9WbJx/G6LaTZo0aYJp06Z5Um0vG+z3nnpQ+OAL0oTiAu9TE0JlKN60ven341rmvGXzFpx24unI/T435VXs1acXPvh8DvY/YH/97t/R7QGO1xYghKPbDRw4wkFMxFTrgIipaaHjoL6F0OkoBodMOhXmh8dUWi+9DrPLoxhiToZKb8KFgwyh8sbI8eNIDRyq6mjqpdPpvDG9PMe0iej189tZgu0dVI1UmwiqrYJM24R5xx4t1fbaFrz9ar0jb2QDVTIMwzAMwzAMkxwWazMMwzAMwzAMwzAMwzAMwzAMwzAMwzAMwzAMwzAME6BVq1bo1KlTjekqCsMiqmDnoORSbRn6ToaMSOPnlZ7RV82fd2TtO0p+8sknGDBgAA4++GDcfffdWLp0aa3yl5WV4emnn0ZOTg6ef/75lPO5rot4PF7vHzdCIpuMK0ddGejgdfK5JyIuXcSlq+TJ0tWibRcu1LcSartanu0CUkJKvW/gi5jNsWCE3Lag0Qi680s2pFzXXzML8/6L+TMW4Ilrn8IX732BgvUFtdrPyYjFYnh2xjPoP7g/PKEmEciT5etugiQDx4kRqNsdFyMhClwipJQpdjsMlxOe/XV1SqxJsH344YfXqdxbbr0F3yz7Bu3btffCunfvjmuvuxZTXpuCb7/9FoVFhSjdUYrZ783GjTfeiCOOPAKdOnVqFLIcCaA8yT3puZLtOHfLJowv2oYF5eWoqqacX8vRFhojw4OqmYvKH0glI8IipoMK0kRZczifL4g28l9bEk2IFxZi0R/Oxff/fjxpfRsLhWt+wgsnH4/lb7zurWMy0bWRagfT+XEC/mU5MW/12z0oe/XDw9PhciUIo7elJqNs2aol/vHQAyEBgrUM+zoYccA2mHtDLarhr0b4TAsJH6IyoYanaglPTEz+DoGU1v4iLe4law9asmIlLoB3vzfPCoAvUzZiaEEEV8bxXcEq/FCYi7iMp7gVGgZxGcfCvP/ire+moSxeqtYd0FIHoxBXVxlHhzhGQG0EEEYioZTZgXBPji0cEIwUg1QZ5IAopuXdAo4gX2KuRd2evJqUWgLwJRMkhK6VgJDQ9SCMvm90Sus+bco0eKJ0MrJ0wLva6GNGCPKEFoREobZ9XRJay2/k0dDXD0+AHXhE9KXbgC8lsUXcKsBc/WzpvyW/QPAa52XTH8cRgTp45ZNVlvWpDdHX1bCkOyTftlYrcI3V5645we1rYsK1whPsU2A+2bVxdwtAxo8fj0MPPbROkuLs7GzMnDkTTz/9dNI0TZs2rbGcH3/8sdbLZhovzz333E6X8cILL6Bdu3b4y1/+kpa/wVPl/PPPr1X6xYsXo1u3bru8ngzDNF7GjBmT0vUiIyMDF1100S6oEdMQGTt2bErp/va3v9VzTRiGYfZ8KioqMHToUIwbNy6FAawTGTVqFJYtW4YWLVrUQ+0YpmGSnZ2Nhx56CEVFRXj22WfRrVu3tJVdXl6OSZMmoX379jjiiCPw9ddfp63snWHy5Ml48cUXI+Oadvsd9j1/EdofPhaNUS3mVpYg792LsHXZfyLjO3XqhI8++ginn3669TbaR105KRASJde2330ml2tTIH+UXLtwayFOPfE0rFq5KuV1/N1Jv8PsT99Fk6bN9Ht81c5gBrgUJJQQm4SWUus2B3J8mbUnt3bgOLEEcXZMZGghdgwxiuk4JbnO0AJsE25PZ4gYYnpZJtwhX5jtibOFo+voBCTfXl2FbiMhSw5uzQtLqu2YAUX1wKTe4KUiSqpt2g3Mbyd2UqqNxvFOnWEYhmEYhmGY6ml8f/0yDMMwDMMwDMMwDMMwDMMwDMMwDMMwDMMwDMMwDFPv9M7pXWOaisLvgwGmc2+1/YR2RrYtrSlbui2RGSOcPrhZdQuOZM6cOfjyyy9rnS9MSUkJLr30Utx77707XVZaqW5fhOJ++9vf4pBDDvHmL7npYriyChJKru1KF1LGlURbSki4cF1Pna2E2pZYW0qpRduhRUrodHpGs3XHVpRUluzsGu/RbCzJx/zl8zH57lfTWm4sFsNz7zyLgw/tq/efLU/VU1L6XUelL9I20k1p7ctwX0GyhIA2tRYC1N4fsMcS1SEzLy8Py5Ytq1U5sVgMzz33HO679z6/7CQXDgIhKzMLv/vd7/DAPx7AvI/mYe26tdhRsQNrflmDp556Cueeey76HNgHzZs3bzSdRvPjcSwsL8dT24tx3pZN6LluLfqsz8OxGzfg2q1b8GLJdqyLV9VarNnYSMf6UZJvM5PUux8xHXW6+zLRZNJTW+lqhVdVYeU99+CzP5yHHfn5Ka1LQ+ObqVPw7P8difxlXwfE1wGhrB1G4TBfmG2k2nZeESrPk29beaOE2yK0DH/fJ15J7i8qxHaZmtzx6YlPwxFOQnj4fpLqdabBiLZDJK9XNTc887idpMO/vUnC0l67DE8ibAmKvTgY8bElHNYlqpPZ1wQbwTPBDtOSZxLYWJqPxflfoqBsS6qbZbeybnseXlvxCpbkfwXo9VIya6OH1tNChYOU8MKss0OOL8L2hNNGEAE4TkgYIXSZTgwCDhyCkmfoZVJAMOHo8oQnq1ZyDb9u5htEIKFE21qvjSOOGZbSNshfn+/vd2nk06peJIPybG//k/Cs0P61xReBG/k2YB2XgHds+f/7B6sQApC2mDvxykIQgTLN3xq+eDsoywZIbxPr+ieComtYdbF0HeqTRLwtjPg8lE8t32ybkMhb+OcmwSSx6kF+rdVpHPznbQPvHCR/GzdgAciOHTswdOhQ3HbbbXUS/ubk5CAvLw/Dhw+vNl2rVq1qLOuZZ55Bjx490KFDB7Rt2xYnnHAC5syZU+s6MY2DVq1aITs7e6fLicfjePTRR9G2bVtMnz49DTWrmdNOO63W56Prunj00UfRvn17Pq4ZhqmWyZMnpyxMPuKII9QzGvOrZO7cuTWmyc7OxogRI3ZBbRiGYfZcvvnmG3Tq1AkLFiyodd7MzExMnz4dTz75ZD3UjGEaD5dddhnWrFmDhQsXYtCgQWl7x+W6LubPn4/f/va32H///TF16tS0lFsXpJS4//77I+NaHHAW9hk+BbEmHXdxrdJDVckG/Dz9FGxf815k/G9+8xssXLgQAwYMCIRHv/O0w5LLtSPbWwIlUyC/LdfeVrgNp598OpZ/szzldTz62KMxcdJ/kJWVpd47G5k0dNuDEHCEbhcQvpTaE1QLx5dYC6Gk1pZkO6Zl2r5o25Zdx7RwO+bLsK2PL832RdyOLeH20qowYUTfXnnCE3sLXT9Hi7MFCQgnKNQm3cZCtljcDFAq7DfuvlQ72H4VIdW23rXDay9NfK+esM8b6Dt1hmEYhmEYhmFSg1uwGIZhGIZhGIZhGIZhGIZhGIZhGIZhGIZhGIZhGIZJICcnp8Y0FVu/s+Yo8FWzMDccH2H8s9NoSbMXJ6UVLXFU373Qsmn9/SwyVWnIHXfcgVdeeaXe6lHfnH/h+QCAFq1bQJKRaUu4Mg4XLuKuCVPhkqCm4ULrtAE9rXqo6TAt0TbyZamtd1IC5PnYCWuL19ZetvwrQUqJD36cg39d+gjiVfG0lbtPz33w3LvPIKdvjvYQqm6BrvT2lvb6qc6EEmra29/S7zyqdrOXCECo82CUP9+eTtLPkDsgRmN39AWAIUOG1LqMhQsX4uKLL04sO9S5NLxcAP5lWgJd9u6CkVeMxMuTX8ayZcuwddtWlJWXYd5H83DzzTfj6KOPxt5d9kZGRkat67g7KJES31VV4a2yMtyxrRCH5W9Aj3Vr0X/DOozYvAnjtm3DR+U7ULG7K1qPmFMzfBSElaY15Q+kkv5XdWd1UGsalDjb5VFC+iiZNHlS6M3z5mHeUUdizZT0Dk5QnxSvX4+pfzwfb11zFSqLi+HAF2ALc51FcH2jpNpk5QMFZdkOEreVl997vEvU3oa/o8JMOZtdiVdKUhs8o2/fvjjjzNNTG0sh4kBNtXP7LqMW1fFXJ3ymhWQPNeRPXhcjGoAnjZDS2l9a/uvfWwI6Yi12gCUX1sICTyBtRAfCF0GQQGW8Et9u+RbfbFrWYAdRKa4owvs/zcZb303HtvJtnjibyEiVg0JtJdFWcgu1vQSEY+IJjifBdrQoW8klTJmOsCQYRspMSjihNNjkSSRscbkwZ6uROJtla0GFklEQSNrnNEEQcOqI01LaFnfdcpcWVPjSbDKCbDIiCnNFEN7x6V83fKF2+Bgykm5z/PnHkS+5MGkh/b/BjOQbFBJekFeyvyz7z1JbsA3SInO/RvbzqpeGfLG5XqD/gb09/I+/bHMOWfHmH/l1C24v+7nLX45JlEyobertbQs7rIEKQBYtWoSOHTvWSQ5GRLj22muxYsUKtGnTpsb07dq1S6ncNWvWYNOmTSgoKMCcOXNwwgknoEmTJnj77bdrXUem4fPYY4+lrazCwkKceeaZ6NOnD3Jzc9NWbhTZ2dlo3759nfIWFBTghBNOwBFHHIHNmzenuWYMwzR2HnnkEVxwwQUpp09VwM3seUybNg1lZWU1pjv22GN3QW0YhmH2XCZMmIBDDjkEW7durXXeffbZBz/99BNOP/30eqgZwzRODjvsMHz++efIy8vD2WefndY2ytzcXPz+979HmzZtcNddd6GqqiptZafC//73v8jBljNadEfnY59GrRomdinV16t8y3KsmXYcyjd/HRl/3HHHYf78+ejevXuS0qPKt8NkMIV+Tw0kvmutUa4NwvbiEpxx6plY/NXiatfLZuiRQ/D8q89hr+y9Au+izbRDDhxbLg3dxuAJs5Wk2tGSayPVtiXbgnRaT7QdQ8zR8mvHCLdVmgwjzKaYmvbiYgGBtjdPMbVsvUxTDzXoqDVvhNpQdRa67nbbiqPXz7SPqIFOKSDUtgcpFaRaSf2BJpNIta32BtNCYB8HLNVmGIZhGIZhmD0TFmszDMMwDMMwDMMwDMMwDMMwDMMwDMMwDMMwDMMwDBNEAjm9UxBrF6628qSiP0yWJmzbjUhHflolbaZA2uEDmqaw/NTIysrCqaeeiieeeAJfffUViouLEY/HUVFRgVWrVmHChAno379/0vxXX301Nm3aVO0yWrRogY4dO6b107Zt2xrXLaHTV2hTn3POORBC4KhTjoArlS7bdZVU23Vd9S1dpc+WEq5KAdfVmmXyhcxSSi3J1qJtkBZqW/Uh1QGxsqoKuStzMf21NzF1xtQa1+PXyP82fI6H/vovFG7clpbyDj/2cHz88zxM+fgVHNCnl9/BUCpTsidDlNZxYws5ocIlBQ8iGRYeWtcGW8jopff+89PY30zNEBEee+wx/PLLL7XKN23aNBx66KHVl52ko6jZl0n3kwRiTgxHHHkE7h1/Lz6Y+wF+/uVnlJWXYd2GdXj22Wdx0UUXoe/BfdGyZctGsb/jADa5LhZVlGNiSTEu2rIZ+61bi17r83Dkxg0YWbAFE7dvx4+7uPN8OknHXqhOuuw5RyPyJGp8o+XcCQLXpGUEu0mb5VYWFmLxn6/HJ2ecjsLly2u5druOeEUFPnviMUwcNhi5s9+1lLG+xpbgS7AFjMzWnzfSbH9eXb8dECIl2nrZtqLWFm57y6RgGljfJj+Fwv68dTNSGRJCCIGp014LiAn8WxBZgzmkfp9oEKLtaqqQvH7VPFtXJ3qwH5NhC3sTywheyxM1AQRoEbGWBauFqJiAMFiJCzzlOxnhgSU9IEJh+VZ8sf5/+HbzcpQ2EMH29opifPrLJ3j128n4sfAHX2ShlNZwjFDbrIsRXBtxOEgLs418m0DkWBIMI4MQnhA/pgXbji5POL70woishaMl3CA/r5Fym/KEEU7o3SL0vhS6fsLRdVFn/dm/H5HSeTN71mx4VxwjphACkORtC++Ikf61geALxf3jxDrOzHGl5dqqKpYyOuoc13JtX4Khw4y423pODQuoA2cQEUiEJdj+vSFhq3iHebjU1P5FFeptJ2+5dnr9sQYLsM9d/1ncXqXE878hC0DGjBmDwYMHo6ioqNZ599prL7z33nt4/PHHU86z995713o5hrKyMpx++ukYPXp0nctgGiYjR45Ey5Yt01rmypUrsf/++4OIkJmZiebNm6Njx44YM2ZMWpdzwgkn7FT++fPno3PnzrjrrrvSVCOGYRozFRUVOPbYY3HDDTeknKd79+4YNmxYPdaKacg8+OCDKaXj+wzDMEzdcF0XZ5xxBkaNGoV4vPYD655xxhlYs2YNOnfuXA+1Y5jGT+fOnTF16lRs374dt9xyS1rfDWzduhXjxo1D06ZN8Yc//AEbN25MW9nVMXHixMjwfc/7DKCGrhKLfvdY8stc/Pzmyajavi4yfuTIkZg5ayZatqp+/0W/A6Xkc4Q6yLWBktISnHnamfjf5/+rtj42gw8fjMlvTEbTpk0DUm0n0JZii7bNwJ1GQO3Lt70BQKEH8NQSbIccxEjLtrVo24i3Y0Z0TTEIEYMwkmwtzhakPyIWIdD2Zdsxe1l6ENGATJt8qbdwrLp67RpmUFHT9mLWzW9fIas9xgw+KsyAo3bbBUu1GYZhGIZhGIbRNPS/hhmGYRiGYRiGYRiGYRiGYRiGYRiGYRiGYRiGYRiG2Q3k5KQg1t76vZqwBGAAtEy5OsLxFBFmzUsZEnebefXJiBGO7rtXjfWtiR49euDf//438vPz8dZbb+Hqq69Gv3790KxZMwBARkYGevXqhSuvvBKLFi3Cww8/HNlBqrCwEI888ki1y3r44YexYcOGOn/Wb1iP9euDn5tvvrnO627Wo8s+XdC/f3+079pBCbSlVmdrmTZg1Oau/ihlNgiQ0oWUUkny9LQXB31cSKlEzFICpEx8/3lkIgbvOxhnHHkmbhl1K84/+3x8/PHHdV6XPZH8kg2Y8PxTWPz+4rSUN+jogbjnmXEgqTsiCr8DoSBblapCpZRqd5lgs2Nhywz940hWK8ePnNXHR+3Wo0HIUhsITz75ZMpphRB46aWXcMYZZ/iBdZK+6vgaBNvh/dqhQwdcfOnFeO6F57B4yWJs2boF5ZXlWLBwAe68804cd9xx6NatG7KyslJbod1MmZT4saoKs3eUYVxRIY7cuAE91q3FIRvW4bTNG3HHtkK8t6MMO6S7u6taa0K3d49qup9H5g+kkhFhEdiiVrvLs7Dig+n89EYuTQiJocmIpAmbP1uIucf/Dp9fdw22//RTNTXZtUjXxTevvYqJQwbho7F3obK4GJauOLBeZtqBFhjrMkREGpM3SqbtbTcEJdr2drT3BRC9/ZPtm8/KK7CkojKl9T/v/PPQY98ewctGTfeGJJ3dGyv+eRd8PqbgiiZsF+86bMt5o4gaJENad3VtGvYG2PCkBVBCZBLqWNHXfkGOFhgICEG+ABqWoFqLEsxzxsayjfh83WdYuvErbCnbXMcttXNsKFmPD9e8j1dXvIwVW5ZDQsKWaTt6vcgTWjjeujlCT2vxA5kw8qURRIQYmTABYQklBMgXXwhHybU9MYZjySEEHMdBzAi4yWxfgkPmaubobSzg6Dy2hNtcG4gIezVpgt8c/Jsat01FeQUmPjVRizhUfcgIrAnq+VH6dVHToSsLQUmpjTMaJspcx+yrGrxjWmgZhie3EAS4sI5JeMeSmQ6TILm2ygsI5a0rmzkn7PoGdRu1w8sfKC8s39af0LkdFmp7ou6I+ifIPxqgAKS0tBSDBg3C2LFjU3hPkEjfvn2xbt06HHfccbXK161bt1ovy0ZKiXvuuQdnnXXWTpXDNDzeeecdOI5TL2VXVlZi+/bt2LhxI8aOHYv99tsPubm5aSn7xRdfxBtvvLFTZVRVVWHcuHHo3LkzFixYkJZ6MQzT+Fi5ciU6d+6MuXPnppxHCIE333yzHmvFNGSqqqqwaNGiGtO1bt0aAwcO3AU1YhiG2bPIy8tD9+7dMWPGjFrndRwHTz31FN588001KBrDMNWSmZmJ8ePHo7CwEJMmTUKPHj3SVnZFRQVeffVVdOrUCUOGDMGXX36ZtrLDFBcX49VXX00Ib3vo30BO42hbDb95Lfz2eayddR7cyu2RqcffPx4Tnp6AjIyMqOwRpUcloOh2SzNTk1ybTCihZHsJ+ub0xX/n/7f6ilgcOvBQvDZjCpo3a2692yVv0FJbGG0E1N7gnAHBtvDaKRzHUel0WoccL60jYpb8OqZk2yKGmBZjxzxBtmmXcDxRtpFk2wJt1bbh+MsgP6+KE0rYTX79ooTajl4fYdbHtInodhQjyhambUpLte2BOVOVaoff8rNUm2EYhmEYhmH2bPjtGMMwDMMwDMMwDMMwDMMwDMMwDMMwDMMwDMMwDMMwPrrDWO/evWtMWrl9LdzK0toVXKMdMYmQl1ScDPdsAjDwgGw0yar7TyKbNGmCf/zjH1i1ahWuueYatGzZssY8QgjccMMNuPvuuyPjn3/+ebjurpOoFhUV4YEHHkgI79WrV/XdvcKREjj5lJOxd4/Ovlhby2Al1LT6SC3LduHKuJZs61RSKhe6FmhLVwLSBSADkjgpgQn/nIBH73sMFeUVXhXi8TguuOACbN68e0SLDY3yeDmm/G8yJt358k6X1apdK/xj8v2477l74QhHC7XimU+NAAAgAElEQVSNgFP1MJQUFK/6Dm1fqmgEm9qiDsDItKUXZOTaFBYGBqS6wQPQk+1ZMuZkosDaSrj3dH7++eeU0jmOg19++QXnn39+rcq35Y1J0xBFfgD4+zDJR5DAoEGDcOddd+Ld2e/ihx9/QElpCbYUbMFLL72Eyy67DP3690ObNm0ahSAiDmCL62JxRQVeKNmOPxVswQHr1+GA9XkYtnEDLivYjCe3F2NVVWqy4V1JOrr+RsmX7Uj7sLDzhIXMycoVekogeT7hdXC386lpB0pGjXgcv0ydineHHY6Fo65EwdIlKa9juqksLcXi557FxMMHYta1o7Dt5zWedrZGobYlgRUIXsOFTkdQ28SbDnwITjifJYI1+l4/nAL1sIdjCIvQAeDvhQUpbYMmTZpgwn+eCjwrGOwO8/Z8TTQo0XY1VUm4HyYJjyqPIk4oCf88M+V4ZVn3VwqU4e87QnAeCIkKtNiYvONPfQsQSIsPjDDBCICNTMETQBNhS1kBFud/iU9++QirC1ahqHxb8vVNA4U7tmJx/peYuvIVzPx+Bn4szAWRL9IWQvgfEohRLCDUFp4Igjzxg5FckAkjoYQTFFMSci3oFiCd3xdpO0aQYX+Elk9YMnKCA+HocrTEHCS0cMPsP321ICPVFr6KQ/gS79HjRqe0rZ585ElrHzve8UKAJxMnLfcWpOXeEP5xCSOUJk8gbeso1P/B49Kc1wKWXFuq1TXHrS3SFhAB0XSoeK9sW8SN8Hmh6yat+iT881ch5Q/C5ellJCQK1TdBqG0IPRdHXR+j1i9qujrSLQCZP38+OnbsmJKIMaouN954I77++mu0atWq1vn333//WueJYtq0abj++uvTUhbTMBgyZAgqKiowc+ZMXHjhhejRo0e9ibZ/+OEH9OrVC/fcc09ayhsxYgTKy8t3ur4bNmzA0KFDceKJJ2L79mhhFcMweyZr1qxBv379UFCQ2t9ohrFjx6Jfv371VCumofPkk08iHo/XmC4wgB/DMAyTEtOnT0fPnj2xdu3aWudt3bo1vv76a1x11VX1UDOG2fO58MIL8eOPP+KLL77AYYcdlrb3YlJKLFy4EAMGDEDPnj0xefLktJRrM27cOJSUlIRCCS37XJj2ZdUvBEgXmxbehfyPbwRk4jNnVlYWprw2BTfffHPiPqphl0W9EyXshFxb/1ahoGArTjr+ZKxfv776Clj0/W1fvPH262jZoiUAWyLtD0hKlkzbtCmYNgHvnyez9gfrNG0MSq5tf6zBPnU+R4uy1bwvzA6Itr38MS9fTDjWQJxGqu2X74jgx5Noe9JuS6httR8J3c5B5ITepws9cKen2Pbes9dGqp3wHj3JPo06ZliqzTAMwzAMwzCNj9jurgDDMAzDMAzDMAzDMAzDMAzDMAzDMAzDMAzDMAzDMA0EqxdZt27dkJ2djR07dlSbpbIwF1nt+nodjjwxbl0XHJ6XMhQv9awKlwCO+E12HZapGDZsGC6//HLsu+++dcr/97//Hc8++yx+/PHHQPi6devw7bff4qCDDqpz3WrDI488gi1btgTCMjIycMvNNyekVR0Gk++n4447Dl+XLYYrXd1ZzYWQBNfkJgkpXdXXUQpIQXBdCUESEi4AASIXUhIkOfBcb54zWaX5+suv8dj4xyPrkJeXh3PPPRdz5sypN8lVY+Hd72dizB/uRryqZoFJmCbNm6BH7+4YdOwgHHfW79C6bWvERMzvZCiNLFALB83pJlSnUiElPH9hYt9ChDWcEgAFbJ5WjkQnfuRRKKUMdlSMTJTyJvhVUFVVVeO12lBSUoLMzMzEiBS3qb1vpJQ1dloGdq5DaatWrfCH8/+AP5z/By/MdV0s/2Y5Zs6ciQULFmDFihVYv359yttgd7JDSqypqsKaqiq8v2MHxhdtgwDQQgh0dWI4KCMDw7Ky8X9ZWWjWQATi5tS1+pMDCfPh2KgQK0z689ZsIE9wmX5Xd78+6l6mdLIK15smuJAQVpg0YQS4+tAVegnxqjh+fnMa1rw5Da1+ewh6nn8Bup9+OrJatU5lE+0U675YhOVTXsWKN99AeVER4NXL3z7h666AJUTW4bZIm6yPSWsLtk06W6rta3nD0u1geUaqHVUvJKQFniwuxpYUBxp58J8PIjMz0xPcemWHpNoAIg+ahGtNxH2n1qSjjBRJ/nzmVyIhjY4iInX/tL4h1WAX9qM5gdTAJwhGGNmAeo73l2LOPCKphcekh1Kx6+Np171jDQBckiAIOF5FBbyT0j5gXKDCLceP235AbuH3yBSZaNukLdpmt0Pr7NZoltm8ztu0uKIYm0o3YkPJOuQV56G4otjbfvYgDeSYh9Wg2BgETxbtKRosqThIKx20zEGJIMiScTsAQYstHC+foJiWSJCWZGgttTByCS2FkATHDFQBo48QEI4WWuszzasDhLdHAHhSfqmf7QiEY353DFq3aY2tBVur3Xbr8tZh04aN6NipI4wc29XPaLbc2WwndY7Cur6bB0f/AVJaQugEQYVXhq47KWm2Ol5VfpK+8IJgHetQfxWa498+RWwRt41E8BmGgjMBKOq0rImI61HUpSQs50gm67AF+va1riFLtW+99VY88MADdXo/0LRpU8yaNQtHHXVUnZc/YMCAOucN8/jjj+Pqq69GTk5O2spkdi9CCAwfPhzDhw/3wlavXo1evXphwYIFOPHEE1FcXJyWZbmuizvvvBMXX3wxunbtutPlZWZmoqqqCtnZ2SgvL9+pst577z20bdsW999/P2644YadrhvDMA0b13UxdOjQWr87Oeyww3DHHXfUU62YxsCTTz6ZUrqxY8fWc00YhmH2LEaNGoUJEybUKe/QoUMxd+7c6LYehmFqxaGHHoqFCxdi48aNuP766zFt2jRUVqZnUNwff/wRF1xwAa655hqMGjUKY8aM2enztrS0FM8++2xCeNOuxyCj+c6/d9iVyKodWP/hlSj+4e3I+Hbt2mHGjBk4/PDDkxcSbmhMiE5sdzHvS00bY6A908zY7S66DCLCsmXLMPyk4diwfkNqKwmgz4F9MOOdGWjdug2kDLVTEuDq9/oSAhISrh6QWk1L9dsckrpdXg9yr3OYge699h6ScHWYWSczOLqZluZ9fbKX1qHtRPa7e3uQVjKp/DZN1X6iw8lqU7GnTbsGwRq8E4BuM4E0LU7+sL92fqBmqbbfGqrXhaXaDMMwDMMwDPOrgMXaDMMwDMMwDMMwDMMwDMMwDMMwDMMwDMMwDMMwDMMkIIRA7969sXTp0mrTVRR+r8Ta1SJD3zWls/B6sklP8RdON7hX3cXaJ554Yp3zAkpe/cc//jFSHLFs2bJdItYuKCjAww8/nBD+p5F/Qrdu3WouINQ5cOCggdiUm68667lxCEGIw1ViRCJISXDhglyCEBKQcRj1ZlwCDkGL9wRc3SHRRnVqk9icv7naas2dOxd//vOf8e9//zu1DbEH8unaT3DvDeOxNb8w5Tz7HdQTQ4cPwVFnHomWrVtBkIBDAo4wgnLpdyokI0nVokdB+jgg1ZMTBPJEiWpCxesz0eucaEHmKyg69ESMofRR8tQU+yoymtGjR6eU7sMPP0yraIGoekl/fSGEQN+D+6Lvwda9RwLbt2/H+++/j/fffx+LFy/GDz/8gIKCArgpSn13Fy6AQtdFoVuBZZUVeKW0BACQSYQOQmD/WAb6Z2bi/7Ky0TczE7tCtx2+0yaTa1efKzG/961uA1ZX7uhS7EtB2KMc/o5CECCl6vJubzdJgAhlIhDikChcugRfLF2CL+64De0POxxdjjsOnY86Gq17p0emWVFcjF8WLsBPcz9E7pzZKFq71qpD8NsO9zqCEwLrkii+1p3xoQXYpITadjoHvlRbhNIL6Ms//O7wXhxFLceud7CreYkr8Z+S7Sltl549e+LykZcl7+xuf4c7u4c6rnu1SMO9JO2d4qs/iQKEJfJmhQIiCPtEMJlC+f1Fh67ZRHowDF26NEpmJWUgUt8CgCuFSidd9dxASpQd1/MEJYiOS1+z7UDl8Y46I2uwRMme+d7ItiVQ4VYgrzgPa4t+0YJ8gaaZTdE0oyn2iu2FLCcLGU4mHC2qduGiyq1CZbwCZVU7UFq5HUXlRSgsL0RFVblaprdILXUgbxP4ImhhtpK/ne0pT8pgia4JBBICRvIghABJAUd4CmwleCBHC7e1fBsEIbRsmwgOORDCF2eT0OmEyqu2uVBCCV22OTdJiEAd7X9CVVgdR5JAQj3r9+jRvUaxNgBMnzYdV10zyttejpZeSCn9C5Fxb5B1fpodbN08vO0nQ+erLbQg/7nR+/vEPyL9/WYJto20OUG0bU2bYysoTAnWQ1Zrz67ldSAqeej5OBiVvPwEoTZZ4fZN1L4m2tfQFOuezmtdUVERjjrqKCxZsqRO+fv164dPPvkEzZo126l6DB48GA8++CD+/ve/13HwryCXX345/vvf/+50OUzDpVevXgCAIUOGYPPmzbj++usxadIklJaW7nTZUkrceOONeO2113a6LMPUqVNx2mmn7XQ5FRUV+Otf/4rHHnsMM2bMwMEHH5yG2jEM0xC55JJLkJeXV6s8LVq0wLx58+qpRkxjoLCwEKtXr64x3T777JOWASQYhmF+DRQVFWHIkCFYvnx5rfMSEUaPHs2DGTBMPdChQwe8+uqrqKqqwt13343HH38cW7fW/A41FQoLCzF+/Hg89NBDOOOMM/D444+jY8eOdSrroYceiqxXywMv3tlq7lKqyjYh793zsSP/y8j43r17Y+bMmdhvv/1UQE2/H6im7SVKrm2HJ7R/Wu0ttlz7jTfewHm/P6+mVQvQq1cvzHpvFtq3a2fG9gRgBgRW/zlEcKXfli2I9CD3BAcupDfopavbbCzRNpRIW7XrKaG2aYeFjpf6vbv5gYfycFvtNIDViGJtZGuQR+XTpmCY2YpECdPqfb4eGtRqTwGMRJvUYKVW+4AnzRbB9LWVavstmGaVrDYIM89SbYZhGIZhGIbZI2GxNsMwDMMwDMMwDMMwDMMwDMMwDMMwDMMwDMMwDMMwkfTOqVmsXV74HZob31cahFVBI6CMmPfTSQB7ZQF9umalYbl1Z+DAgZHhtZWV1JV/PPgPFBUVBcKysrJw6623evPVehxDfb4c4aDNXq2xuWyL7izoqg53JOBKCWU/1J3UpJpTAkbdn066IBKQiIOkgCQHpHunGcmddCWOOu5IdOneBXlrkm+nJ554Agf0OxZ/vvzM2m6WRs/XG5fiuZf+H754N7pDaRTX/GMUDh9+OGLCgYDwZIdKwugLH0nonWX2mTk6pO6cqA8YaQn8BHTnUZg+larnpRI6ws8HX1ioOhRaQkSrkyLpoyIZUkoIIaINu+DOijb3339/SumOOeaYtC/bllTuLkxn2ebNm2PEiBEYMWJEIH7lypWYNWsWPv30U6xYsQJ5eXlpEeTVNxVSYm08jrXxOD4q34GHi4tAAJoLgX0cB7/JyMCQrCz8X9ZeaCPSr9uu9r6RYpqw8zec3rvWhPIglM/SpobKD3Z6N35e1SFdFa6vUP51CRJOqBT7QhPXedzKSuR/+gnWf/oJXACZrVuj7SGHoPWBv0GrA3qheY8eaNq5M7LbtEVm8+aBEt2qKuzYuhWlmzaiaO0v2Jqbiy0rViD/66UoWL0K8aqqhHVExHRAJBuKTybUNvmE3r7CSisCH1u2TXDMtF6kkXGLwLIpYVl2vYU1TwD+WliAyhSeDYkIU16f4u3hhKt7EnF0QpxXwwZOLQQPyeTaCeUhKHgwcmL13GWLpa1rtrTyudIqA/6eIFjz5t4rdKwLB0I/BwKQrpI/Q0JCgAQgXF/UIIT0TlAymcIXCePihn62lC5cuCgq34ZtOwrhQsm9JZQ0wtVmYdf8zSDVtPmbROhBRSTJ5BcrbbAgT8ag62DJGWyxu1Zzq3Ul0ppsUusLLciWSo7tCAFIJYdQ8mxPqw0i4Uu1tTxbiSR0GvPsRr4kmwRp0YQ5y5VMQvhXDFUurHUhe12A71atxpLF1f99Z/hu1ff+OaUFFb44w5dd++cdhS+pSoJtp7HO5bDQwtuuoUNdKFWIn9YswyojLNUW1n0x/DdqglQ7QrRtx9XlslKtLDuFApMJtb24ZM/HVsDuEIDMmzcPp5xySp2es4gIt912G+6555601eemm25Cx44dcckll+z0QCufffZZmmrFNAYyMzMxYcIETJgwAbfeeiseffRRlJWV7VSZixYtSlPtFKeeeip69OiBn376KS3l/fTTTzjkkENw9tln46WXXkrrgEwMw+x+Zs2ahUmTJtUqT9OmTbFkyRJkZ9d9QEum8XPvvfem1OZz0UUX7YLaMAzDNH4WLFiA448/HiUlJbXO26RJE7z77rs48sgj66FmDMMYYrEYxo4di7Fjx2LKlCm4/fbbkZubm5ayKysrMXXqVLz++usYNGgQHn30UQwePDjl/L/88ktkm3Bm695o1uOktNRxV1CxdTXWzvo9Kot/jow/6qij8MYbb6BNmzbBiHqUa0dm1wE//fQT7rjtDkyZMqWahSfSs2dPzJozCx06drB+9+S3dPptIfAG9FQCbdXGIiEhSQBSqoHtzW8/SOo49bscB/Ak255EG6ZdRM15g2VKlSZhO0ZtVwpHqTYKVQcd44m0/RZE/zcjyYXa6pW3L8r28qmUXluHHW+ma5JqB96Rs1SbYRiGYRiGYX5VsFibYRiGYRiGYRiGYRiGYRiGYRiGYRiGYRiGYRiGYX7l2HI9m5ycnBrzVhSurrH05OHV9G5DMNqTmslgmb/plgkn/T7RWtGhQ4fI8F0hbt2wYQMef+zxhPArr7oSXbp0SZovWedBQ8vsVthYukl3LnNBkpSMzHPZESRJSAlIAgQBroxDSAGQ43Wi0134IEhJGIU51AhwMjJw1V+vxOg/31ntOv71irPRnCbisssuS2WT7BGs2rIC7618B5PuejnlPIedNBiHnXyYEhhKKCEj+Z0QBQhCAkLoLoa646Ekq9Oj10HS7wQJEKQkSAGQFnSS7jDpCTgt+Z9XiN0rUarOm3ZnxFQ0zNKViR0Td5+/uUEyduzYlNKJehAv21TX0TRd0u26CnNzcnKQk5ODG2+80QvbsWMHPvzwQ3zwwQdYtGgRcnNzsWXLFlRp4XFDRQIocl1867r4trISU0tLAWxFBhHaCYH9YjH0z8jE0dnZODQzC+nc677gN1GELZPMReX3UllJ7atGuBQKxPtybQkj0jZ3peCThYkjkiAJa1toeXZgocElGrm2TeXWrVg3by7Wzpur7n2AlvoCEAIiMxMQAlWVVYhXVgAww1AEtwGgO4HXIABI1q/dhIXF2iqMvHoL8tW7iWJtX6rtWNOCoqXb5v4QJfMW1rLten1bWYn55eXJV9Di5OEnoe/BB+lNEurwbst3ozq874Gd15PJtatL43mwayPXJp3JijcCAiWqtnXeZmANdfALEFz9DACY50DzfCEgTNHm/DNSAwFIV5Ujkp4Dqpy4OcP0oB8uSS3aJi2NcEFaom1EEupU1rIIKf1tpKURUT447xAyQgZzvOlrg/0cZeahBdtKhK3ONOGFKzk2EUFIB8LR81LHQYeBtFBbp4WAQyIkxiaAtIgbpO/lWitBBMcTTZhzxBrsBHb9vQc83HT9TSkPhnTaiNO8fWSe/cy8gOOXE3gOhCe08Laxlmvbl1pPwOHV3S+DhC0zsXUY1nEfunGYYx3wn3mkOqgDcVEEn0+rl3DXlVoLOWRo3kxL2LcrHxlKW9vlpYG//vWveOSRR+o02FazZs3w3nvvYciQIWmrj+Giiy5C27ZtcdpppyEej9e5HNd18cknn7DA7FfI+PHjMXbsWFx88cWYMmVKnQeUW79+fZprBjz99NM44YQT0laelBJTp07FzJkz8e9///tX9Q6GYfZkCgsLcfbZZ9cqz8EHH4xPP/0ULVq0qKdaMY2FyZMn15jGDJDCMAzDVM/dd9+Nu+66q05/U+Tk5GDhwoVo1apVPdSMYZhknHvuuTj33HOxZMkSXHvttViwYEFaBpqXUuLzzz/HYYcdhu7du3vvHWri5ptvjhz4q8Ow8SDROPRhpXmfIG/2H+FWFEXGX3TRRZg4cWLyAb/qUa4d/vVSaWkpHn/0cdx+++3VLDCabt264d0P3kWXLl1U2d74jf5SpHl3L/0hgwUltmOogc+VahskIaUv4Ib+DY6E3x5CRrKtMqt403Yi/IEoTZA3Y6oHq93EjtQNSSTsdgmC/zsT/12++Q62VQgrnT9QqFmC3QbjtXuyVJthGIZhGIZhmFqwm7uSMAzDMAzDMAzDMAzDMAzDMAzDMAzDMAzDMAzDMAzTUMnpnYJYe+t3AJBCJ8JwfLjDkUxM45UpA1++8kziwK5ZNdaxvnHdsDpTkZGRUe/LHn//+IQOlHvttRduvvlmALVwEIfkba2z2wCQkFKtmytd/ZFwtajQhEG6cGXc09+5cHU+vZekVIJkLTz0OuuRxKlnn4o/33Y9WrZqmbRqruviiiuuwIsvvpjq2jRqVm9Zhdk/vItX7n0NVRWpSX7bdGyNUfdfqSWNRqUqvQ6FBNOpkrS80fgNjapRiyR150TlPxRWx0d4YsuA2laaPpRmnwY7KEqvP6XKq+TawQ6Vfl/MCIGqISRRDYsDa/tvT2HHjh0YN25cSml79+5dz7WpX9K937KzszF8+HD861//wvz587F+/XpUVFQgNzcXjz76KM455xzk5OSgWbNmaV1ufVEpJdbH45hfXo7HthdjxOZN6LFuLfqsz8Oxm/Jx3dYCTC4tQX6S+1Uyou7UUeHV5SLrOyzXti4B1T4lkPWJKhfwpdGU9GPkuPCubrZw2pZQO1a8Y5XtgOAAcEiJgmP6SgnXhbtjB+KlpaDKCi+Pk6ReArbEOvoTSBuoAxBLCCclyNaXcYfIq2ti2Sqc4Eu1o+rj3yNMHCXUy98H9mAMir9s3YpUyMzMxAsvvZj0HE+QattxCcfannN9b4h45xFZe56UxJggtExB/9PTgpQMWniyaDUtSMBxHG9akD0tIISAIxwI4Xj5HZ3GEQ4cb95R6UjA/HNIQAgHjqM+RAIkHFB4GTodQZVDWmpt10EIUuV58w4c0h+zXKtcBw4cYddfQEgRrLdj6ii8tGqbWcsXji/aNtue/G1q5NuBpyDrUS7qmgmoAUv+99milPZ3x44dccwxR1vlhZ6lSNU5ZKEIPGvZYgs9GoE16Aslnt/WTUIfLVbRwWfMwIEJeJJueyARu1xvuTVIL3bm+bGuee1tEq6vHR854oRZ7m6UahcWFuKggw7Cv/71rzqJhQYPHoz8/Px6kWobTj75ZCxcuBAdOnRAy5Yt0aJFCzRv3hxt2rRB69atUy7nqKOOwscff1xv9WQaLpmZmXjllVewcuVK9OnTp05l1Id05/jjj6+XcsvKynD55ZfjwAMPRG5ubtrLZxhm13L00Udjx44dKae/4YYbsHTpUpZqM8jNzcW6detqTNenT59G8/6MYRhmd1BRUYEjjzwSd955Z53+bv7Tn/6EFStWsFSbYXYjhxxyCObPn4+NGzfiggsuSC59rgNr1qzBJZdcgpYtW+KWW25BRUVFZLp3330Xr7zySkJ4sx4noek+R6etPvXJtpWTsXbm2Uml2mPGjMELL7yArKwafv9T06W0mlclSduidLgEUFlZiYlPT0TvA3rXSarduXNnzH7/XXTr2tV/ty5IS6T1m309aCcC0/57c9LtAMLLYwb0VAN1OmS1FQTaPchry1DtHn5bg2rDELp9xW73CLeLJJZp8ph2GdOmIijYZqGHFFXfXjuAaUOx2jm8/6HL8AccNdvA3iYs1WYYhmEYhmEYJhWEEA3zoX2/nLbomdNud1cjKQ21brzd6gZvt7rR0LcbwNuurjTUuvF2qxu83eoGb7e6wdutbvB2qxsNfbsBvO0YhmEYhmEYhmEYhmEYhmEYhmGYxk9OTgpi7W25gKydqNOnml5vVudi6RnGEvP07pK+jot1JT8/PzK8TZs29brcn3/+GU9PeDohfNTVo9CpU6eE8Gp/MRqKbJ7ZwhNnx6Ek2RIuABdSC7elVNNxKSFBet4FiJRMWwIEJVKWpGR+ZreSTh/LiGHkX/6EOV/OxrW3XIsWLZpHVi8ej+PSSy/FhAkTUtk0jZblm77B7B9momx7KZZ+8HVKeZyYg9Ev3QHHEVqoqHam6ehouhGaTo2QBAjdUVHLB70OmpI8gaI666TuqKk6Kqr+hgSQBEll1XalBAnoc9Z0TvQ7KBoNvv8VFuhXv352+lQ7Nf5auOCCC5KK/cPcd9999VybPYN9990X1113HaZMmYIVK1aguLgYlZWV+OCDD3DTTTfhyCOPROfOnXfJwAk7iwSwXUqsrqzEjLJS3FK4FQM3rEPPdXkYkL8e52zehHuLtuHT8nJUp/BPELOmkCZZvLm2UCjSXHfCeSg0b6aipNl2HluYrQYc8OXZSihtybMJXpiRR4vQdFBQTZ7ImkgLtom8cLsOTsSnOpl29PKC+U35pr6q87wvxjay7GC6VKXa9jr4Um376mvvFzudHfdKSQny4qkNDDH6zjvQvFkz//5iygqLtMNW9xok2w2eWlbX3z5J7onBKBVUjZQ8lBBGzGzKDaiR9YlC5O990se8LUhWcm1fom1kCN7ziC1r0DIHISwpNWnxtJZXCyu9LdUWtpybjExbia6N7NpbDgRiWmjtCavtjyWHiEGJrj1BhHAQ03JshxwIOJHL9ese03WPBesrBITU9XNiXv1jFAMZ6bYT8wY6ITKifKG3s+NNw3quM+tE5EACRlXhCytMHn18EAHfrV6NqqrUzs2bbrnJ37/ehdr6mMNHUDCddQx52AP4uKFzXYSOY28ySVmION/NaoYGaTFhAWm1FVZbopXZFFnHlMqzhdlJ6jn7RigAACAASURBVBaOT1z1GrZNPTNnzhzsvffeWL58ea3zEhHGjBmDzz77DE2aNKmH2gUZOHAg8vPzUVhYiG3btqGoqAhbtmxBQUFBrcRmRx99NJo0aYKLLroImzdvrscaMw2RXr164dtvv8XkyZPx29/+FrFYLOW86ZRu2VxwwQX1Ui4ArFixAr169cLll1+e8v2DYZiGxejRo7F06dKU07/22mt4+OGH67FGTGNizJgxKaW77rrr6rciDMMwjZiVK1di7733xqefflrrvBkZGZg6dSomTpxYDzVjGKYutGvXDi+99BJKSkowbty4tP4WpKioCA888ACaNWuGs846C+vXr/fiCgsLceWVVybkIZGB9kPuTlsd6g+Jzf+7DxvmXQvpJr5fyMjIwKRJk3DXXXdFD8AdXWT1VJM92TtU6UpMfW0q+h7UF6NGjQrsg1Tp0aMHPvzoQ+y7X0+vEnY7pi/KVjGq7cTUyvyzByslr40lINgWwhJWW20xcHRLgdUmI1SI4wmz1YCjZtDRyE843rTNCL+9J9DW47Xb2AOu+vVT4m0j3BYAEYQwQm2/vkTmtyrkbxNrHsRSbYZhGIZhGIZhkkNjJpzo/bnYo3db7N2NR5FlGIZhGIZhGIZhUmdI1zvRNCOxUz7DMAzDMAzDMAzDMAzDMAzDMAzTeJDKfptAaWkpmjVrVmP+nhcuQaxZl8iSg992OEXEhwyK0qh9jZHXWMVMiItXbtobAw7IrrGO9cn48eNx2223JYTPmTMHxx13XL0sU0Ji5MiRePaZZwPhTZs2RW5uLtp3aB8IT+KhTJQcA5BSwpUupn031esI53jyQdV5znTCc8hBjGJwBPmd6qTfkY4Aq2MdASRAthhOmloRICWKi4rwwn9ewstPv4ziouKEuhERbr/9dtx9d2PoJFo7Pl/3GRas/RQgwou3vYQlH6Qmvrli/EgMO2UICKQEkKaTIgRiTswTScYQgxBCSyL1fqMYHBOmO0kaaSXpTo+OJZIkEl6cIwiQfidHRyhpt+oAaToXUoLQ0HQOFZ6KtZoOjirQC0uXPHBP6fjYpEkTlJWV1Ziua9euWLNmzS6oUTRR15nasjukuTUdJ+vXr8fMmTPx8ccfY+nSpfj5559RXFxcKzljQ6IpETo7DnpnZGBQZhZ+l5WNrloWmEymHXV3TzYXDgnc+WXyJwY3NO37RdWR5Qbi/DAJIK6/TVxcIjBUhErjT7s63gwj4YUHpv06mDivTtKO84/8ZOtWHRQxHeh8rwPICreF2iL0TfCl2rZg25Zqm/S2VFyJfX05N1nTCOUjABUADtuwHuUpnAedOnXCT2t/RGSnd0uOm9DpXSaen/V1jdiZ+4WUEjVWq7oxZkKRFAinpOm8ZVtxUkoQBcat0ceotB7LvRA1GIp1JKtBVVQuV6ozyDwvSh3muupscnW4Cxeuq86euB6QJfCt41VYHHGdx5TrfeACUnp5Va1cPYiL1Mt3vfX0zz37TCR/IIoIQbERM/gDiFDgWUbowUcAX3whSD/LGFEEOV68o5+DQdDPZVoZQQ6EIDjkeM9MSoJBnuxCDYrieGU6pM9aAe8ZTNVZ5QB52gkYEbonQSeApFknYN778zDi1LOSH3Sajp064rs13/kDsEhf0A3451vCeZfkePbOowjptT/j51fbOLgslT3qviITlhEoE4i8L0t/tJ/o8DQSeR2R1ccnk4fbeXfmOpiOZ+Grr74aTz31VJ3ytmzZEu+//z4GDhy40/VIF4ceeii++uqrWuVp2rQpli5div3226+easU0Bnbs2IHzzjsPM2bMqDZdhw4dkg7KtjMsXrwY/fv3T3u5YVq0aIFnn30WZ599dr0vi2GY9PDll19i4MCBKT/fvPzyyzj//PPruVZMY6JVq1bYtm1btWlisRjKy8u9vx0YhmEYn2eeeQZXXXUV4vF4rfN27twZn3/+Obp27VoPNWMYJp1MmzYNt956K1avXp3WcokIAwYMwGOPPYYHHngA06dPT0jT5pDr0P7wsWldbrqR8XJsmHcdir57PTK+devWePPNN3HUUUdF56/p75k0tcF8+MGHuOXWW/DVl7V7P2jTp08fzJo9C126dEne/mIPRC7t9he7NtJq6/DbeKQVZ8qww4N54Y+JLiWCpZuJ5G1Y5l1zuDnFG4RTmnYVs4r+4Ky+CNsvycsH0zYZFIybdg1PoG3KhNXeASsNS7UZhmEYhmEYhgkx9umTkPqw2AzDMAzDMAzDMAzDMAzDMAzDMAzDMAzDMAzDMAzD/Kpo0qQJunfvXqOQtWLr6iRi7WREdTyyTX8yYt5PZ3cO69p+9/8U8qOPPooM79evX70t8/vvvsfzzz2fEH7tddeiQ4cOAJLJbEM9xyKiSMv/9nL2QlllGUgIuJAgKeGSCwFhddRTYSQFiHRnQNOLDtLryqbqIpSy0CwHpEWPpOKJ0Lxlc1zzt1G4/NpL8dH7H2P2tPfw6QefoKKiUlVRStxzzz1YtWoVJk2ahKysrJ3ckrufKrcK7//4HlZs+RaCCDuKduDructSyjvguEMxZPjh8EXVpmuiEjMCen9K+EJGLUv3uxkSII1IW+86gpY86u6QZEsmTR9MI39UYlZvX0qpZSrkH2oSkCR1evJUl4HOitUcmoBfPqN4++23U5JqA8Drr0d3VmZ2js6dO2PkyJEYOXKkF+a6LhYsWIDZs2fjs88+w6pVq7Bx40ZUVFTsxpqmRomU+L6qCt9XVWFWWRnuAuAAaC0EesRiODgjE8OysjA0ey+Y4SwsD2rEfDjWR1qxBEBq+WtNAu+gV1RdTQSU7FpAibTJymPiSKcXuiRXT7sAHOsuFaxyeMkyMGUE2/Y1TZK/PEgTbuob7Npub4vwutnL8a7qFEwTvOIj8AmLr4NCbGueoqTaVtkUmremYeWz63V7YUFKUm0AmDR5krUGer1tmbb5Dnd630VS7V1C8tNEH1tB2QEFwpOvt7kfm7TePPmP1Z4YQZ98EmZ7S09wEPAqkISUvn5alSsA6apzi4Q+F9UzopI+C7gScMiX4MehjiMp/YPaNRcClyDJDQgTSPrPiVISXCkBSXBJAqSk3va6hEXgaj2kJ3pzrePTUzsEjilf9GDCBSmBNkl/sBAigqPDvecqYQTa/gc6nRFhO9JRz2JCi7SFfi6TAAl/YBqVH4AQEJLM053eLr5UWz23eWoK7ygxz9q2ZKJdh3ZJjxmbZSuX+VJt63nOKy9hawU3qBF7JAi1TTnmvE60cvgS73DZSDwnwvULlGWVb47/QD4TFjr/qhNapyKlDAwO42VMki4qf9R5Hbz5pSbirqmOO8HmzZsxdOjQOsuChg4dig8++ADZ2bt3cKww48aNwymnnFKrPCUlJejbty+++uor5OTk1FPNmIZOdnZ2SgPSbdy4ERdeeCFyc3NRWVmJli1b4sADD8Tdd9+NVq1a1Xn5qb536tevH9atW1dnuXdRURHOOecc9O/fHzNnzkTnzp3rVA7DMLuOk046KWWpdt++fXHeeefVc42YxsSCBQtqlGoDwODBg1mqzTAME8J1XZx77rl1bpc55ZRTMGPGDL6+MkwjYcSIERgxYgS++eYbXHvttfj000/9QR53AiklFi1ahMMPPzwyPrNlT7Qd8PedXk59Et9RgLzZF6Js/WeR8T179sQ777yD3r17Jy0j6t1ugGSNbLDCq2mD+eKLL3Drrbfiww8/TL6MFBg4cCDemvkW2rRt45UN6PYXQLcvQLez6Hfd5mcYJt5r3SA/HHYimIYcWI06Zkm6XcS0J2qZtmlis9pj/EEnq9k41tJVUvJ+MmLakuxBcv3X//7Lfq/VwhJqq/YVYa2zaQv0c3hpzXJ1e4zdXkjeMiLaF70yI9oX7fQpvlPn36cwDMMwDMMwTONh9/cmYRiGYRiGYRiGYRiGYRiGYRiGYRiGYRiGYRiGYRimwdKrd6+axdqF36FJ12NqWXJqYg8Z6CgWzOMIQvuWu/enkJs2bcLcuXMTwvv374927VKT19WFMWPGIB6PB8KaNWuGm268KTJ9UMboExDUhfqEZceaoKSyFAIupAtIQUqurZWkgBYYSmm561xIEKR04GrJYsxIE6XrCwml7g4npC9WlKqjoIRE1l7ZOP6043HcqceiuHg7li/5FgVbClC0dRuKCovQukMbLCtYigPb/QZNMpruzKbcrRTu2IpZ37+FjWWblJwRwJT7p6bc4fbqh67yZNUktLSRSIkuSeiOiXoeAJl++OFOjmQ6aSqzNunOndJ0UjSdL41S0XTSlAQIQLpKWCmlkmd7EuxQZ0W7DDMf6NzoJ1SEOjqyXNvn4YcfTildTk4OBg4cWM+1YQxCCAwbNgzDhg0LhG/evBmzZs3CvHnzsGTJEqxZswbbtm1LWXK1u4gD2Oy62FxRgS8qKvD/SrYDAPYiQkfHwQGxDAzOzMLvsrOxbyzqfhzslG3mIr8JMP3Lw7JuIOFyEkhnyhEguFq2DfiSa29e3XZ0nC/XtvOZfuSm+7WEhAP7/ukrjY1cW33sLuNKsm17Y/2YhMeZBLwBDKx1JusD7y4cDBeheQLB0emMUFtACbVN+kSpNiXERZefKPReUxXHu2U7ql85zRFHDMORRx4R+TSY0Ok9Ii7ZfIOjhkEjANQodqhJrh0lGwZ84URyuXZQSE0yKKgwwmJfxI2gTJsEXOkCJLRIwYVwBeJwIYQSahvVtivNIBxK2E9EiCMOAUefc3qfC4IrCS5c9Txi6m/qBwEiF5D6iVFKdfaSgC+OMPIJs8Wg5RFq2oESHNnPE/5xZD3jmFD9LOSJrAne85UgI8c2MgjhTTtEIHJUGlKDkRjZNkkl0xaOGewE+hkuUdDty7yFVw8j2Tb72dTWFlV46yT8Y2b//Q+IPtBCFBYUomnTpgkS5yixdhTmmTAs1Pbqm0R24kmyCQHBdkIa+PvTrl/gPLDPq9B6JIi/QwTuzXaRNT2DBi/6wXrXkDcVoXaycnalVPvtt9/GOeecg/Ly8lrnFULgvvvuw80337xTdagvhg8fji5duiAvL69W+crKytCnT58G/0zH1C+tW7dOKd3LL78cmJ87dy6eeOIJDBo0CFOmTEH37t3ro3oAgObNm2PDhg2444478MADD6CqqqpO5Xz11Vfo2rUrrrvuOvzzn/9k2R/DNFC+/PJLbNq0KeX0y5YtQ2ZmJg444ACcccYZuP7661mg/ytn7NixKaW79dZb67kmDMMwjYv8/HwMGjQIP//8c63zCiHwyCOP4LrrrquHmjEMU98cdNBB+Oijj1BYWIi//OUvePXVV+v0Di0lyEGnYydANODfSFRsy0XerPNQsS03Mn7IkCGYPn062rdvX2NZ5p1mjYLtZK8+7YZGTWVlJf5+89/x6CP/n70zD5CiuPv+t6p7dzlXYGUBRQEVQXgiJCgRFZUYxASNooCoKGp8jEaSAIm3RoO8aowR4wkajaI+gBcRQXTlEC8OBQFROeSSczmWZYFlr+l6/6iq7uqenpne2dllgd9nbWe6uq6+ZoquqU/9K2X5qeo2YuQIjH5wNHIa5PjqaT631ZOHBuXaXrUEfCHuZJp6ElH1nqntQvUDCO83HLJ/Qz+k5up3PDorbxJS9xkxS3xMg/1z3nN+1Q/hdcz6+1d0XPXerRnzejDcPNVGzszeT90HozsKdJhXZ3+PiFE/4wiSVJsgCIIgCIIgjkyo55ogCIIgCIIgCIIgCIIgCIIgCIIgCIIgCIIgCIIgiFAEBDp37pwyXsXuVaGp/a/B8ETrMAY4BaVmZlyBFk0Z+EEeyzRu3LhQIdHgwYNrrczly5dj4sSJceF/GvEn5OXlueuJB4SlGHQIOUisodUAYAKO40BAwBGmrNCBA0euC7kdwlESPaUYVSPqzHQ+O6Ma9OcO8ONaEyjNi0xIyWCTpk3Q86zTcMHFfXHZNZfjmj9ci/6Df4WyqjIsLlyMzXs3Vf8g1gOW7ViG176dgJ0HdkiJNYCyfWVYNnt5pPTX/XUYOLOU2JG5h1RLIaEljtDCbe5uc6XawpNCMqEHTzIluGRKourpG4WxMDAp1RZShCmEAIeScjJP4unpKeMFoe6GakgLwwajHmk4joMvvvgiUtzly6NdT0TtcvTRR2PYsGF4+eWXsWTJEuzevRtVVVX46quvMHr0aPTr1w/t2rVDTk7Owa5qJA4IgfVVVfio7ADGlBTjvO3b0GHLJvx02xZcsnM77t1TjBkHDuCAo9XWHsx4jRvn7jlV49KwwLp8jZc7cyOmlkWb2xgzw+VnmwW/UNpScWwAFrQu14un01vGYoZxMFi+xRRXS8Fw0iUQ31L10HUJlhdfB3+5vjowfzx/WeoYMO+zWB8/U+SNwLr+lP/j7l3JWhgutm1j0puTfZoAIH6gfpx8N4Vku95SQ9dqcD9FyFrcsQhIeE2ZgCtSUHehK0tmntzAcxR47Qao9oaxRUmj9bUjxc+WmthDbuOuUJqBw+IcnMttlmqbcFiwGIfFbFjMgsXVotfNhVuwmQ2L27CZDZtbsLkNi1vgzIIFHdcI069GfllWlpGv7caT5er4PK5sy7JgcRuWJcvlnHt1NdJb3ALnOg+VD2S+HFxt5+CCgwsmw/Xx4FzGVceTcS3xVu09Jdn2Pi+VhNto/5nnTYu4AYYmTZpEuuY2btzok1Ez4y/ptaqvFRGQXcC7tkKl2kK2SXUjk+lJd5KVFchfh/luEPPLwWjEptofr60cWFL9JUoXchyCf6F1hlHnQD7uMajG52BNJSA33ngjfvOb36QlBGrevDkWLVpUb6XamtmzZ8MOnSgkNYwxDB8+HKtWhT0bIQ53OnaMNnFBGEIILFiwAJ06dcJnn32WVh7HHHNMyjj5+fkAgDFjxmDz5s3o1atXWmUBQCwWwxNPPIH8/HwUFBSknQ9BELXHnXfeWe00sVgMK1aswCOPPIJjjjkGeXl5uOSSS/D+++9HngCQODxwHAdz585NGa9Ro0bo379/HdSIIAji0GD69Olo165dWlLto446Cl9//TVJtQniMKBZs2Z4+eWXUVpaioceeqiWJmIXKFo8FlX7qjdBXF1xYOt8/Pj2BQml2oMHD8asWbMiSbVNIk18mDQDVb8DB3DZ5ZfVWKp9woknYM7cOfjHY/9AgwYN3OfTYZN6us9xg30wLPicVz3xZzoO8yZWN3sD1Lrub2GMBybl9PLhvmfVXj+E7JOwQhc3bzcec+vk1oW5PRPeRKHu71Hg9hfpfhGvX0mm1ROSBlXZ+v8ISrXjYupjSFJtgiAIgiAIgiAkJNYmCIIgCIIgCIIgCIIgCIIgCIIgCIIgCIIgCIIgCCIhnTtFEGsX/1CNHMMGIAVGuYngevCt/H+LJgf3Z5A7d+7E448/Hheek5OD6667rtbKve+++1y5sCY3NxejRo5Kms7z2IVI6LwVF0tYcBwBB0KVp46+kmnr945WbSs5tKPy0GlkfJW5OwhQ6pWlABBwFafqlMpwLuWPYN52AXABd3AeILC6eBUWF36F0sr9qQ5dvWBPeTHeWfkmZq8vQFWsUg2wlAMPJz74RiRZTdNmTXDewHO9QYwq3BP/qR8Jm0JEVYYe1KhPiZQN6oGQOq48mf6rTB5/MOH6CeGo5IKpsgQ4Y+71KXwidVO3H9SCxt3kCQc7+vI9QnnzzTdRUVGRMt6wYcPAOf1cvL7COUePHj1w33334YMPPsD69etRVlaGPXv2YNKkSbjppptw2mmnoUWLFofEeXQAFDkOllZU4LX9+3DL7l04ZdsWdNq6Gb0LC3FD0S48s28vvqus9N3memyze5ezwLoR1wznCbZ5otmgcDuxXJvBk1fruKbkWm/T721owTUztscLroOibf1qI168bcWF+ePFi7bDygvG9Yu4LSbjM3ebP54r1Ta2mcdXr5sScv0tM+PAAfwQMtFIGMP/OBx5R+fJXFx5gF844EkGVKKAjOCQI6LQIfHmwPegLyxEru1+UYdLBRLKtWUE+MQOvrw9CYMrQQAH4+oaUjIEiyeWa3OmpNKmTBrce++TaXMpsmZSaG1z2xVVe3lo2bYhvlaCa5vbsGDB5n5RNtfbVBm2Fm/DcqXfFtP5yfw5rIBom8OCV5ZbX5+w25NGcK6FF54wQgskOGSZjBvHQh9DwVwRN1PH0P2cVA1nBi1s1hJuV3XuniUGhqpYtHs0t2muN/GK8Rd6bWqBtxHfFW5wDstSdYdqo3K1GOnkvnnrxkWe8N4wJ2+JEp4or7h9NGeRyQQBoXfSfIP1SyDU1vWuDjX5/CwsLMRJJ52EF198Ma30ffr0wbZt29C9e/e061BXnHzyyZgwYULa6Z955hl06tQJ7du3x3vvvZfBmhH1na5du9Y4j/LycvTu3RtjxoyJ9G89kwMHDqSM06ZNG/d9fn4+vvjiC0ybNg3Nmzevdl01u3btQr9+/XDOOeegqKgo7XwIgsg88+fPr3EeRUVFmDp1Kvr374+cnBz85Cc/wQMPPICdO3dmoIZEfWby5MmRJlPp27dvHdSGIAji0OCPf/wjLrroorQmo/r5z3+Obdu24dRTT62FmhEEcbDgnOOuu+7Cjh07MHXq1EiT2UdGONi3fgbWvHoq1r95Lkq3fJ65vGtIyeq3sXHqpYiV7w7dftddd2HixIlo0KBBWvnXVK5dvKcY/fr1w/Rp09MqH5Dndvjw4fh6ydc4+6yz5ITx6vcvwb4uIESubfS6eM/FvWfsXirjKbAho3Z7ZnyTbJpxPBm292f22RihLNFi9A8wrzfRJ9LWfULg7m+A3PS+nkd13AzBt+4bMfdTHw+SahMEQRAEQRAEkS71/xe2BEEQBEEQBEEQBEEQBEEQBEEQBEEQBEEQBEEQBEEcNKIM8qsoXl3NXJOMaDOEucKzkIWmadrg4P4M8o477kBxcXFc+E033YRWrVrVSplffvkl/vvf/8aFjxw5MlSIlHhwWLJzIF8WTP/SPR9SnC3gwAHgSIG2ea6EEmjLFblNu+MYlIxZCriFowSQjIEpezNnABM6XKpNmRDgwhsQyBkDt7QUWoqcBQQ4OPaU78GCrfOxevcqVDnRpIF1TaVTiS82fYZXv3kZG0t+NAYDygGMpSUHsOzjbyLlNWjkIDXAUGlNlcyRc3MgJJdn3x2A6B9YqOWOULJsee5MA3acDdsbzAhAMCHPK/PHE3CLAuPyHJlSTi1SFYHBpe56BBjYES3XHjt2bKR4999/fy3XhKgNcnNzccUVV2D8+PH48ssvsWvXLsRiMXzzzTd45JFHcPHFF+PEE09Ew4YND3ZVI1EuBDbGqjC7rAz/KCnBr3dsx4lbNuOn27bi4h3bcXdxMf57oBR7HccYIC4/R6LItb3Plni5tivJRmK5thZfe3EDEutAPL3dE1sH5NXGYhv5+EXbQTk2SyDKji7Ttn11YL48OfP2gxnlmcJs79UvJTfrAONYeeeBQQC4f0+4JCFIs+bN8NAjD7nfBe53iynVNo3O+lwGJASpBr8zY4B+TZaMUg/l2sGIbnotzmZeqCs81tcA864Epm5a7p4rPfEHN4TaSraspApcC7JNebYr09btGst9b2kBtRJn28yGrQTZnHMp11bya5spCbeSbWuRtg6zVb62lQXbypICbSYl0DZX0m0uZdq2EmRb3IINMx8bthJv631xJdtunW13v83trnCby33knAOMgwtTMs0NuQTkJCj6s8sIN0Xn7rn2XWte23DjjxuTX2SKE048wZc6DPceMSTUwfvGvbf1dRHIKph3XFkhk63E1SPB50HCzwnzSyQsP/MzQP9V97MD4WlD6xH8YjMk3Ik+g6LKP8x9Spd33nkHxx9/PNasWVPttJxzjB07FrNnz0Z2dnbadahrrrzyStx11101ymPDhg34zW9+gwsuuCDSpEnEoU+3bt0yltd9992Hpk2bYsyYMZGvnyhi7bZt28aF9e/fHzt37sStt95ao4l8Pv30U7Rq1QoPPPBA2nkQBJFZSktLM5pfVVUVli9fjr/97W9o2bIlWrZsicsvvxyzZs3KaDlE/SBsItEw6HOfIAgC2LdvH7p164annnqq2mkZY7jzzjsxf/78tAWzBEEcGlx88cX4/vvv8f333+P888/P4GS6AuU7v8HGdy/GmgldUbz8RchpcA8GArsW/RNbZ/4vhBM/YZhlWXjhhRfw0EMP1Xj/05Vrb9u2Deedex4+++yztMu+/PLL8c3yb/DEk0+gcePGqjPT7ONSku0Qubb7zJrp30vE98MwmM+2jX4CYy5zFjcppp6w05uQ3c3TmOhT583d+PGTawbLlr0+qr/QfdatRNpc9R1xU6YtS4DxfFv3Z+h6+HsYofo85MSjMI6P16/lxTafjZNUmyAIgiAIgiCIIOyBcRe6/yRs3ykPxxyfezDrQxAEQRAEQRAEQRxinHncX9E4q/XBrgZBEARBEARBEARBEARBEARBEARRA4SSG4eFb926FW2PjRfwBDnp+h/Ac45yU5q5+N+zkLDAuitzdtS6F09ukeFnd2mA//zp2JR1qw2mT5+Oiy66KC48Ly8PK1euRF5eXq2U269fPxQUFPjCmjdvjrVr1+Koo44KTSMCJ9evYEwc76H/9xDe+vBNjHjij2jQsAFsLsWEFrOk6FCJAW0upYE2s5Vc0ILF1UA7wdx1DgBMypy5FjAyBn22zctDSpMFHAEIEQMYEHMcKeYWDmLCQUxUwYEDxxGIIQbhOHAQgwWOdkedgONz28HiVjqHOaNUOVX4ZvtSfLl1AQ5UHZADKbmWHnoD/v59x0tYNie1WDu3eVM8NfcJJWWUulNLvefuOeHgsGBZNrhgsGzj3DHLO5ecg8NWr0wJIAEOeY65Pl9qMKRlWWACSn4Od/Akgx6QqUWPQtVNDaoUcAWQwQGPTBgDI9V6ogGPicKqO8DxUB4Q6TgOcnJyUFWVXCCf3HJ5zgAAIABJREFUn5+PwsLCeiEgD362pEN1JZKZ4FC4TkpLS1FQUICZM2di0aJFWLNmDYqKihCLxQ521dIimzHkcY6T7Cz8NDsL5+Y0wE+ysuPOvghdvCvNCYTr9bBXQCAm/HF1Ho43xYdMI/zpBfRUE2Z+/rqY9YXxGtwfs3UU9L6a6+YAcm6E80CYK8Jmfil2UKLtvmd+wbjOM5FU21Qsjy4pxqT9+0P2LJ4333kTv/nNb7x9C5NqHyYD3xN+/qaqWtK5T+I3srhw5l9Xx1PETV4TrKO+cllgu1BNcxnqCHXnCHn1u69w5MQqQsh7R8g7KObIu8kRAo4Kc4RcF3AgRPw2wFjX7T8d5k7moid80RO8eHej+68GofZK76fZCDbe+yYJYeY9plUTcMUP+hrkWgShZA9cyPeyTaTCGPPkFMwM50ogwT0ZhdZOMH+YbFNZqo2k66rqwD3JhXf2mW8fzHtm1kezcOlFlyIVByoPeKnD7iXjsgmTRsfdp8aqOcFO0jRJSHR/J2tvxF0D/oR1i1mHkLIzJdROllcqHMfB9ddfjwkTJqSVPi8vD5988gm6dOmSVvr6wLhx4/CXv/wF+yN+vyWiR48e+OqrrzJUK6I+k5WVlfLfaNWlRYsWmDJlCs4555yk8aLc62+88QYGDRqUcPvGjRtx8cUXY+nSpdWup0mbNm3wzjvv4IwzzqhRPgRBpM/mzZtDZfq1RVZWFrp27YrBgwfjlltuQbNmzeqsbCLzVFRUoGHDhiknd8jLy8POnTvrqFYEQRD1kwULFuCXv/wl9u3bV+20DRs2xPTp09GnT59aqBlBEPWdkpIS3HbbbXj11VcjTZZVHbjdCLmdr0bLXveD240ymncihFOBwrl/xp4Vr4duz83NxVtvvYW+fftmttwofeDqkcmaNWvQ74J+WLt2bVpl/eL8X+Dhhx5Gj9N7JKuQfHH7V5C4b8bov3C3uL+J0v0a/u1muFekUJ1E5tPxYD2EexwSHjL3+XmCZ9Mh/Sne8+rgs37zWZUUhzMw1f3C/HHMPg9mbjf7OXQISbUJgiAIgiAIgkjM38b/CpmaxoogCIIgCIIgCIIgCIIgCIIgCIIgCIIgCIIgCIIgiMMIPdCqdevWyM3NTRm/snhNaC6pSkkcRwSyiI9n84MzsGnz5s247rrrQrc9+eSTtSbV/uSTT+Kk2gDw57/8GUc1C5dqA8kGiiU1NyI7OxvLPvsGN515C2ZNnuOPrUSLEFCSQyi5oRZiO4AQcqAc09eTqokQAFfD54SQgk4WHCTHAaGEoJy7g+vcPwYl6OawOIPNuCsXjAkHP+xehTk/zsKKXd9LmfVBYF/FPszb/DleWvoCPv1xLsqqyuCKp4UnauRgKN17AN98vDxSvoNGDpR5MAahpI/6eEhpo1JBaqE1V4JzaEmjFrPqwYpCHVWuzp4SRyrLqzxPTA381LWQAzB9gwuVKFxAGIJUqOuAQQgRP+DRGOCo11NJmA+GYLk+8cILL0QStg0YMKAOakMcbBo1aoRLL70UTz/9NObNm4ft27ejqqoKq1atwtixYzFgwACcfPLJaNy48cGuaiQqhMDWWAyflpfhyb17cfnOHei0dTP67ijEwspyNx4LXbxPB26Em+vmK4cnl7aYXmc+ubSl1uV79Z3E5Hu92GCwwELDdH56O4c/bXCx1WIZ9bPcdZ1PsDzmludLywCbefth1oG7+QGW+iw39zt4jAC/VNsYDo+djoM3IkpHu3fvHi/VDr4eCQPfUzWPk1Rft4Pis/Obepn/IPrl0QjIBgK5m+m10EBGU9eIniiD6faZ1k8rWbRvog0Gy5ykg1uy7ca4mtTDnBTEgsU4bLVuqQlBLG57E4OoSVwsS77azIbF5HabZ8lt3IbNbLXNgs0sZHEbthFuvs/iNmxmweY2sqwsN0+b2zIv9WpxS9XRUmGWnJAEqq6WBQuW2h9V98C6ngTFYvIOtLhuu6njY3ntWSbkcdWTxLhtYbe9pyYjEao9B6Xmdu9n7sq/9bJu3boUF593JXB914fMZGDmGbyukkm1IWS7XsrI/eVFJdn9HVp+MF3I/vjqGlyqQ/iXU/wSUnbY8YyyX0mrk+Zn4datW3HCCSekLdW+4IILsG3btkNaqg0AN998M/bt24eXXnoJPXv2TDufRYsWYfjw4RmsGVFf6dy5c8bzLCoqwoUXXoji4uKEcZYsWRIprxNOOCHp9uOOOw5LlizB66+/XqN/O2zduhW9evXCr3/967QEgwRB1JzPPvusTsurrKzEkiVLcPfdd6N58+Zo3bo1rrzyyjqvB5EZnnjiiZRSbQAYOHBgHdSGIAii/vL3v/8dZ555Zlpt3o4dO2LTpk0k1SaII5jc3FyMHz8e+/btw9ixY9G6deuM5e1UlaJ4+QtY/e922DR9MCpLNmQs79Dyyvdg07TBCaXaxx9/PL744ouMS7WBiM8/BbB06VKcfdbZaUm1e5zWAwUFBfjoo49w2umnJX9OywLyaGY8FjZ+C+M+72Xe71/gpmEwnwhz33b93F9PBhp4Vq/CzF5T3Vcjn/hzt9+Ss8CintvHhRv9DQzcnXDdVye1nzq+7hti0BOzc98++Wqn4sr/mHc8mPl4nqTaBEEQBEEQBEFEg8TaBEEQBEEQBEEQBEEQBEEQBEEQBEEQBEEQBEEQBEEkhDGGzp07pYxXXrw6Sm6po4jEtkFh/B8QOBhjm8rLyzFo0CDs3LkzbtvQoUNx1VVX1Uq5Qgjcc889ceF5eXn4wx/+UL281KuWJ8K37q64g8eqKqrw4uiXMOLXf8bmDVvgwIEQAk7IuXKEgNDhPpGegIAUQWvZsnb1uaVzNYxOMDAmpAxQS57dVzmKjnNLDc6T0kCo95a7zhETMawrWYuPN8zGgq3zsGnvRlQ5qYXENaHSqcSqopV4b/W7eOWbl/DV1oUoqypToxiZK0LkjEmZorK0TnxwknfckpDboinOuaQ34MAdAMk4A2MWAOENTlTHXm7zBmXqYY/6bOtBljIywJm0/AmoW5HJOrkOeyEghBqkKNT58y4oFUevaJm2vC60XBvwBjjqa0xA+PIRQriSSB8JDlGUY3e48Oyzz0aKd//999dyTYj6TMeOHTFixAi88847WLlyJfbu3YuysjK8//77GDlyJM4++2y0atUKtm0f7KqmRABYX1WFq3fuxJW7dkLrncLcp2FybU/5q9fD5NFyUgJXoO0OEQ9KreHKqD0Zt5eH7Q0tD5FmM0PCzYwywiTcMm6WL41fsm0bdXQXVa+gUNvbD2PfmB7U7xdu+4+LPpZ+qbY36B34w+5dSK3ckjLdt6a85a4f8QPfayDXlpvDIvgNxonk2qHH3pcz86UPl2vrbfFybUvLnCEl3IzryT2UtIFzd3IULWuwuJJOc1NCrd5ztTALnHMptTYk27aSaXuibUPMzW0l3LY9GbaxeNJsQ8RtZXnibTeuTM+16NvNj7tib84scIurusr2KLcst63KXTm4BWaIxS14++YTXTB1/IRsM+rjA8BtAzN9fNV2xvW9qs6jFmGrNmh+fn6KC09dPY7/Ak0o0g7IQOIuR7NtGJS7B67DKES9v5PJtRPJq816BjKLvkQhkH/S+qB6xyeYbzpMnDgR7dq1w4YNG6qd1rIsPPPMM/jwww8PifZFVK6//nosWLAAf//739POY9y4cUnFyMThwfjx4+MmDsgEBw4cSCqfGj9+fKR8unbtGineVVddheLiYlxzzTU1alfNmDEDRx99NJ544om08yAIIj2++uqrg1p+YWEhJk2ahN69e6NBgwbo2bMnxo4dS7L9Q4Tnn38+Ujx67kgQxJFKVVUVfvGLX+DOO++MNBFBkGHDhmHVqlVo0aJFLdSOIIhDDc45RowYga1bt6KgoACnnnpq5jIXMez/cSbWvv5TrJ98FvZvnJO5vBWVJRuwYUo/lG7+JHT7aaedhgULFkR+JpEOqZ5dPPfcczin9zkoLCysVr4nn3wy3njjDSxcsBDn//J8f5lJntkyQ67tn1RW+J+Pm8/UmRnf6Itx+wxUX4FbrpZla3G1fs6sJlvXguvAn5uOmT2UERZDph3MUU8AGifTNgTbahfdvgs9Iahpz44/Hu6vWcDMePo3Jmb/1ZHUt0gQBEEQBEEQRFJIrE0QBEEQBEEQBEEQBEEQBEEQBEEQBEEQBEEQBEEQRFI6de6cMk7F7ihibSCpSTBOjisCr37SGLNcI4QQuPXWWzFv3ry4bT/5yU8wbty4Wiu7oKAAn332WVz4bbffhqZNm8qVJOO9goPGRIJwEyfmP8Bb123FiF+NwnP3jkfMUcJkOK5dWUCJteHJtYVQ0mOmJY1e+eYgOClgZohVVhnD6zzBMpiSMnJjoJ7g7qBALeHm3AJjDJYSKnIlmd51YBe+LlyEGWun47NNn2JV0UrsLiuCI2p2EQkhsKN0B5Zu/xrvrX4XLy59HgVrZ2DDnnVygCS4IQD3BOHSHg0wwcEchm/nfRepvCF/GSLTcy2yVLpYASnZVoMu5TsL3mBD7o0pdAV+DBBaoSrPiiOUfJZ5Ik15Xh01SBHuyEfhDsiUknsBQDDhyjsFvAGiHEqqbQ5qNAaTMjAvrd4WGABpDkBNdC4OdzZs2IBly5aljNe2bVu0adMGQLwM82AsnlQ0/eVg1PtwIzs7GxdeeCH++c9/4pNPPsHWrVtRUVGBDRs24Omnn8YVV1yBLl26eN8p9ZCvKsrx6x2FqFDrps+Uu2Hm0HL/tkRybfmqr1dTmu2XUpuiag5PsO0XaOv3nhTbFHXbcfHC0voF38G8fPGYJ9M25dlBoTYz6mAxb90KHBPzuEAfl8Cx1sf4s/IyLK3QZyM511x7DY477jh5XsLEzofhwPeU9akTuXZgk577JOwc+HLW7TYzHvOEDmAJ5dqAbIdJ2bNu+5if5957i1mw1EQhnCnNNJftOVdqzaS82tYibOaXbHOm4rqibRu2peTXlhZuyzhZWpjNbPne3Wb7BNpZVpYq25ZlqzJ1PWQb01xXgmyhtlmy7lyJxl3ZNuTEMBazvDaikmNw8zhwJiXaTLV9BXPbe5aSkuuJVNyWsWo6ucJt/R3MuWobcpzV66wUF52kcFth6Pehb6IWQ6bhu8b0AviE2sH7QecRldD7qRr/9gnLr1qC7Uxg3H9RhNpRP/sygeM4GDJkCK666ipUVlZWO31+fj6+++47/P73v6+F2tUPbr/9dlx66aVppY3FYrjuuusyWyGi3nHmmWfi5ZdfrpW8Fy1ahNLS0tBtH330Ucr0zZs3R4MGDSKXZ9s2JkyYgO+++w4nn3xy5HRBysvLMXLkSHTo0CHSv2MJgsgM33///cGugkt5eTm+/PJLjBo1Crm5uTj22GMxbNgwLFq06GBXjQhh586dWLt2bcp47dq1c587EgRBHEmsXr0axxxzDObMqb6c1rZtvP7667X2bwaCIA59+vbti6VLl2Lt2rX49a9/DcuyMpZ3edH32DTtcqx5pTN2L30WiDRdanLKChdhwzsXoGL3qtDtl1xyCT7++GO0bt26xmWlIuxZ6/79+/HnP/8Zt956K/bu3Vut/B588EEsX74cAwcOdJ+Jx5WZ5NmtlmsL9RsXHSbl2v48/M/3jd9wmLGY10/HffXRPXbci2f8DsSUb3MjD9/CEiwhcd18mMrb6Idw91GX7fYWGbU0hdpG35PeP92Hpbf4fk+kJ+40JvA8XPsWCYIgCIIgCIJIn8NnCniCIAiCIAiCIAiCIAiCIAiCIAiCIAiCIAiCIAiCIDIOA9Dp5E4p41Xs+SFFjMCoppSxk9nMBCAEKqrqVqQ7duxYvPjii3Hh+fn5eO+999C4ceNaKVcIgXvvvTe03FtvvTVyPgwswXH1zo0Z58CBA/ExHYGZb87CrLdno9+gvrj1wd9DWA4EOIRwADVQUOYqAOaVJ5i21GldIwDBsHHDRox7bBzmfPAxiouLkZWThfxW+Rh2y7UYesNQOBCqVswVBgo4AOOICQeMcViOHFQXEwKcWQBigODuJecIB5xbcGIx7CzdgR2lhTJHh6NJTmM0zc5Fk+ymaJjVEA3shsjmUqjI1H5VOVUoj1XgQFUp9lXsxZ7yPSg6UISisl2IOVXuMRMAuJI9ciWVZCI4yJC5x4ABqKyowj0v3YWirUUo3FCIjT9swtrla7F90w6fLPqovFycdVEvNfDQHLyoRKhM7y+DAFfiVCW6FADjWsKoJNfcHIAISH2q1GgKwSDggDGtXJVbhAA4E4Dg8nwKWR4cSHur3jNVNoQUcGs5pxACjDMIR77Kk+NefvKcCOZb54guXRRCHLaDH6uqqtC+fftIcYcMGVK7lSEOOfR9ESagP+644/D73/9eyjDV7VNVVYVPP/0UBR8WYMGCBVi1ahV27NiRlmwz06ypqsIvt2/DB0fnoxHXIl8Jh/5I8QzCTIVxMMhvK70uEeq9/iYUKp7FAEeoz0Roz6pQ8ZmrHXAgIJh/KhB3wDz84XogeFTM4fO+/WT+7XpbMgm2/q5IHM8vIE+VnwBwe/HuSPvRuHFjPDvuWVnnI0SqrWH6OzcRqZrH3qWcYHNY286fyLemV5hXN52Hv676PEs5t2AAE+r6ZQIQuk0mJ1WRggYBBxwQsuXGweHAAWeQ7UQIeW/JUHU/CXU/qnYek20NWUfHrayj2iAA4DAh44EDQqj711HtTA4hBMx2GZhug7rNJG+bWjclD9CCCW5G1PeRvAtcqbiSY/ukFZAibM4ZwDi4kPH0NneyCHkS3PTcyMMtQ6h7jsu7UqusdUNLT6pitrvcHWTx99uKVStCr6MgXJVnXlruvQqE32/BIJEgnlEfnVeqyVHSvb91Ocn+XZkob3dyn3TKTVTfCLuRCZl2dY/Xxo0bceaZZ2LTpk1plXfRRRdhypQpsO3Df4jilClTcNttt+Gxxx6rdtr33nsPW7duJQnlYc4111yDvXv3YuTIkaiIOPlIFIQQePrpp3H77bf7wh3Hwfr161OmP+2009Iqt3Pnzli5ciXGjRuHkSNHoqysLK181q9fj+7du2PgwIF47bXXkJ2dnVY+hyrFxcX48MMPMXfuXCxZsgTr1q3Drl270KxZM2zatOmIOx5E7bNu3bqUcTp27Iizzz4bBQUF2LJlS51MVieEwJYtWzBhwgRMmDABDRs2RLdu3TB06FD89re/rdYEAETtMGbMmEjXwvXXX18HtSEIgqhfvPLKK7jxxhtRVVVV7bStWrXCvHnz0KFDh1qoGUEQhxsdOnTA9OnTUVpaijvvvBMvvfQS9u/fn5G8q0q3Y/sX92LHwjHI7TgI+WeOAc+u/mS7e9e+h60zb4KIlYduHzlyJP7xj39kVA4eBf2s+aOPPsLNN98c6d9GJscffzwKCgpCJxkL64tJ/Nsb47m3kmvr3zAIJdfWzW6vH4YZ/RjGbyWY6tBxf88BINCf4/v1DdP9PTp9hP62sH8DJHvGHZzAlTGj99Poa1Fles+rjb4LN55Xb6//xpCHu5uZr8/hcO9bJAiCIAiCIAgiPdgD4y50/4XTvlMejjk+92DWhyAIgiAIgiAIgjjEOPO4v6JxVu3PHEwQBEEQBEEQBEEQBEEQBEEQBEHUHgJ+cZg5AIwBeOedKRg4cGDSPLKbd0T7K76A30AWfG+q/YKv6r0w1ZW6XjoMkDpMAcDBqe1y8Pbdx0fax5ry9ttvY9CgQXFyiUaNGmH27Nn4+c9/XmtlT5kyBZdddllc+D8f/ydGjhwZnyCpvzE44M8MZ754t/35NowdOzZp3TjnOL7j8eh7+S8x4NpL0bBBQ1jcgsVt2K440IJlWeBa/6cE05vXb8TV/a/Fzu07E+bf/sT2ePb1Z3D8Cccp4bMUJwrHgQMHjnDgCAEhBGKoghAOYsKBcIS7PebE4CCGmHDgOA4ABzHHkTJHIdR2AYGYysuBgAPHkRJHBzEVpq5K4UAIKYeE0IJrJdJWUm3/QZajI5kWNRpCRHedcVfYyJSMcs+uPfj+qxX4+pOlWPTxV7jy9iE469e9wJgFzgCmyrRgSaEl57AYg8UsGc4sMGbB4rJeln4PDs4t2IwDjMvzBVV3xmExDoCBcwsWmJSDQy9Q+cm0XO+BK6H0wlzRJJg79pIzLuXcnMtjp16Dgx6DAx+rKxlMNQjyUBwk2aZNG2zbti1lPMYYdu7ciRYtWtRBrYhDkZSSpCS3R2FhIaZPm445H8/BsqXL8OOPP6KkpKROJFxBWnCOGS1boYX6zBWhi4jbFgsJMxcnJL0jUudrtl70Nt+rHvtejUMlvxe898FXQ7HrLgiGM0+UHRafB9Z1HmoqhoT5/mvvHjy3b1+k/Xj+xecxbNiwI06qbVKT+05mkGpzfAQtxQ7NwjjunnxBeOtuk93bple1EFsHCMj2knDf67aU3O6Y7SbV9oJuvzHI94AX5uYj13XNBByvHJW/8G0X7g0m5dr++ru77pNFG++Nq929Un0SB+G+l/eWkl2rdq2OyRlTbSS4E6p4f9xtw5nhsi66PaW2qXPkK8dXRy3n9od4+8biXu+76z48+uijSIZt2zhQFj+5ji/fRNdrMvG2Tp8gcaJ7JNP3t3t91zMyIdQGqn+8Xn31Vdxwww1picFs28Zzzz2HG2+8sdppD3Xmzp2L3/3ud1i5cmW10l100UV47733aqlWRH3CcRzMmjUL77zzDr7++mu0aNECP/vZz3DLLbfg2GOPRUFBAS655JJqiao7dOiAtWvX+sLef/999O/fP2Xal156qcYS1LKyMgwZMgRTp06tUdu/UaNGeOqpp3DDDTfUqD71kX379mHmzJmYPXs2vv76a6xduxY7d+5MKlnv06cPZs+eXYe1JI4E8vLyUFRUlDTOlVdeif/7v/8DAJSWluL555/HpEmTsHTp0rQl+jWBMYYGDRqgf//+GDBgAC677DISbR8EWrdujcLCwqRxOOfYu3cvGjVqVEe1IgiCOLg4joOhQ4di4sSJaaXv168fpk2bdkRMRkUQRO3gOA6ef/55jBkzBps3b85s5oyj0bG90ar3P5Dd7KQICQSKlj6LHV/8FWGdFpxzPPnkk9WaGD6TFBUVYdSoUXjllVeqnbZLly744MMP0LZt22r91iZVOODvg2G+dS+1ue72v7CwtIB+o591m89pkr+TmHVIBWPxEwabkxsHRdo6DYSX1pRk67Re/yCLyyVUqm2EH0l9iwRBEARBEARBROdv439FYm2CIAiCIAiCIAiiZpBYmyAIgiAIgiAIgiAIgiAIgiAI4tAnlVj7u+++w//8z0+S5sF4Fk66cQMY14ODg0OswsTaIXFMsbY7oMsxclTKS+GgXb6NmWM6RNjDmvHpp5+ib9++KC8v94VbloV33303ksgoXWKxGLp164Zvv/3WF966dWusWbsGDRs2DE9YQ7m2gMBvr/9ttQYeMsbQ5vg2+MXFfXD1765CsxbNwMFhWRwcFjizwJiURpcUl6Bfjwuxb29qKSfnHJM/nIhTup2iHI5SzuhoAbYQiImYK1qMOVUQEIg5Ao6IwYGUaws4iFXFILhQ0mxhbJPvIQRiogqOAxWi5I9aBGkIIZmSUmfxLO9Ahg1CNAb3Scm0qShFQLjIXLEiV4Jri3FAMMQQQ2VVBaqcKkPOyFzRNee2Ky63uK2OOYfFGSxmSwE45+BMxrO4rUTaTAq4mSfX5pBibQ4ph7SUNFLXSQpXuZJuM0DXGQzgTMlaOUzJI2Nwz79Q5xWOX9CYTKidSbn2oTZQ8v7778fo0aMjxT3xxBPxww8/1HKNiEOdTEp+HcfBwoULMeODGZg3bx5WrliJwsLCpAK5TNGEcbzfsiXaWLZbrShybccId/R+BOL4wzzBNow8EMgfvnBva1iLKBnBwx8UWwOeLFtv18PKXYl2iFCbB+KbYWbcoGzbzIMB2Os46FW4DVUp9wTo2LEjln+/nAa+I6KoINnu1De5trs/SqZtCK6F2WZSW7zJSxAq3vak3IZcG/ESbS3oFsIUa+u6eXekWzt3X5IdQENuHQyDFGwzMAjhxXFl2rodxxggmBRnazm2iue278DUOvzrbjvIjGuUoeqhKuK1kRikgDvYZkpwvw24ZADef//9JMcByM/Px+Yt4YKWOKl2aLM3/CKOck8H75Haur+TSU7qlAgi8uoSNS/HcTBw4EBMmTIlrXJat26NL774Ah061P6/xesz69atw5tvvok77rgjUvz8/PyUskriyKG0tBQDBgxAQUFB5DSrVq1Cx44d3fUrrrgCb7zxRtI0jDGUlZUhOzs77bqaLFq0CAMGDMDGjRtrlE+XLl0wdepUnHjiiRmpV11SWlqKOXPmYM6cOVi0aBF++OEH7NixI+6ZYVQeeeSRyJ8jBBGF7OxsVFZWJo2T7LqbP38+nn76acyaNSvSBG+1RfPmzdG1a1f069cP11xzDdq1a3fQ6nIksGrVKnTq1CllvFNPPRVLly6tgxoRBEEcfLZv344zzjgD69atq3Zazjkee+yx8MmRCYIg0uSTTz7BiBEjsGTJkoxPeJvd/GTk9xqNxu0uCN0unCps/+wOFH/7n9DtjRs3xuTJk2v1dzOJEELgrbfewvDhw7F9+/Zqp//5z3+OadOnIS8vz8g0SXkJNkaVa/vC4vphAnmFCLZDw0Mk27UNC1kL9k24m4T3WxEEhNqmfDvYj2BKus31I6lvkSAIgiAIgiCIaJBYmyAIgiAIgiAIgqgxJNYmCIIgCIIgCIIgCIIgCIIgCII49Ekl1i4vL0eTJk0Ri8WS5tN+yHxkNzvBzSVYSkqxtjA1lX6xthfTkYsQaNwAWPJkR9QmS5cuxbnnnos9e/b4whljmDBhAoYOHVqr5b/++uuhZTz55JMY/ofhiRNWU77I3DBvENlF/S/CjBkzqlFbPy3bHI1z+p2D64Zfh2PbHgvOpK4zFouh308vxI5cnU08AAAgAElEQVTCHZHzatq0KT75bi6ycrIghAMwwBEOHCW/FlqircOcGIQAYnDgOFWo0vJsx3EljQ6TQm4nJpSm0ZHpHSWAhAPhmPJuqVjlzEKWZUuZtHH05IENHHhj8KA+unKgniFHVdJEzrSOWooT9fHiWmptyBfLq8pRXlkOQMbjSowtJdhcCbTVe9iwOAPjNmwl7OZatM0sMDDYzALjHJxbsGSpYMyScZQcknMZH2q7VmxzS2q24YqzpQhSQMu1PaG4KZKEllDCGBQJv2Q7bvBkxMGQ3uFPIHc8hAZLlpSUIC8vD1VVVZHiv/HGGxg0aFAt14o4HKhtye+uol2Y8f4MzPl4Dr7++mtsWL8BxcXFGR/U3ZAxTDk6HyfaieXaMlz4wky5djC+X44dL9h24wpvu1eKP60ZH6HbzDZXUOnrvQ+um/FNmXaYDDtMqB1cZD5+cbc5jN1crivaiXkRxIGMMXy97Gt06dLFV98jfeB7JsX28ZsSCx2Y+z6QVwS5tk6fCbm2GddcN+PJsrWM25Nsw40ny3RUmE+iDW8/dNRUImVzEhBX0mC01+SlZrRLhHAF2bo9I2PHC7VlW01LsuV7qPYdhJR264lLXFk2PKk2V+0moc4VC8bTd6ZuP5niCr0vKu0vf/FLfPrJp0mPBedctTEDx0jfb9WQaZvHNir6mqqL+/tgCrare1wi5xvhuK1ZswZnn3122qLMAQMG4K233pKT5BAuzZo1i3tmEIRznvKZCnHkUVBQgH79+kWOb/5775hjjsHWrVuTxm/Tpg22bNlSozqG8fe//x333XdfSnlvMjjnuO666zB+/HjYtp06QR1TUVGBjz/+GLNnz8ZXX32F1atXY/v27SgrK8toOZxzzJ8/H6effnpG8yWOTEpLS9G4ceOU8WbPno0+ffqkjFdSUoJx48Zh8uTJWL58eZ1MoJWIBg0aoEOHDujduzcGDx6MPn36UHskgwwZMgSTJ09OGe/FF1/EDTfcUAc1IgiCOLh88MEHuPTSS9OaPCU3NxezZ89Gjx49aqFmBEEQwMaNGzF8+HC8//77kfuPo2I1yEPzbrci72d/hO5dcir2YstHN2D/j7NC0xxzzDGYPn06unfvntG6RGHz5s249dZb8e6776aV/oILLsBbb7+FJk2axG+sc7m2V2hwUl8ExNm+cEBt85fjdQrF16k6T8bDnjjr59vSke31HbjvDZl2MA0CfYQk1SYIgiAIgiAIIhOQWJsgCIIgCIIgCIKoMSTWJgiCIAiCIAiCIAiCIAiCIAiCOPRJJdYGgE6dOmP16tVJ8znmwlfRpL0WAiUajhUm1tblB/SXcWJtQ3kp5OvSpzqiUU7tSDRWr16N3r17o7CwMG7bc889h5tvvrlWytVUVlbilFNOwZo1a3zhbdu2xerVq5HTICd5BtUc7BeUa//0pz/FsqXLqlnrcI5qcRTOPK8XOnbuiCcfeiqtPHqc8TNMeG+CvDocAcGkTFtASraFI6XaMRFzJYxVTkxti8GBFGlDAA5iiDkOHObAcRzAcRCDlmnHS7UFBDhjsK0sAMbxMwbzJRo+CRgqRuZJGbV40VMkKqG2EjRyV8DI3UWHaxl3RWUFyqoOwIGAxbgUcDMLFmOwmFJkMw7LssDBpDibWeDMAucMFiwl65YSbgtcCrZ1XHBASSItpsXesg6ypjDqI6WOWgCphZCuVFuoVyXgZoJBqPdwECfDSTiIMgMiwtoYMFlbgzAfeugh3HPPPZHidu3aFcuXL6+VehCHL3Up+XUcB8uWLsP06dMxb948fP/9d9i2rbDGcrpsxjAp72j8JCs7rpXhF2yLuLDg1B3ma1DO7d/uH7zuCH8avZZIqB2FeJm2939zG2fmuifCDgq1EQg3P3W5kc6LHx/2dUUFhuyKNjHGby75Dd565y0jJxr4rqlXcm0d4JMyGHLtuFyiy7V9YSqeIxx/PKHuQuFAMEhxtgrzp5UibffOE979DOEr0ZBMJJFImNeQKWfQ24JhhkDbfy8yQEm29eQhplAbqk3EDeF1UJptTjjilm9s120sHdc7l/5JSBjz4rnrxv12ztnnYMG8BUhGz5/3xOdffO4LSyTVTnUf1pY8ui7IlHS7ro9BqnPy73//G7fccktawh3btvHvf/8bw4YNS7d6hzVR2+yZnmCEODx44oknMHLkyEhxGWN4+OGH8ac//QmNGjVKeU0NHjw4kig1HUpKSnDZZZdh1qxwsVZUcnNz8eKLL2LgwIEZqln1qKqqwueff46PPvoIX375JVatWoXCwkIcOHCgzurQtGlTbNu2DY0aNaqzMonDk7lz5+K8885LGW///v1pXW9z587Fs88+izlz5mDHjugTJtYGnHO0atUKPXr0wEUXXYQrr7wSubnkR0iX3Nxc7N27N2mcrKwslJWVkdCcIIjDnr/85S94/PHH0/r3W48ePfDJJ59Qu44giDqhrKwM9957L55//vmUbbnqwqwc5J40AC26/xFbZv4vynd9GxqvW7dumDZtGtq2bZvR8lPhOA5eeOEF3H777SgpKUkrj8GDB2PChAnIzs5O3idTzf6YuDDjGb353ZKsH8a/3UsfJ9gObgMAxvzl6Mksw3aAhT+vTDbRptm34nv+bXRAuX5t3Ueh00UVagfCqW+RIAiCIAiCIIhU/G38r1D/pnImCIIgCIIgCIIgCIIgCIIgCIIgCIIgCIIgCIIgCKLe0alzp5Ri7cri1QD6JYlRnUHIIvAazqadlTj52BSC6TRYv349zj///FCp9tixY2tdqg0AL7/8cpxUGwDuueceNGjQQA5ySzb2S5qyE2xiCeTaOpxhw/oNadU7jD1FezDjnQ8wAx+kncei+Yvx0lMv4YY/3ADlYgYDByCkoJADzJGCaQcCjhCwmJQrOoyD68GHTEg3OxdgsOQ+c0A4UlLo6DScgwkpRbQtG5xxKXs0pJJSEg0AxgBFd3CgV3fG9LH1NKVawCjFi54Y0SfUBpOia8bAYIi1wWFxC9k52WiS0xRllQdQWlkKJjgYk4JUIQDG9UBDAYADQuvTHQiHu1ZVWaKQomvouFJgybkDxiy5a/qS0/GUGFJAxO+jEHrHA8eDQTgAuJDxhQDn3BvUqaTb7gBTCN9gyOD64c7ChQsjxbNtGzNmzKjl2hCHIywwwDqOwEDl+AwQ+buGc47uP+2O7j/t7pP87t23Dx9+8CFmzZyFxV8vxldfflWtfagQAoN27sCLeUfjrOwcX5UZPCF2sLL609iB/GzhaqtWRDmBVHq7BUCozzuJgBUYYy6lwCwuLHiwQr4yfCFBiTbgfbSGybTN/U607g9ncQJuc8h68CN8RHFRXE3DyMnJwYTXJhg50cB3k7q878LC45KrAF0vV94cV099llSbQTeG4AkcmLZuG/cIM5pIcpINBkcIVQqX7Som2x4WAxxwVR/V5mJSwG1BSx5UmNm206JtIdTNKuPE30AJjqdvEwPjzBBAyAafd48YdwrTxyVcqC3vV0+kLcPVRCNCC7n923W+YVJtqHYewHwn0ZVNqM8dXX9zf6PIlG3bP8wsKNAw779JEyehoqICfX7RB8cdd5x59FKWcyRQ347DNddcg9deey2ttG3btsUXX3zhO8+En9NPPz1lHJJQEokYPnw4brvttkif00II3Hnnndi+fXsk0d/111+fiSqGkpubi5kzZ2Lu3LkYNGhQ2pLdkpISDBo0CD169MB7772HNm3aZLimEsdxMH/+fHz00UdYuHAhVq5cia1bt6K0tLRWyqsOe/fuRe/evbFo0aKDXRXiEGf+/Pkp49i2nbbs89xzz8W5554LACgqKsIzzzyDt956C99//z0qKyvTyjNdHMfB1q1bMW3aNEybNg0333wzcnNz0blzZ5x//vkYOnQounTpUqd1OlSZM2dOJBHjWWedRe0ZgiAOa0pLS9G7d28sXry42mkZYxg1ahQee+yxWqgZQRBEOA0aNMBjjz2Gxx57DP/+978xevRobNy4MSN5i1g59qychD0rJyWM86tf/QqTJ09G06ZNM1JmVFatWoWbbroJc+fOTTuP3//+9/jXv/4Fy5K/gUjSWVft/hijF8Wfnvn7hkL7YRjU7znMDI1+Hd9koN42WZ7Rw2EIrc1n+mG/L0ra5+b2nYTE0UGBuU11f4ax4ju+iYTaZl1Iqk0QBEEQBEEQRDpQDwZBEARBEARBEARBEARBEARBEARBEARBEARBEARBECnp3KlzyjgVxT+kmXs1BzEZAuMN2yvSLDMxP/74I/r06RM68PCf//wnRowYkfEyg5SVlWH06NFx4ccffzxuuOGG6BklHQfn3yiM8NKK/chtXbeDIKMwdswTWPXtKnfsnKWE1BaT8mnOOTgzBNRMb+PgnIMpKTXjDJxZsMDBOQODBYtZKp3cZjMLOXYDNMpuhCyeBYtZsLgUWlvcgsW4DGO2FF0zmQfnalHrbhy9nZlpvfc8EM8rxwKHmZcM55D7ZVs2chvkIr9JK+TY2XJsoiu61KMdmfvWHXoplDxTiSkd4Q1wFN7oTgihVeJeaind9sZBmqJOmPGDoq/AwFOp02S+QZxaGmkSHJAaJgw9XMnJiTZxwH/+8x+SHRJpk3IwcapbrhrfNWa4UFk3bdIElw+8HM+OexbzF8xHlVOF8c+Pr9Yg5xiAG3btxIyyA3Elcl8VZY3MMA4tqoVvGw95b65bauFgciIE91VtZwBnKh3zyjEXSy3BcLM8ndZiKk94kt1gXLP+LMF+ePvtSbXNNH5tsDfo5D/792FbLBbpfPztwb+hUaNG3gB5Gvgex8G673TWcTHUd7RPXCDC6umppd1rhTF3MRTQ7iuYkkwD7l2iJxUx/2QbTrZvLK7WZcvNa8+pOLpN594zbntPtZG45YZZblwvD/1nMW/hqj3GuZx4RbcrLcZlm9HYzlWbkPnyVfvFLHedqU8XPXGKvA+9CVP08TWl2pwxd88QkGp7x9075rKNq4+fylPPDKA+aJlgqKxILTvMsrP85yNQFgCsXr0aJ3Q4AVdffTWuv/56tG/XHll2Flo0b4EBlw6A4zgpSknM4XSP1yeeeuqptKXaQ4YMwYYNG6idmYKiotQTT7iiHoIIYNs2zjrrrGqlefzxx1PGsSwLF1xwQbrVisy5556Lbdu24c4776zRdb5o0SIcd9xxGDVqVI2+SxzHwZdffomHHnoIl1xyCTp16oQmTZq4x/mBBx7A+++/jzVr1tQLqbZm8eLFKSc0JIhULF26NGWc3NzcjJTVokUL3HfffVi6dCnKysowY8YMXHrppcjLy8tI/ulQUlKChQsX4uGHH0bXrl2RnZ2Nk046Cddeey3efffdSBMYHIk8+OCDkeLde++9tVwTgiCIg8eiRYvQpk2btKTaDRo0wAcffEBSbYIgDio33ngjfvzxR8ybNw+nn356rT9nveWWWzB16tQ6lWpXVlbikUcewamnnpq2VDsvLw+vvvoqnn766fBnGIn6ZWrQH+NLL+B71m72w5gybL3N/PNPlsrcfhe3d495PwkJ7f9hAOPx/TJR/sIydfsh3XLN+GoJCLXjpNrmIQpItX3HhPoWCYIgCIIgCIKIQEbF2sW7DmD3rgOZzDJjUN3Sg+qWHlS39KnP9aO6pQfVLT2obulBdUsPqlt6UN3Soz7XDajf9avPdXNiR86AZYIgCIIgCIIgCIIgCIIgCIIgiCOZzp0jiLV3r8pIWa40N8L4ph+2ZlasvX79epx77rlYv3593LaxY8di1KhRGS0vEePHj8emTZviwu+77z5kZ2d7AVG669KQa5dUluCvk+/Bjf/vBuQ0jCb2rQscx8F1l1wPpzKmBgpKaaEUBnpqU4tZABNgkPJDLT60tQjRlWpzcFiwmQ3GGGxmgTGOLMtG4+zGyLGzlcjaBucWbG6Ir5ntiq5tbrsibFtJt23ul2PrNDa3VXwbpnTbNkXb3JRwK6E3426Z3JV8K6k3t5FjZaNVk1Zo1rA5YHHjvAtXqigcoYTbUmQthdp6PKIUVzlCgAFwhAMIGSaEVmULCAFXqu0oMTeDFHDHVFot1wZjgKOV3MI3eFIILx5TZTCmJNtG1b23R6Zc+3/+538ixTv22GNruSbE4U59k/z+9sbfYtLkSeA8+pAHB8CfdhfhzQP748Z4+2XT4RJtyzeoO5pgOxhPS3MNHW2cGLs6C9eDzdWrJ+T21yVYnzDZtj6ScjoJFld/5m6Pl2qXCweP7y2JdB6ObXssRv15lG/wOw18D+dg33dxWegmAvOfu2A9XW02U4nU9z8Dk2IGQyLNlGAavvd+WbOWaeur3JNnM1iurNqTbrsSa87dyUwYs1xRNlcibE+Yrdp83EjPjUlXjDw90bblirR1vd16wBNf64lZ5P5ooTbcMFeiDSXM1rJq4R0D85ho4bgWYbj6cMbABNx47rkIk02450HnL9NHEQnatu3LN8jiRYvxk//5CTZs2OALdxwHe/bswdSpU9G+fXsUFhamLCvI4XiP1wc2b96MkSNHVjtdVlYWJk2ahIkTJ1bru/hIZffu3SnjVFamltsTRy5Tp05Fs2bNMppn+/bt6+z+5Zzj4YcfxpYtW3DGGWeknU8sFsPYsWORn5+PgoKCpHEdx8GyZcvw6KOP4rLLLsMpp5yC3Nxc2LaNnj174p577sHUqVOxatUq7N+/3/+soZ4ycOBA9OnTB3/7299QUZH5iQSJw581a9akjNO6deuMl8s5x4UXXogpU6Zg586d2LZtG+655x506dLloE4sUVlZiTVr1uDVV1/FpZdeiuzsbOTn56Nv374YO3Ystm/fftDqVl9wHAeff/55ynhNmjTB+eefXwc1IgiCqHvGjh2Lnj17oqQk2rNPkxNOOAEbNmyokwltCIIgonDGGWdg4cKF2Lx5My677DJkZWVlvIxGjRqhZcuWGc83GYsXL0bPnj1x1113oby8PK08rrrqKnz//fe4+uqrk0fUswIHCTVW603+5/ZmeFwe+qdQzP9M3wwLyzu0DEPK7fbbuP0vpvQ6afVT4qb35ReUb6vF3xnoq7dP1B1S/7h+RepbJAiCIAiCIAiiGmS0Z3ztyl1Yv2JXJrPMGFS39KC6pQfVLX3qc/2obulBdUsPqlt6UN3Sg+qWHlS39KjPdQPqd/3qc90qKmIHuwoEQRAEQRAEQRAEQRAEQRAEQRBELWEOMerUqVPK+BXFPyB8lFkm5TX+vFZsLMtYzmvWrEko1X722WcxYsSIjJWVjP379+Ohhx6KC+/QoQOGDRsWn6CGhzdMrl10QPZP9rroDDz92b9w+gWnpT/SLsPs2bMHNw6+SUkGpYTRUsJAV7LIGLjwRIkMUlYthYZSXs25pVSFlisuZIyjYVZDNM5uAssUYHMlSoQUYEuxdeA1KNo2ZNo6nl+YrQTfWrzNLViWBZtnefGUUNvmWVIQrqXb3MvD1vuh9jU3+yi0adQaNrPda0PoUZpcAI6jwvVGAeFIvbUQDpgQrjDbHTeq3jgABHPAwKQQmynpthJwA4AjY8k4Qsm1hXDTCCYMybYUcptybbh5irhr7kiUa/fp0ydSvLFjx9ZyTYgjgfom+b184OWY8eEMV/QaBQHg7uJivLB/L7Q0WhOUS3v/94uktRTbTBMm1U4ls2ZGfsEl2V98fBiv4eWzBNuC+6zzQSCtfwi8l1bH+3PxblRElBFOnDQxfvA7DXxPyMG873T2NZFrQ8u14ckUABiibLlFSql1Su9qd0XTYK7c2ifY5twQVjO3vSPV2SqtFmhzGWK5wmwLUiPvSbLjluB23a5S7UlPvK3bjYbYW7U7LW67YUy1O912KmPgXAu1vfoydTx8sgvmP66mZEJLylNJtZPdbzu270h8sSiys7MTXpObN2/G2WefnVIOvGnTJrRp0wZ5eXlYtmxZyjKJ2uXuu+9GLFa933i2a9cOGzZswBVXXFFLtTr8iHqMN2/eXMs1IQ5VcnNzsXjxYuTkZG5is759+2Ysr6jk5+dj3rx5NRaF79q1C/369cM555yDoqIirFixAk888QQGDx6Mrl27olmzZrBtG926dcMdd9yBKVOmYMWKFdi7d+8hIdBOxLJly/Dxxx/jgQceQE5ODhhjaNWqFbp27Yo+ffpg6NChuPvuu/Gf//wHjuOkzpA44gibpDFI+/bta70erVq1wpgxY/Dtt9+ioqIC//3vf9G/f/+MTyBQXYQQ2LFjB2bOnIlRo0ahVatWaNy4Mbp3744RI0bgyy+/PKj1Oxi8+uqrkUT+v/rVr+qgNgRBEHVLVVUV+vXrh1GjRqXVtrr66quxevVq5Ofn10LtCIIgakabNm3w9ttvY9++fbjzzjtx1FFHZSzv0tJSjB49Go0bN8aVV15ZqxPWlJaW4o477kDPnj2xZMmStPI47rjjMG3aNLz++uto2bJl9P6mRI8XqtknE0Wu7cYzRNPB8uLk1IG6yD4GKbcW8PfE+P5M4XbEBcH8VBlxkQL1Da0zAvsvAv2Gup8jZP+SHecwDue+RYIgCIIgCIIg4qEp4wmCIAiCIAiCIAiCIAiCIAiCIAiCIAiCIAiCIAiCSEmnzqnF2rHyYsQOZHDCWBFciR+99s2GAxkpasWKFTjnnHPw448/+sI553jllVdwyy23ZKScKDz55JOhAxD/+te/IisrKzxRDaSLcrM/wo7SHa7w2LJt/OGx3+OZj5/EBVf+EnmtW6QorPZZ+PlC9D3tAsQqKqVkUMsPtcgQSpxtCLeloFFJtX3Cbe4KqhtlN0aOleMKrLkrx5aybNuSUmtXnM0tWLBgc0OUzfzpLMZha/E2ZJ3cuEZ+3E3LjXRZruDRJ+F2hZBKLOnKI+VxyLFzcEzTY9AwqyEcIQAnBqEGaQoAgslzK+8qAcYZBBwISHk2IOXawrjvHAgp4RaAAyWOUwJsLeWGdGgrcbYn09ZybTAt0Wb+a1J4Qk5TqO0KscxBpMx7H7YeZTmUOPPMMyPFW7NmTS3XhDhSqG+S3/PPPx+ffv4psrOzUxTs59GSEjy2dw8A/6CJoJDalGuHCbG9Qd/x2xkAC/Eybb3d3BYu3A5fwrZbIfkH44WFa7RQO2xfzTPgD5evq6oqMbMs2kQm5513Hnr16iXTklQ7MvXtvtNiB1OurWUJQdGD950u5QlSAC23y3aYq7927yjmCqu1UJsZ7TVPsO227HT50O06DoszT7QNXQ73xNa6bG5IsEMWi3NXxK3F1Yzpcs3JS7w6yrwtlbfKn1u6hq5QmwFy8hfzCCihtm6bmkoJ79MoXqodp8GoplRbOFIimIqE/9YA0PeXfVFeXp4yD83u3bvxs5/9LHTCIKLu+O9//1ut+Ndeey3Wrl2LNm3a1FKNDk+ittkffPDBWq4JcSjToUMHzJw5E5ZlZSS/3/3udxnJJx0uvvhi7Nq1CzfffDM4T38I86effoq8vDyccsopGDlyJN58801899132LNnzyEt0K4O27dvx3fffYePP/4Yr7/+Oh5++GHccMMNuPbaaw921Yh6yO7du1PG6dKlSx3UxINzjksuuQTTpk3D7t27sWnTJtx22204+eSTa/T5kClKS0uxdOlS/Otf/0LPnj1h2zbatWuHIUOGHBHP2qJO1Dd69OharglBEETdsm7dOrRt2xYFBQXVTmvbNiZMmIDXXnutXnyXEQRBJCM7OxsPP/wwiouLMWHChIxOtFNRUYFJkyahdevW6NWrFxYtWpSxvAFgzpw5OPXUU/Hoo49We+JAQD4zv/XWW/Htt9+if//+cdsiEf4TpbTk2sz/8N7N2+x30X0xvjqK+HyCf8E6eX0N8ZbstP5Un4cn0Q7sT0j9Qvdbx9P7HJjUlaTaBEEQBEEQBEHUBHpSRxAEQRAEQRAEQRAEQRAEQRAEQRAEQRAEQRAEQRBESvLy8nD00UenjFexe3XtV4YBekTVpp2V2LW3qkbZffPNNzj33HOxZcsWX3hWVhbeeOONOpXVFBcX49FHH40L79ixI4YOHZo8cQbl2oWl24x8pWD5qBa5uO7e6/DM7Kfwn/kv4opbB+GYDm3AeOYGpTErujh104ZNOO2Ennj6kachHOGKD+FKtLkrnObcgsUN6TaTQmxXZM1tNM5ujGye7Qm1YciylUBbirEtn+SaBwTclpZscy2/VuUzT+JtcZXOzZMbQm1Tzu0XanNDqO2VJ/PTi96exW20adoGRzVo5g3OBDydtjqvQgg4TgxCnX8BR0m04YqzHQgwJd6WaaVc21Vva8G244Ax5sm1lURbCKHE3sKogyHZBox1v1xbXhjwXd8icLEH1w8nCgsLI8WL8vlMEFGpb5Lf008/HYu/XoxGjRqlKNjP+H37cO8eKRbTwmhdPf/iV9rGS6vjBdvJJNhhou0oQu1UaYOi7mSSbag94mCwjKMbn7dveL27j+br8N1FkT5lbdvG5Dcny7Qk1a42ke67ZCcixX2XSHJgZh+XnxCh5y2xXBuemIEZaQzRgivUdg3chjQbzBUq6Ljme3diFCaveKYnGWGGnNtsA6pcfe8Di1m6F1fLvOGJtLVo2xB1e58dKi23XKG2jGMZ+8R9++bpstWijwVj4Jy7x9TUT7jH3JCOM1VnJsy84++3888/P/EFYmCKVUwJxhNjn8DKlSsj5WHiOA7uvfde9OrVC2URBf1E5igoKEBJSUmkuNnZ2Xj77bfxyiuvkBgsDbp16xbpuD3//PN1UBviUObss8/GkiVLapxPTk4OunfvnoEapQ/nHM899xzWrl2LU0899aDW5XDk9ddfx3vvvXewq0HUIxzHidTeOu200+qgNok59thj8eijj2LlypWorKzEm2++iSFDhqB9+/awbfug1g0AYrEYfvzxR0yePBknnXQSzjrrrMjtqUONsrIyfPPNNynjtWzZEp07d66DGhEEQdQNEydOxMknnxy578WkZcuWWLFiBWQTRFsAACAASURBVK655ppaqBlBEETtcs0112DdunVYuHAhzjjjjIz1vwghMH/+fJx22mno0KEDXnvttRrlV1xcjJtuugm/+MUv0p7spnPnzvj000/x9NNPo2nTpqFxqjUhd1j/TA37ZNzOAUOw7YsnEtTR6HsJCqx9/TVmx19cBtVYwo6R3hQsN1CXuGSmUBvevrl9GyTVJgiCIAiCIAiiBtAvXQiCIAiCIAiCIAiCIAiCIAiCIAiCIAiCIAiCIAiCiESnzp1Sxikv/qEOauIhBPDl6tK003/11Vc477zzsH37dl94w4YNMXXqVFx++eU1rWK1ePzxx1FcXBwXfv/990eTi9RQrg0ApZX7sad8j5efm8YTJTc+qjGu+ONgPFfwDN7+5k3cdO//Ird5burMU5CT3w3ZzU+OHL+ivALj/jkOvU46E2+/PkVJBqVs2hUwckOoqIWMWkTIOWxuo3FWY9g8Cxa3YDMLNrOVqNr2pNpKhm0b8mub2Ybg2pYL815tLhd3O9PrMkxulwJt2wgzXz3JtqXiqjq4sm0p6zZftVybgyO/UUu0aJTnirQ9qTYgHAEoYbb4/+ydd2BUVfr+n3NmEgIECCF0ARtFQESRImJBFBFEXKTaEdvadpVVflhBRWUt7FrWteGXZkFQBBXBsiLSxILSFMQCSA09jSRzz++PW+dOuzOZSULyfHDMzL3vec9728zN3JzPhQalBaxNrmDrr6E0aAqOqRqghPFK038aAygVDLm2Ee2UaSsAwiH4FhB2L0aoW66tjPbWwFLY7Z1UVbn2O++84yluwIABKa6EVDcqm+S33UntsG79OtSrVy96XS7eLijA7Qf2WSU5pdFuQbVTrh1OiO1zy23D5HCLq+MRZ0eLjyXSDhaHm5Lg0OUNXlZb7Btu/QgAcwrz8XuptxuY3DXmLmRnZ1OqXQY8iRxiHXcxjj0v0xwFAcbnsiU4MPebMHJtK1cYubZw7WHWFOGQbcOhizbk25ZU28pgxAgBKWCc67nF17Zw2povwj/M+KCHNKXdPktyLaRTpu3Kb93YJVjEba0fY5tJ4+Yv1lKYsWZ75/aPItUO2Q4xjre//OUvWPLlksjb2UG/fv1CcgDAs88+66l9JFauXInbb7+9TDlI/EyYMMFTXO3atbFlyxYMHjw4xRVVXfT3jdifW0opvP/+++VQETma6dixIw4fPlymHCeddFLMmK1bt+Kf//wnzj//fDRu3Bjp6enw+/2oUaMG2rVrh7vvvhvFxcVlqgMAWrVqhR9++AHTp09H7dq1y5yP2AwfPjzsd4ikerJx40b7O7Qo9OrVqxyq8YaUEkOGDMGbb76J3377DSUlJfjuu+8wZswYnHbaaZXiPWPZsmVo3LhxmeWAlZGnnnoKmqbFjBs+fHg5VEMIIeXDtddei8svvxylHr/vdNKnTx9s374dJ5xwQgoqI4SQ8qNr165Yvnw5du7cieHDhyMtLS1puX///XdcddVVyMrKwrhx4+L+XuG9995D+/bt8corryTUv9/vxwMPPIDvv/8eZ555pqc2cV2LCifXLus1GfOlS6TtlE0L5/UDFZovmtw69PpNnI8Y+cL24V7mCEJtc16QUJvXFgkhhBBCCCEJQrE2IYQQQgghhBBCCCGEEEIIIYQQQgghhBBCPNGubbuYMSUHNpVDJcEs35CfULvVq1ejT58+2LdvX9D0unXrYtGiRZZYrrzYs2cPJk+eHDK9Xbt2GDFihPdEZZBrCwhsz/vTyBMpkS5ENvOkpafh59UbcWj/Ie81RiDz2PPQ/OIpkP6MuNodPnQYD975IM47pQ+Wf74UAgI+ocvNJHyQEJZs22fIGX1Swu9LQ6302kizpNimRNGQZcNniLJ9QYJsv/Bb8u1gebbPjnU890u/Lux2SLXTZJpDyJ1mxUpIl6zb8dwUfAsfpCmQtB62VNsnJAR8lkiyQc0cNKidA00paJoh1lYKSmhQSldrK03TFdtKQdM0aEpBKQ1KKWgKxk/NskMqI5embLuu4d625doK0KCZEx0xLql2BEm2UgpCBo2eDBsX6XVV4KuvvvIUd9ttt6W4ElIdqWyS3xYtW+DnjT+hYcOG0Wty8XFhIa7ZlwstQknBY8Sd/w8WUgO2YFu6ZbeILsWOJtOO9ggn1XaKtd2a4mhC7cjLHF7cvSNQinEeRX0NGjTAI48+Qql2kijTcQekQK4N/bPbKXVWoXLtoFxuubaw91O7hSHUFsbrEMG2tOQRljDbkmw7JdWmaFs4BBO2JNu+6Ujow8ptxQmrJqsW42YlVlWmDNtYPiGEcXMT/fzMKc4W5vmosN99zLVgvdNYAvHg95RkSLUB4PPPPo+8fR34fD70Pq932Hm5ubmeckRj2rRpKCoqKnMe4o3i4mKsXLnSU2xeXh4aN26c4oqqPl5vdDNy5MikyIpJ1SYzMxNz585NuP3FF18c9Lq4uBjvvvsurr76arRt2xYZGRlo2bIlxo4di88++wy7d+9GSUkJAoEAiouL8fPPP+Opp55CVlYWHn/88bIuDgDgyiuvxL59+3DFFVccVed6aWlpaNy4Mc444wx06tSpossJorCwEOedd15Fl0EqCcuWLYsZI6VE8+bNy6GaxDn11FPx1FNP4dtvv0VeXh727t2LZ599FhdeeCEaN25cIe8fRUVFuOqqq3DWWWchLy+v3PtPFa+99lrMGCEEHnrooXKohhBCUktubi7atGmDqVOnxt1WSolJkybh008/9XYDZEIIOUpo1KgR3nrrLRQUFOD+++9H/fr1k5b74MGDeOKJJ5CZmYmhQ4di165dUeMPHDiAkSNHYvDgwdixY0dCfXbt2hXfffcdHn74YWRkxPe3JmWSawMJXZMRwV/s6w/jzy7c4mnzmoyXWqNJriMJsmP9i6ePoDinDDzGcgWlUry2SAghhBBCCIkfirUJIYQQQgghhBBCCCGEEEIIIYQQQgghhBDiiXbtYou1iytArL14TWJCi2+++QaHDgXLoKWUePTRRwHoQttkPA4ePOipnkmTJoWVc4wfPx4+ny++hSuDcHHLoS2A5khgPRX2C6GsAWzfLv4Wiz9YHF99YUirdxzqtvkLZHotNLnwuehFRmD3jt24ccRfMajXX7B5w2ZDMi0gpalBlZZA0Sf9qJ2mS7WlJbK2BdqmHNsvfZYM22/81Nvr053xpnDbepjCbUuS7Q8ScVs/Hf35fH6HmFtaffuk3q8u3pb2a1McCVscLoSEz4g1BZA5tXKQUysHELogW1MalGbIspWmS6mVLsrWoAAEdHk2dAG3rt1WgGaItqHPE8ocC6mc/mwopcEcC6kpTd+aypRfC0vcHiLHtl4qQ86tjPDwO3Vccu1ErLZeHynit99+8xRXq1at1BVBqj2VSfKb07AhNv2yES1atojRaTDLjhzBZbl7QuTazp6C5ddB2luEiqyjS7bdsmozf1kfIqgPW6bt7i9cvc427unu57+XluLCPbujr1QHr099XT9XoVQ7aVTEcRdxGwXJtfXOTRlCVLm28zgyBAq6uFoGxQT17JBRW4JtS3BtSLitGFuGbf+TRhtnDmEJs0MftqZbl2XrjyCRtjFPQBp9w27vOL80cQq+Tbm2cznN9VEeUm1Al256occZPZCenh52XkFBgacc0SgpKcGYMWPKnId44+mnn0YgEIgZd8UVV5RDNdUDr/t3YWEhbr755hRXQ6oCgwYNwumnn55Q29GjR6O0tBTjx49Hs2bNkJGRgcsuuwzTp0/Hxo0bceTIEU95CgsLce+996Jhw4ZYvXp1QrU4SU9Px4wZM7B27VqceOKJZc6XTPx+Pxo2bIhu3brhxhtvxPTp07Fnzx4UFxdj586dmD59OtavX1/RZYbw/fff45FHHqnoMkgl4LvvvosZczR+d5SdnY3bb78dH3/8MXbu3InS0lJ8+OGHGDVqFNq0aRPx/DUVfPXVV2jYsCHeeOONcuszVezatQu///57zLjjjz8eOTk5qS+IEEJSyGeffYaWLVti06b4r1/XqVMHK1aswD333JOCygghpHLg9/vxyCOPYN++fXjrrbdwwgknJC13SUkJZs+ejaZNm6Jbt25YsWJFSMzSpUtxyimn4K233kqoj1q1auGZZ57B8uXLcfLJJydca9xybfc1mhjXZDxdDzVfqjDXDVyCai83R45Hlp2stlZtCK3XOT9IqO26zhHuulPMenltkRBCCCGEkGoPb4lHCCGEEEIIIYQQQgghhBBCCCGEEEIIIYQQT1QasbYCnJLnbXtL8PO2IrQ9JqPMqTVNwx133FHmPE6WLFmCXr16RY3Zvn07XnjhhZDpHTt2xNChQ8O2saTDkXDJ9kITIGTAn1IKWw78bgsUncHC0HRKc7Yu117w5sIonXhA+FD7uPPRsMc9EGk1AAVkNDkd9U6+EgfXTE8o5eaNm3FZ7yEY//SD+MsVlxoCQwklNMCQJmb4akBKCaVpkFIa4mgBJRSkAhQ0SCWhAEilq6aV0qAvuYJSgJBOEaT+w9wmQYP3hPlDX48iaL5zCKItYLTki0JCCARLIp2iSGmKH/XtIwUs+aP9XP/XqHYjKKWwr3AfpFDGMgPQ9GXRhIKABqUABR8CUkGqAAR88Al9hwooBYkANEM1qaSCMKXaQoOAT5djCwVA0yWUENCUptevJJSRSygFCBEkwxYQUAqQ0txB9f3c3N/DDYpUsEXv4V47ZqRUgp0K6tatGzMmmQOcCYlEKj5z7FnB7wPmND1taKPMOnXw888/4dRTT8PPP/0cvXAHa0uK0W/PLnzQsDHSXSXZ7zgw+rXltsr6vx1rxjjbSEeUHa2C2rhzxIP9SRFar3M6wsx3tnXHuutZV1qMYbm5KI62vR106dIF/fv3p1Q7BZT3cRdterBc2/xM1m+I4awz6PNYKAgloMzzIKGglHAcKeZxbsgUoKCUshdLSOcdN+zqhHFzDuvmG6ZoQemLrIzzDPsELMoNOhxCCvN4Fc4jxVh047wveBmdkmsFKYR+BiLMSh0xRh5Tzm0upFMSEXzEJEeqvW/fPmiaFnbZnUgpMXPmzLDzdu3aFX0/jIMpU6Zg8uTJ5SpArK689NJLnuImTpyY4kqqD2effTZq1qzpSWY/a9YsTJkypRyqIkc7q1atQseOHbFu3bq42o0ZMwbz589HSUlJUurIzc3F6aefjnnz5unnfWWkffv22LRpE1544QX84x//QFFRURKq9IbP50P9+vXRqlUrdOrUCWeddRb69euHpk2bRm03aNAglJaWJtyvlBJdunTBqlWrEs4RiccffxwPPPBA0vOSo4sNGzbEjGnQoEE5VJJapJTo379/0HvRxo0bMXPmTCxatAgbNmzwfJPLRCgqKsIVV1yBl156CR9++CEyMzNT1lcqGT9+vKe40aNHp7YQQghJMePGjcOkSZMS+l6jc+fOWLJkyVH7Xk8IIYkwfPhwDB8+HKtXr8Ztt92GZcuWJeW7YaUUVq1ahTPOOAMtW7bE+PHjcfXVV2PixImYMGGCp++ww3H++efj5ZdfxnHHHVfmGgH7u3jPyxzuQp05PVz+CNdDg6Y5r+u4r784rqGZ10firtnRbzKxalNhpjlfB1/yiVpTsmskhBBCCCGEVG0o1iaEEEIIIYQQQgghhBBCCCGEEEIIIYQQQogn2rZrGzOm5NBWqNIjEP4kyNKCZIDRR6Et+OZQUsTaFcWjjz4aViQ0YcIESCkjtku2cHHb4a04ohXbAmeEE0QLaxAfAKxbtTZs6jrtBsJfqzGgAlCBgC6lVhpEjbrwZ2TDl1EfvprZSKvTAr6aOfagP6OjBt3GoPDPr1G8z7s01YmmaXjorgnIrFMH5w88Xxdl6wZD1PTV1PsTgDLEzsJYGRp0QbSmBCB0gbYSEoCCUtIQPipLhmhbJaNVYwsRLRWjEDCHA5qibMAhzbZk2o7pTqG2EICQhrZaWvPsbacLus32pl67aZ2mKFbFyC/Og6YJ+KS+nAGlwRRSCggEhILQAhBCAkKDUsJQj2sAJKRSgA/W+lAwpbKmvFwY8k1bSavM10qElWs7hZHGZFR3ufaKFStixjRr1qwcKiGkckl+02vUwJq1a3DmGWfGJaf7rbQUfXbvxMKcRqglZdDZhXvsu1OcbSuD3QPeg2NCFz++N5xI48lFhGluQbY71inUVq52zudm7cuKj2D03r0ojbShXEgp8e7cdynVTiGejjsg8q6WTLm2XpD++W7EhJNrB+Ux5drGTmLJtYVZmnFeYM13HH/W+aYt8tbLMs8XDMG2JdqGJZJwrzJb6qDs5YBjtRnnuNZu6DjXFcb5o3slB50nWzdCcb5fOGKUc4ord1Dmsku1ndtu5YqV8EKX07ugRYsWYec1bNgQfr+/TDJRkyNHjuCCCy7A4sWLI8ZUlfeCipR+/PHHH/jjjz9ixrVq1QqtWrUqh4qqD3fffTcefvjhmHH5+fn4888/0bx583KoihztrFixAt26dfMkzTV59913k15HIBDApZdeih9//NHTjfe8cOutt2LUqFEYMWIEPvjgg6TdyAHQz1OzsrLQsmVLnHzyyTjzzDPRr1+/hN73Dh06hPXr15epHk3TUiLVBoDGjRunJC85utiyZUvMmEjne0c7bdq0wYQJEzBhwgQAQF5eHt555x28//77+Oabb7Bjx46ERX2R+PLLL9GoUSO8/vrrGD58eFJzlwezZ8+OGSOlxJ133lkO1RBCSPIpKirCueeei5UrvX0v4kQIgb/97W+YPHlyCiojhJCjg86dO+Orr75Cbm4u7rzzTsyaNQvFxcVJyb1lyxZcd911uO666xLOUb9+fTzzzDO45pprUvJ9cszrMk7CXdiLcV1Gb6YiT3NevFTOaxThb/KujGs27q+kk/k9i1VruPVtXlCNMN/6rjzc9awI7eL5fr2qXFMghBBCCCGElI3IIy0IIYQQQgghhBBCCCGEEEIIIYQQQgghhBBSrXEPszr22GORnh5LmK1QfHCza1oyBzKF00cKzP/6QBL7KF9+++03vPLKKyHTO3fujEsvvTRm+5gDxWKNl3M0/2X/xgghjiAFS68MARwpDB1EmdX5GtTvdjvqnjwSdU+5BlmnXY/6XW5C/a63ov4p16JO20Go1eocZDTsBF/NBpasUClTTqhv1xZ/eRsZTbvGWIDIKKVw9033YP0P6yENMXVNf22k+fyQQkJCQgoJn5SQPh+k9MEnffAJH/zSB5/wW6+lMKf74Zd++KTfjpN+PTbCwy998Dti/dKebrV19O0TEj5h1CgkfNJn1esTEtJ47YOEFD5IKY1YH6TQ5dr6NEO2DaeYW6JV3WORJtKhoEFTGgJKg1IBKChoSoMGhYAWgFIKGjQoTSGgAE0FoCkFpTQooccqpaApBV1CrunzoRkDNYUh3tYsHa1mCLz1/4zhocagTlNYbm8/x05nbE+IyINA3RLQiFLQ5I8hrVCOO+64ii6BVCM8feZEO8aiNI80SDrSdCklli5figsuuCB6TS52BgI4d88u7DPEWm5BdXh5tXX7AytCuB7SeAjXz3APd1tnDp/xcMeHyxmuVlj1Bq85dxt32wVFhRi1N9ezVBsARo8ejebNmlOqnWI8rZ9yOu6MgkwNtvkyWCIN5z4oLNl1qFja3k9l0Hz9fEVaN3mBfR7jmOY8Os0biggY53fG+Y9+XuR4SPscKeRhnTVJI5erJmM5zXhh3EjEvOGJgAxapqDqzJuOCGOaubxBrouyS7XdfPfdd5G3o4NVX6/C5599HnaelBKnn366pzxe+Oqrr7B2bfgb81QWRBL+VST33Xefp7ibbropxZVUPyZMmOD5pjczZ85McTWkqpCZmYn169djyZIl6NmzZ4XWUlJSgu7duyMvLy9pOWvVqoV58+Zh5cqVOOaYY+Jubwq0O3XqhJEjR+L555/HL7/8gkAggL179+L777/HtGnTcNNNNyV8M4Enn3wyJTKqZHHmmWdWdAmkErBnz56YMW3atCmHSiqezMxMjBo1CnPnzsW2bdtQUlKCxYsX469//Ss6dOiAmjVrJqWfwsJCjBgxAr1790ZBQUFScpYHa9euRW5ubsy4zp07IyPj6L2RKSGk+vLjjz+iadOmCUm1a9SogQ8++IBSbUIIMcjJycH06dORn5+Phx9+GA0aNKjokjB06FBs2LAB1157bUqvLZnXI+LCeY00RtNw3yGHTHNe+DMl2+HE1daNRYMfId9aO66zeMF503fre29XH2ZN4fKG/a7cJdWO1M4rvL5ICCGEEEIIMaFYmxBCCCGEEEIIIYQQQgghhBBCCCGEEEIIIZ7w+Xw4sfWJMeOKD/wSZ+ZgOY01UCoOZ80fu4vxzab8OPutHEyYMAGlpaVhp0vp7U89kyE6LdFKsPnA5hDxoWX8M/sw5IYSulTxhA6hUt+iXT+4OgdCRg8qYZoSISAckiKn8tOH5v1fQ8OzHoFMrxN9GSMQCARw25W3AxCo4ctAukyDhCGwtoTUEhI+Q0yti6t9wn74pfkwhNpSl2JLhyDbfIRr54PPaqf36zNk2XYdVjsZ/LAk2tKuzxJqmxJtmMshIITPNUBSQkhT4KhLIn3Ch+OzjgMgEVAaNASgQUNA06CpAAJKl2orFYCm6XJtS6oNTd+dlKbPM6ZpmoIS9nNAGVJtGBJtzdobIsm1hRDGa3tnrc5ybU3TUFhYGDPujDPOKIdqCLGpTJJfKSUWLFyAYcOGxa7JwX5Nw3m7d2K78fkbTq7tlFC7hdTOweDOdu5czjyRJNzhZNnRHpH6cStdnbW765eO5wAwqzAff9u/z3in9kbdunXx3PPPUapdTqT6uPMkcXDVY8q1LQG0ENbnedjcwhkvLDm2kNKKkobQ2mptvLYl28Y0ZQuxQ4XGRoyw9NreHg6ZtjujFAJCiVCZtkOwba5mSw0upLWs9ipwrw9zPRvTzVmGRNt6n0lAqg0AHTt2jLgN3VxwwQX46aefws6bM2cO/H6/51zRUEqhf//+SclFwvP+++/HjPH5fBgzZkw5VFP9+OKLLzzFHThw9N4cjFQMvXr1wtKlSytccnro0CFceOGFSc/btWtXbN26FRMnTkRWVlaoVEkI1KtXD+3bt8fQoUMxefJkbNiwAYFAAPv378cPP/yAN954A7feeitOOOGEpNZW3jeE2LhxI6ZNm4YBAwZ4ih86dGiKKyJHA16E9507dy6HSiofUkqcffbZ+M9//oO1a9eioKAA27ZtwxNPPIFzzjkHDRo0KNPvpV988QVycnLwzjvvJLHq1PHggw96iuO5IiHkaOS5557DqaeemtDvW8ceeyz++OMPfmdBCCFh8Pv9eOCBB5Cbm4s5c+ZUyE17mjVrhrlz52LWrFlo3LhxufVbpmtY7gt7IbNDr83EI6MOuhbjvDlpJIF2BBl22AdExGtOUfuItgxeJOEery2adRBCCCGEEEKISXL+qokQQgghhBBCCCGEEEIIIYQQQgghhBBCCCFVGgFdeNuuXTusX7c+amzJwU0pLkaX9kHAad3F20v24/TWtT2n6dSpE8aOHZuCAoM55phjIs47cuQImjdvHlJHZmYmBg4cGFc/5sCxSMJhfSYiDt7btP9nlGolEJCOGFvwB9OD7RgIJyFxeu+u+Gn1xqBcRTtWI3DoT/jrtXRXadURNP5PKcCUEgpHv0p/XrfNINRtcwn2ff9fHPjhNahAceRlDEPu7lwsXrgEF188ABAKmgKkBJSmIIQuchbCEEEb608JQxStbCu5oYs2q4aCLoAMkjeHWb+2cNLx2pRKWtNdklYhrVfCkknK4OfGCEQpYEkdpQAAXbINZcggYUsgzfYZabXQvM4x2HL4DwgloJSAkgFI6LJKTQT0lkpfT9KsRwho0CCUD0JoUALQNAmf1KApqddiSLUh9DhlrRMNAtJaj0Jf0VBC6fUrBRhybXONANZkmDuwMiXcLnmniZ5bRHztmBF1MGtF8+eff0Y/ng369OlTDtUQEox5DEYl2jFmvceHm2Uc+2FuvBFJlv/GW2+gfv36eOmll6LX5CBfKVyYuxvv5jRCa0MYa47rNt/5na+dz2FNs2uN9nYSbTV4JVxssFg3eJW7x+u725uvX8o/jKcOHYqjEl3I+slnn8CfZg9JoVQ79Xg+1wMi7TBR5dvhjrFox531PqBgnZ/bn8/2aXrQZ7JQEEo/z1Pm3TfMKOHObb4PWGdExjmbvTzKlC8oe3rY9RNpVwsXKkKPHCt30HwRdLzZyxF2atBpLqxzG1tQbk8XQVKJRKXaADDo0kFo36F9zN/fTDq074BLL70UM2bMQK1atazpTZs2xSOPPIJx48Z5yhOLbdu2YcaMGbjyyiuTko/YfPTRR57Emt27d0d6eno5VFT9uOyyyyq6BFLF6dq1K5YsWVKhNSxbtgxvvvkmRo4cmfTc9957L+69916UlpZi8eLFWLNmDc4991x06tTJ883nkk3v3r0xd+7ccumrRo0aaN26NVq3bo0vv/wyZrwQwrOAm1Rd9u3bh0AgEDOuZ8+e5VDN0YH5fbz5nXxxcTEmTZrkWTrtprCwEMOGDcN5552H+fPnB51LVzYWLVoUMyY9PR0jRowoh2oIISQ5aJqGQYMG4YMPPkio/YgRIzBz5swKO98khJCjicGDB2Pw4MFYv349brnlFixZsgSaFs9tW+PnpptuwqRJk1CvXr2U9hMJT9dEnbhDE702Y/5NlJkjTH7330SE5E70OpyHZta1C685zGtGZRRqR8pBCCGEEEIIqd5QrE0IIYQQQgghhBBCCCGEEEIIIYQQQgghhBAP6KOc2rVrFzOyeP8vEdrHGDEWhFMP6a3NR6sOYNzQJsiu4+3PI7t164Zu3bp5rCc11KhRAxMnTkxqzpgD+yKITtfmrgGEITV0DGoTcA2Kc5g6hQIuuXIgZkyeGZKvJG+nIda2bNL6cyXtZKaaNgAAIABJREFUPGY9kdSfDrk2hED2abciu/ON2PXVo8jbNBdQsaUxAFCrVi2cfloX+Hw+aEqDTzjUzdIQasMQaZsCZ6XHKAHD/KjPU8Y8S+ZoLZ+5PNbKswsIkiMa/3NOM2sRIuS5LlqU1nawxeamRFtACEOkbcTrkm1AyuB4p5QbABrVboiDRw7g0JEDgIS+bYz9Q8IHKE3fn6D04ZxCIaA0+JRAQGj6/hIApA8IKAkJDRA+GGvTkGZr9jaHgBCmHBuAUOaSGANDBURZ5NqOfbsqyLU3bNjgKa5169YproSQ8FQ2ye8LL76ArPpZmPTEpMhJXRQphUG5u/FmgxyckhYsGHV+TLmfu89Q3O8vsUTbiRJrYLn9buts485h88Shg3gtP7aA1UlaWho++ewTdOnSJWxdlGqnnjKJ7YPOv8LNLptcW0WUa9ufxUo4PuPNz23j/MAWTutFOpfVltnb5wrWKYDwsA+GFW5HiHWdD5s/hetNzanYFtb5i31u6Dizs+q25NrWOZrdXzKl2iZz5sxB+5PaexZ/zJ07Fw0bNsTChQvRq1cva/rYsWPx8ccfY/HixZ7yxOLaa6/Fp59+ioKCAjRp0gQXXXQR+vXrR4lVGXnkkUc8xY0fPz61hVRT3njjDaxZs8ZTbP/+/VNcDamqTJ48GaeffnpFl4HRo0dj0KBBKZPH+v1+9OnTp1LcSOqOO+5As2bNMHLkSJSWlqa0r1NPPdV67kWg3qhRI/j9HCZe3Vm6dKmnuFNOOSXFlRy9pKen44EHHsB9992Hm266Ca+99lp84jyDzz//HA0bNsT06dMxePDgFFRaNj7++GPk5+fHjDv77LN5Xk4IOWrYunUrevToge3bt8fd1u/34+WXX8aoUaNSUBkhhFRt2rdvjy+++AIHDhzAXXfdhTfeeANHjhxJej9ffPEFzjnnnKTnjRdP10Qj4b7QGC5/uGszZp/uRhFyhVyrdNaajEtyznQJSLUjXRekVJsQQgghhBCSDHjFlBBCCCGEEEIIIYQQQgghhBBCCCGEEEIIIZ5p19aDWPvApjizGlK9mIPQwhk4bUndkRKF6f/Lxd8uaRJn/1WPeOXa2w5vxd6CXAhIS64tpPFTmNo/h6RZ6fMBAb/fF6kKh1DQpfq0BgHausHQ2uxta4oW9VRpaHL2eGg9xmDH5+NQuC223O/uB+/GMS2PgVKAFNKQPgPCFGmbQmcoYzd0SLRhyB5N0bZShoRaj5HCJRmJIrEM0iBKpzxSWKJFS6ZtirAd4sVwQm19+xgibeESaMMUcgfPN58LCBxX7zj8kLsamhYIWtVKKQjpR0BpkAA0AQgl4IOCJvRpAU3CJxU0TYOQgFA+aJpmrWMBBQ2AFBqEklCA8do4kpW5fLYs294WLvEmHHJtU76tDEGnKdd22m5hbz+rveu1RQLjX90oEUHcXQa2bNniKU7TNMpuSIVSmSS/Ex+biOzsbIy9Z2z0ehyUKIXhuXvwSoMGOCs9I6gsJ85FCCfXdlbk5f0g3DLE8z4STp7tVagNAGMP7sO7BYWe+wOAjIwMLFuxDJ06dXLkpVS7IijTcQeEP622ZoU/7vSUYfZbh1DCbGvJta1ugvcUwPjsVCKoFvPzVJnnmkFmbltqHSTZdi+O01UdJI6IvN/pUuxwy+UWaYvg+crZ1i3UVvYNa4SztSuXU6oN188ySrUBoE2bNhgyZAjeeecdT/EAUFhYiLPPPhsAkJ2djQ4dOuDXX3/Fn3/+6TlHLDRNw7Rp06zXzz//PNLT09G1a1fcfffdGDRoUNL6qi4UFRXh66+/jhlXt25dXHDBBeVQUfXD602z6tWrFySuJyQeunTpggEDBuDDDz9MSr7MzEyceOKJOP3007Fs2TKsX7/eU7vCwkJccskl+PTTT5NSR2VnyJAh6NixI3r06IGDBw+mrJ///Oc/1vPffvstZrzzZjek+vLNN9/EjKlRowYl7B6QUuKVV17BzTffjIsuugh79uyJO0dBQQEuu+wynH/++Zg/fz4yMjJSUGliPPbYY57iHnjggRRXUn5omoa8vDwcPHgQhw8fxqFDh3D48GEcPnwY+fn5OHz4MAoKCpCXl4eCggIUFBSgsLAQBQUFKCoqQmFhIY4cOYKioiIUFxejuLgYU6ZMQdeuXSt60QghAGbPno3LL78cJSUlcbfNycnBsmXLeONSQggpI1lZWZgyZQpeffVVPPnkk3j66acTOo92c+211+LZZ59FnTp1klBl8khYsG1+1x/j2owe6vH6TKxrrOGuicR7eS744meEjqK3tf6OI2xTSrUJIYQQQgghyYFXwQghhBBCCCGEEEIIIYQQQgghhBBCCCGEEOKZdu08iLX3b3IYcONAOOR57llwjtkKo7M0fkz7fC9uuLARatWgZDYeufa3O1dZ20sY0mdL+GwIEqUwB6oZ0mZDhPjjijWhffvSkdHkZLsDaAD8+vaVel7DnRwq1xaO586fQgGQENAACMj0TDTr9xxKDm/BlrcvjriYJ3fqiBv+er2+XIbdUEEBQkFpApohgHbWYgmYTdm2vkJ14bQpdpT6gEkppNv1aK9fuA8DYU9USl/P9hqFJdd2bAtrmwjHKyEdcWYbafUgzazCHooYTqoNCKT509EysxV+O/grAtD0ZZJ6voAWgE/qi6Ipow4FmC5xnxDQlLFvaLpwW+9dX8eaUJBK3/pCKKt+s42+Tk3JublfKAhTEq0QW66N6HJtGFvQOSjT/bqyUq9ePU9x//d//4frrrsuxdUQEp3KJPkd848xyM7Oxo033Oh5YHsAwPV79+Jf9bNxUUbNkNKcJbrf7sNJthFmcdzzo70PhVsdsUTakfsJ5eb9e/FZUVHE/sNRp04dfPf9dzju+OMcuSnVrkg8H3eAt50laFZ4gX00sb0t0zZizG2tlNGXIZuGecy4bqIR5LG2CxfS/pxXVq7QBQu7iHHsb+Ej3Xt2GPm1OVWY52ymFFs/t3MumvPcLiirdcMVl1Tb8StNWY63qdOm4pNPPsGBAwc8tXOyb98+LFmyxHO8lBKZmZk4dOhQ3H0VFxdj6dKlWLp0KZ566imMGTMm7hzVmSeffBKapsWMu/TSS8uhmurJTz/95Cnu/vvvT3ElpKozd+5ctGnTxpN42U3Lli1x2mmnYcCAARgyZAiysrKC5m/duhUtW7b0lOuzzz7D3Llzq837Srt27bBt2zZ069YNGzZsSHr+QYMG4dRTTwWgv58UFxfHbHPJJZckvQ5y9LFmTeh3s27cxzqJTpcuXbBz507ccMMNeP311+OX5gH49NNPkZOTg5kzZ1aKm8Zomobly5fHjKtbt651k51U8ccff+Djjz+25Nb5+fmWzLqwsNCSWRcWFlpC6yNHjqCkpATFxcUoKSlBSUkJSktLUVpaikAgYD2U0m8CqZRKaLt54ZxzzsFvv/2Gxo0bpyQ/IcQbN9xwA1599dWE2vbu3RuLFi3iTScIISSJSCkxduxYjB07Fh9++CGuuuoq7N+/P6Fcb775JkaMGJHkCpOLp+szbjyGR7s+Azik3uEuFsbqI9mnyDH6jnSNJpG/1eD1RUIIIYQQQkg0+E0fIYQQQgghhBBCCCGEEEIIIYQQQgghhBBCPNOmbZuYMVppIUrzd8Kf2TRGZBSbX9DsMHGOSbqnTxcVH8gL4P8+3YNbBlBqAHgY0KeA7fnb8efhbbog2hQTB4mehSFttsWBEvprIQR++PrHkLQZjTpA+DKsGKUMkbTwOauDqYC2xIvWWDhTUeoUc0vjpQSUZuQG0uq0xLFX/A+/z+wddvkfe+Yx+Hw+XYZq2LylKXQWCj6YolR7+ZQl37YHJyoYom1hipl16bM0LNPKPY5PhH1qiCNtwXbQeEenKNvxf1vUaAq1zUwiOFq4pxlyxwivzbxNMptiZ8EOFJQUAEICmv5DCIGA0qAA+CCgQQOkgk/p60sTGqQClJDGOtG3i1IKSiijhTR06PozKM3Yz8w1bRzMpkxSwJByOvYLKzJYrm1JNj3Itd0cDXLtCy64wFPclClTKNYmlYLKJPkddd0oZGdnY+iQoZ4ko4D+SfO3/ftwsF4WRtSqHTEu2tlLOPl1LMl1tH7CtYmWw9kmXJwCMHLvHnzrQdLnpEGDBlizdg0aNW7k6ItS7cqAZ3lDpM/FVMu1nTVacm1AuNqb51HWaagKMx0wJNuu5bYOttCa4nFEhF89wspj7b/Ksc8btQrHwScgzAbWeo8q1RYRpNpB55LejzerH8fxVjOjJn766Sc0adIkattkcPLJJ6Nnz5548cUXy5TnnnvuwcCBA9GmTezfP4nOyy+/7Cnu0UcfTXEl1ZOioiLP5xx33XVXiqshVR2/34+1a9eiY8eOnuTaDRs2xJ133omxY8dCyug3omvRogXeeustzwKryy67DPv370fdunU9xR/tZGZmYu3atRg5ciTmzZuHE044AWeddRY6d+6MFi1a4Mknn8Q333yDvLy8uPL2798f7777rvV66tSpntqNHDkyrn5I1eTXX3+NGVMe54FVDSklXnvtNdx8883o378/cnNz486Rn5+PSy+9FH379sX777+PjIyMFFTqjVdeeQWlpaUx4wYMGJCS/gsKCnDnnXdixowZKCgoSEkf5UVhYSE6d+6MP/74A+np6RVdDiHVjgMHDuCMM87wfGMjJ0IIPProo7j33ntTUBkhhBCT7du3x/17MQC0b98ec+bMQbt27VJQVfIRjr8lSXpu69pEmGs05vWRaN1GukjovQBvxCHT1tMmdp2Q1xcJIYQQQgghsYh+FZwQQgghhBBCCCGEEEIIIYQQQgghhBBCCCHVDudgJvc4qDp16qB58+Yxcxw5sClmLyGoKPPc1VjC7dDYVxbuxsGCQKwSqw2xBpmt/HOpJc4WQaJnYXqejde2uBmO53t37g1NKn1WO+WQDyqh7Il2hcb2lFEG80mEV5PqNfgyGiA964SQVgP/MhDdzugOYcidpZCQlrxa6jJxKSGEz5qn/5SQ8BmtdKG1T0hIqU/xSQkhJKTwQUB/SBHh4Z4v9bxS6v0Jsz9hTId01CKMOLs+Xa6txwndfg0p9bqFo14hvEm1hfH8+KwTEFAaNE2DBuOn0h9KKWgqYExX0KBBKf1hPtd/AkrTdC250qApAEac0kxhOQBjsKc5EFQXm+v/1/8z5ihzfvBPa78KY7ANkWya8WF2rkhS0MpCVlYWMjMzY8Zt2bKlHKohxBueBzZ7MVOHzAo/M9L0QZcOwsJPFsLv93urySjrgYMH8Er+4YgOYvcj0nTzIR2PaHGR2oXrz2tdTgIABuTujluq3fyY5tj0yyZKtSsx+me+h/Ub7biL0Ny+YUfo9Ej5LUG0o60liw7q1Cmbhi2jts5bhKM04ZhnHCNShtxUxO5VGGd7xkM4IxzHmXm+5Wpn3VjGuBmIfp5l/JPCdX6M4DpcJ9DuvNYaEMJulySptjO3m8aNG2Pp0qWe2peFW2+91dP5Syw0TTtqBCqVgc2bN2Pbtm0x44499li0aNGiHCqqfmRkZHgWCz/88MMproZUB2rVqoVff/0VEydODCv1lFLilFNOwcKFC7F7926MGzcuplTbZPjw4bjxxhs9xWqa5vmmUFUFKSXefvttFBYWYu3atXjxxRdx0003oX///vjf//6Hw4cP45VXXkHLli1j5srIyMD999+PDz/8MGj7fPLJJzHb1qtXr9oIzUl0duzYETPmhBNCvzcl3ujatSt27dqFUaNGJfx77aJFi5CTk4P58+cnuTrvPP/8857iJkyYkNR+Dx06hCuvvBL16tXDyy+/fNRLtU127tyJXr16VXQZhFQ7vvzySzRv3jwhqXZmZiaWLVtGqTYhhKSQgoICjBgxAjfeeCNKSkrianvxxRdjxYoVR+V3wqm8/hXx2qh5fSFS38afXriSeX94wZU/1rUqSrUJIYQQQgghqYRibUIIIYQQQgghhBBCCCGEEEIIIYQQQgghhMRFm7ZtYsYUh4i1Yw12Ch51FX5QVbSRXLac71BBAM/N3xmzxupEpMFmmw/8gh15O/S1Kg0ZoSEPBEzhoLQH5ilTFmhvhYLDoTKMtLrHGH0KQAkoJXSBNYTt1Bbm/8KrSYV7njD1ogqQyvFaX766Jw0NqsHv9+Pe8fcawkNzuQzJoiWpNhTV5nT4rOX3SWGLtg2JtfnTknILW5Ad6eGT0hJxC1PKaPXrCxJpC2H3KYTPyO0UahviR0P0KAD4nEJtU0IpYCyTtNZlsIrSMdVwQ9arkYX6NbKgIaDLsYVCwJJnB6BBQdMCUFDQlEIAGjRlCrQ1QCnoym0YQm4YbQ2BtdDbQShDqm16sx2ybKdc2xRvq1CpdjDGfN3gHm7WUU1+fn7MmNLS0nKohBDvVCbJb+/evbF0+VLUqFEjdj0O/nnoECYdPhj1rCORcebJGrMeJAaO0UYAOKI09Nm9E5viFBm0adsGmzZtQt16trCPUu3Ki+fjLkli+5DjUSBEru1sG1RfyHlgsKw6SLAN8+Yg9lmM8xzQkmgL+/xMz+d4GOdP7ofdt/4Imu84t3IvpjBKDJJ6exRqO9eFW7SdKqm2Sc+ePbFkyZK4bjgQD36/H6NHj05aPqVUQrKs6ohXMditt96a4kqqNyeffLKnuH//+98proRUJ+69914UFhZiwYIFePbZZ/Hkk09i4cKFKCkpwerVq9G3b9+E8r744ovIycnxFPv111/jrrvuSqifqsr111+PP/74A3v37sWUKVMwevRodO/eHR06dEC3bt0watQozJs3D/n5+XjkkUdC2nv5/OvQoUMqSidHGZs2bcLu3btjxnXs2LEcqqm6SCkxZcoULF++HA0aNEgoR35+Pi655BL0798fRUVFSa4wOnl5eVi3bl3MuCZNmqB169ZJ6TM3NxeDBw9GdnY2Zs6cWSW/v1y1ahWuueaaii6DkGrD+PHjce655yYk6O/UqRN27NiBHj16pKAyQgghSinMmTMHtWvXxttvvx13+zvvvBNz585FnTp1UlBd+VDm62BxXp9x9x2XYDsZOK4FeRFqJyrVJoQQQgghhBCvUKxNCCGEEEIIIYQQQgghhBBCCCGEEEIIIYQQT5hDndq1axcztmT/L2GmukxxsbAGeIVpI0TEWYDA9M/3YNP2Qu99VQPcg9lKtVIs3bbElh0qAaEAW1SoC5vNtqYoW8IUbxvi6LRQMV9p/i4AjgF0QpdrK6f60+lBtrzabsG2c6bRyPzhkDcCQNZJwwDhs15fNnwwjj/xeNg6aVtqbUrChSkNN2SLtpBRV5UK4bPE1sEibuPhWB/Wc9fDkj0GxZoyb9gibVO07RB12zrsUKG2HuNzLJNDgB5GPWluPyEEpCE5tx2Weptjs46DpiloUAhoAWgqYEiy9Yc+7lLTpddKGdN15bWmDHE2NJiKbVO8rYx5+iYz5dlGNuOnLtrW87rs69Y2V8Y/a5IKfqJcP937SDg5d2Rhd+VgwIABMWN27NhRDpUQEj+VRfLbpUsXfP/D96hVq1bsehy8kpeHew8esN9Ho5QZTnIdj3A7EuFyufuI1M5kv9Jw9u5d+DMQiKvvrt26Yu3atUivke7IS6l2Zcfz+k7ScRcy3XyqgmUOAiJ4mgpu7/wXVJpDeO0UcAeLtl31C0BId1Zv/8IlDRJpu4TZ1kTHqYvzvchaN85V5JJqB62TFEq1TXr16oUlS5bEfcMBL30//fTTkFJi+PDhSct7/fXXJy1XVeaDDz6IGeP3+/H3v/+9HKqpvlx++eWe4g4cOIBdu3aluBpSnZBSol+/frj99tvxj3/8A3379oWUZRs6LKXE/PnzPZ9bTJ48GfPnzy9Tn1WR7OxsjBo1Cq+++ipWrFiBtWvXYuXKlZgyZQoGDhwYdjvt3r3b0022LrroolSUTI4Sdu3ahT59+qBNm9g3wASAbt26pbii6kH37t2xe/duXH311Qn/rrtgwQI0bNgQH330UZKri8ykSZPs70ujcMUVV5S5rz///BP9+/dH48aN8d577yEQ53cRRxvTpk3DCy+8UNFlEFKlKS4uxplnnokJEyZ4ei9zc9ttt+GHH35AZmZmCqojhBCydOlSnHnmmRgyZEjcbWvVqoVZs2bhmWeegc/ni92gkpPK62Fe5NROyXWI8Fol9oh4NcXDTZaTIdTmNUZCCCGEEEKIVyjWJoQQQgghhBBCCCGEEEIIIYQQQgghhBBCSFy0axtbrF18YFOcWR1iOmuScEcgxHQXZL+zNZOlAeC+aVvirKHq4xzg9vWOFcgrPmyImoVj7bmGuDm2g+U0dAyWa9c5dH8o3v+7Hq+ccm0YwkDTeChCnY4KsJWhQZVbA/es7azg+EtYBSV9qJHTHoAugLrz7jthCqWFkJaoWgqfIakWthzREGM7Nda6uBq6CFu6xdfSyCXt+SL8w4wPekhT2u2zJNdCOmXarvxCorCoEL/98ivW/bgOG9b9hF3bd0PTNGM962tBby/tpTCl3aaQWwRvD6dUGwDqptdDVs2sIKF2ABo0TYNSGjRoCGj6T6V0gbYp2FbQfwYsObYWJOE2pdpKgyPelGrbymzlMK5bGm2lgnaJELm2c3cx2zrl2kG72NEl1/b7Q8X1burVq1cOlRCSGJVF8tumdRts+HlD3MfLrIJ8/HX/vrjaeJFhl+URq2/A9vPu1ErRe9cu7DM+L7zSt29fLF++HNJnDzmhVPvowYvQAEBksX2UnS2SCCFkmnneB4dIWthtw9UXIrl21eq+gYgtcHBKr70dK5EIlWiHqcv6nSX4vcYt1LZE3WHqD1oP5nYoB6m2SY8ePZCXl4exY8d6bhMNn8+H2bNn44477gCg39CgS5cuScm9atWqpOSpyrz77rsoKCiIGXfGGWd4OrckiXPLLbegSZMmnmKbNGkCn8+Hs846Cxs3bkxxZYQkRo8ePeK6WcKQIUOwdevWFFZUPZg+fbqnuGuuuSbFlZDKSF5eHoYNG4ZmzZrh888/99yue/fuKayqeiGlxNSpU7Fs2TJkZ2cnlCMvLw8DBgzAxRdfjOLi4iRXGMrUqVNjxgghcP/99yfcx+bNm3HuueeiRYsWWLBggfW9dXVgzZo1FV0CIVWW9evXo0mTJli2bFncbdPT0zFv3jw899xzKaiMEEKqN0opzJs3D126dEGvXr2wfPnyuHO0atUKy5Ytw9ChQ1NQYcWR8HUxj3+uEHStwmubCMJtL49ESIZQ26ybEEIIIYQQQrzCv4YhhBBCCCGEEEIIIYQQQgghhBBCCCGEEEJIVNze2nbtvIi1NyLIqBeR8DEqZLb5RNkzhLJEzUIpKCEMy67Ot7/kYepnu3FNn0Yx661u7CncjR93r7bky0JIADJI9qdLmU3NtICEKYt2DqQT6HV+T0x9OljOUXp4B4r3/Y4a9U+0hM7WplGwDN2Go9vGGhwXRqwtzMaO+UoDhIRSpQAUsjqNwq7P7kLffn1xYtvWRg+6lFlp5qBBczcREFBQxn4kpMDKr1Zi+/YdcKmb9f+bB4JyTncOKIy0r+tx/S6+EBkZNa1FVPYa0NeRtWTCWg/rflyLN2e8hc8/+Rybfg6V1deqXQvdunfDoL8MwrCRw1CnTh0rh7DyC1v26JSkB0WaZQg0y2iOfYX77CB9FUMoYT3XNGFNU8b61KBLvAENGgAoH6SxfpWu2NbFskJB6Wte3wKWFNy5xpSxuYUl2hbGsW62C13NSp+vlC2pDN4ErvzBOSLmrWByc3NjxtSoUaMcKiEkccz3HqVinBO43uLtBK75QbOM3K6Zxjt8UI7mzZpj0+ZN6HBSB+zZs8db8QAWFRXiyn25mJadY93PIREdf3m9w5j9/BIoxaV7dqMo1np3cfnll2Pa9GnlKvklqUEYn4sxcZ/sWwkQcWcPOcbCTTPbi+Ba9M9/FfreYJ22BX/eO2+6Yba3TgVVlM9vkciR6trHhfnrRpg+RGh8OCE4zPYqOE/Q+UoFHG9+vx9PPPEExo8fj7PPPjthgXWTJk2wcOFCdOrUKWj6ihUr0K5dO2zevDmhvCbFxcXIy8tDZmZmmfJUZR577DFPcY888kiKKyEAsHr1as9ybU3T8NVXX6Ft27a45JJLMGnSJDz99NPYuXMnioqK0KBBA1x77bXo27cvfvzxR2zfvh2NGzfGqaeeCill7A4ISQLTp0/Hxx9/jAMHDsSMLS4uRvfu3bFlyxaK/MvAhx9+GDOmZs2aaNGiRTlUQyoLpaWl+Pvf/46XX34ZJSUlcbWVUiInJydFlVVfevTogT179uCaa67BzJkzvf3u5eLDDz9ETk4OZs2ahX79+qWgSuDPP//0dNOD1q1bIysrK+7869evx+jRo7Fy5cqE1kFVYMCAARVdAiFVkv/+97+47bbbEAgE4m7bsmVLrFixAk2bNk1BZYQQUn3ZsWMHZsyYgalTp2LdunUJ5znnnHPwzjvvoGHDhkmsrvLg+dpMMvqpLDcQd91olRBCCCGEEELKGzH+v/2s35CObdsAzVrWTTjZwX2FgBKo1yAjKcUlE9aWGKwtMVhb4lTm+lhbYrC2xGBticHaEoO1JQZrS4zKXBtQueurzLX1aPYA6mTwD00IIYQQQgghhBBCCCGEEEKOZhRUWGmecxCW02m5detWHNvq2Jh5T7zuV8j02mF7DH7uMC4re76CZs9TylGR0UYZg6mVBkAzmgaMdvojI11g/oMn4fgmle9aW0VRqpVi1k9v4kDRfkukLYWuzhZCwCd81k8pJaT0waeMn0LCJ3zwST98UsIHP6SQuKLXVdj1566gfuqfNhpZnUYZMmQJIXzQ7YQCgASEDwKa8dwUQOtyMF0iqEuabcuirlkMxtgvNM0IU9jydj+8+dZz6H1eb1t4KAClKcPprUsMlWufEhC4cthV+PiDj1Ox2rFm849o1KSx9TpIpG0Vqc/YtWMXxo1SGjwUAAAgAElEQVQZh/lz53vOn52djYcfexhXX3uVvj2tdepdqm1O/eK3/6FUlsAHH3zSBykkpPDBJ3zwS/25NPYFe540ntuvhbBjdVG7MQ0CQhqydgSL2p1ScCGkXb+5jhzrLbh+061tL4dzudzS0HCiyjKJtUUZ20fg73//O/79739HjZFSJiSXIKQi8DyQPNLhFKV5uMHjIdMUkJefh5M7noytW2KLpZx0SEvDuw0bwReaskIJ8ZAL4LviYly+NxclcQ7cv+222/Cvf/+LUu0qRlwCh3CbLs7jLmS6+74ojnqsM7EoNQbf7iTKAeiuPRFxhXvfjSD8dx8LkY4N53lIZZJqh+PNN9/ExIkTsX79ek/7TO3atfHYY4/hjjvuiBhTUFCA448/Hrt27YoY44UvvvgC55xzTplyVFUKCgpQp04daJoWNS4rKwv79+8vp6pIqj8HpZTo0KEDJk+ejD59+qS0L0IA/WYJPXv29HxO0bdvXyxcuDDFVVVdGjRogH379kWN6dSpE3744YdyqohUJJqmYeLEiXj88cdRWFiYUI5TTjkFq1evTnJlxMmyZcswcODAmMduNAYOHIjZs2cjPT09iZUB119/PV577bWYcc888wzuvPNOz3lXrVqFG2+8kfsWgCNHjiR9uxFSndE0DZdddhnmzp2bUPshQ4bg7bff5s2ICCEkSRQWFuL999/H1KlTsWjRopjfQ8bi1ltvxeTJk5GWlpakCisv5XnjmYoUbKfq5uW81kgIIYQQQgjxyoSXLkJSvw2sl12zUkreANaWKKwtMVhb4lTm+lhbYrC2xGBticHaEoO1JQZrS4zKXBtQueurzLVJHy9OEUIIIYQQQgghhBBCCCGEVCcEgObNm6N27XDC7GCKD/wSZqrLbhuS3fnKEAOr0Hl6gCkkdmcx2kGgsFjDHS9tRnFp2Qb4VSW+3LbYkGobWmMhAQhDfKwLjqWwtMQQxiYTAIQhRtaF3BJCCviERPc+3UP6Kdq9Vn9i5Ichy7bFxwq2VNuYbYnWBYAArI0rzD95Dd3mCsp4rRd52uX/RZ8+59lyZqXLvIWQ8EkJYfjahTCWx4gJ1jQnH70vYy0IUyatL7+QhkpcCqz+9nuc2/3cuKTaALBv3z7cdvNtuPG6G1FSWopwUm2z/2hSbQDYvPhXaAENCho0pT+U0qCpAAKaBk0LQFMaAioATSnjuWY8t1/r6HmUUvrgUaVBQUFp+rYzt7gpOof52hLom3EqRJAZJNp0v7W45Z0hnkwPAt5KQP369WPGlHUAMyHliedB0M77bgQliJI7gjA/aLoAMmtn4ueff8ZJ7U/yVovBupISXLh7F47A/Ey0S7LfX0PLjTTPC9HOmJx5hbBff3mkCCNy98Qt1X7woQcp1a6i2Dew8EC4Yy/GcRfzZhXmzmnkDr7Zh7CmhdQo7BjHmWnQv+gHmYjvEW4dmbPc/bpqCWlmLo9ynYsZN7WpbFJtABg5ciTWrl2LgoICrFmzBi+88AKys7PRvHlz1KxZE0IIpKen4+STT8ZTTz2FQ4cORZVqA0CtWrWwfv16jB49GsOGDcOtt96K+++/HwsWLEAgEMDBgwc91TZs2LAyy7mrKo899pinc8HLLrusHKohJpmZmSnNr2ka1qxZg/PPPx9nnHEGduzYkdL+COnRowcef/xxz/GLFi2KK57YFBUVeRLz9u7duxyqIRXNq6++iuzsbDz44IMJS7XT09Px6aefJrky4qZnz57Ys2cPRo4cmfA5+vz585GTk4NFixYltbb33nsvZozP58Ptt9/uKd/ixYvRvn17dOvW7aiUagshIKWEz+dDWloaMjIyULt2bdStWxfZ2dlo2LAhmjVrhlatWnnKV6dOHUq1CUkiO3bsQKtWrRKSavt8Prz88st45513KNUmhJAyopTCV199hRtuuAFNmjTByJEj8fHHH5fpmnRaWhpefvllPP/889VCqg2U7/Uy9zWMaNcvkt0HIYQQQgghhFQG/BVdACGEEEIIIYQQQgghhBBCCCGEEEIIIYQQQo4upJRo07YNvv/u+6hxxQc2IqPRKR4ymqY92EK7CDJIPdKMd/50Poc1TQBYv6UQ90//Hf8cdbyHWqo2G/auw0+56wypHwAhIQ3hMwxZtr7edIG2FALS+GeJoYUtCxRCYM+uvZg3bV5IXyUHt+hedE3Z4kNAzy8llHJLA91mRMfAd6WMgYcKUAJQGiCEIVs22+r7zOALO+l9GHUqY79QRltTPqoE7BqEc79JDdIQaVtdOcSS5vpZv249Bve/DIcPH064n7feeBtKAVOmTnHJH02iS7WFEBh40UC8uuBldD2nK5TU22pGhAbHCoQAELCOSyU0/achO9fF3D5IYcuylR0NTQESGgSksfUEhLCPY1OKLSAs5bZZrRLKsRzKWgJl7CtKKYQM5Izm9a+keLmJASUR5GjDfN9RXsTPYeSzztOGkNzm+4crQJjvTUb79Brp+OGHH9DrzF74+uuvPdf+e2kpeu/eiU8aNkImzM/PMPUmgWifTMK9Doz3t3mFBRizfz/iURsIIfDvZ/+NW265pVJJfknyMT8fPRHhhhXRjr2ox52ZwyXXVtY5XvBz87U7X3CJYT7rHfMS+cyPtq97OQ6s+s1lFK554d7TULmOt4yMDHTs2BEdO3bU3xfKSHZ2Nl599dWw81auXOkpx+7du3HSSSdh+/btyMjIKHNNVYkpU6Z4ips4cWKKKyFO7r//fvy///f/yqWvFStW4JhjjsHjjz+Oe+65p1z6JNWTsWPH4vPPP/csfL3vvvvQr18/nHrqqSmurGoxe/ZsT3FXXXVViishFcn8+fNx0003JeXGCa+++ipycnKSUBWJhZQSb7zxBm655RZccskl2L9/f9w5Dh8+jAsvvBCDBg3CrFmzyixs/vbbbz3J+rt06QK/P7py4qOPPsIdd9yBzZs3l6kmN36/H3Xq1IHf70daWpr1SE9PR40aNYIeNWvWREZGBmrVqmUJsWvXro1atWohMzPTel23bl3rUadOHdSrVw+ZmZlxf4faqlUrbNmyJWrMcccdV5bFJ4Q4eP/99zFs2DAUFxfH3TY7OxtLly5Fu3btUlAZIYRUH3777TdMmzYN06ZNw6+//pq0vI0aNcKcOXPQq1evpOUk5QsF2oQQQgghhJDKDsXahBBCCCGEEEIIIYQQQgghhBBCCCGEEEIICYtThud267Vt0zamWLtk/y+Iar80egkxQyrXPCvEYeMLyWFUK4RLyq1XPfurXLRvURPXnt80as1VmZ35O7B46xcADLWyELrsGQJSSghlPIdDNq1M6bShaBYSAhKBkgA+e+8zfPLeZ1jz9Zqw/Ul/TQB2e10wqPcO6KJpZW1Xsz9lVODa45ziQCkAJQFoCGMlRL9udfQwKaE0sx9D1KiEw2eoS5yVMsWLqR4OKAwFq7BqdSoUCwsKcM2IayNKtc8860z0PLMnchrloLSkFL9u/hULP1qIbdu2hcS+/ebb6HFGD9z815tD+okl1YYCGjdpjA3/+xldzjkNQhPQfJqxLxiFK3sfUkpAE7p2W1OAELqJWykFTSj4oAClGSJzqUswhS3DVMa/UP2mfrxLYa+voFkGTqmmMnYbS65t9mEKul1CS6s3p+AzQSuuUCJkd0wGbdu2jRmjafEodAmpPFS05Ff6JJYtX4b+F/X3LAgEgN2BAM7ZvQufNGqMbKeUye3xdb5XJeb4RYg3Vzl+uuZNy8/DwwcPxvUuJqXEtOnTMGLkiOB+K5HklySXMh13QEyxfbjjTk9li+2t3K56gqT7Inatzn0zUr9lJe79X7lem8+dv8K4ZPxBsdXseOvevbvn2P3796NXr1745ptvUljR0cVPP/3kSbjZunVrNG7cuBwqIiZjx47Fk08+ib1795ZLf5qmYezYsWjatClluySlLFiwAC1atMD27dtjxiqlMGTIkKQLWKs6c+bMiRnj9/vRpUuXcqiGlDcrVqzA1VdfjU2bNiUl38iRI/m5UAH06tULu3fvxpVXXom33347oRzvv/8+atSogSlTpmDUqFEJ1zJhwgRPcXfffXfEee+88w7GjBmDrVu3JlyHmwYNGuChhx7C7bffnrScqWDnzp0xY7p27VoOlRBS9bnlllvw4osvJtT2rLPOwqefflrmmxEQQkh15dChQ5g9ezamTp2KL7/8Mun5+/fvj5deegnHHHNM0nMTQgghhBBCCCEmFGsTQgghhBBCCCGEEEIIIYQQQgghhBBCCCEkLgSAdu3axYwrPvhLhNYKUa18QdHhhHou4bLSXPJtU+xnSoz1/ia+tQUtcmqgT+fsmP1WNQ4VH8KCXz+EpgV0ObbQJdmAtOXaQpeDmvOlIYKWQp9nvt61dRcevvFR/LHpj6h91mjU0RIdO+Xa9uYTEFLYMQpAkFTbFKs7nisBXagtjb0nWK7dulkajm2YZouahbL6ETCFyzJY5iyEQ1waKik89rhjccngS0IX0ClOjOU2VEDt2rWNdW7jbDb5qX9h8y+hwqkTTjwBr09/HZ1P6xzURkAg8K8Ann/2BTxw7wMhcuX7770ffxl8KZo0aWIcD6YwHbbE0SFztKSPRge9z+oNLaBB+DRzlVtCbV0SrqCUBiUMoTak4UZX9vpVCkpo0JRPjzdk1sooQihdhh8swBaQQTJaQ65pStGFgjCOdSVsObd55FuubFOubUrVo1GJ3ZTHHXecp7jS0lL4/fzTcHL0URkkvx99/BEuH3E5Zs2a5bnuA5qG3rt2YkHDRmhmHnsuWa6z64TfZqKcApnzhQD+dfgwnj18KK7Ufr8f8z6Yh759+7ryVV/Jb3Uh7uMOCBXbRznu9GbRxfZWDvPcwjiHcNfn3Le8SrZDFyH6siYq4Q6SaUcSagPh1yHs5Y63jqp0vNWtWxc1atTAkSNHPMV/++23mDFjBq688soUV3Z0MG7cOE9xlV1YWFX573//i6FDh5Zrn9deey3at29P4S5JGVJKfP311zj++ONRXFwcM/7XX3/F7NmzMWTIkHKormqwatWqmDEtW7Ysh0pIebJp0yaMHDkS3377bVLynXLKKZgxYwY6duyYlHwkfvx+P9566y3ccsstGDRoEA4cOJBQnuuuuw733Xcfnn322YTeSz/99NOYMRkZGWFzv/766xg3bhx27doVd7+RaNKkCR577LEyycLLi7Vr13r6rOvfv385VENI1eXQoUPo2bMn1q1bF3dbIQQeeughPPTQQymojBBCqjaBQACff/45pk6dinfffReFhYVJ76Nz58548skncf755yc9NyGEEEIIIYQQ4oZ/PU0IIYQQQgghhBBCCCGEEEIIIYQQQgghhJC48SLWPrJ/YxwZHcJt0xWnLEMdbKmycrn8TOmyK4djni77FQgo4I7/bsLUMSfh9NZ146jt6KagJB/zNs1FUUkBhJCQwpBnmwJjQ6ytC6YFfEJCKXPdGRJlQ64tIPH2f2bFlGpLf03UO+UaK7e1nSzBoL2ddZ+zI8bC2JamW1u3KxttNTsPdNm2AnDeKbUtCbMuZXSmcwq0DWmjZsoWzWJCl6VN2zYY/+h4fX80y3ckNoXkEV2IYVyOwUJEgX179+KFf78QEteiRQss+t9CNGzUKEiobbb3+9Pw97v+jqysLNx6861BbfPz8vHMU5Pxz6f+GbdUGwAGXjIQc757B8e2OVZfwxogpIQGDQICmtVGGltAg4SEggalCSgpoBnrzGfJ0DUoJaE0BSH1rSZhyq8tvfb/Z+/OA5so8zeAP++btJQCLZT7vqScIogIihe6IojguQgL4iq6Krio64GuuK4rArsgLgui7io/1wNFxBUUBZRT5FS5BIFSkBt605s2zfz+mCOTZNJMSpK29PnUMcnM+77znSNp0pZnfJ7fWpC2b4C5kVWp+AdRml8kfEK6jW1VAiyrYvbt22ernW+wOlF1UhVCfhd8vAANGjTAW2+9Za8OAPmKghvT0/B548ZIdsZ4vuf4fjsLtA2B2HgpMl8P4q9nz+K9gvzgnUxiY2Oxdt1aXN7vctOYDPmtSfTjVuFge2GabzV+gGB7y3BtbZxyA7VFBWo2rTec/AKz4f88MN5veIoot6Zw11idtGrVCqmp/heXCWTBggUM1tasWLEiaJuYmBhMmDAhaDsKv7vuugsrVqzAQw89hNOnT6O4uDji63S73Xj00UexadOmiK+Laq6WLVvi008/xfDhFhcgs/Doo48yWNsmt9uNU6dOBW03YMCAKFRD0ZCWlobRo0dj1apVIb/HtdKqVSu888473hdPokp1zTXXID09HaNHjw7pYl5mp06dwm9/+1u0bt0ab7zxBoYOHWqr3+eff24rIPH666/3ejxnzhy89NJLyMzMrFC9Vlq3bo1XX3016hcdOR9z5syx1Y7B2kQVt3HjRgwaNAgFBQUh942Pj8eKFStw1VVXRaAyIqILU0FBAVavXo2vvvoKb775ZsTW07p1a7zyyisYPXo0pJTBOxARERERERGFAT+BEhEREREREREREREREREREREREVFA5pA3c7yHnWDt0rO/QnG7EDwh0ne5YlqZ8GnmHZrtvVCr1i/g0RPmXFSi4P5/7sGOQ3lB678QFLkKsSTlf8g9lwMICTUCWQ3VVr/UeXqottCWO6QDDkhIIbVAbXX/5mXnYc2SteWu01mvBZoPnQdnfDOYw7SN/wvtOJmOsX7IPEfOlNboezyF8Ate1tsO6F5b3S6phhlKISG0UHBoIeIwbasUAg4pPWeT1akqACkEhJRqILmQkMJhTPo8AakGevtOQvpNnv2irvD9/36AokL/oJPX35qLJlqotlqvNMLO9RB6IQTuG3cfbr7FP8Rj/jvzUZBfEHKotoBA06ZNkXciD26lDGWKG24oKFPKoChuuOGGW3FDURQoihuK4gaEAgUK3Io66V9Q3Np8NQhTzbRWtABaBTDNA7Q2FllCiva6oCj6fcUizFPxuglJFc2zXLt2bdA2UkrExsZGvhiiCNK/D9nm+zwPEmZtFVrrO+/1N17Hn//8Z/s1AChWFAxLT8dPJSX6txiYXqU9ZemB/rBY6HttCcV7CtQMAB7Pzgo5VDs+Ph7bd2z3D9U2qckhvzVNyM8787kMBH3eWZ1bXvN8zn3zxV7MNRr9fNqE/NoRAt91GO+V9eemxfrNdVptn16/13pCeL5diEH2CxcuRL169Wy337p1awSrqT4++ugjW0GJ11xzDQNsKtGgQYNw+PBh5OXl4dlnn0Xt2rUjvs4tW7YgKysr4uuhmm3YsGF44oknbLU9c+YMNm7cGOGKLgyrVq2yddGsu+++OwrVUCTl5+dj5MiRaN68Ob799tvzDtVu1KgRPvzwQxw7doyh2lWQ0+nEwoULsXr1aiQmJlZ4nGPHjuGWW25Bhw4d8M033wRt//e//93WuH/5y1/gdrsxdepUJCYmYuLEiWEL1e7YsSOWLVuGo0ePVqtQbcDeRWzq1auHuLi4KFRDdOGZMmUKrrrqqgqFanfr1g0nTpxgqDYRkQ2HDh3CnDlzMHjwYDRs2BDDhw+PWKh2UlISpk+fjv379+Oee+7hzySJiIiIiIgoqvgplIiIiIiIiIiIiIiIiIiIiIiIiIhC1qnTRUGD3RR3CUrzjlks0cOQA/X3hDGrj7REOgUWfUxthWmeuR+kEagMCOQXKbjn1d3YeuBsufVXdwWlBfj8wGfILs5Sw6C1faUHZashzYA5aFsPbhYAhFSDt/X5Ukjs+2kfSktK/dYlYuJRt9NgNL1xBlrd8SFik5JNwdHaMQAAKJ6QZ5/TQJiDB6HWBS302pLifbdebYkebWsZIdT6eozwRe1WD6MWkGpYNoSpjTXPnjC1FWowt1fYqWUAo7YHLIIZ1f0qsPDDhX7rvGLAFbj+N9cb7bz2p7ENnhDXyS887zdGfl4+lny+xDtUG8FDtXWN45toIdhubVLghtvzWA/YhoL83Hx8s3Qlpj47FU+MewL/mvYv5OXmqUHbxlFSoEAP5DYitrXAbK94bWOZea5WoOV9vwgiASOYyNxfURTvgEuT8w0yioQ9e/ZUdglEUVXZIb9/m/I3vPrqqyHVUaoouDsjHevPFfsFXxvrKSd02/v7iP9k3jTzt897MzOx1EaoqlliYiJ+2f8LOnfpzJBfMlQonNo3LL688S0a+M2zCqC2qMmY5xdA7/MVYui2ObzbKxzbdz0BxrV6ffF6qFjvZz7fgD59+iAtLQ09evSw1T5cIX/Vnd2gxClTpkS4ErLD6XRi2rRpyM/Px5kzZ2wHEleEoihITk6O2PhEulmzZtkOyYpUaNeFJjU11Va7m266KcKVUKS4XC788Y9/RFJSEhYuXGgrSL08derUwaxZs5Ceno7f/e53YaqSImXgwIHIyMjAXXfddV7jHD58GIMGDUJycjI2bNhg2cblcuGHH34IOlZiYiKWLFmChIQEPP/888jNzT2v2nTdunXD2rVrcfDgQdx8s//FIKu6kpISHD16NGi7vn37RqEaogtLSUkJrr32WrzwwgsV+n3MH/7wB+zZswf169ePQHVERNVfSUkJVq9ejSeffBJdunRBx44dMXHiRKxYsQLnzp0L+/qklBg8eDA++ugjHD9+HJMmTYrKheWIiIiIiIiIfDFYm4iIiIiIiIiIiIiIiIiIiIiIiIhs0/+Zc+3atdGuXbug7UtyUrR7doLg/NLnvNbpWewfAanOEIDQgpiFhHdCn3kAgfwiN+59dRdW/pRuo67qJ7s4C5/t/wQ557IhYA7V1gOd9XBnBySgBjzrkdRCD3x2GMHPQgvjbt+lg+X6Wgx/E42ufAa1W/WFkE7jH8QL0//14+O5rwemaxP0oGhTqqKit1HUCUILYvY/rr06xpm2yxSQKIUncFHooYfC+3ySEgIS3ueLttQUaO0XuAht39iYrPsDh1N/xd49e/3WO2bsGGN8va9enidQW98WgUv7XIru3bv7jbN0yVJPOKUpQDVYqLaAQKe2yXArbrihwO1WQ7TVSVHnKW6kn07HhBF/xHXJ1+PpBybh4/kLsXLpN5g34w3073QF/u+N/zOFcJuzKRX1sJqisxUoamCsoi4zzgMAUMwh3Hp/7bFXqq7idVPdrV27NmibPn36RL4Qoiiq7JDfx554DG+//XZINZQBuN8UdF1eeLYd5fVzA7g9PR3fnSu2XR8ANG3aFCmpKWjZsiVDfsnSeR3TICe4nWB7YxxdgCBrywuZ+NYeIAzb+iIoIuD7hnLXUd422AkJ5/PNEBcXh927d1d2GdVGbm4udu3aFbRdUlIS+vfvH4WKyC4pJZo0aYJZs2bh/fffj1jQUGZmJmJiYnD48OGIjE+kO378uK12gYJfyZudn7MCajgvVR63241FixYhLS0tpD5TpkxBQkIC5s6di9JS/4sWhiI2NhaTJk1Cbm5uRC/WQOHndDqxaNEirF69GomJiec1VkpKCq6++mp0794d27Zt81r2xhtvwOVyBR3j7NmzmDZtGgoKCs6rFl2vXr2wdetW7NmzB9dee21YxqwMH3zwga3A39///veRL4boAnLgwAG0aNEC69evD7lvTEwMFi9ejLfeeisClRERVW+FhYX48MMPceedd6JRo0a44YYbMGvWLOzfvz9i6+zRowdmzJiB48eP4+uvv8bIkSMZqE1ERERERESVisHaRERERERERERERERERERERERERDWcObA34HILnTt3Djp2ac7BgKN6J9hZrEPxrN868K68qEo90lkPRNZCk4UEoIZEF5cCj8zdi39/fTTodlQnx3KP4rP9i5Bfkq9uuZQQUkIKNTxamkIEpdCWawHOUkg4FKntMXWZFA6jbfPWTZFQv57fOkuzj2hZ1T7HxAiFNjOFaktTSKICo5/Qk6ONhVI7pPpJoED/M1g9wrtX+zhPwLriV4lFKLX//EA8wYsVC0g1bbnftHbNWsu2g28e7B2mLcy166HYwitHesjQIX7jrFm9Bm632yvU0U6oNgD07NFTDdHWw7UVtxp6DTeyMjLxzL3P4va+d+KHDT9Yho2UlpZi6vPTMLD39cjMyFKr1EK21fBsbdLTsrXtMI61EabuG57ts1Oh7wP/Nooxro2k7SqWWfn666/banfppZdGuBKiylGZIb/33ncvPl38KaS0/08u3AAez87ChwWF5X9PsTEFUgrgN2lnsKu0xHZdANC2XVukpKYgqUESQ36pXBUOtdenigbb+34s0CdzQLbpK1DtgYKzy/0qJ3Tba2yLL8uaTfslUIA9n2/Wli1bZqud2+2OcCVV28svv2wr6G/UqFFRqIYqasyYMcjJycHf//53DBw4EO3bt0enTp0wbNgw7NmzB4qi4Ny5c9izZw9Wr16NM2fOhBRA73K50LVrV/z4448R3Aqq6Zo3b47Y2Nig7Y4dOxaFaqo/Oz9nBdSg8gceeCDC1ZCV1NRUtG7dGiNGjEDTpk1Ru3ZtdO7cGWPGjMGCBQtQWFjo1+ftt99Gw4YN8cILL6BIuxBTRTkcDtx33304e/Yspk+fHtLnVapaBg4ciIyMDNx+++3nPdbevXtx+eWXo1evXtixYwcAYN68eec9rl1CCPTv3x+7d+/G9u3b0bdv36itO1I++eQTW+3uvPPOCFdCdOGYP38+unXrhszMzJD7tmjRAocPH8Ydd9wRgcqIiKonRVGMz4bNmjXDmDFj8NlnnyEvLy9i62zUqBEmTpyIH3/8Ebt27cJTTz2F5s2bR2x9RERERERERKHgb82IiIiIiIiIiIiIiIiIiIiIiIiIKCR6hFeXrl2Cti3JSQnSwjoQG3qgsBYkp4bt6iHDwqKnVSSl8FomzCnKWtC2WwGmLjyIP76xG4XnyoJuT1W3/fQP+OrQFyhxl6qB2T4hgFIPD4QWtO1zX2r7XQgJaI+lEHAIBxzSASkcSO7pH/RTknnQCEY0BPAAACAASURBVC1XtMBn/5DtAAHoQmp9oR1oPSpbz1fWApYVra8RIued3ti9XawnjN20LqHoYdJ6F2NPeIVll5cE6QlAFKZHnn2q7yercFQptABzyyBHiR+2/uC3vrZt26JZs2ae/SC8Ax299qXwVHTllVf6jXX27Fns+2VfyKHaAFA/sT7iY2pDjaV2A1CQnZWDvzz4En7bdyS2rNlqK9Tv2K/HcM9tY6HHWyuKek8Pu/YcUS1C2xQWrhiJmjCCuE2bbrAMzg5wSM1j+Hazsz3R4Ha7MXnyZFttr7rqqghXQ1R5KjPk99bbbsXKb1bC6XSGtPrJZ7MxJz/P8nvC+UwFbjeuOXMah10u2/UAQI+Le2D//v2Irx3PkF+yxeo8sU1/3gUJtrdcp1WnAGP5BVybn/fh4BPoXe64vvUFCNTW6w5FTXu+XXfddbba7dy5M7KFVHHvv/9+0DZCCPz1r3+NfDF0XmJjY/HMM89g9erVOHToEA4cOIClS5eiW7duxvJu3bph4MCBaNKkCXr06IFFixbZHv/cuXO44oorGGpMEfV///d/Qdu4XC5s3LgxCtVUb+3bt0diYqKttu+88w7DtaPM5XKhX79+OHnypDGvuLgYBw4cwIcffojRo0ejbt262LZtGwD1giEtWrTAgw8+iJycnPNatxACw4YNQ0ZGBubPn4+4uLjzGo+qBqfTic8++wwrV65EQkLCeY+3c+dO9O7dG7169cK+ffvCUGH5hBC47rrrkJKSgk2bNqFHjx4RX2e0TJgwwVa7J554IsKVEFV/brcbI0aMwLhx41BWFvrvYIcPH45jx46hZcuWEaiOiKj6OXLkCF5++WV06tQJV199Nd55552IhmnHxMTgjjvuwJIlS3Dy5EnMnj0bl156aY37uTURERERERFVfQzWJiIiIiIiIiIiIiIiIiIiIiIiIqKgrELgOif7Byz7KslOgX/QNUyPFZ/HPvSgZL/QR+/QbL8QbUALazb30R57zRcAJL7YkoahL27CzsNng25TVVRYWoAvDy7B5lOboSgKpLaNamC21IKfJYTUg7T1sGc17lkKU7i2cEBCwqH1FcZ8CYeUqJdQ12/9JZkH4BcBqoVle0KrpekYeh83z/GCnqKuBmBrgdJ6U8XT2LR2dWHnlrUgpfScUnpAuFdNnh56OLW2R1Dev/80QrSN/aSfS6YJwrS/PJNn3fo2mZZDYOcO/2DA7hd3hxGobZz7gQO19a/uPbpb1v/jjz+qXUII1dYl1qoPt+JG3tk8TH10Okb3uwebv90MxR1acuUvP/+Czxb+zytKW1E80dqKFqitmJaZGWVrLxtGOLd6x4fidVMdzZo1y1bwkpQSI0aMiEJFRJWnMkN+rxt4HTZu2ohatWqFtNpXc3Mx5WxuaLWWI9PtxtVpZ3A6xACaq66+Cj/99BNiYmIY8kshq/Bzz/ReLODYAQLdAwa9B3sea7V6XVRGhDjBuq9lHb4fQUwh3IH2GZ9vwX3//fe22mVlZUW4kqpr165dOHPmTNB2Xbp0QaNGjaJQEUXbXXfdZTt4FwBKS0sxduzYCFZENd1dd91l63vWo48+GoVqqr9Qnq/vvPMOli1bFsFqyOzmm29GZmZmuW0URcGgQYOQnJyMW265BadOnTrv9V511VU4cuQIli5divr165/3eFT13HjjjUhPT8eoUaPUn22fp0hfhEZKiSFDhuDYsWNYs2YNOnbsGNH1VYZhw4YhOTk5aLv58+cjPz8/ChURVU9nzpxB+/btQ7o4kE5Kiblz52LJkiVheW0kIqrOCgoK8N577+H6669Hu3bt8Je//AWpqakRXefll1+OuXPn4tSpU1i8eDGGDx+OmJiYiK6TiIiIiIiI6Hzwp4hEREREREREREREREREREREREREpAohu02BGtYVTEnOwfNYsR6oLIx1+oZ0e/XUg5nN4cNGOJ80ddMDlR2AFhoNCBw+XYQ7p2zBjE/3o8TltlF31bA/ax8+/uUjHM87BqkHN+tB2pBqnLjQwrTh8IRsm0K1hRayrYZqa6HbwqEGSWtB3Gogt8TR1KN+NShKGYTxZ6nm/a8HUJsaewUumVOeFc+xUwBhDsj2WplnfD2UObGORKMEpzaE8ARI68HsprBECemdt2wKvLbFyA33jbW292XePW63GykHDvitokP79qb22uS1Pzyhk0ZIowDatGlj+Y9a9/+yv0Kh2gCAAoHXnpyNe/vdj00rQg/UNjvwywEoiht6kDYAQDHd14OyPfHaXm2NIG1fptIV+C/X+5j7eo2jWLevLG63G3/7299stb3pppsQGxsb4YqIqobKCvnt06cPduzcgTp16oS02rcL8vB0TnZIfawcc5XhmjOnke0O7b3J8OHDsW7dOjgcDsvlDPkluyr8vLPx7TTQeWg8J33H8Q20tlOD3Sl4sYHHRuD9FDAsvLxV1dDn28aNG221GzhwYIQrqbqef/55W+3+9Kc/RbgSqkwzZ84Mqf2GDRvgDvF9BJFdsbGxaNiwYdB227dvR0xMDJKSktC5c2eMHz8ehYWFUaiwepk6dWpI4ZEPP/xwBKshAHC5XLjuuuvwzTff2Gqfk5ODlJSU815vjx49sHPnTnz33Xdo3br1eY9HVVtsbCwWLFiA9PR0DB8+vEqGyDocDtxxxx04c+YMvvrqK7Rs2bKyS4qoDz74IGgbl8uF+++/PwrVEFU/y5YtQ9u2bXH0qP/vE4OpX78+tm/fjgkTJkSgMiKi6mPv3r344x//iBYtWuDee+/FmjVrIrq+li1b4tlnn8XevXuxZcsWTJgwwdbnfSpfyBcAjcCkXzz+fKbKqJuIiIiIiCgUVe83K0RERERERERERERERERERERERERUJfkGwnXp0jlon7LiLJQVZ8I3ENs8qnVanokeVmcOJvYayyphT6tWSK92IkBbtZ2EqwyY+8Vh3Pjn9Vi140zQ7atMWcWZ+CLlc6w9sgql7nNaoLb+D9ukJ0BbeIKxhRG8rbZzSAek1MKzpRaqLR1wCIcWxC3hkGrgtpACbreC7Az/kNDYBh0ACCiKMIKfPWeM+b7nsX5s/I6JAKCHh7gBKFrgtlC0c8F83NWTo22TGCM8W2oB2VYBJH4h1+bKAgQq6tnuxgT/MygURn8BpKenoaio2K9Ns+bNfQLiYRmo7fV8UNSAk2bNm/mNd/DgwYqFagNI3XII3y/bGJYgNnNoticyWz2unlvfPoDv64RiSrEUnplefRXPC4eH1cuPnXl2hPHfdk6dOhV5eXm22r733nvhWzFRNVEZIb/Jycn4Zd8vqF+/fkirXVRYiAezskLqY7bP5cJv0s+gIMTA//vuuw//+/x/lssY8ksVEckgg/LOSWOd5QVhC4sptALsTRbrLi/koSLPNX3Mmmrnzp1B2wghqmTQYLT88ssvQdtIKRnwd4F74IEHcPPNN9tu73K5sHXr1ghWRDVd7969bbVzuVzIzs7GgQMH8MYbbyAhIQHPPPNMhKurXurWrYvHHnvMdvvjx49j/fr1EayoZsvKykKrVq2wbt26qK2zbdu2WL16NXbv3o2ePXtGbb1UNSQlJWHJkiU4efIkbrrppirx2cDpdGLMmDHIysrC4sWL0ahRo8ouKSrS0tJstVu8eDHOnKnav0ciirbHH38ct9xyC86dOxdy3/79++PUqVP8HkhENVZJSQkWLlyI6667Dt27d8fcuXORm5sbsfXVq1cPo0ePxsqVK3HkyBFMmzYNXbt2jdj6iIiIiIiIiCKl5v4lERERERERERERERERERERERERERH5CyGroXGTJrYCJkuyUyqwYlN4sp5CDN8oXeH1SH2gBWl7hRLroXZakLPQ20kIOAAhTcvV8OlfzxTh/lnbMHL6RmxP9Q+Srkz5JXlYd3Q1Pt2/ECcLTkJINSRbDdEW2lYJI1BbXeYw2jiE3l5o7bXHeh9oAYGQkFIP5lbDt39c9yOy0v33R52LBmv3tP0oPPvbcyykcRw9zCmFnuRCNRTdHKSoHXmpJxnqt+qfwrZq6PQKGhEQgKKFHUrTfOEdpu0VeCg8880UUzu/L3Pgts3JvN4Tx05YHWI0atzIs3t86vQLadTzo4W6zU0aN/Eb79ixYxUK1QaAdu3albs8FG6325NHqR1TRTEisI0wbL9bvS28TyFFC+RWFCXwa5dvFm3l59GUy+12Y/r06bba3n///TUmzIbIV2WE/LZs2RIpB1PQtGnTkMb7prgIIzIyYP/yBOr3wq0lJbglPQ3nQgzVfuaZZ/D2O29bjMqQXzp/kTwfygvXLvc5bxWcbzcs2+7m+Iwf7DWoIs81fdya7NChQ0HbKIqC/Pz8KFRTNRUVFQVtExcXV6PDx2uKZcuW4fbbb7fdfsWKFRGshmq62267rUL9ysrKMGPGDPTt2xculyvMVVVfs2bNwsUXX2y7/WuvvRbBamqu4uJidO7cOWqBuY0aNcLHH3+MX3/9FQMHDozKOqnqatq0KZYvX45jx45h4MCBlfI5ITY2Fn/4wx9w9uxZvP/++0hISIh6DZVpyJAhiIuLC9rO7XZjzJgxUaiIqOrLz89Hr169MHv27JD7CiHw/PPPY9OmTbaee0REF5qjR49i8uTJaNOmDUaOHBnRi/t07doVTz31FFavXo2MjAx88MEHuPHGG+FwOCK2TiIiIiIiIqJI41/JEBEREREREREREREREREREREREZG3cnIavAJ5hUCXLp2DDleac9Bn4EDhyuUUoAcr+4VC+o5pTi/WA5qlqXJTip6Qpm2SpmVqmDSExMa9mbjtpfUY/ffvsX53dIJUAskqzsK6o2vw8S8LsD9rPwTU0Gx1j0gtUFutXQh9mSlw2wjNdngCsyEhpUNrYw7ddhj9HMJhBHR/vXi5X121GiWjVoOLoIegC3M4tnFfP8b6vlcfC/PxUJOwvZOTHabHCgC3J8zac8YINK7vBNzQtksPBjeFUZvHMHrpe827ra8jh47gby+9jMcmPo5x9z+A+35/P8bd/wAm/vExvPzSFLz3f+/hpx+3o8xVFjiA2yuMWxrbmZaWbrnO+vXr+9UVqEYj2FELEm/QoIFfG3MIUCih2gDQqlWroG3sUkO0FSiKG1oktr7A9EgLyoaiPe0V7Xh7h2zr55vleqB4LxKmcO4QA2qj7cUXX0RBQUHQdjExMXj99dejUBFR1RbtkN+kpCQcTD2Itm3bhjTW1pJzuDk9DS6bKb/fFhdhZEY6XCG+Zk2fPh3Tpk+ztS121PSQX7J23ueFzc8agdYdUsB2OJguYmInULuizzcCrrjiClvt7rjjjghXUnWVlpYGbRMfHx+FSqgq+Oyzz/Dss8/abksUKQ888ABiYmIq3P+HH35Aly5d4HbbvxTNhW7Hjh246qqrbLXdvXt3hKupmW6++WZkZGREfD116tTBa6+9hvT0dNx9990RXx9VLy1btsTq1auRmpqKAQMGROUzelxcHB5//HHk5eXhrbfeqrHvLaWUePXVV221/fbbb7Fy5coIV0RUtW3btg3NmzfHzp07Q+5bu3ZtrFq1ClOmTIlAZUREVdu6deswfPhwtG/fHq+88kpELuwTFxeHIUOGYO7cuTh06BD27t2LGTNmYODAgYiNjQ37+oiIiIiIiIgqg7OyCyAiIiIiIiIiIiIiIiIiIiIiIiKi6qtzly7YvHlLuW1KclIs5vqGaVvNM4UxG4u0eF0tmBmKHjqsR+nq7bXkZSEhFDcUIX2GLtMeS+2xAgEJT36lAjVgG1AUge9+Tsd3P6ehQ7N43H1tW9wxoC2aNqhd7naHg8vtwqGcVBzI2odTBaeM+WrotSnEWs8S1x5LbR+oQc4CUqgx0moYoB6wLdQAbQhIKY2QaakFbzuEhITDaHeu6Bw2rPjer8a6HYdAPQJqfzWw3BxUrlbmuSt8lsFzX1G8Q7AVxROs7Xar7YxDrBjHq3E9CSGFV/ChAkVtpwgoigIppbYKxTO+VG+NAESLMMZ9+/Zh+ivTAx4jXYOkBhg1ahQee/IxtGndxrqRT/ZJdna2ZbN6detpzcsJbjTtJyE8+7devXp+bfX1hBqqDQBNmza11c6OuPg47WlrRGrDiNRWhPZ8MzLvDYoCr+AY/Rhahcno8e3Vkdvtth3YMm7cOMTFxUW4IqLqQQhxfqH5Vm9JjEXCcxEATXx8PPbt34c+l/bB3r17ba9mX2kpbkg7jZVNmqFWOe0+LSzA0znZIeUDCyHwn//8B/fdf59f/USRcN7Pu/LG1s5b3+ee7/qtKIpS4XDtgCF1Np5G4XiuMcgemDZtGt56662g59a3334Ll8sFp7Pm/bO4rl27Ij3d+uI8uuzsbLjdbuPzD13Ypk2bhk8++QSHDh0qt92uXbuiVBHVRLGxsRg3bhzefPPNCo+RmpqKP//5z5g+PfjPX2oCKSW+++47W+8Pgn1foNBt27YNa9asieg6YmNj8dhjj2H69On8nk1BtW/fHhs2bMCBAwdwzz33YOvWrWFfR506dfDEE0/gpZde4jmpGT9+PF566SWkpaUFbTt48GCcOHECzZs3j0JlRFXLP/7xDzz33HMVukhKcnIyNm3ahKSkpAhURkRUde3evRuTJk3C119/HZHx27Rpg6FDh2Lo0KEYOHBgjb1YChEREREREdUc/M0GEREREREREREREREREREREREREfkrJ7fFHBzXpXOXoEOd8wrWDjSwKRTbsp0nOFgPj/Zva771DW42txCmAGgtmFoPghYC6p9XSi28RrsVDgACh04XYtrCPbh84pe446Vv8caXv2DvUetw5IrKL8nHgax9+PbXlfhgz3/x3bG1SCs8A4eQ2uTQgrWlV2i2hEO9FVINyhbq5BASAg5IIdTH0Oc7tLYOOKDdF1qQtrZPjMBtIZF+Ih0lJSV+9dbpcCOMIG1tP+n7WQ/3NsK0TYFAwveYm8Kh9e56gLoCBZD68dICExVhBAwl1HWoXaTwrF0KLUhcDQ4XWii3vl+klH7Bi+cTaJidlY15r8/DJd0uwaszXoVbcXufiqbzV/8qKCiwHKtO3ToBAxr1bdIDwc01CyFQp04dvz75+flwl3lCDeyGPwohEB8fH5YA57r16uKRJx/2RODrwek6dYaxTA/T9A5WNN3XGuptvYM0hX/7auDFF19EUVFR0Ha1atXC7Nmzo1ARUfURyUBa/TXbLDY2Fjt37US//v1CGuuIy4Wrz5xCQYCgmbfz80MO1ZZSYvHixV6h2lY1h4ohvxRMhc8Rmye4+T2T7T5CVHiqiHA81/S6Cahfvz4uv/zyoO0URcHKlSujUFHVM2rUqKBtysrKsGzZsihUQ1XFddddZ6udEAJOpxMXXXQRli9fHtmiqMZ5/fXX0apVq/MaY+bMmcjJyQlTRReGV155JWib/Pz8KFRSs9j5fltRDocD9957L86ePYt//OMfDDCmkCQnJ2PLli3YuXMnevfuHZYxExMTMX36dOTm5uLll1/mOelj7ty5ttopioIWLVqgVatWmDNnDlwuV4QrI6p8LpcLv/nNbzBp0qQKhWrfd9992L9/P0O1iahGOXbsGO677z5ccsklYQ/VbtSoER577DFs2rQJv/76K+bNm4ehQ4cyVJuIiIiIiIhqBP52g4iIiIiIiIiIiIiIiIiIiIiIiIhCpgfIdekSPFi7JDvFZ0454dleqXlW4dieaGzvIfQ5+p9GSlN7abr13PeEa3tCtQVkgHBtaYRGAxIKJLalZGHqxztx03Nfo8dDn+Kef6zG3z/Zjs++P4QdqRlIP1sEtxI4BfCcqxjZxdk4lnsEu9N2Yu3R1fh030J8uv9jbDyxAcfyjkKBAim1sGs9ENoIyHZo4djaJCUcUg3MFlADtaX0LJNGkLZ36LbUA7T1MYSpLYQWvC1RL7Gu5XYUHvnOdKxM+1lIT8C21/H0Tc/2LPMcV3MIt9ZH8cxT9HYKIISCurUcxmNjFQoAt3dQoRSegG11Nd7nVziCEYuLizH5z5Px29t/i6LCIq9QSN/xiwuLLceIq+UfZG0O1Fa32ztQW9+uWrVqBawLCC1UW5eQkGCrT3n+9d/ZcDpjAEB7Xiie8Gx1g6Ao2jzFJ0AbnoBtxTTPtgBPQ6/Q7krO4Ha73XjttddstX3kkUcQGxsb4YqIqp9oh/xKKbFx40YMGjQopNWllZVhQNppZLrdXt8Z/5F7FlNyc0J6OYqJicGqVatw6223etV4vhjyS3ZF61ypUuek/l4sDM818nfllVfaajd27Fivx1u2bEG/fv2QmJiIli1b4uGHH0ZqamokSqxUY8eOtfV8mD9/fhSqoapiyJAhttuWlZUhNTUVQ4YMQdu2bfHzzz9HsDKqSaSU2LBhA5xOZ4XHKCsrw7x588JYVfU3fPjwoG3cbjdOnDgRhWpqhgULFkTkPYQQAkOHDkVaWhrefffdsFzEjmqunj174qeffsIPP/yAHj16VGiMRo0aYe7cucjJycGkSZMYqB3Ab3/7W7Rr1852+xMnTmDixImoXbs2Ro4cGbnCiCpZamoqWrRogVWrVoXcNyYmBgsWLODnViKqUXJycvDcc88hOTkZ7777rs+FpSvO6XTitttuw+eff44TJ07gn//8J/r371+1fp5OREREREREFAUyTJ+1wy4nswjZmUWVXUZAVbU27reK4X6rmKq+3wDuu4qqqrVxv1UM91vFcL9VDPdbxXC/VUxV328A9x0RERERERERERERERFdAGz8e7vkzslB25TmHYVSdi4MhQgtfdIncNkvXFsPZ9ZCsoW2RJjDm6Wpvx60LT3h2qZJCNOtKVxbCAkBByAcOFtQijU7T2POkj2YOO97DP3LMvR6ZCEaXjYCDRo0QKtWrdCuXTu0bt0ajRo1wt8W/BWfHvgEX6Uuxbpja7AjfTuO5h5BYVkhpBaM7QnSVoOuhfAJx7YKyIanvbm/w7h1QEK71do5fMfRlhn3oQY6N2nWDPUS6/kdnczNr6Lo5DbPftL3vbGffY+lOfTTE7Qt4BNybPyRq+J9X3iOpTpLoFaMWr/f6aIFUQttG4wqfAKqjdDqMPpq2VcY+duRcLlcfuHa+perzGXZ1+FwGHWaQ7PN9ZqXG7tOIGCIVUlJSYVCtQGgdu3atvoFMuT2Ieh/TT81H11R1FstHl2Boh5eYz6MdsYyePoAPoHYVjnt8LS1xWK3hNQ/DF5++WUUFBQEbVerVi3MmDEjChURVU+VEfL79fKvcffdd4fUP8ftxjVnTuG4S/0+8GxONubl54U0RlxcHLZs2YJrrrmGIb9UqaL2vAtTcPx51xCB943kMWvWLFvtMjMz0bZtW4wYMQJCCPTv3x9bt25Fbm4uTp48ibfeegsXXXQRevXqhfz8/AhXHT3x8fFo3rx50HYbNmyIQjVUVdxxxx2IiYkJud/Ro0fRr18/ZGVlRaAqqonatm2L+fPnn1e49qJFi8JYUfXXrVs3W+87Pv/88yhUc+ErLi7G6NGjwz5u//79cfjwYXz55ZdISkoK+/hUc/Xp0we7d+/G999/b7tPs2bN8O677yI9PR0TJkyIYHUXjoqE/7pcLixcuBDXXXcd3G53BKoiqjzvv/8+unTpgvT09JD7NmvWDCkpKRg1alQEKiMiqnoKCgowdepUdOzYEdOnTzcuhH2+evfujdmzZ+PkyZP43//+h1tvvZUXZSYiIiIiIqIaTYbrKlbhdmh/Jn7dl1nZZQRUVWvjfqsY7reKqer7DeC+q6iqWhv3W8Vwv1UM91vFcL9VDPdbxVT1/QZw3xEREREREREREREREVHkKYoS+QmBl0EBOnToEDwwR3Gj5OwhGMnAMIUk+/ENi7F4rP3tozBCmc0TfG61cGehxfAZ4dqAGo5tDtnWwrUhtJBoB4xwbViFazsAIY22erC03l4ICbdbICcnBydOnMCRI0dw/PhxZGZmIvnSTlq4tcMUZO0wAq8dUg229p2MMGyYgrGNoG2HaTIt8wvadnjfwhyw7alFSlM77f5tv7vV4vC6kLb6GZSm7TX2q7qPpRZurgec6wHaAp7gcngtMx77nQO+6cmKZ5aiwOkQfqGiwit0HRCKf7i2V2g11NDi3r17Y+y9YzF1+lR8uvhTbP1hKw4fOYyM7Azk5OUgLTMNe/fvxdIvlmLyXyaje/fufvtEt3LFSsz8+8yAywP+Ha8pFFyvzTfE0Xe5kScfIHDJXVbxAI/zCcWqn1Qf09+cBkDfXkX7TzHlp5tDtD37pbzoKPO+sxVtGSCAu6p49dVXbbUbP378eR0PopqgMkJ+F3y0AOPHjw+pf4Gi4Pr0M/htRho+KgwerG9Wt25d7Nq9C7169WLIL1UJ0TwHA12wJJyh25Een8qXmJhoq93Ro0eDBrDu3LkTLVu2xI4dO8JRWpVw7bXXBm2TkZGBnJycKFRDVYGUEiNGjKhQ38LCQgwdOjTMFVFNds899+Do0aO4+OKLK9R/7969Ya6oepNSIi4uLmi7J598MgrVVD0lJSVYt24dpkyZgmHDhuFPf/qT8f1v165deOihh9CuXTvExcUhJiYGcXFxaN26Na6//nr069cPt912GwYNGoTu3bujSZMmIV1YrlevXrbaDRo0CJs2bULbtm0rtI1Edlx55ZW2ghSdTidOnTqFe++9NwpVXTgGDhyISy65pEJ9161bhwEDBjBcmy4IbrcbY8aMwdixY+FyWV80tjxDhgzBsWPH+D2RiC54GRkZ+OCDDzBy5EjUrVsXzz//fFguapaQkIBHH30UmzZtwk8//YSJEyeicePGYaiYiIiIiIiIqPrjX1UTERERERERERERERERERERERERUYXFxsSiY8eO2L9/f7ntSrMPolZSF5+5WkCyces73/wYMCUMe4VrKz5t1TkSgBtqeHMZjIBtuH3uSwhRprZXFO0xoKAMAtII+tUzmhVFWz0UwBzsKxRjGRQ3FDgAkfvMVQAAIABJREFUuCFj6vjti0uu6gkJqWaECz3AHIAwBY4L69BlI0xZDwgX5jBpLbJaSBgR1tp9oYVqq8sdkFp/PXhbaAHbQggjWFtAqLdSXeaQDvzh8Qexae0mHPwl1asud2kRTq6ciFa3fQxnvZZaqLVVILb5sWLME+Zj63VeaPvaOCV8zhktlNv7OAlzd+95evi2tswIcNbCID9Y8IF3ueZqtbZxcXFISEhAhw4dMGjwIEx+YTIWL1qM8ePH42zOWb9jNn3adNz7+3vRomULv2UBQyj1Wi2WG8fbJ1BbnxcopMNuGLPVOvVtd8Q3QN2uQ5C7/RMo7uDBCUII/OvD2RD6MTIOgwIJAUVRIKTf2gDtjFAUReurmI6bYuwDdT78wtgVKJbRl37jVRF33nkn8vLygrarXbs2Zs4MHNRORB76cz0q69JeT+bOnYsGSQ3wypRXbPc9pyjYWlIS0voaNmyIn3/+GU2bNg2pHxHZU5XeI9RU77//PoYPHx628XJzc9GnTx+8/vrrePjhh8M2bmV5+OGH8dFHHwVt9/bbb+Opp56KQkVUFcybNw8ff/wxysrKQu67efNmHDhwAMnJyRGojGqi5s2bY9euXViyZAkWLlyIjIwMSCmxYsWKoH1LSkqwZs0aDBw4MAqVVg8NGzbE8ePHy21z7tw5vP3223jggQeiVFXlGjduHD788EOcO3fOb9lrr70WsJ/L5cLx48eD7s9gBgwYgPXr1yM2Njbo6+769evhdrshpd8PwIjCKi4uDiVBfr7QpEmTKFVz4Vm5ciXatm2L4uLikPtu3rwZU6dOxeTJkyNQGVF0ZGRkoF+/fjh06FDIfaWUmDlzJp544okIVEZEVPkURcHPP/+MZcuW4csvv8SmTZvCelGNXr16Yfz48Rg1ahTq1q0btnGJiIiIiIiILiT8TRwRERERERERERERERERERERERFRFaQoStApaoJky3Xu3DnoECVnD5az1O62mJOShf9j4WknzO2FhJ6MLSDVx0JqrQQABzxh21LrLwGhBlOry9Vl6mMJIZzauPoyB4RQJwiHGmgtJIRFsHZRXhGkFmjtEA44pEMLuHao86V+33tySH25w+ivfznggEMLv5baWA6hjuuQTnV883Koy9Wx1HkO6VBH0x8btUijxsT6ifjPov+gdbtWftvlLjmLtHXPAu4yYz96jpu237yCsfVQ7UCnguKZoXjmKaa+UBRAAVx6XrrWVgjhH4oovNtYBVcLITzzFO9J+H5pbaWUuGvEXVi7fi3qN6jvt1+Ki4vx5ptvGjWZv2JiYvzaA2o4tl9tCLBNpt0lhIDLZR14HRsbaznfd/ut1O4xHM3ueg1Nhk9Dae4JW6HaAHDb6FvR49IeUI+b+cuck65FbSum420UBP953gUD2hDG66Jf8yi+VlbAF198gc8++8xW2/HjxzOIiaiKe/lvL2PWrFmBL5xwnlq2bInU1FSGahPRBW3YsGFo06ZNWMd0u9145JFH8NVXX4V13MpwzTXXBPwcYbZo0aIoVENVRUJCAn73u99VuP+jjz4axmqIVLfeeisWLFiAlStXYvny5cjMzLTV74033ohwZdVL9+7dbbV78MEHkZqaGrxhNTd06FDMnz/fMlQ7GqSUWLRoEaSUaNXK/+ejvoqLi/H4449HoTKq6ez8vig/Pz8KlVyYmjRpgo0bN9q+eKWvN998M8wVEUXPypUr0bp16wqFaickJOCHH35gqDYRXZDS09Mxc+ZMdO3aFT179sRzzz2H77//Piyh2rVq1cLYsWOxadMm/PTTT3jwwQcZqk1ERERERERUDv5lNRERERERERERERERERFRFNgJRawuExERERGFV1jfdwmbk2UhNsYOoHNXG8Ha2QcChEz6JAMHXKHFY6HfWG+g13wtENu3vdD+lFIIPXDbHAIdLFzbASElILyDudWx1PaOWv7/wLEwvwhO4VSDrfWAbKkGWauTUw3BNsKxtRBsNTpba+OAQ2qB11INyPYNxtZDsfV56nI9bFsPy3ZASgmnEa7thAN6TU4IrQ6pBZE7hETTpk0wf/F8NGnWxG/bis/sRO6+haZMbT0E3bzf9aBzPQxd8Wurzvc9YS1OYO1hSYnbK/DafA5I3z+XtQij9grUhvc8q+V6X3NAd/fu3fHGm9bhT0v+t8TyOVa7dm3L9iUlJV7bEEpIeHFxseWYcXFxlvONIcsJgXU36QbhiAWg4Nzx7eWOo2vYpCGe/fsk9TXNXKgWja6GYOsx257tMV7/LF4HjUWW9fvPU8wtjWEVy1sj813x7m/3qyL53Vu2bMHtt99uq63T6cT06dNDXwkRRd3jjz+O+fPnhz1cOzk5GSkpKUhISAjruEREVdG8efMiMu6dd96JnJyciIwdTXYubrVnz54oVEJVybvvvou2bdtWqO/q1asZtkkRl5SUFPDnIGabN2+OQjXVx3PPPWe77UUXXYS9e/dGsJrKNXHixEq/SMbvfvc7NG/eHAAwZMgQW31ef/11nDhxIpJlEaGwsDBom7y8vChUcuHq3bs3vvjiiwpd+PDkyZNhCdkkirann34agwcPDvh7p/JcdtllOHXqFHr37h2ByoiIKofb7cbq1asxcuRItGzZEk8//TT2798f1nXMmDEDJ06cwH//+1/0798/YhdyJSIiIiIiIrqQMFibiIiIiIiIiIiIiIiIiOg81bQw6gtxm4iIiIgqS1jfV9n593Q+obHhWkeX5C5Bu5bkHLQxsG+yrVW4tnXQshHaLHwDtk3tjdBsLaZYaAHPxjztvh7CHSRcW2jh2UI41CBtoS9XA6mFcEDGxPttbWF+oRpyLbTAa+GAA1rItXAaIdieNp4AbXWe0xS07fky2ujB23BqAdx6OLc0QrilKdTbAakGc+vh2g7Pcr0GPVRbCLVtm3Zt8PbCty2PZl7KUnj+RNUcYG4OOjcfN5iOW3nH2uq+ts4itzGeOYRavy8g/HPb9ckckG36shIocFv/uvPOO9G5i3/I3b59+5Cbm+vXL1A4anFxsX8dvqe2KVDb/A9qCwoK/MarV69euYEfwf5Bbn6hGvTtPpePsqLcctsCgJACcxb+Sw2ep4AmTJiAsrIyW21HjRoFp9MZ4YqIKFzuvfdefPbZZxUKW7LSp08f7N27N+hFEoiILhRDhw5FbGxs2MctLi7GpEmTwj5utA0bNixom4KCAmRkZEShGqoqpJT4+eefkZycHHLfsrIyPPvssxGoishj27ZtKCoqCtquIsGNF7Jrr70W7du3t92+Z8+eeP/99yNYUeUYMWIE5syZU6k11KlTB//5z3+Mx6+88oqtz3xutxsXXXQRQ3UpomJiYoK2qVevXhQqubANHjwY33//PRITE0PqpygKfv755whVRRR+hYWFuOyyyzBz5syQf5cthMBTTz2Fbdu2IT7e/3ekRETVUUlJCf7973+jS5cuuOGGG7Bw4UKUlpaGbfzGjRtj7ty5KCkpwVNPPYWGDRuGbWwiIiIiIiKimoB/rU5EREREREREREREREREZFNYQ7OFzakKY7g2ERERUTVj5+2bnTYW71O7dLETrJ0CQCknwNc3CFtPOw4Wrm1e4h+orf7fFOosPOHbAgIQWni2FqhtHa7tUNsb4drmgG31sRAOdbnwLAOcEM7afnUW5hVCCgec0ukJwZZOTyi2lFqwtTZfOIzH0hSQ7ZROdQzpgFNq4dxGmLYTUkpPWLYpYNtpnicckNKpRnPrQdrwBHSr871DtdU9JtHt4q4YN+F+v+0rzTuuHQJ9v1sdPz1sG0bIttdy87kY9LwUyCko82pnFY6tB2BbdLc8pYTPlzmAO2AlQmDw4MGWyw4e9AmXV4BGDRtZti3I9wnH9q3PIlBbl5vnH3zdoEGDcmsuT15RCUrL3AAUFOz/tty2uoFDr0O7Tm21z43a52fonyOFems6zOoy7X/m+YoC9Utv5fksqth6waracnJybLVzOBx48803I1wNEYXbrbfeilWrVp13KP4Nv7kBW7ZsCVtINxFRdWEnfLUiPvnkk4iMG01jxoyx1W7BggURroSqmrp162L//v349ttv0adPn5DeP7z77rsMfaWIWbRoEa644gpbbXke+lu4cKHttmVlZRg7diweeuihCFYUGS6XC7t27cK0adMwbtw4XHbZZUhISIAQAosWLarU2qSU+Oqrr7wudpSUlITf//73tvoXFxfj9ttvj1B1VNO53W5bFyXo3r17FKq58PXv3x8ZGRm4++67Q7oAWjjDN4kiafv27WjevDl+/PHHkPvGxcVh+fLlmDFjRgQqIyKKvuLiYsybNw8XXXQRHnroIaSkpIR1/Nq1a2Py5Mk4ePAgJkyYYOtiKURERERERETkj39ZSURERERERERERERERERkQ1hDpO0EZgcJa4uICgR5n1e4OBEREVENF9X3mKGsqgJlde7cOWgbd2kBXPmnAZQX5Osbrh2oIJ8AbdN4eli2yvxnkqZwbaONb8izT7i2aVJDs7UgbeEA4NSWqYHanoBtp6mNRP6+r/2qLz1Xqq5RC9eWesA1tLBtqOHXaui29ARuC6nN90xSD8yWDkipB2Krgd2e0G31VpoCtZ1aYLcx6X2hBXtDC/fWw7m18SUEpFDDtqVwYNwj4/yP9blcKEqZad/6XEFISJiPmOc4aXO9nhu+54TPuaM1zThb5ndeWYVrlzc/2AWO9CBrPaBbQHjP06ZAQfNnzpzxjuoWAk2bNbVsm5ub63/RJe1zot7XskYIZGdl+81v1qxZwG0KJi27wFh58dGfgrYHgBfn/sVTtKLd6rSwbeM4ez3FhcVdn3nBSq7iF6kyKygoCN4IwE033YT4+PgIV0NEkXDNtddgy5YtqFWrVoX6jxgxAt+s/Iah2kRUI0kpI3JxkZycHKSlpYV93Gjq1q2brRC/L7/8MgrVUFV0ww034IcffkBZWRnKysrQqJH1RZ3MCgoK8M4770ShOqpppkyZgrvvvhtlZWW22rdp0ybCFVU/ffv2xcCBA0Pq8+9//xu9evVCYWFh2OspLCzExo0bMW/ePEyePBkzZ87Exo0b4XK5gvZ1u91Yvnw5xo0bh379+qFdu3ZITExETEwMYmJicMkll+DPf/4z5s+fjx9//BF5eXlhr78i5syZg2uuucZv/ltvvWX7ZzZLly7Fc889F+7SiGw99wDgr3/9a2QLqUGcTic+/vhjFBUV2X7PXbu2/0VYiaqaf/7zn7jsssvU31GFqEOHDjhy5AgGDRoUgcqIiKKrqKgIs2fPRseOHTFhwgQcO3YsrONLKfHAAw8gJSUFL7/8MhISEsI6PhEREREREVFNw7+uJCIiIiIiIiIiIiIiIiKqaiorp1pfLwO2iYiIiKqXcIZq2+3js84GDRqgSZMmQYctyT5ghOmGFq4dqF154dr6Y3OIszS1NYU+ayHbfuHaQhoB2YBDXS7UdsJYpk/aPKih2kI4cS59LwoOrfWrvEffHohxxMCphV0bIddSD8r2BGLry4z7UltuCsnW4rDh1MOxHXrAth6y7XnsFeSth3drYdx6SLeEwxhfavtF/78+CS1cu3GA4+4uyvbsX59JWB5n/U9aFYtlvrfeVyISAjiT7QkP8Q3OtgzXFnpAuPQPyZamySI42zdg2yhHm5KSkiz3SWGBf5BR61atLdtmZmT6javXbcW8zVYhga1b+6/HTqg2AJzMygcAuAoy4MpPD9o++eJkCAEoRtH6Et/HMB4rWvi2AsWTt23jM6bRpiJh2qY+lfV5tmlT62B1XxdffHGEKyGiSOrVuxd27tqJOnXqhNzX7XZHoCIiourjoYcewl//+lf0798fHTp0CNu4a9asCdtYlcXO/tixY0cUKqGqTkqJqVOn2mq7bNmyCFdDNc3MmTPxwgsvhPS5+5FHHolgRdXXl19+icTExJD67Ny5Ey1btsTevXvPe/07duzAwIEDER8fjzp16mDAgAGYMGECXnnlFTz99NMYMGAAYmNj0bJlS9xzzz04cOCA1+eZDRs2oE+fPoiJicGQIUMwf/58bN26FUeOHEFubq7tYOBoi4+Px9KlSzF+/HjL5U6nE//4xz9sjzd9+nSsWrUqXOURAQD27Nljqx3DbiNj6NChttpt3rw5wpUQVZzL5cLgwYPxxBNPVOjnkaNHj0ZKSoqt3xUTEVVlLpcL//rXv9C+fXs8/vjjOHnyZNjXccstt2DXrl34z3/+g5YtW4Z9fCIiIiIiIqKaiMHaRERERERERERERERERERBhDVgKxKhh+FmDtgOMZyMAdtEREREwYX9PZNv+K5FGG+Fxy2Pz3vFLl26BB2y5OxBbeyKhmv7FlVeuLYagq0u9o5ZhrFMD8o2h2vry/WgbH2ZHq7t0EK1JQQcpvBtdRJaP3dJATI3zLKoGbjjvtu10GtPGLbT4TCCs43AbOEJ2pbafWkK4FbDtrUgbYfDCMx2QKqB2tI0vnCaArk9gdpSOrX7Eg4hISGNwGlPG+kJ2tb66G3iatVCQkKC3zaWFWWa9ropVFvojxWfY6YHanv/aatinAYWaczGUAqOZZTC90h7txaBl+k1lPf88c8HDyjQ81tK6TdGUsMkNGjQwK/tiRMnvOrTp2DbVVpaitOnT/u169ixo3c/m6HaAHD0TA6Kj25H+pcv2Wp/0103mnad/nqnGK99imLexQFeD7V5fosUvzsB9/d5vcpG6WPtk08+aavdd999F+FKiCjSOnXqhP0H9qN+/foh9fv0009xw29uYMA2EdVoL774IjZt2oTU1FScPn0al1xyiddyIQRatWqFhx9+2Hb4dmZmZiRKjaqrr746aJuMjIwqG1RK0TVu3Dhb7SIRGEU11759+zBp0qSQ+rRv3x4PPvhghCqq3uLj47F9+3bExcWF1C8nJwc9e/bE+++/X+F1jx8/Hr1798batWtRVFQUsJ2iKDh58iQ++OADdO7cGQ6Hw/iZ1tVXX42ffvqp2ny2adq0KR599FGkp6dj2LBh5badMGECWrVqZXvs0aNHn295RF7Ke15SdEgZPLJj8uTJUaiEKHSHDx9Gq1atsGLFipD7Op1OvPfee/jggw9sPQ+IiKqybdu2oW/fvnjsscdw5syZsI6t/+xy06ZN+OKLL9C9e/ewjk9ERERERERU0zkruwAiIiIiIiIiIiIiIiIiohqjOoRqm+m5duacO7tdFSWkoDYiIiKimqKqXYRE8Y6/tWpQ/vtYPR8ZQHKXZKxfv77c9ZVkp6hByoqiTkINQSt/v5hWYnnfJ5hZC1pWW0gocBtNBRQoRnsJCDegqLdCUaAIaWoHAG4I4QCUMijCAShuY90Citof2vqEgKJ4asrd+RHKCjL8tmboyJsxcMi1cKuRwsbmKPpjAIqwPi56gLLQtxN6drjnjbsU0mglhdTa6PHLElIKNfwbAlJo80y3EAIOISC0IG1AgdBCtKXaChACUh9ROtCwSUPk5uZ6bWdZcY5nP+tVewVkewehW6dVWx1j83xA31VH0koARfgP4TeidRvz5xfroGfTqmFx3yQnO8dyfmJiouV6u3Xvhu83fO81PyUlJehnKqug8NTUVMuAInPwfaif1fZsXYucTe/aaiuEwM0jbzbOZ0VRz2fzWWzdMfCY+ufLC/Fz5j333IOxY8cGbffrr79GvhgiirjmzZsj5WAKenTvEVIow5rVa9C3b19s2bIFTif/CQgR1WxNmzbFjh07AABZWVk4e/Ys2rZtCyklCgsLUa9ePVvj9OzZM5JlRsWoUaPw1ltvldtGURR8/fXXQQNB6cInpYSUMmigbUpKSpQqoprgnnvuCSlEWQiBxYsXR7Ci6q99+/bYuHEjLr/88pAunFBWVoaxY8fio48+wpdffhlS8OW1114b9Ge+VVn9+vVxySWXoGPHjoiNjcWOHTtw+PBhFBQUwOFwoEGDBmjWrBnatGmDTp06oXv37rjpppuQlJQU0nq++OIL9OnTx9Y5f+bMGfzrX//CxIkTK7pZRF6ys7Mru4Qaz877rFOnTmHevHkYP358lKoiCu6jjz7C2LFjK3RBpsaNG2PTpk1+F3YlIqpu8vLyMHnyZMydOzdsFwISQqBfv3645ZZbcMstt6Bnz54X3O+5iYiIiIiIiKoS/lUlEREREREREREREREREVEAYQ89rFoZivaYw+NCDNi+EEPPiIiIiM5HwPeXdt4yhf2taShXTYGtcO0uyV3KaaQ6l6MFNBnh2gCEEiBcO1igtgLr4OUA4dpG7wDh2voyPUxa0ee4AeGAgBsKpDq+4jbqERBQhPpYaKO7ck8hb/9Sv+1v3b41/vS3J+CQTkhFCx4Weri2AkVoAdv6vvDZLP2+HpRtbmIEaQt9q4X6flwRkAJqmLYRsC20sGw9UFtCCHiHZmth2gCMdg4hACNSWw3VFgAaNW6EwwcPe22ruyhD3b96nX6h2ubWVoHaAoAb3sfev5WuuFTBsYwStGkc61lo0U3/jFLec8BoYzdg28fBgwct57du3dpy/qW9L/UL1t6+fXvg+spZ+c6dOy3n9+nTJ2CfYHZ897Xtts3aNENsrViozxNY7idFC9VX78N4vipC+xypnuRqA7sfKRX1eS2snjOA9qwX5Z1OlaZFixY4efJkuW0yMzOjVA0RRVpSUhIOph5Ep4s64fTp07b7bd++Hd26dcOuXbsQFxcXwQqJiKqPpKQkr9DLGTNm2Aq/cTqduPLKKyNZWlRcffXVtgL8Fi1axGBtAgC0adMm6EV7cnJycOrUKTRv3jw6RdEFy+VylfuzDV8xMTH4+uuv0bt37whWdWHo3bs3Nm/ejGuvvRYFBQUh9f3666/RoUMHrFu3Dm3btg3a/vHHH68WodqtW7fGwYMH4XQ6kZqait27d6Nhw4a4+OKLQw7IrqhevXrhzTffxB/+8Adb7RmsTeE0b968yi6hxqtfvz4yMvwvtOprwoQJyMrKwuTJk6NQFVH5fv/73+O///1vhfrecMMNWL58OS8CSETV2pEjRzB16lT8+9//Dst4QggkJCRg9uzZuPnmm9G4ceOwjEtEREREREREwfEnlUREREREREREREREREREFsIeqn2eQgo+tKG8ILYABZg7hxSuDYAB20RERFTjVaX3lxV6b2kjXLtLl+DB2iU5qaY+dsO1zQVUNFxbQDF1twzXhgQUt2cUoT92GMHcQiiAEbCtrUfRAnvhhiLUUOCcn96G4i7z2/5J059B3br1oChuQABuxa2tSzsqpkBtc/iwed8Lr8BhT7i20IO0tWqMEG2phmLrwdZ64LYaqK3el5DGPDVYWwvihoDUwrQdQnjGFNIUzC2wZ+cev211ncs0joNXBLhRt29CtdVjCcA6JE547S/1OOw9WuwJ1rbqY/pcon8mshOw7UvRz9sArAKH4uPj0bFjR8vPYgMGDMCcOXO85h09ehS//vor2rVr51dzeTZs2OA3LzExEd26dVPHqMBns1CCsK4Zeg0Az371fU4rULTMbQWKKT/bj9/8YC9C1VfXrl2DBmufO3cOxcXFDNMlukDEx8fjyNEj6NOnD37e/bPtfgcPHkTHjh2xZ88e1K9fP4IVElVMVfgZcMg/96YLit0QnCuuuAJSyghXE3lSSjRv3hwnTpwot93GjRujVBFVdXbfP7Ro0QKAGt5bWlqKpk2bIi0tDdnZ2XC73WjQoAEuv/xy3HTTTXA4HFi+fDk2b96Mw4cPo7CwEIB6frZq1Qo33ngjJkyYwLDkGmjp0qUoK/P/2ZiVxMREbNu2DZ06dYpwVReOPn364Pjx4+jbt2/AC7wFcuTIEVx00UWYPXs2xo8fH7DdggULMHv27PMtNeL69u2L9evXIzZW/Zlgp06dKu1cevDBB7Fnzx5b++3w4cNB2xDZtWeP/8/nfTkcjihUUnO99NJLmDBhgq22L7zwAjIzM/Haa69FuCoia1lZWejfvz9SUlJC7iulxNSpUzFp0qQIVEZEFHkZGRlYtGgRPvzwQ3z//ffBO9jQqlUrjBs3Dvfffz/atGkTljGJiIiIiIiIKDTV/6+AiIiIiIiIiIiIiIiIiIjCLGDoobAxhbsW7atKjeubd2enSxUKkiQiIiKKFkVRjCmg8t5TKaap3GahfQUsJVgQXpA6OnftXH4DAK78E3CX5JtXahpbCRyya5UwbRm6LbzbCs99YTz2hE972quB0hBSnYz2DkALj1b/5FICcEAIz30Y950QcKAkfT8Kfl3rtwU33zkEV1zbHw7hgEM64ZAOOI1bB5zGfCccwgGnQ701T05tmRQOOIQTTuFAjHTCKZ1wOrRbqY7jFHp/JxxCqv2FOr4UDjikNMaV0uGZB6mNry4XkJBSQgoJCe1WSBz79ShenzUPN139/+zdd2AUZf4/8PczuyQxQRKK9CqQxANEQRSQIsqBiBygiCLiCZ6eFUXxZ+VExYZwgp6oXxXFO0WKFBVshxXpHh3phBpCDel15/fHTt/Z3dnNbur7ldvL7szzPPOZkvhsSN4zUAvOMpJLipVQbcM5EdY3ToFeGz4brj2feGXDRbMlrcDc0NTM/uIShg+nb5GEGjJu89i3bx/WrVvn06dXr16oVauW7Xj9ru5nG+y3dMlSU43ByLKMZcuW+Szv378/XC5XWGGXhw4dwvHjxx21rVO3Du545HYAhvx0ZZv+vg8aS3KcsV1NFBUVoU+fPlixYoWj9ps2bYpyRUTVT6Dv18EezjYQ/CH8fNRy18KmjZvQu3fvkPYpPT0dbdu2RfrxdEc/j4zq/hMRVSJz5swJerMS1dy5c6NcTfm57LLLgrY5dOhQOVRCVUGPHj1Car9x40Zs27YNK1aswNatW3HkyBEcO3YM27dvx4cffohbbrkFN910Ez744ANs377d9LMBj8eDQ4cO4YMPPkCXLl1w3nnnoUePHvj5558jvVtUSTkNDa5Xrx4OHTpHwOp8AAAgAElEQVTEUO0wJCUlYdeuXbjppptC7ltSUoL7778fvXv39vm53p49e9C9e3eMHj06UqVGhcvlwrRp07Bu3bpKdSOyGTNmwO12B23n8XiQlZVVDhVRTdC2bdugbUpLS+Hx2N/EksrunnvuQe3atR23nzFjBm6//faI1uDxeLBmzRo888wzuOaaa9C7d2/HP3ummmPFihVo3rx5WKHatWvXxqpVqxiqTURVTm5uLj799FNcf/31aNKkCe67776IhGo3aNAAX375JdLS0jB58mSGahMRERERERFVIAZrExEREREREREREREREREZVKYA6GgEattto8wB206bV6JjS0RERFQpBAvVdiBSc0ZtXiiCBHXL/sO6W7Zs6SjEpChzPyDL+sMUrm0O2jULFq5t/BwgXNsQpu0bri0pfSTDeglQAqYFXFADtoVQgoqFBAi3Fsp9Zv2/fCqPiYnB+KcfVMKxXXo4tqSEXSuB124lZFsN2K7lqqWEZbvhdtXyLne5UculB2h7A7YtgduSEpKtBHHrn9WAbb0GSdKDt72vvcHZAi5IEN7XkCAgkJ2Vg1mvv40BvQaie6cemPKPKdi8cYvt2Yqp2y4CodrW86xHontPjXrtyIAMbNzrG/Dt3XTwgNCTJ08iPz8/aLtgXpzyou3yESNG+O3ToEED9OnTx2f5+++/D9nj/Gv8hx9+QFpams/yoUOHOh7DatWqVY7aCSEwZc4LEJLQvieY3gLanYMgp1u2tlNUh7eW+/btQ/PmzfHrr7867sOgW6Ly5SiA2slHgP4ulwu//PJLyN+nz549i+T2ydi7Z2/QbRAR1QRr167FuHHjHLVt164dmjVrFuWKyo+T/4YUFxdj27Zt5VANVXYTJkyosG0XFBRgzZo1uOqqq3DppZfizJkzFVYLlY+cnJzgjeCd286ePTvK1VRfkiRh/vz5eOONN2xv2hbMypUrcf755+Oll17CY489hnbt2iE5ORlr166NQrWRER8fj+7du2PXrl149NFHK7ocW/Xr13fULpQQXqJAWrRo4ahdZf2aqQ4kSQr5+P773/9GrVq1wgrZP3z4MB577DEMHDgQl156qfZzph49euDFF1/EDz/8gJUrV6J///6oV68e7rjjDsc3vaDq66mnnsKf//znsP4trHPnzkhPT8cVV1wRhcqIiCKvuLgYy5cvx+jRo9GwYUOMHj0ay5YtQ0lJSZnHHjRoEFatWoWTJ0/i+uuvh8vlikDFRERERERERFQWDNYmIiIiIiIiIiIiIiIiohpPlmXt4Vew0EP1EbBZaB/lqbzqYLg2ERER1RRlmvdUQKi2UdAQRpvNypAhuSS0a98u6PaKMvdYOsv6sMq8OvRwbbuwbT/h2moYNgDfcG11ndJHSFowJoQLEMI3YBt6wHbewZUoyNjsU/Xou0ejeYvmcAk3JCVc2y0pgdiSSw/UVgK2XcbwbfUBSXvuG6Ctr/O2dUFSxvZZJ3kfkuT2roOkBWq7hAQJLu9nSYIkuSBBgiQE1q1aj76XXYUXn30J2zYHDmVzxSYivvlV+jkoU6i23kYP1bZcJLK329ZDBSgo9ph7OQwVXbZsGS6++GJ8vvDzkMKsjZYuWYqPP/7YZ3ndunVx8y03B+w7duxYn2U7duzAJ5984mjbHo8HkyZN8lmemJiI4cOHOxrDzk8//RS0jbuWG0/86//hwj+1CdhO+7Zo/f5Yw94nLliwAKmpqTh58qTjPjExMejWrVsUqyKiirRkyRLceeedIfXJzc1Fp06dsH79+ihVRURUNWRkZKBfv37weDzBGwPVLgTs5psDv89QOX1fQdVb+/btkZqaWtFlYNOmTWjTpg1OnDhR0aVQFHXu3NlRO1mWMWHCBLz33ntRrqh6e/DBB7Fq1SokJCSE3Nfj8eDpp5/GtGnTsG/fvihUFzpJkhAfH49WrVphwIAB+Otf/4oJEyZg//79yM3NxerVq9G2bduKLtPWggULkJGREbRdbGxsWGHoRHbatQv+7zKAN8iZoucf//gHGjduHFKfkpISNGzYEA8//LDfNnl5ediyZQsmTpyIgQMHom7dumjZsiWmTZuG7777Dps2bQq4jbNnz2LOnDm48MILkZSUhL59+2LGjBnIzMwMqVaqugoKCtC9e3e8/PLLYf379YMPPohNmzbxhhBEVOnJsozffvsN999/P5o2bYrBgwfj008/RV6e/c25Q/WXv/wF69atw/Lly9GjR4+IjElEREREREREkcF/dSMiIiIiIiIiIiIiIiIiCiZYqLYDkQw9LMtHWbcZkX0IFmJOREREVMU5muv4m2NGeH4Z7hzRUbi2TdfUlOABTd5gbeHTX8Bw7EIO1za+lv2sM4RrA4YNSMpam3Btw0MobdV13iVqOwnwyDiz4U2fahPrJuLeR+7xBmYLyRCMLSkh125vCLYSuO2CN3RbD8J26w9lmVsY1gu1vx6kLUlqOzWI27stSXkuKUHd1kBtoYRoCyFBgjdUHLLA26+/jRGDb8KJjOChV1LM+Wh63b8hueOUwx2JUG3j+QHsQrUBoKhExrpd+h/GOg3VVu3fvx8jR45Ex44d8fast5F1LksLVjd+2Fm4YCFGjRplu+7xxx+3DRwwjjly5Eg0a9bMp8348eOxffv2oLVPmjQJa9as8Vn+97//PaxQJdX3338fcH39JvXx7o9vo8eA7t4FfKsX0H333YeRI0eipKQkpH7XX389w5aIqrn3338fTzzxREh9CgsL0bNnz6Dfq4mIqrO7774b+fn5jtu3b98+itWUv/j4eCQmJgZtt2LFinKohqqCBQsWVIr3FllZWbj44osdh+JT1XP11VeH9HOZ++67D6dOnYpiRdXfFVdcgSNHjjgO2K0MhBBo1KgR7r//frzxxhv4+eefce7cOZSWliI3NxdpaWn49ttv8dFHH+Gf//wn2rQJfFO3ysDpTZOq25yEKtawYcMcfc89ffo0srKyyqGimkmSJOzbtw+tW7cOqV9hYSFmzpwJIQTOP/98CCFQp04dxMTEQJIkJCQkoHPnzpg+fTq+++67MgVinzt3Dr/88gsmTJiAunXrol69eujfvz/eeecd5OTkhD0uVV5btmxBkyZNsHbt2pD7xsbG4quvvsIbb7wRhcqIiCJn+/bteOqpp3DhhReiV69emDVrVkTfX8bExGDDhg1YunQpb4RMREREREREVElV/G9BEBERERERERERERERERFVoDIFPFdAqHYkxohEyHZQDv5OmuHaREREVB0FneNYM4VNnYMMLoLPxyJxYxVtc0I4C9g2SE11Eqy9W8miFj7HQ92erPxf2cO1TYOb+gkIU7i2ulQP13Z5Q7QNDy1YWbjgDeT2PgAJeQdXoPjcQZ9KH3zsAdRNStLCrfWHGo6th21LwhuM7fJpa31I3gBtLVxbH8cbxu1SgrQlSJJbC9XWl0m2gdqSJHnXK6+zs7IxbtRYvPjsS0HDrlxxdVEn9RY0/8sCxF3QWTmGkQzVNp5HhU2G+k9bs5VmoYVqG+3cuRMPPPAAGjdujOE3DMfs2bNx8OBBn6/vgoICfPvNtxhy/RDcfPPNKCws9BmrY6eOGP/Q+MD7BG9AwXPPPefT7ty5c+jbty/mzp2L0tJSn/XHjx/HuHHj8PLLL/usq1u3Lh577LGg++vPzp07sX//fr/rrxh4Bd754S3Uu6CuvtDvYZf1U6c+kdVvIYave9MT5aU1hD/8U1th8vLycMkll+Dtt98OuW98fDxmzZoVhaqIqLJ5+eWX8dprr4XUp6SkBNdeey0WLFgQpaqIiCq37Oxsx21jY2MxYcKEKFZTMf70pz8FbbNz585yqISqgo4dO2Lq1KkVXQYAICMjAw888EBFl0FRUqdOHaSkpDhuX1JSgmHDhkWxopohKSkJu3btwk033RT1bV166aXaDbWLi4vxyiuvoF27doiJiQn4c7mEhAQMGDAAe/fuhcfjwfHjx/Gvf/0LDz74IPr06YM6depEvfZomTNnjuO5yT333BPlaqgm6dixI0aMGOGo7c8//xzlamq2+Ph47NmzBx06dAirvxpunZ2djeLi4qj/XtXZs2exYsUK3HvvvTj//PPRsGFD3uyiGnnrrbdw6aWXhhXG3qpVKxw8eBCDBw+OQmVERGV35MgRTJ06FZ07d0bHjh3x8ssvIy0tLaLbqF+/PubMmYOCggJ07do1omMTERERERERUWQxWJuIiIiIiIiIiIiIiIiIaixHf4AUbuih1sxZQ2sAot1HpJVlW0HbOT0+DNcmIiKiasRRqLbfzkHGhhx0/GjMGQEHAcWGzSanJgcdryhzrxa6oqSF+2ZgQzme5RWuLQDvr1Qqy7Rfr1RCtY2B25C8zYWkhW8LSJBikmyrzM/Lh4BQwrO9wdXG55IhCFsL2YYSru33oQdoWwO7JUNgtyRccEHSw7TV/nBBglqDOVBbQEASErZu3IoBvQbi+6//6+8EwBVXD4kX3YJm1/0brW9bh0Z9XkFsvYtsjrV6XiIVqi3MXzOGi2TFluwyhWobFRYWYumSpfjb3/6GNm3aoH79+ujUqRMuv/xy/OmiPyEpMQnXXXcdli9fbts/MTER8+bNQ2xsrKPt3XHHHbj6mqt9lp85cwajR49GixYtMGLECDz44IP4+9//jquuugotW7bERx99ZDvem2++ifr16zveX6slS5b4XXfXC3fi0ZkPQZIk7firx109Z6bTEMa3p1DPorBeXqaXIY4WwfDuLVu2oGnTpti8eXPIfRs0aIAtW7agUaNGkSuIiCq1iRMnYvbs2SH9t8zj8eDmm2/GO++8E8XKiIgqp1DnSfHx8VGqpOIMGDAgaJvs7OywwtSoenr00Ufx1ltved/PVbB33nmHwe/V2PLly+F2ux23/+2337Bs2bIoVlQzSJKE+fPn44MPPkCtWrWiso3WrVtjw4YN2mu3243HH38ce/bsQWFhITweD7Kzs7F582Zs3LgRu3btQlpaGrKzs5GTk4Nvv/0Wbdu2jUptFcnfz+isEhMTce+990a3GKpxevXq5aid059VU/jcbje2bNmCHj16VHQpITt58iTefvttNGzYEKmpqXj33XeD3nSVKh+Px4MhQ4bggQceCOv83XTTTdi/fz//XYKIKqW8vDw8/PDDuPDCC/H4449jy5YtUdnOX//6V+zcuRO33357xH73gIiIiIiIiIiip+J/+4GIiIiIiIiIiIiIiIiIqAI4Cj0MN1RbBA+ejnZodlk5rc1R7cFyGBmuTURERNVAtEO1A60LOG+TbR5hcBqunZKaEnSsosz9gFzq7SZ7K5c9ygCGebgQwrveI0c+XFtIWjuhrhd6Ad7WhkBtIRkeUMK0De2EhNj6F9lWOH3KPzHxnv+H4oJib+i1MUBbC8BWXmtB2W79oYVo68sk4Q3Q1kK1hR6MrQVpC5c3MFvyhmlra4VLC9MWwjdQWwgJH3/wbwz5819w+OBh232S3HFo0OMptLltLRr2fhnnNesFSaplPHmWc1LGUG2hjqm0Vk+rjfQzJfjfvjy/Y5ZFZmYmtm/fjt83/I5du3ahuLjYb9ukpCQsX74cqampjseXJAmffvIp2rVrZ7v++PHjWLRoEd566y289957+OWXX1BSUmLbduLEibj11lsdb9vO/Pnz7cee9QiuHtFPeaV+UzGfEBmy8j3Hu97+e4js/3uSz/II/cGy7Od5lMyePRtdunTBuXPnQu571VVXIT09vVoGTRFRYGPHjsXSpUvhcrkc95FlGffeey+mTJkSxcqIiCqfZs2aOW5bWFiIcePGRbGa6PB4PNizZw9+/PFHrFmzBlu2bMHBgwe1gLQxY8Y4GufTTz+NZplUxdx3333YunUr2rdvX6F1yLKMQYMGVWgNFD1t2rTBhx9+GFKf2267jQGeETJu3DgcPHjQ78+ZwpWQkIDff/89aDh/7dq1cfHFF+OSSy5BcnIyWrVqhdq1a0e0lspm27ZtjtotXry4UtzcgKqXGTNmOGrXp0+fKFdCgPdn/atWraqy8xxZlrFr1y7cc889iIuLw4ABA7B+/fqKLoscOHz4MFq0aIGvvvoq5L4ulwvvvfce5s+fz/9OEVGltH37dnTr1g0zZ84M+O/04ZIkCQMHDsTPP/+Mjz76CA0aNIj4NoiIiIiIiIgoOsTkd67Vfi28dUp9NG1ZpyLr0Zw7kw/IAon14yq6FFvnThdUytp43MLD4xaeyn7cAB67cPG4hYfHLTw8buHhcQsPj1t4eNzCV1OOXc8W/0BCrcYRGYuIiIiIiIiovFRU6GEobcqNfQaaLRGkUcD1AkGPXdCwRiIiIqJKKuD8MtgUp4yh2pEWbK4cbH1Obg7qJdYLup02t25ArTotrYNDSJYDJuvbFJKA/83Lls/W5eqE1Ga97F0uq+tlfSxZG8MwvuzRl8kw9AUOzhuAkuwjthV27toZ85Z9hti4GJi2IBu2pARGC/g/1tq82RAuLbT9ExBCjQpXQ8GFIcba+FrSLk9JeEPE8/Py8Oj4iVg8b7HttgEgoXV/NO4zDVJsoiGM3PDZFKptl4Ctrpct7Qz7K8vKGuXYau8nPIAsQxaGpHj1fMgercfoPkmYfFtTv/tg5+uvv8awYcMi8ke4l3W7DJ988knA4KJA75+OHj2Kv/zlL9i4cWNY2//HP/6BZ5991uc9VijvuXbs2IGOHTv6XIdtOrTGC/OfUwLfJUiSCy7hDYB3S4bPkgtu4dafayHxeiC8JCQISFowvBDCGwBveC2EIfQd8L4W+vWtReMLoeyfMO2n6WvBeixk8zFRl2kdQyRBMo333nvv4e677w55HCEEnn76abzwwguhF0FE1crKlStx9dVXh/zfpoceeshxoBYRUVW3cuVK9O7d23F7l8uFrKwsxMfHR7Gq8Hg8Hqxbtw7z5s3Db7/9hsOHDyMzMxOFhYW27w+FEEhMTITL5cLp06eDjj9o0CAsX748GqVTFffhhx/iySefREZGRoXV8Pzzz2PSpEkVtn2KroULF2LUqFF+bw5mde+992LWrFlRrqpmmTBhAmbOnFnmG163bdsWq1atQsOGDSNUWfXh8XjgdruDHuMGDRrg5MmT5VQV1RQejwe1atUKemOCuLg45Ofnl1NVpLrtttvwySefVHQZEVOnTh0MGjQICQkJSEhIQMOGDdG/f39cfvnlDGOuYAsXLsStt94a1r9z1a9fHytXrgzpZrFEROWltLQUd9xxBz7//POozGUuv/xy3HrrrRg5ciSaNGkS8fGJiIiIiIiIKLqee3dQ5Q3WJiIiIiIioqqBwdpERERERERU1VRUqHbQ0EO71eWZM23dfpBtBwqBCxbAHXBchmsTERFRFVKmuSUQcH4ZrUDtMoWA+xvD8vLCNhfiyGH7cGlVs+vmIqHlNXaDK9nPhmIM4doQAkLAT8B22cK17YK11bayqZ+xnazXDRlFWQeR/t39KM7cZ7vfE56cgIefeEjZhB7ILUP2uReNvs++u2UM1xaGcGs9QFj2Bg6r60xh295lktAiiSFJQGmpB7cMHYVffvzFtnYIFxpc8f9Q9+K7AFkZR5KUEHCtMPheSMY9s1uv7px+fIWs99FCtD0A4AGE4VyZgrX1gPQ65wGrpl2E2Fqhvb84fvw45syZgwULFuB///tfSH0Bb7jQk08+idv/ejtcLlfAtsHeNxUUFOCVV17BP//5T+Tk5Dja/iWXXILXX38dffv2td9mCO+3Jk6ciOnTp/ssf2nxFLRMbgGX5FKCsl2QhDE422UK03YLa7C2Cy7JrYVnS0LyhmlLLkhqgLaQIGkh8RIkSfmsBWfbBGtLkv5VILQYeXUJrNddtIO1ly1bhiFDhoQcWBUXF4fly5ejX79+oRdARNXSli1bcMUVV6CgoCCkfh9//DHGjBkTpaqIiCqXO++8E7Nnzw6pT1JSEtq1a4dFixahRYsWUarMmVOnTuH+++/H0qVLUVhYGLXtNG7cGOnp6VEbn6q+AwcO4KOPPsKmTZtw8OBBnDx5Eh6PB4mJiWjQoAEyMzNx4sQJxMXF4fjx41pgn8vlQuPGjdG5c2f0798fbrcby5Ytw9q1a5GZmelo2263G7m5uYiJiYnmLlIFysrKQmJioqO2rVu3xoEDB6JcUc2zdu1aXHvttY6/Lo0aNWqEhx56CE8++WQUKqse0tPT0bRp8Bv9rVu3Dt26dSuHiqgmycjIQOPGwf+mZ/To0fjPf/5TDhWR1RNPPIGpU6eW+QYHlZnL5UKLFi3wwgsv4Lbbbqvocmqcu+66C++//35Yffv06YPvv/+ec3EiqnQ8Hg8WLlyIyZMn448//ojo2MnJyRg9ejRGjRqF9u3bR3RsIiIiIiIiIipfDNYmIiIiIiKiMmOwNhEREREREVUlZQoRjGaodhgi9cdWZQmyZrg2ERER1WSO5mNRuGlLWHPLEAPAneybfRvvQNddex3++9//BuzfsOfzSLr4Hn+DazUZ54ayR9+mkERkw7UNocymwGxTsDYsfdVQZ8P4sgxPcTYyfnwMuYd+8qmucdPGWLdznb6PsmHkkOf4Sniw0F/JUObiQlhChQ2fTYHaeqsP352NJx6xD8dxxzdEk/5vIq7x5UpzyRTqLcvqC+PFZHwuwxyq7RMjrr0W6ktlAzI83uMlAxAyAI85WBsevb2srJM9eOWOZrjxyrqBDmBA6enp+Pnnn7F+w3ps3boVB/YfwPHjx5Gbm+utUwhccMEFaNe+Hbpf0R3XX389evfpDUmSHI3v9D3TuXPnsHDhQnzzzTfYvHkzDh06hKKiIgBAYmIikpOT0bNnTwwfPhy9e/cO+H7K6XutgoICNG/eHKdPnzYtb/2nVnh+/mQlHNv7kKA8Vz67JRdcwu0N1ZbchtfeAG41hFsP1JbgEi4IJVRbEgJCuLwB24AStG0I1tZC4iXtOKqB21ACt8MJ1jaFasOnuSNqsPb69evRo0cPlJaWhtS/ZcuWWL9+PRo2bBj6xomoWjtw4AA6d+6M7Oxsx30kSUJhYSHcbncUKyMiqjxGjhyJBQsWhNxPkiTcddddmDVrluO5fCQcPXoUH374IWbOnInTp0+XS8CeEALFxcVBbwJEFEnjx4/Hm2++6ajtzJkzMX78+ChXRBVp06ZN6NKlS9DveQkJCY5vMkahKSoqwvDhw/H1118HPQ+SJOGKK67A1KlT0atXr3KqsOratm0bOnXqFLRdcXEx36dRxP3yyy9+b7ZolJubi/j4+HKoiOz8/vvvuP7663H8+PGobUMIUSnCu1u3bo21a9fyZ93lIDMzEz179gwrcFYIgeeeew6TJk2KQmVEROGTZRlLlizBs88+i61bt0Zs3CZNmmDUqFG49dZb0aVLF/6eMhEREREREVE18dy7g1B+v/FDRERERERERERERERERFRBZFmOWqi2rIbvhbguGLVm2wdkPZMulEeQ7YRcY5B9D1dl+CMvIiIiokCCzlcCzL+8AwQZPxJzLFnWH9a6hD6Xk+E733TC/o8MvUHHySnJQfsXZe4NNLghp1qvSUj6NmWPDPu/czQGN9uFPFsDno2rhRLKK0EIyRQUrUdRC0D71UsBCJc3ZFodUwhIMeejyYBZqN32Op/qjh87jlMZJ7VQYSEkCOWzJLmUYGEJkhIWbPuQJC2A2BtCrI/hUgKJvUuU5Vpgsb4NIdRQbW87SUhY9etq29NxXtMeaDHiK0OotjG0ONDx9vdajwC3MoVNq9uRhb/mXrJ2UZvMWXHKTwdnmjRpgltuuQXTp03Hd99+hz179iA7OxvFxcXIy89DUXER0o+n49dff8Vr015D36v6RiWILzExEXfeeScWLFiA3bt3Iz8/H/n5+SgqKsLZs2exdu1avP766+jTp0/E/vj3k08+8QnVBoC/vTDOeybV7SjH3LsMhq8R4+kyfOMRSui1MPYxhuSrX4PKKz/7Y7xOgu2zgIBheFMf62dTueaKHH1AAB6PB3379g05VHvo0KE4cOAAg0aIyFabNm2wd+9eNGjQwHEfj8eDWrVqoUePHtixY0cUqyMiqhzmz5+PZ599NuR+Ho8H7777LurVq4eMjIwoVOa1e/du3HDDDahfvz5cLheaN2+OSZMm4dSpU+X2byKyLOPHH38sl20Rqd544w1ceumljtp+9NFH0S2GKtwll1yCxMTEoO3y8vLg8XiCtqPQxcTEYNmyZdi1axduuukm1KtXz7RekiS0atUKDzzwAM6ePYtVq1YxVNuhwsJCR+1eeOGFKFdCNdGBAwcctYuLi4tyJRRI165dcfToUTz66KMR/7eExMREfPbZZygpKYEsyygtLcXHH3+MLl26VMh5T0tLw4UXXhjV91jkDdVv1qxZWKHaCQkJWLlyJUO1iahSkWUZX331Fbp27YobbrghIqHa6r+1r1ixAocPH8b06dPRtWtXhmoTERERERERVTMM1iYiIiIiIiIiIiIiIiKiaq3MgQRhdg8rWNoQfmibjS2MYWXm9o4eMD7sNu8wUFG2vrQP2C5rsDgRERFRZeQoVDvgAIFWRWJepcz3LJNJa4B2wBEC3eTFMobdmCkOgrULM/cg0NxUC7U2BGwDvuHavsfbmsAcLFzbEPYsYH4NoU/CfdpLlr5KwLb2cKHx1dNtd23L/7Yo4cHCG2sthBaBbQzPVgO+rQ+f0G31NSRlTD1I22UM05b0IG412FtSAsQFgCOHD9vW23zwv+GOu8BwXiyh2loIufE4BwrVtidMx9Mc3OzbzXo+ZPM6Aew4nI/fdmT73V64XC4XYmNjoxKi7YQQArGxsXC73VEZX5ZlTJ/ue+22vKglWqS0gLAce2OAthouLZSvG2E5cdoSmy972z9etrYL8C0jYL9ytGTJEuTn5ztuL0kSXn/9dSxZsqTCrikiqhoaNmyIAwcOoEWLFiH1W7NmDTp06IArr7zScdAWEQqHOhEAACAASURBVFFVNXnyZLRv3z6svufOncOwYcMiXBGwc+dOdOvWDSkpKVi8eDHOnDlToWGxn3/+eYVtm2qur7/+2lG7EydORLkSqigbN27EVVddBSEEMjMzg7aXZRkFBQXlUFnN1b59e8yfPx+nT59Gfn4+Tp8+jSNHjqCwsBBpaWl48803UadOnYous0q56KKLHLU7d+5clCuhmqhp06aO2s2cOTPKlVAwkiRh2rRpyMjIwJgxY3DBBReE1DcuLg7NmjXDqFGjsHr1au3f5zIzM3HzzTdrP2OWJAljxozB77//jvz8fOzatQsTJ05Ex44dERsbG63dM8nNzcVll11WLtuqiSZPnoyrrroKeXl5Ifft0KEDjh07hp49e0ahMiKi8OTn52Ps2LEYMmQINm7cWKaxYmNjMWLECCxevBgZGRl4//33cfXVV8PlckWoWiIiIiIiIiKqbKLzW/VERERERERERERERERERJVANEMPvav9BFSHkuJlV6Mwrjasj2g4mGUwa3CdZdumkDNrHqH2Ugk7tBxYGbLPMkcVyrJ9uBoRERFRBYl2qLaTZf4HMIZMC2WRJWzY1Nw6HzQ+dz4HE4ZtqUOmpKQG7Vd0dq+xGtsatVqUfTOGa8sepY9HBiRhOLbCMp5sswzwmcyqr4WsNRUQhjOgj2MMEpa1sY3jeceRS0tt933H1j8wcPC12rjG86ydF2PJNofEuE5oYdfK9iVh2nOhBIPr1QltIHW9gEDrNm3wvw3mP1KNa9gFkFzqSJZAbUO4spAgyx6tnaE6mM+Dn30y7rB6/XmCHQtDHer1r7aTvWPOWpaBK/90vt/tkq/PP/8cf/zxh8/yvz0/Fsbzabx2hOWaMC2zXjdqM8M1ZfyWI8P7ZagPaRjN8r3J531m4MusXPzf//2f47YJCQn48ccf0a1btyhWRETVSe3atbF3715ccskltt+rA1m1ahXatm2Lp556ClOmTIlShUREFW/ZsmVITg5+syc7a9aswTfffINrr702eOMgDh48iNGjR+O3334r81iRVNnqoZqhUaNGSE5Oxu7duwO2CycUkCq3nJwcDBgwAKtXrw6pX926dREfHx+lqsgqLi4OcXFxFV1Glec0nPTSSy+NciVUE/Xu3dtRuxkzZmDChAlRroacaNCgAT7++GMA3v9e/vjjj0hLS0NGRgYyMzNRp04dtGrVChdeeCGSk5PRokWLMt2YMTk5Ga+99hpee+01AMCWLVvw/vvv47///W/IP2MKxZEjRzBlyhQ888wzUdtGTVNUVISrr7467Pd299xzD95+++0IV0VEVDYlJSW44YYb8M0335RpnD//+c8YPXo0hg8fzhsFEREREREREdUwDNYmIiIiIiIiIiIiIiIiomqpvEMPAy0PuAFrDpgsB9y2T9sw+QRW+wQrmoO2tRBDa8C2TXCZXZA2w7WJiIioqquI+aUTshIorE+ZhH2twrIPNvWWZX6pji+EQEpqStDmpfknUVp4Fq7YusYK7IszBicrdQpJ6HNnj7rOEGxtCru2hmvDstwSti2gzY/tw7WNtcK3v7Lu5G+Tbfc9OTUZkhDe824Ip4YsQwjJUJ6/8yEbT7g2X5YNi43BxmoAsr7eHKitbn/EzSOwaMEi05YKTvwPRad3Iab+Rb6h2rL1eNuFats9NzPFgJsOpSVsW7aEl9ueT5jar92di9U7s9EjleHaTsiyjMmTJ/ss7zagK1qmttS+zIQwXDnqNWUJeFdbCOH9BqX3Ed5TJRkj6vXxhNDHsgv5169xrWhlfHMdpj7lmLa9Zs0ax22PHDmCpKSkKFZDRNVRTEwMtm3bhjp16iA3NzekvrIs48UXX0RhYaEWpEREVN20b98ebrcbJSUlYfW/7bbbcOLECUiShD179uCnn35CTk4OYmNjUVhYiB07duDMmTPYtWsXCgsLUadOHVx22WV4/vnn0ahRI6Snp+P222/HihUryvYeO0r27dtX0SVQDZWSkhI0WLugoKCcqqFoKygowJQpU/Diiy+G1Z83oKKq5rbbbsPmzZsdtZ07dy7GjBlTpoBcIqu4uDg0atQIGRkZAdsdOnQIeXl5vHlBJVO7dm0MGTKkXLd58cUX44033gAAeDwezJs3D6+++iq2bNkS8fcxzz//PB555BFedxGwY8cO9O7dG2fOnAm5b0xMDObNm4dhw4ZFoTIiovAVFxcjJiamTGM0a9YM3377LTp06BChqoiIiIiIiIioqhGT37lW++l265T6aNqSd90iIiIiIiIi53q2+AcSajWu6DKIiIiIiIiITMo79DCkIERDIKD6JFC9PuvCzQMLWKL/8Gpvnp3w6e8bzG1fmzXALNxAM4ZrExERUUWqjPNL2TCv1LKILTnDdnU7+oN4u+xoh2RZhizLuKDeBcjJyQnYtsXwZTivUVebDft5bZpLGwKlPZZAZb2D5bk1jNm4XH2u3VnG0FY5I+r2ZdmnvTl8W8a5LR/g5JqXYOVyubA9bRvq1atn6aNuVg5pzm+eX5uir7VQcG/esNByqq2B2mr74qISpLROwdmzZ03bSOo4Fg2vnKy3VMPAZaW38G7FfGlZA8utZJ/qvS+MNxqStYcM2XTcZeN62WN67l3r0Z53ah2LJc8ED3sPRVnC8FXlGfbs1Icffohx48aZljVPbobn5j8Lt8sFSUiQhAsuyQWXcCnPJbiEGy7hXeaW3HBJymfja+HW+kpCggQJkuSCCxIkIUEI4V0mJEiS5A3bFhIE4F2vvhaG0G5DSDyU69r43lGP+PYNordbZve+NpTzVFhYiPjzgoeDuN1u5ObmlvmPxImoZsvMzETdunWDN7QRHx+P7OxsBrkRUbU1ePBgLF++vFy3KYSAJEnweDyVMlDb6OTJk2jQoEFFl0E1yJo1a9CjR4+g7RISEoL+LIkqF4/Hg5UrVyI7Oxt5eXn49NNPsXbtWqSnp5dp3I8//hhjxoyJUJVE0fX666/jkUceCalPw4YNcfjwYf5siCLqmWeecXRDg8WLFzNYl/zKycnBlClTMGfOHBw/fjxi4z744INakDeF591338X999+P0tLSkPs2a9YMa9euRbNmzaJQGRFR+H766SeMHTsWaWlpYfV3u9149dVXMWHCBP5+MREREREREVEN9ty7g8DfhCQiIiIiIiIiIiIiIiKiaqW8Qw+dkmUlDM4Qqq2GDlrrkw0fWh6dIZdO7RfSw+ZDH1eYI+sMNXmz7ay1w7d2P5l51mOmbTtElT2IgoiIiKqvMs0vjdnMtqsjE6rtnZuZxzDWbZwXRqLuQITwBtumpAQPMi46uyfIhi2vLTd8UfdJSKaJqrEaGGOm7XfKuNzQXghASFqItB7Yax1TXa+H+OYeXIGTa1623eeXp72E+vUbeEPXhLD0FnrgMCQIBw99+0IJIFZr9dYuKedDUkKLvUHFkmWr3vaxsTG44aYbfGrO2jkXpYWZ+nGxDUC3BnwHCUm3hB3DGGwMKGHdlr5Cf24O5LbezMdcw9a0fCxefRqRJCLwUdnk5OTgmWeeMS1L6ZaMyfMnKcGrhmsLwvs/oZ9J81eG8PtZ+xCGo2AMxTZ+ncvQvu7MfwxtCcW2+UPpsI5wGUK1AWDdunWO2nk8Hhw9ejSksYmIrJKSkjB27Niw+ubl5WHOnDkRroiIqPJYtmwZPv74Y5x33nnltk1ZllFaWhr1f8uIREjQ/PnzI1AJkTNz5sxBz549HbUN96YhVP6++eYbtGvXDjExMejbty+uv/56jBw5EkuWLClzqHbLli0xatSoCFVKFF0rVqzAo48+GnK/EydO4J133olCRVSTWX+268+BAweiXAlVZbVr18Yrr7yC9PR0bN26FX/5y18QFxdX5nE/+eSTCFRXM3k8Htxwww245557wgrVHjp0KA4dOsRQbSKqVI4ePYpRo0ahX79+YYdq9+zZE2vWrMEjjzzCUG0iIiIiIiIiYrA2EREREREREREREREREVUf5R2q7SQk2hiorWVPy4ZaLUHa6vJAIdmm/SnD74Tbjy0MQdv69owB28aQbScBjeEGRtrVS0RERFSeyjy/DDS2ZT4klKU291Xx6SmEYX6mzeF856faXM1uQD+7Zn9LFmcf2r4IgZTU4MHaxZn7/KyxC9jWBvdZrYVrGyfcJsLy2cpPuLb6Wuj9vfelMYduG/sUnd6BjB8egt0Bvvv+u3Hn3+/Uw6+VkGIhJCVQ2xw6LJnCt6G91h5QHsoY3tBsY5C2EtRtCtP2DeBWw9CFkHDv/ff61O0pKcC5XQt9j42wO65OQrXVI6m//wAsp8CO7OQ82q97deExZOeHHjhQk0yePBnHjh3TXne7thsmvvcIJEnSQ+WVcyUJ/WrSQ7KFfi0BSpC7UK5SLYVbe29sCpVXvo+ZgraF8M3LtgZfW6+dsojAGE5DLTweDwYNGlT2DRJRjTd79mxccsklYfV96aWXIlwNEVHlMmbMGJw5cwaDBw+u6FLCdvHFF+P222/Hp59+irS0NMiyDI/Hg9LSUixYsADDhg1DSkoK6tSpg4SEBNSrV8/RuF9//XWUKyfSTZw40fG/71100UVRroYiYfz48Rg0aBD27dsXVrhjIOeffz42b94Mt9sd0XGJouHw4cMYPHhw2L/DMHv27AhXRDXd9u3bHbXr1atXlCuh6qJjx45YunQpcnNz8dlnn2H48OHo1KkTkpOT0apVKzRp0sTxWGfOnMHPP/8cxWqrp/T0dLRu3RqLFy8Oua/L5cJbb72FJUuWKDdPJSKqeMXFxZg2bRpSU1Px2WefhTXG5Zdfjm+++QYrV65E165dI1whEREREREREVVV/CkoEREREREREREREREREVULZQo9tOb2+awOLxhaCzFUNu8NNjSPYazbb3h2mHWHxBKUbQ7Z1pepAWjGwHBjP5/6tKe+IeQM1yYiIqLKrDxv2mI3lM9UTzYvMc0j/cwr9cmbeUDZtMD80KOJ/bdx0iclJXiwdlHm3iAtrOHa6s1pfMN0ZVlWAq+1BZYDW8ZwbVN/QwCwYXlJ/ikc+/Zv8BTn+4zef2B/THllik0AsR6ELYRlufKhh2NbPuz6WJ5b4ou9EcdCCdk2BGqre5SSmozUi1J96i84vgHmlGPD8ZCNy5yGaqsvrEnJhifCeJTtft3Vmhgvm/sbtnXyXDFenn/EZgwCgN9//x0zZ84EAEiShBvGD8Vdr4yDJPTrRw3T1peZQ+dhuJa815h3ubeJHuruvV7UvsqNAoT+HUQ7hdq9qJQYduVbgLCcW1jam3L4Tdea/b4L6zVYBldeeaXjtrt370ZWVlbEtk1ENdfq1avRuHHjkPsdPHgwCtUQEVUucXFx+Oqrr/DTTz+hSZMmaNasWUTnf9HQvn17fPHFF5BlGZs3b8acOXMwatQotGrVSmsjSRJGjBiBxYsXY+fOnTh37hxycnJw+vRpR8HEGzdujOYuEGnmzp2LU6dOOW7/8MMPR7EaioQHHngAb775ZlTGdrvdWLduHZKSkqIyPlEkFRUVoUuXLigsLAx7jG3btsHj8USwKqrp/vjjD0ftGEBJoZIkCTfffDMWLVqELVu2YNeuXUhLS8OxY8cgyzJGjRrlaJxJkyZFudLqZenSpWjdujUOHz4cct+6deti06ZNuO+++6JQGRFReH744Qd07twZjz32GHJyckLu36VLF3z11VdYs2YNBg4cWOl/xkdERERERERE5YvB2kRERERERERERERERERU5ZU59DDQ2Lahh3p4oF10nNpTy/UzBVX7hkz7BB8K0zB+6yrLh82Avou0kG1A3Rk1tFEY21gCti0Hy6fuQK+dYLg2ERERRVt5hmqry0zzQ7sBbW5oYp3ZWedm1jBt9UMg+HwSliFMD1l/WMdWP9qntPd/EBRFmbuDtvGNGDeEawthWuUTru2xHklzOLYvu3Bt9U45AhCSKUhYQFK2J8FTnIODc3ujJCfdZ9SLOlyE2f+ejZhatYxx2RCQIAnvM3WZBEkL0g70EOpD7aMEHqvj6qHcQgvT9j70UGJjoLYWug2B/gP7++yDpyDTcpxswsaF9VdSfUO2bUO11VMsbPooIc6ysb3dGyZhrUddpg4sMO/XU/h1+zmffavpioqKMHbsWJSUlqBT746Y/tNUXDtuoBbHLiAByrWmhrWroeze606CMHw2B7rrn41L1PNliNv2rhdC/yNo9Wsc6ksBn7+PVr8JCUNfQxsZlhh89fqP0h9ax8TEOAoyBLzfrz799NOo1EFENUtcXByOHj2KDz74AN27d3fcLyYmJopVERFVLn379sWxY8dw5MgR5OXlIS4urqJL0sTHx6Nly5YYMWIENmzYgN27d2PIkCFhj9ejR4+gbY4fPx72+ESheOKJJxy3bdKkCa677rooVkNl9fvvv2PWrFkRH9flcmHIkCHYv38/UlN9b/ZGVBn16NEjpBsH2CktLWWwNkWU04BKSWK0BEXWf/7zH8TGxgZtt3Xr1nKopnq47777MGzYMBQVFYXct0ePHjh27Bg6duwYhcqIiEJ35MgR3HLLLbjmmmsc3wjEaurUqdiwYQMGDx7MQG0iIiIiIiIissV//SAiIiIiIiIiIiIiIiKiKq08Qw/thrLG/HmDvcyh2cbxTK+tgdrGtEJt+/YPPTbOfxt/fez6+Q3cNtWqHAUlYBuWgG27sEfbsRiuTURERJVYeYdqW4Oc7bsr67T5mNpOmdkZ55V+wrT1bamvveMFm0UaupkDkJWHv34pKSn+D4SiOOsgZE+RdWuwP4h+1gth3mdruLbP+RR+nvtbbw3hVl4bQp49+adx5Iub4Skp8BmtYcOGmL94PurUqQPIesC1Of5a6IHEwrhN/w9jH+MSU1C3kABZr9UbPOwN89YDtmFo713fq1cvn/0oLcqyHBPr8fIN0bY+9w3VNgSj24VqQ/bW72dYYVogbJb6vgP6f7MP4GxOCUj35JNPYuvWrXjhi2dx/xv34Lzzz4N6tvTrS6W8loX3oayVhLmFEFCuM/2zgAQ1gF0Ayrk3Br3rX8vqeu3qDvQH0jbrbFuH+BZS2I8S1CeffOK4bWlpaVjbICKykiQJ48aNw/fff4/69es76tOsWbMoV0VEVDnFxcXh1VdfrdAaWrRogddeew2lpaXIzc3FwYMHsWDBAnTt2rXMY99www1B25SWlmL9+vVl3hZRIAcPHsShQ4cctZUkCQsXLoxyRVRWL774YkT/fbZ27dq4//77kZWVhS+++AItWrSI2NhE0XTHHXfgf//7X5nHiYmJgdvtjkBFRF5ZWVlB2yQkJJRDJVTTSJKELl26BG2XnZ1dDtVUbVlZWejUqRPefvvtkPsKIfDMM89g1apVlepmUkRUcxUVFWHq1KlITU3FvHnzwhrD7Xbjhx9+wGOPPcZAbSIiIiIiIiIKiMHaRERERERERERERERERFRllXfooTV82q6FXbi0NbJalpUlQu9mF34oLK/tPmAZwvSQ9Yd1bOuHnu0dIGRb6AHbshKoaAzYtu4Xw7WJiIioqgk4v7DmCdsOEGhVsFBtSxtLc9PcUn1uDNQ29DHO5/TnstZEjdf2ubmLT6K2Xl7AeaJN/wvbXQhJCvwrirKnBMVZaX6Oh7/jJfs+V/+IMmLh2tbtWAK21VBoIVCScxyHvxiBwtPbfEaJjY3BZ4s+Q6tWLb3hwpIxj9vbXw3aFkrQtukh/Dws7dQQbSEkrS4o4dlC8sYDS0KPCVbjkK2B2upNdJKSknz2xVOYCd8vAvUYBwrV1repvzCeL9k2GNk6jhocrl8WgfoYA+rNe52RWYJH39/np2/N8+WXX2LGjBl4buk/0KBZAwDqtSK061II6/UomULgheGzuk6CpIRyK98DlK9H9XpUr0nz+YH52tXTt9Um5jBuNSDeX+a+v2vE9K1DD/M2NQ/3raYMdO7c2XHzfv36hbkhIiJfJSUl6NSpE06fPu2o/eDBg6NcERFR5TV+/Hhcc8015b7d5ORk/Prrrzh06BAmTpwY9D1zOAYOHOgoaCjcQCMip0IJ7vzoo4/Qs2fPKFZDkfDrr79GZJyYmBgsWLAA2dnZ+Ne//oX4+PiIjEtUHt58803MmTMnImN9+eWXERmHSJWbmxu0jcvlKodKqCb6+9//HrQNf8crsDVr1qBp06bYts333xuDOe+88/Djjz/ihRdeiEJlREShW7FiBTp37ozHH3/c0RzFTkJCAhYtWsR/TyUiIiIiIiIiRxisTURERERERERERERERERVUnmHaptD/oSf7so6NexLqO2UoERj8KGfMG19W+pr73j+8g5NuYfWhYb8v2B9jYGL1hBGrS6fcEffgG11P/2Ga5uyIhmuTURERJWD8aYotpzMLUOcX+rL/IRqW2/YIsxtnAdqW0q0TAT93npF1h8ej8fntfpQb65i/YiNjUXr1q2DHDig6OwenyPjm3Lre/R8nvsJ1xaSdiCVdmo/c6ivmfHACkt7vW3RuTQc/mIYijL32lb57uz/Q7dul0GNElZjsNWAYm+GsNBDirVAYeUBAci+D2MbtZ/3EGjx01qQthqQbIim1p9ZArXVvUxKSvTZl+Kco5aAcsux006D76+l2oZqW4fxWaiHlwdmbSsbdkf9f/M5/GlrFmYsORJk3Opv7969uP322yG5JVzQ4gLDtSIp16cevO69zvSgbdN1rD43hmmrYdsA9Ph343lRXitfA4Dlq142X8/qm1q1rfdrw/+NCPwsctaojG8xX3rpJUft4uPj8ac//alsGyMiMujZsyfS0tIcta1VqxamTJkS3YKIiCq57777rtxuMtCiRQt8++232LVrF3r16hXVbbndbtSvXz9ou59//jmqdRBt2LDBUbu3334bY8aMiXI1VFYejwenTp0q8zjDhg1Dbm4uRowYEYGqiMrXL7/8gocffjhi4w0YMCBiYxEBzoK13W53OVRCNVH79u2DtuHvd/k3YcIEXHnllWGFzyYnJ+PIkSPo27dvFCojIgrN4cOHMXLkSPTv3x87d+4Me5yBAwdi48aNGDJkSASrIyIiIiIiIqLqjMHaRERERERERERERERERFTlBA09jGqotk3ooU1tahihusx58KGsNVFjrk1B3LaJ2obyfPP+zLXa9LfL4zZGLFprNW0Phjwz4X0h1H1WajcFVVrqYrg2ERERVXlBpiLW+Y061xL+2lhCtbXF6nPl7iZqhrDeSYYwPDcXIZumtHbh2d5JnfkRNHAcMAdry+ZHcmpywL4AUJS5375m22X+1tuEa8v6MTOFa/sMGShc23SQTcvzj29A2twrUZztG9AshMDMf83EiJtGaO2FEKb+etA2lCBsCZKQ9KBrQz/rQ18naf0koYxlCMv2CdI2hmwrIcnGQG1J8rZr2bKlzfEGis4dcHDMrEsMbbXaESA73fpmxvgOBYagbZvOsrG/umP27f/15VEsW1/2QKiq6ty5cxgyZAgyMzNRp34dSGqwO4QhVNt7PUrwhmZLWtC1BCF51wntutUDr4WAt48yjtbPeG0L/cqEtlTdLgAhYP3WY5uxLoQynBoAbj7TxlB3Iczh3NEydepUR+1uuOGGqNZBRDXLpEmTsH79esftx44di/j4+ChWRERU+UmShK+++gq//fYbLr744qDzxNjYWMTExCAmJgaJiYlISEhwtI1x48bh0KFD5Rqe2aFDh6Btdu/eXQ6VUE3l8Xgch18NHDgwytVQJEhS+H+GfN5552HMmDHYunUrFi9ezFBXqpKOHj2KAQMGwOPxRGQ8fz9/JSqLnJycoG1q1apVDpVQTeTk50z83S5f8+bNQ8OGDTFjxoyw/hszbtw47Nq1C/Xq1YtCdUREzhUVFeHVV19FamoqFixYEPY4LVu2xKJFi/D11187umkDEREREREREZGKwdpEREREREREREREREREVGUEDfZzEqgdYqi2vsxPqLYh9FANzza2cR6obSnRJ/zaz4clvNDj8WgP6zp//WHZnukwyf63bQpnVLMYlf3XYggN++/v3DFcm4iIiCpSmW7aEmKotu8yETRU2zRf1OabhpubWOaV5rmc8koI89zR1FofRZ3TyR51nujwYRtYDaSkpAQ+QACKMvfajGnkJGDb8NkYhuYvXNtHgLBmn2Uyzm6bjSNf2IfiulwufPDR+/jb3/+mBGYLJfvX/KGPbn7t3QX7QG3fgG1zlXp8NgyR3WpYsVDCt4V+LNQWSn3e608gKaku2rRp47NvOQe+tT9Wwv7YmfbLEnqurxKWBf6/4MzHSfZZop974zr7uw95ZGDi+/uwbvc5v9urrgoLCzFs2DDs3LkTANCw5QWAMQBbCc+WAEjquVWvIUnSri9JbauEcHvXeXuq15z5OjVGvEM7X2oYtzF4XXupjmG6XgxB2sYvZ8Nz69eUHVNtIsC6EPTt2xfZ2dmOtj19+vSwtkFEZHX06FG8/PLLjtsnJSXhrbfeimJFRERVS8+ePbF582YUFRVh9erVeOGFFzB8+HCMHj0ajz32GHbt2gVZllFQUIDCwkIUFhYiMzMTOTk5yM3NxZAhQ9C8eXPExcVpY0qShO7du2P//v344IMPyn2f+vfvH7RNVlaWo/BFonBs3LgRJSUljtq2bdsWderUQe/evfH7779HuTIqC5fL5bht586d8cEHH6C0tBR5eXn4+OOP0bFjxyhWRxQ9RUVF6Nq1KwoLCyM25qBBgyI2FpFq7dq1QdswWJuixcmNh6q7zMxMx23nzp2Lpk2b4pZbbsHJkydD3latWrXw2WefVcj7TSIiq++//x4XX3wxnnjiCeTl5YU1RkxMDJ5++mn88ccfGD58eNRvlExERERERERE1Q+DtYmIiIiIiIiIiIiIiIioZggx9FCN0Rb+2tiEHpqeK6mEQs2J0zrJ2tg+RRkDCYUhHFENVdTSq+0f1lBIY6i2Tzy2JYzbJ1xRTVa0/I66bSi4C2gh8gAAIABJREFU8bBouYresdVwba0Pw7WJiIioEinTTVuCjW07nwkw5/ETqq2vl7UbmlhHVKKj7SOpZX0+ps0ttSxq63zS4334CeEOfJMXb19tLMhon9I+6HEqztxjszf+Arb9sQnXNgQ5hx6ubX/yPSX5OL7iQZxc+TRkj29AVGxsLD5b+BluufUWPR5YCAghGUK2vQ9JSJCEpG1PMjysUdCBHqaAYy1IW9KDkNUwbUM4sRpaLEmGfoZQYwigy2VdfPbv1Nop0O6mY3fstMNvCQu3/uGr368tYfNcmPr71Grb1iaIWQtklgBIgJBQWCzjrpl/YGtazQmTKykpwU033YSffvpJW9a6QytokdjqNQoBCEkLzFavV28wu35NSUK5btXPkvfXkrVgbUgQwjuupAbMC8M1rp1LYTiLwtDfuwSyMSrd8o3Q5svZ0TvD4N+iQ7J502b8+uuvjtr269cPDRs2DH9jREQG9957L0pLSx21rVWrFlavXg232x3lqoiIqh63243u3bvjmWeewaJFi/Cf//wHU6dORXJyst8+8fHx+OKLL3D48GHk5+ejuLgYq1evRm5uLlavXo1WrVqV4x7oRo0a5ajd559/HuVKqKYKJXxWlmVkZ2dj5cqVuOyyy9CwYUOcOHEiitVRuJzcQE91xRVXYNy4cdrPCYiqsj59+iAjIyNi48XHx+ONN96I2HhEqvPPPz9om/j4+HKohGqiOnXqOGq3Z8+e4I2qgIKCAtx4441o06YNzj//fLhcLtStWxe1a9fGjTfeiB07dtj2mzt3Lpo0aYJbb70V6enpYW27cePG2LNnD26++eay7AIRUZkdOnQII0aMwIABA7Br166wxxk0aBC2bduGKVOmcK5CRERERERERGGL6L9MZ57Ox9nT+ZEcMmJYW3hYW3hYW/gqc32sLTysLTysLTysLTysLTysLTyVuTagctdXmWvzlDKwioiIiIiIiMpH0NDDQMGHIYZq+y4TjkIP9VBqWc3+MuR9mduZogLVQEMh/IcYatsxhFfL6ms9PDto6LZdRqGxLtO2lQ5aoLe+K9aAbZ/xlGMkQw8nl6GGQUYvXJuIiIjIqTKFavuZU+mrAyW2eievsnWVcX4p9DGMczPfUG2buajax1+Ytjo/9HiUNt4lHsNz48Mjy/4fsPaR4VGCuSHLSEnxH0CmKszcC9+D6S9gO9CBt4RrA+ZwbY8eri2ETUK5d62f50DRuQM4vHgwsvYstN16QkICFn+xGNcPuV6PuRbGtypq6LUeZm380FqqQdzKwy5O27RemNdp4ccQepC4ciiE9tmwTUugtrqud+/etvt5eOlQFJ1L83ucvEv8hGrLauC13ReY/2Nv/AKRTU0ErP/vbWA8JsYarL8yK5CdL+P26Vux7WD1D9cuKSnByJEj8eWXX5qWp16eqoVqa1eAEHAJ6xWqBMJr15l+HRrj3Y1h7pI6hvFaFgJ6hLweq60GbkMIny9Pn2x2NTxfQAurh9DHgvpZGNrLapC3/lkrwDCucZ39V6v9x9ChQx2fCwYYElEkbd++3VE7SZLw/fffIzU1NcoVERHVXGo4d1xcXIXW0bZtW8TExARt99VXX5VDNVQT1atXL+y+J0+eRKNGjdC4cWPceuut2LZtWwQro7KYNWuW47YLF9r//Iyoqrnrrruwdu3aiI65e/duR/+dJgrV4cOHg7Zp3rx5OVRCNZGTYHcA6NmzJzweT5Sria5Vq1ahUaNGWLRoEdLS0pCTk6PtU25uLhYtWoQOHTqgcePGmDBhAs6cOWMK1D5+/HjY277uuutw9OjRCruJExER4L2Z1ksvvYSLLrqoTP/m2apVKyxZsgTLli1D+/bBb9hORERERERERBRIRIO19+86jbSdpyM5ZMSwtvCwtvCwtvBV5vpYW3hYW3hYW3hYW3hYW3hYW3gqc21A5a6vMtdWVFRa0SUQERERERFRDVCm0MNgYwcMPbRp4ydUW1+vhkf7jqhE+dnHBsrwCdP2TVu0hmV7DIGIAT7UYEWPx34cdUPaJ2NfY1CjrO2f2t66LVPFhvHUF1pQZJTCtQNeK0RERESK8pxfmuOAhW8bu/mlNpGSvYGyNoHatvNG7YYo6tzNuBElTNsye/PIHi0M2+7Dyf4aW2th3JDRLrld0P6ewiyU5J/2E3RtE5Zt+zpAe0NIrhqurYbx+g/XFobnQN7R33Do84EoPL3DdqutWrXCf3/8L/pd00/fpiXwWs2wVsOt9fK8Adhq4Lf1QxKSz8OnlaG/cbeFoRRTRLK60HBZ6vHJ3ucjbx6J8847z2df84+vx8EFVyF7zxKYvli0bG5/odrm5mZSkAa+Qcf6KfZJXLbpZz6nwnRugMzcUoyeugUb9pzzV2CVl5+fj6FDh2Lx4sU+61IuS1auFeP1pkRUS4brTgnH9oZwe9uoV6MkBCThUq5HSWsDJahaKG0lof7isnqtKdsyBF7rXyOG5WpkthD6KbZm7tsJ9i3MdAmH/83/3XffdRRcAwB33nknkpKSwt4WEZFVenq6o3ZxcXG48soro1wNERFVFi1atAjaZsOGDeVQCdVEqampcLvdZRojIyMDc+fORadOndC9e3ecOXMmQtVRuPr27YvWrVs7anvmzBns27cvugURRdm7776L999/P6JjPvjgg2jWrFlExyRSnT4d/O+NkpOD3wyVKBzx8fFwuVxB2506dQrDhw8vh4qiY8KECejVqxeysrKCts3IyMCMGTNQv379MgdqS5KE119/HcuWLYMkRTQehogoJN9++y06deqEp59+Gnl5eWGNERMTg0mTJmHHjh0YOnSo+YbIRERERERERERh4k9OiYiIiIiIiIiIiIiIiKhSK1PooZ5m7Wd1oPA+b3CXT7a1MfRQ6GPo4dZ2odp6ALdxm1rgtb9QRCWQ2huAqO+OR5bhkWXTMjVD0fZh09cYnqhuQw/s1jvJsmweXz0QWmAjAgZsa9mOQj8wDNcmIiKiiqLOv/yK8PxSmJY5CNU2zC/937BFn1uagrON80rDvE29EYs2/zPNJY21mG++4p0Xehw9TLNBQ8H16tdD3bp1/R8wRdHZ3ZY6zHtsfhiX2/ETrq38QabskbXj7j9cGzAGMZ/eMBWeIvs/kh8wcADWrF+DS7tc6hPMK6CHCmvBwOqHId9ai3kO829Gjf318cwf5rBvvaM1UFsoIeD16tXD3ffebbs9uaQAGb88ipJcc5CnMfBaqH/Yr542n30Tls/+9sy4k4aYemHtb/is7qfQA5kh9L00DAg1KDorvxS3TduMrzecCFBP1XTixAn069cPy5cv91kXExeDWrXckJQwbEOkuznIXXnuMoZuK2Hb3r7e4y1JkjdAW1L6KKHb+rHXrzg1RBuW9RCGNhDmrwvjtwH1+lUvev3tqelrUf1jbNNnB28ZnQZtezwePPDAA47aSpKEadOmOWpLROSEx+NBfn6+o7Z5eXm4+277/7YTEVH1c/nllwdtc/To0XKohGqqpk2bRmystWvXom3btigpKYnYmBSeG2+80XFbfo+hqmzVqlW47777Ij7uQw89FPExiVS5ublB23Tu3LkcKqGaysnNfQDgiy++wDvvvBPlaiLrxIkTSElJwYwZM8r9d9ISExPx+++/4+GHHy7X7RIRGaWnp+PGG2/Etddeiz179oQ9zqBBg7B9+3Y8//zziI+Pj2CFRERERERERFTTMVibiIiIiIiIiIiIiIiIiCqtMoUeBhvbJvTQHKodJPTQWJ8se8O+bEIP/YZmG4ML7cK0lQ9vAKIeAmkKxDaGHob84Q3Zln22pWxf9vjU5xPUqIZlC/2omYIejcfCEK4t1GPHcG0iIiIqR0HnB05CtQOuDi9UWwv7NsyNZPiGatveyESZX5nmaerczWOdMZozaU1zQGUeqN+ExXIjF3XeaHwYxvOYlnvH9MgeQAgkpyYHObBAUeY+pSibUGzTAbOuCyFcG9CDmfXk8aDh2iU5x5CfvtZ27VPPPIUlXy5BvXr1fMOpvS8MI6kBwAKyoZ3PhzFw2+ED1vGUbfg0MtRkG6ht3nW8+OKLGHz9YNt99xTn4uzGN037Zziofo6n5aD4PJf9rFNol701adkuNFt9alwn6Z+1jHE9YLuwCLj/rR2YuXR/gPqrlo0bN+Lyyy/H2rX213DDlhdo4dmSEN5gbCU82xuYDe9rLQxb0kK2JaH0gYAkuaC2MrVXQroFJC1kHhAQkn69ayHdMJwWY2C28hqAaQyN4bLzG4YdxbeHD094GKWlpY7a3njjjUhKSopeMURU40iShJiYGMft58yZg3379kWxIiIiqiyGDh0atE1xcTF27NhRDtVQTfTyyy9rNziKhMzMTIwdOzZi41HopkyZgunTpztq63K50KtXryhXRBQdGRkZuOaaa+DxeBy1D+U9Wdu2bcMtiyigU6dOObpmr7jiinKohmqqJ554wnHb8ePHIzMzM4rVRM68efPQokUL7N69O3jjCOvWrRuOHTuGSy65pNy3TUQEeH+v4tNPP0WHDh2waNGisMdp3bo1lixZgmXLlqFdu3YRrJCIiIiIiIiIyIvB2kRERERERERERERERERU6Wjhgv44CT0M0D3c0EO1NgjDei0E0X4bpkBtNbTaGlCthVkbww2NgYWWAEVtZONyZw/rONYWHtk8rmwM2VYK1sK4rfXbVGY6JobwSIZrExERUXmquFBtPQDW3/xS7WC6aQt8Q7W1z5absvgEahtvxqLM40wzNSVIG9Dn3Or8TnseIETbPmxbH1ObNypt2ie3D3zwABSd3WsYWX3qsQm8tsaDw+a1cTl81xnDtbVFfuN4kX9io+3yRUsW4dnJz8IlufRx/HwoK03ttGvDkpId7oc5RNsmKNtSn/G1TzslvLiWuxYWLV6Ed/7vHdtjUJS137A/0LdvDMC2ZCAbq7FnXW4IyxYwhHbr+2rf1n7Dxj33BmxLhtcCHgCvLz6Aca9vxNmcYj81Vg3vvfcerrzyShw8eNBvmwG3/VkLwxZC8v/cGKathWe7tHUCeii3Gl7uXSe0wGvtKAv9eBujsNVQeOMVCtkYm/7/2bvzOCmKg43jT1XP7MXustyXIIccgqJ4RBTEOyoiXvhGwagx0cQjGuPxJlERIvJG0VfeqIkxMR4YUFECkZjEAwSjEWIEEdAghEMR5GZB2Gu63j+6q7t6zp7Zmd1Fny+fcXd6qrtremaxR+TXCVcbSGBm1k2BmFvwo7+/7Rxs3LgRjzz8SKix0WgUzz33XE77ISJK54wzzgg91rZtfPe73y3gbIiIqKUIE9YGgBkzZhR4JvR1NXbsWDz88MOZB2bh2WefRUlJCa666irU1NTkdduU3p///GeMHz8+9Ph+/fpBSv7VZTrwNDQ0YMiQIaF/jxFCYO7cuRg6dGio8WvXrm3M9IhSSnVhxXiHH354gWdCX2ff//730aNHj1Bj6+vrcdFFFxV4Ro3T0NCACy64AJdccgnq6uqadN9SStxxxx1YvHgxysrKmnTfRETali1bcNFFF2HcuHHYuXNnTtsoLi7G+PHjsXLlSpx33nl5vQAXEREREREREZGJfzpNRERERERERERERERERC1K80UP/Y0nix56sW8jeqiQGNWOy1IbO0kW1Ha27wet/a9mHtCMZytlQ8EO7MNW4W7mlhVsP7iYIradLLLtxxJTB7bN4xp/HELFtZNEJFPdz4RxbSIiIsqooOeXScYYUW0zbO1+k/b80tuAviCLbSyNO9+Dd888/1NxUWzbPb+Ee85ox+0x7C8Y23DPVt1t9xvQL8MBBup2rXHnYc5fvzAqeEC8g5gssB0vTVxbiIRzxWRvhdJORyedc+/evd1Nxa3ldbQTA9Z+BBsZgtNZ3pLNQSTZb9xcEvbsBrWhjMixELjqqquSHgO7bk9wO8J59wNI/nJ49P+6miyireLuxzGj3XFDRGBBsuMkjfvSWFffFxCQACTmfbAdZ935Nt78cGu6J9Iibd26FRdeeCGuueYa7N+/P+W44tJinHj+cC+eLSEg4cSwpRfSlpCQsNyvwghmSyFgQQbHCgnLfUyPh3LfV05+23v/SSG8KLf/2rnj3Pe088V/kfV2nLe9//MUTHQjOF7F3Q8hTGh76dKl6N69e6jtAcDChQsZFSOignjqqaey+v1l+fLlBZwNERG1FCUlJaiqqso4bt68eU0wG/q6uv7663HPPffkdZu1tbV48skn0aZNGyxYsCCv26bktmzZglGjRmX1Z65XXnll4SZEVEAnnXQSNm3aFHr8lClTcMYZZ2D69Omhxv/617/OdWpEaVmWlXkQgB07dhR4JvR198477yAajYYaO2/ePCxbtqzAM8rN8uXL0aVLF8yePbtJ9yulxAUXXICtW7di0qRJTbpvIiJNKYVf//rXGDRoEP74xz/mvJ2RI0dixYoVmDhxIkpLS/M4QyIiIiIiIiKiRPw/tImIiIiIiIiIiIiIiIioxWi+qLZftUsVPdQrmNFDt5edsH0Fo5ytdMgwGNRWto5i296YxDCgE0CEG7X2Q4jBm7eGF0j0b4Hnn+Qx/3tnX8qNKRqpbC+SmDKwDb1Ndy13nvqx+GPixLVF6rh23OvMuDYRERHlKtk5UUBLuGiLcb6kz/UQWBY44TPOydxFtp+2VsqGn6dWXqzaVgrK1psIxrzN+LZ/3qqD28GbrWKwVSxhuR6fGPUG+vY9JMNBBup3rzGeopnq1l/iz5Vh3M8xrg0kxrVV4lsi0qoLilr3Tlh1wZsLICCgbOVuSiREfIHMceuE0HUuXe0020u6j4TDkBjUdg6HwuR7J6Nr565J14tW9gocS++r0UZPDBmHCRunGiPiHtLH26yUG1+NORlpZmOEDmpL475/+2JXPb7zv+/jx49/gJ1760LMu/lNmzYNAwcODPWXnI87+xtGVNuPZuuYtvdVuiFsabnhbHe8sa50I9dCOGFy5zH/vSUASON+IIPuresfff+jofE+Nl/7JD/OoT71BX97DuwjGytXrsRxxx0XevyFF16IoUOHZr0fIqIw2rdvj4cffjh0XHvHjh2wbbvAsyIiopZgwIABGcd89NFHTTAT+jq78847MXnyZHTu3Dn0xY7CqKmpwSmnnII5c+bkbZuUaObMmejUqVNW6wwcOBC33357gWZEVDg33HAD3nnnndDjL7nkEtxyyy0AgNatW4daZ9CgQTnNjSiT/v37hxq3cOHCAs+Evu66deuG5557LvT42267rYCzyc2kSZNwxBFHYNu2bU22TzOoPWvWLLRt27bJ9k1EpK1fvx7/8z//Ayklrrvuupx/H+zZsyfmzJmDuXPnok+fPnmeJRERERERERFRcgxrExEREREREREREREREdGBoaDRwyRjjKh2fHwQXgg6uG4wfKj88KEylsaFD+HmCM38oBMtNEPaerwZUrQTbmbIEMY+lLJhK3+bfiTbX88LbsOIaCeJbOvHbGX7gW0vymg8V2WuF39sjJg2UsS1M7x+jGsTERF99SW7aEg2N9u2049Bhm3YGbav/O3rK544y/Rd85wJgag2EPe9eQUW90Hv/Mk7kfSD2v4mE4Pa+tzO9s5h9bo6lq3PP41zQujzRRsxd1s2VOD80bb9fdu2c997zB0fU/529NJD+vfN+FrXV38K1VDjn0MqHQXX56PuyXfgojRI8jX++/hlGeLazocEJ+5rxJ5Ku52QsNrCBQvd1d1gtd5EhkhUush1qkB2pl/Z7CP41I0YuArOXQiBieMnYsLdE1L+pdnyniP1YH+hDqEn3bVI8n2y8LaKu588zi10PFskPpK4rq6QS/d796u3rr7vx6EBAaWAl97+HCffPh+//9t/0BBrmSHSf/7znzjxxBNx+eWXh/pLzkUlRRh7+6WQQvgRbSlhSR3TNr4KC5a0nLHCue98daPZQkK4y5yAtjBC3c460PeNVyghAe++Nl6MO+5l98LnZqBb+Nvyxng9dRF4X4cNuIUJbZ944omor68Ptz0hMG3atFBjiYhydd1112HJkiUoKSnJOFYphfnz5zfBrIiIqLmdfPLJGcfs2rULdXUHxoWE6MD105/+FJs2bUJDQwPWrVuHVatWYfXq1XjooYdQVFSU83aVUrj44ouxfv36PM6WtIaGBlx11VVZrVNaWoq33nqrQDMiKpzf//73ePTRR0OPP+ywwzBjxgwAwPPPP4/27duHXo+oEHr16pV5EICdO3cWeCZEzoUmv//974ca++677xZ4NuFVV1fj6KOPxl133dVkF6WTUuLCCy9kUJuImo1SCjNmzMBJJ52Enj174mc/+1nO2youLsb48eOxcuVKjB49Oq8X1yIiIiIiIiIiyoRhbSIiIiIiIiIiIiIiIiJqdl6QMJWCRrVF4hgjemgGoPU4t03o7Tg+Gu1FD83wofLDh+Ya/hbcyKFSfrBb6aigPj7BALbK4pcZyDY2DR3uDsbD00W2g+nuYGDbP94KcCJ37nYFEo+T85ATjWyquDYD20RERF8PGf+dn8fzS5FkWcJ9FbfPwDlPcM3gOZxezz+3BOCFwf3zTj3G9s7fvHFGdDs+pB3TF1+x3dS2EQn34tb6hiQ3fYEX4+blum1n2wcdfBAi0Uj6AwqFut1rAPjnnMHjYQeWBIcknuvmFNf2voc+0fX+smdZl2EJqyxYsCD5LhSMMHD4yHamWHa+1vXmBpEwX/PxefPmYfLkySm3U9r5G6jodXZiVNspK/v3oYPG2f7F2eQx7WAM272v9OPxsW43vK2D2cY6foZZR7Z1/FnHuvX2JISQ2PVlDBP+sAIn3fYGnl+wHg2xlvG54sMPP8SYMWNw3HHH4e9//3u4lQRw3f0/QHl5GYQbz9YBbKlj2O5Xnch2fjkBbj1WwHLj28KLbOvottDxa32Ehfnek0YY2x0j/FfQ79wb+W3zNU/yo5zwW0KG5+9/m/1f6J42bVpWAZqf/exnKCsry3o/RETZGjx4MPbv3x9q7P3331/g2RARUUtw6aWXZhyjlMLcuXObYDZETjjw4IMPRt++fdGnTx/86Ec/Qm1tLX79619j8ODBOW2zvr4egwcPbrL44dfJ9773Pezduzf0+LKyMixevJhBSDrgLFq0CFdffXXo8W3btsWiRYsAACtXrsS4ceNC/z8I0Wg0pzkS5UskkunPaojy47HHHgt1AZXq6mps2rSpCWaU3iuvvILOnTvj/fffz2n9Pn364JRTTgl90RgzqP3SSy/x/ImImsXGjRsxYsQIjB07FgsXLmzUtkaNGoUVK1Zg4sSJKC0tzdMMiYiIiIiIiIjCY1ibiIiIiIiIiIiIiIiIiJpVU0cP/ai2H15LFdXWKym/YBi3P+FHD40YthfUNuagw9RePNvIH/pRa+8fbrxQjzUDi37I0FbO4/GJw5iOJPojnV/Khq1isFUsbo3gvPx4dzDkbav4wHbc3PRjyn9efvAxVVzb31ZTxLWJiIioZfDOMdLcGrPttPJ80RZ/WerzS/O8Kj6qnWzb3vpxFz3xHzOD2c7jgQu0uI8LIRG1oiiOFKM0WopW0VYoj1agIlqJyuLWqCyqREVRBcqLylEWKUNxpASWjEAJwNi6e65oB26Bx7ybPmf0zwMjloXefXpnOOhA/e7/GMdEn1f6V4Pxj4AuX8e/Do2Ma5tL9XvEjWuXdjkhYey2bduwYsWKhHh2IFoNIExgO5l04excYsDePIzDFD838/HX//Z6ym2Vdj4WXb/5e0BG4B2shEMa5mc4PoRtLldJxiXbgo5gB5bEbdv9Xkjne+GHtAFpDNGRbSf+7I8REMKCEBY+3bYft/1uCYb9+G/49dyPsWNPbYjnmV9KKbzyyis466yzcMQRR+Cll14K/XumkALXT7kWx5x6NISQXkzb+yolLGF5kWxLj5GWE+CGgOXGsy1jfWFEufXxk0KHuKUT09Z5biHcZUbgXK/nRemd5d689YtkBLt1Y93MpHvj3feyGYwP85YM87OVLjifsD0hMGnSpNDjiYjyoXPnzhnHvPrqq1i/fn0TzIaIiJrT4MGDQ8UTZ8+e3QSzIUrtBz/4AT744APEYrGcgp/V1dXo0KED9u3bV4DZfT0tX74cTz/9dFbrrF27FocddliBZkRUGFu2bMEpp5wSOs4fjUaxePFilJWVoaamBsOHD0csFgu17iGHHJLzRQSIMqmurg417qCDDirwTIh8Tz31VKhx8+fPL+xE0rBtG1dccQXOOeec0BesM1mWhV/+8pdYvXo15s2bh/379+Opp57C4MGDk/7ZIIPaRNRSrFixAscff3z4Czen0KtXL/zpT3/Cyy+/jD59+uRpdkRERERERERE2eOlRYmIiIiIiIiIiIiIiIio2TR1VDt+WcJ9heA+46KHKsl63lKh7/lBQ2UrtwlnLtfrwQ1R6w0awcTAuPi4YuBL4h3jmPpxcJEwUCnlRcOUUO5TiAvbudPXT8Pr7ClACGd9vaazPX/twEsrAKEUlLuB+P0pN3jmxLXdbQn/azw9LtX9TFJtl4iIiPKvMYHsBCH+9d1855ci6RjzIR3V9tvOOrIdXM+Maiso6FNGL1ZtjtTBafd8yhIWItKCJSOIyMb974ExO4Y6uw51MedmIxgICZ7L6oCtf64LwIvlHtLvEKz6eFXa/dXtWh1IZyNwzzmQ+mIs3oGLi+8ibguJJ/jmsmSPuUv1c3GuLoNoeVcUte6NOi/+7Vjw5gIcNugwL/IL+Oea5vmmd+4dt7u8/ny4kp7nxsW0E9aJi2MrKEyZMiXp9jscfzfaHH4NhFUc3LbRr3Z35EbRnfC1SHPxHD2LxB/AZIFtd2feQ/H3jWXeYwJQEoDtf4YRAkIJ95OEgBLSXVVBQLqfWaSxjxh0YFtBYNOO/fif51fiwZc+wmlDOuH843vglCO6oKTISvMcG2f5qnWY8fRv8eyzz2LDhg1Zr29ZFm7Rmy1wAAAgAElEQVR7/BYcPvQwL07tBLHd4LX049pOQNsPY/shbcuNYzsRbSktCEhY7jIJd5z0I/DSCGbrN4nzo6v3a+big5Hs+Iy80BFu432njPHOZoNRbQCJv50gyc9C8t8SEmzdujXzIHf7y5YtCzWWiCifBg0ahM2bN2cc17NnT4wZMwa//e1vUVVV1QQzIyKi5tC1a9eMnx8WLVrURLMhSk9KiQ8++ACDBw8OHarVduzYgY4dO+Ktt97CkCFDCjTDr4d33nkHw4YNy2qd+vr6nKLoRM2poaEBRx99dOiQqhACs2fP9oKB9913H3bu3Bl6fy+99FJO8yQK46233go1Ltvf34ka49JLL8XYsWMzjsvm99J8Wrt2LUaMGIHPPvssp/W7du2KhQsXBkKyUkpcccUVuOKKK7B371786le/QiwWQ4cOHdClSxcMGzaM/x2OiJrda6+9hosvvhi7d+/OeRuWZeGaa67Bgw8+iNLS0jzOjoiIiIiIiIgoN/zTaiIiIiIiIiIiIiIiIiJqFk0ZPQwuCx89NKPaybZtRg/1+GCG2x9nbil+u/56RhJM+AkxvY5SNhQUbDNimDC7JJQOWcfRC2xnf3oWwi1jm+Ezv1nn1x/1Xb0xPU+dp9OhQ2U+LyOK6K9pxLQZ1yYiIvrKaPKott0MUW3hhoOTjMl0fumc6wTXS4hqBx5PHtWOyiiiMoqIFcnqfCgTS1oolaUojTh/EbLersP++v3Y37AfMRXznyMQPG/zq9rueaPCIf0Oybi/ul1r4J6YGvnsuHou3COgz5UVvHUSLybTiLi2d66o9Mk4SrsenxDWXrhgIa6/4fqEcHX8uaZeFv8eS3i9zA5wiJ+fwPE2n1qyccnWT/Z+EcCC+QuSju9x3sso7TLUP9bmay2S7tj5+UgbLE4W1DaXx381H7e95xGXdIefYU/2WpvvEQFAQiDmjhfu+hKAvjiQ871+SwsoKGEBKoa6BuAv/9yEV/75GUqjAkMP7YARh3fGN/p3wMAebRGxcv+Z3LRjL95btQl/X/4pXv/HB3j/ydsB1ZDTtiraVuAnj9+OXof2RKwhhtdmvIE3Z72JPbv2olP3Tjj5/JNw+gWnQhZJSFiQQnhRbcsNZgs4gW0pnO8taTlLhRMcF0J6sW6hc91C+MshIAWc+0I6R9p7b7rBbK8/7/5T6PepCL58wn+lzDeX3l7ga9z7L/7nwfs5CPlS1dXVhRp377334rDDDgu3USKiPDr11FPxxhtvhBr74osv4sUXX0TPnj1xzz334LLLLivw7IiIqKkdffTRGcPa69evb6LZEGU2cOBAPPfcc7j++uuxZcuWrNb98ssvcdxxx2H58uXo169fgWb41fbPf/4TJ510Uujx+qJSjGrTgej000/PKqZ67733YuTIkd79Z599Nqv9DRw4MKvxRNl4++23M46JRqMoKytrgtkQ+crKyrBv3760Y7K9oEo+/OpXv8KNN96Y877HjRuHZ555BlLKlGPKy8tx++235zpFIqK8i8VieOCBB/CTn/ykUds59NBD8fTTT+PYY4/N08yIiIiIiIiIiBqPf2JNRERERERERERERERERE2uKaPaIrAsh+ihdz+4Xnz0EEp48WnnfmIMMfi8ne8tEUHEikAKN0zmRsfSPj9lI6ZiaFAxNNgNaLDrUR+rT7IPM3wdf9jcuJ8Olun4thBOlNKtxjmxSB0fc6JkTpYuLrANP8TtLVU60i287Xj7MiLa/vMKEdc2XyvGtYmIiMjVLFFtwI9qB6LZCHV+aes5G+c2+vGEqLZe5i4XQqA4UoQiWdRk5zNRWYRocREqi1ujpmE/9tbtQW2s1p2yf66mI8d+9BY4pG+fjNuv3fkfOKFkJ2KcPLDt/wV1ZTzqBbALEdcWAGyF4rYDEsa8v+R9fzd+Mz0Q9VXGeXYyCe8bPfNMr6sR846Xad1UQW3t/l/cn/BwpLQDSjodnRjV9tZNFsgOHl/zeKQeF7/hhB35y7ywuHFfvxdgBrcBCAkoGxAKQgkoSAC2O8aJawO2O87dppDwP8Yof0ZCGTOzAeVEovfXxTD/g82Yt/RzAApFUYlDulagb9cK9OhYgS5tS9GuogTlpVEURy1IKVDXEMP+2nrs3FuLrbv24bOt1Vjz+U589Ol2bKt2YhOxvdux/dX7c4pqV7VvjdMvPR3nX3MeLEvi2fv+gFem/TXwe+bOLTvx8b8+xu8mPoEr//sKXHDV+W4wWwe2nc+pOrAthQXL/dwqpeVEt4VwH3O+F5AQUsJLagsvrQ3p/XxI91XS70idyTbu6Z9rYYw0otpJf3qTNdSTPWbsKxvl5eXYu3dvxnE//elPs942EVE+3HDDDRg/fnxWYaB169bh29/+Nn70ox9h+vTp+OY3v1nAGRIRUVMaNWoU/vjHP6YdU1tbi/Xr1+Pggw9uolkRpTdmzBiMGTMGf//733HDDTfggw8+CL1ufX09jj32WGzcuBHl5eUFnOVX0xlnnIGGhvD//eHBBx/kRaXogHTzzTdjwYLkFxdM5sILL0z4bz27du0Kvf64ceMYoKeC+vDDDzOOadOmTRPMhCh7TRnWrqmpwVlnnZXVvwNMJSUleOGFF3DuuefmeWZERIW1YcMGXH755Tn//gc4f9Z/yy234J577kFJSUkeZ0dERERERERE1Hj8kzgiIiIiIiIiIiIiIiIialIHVFQb4aLaSumlZvTQXeaGtp3Gm4JlRRAVEUSsKCxhZXiyyQkhERESEUQBYxN1sTrUxmpRG6tBg92gpxj3XIOFMS815y7XsW0dv4aNQGRbp850YFvH7pTwctvGVv34nLPMDx562/deHX//Th8vRVw77v3BuDYREVHLlPGcLxuZ+sIFjGqruAdTnl/q52v0gc1lSinjPMffp3lhFKHPuZJEtW23oiwgnaC2VZThSRVWSaQUJZFS1MXqUF27G/tjNd5j3vmlEt7x692vd8ZtNuxeA9gxt5gbDGL7Z3g29Lmou4tgXNv7Hinu5xrXFoiUdkn6uMdcXfmPm+ea8e8nIERAO5UQqwkh0r6/kx2OJUuW4LXXXksY2uaIayH0+y7+0Brr+8t0dN79QOW+WKnj2tkwXjOhP78ke6pxr68QgJKAsCGUghLS/cDkhLWFUFBKh92l8wnGjUSbP896X/4noJi3vv/h0kZdvcLK9buwYv0OZ5vKhldEV8r/3vj8aBbTBSQggL3LX4Fdvz/00ZFSYsCxAzD2lm+h92G9nS0JgVm/no0/P/2XlOs1NDTgd/c+gQV/WoipLz6ISHHUi2VbQnoRbQsCUjiBbeluW7rBbO97KSDhfHb1QttCeO93fTkpKXRWOz6t7X6X5AJL3u+x3nj3pXHf72bYPiGknYfPfvv27cs4hn+ZnIiaU2VlJc4991zMnj0763W3b9+OM888E3fccQcmTZpUgNkREVFTGzNmDL773e9mHDd9+nReHIZanOHDh2Pp0qX45JNP0K9fv9DrVVdX47777sM999xTwNl99axZswa7d+/Oap3S0tICzYaocKZNm4apU6eGHn/ooYdi5syZOe/v9ddfx2mnnZbz+kRhfPrppxnHfPnll00wE6KgMP89vanC2u+88w7OPvtsVFdX57T+kUceifnz56OqqirPMyMiKqzp06fjuuuuy/rznql///74/e9/jxNOOCGPMyMiIiIiIiIiyh/Z3BMgIiIiIiIiIiIiIiIioq+P5olqBzccOqrtfo2fcvKoth89VMYedBxNColiqxgVxZUoj5ajOFKSc1Q7nSKrCBVFFWhf2gHtStujNFIGALBtG7ZtQ8GGUjHvBmXDVjYUFGzl3JQXdnMes6Gg3DFKOcfHXcNbTxk3Zxu2d6Sc7dpQtm0cU/cYKX9v5utiHlOBZMHzoPhAYbJgYTp5DX8SERFRfjVjVDvVptJetMXrPrtXITHOYdzrrCRfD4Cy7cBZka1sKPd8TAAotkpQXlTe7FFtU5FVhPZlHdCxrCMiIgKlbMRs9zxS+eeTvQ7plXFbdkMNGvZ9AT9AbESIvbQ4jGVwzie9WHFctTx+LOIfi1+W4lzTPReFlXj+3qZNm+QXdfE7wYFz5UA3WTnvX++mGn8zty2MAHlSSaLYQgjc94v7EobKogpUDboy8XAmbFNvVCRZnrR8nWRC8RPLdB/eD5YZaNYvggisY36V3tzcBDScODYAYdyHdMYIC85Vjdz7sAAhIYQEhOWOt9xtWICwdDoawklRu9uQ7jb0zdmucPclYO7HAmIK+9f/M92BS3DvzJ/jzid/hj6H9YEUFiLCwtZPt2LmIy+GWv+TDz/BZcOuQPW2aljSgiUtN6IdDGz7QW3phLKF873wfumotoAUOrLtPu5Ftt3vpXDfPn4UWz+ug+zC+z4Y1DYlRLXNx+LWyeaCTKYw0Y2ampqMY4iICmnGjBlo27Ztzuvfe++9uPnmm/M4IyIiai6VlZUoLy/POC7ZBZaIWoq+ffvipptuymqdZ599tkCz+eqaP39+1uv893//N2zbLsBsiApjyZIl+M53vhN6fFVVFRYvXgwpE/8qvpXkvxfHk1Iyqk1NYu/evRnH8Pdramph33MVFRUFnglw8803Y/jw4TlFtaWUmDBhApYsWcKoNhEdUHbt2oWxY8di3LhxOUW1LcvCOeecg+eeew7Lly9nVJuIiIiIiIiIWjSGtYmIiIiIiIiIiIiIiIioSRQyqh0fZg5GD4PjAtsTfugu8L3OSxuBZzcxrZ9Mxqi2rWxISJRGy1BRVIFiqwRSNN0f0UZlFK2LW6NTWWdUlrSGlNKLZ+tbzPvehq1izs0LIbrH1Qtv+3FEZdvOekZgOyHsl5A+9I+tPmY6ru3f949gqLh2ujAl49pERETNwj+fytcGU98KGdVOf36Z/qItylZG51l5Re1g3lkF13fPn2w3smwr/0IlERlBqxYW1I5XbBWjS3kXtClpCyFgnF86cfCKynJ07Nwx43Zqd62GF9T2zh3twFf/DFMvh3vO6v4F/YTXNdu4duLjSinYtYl/2bR169YA4GWEE5id5yR0PFhHg83gcOgbkq+bdB7mzXi6et01a9bgpZdeSphn1aCrIKOVidtMKvNnnoT5JWw0TFzbGJvwfJMFlHWk2Y1me3FmHcrWYyy33OwGsHVc29uPdMfoCLaOa/vjA3FtNyTtR7cj3mNmqNuLbAtnXSfGbcGu/TL9wUziZ2PuxC9//DAsYbkhbIkHfvhQ5t8zDTu37cRlJ12O6u3VTjhbGFFtd5uWsCClGwR3lwshIaT0gtv+e9MJcQvAPV7mT40++sY9pQKvkxfVdh9XxnggSUhbfy/i7nuLc4tqNzQ0hIomderUKaftExHlS0lJCRYvXoxoNJrzNqZOnYpJkyblcVZERNRc+vbtm3HM8uXLm2AmRLmbOnUqRo0aFXr8unXrsG3btgLO6Ktn0aJFWa9TXV2Ne+65pwCzIcq/HTt24MQTT0QsFgs1PhqNYvHixSkvUDF06NCM27BtG7t27cpqnkS5WLduXcYx/fr1K/xEiAzvvPNOqHEnnXRSweawZcsW9O/fH1OnTs3pz6/btWuHJUuW4O677y7A7IiICufNN9/E4MGDMWPGjJzWnzJlCj7//HPMnTsX3/rWtxCJRPI8QyIiIiIiIiKi/GJYm4iIiIiIiIiIiIiIiIgKrpBR7VSbChU91PMyvne7h8nXAxIC2vFRbQUFCYFW0VYoLypHVOYesMkHIQTKo+Xo3KoLqoqrIAAncgjb+OoGs5UyvndDiHDi2/6zc1PabmDbj47bgTS2Uno9G8G1dQkzeVw78DVTXDvufZOPuHZT3YiIiL6KmvLfcWHOL1W6Xyr1Y3bgvMY8i8ny/FIHtpWCEkhYLz6qrc+hlBujhhAojZSiNFKacwS2qVUUVaBbeTeURErcM0QbMRVDTNno069PxvXrd65xTgKVDcB2viozsu0EteMv4aKpQJTblE1cO7lYbWIApaqqKnDfCwDH7y4+aJ1Omph80lsm5j6TrGtGrh/634cSfraEVYw2h38/9TaTPeB9WIqh5ov3sWv5E9j85o1YN/MkVK+albDfzBPPNEZHr41Atog/6CJuPWmMl24oW7qPSm+ZH8p2HxduWFuv494XIuLHsc24NszAdjDWLbzx/jrwIt5OfFrVZR/WVgp496+LcP1pN2L1sjUQtsCnn3ya9Xb2f7kfV4/6PoQtYUnLiWpDR7Yt5znAjW0bgXfLjLxDegF4M0EvzdcKCD4ujPdHkh/bVFFtvY63rhHVzvx+C+f1118PFV8aNGhQXvZHRNQYffr0wezZsyFl7n9l5K677sKaNWvyOCsiImoOI0aMyDhm27ZtsG27CWZDlLs5c+bgxBNPDD3+v/7rvwo4m6+e2tranNabPHkyNm7cmOfZEOWXbdsYMmQIvvwy3H9rE0Jg5syZaS9OMWHChFDbeuCBB0KNI2qMMP89srKyMuMYonz629/+lnGMlBIDBgwoyP6nT5+O7t27Y9WqVTmtP3r0aGzevBmDBw/O88yIiAqntrYWt99+O0499VR8+mn2fz58wQUXYN++fbj11lvRsWPmC6cTEREREREREbUUDGsTERERERERERERERERUUEVMqodTFw3PqrtRA2RsF5C9NBrQzvf2HqEAEojJWhVVI6IjGR4Yk2vVVE5upR3Q0VRayjbCV/btg3bduKNOiLpxLUVbFv5kW3b9pabgW1nXR3SdgPbgYg0oMt9XiwS3gH0X8E0cW2lkse1/dfNf46NjWsTERFRblKe84kQt3ztSz8uVPpzgBwv2uKf0SQ5x0h1fmmcO+q5BdY3zi+V7Z9jWdJCWaSsRZ5TZmLJCDq36oI2JW2d80nbuaBL70N6ZVy3fvd//HN878DpWLbtfw8n9hWIawfOJ824tlHXDR3Xjvv8oAC7bnfC6PiwthaIAqcKYTf2ZyHMz5ZIvm8vemzEhrdu3Yonn3wyYTet+38LkbKOwX2mnJC3AwDA7n8/j/Wzvokv3vpv7P54Bmq3r8CmN67Btn/eByg7Rew41Q7ilye57/WUE4Pazj91tDp480cYwW2hv0+Mawszru2Go3VIWyTEtd3AtrC8ELcT2HaC2sJbT4/xxwIWYrXZh7W1rZ9vxU//6w7812GX5hzI+2LjF/jJ934KKSSksCClH9V2lklIIQLf+9lsCUsI9xgIyMD7zv1eCncdHcU2Xj83sC287wE/hg53vEj8GvzPAQnvs8ZcqODVV18NNe7OO+/MeR9ERPk0cuRIvP3222jdunXO2zjkkENwxhlnYPLkyfjJT36Ca6+9FtOnT2d8lYjoABImLqyUwuuvv94EsyHKnZQSCxcuxLRp00KNnz9/Pv76178WeFZfHXfeeScikez/W2RdXR369etXgBkR5c83v/lNbNiwIfT4u+++G+edd17aMUceeWSobc2dOzf0foly9cknn2Qc0759+yaYCZHv448/zjimuLg47/ttaGjAeeedh3HjxqGuri7r9aPRKKZNm4Y5c+bkdG5ERNRcVq5ciaFDh2LKlCmZ/5/tJG666SbMnDkTpaWlBZgdEREREREREVFhMaxNRERERERERERERERERAVT6Kh2sk3lHNWO22LKqLY5wgtNAxEZQXm0HFFZlOFJNS8hBKpKqtCloiuKIlEoxKDgRrNtGzEvoB1zb25k241wA0kC28r2jo2tdA7S+OWuj8CY8HFtLT6u7T8pJIxLd5+IiIjyK5e/lFeofelwdeoB6R4Kd9EW27+sih/MThfVNrevjH2YUW3lnzsVW0UojZRBQDTpsc23quIqdKvoCiklbGWjV4iwdt2utXCi2e4xVrZ7jqjj2jqw7S/LHNc2X79Uce1Uy/zzzlhtYli7TZs2KZ9Lsnh1QPxUgPCx7LBd4Pj+e5r5PPrIo6ipqYlbQaLtkT/055ZS4oPKrsf29x5IOnr7e1Pw+WtXw27Yn2F7IWLaKT4YODFm/b/IyhTrxB1UL3ptBLNFYlwbbixax7ERF9sORLLdiLYOaAPOchHYlxHZhuXfhAW7EWFtLRaLNWr9t159Cy88MdOdXVxUW0o4v4T7yzJC2wCE/xiU+zMB6cW0zey5v8QNacOIahuj43lb0VHtJI+lup+tqVOnhhp3yimnNGo/RET5NHToUGzZsgVjxoyBlLn99ZHXX38dd9xxB+677z489thjGDduHEpKSjB06FCsWrUqzzMmIqJ8Gzp0aKh/B7z00ktNMBuixrvssstQWVkZauzYsWN5QZCQ+vXrhzlz5qT+b1lp7Nu3rwAzIsqP22+/HW+88Ubo8eeeey7uvvvuUGPbtm2bccxnn30Wet9Eudq/P9V/a/d17NixCWZC5Kuurs44Jsx7NxvLli1Dly5d8Kc//Smn9fv27YtPP/0Ul112WV7nRURUSEopPPzwwzj66KOxdOnSrNdv1aoVnnjiCUydOhWWZRVghkREREREREREhcewNhEREREREREREREREREVRCGj2qk2lTaq7Q4MGz0MrG9Gtd0QtBOTdsJcpZESlEZKGx3pakpRGUWXVl3RpqQtbKUQUzZiKgYbMS8Y7tycyLaCDRs2Yu4yZUS3oY+HGz5USrnBSTsQ1baVXw/U284U19b06xMf11bBF874lnFtIiKiQlLuv/PTnvOlOzVSxi3tMP+XfzGPFL8aGdVONvV055d6n968jO9TnV/6C/zzSzO2XRopRZFVHDf0wD2PKYmUontFD0RkEXr27ZlxfN3ONYGYtneUlO0Gtd0Qkve9f/EWL7adU1xbJFlmfC8AO0lYu6p1VcbnBKQPWof5OciJ/tiTKfANYN+X+/CrX/0qYXlF71GIVvYKH/I27P54Our3bEj5+J41c/Dp7HMR2/dFihE5xrWN5ykCj5kRZwFAumOFE8qG+X2GuDaMuLaQACLQcW0dzxbCcseZge2IN0bHt4WObOvxXmg7AsCCXbs35TFsSr+852HAhhPSjo9qu8fCWa7j2X5AW7iP+8sBQEAI81UxX4PkUW39+VtLCGnr70XcfW9x4z6vb9q0KVSMsGvXro3aDxFRIRQVFWHmzJnYuXMnJk+ejIMPPrjR26yvr8eiRYswaNAgzJgxIw+zJCKiQpFSolOnThnHvf32200wG6L8uOqqq0KN27lzJ2666aYCz+arY+TIkaEvKmUaMGBAAWZD1HgzZszAlClTQo/v27cvZs+eHXp8t27dMo7ZuXNn6O0R5eLll18ONe6ggw4q8EyIgurq6kKN27FjR172d88992DIkCHYtm1b1usKIXDTTTdh1apVoT47ERG1FJs2bcLZZ5+NG2+8MfEi2iEMHToUH3zwQejP2ERERERERERELRXD2kRERERERERERERERESUd4WMahuJ68Cm0ka1vT52uKh2YB9xUW0dkFYApJBoFS1DREYzPKGWq3VxFbqUd4UUwgll27Yb2bZhIwZbxZzwtu1Gsm0/qG0Gtr3gpRfZduLZyo0fKiOurZS7DMgY1zZfC+V2EZPFtfX3Jsa1iYiImlGmqHYIgYh1I84vFZQXr072y4Ydd97hn9cEs80hzy/dC4sknMsEzi/d8xrbryqXRksRkZHkzyFTxLwFi8gIelT2wJAjh2QcG9u/DbG6aucc0ohpe6+Dt0wHs3Vc2zZencbEtRG3zJhbsrB2VTCsnSnca0auE4LXKrebSPUrQ0xbz1dA4Mknn8T27dsTHm97xA9DRLUTB6hYLbb/68FMK6Jm61Ksf+l01G5blmHb2cS1RTCuLYyAdsq4thvKBozvk8S1RXxcW0LACsS1nai2Xm5BiIgf2IZ5i7hR7YgX2YbQ4W33Bgm79suEo3LIYYdkfG3zrba2Fr9/+ClISFjCciLakJBeQNu5CSGc5dI9bjqxLZyb8950/tdlAf9xATeUraPa3vcOL6rtLtBRbX0cvJ89Y4V8H6Nhw4bBtu2M47p06ZLX/RIR5VNlZSV++tOfYt26ddi5c2defq9saGjA2LFj8fzzz+dhhkREVChHHnlkxjH/+c9/mmAmRPlx1113hT6XeeSRR9DQ0FDgGX113HjjjZgyZQratWsXeh3GWqklWrZsGb797W+HHl9ZWYn33nsv1IXVtDPPPDPjmGj0wP1/SejAsHDhwlDjxowZU+CZEAX16tUr1Lh27drhiy9SXYQ1s+rqahx11FEYP358qP+GH6+iogILFy7M6eIiRETN6ZlnnsHhhx+Ov/3tb1mva1kWJkyYgLfeegt9+vQpwOyIiIiIiIiIiJpWXsPafQa0Q+8B7fO5ybzh3HLDueWGc8tdS54f55Ybzi03nFtuOLfccG654dxy05LnBrTs+bXkuRUVWc09BSIiIiIiImphCh3VTraptFFtd2DYqHZwh4lRbT0qIiNoFW3lRcEOZCWREnSvPBjFVrEb1XaD2raNmBvatvUyZTs32IHAtr7pBKWtbC8qaauYH7T0QpLh49rmV/1QfFwbMF7XNK8p49pERESN16jAczNEtXM7vwyyvcw2vAZzqqh2MNfsx7v9x83zImd8WbQUlsz8Zy4HalxbCokhfY7Ceeedl3Fs/e61cELZthHYjsGPZxtVaaXcx/IV10bKZV9ueD1hrq2rWgfuO+eo/q+w7/dUwe0wt1z4KWMnhvnQQw8ljCnrOgwlnTLF0JPvf/dH09Cw9/NQc2n4cjM2zD4HNVv+lWEfuce1/fuZ4toyfVzbC2S7AW1jnPO50Ahne4FsI7AtdUDb8rbr3CIQsNzQdtSPbcsIVM3ehCNyxPGD8cAL96O4tDjlcS2EV19+1X1ObijbjWQ7UW0RjGrrxyD8+0ZUWxrRbS+qbUThAfMVFn5UWwezzai2fq2FMVrEr51b9N68bd68OdRxuvzyy0ONIyJqblVVVTnFhlK57LLLsHHjxrxtj4iI8uuss87KOGb//v3YsmVLE8yGqPHatm2LkSNHhqJTZtUAACAASURBVB5fXl6O1157rYAz+mq59dZbsW3bNsybNy/U+N27Ey9IR9Scdu3ahWHDhiEWi4UaH4lE8I9//AOVlZVZ7WfDhg0Zx5SXl2e1TaJs/fvf/w41rl+/fgWeCVFQmIsPaJ07d8agQYPwu9/9Lqt9vPLKK+jcuTOWLFmS7fQAACNGjMCWLVswfPjwnNYnImpqsVgMs2bNQt++fXHFFVckvXh2Jn369MHf//533H333YhEkl/4nYiIiIiIiIjoQJPXv+Hdum0pWrcryecm84Zzyw3nlhvOLXcteX6cW244t9xwbrnh3HLDueWGc8tNS54b0LLn15LnJq3c/sI+ERERERERfTU1T1Q7uOHAOK9vmCJ6mCTA7AcTlZ/a8/7hLCuyilAaKc3wZA4slrBwUGV3tIq2gm07keyYF9COJd634wLbtoJStrvcCRvacJYZ94IhyUbEtfX9+Lg2AC+4Zo6LX4+IiIhyEyrsnOqcL89RbQUFJRTS/crmX/vBi7aknk9gn0K5FxdRSaPaga/uuZNz/RHvjAdl0VJIYYU/PgdoXFsIgRdeeAGnn3562nH1u9dCuSFteEFz24toO8faDW57wXL3XDIvce34N7CCXbfXjSEH9ejRI+37JdfwdUG4TzU+MPzSSy9h7dq1CcPbDrkht9001GD7+4mh7sMPPxx3jb8r5TpfLLwNIuUPQaq4drJxiXFtoZcnjWubX92Itv5e6CCzjmtLdztmXNty49nS+xoIbLvrCfe+0JFtYQEikiK0bUHHtveuTgy6V7WtwuHHHIbp7zyLrj27Zjgm+bNx/UZY0nJD2haklJDS+epEtBOj2iL+NUBcVFv4UW1P4G1gRLFTRbWT/dgaa+fDggULUFNTk3FccXExrrvuurzsk4ioqSxYsCAv22loaMCVV16Zl20REVH+XXLJJaHGPf/88wWeCVH+zJ49G61atQo1tra2FmeffTZeffXVAs/qq6VTp06hxp100kkFnglReLZt46ijjsLevYkXrEtlxowZGDhwYNb7eeGFFzKOa9euXVbbJcpWVVVVqHF/+tOfCjwToqCLL74YRUVFocevXLkSV199NTp06IB333037VjbtnHFFVfgnHPOwf79+7Oem2VZeOSRR7BgwQKUlLTMv6tHRGSqrq7GQw89hEMOOQQXXXQRVq9endN2vve972Hp0qUYOnRonmdIRERERERERNS88hrWJiIiIiIiIiIiIiIiIqKvr+aLaqcY58a1Uka1k6wXjGo78WcoJ/psu4Ho4kgxiq3iDE/mwCQg0K2iG1oXV8K2Y4GAdkyZQW0Vd9/53lmmoFTM/erGtJXtdBBhuzcFJXRAO7e4tnK7iPFxbR3tZlybiIgo/0Kd7+Ua1fbODVJHtROi2Y08vwwEkAOrpLloS9z5hlLOuQiUMi8jEpyn+7hOONuwvRmU6qh2kuOR9qkdoHHtoqIizJkzB8cdd1zKMXW71wKw3YuwxADEjPNGP66tY+ZmVDt/ce2gfZveAVQssKykpATfOO4bxrbNLZjvLRGM+4oC3lIQbuA4PvStlMKUKVMSxhe3HYBWPdIH0FPZtfJJNHy5OWH5xIkTMWHCBEyfPj1ppKB224eo270mRIw8/oo6Jv26ZhvXFm4QG85XYca1JYQXvBZuGNuMa+sYtxvQdgPbQjhxbB3JhrC8wLaA5d53b5AQIhIMbQsLsS+3JT0CHbt0hCUjqGpbhWfmPYWLrroQ0sr9fwe+9OpLUFKaORxRU1PjxrMtWO5zkUJAInVUWwgBKfSxE4lRbeP1EjpkLrwlgZ+dQExbf42LagfGh4xqZ3rP2baNk08+OdS2Ro4ciUgkEmosEVFLMWLECNxyyy152dYbb7yBHTt25GVbRESUXx07dkRpaeYLxv71r39tgtkQ5UckEsGSJUtCj4/FYjjzzDPxzW9+ExMmTMDTTz+Nd955h+cvKezbtw8nnHBCqLEdOnQo8GyIwhs1alTSCwmmcscdd2DMmDFZ7+exxx4LNS5soJ4oVyNGjAg17vHHHy/wTIiCpJQYPXp01utt27YNJ5xwAiZMmJD08bVr1+Lggw/GM888k9O8unXrhk8++QTXX399TusTETWl//znP7j55ptx0EEH4cc//jHWrVuX03batWuHP/7xj/jtb3+L8vLy/E6SiIiIiIiIiKgFYFibiIiIiIiIiIiIiIiIiBqtkFHtVJtKG0qOi2vlFtU2H3f+WRIpQZEsCj/ZA1Tn8q5oXVKFmIohpmJ+ZFvZsGGEtG0nuK28oLYTPLSVgm3HpSWVDdtWzjjY7lh46wDZx7U1P7atEl73ZONS3SciIqLUGnW+l2FV74Imxr6SRbVD7y/DPht90RbvtNE/N4k/v0yMaru/bOfcMgYbJZFiWMmi2sb+0jlQ49plZWV4+eWX0atXr6SP1+9c68ay3XNGL7Btu+eNtv+4GcvWkW3vMa3xce39G/+eMM9hw4YFAtGZzjV1YFsogfhf+ZK45fTbnz9/Pt5///2E5W2OvB6Zf8gS2fX7sP39/0tYftRRR+G8886DgMAll1yC+fPnJ12/dutyACpF6DjViX7899nGtY0yuY5rI3lcW8Byx+q4tjQC285XJ5rtPOaEs3Vc270Jy3jMgkAEQkSN0HbEvVnYs/LlhKMQjUbxjRHHIiIiiIgIiiJR3DThh5j93iwMOX5I0uOazqGDD8Xtk27DqSNPzTjWjtmQUsJyI+KWdIPaQkBKCemGxc2otkCeo9rG+KaIagNAv379Qm0LAGbNmhV6LBFRS/LAAw/g1ltvbfR2lFK4//778zAjIiIqhN69e2ccs3Tp0iaYCVH+9O3bF/37989qnddeew0TJ07ElVdeiWHDhqFdu3aQUqKoqAgVFRXo0qULBgwYgGHDhuHCCy/ED3/4QzzwwAOYNWsWli9fjpqamgI9m5bl29/+Nnbv3h1qLMNs1FLceeed+Mtf/hJ6/JlnnolJkybltK+ZM2eGGjds2LCctk8U1lVXXRVq3AcffFDgmRAlmjZtWqgL/MRTSmHixIm46667AssfffRR9O3bF5999llO87n88suxYcOGlH9GSUTUEiilsHDhQlx44YXo27cvpk6dij179uS8vbPOOgsffvghzj///DzOkoiIiIiIiIioZYk09wSIiIiIiIiIiIiIiIiI6MBWyKh2+uihSD7OjB7C/14AXszZXC+4rgok9ZSyvRHFkWJEZTTDk/nq6FLeFTE7hl21u6AEACWglICADSGkH0pTCoCEEApQTjhNR9GUDVhCQAkJ6XbPpAJsAFLYgJJOdE4pQNgQkF5cWwrp7FM4L6hQChACCioQSXMXQ7/wSjkhPv01XsL6cfcD8tc4JCIiOqAVOqqd9WOpStj6sZwu2pJm3/Hnl9I9v1Rx55ci8UIgzvmke992HrGhUGwVISKj3rik5yMhnkeqc56WrkOHDnj55ZcxdOhQ7N27N/BYffUG+DFsJ8qrICFEDICEggRgQzgnqVDCgoBzLuqFkZXtvh46juyfezrnf0gSL9cH3HxXCCi7DjuX/SbhOZxy6ikJy0Kfa4YIp2crl0B3svBlpFUXVPa9KKc57Frxe8T2b01YPnHixMD79LjjjsNxQ4/DoncXBcbVbP8QFYecDwj/nD4o+NoEX7P47+PGOh8Inc8pcD9EqPi13ei2ikGHtoX+GRf6fWdBXxhICAUn4m7BeY85WxJ6i8L5NCnczzzK+c3D3Zvt7lwF13GnHKvZhb2rX004lmddfCY6dOzgztY/pu07tMejMx/GR8s+xl0/uAufb9iUsG681m1a4+m5T8ESFlYuXZFxfDQahSUsCOhItvM5T0jL/UkTCVFtHdP2otpC57R1zNwPwuuXyQxuO8e5+aLaU6dOxZo1a0Jt7/jjjw81joiopZoyZQpGjhyJH/zgB1i1alXO25k9ezZ+8Ytf5HFmRESUL8OGDcOKFenP/Tdv3gzbdi6qQ3SgePTRR3H66ac3ahtKKdTX16O+vh579+7F5s2b046XUiIajaK0tBQVFRVo06YN2rdvjy5duuCggw5Cz5490adPHwwYMADdunU74H6mqqurMWfOnNDjTz755MJNhiikF198Effee2/o8b169cIrr7yS8/4++uijUOOymRNRLsL+O6asrKzAMyFKVFJSgtdffx0jRoxALBbLev1JkyahqKgIt912G84880wsXLgwp3mUlpbixRdfxMiRI3Nan4ioKSilMGvWLEyePDnpxbGzVVJSgilTpuD6668/IP+fEiIiIiIiIiKibDCsTUREREREREREREREREQ5a76odopxKaLaelx8VDu4ISOzrfw1FIAiqwhFsijDk/nqOaiyO+p316O6thoSAsoNZks3/CaUdP+newWhJJRwH1NuQE0AMSUhEYPtJNZgCwkJtyfXiLi2JiAKF9cuQPCQiIjoQJP2fK8R53rOw42Iaqfaf7rzS6XiziMQuKhK2n27Ee1A+1YkP7/0lnoXbVFQtpfXRkRaKLKKE/aZSxhZP68D8S9CDho0CL/73e9w6aWXBt5n9bs/hVJ1ECIK99IszvGHcM8XnWXKPTOFikEJN6Ct7Bzj2vGfNvz729+bmnT+p51+WtLlB8q55rJly/Dqq4nh5jaDfwAh9fszfKXerv8SO5b8MmH5N77xjaShgpFnj0wIa9du+9DfrVDex4REZjw7l7i2dOLYCXFtPU6Hsp0Atr8Vy3kPKuEG3t3PKcKGUtLdnR/Ydt617s++997Vv09I48kZoW03yL3n47lQsbrgsxYC3772MkREBCLw1PQdgcOHHI45i2bj3QWL8PupT2L1R6uxZ/eewHaKi4txxugz8POpE1FUFEVdbR02rP002YEO6NipA4QQkO7FlLy4to5qC+dzoJfOPsCj2gDw85//PNQ4ALjkkktCjyUiaqlOOeUU/Pvf/8aiRYvw4IMP4r333sOOHTtQW1sLAKipqcm4jdWrVzPISkTUQl100UV4/PHH046xbRuLFy/G0KFDm2hWRI132mmnYdCgQRnD8flk2zZqa2tRW1uLXbt24dNP03+utiwLxcXFKCsrQ+vWrdG2bVt07NgRXbp0QY8ePdCrVy/07dsXhx56KCorK5voWaR2zz33hI5fDhw4EAMHDizwjIjSW7lyJS699NLQ48vLy/H+++836nNLRUUFvvjii4zj+NmICi3Tv4O0nj17FnYiRCmccMIJmDt3Ls455xzYtp15hTjjx4/HpEmTUFdXl3lwEkOGDMGbb77ZIs6xiIhS2bt3L6644grMmjUrL9s78sgj8Yc//IGf1YiIiIiIiIjoa4NhbSIiIiIiIiIiIiIiIiIqjEaGFpNtKpeottNOCxs99P9hK9sNH0ZQHBc+/Do5uLIn/r3jY9Q21HgBNd2U1DlDwInISQUA0um6KZ1Ec8KHEm7kUNmwoQPdslFx7UCwkHFtIiKivGrKC6jEPxYqqp1sXTt9BNw5nwhuKsz5pRnV9o6Le/6ozzNSnl8qZQS9nfOS4khJ8vl/DePa3/rWtzB//nz85je/8ZYpux4NezYhUtENEPqIKOecEU7QWAgbcOPITlzbTh7XdoPFflxbeSFi73jrk9skce2aLUuwY8n/Jcy7x8E9cOSQIw/oc80pU6YkLJNFFagaeIWxxIxVp7f3Py8jVrM9YflPfvKTpMfoiCOOSFhWu225/7lAN64bHdeOGxsf1w5Emf3sNfRnFR3QVgrCfS8570vbfTs5EQjhRrWDgW39KVO//k40W+ngtjsXZ496P4Bq2Ic9H89JeMannH0yeh/S25uhnrQXnXYnIgAMP2UYhp8yDAIC+77cj3fmvYPuvbpjwGEDYEnnokfCjWD/4fHpoWIWo8eMhhSWc8kkodd3s9pGVFsIAaEO/Kj2pk2bsHPnzlBjW7VqhRtuuCHUWCKiA8Fxxx2HF154IWH5tddei8ceeyzturFYDLfccgseeuihQk2PiIhydPrpp3t/bpLO888/z7A2HXDeffddHHPMMfj3v//d3FNJKhaLYd++fdi3bx+2bduGNWvWpBwrhEAkEkFJSQnKy8tRVVWFdu3aoXPnzjjooINw8MEHo0+fPujfvz969+6NSCT/f0X42WefDTWuqKgI8+fPz/v+ibJRXV2N448/Hg0NDaHGW5aFt99+G1VVVY3ab6dOnbB69eq0Y0pLSxu1D6Iw1q5dG2rc66+/jpKSEvTv3x9nn302rr76avTp06fAsyNynHXWWXjuuefwrW99K/OfQSeRS1RbSonx48fj7rvvznpdIqKmtHHjRpx77rlYsmRJo7clhMDtt9+On//85ygqKsrD7IiIiIiIiIiIDgwMaxMRERERERERERERERFR/jUyqm0GDUNFD+P3aUQP49OMqaPaKiGqLYVEaeTr/ZcdpZDoXdUHH2//CA12A6SUELAh3fi18CLWbtBaOoFtJSQkYhCwAGFDKQHpjpdu6NBWdqPj2oAfUGNcm4iIKD9y+QvNwQ3kulr6MHbylfQ5XYohwt+2vuBK7lFtY5/GY+b5pXDPZxSUMTUnyquEQolV6pw/xZ3HxM8hl8D2gRrXfuihhzB//nysWrXKW1a3ay0iFV0AJaFEzIln67i2gBMvRgxCSPe1lc7DwghoB77quLb5qhvh5SRxbbthPzbP+yGgYglzvn/K/ZBSep87DrRzzQ0bNuC5555LWF416DuQRRVxS8PFtYva9Eu6fPz48ejXrx8GDhwYWH7kkUcmjG3YvxUN+7YgUtbROa76mklZx7WB4IFVwbFGXBtCBbbt/HRKADqq7QanhfP+c+LaAnA/5wgv+K68ufqBbeN9qGzvewHvsk5GaNsdJ4A9q/4Cu25PwrP9zo3fgRSWP9eEwLQR2IZwHxeoKK/AWeed5Y0LxK6FwIvPvpTs4AYIIXDDj2+AJQQgJKSOYiMxqg3lFNGziWrDmL/en/+8mj6qDQCvvvpq6LEzZsxwfk8gIvqKmzJlCn7zm99k/Lwwd+5chrWJiFogKSXat2+PrVu3ph23YMGCJpoRUf6Ul5fj448/xq233ooHH3ywuafTKEop1NfXo76+Hnv27MGmTZvSjpdSoqioCGVlZaioqECbNm3QoUMHdOnSBd27d0fPnj3Rt29fbNy4EYsXL8a6devw2WefoaGhAZdddhluuOEGlJT4FwLcsWMHNm/eHGquc+fORceOHRv1fIkaw7ZtHHPMMaiurg69zrRp0zB48OBG73vPnsT/fhevpqam0fshyuSYY44JPba2thbLli3DsmXLcN9996GsrAwDBw7EqFGjcM0116BLly4FnCl93V188cXo3r07Ro0ahe3bEy/Umk/t2rXDvHnz8vL7PRFRIS1duhSjRo3Cxo0bG72t3r1744knnsDJJ5/c+IkRERERERERER1g+H9xExEREREREREREREREVF+NXVU2/zWix4a0WyVuF5CVFs5UW1lRLUBfO2j2lqxVYyDW/eEDRsx20bMjiGmYoipBth2zFmuYrCVDdu2YcOGrWKwlYKC+1XZ7rFVsG3bDZ67x1spKOiv8O4D8OLa7gvkh9ID4XT/RfZfb/fx+PdEnPiAZ8qgZyP7okRERAeKjFHtYPs0yQYybD/FgKyi2kr5N71P4d+U+UsZ5xvZRrVhXKxFuSFcZbshXhU4Ft55pm2750TOfX0eo6AQlUWIiEjCfpM997THI41GR9GbQWlpKZ588klYlh8Mrt+9HkrFoFQMULZ7bujelP7eOcf0zxBtd6z7Oinjq/u4PoPU7x/vdQWC7ykA2xb9AnW71iTMd+y4sbjgwvPdVZKcayb5/JHqfrJ1msLUqVMRiwWD4UJG0ebw76dYI3OMuLj94ZBJPj8tX74cxx57LJ544onAcerevTvatGmTML52+wpnj8LIoHsX0Ek3t/gBIsX3+r6/nh9b9vPP3v9eK6Rzg3shIEgISH+M0JcPEu46zk0IC0JId9sSEBF3W5Y7xvJuwrghFsPO9x9PeJbHnnAMjjhqMCLS8m6W0LcIpLBg6eXuTerHpYQlJCIy4iwPjJH44vMvUh1cT4+ePVBVVQVAus/eOW5SSggjlC3gPOdso9qBSHYLiGoDwOeffx567IknnpjVtomIDlTl5eXo1q1bxnGrV6/GsmXLmmBGRESUrcMOOyzjmE8++aQJZkJUGA888AD+8Y9/NPc0mpRt26ipqcGOHTuwfv16LF26FK+99hqeeeYZ3Hvvvbj66qtx8sknY9y4cfi///s/zJkzB//617/wwQcf4LbbbkOrVq0waNAgPPjgg6irq8OTTz4Zar8XXnghzjjjjAI/O6L0zj///Kz+vXXrrbfi0ksvzcu+TzjhhIxjlFK48sor87I/olTKysrQqlWrnNbdt28f3nvvPUyYMAFdu3ZFZWUlhg8fjgceeAA7duzI80yJgKFDh2LLli145JFHEi7Imi+jR4/G5s2b0a9fP2zZsgW2bWdeiYioGfz5z3/G8OHDGx3VHjx4MJ588kmsXLmSUW0iIiIiIiIi+tpiWJuIiIiIiIiIiIiIiIiI8qc5otpm9DAuqm3OJ3lUW/mxRDfMp7deEimBFPwjVa2quAodSjt6Ae2YjkbCCW3bykYMMdgq5t23lfnVPb5u7FAZcW39OgTi2kAgru0tZVybiIioYEJFtdNuIN1DqQPS4aPa7vmAEdH2QtrKv8Vv39yUci+8Yo43w9vKOEe0bTvwOLxzCr1xff5oe3NTwr+wi+2d+wAQAsWRYncSyY9PmGVhHIhx7RNOOAHXXHONd7++egOceHbMiWe7x1khBi+urcy4tj63NOLaMKLaXkDb/1Tg3Tfj2u7Y+up12LX8iYR5du3WFf879X/doWZ03Tjuca9xwrlqqve8avwtzHtm586d+O1vf5uwvLLfxYi06pxmzfRVfSGjKOt+WtLH9u/fj6uvvhrjxo1DdXU1AKChoQE7d+5MGFu77UN/m0IAOrCdl7i2WWaOj2vLwDg/rq2D0NK46cC2DkRbgLDc4LZwAtleZDsusB2IbEuYMW7Awp6PZ0PF6hKe4Xdv+h6ksJLe/MC2hIR0Y9oWLDekrWPaUsjgDQJSWKGC062rWnvBbCGE8eyFm9r2j2E2UW3vvveytIyoNgD07ds39Nh+/fph3759We+DiOhAdM4554Qad/311xd4JkRElIswEdy9e/d6n92IDkRDhw7FW2+9hUgkknkwwbZtrFy5ErfeeiuKi4tx6623hlpv5syZBZ4ZUXoTJ07Eyy+/HHr8qaeeiilTpuRt//v37w817umnn8ZDDz2Ut/0SJXP22WfnZTt79uzB22+/jdtuuw3t2rVDmzZtcNppp+Gxxx7D3r1787IPIiklrr/+eqxYsQJffJH5wp9hRSIRnH322fj4449RVlaG0tJSdOrUCUVFRRg4cGDCvzPq6uowceJE9O/fH2VlZYhEIigrK8MRRxyBn/3sZ2hoaMjb3IiI4j3yyCMYPXo0vvzyy5zWF0Lg3HPPxbx587B06VJceeWVKC4uzvMsiYiIiIiIiIgOHPxb4ERERERERERERERERESUH80d1Ta+JkQP49f3gonmcn/rEWEhKqMZntDXT/fKHiiSUcRUzL/ZMcSUG9nWsW19g/KC2jZs2Mq874cr7cBXM2wJ+HHsuLi2ykNcOy54aGJcm4iIvm4KHdVOtixjBNg7KTTDx06KVXeule0vi3/M1hFtc4pCQAnna/z35s0bq/fpbse23YaxPp/UD7hzVLa7VBiXBlEKxVaxH4BNcbKb7Jh8neLakydPRvv27QEA9bs+BXREGzEoFXNj2sqPayM+rh2MY/sB7bjHAnFtAN5x9+/vXPaEfnMFPP67x1FVVeW83E6p3dsCkDqubY5Jdb+pPPbYY0n/gm6bI8LGL1P/ZtD1jMfRZvC1KR9/7rnncNRRR+GNN97AOaOSRzmFlfgXfkVTxrW9ZTIYhYYOY+tIdJJxwvLC20562gxsSwjhR7aFDmtLyw1tW7AbarFz2TMJz+zQwYdixGknOpFsIZ2btPxotntfCiOiDWecdGPbEs73zjI/sm150e/0li1Z5iS0hXSem3SfRyOi2vGvR0uKagPA6NGjIWW4/81669atGDFiRE77ISI60Pz85z8P9Xvr22+/jS1btjTBjIiIKBtjx44NNe7FF18s8EyICmv48OF46623mnsaX1llZWWhPzMTFcKcOXMwceLE0ON79OiB1157La9zqK2tDT32lVdeyeu+ieI9+uijBdnurl27MG/ePFx77bWoqKhAhw4dcM4552DatGmoq0u8QCRRtjp27IhYLJaXbTU0NOAvf/kLVq1ahfr6em95LBbDRx99hNGjR6NPnz7/z955x0dVpX/4e+5MemBDAoQizdAEQQWRLEVXFIUFpIn8QEAFWVFEUSw0FQRdEVRkRUVZXBUBQQOIIEVFAekCilIiLbTQQg3pc8/vj9vv3Jm5UxPgffgMM3Pue855b50zM5nnoF+/fqpMe9y4ccjMzER+fj5cLhfy8/Px+++/49///jcqVKiAlStXhiQ3giAIhby8PHTt2hXDhg2DKLr/PYIvEhISMGzYMOzduxfffPMN7rzzzoC/CyUIgiAIgiAIgiAIgriaoG+vCYIgCIIgCIIgCIIgCIIgCIIgCIIIniD/NttKqm1u1E08Z5Zq66TZZqm2QVLoQaotck2kF+uMC2Z1rloEJuD6CnVloXaJLNV2qc9FiKpk28VdsmhbEm9rcm1FsC095opoWzZgioo4U5ZrK8+VfcZ1Yk2DXJt7kWubxOuehIdu9T0JP3kIbgRxjaKJ86/8G0FcTURaqu0T2bWqyKu1/pnxHNS5trnuHxgksbXmc1XriTbOb1EU5VhRHoOI4EwelyhjUAZpohBIfanjSyYnJkrjIsm/yxAlRLlfP7wIts3PA9mOV9q1KikpCePGjQMAFF84LMmyNTIefgAAIABJREFUuSzQhgjOXWqZUa6tDLDkOJ10m0NnYFfb0m8X7ceq6vuCwou4uHeuW361atXCXXffpcXL+9v8fsSbXNtMpOXaBQUFmDZtmlt5Qq17EJPc0I+WrC8KzBGDyq0nonrHL+CITbaMOXDgANq3b4/vV31v0YCAcnW7W243Ra7Nwy3XVqXZgPIntkyVakMWZ+tvcpmqeRYAOHRlkogabjcHGBzSciaJqC/u+hJiwTm3tXp27LNwCk44mAMOwSndmEO7KXJtnUjbYZBry7JtRaYNJsu1HRAYQ0qlFE8b1EBqQiq2bNoKxhSdtgBBloQzppNqw55U2yDJLmNSbQCIjo5G27Ztbcf/+uuvYRPYEARBlCUqV66M9PR0n3Gcczz11FMRyIggCILwh1q1aiEmxn1CIzPffvttBLIhiPCSnp4Ol8sFp9NZ2qlcddSqVau0UyCuYTIzM3H//ffb/vw7ISEB27dvD7kMfsiQIbZjd+7cGdK+CcLMN998E5F+zpw5g2XLlmHAgAGIjY1F1apV0aNHD2RkZKCkpCQiORBXH4Ig4MCBAxHp68CBA/jiiy+QmZnpU+idm5uLDh06YObMmRHJjSCIq5/ff/8dt956a0Cv2zVr1sSUKVNw9OhRTJs2DfXq1QtDhgRBEARBEARBEARBEFcuJNYmCIIgCIIgCIIgCIIgCIIgCIIgCCI47HiqbMoWmYdyT8I5r1JtptWVhHracmWhIs/TtxPjiA1KvnW1Uz66PCrFVVbF2KogG1ySasMFLmsmFYk2199DE2rr60KuBa7U1gzUBrm2ur904kKmGDM9yLWZ8sCe8NBKZkkQhG+uNRn11bhOxLVJpKXadiTReqG26p7mxtdvJUYbG1hfh6A7V7myPrpxosf1YIY7dcIOVbht6APgYJq0W5RGM0yWcsc4YgyCcI+CbRvbzl+utOvUY489hrp160IsvAix8LwkyeYioIq0XfLYXhFoy0JtdZu6APUY8zS7iVRH/25DHVuC4/yeuRCL8w15McawdPlSNUataZY8myb/Me/bUO3XQPn8889x8uRJt/KUm4cF0Jrni0Ni7Q6o3etnxFVr5VeL5evdD2d8qrRRPci1gTDJtZmgLjPKtTVFtPQnt0pdwXgvt2GQSjOHKuBm6jK9XFtrSyy8jAu/f+a2Ns3Tm+POu++AoPzTybMVcbaD6QTaskSbgUEQBFW47YBxucAYBCZJvx985EFPG9ONf975T9SvXh+jnx+D3NxcbfOpa80Mz69UqbZCRkaGX/FPPvkk9u/fH3S/BEEQZZ3333/fVlxGRgaKiorCnA1BEAThLzVr1vQZ8+uvv0YgE4IIP4IgICkpyWdcYmIiPv74Y4wZMwYDBgxA+/btcfPNN6NWrVpITk5GbGxsyKW8VzLNmjUr7RSIa5Tc3Fy0bNnStsDX4XBg7dq1SE62ngQwGO644w7ce++9tmJPnz4NURR9BxJEgHz88ccR75NzjhMnTmDhwoXo2bMnYmJiULNmTfTt2xcrV66kY57wizp16uCmm24q7TTc4Jzjsccew19//VXaqRAEcQXDOcf06dNx2223Yffu3X7Xnzx5Mvbv348RI0bYen9LEARBEARBEARBEARxLcLGfdhB/flB7QYpqFazfGnmQxAEQRAEQRAEQVxhtKrxMhKiqpR2GgRBEARBEARBEEQpYUsCF5BU23c/XqXaunrGulySMiriPFGvcOZwMAEJUYm+1+kap1gsxtbsTXBxURO76QVvggABDgiCJI9zMEXcpr8XwBiT5XAMTHDIajlZOscAAbJ8jsk3ndROKhd0ojao8jsG472ySBLwWUjbAK/iNm9lgULyduJKJqSSVrunQhn3wtI5TVypBCXV9lE1UIEw5xyccbV7zo0v0uqEKbp4tzaYFqOKsb3lop+URR1T2hhjMgCiPJY0SL/lMabI4WAOJMYkGnJgJmmw4RpiGpNITTKvz+1wJV2nPv/8cwwYMACVO0xCbKVGsvBYkNfBAUlI7JDHggxMKTPFMUV6LAuNtRim3YOBqRudgYsuZM27HcW5xww5derSCQsyFgDQSYJltE1rlAL7M84MBZq42Lp9URTRqFEjZGZmGspjKzdDrZ4r4Xbg2ezV+xs+F3J+fQtntk6WBemeqdBkMCq3fk2SUav1uWVa+vOemc5PXZTp3lyuPLZYznVydq6PUd9Jmuq6x+mfGyTu6nbQl3Kc+/U9nNvhLj+Zt3QuWra+zevV06gMZ5qYnGlHg/Z+yfyuCiguLkZa5bpwuVxeerHolzE0btIYL4x6Ad16dLvqpNoKn376KR5++GHb8U6nE9u3b8eNN94YshwIgiDKIvXr17clFXr++efx5ptvRiAjgiAIwi79+/fH7NmzvcY4nU4UFxdHKCOCCC8pKSk4e/as15jGjRvjjz/+8NlWSUkJDhw4gL1792L//v3IysrCsWPHcOLECeTk5OD8+fPIzc1Ffn4+SkpKrrhJ7+zQtGlTbN++nUTjRMQRRRGNGzfGnj17bNf53//+h4ceeihsORUUFKBSpUrqBHTeWLt2Ldq0aRO2XIhrF1EUERsbW+bGbg6HA7Vq1cKdd96JgQMHolUr/ybiJK49Tp48iZo1a5bJSdruvPNO/Pjjj6WdBkEQVyA5OTkYNGgQFi9e7Hfd1q1bY9GiRahYsWIYMiMIgiAIgiAIgiAIgrh6GD+jI4m1CYIgCIIgCIIgiOAgsTZBEARBEARBEMS1jU85ok3hom2ptgfpoSJd5Bb19OJtg/QQHCIXVak2wBHvTIBTcHpPmgAAHLl4GAcu7IeDOWRBtgMOxiAIDk2wzUxybUEv3pYkiIpo2yFIskNBFmgr4m0G5R7qc0A6DARVjGhfrm0WHqqPLQinXPtKklsShJ6IS7VLwznhwxHqtSqd28QVRFBSbcD25ClKU9aibesSDq7LjxlF13KYXmRtKPcycYvb+NDcu7eJWxjAONOk2lxulQGiqKvHOURdPwlR8dL4UhYt63u2Mx7R1qXsyLU55ygsLARjDNHR0SG/9rlcLtSvXx/nU/+JhLT2khyYSfJsJsuzJUm2QxobWsq1Zfm2m1xblmozuVwnFwYE5B5ciuxVT7jltOL75bj9H3eo70cUWbByzDDltcNKEqwu09pz2388BONM1WVs3c7iRYvRvXt3t/Jq936Kctd3Ca5vHy+cecd/Qfb3/0LJ5RMWSxkqt56ICk2HeGi6FOTaXLliWAizDVcQ92Xu8fr2zDlo8Yfm3AlXfo4h4va7bsdnX38mr6TV+mldKKehu5iaGY5yqPJr5bG0tPOdnfHrll89dOKb+IR4dOrSCRNfn4Drrqtx1Ui1FcaPH49x48bZjo+Li8ORI0eQnJwc8lwiCY1tCYLwxqJFiyzHFmaqVKmC7OzsCGREEARB2OWrr75Cr169fMb99ttvaNq0aQQyIojw4nQ6fU4mddNNN2HHjh0h7/vixYvYu3cv/vrrLxw4cABHjhzB8ePHcerUKeTk5ODixYu4fPkyCgsL/Z7wqjRITU3F0aNH4XTS9+lE5OnZsycyMjJsxz/99NOYOnVqGDOSyMzMRIMGDXzGDR06FO+9917Y8yGuPTIyMtCzZ8/STsMnUVFRuP7669G+fXsMHjyYxpmEJUuXLkXXrl3L3LhIEAQUFhbSGIggCL9Ys2YNHnzwQRw9etTvun379sV///tfxMbGhiEzgiAIgiAIgiAIgiCIqwsSaxMEQRAEQRAEQRBBQ2JtgiAIgiAIgiCIaxuvYm2bUm1A82YFItWWCzTpoa6uJ6m2ItIWledchENwIiEqwXvShIrIRWw8vh7FYpEk0IYAgQlwCLJQmwmyYFsTajsEWcIti7cdTJIeKrEMTBZxS4JtgMmibUWuzdRyTbQtGwQBWRDHDEJDd7E2dPFMlVwC8C089FAWCCQoI65UIirWLg2pth4SbBNXMZGWapvL3aqbxLkiFz3GctEk1LYY/zEYV8HchggRZvSibnXiFnA5NWZoX19H1eeKXBchjTMdggOJUYnyNUEZlxoF23q5tvrcA77k2kVFRTh79qwxhjGkpqbaat8Te/fuxVdffYWff/4Zu3btQnZ2NkRR2oaxsbGoWbMmbrrpJtx5553o3r07qlQJ/nuj//znPxjz4Q9IavYQVIm2QZqtPHbI0mylTH6uj1EE2kock+Xa6pEiqNLfI4t6oODUNkMuTW9qig1bNkjj0LI+iYsXsXbr1q2xfv16Q1n0365HnT6bAOYIrl8Avl40XQU5OPHjMORmrVDLmDMW1e7+CIl1OvloOhRybV+PTc+5PoaDq9clozSbW9VVpdkAlOsN1y8ztiAWnMPB2W3cMl/w3QK0bN3S4/oD+uuT8lxXrr7f0fvdNZk20x0vv2//Hfe0vTfosR5jDK+MfwUvjHrhqpFqKzz55JOYPn267fi2bdvi559/Dls+kYTGtmWXgoICzJkzBxs2bMC+ffuQmpqKhg0bYuzYsSR5ISJCpUqVcObMGa8xjDGUlJRAEIQIZUUQBEH4oqioCDExMT7jRo0ahddffz0CGRFEeLHznqZ58+bYunVrBLLxjCiKyM7Oxp49e7Bv3z4cOnQIR48eRXZ2Ns6cOYNz587h0qVLyMvLQ3Fxsfr5XCTJz88nsRtRKrz++usYM2aM7fi2bdtizZo1YcxIY8GCBXjggQd8xiUnJ+P06dP03ogIOXfffTd++OEHn3EjR47ETz/9hJ07d+Ly5csRyMw7MTExqF+/Pjp06IDBgwejXr16pZ0SUUbYvn07+vfvjz///LO0UzGwYsUK3HPPPaWdBkEQVwAlJSWYOHEiJkyYEND7tpdffhnjxo2j7+cIgiAIgiAIgiAIgiBsQmJtgiAIgiAIgiAIImhIrE0QBEEQBEEQBHFtE6hY20qqba7iqW2jHBtGqbZsC1Olh4q8TF4uyQ+5LNpWFGgcnHMkRCXAKZB0yB+OXDqMv85mSkJtJkAQHLJAW5NrO5j0mDFNrq2KtNXlslRbJ9mG/JwxQIBgEMAZ5NqKoI0xWbQNVSCniAXdhIdceWASuQFeZW7eyvyFfvhAXIlcU1JtPZ5mf7BTlc51ogwSSam2VQX3CKOoWmmHm16UuXEGFct+Fam2cm/Vn1GMrXVhmLiFw1Jka564BWCqXFsZUyptcc4RHxWHKGe0SZytJeZJsB2IXNvlcqF7j+74dsm3huUJCQm4dOmSsY7Na9O2bdswcuRIrFq1ylY8ADidTvTt2xcTJkxAzZo1bdczk5ubi7otOiP61mFQBNmSMNsBTa6tPPYk12YAHPI2UkTcTG1LkW0rgu3CU7/hyKJubrl8POtj9O3X194kLvpxpo9JXJQ2zAQ11vQg1v7ll1/Qpo27uDn19ilIajww8P7c8PViyZF3bB3AGARnPJzxVeBMrOZH8xbnpf7a4DYpBrco9PVYd6+Ta2sCbX25ecoAb4JtU/tce15w5k8cXdQLZo5cOKw7Xz1tW9M1QSfTNoi05WNTkWybFNxgYHh++Av438f/89CPf/yz8z/x9aKvr2ipttXrZZcuXbB06VLbbRw5cgTVq1f3/dqqdmq76YhD49qyx7hx4/Daa6+hpKTEbVmFChXQoEED9O/fHwMHDiTxHRE2JkyYgJdfftln3Llz55CUlBSBjAiCIAi7JCcn49y5c15j0tPTsWHDhghlRBDhYfXq1WjXrp3PuO7duyMjIyMCGYWOoqIi7Nu3D5mZmdi/fz+ysrJw7NgxnDx5Ejk5OdizZ09I+7vllluwbds234EEEWKWLVuGzp072/6esnr16jh06FDEJpzavn07mjVrZiv2mWeewdtvvx3mjIhrjXvvvRcrV670Gffnn3+iUaNGAKTPLWfOnIlvv/0Wu3fvRn5+frjT9ElcXBwaNWqEzp07Y/DgwdLnqsQ1zfTp0/HWW2/h4MGDpZ0KAOBf//oXZsyYUdppEARRxjly5AgefPBBrF271u+6UVFRmDlzJgYMGBCGzAiCIAiCIAiCIAiCIK5eSKxNEARBEARBEARBBA2JtQmCIAiCIAiCIK5tPIq1g5Rqe2pb/bGkLD1UxIlGzyI31tXJDiWntmiQagMcDuZAQlSi56T9IC8vD3v27EFWVhZycnJQUlKCmJgYVKxYEXXr1kX9+vXhcDhC0ldpI3IX1h5dA5fo8irXlpY5dOJsBxyy/FBQ4xgECBAYA5NjZY22JNdm0jYTmCbYVvRsgipG1CnbzLI2s/TQLHGDZ1FYOOTaJCUjrkRCJta+kqTaCt5esHxVpfOdKEOUnlSbeYmRI3XjPJGLluUQdfFuwm5tIZOF12DMpL216J9bTNyim5jFcuIWBjBwiKJOBG4Yfkq5lI/5m8f1NbhymY9xia+JPzjw1NNPYfp70936sRJru7VvQhRFvPrqq5gwYQJEUfQY543ExER89NFH6NOnT0D1AWDYs6Ow6FQzWaKtyLUd8vjQIW83BwBpEhdJru2AUcQtibZVubY8oYsq1VZE2xBwdstknN3+vlseZy+dRUxsjNs4E7CWa3OdTDvik7h4EGt37doV33zzjVt5vUGHIESH429Gw/hiHpBc27zA/d2n8bFerm2+hujLjDJtblXfoh1zvcuHvkf2qicNGdWtXxdrfv1ZTd3T9Vt/3VCfK5WgF77rjw35LNBNWKQcmgN6P4RlS5ZZ9uUvr70+ESNeeO6qkWoD0vUxJSUFFy5csNUOYwzZJ7JRuXJlHx36m2GQuJ0nflSlsW2Z4L777sOSJUtsxTLGUKtWLQwaNAijR4+GIAhhzo64lli3bh3atm3rM+748eOoWrVqBDIiCIIg7NK6dWusX7/ea0xSUpJP+TZBlHVatmyJzZs3+4x77733MHTo0AhkFDnS09OxadOmkLRVrVo1bN++3ff7W4IIMfv378cNN9yA4uJiW/FxcXE4dOhQxI/VypUr4/Tp0z7joqKikJeXFzHpN3FtYHfSq6SkJBw7dgzx8fFuyzIzM/Hxxx9j+fLlyMzMRFFRUThS9YvExEQ0adIE3bp1w6OPPork5OTSTokoJY4cOYLRo0dj0aJFyM3NLdVcQjoZPUEQVx0LFy7EoEGDAvospUaNGpg7dy5at24dhswIgiAIgiAIgiAIgiCubsbP6Aj6y1iCIAiCIAiCIAiCIAiCIAiCIAiCIEJLAL8h8SrVNi/UScV8/mBFkWpzrgoRofeOcQ4uckQ7YvxPWiY/Px9Lly7FU089haZNm6JcuXJo3rw5evTogcGDB+Pxxx/HwIEDcd9996FRo0ZITk5G7969sWLFilL5wc3cuXMxcuRIw23WrFkBtSUwB6onXgeRuyByES6IEEUXRIhwiaJaLoqidM9FiJyDcxEiFME5B+cucC49FlX5uSjtJ6bo6ySpI+fuLj1NcAe1HbgJMk3ojyGzF4ybn1pI3suk+ZcgwgPnPLTXK+7jVhbR5yb7WG1XpR9XEmUEr8eineM6lFJt82ut7nVbP84zvE6LWl9KW9pjTWer9qWMGT1dZ7ixPc5MbRl8uNxYV5THLPK4UsqZAxChjHKcgtOQq4riVza4fuUJY5RxDDNde9082sY2p06dainV9oan48HlcqF///4YP358wFJtAMjNzUXfvn3xzjvvBNzGQ317grsKAS5COgBEgLsAiOBwQdnmgEuSmXOuK+e65aJu35qlyVDjnInVLPP44Ycf1PcS+nGmgkHebhIEa/vb3r70VBYsOTk5luVHvumO4ouHQt6fXy+UfjdtFElLRZ5F9NoT/QJzfuadposzidQNy1UxO9PV1JcpN0kKr8ncNaE7wFB8OdttNa+rUV2alEjQJieyujEwKUaNY/JkRPKkRGBgTIAASSovTWakSOelOMaYNEkSc+CL+bPx5DNPuuUTCK+8PA6nTp7Stt8VItX2hiAIWLlype3JsjjnaH93ex9BIUjMX4wv0f5VDfV7A8Jvhg8fbluqDUj77NChQ3jppZeQlJSE5cuXhzE74lrj8ccftxVHUlaCIIiyR7t27XzGnD9/HgUFBRHIhiDCw/nz57FlyxafcTExMbbHNVcSL7zwgu3YRYsWoV69eupzxhjq1auHMWPG4PTp0zh27BhJtYmIk5eXhxYtWtiWaguCgNWrV5fKsdqvXz9bccXFxXj33XfDnA1xrdGlSxdbcefPn8eTT1p/9lu/fn1MnjwZO3fuRGFhIbZt24ahQ4eifv36pSaCz83NxYYNG/Diiy8iJSUFFSpUQLt27TB9+vRSlysTkaVGjRr4/PPPcenSJXz77bdo2bKl18kDHQ4HbrrpJjzzzDNo0aJFSHN56aWXQtoeQRBXB/n5+XjiiSfQo0ePgD4L7969O3bs2EFSbYIgCIIgCIIgCIIgiCBgr3zQgSt/U167QQqq1SxfuhnJnM/JBwdQISWutFOx5FxOfpnMjbZbYNB2C4yyvt0A2naBQtstMGi7BQZtt8Cg7RYYtN0Cg7Zb4Fwr265VjZeREFUlJG0RBEEQBEEQBEEQVx6W0jeb0kW9Lssgo/PQADeLkrkiHZQbM8julA64LGLWJHh6FaMoSwzLx/zN98qaclmzZg1mzpyJhQsX4vLly37VV0hPT8dHH32EJk2aBFTfXxYsWIAHHnjArfzee+8NWKxUUFKANUd/kgRucEAQBDggQBAcECDAIThUEZyDScsFOCRxmyAJ3gRBfg4BjMmyN1kMBzBZ/AZVBscYk+VpsihOecQEyX2nKNhMEjyDpE0+dizlboBXwZu3MrtEUv5GEMFQ1qR5oZaNBnMeK689flWhc58oBXyex0EItaXF1mJgTTNrIdW2kA3r8xS56HaO6Zeb+9TGh7rVYUxqx0ueAFR5tKcxJpPHqvrlqosZigxc1K2TCC5yJMSUg0NwyKtnIYrVrR9jxmUcOuEsPF87GBgWZixEr169PO7nhIQEXLp0yXKZVdtPPfUU/vOf/7jFCYKAnj174oEHHsAtt9yCChUqoLi4GFlZWVi9ejU++ugjHDhwwLKPjIwMdO/e3WMO3mjz+H+RdTEBYA5ZBCwAkB8zAYw5ADgAyI+ZA0yOgRwv1XNowmMmjSlVKbJ8n39sA44tdRegxMXH4ZeNv6BBwwbSNlO3G9ONPZUdykp3nMms62ZkZKBnz56WVYTockhp9gySb3namFhICOM4wmqCHHi75nHTY6sXcnOM8boAt+uQXrTODfWNj6za1frP2fhvnPvdONlR/0f6Ycp7UzysiyeY2yPtmqNJrJnuONHeTWlZMcawecNmPPrwYBzOOuxnDkaaNGmCrdu32pZq/7LuF/Ts2RNnzpxBVFQU4uPjUb58eaSkpOD22293k/WHY2xlZ/w7e/ZsDBgwwHabx44fQ9WqVS068yezMKL3z/tblca3ESU3NxcVKlRASUlJUO306tULc+bMKTUxEnF1IIoioqKibE/G0rhxYyxevBhpaWlhzowgCIKww65du9C4cWOfcfPnz0evXr0ikBFBhJ4PP/zQljC7R48e+PrrryOQUeSJioqy9f5h48aNaNmyJbZv347169dj0KBBiI2NjUCGBOGZJk2a4I8//rAd//HHH+PRRx8NY0aeOX/+PJKTk219rvT3v/8d69evj0BWxLXArl27sHHjRgwaNMhW/COPPIJZs2b5DjSxbt06fPLJJ1i9ejUOHz4Ml8vldxuhJjk5GS1atECfPn3Qu3dvet26xigoKMCcOXPw008/4dSpU8jLy0PNmjXRvn179O/f3yDe3rFjB4YPH45NmzapEwdFRUWhatWq+Pvf/46XX34ZS5YswciRI231Xb9+fXz//feoUaNGWNaNIIiyz+nTp7Fo0SJkZmbiu+++w59//hlQO7GxsXjnnXfw2GOP0fdtBEEQBEEQBEEQBEEQQTB+RkcIZe0HkAoH9ubg0J6c0k7DI2U1N9pugUHbLTDK+nYDaNsFSlnNjbZbYNB2CwzaboFB2y0waLsFRlnfbgBtO4IgCIIgCIIgCOIaxebXj/o/A/cqSVU9Zpp0UV9f7zAztCNLz7iunEERb+sE3OCIdsTYS1rH2rVr8Y9//AOzZ88OWKoNSD9Svu2225CRkRFwG3ZZv349+vfvH/J2Y52xSI5NgUsUIcIFURThgghRdEHkolTORXAuQuQucJGDQyoTRXlPyDGiume4HC/vLS7qxOmyio5rgjpln8pBOsG6B+kmdEJ2BQvBp6e63soI4mrC49+UMBu3UOeil9qWlXaVan6sb1n9Ox2C8IifUm1FC+1xrGcl1dY/lmZEkTzHXFeJc7Vtc1LKOAFQvLHSP2n8waW21XGDduOcaxJA/eBSkWrL3UljFFGto96gb1tqVeQcIgeYwFSptrINtKlddBPB6LpVxq1cXld1YhjTttKzadMm9OvXL6hri77u8uXLLaXatWvXxqZNmzB//nzcf//9SEtLQ3JyMlJTU3HbbbfhxRdfxO7duzFixAjLPgYPHoxz584FlF/nFtUAiKabSxvVcy6XKftDBFfjlP0tPecwHwcw3MdWaYa4qi3dcsjPy8f4V8ZLT/Svc7oDnesObmWcaZ4YSD0eleNbL2dX18VU5uc/T+ds165dPUosxaJLOL3xVRxe1BkFp7ZZNxAwYfwBsE4+byz21Kd551ltLPMbBJ2UWpWx6yOZJHBXlkPQL9E9EnTLmOkxQ3Futlsm19WoAUH5J8vgrf5JMncBDILWOlMmI5JyY4KslReYPCGS0p4g15cyFeQ6jDGkt0rHzsyd2LZzG7p07YKYWP/fNwPAzp078eEHH8pbwrNUu7CgEN26dsPtt9+O06dPg3OOoqIinD9/HocPH8b27dvx7rvvon379uq1uzR/YN6vXz/ccssttuM/eP8D98KyNCzUj2v93Kw0vo0sEydODFqqDUgTr6WmpmLTpk0hyIq4Vvnmm29sS7UB4M8//0TDhg2xePHiMGZFEARB2KVRo0aIioryGUcxAhQsAAAgAElEQVTXbeJK5ueff7YV9/bbb4c5k9JjxowZtuI6dOgAALjlllswdOhQkpMSpc7//d//+SXVHjJkSKlJtQEgKSkJgwcPthW7YcOGMGdDXAssW7YMN9xwAxo3bmxbqg0Af/vb3wLqr02bNvjvf/+LAwcOoKioCCtWrECfPn1w3XXXGQTGkeTs2bNYsWIFHn74YcTHxyM1NRXdunXDggULQvL5GVG2iY2NxcCBA/HZZ59h+fLlWLNmDWbPno2HHnrI7Zi8+eab8dNPPyE/P1/9rq6oqAhZWVmYN28eGjVqhMcff9z2dw6ZmZmoW7cutmzZEo5VIwiiDJOdnY0+ffqgWrVq+Ne//oUpU6YELNVu1KgRtmzZgiFDhpBUmyAIgiAIgiAIgiAIIgSUzrcVBEEQBEEQBEEQBEEQBEEQBEEQBEFcc1iLS5n3GLPcmOvkgh6FdpCk2koc14vptCqSwJAj2hHt97r4I43xRUFBAR544AF89913IWvTzL59+9C1a1cUFhaGpf3qidV1Em1Zrs0VWbYs2JZF2S7uAhc14SGX5YeqCJHr95UirpT2lSLahiq1lGIUNHmmtn+hOwY0dLJ1/TFlhvxgxDVMWRLkRUJiHxLBtt3wMrRtiasfr8ebL3mmn1Jt9zJmfG4h1Tace4rUGvq5MYxxBq22Mi5gcj864bVoOqdFcE1e7VIExnrJtgjmJl3W3ZRxh25cIo1HOURIYxwuqgMQOB1Rmi1btypmwbbb9lOEzNDk5ByK7NsYf/DAQXS9rysKCgrc2gkEzjlefPFFt/KKFSvi559/xq233uq1fnR0NKZMmYJhw4a5LcvJycH06dMDyuufrRrK+9dlmFhFe64ItC3k2VwRbgNu+1NaafU5wMEcMah6z4eISnIXUC9euBgHDx3UxpnaA9M+VW3Z0p23saaZMP5e1uFwYNKkSUhOTvYYk5+9AVlf343s7wej+NKREPYeAbm2+W2k1x8fW7yRtFyuPDY9Z1p9pqmiDeXWgm3zMu1WdG6fWxbVa1SX2mQ6ebZesC0/V6XbshRbECQxNoMs0ZZF2oIq39b6VyXcgCrUFhjTLWeoV78u5i6Yg9PnTuGj/87ADTfc4PePu5979jnknJEmfraSas+ZPQeVKlbCkiVLfLb1ww8/ID09PSzjKfXabpOff/4Z0dH2Pk/46aef3F9eyhr6vPwUbNP4NnLYOU/scvbsWaSnp6NXr14oKioKWbvEtcNPP/3kd52SkhJ079494LEhQRAEEVqqV6/uM2bjxo0RyIQgwoNdqWabNm1C+t1vWWLgwIG24s6fP481a9aEORuCsMeUKVPw5Zdf2o5PT0/HBx9YTGoWYWbMmIHExERbsU2bNr1qrztEeFm9ejVSU1PRqVMn7Nmzx+/6SUlJQecgCALuuecezJkzB0eOHEFhYSG+/vprdO/eHVWqVCkVOSjnHKdOncLixYvxwAMPIDo6Gtdddx169+6NpUuX0vlG+KR8+fJo0aKF7fiioiK0bdsWmZmZYcyKIIiyAuccc+bMQePGjTFv3rygJ3B47LHHsGXLFtx4440hypAgCIIgCIIgCIIgCIIgsTZBEARBEARBEARBEARBEARBEARBEKHBi0dJLw5kHso91lUETapdUJELav0qkkK3n2fp6rgLHDkcghMCC+3XppUqVUL37t0xZswYTJ06Fe+88w6ef/55tG3b1uMPyFwuF/r164cTJ06ENBcAOHPmDDp27IgzZ86EvG2F1IQqEJigCbTVfy5ZiK0XaIuqgNLFRb3SUqdCVMTZokGnCUBqy6Av1O9RbvTZeZSvSwWqvFJ3bEjliiwTBrmY2pdOGsYD/EcQZRHl2Pcp4vXYAAznjOewsnu+RCoPkg8SkSDgc9lO25bnBPcc40GqrS03je901aQy5tYjByShNdedqbLoWG1TP9JQxiNMihNFUR5/yPfyMlHXnihPDAIOtR9I6UjLRW1SEFFuSYQIB5yGEYqyfkri3q4vyjbgSj1lm+nGLGfPnkWnTp1w+vRpQ92aNWuad4otOOfYsGEDfv/9d7dlEydO9KvdSZMmWYq5vvjii4Bya9qwDlIrxEpbibvAuSTQNsi0ufLcOLJ0t9jq9onhBUu7F2LKo+pd0yxzWfndCumB2bsMD+eERRyg7U9D1/plYaJnz544c+YMPvroI5QrV85j3MW/vsbBubfh9MZxEIsuhqj3MMu1Ad9ybWb1xB+5tumNhkGwLf/PBA+CbWZqRXsm5ueg6NxfbhnUrFFD0mAz002Q5Nlu5UzSZivybL2EW82BQZVpC7KIWxFoS4Jt7blRr83gcDjxYP9+2Pr7Vhw+fhiP/utRD9vOneLiYlRNrYq//vrL8Hpw6tQp3NbiNgwYMAB5eXm229u6dStuuOGGkIqAAzn3EhMT8cknn9iKPXfunH/5hPCf3+gvkX7KtWmMG36ys7ND3uZXX32FpKQkvP/++yFvm7i6ueuuuwKqxznHsGHDsG7duhBnRBAEQfiLr0m0AODIkVBOvEQQkaVVq1a24o4ePYo6deqEOZvSw+66/fLLL2HOhCB8s2rVKrzwwgu246tUqYK1a9eGMSP/2LFjh624nTt3olq1ajh16lSYMyKuJnJzc9GpU6egjhtvk28GitPpRI8ePZCRkYHs7GwUFBTgs88+wz//+U9UrFgx5P3ZgXOOY8eOYf78+ejcuTOioqJQu3ZtPPTQQ1i9ejWJtglLpk2z/n7QE4WFhWjWrFlYPrMlCKLscPLkSfTs2RMPPvig39/3mUlKSsKCBQvw4YcfIj4+PkQZEgRBEARBEARBEARBEACJtQmCIAiCIAiCIAiCIAiCIAiCIAiCiCBGqbYRN/mieTm3EGe7tQFJoi3HywWy/FBtCFyWI0YL0f6k75EKFSrg6aefxsaNG3HixAlkZGRg4sSJePrppzF8+HC8+eabWLNmDfbt24cePXpYtnH27FmMGzcuJPkoFBQUoFu3bti3b19I2zUjMAEV4ypBFWerN26614krZdmlyF1yPVn6JS8T1SNCpwNT9q2yRN6XhuNKbUdyUXLtgaFFnS1brae/90oYvYAEUabxJdW2QagE1aUhGQxKUGjVHskHiTASlFTbhyDf+hxQyiQNKzcv0ku1mem1XHlldpNqa6/f+j7VSQCUf3qZtlKmCq8hya651ofeF6os83hTxw6AMlGLKLrkhrgs61Zy4OAuEZwDTsGp9aemp4iytTGIp+uSUk+a5MMo1y4oKEDPHj2RuTfTsL26dOmC559/3nKf2WHFihVuZYIgoE+fPn61ExcXh4cfftitfM+ePQFP9NLmxiqAOjpURNqiOm7U71FJvq0rk6XbXL/t5X2h7FfzvolOuQFR5dxl4s8+PQIiFy3HmUaM40y/CPM4kzGGwYMHY9u2bWjWrJnHOO4qxNnt03Dgi+Y4/8dMcLE4FL2HoA1PTcuia29ybbf9YTUjj9Vyc6zcn16uzfTybEETbCtxHiXbDKc3vm65Sml168pybD9uOpm28Z8k02bcQqatE2zrt4a0XJC3IdNWHQwVK1bEf97/D/JL8lGuvGdJu5lGDRvh1ltvxaaNm3DP3feg5nU1se3Xbbbr68nMzERaWhpyc3MDqq/H42sm833r06cPYmNjffbx559/2sslhGPNkLSpf3m3W4XGt2GloKAgLO3m5+dj6NChqFOnDrZv3x6WPoirjy5dumDChAkB1eWc4/777w9xRgRBEIS/dO7c2WdMUVER9u/fH4FsCCL0PPLIIx4nPTZz+PBhNGzYECdPngxzVpGnZcuWtuJ27doV5kwIwjtZWVno3Lmz7c8WYmNjsWPHDjidzjBnZp+0tDTExcXZij158iTq1q2L8+fPh6RvURTx1VdfoXPnzkhLS0Pbtm3xySefkED4KuKuu+5Cfn5+UG1EQnQdHR2N/v37Y+nSpTh9+jQuXbqEDz74AO3atUNSUlLY+7dCFEVkZWXhs88+Q7t27RATE4N69erhsccew5YtW0olJ6Ls0bJlSzRp0sSvOpcvX0bjxo1Ddi0nCKLskJ+fj9GjR6NKlSpYuHBh0O21bt0aO3bsoM/FCYIgCIIgCIIgCIIgwkTZ+caQIAiCIAiCIAiCIAiCIAiCIAiCIIgrF7/liz7Qyxd1bagyRoODW/rHlDSUB0oboiaR4uCqoJADiHJE+Z+bjoSEBIwdOxbDhg1DQkKCz/jrr78eX331FZ555hm8++67bss//fRTvPHGGyH5MZkoinj44Yfxyy+/BN2WHVITUnE895jkXBMZuABwCBAhggEQGVSRGwOHCBcYl8RsosjBBFlWyTgEzsGYIs0UATjAmAgOSRTHleXSM90RJu18xiGL7HQJKseDXMuAevDAUEfqh2muRqtlBHGVEJQArxSk2qFsx+2aEMq6+uuLp7boekKEmKCk2r7aNh3QzFDG3GPMUm19fpxLHlwLobZBAmoSTKuaanV2DXkcKCrSbiUHJomv9fl4ycVqjGnUkcptMkhybV2pJgEX4RCipFIRAGPa+FWELLBV+tMktvpRjf66oobJ1wmXy4VHBz6KtWvWGrZZs+bNMHvObHzx+RcIFCvpa61atVC+fHm/22rVqpVl+YEDBwKSNrS6oTK+XitJvKRtolhtZZk2GDiXt62ysaVBKdQdy/Q6dUHWv+uPXQ5wJscBFW97Htk/DHPLZcTwEXjn3XesnctwGzLK3Uv7T79/S3ucWbduXWzcuBEzZszAuHHjkJOTYxnnKsjBybUv4NzOj1Dp7+ORWLsDgruQKHXDJN7VX1RU5zXzcl00vxEwx+nztZomylzGdKVMe38KaCe07k1r/vH1uPTXIres2tzeBtWqV7VOxYzFqhmPHzkbpoVry7Urjr5Evxz6SOUtlrypGAM2bd2EGxveaFvQs2P7DrRu1dpWrC+OHj2K+vXr49ChQ4iODmzSrFBIoP/e6u9Y/eNqrzHVqlXznUu4zgtT+4GMff1Njca34SNYeZIvDh06hObNm6Njx45YsGAB4uPjw9ofceUzduxYZGVlYebMmX7XPXnyJN5//3088cQTYciMIAiCsEPPnj0tJ8cyM3fuXIwdOzb8CRFEiElKSkLLli2xceNGW/F79+5F1apV0bVr15CI08oKb7zxBubNm+czLioquO/NCSIYCgoK0Lx5cxQVFdmKFwQBP/zwA1JTU8Ocmf80b94c69atsxV76dIl/OMf/8COHTssl69btw5vv/02tm7diqKiIjDGkJqainvuuQfDhg1DjRo1IIoiBgwYgHnz5sHlcql1Dxw4gHXr1uGJJ57AW2+9Re+9rnCmTJmCzZs3B9WG0+lEenp6iDKyT2JiIoYMGYIhQ4YAAM6ePYtPPvkECxcuxO+//45Lly5FPKeSkhLs27cP+/btw0cffaSW16pVCw6HA06nU73X36KiouB0OhETE6M+joqKQnR0NKKiohATE6M+jo2NVZ/HxsYiOjoaTqcT8fHxiI2NRWxsLOLi4hAXF4eYmBj1cVxcHOLj4xEfHw9BECK+ba51Nm7ciBo1auDs2bO265w7dw4VKlTAK6+8gtGjRwf8fQVBEGWDy5cvY8aMGZg8eTJOnDgRdHuMMYwdOxYvv/xymZoQhiAIgiAIgiAIgiAI4mqDPnkhCIIgCIIgCIIgCIIgCIIgCIIgCCI4AnA/mat4EjACsCUlVduUhdkGIbdekqhb7mAOCCzwHyF16tQJH3zwAWrUqOFXPcYYJk+ejO+//95NYFhQUIAVK1agd+/eAeelMHr0aHz55ZeGsuuvvx5169bFypUrg27fTOX4ygA4RMkaKYkJIf1wkzEGxmUxJXfJnklJNCdyLkuzJSEil6WHimSbKZpJLovcOAfXiQmlfc1gdnZxcDCuyOxk2bZqgtOiVAOnv5AjjLiKsCUU9EPmaB1mLzDcQkF/+/QlHvQpKLS7fUg+SIQAn+eyr0PMlwQ+WKk28y6y1tdXRNVqQ1y3TG2XSzJtfb+cQVQr6uXc3G0MwLlpub5trrWgXx3ORdW/zDlXV5FzUX0ezQR1PdUuubZ9VMG2sl7MfdtZybU55xj/yng3CU6NmjWw+JvFtiZ58YaVWDk2NjagtlJSUizLc3NzA2rv1roVwbmoXSe5NHZUxNTKY0murcmzpSWKuZqrk7PIjUjvDeRxqnJMSTDE17gDQnQ5iEVGocPMGTPR/Nbm6Ne/nzrOlN5ySONYbd8FMc6MEFFRUXjyySfRr18//Pvf/8bUqVM9imuKzu/Dse8eRHy1NqjU6lXEVro5yN5tvskLqGn54qK7BgUn1+amxyaZtnJc6gXaBrW2PBUQU2zU0h0Xi3Bq7Ri3bBwOBya99QaY1XtVq3XwNH7QrYpy7qjXHl3CXoXaTLseMZ1NW5VrgyHt+jSMeH4EJk+abJ1HmMnOzkaXLl2wYsUK23WCGvsCbodI06ZNfYq1z5w5UyrjXCuCGfv61Q+Nb0OGKIr4/vvvsXbtWt/BALp27Yrdu3cjMzMzoP4451i2bBlq1qyJ3377DdWrVw+oHeLa4eOPP0ZWVhZWrVrld91Ro0ZhyJAhJIoiCIIoJRITE1GuXDmfMsPvv/+exNrEFcu8efOQlpZmkM16g3OORYsWYerUqRg+fHiYs4sMdj/ja9++fZgzIQjP3H333R4n/7Ni+vTpHid4LG1mzJiBxo0b247/7bff8NJLL2HChAlq2Y4dO3DffffhyJEjbvEnTpzAb7/9hsmTJ8PhcPi8vhUUFGDo0KHYunUrZs2aZX9FiDLF6NGjg6rvcDjwww8/oE6dOiHKKHCSk5MxYsQIjBgxAoD0Ge/MmTOxZMkS/Pnnn8jLyyu13LKyskqtb18YPudnDIIguN0LggCHw6E+VgThyk3/XJGFR0dHq8+joqLUW3R0tCoD1wvDY2Ji1OcxMTGqQFx5rDxXxOGKNDw+Ph4xMTGqWLysfhYUHx+Pbdu24bbbbsOpU6f8qjt+/HhMmjQJX3zxBXr06BGmDAmCCBeFhYWYNm0aJk+ejNOnT4ekzWrVquGLL77AP/7xj5C0RxAEQRAEQRAEQRAEQXiGxNoEQRAEQRAEQRAEQRAEQRAEQRAEQYQNoyDQJnoBo+7eSsAoq5rd9WdKgU6YyFWJmVTiFBz+ro7KHXfcgTvuuCNgSVRUVBRGjBiBgQMHui3bsGFD0GLtGTNmYNKkSYayChUqYNmyZYYfZIaSaEcMEqPLIbfoErgoQhS0H3UJnIGDQWQMjMuibJGDCy5ZTMkgihxM0ITaAmQFHefgEAHmUJR0sjCbQ3YpqnI4TWGpkxqaJe0yZiWeIvtkOmk3oJOBcfdKJAojrgaCEvH6cgMy3+2XFcGgJzyJbq3ifIoIfThE6ZpCBENZlWqreekeq6/hpjGdoQ3DpCg66bWMKIqqs1h/apnbEblodN3CnJM8aQcALmq5KzmqLSkxyshDFNWxpQjF4SstFZgAURmfcnmSEDUJ3bbiOvEuhyqrdbvuyHn+75P/4d+v/9uwH8qXL48l3y5B1apVvV9fbFyjrH7AfuLEiYCuTQUFBZbl5cuX96sdhbTqFVA+PgoX811gsjSbKZO5gMk7T5Ak15Afc3mPMREM+nVTBnWmx/IkLsp7DhadiOTmT+HMhtcMuYiiiCGPDkFRYREGPqobyxvGme7b22qc6ZEIvxQkJSVh0qRJePzxxzFq1Cg3ebuevOPrkPVVO5Sv3xuVWo6FMzEY2Wrk5dqA6XqppmASohvyMou39fdwX6a/6MjvI5gpEgw4s/lNFF046Jb6sOHDcGPTJlrPhnw9HxzKxEXmMnN++uNPeZ+j1TULtbnqA1dE2syirYmvT8S8ufNw5LC76CcSrFy5EosXL0bXrl1D06Cf49+bb/ItmvckrfdFsGNlf0XZdse+tttTJpqgMW5AHDlyBP369cPatWvtCeFl3n33XdSqVQsFBQVo27Yttm7dGlD/OTk5uOmmm3D8+HFER0cH1AZx7bB8+XK0bt0av/76K4qLi23Xu3jxIl555ZWwfV5JEARB+KZ+/fr49ddfvcaYJ4kliCuJWrVq4Y033sDzzz/vV72VK1deNWLtRYsW2Yrr0qVLmDMhCGvWr1+PX375xXb8oEGDMGTIkDBmFByNGjVCt27dbJ97ADBx4kTUqlULnTp1QuPGjXH+/HlbnwXYnTQAAD755BOsWrUKWVlZZVZoS3jGn8+GzDgcDqxYsQK33357CDMKHVWrVsVLL72El156CQBw8OBBfPzxx1i2bBn27NmDwsLCUs6wbGD+Gzp/zv+yjFkYbiUOt5KGm4XhRUVFOHXqFKpWrYpRo0bhscceCzinWrVqITs7GyNHjsTkyf5NKlpQUICePXvixRdfxBtvvBFwDgRBRJa//voLPXr0wB9//BGyNrt06YJZs2ahYsWKIWuTIAiCIAiCIAiCIAiC8Ax9+0UQBEEQBEEQBEEQBEEQBEEQBEEQRIQxSeYCEUWZnEwG4aEsUFNkh3qNGOfaj4ycQuDzECs/5AmGjh07Wpbv378/qHa/++47DB061FAWHR2NRYsWoUGDBkG17Yvk2BS4uAgRIkQugss3kXO45DL1BhEuLmoiSl28tA9FWaqtU2Rysy5Tk1ZqvyPUROxcFlVqfeiODZjjw7ppCKJMEk6ptnrO+YgpM+g9qx5DuNecfS3Xyz09hgTxo2ji2qX0pNpMbdxKqq2voJ8oRRmTmdtXXreVOPWs4kYptshFdewA03mnjCUAKU6po8m5uXoTRVFuzyi7VRA5hyhCmgwESjwgQlTPd845uOhSxy0AIDCHuhmUtRCVcY2cG7g+F+NYVj9WUbbJqlWr8MSQJwz7wel04ssFX6Jx48badvZxjfJGamqqW9m5c+ewfft2r/WsOHbsmFsZYwz169f3uy2FxrUryAJteRuqrzPqVpaWccgxoq42V+ty9dhSFmlb2yzc/lvjAYhOaeyWC+ccw54Yhg/e/0BaN0NPFtvZwznIuZVxWbcswtSuXRtz587Fxo0b0bp1a6+xFzO/xIE5t+LsjvcAHoy8IYyyXeX9muk13vA+zm0zW4mzledWuTKLZfJzpiuXHzN5+qCCk9tw/veZbq3VrFkTI8e8KAn55XYYE2zdoNZiuvrQlWs6bKVdw70s8lcjVLk2U8X/+m1jkC5zYNl3y0pVyPPggw96lPrrCerc8lDV6vpphb9y7VCMlX2OT0NR18ZpTGNc/3nooYdQq1YtrFmzxu/tV726NOlBbGwstmzZgoULFyIuLi6gPHJycnD33XcHVJe4thAEARs2bEBRURGKi4vxzjvv2K47efLkgCcgIAiCIILHjmAxJycHJSUlEciGIMLDc889h169evlVp1q1amHKJvLMnz/fZ0xcXBwSExMjkA1BuDNy5EjbsS1atMDMme6fq5U1vv76a6SlpflVZ/DgwahWrRrOnTsXts9Sjh49iuTkZMydOzcs7RPhI9BJzwRBwLfffou77rorxBmFjzp16uD111/Hjh07UFBQgN9++w3Dhg1Dw4YNERUVVdrpESFG/72ty+VCSUkJiouLUVhYiIKCAuTl5SE3NxcXL17EuXPnkJOTg9OnT+PEiRM4duwYDh8+jAMHDuDo0aMoKipCVlYWhgwZgkGDBgUlZRcEAW+++SY2btwYUP0333wTu3btCrh/giAix9KlS9GiRYuQSbXvvvtuLFiwAIsXLyapNkEQBEEQBEEQBEEQRAQhsTZBEARBEARBEARBEARBEARBEARBEIHj1R+qLfQpmzPXVX4oqBN7SVJGrV+lHTeHk66O0o4mhNLEecGItUNBamqq5Q+Uz507F3CbO3bswAMPPACXyyi3mzVrli05QrAkxybLIm1ZVAkuSSnhMkiz9ZJrES5ZtK3sIah1VaWmLKLU703DIyY9kw4QZtjTbhj8b+4x+mPGJ2H0ABJEuAm3VNvbMq+SPm5xiwSKbdJG377Wwef6+YDEg0RICZtU20OMTqqtvqbqpNqG8RyszicOZXIMUdSVqnJsvUgZusfyhB1KrDJ2kMtEURFty70x/dhQ1G5cND5nymQgcjQXwUUXRO5SJd8ih6raBhchMKZJv7mWtarj1gu2lYxUqTY3loNj586d6PNAH7fx3fQPpuOuu+8yist94O36fPPNN1uWv/baa35fl6xk3C1atED58uX9akdPjYI/AOMIEZpAWxZncw4OFzTxtqjbpvp18HSh54Z7JkThun/+D9HJDS1zem74c3h7yjvqPnTfvNxwd6XQsmVLrF271qf8hbsKcXrDyzi8uAuKLx4MoscIyLUBz3Jt90qme6tl/uRgfCoWnkX2949bhr497S0kJCRY6rrtdmW+CW6SbpN8W+f+Ngi1ufxEdxgrMm1myowxhgYNGuC555/zM+PQcfnyZZ+SNFvXMk8b3UvVevXq+W4XwPjx43XN+f4XSoLpx2eczVRpjGufIUOG4LPPPgtom9WtWxdOp/Hzrm7duuHUqVNo06ZNQPmsXbsW48aNC6gucW3idDoxfPhw259xFhYWYsyYMWHOiiAIgvBE7969fcZwzrFy5coIZEMQ4WP+/Pm4/vrrbcfXrl07fMlEmB9//NFnTI0aNSKQCUG4I4oiNm3aZCu2cuXKWLduXZgzCg2CIGDPnj1IT08v7VTcuHDhAvr27YuGDRuS9PUKwt9J06pUqYIRI0YgJycHHTp0CFNWkaFp06aYNm0adu/ejaKiImzYsAGDBg1CWloaHA5HaadHlFFmzZqFtLQ07N69O6h2WrZsiZ07d/otdeeco2/fvkH1TRBEeBFFEa+++iq6dOmCCxcuBNyOIAj47LPPsHnzZpw5cwarVq3C/fff7+P7aIIgCIIgCIIgCIIgCCLUkFibIAiCIAiCIAiCIAiCIAiCIAiCIIgIYvyDcV8SJzcho6kJSWIHVdQoF7qJn5gcorTDGIPASvcHVowxxMbGurHGVhAAACAASURBVJUHKps6cuQIOnXqhNzcXEP5q6++igcffDCgNv2lQmwFSIpsyHJKWTgpyoJtziFCFm9Lj2S5pFRfklnq9x7X9ieXn+v2rCpW1MneNH2lJtY0CNoNdU14+D0DNx1fbssI4grD63Hry+IYpFTbJ1ZGSG/9qQLd4G4e+/dB0OvrZb0Iwhdux6+ZsEq1mXuMLNXWv/5qr+iKmFrr2E3UqUy+oX9tF3UCbHkiDk1QLT0SOQcXlSaMY0d1bMDk0Yki2xZFtU0wrpNki3BxF0RoEm5N9i1Kfena1XKTcmaMQZEsi1zLWzeyMQi2AQ6Ixm0kiWylshPHs9G1c1dcunTJsC9eHPkiHhn4sDaRTAjk2l26dLEsz8jIwJtvvmmrbcj5LFmyxK38oYcest2GFdenxuH0yokAd0Ev01a3o3Q0KEloMWo510m2tWXukm1jmRCXguu6zEVMxSaWeY0dNRZvT3lbemJ3AhfdvjLstzI0zmSMoUePHti1axfeeecdVKhQwWNsfvZGHJrfFhf2zg2mR4RNsM2YJtgOSK5tjvP03KrcPKgQkf39UyjJzXbrsVuPbri3YwcARvG1oNwYc2uRARCYtEww1WOySFtZf4HpIgSdUFvdRHrZti5nZs5IW0/GmFaPMbz2+muYMHFC0D8UFwQBQ4cOhcvlwvTp0223t23bNo/LbE0qE4BUGwDqXF/He4DM2rVr3V/7ygB2Jdu2x/Le2qAxrk8+/fRTzJgxI+D6r7/+umV5YmIi1q5diwULFiApKcnvdidMmIDz588HnBdxbZKUlIShQ4fail20aFGYsyEIgiA80aJFC1tCwoyMjAhkQxDhZf/+/bZj7U6iVNax+pzOiptuuinMmRCENQsWLEBRUZHPOEEQsG3bNkRHR0cgq9DgdDqxYcMGvPzyy6WdiiV79+7FjTfeiPvuu8/tb0yIskdCQoLt2KeffhrZ2dmYMmVKQJ8DlXXS09Mxc+ZM7Nu3D0VFRVi5ciUGDBiA2rVrQxBIm0FoHDt2DDfeeCP+85//BNXOjTfeiB9//NFvkfvOnTshimJQfRMEER4uXLiA7t2745VXXgn4u6sGDRpgw4YNcLlc6N+/P1q0aIGUlJQQZ0oQBEEQBEEQBEEQBEHYhb4hIAiCIAiCIAiCIAiCIAiCIAiCIAgirPiUGWsLLSu6eZk8xBnE2ZCljkoVLov0ZCGXo5Sl2oCU08WLF93Ky5Ur53dbFy9eRKdOnXD8+HFD+cMPP4yxY8cGnKO/JEaXg8AEWUopySk1oaR8k+WSLlERcHNVkSkqkltVlGgUUWr7VBNqqyWmHznIbk/FAqrGSseCOXNuuCOIq5VwSni9yfiCEQh6FWKDW4u47dy89ON3jj7WPVBIPEh4w5Yg1GsDvhZrAcppw9VXV+9SbaWS+tjttZdp5402WIMi1NYmzDAKtVX9tCqtVjzJJtE2OERVXy0/U6XZmpxbnfSDS+MSfZlLFFEiihBFF1yKbJuLEOGCKD/WBNryZCEQATBNvi1Ln9UxjIVgW1TLuDxe4RBFqezSxUvo1qU7jh07Ztg3vR7ohXGvjlO3kUGubfNaZBXXsGFDdO3a1bL+yJEjMWzYMOTn51su17N8+XLs3bvXUFa1alU8/PDDPut6o06dOijOOYjTKyZoxwIASZJtFGqrIm2Yf6zOoV97nd5aesy1faFf6ohJwnWd5yC2cjPL3F4a/TI2rt+gNqrfumpv+nPSk3/ZV5kdQuymjo6OxvDhw7Fv3z48++yziIqKsowTi/Nw4sehOPXLaKim+4AIk1wbMMq1ld0ii6F95+JrB3kbbMjPGUPOtveQd/Rnt56qV6+Od6e/C4EJkgCbCWodTQwuibLNN337YKYYaNJrfUpqljppttqGDaG2su2kMKNoe9SoUVixcgXq1qvrYbt6p169etizZw/ee+89CIKAJ554AmPGjAmoLYWgXjNtvF5u3rTZVh7m63nE0c8h4DHE+7jd57hefSPuJYTGuB4RRRFPPvlkwPWrVauGXr16eY25//77kZOTg6efftovEYwoihH9fInQyMvLw5EjR7Bjxw6sXr0aGRkZGDt2LIYPH457770X9erVQ0pKChITExETEwOn0wlBEMAYg8PhQHR0NBITE1GxYkXUqFEDjRo1wj333IOxY8di3bp1YZf7TJ061eP4Qc/hw4fDmgdBEAThGUEQkJqa6jNuw4YNEciGIMLL8uXLbcc2aNAgjJlEjqeeespW3D333BPmTAjCmqlTp9qKmz17NqpXrx7mbMLD+PHjPU6EVdooE2UmJyfjlVdeKe10CC/483dE06dPv2Zk6YIgoH379vj0009x8OBBFBcX49tvv0Xv3r1RvXr1oCeBJK58RFHEa6+9FnQ7bdq0wcKFC/06pkRRxObN9r4/IAgicuzYsQMVK1bEN998E1B9xhiee+45bN++Henp6SHOjiAIgiAIgiAIgiAIgggUEmsTBEEQBEEQBEEQBEEQBEEQBEEQBBFyAhKJqoJs7n7PNMmi0r4iEvTWhpqL7AfjsixPYKX/VenRo0dRVFTkVu7vD0KLi4tx//33Y+fOnYbydu3aYcaMGRH/oVhiVCI4dwGyzFJUBJaiLKsEV6U9XHTpZLaKoFJeptwUea4q15T6Ufaleq+rpVNvWku7dJvE6lg1H4Pmx+YqJAYjrgSCPk4DrB7Q64Fi1uXc2outuCPl5/p42zcvZkGzwNvLyrmtq+U1xZeA0At0fSGsiLRU21zm9tws0dRLtU01ue6f1oEm1QZ0r/1cH6mMK3R1uSbdFtVWNZG2NMkHh+jSJNjK+a+OPeSbbLWGbgSii9PdRK0nl6gItkU1Z0FVkEtZiurYRt+OaeIQyIJtXXlxcQn69e2H3377zbDdW7VqhZmzZkIQBHl7MXVM7Ou4sCPXnjZtGlJSUizrv/fee2jSpAnmz5/vUcB4/vx5DB061K38nXfeQXx8vNf8fFGjRg0AQPHZQzi15EW4Lp+Bfj8Bou6xdo3nED1c93VlPs8JQIhORPVOnyOuqvuPYznnePSRwci7nOf5/DP3cYW5HJKTk/HWW29h9+7daNy4sce4c79/iDNbJwfZWwTk2oBhn3iXazPdY6vl3uK15XnH1iNn6xS3FpxOJz6f9zkqplQ0VGOCWWtt75+VlN19DKWPl29cC9aLtFVxtl7MbZJqq4Jy+fWg3V3tsGfvHqxfvx5Nb2pqsd3ciY6OxltvvYXMzEzUq1fPsMyuWNvq2hRuqTYAjH3Jnmz4b3/7m7Ft8y3caDNl+OzX7fXaw3IPC31CY1xrZs2aFbD0KCUlxW3c4AlBEDB16lQcP34crVu3tt3Hl19+GVBuhDvPPPMM6tSpg+rVq6NSpUpISkpCYmIiYmNjERUVBYfDocqxExISULNmTdxyyy1o164devbsiddeew3vvvsuVq5ciX379uHs2bO4fPkyioqK4HK51HNMFEUUFxfj8uXLyMnJwdGjR7F7926sWrUKr732Gtq2bQun04ny5cujcePG6N27N6ZPn46srKyg1/Hs2bN44oknUK9ePRQXF/uMLykpCbpPgiAIInCaNbOeSErPwYMHI5AJQYSPgoICdOzY0VZs9erV0bSpvfezZZn169fj0KFDPuMEQcCAAQPCnxBBmBBFEVu3bvUZl5KSgj59+kQgo/AxatQo3HbbbaWdhkeKi4vx6quvYsmSJaWdCuGBvn372o4tKSnBI488EsZsyi6CIKBTp06YN2+e+jdZ8+fPR9euXZGamkqi7WuUM2fOhKSdLl26YO7cuYiOjrZdx+5ntgRBhB/OOaZNm4aWLVsG/Hl0x44dsXnzZkyePBlxcXEhzpAgCIIgCIIgCIIgCIIIhtL/tThBEARBEARBEARBEARBEARBEARBENcIxh8oBSPf1tqALF2UxUxcE2nrvGCyR1XTMgrM4X/fIWbz5s2W5U2aNLHdBuccjz/+OFatWmUov+GGG/D111/79WOeUJEQVU4SSSoySy7LIhUhpiykVITbcqksh1SE1oroUi9F1Ik15X3uJvIEVMmk3ualibl14SaHolHwCffHynM7ZQRRxrAlFAyBVNBuuXWwXnptyosZ5X62xdf2OjbeLLaFx74047CpRc+C7YAyJPEgoSOSUm1jmXZyeJJqa5OhcN1C97b1YmzD67q6TBNmK+e8yCXxtnk5YwwOwYFoRzRinXGIdyYgwZmIctHlUT66HMpFl0NCTCLinfGIdsTAITilcYoy+QfjcMljFUnG7YKLuwzCbhFcjhPlMY4+J2nCEBGSaJsz6GTborpGItetvV6wrYxjlUi5fMTwEVi5fKVh+6WlpWF+xnzExMZo25JLO0CRa/vCl1y7Ro0aWLJkCcqVK2dZf//+/ejduzeaNGmC2bNnGySJeXl56NGjh5toa+jQoejdu7eN7LxTtWpV9XHJpRM48c2zuLQzwyTS1gnSOQCdVJtDFu5yZZmV1VZ/7LqXC1EJqNbxf3DGVXTL78CBA0irnWYQ+7rtF935caVe29PS0rBz50588sknKF++vGVMztZJuLR/cZA9hXGQrYikAcNu9y7UsJZl2ytjKMk7jRPfPw5wd/Hz65NeR3p6S7eJQwJde+uJSMzybWUbMENFs1BbFXUD0jBJFmgb4hShNjc3x9AyvSW2b9+OP/74A61atYIgGP9kWRAE1K1bF6NGjcLFixfx7LPPuq1Pbm4u0tLSbK27+bzyep6FcPz7+2+/+04OQL8H+7n3b3OHu030EMDNY98+8DaGDXR8q6wTYWTRokUB1evUqROOHz+OihXdX5+8UblyZaxbtw6TJk2yFX/hwoVA0iNMPPvss5g6dSoOHTqE48eP48yZM7hw4QIuX76MwsJClJSUSJ+dRegc4Zzj0qVL2LVrF+bPn48nn3wStWvXhtPpROXKlVGpUiX83//9H5577jlMmzYNS5YsQWZmpioe2bhxI0aNGoW+ffuiQ4cOSE9PB2MMKSkp+OCDD2yJHAHryREIgiCIyGFHNpyfn4+TJ09GIBuCCA8vvfSS7dht27a5vYe9Ejlx4oStuA4dOpTKd8oE8emnn9qSGvojFC7L/PDDD0hISCjtNLxy3333ITMzs7TTICwYPXo0hg8fbjs+IyMD2dnZYczoysDpdKJXr15YtGgRTpw4gby8PMyaNQsdO3b0ONEscfWRlJQUsrZ69+6N7OxstGvXzlb83r17Q9Y3QRCBc+bMGfw/e+cd4ES19uHfmYRtLOyy9N6rNEGKCCqCFNsVEAUuCgiCilJUiiKCFz8BRUARroigIAiIlSZeECkqIMLSVapIkaUsbGFLNpnz/TElM5lJMskmW99HlyRn3nPOO5OZk5Ps5jkPPfQQRo8eDYfDEXD9f/3rX9i7dy82btyI2267LQwZEgRBEARBEARBEARBELnFnt8JEARBEARBEARBEARBEARBEARBEARRdNE6mnwKlzwFybIXWa9H9nzgvU9RI59RZXuMqcJWWwEQa3/7rblsrlOnTpbbmD59OhYvXqwrq1ChAjZu3BjSLwYFQkyJGIhcBBiDoEoMGUQuQuBML8jlkqxSAMAhQuQMDByKmw2aODCmCjWZoJwgchnjYKpUkoFzSbTJAQia80pyT3JVCmeK5zlmOAkJonARTglvSITaqs3So1QVn1poIRfCMcNYYJBna8Sbmr509ZRxwrD4A1elk77KrKCMa0TxJi+l2kxXxkxjfEq11cf6elqpNgdXHbOcK0J697+yM1ptG5zDJgiwCyVgF+ywC3YILDjBjUt0wuFyIFvMRlZOFnKQI7uYNWp8UQQYIIpc3VdpcRBZZq0uHAJAXlAEXJp/cFGaCzH52pXmKcph0cxamHI8mXqE3p39Hj768CNdvmUSyuCb9V+jbLmyhnHEPe+xNtc21Pd43L59e+zYscNUkq1w7NgxPP7443j55Zfx1FNPoWfPnhgzZgx++eUXXdzw4cPx7rvves8rAMqWLSvtp+YcSz38FTLO7ETCHaMQWb6hvKMiwAVwJsr7JQJQ5v5aUTZTS9zKeOk5UyejhmuKQ7BHo8ZjW/H3Fz3gTL+o23rj+g10aNMBy1cuR70G9Yrs2iuMMQwePBhdunRBp06dcPbsWUPMxf8NQam6D6PS3e9CiDAXtVvsDWGbjDPdICWJpbXnmM9czPIyW3GDgYtOXNr8NJyZVw0tPtz7YYx8fqT3uQELbt917Smns9k8ghnjDbloxeMe76OY+42bQaqtvd+kSRP89NNPACRR9okTJ5CcnIzOnTurojKz/JKTk9GoUSNcuXLF9w5r80Hez3+tyIbtdjueH/2893ZzIwH32qj3PgKdVyr7bXauBju/VXKiOa4bs/HUF5UqVcKBAwdQsWLFXPU7fvx47Nq1y6/YOycnB6IoFgnBYH4xefJkzJkzJ7/TsITL5VLH39WrV+dJnykpKYiLi8uTvgiCIAg9jz76KEaOHOk3buXKlQEJHQmiIPHxxx9biouMjESFChXCnE3eUKVKFUtxS5YsCXMmBGHO/PnzLcVNmjQpzJnkDbGxsdiyZQu6dOmCjIyMoNqIj49HTk4Obt686TWmSpUqqFixIhITE4Pqo1WrVkhNTaX3/wWQOXPmID09HR999JHfWFEUUadOHcyfPx+PPvooYmNj8yDDgk9UVBSGDBmCIUOGAJA+r161ahX27duHjIwMuFwuOBwO5OTkICcnBw6HA06nEzk5OXA6nYb7LpcLLpdLLeecq2WiKBp+tAshKouMhWYxccIXtWvXDml7CQkJ+OGHH1C1alVcvHjRZ6y337USBJF3bN26FQMHDgx6wYn9+/fj1ltvDXFWBEEQBEEQBEEQBEEQRKghsTZBEARBEARBEARBEARBEARBEARBECElMKGqjFbK6Hmr8Z0p7UviJg9PlFyg/cIR12SjCLY5eNASxlBx/fp1fPnll4byatWqWf5D/M8++8zwJdLo6GisW7cOtWrVCkWaQRFtj5aFuByiLNWWZNkcosjBbCKYyCAIDJwJAJfU2hwcYFqRtkZ9yLksnlTOC0ixnKs+PPetWy6plWxLpjzznA0iMKaRVPLgJWEEkd/ktVQwoPFfEeVqEtHn6yGkNgivtfcDuEYNgkH9Rm+ibVVI6U2wrXVpaoX+JhJCkmsTwVCopNqwKNXWbef6SFlyDQ6UsNlRwlYCJYSIkF0DNsGOaMGOaMQAkYBTdCIjJwM3c9KR5cpy5ylq5gSiPFfhAIeoHgNpQRF5lsk4RC5KDlQOcHUuoRdsu/9h6r+MMXz15Td49eVXdblGRETg868+R9169dyTHvXZcY+fPg+NH/G/5+MWLVpg//79ePHFF32Kdc6fP48pU6ZgypQpuvIyZcrgnXfeweDBg0P3nNlsiImJMQhDnOlXcPl/r6HcXeMRXa2NZn/07wmYep4pJdoY7bmuFW8rt0wXYYuIQ1zj/ri29x1DngcPHkSH9h2waMkiPPzwwybtFx2qV6+O48ePIzIy0nR72qlvkHFhJ8q2GY/4JoPBhBJB9pSHcm34kzObveCbCbbdZSm/r0DGP7sMLdWtWxcLFy3Uvzf1OE2C8mob5jLmZ5/nXMTb3ES9hoOUansSGxtreM9rNk4kJSWhcePGuH79umleZowfPz73ApIgqjudTr8x//rXv2C3e/zJtlZ0bVbJMC0Ndt9MZNgebflceMrP3NZXuRVojuvGZrO2CFynTp3w6quvolu3biHre8GCBX7F2gAwa9YsjB8/PmT9FifeeustvPHGG/mdRoFmx44dePDBB/M7DYIgiGJJuXLlEBMT41fy+d1335FYmyiU7NixA9euXbMUu3379jBnk3dUrlzZUlywgl+CyA1OpxMHDhzwG1etWrVcLyhVkGjfvj3++ecftGzZ0rJstUKFCliyZAnuv/9+tezYsWP46KOPcOTIESQnJ8PhcOC+++7D2LFj1eM1b948TJgwAZmZmQHlePPmTbz++ut4/fXXA6pH5A2LFi3CoUOH8Ouvv/qNzcrKwtChQzF06FCUKlUKd911F1asWIHSpUvnQaaFg9jYWAwbNgzDhg3L71RUHA4HsrKykJmZiYyMDGRmZup+cnJykJWVhezsbGRmZqqxitw7IyMDDofD8ON0OtVb5b4iDxdFETk5OaokXJGGa+XhnsJw5b4iCfcUh3v+/V9+0rJly7C0W758eb9i7U2bNoWlb4Ig/JOTk4OpU6di+vTpQY1FkyZNwuuvv275dzcEQRAEQRAEQRAEQRBE/kJibYIgCIIgCIIgCIIgCIIgCIIgCIIg8gC9XCxo+baHz1EVs8r+Ow6ui1M3qWJULvsI81faNG/ePNMvKQ8aNAiC4F/6vX37dgwZMkRXxhjDihUr0LZt25DlGQyRtkhVKgkwCIowm3NwJgJckLbLOm2RcwhMElEqwmxJqClKukOmF3JyVUmp/KsIs93GL8/n2CDA1VA0NYcEkfdSbasoAl735cjMc2Ue+2CSb6i+hOkeG/QaVq1AUhpmeK4E254SWyk8sBGIxIPFk/yRausbtizV9lgUxZJUWymT2+OyZDrSFokIW0SeLIhiF+woHVkapSNLI8flQIojFWnZKdIiIcr+cVHdZ1E5FPK4AJGDM4BxDg7RPRfhylXO1HmOoCz4Abd0G2DYs2sPnhrylCG3hYsXokOHDvKxZlIfzD3hZZr5TyD4k2uXLl0a3bp1w9q1a3H16lXL7QqCgCVLlmik0qHDTKwNAOAc13bMRpXeH0KIioNmkJYN54pZWH3ToHusTkEZoK7uwuBRTz/AJ7QcifRT3yE7+ZghnbTUNPTv2x9ffP0FHnjALTvxdi3qxvZCNjmNiIjAtWvXcPvtt+P48eOG7a6sa7i8cwLSTnyFqj1XwBaVEGRPRom1I+UU0s9shCP5T5Ss1R2lat8PBDNeqMdeI9hmUBfZ8Z4PN7mvz5e7spG8f46hdmRkJD77/DPExcX5mVcFeDKYG7TlG+NGX/MQg1Cbacq1nvoApNo++9Fw9uxZNGvWDGlpaZbaAIDGjRv7F/yF8PVSIT093dKc9P/elGW6Xua9ah/6VcVChEdD2vHGpF/dc+JjbittNgq2Sa4dPDExMZbi3njjDdx5550h7bty5cp+xj2JCRMmYM2aNVixYgUaNGgAQJL9/Pbbb/jtt99w6NAhnDhxAhcuXEBsbCyaNWuGXr16oXfv3iHNt7CxYMECTJgwIb/TKPCQWJsgCCJ/qVu3Lg4fPuwz5tChQ3mUDUGEllWrVlmObdeuXRgzKZh8+eWXeOmll/I7DaKY8dFHH8HlcvmN69evXx5kk7eULl0ap0+fxqFDh9C/f3+cOnUK2dnZuhibzYamTZtixowZ6NGjh6GNJk2aYPbs2T77ef755zFixAgMGzYMK1asgCiKPuO1zJkzB1OmTLH0tytE3rNnzx5ER0cjKyvLcp20tDSsX78e5cqVw2uvvYZXX33VfyUiX4iIiEBERESRE6CLogiHw4GMjAxkZ2er0nBFEH7z5k385z//wS+//BLyvgcNGhTyNgGgSpUqOHjwoM+YiIiIsPRNEIRvzpw5gwEDBmD37t0B1y1VqhSWLVsWlr93IAiCIAiCIAiCIAiCIMIH/VaLIAiCIAiCIAiCIAiCIAiCIAiCIIiwoFUi+ZSFmTvIjComryI6jdgUGsEhFAkiNzQm5OOvSs+dO4eZM2cayqOiojBy5Ei/9f/44w/06tULDodDVz5r1iz06tUrZHkGS4Qtwv0ccEmgLXJRFmVLjyWhpvtH5Bxc1Eg1NRpOgHt5XtUHOjeZXgLlIeWVY5X+3ZuNoj6CKMzktVSba65aXzkpix+oV5xm/AZzt6Neo0o9Lz+6/cmFh8+8bcn+rY5JmtcZtwTY/fpimpNnP16OXTD5EsWHcF/P5lJtbojTtcc057z2virH1rdvTarNValmtD0apSNLI8oelSdSbU9K2CJQLrocasbVRkJUWTDOIEKECA4nF+ECIHJR/ZHmOMpjrs5ZuCLZ1vwLziGKXG5NVI/ZiVMn0a9Pfziy9fO7115/DX0ffQTKE6keTe2iMRbHYPcD7V3z5/qff/5B9x7d0a9fP51Uu0WLFoiOjvbZlyiK6NWrFx588EGcOXPGZ2yglG3zmNdtXMzB5S2vAfJ5pYjQ3TJt90xTlWvL25k2Th3bPWTcumPFAcGGKt0Xwh5b2TwfzvH08KeRmppqfQctvnYUNBISErB9+3Y0bdrUa0zmpT34++seyEn7O5e9SRLr64cX4q9VHXBl11Sk/LkSF78fjL+/7gnRYV3EbGxaZw12C6V95sJM7rtJ+f0zOG9eMpRPnjIZLVu0lGua/6dr1uqPn/ZM+zAcBqbKsxmY7hhoFxfx3OVQSbVFUUTTpk0DkmrbbDZs2rTJT2d+Ggng9VJbfuTIEf8JAqhVuxbUcUXz4/ne2GeKPubFlubM7obk1xHNmMeM/egw88cjdPNbpd/iTuvWrS3FjR49Oiz9x8XFWYr77bff0LBhQ3W8iIyMxB133IHRo0dj8eLF2LFjB06dOoWDBw9i+fLl6NOnD8qXL4958+aFJe/CwPjx4/M7hUIByVoJgiDylzvuuMNvzOXLlwOSchJEQWH48OGWY62+zysMrF271lLcuHHjDL93Johw89///tdvDGMML7/8ch5kkz80b94cR48eRWpqKrZs2YL58+dj0aJFOHz4MBwOBw4cOGAq1Q6EiIgILFu2DH/99Rduu+02y/XS0tKwbt06ANLndcOGDUN0dDSioqIQGRmp/nTs2DGghTmJ0LFs2bKg6uXk5GDy5MlF+toiCiaCICAqKgoJCQmoXLky6tati6ZNm6J169Y4ceIE+vTpExap9vDhw9GxY8eQtwsAHTp08BuTmpqK9PT0sPRPEIQ5q1evRsuWLYOSajds2BC//vorSbUJgiAIgiAIgiAIgiAKISTWyC9TzwAAIABJREFUJgiCIAiCIAiCIAiCIAiCIAiCIAiiQGAqUWJuOSPgFjQZnFjeJHSKrIrLJbI8yrcgLXxwzjF8+HBkZGQYto0dOxaVK5uL+RSSkpJw33334fr167ryZ599FmPHjg1prsFSQighCSa5CM50Km2NbFIRaIqq4FD6V6qnxImAKudWJJKK79ZDL+mWd2kkt1I5/EvUPPEqcTeXUhJEQSJXEl5Pb6hhc3DiPEW+q3TPPYX40Mv7vMqzg8w7IDxE2XrJtrtM8Q9qheHaeob81LtGMSPJtQlvhFOq7a0p6Xx0N+xNqq1U0i9uAvN6gEag7d7OuajOEsAYouxRKBVRChG2COuJhxGBCUiITkDtMnVQJioBnHG3UFsj0nZxES7RBS46IXIRLlGEyF2SdFuU5j8i1wu2deVcxMQXJiI5OVnX/8DBA/HihBfdx0iWQZvJtbW3png8b1o86x09ehRt27bFls1bdOVTp07Fvn37cP78ecyZMweNGzf2efzWr1+P5s2bY/Xq1UHLYD1/omu0QoUHpyG6url4NOfGOSTvdgtZ5NkkTMXYmsdux7b+2Pq7huyla6JW3x9Qspa53OTK5StY+dkqfSHzcr+QU6lSJWzfvh19+vTxGuO4cRJ/f9Ud2deCF1SJORn4Z8vTuPzTK+CiU7ctM+k3XPh+ELiYCxGU5/tErhFNe6/kcV9WtbscSE6ca4hu2bIlXhr3khztXXLtTZDt7z9f7fjedbdQ21MqzphcXyvVVuChk2oDwKpVqwKSTDDG8PHHH6N69eo+gvw0EsT8Vynfvcval/LtdjuU80PxWnP1zSoz3ca5h9qfMes/Xtv0LtrWzmmlYi/zccNUNzTzW6XP4syYMWMsxZ04cSIs/d9zzz1haRcArl69ilGjRiE+Ph6rV68GIIm5fvzxRzz33HPo0qULOnbsiO7du6Nv376YP38+bty4EbZ88pqbN2/mdwqFArPPSwmCIIi845FHHvEbI4oifvrppzzIhiBCS8uWLVG/fn1LsRMnTgxzNnnHtm3bLMdGRkbirbfeCl8yBKHB4XBYktjXrFkTCQkJeZBR/hIREYEuXbrg2WefxbBhw9C0aVMIQmi/+l+9enXs3bsX3333HSpUqGCpzsMPPwzGGGw2GxYvXoysrCxkZ2fD4XCoPz///DMqV66MV155hRbfyGP69u2L2rVrB11/xowZWLhwYQgzIojAOXbsGBo2bIgnn3wybJ+fhfM8//e//20p7uuvvw5bDgRBuLly5Qpat26Nfv36Bbb4tUzv3r3x66+/olGjRmHIjiAIgiAIgiAIgiAIggg39vxOgCAIgiAIgiAIgiAIgiAIgiAIgiCIooMlwapnjKe7TJEEcm4qwOKyVNBUCqiRMDEAomc6DADPP4Pd+++/j02bNhnKa9eujUmTJvmsm5GRgYceeghnzpzRld9333149913800W7onAbLIATBJGMkWzxZTnVQS4IEu33UJdzkRwCLI4WxagQ/NUcw4IUgmX/Jvg4LK4TVPGAca4KsFlYJIEVzk+XmSG7rYsoCSmIaD6BBEmci3h9dW2x0kvX3mGJs3Ug8rlxxVhKZhe8gr3dkOe3OPWT16BYrhuTV2DmtcWpuw5V6WTXBOjCCm9jjuavLV9BzOG6PogihzhlGqbXc/u8sCl2qqM2KOeWqpIteWHIhd1rduFEoiyRxXY11GBCSgfUx7xkXG4mP4P0hzKlzDluQ6DrMxmkFThIsCZejwZBwRBgMgBBmWOAjDOASaAgyMzM1PXZ4UKFdD13q5Yv3a9LLQFoNyq/+rHGAaGAwcOGPJ3Op349ptvdWUxMTHodm8396IA8hh09uxZdO3aFUlJSbr4mTNnYty4cQCAMmXKYPTo0Rg1ahR+/vlnzJ8/H2vWrDGVZqSnp6Nfv374559/MHr0aEvH2xeOmzdgiymLMncMR8SpnUjZu9wQc/PkFggRsYhvPVTePRGAYPKaxTVlZtJx5XpwXxfSPeVikG5YRClU7b4IOWl/48xndxjy+fqrrzHi6eH6nuXxW1qooWCe98GQkJCAL774Aj/99BPGjRuH3buNwmFnRhL+/uZ+VO3xKWKq3hlQ+46U07j4/RPIvnbMa0zG+e04vaI16gz4DcwWGfA+AIBm4iLfKsXMx9jsaRxmSPl9BZw3LxkiJ0+ZbPr67etc8DffCfY8UvPQuOY9hdrqdqkjY7/M43Eg/Zowb948S20o7XzyyScYOHCgjyA/jQQo1fbk9JnTfmNKliwJwMv54zknNps3hkA27T7mTLNX7vms2rX8mq5K1jX9G+a2Hp/LmM1vpXCa41qlbt26qF+/vl9x9s2bN5GamorSpUuHtP/3338fX3/9dVgF5ykpKejXrx/69+8PQRDgcrlM47744gs8//zzuP322/Hf//4XzZs3D1tO4aYoCcLDjdPp9B9EEARBhI3OnTv7ed8jsWbNGtx5Z2Dv5wiiINC9e3dLi9Rs3749D7LJGwIVEk+YMAGCIOCll14KU0YEITF//nxLEmafn/kQQdGjRw8kJSWF9LMXp9OJ6dOnY/r06WpZrVq1EBcXhyZNmuC9995DuXLlQtYf4WbZsmXo1KlT0PWfeeYZ1KxZEz16mC8eShDhIiMjAwMHDsQ333wT1s8io6KiwtY2IP2tX0REBBwO3wu+rl27Fo8//nhYcyGI4gznHEuXLsWLL75oWMzcClFRUZg7dy6GDx9ebH8/RRAEQRAEQRAEQRAEURRgUz/ooX7iXKthWVSpEdo/sg2WlORMgDPElQ3vh9bBknItq0DmRsctOOi4BUdBP24AHbtgoeMWHHTcgoOOW3DQcQsOOm7BQccteIrLsetQ/TWULFEpJG0RBEEQBEEQBEEQhQ+DFFWjaNLouHTl3uRUqlBbI2GELEpWnHZckZl6bOdcKecacaskO+RclLeIEKVglIspn6v9Doa9e/eiY8eOhi/UCIKAH3/80a+IoHfv3vj66691ZS1btsTOnTsRGxtrOY+BAwdixYoVurLu3bubCr+DITkrGd+dWgeBCRAEG2zMBoHZYBME2GCDTbDDxmywC3bY5O12we5+DJtaLjABArNBEGwQwGBjAhgTIECAIAiyaFKAwBgYGAQmAGAQGFPlkwwCAMjb3eUA0wjEpBNMqSEXqgIwrVRMJ5czE8tZRMqVIEJH/kl4vVT3WBxBm59nrEGobSqu902ggm1v1yv3s12tzzSGfY1gW93GPWOt5RGMGJO+2FX0KFRSbY0wW1vPINWW25HmZapyGtH2aNgEm58dKljcyL6OC6nn4RSdsoCXy4u5iCgVUQqRtki53D2zYMw9H1HuC0yZqTD8q8fD+GXnL3m2DzVq1jDIYF0uF+668y7s3qWXIfd9tC9WrVzlc6z5448/MG7cOGzYsMFrzOrVq9G3b99c5V37gXFwlKoDMAEMNqQkfo6bf24xja3YfQYiKzYDYzYAdoDZwJgNDDYANoAJcjsCAOWWSXGAtB1MvlXmbYJGbs40z7NUev3ox7jy02RdHjabDecunkPZsglQFpbQi2w1800g13NMxlhA8eGCc44XX3wR7733nqk0ldmjUOuRHxFRpqGl9tL/2oR/fngaoiq290/1f61FTBWj7DwgPMdjk4VBTCqBuxw489ltBrF2y5Ytsee3PbnLKQQYhNnaMu1j7a76OS8DPU/NEEURUVFRyMnJ8duGIAj4/PPP0bt3bx8d+WkkQKm2WVmPbj2wZYv5OKRQrXo1nPnrjJqT2TlkSR7iZa4cLPrnQS/Z1nYTyNwWMD8XaI5rnW+//RYPP/yw37grV66ERUp1++23my6MkN80btwYc+fORbdu3fI7lYCpWrUqLl68GJK2GGMQBAE2mw12ux3x8fGoUaMGqlWrhoSEBLRq1QoVK1ZEhQoV4HQ6kZGRgYsXL+LSpUu4dOkS9u3bh6SkJKSmpiI5Odmr2Dy/uO2227B37978ToMgCKJYU7FiRVy+fNlnTIsWLUwX9iKIgk5GRoa88JF/fvvtN7Ru3TrMGYWfrKwslC1bFhkZGQHVe++99/D888+HKSuCAG655RYcO+Z98TxAev9z48aNkC8qRUiULFky4LEhWOx2O1avXu37czwiaFq1aoXExMSg69vtduzbt69QL2pGFB6cTifGjx+POXPm5El/1apVw7lz58LW/oIFCzBy5EhLseEUiBNEceb48eN4+umn8eOPPwZVv2nTpli1ahVuueWWEGdGEARBEARBEARBEARB5CWvL+wJe34n4Y24hOj8TsEnBVGOB9BxCxY6bsFR0I8bQMcuWOi4BQcdt+Cg4xYcdNyCg45bcNBxCx46dgRBEARBEARBEAQh4VN26imO03hKDXFmxdxM7q1s81IpH9xMly5dQu/evQ1SbQCYOnWqX6k2AKxdu1b3uGrVqli/fn1AUu08gXOIkjkTDBwiFyXhLGfgTJFrav9zi9G5yMEFSdDJwWWHodyWLK2VRIdqV2CKmEwrAOOyJJtJ9RWJl1QOXawUYS7t5Uq/nBcIQSFBeCMvJbxmZWYR7uvUc2EF/bWqWme5viHPhRqsirNNo3QiQGP7WtTxQte/wSSp2y/JNeiWESrbFAmhMpaYp6YfXzwfW8FX+0ThI5zXs7emfEq15cDcSrW5qFkEBRx2oQSi7FGF8vU1PrIMSpaNxV83TiMtJ13eT4BxDqcowi6Isi5bOR4MDCIYmHyNKyUCGOMQvU6A8wj56f9kyScGqXZMTAzenfuu3zGmUaNGWLt2LVauXImnn34a6enphpgRI0agc+fOQUtAOefItsfpzpjSLfrAcfkEcq6fNcRf37cEle6bI+8f17zv4Jof92PD+Ksu7sNNrjvVNq+bV8Y1eAxXd70B7spWy1wuFzZv3ox+/R5zV4XHPFNzqzsd/LxmmcE48z9O5AGMMcyePRtdu3ZF3759DZIW7sxC0s4JqP7Q1/CZMHfh6t6ZuLZvVsA5nPv2ITBbJMo0fwaxtbohuuJtANOI/LkI7nKA2SO956BOHDSLacjvM7yP1wypf35mkGoDwGtTX3OfZx5dhkOqYHrtak5/s+3MfeIpBfq6JvVCIdUGgJ9++smyVHvjxo2+Bbu+UvJzqK1KtQHgr7N/+W4MQNUqVd1taF83zZ5zXy8JoTpF5D7081n5vNbkqDxXZnNb7XY1N48xi+a4wXHixAm/MYyxsEi1AeDzzz9Ho0aN8kyuZZXff/8d3bt3R5UqVTBt2jQ8+eST+Z2SJcaOHWtZqj1jxgzExcUhLi4OZcqUQXx8PBISEpCQkID4+HjY7aH/2sepU6ewYcMG/PTTTzh8+DDOnz9vOo/LLZUqVUJqaqrf88rpdIa8b4IgCCIwmjVrhh9++MFnzMmTJ/MoG4IILV26dLEce/z48SIh1o6KisInn3yCRx99NKB6L730EkaOHAlBoEWCidCTlZWFP/74w29c3bp1SaodRqpVq4bjx4/nSV9OpxN9+vTBhx9+iKeeeipP+ixOrFq1Cs2bN0d2drb/YBOcTiduv/12nDx5EpUrVw5xdgQhIYoiXnnlFbz77rvIysrKs347d+4ctraHDRuGxYsXW44/duwYmjRpErZ8CKK44XA48Pbbb2PatGlBvwY+++yzmDVrFqKj6Xu2BEEQBEEQBEEQBEEQRYECK9YmCIIgCIIgCIIgCIIgCIIgCIIgCKLwklv1kepY9SJZ9VZH5B5CR89anPttJ9RkZWWhd+/eOH/+vGFbnz59MGnSpKDatdvteOyxxwKu9+effxrKdu/ejY4dO+rKunTpgtdffz3g9l3c5RZrcoArAkNVSsglkTYXAdgANZbLsYra0F1f0XK6zwvpsSBIJarwSxVk+xbjSaeJRvalC/e0vRNEwSavpdqelkXzGK2ETyuf1Mv5PMWBxra45l/mFnH7w7MZ5n2TZ5g2ByljZpRsezSi7o5WRqiVpJrJtT3kgyQeJIC8vZ4tSbVVd7A1qba+rnepdqQ9ChFChJ+dKdiUEEqgXkIDXEg7h0s3L8mLgogQ4YSIEmDyYh4MAsAAQZ2lMAhcuc45BAiGOW9eoRWjiqKI6TOmG2IGDx6MipUqWmqPMYYBAwagSZMm6NKlC65fv67bfuPGDbz//vuYOnVqUPneSE0HouOhFWMzmx0JHZ9B0rqJhnjH1RPg2WlgkZo6nIMzDnW5FtNpn/u1y1Cm3sr3mbYMEErE6KTaCn+dPhPUPhcF7rvvPmzduhX3338/rl27ptuWcWEH0k6tRam6/zKt68q+jn82P4Wb57Z6bX/y5MlIT0/HnDlzTLdzVzaSE+ciOXEubJFl4Mq+jqgKt4I7s+BIOQ3uygazRyGm8u1IaDUWMVXuMO+IMc83p4Y5gpa0U2sNZS1btsQDDzzgXoTDsIaBcSEPtTsLg4Qy59Bh5m32Ml8wnXt4SLV9irgt4G+uYlUqUapUKXTt2tVHR5ZTMmD2emm2EJMSdT35OvxRqVIl/RxTOxf2bNDLU52bzzEMz5FJUwbJtvIqLj/vHPrXDcP81tThXrTmuA6HA2+99RZWr16NzMxMVKtWDXfffTdeeeUVREQEN685dOgQZs+ejQMHDiApKQmXLhmF/GYE258Vqlevjn379qFFixami8PlNxcvXsTQoUPxwgsv4M0338Szzz6b3yl5ZeLEiZg7d66l2FtuuQUTJkwIc0ZG6tati1GjRmHUqFFqmdPpxM6dO/H9999j7969SEpKwo0bN5Ceno7MzEzk5OQYXpeU17batWujQoUKiIuLQ9myZdGgQQMMHToU1atXR7du3bB582af+ZBYmyAIIv/p1q2bX7H2zZs3cePGDcTHx+dRVgSRey5fvow9e/ZYjq9Zs2YYs8lb+vbti06dOmHnzp2W6zgcDmzYsAEPPvhgGDMjiitz5syBKIp+4wYNGpQH2RRfevbsmWdibYVnnnkGXbt2Re3atfO036JOgwYNkJ6ejpdffhnz589HZmZmwG1kZGSgefPmOHv2LGJiYsKQJVFcEUURr732GmbPnh3UuelJnTp18N5772Hy5MlITEz0G//222/nuk8z5s2bF5BUGwBGjx7t97MxgiCs8emnn2LmzJk4evRoUPXLlCmDxYsXo1evXiHOjCAIgiAIgiAIgiAIgshPSKxNEARBEARBEARBEARBEARBEARBEERICEr0pEhFzURhHsJVpQ9DsVxgaEMXyN1CVh6c0CkYRFHEoEGDsGvXLsO2Nm3aYNmyZRAEIai2z549i7Nnz+Y2RQBASkoKfv75Z11ZtWrVgmrLKTpVaSG4KMtlNYJskQOCdLaIogibIMixUh2teNMg1AYH47LEkLklW0qRJ0q5mTPRNF57XnClDa4KgrS3uvNLI8cliLzEp2QxGAG1blOAUm2PC03JTRVNa8o0F7WhHeW+W/qr6cDkdUGFebnvDRP5trmPm2v2mmnyY/pA7h5zpMfuMQOA4b7Rb1i0xINE4BQ4qbYcaFWqre9Qo9nmynYpJqZESdiYzc/OFA4YGKqVqoFIWzRO3zgFzkXkuJyIEKT5j8AYABcEzuDiDIwJYOAQmVuw7eKiHJcvO6DOoX/++Wf8deYvQ8gjjzwCILAxqWXLlli0aJFaV8tnn30WtFj7WroDbkE21FPXFlseFXpOw+XvJnvU4Li+fwkSbh+rjuf6zRxgFuZuAT49sXUeQPrp9bqyfyyKUosq7dq1w6ZNm9CmTRvDtov/GwIASLh1DOwx5VGyRldExNdH1pWDuPj9IOSk/W3aZlxcHD799FM8+OCDEEURoiji3Xff9ZmHK1sSIGdd1ssWuDMLN8/9iJvntqFS53cR1+jf5g0o16pWQKxbQMSNI+W0oXqPHj3U12lvr9dcP7hquvZzImrmVca0fde1ItT21k4opdoAUK5cOZQoUQI5OTk+41JSUtC+fXvs3r3b+H46DK+Xvqqnp6f76RC4tfWtUl1PobaXzzvM0L92W4N56YgbtnvkoZuzmgu2tXJtNdasrSIwxxVFEU8++SSWL18Ol8ullp86dQrbt2/HggULsHfv3oDEe1evXsUdd9wRtMCqZMmSQdWzSqNGjZCYmIi+ffvi2LFjYe0rWFJSUjBy5EisWrUK27ZtC/qztXAxbtw4zJo1y3L84MGDw5dMgNjtdnTu3BmdO3f2GpORkYHjx4/j7NmzqFSpElq3bg273ffXUqwI4Y8cOQKn0+m3LYIgCCJ8dOnSxVLc9evXSaxNFCpGjRpladEqQJpvd+jQIcwZ5S2bNm1C+/btcfjwYct19uzZQ2JtIix8/PHHfmMYY3jhhRfyIJviy9ixY/Hee+9ZHhtDgcvlQp8+fbB///4867O4YLfb8fbbb2PmzJn4v//7P7zzzjtISUkJqI2rV6+iRYsW+PPPPwvc5yxE4UMURUybNg1vv/02bt68mev2oqKisHHjRvXzqilTpliqV7GitcWDAyErKwsvvvhiwPV+/PFHZGRkkLyeIHLBoUOH8Morr2DDhg1Bt9GpUyesWLEC1atXD2FmBEEQBEEQBEEQBEEQREGA/uqQIAiCIAiCIAiCIAiCIAiCIAiCIIgCgypiVSTYpjGQtmkEq3q5FHfHaWEAuCRF5VwEywOp4/jx4/H5558byuvVq4cNGzYUyS/MZLuylWfALcnWSLNV0ab8rwgOQVMmibogiQ5lS63qTuQABKhtSmIvWczFZT2oGi//6xlHEGEiPT0d77zzDgRBwOTJnnLP0BJOAa+02RjgFv35lmqbS3g147ofobYhRW0x8yETNPhSNdJLKyI+WRao2y0PqST3ImBlSiBzv/YwphcHegoIzXIqCuJBIjjyR6qtb9jsmja9nrnnrIvr63O3RpuL6j0wxhBtj4HAit6X8cvHlEcJoQSOJ/8Op5gDEaK829KElTMmT12la5rBLdhmYBA5w7uL5iIrI0u+fqUIJh8rQS5jcjwA3XYGAEza/sXqL/B/0/5Pl190dDR2/7YbTDOiRJSI0I1LW7dsNewXYwxt2rpFyIGMSb169UK9evVw8uRJXfnJkyeRlJQU1BfZLybflMdiyMscKAuucNjLVENEhYZwXP5TVyf9xP+QcPsoACbzfm+7wrn0nPlaocWzinJsGCBElDZs14pYfeVRlMfw2267DbNnz/YqxElOnCvd+XmS37aaNWuGr776CvXq1QMACIKAuXPnol27dnj++edx7dq1ILPkuPTjKHBnJuKbDoPoSEXqiS/hzLiMErFVEVGmAaIrtZHPC/2YqV18A9wF580kQ+uPP/G44XXek6CffwvVPOc5ftsIkVDbWxveSEhIQFKS8fh58ttvv6Fx48Y4ePAgoqKilMR8E8DrpVmZWUR2dra/VFGndh2pLY+5sGcfzEse5vn6LlTmomao81Nd38wzyGM+Db1gWyvU9jG/VfoprHPcq1evon379jh16pTXmCtXrqB+/fr4/vvvfYqIFW7cuIFGjRrlYqwCbrnllqDrWqVJkyY4evQoNm/ejGHDhuHvv80XOshvdu7ciWbNmiExMdGSuDmUZGVlYfPmzThw4ACuX7+O1NRUpKWl4YsvvoAoipbbKVmyZKETxsXExKBly5Zo2bKl5TplypSxFFeiRAmULVsWTZs2Rffu3fHMM8+QuJUgCCIPeeeddyzFBbKoCEHkN1lZWVi9erXl+IcffjiM2eQPMTExOHToEIYOHYolS5ZYqlNQ3wMQhZv09HTDZ8ZmNGrUqEj+HUVBombNmrjvvvtyJaYMhsTEROzYsQN33nlnnvZbXFD+TkH5WwVRFFGnTh2cPXvWUv2TJ0/i7rvvxo4dO8KZJlGEEUURM2fOxJtvvmlpUUp/lCpVCgsXLkT//v115Vbl7/fccw+2bjX+DjQ3TJw40e/ioGa4XC688sormDt3bkjzIYjiwJkzZ/Daa69hxYoVQS8KIggCpkyZgkmTJsFmKxoLwRMEQRAEQRAEQRAEQRB6SKxNEARBEARBEARBEARBEARBEARBEESeYVUSpUMj0HY3pBFvc884dwXDH9PLj0UuQgizWHvWrFmmEoLKlSvjf//7H8qXLx/W/vOLLFcWAKiCbFmtLcm1VTEtlyW7Ws22W8gJ3Xeg3GJudbsq5dSItRSpr7bUineraLoLiTzE6XTi448/xvDhw9Wy7t27o23btvmYlQ8ClGorgj/mLcZMqq29r0r3tA5Kt9LX9HVBWUFBXkTB3Za7baY0YLYPPiXbuqb0YkMPYZ8k7ZeDPER+XN0Ht0iTaUzcapfMRECokf4bci/E4kEiOPJPqu0lLtdSbQ73JVv0pdoK8VHxaFTuFvyZ/DtcolO6zpkgybA5k8WjoiTE1gi2BXBwJqBK1SoApPFBEGwQGAAIEJQlDRiTjx9TRduqcFv+lzEBFSpWMOQmCAIaNmyoG0uYPMQq48WxY8cM9SpVqoTomGhdmdUxiTGGe+65x1SScurUqaDE2ueupEJvpOW66yO2wb1I9hBrA8CFLwahSq+PIdhjNPW5PKfULYFg7FSVa3u+DigXCjQ5SA8EW6ShmejoaEOZJSxIvQsTI0eOxMKFC/Hnn8bnySoDBgzAhx9+iJIlSxq29e/fHw888AAWLFiA9957DxcvXgyqj6SdE3At8T2IWckQnZm6bZEJjVCp8/uIqnCrYcKhnEk5GVcAbpSpV6tWzTReQfd6EIrnXSdZDlyq7W0uEU6pNiCJLlauXGkp9sSJE6hbty6OHj2K+DJ+pKsBSrX1HzSYx9y4kWIpz9Lxpb3KtLV9KTNFXwuNmaaowLxv0oboF7fxEMNDOwfWtKeK1t2CbTDNnNZMrq19n1AI57gHDhzA7bffjqysLL+xOTk5uOeee5CSkoKLFy8iMTERx44dw19//YXIyEjccsstGDJkCGJjY9GwYcNcSbUB4MUXX8xV/UC49957cfbsWaxevRozZ87E77//7vWY2Gw2xMbGIi4uDufJxVVuAAAgAElEQVTPnw9ILp0bjh07hnr16uHYsWOIjY0Na1+iKGLRokV4//33cezYsZDs48qVKy3LgAozt99+O5YvX24p9tq1a9i+fTu2b9+OSZMmoVatWnj88ccxbty4sD/HBEEQxRlRFPHNN9/4jbPb7cXitYsoOvz73/+2HBsREWFZMF8Y+fHHHy3HNmrUKIyZEMWVt99+25IMcejQoXmQDbFq1Sq0bNnS54Ji4WDQoEE4c+ZMnvZZXBEEAcePH0etWrXwzz//WKqzc+dODB06FIsXLw5zdkRRY82aNXjqqaeQkmLtc3NfCIKAp556CgsWLDB972F1EbYff/wRU6dOxdSpU3OdE+D+bDBYFi9eTGJtggiAlJQUvPbaa/jvf/8blNBeoWbNmli+fDk6duwYwuwIgiAIgiAIgiAIgiCIggab+kEP9TeRtRqWRZUapfMzH4IgCIIgCIIgCKKQ0aH6ayhZolJ+p0EQBEEQBEEQBEHkEzqJqk7EpInR3Tf/oqTSjk6urEhYZU+2rGpUt5uJGzl3Kx5FzsG5KG8RIXJJoCeCIz4yDhEm0rtQ8fHHH+PJJ580lJctWxY7duxAkyZNAm7zoYceComwJzEx0SCZK1euHNq1a6cr69SpEyZMmBB4+0n7cPDyAQiCABtsshxSgI0JsAt22JgNNvnWLthgY3a1vIStBGyCDTbYpFsmQBDsECBI7TGbJKRkAhgE2ARZWAkBAmOqVJIpskmmyCalL1p5lgNMFXMp56xSQ4s7hunL9K61gLCFWexOhB/OOb777jvcf//9ptszMzMRFRUVln69kgsBr7TZl1RQ6sCfVFu/XTOWe7TnHq1hiFeFgmZ5+bQE+v8yvjvei2BSYx7WSba1izxo7dxMqWYcJ+ARLkkLlTIWkLQy3BJLIn8Ip1Rb2mycm3EPU6/PazpIqTbnypxNEmDG2EsWm3MyNTsV59PPgXMui68BxmRBNhOkGYn8mClzFwiSSFveLsXLcxw1hpnKtd3bpXFi8aIlGP3caF1OJUuWxLUUSeCpjlUeq5B069IN27Zt09WrXac2Tpw8oavnruX/+ZwxYwZeeeUVQ/mGDRvQs2dPv/U9eWPFTixYlwgwAQw23S2YAIhA0rcvwJV5w1A3skITVOr5HsBsYMwGBjsAQa3LYJP3yiYfHPdRhXzM1VvNiC+Va8oYw6VtE5D6x2e6/ie8PAGv/2cqAp5jwlDFL8q5o22/ILF161bcd999yM7ODqie3W7H7Nmz8dxzz1naL1EUsW/fPqxbtw7r169HYmJisCkbYTaUu+0lJLR6AUywG+YfWUn7cfbrbrqyMmXK4Mq1K9KDAKYrAb/PsNK2tzZVcbL3TvNiPpKRkYH4+PiAviAfFRWFo8eOonbt2uYBoZRqa14rT506hYb1G1rK8dt136J7z+6Gfr0teuFzzmsVH+JtzyL3HmvGI20FzVyYaSoxZpzfqvdNyO0c11fboeTy5cuoWbOmJam2VRhjKF26dK7FMuXLl8fly5dDlFVwOBwO7N69G/v37wcANGvWDO3atTMIj7OyslCtWrVci8StUrZsWRw7dgwVKhgXGgkFa9aswdChQ5GWlhayNp988sliI6pKTU1FXFxcrtpgjKF+/fp48sknMXr06LB85kIQBFGc8fZ7LU/atm2LPXv25EFGBJF7Dh06hJYtW1oS+QLAtm3bcNddd4U5q/xh7969lheErVixIi5evEgSfSLk1KlTx69QWRAEZGZmIiIiIo+yIt58801MmTIFTqfTb2xkZKT62YTD4Qi6z88++wz9+/cPuj4RGMnJyahVq5blzzQYYzhy5EhQf9dEFD9SU1PxwAMPYOfOnSFpr02bNvj6669RtWpVrzGJiYlo1aqVpfZsNhsuXLgQ1KK/nrz11ltB/R2dlp9//hkdOnQIun5qaiqmTZuG1NRUpKWlISMjAzdv3kRmZiamTZuGzp07W2rnjTfewKJFixAXF4cnnngCzz77LGJiYoLOiyBCzbZt2/DEE0/g3LlzQbchCALGjBmD119/nRZsJAiCIAiCIAiCIAiCKOK8vrAnibUJgiAIgiAIgiCI3EFibYIgCIIgCIIgiOKNf7G2XsLqU6ztIW/0lLFaEWuLithVEWp7irXBIXIRpSJKIdoeni+ErFmzBv369TNIsOPj4/HDDz9Y/nJPuBg4cCBWrFihK+vevTs2bdoUkvZ3ntuOUzdOQGACBCYJsqVbQRZmK1JtO2yCTZVq2wW3YFt5LECQ6wtqe4pkWxFrS3JJAQyQbrVibTAw5pZlq4pEQTCItaVHQYq1YajiFxJrF24SExMxZMgQHDx40GvMuHHj8NZbb4W031xJtYFcSAVNHgUl1YbP1wSfMm1V4GfMU3dcfB0Hj6qeUj4Oj2tb5xJ02wTVmAAE21oBIbTCU5JrF1vCKdX2vLa8STvNrjM1L/k+gyLK1tfzvN650h5X5l/SGBBjLynLoIsPaY40nE09Ix0/eV7CwCAIgjo/URcKYfJ9RaStzmtkabZujuPe7k2uvWTREox+bowun5IlY3A15ZpmJiShlWvfe8+92L59u65e5cqVce6C+4uqlsckufjdd9/F2DFjDZs3fb8J3bp1M5T7Y9DMb7F5/1lZhC1IkmxFjg0bGLMj/ffvkJK40rR+ld5LUaJ0DS9ibQGAcsvkMmhimHTfn1gbDP9sHYO0E1/q+p4ydQpenjRRvsyYKqgtjmJtQBI5DR06FIcPH7YUX6lSJaxZswYdO3YMus/z589jw4YNOHHiBGJjY9GgQQM0aNAAnHP06tULFy5cCLjNqIqtUeXej1CiVA3d/CTt1Dpc3DxEF3vLLbfg4GGTeWMgku1QoD0lTPq2Oiex1FUuzr+XX34ZM2bMCKrunXfeifj4eJQpUwZlEsqgfLnyKF++PJo0aWKQVZjNfzm45hr3vQCFw+FAyeiSlvISBAHHjh9DzVo1zQM8rnur0jdtnHLMR40chS/WfAHGGCIjIlG6dGkMGTYEz49+HjabzfsYo197w1yybSLYZuqxKjpy7fr16+PkyZNh7SMYGGPYs2cP2rRpk9+pBMTq1avx+OOPByTMD5ZSpUohMTERdevWDVmbS5cuxYQJE5CUlBSyNgGgXbt22L17d0jbLOhUrlwZly5dCklbgiCgcePGGDFiBJ555hnY7faQtEsQBFGcadiwIY4fP+43bsuWLejSpUseZEQQuadDhw7YtWuXpdjTp097X7CpkHPq1Ck0btzY8pz86NGjJFMlQs6NGzeQkJDg9zOPZs2a4dChQ3mUFaGQlJSExx57DKdOnUJqaipKlCiBUqVKoVy5cujatSs45xgwYACaN28OQFocr1+/fli/fr3lz7G0lC1bFlevXg31bhA+OHHiBJo2bWpZiN6+fXvLr6FE8WXJkiV49tlnA15M1YyyZcti6dKlXhe29ySQz3CnTJmCqVOn5iI7iQYNGuDEiRO5aqNnz57YuHFjUHVFUUTFihW9jp+MMSxbtgwDBw702samTZvwxBNP4MqVK4a6TZo0wa+//kqCbSJfyc7Oxquvvop33nknqDmGwq233opFixahdevWIcyOIAiCIAiCIAiCIAiCKKi8vrAnite3lgiCIAiCIAiCIAiCIAiCIAiCIAiCyFO8ibTljbnEj0jJh3zVKbpy27kp33zzDQYMGGCQasfFxeH777/Pd6l2XpDmSFVlmoByzLnyv4pbog7pueJyGffY7gnzuNW1adI+QYSYmTNnolWrVj6l2gAwa9Ys7Ny5M2T95kqqLV+G3jf7kmpLwlCfUm3mboNzt3LXm1TbU8rLOdfU46qcV94IeYAAF0V1VzgAkUsLKmjLOPfxA5jUFzV9Sn0oEVxTSRELa9tS8nIPXAD3+A+a3eDKcVMXgeA+xYkG8XiAL5w0DhZcCotUW4nzlGrrG9Jft6pUG0C0PabYSbUBoFREKVSNrQYXd8EluiDCBREiXKILTtEFkYsQIUq3XITL47HIXepjZZEYqVwal0QujVPKojG6cddUEqvc6scm92nIUbZsWUO9S5cuISMjQ9OOxTFJLk5NTTXdXKFCBfN6fjjy12XzjjT5xDbqiejqt5nWv/j1YE0991jvHse1PzKGa9H/uMqdmYaya8nX/NYLB8rra0GjTZs2OHToEA4fPozZs2dj3LhxXmM7duyI/fv350qqDQDVqlXDiBEjMGvWLEyZMgX9+/dH69atcdttt+Ho0aOm14A/spL24e9vHoAz/YJkGJZFv84Mo6S7WrVqxtPMU27s+RMIZvXNfsxOc8bUH2OzeiG/5XRyKT2ePn06nnjiiaDq7tixA2vXrsXSpUsxd85cTJo0CcOHD0fHjh1RuXJlLF26FIC310uu21tfUm0AiIiIQFxcnKW8RFHE2FEeiw1o3v8q82kO93XLubcxSjNX1ZCZmYm2rdriow8/wo3rN3A9+TouXbqE48eP4+XxL6Ns6bJ44t9PIOlykn6uqkxyPZ423WuG5xxdSV+Z/+oW49Dkb0Ju57i+2g4FL730UoGVas+bN6/QSbUB4LHHHsOZM2dwzz33oEmTJqhevToSEhIQHR2NSpUqYe3ate73hJxj//79aNeuXVBjSVpaGurVq4eJEycGne+FCxewdOlSVK1aFbGxsRg8eHDIpdrt27fHL7/8EtI2CwOfffZZyNoSRRFHjx7FqFGjUKJECZQpUwadOnXCqFGj8MUXX3idixIEQRDmnDt3zpJUOyEhgaTaRKHhyJEjloWg9913X5GUaq9ZswbNmjVDvXr1LEu1J06cSFJtIizMmDHD0vv5ESNG5EE2hCcVK1bEtm3bcO7cOaSkpODq1as4c+YM9u7di+nTp2PGjBmqVBsAYmJisHbtWjidTpw/fx7btm3D7NmzUatWLUv9Xbt2De+8806Y9oYwo379+ti8eTMEwdrv7X799VfD3z0RhMLVq1fRtm1bDB06NNdS7ZiYGEyZMgWXL1+2LNUGgDvuuMNyrHb8yg1nz57NdRvbtm0Luu6UKVN8LkrAOcegQYOQmJhoun369Ono2bOnQaqt1D169CgeffTRoPMjiNzgcrkwd+5cREVFYdasWUH/HigmJgbvvPMOfv31V5JqEwRBEARBEARBEARBFDPY1A96qJ8q1WpYFlVqlM7PfAiCIAiCIAiCIIhCRofqr6FkiUr5nQZBEARBEARBEASRT2j/iF0rQwpE4qi2oxU6qo/1dd3iJ0Vw6lYFirJ4UNosSkIexmXRkyIjlGSPEUIk4qPig99xE7799lv07dvX8MXkuLg4/O9//0Pbtm1D2l+wDBw4ECtWrNCVde/eHZs2bQpJ+58d+xTZriwIzAaBCbAxG2zyrSDYYRNssDM7bMwGu2CDjdlhV8oFu7RNEGATSsAGAQKzwSZIt4wx2JgNjAkQwCAwQbrPBMkVp95n6mPGoDzSlMuPFYGcfC4qUVy+VeRzisxJK5VT66kFgR0nG7MFf5CJfKV+/fqWRWt16tTBwYMHERsbm6s+cyXVBgKW8LrLmDHGRCqoHZs9x27tdp28TyuY1kpeNeX6bZqOPXLSCxCDw/Mwaq9xt9CNedzIY4MiqlTHCrjHEejHDm08Y/J4I/flTRxnqB/ggJNbuSURenItyve5Obj5mKdU2y3HNNYzzMegl2pzcETZo1FCKOFnZ4o2F9Mv4NLNSxAYA4Mg3crzFOW+oD6W5jLSrRQLeb7DGIMAAUyQ21HKmADIbSnzmiWLlmDsc3pxa0zJGFy7cVUzRulFuYwBkydNxswZbxn24bvvv8O9996rK7M6Jg0cONAgTxQEASmpKShZsqTFoyhxJSUDLYcvBIcAQACYAMZsYBAAZgNgA1NuwXD+s397bSuyXGPE1LgDsQ17wx5dFoA0n4Q0u4Q0KbRJe8WU/ph0K+0F3KO9IlN2j/gXt4xE+qm1uj4febQPlq9YnidzTAGCuSC5ELwW/P3335g2bRouXbqEihUromHDhhgzZgxKlAj9WOI5Dp87dw61a9cOShQSEV8fNXptgC1KknNf+WUykg8u0MUMHToUHy760LRvHeF8mjy69XdOBCPUttKuVTjnGD9+PGbNmhWS9rRUqlQJh48cRkJCgrZHzX1mef474qkR+HjJx5b6tdlsuJpyFVGRkXJ7zOtnKl5f7z3mygo3bqSgaaOmuJ583W8ejDHc1uY2rPl6jW6xA3VOqz6Abt+9zW214cr7aaWfwjbHdTgciI2NtSycyyvKlSuHTz/9FD169MjvVPKUc+fO4emnn8amTZuCFjmNGDECL7/8MmrWrKmWiaKII0eO4JdffkFiYiL++OMP/P3337h69SoyMjLCLo264447sGPHDssiq6LG/fffj40bN+ZJX+XKlUP//v3xn//8B/Hxof0cmCAIoqjRr18/rF692m/cmDFjMGfOnDzIiCByh8PhQFxcHLKysizFJyUlBb0YXEHkyJEjuPPOO3H9uv/3iJ4UxEXaiKJBjRo1cO7cOZ8xNpsNWVlZsNvteZQVEQ66deuGzZs3+42rVq2a33OCCD3Lly/H448/bik2JiYGS5cuxSOPPBLmrIjCxN69e3HnnXdanmd5Izo6GmPGjMEbb7wR8Odk69atw0MPPWQ5/ubNm4iJiQk0RQOCIIRkrhRMG//88w+qVKliKbZu3brq3zRlZWXh559/xunTpzF8+HBL9Xft2oX27dsHnCNBBArnHLt378bKlSvx+eef53qBy549e2LBggWWF/ogCIIgCIIgCIIgCIIgig6vL+yJ4vkXmQRBEARBEARBEARBEARBEARBEARBhI3cqo1UCaSHVDvXaBrM4aGVJH311Vd45JFHDPKlhIQEbN26tcBItcNNljMLmc4MXRkHV72DahnXaNKZ8vwyVcrrjlG2W/9ikRRHX/omwofVL5sBwOnTp/HSSy8F3RfnPPcC3nBKtZlmuxWpNtc0pI4DygIImnJ5m6gskqCR9+oWWVBb1pZb/9G247lV5Pp2ubw4g5KjdOMlf5PMdMdEIzJW5MU6sbEHhvoBjnEkwihE5LVU27NPzXlodqXp6vuQakfYIou9VBsAqsRWRamIWLhEF1xwwcVdcIkuiNwFFxchchEu0SndchEiuHwrPeZyGeccIkRwkUO+J5XJY5Ioz318Xesc0C1moBv/OHBHxztM6y1fttykLf9jktPpxA8//GAob9euXcBSbQDYd/yicf+4Zx4KDOXvneK1reyrv+P6/o9wbuX9SNr8IuD3fYG342peHpnQ0FB2+dJlP30ESBBvuPzOKQoANWrUwKJFi7Bu3Tp89NFHGDduXFik2oBRyFu9enUsW7YMkZGRhpwuXryIa9euoX///qZtOW6cwPkNj0HMSQcAODOvGmMcDl3fXoXA4Xoro6ydwJjv/mGU7+cHyrn61ltvYcaMGSFv/9KlS7i15a1wOp1Kj/r+fc1/PbbPe/89y4vouFwu7Pp5l/Q0a+eSyrisS8Nk7spFcFE01OPgGDZkmCWptrIfe3/di/q16uOHLT9o5rva1wiue38OzTav81vl2CjHqRDOcSdNmlRgpNqRkZFo27YtPvjgA1y5cqXYSbUBaWzesGEDrl+/jqpVqwbVxsKFC1GrVi3YbDZ1/LPZbGjRogWeeeYZfPjhh9ixYwf++usvpKenh12qfddddxVrqTYgiY/uv//+POnr6tWrmDdvHhISEtC0aVMsXbo07M8xQRBEYUQURXz77bd+4wRBwLRp0/IgI4LIPRMmTLAse3z66aeLjFT73LlzqFmzJpo1axaUVHvmzJlhyIoggMuXL1sSKLdo0YKk2kWA5cuXW3rfe+HCBc3nc0ReMXDgQEycONFSbEZGBvr27YvSpUtjxIgRSE5ODnN2REHnxIkT6NixY66k2lFRURg3bhxSU1Px5ptvBvU52QsvvGA5NiYmJiRSbVH+bD63BLNg5KZNmyxLtQHg1KlT6NChA+rVq4fo6Gh07do1oL9zevXVVwPOkSAC5ezZs3jggQfQoUMHzJs3L1dS7Zo1a2LVqlXYsGEDSbUJgiAIgiAIgiAIgiCKMcX3rzIJgiAIgiAIgiAIgiAIgiAIgiAIgiiSqDImjeDV88stktQwNCKV1atX49FHHzV86a9ixYrYtm0bWrVqFZJ+CgNXM6+qglnllin3VdMsN2ja1MeMef8iErPmEMxfBRxBGFm4cCG+++67gOv5/VJeCAW8SnNWpNqqmNNDwOsp1TYV78kDglGoDSguQVGW9Sq3Wr+kVvQnSXxFXR8it/7jVgJLclszSaAvyba61YdgW3tcPY+DJbm2x/H09fz5o6DLVAnkvVRbe9fz/OPcdIETg1RbPund1xAgMBsibXoxbXGmdlxd2AQbRFGSaru4JNYWRVGdj4qiS/qRZdpaSbkq1wYkpTYHVLk2YJBre0MdgbzIte+6+27ExcUZ6q1atQoHDx40bc/X45UrV5p++bVf/35ec/TFrmMa6YqFyV5UxcaIqtLSTxRHxrmf8Neyu3A9cRFCZTOOKt/cULZjx05s/t/mkLQPwJ1qERVs5xWe8oIBAwZgz549uOeee3D33Xdj0aJFOHDgACpVqoQyZcpgxYoVmD9/vmlbWZcTcWHTE+CubJidS/Xq1TPt3+wHgJlT2dIP8/afH5k2EBqhdjBCCE88z8/x48dj8eLFIWlby/nz59G+fXvoLyimf/Y8pdqaRWWU+V+JiAhs2brFsgR+//79+rmh5n2yMofkoqh7at3zV83Tzd0/GTcz8f133wd8DHJycvCv+/+Fjes3aua0mraVg6B9jeHeBdvq+37lQwDtcSskcu2FCxeGtL1giYiIwI0bN7Bnzx6MGDEiv9PJd0qXLo3z589j/vz5QY8FBUGm3LlzZ2zbtq1YS7UBScq6fv16TJs2Lc+EeZxzHD16FIMHD0apUqVIGEkQBOHBJ598YkmM17ZtW8uLyhBEfiKKYkBze2/v9QsbkydPRq1atfD3338HVb9GjRoYP358iLMiCIk333zTUtzIkSPDnAmRF1SoUMHrIoVaOOfYsmVLHmREeDJ9+vSA4tPS0vDhhx+iXLlyaN26NTZt2hSmzIiCzNWrV9GqVSvdQqKBEBkZibFjxyItLQ1vvfVW0J8LORwOnDp1ynJ89erVg+rHkzZt2oSknWA+G3ziiScCrrNr166AjpOWH374AaNGjSoQn6kSRZMDBw7g1ltvxcaNG3PVTrly5TB37lz8+eefeOyxx0L+u0SCIAiCIAiCIAiCIAiicFG8/zKTIAiCIAiCIAiCIAiCIAiCIAiCIIiiidnfyWuFWAByxJxcd7N06VIMGDAALpdLV169enXs3LkTzZo1y3UfhYnLGZcMZXrPlYeYEx5iXgCK0MwyzN2u+7G3/gki95w8eTLgOkOHDkVycrLl+PyTaruvPzOptraCVsCrcefp6prJAj2F2lxUpNiiRtqnzc8twJaE2hqxINf/qDVkaaj2x3AMPLa570t9cVlWq1EKqmJDr4JtKG1CFdhyQN3meUwk8SDzLtf2HM8KmHiQCCH5IdX2FIVqrmltPuZSbc21o16jEtH2aD87U7ywC3bUjqsjSbVFSartEkW3YJuLcMmCf0Wu7eKifOtyi7a5LFnlLnm8c5dp5drc28IxqggVbtmpRogaFRWFQUMGGaq5XC78e8C/cf36dZMmzcekc+fO4aWXXjLEly9fHkOGDLF24Dz46fDZAKI5OGdI6DgGkeUa+Y925eD6/g/w16edkXZyXVD5aYkq3wJgxj/LfPD+hzB2jCQMCBlBTp8BeH19LG54fsG6efPm2LJlC7Zu3YqhQ4ciPj5et/2ZZ57BunXrYLPZDG1lnN+O1ONfmD7/XJ0cWMsp2J9gCIVQW8k7t3g7J4cMGYK169aaHvfckLg/EX16PwJ/81/tfFG+A8agPqe3troVe37bY6nPY0ePmcu04Z4Tc7ivUe0CMBqttu6/JYsXBy24EEURj/V5DF+sWQNlTqscC928XZnwy8dEuyiP4fVAI9f2uoCMNr6AzHE3bNgQ2jE6FzgcDkRHRyM9PT2/UylQPPvss1i9enWhE1NHRERg2rRp2Lp1a36nUqB49dVXkZKSgqFDh6JKlSp59rxmZGRg4sSJqF27Nk6cOJEnfRIEQRR0ZsyYYSnOqhSVIPKb1atXIzMz03K8zWbDN998E8aMws+0adPwxhtv5Ep++O2334YwI4LQs2bNGr8xdrsdgwcPDn8yRJ7w0UcfWYpbv359mDMhvDF27NiA63DOsX//fvTs2RMJCQkYM2YMfX5VjGjXrl1Qz3dERASee+45pKamYvbs2bleaO3LL7+0/JmwIAhYsmRJrvpLTk5GxYoVsX///ly1oxATExNQ/AcffIArV66EpO9AmDdvHkqXLo2lS5fmed9E0ebIkSPo2rWr6d8fWCU2NhZTpkzB6dOnMXr0aERG0sLvBEEQBEEQBEEQBEEQBIm1CYIgCIIgCIIgCIIgCIIgCIIgCILIZ8IvdDNv3+HKzlWrH3zwAQYPHmz4knL9+vXx008/oX79/2fvvAOjKtY+/Juzm54AoYReRZSISAcRQYqAIqDXAiK9+KkXy1VBKSqKF5ByQSkKAlcQUBCky0VRAaVdL2IQAUEInQChJyFtZ74/Tj+7mz272U1CeJ+wZPecd2be0+ZMNtlnbs9X/TcjZ9PP6i/y4VXzJN729pogCppvv/3W7zJnz57F0KFDg5NAyKTaXmJ8SAVlSZ65rFHWapIFCsNSrgsCVYk1Nyl6ZcE1N4m01Xij3Jq7PYzSQRjaEIqsVn4IgyRbL6cJt2GQaHuQbKvruOC6YNsoq9Wk2sZy1n1jEA3i5hIPEkGksKXahu+ermlTee2a0JcLgwA00hEByYNQ9lanZEQplItOgEvIcm2XcOnPuQucc5NQWyiibSEEXMo+5mofBijrDftfqHLtvE4XZQIAU99klvc9jHEAACAASURBVGsPGz4MJUuWdCt58MBBdGjXASdOnNCq0ms1t3jg4AG0b9/e4we8J02ehNjYWPs7TuHMxes4eDLVtCm+YAxwhMchoeNYlGrUH1KE+3ZZ4dlXcX7LaFz46R2bmXm+eB2R8Yiu+oDHdZ/M/ATTP5pus34/yKdg+1bHXyF0ly5dMG/ePI/rrv75hUdJtRAiKOLpoKEMT4Ih1A4GPkXvTN7vW7ZuQXh4eFDbXrVqFYYPH573vZKZ74We7pWJdyWiQsUKPts7fuwYtPGxZTyp9tGexoxWmbZxnLtmVf4mBeCco3/vAVizZq0+7hXG+4ZBsK2N7d2zMqLKtb1OIGOhKIxx7QpCHnroIcyfP79AJMBVq1Yl8a+FJ598Et9++22+BTyhoFKlSqhRowbq1q2Lhg0b4sEHH8Q///lPXLx4EaNHjy7s9Iok0dHRmDt3Lk6fPo2cnBzs2LEDr7zyCsLDw0N+jR07dgx169bFzp07Q9oOQRBEUef48eO2xhulS5dG27ZtCyAjgsg/derU8bvMY489hhYtWiA3NzcEGYUWzjnef//9fNWxZs0aNGjQIEgZEYSZ06dP48yZMz7jGjdufNNNpER4JzIy0pY89tChQwWQDeGJN998M1/lL1++jA8//BAlS5ZEmzZtcO3atSBlRhRFXnnlFRw9etSvMowxNGjQAFevXsX06dOD9t7+8uXLbbf/6aefomXLlgG3tWTJElSqVAnnz58PuA4rAwcOtB3LOceIESOC1ra/pKenY8CAAVi7Nv8TExMEABw8eBDt27fHxYsXA66jfv36OHz4MMaMGYO4uLggZkcQBEEQBEEQBEEQBEHc7NBvGgmCIAiCIAiCIAiCIAiCIAiCIAiCuCXJcmUHXHbq1Kl4/vnn3Zbfc8892Lp1K6pVq5af1G5KuOA4l57iVxkS+RE3I+XKlQuo3BdffIFly5blGWNHKph3Bb5W5yXVZu4xBiGeVSqoKf2E3rCbVM8kwNYd00YZoFENqMq0ZcGgLu9VC+v7R3iVDxq/uPLlTUIIQ16qGNgsGs5Lsm2uySzY1ve3AGTDq1Ivg/t+klcxFKRcm/rfIkI+faaepNrWSt3OD6tUOw9RqOlc9SDVNtbulBwIcwRXdlqcqF6yBpySEy7hQi53gfNcuYcSXBNtq8+Nom0huEmuzQUH50oPZ5ocQBZue+sOtP4JFrm20I9zQkICPprxkcfySUlJuOfue/D+2Pdx4uQJUztccBw4cADDhw9H40aN8ddff7mV79uvL/r07mPtgm09Nv5yWOsnTTCDRZrJvahsCjbEOcJQot4TqPLUYlR4aCriG/r+sPq1Qytx7PN7wbPT1YZ8lrHmVa75CEjOKI+rv1r6lR91+dGufoj9FmzTPcF/uXbfvn3x8MMPuy2/cXYHrv75pfd2lK/ChIGBMVZkRN8+zz9Dmi1btsRvSb+hSpUqQc1hyuQp2Lplq5IQ3Me/xntmHpPK2JG3nT2TYhhb6t+Nl7Bx3CqUCRdMY1xhfvye9Hu+94EQAv169cOVK1eU+70hqzwE24B5fKuNDNT95EuubdmXppwCGOPmh3379tmKW7duHQYMGIALFy5g8ODBqFy5MsLCwkwxkiQhIiIiX/kAwJUrV3DXXXfhm2++yXddxYn27dtj586dQdnH+YExhho1auDixYsQQuD06dNITk7G/v378euvv+Lbb7/FyJEjA5pY5FZEkiS0aNECU6dORVZWFm7cuIEPP/wQiYmJIZPruVwu3HvvvahWrRp69+6NpUuX3pQyTYIgiPwwbNgwW3EDBgwIcSYEETwaN24c0Bhs165d6N+/f/ATCjFz5sxBdnZgv/MODw/HiRMn0LVr1yBnRRA6dsXvL730UogzIQqa+Ph4nzGpqak+Y4jQkJCQgCeeeCLf9XDOsXXrVlSqVAnbt28PQmZEUWP37t346CPPvz/0Rvny5bF7927s2bMHkZGRQc1n165dtuI2b97sl8TaSGZmJjp06IBnnnkGWVlZAdXhjQkTJtiO/fnnn3HlypWgtu8vQgi88MILhZoDUTw4fPgw2rVrF7CovmzZsli1ahWSkpJQoYLviW4JgiAIgiAIgiAIgiCIWw8SaxMEQRAEQRAEQRAEQRAEQRAEQRAEUagUltArx5UdkHjpzJkzePXVV92W33vvvfjxxx9v2T/eT0k/ixxXjr7Abde672vPx16YVHPGGOGpjKVa6yEtIr44opiQnZ2NpKSkgMs///zzOHv2rMd1/kgFPVfga7VZwKtLtXX7pjeptlpIe64b9bQaNZGeQYZtlu8pwj1FTK3JszU1n1Fqrf2nyASFQTpoEMmCgwuXLhaE/nAJri13KYJa05cmqXUZSpnz0uXdZpG3LP02CrYtuanrhL5dQpEPqnvcXa6t11UQcm2iCGDn/pTHYfUs1TYv93Ze5CnVZnpZ7ZpW1pv7CmGqJ9KLRJiQcTAHqpesCRd3gUPuk9TnmlDbJNd2yVJti1xbqH0Z1/tH9XhwgzzbilmSqvYxTO2QtHp6Pt0Tb7/ztsc6rl+/jjHvjEGtGrVQtWpVNG3cFI0aNkJC2QTUu6sepkyegszMTLdyXbt1xZzZcwIe86/ZeQj6Wc6Uf9bxoNEo7Q5jDkQk1EOJe3qjxoDNSGgzBlJEKa9turKuIXnxfbj6xxJrTbZyjihdF5U6fwZHVFm3dQcOHMAf+/4w3DOMOlr3L78xGnr9lGvf6oJtf89RTz8TesMqkWF5fAWLUNcfDAIZ/9555504cfIEZsycEdQJrXo/09v9urGMf+Uxmr7aOI6FAGrWqumznaNHj2rjXHOfrY4mlbGyMIx/hfmhlRAC58+fx/Xr1wPYYneys7PxTM/ehokbPAi2tXGxkr02WYP7/lBWA4x5l2u7/Xiff7l2oH3ZqVOnfMaULl1aE/yWLl0an376KU6dOoXs7GxcvHgRf/zxBy5fvgyXy4XMzEwIIbB48WKULFkyoJwAICcnB4888gjGjx8fcB3FkcaNG+OPP/5AqVLe7+ehQpIk3H///di3bx+Sk5NRunTpAs/hViA8PBwvvfQS/vjjD6Snp2PcuHG4/fbbQ/I+8smTJ7F48WL07NkT0dHR6NGjBzIyMoLeDkEQRFGDc461a9f6jJMkCe+9914BZEQQwaNt27YBlfviiy9w8uTJIGcTWqZMmRJQOcYY1q5di6pVqwY5I4Iws3LlSp8xYWFh6NmzZwFkQxQkTZs29Rlz+fLlAsiE8MZXX30V8D3TSnp6Oh544AEkJycHpT6iaJCbm4uOHTv69Z7r0KFDcebMGTRs2DDo+XDOvf69jZE+ffqgdevWAOT3fY4cOWK7je+++w7lypXD999/H3CeeeHpd6lFnVOnTmH16tWFnQZxE5OcnIx27drZun498fDDD+P3339H9+7dg5wZQRAEQRAEQRAEQRAEUZwgsTZBEARBEARBEARBEARBEARBEARBEMUPi/DVuEwVsAgIZLr8/8AK59zj8suXL+PBBx9EkyZNgvKYM2eO37kVJsevHvMst2GKt5Hp8l6jPUstkz/Jm/9lmUWYZq7Nz/qKlp+OCCE7duxAdnZ2wOUvXbqEIUOGuH3wsKCl2tZlbq/zkgpaSrrJP5lhqSrU40axtFGorYqquSatFoq0mhviVJE2F7qQVgghi2WNOXCuPdwMhELIeagP45ci4NPk25ps2ywU5EJ/rm8HN2QAU84w1O1NPmiWa8s7sKDk2re6QLVQCZlU20a1eUm1lUrcrmllvYAi2DaI5gUEwqQwSIz+DM0XCdEJiI2IA+e5mtw/l7vAoQq1DdJ/cE2uzTWhttIHCWUyAKH3MdzQx3pC67mskyVo0nQ1TmDUW6MwY9YMhIeHe92Ws2fOYs+ePdibtDdP8cVLL72EFctX5FlXXpy9eB2/HPQmOtXvaPr/1nWeXjLE1HoQVZ5YilINB3ttW7hycGH7WKTuGOdHxop8lgHRVe5D+Qc8i40ioyL9qDFAwbaaDuC3YJuwR61atWzHPvjggyHMxJ2iJtAOCB+b8MLzL+DYsWM4ePAgRo4aiUe6PoL7778f99xzD2677TZUrFhREyDb4cyZM9j9624Ahnul8HKvhIcxMATuuPMOW21dSL1gGAmr41yjSNswjtTGo9ztAQgs+uxz29tohy0/bsG2n7aZxrXqWB3Qzd7aGBowiMI97RfDmLaAxrham37AOUdaWprPuLfeesvrutKlSyMxMdFN9NyrVy9cunQJw4YNC1gCLYTAyJEjMXDgwIDKF1duu+02XLhwAc888wwcDkfI24uJicFzzz2Hy5cvY+vWrUhMTAx5m4RMZGQkRowYgUOHDuHKlSsYPXo0atSoERLJdk5ODpYtW4b4+HjMnTs36PUTBEEUJebNm2dL6ta8eXNER0cXQEYEETwmTJgQ0BiRc46nnnoqBBmFjr/++suveMYYateujQULFqBjx44hyoooCH755RckJiaidu3aaNmyJXr27InRo0dj0aJF2LdvH3Jzcws7RSQnJ+PcuXM+45o3b+7X+zjEzUHFihV9xgRrwjgicDZt2oQmTZoEpa6cnBw0a9asSPQ/RHB46qmncOnSJdvxP/zwA6ZPnx6yPn3Tpk1e/2bPSOvWrdG5c2eUKFEC1apVQ+3atZGQkIDx48eDcw7OOf79739j/PjxmDlzJhYsWIDt27fj6aefRseOHW29V2zF7s9MQ4cOtV1n69atERcX53cuoeBm+xtGouhw4sQJtG3b1tbkplYqV66MTz/9FOvWrUOFChVCkB1BEARBEARBEARBEARRnHAWdgIEQRAEQRAEQRAEQRAEQRAEQRAEQRDBhClSUghZniyE/CFhT2KlzNwbiHJGBaXdgwcPBqUelTNnzgS1vlBz7FoyAEWibfhuRniU3mg6RCHAJLMk0RRkw5djFnjnE2F5Xgz8dET+2LFjR77rWL9+PebPn49BgwYBKFiptnkZ8xxjWOUuvfMsuXMX9BoVg1bRnl6TtV69nIDEHJAYM4ghmd6eIph1cZciwfa85WaYx9VMyYsxpgiFmb7tyitjv6JKsbUbjOGlnqdcnkHI+TNj/sxQE4Nx3zPI9yrGVLm24bXw1n8KkzzT+toX3uolChmbLsi8pNrermutoNC+uYlCzRUZJZ9qhK4CZQAiHfYlwbc6tUrWwp5zvwKQ958EAC4BSZL3r8X/DCYYBAO4Mq7lACAkSOAQjCliVQmMcQhIyOuWovZYDAIQDIIpfZI8WNb7HQgMeXYI7mt1H4a9OgybNm3yezsT70rEtKnT0L5De7/LGlm2dR9c3NKvmTtdQOln/RMJCzjCSyC+4RDE1e6KC1tGI/P87x4jr+xbgLjbH0NEuXpqa17rhKU/Fbk3PEb6I2TWa1fPkQD6bD+dtHRvsEeNGjVw3333Ydu2bXnG3X///ahbt24BZXVzEMzxb506dfD+2Pctq/WAD6d9iFdffdVWXqNGjMKGjRtM4199nKv+x9zE0erEBvXr322rnbb3tUXSn0lqUVM98jdhXaRtmZUN6zfYatMfpk2Zhvvubwl1XKvnwsHA5K5O6BOWAUwZS8v9IIN7n6W9L1NAY1y5TSUHG/3Z9u3bbcm4u3Tp4lcOKpIkYeLEiZg4cSLOnj2Ly5cv4/Tp0+jUqZNfEvB///vfqFChAsaN82fSh+KN0+nEokWLMGvWLDz33HNYsWJFvibDUmGMITIyEvHx8bj99tsxaNAg9OnTJwgZE/mlRIkSGDt2LMaOHYuMjAx8++232Lp1K/bs2YMjR47g5MmTQWknOzsbQ4YMwZ9//olJkyYFpU6CIIiixgcffGArbvz48SHOhCCCT2JiIpYvX46BAwfmOSmcJ3bu3ImMjIybQihvR1isEhMTg02bNqFZs2YkML7JuXTpEh5//HFs3rxZW3bkyBGPv8N0Op2IiopCqVKlUK5cOVSpUgU1a9bEnXfeifr166N+/fqIjY0NWa5jx461Fffaa6+FLAei8KhevbrPmIsXLxZAJkReSJKEX375BWvXrsVbb72FvXv35msCztTUVISFheHEiROoWrVqEDP1TGZmJg4dOoQvv/wSmzZtwt69e5GVlQXGGCRJQo0aNdCxY0dN6nr48GGcOHECubm5qF69Olq0aIGOHTuicuXKIc/1ZmP16tVYuXKl7fhff/0VDRs2DGFGwOLFi23F/d///Z+bgPvChQsYOXIk3n33XVSrVg2HDx8OWl6vv/46SpYsmefEjCpr1661VSfnHF9++WWREdX7O5kLQQDA6dOn0bZtWxw/ftyvcn379kXPnj3RoUMHhIWFhSg7giAIgiAIgiAIgiAIorjBxnzSWfsNR407yqBStRIBV3bl4g0IAPFlgvPB82BCuQUG5RYYlFvgFOX8KLfAoNwCg3ILDMotMCi3wKDcAqMo5wYU7fyKcm4tKr2FuMiKhZ0GQRAEQRAEQRAEUUiYhE8mOai6zBLvRfLoJm/VXpvLGuWtVskjF1wXtgouC1qZgBCAAAcXQl4OIT+HHFMxtpJfgqZTp04VyAfA3nnnHYwZMybo9fbu3dvtw0adOnXCf/7zn4DrvJBxHl8f+gqMSXAwCRKTFCmuBAdzwKF8lyQHHJITTuaEgznglBxwMKf8XXLCqa6TJDgkJxxwQGIOOCS5TqbUw5gECUxbJjFJkd+qz5n2mmmiRWZYzjRRrlGypUZZTW6qcNcUqyzTCvqJgzn8L0QUOp07d8bGjRvzXU9sbCySkpJQs2bNvAODKNVmpmUBSLUt/bInqbZatzq5gfzdrB4UEKZ7BwPkvkLpAxxK3+EPuTwXuTwXOTwHOa5s5PAcW+WYahXWXsgZmZ5pckDo/Yeht4DWP+hljSJurfdRlxnkr8zQrt5DqenIrTJFaOjWD1lEydb7mL/iQRKoFiyehPeGlbbLFvR4S9Vpc038yRHuiECkk8Ta/pB0fg8uZ16CxBxgYPL4yDB+ckgSJDggSfJ4Rx5DSZCgxkhgyuQDEhxgDNpkBH/u/xPbf9qh9S8MDGFhYRg4eACY0rdKhn5MCdP6O8C9P/rtt9+w8LOF2LBhA44eOep1u0qWLIkHH3wQffr0wcNdHjYJegKRQQsBNH9xNk5duC7nyhwAJGW7HICyH+RlDjA4IUvGHcpyB8CcYMypvWbMKZeDul6Sy7tykbrtn7j+1zqPucTW7IQKHWZoe0e7qJi63wz7zHAPyDi9HafWPmWqq2Klijh6/KgSau7bTeNL6M3YhYFBghS0Pv1WvDf4Kww5ePAgmjRpgoyMDK8xCxcuRO/eve3n4K8J3QMBCdjz26bN86UgJ5VRqxo69EXMmjXLZ25hYWFIu5FmGG+5Hw3tPqneX9WxrgAyszJRtkRZW+dRlSpV8NMvPyG+VCmLyFtvybo9WrWGfVStTLU8zz8AuDPMifmly6LbhfNItchEPFGxYkUcSD7gNq5Vmzb3XcbxrTqpjHH8bB3jqvV4GeNayO8YF7B3br711lt4//3384yRJAkul8vv9vNi3LhxGDVqlF9lGGNYt24dHn744aDmUlzgnGPp0qWYNm0akpKSkJWV5TVWkiTExMSgbNmyqFatGurWrYtGjRrhvvvuw5133kmywZsUzjk+++wzTJkyBQcOHMiXDExl3LhxGDFiRBCyIwiCKDokJyfbmvSpTJkySE1NLYCMCCJ0zJ07F0OGDPG73Jw5cwIqV5C0bt0aP/30k8+4rl27Ys2aNQWQERFq/vGPf2DatGlBrVOSJERGRqJEiRIoU6YMKlWqhOrVq+OOO+5AYmIiGjdujPLlywdUd9myZX2KkyMiIpCZmRlQ/UTRZunSpejZs6et2MjISKxevRodO3YMcVaEL1JTU/HGG29g2bJlSEtLC7geh8OB4cOHh2SCuEuXLuGFF17Axo0bceXKlaDUWaNGDUycOBFPPvlkUOq72UlLS0NCQgJu3PA8gayVGTNm4O9//3uIswLuuusu7N+/P+Tt+EOPHj3w5ZdfIjMzE1FRvj/vFxkZ6XO/vvTSS5g1a1bQ34/OD9WqVfNbjkzc2qSkpKBNmzY4dOiQX+WuXr2KEiUC9x0RBEEQBEEQBEEQBEEQtybvzn4IzmBWePTPi2ACiL+vSjCrDQqUW2BQboFBuQVOUc6PcgsMyi0wKLfAoNwCg3ILDMotMIpybkDRzq8o55ad7QLImUEQBEEQBEEQBEEUCmblFGPMXZbiS7olBG7k3EB0WHTw07uFOHT5T02epYmujHIsT9JB6KsAqyCLaaIyowPLKqO1CrKY2jDc13ls1K0sQXiHcx4UqTYgfxCxX79++PHHH+FweJGsFyWpNuxJteX1qmzQqOdVJzkQisAVCHOEI0xywimF+dhQ3zgVKXek8kalEBxZrixk5mYi05XpUaTFwOR81f6AC62rkrdflv1BCK1vE/JKCCZ0saowKrSFHAOhLTMqEvVlqoyRgQnVyq0eHaUnE0JxditybSG0+xxTd6IBNc7ba19o9RJFGk/XdV4xxkBN2OlJqq3YL02yUPXkNl73wnRVA2CIcETkf8NuMaqXrInUG6kQQpaW6P0IADCAy9/AAUgSIDggGMBksTmEgAMcAhI445CEBKG8viPxTtRNrAswpk1CAqhdvPK/MPRJFmEqBCCYul5e3qBBAzT8sAGmTvsXUlMv4tChQ0hJSUFGRgbCnGGILx2P22rdhttq36YJKK39j799EgB8u/svnLxwVZFgKyerKV99vOiOLgnXX1se2iQrAJwRKNfmfcTW6oSz377oVtuNMzs9t+FxHKvjynCXj6WnpSv3Q+bxuyF9w9jXj/7ccvzyg3au0P3BK3feeSdmzpyJAQMGeFwfHx+Pxx9/vICzKroUhlRbQGD6jI/w8ccf+2w/JycHM2fMxNAXh8J6R3Ub/zL1ldDGyBHhEahRowaSk5N9bIg8YdfsmbMxfNRw/b7rqR3zN9OLvXuSfEq1AaBVeCRiJQnryyWg+bkUn/Hnz5/XMpC7Xn2yF/U+YuxdTbuVAUwoY2IP9xShvE/gdYxrIb9jXLlN3+PcXbt2+azH6Qzqn9wDAEaOHIkKFSpgyJAh4Dak54C8PU899RSuXLkSkpxudiRJwtNPP42nn34aAJCdnY2DBw9i3759OHToEIQQqFevHlq1aoWKFWkC+eKIJEkYOHAgBg4ciCtXrqBVq1b4448/8lXnyJEjUbt2bZJrEQRRrHj99ddtxQ0cODDEmRBE6Bk8eDAGDx6M8ePHY+TIkbbLPfvssxg7diwWLFiAtm3bhjDDwLh27Rp+/vlnW7HTp08PcTZEQfDpp58GXaoNyL//zMjIQEZGBlJSUjyOnxljCA8PR2xsLEqXLo0KFSqgWrVqqF27NurWrYuGDRuidu3apgmKDh065FOqDQAtW7YM6vYQRYcmTZrYjs3MzESnTp1QqVIl/P3vf/ervyaCS9myZTFv3jzMmzcPX3zxBd5///2ARMYulwvjx4/H+PHjMWbMGIwaNSrf72UdP34cL7zwAv7zn//Yfi/NLseOHcNTTz2FQYMGYe7cuUGt+2akY8eOtqXaLVq0KBCpNgBb95WCQpIkvPHGG5o8ftiwYbbKhYeHe12XlpaGVq1aISkpKSg5eqJfv36oW7cu/vvf/2LlypW2J6WLi4sLWU5E8ePChQto3769X1Ltzp07Y9WqVYiIoL8/IQiCIAiCIAiCIAiCIAKD/qKWIAiCIAiCIAiCIAiCIAiCIAiCIIiQwcDgJnjUV4a4cWYxPMEgbJIdhQCQnpPut1jbqwg3iBg/eBrseq3556ctLlw4dOlPTRIrAEiqpBCqiI8Z3YP6cs3Gpay3LPN05mh1CABMF2R5FGUxtydynFD8lP5urKUO4tbi66+/thXXpUsXrF+/3mfczz//jClTpmD48OHuK0MiFTRXbFuqbZTvempDmIWC7lJtXRPolJwId4QjLAgy7bxgTEKkMwqRzih5AoXcDKTnpCPbla3HGEX9qucaDEwY9baq3FqVYSs6baH0T0yWCkpMUneThtwlqhJCVUAowATT+kVV4K3JB+FJPJiHXNsCybWLAXlc296k2nZuR9r1rJxmDPJ90OjON121qmhbeLjWlVyEEIhwhBeLcyYjIwPfffcdfv75Zxw4cED7UHZ8fDxq1qyJpk2bonPnzqhQoUJQ2isVUQolwkvgWvZVRZ4NeOr4laEOBGPgysCVgYGDA4zBIQQYuHIsJUXOrEv69SNmHZErEwAox06L0cTV0JZb+6Oy5cqibLmyprGQnf7I27K8mLXOKDlVRNhMr0Ob4EB7mP/XB59e2vQg5Y6u2gYJD0zA+c1vmpa7sq4i4+TPiK56vykl72Jv+bq7dugrt+WVq1T2XMBjioFLsm2XNQj0vdZF94c86devH3744Qd8/vnnbutGjBiBqKioQsiq6FGQUm3zMrnipKQk1K9f30cjwPSPpmPoi2YJiKdJZdTxsjDFCLz/wft45qlnfLYDAOvWrMPwUcOhTnSg991K/y84OLjbvlNfzZr+sa12/hYdDQEgUpLgBEOuj50pOSRtnKoOFpQf9xWYIt1WxreG/tYyVYxhmVrSMKYtQnLt69ev+6wjOzvbZ0wgDBw4EImJiWjXrp1tWU16ejpGjx6NCRMmhCSn4kR4eDjq169v6/onih+lSpXCvn37sHPnTtx77735qqtv377o3r17nvIjgiCImwXOua33ryVJwpgxY0KfEFEk2LdvH2bMmIEtW7bg6tWrSEhIQLVq1fDYY495nUzqZmPEiBF47bXX/BK1nTx5Eu3atcNDDz2ENWvWFKnJbcaPH29LhFi2bFlUr169ADIiQk1h9slCCGRlZSErKwsXL17E4cOHPcaFhYUhOjoapUqVwokTJ2zV7fH3pESx4LbbbkNUVJTt9zsA4MyZMxg1ahSOHz+O2bNnhzA7wg7q5GWnT5/GsGHDsGrVKr+OqBKt9gAAIABJREFUp8qYMWMwbtw4NGnSBEuWLPHrvnTlyhVMmDABX3zxhe1+JT8sWrQIc+bMCdnfa90MrFq1Cjt27LAVGxUVhe+++y7EGemE6j1afylfvjy+/fZb03uOS5YssVW2VatWHpdzzlGnTh2cPXs2KDl645FHHsETTzwBQP4ZoEuXLrauLXlCToLwzcWLF9GhQwe/JmVo3749vv76a5JqEwRBEARBEARBEARBEPni1n1nnyAIgiAIgiAIgiAIgiAIgiAIgiCIAsAP+7C3UKv7KI8qdc9THgI9mKXIma5M5PIcOxkCAKpUqYLc3NyQP95++23bOfnDwoUL3dr65ptvAq7vr8t/IcuVqe1z/X+TtlYWeTJFgahKt7U4pog+LXJELZgZRGPQ11n0iZ4wCrd8CQGN9avFrOJuUx16qlp5u1/EzcfixYt9xpQoUQLLly+3Le16++23sXfvXvPCfEgFzTpro1TbKuNzl2oLIUxSbVnIoCgCDdJsDu4u2s1Dqs0FR5gUhtjwOMSExYRcqm2FMYbosBiUi05A2ehyiHBEggt5Ozg4XELdIgEuBFxCWcZd4IKDc3m5vj+EEs+VbQVcgmtL1X2nPRTJIpT/1Rh9mbKvhPG1vgeN+5bBg/gcMJ0TeR5rG9gRcRAhIoBdby3idm0bMZw3Po+zUK99oUm3TcMnIV/r4Y6C+2BjWloaWrRogdjYWNOjd+/eAdd54sQJDB06FOXLl8ejjz6KyZMnY/369di5cyd27tyJDRs2YNasWRgwYAAqV66MRx99FL/99ltQtqdaiepwcQ4Opa8RLriE/lwoIlWX4BCGBxdKHyzUXgxaXyOXVftlrvU5gHbILFJ2pS8Seh3GvsgjxnPIxxjdu+TWN/89eAq/HDwFfUBmXMuUCVjUHIwDMqaPHS3jSreE3crK2xBb40FIYe4i5PNbh0OdDEY9PvID5n6fy9/Tjm5A+skf3epp0KCBrX1gROTxZbdsHgH2cqD7Q57MnDkTjRs3RpUqVXD77bfj7rvvRrdu3fDKK68UdmpFgoKUaqtXtVGqDQCJ9RJRsWJFHw0ByUeTcerkKfP41tiGYfwrlNyMY+Cu3bt6bSchIQHdu3fH2LFjsXLlSiz9YilKRZZCqch4lIqIR8mIUigVEY/4iHjER8ajdFQZlI0qhzJRZVEqMh5x4XGIdEYhTHKCAdiwZoPP7YlkDBWdDnAI/C87y6dUGwBiY2JNY1Z1TCCEOi7m8Dq+Ffpr6xjXiByvyrVDP8bV2/RMYQvwW7RogeTkZL8m8fj0009DmBFBFC9atGiBHTt2oHz58gHXkZmZiRdffDGIWREEQRQec+bMQVZWls+4Fi1aIDrav0lpiZuP1atXo3r16rj77rsxe/ZsHDx4EGfPnkVSUhLWrl2LgQMHIiEhwS8pWlEkIyMDHTt2DFgwvWHDBtSvXx+5ublBzixw7P4eiiaZKR589dVXOHPmTGGn4ZOcnBxcvXoVx48ft/V+YlRUFDp37lwAmRGFxSOPPBJQuTlz5uDVV18NcjZEoFSuXBlLlixBWloaPvjgg4DqyM7Oxvbt21GjRg1UrFgRQ4cOxblz5zzGXrt2De+88w5q1aqF0qVL44MPPigQqTYAZGVlYenSpQXSVlGEc47+/fvbjl+6dCliY2NDl5CFwh6LMcYwYMAAnDlzxjTGOnfuHC5dumSrDpfLhX//+99u2/LLL7+EXKoNAK1bt9ae16tXD8ePH8ddd93ls1x6enoo0yKKCVeuXEHHjh3d/w4uD1q3bo01a9YU+u9pCIIgCIIgCIIgCIIgiJsfEmsTBEEQBEEQBEEQBEEQBEEQBEEQBHFTwhgzS46F2xM91qCXVf9XyzMA17KvhzDT4s3e879B9RoyVWaoHRujKls3cupqaab4D63SbF25rWE4rB69a4a6tdd2XFvkCCRsIITAqlWrfMa1b98ekZGRWLhwIcLCfAuks7Oz0bdvX11kkk+poBGzVFuv2JtUWy2kPpcFd/BcDnATaFul2gICTsmJuPA4RDmjILHC/xOVCEcEykaXRfmYBIQ7wk2iWq5IaoXhoS1XZbecazJBrgq5hSzYVmXdmmDbICGURbfctG9MQlt4Fg/almtbzptgyLUL6kHYwyoMtT6zxhhXu8m0tfPHEKOehcJcVqvXdLzklhySs8Cu69zcXPTo0QO7du1Cenq66ZGZmel3fZxzTJ48GXfccQdmzpyJtLQ0W2VWr16NRo0aYfjw4cjJsT8piycSYsojTAqTRf6Ghy73l6XbQnCDcFuYBdtCFmzrPQyU9XqfovU1ykMTbwPm69AwYYmKVcisnjPWc8pUR5Au64nLfoIQxslIjCenOkrUzz85SlImYrHGGV4ztU6m3QP1OpRxqTMCMdXbuuWUm3EBF7aN0WSwciFLfso4+Mbpn5Hy/Qset23AkAG294Md7Eq2bd0LfIxDqN/2TmxsLH755RecOHECf/75J5KSkrBq1So4nc7CTq3QKWiptr7Mffw7ePBgH43JjHhzpKmcR6m2Np5R+mX1ShQC7014DwDgcDjQunVr/Otf/8L+/ftx7tw5rFq1CqNHj8ajjz6KxMREW5MuSUxCmBSGSGcU4sLjEB9ZGvERpfH1119j6NChqFy5steyt4c5tbvAm1eu2Nr+Bo3uMY9rDZPCAAKCabptZYllfKu+tsi1DaNeZXfqsQUxxjW2aaV58+a2ytuVowRC+fLlcfLkSTRt2tR2Lv/5z39Clg9BFDdatGiBM2fOYNiwYYiJiQmojvnz5+PatWtBzowgCKLgmTRpkq24QKWJxM0B5xxdu3bFo48+6lNUeeHCBTzwwAPgnBdQdsFl7969qFixIr777jukpKQEXM+BAwfQpk2bIGaWPx577DFbcXv37r1pjx2hM2/evMJOISTcf//9hZ0CEWJmzZoFSQrsd0lTp07FxIkTg5wRkR8kScLw4cOxfv16n5Pa50VKSgpmzpyJChUqgDEGp9OJyMhIxMbGgjGGkiVL4r333kNycnKh/F6iV69eBd5mUeH555/H1atXbcX+7W9/Q9euXUOckZl69eoVaHtGSpYsic2bN2P+/Plu/dq2bdts17Nx40YMHDgQsbGx+Oijj7TlP/30U9By9UZkZCQSEhLcltuZ8DEjIwNHjhwJRVpEMeHo0aOIj4/Hr7/+artMy5YtsW7dOprUiyAIgiAIgiAIgiAIgggKhf+pRYIgCIIgCIIgCIIgCIIgCIIgCIIgbhnsSKPc8PQ5KaZLmvOS+Bk/zCV7npn+HLrfKSMnDS7h8j+3W5xT10/hwo3zugib6RpDACZnoS7aNosNmUFMaBZwG88VRdTN4PYBPU3IbRCtM+W1Nc4EeQEJP1i6dKmtuD59+gAA7rnnHrz77ru2yuzduxdjxozJl1TQKtTMr1Qbwqypy0sqqIqhYRC7SkxCTFhMkRFqWwl3RCAhujzKRJWDxBwmYS3nqrRW02trcmxZri0LbnWBrS7YFlwosYqI0CSRBnTtoCJjhLYD9SOYh1xbCM/iQf246dsYDPEgUYDYPDzGbiLPY6pdqmYxpdY36H5Lcz2KUV8YljPo56dRmhnuCLeXdD4RQuDFF1/EN998E5T6srKy0KNHDwwbNiwgKbcQApMmTUL37t1x48aNgPNgYKgUW0kR9rtMIn+hyLWFRbqtire5oU9yGQTbxj5GFW4LDr3PkrfA8szaDwnDCaJss0mCCusQTdsvxteeyua1zMjW349h2x8nDQ1YH+Y9qQzyLfGWRabc9LGoPuY01xvf8AUwyV2IfPWPz5Ge/G2e+fPcG0jZ/CoEz3Vb1/3R7mjVqpVhzOrHz0ZGr63XkLwF2z4F3Nbj6ymE5NqEHxSOVNtcsTHmjTffsCXy2bhxo3t54/hXXe420Yz8f4+ePbBw4UKcOHECW7ZswT/+8Q/UrVvXZ7v+4HQ40alTJ0yfPh2nTp3C5s2b0a9fP0RFRZniBsfGQQBYlJaBCy5773kMffVFTR5unL6BWyZIUSePUfeSem8SnOtjWtNkD+79kM8JZCyESq49YIC9SQ/mzp3rd3v+4HQ68d///hdlypSxFT9ixIiQ5kMQxQ1JkjBx4kSkpaXh8uXLmDNnDu69917b5XNzc22L+AmCIIoqR44cwdGjR33GlS1bFq1atSqAjIjCgHOOZs2aYd26dbbLXLhwAU888YSpjv3792PJkiWFKtj77bffULFiRUiShIiICNxxxx145513NJH0rl270KRJk6BNjrF9+/YicW0sXboUJUqUsBWbmpqKBQsWhDgjItQUV5HlyJEjCzsFIsSULVsW/fr1C7j81KlTg5gNESwefvjhoF6/LpcLWVlZSE9PD1qd+aVVq1Y4e/ZsYadRoBw/ftz2+59lypSx/Tc0weSNN94o8DYBoGvXrjh//jxat27tcf2ePXv8rjMrKwsvv/wyHn30UQDA7t2785WjHbxN1HHbbbfZKt+wYcOQTj5J3JwIITB//nw0aNDAr3JNmzbFN998g7i4uBBlRhAEQRAEQRAEQRAEQdxqFL1PLxIEQRAEQRAEQRAEQRAEQRAEQRAEccuiSeaYd8OWp1XmeOY5zur7E6oImkEIgWtZwflQ9a3E7pT/wio61NXZzPQcUI+JWSRo1msz+ZiYxIeG1wb5IYMe6O10UZfrx1xoyxnTZd2mMoHI34liz8qVK23Fde/eXXs+fPhwtGzZ0la5iRMn4ueff/Ye4EOqbSTfUm1LjV6l2sYIRfTKwBDhiEBMWAwczOE96SJCdFg0KsVWQmx4LDhcstAWulRbGMW2ypcsFeQQmghXGGKEJrBVRYPC+KUICI3yQX/k2ipW8aCGD6EtybVvTjwfN5Z3jPVcMMgt3SXD1utbiTOIloWhiCrULyix9pQpU/DJJ58EpS7OOfr06YPly5d7jalSpQpatGiBZs2aISEhwWvchg0b0Lt373xJhivFVQEXLrg4h4u7lD5Hl/O7ONf6GVW0LTz1LVD6HQhwoUj/oQte9YkArKJ/GU3Qrwr8dZO/2x0BgN7/GL6byEdXw4XAmM9/UNqR5MrU8aNxwhxIyFu4DXjvIFUbOPS61eVKG2ElaiK+/kCPOab88DJy005bmtTHlFeSZiM3zV22UCq+FMZPGu+xTq9pwzA2VTdTWB4eMJ4dea33stInJNcm7BBKqbb1HGYAfvstCRMnTsKw14dh0KBBeOyxx9CubTs0a9oMiXUTUaN6DZSIK6HJ1fKCc33cp2wMfEm1ueBwMAeiw6IRFx6HPn36oFKlSj7bChZt2rTBZ599hpMnT2Ls2LEoV64cYpmElhERuM45Pkqz935HnTvroNUD92kTOghuuA+p9x8Pgm3rpA3CtMx9jGvce7bk2qanwZdr16lTB5GRkT7LFZS4JSUlxVZcUlISzp8/H+JsCKJ4UqpUKQwZMgTbt2+Hy+VCfHy8rXIHDx7EF198EeLsCIIgQsewYcNsxQ0ePDjEmRCFxd69e+FwOAIS961cuRJ169ZFyZIl4XA4cNddd+GZZ55B7dq10aFDh6DJq+3AOcfQoUPRqFEjpKSkQAiB7OxsHDp0CO+99x4SEhKwYMECtGrVCjk5OUFte9u2bZgyZUpQ6/SHyZMno2fPnn5tl9PpPoEccXORnZ1d2CkEnZiYGLRp06aw0yAKgPnz5+Pll18OqGxKSoqt9/OIguf999/HpEmT4HAU/b8JCIRt27ahUqVKiI2Nxb333ovPP/+82J+LnTt3tr2NGzduLJTxRffu3d0mlwwlUVFRWLlyJdasWYPwcO+/G09OTg64jdWrV2PcuHG23xMOlBYtWqBXr14e1zVq1MhWHdevX0e3bt2CmRZxk5OSkoLu3btj0KBBuH79uu1yDRs2xMaNG1GyZMkQZkcQBEEQBEEQBEEQBEHcapBYmyAIgiAIgiAIgiAIgiAIgiAIgiCIoGAUEtvWGqlOV2YVRHquhIG5L/ZSh1k2x8yxJjmfbNi+nnMNLuGym/ktz6nrJ3Hm+mnFR2jWaMuvFf0108WHqsxaizQKEplZi8igx+oxHo4xmHZcvcnbrEu9nZ/C8kITvZNs+5YmJSUFK1as8BnXtWtXSJL+ZxgOhwMLFy5ETEyMz7JCCPTv19/zB4388MTZkmorgV6l2h6kdR6l2opwVRVJS0xCdFh0gcl2gwVjEspElUWFmApgTIJLcLiELNnmwgWXKhU0SrYVgSBXBLhcE9bq4m0IAc6FImXkJumgUT6o1uFLrq1SGOJBIsT4EIeqMC/LvZY1XOPKAuVc0dtVr2i3u5yhjLBIMAEBpyPMZ/vB4KuvvrItfLLDpEmT8NVXX7ktdzqdePXVV3HkyBGcPHkSO3bswK5du5CSkoJff/0Vjz32mMf6vv76a0yfPj3gfOLC4xATHquJSrX+BwahvzD0IUp/woVBrK1NBCAAJVY/Q3QprHrsPClNBYQ+LDYPxjSM9xWhPBWWfkoTdBvlz8bWDP2U8PL12cY9OHDsvFJeAIKZJNIMEsAkQ366WFsetxleg0H+80hJea2OSaHOsmIcZRoTBgCUavh3RJS72+24CZ6DM9/0BwRXSuo/Z+Smp+Dyb7PcygDA+o3rUb16dTchrenBva8zpZqXT9yabx79RX7uCSTXJvIilFJtlczMTMyYPgMt770XUVHRaNSoEd58803861//wmf//gxrVq/Bli1b8OvuX3Hoz0M4dfKUbSlIWJjhPmcRaFul2gICEmOICYtBTFgMnFLB3CO9UaZMGYwePRrHjh3DwsmTIJUsidcvX0aujWuWMYbZC2cbtkyfbAbq2BcGwTbM41t9uXnckNcY17ZcOwQTyFj72dq1a9sqt3Pnzrz78rz6cJs4nU706NHD1jYEc6xEELcqkiT5Janv06dPQDJSgiCIwoZzjm+++cZnnCRJeOeddwogI6KgWbt2LRo3bpyvOg4ePOhRoP3999+jZMmSePHFF5GZmZmvNnxx6NAhVKtWDTNnzvQ63r548SL69++P3NzckOQwcuTIAhWJq/z4448YPny43+WMk8ISNydpaWm24qKjo02/qyzKPPDAA4WdAlGATJs2DTNmzAio7L59+4KcDREsXn/9dRw5cgR169Yt7FRCRnp6Onbu3Im+ffsiKioKM2fO9LuOK1eu4IsvvsDgwYPRv39/bN26NQSZ5o+xY8fi4MGDtmKffvrpfI8p88OcOXMK5F7XunVrnD9/Ho8++qjP2GbNmuWrrbfffhsNGza0FRsbG4vo6Gi/6i9Xrhx27Njhdf2gQYMQERFhq65t27Zhz549frVPFE/WrFmDevXqYe3atX6Vu/vuu/Hdd9/ZnuiQIAiCIAiCIAiCIAiCIOxyc/yWlCAIgiAIgiAIgiAIgiAIgiAIgiCIWxKjR9mz3FiYnnkSIWtuQMbMFUKYBHxJ/0vC7E9nBynz4s+O09sASZYYSoCyG62mP0WgLTFIqlCbmZ1Yujzb/N1zTapDkblJtnVRt3WdRcxtlXPDnI9tmPUlybeLK4sWLYLL5Vu637NnT7dltWrVwuTJk221c/ToUQx73SJF8yHc9STdzVOqbZXQ+5Bqm9qwSLU12TQAp+RETFgMJHbz/hlKlDMaVWKrIMIRLgttOZel2rLGVhFtc00aaPoyCLa5ItjWpINcFw1CE8sKLQ6QD4svubbxWAihPDyIBzWprYFgiAeJwsU8ejHj6Ro3rRcexNludUC5xpXzSb3QmaFKIZRzTxSIQH/79u3o06dP0Oo7dOgQ3n77bbflpUqVwubNmzFlyhTUqlXLtI4xhoYNG2LFihWYNm2ax3pHjRqFs2fPBpxX+egKSt/h0iTaXBP8q0JOfTlXjhPnitBfE7xycKH2J9D6Z329VYBtOa+0uvT+RXlikZ+a5dOaXNuONNTHiZhyOQ0ffLnFUkCftMUyglSWm0Z6yhhQ8lDG2jEKvQ7DIu30BwNzhqPCg57F6dlXj+Jy0hy3eq8fWgmee8MtfsXqFWjQsIGWmvXBJOa+3EJ+BK3WMYN1XaAUR7m2NhFQIT4kJuX7URh5q4RSqi0gcCPzBjp06IDYmFi8/PLL2LXrv8jKyrJ/kG0QHqbc59Txr+aHVsZx6oibMUQ5oxATFgun5AxqDvklOjoaj736KhK3b0fTQYPgcDh8lmn1QCvcUfd2cG4e1xoF2+oEANw4mYNhcgB1JgT5fuS/XDvPMS5gOj+CPcZt3769rbhevXrlqx27TJkyxX1yMQ989dVXtqXxBEF4x+l0Ys6cObZiXS4XWrdujdTU1BBnRRAEEVw+/vhjW2Pnli1bIjIysgAyIgqS7du3o1u3biETTavMmDEDMTEx+Pzzz0PWxhNPPIHTp0+HrH47ZGdno3///gXebq9evfx+P6Z8+fIoUaJEiDIiCopLly75jGnYsCHS09Phcrlw/fp1bNu2DR9//DFeeeUVdOvWDY0aNULVqlURFxcHp7Pw38d48803CzsFooD5+9//jvT0dLz33nsoXbq07XLHjx8PYVZEfqlevTr279+PDz/80DxhYSEQERGBxMREvPHGGxgzZgwaNGiAyMhI7T22sLAwlCpVKuD6s7Oz8dJLL3mdbItzjt27d+Pdd99F586dUaNGDURGRiI+Ph69evXCvHnzsGDBArRp0wZhYWFITEy0LbMOJT/++KPtiXViYmLw2WefhTYhH/Tu3Ru7d+9GQkJCSOqvWbMm/vzzT2zZsgWxsbG2ytiZJDEvXC4Xpk6daiv26tWrSE9Px7Fjx1CyZEmf8ZGRkT4niHM6nR7/3skb8+fPtx1LFD9ycnIwfPhwdO/eHRcvXvSrbGJiIjZt2oQyZcqEKDuCIAiCIAiCIAiCIAjiVubm/UQjQRAEQRAEQRAEQRAEQRAEQRAEQRA3BXlqgKwrvX0W2G6cMcCDRPnSxYtYt3o95s/+Nz6f9zl+3rwNKWdT8Przr6Fbu+54+e8vY+/evb4qv+U5cHE/LmSc1yTXqlZaMgixAYBJJr22vMykylYV2kYxtXLcjKJuxgzrlZqEMIR5OMus4ms1Jhj+v+LnECTyYOPGjT5jypUrh8cee8y0TJUbPPvss3jooYdstTVnzhysX79eqcB7nFUaZ0uqrQTalWqbG3SXaqtREY4IRDmjfG7bzYBDcqJSXBXERcTBpUpsuUuTbLsgwOGSxdlcEYsLq2DbJcsHharflg2BnKsCQoN8EPBLrm38rq6yigcBFIh4kAgSflzntrCcA0aRsnzNm+tXzx9jWfU2bZRYCqjnl1xjqOWhf/31F7p16+Yme8rPh93feustZGdnm5YxxrB8+XLcd999eZZljOHll1/G+++/77YuLS0NEyZMCDivhJjymrxUF/RzTajNoUv+BaD0NYq4X5WdClltKnceRtGpvMx0Hph6E71v10TagLu/Gl7OR8/zmJgF/263E+/n9bDZ/8G1jCzIo0KrHFsZCxomZAFUibZkeQ3T+NQ8TYvRZm3aQG1DGPRqnDEVEFe7m8d8L/1vKnLTTuuFGUPWlcMeYx96uLNmjNXGscp3rw9VRusBo2Q7T5mSdf8bzgc7y+1QHOXaROCEWqq97edtqFC+An784ceQnnv17q5nHv+qGSj9NQCEOcIQExaDMKlwZTG+iIyPx6xZs7Bjxw7Uq1fPa5zD6cD0edOV+5FQxrr6uNYo2ObK5A3qvUvdUxyqdFufQEaN8WeMq762jnEB2JpAJtD+7IUXXrAVl5ycjNWrVwfUhj9UrlwZiYmJPuNu3LiBxYsXhzwfgrgVGDJkCCpUqGArNiMjA23btg1xRgRBEMHF7gSQH3zwQYgzIQqa7du3+3z/K5hwztG3b18899xzIak/P5PcBZMtW7b4Dgoi06ZNQ0pKit/lxo0bF4JsiIJk0aJFtuKMgsLY2Fi0bNkSzz33HKZOnYrVq1dj9+7dOHHiBK5du4acnBzk5OTg999/x+eff45Ro0ahR48eaNmyJW677TaULl0a4eGhmWAzLi4Oq1atQqtWrUJSP1G0iY6OxltvvYWLFy/ihx9+sFXmjjvuCHFWRDB46aWXcOnSJfTp0wcREREF1m7VqlWxZMkSCCGQmZmJP/74AxMmTMA777yDPXv24MaNG9pktdnZ2bh8+TLS09MDnmCAc44HHngAJ0+exKJFizBw4EA0bNgQpUuXhtPpRJMmTTBmzBhs3LgRx48f9zqxTW5uLg4cOIC7774by5cvz88uyBfnzp3Dww8/bPv99o8//jhk9wd/aNCgAc6dO4clS5agS5cuqF69OipUqIB77rkHL7/8Mn7//feA81yxYgXq1KnjV5ny5cvblnDnB8YYJEn+JWb16tVx/vx5DBo0yOv5XLp0aWzduhVVq1b1WfeMGTNs/y5+7ty59pMmihWnT59Gu3btMGnSJL/L1qlTB5s2bQqZFJ8gCIIgCIIgCIIgCIIgCn9qYYIgCIIgCIIgCIIgCIIgCIIgCIIgCF94+gwP01XLQpE0qd5HYQpj+OvwX3jtxVfx312/IPNGptdmcnNz8fzzz2Pbtm3By72YkZmbiR2nt4ExXYzNDKJCphwXicmabcbkD/XIEmw9RmKSXof6XJKMNcmyLUldIuQ4NRGlrADABMAkPQvVvaXKtI1SbgDyCcIM35UYg1PR4znnUeBNFHs2bdrkM6Z58+aIitLl0sYPHjLGMHfuXNSpUwfp6ek+6xo8aDB+//13lC1b1uN671Jt4ytLnHKue5RqC3ONbnI7VQAN43/ysihnVMgFuwUNA0P56ApwMidSb6Qq3lVJ7meEkPsKpS+QFPkrU5W2DJAEAxdc7i8EAxgH10SwEjg4JNXYqu14DsYkqHJtiUmAYBBMPnBMyJNFyIJB/buKtlwIpV1tY0z9nLdyRCERgPPRWsTTda7h5V7msU5N9G4WaevufX29U3KG9LxJTU3FQw89hIsXL5qWv/766zh8+HBAIssTJ05Usd89AAAgAElEQVR4/FB637590b59e9v1vPnmm1i1ahX+97//mZbPmzcPY8eORYkSJfzOLT4yHg7JARd3AQCYYAC43LMwBiaU8Y7gEMpYRUCC+ooJIfcVgkMwQMABAOACSpQ8y4kcx0z9hTwmM+cjIMCEMiZiAkx+YhGZqjcVvzfXq1R30aYkfP/rX9Al2bB8z/u5PtmLpSFVnq2FGoXdytYIS3kGeQcqrx2Rnj9ELngOTq15AjV7bddjw0t6jJ398Ww8+9yz7tepD9QxsHmh+2Qx1nGHoQI91ig/10YN5mQCvS9o9x/iliaUUm1AFqe1b98eOTk5fuXlL4wxzJw90yCAVmTNikyaMYZIR+RNNwZu2rQpdu/ejZEjR2Lq1KngnJvWP//K84gvUwpcuKD9XC8YGLj607gy7lXGpYIrrxg449p7AlxAiZEAYR7jMqUOb2NcFWUxBASOHD6CMe+8i++//x6XL18G5/I4OyIiAjVq1sArL7+CQUMG5bs/y8jIwJYtW8AYsyWRGTNmDLp37267/kB577338Pjjj/uMW7RoEfr06RPyfAjiVmDOnDno1s3zxCpW9u3bh6VLl6JHjx4hzoogCCL/HD58GMeOHfMZV65cObRs2TL0CREFxoIFCzBw4MBCaXv27Nm4fPkyli5d6rYuMzMTW7duxfHjxxEbG4syZcogPj4eZcuWRbly5fIUE4b650K7XLp0CZmZmYiMjCyQ9gKZ3K9Zs2aFdvyJ4MA5x7PPPmsrtnXr1n7V7XQ6Ua9evTwn4uKc4/Tp0/j111+xf/9+HD58GMePH8fZs2dx8eJFXL9+HVlZWW7vM3iCMYannnoKixYtClhoSxQv7ExuDQAOhyPEmRDBIjY2FgsXLsT8+fMxYcIETJs2ze33fcHA4XDgnnvuwYQJE/Dggw/6XT46Oho9evQIeLK6tLQ0VKtWLaCyVnJzc/Hkk09i2LBhmDhxYlDqtAvnHE2aNEFmpve/oTNy1113Fbn3IJ9++mk8/fTTHtclJCTg1KlTftf5119/oWHDhn6Xmzp1KoYMGeJ3OX+wSuvDw8Mxd+5cfPLJJ1ixYgWWLVuG8uXLo0OHDujYsaNfsu/Y2Fjs3bvX1rmdmZmJ559/HhkZGcjKykJmZiY452jRogWefvpp1KxZ0+9tI4o+3333HXr16oXU1FS/y9aqVQs//PADKlasGILMCIIgCIIgCIIgCIIgCEJGKuwECIIgCIIgCIIgCIIgCIIgCIIgCIIonnhTEXmUHBvXa1K7PCRIZpOsVq9BKQchBNauXotHOnZF07ubYuvmn/KUaqts374ds2bN8hl3q/Lzqa3Iys2EaijU1IaMGZYpMm1Ndmj+kozCa2aMMuoRjesMy5Q6wPRIWcalw5i7KBIGobC83iyJFDCfm5qUmySBtzR2PxA0evRo7bknEVvFihXx6KOP2qrr3LlzeP6F5z3Wk7dU20tcvqXaQo4XshCPCw6AITos+qYTCvpDmaiySIhOgIu7wHmu/F244AIHFy4ICLgEh0vIr7mQhYtccHBwcCG0/SW0/cghlP0owOVlijRQqHJuQNnHQhc5AlofZj1GQigPCFl6KIR2jNXn5tPBfLZYXxNFA+NxsX0XUl276rliuM5Nkmyo55Vwr1vrVISbZFvNKiyE131mZia6d++Ov/76y7T88ccfxwcffBBwvYsXL/Yo9nj11Vf9qsfhcOCdd95xW56eno4VK1YElBsDQ+nIMlofwYULQghwcKXPkPsLzo39CVf6Zw7B5WVyn6Mcd7UP0c4kub+BMJwf2v/q2WDpDzw4qvVy5nXC0j8Bel/kqZD1/vbnyVSMWbBJa0gbERqk2MZRolGMrU5zAGVCF3mJpIzfJOiibkN5dcwqhHJdqOJt5acJocQoyzJT91u3WiM37SxOre+N3OtnAQhEV/Usrxn+2hs4evSo1jcLrjzUfae+Vu65Wownuava8StHzbRr1Lqs5byI9j3dAwK9L9gR0RLFl1BKtdVeql3bdgUiTxv87GBUqVJZk2pzrS8GHJIDMc6Ym3YMHB4ejsmTJ2PNmjWIj4/XlidUSMCro/+hjGmVcaxy33FxdVwrIAzrAeVeBQ7BhTb21e4wyj4T2r1LF5Rbx7icc5w7dw57f9+LTd9twssvvYy/dX8c4Y4I1L0zEUuXLkVqaipcLuUeyTlu3LiBA/sP4P/+7//QtElTXEi94La9dvqz7du3o379+oiLi8Ozzz5ruy/bu3cvrly5Yis2P/ztb3+z9Z7E77//HvJcCOJWoWvXrujYsaPt+Oeee86WRJAgCKKwGTZsmK04u/JW4uZg2LBh6N+/f6Heq5YvX47ffvsNPXr0wF133YVKlSqBMYaoqCh06tQJzz77LHr16oVOnTqhWbNmqFWrFuLi4vDAAw/g2rVrHuu8evVqAW+Fd06fPl0g7aSmpuLcuXN+lWnZsiVNJF0MmDdvHm7cuGErtlevXkFvX5IkVK1aFd27d8eIESMwf/58fP/999i/fz/OnTuHjIwMuFwuXL58GZs3b8ZHH32EoUOHokuXLmjQoAEqV66M2NhYVK5cGbt27cKXX35JUm0CgPy7dbu/95Ek0iDcbDidTowePRqpqalYv3497r//foSFheWrTkmSUL9+fcycOROZmZnYvXt3QFJtlVmzZpkmTi9sJk2ahHbt2hXouO2RRx6xLZ6WJAlr164NcUbB5Y477gioXIsWLQIqN3jwYCxbtiykkwF4k147nU706NEDK1aswKxZs/C3v/3NL6m2StWqVW2/L/bJJ59g4cKFWLp0KVavXo21a9di1KhRqFWrFmrXro29e/f63T5RNHG5XBgzZgw6deoUkFS7RYsW2Lp1KypXrhyC7AiCIAiCIAiCIAiCIAhCh36jRBAEQRAEQRAEQRAEQRAEQRAEQRBE0HCTZvtT1pMsSJj92qqY2S1I9cUqwfv2/o4OrTugT48++Hnrz37n8sYbb+DIkSN+lyvuJF89gkOXDgIMkBQ5NYOkiLIZJAZIRnE1AIlJYIrs0LicMWbSHGpOQGYVcUOLV57I31URolZW+T9PIbv7Oo/RfnoB83PeE0UTIQTWrl2LcuXK+YyNiIhA48aNtXLeqFSpku32VyxfgSVLluQZo/tK8xAlC5hP8oCk2sb1coVRYVFwsNB9ILCoEB9ZGuVjK8KlSQS5LNkWXBFtyxJcs2BbFeC6FME21wSEAroYV32tiQZVWS78l2ur6LJt4XbcPcV5e00UVcwHMqDj5mluE8M5qJ5vYPqtUBa2632HI0QyUc45+vXrh+3bt5uWN2/eHJ9//nm+xAkbNmxwW1ajRg3cfffdftf10EMPoWLFim7LV65cGVBuAFA6sowi5ReKnFTvNzgUuamxP+FcVWWrin5NViqXkJfLom2uyPcBY++hivj125a574dB2m86N2CND3izAQDXb2Rh0OSvkZGVA31yFlWcLenfwRR5tirKlgwPFWYqq48JzT8/6NvN9GKqaBuG5fKFgeyLB/LchhuntyF5SQscnl0d6cc2eYzJycnBWyPeVoTdlgc8LBP66FibQMFwHZpQVuoSfON2epClW0Xn+l3GtCwQSK59axJqqTYALF60GIcOHfIvsQAYMGgAPpwxzSTVVrMId4Qj2hldLCZe6tKlC3755RfUrVsXjDHMXDgTnMsSbZc2jjWMf7VxrSrQNgi4Fb22cQIZrkm11X5I72mysrOwZPFidH2oKyqWq4jo8BjEhMegeuXqaNqwKbo81AWfzPoE69ats709e37dg2pVqnl8Dyev/uytt95Cq1atsG/fPr/7LyEE3n33Xb/KBEqpUqV8xpw9e7YAMiGIW4cNGzagZs2atmKvXLmC119/PcQZEQRB5A/Oucf3Rqw4HA7TBJLEzQvnHF26dMHkyZMLOxVwztGwYUMsW7YM+/fvtz123bJlC8qVK4eZM2eGOMP8kZ6eXiDtJCcn245NTEzEzp07sW3bNhIYFwPmzJljK65mzZq47bbbQpyNd0qVKoU2bdrgxRdfxPTp07Fu3Trs2bMHp06dwvXr13Hq1Ck0bdq00PIjihZTpkzBuHHjbMeTWPvm5uGHH8bWrVuRmZmJJUuWoHnz5oiIiLBVVpIkJCYm4l//+hdu3LiBpKQkvPDCC0G5v5UoUQLJycmoUqVKvusKFj/++COqV6+O8+fPh7ytfv362foZQeW1116z/V5JUeH+++/3u0xERASqVq0acJtPPvkkfvvtN9SvXx8lS5aE0+lEREQESpQoEXCdRnr37h2UevLipZdeyncdR44cQePGjW86GTvhzvnz59G5c2e8++67fv8eJSwsDP/85z/x008/kVSbIAiCIAiCIAiCIAiCKBDoN0oEQRAEQRAEQRAEQRAEQRAEQRAEQYScPNVTHjzZ/lRiFFtxzvHPseNwf4vW+N9//+dHhmbS0tLwzDPPIDc3N+A6ihsZOen48fgPsuJPlWNra1VhITM9k9RfSSvyQsbk17poW/4O9bu6THUMKqJBVYZoknAzmHIxnThMbxMwiL49+CDV7D0i9DitvFVUTP7AYsdPP/2E++67D926dbMVHxkZCafT6fNDRJxzv/IYOnQoTp48CcBdemk+6w2yUA9SbU1opzxngEeptqkNVbSrrhdcEbYCkc7IW0KqrVI6sjTKR1eAS7iQK1xwCRdc3AUXz1VEuAbhoCIXFIp4UAhdQCi4C5wry8CBIMm1VaxyXOMx94RfElVPsyAE63GrYkMiClhvN75vONrxdvcFa+1a1ME6hjLCcJ6pvYG6xBkisfaIESOwbNky07KaNWtizZo1iIqKCrhel8uF//3PfUzYvHnzgOSoDocDXbp0cVu+ZcsWuFyugHKMjyyt9BVKDyI4hNpfKFJttS9Xv1TBtia+VtD7bqE9jEfT9IwpcUK+YRij3TAKmz3ECC99U151cSHw/NQ1OHr2EjR5tlGarQqyNVm2+SGPK+UJXMAchiStMwuo40nJ0A40iTXTLhKmXTNqmZzrp8Bz7AuSrh743Ou6tWv+n70zj7Op/v/463PundUYZgxjZyhK9r6+xp61bElUQoskREnxtZZIyqhIKkQS/VApEhFZhkK2xNi3MbaxDDPGmOXe8/n9cfZ778w9dxvb++lx3XM+5/P5nPc959z3+cyduc/PClzPuA4uank634fDP/0AWH9m9edeu797L9h2XPdGsE1y7XuLwpBqA5K0I5CEhYVhzNtj8PnMz1Wp9qqVK/FCrxdQ+4E6WLpoKUIs5mQvdwpVq1bF1q1bMfR/b6D2w7Vglydn0I9lpWW7Nq6Fdk8SRfnnA1GZ2EEb14rKsvx/WloaRg8fhYfuewgxkSXRr88rWL9uPdKvpfstZ+Tm5qLlIy1hF+2mxrn9B/TH+++/79M+fZlUwxP69+9vqt6WLZ5PKkcQhGsEQcA///yDiIgIU/WnTZvmkeySIAiisJkxYwZyc3Pd1mvSpAlCQ0MLISIi0LRq1QqrVq3yuN0333yDzp07ByAi78jNzcXgwYPx2GOPqWVnz569hREZYYyhZs2ahbKvzMxMU/XS09ORlJSEhg0bBjgiorBITk42VW/GjBkBjoQg/MOwYcMwbNgw058JhYaGmpoIm7j9EQQBzz77LLZt24bs7Gxcv34dhw8fxubNm7F06VLMnj0bkyZNwvDhwzF8+HAsXrwYN27cQFJSEoYOHYrg4GC/xxQbG4vk5GS0a9fO7317y5kzZ1C5cmVs27YtYPv47LPP8O2335quHx8fj4SEhIDFEyjefvttPP744x79PrhSpUo+77dmzZrYu3cvrl27hry8PGRnZyM9Pd1nKXaRIkUwatQon+Nzx/79+/3Sj81mQ5cuXXDo0CG/9EcUPqtXr0ZsbCzWrXM9sXRB1KxZE3///TdGjx5Nk/0QBEEQBEEQBEEQBEEQhQaJtQmCIAiCIAiCIAiCIAiCIAiCIAiCKHTyFRnryMvLw8GDBzF71ldo3qQ5alSrgRZNW6BT+05o2awlNq7fqEqvGGPg4OjXpx8+nPih12JDPdu3b8eIESN87udugHOONSd/Q7btpiTB5prMUJCl1cozFFG2vM4gbVPU2bJSG4JaR+pDUXGrem61jOn6kpH7VdSgyn5U/TbXy7/1RlG4lLeZ+tqmq0rkDbzrmDlzJlq2bImtW7eabtOrVy9TUkFB8OxPNNLT09HnpT6wi8Z8lo8PM1+pttLIKMrNpx2gSjm5LHTWqzVDraEBk+rezsSEl0SJsBKwizbYRREi7BAhuhBs2yFyURYT6iSE3K7JcmURqiQlFCXZtg9ybb34NGBybcp1twHGcZM72a36fncl04Ui5IV00eiSiiuJP+daPwKzmBrDecrMmTOdvpBdvHhxrFy5EqVKlfKp73PnzuHmzZtO5VWqVPG6zyZNmjiVZWRk4NixY171VzykGERuB6C8/6UcYVdziyY01aTLIlTpuTr5gbQdXNTOpzJY1p1ZrZ2yrpUBxgkZABOC9/zmJ3G4vhy3jZ27Fuv/OQ5ooz8oQmulY/3UKtp2vYRbX1MSbEtjP51EW+7PIJhWrfNQpdrQ7UtZzr1ywOl1eStvsNvtOJ1y2lBm+DK/w3HUb3Ml31Zem6NkWy/Y1ku28xVs63ApTSe5NpEPhSXVnj1rNi5dumQ+MA+ILBaJMW+PxuVrlzDmndGw2+2YOH4iYorH4KmuT2PlipX4+OOP8eILLwZk/7eaYsWK4aMPPka4NRyiMs4V7bCJ8vhVlO5Bdq6t6wXbyiQxItffq6QJG3JzcjBj2gz8p9Z/UKVcVXw+/QukpKQEND+cPXsW48eNB1DwOPf333/HV7O/8nl/Fy5c8LkPM7Rv395UvcKQqhDEvURkZCR++eUXU3U552jcuHGAIyIIgvCeTz75xFS9O1GWRzgzcuRIbNq0yeN2R44cwQsvvICffvoJFStWDEBk3rNmzRpER0ejTp06KF++vE99+fpZo55y5cp5/Hsfb1mxYoWpeleuXAlwJERhc+3aNbd1YmNj0aFDh0KIhiB8o2/fvvj4449N12eMYfXq1QgPDw9gVMStIiIiAtWqVUPTpk3x5JNPol+/fhg1ahQSEhKQkJCAZ555plAmfREEAWvWrMGJEycwZswY1K9f36cJf/3BzZs30aRJE3zxxRd+73vJkiUYMmSI6folSpTwamx5OyAIApYvX46jR4+idu3aptqMHTs2YPF8+eWXXv+OsVixYti5c2fABcWiKPo8IaUezjlWrlzpt/6IwiE9PR0vv/yy6d9NONKzZ0/s3LkTdevW9XNkBEEQBEEQBEEQBEEQBFEwJNYmCIIgCIIgCIIgCIIgCIIgCIIgCMKv6IWLppVJiuOOMRw4cAANGzREhXIVUKdWXQx+dTC2b9+O48ePY9u2bVi3dh22bd2G9u3ao2rFqti5cxdyc3NQsXRFLFm0xK+vZerUqVi0aJFf+7wT2XImEeczz2lya50wWyqTxIWCLMwWFNE1E6RSJon/mEG4rSkSAchtAL08UfEJqiJFvVRR11Zyc+nkiq4kbozJ/kFZ2s2MrjdmaG+UcxP3BnPnzsXAgQM9FvM//vjjBVdQrmMvrqf1f6zHF59rX5j0Raqtija5czu1PdepVeX/JBk0EGwJRpAQ5PFruFsoG1EOEcFFYed2Wagtwq6ItEU7RNEOuyzV1gTbdlk2yDX5tijLB0VNjuurXFsPybXvHtzKjLWNLhs6ZZx86unF2ZJIWydgljaqN1ZLAEQxq1atwqBBgwxlQUFB+Pnnn/Hggw/63H9+Mtbo6Giv+6xZs6bL8v3793vVX5AlGCxXkMWkok7CL8p5m6tSbU1eClncz+U8oc/oHKKaI/TnVBNqc32O0KEqppm0otSVrgXHyLnhyRM++n4Lvvl9N1xLtXXPENRxp7IMQJ7gRRnTKaJtGXm8KSFN6aKOFZk2AYyWMI0ybz25Vw47xd6ydUu8Pf5tz180gMzrmcYCbyZucRBlGyXbWplyBBUZe76CbYd9Ogr2lTJPIbn23U0gpdqOjB492nxlmdjSsagcVxkPPfQQ4uPj0a5dWzz19FPo178fRo4eiU8+/QRHTx5F6pVUjH1nLJjAkLT/ACqWrYgPJn6Am1k3ERwcjB9//BFdu3b1eP93EowxlIssj/DgIurYVuTaWFcqU9Z1wm1Zvm1X7l2iHSKA1b/+hnbN26F8iYp4Z9Q7OHHsRKHmgxkzZqjLrnJZdnY2unXr5pd95ebmIjMz031FH2natClCQkLc1tu6dSuys7MDHg9B3Eu0bNkSvXv3NlX3woULuP/++wMcEUEQhOccOXIEycnJbuvFxsaiYcOGhRAREUiysrIwZcoUj9qEhIRg586d6n3MarUiKSkJw4cPR6VKlVz+XiM4OBhxcXEoXry4X+I2w9WrV/Hvv/963d5iseCFF17A+fPnERMT43M8jDH8+OOPPvdjlt9//91UvQcffBDbtm0LcDREYXHt2jXk5eW5rffNN98EPhiC8JGJEyfi66+/9qjN+PHj0aJFiwBFRBBG4uLiMHHiROzatQtZWVmoX7/+LY1HFEUMGjQIL774ot/6nDNnDnr06GH681qr1Yrt27d7LYO+XahatSr27t2LpKQkxMfHuxzfRkRE4Ouvv8Zzzz0XsDgiIiK8umfXqFEDZ86cwQMPPOD/oBzIysrC9evX/drn0aNH/dofEVjWrl2LWrVqYe7cuR63jYqKwq+//orvvvvO1O80CIIgCIIgCIIgCIIgCMLfkFibIAiCIAiCIAiCIAiCIAiCIAiCIIhCoUC3FgP+/fdfPN39adSpVQd7du9B2pU0t32eP38ezRo1Q/EiUUhLc1/fUzjn6Nu3L7Zv3+73vu8Uki7vx7+X9gKQtYeM6cTZklRbgCTGVqR+2j9AEBTZtqCTbeue5R5U+bbar1GfrfzPdO5DtZ5eXKxeaEyrI4uyVXTLeqF2fhi+WMUK2EbcsWzYsAEDBgzwqm3btm3z36i/dLy8VkaMGIFDhw6Zk2o77FMvVHbUZOYv1VbkqZpU2yJYEGKhLz5VLhaHIEuQJNaGHSK3OUkHRdEmS7UlMa70LEkKuSLXlsXZIvefXFt/dkmufefijbxWL8t1eta7g6FdK07ZyKEPNRb5ZiyVcwjMv39qtmfPHjz99NMQRdFQPmfOHDzyyCN+2Udubq7LcovF4nWfcXFxLstPnjzpdZ+ppy7CJuZp8mxRyyGSVFsSaSvCbQ5lWckVsoCbK1JtJS8YZdrKuVSfAa2OXs3tKl/oLhxX16rjNei4rDSZ/tNWTPvpT2gjPYu0rAqynaZfgfZnjgLALLp6gjzBi6BbVsaDmnBbgDbZC1Nj0e9DmTxG/1oZctIOOr3O2vVq443hb2DDX+tRrXo15+NUAJkZmdJ7Sn5/Ke9JztQl7X2nvl8d/nGnEminmgEC09pz7f3uSrCt4mKIQnJtIj8CKdV2HNPMnTMXV69eNRVXz549kXw6GXliHlLOpuDosSPYs3c3Nm3ZhBWrfsXC/1uIzz7/DOMmjMPAQQNRvkJ5dfy7ffvfiP9PPK6mSfuyWCz47rvv0KlTJ1P7vtNhYKgQWRHh1nDY5HGtNJmMDXa7XZsgRhZsixC1sSyX1lavXI0699XBC8+8iD27/vF4siJ/kZ6ebhBHOuauYcOG4caNG37b34aNG/S3rvwfPiAIAjp06OC2nt1ux8SJE33bGUEQTsydOxdhYWGm6h47dszrz5YIgiACxbBhw0zV69evX4AjIQqDyZMnO33OVhDR0dE4fPgwHn74YUN5REQEEhIScOrUKVy+fBmjRo1C27ZtMWnSJJw4cQI5OTk4ceKE6Z/XbgU1a9ZEtWrVUK9ePUyZMgUZGRn45ptvIAgCli5d6nP/jz/+eKHK6C9fvmyqXk5ODho1aoQqVarg2rVrAY6KCDRvv21ucr/mzZsHOBKC8I1ly5bhnXfe8ahN69atTb8HCCIQbN++He3bt7/VYWD+/PmoW7euzxPqDRgwwOMx/6JFi1C1alWf9ns7UaNGDWzduhXJyclo164dBEGAxWJB//79cfXqVfTp0yfgMTz77LMYNmyY28+awsLC0LZtW6xZswZJSUmIiIgIeGyA9HOAPyah0XPq1Cm/9kcEhuvXr2PAgAFo164dUlJSPG7fsGFD7NmzBx07dgxAdARBEARBEARBEARBEARhDhJrEwRBEARBEARBEARBEARBEARBEARxS1BEdikpKXiu13OoX7c+fvrpp1sclTM59iB07twZR44cudWhFDqn0k8iMWWjpCVksoyQSWJCQSfQhq5M0WULgiwwVOXZTN1uEHOrpmylXJNoK1eJUaDtIEFU45DbcL2M28ko6oQp3Z+rSuQJvGvYsmULWrVqBZvN5nHb5cuXQxDy+dMLB4Ga63ruLWvZ2dl48YUXkJeXV7BUW7/oKFLm3Emua2ivkzkr4mZFqs0YQ5jVnETqbsfCLKhavKokuxUlsaAk2JaEg5JkW5Tkg/qHqBNqq+XKsibXVgS5JNcmjBjzhC/yba0PuHzfK35epYkkc9auMQHey6gdSUlJQceOHZ3kluPGjcPzzz/vt/1YrVaX5b58AT06OtqlmPvcuXNe93lfjaq4kHEBeaJN1Vyr+UGRbcu5WVQE28o/9TwpD6jPel02tHkTnK8JWTStf5NzXX9MKzRcger16DCpgwGdVPTj77cgYUkiOJfHeUyQtwvSQE8QZB+2LIgWtMlXIEiibKYItZU2SudMkXMrD7l/JQCBya+TG4Nigm7sqYinpeWci3vhSJ16dcAEoG69uvhr11/4dd2vGD9pPIa8NQTlypVzqg9Ikt43h7+Jxk0bQWfBlvenLTPlIMvL+nW9AL2gPMDVe74m2IaDYFsv1y5IkkxybcKRQEu1HbuaPXuWqbi6d++O+Qvmo2z5sm4nldEKpBqnTp3CY60fU0XQjIASNeYAACAASURBVDFMnz4d3bt3N7XvuwUGhorFKiHEGiKPc22QR7CSYFvUCbaVMS/ssNnt6PN0H/R99mVcvHDxVr8MAMCCbxcY1vXnfsGCBY7VfWJz4ma/9pcfU6ZMMVVvzpw5AY6EIO49goOD8eGHH5quP2vWLPzzzz8ut4miiO3bt2P69OkYO3Ys/vjjD3+FSRAE4RJRFLFmzRq39SwWC8aMGVMIERGBZv78+abrVqtWDSkpKahUqVKB9aKjozFp0iT8/vvvGDVqlGHCObOy58Kmffv22LdvHw4fPozdu3dj2LBhCA8PV7c3b94cxYoV87r/mjVrYvHixf4I1TS1atXyqP7JkydRunRpLFy4MEAREYWBmZ9hg4ODDdc3QdxuHDhwAE899ZRHnxOXL18eq1evDmBUBOEeq9WKVatW4csvv/R4sl5BEBAdHY2HH34Yr7zyChYvXoz09HTY7XY8+uijHseyd+9elCtXDsePH/e4bXZ2Nho0aIBZs8x91q4wZMiQu/Yz8goVKmDNmjXIy8uDzWbDzJkz8/19ciCYMmUKsrKysHXrVjz11FMoUaIEAKBIkSJo37491q9fj6ysLPz+++9o165docWlsHPnTr/2d+HCBb/2R/if9evXo1atWh7nCYU33ngDiYmJbn+2JAiCIAiCIAiCIAiCIIhAQ2JtgiAIgiAIgiAIgiAIgiAIgiAIgiD8DtMZtVx9Rc5ms2HxosVo0bwF4irFYdGiRYUXXD4UK1YM91e/z6k8rNx/EdQoAZ2fG47k5ORbENmt4cz1FKw5+Rs4FwEmi7SZLMqWLdeKHFtg0KTbjEGQ6wmCUkcSH0rbBa2e0l4WbysCRE3irSgFFcm2fllCE0FKMAeZmypjVGNkimfQKOBmuvpcfob2DONudPFB7cOTf8Sth3OOefPmoVmzZl61f/bZZ9G5c2fXG12cYuZ4cQIIialpal87duzEBx8YRU5OUm2dJNNRqq2Px7VUmxslhLJUGwDCLGF0zeoIs4ajXNHyELkddm6XxIPysirY5naIorRNERJybpRrc3kZToJcB7k2YJBrq6Uk176r0b/jChTZOm5ihqf86+WzT/21oYqadblLYP75U7P09HR06NAB58+fN5Q/99xzGDdunF/2oRAVFeWy3BcJNmMMERERTuW+yIQiQyKRk5eLc+lnkWfPkeTZ+oeSH/TifS7lB+WdL3J9hucQRaWuXqas5AHn+4F2HzCOp5S63OF+YiCfa1HBLnKM+mo1PvnxL3Auia8ZLHJFvSBblmZDqWPcromypZ0o9ZRJXqDGrp+qRRoLSq9PJ9SGvp5eKQ+Itmxc3fUZbDevOL3Uh2o9BDktQ7AKaNK0CYa8NQQTJo1H0vH9uHLjMmbNnamKpmrVqoUNf27A+PffRVi4PFEFY/Jx1T249pAOqTG3K/+0iAuQbDPdNSK/bL1gm8v3fsPYIR9Irk2Yxgepdn5dHTvmXhQiCAJmfTVLve6lVGduUpmMjOuI/088cnJy1LpvvPEGXn31VfPB3kUITEDlYnGwCBZprCuK8lhXlCeRsWljXW6HKIp48tFu+GP17SWGdSWq5eBITk7G9evX/bqvPXv2+LW//KhatSoqV67stl5qaip27NgR+IAI4h7j9ddfR4UKFUzXb9iwIV577TXExcUhKChI/QzRYrEgPj4eQ4YMwfvvv482bdqgVKlSeOqpp5CamhrAV0AQxL3Kp59+itzcXLf1mjVrhtDQ0EKIiAg0Zn+H2b59exw8eNBnGW9iYqJP7QOBIAj48ssv3dYbPHiwx33/97//RVJSEvbt21fo75mFCxciKCjIozY5OTl4/vnnsWTJkgBFRQSS7OxsZGRkuK2nyDgJ4nbk2rVriI+P92hy68qVK+PgwYOFKrkliIIYMGAADh48iFKlSrncHhoairi4OHTs2BGTJk3C3r17kZeXhytXrmDnzp2YNWsWnnnmGURGRkIQBKxevRpjx451+bcjBZGWloYHH3wQK1euNN3m+PHjKF++vMei5ObNm2PatGketbkTEYRbq1iJj4/H999/j8uXL+PGjRvIzMzEqlWr0LJly1saV6VKlRAZGem3/rz9eywi8GRmZmLw4MFo3bq1V38PGxkZiR9//BFTp05FcHBwACIkCIIgCIIgCIIgCIIgCM8gsTZBEARBEARBEARBEARBEARBEARBEIVGXm4upk2dhipxVdCrVy/8ueXPQo9hxNgR2LV/Jy5lXcKFjHM4kHwAh84cxIGUJDza6TGn+jdOrsO5X/rgyN+/4JFHHsGpU6cKPebC5sz1FKw8vgJ20QbGBFmALcuymSQxVKTYTF5XBNoCFCm2Ul+qa1Gk3IDSWpUgKvJrRdRt0Gkzg/5acWRr9VS3oqGWHIO8TS9xy0/o5k70ZvBrk2T4Tsdut+P111/HSy+95HHboKAgJCQkYOHCha6/8JjP5eGqbmiJhxBasq6p/b733nvYtXMXADdSbd2zItV29Fk6S7X15VrvwUIQLILFVHz3EqWLlEFEUIQkzlZk2qIIm06uLUm0RYiiLCKUl+2KVFuUnu2cy8tcEumCy3JcUZPoSvZsAHoZrizXVkS6vsi1XYgn81t31YbwD97IavN773MX7329lLegPrS6+nKpxB9i7by8PHTv3h379+83lLdo0QJfffWVx18kd0f58uVdfjF67969PvXrSp6TmZnpdX9FgiIABuTZc5GSdgZZuTfVfKAI+UVVxK/I92XpvtOy+o43PAyCbPUZao5hTLsOteuB5Xtfc7qemPO1CADpN7Lx/KTv8e26vdCmNlHOiU6qrY4FFVG2XqotC7R14m0Go2RbamOR6nHdhCxMAOf6viwwTtiixCFAzMvE1T1f4fTiVkjbPcPpNUcWi0SFihVkUbV2JJT7KWMMVosVz/TugZ37d2LpL0uxYesG1K1f1yDSdnF69HPJOG3St9PyvPZOdZJsO973XQi21fOUn1zbm3tDAZBc+y7HR6m2/prS/wiXnZ3tdteiKCKyWKRxkhgXfTtKtTk4WjRugYx0TVLVpk0bfPTRR273eTcTJAQhrlgcOACbaIMIm24yGVEd/9pFEX2ffhn/7PinUOKyMoa6JsUMjhN3KCxZ7H+ZnCiKfu8zP958801T9UaMGBHgSAji3mT16tWmhUu5ubmYMWMGTp065VYgd+nSJfz4448oXbo0atSocVsKSgmCuHMxK8NLSEgIcCREYWB20pfQ0FCsWrXKLyLBJk2a+OWzPH9+Hvj000+jUqVKbutNnDgR9erVM91vVFQUtm/fjho1avgSntfExsZi6tSpHrfjnKNnz540xrgDWbRokanP09q3b18I0RCE54iiiHr16nk0yVn9+vVx9OhRlxObEsSt5P7778fZs2fRtWtXNGjQAP3798cPP/yA69ev4+bNmzhx4gR+/fVXjBo1CrVr13Y7znrvvffw888/ezxpRl5eHjp37oz+/fu7rbt8+XI8+OCDuHLFeQLZgqhZsyY2bNjgURvCd3yd8Mbf5OXl+aUfq9WK8ePH+6Uvwr8kJiaiTp06+Pzzz71qX7duXezatQvdunXzc2QEQRAEQRAEQRAEQRAE4T0k1iYIgiAIgiAIgiAIgiAIgiAIgiAIIuCInGPFil9Rq1ZtvPXWWzh79myhxzDo9UFIy7qCEWNGoHLVODAAFqsVMTElUDyqOAQmICvzRoF9nDp1Ck2bNkVSUlLhBH0LOHHtOFYe/8Ug1VZFh7IIURJrCrI0W4DAGARB1mULcpks1ZbkiJIlUGCCKuWUlnWibmVZlicyRbotq9UEnXxbQh+XrEfUf/debyBkynZZDqlzDuol2cqX9w3PJhyAJNq+s+Cco0+fPpgxw1mY6Y6aNWvi77//xvDhw11/IbKAS8F1fQFlWn8JZglxu2+73Y7nn38eWTezXO5TLxOUC/IV6yrbXUm1RbmAAQixOotjCYkqxe8DZxx20Q6baIed22SBtl1+SHJtO7drUlyI4FySaStybUnALcu1ZYEulGdF1qpbV86ZIsYFHOTa3OE8Q3cNuJIvA4a8CLho76SoVDf4/iDcYEwqvsi3tT6g5gelgIMb6qmb9JJSDp/F2pxzDBgwAOvWrTOUV69eHT///DNCQtznQk8JCQnBAw884FS+detWXLp0yet+XQl/cnJyvO4vLChMecvDxm04m3EGV2+kabla/idyJVdozxqaMFvJGIBRv6z9rwizHXMF063zfOUtZq/EpFMX0X7kN9j4bzIUobYqxGaOUm29PNtRqi0Lt9XJWeT2EABmkbfpx3mC2l4SSitCbiV6bb8AYM++iqs7piF5UWuk7ZwK+800l6+nUZNG8i64UVCtPjg4AxiXBNtt2rVBkDUI0ltMd80okmumnVun8aSLnOnKxa3XauvXDKhjBd065/ITV3OA4Zw7hUNybSIfAiTVBmD6vvDzTz/LDbWxrb5vJ6k255gwbgIOHz6s1i1btiwWLVrkF7ncnU54UBGUK1peFWjbRTtESGNdZbz7v1dHYNO6TX7ftzL9QQhjKG2xoFNYGOaWKIEDpcvixxIl8ZAJ2Ux2drbLfHPy5Em/x1uuXDm/95kfgwYNQrAJufjmzZuRm5tbCBERxL1FjRo1MGnSpIDu4+DBg2jRogXKlCmDBQsWBHRfBEHc/Rw6dAinT592W6906dJo0KBBIURE5MeWLVvQtWtXtG3bFr1798b8+fO9msDlueeeM1Vv5syZHvedH7GxsXj99dc9ble6dGlMmjQJBw8elD7fEkWcOHHC55/HoqKiMG/ePNP1ExMTERMT47YeY8yr3yf5m0GDBqFFixYetxNFEW3atEFycnIAoiICxebNm03VmzBhQoAjIQjvaNeunUcT1jds2BA7duyA1WoNXFAE4QNWqxU//fQT/v77b8ycORPdu3f3SQLfpUsXJCUlISoqyqN2nHPMnj0bjRo1yndiylGjRqFr164ey5ErVqyIXbt20WfkBOLi4vzSz4QJExAdHe2Xvgj/YLfb8e677+KRRx7BiRMnvOqjf//++Ouvv3Dffff5OTqCIAiCIAiCIAiCIAiC8A2/frpd9YESqPKA+z8ouBVQbN5BsXkHxeY9t3N8FJt3UGzeQbF5B8XmHRSbd1Bs3nE7xwbc3vHdzrEFB1tudQgEQRAEQRAEQRDEraQAiZYihzt06BAee+wxdOnSBUePHi2kwDSsVivmLZyH9xPehyBYdBJmZUleFxhatm3ptr+zZ8+iadOm+OOPPwIdeqHz76W9WH1yFUQuqhJsJsjPkOTZTJZUC7J0mwGyBFs6puqzLDgUwGBR+mJQxdyMMVXKrfSp9iPHowquIcjeQ/lsMeW8QV3XrkVNiq2cYxXFE8gKkGGT7++uhXOOtLQ0CILglaAoIyMD+/btQ926dV1XcCMVdCVhBRcRHFUNJePfNhXDoUOHMGbUGOduCpJqKzJNVQKqbdcrORUZq7Ieag0zFdO9Sqg1FOUjysvibFF+aMt20Q5RtKvyQZFrIm1Nri2LsyHqRKjSGrhWqiQmg1xbPV86SbZu8gCXcm2mLOhEk/nItfV18lsnAoNxjogCjrnjJubc3mU9pZhr51+T6yrbuFG+rezCVR7zgPfffx9ff/21oaxkyZJYtWqVx18c94TWrVs7ldlsNkydOtXrPrOyspzKvJEeKYRaQ9WJQAQmJfCLNy4hJT0FefY8ddIDQDtXkiRdyhqiLODXhNpGybbSTrdilM8aBKS6ZabVVfMO1290qK9j1sod6Dz2OySnZkB6ZRZo0mxFnC3opNqK6FqWbzNNtK2Ks2UhN9MJuBm0SVnAdcsCA7jch2S7dmjDYL+RirRtk5G8pA3S9s6GmJuZ7zmKLhGNjz79SLt/SoNg9TgwLgm1AUOm1oTV+vusbkIF5SGKovowSO0d874L0bZyGpzq6+/9ctjK2xtMqq+8Aq57z+cvVCe5NuFAAKXagCS7NsPT3Z/Gl1986fCjnyuptvQ+Onr0KKZ8OEWtKwgCFi5caEqodq9QMrwUioUUl8exsmCbS5PJfDgmAb98/4vP+yhvsaJ7eDhmR5fAnjLlcKBMORyUn/eVLovEUqUxtXg0mgeHqqe2jgmx9JmUMyhbpizeHmv8GcuMlNpT2j3azu995ocgCHj00Ufd1rPZbJg8eXIhREQQ9x4jRoxAmzZtAr6fCxcu4Pnnn0d8fHy+kiyCIAh3DBs2zFS9/v37BzgSIj9WrlyJKlWqoFmzZli2bBnWrVuH7777Di+++CIiIiIwbtw4031lZ2fj4MGDbusxxvDUU0/5ErYT06ZNQ3x8vOn6QUFBOHv2LEaNGmWYDC8uLg7z58/3Oo7atWvjzJkzCA01P1loREQEUlJS8v+dD4Dw8HAkJiaiZ8+eXsfmTzZu3IhPPvnE43Z5eXl48sknAxARESguXLhgql5hTvhEEGYZOnSoR39LEx8fj23btpHMl7jnuP/++3HmzBnUrl3b47bbtm1D2bJlsX//frXMZrOhZcuW+PDDDz3+XUxMTAySkpIC8hkqceexZ88e1KhRw6c+nnnmGYwaNcpPERH+IDU1FY8++ijGjx/v1e9ry5Urh99++w0zZ85EWBj9PRlBEARBEARBEARBEARx++HX3zQViw5DsRLm/wChMKHYvINi8w6KzXtu5/goNu+g2LyDYvMOis07KDbvoNi843aODbi947udYxMsvok0CIIgCIIgCIIgiLubFb+sQIP/NMC6tetuWQzLVy1Ht6e6aZJmVdYsq5V1Qrw2j7bGGyPecNvntWvX0K37k5g+fXqAoi5c7NyOjafXY0vKJvm4MFVMrfwTBEHWFlpk2bYswhYsYEyQJdnSM5NF2pJAW7cOAUxgqphbL0/UFIdMlm5L50QRb0MRTUJa1mKT1iVvoXZujbZI59fModXXY5CG6iSE6na39jj/cfnyZYwcORLTpk3DokWL8Mcff+DIkSOFsm+bzYYtW7bg119/xYoVK3Dt2rVC2a8/SExMxOTJkzFr1iy8+eab6NevH2rXro2IiAiUKFHC4/5eeOEFcM5RtGjR/CuZuSxcebXliyyq1isIL9fUVDzTp0/H+j/Wa30UJNWWNhgly3LKUySpmjRVE7JaBSusgtVUPPcy5YpWQLAlGHZuk0WDdkmorci1IWrL3A7uINcW5e2c657BAUWpzblUFxyci4B6HrX/9WJsVzJkV3Jtx2umILm2IyTXvv1w+aVHp9ugJtB2rOfUn5IX1D40ibsv98CFCxfi7beNgsvQ0FD88ssvqFKlitf9mqFXr14uy6dMmYLNmzd73N+1a9dw/fp1p/KgoCCP+1KwClad+F57K9/IvY6TacdxLfsaOBcN0mxw0SDgV3KCdNr08m2uEykDWi7RvacdhMpcV2YauasT59LQ7d3FmPDtRuTk2aGKslUxNpOl2crITxFsC851Vam2fpugtde1k/avyboNbw11Dhbt4k7f9w1O/9AR15IWgttyCnxptevUwv/9+B3KlC+tFYraa1Yk1aJyDjjXcjKMDy5yg8QacB5fqiJuh/4M5ep9Hy5F+NzhPBsE29AE28o+mG6/SgyuILk2oRJgqTYAj6RfQ14bguZNWiAzUxPkO0u1pUkQOrbraJgM4fXXX0fLlu4n2brXiBFKYt7Ub5C094A61u3/1AAsnL3Qq/4EANWCrBgbWRy7y5TFqlKl8G6x4mgcEoJgaPcf/aQBjtM+FDE5yceli5fwwaQPEFc5DgcOHAAAxFWJM9U2PDzclMipf//+6N27t6k+/cVHH31kqt7MmTMDHAlB3LusXbu20GRv27dvR+nSpbFjx45C2R9BEHcPNpsNv//+u9t6VqsVo0ePLoSICEc++ugjdOrUCSdPnnS5/ebNm5gwYQIaNGhgaiK3RYsWmapntVoRHh7ucbzu+PPPP03/TNWlS5d876W9e/fG3LlzPfqMTRAEDBw4EHv37vXqtYWGhmLPnj1YtmwZatSogaioKFit0u9GatSooU62fDsxdOhQHDt2DMWLF/eo3e7duw3yTeL25rfffnNb56GHHiqESAjCM95++21MmzbNdP2yZct69XsagrhbCA8Px969e736nPHq1auoU6cOvvjiC1y8eBGVKlXCxo0bPe6natWqOHr0KCIiIjxuS9ydBAcHY9++fWjWrJnXfcyYMcOPERG+kpiYiHr16nk08YWeF198Efv378djjz3m58gIgiAIgiAIgiAIgiAIwn/QFK4EQRAEQRAEQRAEQRAEQRAEQRAEQQSEyZMn44knnkBWVpZf+qv+QHWP23y76Fu0eKQ5AJ33i2tiPcYUoZ/8P2N4c+RQPPnMkyhWvJjLPts93g5/HtuC5we9gCFDhuDpp59Genq65y/oNiE9Jx0/H/4BBy8nSfJsxmRxtiQvFBiTlxWptqI7ZKow28IEuVyAIEhSbEGVbSvrDAKzyHUEWaMoK7UVSTcTVLG2JlLUlNvQLWmyRUWYDujtbkof0mmV+2D6XowwxgzWLmZS2MXAcOnSJcyaNQv9B/THk92eRJcnumDwa4OxcOFCXL161W0fp06dwtChQ1GnTh3Url0bjz32GBhjKFmyJCZPnoyhQ4eiZ8+eaNOmDapXr44ePXrg1KlT2LJlCxYuXIjU1FRTsbrDZrMhNTUVgwYNQlBQEJo1a4bOnTvj8ccfR7Vq1TB37lxTcobC5ubNm2jWrJkqg2/RogVGjhyJAQMGYOrUqZgzZw727dvnVS7q3LkzvvrqK9+D5JBk8k7litBUQOlWn0MILkDeraNPnz5G2TkzPLkU6ur3Kck0uSrjdNQ1h1pCTMVxryMwAZWKxcHONZm2yEVJrg27JNFWt3HYIcm1Fak2V9tI50PksihXFZ2KOjG6crr0olTtnOnraXJeB3GuvMmQ3hxkuq7ErI6QXNv/mDmmTnUcz5Vy3guQ4braZBC0Q3Xtu9iX91LtTZs24aWXXnIqX7BgAeLj473u1ywNGzZE8+bNncptNhs6deqENWvWmOrn+vXr+PTTT1G9enWXx9kXMZFFsMrCaWldYMq4RYBdtOPstTM4ceUEsvKyNHkzADULyBJ0KRnorhZVuKydZ22rrkxpz1xI9wHj6c9H3n8jOxcfLtqCNv/7Fn8fPKuO9KCXYcuTqkivlYFx3Xa9VFsdx1l02ySRtkG0rY4VoduHAMkjbjHsC3Lf9qxLOP/7QFzZMRXcnlvgeYlvHI/FyxZj3V/r8J+G/5Enb5HPjcC04+V4bNW5YBi4KBVwUa+JLfjBlJOS33tWL9zW3xW4Fota5CDYdupPla5zndyYGyZicBVDQevEPYCPcw25kmo7dsrBMWrMKAQHB5vud9u2bShfpjyWLl3qUqoNAG8NfQtnz55V21SpUgWTJk3y4lXc/UQVj0LLBq3wYvs++G/ZeDQo819sT/zb437KWCx4JaIoNpeOxeKYkuhWJAwCpBSn/+nSMOaFa7l2MQ9ltimnU1CnVh0MfnUw+r3Sz1Sb7OxsLF++HBaLxeV2xhg++eQTfPnll2ZSulvJvCdUq1YNFStWdFvv3Llz+Oeff/y3Y4IgDKxcubLQ9pWeno7//ve/6NGjB7KzswttvwRB3NlMmzYNeXl5bus1b97co/E24R8mTZqE4cOHm6q7c+dOU8LqM2fOmOovUL/fEQQB69evR+fOnQus07p1ayxatKjAvl566SVkZ2fj999/x4ABA1C7dm0UK1YMQUFBKF26tDqB6oMPPogePXrg3Llz+OKLL3x+DV26dEFSUhLS0tKQl5cHzjmSkpI8llcXFlWrVkVycjKqVq3qUbvC+CyW8J3z58+bqlekSJEAR0IQnjFw4EBMnDjRdP3w8HDs2bNHndCAIO5lFixYgOnTp3s8mZcoihg0aBBiY2Nx7tw5j/f7xBNP4MiRI7ftmIe4dQiCgMTERHTv3t2r9hUqVMCRI0f8HBXhKaIoYvLkyWjVqpXpMaaeMmXKYMWKFZg3bx7lCYIgCIIgCIIgCIIgCOK2h7078zH1T3YrVy+BshUjb2U8BEEQBEEQBEEQxB1G4wrvoEhQ6VsdBkEQBEEQBEEQBHGL0GRVxvIZM2bg9ddf96nvIkWK4J1x76DPS31QPEr643zOOTIy0jEl4SMkfJiQb9tq1arhyzlfomHDhjpdrCIelNZFVUQnQhRFSerERQAi7CKHXbTh/LnzOJh0EEn7knAo6TDq/bcununzDESIsIt5GP3qWPz202pUrFgRc+fORZs2bXx6zYVN0uV92HrmT9i4TRVTK3JrQFYYCgJUDbYszZaE2wIEwSIpEAVFoq08LLAwCyxMgEWwaOuC9qzVkeoJzAJBEGBhFk3CzbQ+VZG3vD+mE24zJom7FQm35KLUKbgdxNo6tbp6LBSxtirqdjAVZ2VlYfTI0di9ZzcuXbyEoOAgAMCBpAMFHuPw8HC89vprGPrGUBw6dAgXLlxAcHAwKleujGrVquH9999HQkIC7Ha71+cxODgYUVFR2LVrF8qWLYstW7bg+PHjqFixIh544AGUKVPGIArPyMjA/PnzsWrVKkRFRWHTpk2w2Wy4ePGiqf1NmDABjzzyCBo1anRLv+h66NAhzJo1C998841RMu0nunTpgiVLliAkxL1kukChpLzpvffew7hx4wybIu/vjjJtZqrrGYeX4Pz6Qabi6927N+bNn2cUX3JFhGmMzSgWhINcVRY6A+BcRJAlGGHWMFMxEBJ/n9+GrLwsaZIBNQcKcm50zmlanpNzn267OqGBoC1DnpyAQVDzmZbzdDlOzXnaZBGAmhnVeLV0oOVIff6TjbRafVeTEfhq1FRj8U8/dxqOstr8BKMGKXo+ecZJlqzPAwxOYl39dk3UbhQ1i1wSu8sZQpa+c8SEl/T4tebl5aFUqVJOeTohIcG0REjhiSeewPLlyw1l3bp1w48//ui27T///IMGDRrAZrO53N61ATYkgQAAIABJREFUa1f06tUL9erVQ9myZRESEoKbN2/i5MmT2LFjB9asWYMVK1bgxo0b+e7jlVdewaxZszx6TQqXsy7hm3/mSu8/QXmHMVmGr4xvJO10dHgMyhUrizBrOIIsQRCYACuzquMsNbfI4zQ1NymTmzCm5hcpn0jCaUGRXUtrcgTGcsOkJvIFlpcnYuG6ffhs2XZcSb+pe1WKJFs3LlOE2YpEm0GSZUMn3FbbWVQxtybVtsIg4haskpybKQ8LAK2d2g9jACzISvkTlze9A3tuwZPitGzTEm8MG4ImzZvIKZEBjGtibUAnzwYYVxaUZXkTk4Ta2kQw8kQuOi+CUz7lzmVKe+6qDdO1kw+vwAQ5lzvndd2ZdNgHdHXzuT844NSHh/eGe/UecCfDVVm/u4oFbXJ1zzM20deZ8O4ETJgwwXSMCo+1fwxLflyM4JBg9Z63e/duNG/UXL13Msbw66+/okOHDh73fy/RoUMH/Pbbbx63C2EM38TEIM5qVbK84VkZoWrr+hxlfChlG3Oz0e/KFd9ekAkSExNRrlw5TPloChI3JeL48ePIyclBWFgYvv/+e3Ts2NGj/vyZ7z7++GMMGzbMbb2OHTvi119/9dt+CYIw0qlTp0IVbANASEgIfvjhhwKlpQRBEIAkMDMjWt69ezfq1atXCBERCvv370etWrU8bvf555/j1VdfzXf7P//8Y/pcTp06FW+88YbHMZhlz549GDx4MLZu3QrOOYKDg/HMM89g2rRpiI6ODth+72XM/owASD+bHD9+HHFxcQGOivCF+fPn48UXX3Rbb926dWjdunXgAyIIE3Tu3NmjzyEsFgt27NhBYxGCcGDLli1o27ZtwCfXYowhISHB9BiCuLd57bXXsGjRIlzx8LP5iIgInDx5EjExMQGKjCiItLQ0PP/8815/htm7d298+umn9HMcQRAEQRAEQRAEQRAEcUcwflZ7EmsTBEEQBEEQBEEQvkFibYIgCIIgCIIgiHsbV2LtmTNnFvgFb3coX7L+ZNoniIqKKlAYufTHpXj5pZeRlZUFAIgsFol+r/TDmHdGIyQkVNdOEcdyVQ6pqSRFnUCSQ+SSaFuECM45RG6HHRyiaIfI7RBFO2xchJ3bkZOTjYYVGwGQvnj0wgsvYMqUKbf9l0KuZqchMWUTzmeeBSALG5kATacNVaIoQJNtC7pnVXjNGCzMAsYEVZCtirJlgawmetTLtSXhrFECqRfSytJuVVQrqKJHRaytimV1wkZ9uSJy1ASQ0romSIQmC9RLtRXpodyIc47ePXtjyZIlhXaOAsErr7yC5cuX4/Llyz6JvBWU63zx4sVo3rw5goKCfO7TLEOGDMH06dMD1v/48eMxZswYWCwWU/XNiLUnTpyId955x7Ap8v5uKNNmlqHy2dUvIvOkuS82LflhCbo+2VVuWoBMl8uBOMp0DblQEusWDS4qS1YJs6TeuICky/sNuVHNa4IFAgQ15zFZqG1xmDxAyXuOORZqHgSUaQ6YTrZtzH6y/FYR4Cq5jOm2yzD5GtHLt6XywpVr36tSVTNibcesYsgzuvPD1fe+/wT7XP+siLXBERPmuVg7OzsbYWFGWX/btm3x8ccfe3z+X3/9dWzYsMFQ1qZNG0ydOtVQFhUVhXLlyjm1/+KLLzBokLnJC7zh7bff9kr+CgAXb1zE/H+/BjhTBccGZT4TJGEzZ2AW6X0eEx6DMpFlUSy4mDyeskqTmlgs8oQnFp3w30VeAdTxm5pL5HxjmMAEylhRGXdJAV67fhP/98d+zF+zF6lXs3SvRi+eFrRXol9nOq2qsuwk1ZZk2Orrh0UWZwtSObNo7ZlVenBZwK2ItWXhNoMFWac3I/WPtwAu5nse2j/eHm8MewP1Hq4ni7QFcEhCbWUkymVzNuNMDZvpbrXSRpa/VBtQ+1DOsx7HfK00MoxP5XX19s70xxzqfVzN9cqKWcE2ybWJfChwzKtVMtU+P6m2q/20fKQlNidudr9vB4pGFsX3S79H80eaQxRFVC5b2SB+6NSpE1asWOFxv/caR48eRc2aNZGbm2u6TffwcLxRLBKQsrd6PxN0D0CdOsHhoWUS/U8lAgAbgBrnz5q5En1i4sSJGD16tKEsNzcXwcHBXvXnz1xns9kQHh6OvLy8AutFR0d7LDohCMI8oiiiVq1aOHCg4An3/A1jDHPnzkWfPn0Kdb8EQdw5mBU3lylTBufOnSuEiAg99evXx549ezxuFxQUhDNnzqBUqVL51gkODnY7RgSAyMhIXL16FYIQ2N8BZGVl4dixY6hRo8YtnaD1XiEzMxNFixY1VbdHjx5YtGhRgCMifKFfv36YM2eO23qOv2cgiFuBzWZDfHw8du3a5VG77777Dj179gxQVARxZ5Oamor69esHbLweGhqK1atXo0WLFgHpn7h78WaiudjYWJw+fdrrz9YJ7zhy5Ag6dOiA48ePe9y2VKlSmDVrFp544okAREYQBEEQBEEQBEEQBEEQgWH8rPagv0wgCIIgCIIgCIIgCIIgCIIgCIIgCMJrsrKy8Oeff+LAgQO4kXkDY8eO9bqvokWLonfv3njzrTcRVyUu33p612e37t3wWPvHcPHiRYSEhqBUbCnpy+A6WSxErY3kiGPaOlcUy4q6S5OVci6Aww5AAON2qQwCwDgESLKvkJBgbEvZir6P90XSngP45ptvsHz5cowePRqvvfYaQkJCvD4egSDblo2dqX/jwOX94JzL8kS9Vo+pQm1VYq3WkbYxZoHAmCR4dSHV1kTYsrRRYKrQ0cKYXM7UvgVZ0KjIZgUGQ0za/1KEgqCJtziHk1SbORraGAwXjeErxm6+b7xv3z6s/2M9xo8fj4yMDO8P/G3C7Nmz/drf5cuXAUhS0yJFiiA3Nxfvv/8+BEFA2bJl8fDDD6NatWp+219ycjLmzZuH8ePH+61PV0ybNg1DhgzxT2e6a8y1qMLxImQo3fxjnLzwN+w3L7nt/tUBr6Jx48YoXToWXC/S1Uu1pW4he7Qd5LqaVBvgCBKsfpFq37x5E//++y+SkpKQnJyMK1euwGazISQkBDExMbjvvvvQoEEDVK1atVCFmmlpadi7dy9OnDiBy5cv4+bNmwCAIkWKIDY2FtWrV0e9evU8/lJfbJHSOH7tKLJt2bpS+XWJkCyAouR7tUAAB4MISezKGJMmcWAcEEUIgiCLz0WI6v1IBLgAkYkQmAWccwgGv6p0gpVjyZXpA5QkKaPIYQEtfzp0Id8bmJZ4XbQtqIzwDV+PpnLLc5Rqu2sjGiTbLlpx7rYfT1i7di1q167tl77WrVvnJIzq27evS/HIq6++iszMTIwYMcKnfUZFReHq1atO5eXLl/e6T5uYJ41/OJfl0AyCZJSGIs0HY5pcW2C4kpWGtKw0RAQXRenI0ogNLw3BGgKlCyXLa9eFtC4IzjnDOOJygGl5wy6K+CvpDH7adBCrd5xETp4NDrZmaGpUeVmdBEAuZ5pSVRNg65SqzCKXK5MEKFJtpZ1FlnFDfpZl27IMmsEo6mZgyE07ikubxuQr1S5atCh++eMX1KjxIMCknwwEDkmuzZU4tAmFmMCUm6p6vLWfKKTjq0i1nSYi0smune6BcnNX7zdFlMN06045WIQaP5j0cqVxNgyJX45QjVnfj1pNvh9wh2enuBzbe3hvyK9f4g7F5K3CtFRbfk+sXbcWcZXjcP7ceY/CuZ5xHe3btsezPZ+FyO0GybDVasWUKVM86u9e5f7770f//v3x2WefmarfNiwMgyIjYeeAhXGIclaQh8TS2ENd51Cm+NLSo3Zf0X/+wwFYAUQJAtLE/CdJ8AePP/64Uz67XcQfVqsVTZo0wcaNGwusd+3atcIJiCDuUQRBwL59+9CvXz/Mmzev0KSGnHP069cPjRo1wgMPPFAo+yQI4s7if//7n6l6AwcODHAkhCM7duzwSqoNAHl5eWjbti327t3rcvuqVatMSbUBICMjA1u2bEHz5s29isUs4eHhfvv8j3BPREQEvvvuO/Tq1ctt3dOnTxdCRIQviAH+mZcg/EVmZiZq1aqFU6dOedRu5MiRJNUmiAKIjY1FcnIyWrdujcTERL/2Xa5cOezatQuxsbF+7Ze4N/j888+xdu1ajybhTE1NxdNPP41ly5YFMDJCz6ZNm9C1a1eXf8/gjh49euCzzz5DTExMACIjCIIgCIIgCIIgCIIgiMDC3p35mPpXfJWrl0DZipG3Mh6CIAiCIAiCIAjiDqNxhXdQJKj0rQ6DIAiCIAiCIAiCKGQOHDiADz/8EEuXLkVWVpbP/X3wwQcY+OpARBSN0Ar1MmRH4SOXZXEO4kgnYSyHrh2XxZFcE0hyUW0ncg6Ri/J2EaIoQoQIzkXYuSiVyQ+7aIMIEXZRhJ3bcOb0WfRu9xwyrmny5fLly2PEiBF4+eWXERoa6vMx8oVLly5h3sJ5KNYkAizEUZ2oE2rLYmpFSChJrCWJtiTcFgxSbUWkLTABFggQBAECLBAEARZ5m/osWKSHoVxbF2Qxt4UJEAQLBDCdpFvQRN+CIuV2jBeG1wGmqraVVVkeCIMcizHJTqsI/RhjOHL4CN4d9y6+//77wjg9dz3h4eEYPnw4qlSpgubNm6Ny5cpOdURRxLFjx5Camgqr1YqHHnoIkZHS3y9kZGTgiSeewIYNGwIaZ1BQEBYtWoRu3bp53NalcNah6D//+Q92795tKIu8/0mUaTPbqU1m8hqc/c29AAEAOnbsiJ+WLQUTmJuc6JhLHXIh5ygSHAGr4Pkc7ZxzHDhwAMuWLcOaNWuwbds2UyKPatWq4aWXXsLAgQPV8+1vjh49qk56kJSU5LZ+v379vJLQn85IxuG0Q4ZJBvQ5UM1xggCLnCcFyPlOnZxAN0GBnOcEQTDkPGViAgZlQgIluymTEmhCW3XiAVWkyhzyH1QRLeCcDw0mQ6WNC1mqL3Lte1Wmqpeu6fOHadGoYz9MkezCMP5R2unlymo+gCIFFtVsof7P9WMmeTvnKBEW47F8Pzs7G2FhYR618ZX8xNoKq1atwssvv4zz5z0TtAqCgL59+2Lw4MGoU6eO0/Z169ahdevWHscLAKfST+LHA0sgSfEhC6IVobNu8hAuQBAgyZ4VibTitBYYioVEoVSREogOi0Hx0OLqOEpQJjQRBHm8pOQRQc4rTF0HoMstDFcysrH1QAoS/zmNDXuTcTUjW9mhHL2SLBxs/apkW9CNyTSBNoMFegE25LwGWbat1GfMopaBWeV1BsACJihSbUnIDTl/SnWlZzH7Gs798gJsNy44HffQsFCM/+BdPNf3OQjMAjkNSlJzrhwLeQzJ5TA40+VHTUquerN1ORecyxJu7fC4EmK7zK1M69OQmx2Ss6Ywl5a0iTx0snOuF2xDzfv6/TvFpGunTE5kjANOfbh7TQVxr94P7jQKnGTBjU/U1f3OjFQbkN43Fy9eRPX7qyMzM9NsuAXSp08ffP31137p617g0qVLiIuLw40bNwqs1yA4BB9EF9dncljkPKpMj8CcnrURrD6D6cv1d5mfs29gxNXASaPr1quLXbt2yXH4Jzf5O8ctWLAAzz//vNt6R44cwf333+/XfRME4UxKSgoGDRqETZs2GSbmY4whJiYGFStWRK9evdR72CuvvIKdO3di5MiR2L9/v1f7jImJQWpqaj6TuBEEca9is9kQHh7u9nNZq9WKGzdu3DYTh9wrBAUFwWaz+dTHs88+i//7v/9T10VRxKOPPop169Z51M+5c+dQpkwZn2Ihbk+UiTsL4r777sPRo0cLKSLCGxISEkxNDnnp0iWSHhK3lIceeggHDhzwqE2HDh2wcuXKAEVEEHcf48aNw3vvveeXCb1atWqFNWvWwGr1/O9BCEJhw4YNaNOmjUcTgTDGcPLkSVSqVCmAkREA8O233+Lll182PfGSQtGiRTFu3Di89dZbAYqMIAiCIAiCIAiCIAiCIALL+FntSaxNEARBEARBEARB+AaJtQmCIAiCIAiCIO49Pv/8c7z55pvIzc31qZ9q1arhs88+Q5u2raGXw7mSaTmKI6VtRq2XQSKrbtfkkoo0m+vryuJIqZ6oCrY5RHBRhF1eloTadoNg2y7aYed2tXzzus1484W3INqNXx6JiYnByy+/jH79+qFKlSo+HTNP2bFjB7788kssXrwYN2/eBAA8Paw7mnZtirAioaqIFdCErAyCJGNlmgRRkrfKkmt53cIsqoxRlcQyvSDWYhDMWpgFgmCBVbBAgCTaliSPknBbaacKIFWhNlP3q8gg8xM/aq9Hlk0qdkQo/kBHqayzIPDPP/9Epw6d/CZsI/KncePGuHLlCg4fPpxvndKlS+PCBWcRpr8pUaIEFi9ejDZt2njV3oxYu1XrVti4YaOhLLrOqyjZeIK8ppstgAEXNg5B+sHvTO1/5uyZ6PNSH1WeqeU4qOJPzqX8qeQ+LWNKeU9gDEWDPfubkaysLHz11VeYM2eO1zIoAChZsiQ+//xzPPXUU1734ciRI0cwZswYLF261KMvmroT8uaHTbRhY/J6cMadZNoCE2BVJw0Q1JwnMIs2KYFD3mTyJAbKNigiXAYIOrE2c8yBSn5kuoyny3Gu5NpcP7kAtHsCACe5Nom1/YO/xdqmJh5xzAeyLFvLB3oBv06sDRGcS+OoEmElYGEWj17r7SjWBoDr169j2rRpmDVrFs6ePVtg3WLFiuHZZ5/F0KFDUa1aNWzfvh3x8fFO9c6ePYuyZct6FfPhy4ew4ugv8jXAIUBQT5mgvKeZIEu3BUlEKucEcAFMcHwvA8GWIBQNKYaiIUVhzbXiWvI1lCwZi5iYEoiMjERIcIgsjOa4mWNHRlYeLqdn49ylTJy6kI4jZ9Kw/9QlnL2cqV1TXOldxuB6NqpP1dzAlAlQHDSqOqE25ElUjFJtQR7v6R6CFYwzSbAtyGVcEmpDEY2rYm0LINpwYfVAZKf+6/K4b/h7Pao/+IBhIgJJqq2XY8uvjUHet74HDv2kLRxcElGLXB6j6g6S7lgxJfnqjxOUY1gw+vzsmEOVsTBTj69x/1qOh/q61EX9eVOl2tp+XMq13dwjSK599+GtWNvMvS6/vvX3uoupF9GkURMkJyebiDZ/rFYrDh8+XOg/n9/p/O9//8OUKVPy3V49KAifloiCRX73KxldgDRJgbLsLNbWxNtGkbZ2T9M/cgE0uHAON/0gk3GEMYZ/9/2LGjVqaGU+jHX1/foTURRhsbgfky1btgxdunTx674JgiiY3Nxc7Nu3D0FBQahWrZrbyRaTk5PRunVrHD9+3ON9LViwAL179/Y2VIIg7kImT56MkSNHuq3Xpk0brF27thAiIgBJeN64cWPs2LHDb30q40tvBIulSpVCamqq32Ihbi8qVqyIlJQUt/X8IeckAsd9991nany4ceNGtGjRohAiIghnzE76padmzZrYu3cvTRBEEB6SmJiI9u3bIysry6v2jDGMHj0aEydO9HNkxL3KzJkzMXDgQI/ajBo1CpMmTQpQRATnXBXxe0q9evXwww8/oGrVqgGIjCAIgiAIgiAIgiAIgiAKBxJrEwRBEARBEARBED5DYm2CIAiCIAiCIIh7i4SEBIwYMcLnfipWrIijx44iyGoF4LlQS1nXOenUbao8Eopc0kEg6SCPNAq1Hda5HSKXpJKiKMLO7eDgsIs2Sa7NRYiiHXbYYRdFrF+1HuNeG4ebWdlO8QuCgKZNm+KZZ55Bly5dUK5cOZ+PoyuSkpKwbNky/N///R8OHDjgsk7R6KLoMewpNOoYr0pZJWkrNGE1JGm2Xt4oQDBIti1ymSLVZmCSOFsnlbUoolhVnm3VyhW5rNyHRS+TZQxM7keRSjJZmCjFpUhkNcG2UqIJZZVlaNtkXElkx48b79WXTIg7myeffBJffPEFYmNjve7DKW+5SGMPP/ww9uzZYyiLrjsIJRuNN7aRL1N7TgaSf3gEeddPu91/REQEdu7Zibi4OJ0u2zgJgT43ilzUyuTcGGoNQ4glxMSr1di4cSNatmzpUZuCeOedd/Duu+/6JJ6z2+2YPHky3n33XeTl5Xnc3luxNgD8e2kvzl8/B4tuogElx1kEXS6EAItg1eVJq9RGl08Fp1woT32gy4VMyYOqTFYn4XXMf445z0GMaxBqqxMSuD4P/pRr36sSVU/F2mbHRgaxtizEdT020on25RygjpDUsZFUX4QILnKI4IgKjUKQEOTRa71dxdoKoihi37592LNnD06dOoW0tDTYbDZERESgQoUKqF+/Pho0aIDg4GC1jSthRMmSJZGamur1Nb37wm5sOLVWEmdD0ITGYKpAW12GVMdiYQBnai5QxkayhRuMc8kPLV8eF5MvYsornyD9crrUgyDlEbvdDmYNQXSL/ggqUVFqr1wvcr/GK7Cg3KDlG62ekoksan+qQlXOV5qCVZk8RXnWi7IFqQ9mlY4z00m15Zyor3vj2Cpc2ux6XBcdE41VG1eiYqWKDrJoBkGQX7988KTtTJVmq35spumolfciExi4qImzmaC1NR4nx+PmCrlPg8RaN5ZVnhkzStV1MRonS3A1Dpb7lHOGq3uE+lryk2s7QHLtu5t8xdo+SrXz69txgi0m1/vf8BH4dOqnXovAevbsie++MzeBjTt4VhZsx4/DdvYcxPR0wG4HCw2FUKIErFWqwFq+nOG9eydz4cIFVK5cGTk5OU7bKlut+KxENCxMysQWnSjbonzWAGe5tvIA1GkV8pVrCwAWZGUiISMDuQGSas+ZMwcv9nnReZuPcu1A5DYzfa5cuRIdOnTw+74JgvA/f/31Fx599FGPJvqrUaMGkpKSAhgVQRB3GhUqVMCZM2fc1tuzZw/q1q1bCBERf/31Fzp37oy0tLRbHYrKa6+9hunTp9/qMIgAYfZnDxJr374sW7YMXbt2NVX36tWrKF68eIAjIgjXREdH4+rVq6brN23aFJs2bSKpNkF4SUZGBurWrYuTJ0963Pbbb7/Fc889F4CoiHuZbdu24bXXXsPOnTtN1W/WrBkSExMDHNW9SU5ODvr06YNFixZ53HbAgAGYOnWq28kBCYIgCIIgCIIgCIIgCOJ2Z/ys9rDe6iAIgiAIgiAIgiAIgiAIgiAIgiAIgrgz+Omnn/wi1R779liMHz/eoVQxQErCIoNUSxG9MSbLtLVnuJBrMzBVdKffoEiWOeeGvUhLAGOKdFJel/R5cgyKtFASyQmyfJqDgzMBAgcgAK06tERctcr4+O1PsG3jdsMrFEURiYmJSExMxODBg1GzZk20atUKTZo0wcMPP4wqVap4fCxtNhsOHTqEHTt2YMuWLfjjjz+QnJzstt31tOv4avTX+Gr013ht6iDUb1UPFougyqgleaMsbZXlrqpQWxa7Sg9Z/ipLtS2CoLbTtmsiWamMqc+KKEvaBzP+k+sAiuxbVWUrZ9O4psgG85Fqa1eY7jhkXMfy5cux9IelWLlypcfHn7gzEQQBlSpVQosWLdC3b180adKkUCSOZcqWcRJrW8IVmbdqUAUg5SkhuCjKtJyB0790QYG2QgCZmZno+2JfrF2/FoJFcJZqG+S7WoZlAERZsBssBLvouXCZMGECoqOjMWTIEK/aZ2ZmokePHrfs/VwuohzOXk8BRIALgCZFBUQun1yRAQIDRLvsk2Xg3C6JjhnAOQMggkMAZ9J9iIHLomSmCpAt8j1L3oN0D5MvIFXwCkWGy9VsyRnXiQGNUlj1/uqYLV0lUOLOQxFtyxOOFFBFhcNYVxTtgIdi7aCgIKxYscLTaF0yceJEbN9uHF81btwYo0aNMpRVqFDBdJ+CIKBOnTqoU6eO6Ta7d+92KouPj/fpXnIj9zoYZ+ACwERA0odySZAti52ZhYFxJo2POAAuT36iiLghiZ2l9CCNpTgDwDgEMJSOK43hs99CQr+PkHElA6IoqvvnthykJc5CieYDYS1RSfeel/OEPm1Ie9KCVy4cReqv2+As29YpVJkFTFcmSZ4FMGaBplCVlazqhAEWWaptkcXXSv9aP7YbqbiyZRJunnf9RW5rkBVzFn6FCpUqQBlCapO2cHAR8nEHmLIPxlXJq/RzhvbThKgcE+mGKy1yDsYEiKJ039Xc1c6S7XxFxUq3+p9nlPwuy7Sh5m19Hod6vNWfZmRRuiLYVmX7soBdicaVAFydzEi5Izn+POYYL4z3Ecd1d+TXL3Eb44WLq0CptuO4g2nvAy5PIDE5YTJ69uqJju074tLFSx7tmzGGN9980/OglfCyspCduBk5iYnI2bYNeUeOIt8bKwBLqZIIbdMGRXr1QnBd8/caAMj5ewdyNmzwOlazsCJFUHTw/7N35vFRFOn//1T15CRcQQIEBAUEQQRcQRBFQBBUVrkUBUU8Fg/wWAXvE78/5VhBRVE8QPFgEREBz0VXWTnkFEVQQblvAoEQCEmYqfr9UVXdPVdmJsnkgOfNK8xMdVX1M90zVdWTzPsZEbFe3bp1cf3112P69OlOWwCXp6bgzqpVAahrCzUsqzscamULyWDpsVAAsODcB+xZz69fZx3L4AVwR3YWlhYUlui5hsOyLLz22msYesvQkONWrGNZRSE9Pb28QyAIIko6deqEPXv2oHv37lixYkVUbf788884R0UQRGVi7dq1UUm1MzMzSapdBgghcMstt+D999+vUALj2rVr46WXXirvMIg48cILL0RVL5bPTomy5Y8//sC1114bVd3q1auTVJsoNw4cOBCTVHvgwIH46KOP4hgRQZz8eL1eHDx4MKY2CQkJWLhwITp16hSnqIhTmY4dO2LlypX4+uuvccUVV0Ssv2PHjjKI6tQjNzcX/fv3x7fffhtTuypVquDNN9/E4MGD4xQZQRAEQRAEQRAEQRAEQZQ9JNYmCIIgCIIgCIIgCIIgCIIgCIIgCCIIKSX27duH9PR0JCYmYv/+/RgwYECJ+508eTJNTrDyAAAgAElEQVTuvOtOZz9wi4/DyLUZ/OVaRTq3AuR0TMkFwXTvkjmSUi0ilUb2JDlUZaEEc4wpUaH0gTMGIRk4LAj4AC0wZFKCaUkpkxycSZzR9Ay8POMlbN+yAz/9uBp7d+9HUnIiMs+ohxZ/awGv7wSysw4h98hRWB6G3Sm7wPIE1v31K9ISUpHiSUWSlYQEKxEe7gEDw/5d+7F7627s35uF/fv24+flP2Pz5s04fOww9mzfU6Jz8sr9k3Fa5mnod2cfdOl3CTh3hNq52bnYu20fGGPIbJSJmrVqqO1gjjQbjiibwwLn3JZoW4zr+urW3YYxbsuzlUBb79e+NapFrWRk5sWgRH6rV6zGr7+uQ7NmzdDu/PNRJa1K8IvC+NX1ayM7Oxu//PwLvv7qa7wy6RWkpqYiNze3RMePqPi0atUKF154ITp16oSrr74aNWvWjK+wMYwno1GjRkFl3iPbdZvQjZIzL0R62+HI/nlyxN0uWbIEL7/4Mv456p9Bcly7QEp7jDSSbUDCwxNK9ZgkJiaic+fOuOSSS9CyZUvUrl0bALB79278+OOPmDVrFvbt2xey7YMPPogePXrgnHPOiWmfeXl5uOKKK7B48eKwddq1a4cuXbqgRYsWqFWrFizLQk5ODjZv3owlS5Zg4cKFMe0zkFoppyGRJ6JQFAJCeV9hhNqu+Y1JJXAVUoBp0TZziUuVVttIjVWJEtA6CSGEFDrJQ7CmFZB2YoJAMaXBLQeUdi4KLUt1yVMBaKmv04cjbof9uokkhg1HZRQUlg1B7+LYq8ZwSmwvcJHGbQmf9EXfqcayLPz973+PuV0o3n777aCyevXqlVr/0bJo0aKgsq5du5aoz5yCHO1v1hJqpsTM9gjC1NhhxMiWxXW5WlcZkbKRU1twiUsZB5MSnHHUb1IPD7/1IMb94184kn3ELwZ5ogAHf5iCWl3vRkLN02FeXMrJLO0EJu4VvCPeNmtsU24H7qrLtHzbPC9Hsm0nUWEcwfJtM9ZZqr0t1db3mVa3SuDoxrnIXjUZ4kRe2GM9ftJ4XHBRB73Wd54Og5OwgAno6wKmxmAdgWDSvk4QUqg4TG4MBkhhxlF9zCDttagU7mPojN5+Y63fCUFQuZP0x1zb2JXs2LmREOv1tEmpYZ4rY1AvDuaaVUymIn1MzJjunicC54d4y7VDHhOi0hG4QnHuyZB13BX9ZNrqjl6vqDpt2rTBtp3bMOy2YZjxwYyoZXUXXHABzj///NieiBDI/2ERjv17JvK//RYyPz/qpr79WTg24984NuPfSOl5GWo8/xysevWialv40084MumV2GItBlbt06ISawPA3XffjenTpyORMbRPSsSwqmmoyjl8LpG2I8x2krgI/dBi0h6bANdlSkB992X9Zq8XQw5m4ZArIURpwRhDm7Zt8Mknn6DRGcHXaxWVoq553JBkjSAqF2lpaVi+fDnmzp2Lfv36Razv9XrLICqCICoLDz74YFT1RoyIbt1HFJ/Vq1fjiiuuQFZWbEmAqlatimPHjvklQitNMjMzsX79enDO49I/Ub7k5eXhiSeeiKpu8+bN4xwNUVzuuuuuqNd4ffr0iXM0BBGe999/P+q6I0eOjFr8TxBEaAoLC3HuuefiyJEjkStrkpKSsGzZMkqqQ8Sdyy+/HMnJyciP8HuT6tWrl1FEpw5ZWVm48sorsWpV6GTTRbFq1SqcffbZcYiKIAiCIAiCIAiCIAiCIMoPEmsTBEEQBEEQBEEQBEEQBEEQBEEQBGGzevVqTJ8+HfPmzcP27dtLte+XXnoJd911FwB/eVY4ubYfRkBnBG5GjW0L3RwvrS2AM3Y5005IVx9anqcseq7H0MJtDkgBzgAwrjWnDFzp6pT4VDpCaOeZcPuZNTzzdNRvVB8CPgghICDgEz4ICNTKqAWfELofASF9kBA4UnAEOQU5EFLYoj0BCSRKyLMkap+VjtqyJlr0b2Y/RwmJz97+Ap++NhfewuIJVQ7sPoC3npqKt56aihe/moBtv2/D3DfnYesf2/zqtWzXArc9eiuat2muZdqOQNstz7aYkmszd7mWbTMYobZ+bNdhWtgNXebIGY1wG1Li1UmT8ebkN7Fjxw47Lsuy0G9AP4yfOB5169RV7bS30HvCi09mz8HUt6bihx9+8Hs+FV2qXb16dQwdOhSPPfYYfv/9d7z++uv4/PPPkZcXXhZJAB9++CGuu+46WJZV3qH40ahhsKjtxNEdfsJiIFhsW6v9ozi2/b8oyP4j4j6efupp9OjZA61at7Klm05/Lhmh2pG9PdGTWJynFET79u1x1113YcCAAahWrVrIOoMGDcL48eMxfvx4jB49OkgUcuLECTz++OOYO3du1PuVUuKmm24KKZhjjOHmm2/GI488gmbNmhXZz+HDh7Fhw4ao9xuKjCp1sP3IdmVlFfCbvyAZOJOQUkBo4amAkrRKJiCklqAyCUil1xYmeYNbcyolZJAAW42f7mNiJL0SUJJedQeSuVNMqDLblR1BluoH+U7jRpGi8jBLpeiJIO0OISY144hXxC7WPtnYtWsXVq9eHVTeu3fvEvV7OP+wLUV2kotIRzhtr4dUQhMjTWZgAOdGT63+cbVmsozwGUw5qPXaqEGT+nj47Qcx7rbxOHLIfy0kT+Tj0JK3Ueuyh2AlV1V92q8592sn8EVopNjubfYAqO+bdCkc9urfbHMJtB0BN3OVefTBCS3VPpG7F9lLx+H4nuBz4+aO++7AwBuuBaROQCBdCQbcx1ANmGodLuGIq+3rDqnbahm346VW719dx1yPuMXU9vUJ4PdWlNK9wX1SpHNEmf+xNVvM9ZGZO5yLoxCCbeko0CEdubf2uUOGlWs7CSDKQq5NVBJiyAHhNIk8x/m9H6RLvuxa1kpIcM7x9jtvY+jNQzGg3wDkHol8fTds2LDognaRN/8zZI+4O+Z2gRxf8A0KVq3Gae9OQ2Kscu8KQrt27TC16yVI/v03e4T2QSVy8Nkn0B42bck216OAUFkBYCTcapuzvJH+K1T8+9gxjDmSg9JegSQnJ2PAgAH41wv/QkadjKDtocasijSOTZw4Map6TZs2jXMkBEHEg759++Knn37C3/72tyLrSSmRl5eH1NTUMoqMIIiKitfrxXfffRexnsfjwUMPPVQGEZ26LFiwAFdccUWx5Nhff/01Pv/8c4wZM6bU4+rXrx9mzpyJxMTS+T0AUfEYPnw4CgoKoqp7++23xzma4vHiiy9izpw52LZtG6SUaNeuHR555BF06NChvEMrM6IV8ickJOD111+PczQEEZ758+dHVW/ixIm4//774xwNQZzcCCHQvn177N69O+o2lmVh7dq1Ef82giBKi9NPPx1//vlnkXUyMoI/hyeKz/bt29GzZ8+Y/77pqquuwowZM5CWlhanyAiCIAiCIAiCIAiCIAii/CCxNkEQBEEQBEEQBEEQBEEQBEEQBEEQAIBZs2bhhhtugNdbPDlzOBhjmDBhAu69916nzKUIBUI7IgPr2B7sWOTazDZz2duNdFloEamj89aqbWaEd+YxgzSyU3AwCCU0dIm0uZRaABj4JCQgLRhjlORS3TIGxhl8QrhkugKMMwgpwBhXcm0mlEBVSjAmbVEfpNRSXPWvz7CrcGGvDnjzybfxx6qSSWHvv2Jk2G2/rfodIwc8iGvuuAbDHr7VFmNzZvmJtjk4OLeQn1eAjb9uwPZN23Fg3wHkHMpBfl4BfF4v6mbWw/kdzscll3ZGSnKKLYdU/TEU5Bfgzw1/4cD+AziYdRC/rV+PV1+aHDIun8+H2bNmY/as2Rg/YTzuue8eMAA/Lv0Rt992R8Qv8JSUgQMHonbt2rj55ptxvhakffnll3jxxRexcOFC+HzBGjDLsuzyxMREnHfeeRg2bBjOO+88HDhwABkZGWjVqhU8HvVr/Tp16qBr164oLCzE7t27cfz4ccycORPPPvtsqTyHpKQkDBw4EMOGDUPnzp39tm3YsAErVqzAyy+/jNWrVyM5ORn5+fmlst/SpF+/fnj33XfDCp3LhCI8gY0ahRBr5+4IUdMfZiWh7qWvYfucXpDiRJF1CwsLcevQW7Fo2SIkJSX6Da5SSHtMdY8lEkACT4gYR1E0a9YML730Ei6//PLIMmYokd1TTz2FOnXq4M477wzaPn/+fOzatQv169ePav9TpkzBJ598ElSekZGBjz76CF27do2qnxo1apRY0pCRWhdbc7YooSDXbm3GIYQZ480J4WCQYEzYkkEGDsl0UgUmwc3YLyUkBABL1+cuqamtOHW9/JSWkBkZrPuUmN2HEgOGceba0lRjRwy1jaiUMJj1UIgNIYq9snTXiJWR6dOnB5Wdc845aN68eYn6PZSfba+FlGDbEd4zxsDVIlgnLtGPTWISxsG0uJlx7vfeZ0yrTG0HtATjDA2bno6H334IY28bj9zD/iJaX95hHF46Fend7gPT8mrVmdGf6sd+MFeZrsMc3bezXQuzbaE2d8mzTTtL17G0UJcDXNeRXPfL7eQBRzfOR/bKyRDe40Ue4yH/uBGPjX4UYOr4SqiEBPZoKE1iFjNX2kWABAQTakkvjXhamBMEY/4Vxq4tYJfZcnPpzMFB1zluQvi1pR5npZD2/hhgj81K2q0wCRtMMiG7U5dgG0amrV9Xak7Rp0Qnb1DC8EC5tiMILwu5Ns0xlZvQr3H/CSaoTsDpNoJtkzDEZV/2a9/5kouxY88O1KhSo8iYUlNTMXDgwKifg02I67niIrKzkTXoBmR8+gkSzjmn1PotSy4cfANWPfk4JJRQW+gT477vrBmlPfYYabZZUrrPvnuZKaFk3fdmH8TiKMVwoUhKSsJfW/7CLz//grmffgrGOKrXqI6+ffuiXft2sHhAIqYSJy8pO77//vuIdWrUqGF/nkAQROUjPT09qnpbt25Fy5Yt4xwNQRAVnfHjx0f1e71LL72U1gdxZOPGjfj73/9eLKl279690alTJ3Tq1AmzZs3Cpk2bSiWmatWqYeHChTjvvPNKpT+i4nLo0KGo61511VVxjCQyW7ZswX//+19s27YNrVu3Rq9evXDppZcGJTPcuXMn5s6di969e2P+/PngPMTv4U8yDh8+HFW9p556ipKrEOXK2rVrI9apUaMGSbUJohS46qqronrPGVJSUvDrr7+iSZMmcYyKIPyJZg2TmZlZBpGcGvz222/o2bMndu3aFVO7++67DxMmTIBlWZErEwRBEARBEARBEARBEEQlhD0z5XL7b5PPaF4LmQ3L8QumBEEQBEEQBEEQRKWj0+lPoUpC3fIOgyAIgiAIgiAIgighS5YsQZcuXUIKgEtCq1atMHHiRPTo0SNoWyjRFrPLWeh6tifbMc7Z96UMEDPJgLa6RBcJKezeJYQulxBaYCqlVHJrUyYFhJQQ0gchBQSEurV/dLkQ8MEHIZw6PiEg3GVCQMJsl85jvW+zPwkjVNWxuIR8fve0KFFK4ONJH2PuG/NjOEvF45W5k9C8dTPkZOXgr/V/Yf/uLOzbtR/7d+9H1p4s/LbmN5w4UbQEGABq1a6Fh558CIOHDgZnDIu+X4z3p72Pb//zLQryiy/RKivGjx+PUaNGhd2em5uLDRs2ICUlBenp6ahXrx4AwOv14uDBg8jPz0eDBg2KLbQ4duwYli5dirVr12L+/PnIy8vD0KFD0atXLzDGsGLFCvznP//Be++9h+rVqyMnJweA+tLS9ddfj7Zt2+LQoUO44YYbUKtWraj2mZOTg2nTpuGBBx4oVszx4MUXX8R9991XbvJF8z4MR15eHurWrYujR4/6lVspp6Hp0D9cgv1wnUhkr3kZB5Y/F1U8ox4ahWefe9ZvzDDjm9qPUt5JKcC5hWqJxftbkZUrV2Lu3Ll48sknkZycHHN7KSV69OiB7777Lmjbm2++iWHDhkXsY/fu3WjevHnQsa1Xrx5++OEHNG3aNOa4SoJP+vDlps8BSHBmwdKJBzzcsh9b3LnljMNiHv2YO204hwWVvIAxDksnLrATEBjJLmMwil1V16h5TSIJZktMlWfXyGwBZwvgnnfN+4gFloWQbgfWixUeKinFKYD7vW5mdD+JbmD9EGshux+9FmL6ceBayK+93u7s36x1zGa11lCCd7U+UmsUs/JgyEjNKO7TLjF9+/bFvHnz/MoGDBiA2bNnl8n+8/Ly0KRJE+zdu9ev/IUXXsDIkeETk0TicP5hvPPLW653rpJGc8Dvfc+0kJozlcDEvO+5hBJqm3/c/c42QmslVrZlylB+6m2/b8Wj1zwZMq7Us7qi+vnX60dCC52NIFrvw5533e9lrre6Jdx6r0x/UVcLtZmfUNtIt7U4W+r79mMOcAtGqu3N3YfspeNwfM9PYY9tlSpV8ORzT2DwzYP1cdHjJuNQaXKMpJrr56VF0Qg4hkYwLQHOLVhcj9t6jHePm+61u5A++KSAV3jhlSf8jj8QPO+HXscw1/+uMdeMy1r+bcZpbiTkuq7xfqv5QJcyp09mP3bNDXZGIv/5wJlPzHFzEhEZwXcoAueJWOcNkmtXHILmoyjqRT2/mbLAa317rvNvJ+13MOz57cwGZ2Lfvn1h4xo4cCA++uij8IGHIe+TOci+976Q26zapyGxfXt4mjYFr1kT8Png270bBStW4sS6dWH79DRqhDr//QYsJSVsndwpbyDn//5fzPHGilX7NNT7eU3U9Y/v34/Z57UGfD5wKLm2GqmZfWuX6fnMssuYq9w/tYL58QHon5WF7SVI+latejUsXb4UTZs29R9z7CkxhvVuEeNbtJTmmvfPP/9Es2bNItbr168f5syZU2r7JQiibBkyZAg++OCDiPWOHz9erM9jCII4uahfvz52794dsd4vv/yC1q1bl0FEpyatW7fGr7/+GnO7Fi1aYN26dbY0ODs7G2effTaysrJKFE/nzp3x3XffkUz9FGHevHno27dv1PXLYw1x9OhR9OvXD99++23MbevWrYsdO3ac9K/nGjVq2L/HDUerVq2KNdYQRGmRl5eHKlWqRKw3cuRIvPDCC2UQEUGcvNx1112YMmVK1PVTUlLwyy+/4KyzzopjVAQRTFpaGo4dO1ZknaFDh+Ldd98tm4BOYpYtW4bevXsjOzs76jacc0yaNAkjRoyIY2QEQRAEQRAEQRAEQRAEUb6MfuMKnNy/TSYIgiAIgiAIgiAIgiAIgiAIgiAIIiJ79+7FxRdfXCp9jRw5EsnJyah1Wi1ceeWVSvYTRrilRGyh5NqmnAXXsz1yTEu2nHbaFwfHw8V0uXRkchIA071LLYKzjXQSUtp6OC3q4gCEKmMcDD4tM+WAkJCMg0kJzrjuE+CqiTJCSR0wV9sYZ8pLyBkEGCAYwIRyBQpXbLoLIwyTUkv+mHpGSgpunpu0dyMZcP0/r0evQT3x0gOTsOGnjVGeudi5p++94BaH8IkS9XMw6yAevvdhPHzvw6UUWdlxzjnn4NZbby2yTtWqVdGuXbug8oSEBNStW/JkZVWqVMFll12Gyy67LKTUs2nTphg8eDCmT5+OI0eOYN26dUhKSsJ5551nixpipXr16rj//vtx//33Y+PGjZg/fz7++9//IicnB8uWLStCDl26PPHEExg9enSxn0dZ8Ouvv+KNN9/A1LenoqAgWBRvJVaPohd1PNPb3o1j2xbg+N6VEVtMfGEiruh9BTp26ght0fUX7DLYAsIEXvw/HWnfvj3at29f7PaMMdxzzz0hxdqrV6+OSqz95JNPBkm1ExMT8fnnn5e5VBsALGahZlJNZOcfVEkaGIOUDEIKNZ+Zx2BgQglw3fUkjNRYQjCpZYMmyYIAmOXMkrq+41Y15xgw1kBHwOoK0nVfBmyyJc3MzIN6LtVl2tHu34fZRlRq3GstJ2eJ/3gutCDYU4JxozIzbty4IKl2lSpVcMstt5So333HVJ/2W4tJcFtOrSTHTAtIjWzfKPW5W6jPVZlkAAeHdHzQek2r3NS2oJkxnNmiMZ6a9jiev3McvIX+AtO8PxcisWYjpDa+CEbBbNbMDqbcX6xttqnn4xJsM8sl3Q4QaoO77uv1NnMpV5nRtQJH/5iP7FWvQ3iPhz2uF3e9GGNfGYtGjRqqVzdjYFLHJCQEM+t+JZG3kQySqesHi3F4rAQkWYlIsBLh4Z6YpdBuvMKLQl8hCn2FKPAVBF0LSemOwxFYw/4fjgRbC/WZ1HOL0PJzKezXhF4CwDySYGD2+XPNGsah7XruAMC0XNs9H6g4/ecJ+7F7PnAnAQhsH/A4EjTPVF6KkzTCLpIucXYY3FJtKSUSExOLjOeaa66JEHF08Fq1UGXgtUjtczUSWrVyJRnw58S6dTj85FMoWBG8fvdu24ajb09F1XvuDruf5EsvhVW7dqnEbPDt24ec554vUR8pGRk4rV17ZC1fBgm4RlBpjzbSHmPMFui6rvUlnPMrXT93ZR8stlSbc45ul3bFzI8/QlrVNN23SZfgiLNDjlvhqGDDz/jx46OqV1QCMIIgKj7/+c9/oqpHUm2CIObMmROVVLtBgwYk1Y4jixcvLpbotmfPnvjiiy/8fseRnp6OzZs3o1evXli6dGnMfVqWhQcffBBjxoyJuS1ReenTpw9SUlJw/Hj4z8rcpKSkYNasWbj22mvjHJkiLy8P9erVC/pdTrTs3bsXvXv3jnqNVFmJJNUGEJNAnSDiQbRJ626++eb4BkIQJznjxo2LSaoNAD///DNJtYlyIZq/Edu5c2cZRHJy8/XXX2PAgAHIy8uLuk1aWho++ugjXHnllXGMjCAIgiAIgiAIgiAIgiAqBqfmt5wIgiAIgiAIgiAIgiAIgiAIgiAIggAAnDhxolTkUnfccQden/J66I1F2LAC5drGpxUo1w7Z1kiQjCbOliKFkGtrQZzU7SClLb9y6mrhElOWa844hDZkq5gEIDl8+j5jHJYUAOMQUijZIbfgE0quLQXAmPB/8hKAlqgyLd9Wgj8GyfUzkUzJprTc1EhWbZm2LbLTHTLnCJovq5xW5zQ8+/4z+Ol/a/DBCzOwa/OusMexJJRUql1ZsSwLLVq0wDfffIP09PTyDidqqlWrhk6dOpVqn82aNcOoUaOCpF07duzAokWLsHnzZjz55JOlus/27dtj1KhRGDhwYKn2W9q89NJLePDBB+Hz+cLWqXb29Y50MtKXzRhHnW6vYPvsSyFOFP1FKSEE/nHzP7Bs9TJUSaviJ8plAIR09meVsyC3a9euIcu3bdsWse22bdswffr0oPKnn34af/vb30oaWrFJT0nHgeNZAJiWkgqVXEEnY2AQgBbiKl22AJMcDGqb1IkfpE6zIMGVbNvMeCZZhK0JdMSmSsIL2DOqTr5gkklAz4dK8u0Wm5r6ZX20iApFqDWbLjNjxglReEqKtX/88Uc8/3ywiPSee+4p8Vpgz9FdthgbwkilpVZnq1UohyOc5mA6mYvazpgFzhi4Fi5zrvswuWOYGosEAywtOmU6wQIYx7kXnovbn7kdrz32WlBsOas+hKdGfSSmN4ZLyQ1/C65evTNz3y3ZZjo5jakbQqhty7O1eFtKAJYt0rbbMQbv0X3IXjoOx/f8FPZ4pqWl4fHnHsP1N10Pi1t2pNzEKJl9HRD4klfHHki2kpHsSUaSJ6lEIu1APNwDD/cgNSEVAFDoK8Rxbx7yTuTZa31bau0WvjpWbT2hS2Nh14l29CtFQidqUEpbt2Db+c9JI6SuKfRsoq+rHN04tIzctm7rdu6EC44kO0hSGyhJJrn2yUUR64VQybMiErAethPCKDM83Mtkk3zKfv+6hqTco7lhd5GYmIgrrrgi9thc8OrVUe2B+1FlyI1gSUkR6ye0aoXaH8/CweEjcPyLL4O2H532DqoOvwuwrNDtm52FhGalK0I5/PgTwYWehJj7adDrcuxbvsx+bE6D0PeFGTHs6UK95y1TRwKcOSOBkWrPOJaHlQWFMceTmJiIIUNvxPNjx6BatarO5z2hxhr34B8qWUwFTyTzxRdfRKyTkpJS6tf+BEGULQkJ0Y3N06ZNi5j0jyCIk5cHHngAL774YlR17747fEIXouTcdtttMdVPSUnBjBkzwgpy09LSsGTJEixbtgwPPvggVqxYgcLCotfJGRkZuPrqqzFu3LhK9XsrovQYPHgwpk6dGnX9gQMHYty4cXjooYfiGJWif//+xZZqGxYsWIDZs2eXWtKsykpWVlZ5h0Cc4syZMydinYSEBLRq1aoMoiGIk5P/+7//w1NPPRV1fcuysHz5cjRr1iyOURFEeKpWrRpR9lycpEGEw7///W/cdNNN8MaYlHTx4sVo06ZNnKIiCIIgCIIgCIIgCIIgiIrFqfctJ4IgCIIgCIIgCIIgCIIgCIIgCIIgbJ577jksWbKkRH2cddZZeGHCC0VXKqFcO7CO3TaiXNuRKEkmlVjUZeUy8jwj3eYMENIxKJl+ORgEOMCUQFtIbj8lziSM9E9IAc4tCAFYXMlr7f2AgVkMTAhVzgFIJ24hlH4KjAFCAJJBMCXOFlLJFaEl2/Y/+6lIWzqmnivAuYULul+ADt0vwPoVv+GdsdOxef3mos8T4UfDhg3x9ttv49JLL0VBQQE8Hg88Hk+FEWpVZE4//XQMHjwYAPDEE09ASol169Zh1apV2LFjB5KSklC9enUAwEUXXYRq1aqhTp06AIA33ngDkydPxvbt21FQUICWLVuib9++OP/889G0aVO0bt263J5XWAKGp7y8PDz22GNFSrWT0s9GeuvhMXWcWP1MnHbhaOz/4cGIIW3ZsgWPPvQoXnltkh7XjKRQ2vcACQ8r3z8dqVGjBqpXr46cnBy/8sDHoZg8eXLQMa5fvz4eeOCBUo0xVmomp6sECRAQktlzk5QCQs8InFlqzpBq/pDMtDCjvRL4CSbN6K+TLQglnnXNkPY9I9SWABi3z3FIcalbFBiijpPEIQrxKQ2J5UJEGfGy22UAACAASURBVH/J9xCytMBXiBRPapz3XbFYv349+vTpE/RF1bp16+KRRx4pcf87c3cC0OtFrgXZeuzg4Mo3bf4xpoTa0vWYadk2M2UWuJRqYSuZ7ay2wMChZfuMwSwdJYAe/bth6+9b8OX7X/nFJoUXhxZNRu1ez8BKraFLA9/0bsE21yJtAw+4VfJsdY/rNZWKWe1QS7YDpdqQOPrHfBxa/QaE93jYY3lxt4sxdtJYNDi9Pjgzx84cP/hJte2xFkrwanELqQmpSElIVW3LgEQrEYlWIqolVUe+9ziOFh5Foa8AgPMOdK51HCU2oBMmGH81M0kXACmFfSUj9ZMz0nXAkW6b3rgt6NZ7tfMP6esmLdeWzLmgc+TaKFquHQDJtU8SijH9BDbxu7YPzKdVxGcHQX1Kaa+ZAODwocNh61900UVIS0uLKt5QpPa5GjX+71nwWrVia+jxoOaECShcsQK+rAN+m3z796NwzRoktmtX7LhiwbtjJ4598GFQeZVB18fcV4Pu3bHy2acRPCc472u3MBtwxNvcVqP7b9/i9WLikcjXAG4YY+jcpTO++PoLNT+aMclY1/3CK0EimQoy9Bw4cAB79uyJWK9jx45lEA1BEPGkZs2a2L17d8R6t99+Oy644AKS1hHEKca6detw+eWXY9eu6BKqJiQkYOTIkXGO6tTl6NGj+PPPP6Ou361bN3z++edITY38+VrHjh2xaNEiAMC+ffvw22+/gXMOy7Ls26SkJLRq1QoeD31F9FTnzTffxMKFC7Fp06ao2zz88MNYvHgx5s+fH7e4hBD45ptvSqWvG264ARdddBHq1atXKv1VJPLz86Oqd+zYsThHQhBFs2rVqoh1zjzzzDKIhCBOTm688UZ8+GHwZ7jhYIzh008/xfnnnx/HqAiiaDIyMrBv374i65w4cQJer5euW4rBq6++invvvTemvw9p0qQJFixYgMaNG8cxMoIgCIIgCIIgCIIgCIKoWNCnjwRBEARBEARBEARBEARBEARBEARxirJ582aMHTu2RH3UqlULH3/8MaqkVilRP+Hk2u5HQXJtXaloubZSOfnJtY1ISQvojFxbSkdRqm1MAOPgUkAwgEsAjEEpTgWM9E9IgMMHW/4nhRKa+j0JJfETgoFxpmSIkim9IRNgupyDQwgBxrmW4klbfieZkeEauapbkgvth3IdQ5d4rnXHczHhk/FY9PlifDp1Hrb8vqVE5+tkJjU1FZ0v6YxrBlyDG2+8EUlJSQCAlJSUco6scsMYw7nnnotzzz03Yt377rsP9913H6SUOHHiBBITE8sgwtLlu+++K/JL8NXO6o86l0wE86jXV+QvQDnba7QcgmNbv8ax7f+NGMe0t6eh99W90bPXZQDUkCSksz/OeJnJQ4si1JfnOC86Lq/Xi/feey+o/J577kFycnKpxVYcaianQ0JASqZuBYPgKmkCs5TwWkifSqoghZLhSi011VJUqaXWjuiUqcQKkoExf2W2UhOabYCzVXVozjfjjuTQ4GgNXYQRWtrzim2iDbGNOOkx0t9ThU8//RS33HJLSNn/m2++aSeJKC753uM4kHfAfv+YZCxcrxfBoKXZXMmRGVfSba7GbwZuj+VMC7ZhJNtMrT+5vVbmYEzqVayRjRpxMnDbI7di+8YdWLd8nV+MvuM5yF40GbUvexSMJ9hiagcW4gfwk2kDtizb2TcDmAe25lrqzDPcSLZV/L7cvTi4dDyO7/057HFMS0vDY889huuGXAeLa2G3n5AcOqGNrf+G0I883EJaQhpSEspPGM/AkOJJRYonFQW+AhwpyEG+671mtNcmKY/TynmOegJRlnCXOptJBiEBxqVdV88a6jhIONc/ZgJwy7XNtZi2aLuvN5iWd0eUa7vmDJJrn9z4vz6ixLw2TCIYsy7W9n/3MtkkmApaqjBg//79Re6me/fu0UYURGrfPkgd0L/Y7XnVNFQZOhRHXpgQtK1g9U9lJtbOffFFyIAkEbxaNaTdPizmvmo2PxvJtWujICsLRtevpNmwxw2VEkbNMULPOeb9LqCGK87UGfUBuP3gQYgYYkhOScasTz5Ct+6X2skU/PBLJBOwmYVOJFPR17sTJ06Mqt7w4ZESOBEEUdGpXbt2VPV8Ph/OPfdcbN26FY0aNYpzVARBlDdCCIwYMQJvvPFGTEKtHj16kLwsjnz44YdRn48ZM2Zg0KBBxdpPnTp17OSkBBEKzjm+/PJLNG/ePKZ2n332Gfr27Yu5c+fGJa6VK1dCiFiu9sJTWFiIzMxMTJ48uVJf9wghMG7cOHzyySfYtm0bDhw4ELmR5uDBg3GMjCCKxuv1RhSnAsAll1xSBtEQxMmF1+vFRRddhBUrVsTU7pVXXsFVV10Vp6gIIjJCCKxbty5iPa/XixUrVqBTp05lENXJgZQSzzzzDJ599tmY2rVt2xZfffUV6tatG6fICIIgCIIgCIIgCIIgCKJiUv7fjiQIgiAIgiAIgiAIgiAIgiAIgiAIosyRUuKKK65AQUHx5Yht2rTBihUr0Lp1a91phAYR/EOBQjXpVyaD67hsWv4yQiPbdoRwRuBkt2cuyZ6uYeSyjBkloRbV2SJD00bdcsbB9S1jFjhjttjQ4hY4t8BdskMLHBY3jy1Y3FKPwcG5BYtZsKDLmQWLe+BhHni4BQ9X5dzUYR5dx7L74sxVzix4uHPfYh4keBLRvd+leOWzl/HPsfdGOFmnFh6PBz179sT06dORnZ2Nr778Crfddpst1XZjRJUl/SEiwxirlFJtAGGl2in1OiCz5zuo1/0N8IS0YvbOUKfri7CSakRVe/iw4ThwUH0pX0oJ1+BYIaTaPp8Phw8fDiqPJKtdtGhR0Je3GWMYMmRIqcZXHJI9yUhkiRAQEJDqfykASEgpIKRQokF9X0ijiTTlJoGCBKRq61Js28kVjPFPSkdkGShxsX2AxpWq66rXQmDk0u+GqNiU11ziFV54hTdyxQrK/PnzsXbt2iKFR0IILFy4EFdeeSX69+8fUqr9yCOPlMoX1bfmbPUTdTL3P6Z1yUYUDQ7O4L/G5AycO2tStR7kzppQbVGPuVqzWsyCx16LemBBtUtMSMQjkx5G7cxgiV/hwb9waOUHACwAHtetx/WYu34sgDk/jHnAmAXGuP9jU18yAAlKqs1MHwxHN8zD7vm3FinVvrjbxfjPj1/j+puut9faRjLurPe5S0etRlvOLFRLqobaqRnlKtUOJMlKQu3UDNROqQ0PsyClgE8I15whzGxhzylqu0/NL0LNI/ZcY/53l+s5Sc03Qr8fzFwE3UZbZc28AdiGY2cWMnMP7McMei5irjkpYLiSCJyrYpt4pJkny+CHKA0Cr/OLcVyDXkMATLIpvab5v6f/r8guOnfuHPt+DZZV/Laa5G7dQpb7tm4tcd/R4N20Ccc+nh1UnnbXneBVqxarz4wOF0KvcG0PtdA/Ptd9AZ3cB+4f6ff46UOHcDgG0drZLc7Gxq0b0bV7N5hEM/ZaN2C96/+aq9zr3Xnz5kWs4/F40L9/8UXwBEFUDNrFmHThjDPOwHnnnQevt/JeqxEEUTSrV69GZmYmpkyZEvO1ygsvvBCnqAgA2LBhQ1T1VqxYUWypNkFEIjs7GzVq1IhZqm2YN28epkyZUspRKXbs2FHqfY4YMQIXXHBBpVz7/PHHH6hfvz4ee+wxrF69OiapNkCJoIny5YsvvohqHXLjjTeWQTQEcfKQn5+Pxo0bxyzVHjlyJEaMGBGnqAgiOrp37x71Nerq1avjHM3Jg8/nw/Dhw2OWanfp0gULFy4kqTZBEARBEARBEARBEARxSsIr6t/+Hz54HIcOHi/vMMJSUWOj41Y86LgVj4p+3AA6dsWlosZGx6140HErHnTcigcdt+JBx614VPTjBtCxIwiCIAiCIAiCICo2M2fOxMaNG2Nul5iYiMsvvxwzZ87E6tWrceaZZ/pXqIBy7cCKbrk2bNkes0XaahN3ZIZKow3OmJZuK4EhY265NgODI9e2xdtakm1EhxzOY1t6zZ1bzrUQ27Tjuh2z4GG63DIiRJdAG1q+7eqX21JtVe7Rgm0P8+Dyay/Hl39+HuFkndycceYZuP/++/H+++9j957d+PrrrzFkyJBKK3ImKhapqaEFnQ37foGqTa5CxMEQgDOgBg6sEp7UOsi4ZHxUsezbtw/33/0AhBQmY4At0OS85JLAkrJp0yb4fL6g8oYNGxbZ7quvvgoqu+CCC5CZmVlqsZWEKolpWlZq9KRKsG0k2sHybCPx1PWlEgvawkHprx+0JaZGhmpLUZ1WbvFpyC8zul6GoSSXpo27rV8/MnR9ohLjdwqZX5lZZx3JOYLVP60q07BKkzlz5qBNmzZo3LgxBg0ahKeeegovvfQSJk6ciMceewwDBgxAvXr10K1bt5DjDADcdNNNeO6550olns2HNqkELnrtCGZk+Fwld9FJWExiDs4tJde2uL3W5FBrRq3b1utOptaQ3KOTsHBwV2IWxrhK1gIOiyfA4kq2XTO9Bp58/QkkJgWvh/I2fY+jfy3UsmyPS5zN9W0CGEtQ0mxuaZG2EmiDecDgAYOWa4ODGSG31P1x3Z9k8OXuxf4F9+PgspchvKGTVaSlpeH5l5/D9E/eQWaDTHsdDqZ6t9f5ktuvY87U3VRPFdROrY0qCVVK5TzGg2RPMuqlZaJGck0wBi3V9tlibClN8gYj2VbSbJ8UEMIHP3G2qSeFLc4WJuGDfuyehwDYEu5Y5NpGZhso17bnB78ppGRybaKcKOI0uc8hC1Metm2AhN0kBbGXFi45ctAqWhd8MvuTsP17PB60b98+YhzxxNP4zJDlIkSCmXhw5IUJQIC4mteogaq33lLsPjPatYOUjkRbum6dlavzCrDHH9djKYHfCwvxXZjERKG4ceiNWLZmmZ2IJ+xaF4h+vRvNGFQB8mNt27YtYp3WrVuD8/JPoEQQRMkYM2ZMxM9FAvn555+RkJCAf/zjH3GKiiCI8kAIgVtvvRXt27cPSjIYDWeddRZatmwZh8gIw969e6OqV97XJMTJy6hRo1CrVq2QyQFjIV5i7QYNGsSl35UrV+Liiy+OS9/xYsqUKTjnnHOiHjdCUaVKxf08kzj5mTlzZsQ6lmWVLMEdQZyCtGrVKuZEFP3796cEOkS5M2jQICxcuDDq+seP0/cYo6GgoACDBg2KeX3ep08ffP311/bvTgiCIAiCIAiCIAiCIAjiVMMjpbS/+FSR2LzhIJgEal4Un1+el5StfxyskLHRcSsedNyKR0U/bgAdu+JCx6140HErHnTcigcdt+JBx6140HErPnTsCIIgCIIgCIIgiIrK3r17cffdd0dd//HHH0d6ejqaNm2Kbt26oWrVqva2kPIiZcMOj0uGHQ1Gru0IRd2PXf35+bbVdiXXlgGlMmA7wJiElAycAcII4czvUaW0Y2CuHTFtPmSSgYMDTEBICxYTAGOQQklszd4FpJbiKdGfhNB9Mnv/TAvvGGOQTIJLrjR4DBAQ6rFUjwFAMpeuSmpXOAKlUEYWro8TV489loXPf5+PCQ9NxPefLYz+hFQQateujfT0dGzYsCHqNh6PB4MHD8a0d6f5CdoDhe7hqIi/WycqJunp6UFlnpTa+p5+M9pDTKwiSdWwapOrcXTL18j9a07EFnPnzMXsmR/jmuuv9ZPHWSh/sfbSpUtDlrdu3brIdt9//31QWdeuXUsjpFIhLbEqsvMP2hJtBgE12ghwMAipBLBSSggmwbV4m0sLYEZSKvQIz5wy9ywmATCmNgW489Sc4D9BGtmp36gnAcmcKdT07jdXBw59/vkuQtchKh322kqvJ8xryEhxV69cjelT38O82fPQtm1b/Pjjj+UdconYunUrtm7dGnO7ESNG4OWXXy4VYaVXeLE1Z4tO5sIAptaUzCR8YWadCJ3ExSR70bUYwPX61dIibmYk3GC2jNv0p9alqq29zmTOuKDe/xLNWzXDA2Pvx9j7xwXFnLNqGhJrNERSHSPlYq5b9w/AwF3jhblvtnMl5JZQt1yXC4mjG+fh0KopYYXaAHBxt4sxbtLzyNRiHs656xiq/ahlG3ciZABjFmom10CSlRTbySpHqiVWQ6onFVnH9yPfmw8jumZgYNIZ1Rk3KYHU4CzsSyX1ugEkOGOQUs1DamYS9mtESPUqUOdFgDGuJLhS2H1Ipq+K9IWH33WVayKwy83fpoaZT8K1I04m/C/+I8mL/ZJ6uIcX280u9X3plEtg/fr1yDkcXiB29tlnIyUlpZjPoXRgyckhy8siL8mJ335D3vzPgsqrDr8LLC2t2P3WbtPWXmmaNaqAM9IL160ahRSuVDHwgeGhQ4ei/oho4KCBeGXKJN2PFvnrkUONObA/GAkUvIeUsof6SMs9dgV81lSef3Pv9Xpx7NixiPXatm1bBtEQBBFvPB4PNm3ahNNOOy1mSebUqVOxZcsWfPPNNyTaJ4hKztKlS3H11Vfj4MGDxWqfkpKCxYsXl3JUxGeffYaxY8di/fr1yM3NhQhIYBOOXbt2oX79+nGOjjiVWLp0KS666KJS62/dunXwer3weDyl1icQ32uU5cuX44033sAdd9wRt32UFtu2bcPdd98d9ZgRjliTrxBEaRLN74Xq169P1yEEEQOdOnXCpk2bYmpzwQUX4JNPwieaJIiy4vPPP4+pfpcuXeIUyclDbm4u+vfvj2+//TamdrfeeiveeOONUl/LEwRBEARBEARBEARBEERlgj4dIwiCIAiCIAiCIAiCIAiCIAiCIIhTCCkl7rzzTmRnZ0dVf8OGDWjWrFkxdoRiy7WNTE36CbgCGzkSN/cmt0g7vFzbJXsrUq6tWzCASy2DYhwCQu9LKenAHQEYYxJCApYUEJyD6XZwybMBAc6UVNXsn0kVEWcSEhxCCCWyZBJCS5scyTa3j44Ri0lI/2MReA70sWHcX2yXVsWDp199Cue2OxefTp+LXdt2QfhUxM3PbY4+N/YBZwyTnn0FeUfzijih4eEWR8tWLXEg6wAu6XYJli5aip3bd8bUR9OmTdGh4wU4rXZt1K1XF23btkWnizshKTERBQWFmPzKZEycMBEHsg6E7ePizhfj5ZdfRpu2bfyEfSTVJsqcUrHnqT4yOj+P43uWwntsb8QWD9w7Ehd27oTM+pl2DJyV/xebw33psyhJdn5+Pn7++eeg8nbt2vk93rZtG7755husXbsWO3fuRF5eHjjnqFmzJho2bIjzzjsPPXr0CClCLykpnhT4pNDiawHJHOWgEAKcWxBSOHJtSC0cFBA60YLjItWjvBGZmgQQ3J78VBnzF5wa8Z8rp4LqTUKJumURY1vgyzTGpBhE7ERaOkXTHnCk2EBAIpJicCQnF7NmfIT3pr2H9et+s8uXL1+OzZs3o3HjxiWIuHJRrVo1vPrqqxgyZEip9bklZzNOiBO2RJtryz1jHFxLsxnXsmxbqK0E0lwyMGapMm7ZOm7GVT1zXzv5lVAZjmZa6uQwYLClypw5a8nL+nbHpvWb8PHbs/1ilsKHAz+8gLpXToAnTSeM0JL/QLG232N7rOFqXARzpNr6sffILhxcOg7H9/4S9pilpaXh8ecfw8AbrwVnHjAm7WPj5Bhg+n3A7KGLMYlETwpqJNWoEHNfrHi4B/WqZOJQwSFk52UDeo5gzH7GYEJfMzCmZwHhmhNMCVfXKzDnwKQNkvoYMkAKW67tnDupZNtFyLUNJtlP0FzkltG6BjySa598BMqMwxI48blyz8jAeoE7kOq1Zq7Df//tNxRFmzZtIkQdf+SRIyHLeVqVuO87Z/wLwfutVQtpt9xcon7TW54D4crjwgBYcIu0zQikxx0JVR9SC/6BN3NzkR2lVKxlq5aYMu11tTt3ZjGoPu25yHyeY9a7Jjh3XTMPVSL+97//RVXvmWeeiW8gBEGUGR6PBzt37vRLchkt3333Hc455xysWbMGyWGSOxAEUXHxer244YYbMGvWrGL34fF4sGDBAmRkZJRiZCcfR48exRdffIHNmzejQYMG6NSpE5o0aRJUTwiBSZMm4fnnn0dWVlax9jVv3jwMHz68pCETBIQQGDx4MD766KNS7dfn8+HNN98s9ddpvOV+d955Z6UQa/fq1Qs+n6/E/fTp06cUoiGI2BFCYOfOyH/j0bFjxzKI5tTkhx9+wDXXXIPq1atjzJgxuOaaa8o7JKIECCFw0UUXYdmyZTG1a9KkCZYsWRKnqAgiNmJJpDBixAh06NAhjtFUfg4dOoRevXph5cqVMbV76KGHMHbsWPq7RoIgCIIgCIIgCIIgCOKUh8TaBEEQBEEQBEEQBEEQBEEQBEEQBHEKMXv2bMybNy+quuPGjSueVNtQArm22hxKBhmdXBtQkq2SybUdWalbrq0EdsJfti0dWTbTgkJIAclMYMJRXzMGKYQW0RmtndqJT9nBwLiSTEkptFBbyVbBLCX21sfXEWrLYC+U69jb351gzO+LFOb+dbcNxPW3XQefz4es3fuRVrUqqqfXANeiw05dO2Hsw2Ox/IcVQV/6ZYyhdsZpqN+wPizLQteeXdGgYQNk1s9EvcxMZNavh8TERFvyyDnHnl17ceugW7Fm9Zqw57/52c3xz5H3YfANg+HxJNjiRyPFYvpMJiclY+Sokbj3vnvx49If8dNPP2HXzl04ceIE0qqk4czGZ6JLly5ofnZz19lH0P2ioC+fELFS8teMDLh1lzt9W0nVUafbS9j1+fURezxy5AhGDBuB2Z/NBudq7Ctvuej27dvx1VdfBZW3aNECLVq0CNvu999/h9frDdlOSom5c+di4sSJWLx4ccQYEhIScMMNN2D06NFo2LBhbE+gCFI8ycb4qJIkSC02ZRJSAgICTDJIqRMmSKXWlpAAc4u0YUZ5LSU1jxxBtip3yUz1fMZYsGTbHkBDECQzZfAXopLo9CTBP3GJ/xpJnfNVK1fjnbffwZyP5yD/eH5wD1Ji+vTpGD16dFkEXK4kJCTglltuwejRo1G3bt1S7fv3A+ttObJe4ahbphOiMK7WnYzZQm2m73NugXMGzrRUmxvxtuqFM676gO5HSt2Xc86VSFmCwSXfZwC03P/OR+7A5g1bsHrRar+4RX4ODv4wHhm9xoJZiXpMcc8n3Ll1ycJV/45YmTFLC5wlcjfMwaFVUyC8wa83w8VdL8a4V8Ygs0EmGMxzseyrAw5zLPVjydTumUTVxOpIS0wr/smqINRMqolkKwl7ju6BkD513cDM6MzAGYNPus+5fj2YhAyQ4OC2bJxB1QOYmpfA/KTatqg/Crm2Qc055kGwXBsIXieRXLvyU6wkDmY4kDL41pUkwvRvxquga14J7Nyxq8hdtWzZMvb4Shnv9u0hy61SnlsCKVyzBvnffBNUXvXuEWCpqSXqO6l6daRkZCB/3z6ocUS9d9UnJuaTEOdTHPe5kwDePXoMM48di2pfjDF89s18Z90L5zMjMwaGG2Pcw0mo8SVUAgC/tW/AZ1t+iQLKkG+//TZiHY/Hg9NPP70MoiEIoqxIS0tDly5dopbru/njjz/w0EMPYdKkSXGIjCCIePH999+jf//+OHz4cLH7aNOmDUm1I/DFF1/gnnvuwdatW/0+FwOA6tWrY9CgQZg8eTIKCwvx6KOP4q233sKxKNeu4dizZ0+J2hMEACxYsAC9evWKW//xEGuHktWXNs2bN8fvv/8ek9yxLNmyZQs2bNhQ4n5q1aqF9u3bl0JEBBE7ixcvjkoOf91115VBNKcW+fn5GDhwID777DMAQFZWFq699lqkp6fjnnvuwRNPPBH3JAZE6eL1enH++edj7dq1MbXr2LEjFi1aROebqDCkp6fjSJikom7atm2LV199tQwiqrwcPnwYPXv2xKpVq2Jq969//QujRo2KU1QEQRAEQRAEQRAEQRAEUbmgT88JgiAIgiAIgiAIgiAIgiAIgiAI4hThxIkTePTRR6Oqe/bZZ+O+++6LWC9QxhhEmci1XV2YBy5pYNRybaW3dsm1lTA7tFzbgmQCEEpzzTmHkAwcPkBySCZUe8FgMaHjUhptQAKcgUmlnRK2aJXrWx84uBJ7g0MwJdIWkgOQWrRta7qNr9B5HHC8woqkmb/AEWDwWAk4/YyGtrjRyAkbNjodr898HfnHj2P39j3IP56P1CqpqFq1GjLqZiAxIUEJtLTEkYPb7Y0q0i14rF8/Ewt+WIDNf23C/E8/w/xP5+OvP//COa3OQY/LeqDfgH5oeU4LLf01Iu1gqbb7xZWYmIguXbuga9eu+umxoNcfSbWJ8sdkAFCPihw/w7b3p0qDS1D9nFuQs/6diK0XfrcQU9+Yin/cdRukRLmLtZ9//vmQX8K+7bbbimwXTkBw4MABdOjQAStXrow6hhMnTuDdd9/FrFmzMHHiRNx+++2l8r5PspK1UFvpBLkRZkup5g+pxKRGpy2kBGdKwm2E2YBU4m0oOax7nHfNWrZYUL08nIFPSv8xLKxsEJGna6JsCb3+sTfGhcOHD2PWv2fhnanvYP2v6yPWf+edd/D000+XqazkqquuwhlnnOFX1qZNm5j6qFWrVsQ6qampuPDCC9G7d28MHjwYderUiWkf0XC0MBfbcrbZwmwAYFyJqJkRI3Omt2q5NuPg3GnBoOXa4LZgW50Pve6SWsTNuBYkK/EyYxKSWWDmjW8vj3UkTI0snqQEPPvqMxj29zuwe8duv/gLDmxE9rIpqHXR/bqBWXcZpSrUItVyjN1+glJwgHF4c3fiwJIxyN/7S9hjlZaWhseeexQDh1wLi3mUBNyWhutjx5izB8YAn9o950CNpFpI9iSX4GxVLFI8qTi9WkPszN2BE75CJccGoM6aeW2ok8qlWn8Ll2DbpxMCQTJ9zeKeMwCurm5UAg7n0gn2i6UIubb7usr0GSjXhoTffedlQXLtkw//i/1iy7f9BNtQSUvgEnFDBfGYjgAAIABJREFUok7dooWBTZs2jX3fpUzhmp9DlifoBFDxImfcv4LKrIzaSBtyY6n0X+3Mxji+bx+E+pjDFmgboTYgweFIt5kEvs3PxxtHcnEshmuh16e9hmrVqgWtg+zEMnCGKrds264unc9O1EPprJ/9xjoXTuXgsnIgmmucmjVrlkEkBEGUNVOnTkXz5s2jktgFMmPGDBJrE0QlobCwENdddx3mzp1b7D4SExPx4osvlroU92Rj0KBBmDlzZtjtOTk5mDJlCqZMmVKq+43mMymCCIcQAj169MD3338f1/20atWq1PoSQqBjx47YHibRVGmyceNGtGnTBmvWrKmQstGzzjqrxH0kJiZi+fLlpRANQRSPDz/8MGIdxhiuvvrqMojm1GHGjBkYNmwY8vLygrZlZ2dj9OjRGDNmDPr374+XX36ZEqtUAgoLC9GqVSv8+eefMbUbMmQI3nvvvThFRRDFo1u3bnjnnch/p5SZmVkG0VRecnJyYpZqW5aFqVOnYujQoXGMjCAIgiAIgiAIgiAIgiAqFxXvN8UEQRAEQRAEQRAEQRAEQRAEQRAEQcSFadOmYdOmTRHrcc7x7rvvIikpKap+y1+uHfCoWHJtLVmSWkPHlHUpvFxb9ck5V2IvKcABCGaBG02qlABT9y0trgMkmJSQDADjWkwntXRbQkJA2jEr+aqRbHMtW5VatC1h5KtQNinplvXqZ+gWQdkP3AJC95FgdpkjJ1QiRiPYTqtSFc1bVAXnlquOS9qo23C7jWrvbHPVYwxnNWuGUQ+PxIOPjFK+cW4BgJI+6pgQhVTbliq6nhtJtYnyJOxrJ2aRdshOgkpqX/gEju/6HwoPb47Y+unHn0bX7l3Q+Kwm5Sqs/Omnn/DWW28FldesWRPDhg0rsm04EUP37t2LJZoCgLy8PNx555345Zdf8Oqrr5ZYFpxoJWqJNtQYzySYFGo+YkYuqEXbUqmyhZTgQkJyLYx0qbQBR0wKW4LqFgLq2cwlbWf+k4C661dXas+7aReiPlFOxDBWhKsauL4KUU9KiZUrVmDaW9Mw++NPkH88P+rd7tixA/PmzUO/fv2ij7WERJLuR8OECRPw+OOPY+PGjdi3bx9yc3MhhEBKSgpOO+00NGrUCI0aNYJlWaUQcXjWZq3Va1Dut7axE5H4ibG1YJsBHCYpiqXWS5KrdZlZf0HJt1UdDi5VGZheX3FVTwlQXeOCHhMcPbVa9Kaflo5x747FsL8PQ/7xAr/ncGzTAiTWOgvVWvZVry/OAJdUm3H32tMMTtzeV+4fs5G96nVIr3+/bjpf2hljXnoemQ3qAdAJIfQxARjc060tb5ZKHs45Q83kWki0Eot9nioqCTwBDas1ws4j23Hcm++s4Y1kWwtufeaaxSXYZmAQ+rXFJIOw1/McTCcR4kyVqvtucW3scm0VTrBcG4DfdZu7XmA7ovLgPltFirQDlxr6tRD00UAU0yEDcHWfq5GQMBwnTpwIWScwKUN5cHzBNyHLEy+4IG77LPjxRxQsWhRUXvWee8BSUkplH2kNTsde/KjPtyPQDlyCmJ/xOUfwQ3706w0A6NCpA/oN7K+k2a61sJ1kxl73+r+w7GQ1Aclm/Cj6o6YKRTSynaysrDKIhCCIsqZJkyb47rvvMGDAABw4cCCmtgcPHsS+ffvikiyIIIjS48svv8T111+P3NzcYvfRoUMHfPnll0hPTy/FyE4+evbsiW++Cb02jzc333xzueyXqPwIIXDJJZdgyZIlcd1PtWrV8O6775Zaf/37948pCaqBc46bb74ZvXv3xqBBg1BYWBhVu3Xr1iEhIQE9e/ZERkYGevXqhWuuuQbJyeWbcG/16tXF/r2VgXOOBQsWoEmTJqUUFUHEzv/+97+IdTIyMiqk3L4ycuDAAVx55ZVRjaOFhYWYOXMmvvrqKxw+fLgMoiOKS15eHlq0aBFz0onnnnsOjz32WJyiIojic+WVV0Yl1t6xY0cZRFM5OXLkCHr16hXTujk5ORmzZs3CVVddFcfICIIgCIIgCIIgCIIgCKLyUbJvARIEQRAEQRAEQRAEQRAEQRAEQRAEUSnIy8vD6NGjo6o7atQodOjQIab+IwqII4mJIjQPLVTzlzUxBDyw5dIhpMt2A5ccWpe5Jc624FC3Y0bm52rFjYjOiA8Z1z8MnFnqPudgsGDp+5xZsMBddfUPOCxYaju3YHEPLGbBw9StxTk8ukyVW7BgwWIecO4BZx5YzAMPVz+c6R+uyi3mgce0M31wDyxuwcNdj5neN+e6HddlFizLY8dqnpvlfux+3vZ9LXeEI9VW0m3XcYxSqu0nZwx3fkmqTVRqwg2Y4QdS7klB3W6TABZZBJt/PB933noXvN4T5fY6LygowC233AIhRNC2Z555BtWqVSuy/e7du0OWh5ITJCQkoFGjRmjWrBlOP/30iF/ofv311/HEE08UWScaPNwDKYX6YTpxAhyBtpFpqyQJAo5KG6quFHY9AbgSMEAndICSCwLwV3CbyU/dmGQS0lUWNWFecn7JNCqoeJAID2MMR3KOYMprU9Dx/I64tHN3fPDehzFJtQ0TJkyIQ4TxJz09HR07dkSfPn1w44034qabbsK1116Lbt26oXHjxnGXanvFCazbv9ZVoteR9trSvV7SayjLrKksMMsCt5w1GAP0mkyvNcGctSY3a08Oi1swqzF7Heq3nlPrSsY4LM7sNWnzls3x5EtPhXwuh1a+jvy9v4IxCwz6R1pgzAJgAfCoW8btW+/RXdj79QgcXPZSWKl21apVMWbS83hn9jRkNshUUnFugXGm/N3OatFej0NLxCWUVLtWSu2TUqptsJiF06s1QrInGT7hc36kgIAPQgoISAgh4JM++KQPQgj1I10/QuihXNWHlHYd6DnLfWsnfpBCObZdcxOAoPnI5P+xkxnpZEAmsUSgxDZQxlyknJmoEBTrHAWuU9y3zD8XjVkvBS1jXH2kpKbg8afCi0UyMzNjj7EU8W7bjoIQArTEtm1hZWTEZ6dSImfs+KBiq25dVLlhcKntpkpmpi3NFtJfou0z5VDr2SFZWTFLtRMSE/Dex9MBk5AGcMYbO6MYYK+KXYnUwq19g15PLPi1WBGJNvHP5MmT4xwJQRDlwSWXXIJ9+/bhn//8Z8xtu3fvHvLzF4Igyp/8/HxceeWV6N27d7Gl2klJSZg2bRqWLVtGUu0IvPbaa+Um1QaA2bNnl9u+icrN8OHD4y7V9ng8+Pjjj0ssxP3jjz9w2223oV69epg3b15MbTt06ICHH34Yhw4dwtSpU9G/f38cPHgw5hgWLFiADz74AEOGDEFaWhp69+5drqLZkiSLtCwLzZo1w/fff48uXbqUYlQEETtbtmyJWOf8888vg0hOfsaNG4d69erFnJzgyJEjdO1XgTl69CgaN24cs1T7pptuIqk2USHZtGkTBg0aFFXdlFJK9HmyceTIEVx++eVYvnx51G2qV6+OBQsWkFSbIAiCIAiCIAiCIAiCIEJAYm2CIAiCIAiCIAiCIAiCIAiCIAiCOAV45ZVXsGfPnqjqRivgDiQquXZRjqJiyLVZSeTatnzZ2RYk19ZbuJYUAkpcCJcQ2hEhBkgQ4RIdwpEa8iDBtmXLDi3Lo6SIWozoYUayzbXo2mPLrz0sARb3wKOl2ObH4pYtXlR1TTnXt04/FvNoMbdTn+tyDq4fqzg5t0IKtY100X5+zNKScfMcHUUkWIBUW7qE5YhOqu0nySapNlFBCfUa8h7PghRe+3FkaVs02506yXX+hvTz7o0qvjWr1+Dlf02Kqm48ePTRR7F27dqg8vbt22P48OER20eSKbRo0QLPP/881qxZg7y8PGzduhUbNmzA9u3bkZeXh59++gkjR45EUlJSyPZjxozBwoULo3ou4eDM0jJRl0hbugTYUihBtp+k1Ai4jS9QbfFzjhoJqa6v75mNLimgbs/cclPXa8r9EnXdj0mOGWKoJAFqfIh2/vIj4FRIKbHsx+UYduv/Z+/M45uo1v//OWfSDdrSSmmBlqVQEFGoigoii4iCwAXUq1dcUEFUVFRQvuACXFfcEFRERK+ggCCgiP5UBIECsorKIgqyiOw7LW0ppU3m/P6YOTOTrZ2kSTeeN6+Q5MxZnkzSmSdp834eRJOGTfDU0Kfwx9Y/yhTX6tWrsXLlyjLNcT7y+/EtKFQLteItnOnnDLPgiJYyCa1ACZeabS2/YtxSqARcu88Us+gL08TYZrEXPc+05GfQczlN2K0VcHHI/E9RoCjcUuRFy0lv7NsNAx6/z/vBCBXHs15Acf5xaCJtrkm0mfU2B4SWo+X9ORcHv+6PwiOb/e6fjl074oc1C3F7/35QwMEYwJgm9TEeNzOL4DAwCFW7LSCgcIYLYpLg4GUTAVUFOONoqMu1VWgybJfqgqq64FJVqKrLaFdVFcY/oYmxtYINKlThgqrKNtU4J/mSa7uft+zJtSVu5yM/56GSxhFVCfcntSzybXMOWPIgGK89eb/PTX19T8MYksMlr7ZJ3vuT3W3hOjVuuzVsaxZmZaHol1+82uOeeBzMTw4cDDFJSRaZtjCfFx0BYE+xE4OOn0CeGvjrYMwrYxBfK96YC4CbSBvw3rWGuN8HVfloYlei9vjjjwcsXiIIomrAOceECRMghMCYMWNsC/f/+OMP1K1bFwcPHgxzhARBBMKCBQuQlJSEhQsXlmmeY8eOYcCAASGKqvqSm5sbVHGCUPLAAw9gx44dFRoDUTX55JNPwjr/DTfcgKNHj6Jbt25Bz+F0OnH99dfjoosuwtSpU3HkyJGAxrtcLqxbtw6vvfaaW+HV2NjYMknFXS4Xvv/+e9SrVw9r1qwJep5gUVUVmzf7/xzUSo8ePbBgwQLk5eXh22+/xe+//w6n04m//voLnTp1CnOkBFEyW7duRVFRUan9brrppnKIpvqyY8cOZGRk4Omnn4bT6Sx9gAdCCNvHHKL8ufLKK3H06NGAxgwePBiffvppmCIiiLLx1FNP2T5WkVjbm7y8PPTo0QNr1661PaZu3bpYsWIFOnbsGMbICIIgCIIgCIIgCIIgCKLqQmJtgiAIgiAIgiAIgiAIgiAIgiAIgqjm5OTk4PXXX7fV96uvvkJ0dHTQazHG7Am2/U6AEgXb/uTasAi2g5VrC/iQaxuPxRRoAxa5NjNl2pwzQzytCQ25LrnW5YZGuxRNuwu25VjFGOswZNfahZvSQ0O2rZj9DFm2h2jbGO9wkyRK2bYmzNbHSlm2FHRzs79cU5MzWoTa+n4whNuMaXJt6z9dHCkfu1VKbleq7S47J6k2UblJqpPksz1v1/xSiwj4p/SBtds8jqikVrZme/vNt4MNpEzMnz8fEyZM8GqvWbMmZsyYAYejdBFqXl6ez/bMzEx89913+OOPP/DMM8/g0ksv9ZovIiICl112GcaNG4f169ejXr16Pud68sknbcjP/aM9W8JyMYWDQmjybFWY8kGrdNtTmi6Eqm+XwkJhiAutc5v4j9v6mGy9FEsQnxKVB+Oc6OMcln0qG5PenYQ2mW3QpVMXzJw+E2fPng3Z2s8//3zI5jofcKpO/HbkFy23Yfof72m1RwAwLV8CA4eZS8kcSRZ6YYxB0XNGBl2+LXM6QBdvy/vGPShwL5yiyByUyzxOW0Mx8lHFFHAzBY898xg6XHeN12NSz53G8azRUJ3FpkgbTL/mgOBw5h7GkUWP4OTPb0M4z/ncN3FxcXjt3dfwybxPkJpWHxzQc2zFyBk1uTjT9x03JNvaNgHOgMTo2ojgEWF6BisfnHE0qtUYkUoUXMIJFSpcQoVLuDRhttDF2VA12bZwQYXLlGvrAm3zot2XCm1PubYIUK4tMU8/7nJt//LbAOTaLIwXwjbW3VXi8+W5iXmP99lPNgvzdcMAI0ca98Y4n/1jYmIQGRnpP54wU7xtG87Mnu3VzhMTUTNcYm1VxenX3/RqVlJTUfOOfiFdKiq+llvGq1ouLgD/y8vHM6dycDoIqXZG86YYOHiAlvsKofu0pTRbf8VYjiFuKzDZ18y1PczcniMqPXaFmaqq4rrrrkNubm6YIyIIoiJ54YUX/H424ovjx4/jqquugqqqYYyKIAg7FBQUoGvXrrj55ptx5syZMs8XbuFudeGRRx5BcXFxRYeBli1bYunSpRUdBlGF2Lp1K86d8/1ZWqj46aefyvTzUVRUhEaNGgX92h41alSJBUPat2+PK6+8MtjwAACFhYXo3Lkztm/fXqZ5AuWee+6x1S81NRXff/89+vbti9jYWPTq1QuXXHJJmKMjCPvYFfvecccdYY6keqKqKh555BFcdNFF2L17d5nm2rdvX4iiIkLJkCFDAj4HDR8+HJMnTw5TRARRNlRVDahIVM2aNcMYTdVDSrUDLfyyevVqZGZmhikqgiAIgiAIgiAIgiAIgqj6kFibIAiCIAiCIAiCIAiCIAiCIAiCIKo5n332GbKzs0vt161bN9x0000hWbNMcm0gYLm2bPcr19bX9CtjNtos+uZS5dpyDimKlmI/pksIdXE0GJguoNakhbrAUBcFSmmhm2QbiinZ1ts0CaLZV8q2DUGinNvPxSroto4zJdumTNuIxxB+M13eyC1xMEO0KCWPUr7IGAy5uNxjhvxQCrX1fSf3ZUlSbU+zHUm1icpOo0aN0LJlS6/27N8/LOPMJUkKBRiPQL2u74IpUaXOVFRUVMZYAuf333/3KxL46KOPcOGFF9qax5dIokaNGvjll1/Qs2dP2z/LmZmZWLx4MWJiYry2bdy4EStXrrQ1jy8EBFRdRCrFpAKqRUjq+Q/mNlW/FqZ4FLpQ21IvwssnKMWSRgxuAkFhng61iX3G7POxSElqGUTjhH+s5yjbe9ijaIhbs/66WbN6DQbeNxDpDdMx/Mnh2LZtWyjCNVCiL0BC64HYlTQMq/+0L3Q739l07DecdRZCFh6BzI04N/IhM1/i+nMscyduCLaZoku4LXJtBdDyOKOwi56PGWJqq6RbAReavhuQ/cy80yiaomm2tQIv3IHXpryOhukNvR5X0ckdOLXmNUOsbUiwBZC37XMc/OYuFB7Z7He/dOzaEYvWLcLt/f8DhVtyaq5A/pRwXdjNADBh5utCFWBMO24mRF+ASKXiBLoVhcIUNK6VDs44XKom1HYJl0WwrUuzod12qSpccBnbhFChQjVua8UfVF2+XTa5ttkzjHJtOj1VSXw+78w9RZHPuVdm5yPVW7xwsc91YmNjgwswBAinE9lPDQdcLq9t8U88DhYmmcTZhQtRvHWr95pDnwCLCG3hgYi4OB+lZAAnBJ45kY1lBYVB/YhGRkZixpcztNcDY5Y1rMcXWPJhi9Q/0Lf1fiXuotQ+5UnHjh1tS+Lz8/PRtm3bMEdEEERFU6NGDdx///22+x86dAjjx48PY0QEQZTG7NmzkZSUhGXLloVszieeeKJCPuetShQVFWHu3LkVHQYAwOVy4cYbb8SOHTsqOhSiivDll1+GfY3CwkI0b94cp06dCmr8Pffcg0OHDgU1tmHDhnjhhRdK7bd8+XLUr18/qDUkTqcTXbp0KddCI7N9FNryxaRJk8IcCUGUjSVLlpTaJzExsUI/h6uqrFq1CikpKZg8eXJIjk8bNmwIQVREKFm8eDHef//9gMa8+OKLePNN78KJBFFZmDBhQkDvQ3v37h3GaKoW+fn56NWrF1avXm17TEZGBg4cOIAmTZqEMTKCIAiCIAiCIAiCIAiCqPqQWJsgCIIgCIIgCIIgCIIgCIIgCIIgqjkzZsyw1W/s2LEhXbci5doejmVzPn9yba9ZrHJtax8GMEN3qMulpWBaEx5qgkNA12jrYkLogkMOrksQDRGiIa1WoEATVivcXaitcCnH5u7yaynDZhwKc8DBtYuUaBv3uUMbzy2ibTmPHrMm29al3szSZhFsK7oU3JdQ25BwGwJxTX7ILdLHYKXabpJskmoTVQDGGPr37+/VXpSzC8FZ2eyPiUxohqSrni61n6qqcPmQ/IWLo0ePonfv3jhz5ozXtmeeeQZ33HGH7bl8iRgTEhLgcDgCjuuSSy7BqFGjfG6bN29ewPNJXKrLTSRqiAaN2HUxqVCN+1pfUxtqCrdNkaApE9T7CgGmi7flYUwYZ0I/6B2luNtdwC2pBPZAImBOnTqFiRPfw2WZl6FL5y74bOZnKCwsDOkaMalXI6XrBDS6cylqXzkMEfEN8eq8Q1DpJVMqZ51n8evhX/R0UlNaG3Js3Q7KGQNXuKU4i55nAUb+JPNMragLjCIoTBdia/ki1wq7cL20iS671iTbso1Z8jvFUqhF5nVMF2rLwiocCbVqYeL0d1HThww2/+8fkbv1czBN8Y3inIM4/MNDOLn+bQind0EEAIiLi8Pr776G6V9+ivqp9fR8lBlFWgAY8QMCnAEQXM8VOaBqhzQBgbjIWoh2RIfjqasSRPAIpNdqCgGhCbOhaoJtVRdsq7pUW2jtqqoLtXWBtqqqekEIbbt2PtLayirXtkJy7eqF3+ejpD4eb7tKK+Ahi434btc2FBUV4cSJEz7HR0WVXnAmXOS+NR5Fm7d4tUe0aoXYAfeFZ1GXC6ffHOfV7GjUEDX+c1vIl1OioqACkBmtCu3n/OWTp3E4yPcacfFxWLphCVIbpQGW59mq7vZ63TDLdusLxvp6s9y289r1OUcw40ME5xwffmi/UNP27dt9viclCKJ6cd999wXU/9VXXw1PIARBlEhubi46dOiAO++8E2fPng35/FFRUTh48GDI560ujBo1CsXFxSGfNyIiAldccQUWLVqEPXv22P4dk9PpRJ8+fUIeD1E9qVOnTrmsI49TgXLq1Kmgf4/CGMOvv/4Kzkv/enONGjWwZ88eNG7cOKi1JEeOHMGTTz5Zpjns8uSTT9qW5Pbt2zfM0RBE2bBTEKJVq1blEEn1obCwEH379kXHjh39fq4ZDD/++GPI5iLKTk5ODm666aaAildPmDABo0ePDmNUBFF25syZY7tvRkYGBg8eHMZoqg5nzpxBr1698NNPP9ke07RpU2RlZSE1NTWMkREEQRAEQRAEQRAEQRBE9YDE2gRBEARBEARBEARBEARBEARBEARRjcnLy8P69etL7XfbbbehTZs2IV+/ouTacmpbcm3hK05mmUm7ll/sZcY2U8CtOZyswm1NoC1liIxpgkTOLfJtQ0CtCw65LqVmmtxageIut+ZSdKgLsLnDkGArXIHDst0q3OaMw2FIEbkh3TbW4VaJoiZiNISKkP2ta3O/Qm3A+nilNFtTQTImxzCSahPVGilZ8yU8YEpkqaPtruI9ubktodUAxNRvX+osviTX4aCgoAB9+vTB3r17vbbddtttePnllwOaz9fPbERERNDxDR482KeUe/ny5UHP6RROQJeOQpeRugmyVXlLk5ybfaWo1KrS1v7ppzCjHwA3Gam/7+TKdl+bfR3+3ESBcqyHvNBNYujh8RYB/CP8U+KZySqGFAKrV63GgHsHoHGDxnhq2FPY9ue2kMaixNRGYuYDaHj7YqT2mIrY9O5gXP7MMWzbfxazVxwP6ZrVkTUHfkKR65zx9GmZIwBm5kTMKEwiC7Aoeg6l5Wxa/ujQtuiFVWTREy3HtBR9kTknV/RCLlpmJEXaUrLNZA6q54pSzi1zVi60i8whL7zoQrz6vm8h36kNE3H24M84/cfnOPjNnSg8stnv/ujctRMWr12Efvf2s8Qqk0DF3B+MGfsIQs85GYNQBRjTjiRRjhjERsaG8umqktSIqIG0uDRdpu1yE2yrkHJtly7P1i9QjX5StC2ErtRWQyfXth7zSa5d3QnBeytfb8/11wkA87nW70dG+s+xFUUpezxBUJi1HHkT3/NqZ5GRuODtCUAQBWHsUPDVAjh37vJqjx82FCwMa3LL/pVPy9z8Aux1OgOfi3P0urknVm9dhQaN0vSDhRRrm1JtQD71/n/orccTW69IPwLuysa9996L+++/33b/mTNn4qOPPgpjRARBVDQdOnTAlVdeabv/qVOncOrUqTBGRBCEJ9OmTUNycjJWr14d1nXS0tLQsWNH5ObmhnWdqoaqqnj//fdDOmfNmjUxbNgw5OfnY8OGDejWrRsaN26Mrl272p7jr7/+wtatW0MaF1E9CeQ8X1a2bduGIUOGBDSmZcuWtuXRnhw+fBhJSUm2+0dGRmLPnj1lllC/8847QcdslxMnTmDChAm2+g4bNiyssRBEWTl48CAKCgpK7derV69yiKZ6MGfOHNSuXRvffPNNyOf++eefsX///pDPSwSOqqqoW7eu7cI6jDF89NFHGDp0aJgjI4iyExcXZ7svFRDRKCgowL/+9S+sXLnS9pgmTZogKysLaWlpYYyMIAiCIAiCIAiCIAiCIKoPJNYmCIIgCIIgCIIgCIIgCIIgCIIgiGrMsmXLbPV78MEHwxZDRcu1vabwlGsz33JtQ6AtjYdCWGSFUqdtEWwz6IZS2aLJs3XdNDg4ACnP1oXUUmSoy6qtkmrZT26VEm5Dsg1TgKi4Sa89JdiW+54Xrs/PtbkVfYxiWYfpgkWuyw09hdraw+aGUNwQkWsR6u1Sum1oyEmqTVR7vpz/pVdbdPJlsGdqs2OGLKEP40jp8hZ4KZLR7OxsG+uUDafTidtvvx0///yz17ZOnTph+vTpRuECu0RFRXm1+ZNx2uGCCy5Au3btvNq3b9+O4uLioOY85zoHq07UXUBqVYxq/6sebQJSPCol2sx8xo1jnzBF16YB29Jm+d+zH1Hlyc7OxrvvvIvM1pm4ttO1+GzmZygsLAzpGjH126Pu9RPR+K5VqH3V/yEyvhHAzMIj5v/AuPkHcfx0cD8v5wMH8w9i28ltYHrhFXe5tiaPZrowmkuRNOemJFsXTGv5IQwBtlWgzTnXj6fMyCVl3qYospCLAwqXBV6YkUcqjIMJcz7GOBTuMOeWker52434DWidAAAgAElEQVT/6oZHRzzq/UCFiiOLhuDU+vEQznM+90VcXBzefO8NfPrFp0htmKbn0Uwe1gyZuHytGTmj0K6lsFnm6JwrSIhKCP2TVkVJiqmDxJhEqKrLTbCtSbVVuAyptinYliJtVWhnI79ybcBLrm3VZsv/Sa59flNiruG5yV9aXEKxEM/XyObNW/D62Nf9L1mGHDFYnHv34tQjj/qsepLw8kuIaHFhWNYVTidyx4/3anekp6PGzTeHZ01L3ikAnBMCSwvsyWKsxNSIwW/7fsXbH7+NmnE19TkthVwsaxkFaSwxWHc1s7T7eg78vUa9CshUUv73v/+hVatWtvsPHjwYmzZtCmNEBEFUNF9//XVAhSQeeuihMEZDEITk1KlTaNu2LQYOHIhz53y/Py6N2NjACkitWrUKCQkJaNSoEYYNG4bDhw8HtW51olWrVraLS3bp0qXE3xfVr18f77zzDnJzczF+/HivAj/z5s1DTEyM7djeeOMN232J85e5c+eW63qTJk3Cf//7XwwbNgy33XYb+vXrh9dffx3Hjh3z6vvyyy/j6NGjQa0TExODlJSUoMYuWLAgoPdEvkhMTAyrXPuOO+6w3TfQwrMEUd5MmzbNVr977703zJFUfU6cOIF27dqhX79+tmTlwdKwYUPMmTMnbPMT9ujUqVNA7wNmz56NQYMGhTEigggdTZo0sd33rbfesl1wpLpSUFCA3r17Y/ny5bbHpKenIysrCw0aNAhfYARBEARBEARBEARBEARRzSCxNkEQBEEQBEEQBEEQBEEQBEEQBEFUYz777LNS+zRt2hTXX399WOOoSLm2nL4scm1Iubb+v5Rrm/JtXTptbON6X01GKKXbXBdQm8JDbsgSObPKExVTlsilgNuUZRsSREOarZiibmtfbsqxjT76NoUp+sUiyTbicJcoSumjVf4tH6vsp/WB3odbhONS6mhKx0mqTVR3zpw5g1U/rfJqj6l3NYAwydo85oyoWR91rnmhxCHHjx8PfRwWhBB48MEH8e2333ptu/TSS/H1118jOjo64Hnj4+O92soqFPYlYnC5XDh06FBQ8511akJBKcg21KO6+M8q27boR90E2e6HMlPMbWy3qHkNpHjQOpQBpR4W6XBYafB3dGBgEEJgzeo1uO+e+9AgtQGeHPYktv25LaTrKzFJSLz0YTS6PQup/5qJ2CY9wXiEWy4Eyzlc6PdzC1SMmrEvpLFUF5yqE8v2/ghA6PkiN+TWMi/i4OBck2YzxrQcj5s5lFZURc/TuOKWi5r/9DyRa/kj0wunGCVPLP0VzsEVhyHSNvJZWQQGHFyYMm2uaPMxI7dkeHzEEFx3Y5eA9kXnrp3x4/rFuL3/7eAOs0CLkT8yBULPB7klv5bxaZg/JSoEEqMS9eIuhKRRfDoc3AGXcEHVhdqaONsJVVV12bZqyrbhgqpK2ba7cFtA1VMMFUKoXnJteR4DzHMdybXPP8qaRpgiZLOttGIgv2/egquvaI8OV3XAKy+84rdfUVFRGaMLDDUvDyfuvQ9qbq7Xtth770HNu+4M29oFn38O517vc3H8k8MAhyMsa7qKzhlSbQHgqzNnEaiarGuvrvhl7wZEx0RbNP2W44r8T1ZgMPJd4f1ZjxX9vCGF7EIm5W5UzQPGmjVrfL4n8oWqqujUqRPy8/PDHBVBEBVFvXr18OWXX6JmzZq2+n/xxRdhjoggiPfffx/16tXzWWjQLjfffDNOnjyJ4cOHBzROCIF9+/bh7bffRv369VG3bl3cf//92Lt3b9CxVEV27NiB5ORk/Pnnn7b6jx07FsuWLcORI0fw2GOPoXfv3ujYsSM6duyIN998E9nZ2Th48CAef/xxv0UiExISsHDhQttFJKn4CWGHDRs2lPuaL774It5++2188cUXmDNnDp5++mmkpKQgLS0Nc+bMwcaNG1GrVi2MHj066DVuueWWMsW4ZcsWtG3bNujxubm5uPzyy8Mi1y4qKsKSJUts9W3ZsiVq1KgR8hgIIpQsXLiw1D41a9YMWpZ/vvDGG2+gfv36WL9+fdBzXHDBBbb79uvXD1OmTAl6LaJsXH/99Vi9erXt/mPGjMHtt98exogIIrS88sorAf293VNPPXXefj599uxZ9OnTB8uWLbM9pnHjxsjKykLDhg3DGBlBEARBEARBEARBEARBVD/oGyUEQRAEQRAEQRAEQRAEQRAEQRAEUY2ZN29eqX1q1apVDpFUDbm2VQRtnUNKnzWJpK6EZuYYQ8HNpLQQkLppJmXUUmso5dVWwTZnhiBb0efgUpwttdaGLFvR5YuKKeGWIkVDlu1x0Wcy5pDSbTBtPkO2zd1F2dZ2fT3zcXIjOlgegyYVZxbho9zZxp40pdoe+5ek2kR1YcFXC5CXl+fRyhDf/LYgZyzp9Sq8pNqS+Gb/Rs3G3f2OPHz4cJDxlI4QAiNGjMC0adO8tl100UVYvHgxEhISgpo7KSnJqy0nJ6dMwnJ/X/jOyckJar6C4gI3EbZVru0uINXbrMI/QD9Hycfj8bisMkFhbrf76N3WCBTLmLAI4s9TSjt3ZWdnY+K7E5HZOhOdOnbCzJkzyyyT96RGakfUu+EDpN+9DklXjURkrcYwreyednb53FvP2Qw/bsrBF6tPhDSu6sDqAytxujBHE1Jb9he35Ep6VgjIjJFxMMF05TV3y6QM2TZjULgu4uaKJst2yzsZOIcl79PzVKaYUm+9IIvCFUseapF4Q5NdgxkZqXFRuANvffAWmmQ0KXUfxMXF4c1Jb2L6/E+Rmpaq5ZJCzzj1fFzoybnMg2WyLgTA9OMNYwCEKUqNi4hFpBIZ4mes6qMwBem1mugCbf2iajJtFaY4W4WqibdVFaouylZ1mbZ2W167oArosm1NtK3JtfXzmCog9Puqce6znNuAssm1S5Atk1y74ihNfO0TmcP4yiF8nAqFfmTw7Pfo4Edx9ZXt8fuW30tdsqCgIOAwg0UUF+PkoAfh3LnLa1t0l2uR8GLJRW/KtPa5c8id8I5Xu6NZBmr07RO2dYsLzsKasf55rtj22MjISLz03kuYMO0t72ODvFjyVnnTr3zfOM544+vtv4D3ccaYw+Nafn7keTyy+y/UxMbG4qeffoKiKLb65+XloV27diGPgyCIykPfvn2R66Oogz/mz58fxmgI4vzl2LFjuPTSS/Hoo48GXeAlISEBy5Ytw/z58xEZGYnXX3896M9QAeDo0aOYOnUq0tPT0blz56A/66zsnDp1Cr169UJqaioiIiJw4YUX2i4qGRMTg5EjRwIAkpOT8e677+Kbb77BypUrsXLlSgwfPtz2c9C5c2dbAlIg/EUvierB1VdfXdEhGBw8eBD9+vXD5ZdfHlDe4Ul8fDw++OCDMsezbt06DBkyBDExMUGN37x5M5599tkyx+FJQUEBHDaKWzHG8MMPP4R8fYIINVu3bi21z0UXXVQOkVRNdu7ciYyMDIwcORLFxfY/N7PicDjw/PPP4+TJkz5/R+6P//73v0GtRwRPUVERrrrqKixdutT2mB49euCFF8L3uTFBhIPk5GR06NDBdn8hhM+/G6runD17Fn379g3omNCoUSNkZWWhUaNGYYyMIAiCIAiCIAiCIAiCIKonJNYmCIIgCIIgCIIgCIIgCIIgCIIgiGrK77+XLpkCgOeeey7MkZjYkmuX5BwqRa7tS0zpKdf2mk8In2Jm/3Jt6HJtZsi1pVDa0EYzc5tslzJqQ6DoIae2SqilMFvKDpkhNpTCRE1pKOWHCuemyNrHhXNuzGVcLPNw6/wekm3GOBhnhuTQKt6G/jgVfbzcU9wifTQev767tf3qLjMnqTZR3Zg7b65XW420joiITS3DrIEI2cy+KR3HQonx/SXbvXv3liGeknnppZcwbtw4r/ZmzZphyZIlqFOnTtBzp6WlebUVFRUhOzs76Dn9yRdcLldQ8+UX5UFKz60ybSkLtYoChWyHMK49pdz6f9p8QsDTJ1iiaFB43fAvJAz4kYZqMOGJEAJrVq/Bfffeh7TUNAwdOhR//vFnSNdwxCQh8dJHkX7nKqT9axZim/QEYxEo2bruKdk2tdAMwAuz9mPPkdBKv6syf+fsxu/Ht4DrQk7OLEJtwd1yMMZkDqWLtLkmteZcy644Z9DKrjAzN4QCzhWZZIFxxZInKqZMW7/WirPoeaZRDEUWdZF5rWLG41GARQEH13M/hSlIrJWA/83+CHFxcX73wbVdr8WSn5eg3z39wJmirSlg5oiK+Zjl/pDpnhSJW5JwyIONgyuIjfS/7vlOragEJMXUgUt1wam6oAonXELVBdsuXZatwgVdsq1K4bZLl2O7DLm20OXashiEgKoXjFDNcxrgLtcW5rnPTa4tSpBrlya0ld28BLx+xLWi7JdwCHEJE6/n2sI/e/7B1P9NxYODHkLHdh3RKK0x+vTqgzHPjcEnUz+xvUZ+fn75FANRVWQ/NRznVq3y2hSZ2Rq1p3wA2BBrBcuZ6dPhOnLEq73WU08CNuXLwVCYe9rtfrZqL3e+pM0lWLT1B/S6radZKEbms7KTLtoHhNdzKIQ1l7Zu89VWPWndunVAMro//vgDAwcODGNEBEFUNJxzDB061FbfH3/8MczREMT5x4QJE5CamorNmzcHNZ4xhjvuuAPHjx9Hly5djHbOOT7++OMyxyeEwMqVK5GcnIzXX3+9zPNVJrKyspCWlobvv/8ehw4dgtPpDGj8oEGDwHnovl5pVy5a0mcpBCF55ZVXULt27aDHK4qCLl264KeffrJVjDvc1K5dGzt37kRsbGxI5ps4cSIKCgqwa9cuTJ8+HWfOnEHfvn1tj1+yZElI4rBy00032ToO9e3bFw0aNAj5+gQRSnJycmyJ9G+44YZyiKZqsWfPHrRo0QLNmzfH7t27g57n0ksvxYEDBwxJdv/+/W2PPXr0KL7++uug1yYCY/HixahduzY2bNhge0xSUhK++eabMEZFEOHj448/RkREhO3+c+d6/w1VdaawsBA333xzQJ/BNWzYEFlZWWjcuHH4AiMIgiAIgiAIgiAIgiCIagyJtQmCIAiCIAiCIAiCIAiCIAiCIAiimjJt2rRS+zDG0KlTp3KIxn1NW4JtvxOgVMG2nTZLQACERfpcslzbmMsi1/bebkoKGbOIASHFhlJyqM+jC7ZN8bWcV8qsFV1g6ClglFJFXZDo5x/zdWHcjMWQdCuGBFyTaVvWs6izpVBbk3Irxh4zRJGGAFHuT6v43JR9M0ZSbaJ68vfuv73aIuMbh2m1kl/TSswFSOk01ue2snyRtyRee+014wu+Vpo2bYqlS5eifv36ZZo/IyPDZ3tZHk9RUZHPdn/C7dLIK8o1RNkATMGocD/FGZJAKc+WksCSRNmAu2PWA+uQchFJEiElJycH7747Ea1bt0bHjh0xY8YMFBaGXlRd74YpSO//K+q0exYRcY199mGW/y0nbD0Hsm4zR5wpVPHw+ztRcE4NecxVjdPncrD0n8V67iFzP2YWKWEyf5IFVnwVPWFGbsi5YkixGVMs+RwzMj4AANOE3IwzS36pS7cVruem2ijFyEG1PFIWS1F08TbnzCL81vM2WbhFv27arAkmfvSuV44VFxeH8e+Px4z505GWmuqWKzPOwITQr80CNNKgrP1Ro95Pzz3NbE87rsVFxVNeVwqNa6WDMQZVuOBSNam2qou0Xaou11ZVXbQt5drCTa6ta7R1ia1qkVgLvY9qKQgBWKW2nnJt442RP7k2g3ESE9ZxgDHOiqc493wQ6VY1gnlOjh8/jpQ6KWjRrAUeHfwopn8yHb/88guOHT2GJYuX4K033gpoPpfLhVOnTgUcR0AIgdMvv4KCL+d7bXI0aYKkGdPBatYM3/JnziB34iSv9ogWLRDTq1fY1gWAsydPGrfPqCqKbTzlderWwUffTEFsXE2LPFvD/XgCy8+9x/Geyf+ER1spVLPTxqBBgwISKk2bNs3WZ4UEQVRdfH0W44vMzMwwR0IQ5w8HDx7ExRdfjCeffDJgobOkdu3aWLVqFWbNmgWHj2Ist9xyC8aMGVPWUAEAxcXFePrpp9G4cWNs2bIlJHNWJM8++yy6du2Ks2fPBjU+IiICb7zxRsji2b9/v22xdnJycsjWJaovnHN8+umnAY+7+uqrMXnyZOTn52PZsmXo0KEDbr31Vrz33nthiNI/DRs2RHp6Ov7zn//gyy+/xJEjR8Ly2m/atCn69++PGjVq4PPPP0dkZKStcTt27Ah5LHY/yw/lsYcgwsVnn31mq9+AAQPCHEnVQFVVTJs2Dc2aNUOTJk3w119/BT1XdHQ0pk6dio0bNyIlJcVoHzduXEDFCYYPHx50DIQ9Fi9ejMzMTHTv3h35+fm2x3HOsWLFCp/5P0FUBZo1a4aVK1fafg1v2rQpzBFVHs6cOYNGjRph0aJFtsc0aNAAWVlZSE9PD2NkBEEQBEEQBEEQBEEQBFG9IbE2QRAEQRAEQRAEQRAEQRAEQRAEQVRDVFXF7NmzS+3XsWNHJCUllUNE3pRJrg2EQa4NQAh3obPwlmu7zeUp1zZEhcwywpRNS2miX8G2ocE2RduGuJBbhN1cCq+ZIdxWuFXM7X5ROIPC3C9cn8cQdHNd7sjdZdpS8mj0swofmdQeyv1l6Ws8SktfbhVvW59GkmoT1Yu4+Divtug6l5fL2oaGzvJyr9HoBsRfeJtX3+3bt4d8/ddffx3PPPOMV3tGRgaWL1+OBg0alHmN1q1b+2z/7bffgp7zxIkTPtvr1q0b1Hw557IBSFe2Ycn2EobKdqEbRd0FlMI4PwmLVNBNXWqMtWD3UCeEm4Tbr7CUDp1hRwiBdWvXYcCAAUhLTcPQoUPxxx9/hnXN2PQeYNzhLaxkHvetJ2Dh1gFStm3NewBgx8FCPPXRrrDEXVUoVovx3e5vcM5VBFm0BEzqr5mRxxnFS3SxtZRlG7JtJsXS3BBSc8agAO4SbsbBuaKLsgHImRkHYMnfjBzTlHhbc0wZkTaD3kfGwxkUrkDRC77IdjCO63p0xU8bf8LHsz7Gsy88g0EPD0LWhmW4/e7/gHPFeBUxKeYWDIxzMKFJxyXadr3AC9dyS3kcZLrEmTGOSEcUoh3R5fmUVkkieATS4hpYhNouOF26UBsqnKqqS7R1uTaERa6tauJsoUKoqn5f1YS3QtNpQ5iSbXlRdZm2/N8qxhbyPOgh0TVuC0s/y7aS5NqekFy7avPXX3+hUVoj5GTnhHTew4cPh3Q+T/ImvY+8KR96tSupqajz+Szw2rXDun7+x1OhWgTXkvjhTwE8vH8mnn/0iCHC3nKu2NaYT36c6vFzLX9ufee0XqJ+m7G5rREo1uNUJS9UM336dNvyRgB44IEHsHXr1jBGRBBERWJXknvdddeFORKCOD8YO3YsGjVqhD//DO4zHMYYBgwYgGPHjqF9+/Yl9n3hhRcwefLkkIn39u7di8zMTMTFxWHo0KFhK8AYTr777ju8+uqrZcrXXnjhBURHh+bzhf3796Nly5Y4c+aMrf73339/SNYlqj+9evVCmzZtSu0XHR2NSZMmQQiBNWvWYPDgwV6v70cffRRRUVHhCtWNO+64A3v37sXff/+NOXPm4JZbbikXeWh0dDTGjRtnq29eXh5yc3NDur5die2sWbNCui5BhIOvv/661D5RUVFo1qxZOURTeTl27BjuuecexMXFYeDAgdi1q2y/H+vWrRtOnjzpU1jOOceiRYvAbX7mt2vXLqgqFcINB//73/+QkpKC7t27B1Ww5pNPPkHLli3DEBlBlB/t2rXD5s2bbfUNRDxflTl06BA6deqEY8eO2R6TlpaGrKwsNGnSJIyREQRBEARBEARBEARBEET1h8TaBEEQBEEQBEEQBEEQBEEQBEEQBFENmTt3Lo4cOVJqv4EDB5ZDNP6pCLm2Xwmzm1xbW1wKnUuUa5taaeOaeWxnhkDbXbANq2AbmkCQaUZBq37buPYlzWa6dJu5ya/dLwDX5IUWkbY5BzNE2twqfJSCRWbKtbX+ikWcDfd+TD56mPtBtknpOEm1ifOAlJQUrzZXUbCCwNCI3OpcPRqO2DS3tmC+5FkSr7zyCp5++mmv9hYtWmDFihVIS0vzMSpwGjVq5HMfL1myJOg5fX3JOSkpCYmJiQHPVeAsQKGz0K1NQJgHRtmmC0mlq1jAMIqaIkFh3W5f7GeVDxKVl5ycHEycOBGZmZm45pprMP3T6Th79mxI12jRooXP9ty/5nm1yaIinq3Gtdu51D0P0v4Mzdy+6LdsvDr3n2BCrvIIIbBw93c4dTbbFEUzLWeCzNeELHRi5kYylzIE2HrxFMY5FGs+yLU5FM4MQbY1E5VFWeTzIeXbsBRs4VCMfNBaoIVBSq31vBGWnFJYcj/9f4BB0WNNb5qO7v/qjkefHIIX33wB9VPr6wVbmDa/nocawm/94KYVpoGRT3IGCKFLtbUDn1W9DYAhLtK7gAXhm9TYNEQqkXCpLl2erWqibV2orQoVAqq7XFuoxrVLqFChAlAhIKCqqn6OUXXZLfQ5rFJtU35riLeFZYunONtDru3rUONPkOtLpE1y7YokgPdcetdffvkFHdp3RExkDbS+uDVcLlfIozqwf3/I55Tkfzodp199zatdSU5GnTmzoaSmhm1tAFBzc5E3+QOv9ohLLkHMjd3DujYA5B44YKj1txeXLtaOjIpEXEKckfsKYTlmGEVohFGQxjP3Ne77yInNJuHd37NvqZGWQCU8xKxbtw6xsbG2+rpcLnTo0AEFBQVhjoogiIogKyvLVr/mzZuHORKCqN7s2bMHzZs3x3PPPRd0/pqSkoINGzZg6tSptsWIgwcPxt9//43GjRsHtaYv8vPz8c477yAjIwPx8fG47rrr8Omnn8LpdIZsjXAxdOjQMo2/4oorfBaIDIacnBxcfPHFtmVxERERuPfee0OyNnF+8NVXX/k9VjDGcPPNNyM7OxuPPPJIqXNt2bIl7L8zTU9Px8yZM8O6RkmsWrXKdt85c+aEdO1bb73VVr9NmzaFdF2CCAcbN24stU/Tpk3LIZLKyddff43MzEzUrVsXM2bMKPNnLYmJiVi8eDEWLVqEGjVq+O3Xvn17zJ8/39acjDHbuSZhj/z8fLRp0wYPPPBAQOJcK2PHjkX//v1DHBlBVAwtW7bE4MGDKzqMSsGWLVvQtm1b/Pbbb7bHpKamIisr67w+nxIEQRAEQRAEQRAEQRBEqKDfiBAEQRAEQRAEQRAEQRAEQRAEQRBENWTt2rW2+tn9cmc4KW+5dkntuv3QItPWJds+5NqGpFsXRkMKs7kp0jb109ZRFnGiVbBtlVtbthsCRmZKu2EdIyWIfsTbhoAb7nJEU/9tlSRapN76+oplDU9xuFWobY3RKhH3JdW2Pg6SahPVEV/SZ2fB0fINQrjfYZGxqHvtG7D+QB0+fBhHj5Y9LiEExowZg1GjRnlty8zMxIoVK1C/fv0yryNhjKF7d29R4Pfff4+8vLyA51NVFevXr/dqb9euXVDxnSg4rrkAAeOawfADagjhdQQz7jPmX6DN7Ckr6ahXeRFCYO3atbhvwH1ITU3FE088ga1bt4Z0jeSUZIx8egT+2rkd639Zj4aNGnr1yd48GYYs23qelJZjS8Zh2WhuY8yth5HtMF2yzRj+t+gwPlp0MJQPrUrw4z+LsD93r57PcX2XysImeo7ENdG1LK6iyCIrRmEUS1EVcHBFz8ksUmvGFO0C95zNKJKiS7O1OGDJL02BtfbngxxQzXyWQ4FirqKLsKFJsrkl99PvS3m2lIdr+ZvMbWUux8yaAQLg3MyHjXxUzxeF0PNDXa5q5Hv6vJFKBCJ4RMU8uVUQzjgaxDeES3VqwmzVqcu1VajCpYmzVRVCaMJsVZdsq6om3pbSW9UoBiH7SCmuahFoW859QjXvW+XaUqLrIdf2xiLa9TypVUKpLaFRotTcY1NOTg56dOuB9m3b4+effw6LUBsAYhhDxuHDYZn7zOzPkfPsc17tSp0kJM2dA0d6eljWtZI/+QOouble7bWGP+lhqQ8Pp/ftNZ7a/cWlP4d16tUxEmQhE2X49GRrMI9rC9Z82W7xmepKfHw8Vq5caVuUdPr0abRv3z7MUREEURF89dVXFR0CQVR7Ro8ejYyMDOzcuTOo8YwxPPzwwzh06BDatGkT8PgGDRpgz549GDp0KCIiQvveOC8vD1lZWbjvvvsQFRWF9PR0DB48GDNnzkRhYWHpE5Qz+/btC3psw4YNsWLFipDFct111wX0ufS//vUvklwSAdGgQQPs2LED/fr1Q0ZGBtq1a4e+fftiyJAh+O233zB//nxER0fbmqt58+Z46KGHwhZrcnIyNm3aVKGv8dWrV9vuW7du3TBG4p8FCxZUyLoEYZeioiKcPHmy1H5dunQph2gqD7m5uXjssceQkJCAm266CVu2bCnz51KMMQwYMAAnTpzADTfcYGtM3759MXLkyFL7lfdnZqqqYufOnVi8eDF27txZJYq1BMKqVatQt27dgKS5njz88MMhK+5CEJWF5ORkW/1UVQ1zJBXHyy+/jKuvvhoHDhywPaZ+/frIyspCRkZGGCMjCIIgCIIgCIIgCIIgiPMHznnl/Cpd0xa10aRFUkWH4ZfKGhvtt+Cg/RYclX2/AbTvgqWyxkb7LThovwUH7bfgoP0WHLTfgqOy7zeA9h1BEARBEARBEARRsSxdurTUPpmZmahZs2Y5RFM6tuTaJX3nK5RybS0gTaZtCJ7hJdd2m4dZ52O6v4p5iaYNSbY5sy5OtIi6dYUht8gW5XgpWzTarReLeNvXRYq+3ceY8zHGNDEiGBRuyrjd5NuGMNtDqG2RahqPhHFD5GXOYH2qSKpNVF98fXHMVXC8AiJxJ7r+VUjMHGjcF0Jg3bp1ZZpTCIERI0bgpZde8trWrl07ZGVl2f4iXSD4KgxRUJjfagQAACAASURBVFCA6dOnBzzXypUrceLECa/2nj17BhXbUR8SdffvLXvLRIWXYNQsQWALaat1u+9vfaIiyMnJwcSJE9G6dWtcc801mP7pdJw9ezaka9xwww2YM28O9uzdg5deeRnp6emIjo7G888/79W3KGcXinJ2Qcpuzxz8CUeWD8e+uddj39wbcOLn11F4bBMgXHDLKATg/gKziritr1sGIThem/sPZiwLj9C0MrJs7xLsPPWXUahEZmxmtmTmUFxKpXUxtczDrHmhkf/BkgMyXXANfRzj4FyBWRhF0cfIQiwKOLgp5mZ6ZMJDum2NlElptmIUZeFMgQIFnDnAmaKvrxixMcHBuC715qZUW8vphBarYOAK1+TZugzckIkLTZzNGQPT83CFKeDydcUYBARiI+Iq8imuktSvmQqHEgGXqom0Xbo0W7vocm39tqqqulDbItpWpWxbQIUwxNmaJBuA0MXbsk2XbVvl2MKtuoTlGCIF3W7nRPcbwuMaDG6nPF8y5xIFz0SFoqoqnn3mWdRLrmfrc4uykKwo+D45BdG7d4d87jNz5yH7/0Z4tSvJdZA0bx4imoVfhKCeOIG8/33s1R55aSair78+/Os7nTi9d692G8BxG3L0pi2bAmDeP6P6YUFY8gxvYb/vMaUihHsu7DGNEUsV/+jgsssuw6RJk2z337x5c1hlegRBVAybN2+21W/q1KlhjoQgqh87d+5Eeno6Xn755aBlYKmpqdiyZQvef//9MgtnJ0yYgNzcXIwfPx6tW7eGoihlms8TVVXxzz//YMqUKejfvz9iYmLgcDgQFxeHBg0a4IorrkC/fv0wbtw4bNiwodwFaTk5OSgqKgpqbM+ePbFz507UqFEjJLEsXboUGzdutN2/Ro0amDVrVkjWJs4vmjZtitmzZ2Pnzp1Yu3YtFixYgIkTJ+LSSy8NeK7JkyeH5f1Aq1atsGfPHsTHx4d87kA4eNBescdrrrkGvXv3Dvn6dgvN+vq9GkFUFr744gtbUub+/fuXQzQVz8qVK3H11VcjMTER7733Hk6fPh2SeRs2bIgtW7Zg6tSpAeeHlUVQW1hYiLFjx6JZs2ZwOBxo3rw5unfvjubNmyMiIgIxMTG49tprsWnTpooOtUxs374dnTt3xpkzZ4Ke47bbbsP7778fwqgIonLQtWtXW/3mzJkT5kjKn9zcXDz44IMYPXo0CgoKbI+rV68eli9fjmbNmoUxOoIgCIIgCIIgCIIgCII4v2DPf3Cj8dutxhfWRv2GFfuLa4IgCIIgCIIgCKJq0b7BGNSMqFvRYRAEQRAEQRAEQRAWsrOzccEFF5Tab+bMmbjrrrvKISL72PlyXomyoxKG+5OrlSRdE0Lo3jYP+SljbrEaMjhhue9hbtLEc56rmf2klA4MpqTO8qAMqZQum2bwv78M51xJ+0puFOZNqxzc/F/Kwy1tUhRu6S1FjZoM25SNWwXZJNUmqiuex4P27dtj/br1bn1iG3dHao/PvPpbZinhNvPRZjVKmvcFVMA4HgnAOPLot12F2D//FhRl7wAADB8+HG+++abtx2pFVVU89thjPr8A2rVrVyxYsACxsbFBzV0axcXFaNSoEQ4fdhf2pqamYtu2bYiLsydeFUKgZ8+e+OGHH9zao6OjceDAAdSuXTvg2L7ZvQDH8o9qUlpdcKuAQ+EKFKaY10yBwh1wcAcUpiCCO8C5AxHcAYU5oHCuXcs5uH6tS3Y5V8wiCZybMl7GzUIIstABYEp8pW5X3mfex2oGpt9lxsvP81gNWI7XRkNg+0phoZX+VDakvH7KlCmYO3duyEXaAJCSkoIBAwZg4KCBSE9P19Y1EhItr3A6XagR5S0Lqn3l/6F2m2HI/v1jHF89Br4SKSWmNhiPRK2L7oQjpjYiUy5FVGKG1leo+lqqJq2Eqt2GS5fourT7zIVRt6djYLfUkD/+yoKAwLJ/luCvk9sgGLSfR1m4xPg540Y710XVjDEoMGXZCizHDeMYokBh2vGAMw6uaIJrhy69lscHRXBwzsChAGCW2wC4JQ49r2MCYJxpTxHjYELoYmzjpQNhKR7DubzNLCUAmPtpSj8GcM4hVH0SPW9W9GvVcjzh4MbrlenCZnncEaqZA0tNc5QjEonRpb/PCRVFRUXIzc11a2OMBXVuKI0DBw5g2bJl+OWXX7Br1y4cPnwY+fn5EEIgKioKSUlJaNasGa6//nr069cv4Pn3nN6D3dk7jNeXdj4xb8t2B+fgUHTRu3nuMcaBG9tMybsstgNwphXm4fLcYjnvyG3G+wTArRCP9drc5PH+APCb4/t6j2D3fYNfWAjmqEZ45ryA+6nf8yzi9u5XAN9++y0GDhiIU6dOhS3GyyMjkaJwNFQi8GBcHDgEal59NZp9+WXI1jgzazayR4z0qlyi1K2LOvPmwNGkScjWKomc519E/kcfebUnzZyB6C7Xhn39E39txycd24MB2HSuCDNzS5fKDBv7BG66+yY4eAQcjMOhROjHIjNPlscaeR5k8tjDLMXB9HOZcb6FtWgFcD7nvHfccQc+//xz2/1nzJiBu+++O4wREQRRXqxatQodO3a03f+pp57CuHHjwhgRQVQfhg8fjgkTJgQtL+Sc44knnsD48eNDHJmJ0+nEjBkz8OGHH+LXX39FcXFx2NbyR0xMDIqLi9GiRQtccMEFSEpKQr169dCwYUMMGjTI1u8t7bJjxw5ceOGFAY2Ji4vDZ599FnKJbkZGBnbbLOYTERGBn376CW3btg1pDAQRLCtWrMCwYcOwdetWt+OGw+GA0+m0PU9iYiKefvppjBjhXYCqvNm9ezcyMkovdsUYQ1FRERwOR8hj6N69OxYvXlxqv8jISJw+fRrR0dEhj4Egysott9yCr776qsQ+DoejQnKO8qKoqAgvvvgiPvzwQxw/HtoC2oqiYNSoUT4L49pl0qRJGDJkSKn93nvvPTz66KNBr+MPp9OJoUOHYsqUKbbOGYwxdOvWDZ9//jkSEhJCHk+4SU9Pxz///BPUWMYYxowZU6bnmyAqM06nExEREaX2a968Of76669yiKh8WLZsGQYMGIB9+/YFNK5evXrIysoK+D0tQRAEQRAEQRAEQRAEQRD+eWFKDxJrEwRBEARBEARBEGWDxNoEQRAEQRAEQRCVjx9//BHdunUrtV9OTg5q1apVDhEFRjjl2tpm7w525NpgZmwlyrX1GMw5he7bMsdK1a1lEXN+Jh25wn1NHw9QSg/tSJ2Exw1NFmVqEa3TuAmyYXUlMjeRnRRRmfO5y6gMOZWlr09plVVeRVJtogrieSzo27cvvv1/37r1SWz1IJI7jPXqb5mlhNuhE2sDKs6d2IYDC/4NoTpx+eWX49dffw3g0Wq4XC488MADmDZtmte2vn374vPPPw+7DOCNN97AyJEjvdrvvvtuTJ8+3dZx4JNPPsGAAQO82h999FG89957AcfkVJ34ZOvHgIBtsbbCFDh0oTaJtasHOTk5hsxo69atYVnjhhtuwAMPPoDefXobX1Q1ji3MepzR8pChjw/F5Pcne82T0PpB5Gz5MKC1Y+q1ReKlD6JGWntLzuOCEFKsrbqLteEC4MLDvdLwf/8uH9loeeJSXVi8ZyH2nN6j/ewzXVzNNHE0kyJQaFJhRZcSM8a0n2OmCbAVcHBFl4kyvZ0r2nEACjhnxjGDy+ODlBzr8yucgwv3NfVDgHZbxgZN/i1gHhusxwd5bNBvau1GwRn3vExw8zakrFu+LvTXIpMib0v+rO0PwDg/CWZsN1+9mrRM5sYJMQmIcpSPaMbpdKJPnz5YuHChW3vt2rVx4sSJkKxRVFSEWbNmYcqUKVi3bp2tMU2bNsWuXbsCXqtYLcaKfVkAhE+5tsLkeUWeb8zzF+e+ZdwM5mtY+6fJ3Rk8JbfmeUfK2QHotXiYm1zbS6xtfU/i8b7B8z2DnMOTMomxSaztRrBi7aNHj6LnjT2xefPmsMVWV1HwQ3IKHIDMho1MmMfHo/X27SFZJ//T6ch59jmvdkeDNCTNmQNHo4YhWac0XIcP40j7DhBFRW7tkW3aIPnrr4yfm3Dyx7w5+P7Rh8EBjDuViyMuV6ljvvx1HurUSYLCI+DQc2IHd3iJtRUP6T/zIdaWxxQSa7ujqipatGiBnTt32urvcDjw+++/o0WLFmGOjCCIcLNgwQLcfPPNtvszxrBp0ya0bt06jFERRNVm69at6NGjBw4cOBD0HI0bN8aiRYvQvHnzEEZWMqqq4s0338SoUaMCEuOGE8YYWrdujXfffRedOnUq83yqqiIiIsK27Pyjjz7CwIEDwTkvvXMA/PDDD+jRo4etviTVJio7RUVFKCgoQHx8vPGzsn79evTs2dNvgay4uDiMHz8egwYNKs9Q/ZKTk4PExERbfZcvX47OnTuHJY4VK1bg2muvtdV38uTJGDx4cFjiIIiykJqaikOHDpXYJz09HX///Xc5RVR+bNq0CcOHD8fy5cvhsvF5V6BkZmZi4cKFqFevXpnm+fPPP3HxxReX2o9zHrLHUVRUhG+++QZjxozBtm3bgpojIiICzz//PJ599tmQxFQevPrqq0HHW7NmTfzwww/o0KFDiKMiiMpFcnKyrSIE27Ztq/KfRQshMHbsWIwaNSrgsXXr1kVWVlaV3wcEQRAEQRAEQRAEQRAEUdl4YUoPhPYvQgiCIAiCIAiCIAiCIAiCIAiCIAiCqHB2795dap+MjIxKKdUGYMqOSsLDKes+QSnzByhbY0wTLQkvqZtwc1VZFKamgNAQFcqxpuyJG1o5ZtnGjT5gTBcMmuIo7raKpR9Kv1jHMMbcWs149BgEc3ushqTVItrmbvNx43EabbKjMLeQVJs4H1BVFWtWr/Fqj6nbrpSR5fe6jap9ERLbDAGgfTn42LFjAc9x+PBhn1Ltu+++G/PmzQu7VBsAhgwZgrS0NK/2mTNnYtCgQTh37pzfsUIIfPrpp3jggQe8tsXHx2P06NFBxXQo/yBcquXLyV7nKu+Tl+9jlnB7RVj7CF9jPKb1dLfTYTH8CCGwdu1a3Hfffahfvz4ef/zxkEu1U1JS8PQzT2Pnrp1YuGghbvn3LZpU261oBrw8/IwBN93c1+ecgUq1AeDs4fU4tPB+HFk6DK6i03or00XJ+kUzWULmIQIMk77dj8cmb8W5YnvSo6pAQfEZfLXjC+zJ+VvLj7guumfcTaot8zuFW2SgXOZ3uixU4WDCzPgUpkmOObTnVlNvMyiMG7eZLuU2xaMKwJkuv+FgilWwzSzPEgN0YanUIBuifj3vA9Ok20wAHELPBRUzl2TcFJPqQnHGrfmimWcyXa4trMVXtE76a5QDXNsu9Hath9BvCzDOy02qLYTAY4895iXVDiXz58/HhRdeiAEDBtiWapeFCB6B5JopcKkqVOGCKlSoQoVLuOBSVbiEClV1QYXQ+6hQhYAKAdV639KuvUfSRPpCL/KhGsU+zPtGiQ+jH2C+WTBxK1QE+f7Lo7iR5Vq+fojKzbY/t6F5RvOwSrVjGcf8pGQ4/Gx35eai0MbnJKWRN+VD31LtjAzUWfBVuUm1ASD37Xe9pNoAUGvE8HJL/A79phXnyRPCllQ7tlYsEmonALAWGgswVqaNdr9vYqtQWzWHc46ff/4ZNWvWtNXf6XSiffv2KCwsDHNkBEGEm0aNGgXUXwhRaSSYBFHZUFUVQ4YMQevWrYOWanPO8dxzz2HPnj3lKtWWa48cORLFxcV48cUX4XD4y5TLDyEENm/ejGuvvRZjx44t83ycc9vS2qioKAwaNCjkUm0AePjhh233XblyJUm1iUpNZGQkEhIS3H5W2rZti+PHj2P69Om48sorkZSUhJSUFFx77bVYuHAhcnNzK00+8eeffyI5OdlWX0VRwibVBoDOnTvbkt0C2nHEbpEAgigvVFXFkSNHSu1XnUTBqqrirbfeQoMGDXDZZZdh6dKlIZdqJycnY/r06di0aVOZpdoA0LJlS1t/86WqKvr29f4d4cGDBzFnzhyMGDECvXv3xiWXXIImTZqgVatWuO6663DnnXfi6aefxrhx43DTTTehWbNmiI6Oxm233Ra0VBsAiouL8dxzz6Ft27YoKCgIep7y5IMPPghq3OWXX45Dhw5Vq58VgvDHrbfeaqtfz549wxxJeCkuLsagQYOCkmo3adIEy5cvJ6k2QRAEQRAEQRAEQRAEQYSJiv/rGIIgCIIgCIIgCIIgCIIgCIIgCIIgQsqJEydK7ZOdnV0OkZQNTb5XihTJQ8JsDrZs97mZuUnb/LV5xaLLtYUhB9Tk2u5uN6HNxYQxr4xHMKFJq7VptH6Wx2iIp6HPz6Q8Dqbo2phMeD90f04qvxJyN4O18Vi1EISbuFWua1y7ScNhCLKZecfiy/MlUCSpNlE92b59O06dOuXVHlP3qgqIxor+w6cfDxJbP4CCvctReGwTvvvuOwwYMCAkq8yaNQuzZ88OyVwA8Oyzz+LFF1/0ua1GjRqYMmUKevXq5bVt6tSpWL9+PZ599ln07NkTCQmaxK+goAArVqzAu+++ix9++MHnvJMmTUJKSkpQ8e49vcf3cUivV+B27LQe4zyP8UER+Fi3UD2GBxzLeXr4zc7OxsyZM/Hhhx+GXKQtuaHbDXjwgQfRu09vTaStY+QtJex7eWrt1Lkzmjdvjh07doQsrvy/f8DZIxuR0uVVxNRrC2vCoeVVXDMuC7Ocx/9bfxx/H9mAyUNao2GdmJDFUhEczj+ERXsWoqC4QBfOmIVMrAVIoAurNcG1Kac2BNuWIiUK11XbTDHE11zvD84MEbYshsKZAs1vLaXYMAu1cMAoh8K1/JRzbsittRRUAIxDAJoI3Jpz6rc1obZ8Ti05HUzRv5nXAVD14wfXxFkyXiGLrQgt5+ZMu2acG4VYBBfaeNlZf+0IJlCjnKTaADBu3LigRQmlkZ+fj4ceegizZs0Ky/wlkRbXAAdzDwAq5EtDvgSgCv15U13afVUTpauQeboAmKrJz/XnW3tbw/XjjCbb5oJBhWoK5S3yXP2djXZLWN4vWV53Wg9hvM6Ex/sDI52R71W86kwIt9eovzaifCgoKED7q9vjzJkzYZlfAfDvmjUwOj4R3O+7eY38n39GdNOmwS0kBHLfeRe5b47z2hRxySWoM2smeO3awc0dBM69+3Dm88+92qPatUXUNdeUWxyfLVuOJdm5OOi0Jxm6rm8Xn+3uQn3h9nPtdQwgbJGQkIClS5eiffv2tgRt2dnZ6NixIzZs2FAO0REEES4CFWsDwIYNG1BUVITIyMgwREQQVZONGzeiR48eOHr0aNBzNGvWDIsWLUJ6enoIIwuO0aNH4+GHH0bv3r3LpahTaQghMGrUKHTo0AGdOnUKePyvv/6KGTNmYPny5baL9xT5KEgTCvbv349//vnHVt958+ahXbvSCm8SROWEc47+/fujf//+FR2KX3bs2IE2bdqguLjYVv+mwX4+EADLly9HnTp1bPW9++67K+SzQoLwx+LFi219ntCvX79yiCa87N69G0899RQWLlwYlpyBc462bdvijTfeCItc+dZbb8XHH39car9vvvkGUVFRqFu3Lk6ePImCgoIKL1D3888/o27duli8eHGlzpMKCgqwb98+2/0ZY8jMzMT48ePRpYvvz0MJojry/PPP44MPPij12LJnzx7MmDGjUueW/jh9+jRuvfVWLFmyJOCx7du3x4IFC2znhwRBEARBEARBEARBEARBBE7oy60TBEEQBEEQBEEQBEEQBEEQBEEQBFGhFBYWltqne/fu5RBJ2bElSS7pOxklDPclV5PiP3+xGNJAXQxn3veewbiliwildNoUwOm9GDNEi5yZY2HRMnKr1FDGoV+Y9QKmGe48LtY+sF7k49JXtK5vSBm9Ho+5TT5wBoBzi0hbSrUtI427njJty3607nqSahNVldWrVnu1RcQ3hqNm3fINhPm6Y/m54gqSr30N3BGNL7/8MmTLqqoKl8sVsktpX9zu2bMnxowZ43PbH3/8gbvuuguJiYlISkpCcnIyYmNj0bNnT79S7REjRuDuu+8O+vH/k7sHgH6YtVy7I3wer6Rw1L2wgfDVqVTcBd5lRPi5fR4jhMDatWsxcOBA1K9fH48//njIpdrJyckY+fRI7Ni5A4t++AH//vctiIhwlBCUduXvHKsoHE/935OlrhtTIwYPPvwgLr7kYltxugqO4tB39+Pkz+Mg1GIjawC4Jd/hlnaGP/bmo9eYdfh67WFba1Q2hBDYcHg9vt75Fc46pVSb6/ka1wTVjIMbkmyu51gMXO+nSNG23p8zZo6TF8ucDqbo241ZwOEh8NbzRS5giUUeh8y+Cmce60gpt56X6mOMvJDJXMz9Tw2FPJaZ3mRLLgmjCAwT5jGJca6vwfUh7jJl6EVr5H4GY4AqIAQQ7SgfEfu8efMwYsSIsMx9/PhxdO7c2ZYoJzo6GvHx8SGVHF4QfQGiHNFQhQqXUKEKF1TI2ypcwgVVCO0CFUK4IPTbKmS79tyoeq0OVQBCqFClqF1X5AohLBe5TUO260+5flu/7+Okw/QxsFy7QeemSkvnTp2Rl5dXpjkSOMcntZPwWVISHoqNRfuoKLSLisLdNWtiXUo9PB+fCMXGPHlr1gQXgBA4/eprPqXakVdeiTrz5pSrVBsAcsdPAJxOr/b44cM9qqaEj1OnTmHGL7/almoDwD1Dq54ooyrTtm1bTJgwwXb/X375BY899lgYIyIIItxccMEFUBQ7Z0V3LrroojBEQxBVD1VVcf/996NNmzZBS7UVRcFLL72EHTt2VAqptiQpKQlr167Ft99+iwsvvLDCf48ihECfPn3g9JHTApog99VXX8X999+Prl274uKLL0ZiYiIYY7jiiivwzjvv2JZqh5MpU6bY6telSxfceuutYY6GIM5v+vTpY+vvIyThKqhnJSkpCS1atLDVd86cOT4L9hJERWGngDLnHDfeeGM5RBN6VFXF1KlTkZGRgYyMDHz99dchl2onJCTgiSeewOnTp7FmzZqwSLUB4JVXXrGd2xUVFWHfvn04c+ZMhUu1JXl5eWjfvj1Gjx5d0aH4pXfv3rb7tmrVCvv378fGjRtJqk2cdyQnJyMjI8NWX4ejhL95qKTs27cPHTp0CEqqffvtt2Pp0qUk1SYIgiAIgiAIgiAIgiCIMENibYIgCIIgCIIgCIIgCIIgCIIgCIKoZixevLjUPg0bNiyHSEKDbbm2v+9+BSjXLqndGo+Ua1sl1aZA0qqxtQqofQi2pfzUkKCawm1zUqtoW1dUWoSMnuM8L+Y2i0RRjoeUdfsRaVsl27oA3FuobT4Gqw7ba19KsaIw20mqTVQ3Vq1e5dUWU69tGWYM8Wvb8rMSGd8ItduOxI8//lilv7T//PPPY+TIkSX2OXnyJI4fP17iF4X/+9//4rXXXgs6joP5B1BQXOBzm1b4AMa5ShZnMEoPWIs0WES1jLlvp0NdxZKTk4P33nsPmZmZaN++PaZNmxaQsMMO199wPebOnYu9+/Zi7NixaNq0qcVb7P4CYO4nT3eE980777oLrVq18rv2Xf3vwqHjhzD+7fFY9+s6/LnzD0x4bwIeeuShUr7oKZCz5f+zd+bxURTp//9U9eQg3IFwBBQRwZNDXRTwQi5dEQRWdBcXORQQXQ8QVA4VvoICy+GKqwICIogC/lhRwQMVFeVGQRDliAeEI0Ag3CFH1++PruqunplkeiYzSQjPOy+Ymeqnqp6Z7q6umWTeNRvpS/6BvBPpcM8B1J+ncW1xDo4TZ/Lx+LSfMGDqDzh87GwhbZcuMs9k4v9tX4QN+9dJkbRcBIUz17zKum/prw3GweGIsZ0FVQwpz5aibM7BhJRjcyXGNux5GueqDQ5wecuc+aH1SnMpr1Z5Gc68To83rXjODVt0zeWcUQBgQonAdXm3PuN0/qkFYDgYYMq+uBrfLJm2UPJuIQ9UHjh9ZhxyURgAjEHI40gwgTjug4/H/kvW33//PXr2jI349fjx4+jQoQN++OGHoNvr1q2L4cOH45tvvsHRo0dx5swZHDt2DNnZ2Thw4AA+/PBDDBgwAFWqVClSHrXK15SibEeuLYQJASnBVkJtCOTbgm0BIUxIlbYVAxMQ8r5QFzhrC2DrtbVH6kdJ2WVC+joQrrcNzhsEIe/acm04km1LwA6/a6ywn4/eXiQ/JO2OnKeeego//vBjxPVrGwb+XbUKNtSsjRviE3BdXAKGVKyMt5Kr4+3k6ni2UhVU5N7/BPrEt99GlEfO5p9w4r+vBZQn3nIzUubPA69UKaJ2IyV35y6cXrw4oDzhxhuR0LJFseXxxRdfhFwAx58hfx+KjL0H/UqF+/2/HBzsuQ/zOw395zd+5yh9LuDmscceQ7du3TzHv/rqq1i0aFEMMyIIIta8/fbbiIuLC6vOb7/9hvXr18coI4I4N1izZg1q1qyJWbNmRSwZvOKKK/Dnn39i5MiRUc4uenTs2BG//vorsrOzMWvWLLRu3RoVKlQokVyOHTuG119/3X5smibGjBmDqlWr4tJLL8Xw4cMxa9YsfPXVV9i2bRuysrIi7ispKSkaKQfw888/e4qbO3duTPonCMJi2bJl2L59u+f4yy+/vNhkp/PmzfMUZ5omXnzxxRhnQxDe+e67wN91+1OrVi256Oi5Q0ZGBnr27IkKFSrggQceQFpaWlTbZ4yhadOm+PDDD3H06FG8/PLLMZ9r1axZEzfccENM+4g1QgiMGTMGzZs3x+nTwX/PXlIsWrQIX331lafYlStX4qeffkKdOnVinBVBlF7+9a9/eYpr0aL4fpcRDX744Qdcf/31ES20PmLECMyfPx+JiYkxyIwgCIIgCIIgCIIgCIIgCJ1zb0k/giAIgiAIgiAIgiAIgiAIgiAIgiAKxYsII1zBRknDGPMmNPATNDsNoEApmiXIDtxYULmejx5jCfJpHgAAIABJREFU58hgSQGh1IRaev7+beGUW9JVYbUT5InY/cAtmlJ9R4JbAa7JwlWbQmubO53aAkQ48kOVstByDBCA+rVJUm2iLPL9d98HlCXVahnDHt3jjD0ueXTAVLr8HvCEiljw/kcY2L9XDPKLPYwxjBs3Do0bN8ajjz6Ko0ePhlW/Vq1amDZtGjp37lykPHYc+dVeYMAev/Rx1F6IgQUZH+Wtq9wZI1mQcZLJiv5joHOVCNwWtNOAuoSOEAJr1qzB9OnTsWDBApw5cybqfdSoUQN9+vbBgw88iAYNGjh9Bz2RC5rsQDte3PMU63orkJAQjyUffYDWt9yK3X/udlUdNmIYRj4/wtX2hfUuxAP9HgAgMH7yeJw8eRKPPvQoPvzfh8jPzw/oPufIduxd1g8XdFsMFpcgkxGAsCYRVj7SoCxMAByfrt+P5R8twuBuDTCwXx8YhhHei1dM5OTnYOOB9dhycDNMIWxxtSPIVwuaQAq1redpLU3CwZkUWMt4Jck2uJRnc+Y8Zoa9GIojvea2pJoJJqXYmvhaxqtJGoda8ERf0IXZ4m/B9PkYd0TaTJuXqmPHipKxzBYcc8bdi6VwBmE6xx3XjkP7sBJO206rsM3JjAsIU5v3CkAIhgRfQgz3rsXOnTtx11134ezZ6IvehRDo1asXNm3aFLCtYsWKGDduHPr16xf0PRpjDDVr1kSnTp3QqVMn5OXlFSmXWhVSkZa1y9oXnMGEAGMCMPMt4bk8FpgwLcG5MCHAYDIGZpqW1B3WPrLOYgHBAFOYgDDAmZRwM26NP1Dv46zjS39NrCFCLVYkwKw7EEwbv6xXwXnfpN4vCVH4NU5WI0qG1197HZMmTgq7Xg3DwCtVq6J5XIIca6KXU+6hQzi1aRPKN2sWXkUz8HoHAGZWFg71+GcUMrOo+NAAlLv9tpBxx/89EQgitK48ZHDUcvHCxx9/HHadP3b8iV639sbU9/+Dxtc0KULv4Z/cruHCr7rXzx2K0H2JsmjRIjRs2BC//fabp/gePXqgWbNmaNiwYYwzIwgiFvTo0QNt27bFTTfdhJ07d3qu16VLF+zduzeGmRFE6SQvLw+9e/fG/PnzIxZq+3w+jBs3Dk8++WSUs4sd8fHx6NOnD/r06QPAej88depULFu2DL///nvYC6hEyvbt22GaJl544QX8+9//xqlTp2LST79+/WLS7oEDBzzFkVyRIGLLyy+/HFb8nDlzYpRJINdeey0uu+wy/PrrryFj3333XUycOLEYsiKI0OzevTtkTPPmzYshk+jwwQcf4LnnnsPWrVsjnvMVRlJSErp3744JEyagRo0aUW8/FP/73/9Qu3btIv/uoKTZsGEDatasic8++wytWrUq6XRw8uRJ9Orl7W8nkpOTceONN8Y4I4Io3ZimiWnTpoWMY4yhXr16xZBRdFi6dCnuvffesN+v1q1bF2+++SZuuy30730IgiAIgiAIgiAIgiAIgogOJNYmCIIgCIIgCIIgCIIgCIIgCIIgiDJEenq6p7hatWrFOJPoo8RpIb/sVphcW20P2KQ0pAUIaoO0r0srVd1AAbiUEmpiOKFE1ColuxBSNukv2fbLUcZyV0revwAYTBplpSRzcklg7afgyLSVDBtwhNpqW2FCbVXOtDKSahNljO3bt+P3338PKC+X2qIEsikE5TSVCwFUuPh2LNtnYGAYTcTFxeHaa6+NTX4aqampnmPvu+8+3HbbbZgyZQrefPNNHDx4MGTbDz30EB5//HFUqlSpSHnm5Ocg7WiavdiAAKTs1trOpFBb98va5ba3ljnjrFYWbIR3ZLSwZKT6ggUFBmtjrByDhV8+4eC6HpRBsrKyMG/ePEyfPh1btmyJSR/t27dHv3790LlzZ8THxxcaq05ZfREM2I/1lS8Kr1+nbl18+dWX+Pqbr3Hq5CmcOnUK9S+uj65/6woIAaFaM7VhAtb+rlChAmbPm4UN6zegX+/++D0tcLzLO7kXx7bOQZWrB0BJ5IUm0rbkuQwCBvJPZyLj8yeReywdjy4HXn15IsaMGYO7777b60sYc/JFPrYd2oofMjbiTN4ZKcV2BPn2PWbJrQFYEmyhJNpcbrMec+iybCal26qcO8JtxuWtAUOTcDPBwA1Lvm2dwLIeOBgzwGT/gjFLfA1YMSpnAcBkYHLcsBcCsNcCUBNd97zONR8V2n1o446UZgsu57Wmmhs7QlPB1DzWkSmr+a8w3Su4WD54EwxAvBFbsfbhw4dxxx13IDMz01V+4YUXepKIhGLmzJn44IMPAsobNWqEpUuX4pJLLvHcls9XtD/5rJpYFT4eh3wzD6ac45smsyTbwnSOZ8HsaxeDABMmBGMATAjI9y22WtsEA7fe0zD17kdJsG29tjZ2yfdI6n1REOGtgPM+y6+aKw52P/LYFAVsI4qF5Z8vx+OPP47t27eHVS+eMQyuWBH9K1S0dnEY8wv/w0L4lekcXbYsfLF2AeRs/ikq7SjMv3UNGZO7dSvOLF0aUJ7Y+hbEF6PMKC8vLyKxNgDk5uTisbsfx+J1/w8pKdXl9SnI3ipkHREddS2LCsLvfhkZOjjnWL9+PerWretpgZi8vDy0bNkS+/btCzk/JQiidFKzZk3s2LEDzzzzDMaPH++pzr59+zBr1iz07ds3xtkRROnhm2++QdeuXcNeoE+nadOm+Oyzz1CzZs0oZlb8NGzYEK+88gpeeeUV5OXlYdGiRXjrrbewYcMGHDt2LOjiatHg2muvRZUqVXDixImYtA8A5cqVw7///e+YtJ2QEPqzitK6gBxBlCU2bNgQVnzbtm1x6tQpVK1aFaZpIj8/H6ZpwjRNMMZQuXJlXHPNNejatSv+/ve/IykpqUj5ffPNN56uE/v27UNWVhaqVKlSpP4IoqisXbvWk6C5NP0eJxjHjx/H8OHDMXfuXBw/fjwmfTRq1AgjR45Ez549Y9K+V6pXr44RI0Zg9OjRJZpHNDh58iRuuOEGdOjQAe+88w6qV69eInmYponKlSt7XnBm4MBw/sqCIMoOaWlp6Nu3L9atW4fs7GxPdRISEsA5Dx1YCvj000/RpUuXsBcu6Nu3LyZPnozKlSvHKDOCIAiCIAiCIAiCIAiCIILBRr1xu/2nwBddWg2pFxbti4IEQRAEQRAEQRDE+UWrC55D+bhzT8ZGEARBEARBEARRVnn88cfxyiuvhIzbvHkzmjRpUgwZxYaQcm1FQSKkQqoXJKl2lWuSJT0XFWOXaY4oe5u8demjhHubVhRgBQt47n7PMdhrE1QmJwrYrvXnLmbuQu01KEiorbftkmaTVJsoY6jzbuzYsXj22Wdd24zEZFzSZ7vLYFzwGCb8bvVy5rddu+8yEEotrt2HaY8+1j9TbhOAMOW4Y5UtHHYxrmlQNElAaSEvLw/r1q3D2rVr8dtvv9mSnOTkZFx88cVo2bIlmjdvHrUv7W05tBnf710JxgxwMEuKywxwJgW53Gff93GfLcs1mA8++9YqjzPiwJmhxXAY3GeJeDmHAUNKern9j2nCXluKKoW9YAwcaqUEKf0FoMtznbHakejasl0ROJazINcCRTh6Q1v8W0oQQmDt2rWYNm0aFixY4Ek+GC41atRA37598cCDD6BBgway40Jy8lPROmUsaEywOYq9XUlvXeHCtV1A2NuFHDdMod9asuMTJ09i+NDhmPfWvKB5X9DtfcRVvQTWGGRaYm2Rbz0W+RAiHyd3LUPm94Fyo6uuugpDhw7FP/7xD8TFxRX84sSQnPwc/JK5DVsObsbp3FNWIWPOOQD93LGkxByW6JozWEJtyPNQjjOGvG/LtZkhxwo5XnCrjo8b4DDk+c7BDWuMYGDWuKDqKNG2HCeY1hYg7POLM26d68KRf+tqcHWuy7UWtPNcFgDOmABnMRkl0oZcEEAoSzNzjier3D1nE5CmbWEda645shDaJU0ei1wgpVwNmVP0537Z2dlo27YtVq1a5Srv3r07WrRogSeffNJVXq1aNRw+fNhz+5mZmWjYsGGArK1+/fr4/vvvUbt27ciTj5D1+9di/8l91jGoidsN5pPXHXn9kvfVP84NeRz7Ao5d+4hnBji3rklgmmAeAGPadQrq+GGuY05tsa9PdtZ+7yUA91a/BX90iqLd1a+RRPD3vgAw882ZGDVqFPbt2xd2m38tVw6TqyYjEe4ZrtWf6ksr027d/0RAuQl7ZgwBIK5ePTRevTqs/HJ++AEHO90VVp1IqDruRZQPIeE53LMXsr/6KqC8xtKPEB8lYbgXli5dijvvvBMAcFuv9tj5Yxp+++m3sNq4rMmlmPPpW/AxnzX+8DhrfGEGDK7m0daYohaQ4HL+az22xg+DcWdEkWOOhTbWMO16zdyjij3maNjXOOZtjPGCwUpeqLhq1SrceOONnj9Pa9GiBVaHeb4QBFH6yMvLQ4UKFXD27FlP8R9//DE6duwY46wIomTJy8vDvffei8WLF0fcRlxcHF5++WU8/PDDUcys9JKdnY3Nmzdj06ZN+OWXX/Daa68hNze3pNMKCeccn376Kdq3bx+T9gcOHIg33nij0Jj4+HjPYzBBEJGRmJgY0/MsOTkZTZs2xZAhQ3DHHXdE1MaDDz6ImTNnhox7++23S1zQSxD/+te/8N///rfQGMYYTp8+jcTExGLKyjvffPMNnn76aaxfv96zFDkc4uPj0bFjR0yaNAn169ePevtF4fLLL8evv/5aojnExcXh1ltvxZIlS/Dll1+iT58+OHToUERtcc5xzz33YMaMGahQoUKUMw3ENE2kpaVhxowZYS3MkpycjEOHDp0zomCCiAZ5eXlo3749vvnmG+9/vympWbMmDhw4EKPMoseff/6Jq6++OqzFuMqVK4ehQ4eWiYUOCIIgCIIgCIIgCIIgCOJcY/S0v4I+qScIgiAIgiAIgiAIgiAIgiAIgiCIMsTKlStDxnDO0bhx42LIJnZ4lpsV9P2NQqoXJF5zlTtmS03SJGP0MuGur/+4UpPiU0D7x5Rczk9wzSx5I+NME9M5P7po1RauBvvR2nCloaXjFi7Kf5pMylFV6eJtd676NtfrQlJtoowhhMCcOXMCypNSWyEi+5pnmHuQKCyuwFLr5J+9PLIvtpZGfD4fWrVqhUGDBmHq1KmYN28e5s2bh1deeQVPPPEErr/++qh9wVVA4KeDm6VkFq4x05b4Qdtmr73AXK+/GtPtYZZp4lGnM5uge1Rr237s5buM4X3fscxx7NgxvPbaa2jWrBlatmyJt956K+pS7fbt22PRokXYs2cPXnzpRUeqHQbOJZhB32kBcxT/NTjUGOE3NwnAFrM77UoXN2wZpTxWK1SogP+8/h/c2u7WoE2lL+mB07tXwDnSGQAONWblZv0ZVKoNAFu3bkWvXr1wwQUX4Omnn8a2bdsKSTq6HDh1AN/u+RrvbHsb6/avwZn8M7aw2tBuDS5F2OoxDHmf2VJ9xjm4YQmFDeZItTl3t8cYtyXaPu4Dgx5rgAtLJqrHM8bBBIdhWGJkqPme3HlcCjzVXFCXiVp7g8sxSom2rbHHln6DSRG3VYEzZk8FObf2KOcMjCsBt5Cx1mIPzJRCb2H1a4tumd8cTh0awvFxK1m3UuTGsfiY7W/TNNGrV68AqXaLFi0wZ86cqFwnxo0bF/Cl67i4OCxevLhEpNoAUK1cdZhCQAgTppkPE6b1GCZMYcIU+ZaM2BQQQsBUC3EItXiHJcwXso6zUAegLjymXPhDiEDlsSM6LuCiFvyyZ28LWDQAsowFrxTul/oJ76xbuw4p1VPQv3//iKTa/62ajNekVDscIt2jZ//8EyfWrYuwdsmSs2FDUKl2Yrt2xSrVBoAFC9/D3wZ1xRsbXsU9g+/GM7OHIqlieIvzbN+yA5kHM+UjZlvUgy3u5XxG4SfA1u8X9n4oyLbz8dOEVq1aYcKECZ7j16xZg8GDB8cwI4IgigOfz4eXXnrJc3zXrl1x+vTpGGZEECXL559/jmrVqhVJqt28eXMcOHDgvJFqA5a09vrrr8eAAQNQo0aNc0KqbRgGFi1aFDOpNgBPbefk5ODgwYMxy4EgCEvsGEuOHDmCFStWoGPHjqhTpw7Wr18fdhvTp0/3FPfHH3+E3TZBRJsVK1aEjElOTi5VUu3s7GwMHz4cKSkpaN26NdauXRt1qfYFF1yAKVOm4MyZM1i8eHGpk2oDwMaNG3HhhReWSN9xcXEYNGgQsrOz8dlnnyExMREdO3bEwYMH0b1794j+tsc0Tbz33ntITk7GwIEDkZOTE9Wc165di7///e9ITU1FXFwcDMNAo0aNwpJqM8awdOlSkmoT5x3XXHMNvv7664h+/9a9e/cYZBRdcnNz0aNHj7Ck2jVq1MA333xDUm2CIAiCIAiCIAiCIAiCKEHo03qCIAiCIAiCIAiCIAiCIAiCIAiCKCPs2bMHP/74Y8i4IUOGlAkpsS60LpSCpKJK5Bd0k6M79S8PaENJAJWskGmq1KACJ/dPwDbGtDa0SM1tbQtai7Ab9TacNv1ycwm/nYr+Qm0lQATgEou74pTMk6TaRBll8+bN2LVrV0D5id8+xsHvRyDn2O8B40VUKaTNAAWdKtDrCODzH47jj4yz0c+tjLPr6E4czznmiLC1cRqALYi1tjmjrRIMu64HukxbAO695xYbw71Fhrvluf7HRcA4ex67RoUQWLt2Lfr27YvatWvjkUcewU8//RTVPmrUqIFnnnkGu3btwueff467774b8fFBJMGFuSD9NooCyoO1Zx8n2n4WCJRWukTsUNdxvQ0/Obz2eM57c5CSUj0gBZGfg4wVzyDn6O9wjl1Lrn1m3w/Yv+yRgvOXZGRkYMKECbjqqqvQpEkTPPvss1i1alVUZSl5Zh7ST+zBmn2r8N62d7B01xLsPLIdQpiWMFtJtJUAW8qoGaT4mhlSlK1KDDA4wm0OJusbTiwMGExv04pjTLbADStG9ss5t+Ta4DA4d5fDAAODoY0lXI4jnBmQLTvtqzmams8xSLm2lGw7Jm0wbj9LbT6q+uD2rZJx29u4Aca5PY9kWgwgDzMhR0UBMKFdl+xjUUqZIRBnxEVtf/szfPhwLFy40FVWv359LFmyBOXKlSty+0ePHsXrr78eUD5kyBA0K2YRrk5yYjWYMJEvhdhCmJZkW/2DgGmaUD8Cwr0NAqawbi3xNqRkW8aZgCPRtv63/OsCznfs5R1b1q12u9Wm2v8OwnVDFA/Z2dn48ccfsXHjxgDJ5ttz3karVq1w5MiRiNoeUakK7ojCeaYI/v7dfQsAh959N2p9FifHxgcXulQeUrzi42MnjqHxfVei/f3twH0+AEBcnA9Pvzk0LFu1EAKz//NW8PclGnap//uoYJ+1+F9LVLwo2tDhv2jaucyQIUPQqVMnz/FTpkzBBx98EMOMCIIoDgYNGuQ5Njc3F0uWLIlhNgRRMuTk5ODOO+/EbbfdhuPHj0fURkJCAmbOnIl169YhOTk5yhmeG2zatAnPPvtsSacRkquuugp//vknunXrFtN+br/9dk9xH3/8cUzzIIjznbp16xZbX/v27UPLli09iYd1vH52EulnLAQRTdLS0kLGlORn2zo//vgj2rRpgwoVKuCll17C4cOHo9q+z+dD+/btsXnzZuzevRtPPPFEqRYoJyUl4ffff0eHDh2Krc82bdrg1VdfxenTpzF58uSgr8/ChQuxdu1aVKpUKaI+cnNz8cYbb6BSpUoYNmxYVKTpAwYMQIsWLbBgwQLs378/4t873n///WjRokWR8yGIc4nvvvsOW7Zsibj+1KlTo5hNbLjuuusCFmUujMsuuwxr1qxB8+bNY5gVQRAEQRAEQRAEQRAEQRCh8JV0AgRBEARBEARBEARBEARBEARBEARBRIcvvvjCU9zDDz8c40yKF8aYJV8LhZ/Q2WkABUqSLFGpKLxM1WfuXBis+7ZEUOUo41U7SgAmrEJXP45bUAQVhVmBkRuemLtDKdsM0g8LjC9IzqqkU3o7LhEVSbWJMsqVV16Jiy++GL/99lvAtqM/TcPRn6ajfL12qNq4P8rXvQWFm+cKGZi8xtibC4rTyy35ab5p4tWlGZjY98IQfRM6Gw+sh7ZcAQBdnc1c9wEl/XPi4BcHW3aretDrQTMja4sg6Nv9sP2DqkAIKbtVfQUTUZbdsTYrKwvvvPMOpk+fHnWRtqJdu3YYMGAAOnfuHFykHSbB5iMWzuQmIMZvbqLfQgjIG3cfTMmOhavcKhKuXtQxUqF8eUycOgm9/t4rMLu8s8j46knU6TwfPC4BAHBix/9weNV4QAT/4vtFjS7CHzv+cLcjBLZs2YItW7ZgzJgxqFChApo3b45rr70WjRs3xqWXXor69esjJSWlwHmCECbO5J3BiZwTOHb2GI5kH0HmmUPIPHMYpjDtV45zw34B3fMkrj3WJfqWJIBLKbUjn4YUZzMpleYwlOSaW6pqzq0SLiXbTrwBg3O7jDPDFnAz4bThiLQ5IBgMruTV2ngiH3Mhy9V5ryJs6797jFKtmAgyHuh2diHnvqqSnM4KeRjZ81wm7JyEqxmZg1BHrxIxQ85xGeJ4bMTa06ZNw/jx411lVatWxbJly1CjRo2o9PH222/j1KlTrrKKFSviqaeeikr7kVI5sTK4HARMYUmvTQgw0wTjDMJkEJxL4bWAYJZEm0GAKwM2A6QGG9D2ntrLQsj9Lo8X57CRhlvG7VpBrzlakQgSY49rBdUvoC2icA4fPozOnTtj586dOHbsGHJzc13bOeeIj49HXl5ekRY5uCEhAf0qlC98hurhba6XGbM/Rz78EBeOGgVf5cqe4uOvuQZ19+4Js5fok7JoQUmnAAD4/UwaKtaoKK83AoC1OMNFV9TDA6P64u0X5yL3bG6IViy2b9kOff7sWtjLb4Ev9/y5MPw+hyg0kjkzKXUN0xZMC2iDBdY/F/nggw9Qv3597N6921P8Pffcg+3bt6N+/foxzowgiFgyefJkDB7sbTGGZcuW4R//+EeMMyKI4mPJkiW47777At6bhcMNN9yAZcuWRSwDLAvk5eWhXbt2UREZxoKUlBR07twZI0aMKLZ5S1JSEpKSkgIWIfLnq6++Qt++fYslJ4I4HxkwYACGDx9ebP3l5+ejQ4cO2LZtGxo2bOipzubNmz3FlRZZMXH+snPnTpw9G3oB5s6dOxdDNsHJy8vD5MmT8corr2Dv3r0x6SMlJQUDBw7EiBEjovI7vuKEc47PPvsMo0aNwtixY0N+hssYQ2JiIqpWrYo6depg69ataN68OQ4fPoyjR4/i5MmTyM7OhmmaSExMxCWXXILevXvjoYceQmJioue8mjdvjoyMDLRp0warV6+O6LmdPXsW48aNw7hx4zBgwACMGTMG1asHLvxbGFlZWbj++uuxY8eOiHLQqV69OmbNmlXkdgjiXOO1116LuG7Pnj2jmEn0yc7OxoABA7Bp0ybPdW655Rb873//Q9WqVWOYGUEQBEEQBEEQBEEQBEEQXmCj3rjd/rvyiy6thtQLz98/9CEIgiAIgiAIgiDCp9UFz6F8XK2SToMgCIIgCIIgCIIA8OSTT2Ly5Mkh4zxJqM9BwnpewfxHhVQPLrP0K/cTR+v52KrAQnLU2wroT3/on3tR9idzGeuCtu8viypIHmULp0iqTZyHqHN79uzZeOCBB0LGx1e5BFUb90Oly+8H4/5rogu/W3XfXx0o3I+FLrY0YYsrZZwzrpia0NaUMlMBIB8QApwLLBvdCJfU9v5l2POZHUe248s/PrdEutyAAQ7OpCiXc/nYAFfbuAEfN2AwHwwm73N132dv83EDnMk4bmiCXQ5DSXalUNcW7gJg8pZLCTBjXPpu3bJdJsWFSgKscGvBZRlzSv3Lgi1aEY5kkDMexqsdOUIIrF27FtOnT8d7772HM2fORL2PlJQU9O3bF/369UODBg0Kz6egSUcYcxHmKmfB42xPtnBtE0HE2sI1TsAeG9QwYgrTbsFS7MKW8goIfPXFV+jeqXvQ3Cs2ugspNz6LzHUv49jWeUFj4uLi8NzLz6J9l3b45vNvMXPSLOzY6v2L7a273II+I3qhSuUqMLh1jpjCRL6Zh1wzFzn5ORDCdDTASgwstPtBsFXQzDl/IByxJ2OWUJQxt1AbgBRmW+WOOFsXbBvgUOc1dwm2OecwmM+WbRtMxnJuibdljDrXVdtMAIwzMHAYnEMIgIPBdl/L3BzxtvWfgJD5O9JwEXhyB0pHhXZcScGx7mfXYwQEmHDs26bpVmmb9gEpIJTwmTFUK1fNfk2jNRdctmwZOnXq5BKCxcXFYfny5bjlllvsspdffhmDBg1y1a1WrRoOHz7sqZ/mzZtjw4YNrrKBAwcW6Uvn0eKrP79A1tkscHmsGMy67tjXH27AJ49Bn7xOGfIapa5F9nWJSwG8fQ10jncOBsYtwTzALKE3nPPFdX3iWpnftUltsQv0Y9H/+hTsfY2I7Pjxv06WZb777jt06NAhJtdInWqcY22t2vAh8LLnmgULv8faff2x6arnmvFCwJLGC62eCaDOiBFIfeSRaDyd8wohBN75eQ5O5p6yFnOAul7J8QAcZq6JaSNn4Pulq0K2d8nlDbBgxQI5xsjrHufy2iivdWpezRiYurWufGAMcuyB/Zhpc0s1P5arRzgzYW0BCXuxkALGlXNtzuuVgwcPol69esjOzvYUn5KSgvT09HNOJkUQhJumTZt6WlyqUaNG2L59ezFkRBCx5fTp07jrrrs8L0gbjHLlymHmzJkkmwdw11134cMPPyzpNGySk5PRpEkTdOzYEffff3/UFsgKl0svvTSkmPGKK67Azz//XEwZEcT5R05ODpKSkpCfn1+s/TZt2tSzdHHevHmeRJInTpxAhQoVipoaQUTM8OHD8dJLL4WMy8zMRHJycjFk5JCWlobBgwfjk08+CVgMMBpwznH99ddjwoQJuPFAAtwaAAAgAElEQVTGG6PefklgmiY++eQTzJgxA+vXr0fFihVRr149XH755bj66qvRqlUrNGjQAJwX7+dWY8aMwfPPP1/kBVvUgsLNmjVDy5YtUbduXXTr1g2XXXZZgXVuvPFGfP/990XqV/W9du1aNG/evMhtEcS5Ru3atXHgwIGw69WpUwe7d+8u9jHHK7t370a3bt2wceNGz3X++c9/4s0330RCQkIMMyMIgiAIgiAIgiAIgiAIwgujp/0V/t/OJAiCIAiCIAiCIAiCIAiCIAiCIAjiHOXIkSMlnUKJooRHngTbwWRr/s5a1ybZdoDUkjlljuHSzkflwsCkxDJIjrZf0OnDX9AkWGHPKULRm38121MX2F5hwqgAoTbTynXrGUm1ifOAnj174sUXX0RaWlqhcTlZu5Cx8mmc/PNz1O4wG9xXLkTLoY7/QsYmVxvSCOcy6rpP0nzTxPhF+zDjsYtD9Enki3ys3bcK4ErvB2XaVXfsfwyW7NaWATL3XlVCW0d3qwluA1pSLtxA2actzQ4QgfpJR4OMqRGNskUQDBYHWVlZeOeddzB9+nRPArFIaNeuHfr164cuXboUXTYYYi7iXoRDl0IGsT3CKVJzEhVrP9aGAtdcR5/LSPmxVQe2gtLJwdp+a9tb8eWqL9G2VduANE7sWIITO5YU+LSrJFfB5NkT0fS6psgX+bi5/c1o1aYl3n/r/2H6hBk4cyq45JVzjmtuvhqdet2JJjc0gSlM5Io85OTlQNhicOuHMw4hn78+dxMQgId5liPiZC7ptC18hi60V+e5lAprYnwOBi5lpAZzbpVk22AczBZuM1ugb9VTwmKnzBHoS2GxvGVK/m2PB8HGHJk50wWiQWSjfvXs18Nv4RcmlIZcuGJcbchj3DVdl/uKMbl/8mV78rlEW0b6448/4p577gmQNsycOdMl1S4qe/bsCZBqA0CPHj2i1kdRqJhQCUfOZIJxwBQMHAKCCZjClO9dOEzkgzFmlTEOJgQ4TAjGLFG93DdKVs+kVV0IAcHgjFqCQTAR8J5I1bWvn2r4YcI5dlyHoLK2F8MLVEY5ffo0XnrpJaxYsQJpaWnw+XxISkrCnj17Yi7UBoAKjOH96jXC/sNl/fJYyKUyaD29jqqX8eabqNWvHzhJgsNi59EdOJF7UhPk+52iDIhLiMPjEx/FtvW/4OjBo4W2Zxg+53rCnPcq6loLbc7qP9NhTP+MwD+RIHPSAqZK5ys1atTAp59+iltvvdXTZ2iHDh1C27ZtsXLlymLIjiCIWLF8+XLUrFkzZFx6enoxZEMQsWXBggXo06dPkea4bdq0wZIlS0hwCmv8KCmpdnx8PK677jrUq1cPDRo0QOPGjXHHHXcgKSmpRPLxp0mTJiHF2tu2bSumbAji/CQ+Ph6PPfYYpkyZUqz9/vTTTzBN05McMiMjw1ObGRkZdN0hSpTly5eHjKlUqVKxSbVN08SsWbMwbty4kL97j5QqVaqgV69eGDNmTJk7/zjn6NixIzp27FjSqbgYOXIk/vrXv6Jt27Y4duxYxO2oz7Q2bdpkL3QwYsQIVKlSBX//+98xduxY17H66aefRkWqDQCTJk0iqTZxXnL8+PGIpNoAcOWVV5ZaqXZaWhpat24d9mdib7/9Nv0tI0EQBEEQBEEQBEEQBEGUIkisTRAEQRAEQRAEQRAEQRAEQRAEQRBlhLL2Ra9I0YXWIQmwM2nlwdpGoKw2oEyzdukibZWXsKyUTgpm4bkGynG9bQuFEi4GazNA7O3/nHWZq59QW20PKi8HSbWJso3P58OqVaswd+5cLFy0EOvWris0/tTuL3H0h8modt0ID62rASuM8Q0IUYcF2c6wYstxfLv1OG6+qpK3vs5TfsjYiBM5J6wvACrBICBlt5rMkbv02laZfZ/ZP065dc8x3DL7sXsMBSAEGJetBRsr/cdgbewuslywlAoKhRBYs2YNpk+fjgULFsREFFqjRg306dMHDz74IC655JKot18QBcm1C4txfPphyLWZktc625Xg1hTC1YuqwxnQ7OqmWPjhAtzT+V7Pz+miBhfhv/Onos5FdWEKExwC4ABjcbj3gXtwy19vwftvvY+f1m1BXl4uODdQsXIFNLuhGW7udDMqV6tkyZiFKUXgJkxmSXyFsMTJpjCtp8OEFG5Dk2kL+VSDj5P2nMYlEVXzOziyfMASD4NJIbR1nzNul3Mmxdn2Y0MTbrsF25xzcBjg3NL2MztWGzNUO1BybS53JrN2iHCk/oCSGivhtXAGJzj7l9t71xrLtAMrYA5rvXrydTPVayWlydo8U8nMA65GskC9xvZxyJ25vMENL4eRZ/bs2YM777wTp06dcpU///zz6NmzZ1T7+uKLLwLKKleujBYtWkS1n0ipGFcBgDonBExmAqYlfleCbc64vR3yPDOlYNuSX5sQDBAmILjSqgv7GLMOAzleCIAxtdXav67RRHvvZKO/Zwr2HkXoY5n2vkvF+Q2S/lLv843s7GzUrVsXR48WLjuOFVfExeH9atWRpIkTHJVy4bPVgpaLKWi7O9a5Lqq9n5uRgUPvvIOaffqE9RzOdzYeWG/PWK3/g/1YW5MqJIUUa+/YtkN3Zzvtap/L2AtEyGuwtT34eews/qDqC2v+rMaioAvLnL9jwi233IKxY8di+PDhnuK/++47DBs2DC+99FKMMyMIIlZ4ld95kW8TRGnl5MmTuOOOO4q0GERSUhLmzp2Lbt26RTGzc5uBAwcWa3+MMTz22GOYMGFC0RexizGtW7fG+++/HzLu999/R/369YshI4I4P5k8eTKuv/569OvXDydOnCiWPoUQWLlypaeF+rz+3cLrr7+OiRMnFjU1goiYX375JWTMFVdcEfM8MjIy8OSTT2Lx4sUx+R0fYwxNmjTBCy+8gE6dOkW9fSI01157LQ4cOID27dvju+++i2rbWVlZeOONNzBt2jRceeWV6N+/Px555BHcddddUWl/xIgRGDRoUFTaIojSzv79+/HFF18gPT0dhw4dwk033RRxW3/88Uf0Eosiu3btQuvWrbF3717PdVq1aoWvv/76vP6dI0EQBEEQBEEQBEEQBEGURkrn0n4EQRAEQRAEQRAEQRAEQRAEQRAEQYRNw4YNPcXt2rUrxpmUPGF9eSHYd1kLqR5MvGTJ42CLs+0fU9jibPWlWabEqEoeGCJXt6Kq4G3h/oTTjytOSevMQAGe/3NzNSXcrx1JtYmySkpKCgYNHoTVq1fj520/4+FHHkb58uULjD+6ZTqEmVvEXpWE2WW494+Ac1K645hfhBDA8+/sxtlcs4h5lV2Onz2GHw5ssMc9f50gk68rt0W71p/oOFJeTb6r2lD3OddbcqSAUh3JmDaCynIB2GOyHakWedDkhy6E361/TAHDb2kdl7OysvDqq6+iadOmaNWqFd56662of+G+Xbt2WLhwIfbs2YNx48bFRqod5svryK2dHRmwH/3mOrZ4Ul8II2gufiJL10xBlnMlqrRK27Rrg8eHPO4p9+tuuA7vfjYf9S6+yJJKMw7ODBjcsATTjKNWak08PGwgXls8Fa8veQ2v/u8/GDt7DO5+sBuqpSQ79aSQ2uAGDM5hMAOGLq5msowbso7cxtX9wH8GN5y2NQG2pbw2EMdVjAGD+ew6BlNybEOTZrv7ddqWz1nvR+ZvjR+qXO0LWc45OLMk1IxZcm0I2PJtDmbVUWOQsPaR1b4mF9X3v9CPKU18y5y2GRxpuD3eiOCy0qBDjhDaNNERIQvAGdts+TnAET2x9vHjx9GxY0fs27fPVd6zZ088//zzUetHEUzk1qJFC/h8vqDxOTk5yMzMRGZmJs6ePRv1fPwpH1cBJgRMmJZYWwm27RJ5X6jtptynapu9lpCtyXYeC1uWDXnrP9QItZNdiwU4rTliXP/D1F4JwMH/8GMey7xQOi95EdGhQ4dil2ozAE3j4/FxSg0sS6npkmrrFCjVLuQy5WXXuJeOcbPvlVdgZmd7aIUAgB1HtiMr+yigjf/2icWcOQKYtURDQoIHAaK9XoO6xjkzGoYg+1+NG9rwUkCzhT4OWq59tnE+ybaHDRuG2267zXP8+PHjsXTp0hhmRBBELNm2bZunuKeffjrGmRBEbDh58iQuuuiiIkm1b7vtNmRmZpJUW2P//v1IS0vzHJ+YmFik/lq1aoXs7Gy8/PLLpV6qDQBdunTxFPf666/HOBOCIO69915kZWXhhRdeQGpqarH8HuPjjz/2FPfwww97ituwYUNR0iGIIpGRkRGwIGUwbr/99pjlsHjxYlx11VWoXbs23nnnnaj/ji8pKQm9evXCgQMHsGnTJpJqlzCJiYlYuXIlPvnkE9StWzfq7QshsHXrVjz22GMwDAM5OTlFas8wDPz3v//FmDFjopQhQZReVq1ahauuugp16tTB/fffj+HDh2PKlCll7r3y+++/j4YNG4Yl1a5atSreffddxMXFxTAzgiAIgiAIgiAIgiAIgiAiIfi3NAiCIAiCIAiCIAiCIAiCIAiCIAiCOOdo3bq1p7iWLVvi0KFDsU2mFMAYs2XWIQkmgg4iogTgalP4BVhyU5eh1LbNMSmc0gXbKpZxp+OgOdv+uIK/BOyfiz9FkUO55ItBhOABcka/rtRzDzeX0ipvJQivXHbZZZg6dSrGjhmD2bPfwogRIwK+BGzmnkbO0Z1IqHaFX+0CBiEPMSJgszYYubbp6jpAOZwBht2HcjDlg314pnv0v8haFvhq9xcwzXwpMHdGNUcwzGwxrS621n+4Lu9jepSuOde3aWW2vFDTojOm701LTug/jEpJty1A9AtwJM368/EgYC4hhBBYs2YNpk+fjgULFkT9S/aAJcvv27cvHnzwweiJtPUdFYxCTv+AuUZAOQuMU6e4mhtp1S2hsTr3NdmxslYyBiYAMNm6UMeZ6ktAgIEzwBQcYCaGPfcM1qxag7Wr1hb4FO++728YPWk0jDgDQpjIB2yFsi3L5LD6Vo5/xiAEB5APIRjAAVO6fk1hgnEGIUz79TXtZriz6AkEBNONnPI1KWR/WKeBnzhU/c+cc9Q+u6XcWt03GLfF+bqcm3NLnG1wrUwKwBm4S+bt1JXybNkjB7Pk2v4/Mgfr+TMI+QS5fS5br599vjOACWE/C3uOqo8B6ta09o39+nDrNXSuKG7ZfwBCmw87L7BSMVtjlwAgBAwWXMIbLrm5uejevTu2bNniKr/lllswY8aMmMw5g4lwmjVrZt/PysrCokWLsHTpUqxfvz5A+J2SkoKrrroKt956K+6//37Uq1cvqvmVi0uCaZpgnEPAhACDYCaEYBAmg+DcWkiHW1u5sOTbDAKcyXNJmBDyYLB2mbUdcqwRTB8lWOCtEPI9EaC9HbLGIxa4iI8L/2HQy7TpPGb8+PFFEgxGQpvERLxYuQpqGd7/TNm1G0Oclv7SbOF3n4WIy8nIwP4ZM1Dn0Uc953e+ki/ysXbfanm9UXNIqEFcnwlb2zlDrXq18NsvvxfarhACB/cfQu3UVG2Gq19rHcG2/1igrsH2tTgI6hodUO7xeRdWqSzJt5ctW4Z69eohPT09ZKwQAt26dcOuXbtwwQUXFEN2BEFEk40bN3qK+/nnn2OcCUFEH9M00axZM2RmZkZUv0KFCnjvvffQsWPHKGd27jN69GhPcYmJiYiPj8fx48cj6icpKQnTpk3DP//5z4jqlxR16tRB+fLlQ4pIly5digkTJhRTVgRx/sI5x8iRIzFy5Ejk5eVh7969OHjwIA4dOoRDhw7hyJEjOHLkCE6cOAGfz4f4+HgkJCQgPj4eu3fvxq+//op9+/Zhx44dnvqrXLmyp7ikpCRPcadPn/YURxCxYM6cOZ7ievfuHdV+s7KyMGzYMMyfPz/ieUQoGjVqhOHDh6NXr14xaZ8oGrfffjv27NmD+fPn4/HHH8fhw4dLOiUXjDHccccdePvtt5GcnFzS6RBETDFNEz169MCCBQtKOpWYsnv3bowcORJz584Nqx5jDHPmzMGFF14Yo8wIgiAIgiAIgiAIgiAIgigKURVrZ2WegQBQtVq5aDYbFSi3yKDcIoNyi5zSnB/lFhmUW2RQbpFBuUUG5RYZlFtklObcgNKdX2nOzcwXAC22ThAEQRAEQRAEUSpo3LgxLrzwQuzevbvQuMOHD2PUqFEYNWpU8SRWgijBUliCbX+5tioP0k4wuWWBcm3Zji21ZG4Zk12m5xyGHC4qYic/IV2AMBvBpVXCFE55COFUWRJQEURB+I8DlStXxhNPPI5HH3sUcb5gH6YVpPyDX7n/Yz3OGTMChLpBDYV+g5Nd05Hzzvz8INpfXQXXXlIh2NM8b9l8cBP2ndgrRbdMSv24FGVbgmHOlNhayWylWBfMVW4LAf3+6QJfl67QHmu18VmTa9u6w8IksV4Fg6HkzwFtFN/4npWVhXnz5mH69OkBotxo0aZNGwwYMABdunRBfHx8TPoolDDk2mpX+cu1g9ZlSoIs5bbqcTC5thTbKtmxLWaHvGs3KiCE0ikz+Hw+zJgzHU0aNg2aw9PPP4X+j/eXImXT9mbnw/I1Cyl9hgmY9onBwASzo01mCbSVFJgJwDQFhDy/rPzk68Es8baQr5aaczlDo9yizfPc5xBziVr181i9VhzcFmxb44CUa2tibMYYDHBwblhlYNZ9xsCZAQ4WKNW2pdtMjiHcHhUMzqWemNs5W1JqKd4WDJzDXkTBHiPk4i5M6FJtJSD3k23L52gK0xHsq+FHOHJkBWfcdWwIIaRE2XGZMyn3F2bgNcxqz1R7CowXXawthMDDDz+Mzz//3FV+6aWXYvHixUhISChyH/7k5eXh119/DShv2LAhMjMz8eKLL2LatGmFircOHTqEFStWYMWKFfi///s/9O/fH2PHjkWVKlWikmM5Xzl5Hpgw7fco1jFgMmHr6JVUW1i2cwCOYBsMgGlCcAYlrleKdAZrzBC2eFfIIUSOF0xJtd2SbXkBDIrdroLBkXMLv22ETV5eHoYPH16sfW6qlYqq3JGuO3gzoOtjRjgEf3/uDF3+ze2dOhUp99yD+Jo1w+voPGNTxg84mXPCEmszZ+EY7nfWce7MXzvc2x6rPl0dsu23X5+Lp8c8rezZkBcf6DNLBshrviwLNpf1/xzCNVcO59kGIRptlGI459iwYQPq1auHs2fPhozPycnBddddhz179sDni+rXEAiCiDGhfmegmDVrFl555ZUYZ0MQ0WXKlClIS0uLqO5dd92FhQsXlsxnP+cAu3bt8hR38cUXY9u2bRH1UbFiRWRlZYFH4TOAkqBJkyZYvbrwue+2bdtw+vRpz3JdgiCKjs/nQ7169cJerO67777DTTfd5Cn25ptv9hQ3ceJET3Gx+JySILyydOnSkDHlypWL2gKQK1aswDPPPIP169d7/1ueMIiPj0fHjh0xadIk1K9fP+rtE9GnR48e6NGjB6ZOnYqRI0fGTLQeCsYY4uPjUaVKFbRr1w4vvPACHUPEecHJkyfRvHnzoL/fLCtkZWXhpZdewn/+8x9Pn4XrGIaB6dOno1OnTjHKjiAIgiAIgiAIgiAIgiCIohLVvzr5bXsm/vg1M5pNRg3KLTIot8ig3CKnNOdHuUUG5RYZlFtkUG6RQblFBuUWGaU5N6B051eac8vJyS/pFAiCIAiCIAiCIAgJYwwPPPCAp9jRo0djypQpMc6o9FCoYNQfof2zGyikbZfytIAy25QKWxqoi1VVjnY9ATChSRv9YqONLodkjElhFbNfh2A56LlaT0s4EjNVL8jrEk5OBFHWKOioZobXBfUKs7oFO9/UOVrY+cT8tjt6Z1MIDJrxO46fps8AFZlnDmPNvlXS8+sIrSHv2WJr7R5Xf54j94UtJLRF21JLqG5Vme0XZVLYqwu0bdewKxf3Sghw7X97HPdz2erZB0W7Jtr1/Q/F6H/nPTANIbB69Wr07t0bqampePTRR6Mu1U5JScFTTz2FHTt24Msvv8Q999wTO7GSl9csxPwjWHOOArrgfeocu86xoTmzASmvZVJwa0lv3X3bAlxtzqOOZc44Uuuk4tfdv2Do8KGIT4hHz7490eTqxnh9zut4ePDDMLgljlYSacY4DMalWJqBw7BipIjakKJpgxkwuGHdyn+cGTCYDz7DkG34rFtuwOA+cGbAx312+wb3yTa4zEO2wX2uNu1y2ZaP+6x2VP8w7La5KlNtcD0/2S/z2VJtzriVG7isY8VwXrBU24o17O2A9Zqp7fbYo0TGzJlPOnWsfaoeM86k2Jtr44x2fJiOuNg1T9Qfq/uC6QeJ+3hTiwhw5iweY3el9KywRMwAwKx5JY/Cnze+9NJLePPNN11l1atXx9KlS5GcnFzk9oOxZ88e5ObmBpSvXr0ajRo1wuTJkwuVavuTl5eH1157DY0bN8batWujkmOCkWCJz4WA8/bHhLB2OoQwYcKEEMIS02u3Cmf2ryT8elvyx16gCAFjmvCbo6h8glEMl5kyy6pVq2CaZujAKFCJc2zVpNrRxH+2Gux+QfHBtjEA+SdP4vfnny9qamWaEzknsPHABvsa4Siv1ZyV2dd+9RgAmt3YFL640NLlFZ987VwO1GcPaqNsW8j7NmqRBvv9jnDPeQMGG79b/5gCDpbz6TOJmjVr4qOPPvL8nA8cOIAOHTrEOCuCIKLN0KFDPQnxT506hezs7GLIiCCix9ixY8OuU7lyZXzxxRf44IMPSKpdCKdPn/YUF6lUGwDWrFlzzkq1AeBvf/ubp7gBAwbEOBOCIIqKaZro2rWrp9jy5cuHFGvPmTMH8fHxGDp0qKc2SaxNlCReft/WqFGjIvWRnZ2NYcOGoXr16mjTpg3WrVsXdan2BRdcgClTpuDMmTNYvHgxCZHPQR599FEcPXoUo0aNQrlyXv+GouikpqYiMzMTpmkiOzsbBw4cwLx58+gYIs4Ltm7dijp16sRUql2nTp2Yte2FZcuWoVGjRpgwYULYUu1atWphxYoV6Nu3b4yyIwiCIAiCIAiCIAiCIAgiGpy7f3lCEARBEARBEARBEARBEARBEARBEEQADz74oGcJwODBgzF79uwYZ1R6iEhOrclERQidWzB5ZUCZbkPVpNUF1hPuf8z/J0zpti7v1n/8+4EJR5zIQ0jD1fOSCFPYfRX6WoTIkyDKIkeOHAla7kuqXoRWXfZSt3QuaCRzHtl3md82p0b64Rw8+WZaEfIrO+Tk5+CT35Yh38yzJNhCyWw5OFPyWk04zLhLOsuZpY5lgLxlUigspbnMUXHbumK7TBfYSnTZoCY2tPeldo1hSjqoCHJJ8/TV9WBBMbadZmVlYerUqWjSpAlatWqFOXPm4MyZM1Hto23btli4cCHS09Mxfvx4NGzYMKrtF0gRX7uC5Nr6o4LkkoXLta2JikuubYuUnb6Zdrxz5owt6tiunlIdT418CnuO7MHEqRPw2befoVPXTrZIWwmdmRJE2/JsKZWWgmrONGm1KpeialuWzQxwGPDxOFuCbW1XImopwHbF+mDAgE/Js20Zt/PYx4JIvLn2jym5tmH3G2fEacJvlYvWjozl4PBxA1xIgTazygzDcKTa9vigROSwVNuMOWMG0wTb8rHaZ2CW8JppC7sosbd+GbD3HJfibS4l6ZzbdVyzR6GNX3DGvoDFWvwWkYHQ24Brni0A668ZtXUCijonnD9/PkaMGOEqS0hIwIcffogGDRoUqe3C2L17d9DymTNnFjgX8EJ6ejpuvfVWfP311xG3ofBxHwAlsrZE2pZk29JrO0JsR7ltS7iFKcXbMl5oim0Bv+uNVZ9BuW+F1q4d5NyVgSrWFrHbG/3iiUIxTRPt27ePeT/lGUO3pCR8U6MWKvkJ8UKdxZGe5V7k2s52Z6arvx1nADI/+ghHli+PMIuyz4rdXyLfzHO9ggxwz1GdmauMsn4aXHFxyPb37dmHnOwcyAuX3Yu+t/znH4FvWVjAvMYeh9QchrnrCT0WzvXmfP4son379njuuec8x69YsQLPk5ieIM4pkpKS0L17d0+xDRo0wPHjx2OcEUFEhxkzZuDo0aNh1bn33ntx+PBhtG3bNkZZlR2iLbv0JykpCVdccUVM+4g1Xhc8fvfdd4v0mQBBELHnX//6Fw4fPuwp9u677y5w24wZM1CpUiX07t076OJ7BVEcn+EQRDBOnjzpaT7Vpk2biNrfuHEjbr31VlSoUAHjxo1DZmZmRO0UhM/nQ/v27bF582bs3r0bTzzxxDm9aAdh/Y7q+eefx/Hjx/HEE0+gfPnyMe2vXLlySEtLi9lirARRmlmyZAmaNWsW08+BOOd45513YtZ+KN544w3ceeedOHToUET1f/jhB9x0001RzoogCIIgCIIgCIIgCIIgiGhDvx0iCIIgCIIgCIIgCIIgCIIgCIIgiDJEamoqHnzwQc/xgwYNOu++yF0kUZJyOxW4OVA6HVDm34aAS0SoCy+D/XOhS7cLiNcFh4U56IL2o+I1oWaBr4efKFwXLpBUmzgf0Y97dTZkZBwMjOPx4PEVA2q7bwvuxU0Q+STzjxXOfeHfhhTo+vX/5eZjePmD9BC5lH2W//4pjp/NcuTW/kJZaYTlUirMbbmsJQ62Jbcu4bauIYSsAxQoEnTVcOSGgPIH6oLAIE+CaZJkdV/f7C8YjILYNhKEEFi9ejV69+6N1NRUPPbYY9i6dWtU+0hJScFTTz2FnTt34osvvkD37t09L04SVUL5iUK8/MHk2tpRERjD4Jpr6NsLlWtbAX7HpHu80MXy1hnBwRigdNCMMRjcOh+CybW5JtRW8meuxNlSds1domtuybaZz5Zaq3hdgO3jPktgrUuulbCb+7QYR4BtP+YyRgq6DWbAgCPI9hmOYNuWb3Nu1ZeCbacut/u1+ubgcMTfUmUtpdXy9bRfB02KLaXbznjjyMw5MwBAE/Vb+8taKMURXgPQVNmqPViLq8B97uJn2JsAACAASURBVDN9hwc55uxjhPn7lK1rEhOQ+5g5C7e45p1wLeZijz1cHScFzIND8O2336JPnz4B5XPnzkXLli3DaitcMjIyPMWlpqaia9euGDx4MJ577jkMGzYMffr0QfPmzQsUf5w5cwZdu3bFH3/8UeQ8DWZACF2abQm2AcCEI9qWKmz5v6mtPSRcO92WdNtbrQFFteM6QJheJ8iUxAsFjJ8ixEIS5xOPPPIIcnJyIq7fKiEBv9RKRVpqXSyvURNTq1bDoIqVcHdSEm5MSMB18Ql4M7kattWugylVklEtCsIa5vfA66kfTLQd7O17wDYhkPbUUORlZYWbapnn58NbkX58ty2uds9tAa7NKZl8D6Gu7wwMbbuFli0JIfD+3MXa7FZdC+C61QcJl867sAMkyLag0WGOE+F8vnGuMWrUqLAEoy+88AI+//zzGGZEEES0ee211zzF7du3DxdffDEOHgz8HIsgShsjR470HJucnIyVK1fivffeg8/ni2FWZYeOHTvGtH2vwv/STJUqVVC7du2Qcfn5+UhJSSmGjAiCiISMjAxMmzbNU2zlypXx5ptv2o+PHDmCf/zjH7jgggvAOUf//v1x4sSJsPovV64chg4dGlYdgogW7777rqe43r17e24zLy8P48ePR506dfCXv/wFX3/9NfLz8yPMMDgpKSl47rnncOrUKXz++edo0qRJVNsnSh6fz4cpU6bg5MmTWLRoEZo0aRKT31u/+uqrSExMjHq7BFHaWbRoEbp16xb18dmfPn36eHrPFG2EEBg1ahQGDhwY0aJRbdq0walTp0okd4IgCIIgCIIgCIIgCIIgwofE2gRBEARBEARBEARBEARBEARBEARRxnjuuedQrVo1T7HHjh3Dq6++GuOMSh/hfNlKCAFhCpfEOlzJpV2mt6FjOv+YSxMVPPeCxNmF/oQQb7va13+E9U8+CUiPY1ChdjDxdzjSKZJqE2WdYKJNIykF3k2SyojrLd4edwLakLeuc85fM+hWEU79KB1L1hzymGfZ4/v0lfjj+B8AYI+pjlxQiWkdmS1cYynAObMlwY6QULuFkhBrdW3xtiYZVBlou8+O0x47u84R1eqLNwBw3fcyVrvGaFbItiKQlZWFqVOnokmTJmjVqhXmzJmDM2fORKVtRbt27bBw4UKkp6dj/PjxuOSSS6LafkSUQrm2f6BdXwmbmVPKGbfjHcmlI3IGswTQjFmTCJdcG1KuLSXKShxtcCXXluJpKaC2JdZcF1o78m0f98HHAmXXlizbkWErabYty2a6aNtny6+5JuFWgm7DMMC5AYP5wGHAx6zHqk2fFH278tTzVZJwW6ptSbc5N+ycOCxBNzcMKdV2Xhs1dhjQxhRtzDaUzN8eK9S45N73wj5SnGNAtW+3y5lzG0yKDWf+FzCHtMeiwANYMGGJuNXgJZy5tuoveE1vbN++HV26dAkQCo8fP75YpF2FLVyUmJiIhx56CBs2bEB6ejoWL16MSZMmYfTo0XjxxRcxa9YsrFu3Dn/++Sfuv//+oG1kZWXhoYceKnqijLtk2vZbFfVYmBAQtmTbtOOUhBu2MFsIuU8h5GFmbYddDilfd+rKHe6IuIOIt/3vq1hvzy+wKKz65zh5eXmYPXt2RHUvNHz4pkYtLKiWggqcIx7AZb443FWuHAZVrITJVZIxv1oK3q+egvaJ5QLqF37uep3HSjzsMvfh4lGmrG3LycjAjsGDPeV1vpCVfRSr0lfKawLgzEIV1jXdudprn2HIE/62e273NEf8cOGHtpjbnmdAf0fizIut7e4JrX9RxPNe7bMau77/W6/zYAj59NNPPYtChBDo3Lkz9u/fH+OsCIKIFlWqVEGlSpU8xWZmZuIvf/lLjDMiiKKxYMECzwL4++67D4cOHcKNN94Y46zKFoMHD0a5coFz/mhQo0YNl5j2XOapp57yFGeaZlhSUoIgio/HH38cpml6ilULNGRkZCA1NRXVqlXDe++9h/T09IikjYAlLC5ooT2CiDUffPBByJi4uDjP4uohQ4YgKSkJzzzzDPbt21fU9FxwztGyZUusXLkSBw8exOjRo0tm0Vyi2Ln77ruxefNmHD58GE8//TRatmyJRo0aFXnBnHvvvRd9+/aNUpYEce7w7rvv4t577/U8/4mU8uXL44033oBpmnj55ZdxwQUXICEhAZUrV0azZs3w7LPPYu/evVHvNz8/Hw899BBGjx4dUf22bdvio48+QlJSUpQzIwiCIAiCIAiCIAiCIAgiVtBvWwmCIAiCIAiCIAiCIAiCIAiCIAiijFGzZs2wvoy+fPnyGGZTegkqgvajwC+/KrlSIdWDCr0YCy5xKqAtfzm2kNI6W0hXhB/Xc9FEhgWKooR2q7k6C3od1fNU+YaCpNrE+UAwsbavXEoUWvaTZbsEyG6xKfOvx5x6fupmuzrAIATDU7PS8N3PWVHI99xi08EfsOngj5Y+kHE57jlCYFskqEuCZRnnmuBW3lPbXWJue7+pcn2PObJiR6CtX080wa2qoy1sYI3tfuO+H55UD8GCoiAXFEJg9erV6N27N1JTU/HYY49h69atRW9Yo0aNGnj66aexc+dOLF++HN27dy99X7Qvolw7WHNuubZwz0H8vZTQz/tgilLhtz24XNs6N7TjVZ4T8DvuuRLScynPBrfk0bpwmuvSbOuWw4CPKxm1FFhL4TWHjOGOSFtJtpUI28d8Vj1mCbB9UqRtcF+ABNsSafucOCXvVu0ombZsyyXyhuzfsOLijDhtG5fCbg6Dcyt3JduWz5szBiYMW0juL9Xm2tjBpbBcCf/V+GCNNdyyV6s5GxjA1XDjnpc6+1Xbz+q71GquKFjQ+66FY/yOVcaZJlf2O+hc9QXAmJQuC/e4FSYDBw7E0aNHXWX9+/fH0KFDI24zHE6fPh20/J577kFaWhpef/11XHvttYXOf+vWrYs5c+bg3//+d9Dtn332Gb7//vuiJSqc9wWWPNvUxNfuvWXHCVPuG6Ftk/8LJd2GLc52JNrOe6vChjP9fYOnYa8AATcBjB07FmfPnvUUW5lzXB4XhwsNH4ZUqoTva9bCxUUUkuhEa9eEu7v9Ywqqz8Bw5JNPsLeMSP2KSp6Zh89+X4ZcM1cKptVcU12r5XVcu27oCy6ouW58vA/lK5YP2d+BfQfkPFrNdbl9jbIc3dq1Cs71yv4nnBgGlOp577mAz+fD+vXrPc+Vz549i7/85S8xF7AQBBE9wllkM9oLXRFEtBkyZIinuJtvvhnz5s0jYWkEJCUlYebMmVFtkzGGvn37Yv/+/UUWIZYWnnjiCc8LHs+ZMwdXXHFFjDMiCCJcvP69RPv27ZGRkYGaNWuiVq1aUVloKCUlBRMnTixyOwQRKRs3bgwZU79+/ZAx2dnZuPLKKzFp0iTk5uZGIzWbKlWq4NFHH8WxY8ewatUqWizlPCY5ORnjxo3DqlWrsH37duTm5kIIgfnz56Nx48ae/+6IMYYXXngB7733XowzJojSx9y5c3HfffdFvCBIOEycOBFDhw5FUlISBg0ahPT0dOTk5OD48ePYvHkzxowZg7p169q/Y4iPj4dhGIiLi0NycjIaNmyI1q1b44EHHsCkSZOwYsUKnDx5EqZpYu/evfj2228xb948LFu2zF54Kzs7G927d8f06dMjyrlTp0748MMPSapNEARBEARBEARBEARBEOcYZeMvUAiCIAiCIAiCIAiCIAiCIAiCIAiCcNGlSxe8+OKLGD58eMjYzZs3Qwhx3oqN1fP2/8JIgV8g8bdxBRFTqseOitIdUFC5y3/pak64ci0wHy/4d1nQfi+oXSVTZJaYMZhcKpg8vLBj7Hw99oiyjyWDs3WTOHDgQECMUa56gbUdk31hX2jz3y60h9o2Bkuu6rLjq816G0yLBawT3QQYR25ePh569RfMHnQFmjeqXEhOZYeth7fg+/TvrFdMigSZEv9pYlpLaKsWG+C27NaSa6sYKQlkXPvHbEGuUnADzLXdXx7IXPcthHCPpf7DqiPuhp0vtFZsCbM8FCyJotOmemxX0tvV+wnjopSVlYV58+Zh+vTpURdpK9q1a4f+/fvjrrvuKn0i7WD4nZ4BFDIcBJtbOApbZ3UMfVzS97cjvLW262WqdaHVt7YDjAkIYZU6bTtHlarj9Mqk/5+DmyZMcDA5xsAEBDMBBpimdQ6pEdTOhAHCtET2gpkwhXoaDJACZ703k5nWKCZM+3UQAATTFhoJ9bpDnXnqfNBLHJEoYAnGrfUMHPkowGCo85lzMDnuGrYQW4qyZR0DzB5v7HFE1XeykP9z7X/mlDPnsTpNmbDOcdW/a0rL/c5lJdXWz3dZ367td+kImCOrduC8zK61XXSBspqPW3vSvjRF+nVuf7F1nTp1cPvtt2Pp0qVhtfPzzz8HlOXk5ODjjz92lSUlJaFNmzaumGAMHz4cqampYeUwZMgQbNu2DbNnzw7YNn36dNzw/9k78zgpivMPf6t6WHaXS0CWywNF0aCgiKKoiATFG4xKjAcqCgaPqL8EIx7xPlGDB4kieCAoAhqPYDQgici1gERAFuQSuZb7Xthddrfr90dXVVf39Mz0zM7sAe/DZ5ju6rer357urqpZ2KfOOSep+kxsaU53/ea+P0I4sm2bAxaM59GMhr5WAgIcTtvBonx1qk1wvxcI+bw694sr73fKEdWZqfsjqmZ/fQQAR74ehsM4x48tkrsvTby9TPJfT/11BG5nwa59fzMUf8TM9D3EjH306JgBPz/5JOp16IDDzjwzyTM4uPjvmqnYXrzdGbsC3gllGIPz/QDOpA+6f+I6To07GeMo2lOU8HgVFRXymTe7E3fca4xgnWslvM2DO671FLp7mdJttdlY8497Caff/PTTT3H55ZeHkqsUFhbikksuCd3uEARRvfTr1w9PPPEEVq1alTD2qKOOqoKMCCI1Jk+ejPXr1yeMsywL//znP6sgo4OX6667Dl999RXGjBmTch316tVDo0aNkJubi88///ygFEsPGzYMN910U6jYpUuXomvXrpg2bVrt+JklQRzkbNmyBTt27EgYl52djc8++wwNGzZERUVFWo7dpk0bFBQUkLiRqDbKy8u1iDQe3bp1Sxhz1llnYcmSJelIC4Dzs5qOHTviqaeewhVXXJG2eomDk+uuuw7XXXcdduzYgUcffRSffvopNm7cGPWzrezsbPTo0QMvvfTSQTkmJYhEvPPOOxgwYECVSLXbtm2LRYsW4Y033gi9j5qYwbZt7Ny5Ezt37sTKlSsxbdq0UPvXq1cP+/btSynfvLw8PPXUUxg4cCD9ewFBEARBEARBEARBEARB1EJIrE0QBEEQBEEQBEEQBEEQBEEQBEEQBykPPvggNm3ahNdeey1u3N69ezFnzhycddZZVZRZzcQUSIb+BZKQYR6Jpa/cczzT8KUOkSiXSv6ui6G5NBOLW7/+BZIoL3j8XywJkmvTL6MQhxKbt2yOKovk5iVZSyLhtpKdmpJctR6wjzYVetSCcqOUaht17y+1cctfC/D2fe1x1omHJZl77eLHrYswfd0055NR4lstuXUEgkqKrYWCWpKrpNiuFJcrua5sLZVKF34JoRb1uldFrWtVLvOW66bUIxZkxn7wXtpY5stEfYqnq0i+/RZCID8/HyPeGoGJEyaiuLg46ToSkZeXh/79+2PgwIFo27Zt2uvPOJWQazubg8Yc4eTaALSYNhW5NmeA7RTIcoAL6WdmHIwJQAjYQsquGYcFGxXCkWtzbsEWDJawAc4coS+cemzhPGO2sCG4auacp9BmtrEswCGkSBvggkvZL4dghqZbfs5CCCkFDhinGUJ5v7TTlWwbbYAw2gLmthtQbQBTy86zzuXzz8HAuSHQ9ryr+gyRt6zfiTHaAi1ANSTbzNCSuv5iwLgHuBKKgkEw47wNMbJ+3plxj7lFEMIrvdX3h8ekbXy4ekwoFc3CJ4VP8+9yb9iwAVdddVVa6tq7d2+UxKNt27ZYuXJlwn1TFeS88MILGDduHEpKSjzlkyZNgm3b4DzKYh2KcrsMAIOwbcAyv4A4fzkCemjJNvS6V7IthBkruyL1bAnhPPtR3zXiNHa6PdLJ6HvYmyR9j4hHGMkgADzdqHFGjh+/uwq3lcGY6yWJY7o9VvRXW3PEC9+6KCtDwW234rQv/4Wco48Of+CDiPmb5mH5zmVqlGpMBAM9TuVw+iCnyJVfMwCcqz6P49m7nwt1zEgkokauxt9m/6Y6HKbL9LF994fnZxUB41793SgOsSaU8dR/CHDppZdiyJAheO65cNdx8uTJePrpp/HII49kODOCINLBF198gZNOOilh3Mknn1wF2RBEatx1112h4nr37o2GDRtmOJuDn/fffx8nnXQSHnzwwZQEbA888AD+8pe/ZCCzmkO/fv0wZMgQFBYWhorPz89H3bp18cknn6TtZxYEQaTG3/72t1Bxd999N3bu3Jk2qXbHjh0xf/58RCL0K95E9fHZZ5+F6ttvuOGGuNtvvfVWLFy4MC055ebmom/fvhg6dCjy8pL9d3TiUKdJkyYYPnw4hg8fjj179uCrr77Ctm3bwBhDnz590Lp16+pOkSCqjREjRuCOO+6oEql2/fr10bt3bwwbNizjxzJJRaqdm5uLwYMHY/DgwWjQoEEGsiIIgiAIgiAIgiAIgiAIoipI7TcqCIIgCIIgCIIgCIIgCIIgCIIgCIKoFbz66quh4l566aUMZ1LzCfWLI/EcSl7LXMCuTIsI/X+U0FGI6Jfn2P5XMgTtb7wEE+7LzEHJ7AxxZKxzC4N5ToeSlIogAGDz5mixtpXTLMSzEOZZ8WkDlZQyarP/aVWiSiV1jj6ekx/X8fsP2Og/bDEm/29riLxqJ99vmovp674FIFw5rk9s6wgFuZRmO9JczqUum8syJchlXF4TVzYIQMt2tahbLcvPnCnptrwmSsjrXkUzL9ke+w2ShhhQSbtNo6QroJRhhqxQv4fqImPfp7t27cLrr7+OU045Beeccw7eH/1+2qXaF1xwASZOnIh169bh+eefr9FS7YTPfBKC8+DNQQHeG4P5N8USSHtyVXeacLerO0+2I1r2zFS5Vs4b97grjwY4LO6Kpy35vFjyOeHM0s8M5xwWt2CxiNxuOes8AksuR7gFi1mIsIgTxy1EeMSzzSmX+8hXhEcQYcbL2O4uG/VwCxFL1ROBBTcXfRxYOkfOuM5RxXHGEWEcnFuyrbDcz0d+Hq5UmxufA5MiZSXydqXanDmC8VhSbR2rHaW+6w0mTegB95OSageNmQPEo8K8z9T9xYPuKx9CiVoBIezYcTUYy7ICy1Md+zZr1gyXXXZZVPmOHTuwfPnylOqsEBWosG1oHbZv/K++A5jvQghXug1TfO28nGsm6zLl/TC+AwTcP8Loj/wEfWRBwnb/BEmeiYt839GCvo/F+hOm/6uprFu3LmFMm0gEfXJyqiCbSmrQjcvp7ZW8y/F6v1jbzHIOoGz7Diy8/joc2L491WxrLct2/IS5hfnGxDGqL1ITx6g+xTsJBAMD5xbMHv+tp0biu39ND3XckzqeBHUlmDG21d9R4BVte66c8MZ4CHh+Qz3SQUG1uC2oDM8++yzOO++80PGPPvoo/vvf/2YwI4Ig0kX79u1DxZ1++ukZzoQgUmPWrFmhJjfinOPNN9+sgowODR544AFMmjQJderUSWq/OnXq4N57781QVjWL999/P+l9rr76anTo0AFz5szJQEYEQYThH//4R8IYzjlefPFFfPPNN2k55mWXXYYffviBpNpEtTNx4sSEMZxzdO/ePeb2AQMG4N133610Lu3atcN7772Hffv24b333iOpNlFpGjZsiGuvvRZ33XUX7rzzTpJqE4c0U6dOTVqqnZOTg++//x67d+8O/bMkRVFRUZVLtVPh+OOPx4oVK/DEE0+QVJsgCIIgCIIgCIIgCIIgajkk1iYIgiAIgiAIgiAIgiAIgiAIgiCIg5wrrrgiYcyMGTNQWlpaBdnUDgKld4mk2iEQhogy6JixxNX6GFo6J/+wJF6mIC5+klF5gSHmvmGF2p5DJPGLOgRRK4jzGJjPSJBYO5LTLIWKDQturDgtIJRiuqjHLoapX8nqtLzZ3O5IcBkYSg4I3DF8Cd6ZnFjaWJuwhY3/rpmKOYX5jhBYimwZ564MmHMwKZjlWjIIKcE2RbdKdutoBpUo2NlXLTMt5VZ16npkTq74lmt5sSvUNTSESpgNuKW6XzGusRYox2nD09BMCyEwe/Zs3NL/FrRu3Rr33nsvFi9eXPmKDfLy8jBkyBCsXLkSU6ZMwTXXXIOsrKy0HiNTVL9c27eWklwbWraszc2ILddWe3Om7nMYEmmuy7VAmlle0TZcwTaX0mulsDcF265wm0uBtV+0reTYjkA7YhnvlrEuX5Z8RbTU2y/ettxtUqatZN6O5NuVaytRuMW4lmtbupzBFYkzMLmPEpK77Qt3P0d4pdqu6JxBt06GVNu86k5bxty2iLvxatzJBAtchgCELTzvzlwxXtEqhFzizJX0my5UuONCUwKuttuonWLtnBii4oqKipTr7NatW2D50qVLU6qvtLxUObKNy+qO+EVAqWe7EnALdQ2ldN0Ycmj5tr9cmN8sfELsQ9Vem2bCCKEA4Obc+mk5ntlLpHoFE32rjDXPh3+/IPG2atbcSQS8I1x34gFntFv8889YcO21KN+zO4kzqN38vGsV/rPGkYOp8SM3+nFnKMB1uRvDdb/PudNHffzWP/DZe5+HPvaVv+vjOZ5xRYzRA9Ntluca+8YskJPQOF9n3PExAzy1ueFMT+hg1icDPccxt7Ek/9Rmpk6diubNm4eKFULg0ksvDfzeSxBE7STWuJYgqptBgwaFiuvZsycJGdPMpZdeioKCAhx11FGh4ps3b47vv/8eDRs2zHBmNYOePXti8ODBSe+3ePFinHXWWejevTt27dqVgcwIgoiFbdv46aefEsadcsopAIDZs2dX6njt27fHf/7zH0yaNElOnkgQ1Ut+fn7CmNatW8e8X19//XW8/fbbKR8/KysLv/nNb/Dzzz9j2bJluPnmm1OuiyAIggimqKgIvXv3Tur/6jVq1AgrVqxA586d0bBhQxQUFCQ9yVJNxrIsjBo1CsuXL0erVq2qOx2CIAiCIAiCIAiCIAiCINIA/esrQRAEQRAEQRAEQRAEQRAEQRAEQRzk9OjRI2HM5s2bMXHixCrIpmYS9MsjCYWXeucY5b7dTUlcIrFSPMG2EKLSwtOYgm1DqBkrB7VvQkFUiI+PBNvEoUaQYIzXPQxAEm2Oh1gqQWWPc9YFoAVzrobZt58pbIa77Eqc3foADjAGWwBPfrgCfxpVgNKy2ik/Ndlftg+fr/gES7cXuGJY1R7KP454FuCwpGxbCoK55QiBlfgXpizYWdbr4I5kVgponc/VkecaWlyPjFiJtx1psXud3dycdSW2lVul0VQSo9kPass996Paz+MZjH2/7tq1C8OHD8epp56Kc845B++Pfh/FxcVxPvnkufDCCzFx4kSsW7cOzz33HNq2bZvW+quK6pJrx9Tyh5FrM1Vq3HvML0X2yrWZvM+5sReHK9c2S5WKXgmnGeOwtFDb8gq2mRJqW1JyzaXUWkm2HdG1JcXWjgDbKVdi7oQvbq5HDIm2XGdSsM3ruDJvKfy2ZH5+obZnmUcMobiSa6u2gslPwyfVZgxMCasDpNrm9WD6c+eAMISgQddXSq/NcaApTg0qj3rxgHtOeMXJ3htP5um/12VshV07+5bGjRsHlu/bty/lOo877rjA8o0bN6ZUX0l5MQCv3loLtQ3JtVAmW5jfIYwZf9S1FMq4rmcCMggS1frKElqVw50X4fD444+Hijs/OzujeST41htqqx6ihvjq6JVqR412fduDt6l+qahgMf7Xty/Kdh/8Urufd63C5NVfA0LosSWXk8NYerIEDq76CNWT6/Gyuzzz61l478XRoY99eN7huOw3l+rRK2fu9XDqVvcA0+MKAeOrje7HjL7MvFdi3TdJjLFquxi7skQiEcyZMye0NKWkpARnnHEG7FrahxME4YXEQkRNZNGiRfjxxx8TxjHGKiV5JGJz/PHHY82aNfjmm29w1llnBf58izGG/v37o7CwEB07dqyGLKuPF198ETfccENK+3733XfIy8vDs88+m+asCIKIxTfffIPy8vKEcX379gWAlCcP7dChAzZt2oSCgoJQ/3eDIKoC27axfv36hHFdu3YNLH/66adxzz33pHTsI488EsOGDUNxcTH+8Y9/4JhjjkmpHoIgCCIx559/Pvbv3x86vnXr1igsLETr1q095Xv37k13atVCTk4OPvvsM9x2223VnQpBEARBEARBEARBEARBEGkkUt0JEARBEARBEARBEARBEARBEARBEASRWa6++moMHjw4odRm+PDhuPHGG6soq5pDPLkzY8zZHsujFNILHSSxVnImc1tUXMBxGVil5NpxJZ7MzSOWPMqfd0zJVJz8zByElHcRxMEMA4OAwJ7de6K2bZ52HxqdeC1iNzTKJOg3CiZah+G89Lc3Zp3m/sZOWlXHIOCInwEbYNyQNTvln8zYhIJfduP1Ozri+Nb1Y5xHzWbtnjX4z5opKC4rBueOSNAVW0uRIEypNpMCYCXEVRJgRw3MuRPNtQRYrTNHngsuJd3MVWozr5jQaRuVONeQ5hpLrvjclQqa11XVYYp2wdxa/E21Kdf1rCdCALPzZ+OtkW9hwvgJaRdpA0BeXh769++PgQMH1lqRdhB6rBGLALG5twLE73Nl+xNUZkpEBXwrzM1Nx5vjIuEEMrmDYAATZlvj3P9CCNgQ4IzDhu0KlBnABSAYh4ATwyBgg4HDBhhz9gMgmIAQDEw4x3EOacP2yH2FHFM4Yl8hYwVzYwTkuI9JWTDzjwOjngjPZ+YOV7zPklrn+jmUvIKDHgAAIABJREFUSnxTLi4MSTUYwIx2RT5nWlZqyPyVONsr1YZuL4DYUm1vfvJ81XU0xnr+595/34QVigaO5+T9FHWPy8vi7GOqmoUn1hYVoY7t54MPPkhLOzRmzBgMHTrUU9aoUSPMmDHDU5aVleVZb968eWB927dvTzmXdMu695Xtg/Gpu2JsyGcOcJ8Tc7u6ngzQIu0gMTaTm5iq33mGwoz9dUwqXxGMfQ7V7xmbN28OJXnKZQzHRTLzX4j9o0xFIj92SH+2Jy5oBBv/GG67Y8YzY03d0nsXLcLcK/vg9HHjUbdFixCZ1T5+2r4U366dqp8Xt+9h7gQPhkBbT27BmR7PqrHslvVb8dL/vZzUBFpPvfIUXEm3O+Z12gCt1wbgjmtVn+eZJMK86VRfqJ5/3ZZ5+zR3/OzrDxNwKIq2jz76aHzyySfo06dPqOu7bt069O7dG5MmTaqC7AiCSIUDBw5UdwoEkTIDBw4MFXf22WfjyCOPzHA2hzY9e/ZEz5499XpJSQlmzpyJgoIC9OrVCyeeeGI1Zle9jB07Fps2bcLUqVOT3resrAwPP/ww3nzzTXz++efo1KlTBjIkCELx4Ycfhoq74447AAAbNmwIXXfjxo1x1llnYejQoTj55JNTyo8gMsm0adNCTYylxPIK27Zx7LHHYs2aNUkdz7Is9OjRAy+//PIhN/EGQRBEdTFixAjMnz8/dPyRRx6Jn376Cbm5uVHb6tatixtvvBFjx45NZ4pVSuPGjTFp0iScffbZ1Z0KQRAEQRAEQRAEQRAEQRBphsTaBEEQBEEQBEEQBEEQBEEQBEEQBHGQc9RRR6Fv374YP3583Lg5c+bg+++/x+mnn15FmVU/CYVAhlQyeucQ9ScIitoey0DmT6sKBHFmbsyQWQXFJRRLGXazoNwPVekdcZARwgTY7oR2WLVqladM2OVY9kYzND/vRTRo2xu8bpM0HZjBMdg6ZkvhiXWlgeaT7m6TSlXGAVGhy1yZLgOD5Yh04Qhvf1q/D5c/Nht/vKotBl5yjBbM1nTKKg5g1oYZWLKtwBHecldmrdo2DkiRoBTbSmk2U2JBtU1KtZWUkHNLy3Y5c4WBTK7rMvniPnEg878zt7V15bvysgjHPaj3hykBRmD/Ekp5GCB1Ntv8Xbt24YOxH2DkyJH48ccfw9SYNBdeeCFuv/129O7dO0pee7Cg+sCEgu14cm0VE7g5WK7t7OIKRFORa7vjAEOurYXVzn3IBbxybTBA2J68uTwkZ0yrfi0G2OBSkq3025Z7NlLsy7RI25ACCyVoFvqzVfsICEDHxv7I/R8vop4vJaw2R0rGs2lKsX1CbVcc6q478lIASmXKuH6umW4hnGOHlWqrber6c7mfPiOPVFv1DeYZx/iAfF2Pc18gVMMSdS/FqF8IoCJFsXa65PstW7aMKotEIglFOEcffXRg+fr161POxbKswPJUx9B7y/ZKkblUazNXkO1K6N12yXlu3HfIUrVNOO5sjyA9KjXZWak+C2Y1zLMQ8/tByK9LwVRq59rD/fffH0p8e1lOTlqPG1aKnXKdaigaqp0xJcrROwg4/Q4A2PD4mMGZ8sU7rdX+n5Zh9uWXovOYD9DgV7+qxNnUPOZtnIt5G/ON8aiaJEL2Otwdn3JjrOqOeQE1bhY28Ker70d5eXno49/9wN3oefGv4dQCo281x71M9rOGUpuxqPbFnExGo8cyqu8J4BBpF9LBFVdcgT/96U946aWXQsV/+eWXGDp0KP785z9nODOCIFIhrMRu9erVGc6EIJJjxYoVmDt3bqjYd955J8PZEH6ys7OjZNuHMpMnT0afPn1Snmxk3bp16Ny5M6688kp8+OGHyM7OTnOGBEEACC0GPuywwwAAPXr0wLvvvpswvrS09KD99wzi4OGDDz5IGMMYw5VXXqnXZ82ahd69eyc9iWSXLl0wffp0ei4IgiCqENu28cADD4SOb9OmDZYuXRr3u8fo0aMxZcoUbN68OR0pVimtW7fGv//9b5x00knVnQpBEARBEARBEARBEARBEBmAJw4hCIIgCIIgCIIgCIIgCIIgCIIgCKK28/vf/z5U3N/+9rcMZ1JzCCPV1ot+a1OCXZVMLlFM1CGrQ0QbT4JobIsnCRfyT9xjJDi1MPI3gqjNMDDcfNPNMbdv/u5+rBp9EjZ8dT32rvgH7LJ9nr2972a58K0Ht1embDW6TiWik2XMu83V2vGAYzA4//2Eo7Rc4Nnxy9H78ZlY8PPOmOdaU1i1cyU+Wvohlm5f4oqrmeUIr8HBGYPFuJQKGsJBcHBmgXP5AgOXMZw72yxVzrgUbLsSbgZXsq2kuM6xXSk3lEiXuTJdV/gNmNfNzd17fh7ZrozxynbhuSeUYFf1RbH6JCEE8mfn49b+t+KI1kfgnnvuSbtUOy8vD0OGDMHKlSsxefJkXHPNNYfEL9snHAck6irj7B5LkGyKJpl3gz6mvidg3BtG22K0MK7c2WhHtFQa0NJ9996WzxXn+v5m8lmBfm6UjN4y3i1Y4LBUDLfgiu45LMZhcQsWj4BzSy47MRa3YDHLjZMv84+/3GKWXFf1OOtuTtEvBubWyyzZPigpv6XPjcltlvwMOHOfdUdjyj2S0bBSbX97bV5HJUllghntjnO8wHsmzr0X675lnj9mW+YlcP4aWVhmhxe01iSOOeaYwDZr2bJlKde5f//+wPKGDRumVN+ekt3OgpJpC+FcDGVIZ0pIL+Q1YlrCDSG8wu1YjU+cNknvT98B0opt2/j4448TxjEADzc8LKO5BPYtUeuxbxL/CNdf6B+N+ke2fuL1sP6RNvO9SjdsQH7vy7ExRSFeTaPMLsO/V3+F7zfOkf0V4ki15VhYybe528dx2ZdyxvBo/8exe8fu0Dn89ubf4g9/vtvo32S/x1QnZvR7MMTZ6iq5M2x4r22Mn2+4onUvnj4swYQyBPDiiy+ia9euoeOHDBmC7777LoMZEQSRCkVFRaHHpXl5eRnOhiCSY8CAAaHiOnfujHbt2mU4G4KID+cc//znP/HMM8+k/G9/Qgh8+umnaNKkCcniCSJDhHk+OXd/ZrpgwYJQ9e7cWfP/jYwgpk+fnjCmWbNmiEQiKC8vx3XXXYdzzz03aan27373O8yZM+eQ+Hc+giCImsSwYcOwe3e4n9u3aNECy5YtSzihD+cc8+fPR9OmTSudX25ubqXrCMuJJ56IWbNmkVSbIAiCIAiCIAiCIAiCIA5iItWdAEEQBEEQBEEQBEEQBEEQBEEQBEEQmadHjx4488wzMWfOnLhx48aNw2uvvYYGDRpUUWbVQzJS7eidE9SdQECdYOfkckkHhjgz0XHN/APFiHJ7oHwqhDNPCFE9cnGCSBd+z7WPq66+Cqd1Pg3/m/+/wO3CLse+NVOwb80U8EgO6rW5GA2Ouwr1jvo1GK+TxIHVOgOYfBfuE+ra7oVvT6+WkEFAMA6ICjjy7Ao4Pl0OCLkvgxMnuFMfE/jxl734zROzcMVZLXH/NSfiyGZV9wtxYdi8bxPyC2dh475CKfPjWtynVLCO1I9JwZ+lpX+OYBtafss95Uqg68qzOZfiQS3M5bCkuNAV7HJdD9MCYXhycv+Wym3uigaFcFzoHsGx2ZS6l9vrIjS3x0Pus2vXLnw49kO8NfItLP5xcUqffSIuvPBC3H777ejdu/ch+wv2jLH445REk1XEaYfkUx23PGp3WaDyUrHRear7VTjtggCgYxxJJhdO3Vx7uTkYBGzVfkCAMS5lvjJOAGAWABuMAbZgYMJpmwRz5L4cAITtlMFpl5QcWECO+5jQDk6hrJtcFWhLeMCHZjw0SkLvGenI5057QJUaVD6L3FVWKym2EoS6MlEV7yahpfu6/uSl2p4sY8nRY8hDY90r0R+P8fmZ5fH2N+O9XVLU/VdhVzj3Wy0Tm0YiEXTo0AHz58/3lM+dOzflOgsLCwPLjzrqqJTq21W6U4qyXT+tEICQ4wYh1DPiIITzbDvLbrx6RpznzLsdch+n7RDu8xT2cgp59c3vKx4HrtD3fZjvGocCY8aMQXFxccK4E+vUQVNDCpUu0nEpfEMWb51M31pJ5RJdp7ffU++qN+LMEcqbKueKoiL8b+AAtBk4EL/6y6PgdeKNzWsu24u3Y8rqr7GzdCcYN/smYwwMpqXaaiwLQMu13YksnDHp3KnzsGj2otA59Li4B554+XHdB6pjgjmT+Lg9mNlHqn7Q6Mdg9l1uf6jLme6lo3/c4esHzUlD4lHb+qNM8O2336J169bYtm1bwlghBC6++GKsXbsWhx9+eBVkRxBEGBL9+4DJRRddlMFMCCI5NmzYEEr+CAAjR47McDYEEZ6HHnoIZ555Ji6//HKUlJSkVEdxcTFuu+02vPzyy/jXv/6Fo48+Os1ZEsShSxgpZIsWLfRy+/bt8cMPPyTcZ/HixWjevHmlciOITLN69eqEMaeccgr++Mc/YtiwYSkdo3379hg3blxK+xIEQRCpY9s2nnzyyVCxWVlZWL16dej/n9G6dWusXbsWnTp1wvLly5POrWPHjvjhhx/AOceKFSvw5ZdfYv369WjUqBGOOOIIbNmyBZFIBEuWLMGqVauwYcMGbN++HUVFRSgrK0v6eF26dMG//vWvtMjACYIgCIIgCIIgCIIgCIKouZBYmyAIgiAIgiAIgiAIgiAIgiAIgiAOEe66666E4ozS0lLk5+fjwgsvrKKsqp64sso4jiTGGIQd37RUKam2PL6hpUwYnlAQHgIWQ3CnJXWxjh1HclgZASLJtYlaTxyjYMSK4IsvvsBll12GhQsWxq3GLi/G3pWfYu/KT2HVPQz1j70cDY67CrmtukrpXKwDBiQgvNJ7EagZVPJb5pqatRlTq3ThNgwcgC23cKMeLuW3Ap/N3oAv527AVee0xqDLjkfbltU7acPGfYVYsPkHrN2zBoASZiu8Yj9Hksu17FqqBR2ZLefuOudaqm0xDs4sLRu05DaLW867EnhzKd9Wcm3GPEJDyNpVGVfbpZDXo4U08oXvbGIJd5VcMEq6K3yyQuG0yXPy52DkWyMxYcKEULLOZMnLy8Ott96KAQMGoG3btmmvvzZSnXJts0Xw1+eRa4tgubbztxoJCDDOYdu2cd+ZJwEIwXQLwhn3tk/ChiO4tyHgSLM5bLk3k6JfmTXjWhKsVMHqfAQTxuQCZow6VLzxlDlOUs+H72nzifnBGLiON9oVwCPS5sbzZqjyVWukt5l1AKlJtdV1M9fNoZ4pHQ07hlPn7cjL3fLKirD9t35ZRRmyrNon2u/WrVuUWHvmzJnYs2cPGjZsmHR9BQUFgeUdO3ZMKb/txduj2xG9rp5P5z7xtBlKqq1N6M5zqMrUECKQqPJEjRmRLM8++2youMENkr8HU8EdScYbrcbutAIF28K7zT+qjV6OLfpXdQflptpTLls1IXuiX956C1tnzECn14ej0UknBdZbExEQWLj5B8zdOAcCFa5AW/dR5oQPxsQwqldilpxEhslJZNzYNx4fETqPticcixPat8ONl/dDSXExDpSWISsrC81b5OGII4+AFYngV+1PRE5uLnJyspGbUw85OdmoV68esrNz0OaYNmjUsCG8fTJTJxnYpIT6qYl58+hFap+CyMrKQn5+Pn71q1+FkpgUFxfjjDPOwKpVq8AzIPQnCCJ5kpnsJZVxK0FkioEDB4b695D27dujU6dOVZARQYSnZ8+eWLduHXr37o3Zs2enXM+SJUvQrl07TJ48Gd27d09jhgRx6BJmEiBzwru///3v+OCDDxLu8+2336Jnz56Vyo0gMsmiRYtCfa+fMmUKpkyZktIxjjnmmKifkRMEQRBVwwsvvIA9e/aEip03bx6ys7OTqj83NxdLly7FRRddhG+++Sb0fp06dcLcuXP1z4qPP/543HfffaH3v++++/Dqq6+Gju/WrRu++uor1KtXL/Q+BEEQBEEQBEEQBEEQBEHUTkisTRAEQRAEQRAEQRAEQRAEQRAEQRCHCH379sVNN92UMG7VqlUHpVg7oXQhkTPJEEpGb6qkUDswndhSTS2yS8Xz5K/S9EomKbRW5xYknCK5NkEE07JlS8yZMwevDHsFQ4cOxY4dOxLuU1G6C7uXjsXupWMRyc1Dg+OvQoPjrkJ2s44I0A361pnHRCgAabwUgPBKcL1ybQCMgwkbgnFf1RXOu5BiNCYc7aCOcfS3jAFlFTbGT1uLid+txXkdDsf1PY7BBZ1aImJVjVStzC7Dqp0rsHT7Emwr3goAhjzb1VgrC6hUDBrCWynBNpYBpiXZplw7WqptyW2umNCReTsxXL8rYaHclxm5GcuQuXLuKrhNja56N1tPJT2UnmEpPo0v1QaAXTt34YMPPsDIkSOx+MfFabwiLj179sSgQYPQu3dvZGXVPmlupqluuXZUFX65NguWa2uBNhMQggFCgDNX2qxCdepMtj/CvZvBbBnItcoUqpVi3Gm6bFs2VapuAduzJmszxMDq3JzahJtE3ElXXFmnf2ziFVqbgnujbZGRpgxbPdtuHIe7J3drZu6+lZFqA24uuj2IIQ6NJ6D1fiwJ7s9QuDeDqiuozjK7doq1L7vsMrzyyiuesgMHDmDixIm47bbbkq7v22+/jSpr27YtWrVqlXRdRQeKUFxe7NxbTHUQkLJ6Ny7Qux3iOwiLU0eiciJ1Vq9ejeXLlyeMa8A4emXnZCyPON1P0nUEjnJVexdwEL9cGwHrgJoext1u3taqdebMEcXbxnY1EUTRkiX47uKLcOygQTjxj3+ClZO5zzMdbN2/FdPX/Rdb9m+R/QL3CbUhJ3Exx8HOWBWAHOMyn1TbGbfO/NdMbN+0PXQuq5b9jFXLokXcBYuCJw8I4ogjjsDVv70aTz7zJMCZsmu7416JOkM99jXGMma/rvvGBJBo26Vt27b48MMP0bdv31Dxv/zyC66++mp8+umnGc6MIIgwLFmyJHTshx9+iOuvvz6D2RBEOLZt24Z///vfoWJHjAg/6QdBVCWHH344Zs2ahSVLlqB///5JTXRgcuDAAVx44YVYsGAB2rdvn+YsCeLQo3nz5qHiRo0ahQEDBoSeeOS7776rTFoEkXHee++9jNbfoUMH/O9//0MkQgoDgiCIqsa27dATsXbv3j3lSXw555gyZQrefPNNPPLII9i+Pfa/FdSrVw8PPfQQHnrooZSOBSQv1b733nvx8ssvw7KslI9JEARBEARBEARBEARBEETtoWp+S5EgCIIgCIIgCIIgCIIgCIIgCIIgiGonOzs7VNyaNWsynEnVU2nxX4q7pyTVFkK/lMDL83K9UVIoJpJ7wZXn+cVQQgjPK86JRZ1n0LnGKg/3MVRWx0YQ1Ugc5xoDQ506dXD/n+/HhsIN+PTTT3H1NVeHbqPL92/BzoVvYu0nvfDLuK7YNm8oDuxahWj9oC8h5h4/Wh/of4/WC8IjhWWAFExL9aCOcf4rCtfSPsYYwCzYAvh20Vbc/mo+Trv7Czzw9jxM/aEQJQcqQp13MpRWlGLVrpWY+ssUfFDwPmZumI4dJdultNqSLynM1oJs5sqxOZeyQMsVX8tlBqb3tZgSZ1seqbYpzbbAwbkFDg6LSykhcz4zxuRRuaXF245Im0uZtqHL1nJvQ7GtJILadKr6CFe6C8DjSzdrhVGfkuTm5+djwK0DcOQRR+Lee+5Nu1Q7Ly8PQ4YMwYoVKzBlyhRcc801JNWOQ8JJJhJ1lQnaokTlUe5uU0ip8oshnHbvQaZ3dUXxsu1g3nubMSWYls+RlGUy+Uyp+1fL6vVz59Rl6TjjWVRye/38q+eXw5J/nOc3xgsyTi5z3YbI558bbYmUkGrxKGP6WG5O6pyZbFu4lLUaslL92bhSbUfymnmpdhgyPvmJbrucG/xAxYHMHi9DnH/++WjRokVU+bBhw2DbdsAesVm+fDlmz54dVf6b3/wmpdw27d8YMEZ317XoXP0x1p3tgDGw8BJnKOI5im87Df0rz+DBg0PFXZWbm+FMvASJraPXY7cr/mlj/IUsaHvUclD9Rv8E763LfBFydOusKT9zWRlWvP46Jp9zNtZMmFAjb+L9Zfvw7br/4NMVE7G1eJsz5lR9kdFfOX0ZA4Ol+zQ10Yslx6nmOJfJvo0zC289ParKz2v9+vV49a+v4tgjjsWihYucQj2DBzz3h+eqJDFuIol2Yq655hrce++9oeM/++wzDBs2LIMZEQQRls6dO4eO7d+/fwYzIYjw/P73vw/1Papt27Y499xzqyAjgkid9u3bY86cOcjPz8cRRxyRUh1lZWXo2rUrSkpK0pwdQRx6HHfccaHi7r77bhQVFQEA6tSpkzC+devWlcqLIDLN1KlTM1b32WefjQULFpBUmyAIopp46qmn9LglHllZWfj6668rfbxBgwbpCbH+8Ic/oGvXrujQoQPOOOMM3HDDDZg0aRL27NmTslRbCIEnn3wyKal237598corr5BUmyAIgiAIgiAIgiAIgiAOIUisTRAEQRAEQRAEQRAEQRAEQRAEQRCHEIMGDUoY8+6771ZBJlVHQkGzac4KrCBB/TECkhJKe8TXvryYIbWDCC+/TnxQ7yvgc4h5HFPW6qkxtmA7pQxroJyMINKBErVlZWWhd5/emDhhAjZt2oj33nsXvXr1Cv3LXQd2r8aO+S/jl4/OwZqPL8SOBX9DeVGhPkoshaEWxTG3nHkKYqkF1YvDlWu7Um0GHkOuzQFm6W27iirw4berccvL3+Gk2z/G1U9NwfPjF+DLuWvw88Y9qLDDP/ulpaVYtGgRxo4di/sfuB8jpryBcUvHYNq6/2LN3l9gw5aSbK5Ft0p2yyHl2OrFuRbzcsZhcSXatrwibVOiDVesq96VaFCJBx2ptspBCnlVDszQlUvBt+ePjAEgpcM+4bbn6klpbgzpLgMLbI137dyFv//t7zjt1NPQ7ZxuGD16NIqLi0NfgzBccMEFmDBhAtauXYtnn30Wbdu2TWv9BzO1Qa5tiqDNOtT957YRrvzdvHuZ8Sxwz1Og1lzxtruda9G0ElozMPc5Zlqx7X0e1fPLLS2utjiP/ZK5+SXa+vmH+9xrUb/xvDsCcJ8gW/3NmW4L9POt5ePqw3afeXdihOqTameW4Jv5QEVpFeeRHiKRCG6//fao8oKCAowYMSJ0PUKIwF80Z4xh4MCBKeW2UY8VKodnqO4ft9M4vkqxbRtffvllwjgGYEiDhhnPJx0tStCo1Nyouhz/neaXa7v7u62oGq366/fHc+bGKbk2B3Q5B1BSuAHf33M3vj7/PKz97FOIJMX5mWDjxo2YNPcLjFv6AZbvWAZzcgZm9F1u/2s55dzo35gl+zVzwghDqg2OFQtXYOfWndV2ntu3b8c5Z56LcR+Mc8cW8iJGjZEl/klBdP+YgJrRT9Y8XnnlFXTp0iV0/ODBg5Gfn5/BjAiCCMM999yDJk2ahIo9cOAAPv744wxnRBDxKSoqwueffx4qdvjw4RnOhiDSx5lnnol169bhqaeeCiXp9bNnzx6aAIEg0sDvfvc7cJ74V6xLS0vx/PPPo6SkBGVlZQnjCwvT8/M3gsgUK1asyEi9V111FWbOnBnquSIIgiDSj23bGDp0aKjY22+/HdnZ2Wk7dq9evfDaa69h1qxZWLRoEebOnYuxY8fisssuS7lfsG0bf/jDH/DYY4+F3ufee+/FhAkTUjoeQRAEQRAEQRAEQRAEQRC1F5rylSAIgiAIgiAIgiAIgiAIgiAIgiAOIfLy8hLGnHTSSVWQSdUQSqodt4J4m9Ig1FaxAULrsNWkKp+OEnVGybO9pjJ1HM9+Uq4ZlT9ElHgqqCwMQojEUlGCqImo5yMEAkDDhg1x0003od9N/bBly1Z8PPFjjPtoHGbNnBWqjtJtP6J024/Ylv8kclp1RYO2V6JB28thZTeBflCZfBfGg8uE0RQZ4mXGAWEDTIAJVc5kDDfqZIDgYBAQzAYTXMaqNsM5HNOHrXDjARwotzF32VbM+WkrABsCNiIW0KpxLg5vFEHWuv8iq2QL6tatC9u2UVpair1792Lbtm0oLCzExo0bYRsCw3pv1sP9I/+Eo9sfHXhJ9DJzz8dcYkp+yzg4A2DIezmTQl8t0TWWYUq5XfG25RH6yroM6S8zpIZci8ildJe5+blyYXUmfrW2mT+8bbO67DreaVvnzZ2HkW+NxMQJE9Mu0gacMUf//v0xYMAAEmlXEsZY/P5ebYrVXcZpj/Q94Qtg+ikN2JUBEMITo5bNXHXdTDUyTDZD6m6U+wunFuf2VTevajxUeyHjlBhU7uMIu+UogwnZzggnRSYnB3FWwNQy3IYpoZfc/5kaQk6dqSzT8uwoebVPjM2g25UoLTbzC7SNY6gyQx4aVqotbHXu8GzzL8f/LBLchxmiwq5AuV2OCK99/9Xx7rvvxrBhw7B3715P+R//+EecdNJJOO+88xLW8dprr+GTTz6JKr/22mvRrl27lPLaULQ+6X1SnSiHqBr+9re/obQ0sYT+1Kws1K8GqY3RsnvuJO96dGcV1H3pMt9XaX9X6B8KBcHBYMuRrW3Eq3VVh4rzS7idEbHTCxUtW4b8Qbdj4TNP4bj+t+LY312PuiGlpeli1qxZeOONNzD9++l4+KMH5PxZAeNEeCd80BPPyDNTk9Gosa87QY0x3uUWJo1NLHPPNEIIDLx1IFq1aoUev+7huRHMsS8QLdV2KnDj9T0V9bMSJP7Z0SHMtGnT0Lp1a+zYsSNhrG3b6NmzJ9atWxda6ksQRPrhnOPzzz9Ht27dQsVff/31uOaaazKcFUHE5q677kJFRUXCuCOOOAIXX3xxFWREEOnlkUcewZ133ok+ffpgxowZSe07ceJEvPHGGzjssMMylB1BHPxEIhF07NgRCxYsSBg7adKk0DLixo0bVzY1gsgYa9asSfu/C+bk5GD06NHo27dvWuslCIIgkuPVV1+MZxCMAAAgAElEQVTF/v37E8bVrVsXL7/8chVklDoHDhzATTfdhPHjx4fe5+yzzw4tFicIgiAIgiAIgiAIgiAI4uCCpn0lCIIgCIIgCIIgCIIgCIIgCIIgiEOIjh07JoyZP39+tUjz0k1VS7WFkj6GQQh4DU4MwvFFSr8187zMbcq5rWtgLPwrZp0BeQsluvSKGIUQ3vgYtrKgzyNVId/BcD8Shyhx2plo+bxbnpfXDHfedSemT5+OVatX4bnnnkOHjh1CH7a4cDa2TH8AP79/CjZ8eSP2rPgH7LJ90DJZfXzzpf4LiaEMlKJnR1wLgHEjcy6lc1zvz1Qs4wCz5DZZDkfGB1gy3gJjloyzdF0MHBUVwNpt+/G/lTsxu+RkfDZjOUaPHo0xY8ZgwoQJ+OqrrzBv3jxs2LDBI9UGgH179mHogJewbslaWFL+p17cfMHS0muLcXDuCAI5t2BxJca2jP1MWbZbZkGWcRUj47hbP+cWOCxHoC3jGUzZtrPMwMG5knhDlrnyXSXc5kwJEN3rpYSIyrTrEe8y96rt2rULb/z9DZze6XR0O6cb3h/9ftp/ef6CCy7A+PHjsXbtWjz33HMk1U4T7jWOQ7zu0vUyx9gcvTGucJk5BkpT1GmKnM063PsYsj1x5dPe7Uo8z+R9a2435PSqHiWo98Qwff/rZxfeNkAJ8pn5/IV8me2IJetXzzPTectc1B/9PDrbpaZUf2LuM222yd7zV20A57LtTUKq7ReCpirV9l/bqqSkPP3y/6qgWbNmePTRR6PKS0pKcPHFF2P06NExx7nFxcX485//jPvuuy9qW/369fHCCy+klNPu0t3YXbI76f2i7xXhFc8bEzuokYZchXdBrsaY04dIjYkTJ4aKG9KgUYYzcYm+Y4LL4+/l3d8UW7vtYPjuzzulgdvOqmVuxKttnLnrzkhWtd1muR7tYv+6dVj45BP49JQOmHbLTVj9j09wYM+euGddGRYvXownn3wSJ554Is455xyMHTsWPW/oIfs+Oa7lcqzL3PGq7ldVuZwcRo2DLd1/upPEmFJtzjjWrlibsfNKBiEEbrjuBtjCdn/8Eat/NN7VWNkdonjHWnp8QQ1UXLKzszF79mxEIuEmwNi/fz+6dOkS9T2OIIiq5dxzz8Xbb78dKrasrAx7MtiXEUQ8SkpKMG7cuFCxf/3rXzOcDUFkjiZNmmD69On48ssvk5JkV1RU4C9/+UsGMyOIQ4OwssaFCxeGFuD369evMikRREZ577330lrfBRdcgG3btpFUmyAIogbw0ksvhYq78847kZWVleFsUmfv3r24/PLLk5JqN2vWDBMmTKjR50UQBEEQBEEQBEEQBEEQROZgj795sf4/5W1OaIpWRzVMubLdO4oBwdCoaXZakksnlFtqUG6pQbmlTk3Oj3JLDcotNSi31KDcUoNySw3KLTVqcm5Azc6vJud2Vqu/oEF2y+pOgyAIgiAIgiAIgghJYWEhWrdunTBu48aNaNGiRRVklBkyKdW2RbD8J4w0WgjhEYA5guuA/Vj8cxAQaZFNcxY0F7Njw/PLowQMOaOZql8y5ZM3AggWWoUUOcY9FkHUEOI+/wkeVf++TJexqJglBUvw0biPMO6jcVj98+qk86zb5ETUadwOdZucgLpNTkBWkxNQp8ERcKXaAkqLr/X9wpbvAgI2ANu7jAqnPRIVch8bAhVOjHC2Q8Y66zaEqHDr9WxT+0CWO8cRdjl2zvg7Stb/L/S55jbIxYOj/oxjTj5Gl0kPsF7RolsYglrm6HCdECaFudAybG7IfB0xoVp3xIRKtMu1rNByt8ERGzIwR1LIXdG2ZUp74UoOIeXATl5K7scNWbah3WVc9jGGVFte1vz8OXhn1DuYOGFi2kXaAJCXl4f+/ftjwIABSYm0qV1PjeqYPCROMvKY7phGjXfMPFUdui45eYcTIuTEIeakHM5YR+8l/LW42/WjLbw1wHdMV/BrtLHMOIfgE4T5gap7VghXBOxtRZwYdzvTZV6dqyl0ZeDceRdCGM+0jFfPNfPum4xUW3gmVXA+E+/eMD95z7tfzm1eXybXhacep27vtYZxf9j6Wqtyp8zZZss+RsAZdwtho45VB81y86IvT4Z55ZVX8H//93+esqZNm2Lbtm2h6ygvL0fPnj3x3XffBW4/9dRTce2116Jjx47Izc3F1q1bMXv2bIwbNw6bNm0K3GfcuHH43e9+F/5EDBZu+QH5hbOlLFf1Za6A12IcFo/IySUsRHgEFrcQYRF3mUfcbfBNSiH7OjXxhOpXlcBX92NgWjofu19zhfP++9/zPMlGIOh7huf7SwpdDtcTidRsWrdujcLCwrgxFoBfWh1RqeOk8g3U3CeWCNs/HVOi4+pJpnQbFyfGWA4Y6erRKwA9uvWOUuWIVAAVxgjYlssVwrsuR8ee/VGnDpqe1hktzj0XzTqfjsNPORXZTZtGnWcihG1j58qVKPh+Hkb/57/45ptvsGbNGk/MGRedjkFDB/qeB+OpUX1TjDGvnrSCMT0u1cvGRDMcDAMvGoQ1K7zHr07uuOsOvPLqMADq1ohuC6LaCeOm9Eu100ltaEcqy7hx43D99deHjv/tb3+blBSFIIjM0KBBAxQVFSWMGzZsWOCELwSRae6880688cYbCeOaN28e8/sTQdQ2bNvGXXfdhTfffDNUPN3/BJEeOnTogMWLF6elLs45ysrKwHnQv8MTRPVz8skno6CgoNL15Obm4oMPPsCVV16ZhqwIgiCIyjJv3jx06dIlYVx2djb27t0berLEqmbr1q247LLLMG/evND7cM4xefJk9OzZM4OZEQRBEARBEARBEARBEARRU3lixCXpFWsTBEEQBEEQBEEQhx5nH/ko6tWpvaI1giAIgiAIgiCIQ5FmzZollMH169cP77//fhVllF4yLZv015+MUNs8vKeaGCLtWOfiOWYsO1kIgmRRXuFTtGRbmHEi1n6xj1VZWdWhIKQiah8J24EkJbbx5NoAIGyBufPmYtyH4zBhwgRs2bwlyYyNY0XqIuuwdshq0g51m7RD3cYnIrt5J7Cs+vDKtZVQWwCiHAd2rkLJ9h9xYOtSHNi1Ctyqi6y8k5HTsjOymh4PcJZArm279WrNoa0F3c5xDN2hXY6dM/+O4nXzQ59bboNcPPT2EBx78rGGANdz9vBoPB2rJ7hSWEuhp6O0Bji3lAJXC0JN2aAFKdL2yLFdYSmTkmyLW1LMrcTbrthUybsd+agrNnTzUKJDQz5qyEgBV+C7e9cujPvwI7w98u20CSH8XHDBBRg4cCD69OmDrKyspPenNj11qlquHa/clWurvFhiubaAfs79UuwoTbNPsO2Xb6vjqHrApGXVLPedtDk2C4t33MKMvyFF0nKdMS3y9wu1zXgl9vdIg5VYO41SbXW+geM+YzlIrO3m5a0rPWJt2drbAmACtmzzK2w7SqxtCxstG7SCxayoc8gk6RBrA84vgHfr1g3Lli2rdE4vvvgiBg8enPL+n634GFv2b3X7KXAp0eaGWNuCxRy5tinWDhRsR4m13fqixNpy3RVrcyn6raRYW5X7xLlmmd4xSWqLWLtFixbYvHlz3JhcxrCsZeJJtuJRWbE2kJpc2xRkM986fFJt/7IZa+t1r1xbybPNGN8UMFKsbQq0nXhXrB1fru3WJ2AzhuwmTdGw7XGod+SRyMnLQ93DGqNObi5YVh0I20Z5aSkO7N2L4u3bUbSxENt++QXfLP0J/96xC9sqKhBEy2Na4tFxDyM7NweQbbjqlwIU297xrnweVdsgR7zgnLljX/mMW9yZEOajv4/HqKFvB+ZSHdSpUwc79+5EJBKJL9X29ZFA9M8mSKydGnfccUdoASQADB8+HHfddVcGMyIIIhFffvklLr/88oRxZ599NmbOnFkFGRGES3l5OerXr4/S0tKEsSNHjsSAAQOqICuCqDry8/PRtWvXULE///wzjjnmmAxnRBAHN2PGjMFNN92Ulrpo7ETUdHJyclBSUlKp/fv164fXX389pX8bJAiCIDJDt27dMGPGjIRxNfn/hK5Zswa9evXC8uXLk9rvtddewx/+8IcMZUUQBEEQBEEQBEEQBEEQRE2HxNoEQRAEQRAEQRBEpSGxNkEQBEEQBEEQRO3j3HPPDfXLnFu2bEGzZs2qIKP0USnJZEIvrpIBRgsiE+ZkCF2VcDJWHYHnYNrDQh43DMxrkor6DFz5k2srU2WhBNs+WRUAcMZj5xA270NESkXUHkIJWpOQ2DJPeez2AgDKysowbdo0fDTuI3z6j0+xe/fucEnHg3HUbXoSclufiZyWZ6Fu807Yv/a/KN2yECXbFuPA9qWwy2P/wjWvUw/ZLTohu1VnZLc4FXUaH21ItG3ZzkmBtlAybbjbtcxbTWZgO+dvl0m59vehTyW3QS4eeedBtD25rXNquj1mesVVeLoSXP0ORzTImSkVVGVSEqok2YZskDPLiec+qbYWizrLTj2WI9OGqtuSx5PH1EJDI1/Zlqo4JeCFAL6f+z1GjRyFjyd8jOLi4tCfVVjy8vLQv39/3HbbbTjuuOMqVRe155WjRsm1nYQ8Mm015AmalMQj11alQr37BNtK6s9gxAQIuHWb4VFoyyq85UFC6bBoObYWc7Kocle0HUeozZhnO2MMwlYy62iptqkVTkaq7T9Jj/TaCPOLtaP2DxBrywLj2pi7pCbWtqVIW4m1lWy7UXYjNMhqgKokXWJtANi0aRP69OmDuXPnppRL3bp18eabb+KWW25JaX8A2HNgD8YtGeP0PaYoV4m1maX7MItLgbaSazNLy7S1XFuWORJuruXaDJzE2lVMGLE2AKxpdQR4wqjYpPotNIxcO7ru5OXaQbJus8yGt61zR5muXFutV8AUa7ty7UB5dgK5tjDqE0aMEO66KfqGcdw5xaX4rrgU68rLoz4hk7o5dfH4uL+gVdtWTr8koJ8r3WcY665kWk8po585DkesbXF30hc19rWYGucylB+owEUnXuy04zWEZ559Bn/685+i+smoPhIwfk6TWam2Pu4hwmmnnYYffvghVCznHPn5+TjjjDMynBVBELF4+eWXQ03a0qhRI+zatasKMiIIlyFDhuCFF15IGNekSRNs3769CjIiiKqnV69emDJlSsK4xx57DI8//njmEyKIgxjbtpGTk4MDBw5Uuq59+/YhNzc3DVkRRPrZtWsXGjdunNK+LVu2xJAhQ3D33XfLidkIgiCImkJRUREaNWoE27bjxkUiEezbt69GToxQUFCAXr16obCwMPQ+nHOMGDGCJtsiCIIgCIIgCIIgCIIgiEOcJ0ZcUqn/I08QBEEQBEEQBEEQBEEQBEEQBEEQRC3k9NNPDxXXr1+/hL9wUZOotFwyXt2B0luhdW7RWjd3TyZdpxDClWozQyqpItX2oApjnJqoxJ+AyqKLZE5CSSNV3kK4MjRDdqnWfR9UVM7x1sOQ8FoTRE0kThvkl7cJT3n8+71OnTro2bMnRo4aiXWF6zDxk4m4+pqrkZ2dnXquwkbpth+xc+EoFH49AKtHd8bm/w7GroIxKNn8Q1ypNgDYZfuwf90M7JjzKgo/74/1H12N7bNeQsX+nYASVLKIXOYAswDGAXAAFhgsMGbp7UxuYzwLjc+5CzlHdQl9Kvv37sfTtz6Hnxev1vJPRwBqQWqwpfBTyUHlCzJWl0VgcUeabTHLJ9K2dJllWVKUHUOqzbkWmmqxKSBjXIG2kme7QkRAiUWVVNsUi+7evRsj3hiBM087E93P7Y4xo8ekXards2dPjB8/HmvXrsVzzz1Xaak2UXkSShqDLKOeCuJtCt4YVzapRJ5aXokoya2nHmbWx6SfWontDXG8IeI1nwUtAtVPgyEK1s+U+Ty520yxKGcq1h2CcaOcy2NxJQJWL3N/uIJ9pp9q73kwLRV2zwdwn2UGBs4tMC5lxKaY2NiPG/VwI9b5zKOl2lESbv8A1vdyhcep/4muV5gfrpuc8L4LwPiMvK/9Zfti33u1gBYtWmD69Ol47LHHku6jzzvvPMyfP79SUm0AWLZ9KQDjsiiprPsYwu1rWFT74Xm2zf2ghPD++gyBr2/yHbeOBG2Kvyh29CFNo0aNQsU9nY4JWFLAf92CuqZE19a8TaPmb2L662rUPqbEO+h7O/O984By3XzBHZepUatq1lSZ6gXUshtr1qP6DSdvS/cz7vF32jae3LYbH+zdl1CqDQADnrwVRx53hJTku3J7NSblxniVc6c8wixnJGyUcWY5Y1jujmn1+FhPCONsz83JwbHtjk2YWzzq16+PE351Ao5qcxQOO+wwZOdkI6tuFupk1UEkEoFlWUnVN2rkqOh+L8jgHmR3R2ak2ocaM2bMwGGHHRYq1rZt9OjRA3v27MlwVgRBBLFmzRrcf//9oWKPPbZy7T1BJItt23j99ddDxT7yyCMZzoYgqocxY8Zg6tSpoWKbNm2a4WwI4uCHc46ePXtWup569eqRVJuo0Xz00UdJxXPO0blzZ0ybNg2FhYW45557SKpNEARRA3nwwQdD/R/PCy+8sEZKtWfNmoVu3bolJdWuW7cuPvnkE5JqEwRBEARBEARBEARBEAQBAIhUdwIEQRAEQRAEQRAEQRAEQRAEQRAEQVQt3bt3x6uvvpow7t///jf69++P0aNHV0FWlaPSUu04uwdLtRPsLoQn0MxPQHh20NtiiJ0ERMAxhW+X8KJpFuNAImq774gyT0eMJ/R5MMYcb6cQWlrliQ2qC8JzHP96GPTxCKKmEGX4CyCOJ5uBeWX7cGWrQq75Y/S+jEEIgZzsHPS5sg/6XNkHu3fvxqR/TsJHH47D1Kn/QXkIIV+mqCjZiaIVX2Pfmhlo0WsospoeDwYbYBaEkMJN1doJG+rs3XLuxEMAPAtNzrkbOzAcxWvnhjr+/r378VT/p/HYe4+iXcd2AKT/V7ZhptRWSas5c0rVu8W53s7VuyHR5cwR4nIY7+BaTqul2nCl2lpeywxZrzcbj5AXMKSmcE5g7rx5eGfkO/h4wsdpF2kDQLNmzdC/f38MGDCARNo1FPX8xyVe+5REu5SoXCYkJ+BwYjxdtbFNp8YEmGA6Tf/zb5a60m01GYmsR44JnMk+vOJfv1E1zukmEPy656Dq02JgVbF+Ps1yIx8lCjeq1NJhAZ0gAwPjzJOzW6NPFqqOA0dwAQHXymps8y8Hnpq6ZjwgLpaJNtZ6InwSZnPoLIzryRggbOeKldllOFBxAFlW1f2yd/fu3TFs2DBPWWUmrsjKysLjjz+OQYMGYdSoUfjkk0+wcOHCwGe4WbNmuOSSS3DrrbfivPPOq/S4VwiBn7Yvhf6kzftHAIwbQm2zDAymF1vd18x4yDzZq/vW7WihnzrzeTBhUQvu94oAWXJYguTgByuXXnopli9fnjDu7X17MaB+PbSyqv+/DquuybxE3vXoFjtIqq2jRPBesb+/M//d67aDcJtSWy8z2EyAy/bahtDlFRBQzbZuz42juLFOqS0jbNky23J/gGFecSnGFu3DPjvczXt4q8Nx84M3ovOvO3tO2Cu7Vz2O7Hv0eNdRhXP5XKtxpy5Xk8CoSRzMCSykYPv/nrwP91x3L+yK8JOytTnmaAx7cxjOOvssMO7Uy+BMKGPmZE4os3PHDhzdsk3CutevX+89b2OCj6jJJ2JM/kFUjtzcXMycORMdO3ZERUVFwvh9+/ahS5cu+Omnn6ogO4IgTG699dbQkxf2798/w9kQhJfnn38e+/fvTxjXoEED3HvvvVWQEUFULePGjcPNN98cup0+6qijMpwRQRy8LF++HMOHD8fXX3+NFStWVLq+M844Iw1ZEUTmyM/PDxV3xRVX4OGHH8YZZ5xBIm2CIIhawPvvvx8q7pVXXslwJsnz5Zdfom/fvkn9f5eGDRviiy++QPfu3TOYGUEQBEEQBEEQBEEQBEEQtQn2+JsX6/9l0eaEpmh1VMPqzIcgCIIgCIIgCIKoZZx95KOoV6dFdadBEARBEARBEARBJEFJSQnatGmDzZs3h4pftWoVjj322AxnlTpVKdV2jmf7YmJXGCXUNkWSHoNg7OMyROcRS2YZWGoU+p1RQbJFEWO7kUx0fYZg2yl3JXZ+UZVH8OWrP1m5dlD9BFEdeNqhSrQ5zuYggaAw1nwxRtOi8lDblZR03779+OmnpShYvAQFBQUoWFyAJQVLPOK5qiLSoDVaXTECrE42HK2gLSWEFU7mSqytBdvqZUMIAMzZJuxy7Jw5HPvXzgl97Nz6uXjyvcfR7pTjDcGgEtm6ukGuJNaMGYJtQ6gt3x25NvMIti3uirMtHcOlqNCIY0YdcOtx63eF2kq8q3LZs2sPJnw0Hm+PfAcFiwvSdWk8/PrXv8bvf/979OnTB1lZmZPYUhuePkKJduJ93Em2TbHKzHyUa1q3TVKy6x8f6XqEWadwnnmjPRP+Y8qxlNDvvjLPaQn/bqFtvcJYcIXfbgWuc1sJO91yPS2CZ/zjjnm0xJi59buibjdW1WPGxZWFGsfwnb5c9Y413RUWGOPZ19fXwPz8ZX76ugoVqa6n2k/AlgW2sAEhYOs4W15vAVvYEMJGhRAQsJETyUXTnKaBedVW9u7di5UrV2Lbtm0oKytDgwYNcPTRR+PII49Maxu5atdKTPnlazCmJn9wJoKwpDTXYhFwxmExCxaXLxZBxFxmFiK8DixuIcIjsJgFzixnH0vWJYW7etIJZjl9HncnolDPhFoHk2JfeTc6fSWgng3zGYr7TMD/bCFwYoFkvnPoZ7KGs3r16tDf2U+oUwffNGue0nEq6yn37x/j63DUt9+gNb+YW3UZImoPB9u37MYJLbt2t7ll6t02ttkCqPDFVahl4Y23jRjvsneku8e28dD2nSgKKdRudUwrXHl7b5xz2Tmw6lhR2/UTZdzDakIZNQZWonxz7Okdj7rPsZoIhoNpqTZnHJxbWJC/AHdcc2dCiXKz5s3w7LBnccnlF7vjZ1knYE5kI8ffMj8Gp13o2f0C5M9OLH8qLS8NbhPi9ZMB6+nkUBzzjhkzBjfddFPo+BtvvBFjxozJYEYEQZhs3LgRrVu3DvU9knOO4uLijP5sgCD8NGrUCHv27EkY99hjj+Hxxx/PfEIEUYXs2LEDLVu2xIEDB0Lvs3DhQnTs2DGDWRHEwUNRURHeeecdjB8/HgsWLAg1kUMyjBkzBjfeeGNa6ySIdHL++edj2rRpCePCTu5AEARBVD///Oc/0bt374Rxbdu2xcqVK6sgo/A88sgjeOaZZ5Lap3nz5vj6669x6qmnZigrgiAIgiAIgiAIgiAIgiBqG0+MuASR6k6CIAiCIAiCIAiCIAiCIAiCIAiCIIiqJTs7G88//zz69+8fKv7BBx/E+PHjM5xValS1VBsQrgBRxkQfguncGGNa7siMcgBg3JVPg/kFh16DNQP3iLhjCZ9Y0Dnx2Ofozdhd1qI6TzmLDlbb5DGYKZM0zs8jkTIlwBCe4/jXw6A/Z4KoKQQIHD34BPXRm5mnPRCeMq1odWPch9YR3Mv2Rsj2SgiBevVycdppnXHaaacBcpuAwO7du7G0YAkKCpZgScESTPpiErZs3YKS4pJQp9r2uLbo0KkDSoqLwS2On1euxk8FP8Xdp3zvBmzPfwWHn/cQIAw9JjOfZ9W6CmlqtQFwMCY/A8bALAtNzr0XmPEa9q9NLNgDgP1F+/HoLY/jqfeewK86nQhTisvAnHYLTEs/lVBbS65hSrSlbJAzKcYOkGSDa3mpjAIDC5RqM30cKT2UwlEtFxQC8+bOx7uj3sXHEz8OfY2SoVmzZrjlllswcOBAHHfccXFjqd2teahrEnds5PVB+ypAUm1TrDIzHyGEK5oWbpvElIQZ3vGGYAJMqLGTTFgLpGWKWr7NnCZEHQtChXolu1GC7RjnHwdmLJgqbXMiEfiEnW674RYGCrV11cytX4uCnZXKSrXjXSfPeRqTpKQbfT8oRNSC/pSicmDycxTA/rJ9OKzuYbB4tES2ttKgQQN06tQp48dZuPkHz9jclbi7fZ7/nmT6hpR9kW773Xct6g0SWAf1Ff64eO1SvP0OQiojq2nTpg169eqFyZMnJ4xdVlaGD/fvw3W59ZI+TpgMkxkGq8savwvyfzf2SrU970x+Jw2oz6zFews6bQyHGnE60mwzL7XsxDBwJmR/xGDLffVy1Mkw4+cG7jIDUCoEZpaU4tviEqwsK4/5CZgc3/E49L71CpzZq4scuwafmHo23e/2apzpfHn3jnfdca+SWasJYlzZNoOlBNtyMhnm6PRxxtmnY+K3E/DMn5/FD3N/gF3hnYysYaOGeOipB3H9zdd7xsmMufJsV67vzcn8e9jrw9D19K6hPifo/Xz9tW9brHWi8vTr1w/Tpk3D22+/HSp+7NixOO+88zBw4MAMZ0YQBAAMGjQo9NjjoosuIqk2UaW8/vrroaTaOTk5ePTRR6sgI4KoWu6///6kpNoNGzbEySefnMGMCKJ2Y9s2vvnmG4waNQrfffdd6InHU+GCCy4gqTZR4yksLEwYc/7552c+EYIgCCJtvPHGG6HiHn744QxnEp6SkhLcfffdoX9+rDj22GMxefJktG3bNkOZEQRBEARBEARBEARBEARRW2GPv3mx/h9xbU5oilZHNazOfAiCIAiCIAiCIIhaxtlHPop6dVpUdxoEQRAEQRAEQRBEkggh0KVLF3z//fcJYyORCLZv346GDWvWvyXGlX+EcSKlINU2K/fE+ERvQkscRVSZ3xrmFegK4wgBKcbKORkHVJBhLEaRe8Y+8aMZqAV97k6mmNGUWMUSsaZDakWSV6I6CWyPwggi4272C2zNsvjtkL8N8ubn7uXd7ggCS0tL8P338zF92nRM/2468mfno6S4BM2aNUPRviLc/9D96NS5Ezqc0gENGtWHLWwIIWALGzZsbN2yFbOnz8bMaTMx45MIlmMAACAASURBVNuZWPfLusDzO7zr/ah3wiUyERuOylDlIdx1ISBgS8uuesGNtcuxY+Zr2L9mVvwP1CC3fi6eG/00Tuh0ohaHuhJcVzYIptTYMETYSi4IMGZp0aCWZzNDrC0l3O4+Uq4tRdqmVFvJDV2Rt1Pjnj27MXHcx3h31LsoWFwQ+hyT4de//jVuv/129LmyD+pm1Q21D7W5NZtQgrR4lzDJMVI8abM5/nHE/9CThbhpCleWreoSRhslpcpmckIIY7tvm44JTCi6LNnPIuD+18+EZ8IPd0QTKNQ2RNnMXfGrjaNik5VqO2l5T8Q7oYtbn/90A6+3f5wbdT3VFRVubkJODyGE7nNs2Y7bqj6hS2ALIddl/2I7fYwQAvWz6qNxdpOovIjYbNi7Hl/8P3tvHiBFcff/v6t69mB3uVlQEDXgiaJ4RA1yiuKRoMaI1zce4VAxRuOReMUnyZP8oubJaURjRCFiRAEhxnhHUTRegDcoKgKC3ILAcu3R9fuju6qre3pmenZ3ZoF9v9ZxZ6rr+HRNd1XNsvuqz2aaucjRmz8ICSkcOP585UgHjvAf0oEjU3CEg5RMwZEOUiIFR6a8136+lPTEuo7jQMKbFx1rDhSIzIsQkNLfOAIiJPmFSTN3jPd/IwE3mu9AFmzfG4jea4gXfufxWSO4P5tGU6TZSampqUF1dTV27NiRM29nKfHOHt3zbiOfs8hnaI37/Bs328S9suXa9lSh0krErSTNijLyGnCtNHulaq1Y0aD0a2WONfgtNKhoWWXKNgB4aus2zNiyBZvdZL163EnH4ke3X4mKthUI1svpPWPmnbQNHGDur7C4OhDtC1+oHayBBYSUcCD8da+3RnWkHj/02jZ4XV9bj7/+/l58Mn8h9v7GPjjn+yPR59A+weY0QkAKBwIIjRFa4h1sNKPHCf+elQKLPluEww4+LGdf1TbUxo4L9oVmr2WLIdVuzWvnww47DB988EGivFJKzJs3D/369StwVISQnj17Yvny5TnzdezYEWvWrEEqlSpCVIR4dOnSBV999VXOfNdddx1+97vfFSEiQorLjTfeiDvuuCNx/vvvvx+jRo0qYESE7HosWrQI48ePx1NPPYVFixahvj7ZZlZNYcCAAXj55ZchZYIdrwlpQTp37oz169dnzTN69GhMmDChSBERQghpKp06dcKGDRuy5qmsrERNTU2RIsrOkiVLcPbZZ2PevHl5levXrx+efvpp7LEH/36REEIIIYQQQgghhBAS5pf3ngr+hhshhBBCCCGEEEIIIYQQQgghrRAhBGbPno0+ffpgyZIlWfPW19djzpw5GDZsWHGCy0FOKVkzy2x1mi13yyWz1fJIk8UXDtomrzihdlqIEUNWRnFlJNluO6fAyZI0miQRPq5EfLtCBYIqc+pC91cgctT1q5Bs0m5ChWRW0ddJyFQ3IS1GjMgxRESyn6w6LZ1VfhWWhFYgrU19XAhhjQs6VUWOA0IolJWV4/jj++Nb/b+Fn9z0E+zYsQPvzH0bBx5yENq2awv4klMttTWiS+UJ+KqrqzHirBH4zne/jQYoPPbwY/jpFT9NO591r/8f1r/9N5R364uybn1R3rUvSjr1gpASQviCXaUAoSAgAeH6kkTX7xBPTShkKTodfw0gBLYu+W+ivtxasxU3Xfwz3P7gb3DIkX1Mp0lL7qlln4FwWwuwPaG28IWE0pf+BbJASyAKLQ802m1IKQDES7W11BtKYO6cuZg0YRJmTJ+B7du2JzqvfKiursYll1yC0WNGY//99weQXCrIsXbnJ3zPZyDbGJVlfAqNO1aaV2V6ISNsVtExR1nNhFXQgLf2EEqExjZP1KyluX4sSnlrD6XF3Lo2ZfzXyjpZFWrF6o5M52tlDC3LzNopLNKGkXiG+wa2nFeLgAEIaYuxIzLhaH5bpm3HkEOqnYvG3tPmfRTp10SQJ3IpWdeWeWuj12vkuD53obx2NtduRrvS9nCk06i4WyNvrXwDgVbXQ99DwlyiWmAbCHlDwt3QV1g4LeC/0TJ8/dn1iaChtPiEdakD8GXtOjYRe40WQ4TbGJpVoJ30FP0mq6qq8Kc//Qnjxo3LWWS966IWQGmjg0sWVtJpJi5vrqWyvfS1yyv/oP4IGyedtucCe96wkRBwzc8BPFwA0v8OCDjCs2e7fnnpp7tQcISfzx/vXWuufLhmC2Zs2Zrl7AL6n9wfQ04fhG+d/C2zMYEOPrqRV7wsOiyrF1aa1OOCCO51s241Anxv/SoRXet6om0JB1IGa9tUeTmu+9k11iYy0hoDgk1rgrVyePbzxgwZvLbGo/Ly8kR95ja4cBwn3A/Wm8+1bHF57bXX0KNHD2zatClnXtd1MWjQIKxYsQJVVVVFiI6Q1ksSqTYAvPDCC5Rqk6Ly97//PZFUu7S0FLfffnsRIiKk+Bx44IGJ81533XWUahMCYOvWrZg4cSIeeeQRvPPOO9iyZUvR2i4vL8dPf/pT/PKXvyxam4Q0hc2bN+fMc/DBBxchEkIIIc3B6tWrc0q1AWDvvfcuQjS5WbBgAYYMGYK1a9fmVW7w4MF4/PHH0b59+wJFRgghhBBCCCGEEEII2dXhb7kRQgghhBBCCCGEEEIIIYQQ0kpp06YNJk+ejIEDB+bM+/bbb+80Yu0mkadUW8CWasfkiZNq28/978ISTwcKyQyibF8Mqa1SQV1B3UJXEHcOWSXb8dLuWAlXYDIM1xcj9BWWiTtw9yojrdIxBALM9OAp1ya7JU2Qa8eJau3RQ6fEybXT7rtYuXZwn0Xl2koJSAG4CigrK8Ox/Y/zcitPay2FhAvXb0tCQAEyGG+Ur792oHD2Bd/DLVffgrq6urRzdHdsxNYvXsXWL171onLKUNb1EE+23fUQlHY5CLKk1BdqC39olJ5UW0jTO8Jx0On46wAIbF3yapYOD9hasxU3XnQzfjv5DvQ96hCj/7TFgoFQW4QE2SFZti8YFBBwpASgJdvClwVKSABCOPCPQku5o1LtFV+uwIypM3D3n+/O+w8Jk3LCCSdg7KVjccaZZ6CstMykU6q9+5FYrg3Ej1M5xqdYiXaGdDsek8dYr/XmI74MG9ZGAsLSblvmVBU8SYvdlmzbcZkR1Jd1ek2H10jZCKSkprRfKCzSDj3zF16BUBjpQm0zttljfOSeVOl1NVWqHRr7kdaN8eglauTaUuZ/8W1E64i9NqPlldUf9kLaf7phxwZ0adMlSdStnqUbl2DVllX+5wdh5iFvztMfOawNHswmE1psG7rIQhJsLb72KvLfHH8uBKxL1Pp4A2Res0evxUzXZijdvi/y/OzQ3BRdqh3T3GWXXYa//OUvWLBgQc6iT2/bhjPatGlUeEnJZ5pRMWnh1+kTk4iUC4mzRXD9xcm1db5AlJ0epxkr/XxAvFxb+HJt15Jrm8/Kwssr/PF/QV09ZiaQavfstRfueeZupBwHnk5bQQllbShhn0U0eD1X6LOwxdUCerMHKYLnnmhbAr5w2wixEWwao2XYeq0rzVrXStN5zCYyQZojvPqFWVPrscYfmax5NfpaCIHysmRi7YryCuzZfU9c+P0L8Ytf/gKpkpR5PzPNm5ng2rfpVFVV4ZVXXsGRRx6JhoaGnPk3b96M4447Dh9++GERoiOk9VJVVYWampqseXr37o0jjjiiSBER4nHjjTcmynfJJZdQ+k52W/r165c478svvwzXdSGlzJ2ZkN0I13XxwgsvYMKECZg9ezZWr17dvD+XyYOxY8dSqk12GVzXjf332ij5zEWEEEJalrvvvjtRvocffrjAkeRm3bp1OO200/L+XZgzzzwTU6ZMSbz5JiGEEEIIIYQQQgghpHUifvHXU8y/Gu97YGd037tdS8ZDCCGEEEIIIWQXo3/P/0FlyR4tHQYhhBBCCCGEkCaQRBTUtWtXrF69ugjRZCfrH8XmOo08pdrphSJywBipdvi4MvK/aH3KfEdafiAqK4y0GYdAulE7EyG7dqQOv42QZNv2lxkJZpA/kHSlvwHCyhNUIdLaCIchsr7OBcVXpCXI+Qf7O9H4FI5VGUFt+LjyhxQFV7mezM+kK7h+OaVc8xpQcF0XCi5cBV+87R3bvHkThhwxFF+t/SpHR4QR0kFpp/1R3vVQlHY7FGVdD4FT1taP3A33gVJQbj3Wv/ZHbFn8cuI22lS2wR//8Xv0PbpvMJ4JCalFhCIQYcP/Hgi1A9mggPAFJjKUR+o67HJ+XgGBTRs3498zn8C0R6bjtVdey6t/klJdXY1LLrkEo8eMxn777wf/zMxxSrV3bxILRTK9vVmKZ5JoZ0q34wltGmDk2uFG09ZLZm0Vk27yx6+jQrLVJhIvXvWfZ5Bpe8eC/CYhwZqqOaTasdeBSH+a7rfOMrdY70XculeZOcY7rszcgmAO8evSc4w9v+j5x1UuABcNrrdtQ4M/13Sv6oFSpzT9vIhBKYVHPvoHvq79OjQnec8dSCHgCAkpUpDSk946woEjHTgiBUdIpGQKUjhIyZT/8I6lpAMpdD4HUkoj3pWQkNKx5LzSSHIFJKQM5s9A8B2IvLXsV78OxNkaEb7mY8TaST9r5ELP30koqlg7S1NLly7FN77xjZxN3NSuPcZVtc0rrKaeYSZRejRPjGs/axQq5ojS//PHprg6lVXGW1mqtGM63bXyudYx1y/hwtuURucNjitTV50Crlj3Fb7MIBd2HAffHPJNnHrOKRhw8vHeetofOxVUzJhrz3fh/tUCbX1AS7WF9Ne0+p4LibU9hbiUWpqt169O2sYy0qxn06XaQkg4IhhvbKm2tMaDqFQ7kH4Hwm07xs2bN6Frp26xfZeNH/zgB/jL+L+gTXkgkuf6t/hMmDABY8eOTZz/4osvxqRJkwoXECGtnM6dO2P9+vU587WUoJK0TmbMmIHvfe97OfOlUils3LgRFRUVRYiKkOJTW1uLsrKy3Bl9DjzwQLz//vsoLeXPSMjuzeLFizF+/Hg89dRT+PTTT1FfX9/SIQHwPjdu376d9yDZJViwYAEOOeSQnPk2bNiADh06FCEiQgghTeXwww/H+++/nzVPeXk5tm3bVqSI4qmrq8Pw4cPx0ksv5VVuzJgxuOeee7i5FiGEEEIIIYQQQgghJCu/vPdU8KeIhBBCCCGEEEIIIYQQQgghhLRy7r//fowePTprnjVr1qCurg4lJSVFiiqdJkm1c9WdU1qbQyyYdjxOqm3XKNLaVNb/MrUVKxGzLWHZ+sHYxlSaHMprIhBuh9sP1GbCZA4E20qEY7IFVUppl5cy5ZTfvoqJQ7cdqiPyOheZ6iWkkOhrOiNR011aBchqKhQxY0a4kApXoV+IIDZdRzhW4We1jvuCWCEUlPKEd65y/fvXu6el8kSBQjhQwgVcT/snpYSrBCQaACWhhAsJoG1VO9z38N9w9skj4boukqLcBuxY9zF2rPsYWDAdAFDSYR+Udz0UZd2PRMVex0A4Jf5YBEgnhc7H/wQAEsu1t23Zhmv+33X48z/+hMOPOQxang3AEw4KLdP2U3zZp9QCbV8S6klD4Uu0/ee+mNCrKRBr19fV4z/P/wfTpkzHs089i9odtYn7JB+GDh2KSy+7FKeffjrKygMZC6XarQv93uUUomUap7IYqfX1Ex2fYsesmDFJl00fQ72RKRiX/DWVLde1NhVRvjFU+IsvISzRNcLnL0Mh5SeJi94vXkh+TFGZtj8O61iNDBsIRKf6mBaHRuoPyYKFlZanVDv2XETcvJJjOopWnSljtJIc3Wy6I5JPz1DWWx3kVwpfbVuHPau6Z6+8lfPe2nexYft6f+MHQPeqefhiawj481awoYR3PBDhBvJdGZQzF6ZVp36mFCBkcNmYOTNCJMHcR7nWTklojjqSNrWTSLUBYMuWLYma6d0CEoKkH1ujw0j4dfpIJWLKCQQfZfVmUdE6o23an9NFJF1CmdcS3lpYq59d/7hXl15dB/eElmsvqKvLKNX+n7/cioEnD0BZeakv5XYhlfQ2IdC3hdA/K1BmXQ7TWvjMzAZZUoTvTWhpNYxM294ERku2A6E2fFm+L9XW614tydZybKHXxjKUP06qjWCUCb/OItWGACoqKnJ/7oph4sSJmDhxIs4991xMuH8CKisqE5Xj+rd5GTNmDF5++WU89NBDifL//e9/x+DBg/GDH/ygwJER0jrp2bNnIrF2TU0NqqqqihARIcC1116bKN+5555LqTbZrSktLYXjOGjI8NkhysKFC7HffvthwYIFHLPJbsXWrVsxadIkPPLII3jnnXdQU1PT0iHFopTCOeecg3/+858tHQohOZk3b17OPFJKSrUJIWQX4uOPP86Z57DDDitCJNm59tpr85Zq33LLLfjVr37Fn9UTQgghhBBCCCGEEEISIXNnIYQQQgghhBBCCCGEEEIIIYTszhx99NGJ8r3++usFjiQzTZJqK2SVj2WXanuSJxU9pAVWWqCtJVpKGS12ulQ7EHDbbSqlrHIqkFBDV6IApaBc15yKAuAqBVepUJpSWR5pZV2rPa9+nUNZBZRS4bp1J+jY9MvIF6xTUMZyFvQTROb3NV06np84q1nFdoQkJOcfc+W6LHMUj5elisyvLLNgSM6KaKxabKcCAawW7/kJ0hdjapGmlvDp0lJKP4+W8zmBbA8SjpQ4+tij8dfJ92Dk/zsb+/TaJ0dnZKbu66XY/MmTWPfSr7B82vexYc59qP36CwjheAJPpxSdB9yIyl4nJK5z25Zt+PH/+zE+nPMhUsKBI1NIyRQc6cAR/kOmkJIOpHC8PELCkQ6kSHnPhYSUjhEGCji+UNDrAwB4Z947uOmam3F473646JyL8cTMJ5pdqt2luguu/8n1+Ojjj/D8C89j5MiRlGoTAAnfx2xrpizF464lYcYWq3xkTLLLhuIz5mzrIexDgYTTE4Dait9gnIr7CurTIlHvkdaeqcfKI8LHpBEQCwhpnZOORyDcrgiihEBMbFYXRMZtk9ZMUu2CEncNaalyzHsfyuOnh/KJQLaqywkIbKvfhs21m5o9/N2FzbWbMWfFGxnuBa2y9edxa37X2KJdszaI3APmylVAcI0r79rXUn9Yl6weA/xy+uNEJrl88JkoSEobV2LYpeetJJ9ts7B69erEn+/3T7XgplnWc2tkjD1u58v0yk7R3821588/emyOlrEfXlpwlcnQsWAWkdYjeC0gBbyHf5fpPCm/1pvWb4g5M+CFhc/j1O+egsqKSkjpwJEOUnqN6a9BnVB6Co7w1qVefj8ttH5NIeWUePl1unRQIr2yKZEKjgnHW7P7615vHey1b6+Jg/ak99wXawfPHX/zGb0ejpdqGwG3CF7nkmoLAKlUCfbYc4/YPkzCo48+ii6du+DNN9/MmXeXHkd2YiZPnoyDDjoocf6xY8fiww8/LGBEhLReDj744ET5SktLCxwJIR7PP/88li5dmjOf4zi4++67ixARIS3L8OHD88q/bNky9OrVC+vWrStQRIQUHtd18cILL+C8887DnnvuiaqqKvzwhz/EK6+8UnSpthACPXr0QNeuXRPlf/zxx/Hyyy8XOCpCms4nn3ySM08+GyQTQghpWSZOnIja2ty/bzJy5MgiRJOZCRMm4K677kqcv6SkBPfccw9+/etf82f1hBBCCCGEEEIIIYSQxKRaOgBCCCGEEEIIIYQQQgghhBBCSMtyyCGHoLq6GmvXrs2a76WXXsKgQYOKFFVAk6TaueqOKLtEKE2k54lKte34lCeRyybUDtWhIqa4aLoKC7uBoHI7JrsL8tVJK6XC5ZUy0kYFFfyBior0hdKiKz9eI3/0y0GY70HdQX4hhGnLtBmNLVo+8jrRufEPbEiR0dd0RiJC1PQKkPVG1vdWNFUhuJdDVegXIojN3J86VgFARe42AQh93wsFKE+G5yrXSDUVXEhrHwAJwBUSgAsJQEH6mn0XrhIAXJwy4hSc/J2ToaCwZvUazHl9Dt56bQ7mvD4HH3/4cd5/rO3u2IhNCx7DpgWPoaJnf3Q+/nrIsvYQ0kHn428EILDl8xcS1bV1yzZcef5VGD9lPI467kgjyQ0LAC35n6/LtsWjEgIQEl5RTx74xZKleOyRmZjx6AwsXrQ4r/PLh6FDh2LsZWNx+umno6ysbNcR8JKiknOM0mQaq7KMUfHjUyTdsp0a6a4el6x5244xeq2G2jDrFLtBa21jrcuEbVSNOYfE17pMr8MUFTEx2zH6RtbYe9Hq24ybIRTwns78lkfe12gMZi7JenEEZfVr11r62vXojF6itV72xdzKm390Z67bug5tUhVISf4aZJRZX7yAerceQvqCeN2HWo4tfPWvJdXWku2QNB7eFhGBoBvWEf+5gFkf2KJ4L9kSdvvyXI13LBK4vp4ETMyhw4hc+8K6T1pgb51m39CnCdXV1NTg0EMPxfbt2xPl75lq2fsmOu7kWAbH5EkvYS19Q20o/4AeqqJib423ktXXmArVpY9Fv/t3lJ8m4AJwhIKrzLY1UFCYneF92e+g3mjXrp23t4VyIZX097lwAeHAhWtOxtrGy5vjoievn4rgSXSjgtA9Kvx1rdIbScCMC2Y8QCDG1utdPaZIX44tEGyyI2SwRpaQ3hiEdKm2HiVipdr6/jfP9XsiMOL0EfjbX/8W25dJ2LFjBwYNGoQPPvgABxxwQGwern8Ly5tvvokePXokEuM1NDRgwIABWLFiBSoqKooQHSGth86dOyfKl2rh9QJpPVx55ZWJ8n3nO99Bu3btChwNIS3PU089hXPOOQfTpk1LXGbt2rXYb7/9MH/+fPTo0aOA0RHSfCxduhTjx4/Hk08+iU8++QT19fUtFku7du1w9NFH4/zzz8f3v/99lJeXo6amBh06dEBDQ0PO8meddRbWrl0LKWXOvIS0FDt27MiZh58BCCFk1+Hyyy9PlG/MmDEFjiQz06dPxxVXXJE4f48ePTB9+nQcd9xxBYyKEEIIIYQQQgghhBCyO8J/5SKEEEIIIYQQQgghhBBCCCGkleM4Dvr27YsXX3wxa74PP/ywSBF55JSU5XId5SjeZKm2CEu1bXljtA1lBIF+RSFpdiQ9Wrc5lbgTilNY5sYW0kXLR2XbXgZlyep8waIxlHkpUIAS6f0WJ9eOSrUp1ya7E4nk2kDmMSyHVTBOXhvI7GOqsAyDueTaMPdYRK7tVyCFhFIKLpQn2oYLYZ2PVFqr7VpBSEihPNG2UnCFglAuunbthm+fcRpOO+NUuAA2b9yIeW+9jbmvz8Wc1+fi/Xnvo7a2NnNHRNi67DXseOIyVA/5BcqrD4VwUugy8BYAAls+/0+iOrZt3YZRZ4zCN4//Jn595/+i5z49vVOzhaRa6xcVauvjQuDr9V/jyRlPYvojj2HeW/MSn0O+dO7SGRdfcjHGjBmD/fbfLyRJpFSbZCJOXh1LprEqm5w6bv2EmHErblyy1hBx42g2wbYWb9pxmdwiNtC0NVtSRPSJirmnYoXfGe5D3ReWbDxNGhzzXjTHPZ1Jhp60rrRryKzzwnGF21DmXJWyT8xO95KE0iX9+cnMVXqsA1zlYvXW1ehRRWGUzftr38PyTV9ASBnMDdYzKZB2BRndrtLznfZgB8elCOrxjnkSXCPJ1UJ0XZ91/WqhsS3yzkjMsdjcmYzwmarNJ3MCml2q3QTq6+tx+OGH46uvvkqUv7vjwEHmJWcjl6l5Ex3ektQfzpNewppiTBvWUjd2GrPPNyrXDrcivHWw/9rea0GnCQAuBKSef/zP0G/viF/X3nzHTUjJFFzl1eIKT6TtKn+rGqU3q/F/KiDCP7uIm3PTnlv3sXd7ea+kEdPLQLLtHTH3sBFq641lpF77SrPxjJbv21J+KRwj6o6TanvibWFiSyLVBoDf/+H3eHDSg4kF8nHU1dVh8ODBWLlyZdoxrn8LT7t27fDSSy/hmGOOSbSx0saNG9G/f3+8++67RYiOkNbD66+/nigfxZCkGLzxxhv45JNPcuaTUuJvf2v8BhuE7GpMnToVl112WV7X/caNG3HAAQfgnXfeybiRDCEtyfbt2zFp0iRMmTIF77zzDjZv3txisZSUlODAAw/EiBEjMG7cOPTs2TMtT1VVFS6++GI88MADOetbv349xowZkygvIS1FEnl9+/btixAJIYSQpjJq1KhEv09TXV2NDh06FCGidN59912MHDkyrzJvv/02unbtWqCICCGEEEIIIYQQQgghuzP8TTdCCCGEEEIIIYQQQgghhBBCCI499ticeaZNm1aESDx2Vqm2UipNfK0l0yqUPfwVNGKlKitM/7nrCwT1d/2w6wQUlHLhqW2DL1cle5g64MJV4Trs0w3isGO2ovIl4OFzUaYjBJBet+4nEQi840TiiPRltvcuFzuT8I60HrRgOSvZLs3AHZfhcJxw0isU68K1nINRcWtYwiygxfvauWfEmLqU0DI9X4BnBHn+MelJ9TzBnvSem4cw6Y6UvnzPgSMk2rdvjyEnDcX1/3M9HnlqCt5Z9jYefuphXHvrtRh04iBUta3K0mEeDVvWYvXTV2HTRzO8uGQJqgf9DJW9T85Z1mbOf+fg5KNOxcVn/ABPTH0SO7btgKPPQfoPIeEgOM+62jo8/fjTGHv+pThy/6Nw07U3F0yqPXToUDz08ENYvHQxbr/jdkq1SaNI/B7na11FtjEqUj4yLpl8KmYcFdZxWNLNSCxmzBL2eBbzJdCoB6J1+u2kZYrEHBs3In0QkXQXUqqdNW8+BxtxfZgs1ntsPK+R+ozEGZawW/jvn398W90WrN++PneDrYR129bi9S//6/WTvpfMNa9ltf6crB+QQU/787onu/U3kfCluzAi7WChImTwHkkr3VydQtephb4xkn1rDgtd92nZM1xY1ocmUz4q3W7sR4IM5TJ+xhAJHs2MgsLxA47H4sWLE5e5um27HHU26fbOm0yS60yILK/sFDN+6DQRTo+Wd/lcXAAAIABJREFUMdeySROhuiQAxxrJdZp+hNO8V44AtkPh6W3bYs/lm/2/CUc4cIQDKSVSMgUpHKSkA0ek4EgHKZlCyknBMd8dpPw8JTKFlPAeJTKFlDnm5XNkyiuvX4sUHJFCym/TESm/LQcOrNcmTcKRDqR0kJISEo63DpbSlJHCey6g18uOf/b+el8Ia+2PRku1AaCsrAy33HpLbF/mw+rVq/Hqq6+G0rj+LR5HHXUU7rzzzsT533vvPYwdO7aAERHS+li4cGFLh0CI4bLLLkuUb9iwYZRrkVbHvffeixtuuCGvMlu3bsVhhx2GefMKt+EjIfkwa9YsnH/++ejevTsqKiowbtw4zJ49u+hSbSEEunfvjvPPPx8vvfQSamtr8cEHH+A3v/lNrFRbc99996Fjx46J2pg0aRI3BSI7NUk2uOLPRwghZOfngQcewMSJExPlHTBgQIGjiefDDz/EiSeemDh/nz59sGnTJn7uJ4QQQgghhBBCCCGENBrxi7+eYn4nfd8DO6P73tl/YZ4QQgghhBBCCLHp3/N/UFmyR0uHQQghhBBCCCGkibz77rs44ogjcuZbu3YtunTpUtBYWk6qLeLzWIfSJNDmdXr9StuyhZ1PGbG0FlPrdBEqGz4Zk55ACBfXf+E/gIzXlpksys6friwz4kc7jwiXMxI9pQ8HMslQTEoZIWV6vZFzSIslvz/q5B+BkpaikGNaJtG8goJ1S6fXZ41jwfgSzWlp8RUsub5/THl6f/hif68Ok+KL93WaCr82mwe4Zhx0lb1xQCDu15E01Ndj4UefYtqDU/H+Ox/g/XnvZ+s1VO47DF0G3ARZUgGoBqx95f9DzaJnspbJWFdVJb793dMw8vsjcdQxR/qCUQnlupj7xlzMfGQm/j3zSWzatKlR9efDI1MfwXfP+i4Ae8wNhKSUapN8yWsDirhLo5FjVFp5e60VyZctxvDGICp6MCBNCN2EjTfseyR2N4Pk6xZzv0XWQM0t1c7Uh3afZXMQx72X0Xkk07o4/H7ruSDYsCXbXOJtDOP6x124rgvXnzsaVANcKLhuAxQUelT1QEVJZZIu2W3Z0bAD0z5+BJtrNwIINrUwG13Aeg1Pfuv4QlwtxnWEL9SVWrDryXglHE/oa2S8flnpQJrywaYaAlreLY1EV0pppLlCeOpiLeM2omJb2i3Cgt3g/+n3SnROtLLHSvyTEt5gxK8u2/iRpIlm3PdHQeG73/0u/vX4vxKX6Swl3t6je17t5Dn8N5pcLvTsvvSYcSrDd/0iTiCuYh8q7ZhrpWslkRtTth7A5evWYX5dXVp8V918FS6/5tLQlllQeuMqNzQP6p8vWKtxIEt/CPuuEfb9FciqtXQfEKF70TwX9qY6ElIg2FBHHzfjit5AR5h715PzB+JsKQSg/O8JpNphtXk4/ueffx6XXXoZln2xLK1fk/Ltb38bTzzxRKhuUlzOPfdcTJ06NVFex3FQX19f4IgIaT0kGfd69+6Nzz77rAjRkNbMhx9+iL59++bMJ4TA0qVLs4pPCdmdueOOO3DjjTfmVSaVSuG5557D0KFDCxQVIfEsXboU99xzD5544gl8+umnqIv5PFws2rZti6OOOgoXXHABLrzwQpSXlzeqnlmzZuGEE05IlLd79+748ssvG9UOIYXmRz/6Ee66666seaqrq7FmzZoiRUQIISRf5syZg+OOOy7RZgkA8MEHH+DQQw8tcFRhFi5ciMGDB2P16tWJ8ldXV2Pu3LnYe++9CxwZIYQQQgghhBBCCCFkd+WX956KVEsHQQghhBBCCCGEEEIIIYQQQghpefr06ZMo35IlSwou1s5KwaTaGfJEpdrW90TyQCO/ikiwXOXXG4hqXbuMrssWKpr2g5iSSiED8WGAEEF8nnDRHPFE336btkBbixCF+e6LuJQ+7p+kEBBW8GFpozAxeR48rx6lJduhNq1z8PNlep2kDyjLIi1BNqEpgHRDYFoFyDi2icj9FZeeVtwS4ev7WEHFxGnuVigBCP/eVnoQEoD0b3lp/K8SAgqukhBCy1D9NKEglAslpDe+CQWlpBk3HSE8mapwfNl2MKIqALJE4tDD+uCQ//sFFBQ+W7gIt15zK+a+Pje2b7YseQG1Gz5F1xPuQGnHXqge9D+AkKj57KksnR3PlpotmDp5GqZOnoZe+/cycu3XZr+G5V8sz7u+plBaWgqAUm3SfOj3PJFgO04inWOM8opF11/W2BUjvtWx2OuDtBj1WGa1Eb3Olch2To281qPFhP6WXl+2+y5NqC2sdNv0WuB72n4vck1HBj0NiPD6DSKyMI5pI6jAK++azWXS50vfu+0f15JXQCgBJRSEEv7q1Kv/y5rl2LfdN1DilCY5i90OpRSeXfwUNu3Y6MutbemtJ7YWWo4bSdMbRgghIaQnxQ6kuTCiXU+C6x8VWo7ti7AtKS9MalAH/M8b9iUZe3la81to0x59OCrZVbmv8+Yg0RiZLYyEFupMGxJk4qqrrspLql0uBJ7u2i2vNoDM4SceN/JoJ/j0md6uiM2jU9JL2Pnt72Yc0x/tI2XS8dfLVooE4Prp3vNwFPr1G9u3x0q1AeDgQw+GlI5Xi/J+IuBCr4MltGgb/vDqzWvBzws0oekxbd6IKKpF8MqbfqQ5b2EE2PAF2t6ZRoXanhhb+sJtYYT9uj5dslBSbQAYPnw4Fi9ejOnTp+Pqq65OLOiwefLJJ0N1k+IzZcoUzJs3D4sWLcqZN6kohhCSjFQqlVNWf+WVVxYpGtKaGTNmTKJ8/fv3p1SbtGpuuOEGdOjQAePGjUu8SV59fT1OPPFEPPbYYzjzzDMLHCFpzWzfvh2TJ0/Gww8/jHnz5mHz5s0tFktJSQn2339/jBgxAuPGjcM+++zTLPUOHToUI0aMMJszZWPFihW44oorcPfddzdL24Q0Jw0NDTnz8OckhBCy87Ju3ToMGTIk8c9KjznmmKJLtRctWoQTTjgh8c/sU6kUHnvsMUq1CSGEEEIIIYQQQgghTUa2dACEEEIIIYQQQgghhBBCCCGEkJZHizpzkUu40RSUUtn/ILygUu0Y8aMv2zJxieC4kb0aK1eMVFspk6ZUIAcMNLFhaaz32vX+ryyptl846J/guV1L9Mv1v+w02G37MWlZdlgcHtTv6vNQrhVp8HCVa8ro0zc9YQkWBdL7SFlCbi3r1n2e5D3MVzyX8xojpEDk/CPkXJdlluKZ5KqBbDamuCXXNnljxZRaixnUKKW0Xgnry29HGR2nJ+2UnhhTGmmn8NJ8qacQWr8XSD2l9B4Cjq//1HVKU9cBB+2HR56agsf+Mx3d9+oe2wd1G7/Ayid+gC2LngVECaoH/RxV+307c2cm4PNPP8e0f0zH1IemFl2qDQCrV6+mVJsUhLze/zjTaZ7jVFqaJdgWwhLqChEao8wxlV5feERKT7OPmZjzfGSrM7ad6Hlb8dviYH0stDRtwXs6a8noweh7YRlvc8Vqb+ASrBmt997UYdTaCISwwdwj4K1Zv9i0FA0qtxxkd+SlZS9i+aZl/jypxbWW2NrMobrfrfnZO2qJtgWkcGCk2zpN/7qp9b6F1gAhKbZ+rdP0YRGSyZvjcfd2yKWf+3oOXfPRIabQc1y26gsk1f7tHb/F+LvGJ86fgsC/qruiq3QinwzDj3ywhu68y2Yiw94CsW16r0XWEiLuuy4iMk9h6VOA/X/49w0Q6KcBJ5TuPf+kLv5nKP0H98eQYYPhCG9N7MgUpHDgmIdESjhwhJ8uJRzpBPlkyuRNyeARlNf5/HQpIaUDKfxyUsIRjt+2Yx4pKSFlyl/HO3583ppcxyq0mF+IIA2AkWoL4a3ntVQbtpA7t1Q7Oo9mW/uePfJsfLnyS3z08UfYXLMZvXv3huM4sX0eRxKhFCkcUkq89dZbiX4myZ/lENK8lJWV5cyzatWqIkRCWjOLFi3CW2+9lSjvAw88UOBoCNn5ueyyy/Doo4+an88nwXVdnHXWWZg4cWIBIyOtkZdffhkXXHABevTogYqKClx66aV46aWXii7VFkJgzz33xHnnnYcXX3wRtbW1mD9/Pm6//fZmk2prpk6disrKykR57733Xnz88cfN2j4hzcH27dtz5uG/FRJCyM6J67o46qijsHXr1kT5U6mU2VyyWCxduhQnnHACVqxYkbjMXXfdhYEDBxYwKkIIIYQQQgghhBBCSGtB7qy/Z/r1V9uw4attLR1GRnbW2NhvjYP91jh29n4D2HeNZWeNjf3WONhvjYP91jjYb42D/dY4dvZ+A9h3hBBCCCGEEEJ2PQ455JAWazunICfX3+/lIdXWEixlLKQiLY8t1daFzHNto7ZqNMJoS4ZthNpWDFpObeTZtpTbiK3N/6CUJdo2JbWA24WrGuAq77iL4NGgXJPeoFzvtf5S+tFglQjHFIi7wxJvT/htC7YjceljKjgnr1+C3k6Xawd1Cf1aZL4mmirXJqSlaGm5dloVvlDQltfGybWNRFBbCJWCtOW2If1dWKTpK/Qs+an0pZwS0pd5SuH44j1hSbT9/8tIPuHA8WXbWszd7+gj8MQrT2DQiYNi+8Ct3441L/8PvnrtDsB10XXQL9B2/xGZO7OFKGm7V6J8WmxFqTYpBE2SawN5j1NpAupgkZY2HtmC7SSxZhNcZ5JjJ/nKp51QPlsanOPcQlWpneOeTtpuiDT5OUKyZ53HiJl1mi3Mjgii9TEdk4CAkIH4udatxdKNS+AqtzGnucvyxorX8NG6+SH5vIQI5mtII9Q2W1VIf9YVwmx8YcpJr58dK92T3lrlEUi6RfQ9M2sDD/3+BHeKCF3b3vUf+SwWIdGKPy5TM3xUaJLMtUBS7SkPT8HNN9+cOL8E8PfOXXBAqiRBLDuPYNuuO67NzHLt6Ho25rv1IlrCzhcn2I6mOdbVrYXaEsDXrov7auKlYhOn3Y/SslJfWm2Jq6U0gm2pxddCGtm2l8/ffMbkSX/Ygm5dJpBsew+pn5u1tre+9u5v6bcREWqLYB0uheONC2a9bou0red6XEgg1Y6+G0k3lDnggANQUVGBTz/9FGvXrsW+++4b2+9RZs6cmSgfKRzl5eWJ1y2u27rmd0IKSdu2bXPm+etf/1qESEhrZvTo0YnW2kcddRQOOOCAIkREyM7PyJEj8fTTT+e1mYxSCqNHj8Yf//jHAka2+7N48WKMHTsW++23H/bcc0906tQJlZWVKCsrg+M46NWrF1544YWWDrNgLFu2DDfddBMOPfRQlJaWYsiQIZgyZQpWrFhR9E1w2rZti8GDB+Oee+5BTU0NVqxYgSlTpmDo0KEFbbe8vByTJk1KlNd1XQwfPryg8RDSGB5//PGcefjvhYQQsnNy8skn44svvkic///+7//QpUuXAkYU5ssvv8SwYcPyinHcuHG47LLLChgVIYQQQgghhBBCCCGkNSGL/Y/XSfl84VdY8vFXLR1GRnbW2NhvjYP91jh29n4D2HeNZWeNjf3WONhvjYP91jjYb42D/dY4dvZ+A9h3hBBCCCGEEEJIUoot1Y6mpb2OSJoQkjyHSyrrK2ggkGoDgHJtubQt1NayateIq5UvrnZtybUv0nZVA1x4kmylFFw3IrV2XfPwjN7hh3KViSUQYXsPI942su3gOHQsKmjNi821WkcoXthCbi0X98/RSLdDcm2v84ol195Z/52c7P60pFxbV98UubZtIdTyTCPb1NJMIa1j0s+rZXwAfPGeUW3r11rkJwLJZyAM1Me9NhzpCwV90V/njh0xaeoDuPbmazL28aaPp2PFv8egvmYNqgf+Am0POCNzZxYJWdoW7Q6+AD1Pn45vXPA6nPKOOcusW7sup1gw7nk2+EfyxCZvuXZ03MoxTmWSU8fWoaXLEQm1LacOJP+5200iym7O8qExMhKzfTyTCzbt3At0T0fniUREBOe2FDuuEgGRtnrT5eyVenge8h8qOO7lsWL255xgbpLYVr8NS75e3Grk2nNWvom3V80115oUjv9dBleqEIAlyzUi7OimFv58K/zn+urX868UgSRXHw9Uw9K8L0Y+rEXoQiC6/I5eplqcDkvWrZceIQG3sPJH1zCmsnC90fson69EnzMy3XLNLNXWn6FmzZqFiy66KK/PNL/v2AnHl5Ulzu+1l/kRh90NzSXYTirX9pZD9qv0UrFybetgJrm2fi5DaYFcW/op3tYxwT3wcV0dzl27NjbuYSefgLLSNt6GMf7a1hZqO1LLsaURYEv/uaOfixRS0ntoibZ5LVNeeV2PrsMWZcMXeltrcC3L1iJvKSSkdNKE2o7JGwi49WcAR+rnYam2Hg9ySbVDa9mEUu3o8w4dOuCzzz6DlBK5+O1vf5szDykc9fX16Nu3L3bs2JEof01NTYEjIqT10KlTp5x5Nm7ciBkzZhQhGtIaWblyJWbPnp0o73333VfgaAjZtRg+fDheffVVlJaWJi6jlMK1116LW2+9tYCR7Z6sXr0ahxxyCHr16oUJEyZg0aJFWLVqFTZs2ICtW7eitrYWruti8eLFOPHEE3HggQfi1Vdfbemwm8z27dsxYcIEnHDCCWjfvj323ntv3H777Zg/fz7q6uqKGksqlUKfPn3wk5/8BJ9//jk2bdqEl156CZdffjkqKiqKGsvZZ5+NAQMGJMq7bNkyXH/99QWOiJD86Ngx979DVlZWFiESQggh+XDjjTfiP//5T+L8Z599Nn784x8XMKIwq1evxrBhw7Bo0aLEZc455xzceeedBYyKEEIIIYQQQgghhBDS2ki1dACEEEIIIYQQQgghhBBCCCGEkNZLMaXa4TQRn8c6lC53jpc5m/JW/rCGO8hn1xStNyinfJFsWOWlj7quCwUXDaoh1Fb0LMOItEPCj0nLqZSfRwu0tWxPl9VSbE+YqGC/DGL0ygsoS3ynYxdWTWFJnYDwygkt17Ze+9/Tz1CFJFrR17nIVC8hhUZf1xlJs19HK0DGsS+TANJO19WHPKUK6febPRbCuoOFApQvwPPHPS0+1Xe3Jzr15PoS0rQthQOlXH/skf6Y4UIBkNqfqoSJVI+bQlnxW/GZ9gUghMTVN1yNo449Cj8a9SOs/2pDWj/sWDcfX/7zfHQd8htUD/g5nPLO+PqDSUAR5atClqBi7xPQbv/vomqfkyCcMn0CEKk2ANLjtvlqnbdpIqXapJDo6yKxtDVmUxKTHld/zFiVlmYPVNYYZcdnYhSNiNlqt7kx8amYNPu1HWpUMpwmhC3+vZplukmfp2Kkycq/Luwx3BZyh95Ppddy3hQTfu+DxOD/vjBZKUgIb25Q3gpUQmBL/RZ8/vUifKNDLzjCaXQf7Oy8seJ1vL1qjpFqm80tfMm1tOTYjn9cb3ChN62Any6lFm+L4Lsv0oXeIEPPV7BE28Kfw40W15Pt6g8JgcTbzxMS5VrybSA8lmRaD+WxCUlT7xtl1jm520ovnKNykXu8ilvTzf9wPk495VS4bvK1yw3t2uO7bdrkCCq/vso0fEXHjVzL2qRt6U+lcWcQlWvbn8GjpQSC+uLWxCI8VKVNZxKAa9KCLQOklceBwOqGBvxo/XpsyPA+nTLiVE/6rFwoOP7Ha+Wts/UZCAW9OZVSuhE/j4hZz0f6JEgT5rvwA9X3oy2u1vdLcP8KIwqHPyYEov7gqN5IRx83d7e596WJohhSbY2UEnvttRe++OKL2PdAM3fuXNTW1uYlJSTNx/HHH4/PP/88cf76+voCRkNI66Jbt25YsGBBznznnXceli9fjq5duxYhKtKaGDNmTKLP73369MERRxxRhIgI2bU47rjjMG/ePBxzzDHYtm1b4nK//vWvsWHDBtx1110FjG7XpqamBlOmTMHMmTMxd+5crM2wYVImPvnkEwwcOBD3338/Ro0aVaAoC8Ps2bNx3333YdasWVixYkWLbVIshEC3bt0wePBgjB07FkOHDk20cVKxePLJJ1FdXY3a2tqcef/4xz9i1KhR6NOnTxEiIyQ3S5cuzZmH1yshhOxcTJ8+HXfccUfi/AcddBAeffTRAkYUZvXq1ejbt29e6+YzzjgDDz30EFIpam4IIYQQQgghhBBCCCHNB3/iSAghhBBCCCGEEEIIIYQQQghpEYop1RahNBGbxz6UJtU2r8PlbKm2gvKFfjByQJ1ul7PPWwBwRAqOTMGRDhzh+LKpZLiqAfVuA+rcOtQ11KHOrYUbK4iNyCtD56JPOlBRCSMoVHCjkm2lJV5BJVqmq/OYVEuG6InB/PqVdyBNjp1Erm2/T5Rrk12URHJtIPM4mMV2GijsM0tr04oKAEqF8ujnIfmprltbB4XwBIRCqwyFNfZpaZ+lQ1SWdNvPB18CasZRIxG0ZJtC+RsJGHu3JfX2u8y/lwcNHYSnX30aV1x8Bea99XZa/zTUbsLK565Ex36XovPRV6Ft71Pw9fuTULPkP1ANuUUIjaW865Fod+D30LbXd+CUd4ItOdSSUVlSmbOe9evXU6pNikbOscomzrKa51iVlmYbTRWMgBOwpP8Rybadx04vBLH3kOVzjTtu7s+4cT5DuXzWNs1xX2cS4WbavMFuWymz+AsqC1cCPR8Yt7gbEd0Kby0pzPpbG2SVPy9ISLhw/bWrsi44LZiWENhatxWfrl+I3h33Q4ncvYSpSim8tOxFfPzVAk+KLcJSbSm1oFb68mstu7Wk2pCQkHB8obbXfzJ4wJZnawWutF4Den43Ol0zb4ePGxm3zh1z3ZusEGnrfr3K0Bjhrv09wW2e7+eEHJVlKZyjbr2eyZUnwsqVK/Gt476Furq67IUtLqyswriqqgQ58zCWZyiZaejPtaxNQj5ybf1OB4LtcCkRSQ0dFchLrg29Xo7Een9NDdZnkGoPOmEQzr/wPL+4g2ArGW888+YyP37h/wzBHwMhrQ/ysJ5GggxPBSJI9Jbe5n6Edb8JM04gdMx8hWT5Wopt3dcIBNumnhaSamsGDx6MyZMnxx6zufjiizFlypSc+Ujzcvnll+Ott95KnP/8889Hp06dChgRIa2LcePGYdasWTnz1dXV4ZJLLsFTTz1VhKhIa2H9+vV45plnEuW99957CxwNIbsuhx56KD766CP07dsXmzdvTlxu/PjxWL9+PR5++OECRrdrsW7dOvzsZz/Dk08+ieXLlzdLnVdccQXOPvtstGvXrlnqKwRffvklxo8fjyeeeAILFy7M6+cNzU1VVRWOOOIInHfeebjkkktQUVHRYrHkol27dvjzn/+McePG5czrui5OPvlkLFu2rAiREZKdN998M9GGVSNHjixCNIQQQpKwYMECnH/++Ynzt2/fHnPmzCnapiRffvklhg0blpdU+5RTTsGjjz6KkpKSAkZGCCGEEEIIIYQQQghpjew82zUTQgghhBBCCCGEEEIIIYQQQloNu5RUWwutcki1lfLKeA8XSrlwtSZLKV94rSAhUOaUoaqkEu3K2qOytArlqXKUyJK8pNoAIIWDUqcUlSWV6FDeAdUVXdGpTWdUllRCCglXuWkPpRRcV8GFJwRzXS379uOGJ9PW+bUgVykF74xcc07BG+HJvgJ5mRabqUialuPCsoAFIjHT/9CS7Jj3IyrLjFwM2YSPcRRKtklILoSwxJGZyHZ5Bta7DIezCF3jA4LWk8bK7Kw6hC2/03I9EXdcWMLPsH7Tk3PKQM7pS0GlSQ/KAVoE6sAREo4lBQ0EoMGjR48emPbUdIweNzrj6W54929Y8czlSFXuia5Df4d9L5iN6v63oqzLIZn7KE9K2u6Dzkdfg33PfwU9z/wn2ve5MCzVFtLvd++1LMktvty4aSOl2qSoJBqrothLhBxFE41V9ninJdtx0mpbxms9RPRLiLzPKyQX1WNcpB0dV1zdoXHTPi+Niu/rZpNqN2LOMIFlIioCj5h0RWScim0j7byDRXcwjwTiVq89W/oqjfw56Hs9PwDbG7bjo68+xpa6LZnPYxdjR8MOPPHZP/HRuvnw5kcBWFJtYUlrpdDXrgz6CNY94c+xsGbRYAYPXknYc7kI5l9YfS7DdQai77CkN7gMLEmviFyglhw447VZwCV8waXaWY7ZkmWbmpoa9DusH7Zu3Zq9AYsTy8vxq/btE+fPTnTAy54jrosyl0weATLUHU0Py9jTWxUZvmeqTyD8y9bSeh1WUXuPWTu2x8Z49fVX4e9TJ8GR3oZa+v6RwjFrWikdSGmthyHN+tcx62THe0gZzuu/FnYeIeEIx39Ikyb0etq0o+96GazTIa04g7W6J9H2c1oyfunf51r2D8CX8Rdfqg0Ao0aNynjM5tFHH8X777+fKC9pHubNm4e//e1vifNXV1fjoYceKmBEhLQ+Ro4ciapEm28Azz77bCIBHyFJueyyy+Bm2ITEpnfv3hgwYEARIiJk12WfffbBZ599hs6dO+dVbsqUKTjttNMKFNWuQ319PS688EJ07doV9957b7NJtQFgx44d6NGjR7PV1xzU1tbigQcewLBhw9C+fXvstddeuO222/Dhhx8WXaqdSqVw0EEH4brrrsNnn32GzZs3Y/bs2bjiiit2aqm25vLLL0e/fv0S5V2+fDmuueaaAkdESG6SbD4mhKBYmxBCdhJqamrQv3//xD+TSaVSeOONNxL/vKepLF26FIMGDcLChQsTlznhhBMwY8YMlJWVFTAyQgghhBBCCCGEEEJIa4VibUIIIYQQQgghhBBCCCGEEEJIUWkZqXa44sRSbS15jrQZJ9U26SqsQ9PVewLsKrQta4fyVDkcmcpxoo2jRJagqrQtqiu6oktFNSpKvD9AThdsN0C5DXBVg5fmunCVguuLwQEt2bbKuJ6Uu0G5Xjm4fv7g4SqvlO4l15eKK9e1+jOQa4cF3KZbTX/GyrUjUK5NdmWaJNcGCiDXBqBUWGoXkdgKhIV3aXJtW5pncoZltlkF20bZFxb6SSEgpCXsllqwLQLhoJ9WXlaGX/32f3HHp4GYAAAgAElEQVTvg/eisrIy9nS3rXgDX8z4HraveQdOWXu073MBen73MfT83j/R4dCL4ZR3zNxXGXDKO6L9IRei55n/xL7nv4xOR12Dknb7GrGpZxH0JKi6b/RMIcva5ax/06ZNlGqTFqFJ100CqXP0+s1HRB0an4SIfYTIIMLO+PDHwdjYs7WT7TySiMIT3tM6juYkENhmEX1naTLnysqeN/QwqPW01mQSiJn9sdP0pz3DaKG0NdfoNEjUu7VYuP4jrNm6OldUOz1rt67B9I8fwZc1y/05UJ+pPl+YedEIcxHIc41IVx+351lE8/uztPTnLlu9red5oVu15cKR2V/Yd4EwsntTxl6Hx1w4YUFyQOiajzEu53P/hNrL9rkgx1jWVKl2Jurr63H4YYfjq6++yt6ARd+SUkzolJ9YLT+ya7IzybX1saa0iix1Z5Zrx+eNPvQBEcmjsX/hWsu27StfAFhW34DVDQ1p7V1/0/W4+Ze3oKJNBaQMbxqj5dMOAsF1IMv2UqV0Agk3tHDbiX/4NYWE2xBeXX6a3qjGKLHtdKlF31qUbVbl3tgsAMcXeNtjdyDJ16v8YMyGSS2OVBsABg4ciPLy8qx5AO++HzFiRM58pHlwXRennnpq4p/DlJSUYPbs2f58RAhpTn7xi18kyue6LmbOnFnYYEiroaamJvH1dNdddxU4GkJ2D7p27YrPP/8c3bt3z6vc008/jW9961uJRPe7I9OnT0fHjh3x0EMPFezfCGtqanD00Ue3aB+/+uqruOiii9CzZ0+Ul5dj9OjRePHFF71/ZygiQgh069YNI0eOxLPPPosdO3bgo48+wu9+9zv07t27qLE0F88//zxKSkoS5b3zzjuxYMGCAkdESHbmzJmTM0+nTp0S/SyFEEJIYXFdF0cddRQ2btyYuMyUKVNw0EEHFTCqgM8++wwDBw7E559/nrjM8ccfj3/9619o06ZNASMjhBBCCCGEEEIIIYS0ZvhbpoQQQgghhBBCCCGEEEIIIYQQAMD8+fML3kYhpdpRObOw0qP5QvX5wmZb3uzF6UufLcmz68um/ZNJINVWKHPKUFXWFm1SbeAIJ8cJNi8lsgTtyzpgj8o90a6sPQSkJ8OG68mx/Whd5cmyG5QL19WibWWk2bp3tWpbC7E9aXaD3w/pgm39hpkaQmmBXDt4HfReIrl26Cnl2mTXpSXk2hlFdCG5tte4ltpllWuHZJoZ9JpGoB0R1sISbENASl/MZwm4A+2fJQm0HsKXbnv1BgLR0886Hc++8gwOPPjA2NNt2LoGK/59Eb7+8EEjbS3r1AddvnUL9r3gFewx7C+o2HsIkGX8Fk4pqnqdhu4n34dvfP8tdD3+1yjvegT0r+UI6/+BRVanaVuggFPSPmMbmq1btqa9B9Hn2aBUmzSFvK8fFXnkKJ5pvAqNgbYB1RZkW1+ZYs8kzc75lUW6Hao/5is2bqtv4oTcWcfoDOfWHGRuM+sCPBRD6LsKphRdf2wbaf3g5zICZj0fWOOpef8Cra3U7xX0PBDMIK5SWPL1YnyyfiHq3fpE/bGz8e7qtzFz4XRsqt0cFmFrQbbwJNgCtlQ7mGeNtNfMncLIfMOvBSQC+a5XXyDI1X2u7w09h+t8QgSthpTD5trQ6fBf6/c4uI/8/+LHBC3aDZXPTa57KvgMmLGC7OTxOTXpMc3x/Y/H0iVLcwQQsJeTwszq6sT5m4Y9yKcfyVaqKS0CmT3nUbl2rjcvVqItwqWicu1oGXvdO6d2R1obe3bfEz/92U+NoDrYDMCrRQuzzaYxIdl9cA9qGbYntc48N0kZbEAjI3VExw9bsi2EhJCRscGPVwu1vTochOTZeo0v7FHHur+Rfn8XWqoNAFJKXHTRRTnzAcAXX3yBqqqqVisVLCZjx47F2rVrE+WVUuLpp58umhCGkNbGddddh29/+9uJ8r733nsFjoa0Fq688ko0xGxCEmWvvfbCKaecUoSICNk9aNeuHRYtWpS3oPiNN97AYYcdhvr6XfNnJY3l5z//OUaOHImampqCtzVv3jyMHDmy4O1oVq5ciZ/97Gc47LDDUFZWhoEDB2Ly5MlYvnx50f8dtLKyEgMGDMCdd96JTZs2YdWqVZg6dSqGDx++W2yc06VLF/zpT39KlNd1XW7oRFqc9evX58yTz8Z+hBBCCsfZZ5+NTz75JHH+G2+8EWeffXYBIwqYNWsWBg4ciGXLliUuc8wxx+Cpp55CZWVlASMjhBBCCCGEEEIIIYS0dlItHQAhhBBCCCGEEEIIIYQQQgghZNehqqqq0WULKdXOVJWKmJgySbV1If3cEzkjvhwQK9COppU6pSh1SvMSIxYKIQTalrZFVWkVamo3Y9OOjXCV6yurYWSFGqVsHZ6AUFpo6Peo8NIEBJQQaFAupCXNUgqQAnAVIEQgjQ2pzZSA8o8J5ZkXPYm29d0XMgavPcGv/h7tWp0v0+tcFPuPyim4JTb62s5ILiltcIvFHBLp41iW9LBcW99z8O9JYY2V1v0mFIQSUPrWFACU34IKBPtBqcC4qsdcPb54IQRjaqCf9p8ZIX9Y5BoNX7P/gQfgmZefxk9/fAOmPTwt7XSV24B1b9yG7avfRtfBt0OWVHpjnlOGqt6noqr3aWjYuhabP30cW5a9DOXWAcqFLKlE216noeobp0GWtYN5gyJiwHB69E0M0mSbTmmxRdm6dWuk7mRiQa95jjmk6ejrqFFzpj2O5TFemTajhTLUFb0nQrE2120QFftm645omyrz/ZjvujHv+zrLXBElWMGJiNvceo9izi1aPnPlAt5S0N+oRgUBCiGCOUOP+b5IW/nrTtc/JoSAhEKDEsEaVQhIJaCE9Dd3cQEhsWH7ery7ZiP2bd8LXdp0SdYRLczX2zdg1hcvYFXNKkjpSWzhS3KFv4GDLbQ1klv9ypbjimCjCiE8Oa6Ike3qfOE0Lc7VAvNAnCstWbb3VIu3rU8B/rQf+owRNSCnre0TYFuWzdP87osmfwZoZPEkGwGdefqZmDd3XuI6O0qJ56qrW+gXg6O7ICTL3Zhh2b5c4oa19LTsg1+w1rTaEID+KBu9ROzpJxpHnFh74OCBcKT0BO76/lAKSphtpfyxyru3zfZUwtqgKjLn6Q1wMp+R9coPLrT5QbC4t+7N4D42z8z9bsv0EXpur3FNXnuNawnTiiXV1owfPx6PPPIINm3alDPvli1b4DgOHnnkEZx77rmJ2yDJefPNNzFx4sREeYUQmDx5MoYNG1bgqAhp3fzlL3/Bk08+mTNfEgkfIbnYvn07Hn744UR5//CHPxQ4GkJ2P8rLy/Hxxx/j6KOPzmtDhPnz52P//ffH/PnzUVFRUcAIWx7XdXHSSSfhxRdfLGq7M2bMwLRp0woi2K6trcU//vEP/OMf/8DcuXOxcePGZm8jKY7jYL/99sNpp52GcePGYf/992+xWIrFFVdcgQkTJuCdd97Jmffzzz/HxIkT8YMf/KAIkRGSTpLNTQBvrNwd5PeEELKrctttt2HmzJmJ85944om47bbbChhRwMyZM3HWWWflVaZfv3545pln0K5duwJFRQghhBBCCCGEEEIIIR4UaxNCCCGEEEIIIYQQQgghhBBCsGbNmkT5Onfu3Kj6CynVTpMvhtLzl2p7guz0+k2qFmgr+7iC6x9PyRTKnfKdUmAqINC2tB0qS6rw9favsbl2E4we0UisPQOegC/Jhfdci7iE3cOWYFtLtHUe85YrQEj91BPySi3eTSjX9oJPl2sD6dKtpsq1CWlJEsm1gcxjZnPKtb2APLm2vidj5NqherRcW8tQhScIFL5R0yvniwpNsP5d6ssLraHDF/j5Y7AvFDTt626IMR3G9WFlZSXu+ttfcOxxx+Cm629GXW1dWp6axc9ix1cLsedJ41Ha+SCrnwWciq7ocPhYdDj80qiqEHFviC0ThJHuiki5cFqqPLfkdfv27Y0SC+6McxLZtWm0YDt9v430uhEv0s6UHpWNZoo1tkw+JHHGZko3IlSRMU/BpdpJ6sw4J2TRZPuHzEYMZs7w5xBLSmveQxEzH1mbOphalI4J5t0PLh0t0pb+TCKNaNuTa0sIuBBKQEoJ5QICLuoa6rDwq4+wqqwDenXsjYrUzimNqnNrMW/VXHyw5j24yoWUgVBbS2nNcy3M9tfhRootREiq7WiRtnDg+KJsCQkpHU+cLXW5iExbf4mgDVjS7WDWC3S68PPr+ICISNsqBWFLewMxr9lUw5YCR+XACYagbPdWoTd/yrTGSiLVvvKKK/Hvf/87Zz5NGyHwTNduqNgpxDfxi9a4kSSrhD9HC1GptU16WpaJxzoa+m6uPe973DRgl1EA3qytTat74OCB/v2if5Zgf5bWn7iV154e56x1r70elvpGyrDmBYJ4QwkiiNqItqUM0vz/Cz9f0LfBPazzCQjAX+ML/8O+UWnrvJH7OtSGvZYtoFRbCIFUKoUHH3wQZ555ZuJy5513Hv7zn//gvvvuS1wmjmJv3FUomnO9ceaZZybulxtuuAEXXHBBs7VNCEnHdV0MGDAgUd7WIMYkhef6669HXV36z+OidOvWrSDyWUJaA6lUCm+//TaGDBmCV155JXG5JUuWoHfv3vjoo4/QoUOHAkbYshx77LGYO3dui7Q9atSoZhvbXnvtNdx777148cUX8eWXX7boZ49u3bph4MCBGD16NIYPH94qZbzPPfccunfvnmiOu/rqq3HxxRe3yn4iLc/BBx+MxYsX58z3hz/8Addff30RIiKEEBLlueeewy233JI4/957741nn322gBEFTJ06Feeff35eZfr27YvnnnsOHTt2LFBUhBBCCCGEEEIIIYQQEsB/hSWEEEIIIYQQQgghhBBCCCGklaOUwvDhw3PmKy0tRbdu3RpVf1aaICtrdql2pMaMUm07h3LhKgUpJNqk2qBNqs1OLzCVQqJTm07Yo2pPpBwHrmqAgncern9O3nm50F8KynttHgquq0weBRdKKS9dudA95friMFd59QIwebSdzPSpCvd39P1VWjLmC3YNke6OK0fIrkKi8SPbJZ2leCYRXVZBnbDElgi8fIE4zxZpWhI9k8vPIWRaqk73pJ1aHOg912lG36fFniL8XEoZpGmhqPDFoPAe+rUjHVwy5hI8M+sZ7L1Pz9jTrdu0BMsePwubP5kB60xhn1XQ0YGMUHeO8Ns16UYuGDdohdOcNrnF2rWWrJFSbbIz0KjrS9tHc9WdZczypJ6ReuxbNmkM+TxyB5y5fmTuq+jokoQm3dd5FA3UuOFCoddZ6svZbWY8twtYclWh89jSV2+MDYTP8GXRCM0DIcE0fIm0CMTRG7ZvwNxVb2Hh+o+xo357gt4oDg1uAz5Y8x6mLHgI7615By4UhJShuU3qc/TnUMd6LvW8GpFqp4u2/br8eVTKYM50hICUfh8LGdSp514E/S2B0Dxsv6f6fQuL1SPvORDeVSP9ae4LKYOANxeF/pwa9xkkU3qUO267HX/9619z5tOUCIHHq7uiW0TM1Jihrnk/OSVTWze2zVz7HaRPCdnf1OgKzbioleWmzlC/ALCkvh5rGxrS6h00ZKB1/fv3FLz7LHTfmDs8GL+iDyEEhNT3nIx9ABJC+o9QeWGNidJqKyzOD8YSJ7SGD+UTejyOfjbYeaTamjPOOAP9+/dPXBYAJkyYgN/85jcZjyulcj52F5rrfB566CGsWrUqUd4BAwbgtttua3KbhJDs/OY3v8GKFSsS5T311FMLHA3Z3amvr8eECRMS5f31r39d4GgI2b2RUmL27NkYMWJEXuVWrVqFXr16YeXKlQWKrGW59tprm1WqPXLkSFx88cWJ89fU1OD73/9+o9pauXIlfv7zn6Nfv34oKyvD8ccfjwcffBDLly8v+mePyspK9O/fH3/+85+xefNmrFq1CtOmTcMpp5zSamXRXbp0wZ133pko7+bNm3H11VcXOCJC4jnllFMS5cv28xBCCCGFY+XKlRgxYkTi9V1FRQXmzZtXlDXY3LlzMWrUKLium7jMkUceiVmzZqG6urqAkRFCCCGEEEIIIYQQQkhA6/wXa0IIIYQQQgghhBBCCCGEEEKI4b777sN7772XM98+++yT9x9kFFJWlqmqrFJtP2NGqXZI5pZFqu3LoD2BNFAiS1BRUoGUTCUPeCegzClD96oeaFvaDg3KRYNqgOs/GrRA27Uk20p5mm2lJdsNnjTbCLa1lBtoUJ5sGwik2gowcm0FeP2n3KxybY1+b6JybRV+06ynlGuTXZdCy7XjpHTZRHXCkmsbAZ4QgFIRYV4g17aFet7Dz2GknnYcgXhbChGS9cmQPFWr/3wxYEhBmC4edKT3CMsIJfod2Q8vvjYLJ51yUnzX1u/A6pd+gjWv3Aw01IaEriGhtj53EcSfJtTOqGAUkdeAU7lHxvdAU19fb/o6CZRqk2JghLqFqDvDmKXbBZDdCitiHvkHkewR035IOJzHuWUNpzn6Osc8EU9Wi7BXNoMk1Q4513uqN1iwIzFCWqFHYT+HlstCAlr+qqXSUktmg/lCGnG0Nz8IJbCyZgVeX/EaFqz7EDW1mzOfY4HZXr8d76yeh4c/mozXV7yG7fU7LJl2oNu1hdre+TjWJhX+fCf9NF+q7QgnmAvhQErvmJ4jHeF4r00fRoW7/jOh53l/8wojOZew5bt6vof1fuh1gMbMmZYQPVhCRK8A+1qKCHhzkOlaK+bmTzot6eeRfzz0EH72s1sT5QW8Vcnkzp2xfyrVbILspPUkayNci0hLyaeu7DFketuaRa6NzCs7vaXKW7U70urbe++e2Pcb+/prYLMdQCC3D8nwRbCujGwqYMrEbB4TK+BG+D61R19zt9rCfEvSrzeJEXbJiFA7vBlOcM8jItW2z6EYUu1Mc+4TTzyBkpKSRHVobr31ViOqaxZpdtL1xE5KU4V9N910U6J85eXlePrpp5vUFiEkGb///e8T5SsvL8dBBx1U4GjI7s6tt96KHTvS10pROnXqhDFjxhQhIkJ2f/71r3/hoosuyqvMhg0bcMABB2DRokUFiqpleOaZZ/CnP/2pSXU4joP99tsP999/P5RSmDp1KiZNmoRLL700cR0zZsxIlK+2thZ///vfcdJJJ6FDhw7o3r07/vd//xfvvfdeaOPNYuA4Dg444ABcffXVWLhwIWpqavDf//4XV111Faqqqooay87M5Zdfjn333TdR3vvuuy8vKSUhzcUPf/hDlJeX58y3YcMGPPDAA0WIiBBCiM2QIUMSr/X0ZjpduuTeuL2pfP755/jmN7+JLVu2JC5z7LHH4oUXXkDnzp0LGBkhhBBCCCGE/P/snXmcFMXd/z9VPXuxC8gKQjCKBvFRPNBgEJUgSkQkGo0mKopGAQWNxnhEn+B9Rbx+Ph4BUaMxGvWJByCPRlFQ8YIokeVUhCjKIbAgy7HAstP1+6O7uqt7emZ6ZmeWBT5vXsPOVH+r6tt39cC+ixBCCCEkyI71W92EEEIIIYQQQgghhBBCCCGEkIIyd+5cXHHFFbFi+/Tpk1PbzSkrE4FyER3nLoor1Q7WDUq1bWV7rZcnylEicxM0tSQEBHavaI+yRDlWbVrp/DKvKcQFYCtfjAcFKEN6Z7uibAkJwJFnCwFIJWC70l0ppKPDVjYgpPMTWkqrAGVDQEIJV92rHAOjCgjYhL+PhHI/O+3r/RgWaDkSbpH2MyEtGX08Z7yWeudEVAPIeB0VEBHX0tQyMx+lFLyT3Dj/3I9eG156QkG4FwylL6CGZFXAKdfXbiWMvqB0aFCk6cn3Q+saEx1aXV2N519+Hg/d/yDuuOXOSJHB+gUvYMuqOeh8wliUtOkSbMSTyEqj0AwQEXmFbXnBgJLKzlnzTyaTOYkFCWlOzHtywdtOc30yj/PIvqOuk8U4NcLzuGQ5//Idj2yP81qPrv194MtQvX0ijEAX73gwbxJRCAFnCOiOx5XfujZyO4vde4Xbn1BaxiohkXQGqFICtj/mk0JAueW2rdz1cH8qG9K9hidVEt9t+g7LNy5D67K22LNqT3Sq7IREkcf4Siks27gUX36/EF+t+w+SKumukxbV+mpbby4H+JJrwJXauhNRwBPqwhBpS2NSC1eq7crFpSfc1nJsYYi6jZcn3tV1hSvnNuW48CS9Upr69JA8N3T0ewJeve89t25IwGuMBZyN5zWQInYPxEScMjk9p0a1kaNUOy5KKUydOhUXXjA09rVUALi/XTWOLC2Lm2Jswpshapkwlme/Ovk7Te+2cL1MQ9tsLZs5Ra1/sDzzQNm8pHk/jcudmatZ55a6dSlt/bRfX2+NlT6vlV/fn7zGHeN6E0jpMbHbZ/iYEJmP5RT5vHmuGsuFDO5Nz+/sia5F4Pw219c7072BvVEGBKKbS6qdjurqatxyyy24/vrrY7UFALZt4+STT8Znn30Wu0765GLEFGcIlZ4sz4tRpPvuJRuvvPIKli5dGiv2ySefpKCPkGZg2bJlWLcu9b4VxWWXXVbkbMjOjm3bePjhh2PF3nDDDUXOhpBdi6effhrV1dU5SaU3btyIgw8+GDNmzMChhx5axOyah1WrVuG0007L6zvLqqoqnHvuuTj//PNx9NFHR8aMGzcOK1aswKRJk7K2t3nzZkyePBkDBgxIWTZjxgyMHTsWU6dO9Sb42V506NABffr0wbBhw3DSSSflPOn2rsr06dOx5557IplMZozbunUrXnjhBZxzzjkF6XfFihWYO3culi5dCiklWrdujbZt22K33XZDly5dmkW4SXYMpJQYMWIEHnzwwayx119/PYYOHdoMWRFCCAGAUaNGYeHChbHjH3/8cfTs2bOIGTnMnz8fJ5wQPVl9On7605/itddeQ+vWrYuUFSGEEEIIIYQQQgghhERDsTYhhBBCCCGEEEIIIYQQQgghuyiNjY244IILsGXLlljxV155Zey2W5xU2w2MK9UOdhgt1YYQaJWogCWsLCuzY1BVUoXS1qVYtnEZGu1trnBQum5YV7KtAAFHjC0FXDGYI8lKKtuV7kkoZfviLeUuE47sD56ISe9m1+aUQa6txY1aqKVc+aIp14ZC4L0+FCjXJjs6sUS16WyG6cx/3uKmybVNuX1Qru2fa0oor13vvBSuoR/awxdcR1+o6bbviQZhSAF1Yyp11dOd4qHVktLCVX+4Ckf0+gmGnTcMq1evTqnSsGYevhl/Mjr1ewCVXX7m9+/J5AIWWV88HplQJrOvQKLqB2kSD1JfX49WrVpljKFUm2wvmizXziB5zHR90n0DOQi2C0U6qW8ELWoMksO2Dsq1M7SH0L3CrB+4T2hhtgpsP28sBzNWefcFlfazHk/6Y1MJAQUJIRSEAiQUIBQUpBMrLcA2M3TYsLUO87Z8j3m1c9GurBodKjugfUUHtC4tzC+Ab2ncghUbl2Pphm/w7YZvsHnbZm/9rfBkDcLf7p6uVviT32jBti53pNpaki09abaAI9IWhmxb/zQF25awHMm2O6Z32veX+xPvSDcnt32vLHh/FK5sNyDYFv76BMYpoXXViNB9N1LAGzr3vPMs4nTL9Tk1UtadhqjrUxzRthYpz5s3DycPOjlyso90XNumLU6tqMjaS8bl3jmYvU7U0FJElGe+0pkjvfTu8lyvlvnJtZEmMqJ/fQ1zxdjhmq9t2RzZTt9j+0KfDwLKn3AAgDlRjR7RpgwxdZ8R99eU62XaIaj3cByQ9DvLgxJsT5Stq6UTansP9Po8F46k2zif/RYjzmlvfSPO6VDtOMS5B48aNQpTpkzB1KlTY7UJADU1NXjuuecKJjxLy/Zw5pknbBEF2w0NDTjjjDNitXvQQQdh8ODBuSVDCMmLl19+OVZcVVUV7rrrriJnQ3Z2Ro8ejU2bNmWNa926dexJYAkh8XnggQew22674ZZbboldZ8uWLTjiiCMwderUnCddbkksWbIE++23HxobG3Oqd+655+Khhx5CdXV1rPhXX30Vbdu2xfr167PG3nPPPRgwYABWrlyJsWPHYsKECViwYAEaGhpyyrGQtGrVCj169MCvf/1rDBs2DG3atNluuezIdOzYEcOHD8e4ceOyxt53331Nes5saGjAJZdcggkTJmDt2rVZ48vKynDAAQfguuuu4zPXLs4999yDMWPGYNu2bRnjvvvuO3zwwQc79D2AEEJ2FObPn4+77747dvzIkSObZfKD2bNno3///qitrY1dp3///pg4cSIqKyuLmBkhhBBCCCGEEEIIIYREwymjCSGEEEIIIYQQQgghhBBCCNlFeeCBBzBz5sxYsaeeeioOOeSQWLHbR6odbDgQp6VXUVJtFS3VVjCW6ya8vxSEkGiVaLXTSLU1pVYp9m69N0pkCWxlI6mSsJUNWyVh2zaSti5LIqls2EpBKRu2sqHg/LTtJKAUbNv9DEdEbkMF/1YKyna2p/5bKdtxInoi8+D+CO9/T6Poyug8QmKoqHqE7EjEkiRnOqwzVI+S1YmQAC+cixbgeVJT73NqC947LdwzBKC+zC8sBPXrOn/75Y7A08jDfQnzBeGIu0MvEYrTdfv264tpM6ah99G9I9fZ3roey98chtp/3Q3YSUP66VlkQ+/DGz8oCU3dIc7nRKs9IvsPs3Tp0ozLKdUm25tiHoOZrk9m/1EvAL7FNY+XSPfHbL8JeWejuc/t9Pmq9DEhyXhYhhxeBU/sGlruCVdDn7Tw2Zc56/1t3j+04tkRQ0tDMO2LpA25tCuOtoSElO576fy3yjVbajG/dh7e+2Yq3vzqdXy8/EPMq52DJXVfo3bzamzcthHb7FQJSaPdiPptm1C7uRZL6r7GnNU1eO+bd/DKFy/ihQV/x3vfTsXidYuwNdkAKS1IaXn3QS9XIWHBcmXX7ku6+UN6n6WQThu6rvTXy0pZT6fMkhISTn29jSxzW0jL2XpCegptU1juvRd6O+v9LBE82s37uQXuwfcAACAASURBVPszLOL13vvjigyHXOp4J/Q503nWpOdU76Ew3eKmSbW/W/Edju59dFapjckFlVUYUVUVSC/dKyPuMCVO/WxlesSTvV/3uTrURjgiV9IJvxEqz1YStVRfqkxxtH7VbGvAdeu+T60rBPod1884LkPXK+8l3XPOvLvo81OPhJ2y8Dkt3XPaksEyoV+6jte+RKBFU6YvZEB8rXPV6+/V0mNfacTqdTTOZ0+qLfztoe+n5mdzFxRLqq1566238Itf/CJ2PABce+21OcUTH9u20bNnz9jxU6ZMKWI2hBCTbN8raG677TYkEokiZ0N2du65555YcVdddRWk5K+4EVIMbr75Zjz00EM5jZ23bduGfv364fXXXy9iZsXhxhtvRGlpKfbZZ5+cpNrV1dVYvnw5nn322dhSbc2sWbNixU2ZMgXt2rVDp06dcOutt6KmpqbZpdqWZaFbt264/PLLsWDBAmzatAkfffQRrrzySkq1m8gjjzwSK66mpib2xOdh3njjDey+++548sknY0m1AWDr1q2oqanBOeecg7322guvvfZaXn2THZ/S0lIMGTIkVuyYMWOKnA0hhBDbttG/f//YE64eeeSRGDt2bJGzAr755hsMHDgwJ6n2oEGDMGnSJEq1CSGEEEIIIYQQQggh2w3+LzdCCCGEEEIIIYQQQgghhBBCdkG+//573H777bFiLcvCY489Fit2+0m108S5kqa0Uu2IekGpti/etpUjiJbCQkVJRWzJ046GJS3s3aYLvl3/Deq3bfJkWkIoR/ql5bTKUd8pT/CloCAhhd5WcPVdNmwhIZUWpiUhhYQNuLHOT6UVbMqGgIQSzs4TyrEs6p68n3rnCf3ZyU/v37CkS9fThD8T0tIxj++0eOdFVANIe43V51bccjMfL8aT1rqGbeV06PsHhXteGyJVfY3236TkLrzrdliyp891X7hjbp9sjhAtZNXsuWdnvDb5Ndxywy14+H8ejqzz/awx2LLyM/zgZ2OQaNXBE8FGdyhCP8PlUXGmjjI9y5Ytw/777x+5jFJt0lKIdc2KImaVwD09PMFGhpyam0KNNYqWe/ZLjocvzRX+dTvwGYFru1cpVN/vOnSPEQLO8M9tXbmTN+h7jFBQyh0bQk/sIAFlQwoFCImkst3ru4SE7XYqoZSCFNJtF5BQ/iXX9hJy3kv3pyHOtYVAo92I2vrVWLVppTO5DJQz5lUKNmwIIZ0JZ2xnwhkFfV9ynyncz1JKZ8irVOS9yrvHeYJdXeq8k67Q1pxMQrr3QiksT3xtynU9SbYrzpZwBdyQrkTbjdPSchjvhYSQbhtSy3fN/p38tH5Xi4HN48PU7gYk9+ZxIvzxgn9IuBLekKA9IOGNeW40+Tk1U9sRz6l6AqBgXGpNIYCNGzeixyE9UF9fH7vPAeUVuLFt28ynbz5mak0o+bCwOltZWK6dQXfu7XNTzm32m+uuSb3WpG6K1LLMF8PApU0fws5lCXMbG3Dx2jXYGnGMDTl/CH74wz2deOWPeZUhmlbucaDc5L3j3ZtkKpRITITxRhglIjx+NTaYNwFO4BofEmGHx+TC2C7eI4FuQRjlMc7nlPF+jPXM8f4opcTEiRMxbtw4jBw5Mlad5cuXY8mSJejSpUtOfXk04XuwZiF8ouaQT+D7lwgGDx6MuXPnxmpr0KBB6NixY/zOCSFNol27drHirrrqKrRu3RrDhw8vckZkZ+XPf/4z6urqssZVVFTgpptuaoaMCNl1ufzyy9GuXTucf/75sb+zSyaTOOWUU/DMM8/gnHPOKXKGTWf9+vXo168fPvvss5zr7r333liwYAFatWqVV9/77rsvKisrsWnTpqyx69aty6uPptChQwccc8wxGDp0KH7+859zIoMikUgkMHjwYDz//PMZ42zbxn333YcbbrghdtuNjY349a9/jQkTJjQpx6VLl+Lkk0/GgQceiBdeeAGHHnpok9ojOx4PPfQQnnrqqaxx7777bvGTIYSQXZyLLroI3333XazYtm3bYtq0aUXOyBmrDho0CCtWrIhdp6qqChMnTuTkbIQQQgghhBBCCCGEkO0K/xWcEEIIIYQQQgghhBBCCCGEkF2QSy+9FBs2bMgaV1JSgunTp2OPPfbIGltMqXa6psISsyiptlkpX6m2q8KDEHKnlmprpJDYq83eKE9UIKmSsN1X0tY/beensmGr0Hvbea9gu2XKkQzCWa6U8iTltisb1HJCTz2oHBGiLoMK7p90+z1FrJkihMtwvBCyAxBbHJfu0M5QPd11LdP1zhPjRUgwfcOer9cUZrH+LILlWtLpyDx9FaepF9V9hnMLiD6zvMKbRUCgtKQEf7r7Tvz9H39H6zatI9d584qP8Z9nDse6+X+DSm4NrlCgxUzl6eOEtCL7NVm2bFlkOaXapKXRXMdkizv2XTvsDjNezOHeoALlaWdrcH6E7hGObF1LV/12vD6Cg3Pjeu2Lmf32hHEFFQCkK5PWLTrSaCH1BDGmONqVS7tiaSncn3DKLZgxlieelsJyXxIJ6f7U7QgL7twRzmepy4P1LGHBMtqwhEx56ToWLP+9kEa7bk4p7SWcMmnBkgmvX0u48dLIQ+o4Ldl2lpnbKLDN3G0pheVvX++ear43pN9SeIJdvf+9/end7/X7DOOQsIQ3w/GZro3tMflTuHogSvkljY2NOPSQHli7dm2WJHwOKy3F2OrqYONROQYdyPGIqhPqQ6UWpaSQm6dXZYzN54ktSqQdJrUsk/47ddQmALy9dTNOXb0aa207pc5hhx+G//fg/4N3DXOF94ExMfyrmxQCQhrXSOGcHPpcdM680EukeYXizOugf9IZ56ruP5yTV1cYdXV6xhVcaHG+X7slSrVNRowYgc2bN8eOHzp0aH4dtXSptol54ua4aaOus5999hlefPHFWPWFEHj00Udz65QQ0iQ6dOgQO3bEiBGYPn16EbMhOzO33HJLrLhLL72UkldCmoEhQ4Zg4sSJsKzs30FrbNvGkCFDMGbMmCJm1nRWrVqFTp065SXV7t+/P5YsWZK3VFvTu3fvJtUvJBUVFejduzfuu+8+1NXVYdWqVRg/fjxOOeUUXm+LzEMPPRTrefXpp5+O3WZtbS323XffJku1TRYsWIAePXrg+OOPx6pVqwrWLmn5VFVVoaSkJGtcLkJVQgghufPBBx/EmugAcP7tccqUKSgtLS1qTg0NDTjjjDMwb9682HUGDRqEuro6SrUJIYQQQgghhBBCCCHbHf5LOCGEEEIIIYQQQgghhBBCCCG7GI899hheeOGFWLF33XUXjjjiiKxxxZaVmcKyoHBLBOIC7bkibS1bVko50RFS7UAfSgUlYcqGUjaEkGhV0mrHkSQ2ESkkurTdB+VWGRpVEkn31WgnYduNjkQbyYBUWyEJ2xVje0JtZcO2bdi2cuuoSLm2ylGurfEPvaBcO90xmZNcO2wDLvSLkDyIEkNHkkmunaZ6lKxal6dr3xSnmvLUYP8huaqurwWcWthnRHoiQSAg7NTCT70iQWlgbqdgQDboSQ8lTj3tVLz/8fs4+JCD02xEYNX7o/DV34/Et6/8Apu+eQeN9asjejDXP93n0LaV2X+Z/bvvvkspa3FiYUJcmk2uneb61dz4AtLtn0uhSCfXzhQTdY/Qn9PKtV0rq7MNo9r17yISIaEz9P3Rlc8K57OE9OKkIY32ZNFaXG1ZQam1Flm7Qu2EJ7KWrrTakVprqXbCE14nAqJuyxBhW9KCtPx2fPG2/3LidD1DAG70r2MTrgzbl2ZLT7htxlpa7u3mY372pdrSXydXvq2l454827hfSyEAoe+izj7x9p2xrwKflPuAJoL7XMep0P5OGUtkMTW3BKm2LjPLoyJ0n0op/PSYvvhmyTdZkvDZO5HAi+0NEaaZf9h4bT7UivSLA1LsDPUD2z706B0WbJufdfV0/m8zMs3uLapcW2Qp0aWmB3pR4zacsGolRqQRonfu3BkvT3wZlZWVzrEs/LZ9wbaeDMA8Y/xyb5IZfU8xZdjetU8AKvUVmExGv4CADNvsW0uzjRGxe45GCLUBSCmMVTJH+Ma92N1oAZm2/rmdpdqa8vJyLFy4MFbs/Pnz8+sk1onXgkh33sepGrreXnXVVdmvwS69e/fGXnvtFb8zQkiTOfbYY2PH2raN448/HitXrixiRmRn5JlnnkFtbW3WuNLSUowePboZMiKEAMApp5yCqVOnxpKqapRS+O1vf4s77rijiJnlz8qVK9GpU6ecJs/RdOjQAW+88UZB8mjXrl1B2skHKSW6du2K3/72t5g3bx7q6+vx8ccf4+qrr0abNm22W167Iu3bt8ePfvSjrHFff/11rPZmzJiBLl26YOnSpU3MLJp33nkHP/jBD3DBBRegoaGhKH2QlsfIkSNjxc2aNavImRBCyK5JY2MjTj755Njfn953333o2bNnUXNSSmH48OGYOnVq7Dq9evXCc889x4lbCCGEEEIIIYQQQgghLQJ+U0kIIYQQQgghhBBCCCGEEELILsLq1atx/vnnY8SIEbHi+/TpgyuvvDJrXHPKytKLtqKl2rqSMqTMYal2sCFDsq2MGkKgIlHRIoSNzYkj194XJTLhCrWTcHXa/mdPsG0jqWwklRNju0LypLLdz0nH0WTItZN2/nJtU1pXNLl2SxRdEeISW66dSbCddlGUUDAkrdWGwVAuAbl2oK+QdFqYi0yFnysR9FL0JYRRf/z2XKGq+4pSaZvLhZBev/qlJYcCAt3274Z3338X550/JO12aqxfjc2rZmLZ6+fiP3/rgcVPH4Jlk87C6o9vxfovX8HWtZ9D2Y0pWzL6vYO0StP2p1m9enWwxZ1I4Et2TprzGI2+UhReut0cfTQrOabuS5DNyW+i7xFeUViqmjaXVLm2d8UXAs4lPixull6MlJZ7nXfuHZYn1fbl2o7Y1gqIqj3BtJZhwxBiCwlLGkJqV3hthdqw4JaZ9QyRt5ZVS0+KnQi8ApJtt23npxX47ORhpfTri8F12yGxtyHStoSEZYWl2nrbaPG3cJf5InMvxtv2rgQ4cF82RcG+HNg7eMwDKXA8GcdKhJDXfBiMc11pbql22EYbXd1dppz3c+bMyZKETzsp8c8OHZz/9BsS82Zz96o0ceHs4wi3lV6N0GpHSbXDgu3w+6gMmluuHV0eXbKosRGXrF2LAatWYXFjeIznUFlZifGvjkfnzp2hZfT6p3shgx67BsepwujJFG27Mmvv+iVT6oVf5tjXvK5419F0Im0Yy9xxMYzTzxFqG2Pv0PYK3Af0eapCzwctRKqt6datGxKJRNa4lStXYvr06QXrNw6qgH/y6Nx/5SjX1tfeefPmxapTUlKCCRMm5JwiISR/vvzyS/Tu3TunOps3b4717wSEmFx33XWx4i644IJY92NCSOHo27cv/vWvf6GsrCynejfeeCOuuuqqImWVH9dccw06deoUW0pokkgk8OGHHxbsGjRo0KCCtBOX9u3b4xe/+AXGjx+Pbdu2YdGiRXjkkUfQvXv3Zs2DpHLeeedljWlsbMz6nDllyhQcc8wxqK+vL1Rqkdi2jaeffhrV1dV45plnitoXaRmcffbZseL+9Kc/FTkTQgjZNTn99NNRV1cXK/bHP/5xs3wnc/PNN+c0DjjuuOPw9ttvo23btkXMihBCCCGEEEIIIYQQQuJDsTYhhBBCCCGEEEIIIYQQQgghuwAzZ85Ejx49cvoliNtvvx1SNvGfFJsgK0vXVD5SbQE40myVWs+rr5TnDdJ/2cqGAlCRqIAUu+Y/ryZkAvu0/REAIKmSSLpC7aRKIqm0YNsVaivbfWnhtiPHtpWCgg3bTkIpBdt2lgFNk2ubUK5NdkViS+UKJNdOKQ8JLj0BJkSwTAXrm38CqYlUyaD2DnoeQi9UQEj3FSHdliGRoCnNDvwx2gikAaBVZQUefeJRjB03JpZkJLm5FpuWTcP3NWPx3ZRLseQf/bDoiR9hyUs/w8p3f4/vZz+O+uUfIrm1DlEbX0BAWBVZ+6mtrQ1sB0JI87JDCrQzTbSgyfuekEGujWihskLomu5JXf2FvpDZlzTDiNPSV0c0C2PiBEBCQrgSa8ARQgtoMbSAJaxUuTakI6A23wdk1L6g2pKGyFoa0mtpyK1heRJsLdtOSL9dLcvWwm3nc8J5uX04cmtXfK3z0f1LQ7Tt5pcQfn6BeyAkElq0Db8dZz2DUm0nJ+HLwIVwt6G7LQ1RsBTm/VN492bp3ctD+88VbAvvPQL71DxeUkTsoTFAtuMzo1DLTy89TZJqRzyjRuSmoFBSUpIlEYdWQuCfe3REGaT/zItokXWmV1TW2eLDZcItVO4r6kE9k0hbXzUyXZJaolz7k4YG/GL1KryxZXPavsrLy/H8/z6HHocdCmE0ocex3qHnnQtwz6PUMbKfhUg5xqNk2tGC7eDamPp7X9ltntPSGx8H6unzWF+8DZm6d02OyFE/D5ifg7eJ7SvV1tx1112x4q699trAY0qsa0ke5C3DLlabwctbvCpKYd26dbFiJ0yYgD322CP3vAgheTF79mwceuihWLt2bc51Fy5cWISMyM7KhAkTsGLFiqxxiUQCDzzwQDNkRAgJc9hhh2HOnDmorKzMqd4DDzyAoUOHFimr3Dj++ONx//33513/scceQ7du3QqWz4UXXoj27dsXrL0wFRUV6NWrF+6++258//33WL16NSZOnIjTTjut6f+eTwrK1VdfHStu4MCBaZdNmzYNJ5xwApLJZKHSysqmTZtw/vnn46CDDsLixYubrV/S/Bx99NFo1apV1rjJkyc3QzaEELJrMWHCBEyaNClWbFlZGaZMmVLkjIC//OUvuP3222PH77fffnjttdfQunXrImZFCCGEEEIIIYQQQgghucF/NSeEEEIIIYQQQgghhBBCCCFkJ+eLL75A//79Y4kMNGeffTb69evXtI6bKNU2pT+xpNrhPg2pclghlF6qrVKk2uWJcljCyrIyOzfliXLs03YfV6zdiCSSjjzbE2w7n5O2IdeGK9uGFm07eyGptEi7MHJtc89Srk12RaLEeZGkMxhmEMJFifx0eUobej4DQ57ny0/TSKQj5IHeMiGMNoxILVk15IRN8euZbfhtBgXdFwy7EO9+8C4OPvjgnNtXdgO21s5B3efPY/VHN2Dpq7/E4qe64T/P9sDyf56LNZ+MxsbFk7Ct7itA2ZAl2X+Rfc2aNU7ulGoTQgpNDnJtFSjPPFgKTLzgflYqjVzbbU559VLvCdKQOZtiZle17UqzTVGsZYiiZYpcWworRWLtxAcl2Pq9lmxrgXbgsyHZ9gXZRhvCkVtLEZR1ayG3FMHYgJxbJHyZtrBgyURA3O3lF5G3XnfLMvqS0s3FkGoL4Uq3hSsvt4xtCUA40nJvnxnSclOxa+4dT6pt7GMzOt2xFp6cI+o4TDkulcou1c5EFuNz1POCMs6GlBhDJOzlJvyYktJ4Yu2x1bujvSvJUnCl1gi+ikEcSbcWbKtQpSg5t36vx1/pntIAlTamUHLtqEMhnVx7vW3jkrVrUZ/h2Dr44IPx0YyPcOLAE4NngjeTgB7LCqN/ZwDqnGtasi3ca5MW2rvXPeMV5XZO9/LrGONqIYHANdJ9ngiJwKU06hnCfPN8ThGBG9frHUGqDQBXXHFFLMn9jBkzitK/SaGF2lHtN1mwHZM4+6tVq1YYNGhQfvkQQnJm3bp1+MlPfoItW7bkVb9Lly4FzojszFx55ZWx4s4666xYUkdCSHHo1q0bvvzyS+y222451Xvqqafwy1/+skhZxeO8887DO++8k3f93/zmN7jwwgsLmJHDuHHjCtaWlBJdu3bFJZdcgjlz5qC+vh4zZszAtddem/M+I81LVVVVLMl6XV0d7rnnnpTyhQsX4sQTT8z8HVcRmT9/Pvbff38MGzYMjY2N2yUHUnzi/F+gurq6vCblIYQQEs3GjRtxzjnnxI5/6qmnij7ue/PNNzFixIjY8cceeyxmz56NiorsE8YTQgghhBBCCCGEEEJIc0KxNiGEEEIIIYQQQgghhBBCCCE7Ob/73e9QV1cXO760tBR33XVX0zptbqm2+TYsU1YKSqXWS5FquzYwZUi1EzKBEhlPdraz07ZsN+xR2dEVZdtIKhs2DJG29/LLlFKw7aRXxylz6kIF5dq2olybkKYQWzSX7ljOQaYaWRYh1/biVIQAXBjLEZJ4h0WrrvVaIVXiFynczuGFcJtuP+Ggww4/DDP+PQPP/+N59OjRI/3GiknjxuXYuGQy1sy8H8vfGoqvnu+FL5/cB42bvstad926dZRqE0LyI854poly7bSy5KxybWUIXJ04c7kpafV0zZ68VUK64lfpiWtdYaxwZLXO+1S5tifcRkhkLS0kXNm2J66GhJTuZ1gBebYnvZYh4bUWbXtibDfefXlib7Pci00E6kuzDS8vCVPY7eUDCUsmjPVxPkuvXLrr4K+j1KJxvU3d7aQFv0JoyTYcMW/g7u3ei1Pu6+ml2grB4yVFpB30VWeVbDeZHJ5Rnf6dUpEuJiTV9oqN59SysrJYqV28dg3mbWsoukg7Dply8ATbwg+KEmzrlxGWpqfiybV121FlYX37M/X1qLWTke2WlpbiqmuuwofTP8RBBx9ktOAf/15fpmDbO2cMybZx/UoVV+v2XBG3+4rSaQeWi+AyT6QNASHN888XagfP33hCbaeN4HXeK2uBUm0tuldKIZFIYMCAAVnrbNu2DXPnznUbQKyTUeX4p7lojhxKS0uzxtTX11PSRkgzcvnll6OhoSHv+vlMNkZ2TaZMmYKvv/46a5xlWRgzZkzxEyKEZOQHP/gBFi9ejI4dO+ZUb8KECejXrx9s2y5SZun58ssv8eyzz+ZVN5FI4LLLLsNf//rXwiblcvrpp+P3v/993vV33313nHLKKXj55Zexbds2LFq0CGPGjOF9eAfk8MMPjxV33XXX4ZprrvE+z507Fz169Mh7MhTLsgryDG3bNp588knsvvvueedCWjbXXXddrLj333+/yJkQQsiuw4ABA7B58+ZYsT/72c8wePDgouYza9Ys/OpXv0IyGf3vH2EOPPBAjB8/nlJtQgghhBBCCCGEEEJIi0RKWdj/bFwouh6wO350QPaZmbcXLTU3brf84HbLj5a+3QBuu3xpqblxu+UHt1t+cLvlB7dbfnC75UdL324Atx0hhBBCCCGEkJbBvHnzMHny5Jzq3Hzzzdhnn33y73R7SLVNYVlIqm3mEy3VVl68FjgrAFJIVCTKs6zMrsUPW++F8kQFkioJWyVdubYj007aNpJuWdJOwrZtJJGE7W1TX6yt3zsWbEeurYAUubapzdZ/U65NSHpykmvHtQt6i6Ll2iJoyfPaNkXaWhAYyFGlthMp6kuR8BmSP+PVlD9BiXaqJFD3bUkLvzz9l5j+6XS89sZruPyKy9GvXz+0q26XfsPlgL2tHnZjfda4XCbLIISQFJo4nkkn1zY/pVxHQxMvRMu1nZtIQMDsibP9vqWQbl1pamRdEbR/T5DSkcdKSIiAHNqUa/svLZjWUm1fSJ1wpdoWpHTE1glhQUqJhCe5Thii64Qn4vbl2glI43NCJByptbCQkI4kO+H2qculJ+1OIOGJuo0+AkJvtz8p3ZiEm6v05N+6fkJa/vprqbZbV2pxtrFd/H0gnO1rbGtpiM39/WooeYUh1fbe+4eEMAq0fDdFzGtUyDbOSTfW99rJVD1HqXZqmcgq1Q48s7jPJxXl8eQDW5XCGatr8e9t+ckww0LrdK90deK0GygPC7ZDcebPdM/8Zmmh5NpRpDssdPlWpfDkxg2RMb+74nf4ctGXGH33aEckkWF8G8jXGHeaAm5Tbu2HOgJsIaOl2+FrWUCcrf8Y9QMpGKlEjo0Nub05Po8cp0dc31uqVDuKe++9N1bc+PHjYx98hZJU5yrnbqoou1CS7datW8eKu+GGG5rUDyEkPpMmTWpS/RNPPLFAmZCdnUsvvTRW3Mknn4w2bdoUORtCSByqq6vxn//8B126dMmp3nvvvYeePXs2+2QpV1xxRc51qqurcfnll2PDhg14+OGHi5CVzwMPPIAHH3wQlZWVWWPLy8vxk5/8BKNHj8aaNWtQW1uLV199FaeffjqklEXNkxSXs88+O3bs/fff7z1HH3LIITmLrE899VRs3boVSik0NjbCtp3Jr7/44gscddRRuaYeYP369XjkkUea1AZpeaxduxY33XRTrNj6+uz/bkkIISQ748aNw8cffxwrtqqqqsnf42Rj7ty5GDRoEDZu3BgrvmPHjnj99dfRrl1h/m8MIYQQQgghhBBCCCGEFBpxy6MDvf/5us9/7Y7Oe/M/JhFCCCGEEEIIic/Re92EypJO2zsNQgghhBBCCCFp+NOf/oTrr78+dvzZZ5+Nv//97zn9sm5AYLa9pdrmck+mHKybKtU229VSZ6BVSStYwsqyQrsemxs3Y/aqWQDgCgu1WE+/dz9DGlI+YSyTkBAQbl1LSEfyBS0BgytMTJX16c8wZV3OG+ezIfsyigPxASlfBslX1GdjQUGIKxIjJB8yyiXDhA/FJsslERDxmbkoY8KDlPtH6Hodp9+4Oacl7WkeLdeO7FoprFi+ArNnz0ZNTQ1mz5qNmtk1WPTlotz2Q0y6du2KRYsWFbxdQopJMc6FnHMokOBye9y/myoVjdz+BRy36+aUefEPx2QYtyulHIer8gPTj9ud8bpf1xHF+FOy2I48BsqZ1AUKtu1MBqOUU6Yne3GmdwGSdtL7bCtlvHeWK7eO83L7UApQeoIYZ6Ie5eVp6+y8Zwu9LHi7Sz/LhTe6Ff5n/YwmXFk4FAyBuACEOS4PysSFO7aWsHzROERgvJ4yftcScrcP4dbxPofG6SlSbTd/cx30OnpSbT02N6XaIRlvnDF6+BgPnDNxTp+MQ4yohVFKeeNDMUETGQAAIABJREFUumdUp9B7Tv1xjx9j3rx5MRJ06FNWjqeqd4/qKkaW8YgaFooMy7PVB9znssA+zRAbu9V4+eQSH7W9nt20EdfXrUsp/9Ndf8Ifrv2DUdc/16PbjjoWkHKsiFB8Sjt57NSUW0iUqD7GM3JAqK10NZEaF5JyZ2wra+6Fv+em20dxvgfr/7P+eGvyW9n7KNCYo1DtAE0bv2StG2G/v/7663HXXXdlbfvQQw9FTU1N3rkRQuLR0NCAsrKyvOt369YNCxcuLGBGZGdl+vTpsQSeUkqsWLECe+yxRzNkRQiJS0NDAw4//HDMnz8/p3rdunXD7NmzUV7ePJMVl5aWYtu2bbHjBw8ejOeee66IGUVj2zZuuukmjB8/HkuWLMG2bdtgWRY6duyIAQMG4JJLLsFhhx3W7HmR5sG2bVRXVxd1otREIoHHHnsMF154Yca4r776CmeeeSY+/fTTvPrp3r17Tt9fkZbNxIkTcfbZZ8cWuD/zzDMYMmRIkbMihJCdm5UrV2KvvfaKPYZ9++230b9//6Lls2TJEuy///5oaIg3mWurVq0wbdo09OzZs2g5EUIIIYQQQgghhBBCSFO4ddxJFGsTQgghhBBCCGkaFGsTQgghhBBCSMvmF7/4BSZNmhQr9swzz8TTTz+d8y8+e1KiAgrLTN2SWZ5eLlVYqXaJLEF5onl+AXxHZOmGb/HN+iUQQsISAkJYrmTP/ekK/KyQbNuUawtPyufGGXJuIQAprICYz5P2eYLBkFzblfNFyrUVPFGYMOoBSDXFIVUaVSyBZjEkYYSYNEmuDeQsmcwk1w7nYwq2w8vi9hdnWTYynd9xzn3zWhI+p+vr6zF37lzMrpmNmlk1qJldgzmz52Djxo155wsAHTp0wKpVq5rUBiHNDcXaTeyzGGJtoMXJtaNaDi6Pkmv7UmvbG9Pbnsg6Ra5taxm2I8e2tRxbOcuSsL02bKVcIbcv1NZy7kD7xnu4E0p4+Zo6XRV6XnE3k1IwxOJ6fGvIqIUr09aiaifIFWELr9wUags99vbE24Z02xyPByTcelyPtFJtsx94nw2ptoC3LLAuwpCFRwh400m1dY2o997REnF8e+dMgY/xYKUYx7gxwYg39jHCH37oYVxz1TVZkvQpFQLXtmmDo0rLsF+iJKNUu9CYfcUVbYeXidCbdILtliTXPnfNanywdWugrGfPnpj+r+kQQmSfQMbY5xm/2wgdO+lyzPdeFj53nEfkeOPgdPe9lImrjDK3Yk7tRbZfYDKNR4444gj8+9//zli/c+fOWLp0aeY+Yu6jQkqzm0rsfZLD2dbQ0BD7+8WWME4kZGcnruw4isrKSixYsAB77bVXgbMiOyM9evTA7Nmzs8adcMIJmDx5cjNkRAjJFdu2ccwxx2D69Ok51dtzzz0xf/58tGlT3N9LzXWyiOHDh+Pxxx8vYkaEpOeJJ57ARRddVLT2v/jiC+y///6x46dNm4bzzz8fS5YsyakfKSU2bdrUbPJ8Ujz++Mc/YvTo0TnVyfU4I4QQkkr37t2xYMGCWLHFnhRm0aJFOP744/Htt9/GipdS4tVXX8XPf/7zouVECCGEEEIIIYQQQgghTeXWcSchsb2TIIQQQgghhBBCCCGEEEIIIYQUj1mzZsWKGzduHC666KL8xUVFkWpnEU/p8kxSbVdi5SntXBGfU67Vf76QTydQloj/S9m7Inu2/iFWbvoOW5JbACUhJQAhoWxASQkoBaEASMDRYSsAFqSwYSvtuLYcYZhwhIUSlrsvbEBJKGE7DXh2MRtCSNhQkF4brshMCE+grYSzH7XwSYsK9RsFBeHWE0L4ojNT8OvGpPtMyI5CWPaXkQjJfFj+GFwkUq7L3nkH/3rqtR3KR99vtIAwW67hczLdsqaSs+hPhT7r9wqobFWJI3sdiSOPPNJbZidtfP3115hdMxuzZs1CzewazK6ZnZPIoKGhIXYsIYRkJOrab5LhPpC+OeGNr4HQ/SJi3KWXB+8DulSFlgNCKCglIAVgq8D8KZAKsAFIIWHDdoWvElC2I39WErYEpFKwlYAUSQAWhLJhO4sBCCjbdu9NgFACCtIZx9oCtnBzEsqV3zrjSRs2pJJQrlzbFubzR4piOzj2FH47eu31tvJE1VqgrbXVemIaSEDAl2x7k9kYEm1EiLGNcuc9IGC5k+GItFJt/YIqkFQ7/LM5pdpZKIg43pvJSQXk6ZrLfncZWrdpjZEXjYw1ZmtQCnfU1Xmfy4RAlZDYvySBg0pKcFCiBAeWlGLvRMJ8kvLSy5V09cOXjnSXErPcO/2N64Ayy8NxGVuLuySaTPHhy953yWRKTK9evZzj0ZBKe8+XQPCaZjSWbpwZviaI4Idgfvn6h83velT0+sedYCrdxDI7slQbcPZrNrF22sltRPb2W5JIO0zwO7n02z7WdyPuSVRaWooDDzwwljBmzJgxuPTSS+OmSwjJg/322y+velVVVZg9ezal2iQWs2fPjiXVFkLgL3/5SzNkRAjJByklPv74YwwcOBBvvvlm7HrLli1D165dMW/ePOyxxx5Fy2/hwoWx4qSUeOKJJ3DhhRcWLRdCsjF8+HC8//77+Nvf/lbQdsvLyzF37lx07do1p3p9+/bF119/jWeeeQbDhg3Dtm3bYtWzbRuPPPIIrrkm/uRwpOUxd+5c3H333TnVKSkpoVSbEEKayK233hpbqt2hQwc8++yzRctlwYIF6N+/P1asWBG7zpgxYyjVJoQQQgghhBBCCCGE7BDI7Z0AIYQQQgghhBBCCCGEEEIIIaR4rFy5MmvM1KlTcfHFF7dAqXaMZjNJtd1GTImd9rwpZcirlCPFc/XaKLfKCypp3RkRENh3tx/BVknYsJG0k0gq2/ms3yMJ27aRVEnYSsG2nZ8KtvszCVvZsJXtbH9lG/tKebEKehkA+PtbufvNF/eGBIXGEaQl6+HjxZSpZzvgWrIEi5BM5HRt9z2oRgMZ2g4JMs3yyDaUWydKwOeK+TxhZwZEhj/ZyFQ3W31fWJqas7k8IBQMSQUty0LXrl3xy9N/idtuuw0TJ0zEV199hbVr1+Ldd9/FKaecknUdKNYmhBSUbEOcHO8DWqdtlqRIYsMyVkPEHG7drC+0xFk4y7UEWl9wHdG0cJdJ77MnjxbSEUYLLZ62YAkBKSUsd7klLEhpwRIJSATLLZlwfzrL9XspJCxY7ucSWDKBhHBeTqyFhLCQkM7nhNmO9MvN9wmRQInUbYTakyXOT1hGbmnyExaksFxRtvteWO42cNcNwi1zhdqZpNqurrlgUm1z3+Yg1faeBcLHZFypdtSYJ7C4iVJtkeEZNdTH+Recj5cnvAzLsrIkncpWpbDGTuLjrVvxxMaNuHLd9xi4eiV6r1yBm9d/j3nbtsGGI5xXMV926H24rrnKOgZpYqLKPde08peHf6Z/PEvdL9FLspMp3hzCtZap/836qKOP8oOMMaFf35dup4xrhR8jAmeHMR71L2sZssvhFZWDiOg3lEtKz8ZY1xzTB8bHxjp62yLifSa2h1QbAjhp0ElZ22lsbMSMGTOCbSP6ehSOaRFkufY5ISpjvtmWm9fDqVOnxkrrt7/9LZYtWxYrlhCSH+3bt4eMuKdlYujQoVizZg323XffImVFdjYuuuiiWHFHH300Ze2E7AC88cYbOOuss3KqU1tbi27duuU0iWSuxJ1QOplMUqpNWgRPP/10YPLVplJWVoYZM2bkLNU2Oe+887BlyxaMHDky9hjxySefzLs/0jIYNGhQ/MmYXfr06VOkbAghZNdg4cKFuO2222LFCiEwefLknL+/iUtNTQ2OPfbYnKTa//3f/40RI0YUJR9CCCGEEEIIIYQQQggpNBRrE0IIIYQQQgghhBBCCCGEELKTUl9fH0u+Wchf5owk5u/nZZJipUjLIiqafuXIeu5CpVypknI/eypnBUtIlMiSeAnv4lSX7442ZbshaftybVvLtZUN23bk2grKkWtDucuVL9R2BVS28kXZSjk6bXiyPE+D7cq2/f3lmtN9rVNYnB2Sa4dcjW65Cnz24iMO3BYjwyIkR+LIqgNEXWeziFWzloUu8mG5dljIl3PORr9NEW9HtmkKs9PkF16euvoi4+fddtsNffv2xemnn541n23btuW4BoQQkoUmyLWdxVEB8eTakYLlQMtx5NpmuS/XFilybWFItbVs2zJk25Yv05bSk2JbrojaEV9rgbYjqvbE1/ol/DqOUNuRYUtXep1wJdklssSTZeuXWebVcctMYXbCFXAnLL9vZ5lMEX7r9fE+hwXjkCHRtiMa97YPglJtLTOXxvYOSLVFqlQ7fA8uhFQ78jjMRaqdcXF+Um1z4p/AhD4hqbYK/QGAk35+Em665cYsicdnvW3jfzfV4/TaVThwxTI8vGE9Pm3YigZvQqn0L0SUhWXb6STb6T6HywLibBXsV/+MI9cOHTYFlWvDbbutSP1v1nXr6oJBbmMpE64gKNgOTMDiVc8st04Zx+bj1c7QXpyxcjqhtl4W2LE7qFQbAE488cRY7T35lC8TiyOgThuT7gQsJnofxeg3W/5Z1w1Ax44dUVlZGSu1Hj16oL6+PlYsISQ/OnXqlFP8lClTsGXLliJlQ3Y2Fi9ejE8++SRWLMWchOw4vPDCCxg5cmROddavX48DDzwQ8+fPL0pOw4YNyxpTXl5elL4JyZcPPvgAnTt3bnI75eXl+Pe//41DDz20yW1JKTF27FiMGTOmyW2Rls8rr7yCb7/9Nqc6ZWVlGDduXJEyIoSQnR/bttG/f3/Ytp09GMBVV12Fww47rCi5fPrppzjuuOOwevXq2HUGDx6MO++8syj5EEIIIYQQQgghhBBCSDGgWJsQQgghhBBCCCGEEEIIIYSQnZRFixZljUkkEqioqCheEjlKy6KqREnLAKRKy9zPafvQEjFDchbQACmFMou/bJ0L+7b9EWwkXal2EkmVRFLLteHKtVXSlWXbUHCE2s57eHJtONFI2rYjpIPt7RtbOeo2W2mRtt5/cPe3K9d2pdthuXYqGY4XerPJTk7Ocu2waC2LXDtKHp0iUjXlg4as08zRqxeKyVe2HZdwPwHZd1iKGF7HKKGgrhexXdIRR66QTCZzWi9CCIl1/WwWuXZokTFZgdlGVrk2wnJtV6Udkms7AmgrINd2Yh1htIQh3oblCbW9P8KRZ1vSgiUTznJXjm0JCyWu0DohrWCcDAqvE9JCQliOCNsQX+t2LBF87/TlSLoTbrsJS8u7Hbm2BcvNxfksYRnybVeoLROwLCc3T7LtvreEhIAFKWVQmu1KtgGRItXW2zcg1Tb2hynwhSHVNo+DHVeq7a9HuudTXcHLUTnHfNTETypgk3YGDA89+HCW5PNnzMYNOG9NLY5cuQIXr63FC5s2Yktg0iL9Si/SjRJvhyXbUYLtjO0YBu0ouXdLkGt/lWxMKVu7dm30GNcYM3qLIiaPyUQmyXU6QXa2P7n0EYgLTS6Tab3CO2GHkGqHROClpaVo06ZN1jZf+7/XnLYzHD2xJuWKEqFnwJyMLN9X2r6z0JR1jSssX7NmDfr16xcrlhCSH3fccUdO8UuWLEGXLl1QW1tbpIzIzsTw4cOzT2YBoGfPnth///2bISNCSKEYO3Ysrr/++pzqbN68GYcffjhmzJhR0FwuvfTSWBNKx53chZDmIpFIYM6cOU2Sa1dUVKCmpgbdu3cvYGbAo48+GivuhhtuKGi/pHl55ZVXcorXEvdu3boVKSNCCNl5aWhowB//+EdYloWlS5fGqrPvvvvivvvuK0o+H330Efr374/vv/8+dp2+ffviqaeegpTU0BBCCCGEEEIIIYQQQnYc+I0mIYQQQgghhBBCCCGEEEIIITspo0ePzhqz1157FVVSmglTvpMugxRBjynVNn7Ck2wbMVoIpvzlgXYNsZCC8iR5JD5tStugbVk72MpGUiVh20n3vS/QduTZjmQ7qWwo5cizbWXDdoXbjpDNsXXZsKGUu/+U7QneAC3PBpSyAQC23ofe8WAkp4xjQBep4JuU4yhkbosWytG+TXZs8pJTm5bDPMSqKWVR8umInLyyoPExVReYh3TbFHgH5NjhvtK0HSkjDAsF09TLxJ577pk1d6UUGhtTJY8kPoUQE7aU145CpLg+5iteB9lf+QpJU64V2foqwnYoFNtfrh36lJdcG97+9OzNCMq1hTCF2XCk0u4Lwo0VFqRw5NqOFNuRZjufnfdaUO3Xd+TVEtKRWQtXXm2IsRPSl2Fb0kJCuDJtLcs25NsJmUCJVYISq8QXclsJow0t2HbadvpP+LJtaUq6ffm35Qq9tUzbyddZT1MrbgUk4sLZJhDe9nS2g/ty98H2lGqno/hS7TQx5rNnpudTo27w+cR9JoXCyy++gjW1a7KsgEPX/brGiotii1L4YOtW3La+DqfVrsKHW7ciqNQ2xdapf4DgUCn8OUqwHZZtpyzXjnEVXXd7y7W7JUpSysrLnQm50o4F9Xg1JKLONr4Mk/FelIV862aaXMZcHng2CJ3D4Ulo4lDo76WyjpPSdNerV6+sbS9fvhxr1kafr+nE9HHIOOaDijXWyTYmacoYMtO6ZVrne++9N3Yfn3zyCZ577rmccyOExOPCCy/EUUcdlVOddevW4YgjjoBt20XKiuwMrFixAu+9916s2Mcff7zI2RBCisEdd9yR07gOcISCffr0wVtvvdXk/qdPn4799tsPY8eOjRXfoUOHJvdJSKGprq7GkiVLcO655+b8DNy2bVvMmTOn4JNTrF27FjU1NVnjWrVqhXPOOaegfZPm5V//+lfs2Pbt2xdF4k4IITs769atw5QpU9ChQ4dY/19TY1kW3nnnnaLkNHPmTAwYMADr16+PXadXr16YOHEiysrKipITIYQQQgghhBBCCCGEFAv+VjghhBBCCCGEEEIIIYQQQgghOylxfhHysMMOK14CGTw96aTacdQ+YQmyAKBMaVlYqOzGaVmz24ghDnP+LksU5pdC1q9fj5qaGixcuBDLli3Dhg0bAACVlZXo3Lkzunfvjp49e6KioqIg/YVpaGjAjBkz8Nlnn+Hrr7/GunXrYNs2Kioq0LlzZxxwwAE4+uijY8lb47BPm30wc/NqSGU5Uzur6F8GtoSCUoBt7DchAKUEbCQhYMEWClI5em0FR3wolIKtAClsQEhAuT+hICC8faolfgqAUMpp3EW5sYDruAt6Gt3jQzm/yBxK36ybqYyQHQ0hRP5SXlOKHbnYPd8C1/rUsoApMSTX1rmlEwyooKnSbzKuNDZd7jEEhxGFKe1HisJjXDd++MMfZo0BgJUrVxbsOk5IS6dgss3munW38CFC1ut/2FCb0gAyDtrN8ZlZqrQUO9yE/iD83HQbXq7ugD8wuhOAcMedSihAOTJoBQVbKQghoWBDGPJXqQBAQgkbUgBKOfFK2bAhAGFDQoZGmQDgTAijhJYlC9hKAUI6E8G4PyGkUw4FKeA8cwjjicNdz2z3Xy2tFcK8d/gya0d87ZdLLcEVhvgahghbSEgnMiDNFZCQAo6IHEa5kF6bTi6htmNItcNW16ZKtdNts+aRakeMYcL70njvP3P6gSlCWuV/Vgq4cdSNWVbA4eBDD8YH//oAa9asQd26Oqxbtw5Lv/kWny/4ArM+m4VZ/56F5cuWx2rrm8ZGXLx2DfZKJDCwrBzHlVfgoNISWAhuruAwJzi2i9qserea57kILUsXGx5imuXRlya/NFw/26UsqiUzV833djIldo899vDep1zzIsa3UeNafW3TZbmOywv9PBqY0CZcZn5Od3BE5LS9npmbMvHIyEtG4u23384a99BDD+GWW24J9puPUFuZ51QE4e8n8l63iLMn1Fba8VboZAp8B4Ps5fvuuy/6HdcP777zbqxML774Ypx55plIJPgrDoQUg6lTp+Lggw/G4sWLY9dZsmQJbrvttpTrHiGaiy66KNY9qnv37jj88MObISNCSDG45pprUF1djeHDh8celzY2NmLgwIH43//9X/zqV7/Kq99rr702Z6n3TTfdlFdfhBSbRCKBZ599Fpdffjl++ctfYsWKFRnjy8vL8fvf/x533nknpJQFz2fUqFGxzuczzjij4H2T5uWrr76KFTd27FiMHDmyyNkQQsiOz/r16/Hyyy/jn//8Jz799NPY19koRo8ejS5duhQwO4dVq1bhtNNOw6ZNm2LX6dOnD1577TW0adOm4PkQQgghhBBCCCGEEEJIsRG3PDrQ+9fPff5rd3Tem192EkIIIYQQQgiJz9F73YTKkk7bOw1CCCGEEEIIISGUUrF+wfK2227DjTfGk3il7StKHqSASZMm4a9P/xXDhg7DiSeeCMuyIuuk87NGicsAX0Dl/aKn9zlYNyjRDovOlCu9A5SyISDQuiy/fytNJpP46KOP8H//93946623MGvWrKy/hFpeXo6TTjoJl112GY477riCCCM///xz3H///fjHP/6B9evXZ43v2bMnRowYgd/85jcoLS1tUt8fL/sQmxo3QgoLUkhYQqZ5bwXLpQUJCSklLFiOwE9ICDjLhRSQkG4ZIIWnBHSlgM4x7skEPVGfFm37Ar+AqM8zswXFfgGZWBZJWLqyXCiYKJSQJtAU8VzQjJqm/YgAT5KaGhy7jWKTIg5MCQh9bqJQ2yTO/fvjjz9G7969c2p3V6FJx/QODO8pJFdinSuZDqt8rv+GXDulifB432jDl2v7tbzRvnLfG7PsKOVM0wIAtrLdNmwvzlYKCjaUcj67Twfue/c5QdmwvZ5s2AqAsv1YLz//uSJl8h5vPVI/e6ttSlWNsajjsPbHqEHltHDGu8ZY2Bzx6rGzKdR2BNyGRNsYT+v6vjgbzhgcIrWPmFLt4Nh7x5Fqi0CZiIzJJNXWz57h9p397zapjxP388xPZqLv0X2zrISzvlPen4If9zw8JPIOrugXn3+B5595Ac/97TnU1tZmbdfkv0oS+GOb3dDTeD4Mb96ozR3cf8HY8Od0bYYe0VLqp5drB1uMknPnQjj+2FXf4avGxkDZvffei6uuviqlbsrej5BQRx3PgcnDosoLSOR4IYNMG4gYy0ZcyFMk3Dls+UKOYbJusyxd2Ukb5eXlaAzt8zBVVVWoW1/n95vL80pUjqa4ujnGshEi9eDiNMdJRHGc70rWr1+PLl26oK6uLiU2iiFDhuCZZ56JFUsIyR3btnHcccdh2rRpseu0atUqJxET2XVYu3YtOnToANu2s8a+99576Ns3+7iXENKyeemll3DWWWfFOu81Qgg89thjGD58eE59ffvtt9h7771zqtOhQwesWrUqpzqEbC8+//xz3HPPPZg/fz42b96MxsZGtG/fHn379sXgwYPRvXv3ovbftm3brP+nQAiBFStWoGPHjkXNZXvQ0NCAb7/9FuXl5Tv1RLaTJ0/GiSeemDXuySefxIUXXtgMGRFCyI7Nfffdhz/84Q8Faeuwww7DZ599VpC2TBobGzFgwAC88847sescf/zxePXVV1FZWVnwfAghhBBCCCGEEEIIIaTY3DruJIq1CSGEEEIIIYQ0DYq1CSGEEEIIIaRl8sknn6BXr15Z46ZNm4af/vSnTeorLBBSSuHu0Xfj+uuv94RAe++9N4YPH45hw4ah0w/850hTf6UCSrBou09YsheQarumrRRxmSst06I8U3inRXjlVhnKEuU5rfeSJUvw5z//Gc8++yxWrFiRU12TgQMH4oknnsj7Fza3bNmCG264Af/zP/+DZDKZc/399tsPTz31FPr06ZNX/wCwdMO3mFc7F5Z0pNm+RFtCQrrlhlxbWrDgxEkpIWHBkq6AGwLSFf5JaXnSbC39c7TarhRQGAJB/bc0NNrCPMJS5drKkGkHRH9ARtlfprJcoASVtCTyFrilmx3BbDvdNT29STsjgVwLdRplEQoGiJBqp6uT63VCCAHLsrKKSV588UX86le/yqntnY2CSgfj7qYW7uzmfYXkQ1MlpPle/yNvHzHl2rp+fnJtQ6JtxCilywyhtvtZCf0s4dZXplDb7cN7zgg+q/hPHQjkl5nw5C/u/cSYFEZ4cY4225NeuzHuaBqmUBtutCfY9tqRxsQ1nnY7L6m2OdmNtw7w74c7jlTbL4k94ZOWZYfaCZ4H+rjy2+jXpx8+/eTTLCviyMEWfvNFikg7pR/3R0NDAz7+cDref3ca3ps6DbP+nX0CKM0lVa0xvKoKJYHnqeBP/T7s2jWPTr0snSA7SroNFE6ujYzx6THjf756JeZs2xZYfuutt+LGG2+MvMalm3jMbDyjXDtmYnHis04UY8ZFdhdpUTaSiCnizqPvfCjU/ezHP/4xZs2albkpIbBq9Sq0q24XP8Es33PFaiHP8W/255to0XZKvSbItRcvXoyDDjoIDQ0NWbJ1+p07d27RJXKE7OpccMEFePrpp2PHv//++036/pjsnJx55pl48cUXs8Z17doVixYtaoaMCCHNwZQpUzBw4MCsE9KEuffee3HNNdfEjj/mmGPw0Ucf5dTHc889h8GDB+dUh5BdkYkTJ+K0007LGte9e3fMmzevGTJqHl577TU8+OCD+PDDD1FfX++VW5aFdu3aoUuXLujRowf69OmDQYMG7fBCcdu2UVlZiS1btmSN3bBhA6qqqpohK0II2bGprq7G999/3+R2ysrKsHz5clRXVxcgqyBXXHEFHnroodjxgwYNwksvvYSKioqC50IIIYQQQgghhBBCCCHNwa3jTnJ/p4IQQgghhBBCCCGEEEIIIYQQslMxderUWHGFlmF88sknsKSFUaNGBYQ/33zzDW666SbsvffeOOOMMzD5zclQhjQ0rVzVWej80O2FHGqmny7QjnAWKqPcFPAp412JVZrzut5+++249957myTVBoA33ngDPXv2zCpuiqK2thb9+vXD/fffn5dUGwAWLVqEfv364S9/+Ute9QGsiqq+AAAgAElEQVTgB1WdIYWEbSdhKxu2bSOpkv5nZcNWSUdUqGwo24YN572zA21XZmhDKwsdOaIrOATcfWmqCpUnS/dLVUiuHpK+mxq6VAOcWx48zqLqZiojZEfFlHHmRNA9Gd12SGyfrTzFtBheLKLkn3m8EF0/MpewFdK95Oi66dY7F3Q7iUQia+zKlStzantno9ml2r47t3nI0zGpvHslIfHJeu2P54BOsyj99THy9mFcY9MKmb0yczKV8PXYeS/d5dK7xhsTtQjhTvAivdakkBDeRC9OvJDSmzjGmQRGwhLSbSti8hhhISEs/7M7wYzlvrfcWMtb5k5KI0Mx7rJwnM5B/7Egnclo3DwtZ8oaNy8BSzq5Cl1DCAhhGXdApx68e6NEvlLt8A18R5JqB8v89chFqh3VdmBCKO/5xY9Zvnw5Zn46M8uKAFJKfDLnX157Ugh3kiL3WBPOnhfKmbDKVjYSJQn8tF8fjLplFN6Y9gY+/3YBho0cis57/iBrf2M3bsAZtasxs6EB5ho6T27Oy7w1htTh3jMaQnXDt9OoGCD8jB/sRyDdrg0rx6P7iYMZH6WJmztvbo4tkmJTyEkizjvvvFj93XzTzdkTc4KNDpzri3K/rnDSDj5smMuUCp07QsR/pW0zSv7uLFTOA05gPSMnNQo1kXrWp15ju3btijfffDPmJlM49dRTY8USQvLnr3/9K+68887Y3wUNGDCgyBmRHY2NGzfilVdeiRWbi9CLENLy6d+/Pz766COUlub2b6t/+MMfMGrUqKxxjY2NeOmll3KWavft25dSbUJicsstt8SKu+mmm4qbSJGxbRtPPfUUjjrqKJSVleHkk0/GW2+9FZBqA0AymURtbS1mzpyJJ598EkOHDkWnTp1QUlKCTp064fTTT8fnn3++ndYif+6+++5YUu2qqipKtQkhJCZ1dXUFaeeJJ54oilT7448/zukZ/LTTTsMrr7xCqTYhhBBCCCGEEEIIIWSHh2JtQgghhBBCCCGEEEIIIYQQQnZCJk6cmDXm9NNPz0+imoFHxz6acXkymcSE8RNw0kknYf/9/wujR9+NlStXBWJSBGdhwbEr9dEys3CMKS9TOs6QLZs6I6WAhEg4MrntyMqVKzFgwAAsWbIkdp3169fjZz/7GWbMmBG5/IADDsDFF1+M2267DXfeeSeuuOIK9OnTJ3KfJ5NJDB8+HM8//3xe+VvCwh6tOiKpbCTtJGwkHbm2o892JNtKIWlKtm3bk77ZUK6czZdnQ38GPOG2Uk48oPerL8/2JWzu/lZmTPi4MkTr5vEUhm5SsguSt1w7xvmSSbAqIFLbCcus4+SQyyt7wunbR/ptlVYYnqkro604QpLvvvsup/ZJE9ge94KgezH36hRskxzZnnLtkGfZby+dXDulFVOubcY4YlFhxDhiZ0cdLT2BNDxpNYSAlI5wW7hiaqmjhRZT69pakh0Sb5sibi2/Nuo6EuyEJ+W2ZAKW8VmKhLfccqXdTl3LF2mbfUknQ8tVagsh3fxThdrSXSY9MbiOFY4s3BNvS3e7BAXm2aTaAUn2DiTV1pdaFUowtlTbe54I1gs+l+oJn+A/myiFK3/3+7TrKqXEQQcdhOHDh+PlV17Gnh1+iLZlu6FdeTu0LdvNeZW2Rduy3bCbW15dsTvaV3TA7hXtsVt5O1SVtkZ5ogIJmcBu7XbDn+7/Ez6q+QjX3nAtqnfPLGz4urERw9bUYtjaWszbtg1vbN6CxzduxB/WfY/r132PxzZswJubt6DOttNIs81JkFKHYFFS7kC5uc1D8bnItdN4gLOi4zdH7B/Lsty2U8d8kePA0JgyakKXdBPBpCSlUttIN4FMupXO2EemdTA3pnGNDteNS6G+jyqkVBsARowYESu3F154IWteQVG1iB6jCfN8UWHPtt9Wrq/QH79NYRxKwXyE01ko79wE2+HPZtmxxx6LYcOHZdxumkWLFuGEE06IFUsIyZ9Ro0bh73//e6zYzZs3o0uXLli7dq1XtmrVKkyaNAnr168vVoqkBfO73/0u1mSfP/zhDzFo0KBmyIgQ0pz85Cc/QU1NTc4CvrvuugsjR45MKZ87dy5+85vfoEuXLigrK8Ovf/3rnNrt2LEj3nvvvZzqELKrsnbtWtTU1GSNq6ysxFlnndUMGRWWLVu24P7770ePHj1QWlqKoUOHYvr06WhoaMi5rcbGRqxcuRLjx4/HgQceiJ49e2LmzOyT5LUUnn322VhxhxxySJEzIYSQnYOFCxfCtu0mt3PaaadhyJAhBcgoyMyZM3P6TvXss8/GP/7xD5SVlRU8F0IIIYQQQgghhBBCCGluEts7AUIIIYQQQgghhBBCCCGEEEJIYVm5ciWmT5+eNe74448veN9fff1V7Nj//Oc/GDVqFG6++WaceuqpGDFiBPod1w9CpgqMPIGPNmh5MjMd4At7UiRbRp2g5Mx5lVjZBaa50KZNG/Tr1w+9e/dG165d0bp1a2zZsgWLFy/G1KlT8eabb0b+os3q1atx/vnn4913340lcRoxYkTkL7326NEDjzzyCI455pjIdr766itcffXVGD9+fMqy4cOHo1evXujatWvMtfXpXNUZSzd863ywAUgBoQDblXLZSDq7Qgi3zHbEhkK4+9eGEoByZVO2UJAKULAhhAwI1JSyASFhatUcOaPyxH4BeVZIvK5lX1rWppSCEMJbpo83TwDotuHL8XwJWIoIPgdyFe8S0lx4x3cRxLze+Rdx7gh9PcjUbdRpk0uauZx2Ee1muj7ne06H2ywvL8fGjRsz1qmtrc2rr52Bgh6XTRSzFp2waD5clq26eT8jJAveNTgdkQZsswGkl7i647R05ZGiXEOurZQ/RkvNU4/+vJEchJTG5DpBVTLc8aZwm5DCcsebArAVFGxHyK1sKCEDUlBbZyy0SNmGUn7/3lOGEO64V+fgPqO4yZiTu6RsE32+GokLb+toYa4pufbeeZ+lGaHl4p5AV5dLr21fkq0l2H77Wj6+M0u1/bI8pNr6mIoh1dZPrLqsvr4eb7z+ZiC31q1b4+STT8Ypp5yCE044Ae3bt8+ystFouXuJLPFXQyk02FtRZpXj6j9ehcuuvgzTpr6Hx8c8gfemRMvHbACfbm3A4K2r0/ZVJgR+V9UaQ6qqYE5XZW5bLdI3b2UCKYeFn6suD8m1EaoXXd8v1e+858g0/aWjQSl83diYUt77yN6Bz1HXOO+5UngFwRSNOL84enycFzGqBZ5347Shv5ZpolA7XRv5UGipNgC0atUKhx56aFbJ2Nq1azFj+gwc2fvI1Jz8S6ZbZnQmQnkro1428hgPBvIKN+dc4L0rl77v+oJtI05FjC0jtq/5nUtU2bhHx+GlF19CXV1d1pzffvttPPzww7j88stjrSMhJD8GDx6MIUOGxBJDffPNN9h9990jl5WVlaFjx44YNWoURowYUeg0SQujoaEhtqjxvvvuK3I2hJDtxQEHHIAvvvgCBx98cE6TLIwbNw7r1q3zJqt5/fXXccopp+QtKayqqsKkSZPyqkvIrsgf//jHWM+gZ555ZjNkUzjGjPn/7J13gBNl/v/fM8ku21h2qbuUpR6gIoKHUhRBUaTZEFGB4zwpomc5FRX9eSeKXe708FQ4xQaCugqCAopUv3qACoKIYKEISO+whd3NzO+Pac9MJskkm2yB9yuOJM88z+f5zCRTs3k9L+P555/H5s2bEzbw6Jo1a9CpUyecccYZeOWVV9CjR4+E9BMvfvrpJ0/1/vWvfyU4E0IIOTV4//33yx3jqquucv17vfKyfv169O7dGwUFBZ7bTJ8+3RxIlBBCCCGEEEIIIYQQQqo70vjJfcxvCZu1qYOGeZmVmQ8hhBBCCCGEkGpGtyb/QHpSTmWnQQghhBBCCCFEYPr06fjTn/4Usd6OHTvQuHHjcvdnqHaKi4tRO7s2iouLY47VslVL3DL6Fgy/aTjq1qlrF5hBlNI5xNqwxNp6A13ArNrmKkYcVTEFzbVSsmKSoY4cORJTp04FAMiyjIEDB+Lmm29Gr169kJwcWta9adMm3HzzzVixYoXr/Dlz5uDKK68M2/eSJUvQq1evoPLevXvjo48+Qmpqatj2qqrinnvuwQsvvBA0b/DgwXjvvffCtg8Vc+HWBQggABk+yLImc/NJPnOSJRk+WX8t+yDDB5+slclCHRkyJEmCT/JBkiTIkg+SBK1cFwPKkgxAEwdqokBN4yabgsFgMSAkS/gl/t/AkEWZMkCHWNtWN4bPjBNZkiNXIqSSSdSPz4HIYvqwfSfaE+zoOpL8L15SbQBo2rQptm/fHrbdddddF5cfblZH4vaZrOpSbTdCSDk9NaVcm3gkEZJSa5b7TKfoWLXPtElIg8XGYgzVJi81VNeqolrzYV0LwPZchaIqZh/mlYXwXFUV6zrDbKOaPZl9ihJlCNcwYr7iwEGwzxTl2tpTUVStRTKE13a5tnUOaz4kq55YZtXTNdyGaPu0lGqHrhNWqu3pmlQ154tSbRXAWa3Owo4dOyBJEi655BKMHDkSV199NVJSUiIsZHwoLitGYVkBisuKsXf3Xoz724NYOH9hzPHuqJmJURkZACyZNWB/y+zXYu717PX1fyV7mVg3tCxbcnlmr1+kqvjn8WNYUFSIPYEAGvh86FEjBX1SU9EhKRmX7t+LfYFAUOQtW7agWbNmQeVe9nGOGWGxbQ/xOIy77WdC4SLVDtWmWkq1IzSdOXMmhg4dGjEHv9+P4hLrHpgoUzfvXQmJOD8LrssQdCBMAC59WO+LGiRRdwq2g9vAdWN0fjaM1x999BEGDhzoLVVJwsyZM3H99dd7qk8IiY3XXnsNo0aNilu8rl274osvvoDf749bTFK1uPPOO/Hiiy9GrFe/fn3s3bu3AjIihFQmBw4cwBlnnBH1YJC9e/fGggULkJOTg/37Qw/oFI5evXrhk08+qbBraUJOBTIzM3H8+PGwdSRJwp49e1C/fv0Kyip2fv75Z/To0QN79uyp8L6bN2+Of//737jiiisqvG8veLkH07p1a88CbkIIOd0oKSnBjz/+iD179qBZs2Y444wzYo7Vrl07PP7447jqqqvimKHGpk2b0KNHD+zbt89zm8LCwoh/W0gIIYQQQgghhBBCCCHVhUen9AV/pUsIIYQQQgghhBBCCCGEEELIKcbChZFlWM2bN4+LVFtk1cpVwVJtSUbjfjOR+YdBkHw1IsbY/Otm3H///chrnIdhQ4dh+fLlUBRdcGeI6cIIzMyfBjpMXaqq2uTc2nwVfjmp3ILkAQMGYMOGDcjPz0ffvn3DSrUBoG3btliyZAkuvPBC1/kvv/xyxD6fe+65oLK6deti5syZnn74IkkSJk6ciPPPPz9o3ocffhjVj23EmHXS6kFRFChqQJMU6utdUbUyBQoUVYWiiwu1ZyoURdXrKoYCHQC0uXq55nYShYXW+yloEi1hnSC00hKEWT84effnthiOZomUDRNSlSi3+C5M80j7X00GGqKO5TCNP4JILmwOEASjcSRDl1KG49ChQ3HtszogHsvjEzDCVBURcxPNol6a8rhFPBJxvx/poxTDfl8sD/Jy6vJP58AnzjxF+bM4hIoplxbU05IkQ5YMabRs7stlSTYHbJGMIV3017IxX9YHgtGPDz5Jhiz59IFgZDO2LMv6PG2gGS2e9TAHnzEe4mA0Wg0zrhZD1geXkSDL2iA2kh5fyNYcpEaWZL2OBMAYuEbWJNz6IDUSjOUQpdoyzKPbKSTVtgmvhVBBklsXqbYqXFtYxyJDtm61U/RrG31hwkq113y7Bvv27cNf/vIX/PDDD1i0aBFuuOGGChWBpfhTUDulDhqk5aB5Xgu8/t5UvPHe6zHHe/H4MUw4egQ7A2VQASgIPqyqUBGAij2BAN4vLMBDRw/j/cIC/FpWioBZx8IS4FsF9njhHMSqyzPrvS9UVQw+sB+vnjiOnYEAygD8HghgRmEBhh88gPZ7drlKtdu3b+8q1dZiu58XhjxfjHAsF89F7bL8KCa4t3XNQ5yMFada+9FQyxwNVUKqHSk2VAy+frCn7bGsrAx1suvgiQmPo6TkpL7fhHVPQt9hOvdB4n4l6HMQ0sMe+8MlWHCRatx/gXFA0Pdj1r02Y+AJ8/5KBPl7qH3s1Vdf7Xo/ynW5VRVDhgzB0qVLPdUnhMTGyJEjkZ6eHrd4K1asQL9+/eIWj1QtysrK8Oqrr3qq+/jjjyc4G0JIVaBu3brYunVr1N87L1y4EJmZmTFLtV966SUsWrSIUm1CoiA/Pz+iVBsAzjrrrGoh1Z41axbOOuusSpFqA8DWrVtx5ZVXolGjRpgxY0al5BCKH374wVO9qpY3IYRUJoqiYOHChbj++uvRsGFDpKSkoGPHjujbt2/MUu0ePXrg5MmTWL9+fUKk2lu2bEGvXr2i+ju/pUuXUqpNCCGEEEIIIYQQQgg55aBYmxBCCCGEEEIIIYQQQgghhJBTCFVV8fnnn0esN3z48Dh3DCxbtiyoOKXeOUhv2hu5l05Gy+HrUb/bBCRntYwYrqSkBO+++y56XdwLZ7c7G/9+4d+eJKIqoAuMdMGP8a8keIOE+X7ZH81S2mjcuDHy8/Px8ccfo23btlG1TUlJwZtvvgm/P7j/xYsXo6CgIGTbI0eOuL7HI0eORO3atT3n4PP58Pe//z2oPBAIYNGiRZ7jiNRPq2/KswOqYgm1VcUmyVaFMkXRNHSmik41JHW6UBuCPNuQOKlmifCea9Iq833WDWuqIeTWPw92VNs/URFfjy4hVZp4CfBcY3sQU4cSBQKILEcOM0mhHhFk2l7zjkSoPmrWrBmx7bFjx8rVd3WjqkmhyyM2jCg69JaANUUp165q65JUTaqDXNttfy2KnzWZqSHShiWT1kXUNnm0Ic8WZNOyrMmxgwTbujRbNoTasl4mGepsS25tCLolSdZk2KIIWwoxmbElU3ptxPDpkm0rK0GmLfQhCnUNybaxLnyS1U4y1pEErS/9z0kdGvKgdVvdpNpBMc0m9gRDSbWNRsZzCYLo2dkOsAm0zflCWUAJ4MN3P8RPP/2E119/HWeeeab35BOAT/Yhq0YWctNzcfWVV+P7bWvRtXuXmGLlFxai3759aL97F/588ACePXYM7xcW4uuTJXjrRAFGHjqIs3fvwsX79uCRo0cwq7AQfz96BP3370OXvbsx+vABTC44jlUlJ1FkDqSkYTiKEQe5tgrggSOH8X1pSdTLeM899wgCYvfJuA/hVg4VUBVVm4x54iPSsTrac95IOIXOjrbhhNrVVqoddvVqM2VZRu/Le3vK5+jRo3jkkfGomZ6JC7pdiPnzF9jiifkGCbUd61sN82Zae2TvH4BQbSKdh5qCbUEMDodgW5Rrh3tPQsm158yZA5/PF7KdiKIoGDhwoKe6hJDYeeqpp+Ia7/PPP8ekSZPiGpNUDf7xj38ED7DqQnZ2NkaNGlUBGRFCqgIZGRnYvHkzWrduHVW7cN+HhqNfv3647bbbYmpLyOnMf//7X0/1HnnkkQRnUn7GjRuHa6+9FmVlZZWdCnbt2oWhQ4eiXr16mDx5csL7UxQFa9euxbx587B3717XOoMHD/YUKysrK56pEUJIteS3337D4MGDkZ6ejssvvxzvv/8+du/eXa7v1Rs1aoR58+Zh2bJlSE5OjmO2FkePHkX//v2xa9cuz23Gjh2Lnj17JiQfQgghhBBCCCGEEEIIqUwo1iaEEEIIIYQQQgghhBBCCCHkFGLDhg3Ys2dPxHp9+/aNe99uYu20RhfCMAT5Umoj+5xb0fzGlWhy1RzUbHUNJDkpYtyfNv2EsfeORdPGTXHT8JuwYsUKKIooyNIeQe4ky/hj/thFhSH/0VQ+SR76D8X48eMxaNCgmNu3bNkSV111VVB5WVkZ1q1bF7Ldd999h0AgEFQeyw9fLrvsMiQlBa+D9evXRx0LAOqm1oOi6qJsRRNrB1RNmq0JtRVNvG1IxBQFKgI2gZiqKjbJkyjkBuxiNdv7av5rCckA2KVawvOgnz9JwfG0flTRvmeDclJyOhGzCM/jZiKKrT23CSHc9jrFQjyE2kbuoahVq1bE9qeTWDvkvlbyMMU7lwgSwkqJaTSNUrBNSCQ8ybXDfZQiyLXd9qVOuXZQPFV1lTOHlmtDF0pr8mizjVEGS5YtSWJryZJWyxIkU3YtW8ppIYYsy5Akn62OpIuqNeG2ZJdpy7p022UKkm7Dknabsmy9H58o05YtEbco9jaE2lo8n5WbIeA216MhxtYnyZBuG4Lx6inVdu5jyyvVhmrfY9uvQ4z5upBWta5PFP2ZLMk4uu8oJk2ahKZNm0ZYsIpFlnzISsnGGU3Owqz5s/HCf1/ApX17oWbNmpBlGVnZWWh9Rmu0ObMNLu9/ecR435WUYFrBCTx29AhuPnQAzx4/ihUnT4asf1RRsKz4JP517BiGHTyAc/fswrUH9+PJY0ew+GQRyuAu1zamaOTaU0+cwNyiQk/rRaRmzZoYNmyYp7rhzhnDDhBjBSjfeY2X8yQXsbORX6jz5VjPhauTVNvgiSee8JaUTiAQwKqVq3DlgCtRv259fPDBh1ZsY3Aw8d6CINMW72t5HZTFVaWtWpMztrMfZ19BSJZg29j2RMG2c5milWs3aNAA4x4c523lQhtk7uWXX/ZcnxASPXfccQdGjBgR15jjxnnfzkn1QFEUz8L0//f//l+CsyGEVDWSk5OxYcMGdOzYMeF9zZs3L+F9EHIq4mVgVwDl+huIRFNWVoaLL74YzzzzTGWnEsSBAwdw6623olGjRli1alVcY2/evBm9e/dGrVq14Pf70bFjRwwYMAA5OTnw+Xzo1KmTOTh7fn4+Nm7cGDFmcnIyWrZsGdc8CSGkOvH666+jdevWaNasGfLz8z0NIhWJFi1aYOPGjdi5cyf69esXhyzdCQQCGDJkCDZt2uS5zYgRI6rk8ZMQQgghhBBCCCGEEELiQVzF2kcOFuHwwaJ4howbzC02mFtsMLfYqcr5MbfYYG6xwdxig7nFBnOLDeYWG1U5N6Bq51eVc1MCFHAQQgghhBBCSFVi6dKlEetkZWWhU6dOce23uLgYK1euDCpPa3ihS20JaQ0vRMNLX0XL4d+jXpdHkJTZLGIfJ0+exIx3ZqBH954495xz8fJLL+PIkSPmfBUwRWeqqloiM8HRqvv4oOpSPp/si35h48jFF1/sWr5t27aQbXbs2OFaXr9+/aj7r1GjBho1ahRUvn///qhjAUBaUhpSfCkI6AJtQ6itqCoUVUUAChTFmqdAgaICiqJCMcXbqi7nNuTYlqxOe28NLZ1D/mQTqFuSKBhiKSOe6pQ6qbZ/CCGhiZcQr6r04xl9VxQPobYXateuHbFOQUFBBWRS+VQlAXS8hdpu8eMi2PZavQqtW1J18TQQQSS5dgTBtpcyISHAEIK6yZyFGDb5q4tcW7IlZ82XTDm1JdiWTRk1TKm1DNkUWRvRZFmXXss+yJJPE19LopRbn8TnzskxT2wvwxJpm9JrI19DBG5kYxNqa7HM9aNCXxZJLzeE3XpdU8gt2eTW1VGqbYtpK49Bqh10FRFCqi3W0K+FJEhI8acgPSkdTfOqllDbiV/2IycjB6NuGonX352K9TvWYfPBX7B263dYuGIhFq74DK/OmIKVP/zPs4wpFsoAfF9SgjcKCnDLoUMYsH8ffgmUBsm1DbzKtf938iSePHbEtVY4LrjgAuzevTvq89Rwcu2w+1i3wQu8yrK9puiIH2mfH+u5cHWUagPAmWeegby8vMiJuXD48BHceP2NuPmmm63BukLItK3kjNeSfg8j/CQ0sxvm9SlcO6tvK4egnByrxE2wrZWHkWvbdq/Bcu0Jj03ARRddFHZdilD6Qkjiee2119CrV6+4xSsqKvL0fQWpPjz33HOe7kllZGTg7rvvroCMCCFVDb/fj2+//Tbk95/xINbvMAkhQIMGDTzVe+211xKcSWzs3bsXTZs2dR3wvSqxa9cudOnSBQMGDEBhYfSDu4koioIBAwagVatW+Pzzz3Hs2LGg629FUbB69Wr07t0bderUweDBgz3FbtOmTblyI4SQ6sqUKVOQnZ2NESNG4Jdffolb3PT0dPzyyy9o27Zt3GK6oaoq/vCHP2D+/Pme2wwZMgRTpkyBLMdVLUMIIYQQQgghhBBCCCFVhrje/dzy00Fs23QwniHjBnOLDeYWG8wtdqpyfswtNphbbDC32GBuscHcYoO5xUZVzg2o2vlV5dxKSgKVnQIhhBBCCCGEEAEvPyLs1KkTfL74CKUNcfGcOXNw8uRJ+0zJh9ScziEaaj/286XWQ+2Od6D5javQZMCHqNnyCkiyP2K/P/74I+6+6240a9IMo0aMwtcrv7b/gFDwsFmyZVEchEqXagMIKWk6evRoyDYlJSWu5bFKVt0kV+X5fGSnZOvya02YrQJQVAUKAlAVxXwfFMV4X3TJtinGVgFdsm3IsBX9XyOu9S7CemaKnKxSV/GWsLhu8izx8xKRKub+JaQiqDC5tkPcWVkYUtGKlH3XqVMnYp2ioqo5EGM8UFXVnEIS7u0IMg6Gqhbdo6KoyDwo1yZeKZdcG0iAXBuAqtqlzmqwXNsWyynXlpzHGl2iLRl13ATbsnZMMI4NECXbMqCLsWVdai3Junhbl2/Lks8m3XabNDG3PolSblkUaUuCrFuXaRv9yJLWFqJQ2xJna/XsYnHrlV4mWcc/+1tYfaTaQTHNJmGk2nrFkFJtF0Gsq1RbH8hH0a9dfJIPaUlpSJKTvCdcBUhLSkejmo2R4k+FAhUBNQAFAShqAIqqIqdxQ8z6/EPkNW1SIfn8WlaKa/bvx6yiQkuuDacsOLxce3cggL8ePgi3b7fPPvtsPP300zj//PNt5U2aNMHYsWPxySefIDU1NXSCUe7nbPOjFWzHA+NjHknwjapxXh7xvJ1KTwkAACAASURBVDDOUm2jwauvvhoptbBMnzYdD457MEiobX9uvBbudUi2gtDnt5KbpNuxGI7JzcUNRwzXeI57LvoNN/O+m5G37Tze8b64ybWXLFmCdu3aBefuwvbt2xEI8O9TCEk0ixYtwpgxY+J2H4RS/FOLp556ylO9e++9l7IuQk5jZFnGkiVLcM0118Q1bk5ODoqKilC3bt24xiXkdKJhw4ae6t15550h/yahsvjggw+Qk5ODXbt2lTtWvXr1MGzYMHz33Xf46quvMH78ePTr1w8tW7ZEWlpaHLLVmDdvHmrXro1JkybF1P7AgQNo3rw55s2b57nNoUOHPNf95z//GUtahBBSbcnPz0eDBg0wZswYHDkS/QCckXj++ecTfi2sKApuvfVWbN261XObgQMH4q233orb34oSQgghhBBCCCGEEEJIVYR/qUQIIYQQQgghhBBCCCGEEELIKcRXX30VsU68f8gMAIsWLwoqS6nfAXJyhkttuyhNVVVAkpHa+CLkXvY6mg9bh7qdH0ZSprt0WqSoqAjT3pqGHhf2QNdOXTF9+jvajzzVYBGQ7vwxBT9VQaydlOQuVwsnLsnMzHQt/+6772LKwe3HlU2axC5Hy0rJhiHT1oTZiibHNiTbUKDogm1FDVgCJqhQJWiCbUDQOUE3NwnibZt4Sn9uE2IL2m3Vqi+uVVfpVCiXmaqKNr7geYScZlSkZFoK86iIfiqDevXqRaxTXFxcAZlUUSJJtT0QL0F1tHLueEiy4y3ZjigxJ0SnMuTaIffDNrm21rkhdQ4r1xb10aagWjIF1a49O2TUhnxbE2DrEm6bZNuSXhvCbUuWbfQn2WS2tklsL8uCmFsUacumNNuQaUuAFhtWXWNZxf4Muba4nMb6OFWk2m7XgUZ5SKm26cf2JtW29eGQaivmIEFAsi8ZaUlp+vtR/ZAlHxqk56B2ah39mk5BQFEQ0AdOatW2JRZ/uxjTP5qGG/98I7JrZ3uOndswF4NuGISmzZp6blOsqrj/yGGMO3oYRdaISq6iYOdHRAXQde9uHFKUoLh9+/bFmu/W4P7778eKFStw9OhR7Ny5E8XFxdi2bRueeeaZkNfhXvFybhlqv2AuQAxTyDNpDwPHxON8uLzXDeUabAWIKCZ3O5+yyiRcetml6HZBt0hphuX5fz6P7777zrp34dhHmSk65NkhzyCFQWgURQl6bUyqGrq92JdtFamh+xVWi35vDabY2ziWiPdOQr1vznUuyRLWrFmDlJQUT+uzRYsWOH78uKe6hJDYeeWVV7B27Vo0bty43LFWr14dh4xIVeDll18OOyCoQWpqKv7xj39UQEaEkKrOrFmzcPPNN5c7js/nQ5s2bbBhwwbP542EEHcuu+wyT/WKiopw7rnnJjgbbxQWFqJXr1647rrrYo4hSRKaNGmCO+64Azt37sS+ffswbdo0dOjQAd26dcMjjzyCefPm4ddff0VBQQFOnjyJiRMnomlT7/etQnHy5EncddddaNmyJTZt2uS53cqVK5GXl4ft27eXOwc3zjvvPM+fB0IIqe58//33aN68OQYPHox9+/YlpI9rrrkGo0aNSkhsg0AggBEjRmDKlCme2/Tv3x8zZ86E3+9PYGaEEEIIIYQQQgghhBBS+VTPv9YnhBBCCCGEEEIIIYQQQgghhARx9OhR7N27N2K9iy++OK79FhQU4P333g8qz2ja271BBHmjP60+ane8C81v/BqN+r+HjOb9ASmyBHvdunUY9ZdROKPVGZj47EQcOXxEFwkZ3ermH13s5PMQM9G4Sa2B0PJsAGjdurVr+euvvw7FRRIWjj179rjKMLp06RJVHJHMGrWgqAEoqgIFqi6V00XaCEBVFACqNl8FFKhQVG1STQmdLoUSbE+ibMrSUFmybUvALWJInSRN/CRKpJz1hH8IIacXlSXQDkVOTk7EOqWlpRWQScVTLsFzJUi14xGjPHE8t/fwEadcm3ihouXa4cohSdpkyrR1ybaLXNuUw+rSaN2GrV8WCHJpQTUtSZpAW7I8y7rgWnwY8mxJk2xDE4SakSQxtr2tKc92TIb02im+lg2xtyTrIm9tMQyZtiHahiDFNiTahlAbZjQI7WVIst6nQ6ot1q5OUm1bTFt5CKm2XtGrVNveYbBU21gZKf4U1PDViLAw1YOsGlloWLMRAEkbKEktMyXbsk9Gtx7d8OS/H8c3P3+DGXPfwYOPjsOYu8YAANLT0wEAjfMaY/iI4Xg7/y2s37Ie635Zi1emvoLVP36LH7dswFsz3sRf7/orzut8XsgBqAw+KCzEtQf2Y3NZmWnRtt6xYLn2mpISnL17t2usVq1aYfo70yHLsiYIliRkZGQgNzc3Yh42PB5Gbfskr23CyfgjTLEQD6G2kXelEmH9uu8vVNuSq1Ax9+O5UQngg/pRVdxx2x1wtXyL9yckQWotyLKNgcbEycvAKDaxtuqYRGE2jLBq0P5XrBMk2DbSF+61SEK/Rg6uuTnWg8/vw+bNm8Muj8H27dvRuHFjbNu2zVN9QkjstG/fHjt27MDDDz8Mny/2++jHjh2LY1akMnnkkUc81RszZgxkmT9VI4RoXHDBBeVqv379epSUlGDTpk2oXbt2nLIi5PSlS5cu6Ny5s6e6GzZsQH5+foIzCs+MGTNQt25dLFmyJKb2rVu3xiOPPIJDhw5h+/btmDRpEho1ahSxXXJyMu69915s27YN69atQ+fOnct9n2PLli1o3749Vq5cGbHuSy+9hAsuuABFRUXl6jMUsizjww8/TEhsQgipSiiKgjFjxqBDhw4JvZ/Yr18/zJo1K2HxAe3vQ4YNG4Y333zTc5vs7Gx88MEHSE5OTlxihBBCCCGEEEIIIYQQUkXgXysRQgghhBBCCCGEEEIIIYQQcoqwdu1aT/Xatm0b135nzZqF48ePO0olZLa5oRxRVUCSkd6kJxpe/jpaDFuDOuc9gKSMyD903L17Nx55+BG0btEa991zH7Zt3aZJe3QznCFirgpi7Z9//tm1vEmTJiHbnH322ahTp05Q+dq1a/HMM89E1f/SpUuDyurWrYsePXpEFUckM7kmLNmTIdTWRNqGMypgyrM1kbYmilJ0kbb1HhkCbks/ZUihYNZThfqi8AlCrCCZk/C7VzchqVFfbKfajXqu9QkhJB54EWuXlZVVQCYVi6d9aShvQZyl2qqHRzwpb18R63ldPzyeEQ94kmuH+yjFU66tJaSPpSKZL6G652mTaxslhlxbl09LQfONcksibcivJUN2DU1qLUuiaFsTacuybMqtJUm2phAPWZBuG3XFWLIkwWeKuH2mTNvIWjal28FCbclWR9R2Q1gWS6ptrbXqLtW2B7bVE64rjGqqdbHhKtW2RLT2wX9EpXNqUiqS5CikzNWAVH8qmmQ2gU/yaVJtVdEk29AGVQooCiQf0PWiLhh912iMe3Qcth/dho27N2L7kd+wcv0KPP3CU7isz2WoV7+ufuRSoKoq6uXUx4BrBmDC0xPw2bLPsGPfDny6eAH6X9E/ZD4/lZbimv378ElRYZBcG9pLFKkqRh86hIEH9uOE6j4IVf4H+cjKyhLaqRUmhK508bSI/vGtSgPOhD0vsXZfIRpHiO12H8BWJpmvs7Ky8Msvv6B37xCDx3lg/fr19sOjcc9DkkwptavwGpbzWlUBVVFt90siTq4Di7kIvIU9nNmZkIBTsB0UTz8OqFCFfa/qGKggOAeRnNwc+P3+EGvQzrFjx9CuXTtPdaNlzpw5yM3NRXZ2NtLS0pCcnAyfzwdJkpCbm4sdO3YkpF9CqjITJkzAiRMnsGDBAowdOxY9e/bExRdfjLvuugvnnHNOZadHKojp06fjwIEDEeslJyfj6aefroCMCCFVnbKyMgwYMAAjRoyIqb0kSZgwYQLatWtHWT8hcWb27Nmet6uhQ4fi999/T3BGwRw5cgQXXHABhg4dGpNcOjs7G7t27cJPP/2E8ePH2+79RIshw968eTMuueSSct3PKS0txUUXXYR9+/aFrDNs2DDcfvvtUQ+oHg1DhgwJ+/cohBByKvDNN98gNzcXU6ZMSeh34IMGDcK8efMSFh8ATp48ieuvvx7vvvuu5zZt2rTBli1bkJKSksDMCCGEEEIIIYQQQgghpOrAvywghBBCCCGEEEIIIYQQQggh5BTh888/j1inTZs2cZc3TZs+LagsrfFFISTYdmGa1x+v+NNzUOeP96D50G/QqN8MZDS9HJDCf91ZWFCIyS9NQYczO2D4DX/C1yu+toTJqBpi7f/973+u5eEEQT6fDzfffLPrvIceeggTJ070vF7ffPPNoLLbbrsNSUmxS+DSktIBSJpkTdWl2oou2Nbla4ZUW9FFalpdAKoKRTUVa1oZLKm2Jc/W2mvFapBQS7W1gz5ftVcNEq+pQl0EPzdeeykjhJBy0Lhx44h1EvmD+sog4nEr3L420iFPiiyeTqQ0Ox54zc1T7pGcyJRrEw94up6oYLm2KtTR5Nj6JIigTXG0ZImkRbG0m3zaklLLgrTaEGwbcm2Ygm5bT5Im3PZJsq7e1kTXhnhbk27r8m79tSHPliVLsi3BLuM2+9GX06hvCr/1fgzptnNJjNxgrAtYknD9P2GtnwpS7RD1DBFsKKm2Szu7VFsX3KrQrnNUBZAkpCWlVYlrzUSQ7EtGXmZTJMlJUJQyKIpiSbb1KaDo14FqQCtXFECyBluyJuOaUNUl5tpVIKAiOSUZXS7ognfy38HGzT+iS7curvkUqCruOnwYfz96BCf1CzxDKawAGHPoEBYWh5Yv3XfffTi7/dlBn58KlWs7trPKwNwHVCHRd0Spdnliu+5Mgj8D4izZJ2P+p/OxeOlidO/e3bMA2qC4uBiFhYW23jR/tXCWJ0qwHfJsY1CyUBLuoIcqTvqAZsI9FbEvMZaiiOecqv1+iyDYdjsvte7DWGJuVY1Orn3RRRd5XqcFBQXYtm2b5/peGDJkCK6++mrs2bMHR44cQVFREUpLS81rrz179iAvLw/nnnsuunfvjhkzZsS1f0KqMikpKejTpw+ee+45LF26FEuWLMELL7zgabs9FQcGOx154IEHPNUbPnw4kpOTE5wNIaSqs2nTJjRs2DBmwWCbNm2wZs0aPPzww3HOjBACALm5ubj11ls91S0tLUWXLl0q9Dup1157DTk5OSH/jiISvXv3xoEDB5CbmxvXvJo3b47Fixdj9+7duPLKK2OW/peWlroO3nXixAmcddZZeOedd8qbaljS0tIwderUhPZBCCGViaIouOmmm9C5c+ewAxmUB1mWkZeXhwULFiA/Pz8hfRgUFxdj4MCBmD17tuc2tWrVwty5c8s1sAQhhBBCCCGEEEIIIYRUNyjWJoQQQgghhBBCCCGEEEIIIeQUYdeuXRHrxFuWePz4cSxftjyovFbrwaESKF+Hkg/peZegYd+30GLoN6jTaSwkX42wTRRFwZzZc3FZz97o3fNyzJ09B4qiVLo06tChQ1i2bFlQ+TnnnIPs7OywbceNGxfyx6D33Xcf+vfvj19//TVsjE8//RQLFy60leXk5OCee+4Jn3gEJEio4U+BoogCbEPepJhyJ0W3nimGskmypNqmNFsQOqm63M70S+keP0PSZBSb/zc/a8GCLFWUQzlxfkSrjluMEHKa0KRJE0/1jhw5kuBMKgZPUu2QjSPENvb5EepUCawDWYRq3iThYfuhXJvEgUTLtd1Es+Hks5Ig1zYF0JIEqHZBri22JNaXTDm2JMtmLVkXWput9deWZFsvUy1ptvNhtpNMvbY5yZIPsuQLKnfKtJ0RZUmCpLrItAXBtrGaTTW4JJvLaq0C5/ow1rMl2rbWZdWUagfFNJuEF+Xa+oxJqi3OVzWptj8NcoQBoKo7ftmPvFpNkeRLQkANIKAGNMm2IcyGYpNqK2rAkmib8xUoSgDaVZ8+9JKq6vW160dFv/DLbdQQnyz8BH+7928hc5pRUIDrDuzHb4EyU679fyeL8cXJ4pBtrrvuOjw64VHzdWXKtQG7/D94i09sH1WNckm1I5xPhZdqa/s+1TlLGBjuoh4XYfGyxThWcAzPPPcMmrdoHiEhi4MHDwZLsUWZtnHvQ1Fs9zgU4bk4KfrAZK4TnG00sb0pvVYd92oUQbQNs4p1j0UVVmwYwbbRDhJikmu/Pe3tqMRkzZs3x7Rp03DixAnMmTMHDz/8MO677z68+uqrUV0rKYqCDh06YObMmZ7qf/fdd/jyyy8xdOhQNG/eHJs3b/bcFyGnAiUlJebzkydPRqx/qg0MdjoyZ84cT989+f1+/Pvf/66AjAghVZkXXngB7dq1w/79+2Nq/8UXX2DTpk3o0KFDnDMjhIhMmjTJs2xz586d6Ny5c4IzAg4cOIBOnTph1KhRns4znUiShIcffhifffZZzNJrLzRo0ABz5szBwYMHMXTo0JhirFu3Di+++CIAbSCae+65BzVr1sSPP/4Yz1SDkCQJH330EQdCIYScsvzvf/9D/fr18dZbb8Xl++5BgwZh3rx5CAQCKC0txZYtW7Br1y4EAgH89ttv6NOnTxyyDs3JkycxcOBAzJ8/33Ob5ORkfPDBB2jdunUCMyOEEEIIIYQQQgghhJCqx6n9F/yEEEIIIYQQQgghhBBCCCGEnEasXbs2Yp1bbrklrn0uXrQYpaWltjJJ9iOjed9yRHUXIjtf+zMaok6ne9FqxM/I6fUfpNRrHzHyN6u+wU1D/oLrBoQQf1cgb7/9dtC6A4CBAwdGbFu7dm18+OGHSEtLc52/YMECnHHGGRg5cqSr4GfLli0YPny4rUySJLzxxhuoVauWxyUITaovVRM3QbGkTroMypA5qaomdjKFTooKS7OtS5d0eZOii7YtpZ0hsrPi2qRNgC6/EsukkBIuFap9liB9olyUEFLR1K1b11O9nTt3JjiTxJNoqXa4eWEF1G72wkRj2G899h1pGSIuXwR4/CNekCQpsng23DYUoWmscm3t1M8p17bHMIWyDrm2rZYhzwZMYbaVuAQJslVPkgRBtyXfloUYtkkKMbnUNeMYEm9dkG0TiBt9RxJqm/Ot5TP2PcYcQ1BulhtSbds6ta+uypJqO/d1llTbHthNqm0Ibo3n2uVDsFTb1odtQB/oAwcpAE4PqbaBT/ajaa3m8Et+BFQFASiaZFspQyAQ0KTZagAKNMF2QH+u6OtLvyLU6im6dBuO60RYcm2/349Hn3wU7816L6T0aUNpKa7Yvx//OXEMAQD/Pn7ctV5mZiaeePIJTJ8xPUgiFFbG7sR1w47jFGeqokDbjXJJtSPFdryfkl5qf+Uu4HfeH/D7fLj7nr9h08+bMHLUCE/9N2rYEOZB0U2m7djjGLJ6p8Q64iAqwvKKtU0Zt1Bq3JOxnXgq1rJq26nemyHLFnbdQQMPGH0Lcm3JWG8e5Nq5ubkYMcLb+jQYPnw4atasiauvvhpPPPEEJk6ciNGjRyM7OxutWrXCypUrw7Z/66234PP5sG7duqj6Ndi2bRtatWoFv9+PXr16Ye/evUF1SkpK8Omnn+LAgQNm2erVq21yYkKqOjt27MCNN96I9PR01KhRAz6fD926dYtJeEiqH3/7W+gBTkSuu+66kN9XEEJOfUpKStCzZ0/cfffdCAQCUbdv1KgR9u3bh+7duycgO0KIE1mW8eabb3qu/+2332L8+PEJy2fatGlo2LAhVq9eHVP7pKQkzJkzBxMmTIhzZqHJysrC9OnTcfjwYVx88cVRt//b3/6GSy+9FGlpaXj++ecTkGEwY8eOxWWXXVYhfRFCSEVSVlaGG2+8ERdeeCEOHjwYcxxZltG5c2csWrQIqqoiPz8f/fr1gyzL8Pv9aN68OXJzc+OYeWhKS0tx4403YsGCBZ7bpKSkYO7cubj00ksTmBkhhBBCCCGEEEIIIYRUTU6Pv+InhBBCCCGEEEIIIYQQQggh5DTATaDspGXLlnHtc/78+UFlaY26Q07OdKltF6dFL2x0syipkOQkZP5hIPKuXYDGV+YjPS/yD0TKSsui7Du+FBUVYeLEiUHlsizjz3/+s6cYXbt2xaeffors7GzX+WVlZZg6dSpat26N66+/Hl999RVUVcWmTZtw8cUXY//+/bb6kydPRp8+faJfGBdq+GpAk14DpvxaVaBCF2nDEkQpUDR5GhQYgmzFEDjpMSx5nS6dcpQAsIm09TA2LFG3ozwuS0wIIfFDluXIolpUf7F2RHFiAqXaEYlScGnIWcszxdp3pGXytLxhlosQL3jZZ4WVa4dpHotc2+xPF21bYmh7t4BqCaQhyqYNw7UhyjY13DZRttlG6Nd0XMuWLduSYQsTZEiqFDy51NXs34IUWxB4W/l4EGpLsCTgRgujvWQtTXWSattihmgSSqptNDKFuY6IQftPVVDUqmILCalJqaeNVNvAL/vRLKs5JElGQNGl2rpEO6BqEm1FUTTBtqogoBjzFF28regDMRmTKkiEESTXVlUVffr3wVfffIU/nvdH15wKVAXPHz+O1rt+x3cuwtq0tDT8suUX3D/ufsiy+/vlWa7NQ2RcCTofcuJlXxHl/sIq8yDVloT5piRae/nG629GSE7f98qSeX/DlGmLn3vzXogzl+BRVwypf6TJptcW1q9Nti1Itg2ZtlMAbhNsQ7UNQhBK9m3ItY2BC7zKtSdPmYwNP26IuE69sHnzZnTt2hXt27fHvn37zPLCwkKMHz8eDRo0wE033RSXvgKBAJYsWYKcnBxcddVVOHToEPr374+6desiJSUFffv2RV5eHvLz89GqVSt06tQJtWvXxqxZs+LSPyGJQlEUdOvWDXl5eXj33XdRWFholq9YsQJvvfWWpzg//vhjItMkCWTp0qXYtm1bxHqyLOPll19OfEKEkCrJ6tWr0aBBAyxfvjym9jfccAO2b9+OevXqxTkzQkg4rrrqKlx11VWe6z/66KOYNm1a3PMYN24chg8f7joguRfq1KmDjRs34oorrohzZt7IysrCkiVLsGzZMtSvX99zO0VRsHhx8CD2XnnyySexfft2DBo0KGjwOCcpKSmYOHEinn322Zj6IoSQqszy5ctRv359vPvuuzF/t+33+9GjRw8cPXoUK1euRK9eveKcZXQEAgH8+c9/xuzZsz23SU9Px4IFC3D55ZcnMDNCCCGEEEIIIYQQQgipupxef8lPCCGEEEIIIYQQQgghhBBCyCnKyZMncezYsYj12rZtG7c+VVV1FWunN+0dqkE8eg07Ky23Kxr1fRPNrl+KWmcMheRz/xFhVlZWHHKJnaeffhq///57UPmNN96Ipk2beo7TvXt3fPvtt+jSpUvIOoqi4P3338eFF16INm3aoEuXLti+fbs5PysrC7Nnz8bo0aOjW4gwJPmSdHGTLtAWRVGmcBumlE5RtTJFFURNgk5Kc2Y7RFv6a/s803xlVTOeCLNMqZRzJu1ohJAqgt/vj1hn165dFZBJ/ImLODHkrGCpn5d5kQgrxYbqLsOONIXpI6YcIyx7rFCuTbxSLrk2EJNcO5Rg25BHa5unQ67tEkGUSYtybbPMEFnLsqWeFgTbVhRrvlDTzEe2tREk1+Kkz5ODyjVRdrBI2yn91urBTagN3fUNMwGbjttcn6JUG4hZqh2KeEi1g2KGaOJFqm1dTwS3E0W6prdX/58mwwVS/CnwST7vyZ5CJPuS0axWM13Ka8mygwTbNol2AOZAS6pW17pmhFnfEA475dqN8xrjsyWf4bY7bo0q17r16uL3PTuRnZ3tWfAb6rUwg8SBiOca5dxXxCrVNs/LHAJ+UaoNaJKTSHTu0tm6D6LY1NW2yejDEl3rA5Kp9sls43puasVTHOes5vZl9GMul7tk202wLcrBjYWShLzNdWmsp0hybZd9b9u2bfH4449HXK9eWb9+PRo0aICMjAzUrl0bmZmZePTRR22y7Xgyd+5c1KlTB/Pnz8fBgwfN5S0qKsLgwYPNgRELCgpw7bXXonv37p7u6RJSGQwaNAgrVqwod5x77rknDtmQyuC2227zVG/AgAGV/p0LIaRymDBhAs4//3wcOXIk6rbJycl4//33MXPmzJCDHxFCEsusWbPQqFEjz/VvuukmfPrpp3HpW1EUXHnllXjmmWdiai9JEm644Qbs2bMn7oPLx0KPHj2we/duPPjggwntJzs7Gz/99BMefPBBNGnSBPn5+SgqKsK//vUvNG3aFCkpKQC09ZORkYHrr78ehw8fxr333pvQvAghpDK47bbb0LNnTxw+fDim9rIsY9CgQTh48CCWLVuGjIyMOGcYPYqiYNSoUZg5c6bnNpmZmVi4cCF69uyZuMQIIYQQQgghhBBCCCGkisO/OiCEEEIIIYQQQgghhBBCCCGkmrNv3z5cfPHFnuqmpaXFrd9169a5Sj3T8y4tR9RQRiQPxipBtpSU1RL1L3oSzYeuRJ1Od8OXWsdWNT09PfYUy8natWvx1FNPBZWnpKRgwoQJUcdr0aIFvvzySwwaNChi3V9++QVHjx41X19zzTXYuHEjrr766qj7DYdf8ttko6ZeSZA5maJtXZZmirRVRZNFKbrcThRzG7U0O6LYCgAshZMp0XYI8bwSypsWQv5ECCHxJikpKWKdvXv3VkAm8aXckuYYm8ckllZVc3J1Y0uWoFZy1Pc02RSKzq6DJYlhFi5oWd2Wt7xicUK84FmuHeojFaVcO1y5mI8h1zY3XLMvSyttxpKs54bQGkK5IdgGJEiSrM8TcxB12/aH0cbL5N4eQrmYvZWL2Fb0ZEuSJQC3hNriOhCWwZBqq4LAu4pJtcX9mSeptrNPhyhXrBlaqm3YZC2pdrIvGX458mAYpzLpSeloVLMxAqqCMqUMilpmCrUNaXZAKYOiKNqkKggY/+rXeoop/A3o14yKPiCTu1w7KTkJT098BtPfm46amTU95Xnv2Hv1+wD6+0u5dpWg8qTa1l7UhAVO7wAAIABJREFUTaotNjBzNOXQ1uzly5dHSFCjdZvW5ufZGITMvvfRysxy1fqcqsJnNpxE2122bcUURdjW+aUa3Kc5WYJtM4Yqxjd2iaqxa7TvP63Vpt2/CSXXdrzHRowHH4q/iKygoACHDx/2JEOvSL788kvk5OSgsLCwslMhxMaqVaswe/bsuMRavHgxSkpK4hKLVByrVq3Cpk2bItaTJAmvvvpqBWRECKlKnDhxAueffz7+8Y9/QFGUqNu3bNkS27dvx3XXXZeA7AghXpFlGatWrfL0nRSgyT779++PH374oVz9FhcXo3379vj4449jal+nTh18+eWXmDlzpqeBaisKWZbx5JNPYuXKlQmJf84552Dnzp1o3bp1UL933303tm3bhqKiIgQCAZSVleH48eN49913Tdk2IYScSlx77bV45ZVXYm7frFkz7Ny5E/n5+cjMzIxjZrGjqiruvPNOvPHGG57bZGdnY/HixejWrVsCMyOEEEIIIYQQQgghhJCqD8XahBBCCCGEEEIIIYQQQgghhFRjFi9ejAYNGmDFihWe6qempsat73nz5gWVJWe1RHKt5hHbRhY0epkfQcKtAr6UOqh97p1oPuQrNLjoKSRltQQA1KhRI2KOiaCgoABDhgxBaWlp0Lzx48ejefPI687J1q1b0a9fP3zwwQdRt/38888xefJkFBQURN02HLIs62I0S6ZtCaFUXbykmK8NsZRYxya30uXcmgQLEKVPVokgx7MJmtzKEPQ8Ktmoi9wrVlkpIYS44eU4tW/fvgrIJH54EieGkydGKU6MVO5eWRRfO/ISB4owjmtexNeRO7VPIdZDyL5CGGXDCbZjypJybeIRT3JtoFLk2rYyU54qmXPFKVhK7VIOQJY1ibUsyZYCWzKk3MFS/mhwa2/0Ykm6HfJtIz9JzN1YXkm8VLKk2Y7MTKm2se6qu1RbfOoUuupyWGe7IKm2bpC1BgkCfLIPNXyVc11Z1aibWhe1U2tDQQABRUFACZiC7YASgAJFl20HNLk2FP16UXuu6s9VVVdqK5Hl2ipUXHn1lfhq1Zc4p8M5YfOrU7cObhlzi/BeU65dLUiYVDtEHWE/F3Rvwfys2NvedsttEZLU6HpBV9iV1eL/9XsnEM/3jAHGoA08Joi4o3tAiKHfhXEIvI35Tsm22dZ27mtIumGVGetHLHech5rbGkLItR0YbefPn4/k5GRP67i6U1RUhKuvvhodOnRAbm4umjRpghYtWuD888/H0qVLKzs9chpSUlKCCy64IG7xysrKMH369LjFIxXDLbfc4qler169UL9+/QRnQwipSnzxxRfIycnBN998E1P70aNH49dff0WDBg3inBkhJBYaNWqEGTNmeK6vKArOP/98/PbbbzH1t3z5cqSmpmLDhg1Rt5UkCTfffDP27dtXpQWinTt3xrhx4+Ia8y9/+QvWrl2LtLS0iHVlWYYsUx1ACDl16devH2bNmhVT25SUFEybNg1bt25Fbm5unDOLHVVV8cADD+Cll17y3KZevXpYunQpOnXqlMDMCCGEEEIIIYQQQgghpHrAb8cIIYQQQgghhBBCCCGEEEIIqYacOHECo0ePxqWXXuq5TevWrVG3bt245TB//vygsvSml4Wo7VGiFhIPDcMJH301ULPt9Wh63ado2Oc1pNRuHWsiMaOqKm655RZs3LgxaN6FF16Ie++9N+qYCxYsQIcOHbBw4UKzLDk5GVOmTMGnn36KK664IuyPJk+cOIFHH30U7dq1w5dffhl1/6Gx3i9FdYidVEOCDUHWJIqlLEz9tiropwSZmijVtnoN/TkwpE2ePoYhBNyEEFIReBkI4+DBgxWQSXzwJNUOGyDcrNACae8SaYfUWhRpe5RnO0XbXieXQIKc0F22HVKw7RYuxLqJBcq1iVcMsXREwsm1QzQ3BdIu5aHii3JtUyYtSKatTkXZNCwZtSjMFmpa8wzJtl10bUm7rYdsTCHE27KkzZMd7SRdpK2Zsh0ib1kQasOoIsq2hRUqOTOyC8fNdqeSVFsU5Tqk2rZ9qyCFNeYbxwGj3BDdSpCQ6ovfoFWnAnmZzZAsJ5sC7YBiiLN12bYaQMAQbCuGaFvRZNvmc2OwJU2uDUOuDQTJtY0jfbMWzbF4+SI8+89nXQXbeXl5mPSfSUhPTwcg3jagXLsyiXhulVCpthRcR99XmHlJ9n2CcQ9DlEcvWbwEv/76a4REAZ/PhyHDbrQPLaZqrxRVharoKThk3qJ82zyzNYXb9snYjpzlokQ7KKJDtG3s70TJtrUO7IJtQAUU+/rRBm+w7rkEy7W1OdHItS/vczl+/uXn00a4+Pnnn2PdunXYs2cPdu7cia1bt+Kbb77BJZdcgn79+qGsrKyyUySnASUlJRgzZgxSU1MRCATiGjveAzuSxPLjjz9i3bp1EetJkoTXXnutAjIihFQVxo4di549e8a0X09JScG8efMwZcqUBGRGCCkPgwYN8jyoBqANDnTOOefg0KFDntscOnQIffr0Qc+ePWPIEGjQoAFWr16NqVOnVgtp9FNPPYVmzZqVO44sy/jvf/+L119/vfxJEUJINUdRFPTo0QMLFiyIqX3Pnj2xf/9+DBs2LM6ZlZ/HHnsMzz33nOf6qampWLBgAc45J/zAo4QQQgghhBBCCCGEEHK6UPW/QSSEEEIIIYQQQgghhBBCCCGE2Pjss89Qs2ZNvPrqq1G169OnT9xyOHjwIFauXBlUnpHX271BXESM4ayawTo11zaSjLS8HqjVfmQc8omOF154Ae+8805Qef369fHuu+/C7/dHFW/27Nm44oorcOzYMbMsNTUVCxcuxOjRo3H55Zdj7ty5+O233zB+/Hg0btw4ZKxt27ahZ8+emDp1alQ5hEI1hGi6wMmQUymqqsnSggR10OVN0GVq2hwIQilNbijI70RBnj7PLm1S3T92LuWh5GhOsRUhhFQUhvwxHNEICyqTREu13co8i6OFQRoMra3htTbkf+IkzrMGfYAlE/Q6hYwZStapWse5cILtEJZZt3VCuTapCDzLtcMJtkPOcpdr28oF4byYi02ubevLobkWXdCiYBuStjmbKQrPBKG1LMmaAFuSYYq4hf2ApM8TJ6tvbbLNhyC9dqRuCrVFqbdHoba4LpyibVFMHTS/ukm1hX+N64qQ1wWmVFsst6LX8Nfw9vk+jZAlGS2yWpnSbHNSBHG2IdtWAzAGUVL060RNDqzq81UoUKCosOTAsMu1VetgjeSUGrjtjlvxv6+/wrof12H8Y+Nx7XXXYtacWfjxlx8xcNBAF8EvEFaubXtKuXY8SeS5oTbbvq+wpNrWPjGUVNtoZNtX2PqTzPOq22+9PUKiGp27doYkyzDujSjm/gj6vsYSW5vyamsLMaXzAVWxlNmqMCmqeS6pKNprc55eP6BacaxSu2hbMQY+MwX3xrlmsGBbUa320M9hFUUvU621HSzXtu4DeZVrN2nSBNt3bEetWrU8re9407ZtW0yePBldunSplP4NFixYgLPPPptybZJwunfvjilTpkBRlLjH5ue3ejFixAhP9bp27YqmTZsmOBtCSFXgyJEjaNeuHf75z3/GdH/wrLPOwu+//45+/folIDtCSDyYPHkyevTo4bn+0aNHceaZZ6K4uDhsvbKyMtx+++1o0KABPvvss6jzkiQJt99+O3bt2oWOHTtG3b4yEQdHj4WMjAx8/fXXGDVqVJwyIoSQ6ouiKDjvvPPwxRdfRN02LS0N+fn5WLp0KTIyMhKQXfl49tlnMX78eM/1s7OzsXLlSvzxj39MXFKEEEIIIYQQQgghhBBSzaBYmxBCCCGEEEIIIYQQQgghhJBqwvfff48+ffrEJMiuXbs27rnnnrjl8tlnnwUJNuSkdKTmJkI0E90PtMOLIjXJT2lZxRqvFixYgLFjxwaVJycnY/bs2WjUqFFU8davX48hQ4YgEAjYyqdPnx70g9fGjRvjkUcewdatWzFt2jQ0a9bMNWYgEMDIkSPx9ttvR5WLayxdlGZJlERjoi5vUoPnK4Jkya54smSiluAJgmjbEo0abV1dXIL8zpSRBn0UaEMjxAuSJFX6ZAhLyztVRu6RqFmzZsQ6R44cicdbmVAqWqrtFeMYZPUvBUuq9fxsxzOHc9eMFe3keIhWXNuRz5GTMchEeQTbztexrEfKtUk0eJYPx0muHVQubA/iPljSNnCrTLW3Fx92p6olvBYF3HbRtiN/CZBkZ1RvD7egNpG2Q5htFqpWZVGkba4bcRU5pNq2dVJRUu0IuEm1nUGD9mdOqbYx30WqbdsfhpBqG9cqfsmHJDmpfAt0ipKRnIEGGTkIqAGUKQEoShkCqibaVlQFCgKWIFgJaJMp/FWhImANxqSqmoBbNQZfUszngDUghaq/NmTbrVq1xH3j7sPb77yNPv36wCfLuvvXKfi1PwmSrwtifsClfahjqBqn6RSloqXazrKg186bBzbJs72leO628NOF2LJlS4RktX3gS5P/A0Mcbwqq9c+uqLcWRdoBQzCvCAOTCZNqbhOiKFuY9HkQJlPXrWixA6Jo2xgUTc9HgQrnQGlOwbYK1do2zeXS3yL9vk3obU8TlHuVa/v9fhw4eAA5OTkR13m8kGUZzz33HDZu3IhbbrkFK1aswNdff11h/buxadOmShd8k1ObUaNGJfRz7vP5EhabxJetW7di1apVnurGa6BOQkjVZv78+cjNzcWGDRuibitJEu6991788MMPqF27dgKyI4TEkyVLlqBVq1ae6+/duxepqak4cOCA6/yXXnoJWVlZeOmll2IaaEWWZXz//fd48cUXIcvV76fwf/jDHzBgwICo2yUlJeGGG27AwYMHKU0lhJy2/PDDD5g8eTLGjx+PvLw8+Hw+rFmzJuo4vXv3xsGDBzFo0KAEZFl+/vOf/+CBBx7wXD8zMxMLFy5E+/btE5gVIYQQQgghhBBCCCGEVD+q37eJhBBCCCGEEEIIIYQQQgghhJxmHD16FLfeeis6dOiAzz77LOr2NWvWxEcffYSmTZvGLad58+YFlaU17gHJl1yOqF7tUS71pDDznO0koLAkEKZefFm7di0GDx4cJCIHgDfeeAPdunWLKp6iKLj55ptRXFxsKx82bBgGDhwYsp3f78ewYcOwceNG/P3vfw8pMxk9ejQ2btwYVU5OSpVS853QBEwQ9EvQpXS6qEl1iKt0+5Ko3LbkUQ4lliDECylhcor0jKYuwq4gwZbYPpRozUW25uVBCCHhqFWrVsQ6x44dq4BMYqeipdpe9q+iUNuULar2fbttby3s+0NNtuWJURzrHtcS5IqibaMrU/wK1SaPdRVsi32FWHex5EyIV7wOKuA8t7ICIOT2JUqjneVBMYxN3RBJS4Jw2iW/IMm1I1dzwAQ9QfMh+K0dLv6oCZZou+RlzLRbsIOE2qao2yV/23ow3oeKlGp73OdLIcpD7cfCSrVtA/PoFyzmwD2S0M6+b63hT/GwQKcveZl58Et+KGpAF/caMm39tSHXhiJItSPItSGIh1Vo/wrXi6Zc23yvhOM3YG7/roJfyXhifU5CybXFOqFek9BUpFTbXmbtH0NJtYPlzu7vs/HvnX+9M0KyGl0v6IrmrVoIIn/t3oYs+5DsS0aKPwXpSenISK6JzORayEyuhawa2ciqkYWsGrWQWaMWMpJqIjUpDcn+GvDJvqB7C87tyDbPnCz5vApB0A1AUfQ6QZJtvY2x5KJg2xjwzKgpbneOvbNVZs0xznWjkWvLsozfd/2Ojz/+GC1btkRSUmIHOFi/fn3QAHnnnXceVFVFfn4+OnbsmND+Q7F69WqsXbu2UvompzZvvPEGXnvttYTFlyQJw4cPT1h8El9GjBjh6Zr/3HPPRdu2bSsgI0JIZTJq1Cj0798/6DtJL6Snp2PZsmWYOHFiAjIjhCQCWZaxbt061KlTJ6p29erVgyRJ8Pv98Pl88Pl8kCQJt99+OwoKCmLK5bLLLkNpaSnatWsXU/uqwpgxYzzXbdCgAZ544gkUFhZi5syZSE4uz9/eEEJI9cP4e7i0tDScffbZuPXWW/Hoo49ix44dUcfKyMjA3Llz8dlnnyElpWp+rzN16lTccccdnuunpaVh/vz56NSpUwKzIoQQQgghhBBCCCGEkOoJxdqEEEIIIYQQQgghhBBCCCGEVFFUVcULL7yANm3aYPLkyTEJDHNzc7F8+XJ07949bnkFAgF8+umnQeUZeZfFqQcvyxnRqBS6ngocKwyWXCeC3377Df369cOJEyeC5j3zzDMYMmRI1DFnzZqFb7/91lYmyzImTJjgqX1KSgoee+wxLFq0yFXcevLkSTz44INR5yVSUlYCCHIlTXam6lImS4sGAIopbTLETsJzXcoNQJedargJ7gC7HNUu1XII0gghpIqTlZUVsc7x48crIJPYKJc4MZRY15wdmxjaEPYZ3duOMbCLq2HOjyyq9pq3ZxySbKdo28hTVVVTEykKw8W2QfmZT4Ml5JRrk4rAk1wbCL0thWkeq1zbrCeIpp39BcmpHbloMm1LhO8UX7sKtz1OcMbT+wiq5MjXNWc4ll91CLMNqbbL8oVbz24kXqrtIWw4qbYexLY/1Heqql5uCJctgayKZF8yZIl/dhsOWfKhWVbzYKG2GtBk24r+XFGgiHJtQxAMQFdkm6JsVZAFA8Z1pV6mKqa6V/u/cOwUR9GwbQbBcm3n5yWcXNsJ5dqRqUiptnl+BMGc7agjzgqSOpsDq9jbGf9+NOsj/PbbbxES1vaDU6ZOgQQJSZIfKf4UZCTVRK2ULNRMrom0pHSk+lOR7EtGkpwEv+yHX/bDJ/v050k2+XZmciayU2qjXlp9ZKfURnpSBpLkZGiCautU1CbaVhRBhi1ub4pNpm1Jth3lMOTdjrUgiSJt8TxatfatRpsQg515kms7zl8BoF//fvj5l59RfLIYq1evxmOPPYZPPvkEJ06cgKIoePzxx8slHjPk2WeeeWbIOoMGDcKaNWtQVFSEG264AbJcsceFvn37Vmh/5PTgySefTGj89u3be7rPQSqfvXv3YtmyZZ7qJlLGTgipfPbu3YuWLVvGvK2fd9552LNnDy666KI4Z0YISTRpaWlYv3490tPTo24bCOj3fFwGHI+G22+/HQsXLqzw661E4PWe+P/93/9hz549eOihh+D3+xOcFSGEJI4jR45g0qRJuP32213/Vs6NtWvX4ocffkDTpk3xxhtvoKioqFw5pKen4+DBg7jiiivKFSeRzJgxA6NGjfJcv0aNGpg7dy4uuOCCBGZFCCGEEEIIIYQQQggh1Zfq/80iIYQQQgghhBBCCCGEEEIIIacgv/32G/r06YO7774be/fujSlGw4YNsWzZMnTs2DGuua1atQqHDh0KKk9vGkGsLUqL4k2YmE5tJAAcOl4W/xwc7Nu3D71798bu3buD5t133324//77Y4o7efLkoLJLLrkEzZo1iypOz5498dFHH7n+mHPu3LnYtWtXTPkBQHGgCJZQG4AgWRIFS6pTxGS+sjA8ZpYAT5RjucgSneazSL9V9eh3JISQiqROnToR65T3B6WJotzixHCxXY4RgCWYlhAqvKr5Z7UEBVF1sGTaJuN0BgyxaGo5Hi7B3PsQB5yQhNx1wbZZB6r7OZfLiqFcm1QGUcm13T5eMci1beXmyaVdpC1JgozayFENjuN8OHOSxJ2Hw5Id00OSHRJtx/K45Oe63EY9Y5lVh1w8EVJtL3jchYTbFQfJcl0ain5l13b6THOgHv0CxFI5q5AlCTV8NbwlfJpTP60B0pMzEBDk2ppUKQBD6SvKtU3pLzQBcEAXbquKYh7rjEmBKhzLrWtIxfF+2QS/QJDc1ynXtn1sheOoJEmQZMncdiT9GCy+DlUWr0mW5HJPicot3GSt34qValtlMUi1YRfwOz8vSiCAPw/7c4SEgaSkJDz40INo07INataoibTkdNTw1YBP9kVs64UkOQnpSenITslG/bT6qFWjFpLlJFNob0jMNCm2YzuCcV6pybM1Tb1i1jMl22qwYNuSdOvbnDlQGiwht6pYgxI45NrinR/ALrR3lWs7PhvO/XaHjh3w8MMPo1+/fkhLSwMAPPTQQzhw4ADGjh2L1q1bR7Vea9as6VkmC2gD182cOROHDx+O7thXTvbs2eN6r5GQ8rB169aExn/iiScSGp/Ej5EjR3q6zj/zzDPj/r0TIaTq8N577yEvLw9btmyJuq0syxg/fjy+/vprZGRkJCA7QkhFkJubizVr1pRr4KJYkCQJ//nPf/Diiy9WaL+J5Oeff45YR5ZlXHjhhRWQDSGExM7PP/+M1q1bIy0tDX6/H5IkISMjA8uXL8ehQ4fQq1cvZGVlITs7G3fddRdeeukl1K5dG48++mhQrMLCQjz00ENo3749atSogY4dO+Lss8/Gzp07y53niBEjcOLEiQo/hkXD4sWLMXz4cM/fsyclJWHWrFno1atXgjMjhBBCCCGEEEIIIYSQ6guHriWEEEIIIYQQQgghhBBCCCGkivH222/jr3/9K06cOBFzjOuvvx5TpkxBrVq14piZxvz584PKatRpB396Ljyb0aIinJxG9dilvdL+o4kVax89ehR9+/Z1/aHkLbfcgmeeeSbmuG6Sn0svvTSmeD179sTgwYPx3nvv2cpVVcXixYvxpz/9Kaa4BaUFmpROclGIqoBqSqwASHbpmR0X6ahmW4IqGaIzzYpl12aFRlVVSHIMwiOhiSFYI4SQRFGvXr2IdaqiWDuR4kR3qXaE5oYg23wpiPwc5xBBAj+nbxVqyPTtEkdvSCE6UoPmB2Pkqok8VXNZJEkyZYmGJNdW1y0WVFtfztde4HGRRIvxefH0g3EX2bNzHBVbbFO579xnSFaZY/OTJMnaViDZPtNBgnrV3odze1GlcMsU5XbiVt0URbvLtUOGEmThhgTYLBcl5lVIqu22T40o1Q4hyzUHTHDZt+sVzP2nVS5EV1Uk+1LCJ0xsNK/VAuv2fQcVKmRzfcq2z5q2vQEBCYACyDKgAJAhW9eSqgJVkqCoCmTIgKRocaCXSTIUFZCN91c/FmofRe3i0xh0QjLnhzrW6deWwnHUMYtESeVIte2BPUu1zdf2duJ+4pG/P4KSkpKQ+dSrVw+33XYbxowZg5ycnPDJxwlJkpDqT0WqPxUBNYCCkhMoKD2hS66Ffb9w38QchEGVoBqHBEnVJfMSoFrDNBj3bSQAsiTD3EaM7UX/vyTJ5hqDKavXj6+SBElVoUrWjtg8lup1je3S2P5CnV96OXfNyMjAs88+i2effRbFxcW4/fbb8dFHH5mDBPr9frRo0QIDBw5EdnY2du3ahYKCAowfP94UdEdDZmYmjhw5guzsbCiKEnX7WBg9ejQ+/vjjCumLnB4EAoGExT7zzDPRv3//hMUn8ePQoUOu3/248corryQ4G0JIZaAoCoYMGRL0naFXsrKysGjRIvzxj3+Mc2aEkMqgdevWWL58OS688MKEni8aJCUl4ZNPPkHv3r0T3ldF8tNPP0Wsw+9XCCFVnffeew/Dhg1DWZn9b+0KCgrQq1cv+P1+nDx5MqhdaWkpxo8fj7Vr12L27NkAtHPOFi1aYO/evXHP84477sCkSZPiHjee7Nu3D0OHDvV8bPX5fJg5cyb69euX4MwIIYQQQgghhBBCCCGkekOxNiGEEEIIIYQQQgghhBBCCCFVhJKSEgwdOhQffPBBueJ88sknCZVVzJs3L6gso2k4sXMY851nommvOv4N5kSxghNFCjJS5XJl5UZBQQEGDBiANWvWBM0bPnw4Xn755Zh/HPndd9+5/rjmzDPPjCkeAFx33XWuP5L//vvvY45ZUFpgKbENb6ltkS3RNnTJoSE7AzSxlflaVQVBN4IkqUZ9Tf5k2puEeUFF7vWcKUYDJWuEkDhTv379iHXCSf0qg4qUaruV/X/2zjvAiTL//+9nks1WdunFZUFAERVsyMlPRUXFAhYUxVNPFBFPVGwnKB6KYIOzoeIJB4qop6Ke4peixykCdhFFRERBqpSFXQS2spvM8/tjSmaSSTLJJlvfL12SPG0+mZlnnmeym9fjqF+1ihNt9SwyPmNcMaYrNveiXdboVpztWMrq5hWR24omBQ5JsL0vs01DsG0Vasvo8mvKtUldYT1XYxI634ogwQ9mC8d+ZEuz9HurSNvpufE6tD17iJH7jnWuGw9RZdkuGowk1DbznMTlIW2nRKodAydZbrQy1oI2mbb2JCjL1Y+5eXdh3LBYblm19OACP1IXxvo8viS8s6ZDi4yWyPHlouTgAU04L/T9rEK3YAdRAKgiKPmVUismBKDCA0CFIhWoQoUiPVp7UgWEYpPxaoOhCiEUqNLQb2sN2W4BZVCCHyr3NZ5o4mCL3NcUdxtNOIj1Exg/GzN1seBK2DzPQaptXUxFSqkf4+DlwKhnryux7fff8cQ/nnSMp3379rj33ntx4403IjMzM8YbSx0e4UFueh6a+XJRWl2CA1UlUKUmehbmm7OOhcIUbRvPtD4QIs2WAhICAahQhNDHU11SLyUgFL1PChif8ShWubbekjD6l+0aH+yfUeXaUfpftL6XkZGBWbNmYdasWSgvL8fmzZvRvXt3pKWlJWOXm+Tm5mLq1Km4/fbbI577+fn5EELg999/r/H2li1bVuM2CLHidl7+yCOP4Pnnn8eOHTtctev1el2LmkndM2rUKFcLBHTr1g2nnXZaLURECKlNtmzZglNOOQXbt29PqP7pp5+OxYsXw+fjvTMhjYm+ffvi/fffx4UXXuj+c9wE6N27N+bPn48OHTqkbBt1xTfffBOzTG5ubi1EQgghibFy5UpceeWVEceBQCAQUxI9b948jBgxAi+++CImTpyYEqn2Pffcg8mTJye93WQipcT111/v+v0LITBnzhwMGTIkxZERQgghhBBCCCGEEEJSSZMxAAAgAElEQVRIw4dibUIIIYQQQgghhBBCCCGEEELqmJUrV2L69OmYNWtWjdq56KKLMHPmTFcyzkTZvn07Vq1aFZae3fmcyJVS+CXLuKXdhmRNBbbuqcJRnTKSGk15eTkuuOACfPbZZ2F5V199NV566SUoSuIy761btzqmt2rVKuE2e/Xq5Zi+e/fuhNorrS5FQPVDEYpFVGqIq6QpMDUfISENuZ0utTIkZxERIY8WpMWYRsknIaSh4kYeUF1dXQuRuCOWUKHaX43NmzejurraIjAUyM/PR/PmzeOWaoeaYJ3LBMcCQFhEitZ0hE0lwtuSln+FOX7FJLQZETnLWsS6favyMFRAGNqI+XYsgm1YhYROcu0EBYWR4LhLEqFGcm0g6u1AJLm21pTlGmC0HRKPVbANETvW0D4UKa8mxC25liGvjefWhQSsTcqQsqmSaru87oeEFrvZkGu7AExRs9GITZhriLalZbsyWML4N92T7mLrrgJEoLAQ/o0bEdixE2ppqRZGVhY87doh7fDD4OnQwWFloBTj98O/bRsCO3ZA3bcP0h+A8CgQOc3gyc+Ht8uhEN74/9z40LxDsarwOyjwaAmq0C3a0B5NglJsY/xSpAoVAgpUSChQhSbqlfprCE3Sq0pAEapF7KsAhpzXHL31eQBgin2DWw6Od2HrL5nnh0WubYuacu1IpFKqHampRKTaRn1pK2rfuBoIYPi11+OtN98K23ZWVhbGjBmDsWPHIisry33QKUYIgWa+XGSn5WD/wf0orSpBQBeIm+en0HqJ9r8ApDDzDcm9ngMhFFOwrer9QUBo4yL0vmu2q7Wh6tJtRSiazFuEy7WNfupKrh2j/7npe1lZWebCdKkQwt16663o06cPPv74Y5SVlaG8vBylpaUoLy/HkUceifvvvx+qquLPf/4z3n333ZjCoWiUlJRAVdUafcZIiBWv1xvzM4aePXvivvvuw4gRI9CjRw/s27cvankhBN5991107tw5maGSFFFeXo53333XVdlnn302xdEQQmqbWbNmYdSoUfD7/XHXVRQFTz75JO64444UREYIqQ8MGjQIL774Iq6//vqkt92xY0e88sor6N+/f9Lbri/8+uuvMcscffTRtRAJIYQkxiWXXJKUz9Jeeukl5OXl4Z///GcSorLz4IMPYsKECUlvN9lMmzYNCxcudF1+5syZuPrqq1MYESGEEEIIIYQQQgghhDQekirW7tajFfS/pK13MLbEYGyJwdgSpz7Hx9gSg7ElBmNLDMaWGIwtMRhbYtTn2ID6HV99js3n89R1CIQQQgghhBDSYNm0aRNGjx4d15cmnDjssMMwdepUDBo0KEmRReaDDz4IS/OkN0dG294p37YbQgVp0di4K7li7fLyclx44YVYunRpWN5f/vIXvPzyy/B4anYfXVVV5ZiuqmrCbbZs2dIxPVFh6/7KfbrwSNeDhgi0oVgOjYRFUBoqJLO+MAxL0pSEao+6PMlqP3P5EYr2va+gbNQuPJWmfC0eoRchhCSL/Pz8mGVqcu1PJtG+SPv9qu/xrxn/wr///W+U6vLQUA477DD0PrE3ep/QGyeeeCJOOOEE5Obmam3HK9UOvZ4bC2oYomlrvMY13ki3Ca2DokXrFoOW1ghvOETGad03YaI/hzZCfw3gpIYME4VaC0uLFFS3RIZKgm3C4CQICsPeA+XaJAHilmsDYf0tmlxbqxYuuralWa4JpoQ3Ut8xQnEp2Q5/C9Hfa6JSXptMO5JQG3Dehwi+73jjSKZU222VaNd+67GLuRiC1NXZ1vHCJuLWnqR5fPEHrRPYsQOVH3+MyuWf4uA3K6AWFUUt7znkEGQOPB85w66Bt1u3hLfrJq7yee+jcskSVH2/CrKyMmJZkZmJNm++Dt+JJ8a1jdaZbZDhzUKlv1xvCNBM2NDl2sbBk4AagFA0aS+gAsIDAQkVKoTUNb1C0aS+kIDQBNvCFPTqo5ZlpQnd0a21L4V5fIU08iOMc5b7TvN+0cyD870joqc1JVIp1Q6/llvT45dqG9eA0HrG409r1mDgOYMcFx4bOHAg/vnPf9ZrYawiFLTIaIEcXw6KK4pR6a/Q95IIjo/CSLH0EwgIacwXNWm91m0UWLoUhDQ+O1G089740MfY6UJAlaq+NcWVXFsLJlyuDSDs85tkzF2TzUknnYSTTjopLN0YKxVFwVtvvYWqqio8++yzmDlzJnbt2oXy8vK4RJbNmzenVJsklR49euDHH3+MWuaXX36Bqqpo164dfvnlF/Tp0yfiIpC5ubl45513MGDAgFSES1LA6NGjXV2HOnbsiIEDB9ZCRISQ2sDv92Pw4MEJ/566TZs2WL58OXr06JHkyAgh9Y3hw4djz549uPfee5MiV83JycHjjz+Om266KQnR1V/27t0b8XdjVs45J8oi9oQQUoesW7cO27ZtS1p7Tz/9dNLaArSFwqZOnYpbbrklqe2mgvnz5+O2225zXf7ZZ5/FiBEjUhgRIYQQQgghhBBCCCGENC6SKtbOa5mZzOaSCmNLDMaWGIwtcepzfIwtMRhbYjC2xGBsicHYEoOxJUZ9jg2o3/HV59gUT9P9UjAhhBBCCCGEJEogEMDUqVNx//33o6KiokZtPffcc7jxxhvh8yUu+ooHpy9XZxX0h1CS+qtHC6GWtJq2FWTd75W44E+5SWm5pKQEF154IZYtWxaWN3z4cMycObPGUm0AyM7OdkwvLCxMuM1Iwoy8vLyE2ttbuVd7YjtsVqmVtEmQguXsAisjxSxjmkJjY4i3+akFaewk48vr9QFKeMNxI9aWUqKqqiqpc4ADBw7giy++QIsWLdC9e3e0aNEi6vadUFUVb775JqZOnYpvv/025jY3bNiADRs2YO6bc820Cy+6EE899RS6du1q3yakKQM0Xlsyg+OLkzjRSHch1DbKTn1qKtav3wAptYUitm3dhpxmOdhduBv7/tiHgs4FGHzJYAy5bAia5TYLGe7s+8cm2Y50zhtCX+NlaDEJXUgYjjAKW4SwQtgFg1ZBaCQBNuXapK4wzpm4BNuhcm0j3an9UJG2U5pV0C1jCLVFAjFbtptMwoTZCL/OhMmBnaTaUV7XFtbjIWzPnK/V1oI2mbb2JHhNNBYf0P8zzx9L01q6tLSvPfN5fPFfB8vLUf7ueyh7621UrVwZV93Ajh0onfUiSl98CdlXXYm8+8dDadYsrjaiUb1+Aw48+RQqFi4EXC7SISsqoJbElgA5UZBbgHXFP2uDkgpdqi0scu0AAP0cVQOAYhwWoRdXIIUKFR4oUkIICVWqUKRHGxOlGpT6IigFBoJiXgOhGAfd8t5gX6wiuKZTUOhrFfya5wyHOUcalFQ7pMWAGsDbc9/Ga6++hq1btmJP0R7sLd4bFkdubi6eeeYZXHfddTHeTP0hTUlD++z2OFB1AHsriyGlas47jTmksbiCJs82rqdarxL6fxKqdukUiinRlpBQhAqjJKSqtWZef40LsKpNbhV9axHk2gYSIX0vwqIQ9VGu7Qafz4e7774bd999N/x+P0477TR8+eWXrutTqkOSzZAhQ2KKtaurq/Hhhx9i4MCBaNu2LbZs2YLZs2fj3XffRVFREf744w8cPHgQgwcPxuOPPw6vN1W/LyDJpqqqCq+++qqrsv/4xz9SHA0hpLZYt24d+vXrh6IYiz9FYtCgQZg3bx6v94Q0IcaOHYuTTz4ZgwcPRnFxcUJteL1e3HLLLXjqqaeaxGJBb775pqtyf/nLX1IcCSGEJMakSZPqOgRHfD4fBgwYgJdeeglt27at63Bism3btrgWk5gyZQpGjx6dwogIIYQQQgghhBBCCCGk8cG/XiCEEEIIIYQQQgghhBBCCCGkFtm8eTOGDx+OpUuX1qidm266CY888ghatmyZnMBccPDgQXz00Udh6Tmdz6m1GFwjQ1+E25l+2lqZlE3t378f559/vqMA55ZbbsGzzz6btC+Gdu7c2TH9+++/x5AhQxJqc+vWrY7phx56aELtFVXs1gSkhrTOSQBqkWuHIyKLyoTj00hFCGnQNBZpthtcCYebGG7E2gCwfft2dOnSpcbbKy0txciRI/H2228jEAiY6W3atMG5556L8ePH44gjjojZzqpVqzB69Gh8/vnnNYpn/v/Nx1dffoUvv/oSXbp00R2W0naNjynVtj43xbhB6bQxNzDathIIBHDbLbfhpVkvRY3z559/xuIPF+Nvd/wNFw2+CH+55mqc3v8MeDweBAIBfPXVV1i2ZCkuv+JyHN69uz2uSBJg21hnleWGLzBhlYGazy02bvO9ChkuCbaKCkOgXJvUJdbzNCZOomgBp6m/nhUu5Q9Ls/ZNQ3Yfcn0JlWxby1jTk41jn7Lc6jjl268jQMiF1LFePP097n7ucrdEvN47tRcizYV1DQWLKD1coi5hLuSjJ6mwpmk/Pk/8C1jsf/QxlM5+Oe56NqRE2b9fx8Evv0Lrf78Gb6eCmjVXVYUDTzyJkukzAMtYn2ryc/LxS/E6qLo0OyjXloAiIFQVwiOgan5sqKqAMMS70I6CVkVACgUqJBQAUurPhCbo1fy9FkWvOTcwJNsApDAXqBCm8FfDvhAF7Ceh4QW2yrUtOI2TDUXum0xSKdWO1FRUqbZeMKJU21L0iX88gQcnPIjq6uqo2z3++OPx9ttvo1u3bu6DrUfk+nKR4cnArrJdqA5U6V1AQAhhSralDGjP9f6hILifFX1FAgkVitAfIaCq0mxD68DG3NMu1xbQvdsR5NoGpuA+RK5tm19a5/8NVK5t0K9fP3z11Veuy3s8nnorNSINl1tuuQUPPvhgzHI//vgjBg4caL4ePnw4hg8fnsLISG1w9913xxwDAaBt27a48sorayEiQkiqmTp1Kv72t79BdbnYkhWv14sXXngBN9xwQwoiI4TUd0499VQUFRVh3rx5mDBhAtasWePqWpKTk4MzzzwTc+bMQfPmzWsh0vqB06L1oaSnpyfl93yEEJIKNmzYUNchmHTq1AldunTB0KFDcdNNNzWYBRr27duHgQMHYseOHa7Kn3HGGRg7dmyKoyKEEEIIIYQQQgghhJDGB8XahBBCCCGEEEIIIYQQQgghhNQCgUAA06dPx6233lrjtpYuXYrTTz89CVHFx6efforS0tKQVIHsgjNrPZaE0QVqAPDjppqLtYuLi3Huuedi5cqVYXnjxo3DI488klSp5DHHHGPKOq3MmzcPDz30UELbchKCA0Dfvn0TirGwrDAszSoQlUDwOFgfYfFoRZNqR8yzWJUcxIaUe5L6SlLFm25P83rs7GZ/1fD5fK7ksskQa2/cuBEXX3wx1qxZE5a3Z88evPbaa3jzzTcxatQoTJgwAa1atbLFVVJSgnfffRevvvoqlixZUqNYQrd90YUX4bPPP0NeXq4lRyCWVNueL3WRIiznvr2cfT0OiRuG34A3X3/TdawVFRWY+8ZczH1jLtq3b4+27dpix/YdKCoqAgBMfnQKrr9hOO4acxc6depkCcFZah0elIbQJYXai+DgaUpCES4m1N+SXU6obydMUBgSR0MWFJKGjXFOxjVGWsXRUeTaWpGQ64hTWohg24grNCYzLczlKkITgqG6eF9CiPD34HRdiDBmOvbXEKl2VBG3C5I9XjsLtO0H00maa2vDGAfMew17E8FrrK7Oto0b0nYaad5nDzzCk8CbSd5ky79xI4quuAJtF8yH0qpVQm0Edu9B8fDrUbVqVdLicotXSUOb7DYoLC0EpKqLdgVUISGkClXoi0IIAaHnq1LTnAsRPHiaLFtCaEZsSON4SRVSKIAEVKhQhEcX3usIETwNZHAcNGXb0GTbwtbpRbC8MVaG27S5qpOFVEq1w6/X1vQIUm0H6b6TVLuyshL9Tu6H1atXxwgQuPbaazFjxgykp6fHLFuf8Xl8KGjWEbvKC1FWVQJt5wgohmTbEG1L7TEgASEUTacttUFWgYCqK7ehC7W1fqJAgQqtXwGKbQGM2HJtsyiEbYGYULm21lx0mX1DmbvecMMNcUm1AeCcc85BVlZWiiIiTZWSkhJX5dq0aZPiSEht4/f7MXPmTFdlH3744RRHQwhJNVVVVRgwYACWL1+eUP38/Hx8/vnnERcBJoQ0HQYPHozBgwdDVVWsXLkSmzdvhsfjgcfjgaIo8Hg88Hq9EEKgR48eKCio2YJxDZXvv/8+ZhlKtQkh9ZnKypr/XV0yqKioQEZGRl2HETdVVVW49NJLHf8Ow4mePXti0aJFKY6KEEIIIYQQQgghhBBCGicUaxNCCCGEEEIIIYQQQgghhBCSYkpLSzF06FB88MEHNWrnlltuwdNPP420tLQkRRYfTl/eyGh3AjyZrZPQeu1bXveXB/Dr9oPonp+YFKmwsBADBgzAjz/+GJb36KOPYty4cTUNMYycnBz069cPS5cutaX/9NNP+OCDDzBw4MC42pNS4pVXXglLb9WqFU4++eS44yurLkNJ1QEoQtESauQwsgj0QqSpdO6SxkKtS7Vr+1IbQ2waiUiytKaGoihhCymEsn379oTarq6uxpIlSzB37lzMnj07Znm/34/nnnsOzz33HC6++GL06dMHmzdvRllZGebNm4eKigrX21bScgAhoFbFFnetXbsWLVu0xJ6i3WjZsiUAZ2ki4EKqDXs1jXC5bkVlZVxS7VB27dqFXbt22dICgQBmzpiFmTNmoc9JfXDmWWfissuH4MijjtSiMCTC+j+GBNAqgwQ0CaHRLYJrSoQLtoPvziIXtMi1jXo2YWgK5NoU5ZOa4maBgciV9ccI1c1+FiLyDE2zjWUhMupY45UtdmuTsfqFbSGAkLhj1HUj1I7UTsql2i7FuSJCesS61mulZsu2X/sldAmzDJ+aWOoEF1swDoCEz+OLuf14SevRA77eJ8DbuTNEs2bAwUr4N29B5aefwf/bb451/Fu34Y+7x6DV7Jfi3l5g1y7sufQy+LdsiVjG27mzFlNBgRZTIIBAURGqf16HqpUrIeMY553okJ2PnaU7AKtMVxdoCyGgqiqEAqjmAVH1/q8PfFKFFJqSV0oJVUgoEpBQIYRi86drdXThLwyRrzCPPyDsJ5lVem8Z54x7UHOsRFDuC4TI74XlXLVcJ9ycv5FoCEJgg3on1dYLxpJqA8A5Z50TU6qtKAoeeeQR3HvvvVHLNSSEUNAhuwOKFC/2VhQjuCqFIc4GTMm2Lr8WQtgE20JKKEKBaskDpPnaotgGpAIJqX9WFF2uHbpQjNYX7XJtSNiem3PlBibXfv755/Hiiy/GVadHjx5YsGBBiiIiTZnPP//cVTmKtRsfDz74oCtRWosWLTBy5MhaiIgQkipWrlyJs88+G/v27Uuo/hVXXIHXX38diqIkOTJCSENGURT06dMHffr0qetQ6h2qqqKwMHxB8lBOOeWUWoiGEEISw/j9fF1y/fXXN0iptpQSI0aMwCeffOKqfEZGBt58801kZmamODJCCCGEEEIIIYQQQghpnFCsTQghhBBCCCGEEEIIIYQQQkgKCQQCGDx4MD7++OOE22jVqhXeeustnHnmmRHLSCnx+uuvY+bMmdi2bRvat2+PSy+9FFdddRU6dOiQ8LatLFy4MCwtp/M5SWm7rvhyXVlCYu3ff/8dZ511Fn799dewvOeffx4333xzMsJz5Nprrw0TawPArbfeipUrV6JFixau2/r3v/+N7777Liz9xhtvTEjgvqP097jK10Q0RgiJk7robhbZIAXb8ZOWlhZTrL1z586IeaqqYteuXdi4caP5s2nTJmzcuBGfffZZwnG9//77eP/9912X92S2Rl6Pq5B35DXw5XUNZsgAqvZtQOXu71G5ZxVKNi6Av8z5/fQ8uheeeeYZDLl8SPB8CJVqW6SJxmuznAW7ONWSrtfdf2C/6/eWCCu+XoEVX6/AlEen4JIhl2Dc+HE48qgeNkGnhCHx1FHD5dsGwhBl66+iCbZNv6SAadqmXJvUd+KWa4cWjTEGGQLPsDTrdcRBTG2UCyaHbyThc99FNZvU100bSRJqR2ojWUTY1fpr54UVzCTpIM4OawO6RNsu2rWLuIP5aUpyFrVKO+ooZF/5Z2QOGghPu3YRgpM4+Pnn+OPe++DftCksu2Lx/3Dw00+R3q+f6+3KsjIUXX2Ns1RbUZA99HLk3DACaUceGbmNykpU/u9/8OTnu95uKG2z2sIjPFClCikFVKHqkm0BITXRtZACQhgaXr0cBIQuyhb6+KYdNxUQHgR16CokjDLGshm6rBfQhb3G5UBCSH2MFRLakCkghYOA2xiXY4yVNprYkFc3Um17w07XBkeptrS3OOGBCfj666+jhuf1evHiiy9i2LBhUcs1VFpntoFHeFBYVghVCigCsAq2hS6/12TbdsG2AomABBQhzH2rQBgruUCFCkUoeo9SIaDYxPfxyLWB4BzUJtQ2wm2gcu3bb7897jrr1q1D9+7dceutt+LWW2+F18uvgpDk4PF4XJXr379/iiMhtYmqqpg6daqrsvfdd1+KoyGEpJKJEydi0qRJUFU17ro+nw+vvPIKrrjiihRERgghjZdly5a5uu4OHTq0FqIhhJDEKCgoqNPtp6Wl4fnnn6/TGBJl/PjxeO2111yXnzp1Ko4++ugURkQIIYQQQgghhBBCCCGNG/41JSGEEEIIIYQQQgghhBBCCCEp5OGHH66RVPukk07CG2+8gS5dukQsU11djSFDhmD+/Plm2saNG/HFF19g7NixUFUVd911Fw4//HAcfvjhOOKII9CxY8e44tiwYYOjRDq704C42olMgtbVGvLpT6W49qyWcdd77bXXwvaHx+PB7Nmzcc011yQrPEeuuuoqTJo0CZtCZGubNm3ChRdeiIULFyIvLy9mO5999hluuummsPQ2bdpgzJgxCcW2rWSrPcEmvHOQDUaVGwXzhEWUZMpBQ5u2elZDRHsUepL6SFyS0FjUQFhXK1ilZ9bXbqs3UcG2z+dDZWVl1DK7d+8OS/v6668xadIkLFmyJGb9VOJJb44Wx96MlsfdCuFxWMRCeOBrcQR8LY5A7hFXoO2pj6F00yJs/zBcXFhYWIg///nPOPNfZ2LipInIz8/XZJpSorqqGvv278POnTuxdetW/L5tG7Zt3YatW7chLS0Nfx31Vwy+ZDA8Xk0UZioVTcOmRawK4MA+Z7F2y953ABAQnjR4M1qhYvf38JfvQfm2pYCMLkCPxHv/eQ/z3p2H2+68DZMenaSJCo1oZAQJoApTiA2hCQk1wSFMWTaMtxZJTGgUCxGFUq5N6iumWD6RsdM6L4xQ3VGubcrsZWhhx7ZC+4Qt1mSc/tbmEpBqR+qDtSbVjkOe6y4Qva6xoIKxaIK50IK9fUOWLI261vsHNahnlrpkG1JCUTxQhBJ/bBbSehyBvPHjkXHG6eb1OfJ7Ekg/9VS0XTgfey69DNXr1oUVKZn1Ulxi7X3j73dsx3vooWj5z+fhO/aYmG2IjAxkXnih6206oQgFLTNaYXd5oZagu3VVabnnMyS+uphXSFUfm3TRNgAptOcCHk2lLaG/VixibIsI26LTNg+7vh6FUKw3jNqD4/hm/ajCkmWT+8oIeY2cupNqRygXh1R72bJlmPLYlKjhpaWl4fXXX8dll10WtVxDp0VGSwihYEfJdm2OCAFVKFAEIIRiyrVVFYBQTMG2hLBc1hR4ICGtx1wCAalq4m2h6JNWy2Mccm3zVBN2ubbtPrGBybUPHDgQcxGlSPz222+48847MWbMGFx66aWYM2cOMjIykhwhaWq4lbQ/+eSTmDBhQoqjIbXF448/jrKyspjlcnJycNddd9VCRISQZFNaWor+/fvj22+/Tah+165d8cUXX6BdpAWiCCGERGTu3LkxywghcPbZZ9dCNIQQkhjdunWrs20LIfDwww83yM+9ZsyYgUcffdR1+auvvho33nhjCiMihBBCCCGEEEIIIYSQxg/F2oQQQgghhBBCCCGEEEIIIYSkiOXLl2PixIkJ1b322mtx+eWX47zzzoPH44ladty4cTapthVVVQEATz31lC396KOPxujRo3HNNdcgKysrZjyLFi0KS/NmtkFG614x69YrbCY14Kt1ZaioUpHpq5kwDdCETaNHj8bo0aNr3JbBN998g+7du9vSfD4fXnjhBZx33nlh5T///HOceOKJeOGFF3DWWWc5yrzKysrwzDPPYOLEiaiqqgrLnzlzJlq0aBF3rBIS2w5sdUg3BHzC+F9LNERmlhidRNnuiV+SZO6fMHdanG3VLz8TaWrUd6m2FaNv10Cw3RQkhQaZmZk4cOBA1DJ79uwxn0sp8fzzz+POO++E3+9PaJtKWg46nP0v5HQ+BxW7v8O+H/+FA+v/g3gOlpKWjdwjrkTrPmPhyWjlokaw7ZwuA9H25Iex+4vxjiWXLFmCJUuWuI4F0OZjRx11FJZ/sRzZOdmWMUbCX+3HnqI92LWrEIW7dqFw127MnDEzrA1vZmu06n2nNmbpAr/cHn8GAPgr9mD/2tewd+XUuOIykFLimaeeQfMWzfG3sX+zSECDskgBu2g7OF4Gy5mCbWjGUOkgBXaSa4dKtSnXJvWZhAXb1vEnilxbKxoqc41PsB0aq2Mdt1jbjlQ3UrrhlRUiYpn6INV2W8VJnmvico0mCZhyXZuQ2yrituT7PGnxB26E5PMh775xyPnrjRAuRZUGSl4eWj4/DYVnD7AbwgEcXLYMsrwcwsU9fOUnS1H21tth6Wk9e6LNm69DSeCerya0yWqHXWU7oR0wNXiO6vJcKSRUXaYtpNAk2lJChZamQtFkvqZMVwWEB6YWXWptCKkNj6aSVz+mQijBU0c/Z7SPB7Q6wZtVA8PSnMCbbQLDXSql2pGakiGdP9Z1IZJUe9++fbj4goujvgePx4NXXnml0Uu1DZqnN4eUKraXbNf7oNTnitp8T1vERZh9RQgBBZokW1lTV8oAACAASURBVIWAECoCErp02yivQEBClQoU2KXaUqr6wgXu5doGxnlgk9trVW3Ud7l2bm4ufD6f4+dybvH7/Xjrrbcwf/58PPPMMxg5ciRUVcXkyZPx0ksv4ZRTTsHs2bOhKDX/zJM0frp27eqq3LRp0yjWbkRMnjzZVbm77rqL1xJCGiDLly/HwIEDXQn0nbjhhhswc2b456SEEELc8fPPP7sqx3kWIaQ+c8QRR8Rdp3379hg8eDCWLFmCX3/9Na66mZmZuP766zFgwACce+65DVKqvWDBAtx8882uy59xxhl48cUX+Xt0QgghhBBCCCGEEEIIqSHiwennmX8ZfOgRrXBIp9y6jIcQQgghhBBCSAPj5IIHkJ3Wvq7DIIQQQgghhJB6R1FREdq0aRN3vdtuuw2PPPIIcnJyXJXfu3cvCgoKUF5eHve2AKBly5Y466yzMHToUPTr1w/t2rVzLHfeeefhv//9ry0tr8fVaN//2ZCSDmKiEMlNZHmRDHk0noea0qT9tQy+llCDeXq6NOuouq0H+qMKCYlpN3XEeb3j+z3p5MmTMW7cuLjqJMLPP/+MHj16OOZNmjQpqsikZ8+eOOecc9CtWzf4fD4UFRVh1apV+PDDD7F//37HOpMnT8Y999yTUKw7Srdj/oZ5UIQHHkWBIhQowgMFiv7aA4/+41W85muvxwuv8MIjFHiVNHgULd8jPPAoWrpH0drR6iiaoEkoepqAYr4WgBBaGd2eKISAoou9hZEqgnnWLycZpUKNTIasyVY2isDJDQJCF0mRpkbcMtDGirXfxLlLmsqXCrt27YpNmzZFLZOfn4/y8nJIKbFv374abS+r4+lod+pk+FpYvyArUbnnB+z58kGUb18eubLwILugP3K7D0VOl4FQvJkut+o0b1BR/N1TKFrxj+C4nSSuHX4tDjmkA9au/RkrV6zE9u3bXfXJ9NbHoNOl1kVMQuclQMmG91H8zeOoLt1u5qQ164TWfceh5LcFKN/6MVR/ZcRtZGRm4NvV36KgU4HZrNO5LsxH6xgWXCjClG8b0ychzJlUUMwtzOmVMB9FcDEM67ZDRJWhQsJaE/MSEkIqx9MwibbTdp1O5doe4mOMpZH6WyJi0UT7rjTtxVHyjW3Y0iOXM9OscmwtwS7J1vOkIW7Vy5h3iRKQUjXFzOa/UkKVEs18OfAqicu1a0rRtcNR+dFHYelt3nsX6X/qE72y349dZ54N/2+/2ZI9hxyCdh8shNK6dTJDdUVZdSk+2rI4eF+neKAIBV7hgaJo93keYdwHannGc4/wmPeCinlvGLwH1O49LfeE0O4BNbEv9PtH8w5Rz1dMl7bQ7yMB61gZ/BeWsdJaBohyXxhhHHdLfb5XTKVUO3xxA+cqTlJt6/VZW5BEe5Qh9Y49+lj88ssvkcMXAtOmTYtLftJY2FO+GztLd1r6DaBAsfQh/fMX87OW4HOhfz5jftZh5sPsm9Y+CSCYb/yrBD+3sfZJe58zn+mvwz+vseJ67priKarTdo899lisXr06ads49NBDUVxcjJKSEjOtXbt2+Oijj9CzZ8+kbYc0Xtq1a4fdu3fHLPff//4X55xzTi1ERFLJ9OnTMWrUqJjlMjMzUVpaSuEjIQ2Mu+++G0899VRCn51kZGTgP//5DwYOHJiCyAghpOnQt29ffP311zHL8ffGhJD6zOrVq3HsscfGLFdQUIChQ4dizJgx5t8dVlVVoVu3bvj9999dbatNmzauPpeoz6xYsQJnnHGG67/hPOqoo/D555+jefPmKY6MEEIIIYQQQgghhBBCGjcTZ5wPb10HQQghhBBCCCGEEEIIIYQQQkhjY8+ePWjbtm1cdU466SS8/PLLESXKkZg5c2bCUm1AE3O//fbbePvttwEAffr0QXFxMa655hqoqopAIICSkpIwqTYAZHcakPB23ZNMs01oW9rrBd/si1usXR+4//77IaXEgw8+6Ji/Zs0arFmzxlVbiqLgySefxB133JFwPOv/WG9PsIk4hS056B0TlnIOkjJrGYUiTtLwqW9fjo4mDo2XuCWd1k2Hrp8Qq6q+Hxu7oNfNIhvbt2+PWSYaGe16I7fbJcjpdhHScjqG5Gr7OaPNsSi46D1U7d+Iih1foHznl6jc/T2g+pGW1wXZBf3R7PAh8GbGu6CIk1RbAlDQqvfdyO40ALuW3oGDRT8m8tYcmTN7TkL1sjudDucFQIIpOYddjJyuA1G6cREObPg/ZLY/AXk9roSS0RLZXc4DAgdRsft77Pl8Eqr3bYBUq21tVFZUoufhPVFcVgyPx2PKIAFdem2RXxtb1aSRWgfSpILC0q/1cVVKSF04KIVWXkJCSC3fbFdKx8fQrq0JakXE17Ew2yWkhhjnUSrGVuOcdhonjf4RddyqqXTbbReJQ6atNZtY36v9PmufGCQ0XwmZW9ik2lYht0XELQCoMpjvUer2z2szzjjdUawd2LIZiCHWLp83L0yqDQAtn3m6TqTaAJCdlgOfJx1VgSoIqUKV+j7Xxy/tP1V7NI+JAkVKqJAQUPWyEkLoY6DQbiYNOTqkCqmLem23o/qxN8ZRBTDHQgkAQuvTAsIcK/WKWiv1awpfpzQUqbZRLlSqPeqvo6JKtQFgzJgxTVKqDQBtstqiMlCJ4ooiKNKYNwICKnSNPSAkBBR9LikBocCjzytVoUCBtuSdIhWoUHXZvarlSRUQCiBVCKFAlaoukddF6Cq0DgoBoU1SQxZgMObEgHHww+auIbieu4YsJlMbDB48OKli7c2bN4elFRYW4thjj8WYMWMwefLkpG2LNE5uv/12/P3vf49ZbuzYsRRrNwIeeOABV+X++te/UqpNSANi79696NevH9auXZtQ/aOPPhrLly9Hy5YtkxwZIYQ0PQ455JCYZdq0iff3aoQQUrtkZGS4Krdu3TpkZWXZ0nw+H3755RecfPLJ+OGHH6LW93g8jn+X2JDYuHEjLrjgAtd/w9mhQwd88MEHlGoTQgghhBBCCCGEEEJIkqBYmxBCCCGEEEIIIYQQQgghhJAksmbNGgwaNCiuOg8++CDuu+8+pKWlxVWvrKwM9957r2Nes24XoWzrR1Cr45Nur1ixAgAwceLEqOWE4kV2wRlxtZ0aQsVLunQnDvHVkh9KsL88gLwsT5JjSy1CCEyYMAG9e/fGX//6V+zYsSOhdrp164ZZs2bhjDPOSDgWVQawcd8GQAhd7AlTZidMIbbQ/7crjCKJ+myljDL6oxBarhDh9d20bW3SqR4hqSCihM7NyZdkmV8yhdqhbSYk7UxQst3YBb25uclZ9EHx5cKX1wVpuZ2Rlnso0pppj+kte8Cb3cF1O768rvDldUXekX9JQlSRpNow+0R662PQ6dLF2LdmJoq+eRTSX5mE7SZGdqczYcQc+fSUgOJFzmEXIeewi+zpAODxIbPDSeh02UIEynZh079PdmylVXYrDBs+DAWdClDQqSMO794dJ5x4AhSb9BrmQCZ1EaFuFNX7hGU+JHQxIRBMN18FxcTa8K0LFJMlKIy0pxp53yW1iym6TkXbIX3Guk0Dx23b/fbhz5NByGZj9am6kGrHui+zX4+c0yPWtY4ZuqBZWiTZ2qaltUgQSx3VKtnWfyQAj+JJeJ8lC2+XLo7p6r790StKiZIZM8OSMwcNRPrJzmNPbdEyvSV2lu2AKjR5tgoJIVW9r2k/qhBQpKL7rFWoUhvXTF22VLUjpfd9VUgoUisLoZijtbHwhIQw7/0MIa9xboad35aXTmObOT66Gfea4jBXA6l2pKYSkWobi5OESrXnvTcPs1+cHXW7F1xwQZOXD3dsVoCK6gqUVpVAURQISCim0FpCBgSEovuv9Z4ZgIAiAKFqom0FKgJ6ribbBiBrJte2zT0biVx73Lhx+Ne//oVdu3aldDuqqmLKlCn4z3/+g6VLlyI/Pz+l2yMNl7Fjx2LixImoqqqKWm716tXYuXMnOnRw/3kCqV+8/vrr2LNnT8xyPp8PU6ZMqYWICCHJYNGiRRgyZAgqK+P/DFUIgbvuugtPPPFECiIjhJCmyTHHHIP33nsvapn9+2N8zkcIIXVMLCE2oM0lQ6XaBllZWVi1ahWee+45jBkzBgcPHgwrc9hhh2HWrFk4/vjjaxxvXVFcXIzzzz8fu3fvdlU+JycHixYtQqdOnVIcGSGEEEIIIYQQQgghhDQdKNYmhBBCCCGEEEIIIYQQQgghJEksXrwYl19+OQ4cOOC6zoIFC+IWcRvcf//9jumdLl6AzENOhlpdjvLfP8HBvetQvX8jqvb/hopd3yS0rVAy2/eF4suFKzOSsBrO6hgjFs20BACo8ku898UfuO7s1q6bad26NY4++ugUBRnE5/PFLHPBBRfg119/xYwZMzB9+nSsX7/eVdvdu3fH6NGjMXLkSKSnp9cozt/+2ICD/kooikfbrYowrNfaKaJoMjMBYUqOhJYATQKqy7KNn2iCI/MYBgXepjjJQaDk7AIUNfIlmfJwQlySKuFnIqRCqu3UfsIyyjjDa8yC3hYtWtSofkab49FhwEz48rrGWTPV52s0qXZQ9AxoC3m0OGYUcg4diOIVk1G6ZTHUqvB5lvBmIC0nH96cfHizD0Fas47Yv/YV+MvdfXk1EsLjQ+s/3YP0NseERC5DHuPDk90Oh/55Kba8fQ5kIFxa9srsV2yvex3bCzNemoGjjjoyuHaFPhYKfUyzCraFAKDCFBHCGH/NOuF9VeqC0dqUawM1k/YSYlBjuXaURR0iybWt2wbiEGwnA/OSGbvhupZDx4/9YMSatxj7XRr3eCFNBOXeMphuSrftYm9VBtvziLpfdElEvEeLvk+qVv+I6rVrw9Kb3XJLEqKqGXkZzbG9dDuEUKHq45WqCghF02pDqBBSgQpNti2kgBT6KCc0EXrwVkwf4fRjr41XxnG1jo0iRIht0W7r7YX2FHNMtRLhOmGOk8FNh+c1BWoo1XYS7UeVaodu0yLYlgiXav/www+4cuiVUWPo2rUrXnvttaZzzCIgINC1eTesLV6D6oAfQqiGWlvTaAtFu2DqInsFgBAKIAPaIwApNdG2KjXJtgoFim7Nrolc24hP20bDl2tnZGRgy5YtOPfcc7F06dKUb2/Dhg3o2bMn/vjjj5RvizRMvF4vLrroIrzzzjtRy0kpcccdd2Du3Lm1FBlJNmPGjHFVbtiwYa5+P0EIqXtGjhyJWbNmJVQ3OzsbixYtwmmnnZbkqAghpGnTt2/fmGWqqqpQVVXFORchpN7y8ssvxyzj9cZWlYwePRojRozACy+8gPfeew8///wzOnXqhBdeeMHV9bI+U1FRgZNOOgm//fabq/IejwfvvPMOjjvuuBRHRgghhBBCCCGEEEIIIU0L8eD088y/Hz70iFY4pFNuXcZDCCGEEEIIIaSBcXLBA8hOa1/XYRBCCCGEEEJInfPyyy/jhhtuQCAQcF1n1qxZGDFiRELbe+ONN3DVVVeFpWe0OQ6dL/sYES0wMoDSLf/DH6uno3z78oS2DQBt+01Bi54j4aQ6ct5uMKTI0rtIkkpTIWl5bXkuYXutydOM16op3dJ+VD1PBaSeJwPo1t6H/z7cPUJcDQcpJX766ScsX74cq1evxrZt23DgwAEEAgE0a9YMBQUFOOaYY3DGGWegV69eSRNGvffrOygsL4QiFPPHIzzB54oHCrRHj/DCIxR4FS88wqM9Kl54hf7ao732CA88QjGfm21DgSIEFOGBIgSE8QgBIRQIAIpQgq8FIDQjEwQEFCGg2bhDRN8wxIm6qEk/5YL5FiE44ChbildcqOjSKdI4cSX4jHbKuPSDplqUnQpSIflsjAK8YcOG4dVXX427niejJZr3vAGtet8NocT+IqudupJqixjzBMOQqtrbEIBm3ZMhZbWfP1bPRPGKx6FWl0WNSknLhjezLZSsNqjc9Q3SW/eCkp6Ltqc8hLTmXYCoc5QYhEjDrXX2rX4JRV89FrsNnXH3j8Mtt9+MnOwcsz2ht23tV8aYJowxz0gXxhhnyLX1ciFlAMuYqMtCI/Wx0P4cb/9ujH2X1B0Jy7WjiLVt7SdwjayJ8Lsm/SMZY21N+2dQah0lH/bpUFSRbug9pSFTtr221zXrS12lLYPXc9W4HwQgpQopNXmzlBJZaZlI92TE83aTTsV/F6P4+vDPC1o8+QSy/3xFxHr7H3oYJdNn2NLSevRAu4//l/QY42Vn2Q58sf0z/d7OA6/w6Pd1CryKR78H9EDR7xu9ipav3Td69HtLr3ZPqOj3nOZ9oAKPUCAUAaHfM2r3fwq0O0Jt/DPuB7U1mxTLfR5gjIrGtCTYj6zjpP3+0ExzEulHGT9jUV/vFR2vabUt1Y5wLdATwqTaJQdKcHi3w7Hvj30RY/D5fPj8889x4oknRg+2CVFSdQDr9q7T+4ICRRFQoPU1IYTej7XPZoQQ5mc1Qv/sxuh/QihmP1X0chDC0nf1viiCs1Lj8xzzcxvAMvd1nrsaJ0XS5q5JnqLGGpcXLlyIiRMn4qeffkJ5eXlyN24hLS0NVVXhC/sQYrB9+3YUFBTEnMP6fD5UVFRAUerneEUiM3/+fFx00UUxy3m9Xuzfvx9ZWVm1EBUhJFEKCwtx8sknY+PGjQnV79OnD5YsWYKcnJwkR0YIIeTAgQPIy8uLWW7ZsmVc3IAQUm/JzMxEZWVl1DK5ubnYv39/LUVUv6iqqsIll1yCRYsWua7z0ksvYfjw4SmMihBCCCGEEEIIIYQQQpoeE2ecj3i/PUcIIYQQQgghhBBCCCGEEEIICWHatGkYPXp0XHWGDx+esFR7wYIFuO666xzz2vy/iYhqfxEe5Bx6HnIOPQ8Hi3/C/p9fReXu71BR+K2rbQvFh7anPobmRztvv/YxBMixhHVOtjzTnIzfdlVh2Y8lOL1Xs5REWVsIIdCzZ0/07Nmz1ra5u7wQu0p3QlE8MPSdmgTJ8tzyH2BqzEzhpykvs4iPrLrrMCLJyUzBlkV+bXkZvQ4htUw9kmrXtJ145Z12eV5yOqAhfWpMkt7WrVu7LpvR9ni0P/1pQCjwtTgCQklLYIt1JdWGi8U3dGyiaCfZtXXxDYEWx4xE8yOvQenW/+HA+vfhP7AJwpuFjHYnILPdcfDldYM391AoaZm2dqStXdXhPVgfRfg8xMkKGfJeIYHmva5D9YHN2L/2jejvW+exhx7DE1OewM233Yz7xo9Deka6ZdPSFGwb8WvCWRFMNxzmUkLq0kEpDLGtMMMUQkBC6nWk9lp/DMUoF+l1LCK1S0giGOdq3LisYjvXdZmrm5hqk2SNq6mOO6G5R8hYYXuMINUOuwvUE6zniYQMaVtCEZ7440sy/i1bHNM97aMveFzx8cdhaZmDBiYlppqS68vVJOYQkEKTm0MICCmgSgkBCSGkNk5BhSoNCa8KVXumH2/tOKlShdCPlTAX2dLuRbVyxvgVXEzCOC8A4Tx/tDx1GtOcxkVzvNUq2dto7ONcPZNqWzu9hITf70fv43pHlWoDwAMPPECpdgjNfLlol9UOO0t3QAgJqWr9VhESQhoL2yiQUhfBKxKQinkcFXNOCkihvZISUIWEIgFVAIpUAaHoi+cols9ztOsBpNDnqgLC6NPmogzWuStgnBxJm7vW8mdFgwYNwqBBgwAAqqrihx9+wGeffYaVK1dizpw5UBQFqqrGaCU28SwISZom+fn56NWrF1avXh21XFVVFR5//HHcc889tRQZSRa33367q3KXXXYZpdqE1HPmzp2LYcOGJbRohhACEyZMwIQJE1IQGSGEEEATzXq9Xvj9/qjlvvzyS4q1CSH1kvfffz+mVBsADj/88FqIpv4RCAQwbNiwuKTaEyZMoFSbEEIIIYQQQgghhBBCUgTF2oQQQgghhBBCCCGEEEIIIYTUgDfeeCNuqfZxxx2HadOmJbS9efPmYejQoaiurg7LyztqGLLy+7luK73V0Wh76mQAgFSrUbHjC5RtW4JAZTE066KiixgV83lej78go82xCcVuSGkSFt5FQzhILY0sIETVJBFiWwIATP9gd4MXa9cF3+1aCdOircuybVJsXXAUlGhbhX/WksE085kIHidTpSqsAiS750jY5NwCoRIkm1SJQm2SQmp0jWtgUm1rG4nIPOOq67RGQmh7jUhe2K5dO1flFF8z5J//BrxZbWuwtbqSagev1ZH7jZNAO1K5UMk2ILzpaNb1AjTrOkgXboaXsau0JTLSgM5t03BIKy/a5nmQl6UgO0OB16NVr/ZLlFao+KMsgMJ91dhe5Me2omoEVD2GaKGaedobb3PyA1DScrBvzRzIQGwRTnVVNZ554hns+H0HZsyeAUOlbRNs6zJt47WwLDwhTbVosGyo7N4UElKuTRogKbnXiLSdlF87XWJ4+xt8P7IP9AnLt0McvJBaS6aIG3YRtwCgSnu+px6Itau++94xPe3IHhHrBHbvgX/9hrD09FNOSVpcNSErLRuAgAoVUAWEoslyVaHCXIpJCigQUIWAIhUtTypQpISqi7dVfaz1iOBIBhjjj4SUKoRQoBt/bTEYEl7L0KjVlCJYVPP5WkTPxkIVsK7fYcfJCt3Qu2Qs6lqqbXk0pNqhl//+/fpj69atUePo3bs37r333ujBNlEKmnVCcUUxKgOVMHqaKjW5tqmoN/qFKgBFQJGqtiyN3gcVrcdDAvAIBVKXaQupLV/jEeaMU/NrC61RVaqasFvq462ooVzbev7UU7m2gaIoOP7443H88ccDAF5++WWUl5fjoYcewuTJk2vUdlpaIgswkabGlClTcP7558cs9/TTT1Os3cD45JNPsGnTppjlFEXBCy+8UAsREUISQVVVXHnllXjrrbcSqp+Xl4ePP/4YvXv3TnJkhBBCQsnNzcXevXujllm1alUtRUMIIe7Ytm0bJkyYgNmzZ7sqP3LkyBRHVP+QUmLUqFGYO3eu6zrXXXcdF7YhhBBCCCGEEEIIIYSQFEKxNiGEEEIIIYQQQgghhBBCCCEJ8tVXX+G6666Lq05BQQHmzZuHrKysuLf3xhtvYNiwYfD7/WF5abmHom3fiXG3aSCUNGR1PB1ZHU9PuI3k4cKcGquMme1QzpIkAEhdyv3Nr2X4+pdSnHRETkJRN0X2VhRj077fdJm2VWitq7LN9BCBtjC0aVbVdrC8WUeGCwLD6+jpEUSCRrowLFvGayEc6yQiBibEiiuZZ6TTLMlS7doWfkbbXqy+FSr2jVDIXRyNRNLbtq07UXbrP/29CUq1nV5byspgmaBMO7SOCkAbFrp1SEPfIzJwQrd09Oycjs5t0hDvKVTtl1i/owqrN1dg5YYKfLmuHIV/hCyEYm3TNLoKtPrT35DXcxgO7v4B1WU7ESjZidItS1B9YHPE7b0z9x2MvvNW9Dyml+6S1IWEEBAiaP00leHGECgFpAjKv62CQptg0I1cOxFBYQQaS78l9YNak2ubivq6E2wLy7W0IWK7LEbbj2Er6mhpYXd7LqdhquX8kMYYYVmsSRFK7IZSiDx4EAeXLg1L93YqgCfKwhtV330Xnqgo8B3Ty5ak7tuHqm+/RfWv66EWFUEGAhA+H5TWrZHWtQt8xx8PpXXrmr6NMAQEMryZqPBXAEJC6hJsKQSkqgIeBVJKSP3AqkJCASCFhCo1qbYh5dXOGO3YSWnc1xvvWT9lhH58zXtCu3Q39MSS5njpci7q5qOLxkoNrztOUu2Ycv1QqbaR7yDVlpB47JHHsGLFiqhxeDwezJgxAx5P3cv06yNCCHRt3g1rilZDSgWKkPr1UQJQNFk2tD4qpQKogBQKzCuoACAVCKhQAAQk4FEUSKiAXsoQaKsSZj2pd2BTrq33W1OuDX0+Cwe5tjG3lfY5LEK6fJicO+S1SbL6eA37TFZWFh577DE88sgjSEtLg6qqCbWTn59fs0BIk+C8885D69atUVRUFLVcYWEhli1bhtNPrw+/TyBuuPnmm12Vu+CCC9C8efMUR0MISYRNmzbh1FNPxY4dOxKqf/rpp2Px4sXw+XxJjowQQogT7du3jynWXrduXS1FQwghkdm+fTvuuecefPjhhyguLnZdz+PxYMSIESmMrP5x8OBBZGRkxFVnwIAB+Ne//sXfhRNCCCGEEEIIIYQQQkgKoVibEEIIIYQQQgghhBBCCCGEkAQIBAK47rrrUFVV5brOkUceicWLF6Njx45xbcvv92PSpEl46KGHHPPTcjuj4KJ5UNLz4mo3NdTELOW2rkM5GSXPXsAi3A4v+9S8nZh7z+FugiUAlv76if7MKsk25J6w5FleWUXXhtza8t0hqyhb6I5uoWcEhUeWKqYxDZACEKHSvTgIbdcWKyEuiCnxjHYquVhPIFb7dSn2jIUrcbalbMx+F2PIaAySXnfSM4EWPWvyZdXGLdUO5klbeSEkju+ajoF9sjHguCx0aFHzP6FK8woc1SkdR3VKx59P0wRUP2+rxH+/K8GCbw5g8+4qx7U+DAukN7M1vJ3PgrFvWvUdi6r9m7Djg5Hwl/wetj0pJd5+820cfczRulIblvduqkN1ObYuyNYFg2Z5ICgo1AWjWj1hbkMbYiPItcO8g5Rrk/pDbcm1gejjWrLG5sY0H01on4QKda2PDkJd7foTctnVE6znhbREYwi268N1qGLBQqglJWHpGeeeG7Ve9U8/haV5CzpCZGYCqoqKjz5G2Zw5qFz+KRBDypr+//4fmt08Chn9zwjepCWBDG8GyqrLtCZVAaFo45AUQEBVIRQFqlQhIKBIRRNpqwqgqJC6djcoQ5dQpQqP8JjjntRvDDUJN2zjnH38skq2lYjz9LCxTMA+HjaivukaN285qiffSaptT490nYgq1Tb6OCQCagCTH50cM8wbb7wRvXv3jlmuKZOXnodWGa2xp2IPDJm2cYC1z18kFOHRXwCKtBiyAUAACjx6X9L6rAIPIFQIKJBSQIUu1wagmC588TUdXwAAIABJREFUbb5qzEdtcm3jWMeSayO6XFt7JzWbv9Y2iqKguLgYrVq1Skiu3b9//xRERRojt9xyCyZOnBiz3N133x1zEQNSP1ixYoUraaMQAjNnzqyFiAgh8TJr1iyMGjXKcfHlWCiKgieeeAJ33nlnCiIjhBASiW7dumHt2rVRy6xataqWoiGEEDt+vx/jx4/H//3f/+Hnn39OqI0TTzwRXm/TUZV8//33GDZsWFx1jj32WLzzzjtIS0tLUVSEEEIIIYQQQgghhBBCAPufrhJCCCGEEEIIIYQQQgghhBBCXLJgwQL88ssvrssPGTIE33zzTdxS7cLCQvTv3z+KVLsLCi6ej7RmneJqt2ERS2hjFy45C3CE5ce5fQGBb9eX4X/f708gxqbHp59+ijdfe1MToSm6VltY5dpBpbYQAopQNGEZAEUEy8BWxy7mNv7VzEh6njDaRJj0TtjyI5w3DiLQhJRJYW3UX/ESqR1SKdWWkA1Hqh3qMHYsImPGG7OMC4l+bQlVU4W7OYNpnkuAupBqAzWTajuViyzVliH5ednADefkYvGkfLw5tgOG9c9NilQ7EkcWZOCOi9vgo0e6Ye49nXHxSc2Q5pUAVATPciNK45kKSBWQEr68LigY/E7E9nPz8qBKCRUqJNRgC1JCShVSSqgyuA/M7VjTpN7TZGgc0PP1R0NSawosIwgvQ45ZvNemht5vCUkFTWOeaX+PNZFvB9uAKd01EiSkrZyZZZH1irr+s9pAACXPP++YlT308qhV/Rs2hKV5Cjrh4DcrUHj+IBQPvx6VS5fFlGoDwMEvv0TRNcNQNHwEAnuK3MXugnRPOgBdeq2PSVJq45g2FqlQpTamqdDHMqjm8VSl1PO0NhxGOVsKAItIWyN0qJFShifaahCTlEm1XTQbTaqtN2LMY6Y/Px0HDx6M2l5eXl7Ez9qInS7NuwIAAjIAVQYQUFUE1ABUqAhIrc9qPwFtVqoGtH6sp0sZgKqqZpoxTw325uBxNXuxVIOvpTTnoFqi/VoeNncV4eeLOceMsUBTaHv1kebNm+Oee+5JqO6ECROSHA1prIwfP96V8GnlypXYvXt3LUREasqNN97oqtyZZ56Jtm3bpjgaQkg8+P1+DBo0CCNHjkxIqt26dWv8+OOPlGoTQkgd0LNnT1fl5s6dm+JICCFEY/369Rg9ejS6du2K9PR0TJkyJWGpthAC06dPT3KE9RO/34+HHnoIf/rTn7BmzRrX9QoKCrBw4ULk5uamMDpCCCGEEEIIIYQQQgghAMXahBBCCCGEEEIIIYQQQgghhCTEe++957rsvffei7feegs5OTlxbWPr1q3o168fPvvsM8d8X143dLp4PtJy4pN11wk1dsG5MKiGFo+0YUNA6ticwKNvbUeVv35LdOoaKSXuuOMOfDX/awAWIbZQ7EJsGKJra6qw1gj7LyjSBiDsOYY1y3wtgyJtJ7FsaJIQIjl2NJ4eJIRUS7Wj5UUVUEuHn1RjdH8X240Zv6VMhMyYNGRJr9vFOAKV+xJoPYX7RUY46FaZHSIdmxBRti099NGFVFs3brZtruC+oS2wfHIBxg5pgc5tYwvCkk3vw7Lw5A0dsfTRwzH87JbI9AGaYNv6I+3/SRVKei68OYc4tnnBJRdoYkJV2gTbxpXD0BSaom1TNxoi1zZ6mbS+DvY9V3Jt21PKtQkhsbFLdaOaeB0rhk2vIk0XZPC6YlzDzNHCECpbGqs6WBU17lRT+tq/Uf3Lr2HpGaf1Q9pRR0Wt69/2e1ha9erV2HPJpaiOQ/ZgpfJ//8Puc89DdYJyjVB8Spo5xpmSXX1cMmTZgH5OSGOxCP1RzwlKtA1ntrQdV+O1Nc8yATFjCf3YQErLGBn2mQLHJle43E3RpNoSzvMLa0WrX9mp3rNTn40Zw913341WrVrFLEc0If4hOYcExdp6/w2ofrtQ2/JcSjX4KFV9nqrNVFVDrG1Z4CU4X0Xw0TJ3Neb7TvNW66ORZfs8KPT+I2whBiexfv3u848++iheeeWVuOp0794dzZo1w+rVq7Fp0yYUFRWhqqpuxzxSf/F6vRg4cGDMclJK3HXXXbUQEakJa9euxapVq2KWE0LgxRdfrIWICCFuWbt2LTp06IBFixYlVH/QoEHYuXMnjopxL0kIISQ1nHLKKa7KjR49OsWREEKaKn6/H3PmzMGZZ56JZs2aoXv37pg2bRo2bdoE1cUCnNG48MILcdxxxyUp0vrLzp070a9fPzzwwANxLXTTtm1bfPTRR8jPz09hdIQQQgghhBBCCCGEEEIMlPr6PaR9xRX4o7iirsOISH2NjfstMbjfEqO+7zeA+y5R6mts3G+Jwf2WGNxvicH9lhjcb4lR3/cbwH1HCCGEEEIIIY2dOXPmuCr38MMP47HHHoOixLfm7fr169GvXz+sX7/eMd/XojsKLp4fUbRYb0nJ7yd1EbPVmhNiVBaWf+2pIuS5wNY9Vfjnwp2pCLTRMG3aNHz33XfY9svv2PnbLrsqW2jnuoDQn4ug/EqIYL6iBKXZQvuBEFCEsB0vCcvhtBxnCdiPsy7ZNo+lKUMLCr6tZW2Plvgtmw5DOMi7CYkqgLVeZhwrx2g7hnA6JsLhJ9r2DLlZDX4ibjsGbgTbidJQJb25ubmuylWXhEs0o5Pi/eF0vA2hZUypdqTnAuFxO8m2dRGfVAEpkZulYMylefj44Xxcd1YuMn11fx1v1yINf7+iA5Y82h1X9GsOj5CQMgBINfgDFUAAhnBbrTrg2Fb/k/rjqclPIWCISXXxqCEqtUm1ZVBPaEi345EUxpRrxxAUJiLXrq0fQkjDwLG/CmexbtjV3uHyLyFttw7l5eW4/eY7cNN1NyUr5LgJbN+O/Y8+Fp4hBPLuGxe7/q5dYWnqAecxJK64Cgux54or4d+ytcZteZU0XaarjyPGf3qaahVt62OZKdKWqjbOqbqA2yrmhiFRByBEiH7bMs6FzEXinmNGFLhHkUE3FRK4t4kp1bYeL8u8w3jttI2SAwewZcuWqLG0atUKd9xxR/SAiY1OuZ0hIBBQNXm2XwZMkXZAqlDVgD4P1RZ7Caapuhjf6NO6YFsavV/VF4MJCrRNib5Fvm2btxrXkJj9OMr50gj66fjx4+Ou06pVKxx77LHo2rUr2rRpg/T0dBxxxBEoLy9PQYSkofPMM8+4KvfOO+/UWMZFUsuIESNclevbty86d+6c4mgIIW55+umn0atXLxQVFcVd1+v1YubMmViwYAG8Xm8KoiOEEOKG888/39V1eM+ePRg7dmwtREQIaSqsXbsWffv2RXp6Oq677jp88sknKC0tTVr72dnZeOONN5LWXn1l1apV+NOf/oSvvvoqrnrNmzfH4sWL0b179xRFRgghhBBCCCGEEEIIISQUpb5+OWjjL8XYvK64rsOISH2NjfstMbjfEqO+7zeA+y5R6mts3G+Jwf2WGNxvicH9lhjcb4lR3/cbwH1HCCGEEEIIIY2ZtWvXui7797//Pe72d+zYgdNOOw1btzpLq3IPvwydh3wEb3b7uNuuFdy4XmMKit2IL53LyLBsEZITFHvCkDiHxDP9g134dTsXpnJi69attvP664XfADCE2Np+VITQHNjG89B8KJpMG0aasP2HkFcwUwFY8w1ht/WYGhiybiPf8rvxoMg7WFyaWwmWsT4SEkpMIWusUydK1WiS6VgC6qibjCaXtcgl4/qJso2EYozx3hOlvv59TCzcLMwRKA+XaEYmhftBGgpLp/SaSLWd0izpuknTEPMBEkIAg/tmYfGkDhh5bh7S0+rftbxNnhePDOuIefcfhuO7ZUFChURAew+6GNx4r56sto5tVFZWYvJDUzDznzMtssKgODv0dbB/atIzQ8Idj1xbSme5tnlcHQS3kV4TQpoebq4DYWVCxf1WsW6E+k5ZhqzZ2qyUwJbNW3DVZVehoHUBXpv9Wt1Jx/x+7B19G6SD3CLn+uFI69UrZhPq3r1R870FHdFs1E1o/eor6LDia+Rv+g35mzfikB++R9v/m4e88X+Ht3Mn57aLi7H35puBQMDd+4mAIpSgaNcYv425qCHS1cW75sxQXyDCmmaiy7lhinOtx9nU84afN8KS77RIhO1eMY7xK5LEvYlj3QeRZmWR+n7YsTPnH5YyxnkhgcX//V/MeG677Tbk5OTE8Q5cICVkeTlkWRng9ye37XpAmpKGDjmHQJUqAmoA6v9n78wDoyzuPv6dZzebO5AQSLhEUEAQ8UDwwoII2gqK4AFU8CqerVTFo9WqYNVaTxR9K2qplkMQvMWrFQRBQBCscskhl9wkJOROdmfeP55rnmN3n93sQhJ+n7ju7jwz8/yeY55n5iH5jCHWVl8hTbLNBQfn3Gjnumibc6EtM9sy1yaGgdTOudZPNfuXtnZsnA9ScEI6B/QkYf3geg2I0G8Nl9ZQmDdvXtjnxuHYuHGjq/x448aNOPnkk1FbW5uo8IgmQocOHdC9e/eo+WpqajxLuIkjz9atW7F8+XJPeadOnZrkaAiC8EJ1dTX69euHu+++O66JC9q0aYONGzdi7NixSYiOIAiCiAVFUdC/f39PeZ9++mn87ne/o0lrCIKoN4888gh69OiB5cuXJ+WakpKSgoULFyIjIyPhdTckPvzwQ/Tt2xe//BLbJOeZmZn45JNPcOqppyYpMoIgCIIgCIIgCIIgCIIgCMKN6H99RxAEQRAEQRAEQRAEQRAEQRAEQRCEhWeffdZTvu+//z6u+u+//37s3esuyczvfT9aD5wCJSXBAqBEUi8RcbiyDmuy7bswhDiyHNmaTTLBCkjvzvrqgsD417ciGGq4Ep2jgRAC119/PcrKyoy0bz9ZCXBdS800YbYCxmR5tvlZl24Dkrxaq8t8Z/LRgur7lbTaFlc6k8po5SKdgyziV6le7zD3WogmTL0lzXEWj0vsZZhwhbsbm8EQ4TNbfk8vi+TYvmqrvDvChrluazi5WX3E4o0NL3LPOs9i7SRLtd0uhfWWarvc7x2ybWF5tcnzY+ofW+GpG/KRl+2LaTOOBt3ap2POn07Ew6PaID3AoCmx1ZdQX60vfhn+zNZh65jwwAQcOlQCAa4JClUxtxBQv2vCca5JtVUxoSYtBKQy0eXaOna5toFdgEtybYIgopKAvrTbcFG+PglnvurqGvx6wK9x6kmn4bN5nxn3KJ/v6Nw7Sp9+BjXLv3Wk+084Ac3+dH/U8iIYhKipcV0WOLUn8t/8Fwq/WYJmf3kQaQMugK9NG7BAACwlBUp+PgK9eiH7tltR8NUCZF07xrWe2u//h4o5c2PbMBvyWI0bE2PoAm1dnqv1IyG9u9xPuFRGl3KbYm1Txgvohz78PUg//p7Oxgj3vWOWiF19d6m2lx6BXXrOtP/J7nTL+IABG3/6KWKdGRkZ+MMf/uBh7eHhRUWomjcPJRMm4sCVV2PPmX3wy3HHY1fnrtjV5ST80qEjdnc7Gft+fQkO3XsfKj/8CKKysl7r9EJo925UzHwLh+69D/uHDsOePmdj90ndsatzV+w+qRv29DkbB4YNR8lDD0cV8btxXE4HaJpsSaZtCrVDgiMkVOm20IXahhifa+1WE2/DnPBFb+eAfg3gRruX27/9WBt91jAifFm+rpdR011k+nBeZ8KlNQQeeOCBhNa3bds2nHPOOQmtk2gaPPHEE57yPfPMM0mOhIiXsWPHenoedvrpp+Okk046AhERBBGJ7777DoWFhVi0aFFc5UeMGIGdO3eiY8eOCY6MIAiCiJfp06d7mkQXUCc6ycvLw7x585IcFUEQTRHOOQYMGIBHH300ab8XkZaWhvnz56NXr15Jqb+h8Pbbb+Pyyy9HRUVFTOUCgQA++OADes5GEARBEARBEARBEARBEARxFCCxNkEQBEEQBEEQBEEQBEEQBEEQBEHEQHl5OWbOnBk1X15eHnr27Blz/QsXLsT06dNdl7UeOAUtzrwfSTU3iRDKNr+LkjWvJ77ueoftJth0r9zQMgvnMjWDbGVyKQeGtTur8NQ7v9Qn4CbH5Lf/iwULFljSDu07hJ9WbtJ2qa62Vj9b7UZWna+iybYVpmhCbkU7Lqp4mynqd0u6tAZT4g1tuVXGak9izB6PtCzceSX5Wxlj5vdYbWBEkyLqHyHaTjVnBVHqDyepjuVks4ivbXExU0gmDJmZB/l19JVaXy77Iex6IrSpSILtuKJsZHLtQCAQNU+ocp+HmpK83UmTatvTbFJtScgJIXDRaRn46OFCnNctLZ6tOGowBlx3YUu8/1AXdGkXABCSXhz+rEK0u/wt5HQfATDnr3uFgiEsnL9QkxLqukNdYKiKS7lQ5doWWaEkMlSvB5Hl2jr6obTLtS3H2PKR5NoEQYQn4jXBvihcHytMFbqg2Z51y6Yt6NKhC5Z9s8ylzJG/RlXNm4eyl152pLO0NLR49RWwjIyodYiqatf0tEGD0Orjj5A2cCDgQeLDAgE0f+JxZI6+xnV5+ZQp1j5mjJj9Qe2+pH3X71V6/xQw70dc+64KetUl5j1K9qdbZbnGsRTW/qTQJp9wCc6RHrZvrq+/kfUtk0Icu8BeRMC9DwHA0seIur+FQGZW5InoRo0ahby8PG+BSvCDB1H26mvYf+lQ7D71dBTdfCvKX3sdNUuXIrRnD8C5Nf/hw6j78UdUzHwLxbfdjj1n9ELpk3+HKC+Ped2RA+Oo+uRTHBh+Bfb0PguH7r0PFTPfQu3KlQjt2gVeVgZRWQleVo7Qrl2o+XYFyqf+S405RtJ8achPb2WItLkIaSJtTa7NQ2oPVAhNrq1O8MJ5yJjIRWjtHNo7168JWv8VMHqsZn9Uau/G7GuGgF9eHuFmALPPal1m/9o45No7d+5MeJ2rVq3Crl27El4v0bgZOnQocnNzo+bbvXs3vvnmmyMQEREL+/btczzLD8drr72W5GgIgojGhAkT0Lt3b5SWlsZcNhAIYNasWZg1a5ZneStBEARxZCgoKMDw4cM95y8tLcWQIUNw/vnnoziOSbEIgjh2GTJkiOcxYKwoioIhQ4agqKgIffv2Tco6Ggpr1qzBddddF/Oz/7y8PHzyySe48MILkxQZQRAEQRAEQRAEQRAEQRAEEQn6bQmCIAiCIAiCIAiCIAiCIAiCIAiCiIGvvvoK1dXuwiqZ5s2bayJfb3DO8eKLL+Liiy8Om2fv/Duw67Mx2Pf1vaj8ZSFqDv6IYPluiFCN5/WERRNq/zyzN3b/Zyz2fX0f9n/zICB49LIxr0t9i2X/hEeqgzFTmB02J7N8s5pfreJnBuCfX+zFf1YfSkCcjZ9l63fi6fdWwd+swLFs6cfLVFU2Y4bwWmGAAlWcrb5r6fpnqJ+hpTM9TRJg6xJtBbAcX6F/12CQxdmSVJ1Zj7pZ2IqnP4eK5oMljgk8SbUjVhBpUXiBtHeRl01qLYu0Pcqz7aJtry+XijSBmbtoO2w5u0tZ2g9e0rzQmASIqampUfOEqoqi5Eji9hrH2C09UVJtWdou5TUkmQI+JvDnq3Lx0q35yE5vvL8OdWLrNLz3wEkYenaeIR0VQpVrK2nZyD/nfuSe+jvXsm2Pa6NJDTVptq7WlsSlDrm2dvy8yrXl65Hh73eRa7tJC0muTRCETH1HgoZIOYLE362MEALBYBAX/upClJSUuOarra2tZ3SxUffjjyged6frsrwXnkfKSSd5qyjM2N3frq0nobYFxtB84gT42rVzLKrbuAl1a9fGVp9ESIRs9xT7PV67Z2n3MT2NW+5HsCyz3J+gd0/0e5F5T9JzuZ5/0vjSuJc5Tim6d8WK3C6Zyyd7HnmxQ6Zt9DVgO6bSsWJA5y6dI8Z0yy23xLQNAFD24mTsObMPSic+itpVq+KSy/OycpRNfgl7L7hQrSMB1K5ejX2/GYyim25GzfJvE1JnNNplt0eIc6PfyQVHSHAzjYfMdB5SJdsQEEYZYbzr7ZjDlOYbE8DA2ua5do2zjEG1Cd5k7ONn/Xyxn0/GeRVm/NnQKSsrS0q9r776alLqJRo3Xq+b48ePT3IkRKzcdNNNnp6BdevWDb169ToCEREE4UZ5eTl69+6NiRMnxvXculOnTtixYwdGjBiRhOgIgiCIRPDPf/4Tfr8/pjKLFy9GYWEhnnrqqSRFRRBEU+KDDz7Ap59+mtA609LScN5552Hq1KmoqanBRx99hAwPk4A2ZiorKzFixAhPvxcqM2TIEKxdu5ak2gRBEARBEARBEARBEARBEEeRxvuXZARBEARBEARBEARBEARBEARBEARxFPjzn//sKd/KlSs917lhwwacf/75+OMf/4iamvCSbMFrUb51HkrW/BM7PxqGbXP6Ycu0Htj4amtser0dfp5+KrbPHYBfPr4Se/57C/YveRBF3z2LknVvoOznj1C5ewlqijcgWHUAgtcBAHiwCqXrp2Pr7L7Y/Z+xqDu8zVjfof/9A3u+vCVOcXd9VGl2+bXXdcjiK2bLwsw8jjqY5uKx18cghILxr2/B5j1VUaNuyuwuOoyxz76POi6Q3uEMx/Lv/rsKtdV1piCbKQAUU3atvTNdjq3lgybX1n27ulRb/gEzPsE8XuZ3BqaJP61nBGNmDjMRRoyS79WRjzFVzJ0Y+TvRVEi2VNstzbN41iI3VtuJIb0VZprbMt0ZaNQgtdOor7B1hhdtC1tjdRVsh7lku+2Tpi7X9vLHqaHqSGLtJEu13c77eku17Wku6ZKILyed4Z/jWuGGgdkxhd9QSQsoeG5sR9x/ZRsojAPghgRbCI6qPU5p4nHHt8cpp/c0ZYU8BM51YaEu21b3WEhwTboNVXKoywklUWkkubb8ri+yy7UB6bhHkN6SXJsgji3iavOR7iUu9yD9ehSpjisuuwLFxcVhV1lZWRl7nHES2r0bB6+9HsJF0pBz371IHzKk3utgKSnxlUtLQ/ZY98kcqhcviTueulCdJq0W4Fx7GZNJCIS4dt/jHDzEwbl5D+RcezfkvKqsV3Dzu5EfQssvpdlecl7Ltoc5t6Qv6ls0Ua/tHuj1p1HhMVx5l0bcRtu+tT/aMS4FwlaP2hGBEEC/C/qFrb5Hjx7o3bu3t6AlapYvh6iri7mcG6Hdu3HgqhGoWbos/ko4x+HnJ2H/ZZejbs2ahMTllRbpLZDmT5P6m7pMOwQOVZotRMjaLxUcIQij32jI84XeKwV0qb7e99Tbu6nMdxHrC7Nt2WXnbnJtA/u9JcqEMOHSjiacJ2EiRABrjvD5RDQOJk6c6EkCuHz58oh9LOLIUlJSgnnz5nnK+49//CPJ0RAEEY6FCxeisLAwpn9Tlhk7diy2bNmCggLnhLgEQRBEwyEnJwe/+537c7ZI1NXV4f7770fHjh1pvEYQRETGjRuXkHoYY+jduzdmzZqFqqoqLF68GDfccEPMkwM0Vu68806sW7fOc/7s7GxMnToVH374IQoLC5MYGUEQBEEQBEEQBEEQBEEQBBGNY+NJNkEQBEEQBEEQBEEQBEEQBEEQBEEkAM459u/fHzVfWloacnNzo+arq6vDM888g4kTJ0YUanuKra4SvK4SdWU761WPncOb3oESaIaCXz2TmAp1wVS9CnurhIG5CNhkyTIDBJeqM0XMQlpfeRXH2Ekb8O5feiAvOz4pWWOmoroWY558BwdLKwDGkNb+DJT98KklT01lDZZ/shwXXNkfDAwKgybMZlAYg48pUJgCBeY7YwwK03IxU69tyrklwToz5dsMsC7Xl+kibcYcIjRD8K0jSZXM4x0eXbSth+Osm2jqHGmptld0ia15Grpd9wAw2za4yQITIJqW262kMbOI6pm6MrUZSm1LXr/Zvs0qrE1YWGT4wrhqx9YehRANvg1nZmZGzROqKQ2z5GhItYH6SbXt93iblVJft5beqpmCqeNaoUvbpnd/vuU3rdG2RQDjX9+CuiAHoAAMCFU5RWU7tu1EMFiHlBQ/hFDvwWq7D0HRygGAEBwKGDgAhXEw47N2SBl0RTYgOBgUCKYeF6Zl0NufWzvU+16O+6bUhsOVIwiC8IJFYBzm0mEIVKVbit5XeOX/pmDBlwsirqO0NNx9NbHww4dxcPQYhFyeMWSOHo2ccXfEVF+8Au1IpF00CJgw0ZFe9+OPcddZE6oFoN93ND2uJtdVmDHFg5pHlk0LAcGkz5qk1zjWeqWKeuD1+xqkRYDQ7nXyvUetpDH0Cxsb7uMca1/PkccuOLa3eVt30SgvzHMpLTUtbEyjR4+OYQu8w9LS4GvfDkpmFkQwCL5/H0L7D4TNL6qrUXTzLSiY/yV8LfNjW1kwiOK77kblu+9Fzqco8LVsCZaZCYRCCB08CFFREdu6wtA6qw22HNqs7n0uwBS1b8hFSJ6yTH1eIwAmFIBxcAEwAQjGDKk9Y6ZoW2E+rZcpHW4hoPWEtWqZuVzo/VJA78UCDII527iRX1u3o/9pl283cJo3b54UgfHBgwcTXifR+AkEArjooovwySefRMwnhMA999yDqVOnHqHIiEjceuutniT8nTp1Qr9+4SelIAgiedx9992YNGlSXM/l09LSMHfuXAwePDgJkREEQRDJ4MUXX8ScOXPiGstt27YNPXv2xDXXXIN//etfx4zgliAIb2zatAk7duyIu7yiKDjuuOMwdOhQTJgwAc2bN09gdI2H2bNn47XXXoupzI8//ogOHTokKSKCIAiCIAiCIAiCIAiCIAgiFpToWQiCIAiCIAiCIAiCIAiCIAiCIAiCAIAtW7Z4EmvPnDkzap7Vq1fjrLPOwgMPPFBvqXaySWt5WuIr1f5OPDHiKquA2WLPYrrck1lymuXkl5ymmGmMYceBGtzw/DpU1oQSEG/joS4Ywg1Pv4u12/Zp+5XBl+H+R1QfTPnIkGRDE2frwmxdsM00CbbCmCH9NEXaZl5TcW5+VgXazuNpSrWl4yiseQxc/ASelAXRvLBEk+ZIS7UNeWCUmASE7C+GEFLT85G0AAAgAElEQVSszCoilIV04V6W7Ynz0uxeLzPkZ3IspmDb3BZZxhxVBB5m38UTc0MmJycnah53sfbRkmojSVJtoZ/kxjnTNs+HWfcWNEmpts6QPi3w6h1dkJoCAEFAhMB8Afe8/S7Fmh/XgQsOLkIICa5KCgUH5xxcCAAcXBeSassAoS0z3832yjU3vta69GsJbO/64dG13No5YrRl26G1t9X6TDBAEETTIq7rges9yXLRAQAsX74c9951b9TqDhwIL8NNFKKqCkXXXY+6nzY6lqUPvgS5TzxmHdd6gKWlAT6fc111dXHH6T/uOCjZWY704I74J/SqCVZLMmTtzbj/aH1IWO81smpbRr+9qPcgwJrFPiOSXMKaxdH3DFMFYcPjOIeFSQ9bVhrTaAlav8Jcr35WOA6R1v9o0aKFo17GGK6++uqo6/dK4LRT0ezBB1Dwn8/RduMGFH61AK3mfYSCzz9F69Wr0Pr71cj9+9/gb9/OtTwvLsbhZ2KcxE4IHLrv/rBSbaVFC2TffhtaffAe2m7eiNarVqLw64Uo/GYx2v60HoVLv0Hu008h9ZxzACX+PyFondUGqg5f/X9IhMBFSOuHmi993MpFCJxzCABc6s9zcEOsb1wHhHmWOK8F9n6odK7Ij/WM8qYtWx+aCnt/1t5flaTt8vjVkhbHT6Lp2rVrwusEgOzs7KTUSzR+Jk2a5CnfrFmzPMmcieRSWVmJd955x1PeF198McnREARhp7i4GCeffDKef/75uJ5Nd+/eHbt27SKpNkEQRCMjEAhg3bp1yMpyPmvzghAC06dPR15eHt59990ER0cQRGPmgQceiLlMVlYW+vfvj6lTp6KmpgZbt27FpEmTjlmp9tatW3HzzTd7zn/NNdegurqapNoEQRAEQRAEQRAEQRAEQRANCBJrEwRBEARBEARBEARBEARBEARBEIRHtm3b5infoEGDwi6rrq7Ggw8+iN69e2P16tVh82W064fjr1qEvNPugD+zdayhJgympCD7hKHxlq7Pmj3WYV8u3EVaTP5ut8aq39UsNvW2JGz+cVslbnx+Laprjw05SDDEMfa597Hoh22GVFt/+XMKHPmL9hThcNFhKIzBxxQoTFEF2kzRZNu6YNunSrKZAkUXcFvE2/oyBqYw6Wgxow5ZvK2KPm1HlJk5tASLxFuXEcs1mVmZWp9eB7OfR2Y+eRmL44do+NRLqi07gV0XxyeGNqRf2upVEZi1Dov8K5w8O864PWMTFVol22aa3saNfFKDdpUc2rc1AYLehizXbtasWdQ8oq7MnpKcYHQiCUwjSrUtBWyfo0m11XddoNe6uYLp41uhXb4/xuAbH/1OaY4pd3RBil8VY2d2HOCab/2a9RjxmxH433erVWGh4OCQxIbg4ALQ5dpcEm/b5dqyuNCrXFtHlhQ6ulsu+cJ9J4hEYE7gEvvL2wqiv+LpIzr6jNHWk4R90Khx6Uds2rQJA/uFH6fL7N27N1mRAQBEMIiiW29HzbcrHMvSLuiPvJcmuwqyo8IYlNxcRzIvs/cTYqyzsNBZZ0lJ3FVWhiosE2VYfqThvNAHelqis2/hIqtl0hJh9iW83mE45/E9xpBFvg24X3k0sEq1rViOn8tu08cKkdD7JkLLr47lAZ9LGzrllFPQsWNHT3GHhTFkDLscBV98hlbzPkb27bchpXt31zbra5mPzNGjUTD/S6RdeKFrdZVvzwEvK/e8+vJ/vYGK2W87F/h8yBl3B1ov+wbNHnwAgTPPBEtNdcTuP649Mn87Ci3nvo2Ubt08r9dOTiAHaf40cB7SJnAxXyFJqC1ESJ/WRep/qpO+WCdkUp+zqX1WQJd269cK42zRZ3OBPFIQ0qVCumZY+qpuMn+P7bWB3hIff/zxpNQ7cODApNRLNH46d+7sSeheVVWFV1555QhERERi3LhxCAaDUfO1bduWxLwEcYT55JNP0LZtW6xbty7msowx3HXXXVi7di3y8vKSEB1BEASRbAoKCrB582b06tUr7jrKyspwxRVX4JxzzkFxcXECoyMIojGya9cuzJ0713P+P/zhD/jpp59QVlaGBQsW4IYbboDf3/T/vT0SdXV1GDlyJA4fPuwpf6dOnTBt2jSk2p+/EgRBEARBEARBEARBEARBEEcVEmsTBEEQBEEQBEEQBEEQBEEQBEEQhEe8yAgAICsryzV9586d6NOnD5544gmEQiHXPEogG4X9X0D7S99Fan4PtDxnIk64di06XbMazbqOhD+zNZSUTDAlBUfC7pJ94jAogezEVlqvsHXxZrhKmEWObWiZhduKpbxMSpPLGS9VDL1842Hc8PwaVNa4H7+mQl0whLHPvofPV2yySLWZth98mS1cy30zb5kkjFYF2bo0W2EKFE2UrQu15TzqZ6fMj0GxHQ2me7JVQTdUoYAAzHT9/8wUZRuE8yZF8ylZ/NoN1KxEJJR6SbWj1W074ZiWGt2TKczz3CKrdkqmDZmkW4VhNi2M4tDTj0tlziRDnAajweriQzlEN8G2bWc54o703QsNVYKY6yLItMPrKqRvSdwOSVBpTQeMGQsQbl/aRNmWdGZb5rYeMz03k+GNu1qhbYtj5498f9UjFy/c0gUK48jpdgVSmnVwzVd2uAxDBwzD8c07okurrhh49iA8/fgzOHSoRBMYhjRxNre0X7tc25AhwptcW8c89Fa5drj2FVPb9SAwjvtFEC54ElB7+amH3Nvzehq1IDuGGMNltV06Vn+3Cg/c/wCuHHYVCvMLkRnIxOknn+75Xl9RUYGSeoijIxIK4dC4P6L6v/91LEo95xy0eO1VsEAg7up9rZ2TcvEDB+KuDwCUzExnYl1t3PWV15RJ9xdrn0/F1sPU+otyP8M4lpKgWxfu2vuNcl47bqeE0IS/1ojqQcPsYtafCNsV12QZtn6kfaIOx0RCkKTb5iMI47xKSUlxrOKSSy6JPS6JQM9T0Grex8h7aTJSTj7ZczmWkYEW/3gZ/vbtHMtEbS1qly31VE9w82aU/vUxZ/1ZWWj51gzk3H8fWEaG57jqS8uMAnDIE7lI4mzokm1hpkOb6MUxktSk2pCE+LJkH9bzwtRsm20/3IQurudimIlfLHXYijXEseIFF1xQf1G8CyNGjEh4nUTT4bHHnNcgN5588skkR0JEora2Fv/+97895X366aeTHA1BEDI33XQTBg8ejOrq6pjLZmZmYsGCBXjuueeSEBlBEARxJCkoKMDKlSsxc+ZMZLo9d/PIsmXL0K5dO6xZsyaB0REE0Viorq7GqFGj0K6d85ljOIQQmDx5Mrp06ZLEyBoff/nLX/Dtt996ynv55Zdj8+bNjeTf3wiCIAiCIAiCIAiCIAiCII4tjp2/MCMIgiAIgiAIgiAIgiAIgiAIgiCIehJOhi3Tt29f1/SffvoJgwYNws6dO8OWzTr+Nyj41TPwZzplWCk5HVA44P8c6TxYgbrS7ag9vBXBsh2oK9+FUMVeBKsPIlRVDF57GLyuHCJYBRGqhRCxCaGbdR0VU/6Y0H2wjEWR1MjCTS95hCpsFZJCx1jMwCxqHQYwAQgmZZLfma2sgmUbSjHq7//Dv+46BXnZTllTY6eiuhY3PP0uFv24zVWqDTCEqtxFc4s/XIyhN14KhflUkTYYmKIY8mwGRf2u/fh00baiQGGSGBCajBvW9TPGjJh0uTWzfDcFggzM4mBn0jI9Xej5NIyy8rsHfxKJtpse9ZZqxyCac6vKUdwmCpPjE7J1TF4WTgomS+hsMCmPV1iYFQnHclscWpxqu5bk3MKU5QshjHZoye9WH4RlXfbvXjDW14Bo0cJ9IgMZHqzUPiVZqh3pZI0q1Q732e0ebxNw67JnCKT5gSm/b4mOBU3v/huNX/fKx0O/7YhHpm9GwaCncHDJU6je813Y/DU1Ndi4biM2rtuId996Fy9NnYwz+5wJBg4m1IktFKPLw8AFh8IUcAEousBSncVCzSQ4GBQIpt09hdrfsvaqGLRkvWKjXYVrX57brnRPJwii6RCxzxGm3f+85We8+cYb+Hb5CpSUlCAlJQUrVqxAbl4uDhUf8jRuj8SDjz6IzJz4pTZh4RzFd9+Dyg8+dCxKPasP8t/8F1h6er1W4e/QAXU//mhJC+4I/wzCCyLosj9T0+KqqzpYjdpQHRSmmJMbGH0JAbcJGYQ+sYM+QQvz2E+31A2zP6ndi6L1+6L1PY9p4uhyOnt7wrrQLjv2sA59sg9ZvKzXfVqv07Br1y5L/kGDBsUUs0z2uHFI7XUG4I/v1+5ZZiaybrkFJX95yLGs7qeNSIsWmxAoeehhiFqr1J6lpCD/328i9aw+ccVVH1qmt8TWki3QD57+VEYwBVxw4xmMEAwCDJwzMEVoz+S49p2BQ01jWh9T7ZP6jGd3+iM7pvcStWPOmAJHdxVqAaZb+W3SfuNBUKw00MvAwoUL0blzZ9TU1CSkvh49eqC1ywQNBKFz5ZVXolmzZigtLY2Yb+fOnVixYgV69+59hCIjZO677z7U1dVFzdeyZUuMGpXEf/shCMJg3759OPfcc/Hzzz/HVf7MM8/EggULwk7qTBAEQTRORo0ahSuuuAKjR4/G3Llz45rUqaqqCmeccQbmz58f9veUCIJoekydOhW33357TM+ElixZksSIGi+ff/45nnrqKU9527dvj3/+85/0bwYEQRAEQRAEQRAEQRAEQRANFBJrEwRBEARBEARBEARBEARBEARBEIRHvAi6/GEkOwMHDsQvv/ziusyX1gIF5/8d2ScOQ6y2FsWfidQW3ZHaorvnMqHqYtSVbkVd+U74MwqR2uJk7Hj/EtQUrbXk82e1RUbbaH+AF814FG65FztiuLL2dJd8hlfWlGY567CVZ5qghymGxFOvQzBmyrcZww9byzH8se8w9a5T0KkwCdK1o8TuosMY8+RcrN2+H9BE2rqw2hSNK+CV7mLtbRu245dNv6BDlw5QmCrUNpTaii7LVlTpNlPAoL+rwiVFe8laJqbJ1xnMd/04WJTajMH+90u6dNvi/dXc3Kpi3QUSdx7zHEmptluaWw43abGwnay6iNC4JFpcdZbpBDyLs8O2Eb0uFr4u4/prk+7aMjn2t1GnLtiWpYYisgSxKcq1W7ZsGTWPCCZGpBaRIyLVtp24aqXQpdoMAo9f2wKndUqNJfImxXUXtsWmXeWYPl+g8OJnUP7zfBxc9Neo5X7Z8QuGX3wF7vvLvbjtrtvg9/kBcHChgGnyQUWTIMYr17a0PZJrEwSRBDZv2oxrR1+LFStWuC4/eOBgvddx8+9vxh13/wFBHkSKksBJHEIhHLr3PlTOnetYlHpWH+RP+zdYZv3HlSndTkLVxx9b0oLbt0NUVoJlZMRVJy9xjv18+dEn/nCjpKbEuK+oUmQYnlshACi2noExYYz14m/pLciybAizK6wJuS2TJelzRUXpCgstOMYYBBfaGFJeB/Msfz7WsI87PGHrSxrH3RCtW+uXj7Nch+BmX/LGm27EvA/nGYsDgQDOPffcWDbFQiLE1annnOOazouLo5atWbIE1Yu+dqQ3e+ThoyLVBoD89HxNZs0hAHD9GY4IaYJtBiEUcJiSbbVfyCCYooryNWk+Z+rEL5wJ+PQRq/78BszSnvU2aDkPhD5hkxSgPDEVbOcjM8d9cr9TntjJXqihjRMBVeazatUq9OnTBxUVFfWu79///ncCoiKaOmPHjsWzzz4bNd9dd92FxYsXH4GICBnOOaZMmeIp71//Gv1ZAkEQ9Wf27Nm49tprUWubIMULjDE8/PDDmDBhQuIDIwiCIBoEgUAAb7/9NlavXo3LLrss7O8TRaKurg79+/fHBx98gMGDBychSoIgGhK33XYbXnnllZjK5Obm1uvZaFNlz549GDNmjKe8iqJg5syZyMvLS3JUBEEQBEEQBEEQBEEQBEEQRLwoRzsAgiAIgiAIgiAIgiAIgiAIgiAIgmhKfPvtt440zjmqq6td8+d0vhIdRy5F9onDcaRMgb60PKQV9EL2CZcjvfXZAICaonWOfM26jgSYLzlB6DIaw5MVz7bbyzDznUGSa0E3KRt5mKOc/FLTVLGOYqYzi8YZ2/ZVY+jElfjv9wfiiL3hsXTdDlz0pzewdvsB6P+U7CbVFqE68NrKsPUs/PBrMKaoe48xQ56twKemM6YJspn2XRVsM2mf6/kAM69+/AzJNiRxtmHiAlyPsYvwTBjbZ8VyLtqkseY+IZoqR1qqbT3Jwsje9WX6+c30fKb8y5BqS15iIf2Y69K/63KyyC+pmFUupr0ilTPXbcbgiMmtbQpT5qsKtiXBXjiBcxiJuNt3L0Q9D44gBQUFUfMIHruYJTbCXESBKFLtcHV4kWrrx14Y58H1F2bj0j5NZzKLeJlwTRf0OjELQoSQ2XEA2lz2TyipzaOW4yGOJyf+HdcMG429e/eCcwEuQtq1gIMLTYooOAABru9/YWvNgmsSRa11CWv71jFPCWsbDneueG67Dad5EgQRJ/H0pj/++GOccvIpYaXaiaBrt6547ClVMBjkwcRVHAyi+O7xqJj9tmNR6nnnIX/6tIRItQEgcPrpzkTOUfNtfPtN1NYitGePI93fsWNc9R2q0gTC4QZrjklk9P6fkNLMUkJfrveHoyG0vrM89PdIQ+ofNj7sYvQ49qXteOl9EFWiLozupd4bGXTRIEs/+rTTTkNaWlrs600gSoswQnol+q/yH37p/xxpgdNORdZ119Y3rLhJ8QWQEcgEF2Z/kYODC1W1zYXW19R/hECI68s4BDiE4MYyIfU99X6pXq88pgRgafPmyEIYQwi9Tr3PKhW0vDUFunfvjv379+Oqq65CVlZWveo63e0eQhA2HnvsMfh80f+9YOnSpShxmZyDSC6PPPJI2H+HkmnevDluueWWIxARQRy7cM4xcuRIjBw5Mi6pdrNmzbBixQqSahMEQRwjnH766di5cycmTJgAv98fc/lQKIRLL70U06ZNS0J0BEE0BDjnuOCCC2KWagPA1VdfnYSIGje1tbVo06YNDhzw9vt+EyZMQN++fZMcFUEQBEEQBEEQBEEQBEEQBFEfSKxNEARBEARBEARBEARBEARBEARBEB7J9CC76tq1qyNt/vz5OHjwoCM9/6yH0Hrgq/Cl5yckvngp+u4ZuFllcrqMTNAawhmrvJhsmO1dThcu+ZzVm8JmtzqZy3fnZ6vAWTHSy6pCuPmF/+HxWT8hGGqcZh4uBJ5/5xtc9dfZOFhaDV0mzuDTPisA015gCFWVRqzv6w8XA0JAYT5VmM0YFO3l0yXb+gtMXZsm4GZMMdZuF2ebR9GUm1vzSe82ybos52aW5SaMMcsp5VX2TqLtpkNEWZ4X+V69pNq2PHZvtCyulUTTsmzadIQ5RdamjNAuIQzzkmFmPa7b4VLezcUNWx1h6zNEzdJ3IbQ3YcQuZIGiQ7TXdOTabdq0iZpHJFL+6aw9fFJUqbawveufo0i1Nbu6fP6e2jGA+66ILo8+FvD7GF66vQeaZ/oAhJCS2wGFFz/jSa4NAIsXLMZF516MxYsWQxVpR5drW68mZkMnuTZBEMmmtrYW/X7VD8OGDkMwmLz7XbNmzfDpgk+M73WhuoTUK4JBFN8xDpVz33EsS7vwQuT/+w2wjIyErAsAUnufCRYIONKrPv00rvrq1q4FQiFHeuC0U+Oq70DVAeM+D2G7/+tE7IOxsPcAefgWrttuOLrlvkwMw7mG0j88Wuji4ojLNViY9LBlbf16fV40Y5dLgmTHITPGQ2ZmAYE3Z75hZOndu3fUGJKNKC9zTfe1bh2xXHDrVtR8/bUjPWf83Z6k3MkkNy1XlWlDlWGrwmsOwblVji0LsjWZNqAfMlmcbZ0YyjJ+ldLsY0Z5nGzBMm+ac7k8zo5KA370k5GRgbfffhtlZWV47bXXjnY4RBMnLS0NAwYMiJqPc47777//CERE6HDOMWnSJE95//znPyc5GoI4ttm+fTvat2+P2bNnx1W+X79+2L9/P3r16pXgyAiCIIiGziOPPII9e/bg7LPPjrmsEALXXXed5z4hQRCNh8OHD6Nz58746quvYi7r9/vx6KOPJj6oRkwoFMLo0aM95+/fvz8eeOCBJEZEEARBEARBEARBEARBEARBJAISaxMEQRAEQRAEQRAEQRAEQRAEQRCER3JycqLmWb16tSPt/fffd6QxfxpanHFXQuKqL4c3Ov+4O72wDwLNT0juinXzle5P8igytlUSPp2Z67Dql5jlmyUWaKJkJuuX7VJtBsZUCTSggAuG1z7bjiETvsG6HYfj2Iajx5Y9xRj68Az8ffZiTQyuy6rV7bS8mPrilSUR6yzaV4S1y9YZ8mwfUwxptirOVqAwcx8y+AzxNoNpNmNQtD3OtFUrWrr6f6abtjTblnxUGZPOpwhO2IjYxLHaWr2UJBoZFkGzG16E2jFKtYXtBHNItSVhsSGitchqvQq1bSHa5Nki3I8wX5xzx3f9pQvS3MrL67LsIhFhvbKsj0nORW379SuEvP31FvRGoCHIE1tHEe0BAARP0toTLdXWC4aTatslm+rnjADDc2Pz4VPoGqzTOi8Nf7uhGxjjADhSco9H2+FvoNWgp5Hb62Y0O3kEmp0yCkparmv5ogNFuGnUTdi65WdNeBjSxIRckx1a5dpCOi4k1yYI4khQXl6O4cOGIzszG0sWL0nqulLTUrFoxSJk52Qbl5Ygr79YW9TWoviWW1H54UeOZemXXooW/3wNLC2t3uuRYRkZSOvfz5Fe+f4H4GXlMddX9fkXrump/frHXBcA7K/cZ/mu9hu5tS+oT6Ci321s4lvBpLL6D4vWlxe27zD7qVxE7+/LMUcbOxA2rDs3Wp9cnkTIrQr1nIHawdD7E7p02/CuqwOJs889G+f3Ox8AcPrpp9d/U+pJ3foNrumBXmdELFf57nuONH/7dkjr3z8RYdWLZqnNYciyhSrT5hDQWzU30rTl4Ea/kWvluBDg2jHkHEa7N/uf9j6o/bogabelPms0ubt93GsZ/+rLeOSxcUN42XnllVfqfVwJIhovvviip3wzZswA58l6XkHYeeaZZ1BeHr2/l5WVhXvuuecIREQQxyavv/46TjzxROzevTvmsoqi4Pnnn8dXX32FgMuESQRBEMSxQX5+PpYuXYp33nkH2dnZMZUVQuCuu+7CQw89lKToCII40mzZsgUdOnTAzz//HHNZxhg++OADtGrVKgmRNU6EELj11lsxZ84cT/lbtGiB6dOnw+fzJTkygiAIgiAIgiAIgiAIgiAIor6QWJsgCIIgCIIgCIIgCIIgCIIgCIIgPFJYWOgpX1VVlfGZc+4q1m7R696ExVUfaorXI1i535Ge03VUgtcUzlTlRUjFbO8qwfI92Dd/HLb86yRse+sc7HxvCPZ9/SCq9q4069Wl3dqPWYVcpy7MhiHUNpeZgmnG9PKS/FmTawMMG3aW49IJS/D4rPWoqA562K6jR01dEM/MWYIB97yBFT/tBjSZtirU1l5MfzH1XVvOK0uj1v/VB18ZYm2F+dR3SUjOmCTTZkwSb6vf9XR1vcbR00TchlpbS1OF37pImxk2Lab5wM1jZ9Wlm+cDY2oZow6PkncSbRPRLmF2gZeu0Q4r+bJJtY1k/bNmmmYWN7GQ6nSxfOuSay0AN3m2KTM2X16kgRaxtl3yJQsSjdCc4kKHhFf/Lu8WoW+GWrcu17aL1RzxeRX0RtnGo8lxxx3nKR8PViZ4zcmQatvT7FJtc7kAN87d+65ojvb5fu+hHyP85swCXNqnJQBVrq0EMpHe5gzk9BiF3N63I7fXbWg3fAYyO/R3LV9WVoaXnn1Zkxyq+5wb7YxDCFWuXVdbiwMHD4KHVCEiAFW2bRhJ9faI+sm1LR9Jrk0QxzJPPvEkWuW3wocffohQKJTUdfn9fny+4DO0bdfGks4FR1095NqiuhpFN/4OVZ997liWOXIEWrw8GSwlJe76I5Fx1VXOeMrLUf7qqzHVIyoqUDHzLUd6oHdv+Nu3izmumlANDlUXq3VHk2FHi83lHmP2SeOqUCVGwTbhTjShsbTQtaDjMITJZzkE0tjFOA8YMG32NADAySefHDXuZFP5wYeONP/xxyPQs2fEcm7XkfTLLgOUo/8nADmBHHXSJehCbW5ItgXXJ2xRZdQhIbRxHdek2uY4EpD7lmp/Ux8TSqM+KS/gbOz6WJOBc03qzblDjq3GJ5pMP1Iet2/atAnfffdd3HUFgw37WSbRcDjppJNwwgnRJ+SsqKjA1KlTj0BEBAD87W9/85TvzjvvhNIA7iEE0dQIBoMYMmQIbrrpprjuqS1btsTatWtx5513JiE6giAIojEyfPhwFBcXY/To0TGXfeyxx3DbbbclISqCII4kixYtQvfu3VFSUhJX+eeeew6XXHJJgqNqvAghcP/99+P111/3XObNN99E27ZtkxgVQRAEQRAEQRAEQRAEQRAEkSjor84IgiAIgiAIgiAIgiAIgiAIgiAIwiNt27ZFIBBAbW1txHzvvfcefvvb3wIAVq5ciV27djnyZHcakpQYY+Xg8scdacyXipwTLj8yAWhCY10myxhzFVSFakpQuWsxaovXg1cVQ/j8KF37BkSoxliO0q2o2vcdStf+CwAQyO2C9MKzoAQyoaRkQEnJ1j5nQknJgpKSgZRmHaGk5+nBaO8CDAyCARCqOtnU4CpmHqYKedRtUNODIeDVT7fi3SU7cfewLhjZvwN8SsORLwsBvLN4LZ6c9TV+OVCmyal9Ug5dMK5AhGpQvW0l4AsgJbc9/M3aAIoPoapDUdez5POlGPdYLTIyMlRRtqIJtqFKs9V3VdRtFWzrP4qkL5dl2Or/FUVfyjTJsCw7l4TXuqRYlhVbdkiUDWHyx4ZzHInEEVGIF+2QxyjVdqaxqFJt63JdRCuv25rPen5rYjH9uipJB103RdjKeUUX2TuSrXPgZ14AACAASURBVBMc6DBZms3MhinLFZm2b+ztTgj9tqFdp7X16PcONym+vR63ehsyBQUFnvIFK/Yi0KxjgtbqdnJrF9MjINXWTM0AgDNOCOC3/bK9Bn7MMWF0dyxacxCHyoPa+a+L8TnAfFACmWg54FGkrf8ARcuedZT/6J2P8PCTDyM7OxsQCoqL9mP1iu/x/crVWLVyNX5Y/QMOHVLv+23atMHVv70aD/zlz0hLTwcXQp1aRBMYCq2BMs1kqbdpvb3p7Vf/oErypbbruF/bytu+GyRCith4LgkE0aT5etHXGDlyJPbu3XtE1teqVSvMfn8Wep7WE1wTucrUBGuQEohdfi0qKnDwuhtQs3SpY1nWTTeh+cN/SaoQN/2iQfAf1x7BHTst6WWTX0LaoEEI9DzFUz2ljz8BXlTkSM++aWxcce0p360KYFkMl91Y+6UwBdtxXdql+5Cn7GH6n8ci8Uxg4xj7yO/M6A4a9evHVdjqENxl3doEHjnNcnD5FZeja9eusceXQGqWLkXVvHmO9Jx7xke8HvCiItStW+dIT7ugfyLDi5vsQLYmzmbquzaO40z9xCDAhAADh8IUIw/0Mszs5wkuwBUOBp803hPqczmmy9L1vqM5fODG+I5BCK4+U5LbpfTRfYypjSdhtmf5s6OOBtruZ8yYEZdsTadNmzbw++nPSgjvTJgwAWPGjIma7/HHH8fYsfH1HQjvTJkyxZNoLS0tDRMnTjwCERHEscWGDRtw/vnn4+DBg3GVHzJkCN577z26FxMEQRAO/H4/pk2bhiuvvBLDhg2LaaK3V155BUVFRXj77beTGCFBEMlizZo1uPDCC+OatKVLly6YPXs2TjvttCRE1nj529/+hqefftpz/jvvvBODBw9OYkQEQRAEQRAEQRAEQRAEQRBEIqHfuiAIgiAIgiAIgiAIgiAIgiAIgiAIj/h8PnTq1AkbNmyImG/ZsmWGWPu9995zLA8074xA885JiTE2OCp2fulIze40BEpqsySsz6FA0ohsr6ot2YJdn1yNusM7Ylpb7aGNqD20MWpMmR0uRMtzHoQ/5zhAhGAx9IBBlU1zAAoYC6kSIKGlMwEmFE0ipctdFRw8XIc/v/EDXpm3CbcN6Ywrzz8OAX/y5GnRCHGBD77ZgBffW46fdh4ENHm1iqSwZgoED6Ji7eeo3Pw1eG2lWYniR0rztqgr3h51fVUVVVj6n2UYdPlA+JgPiv6jKKpQW1FU2ZGiCbaZYsiPdMk2JPE2Y8zIAy161Resy7TNdGiyJTA9n/5Zl/VapZxMO96Wujz8TWpjEvMS7tRLqh2t7qhSYbs021xnVKm2a43MsU4h/c8hudbltnJ+YYtHzxcOF0u9KSKD5mDWhbqSkJmbPm2mZ5bFZDbJtppPEmNLcm29rCFDS5Jc+2jK0xRFCTvphEywYleCxNph1iMfw5il2vb7vLDlUeV6+jL9fPUpwMTf5oEIT152APde2RkPvLEGQqiTUhj/E4BgCphQkN1tKHyZLbH/yz9ZyldWVuKhu/+CFi1b4LOPPsfO7Ttd1qKye/duTHpmEub/dz5mvj0Dx3XoYLRDWa7NdDmk1JbDyrURWa6tVtO45fgEQUSnuLgYw4cPx9eLvj4i62vdujWuue4aPPDwn/WLkmu+mlANspAVc/3lM2a6SrVzxt+NnLvutPZ7koHfj5zx41H8xzstyaKuDgdHj0H+9GmR5dpC4PDzk1D+5r8diwKnnYb03/w6rrB2lu3Q7vG2SZCMLy647ivrfUA/hIKZ3/XJVwQkSbP2XRHWauvbx2uokt2GgbV9xS3ftg9ThHRstTxCSLULYeaBwN+f/ztyc3PjiD8x1CxbjqIbxzrGX+mX/AYZlw+NXHbFSmeiz4eAmxRHCPDiYoSKDwGhEFhqAEp+PpTs5E1Sk56SoT5H0o6uKrnmgFCf9QjBIbTlHByKUCCYANfHdEJIQm5tM2C2YUAb6erPbIQAFHOMqY6TzHZv9oUFhGAw5rnTrhHmV2E8Kwr7SFIqa3k/Us09/O3JwRdffIFrr722Xqt78skn61WeOPYYPXo0br/9dpSVlUXMt23bNnz//fck80oyDz30kKd8t9xyC5QkTvBCEMcikyZNwvjx48G5c7KmaPj9fkyZMgU33nhjEiIjCIIgmhJDhw7Fzp070aNHD08TqujMmTMHAwcOxBdffEH9QIJoRFRWVqJv374xS7VTU1Mxffp0XHnllUmKrPHyj3/8Aw8++KDn/GeccQY9LyMIgiAIgiAIgiAIgiAIgmhkkFibIAiCIAiCIAiCIAiCIAiCIAiCIGKgR48eUcXakydPxuTJk/Hoo49ixowZjuXZnYYkK7yYKNv8HkSoxpGe03VU8lbqJqzR5Tia5UYWiNYUrccvHw1DqLooaQFVbP8vKncuhD+7LQoHPIfUFt0BxsAEU+VcgmlCZkXbAA4wBRACDJpUW/uubo5Q5ZYM2H6gCn+auhpPz12Lkf06YGS/49GhIHY5W7zsKSrDrK/WYtp/f8CeIl10okgmMUmqrX2v3LgI5es+d1bGg56k2jpfvvclLh52kSbLVuXZCvNBYQp8UNMUKIb8WmGadBuKpjNnqh+bKUakAIOi6DEzS7qxNfq2CYApzLQyGaKl8FJtvZxRmZDyyUR2wRONgHpJtaPIrSJLtZkzj12qzSS5tiQztler1+EQatvF3JZVa8u4cXJbyjiijiJztspthSkWNFatyc4A9dJpE2+b9Qjb9ulSYHfBtpDD1wW9TViu7fP5ov7hbLB8TwLWFE6qHUvZcFLtcMu1NO1YqqJmNc+I8zPRtV3Ay8qPaX7bvwOmfbkV63eWG/tPvXeaUkkGBRnHnYv0dmeh6pfllvLvznZOAhOJH77/AZf9Zij+u+i/yM/P19YDQ4wthNCkhu7tzZAf6m3Wg1zbDsm1CaLpMP/L+RgyZAhqapzj0vogjylP6XkKOnbqiLPO7oOR14xEfquWxj2H2yYWke9YNaGa+K43LkI15vej6tPPUPXpZ/FtkAstXpsC//HHuy7LuGI4KubMRc3ixdbQiopwYOjlyB53B7KuuxZKnjSBBeeoWbESh599DjVLlji3IRBA7rNPA3FKeLaXbnOkCcA244om2lXM/qxgwpRka/1NtY8ozDqiYj2G1v6z+/FltrjM3C79TONZgEtdx9jtyjY6CJ/Rfq/XGp/DJezlAEvt2JiiRaqvVcuWHipJPMHNm1E25VVUvDXLIdVOPasP8l6YFFW0X/fDD440f8eOYOnpAABRWYnKj+ehat4nqF2xAry01JFfyc9Hau8zkTH0MqT/5jeAP3F/OsDAEFBSUR2qgj6RmdB2PhccChRNnq32F7n+ZM0QbpvtGswcCwhwAD7z8CvaKaOPlY3J1dQTyRyrWU8scxKYMPvZfn6Fk1nH4YSvNy7Pptyora3FFVdcEZfMU6dFixYYM2ZM3OWJY5frr78ekydPjprvzjvvxFdffZX8gI5R3nrrLRw4cCBqvkAggKeeeuoIREQQxwa1tbW46KKLsHDhwrjKt23bFkuWLEGHDh0SHBlBEATRVGnbti22bt2Kbt26Ye/evZ7Lffnll+jduzeWL18OfwKfCRAEUT8qKyvx4IMPYsaMGcjOzsbQoUMxfvx4tG3bFv369UOpy3O+SAwaNAifffYZSfRduPPOO/HCCy94zl9QUIA5c+YgNTU1iVERBEEQBEEQBEEQBEEQBEEQiYb+JYwgCIIgCIIgCIIgCIIgCIIgCIIgYuDss8/G3LlzPeV9+OGHXdOzOg5OZEhxU7T6RUeaP7MQme36JW+lzDTCiFANghV7EKzYi2DFHtRV7IGoq4ASyIEvNRfMn47dX9yQvFgkBK9DXek27HxvOPwZrZDZYQAyOgxARus+gC9Fk2trWjUGCCHJnQ0Jty7XViRhpCoKKjpci5c/2oj/+3gDTj+hOQb3aY9BZ7TB8QXZCd+W3UVl+OK7n/Hx0k1Ytv4XhAwDrQJTMCRJhSTJtqipRPn6L2JeZyD/RNQe3GxJW7FoJUoOliC/VUtVpq1oGm2mgDEfGFPgYwoUxdRrq8uZFiu0VFWuzXTRtpEG47u+RaosSRO0myZt7UhZJeK6WMnybpN72eVLhkTtGJOjNTXqJdWOVrfNeMUsaR6k2nJ8QhjzDritwyLO1gXTRoJctyTTZnIdDELEL99ybIueposFpe8OASGHIcMGAwSX2yJM8y7MfShdhaV1mfllqXZTk2unpKREF2tX7U/Oyq2nb1TZurOwmwlObgOyGNP8nJEK3HFp85jDPRZhDPjT1d1w7TPLNaG13jZsbQUKsjpf6hBrx8PPW35Gp7ad8PKrL2P0taOhMF2QzzTZKQPTpfcu7Vdq4tpGQPOAS3JtCbe2SnJtgmj8TJr0AsaPHx/jvcVJ23ZtkZGegaysLJx8ysm47PLLcPHFFyElEJDqViWv5jddtqqP7ZwIIVAdrEa6P71e8QGACAZRt25dveux1FkdQUbOGPImv4j9lwxGaI918g1RW4vDzzyLw889j5TOJ0Jp2QqiuhrBLVvADx0KW2Xuc88i5aST4or1QOV+lNWWwcd8+iBOHUfL13F9QhmXw2H2EWR5rnU5E877hxuMOaaGUdOjFbav1v5ZmjTiWCOiQDscYcZA5kRD1vqFoWu21mFMGKTntNcHAYX5Yo8vBurWrUP1/AUA5+BVVQjt2oXaH35AcNNm1/wZV16J3CefMOTYEevetMmR5u/QAaKqCuWvvY6yKa+Cl5RErIMfPGiI/f0nnIDcJx5Dat++3jbOA+n+NFSHqgyBNocAYwJMCHDGwYQ6kRoXHApT1DEoUwBwCONZGtQ+pCbON/uO+vWaaZPYQb2GcK4+b7P0HWXJthL2euDoQyqwjiOdHdGj+wzINh6zN7fCwkJUVFTEXb3P58OLLzqfDxOEF5588km8/PLLUcXuX3/9NcrLy5GVdeQmmzyWuPfeez3lGzNmDAIBmryMIBLBd999h4EDB6IkSj8sHCNHjsSMGTNIekgQBEHETPPmzbFlyxb06NEDW7du9Vxu1apV6NmzJ9asWUP3H4JoAFx77bWYOXMmQqEQAODAgQN4/vnn8fzzz6OwsDAmeT5jDI888ggeeeSRZIXbaBFC4OGHH45Jqt28eXN88cUX6NSpUxIjIwiCIAiCIAiCIAiCIAiCIJKBX1Ea5i9xn3BSCyDMHyw0BDqdlH+0Q3CF9lt80H6Lj4a+3wDad/FC+y0+aL/FB+23+KD9Fh+03+KD9lv80L4jCIIgCIIgCIJomlxyySW455576lVHxc4vkZp/CpiSkqCoYocHK1BTtMaRntNlJJBE6RCvPYzi1S+gdOMcBMt3JazeQDP1j1rqynZA8Mjy0WgEK/ejdP0slK6fBcWfhpa/egxZHX8N0/KlAIyr70IVSQoGMKENuXWPtSG21JJECEIoWLW5BN9tKsKj01ehfctMnNO9JU4/oQV6HJ+Hzm2bITPN+3lRXRvEpl3FWLPtIFZt3oul63/Bz3sOwXTlmqJpQItNEmnrC/T/l63/AqKuOuZ9ltV1MA4d+gdEqNZIE1zgyw/m47c3j4KiKGBQoCg+KExRX1C0WBSoMnJVqG0Itg0Jt6Y1MsRr5otJ74ZHSZFSJKm2qwtJTnTzvsqSbZJ3NnqiShujHeIoxest1WZWqbZdKCeX12WQxokvpGVSui6akyXcQqrN/Cgc2+9VcskYM2uSZL5C2kBDiiaJyozVCeu+0SXbTN8u5tx3bnJtu1S7Kcm1U1NTUVVVFTFPqPJAPdficrw9S7VtUncDNwOlu1TbWKbeMDG6fw5aZCdXgtiU6N+zAL07N8eKTYegiuYFhFAs8moBIKP9uQjkdkTtIe/ChUj8/ubf49057+KFlybh+I7Ha5ceVYQIrW8ky7WdyAJE5jxd6NZLEE0SAeD666/HtH9Pq1c9J598MpatWGYIAnX5rvolNtWv3neQEsAAVNVVJkSsfTTwtWqJlrNm4sDVIxHat8+ZgXPU/bQR+Glj5Ir8fuQ9+zQyhl0edyybD+lyYOl+z6TjJS0F5MmTmKV/ab2XaONCATDFauQW0tlgSrkj31SiCrY9nlDHqlzbibUfGLd82zZ8MsZJulDb6KeqX5gm1zZGQUJASfLxqP3+fyj925NR86We1QfZ48YhrX8/z3UHt213pPGiIuwbcCGCO3bGFCcABLdswYERo5D9+9vR7E/3AwmQaQV8AQjBwfUxHDRBtvYOJgypNgeHIhRwxtVnQpDaq1CfrQlLq9Wl6vo37ZBLIm3AHBPqqONO2GZycbkS1PMZwBFFD16LecP6DbjssstiEnqmpKSgT58++PHHH9GmTRvcfPPN+P3vf0+iXSJuMjIy0K9fPyxYsCBiPs45/vSnP+Gll146QpEdO8ybNw+7dkX/Nxa/308SfYJIEBMnTsSjjz4adVIBNwKBAKZPn46rrroqCZERBEEQxwoZGRnYuHEjzjzzTPzvf//zXG79+vUYMWIE5syZk8ToCIKIxh133IFp08L/20gsUm2fz4cZM2ZgxIgRiQitSVFbW4uxY8dG3Nd2MjIyMG/ePPTs2TOJkREEQRAEQRAEQRAEQRAEQRDJwn+0AwhHs7yG/ccIzVqkHe0QXKH9Fh+03+Kjoe83gPZdvNB+iw/ab/FB+y0+aL/FB+23+KD9Fj+07wiCIAiCIAiCIJom3bp1Q15eHoqLi+Ou4+C3f0PZzx+j4FfPIL2gdwKj807xymedxlYAzU4alZwVihBKN8zEgeWPI1RVX/mniS89D9knDEervo9DtcxwlKybgcodC8BrS8GDFeB1lRDBKohQNUSoFoLXgtdFFpTq8GA19n/1Z/jT85FW2Au6WFuV+yjQTc6qXJuBCcUqf3WRa6sSaTXXzoOV2LFwK2Yv/BkAB5hAy2apaJOXifycVDTPSkFawA+/whDiHFW1dSitqEXR4UrsLirHvuJycMFtrh8ljBzIMFxKgiEzY6i8CBWbFnraL+b2KWje50ZkduyLml2rULHta8vyz9/5AqNv+S0UKFAUBQoYFF2ezZgm2GZQFKYJtXVpmp4PWrzqZ1OoZleCm+UcsmwjydxWXd5p1MeYw7BEMrSmRUOVahtxSZ8FhHHtsNdvqUM1VZvL5PxcGOe+W/hmGWE2l7DOZJcFUvuw71v9u9qGhNHWzFiskm2jKmkyQFXCprdvXb7IbPsVhkDfk1xbauONTa6dlhb9WXOoOv5+iRdjXOxSbbd8zjNRfzdk8QDSU4HfXZQTNSbCyh8v74rRT30DQL+OCKtkUABgPuSdey/2zvs9wh0zJZCDtFY9kNryVKS16omU7PYo3/IJilf/n2v+L//zJW668WZ8Mf9zALrs0NrHUJu0VVhqxKZ90K8JRvvSZZph2m24NIIgGja1tbU477zzsOq7VXHX4ff7cdfdd+Kvj/8VjEWSwgrLJ4c825rFlepglSGEbYz4TzwRrT75GMW3/x41y7+NubyvXTvkTX4RqX3q99xiU8lGMGYbdxlCbKgJlomUTPT7mGU8JxmXrX0yeXxoXWb0QaH3Qd3vHwJOEbMjp33uEHsd4ti8P8lbHFGkbbcb6+cDbLs1TBWWZiyPhyDMSYYsnvyjeyxYejryXpqM9IsGxSyyDrnIUmu//77eMZW9/H8I7T+AvOefdcinY8Wv+CG0vp6AAIcAAwcDg6nP1sd4AIeADwDnAkwRYEItpfcH9XGu/vxKLSzMNqzOxGRe/6UOr1W8rZ0rTBuTamNHywMjfQzakATakdDinDZ9Gq6/7nrPk2HpfPrpp7jwwguTEBhxLDNp0iSceuqpUfO9+eabJNZOAuPGjfOU74orrkBGRkaSoyGIpk15eTkGDBiAFStWxFX+hBNOwJIlS1BQUJDgyAiCIIhjEb/fj1WrVuGCCy7AokWLPJebO3cu5s2bh8GDBycxOoIgwvH999/j5ZdfTkhdqampWLJkCXr16pWQ+poSJSUlGD58eNSJwGRSUlLw7rvv4txzz01iZARBEARBEARBEARBEARBEEQyabBibYIgCIIgCIIgCIIgCIIgCIIgCIJoqLRq1apeYm0AqDn4I3a8ezGyjv81cnvehoy2fRHd7Jo4Sn+a5UhLK+iFQPPOCV1PqKYEZVvex76F4xNSX/Pu1yL/3MdR+uNryOgwEKl5XaWlqvS6efcxaN59jJZmE3kKbnys2rsSe/5zC4KV+yKuU/A67Fv0EDqM+Ezz8XCocuyQKtcWulxbXcaYD0LINkifGp1Fru3TxG5ck0pyo64DJTXYX1ItxcrNbRD69ujyKEUTkMnbGEasY5FH24VlDGU/fgTwkKNY3nm3IVDQDdW/rELN3vWoO7QdocpiKGlZaDlwIlKyCwEoyOh0gUOsvXHNRmzbuB0nnnQifJBE2haptinchiTdZkyXbatx6kJuXZ5kSrZ1KRrT/mOGMIlpy932iEOqbdkbdpHasSdFa0ocPak2c8/jIpIzYhRRpNqGKE4XZwtrXkkspy+QlZJWkbdZRr8ueBZzWW12apUWgbVZlyHRZkxznjFHTA45omDSPtPaqlAnMNAFvWrbFmBClvQ6pdoWSa8l6sYj1y4rK4uaJ1R9KM7awxkLtfeImxhJti0bDd3y2aTaxneOK87NQW6WL9KKo8I5x9q1a7Fy5UqsX78e27dvR3FxMerq6uDz+dCsWTO0a9cO3bp1Q9++fdGjR4+EHU8hBDZs2IAVK1Zg3bp12L59O4qKilBbWwufz4ecnBy0bdsW3bp1w3nnnYdTTz01Iev+1SkFOLlDDtZuLwWEIklkrb7E1PxuaHPZ6zj03Suo2qXKgJiSgowOv0JOl+FIb3cu1KkuzPty3pnj4M9uh/2LHnBd99IlS1F86BDycnONbdGvg8wWgNzW7LHpp43XdhsujSCIhsmePXvQ64xe2Lcv8vgrEo9MfAT33ncvAikplv5MXNg7Xdp3fZymdr0EKusqkRXI8l6t3w92JMSFHgW9vsJCtJw7B5XvvovDk19GcPPm6FW3aIGs392I7JvG1ntbtpduQ3lNORRFgRBQJ1WSJdv6d5jXfaaPB23f9fGelmquRO5fy+eELNe23YvgItDWC3FN4Bv2/uIibzZK6/1VHNmJWBojrmOPMGMhx+4OZ+GWxlbq2OjoI6qqUPS7sfC1aomMYcOQNfZ38LVpE71cMAheWho1n6+wEKnnnI2ULl2g5OUBAHhJCYJbt6Jm6TIEt293LVc5Zw5SunZB9m23xrZB9vUrPgjBVbk2GKC3IO1Y6JMTCKnfLwxxtpwK6buaR0jXCS70NmuOBQHzOmGM/2LtG4YVuLtP0mQWi+3sipQ/lnjff//9mKXajDF8+OGHGDBgwBGfJIpo+vTs2RPHH388tm3bFjFfeXk5pk2bhjFjxkTMR3hn4cKF+Pnnn6PmUxQFr7zyyhGIiCCaLosWLcIll1yCioqKuMrffPPNmDJlSoKjIgiCII51FEXBwoULMWzYMLz//vuey1199dU4cOAATbxCEEeB22+/PeaJ0sLxww8/oEuXLgmpqymxfft2DB48GGvXrvVcxufzYfbs2bj44ouTGBlBEARBEARBEARBEARBEASRbEisTRAEQRAEQRAEQRAEQRAEQRAEQRAx8vTTT+PSSy+Nms+Xno9Q1cGIecq3fYbybZ8hNf8U5J16O7JPHAamBBIVqiu1hzYiWLnXkd6s66iErqdy19fY/fkNCNXEK/u0EmjWCa1+9SwAIPf0O+Au7LTblWx2LUmell54JjqOWYGyjXNxaM3/s3fmAVIU59//Vs3sfbDsLvd9ehFBRVEgKiqKYsQTvDUCQSVR/ImvqBEFjRrjFZMoohjvA1BRkKCCGlQ8IhI1IPclIMu5LLvLHjNd7x9d1V19zE7P7M7CwvNZx5murqp++qjuqln2Uy+iZucyCKPWd9uitlKrkUlZUAhAFGDcWT0Mc7tCCbUNACFLHumVa0tBmCXElYogpu2LAABDysCkWErogm1dCOc+JtoKZn9mmly77Pu3sW/DfzwlwrktkdnpRDBw5HQ/HTndB0sBD5eCaw4lNM9scwxCmQWIVpU66pj71jzc8sebTTE242Dg4Cxklbf02YxZS4xxS6wNxqQ8yY5XLau9sBzjMaTauqTIEri5xWv6suYYIlnnQU7KpNox8mjXly58kx98RXLO+oQl6hOGqy6rMehCbU1PZt0yXdu1hNoilh8wEPofgTIl1ZZSXyXadku2lQVNyG3bISvZlxSmybxMj1mL1Jb0SjG5kq255drumNE05NoZGRlxxS1CeCdGSBrXfTH+H/i61/tdSQ4DvGu9sM47Z8DVp+UlFK5i7969mDVrFmbPno0FCxYkNAlKz5498fvf/x6jR49GZmZmwtuuqKjA7Nmz8d5772H+/PnYvn174LJdu3bFDTfcgBtuuAE5OTkJb1vnurO64dap35oLVtMRLoE1Q1phV7Q681FEK3ZACIFwdguwUJa8nlVvRABSaMiEQP5hFyK6bwd2/ucxz3aVMBzQ2rMS5DPpTaxLdCgDtNqU293vcKeSXJsgmiKLFi3CGWecgaqqqoTLpqWl4a4/3oW7/niX/fx3CLHhvW/EwMrqlmpb67W+h6S8Zm9CYu3cUSORO2pk4PyNAufIvvhiZF90EWq+/wFVCxeidukyRLdsgaisBEtPAy9ugbTDeiKjf39k/HogWFpag2x6/n8+wvz3P8b6H9fjsL49cfplp5n9OsAe88l7vT3is6ZWsVOEJt+2Mql61HPOXq+eRVZdfo8f6yEjYE/Y5F5vjzOtR5K8kByTNWnvaqP68+lgfU4FkQt78rgFxfr4JNZ5couNhV2vpd7WJlKztiMOnGMf3bYde5+ZivJ/voD8Cbcj73ejHcJ3N6IuqXYohOzzhyH3mquRfuyxsesRAvvmfYDdE+6AscP7/WTZnx9GuF1kpgAAIABJREFU1jnnINypY6K7Y6Hum/o3VACsFAghxdscAgaElGxbeYSAYHKcaw4Y9WYPBgHDMOR3SFYvFRACjMv+pTUhi1qvpbm/80GCfUfXM0aN0RvyutLvNXVRU1ODSy+9NGEB0y+//IKWLVva2yO5NtHA3H333Rg5Mn7fZ9KkSSTWbkBuvPHGQPnOOeccFBQUpDgagjh4GT9+PB577LGkBIiZmZl45513MGTIkBRERhAEQRAm77zzDkaNGoVp06YFyl9ZWYkhQ4Zg4cKFKY6MIAidkpISfPXVVw1S15dffklSbR++++47DB06FFu3ev89ZF1MmzYNF1xwQYqiIgiCIAiCIAiCIAiCIAiCIBoLdu+UIda/7uh8WBHadszfn/EQBEEQBEEQBEEQTYz+HSYiJ631/g6DIAiCIAiCIAiiUdm1axeKi4sD/SF15+ELAcPAprmX+sqs3YRz26L1KU8gp+MZDRGqL5vnXY3ydXMcaYyno9u1yxHKSEay4D0ONaWrsf7NgTFF1a6Ng4XSwdPyYFTtQiirCEZkH0S0GsKIgIezUXjc/6Gwz1iYIme/7dZlUnMLuG2Bpy2lNmU+618/GbV7N3pCLDzmRhQe9wcp/TEgEAVgmHUIQwqczJdA1MyjpQGGvF7c64S2XqsPsOu34tPTtf0R7v3zQzcJSXkOYxDRCPZ89zoqV/v/4WSLMycivbgH1HG3ZNhSrm2dDxYCA8fuxdOwd9ksRx0t27TEh0vmIRQKg4EjxDk4M+XanDGEYL4r6XaIcTDOwMGlcBvgzBR4cyk7M+MwBdu6INwSs8EWq/lJtR3iM5dk2y0XSqWEi0RGqSXuPTqlUm3mzSOvNSsu7bNT4GjLwJzl7WXbxS2lY8KdW1jrLIex3J4ep57f3owdXyB82o2uQtSbmN3mtJbFmKedWep8Lb8pSFRpwqpDqLzuti5lZwLetu/Gu/3E22Yq23OHDh2wadOmOvPk97wEbU6fkmDNfhe5JhrVr9eYZYOsd+UR9nNMyfRMDJx0RBZeHNcqfugaW7duxT333IOXX34Z+/btS6ism65du+LFF1/EwIEDA+XfuXMn7r33XrzwwgsoLy+v17bbt2+P559/HoMHD066juraKI77/WyUVUZgTgDCzH4WC8E5KUZYpnMwhGA905mex3wOQz6Dzc8Mm2Zfjqqtix3bLSgowIaSDVZLrN5XjS8WLcIP3/+AkSNHonnzAofw0dtmVbN2yketduWSafq10fo8r+l5TBCpQfVvnnnmGYwdOxaGYcQv5OLMM8/EG9PfQF5enl0nYIlXhe1FtvtOcqyn1gthP2/sH5kuDPnZgCHHXAYEDLnOkMstslogM5z4xAuHOqvXrMZhPQ9znPvjTj8WI++/Fjm5ueaYkHOEwMF5CCFwhFgYYR5CiIfA5ecwDyPMQuBcrmNhhJiZJ8TM8aWawMkebzIwOea0J3OCOckTYC2rsSUDQ0g+86x+p/UZ4OBWv9Mj1o733PLp78aDMx4/UyPjls5baRL9Se8amfjXp4+FzITY7Vpbbxh6ObO9mqvN710MVUouZ4azEpLjJ4pRVgZj2zYrRFFRjugvW1G7ciWq//1vVH/9jW+5nEtHoPlfHga4/7mObtqEX/qd5ElP69ULRf/4G8LduweOMbJhI7ZfeBGiPlKZnCuvQPM/PxS4LjdfbVmENbtXyfYcstsz4wizNIR4SLZp1Y5DCLOwTA+b3wnxEEIsBM64bPscHKptm+2Vy7YNMLmegXF9cjbVFu2eJuPcnOBFjSOh8ggrr0x0tmM1HHK1ab/JnYKSSJuOVfcNN96AZ6Y8k9B233nnHQwbNsx/O9QHJhqQ3NzcuBOCAcDSpUtx5JFHNkJEBzeLFy9G37594+ZjjOGXX35Bq1aJfc9CEARQWlqKgQMHYunSpUmV79WrFz777DMS2xMEQRCNxoQJE/DnP/85cP5nn30Wo0aNSmFEBEHoXHLJJZg5c2a96xkzZgymTEn03wQc/MydOxfDhw8P9N2EzhNPPIGbb745RVERBEEQBEEQBEEQBEEQBEEQjcWkZ87GgfcvrwmCIAiCIAiCIAiCIAiCIAiCIAjiAKewsBBDhgwJlHfn4seQ0eJodLvmf2h+9A1SThibSPkWbHp/OLZ9fgdEtLohwvVQ8fN8T1pul3OSlGp7MSL7sO71fnVKtXlaDoqOuRk9Rm/EYddvQ8/Rm9D92p/Q8/oSdLtmGXqMXIeeozfjsDHb0GPUehQdcxPg+fVmLAGMv+DVscygiXPsl4j6Cznzj7gMltqGSbkkpGjStHHJc2tLKG0xpZJZMlNeyTgY5wDTRJYIgTH9xex0mNJLxsyyYGFHvWaaeoXsz5ok00wPOfOCofx/78eUaqcXd0N68WFQIk49PmfdYXNfWQi5Xb1C+G2/bMO3ixaDK6m29WPKyZg8dgxMys+k9EyeN66t0wW8Spdkic/UOqbcnX6iXde7j/DMeaWQZKip0phSbXUHEdYFlZhU27SvOYNziiFhiyA1B7ESySkRpKWXE7pcTpU1pDhSE81ZS1IaKQyYP8ISSjpehny50yEQVWVlPcKqRWiRwpRUwpbeOaWWmjgckDHYdUCKMQ3D0OSY9rF3yPs0SR9Ty3VIot2yv1jyv/1FVVVV3Dw8vVnDbCyQWD1Z2bZznX1l2OmXDEhcevj5559j6tSp9ZZqA8DatWsxaNAgvPnmm4HyL1myBH//+9/rLdUGgE2bNmHIkCF4/vnnk64jIy2EC/p3kJN0RAEpiRXCnBBEWKZ9c6IPdX+wJvsQUsrvmPxDO0dCQERqPNstLS1F+d69qK2txT/+9hS6d+6BYecMw9133I2T+5+Mn5Yv1wTqqja9zcJ5zSmHYYzr0a+NHmjtliAIkxtuvAE33HBDUlLtzz7/DHPnzUV+fn7dGX3nibDFqErQ64c+NrCHAp6bDsqq9wQLmnDwl4f/4jn3ixd8h3sumYzyPeVWnw6QvWh1HtTYTy4zx7Ic80kHtjUytMaBcPSZFVY9amvMvd6nD65Rn+dMkEnZDibqPFbuVbH6nDGqcB9Kq9/vWuFszqk9/jw/H+Hu3RHu3h1pPbojvU8fZJ09BPk334QWb7+FVvPmIs1HIlvxxpvY+/d/xKxXRCK+6VmDz0hIqg0A4U4dUTTlKd91lW+/A1GPfrShJiiw/u9eUpMV2FeGPcyVaaqP6poQwSrh7hsKAcGc4z/HJWAPQL3XjGs8YsdoON79fhqLWNt/6cWXEqrn3HPPjSnVBg69exORWq666qpA+W666aYUR3JoMHr06ED5Bg0aRFJtgkiCuXPnok2bNklJtRljGD9+PH788UeSahMEQRCNykMPPYRbb701cP4bb7wRJSUlKYyIIAhFVVUVZs2aVe96CgsL8dRT/t/xHcpMnToV5513XkJSbc45nnrqKZJqEwRBEARBEARBEARBEARBHESQWJsgCIIgCIIgCIIgCIIgCIIgCIIgkuDBBx8E5/F/3bZ37XuoLd8EgKPlgD+hy6VfIaPoqLjldv/4DDa8dTqqd/3UANFq8ayZBRHxCjqbHX5Zg9QfqfgFP886N3YGxtHsiCvR47q1KD5xIng4BzFNSkwa0Or0vDDXuztdX3YbG5WgWfscyvRsIbfbUIRzWsl47Jct1+ZwCrpDTrm2LthmTIqpQ5as2hZsKwG3mWZKrJ2CbqZelihbF2br9bgF2yrNTjeqK7D3p7n+R5WHUTTgpthCbdjbM+MzY00v6oH05p099c2ZPgecMXDGrXcmhdlKo20KtE3RNpd2bO465rZc2yXVhibVttb57Jc6z7poz7Uu1jLRdGhsqbY7zbPsI4y1Y3SW9Ei7mJZqOcSU8M+pojYF2VqKcEq3PSJtmd/Q6hGGsE2EloBXia/lSxhS2quE14Yp7jVsAZkt3dZE27KM2pYh61UycPula8Jhy830dPVosERsfnJt8wA2llw7lVKymhqvyNhNKCNRsbavhdTxFn+f4pkRhTOPw3IptBNpLudmcQzukx1nm6knEongyiuvxJdfftno2zYMA6NHj8aCBQuSruOigZ0BEXXJtVV709uv/CzbKLSXLkRU9wLVJjJb+Pdj2xW3R1FuESaMn4DS0lIrffXq1Ti5/8mYM3uOdc7ddz4AdjtFjGuPvH8E0aSIRCIYOGAgnpnyTMJlj+59NMory3FS/5M869yT5fjht8qZn/nnE85Ea9TBgKpIFapTNPHVwcrPP/+MF1980Xfd9k07sLtktzlVlZqnClpPQggwATAhAKHGbkwuA0wKc5nWXzXLOUfs5rNFVel9kFjXk2BOY7M+DHWRrFz3YBfY1nf0bI2rHMOoeAMzrV/JoPdetCz7f+qNtF/9Ci3feQtpR3n7UGWPPY7Iho0J1ceyk+svpx9/PLKGnOVJF5WVqP7yq6TqBICIEZHjVTXBkxonQvYxNXk1lGjfnmLHGosKV4om41YTRlmidG7X4h5uWydcu5+rsSY811f9r45YEuygP0EpKSlJeCKhH374Ac8++2ydk1tYx4Yg6smf//znQL8r+fTTT1FZWdkIER28LF++HEuWLImbjzGG5557rhEiIoiDi9GjR2Po0KGBJjp0k5ubi08//RR/+ctfUhAZQRAEQcTnkUcewQUXXBAob21tLU477bQUR0QQBADceeediMSYRC8R3njjjUBj70MFIQTuvPNOjBkzBtFoNHC5nJwczJ49GzfccEMKoyMIgiAIgiAIgiAIgiAIgiAaG/oGnSAIgiAIgiAIgiAIgiAIgiAIgiCSoHfv3jjhhBPiZxQG9iz9p7WYXtAdnYd/hi5XLEZOxzOknNif6p3LsPGtM1Dx88cNETIAYNeSv3rSwtktkd1+UL3rLl83F2te6oWq7f/1XZ/X/QL0uG4tWp/6V4CHXWvjyLVRlzwtWbm2voaZImwfsTYPZTqk2gyQwmoGW+7MrTo8cm1Nmm3Ls5VoW8m3Qw4JtpJnmwLtsEuwza36TdF2WL5zW6Yd42WXCaGmZIUpxHUfi3AWWpw1CaHcVnZ8YHBLtRljVkx6bDldB3vq/HD2R6jaV20K0AQzfUjCFmtbZ4HZAjsOZsu3maXEdvzEkmoL+0yZpdwibUu05FrWrweiSdKYUm1nmn1/iSXV9oqd/UXOVnkls9VkcJbs1hJm2wIze9ft9QDAGUOYh5EeykBmKBNZ4Sxkp+UgO5SN7LRsZIYzkRHKQJib9xpboS0F3MIWZus/ap2u49Xl2BACwpASbSHr9Ei2IcXe6ni4BNtKpKZyW7I1XfMLV5q9xjzWTV+uXVtbGzdPKKN5AjXGiDNQ/LHyuK9rn3y2LdM8tsx5Ez69dzYy0hru/tu5c2eMHTsWb7zxBn788Uds3boVJSUlWLFiBebOnYvbbrsNxcXFvmUjkQhGjhyZ9B85t2/fHmPGjMGrr76K77//Hlu3bsW2bduwatUqzJs3D3fccQdat27tW9YwDIwaNQrV1ckJXPt0K0KHFjmwBdlGnS+7lWl9AgG5LNOFLUHM7nR6wjGV7y3H3XdONBe0U6yrEGVzteXaWjtWbVf3H1qtXQhHfakUGhIEEYxt27ahc+fOWLRoUcJlL73sUny35DtkZspxmWyi7rGg0NbpqLGAN7PPeNLPqSr0Xp2jYpRW7Y6/A4TF5MmT63yWVZRVwpRlm2M1NSmK9aOM2xIm/8egZNzaejX5EtNkufpJlD5dYdh9TQcxxoWOfqWeLoQt5U5g7HiwyWuTeobWNYFLDJG5X3uMdyzVOIIBMHy+92hsWG4uCp94zJMuamtRPmWKfyEe4/vCeshzsi+80De95rvvkq6zJlpjXwnyuBuGNm7T+3bC7OsK90ROquUKyLGie7wHed7hqNONMFxjalXUc/t31e6q1zPZi6sfqurQRuVJ9zWD9kdnvTMrbh43GzduxJgxY1BYWIivvqpbnn6w3Z+Ixic/Px8DBgyImy8ajeKuu+5qhIgOXkaOHBkoX79+/dClS5cUR0MQBw8lJSXo3r170kL6E044ASUlJTj55JMbODKCIAiCSIzp06ejsLAwUN5ly5Zh0qRJKY6IIA5tDMPA1KlT613PqaeeisGDvf8W61BFCIFx48bhwQcfTKhc69atsXDhQpxzzjkpiowgCIIgCIIgCIIgCIIgCILYX5BYmyAIgiAIgiAIgiAIgiAIgiAIgiCS5IMPPkBBQUHcfKXLXoSIOoVS6fld0H7odPQYtQHNf/W7mGWNyD5snns5ytfNqXe8RqQSVTt+9KTn9xwB5hFdx6mrthLVO5ehfN1c7Pzucax4ugib510VM39+9wvRdvBz4Ol5ddRah5BKpEKu7RZ1MbD0HE/N5es/hCmTZpqgGppcW8mm3XJtU2INKaBmLARTrG2+LHE2wuZnmBJtKOm2ygdNsM3DVl1MCbPBnXnhFGjraXq91SUrfI9k24ufQUZRdxmTswzkdtW+2PsQghKK53Yd7DnulRWV+PhfH4MxDs44QozbMjQwcJjHlCv5tyXYts+YKe9Wn5mUpynhmtOFxrQEJdX2iM+0ArGvK6Ip0ZhSbXVd6lJYdx59lUfobIm6nOV0qbaAgGGYwmxhSCm1S6gt4KyTgyGNpyM7LQf5GfkoyGyOZhkFyEvPQ05aDrLTcpAVzkZWOAtZadnIDmcjNy0Xeen5KMgoQFFWEVpkt0BhZnPkpechI5wJxpgpxtZejh+hRNlKyS1jV0tqvZKsuSTbSiVm160dCaaLtGHtt7Ij6scBwnUM1WkIItd2CdJinfcgpEJIFkTuHMoM9kfyMVFh1yU79C2gYD5p+oEV9gWv1jlkesCZx2QnFLIfoVAIV1xxBRYtWoS1a9fi73//O0aMGIFevXqhVatWaNmyJXr27Imzzz4bDz/8MNasWYMrrrjCt66ffvoJs2fPDrxtxhguvvhifPLJJ9i4cSOmTJmCyy+/HEcffTRatWqFFi1aoHv37jjrrLPwwAMPYPXq1Rg9erRvXevXr8f06dOTOgYAMOT4drLdRWFJtIUmtdeOPaz2qUu0nefGxMyT0+HXKDgqdp8vFuFwWAoV7faratVs2eabW2ZYF/QIJ4gDisWLF6NLly7YvHlzQuUYY3j44Yfx6quvJlhO++x7QxCOT34yZCvFPSaQw0U1eU9VZB/2RfYlFN+hyrJly/DCCy/UmaeyrNL8IMeFnDFnr1o+qxhUl1AAloSb6fOtwJqdAbDHiFa6+i4BYFwJuJm/YJt7ryG7z++kzj6i51LS9ozktQ6CPPOtVc5Bv/XRtzyzPwjsf7E2AKQdeSQy+vf3pFfOngMY3hh5dpZ/RUlO/AIA6TEmCIysWZN0ndXRKk+/HrCF0a7RHKD1AYXqE2rjX3OlfZJVGYfkGmp44ZR2w9pWHfLtgOO7xp6cJZXbKSsrw4ABA/CPf/yj7hjo/kTUk7/+1Tuhpx/PP/98iiM5eNmwYQO+/PLLQHmnTZuW4mgI4uBhxowZ6NixI9Yk0SfinGPy5Mn4+uuvkZ1d/+82CYIgCKK+hMNhzJs3L/C/f5g8eTJWrlyZ4qgI4tBl6tSpqKioqFcdbdu2xTvvvNNAER0cPPzww3jyyScTKnPUUUfh66+/xrHHHpuiqAiCIAiCIAiCIAiCIAiCIIj9CYm1CYIgCIIgCIIgCIIgCIIgCIIgCCJJ8vPzMWLEiLj5olW7UL7hQ991PJyNlgMfQvffrkZG4eG+eYRRg83zrsbPsy9AXPNrHez67gkpS3SS02kw9q5+G9u/vAdbPvwtNrx1Ota+0htrXz4aa17+lXz1wpqXjsKal47CiqcLseq59lg/fSA2z7sSO76+v87tZrc/GW0GPxMwSp8/8HNIsVIr185q6f0DGhGpgqipgP3rVVNmbcq1TaG0v1w7BF2ubcrauFXeqoepPCFNsK29pNzaEmYzLqXaYSndVmlKdB3WPod80s28Ndt+8uxrVvvjwcNZAMJm/CxsxWEJtTWpttpHJdVmjCOU0xpZbbzH8d033wMHN4VpjFkS7RDjlnxc2nHBZRq3pGhMHnnnsi3Gs8+tJdVWwmxdqq3ONdNyu+XqcQydTMbfEC+i4WhsqbadloRUG2rZWc4t1XauF86cmlQ6zEPIDGciLyMfeRn5yE7LRnooHSEWirPT/jAwhHkassLZaJbeDC2yWqIoqwg5aTkIcQ4BA4YwYBjyJUyZtiFMEZolyJaybaUCjynZ1gTblk5MqLx6XUr7a0vGIVRep1zblrZp50Cm+sq1XdfHgSbXjkajcfOEsooC1laf2ITrPYFtWLdudW6cBz09zDDwyBjywICcddZZWLZsGV555RWcdNJJge6z+fn5eOmllzB06FDf9bNmzQq07ZNPPhk//PADZsyYgVNPPTXQtnNycvDMM89g+PDhvuvffvvtQNv244xj2kFJs4Ul11bLhr1sye2dy+o+Ywu2lXAbgBAoOvF2FPS6JqGYQmHtnmTJMGNcKz6fVbuFCguudQRB7HdeeeUV9OvXD5WVlQmVS0tLw/vvv49bx9/qXem+ncZq7kHz6RmYcyxo1qNN3qOLm+VGdu7b2eAy1YORW265BZFIBEdkpGNs8zx0TfdO5FVZVqGN7cyXkMeeyYmt7PGvmuSKmfJrBoBza/zGwC3ZtrAk3LDOpzX/h5L4aqde9SWtcx7rWeMjuPW9FgJcHofScyup9uLryPeRJTPXB5/jKuTY4UAhY+AAT5qxezcia9d60lmzZr51iATvsTqh4iKwzExPenT79qTrNCcc8CizzWWhSbEFtHz2GNf8bg2yHUJboxq0NWuaTz9RNm63fN0Nk1GxOgTurp8DCQGBYRcMq18dQuDmm29G6Z7SuPkIIlmOOeYYdOzYMW6+srIyvPnmm40Q0cHHqFGjArXT3r1748gjj2yEiAiiaWMYBi699FIMHz4cNTU1CZcvKCjAN998g7vvvjsF0REEQRBE8hx//PEYO3ZsoLyGYWDQoEEwfCb9Igii/rz11luB8nHu1X2EQiHcfvvt2Lx5MwoKCho6tCbLyy+/jAkTJiRU5vTTT8cXX3wR6HsLgiAIgiAIgiAIgiAIgiAIomlCYm2CIAiCIAiCIAiCIAiCIAiCIAiCSJLa2lps2rQpWN6yDXWuD2UWovOIRSg6zkcmJqnc9G+U/PtWXzl2EPYsf9U3/ed3z8OWj0Zh13//hr1r3kXVtiWo3fszass3IVK+Wb62IFLxCyIVvyS0zea/GoMOv3kHif1qMhVybb98Xrl2Ye/rPTmFUYvKzV/IfFIKyfzk2gxKrg0l17byhaQMWwmwpbhavax0rkmslVDMllmbL7OsKRnzCrTBXGUsSbedP7pvD2rLtnj2NbvLyc4ysKXdkNJvK07Y0m9o22aMI6fbEE/dn3/yOXZs2wnGuEeqzRm3pNmccQhhS7SZ9a7OuybJdonuLCl2LKm21+XqKE00TfaPVNtZcWCptiWEc5arU6otnGIyQ9aZEUpHXnoectJzkRHKMIX0KSKNpyEvPc+UbGcWITOUKWNRUm3DEmQbIqo02lKKrSTgXsm2JcsWQiq4DausStcF27aqzRaLW2maXFtTdFv7oB9TX7m2iwNJrh3kj9lDmcXJb8AloksudncZvU0IW3Cp1lnnzjyyx3ZLR1Z6cvfh1q1b48UXX8S//vUv9OzZM+HynHM88cQTvuu+++67OssWFxdjypQp+PTTT9GrV6+Et80Yw2OPPYZw2CscXbx4ccL1KU44rCWyM7jjHqJLswFdsG1Y58iSHAq3eFth5mEsjOKT7kT7895AWkH3QDG1advGuh84rwe7bv0tIegRThD7nfHjx+Oqq64KNBmETvPmzbFs2VKcNeSs+gXgd+/QJ7TROnGeaZesyXr0nh6zyquxIwNDrVGDPVV1S0kPdWbOnIkt//4Ev2+ehyvzs9E+HMLamognX2V5FeCe6IhJOTaHY2wn5BIDA4Qy78peI4PVf2TcPG9CnnOr52gI53k2DNkXZNp2dfmvhnCOFd1iXmE9GxN7GJG8NgEC9FH11muNE2T+6AEk1g536OCbHtng/c6QpaWB+whzojt3JR8AY+A+wm6xb1/SVVbWVjiOu9D6lLrnXn22Wo3W9ROGJuB2xGsWEsw19nMEHzs24ShbRz53Je7JXRoLexc9tGrVCkVFQSdT8scwDFM6FOd2Rfcnoj7ccccdgfJNnDgxxZEcfJSUlGDBggWB8j777LMpjoYgmj4bNmxAx44dkxb9n3rqqSgpKcFxxx3XwJERBEEQRMPwt7/9LbBAdsuWLRgzZkyKIyKIQ5O1PhPq+VFbW4sVK1bgvPPOQ+fOnTFo0CCsW7cODz30UIojbFp88MEHuO666xIqc80112Du3LloFmMiQ4IgCIIgCIIgCIIgCIIgCOLggMTaBEEQBEEQBEEQBEEQBEEQBEEQBJEEhmHgiiuuwPvvvx8of1puu0D5ik+4Cx2GvQvG03zXly57AXvXzAocp06ksiSpcsnAQhloc/rTaDnwgeQqiCFGM9eZppn44ioW47PagFeuXbllkW9NPJytVcW1eHS5NpfCLSWflqJt62WKqcGYJaC2Bdt2XluQHbaE1brc2inZdsq2LYk3NAm2tqzy12xb7nu8sjv218TeMg6EndJuTajNXHmZ3IecLqeDhTMctRuGgTlvzY4p1bbF2AwczHauSqk2V8JywBJuw3LkaVJtuGTa6t0l1XbkD2jkTFSWRqSeVEq13WJmpqW78znqk7JmXdysJGC2TMyuP5hU26yDMYascBby0vOQGc5KqUw7FumhDDTPLESr3NbISc+1BNvmS1gS7KgwEBWmaFsJuHVZtgHDFnILA8IQEIawJNtCE/oa0jBmibY1VZtTsGbLte1l+xgHkms7Pu5/uXZNTU2gfOHslgFy1Sce4XpPYBvMXifcN2PJiYdlJh3ZwIEDcfXVV9frHt29e3ccffTRnvRffqkoIyIzAAAgAElEQVR7QpE+ffpgzJgx9dp2u3btcNJJJ3nSt2zZkvQ1FA5xHNezGNYxF1GrNUFEbam2lBtCtTmhCbiFuh/ZMm7ndSCQ2epYdLxoNtqc+Qxyuw5BWrMuMWMafunwmF0zz15q7dIpyBf6zdgBCQAJYv9gGAbOOOMMPProowmXPeKII/DzzxvRrVs3R7qnb+72nap7bl33Xp97BQPz9OzcVTAt0XQzy3GKNZxg2F29C7VGbextH8Ls3r0b//njBIzIz0brsDkplQDQnHv7rLl5OeahFtr4DrAmWwLk8Wf2ONH+ZOvO9XRLpmx1rwUADsjtW31txsAZs/uMwvAxrtvv6ty71+nP/0T7iXZ8BxsJ9IliZQ14WKy+QqzjKOs3RPSAOdYsJ8c33Sjd45se8hFxR7dsrl8QPu0RSY4rK2orEJHHVxdlm+9CivG9fTpzm2aaYxIha0ysjevcjwR90ipPf9C1DOFNhCZgd435fTI5X/oOpgJ1c/PbLoCbb7653puYOWNmoH04UNoM0fT43e9+h+zs7Lj5Vq5ciZUrVzZCRAcPv/vd7wK1zcMPPxzHH398I0REEE2X559/Ht27d8fmzYn3qzjnePzxx/HJJ58gPT09BdERBEEQRMPx8ccfIxQKBco7bdo0fP755ymOiCAOPfbu3Rs4b8+ePfHuu+9i3bp1+Pjjj9EhxiR9hyrffvstLrroIkQi3ok8Y3Hvvffin//8J/XdCYIgCIIgCIIgCIIgCIIgDgFIrE0QBEEQBEEQBEEQBEEQBEEQBEEQSXDOOedgxowZgfOHA4q1ASC77a/R6eIFYCH/P+zY/tUkJGNyyWzRO+EyyZDd7tfoft0q5PccnnwlTJdeu9NhiSD9RZaxhNruz065dmTfTpT8+zbfcNKadXUqvJTkmUkZNmBJr5lDki3zaEJqhrCpjpZiaVNMnQZbkm1LuG25dcgp2eZKdG0LuMHCMAXbYZkmZdvWZzu9umSpZx9DWc3BQhm2TNu9fe3FWFjGr/ZZSa/N+HlaLnI6neLZxjvT34kp1ebyWHBmL0PKzph2ngJLtbX8bo8rSbUPDlIp1Y5VlVsKHEuqrQqpz6boD/7lAE2gba835dO2iDgjlIG89Dykh9IDX7epJMRCKMgoQOvcNsgOZ0PAQFREvcJsYS8bRhRC7ZVQMjPD+r8h91sIU8Ct6nBItS1JuS3dVpptWHXCIdd2vMeTa3tcnvWXa9fntW3btkDb4ZmFCcVlwxxvDSNQ0y92l8zOsWyfneO6Jy/Wbig6derkSQsqNq8vnTt39qRFo/WTQPY7rIUpy4ZsNyIKU44NWOJsqDQDEEpmr4u07TZotysl6zbrYTyEnM6nocXA+xGNMYnL2UPPxsXDL1abtYSJumzRikt7IwjiwKa0tBTdunXDggULEi477Pxh+OHHHwKJFxW+/XHhlGMz19jAyqQe88w1DhB6HcwaOzBZTHqdHTJnIYCSiq2B4z6U+OD28cjdtcMhwN5rGNiti3Ml3fp0M/MxLt/NUlydA+Yn0gbgSIU8t8wzuRKgzpewnj8MDIwzW9wrhHZeBQQTzj6R19KrPaq8Ql6/fmK8fvvBJq+ts69c712NfSxjHUaVHBHBZSsppTaxvmVaj+6etMjq1fUKQVRUeNJ4QbOk6iqrVkJwTYCti6/lzdSeEEk2I228o3J4rg9nw/eefuFsP+62VNe1GGhM5775xBmC13fc54g/xnYn3DkBmZn1Gzft2eMvcY+1TwSRKJxzXHbZZYHy3nTTTSmO5uChtLQUc+bMCZT3qaeeSnE0BNF0iUQiOPfcczFy5MiEZHyKFi1aYOnSpRg3blwKoiMIgiCIhqdbt27405/+FCivEALnnntuo/1ejCAOFdq0aRMo3wsvvJDaQJo4a9aswdChQ1Hh892mH+FwGC+88ALuuece+rdeBEEQBEEQBEEQBEEQBEEQhwgk1iYIgiAIgiAIgiAIgiAIgiAIgiCIBJk6dSo++OCD4AVYCGnNuiS0jYyiXug8/HPfdbV7f8aKp4uw9dObUbr0eVSVLIaIVMWts7jf3QnFEATG0xDKbI705ocht8tQdLxwHjqcNws8nNNQW/BJCirX9rPvxJJrC6x/7UQIo9ZTU27XoUjL7wCnwEtJtVU8Uq6thNry3ZRQy8+WYFtJtpU820x3yLI1wbYtsg5L0bWUcDNbfO0WblsvHtY+yzws5CvWTm9xuMwb1uII23EoibZLqM20OM39NPPkdfuNZxv/+34pVi9fBRZi4Nwr1VaiNCXVZgC4lJgr8ZEu1XaL80iqfeiQSqm2W5JXX6m2Ka+Fp5yVqqTaUtRnCall/jBPQ25aLjLCGXF2av8QYiEUZhWhVXYbpPN0GIYUaAtTlW1IKbYhpdjqsyGiMAw7zZL4wlyvjpDhs2zLx0xJo6ozEbm2kvu65dr2ebP3sb5y7foQWKwdjiNYi2kbDLIvsfKIOOvhaItCF+5pZTgTOLrz/r++/YQ6xcXF+23bhYWF4Dz5f9p1TLcWsKTZgHmvUW1Ntk9dNgvINqVuRg70c+38XFO2ATu/egjrXuoLo7bSE0e37t3w7PNT/ffFfX24t+pqw3VCj2qCaFT+97//oUOHDli/fn1C5RhjuOeee/D222877gt1NmEfmWqgfNo23ctMVWRN5uPIYIme9dsesyZ/YqiOVmNX1c66oj7k+G7GdKya9ZbHP7uxNurJm9MsB207tTFzSjG2GuSZ3WrnZEqCqayyL8GZJT0Hs58S9uhQGy1alnS4RLzMrhP22NDqD9qDABt9x+S1IdR3EmqZucYIASB5bRK4JcTau9+tIGIcGGLt6LbtvumxxNZpvXp50iIbf0Y04BjBjaishFFW5kkPtWufVH27q3fLc8GscS2grmnmK7s22xhgSOG+yusQc2v3bSHH00Jvv1oz9uyjn/ReqHqEb0yx6nLWUYcUW92bEn3VsQ0/OOf49rtv0aFjh7qDrQPDZ6KDuqD7E5EMjzzySKCx7Pz581FVFf93GgRw4403Bmq/nTt3xqBBgxohIoJoeixfvhxt27bF+++/n1T5c889F1u2bMHhhx/ewJERBEEQRGq5/fbb0bt370B59+zZg4suuijFERHEocX5558fKN+LL76Y4kiaLtu2bcNZZ50V+N9NAMDjjz+Oa665JoVREQRBEARBEARBEARBEARBEAca4f0dAEEQBEEQBEEQBEEQBEEQBEEQBEE0JebOnYsbbrghoTJFx41HOKtFwttKL+iOHiPXY9W0zr7r9/z0Mvb89DIAU3Cd23kIivrejoyiI33z57Q/FRmFh6N613KftQyMh5DZ6nhkNO8JFs5GWl5HUxBliZSVTJoho1k3ZLQ8VhN5plK0ogTYehJTVlSACWsxdlm9Du/nTbMv85VBhnNao9XJD5r7LYSrtLJ8GVKIw8GEAcE4IGWtprgyJCVsBgAupT1C2sGUNsxME4yDKdGlymsJZ81tmDJxDt3yprxDtgDM73iZH6OVO1BbtsWzrzldTofzV8jcksrZojNbUCaNZo50MG6ty2x3EkKZhYhW7XJs560338Ifj7rbkmdzxqSgG2BMyrZdUm3zPyaPlAB3xKB2kaTahwqplmr7VZW0VNtVY0yptlqvCaQZGDLDmQjzpvFPO9JD6Wid2wZ7qvegtHqXKboWSoqot1jmaM9KXGkI1XYBQMAQej4GA4YUYTIYAuZ9k3FAGGCMm9JtYcgSXEoNGZi8QaptqXeFlS40KSLguY5ilUs1JSUl8TOxAPJl31Dlc0iuiy9Nc6/3M5268mhtwVmF3Ro6tUxDdkbyAumGYs2aNZ60oLKB+rJ69eoG3/avuhSBwZBPTfvdeqYL2S9hUatt2udQCbgZwLRlhGSnwxRq7/jyAVT+/FnMGHJyc/D6jNfQrKCZdX0xbm9NoST3Dny6fwCcbdX1nLfWEQSRUmbOnInLLrvMd1KAugiHw5g+fTqGnT8sbl71zE4Iv+xyoMhkXwAxfISMyb4AGBhTk36oPgyDELa5l8n70659u5AZykJ2WnZicR6ElKxaiQ9v/z+5xKzbMwOwLeoVa0dqIuBcTkfF5KiSySmqGDe/epB9RDCuPNqyLyjky9xCSJ4Te/4tAc7sPjYH12TqViZrOG6OS2FdH+o5pZ4pQhl9EXtsqK4daxkCTCT2PGrKz7D6Rm31QBxDrPp/x6T3bWuNWmQhq9511pfaH3/0TQ917OSbnnHiib7pVQs+Rs5llya+/RUrfNPTjvL/HjEeOyt3+FwAwmpT9rm10+zWKcXbXAm3dTG98Ai29erd/T+w+COzpMZv2jUUczjlyF7XdVvXOm/t7rrU/eHwww/HuvXrcOeEO/HII48kLMpOS0tLKL+Kpanen4j9Q0FBAfr164cvv/yyznzRaBQTJ07Eww8/3EiRNU0qKysxY8aMQHmffPLJFEdDEE2TJ554AuPHj0fUZ2wSj3A4jGeeeQbXXXddCiIjCIIgiMZh/vz5aNeuHWpqauLmnTNnDmbOnImLL764ESIjiIOfW2+9FZMnT46bb+XKlY0QTdOjuroaF154oe/v8f1gjGH69Ol0DyMIgiAIgiAIgiAIgiAIgjgE2f9/lUYQBEEQBEEQBEEQBEEQBEEQBEEQTYRFixZh6NChCUlL8nuOQHHf25LeJk/PR17X8+LmE0Yt9q6djfXTB2LLh9ehZrf/H910HrEI7YfOQFbbAUhv3hNZbQeg1cmPosfon9FzzDZ0PP99tDrlcbQc8Cc0P3oMCn71OxT0GoWCo36LgiOvRcERV6PgiKuQ1ba/JtUG6q9SiodP/bY5y7EYuyzzSQO2fnILKjcv9C3X+rS/IpRRqJXRxdIyjYUs4Thgi6XNX8eqZQ4gZC4zM922f3EtLzfVYCwEMPPdfIXldkJmPYIDIgSIMCDC5no48ztesNPLV37geyxzOv3arJuFABY281vLIWuZWfsi91vuD2NcrjNfnKcht/tQz6befvNt6VliCDFui9N4fKm2/E+ec5JqH4qkUqodq6o6pdoyY0ypto8czk+qLQwBQxiWZCzMwshJz2kyUm2dZhnN0CanHUI8DENEEUUUhojCEAYMIeTLMNMgPxsqzXwJeWwMGDDkJ1OcbeZTR1EIw34XatoCYQrKBazjq06E+9yp82NJ35TwzXnitI+u8g0g/IvHjh074uZhQcTafsQVaQeqJFD91qQS9k3come79AaIo36sXr3a9w+Wzz///JRve+vWrVi8eHGDb7swLxPF+ZmAiEJYk3YIS+AP2bbMNKGtd+j+He8qvXz9R9g4/ew6pdoAMPWfU3H4kYfbd1FpVxSqfapJUhy4JewEQRxI3H333Rg+fHjCUu38/Hz88MMPOP/8810C4oBYYz7meNcnENLx9vfN+w3TDcxO1bK9GWGP+BwTg8iieqktFZtRa9QG3YuDksq9ezHzmitQW17uGnMpQbqXo0480pz4RB5UYZ1XABCWCFvVZw7/ZH9HSNG5mtxG1mn1NSRcljes55yNfh0JIew5u5TBG8Kc0ko+E1V+fXIH91ixIfqJ8Sc5Ibz4jcO83dzIAdBORXU19n0035PO8/OR1rWLb5n0X/VCqKV3or7KmTOTiqH6s8990zP7n5RUfdv3bbPaiaMNusZZ1tham7BO2vKdFeqZXcl6vZ50a7V/G0qoPQphv9xxueTg5v3DfiWPcL58joN7Ow889ACW/rQUJ/Q7AX2P74v//vDfQN9hNW/ePLkI6f5EJMjjjz8eKN+zzz6b4kiaPjfffHOgvnfbtm3xm9/8phEiIoimQ01NDQYNGoRbbrklKal2u3btsHr1apJqEwRBEE2e4uJiPPfcc4HzX3XVVSgrK0thRARx6JCfn49WrVrFzbd9+/ZGiKZpIYTA2LFj8cUXXwQu89e//pWk2gRBEARBEARBEARBEARBEIcoJNYmCIIgCIIgCIIgCIIgCIIgCIIgiAAsXLgQZ555ZkJlio+/HW1O+4ctgEqStoOnIpRVHDj/3jWzsO7N/vhlwfWo2bPWsz6n4+noOGw2ulz6FToOm42Co34LHs6uV4wm+0eureRnptwqXlmnXHvHfx5G2Yo3fEs07309stsNlDm5bv6BrVpT55bbkmnGpCBbSbdDUjrNYMu1mSnP1svB+TIl1rrYOqyJtzXRtqpHya7jvKpKfvDsayirCIylyTiVPFuKvgUHEwywXkoibi6bP1yugzw25j7ldffKPLZs/gWLFn5hibMZGJjg4IIBPIBUW25bCYVIqn3okEqpti0Cc1ZVp1Tb8mMHk2o7tuGSamtKaGSEMpGVlhX4Wj0QSQ+lo31uB+Sk5cAwDEQNA1FDl2xHTUm2YUAoybYl1rYl2+ZRkWptYQuAPXJtoQuB48u19XNhedPglWurzzqNLdcOItYGiydgr6/kza+OeMvwMeD5yU8FurVOSz68BuLee+/1pLVv3x4jRoxI+bYnT57smbSluLgYv/3tb+tdd/c2zQBLqm23FSvNkgZqaSpdy2M2H3O5csuXKJk/Lu62J943EeeeN9Ruaz5iUwCONubXnlQZpyzTX37vWUcQRINhGAbOO+883H///Qm3s27dumHjxo04/PDD68xXZ8/Hx5PtWK3PexSgD2WPIVRVtshZl2+b+XTJtq7cBgwjik1lG2Xf5NDDiEbx9qhrsXP1KseImwFgshsV8imXnZsNJhg4Y+YYVL7DmqyJWWNoxgAODibHmuAcnEvROUwpt6bqtWXdEAATYBAQMjjBhNPFLuxzDMjHogFLnsv0/j7TPms4RPHMfWEmcDBVHfQcaxj0/oUAaqO1SffbI+vWNUhI5S+8CGP3bk965qBTgZBfSwHAObKGeSdbqf7qa9QsWZJYANEoKqbP8CSn9eyBcPfuidUFoNaoxa6qnZ506xrW2o8A7P6uNbzQxgjam+dmYlWsr3dKr53jO63P6Brn141Laq2LtAPKs92i7aAvn4q0PrpXtK3K9ejRA4u+XIQpz0zBrbfcGuj+0a59u6TbAt2fiETo168f2rVrFzdfaWkp3n777UaIqGlSU1ODl156KVDeP//5zymOhiCaFkuWLEGrVq3w6aefJlV+xIgR2LhxIzp16tSwgREEQRDEfuKqq67CaaedFihvVVUVBg8enOKICOLQYfz48XHzRKNR1NTUNEI0TYe///3vmDZtWuD8t99+O/7whz+kMCKCIAiCIAiCIAiCIAiCIAjiQIbE2gRBEARBEARBEARBEARBEARBEAQRh9mzZ+OUU05BRUVF4DIt+t+Hor6311uqDQDg6eh65X+R2er44GWEgbKV07H+jf7YteSvgIjWP45ANIJc2yNRYy4xVh1ltXejphy7vnvCN2dOp7NQ3O8O6PYaJoXYdh1KoaXJtZVsm5nLtq5NyrGhC7aVRMwl2HbIsrkt0wY3hdo8BPAQGA/LVwiMheR72Hrp4m2VVrt7LapLfvTsb1b7fmadzPlyxMRDAOfmO+NgnINxlcfeF6Ydh8ziXkgr8AqaZrwxwzyizJRzcyk/Y0JKtVlsqbZDks1MwTZJtQ9+Ui3V9quqTqm2zBhUqu3coKb3EpYeGgCQFc5Geig9zs40DRhjaJXTBoWZhTAQhQFDk2wbiIooDEQRtYTaBgQMp2DbiMIwzM9qnTp2UZlf6oJtMZmuKa9Drq2/q1VuuTagndc6zmkq5dqlpaVx87BQMmJqp8AucUmaX6PTD5KAsyHoy/YZAIAOxfHE4KnlkUcewauvvupJf+qpp5CZmZnSbU+dOhVPP/20J/3JJ59EXl5evevv0DLX/CDbDmS7sO87ZjsCDHk6bLm2nce+R+1Z9hp+mXd9nds8sf+JmD7rTfzfbbfIU25rawHnPU93r+tXoNWmnPOhOHHLFmOlEQRRb8rLy3HEEUdg9uzZCZcdcvYQrFixAvn5+QmXTWqSET+vMWOaMBsOTylUOnTZtpI2yxoY0+TLchIlNVZhHNXRamws25DS/sCByru33IR1nyzQxmqaj1YeTz9d8KZVm8zxpGCmYFvIkbIcG3I1ALSE28zqmdtjbPlJyC0LeX6E/pQxz5/9rYwtsdWfRzJB6xfJd7NjaPUPhbxw6hLsCtdDLZnr4mCX16Z2//zPjYBAbbQ2qRp3XHk1dv/frYhu2550VLUrVqLsL4/4rsu5/LI6y+ZefaXvF12ld/0RIhIJHEPFa6/5SsJzrr46cB06Wyu2BD6XdeZzTWbkHEJ4x2Ke4j4rExJqC/1eYN43rMmXhJ3mt04IV29ZTcwQ5BWzztiibWE/vLD1l60Y2H8gcrNz0ffYvliwYEGg3T3i8CNiHrdgh+vgvj8RDcvtt98eKN9dd92V4kiaLhMmTAgkVisuLsaVV17ZCBERRNPgvvvuQ9++fQN9r+omPT0db7zxBt544w1wTn9ySRAEQRxcvP/++8jNzQ2U95tvvsGTTz6Z4ogI4tAg6GQt1157bWoDaUIsWLAAt9xyS+D8V155JR544IEURkQQBEEQBEEQBEEQBEEQBEEc6DTov/Io3bkPu3fua8gqGwyKLTkotuSg2JLnQI6PYksOii05KLbkoNiSg2JLDootOQ7k2IADO74DOTYjSn84RxAEQRAEQRDEwc20adNwwQUXBC/AONoNeQmFvcc2aBw8nI1OF36AbteuRKtTHkNet2FIb9YNLFy38FEYNdj+1SRsfOds1JSuadCYYpNiq6GPUIhJMY0S1QaRa+9a8iQgDE+OrNbHo83gp8F4WNueXY5ZsnQfubYSUUPKoS0xNlxpUsDtFmxrQm0/ybYlclOibfnZzKOLsLmvILts+bu+x7PohJvMeqztcFccer2aDNyKR9tnlUfudX7P8zybfO/t2aiqrDJLK6k2pFTbodC2pdrWshW2nU8IQVLtg5iGkmqvXLkS/+/2/4fhI4bjnKHnYPxt47Fw4ULfqlzKV6d0Srm9/KTawl+qLSCwraQE3//3v/j440/wfzffihEXjcCJfU9Etw7d0OeoY/Dzmk0I8/0rGE4FhVlFaJ3dGsIQiBpRW7ItTMG2IczlqIjKZVuwrQSGhohq0mwBQxiAEJZwG0qxzZRILzm5tlp2y7UBuN3AjSbX3r17d9w8jCch1m4QIVpAkZ4SwDH/Mm0L9891v379eowYMQK33XabZ92kSZPwm9/8JmXb3rx5M6699lqMGTPGs+62227DZZfVLVgMSvviXE0WaIq0Acj+j/oMW9QnE5zXs4AwarH98/ux88uHfftOAHDpVZfi319/ivcXzMEZZw2225jV5pz9MyWz97Q1HfflQo9ogmh0Vq1ahQ4dOmDlypUJl50wYQLmvj/XV0bGHP2sgKiul0uEDTUO8NmG+2ltjhWZ44ZkxWKNI1V9TlE0pHDbdj7L9YyjsrYSG/ccWnLtf901AT+8YU5MwaTQ2im+Nv+fx71q7XB6mjUOVAJtaJJzc9IlebwNYdYt1wkICENoAmvmI8kWgDBltebjTr8WmOzvmWmCAUIGb40/GazyjDEIJuR4lUEYAoz7PJBc/Ub3uJIl+EPy2oanKlqVXEEhUPHmdGztPwB7Jk1GdNOmhIrX/vQTdlx+BcQ+77/3SO/bFxkDBtRZPty1K7KHeb9Xqfn+B+y+9TYgGn8ivepv/oPSeyd70kOtWyPn0hFxy/uxaW+w4+C4lv2u64Djef9VybcT4RJVQ7Y7T9tjtqjbMa7Rviq0JnlK5OX6setkmqzbGY85nDLzDxgwAF999RWqqhK7rvXxR0ICcg26PxFBGTt2bKDJqpYvX441axrr9xZNB8MwMGXKlEB577vvvhRHQxBNg8rKSvTr1w8TJ06EYfh/f1UXXbt2xcaNGzFiRHL9I4IgCII40MnMzMTbb78dOP+tt96KzZs3pzAigjg06NOnT6B8M2fORCSBifQOVtasWYNLLrkE0QDfewLAmWeeiWnTptHEOARBEARBEARBEARBEARBEIc4DfqXaWtX7AQTQPMB7Ruy2gaBYksOii05KLbkOZDjo9iSg2JLDootOSi25KDYkoNiS44DOTbgwI7vQI6tpiYKxP87KIIgCIIgCIIgiCaHEAKTJk3CpEmTEirXauBDyO1yboqiAsJZxSg48loUHHmtlVa1/Qds/fQPqN7xY8xy+0q+xfoZv0aLfhPR/Fe/k/LnVOOykDZ03T4iRsakZFlK0fxdL2ZctXv8hR1tz34JPJwNW0IJTdZmmpsZ46as1RKGCQhwLT/XykcBwSx9lzr2TBhyfUiKbAwp8lIiSvWH/8JKs5atHVP6X5UW20gUrSlDxdqPPOkZLY4CT8uDZYiz6rCtcW6lnNKC2Xnsz8ySjAMAR173Ydj5zePQr4WKigr86/25uHj4JV6pNvNKtZ3bdkq11bJbcEZS7abF+++/j/feew+lpaXYs2cPysvLUVFRgaKiIhx77LEYN24c2rRp4y0YQMK1ZMkSXHrppVi1apVj1bx/zcNjjz5mLefn5yMvLw/dunfDyOtG4vIrLgfn3CvV1kXa2udIbS0++mg+3p31LtatXYdNmzZh1apVaNmqJXZs3xFT5tGlSxfM/2g+OnfuHGdnmi75Gc3AGMemvT+DRQElTmTq3iGkqBDCvFcqkSIAgIODwYAhBYscnAkY4ODCFo5xxmEIgDNY70I9h4QBBm5KE8HATEuiJlWU7+pUM7UsrOcKAI/AX5VTuJcbgtLS0rh56p5koz7PYeF619OZTz49KGjPTT2b63kGgeJmqRVr//e//4UQAjU1NdixYweWLVuGBQsW4KOPPvK0S845HnroIYwfP75Btv3jjz8iEomgtrYWO3bswPLly/HJJ59g3rx5vn8Yfe+992LixIkNsm0AaNk8C1Z/RBgQjFl9BgEBxsz9N69c1a+RfRghAGYgWr0H2z6+E1Vbl/huIz8/H1NenIIzzjzd7oepbhqTbQjONqU94D142pG8z1p1Nz1xqOkAACAASURBVHAbIwgiNnPnzsX555+P2trahMqFQiG8/PLLuPSySxN+DNU5gnQ3f7f7VI3/GMCEki3b+Swxs3quy62Z90M1SZO9TjCAWfcfW9PNrDGPoS0x7K3Ziw17NqBTs04H/b1q3l0T8J9npyAEmGNd5ciWfTrAHsEVhLzHYnfJLjlGliNI3bFtTUyl6tbGm4xb01SZglnIsTJX3nRTgi0YwOW4Wp5bJrOaw3F7rKkmeLBk1vL6sUIQ2naElg/2Z79xaEP0E+3n5sGF3r9uTKoj1UB68uXFvn3YO/VZ7H1uGjIHDUL2sPOQecrJ4MXFPpkFImvXouKVV1H+zxcg/O6j4TCa/+k+1DEznEWzOyZg34cfQVRWOtIrZ86EsWsXmj/yMEKtWnkLRiIof/U17Jl8H4SPgLlg8r1gWVlxt+/HxrINdaxV32u5vrdz76vzqx4rSVWhvhcSrnQwJdU2pf6O8Vmc42m1c3UPgLr1e8f4VhxBr1m16SQub7/6GbP3X58cYvmyn7Bxw8aEt1FUVIT+A/t7t033JyJFcM4xfPhwvPTSS3Hzjhs3DrNnz26EqJoOkyZNwj6fSRncFBQU4Prrr2+EiAjiwGbhwoUYOnQoysvLkyo/atQoPPvssw0cFUEQBNEU2LVrF1auXIljjz0W6en1+OKgiTB48GBcdtlleP311+PmjUQiOPXUUz2/YycIIjhff/114H5mbW0t3nvvPVx44YUpjurAZe/evRg2bFigyccB8/uumTNnHhL3b4IgCIIgCIIgCIIgCIIgCKJuUvuXaQRBEARBEARBEARBEARBEARBEATRBKmtrcX111+P559/PqFyRcfdioJeowLkbFiBUGaLX6HzJZ+iatsSbP3k96jetdx/q5EqbPviTuxZ8Tpan/oEMlv0qeeWgwhUUijXtqyN7mQpvIkj145UlnhSczoMQiijuZXHpA65trJ3aUJK7+a4Q8Kl5G2WfFsIuSVuy3IgwDT5ubCkmHK9W7RtKBlm7ONdvnoeRKTak150wjgZiy2VZZZgmwGCQUVoi3ZkrFJwZorHzGMCvSzjCOe2QVbbfti35SvHdt949U1cPOISbV9jS7UdkmwfqbZbdsy1Y0dS7f3LokWL8Nprr2HHjh3Izc3F6aefjhEjRoBzjkgkgmuvvRYzZ85EdbX32lQsWLAAjzzyCL799lscc8wx9gpmSoefe+45zPvXPBiGgTZt2uDyKy7H2WefDc447rn3Htx/3/2BJFhlZWUoKyvD5s2bsfDfCzFy5Ej07tMb48aNw2WXX4ZXXn4FTzzxBJYtXYZIJGIJeeNJtraVbIu5rmPHjvjkk0/QqVOnuPE1dfLS89A+rz1+3rMRYKYAjQkGwTgY01RegoMzBg5Tns1gwGDmfUaJFw3BwZlhrhdKCWx45Nr2vSy4XFuhRG2WMMySbjv3K9Vy7bKysrh5eCjRmQ/lMVECuoTFhn7756rDXafbr61JuwtzQwluPzH69u2LaDQaN98JJ5yAxx9/HP37e2VzyfLrX/8ae/bsiZuvT58+eOyxxzBo0KAG2zYAFOZlwpZkKzOolMjCANRkGGq9AMAMQJjP8+rd67Btwe2I7N3iW3+Pw3rgxekvoGv3rqp3pJtO7aq1Z6xDVO/CrWwnCGL/8eCDD+Kuu+5K+BmRk5ODzz//HH369IFwPxvqIFb7V8/oWFj9MKaNg9zZVX9AGZKlONlwPNyF1W9Q9TEhIKyxBpOybrUdZk/iIUxDKwPD3uo9WFe6Fp2bdXGMSQ4WRDSK2bfejO9fe0U+QZh16B3uXNjLzUPe5/zu7aUQUQMsnAbOOQAOJrg5LjTt2OAh8+xzxsEZrJe5TWvUKMfTatIWe+vytNl9EiYg5BicC3k9SCG2KeKW/TjB7P6ie6+YvX9gdj8xlmDWnH7LOa4/2KXr+x95HRj2jUB9L1Rj1CAqogixevY9DQNVCxagasECAEC4Q3uEu3QBb94c4BzGrl2oXbkK0V9+qbOagol3I61Xr0CbDLVvj+YP3I9d4/7Ps67q44+x9cT+yDzzTGT0PQ68sBBiXyVqV6zEvg8+RHTzZt86c6++CllDhwbavpvS6t0ordoN7jqWZrtj1jgLall7t79WqqMtxBh7ObbjSau7fVnPC20uOPMZ5/ruTR+3+D0DtTn1YsZdX9QQVujXsZJsC/Q+Ornvcx988EEAsM9NPcexJNcmgvDoo4/i5ZdfjtunnDdvHmpqakiEJTEMA4899lj8jAAmTJiQ4mgI4sDntttuw6OPPprU5C2ZmZl46623cM4556QgMoIgCOJAZfHixXjiiSfw0UcfoaTE/jcj6enpaN68Oe68807cdNNN+zHC1PLKK69g/vz52L59e9y8q1evxoMPPog77rijESIjiIOD8vJy/PGPf8QLL7wQ6PfEOitWrEhRVAc+hmHgyiuvxNKlSwPlb9OmDb799lvk5eWlODKCIAiCIAiCIAiCIAiCIAiiKUBibYIgCIIgCIIgCIIgCIIgCIIgCILQqKysxLHHHpvwH6s0O+wyFB9/B1ImkQ5AZstj0HnEF6jY9Cm2zLsaRm2Fb77qHT9iw8wz0OzIq9DihLsQyipOcotxTDcW+0+urRxrfn9PH92305OWUfwrOOONI9eG6VEzNyCFbFDCNUMWV9YdYaaBSS+2FA0pSbYw5NYMS2RtSbYdElRhy36UMMohsvHurDCi2PXNk570UFYLZLQ6Wts9XYFmf2b6MrPXMyuPEvyYx4dxrtUB5Pe4wCPW/mTBJ9ixbTtatWplHgsmgkm1pQjPWnYZlZgmwiWp9v5j4cKFGDx4MGpqahzp06ZNw+WXX55wfUIIHHfccejduzd2796NqqoqbN++3VeW8frrryMrKwutW7fGunXrkt6HSCSCxd8uxlVXXoWrrryqztiSoUWLFpg/f/4hIdVW5KXno3JzFSrS96KoRbF1z+OCgbOQdPULKfQ3hdtcMDCEwJmpJoRhgDMp3WZqUgETQzjl2tatOaBcW2H5OV1y7bqkiYGlZAneboKItVk4O7FKk7xmXZUEqt+aGIIh5nbzsvavePSKK67AH/7wB5xwwgmN/jy46KKLMG7cOAwYMCAl226WnQ4Bw+5HCANqUgxbtg0o+bb5LDap/PlzbP/3fRCRfb51DzpzEJ7+5z+Qn9/MfhYL8+pXlTjbjPbAduQV8hJhWnt15ScIolEZMWIEpk+fnnC5jh07YsmSJSgsLAQg++VK2u9DbGl2He1frtInU9LX6WM/9Sz2bMMx9pH3KigPL1NKZilOhpQ7MxicgRkM3JpUxZ70w+wvMBiMYW9NGVbuWoFuzbsjjafFPmBNjJrycswc/VusWfARrNGafMQruTbXnmVqpNjMRzBuGAb27C5DcYsiMJj9NiYfCYyrcZ4p11bPKv15osbD5nOLgwkDYFyeEW2yCHDrOmNK9GvIsaf+fHJMoiL7f37iWXMzUsBtrhVCgPEG6if6QOLaeKg+jnZfQOzvgfbVViI3vWFFK5GfNyHy86aEyuSNvRG51/02oTLZl1yCyLr1KPur97sdUVODfXPmYN+cOcHqOu83KLhvckLb11lTutr6bsj87kXdEe37qtm18792zWeD0L7Pc5+s2GMNdxvi1sQK9jdUsUrq9305RYLsFruE2oaAozL9a8IYocWbTKLOSSLcUftkVdf272/8fVLfQRzd+2hcN+o6T0wk1yZSTXFxMY4//nh88803deaLRCKYPHky7r///kaK7MDm8ccfR3l5edx8OTk5uO222xohIoI4MCktLcXAgQMDi/fcHHnkkfjss8+sMSxBEARxcLNjxw6MHTsWc+bMQWVlpW+empoalJSU4Oabb8bTTz+NefPmHZS/x+Wc48MPP8Sxxx4baIw5ceJEjBw5Ei1btmyE6AiiaTNp0iRMnjzZmqQ9UQ7lCacmTpyI9957L1DejIwMzJo1C23btk1xVARBEARBEARBEARBEARBEERTYf/+ZRpBEARBEARBEARBEARBEARBEARBHEBUVlbirLPOSlyqffjlaD3ory658f4jp/2p6DFqPQqOuhaxlTICe5a9hLWvn4DdP06FMCL12GIQoUsKj40uwXIkK2GOnU0nWrPHUyaUrf4YUM/sUvMwZtq09HWWkNpPTK2/uJ2fKe2QSuMyPQRmScG0Mto7g8wjGBjnjpdZDwe4fAHY/umdvoeu4OirAMFl3SH5zk05GfT4tLit9d50dXxMP5L9ntNlCFg4w3n8o1HMfPMtKIu22popvLVFdfZhV/K2uqXaFgE9QyQAalhee+01ZGVl4ZRTTvFItRuC77//Hhs3bsS2bdvq/EPfffv21UuqnWqys7MxZ84c9OjRY3+H0uj07dMX333wX/TvMQBnHHMmpj4+FWtWrUFERBAxojAMA4aQL8NAVBgwRBRRw4AQBmojtfjogwUoLd0t85pyRSVHM4QBQMAQ5r1EqPWQGkZhSPeeVJvJ60hoP1oyYC0LW7rmg1uUFlOclqADraLCf5IMHZ6WoFg7ELECDbADfrdVTzHzjHAmkJG2f+/DM2bMwB133IEpU6YEEpk3JO+++y7uuOMO/O1vf8OuXbsavP6sjDTYk3tYrQCO6xoG7BNkriv78TVsW3BXTKn26D+MxvNvPI/cvHyzXciyQvsEwCHYVrUn3CWM1ZT0ttgQrniCILBmzRowxpKSap9yyilYt25dvYRkltfYdaNgzg5/3PIxUeMvNYQDs52uYPZ4g1kp+mhEi0Tl5VIoa46/GDOl2wwc+yKV+GnnUlTUxBciNgV2rlmN588+A2sWfGQdF2ZNRAJLagy4R65AeoxzVlNZY45pGYdQJTizxqJgHEJwbVwpIASzNmroklz1rmTYlqtXyUsERNQlztW8vmqCCfv5aJVy9A+ZNdbVKlH9Q1286yJwPzEGyU7k01jUNzqr7cca2yeJe6zPAFRG/MVZdRHu3HACLZaWhoL770OzOyYk9R1i/m3j0Wzi3dZ3PcmQ9/uxKPz734BwOOk6Vu1eaS+45y7Qup72ubXvq453+b2Oujczq2PJfI+Pu+3EGnY4cglnit6e1DhSX2e1Z9WmteLCkeB82d8Gxs4TtIx+39F59ZVX8ezUZ332um5ycnKw8LOFvuvqe38CDvx7FLH/efTRRwPle/rpp1McSdPhT3/6U6B848aNA6/HM4EgmjLz5s1D27Ztk5JqM8Zwyy23YOnSpSTVJgiCOARYt24dzjjjDLRq1QrTp0+PKdV2s3z5cnTt2hXjx49PWpB7INPn/7N33oFRFH0f/87cpRdaIIQapBosoI8CggLyCEpVpFgfFZXnBRVEsSviozzYQFAUH7EgKiACUkQUpEsTEEFFFCyRHpIQkpB6t/P+sTvbbi+5JHdJIL8PxrvbnfLbMrM7m9xnOnTAww8/HFBaj8eD/v37hzgigjj76dWrFyZOnFihPqN9+/ZBjOjs4dNPPw14LAwAs2bNwuWXXx7CiAiCIAiCIAiCIAiCIAiCIIizDforKoIgCIIgCIIgCIIgCIIgCIIgCILQuO+++/Dtt9+WKU+tlH+hYY/pAHOFKKrywpF41RQ0H/INXFH1/KZSCk8j7dsnkPpZD+Qd2VSB+nzUNQ5UnVwb0JxXphC8+Rk+6d3Riebctve2+Jkq/2I+8myzds30I4XczCaktgi2TT9MFV0zKdK2rIeRX1eWaVJsLR8EBwRDxpaXcSZ1g+++cYUjvv0tWl2aFI4ZkjhrjGo8uuTMvI5zfTsMwbbcA1rqsDjEJvfxiWHe3HkWqbb2n8++9pEwyeNt+o23VXunqYlKkfuQVDt45ObmIjk5GbfeeisKCgqqOpxqDWMM77//fo3+ot+4ceMwfOhwHD9yHK//9w0MuGIQLqh/IS5MvBCXnXc5enbohRt7DcGo20Zh0pOT8Pb0t/HAiDHocWlPtGrQGncMuQPnN2mPxvFNkBSbhMSYhmhStylaJbVCy6RWaNHwPFzQ6gIMuu56vPLiKzh44GDAcm0z1UGuHZhYO9bPmtIrKl2CFsj6UiTctv1oxu2q+j9dKioqwrp16zB69Gg0a9YMr7/+eqVJEjweD7799luMHTsWzZs3x0svvQSv1xu08sPd6v4VujDUwC4GFFAgvIVI3/QSTn3/LhyPV5gbL894CU89/yRcbq7m82k/pmVSVsqM9ZZzzn6rZYktQBwu5eURAhJETebQoUPo2bNnuSf8eOCBB7B+/fpySf38y3NLaMfS3W8XYUtBq03O61iHqQyzEFquMwu0zSM+Of4ypkBS06gjIDl2U1MUez3Yl7kPx3KPlbQLqj0/LV6I93v3xMlff1W32+ScZQLgulDcV6rNART5OZS16tRS3wiAMxiTS3G5TzXpLGO6gJurBwHqseGmK4+hqFWEdcoIBYouwNaPoyL0480Yg1AA6exmAvrJoHp1hSbUNjZECrbVBEJ78b1PNJ9757pcu3Iw30Mw38X2W08HirxFKFaKy1Rrwicfo/7CBYgeOhQ8Lq5Mec1EXnMNGqxehdi77iyXVBsAwBji/j0SDZYvRXiHDmXKGtauHeov/EyVervK/wzzxJnjyCo4ZXqO43AsmPZ8x76dpuT2Ply/LbUL0bX+BUw4PMOxie99ohV6nbo0W89nSqVNxqQ3WZtMW/5jts9O/2ArwvIjjB972fZ67HX9/PPPuPfue322sDTCwsKwYuUKxMTE+E1Dcm0i1HTr1g0NGzYsNV1mZiaWL19eCRFVb2bNmoVTp06Vmi4yMhITJ04MfUAEUQ3597//jeuuuw75+c4TwpVETEwM1q9fj6lTp4YgMoIgCKI6kZubix49eqBly5ZYs2ZNuX7voygKpkyZgsaNG2PHjh0hiLJqeeWVV9CyZcuA0u7YsQNz584NcUQEcfZy7733Yu3atRUqIzw8HL179w5SRGcP33//Pe66666A0z/88MO4/fbbQxgRQRAEQRAEQRAEQRAEQRAEcTbiruoACIIgCIIgCIIgCIIgCIIgCIIgCKI6sHTpUsyePbtMeep2fBD1Oz2liZKrJ5H1O6DVnftxfN1YnP51no9UUVKY+QsOLbsecS0Hov4VzyMstkk5a9QtOn7WM5SsOaoAqinH139tkmAJAQjvGRxaeoNjEe6oBrYY7e8BS/wMgGDyRVulG7bAIMU+cqVucFPfC22ZFAvphTBN6uMy8lk2zaWX5SO8EUITeAmkb3sF2b8udtzWuDYDweCCZrs0bSIzXg2VNSw7lpk+C2t6f/niW92AnIPLLDHs2b0H+3/Zj5TzUyxSbV2MDQG/Um1jV2n7DZZ0xu5wki+RVDuYHDhwAJdccglyc3OrOpSzgvHjx2P48OFVHUaV89Zbb+HHH3/E9u3b9WWKIpCbnYvc7FwcPXQUP+4uuQyzvKuosAhFhUX659OnT+PokaPYsG4DJk2cBLfbjYYNG+LCiy9Ei/OScU3v3mhxXgs0atQIsbGxYNrsC7qYTRf0S7eb1jcLQ67o1I8ICNglin6FngF0Q3l5eaWm8S/WdkLrPMvdBQaQsQSpmjD9XyowQ82UKVP0c6WwsBAnTpzAwYMHsXXrVqSnp1vSnj59GmPHjsX69esxd+5cREZGVqjuyZMno7CwEIAq8E5LS8PBgwexbds2nDhxwpI2NzcXjz/+ONavX4+FCxeWKL8LFK7fG5mMk0IxXceNY6XkZ+Hk+kkoSv/Nsay6CXXx1pwZuOyKTpCibsGEeg1m8t4FlrPf3/libj8BnQN2ATd5+wgiKBw5cgR33HEH1q5dWy4hJuccs2bNwogRI0pOWIZ2K3sOYxwlizCu0T4dh7C+9duvaMJWtcvSSlNsQwtm9GVCmpO1vpRpMmcOLxRNMC00sTYEB2MCHAyCc1XUDAEhgEPZfyGrIBPn1WmFCFdEYDuiGpB/6hS+euIR/Lx4kS7Khrwv0ve5SToO8xRLxj496fGdMMLtdiM2PkaTcnNwwcG5et1iuoyX6fJupgmsBQQ4FG2crKj7XZvnSd3fTJN0q8EKcPXSx9SrlCIUuBiHYNoZJqBHLyCgKFLiK7R8xjr5ykzjZ+kAFkKAMx68+0Q/+Cu3OmFpq74rQ1cvc74FtXc/DEBucS7qRNQpU+ERXbogoksXCM/LKNq5C4WbN6No924U/7If3uPHnbNFRSH8wgsQ0a0boq8fBHeAoqpACO/QAQ2+WIbCbduQt2gxCjZ9C+/hwz7pXA3q6/VH9uypToxWQfal/2Sct/oxNcnmpWhff3ajKbi5cbabJzVQc5tODnNHrh1YIZ/76P2DtW79PtTnHFN7L0U+J5PtUx/rma4rpudi5nOYmU4uOVIUDs8eHbGfk8z/KnMSu6CbgeHll14u8wQ8yS2SsX7DejRu0lh7BGnrQ0z7uqL9E3B29FFE1TF+/HiMHz++1HRPPPEEBgwYUAkRVV+efvrpgNLde++9cLvp62BEzeLEiRPo2rUrfv/993Ll/8c//oF169YhNrYsz1IJgiCIs5Hff/8dHTp0CNrvro8fP45OnTph6NCh+OSTT86p+7B169ahWbNmAaW95557MHjw4Ar/7owgzjUWL16Md999t8Ll3HvvveWawPRs5sSJE7j++usDnjSnT58+eOmll0IcFUEQBEEQBEEQBEEQBEEQBHE2cu78Bo8gCIIgCIIgCIIgCIIgCIIgCIIgykl+fj6uv/76wDMwjsQrX0Lt9qUIxKoNHA17voF6l47Hka/+hcKMn/ymzPl9GXJTV6HeJQ+ibocxYOUWf5Uk2A6hEVEKXGySGym3yvpxFtK2PK1KJW1wdxQiGnR0iNH+XqJbnXW5tirg4Vr5aj5DEu0vXqFLesAUzdBtrkmKqexiTK16MAjFtFzLeer7t5G971OnWhFWqzkSrnhKM4yZVWjMUq/+KjfObra0LGcO+aXwiCGqyZVwRyXAk2+VmM7/eD6e++9z+t7i5hJMQh4BVVZmt+WVJNXW89rkPiT6CRxFUZCVlYW6devi2LFj2LdvH3r16qWv37JlC7p27VqFEZ5ddOnSBZMnT67qMKoFYWFhWLBgAS6++GJkZWWFvD6Px4PDhw/jsCace+uNmfo6xhiioqNQP6E+mjVvhvYXtEfrNq3RuXNntGrVCrVr164yuXZBQUGp28Yj4ktNY9QZjOtvCWX4lC9sr1Z8r8bBZ+zYsY7LvV4vVq1ahcceeww//vijZd3nn3+OESNG4JNPPqnQNWPUqFGOyxVFwbp16/DEE09gx44dlnVfffUVbrrpJixdurTCX572Kgqs+96QAkplrRACxad+R/qGF+E9k+FYTpuU1pg5dyaaNWuqymVN4lldxicMuajZaqjLC7U2ZBYZqvmt+1f4Ea5b2l0ozZwEUQM4ceIE7rjjDqxatapcQm0AiIqKwrp169CpU6cKx+NfxFvChVJ3Xhv9gj4pjxAWya7e7zDhU4ZlvCGMkZcxBwUDZwyKFLoKUy/FOJhQVG0rY2oPJzgY5DJVtCyYQFZhFr4/vhPN4pujUVzjat+P/bRwAVZPeBpn0k/K7tsYHepzRZkkuQ4/6nKGdMVXBNugSQNV8CsnaWIwxqaC63JeMG7sK2GkY9yoSRGq0JtrgQrBoAihCbSFJlLnUABwqOs4g/5ZbhATzDiPBNdl3FKkzZlxjpmvbebrn+X+0Hz6BlFeW/3FtWXoU0o2C5eazry/Fae+zNQHmPuYvOIzqBVeS32+UEaY242Izp0Q0dno+0RhIZSTJ6Hk5EAUe8AiIsDr1oWrXt2giKz9B2MIvwFAyclVJd8F+UB4BFyJDcBr1w5qlfmefBw8fVCXZ5tnJpC70/J0yfTIyXjSZbRpKdG3SLnlj5ZGMAEOrt0yylKEpSxLO9InfzPOEbUZC/2c0K8bRhegB6+3c3lNkffMerMT2vXATztkAbw3FWXP6+ziFvg79W/n+vzw8PiHMPnFyZbJBu3v7TGRXJsIJePGjcNTTz2lTzzlj59//hmHDh1C06ZNKymy6sW8efOQlpZWarqwsDC8+uqrlRARQVQfFi5ciFtvvRVFRUWlJ7bBGMOECRMwceLE4AdGEARBVDt++uknXHbZZQH9fq0sCCGwYMECrFy5Ep9//rnl9+VnM02bNsV//vMfTJgwodS0+fn5GDp0KJYvX14JkRHE2cPdd99d4TISEhIwbdq0IERz9lBYWIgbb7wRhw4dCih969atMW/ePLhcrhBHRhAEQRAEQRAEQRAEQRAEQZyN1KypKwmCIAiCIAiCIAiCIAiCIAiCIAjCgddeey3gtMwdicbXzjmLpNoGYfHNkTxsAxr1mQ1XRC2/6YSnAOnfvYg/53dF0alfK1hrSaakEIpWmK+NJufgYqRtftJRqg0AdS6+D9wdaYrLbsBx0oZpn3WjkJQHcZOwmplKY1B/TWvTjjFpG+JGXn2ZWiZjHKp2mmvpXABcEELm0ZZxjsL0n3Hqh1mO2xkW3wxNBy8B4AaYSyuTmco2WY/0GMxGMGHaLIsyCUzf6fb9BTDuRmyrQT7xzJ87H0JR5Fbqwitm2nb5WQqRjKPCHN87YZEHEY4oioLc3FwoitpGduzYgVGjRqFevXpgjKFRo0a45pprdAns8uXLceWVV1ZlyGcV8fHxmDt3Ln3Rz0SzZs0wc+bM0hOGGCEE8s7kITU1FZs2bsLbb72Nhx98GF07d0ViQiIi3BGoFVsbrVu2wXW9r8MTjz2BlV+uREFhgV8hqV0Q6iwMRanuwdKkUwDAw/1f04NL2eSrfrdZTyDg8YjguL7LgcvlwnXXXYfvvvsOAwYM8Fk/b948LFy4MCR1c87Rq1cvbN68GbfccovP+i+++ALvvfdehespLPZCXruFrjHXruUAIBTk/b0VaV8/5Veq3fO6nvjky0/QuGljvSR5bAXU9iM0iS0gX+XxL+HgagmFMMrwTV5FJwdBnKOkpaWhf//+aNSoEb7++utyoqweaQAAIABJREFUS7WTkpLw559/lk2qXYZbcGNEYc3ErAOBUvP7j4Vp4yvoQljzMINpYyBj3GAe06njMlXkLMdA6p/hquJXBs44OFfHVuoECUyXbP+R9Qd2HduBDNtkQ9WFIzt34MN+fbB09L+Rd1KVajNNHK2PXhkzbTsg72x9R8sMLgYc9fiKtZPPTwYT0PaTtk81iTaHKqxlcl4pfZzMtLG2ZrMW8lqjQGhjfH0ICy2JomnQNQG6ZvLVrl/a1VFR9OuQFO8KISAUAf3SJAzhun4NZKbrliYFl5NG6CJfw+5uIeD7RD+Ut+2e7fiM5YXPG/3ccxr3y7atCAW5xTnBiysiAq4mTRB2/vkIv+hChLVtA1f9hNBKtR3gcbEIa90KYReqMQRbqg0AP57cA4/Xo+1y2YGa+wjjn75c7y800baRQu97dWm2cSOpvVgnbNGXAbrp2nIayDnuYLq/ZOY8sD5XMtVj3N8KS5vU72iF+YORzuefsP4oiqL/2Nc55YWtLvnW7XaX4UgBU16digvaX4j169fr/bJ52ys8ji2BmtpHESXDOcfgwYMDSjtmzJgQR1N9efTRRwNKd/vttyM8PDzE0RBE9UBRFNx8880YOnRouaTatWrVwvbt20mqTRAEUUPYvn07Lr300qBLtc3k5OTgmmuuwQMPPBCyOiqbZ555Bs2bNw8o7RdffIENGzaEOCKCOHv4+OOPKzyJ+CWXXIIDBw6U+fnP2UxRUREiIyOxefPmgNLHx8dj2bJlqFOnTogjIwiCIAiCIAiCIAiCIAiCIM5WSKxNEARBEARBEARBEARBEARBEARB1GiysrLw1FNPBZy+6cAliE2+rmyVCPgIWKqSuPMGoNWIg6hz8ShNzuxMcfafOLR0EBRPfgVrLGmjK0eurXjycHz9WL9J3bFJqNNBfvlRmOKyx+ck25ayLLvk2VfGLeVBvoJt7T1zWmaxmGnlcJvjmqvibcYBrwdpGyfAab+74xqj2Y1LwLjLoofTRdq6+Yib4jPVLQXettjNW24pjzEtfDV9XGtfgcqRI0ewacO3PqI8AWGRasvDoou3yyDVJvyTlZWFUaNGoX79+nC73YiLi4PL5QJjDJdffjneeecdS3ohBC6//HIwxjBw4EBdwk2UziuvvILk5OSqDqPacdNNN2HIkCFVHUap5OfnI/WvVKxZswZTXp2Cgf0HIi46DsnNk/HUk08hNzdXTWjqeoMh1w5EGOOKdPoCaUVuOALN65COlbDOkk8KJ4G8wqrtRyIjI/HJJ5+gSZMmPuueeeaZkPZzYWFheP/999G2bVufdRMnTiyXMMhMbkGRWYGt7nD5KhSc/nExMje9BuF1rueecXfjtQ+mIiomShf+Mb00WR4s8lB/Hj2zJ9CO05wXwtqYtDKE46spKEv+QP8RxLlOeno6Bg0ahKSkJKxYsaJC/Vrnzp3x999/IzExseyZS7hl938/X0Ib1YdhvhPy2F2s5pGYvQymSbSZPtayRsUAcG5InVX/qxzzcL1sxlTZNrQJi5gmguZSts04OGPI9+Rjb9oe7KxGgu1DO3dgwa3D8WG/Pjiy4zt9+MfleNO8n2AdsQLG6NAYJTJ9/3+T5ysySm6XrMq5BdQxrFBF1Uwfc2r7msvxpJTBMm1MyHRJMrR9LYSAYpZjQwFjcpoHpl0C1eufLpbVipSokzyYLihMlXNLmTfTPcK+1xCzwJfDmBQqVPLas0VcW66xur+bBWGSawdyQ8FMtctnCtpBzy7IpnuAMlLkLcKPJ/ca3R8z96zW50pGf2l9RmQsMZ6RyWPC5OAA8lD6SrWh3YvqaYwDbHlRJ31h+nvo7d9ox7I8o0yHh7bmiV+Yqe2b70X1PsP3x95OzVJtS09iE3H79DECaHd+O8fjUhK//fobrunVG21at8WXK75Ub5mFUS7JtYnK5rXXXgtowsMVK1bA4/FUQkTVixUrVuDw4cOlpnO73XjjjTcqISKCqHpSU1PRrFkzzJ8/v1z5r7rqKhw/fhyXXXZZkCMjCIIgqiMFBQXo2bNnhX+vEghCCMyYMQOMMbzxxhsV/j1SZmYmpk2bhl69eqF58+ZISkpC27Zt0b9/fzz77LNYt25dyLfryy+/DHiC8htvvJH+RoAgNJ577rly523WrBnefPNN7Nq1C7VDMEledSU7Oxv9+vULOD1jDPPmzUO7dmV/PkYQBEEQBEEQBEEQBEEQBEHUHEisTRAEQRAEQRAEQRAEQRAEQRAEQdRYMjMzUaeOk4zSmeRhGxGVWMYvYIfCIyLFLRX6YWjQ5Xm0unM/opK6+K3Kk38S+ce3ByNo+N8ZIZQia/Kko1/fBeHxFXoBgDsmCQ17zAAPizbFIkyv9vj8fbZYfWzCNbN+rCTBtklezczlcuOHMVX7Y5ZcM6OOU7v/h+KsP5x2BpreuBxwhWt5TPXo5Zhk2pZNMm+bdRuY2TJk2z/GNqpSscj6FyC8TmufyOZ9PE99YxJlMTBV3iOlR7bd7iTYLgmLVImAoigYPXo06tati7fffhvp6ek1Zt/06tULhUWFWLBgAZ599lncdtttaHFeC7jdbjRq3CgkdV511VUYOXJkSMo+F5gxY8ZZ+2XRI4eP4KUXX0KdWnUQERaBjh074uFxD+O/L/wXs/43C0uWLMH27dtx6NAhiyTNBz8+tuLi4lJjcEWEat8F0ieUkkb4vDGhdvCn87xliioUxMXF4eGHH/ZZ/uuvv2Lz5s0hrTsiIgKPP/64z/KjR49i9erVFSo7K1e797E7Aj2FyNw8Azk/LnLMFx4ejuff/A9GPz5au35KaSCzHlJNeqjLBXX5n3mZ6f/2dARBhJSsrCwMHjwYiYmJWLZsWYVlJ/fccw+2bt0Kt9sdpAj9Y4wwLAZU672/dZW6SI6hTJMsOSKFsLqLVRUv6yMRbXIjZhrH6VJpbUIjDlWkzRgDZy5VEA0OzhmkbhtClWozcHDu0t4zuJgLOZ4c/JC2G0++9ATefvtt5OTklHNvlQ9PYSF+XvgZ5vTtjY/69sbvq1eBCWFIs00yba5tu69A2/4jZeLq5zzF+SCc1yYZHByMa/uRc/WzJtFW9zPT75oY1449E4AUZjM52YN6XjNAFXHDevuhQEAIBRAKBAMUIaAoAmDqcvP1SlfdSvmuV1jigBT/aqH4SnMBCDW9FNgixHLts30Mp4//SxA3+axivm998lt2i6k/0NIpUJBdmF3WcGs0e9N+QJG3UG/n6vltPPMyJhngAIPaD1iOr0m0LWXazHrs9Oc2Jk+2Iec2zgXGuLW9CBmGGpcan2JuuWCcQRjubkgBuFlhbazSPsn2L8XXNhm2rNryuBXmthmAdNtxaCh86n3u+ecQERER6OGy8Ocff2LQwOuR3LwFJk/6r15HKPsngnAiMTERHTt2LDVdcXExJk2aVAkRVS/GjvU/KaiZwYMHIzo6OsTREETV88EHH6BVq1Y4cuRImfNyzjF16lRs2LABkZGRIYiOIAiCqI7cddddyM+v6ITxZWfMmDGIiIhAly5dMHfu3ICewaampuK5555Dly5dEB8fj3r16mHcuHFYu3Yt/v77bxw/fhy//fYbVqxYgf/85z+4+uqrERERgaioKDRt2hTdu3fHmDFjsHjxYhQUOP8NTFlJSUnBiBEjAkqbkZGB0aNHB6VegjjbSU1NDTjtpZdeiuHDh+Prr79GYWEhUlNTa1xbOn78OLp3745vvvkm4DyTJ09G3759QxgVQRAEQRAEQRAEQRAEQRAEcS5AYm2CIAiCIAiCIAiCIAiCIAiCIAiiRvLXX3+ha9euAadPuPxJRNRrX/aKnGxT5UaKXfyUW44fV0QdNBu0HM0GLYc7uqFjrXmHN1YkaIdtcKJCO6ZEzhzZiDN/r3FcF3defyTftA3RTa6yxWKWRPuXgfqkl5JqkzTILGMz0sNYry9z0JNZ5NdM93hZ6uWaFFtwFGb8glN73nMI14XmN68Bd0fCUaBt3kbDTAVD6K3r1UwxO8StCZS0UE1lGtsU3/pGn/A+X/w58vLywLi2N4RJviQAwcwqs7KfK3bJ1tkuH6soiqKgXbt2mDlzZrXaF3379kV+fj4URUHmqUxcdlkZJzIIgE6dO2HV6lVwu90YPGQwnnn2GcyeMxsHDh5AQVEB/j70Nw4cPIDGTRr7lVaFhYWhTZs2ePnVlzH2wbGoXadkqXFYWBjeeuutoG/LuURiYiJeeOGFqg6jQggh4PV68ePeHzF9+nRMmDABo0aNwo2Db8QVXa5AcvNkhIeFo17deujatSs+/vjjgL5c7/WWLp12RdYrW7DMiDnolFCmzxotbWZO1Yu1AWDAgAGOy9euXVtlda9Z43z/EigZ2fmwT27iPZOJ9G8mI//vHY556jWoh5mfv4VrB/fR5aEGhtxP/Wie+cLXcml3WpZ6CQ/d7SBB1Ciys7MxfPhwJCQk4PPPP6+wUJsxhunTp2PWrFkVD66Edm6/zxd+ljuVp9/v2z2rlq7JNJIRRj5mKcNQuDJYP0MKYyGF2lwf76kiafWVawMizlSptiqMlsJprv64OFxgyDqZhanPvYZRo0ahYcOGuPnmm7F48WKcOXPG/zZXAG9RIf5Y8w1WjhuDGRe0xRejR+LYzh0mYbYqBXfBEIm7YHTh5lGkXbLN5b5icj1DgR+xdpuL2xiicq6OreU+FqaJlmRtQjB9jgdFMAjFfD1iUISijhmFAkUIgCnq2Nk0LhXMLAIWEIpxjTNf2zQ3NhShaOtV+S4E9HqglcOZIeW1nF9qDepTgxDLtasS6/YGiKnt+Sx2KEQVH/uW4SjiNj/WkM8S9M9GHqb9L7swSz3ORKkUePKx5+Ru6L2B6RZRtmXtk/ZMyNSTmts009o8c+qf9Ravla9/0v8vhdxqm4Vxm2sb31il27INWrdJ0UvVJlawTPImRdlWmbb1ZHSSZSsQiuIr4bb/k8JsRfEtw7KthmQ7vnY83nz7TecDFCBHDh/BsxMmIj4mHv2u7YdNGzeFtH+qTs+biOrDq6++GlC6GTNmhDiS6sXGjRvx+++/l5qOc46ZM2dWQkQEUXV4PB4MGDAAI0aMgMfjKXP+hIQE/Pjjjxg3blwIoiMIgiCqK4qiYMGCBeXK279/f7z33ntISUkpd/0ejwfbtm3DrbfeisjISFxxxRX49NNPoSgKFEXBqlWrMG7cOFx88cWIjo5GcnIyJk6ciG3btpVpsr2CggIcPnwYGzduxBtvvIEbb7wRUVFRiI2NRfv27XH77bfjo48+QlZWVrm245133kHdunUDSvu///0PsbGxiIiIgMvlgtvtRkREBKKjoxEfH4+EhAQkJSUhOTkZbdu2RYcOHdClSxcMHDgQU6ZMQWZmZrliJIjqRF5eXkCTZAPq7/x37tyJ+fPno3fv3ggPDw9xdNWP3377DV26dMEPP/wQcJ5bbrkFjz76aAijIgiCIAiCIAiCIAiCIAiCIM4V3FUdAEEQBEEQBEEQBEEQBEEQBEEQBEFUNsXFxejduzcOHDgQUHrujkK9Sx8KcVSlESIZiSafiWrUBS3v+Am/zkzwSeKKDOzLc4FjljDagwn2dio4tupuxzWNen+AuJYDShC9yHic4rIvZ6bl2mfVogVdy8OYVGuZipPr1ffCUqc1Fj1OxgCmvVeMsoTiQdqGpwHhKyitd8kouGMa+m6KbjKyverVm/VI5piYbx7LJ91OZ9tWIK71YKR/95IlkNzcXKxYvgLDbhpmyJY0WZM/j551r/mX7TkKt6AKfvytO9f57LPPAu7/gkF4eDhOnjyJvXv3Yty4cdi1axcAVTgdHR2NlJQUzJgxAx07dgSgHtPatWtj+3fb8frrr2P8w+N9JBqxsbEoLi6Gy+VC+/btMWzYMLz44ovIyMjwG0ffvn2xdNnSEmMVQiC5RTL+TP0TALBi+Rf45ps1AARcbjeuv+F6XNH1Cl0oNfLukcg65f/Lye7oBrhvzFi0b1+OiRlqGKNGjcLMmTPx888/V3UoIUMIgaysLGzbug3btm7DPffcgyu6XoFnnn4GPXv2dMwTkFg7qoxi7XJTUp9pF82VkM7yCqRleYDmFQgrSLRo0QIREREoLCy0LN+/f3/I665Xrx7q16+PkydPWpb/8ssvFSr3eGYudEmf4sGZX1cje89iv+nbXNgGL77/XzRM0iZbkfcymljUgu6mFZq5VL1ol3DptqBfh8tzKTblqcnXc4Kwk5ubi5EjR2LBggUBXT8CoVWrVli0aBEuuuiioJRXGurIyemCYvQuPmm0VUwTJ5tfIQSYTajKwFQ5ss20KschwjSGM43mwJh6reNgUHzikVpYDkCAawJuhQkwcLj0QLlqqlbU7HOmfYTCfPW6k5eXh/nz52P+/PmIiIhAly5d0KNHD3Tu3BkdO3ZEgwYNyrw/T506hZ/27EHW7l0o3L4Nh7dtRXFenr73uJ9+2z7S46bPTstUIbZdsi0Q5qd/PrD3AOr9szOYloMzrkrLBeCCKqxWhdZcuwQJgGtHQwgITWqtrlPAODeOPQSEUF8ZE+CCq+eAooC51Kg1Ny+YJsg2ngmon5km2lVl3UKr2liubbEqAZenkmlcKiW9cpnPeWnDPqYtbYzrk/8cuhaa26tzfyAcEhuZZB7tkMHyLAXC2KuaKD2r8BTqlnWSmhrI9mPbUOQtAudcn7WAMQau9QSaQhvcZZpgTsrzTT8QABNS3G/+J/tm2RczvQ4GoU2CoPYXwlIm06XpQggwrr3K4871G1ZjEgVIQbTv+eUs5paZTMJrAX0SAHM+a2ElfrTlNbVhYW3TwiQZv/nWm/Hh7A+xacMmP6UFRkFBAVavXo3Vq1cjLi4OvXv3xjPPPoMLLrjAYTOofyKCS8+ePdGgQQOkpaWVmC49PR2rVq1C7969KymyqmXUqFEBpevbt2/AokOCOBvZv38/rrrqKp/nY4HSt29fLF26FG43fVWSIAiiprFs2bIyTS7YsmVLTJkyBYMGDdKXjRgxAm+99RbGjRuHoqKicsdSXFyMrVu3YuvWrbjpppvKXU5ZOHPmDPbt24d9+/bh448/BgBERkaioKAA7dq1Q2RkJKKiohAdHY2YmBjExMQgLi5O/9m6dSvq1q2Lw4cPw+VylaleM4E+k16+fDnGjx+PWrVq4eKLL8b111+Pu+66C7VrlzyZNUFUN/Ly8gJKt2fPHvW5Wg1m586duPbaa0v8ex47l156Kd599116tkQQBEEQBEEQBEEQBEEQBEEEBP21CEEQBEEQBEEQBEEQBEEQBEEQBFHjWLhwYZmksknXzEL5rH8l4FfmbKMSvx9SmOksjoxu1E2aoYJYW+XItY+vfxDewlM+y2OT+yCuZX+1RotIyx6Ck1zbYqY2fXaQa+ufdd0YhCWfNQ0zlS2VT1Kyo5epyaGM7Oq603vfQ5HDMXTHNUXtS+63huy7oTYMSZxvRgehtpSa2ZYZ8RpluGMbIrrRFcg7utlS49yP5mLY8GG6FM+y25kRi5PEx5/Yp7QvWNVUwc+7775baXXNnj0bd9xxBwCgW7du2LFjR5nyjxkzBjfeeCN6Xd0LRUVFePqZpzHirhGOaceOHYsbh9yI5cuWW5ZHRUVh0qRJGPvgWH2ZoyhLop13DEC//v3Qt38/x3zbt27HRx9+5BhLeO1WaDxgHmrVScSEpxoFurk1Gs45Jk+ejIEDB1Z1KJVGUVER1q9bj/Xr1iM2NhZ9ru2D5yY+h5SUFD2N/8kfDNxR9QOsMRjX2LLkd7pu2sMROJxRXMGYggPnHLVr18aJEycsy8sr8ykrdevW9amronUfOpkNJT8beX9sRf7vm+HNP+03bY8B3fH4q48iOjpGF4QKITT5rHbrKoQq0BZCk1Yyy+2hvF10vL5a7luMexxnwWgFboErlJkgzk7y8vIwatQozJ0712cykvLSsmVL/O9//0OvXr2CUp6FMlyODIGqobmG5TMsYwY9ky2/UbVNpMqYNi+AVrqQkmzZxwlN7wwogqvphKIKZJkqyvZqnxmYJqo2RLEuqHmgfdLjYgKpB1OxfN4Xjts9NNyNyO93YvKGDSjU7gUSEhLQqlUrNGvWDA0aNECdOnUQHR0Nt9sNr9eLvLw8ZGVlIS0tDYcPH0b6H3/iwtzT+EeEG25mFkLb9olZZGw6Nk6jP00NbvqsruXMOE7qUgHOGOrXr4WU5g3RoFED1E6og/j4WERERaJJkyaIckfBxbmeS0rJBRgEM0Z/Ro2mY8YAIRQo4OCMG3ccQo65hark1na9AvUYQ1HA1Wo0iS/XJbwMwhBiKwqYVq4u7DWdRZbhuIOg1yLTroFy7RKbuD3Ekh5JiADSyeTaMXHycBtPY9RCi4s9+GH3HqRcdD4UZCM2LA7hrvCSK6jBnMxLw8/pP+nnMYf1+Y8UXjOX/Kz1hyZ5NtfSSBG3XKf3SAyanF/KtLWeQShgzAV94jUuH4kxS/cg9EkUDNE65wxCgeWck+1UfzInmFWaLU8gs0xb2PIK7argIOE2n96+p2LJJ7G1nzG1aaH1B1r7/vLrL/HQ2Ifw3qz3yiSN80dOTg4WLVqERYsWoX79+nhh0gu4+x7rBIXnUv9EVA8efPBBPPnkk6Wme/TRR2uEWHvXrl3Yt29fqekYY5X6TJcgKpvXX38dDz30ULkmiXK73Xjrrbdw7733hiAygiAI4mzgk08+CTit+XfXdkaPHo3bbrsNAwcOxIYNG4IVXpVQUFAAoHImjy0vp0+fxsaNG7Fx40Y89NBDqF27Njp06IAbbrgBd955J+Lj46s6RIIokYSEhIDSHTx4sNImL62O/PTTT+jduzdOnfL92z1/JCYmYsmSJYiKigphZARBEARBEARBEARBEARBEMS5BIm1CYIgCIIgCIIgCIIgCIIgCIIgiBqFEAJTp04NOH10k+6ITb4u2EEElq4U50ggss0Si7dJTU7vm+OThkfUQmTCBbJCc+YK1a0VKAuzRwZfBU3ZKTq1H6d/meuznIfFILHbK5Z6LXJtn6qd5Nr+4rVpdKRcGkLbf5o8SBO0aeYvkwHK0JwxS11S3iVjtK4ryjyAzO9nOITG0ajv+75xOW6DXaRt3h6bdVja15g5h/ZON1o5laUui2092Ees/c033+DkiZNo0LABhCLAONOz6RKlEgTbhrLckDkFQk0U/Gzfvr1S6tmzZ09QviDYuHFj7P9V+9JvCV2D2+3GkiVLsODTBXj+hefRqlUrPDTuIVx51ZWWdP6k2kJrj7IvEJb2ac2fm5ODHlf2cIwjtsV1aND9JbjC4/Gvq2NRJ9blmI7wZcCAAeg5bBy2btkEJS8T3sJsKIVnAG+h2uZ5OHhkLUQ2uAC1O96D4qy/UJSxH6phjQPgEMX5yD+2A4y7UJx9GEpRTlVvVkDk5uZi0cJFWLRwEaKiotCmTRtc1zew+w93VIPAKqngfUPJlOParSVPTSsKejTlxUlOV1RUOfGFou69qz9G2soFgChZSnT7uNtw+5jbEMbDdIGgfl/ETP2hHafbBA3znCw18VpLEJVBQUEB7rvvPsyZMydoQu3k5GTMnDkT1157bVDK80sJlw27/NqfXNunPJglyEwXkRrCVaN8tVxDmKrKlIWpDDkeY9LRqo/P1P5Mky5DgQscCgBFq1cVyGpqZw5wRegiZs6EannmwMavNul1mnm+bm20CHNDAdA+PAxPZmQhXwikp6cjPT0d27ZtK3HXNnC50Ds6CjdEusEjw4yRqkUGbexbfffZjom/0ZxZqGsasoFHhCPqotaI6NgWURe0QmS7FnDFx2E65+BwgTNVgu3iLnBNiM21927OwZlL23fq/laEF14oULwe4xjIMTGTYz7oB5YxdZwNfbwtt1GACaHKfxlTj5McsuqqZahWX2jHmalCdENqq+0toQqBIVQ5uhR0y+B8xqiByLXN4xGS1xo4PrYw9oa8T3GW5cvzQGu1JnP81o1b8eRDT+K3/QcQHR2NTt064bY7b8OIm50nb6rpCCGw7u+1qmyeq+Mt2Ysa2mzZLzLf85Uxte0JKdyGJtfW0jNrnyKbg67Z18qVj5j00hVoIm+tv2ZSjK8KrxnnVle26X5W7ROY1uStcmyht0ejzcr9AFNxzidoqepsv0vNUwlY1tlk27L7m/bGa3jw4bG4acjN+HHvjyXWWhZOnjyJf4/8N1544QV8OOdDXHXVVfq62R/MxuOPP46ioiKsXLkSnTp3qrn9E1FhHnnkEUycOLHU8e7evXtx7NgxJCUlVVJklY+iKBg8eHBAaXv06IHExMQQR0QQlU9RURH69OmD9evXlyt/o0aN8O2336JFixbBDYwgCII4q9iyZUtA6Q4ePIiWLVuWmCY+Ph7r16/H0qVLMXz4cBQWFgYjRCIAsrKysH79eqxfvx5jx45FnTp10LFjRwwePBi33347ibaJasehQ4cCSnf48OEQR1J9+eOPP8os1Y6Li8OyZcvQpEmTEEZGEARBEARBEARBEARBEARBnGuQWJsgCIIgCIIgCIIgCIIgCIIgCIKoURw/fhw7d+4MOH1EnbbBDaCaSLXNZUixyZnD633SRDfqCnCXk90FWuYKx+Gr94Lpc/m38/CKmxzzJ3R+Bu64xmazmvpilmv7wKAa0OR7ezpzvH5VZVpWkzZHl2Uz0zotp7Dlg+YJs9UnhAdpG5+AUHxlenUuGoGw+GaOsUoVkvO22rdJezUZ6axCHHMe5lCsta648/ri5LdPQniNL6J6vV7M/3Q+xowdY5EbS7maWaotcRKNCQgjT4DUFMHP7t27sWXLFuTkhF40/Ndff6F58+Yhr8eM1FgNGz4Mw4cPMy33TaNjlmqbXqX0XpX6KVixfAW++OILHDt6DBnpGX6vI7Et+iLpmpkAgOgIYMQ/a1V8w2oYTz/xKO6cciVUWbYmYoNLe5U/6uewWk0R07w7AJcmQOSQujaAg4FD8RY381rbAAAgAElEQVQj7/Am5P+9Eflpe+A9cxTCWwSheBGMSRxCQX5+Pvbs2YM9e/YElJ5HVr8vkuttLQDf9u/HqodY2+v1On6pNyYmplLqz8jI8FkWGxtboTJ/3LCsRKl2RFQEHnplHK667krtNsQQgxoYAlNDNmikEQCYECb5oUagl1WhXc393Erp1/pyuNsJ4lyloKAAY8eOxQcffIDi4uKglNmsWTPMmDEDAwYMCEp5FcWfXLukNPqwqixybSliNq2XfY6ij9vkiE1TbWtCZQ4GRZNwCyHAGaAITTTLOLgsmgn97oRBfSMU4PAfzjKNtfkFuDcsFgxAPZcLw+NiMDs7t9R91sjtxrXRkegQGQ6z+tXmlrXsLvmGaX2sOY29W5bKXLPg1hUdhejuHRDd8zJEXX4BXOHhqjBb7gPGVKk253AxTbBtk2q7OAfT7u0YNPG2/l69tysWHhR7ilDkLTLGigIQXI2QQRVmc9VeDiEAF9RjqggBzrXxoVBUua9gEPp5Yho/SsE6UwCtTAZ10iehS3YVs05YF30zYexIiyhXF3n7kWvbTuyzWa7t1E4B/21VXy+fxTD9DHMqxMgrPytGUcJcjkworAWMued+fDZvob4kLy8P61atw7pV65CXkYf7778/sA2tQXx/YidOnjmhtk+9bTOtvarvuelHTi4g13Mp1eZcz6diyLkNybZd0g2Yek79XpEJpvajQu3hmCZQ59o9LNfasd4OtCqMydhUj77alRsnlDyH5KnjM+GWCUtZTusdT2PfhYZfX4rBjYLssm27ZLt58+bYtnMr9u7Zi9H/vg+7v9/tVGm5OPT3IVzd42q8MOkFNG3aFI+MfwRpaWn6+quvvhoffvghCgsLMXDgQIvYLDMzE3Xr1nUst6Y8eyNKx+12Y9CgQfjss89KTCeEwNixY7FgwYJKiiz0KIqClStXYt68efj222+RmpoaUD7GGN57770QR0cQlc/u3btx9dVXIysrq1z5hw0bhnnz5hn3+wRBEESNxOPx4NixY6Wm69u3b6lSbTODBg1CVlYWBg4ciNWrV1ckRKKcnDp1CmvXrsXatWtx//33o27duujYsSOGDBmC2267rcK/QyOIinLfffcFlK5Tp04hjqR6cvz4cfTu3TugPlrSsGFDrFy5Eh06dAhhZARBEARBEARBEARBEARBEMS5CIm1CYIgCIIgCIIgCIIgCIIgCIIgiBpFw4YN0b59e/z8888BpT/96zzUvWQc3NENKl65g2zFOZldABRapCym+PSfPuuiG1+pvvHnNwqaYNu/gqk8OyNj16sozjnkszwq8R+o036EVrRmTjNV7V+ubdY1+YtLOKQ3fTZLfYRRjuqn1LQ8WkwW6ZRu2nFWoZ3+aQ4KT+71idgd2xD1Ln/UYVvM2LfJ3/ZAldbCLtS2FcPs+Zjpx1jGw+MQ2+I65BxcYilm7kdz8cDYB/R6mDCOh0WWbdoVhtCI6fnKKh8Dzl3Bz/bt2zF16lQsX74c+fn5lVLn//3f/4VGql1CV2BuM47CwJKKNUv2hXS0CRz47QBmvvk2VnyxAn/99Vep5bij6yOxxyvaJwXDusWjVkzFpB6KouCnn37Czp07sX//fqSmpiIzMxPFxcVwuVyoXbs2GjdujAsuuADdu3dHmzZtzvrz+OoODdG2SSx+PZwDCG6S5FkvNfKzLi6UTnRwVXgJVXzIXWGITf4n4pKv0foxrhWkHvCizN9RkLYLBWl7UZT1Ozy5R+EtyIDwFqvWy2qPVHWGGn/X6fIWZ7TO/YcKglduBThw4AA8Ht9JKpo2bRryuo8fP47MzMyg1n3w4EGcOXPG7/qWF7TEA5PvQ8t2LaHfeejSQe0eSXpIhYDQpYSBXzOlTDSo5w5B1GCKiorw0EMPYdasWSgqCs6kBE2aNMEbb7yB66+/PijllYkyDvXsmmtYPsM2JtEWmQXGJU1OxZg6iRETulxbaqRV+b/6ygEoggNMMSTcUMC5C4oCcC4gFAEOBsE5mCKlzgxQAEUAHGqfet3Qvljx2Zc+4891+QXoHx2NRm61E746KhJ7Couwu9D5mDd3u9EvJgrtI8LMGwTzqNI+UtVfTV2+c08tRbfGEg4g/PxkxA6+GrG9LgOPCNfGakyTanNwTaIrP7vAwZlNqs002TYzRNrcJN9Vpdzqq5tHItoVDQ6GAqUABZ58eL1eKEKBi3FVgM0EhGYtZ4xDMGOkKIXYggFcMCiMg2mSbSGl3BzasJ2ZpOOKKtsWABMCnLsMZbnQJOswpNBMCAiTHNqQa8v7Vj9ybRtnk1zbR5pdlrxOz1/kvtKbtZQL285iYc/PbMvVRVJ4fuTwEYtU285jjz2Gf/7zn2jXrl25tuVc5GReGr47ul1rk3KpcSYaYnjjJpFxTYotoEu1OZc9qpRyqxJuWRrnTNdnc6htUi2f68/L9JtQMO0/374Jersy+jN1YgPtHNXd7cJ0Tyu3CqpUn5sE1j5NyHquWh7d+mkC5vNb75FMQVvPf+N8lv2FPJ/19aZ8cumFF12Ib7dtwq+//obRI0dj+7btQZmMEQCefuppx+UFBQUYPnw4AMDlcuFfd/wLo0eNxp133omff/4ZQ4cNxby5zpLTc/XZG1F2pk+fjoULF5Z6vi5duhQejwdu99n5tSePx4MlS5bg008/xbZt23D06FEoStmfNXXq1AktWrQIQYQEUXW88MILePbZZ8vVJsLCwvDhhx/i5ptvDkFkBEEQxNnGnDlzAhoHPfDAA2UuOzIyEqtWrcJbb72FMWPGwOv1P5EpEXoyMzOxZs0arFmzBqNGjUK9evVwySWXYOjQobj11lsRHR1d1SESNYi8vDx8+eWXpaZjjOGyyy6rhIiqF1lZWejTpw9+//33gPO0bdsWX331FZKTk0MXGEEQBEEQBEEQBEEQBEEQBHHOcnb+hRlBEARBEARBEARBEARBEARBEARBlBPGGO666y6MHz8+oPRKUQ5+//B8xLcZjrDYxog9rx8i63coY60mU4vT2rIKT0rxH5cnb+GJ7yGUYp/kUY26mcQutswWr5HNeFougifXztg1xbcU7kZij2kAc5kWOsu1AfNxEaYQmLHMJy4nSbWT4pdJm49J2mqI2yzFaXWryexlMRRlpyJjh++2gjEk9XnflsefbthJlM1M4RrCo0DSWcs17y/AkL8yxLW+0Ues/cMPP+DXffvRNqWd5sQSFsG2fg46hCIgLPLtmi7XzszMxPnnn4+0tLRKrTchIQFvvPFG8AsuhxfKnsUiY7N1NwWFBdi1cxe2bNmCrZu3YsvWLchIzyhTfQ2unAweFgtAgDPg9qvjyx40gJycHCxZsgTLli3DmjVrcOrUqYDzpqSk4L777sPdd9+NiIiIMtfdtm1bFBYWljlfIHEF8sVSyV29W+Lx979XP8guWoouTVI3oYvGFD0tTJ8FXKp+TJMcqmI9BRBSrs0RXrcNwuu2Ra12t0Dvo5jRJxdl/42CEzuRf2wnCjP2wZPzNzz56RXcI0GEVYZUuwIIpw/W1pmR48XxU8VoWCcMVcnKlSsdl1988cVVVnfHjh3LXebOnTsdl7dISUbff12HHoO6I8wV5nOlNJqYFIU6FMKcFzskIwgiCHg8HowfPx5vv/120K7TSUlJmD59OoYOHRqU8vxS2rwMJQz1/Al7S5VrwyTctd/++RP2ait1uTagjkEgVaZMk24z/TNjAkJRJdAQCjjj8AoFnHNVoC28AOemCrk6ZoE6Hu18ZSfc89DdmDXlXZ9tPCMUMO0+xgVgXO14rDiTjzV5BUhXvGAAWoWFoX9MFM6PCNOrsMq01UiF/klOQKRtrtw9pq6eOXTwZk105D/OR/wd/RDVsa06TtNk2oxxcJiE2MxliLWlbBscLs7BNMG2lGozMF3GbfwDOLgm7uVaPWp5Ma5YxIXFodBTiDOeM/AoxXrM6rFUI1agGMcJxiRRQrPpCibAhFo708fcgMKELgQWctImIcCYC0ITbcsKzRNIyHNSipytE/8Yk8SUKNc2tZezSa7tRIlPcQJ9phXAoyDz8xsG/fD7lL975/cllpOXl4fhw4dj+/btiIyMLLnSGkCRtwhf//kVBLxQdddMa+PMaO9cLoMuzDaE16oq2yzU5pB9hiHONnXaartjcvI5Y4zDzCVpNm0hBfpaG5RXA3nrKgX5usxanhiyrzRNXCeF2hDqxAiA2vbNHaSA0PoOqPJwrdO1zH9X6rNdmUeYPumbr8en91P6NgldCG6XbOvnvRBo06Y11mz4Bn/99RdGjRyNTRs2BU2wXRJerxcfvP8BPnj/A33ZZws+w2cLPsPnn3+OQYMG+eSp6v6JqB4kJSXhoosuwp49e0pMV1RUhFdeeQVPPPFEJUVWMQoKCrBw4UJ89tln+O6773DixImgtMX33nsvCNERRPUgLy8PPXv2xHfffVeu/MnJydiyZQuSkpKCHBlBEARxtjJ//vxS03DO0bt373LXMXr0aPTp0wdDhgzBDz/8UO5yiOCSkZGB1atXY/Xq1Rg5ciQSEhLQo0cPvP7663SvQISc8ePHByTbT0lJcZx87FwmLy8P/fv3x969ewPO06lTJ3zxxRdISEgIYWQEQRAEQRAEQRAEQRAEQRDEuQyJtQmCIAiCIAiCIAiCIAiCIAiCIIgax2233YbHH38cHo8n4DzZv30KAMj4fioAoEn/hYhp2rOUXKVLE8olVqiIi8FP3tO/fuKzzBWVgIi6bY2sdsG23ZmsC8MqIkcJklzbQTQqFA/Ca7dySGuSa8uqIGU2JlmrYzxOcm2nDH6k1owbn4Vt2xkghBYbg2n/almEghPrHoLwFvlsUq3zb0VE3Ta2peYN9JV0G/Uy06vQc1jjNkuG/Ck5nZYb+yy6yVVwRSXAaxPUfvLxJ3h+0vOWKmRWv5J3SHFSxeRjwLkh+PF4POjYsWNQpNqMMdSuXRstW7ZEp06dkJeXhy+//BKZmZl6HxoREYEWLVrg7rvvxrhx4yr9i4FWaZ35nXBMAwBpJ9OwZfMWbNmyBVs2b8H333+PoiLfthQo9btMQEzza/TauqZEoWlC2f4k49ixY3j22Wfx8ccfIz8/v1xx7Nu3D/fddx+mTZuG2bNn44orrihT/tTU1JCItWvXrl2m9Dd0bY4X5u1Bbr4XameoaL5LQ0oIABAMAoom+TUmLBDgYEwA0N6btGpMMM0kqZiuFbJABVKuLfuP8PhkhNdqgfg2w4wAFS+y9n2M0/tmo/DUbwFI1EIH467SE1VH9GuZ+vGHP/Jx7aVVJ9YuLCz0OynANddc47g8WHi9XkydOjXodW/btk1/73K7cPm1l6PPzdegTYfWcHO33leb+0cp0jaW2e8ZSkFKAfWbKevqoMzDQhA1CI/Hg8cffxwzZswI2vU5MTERU6dOxS233BKU8oJCGeTasoexy7Ud80ppsRRKM0NQ6iPX1izT8n7D3GFZh2FCF2kzTdrMBYPCOABFfS8VtAzg8AJCXaeW54IXXnC4IATwfw//21Gs7RHyjsSQYQ+MiUL/mCicURRE6H249sN0fSwUk7TVLtnWteDarittJCtlteEpyagzeigiO7YFdDGuJs4GAxiDSxNsS9m2/GGaaNulvRrrVKm2i7l0aTYH0/PIf/oyTbQt64sKi0J0eAyKPIXILjoNjyiGIgQ4UyCEKueWQ1oFihqzwoz7P8G0MaeiibfVxEyo+5Bp94JMm4xFfTYghcDqq6JJt1URN1PPI1jl2obQPAC5tv26GQS5djDRJfROy+E8Tpf4E+WXUqFDQcw4f4VzPJAT6mjnigBQr17pQpa9e/di5MiRmDNnTtniPAf55q9VOF1wSmu/2gQCmjifgYFxKc7W2j1jmgxfa6uAlo/p6w2RNtPTyD5GXgb0FKZTSfZd0B+PCTAuJdrM9NxIlqaJsI3MkDJ9QHvOZkqnC69N1xQmjGkKzHPuyWeH5rZlbWb+z3H/5z+zlmF67mW9ZjlJthmsWRU0b94cK1d9iePHj2PUyNH4ZtU3UBQFVcENN9yAJk2aYNq0aRg8eLBlXUnP94iaw8svv4w+ffqUmm769OnVVqydl5eHTz75BJ9//jl27tyJ9PT0oF9/L774YqSkpAS1TIKoKr799ltcd911yM3NLVf+ESNGYNasWTVOTEgQBEGUzPbt20tN06RJkwpfP1q2bIndu3fj2LFjmDRpEhYvXoxjx45VqEw7kZGRiImJgaIoSExMREZGBk6dOlWmv2uqyaSnp2PhwoVYtGgRRowYgXfeeYfuG4iQoCgKZs+eHVDa1157LbTBVDO8Xi+GDRuGzZs3B5ynX79++PTTTxETExPCyAiCIAiCIAiCIAiCIAiCIIhzHRJrEwRBEARBEARBEARBEARBEARBEDWOxMRETJgwARMmTCh3GYe/GIKkq99EfNubnBNIGbLjqqoTcPoj78hGn2XRjbvBaSPM8VvkT0ETbFdcru2KrAtP7lGf5UdW3oZGvT8AD4u2FW2yq+nVG5IrZ/zJtQOJ1Wmddb8aEjhTkRAQihd5h9bh2NcjHUt2R9VD/W7PWmMQegG+YcrlQsqp5SqLnscq07bkFSW8yjR22TYD427EtboeWT9aRXLz5s3Hcy88p8rTpOzMLNwRvvJr83uSawNhYcGR027YsAHdunWr1C+cejweLFq8CFu3bEVxcTEyMzPRPLk5cnJykJOTg+zsbOTk5CA3J1dflpOTg+joaLQ7vx1SUlLQsUNHDBg4AAkJVnlaQUEBpk2dhtkfzsbBAweDEq87ugHqXjoWtVJutbSPod1iy1zWhg0bMGvWrKDEdeDAAfTo0QNz587FkCFDglJmZRIV7sL1nZvgo7V/apcSl0murcrQVHG2V+/fBFN0MRs0ERpjUoAoX6V8G0a/L/tWQ62pRWGS9Vuu6QzgLtS+4E7UvuAuKJ48nNrzDvIOr4c3Lw2KNx/CUwjhLYRQiiEULyC8IdtXjAf7T39CfY/iXP6OA/m49tL4Mpc2depUpKam4vnnn0d8fNnzSyZNmoQ///zTZ/k//vEPtGljn6hC5d1338X27dvx0ksvoW7duuWue9q0afjpp598lrdr1w6XXHJJucvduHEj6iTWQc+h3dF9SHfUTqgNlyYlLQtO4m3z57P4ckkQ1RZFUfDUU09h2rRpKCgoCEqZ9evXxyuvvII77rgjKOWViZL91yoVlGv7k/aWLtc23QEwVapsGe9qMld5+8AZoAihS04ZGAQDuIAq1NbksmAKoDAoUrCt7wMFgAte4YWLucC4vx0j4NJ3ixq7F6p0NpZzCK0kGan5vSF9Nou1hT6XlBzG2Q+LrMu8jNeKRe37hiKmXzddpi1l0/LVxTggpbqacNcFBqYLs22v4NBSGFJt7tJyq1pdDkO2rYt55fHQlLxS4h0ZFoWosCjkFucipyAHiqKAwQvhcsG4x5PHVd7fqUsVwcA5h6IIuLh6v6ho4l5wrqZVBDgDwNTPXJhlvKq4WZGidfCA5NrqDveVa+vHz3RwgjG+DTXm9hdIczcnNIvFhW4ed2jLPm3c2F+qCF3e4tuf4ajldenWGd2v7o4NazeUGNZHH32Eiy66COPHjw9kK85Jth/dij+yftcl2mCG5J6Z2p7L3BeY02nifL2/sPQb2lIGTbit9RyyLlmWDlOfC3GoMnz1BVDU/lhOUCf7Pet5YtSpT55guY9V9CGiohj3tLpA3nSdgOm5lHF6mYXcsK6zS/KF0M9Pc1798RqzbrOlLHOZpgeEQk4AoAu2rRkSExPx+bLFSM/IwHMTnsPSz5ciIz0Dlc3hw4cxZMgQjBo1Cm+++Wal109Ub3r37o2EhASkp6eXmO7EiRNYt24devbsWUmR+ScrKwsfffQRlixZgh9++AGZmZkhrzNYzwoJoqp55JFHMGXKlHL9fjQyMhILFy5Ev379QhAZQRAEcTaTmpqK7OzsUtMFcwLVpKQkzJgxAzNmzMCRI0cwefLkcku2Y2NjkZKSgt69e+POO+9Ey5YtHdOlp6djzZo12Lx5M/bs2YPdu3ejoKAAxcXFFd2ccxIhBN577z2sXLkSa9asQbt27ao6JOIcY/r06QFNlN6oUaOQT+Bc3Xj00UexYsWKgNN36tQJixYtQkRERAijIgiCIAiCIAiCIAiCIAiCIGoCJNYmCIIgCIIgCIIgCIIgCIIgCIIgaiRPP/004uPj8eCDD5a7jIxdUxHfZhhUw4uZMki1zenK7bKsqARTQVH2IZ+l0Y2vLL1ms4DYSbAdErm2uRJnwuKaOYq1z/z9DQ4tG4QmfefBFWWV7hoWHWGRqAYu17bHZbfD+bPFSVuPZvRhqhBWiqylVMiTexzZv32K0/vnwZN73G88Sde+D1W5JuuE7TwzS6PVmKRj1p5UXcA0+5DcJ7ayLe/tJ7STkNlIE9d6sI9Y+/Chw9i04Vt079FdE74ZElz9fDPJtZlhPwqqfOxskGsXFBQgMjLSsixYkpmUlBRcddVVQSkrEBRFwWeffYZnnnkGBw4cKHP+06dP49ixY1i3dh0AwO12IyIiAmfOnMGtt96Kzp0749VXX0Vqamq5Y+ThcQiLbYw6He+DKzwePDwOkQkXAa4wU9MWiIvm6HVRdElFVQrFxcW45ZZb0KxZM1x++eVVHU6ZGdytBT5ac9DUP7k0Ybai9ctSQKaoom2oXZW17XNDYyiE1r/KNL5iPn06A73PM/Xxej9tXg5wdzTqXfog6l0q7yfs/Yb6ueDE98jcPR0FabvgyUsL2n5iPDxoZVUlW345U658RUVFeP311zFv3jw8/vjjGDlyJGJjyya2nzt3Ll544QXHdY8++qjffB6PB++++y4WLVqERx55BKNHj0atWrXKVPeSJUvw2GOP+a27vNeh09mn0en2y/B/3e+BOyxMkxuWjF2aTRBE5aMoCp599llMmTIlIClDINSrVw8vvvgi7rnnnqCUV24Ctu0640+ubf7kI961i3vhJNe26qQFk5NqQL1vkOMxXarKAKGY5MccXChQtHsQzrgqWRYMjDNwoY6HFJjk2ooCgENhAgUFBY7jzUSXFE1Dk2ozuAEo2hbKKUME5FjHLNGW+m65Xt1C8+2M0/DWfoiirr4MdR+5Ha5acZCCWl1vzQwRLtcku5xL7S4H55pAWxPnuqRAl6kybVWmy61SbX0Z16S7UqKt1qrWo62DlOhqP4wjLjwese4YZBRkosCTD0V4ISMGFG2fqVvJGdc3WFEUVa6tC241IbZQwAUDGIciBDhTtHNIPQcAOQkUjHtDoaj3kVw7a/3ItY19bpVrWwS6lmPjP19loo/N/a1zXF5CGt/bcR1mOl+ZcBbnG2mZpX0C1j6DaQOFJ559olSxNgA89thjaN68OYYOHVpq2nON/Rn7sOPYd1q7Mgm1ZZtnHFy2T5NgX2+72uRoDFCXcW6UAZMsX/7TT3v9AZzeFzEwMAEwFzPaB9eW6Y+gmOWxo9rHa+UxbYkw9W+K1s9rgnzzY0sBtd3rE85pkzVJtzbk9QOKXhf0dbZT2HJuG72z3mZtgm15jQI0CTjM41rjmRcDNPm//shQ2wbzxHzymqeSUK8eXn/zdbzx5hvY/8t+TJ40GV9/9TVysnNQmcycORM5OTmYM2eOZfnZ8OyNCC33338/Jk6cWGq68ePHY9euXaEPyEZaWhrmzJmDZcuWYe/evTh9+nSl1p+SkoLLLrusUuskiGCTlZWFK6+80nFSuUBISUnBpk2bKjSpHUEQBHHu8t///jegdGPGjAlJ/Y0bN/aRbC9atAjHj/v+LQfnHHXq1MGFF16I/v3744477vCZJNofCQkJGD58OIYPH25ZfujQISxZsgTr1q3D3r17ceTIkaBN1GjH7XYjOjoabrcbSUlJSE5ORrNmzdC6dWu4XC40adIEWVlZOH36NE6fPo3s7GxkZ2cjNzcXZ86cQWZmJrZs2YKoqKigPfsujaNHj6J9+/Z45plnAhp3EESgBDoB0oQJE0IcSfVi9uzZmDp1asDpe/XqhRUrVpBUmyAIgiAIgiAIgiAIgiAIgggKbOLb1+p/vpncth4aNYsvd2GnM/MBwVCrXmTpiSsZiq18UGzlg2IrP9U5PoqtfFBs5YNiKx8UW/mg2MoHxVY+qnNsQPWOrzrH1rnRM4iLTKrqMAiCIAiCIAiCIALGLh4aMWIEZs+eXe7ymvRbgJhmvWTpAddrESWV6kIKrSzpzOGNOPLFEJ/lyTdvQ3itlgGXw6w2G/OKCkRXUl7/+0UpyMKfn3aFJ89ZQB1eqyWa9F+AsPhk53LNx8u8WX7FVSUYoSzL7K/QxU9S/CP0zwAUD84c3oTT+z7Gmb/XmNI6E9d6CBr2fNkhAmHbk3Ztmnl7pdnILkZ3OhZOQm3zOnt+33SpC3qg6NRBy7J/3fkvvDPrHT0cGaIuOIIheZLvnbDLtMsq1y6p7KpAURSMHz8er732GtxuNzweD2JiYnDDDTdg5syZiI6OhstVujw1EDZs2FBpYu1du3Zh1KhR2LFjR6XUV1aiG3VFTPPeqNX+NnB3FIw+QphkWoa2cPAVsXjxjsC+CG1m/vz5uPnmm32WN2/eHP369UP37t1x/vnno0GDBmCM/T975x0nRZH34W9Vz2xOhGVhkSSIChgQUTHAeYoB9Qwnoq8onuFEDHceeq+ep6feq6jnmRX0PeVMeAj6gqISFBQQjCQVkAySw5J2l03T9f7RVdXVPT1hd2d3Cb/Hzzrd1dVV1T1dqdl9Cjt37sSyZcswY8YMvPHGG9ixY0dguj169MCCBQuSejYyMjJQWVlZ67In4rjjjsOCBQtqfd7Jd0zExpJ9ALPAwAFwgHEwZgFwPwHLiSOFi0AIzqIXXNZhS9Z/LtNisnHh8lP9KPmi3GdqTy4SwPxtXnC7Fkuurbardq9Cyff/QOmaqbCr9tT6vpjwtFwccf1qX/mAwA0BwU4AACAASURBVL7IJ2tM3Kf5+7YgIbnZn7n7jnBOuP2Jri/qx5abMh4TmPV4F7RuFo51qYE89thjuPfee/V+Xl4efve73+Haa69Fz54947bhGzduxP/8z/9g5MiRgcdPP/10zJw5M2Yao0aNwi233KL3c3JycO2112LIkCHo3bt33Ly3bt2KESNG4Nlnnw38Hk444QR88803dW7TV+xchs/WfgqLWeCcg8P5tMBhcQsW47B4CBaznB8eQkjuh3kInIcQlvshboEzGZdb4IzrH1eOyrQ8lWvJohQpmvtahqp0iq44VS+WoSSaUFJMV2qrxgJQYRKPjNQ5WCusJMTjBNGQ2LaNv//97/jHP/6BsrK6LTTgp3nz5njkkUcwdOjQlKRXV+LOgwNPSHTYG4F5wlh0HGPao8qijrtybTeioVF1parCPStiR+QhG0IIo4ezYds2BBOw5TFb2LBhbAsbwnbCbBm2bPHPuKTfZZ5r4gDeKypECAwRqF7TFWqrT1Ums4dVs0Xh+5GX45Fqx5rBsox0NLvrGmRfcIZui5VAlwfIdCGF264wVwqzZV/BoPoNZoh2jTBfHGacZzGZvuxrmNyGIfs1pd9qf0/lHuysLHGuh6meR6p9OQcTcK4Fqt/iztBROJIjmP0XjH5M3g/vtlEGPUd1xOp6xmr0Xd7+CzpcwO3PghaPUvE8NK5XG4nE2m4fbYYHpBEvfQBqoTOz+VB1U49GVf0TSlYs9H+2quvC9oYJG/PnL8ToV0bj/bHvx533pKen48MPP0T//v1jxjnYWLVrJSav+tgZnzNHkC9rrbOt6qasjxbjUozv1Gsu5LgRTniIW3r86Iw5Q3IMGnY+1ThVx+FyvChl/FKkz5kj31dtjW6DAOiRpbHgoRKpQ4q13SfSMGybjzIDhK2eX1daLwCAqZGoO25V/YKAgJDtvr+vC3rKedSijL5Zoqfe+8e5wvMOTLcGus2QYcZY28zDbKsg43w992vcdP1NWLHC+z6uoZk9ezZOPfXUqPD96d0b0bjU1NQgKysL1dXVceMxxrBp0yYUFRU1aHk2bNiA1157DR9//DF++ukn7N3buBJ6k3A4jLVr16JNG/qdPOLAZfLkybjsssvqJM9kjOEPf/gDnn766QYoGUEQBHEwsHTpUhx99NEJ42VmZqK8vLwRSuSyYcMGzJgxA+vWrUNaWhoGDBiAbt26NUreu3btwocffog5c+agpKQEZWVlKCsrw759+7Bv3z5UVFSgoqIClZWVqK6uRnV1NWzbRlZWFlq0aIHWrVujffv26NKlC4466igcd9xx6NKli3xnlhqWL1+OV199FZMnT8bPP//cYDJwk27dumH69OkNPqcgDg2ysrISjnFzc3OxZ0/9fg/gQGLOnDk488wzUVVVlVT8k08+GZ9++mmtF8wmCIIgCIIgCIIgCIIgCIIgiCAeevn81Iq1CYIgCIIgCIIgiEOPU9s9gOxw66YuBkEQBEEQBEEQRFIEiQv/+Mc/4rnnnqtzmtntz8ZhF4xVOSSXr+F0iU1tDUl1NSoxbJ5+G/Yse9cbytNwxO9/QWxpaJwUUy7YrptcG3YV1ow7E5UlSwMPhzIL0faCscgoPC44rVrLtc00guJES7GFsLUMCIaMp6Z8K/YsGYs9P7+N6r0b4uTnEspqiU6DvwJg/lFjHOG3Ke1Rx6K+I8+FB4QrE1gsAXc88bYTXjL/Rez4ZoQnNDc3F2vXr0VWdlZU0ZiRpynSPJjl2uXl5SgqKkJpaWnceEVFRdiyZUu98+vcuXOjyJX27NmD+++/Hy+88AJsO740vjFgPIT0lscgo6g3MlufhMzWJyKUXYRY4mBIiaJXHAy8cmsrnHlsVq3zN8XanHMMGjQIt956K0499dSEz+Du3btx8803Y+zYsYHHJ02ahAsuuCBhGYLE2iNHjmwyKecDb3yH16Ysk4I1JdGWcmxmAbCkRM0QbTMOJvedeMw9LsXckEJEByXXdsLdVsKVaXvlZErSVle5tje8YvO32DHvSezb9BXs6tr/YX8opxidBy/SZXXZX8XagCPVto1t59hDVxfh6l81j1GmYPxibZO2bduib9++6N69O4qLi5GVlYWysjKsWLECc+bMwezZsxGJRALPLSgowPfff4/DDz88Zt5+sbZJmzZtcMYZZ6BHjx5o27YtsrOzUV5ejpUrV2Lu3LmYOXMmampqAs/Nzs7Gt99+m5QQIhafrpmCVbtXuaJDJdZmXEsOuZIbshAsbiEk5dohZsHiYR2v9mJtrgWHyYq1TSmpwq2NzA1IRqxdhy6bxNpEU2HbNh577DGMGDEi4TgvWQoKCvDwww/j9ttvT0l69SWwr9nP5NpBKXuPS4mqcITY7jGfXJtJuTakXBsCtq3k2jZs2xBsQ8CGwOSJn+CP19/puZ62loX/LWwBASAivMJsqfXWYm0l2nZ7WCE/fb25iOq1A3v7ULs2aPHYHxDu3NZtrbnSUjtjI6bbdSm5ldJdDq6PcTkG47ovkH1FDKm2I9KtvVTblX5DH1NlrIpUYnPZJkRsG7pHkeXkjIEJ1W/BFfUyty+y9DgS4LB0nwXBtADcOWaItbkr3I4n1zY/1SFTri1soa/DTyrmt3UlnlhbFiZqM65Y21c3GWdunRQCQbUzWHwP2HKxFl0fbQEwoeus0HXPqTklJSUY+/a7eP2V17Fm1ZrAy8nKysKkSZNw5plnxrnog4M1u1bjk1UfwRYRQ6DN3HEd58a4UtVxNR50xpqW3lfjRkearRZvsTyi7ZCM78bTY0zOwYSqT7JtkUJ8MOaI8Tl3/OtSaG8+cUxZ8tW8TTaCTKg20gl3nzVV14QcC4edMuoxc3xxmNOuR1BjR1Bj16Darka1Xa0XzVP56DFsYJX1zhX1nl50RrUjbnndMTWiBds6Pze9ILk2AOzYvgPt2rSLe42pJCcnB5s3b0ZWVvQ7k6Z+90Y0HZdeeikmTJiQMN5VV12FMWPGpDTv1atXa6Hf0qVLU7bITSr497//jSFDhjR1MQiizgwdOhQvv/xync7Nzs7GRx99hH79+qW4VARBEMTBwsyZM3H22WcnXKAFAE499VR8+eWXjVAqoq4sW7YM//rXvzBlyhQsW7aswUTb4XAYL730Em688cYGSZ84NKioqEBmZmbCeJdeeinef//9RihR0/PLL7+gd+/eSf+uUvfu3fHFF1+gRYsWDVwygiAIgiAIgiAIgiAIgiAI4lDhoZfPR6ipC0EQBEEQBEEQBEEQBEEQBEEQBEEQjUEseeSuXbvqlW7Zuk9VDsnl63dSemMnyK2u8uz4aVZs+S461K7CnuXvI++Iy3xHEktOPNIY83qFiGWQSVjGeGJmN44PnoaOg2bhlw8Honz951GHa/Ztwy8TL0Lxua8ju12AKEmLpw15FJOiq5gyUnXB/nIFhAnhSrCYk41dU4Htc/+OPUvHQNjBws0gMlr2QNvfjIUr1Y4n+I5R5EAhpTCE2kHfgXstULIh4fu+4n7nAnlHXIod3zzmKevevXvx4YcfYtCgQW5MXQyh5WT6WYPznQRJeASM+xywnwyx0m4s+vbtm5RsMRVSbcZYvRYbSAYhBMaPH48//OEP2LRpU4PmFQ/G05DVrh8yik5EZuuTkNGqJ3goE3Hrj67GSqrobdQzwgx9jk78h5TxOPfcc/Hss8/iyCOPTPqc/Px8vP3229i1axemTJkSdXzChAlJibX3N87u2RavTfkZkBI8JQpz9g0xGBxhooAt67cNrdkUDIypRk6K0JkV0Cf52zr3+3VbNRajO4rXT8WPm9G6N9oOcIToNeXbsG32f6Nyx2JU7V6ZVGo8nJNkvk2Ep4r4+0gvn3y/p9Zi7Xhs2LAB77zzTq3Py8jIwP/93//FlWonYtOmTXj33Xfx7rvvJo5sEA6HMW7cuHpJtSN2BL/sXQdAiTrdTy+x+k35fym4NEM9kZJ45JlHdFhPgjzvBHGAYts2nnrqKTz88MPYu3dvStLMy8vDgw8+iDvvvDNx5KYmUR2OO2eOlRzTSl149hHY/ajj3rmdChW+44AaW3AG2AL6mFMAAcEMaamAI3YVtiN8FRw2AA4bzqIfgC0EIGysWbk26noOC4XAZY6WnCeq0Y0FmKUzRiqOdNtScma4UzwhEzAcshrbiJvRuwdaPvZH8NwsjxwagBbLKpk2Y65EWwuptWwXWsCrpbiGSFvLsWWYs0CDGz9Iqg09A2Te/RhSbQaG9FAG2uW1x8a9m1AR2eekbHPYckErzuDeR9uQYAunzBHY4HLbZs53aX4XTETAGdejUAYLtrBlWYRzX50v3imvHHuaz5dnOi3nubaaewpjHmoKqOPNb2szHG0k4lZnX3kdGbZxWD23DGDCqNOqahv1V98zde8976JUdm5j0KxZM/z+1ptww9DfYeaMWXj9X2/gs08+8yz4VF5ejgsvvBDjxo3DgAED6ngH9n9W7FyOT1dPcaXaRp1mgFs3ffXflWpzo55bsl5D13cl19cLrahazJTMnrtSe92GyhovGJgF/c6JQYBxruuGmqM5bbIT35WymyJ4o4cQ7qJ2FuNID6UjbKUhbIVr/a4IcK8zxMOe8Gq7GpU1laio2Ydq2xW9+dZzkHNS1Xfph1vGlT2cmrva0BVDMFX35T2TKQACQqbJPKkKHUPdMwigRcsW2Lm3BMf36Im1a6P7pFRTWlqKnJwcTJs2DWeddZbnWFO/eyOajueeey4psfb7778P27bBeXzhfTwWL16M0aNHY9q0afj5558bTNhXX84++2ySahMHLFu2bMFpp52GlSuTe7fpp1evXvj888+Rk7Ofv/MkCIIgmox33nkHgwcPTnrR5quvvrqBS0TUl65du+KJJ57AE088AcAZt7/22muYMmUKli9fHrUodF2prq7GTTfdhDfeeAOTJ08OXPSJIBKxbt26pOKNHDmygUuyf1BeXo5LLrkk6d9V6tixI6ZOnUpSbYIgCIIgCIIgCIIgCIIgCCLlkFibIAiCIAiCIAiCIAiCIAiCIAiCOOiJLUF2BGT1paZ8C0JZrWLnaToJA4sSq3yNYzvKansGqnavigrf/NktKF05Ea3O+AdC2UW+MiUn2G4cubYqT9D94mh30XvYPOMO7F76dtRRu7oMGz6+Eq3PfA55Xa+IkbTPQpa0XNvc9ola1blSEiuEQPXe9dg09QZUbv8pznUauVgZyO5wNgr7/AWhnDZG+v6yxCLKLgeveEgFMt9+YGl8Au5o4bBhxTXOYgjnFCOruA/KN87xHBvz1hhcMeiKALERk94gJSRzxXYNKdduLMrLy7Fz5060bdsWALBo0SJ8//33DZ5vKBTCr371K7z44ovo2rVrg+RRWVmJCRMm4M4770xKqB3O64istqeBMQs8nAOelgMezgVPyzX2cyDsatjV5ajavRI7F7yASOVuiEj8P7DNbHMK2v1mQkB75K9D5jPsb8RVfVFPIdCrSzoywnV7toqLi/Hmm2/i6quvrpNMyrIsPPvsszjqqKOijjXGM9QQnHJUK2SkMVRUCTAtDzMVkLYUZ8MJE0okJpzWQdjyO3aVh1JR5jRJggFMGM2h0lOq1oVFNZX+9jt2/1R7828oqxDF54wGANTsXY+Vbx+f8BxHBt8YpLjNNPtWybfLyrF1dw1a5Sf/60ypFq8VFhbi/fffx+mnn97oeTdr1gxjx45F//7965XO2j1rUBWpcqSuPph6pp0d2TW74kSYwzRD5KnFhfI4+e4Iou4899xzeOCBB7B79+6UpJebm4v77rsPd999d70kg41OPeTa3t7cTc438XTlxcYhj4gXseTa5mjACGfOgh2uXFse4QAXzmjDES3bzr5sh7kcMwrOAGHDFhYs5oh/1sYUa7vlsA1nspDiYC3NBmAbOlXbKLFQ8aUQWsVXt90VdQNZ556KFg/dCh4KuW2/TNUUWWsRrjyqpbmc67haqO0XaMOVa8PYVnGdfIKl2lrAzZzxHmfxpdqq/BYLoV1uO2zYux7l1eWwmQ3GhCPLFlKWLgDOLWcuKZx8bWZLkbO7bUMt6sK17dmGFGkzDmeBFw4hbOehQHy5tlf2rL4z+dyZQm3z0WbeeJ7zkumcG1Go7fMFa7z1Ksa5el7vFWkbiUC9g9C3yXZvkRrfOON9IaOqd1MqlvNdCyuEvmf1xem/PgO/rFuHMaPfwdg3xqJkewkAVwzzyiuv4Lrrrqvr7dhvWbR1IWav/wKArM+GNJ8zBsalCFvXV6decqM+MsbAuZRuQ9V1p14yXecdQTc36jNkuoDbLjEBgKtFChjAnfaLq3dOXM35oNPXz5NjvHe/a/UwyHmkqZ5OD2UgI5SBsE+GnUrCPIxwWhg5aTmosWuwr6Yc5dXliIiIW/+Nx5ypma5e0AF6cRwBeV1GO+LOfZU625X/K5y6oPoz2bbAaevUAjhCCKRnZODHpT/gd0Oux3vj3ov7Hj1V9O/fH3l5eejUqRNuvvlmNGvWDB06dMApp5xCcu1DkHbt2qF79+746af478QrKyvx9NNPY/jw4UmnvWDBArz66quYPn06Vq5cmTIhX0PTo0ePpi4CQdSJ8ePH4+qrr0ZVVVWtz2WM4f7778dDDz3UACUjCIIgDhYuvvhifPDBB0nHZ4zh+uuvb8ASEQ1Bt27d8OSTT+LJJ58EAPz444949dVXMXXqVKxYsaJOYw2TWbNmobCw8KBfTI1oGObOnZtUvMLCwgYuSdNj2zYuvPBCzJs3L+lzPvjgAxQXFzdgqQiCIAiCIAiCIAiCIAiCIIhDFRJrEwRBEARBEARBEARBEARBEARBEAc1iWQg3Xt0r3ce2+Y+iDZnvRScn+lTji5dgoiJhK+poeVJ92HX4jcC0y9dMxnlm+aisM/DyD/qyoByxpedaGmZKYVqdLk20PrM5xDObYft3z4Wnapdg02fDUNN2RY073lbcB5+uTZcoWbwM2bqynzhwnbThIAQNnYufAUl3z8Fu7o0zvU5pOV3QsFxw5B/9G8hDV2+fAOk1hp1Deoi/CLtoPh+LY8/P3884S2XeX+M714LbQHkdv1tlFj702mfYsuWLSgqKpI5MeOeK9+nEuK68rGGkmvHSrc+2LaN2267DYsWLcKcOXMQCoVQXV0NwJEkd+7cGRs3bkxpnn369MGcOXOwY8cOLF++HEuWLEFFRQV27dqF1atX469//StqampQU1MDy7LQrl079OzZE5dffjlyc3NjpltTU4MFCxZg2bJl2LJlCzZv3ozNmzfrbfWZCGalo2Xve9DsuFvAYkquYjy0Amh+7DDYVbuxd80nqNg6D1U7l6N8wywdJZTTBoWnPIjcLpckKElAHrpaKZ1hdD075ciMBOnGpm/fvnU+V3HkkUeiW7duWLx4sSc81c9RY5EWttCzS0vMXbzVqbMiAsGkckxXfwYILtsT26nZggFMCriFrO3M1U96TWuAaxj26Pg8n86WMlvWtw+L3Z+ptimUexgyCo9FxbZFcVNl4ew6lKUh8NYFLU2sxdAlYgv835yduPn85P/Q+M4770RRURFeeeWVpP+QORaDBg3C008/jTZt2iSODOCGG25AXl4eRo0ahZkzZ9Yr74svvhjPPfcc2rdvX690AODnkiVaNqqfWeGOW1wzNovqB3UUT7gp2DZDDREiY1F9pNLeKulhTAKOkUqPOBh58cUXcf/992Pnzp0pSS87Oxv33HMP/vKXvxxYQm2Tesi1ncNBgl7zpNhybUCO7xFfrm3O/Zw5iCnXFlr6ypgr13aEsVKuDbktxcuAM2YRtuOHXb0yeoGr9iELFpy0hG5rnbPBhBZmq5mmdsfqe6L9snIo5Iq4Fdr1DCDrt/3R8p6bdP9gttnu4guuuNqV6XIpffWKeDlcMbaj2JVx4ZdsSw0v5+DyvnFwMM60vBeGhFfdiUCpNoNbTu3UZfpY27zDsLl0E3ZX7oYV4YhAOPkIJ/+IbYNLQa+AABdcS9KZ8R8X3Bljqnsk4Ah7lUzb/5lArq2fP7giXTCvXDvqnYrOupbz2xS8TmJg8nrjHDcPGtfkypADysXgXqt+ZSEccTY3JMN6dCGi0vC+n3Hfu+jlcjxSbaFf8TBIaTMD2rU7DHfdPxy3/nkYpnwwBW+/+jbmfT0f1dXVuP7667FkyRI89thjB4X0VwiBWb98gR+2LdT1K0iqbYqwdf1VdVeK6PU+U8J8VddlnWYMlo4D3S449V7VW/c4F7L2Wtx5dNQrJiHAhKxXjLvtISBF0Y5AXcg6pEXb8vljjCEzlInMUGajf4chHkJuWh5y0/Kwr6Yce6v2OgvhBNQLZjzfpgCbqZuh2wV5nwRz5siGYDuoa2Se1IWsNypMwAqF8Obbb+C/7/kzLr90INauXetJou1hbXH6aafh6G5Ho3WbNvhs2meYMWMGtm/fXuf7smfPHixcuBDDhg3TYX369MGXX355UNQzonaMGDECv/nNbxLG++c//xlXrP3111/j9ddfx4wZM7Bq1ap6C/eaij179jR1EQiiVti2jcGDB+Odd96p0/n5+fmYNm0aevfuneKSEQRBEAcDNTU1eOihh/Dss89i7969tTr3nHPOQUZG3f/tltg/6NGjB55++mm9v2jRIvzrX//CZ599FvVv4slSXl6OCy64AAMHDsSYMWMQCpFqgUiO119/PWEczvmB++82SRKJRHDttddixowZScUPhUKYOnUqjjnmmAYuGUEQBEEQBEEQBEEQBEEQBHGowh4cdZ7+9cmOR7ZAcfu8piwPQRAEQRAEQRAEcYBxarsHkB1u3dTFIAiCIAiCIAiCCCSRVBsMWL16NTof3rmeOTF0HDgd6S2PcfOM5yKOK/9KFLdh2DTt99i7cmLcONntf41WfZ9EOOewgKOJhSfMkE8ZgckXshZ5xbpvu5eOwebP7/DKng2aHXMzWp32dynBipW0ca66pMD0hO/TOFdKtSt2/IwdX/0NZb98ETs/AMxKR3aH/ig85S8I5R6G6OszVWlBx8y8VZBPKgtXHRt9KbGE2nJbf49umtFSL0PQpralIMiuLsXK14+DiFR6zvjHP5/ArXfcBkBJ06LTZdp968rePALRqFL4xZ+1ewZTKfe5+OKL8cEHH6QsvWTo0aMHGGNYvXo1SksTi9wVBQUFuO2223DHHXegsNCR3kYiEbz33nt49dVX8eWXX6KsrKxeZcvvdi0KT/kbrPSCBDGD6pthRkN0nawp2wTGQ7AyWyC5NtenHxTeOiaEKc23tZzqnbva4MQjmvYPtAcMGIBPPvnEE9asWTOUlJQkPDcjIwOVld56OHLkSAwdOjSlZawN/xg3H89M+EGq16S4jVkAQlLAZjmfzIJjXLPAmHEMXLbpbhymw5jcVuJFJtNQ7Q30NpT0zWwzmLnvO+ZGSmLbf4ZzbPXYPqjauTzu/cnucA4OO3+MUR5F7etJ9Lnx+ja1bcQV3nOFFKCreMJzji3PcT6dstjo2CqMTx/pGqNc8Vm3bh0+/PBDfPrpp5g9e3ZSkrc2bdrg0ksvxdChQ+v1h7wbN27EpEmTMG3aNMyePTuphQQKCwtx8cUXY+jQoejVq1ed8zYpqy7FWz+9AQBaaGhpEaIFi1vyk8OCBYuHYDELIR6CxTlCLASLhxCSPxaznB8eAgdHiFuuKJFZjiSROXXK4kxvcyVi1fJUV4LK4PbnXNc96PjOMeg4/rri7+c9i7cgKnpSWMyq/UkEkST/+7//i3vuuSepfjgZsrKycPfdd+OBBx44YMQMyczL4yeQ6HCi/sq3Z8qJheqdhGff2bb1/EhJtpXG1XGaCtjClqJrFS70yNC2I8a+gG3bELBhC8jPCI7vdAJ27dzlKeuzLZrj2HAaVO5q1Cl7Vgjjim04Xbs3ngxjgO1zHPtnjTmXno0W97tCU3OepuTUSrwK3W47bbmWbKt92Y5robYcV3HOpCRbSXmZlu1quTYYOLe0qDtIqu2It2sp1VbXJcu5Yc967KncDcYdYa+WAjPVZzn/WdxSpQJnAJgh/2bea1XX7y8rZBnN8jjScDUeU/fO96mLXYv5LfPt+0nha6V4C6cwFi27V6URvp2gehtUH7UAW4mzPTUAcBbRkTXT1ltOfVHpybqs6qPat4WAEBHYQsCG7XyKCGxhIyKcOrp40WL8Z/R/MGn8R9hXvg/9+/fH22+/refEByJl1WWYuupjbCrbZIitVS2Wwnwtyeby+ZeybC7HfVKazZkzNrTAwbkFDg6Lq/Gj88mZESZ/ODfDlWTfgiXne5wbSnv5/TM9f1NjRiWfV9565nntBQA2E+CMIyuUhYxQRq3f/zQk+2r2YXflLlRHqpyKL99recfB8tqhjinJtlnXjfaau+2JG9doZZjvqDnH1W2pk9ea1Wvw8siXMWf2HFx73bW46fc3eRbhEfL8ed/Pw/vj38fwu4dj79696Nypvu/YHcHyf//3f9c7nWQhiff+Q4sWLZIaM8+aNQunn346bNvGF198gTfffBMzZ87E2rVrUVNT0wglTQznHLbtX3AzeQYOHIh33303hSUiiIZj7dq1OP3007F+/fo6nX/66adj2rRpJD0lCIIgotiyZQtuv/12TJgwQS9MXRvS09NRUlKCrKysBigdsT/xt7/9DY888ggikUidzm/RogWmTJmSsn+rIw5ugn6fwk/Lli2xbdu2RipR41NVVYXBgwdj3LhxSZ/z0ksv4ZZbbmnAUhEEQRAEQRAEQRAEQRAEQRCHMg+9fD6JtQmCIAiCIAiCIIj6QWJtgiAIgiAIgiD2V2oj77rowovw0Ucf1Su/zOI+aPebidAmJyAJoXYQ9TUeJXN+sDBk78pJ2DLjdtg15THP5OEctOzzNxR0uwbBEtH4MpL9Qa5dtv5zbPhoEIQdLNrI7Xwx2pz1EpiVHidpX9rM/8wF5K1FvM4zsnvJO9g66+6Y5XCiWig8YwQKjh6E2w1oywAAIABJREFU2NdsKtQ8Gbpl9XiEXZm2Fmn77UOB9Sfed+0XzRppGN+vKffxH9v46a0oXemVTJ9wwgmY/fVscCalPT7pmCdLoUReScrH4uwnIhXSnb/+9a945JFH6p1OY5OZmYkbb7wRl112Ge6991589dVX9U4zvUU3FPV9CpmtT5IhcdoxQwrsDZefcYXBseqosivGEgbLfS16U0JgN54AYHEb85/thMy0ppUynXPOOZg2bZon7IgjjsCyZcsSnrs/irU/m/8Lrn3yMzgy3pAUv1muSFtuMynaduXaKo4FV6wtj4G5YVIkBy3YlpJGo8Vx+3Yp4lYEirX9CxTEajtjPycq55VvHY+a0vhSmryul6PNr0cZ5VHEqEcBMtHgSEFp+OtKIrG2W29MAb3WfyphvTDUoULgtTs7oG/33BhlSw4hBDZs2IAlS5bgl19+QUlJCcrLy8E5R35+Pg477DD06NEDXbp0SblITQiBTZs26bx37NiBsrIycM6Rl5eHtm3bonv37ujatWvKpbjfbPoK87Z8B8YscDAp1bZcwTYP6W0tzuYWLBZCSH864WErLOXZlpYeKsE2l2JuJRVVP6YsNUiszeHWGSUb9Yj8mFnrjL7f6OcBo3aa40rf11ibvl2JUQkilYwePRp//vOfk5L8J0NmZib+9Kc/4eGHHz5ghNomB5pc2y2vK/FV3ZyAgGBuvxco11bbUt5rC6ePs+GIewUEtm/fgZ6H94wq9cSiVijgXAq43dGmX6itJNvQ24ZU2yyvMd0zz88893QUPXaXR+jqYIpYTWWranfdhRGU6FrtSy2vI65mplBbinrhl1IHyLPlthJYQ4XLvNQxrwhWbbvlVZh9h4DAuj1rsbdijyPydiJomS9jAGcWmL/Mhnhbi8MNETgzypiMXBtqSmOUjXnKrLfca4g1v2UJ5rfCG7e+xBVrywzM+ui+HhPQX5I/HX99NN+v6H33+j21QYm1hZuu0HXSluFSqK2PSak2bCm8d+qoLWwIQ6ptCxsRO4IIbOzevRsTx36A914fj+NPPB7PPP0M2rVqX7+b2QSs3LUCX6ydgUq7wn0mDbmyxVwBvCPVNuuHKdQ2PvWCK15ZtsVCeptzuW/E41yNHy1YjIHLsaXFnQVPOOO6rmgBvqxjAgKcAULIp061YQzuvJ0BWaFMZIWy92txcmlVKXZV7EREvjN0rhdwRdpG+6GrkBo3uwscuO001/VOjcXNc1wpd2K5tpuqt11RaZjv31R+N91wE0aPHl2ve8I5x6JFi9CtWzcdVl5ejrvuuguTJ0/G+vXrEYlEnGeIc/Tp0wevvPIKunat2wJN+/PzcaiR7LtSxhjat2+vn4X9gXA4jI4dO6Jfv34YNGgQrr76amzdurXO6Z1//vn4+OOPU1hCgmgYRo8ejd///vd1ktpzzvH444/jrrvuaoCSEQRBEAcys2fPxp133onvv/8+8TvFGIRCIXz88cfo379/iktH7K+UlJTg17/+NRYuXFin8xljuOOOO/DMM8+kuGTEwcTEiRNxySWXJIx3zTXX4I033miEEjU++/btw+WXX16rOevQoUMxcuTIBiwVQRAEQRAEQRAEQRAEQRAEcahDYm2CIAiCIAiCIAii3pBYmyAIgiAIgiCI/ZHaSrt++OEHnHzSyaioqKhXvsXnjEZO5wtlIaJKFbCfhAAzivqKt+Nj11Ri09TfoWzd9LjxstqegaJ+/0Q4r4MMiSUODcYUr8iAWpc1OStUsGCtsmQJ1r13DuyafYFnZRWfhrbnvQGenh8n6Wi5thNsx44r4+xePAZbZv4pTrkZmh17M1r2uU+XOUYhAo4FCbW9sjj3OIu+Dl85otOvvSRWJeMKbF3RmGPJAsp+mY4NnwyJOnXeou9xtCHTcc7wisec9HDAyLVPO+00zJkzp87nHyzwUCZa9L4XzY69GYyHjSPxnsmgY8x93lEXWXDQcV8c4QrsY8mCO7cJYfKD7eKUvXHo3LkzVq1a5Qm7/PLLMW7cuITn7o9i7a279qHnsHcAFoIjtVZiNynNBgdjjlTbDTPF2o5MG0yJtTkYLDjWMCXW5npfKRkBbrQKsr0ypJHSNobgNjDWdqJj5hGGla8fjZp92+Len4Iev0PR6f8wyqdobLG2CkpUV5xtv1jbFZfaOL1bNv59Z6cYZSNiUWPX4M0f/43KSAU4t7QA2xEdOvJDiyvJtivMdgXbjvwwzMOwYMGynHDnuHOOTlfuM+bIu7UIVYm14ZOmwiteBWKItfW2IetTASTWJg4Q3nrrLQwfPrxeIj2TjIwM3H777Xj00UcRCoVSkmZT0RRybQERe9YdQ66txdoBcymvbjtarg0Atm27sl+Zni2FvjZsJ30IfPvVd7ikv1fCkc04JrcugjDyc+J7e121JIXTc6owU0qMgHNc0k/ogaJXHgGMZ8pcUkQJrL3trpLaOiEembbalgJqv1Cb6XPdBRc8izEoYS6U3NqVbkMwvUADQ3yptqGEdfYC+g3btrFy9wrsqy6X+bvSbotxpwzcuAZDMqzE2Z4+j8trUn0dYsu1nS/DFRfHk9fWSq5tnBdr3zhQL1yhdewy+OuiylL4AoPSChLdm68tnPm+Uf8YPHJtYdQ9QEnu4Qq1dR039u2II8CXom0bSq5tw7ZrnG07goiSbQtnu0VmS3TK74SQZy67f7Kvphyz1s/EypLlbr3Q0nf1nDKAMznWY15ZvHzuLVlnLWa59UKNK1UcFoLFjXDuSradOmOMKwUDtzg4nPMZN8X6kO+RLDCuRpROw+xcApfbTDd2wjkBIR5GblouQvzA6DdtYaOkYgdKq/bq9ja4HTbbY4BzNbb2Cra9Y25XnO0umhA7jtu2ImH75JdrM8ZQUVGBFs1aRL1XqC2FhYXYsGEDAGD48OEYNWoUqqur455z3HHHYdKkSWjbtm2t8iKx9v5DVVUVsrOz6yTobWzS0tLQpUsXnHnmmRgyZAh69+4NAKipqcGRRx4Z9V6utpxxxhmYOXNmKopKEA1CTU0NLrvsMnz44Yd1Or9Fixb4/PPP0aNHjxSXjCAIgjhQsW0bo0aNwqOPPqrnAnUlMzMTX331FY499tgUlY44kBgxYgTuv//+Oi/C07FjR8yePbvWc0vi0KBv376YNWtWwnjLli3DEUcc0Qglalz27NmDiy66qFbz1X79+mHq1KlIS0trwJIRBEEQBEEQBEEQBEEQBEEQhzoPvXw+DozfGCUIgiAIgiAIgiAIgiAIgiAIgiCIJKmLrOuYY47BgoULcPttt2PatGne6FKukTBdANu+ehA5HfsDPN1fqoDtQLVQDBpWpm3CQ+loO2AMytZ+ik2f3gy7uiwwXvmGWVj7bj+0OPmvaNbjBuO+mtcVW0ziyJEMGaKSPNeK+Hm45Ym+/+nNj0anq7/FmrF9EakoiTqrfOOXWDfxIhx2wViEstvESFpb2IyknevyPC+uAQoAsGfJW9gyc3jsEvM0tDnnFWR3ONsoc/B1BIYJ/3bAE6TLnKxoOEhH53+GzTS84lgmjH0hAM4dAbk0ZDHGkHVYX1iZLRHZt91TgjFvvYO/P/qwvA1KoyTM1LU8zknO/Q7MT11EvSk8sjH/fiI86daCE088Ed9//32tzzt4YMgoOgE5Hc5F/lFXx65ftSGJ9jmJRJJKXysMWXS+R7X1t/2Nz9KlSwPlPRdffHETlCY1tCrIRLOcNOwsrYZgSublyPAcWaGjxGNQ9V2qKIUAmJJpetsps767zYKpnmQIbBX87Yl6FnQbHdQmJNNXBWNHqhLGsdKb1T5hWaSo/ioVxFmwwduTMYAJ3babfemXi/fix7Xl6NEhK7VlO8hZvP0nVET2aREhY0qzJ2Hu08hMSbwW9xkyUmYo+9R3BDchJhP394OmXM+VAPrPD5B91r2aEMR+w9ixY/HHP/4RmzdvTkl66enpGDZsGJ544okDXqitSNjvBE09PAkg7pDNaYP8Ql8GU67tScLovvW8QcVXZWUAhBS5yr5LAHp+I/fAGXcE2kKAMw4bNphxPVwANrjTSsp8Vy2PHrO1C1lSFevkKCAgWLQo2wJzRNoAGARsAJZsr1VcU6Rty3gAwA9rg9bP/A087IxdzSZa9wswxaruntP8c337mBZgu5LeIKG2I8aW8mm578h6nfT0UgusYaXaEADnHB3zO+HnHUth2xF5lw1hLwS4zSAYd8aVtiPXtoW6NkfGzAHYsMEFd74BxsAFh80ALmyAcUCOV21hm72us6YIl6WTE9mo+al+RSK/5aD5rUHS81vfnLi2xDrHc+8D6mJA5ubJ6iENrIsw5NqqDWGMQbDoPNyxuroDQq7BxIzc5T0XQn/rTNZ1xhiYMJbYkXVbcA5mO+VgtlObt5dvw459O9A+rwPa5LQJvt9NjC1s/Lh9Eb7f/B0qayqluFo9i65Qm8l6xlW9leJ4zl2JPDel2ow5MmzO9aIrjHFwbslxIJfSbSYXPHLqrlqUxRE5CzBLyrU503Ns1ZYIAXBwo77DO7BVdcNWDbnzPGSFs5Edzm7U+1xfOONomVmIrFAWtu3bjoiIgMnuwulv5DfG3bbCeZXq9CtOFXLbY1vWIR2PyfZAcAhAxnE+ASbjO/0XhKpbidsnXRajfcrIyMDof4/G4KsHOwtN1JFt27YhJycHVVWJ58SKhQsXol27dli6dCm6du1a57yJpiMtLQ3nnXceJk2a1NRFiSIjIwNdu3bFWWedheuvvz5QBmzbNk466aR6S7UBoLy8vN5pEERDMX/+fPzqV7/Cnj176pxGp06dMGzYMGRkZCAzMxOZmZnIysrSP9nZ2cjJyUFOTg6ys7ORm5uLvLw8/ZOfn4+CggKS8xEEsd+wevVqvPLKK5g3bx7y8/Nx1lln4YYbbmiwd3pVVVX44osvMG/ePKSlpaGoqAiXX375AdkulpSU4N5778Xbb7+NsrLg30upDc2bN8eiRYtIinwIc++99+KKK67AmWeeiV9++aXW569ZswZdu3bFjz/+iE6dOjVACYlUUFVVhcWLF2PHjh047rjj0LJlywbP07ZtfP311wnjFRYWHpRS7e3bt+O8886r1e86dejQAePGjTsg+yeCIAiCIAiCIAiCIAiCIAjiwOPg+IsLgiAIgiAIgiAIgiAIgiAIgiAIgkDdpNqKrl27YvLkyXjvvfcwddpUFBQUoLBlIQYMGID27dvjyCOPTChJq96zFjsXvYJmx9+uSuQvYYztIOoiuqzNOfGFP9kdzkaX3y3Bxik3oXTtlMA4ds0+bPvyPpSu+gBF/Z5BWsHh8JoR45vRtBBK+XAaVK4NeNViQCirNQ6/Zj7WjO2H6j1ros6q3LEYa98/D+0uHIe0ZnGELFoI6kpBtYhNKMGPc2j34jewZebdMZPKbn8WWp/1InhabkCZ/fdVhcm8hfeYFllpIZwrcfPLY/14xKfRFxyz/O5RfwrG98S4K1CVAiTBHNl2bpeLseuHVz3p/WfMf/Dg3x90hE5CQEghmhIDCQhXbGfc+0C5dpTHs3Hl2qNGjdrvpNo8lIlwXkeE8zognNsBQkSQVtAZsG3s2/IN9q6cWOs0czqeByurFUKZrRDKagVLfWYVIpTVBjxcV1lufQTAQQJ4tc8C4hkE1Zuo/kbg8NZN/ysYDz74YFRY+/btMXDgwMYvTArp3CYf3y3fCkiFoRBMCrSlgU+1wTpMKimFAJgbx5HmyX2tpmSmGUymEdTOQkvFnNB4dT9e3+TvJ2P0kRCAXR0nDweenp8wTt1JYDBNJo4+HCueGc60EPS5D7bgldvpD9aTJWJHMH/Ld1DSPb9i1BSbqmeXS6Gnigcjnt5j5tDMlZ4CMITbSmzqO+5DhevDst4xpvKKPnF/FFQShJ/x48fjD3/4AzZu3JiS9NLS0nDzzTfjySefPChlA0ktXBWvGw2aEnkOB8u1nVOEbiHrItfWYlIpu2bOih/yWqT4GXCky0quDeZYlBnAmHAkzEJAMIHVK1ZHlb8l5zIN6CsRYI5cG+4czxbwCLiZgBZwq/PUpbkjIwakp6P4uYeQ1qwg5s1lzKtIVtfGmN7ScbRMWy/q4CyqxJgh1Ia7rwS9rvRaSrWZ2UcxaCV3klJtUwiursH87pke5znHwzyMTgWHY1nJUjDbGR9ycEdSy6RoW0rSwQDYTHV5jpwbgC1LHxE2LM7l1NYOlGurb4Uz/U04wZYqpSuv9T6zsv8UqZVr6+e6PviGdvHGyOrWK8mvm4S8ZjdCYN0OahI81yBl2GDCeDXjJMaYWyOYbHeUat99PjggIuBgsBkDExyM2WCC67qrnwdhQzCuv5uIiGDlruVYv3cdOuR1QlF2UXL3r4EREFhesgzfb/4Ge6r3Os+tZ2EVeOsnMwX4zj3hRp1V9db8dCTcUqhtSLk5LC3V5tySx1Q+Tj0WqvYLOO2HpyzyXQtcCbSeLQhlYFdTN3Oez5Cfno8068DtO7PC2WhrpWNz2SZHhG6MkxkA2/a2qU6Po75VW4a4bay6R869FODMabmElNXbss9g8pm2hR1Xrq1wZNpqJ1quPfCKgeh1Yi889LeHMGbMmDrfj9pItU2OOuoodOnSBcOHD8dNN90E7kx8iAOEZ555Zr8Qa2dlZeGoo47CueeeixtuuAGdO3dOeM55552H+fPnpyT/7t27pyQdgojH2rVr8a9//QvTp0/HihUrsGPHDkQiEQDu3Khjx444+uijceSRR+Kkk07C5s2bcdddd9Vr8QQA+O6771JxCQCgxzKMMXDOYVkWOOcIhUL6JxwOIxwOIy0tDenp6frHFHubgm9T7J2Tk4Pc3Fwt91bb+fn5yMnJoX6GIA5xKioqcO6552LmzJme8HHjxmH48OEYNWoUioqKMHLkSKxduxa7d+/GCSecgDfeeAMZGRm1zu/111/HE088gaVLl0a1xUOGDME555yDZ555Zr8Wui5evBjvvPMOpk+fjiVLlmDnzp0pS7tjx4744YcfkJOTk7I0iQOTzp07Y82aNbjtttswatSoWi8yXF5ejt69e2P9+vV1qqtEwzFhwgQ8/PDDWLRokR67AkBxcTF+85vf4Omnn/Z8ZxUVFZg8eTJ+/vlnbNiwAb169cLFF1+MgoKg9+PxGTduXFLvKg7kBc9jUVpaiv79+2PBggVJn5OdnY2JEyeisLCwAUtGEARBEARBEARBEARBEARBEC7swVHn6X8V6nhkCxS3z2vK8hAEQRAEQRAEQRAHGKe2ewDZ4dZNXQyCIAiCIAiCIIh6SbWdBOIdEnjt1ddw0003JSwHD+eg4399g1Bmy+QST7YQKU0n3s2IPla2fiY2Tb0RdtWe2GdZ6WjR+x40P26oI4+KSit2nloIpaUsdTE8JXOOX5aqsLH2/QtQseXbwLOs9AK0HfA2MlufnCBteGW7UvQkANjV5dg+9wHsWvxmjOIzFJ8/Btnt+nnKFZiHJ1yJY5lP9CsggsoUcA+U/irmNcU87ie2ENN1cqrvWhuwPDKsym2LsO79i6LS+WTaJ+jbr69X8mY8J6YG1DykxF1KpBZLgu2Xf9VW5JmMXLumpgYZGRmeP/CrL5Zl4ZNPPsFf/vIXzJs3L2mhRe7hF6HZ8bcjLa8DrMyWSPT9Vmybj5J5z2DvqkmI1b5ktj4Jbc97S6ZXX2K1YTGkvIZULXZfEEusHXTcV4+NY0KY99iGMM554neFuPSUXDQFQgg8/vjjuPfee6OOTZo0CRdccEFS6WRkZKCystITNnLkSAwdOjQl5awrd7w4A+99uQoAB5gFBgsAA+MhuS3DmQWGkOyHQmDMkqJHC4DcZhyADGNMbkuTnxY2yk9P2yL7Np+QzrUsKpjv07+d6JjL8lfaQtjx/0C39ZnPI/+oq2KkFcNMaEStXZ0xNZ1mWHCdEbCdbeHGc4VstjRKqm11LKKF6OPu7YKeh2fHKB9hMn/LPHy14Uunn+QWLCjBoSMTcvYtcHWMWwhxCxYLwWJym6vtkD4W4hY4k/G4kiQ6PxaztHSRMyVVVGJV51MJFhnjXiGr2tLCVK9Y29VdxpakmmFBxs3a9OWckQSJqD0TJkzA7bffjvXr16ckvXA4jBtuuAHPPvvsQSnUDqKh5/CxwpneDkiPQY+pVRrREmLh9mhC7tnmeFHIUaKALZQIO6JCZJ8HfDH9Cwy86IqoMn7dpo1OP9aPOQq1ja7WjANA9sRCb7f8253IHXhh4L1xJcNw507Gggxa8GrM8tz5mSHPRrRQG1BiXae95brt51r4q4/pPsFNP55UO1F/4Zdqm8c2l27C+tL1Th7gzmJOUvbNuNQJS2Ewl/0gMwXCzIkDxmDJMnIpHQZzBOG695PnunfEycO9Jn2To+e3vq36zG89daMOr16i6pYnOe8c3SviNc+PUR7jkNASbOO9hu+1h4BRN+VYUh0Xcu4mAP0JWTcFbEdw79u3hQ1b2BCwEbFt2CICW9iICGfbCbNhI4KIHYENGxFbbosIIrCRYWXgsNx2aJNTDItZtbizqaGiqgIr9izHj9sWYa98h+fcOrce6yeQ+Z5Nsw5zruudJUXNzthPSbUtY0zo7lv606kzzhjSqVcW57BggXE5RmWWjOe0Axa3zBrjGU86ZXdkzo5om8lXY47MmVsWCtILmuSeNwQCAlvLt2JP5W7P2Nr/vak2Rx7RY2pzMQPdBkO16e4YPTo9xGhz4WmfzE91yP/+DcZ23759MefLOQ15y2KSmZmJN998E5dddlnMOLVZMI9oHI4++mgsXbq0UfPMyclBjx49cN555+H6669Hu3btanX+Nddcg7feeislZeGcY8eOHXUSvRFEPJRI+5NPPsGSJUtQXl7e1EU6aDDF3krubVmWR+6dlpaGcDiM9PR0pKWlISMjQ8u9leA7KytLi739cm8l9c7Ly0N+fj7y8/ORl5eHUKjpF/skiEOZuo4ls7Ky8Nprr2HQoEFJxd+wYQP69euHlStXJlWmkSNH4uabb65T2VJJaWkp3nvvPUyaNAnfffcdNmzYgOrqxAvK1oUTTzwRc+fOpXaRiOLrr7/G+eefXyeJe8+ePTFv3rwGKBVRW6qqqnDhhRdi2rRpceN16dIFy5cvBwCMGTMG1113XWC7k5GRgeLiYhxzzDH41a9+hUsvvRQdOnSIm3afPn3w1VdfJSzrunXraj2n3J+xbRtXXHEF3nvvvaTPUVLts846qwFLRhAEQRAEQRAEQRAEQRAEQRAuD718PuhfCgmCIAiCIAiCIAiCIAiCIAiCIIgDnsYQcg25bgief+F5LFq4KG5SdnUp1o0/C4dfsxCufDKmuitxAaLkxsnItYPiJXMTgs/LPqwvuly3GBs/HYbSVR8Enx2pxPavHsKuRSPR+uxRyCo+DdHXHlwGIYSUdsloShRdK2KnHyyINsM4Olz2CTZOvQF7V06MOjtSuQu/fHAZivu/gpxOQXJa0yQlTU/6mWSo2PwtNs+4FVW71wSWjoez0GHg5wjlHuZLz/w+zE8jXMh46lNqobRoWPjPdeJFf9tBAlXzfvolqv7j3tSi1a7M/U6FKgEAZpqzgPSWPZBW0AVVu1Z4zh/z1hj07ddXS7iYus9SAKTqqRL7CCkZc8R5TD9j+lmLKp+Iko3VRsip2qBYf0A9ZswYDB48OHFbVUseffRR9O/fH/3798fGjRtx3HHHYfv27THj5x89GK1Oeww8nFWrfDIKe6L43NdRtWs5SuY/hz3Lx0NEKgHGkVV8GgpPeRAZrXrW93LqRkruaXJp+MVtfoqbN82vYKxatQp//vOfA/+Y8dFHH01aqh0L27axY8cO7Ny5E2VlZRBCIBwOIy8vD0VFRY0i/2zbMkdWbFcnCViOmFnKsVV7J5gSZgqY8kx/OycgwATTTShzLZIw+5SoLX87omWb8dqMeH1UnLNETcI4oZTI7JOldgMqv1DRTUPeD8+iEN6+RQjg0bEbMe7eI+pX5EOAipoKzNv8LcClCBGAtOOpDf3DACkzVLI9X29uyPeiJNhRKalHn0X1fwyqTvmPmQI+Y2wQGKMWMP8uyfGIhuOjjz7CsGHDsG7dupSkFw6HMWTIEDz//PPIyMhISZoHCmp8HpNE3Wec6XFwH+QNjzpdDwXkvEHGZdxfTj3rgGAAswHoa3EaVi4l15w5MzRHaSogBAeYQETYWPGzd86jsCFgLlWlRj7eMss5nVDdqVMWj1RbCWgFgw0g5+zT0WzQJU7JffMXNW3UCxSpfkSovkHlbvYdpojXkLIyj07a6HNcYbZH8Mo5PP1NI0m1AaBNTjF2Ve7C3srdzv2zBZi8qcwGBFffGQDhPA9ccIALcHDne2EAFxw2bHDGIQQQgQ0uGCJKrs24M24Fd8eNTDjfomAQcl7M5BxXfz/mKJTpLc/8NqiOJD2/rdsQNSkM/XxAVu6ep66yqIjGdZrjRiMf/T6JydcLwljnRap+jeecyXqqXqE4+xwCNjhjTu2TpzA5l+AyH0foLMAEB2MCTACc2RDM+V6F7YzLlpX8jBU7l6EwqwjFOcVoltE8Fbc0JrZt44svvsCbb76JcePG4ar7BuGkAb3lqFCAc7NGqpsraxP3ipXV86oWS3Ek2tyVyfuk2twj1faHWbr+q3CnbsuFWeCMS51pNjfeBZplMt5f6ddczjOhxrwhK4yCjIKDavzHwFCUVYQQC2HHvm16Dmq0oDIe4HRE3Hg+GZjg4ExACHm/mYANLtsY2V6pnkZXKxuMcafPEU57Ftg+wegfA9oZXSeN6d3MmTPx61//GjO/mNnwN8/Hvn37cPnll2Po0KF46aWXGj1/om488sgj+O1vf9ugeeTn5+OYY47BRRddhOuuuw6tWrWqc1p33313yqTaANC/f3+SahMpobS0FI8//jiJtBsBvWhLkgufphq9sIaUeweJvcPhMNLS0pCWlob09HTPT2Zmpv6JJfZWUm/1o8Teh9qmFPLmAAAgAElEQVR7DIIwSVaKHUR5eTmuvPJKvPbaa5gyZUrcuIsWLcIpp5yCffv2JZW2EAJDhw7F7t278ec//7nOZYyHbdtYtmwZ5s+fj23btqFZs2YoLi7G9u3b8e233+Lzzz/HsmXLsHfv3gbJ34RzjmHDhuH5559v8LyIA5OTTz4ZW7duxcCBAzFhwoRanTt//nxcf/31eO211xqodEQyVFVV4Ygjjkjq32RWrFiBJ554Art27cKIESNixquoqMCqVauwatUqTJw4EXfeeSdCoRBatWql52M9e/ZEaWkpysrKUFZWlpRUu3Xr1geVVBsA/v73v9dKql1QUICPP/4Yffr0acBSEQRBEARBEARBEARBEARBEEQ07MFR5+lfiex4ZAsUt89ryvIQBEEQBEEQBEEQBxintnsA2eHWTV0MgiAIgiAIgiAOYeKKuJJxqsT1eHkPzpg+A2effXZS5Wrd72nkHX11gkySDffbjlIr53Xxq8X8N5Bh36avsXHyEEQqd8VNKafjALTscz/S8g8PSCv4i9HiRS1fqYsUx39OvHsVfWzrnL9h58IXYyTNUXTG4yjo/rv46StRU6QC2795FCULR8UsBw9no8PAGT6ptv97ENH7IjosWqhtlk949mKLtM3wIPFWgCA1Smbp/l9/6u/WCGeeGDq8ZMFI7PjmCU9oTm4OVv+yGllZrhCaSbGaK9c2dWzebKVOS8t9Ygmw/SKm2oqZgtL9/vvvcdJJJ6VcqnDUUUdhyZIlWLlyJV599VW88MILcf9Aubj/q8jtcmlK8hZ2NWrKNsPKaAYezklJmr4ckgwzgtUjFtgnBD3vat//3PvjufVNqLooAKU3dGLaAASmPNQOh7duOMn0ggULIIRAVVUVtm3bhsWLF+PTTz/FZ599FvV8WZaFJ598En/84x9rlUdGRgYqKyuTjs8YQ4cOHdCrVy9ccMEFuOKKK5CdnV2rPJNh9NQf8dfRcx0pITjALDBYjoCNWWDMkuEhML0fcuMx7uyDA1xp3OQnU9tK8quEhzIvuBo6edEyRIrIlBzR3+7F3Tb3Y7czy0a1QqI+v8NlU5FRdEKMtOLUm7h1xjw3mXpjbAt49oUwn03b6I2kJlT1Z0IuDCHDBGwANv55Y3tcckrDyggPdD5fNx2Lt/8IzrkUFXJwxmAxp45w7oRZlgULHBYPgTMLFuMI8RA4LFjcQoiHEOIhWMzSnxYPweJOXIuHnLQ5hwXLkfUoeSIYmMxHS1aZ1C8yt69W9UbJGtV4QMWXIZL4slQdFjBkqW3/zRlPHIk45Jk8eTJuueUWrFmzJiXphUIhXHPNNXjhhRc8Y9xDkcZYKCtWuH/mBThyZTBoabHn05+GkBJfaeJVYzIh+zdbLnwkhNtHyhAs/nEJ+p7UN6psLzZvjt7paVE9rfljm8eEvzcWnuM2AN6sAO0nvQHeLFjS6J8FqU/PuiOettpto1U779e9mkJtp62Xwm3G9Xmm6lcLuZWgGw0r1VbbVZFKLNgyH4IJ2T85fZfatrgjB+bgTl8nZcG6/2PmcaZltUyOLxkYLCkP54wBwisz1tcoy+w4bKPvM9xg96L092O8S4lxvUH7CkecmxyBwnoR3UfHis90uFummPVUqJGj0Pt+v7YWeLtOZti2e54Q7jzOloug2XKMasPdd47b+kcIGxFhw4YN27ZhIwLblmEigoiIwBY2Iraz72xHYMPWx2xhw7YjCPEwCrMK0TKrEC0yWyLdSk/qXsdj06ZN+PzzzzF16lR8/PHH2Lp1q+f4gOvPx2V3XOLWXX23mQ4DU/XQGJ8pIaN8fjlzx3euMJuBw5JjTCbHlnIMyi2EVDzuFW+rcaSKZ8n8uKo1nLv1R7cHRtkZHNGzbEs5Y0gLZSA/Pb/e93N/ZlfFTmwu3STH0640k6k2Beo7Y3AE26rl8ErT3X0l2wbUvNYUmTPEa4PhaZ/MT3XI//4NxvbChQsxZMgQ/PjDj41x66J49tlncfvtt0eFx3pHSDQtzZo1w65d8f/9obbpHX/88bjkkktw7bXXpkxc/eSTT+Luu+9OSVqA8zyuXr0aHTp0SFmaxKGHbdv4/e9/j9dffx01NYkX7SOIVKCk3uonSOyt5N5K6J2WloaMjIwosXezZs1w0UUX4ZRTTpELMRHE/sfjjz+Oe+65JyVpvfnmmxg8eHDgsWnTpmHAgAF1bs8HDBiADz/8sE51qaqqCnPnzsWsWbOwcOFCLF++HBs2bMDu3btRXV1dp/KkkoyMDAwaNAhPPfUUmjenf0MikmPixIm46qqrkhbVK1588UUMGzasgUpFJOL444/HwoULm7oYSXHrrbfihRdeaOpipIz333+/VgtfFRUVYerUqTj22GMbsFQEQRAEQRAEQRAEQRAEQRAEEc1DL59PYm2CIAiCIAiCIAiifpBYmyAIgiAIgiCIpqIh5VvO4egIAgK/vfS3mDhxYoLEARbKQPvLpiG9eddaZO6XKdeDuMLxugpD1Hk2Nk+/E3uWjUO8cjIeRkGP69G813BY6fnwfikxxMYplWsncw+j4+xc9DK2fvnXmOe36DUcLU+K8ceyQltjsGHyNShdPTlmzo5U+3OEctvGKW+QVNsf1y/8jZaherXa/udMuGUPMstFEUtKHbTD3O9QSMuVXwamZTzO/6tLN2LNmNOi0h/91mgMHHi5lgkBhmTJkKZFy8eci6qtXPvrr77GlVdeiQ0bNiAUCqFnz5648cYbce2116K8vBw///wzMjMz0a1bN88fJJvpbt++HR07dkRZWVlgXkGccsop6N69O5YuXYovv/zScyw9PR133HEHRowYgf/85z947rnn8M0338RNL5zXCYdd8B+kFRyRdBmanmTF2sx9blEXQXDQcV8c4WoJtbweQJAg+NunOqEg24qRR/1JVvbUp08fPP300zj55JNrnUdtxdp+mjVrhvvuuw933HEHwuFwndPx88Hclbjluc8AJcKWwmzAEQkzFgJgAbDAuAWGkBMPITAWkoJGJd9Wom0m03AEZEx+wvyEkj2qe6+k20a4se8Qq6/zf39B8U1sLBtVlPDeHH71PITz2sdIK45YW0ZPrVjbiGMK6Y1646ZoQwm1dRpKri0cqbaAjZZ5HNP+pzvyshqubh3IbC7bhPd/Hg/GlAzRFWtriSFjsFjIkdrIMItbsCDF2UqkzS2EWAgWDyHE5TFYsIzzOA/BkiJRzi0pFFXSRCkNhSPScftjKftjbr0xJYmA6s9dWarus1WA0W97hKkAibWJBmfatGkYOnQoVq1alZL0LMvCVVddhZEjRyInpyEWKDkwaUq5tkpe92zKVM0NsW8subbq74x5mJDhtl40Qgq4ISDAYMu+TwDod0o//LTop6iyzW3dGiHmCrRVukavCQCwDam28MUzt4seuw+5F5/ndsm+KbN3mMncQOGKUl25rdkOm8uPGNJWXzxXiu2qtE3Btk6nkaXaik1lm7B610owxmExKcuWfZ0l+zhmioGj+kJXrg0YgmItJ2aefpJxt3/0XKuAt48MnN8635tas6ou/aK5H6t+xCIwvgyK1Z/665obFqNiG4d03VPvO3Rd9KbtleULfdysb0LYuq46tdPW4m1VX23bhi2kFF9ISbbtjEtNebbeFjYisBGJRBz5thRqa7m2rUTctpR528gIZSIvLQ+5abnIDucgI5SJjFA6wjwNFregZOM1dg2qIlWoiOzDwm8WYua0Wfjpp58wf/58rF+/PmG7WXx4MR4e/wAsK+TKtHVdgytbBqCEzGAMln6OLc+4LlqQbY435fhSjTWZJUXzzgIuKh0nTW7I5pWgXgqdtSDaFT1DMI+wGQJgEEgPZSI/4+CWait2VezCxtINnnaSM2Z8h65w21GSS8G20f46i/AYbbS8z0qungq5tl/+b75/e2/8e7jt1ttQUlLi1KlE/X4D0LJlyygJvS4nsd/x6KOP4r777qvTuYwxtGjRAscffzwuvfRSDB48GHl5qf8bqTfffBNDhgxJ2fMcDofx7rvv4pJLLklJesShyZ49e9CrVy+sWLGiqYtCEPUmPT0dF110EZ566im0a9euqYtDEJoRI0bgL3/5S8rS69evHz7//POo8CuvvBJjx46td/qFhYWYPn06evTokVT8yZMnY/jw4Vi6dGnKF41OBUVFRbjrrrvwpz/9ieT7RJ0oLS3FOeecg7lz5yZ9Duccs2bNwqmnntqAJSOCGDhwIMaPH9/UxUiazZs3o6go8b/vHwgsWrQIp556atK/63TYYYfhs88+Q9euQb8jSRAEQRAEQRAEQRAEQRAEQRANC4m1CYIgCIIgCIIgiHpDYm2CIAiCIAiCIJqKeom3ainVZkbYypWr0L1bd1RXVycuJIAuN6wGD2clyDyR9NUf3YgX5dBMMg2/wNofHv9kAEDFlnnYMPkaRPaVxI1tpReg+Yl3o6D7dWA8BLfQMcTGKZFr1xbvjdi7+iNsnHI9ICKBsfOP+i8U9XsSjBviWKHNzihdMxkbPrkmZm7pzY9G24veg5VRELMMgVJtnY+z7xWWmmm4Urf0MNCxVQhtW4RQWGCheQ5HdgZH2HJubXWNwL5KG7vLbGzbE8HGHdVYvaUKe/cFXLvwfRcs6FtUhi/uLZKSm3EVxy+cdcU96z/8L+zb5P1jxnPPOxfjJ47TwiCP2IdJs1ZMuY9Ti5ORa1dUVOCqK6/Chx98GH39AYRCIfTq1QuPP/44+vbtq/OzbRuWVTsRLOcckYh7323bxlNPPYWPPvoIXbt2xfPPP4+0tDTcdtttePHFFxOml1V8OorP/TesjOa1KkfTk6RY2ycGrJtY219/jH3h7gutMXTDTbE2YzaWvNQZFm+49iqR7Omaa67Bbbfdht69e9dZDFVfsbaid+/eGD9+PNq3b584chJ8vnAd/uuxj8FgybaFgzEp0gaXfUvIDWcheVx+Mg6mxdrqXJmOknVruZgShzEdB1CPmWzXDEGwhpntmr+NQ5z94O8qUrETK/+d+A9Pj7hpHXhIjTN8aRnieW+4N3pw3QnqW9S2Rz8aHEcYiz4oESIM2bb+seUx2zgnAqGF2xFc2qc5nryhY0AZD20iIoL/LBmDPRW7pBSPazGexZ1n3hEburJDJTo0xdohboFruXYIIeaGW7CkVNTyiLkdoaKUJDIOJuWKSpSqpH7uvqte1bptpqSJzNNmRQlT9bmGKFVtAyTWJhqML774AjfeeGPKhGSWZWHgwIF4+eWXG0TsdzCwv8i1lchXtS8x5dqG2Fd4+jpneQghhBZvq5wcea9DREQw8v/ZO+8AKYr8b3+qenZ3NrIsSwYJCwYEBBSVYAAVE4oEAfmpKEYOw+GZMByK6b07UU9Pz+x5RuRUzAEVCUoSJEeRIJJhYXfZONP1/tFV3dUzPWFnZ1lcvg+OM1Ndqau7q6ob5qmnnsNf75kYVq8GnOOx3Fz0TEtzjZxW3tYXXZ4d+lLxBAD/id3Q8q3noraDtf8h4mntHouFhDszHV3UGy7UBpTkVc6kmHMvZ48H3P7kxFHfmRaTOWUmU6qt+HnXYpRWHQSXC7f4DGueaS1QYc0fGZgcCx2pti7XljpbuaCEYS18IeebahEMJQ5mTJOLw90GSpCr9iNUrg0mz7cYi064z2/3fld3rFREPIci3F+rNO5joOfFvOOFXn/q7ksI+9TU04Vfy/K6MZ0ryP4jpGQbAqaS3mvfTRG05Pgw7e9B04QJK9yWa5smgiIgRdpSoo2gfNck3GZQ5mNJt5W02ypbvsvyhew7TAhA9heqH/l/1/4dK+ativdQAQAysjNwyxPj0OnU4+Dc78grV8nerQvRPg+5LWtWc0rmWkhFzS+ZLdh2L95inftMirY5mGDghhRqMy7FZxw+dQ/GAAbDkfhrQmgIJXKGfB4lwACk+vzIdT1Pq//sK9tnybVlg9hHicvFplQotxT/tiybOcfVkpZze0EDJTGvqVzb3Sdb76tXrcGKFSsw5Z0pmD59OsrKyg5RS0Vn/S/rUVBQ4ApLtD8kap8VK1ZgzJgxWLhwYdR4jDE0adIEPXv2xLBhwzBixAj4/f5ardvnn3+Oiy66KGmyyebNm2P+/PkkjiVqxLJly9C3b18UFxfXdVUIIumcdtpp+PTTT+l5ClHnFBUVIS8vz/V3uclgy5YtSE9PR1lZGb755hvcdddd2L17d1LLSE9Px4033ojWrVsjKyvLfuXk5CArKwsffvghXnrpJc/FaA4HunTpgscffxwDBgyo66oQ9YTnnnsO48aNizt+eno6Nm7cWG+kyX8EJk6ciEmTJtV1NeImMzMTJSUldV2NpLBnzx707NkTmzZtiit+hw4d8M0336BNmza1WzGCIAiCIAiCIAiCIAiCIAiCiACJtQmCIAiCIAiCIIgaQ2JtgiAIgiAIgiDqgqjCrRrItqzNseSSDHffdTf+8Y9/xCjIIrvgEjQ/5/kYlYlHhh0qe60lXCKmeMQiAjtn3Y0Dq98CRHSRRGpuAfJ7PYisNmfDlpNGOGA1k2t7GBarldaifOcibPnoIohgpWfMzKPORotzXwX3pbuk2gCw47ubcGDtlLA0jBnIP/VeNOw6VgZAk62F1kM7PzRJmyPT9hYCt873oddx6ehekIaubdPQrlkKwly/cZxC2wsDWLG5HEs2lGHe2lKs2lIB03TLqlzNrB8r1/HT5LFMi+PKST8fGIrXTsXOmXe66mMYBtZtWocmTRrbsiVd7OPUKZLcR0mYIsi15SFse1RbbN26NXYDefDII49gwoQJKCkpqfYP/A3DQGVlpZRMRWbatGkYPHhwzPxyO1+LJn0eccvf/zAkU6wdrxxYhYXLga1PUk3okgMDSlnoMwRWP9fBc2+SRSxZdlpaGvr27Yvhw4dj5MiRCUkmkiXWBoBWrVph1qxZaNeuXY3zWrBmOy55cBp0sTaYYQnYYFiflWib+VzfLcm2EmtLybbKA4aUyxlwRHOyT7LF2o4wUn22PvIQwaG2TY/nIrTv8/psUVm4Fpum9I3ZNseM3RM1n8SvHT1iPNdWpDErupReCbWtd9O5roQp01qv5/7UHuf2aBihnkcmc7bOwrJdS6S80zqvuRSAMk2ozZUMm3H4uA+cWZJDQwq0DcbdQm3mFm4bzKeJtbnM23AEi5psUYn3mLw+lLTPU6zNlaxPk7DaexdBmhqHWDsRMR6JtQmdOXPm4JprrsG6deuSkh/nHEOGDMFLL72E3NwjSwKaCIeDXNvU44XIfe34IjzMDmfWHFKP5/yRsYUl8N2xYwe6dOjiKWX0MYbn8hqie2qae/TUpNqAW7BthoSZnKP1B/9B6rFHh9+/uRvBaQDocurQGZAz17EluPb8Scl6md7b27eBtpjVjsft+zdXCm1OZct1mZOyNqTaAHCgYj+W7lpiL0TBmCUVVmJsSzBsSYENaHJtNR4KtZgEdxaeYJqkmDsLYOj7zxgHE9o4ybU7WX3/Qm5dHO+5E0dAVGt8TGTMjFfOHi2dfhR1ubaKE5pPmFxbypU95dpqHsqc7UpWrQTbpmXWlgJ8U0qspcwamgBbOALsoCbMNk1TyrSDWlzrc9BLri3zCep5Qom8TXlNm7KOptZnQC42Y7WBGTRxx6C7sX3j9ihHyJsT+/fALZPHwZeaAvv6tWXMjhRf6bW5Ot/hzCvV+eyeXzoLrXA5X2Rg9jySgYEb6ppxFmPhYFizci12bN2GjIws9Ox9MtJSU+V9mrDmkELOEdW5L49nii8VDf0NEzp//+jsOrgT2w9ul1J/W5/tuh+w5+CMw4D1zqGONwe3j72awzvHP5Zcu7S0DI8+9Cg+//RzbNmyBYFAAKZpwufzoUFuA5x66qnY8MsGrF27FoFAoNbaITU1Fe3atcPatWurnfbaa6/Fiy+96Ao7Es+lPxqrVq3CmDFjMH/+fADW/Lp58+bo1asXhg8fjkGDBiE1NfWQ1Wf+/Pno06dP0oSanHNUVVXFfCZMENH47LPPMGjQoKSLXgnicMLv9+ONN97AsGHD6roqxBHMqFGj8M4779R1NY4YfD4fzjvvPDz99NNJ+btGgghl2rRpGDJkSOxn0pKWLVti06ZN8Pl8tVwz4qOPPsIll1xS19WoFieccAKWLFlS19WoMVVVVRgwYAC+//77uNNs3rw5aQuuEwRBEARBEARBEARBEARBEEQikFibIAiCIAiCIAiCqDEk1iYIgiAIgiAI4lBTI6k2kIBoS4R9KykpwYk9TsSGXzbEUSDQtN/TaHDM8BgVilK22udQB2zEdNUlSsN5SpnC4wdKd2H79BtQtn1+zNIyWp2Oxr0eRFqj46OWn5hc2y1BTwwnj6qizdg0tR/MyiLPmOnNT0Gr894ET8t1CUq3fHAuynf9HBa//eVL4cts4lmecJ0L3oJSpYtyy9UFjm6RggtPzsSA7hlo1zQJImW96WRRe4sD+HZpCT5fWIQFa0sR9PCou4+ZJph1OWZDhLOMh4WLyoP49Y2TwqTm/2/y/8OfbvqTFlsTbAO2AAjqPUy8BjvUS65dVFSEvNy8yO0SB2PHjsV///tfHDx4sFrpbr31Vjz11FNR4wQCAXTo0AGbN2+OGCezzQDk95wAf+MTqlX+4UVovxahn9MEgNUXA4eKtUOl2jLMFgHr152p5WhJg9PTGJY93T5CHZJDLLG2TsOGDTFp0iSMGzeuWumUWJsxhrZt26JDhw5o1aoVGjVqhIyMDABAWVkZduzYgZUrV2Lp0qVRhS2dOnXCTz/9hPT09Ljr4MXPv+zEhfd/AEgNG5iUacOwwlwibUuubX332fEsSZuMI0VxTn7qsxJDctmtKAG3Izu0vqgeSPZftqlS6/fs80tv/3g+W5Rtm4PfPo4h0WcMx9y4O2o+Ua8fbdyKHMkrjxjXj2vxh/Drx1usLaRM2wlzxNpB5GYa+HRiJzTPO3SyrMOZzUWb8Nkvn4BBgHEl0FOyPOely7WVHJvDgMENKdm2ZNsGM+x3R67tiLfd6d1lcEhZqC3ic8R8XC62wQTkNQhbwO3IVt3SVHuMdo3f7vFaF2yHzlmq0+cpSKxNAMC8efMwZswYrF69Oin5cc5x8cUX45VXXkFeXs3ml0cacYlMol3qMZJ73ffrYWHb5SJKdrjQBL8ecm1bDqzkuEKNekIT5ip5LnDd6OvwwXsfeNa1W2oKXm6UDwAIqrpowmBt+Qp7ZBVaeM7F56HJ45OcukZot1CpqK6iht0HawJr1WkjdPEEbc6k9etqDNCF0Vy/j7Pjhd7bOfmE39tpdVHfE5RqK1bsWYbC8kIpqbWEwQa35pqGlGqrsdYeF5kBJZ1VY6QtIlbjs5QJgykJri7X1jXksq2Yu60skbR7f+UmZ4e1qVmksTAZcu2YYm2v8TlCWm5fV8wzDhP2wa+eXBsIv1bseaYlqxbyOYvpuh6FHc80rfegLddW8mzhSLQ1YXbQDMJEEEIIl1w7KKwwE056JetWZQmYMlzWxa6jlc6qqfX/itIK3HT2rSguLI54HCLhz/Dj5n+MQ49+PTSZMmDLlIUmaIaSLsvzmjNtERd9rinl2baQnlnXhszD0OXz3MCa5atx59i78Mu6XxCocsTLjDE0adYEf5nwF1w+ZhQg1L2ZPAXkceTcQKP0Rkf03G1z0SYUlu1zHSem+hbOtT6G2aJzNU/ndr/kxFF9rTp+keTau3bsRJfjuqKstKzO9j0tLQ3jx4/Hw488DM45Vq1ahQHnDMC2bdvizuPCCy/EJ59+4gojsfYfhzVr1mDDhg04//zz60xCvX79enTp0iVpi9IpgsEgibWJhFm2bBl69OhBUm3iiOHCCy/EBx98gNTUVKxatQr//ve/sXz5cjRt2hTt2rXD0KFD0bNnz7quJlFPyc7ORklJSV1Xo96Tk5OD6667Dg8//DD8fn9dV4eo5zz99NO49dZb445/xhlnVEs4TFSf8vJyNGrUCKWlpXVdlWoxfvx4PPHEE3VdjRozbtw4PPfcc3HFzc7Oxrx589CpU6darhVBEARBEARBEARBEARBEARBRIfE2gRBEARBEARBEESNIbE2QRAEQRAEQRCHkhpJtROQa4UagfQ4ixYtQt/efVFVVRWjYIujhn4Nf+OuHnlHEMh6yrQj18edRYyddUmWpPQrrAE9GtQWVUVu7PKdP2P7t2NRVbQleh3A0OC4UWjU8x74Mhp7lwdNCBWXXNtrv2siR5Ha3MoibHy3DwIHt3vGSsvvjFYD34MvvbElPqo6iF9eaRcWr3Gvv6LhCX+SWbvF2M6nEDVaFKm2PwW46OQMjDg9B53bxCkajbc5PJpSl3Nt31eF92YX4t1ZhdhbFNSksiptuMzakbIJLZDDMSW5pbQ7vr0FJRs+c9WhW49umDV3ph0vsoDNKdjRlLnr4yXXfm/Kexh12ag4Gii5pKenY9++fTF/HPzwww/j/vvv99yW1W4g8rrdhPRmJ9dGFQ8x8Yi11bkkY1RbDOy1PVSiaNrbYomBM1IZlj5TEKGM5PD444/bnysrK7F7926sX78e8+bNw969ez3TDBs2DG+++SbS0tLiKuO1115D165d0alTp7hk2Pv378ebb76Jhx56CLt27fKMc8899+CRRx6Jq/xILP11F86/538A42AwYIuwpUybSZm2I9Y2wKRU29kupdpSzG0JHpUojMu8mcxb9leqj9J0hwAAu89xhI+hfZgzgOsdbzyfLUo2fIxt06+J2i6M+3D0DTui5hOPmB6IdA1VR6wdGi9+Mb2nXFuYcMTalliwe3s/ptzdCT7jyBafFVcWY8qad1AZKJeCQybl2hyGlOQZUuppiRANGEoAKt8NJc5WIm3uk9998HEDHFK0zZU41JBC7hChtiZWhBTy2aJGJQcFbHmqfSXFEKcCoeJQZ6wO3WZ/jCETjcaRLGckgIULF+Lqq6/GypUrk5If5xwXXnghXn31VQ1SsYMAACAASURBVOTn5yclzyOVmILtGjwDiCbX9rzPFs7AGSb41erpSHCFlMFKca99m2+JcnX57569e3HF8Csw78d5nnV9Kz8fx6Sk2LtkaqJufVdN7XMQAPP50Oar9+Fr3dK1l964G5PJYd7V72r3crpMW6W2Pykhq3afpvf96l6NudIypwzAJZbU7+qc+rnHg2RItQHgYOAgfto+3x5frfHPkQLrC1Yo4bCS1RrM0KTCUk4LDsNwZLVqcQl73NTmmOo+Vm2zj4P2IfTeFsw9oQsdL2F6tElIUyRVrK0vfBEajXmnZVDXi3PMXfHk/gjtGZlwLqiQ2acISevItZU424klpfdKpC1l27ZqWzjCa0eqrUm2IWCaQQSFCdMMwoSJoGnNX60w67NpmgjCSRtUwmw51zU1oTfC6mHVz9oVp977du7DbRfejrKD5VGOVGRO6NMFd/zrDvgz/M71J9S8Tp6r3DlnuRTNM2adpwakUF5bxEXJnW2ptnYtcHBww8Dzk1/Ak488GbNvb5TfCA889gCGjRwqD7mUy3OGRv58+Lgvof2uLwghsHbfGpRWHQwRZ6t21+flcqEbeZ8AeWz1BXFUHtHk2lWVARzf4Xjs3LmzTvY5JycHr7/+Os4//3ykpqaG9WPTp0/HmKvH4Pfff4+Z1/Dhw/HulHddYSTWJuJl586dKCgoqPZiivHQrVs3LFq0iOTaRLX5/fff0apVq7quRq2SkpIC05Tzq3gWYSIIAG3btsWkSZMwYsQIPP/883jrrbfAOUeLFi0wcOBAjB49mvpcIm4qKyvx0UcfwTAMDB06tK6rU2/x+XwoKCjAXXfdhauvvrquq0McYVx++eV466234o5fXwTKhyuDBg3Cxx9/XNfVqBYjRozAu+++GzviYc4LL7yAG2+8Ma64jDF89NFHuOiii2q5VgRBEARBEARBEARBEARBEAQRGxJrEwRBEARBEARBEDWGxNoEQRAEQRAEQRwqaiTVBqol1WKuMBYeRwqbnpj8BO684844CgdSG7THUUO+AE9Tfx8XRaituypdsixZsC7dVmkSxRZXC/d36GIRjwaOKtlmOLBmCnb/eB/MypKoxfOUTOT1uBUNu4wF83lLheOTa0drg5oIUqQMVFRi43v9UVm41jNWaoP2aDlwKlKyW6NozTvY8f2tYXHaDJ+JtLxjtHz1eoe/CyUZtb9bQqVMP8flZ2bhyrOz0SjbqMG+RSCkKaMJKisDAu/P2Y8Xv9yN3/dVaWl1+aw7zJZeC6lfY/p2lY6jdMsMbPvyurAy5y+Zj2OPPcaWsYVK28A07VqocC1EUKbk2uvWrsPs2bMx9oaxkdullmjbti1+/PFHNG/ePGq8xYsX48QTT/Tc1vHaLeApWbVRvToiDrF2XFJgPWI0abD6HCJh068/mNo162gXlcYwPRVY9kyHCHWoXYLBID7//HNMmDDBUwp6xRVX4PXXX09INhsvu3btwqBBgzBvXrgQMj09Hb/99hsaNWqUcP6Lf9mBgfe9DzADllibwZZog9tSbcYMgPmkRNsnpb5Sum1LuS25NpNybv2zLYiMKNeG/VnJtXWJpNOhhfd94Z/17+HH5sDK17BzdvQ5BjPScPT1ujws0jFO9jUUKtZWYVpcbYyzF41wXUOaaNuW2JtSqA0AQSlLDMIZA01c2rcR/nZ1+wh1rf8EzADeX/se9pbtsWV4utzakiEa4JzDgCVB5NwSfxrc54i1lVSbWeE+KdhW23zMZwu1VZgqw5AiRW7L9xxRKJOCetd3Tb5qj9tSXOOM3/rZ6yFP1SWhCJHf2fNhLX41IbH2kcmSJUtw1VVXYenSpUnJjzGG888/H6+99hqaNGmSlDyJupFrR13ASt4D23JtW9zrpFNSbV28bUt8oaS5ejkCFeUVeOXFV3HvnfeGFftIbi7OS0+3i1e7Ff4Sru9Zl1yIZv+Y5PSZLHJ7stBhnbnnKG7Rtt5vMxlVf3rAwuI58mjYiy6ELbbA3OOCq4zQcUErMVlSbZXvst1LsKd0jzN+MmcM5NywpMJcioXBpFhYi6O+a/Jabsu2mb2P1kjt7LO9GIWMI2S1OWPa8xdnNFXnj33svNoFiNo2oWHxiArVOR+pDV1yba/0Hs/fVHhEubaso5fUXvne9XRCzTsZNLm2CLn2LHm2lY8m15bfTXmtmiIovyvBtiPNdqTawpZrWyLuoCXZlvnY6eTLKisoBdtStm/3E6Z81+qnLeykFqwpPlCCOwdPwO5tuyM3dgxyG+ei55k90fu8XjjxtO5whNrOQi2AI2hWsmwmZdn2Qi7MAJPnO5dzQXsxFljXwgtPvoTJD02uVv26n9Qd73/2PtIz/BAQaOjPgz/Cc8MjjcpgJVbtWYGgMMEAu79yydFtKTrX5ugMjBnWHS5zjlcsufaF5wzED7N/qJN9bd++PdatWxcuvgzphwraF2Djxo0x83vmX89g3LhxIVnV3rMSov5QUlKCtm3bRlzYzouePXvi7LPPxmOPPRZX/P79++Pbb79NtIrEEUZJSQluuukmvP766zXOKysrC3l5eRgxYgTOPPNMpKenY+7cuVixYgU2bNiABQsWJKHGieHz+bBz507k5eW5wsvLy1FUVIQDBw6gqKjIfhUXF6OkpMR+HTx4EAcPHkRpaSnKy8tRVlaGsrIylJeXo6Kiwn5VVlaisrISVVVVCAQC9isYDNpSbyX2Jrl3/SAlJQX9+vXDq6++ipYtW8ZOQByRFBUVoVevXli9evVhee37fD4sWLAAY8aMwZIlS+q6OtUmNzcXxx57LPr164eRI0eia9eusRMRRC3SpUsXrFixIu74b7/9Ni677LJarNGRyZw5c3DaaafVdTXihjGGiRMnYuLEiXVdlRoza9YsnHXWWQgEAnHFf/TRRzFhwoRarhVBEARBEARBEARBEARBEARBxMeDL5wPNvHf5wn176cPJ7H2/r1lEAAaNkqv66p4Uri37LCsG7VbYlC7Jcbh3m4AtV2iULslBrVbYlC7JQa1W2JQuyUGtVviHCltR2JtgiAIgiAIgiBqm9oUaVmbw6U+8Ui1AUtmOuiiQfjyyy9jVMIiu8MQND/7X94VdAm13bIgZ3uIMSjCHsVHlIbTpVohcqawdFEF2wK7fnwIB1a8DGFG//FNSlZLNDrlfuR0HOJZt+hy7Xj2uSaSFEf4+dsnw1C6dbZnLF9mc7QaOBW75z6Ag1u+cW0z/HkouGqV/KYJSe3jGSIkBaRQVMlEBXwGw6gzMjH2ggZomGXUfLe8qIaUUhfPBIICb32/F898shMHSoLylNAks8xJpb/cQlp3HCEC2PTWaQiWuYUl4+8cj4kP/hWMO5JOALaozCVls3bGVV9drr148c/of0Z/lJaWxtzf2uCdd97BiBEjYsb78ssvMXz4cJSUhIvqm/R5BA273qiF1AchUG2LtWNJgeESa3tLgbU0IgiDA2ue7xhxjw4FZWVlGDp0KL744ouwbR988AEGDx5cq+Xv378fPXr08JRZ/fvf/8aNN97okSo+5q76HUMnfQhHim29K9E2A4cj1DbAuA+WWFt+18Xa4ADjru9WeibzVv2IEmorgRd36SEdsXZI/xUiokTodhcRxlYA+xY/iT0LHo3aLjwlEx2v3Rwlf0UkQSgSvIb0xBHGMQHXd2HLsz2uIZjymjPtsc/5rMTaQRkWxJ3DWuPGC45M4clnGz7BpgMbrTOTKVknlyJES6jHbTmeFIAyRwqqhNqcWe8+Kdv2Kam2DLNE2oYm4dZEobaEj8PgTIr6uCMMtWV+1vVgXSlSFsq060iTg8r/oBa8iCbWdgk7Q6aDiS4gQGLtI4sVK1Zg9OjRWLx4cVLyY4zhnHPOwX/+85+YC6UQiXHYyLUt465dplUvS/YrmCNY058pmHJMVDJcU747al9NzMYE8vzhC5FMbtgQ/dL8rhHXPao6u2iq7wxo8/lUpHYssOsLrfpe2F2o1p+axQdRtXQFAqvXIrB5C8ydu2GWllnjUFYmjCaNkdKxA/ynnIiUY4+R8yd9huOMBYB7MQXPxZHqWKoNAPsr9uOnHfMtIbC2qIQu12bCEgfr4QY3HLEtD1+Iwl6Mwh4Z1RgKuRCF2lcBJTb2uq/13E+mtZg2ToaOi845GuWZSwzCxNraOeXKI8q4HE2urfbY6xpMRK4t4N6urjldrq1LrdU1asorzRTCkmRLQbYQSp6tJNkmgi65tvUuIBCUUu6giisl2qb23clXCbSFLWw05ZUutD5DPUcSAEzTxANXTcKK+eGLK1WXVH8qBl11Ma7+y1UwOAeTomUODsYZDFvarMTZ8tyX91FKuG1LtTkHExwG55g5fRauH3lDQiK6jKwMvPPhWzjjtH5okNagxvtZn9hXvg+/FK63+xIl0baOmTxOzH3crPsFJhcGgKtfso+5jKvLtRtlNIJpmjHrlGwaNWqETZs3ITMj0zuC7DyWLVuGbid0i5kfYwwHig4gK8u9MB2JtYlYVFZWomPHjtiyZUvcaTp27Ig1a9Zg9+7daNYs/n9T9+KLL+K668IXmiQIhWmauP766/Gf//wHwWAwoTyysrLQuXNnXHjhhbjmmmti3sdu374dLVq0SKgsr7KHDBmCr776Cjt37owrzZlnnokZM2YkpfxkYZqmLfLW5d7FxcW23FtJvZXYW72U4FuXe+tib13uHQwGPeXeRPLgnGP8+PF4/PHH67oqxGFGaWkpCgoKsGPHjoTz6NmzJzZt2oQ9e/Yk/dpt3LgxVqxYgSZNmsA0TVx66aX44IMPklpGMklNTUXr1q1x8sknY/Dgwbjooovg99PCScThRWlpKVq1aoXCwsK44huGgSVLlqBz5861XLMjB9M00bRpU+zZs6fWykhLS8PLL7+M6dOnY/Hixdi8eTOKi4sTysswDLz11ltx/Xufw53NmzfjpJNOirvtR44cibfffrtWF3YnCIIgCIIgCIIgCIIgCIIgiOrw4Avng/31uXMF59bD68NJrL34x61gAujep1VdV8WTn3/YeljWjdotMajdEuNwbzeA2i5RqN0Sg9otMajdEoPaLTGo3RKD2i1xjpS2I7E2QRAEQRAEQRC1yeEq1RaaTGvv3r1o1jj++6JWF72HjJZ9ncq5xJOh9XIEy6E19/6cKNGkn4BtIXJJrFh4HM8DwmBWFmH7t+NwcPO3Mevrb9oDjXs/jPSmPT2qwdzJWagYNxbV/FGPSxjllLPt62tRvOEjzyRGWkMEK8J/bJeWdwzaDJ8J7/oKQBeOynNCiZ4gBE4+2o+JoxqioHmKVr3Ej31NfuAUTTiz/2AQ/3h/G6bO2QdThKbQhbNKWAv73XKB6WJLhj1zH8X+Fa+7ymjVuhWWrFkCn2HYeTNN4MaVDDeGXHvGdzMw8IKBCASiS99rixkzZuCMM86IGW/JkiXo3bs3ysvLw7b5slqi3ci54Cm6ZKg+/Hgtjj4uRKrqfT1EysdLCOwRR9i6Q3iLtZW60AQEsPzZDvCn1G37HzhwAMcddxy2b9/uCu/UqRNWrFhR6z9ufO+99zx/PDp06FD873//Szjf6Ys34sq/fyavdSnEZhy2NFvKttVnS7LtiLWt70qkbaVVeTlibfUZjlTbjgNnm/wMGc/VJ7rGwkhja3xy7d1zJ6Jw6XNR28XwN0TBVeu04iPJgZNxHXnNRRK9jqQk0KUDNe24EKaUIZqwlKQmgKBVPxEEYyb+NqY9hvVpGmF/6ycztnyDVXtWWWeflOcxKc/TPzPGLRE251KO7UixlWTbYAYMw4ABJdc2bOm2ISXbPikIVZJtbudraAI/bo+7XNVJ/WFKpm3rU+WY7VwntkSUuWYD4RJVTc7pvubkewSBaLyQWPvIYM2aNRg9ejQWLFiQlPwYY+jfvz9ef/11tGx5ZMr+DyWHUq7t6GtDngW4K+R6NmBq3/WuSRf8mpoOW5gApIzblGLuwn2FKGhREFa/Txo3QUufoYmB9fzdkm312d/nZLT674uRdzoKgS1bUPHFtyj7bhaqliwDgmbE2Y2aCTAAvrZtkDX6/5Bx2aXgqamOUNsWRsMZB4Q2Hsj7tvIvvsaBiQ9FeKrgMWPSC/esn/Mt547bkTliuOf+eo0d87bNRUllkWtBCSXR1qXC1rjos8ZLe4zk4Aa3w9QCFAazBMVMKMmtc+/KlcSWcQgI96JRVhOCgUEwZ9/CxNpCfQhpYyHC2snVPswdFuta05+HheUY2pYhWenbQ68vZy01j8qGVcKdh1uubaUPlWvrjSBgibGttJZCO5Jc25QLnQVtqXa4XNt6Be34phZXfwltuwkp2pb1MEVQyrSdst31M11tpu/7K4++hk/+82n0NouTzOxMXD/hWgwcNRC2ZFlJm8Hd35kBxmCFcwMQcEu1Gcebr7yFSXc+VKM6tWvXDqtXr0ZaWlpS9rE+8Uvheuwt3QPGnWNkz9HB7Hk755b4PPS+wZ6/2/J/bYEcMHDGULi3EB1aHfpFxHJzc7Fi5Qpb9hrxWSQDpk2bhiGDh8TM89RTT8WPc3/0yKI+PEcjagvTNNG1a1esXBn/IgbNmjXDxo0bbVnkMcccg3Xr1sVIZZGSkoJt27YhPz8/ofoS9ZtFixbhvPPOS1g02L9/f7z55psJLQhV02fKaWlpmDhxIiZMmGCHnXnmmZg5c2Zc6f/1r39h3LhxNapDfcI0TZSXl+PAgQP2K5rYW8m9y8rK7Jcu9lZy70hibyX3VgvA1Ee59yWXXIIPP/ywrqtBHAZs2LABFRUVuPjii7Fhw4Ya5VVRUYHU1FQAwIknnpi0Rf46dOiApUuXIiMjwxU+depUXHHFFaioqEhKOfHAOYdpmvD5fAgGrftazjny8vJw/PHH4+yzz8Zll12GgoLw510EcTiyfv16HH/88aiqqoorfnZ2NrZu3YqcnMPDyfBH56mnnsL48eNrtYwRI0bg3XffdYVVVlbim2++wRdffIEFCxZg69atCAQCSEtLQ1paGtLT0+1XZmYmMjMzkZ2djT/96U848cQTa7W+h4KDBw+id+/eWLZsWVzxe/TogdmzZ4eNQwRBEARBEARBEARBEARBEARRlzz4wvnw1XUlCIIgCIIgCIIgCIIgCIIgCIIgCMKLupNqRxb9hFqkhBDIy8vDD3N/wBmnnRGXoHff4meQ0bJPmFDbLkvJnO330J0J37Ga/IRZaYXCc9O0VUKrGxgEs6RELCyObCTXj+wFeGo2Wp7/BioL12P79OtRsW9NxPqU71yM3z68ANkdLkH+KfcjJfsoJychnB/wC1jCzWr9oD8OQZNTWEhUeTCEQItzXsbO9MbYv+LlsGReUm0AyGx9tt1+4e2thzM4sl6B9FTg7mF5GHF6VlietS3IDSsvjrbLzTTwyJWtcfEpDXH3fzbjtz1VcM5uBssExsAQ1CTa6izkgDA1qa1AVseLwsTaW3/bih/n/Ii+p/cFg7DiClNKyABTmFIzxuW5ysCkGF7I8/b7Gd/jgvMugGmaqAsuvvjiuKTahYWFGDZsmKdUm/vS0er8N0Ok2oQ38fSSMQeNKPGs67boYBD+3Lr9ZxgNGjTA+PHjceedd7rCV61ahXnz5qFXr161Wv7gwYORk5ODoqIiV/iSJUtqlO+BEikCCOvGVR8a6bP2XQBgTlj4iBB6bOXYxkL7aPmZMc9ckoVZsT9mHMbjlcuFjj3VQd/PaHl4jG/CYxuDHAtC2k6E5sG0uIAlMzcBxiGEwITXfoE/hWPgyY0T3K8/FrO3fo9Ve1bZYyTnXI50XPrclcyawWDMFlarUZfbAkQp+OSW5JMxbqVljtRTbrFSqvhMyTKdF3N9thCaABsIn6Yx5swTVX2h5SJUbvZlFiLV1hdZYSH56uWQHI8IYeTIkZgyZUpS8mKM4YwzzsB///tftG7dOil5ErFhLIbw16NvcGeAiMMYkxLeeMNlhQBh3VuYMG2pL7fr6RTIwGAyE0yo/BgYFxByPFRVXr1ydVgxGYyhpeGzpiP2rrrrxBF6VymQ938jXEuCqDaI1oYVs+ei+F8vomrREhUd7mWP3O96OAMQ3LQZBx58FKVvvIO8f/4DKV2Od/XHzujBlCna6uPlH1FeBnPHjrBCGCKXjZD8vT4DgCgt9dznSPfUrbNbY8We5WHhphCWIFuf45hBgMt7TmHKKYt1jE0AHAIMAiZMcNMAY5a8GVKi7ZxnDKYIgsu5jl0Ct1pAf14ltHMLUOOv88xEmNY9sf0MJaQBXedBolNEz3m5hv7sRsXQ94tp1xfTpurMnblqI1eZ2rkjIOz+wWoDdV3J9Ex+tgXbzJ4bmfI5grPQGbPmWVKDz4W1H0JYS+yYjKsZKbj8v2uXhXqWwyGY0+iMWUJ1IYLOd5NDMFOru/VunRUmuICUccurWp4v7mvYem51/b3X4oRTu+Lx255AeWn4s4PqcLD4IJ6855946r6nMea2q3HlTVdIkTyzJfPMljMrCbNc3IVbImYmOMpKSjHm0muxZGHN7gMZY3j++edJqh2Btg3aobB8HwJmwDpHmJAzautZmTABcOudMy4HDHmO28MUB5PLMqgz3IRzrv/668ZDuk/tC9rj3nvuxeirR7vCQ/s9bQMK93k/iw1l3rx5aJzfGPfccw/OOussdO3a1cqCifB8CULSr1+/akm1GzRogJUrV9pSbQB4//330bVr17hEtFVVVTjnnHPw888/J1Rfov7y8ssv44Ybbkjo7zM451i0aBG6deuWUNmJLEzKGENqairatGmDK664AnfffTd8Pvdz888//xx5eXlxCWBvuukmvPPOO5g6dWpCYvD6BuccGRkZyMjIqLP2KC8vR1FRkS31Vq+DBw/acm8l+C4tLbVf0cTeu3fvRnFxcZ3sz7Rp03DnnXfi73//e52UT9QtRUVFuOyyyzB9+vS4ZbrxoKTaADB//nwUFBRgy5YtCednGAauu+46PPvss+A8fKHISy+9FGeddRb69++PpUuXJlxOJDp16oQOHTqga9euOPXUU3HKKafQYiBEvaNjx46YOnUqBg8eHNf8vbi4GCeddBLWrFnjeV0S1WPbtm21mn9qaipefDF8McrU1FRccMEFuOCCC2q1/MMRIQSuuuqquKXaTZs2xbRp00iqTRAEQRAEQRAEQRAEQRAEQRyWkFibIAiCIAiCIAiCIAiCIAiCIAiC+OMRy3WRsFQ7QhxNGKR+QGX/kEoI9Dz5JEx8cCLuv/f+GBUDSn+fjbIdC5He9KSQCofIP2XeoTsTedcSsSGFisKY9n9dTqpbmJSclEkZVKgqS2jJ3ILt1IYd0Wb4DBzc/DV2fH8bgmV7I9as+JdpKNn4BRp2vRF53W8FT822crHFULIeyiAVN3FKUL2iKOknA5qe9hh8GfnYs+D/xVVqMFBmy9fcGerH3ZG9QpjodFQqnrwuH22a1OFf6yrPVTUl3qcck4XPHjgO9/53Mz5esE87szis847Z8ipbzMlMuQ22YNuffzxScgtQtX+DK/8pb7+Lvqf3cfKxZVhK2ClkHt5y7Xsn3FsnUm3OOR566CFMmDAhZlzTNDF69Gj8+uuvYdsMfx5anvcG0vK71kY1/zh4ieGSRZQ8w7bIuPuKg2hSx2JtwBK3h4q1AeC7776rdbF2SkoKTjrpJHz33Xeu8C1btrgXR6gme4tK4e4zAfc4JULC4I5n+e3Cgh0roh4hxORYR5iVsSUizFdDwVxNfNt24kiZKGGmI0Cz+vcIaewxUrMl2gdAad2cvIMmw59fWIuqoInBvZomuhN/CGb+NgMrdi+3WoZxS4Ct/jBIwSED59wlxLblh8waex3xoZRnM/myBdsqPoMu6nbptO15nwxn7nDHIemKpaWD+9BGmpbFOi9dlylJ8IjoXHrppfjf//5X43wYY+jbty9ef/11tGvXLgk1I6pLTLk2EP12L1G5dqQylRBXpuVauWoNCb3XFEyACSn4ZbDup8EscbIwsXLZirAiOqakwNBuI60Zi1WePqLqXnHeKA9Z5/QH5zys7moupoL1qVn5ex8gsGhJWPNFE2rr7aQI/LoJey69HHkvPgv/6X3USKAtjsDkf2rfYX8PJRlS7UhEm5c2y2qOVXtXIiic+YcQApxJEboJqAPOYMm1mQHrmJsMgpswpXeZwYDJBAxhPccQ8lkJEwKmAAxbwK3uh50jq6ZSQpbLQp6z6NJpoc9ttelU2LMtj7R6WMznaaFSbplFWHuGXjchom07n5DrhglnMTd5ljh11aeI1ZFrQ8g21+Xaelo517TnohycKbk2h8lMS0psSuEwC5drMwaYwsoGzIQwhZwnmTAFwJiQImMBIcXrAgxcWM8sTGFCMEucbQprXznjEDABYUndhRRpC+1Zobqkep/TG+8s7IHHbv47Fny3IPpBjANhCrzy+Kv47z/fQI/e3TH27rHodEInuRALdxZjUYu1cEu8XVFagT/93zjMnTW3xnUAgOHDh2PAgAFJyas+4uM+tGnQDuv3rXWNA+pM50wApgDn8rwxYfVD4DAAW67t6OTVvYWw5fKT7p+U9HqfcMIJ+PNtf0Z5eTl+Wf8LysrK0KNHD5wz4By0bNHS3S+E9FVefdf+/bEXpVLs3bsXf/nLXwAAOTk5uO766/DII48gLZXk7UQ4l156KWbNmhV3/PT0dCxfvhx5eXmu8M6dO+Pee+/Fww8/HFc+S5YswbfffouzzjqrWvUl6ifl5eU46qijsHv37oTSM8awadOmGi0KFa+c9cCBA0hNTXWJ5aORkZGBxx57DLfddltc8X/44QccddRRePPNNzFixIi40hC1h9/vh9/vR5MmTZKe9wsvvICxY8fWzt/7ROHxxx/H3XffHdaPE/Wbm266Cc8++2zS81WLuCh8Ph82btyISy65BJ988km18mKMoX///nj77bdjXnN5eXlYsmQJ3njjDdx5553YoRYwSwCfz4eBAwfi8MSDXQAAIABJREFUueeeo0UNiCOKQYMGVWv+vn79egwdOhQffvhhLdes/lOb/37HMAx89NFHyMnJqbUy/og8/PDDcf/9WUpKCt5//31acJYgCIIgCIIgCIIgCIIgCII4bKFlUAmCIAiCIAiCIAiCIAiCIAiCIIjDCiFE9B/LxrIk1UiqzcLjSK+OXS/mbFcyKyGAv9x+G847/7wYlbP4bdolUgIsIGBKoZYSK6uXCZcox7VrehxTi1vdl3e60BDP+NoxEkJoqRCyHzrW98w2A1AweiUanXwvmBFZXCKCFdj38z+x8Z1TcGD1fyHMgMxe/qDKljJW98fVXnXT8/LYpgRLtohMIK/HbWh6+j8Q+6QEECiDtD4htHX19rREViaG9cnGe3c1q1Opti3UTFCEm5HG8eR17fDgqNbwGeoaCsI6j4LyZVrXAExABOV1oa4N65rL7nhxWN4ff/AJSktLYZ+vwrTlUtb5KHMQpi0TE4Ddzps2b0ponwDrB2OJsnDhwrik2gDw2GOP4dNPP/Xc1mrg/5De/NSE60FEO6dFnH1KeM+880CgJpVKGh06dIDPF953rFmz5pCU37Jly7CwqqoqlJWVJZzn9sKDCBuvrIvao8fWxlN9eI84NqlkHn1zHNg1qLHb111esCq2WJv70mtaqKvo2P19PDupxxHOuBm2OVSHJmWJUFLn8PKs+jkC9KAAbn9pLV79+rc46vXHwxQmpm/6Cit3L7cE2FyKr7kUaTNLls2kGNtST3InHhzBtsE4OJMKSa7ic3us53Z+SsAtv8s21+MDsPKS8S00GTfUHELbGf3SYs4cwxZkQk25NUmqknPr73FcliTaJnRuu+22Gku1GWPo3bs31q9fj1mzZpFUu46J694kWl8RJbnTi4WHR8vP1v/a/RUHtAVFlATUFgPz0HstK4flHmLtY1J89m2k/nJqy1SW9tOMnIHnw/ClOH06nMUW1Mvg1ksPc2TDVn5cy9f7pdfAaV4OAOUV2H/DTQiuXa+1DXPJqO10zC3Q1r/XhVQbAAxmoGlGU5jCRNA0ETQDMIUpX0GYsMJNIYXIMCFM595WCNO+nxXCmpsKOy6gPU1CUAQBIWDKeJDPV0ztnhj2JvUh9LmVdQ9tT3nBYJpCZee0prDetaJUds5QLcf4uF4R89Tqpj+30eTQTt3d8YWcJ6i5vpWFkskL19zBOYWcuYKTFXOlh9o3O9yZ+6i0+kIg7lmOs+CImn9xOTey5kvqOjKs6wuGNR/jBjgzYHCfnI8Z1ovLl4ovw3zMZ71zn73dYD5wZsCnhfsMmSdX4QYMxpGeno5JL0/Eo/99BJnZmVHO8PipqqrC/JkLcNX5V2NA53Mx6+vZ9n5wWUchBKa9NQ2DTxuME9uclDSpdmZmJiZPnpyUvOozTTKaIDM1C6YIIiiCWn8VhGmaCAoTpmn1X0EZJoQVLoQJ0+ltZJ9lhQAmPvvkc8yZOafGdWSMIb9xPi6/4nIsWf4zFi5egFH/NwrXXHsNHvvbY/jn0//E6KtGW88S9Gs8AqFPAdq0aZNQvYqKijD58clo1bIVNm/enFAeRP3lpptuqtZ9REpKChYsWBBRMPbQQw/hgQceiDu/cePGxR2XqL9MmTIFubm5CUu1DcPA/Pnzayy+++mnn+IqKycnJ26ptmL8+PE46qij4o4fCARw2WWXJWXxLOLw5YYbbrCP9aFECIFGjRqhsrLykJZLHHpKSkpQUFAAxlitSLUzMjIwffr0sHDOOT7++GOsXLkS55xzDnJzcyM+n2CMITc3F2effTaWLVuGb775ploi+yuuuALbt2/Hp59+inPOOQdNmzZFgwYNkJmZifT0dKSmpsLn81mLJWl1MAwDzZo1w80334zi4mJ8+OGHJNUmjkgeeughnHvuuXHHnzZtGh599NFarNGRQTAYrJV88/PzMXfuXJx3Xnz/nu9I4cMPP8Rf//rXuOM///zz6NOnTy3WiCAIgiAIgiAIgiAIgiAIgiBqBom1CYIgCIIgCIIgCIIgCIIgCIIgiMOGqEJtIKlSbUenI7RvoXIi2FJtlcj+rOxDEsPw4aVXXopRQYcDa6c4Qm277m6Zpy62FlBi62pKtIVpS5bgyiNaXu5tbtWoHkeXlwopj9L3SZXvJSoVaNTjZhRcvRY5HYcBLPJfXQbLdmPnzL9gy//6oXTr9zLrEJFpteXaHgjhfY7ZUu3wohp0Go3m57wctf4AYFYdDM005N1qaYOZuGd4QzxyZR5SfLqqLPxPsqjt/C/v1wSvjz8auRkcUJIxeb44km1dsO0+P7M7XBiWZ3FxMb747EtLBGQrfxxxmaMp85Zr79m9p9r78eCkBxEIBlBWUYZ169eB8/j/ut3v92PPnj3o3r17XPGnT5/u/SM2ZuCoQZ/A3/iEuMuunyTj/KxOnxFDtCyF+b/vrapZlZKEYRho0KBBWHiiEpbqkpbmvWBCVVXi7fPbrgMAYF/DbiGfNg6pILWIgXoPHSNcEm0PObc91nvVxmtbpPMp8bFJhI0b4bCUjGrkGOm6iaeOkdKGWs884tnDNdMkiaF5hOoz4YgPbeGhvt1SfTIwmIJh0tsbMPHNtQiaSZgLHCaUB8rw0foP8UvhOil5lBJt+dmRODL5UuJUJkWPlqhDqbAZ45r0kWkvw8qPO+mZLb5Wsm4LWxgLLqXZUqvKmHZ0NGE24ITa8ljtGKtzQwk0vag/h5SoA8rLy/Gvf/2rRnmceuqpWLNmDX744QcUFBQkqWZETYlr8R/9FjQsgxj5e/VVHonUDMIWaAsAzBIAW4sBCNciA/q9li3b5kpOLLDCQ6zdwjBc/8jX83YVDELLO/fiC10iYEcmHP3lKdE2DPh7n4IGd45H/luvoOmsr9H8pzlo9sO3yH/rVWSPvQZGXkMoobaeVpSVo/C2u8BM9cwFdp3sYUQ4W5T/OVSmzTgHDEN7+ezPTAtnrjghL+1AxLtwVPOsFraINihMmAhaslp136nubZkUbkOJtrV7UUiZthB2OtjpnXvUsMXbtO/aSRjWOFa+pr1/QljnlmmaWno49WDC9SxFMGGHqZcjEI/jpf7Iz84JwFwz7dBncV6CbX2RPaEfJ9lm6hoMlWur/HVBtoOTyr3dS67tyO65uiYY1+ZhzCWmdxYzsaTWjFnzLs4tqbbBDBgyjmFLtX3wMe5Is7kBn5Fib9fl2z5muOKpl4/7YCgBN5Ofmc/Kh1vvJ5/eE+8v+R/6XXRm1HO8uuzftx+3XfUXdGvWHSc07YYB3Qbg+MZd0LXpCbjv1vuxdtU6+9xLBuPHj/dctIkIp31ugZRqK/F/EKZpibZtyba8boMwbbm2qUTaIgjTVNe/9SzXFMAH770fdx386Y5IlXOOpk2b4ulnn0ZZoAxlVWXYun0rXnntFRx3XCfr8av7UgXg8axX4r2clhM2ZMgQZGVlxV3XUPbs2YO2bdvi9ttvTzgPon7x0EMPVUuyyTnHN998g86dO0eNN3HiRJx00klx5bl27Vp89tlncdeBqH/87W9/w8iRI1FRUZFQ+tTUVEyfPh09e/ascV2WL18eM05GRnWeUbqpriRbCIERI0Zg5syZCZdJHP5wzvH222/jq6++QmZmchaNiZe0tDScfPLJmDx5clLnt8Thwauvvorc3Fz8+uuvtZI/5xw//PBDVAl2p06d8PXXX6OwsFDOzQXKyspQXFyMYDBo3ZubJgoLCzF9+vSYc4xoXHjhhfj666+xY8cO7N+/HyUlJSgtLUVFRQWqqqoQDAbtOgghEAgEsH37djz99NPVXiyBIOobn3/+Odq2bRt3/Pvuuw9ff/117VXoCCDmvxesJllZWfjzn/+MnTt3JmVeXJ+YP38+rrjiirjj33LLLRgzZkwt1oggCIIgCIIgCIIgCIIgCIIgag6JtQmCIAiCIAiCIAiCIAiCIAiCIIjDgkMt1Q4NC/su4C5Tl2qHpFQin/wm+Xjy6SdjVNRi76InIMyAJvcMFVmHh3vLsTV5tgiREutC7VDBtlCvUNF2pPLctXIayXSFOO2hhwsPAan14j4/mp31L7S/fBH8TaOLJSr2rcHWTy/F75+PQmXh+iTItfXjHUmqLQsIlbxoZBcMRKuLpoJxX8SSzECZlmFIufIcSPMJPHV9PkaflV293agByRRoR+OUY7Lx3oRj0SLPB4igfd7Zkm0p1waCtqBMxfFlNkN685PD8nzv7fcAW1xmnW8mBGDLwqLItatBXl4eCg8U4t777rX9W+0L2mPBwgXIzc2Nmb558+ZYuXIl8vLy4ipv69atGDVqlOe51qTXA0hv0buae1APSfKPKt0kcE3I6mzeWZncqtQAL+FDZeWhqV9ZWZlneHp6esJ5btqx3znuLlm206cKO8wJ1sdt5/8RiOiddo96hwqzqjRmHJ6SBKmILS1UXxMZF0LTaNZH5pQhVHnMicNC0+nCZjifHYmzVmdwS7zNGF7/5nf8398XYU/R4XMdJsqu0l2YuuZd7Di43ZY4Mu5Is22pttwGKcDm3IrHbLl2iExbCSFh2KJtJ64Sr8p0jmJSE0zCFm8rEaUF06ST1nfLeelIVF39tseFJODE13GdjypdiKSWICJx2223JbyoQ8+ePbFy5UrMnTsXRx99dJJrRiSLuMasaHLtKMk9+6QICZhWF0eubYUJXa5t33JKya98xsBlP1peXh6W9/Zg0NX9qRdH+D/+FRAwmuYj48Qe9uIIPPTFIrzg9OMMgNGiOXLvvxvNF85C/luvIXvsdUjr3QspR7WGkd8IvhbN4e9zKhrc9Rc0nfkVMgddEOZ9ZgACK1ej7MuvrDB9rFCLMjDVsu7lnfT3lhvWodXmX9Fq06/W++YNaLV5A1pvVt9/RevNG9EqyivrqtF2HeIlP70xOJgmkha2RDpoy7Kt75a42hFum6YlwhKmLq225udWfMBE0J6/qjtX0753dc9dhXymItQ9rZJeMSFvUZ1y1LMsp16mI6wWwvulXygxro2ICO/8IecYgjn1tI+xVrZzDTnicZdpHd5ybTsdosm1mSt9NLm2mtd4ybWtbZZC3nAtWMJhwJCibUe+zRmHj/nkd0Nuk4JtJc0Gt4TY3CffLYE25z74mBWuZNqWSNuSbqtttnSbKem29d2fkoaJz/4Vz7z/TzRomJPAAY3Njm07a5xHXl4e+pzexzP8jjvuqHH+Rwo5qTnI8+dZCwCYlkQ7YPddQXtROpdcW+vDTPlcTj3fDppWX7R29dq4yk9NTcWeA7vx247fsLdoL4rLi7Fx66+47vprAXiLsSG3APK+PbTfqebN9+VXXF69BB5MnjwZjDH06tULd9xxBzZu3FjjPIk/Hi+99JL3YocRYIxh6tSpOP300+OKv3DhQrRp0yauuAMHDsTvv/8ed12I+sOzzz6Lu+++O+H0+fn5WLFiBfr165eU+qxfvz5mnHj/7sOLnj174txzz61WGtM0MWTIEJIeHwEMGDAAu3btwplnnnlIy124cCFuv/12pKSkoF27dhgzZgw2bNhwSOtAJIepU6filltuwd///ndceeWVuOaaaxAMBmutvIcffhjdunWrdjq/34+srKxqLepMEETtwjnHokWL4l7gQQiBiy66CJs3b67lmtVf+vQJf0ZUXYYNG4YHHngAs2fPRnFxMZ588knqW0PYvn07hgwZgoMHYy/yDQBnnXUWJk+eXMu1IgiCIAiCIAiCIAiCIAiCIIiaQ38jQBAEQRAEQRAEQRAEQRAEQRAEQdQ5h1Kq7Q5zjEGRpNpK7hEq5wzNW72PvupKNG/ePEaFgUDJdpT+9p0rTyUBzvIDxx+VinO6ZeCy03Nw4/m5GD+oIe4YkofbB+fh5oENcdVZDTDolGycerQfLRv5wJkmwQ4VbCNEti1C5Nn2R122HUnsbdp76ynYtvMIjRUilA4J82U2x1GDP0XrQR/Dl9Uyatsd3PINNr13OnbNmYBA2V4rsCZy7ahSbbjPhQiRMlr0RevBX4IZaWExfJnN0Ljvg0Boe9iyLAF/isDz4xpjQPeMatb/j0NB83RMuasTjmqSCiAgBdtB+5xUErJwwXYQWR0HhuX33fTvsHPXLkvGJSxhGKTQTH/3kmvHy5wf52DH7h3Iys5yxGDSv9Wtezds3bYVfU/r65nW7/dj0qRJ+P3339GuXbu4y7zllluwd+/esPDsgovR8ISxcedDJAf7fIlDLrdhe0XtViZOqqqqcODAgbDweH/4W1O2bt0aFpaXl4fU1NSE8jOFwIbthU5A2CXsZeDyGrO9PodKez16iHjFgmocjVzRaiEC8Yi1q7sQQ0R7eDXSekm0hUe88OzdyszQPENf7jiO7NCSGUJKDZkKYxzz1hzA+ffPxczle+LYn8OTJTsXY9q693EwcNCSOHJuS7QBTa4NJdVmMDTpI4cjdOSM29JHJdlmUqBq6PE4BweHYQtWVVypWWVukaRLPAldkc5skaUSpSpsgSVzxKrKlRlRqC1CvscBibYJRWVlJV555ZVqp+vRoweWLl2KBQsWoFOnTrVQMyLZ1EiuDUSXawtvuTYD87ynYHKxB8jFBZRcWzmA7f9pt58qL8YYOhzdISzPjYFg2MgYTbSdfeaZTj3ki+kvMFiGY/eLSdE1T09Hgwl3oOmML5A55koYeXnOaKtk2CFjgpGdjbwnH0f6gP6uJlV1K3t3KjhnThsw9+IZdt/NWFh61a76MxrVbl6fo1HdxUMYY8jPaCIXg3Jk2ab6bqlppZxWCrURlNst2Z+w/0ipthJgQ92bWghA3s/Ke1e47mTte1772ZQzrNrlwc7LLcrWpdt62tBT2H7e4fXoJl48poTusqVkW6uTXZ2QhdNcYm6nkvbxFrDE4hDOtVdzubYT7pZrO9Js61rgYFwK6dVciytptvVuzbEMR6oNuY0bUrptybEt4bYSYyvptiPNtgXc6p35LOm2vd3n+VLC7e6ndMenSz/BiOuGIysnK8EDWzv40/34bsF3eP/z9/HlrC+QnePc24wfPx45ObUjBK+vtG3QHoFgEAEziIAZQNAMIGgG7VcgKKXbpiXTDpgBBINBBE3TiiOELeVWvdq2rdvjKrtx48YQQqBhw1z409RzUfe9dljfJNwfRMh7aD8V+dm+xdP/fBoNGzaMq76xmDdvHh5//HEUFBTgzDPPJLHxEcS0adNwww03VCvNc889hyFDhlQrzZQpU+KOO2PGjGrlTfzx2bBhA2655ZaE0mZmZmL8+PHYuXMnOnbsmLQ6/fbbbzHjxPN3otF47733qv3set++fXj00UdrVC7xxyAjIwMzZszA6tWrceutt+KYY45BTk4Omjdvjk6dOuH666/Hjh07UFhYiKuvvhp+vz9pZZumiU2bNuG1115Dhw4d0KtXL+zatStp+RO1R2VlJbp3747hw4fjmWeewV133YU33ngj6eVwznHcccdh7NixKC4uxoQJE5JeBkEQdUdeXh5mzpwZt5i5srISPXv2pMU/EuTSSy9F//79a5RHo0aNMHHiRPTt6/1veI50SkpKMHDgQGzbti2u+AUFBZgyZQp8Pl8t14wgCIIgCIIgCIIgCIIgCIIgag49zSYIgiAIgiAIgiAIgiAIgiAIgiDqlEMp1WauMOYZR98UJtW2v7vT2emFgD/dj7vvvRu33nRrjIoDJZu+Rk67s9HpqDScfHQaurf3o3ObVLTIq/5f45VVmli7tQJLN5Zj4foyzF9biv0lAXckl41LiUoiCDEFnHCmfdZaEWAQmhLLHUdt12LYAutIWjAgvfnJaH/5Yuxf/Sb2/PhXmFUHvXdYBLF/xSsoWjcV+adMQMPO1zrFKmFTvLAQWRNkHspUhTjOUwj4G3dG2xGzseWDAQiW7wfAkHPMCDTrNxluI4xbqp3mE3juT43R+7jk/dj7cKVFozS8e1cnDH9sObbuqYRUgQGCw31OOXJOAYasNmdjj/EwRLDSzisYDOLDqR/i+nHXg0nBlgkTnHGYAuAMMO1TQba/MMHiXH960ZKf0KVLF6sOQrgln/K88Pv9+H7m95j741x89tlnqKysRG6DXAwdNhTHHXtctdvn66+/xrRp08LCU3M7olm/ZxB2nhIJ4HG91yg7p29YvfXwEGuvXbvW8we7rVu3rvWyTdPE0qVLw8KPPvrohPP8dVshKqoCUqTsgWtxBPeSDwyhY5wroby2461Jks+dGJjB8phxjNTqirUjoPo3NfQxFse4F5YJvNuaOeOsUDMmZ54A2eu7Z2tqm9SNMm4txKBbJIWmEmUCTDAIcOw+UIWrnliEkae3xL0jj0VW+h/jn0YdqDiA77d8i+0l26RzUkqtNfmjkjsq0bb+bn2Womz1RwpUmS7ZBg+JL+NwS8mqlWKXy0LfmaMwVeJtR4opnZn27I+5rzGvKVc8DeThwieJNhGNu+66C5WVlbEjSk444QS89tpr6N69ey3Wiqgt4hq3PPoRJwOEd0baohCeEm2PcLsIrT7CCnDur9UYxgSkE9jKiwmMGDkCn370qSvPBRUV2B4MoplhuMpQn1W3asotWaf3dfpobe6kt0+kuY//tN5ocM9d8LXWF7pSN1Ru6bXrE2MAB3IfmoiKGbOBqipXvhU/zocorwDz+7WmdsYJV1FhuSNs7DgUUm1Fk4zG2FayVTtmptXeavyUkmwhrOWhGLglyYYpx0UutdrCutNlwpZoc2aAac+SLOG4PCPknIkx7uy+GmhVo5jyaYs18MpjrOZc4aJqlcz17mokb3GtZzyP680+Fs4ULwxd3s3ksyhLHC6vG7lNyebVfqi46tmU6+mKnAfqc1hdWO/UVd0ZaNvtI6Dk2twSnDNmz2m4gDx+HJyZEIxLwToHGMBtWbD6v3NFWp+s1MwQEIKBC0DAlHNcma+90JiQKaV4nFm5cyaVxFq7q3bTj4ndbvpxAMA4w/gHx+O2B8dj+5bt+O6L7zHlpSnYuW1n7ONdSzRp0gRf/fAVmjVtBgiB7j26YfmvyzDi4hFYtXw1br755uQUZJoIbP0dwc2bENy7D6KyEswwwHMbwGjZCr4OBWC1LAYyi4pQtWYtzN27IAJB8MwMGC1awNehA1iCi095kZ2ajTx/HvaV77OOPwe8Bj0BAKYAZwZMKf1njEGYJoKMA6ZppRXWc7d4OL7L8fa15DzLc/ozfeDRBfhhj2/Vozt13YfdNzhpQ8N8Ph9mzJiBnj17oipkHEoUIQRmzpyJgoICzJ49Gz179kxKvsThyZw5czBs2LBqPQt54IEHcOONN1a7rFNOOQV9+/bFnDlzYsZt2rRptfMn/thccMEFCYkYr7zySrz++uu1UCNg9+7dMeMUFBTUqIycnBysXLkSnTt3RklJSdzp7r//ftx33301Kpv443Dsscfiqaeeihrn1Vdfxcsvv4xp06Zh48aN2L59OxhjuO6663D00UcnfG+omDdvHlq2bIl77rkHDz74YI3yImqP0tJSHHvssXEtDJAInHPs3LkT+fn5tZI/QRCHFyeeeCJefvlljBkzJq74u3fvxr333ovHHnuslmtWP5k+fTr69OmDefPmJZT+pZdewsSJE2u88Et9JBgMYtSoUVi8eHFc8bOysvDRRx+hUaNGtVwzgiAIgiAIgiAIgiAIgiAIgkgOf4xfjxEEQRAEQRAEQRAEQRAEQRAEQRD1kj+UVBvquzudLtW2RDfA1ddcHVWs7fP5cPbZZ+OyK0bgootbo2GWEX1H4iA9laNb+3R0a5+O0Wc1hBDA4g1l+HJRET77qQi79gfC2ovJemvf9A3OFxGWCHqLOjJkSC2RcKUTUJIoTSimBFB2HnDlmXvc5cg9bhR2z7kf+1e+BiG8ZS5mZRF2zb4HmW3OQ2p2K0fgFI9cO0zGqgmIwNznQnhiz88pOa1RcNUq7FvyPNLyj0dmq9M84jvpDGbiiWuPDKm2olnDNLxx+/G49NFl2F1kyW6Yfc5wqHNDKHkZGFhqOjLb9EPJr1+58pr6zlRcN+5a6OevJSlz5NrCPrTK0BOfmCIjI1N+kue4cMRcoT++79W7F3r17uUS/HgJf2w8gisrK3Hrrd79Rotz/wOekhVXvYlaQnh9cV/Xuw8EsPtAAI0b1O0/xfjiiy88w0844YRaL/uHH37A/v37w8J79+6dcJ5Lf92pDRNqjIHz7hqzHNzixwgThsPYyysCsUXtPDUngZwjtYeH8Thi2tA8vL7DHaYJSgFLgmiPt6FlM+aM43YnzrSYHAImwDisBRMsqbbTX3O8M/N3fLtkF+4ZeQwu6aULQg8vgmYQP+9ahCW7FiNoBsG4LtRm4EqIqIm2ufys3pU4mzNuCbjlOwMH51KorWTatoxbCbkNmQ/A7bROPla78xDRt0xr1cx+Mabe3ftoa7cZwOx4zlFVUll1gJVI046nL2wRBRJtE4pAIIDnn38+rripqamYM2cOiRLrAXEvChFpuIs6XXBLtJ1lIiInChX8qj7QNE3tuQIDE8738y44F9k52SguKnbl9UVFKcZkZIMBUMtMhJbKAAjGkNH7FGesDalPLDJHjQzL0z2jsjXQYX01OGA0aw5//zNQ/tU37owDAQTW/4KULp2dPh/h/bbKKqymrkcVzPNzNGoiTsvPaAJTCDCm5NnOeCaE9RzEZAzMZGBc1yIDgnGYpglmWOeCyUzZZhyGfW9qHTcG6xxQz06kihlqoTIh50OMcfs5lRo7dcGyExcAl/GEI5EG1P2yHFtDrwdbcB39WmLaszLnOGjzdAFrDRREOE56embd9+uCbf3+W0l2VblaFs5dQUJybUhfunqKJez5lZJrW6WYUoatzl61oBcg4IjTDZgICg7GTIAZ8vyw5qtCKFG2JdFXj6KEsLTbkOGmkBJtISAYoKTtVunOM0n7+DDhahDXcbOfgVj7qNquddvWGD32Slw19koEAyb+du/f8OFb0xAMxCdQrimMMVx5zZV4bPLkEOR1AAAgAElEQVSj4HLBAHVY/WnpmPbVNCz+8Wc0aNAgsQKEQNWqVSj/bgbKf/gRlYsXQxyMsGAfAOb3I63XqcgYMgTpFw0ES0lJrNwQzMJCHHx3Cko/+hhVy5d7l52SYpU9bBjSB12cFMH3UQ3aYE/ZbtgrNwDwen7J1LkvzylTXj+GjGHKPq3g6AIsX+Jdf523p76llSCfEAtt/BNWoRGfk8l7v7BF7VSVmf41sly7a9eumDVrFoYOHYpt27bFrHe8VFRUoF+/fti3bx9SkyhDJw4fVq1ahf79+8ctkweAsWPHYuLEiQmXWVBQEJdYm2RwRxZPPvkk1q1bV6007dq1w7x589CkSZNaqhVQVFQUM86xxx5b43LatGmDX375BcOGDYvr+lDcfPPNeOaZZ2pcPlF/4JxjyJAhntvefvttjBo1qkb5BwIBTJo0CS+99BI++OADnHrqqTXKj0g+Xbp0qTWp9q233oonnngCnMe3iDNBEPWDq6++GosWLcKzzz4bV/x//3/2zjtAi+Lu49/Zfa5x1KPD0RGlaCA2RCmKIoggGpUiMTHiGzWJERWiUtSgGIgotmjEEmygGAULRqyIgh1BqnQEAUGEA45rz8z7x8zszu6zzz37PHcPHPD7nI/Plmm7Ozs7O8d95rHHSKydIpZlYdGiRZgwYQLuvPPOpCed4Zxj2LBh+PDDD9NUwiOXkSNH4o033ggVljGGF154AR07dkxzqQiCIAiCIAiCIAiCIAiCIAii8qDf4hIEQRAEQRAEQRAEQRAEQRAEQRCHhcMj1fYmHFqqrb7DSLUBwLIt/N91/xdTpmbNmuGee+7BDz/8gLfffhtXDvtNpUi1g2AMOLltDsYMbohPJh+HJ29ohrNPyoXFOAAOLeZReh5jiUvxsHOwOryMI7cHfXSacM6OE0dh7nXTcvd6LyoHwFD/rLvR5nfLkdv8HMSvFAIFq150r5dzwcupJB6ptlEG17ekgsWTj8ZblvKlvM7XITe/hy+MOkbhnrOxQ/Jwbuec+OU8SmnRIAdP3dgBOZkABIdAFAJRQH8Edz5CCAhEUaNt/5h0li5eitUrV4M796CqxULWPa7OtRDeuh4G8552anWMcD82Tnnrxo4YHnroIaxevTpme71T/4asvIqLKYg0YTxghAC+XX/wsBanqKgIjzzySOC+c889N+35P/TQQ4Hb+/ePvX/D8vX3QUIs8/kd1Cb7v7UYLyRxZN2B+acJwUsThrGz6lRehtq2px+lKUko/XGY+83cPIR/X0xM5vlIL6D+J06WUVym1i1AiaKddTDs2FOCvz6+GBfdtQALV+xM4XjShxACq3avwIxVz+PrHV8pkaIFpb2GxRhspqXZNiwlerQstQxLirCVONtWMmyb2VKKDRu2pdLzC7eVTNtiDFqXbcEVbMswWuKt1gH4rxUDg2U52my43TB93XySbf9tCd+dlOi2iiNWJQg/48ePR1FRUcJwtm3j4MGDJNU+itDtV0LitTfldBfcyQVit7uR3fS10NcfN3ayADdMVk4WLv7NxTF5vFFY5Lwtm09IN7ZMMLNVC2TWreeEsIwP88Ut7+PG8U6oAOfZoCd2YE5B9GM+69STfUcmKftxu5Gi91y6z52g02+Ei7NcHhWRagNAbkYuMu0sRAUHFxwcXMqQhXzXjIKDc7mdC7Us9Js/V2JkLuXL6t1Wv59yJVUW6v86hoOSMQNSsswg33MFF0ryLcuh65t+53Vky8ZwjDn6w3zrQT9OEYI+zlAOi0nbk4+WRwekCx1dvVs7aWo5tBCwwIxjck6JJxVPN8MQCTOfwNepB6r/6KmFzN2i5dm6nyTjunXfnfjEPxGKvHNsPbGJM+mJDRu2nOTEspy+nrPfsmFbtgynPhaT2+R6BBHLRsSKIMIisJmt1uXHZhHYlvxYKq6Mr7YzM6xKH7bzk5mRifGTx2PByvno0adH2sVw9RvUx7ufzsOkB/7hSLV1jgKOfRnnn9sn6bTLftiCgkmTsf2MbtjRpy/2/mMSihcsKFeqDQCiqAhFH36E3X+5ATt69ETR++8nnbcnvZISFEy5H9tOPR17774nrlQbAERpKYo+XoDdN/wVO3r0QtFH8yuUNwDUzamHbLua22apT1R9dLvkabcgILhu21S7Atle/arLSQnzjEQiyMjMcMfcnLYLHsG7c9z+dkbf+87Yu/dbNSShOf3007FlyxYsXLiwUvt4Bw4cwJVXXllp6RFVh61bt+KUU05BaWniMRjNxRdfjH/9618p57l06VI899xzocI2adIk5XyII4vdu3fjb3/7W1JxLrroIqxduzatUm3OOUpKShKG+/Wvf10p+TVs2BALFizAokWLQsd59NFHsXDhwkrJnzj6GTp0KIYOHVopaW3btg1nnHEGLrzwQhQWFlZKmkTybN26Fb/97W9Rt25dZ3xh/fr1lZpH3bp1MX78eOzbtw9Tp04lqTZBHKM88sgjoSdT2Lt3L/VPKsi4ceOwefNm9OnTBxlJToQ2f/58rFixIk0lOzJ58MEHk5qM5u6778bAgQPTWCKCIAiCIAiCIAiCIAiCIAiCqHzoN7kEQRAEQRAEQRAEQRAEQRAEQRDEISedUm2/oIMZ2/3hPOkxQ/5hLjtiEG/68aTaWgJ02eBLneSPP/54TJ8+HevXr8ftt9+ORo0aJTjAysViQK8Tq2PaX5rj7b+3xSVn1IJtafG1V5zt+RHaxCQMe5IrPPZ8HM1SkGDbje+maexzCFoHrOzaaHrBi2hx+UfIrNMu8BgLVs+UMfx1K15dC6pjQv2vQlLt8o5Hl0eeh2G9amBYz+rB5TsGOLFlDUwZcTzMOiVEgGBb7c9ueiqs7FiJ7KwZr0gxkBCOGKg8uXZBwb5Q5eOcAzCrUPrk2hs3bsTf7/p7TJCMGs2R1/mGUOUl/KRbfByc/pdrUhMoTJ48GTfddBP27QtXP+MxYcIEbN68OWZ7165d0aZNm7jxJk6ciA8++KBCeb///vt45ZVXYra3aNECPXv2TDndz1b+UJFiOZQv1U+/KDtZwoi1razaKaYef6KK8HGDJNrxVIc6ea3U9stJ/WkyV/TNzH06luWs62Wm4zBDyK0kh9+u24sh9y7EZfcswPuLt4U4xvRRxsuw4ufleGn1DHz8w3wcLC10ZNpMSRylJFvJsJV8kWkBow5nubpUywjriaOk2o6Um1lK2GiEsfS3K07VYZmSQzLmyr6ZLhsAj2JbS1F98jxHk+oIupnrWXdS8cpVIVwBZqyANhgSbRMmTzzxRKhwd9xxB4lwjlJCy7UD2pewk/AA3okGYnYETVSht1lGK2oBQmjDMMPgoYNj8llbVorV0VKvRNjISn+qde7sUwbrNthov5nli+W2/85+5t1nSoR12eWxuUJtvd9u2DDmVDAG4ODBgOe/0d4HtuOHV6qtycuuI4Wz+p1SCCXQjkoZrf7h7jgKF1H1Hqpl0O54i/ntjp0wQ6qtaqEzLiGvA1cCajAG3aPSoT3vqL6xK/le7C8DcyTVng/zrquI3o+nerDYNIyjEHocyBkdiiPZ1nF8gm3tCNfHp8vj6XGaQ3uJ5Nq6/EYfJEaurQqgekEAAIu5k7hYzL0vtCzbEc47/S1Tnh0k2Lbd/cxScm3LFWqrsLYjy9b7IkrC7Uqz9U+ERZyPs82yYQtDts0iiDA1+YqlRd4WatWqhcdf+Be+XP8FrvnrCNRvWD/w+qRKRkYG/nDtH7Bk7RKceNKJYOrZ65Vqy+UsOxO2FUk6j+3dzkTBQw+j7IctKZezbPMP2HXl71EwaXL8scTy4v+wBT/1H4CC+x+AOJjchFtlmzZh1xXDUfDP+1LK2yS/ZlOnjXLl2lFwHkWUc3AeBWccUR5VkwRwNUmAcNdVvFZtWyXMj3N30gDA27LJ/9Q97zuuILm2g39c1tecB7Uh/m1du3bF559/Ds45tm/fjosGXYQaNWokPJ7ymDVrFsrKyiqUBlG12LNnDzp16oSDSdyzZ511Fl599dUK5Tto0CBn3DkRtWunOu5DHGkMHDgwKcH7Cy+8gNmzZ6f9nTaskPC0006r1Hy7du2Kn3/+OVRYIQQuuOCCUAJwggCAF198ESNGjKi09N566y3UrVsXjz/+eKWlSSRm1qxZaNu2LfLz8/H8889j9+7dlZb22WefjW+++QYHDx6EEAK7du3CXXfdherVj93f6RMEIVmwYAEa+sY/43H33XenuTRHP02bNsU777yDoqIiTJo0CbaaqC0RQggMGzYszaU7cpgzZw5GjhwZOvyQIUNw2223pbFEBEEQBEEQBEEQBEEQBEEQBJEe6C9DCIIgCIIgCIIgCIIgCIIgCIIgiENKOqXa8ZIS8Bo64km1dSThiB+93o8YcYfwKoEciRIECvbtQ9OmTfH0009jxYoVuPLKKxGJJC+HqWzaNMrC5D/k439/b4vzutSQ+iYRhVeSzSHFxtyRIcmj5MYJcSXa0pTCveuGYNtdVzEFV1InOKJpl2C5NgBk5R2PloM/RqRag5jjKt3nilcd6ZJTAfyVRni+PMtMrnik4oEf/7EiYJtvXZ0jIaL4ddtMjLk8VhJ9rNHvlPq49oJmEKJM1gtVF13BNgdEmTx3zEaN1ufHpPHay6+hrCwqxWZKWlaeXPuZp58JVbY6td3rk065dlFREU45+RTs378/ZneDMyeARbJDlZeoGixalZpYu6SkBA888ADatm2LqVOn4sCBA0mn8eyzz2LixImB+0aPHl1u3G+++Qa9e/fG+eefj48++ijxs9rH8uXLMXTo0MB9o0aNCv2Hrn5+LijE6h/CSVRcqp4kOyV4YmGXnV039fSDThNTJtAgGWgg5Uswveum9FploY2cPs1yTHgtcmYWXKm2Zdg6TcG2ZYSzwJgt15mNz1fvxlX3f4Yet7yDf72xCjt+SU54VxGWr1iOF/73PJ7/bjo+3fIx9hUXwC/TtphPqA1byazVflgeKbbFLNhKpq3FiHKfbYga1bop4DbkqbYWQ0JLIF0hq5R4KzUrc5ehz7RlKlK9YtRYdTpz65PRDStPqm2GhZbUigCh6lFyyxOVw5dffhlKvpWbm4sxY8YcghIRh4vQUuV4bUg50WPFzt42UMArAdZtqA4juIhpE7XY98zuZ6JJkyYxeb55sBDCF0XnpddzOnWUSTEpwGaWbru9P6bQ15lMwf9jxHeO0hRpGyJiz+QWxqu4M9+FACw9FmKcOr9UO3jSjcMr1QaAWtm1IZijqQaHntBJuMtRPXbCVQgAer/Q8lp5vTh3pdPuBG1afu2+YzrfKl0tq5UiTlda7RfQmqNUutxe4a16T7b0irFDAIL7bgrmphn0XuvUATMNb5JKfu1Nw1k2x26cY3HXmdBjc0Z4dehChzHKk4xcW/dFPHJtZsi1mU+urQql5drmxCMWc2Xbjnib6UlQVFpMibO1YNuyjT6e7IvZlu2Rb2vRtu6rOX0+R7gd/2Mx2xVow01fi7ktHc6S8u3qNXIxavwofLriEzz98lMVEmwzxtC6bWtMmDwBG3aux8T7JsJW50YIoc6hcQ0FAMGQnZGTWoYhBbVhKHjoYRRMuT+pOGWbf8DOiwahNKR8NG7eUx/E3on3ViiNJjXyIcAR5VqeHZXyazVWFhWyzeIQiIooBLi6v7hzn+n1HzYnFpXrCQeEus/92537Vbg3rrctMcfgve2fN6PUz0mDBg3w2quvYe/evdi6dWvKE15yzjFr1qzUC0JUKYqKitChQwfs2bMndJwOHTpg/vz5Fcp3165d2LBhQ6iwjDGaCOgYYc6cOfj0009Dh49Go4dMFPjll18mDGNZFurVq1fpeefl5aFHjx6hwu7duxdXX311pZeBOHqZNm0apk2bhpycFPufPoqKinDdddehc+fOKCxM7XdERHiWLVuGwYMHY926dZWe9imnnIIPPvgAXbp0QXY2/X6WIAgvkUgEixcvDhX2ww8/THNpjh0sy8Lo0aNRVlaGli1bhoqzZMmSCr+/HQ189dVXGDZsWOh/+9GtWzc888wzlTq+ThAEQRAEQRAEQRAEQRAEQRCHCvqXVgRBEARBEARBEARBEARBEARBEMQhI51Sbb/kp6JSbSnNRkw8Z6sjG5HpcMEd2REAtGvTDqtXr8ZVV11VJQUIrRpm4bHrW2D6Ta3QulGmFKhAClWkYDtWEO38iKAwInbdUT/pS8edJShJizeeJmjdJaNWy4THF1PXPEJwhSFpdNaD4saUw182FrDNrGfCrS8QqFPdwtRr6sOuetXisDDq0tY4tV1NSJl7VEnNuTpnSq6t6mVu274x8bf+sBWLPl2kBGGJ5dpff/l1qHLl1cvztBfpkGtHo1EMHz4cu3fvjtmX2+xsVG/VP1RZiSAOzx/7rdpShJ/2JhYix+Onn37CyJEj0bRpU4wcORKLFy9O+OzcunUrrr32Wvzud78L3N+rVy8MGjQoVP7z5s3D2WefjZNOOglTpkzBxo0byw1fWlqKJ554At26dcPOnTtj9rdv3x7XXHNNqLyD+ODbDerejUfQvqBrLxLUiGRFvemvX7ItLB87Oy/1DOL9Qaxf9BkcqJztZr8rQDzK9JKj3fSFNb/9+6WhU8d1RZ5Kog1b7XfF2hIpkdby7Y07CvGPl5fj9BvfxKV3v49pb6/Cmq17yzvgpIlGo1i0aBHGjh2Ljh07olPHThje77cY1f9WLHr9c4ALKU40xabQskQp1LYMKTaDK2CU2y1H3mjDVmJHG6ZUW6appIk+6bYj0Wa2lGyDObJtLZXUkm9Tns2U5Nz9g2olXdXyVEdcqcMYtkvhXEKYqcJIz/xmOi5zw3gEr/qH/ribMBg7dmyocDfccEOVfEcjKhd/uxEX/+unkwDiPvIsox3zjkMERDAkv1DtowVvu6fDWJaFwVcMjkliflGxR1jtEVSrT3b7dob02gibAn45tvvkDZBpm+MtP//szpthvGdbdWo7x+lO1mA8YTwFZQFLh0eqDQC1MmuBC1dIqyfhEhAQnENE9fsmlyMcAs6Ea/KdVMllTbG0EjcL9Z7qjGY5k5qp7Zy77526ojJXKi3L4Ipq3XErrvKBWleLpu3aUyLfj3A/XJXBXNcfYYxz6DI6x2vkJeAdkgnM0xBiO8dodCt1TXMmUoObNuCtK4K5Bx5Xrg23PxpGrs0AR5AtJdluPbZ9cnrL6FvZjKn+m+3Kt5kNS+uytWTbN0mKbdmIWLYSbatvtV3KtpV0m7nibMu3zRauiNtmtqfvyYz+os3cvqKehKXneT3w+arP8Op7r6Jbz26ore/hBNRvWB/X/vVarPphJRZ++yn+7/prkJGRodoTOTGOBaZk6wyCwbg2QLZdueI6Fokg85RTUP13V6LW30aj1pjbUePPf0J2795gWVlx4xU8MBXFCxaEykPs349dV16J6I4dsTsjEVQbOAB5U+9Hg9mvosFbb6DuM0+jxrV/hJUX/C6371+PofC/r4bKO4gsOwsfPDcfMx+biS/mf4kD+wvBoYTaxkdObqfbKQ7OvJMrciEw/YnpCfPLzsl2Wh5Tny8g3GdQ0GsfvGP2+n43JwmQ24V73we1X8Z4Qdw2zfhp1LgRNm3ehMsvvzylviCJtY8OOOf41a9+hW3btoWOk5+fj8WLF1f4HWLKlCmhw5LM89jhjjvuCBXOtm38+OOPh/RddunSpQnDVJaYOIgXX3wx9ITFL730EsrKUh+XJ449RowYgT179mDSpElo3bp1paS5ZMkS5Ofnk1w7zVx22WVJTw4blj/+8Y9pSZcgiKOHxo0bo2vXrgnDFRUVYfbs2YegRMcWGzZsQPPmzUOF/f3vf5/ewlRxNm3ahAsvvDB0v6RNmzaYM2cOvYsSBEEQBEEQBEEQBEEQBEEQRyzh/oUJQRAEQRAEQRAEQRAEQRAEQRAEQVSQdEu1g5JKWartSzGuVFvvd8RKgAUL2RnZ6NS+U4IDqhp0a18Db915PKbO2YYn39mJKNdycAYIrVFU/zekWVpRyrT5RJuzhGlLEUp2qaVRDMynPRI6JedSmfZF/7pczmlwKg5u+yLmWEr2rENm7TbOuhDCKyoTPNgsJi+cEyeYIKm2Ll88qba2PLlaGQaBCcProWFtO04+xx4WY5j6f51w/rhF2H8wCgAQQp5XBguC6WUgq247ZNRqgdK9mzxp/HfGf9Gt+xkAsyBEFIANxrgS81jggsNiFoqLS/HaK6+FLptw7gZX9MOMCqvrmKeu+eIzXxvkpiVww19vwKsBwiRmZaDBWfciccNIHD7UvS98qwL4YMk+DOlRp0Kp7927F1OnTsXUqVORn5+P7t27o1OnTmjcuDGqVauGAwcOYN26dfj000+xYMECcB4sYa5Tpw6eeeaZpAWDy5Ytwy233IJbbrkFHTp0QPfu3XHCCSegXr16iEQi2LlzJxYvXoy5c+diR5BADEBWVhaee+45ZGZmJn38mne+Wovg+4C5n0ARY4C1K2lSiBtTlgrIHUKJteumnj6A+GV0n7muWDBeXH8aQesIDMOUUNKNorf40/b3BfTHAgOX4ZkFCK6eG+pbCLjPAwHGLPVYjgKwwDnw+aqf8fnKnbgL36BB7Wyc0q4eTmxVB+2b1UbrRjXRrH4NZETKFxYdKCrFpp/2Ys3mnVj8+XwsmvcaFi1ahH379sWE3bV1F54ZPx1zn3wbF107AF0vOB2WbUMfvf42hdZMycMt1Q+zmSyPI+BW8kbL0jJGy5Bnq22WrWSLzJUpanmiknYzJSVnlgWvHpIp+aKuE5YupVFib/nlpWKuoBJ6WV/lgDvMf6nj7TPyIo5M0iW+4Zzjo48+ChV2woQJFS4HSd2PHOI/y3wENk4wun2xaTjPsnjb9OsoF5609fsD5+57hJYw972gLx745wOeNDeWleFnHkVdy/YWUzW5XABZbdsGt48stbrOvA2vatqD0nfDl61dF9BmA3Z+M7mspMaeiRIM0bEZ0durCne/peO+rJFVU02iJp9iHByMyz6olBADUcFlP0NwCMbUmz+HEMyVPEOJsi0GAct41xQQQtUaNSbCOVdCaHnsXHDn+SoEV+fMGIfRi87Yg6eyyfdYy1tXtZAbUFXEMqPEuxm8+CXXnnvN/9zWdm3Lm675zq3l2kwY79A6OQbP+7eZrnDqoDkaIzz1TQi37xnbJhiafKbOh/mer7e5h+qeN7j3BmMMXAiVi7zGglmAELAZwGGp8nCnDAKqLEwLxvUxKzWx0KJw4dyHAkJdL2acIF8bpQ33zhiG07v3nH+3f6f3qn6e6m53ObULZrz+IiAYiosPYu7st/H159+gsLBQTt5i27AshuOOPw4XXNQfzVs0gzN1gDOWw4zz6V4PwQSYkOeeA8iyMyvnHrZt5Jx3LqpdcjGye/UCy80NDMb37sW+hx/Bvsf/7Z5Hgz133ImG770LJJCX7plwD8rWrI3ZntGpE+o+9igiAZLGnD7nocaNf8We0X9D4etvxKY5ZgyyuneH3aB+uXnHo23jtrjv2vsAyHu/fecTcP2469Dx1x2xf+8BHNi7H81bNoNgDJwDzLLABMB13YTAf2e8GurZ2aatHIfV7YZ5i+s2ggk1GsyEIVU37klZUleanWCszUMKVSYSiWDGzBm4f9v9uOr3V2H+/PkoKSkJFXf9+vXJZ0hUOc4880x8//33ocPn5eVh+fLlFRrf0nzwwQehwtWpUweffPJJhfMjqj6ccyxfvjxU2DFjxqBx48ZpLpGXNWvWJAxTp07FxsHLo2nTpnj44Ydx3XXXJQxbWlqKe+65J7SonCAAIDMzE6NHj8bo0aOxY8cOjB8/HnPnzsXWrVtTHjf65ZdfkJubi9mzZ+Oiiy6q5BITe/bswapVq9KSdufOnTFixIi0pE0QxNHFY489hi5duiQMN3ny5NCTXxPheeGFF9C9e/eE4TZu3IgZM2Zg6NChh6BUVYu9e/figgsuiPvvOPzk5eVh7ty5qFevXppLRhAEQRAEQRAEQRAEQRAEQRDpg8TaBEEQBEEQBEEQBEEQBEEQBEEQRNpJp1Q7XlLlSrVVwLhSbY8wR3jjG1JtwV1hsoBAhpWJ7Eh2+MJWETIjDKN/0wRnn1QTf31iA3b8UgJTXKkVJxB6ScmytaASiBVsO1YmDu91MOTa+suMpkRSngCedYa8Ln/B7iWPxhxH4ZYPPGJtWWQtYXGvn2MV0smrwwkSpXkDxpOPmstGWCVD0nUEQmDAabk4r0u1OPkcuzStl4OxQ47DrU+v0BYryHtRAELKPmU9sVC9bT/88vXjnvhvz5mLCVMmoFpODjizYIGDCwsWE0pOa6GMl6F3996hynPSSSc5dSUlubbR/MSTa0+cOBGP/euxwPwbnDURmbWPC1VW4hBhWtqcleCH1/++LqiwWNtky5YtmDFjRtLxsrOz8dprr6Fly5YVyn/FihVYsWJFUnFs28bzzz+Pk08+OeV8i0rK8OG3G+WKfiQ5KwZmu25uVkrDcm294ZyBwfmmEx5O6mXnNqh4XkHngClJn3pAhxaSlotx3+h23pQ2MkPu6PYUoIXZUOI9obYxIYWFblyz7yH7KPrZK+WAllNV5ONZyrUZczfu3FOEuV9swdwvNkOAA4KDMYGa1TJQp3omqmdnICNigYsoikuj2H+wBLv3HcSBgyUwNIcojXbAwchKALFibc2OzT/hidufwhvT5uKS6y/CaeefJuXW+gxosTZTYkMo2bUh0mZKnu0sQwqzbUewbTuSbQtqu9pmM8sQcTP5gQXLUjpFZoi2mavQtqBl3/qaOiVW/zdk4EDs7afFrEal80tWHcGqKeQkgfERQ7qk2WGYNm1aKCli//79YSWQZIbBEbtS/TwiSEquHfhsRJxxCabfXFR037uD+3Bzn3PM3aelveY7xWldTwss2srSUpyZZUzQZJh+WWYmMho1dvNCYLDkMOu2iD0lMivv1oCy2psAACAASURBVOJFX7iPdrXNql4DGc2bOc/b+FJtM934ecQvbnruxdyMXDWqIcBVBWFCgCkRMhdRJVSWQlpLWBBMuLJkISCkjlvphmUvlauejIAUzcpuF4PgHMyynBqlxxakeNs9X0yNXVn6ndXtuslctIDbYh6JdtA5E56hDOEO7YRBSXLNNIUwpqLzD8WZ96HRX9ACclOC7clG1R39Pq17Xma/wR1J0MnGkWv7BN2qMOr/bg5MPyuE2SwY4xW6j6TGHAABS3dxzZSZq9qWdcKWAm5Hpi2cMSnzuruibTdBc5I/Bhjidu+YFhO+GxG+tgeyj2kZY3/6ujNmeeIwda2qVauOy4ZehsuHXe6cBT15CgRgqTFCPQan+4RCXRzLYr42lqn9HEwIZFXCeGq1QReh5uhRiLRokTCsVasWao0dg4yTTsLu666P2V+6+nsUffIpsnvEFzWVfvcdDjz/fMz2jE6dUP+VWbBqVI+ff40ayHv0EbBq1XBg5kuefXzffhRMmYI6k/6R8DiCGDBgAK677jp5L3KBFd+sxJ8vvgGRSATRaBRCCNRtUBfX3349Bl4+AF988gXmz/sY+/fsA7MsLP1qKTas3RAqrz79zpMTTjILXn2/qgeyUvgbdgCx42VGNE84wBjfDXhOhxJwB9C4cWP8753/gYFh+fLlOPHEExPGKSwsTDofomoxYMAAfPbZZ6HD5+bmYtmyZahZs2al5L9ly5ZQ4b7++mu0atWqUvIkqjarVq1CWVlZwnDNmjXDXXfddQhK5GXTpk0JwzRp0iStZbj22msxc+ZMzJ8/P2HY//znPyTWJlKmYcOG+Pe//w0AKCsrw+TJkzFu3Li4k5omYtCgQRg1ahQmT55cmcU8plm1ahXat2+flrQbNWqEBQsWpCVtgiCOPjp37oy8vDzs3r273HBffvklOOeV8vsIwuWss85C586d8e233yYMO3LkyGNOrC2EwO9+97vQ/74jMzMTs2fPRrt27dJcMoIgCIIgCIIgCIIgCIIgCIJIL/QbGYIgCIIgCIIgCIIgCIIgCIIgCCKtpFOqLTxKGdPb5zVseITJ2u0TUqrtySOOVBsAsiM5R6RU2+TU46rjrTvao+sJ1aV8RXAIEQWgP1wdPwfAlZSSG9u1xBhquxZacrXdlQPJZRVWGNs8RicAiF23smsHlp8X70VQhZGCFxgVxBR56lSDRVOmkin+Pn85dVrmukDtXAtjBucFlp0AhvRshtNPqC3rnOBw611UXkPBIcCR2/q8mLj79u3HvLfeARdcfriSlzn3LMcVlw7HsqXLQpWlZq2a6hKagitDWCW8C8L37Rfv+eM//fTTGDduXGDedU++GbU7/iFUOYM5fELLI4NKFu4FyJsWrTqAXQWJhSjeZCq3XPXr18e8efPQs2fPSk03DDVr1sScOXNw6aWXViidd75agwNFhiA1VNU2pH7OcoDBS4eooi7UsoM/hwoXya4EgXu8k6AnpSj3vAed45DrWkhryvzA4P5TJiNtprZrsZ+r8VPfFsDUBxYYbGO7rdK0lCRQfTNbpWOrbTbAbJWqJdWXzIaAjb2FZdi44wCWbdqNxet2Ysm63Vi1eQ+27DyAwqKoylvFZxYy6x+H+n3+hjpnXYNI7fLlQts2bMOjox7H2N+Mx9fvfQMIC5Zlw7ZsWJYSY8N2RNi2FmNbtlyGBduKIGIKsyHj2kyKtHUcBhsMlke2bTEp5bYMgbYp07aYlCsaymxHuC3j6vvIlWLL9kzJGbVwkmmfXnB9i5Fqe2oLK3edODzId4XYT0r4m4F4nwQ8+OCDobKbMGFCauWMw+GUiRPJ4bZRIfC/hgL+V0gVzH2exbRPwtdmWTIyU2mbkxAwuPJf27bRs1dsH269Eu4FFSuzSeNy7pWwN5kp2A0QnTL3OM3j1ctlK1eibMN6TzEYgOyzuinhKvO09/qYnYCxi/K1qrgY0R9/ROnq71G6fDlKly9H2dq14Lt2AUpwlk7Bvc1sZNlZ8t1ScDl+ITgE52rMxG0TIeC8g8pvYxREvzNCtRv6XZMLRzrLldTaDKvHE4QzXmWKlNVojACE7xTIfNyxK7MMMoBbOjkWpo4HRrte3o+n/ZdxnfT0MRjjb86bOXfTdsaA3ME8aNG0/x1aF1kqr/XYkcrHeP/2VykBd78j5g6QvMs4uq+jUlDXiTEGZrn3B4PsH1lOfdbL5sQoqo/FLOh+qcUsZ/ISW09sovprzFlmTv+Mwfb25RiDrfp7tqUmSWEBH6h9ar9t6QlW1Dqz1WQrqq9pWWDOftlfdI4DTJXDUv1C2T5Yus8IOGWHewacPqIQDEyo1kLIEI5EXbjvGwJAlp2FVIm0aI76s15C3qOPhJJqm1QbOAC5VwwL3Hdw7tvlxi14OHbSP5aRgbqP/6tcqbaDZaH2P+5FRqdOMbsKZ76E6E8/JU4jgCZNmsgJ43yUlZU57cDPP/2MCTdOwKlNTsMfL70WLz7xIl5/+Q3MmTkntFQbAIb//re+NiE2jCP/F3Dv35hwvps4GSrhEdCpUycMHz48YTgSax/ZjBgxAm+++Wbo8JmZmfjmm2/QuHHjSitDnTrhxnFat26Nzp07Y9KkSSkLXYkjg4KCglDhpkyZkuaSBLNjx46EYSo6qWMY/ve//4UKt3HjxvQWhDhmiEQiuP322xGNRnH//fcjMzMzpXT++c9/YvDgwZVcumOTTz75JNREKOWRk5ODbt26ITs727Nt1KhR2Lp1K6pXD9GHJwiCUAwaNChhmLKyMkybNu0QlObYY8aMGaHGhHfs2IGlS5ceghJVHR599FHMmTMndPhnnnkG3bvHn1iOIAiCIAiCIAiCIAiCIAiCII4USKxNEARBEARBEARBEARBEARBEARBpI10S7WDkipXqq0ChpVqezM0tD5aBKKEPNUycpFhZSQ4mCODOtUjePamdriiVz040uwAybaAlBxr4bFHsK236e2OsEmHM5XkroA7rFz7wKZ3AsueUed4Izw8yzF1kXOnmsSTIceXaus65jeXqXXHaOWK0gCGmy+ugzrVbUOyVLFPoEApyU9llSWZT3ncfWUHRCwOgSgcKbuWugspc49Ur4+cRl1i4r760muO0ItDybUFx/vzPkDjWk3w7v/eLTdvkxNPOlEJuphTLwLl2kwvuG1G/Pokw7z15lv44x//GJhvrROGod5pt4UuJ5EO/M8WFrS5XKJcYM5ne5LK9eabb8a0adNw6qmnJhUviCFDhmDJkiVJ/QHkmDFjMHToUGRlpS4zA4CLLroIS5cuRf/+/SuUDgC8NH+ZIaOMY1sEYsWP3p0hls1NQcpeFrCUIKtwMeJSVphYWgMAsFITesSSuJzx2++AaxR33byO5nmNDcucOP5v9U+dlCTbFRyqfY7U0FISz/Lk2paz3ZFrW7YSGVoAtFhQSrNlOjbgiWuDGR8t6gazkZ3/a9Q/fwzqdLsakZqN4pw/yQ9rtmDqjQ9hzGXj8O1H34IJLU60HYm2I9VWQm0pQnSFiHJZhYFlyLV94eAeI3NEjZYjf7QsV6TtiCK14NHyqVSZebWY+3A05KvqPyXC9F7vGJF2rA0zsGYQh5dKFUmHuaRBgmMfu3btwurVqxMm1aBBA3Tu3LniZfJRIbE4cchJSsLseD6NPn450T3tlK8tE+Z7A5Ovy/odSW+zINvFdie0i0l7Q1lZzK2gXzki9eu7bbfx4ylzEp+gtPwibU8eAA5Mf97zxNbLORf295xzT9vv7x4gdnnr8e2x7bSu2NH7XOw4vx92nN8P23udgx87/xpb27bDT+f3w56x41C86DMEGl0rgWw7W74NcgHO5QROHEJ9y8mdpExbj5NonbYrq3beKQ2htSOFVmmDGRJqriXe5viJ+86phhkC3lNlOZw9nkmgTCm4MeWZRwIOz/a4H/jjCOc8QAhZN81ycEO0DTVkJIzjMseBBDxy7Zj3cKHf04Pl2jqPisi1oeXaKlMti3ZF2XK/ZUwy4v6o8Ra95hFvq32W2w+zGIOthNayj2f225jabwqx1UQqcPuI/o9MyVaibFPQzTzSbT3BitO31MJvyyyH7AdCGJOtqONmlgUm1DlRY0xgQiu31XnT9728CM45ttw6HbEyHDl3KjT8eD6yunVLOX6NP/85cHvJN9/EjRPduQsHAySf1QZfjkirVqHzZhkZqH3n+JjtoqwMhS+9HDodP+ecc07KccPStFlT5DfLd9oXbrZvThth3JhxXsljWm5jvN7fvsV7T6iMfljdunUThikqKqpwPsThYezYsXjqqadCh7dtG/Pnz0e7drF9sorwm9/8JnTYJUuW4NZbb0VmZiaOP/543H777SgpKUkckTiiaNu2bahwM2fOTHNJggkj/m7fvn3ay5GdnY2//OUvocI+/PDDaS4NcawxcuRI/PzzzzjvvNhJf8Pw8ssvo0aNGti2bVsll+zYgXOO/v37o6wsuQltTQYOHIj9+/fj008/xcGDB7Fo0SK89957KCwsxOTJk2FZ9CfWBEEkx5133hkq3KOPxk7KRVScE044IfTYR2VPtlqVWbJkCW655ZbQ4e+++24MGxY84RxBEARBEARBEARBEARBEARBHGnQb30JgiAIgiAIgiAIgiAIgiAIgiCItHB4pNrehIXfqmOWy5B0SFlRbPoCxn5o+Y9w5ECMMVSL5FZI/lIVsS2GCb9tgVGXNAGDlBn7Jdtadoy4gm11/tS5ckRJzror2Db3h5Fr71z095gyWxm5yM3v6dvqrScxsqWgOursTyTVjrcfRhXU5wo4IT8Dl59VIzYs4eG4pjUw/JzmgJBybeHUPSV0V/at3NZ9YuLOf28+ftq5S15nwRHlZeh/9oUYdvEwRMuiSZVjwKABbhthinvgl/ogUPgTT6792aLPMHjwYESjseWp3qIPGvZ8AKmKeI8pkpEhHgoCvMIvf/xLUklkZ2djxIgR+OKLL7Bu3To88MAD6N+/P2rXrh0qfpMmTfCnP/0J3333HWbMmIHGjRsnlX+XLl3w4osvYvv27Xj++ecxfPhwNG/ePFTcOnXq4Oqrr8ZXX32F2bNno0WLFknlHcTWXQWYv2SjWtNSSCVg0xZBvW5IHj11QwvczDTioHyGxgZDRBkc2rePBT4OksNNMHpwd4jgldz3CCo/U42YbtIS3nth7k3jmjAWu+65hKbhU0m0mSk81AJsLcYGtNRaqkmlaFtLsr1ybRuMRWS6pnjbkWi7Em5XsO0N6wi2mRJ6a1m1KdtmGchpfjoa9LsDdc64GpEaDco9O5tWbcLk6+/DmMHjseSTpVq/qESHtiNUNGXbtmXBZhG5zzKki7BgK2miBSlQtGE7IkUtT9RSV9snhHQnxJBHZd5tnvvOL00EYrtw0D2oWLGqjsP8912A7JI4BgnZtt55152hhIq/vfK34fNMofqRYPvIIRW5tjcB539GMD0iEZu2X0JtNKWe9k6/beZWz41JY11ZmRPNPyZi161bbr7J/pSXThBlmzaj8OVXPIcFAHZeXeScL9/dGFPxg+4x4XtGBOYSQEkJSpcvx/5n/oOdl16Gn/pfiOIvvgwbOzRZdpYUVsM7ZuG8L8KQamt5tTGG4WhmjfdGIaRnWLcbAnCF2UI4XR9jWMqNq/MT3Du+4RlT0aVXuXPuxNWhuHCl4EE/ifCHdmTceguTebjjO+rD1Xng6li4Kwo3378ZCxifczJ35doMAeM9cO8nJ36AXFsLsz3yd13X9X3OmMxHBXGF1N47g6mJSCymhdpaxu0VbLv9O2+/y7Z0340Z/Tclx2aGCNuyvQLseJ8YiTZz+ogWLCXrtpwyyzA2mGWUVQnCLXWeZN8aquy6h+h2h/V2oa6Rfs8S5sXQp1UICDUxXUUnK2SRSIXiR5o3QyRAbFq2aVPcOEXz5gEBYzvVLrkk6fyzunZFxgknxGwvnPN60mlpevb0j5FWPvdOmQg497+8FznnxnCrOa4u3KFh3R4K/70tPF+HmjBi7eLi4kNQEqKyeeihh3DPPfeEDs8Yw5w5c9C1a9dKL0tYMbBJNBrF999/j3vvvRc1a9YkMd9RRr169UK9m3z11VeHoDReOOeh2r2Ek1dVEvfdd1+lhiOIZKhevTrmzZuHjz76CPXr1086/v79+9G6dWt8++23aSjd0c+DDz4YSvQfhGVZ+OyzzzBnzhyPPLtr167o3bt3ZRWRIIhjkGbNmqFJkyYJwy1fvhyFhYWHoETHHi+++GKocF988UWaS1I1OHDgAIYMGRJ67OIPf/gDbr/99jSXiiAIgiAIgiAIgiAIgiAIgiAOHRX7l6QEQRAEQRAEQRAEQRAEQRAEQRAEEcDhk2rHCeeT33qWhV/hESTVFh6JESBgMQs5GdXiiqWOBq7r3xQ1cmzc+cIGcOEqvACmdSnGH/1bcpvQSiEBMAYBC0xwuAJNS8q1DSGoAAMz5Cnaj+RakNyrXLx7FUr2rIspa60TroCVWd2IJMwE3Ly48IgKBOexkl4WGNWXtn+7XnRlUWbNGnVJnSrnAq6q/HXQ8Zi1YDP2F0XBmOV6tZiWVgPVWvUA+/wBiGiJE49HOd747+u46tqrUFIcxfENj09JbNiiRQv07NlD1UWlARW6PuvaKpx7X+1y0R5aoeqa2rd61WoMHDAQBw8ejMkzp+HJaNznaTCLfoUfjopaluLdy/EwG4WAONoCZ9S3dduLsXDlfnRrXz3p0rVu3Ro33ngjbrzxRgghsGnTJqxevRpbtmzBzz//jKKiIliWhVq1aiE/Px8nnngi2rRpUykC2tq1a+OKK67AFVdcAQDYtWsXVq5ciU2bNmHnzp04cOAAOOfIzc1F06ZN0bFjR3To0AG2bVc4b5Nn3lmMKBdgvvniHbedljKazwjndjNkzAI+ebNOiHnCuU2+/2aOh1e8Vz7lpckCt/OixGJtxuzKlQ6zOPVbiQT1w5kxFtC2xruf/NsD1lXbzgQLSMF/36l+BLi7lem4DIANsKjaYUH2MGwIFjUEf/qwOITQMm6u9qmJU1S6Tr0QAgLSbsngPg9gxHHKy4LaCAGwCHJanoHs5qfh4KbPsH/ZmyjbvzPgnEnWfrcWd4+YiPpN6+PKm4fjrL5nIpJpuwJGJUIEM8XbXmmiDSVPVMJELdV2xY6WGxcMYFqmbcmjZVoXKU8IU6JEi5l3i/q/vi/VjWgKKZ345n3jk2lrybZ5K/jr99Hc5z6SqFRpdAXeCf3MnDEzcXaMYdzYceET9ct/kyiPPk8kh6/aBD/T4uA8P4xNTMStF0w9N53nhXpwWWD6qROTvm43hRBY+/3amCCmvtX/RLVrVlfb49e5RKLkVNtZBqBg/F1AWZlnGwBU/78RsHJydAG8O818zfY/iXz9lCxZip2X/AY1//Jn1Bx1C2BVzkQkGSwiJdCWEkFDgIGDgYHDggVDLi0EOOQICedSkC2F2RyCMXAhZHh12EIIVZdk35cBMhzX4me4Y1oBxy6Eq7R1+0fqrZXLsRi336KTkiGda+6bTMpNNzFSUu3GcSXxqtDqmPWxuj0LBVfhmZBDRars8n3cvSec/MyCCqa6qsK5n/19Cv94H9OSbLjv9c6y0SY47/vMuPmVXFuo+1WoE87Mc65SdbbDDATj/UQ4y+4Zk6JpediunFzAbVOcaxPQd/deMt995ZwfGcsRZesyGH028wwwdQ2FuobMYoCQb2nCcq8B88QQ3nzN6y0AzoRTVxnkVGoVFWtXBpEWLVC21tv2iv37ZdsWIO4u/vzzmG0sKwuZJ/86+cwZQ85FA1G6apVnc+nKlYj+9BPsBuVPzhNE165dk3vOJcnASwbivH7nyRqv6pGu3lL6z8AsG3qUPfAZY97OAWGcezte/Dhppcq+ffsShiktLa14RsQhZcaMGbjxxhuTivPUU0+hf//+aSlPvXr1kJ+fjy1btqQUv7i4GH/+85/x+uuv46233kKkghMLEFWDMG31/v37D0FJvKxbF/t7uCBOP/30NJdEkpmZiXr16mHXrl3lhtu8eTMmT56M0aNHH5JyVSVKSkqwf/9+VK9eHZmZmYe7OEclPXv2xPbt2zF48GC88sorScUtKipCly5d0KFDB7z55pto1apVqHglJSWYOHEinnvuOezcuRORSAR79+7Fbbfdhr///e8eWfTRSrLnmjGGv/3tb7jjjjuQnZ2dplIRBEEAw4YNSzipB+ccU6ZMwbhxSfxugghFgwYNQo197N4dYkLro4Abb7wRq3xjS/Ho3bs3Hn/8cfodFkEQBEEQBEEQBEEQBEEQBHFUEbGsqjnw3eaEuvKP8qoorU+od7iLEAidt9Sg85YaVf28AXTuUoXOW2rQeUsNOm+pQectNei8pQadt9Shc0cQBEEQBEEQxLFKOqXa8ZISXk2LVxjlFySbUp4kpNpCOJqkY0KqrRl+TiOACdzx/HoIof84l6l3SyWphAUgqv7oxoKApURIFsCiah3qWkjFFBzZtkwzrFx79+JHYwvJLNQ+aYSxIU4lcpL3CpNizchCG6589dUvLhLedeGuC2PfyW2z0L1jTnCZiBjyamTiD31a4aE53yt5jhSNMaGEqQBYJAfVmp2JAxs/9MR97aXZqFW7NkZfPzpledATzzyhVViAYI7MyhUFxRP6yMrqkXkptm7Zin59+wX+0V5m7bZo2m8GrAjVkaoBc+//ROEC2hqtqAMTeGrezpTE2p70GEPLli3RsmXLCqWTKvXq1UP37t3RvXv3Q5ZnYXEpnnvvW2MLi/OB79tYjiPTZgjYbmbjx9+HCLuvgkSLf04cyKpcmbkkuF775drlx/WnEbQOY5u77vYE3HTk/6VM281baf+08FrJKGV4C4KpPoawAUThyLWF7reo+EzKC+Uyc3KDEnMzlads95VAW+heJ3fPjdGDdDsbxjGbUkPLQrVW3VGt5ZkoXP8p9i97HWWF8a/3zq07MeWmBzBtwlPoffE5OP/y89H6+JZKfi0l2Iwx2JDybMv/ccTZrlTbtqSg21KSbCnqNrYBYJ59lqNJ1MJFKVC0nMMrT6rt1Suap8U99/4A/ufssdDnPuaoxHfCzz77LJQY4aSTTkLNmjXDJ2yWxXx8JCnYJjFB1caRACcj2PaNLzjb44UPyJMb+WlBt/MKyhh+2PxDTLy2SpxoZqlTsXMSv0tUdluqz92Bl15B0YcfesoGAJH8fNQY8YfgbkCcMlVKCYVAwUMPo2zbduTdf1+lyLVtKyL7AM64EFd9fll3uBCwmDkWxQFhQTBHl+wdZ7IACK7mHLNUW2GBg4MxS9YHU1Ctnq9CcFdUrJ6fumfieN4ZILgrZFZZek+R2sM5dybM0EM0Go902485WZmvLnsnFhDeYxGOdtqRbDtJceb0u/S/ZdCCbS2fjhFsM/eeKU+ubS575dpwuqrlybXd66Di6XzBnOR1Js4W5vaChIC7rAe6hHxnYU6dUuGZvrMtdT51UsI5h85zhfnbLq/Q2rz3GGPuxGEALN1FtzxTn0CPeepwTslUv9AzjKaTULJtEwYLsIxxN/P866IKBqH61Bn24RdrszjCvXivfaWrVsdsi7RuDZai5Da7+1komDQ5ZnvJV18j54J+SafXsGFDNG3aNGV5b3k0aNQAjz7zCADzzU2N32nhPQAudBtj3FeWvr9dnHphEufV1HOP+y5ORftdU6dOTRimzJhEgqj6vP/++xg+fHhSY8STJk3CVVddlcZSAZ988gmOP/54FBcXp5zGvHnz0KxZMyxfvhx5eXmVWLojk927d+Mf//gH3n33XZSUlKCsrAy2baNjx44YOnQoLrnkksNdxLgUFBSECpebm5vmksTyecAkEn4YY2jcuPEhKI2kf//+mD59esJw48ePx0033XTMyOc//PBDXHrppZ6xkdzcXPTv3x+PPfYYtROVjGVZmDVrFqZPn46rrroq6d9FrlixAm3btsV///tfDBo0KG64pUuXYt68eRg9Ovj3nffccw+mTp2KOXPmoHfv3kkfx5EC5xwLFy4MHb5mzZpYsWIFmjZtmsZSEQRBSG677TZMmTIl4bPgmWeeOebF2mVlZdizZw/q1avcv68aPHgwZs4sf+LVY2ESipdeeglPPvlk6PCvvPIKMjIO/3gcQRAEQRAEQRAEQRAEQRAEQVQmVfZfidTKq9p/NFyrbtWcsZrOW2rQeUuNqn7eADp3qULnLTXovKUGnbfUoPOWGnTeUoPOW+rQuSMIgiAIgiAI4lgknVJt4dvp9Vex4HBKsGGKXIRwJT5e/YzwxTXVyDoxKeg4VqTamuFnN8b+g1FMmrXBJyaVsigtDRLCAmNRmEoUJmQ4oaTb0uNjGpuUaBtepabjGVLL2nhUundjbAEFR0aN5uYG9W1qgLxwLoVUbkXStiJHPZWgvnprhynV1uJNvfyn/rXKS4gI4Jp+bfHUO2txoIi7kh4GJdeW4qVqbc6NEWsvW7wMt1x7S8r5/v7q3+OMM88wRFpwhFgOQsnvYGiznOqj7wVVm4VAYWEhLrzwQmzevDkmv0huI+T3fwV2dp6RCBEaVTk8ovzKQtvSgnbBoyyDY7Ez4wjg42X7sPKHg2jfjMbjkuHZdxdj74Ei6GeDty3W96N7v3i1XDG2RnebvkaxAeI80wWgpHLetEXAtoBdFSBavCdhGGal649d4xjMnPrNyrnnzOeu36IZZNWMTYOBQTA9AYcSasfEYUZovUVLs7lcZnLZK9fmbkkEk9tjJIVc7ddls8BUv8VNXwsfXaG2Vx0tHPmh/yid6sEiyG17Dqq16o7C9R9j3/I5iBb+EnM+NAW/FOC1p2fjtadn4/hftcMFg/uh94BzUKNWTSXUZo5E2yvYZrCZreTYhlSb2Y6YW/5oiTZz4kNvA/NItt0zr0OoI2NuDPWf07PzKBuDZJfxLrEvLnH4qPTnbCUmN258OCHFqFGjUs/ErKfxm7DgqCTXPiIoA0rHPAAAIABJREFUrz/pH4sIatiFYzX2bpeLbtpC2Whd/a6IjS+Affv2xZQjl7HApvKgEFglLDRNR58YCK6/6vW3bMMGFIy/I7Clrj3pXrAs9fty5osbkK65xnJyEGnVCpEWzWHXrw9WsyZYRgbAOfi+feA//oiSZcsRLUcYWzhrFjJat0KNG/4S5jDLxWIW9AiROXLEwWFBirGF4BDCAkdUhYcKzyEEk10HLgBbOO+L0CJqBjDOwSwGLmQPSOhxBfW6wZkzhRmYrk+6gM4riFuPnHdSo2KZ0mthhNMv3B5JNuJNKAXfe5KbJnT+Hjl1bDvoyUWfCyc/s8x6XEmoMSW3XAJCjTfpV2nLFY/75doxXXZXru28hwv3XvXLtc08Y+TaerBCn3+nT6Un6lP9K/gF20K9bjBnfJI545Ru/8npqzqlZzGvOOZxmWtaYAz3ECEAPfWd591I1kf33DMmx/O0FBlCqDEZKIm8CgOGGKk2825zz6d7Xc16xxgQsQ7/nzOI/bHtLsvIiCvKjm7bFrPNblA/5fwzOnSQEwFw7tleumJFSmJtQE4qUtli7WrVquGtD980+vnCeb8STHjuI0C3MWpKHqOZgDOphDE2K2PIgJX/OCuX5557DqWlpQnDHQ6xLZEa3377Lfr27Qvuu6fKY+TIkRg9enQaSyVp0aIFPvjgA3Tv3j2p8vnZvn07WrdujeXLlx+z8tDdu3ejd+/eWLJkSWA/eOXKlXjllVcAALZto127dohGo+CcOx8AaNasGfr27YubbroJ2XEmWkhEYWEhli9fju3bt6NNmzbIysrCmjVrsGbNGmzYsAFbt26Fbdto3bo1rr76arRq1QoA8Mgjj4RKv3PnzimVqyIsXbo0YZicEBP8VCb3338/nnvuuYT3TnFxMUaOHImHH374EJXs8MA5x9ChQ/Hyyy/H7Dtw4ABefvllvPLKK7jrrrswduzYw1DCo5vf/e53aNy4Mc4///yk43LOcfHFF2Pz5s1o1qyZs+3BBx/EU089heXLl4dK58CBAzj33HNRu3ZtLF261EnLzOftt9/G9OnT0bp1awwcOBDdunVLuryHC845TjzxxNDha9eujR07diAzMzONpSIIgnDJy8tDmzZtsHbt2nLDbdiwAbt27ap0qfSRwNNPP42JEydi/fr1EEJg4MCBmDVrVqW11VlZWQnD2HY6JquuOixduhRDhgwJFTY7OxtffvklateuneZSEQRBEARBEARBEARBEARBEMSh5/D/S1SCIAiCIAiCIAiCIAiCIAiCIAjiqODwSbXjhNMeDp9UW4eLL5+BFMY4YhBIQZK0fSAncmxJtTXXXpCPH3cfxHPvb1MCFMujs9SCbaEkmMyQ/DBYcj/jELCUBIpJYakApCg5nFybWVZM2Wq0vcQN4BdbOtYWLQ4y9ppyJwYp8QyU3vnTDqisrqnTI67q0CwTZ3WomFxACIHVq1fj888/x7Jly7B+/Xrs2rULxcXFiEQiqFOnDlq1aoXOnTvj3HPPRfPmzRMnmiScc3z11Vf48MMP8d1332Hbtm2IRqOoUaMGmjVrhs6dO6NPnz5o2bJlpeRXKzcTQ3q1wFP/WwcoAZX2VTF1OXKanAwruzZ4UWIBbRhuvvVmjL9rnCPDAgwRkNZa+eTXpmwsxovNAMEFhlw+BN8t/S4mPyuzJvL7z0JGzXyjavkTISqHOKLgZMI4u+OFM7crKZkAHnpjBx67vmWS5T12KSopw79e/xyurteUvpnCrQBDnmcb864zf1x/dH9eKOde9O/XDyh//qbyMjmiIdo1ZqVTDlHO/aDaqcqVazNtXVR7mJQnapE33Ak7ANmfcGx+zm1nGUn45dqyjyIlhhaYYBCMQ8u1AebKs4WWR3OZpynYhu4nCOXVVpJtVYjY8+EKJWPrgxJF2lmo3q4PctucjQNrP8C+ZbMRLdobcF5dVi/5HquXfI9H73oMvfr3woAhF+LkM34N27alWBtKtO0su99yySfVtmSfzmKOXhuy96ZFkLq8ckkLFp2Q6v7SYu7Yq8ucy68ll2443/1o7COqDukQ9VYE892Nc46P53+cME52djYGDxkc8F6ZZH0rr1krL5ohsyWqLh4JaOLQcO2gcJvJcruTzFsHlbjW2aYfZBZQv359rF+33hN/fVmZLJ9+7gD4uqQEf9uzB1cUH0RvEVCnfe+/CY/KfLY6EYPDiQMH8Mv/XQdRWBizv/qIq5Hdo0dMGeK18wwMGSeeiLpPTkNG+/aINMuXgtl4ZVSUfr8G+594AgdmvmQ8s132TrkfOf0vQKRNm8C0kkGKnGX3QQgBzjiYYOAQsJgbSocVgoMz5kqMheySCKH2MwHOAcsS0N0SIZiSFrt6ZXe0xK1zAu7whRZEC+bm7/Y+vGNgTPdtPGNlUgzuyKJTPT+GOJkZbZ5QfTY9yZ0bHk5/2unpCblDCqHVvaHCMae83j6o+z6uhNjwiX1VnfO3/7FybbhhE8m1YRyP0fcR0JJsYZZMvUbqnpNuN1xptj544fSujCvoFJvpw4d5lczbKXjkVJ0zOKNz0D05AKrPDed1xpw8BaofyNWxuscrYFmy32yeH0BLt913L2YxCB7wDqDbOwbYVtWQG5Vtip0MzW7UMG54sX9/zDYWQuYUD5aVBbtJk5gJA8rWr48TIzEdOnTA3LlzU47vp0GjBpj78Vto0LCB3KCF6/odSUBJ5d2xXWGEC3wGeOpwrNDfvB/N57QTzvealeqEJnfddVeocL169Uo6beLQs2HDBpxxxhkoU32nMAwdOhT3339/GkvlpVu3bpg+fTquvPLKCr1v7d27F/n5+ejUqRPq1auHSy65BM2bN0fnzp3RokWLSixx1WP27NkYOnQoioqKQoWPRqNYuXJl4L6NGzdiwYIFGDduHH71q19h1KhRGDp0aMI0y8rKcOedd+Kpp57C9u3bQ5f9nnvuQUZGRiihvyZsO1WZrF69OmGYQy3ky8vLw7nnnot58+YlDPvoo48e9WLta665JlCqbcI5x7hx47Bs2TLMnDnzEJXs2KFPnz4oLi4OJfUMQv8+t2PHjqFl2kHs2bPHSatVq1YoLS0NnGBl0qRJuOeee3D77bennNehpEePHlixYkWosO3atQvVbhEEQVQ2I0aMwK233pow3N13342pU6ceghJVDQoKCnDWWWfhu++8/07m9ddfR15eHv7zn//g0ksvrXA+r732WsIwkTiTph0NbNiwIalJPu6//3506tQpjSUiCIIgCIIgCIIgCIIgCIIgiMPH0fsbAYIgCIIgCIIgCIIgCIIgCIIgCKLqkMhnkYQ7wBT1eZMQ5opPFARHeiMlN7HxnK1qv3IkO1JtAYFqkVxYLFjudCxw5xVtsWFbIRYs/8WRBgFQAkoBQFmimCUFOywqxZbgMpyyIgvYUrCiTVBKuh1Orh37K05mZ8AJHINKAK6w2JRVxAhXtFDJm0NA2mZ9M6SahmATAK48p2ZAmRJTWlqK9957D6+++irefvttbN26NXTcnj174tZbb0Xfvn1TytuksLAQjz/+OB555BFs2LAhVN5jx47FueeeW+G8/9CnLZ55Zy24FuJr15WsRmCWheqtzkbBysR/LJeIc847B2PvGCs9djFSH5mpluszLQYzhD+FhYVYt24d1q1dh++//x5r16zFmu/XYOHChYH5MTsLTfs+h8y8E2J3klzbRxLWypTjBoQT5exzAviEip7wcv+7i/di6cZCnNSyWjIFP2aZNvcr/LSnEK6d0pX5uncFM9YY9LPDu80LC1iKTUuhJX+OoMsvRK4s4qfJSwoSx46kLm0LR0Dd98gH0y3XtpT8WocMkmvLb+bchpZTRK9cm0EKtgEGDsE4mLBkn0SF1WEMn7dSD3I3X+GW35RsA7o/4e0DuMcWdH7MZQYWsVHjhP7IbXse9q95F/uWvwZeVH49KCkuwbxX52Heq/PQpHkTDBgyAAMuH4Am+Y2lRFvJtS1mSYm2FmszU6otBY5aqu1ItqGk2sxZ80i2PVJtve6Tauvt+rLHSLU99xncsEbsRJCkOP3ElbyFOfWp++HiJBeb4EszXwolIzu/7/mwAiS9rrw2hbpk+mtDHmuqskfi0BL/+eYSVB9lZMTWB2ObR7UbtA3yOTT0iqH4/LPPPcksLC7Gz5wjT72wvHWwCHfs+QVRSFlaoBjcWExY94IeY/Hico7dI29BaYC0KvOUU1Hr9tu87YTjRA7qp8ltGe2OQ0a748otoj9+RrvjUOe+fyKnX1/8/MfrIA4e9EYoK0PB1AeR9/BD5aabCK7GNMz3fgFzPImDCwYmGGxmQ0D3IHRfQ4m0BXckzwIcjNkynPMMFY6AVvZHuOqPAOACnAk5/iKUzJgL2R1SnRfhiJG5019zhissWU8sxmR98WhvjSVjHM28iHEnCPBcW52O7jspnbMhxXb62hAyTSWc1ueTyRMONc+J8+4N3dfQcURsGy53yTEoU65tSre9RTfaZGfAQcDNxivXduIx4Urxhe4iG+NYzj0N1X8SzlikPK2W0+eFk7qsI8651mkyd/RNOJPOOJ2nuG2Vzht6cNO4dk6PTh0os3zX1LdfT6oCpqXlZhinN+vWW19BmCqnLr0Q3B2qA2Dj8I+z8j17ULZxY8z2yHHt4kcKaM+8EvHksRs2jBVr/7gt5fTatm1bofJoGGPoeW5PTHvx38jIyHTuVznhAHPupZjL7/T9hXtPOS2EcVep+uC+HQrPe4QK7iuUGzdmW5KsWbsG69atCxX25ptvTi0T4pCxa9cudO7cObRsGQB69+6NF198MY2lCmb48OHo2LEj+vTpg127dlUorWXLlgEAPvroI2dbZmYm2rdvj9/85je4+eabUa3a0TE2yTnH8OHDMWPGjLSkvXjxYgwbNgy//e1vMXr0aFxzzTVo1apVTNiPP/4YF154Ifbt25dSXslItQGgS5cuKeVTETZt2pQwTKNGjQ5BSbw8+eSTaNGiReJ3NiHQqFEj/Pjjj4HjAUc6c+bMwdNPPx06/EsvvYTMzEw8++yzaSzVsUlmZiaKi4vRunXrpH6Xa1IRqbafRL/LHTNmDM4880z07Nmz0vJMB5MmTcKnn34aOvzHHyeeeI8gCCIdjBw5Erfffjs45+WGmzlz5jEj1t6zZw/atGmD3bt3B+4/cOAALrvsMnTr1g1vvfVWypO1lJSUoKAg8e/Uq1evnlL6VZ0dO3agT58+oSf5GTRoEK699to0l4ogCIIgCIIgCIIgCIIgCIIgDh9H378OIQiCIAiCIAiCIAiCIAiCIAiCIKoWiaQWCZwjpvgmyJnhDxOTpyGaEb6Q8aXaUo5jSrWzItmwmZ3gYI5uLMbwyPUdkF8vA0JEIRAFlBBKyrPVR7gfIdztQsudRNQ5r9K6w91vn54KWiyll63YayC4lhAEmcBMC4sI/GN7oU1TzBc8EF8ewlxXx6PERbWqMfQ/Nbe8xGLgnOO2225D06ZNccEFF+DJJ59M+g+x58+fj379+uGSSy7BL7/8klRck3fffRcnnHACbr755lBSbZ33eeedh8svvxx79+5NOW8AaFY/Fz1OrA+3XkSVgInLuic4Mht2rFAeAJCZlYlnZz4LfW25cGqnlD+pOlNaVoo1a9Zi7ltv46EHHsQNf7oBfc/rizYt26BOzTo4pcspGHzZYIwbMw7T/zM9rlQbABqf8xhymnSrcNmJVEnuwRQs2zQkzh6hlml9ktKxe1/+MaVSHmv8XFCIh2cvgtsY6y/m+bjyXUsZ92IFf1r2G/uBkY4ZAbHbjLDB4Y2VwCqVujiVlySW8lh2TsrphyfgGEz5IMqTdDLfd3l5xLuf1Dozr4EOb6ntlhIyuvvkhB+WiqPD2WqbDQZbhmEWGLMB5u6D2seYXAazwVhEpRMbFoioOCoci6hl7zYZxr/fWFblsyLVULP9RWgy6AnUOf06ZNYrR+Zn8OPmH/Hvyf/GgFMH4E9D/owlXy6BxWzYzAaDKdW2fFJtK0aq7Ui0A6TazLnnzPtM4Wk6DemjFuoJt774pdqxtSL1+4eoPBJJqg4l8STGb7z5Rqj4EydOTJh+XFFyIpKMVpXOKxGfYAF0OQjfJ+gRqoMKQwTsGe9gTn26bMhlgVl8oiSRcw8WYZySagNAcVGxp+yBn0Q/8eIZ50KnU3Df/Sh6++2YMkaa5aPutMfBMjM858Wfjj7eZNr78sTg2b17I++hBwP3HXzzLYj9+0PnE0SUqzEMIcCFHAeBHjcCN1oQptZckY5Qwlj5LqsF2+p9kyvBsH7vFFLa7I5Ryf85Y1N6CAWq7qh0uXqPhRDgnHsmp5LjKdxpe9xRLncshwv5ieq0VHrOh7t5cy7XnX0qfFS46bhb3fEdAbjHLbhzePLYuXPMQpWRc+6O1ahzxDl3xpG0hNfffstJ9Vx5ryupFoH1zYnL3PtPr5p9FxP9PuKmx1QXVtZzOYmJf7/e7vaFZL/KvD8to9+mJ0lx70/LsmR8s3+s+nbufexOqOLe15YTV0+yotOV4eTHfO+x4Pb9ZN7uu5i+cy0mZfLM6M87fUajd+6cYjDnauk5CxkAO2Cc71BT9N57gduzTjs1bhwWIKjle/ZUqBxWrVqxaVZAttvrgp6oUadG0vEyMzORkZGBxvmNMeCyC/Hhdx/iiZn/BotY4HAbInPySnPs3fMt3HsbnnsVTrsa91EQNMSbBiZPmhwqXF5eHnr06JGeQhCVQmFhITp06BBKrKb51a9+hXnz5qWxVOXTpUsX7NixA88++yw6dOhQqZPwlJSUYMmSJRg/fjxq1qyJvn374vvvv6+09A8H69atQ35+flqk2n6i0SjuvfdetG7dGllZWTjjjDPw2WefAQCmTp2KXr16pSzVTpbzzjvvkOTjZ8eOHQnDtGjR4hCUxEuzZs1wwQUXhAq7Y8cO2LaNAQMG4Ntvv01zyQ4dCxcuxKBBg5KO99xzz2HOnDlpKBGRmZmJjRs3ol+/foe7KKHo1asX9lfwPTnd3HrrraHD1q1bFw0bNkxjaQiCIOKTmZmJk046KWG4ik6mc6RQVlaGjh07xpVqmyxcuBB9+/ZNOa+6deuGCnfiiSemnEdVpaCgAP369cPatWtDhc/Pz8dTTz1FE78SBEEQBEEQBEEQBEEQBEEQRzUk1iYIgiAIgiAIgiAIgiAIgiAIgiDSx6GWant8x648R21wBERmvBiptpIZceHKkSJWBjKtzAQHc2xQKzcDj17fCRGbS0G2+kiJtpZtq4+Sastr4JNwCw6tQEos14Yj12YBcnPx/+ydeYAUxd2G3+qemb1Z2AUWhOVQQA4FCSKKqKBEIhhvJaIE8cDjixiIF8YTDcEreOERj4SAGjzwDApGBUFUREACiKKuwIJcy7EssMdM1/dHV3VX9/TM9MzOXvh71nF76uqa7urq6lrmKSMMZ8twi68BMB4dp6R3CO6YzBcvj5JWluFKN+K4XGQEk/tikmEYmDp1Knbs2JFUPi/eeOMNDBo0yJcAwc20adMwbNgwbNq0KaV9v/rqqxg4cCB+/vnnlPJLfndKZyHdkvIyW65dtftHlH3y15TLzsjIgK7reOTJR5CZlWGWbhjYtHEjPv7vx/j703/HzTfegvPOPh+9e/RGYV4h+vTsg/PPOR+33HQrnn3mWSz4eAFKS0uT2m/hsTcj94jfWu89JUIkXExMrb/zF8foGit5wh0zj3iGpd9V4N2lib88+kvnvhcXovyAKYVU5Wy2aNktyIaia1OFbup7IOqcREm3Ic4vc8b7kGUzR/70YdQkFvOwQGZ6dxoLr8/mkGtzH1/CZTG25Q685drucxqtW5bvpCRbiLYtOaDc1sVp1YXFTwq2hZRbiLQtmbaMl6JCpgMuYbZTsq058knZtvqyy9Y90ihliHJZMAt53YajzfC/oc1ZT6FZz/OgZUaL9txwzvHZgs8w5szL8JdbpuDg/oPQNV2ItHVT1Mh0IdGOIdWG5pRqy6MvDIhSxOgUKDLlsnGKUh0ybfnb1QU70vvsm+nL33WDlLvGlT/HO/SqWDhusuR+YvHjjz/G35Gge/fuvtKlUodUILl208AU2KaSEcIF7DHO9+j7pABY7pOBIS8/DyN+OyKq6EXVlVhQWYXb9+x2tMqKigpYYm4f16BvlPJk+ftf/jf2Pf5EVFItPx+FM2ZAb9XSyusl1AaSX0DBT5+fNfwMZJ58UvRHqK5G1ZfLktqfm5pIDaSI2jy3ADfkjIVhjYk4uDmXZIh+1LBF2Rxi21DnPLgjryndllJu2X5EnJwaMaRkWxV6c4AZ1iJRgOzPI7beWgqvuTlHExEC7khEWfjMEC8huzZ4xHzB4yXiHHNC8hjIslXRtjIHJOXZ1nGw7j1OwbYsyxEujr+Ua8trzSnXBhg069pKRq6tXjqyCzDHQeooRxn7WEJudbzjkk87xrKaCJN+bFV+L4fBLom1kF+bP045tvXSTHl2VLgluhY5FQm3tR/xOa30TC5cY+e1FgTgXEjH7brJtq2BOceFypwsEx0j5+azgypA1xrBIob7/z3bMzwzjtxJL2odFRYuKanVfA7Lil48yaiFtLWoVRs8vehJTHntPvQb/Ct06FaMouIi5ObnIicvB1k5WcjIzEAoFESXnkfg/dVz8cWWz7Bkw2Is3fQ55i1/D1On/xVFbVrbIyKuivNhzddas+yyTzMvVOGsV/sl8SAQo1tX74nmQVHk3HU0fvrwww99pVu1alWd7J9ID+FwGEcddVRSc+qdOnXCsmXLoGkN+5UqTdMwevRorFmzBlu3bsW4cePQrl27tO4jEolg3rx5OPLII9GmTRvce++9MAwjccZGxGOPPYYjjzyy1n9vSIXq6mp8/vnnOOGEE6DrOiZMmFCvz3QTJ06st32p+Fk41e+zdrqZM2dOUunfffdd9O3bF61bt8b48eN9iR4bK6+99lqtFnq4+uqr01gbQiUQCGDu3Ll48cUXG7oqvvjtb3+bOFETYdSoUQ1dBYIgfuFcfvnlCdNEIhGEw+F6qE3DMnr0aGzZ4n/R8VQWPwmHw+jUqZPvRSJuuummpPfRmKmsrMQ555yDFStW+EqvaRpmzZqFgoKCOq4ZQRAEQRAEQRAEQRAEQRAEQTQsJNYmCIIgCIIgCIIgCIIgCIIgCIIg6oaGkGpbnsdoqbZaH2+pti2Q45bCx5TcZNaXvLKJ0OfwfPzxnM4wJdgRIdg2JdqmTCki4oRAm0dMeYoanpRc25Y8MD0YVZ+KH95W8kiUBmG1C0VQ5YEtQ+AxkrkMZVzWG8pnsNOde3yu537qk7Vr1+Lss89GdXW17zxPPPEEJk6cGFMOkZ+fj759+6J///447LDD4u779NNPx75aSIB+/at2aJYVEDJtKdc2wI1qbJ93M7gRSbrMS8degs3lpXjnv2/jgUcfwDdr1uL3I8dgYL+BaNuiLY7u1hvnjDgHN95wI556/CnMf38+fvjhB0Qiye/LTU6HU1HY70/ekeQHTY06cZgwaTlTgrx0vh7iZsYccTLmL7NLse9g7dvQocoX60ox++NVcEuUVU0vxFb0b7cQWxVja9Z7Sx5njQlMuRuz0qpIY5+9H1vxx1xxdpboN/GE0rHDjZr9MdLaaMHshGnSAlOOcVQ4pNkwhvAy1ud3b/uQaytCdIdwm8l/+qSZccwOlxJCM61ui7cdcm0p2BYSbiHRdgqwFcE2VMl2AEwTv1nAzGdJt0UZ6vuY2wFRllKuSMMQQEbzzmjRfxzaX/gSWg25G9nFJyifOzYvv/AyzjzxLCxb8hU0TYcuPp8pTdTsV5RUW8gXLcEjq71UW0mvDtHUOPd2PEiq3YDEO/Q+78npklRzcPy8JbFUrWu3rrYMUvlJZX/plGwnFJgTjYZYcuiEWI+VsYWgsvflrqED4wxnnnVmVPp5Bysxac8euEeVu3fvdtRV9s8MzBnm5wXvvABQ+dGH2D3pNrjHaywzEy3/+QKCXbtYEu5Yx6wupNqS7JEjPcNr1qxJap9uqiJVYk5DlTgL0bYYJ5ovc85Bzi9xZkuqTem2LZuVclm1Z5FzFraY1jDF0qJUKaM2uGEuWSYk2Xa5sPKBMeiajpAeQEYgA1mBLGQFspEVyEZ2MAc5wWzkBLORFcxChp4BXQsAjMEQP2qfZwhBtmGJspU46wVRD2WORxwzw+B2fR2SbXWWxSXY5kq8Nfdiz79YH5epYU6xOBP/RJ7JMlhiuTZT5NrORUGc411bOy13INMzS47NNHuRErmYiZVbLm7iGm8xrgqxnT9WPmbptf29mBZVlhknxnbcHmtbdbLGf/ZzrUyhyQVtlMUHHM9aGszjJcpljJkSdFE2DG4fNABaA3+Vofqrr1D12edR4aFjjjH7tBgEjoiOM8rKUPP9DynXhQUDUWG8sjLl8jIDmeAw0KlHR9w0/Ub87e2H8PR/p+PFL2di9oqX8Mb/XsM737yF99bPxfPvP4fc5rmuPkmdL+eKyB7OXkKZfndfXtz17Mw5jynzbYhRkWEY2LhxY8J0eXl5aRcdE+nDMAz0798fJSUlvvO0atUKa9asQSAQfd01JK1bt8YzzzyD0tJSHDx4EEcffXTa97Ft2zbceeedaN26NT7/PLr/a2xUVlbi5JNPxg033JCW+fnaUt9C8vz8fPwmzkIPdUmlj3tQnz596qEm0YRCIYwdOzbpfDt27MDjjz+Oli1bokePHnj66aeblGT+vvvuw0UXXVSra2Hbtm2YPn16GmtFuBk1ahSWLVsGXW/4BWTisWDBAut5Pz8/HyNjPE83FLm5/v/G/tBDD9VhTQiCIBJTXFzsK11TGnekwpIlSzB7tvfiZbGoqalJKv3q1avRpk0bbNiwwVf6/Px8DBo0KKl9NGY457jsssvw8ccf+85z++2345RTTqnDWhEEQRAEQRAEQRAEQRAEQRBE44DE2gRBEARBEARBEATsippnAAAgAElEQVRBEARBEARBEET6aWiptvIbljwnRn7ukoBASo/MMjL1zKTFT78ErjuzM3p3ygUsWXYEXAq2LXGUKtKWUiVFpq3ItWW89Zu7RdlmuRmF3T3rY9QcsMuRcK8vpvEYv8U7mYfJBhFHxm01i+i4di0D6NM5w7OuqdCmTRtceeWVmDlzJv73v/+hrKwMe/fuxU8//YS33noLo0ePjikC+eKLL/DAAw/42s/ixYvxxz/+0TPut7/9LT799FPs2rULy5cvx9KlS7F582Z8++23uO666zyFZ6tXr8b111/v/4O6CAY0nN6vnRC2S+m6gT1f/RNGdUXS5f353ttw2dWX4YxThuP0k4bhT3/4Ex7/2xOY+85crFu7DtVV/gXkyaAFc9DyuNtw2LB/2TJaBUsg5mi/PLXXoYiPj5VYuOenH/dOw6OiPe5MTA23xc5Cz4bte8O479+lPurwy6OqJoyJT80VGkLmuueqAmURo4iT7WOubquiR0SHM6900ggXLXZWaxKdjtvvmXt/8YifhocPJCxBC9b34g21kWt7HRv3diK5ttyfl1xbj4oTCkPRbnRzW4gFob6gAQiAQbfiLIm2FGkrL1N8bb8AW5KtSrEZ0xVRtvoKeGwLKTcCYHDmsesZANMykd3hZLQ6bQqKL3wVLfpdjWB+/C/rbyndgsvOuwyrl/8PjGnQmQYNmiXXdgpUTam2KX6EQ/IIuKTaDFFSbYdgEoqMUl49JNVu9NRK8twAUm0A2LVrV8K0w88YHrOMVOvjO6+P5kpy7aZDrP4nbltwPaLahbnf2pMWsk0MHTbUs8j9Hs+5efl5ievg9xWDqi+/RNnV1wER1/4DOgqfeQqhY481P0scoXZdSrUBIPSrX3mGRzZvTqocNwfDB2zxsghzimdhyaCtOQ0m55fsbTO/lGargm75f2bNURmGFGYzsW0KqQ1mi26lyBoAdKYjpAeRHcpBs4x8NMtohtxQHnKCucgOZCMzkIXMQKbyMkXbOcFc5IWaoUVmC7TMaomWWa2QH2qOrEA2dBYw9wFnE3GItg1DkWEr4TAcMm1bsu0Khzw+qjYbYk5GhojjbLjkvpwrKaKvRSkvl+fNU67tmFp0yrUNzu3xqCXXttM7pNdiOGst8qKmYtYIShlPyVqZYzArnSWyd8q3NaUMx4vFeHmk1ZktzYYUeSvifEuWze06WvsAgy6F2rJELo6B9ZymNBLR0pk4V1bzNgCmOceG8n2DEIlgz133eEblXTMubtbQsf08ww+8/HLK1eE14ejAJAVTKiE9pMw3KXJ8bth9jLyWuNKvGM4lBNQf81qCPZ8u+zwlThXcK5/O3mQANwwrrSnPVyLd6euQN+a84Uts9vjjj9dDbYhUGTZsGFauXOk7fV5eHtauXYvs7HpasCxFMjMzsWrVKkyePBmalv6vfZWVleGEE05AVlYWXnvtNce1sG7dOkycOBHHHnssjjrqKPTq1Qv9+/fHmDFj8NJLL6G8vDzt9fHi1VdfRUFBARYtWlQv+2tsMMYwY8aMBtn3hg0bfD2rHn/88fVQG2+mTp2asriYc45169bh2muvRWZmJk477bSEovmFCxfiqquuwllnnYVBgwbhmGOOwfnnn49nn33Wl4S8tlx88cW444470jKH8Ic//AEHDiSefyZSp1+/ftiwYQPuuuuuhq6KL8rLy/HKK6/gpptuajRtw+91NXnyZIRCoTquDUEQRHyWLFmSME1GRsYh31+dd955SY9V/D7r/PDDDxg6dCiOPvpolJWV+S5/3Lj48ztNjeeeey4pefkFF1yAO++8sw5rRBAEQRAEQRAEQRAEQRAEQRCNB3b307+x/lLR6chCHNahWUPWhyAIgiAIgiAIgmhiDCy+EznBNg1dDYIgCIIgCIIgGgHWF2T8+FDieqfsSFW1p4bHEldZUm0Z7yHVdkjQPKTagCkRAYCAFkBWIMvHB/pl8s2mcpx516cIRzQhF9LsF9NMORCTkiAZzuw4KQ+y0ktZo/zylNzWLKVP9Z4fsOGVaMFYuxEvIaf4ZDsfZ9YmwDy+wBWroSrtj6lvuTOLFGYBtgyKy/wcY4c2w6QLC2PsIzbhcBjBYNB6f+aZZ+KGG27AkCFDEkoC1qxZg/POOw/fffddVFxeXh42bdqE/Pz8mPmrqqpw9NFHY/369Y5wxhimT5+Oa6+9Nu7+33vvPZx//vk4ePBgVNzHH3+MwYMHx80fi3lfbcIVf1skZFUBMKah9N+XgIerkipnyiN/wf6KA3hg8gOoqU5dTBQLpgUQbNYBwfzDEcw/HKH8IxDKPwLB5p0RzGmnSF+BeB1lrUX+USKvpohXH+8RJoOkEy3mFzW563escrkzLbfjrevc3BEUVZR4GSLcXDDAjJPbcoEBA3+//gic1qd5jHr+MvnzCx/g+fe/guOeIO8XjvuJZgqSGYMUHAO6KQPWAiK/lBQr8Swg8gbs8piZ1ry/SHGxlOIJSbcl7o6W38nrzLzFqLo6wHn9JbttUvLSsagp3xD3uOUd/lscNuwfrlANdS8g87oWnWPA2N+Z9roW3dsOIx8sOSXkdQjY92BVbKtehxxygQ7rWgQXi2dw+70igbMX0jCcZYtwO6264Ib75fGxmN03WXJQ2/FoJ4r6Hd3mzGsDsNug2Qort69BxXfvYN/6dxGLdsXt8N6iuSgoLDSvNEuqrVmCR0uUDaaExZBqKxJJ+2pQRu4k1W5y+JIdJB4+x9+Hz4TJyK6DejBh3Z9//nmMGTvGd5kqvttmGsZe1L4bB5YAVn0vUM+QobS7lOYnxO3Oa37CUPK1yG6BSCSSsN7rNnyDLsVdvT6Qf+I0wZrVa7DjwpEw9rkWN2IMBY8/ipxzzo5TbGptO5VrgtfUYHOnw6PCs885GwXTn0ipHgAwc80/ETHC0JluLlCh6dCYBl0LQGe6+dJ0BDQdOnQE9IAZBw0BPWiKkWGm0ZmZVxNjUp3JeRMGjTNAE4tdwFzsQr3LcsagMYCL+Y6gFkRQCyAUyIBmyZhtITIQfY8Gou/TVpjr+QowJdqV4YM4GD6IqojyDM6VfKKumhyrMKVkpu5H1kYdy8AxBoFj3MSseFkpK70apizAw7jcj/rZnNW2hM6MeV6/Mq86hjNl3FDk3HaJUopuy9Ptbfv6tg+aKvhWDqUdHxXi9UYNV8r1+NAOKbzV9zjbgTXOhjw2sATkTGPWtv1pHRNkdpvhUr0s92NEHTPODYAxcMMUxbfIaI6Qnr6F6ZKh4rnnseeuu6PCQ316o/W77wBx5E7hDRuwdeCgqHAWCqH1vPcR7ObRJydg56hLULnwE2d5WVlo9330PJ9fXlr9L3AAui76LejQNQ0aM/uvgB6ABh1BXYeuBRBgOnQtCF2k1XSzX9M0HQHNfH7WmQ7GmPVbY7r5ZC1l8CKdKWW3nydkH6Wq25nmFNS7rl57K4l+K5n7zjnnnIN33n4nbhrGGCorKw95AVpT5dJLL8WLL77oO31mZibWrl2Lzp0712Gt0s+SJUswePBg1NRCtl9XhEIhhMNh6zotKirChRdeiGuuuQbdu3svkuqHV199FRdddFG6qtkkuemmm3wvmJpu/Bx/xpivxQnqkkmTJmHq1KlpK69///6YP38+mje35+/vuOMOPPzww55/95IEg0H07NkT8+fPR+vWrdNWH8mQIUOwYMGCtJbZvn17lJSUxFywl0gvo0ePxqxZsxq6Gr45/PDD8cYbb6B3794NVocuXbrghx9+SJjuyiuvxLPPPlsPNSIIgojNsGHDMH/+/Lhp2rZtiy1bttRTjeqf2bNn43e/+11KeeP9jWfx4sX4wx/+gK+//jrpcvPz87Fr1646WaioIfjpp59w9NFHo6KiInFiAKeeeirmzp2LjIyGmXcjCIIgCIIgCIIgCIIgCIIgiPrknmfOwKHxFwGCIAiCIAiCIAiCIAiCIAiCIAiiceDHWxFH7BRLWlVrqTaz81qiLM4Vq4zMxx1f2snUM318oF8uPYqb4bKhHQFETDEOt+Wx4BFwRIRUNiLCI+Zxd4hmubnNDescRAk1ISW1HKHmR3jWpaa8RHnnFlx6tRkvEaYzHbfaiNKmJMyVxyFfAwYfne1ZT7/06dMHn376Kd555x0MHTo0oVQbAHr16oWPPvoIrVq1iorbt28fXn311bj5n3322SipNgBMnjw5oVQbAM4444yY+7jtttsS5o/FyUe3RUZQiKl4BJXbViUt1f71iF/j7dfexl9u/0stpdoMwdx2yGp3EvJ7XYZWA+9Gu+Ez0eniT9Hlyh/R6XdL0O6MWWg9cDKa9xqD7PYnIZjb3mnyAhCvI0xGJvmLp9b+ySi7bczCbdFboh27xXXMEXbLP37C1t3VqVX3EOSD5d/jhXlfQRXl2bAYh9p1fK3ryxZyM0gpti3HtvNqiC7YJcn20bacbULFw+zls51ZJfjo47RQXgyvc12LWT3KV4XRytvYeWMdG4bo46eKFxWxtKVlVPNryjmUMnYRLiTqDE6pOrME7jrkYh7OeDOcWa+ASKsDCIi0cjtghzHNKo9Zond78RFnPt2jHFMKb750MKj1MN8zkTaz9TFoedKd6HDxe2h25HmeR37zps3449UTAM7BhAw0WqotRHgk1f7FkVCq7b61OTInKJy5xMGeRTh//PLzzz/7EoIPOGGA7zLj1S1RuoQkaMK+5OZEI4H575NSuHbUfnHkxfFldpqmYf7i+cgryDPbkLtclsQrBjXffY8dl4yOlmoDKHjowUYj1QYAFkMKx8OJ5eSxqIpUoTpSZUqCOYfh6BM4DG7YPQWHtcaXwQ1AMyXsyrpcMAwzt6GI1LmYo7IWflMl61zpibgZFtJDyA3lIjuYjZAe8jzKtepRlMwa05AdzEFhVksUZRchN5grRmzmvI7Bna8IN2DwiPWeG/Izcju9+M25KV02DI6InCcSwwYzj2F9Zls6bZ4HroZxcUY4B/e477inclSxtar4tT++LdS2pdoMDim3UqI9UmKQ8ml10RJr3CTFwppmhUspuDqmkmMy5xaz6qM58tj1dLysOFc8mBC723uz6itqoGl2OjAmjp9IJ/PJRyYm2rz1nCxK4QBnlsEbam9gjQ2tbzA0zBivZt067P3LlOgIXUfzv/41rlQbAAIdOyJz8ClR4by6GmWXXYbI5s3+KxMOY//L/0b18uVRUayW8iOmacr1aF5n5jVgvrjowwwu+zN5fYtza5gh5rUDa2xnnnalz2LcagbcsZAlt/IAbgG88l5pBknNi3k0n2Tyf7bks4Rp2rVrR1LtRsqNN96YlFQ7EAhgyZIlTU6qDQADBw7E8uXLkZ1du7851AXV1dUwDAORSASRSARbtmzBo48+ih49eiArKwt33XVX0mVOmjQJI0eOTLlOfv6W0pgJBAK4//77G0yqDcCXuLAxCPr++te/Yvjw4Wkr78svv0T79u3x3Xff4eOPP0ZRURHuu+++uFJtAKipqcHXX3+NoqIiFBcX48Ybb8SePXvSUqcJEyakXaoNAKWlpQgGg+jUqRP69u2LiRMnorKyMu37IUxmzpxZq2tG13Xk5OTgoosuwvHHH5/Gmnnz448/ok+fPvYziGbOoweDQXz44Yd1vn/AlNr7oSkJywmCOHT58ccfE6bp0KFDPdSk4bj99ttTzuv1b5RefvlldOrUCSeddFJKUm0AeOGFFw4ZqbZhGLjiiit8S7X79euHN998s1GM2QmCIAiCIAiCIAiCIAiCIAiivjg0/ipAEARBEARBEARBEARBEARBEARBNDx+PCgpSbV9FBtPqi0KcYh1pAtThEs7iJTxcJiiIhL4JeaP53RFi1wNpvxaCLalSJtL4TaHKdfmsOXaQqitGkGFwAUijwwzEfKp8AHPegSyi+w3LicnVxuCJ7HE22o5StuSL6tWavkcWRnAsV1Sk7IzxvDggw9i2bJlGDhwYNL527Vrh3vuucczbt68eTHzGYaBadOmRYV3794dt956q+/9jxgxAldddVVU+GeffYalS5f6LkclKxTAsd0KASHu2vHBvUnlb9uuDdatWYfPF3/hO08gqyUy2xyHZt0vQssBt+Kw0/+Ojhd+gK5XrEfnS75A8Zkvo2jQfWjR+yrkdDgNofzOYFrQoyQSJNYLlsw3HX22an61hb6xU6ryXzufM87OsWtfBNc//T0iBrWNjdv34PrH37VEbebLlmPL9wxSkKw500RJlqFIlQFVqm1LgZkjD1PPmwV3lulIoIa5VlRIIzziQ6yd0TxObF2PXzzKZwzSmwYe79KJdVxZjG3xW5VrMzWdpQAUadX2Y763rkcp22ZqG9KFrFqU4ZBrmy8mX5ZkW77XLPm1Kdr2kmwneumAJdAOWBJupgl5t1JnZpWv1J/Zr0B2a7QcdDsOG/6s55H/aN5HmP7wdHFEFFGjlGor8ke/Um3n+bL7YZJqNx18SbVjZk5QNnjC8muzoMiST5f4StetW7fEiRwLFMRK4k8QHncfCZoyybWbBqp01yPSP57twdmP9j6mT9wirrjmChzV5ygAQMSI2HVIU1MK//Ajdo4cCaNsl6OGDEDB/VORM/JCz3xesuL6gFd7L2DDMlNfNK28aq8tkJUfSQx6OJciaG7PO3EIETTADZFG9A+GIbMrJ4lFhVjlgUvhNAeDhkw9E3mhZsgMZJjS43pG1wJolpGPNrmHoVlGczBo4indrKcBW9rrJdq25tzEfJD6fwjBtgHDFP7KOSCp+ZWibShlGKpw25Zry3Oi9svx5NpmGHMN75U5SmbLp81HF+W5whqXqiNXZvcT1lhLfU4RMZr5vGKOu9zPns6xrvoj8/h5xcoP1zso5Tp+K3Vm8qPLulrPvSKCc0tELg4imMaEV9neCxfSbS7m1hpilGfsq0DZuGs8+4xm1/8BoT69fZXT7OabPR98whs2YtsZI3DgtdfAw+GY+cMbNmDfE9Ox9aSTsfvGmzwXMGC5ub7qEgtm9VeupUwMRVzPbHl/xIgo4nrbIm9Kubk1l27J/+U7qw+UbT826niHud57f4gY27WkvLwcO3fuTJhu8ODB6dspkTYeeOABPPzww77Ta5qG999/H3379q3DWtUtRx11FMrKyjBu3DgEg17z0I2PyspKTJ48GYcddhiWLFkCwzAwe/ZsDBo0CIWFhcjMzEQgEEBmZiZatGiB7OxsMMYwderUlJ6NLrzwQkQiEYTDYUQiEbz++usYO3YsBg8ejKFDh2LYsGEYMWIEzjrrLJx77rkoLi6u0/kGxhhCoRCaN483hwcUFxdb2xMmTMC+fftw880311m9/PDNN98kTJPoc9UX//nPf1L6W1os9u/fjyOPPBKnnnoqtm/fnnT+0tJSPPzww2jRogXatWuHUaNG4ZRTTkH37t3Rvn17dO7cGb1798bZZ5+NmTNnojrGMwwA7Nq1C48++mhS+w8Gg0m16w0bNmDlypWYNm0acnNzccUVVyS1P8I/lZWVmDRpElq3bu3rHGVkZODrr78G5xzhcBgVFRWYPXs2PvvsM/z000+4997k/lZaG2SfHA6HMXToUDDGcNddd8GQD7l1wIUXes83uMmt5XiZIAgiHWzbti1hmp49e9ZDTRqG1atX4/vvv085f7du3XDrrbdi5cqVuOaaa1BQUIBRo0Zhw4YNKZd5zTXX4LzzvBcjboqMHz8eH330ka+0Xbt2xdy5c5GXl1fHtSIIgiAIgiAIgiAIgiAIgiCIxgW7++nfWP/iqNORhTisQ7OGrA9BEARBEARBEATRxBhYfCdygm0auhoEQRAEQRAEQTQCEkrRfIjKAKcfw53FsQ9FTKYKcaSQg3vkU8XbUsQjUxhc6no4NMaQG6Qvmfjl+fd/wD0vrQFThJSWoFKRVprSHSGEZDogBEOmJJI585sGHtiCTFPqU75uNrZ/cpurBgxHXLYKemZzQJUhCbGmfZ6lCNXrC8vucLttMCEI8oozhVfO9wN7ZGLGH9v6PXxpp6KiAoWFhVFfyO/SpQvWr1/vmeeTTz7BKaecEhX+5JNP4tprr01q/6WlpejUqRMikYgj/Nprr8WTTz6ZVFmSR99chQdf/RqRip3Y+vZE3/kYY8jLz0P5nvKYaUKFPZHb6TSE8g9HML8TgvmdoYXMv5ur0ikpzGJS3uoQ9MJOF12LOO9jf3k+ZREdi1WPpkQSEvyYIv1YCd3XMvMIU9JyO4+1GIBiD7bvNoayEIC5bcZEoC4uYIr1DFx8ciH+MubwGHU99DlQVYMRf56JbzZuhxQiM3EvgCWWk1Jt8z5h3yOE4Ni6t4g46Jbg2BTBBay0Mr0lKRb3IqbcY5hj3/Z9x6mBY9Y1ZnYJSh9hpUGK2zbfP98JRs3+uMew5XG3ofBXrv4wSrBYx4JWzqM+AlfleO7bpzOl67c7XG6rYz+XclJZfMMe5alh6kId6vVqx9kaS26Fc9UQDgCu/Ti31TEnV7oVP8feKVe0t2K1K7UNwjzfHGIsJV+mNrtyx/+w5d3LwA2nyE/TNLz27qs4afDJ5ntVqi3KSkaq7ZBkk1S7yVHXUu1U4mKW7VGX22+7HVOnTo1bVEZGBvYfjN+fxt13guYXrx3XRipM7b7hsITG6nsBs8KcGFwRScWYpxABznsjk3MX3vMUnBtYtGgRhv96hGdde/TqgXc+egc5OTngMJAfao7MQKa97xSR7S/8/ffYcdHvENm+w50ALe6fipxRv4vOm4bnkNq0//BPP2HriSdFhedddy3y/+yeR/DH+t3f4pONC8CYBo3p0JkGnelgjCGgBUSYjoAegA4duiZeLIAAE9vQoWsBaJoOHRo0TYPGzN+MMzBN3GW5XOjCvr9rjCEjkIlMPQNyDkWzxqPOtIB5r5ftUKbi4rd89HHfsyHLUJuNj9PAwbGvqhzl1eXgnFuyb0u8DHVEI2rjGFOIOivjaxnOAMc4x/rEmv3ZZV7r8zMlRnweeyQvxydq/e3PLY+J+x6lHiNznMscaeR1bgc55x/tYGd/4AgXh8fuKuwwRxqFqNuVKrR2pLPH5mofJj8Xd0VY7YQB3ODmcFOKkkW74rDHeI4+UnSfav25YQCibkyUaQhxuuw7m2e0QEgPRdW9zjAMlF15FQ7Omx8VlTFwIFq9/CIQCPgurvz+B1D+2OMx47VmzRDs3RuB4vamJLu6GpGff0b1mrWIbN6csPzg0Uej6P25vuvj5uU1M1FjhKFpOjSmQWdm/xPQdARYELqm232ZHkBA9GMBFhBxQbPfE/k16NA181maaRo0MNEnatbzA2MadMjFgSBE745ey+q7rGvc2lafwuVzDzz7Lut+4THV6+d+9Ogjj2LixMRzjAsXLsTJJ5+cMJ1KdXU1Fi1ahObNm6Nv375m30ykjRkzZuCyyy7znZ4xhhdffBEXX3xx3VWqnjEMA0uWLMHrr7+OxYsXo7S0FAcOHEB5eew58EOZjIwMzJo1CxdccEFK+Tdv3oyTTjoJJSUltapHz5498dVXXwEw5bNu2ev69esxefJkfPTRR9iyZQt69OiBYcOG4Y477kBBQUGt9p1u+vXrh+XLl8dN06dPH6xcubKeapSY2267Dffff3+din7rkqysLEQiEUQiERhiAYxkycvLw9KlSzF9+nQ88cQTKddl2rRp+OMf/5hyfiIxFRUVmDJlCp577jlUV1ejpqYGmqYhFAqhuLgYkyZNwsiRI32VZRgG/vSnP+GRRx6p41p7s2bNmihZbEVFRa2F1+vXr/e1WN6JJ56IxYsX12pfBEEQtUXTtIT37qeeegrXXHNNPdWofhkyZAgWLFjQ0NWwuPDCC/HKK680dDXSxtKlS3HiiSciHGfxNkkgEMD69evRqVOnuq8YQRAEQRAEQRAEQRAEQRAEQTQi7nnmDNC/0iMIgiAIgiAIgiAIgiAIgiAIgiDqnhTEa9GaRe6MjCGrsqQ2sfK7ZVXWD6z4kJYRv8KEg98P7Yy2LULgMMB5BKaU0pTHmq+IKaTlXIhpDcBKB0AKZyEl1eJ8KDJMKa+sKJkXtf+Mgh7QM/LNdFKGKSxMXJWceTZEP19OV9oUl/WBUl9Zjvk6tkumjzLrjtzcXPTu3TsqvLS0NGaeuXO9JT1nn3120vtv3749fvOb30SFv/HGGykL3o7r1hocBiq3/i+pfJzzmFLt7OKT0GnUAhSf+xoK+v4fco8YjoyWvaCFciA7GYfyyiXKstuCuw1E1SKpOhNJUit3nzSg+ZS7SoGYZwUU2a073PEyeXnhdjw3b0vyVT4EMDjHuGlv4ZsN22Fr9myJtX0sVVGwve2WxzMZDrmAg1zUgVmLOqhlR59tVZIti1bLV94zNYdXe+COXNHb8BEOcKMmZpxEz2ieMI273aUdD/ElY+b5s27HMXfvVvy5w+W28t5x7m0BtPPcqmGa/VuI2u2UuhKmtCEhbGfMXuxDCtnNRUE0R1pT+q68LCF8/BdjMq0rvxDCQy5Eov52l2EdA1FvRRCf2bovCo+7MeqoG4aBq8dcjW0/b7Ol2vInCam2LcWTp8ZDckdS7UZN3DFZoq6jLqXa6v6jb58Ovvzyy4RF5TfPN8XFCV4x952AWn/WWHlrIUUm6oZ4zcFPX+Xlx/Vznvv27Yuc3Jyo8GP6HYM3338DuTl2XFgZP0hBaSovAKhZ9y22X3BRtFRb01Aw7eEoqbb7vpAqte33a1av9gwPHHFEymXuOlgGzpw3NS7mCCwRO+PgBrfCZSrIPkaZn+Dqj6Es3MNNmTq3FugBAloA2aEchLRgo3yqZGBolpGPtrmHISuQbS5YxzkMGDCMiPV5DHO2SMwZmULlCDfTmIJl+9gY1nECuCVuNv9vxsmXOddjcC7kiVz8p8wnMYhzp4iulWkcDcwxpyjF2c7pR269Z4wJUbXd3qOE5NbTg/IUYRq8YV0pUp4uUzjk4aaMiUlBseM5xv6Ro1iNqSmUJyghYCNAINgAACAASURBVNeU9PaYTzwjMQaNKTEaczz2mEns/KYgO/q5yGtcqC7aAnAwjZnHnqkH11sGXtfsffAhT6l2oLg9Cp9+MimpNgA0u/FPyD4n9tyZUV6OqsWLsf/lf6Pi2edQMeNfODj/A19SbQDQi4qSqo+bGl4jrk05V6tcC0JwLq9dufCQvP4AiHhuTblypvR14qHPUMqVcBZrjkwgZfbcvv64Ef3XgLrk1ddeTZgmGAz6lmrv2bMH5557LnJycpCRkYGhQ4fi2GOPRSAQQG5uLrp164Z//OMfta32L565c+di7NixSeV55JFHDimpNmDeKwYNGoRp06bhyy+/xM8//4y9e/eCc46ysjKce+65KCwsbOhq1gs9evRAaWlpylJtAGjXrh1+/PFHLFu2DBdddFFKx27s2LFYs2YNMjMzkZmZ6SmU7dq1K2bOnInNmzeDc461a9di2rRpjU6qDQBbt25NmKZjx471UBP/TJkyBdu2bcP//d//Ncn2f/DgQVRXVyMSiaQ0RurQoQM2btyI7t27Y9q0abWSGk+YMAEZGRno1KkThgwZgkmTJjVZYXljJTc3F1OmTMH27duxZ88e7N+/H/v27UNZWRlWrlzpW6oNmPeEadOmgXOOZcuWYcKECRgzZgzGjRtXh5/AplevXmCMYejQoWjfvj10XUdeXh5CoRCOOeYY7Nq1K+kyd+7ciQEDBvhKO3jw4KTLJwiCSCfr16/3de8+lPurTz/9tKGrAMCch7rhhhsOKan2zp07ccEFF/iSagPmQlQk1SYIgiAIgiAIgiAIgiAIgiB+qZBYmyAIgiAIgiAIgiAIgiAIgiAIgmhQVOFYLIVSlJRMJHTItM0NIcRR0ljCZjveUa4iU+PgYExDSA/V7kP9wggGNFwzoospy+YGOA8jSq7NTakSuCHk2tJmJKVRZpgp4JZCFsV4JMKqdqyK2n9WuwGwZceGy7uSQORipZF1UN+Ld7IOqmCPR3+JXObq3anhxeyHHXZYVFhlZWXML79/8cUXUWEdOnTwLMcPXkLurVu3Yt26dSmV1+eIltAZR/WO9Snld9O891i0Pf0J6NktRYhXO+Ee2zy6P/IkXprGqEQ7BFBkZ7VHEf4yZgmfxA5EtEO3rKS386kpbPGaDGOY+soGvPnZ9jTUt2kx8an38N+vvlcEcopUW5FgM+s4SjGyPJaaHW/lleeeKSdFE+m9Rc0MznPplUbp9AFLsmcZxOyodGNEEibRM5MRxNSlnNgtExShDS7Xlu1Bt/MwBlOWraRjOsCklNopzmZQBNuWZFt3vhx57PfRwmznK0qa7RZ2xxRyS3WhnZdBA4wIuBGGUV2B6t0/4MCmT8A07/Hsjh07ceXoKxEJG3DIHX1Ktd3nhKTaTYsokbSbRIc9TlYeZ5wULy4RsWTYH374YcK8bdq0ibaNenxGT8m23/ol+NypQnLtpkVd9Vk5uTn4YdMPePu9t3HjrX/C8ScMwOBTT8Gc/8xB8xYtHGlrfCzM4Yea1Wuw48KLYOwsc4SzQACFT01H9gXnmwHiESodQu10cfAD734h1K9fymVuP7Ddkseqz4PWGkvMFi+DqdcuN8W0Uh4r81lzF1x9ZwlvzVsoQ0YgE1mBTLEsSONGZzpaZbdC65wigJkiXg5T1muo4mxumNJtS6Et0vCIJe81pGCbi8XZLFm2eXxsCbc8ZubhNwzDFJW75dqIlmtLOLhDri1h1lgIdn6XXBtwjX2szPJ/ykt1UauCbTDr8dI9xlLF2hrTTAG2GMdaz6iyLBGnvgAxFhfpHPHWvpnzc0Mp1rq2lWc065dTpu0YucsyuSvMNTaU75nHealL9r/yKvY99nhUuJaXi8IZM6ClIuHUdRQ89ijy/u+61CvGGHJ/PxoBD0FpoLh96uUCCBsR85qQfQ5Xpdry2hD6e/EcyrgZZ1hztbaAm8GWYUOZL7WuW8C+9pRza03ven98JZ3H9cpdce6/B8g255LiJ/pZu2ZtwuPXtWvXhGkA4LrrrkOrVq3w5ptv4sCBA444zjn279+P9evX4/LLL0fr1q19jWOJaL744gucddZZSY2TJ02ahPHjx9dhrRofBQUFmDNnDnbu3InPP/8cJ554YkNXqU5gjOHGG2/E2rVr0bJly8QZfNCvXz/Mnj0bO3fuBOcc//3vf9G+ffx+WNd1TJ8+HS+88EJa6tBY2LNnT8I03bp1q4eaJEfLli3xxBNPYOfOnVi2bBnOOOMMZGQ0/N/r6pqTTjoJJSUlaN7cXIgxEAjgzTffrNVzanV1NTZs2IAFCxZg6tSpuPzyy9NVXaIO6devH/72t7/hn//8J5555hn89NNP9bbvDz/8EJs3b7b+Dl1TU4Ovv/4ahYWFUQt6DRgwAJ07d8bEiROjynn//fdRXFyM3bt3+9rvnXfemdbPQRAEkSwLFixImIYx1ijHTulg1apVqKlJz7x0bcjKysK8efPwyCOPNHRV0kYkEsEll1yCTZs2+Uo/efJkjBo1qo5rRRAEQRAEQRAEQRAEQRAEQRCNl0BDV4AgCIIgCIIgCIIgCIIgCIIgCII4xEkgX5O4/SoJi3XJMxgAzmxRhy3TcaaT8hBRiJVCSkYyA7X/knVNTQ1WrlyJr776Ct9++y02bdqEPXv2IBwOIxgMokWLFiguLkbv3r0xePBgdPQQpzQ1Lh7cGdPe+AZ7KsIAZ+BCEMS5W5AiRUQR85xbYhUNjBkwJZFCeM50oQIyw43wAUQqo79Im932BHBzj2aAJvflV24sDT/MI9yWtTB3PsOwjUNK2p4dGv6L+l4CbU3TYn6Rfv36aGH1EUcckfL+Bw0a5Bn+5ZdfokePHkmXl50RQOc2edi6tzTlOgGAFsxB0dCHkXXYAOFA46YIDYB9/tV24CHVFcIgW8rrJhkplNsupcYobZoQuK/RVPImKsOjH+AecfKm4z6HUeJlpqQFzA7KAJgGg3Pc9Px6ZAQ1nHFsegQwjZ1Jz8/Hvz9epQjlpABZg0PYpgrcoIkwITW2jG5SGqc588s8gPO9JY5TpMvWufOyrXpsMyW9Q5oHj9/u7Vhp1Fhxp/FYvMGNnl3ovMEmpDbXT6Ki5Q3fHSxEhdxOErte7vrF6ovl/mDlY0yDtYgKGBgMWDJBy9rHYC6KwQBmAJyBWaNATdwLOBg3xyH2GNWAKbGWn0+OGuU9wW1w43bbiDUOkect6hbgah+O20x0u2YAqvf8iN0r/o79P/0XPAmh6taftwpBY/JSbYckm6TaTYpai5pTzJ6SMFOpq1drKN9XbvcxcejYoWPsazFG6e4yY7bHqCGAU7SaKNwPnHO6HpoQftpkKmRlZeLkISfjpMEnWUJhgCPMI4psND1i7eoVK7HzktEwyssd4SwzE4XP/h2ZQ04x38d8Fmo4Itt34OA770SFBzp2QLBLas+2nHNsP7DDfq+EMybnkcR1rnEYhgFd18V50uz01llzhnDGAIPD0AzrcAaZjqyMLGjWfR9Rx7qx9g3ZgWy0zyvG9gPbcaBmf9TYQWiilVGaOW6TozJmhWhgjIsYZj5LMQbODWhME+Mw85nKHt+JsaNhgGmakGkz8czPwBkH4/Yxk3NVUq5tiGOqHlvGmS3lZuL5nCv3BW5+JjUPd9y/vO8HZqR9TOz5Te7I4ehNrMcR5orw3pdHgqhCmWvDKRMXvw1zbOuen5DnTJ4KMIBpzDyu4rgxeaa5cwEKBqbIypmvZ590ULlgIXbfdHNUOAsGUfjC8wgeWQvBla4j/7ZJyDztNOy5627U/O9/vrNm/vrXyL/pTwj26oUtvY+Jig906ZJytaoj1TA4h87sJx+DG6K9ms9QBudyJhacAQaPgIOZsdxcDpGJOQyAwTA4dF3sQH0sAwc0BgMcOmxhvfnevB7ltZJovqs++jjDMFDuutd5MWzYsLjx1dXVOP7447FixQrf+96xYwdOP/10zJkzx3NhQsKb7777DieffDIikcQLkUkuv/xyTJkypQ5r1fgZMGAAFi9ejAMHDmD48OFYuHBhQ1cpLeTm5uKDDz7A8ccfX6f7Oe2007Bp0ybcf//9eOqpp7Bx40brvp2VlYXTTjsN//jHP9Im9m5MHDx4MGGaPn361ENNUqdfv36YO3cuDMPAzJkz8dBDD2HNmjWH3CJWHTp0wCeffBIVftppp2HGjBkYM2ZMWj7zjBkz0LNnT/Tq1QsjRoyodXlE/dCxY0ds3boVxx13HDZu3NjQ1bFYunQpAGDatGmYNm0avv/+exxxxBHW/SqZNhsK0WLpBEE0LLJPi0dOTg40TUuYrikyZ86chq4C+vTpgwULFliLjBwqTJ48GfPnz/eVtl+/frj11lvruEYEQRAEQRAEQRAEQRAEQRAE0bghsTZBEARBEARBEARBEARBEARBEARRd6TiUIt6z52RLl+l/HKlFHbELliIi2R6KYCxzUhgHAjqqX0Bc8eOHXj99dfxzjvvYOHChdi/f7/vvMcddxxuuOEGjBw5ErplJ6lbdu/ejREjRmDLli2O8Kuuugp//vOfky4vM6Tj4sGd8NS73wLQAR4xRSnStWkJSA3xXocpzIaQJEmBtiJY4QY408woxrFv/dsee2bIPGyAOJHSemzLquKKOR2oab0bkpRnWcJNBpdIlKEgj6FVs/o5h/HYvn17VFhhYWFMMY1X+oKCgpT337VrVwSDQdTUOOVuq1evTrnMI4tbYFH51pTz61mFaPOb6Qi16AJFiWb9n1lbanvx0P2ogh8pD2J2eu/2E7tdEWmgVr7gWFJfJV5e65ACMfneI49lD2aIbhNCqq2UHTEYxj+9Dg9f1Q1nDWid6odo9HAO3PLs+/jXByvhFGBLga/63hZmM0uYbf5mjniZHlYaO1xsu/bllBTDDpPXNFPjVFzpAY/LunbXuVOSl7hB65mpSHtqdbEkKJq57oky2BSoWfJCz93Hug7j3MPdcm0IAaBybTKhZ7SuOyYX75AibSunqJeUhBrmlc45oEgx1XsEA7fK4LHOO4t1rJnjl9x2tk/x4gaqytbhQOlnCFdsBuMGoAUQKjgSNbu+R/l3c8CNcIz9xOaqa65EIBCAZl0jJNU+1EkopEl02BNkjyXPTkqq7VVHpkbb8X+dMtWXZOfU04Yk2qlrfywq2CFJZY4GbqdV6xlDpJ3qoimNVaBLeCOFoXUra+Ni4Se7D5dy3ogRQUALJHftCao++wI7LxsLrsxlMAAsNxctZ/wTGQOOS1P9nfCKCuy5+x40u/lmBIpSHA9zjr133QVeVRUVlX3RRfa1nSQ7Dm5H2KiBzjTnpe6ecmDu+QKlalJcK6XJnMPgBjSmm9JicKucDD0TGYGMlPqKxoLOdLTNaYtdlbuw6+BOS4qtSZmuWLSMicVzNNE7Agwal30lhybGYIyZil/G5dhOjNEUqbb9CCbGjoZhLryiiXGiItcGoAixRaWZKdeWw0h5/TIxNlLF6I7xjtidJdWGLedWiSvYVvJbw1wrY6x7a/Iw94Y8Buq9yT3PIdJHjefU+59Vf271Q2ZR4qTI88LN82Y9T4uPx2GKnuua6pUrUTbuaiDsGjdrGgqenI6MgQPTsp+MAceh6L3/oOqLpTj4/vuoXrES4ZISGLt2mcdA06C3bIlg9yORMXAgss46C4GOHQAAfP9+GGVlUWUGU1icTlIZqYQ8UVKSbUm0xTwqZ+Y9RfZVOmPmwpUwAK5Zj9RWepiLCMjz7lh8SmCJ6OG8NhLiGvfV5fhn5YqVvu7VicShp556alJSbYlhGDjvvPMwa9YsXHzxxUnn/6Wxbds2/OpXv0J1dbXvPCNGjMDzzz9fh7VqWmRnZ2PBggV48803cf3116O0tHaLVzY0O3bsQGZmZr3t75ZbbsEtt9yCcDiMFStWoGvXroectE9l27ZtvvrI446rm+eDdKNpGsaMGYMxY8agvLwc9957L2bOnIlt27Y1dNVqDWMMJSUlMeNHjx6NPXv2YPz48WnZ3y233AIAGDlyJP7973+npUyi7ikqKsKGDRvw2muv4YknnsCmTZvw448/NnS1HHTp0gU9evTAt99+m9R8SlFRUR3WiiAIwh9r165NmOZQ7q/8Lt4TCAQQds/L1JIOHTrggQcewMiRI9NabmNg7ty5mDx5sq+0oVAIM2bMQDAYrONaEQRBEARBEARBEARBEARBEETjhsTaBEEQBEEQBEEQBEEQBEEQBEEQRIOgimScIkHumUZN6JBpmxtC8mEXwaX82O03leUKaYi6p5AeTFpg9N133+GOO+7AnDlzUv4i0NKlS3HJJZdg2rRpmDlzJrp3755SOX6pqqrCueeei88++ywqbvfu3SmXO/rUw/H0u+tM+QpMyRFXJEeWD4UzMw2TSh1DnDMdjKlybal7AcA59pfMi9pnqLAH9FCemcRSWwrRD3efS7f0lPvYVvAqzrHJcXhRamL2dGIYBr755puo8M6dO8fM4xZgA6iV5D0QCKBDhw744YcfHOG1+bJ2l7bNgBTkoZI2p/8NoeadYTY2wxLxWu3Csr5CCKxiyF2ZLdaK31/Ek+yqcbHTpSpg/MUiDqWXzMyJH7mwmsY2AvOoaFW1JiIYtwRyjMueySnl5FxKthnCBjDx799i975qjBna3v/nbSLUhCP4w+Pv4q3PvhFiY0XeC2aFWXJsEc7UODBxT7ClXVK+bQm4rTg1D1PKZlYcU8qxUeok96GmcUu9mDOtvzbl3qeCyG6E/S3MEchO9UvYfuqaatGyL3UH23JtNZl3vdz1U9+r/SbscyCkilHJrbSaO1ApTwoZzYycK+mFHJNx+57A3XWwQmSd/Bxbd7vzDtv/04co++JvCFds9lGmf7Kys3DJmEtIqv0Loi6l2mkRakeZREWoFHJ68OKLLyYsVdM0XHHlFXE/f1Sbc6d1yU4dwlArDTyHc17jOJJrE3VNVaQKAS35fxZc9dnn2Dl6DHhlpRXGAGgtWqDli7MQ6n10GmvphBsG9v97Ng68/Q7yxl6G3Csuh56MbIZzlD/2OA68/U5UFMvJQe7vR6dct837TOlk1CXOYI95pHBWjBtMibaomrsT41zInc37pimfNd9nBbIQ0Bp+PiFdFGQWIKSHsHX/zzB4RMzPmONycwwSgcYZItwc1zNwGGJsonEgwg0zHWfgTGxDPrbLMZyp5dYcQ0U5KWiAGR5ybdjya9kfczEHYMm2ZRGi72XclnLHkmube2aO/tq6/4g0bpG1tWAb7PzyvVq/KDzGm/6cxc57F4+VUamvO6+1Z2s4zuzPptwjHZ/d+sVgqHO1gkgdi7VrvluPnZf+3rFogKTFww8ha/gZ6d0hY8g4fgAyjh9gh3EOHg6D6TqgaTHq+V10oKYhdFSvlKtyoGY/ODfM6QmYCxcajINxAwZj0GDO+3Hr/6Y024AGDTDXTQQHDA6myZl2u93Kc8mYPK9yDpiL/k05BK4xkHWtxGm7Mcc/zEeaBNw26baEaRhjGDJkSMz4KVOm4NNPP0163xLDMHDJJZfg4MGDuPzyy1Mu51CnvLwcvXr1SmoR0wEDBuDdd9+tw1o1Xc455xycc8452LBhA+677z689dZb2LFjR8J8mqahTZs2KCsrQ5XHQib1RV5eHnbt2oVAoGG+BhcIBNC/f/8G2Xd98vnnn/tK16VLlzquSfpp1qwZHnzwQTz44IN46KGHcNNNNzV0lWrFr3/9a2gxxhaS66+/HgcPHsStt96atgWgZs+ejXXr1mH58uWO/VdUVGDWrFl4++23EYlEcMcdd2DQoEFp2SdRey644AJccMEFAIBwOIwhQ4Zg8eLFDVwrG6+/ayfimGOOqYOaEARBJMeGDRsSpjn88MProSYNw6ZNmxKmKS4uxowZMzBs2DDPf5eULH369METTzxxyI4zSkpKcOmll/pO/9hjj6FXr9TnjwiCIAiCIAiCIAiCIAiCIAjiUIHE2gRBEARBEARBEARBEARBEARBEETd4PP7uW7JRtzymJeYRqg/FP+poxwhPOJK+aaCRw0zXyE9w1+lFebMmYNXXnkl6XxeLFu2DAMGDMB7772HgQMHpqVMN5xzXHHFFVi4cGHay27fKgcn9mqFRau3CzePBvCIU1zEhDCHi7PApKDHFB9xaJZcG9YZMvVDVTvWRO0z+7DjYUszYYlbuKGavL1sd0qDcYhU3fHyrdKCmCmVseMMS6JV3LLh/wS7YsUK7Nu3Lyr8V7/6Vcw8mqbBMJwyo0pFqpYKrVu3jhJr//zzzymX16F1HvL6nIvyFa+mlF/LLICzTcmzr0i0pVSbe8l9RDuL58u2C0mpjp6QQ9FFLCmwn+MeK288ka9SPBShWJSEwi3FVQ3C5m/GmVDwynhNpDYQMTjufvF7bNh+ALdf3NUSxzV1ysoPYOyDc7D0281wSq2lWM8t1dZsWTKklEOz00EzxXtMEWkzsxwGzd6HJehy9+/Ke6ZZgjfbHmzfN+w49Ves8+J1L0ntHIb3b/eVTs9snlL5JrGuhTSQQK4NSCFitL/Web/2KdcGzPbB3Qp7Mw2L2hJ1lH0/l+1MEWzLesr9MRHPuZ1VuZ8466P2RfGOcey2wgDs/OIB7F2dWBycCiMvHomCFgWQ1yOzxmJM/EdS7UOJ+pZqJyXUdvQVXvdX5kpuxm3csBFbNm9JWPxRRx2FzKwsj/06q6BGxBJtm7dyZuWNEmyrl70qe7R6EuYII7n2oU/ihV7qhspIJXKCOcnn+3iBQ6oNACwnBwV/ewhaszyEf/opLfULtG8PxBAh8gMHsG/6k9j3zN+RNfQ0ZJ9zNjJPPRUsJ/bniWzZgr1/mYIDb77lGd/sjzdAKyhIub4by11iHHVeiqnbTImW26qIGea8lLxlcoAzsSAZA7JC2dCYHrUfa9N9n20ifUFuMBftctujdN8mRLhh96NCss2ZHIFwMdqwBdsMDAZnltjasMYtmjh+5pwSAzMV23IIyuS4T5FrMw656FEsuTagzD65h6MMYGKOQIqF1XuCHD85pNrKPpxTlN7nzlOybb9x4LWOS6L7it1m5LGRW87C3Ptl1oJ16s3TLs/6zOp90Zpe4XYaOBcok5+XcyDCI3HrXhvCGzZi5+8uhuGxiGDzKX9BzkUX1tm+HTAGFgzGTVK97KuosNBRveL2gYmoqK4Qc+YcnBnWlSb7IqnQ5kr/JNu57N84OKCZ8+i6YQAaM2XdmgbOxYKJap9kcJFGztHanZm6mAAQe2zjeKJKdvzjc0pu1apVCdPk5eXFlJWuWLECd9xxh/96xYBzjiuvvBL79+/H9ddfX+vyDjWqq6vRq1cvlJWV+c7TrVs3LFmypA5rdWjQsWNHPPvss3j22WdRUlKCf/3rX1i1ahUqKipw4MABBINBDB06FKNHj0ZxcbEj77Zt2/DGG2/gu+++QygUQrt27ZCbm4v58+fj1VdfRSRSN/16nz59sGTJkgaTav+SWLFiRcI0GRkZCYXOjZ0bb7wRuq5j4sSJvtIzxnDmmWfipZdeQm5uLgBg1qxZeOyxx/Dll1/WZVU9ycjIwOuvv+4r7c0334z+/fvj/PPPr9Xiyipff/01dF1H+/btsXfvXs+/Sc6fPx9t2rTBhAkTcPPNN6dlv0R6CAQCWLRoEcaPH4/HH3+8oauTMun69xkEQRC1wc/zSp8+feqhJg1DOBxOmIZzjiFDhmDVqlXo378/Kioqkt6Ppmk49dRT8fTTT+OII45IpapNgsrKSlxwwQW+x2xjxozBuHHj6rhWBEEQBEEQBEEQBEEQBEEQBNE0SOu/KtpTdhAcQItCjy+kNDBUt9SguqUG1S11GnP9qG6pQXVLDapbalDdUoPqlhpUt9RozHUDGnf9GnPdjAgH4n8HkCAIgiAIgiAIIgpv4ZpThxiVJspxZgtavDyMVn4p1bakaFyNBYNwfkCDrikiowaivLwcZ555JlasWIGOHTumvfw777wTL75YN6JGADh/UEcs+t9WIZ/jAHRxDiJCoslEeES49Bg4izj0i6bcUjNFRJwDjMMIVyJSFf3loay2x5kbXMq4YQtdVBsSU9tXPDFqvHgljSaq6cjD0bag4cUOs2fP9gwfOnRozDwtWrSI+tLfli2JhYXxaNasWVTYzp07Uy6vXWEucruehn1fzwE3khd07Fn1Aloer3553+4jIAVnzN1eVEGasuUW+1hiyERtp2kI0JoklqQNpgAsJZlhLJkvs212XAr2pZDM/O3MyWAJ2gGhDRPmPfGyhG8cMIV6ZvoX5pfi29J9ePzao1GQF0r+ODQiVnz/M654+A1sKauA9bmhirSZsq1ZIl+nYNv8LaXZzCHd1gCm25Jt6xrUANfxtvMKrHLkNpS0UH5z2EJ9Z7+Q3CWdQHSnxEcO+ukn5eesDe72nkbSJteGUkev+zh3ZWPylxIlr1H1OlTzyWtZHk+ulKWOGTWxW+6wWzIhJjTz2GNNGRsfpQ0qH/lA6ae1kmoHggG0b98OxR2KUdyhA4o7FqO4QzE6dOiADh2K0a64PQBLn239H2ooc4ZYNSapdpOivqXafpHPb/Zpj3HPZq7PINLfc889vvbzh/F/8DUWUGWj6tOoKg41L39ujxetYSR3lqF2T+pQEdHyVjN5cm2f5NqEiTmWVBd7kvfUqnCVPUdSS/j+/dg59oraF6TQdvlX0Fu3ip8oHMbB9+fh4PvzwIJBhPr3R6jvMQh06ACWlwfU1CBcWoqqz79A1ZIlQAx5Y8aA45A37qqU61oZrsTW/VvtQymHhZxDY5q57otAjhrci+MwJbOzN7J7haxAFnTmNa5L/iRG9UVK/ZIrKOldxyQrkIUOzTpiw96fEDHCYg5Is4TZZp9qiKcBW7CtgYMzDRoXR4szaJoOJlXA3JYAy8tBY/Zvh1xbzC9ZZ8pDrm3dLpj9Xh27yr6fibyWXBtiN0p5kHtSRdvu+xm3z4vXggvcy57tKMBPWHSU1RKtJlmEGQAAIABJREFUpuKIFMcz+n5lFaV8ZnsxI3l8lPu5MuSWx8LahjKfCyBsJBYwpUJ4Uyl2XHgRItu2RcU1v+du5I75fZ3sN1UqP/kkKizjlFNqVWZ51V7rUYcDMDiHxsRcq3jukWGO8yLGYLIdWtOr4pmHyXhw0S+KHaqP1LDLkNcT4N3eE5Hu8c/yr5Zj+/bEC1odfvjhMeNGjRoVtUBhqnDOMX78eOTm5mLs2LFpKfNQwDAM9O3bF6Wlpb7ztG3bFl9//XWTl/3WN507d8Zdd93lO31RURGuueaaqPCxY8fi5ZdfRnl5Oc477zx8+OGHaalfdnY2br/9dkyaNCkt5RGJWbduXcI0Xn/7aYpMmDABgCnZjtev9+7dG//85z/Rt29fR/ill16KSy+9FIZhYMiQIfjE435eF+Tm5mLGjBmW4NsPQ4YMwa5du1BSUoJnnnkGDz30UFpE+In66a1bt+KWW27BokWL8M4779R6f0R6eeyxxzB27Ni4CzM3RhhjWLBgwSHTFxEE0XQJh8O+Fqs/8cQT66E2DYOfhW+yxAKo3bt3x88//4wzzzwTn3zyia+/34RCIYwcORKPPfYYmjevzaLTTYPrr78ey5cv95W2d+/eePLJJ+lvRgRBEARBEARBEARBEARBEAQhSOu3un/8tgyMAy1ObJ/OYtMC1S01qG6pQXVLncZcP6pbalDdUoPqlhpUt9SguqUG1S01GnPdgMZdv8Zct+rqCJDZ0LUgCIIgCIIgCKLR4VPCxmKEx8zrFrRYsg97v5bgxl0NJY8lC7EsrBxBPSPh/pOhR48eGD58OAYNGoQjjzwShYWF4JyjrKwM33zzDebNm4cXX3wRBw4ciMq7e/dujB8/Hm+99VZa6/TCCy/gvvvuS2uZboYd2x7B4BeoCRtClSK/jM4AqF9MN99zSGGqfRJt+bZ4cQP7fvD6wjVDZtvjhPvHttc5tOme3yHirt+myNtGSrpd5agCPUsKJIK5AYCjVbOGlbPv378fL7zwQlR4bm4ufvOb38TM17Fjxyix9tq1a1FTU4NgMLUVtTIzoycMKioqUioLAIpaZAOahlCrrqjallju4GZ/yQJTrG2J5mQbk9tSBCslodwOd0tepYjLtlHFgMeJjBdHxCeWENjPMVXPJ/cIj7MPRQxmvuWutOq+3eJfW0Zr3qGEnZ+ZFioz3BRsf7p2D35zx+f421W9MKhXYYLP0/jgHHjy7c8xdfanqAlHYIt51Zfocx1SbU2kVaTa1j3CzmeJtK1yZZgi32YMDDpglQWP8uCqkx2maoHNN2p6WW/3+fY6/24SX/ORg2UJ0yBtX5CNdS2lo2gp3XPKPd1y7egquAPjbbvyCEE9E/vnYgxhX39y/Odx/CzBNuyyRC5mVVaOOFz7lmlFGQwsyS7e2c72rp7pN6NFQUEBZsyege49uqN583zoesCqPQPANPU6VFq90pYZI6n2oUR9S7V9P8uJJmfdJbmyM+aqtzr2Vnj77bcT7isYDGL070cnTOdVPgBLFip7DSkQlf0BV9Nxu4xYUluzFA9xaiOQSxJNAfse5RT9KnMhAg6OyshBZAYa32LNqcBralC1ZIkp0E6CQJcuKHz274APsUssSvb+CA5TymzeM5VLWx57Fj2qcMw3ybkDxoXAWcxHiefRrEAWNE+pthOr/6kt3LVdT11Jhp6BjvkdUbK3BBEjAs1qzxo0Lp8DAHPJO6leZvZaJswUbRscANfAmAFDjlvkMBBOuTazxlbmeJBBMyXBcvEUVa4NU9xtHxox5uNOWbb1KABFri13zp39c6xt+V4lmXuD3X5cJDiX8crz07qs+6Kh3iOVe5/hPEb2nBkTx93uv9zD/0gKC6clIlJaip0XXYTI5s1Rcc3vvgu5V6Z30YDaYuzahapPFkWFZ53+61qVu7tqNzgMcEO3JdkGB9c4OHP2VxwcBjegMd3a1rm5LeXZhgFoupwyMwXbhsGha2YfZ12EgKNN2gsPqe/t50UOZj/icq+8zHdb9cOkW/3JeS+//HLP8JKSEl/S2WQZN24chg8fjqKiorSX3RQZPHgw1q5d6zt98+bNsXbtWs/5aKJ+adasGf773/9i4cKF+P3vf4+NGzd6pisqKkKnTp3QqVMnfPPNN9i5cycOHDgATdPQrFkz9O7dG9dee23cv2kQdUNJSUnCNK1bt66HmtQPEyZMwKBBgzBlyhRs2rQJ27Ztw549e1BVVYUTTjgBzzzzDLp37x63DE3TsHDhQmzatAkTJ07EsmXLsGPHDgBAXl4eCgoK0Lp1a2zcuBHl5eUwDAN79+5NSmydkZGBVq1a4YYbbsDEiRNTXkSgc+fOmDp1KqZMmYI2bdpY9axr3n33XVx66aWYNWtWveyP8E/fvn0xb948nH/++VF/w2WM4bnnnsPll1+OkpKSuAuP1Cd33HEHTj755IauBkEQBJYuXeor3aHcZ+l64n8ftX79eqxevRpHHXUUcnNzsWDBApSUlOD666/H559/jt27d5uLc4n5pEAggLZt2+KSSy7Bvffe60vefSjwj3/8A88995yvtPn5+Xj99deRnZ1dx7UiCIIgCIIgCIIgCIIgCIIgiKbDL+MvCgRBEARBEARBEARBEARBEARBEESjw61DhOO9S6jm8mZ4iVjcmI42oc5WzduqfEqJD+qpyYNVMjIycNlll+G6665D7969PdMUFRWhZ8+eOP/883H33Xdj1KhRWLhwYVS6t99+G2vXrkXPnj1rXS8A+OCDD3D11Venpax45GYGMahXET5a+bPTRSpclZZIhwnRpRBVcmYIKZKUWUp5pSlOqSiZH7WvUGEP6Bl5doCwLnHDEJJV2NZOy8jkJeT0ak22iNOWaf4/e+cd50Vx///X7Of6Hb1IkSaKQBA1dlQsqPGrgkaNosaanxEFW2zBRCKWRLGhJgHL15Zg+WIjFLEBYhAUBVRERVCQjsdx3B3XPzO/P6bsbPl8Pvu5u88d4PvJ4/h8dnZmdnZ32i7cc2Btmw3PT7uilhVrP/bYYwFBNgBcfPHFKCwsTJhu8ODBWLJkiSessrIS8+bNw8knN0zkEyb8q66ublBeANC+dR4EOGKFDRMN8+rtqC39ATlt94EtbpXCLkuMauqDFhP4pNqWhL0pxT5EE6Alr7rZ2xK06JkgfHSx+hEj1NRxtUzXTmnvUxoo5gAibsJkFC21lVJtJqRge2tpLS558DNceHx3jD1/fxTm7R7/vWP1phL8YdJsfPzNegCAV4oNuMJswIi0PaJsLcJm6lPJsbU82wi0lYDP3oZj8vT38W5/pD8drQb2xNOfbqvXsj5fS29CEaG/D6mvLk6dhjXlWGP3bxlAWz9t+bLdNgNybf9YnWj89t8EW66tYzLZ7vQkxLRVrXYLae+ey2Ht15MaLUZMKNq280l0TcMrjw6t/unL0P3de3TH0UOPxkcffoTyHeXYsWMHeu/TG+dfeD6uGv17tGnTxsx/pABUtysTYn1zRduMMc+YrWORVHv3pVFS7RRJGy3VVocXwluBBITn2KHnwIBPPv4EO0p3pDzeUUcd1TDJlCVHNUG2QFRYYVY5Ewq2AU9bcWcQ3nMnufauT2OHfjOKWe8jtCi0MfjnuwxAZV3lHiPWbgi5RxyODk89CadD4xao+W77Ss+2UIu0MYfpV0syXA668LdsZuYdDEIADtNL7MjalJ9VAMdp2fcHzUluLA+9WvfC96WrUc/jYMwBE0pd7gircchnAsaYkmk7YOBKcS7UNxUHwiMmZ3C9vu4wozv2JHJt82wGs9aWmedZcm3vfEmNA3Z66PeVzCfBd+MiwnOqf4xItC9KuL4C6cT3xFPPQYILdW2s87afv/WB7NevjFm7vPNu+/S54IiLOGJN9IxTv3YtfjpvJOLr1wf2tb33HhRddmmTHKcp2fnvKRD19Z6wrF49kXPwwY3Kd1vlNun3B8xcxryCkC/EjfjcI9nWC1lC7hccEOpRm6t0TMm0ZXvzLnLprV3e97tuaMvMf+rr6zF//vyU8XJycjB69OjQfQ899FCjypCI+vp6dOnSBfF4vMGy1D2Fc845Bx9+GJTNJyI/Px9ffPEF2rZtm8FSEely3HHHYe3atVi5ciUef/xx/Pjjj2jVqhU6duyIa6+9Fn379m3pIhIJ2LRpU8o4vXr1aoaSNB+HHXYY3njjjUbn06NHD0ydOjVSXM455s6di08++QS1tbVo06aN+WnXrh3atm2L9u3bo0OHDigoKGjyscFxHCxcuBCXXXYZ/vvf/zZp3omYMmUKjjvuOFx55ZXNcjwiOqeccgq2bduG2267DcuWLUNpaSkGDx6McePGmf66T58+EELgyiuvjCz9zAQHHHAAxo8f32LHJwiCsPnrX/+aMk5WVhbat2/fDKVpGaKe24EHHoh//vOf5v+s9enTBzNmzMhk0XYrli5dimuuuSZy/Oeffx777rtvBktEEARBEARBEARBEARBEARBELsfu8dvXhIEQRAEQRAEQRAEQRAEQRAEQRC7D0m8UA2SRllyGjsPI/mwBWzwijz8Rg/BhUcUoqxuYMxptMDlwgsvxIQJE9C9e/fIabp164aZM2fiiCOOwFdffRXY/8YbbzSJWPvLL7/EOeecg3qfpKWgoACVlZWNzt/PSQd3x5xlGwHBoWXaWmQkoOWNDFperdVJ8mapMMHAjGBboPan4PUp6H64/CK0jsW92boewBIcefHXxWSqNNcM5NYba9uiVX7LiU/WrFmDe++9NxCenZ2NW2+9NWnaE088Ec8991wgfMKECTjppJMaJK6pqqoKhHHO085H0zo/B8Xv/g1129Y2OI8dy55Bp+PvMfIgv+zHlWzbIlhZXz01JMznCju+K1QmMkWIEBdANO1hmKw3LE+PYdfz1YjUjMQ3RCFl6pFtdmNWTKmGA3OU6E1KtfVeLhj+PXc93l26BX++oD+GH9EtxXm1HNW19Xj8zUX4+7TFqKmrh1eozTxtyRUPMmhpttwbs9I4AGImjpSaOipfJdqGFnPb+cj8mSXkNqJu2OJueMri3jevGlh+sJBtX5inzvnrX1icxPCa7SnjMKfxi4GE5IqURt0GZ233qTooilzb3pGsvdptVYsRXXmtpfAzcXVoULCtvjMrT9V+Ba9H1ebF4FUl4PXVKOx9ImK5bdwj2KLgdC6nPpacNMHJKgSvKfNE+d8pT2PEr0dYskeGeF09snOywWDXSaunEQyO4+4zKm0jr1dhJNXeo2iUVDtV3gG5pz3ntuMFU5pqbi9OwYLlNduBeZb8vPfu4Fw3jNvG3hbp2TNQX0OSBCTb+hnAkoaGCbZNHQ+55ruKXJLYFbEqoW3hFt7dyWp3dX01uOAe4fCujFNYiHYPTEDF8y+gfvnyBufDiorQ+obr0erK/wdkNe6/RlfUVWBDxXow35gIBjCh+i8GCL04hQDchZo0UmAr+yIHQnAI5kBAIC+7wL0/ZpyVX/3t2jPLTNLm/bt2xd4hP6sAPVr3wg+lqwEh4Dhyfi64AGdMXhPGwISewzE46pobUTlzwIR8EgBzwJUwW27L844s15bGc3e8UMdKJNcOe9TUgnxTT9TYZspsjXUMQdk2kHzsTjY2pBrn7OVV0iGsbJ75oj13DTkAU89ZailDed5MuO91Q863Ll6HWFbjxdr1q1dLqfbmzd4djoN2E+5H4QUjG32MpoaXlqL8iScD4YUXXRRs2GkQF3GUVJUAkNeeg0sdPVffHP0OXT3vWI9SgOzfPO/Qw1B9nF62Sr8zlW0mWPeaYv7TWB5/9HHU1dWljHfKKackFJhOnz490rGOOuooTJ48GQcffHBa70P79euHZcuWoaioKHKaPYlrrrkGr7/+euT42dnZ+OSTT9CjR48MlopoDP369cPjjz/e0sUg0qCkpCRlnP32268ZSrJn4zgOhg0bhmHDhrVYGfr27WsWMvjiiy9wySWX4PPPP8/oMcePH09i7V2UnJwcPPLIIynjPfXUU3jqqaewdetWrFy5ErfffjsWLVoUaY7VFNx1113NchyCIIgo/PDDDynj7OkLAJ111llYtGhRynicc4waNQofffQRnn/++WYo2e5DaWkpzj33XFRXV0eK/8c//hFnnnlmhktFEARBEARBEARBEARBEARBELsfJNYmCIIgCIIgCIIgCIIgCIIgCIIgmo4G+BhD1EPenX5XZYRjSMet8EjOXLmHjuTuz4nlpF9wxX777YfZs2fjV7/6VYPSFxYWYsKECTj99NMD+z777LMGl0uzceNGnHbaaSgvL/eE33XXXZg2bVqTHMPPcQd0BcAhEAMTAoJxS+cj5dlSnK3ChBTJyni2fFNKtnl9JeI1OwLHye9yBBJKNl0TknvTbaGSX8IZ+B6erYkWikB+TsvIyzjn+N3vfoedO3cG9t10003o3bt30vQjRoxAYWFhIP17772HSZMm4ZprrkmrPPF4HFu2bAmEZ2c3XAabkx0DL13f4PQAULl+ITw2OkveDmFbf8LM2b56YtexyCSSPkeRQROR0MIzLYWy5b3RM0F438JUnWFmDPFLf70pbdmtUq4xBxBxSOlzXPkSGbRcGkxI2Zs7WGHz9lqM+ecSPPP2atx23gAc2b9jmueTOeJc4OW5X+LBqQuwuWQn5HlqqTbgEVeb9uIY2ZqrALYF2A7AtFQ7ZsTZHlm3Fm0zLdB282Gw+mFmVMKw74X3E4ART9oSffveWXiaa+PabphELB5BrI2MiLWByBOtBmVtj+86SAnYtMgttCy2STRR29Tf7Xgw+xikGM6bhW6ziQTb3sPUlKzE1nm3oabYFX46C/PRev/foM2gS5Ddam+3/zFVJ826wRji1dtRv3NTYFdVZTUABke59xljiOXkILS2Mluj6P1GUu09m0ZLtZMkD5Nqp0zua/N2+bSYOrDP23w98RmAeXPnJS6korCwEMNOPjGsRAaW4EAisN9XDlswysIF27Zc28QNy4vk2rstWqSbYGfGh9LUhxTYWVeBVjmtI+edM/gAFJx7buB4SUl2ngkSs/y8YGAshsILRqLwgpGo/24Vqt95B9XzP0Tt0qUQERYCyx44EAVn/xqFF14Ap02blPGjsKJ4ufvYx/QYCiPVNlNdQLZ3R8uD1anrZ0Uz1+EAi0EAyInlaQ20JORR0xXzB69j+KX1LQSVJmZ8bwZa57RG16LuWF++DoKrpYUYM89AUlYu4OhnBqgnBOaACwcOuHqm4jItHIBJUbCjLoLDGLgQqeXaYGDclWtrETZgP+43Qq4N5o4RllzbPYbw3O90n1tTzcHSXdyQaROy73mawTem+afjCcqkt0NLYY4j99bW1yAvK6R/SIO6b77FT+ePBC8u9u7IykL7xx9DwYjhjco/U5T+ZTx4aaknzGnVCoUX/7ZR+f5U+RM4r1NyaPnOSwhAr+WllwrkcQ4nJuX/gJCfTszM4wSg2ov1bKbrMPStFEpUr+u1qvOOtz4IAbXIXcPnP42d+0yfEU2Kff/994eGV1RUYN26dZHy+OijjwAA5eXlGDBgAH788cdI6VavXo3evXtj1apVe7yAzc/dd9+NSZMmRY7vOA7mzJmDQYMGZbBUBPHzI2zBVD+DBw9uhpIQzcngwYOxbNkyAMDYsWPx8MMPo7a2tsmPs2HDBsyfPx9Dhw5t8ryJ5qVz587o3Lkz5s+fD0DOk7744gusXbsWCxcuxJo1a7B69WrU1NRg48aN6N27N77//nvU1NQ06rhnnXVWUxSfIAii0XDO8e2336aMt88++zRDaVqOq666CmPHjo38XuuFF17AeeedF/r/436O1NTUoF27dpHjn3jiibj77rszWCKCIAiCIAiCIAiCIAiCIAiC2H0hsTZBEARBEARBEARBEARBEARBEATRLNhCl8j6C1s2Y30auYctY1N/AlIpS9aiy6Al21qMmuU0/J/NzjnnnAan1ZxyyimhUuONGzc2Kt/y8nKcfvrpWL/eKyO+7LLL8Oc//xnTpk1rVP6J6LVXK3TtUIBN26og4IAJLuVI4NAOPcYcS2wcV1+Z2uaAcKRahQmUr54RchSGvK6H2pYkeXcFhxbUutpbV2gVFHT6CZF4eipa8BfCdL0DgOwW+hfY+++/H3PmzAmE77fffrjjjjtSpm/Tpg1+//vf45FHHgnsGzNmDDjnGD16dEp5Deccs2bNwl/+8hfzS/g2BQUFKcuSjNzcXFRGkKslgtftRNXGxcjvdoQKse516KlZRim/8Yz5whJemsaJd0mYmIxE5sIo19y+f4lEvQmOYUvRYI9v/jyZa0A0JkQGV73mWHnL71LIp2x9QsVlDEI4WLJqB867dwGO7N8eo87YDyce2CXFOWaO6tp6vDJvOSZN/xRrt+iFD7QcXF972zrIzH7GvCJsc52g4jAt0XOMSs9O4wq1reOwGIJybsc6rlfe7Rd763xsNZ0r4LM+mR3fd452vMB2xDbMGHhtcCGJQLRGLAgSoRDIuBHUL+BLKMD3WSZDy2WH+/toLVB0b6et9YXnjus5opVOUVuyEhv+cz54bYXnyLyuCqXLX0DpV/9Gq76nocORY5GV38mKkdQ46o0jOHZ8OxU/fRg+Znfq1FFJJ5W007QOnZus0/I8mWe/FiAmkmp7lYzWFkm1dyuaU6odFhYWw/8s56azZIq6T7BFniHHYADeeONNVFdXJzkJyUmnnBQsjxUgq3L4CQfH9pC6zbznZPLzy1MtwTbJtfc00hgnE0X1D2sJ4uk6xZQoOFH+ftl3RZpi7fwzTkf+GV6ZSbp1sSnI7rcfsvvth1ZjRgPxOOrXrUP99z8gvnUreFkZUF0NxGJw2rRBrEcP5Az6BZwOHZq0DFxwfL3tKzNeQgjAceTc3F5HS4+tTL2HUp/SX6vuh1wrDIIxcAjkOtnIjmVLWbE1bgN6bJbf3L8TERyvw2NZwm1mlRnBz7CDZqoOdC7ojJ115SipKgFzhFx4TUjBtlJlQwgOR8nIHcbUNiCEfILgTIq0OeNwuAM4rlybgysRdxpybX3P9H23HuP0BMiWazPGUo8VEPI9l3DzBNyxz772RsTtyyb9RaJSE1pnfGOwlmwL37NvYNptpQ27JsHxNmTGIASWLF2C4486Id1TMdR+8SWKL7gwIKhmOTno8PSTyBs2rMF5Z5KK555H5auvBsJbjRkNp3X0PjyMjRUbdBfkvr6CfGcqICC4NVeDrO9SfG1C1E71nMQEuBBgzHq/rhethDqQntdZku2w+tbY+U9j5j5r16yNFG/gwIGh4XfddVekdvnUU0+Z7wUFBfjuu+/wi1/8AqtWrYp0/G3btmHgwIH4/vvvkZfXOOn87sITTzyBcePGRY7PGMNrr72GY445JoOlIoifHyUlJeCcp4x36KGHNkNpiJbib3/7G8aPH48nnngCU6ZMwZIlS1BXV9dk+T/33HMk1t4DKSoqwpAhQzBkyBBccMEFCeOVlZWhe/fuqKysjNTf2EQR2BIEQTQXr732GuLxeMp4v/nNb5qhNC1H27ZtMXLkSLz00kuR01x00UUoKSlRi4H9fCkrK8PZZ58dOX63bt3w0ksvISuLtCAEQRAEQRAEQRAEQRAEQRAEEQa9QScIgiAIgiAIgiAIgiAIgiAIgiBaEK9NKpHgLI0s5Fct9tDyDyXH0d4LBoALd39jxNpNQVZWFnr27Imvv/7aE15bW9vgPOvr63H++ecH5MYnnnginnjiiYzL1w7v1xFvLlzr8ap45NaCKzGkDnIAJiDAlUxFG6g4dv4QFEbndBiAWE4rNz/mt/rIG27O0775oRJOO629maxOapmMK5tpCand+++/jz//+c+B8JycHLz44ouRZdZ33HEHXnrpJWzevNkTLoTAtddei1deeQWjRo3CkUceiZ49eyI7Oxucc2zevBnLli3D+++/j1dffRU//vhjwmO0adMmvZPzkfb1ZTFAeH+hsXTZ/yK/2+GwRa0CUuQlxe6AW0ds8Wk0ISLRzITdGi3vVZ1MYmmvSYCg4MsfZtUJs0uNWtpSJbQEz17mgWnjJsD0QgOOR2oFFocy7sEVbDty08g53dIs+rYEi75ZiD5dCjDyuF4455he6Nw2P9r1aiRfrfkJL89djqnzv8aOnVUwNtQwmbYuuArzy6xdqbb+pVkHUpBtx9cSbUf9xIxkW37KH1cqrMOYG27KBdiybreMji+O+i4AIyq2wyOTSocYLrTjNWWpc47lhgs4m6wrCmsTTZW1b0JmgpO1U7tPTnTi/nHd2jZtSeklGXPbqCc7YaWW30RtBTa9Mzog1fYgOMpXzUDVhkXoctJjyOtyqDXfCCmaezgADLy+GpvfuRqVGxaEZt+xY0ccOeQoVb/dVuaKroNCbTee1fbUKZswT5FIqr07k0mp9qJFi/D222/j+OOPx5Cjh6hf2PdW6vBnOGaVzZZz2uEIeZYLF3AKAI88GFwAJoxxfxkXPqx7cgwvsX18t9fwiVMTPC7Ygm0wr4A1IIC02hPJtQmbwHgoAl/cHjxk7GRqjKvn9aisr0RBVuMWNmpRYjFk9e6NrN69m/WwK0u+xc7anXKuyYScK6pXDkwLkdUf0z+osZgJBuEAOoYQApwJZAGIOTHkZuW68+bEj5guHiE0Es8pQtPs2vRq3QfltRWojdfIXs+Rz1Ny2iYl24B8tgIcOGDgAmCO7FcdAFKP7QTl2mDgQsq1hclDXz7Z2zP1/Gbk2sqi7VkcQU1bw+Ta5jPFnFkK15nHU2zaedhc2JddmLDb5B1B7ssYc19zmITh8XT+nsUjVAk852kXSbhpvU/Pqa8N4I5fk/4xGUf9cghyc3NTpvFT++mnKP7txeDl3vk6KyxEx+eeQe6QIWnnmXGEQPmTT2HHXXcHdmX33x9Fv7+y0YdYX7YOAvDIsAWscYNZlZILIAYp244BnAs4MSszZn+479o9VUF1l56FxRyWcI4F8NWbAAAgAElEQVTSUnLtqPLGTp06YejQoRgyZAguvfRSdOzYEQDwwAMPpEwbi8VwxRVXeMJycnLw9ddfIzs7O3JZN23ahL59+2Lt2rV7vDTr9ddfx9VXX51WmkmTJuGss87KUIkI4ufLJ598EineoEGDMlwSoqXJycnBtddei2uvvRYAkJeXh5qamibJ2/9vkMTPi9atW6O8vBxlZWUYNmwYPv3005T/hteqVSvcc8896NevXzOWlCAIIjn2gkqJYIxh1KhRzVCaluWZZ57BtGnTUFlZGSn+jh07cN999+H222/PcMl2XTZu3IjTTjsNn3/+eaT4WVlZmDp1Kjp37pzhkhEEQRAEQRAEQRAEQRAEQRDE7svPe0lPgiAIgiAIgiAIgiAIgiAIgiAIokkwArFk+xUsQXjCtD75onYKmd+vFG4+AZ2GlcaWbGsZsgDgMAaHtfw/m9XX1wfCtLQjXbQI+a233vKEDxgwAK+99hpycnIalG86HLxvR0hprCudFoLLMMEh9D5TBbjc7/nFWXmPan5aEci/oNthKr1VEWB/h/Kiigj1LJlUxZbriZBKZsGAOM+QiDQBq1evxvnnnx8qhnnsscdw6KGHRs6rXbt2ePnllxNKXv773//it7/9Lfbdd1/k5OQgPz8f2dnZ6N69O04//XQ8/PDDSaXaABr9i17xeDx1JIvCPscHwqq3fgnwOgAi8S9q63Bh/nI3Ye+z9oRmlao+NG992SNJJFKyhXWJEycJt410/njMGl9cUbQ3rv3p368l0K72Vpr6tCQ6Bq8k2hVPuzJphh82V+Jvr3yFw6+fgfPunYOnZ3+DVRtTS5nTIc4FFq/chPteXoChf3geJ932bzw9exl2VNYALCbLrMXXTP8wTzjT5bbOj8FKAwYgBleqHZPn7pdqs5g5f2+4nY97ffU1cwXb1j3Qgm9Lqu3REUtrsSuuBELqmp0nEnz3x3FFjG6AVR4A8dry0Hth42TleatW8DBNQAaNjAnaZ0CMxsI2krVb+3uibd3uwvJ1PPsZgG1LHkVd2Q8JjumlvqoYG9++ytT1YB0NhvO6Smx864qEUm0AuOtv49GqVStTJgdaLM+kLJHJbbvGOpDzW3MmSgLqOFpED881IKn27ktSqWaUviEk+cyZM3HKr05BUVERhgwZgvHjx+OEE05Abk4uWhW1wrATT0J1dY1KHiYA9pZNWHMuIYRXJmqmVe6c3X5e01EEEEkw0KFjBwwcNNDzHBD6LCCCP/4gLY8ML5uF7tJs4a0Q5hnUXeRJBJ5t3eKIpNtRiCJYJTJDgxbZCbtdqr9lyeaxgbHSOrrur4Us1Y7qHemXi8CSLZ9BL5zDmHcWaRaqMO8GrDFUqOV1hJVGRRcQyI3ly7jWwjnMfOoex4ucJtpzWP9+K2A36wIc5qBv277ggiMu4uA8jrj+LuIqnINzDs7j4OqPEEJ9cnD1I/tari6t3CeFwvK9k4DuI+1xxe38Tc8eeG8INZ5o3LFM9+uBuT10Mmal8r1LUu2cqbmcScNY6I8Ha6BKFN/8eAvvLV+SY5iyBSocvOO3QLB8vnNPhB4TGWMo3V6KN199Ex9++GHKdGGU3HhTQKrttG2LTv/3crNJtUV1te99ZmLqV61C8SWXhkq1WX4+2v/j72CNfG/LBceG8nW+d1tu9eG6FQj5XtW0ByasuEK2L53SN38LO1uh1kg0bUmvmWj1e574jZz/NGTu07tP70jxiouL8frrr+Pmm29Gp06dkJ2dHfl5pn///nCc4L81ZGVl4dtvvw3dl4iNGzeia9eu2Lp1a+Q0uxvz58/Hb37zm7Tu51133YWrrroqg6UiiJ8vS5YsSRknJycnrb6M2DP44IMPMGTIkCa59/5/uyZ+nrRu3RqLFy+Wz3hcPtfV1dWhqqoKb7zxBo4++mj06NEDkyZNQllZGa677rqWLjJBEISHRYsWpYzTrVs3FBUVNUNpGsfMmTNxzz334IorrsCwYcNwxhln4LPPPoucPi8vD/PmzUMsFksdWbF06dKGFHWPYMuWLRg6dGhkqTYAPPzwwxiyKy4eRxAEQRAEQRAEQRAEQRAEQRC7EFktXQCCIAiCIAiCIAiCIAiCIAiCIAji54rUC2lSyTNsGZvHgWgJP4wEV4cLS5ZjJeHCzS/Gov9yT6aora0NFRIfeOCBDcrvwQcfxOTJkz1hnTt3xqxZs9C2bdsG5Zkug/t0kHIWJsDAIeCAQRtWmLKrOBAsbmkgAa14kXEYeLwSvDYoBMvrejhc5Z2tvrO+CbUvofgkHQGLZdzzpFWaLMHBANTWNZ/NqrS0FCNGjMC2bdsC+6655poGCUaOO+44TJ06FSNHjkR1dXXSuMn2Z2VlISsrKxBn7733TrtMNjU1NWnFb9X/f7Dz+/e9gYKj9KuX0XbwpToA7v0UEGCqyvjrjs8q6sFnVGQsRXyiafGOJy7uPWCMJZD02PdKhITb2wiNw8BcWZoSGSqtHsL6Kfe7rcnlMj5zAMHB4EAw9SkEgBgY40o+5qjhLg7AAefAwq+LsXDFVtyJJdirXR4O3a8jBvVphwE92qJv1zbYu2MRsrOSSy8qqmqxdmsZVm3cjq/XFmPZ6i347LtNqKiqVaJGASkDtk8jXF7M7G2PvNr9LtNqObBjfVdiY1uerYXHzAEQM9fNSLjB4JV1awm5FrvJtFJwqMpsyay9n/YPUsRFyPc0CBFn8rqdqZNlFTTseGmTqG01RdZWv+m51FZbDRw6rC2F7Qe890RY91BJ4bQskKm2KoTvdOVG9U/L0zotXluu8kotmYnX7MDGWZej5qfwX5yOxWJ4dNKjuPDiCz3tzb0KPhkjXJGhbkdw1OnbckTmxtX56Ey1RNvItUmqvcuSUjyX6pLb/Q7nmDJlCiZPnozPPvsMtbW1CZNVVlZi3rx56Na1G95+520cetihbn6mWVsyUqucwm5n9jMcgt89RRSyjKnmpgAwfMRwr8DaPrYiYX0U3jotfN2IYOHXnAm3bdlTQTWrNMfX7cl8DxxeeI/v245CoryJlkWPbYyxhO89dHfrBsAEmH7fP5/1J/BWQNTxWlTWV6Kg2eYNuz+rtq/E9uptZgELM07CHVuZNad15ORS9h+OfAfBrL5Qt8fcWC4ce2yVX1RE/VWLluGN58OzAIZwn1lDJcxA2v1Ic1KYXYQuhV2xoXw9hCPlvkwICNVWHEBVbQZwt504Qs5dHMbABYN8h+SAIQ75fMD1HQIHh8PkwkWCC4BxMOaACwFHTYG0FB2MgalrakTAuh/XcVWtMG1aaAE787yv1H24kXDD1z+7ryA84WF9RJR+PfQ+M89HeLpA5+Mrhz+x6WaYN16iMoQUSi6qp/o0AE8+/gRqa2oxY8YMnHTSSRHy8BGyABsrLETpnXeln1cCsvv3R7v7/ppwf+V/pqNi0iTkn346co88Aln9+iHWoQPgOODl5YivXYuapctQ/fbbqP5gvttf28RiaP/PfyC7f/9Gl3dd2TrU1tfCcWJGRs+Yo+Y2wvQ5AMCZbD2A+8gv97rPXIIDwpHf4avnniVHVLfk6PcHVjflmaPY80YI0z8CUO+Roz9vBOY+Karhxb+9GB/OT1/iHrYgZiJGjhyZcF+/fv1wzz334Pbbb4+cX3FxMXr16oW3334bQ4cOjZxud2D58uU46aSTQheMTMTVV1+NO+64I4OlIoifN19//XXKOK1atWqGkhC7GkcccQQWLFiA0tJS3HLLLZg+fTqKi4vBOUenTp1wwAEHoFevXpg9ezY2btyYMr/q6mrk5eU1Q8mJ3Qn9b8tnnXUWzjrrrJYuDkEQREJWrlyJ8vLUCyX/6le/aobSNI4TTjgB8+bNC4TPnDkThx56KN5++220b98+ZT6HHHIIhg4dirlz50Y6bpcuXdIt6h5BVVUVRowYgdWrV0dOc8EFF2DMmDEZLBVBEARBEARBEARBEARBEARB7BmQWJsgCIIgCIIgCIIgCIIgCIIgCIJoNrxusiQyOL+PVsv+4PO9JPApCkuczQBw4R5NCGFbPRBzWl6sPWfOnFBh8Jlnnpl2Xv/3f/+HW2+91ROWn5+P6dOno3fv3g0tYtr079FeSWC1gEjeHCG4klQJCHAlGgIYk0JtIaTkUsffuWpWSO4MBXsdor4L32eIQcWSTXkFnv6KJoLhKZ2iXttZZU10EUhjqK2txTnnnIMVK1YE9p1++ul49NFHG5z3mWeeiYULF+Liiy/G8uXpCUUBYOjQoXj88cdx+umnY/369Z59ffv2bXC5KioqUkskfRR/+CBy2vZGbekaT3j5N6+h7QGX+OqCsBzIbh8RLmZXEcP2h0p8wqTK/n3+cCtGGuf9s5Uphl0+fQ+VBS2xXDsdrHvFrHpg+gxhdQvMEkxJYTaYABMqnDlSHGfMVVr4q4W8Ws5riYCZ41ZPAFquzZgbuHV7NWZ+sh4zP/kRAhwQHIwJtCnMRruiXBTmZiE7ywEXcdTUxVFRVYuS8irsrKqFbgteT2MMlvHPvQ5KymXpBq1wa9sIffV+/d2Wasttpj+ZLdSWsmxmhNnMhDPmSAGeEW8zK457DFdy7PjKBusTnjBmb3vqV+K26s8juCdsjPJt1lcmyVviZBemjNN02H1XJrLXbcg9VPK2ag/MYYN0sr7WPgjcdqW2RUibq9/xQ6AE5438DW645UYMOWRIaAlFXSVYTnLJkIjXYOPMS1FT/GXo/gG/GIAHHnkAxxx7jHdawrTQ0w3UrUzvt89bS7ONO8+SdwprP0m1f2YIOZecPHkynn32WSxfvhzxECllMnbs2IGjjjwK48aNwx3j7nC7S79IW34B4G3uuk2qJ4SQMuqxVn5UVFREKtcfbr4x5VjvWagpURcCVceFiuSrx8KU3xUlM8vEbYqg5gV2v6ZFqyTX3j2w73GqGYCdxjP3tOtVSCb2kiwGATBHCWh94a5I2YHgHIKpGRRjEMKBEBwxOOAMKKvZgaLsorTO+eeKEAIfb1pkth11Xd174Y6zUgSr57B6WsGMKJgx8wiCGGPIjmX7Z8SmbzBpTEF0BiqPqBUv7Jx8+Xqk3LsIPVr1QHFVMarrq8CZQIxxyIV03CcThzny/Z1Kw/WzFRw4LA4uYgA4HDjgiMNhMdVupQ1YMPnJmHxe0O+luJBPYmZupB60mBqD9IIKejwQ+nGDC2j5tt2n+9u8XnxJt3F77PCMQ9ZY5L83njEtyiNIKuzsUj0f+6faVh3yj92eZ9+wTFRazrmaz8o8lixegokPyPdXb775JiZOnBjxRJIT37AB8Q0bmiSvqNSt/A51KxtY/qwstH/8MeSfcnKTlGX19pWmozHCfiFUhwJoGb2ebulqKCDABYcDBsG5XD1AAGBCLVwCtYahMW2rdqLGMT31g+w3YQvoHWuO4quvkeY/vrpo79ZtMQqXXXEZ/vCHP0SeW6YLYwzXXXdd0jhjx45FTU0Nxo8fHznf6upqnHDCCfjmm2+w3377NbaYuwTr1q3D4Ycfjrq6ushpzj77bPzzn//MYKkIgogi+OvcuXMzlITYVWnbti2eeuqphPtvueUWPPjggynzGTduHCZMmNCURSMIgiCIZuORRx6JFO/GG2/McEkax8iRI0Ol2ppPP/0UPXr0wLx583DYYYcljLd69Wocf/zxgf8blIxevXqlU9Q9As45LrnkEnzyySeR0wwcOBBPPvkk/ZsPQRAEQRAEQRAEQRAEQRAEQUTASR2FIAiCIAiCIAiCIAiCIAiCIAiCIBpOUoF2InxiNs+nR8gGI6cJ/BpJmNxNSW1kHlIZ4rCWFWvH4/FQkcYRRxyBo48+Oq28FixYgEsuucQTxhjDlClTcPjhhzeqnOnSuiAHHYry4OpZuLnmUuCipJVCb3M3rgkDdq6ZG8g7t+MAsNwiFU9LbPV9trVnrqhTeGxFYXUywT5hpRMh+z05COyoTE9K2BA457j88ssxZ86cwL4jjzwSr7zyCrKyGrfG8kEHHYQlS5Zg0qRJ2H///VPGj8ViOO200/D2229j3rx5GDhwIDZv3hyIN2DAgAaXafv20rTT1JdvRl63XwbDKzajfqcunysBCu1IRFjd0RZSO4xoURL9MiFzRV5JEvs+/eFJti1JJjw/ji+NtrBpETRMXFdvJwXS0AJpxKzwGDwyaSOVjql8YiosBrAYjKBahQnEULqzHj9srsDytSVYuvonfL66BN/8WIr1P+1EZXVcHVulVyJrBuvT88NUeMwtB4uZsgMxuU/9wHdu7jFiVtndcFeoHQNTP0DMI9WGX6qtrzsDjLTbXHcGV7Rlx2fWHi1wtbWHcjsgFYd/2/89WB8Doq+wOssAXrczGO7DaRFBZgZ/YdcsfmEHRTUHhsULs6757imC91XWbW+ZcjoeEMh9y+YtmPDXxOIXXrvT1KxEf0q//N+EUu1LLr8ECxYvwLHHHQvmMPkDS/AJt0Y7OkdmSerNaVr1W6XV4kizRw9nJNXerUgpwUxw2cvKynDnnXeif//+KCgowA033IDPP/88bam2XY7x48fjqKOOQmVlpfvMZslD9aI2AkGptrBiurvUFlMSUiF/KiqjyQ979e4FWw+Z8EeEzw1MmdRx3TOxn13c0/DGCGboCivd51U950x0H/35NOh5mtilYQn6VhfPgGhiuo+3zMSS0xTmSWu6AQHUxWtRXlveVEXfo1le/AW2V5e415wxWGvXwLhg9TWXdllrbHXfOxjhMgRyY/lmPLbnpvYcU47jwXGT6X1IMqaGSGobNPoG8mieMZwxB33a7IO4iIMLjrjg5jsXHHEeB+d6XxxcqG0lAObq/ZFcuk2JfwX3jDBysT1u+neo6w3ADdN9uV7FyDxG2mMa3HWQhLfvN4snMOZZaEHHsZ86PP16knHb5Kd/PPO+6D/23M8bbh8o5Mc6ZwYGxwmfC6ZbV3R9X7VyFc4bfp4JX7t2LRYuXJhWXnsCsc6d0Onll1AwYniT5Ccg8F3Jd2baItQkTPZLMIJsbtV7xoS5z+7rE/WuTC8QpgTZUq6t34X453TWO3gzB3SPm8n5T9RF1BzHwdixY9PKOx2OP/54tG7dOmW8O++8E//617/SylsLuPYESktLMXjwYFRVVUVOc+yxx+K1117LYKkIggCAjRs3poyz9957N0NJiN2Vyy+/PFK8J598MsMlIQiCIIjMMWvWrJRxCgsLMWjQoGYoTcP4+OOP8corr6SMV1lZiSOPPBJPPPFEYF91dTUOP/xw7LvvvmlJtRljuOyyy9Ip7h7Bn/70J7z66quR47dt2xavv/46iopo4UyCIAiCIAiCIAiCIAiCIAiCiELjfpuaIAiCIAiCIAiCIAiCIAiCIAiCIBqEMtQoGizf9nrNpCgErkzDlZa5Sbjw7ndYy61FyznHmDFjsGjRIk94Tk4OJk2alJaM8LvvvsOZZ56JmpoaT/iDDz6IX//6101S3nTpuVcRisurAcEhmNJKCQ4wBwxafqTkQsIBGIcUrAqlb+GoKf4mkG9e10PUNyFlVkpqlLAWaTFS6HaSuhcqZUmQTsXdVlafOL8mQAiBG2+8ES+++GJg3y9+8QvMmDEDhYWFTXKs7OxsjBo1CldddRW++eYbLF68GN999x2Ki4tRU1ODvLw8dO3aFQcccACOPfZYdOjQwaRds2YN6uuD1+Kggw5qcHm2NVBaXrPtOyngFdwTvv3Tf6DT8feqLWEEQsaWpiEn6G6Eb2AIi6FkUInT+vMI24YbxtxBRsvz7LjM1Uj5juEA4KpuQn5X/aGAAzDZvzE4EMxsBg7LlKjK7q8YY7LPFdxIsZjKXzBt+BQyUystM2W3NKfG5ei/Zszz4Wp+7bZjb2vhr6sD1sY2KRjUwnB7XwxGNg5HjYmupNsVaoeLtu39zC6PkXPbJ+C3yAkrLguJi5DvaRAiktZZ8frqlMmdnJb6BdrUbazhWTNXdGt8lko+aLdZUwS7LSZrt2H3zdpn5PtumFZjgjG03u8sVP74vqeoH8ybn/A02g66HFlFXX3l81JfWYxtnzwYmn7CwxNw1TW/t+aArtzTezZuuPsdptkyxzum2akD8W2Ztv607oMnje97MkiqnRlSSrV9bNq0CRPun4A33ngD69atiywdTIfFnyxGty7dMGv2LBx51JF2YT3PYibYKnBQouj+ZYtMK8qjibVjsVjyZ0sR3DB9jfrLiE+FOw4K7nbdTEe2+nLhGyftduIdr2U6IVxBZVhb0RLWRNupSJQv0XQkHRH9lz5RRH8mKZqn7p4D8YTbwwsrU1nHgJLqEhRmF7bou49dner6aiza+JGZBThmsm0t1qLePZjRlOkxU07WzfgpmOkfslgWHEcthMNgxm0ty3Y7GXdKohfUCFuEJeBCDhmzG0RT5NEI2uW1Q7u89thevQ1yvi8vf8wR6nkAsIYExABwDsCJmQ46pp59OIN8hlKDD2cCjnqWYlbj4ULeZ6EblZ4TMRgBsX3BTT8srH5d9+Vqn+l7GcAEC4wNgHeMMYucyB2wDpacRPsbOsSHHdueflvPvN5kSTo7O41+D2tdL845rr/6BlRUeMf3f/3rXzjqqKMaeCK7GYyh8Dfnos0df4bTvn2TZbu29AdU1u2E4ziQFVtACLlYj5Zi67fiAMxiIjIeh3DkWCH03AV6/mnNi3Snpd71Ao7sN5mev3mfRfQiP6Hzn5B2xnzbUbEF98m45bZbMGHCBOzYsSNy3lHIyspKS5D129/+FkVFRTj77LMjz9EXLVqEL774AoMHD25oMVuc6upqDBgwAKWl0RdQHDhwIObNm5e5QhEEYSgpKUkZp1+/fs1QEmJ3ZeDAgejatSs2bdqUNN6OHTvw17/+FbfffnszlYwgCIIgmobKykqsW7cuZbzDDjusGUrTcK688srIcTnnGDVqFJ599lm88sormDJlCu66667A/02LyrBhw9CxY8cGpd1defXVV3HfffdFjr/XXnth5syZ2H///TNYKoIgCIIgCIIgCIIgCIIgCILYsyCxNkEQBEEQBEEQBEEQBEEQBEEQBNEseD0tKWRnfmelCBFXRfBNMADcElO4IhBX8BJjsdQZZYDPP/8c119/PT744ANPOGMMzzzzDA4++ODIeRUXF+O0007Dtm3bPOHXXHMNbrzxxiYpb0Po3qEQS777CUbeCiXOVnJtAK44jylxkSXb5vVV4LVlgXzzux4OV3qqMjH3NEzswxCsWKnMUTzFfl2P9Y9k647MirXHjx+Pxx57LBDet29fvPvuux65dVPBGMOAAQMwYMCAyGmWLl0aCOvYsSP22WefBpdjS3kcRb84FRVfzU4rXc2WL5Hbfl/UlKzyhFf++N8EKWwZazTDmJH9NFpG1sJGsz2BsEtohL1KcpZQrm0SIPUgY9UPE93XLwkd01K4ack7E1K2psKYsGoei0MIx9gTGaSwkwnHqw5mkIIsxiAQh5FXabGbJeJ1F5iQgnkp6ebQoi334slzYCmlTnY7gSXD8g/g6scj1AZc2bUDIKbEV44VX4mzPftVHOaAIabydEXbMpz5juu4192zL6ys8tMvOXSjpWqfYfl6c/WQ4BKLeOpfQo7ltkkZJ3NEaR8NzVq3VetQ8LXZwKHtvlr4wsMShJkDtQBTH8O910W9TwXLyoWoT31f2h5wBTodNQ7hdUtSv3Mz1v/nN6Hpbx17C0aNHpUgpbulJZqujA6mrzBCbdUXuWela7aVqwjmRVLtXZuoUu2VK1fi/vvux8yZM7F169bMFwxARUUFjjv2ONx626246567EjZBI2j07fAsjGSnU2Nq5c6dkcohkOI6wV+PhSt3NIfW4k/INTB84m03H6u/0rLVBIJtMw7rQZnk2gQQPpwySyiaaPEWpudqcvySdVNY+7RgW6aO8zi2VW1Dp4JOGTmNPYH/rp+P6voaJaJlRuwqBINj5rF6viA/ZPekpMrqvZKccrpi7LysPDcu3L7EOyN176OnzQo1ruvY1j1HSFz/46v3GQSh9W1X6iP6tNkH2yqLARaHYAIOAxAXcByh+mIZz4GUZ8fAIN8fyQWLOBw4EGDqnZIQHHJxHhVHMBmLORACMGuQqOcFKbqWz4x6MSKm+2v9fGX1w/712/Q19si1zT0XgT7c9P8iyT0I25XONDwkfXAxqPA8mVtxQ/OQyaIVRl4TmVKnmTX9LXz68aeBuNNfeQWPP/wwYnl5kfLeHXFatUL+iOEouuIKZPdvejnSF1s/hxACXAjE9DV3INuEw9znfy2W121B6HgCjGlBtfs2lwuunr9lmxSOrtnqzjIhn/KVXNss5qDbkdpvi+kdx1HzJ3vqmN78x57DRcVxHMx6axZOOP4E1NbWppc4Cffeey/apylJP+uss/D000/jd7/7XeQ0o0ePxocffphu8XYJOOc48MADsXnz5shpevTogaVLl6oxmiCITFNZWZkyzqBBg5qhJMTuzK233hrp36b/9Kc/oV+/fjj33HOboVQEQRAE0TQ8/fTTkRZHSuc5r7mprKzE8uXL00738ccfo3fv3o06dmFhId54441G5bG7sWXLFowaNSp1REW/fv0we/Zs9OnTJ4OlIgiCIAiCIAiCIAiCIAiCIIg9DxJrEwRBEARBEARBEARBEARBEARBEBkjqmTFg3ZZarma/aldQlb+QimjhD8P4ZWqCas0WrDtEX1kgJqaGnz99dcQQqC6uhpbtmzBl19+idmzZ+Ojjz4KxM/Pz8ezzz6L888/P/IxqqqqMGLECKxa5ZUGn3baaXj00UdbVJS0V7sCGFGr4BBMqZ2EgAC3JHUMzIisHRVfoOK7WcFMmYP8vQ520wljnYVtkdJiF4TJWDyXxI6TuL4KbawMlXfD1LkN2+qSX5RG8NBDD2H8+PGB8F69emHOnDno2rVrxo6dLmGCl+OOO65R9XHdT2Uo+sWpcHLyUfb5dIBHl5j7pdoAwOsrUbVuPvJ7HO2xk1QAACAASURBVGdkQd6qIRC+AzCBkaS7qWS8RJPCAiOCG55Srp0gbaiw17etxVOCheTgl/7qvo67oQyWBDEGsLjaIftEhhgEi4PB8Yg9GeMQwlGiMq72cZUG3moqhBLPqb6YWVI1LdnW5WUh18FjBQ3DUgQqEXZAdK2VWMyBFN3pa6H3K0G2EmFLSaGOY8m0GQODY+JLUbeOp74zxyoDQsphh8OVIPrOIfT87Hie78FrE5CAhV0/24sYTy32cnJaUqwNJG4rTZG1Ndmz5ZBJhfj2HCBqu05WBpjjO1n5kaTauZ0GB6Xavltds/ULrPvPOaH3+IijjsAdd95hJfX2JQGZtpoumcNoeaM0RPqGKWbyRJI8Saq9a5NKqv3xxx/jgQkPYM6cOSgtLW2+glkIIXD/ffdj9luzMeeDOSgqKnL3IUScbebWOgD2oCU3uZyDV1allnsxFiILDStn2EhtBMbudqDOc0ALscHk0MkY88iydR5hElbY0XxSbZJr7z4kmtkHZLX+/tTUnSTjkv+xlEHKS2GNdJ7xUARfhJh7biopGICymh0oyilCflZ+Gmf78+DHsrX4etsK72xVSa3t2aHD9KdcFEdLaWOO4w7G1vw3m2XLuFY4s6TbwVkqM9PE0EWbGHPHbHWvbcm2v63bcwAdx3xmaBrXGAqzC9GpoDO2Vm6W0xwhIJxYyGOYevYScYADjgNw5QsWDOCIQTacGBiTnw4T0Au8uf0zVN5cPnsYgbY8hn4HZO51wv5XvX3yLdJg7Qr2D/p0mFsLQsd5uy9AyHdECE+YafimeU8n/P2LPgwLTq8TdWmMgXPuLlZhvd999IGJoWnudRi2vfkmOo8cmfJMNF0+SrRoWvORd9xQtBl3B+q+/gZ8y2bwsnKIujqwnBw4bdsg1rUrsvr2Rc7BByPnlweDZWdnpBwVtRVYtf07M8eSixg6HhG84AKIqfvryHe2ariBY+YlMO/VtftdMD3Dke8L7PcSpk4oY71wvHMWYT9zAEaqnWz+46h3H7LZSwm9px+zPk3GOr1I/b7/yCOPxNJlS3HYoYdFksim4tJLL8Wtt97aoLRXXHEFSkpKcMstt0SK//HHHzfoOLsCQ4YMwcqVKyPH79ChA5YvX46cnJwMloogCE1ZWRni8XjKeIcddlgzlIbYnbnuuuswduxYVFdXp4x73nnnYcaMGTjttNOaoWQEQRC7J4sXL8bUqVOxatUqz/uD7OxstGrVCnvttRd69eqFE044Af369WvBkjYNnHN88803WLZsGb7++mv88MMPKCsrQ25uLnJzc9GlSxccc8wxOPHEE9G6detmL9+UKVNSxnEcByPTeLfR3DzxxBOR5OBNTVZWFt577z3Pvx3t6QghcNVVV2Hbtm2R0yxYsAAdO3bMYKkIgiAIgiAIgiAIgiAIgiAIYs+ExNoEQRAEQRAEQRAEQRAEQRAEQRBEM+M1sDRYvu1zVsEIlqH8UsITz+zSIpdmkN2uW7cOBx98cKS4//M//4NHHnkE+++/f+T8Oee49NJLsXDhQk/4QQcdhFdeeQVZWS37z4HtW+VBmViUjUj+SLkKh7RCwt0vACjxERhQ+eP8QJ65HfrDyWkFY3kBELyPKe5tpFufLEJi4dHaLamFqA3hsccew8033xwI79mzJ+bOnYuePXtm5LgNQQiBGTNmBMIb+4vxazZvBwAU9DsBBX2HYscnU1C9fhlEGoJtP9uXPY38HseljmhZiDLfcxCNJ4Gw0CfXTp7Wn0fYNhDshyxRm5WP/FvKtN1jKxmUFl4zYfo2BgeCqQUHRAxAHEauLZRcW6dnAkK4Yimz3IQApGSaK8Gu7nvlcWTpuHttLO2pKzi1zjnUIum3vGl1luMJ02VTOsIQoTYDmAMGR+Wp5drWj7WfWaJtGRcIl2rDxPGKsq3PsPBMS7XDqpKGp16gwcltmzJO5vG3gabMWl8n4el0o8u1/eVK1J4TtWuNnEsW7D0UleuDcxKbHiNeUyL4MDGiQOlXz6P4o7shQu4vYwx33TPe9B1GFGcJ6EzxmCmWqr6WwNHz3a1/oUJtHW5d24AE1pZxRhz5SODb9CSTG8yaNQuPPfYYFixYgJ07dzZjqZLz+eefo2f3nnhz+psYOnQoPFJtU8+E+8wGWGvXCCl8hLsPApg96+2Ux5V9BI9URiP5VPm7C/64DcEs4GRJtk0NF24cI9jW5+TJSx3PakNm7RaSa+82JJLiRkobNnaZOuDmL4N9plrhT8984TKIqUol77WuszJfPTMEA7bs3IyerXtldHGx3Y2aeDXeX/sOAIA5cv7ogIE5MIvXOEzOLQVjcPSc25GCV8fM5wFAtTW1QE1uzJWAaqG2NTM24R6UxFnGcOXbSduwf7oZFifNh9h0+pimpFeb3ti8cxOEiMNxHHfOo0pl1mPjkEZtwWFE2+oZJwYOAQeccTjCgVDbYHJhNvkmisvnLQj1jGH1/UK3Gd/8X0i5ryyJjqsfo1Qb1M+Cut+1ppxhiy3IbGWYR2jtJ9Grr8ai+6AIY4TbTyWJ4+vv9Hhup2IA5r0/D8uWfh5If1FhIQZk52Dz00+nJdbeFYjttRdaXfX7li4Glmz+FHEuZfExez6i6rWeswghl+VyhAAce/zR4516P2C+um8K7DzlA4tjv0GAmeMxd4lL6bYXgOME2olnnmL1Vf739pmY//Tv3x+rv1+NG2+4EW+88QZqalIvqBTGH//4R/ztb39rUFrNzTffjH322QfnnHNOyrh1dXWoqKjY7URkZ5xxRlpS8MLCQnz11VctIsojiJ8rixcvjhTvwAMPzHBJiN0dx3Fw/vnn4/nnn08ZVwiBc889F1u3bt3txjaCIIhMUlpailGjRmHGjBlpvfvPy8vDIYccghtuuAFnn322fL+yG8A5x9SpUzFhwgR88cUXqK9P/v8/HnroIQBAfn4++vTpgz59+uD888/H8OHD0bZtZv8N9fPPg+80/Oy7774t/n+1knHPPfc0+zFbt26N995772e3SMuUKVMwbdq0SHF79eqFjz/+mKTaBEEQBEEQBEEQBEEQBEEQBNFAdt1/nSEIgiAIgiAIgiAIgiAIgiAIgiD2GGyNRVIhlV/2Y8kDhT9eWHLhSmgYAC7cowmhpR9u+paSBdncfPPNuPzyyzFw4MC00/7xj3/E1KlTPWHdu3fHjBkzdolfQG5dmKPEJ1pyxF05kYARThnJKxOWqkegpnhlIM/8Lr8MylRs0QsTcIWuFpYY2d32ZxCoadb+aKzZWos4B2JN+DuKjz76KG644YZAeO/evTFnzhz06dOn6Q7WBMyfPx8//PCDJywrKwsjRoxoVL4r15eY7yyWjbZDfgcGB5tf/wN4bcNkkjXF30LUV4NlF8KrCPL1DlG7CiVUc+taBoSzREQStGdjMWRJJL3JpLthEt5gHgwMginZmxZqB9IwK7YO0dJsJXtj8rtXrs3dkggmw5kWk2p5FFf7ddkcMCXqdvMXKr2rPGWecxFWP51IP+wTzvnCXJm20juGCbW1NNvEjXlE2VqgzYws25Jqs5g6UgxaP6jzlEI8B275HPMZLL/V5hMJuEPOPi2iSLWBUPGyn1heu4aVISMkGjubImvVXm1ZdDLpoKcsqdpr2H307VMf8aqfkhazoOcwOFn5VrHdvHltOTZ/cCsqvp+eMP1DEx/C0cccA0DJOzWO9xSYVR0ZPBvea6TbX8g5eqTadphvDk5S7V0Dfz3nnOPFF1/E5MmT8dlnnzVY/tcc7Ny5E6cMOwXX33g9/jbBEg2qObtHqK0QXJjHBMD95Jxj4kMTUx7TK8tOMAcwu737zTOkWmjCiItNWbySbXeqZ0srdfsSRo5rj7Jyn2yzkeTaPrkkybV3PZKOgP7LnShihGHUHvsYzPQtkL9bA2UEptIyIedR9bweWyu3oEth1+QH/Bnx3pp3UFFbAYc57oxQXWR9/STC7HOnJ3oDag0XOddkgiE7O1uJi+TclTG4c1lmdNzqb2aOrQXcYAyivg61X3yF+i9WoO6778DXb4Io2Q4WrwfLzoHTri2ye/ZEzuADkHf8scjq2s2awrDwauWZV1gdLvPF0XOgzZtR9c57qF28GPWrVyO+bRtQWwM4MTht2yGrV09kH3AA8o4bipyDDmz0i5DC7EJ0yO+A4qqf4K7FFuy79OskwRi4WlCBgYFDvnOKCbmgkGCAEErky7SmV4qDvVvmqnhfG+k4vvdJdh/sf9Wk27RHru3mHnredn6J+mphz4kTkWC/qVeBHcErEIwS8swbOg2XDUOPZa5UG+5zt4oz8YHgmN4pFsPoVq0AAFUrVqB07ly0PeGEhOUigtTGa7F0yxLIG+S+f9V3kDMAEHDAAaEXp2Jm7TEtqNfjDBfq2cTUZf2+QD8vWwtzaZE2l/eZCQHmOKp7dNuBbBeqr4TbTgQXYE7LzH86d+6MF196EYILzJw5E9OmTcOPP/6Id999F3l5eaiurk6YtkuXLvj3v/+NYcOGRS5TMs4++2xcfvnlePbZZ1PGHT16dCRZ6a7C7373O8ycOTNy/JycHCxZsgR77bVXBktFEISfpUuXpoyTnZ29S0siiV2Hhx9+GC+88ELSBeM0VVVVGD58OObOndsMJSMIgtj1mThxIm655ZaUcukwqqursWDBAixYsAC5ubk49dRT8dBDD6Fv374ZKGnjWbp0KcaNG4f33nsv6fNXIqqqqrBixQqsWLHCPHP07t0bN998M0aPHt3UxcX8+fMj/bvMr3/96yY/dlPSkGvdGE4++WTMmDEDOTk5qSPvQWzYsAHXXnttpLitW7fGjBkz6DmYIAiCIAiCIAiCIAiCIAiCIBoB/Y8WgiAIgiAIgiAIgiAIgiAIgiAIYpcj9BdtmU+8BlegLXzx/JIX4VqmVB4CQgivvLCFmDx5Mr799luMHDkSZ599NvLy8iKlmzRpEh544AFPWFFREWbOnInu3btnoqhpU5CbBS3J1j+2aFsKTqToFQBEvAbbP30KOR0GoKDnEPDaskCe+d0Os7Zs8a1thPTboex4/rBkJPqFb38Fc7dr6gR+2FyDfbvlpsg7GhMmTMBtt90WCN93333x/vvvo2fPnk1ynKbkwQcfDIQNHz4cHTt2bFS+X/9Y7AuR1z2/zxDs/PbdhmUqONa8cAwK9j4asYJOyCrYC7HCzmjd9wywnNZhCdBgqS7RAiQxFSqxV9PKtbWIT49PDMIWeRstJyDte9yIN91uy7Gy8Mu1pWWXQUAwB0wwCMah5dpSBKfk2UKLqLk8pi3YNpItocSM3PTL8tKEmBrNmfrbgE/O6wlj8nhMf/f/OEaqJQXYWq7tmP1uHC3Udqz9fqm2o84r5l5jfSx9HE/Z3TAjNwyVatv4wxLHDRV+pZBqA4AQ8fAdFrG89injNC8RrKANztqqv1b1S9527cj+OCnasPnu7quv2JS0iEW9T/aW02LLh2MTSrVjsRgmPTkJF11ykfewsASNiWSMfvEu8+43363T9Uu1w+S9/uOQVLvl0PW7trYWkydPxnPPPYfly5c3SKbRUDp16oRTTz0V1153La65+hp8+umnaaUXQmDiwxPxzux3MGf++2jTpo18poPwPtdZom29w90tcPutt6OuLvWiA+3atUsubPLss0XaMOOxvUiTK7uGV9qtn2NUA5NyWltMqtqYEGoeALWAkJoJaBm3cPuyULm2r1mRXHvXJ5WgNpQEglqm+uaEMl0lLtXzF/maQ1j7tGDbLRljDOW15ciL5aHtLrVIR8uwZMtn+H77KjDHnTMacb6Q81IHDrTw2mEMjpDzSikrhwoHGHR82SpznFwAMo2ZZ8IVHDMAzFFKbebOQXlZOWrenYu6d+ei5qNPgMoqUzKYUro/tfgIlVNeBgDkHns0Wl87GnlHHR6tFoZFUmF1K1ag7IGHUPXe+6HzGwCIb9mKum+/RdU776LsoYeR1asn2owejcLzzwMaIVvs0boXtuzc4ltgxJY0A0IwxAWHFohLjTCDoxY2kgLhGBy1gBsX8pnJUc8+YI7pQ/XpOXb3qB/IdN/OoNokS9z3qvYozLhg70OgT3fF3MKMjcn69FT9d1P37/Zc0oxPCWpW8HTdLYe510QIgUULP8aCDxcE8ri4oBA5jJnlqDY88giJtdPks02forq2SvVLjplfCchXCbKn0/dGmD8QQq2nxawFK9XiDOYdgXwfwYVQi3oJ9y2vEGp5MGsscmDeuehjmXfwKlwILtsshOqHEdpOmmv+4zgOhg8fjuHDh3vCly9fjqeffhrz5s1DXV0dsrOz0b9/f9x444044ogjIpcjKqNHj44k1n7zzTeb/NiZYuzYsXjmmWcix4/FYpg/fz769euXwVIRBBHG8uXLU8bZFRb0JXYP2rdvj2HDhuG9996LFH/evHlYsWJFgxahJgiC2JO47rrr8PjjjzdJXjU1NZg2bRqmTZuGvn374u6778YFF1zQJHk3lpdeegl/+MMfsHnz5ibPe82aNRgzZgxuuukmdOjQAaNHj8ZFF12EXr16NTrvv//975HiXX/99Y0+VjpwzlFfXx9JXD1t2jRUVlY2Q6nkoklPPvkkLr300mY53q6EEAJXXnklSktLI8V/4YUXMGjQoAyXiiAIgiAIgiAIgiAIgiAIgiD2bJzUUQiCIAiCIAiCIAiCIAiCIAiCIAgifaIIpQJx/PIwLVZLIPLxS9m84ZZ4ByEuIAZX6NmCVFRUYPr06bjooouw7777YurUqSnTzJo1C2PGjPGExWIxTJ06FQceeGCmipo2OVlSkCJFLd59WsGif2pL12DD1N+i/NuZ2PbRg1j38tnBDJmD3L0Ohle15//mD/Ee2NS5hE6VqDK+RFEElq+tShkvSj7jx48PlWofcMAB+PDDD3dJqfacOXMwY8aMQPi1117bqHw3FJeheEcloKQ/wrrfbQ46B7G8MAl2dCrXL0D5yjexfdkTKF5wNza+czV4fePvI7ErENLYbaETkknIEkmTw7atuFZ+ruw5TImn98lPZoUz5gqkZR4OwGJKEB0z+TITN6bix6z0Mj5jWWAsptLHVJwYgCyVPqZ+smTeLAbGHOsnFum7PF7Mk59bNlU+Uw61jznyO2LWOfvOgzHvPpVOXmZ9jfR1j6l76qhboqXaYfcA0CLz4L32m/WS1QNvODP30gR4bXMskMRTvihjTVZeR2+a8EybmQyWwQgn4U4dkEogaN+fZG02LMy7P6d9/6TFK+p5kltOf67ZBQnTzX5/Ni66+CL3Dmq3JnSt9v6xxZt2sc1+K52JosS9ul56pNr6WnqyY6Hfk9GUIsf6+npMnjwZQ4cORadOndChQwd0794dp556Ku69915wzlNnsgdQVlaG8ePHY8CAASgoKMANN9yAZcuWNYtUu0ePHhhz7RisXbcWm7ZswrPPP4tf/vKXWPTJIowbN65B93vFihXo02MfvP/e++DcmsWZOZ374/2bY8uWLXjin09EOs7RQ4+2NJGp/igRqxDyBwJCcCmOVM+Sej/UPjtcSlyFee7U+wH3WdQVHVvh5ujuNXCFqtZ2kuffZNupSCoeJ5LilXpGxL+wgW4/fgttyDHsDLTY3YxSgXZo58fMmAItdWbenLdWbkVlXfPIU3ZVfixbi4Xr/2vmiYwBjmByUzhSiM2YGXbNPF3JsJkTk/uVjFb/LRjgMAcxxyi54R/VAd+YDECUV6D0lnHYcuRJ2HHbnah67wMIJdXWJJulAkDthwuw7bwLUXrzHyGqq71juqpzKfvweBxlEx7EllNPR9W770Wal2rq1/6I7bfehq0jzkT92h8jp/PTPq89CrIKEBcc3PqJqx/OOTjiEIIjLuJqv9uHc8GVkJ6rkUT12ypc983+8YfbEmL7vJn5yxDsy+HpuwPvMhkSdhyZXPAg7X5LDm7QMnn/rkT9lkeqrRYDCD0vAUx8cGIguI3j4NeF7pyZASj/9FNsnzMnSqkJADXxGny8/iNZL5XE3K3GRoENQMmzdTCEO4SoOQhUbDAuWxCzlkgUgODcjgqu43Mt5JbH50K/v/POV3Q+sMLD5j/+emUvEtSc859BgwZh4sSJWLZsGb766issW7YML7/8ckak2gBwyCGHoLCwMGW8srKyyHKulmTixIm47777IsdnjOE///lPxq4vQRDJ+f7771PG6dSpUzOUhNhTmD59Olq3jv5vd7fffnsGS0MQBLHr88gjjzSZVNvP6tWrceGFF6Jv376RFtPIFMuWLcN+++2HCy+8MCNSbZuamhps3LgRf/rTn9C7d2+0atUKw4cPx+LFixuc59y5c1PG6dChA7p27drgY0Rl1qxZ2H///ZGbm4tYLIbc3Fw4joO8vDzsvffeOOmkk/CXv/wFixcv9vzb2llnnZXxsgHAwIEDsW7dup+lVBsAnnnmGbz11luR4t5yyy0488wzM1wigiAIgiAIgiAIgiAIgiAIgtjzaXlTAEEQBEEQBEEQBEEQBEEQBEEQBPEzogmEMWEeRNvoIRLEgyW3gRKMZFgs1qFDBzzwwAN44IEHMGHCBNx9990YM2YMTj75ZLRq1SoQf8OGDTjvvPNw0003JZR+/PTTTzjvvPMCYsF//OMfOPXUUzNyHg1Fypu8siIIDqldAfTNqvh2NjbPuA68tiJpfrkd+sPJKbTy8su0PdqVJDk18X03dU/mu/T7xgmZhRAYO3Ys7rzzzsC+ww8/HPPmzUOXLl0adYxMUFJSgiuuuCIQfswxx+D4449vVN6ffbcJQTu7llTF0OlX48CcrEYdw6Z68xJsfncMRLwmSSwSE+4+hAwIjZZrh8Wz4nry8wpxmSe+X67t7gvKtRlsgbaRUWuxNbPl2lp6bQuvs1Q+wbiALdXOMjJuryRbx/Hvt76b8mXBFmQbmbYl7vYItY2A2y6HEoN7xNxafqiumVIWuulhLZrhxndVxUiw7b/HSSYTCdP4ksrChCdLiCtmTUasoHPKOC1HBgXf9vVMS67t/26HpRZsdz7mHlWXgrQZeAmyirq56Zj3J6sg8Xg97vZxWLVqlTqS9UcJVP15+U8lVKitsa+P8IoVjVTbd1laWqr9/PPPo127drj66qvx4Ycfori4GCUlJdi4cSPefvtt/PnPf0YsFkPPnj0xf/78JjvursKmTZtw4403olevXmjbti3Gjx+Pb7/9NuMyccYY9ttvX9xxxx3YVrINa9auwcRHJ6J79+4ygiULveMvd+CjRR+lJUXSVFVVYfhpI3DTDTdBcFdoKgR3padabq0Fpxy44NwLEY/HI53HbX+6VSlUI/wYEbZf6i3P1RZta1G2Ldk2Ikh4BdswYklXYQnzTKTdqiFCViWJbC65Ngm2m46kvWC4J9vdbU8dU/S7zI5s6pPdt8MdCYS71571uCOFwPrydaiN1yY95p5KSdU2vLV6BrjgUqANvVgNAxP+xShkuMOYFG/DMYtgOExLzB1zfxww5MRy4Kh0sBe3sMXqnvEb4Ju2ovrNGRC1tSGzzOC3sBmMZuf/vYriCy+F2Lkz4TVgIfMKUVODbVdehfLH/w40Yuyp/fwLbD1jOOq++qrBeXRr1V0KtI04W34X/5+98w7Qorj7+Hdmn+uFIk0QDaCggIgQUNHXEiIBAbG8JkZRscVCVFRseZXEErsJRhM1ViREDXYgggUxGkHBiApEKSLi0Tmu92fm/WNmdmefZ5929zzHAb+PPjxbZmZnd6ft3t1ntFxbRki3jXjbnSzBDWfeQVlqX9OuCygJN2C16PaSVLdKWu22jN3+Grm2i/u4KX3rQXFNeUu1PU8npowmGtv5i06EfNuaTMIfWI09d+7cgXfmvxOV5jn5Bchn0eV8w+9/n/H3tnsL/9myDJIbqbZwS7JyW5tvI8yGrxGReqenoocSYgtASl0JtFqbAZA6nld7JKRuGKUw72sRWOb9km3VRkaOf3z3XPrjR6bnEvXYHV2O96SxT+RkmrH44IMPMpyTlvHCCy/guuuuSynOs88+i1NOOSVDOSIIIhElJSUJw7jvCggiCXJzc/Hhhx8iPz/2xIM2b7/9doZzRBAE0XZ5//33cf3112f8ON9++y0GDRqEyy+/POPHsqmoqMDo0aMxZMgQ9+dirU1VVRXmzp2L4cOHo1OnTrj66qtTmrBo27Zt2LFjR8Jwxx9/fEuymZCysjIcccQRGDt2LFavXo2GBu8dr5QS9fX1KCkpwXvvvYc77rgDw4cPRygUQrt27TI6wZshPz8fd999N1auXIkuXdryz7Mzx8qVK3HJJZckFfawww7DHXfckeEcEQRBEARBEARBEARBEARBEMS+AYm1CYIgCIIgCIIgCIIgCIIgCIIgiFYjriQmclesv+mJkYSRhQQFjSnPyPDfDXXo0AFTp07F1KlTccMNN+DWW2/FI488grfffhvbt2/HzJkz0bNnz6h4f/jDHwKlygBQXl6O6ghB0nnnnYexY8fihx9+SOlj/5GVobKyMipcRUVFs84/WgQoo/+VEuVfzEpKlpO7/xArtvTfP+9mwy4k9rGi5CxRx0yUh+TCL10TW2CVCCEErr76atx3331R+0444QS8++676NixY7PTzxQVFRUYP348NmzY4NvOGMMf/vCHFv+R3pJVP1iJRu/n+R3R6eRbW3SMSGpKPkbNxg/TmiaxGwmqrj65tkyinMaT9BpzlG1I9IR5iPj4Y5s1I8m2pdHcWna0h8/Rkl8j2NZSbi3SdmXaZj/jnmQ7Qpjtl2xzXzwjubY/XtpOQBgrDTdt7hNvgzlgMOu2UNtL35OFG6m2DqfPmVlx/GnAL9UOvObWOgu+X/CFC7rf0bpDb49tmouQHMcsXt6OcF1yf8AdyuucVLjdRwYHWJHXVSKBBDDiPgfmLdY29cnZbwA6Dv51VLh2Ay5E1/+5O2Y8gCGUH/teLf54MUYMH4FXZr8Kv0A7QpLtS92vRo0SDsYahQAAIABJREFUaptw5ppIvzyzLUq1V6xYgX79+mHSpEmoqoo/yQoAbNy4ESeccALy8vJw7LHH4qmnnkJTU1Na8tLarF69GhdffDG6deuG7t27Y/r06fj+++8zLv5zHAeDBh2Ohx56CFXVlfj6m2/wu9t/h/bt2/uf1yypNqCWh/54KH7Y/AOOOeaYlI8rpcTjf3kcQw4/Ejt2bIetp/bE1aZblljw1nws+3RZUmmfevqpOOSwvpZUVX+E/kRuh1QSVnhSVk+87RdtC6mXtaTVyLeDBNtCevGhn0+FEK6Q1XQH0XJt7xnHlktmSq5NZI5k21AfkcJtQI3tbBmz9HoHW9Ds9jhG4uxbNmOe6HGRkGFsqFiPJrFntp/NpbKhAm+sfRUN4Qa3r2SMqalaOGAmbfFk2BKc6YlcuBJvczjeveBqn2OutwSynGy3P+duWoCv1zbhfffKP2I1pPhqDADQsHQZSqdcH/s9S9SrDYnSq69D7TvvRodlDLknnYgO996Nzq+8jK7z/4kur72CDg8+gLxTTgEcJyqKKC3FjnMnIrxlS5xcxqZ7YQ8l0RYCYRF221/TVoeFabulK9pW7bM71YH+T1jtM1zhsPVWyYur5cMIaJuNU9sIiI1sO/KCMitOYPudoKlmcf5LF8yUy1jpBz3mBifkDybinxzjwKL3Pwi8LmcXFASeYc1//4sts2bFTZcAKhoq8OX25cjLzkP7/HbIzcqDV8qFN27xCrI3yYZ+bSuNDBvMjSsAQApXyG1qlzuO0WkwLwU1djGPNK6U3i4uftG8tI4fOP4JkHNHracwBJLWuWf60xLuvjvyGTOY9evXt+g4meSdd97BxIkTU7oW9913Hy644IIM5oogiETs3LkzYZhDDjmkFXJC7E0MGjQo6ueGsaitrcW8efMynCOCIIi2R01NDcaPH99qEwJJKfHEE09gwIABqKury/jx5s2bh65du2LBggVtZtKjnTt34pFHHkGHDh1wyCGH4PHHH084yemf/vSnpNK+6qqr0pHFQMrKynDIIYfgyy+/TCmelDKl3/k6/fTT8cwzzyAvLy/pON27d8ejjz6KyspK3HLLLSnlb2+itLQUp59+elJhHcfBjBkzkJubm+FcEQRBEARBEARBEARBEARBEMS+AYm1CYIgCIIgCIIgCIIgCIIgCIIgiIzSUv2Lie93IicQtsAvJwuMpSVnu4ucnBxMnDgRy5cvx5AhQ6L233nnnVi2LDmRnBF0p/r56quvotL661//GhUu2T8Si6SusQnGeimNrcW6H8qgkrxwJG//YfAZU2zpEdPLvgInY5Q/W8pp5SdNrNlUjx0VzROUTZ48GY8++mjU9rFjx+Ktt95CUVFRS7OXdlatWoVjjz0WH3/8cdS+qVOnYtiwYS0+xocrEv/hffZ+vdDjnOeRTqGrlOG0pUXsZnwS5cjtcNuTYFFsIsGyWU5Cru3mw5Mdqu1+IbQrfXYF00aI6HjibZ9c2wi2jXxaSbT9AmxLsA1bsh0C4/qbhVQ8V4yt07DXYy6HdFpWujoMQ0jlMUqmHdLnFNJ51nJwW/Jtib+Ze85acOguI1qq7bvWcJd91zfiPsEXLt49DxAZ+4R0EfLnmM2Sf0dTzdZYAX3w7IKkwu1eYkms05E0i77GSCR6TqSotIWj0fs6HfUb9DrnY+w/6ml0G/ln9Dp3qZJqMydu3JxOA8GzC2PmqrqqGuedcx6uu+Y6NDY2+rISS6oYT7LoE2q7ZR2uILStSbXr6uowbNgwrF69ullxP/74Y1x66aXIyclBv3798Jvf/Abbtm1LS94yxSeffIKzzjoLHTt2RL9+/fDMM89g69bk6n5LyM7OxlFHH4Wnn34atbU1WL58OaZce43vD/aDpNouluQwNzcHiz5chDt/fyc4T/3XD1evXoN+vQ/FgrfmQ0JocbUnIpVSoEmEcfnFVySVXm5eLh598lFXFuk+f9iybC1edY38UihZpPAkrJ502xJtm+cVnUOh0zXPMEGCbWkE2/Z2433Ucm1PNmkLXNWFbi25dluRmOxJ2G1k0lcvoo+ypdhBiTCwqDtr4kk7lG/yBG+8I91UzFDI6z048/oJxjgaw034tmzdPiPXrmqowmurX0FVfZWSaXPVhzvgeijPvWsEgHFbQazG48xRV5PbYmwAZjwZcrLAGTeh4fbajKs4RuLtxYroh+FbDh3aD4W//hU6zXgS3ZYsQo+1K9Bj3Up0W/ovdPzrn5F/6lj3HjMTSbffdQveRs1rb0ZNtOHrw/Vi9ay/o27evKjjZ/XujW7/nIvOM59H4cSJyD1qOLIHDkTOsGEoPPsX6PTXx7H/e+8gu/9hUSOI8PYd2HXjzc25VcgN5aJDXgdX5RuWAmEZ9iZD8LXTqt2W7jbpSn+Fed+kw3otpW9qB2u7LeXWsl//zYq6UbY2WOrFyPeRrmjX3B/pxTV5tdNr7n+JSKeg2zdkcCXInqzed0y9+sHCD6KSOSk3F8U8ug6Yy/3dPfegsbQ0ffneC/nXxkUQUqiWijkoyC5A+/z2cHhIWa7VoANM2qXcW7JLH4S3zpmK7vrltYfbFczrbsxMjmLKgZrQRL0DZpJ55d99fcvcowN6SKbF9Wb8wxiLrjduLr1+0V7fm+Cco127dgnDlZSUtEJuUufzzz/HKaecktLPXa6//nrceOONGcwVQRDJEDmhbxADBgxohZwQexudOnXCc889l1TYcePG4aWXXtpjJ9EjCIJoDiNHjkyqH043q1atQq9evVBWltykv83hhhtuwLhx41pF4N1c1q5diyuuuAJFRUX47W9/G/NZ5pVXXkmYVnZ2Nk466aR0Z9FlzJgx2LFjR8bSN9x111248MILUVZWhksuuQSdO0dPIlxQUIAjjzwSU6ZMwcqVK1FSUoLJkyc362dGewsNDQ0444wzsGbNmqTC33TTTWn5XSqCIAiCIAiCIAiCIAiCIAiCIBTsd4+Pdn+j8Ef99kP3A4ubnVh5aS0gGdrt1/ZmyKS8NQ/KW/OgvDWftpw/ylvzoLw1D8pb86C8NQ/KW/OgvDWPtpw3oG3nry3n7ejut6Eod//dnQ2CIAiCIAiCIHYzEjJQcgH4xUCRqosg+YUnZLGkGpBRYm1XOKYieSocCVdi5ulxpCv6AKQr22Fg2C+vU/NPPE1s2LABhx12GGpra33bx4wZg3/+85++bWvXrsUhhxzSmtnDnXfeiVtvvTXleE/+czmmPf+RK0JlCGnxlJKoGvlryUuTIJvi/DEd4yg46H/Q+cR7wJ0suCJZaaSzSrmjSoSRtgJGYmWW3W3Msk0xex/gM066Yj5TzoQvnFd+XQuMDinwwEU9cPqIDqlcLgDAAQccECVGGT58OB5//HFkZWWlnF4QBQUF6NWrV8z9n332Gerq6jBixIi44sy1a9fikUcewWOPPebJQC1OOOEEvPPOOy3O9w/bKzD813+FlJZIWIuGPUGw4y0Lgc2v/xqirqJFxwUYek38CE5eZ11uPWmvT9LLIsW9sMqgl1Z8qWsi4WsKuWZGwLwnk2kxUkD6Vt8DsDiyySAZf+RyhDEN0k3fnWTAFn/6wgqYSQdMGKPyVF2cAFwpnPDScdsntd9N08hKpXTjIfJ4MH1vvHOLvB7xZNNGNGjvj/xwLQH06hGL3O/WL6+d98Tj3F1XtyyWVDu6vlrqQStcZF6TOU97jy0o9Jn24lTH6B01mz7ExjcmxIrgxut3xc4EYdoaGazTkXXVkhnGiRRjOV64pDITuFXUl2PXimdQ9uVfEa6PLSg46+dn4bmZz8FxHHdbyqJrS5zp22cNb3z7fDLPFI+VBn75y1/ixRdfTFt6hs6dO2PUqFG49tprMXTo0LSnnyrz58/H9OnT8dFHH7WqICM/Px9HH3M0rrn6Gpwy9hRXaGCer+wCEUuqHS13NpJQtbZ8+XL87OSfoWxX8+Qb5194Pv702J9gntckVDP62J8ex5KPlqBTp04oLi5GTk4OGGNobGxEdXU1SktLsWXLFmzYsAFXTb0K5110ni9/iYklsrX7B29/tMRY93buY4Wlvncn1TBhTB9krUvpHsOW5sMcSz+ryqhjB50Ji7ue8EqksU7vDUS+2wjcr4n1riOW5DNq8i+3fsEdPrqaU6lTZUpS6uVNyYLVew1vXdUfob+NLF64kncBCSHCCEsBIcNqnxBokmFkOVno3b4Psnh6njfbIhX1FXh9zSuoqC8HAD3ZjJZcMwbOOCDVGNPh5lkTcJijw3Bw/fzp6PAMDA4PgTMGDgcO48jLzkdeVh44c+DYH+4o4TbjKk2u0lOybQdizTpsP+XnaiSbFULBWWei4PyzkdOvL4yYG7CE3lab0vjFlyi95EqIrVu9xxA9FA8deBC6/es9gDvwibXtdr6mBluOPhaidJfvmmUddBC6zHkDvGPHhNdXVFRg+2mnoWn12qh9Xd58HdnN6Iu/LVuH/+5cqa+bA4erb3UNQwgFbHO4Aw7uXm9HX3MG/zXnXN0/rp9J1HX1Juvh1jO+2xa7bTSi7gHcyxk8Bou69tFBE7bdieTBvrRjxLPfkMV9P6vLR+T7WTekFVRYk0io3d67WCmkfo2i2qSBBx+OjRs3+o57c3E7/KKgwPdUbJ54w3q90+mno9+f/xz3/PdVVu/6Bu+tf1uXY+6WZVNvGprqUdtQo9srNYGVw1Wb5DAHIe7A4VlwGEeIh8BZCNlZIV3HQm44046pOhaCw5lb3zgLgTOo9hBq0gKmJxhwwMG4A85NjfO3Z2B6K2Pu0ItDvd9V7TL0JAfRdYibdwBum5f6c40bnrGU4ySTZkvo3r07Nm/eHDfMxIkTMXPmzBYdJ92sX78e/fv3T0ma1xbPgyD2Rerq6pCXl5cw3L///W+MGDGiFXJE7I3k5uaivr4+qbCMMXTu3BlHH300br/9dgwePDjDuSMIgtg9TJ8+Hddee+1uzUPHjh2xYcMGFBbGniQ2VRoaGnDcccdh6dKlaUuztSgoKMDUqVMxbdo092cqQghkZ2cjHI4/KfvQoUOxbNmyjOTr7bffxs9+9rOMpG0zcOBAfPXVV1HbKyoqsG7dOmRlZeHggw/2TdpKqHdnF198MZ599tmkwh9++OFYunQpcnJyMpwzgiAIgiAIgiAIgiAIgiAIgtg3uP2JMQilM8F2HRP/Is3ugvLWPChvzYPy1nzacv4ob82D8tY8KG/Ng/LWPChvzYPy1jzact6Atp2/tpw37tAf3BMEQRAEQRAEkRlc6ZSWTQWHgefANG6qAFlilF+RAZBMi7Z3PwcddBAuvPBC/OUvf/Ftf+utt1BSUoIePXrsppy1jLJqLdFwpU2xhLMiKm7hIT+Dk9MOPKsAhQePR6hwf4BxS2jkmaCivKVumWHR+5gqI+l5mnXtZ3qVuYXt3S8qmiXWDuLTTz/FkCFD0pIWAIwcORLvvvtuzP1Lly7FFVdcge7du+PYY49F//790aVLF3DOUVZWhnXr1mHJkiVYsWJFzDQGDRqEV199NS0y8PnL1ujLGmme8mRW1kYwJwtdxz6Eza9c2qLjFvYZA6c54n2fPMdqnIgUyPR1C0jf1F8JgEm7OseIa6cRtGwry3Q5lRIMXAmxLSGUPzfcDQum2ke13wGYUPG1aFE1c0ZBZrdHHMxItJmtJ+MRkm19PEgwN1zESVunZfplW+Ab1cBGfdvLtkxbb3PXuRWeufWbMXufLdHWgm133cSxxfJ7llQbAMI1O2JFsKJGivv3BDJYpyMrqyUvjC3YjqyziJG/ePtipRsNz2mP/YZehw6DfoVdXz2NnZ/eExhu9j9mIzsnG089/ZT7x/oJj2jXR3vdLNvV2s5ehKR3d0i1169fj5deeilt6dls374ds2bNwqxZs5Cfn4/hw4fjV7/6FX7xi18kfW1bghACL774Iv7yl79g2bJlSUuD0kG7du1w4kkn4vrrrsdxxx0XKAFutlTblgDreEcMPgIbSjZg3Ohx+PBfH6ac31dnvwoHDh6c/iCKCosQYiEwxnDLDbcANySXhoREk2hCk2hEo2hEQ7gBYRmO9u776oB0t+kl9/QBgJn9YJDMm3CDSenKFyXMJVFrEkz3pyqmUSHDOLQlg2TeswPTcm0z4ZOXNXUMs91d199uRt3FiPgR6wmvn50ukRKxunpTImJh7qdnZkd0V6OfZyGlV06FfxSqyokpS4CU3pjTjGtUXnQMpnSlkHq8CQHGGBqa6rFm1zfo3e5g5Ib2PiHKjtodmLPmdVQ3Vmt5q5a6wki1mZJqcw5HXzPGJDjTMmrGwPR+zqCWATAzWYGWdEvJkO1kwyiaTfrmw43A2R2DmvEuYHri3JNPRPvbbkbogAPccasn62e+QmdE/dmDj8B+f3sGO8aeDtnQ4CuU4e83oH7pMuQefbTOK4sqazVvzImSajMAHe69OympNgDw4mJ0+ON0bB87Lmpf9T9ebpZYu2tBN6zc8ZXOjVCPNW6ZFhCuIJzrEELdG10XJNPv/Bjg6PdOkgHQz1OMyYh21l2L6DnNM2LEu4cYbbAdzQ4HWO2tGZ8F7UszidqjuHFZwIRT0ht+q8kQTf8Z8S5WC5HN9p07S6Ok2gBwVE62zqe/aDJr27bXX8N+Y8ei0ymnNOs89lZqGqvx0cYPAAa3bWGusF/dmbysPOSG8lBZV4GwDCPk3hN3GgcICHBwNUZhEkJIcCYhuVD9in5HoaZx4Po7BKHrDXTdkUJA8hBghOqqaVXvfKUDaeqYGf9EVCkpAc68OuWOf4QE4/5nHiD2+CfdguzdxZYtWxKG2b59eyvkJHl27NiBI444IiWp9k9/+lOSahNEGyFZAWQ6f05F7Ht06NAhqT4OUGPNbdu24c0338Sbb76JIUOG4MUXX2z1iacJgiAyybp16zB16tSU4nDO0bt3bzDGsGnTJoRCIZSXl7coH6WlpTjqqKOwcuXKFqVj2LFjBwYMGIBt27a1OC3GGLp06YJt27ahd+/eWLduHTjnECL694vSRXV1NW6//XY8/PDDePvttzFs2DC89NJLCaXaAHDuuedmLF/Tpk3LWNqGUCiEuXPnBu4rLi7GkUcemfE87Kncf//9SUu1Q6EQnnvuOZJqEwRBEARBEARBEARBEARBEESa2RP/2o4gCIIgCIIgCIIgCIIgCIIgCILYC2iW2CXIjREhU/SH8wvKIuN5GpHdz6mnnhq4fdGiRa2bkTSys6IW0YYwS6jtSsSi70FezxFoP/RytBs8CaHCzhHRE9wzIyFL971NQXL0rxWVqG3I3B/0tQabNm3C7Nmzcfvtt2Py5Mm44oorcMstt+Cpp56KK9UeMWIEFi5ciI5JSrgSMe+TNfBJbVksAai3LZTXHj3OmulK01Ilq/ggdDnud3GPQWSaTF/rgPSjBLWJ4saTMEd2SMxNkLm/qmEJ9XzxuSd9ZtyVxalf8TCaPg7A8daNVJo58MTT9n61nbmfkA7rAAjpsGY55G3Tx4dOgzHHzYfabsdzAtJxwFhIfxyVb2bSCoG54bn/eDqf3j6urhEz4bVkMFCqzbAnSrUBIFxXGnOfG5s7CcO0TTJYpxmLvv4R4ujg/MS657HCtuwceFYh9htyDXqd8wlyOw8ODDNr5iz8evKv40jB4Uk6jWBTetvs/b5myC6qlqTTrCdDc2WPX375Jc466ywMGzYMhx9+OPr27YuDDjoIvXv3jnue6aKmpgaLFi3COeecg+zsbAwcOBB33nknysrK0nqchoYGPPLIIxgyZAhycnJw7rnn4t///nerSLU7d+6MiedNxJdffoldu3bhtVdfS79UG9FSbfOdnZ2Nt99bgHvuvzspcXmnTp1w+eWX45133kFpaSmeeeYZdCzuiCye1axyxsCQxbOQF8pHcXY7dMrrjP1yO6EwuxAh7mgBpICQAkLojxSQkBBSCSSFVB8pBZRiUu+H2ial0M+P0GFVmq6YUppwdjpGWKnDmzTMR11o605498KdZMookSPvR8RlinymTfUZtzXq4p4CA4vb3MduM+Ncw8jJDyL8syyyjQ46RkRbb1dIW8BsjyxV9+j1GXZvpvZzNWJiDI3hRqze9TUqGipin8ceyHfl6/HqN/9ATVO1EmjrMSKHFmVDi2g5hwMOzoyUlnvXTXL9zdxxt7p2OiwYmASynBAc7rj9LGN61M7MHfXfB27uDxh4u2J0fPQBdHz8YYQO6KHvD0Nkk+hKub1GHQCQfWg/FF50gRfOilP3wb/iXqO6he9HbQv1PAA5xx2X/IUGkH3EIOQMHxa1vf7jj1NKx1CQVYC8rDwIGVbtt/TaUqHbdK/tFb42WLjtrBZqQ7hvoISEDgu3HTaaYbUqAydYkloWreK5C1Gh7K+UaOVXDXEPF7kz6HrEmQTRTsPUhbWr1wYG6xXKsupH8OG4BNbeMBX1SUoY9xXe3fAO6pvqLPm+gXltCIAQ5+hYsB8KsvLdMYjQ83CZsQwgAaHTkBKSqfGOhJqyS9UgM8Yz4xwTVU0GphosYYXRtYpJSKHk+FJ3egzm+N44Sh8akGZyEf/4RwprXKufdSLLYbPHM21wGBQKhRKGqampaYWcJEdNTQ369++PysrKpOMMHjwYCxYsyGCuCIJIhf/85z8Jw4RCIeTm7n0T8RCtx4033tjsuP/5z3/Qr18/zJkzJ405IgiC2H0IIXDCCSckJWsG1Dt1KSXC4TDWrFmD1atXo6qqCmVlZZBSYuXKlbjkkkvgOM37GeKqVatw3XXXNSuuTUNDAwYOHNgiqfZ+++2Hyy67DFu3boUQAlu2bIEQAmvXrnWvwZYtW/DHP/4RY8aMydhkqmVlZRg+fDjeeecdPP300wnDM8Zw2WWXZSQvAOL+fk66+Otf/4qDDjoo48fZ23j11Vdx8803Jx3+1ltvpQlrCIIgCIIgCIIgCIIgCIIgCCIDJP6tO4IgCIIgCIIgCIIgCIIgCIIgCIJoq2h3aSzxjRXERQk7vHUhBJw2IKk87LDDArd//fXXvvWuXbti5syZaTnmbbfdhu+++863bcyYMTjnnHN824444ohmpb+ltAqeQFt/JFNSFSRw8PCQvnkSYJaEOxJpTGQmxUQp2wdJLlhsLPuurwAy1NQLvPN5OU49qkNLD7LHwBjDlClTcO+99yI7OzstaW4urcSnX/+A4JtlielY5HYGnlOAgj4jUbX2nZSOyZxsdPvpH8GzipqVZyKdRLbgrZA+Y5BSqmYHAdU7Km6QRFsGLOtv3a4xcEgmVJvoS9HIqDjAhDWZAAeDUPsZ1yFNf6bSZkzrOyWzsmUWVHhlZZSuqMprY1WaRhjnkej6+8XSfqWXkf7ZqjTb8GuJsJleZ5HhLKm4lmirJCPl5LZU284Hw54i1QaAcH1i0S/jWQnDtF1i6fLSlXxEhdUS0viCtaA6DMTOY7x7mNx5ZRUfhJ6nvYHvXxuL+h3Rfwj/9JNPIy83Dw/+4UG/ADtAyBopIfYJtQOyGylrTVaq3RzmzZuHSZMmYceOHRk7RqqEw2GsXLkS06ZNw7Rp09C9e3eMGTMGU6dOxaGHHppyehUVFXj44Ycxa9YsrFmzBkK03qQqBxxwACacNgE33nAjevbsGbU/WKptr6Ug1XbX/fHc+FpeevWUa/DTk0/Gz0b+DKWl/okCGGMYOXIkrrzySowfPz4pWWBLCPEQCnkhCrMK0SgaUd1YjZqmGlcEabcN7iOH7h+k6T+ZdOWSTPeiTEoVF3q8wKSv35LS9LfqX677QXPFPImyPj5jYFJCMq8tMvXSPOaoPtscz/uOxISLtZ6IWOkS8TFVh7n3WaHWzYAycfyYMCVtNs/Qylmqj8b85cgcTLrjTebLH2NaEs2kkkQbqTMYpOQIiyasKf0GPYoOQLeC/ZtxNdoWSzd/gk83f2KeDgEGV3QNxsAlvElnzHjU7GMcnDm+MBwmjife5syb4CbEQ1BjcjMRjh6DmnUzKYyOD0uUHurWFVljRnnibLdBhjvO9JWTgIKT94uzUPnEk1HXoWml9U4pYMjTtGpVVJyswwf6x7dJknP00aj/dKn/+Bs2AOEw0Ayx0365nbCx8Xsl05aqHAsmwKRuhxmDEAyMq2ttnq8kE5CCQXKmhcCqJWYQ7nmpSyggwXV6EmYYZbXa8J7SzLOElcF4jwDMa1ft9thta2V0pN3ZDvvarAR444OghCxBtiUfX7smWqzdPytLP4XaYwtvdM6s5cZdu7Dqsssw+JVXwDI8htgTWLblU/xQ8b1qb6SaKABG9s+sSQCg2y/G0C6vPbIb61BVV6nqCjikeeXg6IlAINU9kRKMGzm2CiuEUP0Fh+qTpFB1EAB0/ZLSgeAAd/sgCSmZFnULOAip9BjX/RaDZF5Yty+V8LZLCcaZ+/6fMab6QreZ1PVLRqzv4RQUFCScCGhVQPu9O2hqasKAAQOwffv2pOP06tULS5cuzZgAjyCI1Pnqq68ShiksLGyFnBB7M5MnT8Ztt92G6urqZsWXUuKMM87AZ599hkGDBqU5dwRBEK3LRRddhJKSkqTCtmvXDhs3bowbpn///njyySfx5JNP4uOPP8b111+PJUuWpJSnRx55BHfffXeLJtI4/vjjsXXr1mbF7d69O958800MHTo0YdiuXbtiypQpmDJlCgBg69atmDp1KubPn5/2n0mdcsopSQnLe/Togfz8/LQe26auri5jaQPAhAkTcOGFF2b0GHsj33zzDc4///ykw48dOxa33nprBnNEEARBEARBEARBEARBEARBEPsu9NulBEEQBEEQBEEQBEEQBEEQBEEQRCthiwubGTQFD6MJGlOmqGVTYRmGg90v1u7YsWPg9kgpRVFRESZOnJiWY06fPj1KrN2/f/+0pb9xWzkALTWRUklRIm1QMliazZjjSvx8YV3JtoyWpbgGHhkggdI77X2BFrNIUS4C1pPjlY9K9xmx9oknnoj77rsPw4cPT2um6bE8AAAgAElEQVS6L/9rJcIi6D5bslt7OYIOR12esli707HTkNMxUq7JApYCCNy55wt9di/Nq38ppe9razzZJgNcAWbycm1ErAftUwkrwZ/U/ZQR5kmtsjJybbc3A6DkUz7Bm27zpGVmY8wWwVltrBRuWq760dem6lww6W9PE8Ks62fXlQgxoL0eWYctoan6aKE24+66m7or1eYR9d9oI631PUiqDQDh+l0Jw+zZYm1DBuu128d7wj8jy4wt2LbvTSqS7XjpJAjp5OKg/30XWz/8DcpXPhO1/9FHHsUHiz7Ax598jJycHF9VDhIuumUyTvajJNyp5DdFyePVV1+NRx55JKU4u4NNmzbh6aefxtNPP42ioiKMGDECV1xxBcaPHx9T8rZ161Y88MADePnll/H9998nELenD8YY+vTpg7PPPhtTpkyJ+ewQKcVkvu0sOJw7TPYkwGriIk8yassK/XH1Fr3psAGH4duN63DGhDOx8N2FcBwHZ511Fm655ZbdJj3K4llon9MexdnFqGqsQmVDJYT0JOiu7NT61/Qopg8xwmw1R5DV32hZpBFsKyGk1ZtLLWh1+58Iubbpu/Uzil+IzpKTa1u3luTarUNsAW2cgYDeZd8/T7ArfeNNr0zKqDTM/THjRzPRiisjZfDKk1RlU0rmpsuYFmm7JZZrYbwEB4eExMbKjSivL0fv9n2QtQeOO6obq/Hud2+jpHKjO77cuOp7zLz976itqkG4KYzc/FxcfNeF6DOoNwBoGa2jZdlarG2k2mrU7sq0GZRk2zHLUomds5wsV9ytxNxGyA33untti7+NiWp1jEybefcOekn9b6TdXsysPr3BC4sgqypNSACA2LLFSyug2IZ3RkyEAIDlFzTr2vMuXQIOEIaoqQUvSl3E2DFvP2yo+E6N6YWE4AJMQpVbJsGEADhTYmEwMKEEwwzQUxKZPkpAMkDCUaJtycCNQpiZ1lg/X4F59cs8EAJwJ1qQpq5Jd5wpmd3Wmk415dPNGHabFfdxxSZGm2WPCQKP4Q7zdX/KGISUWLdmXVScg0IhX68HfRdMbE+6rSj/9FOs+e009P393cmcwV7L9xXfYenmT3R7BPeZN1qq7bX7ZkKAwpxCZDvZKK8tc6+tqiPqfasUAtIRSmYvOBhX24WU4AxefZLcLebm3YkAwLl064oZTzLuTfIgpVAtKpfmjYgrn+duTWRufZKQ4IxDCqnG5pGvWdI0/mmLtG/fPqFYO9H+1kAIgR//+MdRP1+IR5cuXbBixYqMT7RDEERqrF0bPQlGJPvtt18r5ITYm8nOzsazzz6Ln//8581Oo6mpCSNGjEBFRQVN0EAQxB7L/PnzMWPGjKTCMsbw/vvvpyS7HjFiBBYvXozNmzdj/Pjx+Oyzz5KK19TUhIcffhg33XRT0seyufzyy/HJJ5+kHO/YY4/F7Nmzsf/+zZ/or2vXrpg5cyYAoKSkBNOnT8d7772Hzz//vNlpGpqamtDU1JQw3OjRo1t8rHhk8mdR48ePx+uvv56x9PdW6uvrcfbZZyc9acigQYPwwgsvJCVqJwiCIAiCIAiCIAiCIAiCIAgideg30giCIAiCIAiCIAiCIAiCIAiCIIhWIVg85e5MxUUYQAJBY8AfGZk/PGoSTch2slty8LQghAjc3tDQ0Mo5SR/fbS33hLVGSOSTY5tyEXDvuGOFiVE84pUZn2ClhcUr8MAyeJMyxQAAPv5vFTbuaEDPTsmXr4kTJ2ZcjHLooZHSaD9FRUWuNCkeAwcOxOjRo3Huuedi8ODB6cwiAHUZZ733pSfDYRHfNr5t1jLPAuMhSJH4jx0Nhb1PiTheUKigfSxNbRkRja3XykTy0XXalhaytMi14a37LKVKcCWlcMP55doMsJeZmqjArEs4ABPuNmnlhzFXkxVdNi3Jtvm2NVRG6C1Z/Gvuk/wl/NbmP2tZ7TWCbEtUqixu+twtoaAt3/aJuCPi6v17klQbAER9ecIwzMlJKq22TyvUa7vSutLRRMcLGlMmGGc2G4aux90NhOtR/vWsqL1fffUVBg0YhLvvuRtn/u+Z8YXakdk1WBLWhPFi5TKOZHfdunW45557kJubiw4dOiA/Px/33HMPKisrk06/rVBZWYkFCxZgwYIFyMrKwoABAzBx4kRcccUVKCkpwX333Ye5c+di69atrZYnx3EwYMAAnHf+eZg8ebKSZ6RQFL1alrpU28T3V6NIya9fs61k1RI85OD1ea/hvQUL0bdPX/Tv3z/5TGcQzjiKs4tRlFWEioYKVDSUA5BKfs0YIL1eBDB6VWbVIx3GfZbRokip9J9SS1yNxNKVaoN5Xb/Vy6vHI6b7Wr9c27RXScm1I6poOuTarUWblnin0PSbGubKrd0krH4n8lSjq2GcxJkqdkxa81KpDBohqVuGAEhrrOnJtCXC7qO5X63NoMTSUnIwCHAwlNeX4Yttn+NH7XqjU16n5C5EG+Drnf/Fv0s+RH1TvSuTXfnRKjx54zOor613w5WjAvdf9BB+NmkUzpx8GhjXUm1wJaeFkmOb8aQn2PYktYD5VnGyeBY45zoU3GuPiG97O2CNZO1xsiu512GY1XcHFBipA/HOnRGu8vfBsrbWCuSPG6ttEKU7k7ziETQ1Bm5mecnLn2w65HSA0M85qp0W4IJBcgEhGBgHmFTtr2SqRxJSaMG2fqdhXTav5bbfNbk1yFtieq8EwLj73irRuCuovXXb7GTa4lZuEuM2cwFtlt0/uENtBi0blzHzzxjD2jXRss6DnFBUHuyn66As/fDsc8jv2xcHXDApVs73akrrSrFg/XxIKbW8n7ltlif+1+2PK9jW0wHosAXZ+ch2slFavROAACR3pekS6lWBdMwYT6heQUpIhCEkU4JtKSAlg3S0eBtqJAQJCCYQ0hJ7R4vVHabl9WY8IxigPdlMSICb8RGHPf4B4Irr7ck/giYCMRJue31Plmv36tUroaw6HA5j3rx5GDt2bOtkKoBRo0bhiy++SDp8cXExVq5cifz8/AzmiiCI5lBSUpIwTI8ePVohJ8TezllnnYWjjz4aS5YsaXYa1dXV6NGjB8aMGQPOORzHQZcuXTBu3DgcddRRacwtQRBE+qmqqsKZZ56ZdPibbroJRx55ZLOOtf/++2PZsmWYMmUKHn744aTivPLKK80Saz/zzDN44oknUo63aNEinHDCCSnHi0ePHj3wwAMPuOsfffQR7rvvPixYsACNjcHvrtLBtddem7G0AaCgoCDhz9769OmDk08+GZ999hnWrVuHsrKymL+HBqhntPvvvx+XXXZZurO7T3DTTTdh+fLlSYXt1q0b5s6di6KiogzniiAIgiAIgiAIgiAIgiAIgiD2XUisTRAEQRAEQRAEQRAEQRAEQRAEQexVMECLdwJ2BGxukskLdzPJzp3B4qLCwsJWzkl6KNlRiZr6BgCO2hDHFiZl9B9zMScrKGR0IkYwFrk9KXeK1AI9bauLY07zxIKxTiLiG4CQwKz3t+Pms5IXDtx7771Jh80U5557LsaNG4dVq1Zh06ZNKC8vR1NTE3JyctC+fXv07NkTffv2zXjZXLh8Hb7bWgYGB0YuBuZJdoMkuMy3WQmEcvY/EnUlS5M+bvmXT6PjkMkBx4iEWUuJClwsea+9HjuNNi0dbFUyJbfVactoGZgrrtxtcm0T3oGSXpkgXAn3TDhd+F2hIgSMPo5pyZmbMy1o9OXHszRa26Na1hjEqpO27NMvBrQUgu7HL9HnbjxbKghXlOXt9+Lbx93zpNoAEK4rTRhm7xFrGzJYr809siWARugWVxxr37MAC6WPFuadMXQ94UHIcCMq1vwjavf69evxy7N/iaOPPhr33n8vjj32WJ2b+GJHr6lJUI4TZi84bElJCc477zwsWrSoVSW8rUVjYyOWL1+O5cuXY+rUqa167KysLAwdOhSXXHoJzj//fIRC1q/3xbnUkdJr5tvOgsPFkWpDyoheQfrjG6m2Fm0aHaORk+aG8nDa+NOSPOvWhTGGdjntUJhViNK6nahprPFk4sxIH5kW8hvJtZGxKoGoCWdUqVIKJSY2W7Tw0u2prU6YMQ6h+3DOeNJybX1wn1zSl2/rVrdUrk0kJvZkDfEefKGHKfoemnusB5n2WNPcr6BJTpjVv7mpSFhlVR2Ma6GpOp5Sq6rHX6+8MjBw7kAK6YqljbA1LMNYXfo1tua0R+/2fZAXymvJJcsou+pK8eEPH6CkUgkBOVdjvY9fW4xZd70QKJBpamzCvCf/ia/+tQJnTD4NQ08aokXNSj77w7oSzH70FUACw34yDD+ZcCKYFmdzpgXaUgmcOXPAuQMj5FbCWyOy1aJtn/xWHcMbA3uSc3N/3W8zkHfbHWbts+87A9PnaY9mWVbIayMCcDq2R1NVlS9ew3+WQzY1gYVS+xXz8NZtUdtCB/ZMOR1DUU6xK7mWemIhAaEnOWDqXkFAMAYuuZZrC/c5ypX/MkBKBjU5kaPCSTMRkafMNhMkqH22flv3AqbN5db7B03AW6mYw1xXCuwlHb1vNxBvEpqY472IoTKDkvsz+7wkAsXavUKhqCcvO5p5Ovae9lT/+s2ttyK7azd0GT062VPbK6hurMLctW+gKdzgti+MmTbJmiohSLhtC7bBkZeVi65FXbCjeocax0mhjNpM1SMzzhNCgjMzqZfqH4S+D4JJpcGWALiA1DJtLtWUX5ypSSQd7iAsJRwzzmRqMhYuHE+urcc/ImL8Y4icXMQl8rXGXjT+ufnmm/H+++8nDHfnnXfuNrH2Oeecg/feey/p8Lm5uVi+fDk6ddpzJuwgiH2JHTt2JAzTp0+fVsgJsS/w4Ycf4pe//CVefvnlZqexZcsWPPvss75td911FwoKCnD66afjscce22N/vk4QxN7NqFGjUFNTk1TY/v3745577mnxMadPn46TTjoJp52W+H39N998k3L6S5cuxaWXXppSnJEjR2L+/Pn+n39kiOOOOw7HHXcchBCYOXMmHnjgAaxatSqtP9sqLCzM+ASjnTt3TijW7t69Ox577DF3XQiBL7/8EnPnzsUnn3yCXbt2oV27dujZsycuvvhiDBs2LKN53puZO3du0sL6vLw8zJkzBz179sxwrgiCIAiCIAiCIAiCIAiCIAhi34bE2gRBEARBEARBEARBEARBEARBEETGaKm6wjho7L9piiV5SQkrwSbRNsTaK1euDNy+p/5xzaoN29VCTA9ltMDWhnEeY4+WhiVduOLaTuMQS/TppWcEVtHhPKPQS//aiatP3R/5ObHOp23Srl07HHPMMbs1D4/NsWXYzBKJmS2WlNfcFlumq8MX9z8jNbH21/+wxNqIX4SaW7yIFpBhCW8cuTZaQ64NqbcxMBiBlRdGxdGKMaakcko7JQFwKIOZBJNaJuceW0BJ6s35GQGqqT8RYm33OsQ8YUtajIhrFqFHc+sti/hY9Zj5t7s6SRYt0PaH49aRbO2aFaaNS7VFYzWq1s9F9fcLUb1hQcLwrA1LLZtPBus1EF1xXfloMsf0KxPj728mzEHXk6ZDinpUrnsjMMiSJUtw4vEn4qSTTsKU66ZgzOgx4JxHHz5NQu1YaQDAmWeeiddeey3jQu3+/fsjLy8Pn332WUaP0xbIy8vDMcccg6uuvgrjx49X9zaS1pRqR6QYU6oNE8f0KRJZPBu5ody459tWcLiDzvldUNNUgx212yFEWM8zYcSUdm/C3R5GamGxlEZYCQASwqxDCYsFhCuyFFrSDcYBKXSfr8SSRnWZSK5tiJJLRg4zIsLFWieSIIXuyX0cccduJgmrv4lz+RM+VriiWmnNh6JFs8wcw55kJfKpiYHruJwBYau8Ghm0GU9KrmSqStwqUVa/C59tXYpu+d1wYPGPkO1kJ3dRWoHqxmos2/Ipvi79r1snzEjwrWcW4PVH3kyYxvfffI/pV/8JAHDKBWNw2I8PxdfLvsZbMxe4Qu4lb3+CBS++jSn3XI2DDjkI0PJt7nAwMIS4o3W13JPY+kTa3F1XWKNXZtoR82xrxLE6DLP6cPtxw9qkFiTCAUJE1qGDtWIvqpWsfoei6fsffHFEWRlqXvoHCs49J+H1s2lctSpqW87RR6eUhg0DQ1F2MSrqy9119WwmAKnKrGACTHLV5kquL4+AkByMQcvlAdNPCSnhMOb2YZKZWiu1hDtY4Kufttzrr6qgdMeV/gpsOtlmn3ra8fcHSY5gIwK6z8WRY2v3sS9yfO0q37FyRfQ7z3acw/8UysDhTRFlJa2Prx9bm5rw1eW/wuDn/4b9jj8+mTPZ46ltqsEba15DVUMlGNMibca9cYjV3nC3zeBgnOt2ScVRwxvVJuVm56ML64rtVTsgdN1gQoIjDME4OBeqw5AMgjtgTILLMKRU7x1c8TZXAnvOrfEhlKybc+7VOSkhuWnvAFdYr+sck8qZD8CtZ4wxSGEmS5B6QjKv3zPl2l9XJTj8Y+mY45/Yj/+7nVGjRqG4uBgVFRVxw33yySeoq6tDbm7rjr+vu+46vPDCC0mHD4VCWLx4MXr16pXBXBEE0RKq9EQr8RgwYEAr5ITYFwiFQpg9ezbmzZuHCy+8ENu3b09b2tXV1fjb3/6G2bNn4+GHH8Zll12WtrQJgiBayuWXX47FixcnFTYnJwcffPBB2o49YcIEtGvXDuXl5XHDVVZWQggR/DOKAEpLS3HiiScGTmoXizvuuAO33XZb0uHTBeccF1xwAS644AKUlZXh9NNPx+LFi1FfX9/itIcPH56GHMbnwAMPxLfffhs3zMaNG33rnHMMHjwYgwcPzmTW9jk2bdqESZMmJRWWMYZZs2bhxz/+cWYzRRAEQRAEQRAEQRAEQRAEQRAE9qy/3iYIgiAIgiAIgiAIgiAIgiAIgiCIFLAFVsb5EikBbBSNrZyrYN56663A7UceeWQr5yQ9fPHtFsuKHiFsBSyxa/QuAAAPxdjh95na8ZOXbSdJ3AQjRKwmbIRstaJGYObC9P1R+L7C8rWb8e+VG2CLeX3GG2YLm4KlvOaT1/1IMJ78nNPhmu1Y+1R/rHvmCHw7Ywi++9sIbF7wK4Srt1rpR4qTLdqQPGvvJYPWI1tQ6dusjhlf7B/LyhRH6sz85ZbZ7Ykr3FNSLDcu4zqM/jZSLTctDjAHYNyTbYHrNBz9rZaZJf9T6ZqP44VlMT4mnYhln0yQcSiht/1R2kEGxzoWd8/R1SEaqTbzztOu257kFL7rY4sI26JUW4brUbvpY+xYei++f/0UrH2mFza/dwUq1sxWksAE8Kz8hGH2TCLvTbqTD76vqUlmI8tg+mA8hG4jH0PxwWfEDff+++9jwvgJGP2z0dhZutO/U8vnMinVvvPOO/Hqq69mXKoNAM899xwGDRqUdPisrKwM5ib9FBcXY8KECVi0aBGqa6rx7nvvYsKECSlLtSPxRipxpNo6YEypts+/HUOqLQEptFRRWUWRHyrYY6TaNvmhfBxQeAByQ3kISwEhwwgjDCnDEFJASKm/BdR/SiQphLddSnMt1H59Vdy45gpKKbxv6ZdPKlGrvtIy4rpr3GdarU2WeiIM6b9p1mJEfBqopk6c5jN22xrXhK/iMnucB1eSbje/8fopT9zsz4mr0Wb2aAlgXG/X4zXOPNEzYyYkd8NwpkdrTMuiJUNJVQmWbPoYq0u/QW1TbexzbAXK68vw4Q8f4IX/zsTXO1cBEtD6WHDG8NWHK5OSakfyzxlv4aGr/oh5M96KEgKtXr4a10y4FrOfeNmSXwOcMTg8pMa9XOXBvYZMr/ukt1pwa91fd1oYd2xv3VkjUXeFuMys+uKHN2+BrK6KGtGGDjwobpHMHfkTX3hD2R13onHFiqSvnayuRv0nn0Ztz//fM5NOI4iCrEK3nRVSQAjVyoZ1myylaVul/jbL0lU0q7jq47W0RqYNNzzsb3VWVng7XAS+x4Po/SaOHTdWux21L8PEHSHG6V8A/+MZ818EvV+V37KyssDkI0c8QXmJfkKT4ABkfT0+n3Q+dvzrX/HOYK+gprEGr69+FWV1u5QgG55Um2tJttvOmHXmtePMtOPg4HB026T25WcXoHNhZ11HoMcxzB3JCAmvjgmBMNRyWO+QTKgwZmwUMX4RUsKd+oHpemmPf0SM8Y87iYtZN1fDSl+Xz6B+MunxTxsfFp122mlJhcvLy4uSp2WS++67D3/84x+TDs85x/z580nkRhBtmIaGBjQ2Jv456ZAhQ1ohN8S+xNixY7Ft2za8++67OPvss3HggQcmLXJNRH19PS6//HIcfvjhrdpPEgRBxGL+/Pl44oknkg4/Y8YMdOrUKe15SISUEl9//XVS6TU1NaFPnz6oqalJOg+//e1vd4tUO5L27dvj/fffR0VFBa6//voWp3fJJZekIVfxycnJSRhm165dGc/Hvk5jYyN69OiBnTt3Jg4MYNKkSTj99NMznCuCIAiCIAiCIAiCIAiCIAiCIAAg+b8eJgiCIAiCIAiCIAiCIAiCIAiCIIg9EYZoUYbeZmQeTaIRIb77ZHzbtm3DjBkzorbn5eVhxIgRuyFHLeez1ZsDttpCHhnf4MMcpCytZDrdhPGCCoW9z161JLuM2TaXxEfQ4Z96exvO+0ln5OfQvMfJ8sDsjyBlkEjOMzcxS8PErH+DRLnF/f8X5SteTCkPMlwPGa6HQBWaNizE+u+PQ/vDL0Lno//PO4ZrvtPlLkKSnMC6S7SIePW4pUmzwDaKMaZFUP5gwfmKzJ+9bpcbeOVGCm9f1OlJKPVY0DkzACqukvAZ4ZsOz1R85k50AK3jtPLgbjF5SubaJpJS+xWPlnUtIry932wOEhj7t3mhubs/3VLthrK1qFo/DzUbF6KpZqu+PLZQT19Te51xhPK6IFTUE1lFByCrsCdEYxVEYw3qti1DzebFkE11aC4stLeKtQ2RZTOdSeu0IyquEVSmLjFMb/vOeBa6/fRxFB58OnYs+R0aytbFDLtw4UKMOGYE5rw5B3379dUizli5TC2fkVLt1atXY+HChXjvvffw8ssvp5RWcxk6dCiGDRsGzjmeffbZpOJ8+umn2LJlCx599FF89NFHKC8vz3AuU6dTp04YPXo0brzxRgwcOFBtTHR74vp5I8uyvZ0Fh9O7kpVq++NaUm1LeOhwB3lOXkwh+54AZw66FeyPXXW7sLN2OyAZpC2wlUpAKaXqawQAMA4mAb0HTIsuTZ8spQBnDFKLKjnjqreVps82jy7m4VSAgUMydZOYns3DvgcMzLtHTOp16Y5RgOg6LOGXTkauE+nD1DzmaUQB3zoCHxHc+5foeZMxNURj0pu/Sqdu+ji1Wx3A9TFLnQ/GwREGJINgDFyq8sbAwbkEBDPKWv2tz4sDUkg4cBCWAj9UbsTGyu/RMbcjuhf2QJf8LrrsZ5awDGND+Xf4Zud/UVL5g9bX6zrIzLVgqNxVhed/NzMwjXzOkAOGXSLxZCZBNDY04rkHZuDfb32MGx6Yit6H9gZjHCEW0hJt7gq2zQQ2iJKYWyNjZm+zR8T+MAD0MJO5w08w86X21y9eEjiizT7icG9jhNgdAPJPPw3l9z8IWVrqO1dZXY3tPz8bHf/8KHJPOjHhtame/TJknX+Mmz14MHJa+E6rMKtASX+ZbiOh5L1G0isg1HWUAkYx7PZQ0gh4vecgW8wrTf2RDJLpYBFFWVVNM6GP9zzj3j/zHkDC267rn1v3Ix8DEbAe/Dji7Zbx2+1k2nVpPeMFvqmQEe2Vnb6RvdvtFYtxbuZ5T6hrf+011wbm55BQVlQepFVQvadc62nYfVRnELW1+Oz8iTjiscfRbcwpCc9/T6SioQJz1ryO8voyV6oN056YEs+8Caq4lvrbE11xXX45Y+BW22TitsttByGbUFZbrsuRdMd5kBJhJsCkA2mJscF1nZQcEmFIyXR/omTcnCkxNweDkBKO2c69UYjU9UUKAcY5BJPg4KbSWY/1VuXQz+OIGP/YbZqpC0mPf9rwa7u7774bzz//fFJhe/XqheHDh2PRokXIzs7OWJ6effZZ3HzzzUmHZ4zh73//O0aOHJmxPBEE0XK++OKLpMINGzYswzkh9lVGjhzp9hVCCPzpT3/CtdcGjyFTZcWKFTjwwANx8MEH4/zzz8c111yD4uLitKRNEASRLKtXr8app56adPjx48fjF7/4RdrzMXz4cN975FjMnTsX/fv3T5jeiBEjYk6mFcTvf/97/OY3v0k6fGuQnZ2NBx98EDfccAN69uyZ1GQjkTiOk5H7FUnHjh0zfgwiPkIITJo0Kenwo0aNwlNPPZW5DBEEQRAEQRAEQRAEQRAEQRAE4YPE2gRBEARBEARBEARBEARBEARBEESbIXWhYcpHCNxaH25ollj7mmuuQbdu3XD99dc3W1ohpcSUKVNQXV0dte/MM89Efv6eJ9AMC4llqzelECNI2hPSe2Qr+k2iTLbJez3dcEaI5UXcWdGEZ97Zil+P27/FOdwX+OTrH7Bw+Xq9xqD0SZGCXbM7lnjXT0Pp2pZnTAqUffkU6rYuR8/xLwE8HT9ub6P2nj2GgDqbtqRdY1fEZu8PjmP7D21jYpJybQBgSiIVfVa2BttnYYQndjYGOEuwbfJpjsf0fim9qDp+kGg7MI9RxBJV23I3c+zoesrsdYao/WDc2gYY0x0LCGen2GypthSo3/4FKtfPQ9X6uXHFxvForNgAbF3arLiJcLKLMpJu26MV6reN9EvYdh8MhT8ajYIDR6Ji1Uzs+OwBhGt3BIZct3Yd+vfvj86dO+N3v/sdevbsiQMOOAC9evdCcXFxUoLFSKSU+MMf/oAZM2Zg/fr1qK6uboXxuUdBQQHGjh2LmTOVEHXo0KHo1q0btmzZkjDubbfdhjlz5mD06NEAgDVr1uChhx7CvHnzUFJS0qrnYdOjRw+cdtppuPHGG9GzZ0//zkS3KN1SbR0wWam2/4CeZsGXeGMAACAASURBVNuWamc5Wch1chOcyJ5Dh9wOyHaysblqE8IyrASWUvUhUksbbb0qt4YLDBxMhmEE24xJCHeiGIawFm1DS1+5b0ig27w4cm0jO3XbKi1YtuXa0NJzZkleAZJrt5g4XVKkhNYv146THqxxZaT73uqmfH2T9MczIlEvrGkBjNQ3el2NmQSYlsQzMHAj4mZKSQxwVc+NJFhKcGbGvxLgDsIyjJ11O7G9djsccHTK74Iu+V3QKb8zstI4aVl9uB6bKkuwoWI9vq/YgMZwg74GUDJZ1ynuFnbMvH0WKkoro9LqGQrhyvaFyOUMS2rr8XZ1XbMF22tWrMGV4yfj/Gsm4twrz4WTHVLSWvOBuk8cDJwZ5a2+3nqcamTkbivBjEvWGumaMa3ZHiFvttv7ujfnuvFscv/nuABBLbxjFxSi4913YeflV0adp6iowI7zzkfBz89C8fXXwenRI/B6hLdsQcWDD/k3co72d95ublCzycsqgICaJEhptHWZlmpKA8m41y8x00cBkimtrwS0iBswOm0hJDhnrnibcV3J9WQIkvnbXFfgC9XuG0w7rKIGn6c7QYMlprbrskooRjz/hrj4JllJsr2yewX/85iF3ZfY7ZV3yeK2V2+89iZmvzg7KtneoRA6O44vs6Y2qp4SCMN7irOnK7BLvqyvx38uvRiH/u4O9L7k0uAT30PZVrMV89bNQV1TrZJj25J+GEk23HGHw8wd4K5Qm0MLtI1QG1qwbaXFGUeXgq5oFGHUN9RCMKHGN+AQUoBLQIgwuANIySAkV/2CNBOHOKpeuWOYMIAsSAiYiUokbAm2N1GVNHXD7Ycixj9SuvUR8N7BJJJrG/Z0uXaPHj3Qq1cvrF+/PmHYcDiMxYsXIz8/H8OGDcMdd9yBk08+Oa35mTdvHi6++OKU4jz88MOtIpgjCKJlLF2a+B2m4zgoLCxshdwQ+zqcc0yZMgVz5szBwoUL05bu2rVrMW3aNEybNg2Amti6Z8+eOOyww3DCCSfg1FNPRZ8+fdJ2PIIgCENVVRWGDx+etLC5Y8eOePXVVzOSF855Uj8nWb16dcIwU6ZMSWoMYTjttNPanFTbpmvXrli+fDkGDx6cslz74IMPBueZn3SwU6dOCcNkZaXvvSzhR0qJq666Cn//+9+TCt+lSxfMmDGjVcoGQRAEQRAEQRAEQRAEQRAEQRAKEmsTBEEQBEEQBEEQBEEQBEEQBEEQ+zz14XoUZBWkHK+6uhq/+c1v8NRTT2HatGn45S9/mZJgW0qJO+64Ay+88ELUPsYYpk6dmnKe2gLL121GVW0DjAC17ZKKzdC2BgUlFSDpdHU/Ek+8tRVnH98JnYrpj9kS8bvn39OCQl1+jCjNkuQwW7ZtxGRRKantoqketZuWpS1/dVuXYf3fR+DAM/8JJ7+zd6zA4tRyM08sQRdhaAX5bqTTLGW5NhBlIHOX7X1mNzNfEdJ+6erdos7bmLJdwba00jLybADg+rBSSeBccZ+0XOBGyC3dvfFxTX0RQioW+O3+6yvbfjGgXbft/SwyvK/++8PGTdtalqIJNZs+RvX6f6Lqu7fQVL05wfnuXnh28e7OQiuSwA6YDJHVzU3aNQQGHNUvHdwdMJ6FdgMvQlHfs7Br+Z+xa+VTEPXlgWG3b9+OyZMne3EZw/HHH4/6+nr89re/Rd++fVFdXY2BAwfGPF5VVRWmTp2K559/HnV1dWk/Hztv48aNQ0FBAQoKClBYWIj8/HwUFRXh2GOPxfHHHx8V56mnnsK4ceMSpr1kyRLf+iGHHILHH38cgDq/P//5z3jhhRewcuVKNDU1peeEAmCMoXfv3jj77LNx7bXXomPHjjECJkioWVJtf8K+cLp9DpRqS3+KZs3daiSl0sRRYtIcJwfZTvMmF2rLFGQVoGdxT2ys2AghtdbT7ZiVyJUxJX2UkmnBr7o+XIeVMgzu9rmAlAJKZwxwJsDcZWssYfr2FOTagCeJ9Am1gaihCMm1M0fsfsMea7HAOmkLQb17KKPGl8wSjtr7vTKBiBKiyo2SEXvrtgDXCFXDOj9GGKwkxFzL35WMGwyQYYBzvwgcAMJCYHNVCX6o3AhIiaKcIrTLaY92Oe1QmF2MwqxC5IYSC/hrmmpQWV+Bsrpd2Fm7E9tqtqGsrtRVKSsxK4evzWPe9QUDPnzt3/h80fKotHMZMLl9IfK5KvX/k5eLEXk5WFxbj/nVdShrhmC7qakJzzz0HD6c/288P+c55BfnafGtkdoaPbAW2jLmPttxq1zYqmBmfbvuWG5tYV5Ie9jd9N13qFu0KCqPWf0ORejgPt4Fs6q8Xf/zxo1D8Q3fouKBBwPPtfofs1Hz6mvI//lZKLr8MoR693b3icpK7LzoYoiyMl+L0u7GG5A9ZEhS1zIeeU4uACXiFRBuXRBSPRtxqbZyxiEhICWHZAKeIN5ednW8+oJ4z3TQsl+3brnfRqod0daamxFAVPuq+1y3nreRttcTVfsnAvC1V0FZdfuVGJdARxVS4q7b74razQHc2a6Deywz4rDrtj8/3hMws3LrPuWFBVbe9n8o/+9/ccS994Jn7fljk29K/4sPvn8fYanKvGk/IqXaHA4Y1wJtq+1xtFLbyLg51HampdsMWrxtBP+Mo0fRAfiu7FsIKdUYRQpIpkXa3KtzUtc5IRkcXTdcYTYEJBwI0QSHh5SkW6owSsLNIYSEw81YE+6YyNEb7PEPY9wti0wyK45aYrpu781y7cmTJ6f084FwOIwlS5Zg1KhR+MlPfoI5c+akZdLOJUuWYMKECSlNVvR///d/uOqqq1p8bIIgMs+KFSsShikoSP3npwTREubMmYNOnTqhtrY2I+nX1tZi9erVWL16Nd544w1cd911yMrKwqGHHoozzjgDv/71r5MSmBIEQcRDCIGhQ4eivDz4ZzuRMMbw7rvvIhTK3J/8/+hHP8J3330XN8yaNWvi7n/jjTfw8MMPJ33Mvn374pVXXkk6/O6if//+eOuttzBq1CiIFN4VnnHGGRnMlUdFRUXCMKn8rhqRGrfddhv+8pe/JB1+xowZ6NatWwZzRBAEQRAEQRAEQRAEQRAEQRBEJCTWJgiCIAiCIAiCIAiCIAiCIAiCINoMtqy0NWkI17co/rfffotJkybhlltuwaWXXoqJEyfikEMOiRvnm2++wc0334zXX389cP9FF12EI444okX52l0s/PzbOHtTub/BspNAb2tg0lEWzYBA2lSVfJbipBUMA1BdF8Z9s3/AAxf3Sv5Y+yAvLfoKn6/dDO+e+O8hA1diN3eXJx+DlgZB64WM7GrH+3emPZ9NNVvx7cyhKO57Frr8z11goYI2K+HZN0i+PqaetCXftd1oEXLt6CxEboy3HBGHSVeubUSakMINa0RiMqjAuYJteGnpWMzNrNHJRRzbhGWemjG1cs3cehl5bixwv1mOCM8AfxvArL1WeBa53RwjVvpeONFYi+qNC1H93Vuo2vB2TGFxa5GdnY1jjjkGy5YtQ3V1ddyw+5ZY29CCOp4oarAZP0q+trvg2UXYb/jN6HDkVSj559mo3bwkYRwpJT744AMAwJgxY3z7BgwYgOrqajQ2NqJ79+7o168fli5dijVr1qQkCkgVzjnuv/9+XH/99SnHHTt2LLp164YtW7bEDbdz5040NDQEigMKCwtx00034aabboIQAq+//joef/xxLF68GFVVVSnnKRLHcdC/f3+cf/75uPLKK5GXlxc/QqJ2tdlS7RjhWizVlq5U2/yXG8pBFt97JQ05Ti4OLD4I35d/hybZpKTa7mQODEzagktPsK3gWqItdDgOziQElKjYqMk54xBaZmy+U5Vru80X8wtfzf11RduuBJXk2s0mha7IL6uNIddm8I+zoqusdegIKTdjen4Unbo0kmW7nHBAaompfuaVUoAzCUiOMIQWxCsBK5iE0ONPh3ErF44qr5IBnANmSGoPdTkAocpSGAKV9ZUory+HkAJCtxsAkMOz4TghcOaAARAyjEbRiIZwA+qb6hGWTbqd0W0UU7JXDk9G7I74jGxV1w3GgPLt5fj7fdGTljkMmNKhGAXcS4EByAbDCXm5OCE/D+sbmrC2sRGrG5qwprER9boO9QyFcG5hAd6urcV/6hsC7/ealWuwtWQb2rfroOu7+jBwcM608FblWd0iUzrgSmADR7xG3hxZTtxNXimpfGi6Eq5H5K3gvHOtYhO/rhdfczV4URHKbr8DCIej9sumJlT//QVUv/Ai8k7+KQomnousvn2x49LL0PjVV76wRZOvRNGvJ0el0RyynRwIqZ5VmJSQWoAN6GX9n5ACXHIl75VcrTPH5B5Gzq3k2l5f54rn3X/NM4ul75X+6+drYyOvExB1H9oSyUwEEGuXKxiPMxGAJz+W+H/23jxOiuL+/3+9q2dnL3ZZbkVAwYhIUIO3eH2j0U8SDxCPqPlF44kaPxijMfpRP8YjXh+PHCYxh1fifUXFK0ZRARXFm0NAQe7lXPY+Z6p+f1RVd3XPzM7MXizwfvoYd7q7uqq6u/rdVb3ss665+hosWLAgJbvz+vTB+HgcUYF2tJaE4FqR8wmGuUE6AFjx6COonjsX+//1b+izyy5Zz0VvJCETmLVqBr7cOB8kAqG21WgL0u/F9JIHEnbauWCyBAEy67VMW5Ar3bYfu13AM/LtGHkYVjYMK2pWaKG21EJtQVqmrSAgSYKUAEkJJYx028RiMu8UFCQUeeYdRsysC/ovut+j4JEfCQHYPgl0n0vYVzDGcm/6rjbuWfm9/27DnVwkTTPemuXal156Kf73f/8XjY2Nee87ffp0jB49Gl9//TWKirJPcJGJxYsX44gjjkAyzbMhE+eeey5uvjlVrM8wTO8kmzwTQOZJwximmygpKcHMmTMxYcIEtLamH4t1NW1tbZg7dy7mzp2LG264AWPGjMEjjzyCfffdt0fKZxhm2+Poo4/G4sWLc05/1VVXYfz48d1YI+T0+5Dq6uqM25qbm3HaaaflXF55eTnmzJkDIfL49zhbkKOOOgp/+9vfcO655+a8z6WXXtqNNQrI9vtjACgsLOyBmmx/3HXXXfjNb36Tc/rLL78c3//+97uxRgzDMAzDMAzDMAzDMAzDMAzDpIPF2gzDMAzDMAzDMAzDMAzDMAzDMMy2TcjSQqF1VgYjlURLsgWFXuf+0KiyshI33ngjbrzxRuy222445JBDsMcee2DIkCEoKipCTU0NFi9ejHfeeQcfffRRxny+9a1v4a677upUXbYk//7o6wxbUoWoGclXZOLLTzpgQLEi2hRbmhEqqUDkE1UZpvWrEWkRjJsPCM+9vwknHTIAB43ZHqWo2dlc14QbH3kLYWWS+ZDTdgCE2pK/KjV9sqkaTWsy32vZqBh3Jqrn/SPj9trFT6N28TOI990Zfb41Cf33ugiisMxsDZR64Xqno5eZe7ZKMqlFuyp7aleunRpC3IV0MSZix/Nx5do2JUFZwaEK8iNfPZUmEoVOh7PdxklHhJZetO3mk+mcpm+3lG57Jtm1f2rceyWkTYvk56YJi7h86X7ofAd7J5urUL/sdTQsew0NK9+C6uSkGp1BCIH99tsPRx55JI466ihMmDABJSUlKC/P/nzwCit6oIa9kbRP3Nx3bXe7YwNMu3sge+tpbNleQR+MmPgSGlfNwOrXfwrZWtuh/ObPn+9/X716NebMmdMl9WyPsrIyvPXWW52S0Nx222346U9/2m4apRSmT5+e9Y/VhRCYPHkyJk+eDACYN28e7r77brz22muorKzMuU4FBQXYZ599cMEFF+DMM89ELBbz69Eu2dpjHs0sCPXhZ0k6qba7U95SbWnlo9uHVNsS9+IY0XcXLKtZijaZMPJs0kJLIyTWj0krqNTybIKE9LdbYasHQVJvN2JICZki1yZ/PJO7XNti20FILmmzc2C5dido51EUldVmkmun5IegT+lfV19a68hq3WdR+Mb15b42rZWWurpg7b8m3QbJtFRlJyaSEBAmdytstYVIAF5QWWFWRX8SoMwXCTMeJl2XpJKAUmiRLZDJZgD6HYyNONL0sQU8X+Dvv7qhQKCc2mMWZsiut3zy5mdoaUrt351QWoxhsZg/bYvVhgsKepKjC2IYUxADSvS21W1JJKAwMlaAOBH2jMfxfkszHqqrR71MbQR9+vTxZbUmSgTyfSIj2oaW20KLtoX/XfjtwF5rX6ptjo/877ZNBbS89z6aXngxpYV5gwah9LRT/TxdMt3zfc45G/G990LVZZcjsTTDhGlKoen1/6Dp9f+kbBJ9+6Li5ptQMvnE9Pt2gLhXAH+SIaFbqYTSLU1psa+w7cWKs5W+TxRJI4w395OjclaBmTcQ9pr3P8p+t9v8sYxzL4fS6vICKXemsV4PkUe3ORyr3CwiEwG4+WbqZjjrX37pZfzu7t+llFcmBC7qUx46Q27pYXe/iqQL6ma32Y8w16H688/x5pHfxbhf/xq7nnlWbiehl7CuYS2mL38DNS3VEMJcFRMnAB277GQDBGHk2fq7L8y2MQdG7g+hBdxGzu0KtYMYZdIJgbLCvuhfPACbm6tAJOFBS+pJEQRpuXZIZm/uSEBP4kBSmrpLSPLM1Ay6LSklAeVBCi29VwCUVABJEAlIpYw4HIAicz+b/o9tj07Mt8+ZqFw7dM86DXRrlWvHYjE8+uijOPHEjsXV1atXY++998aXX37ZIZFdZWUl9tlnn7yEpscddxz+/ve/510WwzBbjlWrVmVNM3To0B6oCcOE2XffffH555/jpJNOwpdfftnjE3MvXLgQ+++/P44//ng8/vjjKCkp6dHyGYbZurnoooswffr0nNMfcMABuOWWW7qxRpoJEybgxRdfbDdNewLn/fbbD83NzTmV5Xke3n333Zx+99mbOOecc5BMJnHBBRdkTVtUVIQhQ4b0QK1yE2t3ZlIlJj2PPfYYrrjiipzT77PPPj1yLzMMwzAMwzAMwzAMwzAMwzAMkwqLtRmGYRiGYRiGYRiGYRiGYRiGYZhtFl8EoxwnqitCdWhqa+q0WNvlq6++wldffZX3fgMHDsS0adPQt2/fLqtLT7J8XTXmL98AGMlVIBVKMbpFRKtR7D5RY49y5Clp9kpxY0YTUob17exjMlXpCwjqGNpmWh+RL4FSinDVQ8vw6o3jUBzPX2ayrfM/D/wHm2qbACMG0sacQJVEZjnQn5ER6Zq0/k/Atp21r/x3p+pU8Z2LMODAq7B+xjWo++pfGVIptNYsQ9XHv0XVx79DQfkI9Bl1PPp/5yJ4Rf3byb0XmXq2KToh382atX2QuKtykWu7G6L1c5cjAjYja9NbXNFZYHqya1MF2+a7K4FTKrJeOfdYkFeQLk112yMkr3Lbt3NfuqfBv4/TxWWKrBFOGRTemiLlDvRwbXWrUP/Nq2hY9ioaK2ebeJwfO+64IyZOnIihQ4fi4IMP1gIyKz4kghAitK6yshINDQ1Yvny5/1m9ejXKyspw6KGH4sgjj8Thhx+OiopUQXZbW1vW+my/Ym2g2+9vICfBdpTOCLfzldmWDDscO5/0JtbNvByNq2Z0uNzuoqioCIlEArFYDOPHj8eUKVPw4x//2JdOd5Szzjorq1gbAGpqavLOe9y4cXjggQcAANXV1fjd736Hp556CosWLUIymQylLS4uxkEHHYSpU6fihBNOSJHTdadUO9rOokLKtOlMOPTrRVYeauSjkfzD+wb6UeX/X6HQ2z6k2pa4F8fOfUdiafUSJGRCCyvNOSQj0bXjEwUBIgWhCAQPgrSkWChAqiQgtNDYvV5SheXaKvSMzC7XtgR+2Hbkkg55ybW5y5ozmeTa7aXxu335yLX99gCAlOmeuvm66nXdOEhFliFAULp9wpWr2mopkGmXQV1VMOxypNpaek1GKC91F1MBpEiLVImgSALKCugViASUkkZubA9QQZIKyf/96KQiU8Ck6T+u+mp12uvyvZJiv9p6VwpGjuYY3ZGkAGFUQcx8D95MHFZYhL3jcdxfW4/ZLWGBd2lpqZHWGrGtEOYcW3l2INyG328M+rDC7+OSXy/9SiW9VNu2BVlXh5orfpX2uPte8z+goqKUhpit7xHfZx+U//xSVP38MkDm3ncW/ftj8PPPIbbrrjnvkwsxEdPydSjdvgD/PCqY55mSwURE5mMVwG4bUmZ8pcy+ZJ51JAKRsz2/flz0u4jmvkRkqJMLGZ7vmQTA3U1KHApqlLUS6WIVIrHq1ZdfxWknn5Z2/1+Wl6M4zQkkRKXawRjVrZV/5/jDAv3F3jdEQKKhAa/84jK88NDDuPdPf8KYMWPaPaYtTVuyFR9WfoB5G7/w2wQZGT/sZAek27xAINv2FdvkiLKJIMgLZNmkhdmBTNsKtYWznzCCfy3e3ql8GGpba6GUREJKFAhAGYk9URJSEYQiKFKQUgJCx35BBEkAKQn/TlUKwpNQSkCJ4M4K+k62/UuQ0HJtz29TQp8PIfwOkqLg/Qjg9H/c9E4/yGlQOj0i+0eWfbpiyNmF9/OkSZNw9dVX49Zbb+3Q/osXL8bFF1+M++67L6/9amtrMW7cuJzkbZaDDjoI06ZNy7eKDMNsYTZs2JA1zahRo3qgJgyTypgxYzB//nxUVlbiyiuvxKxZs8wYQPdF1q9fn9cEEPmilMKLL76IAQMG4I9//CPOOeecbiuLYZhth4suuiiv/vcOO+yAmTNndmONAnKRXDc2NqZd//HHH2PBggU5l/XUU09h3LhxOafvTZx11lk5ibWPPvroHqiNpr6+Pmua4uLiHqjJ9sOCBQtw/vnn55x+0KBBeOqppxCPbz+/Q2MYhmEYhmEYhmEYhmEYhmGY3gSLtRmGYRiGYRiGYRiGYRiGYRiGYZhuo7NeGF8LFZFJdUZgmJIhtBimKdGACuQnq0wnKesMu+66K1566aVeL31pj+ffWxj2znawEaQ9t0Yy17XnPVV1FsaIvENJwu0nbGqJinMptLxiQwtueXI5bvrJyK6o/DbDC+8vxPPvLUCqHNv+bP97WIKj5WObZt2DZMPGnMovGTYBTWs+gJJhgWb153/FwIOvxZDv3onC/qOx8YM70L5hR6Gtdjk2f3YvNn92L7zCvigc/B2U7ToZfUefCIj85P1dHWO2H7pZvptGrg0YcWlKsbYudkOecm3/u0lFFMnCisQyCbajxShjjjMGKoXUtG4Zdjkf0oqynUqkbKeUtBT6Fk7v/j9Vqi3RsmkR6pe9hvpvXkXLxrn51d0wevRoTDpxEk6cdCL233//FHmuX7suvkcTiUTWNF5xe8L+7YEuuL/b3T1kEM0pu3zl2J0l3nckhh//HBpXv4fGVdPRVrcKTZXvo60+vVC0JxBCYOHChdhtt926Jf/Vq3M7tj59+nSqnIqKClx//fW4/vrrIaXEtGnTUFVVBSEEdtttN0yYMCHtflmF2kD2/nCHpdoZ0mWQatt0Ual2OKNAs61kICiNewWIe9ufEKDQK8TO5TtjSfXXSEoFIml0luY0K6FFuYAWCRtpr1JGgSu0+BJGNKyFmErnQNQpubZFSyTtI7aL5do9KHvdKsjzMeRKet2xi3/9ItJPAOHr1l58oVS5tl+qL2AXgG1jxoatlDQSeAFJ0rRFAFJBmfbpwQMEBcUrQGkLt05rpNokCCQJSUqCFEGaOkjTL3MnmiJI3Y6V/kgjpreyZB2jzD4wx2UE36lt0J6/oB/oeV7KKdq3KA7PT0GwntXQR9lRqNXYWgm3XuPvT0A/Eriiohy3V9dgTksgbyuIFxiZNoHIg5VoaxeuWW9KJKcsd0Rry/AnkooOByhoT+aEoebqa5FYtSrl9BQdcQRKTjrRNIXcb+DkmjWouuxytLz7bmi9N2ggkhvaH1vLqiqsP/Y4lF12GcrOPQfo5KQaFkGu7t0+x+wwRpn2b8R6pCBUINVWsDHV7GHk2mT3FfoGDIZGNg466xRA5N5TkbgafhXh0+6EBVHSxJW89s8xz0zYphaezMmJVVmq4Z9iaBHvlAumpExOAgCjYjFMLipJKVdfnaD0sOQ8PNpzn3yeSSNUcG8QFAQB05ub8eZbb2HvvffGRRddhOuuuw4DBgzI7YT0EEopfFm1AB+t/QBNbXqSOSGsUNvI+I1QW58HR6BtthF5EGQk20aqbYXZHsJSbSGCbUIEYu1gGgBhJg0RGFY+HCuqlwEkkTSTIihIJCWBhIQ0fRpBEkoRoAQSUiImCIo82IkRpJAgqfswWm6vQEpBKmnCtw1spn9jr7y97/z7TQTdIsowuYjKcJ+mec7mNcFIL+GWW27BiBEjcMkll6S9v7Lx0EMP4d577815wqPW1lZ8+9vfRlVVVc5ljB49Gu9Gnh8Mw2wd1NXVZU0zduzYHqgJw2Rmxx13xD//+c+026SUuPLKK3HPPffoiT+6gebmZpx77rmYNWuWP0EfwzBMOqZOnZqXVLuoqAifffZZj4l40036G6WysjLt+uOPPz6334VAi6knT56cV916E08++WRO6c4888xurklAU1NT1jQs1u46Ghsbceqpp2YUzUcpLy/Hv//9b+zaxZMOMgzDMAzDMAzDMAzDMAzDMAyTO+n/8o9hGIZhGIZhGIZhGIZhGIZhGIZhtipU6FtacVCWv/GSSqIpkf2PkVzuuusu3H333dhjjz3y2i+K53m4+OKL8cknn2zVUm0AeOqdeYEIKmQHiyTMWe6UwVLkrqL29SftlkRRw0rm1FaFFbSl3I/BlcQ++vZ6/Pvj3MUk2zqrNtTgyr++pmU8cERiVrLjysVg17n6MSMzJGN4I4FkwwY0LJ2ecx12/K8/o3jogSnr65f+2y+z394XYugx90HEc5d2Jltq0LjyHax7+1Is/uvOWPqPPVH5n/PRsPwNaCtdcBRpUR34MIZulCL5Quro6kxlZtaBhdOkSU8EkIAVSGtZXzTGBsthOZ8IbbP3R3APr0Q+7AAAIABJREFUWbMgRdLbdCJNHtFPNI2bv62/PYZ0+QUy/fBRRfIy93goFth6K4mmtXOw4f0b8c1jh2D500di05w78pZq77f/fvjNb36D+fPnY+HChbjt1ttw4IEH9phUG0BO4g+vqHcJ4bYMnTz3Oe/e++RqTZUfYOVLJ2HJw2Ox6uVTUfXZH1H71TNbVKpdVFSEhx9+uNuk2gCwatWqnNIdddRRXVamEAITJ07E2WefjbPOOiujVDsnsjWlPJ7fNquOSLWtSFSp1P38/ZUKuhWOVDsmPBR6RblXdBujpKAUw8qGI6mSkCoJCYmkSiKpJKSSZr2EhF7WnyQUJKSUUEr6afUZhZ9WGcEkoCCNiFK5cnMoKCW1TNJeKRW5bobg2prtZjKQTMKTlP0zNcbtrY+Z7XjbuaczjUytrDdtOr9rQynlG99oaL9ArAwzFqagy+X0qERoMhOzn4IWPpsxlCAR5CEEPLNOC1qtJFpLWD14Rsaq5aweGWGrEPDI08ukt3vCfEhv89ebdHabgECMYuF9hDD72Xw9Jw+7LmY+tlxKKwutEHqbRwSPtCTbg+5lut/tWbXr3GWC9i/rniyhOqmwoK0tVI5HXiCvNdeBzLkU5Fw50qLosDDX7QsHfXS/7+t3rZ1rD6DhH4+g6cVpKS1ODByIfvfc6YyRw+0nE62ffYZ1Pzg2LNUmQt9rr8GOn3yMQc89i5JJE0EFBRnzkHX1qLnxJqyfeCKSOT67s0M6bjoCdmXipTTx1L1lbfTUsm2ZulUFsdVOJGECK4Do7Z85GLhxNaceY5ZXW91CB2JVyjFT6ibbroK2S9bnj7vuugsb1m9IyXWo5+HP/QYgTkE0dEe0blFWsE2htakjUUUAKSvlDm/7tEXfo62trfjd736HUaNG4cabbkRrMhDibymkklhctQhPLnwcM1e+g+ZEi4kVNsILP56SlWab+GuXPRLppdogX5atY4jZZgTbNu7aGEUk/I8QVrBNGFgyACXxPn6/RPdxFBSZfgvg91+U6c/A9Ffc7WTXO/0SLdd27zhbhgrmMbR919AkZmHJe7jvS6H+jlsegMyvYRw6PYlnD3DhhRfim2++6dDvDlpaWnDbbbfllFZKifHjx+c8BgO07PTzzz/P+P6EYZjeSyKRQGtr9ufjvvvu2wO1YZiOIYTAnXfeiaVLl3b69/XZePDBB1FRUYEHH3wQ7733XreWxTDM1sepp56KP/zhDzmnF0JgxowZGDJkSDfWKkyu0t/oJDu33nprRuF2lGOOOQYPPfRQvlXrVTzyyCNZ0wghelQenotYu6SkJGsaJjemTp2K+fPn55S2qKgI06ZNw/jx47u5VgzDMAzDMAzDMAzDMAzDMAzDtEfqvyRnGIZhGIZhGIZhGIZhGIZhGIZhmG6AQJklFd0tlfHNHO4qMpIOQPt5CA1tDSiOFeecbXl5OS677DL8/Oc/x/z58zFt2jS8+eabmD17NhoaGrLuv+uuu+Lkk0/GlClTMHLkyDwPqvP84Ac/SJFx7LPPPh3O7/0FK7BkTZWWdIXEpwiMYBEhbEaZD0UVO2mS+PmqUFoSFL3cqfXJiqP6SdN+3DxDfhablkiLXUJprRCGcOWDSzFmeAl2Hrz9CgoBoLUtiXPu+hdqGpoBo/AJzGEi+Akt5g3aliv9BUJKJpnA6ufOybkO5WNPA0igdJej0bgq/IfwiYZKyNY6iHhfAEDpLsdgl9Nnom7xv1C35CU0r/8kj6NVSDSuR92SF1G35EWABArKhqNkp8PQd48zUTSY/9Cu68nBntThrJ244MoOzbOl/fpkqpe7PqpOJbNZ70/GXKbsPqHslLO3K1R0E0XyJ6cct/7kpI1WLSgOjvEvXN+UxOE0UdVf+gJcSST0cSda0LjmPdR/8xoalr2GRNPGlH2yEYvFcMQRR2DSpEk4YeIJGDZsWLuywVB9ukGqDeQo1i4e1C1lb3108v7OdXe/H7MlRWsSm+f+FVWf3otE49otWI9UjjzySLzwwgvo0yf3SSc6QllZWU7pli5dirFjx3ZrXfImW7jIQ/IXfTKkS5NSZkQyGJWPhvZ3ZKOuVFsQoSiPMdK2Sr+i/mhoa8D6hnUgYXuoHhQUBPT4QxiJpTLblQKE0P1/AUCSAKQEkYJQAhASEgJCadG2IAGptMTXiiX9gKWkztuMfUjZvoAVkNqxhg1dOp0VU7qCShflK0nTLzsbek4GuzXQznMk+u4jEMja9ZlPpH+tTNrQewu/62mutTGTKn8/97EV7jPqRAICEhKAMONzZUTb0shcFaD/T8IvkISHpDRtWQJEElAKJIxMV+mjU/YonWOQIBApSGWPSAV1BZn2DJCSCGrs6lYdkWqoj+oqd/Ueiz5dlHI+tY42uGTuWwZhs1HBKJPMPja9IDe9/nZfXS0aZES/LPXx2hhg5dlkchSmrxzV/wp/8hynv0sI9iW37QS0vPsean59Y2pLisUw4E/3whs8OE1PO3O7a/vyS2w8/QzIuvrQ+n533YnSU08BABQesD8KD9gf8sYb0PDMs2h4+GEklq9Im1/rZ59h3bHHY9ATj6Ggk2K7QITtSLP9NfAl2lJJCNOG7XoofZ8oZZaF3gIbFxEZ7tjbxb2ZTB3s9Qg0znY9Ut4zKWcUFj0W9/7oTWSKU6F45g5ngfB2IqxZtRq/v+f3afN/cuAgDBFeyvrUVioj9bFtV+nnqrOPUDqG6GdocP+uSCSwPJEI5VxbWwsMU5i5agZ2KN0Bw8uGo7ywb24np4toTDRicdVCLNg4H/Vt9SbG2CM0EcDGNkeyrV+lBjHFFWJbgbbwJx+gQK6dZhIEO1FCMBEAmU/wvo3M9l0qdsGCDfOgFEFBQErTT6EkSBEUCSOwV5Ak9bOASN+LRJCQICUASHgkoCABpR8kyjyXbN8Hikx/SUGQ8O9u2xlSQgFK931ICL+voqBMuUDktg26T7b/E7nlQv0dK/PO1AfqRQwfPhxffvkl7rrrLlxzzTVoaWnJed8ZM2bklO6II47AggULcs63oqICCxYsQFHR9v2Om2G2VnK93w844IBurgnDdJ6dd94ZCxYswGOPPYZrr70Wy5Yta+d3NR2npqYG55yjfwc5duxYPP/889064SDDMD2LlBLLly/H7NmzMXfuXCxcuBDLly/H5s2b0dDQgObmZrS1tSEWi6G1tRVEhNLSUmzatCnvsv7+979j//3374ajyMz3vve9nNI98MADuOKKKwAAzc3NuOGGG3Iu49VXX+1Q3XoTc+bMyZpmxIgRPTq5UHNzc9Y03f27uu2FRx99FPfff39OaT3Pw9NPP43DDz+8m2vFMAzDMAzDMAzDMAzDMAzDMEw2WKzNMAzDMAzDMAzDMAzDMAzDMAzD9BB5/PFqNidpDln6STNJka0I1NnWlGhCQiYQE/n9Go2IMG7cOIwbNw5XX301kskklixZgq+++gqrV6/G5s2b0dzcjIKCAlRUVGDEiBHYe++9MXz48LzK6WpuuummLs3v/tc+QaC+0UouwIqKjCYm6hHL6CsRqQlDUu5oJpmFrKllZZOkWF2PTRuIcBUIIBWRZjsoV7iqBTJaSmY1PzrPuqYkLvj9Qjx37Z4oLUqVC20v/OK+V/HF0rVARGXmSrUpdG2djyMgcvdf/5/rci5fFPbFoIOvBkAo3eV72DDrRkSDTPXc+9F/31/4dfAK+6Nir/NQsdf5SNavQd3SV1C/5CU0rf84v4NXEm21y1FTuxw1Xz4CEnHEK0ahzy7fR99xFyBWwvLcrqEd62GnszbPkKhcLCrXDlUhHFPSZIpw/EGGZSs6C3SaYf2Y8rfD38uNW9E83QPIaInMsr692BouJypQS7tvSD6oadm8GDULHkXtV09DttS2U156SkpK8P3vfx8TJ03ED4/9Ifr36+/UIjeBVndJtXP5g2gAiLFY26Eb7++Uotq57l0laHHKkK11aFr7ITZ9chea138OlcytfXQXVg4xZMgQjBo1CnvvvTdOPPFETJgwoUfKHzNmTJaJCzRvvPFG7xJrZwsXXS3Vdp5HWgoaSLWtNDu6X4pU2wgSXY1pUayk10sGe4qdyoahrrUODW0NWr3oC7Q9I4TUUmKS2u5IBDMc0OMgPTogCAhIkhCyfbk2gNBznrQlluXaPUEux9rOYygXuXamyceyy7UdsS9pqai7nYxUVSoJ8seiSCk1EDfrNqmt2cKIt5OA8AApjSTVg1SAJwBphvrSjHElkiAASVN3UqQFqgSQDB+DUhIKWrCqiCBV0HaNdtu8qlG+MDntpaHgXNl1pWWlKWkHeiI00gScqZmUvkddeS852wW5++ltC9ra8FFLa+oFV9ByWDNZFPmiWnOljOzWl+MSOfk6Ym1y1lBQL/96AUgsXYrNF/4MSCZTqtHv5htROOHgtPLjTKjGRmw674IUqXbZlAt8qbaL6N8fZRecj7JzzkbDs8+h9vY7kFy/PiWd3LgRG047A0NefRne0KEZy89GQiWCZ5ZUUI4c2z7ndEw07YXC953+aZ9x+lWO8lsbgmcfFIQwsdZvV8q/Tmmx6VRQWiDgdmuxBQNnh+NUO/nBxKmIYP6O//s/NDU1pezy6MCBvlQ7+qbNPTshWXJkW9pl83rOXiNhjublxsaUOpRXlOPAw/aHAKGyYQ1W161CaUEpduizI3Yo3QGlBd0jnmpJtmBF7XIsrV6C1XWrTNwEPBLB+0NnogBXvi8IOoYDRoRN0BMkwEi1nVhjlj1/nZFqC7PWxB4hPJ3O/BSRfGw6kEBZvAwVRf1Q21IDMpN7JKGfK0pJJJWEEGSk5lpur5QACf3d08FPx3pIQHoQQkIhptuBeebYg7dxTikJITx9m5O5B+07WELIoG3jaZhw3yfSAc7w6mHr69xcfvnl+O///m/cfvvtuP3223Oa4HPZsmVZ05x00kmYNWtWzvUoKSnBvHnzUFFRkfM+DMP0Lj788MOsaYQQfJ8zWxVnnHEGzjjjDDQ2NuJPf/oTHnnkEcyfPx+JyOQrXcGCBQuw++6747TTTsNDDz2EeDze5WUwDNO9NDY24uabb8YTTzyBysrKnH9X59KRfU4//XScffbZee/XWcaNG4d4PI7W1jTvtxyuvvpqX6x9/vnn5zypz9NPP92jsunuYOPGjdi8eXPWdMccc0wP1CYgl2vAYu3Os2jRIkyZMiXn9A8//DCOO+64bqwRwzAMwzAMwzAMwzAMwzAMwzC5EnP+fWGvonpTExSAfgOKt3RV0rJ5U1OvrBuft47B561j9PbzBvC56yh83joGn7eOweetY/B56xh83joGn7eOw+eOYRiGYRiGYRim5/ClN744zm5JI6kK6VuslMlKnxXqWmvRr6h/yn754HkeRo8ejdGjR3cqn62JlRtq8Nqcr5w1ru7G/aTb1g5pxKrR7aEsgYjANrI+bTa2TbhC7QzFpcjPIpYiCrcvq8ALjjWoxFdrmnDxHxfigcvGwhO98Je23cw9z76HZ2bOQ1hjRs4vsAPZGKzcx9+u9W92mYyEu2nFbLSsn59zHYb+8G+wUu5Y0QAU7bAPmteGBdl1X03DgH1/gcAgFdQu1mcn9NvrfPTb+wIkrGT7m5fRtPZjQKWKztpDyVa0VC1ES9VCbPrkt/AK+6F4x4NQMfZslI74fwgUb72fRNNGbHz/f9G0/lMQEbySHdB3zBko3+3kLVSjdmxinc7aWi9VKL6EBLApRUe1YNEEbn0jwY2cWKICPaKWD1JQD5WaFzllqpSyo3GtI6SrdyYVXeR54E6C4cd9U+tEM+qWvoSaBY+gad1HeddqwIABOP744zHpxEk46ntHobi42OQc1GpLS7UBYMOGDTmlY+n+1k/T2jloWPkftNWtQqKxEsnGTUi2VkO21kMlmqBkAj0mDG+HsrIyfOc738G9996LcePGbVEZghACZWVlqK1tX6j//vvvY+rUqT1UqyxkCxc9LNV2Q3R6qbaCCm3X6wq9Ini0/U4CE4VAGFWxK+Zt+AJJlQRJBUVafqmklmIrAoR5TAvSUkghhZG9KtOH1ZJMRRKQAmTl2iAjMTZybdiuBvlXxQomWa7dA3TyWDNJa92llPGlSdS+XNuOMs21JvNdQfcJlc2Zguto2qUkQCgtdrfFhgXbAODIta30VK8JzyVhzPEEQBIBSstWCaSXjTg+CanLhIQiI9VWWqotCFq2bdZLO2kNjCRZOLHMac+hc2wWK5dVplyDHTwPHsKXUZgl62d2p3ISCKT2wVuIIP0QL308rKupw8CBg4yUFjAabfOfXUehfK0wV38PxsT2/nRjv71GyfWbUHXmOZA1NSlNs+zii1H6//04kPXmSO3vfo/E8uWhdd5OO6H8l1e0v2MshtIfnYriH/4A1dddj8ZnnklJIjduRNVll2PQE491+B+qJ5Jt+jlF9j2LgpKmedkxEYUnh5CQ8JSAomCiCPe/4K2N8mOofW7qey19de36dKEhbXo3jvqP3HAs9mNymqFUOvF+Jjo6AUYmwb97lFnjFBGSySSefebZlFyOLirGgfFCfz6qoNzUkWN0WZqfwvlut5MTv4iUmZyCsCGZxPTmVNHUAf9vfxTHS3Q7Mq//GhIN+KpqMRZt+hJFsRIMLB6AfsX90a+wP/rEOyaiako0YVPTRqxrXIvK+kpsbNqgZdqmvm5/OnidGbwzJLPel/DDTgCg5ddEFBZqwxViCwhhfpIWcVNImu1p9b/QIm4iJ60TsXSeujbD+47A3HWfB88N6GeQJH3vJKUCRBJCEpQAkiq4J+118+yECkLp54T5D0TmuunpFvQchnZywqDvAnu9hRuVyRdvB+fQ6fvYvpF9jkbvM+cei947Gfs/vZB4PI7rrrsO1113XU5xv66urt3tF198MZ577rmcyy8oKMCcOXOw00475bwPwzC9jy+++CJrmpKSkh6oCcN0PSUlJbjiiitwxRVXQEqJ559/HrNmzcKCBQvw2WefYcCAAVi5cmXWZ2Q2lFJ4/PHHsXTpUsyePbtL6v7pp5/i/vvvxyeffILa2lrE43EUFhaiqKgIJSUlOPvss3HyyVvq920Ms21QVVWFY489Fh9++CGklNl36EJOOOEEPPbYYz1apsvuu++OuXPntpsmkUigqqoKiUQi57oedthh20Rsuu+++3JKd+GFF3ZzTcKwWLv7aWpqwqmnnprT5FWAFuT/+Mc/7uZaMQzDMAzDMAzDMAzDMAzDMAyTK7FMfyixpVm6aBNIAf0OGbalq5KWZQs39cq68XnrGHzeOkZvP28An7uOwuetY/B56xh83joGn7eOweetY/B56zh87hiGYRiGYRiGYdons7ylHdIlD8k4EbathJI5Qg6CLyC1u1vfXH1rPcoL+7JALk/++MIHSCStnYQcy1AgPtGGp0Ae1b6lTPi7BLJqFzdfByNb0eKUNNn6kilHeJuxGo741YpZ4Mi7/AKsrl05aQnGCuPkZrS2JHzh4cz5Nbji74tx9/m798oJkbuLf77xGe54agYCeZBtN5GfEAjL1cPbyaYx16r604dzrkPZbicg3n93s6vev8/IY1LE2m21yyETTRCxYl1WqE0Gkixfsr3X+ZCt9WisnI3GVTPRtHomWqoW5n2Oki2bUb/sVdQvexUkYoj3G42yUcej4tvnwuuk/L87aVwzEytfPBFQTjCuWojGVW9j3TuXoXiHAzH4sDsQ7zuqh2sW1XV1dfaRZxHCz5309VFpvrvbgdQgFdGN+bGI/Kas/Fir/G3hcpSToxFQpS0jX6L6wXTbI1udQycSobSt1V+jesEjqFv8NJItNXnVZMTOIzBp0iRMnDQRhxxyCGJeLFIspf3eHt39b2vWrl2bW0IR79Z6MN2FxLpZ/4OahY9AJZq3dGXaZdiwYbj++utx3nnnbemqhBg6dGhWsfaCBQt6qDZZyBYusoTZTku1nZ92kBN9HGWSakslYYW2QniIexxzohR6hRhWNhzf1CzVUlcjG/ZluM6QAAAEeZAIZMGCJKSyA1cBIgkoD6RTQUuNjaQbBEgFkASR8EXEBGi5thFTdkqu3Y5gkuXayH6s6bpxoc3p5Np2nV1y0jjDjLzk2n5bAKxcWxBBKmdoCiOoJS12l9CyVy1yl85PwJdrIwk7Nici3XalqafUdZHmwIgARQRSBJIEEkZhLIVpw2TijRarClLQMm0ysUiAlPRFqVaWDL8Npzv5eluiLYkNlRtTUgzxhBkthuXZ+lyE11nnarAu3PoFCEM8gQohUB0RLtVsrvGl2oI8k5eV2upzDBjdNgWlRJejUm2/5gSounps/uk5SKxYkdIkS046GX2vvtJP6+7dHrKmBg0PPJiSqvzCKRDFuU3S7ZWXY8Bv70Z87B6oufGmlO0ts2ahZfZsFB58cE75peyfbDFXPyzJDsuy9XabKrqkzH3hy3bhNCtjWPfjo72vlHnD46ePxNGtSL6bLU65BG/1wrErJU7ZOGB2+uTjT7B+3fqU/M7rUxoqO9MomBAIz+0btvDUd/aNml5Jzv4Ec/8q4PXmJrSmGYOfdemZ8LwYZHQCNNMQWpJNWFm3Estrl+lnLQgl8VKUxEpQFCtG3IsjJmKgxhao6gYkqmvRVlWNxk2b0LBpA+rWr0XN5vVoiUuI4YMRGzcSYsRgwIiwQ03F2tlNXCe7Du6bLzPNAQVCbX/ChFUbkPhkMeTSNVBVdaC2JESBh1j/ChSM3AmF+46F960RIPIgSMAz4m2PhC/VFs6HnE8g6fZARCiP90V5UQXqW2oBSSBBSJLSsdrEb1Kk+y1WZq8klO3VKAl4BE8BkEkooZ9f+pmmzLPAiLSFvsLCf6cRtBIrJLfvXSno4PjrU/s+4YYWkms7bO1ybYvneUgm25/gr1+/fhm33XDDDfjzn/+cV3nTp0/H2LFjc96HYZjeyddff501Tf/+vfd3EQyTK0IITJ48GZMnT07ZVltbiz//+c+46qqrOlXGBx98gFdeeQU//OEPO7T/k08+iRtuuAFff/012tra2k37yiuvoKKiAlOmTMEtt9yyRSdEZJitkZdffhknn3wympt7/nc1xx57LF544YUeLzdah2xibQAYPHgwDjnkkJzE40IIPPnkk11RvS3O888/nzVNYWEhxo8f3wO1Cchlgua+ffv2QE22XS677LKcJp4BgOOOOw6PPvpoN9eIYRiGYRiGYRiGYRiGYRiGYZh8iG3pCjAMwzAMwzAMwzAMwzAMwzAMwzBMOlzhVyYBt+8iSbOfWYIWlURkchFnlS+BMgu1LTXo14vFtb2Nyk11eOytzwG44iYKTCa+iyRqNomuczdTYLZy0oW9phROn4skOyREduSzKaah6HKQucqUxLe1RI/LbWACYfs74YXZm1AU/wq3/nS3TJXfpnjqnXn41d/+bWRwZIRBhECQbde7bcRsIwGtHxORdAKJhvVI1OUmpi2o2AWDDr/RyUeXU7rLMdj4/q2R1AqbP/kDBhzwK5PMbeO2fuH2LOLl6LPzMeiz8zEACInG9WhcPQtNq2aicfU7aKtfndvJsjWQCbRsWoCWTQuwcc7t8IoHoGToIagYdx5Khh6SV17dSaJxLVa9dEpYqu0g2xrQsHI6vnlsP4hYMeIDvo0+w49C0Q4HgLwYVFsTZKIRKtEMmWgClETxjgejcEBXinrysIrlnbW5z51Y1Dm5dvoY5C+7MTYk+td5KbdOfvaRPJzSkWGp40TjfOQYrDjQuadkax1qv3oOtV+/iOa1H+RV2p577omJkyZi4qSJ2HvvvX0BWUqxEVVhTkfSAzMf5PIH0SAWZGxNtFQtRN2S51D/zSsdmmChu4nFYv7PsrIyjBo1CnfccQcOP/zwLVyz9GzevDlrmnXr1vVATbLQyXCRTqodfUakjI1MQl+q7YsnU6XaroI0KtUORKW6tOJYblLV7ZEhpTtgQ9N61LXUQZKWZQtoMaQvirQKUAkQKSeGCwhKQioPgDSC46QWcFupsTJybbefqRy5Nuxj1PQzrFwb5EuJUwSTVihrRc2uYDIi1w7tH1n26YLulKKtRFzZC+Xa0YL9/U3fh0hBKX9qJyjSslIpgxGpoECurSc4kSAzMRRBGTG3B0Faru3WjxQBQpt1SZJpmzKojSAIKEhFEMKRZisFRQqSpBk6Cy2oJwVpytTdaeXEsFAQS7kWROTOZxUirvWwAMJCbXv27F3pSrXtVuF8h5N294IYPmhpDZWzaWOVzs+XahtRLVKl2mTelRBsH9PpE4eOLxgTq5ZWVJ13EVrnzk1pikXfOxr97ro9+rIkp3urado0qKamlPUlE0/Ium+4MELZlAuQ+PprNDz2eMrmxmee7bBYuymh62cF2b5SW+nnl455ysRCV7btPAtDXWjlt0N/ux+fQ4MGv9y0r7Qy0VtDWjtxKn2Msutdg3YkAYIYdcrJp6Tku1usAPvFC/33rs6PyChY+d+DbeEKCwAJkIkXQFIF97SNoADwZWuqgHDEbiOw6267whfPu68AhY5nUiYB//kpISFR11KHmvpNaJk9D60zP0PLh19Cbqr2I7f9IPLdr/PQgYgffzCKTjgYKIpMVCJsrLb1D8b2BPLjh40ZQhFaZ32Bln++huSiFWZb8HZMAkgCSABoAVCw6wiU/nQSSo45DEJ4gUgbVp5NvrRbgPx1gVwb/s9h5cOwYN08iJgw914SkgiCtEAbZpqRpOnTOHepfs4rBSUkFHn+PSuVBDkibpCdcEHo10nmmQUE7ZMA2GCv89UnIfMkIE6/J/oLhMizZGuXa3/22WdZpdoAMHr06LTr77vvPvz617/OuTwiwjPPPINDDz00530Yhum9LF++PGuaHXfcsQdqwjBbjvLycvzqV7/Cr371K7z++us4/fTTUVVV1aG8fvKTn2DDhg1ZRdeNjY2or69HLBbD2rVrccopp+Q9YWB1dTVuv/12vPHGG/jwww9Zrs0wOTIJt4HHAAAgAElEQVRnzhyccMIJOcmiu5qjjjoKL730Uo+XG+WSSy7BbbfdljVdMpnEjBkzcsrz2muv3Sb6DFJKfPzxx1nTddUkQytXrsQ999yDDz74AEuWLAERoW/fvthzzz1x0003YcyYMQCA448/Pqf8ysvLu6Re2yNPPvkk/vKXv+SUdvjw4XjooYd65N8PMAzDMAzDMAzDMAzDMAzDMAyTOyzWZhiGYRiGYRiGYRiGYRiGYRiGYbocV8qSzUHlExFHuavTyV+i4hc46VJEpiHDCYXTGskUrHeUCHWttSiP94UnvFxqvt1z5zOz0NomERUjI/T/qHw4KlyNQNF9NVaak4IRquifObe6cIGwx5Bpuy4okNRlEOKmmNxtGkd8RiK0/xMz1kFKhVvP3g1iG/4DrEff/BxX/u01SCP4DUm1rVTMSAL1d0ei7Ut4BXzJGAlfglU371851YFEDEN/eD/cNqiLJBT0GYrCgXuiZePc0D61Xz+PAQdcFU4PpAlw6dterGQwynebjPLdJgMAWmuWoWnNTDSumoHG1bOQbM7vj/STTZtQt+RF1C15ESTiiPcfg7JvTUK/b58DES/LK6+upOqT30IlW7MnBCATTWhe9xGa132UNS3FilA4YBz6j78UZSOP7Ww10a5VrNNZU1q5NhCRAvpVcPVh0Xq5y+liprPNThqQRrBtZVN6MRAuppbt5hkl3fpMsSpNvvoBa77b6E6AkmjeOBcNK99Gw8p30LzuY0BlF0JZhg0fhqmXTsXxJxyPXXfdNcgX6eSE4edHb5JqA7mJtYnF2r0YiYblb6Jm0WNo3vAZEg2VUDKxpSsVgoiw884740c/+hF+85vfQAixVf3Rd0tLS9Y0Vha+xcjldLbz+Ekv1Q6vzzThULtSbfuIsKJRO8DSYdjZL8g97sWNDJbJxKi+38Kn6z/WgnJlhNZCD0Ws4NgOS0TKZUsj11ZJCOGZq6DHJcqOT8xYx5ckm+voyrXJCpR80WzwrEuRa6N9ubbOJiyU3JoEk91CtiFmnt1LO64N5NqRdxxprkkmuTaZezu8HVroDgFrKVUAhNBybVuS26oAASGceKIUQBIKHggSSSjdloWJLYq0ENW0e52XVsVLEKStE6mQ2FRCQijhxyS7Xbd4LVq17Vgfj3velF9nl5qNm9Ke50LSI3wRab1WSut/h32bQZF15L9qsGf7ovJyJGtq8VFrMO5ZX7kuJNW25blS7WAMG94GwBFuB+9B/BonEqi+5FK0vPduShMsnHAIBvzlj6BYrEP93JZ3UuVIsd2+BTFgQE77Rym/dGpasXbL+7M7lB8ANCQaQiJsLeYNnluAKzlWwfNOGdm2gP9MTLlJ/deDJlMK7oacHuluDM0Xt13bfLYgmeTa7aWxiebOnYv169an5HlUUZG7s38JwlPNBVnZ5egI2KYXgHmXFB4da5UzgUhhZTK1/33eL85FgVeg5dlKOLMLAEoa+bOADY66LdU3o/mfL6PphXcg6xogVRAXovVUzsc9FrVmI1r+Mg1t/5qJ0itPQ8E+jtTYCUBapG1jhN0cxBFV34T63/wDbe/NhTBDfw9BlCDY5eCtrFyyEg3X/QHJae+g4je/gDegvy/X9mAE2yZaCRGItnX+Nvpp0fagkkGIx+JIKF9tDqUkkkpHSCUlpJcEKSApEyBRYK6IefZYCbaJ9/qpIoxQ2zO3pzLv5oMLbM+5ct6xChLmIoRbZ8qkIPa1hwqemdn6PVszt9xyS07prrzyypR1zz33HC6++OK8yvvLX/6CSZMm5bUPwzC9l1zeR44cObIHasIwvYNjjjkGGzZswIQJE/DBB/lN/AkAVVVVOO+88/DAAw+k3b58+XKcc845eOutt9qZkDU/Pv74Y4wcORLffPMNy7UZJguNjY046qijtohU+6CDDsIbb7zR4+WmY6eddsKoUaOwdOnSLsmvb9++uP7667skry3NnXfemVO6iRMndqqc2bNn47zzzsP8+fNTtq1duxaLFi3CM888k3e+w4YN61S9tlcqKytxwQUX5JTW8zw88cQTGNDB96cMwzAMwzAMwzAMwzAMwzAMw3QfLNZmGIZhGIZhGIZhGIZhGIZhGIZhtgpcV3FaqXZUAOOKM3zBhrMNcASkVrRBRowGVLVUYVDxoG49pm2BL1dswBNvfYGQXsYXk5D/IX99IEImK4JNQyBcDucVEkQZmUqKB0UZIVVUcE3RfYW7gPRGFaeOVt6iTIsK5U/+Zr8sBYAUSBkpnpHrqZDBxVcA4amZ61Dd0IrfXzgWhQXb3h8///5f7+PWJ2aYUxaVaut1iEizfU0Q2XNldUGR7RBoWfdFTvUYdOj/wivu7yqLnK2Esl2PTRFrJ+or0bp5MeL9dw9nZmXgfj7Z/hBep433HYV431Hou8dZgJJo2TQfDSteR+Pqd9FUORtKtuV0LACgZCtaNn6Blo1fYOPsGxErGYySYUegYtx5KB6yf875dAUNq97plnxVohnN6z7Cmtd+Aq94IIYe8yBKhh7SyVzztB/mlTUFcm1bFILnEpCuaDcuqMj6dDu47dYpyI2rvk01UjdYQ5UK1vnZZzJLdcIWR+GfyYZ1aFg1Aw0r30HT6hlINm/OK9f+A/rjzLPOxLnnn4vRu402WZMRjFJoOfzIyF822JOCu6qqHAT7gv+ZT2+jdvETqPr8z2itWtirRNpEhKlTp+LnP/85ysrKUF5evuWl050kF9nFoEFbqO+ea6ho57GTWaqdQ7btSbVNJr5U2ynAPiaUUoDSokNLYawwh5K3b0oKSjCkdAdU1q0GhKfPswQ8ofv/UARBCObu8R/XpBOSBw8SSglIKAjSokplxiikRxDwKLguUkGns/0F++yz8kibv8GVYadIJpG/ZJLl2mj/fm+ne+lfh8h7i6ieNZ1c2+1DZpZru9Lp9uXaujtozLJkZbWOaZakr8cW5EEpqduiUpBGoi1NPlLqcZ2E1MsmsBAJkJJQph6KJMjMaOYfI2nJNgBIJQEj19bO7iBm6TYanElXoGqP+dOZn6Wc83JBGOTFQtN/WYR/HsJvGoKRXdDSBbnrFIZ6Hm7p3w/vNDXjT3X12CyTWLV8dUiqDVAg1SYy8UD31Ql5SLWTSWy+4ldoeu3fKU2v8IADMPChv4MKCzvcz237cmHK+oKRI3PaPx3esGEo2H002hYtDq1PrFgBlUiAOtAXqW+pg453Vq4d3B9auG2eY3ZIExmiR6Xc+sYw+dkW5JyyaKwM4ceAIBhkkmJ3ytnbXcLfPIfA5m6GcipEKhyjkokkLpxyIRKJ1H7wscXFqRmmVCP8hsytqr3fbXQiEw9J6XVJIPSzQQGbkqn9xcO+eygEhHmAJnU4tCFQEJIyqeXNnjk+KZBYugatj7wK+ybKH9oqMhLtQO0eHbGn/Fxfjfpf/gV9rjgNhT88KPR+wD9eR6wtzLieiIDNDai79G7IZZUQFEwA4MY1gfA0h56TT+LDuag+538w4IHbIAYNhCc8R6atvxPpjyACwYMwE9yRqQNBYGifnbC8ZhmUJyEVgRTpGA9hJl1QftyW5nmjT5sASekHUl03qd/nmeeDIHMfKtLPHTPJJSkFEvbZaf+vADuZiWkT7fV7UhqVAjIJ8dP1cbaWfs/rr7+eNU1paSkmTJgQWjdjxgyccsopeUk9b7rpJpx//vl515FhmN5LbW1t1jRjxozpgZowTO9BCIHZs2fjpptuwvXXX5+3APvBBx/E+PHjcf755+PJJ5/Es88+i7fffht1dXXdVGNgxYoV8Dyvy2TdDLOtcvvtt3frvZiJww47DG+//XaPl9seN998M84444wuyetPf/rTNiP2/+1vf5tTuosuuqjDZZxxxhl4/PHUiek6CxHhlFNO6fJ8twd++ctf5tQvBvTkVtHxNcMwDMMwDMMwDMMwDMMwDMMwvYOt+y+mGIZhGIZhGIZhGIZhGIZhGIZhmK2Kdh0uUU9FpoTRTLL+jagKJBuRPyglK5aCI6UyMs761jqUF5ShMFaUrYDtmmsefAPWW0OuqNoXDjtGI1+sEixTxj/yjdhPQvlR1GVkflJIqJI+L7OcVlQU1fmkycsXAUXl7u6+ETkuwRFq+0ogp12a9STx70824bTbPsFfp+6FQX3jaY5l66MtKfGrv/0bj03/HGENEBBItQMNEEE419GRb8OIheAKt4P9Eg2bcqgNoc9ux8OXqpMwTcfkQ0DZ6BOxac6dKYLUDbNvxU4/fKgdqY697qk6qParJFA4cE8UDtwTA/a5ArK1Do2rZ6B+5RtoWP4GEg2VORxXQKJxPWoXP43axU+DvEIQeSgZ/l2UjTwW5bufGhx7jsjWOmz65G601SwFYOWdylrJTCqFttrlaN28KMMhxqFka17lZiLZtBErX5yIoUc/gLJdT+hkbnmaxfLKmoJnjhNWwhLETPVJV68O1NUxfJGTd+DQDscpnTZNGemasQKUTCLZWIm22hVo3vAFmjfMhWypQUH5cBRU7ArIBES8HInG9YgVD0TdkmmQLdVoqUoV+OXC4YcfjnPPPxeTTpyEoqLg2bwtSLUBYNOm7DGMREEP1ITJheZ1H2P1qz9GomnDlq5KiFgshu985zt49tlnMXz48C1dnS5j48aNOf1R+9FHH90DtekgOYZwN/JEdwn1PTPIAm1kVyrDfgDsJDHBZA+BHlIBKPKKtgqJYG9g5/JdsLahElImocgosZMKQijYyYSgEPiKFaAUQRrpcJJ0r1goQJHQAlhfOKwgQJBKQpAw8klXdKozp5Bk0oyvXHE2UuXaPtuwZLLb6IRcW29ON0mYu1NmuTZgBeqdkWvDGYc6cm0rwFYK0hygbncSEsK0PbcvacoQWqZNRFCSQKS0RBuAUARp2qZSWjktScuzpamLUMKIc4VJZ+4BpeXa9nxHz5nt79n7Zc6MOSnneu94IWIIRpTBvsGpjbzFSH1jQW7fUYVGe0cWF2H/wkLcX1eHpUuXIizVdt5bIINU2+TtSrVDem8pUX3l1Wh67l8pTS6+3/4Y+I8HQSUlnernyk0bU7eVluaURyZio0aliLWhFFRtLah//7zzq22t8a+zzsqKsc2rFDjrAXMrKb89AdBtSCmkPT3tvf4JvU5ML9DuVQThIDPtxKj08cldTynp7vvzfZjzYer9N7G4BGMLCsIj3HbL9rXJkSqmvluz69y3RgkAjWkmYYnFYuhX0R8gGXSOBLQYWpiJW4SR/EsAJKGEjknBm5MgvkqnDrY05Zyd6CPCPw6l0HTnE4gN7o+CA/bwj0y/jwpk+kT2mwCSEnXX/kVLtRG8SbP7CQCiMA5RUgxqbgGaWuD554R84TZWVqLu5zdj4MP3QMSNVNv+Z78bmbYQui6CoIXbpmY79NkR39QsBUkysmsClJlUQZCRbQt9TkjqvZQAhNT9G/8/CSAGRXqyEM9KtUmfIyUIypjP9bt6+wwzUxuEJpmA0w70s8aN1/51U8HzMiVGZnumbwV88cUXqKmpyZruu9/9bmh53rx5+N73vpfT5EWWn/3sZ7j22mvzriPDML0XKSVaWlqypttnn316oDYM0/u47rrrsMcee+AnP/kJmpub89p36tSpmDp1ajfVLDNDhw7FmjVrerxchtlamDZtWo+WR0S49NJLcc899/Roublw+umn46c//SlaWzv3+/udd965ywTdW5oPPvgAlZXZ/13G4MGDMXjw4A6VMWHCBLz//vsd2jcbo0aNCv3+nMmNd955B48++mhOaX/wgx/giiuu6OYaMQzDMAzDMAzDMAzDMAzDMAzTUViszTAMwzAMwzAMwzAMwzAMwzAMw2xdpJOwkKvOUL6NJepscUUaFJHsaOmHVnPo78CGxg0YVr7tSAm7mqfemYf35i1HIDcGUnVU4W/RNBkNJmS1MdZihIgPmBwrXJr8lZFTGUGYzSMkQgoJVFwpckj9E/7pS8nsMhxzYVjgosW60TwCBZBubUYsraR/vJ8uqcNx13+AP/5sT+y3W0X687OVsHZzPc6/+1+Ys2gNAqm2qz+Cvx5G5ANfnh2sB+C0CSBQCukPkUgRYaejbPTEYIHcduivhFc8EKUj/wv1S14ObWlaPRNh1RPylPC0n9DXJ8XL0Gfksegz8liAgJZNC9Cw4j+oX/4GmtZ+CKhkrgVCJVugANR/8zLqv3kZldMvhlfYF6KwAgVlw1Ex7nyUjTo+4/4b59yKTR/fmV62nCO7nDoDBeW7oHbx02hY8QYaV8+EbKvvcH4AACWx5vWzMfTov6LsWyd1Lq/QfdvFuJM6dEiuHa1XylMN0fgSrHexEjlyJNvhtFaM5sbIaB3bqr/B5rl/R9Oa95Fs3oRkczXSnrfVGQ6tA1T0q8CZZ52Jc887F2PGjAlt80XaNhbbdVuhVBsAqqurs6ZhsXYvQCZQ+eaFqP36eXRL3MgRz/MwcOBA/OhHP0KfPn3Q1NSEww47DCeccAKEyG8Cha2BZ555Jqd05513XjfXpINkaSrpJJa5SrWtKNTGbF8cGnVp2xURqXYgOjQCURDi3rYxuUtPUCAKsFOfYVhe8w0E9HlVwoOSStuyAX+sqRSQJAASEMK4tpWAEuYaKAlFBAkJYYTHOgfhyyKNLxaA1P1fWJEytFzbPPO1gzIs1Q5jBMlWFKtSNm3XtN9XQw/JtZ0s3OGo804jJ7m2aTdhubZrC7YTP8GMt3T7k6Sl7RIEjySkEkZ0LaHgQbdU2/r0N+VpsbtSAkrrViFIQCqz3Ui1lTIibQCKdNnS1EtKc2Z0ow7Ok5WuItJPIyCZTOCTdz9NOc/7FMbhAbDO+ODtQfh9hdOjDEaqfhHhtxru2wIA6CMIP+9bjpWV642YNhBnEwAiI9vOV6qdTKL6yqvR+PQzKU2t8MADMfDhB0B9+nS6n6tkmudPJ4VKVFLSqf2jbG7eDMAMqSh4ltkxTvj5aOIpBcu2Ldk2r/z7N7gPFaDbLlRK+8oJ5ciB/QydzTYWZ4kNPUY79YjGp+BNmY01wYGtXLkyrWS3Qghc07eviQ6RUat9RiF87aKj3/BINzwpn45UpCX9zroP04hBDzrsQMQ8D1ISQIEKW09KoUBGJE0S+rt5lnpC+JLq4HUkwavog4KD94Q3fnd4I4eC+pdDeQRV34jkqvVo+3QxWl7/AMmq2tDx6AWF5v97HIWPXg8qLPAl2oEC2pHyE9D8yL+h5n4NDxR+e+Z5KP3Rf6H4+O+iYJehIM/TE3Gs2YjEa7PQ9PDzvmRbxx1ALvgKTX9/AuWX/NQItXWuwrxP03JtG5X0+zZ/mQRK46Uoj5ejoa0eClqKTWT6Ikr6E4aQIMA+L0hq4TbZfo6+N5XSzxI70ZduE3Y6EX3+hX9elH9+7N0qwrMjpHyPTihi+8nkTjpiBd1uH8iNJ87743T99FzoqUlIpkyZklO6X/7yl/73lStX4oADDkBbW1vO5Zx88sm49957864fwzC9m8WLF2dPBODAAw/s5powTO/l5JNPxuTJk/Hwww/j9ttvx6JF6SeX7S1UVlbiyCOPxPTp07d0VRimV/Lll1/2SDme52G//fbD448/jpEjR/ZImR3hwQcfxI9//ONO5fGPf/yji2qz5bn88stzSnfhhRd2KP+rrrqq26TaAPDQQw91W97bKm1tbbjkkktySrvTTjvhH//4xzb5O1iGYRiGYRiGYRiGYRiGYRiG2VZgsTbDMAzDMAzDMAzDMAzDMAzDMAzT7WTyTqUIpaIyTCuJonatL8G+Tr4SYR0LUcQNa2RjpHydaJDGSI5aky2oaq5C/6L+OR/r9sKGmgZc//CbvpworKFylFNkZVF22ZVwW1VKKhTNKyS2cj8IpGD2e0qWbjqVfr9Q2kziWoPv9grkdSHfV2ifiOmFhNMQzXlRWtNDvjiMsK66Fafd9hEunTgKPzt+ZCCO2Yp4bc5X+MV9r6KqrhlhqXbQNoLvInTNKSWNVQmZD3nO9SMEsvP2KRryHZO/AJQVX6W2qb5jTksRayvZhuov7ke/vS4wxaa5vpnMPiFyvJbm+AoHfBuFA76N/uN/DtlSg4ZVb6NhxX/QsPwNJJo25JaXQ7KlBsmWGrTVLkfj6lmI9RmGHb77B5QOOyKUbu30i1Gz6Im883fxCitQ2H8sQAIV3z4bFd8+G0q2oXn9p2hc9TYaVr2N5nWfQMlWAATy4iCvEOTFoWQbZEtNO7krVL55EUpHHAMRL+tUPTXdaDmz93no1reip3RlunVJF5MQ2R4lso3SbItkm0765Erl6pa8iHVv/wIy0ZymvK6luLgYhx9xOE47/TRMmjwJJcWpcr6QVNtdt5VKtYEcxdqxoh6oCZOJhpVvYc3r50C21m6xOlRUVGDKlCm44YYbEI9vP/LjpqamnNKNHj26m2vS9aSTSraXxk0YkmnrL0YeCD/O+9psa2SmQKSqjFQyUPkqFHGcyZvhZSOwonY5kjKppQpS6b6qhGvnBWBkoAQt7jSPLWmGu1J5ACQEhJZrwzOSVwWpAKEzhL6OwigmHTkkkNo/dUS0rmRSD4v0F1/SbCXbkeFPOjl3ZmH3tsOWl2tHlpzrkrtc20psjZCUlBkHSSczOHJtO/7SXnjdhMlIZZVW2BphqjL9W4Wkbu9KQipltikoM2mZsvJUsgJ/LeSGFa1COKJtBRJWfGtjVDvn2bTv+R8tQH1t6sQ9+8UL4FEgxHVPJZS+Pd2WTAiGmBRp4W4aK9l11K3YefUaqJZWeEVF/trOSLU3X34lmp77V8qhFx5yKAY++DdQSUmX9HNFWRmSDQ2hdcnVnZslRzU2pq4UAqK8PO+8WpMtaGirN+fO5G/fwbihzrY9BOt9oa7V8RqpL0zs9WNetuNRynlvsJWQLT4B7caoduXa8E8sLvnZJaivT733rimvwCAhUqTa/t1N8EXZ0SrYaKQi+6pIfe2iArA2mcStNTX4NI0U/gcn/gAEASFsJvo4JJKAR5Ay6d/UZOKqJAlBwpdZKwCxg/dC0cnfQ8EB34YSOubq8vVRqYH9oHYZisJDvoPScyei4d6n0PzCzNA5BAC1fjOSb3yMwuMOMe0vHJv8tl5dj+aHX4F9U2ZTeSXF6Pe7KxHfa4xeL6wUWyA2fCiKzv8RSo48BLUX/S9QVW2nq4MAofnBp1H+o4kQQwaDSMCzUm1HoC3Mh/wrbjTbRBjUZwjqNteDlJk4AQSpFAgSpBQEmX6lmcjSdoOkNMJt2/cQClKarpIChJRQQuhnlJHU+xOKKP3cosj9juizzdz8wUQkykZi/+T7cu1c7v2t5HaXUuLTT1MnlohSWlqKww8/HIB+77DXXnvlPL4CgMMOOwxPP/10h+vJMEzvZc6cOVnTCCEwePDgHqgNw/RehBA4++yzcfbZZ6O5uRn9+vVDc3P3/56ko7z11ls488wztynZLcN0BYlEIq97l4hQWFiIiooKDBkyBJ7nYfz48ejXrx82bNiAYcOGYePGjWhubkZhYSGKi4sxcOBAjB07FpMmTdoq5LtnnHEGXnzxRTz55JMd2n+//fbzxxpbO+vWrcO7776bNV0sFsM111yTd/5z5szBHXfc0ZGq5cRRRx2FQw89tNvy31Y566yzMG/evJzSPvHEExg4cGA314hhGIZhGIZhGIZhGIZhGIZhmM7AYm2GYRiGYRiGYRiGYRiGYRiGYRimW0gvispx33QSKxW4SW3+enXElq1S87AyjiAPMtv1PrquEkQEUo5EiQibmzahtKAUhV5hh45lW+WyP72CzfVNgK9pMR9feERpPyE5CxFkMpm5kBTJTNRs4hsDAwOWLwfT1xL0/7P33nF2FfX//+s9527L1mTTKwkQQogQSCABkaiEYAKKIEiAABKaoGDBgIqofBUUKT+KAhrKB4J0EAUpSkcFQgslkBBSNr2X7eXemd8fM3POnHPPvXt3s9kS3k8f6947Z2bOnDlz5sxM2OdkaE9pEpWoVSiTRYUiUYNGSeSKwv2T+5JDLX1RCOuIKCziJi19VkohmUrh+seX4IUFG3Dt2eOw95COkAfverbXNuKX97yAR15daIRqbhsw7YPMZwLgqoJIwBdo+3E8p90IBBJuAcDT9U7R+xJPsmY1/HsYKotFfy4afBjySkegpaYqlH7bh45YOxdZVY7kKkITBeUo3fM4lO55HKAkGjd/4Eu2Gza8g/aIoZO1q7H6yeNR0GcMBk29A3mlQ7H03nGQLemCrLbS77DfOH2ChkQeigYegqKBh6By4qWAklBKgkT6f76gZBKNmxZgy/yrUbf65djjS+4cgaLBX0Rhv/HIKxmM0pHHIlE6rJ0lzqERtRf3BRby+2eSNto24SrFosczCbfdz+6x8EdfbOUXxiZzJGqyBZvevBrbP5ib4cI6hv322w9HHX0Uph41FYd/6XAUFhaaIjllc97v7jFfitWDpdoAUF3duqxZeCy87XwkapY+hbX/PtuISDsXz/NQVFSEfffdF3PmzMGJJ57Y6WXoDhQU5DYOv/vuu3HWWWft4tK0kaxe3nipdi5vIhVMiqwvW4uanaGoL9V24vmiUakA/7iCVAqCBPK9nRe2y5patHzwPloWLUZy5UrIzZuhGhr0OLe4GF7fvkiMGoX8CQchb8yYmHF5zyIhEhhUPBiraqqgpIJy5Lm+C9uFSPcnZg4jrKCSJJQSkFBa+KskFJnvviTSKq2jrSeQRPqzDN+gDT88Ta4dziIs13ZguXYGdpFcOxCCpk89g2ljBrm2nQs7hbRybQBGOmrk2uRcgBJmVcRobUnLtVXoIgUESUhFIFIAJBQ8LUK10z1XsG0WYMh0PlrNTRC+ZFv5QmRdFgWphNmPxkp3VVoXEaoPAB++FS8/ySfyt2ey6chJGHo0KVixsMeiYl+LFXWH7k0yiaaPFyFx0IFmsxfKWaodzJUBlUxi+8U/RsNTT6U1rcKpR6Hyz38CFRR02Dg3MXIPpKq/ibYAACAASURBVNavD4W1LPwYqr4e1Ct9c5tcSC5fkX6ePfYAEm3/z9U31W/S7cG835Sd9tulP/Mlemlk/y/b+yW9q8sUrWeyk+sVaXJt5Wan8Nijj+Hpfz6dlu7wggJ8q1eRySP+ObL3jpzpcfjckZmsCj9xQf9I2JBK4qKtW7EhZm2RiDDt2KPhkQepAFCwQQURAClBQvePpESwLiwJHnkQIOTtOxLFc86CN3YkFACppJFH235KQCo7pjL/36sI5XPOgGhoRuO/33RqTZc9+eoC9PrGEc6zq9dH3Vluw2Mvw2tq9q/X9lcVV5yPgv3H+EJtAkHYz0aSnTd6JHr/4afYcc5PTVrdD1JzMxruexxlP7kQnll780gLtcl891XaZmMAt1z9iwZg6dYl0Cpt039DQpHnjzml0huC6DeEREoREmaTQzvqlApImPeFMmtzum50nkIIMx7xt4hIH/PYdeD05bz48UlaozJxXcm2ynKsm3Lbbbehqamp1XhTpkwBADQ2NmLffffNaVMvy3777YeXX365vUVkGKab8/7777cax67RMgyjKSwsxB/+8AdcfPHFXV2UrDz33HNdXQSG6XYkEgl4nodUtv82xVBUVISNGzeipKSkE0rWtTz44IMoLS3FHXfc0aZ0eXl5ePTRR3dRqTqfU045Jad4Rx11VJs3vZVS4uijj86+zrwTDB8+HE8/nb5Gw2Tnvffew2OPPZZT3JkzZ7K4nGEYhmEYhmEYhmEYhmEYhmF6ACzWZhiGYRiGYRiGYRiGYRiGYRiGYTqVrG6pqK8iU8QMmUTFV2REplbopPMMJzSaJ52pNc1ZGRURlCKsr1uHYaXDjQyJueOZt/H8e0sRaKCiwpKw5ilyEMYElv0kaYJuK/COelOsSMXmGdX2kF+m+PK4uPqsaJkRk7cRmdnzhryFTjxlj5PzncL5GvlWINq216ywYFk1pv/yvzj76BH4wXGj0avAy3INXYdSwAMvfYCr7n8VW6obYJVh6fdchD7reyhM/KhUO5BokxWTkYlj87QCoEQRVEt91jI2bvrIKROCskXCiAjlY2di85vXhNIna9egeccy5FfsGcnD/R39nClOFnKR95BAYb/xKOw3HpUT5iDVuAV1q15CXdXzqFv1AlKNW3M7l6Fp6yKseLhj/iCQRAKVB/8U5WNOyyWyuafx+RQNmIihX38cjRvfQ9VjR8bGa1j7XzSs/S8AYON/L0eieBCGHvsoCvrs257Sm9+74I9b3feQI3XKLm2M1ZA5x7KFZTse/9Uvp1JI1m/Cun9/Fw3r34yJtHOUV5TjyKlHYtrR0zD1qKkYOnRopFi27waMoSxNqK2LShn84RT7ORtdLc3KRaxNifYJDpm2U7fqJWxdcBMa1r8JlWreZecpLi7GAeMPwKBBgzB06FCM3GMk9tprL+y7774YMWIEhOCxJwAcc8wx+N73vtdqvF//+tfdS6zdjldJNElIuhsdplIg2FZh42VMxoHI1k2rw3Te+V5e2wts8m5ZuBANTz+DxpdfRvOHHwEyNxG9N3gwimeejJLZZ0H07t3mU++46mo0vvxKm9PlQt/77oU3YEBOcYeXjUBV9QoQHDGLVLCOYngwcwCpN9shMiJOCb2JjIJURugJI9gmpeXYkKYVCCNFJn9KK1wBpJUx2818rLSUAh13Gsaw7csj3QYYFUyyXDuemHFIOANk7Qvi5Nq+LDsuC2do2JpcG/79ici1oYxEVbc7O0ZVtsmSFm+TaTtGnQqzHRkEbBoyUlWlN1SKCrbtIA4ASPmiVPhCbS36tnG091aauAh+O5UdVHdwLfvuPya2buds3Y7f9a5Afy9YS3Dvi31+3Jpy6zy6OhBUPSHutjcs+BClEw7SUm0if12kNam2fy1NTdh+4UVo+Pfzac2p13HHofdNN4ASiQ4d5+ZPmICm198IhamWFjT885/oddJJOeXtktq0GS2LF6eFF0ye1Oa8AGBD/fq0MBXqmwIBe3DctEPYd6N7Z3OAbL5OA4mcv5u7dgNak2vn2j85AmwCYeu2rfjBD36QFr+ACL8t7x3K1v0cFMfcMQqqO24lz8/DfDFvSP+SaqXEj7fFS7UBYMLkCehdUQEJCbMXgMlM6j5LACllRdKmv5EEEoREaSnKf3wmCr79NShh+kKzCYlSEr5kG1oLbd/UyvZ1Aii9+FQkX3wbKhUeE8lFK+BRIrg2px8gAKQUmp96FR6C20cACiaOQ9HUQ0HQAm1h1suIrCDbM4JtQtHB49F81BFo+fdrfn8mQGh8/BlU/OB8UL4XkmoLk6f+bvpDsmJtfZ7ywnLkeflIplrgkRGKk4RQ5l2ghKkn+8YAAE+PZ6SC8IBAmK2F3DC3RSgzWLLr+M7cX5mHPn2TBQXhb5gX9KlBX2sJnuVW1xRcesBzft111+UU77LLLoOUEvvvvz/Wr0/vVzMxfPhwvPvuuzwnZZjdmE8//bTVOL3bMU9nmN2diy66CDfffDM+++yzTjkfEWHChAlYuHAhGhoackqzefNmSCn5Pc4wEfbbbz988MEHrcZraGhA3759sXnz5s+FXHvu3LmYMmUKzjnnnJw27/E8D0888QRGjBjRCaXb9Xz00Ud46aWXcop74403tjn/G264Adu2bWtzulw48MAD8eqrr7ZZ9v15p66uDqeccgqam1v/999hw4a1WTzPMAzDMAzDMAzDMAzDMAzDMEzXwGJthmEYhmEYhmEYhmEYhmEYhmEYpkuJE0m1SqzwQss3rPwJGVxurnxKyzzge421Yc5qkqxcBWhJNWN93ToMLhnStnLuhrzz6Rpcea/9wzJyfrQEOfqd3O9whVY2TiZTiQhEJ6E4jlDZzwfOZwqOW0cXxQinWhMM+fnFCWmNpc61m/nGLzfTdA2XL+IOjGOm6TrqLlIgCCOP0WEtSYXb/7kMj7y2Ej88bm+c+pU9kPC6zx9Ev/DeMvzugVfx0YpN5slxxOixQm0Th4J7RlaiE2o/Vv9DCATMQZw0EXcrNG9f7qQHQvfLkbkrAKWjT8KWt66HkslQHpte/y2GfO3uiMyr/cadjpIReoWVKNv7RJTtfSKgJBo2vof6Na+iZsmjaKlbB9m0Y6fPUdjvQCRKhgRiNgrXJYk8FPT9AspGfxuJXv13+nyhc/c/EAO/fBPWv5wu8IqSrFuHFQ8fgeHf/CeKBh7SzjO2YhnbGcjpMyJixNbLQpBGIE9eHki4ui2JVONWJGvXoqVuHZK16yCba0CJAngF5UiUDEZeyWAkigeBvAIn73QaNryFdf86D8n6ja1eTq/iXhg/fjxG7zMaq1auRP8BA/D+e++jqakJS5cuxYQJE9C7T2/0698Pe+21F46ceiQmHDwBiVzEgNbFaPp0Vwq4O0m1Af1HvK2RatgMmWyESBR2Qol6Cm29dxKQSchkE2SqEUg1QaaaANmM+vVvoeazJ7RMO5mbpKQ9FBcX46yzzsINN9yARML8p1u5XEY28WE3aMO7khEjRqCsrKxVAf3KlSvxxhtvYPLkyZ1Usvbjzn/C4j8VG8eNGJJp6w/BcNRkYWW4rqFSSUdAqkIaUgAK+f67IdeLUKh74EHU3nknWhali1RzIbV2Lapv+P9Qe8edKP/1r1D87ZPaZCxNrV6Nlo8/bte5W0M1t+QctzBRiMqivthUvxGuwBGS9FBVkv++Tynpx7EzBAkt31WQkMqDICMxVhICnhEhK0gFeBTcORmax+pwImuXDNejveO+xFfZIYkKzZF9ybZrOP2cY/vYVgXbmeqKnDixh+Pl2jpJsO1Se+TagfzckWsTfFGpIBGWawNGyC6CM6pAMi2ITI+h4BEgzbxVWVEqvOBqSCcmX6QdFs8qa/VHIPr313PI9GIUrta4Kjz40IkoKipKE4ytTCbx463bcF2f3hjseUF3aOovql11f2Kq2l8lsr78MIS6+W+Dzv6OeX5al2q7Km/V0IBt516AxldfTWtGxafNQu+r/x/geR0+zi06ehpq/vintPDqG29G0Te+ASpo23uhbt48Z23EOc/Xv96mfCxr69YGX3aiL4qKt928dJ/X/ry7PR0l1zakpMSB4w/Chg0b0uL+sLQMIxKJtAyjz1HotNEDkSKTCvanSEGvAkkoSABX7NiOqmS8VLvfgH644Y7rtRhaCf2+EwApCS3olmbcJBGEABB6o4CC0SORv/cIX6gtlfT7LmlKp9/bekyl+0jl9L8KXt/eKDhgH7S8+0n4urbXQkhAeFYkDb9fECTQ8sGnEJu2+fVkJdHFM2fAgwch9BqZK9YWZMTYVroNgZJTjsMOX6xtepwd1Ui++R4Kjzg0Vqqt8zB5O1JtK9uuLKrEhtr1erwCaKk2WZm21BuHGDm5gIAiqcdCntKCcc8KuQGSCiSCMZGuBql12UbSHVSP8uMEoydnvOU2tph2ZI/5Yx4nfWhzkUgi/1g3ZNGiRVixYkWr8SorK3HEEUdg0qRJWLJkSc75V1ZWYuHChSxnY5jdnKqqqlbjDBw4sBNKwjA9j7feegsjRozIabPM9nLQQQfhnXfeCYXNnDkTDz30UKtppZR47bXXMGXKlF1VPIbpkdx444346le/mlPcpqYmlJaWYt68eZg1a9YuLlnXM2vWLJx44om48MILMW/ePCSTydh448aNwxNPPIE999yzk0u465g5c2ZO8UaNGoXRo0e3Of+bbrqpzWlaw/M8XH311bj00ks7PO/PAz/4wQ+wOGZzwDhuvPFGFBcX7+ISMQzDMAzDMAzDMAzDMAzDMAzTEbBYm2EYhmEYhmEYhmEYhmEYhmEYhtlluAKWnJ1cUUGUL4aiWEFPuoRK+fJNLWkJLC1hV0sgzbBaMyvtgBWU+TYoQm1zDbY0bEZlUd+2VcJuxPpttZh93d/QktI6GwAIi42tQIqC785nLUU2cmQjMSaZyS4WUVuF5HCU4TOcMMCov4L8bPuhaPpo2jjlDwDElzWQZYdCghZHAlBSG4FUcE06lv1uZTJGE2RF0ab96ueAsGVHC35xz4e49alPce7X9sLML++B4sKu+WdfqRSemb8Ef/r7W3jvs/Xmyh15uivU9r/btmA/W72PK9l2pexWRCagVUpW0O6ZdmQVQwTVUttqmUnkB+0x2k7NFdhPiaK+KB5xFGqXPxPKo37VyzC2OT9NRpNP6HuOMp6OkPaQh6IBE1E0YCIqD/oxAIXmHcvQvP0zJOvWYcMrPwaJfCjZnFN2RYMOxZDpf4VXULHzZdsJyvedhfo1/0H1kkdaj6xSWPvv2djz9I924oytWMZ2hqhcG4H0zpU2KplE05aP0LjhLTSsn4+G9W8iWbsuVEby8kEkIHMUAZNIQMkkCir3Q175SORX7I383nshUTwQieKB2LFwHrZ9OBdQ8ZKy0rJS3P6X23HgQePRt28/lJQUR2TrtvB+EcPnjwRkkwL6+e7mUm0gN7F2sn49lswdAq+oEoX9D0LZXt9Eyahvfi5F2zJZj7qq51G36nk0bV0E2bQdMtkAlWyASjVByRa9MYIj7ewqKioqMGbMGEyZMgUnn3wyDjzwwPZl1D2aapdx0kkn4c4772w13sUXX4z58+d3QolaIcdm597WrJsNmaGH/46ww0xzyH91qEg+Ru6onDT6u1Xj6qCEl2h7f5hKYducjhE3yOpqbPvxJWj5ZBEqfnVFx4yHOpmhpUOxoW59cE8lAhuxGXtKlQqN/LWcl/xbowXbBKUEFCnnCLRqUmn1p5X1kvMytLNugp5zWImxHrYG9RmWSSJ9GKsckWTkNrhps4XtrmTfCAU7JbDNtOGYO7MMJXemqBnl2gjGQ1Zb2qpc26y9BPtIEUASRKRlqEqauZqCVArCF2qT+bH9CoHMO1iSPq9SusXr9R0dZkrl91NSSr/f0mVyLtWUKdQ9KKCoqBd+9Msf4uqf/S6t/jakUrh4y1bcUtkHQxJeqE6iVSkiYdG7IZx0InRcP391b8zXtntPx8wm1Q7NIVMpbD3zbDS98UZa8ym94AKU//wyZ95rz9gx49z8Aw9E3ph90jZHSK5Yge2/uhK9f3dVzv1xy6dLUPOnW9PC88aOReHhX8wpD5eUSmFD3fo2pYlKsxnDTsq1AV23T/7jSVx22WVYvXp12vGxeXk4t7gkNsOwnD4i17bjGdv9OMcFtJPZ9kduHn+sqcbrTU2xZZ146ERc/aerMXjgIHjkgUhCSpjNAIK3r930joyoW6ugJSTp/kvB9HsUiJftO9huYKKk6c/stZIzxlJA/uB+kEas7eKlAJHvmWVLu6ql/z/1+odwtykkAKKoEEVfnAhPJAAyumsKJNokhFk983xJdq+JB6CusjfUlu0QFKzAtbzyOoq//EUA8VJtctZ7yS0HCfQprMS6urU6VAJSKAhzrZIUSEpAEIQSuq6kgDKXqcjIx0lBSQnl6feGhAIpYd4lwvRbwZqq3fRDryUGLcqPpcwYyDQUvUbrjk3sIDq2ufRYrrvuupzizZ49G8cee2yb5kfFxcVYuHAhSkpKWo/MMEyPJm6jjCgjR47shJIwTM+joqICS5cuxaRJk7Bs2bIOz7+yshL//ve/08IffPBB3H777ejdu3ereTz66KMs1maYCF/5ylfwhS98AR9++GHOaU4//XT8+te/xhNPPIFx48btwtJ1PYWFhbjrrrtw66234q677sJTTz2FNWvWgIgwdOhQXHHFFZg0aVJXF7NDefbZZ7Fw4cKc4l599dXtOsfatWtbj2QoLCxEU1NTxjXokpISHHfccbj22msxaNCgdpXn885DDz2U0781AsC0adNw/PHH7+ISMQzDMAzDMAzDMAzDMAzDMAzTUbBYm2EYhmEYhmEYhmEYhmEYhmEYhul0sjpborKXSETfRWqEUFkFdHAlU664TBkhk5ZvkJE4WYWIcn67UtxNdRuQJ/JQVlCe87XuLtQ3teD03z+KDdtqfbFSSKLsG6IC9UugX3GlyXCOueqqMGGFTFQIhuAzhb5FjlkxtZHCkIj5IzSr5XGFK64mK+2MQRq/IStdF6Qcq2E0rhb2gIz0xRf4kC8HUzACbl/ZpaD8a7BxdM5rtzbjyr9+iOsf/xjfPHQovn3ECIzfszK+MjuYVZuq8fDLC/HASx9hzeaa4BptIf3rj4aJ4L6EFUFO+7BS7SAOkSPSRljOTvAAEpAtuQmFvaLeiG1NZNti+H6X73tamlhbyWZs/+heVIz7Tg5nzG71ihWi7azsJ/aUhPzyPZFfvicAoGLsd9BSuxpb3vo9dix+0LS7eEr3Oh6DvvInULcQ9xIGfvWPyCsdiq0LbtHS3Cwka9di+4d/QcUXztupc2p2gYXJCKPq1/wPdVXPomH9fMhUI0SiF0SiCHWrX4HI6wXZUp8lE6Ulwm04ra23pi0L0bQltz8Wtpx97tm47obrUFgY0x6ibc92ATGNsjUZYJpQm5xw15PsPsbOl54m1QaAhobc+jFAIdWwGXVV/0Jd1b+AF74Hr6ivEW0fj7K9vgmI/F1a1q6iactH2PTGb9Cw7nXIHDZT6CoGDhyIAQMG4PLLL8fXv/71+OeFaTM33HAD7r77bi1dzcLbb7+NNWvWYMiQIZ1UsrYTP3+JSiijk6BIHmZ8qFwLpZOFn97Mc/z4/v9MpkoCSiFfFOzMJXUYtXPnwhs4AKXfPb+ri9Jm+hX1R55IoEUmtRzUA5QRYRMIKcAXPgLBfIeMeNhY0UEU3DNFRi4MD4KsDN0KJoOXITmbvrhC5UC2rUPiRJOEQKRt5cwhWhOyfs7oSrl2bHJfSptZrh3kogtopqUAubJSAVIK0kqzYWftClLp+TFB+XNq44I1azMeAAkiQCojpCUth1dK6dm4kjoMVqRr27Mj2gZAwl6rAgnzjDgbCoSv3W6mBpx+3ukoKS3BLy6+Iu09sU1K/HL7dvy5shL5/loGQr/tZ7c7tTEDR35wD6RzXOmZPFI7qlG/4AOUTDiwVal26DlLpWKl2kXTp6No+tFofm9BZJybG9Fxrqjsi8SI4dFIKJszB1vOPictfd28eaDCAlT84nIgkf0/NW9Z/Ck2zzodqrEx7VjF/7sSEJnXfjKxtnYNkqkkPNJC9PRnK+ZZiR3bq/B9Dm00oDcziEQPncfu8xekz6n43Y/29k3mdTP77NmYd8+82KQCwO8reiNhnskMvZUJCTY99Icufp+k3fT2GYPS/Yx9om38pxobMC/DpkRX3XwVjj/1eEBJ5CXy9LOjBEjovG2ZBBGk0u9nRdKXd+uyBBveCQBKpsw6nulbzftaKgmIYDtJv1dTwXhLyPSVTyrIR6KwUPe7Iljo0/2OgHxvETyE+6GC/ccgUVCgVdfC8+MKK9QmDwTSom2zUZ0QAkWHHIimZ18ysXV+LW+/ByvNjpNqEwGCPJDZZIHIrssBfYp6QymznQKZ7RSkghISShKkIAhz/SD44xghBZRQfv34m4rB1o87wQ/W6P1PZOLoF4Xp/zNs7OE+vzFx/DFPpvQZ8uqpLFiwIFbKmYmCggK8++67GDBgwC4sFcMw3YUdO3a0GmfMmDGdUBKG6Zn07dsXS5YswWmnnYYHH3ywzenHjBmDOXPm4H//+x88z0N+fj4KCgowcuRIXHDBBRAZ5lEVFRXo378/Nm7cmDX///znP20uE8N8Hpg/fz6GDBmCrVu35pxm6dKl2H///XHiiSfi/vvvR6KVdZKeTmFhIS688EJceOGFXV2UXc7ZZ5+dU7w99tgDJ598cpvzX7BgQav/pgXof1dct05vrC2lxGOPPYZ3330XVVVVGD58OI488khMmTIF+fm757//dhbLly/Heefl9t+NFBUV4ZZbbulW/y0BwzAMwzAMwzAMwzAMwzAMwzDZ2b3/FY9hGIZhGIZhGIZhGIZhGIZhGIbpEWQSSGUlxjWnjPRDC5eUb1/RWg4yUu6wNEyLy6zIxEg1FBmBSKA70yIkgdW1qzGcPJTkl+z0dfcUWpIpfOcPj+HDZethBciu+DgQJQtTT/a4SIsfFWZnthK5qqvIZ6L08FgxssnfiHn8QznL4azux4q2o2IgX/cDV1wHJyRQBsVoukgLfvxzkFF2+VkoI/exATYeYIXhtQ0p3Pficsx7cSmG9yvC1yYMwVfHD8Ih+/RHXqLt8qpMfLRiI15cUIVn3/oMC5aud/zhhEATRM6v8D3TQTaeaSc2nSvaNjKgoC2lS7WD+J5//pqFj+d0HYWV+yJU/5G2E9KVEdBr6OHIKx2GlppVoXy2fXC7EWu77RAZPqc3tjR5jyMRjs2qTeSWMK9kKAZ+5Y/ofcD3sfnN36B2RVggnl+xN/p/8bcoHj51ZwrT4ZDIQ99JV6Biv9moWf5PNG3+EM3bl6Bh/fzY+BvfuBIV+32nA0TDmUxj7UPJJGqW/h1b37spq9w6u1S78ygoKMBNf7wJZ551ZsY42aRUuYiuQ3+YGhFq+8djhNrR/HuiVBtoi1g7ikKqYRPqqp5DXdVzWPfCBUgU9UXhgIko3et4lO35jR4v2k7WrELV40cjWb++q4uSlT333BMvvfQShg0b1tVF2S0pKyvDV77yFbzwwgtZ4yml8P3vfx9/+9vfOqlkcYXIdig4SBnCM6Z15LLGRqvnPc5Q0Yoc095aBCipQqHKOWuel9fq+XMmkUDB5MkoPPyLyBs3Dt6gQaCCfKiGBiRXr0Hzu++i4YknkFy1OjZ59e9+j6KvHY3EHnt0XJk6ASLCgOKBWFW9EooIKSVh3MVWSawlnnaDHSOklJAQvlVUQik9r1VKQELBo+BuSigIf5ZhlZDRVqUCUWyGYaork7SbVkVFk76gO/L+DaTtrhizfWMkUtSdhpk505Vy7bhZqQ0IybVVvFxb/3/QduCmgZ5xSRiZrdRn82esJJyyEaCkmfvrlqnTS1MF5MvhtWBV6LbtV1Ag+Vdmg6ogFKFPWhwfVG30euyvb838FsrLK/DD2T9ES0tLKOayliRuq67Fj8pL3SSxnylyJH4Lpmgs/bv63y+gbOIE2Plka1Jtf7M3RCE0PPMsGp55NmNZsxEXr3jWLPS+5ndp4UVHT0Ov476B+r//I+1Y7dw70PzWWyi79FIUHv5FwPNCx1Pr16PunntR8+e/QDU1paUvvfgiFBw6OcdSh1mxfVn8eN1M5SmyeZt/mIIabv94v+3pKMuNynV+shOnz4129k233nprRqk2AHynuARfyMsPrVzZDOP6MzckZU4rneUy223ZoQ4QyLU/amnGbzNIQH/+m5/jxFNPgFQKiggJytPvWChIRebdaLX4Zi2PACkBIgEJ6VeRFm+bfkyQyUPpTQJg3semT3Tfi07Pptvq2k1IRCo9MXqPYNxF5LdTIgJSEmrxCtiVMftTuN/eSIiE7kHIEWDDMyJsvUGdLnsg2c4fNxbNz77sruAitWQ5qKERolcxhBB+PxVItUVwbkeqLYhQXlBhb60Zt+hxDKlggwYFvZGCrhKnZycFJSXgCR1HkXlz2PeA2bAQ8Ecp/nhHUbDZINnW4YxVBPnFCtqZQlpzz9DG7TvT3rrQmMke62b06tUrp3htkWp7nodXXnkFo0ePbm+xGIbpQUgp0RQzfotywAEHdEJpGKbnIoTAAw88gGnTpuHcc89FKpXKGn/69OkYPHgwzj33XEyaNAkAMHv27Dafd9y4cXjxxRezxvnss8/anC/DfB4oLCzE22+/jX333Tend6FFKYVHHnkEL7zwAp5++mn/GWZ6LnfccQfWrl2bU9x58zKvi2TjiSeeyCne4sWL/c9CCJx00kk46aST2nVOJp6WlhaceuqpqK6uzin+jTfeyPNjhmEYhmEYhmEYhmEYhmEYhulhsFibYRiGYRiGYRiGYRiGYRiGYRiG2aW4YqicfcYmoi+GskIocs1x8efwM7BiKcBP48fzs6JAOmViKCg47jIIIl/oIUBQElhZvQL1VY2YOGFiu+qkJ9GSkph9L/ji5gAAIABJREFU/d/w6gcrkC7VtuJsGKEWEJYk2zhhCXdIkqwytQgnf4KJ72plEPmc6Xs4OhmhV9oBn6hE2/3uxrWSLyvCtg3GxFduWqsAstcgEehj7DHTFh1xNoG0LB6ekcUI/xHQQvjgtARg5cYG/OXpxfjz05+gIE9g/Kg+2H/PPhg7rAJ7DS7H8P6lqCwrTKtpl5qGZqzaVINl67bhk5Vb8MGyDXh7yXpsrzHCV18GHqmKNIuUK7UJBOs6LNpGgnaSLmy3Uu3g3pMfbutUoK7q5azXZak8+MemnQbtNv3eOu2MBMr2PQVb5v8hlE9L9Uo0V1chv2xk5LrbQYdKtdtOQZ8xGDL9r2hY/ybq1/4XRB68Xv1RtveJINGBks0OJlEyBL2/cF4obONrl2HbR3NDYSrZgPWvXIKBX7mlA86awcLURho2vIX1L/0AzdsWtx65GzB8+HA8+MiDOGjCQW1K12bBtYoJs59dF2zYlhWO29ZzdiOGDh2KDRs2dEBOCsmGTahd8QxqVzyDdc+fj0SvfijsPxFlex+P0lFf71Gi7WTdOix/6DDIlrquLkpGSkpKcP/99+PrX/96Vxdlt+fWW2/FPvvs02q8p556Cs3NzcjP775tPdKVhQjNa2ImUHbuku2NZOdACnAEydCyST9Mj1kTHSTVTowciZKzZ6PX8d+EqKiIjZM3diyKph2Fsp9cgtrbbseOa/6QNr9TySRqbv8Lev/+6naVo2DyJFTefVe70rqIkrZvpDSweBCqdqwAAJDSc0up7HwgmHuCFJSSWhdpJNwwkmlS8GXEVqUslQSUB2HSwcg8AwE2QUQkkDovMx82G/YABEWBjtsfsasgnTsHz0r3e5V2Kl0t107LwnyJrqFEy2kF2kRGVAodR/pxnZkwWR0qWUesPhFJf76rS6TnvQRAkdBTfCkdqbyuEBn6ZnKzGwTYtu7npqXcfhynWoOLCcaQdg3n6GOn4Y5H7sCZ3zwzrf4er6/DIQV5+FJhYaj+4mb6mcaUBFf4GmA/73jmWQz92WW6mtC6VNuGpp8l+in3R67NjyYRel93rd744J130g43L3gfm089DaKiAnn77QdRUQHV2IhkVRWSWURtvU46CeVzftLW0visqF5ui6dn5xR3bfF9lb8OqJSTSKVHyqGywgLvnSTaaDq4H/U3O2hn3+SnU+GwP//5zxmzO7ygED8pK0/L3u11gm8qFBJdjVFOVDL/Z4skAGxMpfCj7dvQHHN9J556ImZf8B1IAggpJCgBIoJQQvclpMxeAAQiaZqGlmmTMBtfAFAQUCSNiFvo9695lwso3cdBQRiJthVtu4Jtu2eE3FEN9dESeJGyFn95EjyRMNcZrE0RALl+E7yGpqAOoPvi/JHD4YmEXRVDWIItzPMhQqJsQQL5e44IraYK6D419dkKJMZ/wY/r5qfX3Uy4I9W230vyS1DXUuePbITtgK1Y3PTdUkmQ0mufiiSkFBDCvm/g15pUCgkS/vhUr4OaWlXOuEUpCBFsIGhXXRGc3gyi4Pe9CMWmUNvu6RQXF3dofkSEf/zjHywHZJjPEVVVVdnHDAbuFxgmN8466yx88YtfxIwZM7B+/Xo0NTUhmUwC0O/ZKVOm4Lnnnuuwtcpp06a1Ktaura1FbW0tStqxvsUwuzsjR47Eiy++iC996UuQUraewGHr1q049NBDcemll+L3v//9Lioh0xn89Kc/zSnehAkTcPjhh7frHK+99lqrccrLy1FWVtau/JncufLKK/HGG2/kFPdb3/oWzj333F1cIoZhGIZhGIZhGIZhGIZhGIZhOhoWazMMwzAMwzAMwzAMwzAMwzAMwzBdQlYZXFTyEono+7V9WVhY/hKVyVjtkTLSHVe2baXApKxazAqOCSQElHR1L1o2IlUSX/3KV/Hkk09iypQp7ayB7k9TSxJnX/c3PP/uUkdA7EqH3XqxImQtgvaPkYCvJQ8JkmHiZ7KJeX68qOjK/2z/zxUpWalWSE5Dgd9auBK0nTEZUSBgJ6PeUtGrsdI6oU9OBKhUpAEL0/ZscVNQylXeWBGU56fR5fdgXbNBu4f/YDW3KLy5eDPeXLwRgDTXK5GXIPQuyUdJYR7yEwJCAM3JJOoaW7CtthENjc1BRbo6N/KC8KhEm2x8cu6YK7ERJjQq1LbHhHlmzWdznMjzw4K2lB4fBCSrV7d6x7yCclB+qV+edI0TIp/19ZTvMxNb3rpe3zuHza//FoOPvjPD2eLydXON0A3kPkUDJ6FoYM8WZfSd/EvULPsHkvVhOXH1pw+h/5eugUj06oCzZH17ZUalULfmNWz63xVo2vJxB5QjM4WFhRg6dCiGDRuGZcuXoay0DEVFRVi5aiXWr1vfpryOnHok7r3vXlT2rYw9nqvIOi2dK9OOvLtj4+iTpZ+bIt/bcu5uxuDBg/FOjMxw51FI1m9E7YqnUbviaQCkRdsDDkbZXicY0Xb3/M+HkvUbsfzByd1aqn3cccfh4Ycf7tYC592J0aNHY+zYsfj44+z9aDKZxK233oof/vCHnVQyh6wuy3a8P2xXqKyMVgXfHeGkPWZnNMqmtR5BKxh18lVGgJi3kxtpiD59UH75z1F80omAF9VHZrisRAKlF30f8DzsuCpdoN3w9NPo/burIuPOHEnkQXSRiKKyqC+E8KCkhDRjR/IloUZUqcgRtWqhtiCCkhLwjEpSkZaAKi0a9vzddRypr1Jms52ohlnfeDLz3LhhrvJziRyLeef6ku2Y6VNOAu7dmK6Ua7vZt1eubSzuAJTZUCxSHt9sK/3JplJ6kygiLU+VRmCq57SONFcI02QD3awHXQ67mVlQBi1S1WmtzCi4ei1VDao0rRKDqT+ICEd8+XDceNeN+OHs9HfA1TuqcW9eHgaYvsqZQkdns6HHIfgc3FDzBPufPQBNK1ai/v33UTx+vD9WJT+lk9aRaoeviWI+5b5q0e7VjV690O/++7Dlexeh8fnnY+PI7dvR9N//5pRf6UXfR/mlc8zGY21nTc1q1LfU+1LfUFnt+o7+Ypb0KKhhu9QSEZcTBccpsoy0u9Fa36Skyt5YnEa/bt06LFy4MDbaVRW9cVJRL+TFVGa4e0vv7OzzY4/Yo5tkCn9vqMe+eXmYlF+IBig82VCPfCJcsX17bDkmHDIBv/v/roLwPEDqXD0hIIwEW0JCKECS0H2M8qCITLgWb+s60/GV0lvhSSizOZ+RbpM0x5XZI1BBqmBdUx+zF6XQ8H9PwEvq8tjrEyVFKDnhaxDkOY2Q/PbZvGoDPNunIbhN+QP7wTMbzBEJc0z/FsJzngGdlzBrsXmDB6dtU0gA5LIq0Pj9/Xg6vck3g1TbdmjF+SWoaa7x30e2PiSkH08pqSXkSkIJMuMaQJm7bsc3gEKC7LjEjnHhj4HczQXdNWTbZwebZ8aMaQxxY564jUSUcuL1gPHOySef3KESv7vvvhszZszosPwYhun+5CIVJCIMGzasE0rDMLsHo0ePxmfO5kNSSlRVVSGRSHT4szRz5sychLD33Xcfvvvd73bouRlmd+Gwww7D/fffj1NOOSWnzSZclFK45pprkEgk8Nvf/nYXlZDZldx+++3YsmVLq/GICA899FC7z9Pav2UBwF577dXu/JncuOmmm3DVVVflFHfYsGGYO3dut1sHYBiGYRiGYRiGYRiGYRiGYRimdbrnX8YxDMMwDMMwDMMwDMMwDMMwDMMwuy2Z3FKZxFH+cSuG8W3GiHpZHPGT0bIQQIqMrMNGUL542eZHRuRERtoBIzYmaHGGgJab+WIeEthn3D6YPn06/vrXv+L4449vX2V0Y3bUNeLMPzyGNz5ZhUCY7WhYrCTbFRxDi1jShNv+HbdilkCgLDP9oaJvOgrnH/7xIzvlCrRYwTGTn1KAEkE7ydje7DER+R057gbZtoSw5gW+3NBazoQvJgtE3FaHZ3RclNLnVDaHlD5OnmmbAJGMlWv7lwoZEXbrs7SkFDZub8JGNJpr8HVlQfmCiwr0P44cKL26yKny9HsTCLURahtBu7L3F6b9RMTZfpgXia9/Gte+AyXD0us4Ksaf58h0wu0pCCf/OmxYold/FI84CnUrng3lV7fyefi29rT2iEhYUBvhgJjekP9Gr92IvGL0nXQF1r/0/VC4kklsfHUOBn71Tx10JnuT0p+HVNN2tFSvQEt1lflZgebqFahf/Ur7z0aEsfuNxWGHHobDvngYJk6ciP4D+qOpsQlNTeanuQlEhEGDBqGysjK8wYTTpqqrq/Gf1/6DRYsWYdnSZcjLy8PatWux6JNFWLlyJZqampBMJrHffvvhjO+cgYsuvghejpLUXK9FFywmLBovTezofqWs33siU6ZMwZNPPtkJZzKi7eX/RO3yfwIgJHoNQOGAiSjb+wSUjjy224i21zxzCmRzTVcXI5ZRo0bhrrvu2q03WOmuXHvttTjmmGNajffoo492vli7PfsupH1X4YPRIUYO59BjQ52TKwWxclt/gxkTZ2fE2sWnnoLyn/8MonfvdqUvPf881D3wIJLLloXC5ZYtSK5eg8Swoe0uW1cgSKBPYR9sqt9oxu3SjOnJF0xKGLm2PxbV0k87L9VzWAVJyowy9Z2TSgLSgxCBiNjXavsb8ITLo6DMRlQAyMi2/fFuEMvYLttOz3/97jQ9Qa7thyPoE+zYSVm5tml3ek8ocvLWc0Qy8lQB4ZSJIKBFs3aeFwi2Scu3lVtiBRIU6Z+sbFWZmbe9AEAama2dZ9syuXWrzHG3MgiEb55wHN59/V3cO/feUN1VS4k/Vtfiqt7lTn6hlQ47M05bBbCV6Na3e2tt2OZHHkfJ+AOdRy2zVNv97uYWN7tsjZ19HKmkBH3vvhN199+PHX+4DjIHuVCUxF57ofdVv0HB4YfvVFkWb/3Ev++u6DZoz8F6Udq8wO3i3Lr1hdtOXOee6s29onMMc2KkH0s7aTQo+yXucjL1TX5Yjn3TCy+8EHt40aAhyI+57szZpnd27updg1K4oboGD9bXobkNQrPBgwfjL/P+jLz8AiizkR2B4FGeWX+UEPD0Gpl5a4KUWZYjKJKQysqhg40AtNvZiLRJGKm2fo/r/knHEmRl0MHmAgpA43OvoHHe3yEir9ySH52NhBkzpbU/ALR+c2grOGHi5PXtB0/ozebI9HNk1s5cobZewzaSbCJQ/37xYu016yAQkWqbdcpsUm0CoTivxIxDtFBbQdcHmbqQSpq89G+hhFniVGZTF0APSPytQky9BZuFQBHMHiP+BokW5fcFQWuzG8uEVgaC15sThzJ34u73LGsR3YXx48djn332weLFi3c6r2uuuQZnnnlmB5SKYZiexAcffNBqnMLCwk4oCcPsvgghMHLkyF2S94gRI1BQUICmpqas8S644AKcd955EO3c9IhhdndOPvlk1NXV4ZxzzmmzXBsArr76asycORPjxo3bBaVjdhVSSlx00UU5xZ0+fTr23HPPdp9n/frWN7w+5JBD2pU/kxtvv/02fvGLX+QUVwiB+++/H73b+e9dDMMwDMMwDMMwDMMwDMMwDMN0Ld3jL+EYhmEYhmEYhmEYhmEYhmEYhmGYHo0WhamoIyV8PPZgFpOLL70xMhgVPmY9yTZ/HazS80Ag4FBKizakI3eyZh3tMDOSDQEISZBWKOL/T0tFoAj9B/XD26834KSTTsI111yDSy65pJVa6jksX78Np1/zKD5bsxWBMNtRsESk2oFM29W1CBPPSLRJGDGLFSGZ4xnd1u4f+ToyJF+qRQjKEMTT30zaqKDKiavbDwXHQueJnNP/HWdWCWRg4fI7DTTNzGLrSovCtDA75Z+DIGCdd1DmuxHKKBOmT5FJrk1GEGTkeSqQ7gESygpojBDICv8AK60OZNu+UsivhugNo9CvcFuBUzfp7Yf8ejCfiQDyQuFaNB4I2clPLwB4IBKo+eTvyIXyMSfBF3v77dUtfFQ1FPQPFWNnpYm1VaoJ2z95ABX7zsrp/GnECIa7q7CnJ1E2+tvYuuBmNG/7NBReveQR9D/iWohErw48W9Av1K9+BRtf/xWaNn/YrpxKSkow+dDJOPKrR2Lw4MGor69HMpnEqFGjMPnQyaioqPDjZnrX+UWCI00MCagUykrLMOOYGZhxzIxQuIuUcqdFC7HiOWsoy3A8JMXLYitMF97l/uBkFeJ1Meeffz7mzJnTrj/e3zkUkvXrUbv8KdQufwqAFm0XDTwYpXt9C6UjZ3SNaFs2o3HT+51/3iz069cPxx9/PH75y19iyJAhXV2czy0zZsxAfn4+mpubs8bLRRLVmbh9d849UaRPD2SYemzmdhdWBZmmrSRASRUONWkVFDzy2t83JhLofe0f2pfW4nkoOvYY1Nx8S9ohuX4d0MPE2gDQt6gvNtQFwgxSBElKCyZh5rdSQAkj2SYt2taiTwkILZNUSgs/lRJ6XO/cXQkFYcf45Igo/Rh2XhEdq4c/p83GCb6MWTnpfUGzSk8Ukjd/TslJrg1kfvjTHlz3UPxaR1SunZ6fCsWxn92yhuTa+kKMxFRPPP30RoStb7NtAKYjsdJtG89KXu0mT+SfORBtk+mrSAWbwCiTxs4dlQKRSKu60DVRpF4E+fJlBYUrrv4F3vrffHyycFGoep5vbMAZLb2wT15+aObqVl843P2k/Bpwf7s1s/WJf2D4FT+HV1SEYN5rq9iuZpD/XQkPJWefHXM2ZwlDRQPSy9waBRMntB5JCBTPmoVeJ5yA+sceQ91jf0PzO+8AUmZMQokECr54GIpPmYmi6dOBxM6NG5tSTVi6fSlso9Ne3WDjAPLn9NG6CgdYYXDQeCj9WYGTxLZNCu5N5siRexoR+LaVtE2FOoiO6JtefPnFtODpRUUoyCLVdl8T+rsKfXPRK2PA7bV1uLeuNnNZYygoLMCdD96J/gP6I6VSAAkIJZECIU8kIECQdnM7eyaCfn8KI8NWpm8KCbb1O1mCnDGY7en05gKC7GqZCo3L5I7tqLn9PtQ/8A9Et6cqOnEGSr41Q28w4NdI0NsQCNi8A57/PfhJ9C6HZzebIyvDziLUtscreptxhnJWwAhy42bAj+dItf31t3ipNoFQnOgFCd0fQunNQQgEKAEFaTYSMeJtZ+iqSALwYEXcgmzrUJBSQQjyx6e6jpS/hheMdIINRcj2D6ExCWB3Mcw4Nolb1uzsKXgH8cADD+Dggw9GKtX6ZoOZuOSSS3DppZd2YKkYhukpLFq0qNU45eXlnVAShmHay7Bhw/DZZ5+1Gu+4447rpA09GaZnMnv2bIwZMwZf+9rXUFPTto1elVKYPXs25s+fv4tKx+wKfv7znyOZTOYUd968ee0+z2WXXZZTvGOPPbbd52Cys3jxYkyfPh21tbmtOf3qV7/C4Tu5YSDDMAzDMAzDMAzDMAzDMAzDMF0Hi7UZhmEYhmEYhmEYhmEYhmEYhmGYTidQMYXFNiEBdxYjTRYdt0lrhFBGdEKKIJUVzZFxHgdSKV8Z5RiKdf4CRBJQAkQKpIQ5scJ+48fh6cefQSqVwk9+8hO8++67mDt3Lnr16khpa+fz/LtL8b1bnsSOumYEd8kVaZPz2YqO7Wcr0yYj2DLSZF9ibH58gV+2u2jyJFsGRM6P4HOcDitwg0XyDIxHZITqrZNuWQnEds5v632xsf0PVgATiHy0eMcIwwAoEgjc9NKUjQDyjNQMgVzbLxOMXDsBIi3mViAjDTKSGwKMDghKaYkNQQJ+e7dlt5a88DVRqxUUMTFFZeYAAtF5VNIuTJJAvh6EO23IP+62Iy3VBgnUr3qtlTIC5OVD5Jchvb2EVFz+b3K/K6B42BTklQxBS+2aUL7bF/wxItaOyzeca4geKu/pzpBIoO/ES7H23+eEwpVMYuN/foaBX76po8+ImqVPYO2/Zrc7h9tuuw2zZ89GXl5e7PFsIkUTYCOG5NNRiVrsRhVIb5ueFyjAcpE8x4rgYpJlEltlFGO7wRnEWLuLVBvQcvVBgwZh7dq1XVwSLdquWfYkapY9CRAh0WsgigYcjNK9v4XSPaZ3imh720d3+u+zrqR379445phjcMUVV2D06NFdXRzGcMQRR+D555/PGqempgYbNmzAgAEDOqlU7SE8xozfiKhNWZihp5E9BrsQacGhHykQ5Xoiqn3sfBIjRsSGq1bk6d2VyqK+kEqaOamEUgSpHPmlVCDhbGwjCSSCDW5IKTPoV2aOCl9QKZUEpAchrM6TjObTvvetfNaM6Y2omJSZd1vZJMiRdbvxO7++dhfczbwykm0hw70VsYfTNyvLvIEZQnNNOOsemeTa+tQqvJaioseNdBVWpO0W3MhpEYhpQ4LtUBw4Amz7xepVrWzbrt7EVZs7W3Nyd4TICkBRQRFuufuPmHrI1LTq+VNNDf7Uu9JPHaxRhW+BMLPn6KzRLVPUeS1rqrH1sb+h36zTQvUXJ9WGAigvgYorfxk6Fv2cjV0xxqVevVB8+ukoPv10yJpatHz0IZIrqiC3boVqagLl50P07YvEqFHIH7cfqAPXwT7ZshAplQSRfj8Fdzt9nq77zqDuQxvCmTjBOpL9GKxp2TXJII/QGWKJu6fZ4vptxa4XRcTdoTwoPf3O4vZNGfunLH3Tp4s+TQsrdzbCS18tCz8b9s4p/0nSKdxnryqZxJ21bZOXAcDFl3wf+4//AqSSEBBI2bUwAjyR0LJpZTargALIg9QaZ3/TCgm98YWCFxJs68Lp97Fy1s/sOzlZtRoqlQKSLZDbd6Bl2So0zV+Appdfh2pu9uXYll5nnIDSH58XtkA7fYHfk26r9reZszEIhERpGYTw/LEEQDorRUaALYJ8SBgZPYE8gldSDNTUmvz0aAPbtwfp7P8IrUq1QUBhotB20ZDQdQ+CWXdXEEpCEkEoAQj7TpAgeKZ/lyAkTLhtJ+6apCPINq3EWULV6/POBiDBBh+UsR27m4XYio3+u0BP5MADD8T//d//4fTTT29X+lmzZuG6667r4FIxDNNTqKqqajXOwIEDO6EkDMO0l4MPPjgnsfZTTz2FK6+8Er/61a86oVQM0zM57LDDsHXrVlxwwQW46667ILNsMBbl7bffRnV1NcrKynZhCZmOYsOGDTnPg2bOnIk+ffq06zxVVVU5n2fq1PS1S2bnWb16NaZNm4bNmzfnFP+II47A5ZdfvotLxTAMwzAMwzAMwzAMwzAMwzDMrkS0HoVhGIZhGIZhGIZhGIZhGIZhGIZhdp7MkopWxFPIIJ6xriUn/2ziWiIK0jvHfLWRI3C2smirfBFkRCWkxSWCCNOP+xoSiUAsef/992PChAl47733Ml9PN6a5JYVf3fMCzrjmcV+qTQjk2KYmYAVEgVRb+HEDYZGICI0CQXagcdEi5UztIgiPyJbN0fDncAqAACEiDYSCHyvXRtAmMquT0qU3sd8jEheKLaNb9pgfX1xjBeSROjSSaSuUBjyEhNMxx7SA2vnx8/eMeMcKqj2TJkhn80z78ctr0pEXORYI1O2PPrdn7r0ttwiVLSxf18fstVj5NmDz03FaqnMT0IpEUWz9B72GvXHp3/WPh7J9T03Lt3nHciRrVkfuc3pbSmvncQKununx6ZaU7nkc8iv2TguvXvwggI4V9daueKZdUu1EIoELL7wQ23dsx/nfPR95+fFSbSD+/Rb7znO/quC958ra3LC44zat/ckU3/8BZRZAZjtHpmuw1+Ha2D4HUm3L0Ucf3dVFSEcpJOvWoWbZP7D2uTOx+C8DsPTe/bD2X2ehdvkz6OhnyrL943t2Sb6tIYRAnz59cPzxx+Pdd9/F1q1bMW/ePJZqdzNuv/32nOLNnTt3F5fE4GxsEH/Y1crGh2dM68ix/V9GLGjPbfNJ6+n8vtQRE5rYNk2iE0T5rZJKxQaL8vJOLkjHUF5Q4YseFRSkUlBSQikJJSWkklrOou3nAOzHaEMK7lbw2YQrKzYO0uv7bcModJ/TcBpLXBzl55uDabtnvGI7jVbHHK1VaZbkcWOfrOMhWxZfOgp/7BYaH4JCv+28lIKvkXGbI4p3xoRk5vqChJGy6sT6u3D0rcFagHDzEDpcx/f0j/DgkYj9EW7e9kfoOanNd8y+Y3D+xeenVc2bTc14o7nJnb3GzPaDmaG7IkHQM1oKRw7NNNfNvStwwgLh+rffIzLj7iLVjiJKS1Bw6KEoPmUmSr93Icp+/COUfv97KJ55MgoOObhDpdpSSXy48X1/rc6uzcGfT7grTcE8JDSvJwTzFGcNMUhtcO9PXGGcvP3vuWw+0E03KGhv3+RuumQZHdkQKi5n27x98XzaN/Lj/WZHNVpy2/XO59QzTsGPLrsEwl9X1CJ+/WyR3z8Qwe8f7HqP/U4g3ZcIvcYkhO57PPIgSMATJgwCAqZPMvG2n3kxtn3jLGw94Txsmz0Htb+9CS3/egXU3OyuqCF/5HBU3noVyudcCOElgr7NnEf/mDOQB6qtt6t1/m9BhERRUXB+U24yaXQ4mf7T86XawqwRisJCAMFKLQCoHbXwpdr2+chBqk0ACr0iSKWl5HYcqvxNW/RGIHacopTZFETp5zvcQmy8YLyhnE/B5gt2rTVoIyq0sUN2cXw3fSQ7jFmzZuGwww5rc7qpU6di3rx5u6BEDMP0FNavX99qnBEZNsFiGKZ7cP756XPdTFx55ZX4+OOPd2FpGKbnk0gkMHfuXKxcuRKTJk3KOZ1SCnfeeecuLBnTkUyZMgWpDP8eEeWRRx7BmDFj8JOf/ATLly/P+RzV1dU46KCDcopbWVmJ/Pz8nPNmcmPLli2YNm0aVq5cmVP83r1747777otdB2MYhmEYhmEYhmEYhmEYhmEYpueQEKJ7/mXDnmMqzR+zd09Gjenb1UWIheutfXC9tY/uXm8A11174XprH1xv7YPrrX1wvbUPrrf2wfXWfrjuGIZhGIZhGIb5XOJ6UlrBSlYIFEqiv4eJ3hG5AAAgAElEQVQFcqFEkfSZMyctMiKTmwyLXaygg2DFYQQi5cg5CEIQUtKmEKakWjQyaPBAnHzWt/HXuff7p120aBEmT56Mn/3sZ7j88suRl5dZlNqdeO+zdfjhbc9g8arNAICwTBuwIm392Yi0HcEywUMglnbkyL482VFVkXDyyzY/FY58yhKWecWLjAPpUUgc5DYYMjZCRVmKEG3MfsuJJEnXb8FXv5BR+7jfbTQBLSMVABRIKSgIXUVKQsHKyvVnKBHkTgApt3TS+ML1+cjIw3U6aVJJ0+ZtKawAxymZL6oJRDb+WVxBTVydUfQeOCIeN8wVrIdE3EH7CSTtgUzc1ZfZ9kYQWPP4zJjCpFM25tsIy8oR/h0XHgoDyvc5BVvevt7UacCmN3+DQVP/krFyMkq1o82L6TjIQ+XEOVj3/HmhYCVbUL/2v+g1+Es7eQKFhrWvY9tHc1Gz9O9tSjlu3DicddZZOO2009C/f3+bnSk3wu0iQuj96IYpld6s3XwRbodxksx2S/lySOaLA9uSR2RjjXD0tpW1p0i1AeDiiy/G3Xff3Wo8IfQ7Mtc//u5QrGh76d91+yeBRPFAFA04BOX7fBvFI6bBHzO0G4nm7UtyipmXl4dBgwZhx44dOProo9GnTx9UVlaif//+GDBgAMrLyzFw4EAUFhYiLy8P+fn5KCgoQH5+PgoLC5Gfn28knExPYs8990RRUREaGhqyxnvqqafwi1/8opNK1VbCnX5rAmNfdBzt8+1QzR/Y6eNKOmJkcgSEShrxoSZBXS/WTq5alRZGiQQSe+3VBaXZeQQJlBaUobppB/RInKCIIKUCCQkiYYTb0sgsJUgRFAQUAQp2/O4K0fW7VJEy35y5LJQeISgtQvaFlABgxwkASETnVn7OYTKMR5SVM9spAsUcYwCYtYZsktisixnIOibMNB7U2cYk8ue+ynxUfvncctp8g/z9FuS0uCDEzu1023OuRwWzZjJyVX09Csqs0ZAtk39+CuXshzvz9/jqsjpdFRof+tdncv7BJRfjgf97ANXV1aHUf6qpxqTKfqFZK6BnoRLxtyhu9k9kZ9zBbWtethRbnn4GlcfM6NFS7c7m062LUdtSa6THQd36V+pUXSDatmsJruCd/HbjC7gjaxZkMo/Wo9+/OpsDEaLpY+5Ta891F+I/5+3om4pLitOiLWpp0fnlcG77jOrPbv+l79MLjY14takxh5yA0vJSjNxjJE4/exZOP+sMAIBUKWhJv4BWPSsQCXjCM+GeDldmVdfvBwG9cZt+H9sVNwnl9136dScB4cifjUg6AULKvhJV8Na11Zj/5cNQctrxyJ98ECBE6B7YOHrd0tSGafDU2BSsltr2X5Dvy7/9mvM3QNCtXDj9iw7Xmw8AgFdYEPQ/Nu/6eicf5CzVBgh5Xh6gJAgCELo+9MqlDpNSwfPMddq+3lyvIgmpzGop2bahQnFDFWnfH0EBImMOp9GG4iozJKagMqPxdwMaGxtxwAEH4NNPP21TugMPPBDPPffcLioVwzA9he3bt7caZ8yYMZ1QEoZh2suUKVMwduzYnITZSimcdtppPXZzcIbpaKqqqnDttdfinXfeQUtLCw455BB/05ohQ4bgjTfewKOPPoozzjij1X+DAIAnn3wSP/rRjzqh5MzO8Oijj2Lx4sU5x0+lUli8eDEWL16M66+/HqWlpZg4cSJmzZqFWbNmxQqxH3roIcycmdt/vwIAp5xySs5xmdyora3FjBkz8Mknn+Sc5s4778SwYcN2YakYhmEYhmEYhmEYhmEYhmEYhukMuv4vYzJQ3qeoq4uQlfLKwq4uQixcb+2D6619dPd6A7ju2gvXW/vgemsfXG/tg+utfXC9tQ+ut/bDdccwDMMwDMMwDJNOnARKk0VsYQ4FciSjdjIyJutksvkDWjgWzcOV5WhHk3Ldc7B6ESIBKAlBZGQfRjSiFARRIEsRAj++/Ed4639v49OFgcCiubkZV155JR5++GHcfPPNmDp1alurqdPYXtuI3z/4GuY9/z5SUiEs1HblI2QtL6aOrSgbICM7hhNOvlSbAPIQEm27x7LItUl4oTxBVnppywInbVhDpX85cSgc1z/uC9VFRC5k42rpdTjc1bP7hUVIQu00Sp23FTFbzXY0H1fhY0TbEIFuiIzMJyrXtnkpe4+k8cg4n0EhEbSVbmt9jVGGWVGjI+8L6+6VltIE39JqKqK7curPffb0/Qzk2tH2ZiXsBMAzt9C2HSvTtoIsgeqPHw4Lv7NQPvbUUJnga4fcsjvtKEa0nSgZjJLhU1Fb9a9Q3rXLn0UgSW8FlmrvJLndbwAo2+ubaWJtAGjesQy9Bh/errPLljpUf/owtn90J5q2Zv9jzDFjxmDvvffGqFGjMHLkSIwaNQpjxozBqFGjMkt8I1LCOGJlir6cS0Ujx+YVlcCF+r+OaI9udu2UamcSBe7OUm0AGD9+PHr16oX6+vqs8UaOHIlPP/0Ur732Gu655x688sorqKqq6iLRtkSydi1qap9AzdIn4Iu2B05C+eiTUTxiKtoq2m7c9FFO/fvJJ5+MBx98sJ0FZ3o6Y8eOxTvvvJM1zkcffdRJpckNt0fKKtKOTo3M8C0yAk3vX02E0OOjlH8u5QpwzUTIE16brqHDUQqNL72cFlxwxJdAhd3z39lyoSy/DNsbt4HISDqVApkNc5SSkP4ckyCU0LMAklBKaynJSIVJKUhSZtSsb55SyswF7HyWoMjMkyOCa3+mYdsGECObdGO38t5mcqaz5drZwoM5iCvVtm7rsFzbLx4pLXx3p9MqEGn7ktlgFcY/j3Gb+nJiXQTdF/kzTj/cxjft2xzXay+272ptiBpcsz+Ds2NQQehd2RsX/+Qi/PaXV4VSfdKSxNvNTZicXwDlpLYzVf9anDOkdbtkt2ALciDo2eHaG29G32NmmHB7vcRS7QwopfDO+rcQWiNAsAplBb+B+BcQfgfn1LFzH/V6j7M8hKDd6ZPaL8FaQ+h4BF+CHBRar0+QPVd6wrbOXzqaaD/U1r6pT58+aVE2yPg5R6ZuK/wc6W92Y4d76+pi85p15ixs2bQZ04+djqNmTEP/Af1NuRWkTEH6eevnT0ktl5ZK9zdQeq2PoCAh4AmzoQWEL4IWZnNFX74NBc/mZzcGMGtzyoyb9HqzXU0zq25Ofdm4qf/OR31dPVJVa1B0zFR45aVpdYJIuwQIoiUJ4bczswKb50GQFoVbEbYrktdfA6E2wfYR5nlJ5Pln8U/ZkgQRGfm2eZ5ykGoTCAmRgFIw4xt9JwQIJIQ/zlRKQpFdd1OAkpAkbG2aMakez9iNFxRgxj/kD0ecrRzgb6Lgv9LMOw2Zn9mMZHgEQuOoHuDgPuGEE9os1R4yZAjmz5/Pm0sxDIPGxtY3tth///07oSQMw+wMDzzwAA444ICc4i5YsABLlizB3nvvvYtLxTDdl+bmZpxwwgl4+umnQ3Pjd955B7fddhuICLfccgsuuOACnHjiiZgxYwaKi9M3nIqyevXqXVlspgNobm7G6aefvlN51NTU4KWXXsJLL72Ec845B0OHDsXkyZMxevRoPP30023evKCwsBDXX3/9TpWJCdPU1IQTTjgB8+fPzznNnDlzcPzxx+/CUjEMwzAMwzAMwzAMwzAMwzAM01l0W7E2wzAMwzAMwzAMwzAMwzAMwzAM00PJIoCKYh0VhLDGNySEyiKxaNVxQaR9wGRyk2GdsS/gQCByiiqRBBGUIiOf8VU+AIBeJcX480O34/RjzsDqqvAfzH3yySeYNm0aZsyYgauuuirnP2ztDBqbk7jzmXdw8xPzUV3XBFdVBMAXC8ERCxlNSugYQTjfBUAewuJsz8mXANKCbC1PNgLljG3FniMc4h4Ly4/dGGGVUmADA9JajS9CyiQXCjdo8mXb0YYeMjMFNjEgqEO/SWupNSB1nVhxjNJqHkUegBRI5SDXNmmVcu4LWemeAJE0ZxRGsB0ojWw8Lb2xMu1Ad5ReH65uLM74aMtKkTDhhEVk2qZdkG0fadJ1G2a+E4HgoaV6FbbMvwW5kFcxComSIQjJ2X2CML/NxEi1LWVjT08Ta6tUI3YsehjlY05JO3esRIul2p0DecgvH4XmHctCwbJxe7uya9y0AGuePQPJ2jVZ45WVleHDDz/EsGHDAMQ9R60QvBizyhR1VJVTeKh7issvzkK1M2KqTGkzhftdZdRUF03etkL1VOHgQQcdhP/85z9Z4yxfvhxSSkyZMgVTpkwBAEgp8corr+Cee+7Bq6++ipUrV3ataPuzv6Hms79Bi7YHodegySgb/W0UDz8SrYm2W3YsyelUd9xxRwcUmOmpHHPMMa2Ktevq6rBq1Sq/T+4Ksgq0M+EIA9N+U1icbVW1aa8NApSME+wG+QnqeqFe4wsvoCVGgF563rldUJqOoyS/VIs7HaG2BEBSgDw97tZCSQUpJYSnN/qxok8oPU+w91c538k0AkX23ajMdMIedWXEZnarYt6LIRGoSnvP+sJKRzJpN7pyTpAWnwnISWALZB87dZRcWxdIy7VhNytLl2uH8rFybduaSJm1ETiSboTaot+aCNbh7l8q+XPVmP7MtB0B5Qf6ZfDry4RTtK2614dgOg67IRvhnAvPxR+uuhbNTc2htH9vaMDk/MIMqwoxIm1kvm2RFQE0LfoEW574O/oaMQtLtbPz8ZaFqG6u1lOhkDTYrgMg8t2ECCcmWZE2+dJ2d5WI/HQmLFqX1tD7/7N35gFSFHff/1bN7C67wAILcoi3giaeSdR4RU2ixiMqEsR4oTFeaOKReMWYPB74eEQfX4nnE48oKgqPVyJeaIwaFUVRSQRBRZD7Whb23pnpev/oOvuY6d2d2V3g91nb6amuqq7uqq7urmU/peXA0f1acDQkbmzSCbf64a6Sbcf1P4wX6JssFi1cFArL5knLAHixW2W55PF7EJjd1hbafv6F5+Pm226GP4zl6Z5FJtaTHwrTO8kOR43tcaQYl3VozjZX91WhhPiebEv+GJ0AAHlfVv2PKqe5t9qTEdjv4P7CAT9dNovsh58g++EnaLrjf9Fn/Dj0PvPngJzQxG1W6j2YgXlCTwOn2i8HB2dmkjrdrpVEG0ao7Wej5Npy/DDFERwNY9lMh6TaftyUDLSmS5D3Ay7F40LOruAxAa4E2jK2kOP0kP29HrIVAizFYZ5r7OcTK0w+84AZ2bZzrUZ16Ih+1okl4gbQrvRdwIsvvoiXXnqpXWkGDx6M+fPnI52mPx8iiM2dpUuXJnoW+P73v98FpSEIojPsscce+P3vf48bb7yxcGQAt99+O+67774Sl4ogeiZNTU0YMWIEli1bFhtHCIFf/epXuPTSSzF69OjEv4NqbW0tVjGJEnHyyScnmlgkKUIILF68GIsXL+5wHldffTXKy8uLVqbNnVwuh3HjxmH69OmJ05xxxhm45ZZbSlgqgiAIgiAIgiAIgiAIgiAIgiC6ku7/6xiCIAiCIAiCIAiCIAiCIAiCIAhi0yOPZyJeQlFYOBWU0CgxkS0kYWDR+1DyFblEKYyMiMf/NRpnRtjDmC/ZZlLow6VoZMiQwXj073/Frt/ZNbxLITBt2jR897vfxahRo/DOO+/EH2MXsL6xBX9+7n3se+FfMOHxf2FDYxu0wJhJSbYtvdaCYyk2VuJjSIG2I9XmfphRrejzrLcrObLcDpZyzYAO3CzMkiyHpEZuPUqLkrWZWeWUcSxpjW3zYqF4iFiHG4cF44W32fInV71jnXvrfPvbUrLtmfOg64CloOpB5Wlk5W58P04KTC5QC1IyXhqA2c5YKhDGrSWVaB3OPtMmDGnoemfBcqX9duUcR8o6bmaOB8DyFy+QovDCDPnBjVYbss+/agfc/Z6nDfTe+kdI9xkW2se6T+50vgeFXbod2ha2UDfFirRsrIgES/tg6cpQmNe2od35ZBuWYcm0nxeUavfr1w+vvvqqI3CNFLEJUViymOBw4+6n+j4YzKc9zSRJdbSnaux9RqTNJwiMva/n291GLBw844wzCsbxPA+TJ092wjjn+OEPf4i//vWvWLBgAdra2vDaa69h3Lhx2G677ZBKpUpV5PwID9mGpdjwxdNYMu0kzLtvML6atAeWv34eGr95HVHqPV7eP1HWffr0KXJhiY2Jc889N1G8Bx98sMQl6QhuH9UZ+bbJA76cENAyQzBHeeg/86o4EN0u1s7Mm4/aS38bCq889lhU/OAH3VCi4tGnrI9/v4cHIQBP+EJIDx484UmJtifjCD/MUoeqehRKTmmHq1oVsD5d/McM1wppcrCaTyBt5ORWUa9CScKSsPHerhOT6JkkXxfQgbGVvM9NenIxNaZiPSJa76+uVDUwERfUuxkLVL0fzpUE2Rk/sd/BjODYxAmMudjh8oczKZcN/kSlsdbBGCorKzHurHGh0/FyczOW5LKRb1UiIgxQY0Hm0xx9+FJYfPOt8FpbSapdgLZcG2YunyGHR+T7OVPHa73Hh9pWsA36CVWo/RmuY2sUQI8T2rmY/bvbrHoLjj+FYrQDFvzaubouJMss2JaEn8eaNWtCm7YtIOUN5hxXkhU5Dw0R4zq/ufw3YJwBnvA/7UxM49D7URJ9/57IwASMcD3QjhhkH8Xg91e6H+FaLs15yvQ3zOp75MJ5CtXjf4F+vxmPfr8Zj+qLzkHf08ag6uD9kR7QH/7oqFlYUzMab78f68+7Aqy5FZzLfFhKLhwplkKKpcCZGQW02yuXZeXyGBjkd5letVeuj8kP46G2b45XfWuPVBvw+3N/KhBTd2pyEA9e8ElDP+f48TyEnjzks6nf8ZpnHBXPbT/x7dpu84munnzPOhsBF1xwQbviV1dX47PPPkNVVVWJSkQQxMbE+++/XzAOYwzbb799F5SGIIjOMmHCBPz2t+HxtShmzJhR4tIQRM9l7733zivVtslkMnjqqafQt2/fRPErKio6UzSixLz77rt45plnursYDkOGDMHvf//77i7GJoOS4k+ZMiVxmuOOOw4PPPDAJjveShAEQRAEQRAEQRAEQRAEQRCbIyTWJgiCIAiCIAiCIAiCIAiCIAiCILoV40ZxxV+ulBYhd4b+AxdbVhsFMzIVla8QlhxEmqRc0YqUasOSO2lRsS1T8YUqQ4cNxaQXHsGYcT+LLILneXj++edx0EEH4Xvf+x7uvfderN9Qn+j8FIMPPl+KS+99Bd85/3/x30/8C6vXN0Mai+DKtC3Bs5ZoG+GKktDotFLTApaCkWoz/zsLS56h8zJxY6uO2S3Alrgo2Yst6YZZt+pWfQ/FCezHjyf1YrF/OBUUu1r5OwuTi1yHv86c70zLfiCi5Npa2aXbr5GMq3Uj11bCbSWy9rcpwbUMh5RXy7rSkm0rL5WGOVLstCPdVmF+vOB2a90ugy1Il9u0hNsWajNVBlf2DS3U9vNa9c8/INe8NqaeXMr6bY9ew/ZBtD4rpNOC20ZEKIzxNKp3Pi20n7a6r5BtWhlOCoRFW5v93+YVR5qdBJ4OC4Nybe3re4XXhqWvnIFc8+rYOBUVFTjzzDPx8ccfY9999w1tNxM6BPIuIDtLAgv1Te5+/R1FLCaD8NK+AiRbIvbtTnbRvmPLW6SN/A9gx40bl+gYHnroobzbOef48Y9/jEceeQRff/012tra8Oqrr+L000/HdtttB8676Z8MCQ/ZhiXYMH8qlkw7EfPuG4wFj+2J5a+fj8bFbwDwkKooLNbe2OuZ6DzDhw9PFO/Pf/5ziUuSDPcJo/CEQsGEoRaf5BZi3We0YNvKr7vE2iKbRcOjk7DquOPh1dY628p22w0D/nRrEXYi4NXXI7dsGbKLlyC3dCm8ujrASzYxS2epKuutxdm+NFsJKIWWavvSUl9B6UsnlUjbM+vqcGDk6f6HvU1Ef6q4cB9HhRRyC/NSHCamHRIdo9Ry7ajnpXzPUMySa2uZNmOAEE5ZbbkqmInPmBpfUeMlRk6rU0oBtivKViJYW4stBbGM6Tx8YSzXMtvgkrLW9QRPOo01fgMOJsz4zqWXXRI50ciF62odiXbwtLtv6Ers7G5Tb+nBs966dAmW3X0PSbULMHPF+2jKNIXOit+G5DmWY3e6/djtSE3EZU1wxdV4lxpn0RXHrHEWtTfI9m/tK0jwtd5+1+osRXodVhM45X3PtNth8DgD72zvvfsevvjii1AWJ1RWOVG9QFL33hVflrmZTChs6LChGLrlUFM+YfVRVr5qPNG5HrncH4M/5qb6HWZ6Fr9NcdNvBfowFZ9zFS/l9DkpmUvf009C9Xln+suFZ6P/NZdh0F/uwNB3pmHQg3eiYtedA1PfAZl3Z2LDb/6IlGBIyZx0WbjsH3la9yfWaBrUWLTuA7kcVwN0uFJvwyo/Yxws68mqt9p8WZnutY162+337RCdjjGYqUD8ZEIICOa+7JvnH9MCPOHpSUGEFLfLi0+XQOegLi9h8nN03GoSGZj0Jjzc5uLaobCeqzYmstksFi9enDh+VVUVZs+ejUGDBpWwVARBbEx8+umnBeNUVFR039ghQRDt5rbbbksUb/bs2Z3azxdffIGzzz4bw4YNw8CBA7HDDjtg3333xdixY1FXV9epvAmilFx11VWYO3duyfLv169fyfImOofneRg1alR3F8OhvLwcb731Fj1rFZH/+q//wn333Zc4/sEHH4wnn3wS6QKTxxEEQRAEQRAEQRAEQRAEQRAEsXFBI/8EQRAEQRAEQRAEQRAEQRAEQRBEaXCMGMFNzJFaGIlRPtGy/GAsINAwsjDlwVDSDwETz5ew+PIOPw9Ye1NCFiUfY24o4+DIwRO+1EeASUGTFLVwjvLyCvzxtj/gm68X44O3P4g9LbNmzcIFF1yASy+9FGOuegxHHbwXDtljGLYa1Ds2TXtpy+Qw4/OleG3W13hp5pdYsnqD2ciUSMq29IWVUUzJh4zOyGzX4VLorOTZMn9Hqq2l21Kk7EiWo9RTqiSW6FuVzZapm1IGymUfW4QayxFaWfEEIBsHGOOOVMVIZISJD6EFP5bNG+4O5DpTUYRsW8E41jEA8pwKQHgQSMmt/rpfLx6EmkNZqBIKCJazSsshhCUOZJ7Vyjn8VszhK5Dgh4koDRIi1gHGAmawqHq06te0J0vSbrUvE64k7Oo8WNsYR8vyj9H49evhfUXCMPSwidY+IqTaThux25Adzz3Gft86GbUf3YbgOVkz4zoM/dE9jnTItRgi8jTZeW/6dK2siJWFxdoi0z6x9toPb0fLqlmR27bZZhuMHz8ev/zlL31BUZ77HmDdv+zyyO+dFeUF76v2PoP7cgugM7AzKy6B3SY51o4ItZPm3dMpLy/Htttui4ULF+aNN3PmzHblyznH4YcfjsMPPxyA/8fkr732GiZNmoS33noLS5YsgddFwlkH4SFTvxiZ+sXYMH8KwHgisbYQAp7n0R+eb+ZUVFSgtbU1b5z6+q6bzCZIXoF2HFokKMKf1vuOyt9+urTzEJ77HBfKD8I8c5UIb80aeM0tQC4Lb0M9cosWovXDj9D89xeQW7kyFL9iv+9j4IMPgPft06n9ts6YgSXb7QBks+GN6TTSw4ej7NvfQsWBB6LquGPBBw7s1P6iqExXSgmkgGAehPDv0x4TYMLItRlj4EqCylS4AGdSDCnDBPOF22Bc1rnfGIR8l2P6PVdACAbGhJQn+3GFFiaz2Pu8zlchZZnq+aWj92bCRz2j5JV3Rj2XwQrL68oNPwvGPR+q8uhxFUuqLaRcODi2AgCCCTDBrL5I6HdpJSRW4nZ/HMXaF4R+7YYw54NZAnjnWBNiv9ozK0SN+cgvgAAGDx2M40cfh2emPuvk8U02i9vq63BF3/46Bwb/TTnwZm/ODQvHseH6mBiW3H0XBp1wAip32F6GmBQk1QbWNK/Gv1d96oqywWBP8GZL16Pe05XI3ZZsA7DyhO43wVWI0GJiGRla1iwAxk1a5f/V7TZYb6qBWO/8zvhmzPXb5fUaNWwTMcaqmPTYpFDYNqk0vltekajlBke9gsyLuE8P32q4HMtijpRZ9SE5z7O6Sibvj0zf/zgDPNnH+Mfm58W56n/91iCEJ9uHvRdZs/JezOS9WKh2BZj7shpvZrIfUwebSqPyoP3Qa7+9UXfFtWieNt05vra33kPL1OdR9XN3YkZ5O0e6VzkyVhgDwLI5pBjXkfz+1oxxaTG27Jd4cCwum9VtWedbXma1adNvFpJqA/57pH6+yAmIlF9D9n1EibbV843Crk81DAuuasE806pzzLm6VplpB+aMhdH3WrM3Zg7IKsXG3ae+9NJLid/dt912W7z//vsYMmRIiUtFEMTGRBKxaHV1dReUhCCIYjJu3Dg8+uijeeMIITB58mScfPLJifNtaWnBZZddhsmTJ6M2MEFebW0tvv76a8ycORNTp07FlltuiR/96EcYP348DjjggA4dB0EUm5aWFvzP//xPSfehfu9G9DzOPPNMrF4dP3l2V8M5x+uvv46RI0d2d1E2GSZOnIgbbrghcfy99toLf/vb31BZWVnCUhEEQRAEQRAEQRAEQRAEQRAE0R3QX5cRBEEQBEEQBEEQBEEQBEEQBEEQ3UK8QChKaOxu0jIb+1O4DludXtuP3HAjsLHlIlJJopJZ/zdKEw7OuBaOcLUwBs44bvvLn9CrV0XB429tbcXzUx7GVQ9+iP0veR4HXPI8fn3PO7j/xTl4c/ZSfLO6HjkvTj9jWN/Yik8XrML/vf05rnvsXxh17f9h5C/uxUkTnsVfXvoUS1Y3ICSyZlyar/zjgRZjW7IiS4LNkDLHb6VhtlSbMYSk2pYQ2eTBASjZNos37DhplQSFmWNw2oZdg9re5YS75Q+mV/GhTV/RgiNmxbO2h2TMRtbjplMiHq7DjTgagWNjJh5L+edWx5XnW9Ur/LpiSPutUebDGAdjZXJ7ysRjqu5SAEvLekuBcXfJm3MAACAASURBVLmwNBhL623+kvbT299j19NgvMzPk6VMXkiDIaX3r9qCWvz9Slm7FrLLdiiF8Cv/cWVEvURTs9d5qBj4LX0+3eu4Y1JtACjrsxV6b/Pj0P4aFkxz+yySanc7PEKsnWtrSJy+dc1srJ11R+S2a6+9Fl999RWuvPJKX6oN5Jchqk0x8jShpJqFyJd3gbak5GLRBUBpvOfWfTvv/qF6RFbwODYHfvrTnxaM09jYiDlz5nR4H5xzHHHEEZg0aRIWLVqETCaDl156Caeeeiq22Wab7hNWCw+5ltrC8QBs2LChcCRik+aQQw4pGCeTyWDatGldUJqkuH1cZ+TbJg9o66cR5cJ61DaiSK3VFgK8xP3tuiuuxIr99seKA3+AVUcdjbXnX4CGBx4MSbV53z7o97ursMVTT4L3LyzWL0g2Gy3Vltuyixah+aWXUXfNH7D8e/ug7o//BW/9+s7v16IiXQEBwJPn2kg4pTpSePLTF2wLIeDJMEDdltWzgZD/CX27VgJK9eggIp41hZyAx3yPf9bo2qlPNm8SiXTjKiTiNdbdHN6Y77mK2e/ATAqFI8ZWlM7UlpNqgbH9ri7DuJQVu29b8m2WMT0cIQsBNbmVkiPz4ML8hTGzzpnZngI3oxl6jILpvDnnviSZMVx/0/XoW903dC4eb2zCpKZ6ZwSBB9ZD83jBrg7mxjVnDGjN4MtLL/Wls06KZH3wpizV9oSHfyx6TUv8tSBbSoztdwg7zK9/v83o9ibbhP3ub+rIjAe5dabim/EAvzm7k/75+w8U3tjnzXtOaAjA2ltgHLPYJHqXjMEdI/Vpa2vDlKemhOKOrqpq99ND6NTJz4UR9+qPZn6ETCYDSIGyOq8M9iQRMh8mnPdHITsvvxsTsj/huiX47cWPa4+AMjnOy7U82+/HuA6X22Rf539PIcU4UroN2mNtHDxdjgE3/RfKt98WwVHSxrseANqybk+n0lVVOXFlZYAx6LIo1bwc+dPH7PeXKRWq+03W2uLUBQOQ6t3bOi+yn9TnGjC9tkxnSeUzXgZMTaKgBNqeX2PqWUc94UY+A1lPMtB1ZZ5v7GvLTAwT3bb0c1DEtqhLzXnu1s9QIvLTKpSTvj0/peLuu+9OFG/MmDFYsGABSbUJgghRaDI/ANR3EMRGSFJZ9imnnILdd98ds2fPLhh34sSJqKmpwd133x2SakexbNkyPPbYYzjwwANRVVWF+++/P1GZCKKUXHzxxfI9s3RceOGFJc2f6Bj/+c9/8Nhjj3V3MTSMMTz55JM46KCDursomwyPP/44Lr744sTxd9ppJ7z88svo169fCUtFEARBEARBEARBEARBEARBEER3ke7uAhAEQRAEQRAEQRAEQRAEQRAEQRCbMEpCkQDjf5MiDkvloWUUzIqoEgXSm10zV2LBmO/7YDJ3waRmRepWmP/JAXiCSzmIByakmAUcTOTAGYMnGDhSAAM8GHmSEMCAgQNw2fWXYcIVNxY85uZFMzDge2dCCGDx6kZ8s7oRz77zNQQ8QHjgDBjQtwz9e5ejqqIM6RSDJ3JoactiQ1Mbauub0dKagaUfsY43hbBtXBlSbMUPs8Kt71qiYgREtiZKyZuhJTW2LFkuUpDsrzPYYmdo4VVMA5G2LaeMoRqGFRb47jSIKKux3TiVGYv7lSjbiZKKhdIJO087j+C63VCZDmYQEIxpA57fBjkAzy8DBCA8wLRIXzPDOJgWIjIw5rnF00Y9vz376YxOypfDyP0AAPO0fsgW9vlt3y+nlbnVdoLnMbge0KcxFabCLYE4UzogyDZhb7eEaOConXEbvNZk0sPyASNQs+9l5nzocql9WuVxBNvBskYfY79vjUPjN685+/SyTdgwfyqqR57oXnck1ZZ0vbKRp3uHwlpWf5osschh+RsXASIX2nTffffh3HPPzZNWfkbcqwD/D2djxZYyvKPCNUcqFhcnj9y7o9UUW94Eh1EskfamJB285JJLcNdddxWMd+eddxZNTsE5x5FHHokjjzwSAOB5Hl5++WVMmjQJ77zzDpYuXQrP84qyr2Kxdu1a9C+GhJfYaDnnnHPw6quvFox33XXX4ZhjjumCEkVj9055JXvhFxr9CCaC8aKSC/eLpdE2j4nO61H39pvpETuh7/nno/KYY8D79umWMohMBg0PPoTmv7+AmnvvQcV+3y9KvimWkoJXKZRkAp4QYPD85wBwaHG2EPCYABd+HM48ud2WafsidCHfJcxkP/6zO5PbhF635aNWw2KQbYNBWjEDz+uB+ERJyPcsqMlXDXnGWULjIMj/fKjaiRDW6Igsn9lNUEYs25ow77hgSogq37wYrLaonnGZ9X4qrLmthJVv+C3flsi7ZTfrQQlycLt6Dxy25TBc99/X4je/+m0ov9s21GNQKoVjKqpMehG9n+Cbr9pmriLzxpkDUP/hh1h6z73YSoqWSKrt88Hy97GmaTUY5zBv7ercGUE7nG3Mb2cMWpKs3/GlXFtJthkAxtW6CfOT2OMB0IJ5tTdbOhxLxLbI2O3sVtv7fhQUTsdkGpPYimL1TbW1tairqwtF368i/0SCAQ9x7DYB4NtlaTwTEW+rQVvjtTdfxe577e4L6RmDJ7xAnwJAMAiYSSkgh+s8AX9cFSl5Hdt9IAMPDvXpL2psWN27GZhguucSEDIr2T/KcvhidSNl1u2yshLV5/8CdVde656H1bXIvPUuKg//oQmUUutUdbUzIsUAwPOArAdWJqXZ8p7tjLxZ41q6/QoGzhlEY7MeZVPbeXU/gDMrrbU/fRWqoplQAMh4bVY9urXqKqVFINRKISCHP/1OVl8iathS1oH/zCR7VDkeypipEVjPPDreJs7SpUvxyiuvJIo7derUEpeGIIiNleXLlxeMs+2223ZBSQiCKCYHH3xwsvEG+LLZPffcEz/5yU/w4osv6kk229ra8Pjjj2PSpEl48803O/X7gObmZpx//vk4//zzsX79elRXV3c4L4LoDG+++WZJ8z/ggAMwfPjwku6DaD+e5+EnP/lJ4onIbrjhBnz22Wf45z//iZUrV3ZqArMoysrK8NBDD+HEE08sar6bM9OmTcOZZ56ZOP6wYcPw6quv0gQyBEEQBEEQBEEQBEEQBEEQBLEJw7u7AARBEARBEARBEARBEARBEARBEMQmTj4HTWCjcMJjTVH+R0Ds4f+xqOu1YbYMRFjp7HWjywl8lzkwX73DGQOX64z5IhbOuB/GuB/GOTg4xv5iLLbdsfAfnueaapFZt8SXT7MUtKAavpDaA8fa+gy+Wt6Afy9ci4+/Wo1Pv6rFvMXrsXxtE1rbpIhZpVdlgfXpLOp4UlJunZKLkmGn/G1yUXJsvV3vIwVXkp0yAm2Y7yrMCLelkNsSG7O4X1k6km6r4vU5shoEk4tpHAHBka2lCeYVUGJZUiWGYDYReUSF6XUjunbKqtqlThsUSjPrnKvjZTCycvVd1hVT51XVlaqftFPXTC9pvd2Oq0TozKpnvSDtL6xMpvPXGVPhaTe+qn+nPFzuJ2XiI6XLzdR2FZ+Z4xWZJqyfOwVJYKlybHXsk3DbijqvnZdqAwy9tz0c6arwH93VfnKn2yZIqt2tlFVH9MNeNlHaDV88jdY1/w6Fn/Tzk/JLtW1s816guguJz2L/YDfh3/Ey6ydxGsY6vHQE5x7dSTY16eCOO+6YSDTx0ksvlawMnHMcffTRmDx5Mr755htkMhm88MILOOmkk7DVVltp2UZ3Ultb291FILqZMWPGoHfv8CQKQT766CM0NTV1QYmKQ+Q9QEkkVRytuw3HC+RmpTfSRyO37T5yCxeh6amn0Pj448itWt29ZVm1CmtO+jlaXnutcOSEcJaCJwXnHjz4k9v4gmBPeEa4DWFVrhJOCgjh+RJJuc0TtmpbTYjDZH0Kt4GoVxpV51ZYYmIF7qJgHKIwiZ5d8hlq2zHOUijcLo9SyDrv1Mzs0Ba56lcqOUaix1T0i7T9ni7fg5nJQYdZAmV7jCWYzl44s7dxnc5Pq55r5RiEsMZ8wHDGWWfg5NNOjjwP19Stx4xMq9mzfQpizqN9hHbs4JF+86c/of7jTxL3vZva822QpfVLMGvlh35dKTkxmFV/TI8TqPrUY3YMcvxACbPlmBzjVt0DZrIugHHTJrkcZ3Jap2666rwH+lSrI9XlC8xFZqLH1J11Tev0wTGDdvarBUVPEe+i+faljr+8vDwyyXXr69AgjFxPRCz5imLzw4pekSOCLS0tOHj/Q3HFJVdhfd0GwJMifj0Bnul/gudd+q2liFuFmt5Gx2Qc3Oq3VPtTfRJn3B9J5aotmvdrLsfoONy+x/RBDEym6/XjQ9x2JpfMOx/4QnnOnT4sNbDG6WeVFJ41NOprwB6j5mr8DmZEWcdjDCKbA5qanf4IAFI1/U2f7WzLL9VmjKE50wzIe4WQ14WWkQsj2xZRzy3wE/nXo0KYZxmoTIMlNqtOG8vXvgPpNgWy2Sz22WefRHFHjhxZ4tIQBLExs27duoJxRowY0QUlIQiimFRVVWGHHXZoV5pXXnkFBx10EBYtWoRDDz0UlZWVOOuss/DGG28UdZLNfv364Y477ihafgTRHr744ouS5V1ZWVnS39MRHeeSSy7BsmXLEsU99NBDcc0112Dy5MlYvnw5GhoaMHHiRBxwwAGoqqrqVDk45zjssMPw9ddf47TTTutUXoThk08+wYknnohsNtm/++jfvz9eeeUVbL/99iUuGUEQBEEQBEEQBEEQBEEQBEEQ3Un3/5UbQRAEQRAEQRAEQRAEQRAEQRAEsVkTJ9fOF8cVY7uCj1i5tjLlWNuVREQ4uRjtihbrBGROXEqPtVSFKaGKWX/y1ScSHX/zkg/8vFgK4EqIoiTXvgRbC7At2XC0CNuSYdtSbL0EtmvhtsrDjsusfSq5siXUBnMFyjACZWbtg1n70vuXuhd/idbuKH0MpEzJHLfdFox0W4c6ouSw4ipsVIkwrDDX1sJYOMyJF5u/ti+5Zcor17bKrI5XC6W0bgyObBsBgTlz69gIuKMk2ymApWXdBETbenHbnVvnYZm3WbfyYZZ8W+an5d3wxd1O+7Wk2kAKS547BRDJ/oh7yI/vBO81IHxOiyTVBgDG06je+eehfbfWzoPXUud/Iam2pJBeK0HSDmZRUbNLKCzXsrbwbr0M1n74p1A45xx/nvjn9hXCLnugiXVYrt1OepSUT56P7pa5bgx8//vfLxhnyZIlaGlp6YLS+O3/mGOOwZNPPonFixcjk8ngueeew9ixY7tNtL12beHrmdj0OeGEEwrG8TwP119/fReUxiAS3LhCcYKvPJYIOy59aJMw+Wr1djASC610CyKTQesHM7H+hglYsc++qLv2OohOCNBZeTnKRo5Arx/9EFVjxqDPL85En7N/iT5njEPlsceibPfdwdLp+PJks1h73nhk5s7tcBlsOGMQwpPSa8ATgAcpzAb8bVIkKSCMbFuHK3m2bAPM/85g1b0Oh45n2oVJ4+8vLN4Oridpt5F5dCQ9kfwZrRvk2k6Yfq+xR0esR1s9vgJrDAXyFUy+tTI1vuL+2OUKCavbMcGLHhPSeak3Z1NSJaRN8RTuvOdO/PjwH4fOQVYIXFxbi3m5jBb0Rp9Hn/A0YO5bvXPWMhnMPfdcZBJMDNKjnt9LQGOmEa8ufBlMTfNgTWJnJolTkmA5DgcY2bGa3E4u/narrgFHNuyO9jGnbfrBfrgeG9QSZf87ROD6KDDBQKKeMCpSKaTa7dm/SsYYBtQMwEE/OCi0bW4mg9/X1RXKInanzHrB3zqdwu/79YuM6Xke7r/3fnxvt+/h5ZdeserAl2wza7yFCaalzqodeZ4/+Gsk13LM1ulrTD3b0n4zBuy3Ra4k3Erqb4nezbVupbEmOkz3H4D0FluE+s3cgoU6jj2RQHroYBihthkBFPWN4IwhZeXv9seuUFuti3V1Tl+kPlNDh1pt2hxDIak2BNCcbfYn/oDwrxuhatQMfpha9jcKa6IQxu1rKPoZ1XmWCceKRV8THelC7eehIo3FFJujjjoKy5cvTxT3mGOOKXFpCILYmGlubi4YZ8899+yCkhAEUWxuvfXWdqd57733sN122+HNN98sqkw7yG9+8xtcc801JcufIKLwPK9kz/e9evXCjBkzEk2SS3Qts2fPxl133ZUobkVFBZ5//nknrKqqCr/+9a/xzjvvoLGxEXPnzsWFF16IHXfcMfHvQtPpNMaMGYOVK1di+vTpGD58eLuPg4gml8vhjDPOSPRMC/gC/GnTpmH33XcvcckIgiAIgiAIgiAIgiAIgiAIguhuSKxNEARBEARBEARBEARBEARBEARBlJ52Ci2kWge2OsORLLmb/CDmij7iyyLFKVr+5ApzlETZl6lYUhLAyEmUyIf7ghUGBs6lXJunkOIcfaurceiRhxY81pZVc2FEyUqibQuplWDbFlMHhdnMT+NIsn1ZsbsE4rAUQvJtS8as5cdIwZY5+3LmtJQru2ViSoiMVEiq7R8DM/kxDogY4Zc6Ll0evcWS1kR8d+q+0B9KBnVY7v61w0XJ2COzCypq1DqLWZefIbm2rf2ydDuWYMdRhGlBttLtGLm2I9i2xNv+kg7UvRG4+8JsX4CtpeohyXahJQUj0U5bAm/utG1HBB/Rpo0oiCNTtwjZ+iVRJz9ExaDd0Ge7n+izaM5j8aTain7fOi2iBAKrZ95EUm1NJ/5YuQh/51w+ICzWFl4GXut6X+QUs9TPfxpt6xeE0t50000YOGhgx6SRtiDcvp0lkGsX44++o2SFXY2R5W1O10DHOeeccwrGEULgL3/5SxeUJgznHMcffzyeeuopLF68GK2trXj22Wdx4oknYvjw4V1Sz+vWrSv5Poiez80335wo3sMPP1zikiShCNdFMAsGI1eOEycDUoCoRIUiLNsuAZU//SmqL/o1qi/6Nfr+6kL0Pu009PrhoUhtMSgUV2SzaPjLA1h17HHILVuWfB/HHouBf/lfDP3XWxj+5XwMeeMfGDTpUdTceQf6T7gB/a+7Fv3/+0YMvO8eDHn5RWw59zPU3HM3ynYeGZmfaGlB7aW/BYogEvK7QaFl17D+74QIGNm2fsYw9ePXq9DSdOXT1jkJO17+Vma3kUStMe7xmCgaiZ+N8sm1Y5LHPf9FPhNGTF4WlKm6Ow28iQs477gh4aweS4EW1KpJy7j1zsutxX5LjnrDtheTRpZbyP1xPzTFU/4WKb8pKyvDo5MfwZ577hE6FU1C4I4N9X6xA0cdt9jnw36DD04N1rp0KT4755cQ2Wy4DlQ+m/izck7k8OKCF9CcaQJghMVaYKzbnhl/0mNiwbEU+12f2bEYOIPO14i7/TIEdMTWuo9QsxVIIqtEWuT1NRxqL3Z65si5i0GppNr+ZgHGGG6/7Xb06tUrtP3vzU34V2trnszjlnDRTuvdG2f26RNbljVr1uAXp/wCH3/0sZlFQu1HnVPm9lNMAB5yVh2oujd9E7fajS1hV3Gc/gRW+9RydwY9NmyH24vcV6p/tZWb/yPW1mrRt4nPUbb1Vs50hOoTa9Zards9hpBQWx8J4K1YFdlfpaXQy2ql4TYLq5+3JlloaKsHIMCs5xuVmZ4YRE0Oo8LlZB8mjpr0Q//Pf1YV4Uljgs857sbQSp4JaTpBD/BsP/zww3jttdcSxWWM4dprry1tgQiC2GhZtWpVInHuPvvs0wWlIQii2IwePRq77BL+vVhP4cYbb0Q2z/swQRSb1atXJ/od689/Hp5MOx/f+c538OWXX2KPPcLjSkT3c9RRRyX+3fqdd95ZUI6+yy674K677sKXX36JTCaDKVOm4Oijj0ZNTQ3KysrAOUevXr2w7bbb4rDDDsMdd9yB+vp6TJ06FYMGhX8XQnSOhx9+GLNnz04UN51O4+mnn8YBBxxQ4lIRBEEQBEEQBEEQBEEQBEEQBNETILE2QRAEQRAEQRAEQRAEQRAEQRAEURySOowjN0VvLCjXhiWmsfavnU5WOp1WbtRSHWakOlqro4Qr1j6ZpffxpSVSciJlUErWw7VwhWH37+ye/5wAyG1YBluY7efjC7aNEMUSbDMl307DSIktUXVIlK0OUomNU4FtrvwaWoTsy7e1sBlKmq1kySqdFB4p0TZT0mYGLWaOk2rn+3VlSHyszo+pVSUyshpDwHgUzCNq3frULhgjjhEqXxGRdWxe+fYXLBuTchwFt8qg6s4WoDO4mjFzfpnVFrRg21lckTXTku2wAJuxNBiXYdxqE7ELt+Jyp8xKpK1k70aobbVHbpXbatcMHCv/cTmSwHgZtjruKVg1qE+1OfvC+uLKndzvwXU7zF/Kq7dD1ZbhP8Kr/+Jp3+QUK5LKJ5rKL6DauOhkueOMde2gvP+Ost27NC7+R3T+cqn7/NFQmpEjR+KSSy/R340SswOoZMH7WL4kRRKgBoVe9k+xKHX+mws/+9nPkEqF22+QJ554ogtKU5h0Oo1Ro0ZhypQpWLJkCdra2vD0009jzJgx2HLLLYsuiRw0aBAOPfTQouZJbJwMHz4cO+20U8F4q1atwkcffdQFJYon730juCnukonJIiwhFM5nKNsu6JarRp+A6iuvQPWVV6Df767CgFtuwqDHJmHYx7Mw+G/PodcPDw2lyXw+D6tPOhlefX2ifVQefRQqjz4K6e23BxL0mayqClXHH4fBr7yM3qedGhkn8+9/o/nFFxPtPx85z5dDCgCeEPDgQQhPy82V4Fw9UXhKta3CLLmkknAzyDoN1Z8RWDp1bwknjTA2Wqwe1z7j2hJRXBLLtfMJtmM3hTeGns+soRe7LI5U1dlX4AGa2Zv0yArU+Ip5nJfbWNzzosqP6XdaFphsSi3c3s4C27ilxeXWu74sy9IlS/Dn/3cXPv98XuQ568+jzln4rLbnqlBx6957H3Mv+21knE1dqg0A0xe+gtWNK+VYmqxr3SYAyAnuUtYkd3rsDQwpJTFWYnYZX30qybBqZwp7BEZ9h2qf1nuZP+ZnvgdvnFqkHRxK0LEK12H4eorZFkPe/rjQu3MCqbZi7332xiOPPBIZ78HG+kB2UR1U/M7sIl5ZXY3/7t8f/Xn0GGFLSwv++7qb9P0U6jYm76V+nTE5huffI3OeJ7smu2/x92yLtJ3eTrYrOz8G6LBQ/8Xcdc5twbUfzhkHE8IeefXbcybr5iHTpnfYMdTbAUBuyTL9ncuywk4fEGorUbe3ZEnofANAescd3GO3v+WRagPAhrb1RpQN1R6F+k8jnIcYAQbmPJvEtmMW+HTyjMh/M6CtrQ2/+tWvEsc//PDDC4rhCILYfJk5c2aieD1ZzEsQRH6ef/55VFRUdHcxYikrK+vuIhCbEV999VWieJMnT0Yul8PNN9+MHXfcMTJOv379cOyxx+Ltt9/GrFmzMFxOWET0LN58800sSzhx5z777IPzzjuvXflzznHiiSdi2rRpWLt2Ldra2pDL5dDc3IyFCxdi+vTpuOSSSyInKiM6T319Pa655prE8R955BEcddRRJSwRQRAEQRAEQRAEQRAEQRAEQRA9CRJrEwRBEARBEARBEARBEARBEARBEF1HO2RPwgnPL8uIkn6IgAhZy1RkdgK2NEcJd4wAys+HGxEKg5Y2cQZwqUMxKm0jduKMI8VSOPCHYelukGzTWlkuKRkGB5BGSLCthcNGosy0xDqwRMiyI8OsxRdp+6Jl2EJtLaoy8mUjRuYwIm2u49uyb5ZHqu2f8ziRipRnMQaERFpKnGW1m5CIO+p7cD1kMAq1Q8b9fSlPTGg3hfLMVyYrMyMLA4yw3JX/uMduREDOOYUSdecTbIcl26bOlABbLqrdReZhFi3XDqbXIu2Uu59gei0Gsts4Q9Py99G27ouoEx6izw5HgqUrwRyrVUCXVIx2AtPu+u18SmhbrnUdmpfPiChhZyRpG5tgu2eUlaUqUN5vh1B40/J3YtN4bfVoXv5BKPzcc89FOp0OhRdFsJ00+kYgjiKBdvHgnGPEiBEF433yySddUJr2k06nMXr0aEydOhVLly5FW1sbpk6ditGjR3datL3vvvti6dKlGDZsWBFLTGzMXHrppYninXzyySUuSZjO9ooqvSMSLGjFtCbzYEbKbG9W8uZugTGUf+97GDTpUfS78orQ5uyCBVh/3fWlLUJZGQbcfBOqjj8ucnvjk091eh85kZXn2HqOs0TXAgKeUw8CnoD1ZCECPzI5gzKKGpmlc3AIhznb/Val24Ej4DblI7qexPfGIsm1Q+G6w7HHSGQcOywgEbZ/nKJpY7G1qFd8BMZrmC/AZjxaus21TNksoTic6/ROEeRnLpfF3579O3527BjsPnIP3DzhZrS2tkaely1SqcjTrP7BddRbo9Haht/i1bnisjwrp0zBFxNucPLeHKTaby5+AwvWfenIh/2xNFXv/ngbc4Tb9kRvqj2ocF96zFXbgslHhuq8zUReCAi0mVNzpv353/1bqX0tODfkEIl6z6hICRLqPjuOQk0o7/we0c8FPxvzs8j4/25rszLt2D3D7h1GV1Xh5cGDMbaqd2Tc16e/jhnvzQDjTDueVfciAAjPk3n6JyHjZaDHgO22wZipdy1nD7YBNRbsiqt1WzW9DtTEitwK43D7KmyoD42+8d69nbFeNbpctsVApAYNdM4NA5D9YoGJb/XNUUJtdawAQ/bLr0L9FeMc5SN2hBor0+cJ0H18nFQbANa31AGQzxHGkq2vDacdKfk544H2ZQbtTZNm1hOQSeuQtJu0JicxGdpf1WwLCfPrZk4//XQ0NTUlijt06FBMmzatxCUiCGJjZtasWQXjlJeXg8dMeEEQRM9n5MiRmDVrVo+Wuk6aNKm7i0BsJtx///0F46h3LM45rrzySnz55ZcQQmDBggV45513MH/+fORyOdTV1eFvf/sbDjrooFIXm+gEEyZMSBSvvLwcL7/8colLtWVHNAAAIABJREFUQxSbW2+9FStXrkwUd+LEiTjllPC/5SEIgiAIgiAIgiAIgiAIgiAIYtOF/rULQRAEQRAEQRAEQRAEQRAEQRAEUTySuFTaIXuKkmvHCqEKyrWF1pwoqYot2TACHl8swpmRqtiiHanmARhDinMZl1uSFa6/77rHroXlSMJDrnm9FhO7wmNLZs3SgCMvtkXIKswXY6s0Qem2Dtdx04G8jBybSVkyrPzCcuS0kX9DxbHKJcVHIam2FsFwwIs7MZZIWteBHW4Jkx1Zsq2esfNKiiUKU3UnJWLB4OgyR+0vpLGxvprvrlzbSMr0OVAiar1utDl+mJGoqzahBduqnQTl2iEpe6COnfTxC5w2FJR2h0Xaqg34Pyad0hGp8q1+67q4k+2e4VQ5hhx6u9tGSizVBoA+Ox4HXtYnFGfNzJtDqYpDT5YcBsSRJduNSLbIslTU7BzKonXNf2Kzb107B1HHMP6C8fmLleenmGwMcm2ieIwaNapgnJaWFsyYESXz71mk02mMGTMGTz/9tBZtT5kyBSeccAKGDh2aWCY5fvx4vP/++ygvLy9xiYmNifPPPz9Rm/jqq6+wYcOGkpenQ32/euyM6ucjLg8BEQ5mhe8TQggof2K331MYQ99f/wqVxxwT2tT45FPIfv11yfff/4brwSorQ5ta35sBkc12KvuMl/GfBIQHNbOTkpwrIbZaF3qjFGgLWy3pL7rObBl3sN1E1KneFFHGqK7XFWK6+Qc/9Wt6QPye9KdHP9p2E7bQOi9xj93BVxxnE0PUeEoozAy/mHEWaxKqqPIFJdehbVqczNzYDGZRxY8ov51nPq+4Ss8YwKQcljOOdbV1+NlPx+D0n5+O16a/XrD/24JzZ2TBXux/dK1KxaHGC5gTF3p7uLTf3HMPFtx+m/9tM5Bq/2vJ2/hs9b+tcQAe+JRtX42tgYNzuS4/U8yMf/h1m/LXmdQSa/G2arNKXMx0uzLjLsypLVUDQs9goOK7x8GsBquvV+bmEikqtq4lk5mbryOFD15TIhyW77oL0cH+1hMeBgwYEAoflEp1OFN9ru3vAujPOa7r1w8PDRwYme6SCy5FS1MT/FMqxcn2efbU/ZYhl8u654aZvig4RuQLthns1mW2cR3H3zHTY6Zq5M35CUwo4G3YAG/VmtCxlA0b4qTRLZJxVOy5hz5HKk7240/1cfoTOpr2YkYGmd6ujjHzqRn7UHmWf2sXsKre0petHgpj2mpAqp3JZdCQaXCORfiN04mnnm0EIGXoMiP5HGriyGAkfy6NnFRkE2bixImYMmVKorhlZWX44IMPIieFIwiCUMydO7dgnOrq6i4oCUEQpeTb3/42Fi5ciMMOO6xk75sDBgxA7969OyTiv/rqq0tQIoIIM3/+/IJxhBAYNmwYnnnmGSd8++23xwEHHIARI0bQhBMbEXPmzEkU7+6770ZNTU2JS0MUk8WLF+O2225LFHf8+PH49a9/XeISEQRBEARBEARBEARBEARBEATR06Df6hEEQRAEQRAEQRAEQRAEQRAEQRDFpZNui6AMRkR8CwljgtInGAmIkWv7phBHqqKEPsqpAmb9gakUm+g4vjQFUrbCtbBHSU04GHfl2hXlFRg0eFDBY8411VoSayOrdgTb4EZwzS3JthZg2zLkNIx024i34SxKom2LuFVeaSc8KFv2yyglzVqgHRAxM5m/3rcRLTMw8z3273mVONqpUb0YARIiPm2CYfFxdbtS8hjAaYC+DAYBYXvc/uL2q9Ydg5L+bs5rUPBkhentXKdlUvmutyv5T/B8ByTbTEnOmaqPwAIl4DZtKrSwtNnObIl2KpAPt4Rqblt0pd9+WO1HE5FtWBp3oh0G7XMFGE8HzltYmBRbB5HredqIzJOXVaHviLD4tnn5DMDL6lTFZfOSCDkkFYBap7y85luhzZkN3/gSp4ilbs4jofj77LsPKnpVdFiUXWzJtiorselzySWXJIo3ceLEEpek+KTTaZx44ol45plnsHz5crS0tODJJ5/EqFGjIkXbqVQKjz76KO65555uKjHRk+Gc4/DDDy8Yz/M8XHTRRV1Qos4TEhhHxpErtqGSmdXI9NZ2ET/DTdfBGPpdcVk4XAg0Tn6y5LvnAwei8vDDwrtvaUF2QcfF3lkvi5znn18h/dGe8CDgWbJJpc4WTpiWbluSbYBpKbr9miL0y4lb53bugNWeNtdnyI2QxOKrfJbp2E0F3nNU+sA4i44ngKAEWL926bdSS/TrRDPiWWHFC/1IN22hhVvrCOYn39/BGP549R/xzzf+GX9SJBWM4bTevTG2qnfw0CLeIAPjTzBv7cF0dnrOzPpXt9+OL2+5qWC5NnbeXvwmZq/62B1fk+JrrscI5BgbADVJmy1CVuMknHM55iZHOmxhOzPjH34btcf0nFETIzNm4e9+JLt+mc4PgHvdxV2DhbrbwHWRj4LvfsHG2c6yxN0bBATWr1+PdevWhbbNy2Qwo7UNy3LFeZawi79/eQVO6907FOeLz7/ATdfdAgEh+xEB4fmJPSHAuBpX859xMrmMzNcfC7b7KS36Z2rvSrDtSvV1fMi2xgNthBnRthqBs5e2N9918lNL2bd2ceKp64IxjvL993X7UABtH84CGprCZYJp33osUUXKZtH2/gf6/Kql4oD9TP6yr08i1WZgWN28Sj/XqE+m1s2DiCmnJf9W5yy2PTNnd7EUe4StJzNp0iRcfPHFieNPnToVW2+9dQlLRBDEpsDXCSawGjx4cBeUhCCIUjNkyBBMnz4d8+bNw5AhQ4qSJ2MMY8eORS6XQ21tLRoaGpDJZPD000+3a3KPYpWHIAqxbNmyRPFWrFiBn/3sZxg4cCBmzpxZ4lIRpaS+vr5gnLKyMpx99tldUBqimFx99dVoaWkpGK+mpgZ33313F5SIIAiCIAiCIAiCIAiCIAiCIIieBom1CYIgCIIgCIIgCIIgCIIgCIIgiOLTDoFM9GY3gnDCIuTaEdKnRHJtPwJcuTbAGZebbKGKkf/4cm2upStcbUNYrt3c1FzgZAC55nUwMmpfRuwItpktIXYl20wKjZkj2uaB7/HrSoZs56fLoYTYuhxpS36cBlNSbUfWbUTbSq5tC5v986ykzyyPCMzIoy31EZTsxtXCwPpETFh8uBbqmACAc2jXoLUb1b6EiCqHVmUFPoPhap3bGTvlY4zrdVMEKy8tw5afDPqc63habK3k6v5iBOyWLF2Lp1R+tuRatYOYxa5ja11LtJVoKEqmrcrkyOEZmld8hHUf34+k9N/jLOf8MuZUmnVuAxVqnWN3PdxJhdqIpN/Op4biCi+L2n/fF5lP8ehJgu0uKEcHpNoAUFGzSyhKrqU2NnnbunmhsD332NMtSick2YnTJmg6JNfe9BkyZAhqamoKxvvHP/7RBaUpLeXl5TjppJPw7LPPatH2E088geOPPx4jR47ErFmzcPrpp3d3MYkezM0335wo3uTJk5HNZgtHLDEduo9E3RuiBNwssBK8X8jvSvzc3aR32gnpnXYKhbe+/XaX7L/8u9+NDM8tWdLhPJuzzYB1zzcSSjM5hpZihybgkJHtNiLj6bp0qpRFrAbCCj1XbE6Wyo2Idsm1o7qUPMnj5NqR4ywBkbb9/qzLKML5BH+CZQq/35ql0E/sXpT1lpk4ALB82fL4kwFg57IyXNOvGm8NGYKrq/uhijmlc/6htfv2yCLC3bTuG6Y7upECsPDOO/Gfyy+D6CF9cjHxhIfpC1/Bf9bMduqISam2EV+nwMC0bNtfVwLtFLgUcPvSY27y4WqSLoYUl6JhzrVs2x5XiWo3sNoyYLc9GdOubPs6Y2o7M9cJgmOXcK4Z/ZnoVdDkkUiqnY88yePeTe3w/v37Y6/v7BWZ/pS1q/GDlctx04YNyHTi3dQ+tWp9fJ++qOGpUNx7/3wvZr0/S8u1mTz/DEbWD88DA9DqtcLu2WyZtKo/px5VLN3WmBa4m/+bcG7L2+3+S8vigaaHHo3sqyoPOjCUDvDzqvrhITClkSNd2RxaXn414lhUO2e6LfjXAUPrG29B1DeYfkiuVP7oUBMxKNNWnxFSbQBY1bgqXH9O1ZuJPMz4aXByjyQPJhbM5Gu+x+1/0yCbzeKEE07AuHHjEqfZddddcfzxx5ewVARBbCokEYySpJ8gNi1GjBiBFStWYKuttupwHr1798bhhx+OefPm4amnngLn5i2Zc47Ro0cjk8kkHsf4/PPPO1wWgmgPAwYMaFf82tpa7L///njrrbdKVCKi1DQ3F/63WRMmTOiCkhDF5MMPP8Rjjz1WMB5jDNOnT08+rk4QBEEQBEEQBEEQBEEQBEEQxCYFibUJgiAIgiAIgiAIgiAIgiAIgiCI0tAD5drBiEbupOQpJtSk5VqIwqRERcm1tYiFabWPFG4b2fZue+1W4EQA9Z8/DyUcDguvfZG2EWzbImtbqp3WMm5Xkq3iBLdb61qynIYjXVYybUvc7Qi1A1JtE8eWKBvhsn9+U1AyGiPPDqOk3K52ypbdyE8tSrIFLZE5xm+326r9R1Yxf3Bl5DD5osXtjwXWg/uLOjbuhoeE3cyNowXbVnwlybZFVDqdLdv224OWXjty7CSL2rct0TbSbFemrRZzHAwMIteC5S+dHXnuo9h27HSYX32zrpNqS+NT5dC9Ud5/RChN3b8fSnwMnaO7BdtdJNUONvmIRUBoYaVayvrvHM7Oy8BrWR8Kr/vPA2hZ/Wko/IifHBFdrDw/BQ+pULyEp5Xk2ps+Bx98cME4K1euRF1dXReUpusoLy/HySefjOeeew7z5s3DHnvs0d1FIno4u+22G7bZZpuC8dra2vDcc891QYm6APVIkudeYL89qfukwhO50pWtnZTtPDIUlvniyy6xJaa23DIy3NuwocN5NmUaoUTYQj+rKbGkKxCFEmwL69lAP3oGv0N/FzKxX68ydoLzpeN0xC1hpaFnkK7BFloXJOq1IE9S804YDnfSqyEUS8Cq44mYMjITR4+tBH6cZ/lQecMP+yzyPdh+f44vw/RXp0eeg5OqemPKoEF4dostcGrvPqjmPJhr5Ck0b6/mrTqiRHo9+g3exFzy2CTMPO1UZDrR7/Q0WrLN+NsXz+KL2nkAGDjnYDzlC4nl+JCRF/syNjXexuWEdfr8ciM01lJjNbKgJrkD1/mp2CaOrC/dVo0QWY0hmPqyRcswoVZajTUmFHUt2XE6Qqml2lFhUeEnnHBC3t080FCPU9euRT41vMiz2KhDGsA5bujfL5yPELj+jzeo26Z5TBD+JIoCgBJVt2VbnTFEc8WZ+o0SbDf/bRrW/e4P8DbUw+mDmMnB7pf0NS1l8Ep03TR5Cto+/U/oGNJbb4nyvb8r8+SWRN7Pq2zHHVCx266hvqXpgYeBnKfz1xPrMVMq/1rx++bGBx50m7EAUoMGoWK//XSlKIm2PX4eJ9UGgOWNy+wNsRS6b9ntLNjON6Xni1WrVmHx4sV548yfPx8TJkzAuHHjMGzYMGy99dYoKytr1/vKgAEDMHv27M4WlyCIzYTa2vgJJxUjRoR/10EQxMbPZ599hn79ws/Y+TjvvPMwf/58NDQ04NVXXy3YP1xwwQWJ8m1sbGxXOQiio+y+++7tTpPL5XDkkUeioaGhBCUiSonneYkmVd1nn326oDREschms4nrbNy4cfhuzESqBEEQBEEQBEEQBEEQBEEQBEFs+pBYmyAIgiAIgiAIgiAIgiAIgiAIgigdnZRrR2XnyrWFK69RwidnF5YcJBQqAtuNXJsz5mxToh2V2hYpccZ98Y8UqKjPFOPYaputCh5Xy/KPZY5GnK0FxUpubQmzXck2d9Ip2ba9aFF3QMhtC4+VyFvLl619gqXAoL4Hhdp2ubgr6pZhkIJmW8CtwuNJWTUrNTIMYJZAGRFSGzhpguuFpGEBQRKTYaF27IrDhAg7vPLvN1i2QBmkUNsX5LgKLhNThisxta6XKMG2abF+Pduyc1s3pbQ9wSXYfqKk2cF1kz5Opt26Zi7q5z2Hutl/xao3r8KS50/CoilHY8HD34XItUWd0BDl/Xc0Umum2pk6/qg2UaQ24njcGfp965RQukz9N8g2LE10HMWhO+RDpd6nMvjFbA1ItKMo7799ZHjT0n8439vqvsLq964Nxdtiiy3w02N/2p5C+2VLKNlOIuEudK/clMRTRJjx48cninfPPfeUuCQE0fO58cYbE8XrHrF2O1584qK2c9KF2PuDfLzNoeeItfmAAaEw0dwM0dRU8n2zXhXRGzLJnkejaMg0wCi1RUhmrScDUU8CziuHim8/59gS0pjnHl3vwfDQSmzb6NQTBT2OlJTEcm0g2lSbT4Ba6B1I5SHztkXaSkhrh7OId+iQVDsizBF9s8KLUMMETI0VKKGyeQdmjCGbzUa2+Uv6VuP6/v2wR3m5kddal6o9WmGfQvV2Gzw1cW+awThKJG1LczmAtW/8A+8c+RNsmDs3VNaNjVVNKzH18yexvHGZHCvzj5zL/ysJsRpPY1KOze0xDGfiLinTZnL8TY5NhSYDC0wQ5r+/m4nHtEBbvsc7o3zMboEB2TCY27lGdcGAlZ+BBceZZPZ6e8zF2dVS7XxcceUVGHvS2LxxPmprxZzAfTNOnh21PRhXADikoheOr6oMpXv37Xfx9hv/0vdP2aB0Haj7ZFuu1ZJEmzE1ZwTR7nLkdYm2DJqfmIJVBx+GhvseAGts0vL0UF8FhL4DQNvb72LDtTdFjrD1PfsssFQq1K+bcWagz+knh6o4M+9LND7wVz8OD4yYMtVO/S+NU59B64yZ5vDlSu9TTwbSaT+dkmpb/Xk+qbYQAisaV4TqI4g7Xrp5PRwsXboU5559LgYPGowUT2HIkCHYZpttkE6nMXz4cFx22WVoa2vDnDlzcNppp6GmpgY777wz/vCHP2DSpElYsWIFlixZ0u79Tpo0CZzTnwQRBJGMpgTv2DS5HUFsmlRXV2PevHmJ5NpnnXUWhBC477772iXbv+iiixLH/fjjjxPHJYiOcuWVV7ZvTE3S3NyMs89OPgk40TNYujTZv8vYddddS1wSopjccsstieJVVlYm/h0hQRAEQRAEQRAEQRAEQRAEQRCbJkX9V3R1a5uxbm1zMbMsGlS2jkFl6xhUto7Tk8tHZesYVLaOQWXrGFS2jkFl6xhUto7Rk8sG9Ozy9eSyebnN64/hCIIgCIIgCILoAJ2Qa0fJSUQoUbRc2/4juXi5NnPSx8u1VbhSACn5T0CxzaXCSUq1OePYbY9kf5i1fvZjWqLtCrAtwTZsyXYajMtPlvbTaTG2zMP+HruelnlZ+co4DGkwRMm0/fyVfNsInC2hMrPEyszIlpmljlLCmyhMXSmBtNIwyUoO1GVYexVcTyhMBkIiGVeubbWrdsu141RbEaYzJbbRx6ptQVZsW8WlrGLuuTfnSsnFrHRKzq7F3LacKuV/IgVzJfI8iy2xsj61SNtfWtfMwzf/dzy+enBPLHluLFa9fQ3WfnAb6r/4O1pX/xuZDQujTmIsA/f5jS6/LwuSdSWUaS3uHHeijUTIsKpHniTPp8vq969PeCTFoivHaUq5r3z6LRkjoaCJ8fLI8LYNi5z9rX7nKohcayjeOeecg/Ly6Dxk0oKnopBgu6CAO9gnRUXZzIRVmxNHHHEEysrKCsabMmVKF5SGIHo2p512WqJ4jz/+eIlLEqZgP98p4m8S0f5lPzCb6zli7ThEJlP6fbSE7/8AgIpeHc5zQ+v6gINVPjBYwmy72nxxtvzR64qY+s3zbFBQrk5slHRKrg0UHHuJCguNtcjxltCYiyXYTlLWKDlt1LbgjyPNzpuLyefhBx6OLENNyh9DsKamAhjAE56nuDdKFtjKA9t4IJ4t021csAD/OupILHj4ofhC9HA+XvkRnp33NBoyjVKebU1AB1+yzXlQqm1E6FzG5VK2nZKftkibg+kxNyXk9n/UuTXjFKo+GeNyjMCPr8f5YNcZsyTDgF2PehIvZrV3ZufiEhTMJ71+GViXS7ULvY+m02n89ZG/4ucn/zzvblflvEhBdj6BdrDYwW0X9alGecS5u+n6m/zzJASEZ01WIYRuc1mRQ8bLBHZmX3nym5RR6ytRDf3UrUf9TX/Civ0Oxobrb0L2szl+G2NuW7VbHTY0oPF//ozaX5wHZDK6famlbKcd0PuUsU6YPaqmWmTV6OOR2mpLXUa11N98G5omTwETAowBnFvp5DE0T3sZ66+6xojCZWLeuw/6/OJMS0Rvt3eWV6rNwLCsYSmyOeu5LFSJIiwLj2z3wu0/7bHVqDSB/QQvjw448opKS0sLrr/2euyw3Q7Ydutt8dBDD6G2tta5jnO5HJYtW4bbb78dFRUV2HXXXfH4449j3bp1nd7/fvvth2OOOabT+RAEsXlQV1cHz/MKxtt77727oDQEQXQHQ4YMwfz583H88cejsjI8ic2gQYPw+OOP48EHH+xQ/iNHjkwcd/To0R3aB0G0h9122w0TJkzoUNoXXnihyKUhSs1nn31WMA5jDIMHD+6C0hDF4MMPP8S1116bKO7ll1+O4cOHl7ZABEEQBEEQBEEQBEEQBEEQBEH0aIoq1l4wby0Wfr62mFkWDSpbx6CydQwqW8fpyeWjsnUMKlvHoLJ1DCpbx6CydQwqW8foyWUDenb5enLZ2tp6vniBIAiCIAiCIIgeQCfk2v7maE2SvYM4ubaWhMCShTg5Myd9tFzbDjdybcY4ODciFSPVNiLjvb+f7I/Q6z59BG3rvjYSbSXSthZffG0WwEiybSk2YylLlG0v6Yh1KeVGGgxuGiVbViJtf39pZ3tIqA2ZTgqPlBCcyXNjS54REA2F61dJn/2zKysoYE2xhclx8uSEwmQgXmAryx0sb1CuHU4bsnTnWQ8ciyX2YczWfXF9BMz67iz6XNvnkVl1ZgRepu64iWvlwZSomxVamJU2nO+GOZOx5PmxyNR9BYjOjyeU13wbfXb4qTmTInjugufW/h5cj2kjQhhrjxCAZ4SIepsQSFdugT7bHhbKo+Hrl9w8uoQEpuei7KNUWecRUAuhl/bQa4u9QmGta/6j1+sXTEPj4n+G4myz7Ta44qor8meumlchSxgsYWZMhLxCswSHTPLMTZdvf/vbBePMmTMnkRyHIDZ1oqQwURx55JElLkk3Yd8LAo85waednMjlF353IV6MWJAlrM/OkFu1KjI8tcWgDudZ11oH/Sgpw/xHQnnGWZT8Ov7dyL7HCytDJRGNrPdCCOE+dgXFldqQnDA/oktot1w72KbyJM8nuo7MQ8ARs+ryWeJte0ym0H71D2OxZYlLHRRuczl+0NbWhhuuuyGUastUCicE+hf9xq1e/2B3o2ocyD0FUd9UiHojtvM32atxjsBoBgO8lhb8+3e/wztjT0TjN9/kPfqeRF3rOjw7//8wY+l7ABPgcmyAM1M/XI4vMBhZNldnN0qULdsC5ykj2WZGsu2LjVU788fS/DE6JoeSZBnUWJ41VMCtsUKmxv1gulMjXmbu8ELUhBVJTlDEBF1RbbxTUu0CQwFxUu1CCCGQLkvjr5P+ir9P+zv233+/yHhDUu5kY8Gc80m240oxJJXC+L59QuGzZs7CZb+6DICs08CtVMgbcFO2ye2DmPqfPX5mb4qok/oGND74CFYffQJWHPBD1F18GRruvh/NzzyPlpdeQctzf0PDXfdh7S/HY8W+P8CGifcAEZOXsPJy9L/jT2Bl5XoiOuaM3alrhoOXV6D/H34XGu2DEKi76hqsOfUXaH7uBWS/XIDcmrXILvoGzS+8iLVnnYt1438FqIlJrGOrvuxSpAbWyO8R/XZM21Tri9YvjO7P5XXFuT1uGcg/kGf7aX/a0LCg87Wd+UVEb2trw3nnnIf+1f1x/fXX45tu6K9ramrw+uuvd/l+CYLYeJk5c2aieLvvvnuJS0IQRHcyePBgPPfcc2hqasKzzz6Lww47DKNHj8Z7772H1atX45RTTulU/vX19YniLVy4sFP7IYikXH311Ykn5LRpbGzE4sWLS1AiolTMnz+/YJx0Ot0FJSGKQWNjI0499VRks9mCcYcNG4bLL7+8C0pFEARBEARBEARBEARBEARBEERPhn4TRBAEQRAEQRAEQRAEQRAEQRAEQRQFxlh+AUycsFhngLwCGAYWIXyxEwk3C/WFmbKpPNyyKrW2tR3MT8oEhPClJp7wAMYghBSGCMCT6TnzAHAI4YEzBk8AKe7BExx7fGcPbLPdNvhmYX7BhvByWP/JXzH4RzcCTGllZL5K4gslzOT+8bIYBY0tlJHHqeUnoXoISk+CaicpV7bD9Hdb8cJlMq4l5Crcl2ibuFqqDQ4W22aUXMbXIMmDCBQ+nzA5PqzdUm07HyYNeU4WVntSeYQaor0eDIvauWq8xsbHmGwLUGEMgCdzY4F8I7K3tyuZkBBSoqPaEZN5RR1+XF1FnzRbw1P/5XNY/e6EmPTth5f3wdajnpa5WzIkpnRl9rmOayNh4Y+7RdZz8NqJaSP9djkVDQtfccK8TCMaFr6MPtsfaRm6OiMTag+FOt3O5FsqRGyRQ/eXAnIzm4qaXdCy+hMnrP6r51H9rdNQOfT7WPPuNZHpnn7mafTu3TvvvU33re081epe095tBfNV1zSxSTF27Fh8+umneeNkMhm89tprOOKII7qoVATRM9lvv/3wxhtvFIz3yiuv4JBDDsEbb7whRYDFp7O9sXqasW9DnRVhB29p2VwGZanyTuVZDLJffhkK4zU1YBUVJd935rPPIsPT223X4TzXNsvJcu1ncfk6pB+rmTuphv4MVJKQz0e+RDvPo2QovFTPgkR3o571Ek+qEmwKzjtiRP4RYy+hMHcoxnkndiefEnpMpl1ltvabpHy6IHD3nU6n0dzUHIo5qqo3KhhDqxBoEB768xS0Eti+TgNliHqTD+/ZhNnpPOgOZ37vAAAgAElEQVSRE72utpmREqHHm1a/9RZeO+QHGHnRxRh5wYVIdUF/2BEyXgazVnyE2as+hic8cO4fjRJrM3tdSbaVMBtKlM2MTJvbnymkuC/f5oz7gm0l0+ZKyJ2yJNyAknTrCcX0ZGHWeJRehzN+5U60Z7DHHGyZvMpFqDiygShRsY6Xd1I5i0JxOtGlh69p9d5ZqAgC9ivvET85HEIIHPfT40Ixdy4ri0hdsGAF10+t6oNJDY2oDUwi9MQjT2CrbbbCxZdfBMaZnAgNTh/X3NaM/uX9I/ugYP8iIq9uF2/ZcjQ/9/e8hxSZmnPU3Hkreu0RIyp1zfsAgKqjfoK2U05C4xNPhaK3/etdtP7rXWd/zDpuWHUGAL1+9CP0PetMGWa1y0B8e3twfeH6BXo/zPp08kL0eIR60oEQfl0FDzaiHHGYa7YIBNtcwmwffeRRjD9/PFpbW4tTjg4wZMgQzJkzB1VVVd1WBoIgNj5mzZpVME5ZWRkJJwliM2LUqFEYNWpUUfPs0yc8MU4c2223HQm2iS5h0qRJOPDAAzF+/Ph2pVu0aBG23nrrEpWKKDZff/11wTj0DrXxcPnllyeSpQPAhAkT2nX/IQiCIAiCIAiCIAiCIAiCIAhi06Q0fxVEEARBEARBEARBEARBEARBEARBbJYUlHl2UhITLRpl8d9sj7AW3wQEIjrUj6x8w46sV0p8bOmOLwQyeXIp62GAFAP5gqB0KoXxlyT7I73Gb95CrrUevozaFwSBWVIglgZYyl+QBpCSS9pa/DS+YNjPg7EU/F8NqnA7XSoinxQYS8slBSbT+XmlwXR87u6PKam2H87kcUDu3xcQKWG2/IwTa3VKqs0itqstti3GWk8i1bbTBR2/efOKsNuEdhZ3bMwpJwsdG3dCjaqLuetWHYXC1TFZdci0lIoZGVXsj3vGVXqVf651PVa9FS0u7ijbn/wOUmW9Zftgpvz6HHRWqq2+WKKh6Oh6Q+9tD0eqcovQlrUf/cmkZSqzUsqpbYq5n1KWOz5vIYQr4LOrtWCR/AgDvntJ5NbM+q+w7uM7kWlYGtp2y623YK/v7IVQA48pX3slgX7pjEwzaltH6UhZiJ7NBRdckCjePffcU+KSEETP54ADDkgc96233sKBBx5YwtJ0J2YyFXVfiLo/ZLxMVxYqktyyZcjMCwsSyr797S7YeQ4tb/wzFJwaOhSpoUM7lGXWy2B9a53/nqMWpp4Z7Ht8WHKqTZWIv5/brx1xj6ZF0k0SPZx2TaYSNSdXnuTmTS9PWOC53EiMrfdX6z0yGCcYN7Czdh2aKp+NL2LmGDhoYCjNPfUbMHLZMuy+fDn2X7ESuy9bhmNWrcbv6uowubERczNZ5CLOQvxbe/TYQ+DN3vkH274sWo4nWdvtVw+vuQWf3XIzXj5gf3z95GSIXC7ZSekCPOFhzpr/4Mm5j+GTVR/BgwDjXIqv/bEgJcRmUoadsta1INuSarvibSXL9seROPfHlDizZNrcH4vzt0kZtz2WIcft/E8zVsGt8UEz9mHNhWWPhthVG9F9Oz11O8Y8Q1LnQu9wha6JPMmjpNpRyd1jcUPs8tXW1kbu54XmJvyjpRnvtbbiy2wW+glDzQ8ngDrPw7JcDvWeZ9334ssOAJVgOKdvtBzp1htuxUP3PejvgAkIe3I6zpDJtSHjZfT5jupzwiNciYoVSWh8DACrqkLN/X9G5dFHF06nhrdkufpPuBaVxxxZOA3gjFvZ5e+1774YeM9EMJ5yz4Oq4ph2aa8vb1iGhkxDZDk4404DErD7frjzp1njqeraU9s3lvnBrr7qapz1i7O6Vaq9/fbbY8GCBaipqem2MhAEsXEyZ86cgnH69u3bBSUhCGJTZ5dddkkUb9GiRWCMoW/fvpg0aVKJS0Vs7px//vlYuHAh9t1338RpNmzYUMISEcVmyZIlBePQs87GwYsvvoh77703UdyDDz4YZ555ZmkLRBAEQRAEQRAEQRAEQRAEQRDERsH/Z++8A60o7r7/ndlze6N3RBAUxdgiVmKNxhJjRaMPij0xMRjlsUXjk0Tz5HljYnvsUSHWJBqNj1ETG7YICHYQQ1GQDpfb67nn7Lx/7MzsbDtnz7n3XC7w++DxnN2dnfnt7uzuzCifIbE2QRAEQRAEQRAEQRAEQRAEQRAE0aNsLbl2pB9KOXaN2AJCFabWGuIPZoij5ApTrq0E0dzYi8OVa5trp00/B/tN3i/LgQMQNjo3LYYpu2bqoyXbaplr+bUjrg6TbGf7WIAWaCe0hJtxKe/WQm+nTC3nVmX5hNqmcJspLRRT4meGgNTZd938VzB/qXZYGl/dyVeqbe4fItfWdSpwYKYJOKrQaE2XuY2p8sGMc5NNsG18dL035dohaRn3lmHKuTN9fPuvfGIKhN1zArBhR98Jq7S/e06Y/1z5pNpCipW03DBsnWMB8j47fNcySx1hvAg1u04NbO2o/Qx2qi1kP8Mu5f/0KD2R39YRNQfkYuZtFBlS0BpYXDMuVHre1fgl6j/7Q2D9xN0n4iczLo+4Ntkl4FlF28K/KOSt5pMM6ls2KCDMJiMMPXdZPpn0+XH/ZC0nA9mOM9dzsD3Rr18/DB06NGu6d955pxeiIYi+zXXXXYeSkpLY6efNm4cZM2YUMKI+hn6XOu+JZHrri7Vb/vBQ6PrSb00peNnt/3wF6Q0bgmUfdaS3v5ADm9o2wRa2d6X/veyTnSvpqSdZWPnM9+1bL/zpIoonth/yaguZzdk8xl8C68x2nsw7VF5r9q+MT6BFqdp4PDo4j/xVCly9/Tz3s/rr1ZkPEkAKwLJUF55ta8MvGhtxyuZNOHzjBjzZ1oKwnqz/lhL6RAQjBdyRFPU77FZ2x5Gc298dfWFoX7sGC356BV485EAsm/0IUu3tWY+pUHTZXfhs8yd4asnjeHfNO2jv6jBk2s4YmF+ozcHBmaWXHWk2B+dynZRiW8xypdq6RnAtAeaMgwnvOBzUtQcAwQChxuVUXXLHPbgxXqHG9hzMvgXgHX/RnSW3rjEzl2B9NO8BLTDOgBAi9F4zgsiSQaZNwY3+CZ7CUuj3itG3VXulIwTvM+vr8YO6Opy3pRbHb9qIfdevx27r1uGCui04e0stJq5fh4M2bMCRGzdiysaN+HlDIz7v6gp9HvluY5xZWoH9isPbdx8s/AhCjucwAILJPrk8juZks8zevTaeZ5QaWpI/Kk49GQPu/D2KJ+8ftysbScm3DsXQfzyP8u8c40qzQz6qfPM5KACwoiIMvOdOVF81AyyR8MTiEWobG3SsjKHywgsw8MnHwCtcMbmnTnpOg7/eu/y77gvAkNZDlss9k/WZTzEjX9/51QUL73YzDZMb/O8SpgpWxxFFqEC9+8x+ZDZ++9vf9kBO+XPUUUdh6dKlKC8v36pxEASxbbJixYqsaQYNGtQLkRAEsb3z17/+Naf0LS0tOO+888AYwyWXXALbtrPvRBB5MGbMGMyfPx/Tpk2LlZ4ms9m2WLduXdY0dE37PuvWrcOJJ54YK211dTUeffRRcE6aDIIgCIIgCIIgCIIgCIIgCIIgSKxNEARBEARBEARBEARBEARBEARBFIBYcu1MYpk85U55y7W149jdphaZRwriyIG4kiNJubYpPlECIVcixJEoKsa9s+7NfFCSxkWPw5UUK5l1ULLNpJQIzHKk2NyVYrvboz7cSCvL0YJs7pYDU9jtSLh1bNzRPAWF2tzI03LPn5Yfm+YYwyDjuV6OPEn9DtNNhV/pKD2Vr850V6pt5hNSj6Prv0eBg/CbIOJYGZPn3hXVMPOcetIzYy1DUJptCLD1dYBxrrkvXYR425+nJ43ze8PrV0LYqYjzkTsVOx+H6vGnes9L4DoZ64T/AofVEeh73V12RUHOlwhIk52PV6Zctds5waCFjbqFv48+qLBD6HHJdraHbrZ9C0m0pNqDumVCk2cWXgMCpYMmBdbWf/og7GRTYP2dd92JoqKi6JADZYrQ6xgp2VbpQgTbUeKzTGSSTevlOH+6IbaOXc4OLMfuLt/+9rezpqmrq8P69et7IRqC6LtUVlbmLLy75557UFtbW6CI4pNxUobu5x66Nml35pVbauVKbLngQqTXru1OUOhasgQtj8wKbmAMZSefHLlf5/z30frkU0A3RDuivR2Nv/7v0G3lZ5yRd77rW33P4W684nSViBBzE4SiW22pLNZY75hI9DrPokBoOy9WO9BsYsdoe0KYjli3n82YMzbz1rtvxWjbB6m10/hlYyMO3rgeSSW/h9vbVYccNTqhsIz+ub8HDzApxw1PY/ZeOYCWVV9j4XXX4m/7fAMLrr8OtR9/lPNx5cvG1o14Z/VbeGLRo5i3di7akm36HHPGYTFHjG1xR5LNGYPFLCnUZo5gW6bj3HKk2mBy2ZVr63VqTI1zWOCwZHqVhjMLDByWFndLaTcDIJiMgctxOvdcct1P4nD7L9ApmPHtvbZGXRXul5nKL9U205r9WXMfIUR0N9YNK5ocpdregDJNdsfkq8YZNzLl8ZMPmJwlKIekfFe919mJD5NJz7ZOIfB0WytO37wZ07bU4qWONp3eL9UGgARjuCdCfrVx/UZ9TgWTOXAB2M75bUk1G0NIxhX3XU/nCBl4oggVp52KIc/+GcPnvYN+v/4lyo49Gla/fpGPS8/oWFUVyk85CYOfeQqDH5+Fop13jtUf95q2jRpoWai+cgaGvvEPVE47B1Z1NdRhmgHpGMrKUX76aRj6jxfR7xc3gRsTzuQj1e5KJ7G8fpncj+l6z7l5HpkeWvSUpR9icrtvXcZRUeH8S4u5Q8ePAz/0MXanpRQmxJ/73lxceuml3ci1e1RWVuKvf/0rXn/9dSQSia0WB0EQ2zZxZJOjR4/uhUgIgtjemThxIqqqqvLa96GHHoJlWaipqcGMGTOQSvXcf2MmCABoaGjA448/Hivt2LFjCxwN0ZPE+W88gwcHJ+Im+g6dnZ047bTTYqe/++67MWbMmAJGRBAEQRAEQRAEQRAEQRAEQRDEtgT9n3UEQRAEQRAEQRAEQRAEQRAEQRBEQVDCi4yCuExS4wjxqLuZBSQxWqQCoYUiwt2oy2OMQQih81DLkAIeZ39nB8EAJhzxh5CSXsaUo0WAMw4btpNe2J64uSySM4add473F3qYlAcJZQHxyKmUOE4b1kwdD8CkhIZlkbB69EzZvpX0xC9KcSXPHg2UZx2MdaYoW2mo1BmKCjRMUxWlrfLHbm4xyukpqbYZo6rjppRG1anIvIXxHbXdzNRYZtDCaOZYm2RN8JtjhLG3eX7CFPTqGIxyzPiZkTZEwuOuZ/oc173/e7R8+VLI8eVH2ajDMPI7f5BlM7c8b5BGnD0n1Q4nWEdKBuyG0iH7omOTV3DW+O+nMPDAGzML76KeeSKk7uZNxkofkb5QxBBqm+ckUqgdb71VNiRWVHvuuSeOPPKIrHLToADQL8/21SPhCv7cNAi9JO47KPO6OAghSFq9nXD55ZfjiSeeyJrurrvuwm9+85teiIgg+i4zZszAggULYgsybNvGHXfcgVtuuaXAkfU90nYaaTsNi1u57ZhKof2VV9Hx1tuovOhCVP3gUvBBg3Ire+1abLnwIogQQU7Zd7+LxOhR0ftu2ID6q69By6zZqL7iJyg77jggB8mgSKVQN+MKpFauDGwr3m8/lMSUhoaxtmVNbjuQI5voITL3QUPwJ43qnurN4WMweixF5RGSv0ckHFJIxvZqpjEhNQYinH6xGokwdznwoAPx8KyHcfGFFyPpk/vGodG2sdf6dfhpdTXOLq9ADeOBHrV76tzSBdwRD7PZbxv7ME8aZ18uzzOXXXIu87UhYAGwwdDV2Iilsx7Gv2c9jIqdd8ao40/AyKOOxtADD4JVXJzzMYbR3t6Ot99+G10DkmitbEZLZ7M8YEeQrY5dC3OhrrNvQh04YzJaYi33d+TY7oR0nDFwWM54m1xvMUe4zZgp3nYk21zKup3J57gWdzsf56RyLVFW0m0ZDfNphI1j0P9m7vF4+qW+Y9W5GBMb6W9fX89fz3UU21h3bcKuE/Ddk76Lv7/w9x7J78NkEh8mkxjAm3FWRRnOKK3AECvYLvk6Qqi3ZfMW/ZsJZg6ZgYEhnU6jtbMFlSVVbr9cPrtCx65l/WFgSIwcicrzpqHyvGmAEEivXYeuFSuQWrsOor4Bor0d4ByssgJ82FAUTZiAognjgZD4M+KvA7pquBuKxo5Fv9/cjH43/wJdiz9H19JlsDduhOjoAEpKYA0chOLdxqNor73AiooDkxp4xlU8wxIs9Lfii7olSIkuMGbpXZmcrM+8ZyAAxuWd4YnfnQTBO4WAGvZV95l6CsLIw1NCxKkL3oeZ0urbUl3nsHsXwAcffoC5/5qLNWvW4P0F7+Ptt97OmHehqKmpwdlnn40777wTxT30fCcIYsdly5YtWdNMmDChFyIhCGJ7h3OOjz76COPHj887j6amJvzv//4vnn32WXz66acYEDHRDkHkSv/+/WOlq66uxtChQwscDdGTNDQ0ZE0zcuTIXoiEyAchBH784x9j/vz5sdJPnToV06ZNK3BUBEEQBEEQBEEQBEEQBEEQBEFsS5BYmyAIgiAIgiAIgiAIgiAIgiAIgigoWeVO2TyvGeROYWInc71XcGSUI9y4AnJt+NUgceTaDLYQjlhESE0Ss8Hkeke4zXHbPb/HVT+emeFggWTj14BUKYEZsQsYYl1tavWdHGc5npMnzHzlkwb5ZSceAYohR5ECFFMvBMbdPFhwP53OjhBL95hU29jml3xFnqgcrUZKrh0iTQqT83gXoiq4ud533f1WJ8C4E8x83TxMtZgInAgzT/MAIm+8LOsZUq0bUPfJgxEJc8Mqqcagg25CzcSzZPb+emoWroQ+wrhfQrZDJRNgwniOmKL0POtIze7TAmLtVNsmdG5ZgpKBu0fux1zzUHiV6DHBdly5du9KtQPvCX+1j9w/LKH/+ATKRx+BpqV/yRrZlTOvjD7HRhHecEPk1cIV6mmJFUIE28HbWS5630dqHcm1d1wOOugglJaWoqOjI2O65557jsTaBAHgscceQ3l5OR58MF575OWXX97qYu2cpbg9REe6AxW8Iq99RWcnmu+9Dy0PPYyyk09GxTlno2T/bwKcR++USqHthb+j4Re/hF1bG9jMSkpQc/21scrv+vxzbPnBZbBGjEDFWWei7Hvfc4SWGd57XUuXof6aa5FcsCB0e7//+nne7a1kOomNLRu8K+P0d0MRbhjGhB3CEE3qrP3tCF9TmJoBOw6xJjiLwqxHOYzB6DL9O0XkFZhAJmxinZgwMNh6AjKzPDVu47TDz/z+mZj0jUk46YSTsG7tutwKkdzR1IT7m5txSnkZppdXYedEItCbNiMxpxEzv82eqerNc+aMJ6jtHFKkHTqG4P62AbSsXInP77sXi+67F7y4GAP33hsD9tobA/bYAzW7jEfVTjuhfMhQ8IjJB+yuLrRu2oh1K1fizUWL8dlnn2HhwoX46KOPkEwm8b/v3IGKkgpwPQGD94HD1B9jzIgx5xjUNXCl2s5aR5zNtDTbUqJtzsEEwLkFDgbOLHAl2GYcHBYsLveV21xRN9dnzyndmYDMyYfpde5oH/MsG6NUUBJgVxouUzJ3z9BHe6Z7yD9ehCzv/G522cMnCPPWWE+awHtEuGl8fVkw4PY7b8OW2lrMnTsvRqDxqLPTuK+5Bfc1twAArqquwggrgVFWAoM4x/URgqyLLrsIQl4TYR6IfEEyMNR31qOyuMrzjAz77TlOqGxUfgyJUaNgjYqWcEVPzJaZTP38wLZEAsV774Xivfdy0xjthIDA3RiP8GeVTaotIPDppk9kvvJe4M5Ei0pUr55l7n2j7hmoBf0M0GEw7z2nYvdcumAwOm+9HJk4uF8cOjo68NMZP8VTTz2Ftra2eDv1MLvuuismTJiA448/HmeddRYG5ThxDUEQRCZaW1uzptlzzz17IRKCIHYEdtlllx4Z61y7di2GDRuG1157DUuXLsXRRx+NsWPH9lCUxI7GMcccEzvtrrvuWsBIiEIQp62z00479UIkRD7cf//9ePjhh2OlHTFiBO6//376/x8IgiAIgiAIgiAIgiAIgiAIgvBAYm2CIAiCIAiCIAiCIAiCIAiCIAii4GxNuXbo7nJFJrm2m4sToCPXBqDTOHIQLh0zXHtKHCm2LRyNEoMj3BZCYNI3sv+l9HTbZjgiIACwwWDJYAElzhZaVuITawuVzpADB06MISDJJCZmruTJ+zG0KT5htitNUXlx33dI2rBr1+NSbRgxBQXY/r3yQp9XAW+xRp0KHKo6/ijzkl+cBTedPkdCXmslelL1Q/hOr7tgKqBEoOxMcuK4MGz+1y8Bv+As0x48AV5cCTvZgtJhB4AXV6OoahQqxx6L8uEHy0TqJvPHZdYPdW+G15FIQZLKX2Xhz1YRWr6Xql1OwaZ3fwaR7vSsr33/Zow8/snI/czYgpJmT0Lf8eVDtodu70q1PfiqeuZ9M7wcfOurxp2E+o/vQeeWxZFFV1ZW4tTTTo39F/3d6+RV15syK+fRLbol2PbLtZ3kudUBkmtvH+yzzz6YNy+zvG758uWwbRs8k9SWIHYQHnjgAZSXl+OOO+7ImnbLli29ENHWRLUb1aLbX+hItaOiKD+xtkIkk2h7+mm0Pf00rMGDUHLIISiaNAnW6NHgVVVAOoX0hg1IfvIpOl57HelNmyLzqvmvm5AYMyan8tPr1qHp9jvQdPsdSIwZg5IphzrlDxkCVlYG0dqKrhUr0Pn2O+icOzcyn6ofXYbi/ffPqWyT1U1fwxY2LGZ5NyixrBJCqnaCbi+oZWOfHESQupgc4w1tMuvFAhdOFJS8Bduq3mUZg3GShvet4gq2/bGG7qN+R+yr27imm5sZ40G6qc0wac9JWPbVMixZvARffPEFmhubcdjhh6H/gP5Yvnw5Pvv0M7z33nt44rEnwgsD0CEE/tTahj+1tuHw0lJcXFGJ/YpLAsFzKb1WcGN8ytapvL0IxoQcXxJ6BCUNAa6P339hvCeGAbCTSWxesAAbF7wPAWceMwFHyF9UVYWiykrwomIIIZDqSiLZ0oLOlhZACPw7mcS9DS2BY375kX/gzKumRo5naEGuluw6J52rZUOszeUEbJw54mwlxXYE2dy7DtyQaivBtkpvgTMmP1zLs51tDJYsU49EMVOZ7aR1tdrecS69NmzsTP4WcOu7yt/TB2Qs8AzPJG4OkO15mmX3sDFSNfmgOxYULtU25dlmnMIcYxLA6NGj8dqbr+GxRx/Ha6+8hqamJjQ1N6GluQWLPluU5QDicVtTc9Y0x373WPzH+f+hx3ZVrGocVs1H2JnuRFuqFeUJp73jmVzRfF4y3zheCGH987Bt3SFuPp56Cm890/UwcljRSBtR3vL6ZWhKNkp5PcC5edfAuB/8zwCnrWPq62HKtOX4uueIlcjeLwZXo5ha5i3LD0nnIYd2VDKZxNUzr8bDDz2MZDIZb6cMWJaFyZMn49prr8Wzzz6L5557Di0twedraWkppkyZgmuuuSYnwR9BEEQ+tLS0IJ1OZ023fzf6wwRBEH7a2tpQVlbW7Xy6urpw+OGH62XGGGbNmoXp06d3O29ix+Gtt97C66+/Hjv9nDlzChgNUQiyTUwMAOPHj++FSIhceeeddzBjxozY6WfPno0BAwYUMCKCIAiCIAiCIAiCIAiCIAiCILZFSKxNEARBEARBEARBEARBEARBEARB9ApbU66tss4q1xbhcm3n30pvKsA4h23brtzDcxCAEI7AxxFucx3buF3GZjhAFzvZAqu4CgD3ylpNMTKTZUWdNBZ1rn0SV/mbebabmpSgaMhZdGXZzEzHVIb+PNx9POlFWPx+i1aU8c2fv7nFYzByfwsVY9j56QEBjiEpdN0xmep+tBjLG5P/BvGZcRgMwTak3EYATNZEYe7v2pC8191fn/KVKzN0bPwgduqdTvkbSobuo8U6LPS6mvULwfWhpiBzOQ+ptrkcyC8aXlyNqnEnoWnZM571bWvegqNRyy67zShddhJ4486LqIduAaXaPvG8s8q04EWFEEeenTluZhVj+DF/wNd//TbsrrbQNGdMPQMVFfHFomH3tZJBqSe0es84jx33TaUkV5HX2izHJ9eOWhcnXpJrb9tMmzYtq1g7nU7j6aefxllnndVLURFE3+b222+PJdbe/mT0sn1k9nfMdqpBZ6oTtrC18LS7pDfXou35/wOe/7+c9608fzoqzzu3W+WnVq1CatWqnPcr+86xqLn2mm6V/VXjl8Y7nSnTpK+ZEt5uFVp87msb+FJlbMJ51vfQO9/f3KKmxDZF1nGYMGImzzQOA3gFvZ7vOGWEbfet0+1oXxym5FWPBsmyLcvCnt/YE3vuuacnnwMOOACTD5iMCy++EA8+9CB+8+vf4JZf3ZIxxLc6OvBWRwdOKivD1dU1GMgtT/9aSbP9o0tqPYPTM7SNb2cdgy175haYlmsLIXw9SVOqLWDrPr2zxoaAxZx8hQC6mprR1dTk8ewKQE3lhtGJIlRzjibbO0HWO397F1N/cjoSxYmQQTX5Swl01TMPzBVrA1LK644ruX+4/nDBwLkj2LaYs85iHJxb4L7fnDEt3uZgYJxrqbaWdDMOyLTuNfHG7/TdzDEto+8m640WA6tHOlho9QxItb0lZVzOiRyl2gymVDskTZhU2/yt+6tmE8L5YXGO6eefi/POP9f7qhA2WlpasWTxEixbvgydHZ3o6upCIpHAuPHjMHz4cDz52BOY9chs1NXWxTnqUIYMGYLf3/17MyTvsdny+OU1qW3fgp2qK/TwqrquZp880D/3nRc/ma5l2PMx7r4Z9zPHr6KE2nC3+YtRxx0njg/WL4Cu+Yzr9AzuvcGMPJgakDTXGekgnxNuuOZ+MITb6r7zbQ+cC2ehm7IAACAASURBVN8hyonoVBxhbSnzeFOpFG782Y2495570dnZGUibDyeceAKee+45FBcVAwBOOeUUAMC7776LF198EZs3b8aoUaNwyCGH4Nhjj+2RMgmCIOLwwQfx/nvNvvvuW+BICILYkSgtLcWkSZOweHH0hLf5IITA+eefj/PPPx977703Fi5ciESC/oo0Ec3GjRtx3HHHxR4jq66uRmVlZYGjInoS27ZjTSIyceLEXoiGyIU1a9bgjDPOQCqVipX+iiuuoMmpCIIgCIIgCIIgCIIgCIIgCIIIZXv7G0EEQRAEQRAEQRAEQRAEQRAEQRBEHyar0DPb32XLsHuUCERLncKykL45vwDHH6fWhChBiBDgzBF0MC2QNuRAhkxIy4IYQ79+/bIcoEPHhoUAswBmScmQUpBw42PB0SypNFzHE//jCIeYzMv9OGWYkiPGOMC4PC7uOV51/OY298P1t1rj3e6VNnmvEoP3ioX9zixJ8QiTPSI4/349aIjzS2yQre5HHaMizGZnnBtmnn83HybPuScmz/H7z693Lcv7D5DuqM9wvC41k85FydB9oSQ9nvoUeWy+SEWELQiOFEmIoAgpllQ7QPw6Uj3xnMA6kU6iccmTsfMAIOMXXimdx4glECbIzKGELMs9SU9JtcOW48QtUNxvHIYeES1X/f4534+RTwSGjMy9Zk7dFXDXqUsohJz2wbefL2TjpwiIubKJusLIWaxI9CkuuuiiWHL0hx9+uBeiIYhth3322SdrmiFDhvR4ud194rqTMbjruiXjRLBJ5YhngfZUe7fy7QmqLvsh+t38q2h7YgGp+P5ZGPDA/UA3JDxddhdWNa30rjTbl7LJ4pXselSTzndYX1QKQGmCDCIf3HGLAuRt1OGwcgG4zXXz42YQ/MTA3z9Sk9voLqJ/WEIATDCviFbeU2piBX0Pcoaf3fgz/O3/nsM39/9m1lheaG/HiZs34S9trQAEmCzEKVqAy3XuCEZwVESNmHBm/IYa+VFyaneEhRtpVN/dWSd0me5oDmAxdx9m5O2O1gBVnOGsqvLA8TXXt2DT6lpXZK0+SmbNLacvzzkYszxpLCW+VuUyDotbsNQ3d9M7v5U4W26zLLmN69/c4rCYBW7J8SxuOUJubh6hKo8BTJ0JqMpidE19UmA9vsDkP+FSbbPOB0Ta/nGFXLrc2e6BHKXawXU+GX6IVNvT75QTYwn9U73MANtI6fq2lbGaoaKyAvsfuD/OPudsTL9oOi7+4cWYftF0TDlsCsaNH4cbf/lzLF66GPc/fF+s+yyMOx+8AwP6D4C63wQEbN0fB8CEjhYAOlPtaO1qyausHZF/132B+o46p4ow975S95EeN2TGk0iNN6uUHuG3t4qrZ3DgfjIRTkq3SobfBHFvM3P9zb+8GYP6D8Ltt93eI1LtsrIydKW68MILL4RKHadMmYLf/OY3eOihh/CLX/yCpNoEQfQ6H374YdY0iUQCxcXFvRANQRA7Eo899lhBx7M++eQTFBUVoX///nj++ecLVg6x7WLbNnbZZRd0dHTE3qe+Pt7/50D0Hb766qtY6XbfffcCR0LkQktLC8aPH49NmzbFSj9lyhT89re/LXBUBEEQBEEQBEEQBEEQBEEQBEFsq5BYmyAIgiAIgiAIgiAIgiAIgiAIguhVtqZcW2XPvBtzkmtLo4je1ZSGuBIRbmxTkiZHFDRi5IgsBwjUf/QHaL0RswAmBUHMlF17lUp+4Xb0h4f89qqZtH4pINP2ioqc+JibTp8jU9Hk1RSZ651zHCbWhrGvuez/HbzeuQmTo/PpNhFy7UD9Z+aPqHiijj14jlIta7Fp7q+w8s+HY/kju2HZQ7tg+cMTsOKRiVgxe098OXtvfPXkwVjz0rloWPQIUh11CCq1/BYyt5w1L56Lr544GKueOQEb374WdrIlPK2Iuq4uRdVjMGTKLV45jzoe5v/tPx+mIS38nGmxsW83zzWIvB5+TCtW9k/5iENQVDU6kEv9p/dEFZCVgISaeTbmna9bSQss1Q6sciXTSrCUWartt+PHEWoH7X1Vu3wPw46+PzT1brvtpvVg2f7EO0RT6sWkD8oVbOs0PsG2JqQ+klx7x6a0tBSjRwefLX7mzZvXC9EQxLZDbW1t1jQjRmRvo/ddPA3O4GoRSBWgNZmbaDIxbhwGznoEpYd9K6StlhvWqFEYNPsR1Nx4A8Dj/e+MJQcfjMoLzgevquxe2cOGYcB996L/738HVlTUrby+bFiBlN3lNtMM76/+YQgkQ/vFoadSBMSU6oeWbfuuu55TJ9O1CdlWOM0R0RcopMgqk1w7o9g7rEkf1hU1hhJ02zksS2O9FiAbbV8mjHhYeNnqvvrOcd/B2/96G6/PeQ0nnXxSxvPXbNv4ZWMDpm2pxb+7UkZ23n3MXnf4YXpl2WofC35Btjs6k4A5GmROm+YKthkYLAb9CRNscwB7l4SLFNNdaTBm6Q9XQmxDjK1HkgSXMnCnBIsltCjbUuJstR8cSbbFHZm2K9hW4m5Hws2NdRaz9NiYs149CzkszsAt7pkIz1VqO6Jtdeyum12dbeZ02ULGcsz3aJhU2zOeKOuR2sGsNxn7Yd28PcP7hRn6jhFSbXe7lGqHzP0kZMChU14Jt4+r+r5ue0TAfWUJlJQU4cyzp+KVt/6Jv7/6QuxjBYCLf3QxDj/yMCipti0LUdfb7Gfr4SkhsLlts28sBb53rDHGK7zrciVqKrpMExJkzE/FYU4Q4IvNv91fjL/cqDjSdgrz180FuLqP4A7eBJ5aAOPMuBd9I5XmmLl5v4XmpIb4guecqeODf5vv+LO0b5qamrDHbnvgll/dgvb2nplYZsCAAdi0eZOeqIEgCKIvsmjRoqxpKiu7178mCIIIY99998Xq1atx9tlno6ysrGDlNDQ04JRTTsE111xTsDKIbRPLstDa2ho7/dKlS6ltvw3yxRdfZE3DGEN1dXUvREPEIZlM4vTTT4892dXIkSPx9NNP00QwBEEQBEEQBEEQBEEQBEEQBEFEktjaARAEQRAEQRAEQRAEQRAEQRAEQRA7HoyxzEKZgP3anwEizXAMLFQoY65X2Qt3o5apCCECMhwVq5J8CCYA4ZhCmDDEvkLlLQDGnRKFAAfXZdvp7MJhO9ki82VaDQNlZ2PuyWFugdp2IyBMFUkGtG3Nd75Z6Lf+d0BeYqRjMlbfNuZPy1y1Ueh1NKXKgWPxx2duMdZllWorOCIrU3dh0kLki8FT/wNFq5rpr+SGmcmXvmPzJ6id/xt0bPpAiq6DePbqbECqZR3a17yNze/9Cuq6lgychETFMFSM/hZqJp4DcEMuaKew+u9noWPDQme5dQOSdUvQ9O+nAQH02+titH71D3Q1rwZYvL9sOuLYP4D554JmRp0IFWqr77BzI49VqCNmgc1MhNQRT/LQChmxPgOMo2bi2ahd8FvP6mT9CqTaa5EoGxgaezb0s8h8RhmSqvzFlnbOscQny7kLkXUF9wmxmuVbHoDifjuHri8vL8u6P4u4F0Vguy8q89oxKflS7x25XUmwAtfZnxeEpxz/chw87zpim+K4447Dgw8+mDFNc3Mzli1bhgkTJvRSVATRt2lsbMyaZty4cQWNIaqPIjcWrtyQ96zb5wGE7WxM2kmk7C4keEy5NOcoO/YYlB17DNKbNqHjlVfQMedNdM6bD7uhIdb+JQdMRvlZZ6H8lJPBcpQhWEMGo98tN6PmxhvQMedNdLz2Gjrfew+pr1fH2r94n31Qcfb3UT71DLCSkpzKjuLz2sUw+1imoFVrNE0hpGx/us06U0gZ0eLQ+zCj7aftmuaXS6CfB7fNwfKvfsxstxPbDFnHYhBD/ptxKCd7pQjNX3ePRWSljO5Du7GZeWvpsRqrMCq8jtPXxWTCO27EOcNBhx6MPx16ML788kvcc9c9eHT2o2hrawsN4ZNkEmfWbsK0ykr8qLIK5VLkbJt5AkiDgUPAhjuConpkjAHcGKyyIaCma0tDgPuugQ0GS0adhiMWNo9B/duGoyDmSjYMwBbeZ83HHcnQ4xo5ZgSskH4+U2NhzH2GqSEyLidf07JdOPJrjwibyQnkGNOibSXQdqTcclk43xYsMMHdtMLYD5DCbQZI0Tdj7rPXPVJ3QgI1lKZcvFr1axyPHuryPJmN57tvkj7vsJTRZxMZ+mzZHsRZbqvw/qB3ICqjVNu4d4Qw7sGAVNsr4NYlCiFdzkYeKgGT62yhJz9T3mc9lAHgoEMPRm1rLT75+BO89+57WLVyFb7+ahVWfrUKq1au0pKlYcOG4cxpZ+LK66+EYIBQ1mwhIxC2qomB+d4EGDpTnajrqMOA0gFu4eZzwog/9Pr5TnMhJq0K7af7ZNqBfdyHm1rh3Tdkv0xjCB9sXIiWZLMjk5OTRjIoKb/x6JTD1eZaU5ltSsTNe1Dbt9X4L/PdXwAgBBiXucWYjMQjxY84tMaGRkzafRJqN2efdCcuxcXFeH/B+ygvL++xPAmCIArBihUrsqYZNGhQL0RCEMSOyMiRI/Hkk0/Ctm1Mnz4djz/+eMHKuvXWW1FcXIxbbrmlYGUQ2w651rXBgwfTf1fbRtm4cWPWNDTxdN/Btm1ceOGFeOWVV2KlLy4uxrPPPothw4YVODKCIAiCIAiCIAiCIAiCIAiCILZlSKxNEARBEARBEARBEARBEARBEARBbBViybWBaMFMBqGTFmD7Evjl2sH8hCeN+m3G6pFrOwciXdcCShriCFOdXJiW9TqykEt/dCl+ddOvoo8bQFfTSnTULUHpoD21TMRVdvvsKEYcUDKdDBKRIEoMYxqlzF/+7eq3KUQx15kyFQU3YvRvzRaov9zwffKTavssWoXAtBmarueM9Z8ZiYMibS3GSnVg/SsXovXrN7oZpFNfO2s/Q2ftZ2hd9So2vXuTUxpPQNipDLs6sTR8+gdjXXZ5PACwYimd0VI+U27mv2hR19677J5S5t0sMtWRaHlb+IZ4daVq17NQu+BWX3qBugX/gyGH3RqRV7wb1ytpNrIS5vMgLqbOKpf9csnbXGWsY97F4D5x78vcZNutq98KpNhjjz1Q3a8mmJMZLouWBYa9dwKiKkNY5slPeJ8JpmCb5NqEnyuuuCKrWBsA7rzzTtx99929EBFB9G1SqRSam5uzpiu8MCOHtma2JmKWdOZkQXaEwFZ2fTw0J5vRX4kmc8AaMgQV06ahYto0QAikVq9BatlSpFavgV1bC9HaCiEAXl4GPmQIEuPGoXjffcCrqnIuyw8rLUXZ8ceh7PjjAAB2XR26vvgCqVVfI715M0RzM0RXF1hxMfigQSgaNxbF++wD3sPCsC3ttdjYth6MWdANHCmh9AghZXNLuSRdGaW/F2aIJmVCdx9mzKfiyrhhluM/T2buWd79Tn/WaJILdx//ty/wQFlZoWZIr+OR5xaAqLEYT5qo9q05KVXYNs+K8Dw9kxjI7LhqW0f0d3SdZa48V40D2cLWXfpx48bh93f8HjfcdAOuvupqPPOXZ5BKBfvKaQB/bGnBP9vbcUN1DY4oLfV02QA1vZcbrbrrlUDbZkLLtRmkUFsuKbm2HgqCI9e2AVgQWqCtSnS2q7yd7ZDrLOPR1GTbeLAp+L4cvvNwVFRVREz+wzyjF1pEbQitORwxL5cCXa7k2lKIzeRzzgIH5xa4Em1zC1KvDc4ZLGaBKfG2lG/LHJx9BNflWtw5m0yfNSXX5joOz5NXCDApAgfTT1b32QsWWjV1LiETDXj6at2RaofQ1dWFoiJnIozguKe5LuR+9Eu1jW+oSTcyCLVV/9XbkPCOebW1tWHe3HlYvWo1bNuGbadRXlmBgw8+GKPGjHLjkRXfvPf32mcvfGOfb0AZ2gWcCQo3bdyIjRs3YY9Ju4NbHDYTegjElHSDOXImQLaHVLy2c01sIbC5dROqi6ucyUQ84ylw9/OdBL0uw3U2Trn3vGYgdJKKkN3ivN/DYjDf4Vn3kzR01uPDjR/o+4lLYb0SZjMppdfrpXTflNMrWb77LJC/OTdzci4gV2uEFnirDHWbREBKtg0hvnFeAsdjDqnKTQ89+BAu/9FPIo87H4qLi/Hyyy9j7NixPZovQRBEIVizZk3WNCNHjuyFSAiC2JHhnOOxxx7DY489ptfV1dVhyJAhSKfTPVbOr3/9a1x22WX0XCNw7rnnxk67xx57YPHixQWMhigkTU1NWdOUlZX1QiREHK699lo88cQTsdPff//9OOCAAwoYEUEQBEEQBEEQBEEQBEEQBEEQ2wMk1iYIgiAIgiAIgiAIgiAIgiAIgiC2GkqAkVWwHeX78NuJApsNqVKGdUZAUq7t/PZLlfxybadox2qm5NpC+LcrqZAjoDnhpBOyirUBILllKUoHfcM4Thmbttw4J0aEnRymSg49yCxrTUka86VwhVPywLzrtbQoZB+YshNzXYiEmXn38f7OIoTJWartXy6AYEzHJDz1Ob5c2x8Xg51qxco/HYpUy/qej9cgo1S7m/BEBTx1SgnYPYRd97CHgnkuffUUYXXEK3cOYlp48qOoahTKR30LbWve9qxvXvE3DDnstxEFe69zNgKCbe21EkCEeCm6PLWch9krVt4wxFvMFWgFMOt8tvsy0/Xxn0t3uWPde4HURx9zdHiWphgroiSvvExF7n3X6EkPzAi1uMsVbOt3T5Rc2xShkVx7h2SPPfZARUUFWltbM6Z78cUXSaxNEABmzZoVK92kSZMKHEnhCLQpReCHbokH3mWynwIBtHa1oqakHzgLa5PFDgaJnUYjsdPo/PPoBnzAAJQccghKDjmkV8v9ZONHHiGnEkkqKaTZLzL7SqaE1k0Lf4rQJlro+9ufLmufKGI/Ypsnm9A160RnnsRZlnWhZhKjjaoMqNmKiRC2h7ZXzeZ9YJO3HW7bwhE5w9VYB8Z0jBjUOJAN25ioQLXdBQYMGICHZj+Eq66+CldcfgXm/mtu6PFsSKfxk/o6HFlaihurazDY4uBwRkDMXq45mpKWyxyuXNuWy8KQa9uAnuzNFm4+dkgvxMlbCbfdU6diARjWpVK4oz5cQHT8Occ57wV1Epj5FFPXTcluBVwpNdMCbVdszaQQ213vyHcd4TVX4mxugQkGS8u1uZT4BqXaOh+ZLwcHhJR3A1qY7V51ZgiA3dog50Mw4lfnlelaY9aT0O6qrysbNoboIc6z2aCxsRE/mfETPPXkU9hpp52w62674rRTT8PFl1yss8tJqm32yfWyPwRXqu3u7/y25YikbQssWrQYL7/4MubMmYP5781HMpkMPaQjjjoC086fhhO+ewJKyorhyJSdOLToG25MqsoNGTYEg4cOlmmEm0qfc6n9FoBgKkQBJpz7Jw1b9pcFbFtgZe0qjB8y3g3MM57ifR6FS+UR2K7PscoyWz/bkHn7iTMJRsjKQBy5SrUB4PVVr0HYttMuMUTX6l53cnCl9erb/MNN4TUzUwGLP16MvfbbC/Bsg87bbR8Z7SbGzOor21q+wFVlkfe3OvbGhgYcddjR+PzzzzMed64ccugheOGFF9CvX78ezZcgCKJQbNmyJWua8ePHZ01DEATR0wwYMACpVApz5szBUUcd1WP5Hn744Vi+fHmP5Udsexx00EGx0/bv3x8fffRRAaMhCk2cyVUty+qFSIhs3HHHHfjd734XO/3ll1+OCy64oIAREQRBEARBEARBEARBEARBEASxvUBibYIgCIIgCIIgCIIgCIIgCIIgCGKrk1XqlE30lcF/m69cW0mstVxbBOXaSmIaKtdmkDYXpXtxZCG77z4xw4G4pFo2OFYfYaiPmPnt0+MJ4yRlOB+hxwsYomy9wf1W+TG1nhlpvd8BIYohWXLjc+MXYV5tuNvDygimDTmW8OTZNiC3k5cjum65RWWWy/ttYW6aNc+fUnCpdiFhvAiJ0v5GnQqk8H0DURdWCc6cTUYdCJVqG2k9z5UMNuVuUL3bOQGxdrqzEW3r5qJ8xMFZyoxrQjRkcx4ZVDa5diZZdXePP1+ptn//XIXa/vWmOs7dnu6sD+yp/zKtL7aAdCrs0HxJ/Aoz850TqI/CuFTS6OZ51/h+B8MhufaOyAEHHIA5c+ZkTLNq1Sokk0kUFxf3UlQE0TeJI5hnjOUk2ugJMvZHoghtLjLvuyNDGuen7D349hFw3gfNySbUlJAgMBeak81Y1rBUSx6Zp32rX/DOL+ZKJ53NrkCSGfsEelZGP4zpZQfZBTW6WkZuvvd7aLuGmgDbHXGF2bHk2nHqR7YsWJ7Pu6g+g7+bHFamesbKdLYwpyQTYIxDangDZapy/ZOsOY9SdT8z7DFpD/zj9Zfx+B8fx43X/xz1dcE+BgDM6ejAwmQS11XX4LtlpR65tqn7BrxybSV35vIc2OazRG2HV4bMZDqlJ/aeEVdHrLrLDECzbeO2+ibU2cHBmZoBNTju+9+Bxdy+kjdHNabhnCNuiqnhiG2VXJv7BduedVKsrdYJDosrkTYDZ5b+ZlrAzaBF21L+y4wyYeSr/zBTBmxEavSlGfc+gfVonh6OYx7xsvs8d3fokXvLt3trayuOPfZYLFy4EACwcuVKrFy5Eq/88xUIIfCDH1zq6YEmk0ksWrQIn336GRobG2ElLFRWVmKnMTth5zE7Y+TokboPLGDK46HXmd8qZiaF2gDwxef/xjPPPINn//Isli5dmuWAHN584028+cab6N+/P2ZePxM/+PGlTh02D1lA11I13iNUvWYMtrAdETcACAFbCIALPSzKbHMEQMCWcQth64p/y0234KgDj8J508/LPPwE77sz7FmWd186xm5a4h43j24ItQHgw40fYGPLejDGnHtQ32fOPcMZwOVYpipDyfH1/a3uDSW3V2HaAj+ZNgPvvv4vHHzYQXj4mYfBuNH6UTGHjFMbLaDM59u37etVX2PyfpPR1Bg+cUAuVFZWYvjw4Tjxuyfi8ssvx9ixY7udJ0EQRG/S0tKSNc22POEYQRDbPkceeSTef/99HHDAAT2S34oVK3okH2LbZf78+bHSMcYwf/58+m9p2zhxxNpFRUW9EAmRiZdeeglXXXVV7PSHHXYYbrvttgJGRBAEQRAEQRAEQRAEQRAEQRDE9gSJtQmCIAiCIAiCIAiCIAiCIAiCIIg+wdaQazvZhomamCHXdqWjWeXaWoHmroWxRglARo4cibVr12Y4GCDVtgFKQOtYV7lrXzVFwp6YAcNIkjH/0GOWsYZsDNnOPGm9v7xpPVoi5t0ukM4WWGRcPS/VNtMUWK4NeK5XdP137Uyp9jrULfwdmlc8h3RHXWHi6yVq9rwI4GF/eTHqegcfAEIIb3rTfKXXeuxWblptIPSXq373zPWvGnsCNpXUwO5s9KzfsuB/UH7y877UUfHEE2x75MsZ5dpxjq07lsVg/kKL7JgUv8URY4elyWe/EPGVVRpYN2nPSY6cyxebR7Id9VwVPtmW7/IJFh43UwlNGR7zyrG19FpEC7BJrr3jccEFF2QVawsh8Mc//hGXXHJJL0VFEH2P9evX49NPP82abqeddkIi0bf+NzpP3yPi/RdwLRpNGPUz0Mb0bVcCUCaccpo6m1BVXA0u5aNEdj7YsAC2EFrsCkAKtpXc2vkXc3/KNF4pq0cYyRhcIaW80NzscRmySkNiGdYHZG5zw0G2D5WsO1/5JrF9EEsAnImYu2Ycf4nK2hbhXRKVhQXHUB1VpvA/P5VcWkBItbU5ViSY0N0gzyRrYXJtYUvxrIXpF56PE046ETdeeyOeeOyJ0FiabRs3NNTj1Y5S/LymBgM598i1uYxIHVYa0AJuMAYu+1NpMHB5EgQAro5IdofVKVNH5x69k7+jKnbX2xB4uKklVKoNAJf+/BKUl5cb597fZ2CyXPcZqJ5JSritlNcWswAGcHAwzsHhiLQhHDEv1yJtKdOGlGgzJy0z/q1+qbRats25fjo6+Qel2lq6rVKay/I6c2PsIKNU2zcOp9KaY4aheIayQtL4uuPpdBrnnneulmr7ueyyy3Dvfffi7O+fjfaOdvzrX//CgvcXZJRKJRIJTJw4Eccd/x2ccOIJOPCgg5BIJNDU1ITFixeDWxyT9pyEstIyY1wSWL5iBZ758zN45pln8PmizyPzz0Z9fT1uvulmnHHW6RgwaIBnTkFTsq1k2sI2RfhCxwMGMCEgbLPf7Y7n2ubwG+OwYSPZmcSfHvkTnn/yeRx8yMHYddddg8+mkPElZ3XYuJRvn+5gZpeHVDuqTx/nvb6pbRPeXzcPDADnSkJv5uC7d5y70I2bGfJ6Q5rPwJC2Bc49/lwsXeQI2Oe+PQ+H7j4F//fm3zBi9EijLWR8mNvOMQpxj90Ub6s2l5Hk/nvvx5Uzrsx63FFUVlbixhtvxFUzr3InYiMIgthG6ejoQCqVyprum9/8Zi9EQxAEEc3kyZORTqcxc+ZM3HHHHVs7HGIb5vbbb4+ddtasWZgwYUIBoyF6gziTiJBYe+uyatUqTJs2LfZY9Pjx4/H000/TdSMIgiAIgiAIgiAIgiAIgiAIIjZ9628EEQRBEARBEARBEARBEARBEARBEDs0vS3XzrTeFTX7JUreOL0yVeHIm5TjlwEQsgQthxGYcvgU/PnJP2c4EKBk4B4wLDHu8QFyWQlWtE3Ed27i2Fd8wl6fmMQo0Lcv8ywF1vskcd71vgsYdr0zlq/WeExEoYcTknHUhgxpCyDYNuqWGXNU/U+112LdS2ehY3N2MeS2AC8qx5BDbjDW+OtXGP71IdcfCJFqC28aoYxYYWUYJqcegiVKULXLqWj8fLZnffuGBYDdFSEXV7EA3kDjC7aZeU8I3zmITT5y7ZBzp6Xa8EjGMu8bV6otMmwLSy6f24mywKbW1tasf5FTCBH9aDCrpH4+B8Xm6n1jvnuYYeLWIUixX2AyB5JrEwDOPvtsnH/++bAjJIiKRx99lMTaxA7NoYceGivd1KlTe7Rcgj9AhgAAIABJREFUj6gVMd+mPpmruTq0qxLWhxER7cmQOSfUm8Uz6Qtz5KhNyUb0K+kfJ+odnsbOBvx7yxLZ93OFk9D/luJJ5i7BEE1qPaXq9mmJpKo3aqW8TpxDbdF1y9cVjG4rBFuWYXXTs94UyObcLiS2BvlIsiPHYbJd8jy6TZnqkflM0/FEVVQWsk0/ypjntydfT/5C34vC3SGjXNu2bb1NJxTAoEGDcP/D9+Oc887BT3/8Uyxbuiz0GN/s6MCHySSuq67Bd8pKjSLNf7tSbX1fy/LU0BAHgw138iIBR5LNmSMSVlMj2Eb+6skh5HoBYF5HEh91JkNjvfq2/8SR3ztCP8eEpx/t7YMnuHciASXb5fL5xRnXkmxHgMvBhJJsS3k242CGRFultdR6ea1cmbYFDsh9XKm2zsOQaqt4tVSb+Z/URgVh6jnK9VmLI9X2E0eqHUrIffWzG36G5//mn5jLy2effobPPv0sS+YuqVQKixYtwqJFi/C7W38fmqa0tBRHfvtIDBw4EHV1dVi/dj0++vCj2GVko7OjE7Mfmo0rr7sKTuPEW88c2bZwpduAI9x3UsMW6rds1diA4ELdlm7/XdhufmBY/eVqpLpSaO5qxtSpUzF37lwtkI8r2Nabw/rP3RlGiTsk5tuXuQ2HkF2zB9SR6sA/vnwRtkiDcwtMMDDOARjyekOYD3Uvy/vMkeE7JakWjrqHO9o78R9HTsP6Nes9ZdZvqceR+x2NOx+6AyeecqIrx3YOCGpyACW9Z/pIfPcimBqsBwBs2rgJU0+dioULwkX02SgvL8fVV1+NG35+A000QxDEdsPHH38cK93+++9f4EgIgiCywznH7bffjttvvx1PP/003nnnHXR2duKNN97A8uXLt3Z4xDbCVVddFTvt9OnTCxgJ0VvEEWsXFxf3QiREGJ2dnZg6dSrq6+tjpR86dCj++c9/YsiQIQWOjCAIgiAIgiAIgiAIgiAIgiCI7Qn6P/4IgiAIgiAIgiAIgiAIgiAIgiCIPkVWqadAPGd06KbwjRklI0qeo/QdyssbEqeSoplCacbUtxSMMIa6LXUZDkBi23D+c54pYePej5Ks+UUf2sZm7MvMj5GQGfmAy7x4SNmmGs5dcuPyng9PKubdww0SEdfSTBtxnvWCL5/IS5mvCK6AArkQIXRYvVrztxO3G6k2AAw64HoAFoLXOeRch3uaXdGaRyDtpmF6JbznOSBvNj/52I+yfYCa3c8O2TWNLR/fl2MZ/nUZ9jIEmcbKrPuFl9+NtGYcGSdOMAXZIfbPyHVxjil4XTq3LAqkcv7CbYxragrxPaXIP0J+YChVhXDPhVrlSRHMUMnDBFwxuZKMRZ1Hfz6hk0YQ2wWJRALjxo3Lmu6DDz7ohWgIom9y2WWX4auvvoqV9uqrry5wNN3HbM6E913MhpDRvjJFs3Kbv7mp+ysyfVNnI9J2umcC386Zu/ZfsJlwJa2yX+UqW43f3BBTwtv6VRJaVxnpfus/IcJJVZ7ZlFLSS2+/wv2t9/GRV6/HX5cK2Xciepc85L89RdbJATKIZ5l5P4TlLVvIWjMtbAj4JiphIWXK9jvjbi0Xguk+FmOOEPhbh38L7y18D9fdcG1kDE22jZ811OO/Gxt1MeoJ4A9DP80FwAQDZ+7oi6vnd5c5GCwGWHLYx/J91D4WGBIA3mzvDI3xJ7+6HMec+m0keAIWT4BzC5b8bfEELGbBYhYSLOGkYRYsLpdZApZlIWElnHVGeg4OCxYSLHy7BQ7OLFicw+IcCW6Bc0sLfRnn8vElv9WzkBvvOOPkmc9DLdVW58yY+E1Je6GHy5jvtcqC3/4hBDlOoWTsoQTev74VIXV33rx5uPW3t4bnV2A6Ojrw8t9fxuN/fBwvvfBSTlLtRMx0Dz/wCOxUSt+L6uPccTZskZbr0k4aZst+tw0m++jqlhUQgA3YtoCwbS3Qh1D3vVw2hlAXfbYI089zJWq6hviHGsKGNaOIM1QUdzhDlR2VN8LHET3Hki1cIfCPL19ES7JZCuqh7y1978nxYg5Dbg85UYj6cPXbbbPUbarDKZNPDUi1FamuFH48/XLccOWNcMecvePPTozeExF2yLYQuOC8CzB+zPi8pdpHHnkkGhob8PP/+jk4p79iQxDE9kOc8UHLsvREEwRBEH2FqVOn4q677sIDDzyAZcuWQQiBzZs3o6KiYmuHRvRhjjnmmNhpV65cWbhAiF6ltbU1axoSa289Zs6ciQULFsRKW1VVhZdffjnWfwcnCIIgCIIgCIIgCIIgCIIgCIIwof/rjyAIgiAIgiAIgiAIgiAIgiAIguhzZJVrA70u1zblS8pN7cp4vNIz5x9TBiJTMEdjVFNTkyF4mZonXKFPwN7iqpNcybbxCVsfkHKHrY8qxysgcrf5hNpMHaOxXsmKQsVuDPBLrADYXa1o/fo1tK5+C21r30XH+vno2PgBOjd/glTLOoQLk32hx9sQkwIK4vxybSnDU/Wq7qO7kGz8snDl9yKMJzDkW/+Dft+4SK1BsM7B2Bbc5HGs+aXq3j2NNMJNx+BYyWLZ2bprP3LyKB28F0oG7h7Y0vj57Jh5+OOJWvalllIv99B8cuecys0jjU/uHU+qHbds5vsO208AwnaF4kb56Y76wB7FxUWuHDvsjzA/NoSwdTlqu65qwt3Ptt3fOg5th0KgHM9R6Krrxq+uaaHk2tHXiehrnHTSSVnTtLe346OP4gvwCGJ7Yc6cOXjggQdipR0xYgSGDBlS4IgcMrYo/RuzvQKzpVPJI5panp6Kz8ltCxtbOrZkzpjAmubV+LJhhUdA6VVBuv0gszdlLhkKV6OvZfSjVBb+fIXZO5Xlh0jT/deeRbSf84KaDH0K3fbvsQyzfApE5DGo1ZkepKp57nvuqfvObBcLucVt59veMSHZjWRqciBm3qNm14LJZXf/4pJiXPfz6zHv43nY75v7RYb717Y23NTQgLSMh8tY/aMzHHCE2jIGzrxpuLEPhyvYVvv4R30ScCTbSQEs6eoKxHXMqcfgtOmnOMJrWFqabXELnHF3Wcm0uSPXTjBHkJ2w5G9uweJFblpjP84sWJDfzFin800Ywl4l8uWwwMCZJc+B/MOlLlxKf5khAhZAUKotzyOEK8n2S7Vd8brwjPmp9LqeeSuUJ12AqOdxSB6KdDqNyy+/PDy/Pshgy8JxZaW4u/9A/GvYcMweOCjrPrtPmghwBiHbHwKOINm2hZYpC+HIsm0hPxAQDEgLG7awYQujXw6hBmsBmZfw3f87j98ZlVWVevnZZ5/F9ddd74nL876Mev6xkE8uhO0f9gkpW9fziEkfc5no4s2v38DalrX6XnAnAXHvJfX8cNs1zn3J4EwgqdPLe5SBYdXyr3Hmod9HU0NT1hieeOQJfPvAb6OlucWd+1EdJ7zLRuMH9fX1+O9b/huT95mMqpIq/OVPf0E6nfvkMJxzPP/C83j1tVfBLe9frYn13ygIgiD6OJ999lnWNCSpJQhiW2HQoEG46aabtnYYRB9m7ty5sdKNGjUKY8aMKXA0RG/R3t6eNU1JSUkvREL4eeqpp3DPPffESptIJPDMM89g3333LXBUBEEQBEEQBEEQBEEQBEEQBEFsjyS2dgAEQRAEQRAEQRAEQRAEQRAEQRAEEYYWGGXCL7PxZIBI4ZOW5PgS+GVLYfEo4Y4S7JjfnryZXBam9ENAiHhCjnRnnY5Iy5pcjZPvG4g+EdkwT5RXVhumZ/F8Myl1Y6a0xdwWlovfNhMe99qXzomM2CobjLJhk1G1y/dQOeZE8KLyDIffUwIU/7nvQbSwxyuATrdvxpb3/zvfTFE6eC8kKoajdPiBEHYadmcDWle+DMaLkGxaCZHq6Inos5IoH4zSYQdjyJSbkSjPJq6MOs9OXdM103fK/Hu7C/JkirA8w/YqhCWOoXq3s7H5Pe9f9E61rEWy6SsUV++M3Oqp/37N9CBUzyojqbxncyNTGZmk2q6QLPO+/u1xygvbxyw7JB4wpDu2hArG9z9gshRyRcN8dUWL1gwBNpMTMcB2BUz+6scgjGVnf/XO8JflOZXy2vnfP34cdRiLXM5GVL5E3+LKK6/E7bffnjXdnXfeidmzZxc+IILoI7S0tOCkk06KLZi99tprCxxRDxN2WMyUvbp9Ek+/hjEwKWOG2XdhzHlLCAGlamZgaEk2o6q4EmWJ8kIezTZLWqTx1uo3XQml8Qf636YQ0vteZUryyh0xpRa5Mi7llNzVYjpmWNUYkD/dNobWP6rLK/dTc3n4pbDwpTebXar3KRdC6xu1EfoefW1ilFwndlE4Ut3wNnEs/HXWWFbtYZU/g9lGVolsmH1NdSNxLgW9tq03MO4uq3vONvZnjGHi7hPx6luv4M7b7sT/3PL/kEwmAyG/1N6OLgj8uqYfuLdgcBmZbawF1H3PnP6DUL5dJtO6x6fOXZoZI0lGN+TzZBdSIXXnqlt+Cs4STkkWvF0zNRZmnCf1PIOMSx0/oITWjrQW8skG+ctS64znHleT2nnEvczYzo1tUqbN3LxNqbaWaTN5lYxJDvR1UlePA0yYT2/32IQQsgz0qlQbAB588EF8+OGHgfV7FBXhzwMH4+amRjzb1opU+O4AgKGWhU3pNMYmEihhDJvTNmrt3MXDUQziFr5TVorjS8uxd3GRZ9tbHZnHnE783gm448E7dadXCBsQ7n0q1Cio6iurSbNsVesdP7pgzjrB1PNQvgCF7dyb8jYXMg/L4vjGft/A3Ldc2dqtt96K4cOHY8YVM/Q68zqFPmf9QzP+3z2Bf8wryzs4p2cmgPnr5+LzLYthMacNwowJE01ZNtQ6zrXo3k0r70kwcO5E0LilARccexFSqUy108vSJUsxceTuePDRB3Dy6Se7R2RMXgIwfPrRJ7jnrnsx57U52LRpU07HG0ZxcTGef+F5HPPtY7wb+tarlSAIolssX748a5qBAwf2QiQEQRA9w3PPPRcr3WmnnYZnn322wNEQfYn58+ejtbU1Vto33nijwNEQvUmc615aWtoLkRAmS5YswSWXXBI7/axZs3DssccWMCKCIAiCIAiCIAiCIAiCIAiCILZnelSsvcvEgc7/pdoHodjyg2LLD4otf/pyfBRbflBs+UGx5QfFlh8UW35QbPnRl2MD+nZ8fTm24mJra4dAEARBEARBEMR2jBaGZRJFhYlMYKzLsGuYSDuOXFvLzTxyU9PnashXmNBybSHtqiUlJdFBSXhJP7gSalcaYx6s8Bx0vsYPVxwU3vNkvm94zitjPLjdEBVFlaWX85CApds3o+Wrl9Dy1UvgiTJUjj0R1buegfJRR4BxU+RTiL50lkrVrayN8yGAxiWPQog8hEfMwq4/WBeyQWDwQTfqpVTbBjQvex6dWz5Hx6aFSDasQLbj40UVKBt+MKp3PRUNix9HZ+2nEOlOCJEGT5QjUTEMxf12RcWYY1Ax5mjw4grwREW2gANxRm9jEdXGJw723BohomVPwnyuZy77MFRPOA21834FYXulQnULb8Owo+4KyS9O3TWNXpkehEL6mJnxOOkpuXYGqbZ6TuUl1c5jvbJHBuJQcj8GCBtt694L5FFVXYV99tsnIk6zpOCxuAJTdzkgs7IBLTF1wpASKniuBYNX+ud5l6hkIZM6kFx7x2T06NHo168fGhoaMqZ79dVXeykigugbHHjggbHlGaNGjcKMGTOyJ+wmUdNFBPodvoS678EytFfCmgK2m5USlLrvY29fRkfCGJhgEJBiWDAsXLwQ++86GWVlZTke8fbP++vno6mjQV4b8w3rqCWVUJYBhnSSG3JI55xzKFmrIdd2NZauSJKZ6912g5LIQqUx3t26rWGi6hODjsGz2X80qo1iTCRC9C0i29pxuxM9SL5CbcBoU/smWNMibD0ZFaK6PA7m41J1E5hrk/aItDXms1h489JCXu+EamZb3DtRgZDPUufbSiRw5TVX4rgTjsNlF/8In3z8SSD0V9s70Cka8Nt+/ZDwjL84+SrBtpC/baYe9QwWc2TaQrqGLTBHLiyf5oCzTp1Lm7n5fdHVFYhlj333QHV1tSEgd3ZwpeJOaO47Qz1SmO5vqueck9RVaSsZNsxvrgS+TkYBmTbjMgcuhb3yWcigJcDqvJhSbeYrxwlCVR7jGah+q/6y8f9jmJMSCCEcOXgvSrU3b96MG264IbB+iGXh6UGDUck4bu3XH/9ZVY3ZrS14t7MTjcLGYM4xmFvYr7gY3y0rw3DLChTRLgQ+TCYxP9mJOR2dWNQVlL5noj/nOKasFMeXlOObJSVgFkfpLuNQsvvuKNplFxSNGo3EsKH4UWUlrqmqRFFxERhjSHYm0dLagorKCnCLY+iooUiLNFJ2Cul0l0eore4rW9d+50IJW+hJqYQa21Cn0Zb9bTAIW7gTZzGZB4fTRhLAnt+c5BFrCyEwc+ZMlJeX4+JLLg4cc8bx6UzDMd1Bj7tmzzhXoTYAfLhxIRauXyDbGVzej07bhBn3JGMMlr6/3PaJkuI7km0OJu9nxjgGDB6I6n5VqKutzzmuS8/7AS497weYuMdEpFIpbFi3AYMGD0JDfUPWvm+u7LPPPnjltVcwoP8AZ4WvHW6SzzkmCILoK6xevTprmpEjR/ZCJARBED3D8OHDY6V77rnnMGvWLFxwwQUFjojoK8ycOTN22gkTJhQwEqK36cgyuRdAYu3epqWlBaeffnrs/1533XXXYdq0aQWOiiAIgiAIgiAIgiAIgiAIgiCI7ZkeFWvXDOi7f4mGYssPii0/KLb86cvxUWz5QbHlB8WWHxRbflBs+UGx5Udfjg3o2/H15di4RX+BjCAIgiAIgiCIwuOXK4USbaxzt4du7p5c2ys39Tp8tSCVGVIihlhyOpHqNFxK4eYev+KjZ2C+74DhT37508ltwk0Tnaf7u2zYZDCrGCKdm8hHYafa0bTsGTQtewZW6UBUjT8V1RNOR9mwA/LKLx4Z5IbdztqtRJ1bluS8Oy8qx6jvPR+Vufx28k+UD0P/vX/gSWGnOtCx6UMk65aCJUrBiyrBi51PUdUoJMqH6f2rxp+Wc3zBWPyESLWFV4CVm1Q7qjhTN5ktjkxkS+eUYZUNRPmIQ9G65i3P1tZV/8ySb7b72p8uTLYtl5QoWR12t+XaGaTaWSdFyCbPDksfQ6itpVqmpFQep3BkcG1r3g3kPuVbU2BZHELYgW1+lLxNhaAFW8a5cZ79Xsm2PtPCTaMF21LgJzx5yfKMOqAPheTahOTQQw/Fiy++mDHN+vXr0dLSgsrKyl6KiiC2Hueeey4+//zzWGkTiQTefTf4TugpMvUnsu4b1vcR8PU1gu8MJYT17s986yHdlK42FRDS3a0sskDtps2YevyZOP3U03HPPffkdRzbKxta1+OTjR8CDFL8KjWU+rdqHzCAKXG2I3jlUjjppoG7j/lxLJf64zphDUWtIbtW7nVVbsb3d8i20NRR/euobEk42etkHSPpRXpCqq0IPAOZIdgGC9bNoCfb7SqYouyIeIV/J6OPpeMQUtCtJlgDgy1sb9dIKG2303cR6r4Ew8Q9J+KVt/6B8//jQrz895cD8bzd0YGr6uvxu/79Uayf7+p+F55DtoQ3Uq2u5o5g2+nqMS3hFnp/7136ZVdwEq9J+04C55anz8i4I84N66IyNTkAjGcfc9cwBmeiOQSl2lKBDTCmhb5avs24mqLAWcu9kxK4wm1X7qu3yTi58Tx0n6TO+ByX+cp/ZL1y+8qmVBvyuITtnAtNAaXaXV1dGDp0aOi2n1fXoFJPcOeItq+prsE1ERmG9aJLGMPBxSU4uKQEV1QCjcLG+nQaDbaNgZxjTKII7baNtzo78HpnB1am0qjkwNhEEY4qKcWBpWWomLgrKo48CuVTDkX5N/eDZfQ1VJn7IfrZIHx9dyFsdNld6EwlkbSTSMoxQiH/JWDr16Kdto13oIAt9duMOW5tdQ+qdpMQzlxXzpiAU95e++4ViMm2bVx22WVIpVL44WU/DI076v2qx4nzIPKdHeO1mu+7d8GG9/H+unlgADi34N6Bzn2rBffcvdcY4/J+48aEIHKdvFu50d659dFbcdEJQUl5XL74/Av9u6WlJe98wkgkEnj5ny/jiCOOcOuS59lGbRqCILYvamtrs6YZN25cL0RCEATRM+Ty3zquueYaEmvvQHz66aex0v3pT38qcCREbxNHrF1eXt4LkRCAM07ywx/+EEuWxPv/nQ4//HDcfPPNBY6KIAiCIAiCIAiCIAiCIAiCIIjtnR4VaxMEQRAEQRAEQRAEQRAEQRAEQRBEoeiWXBvI6NCNkms7WQZ30iJVKVQSMOSmuhhTwyHTMwEmGNavX5/5OACIdAe05UfbVN28sgpuI9dnOkG+fLVgDx6JWyAfQ+oWLtUOW+eQqByBnU57FV//9RgIOz+5tiLdsQUNix5Cw6KHUFQ9BtUTzkD1hKko7r9rt/INJ0OF6nbWzvnprMtNrF1cMw47nf4qeHGVXBMVX7SFjCdKUT7iEJSPOCRi3+4cczYxTYipS9d5514ISNc89csURYuI50EmYbVf6h3nWMPShR9n9e7/ERBrpzsb0bllEUoGTooZk1rnTxvneWCIkg1RWn5y7dDMZZju8zHzvmGKL//5DBNwC+NLBFeFxSTcfMLE2ocfebi7b1jcxjnyH5daZspoqcSlukSvZNutosY7RrjSPGUEc6V8MgR9DyifXwa5tlEdSK69fXPJJZdkFWsLIfDAAw9g5syZvRQVQWwdLrvsMjz++OOx0999990YM2ZMASMKJ2MLI+z1nnMmMomnvwItePVm46xkcESUar90Vxcuv+An2Lh+I+677z4ce+yxOPnkkzMXuIOQTHfi1ZWvQAgbjCuhrMIVy6oWKoOU3vqaoFqurbSxUsoN9Q3oZa5l3WZp8m1u7KNaFt6+nN7RTeNvNjI3x9BqZcpjWfBY/PnkRL777cDEkmlnOqcxu3PdEWXnQtTx6PGfgIfYaPj7nmv+yZYy9UcYuBROe/tbZltZ2LLhzYw2u2pj+9viEI54Wz1LnSerIdfmSBQX47E/P4rr//N6/OG+hwKRvdfZiSvq63BbvwEoZcy4TVW05hHAEWcb+3PZp7AhYDM3DeBMqiCY0g07ny9TwfGXgw87AAluOcdlMQjbOVbOmOfcm4JpDuZZdjXWjuTafVaa4mym+zdSzRsUajN3uyPvVc9O9cxTol9Xqu1cIybj1ZfPHTdgxlgfE1oYbHSenGMRbjpTuqv7RgWUajc2NmLqmVNDtx1UUoKTylwJlK9nGkgf1uPW3WjZtxQAqhlHdYJ70lRyjhPLynF8WbleV7zzGNSccQaqTzkZxWPHwi+oDzsT2SYa+f/snXfcHUW9/z/f2fP0kk4KIRBCqDZAiihFUKRIE72C6FUvIt4rIHIF1KsIFlTwij9ASlCkFxERAUHFi1gAKRY6AQKBFEieJE/y5OnnzPz+mLrtnPM8ec5J+755nZyzu7Oz353dmZ3ZhPf4eiTQGDWiQTQCAEqqhL5iH/qH+zCshgEoqJI+EgmClEY9bwXd7uBanm2PKEkBSpkJRQhSKSgl8fY93o6pM6bizSVvxuKRUuKUU05BV1cXvv71r2e2Q3nnUU/WRfz850V/wlPL/qkF2EK4+mbrJyG+jiC0YNvVP/07MvUPIJCwE4f4OrrL23fGQR88CH+4+w9jd+JjwIQJE/DI3x7BtnO2TdXnPFi0zTDMxk5PT0/FNLvssksdImEYhhkbDjroIFx//fVVpa1mcgFm06GaZx4AfPSjH61xJEy9YbH2hsVZZ52FG2+8saq006ZNwy233IJCgVUXDMMwDMMwDMMwDMMwDMMwDMOsG2J9B8AwDMMwDMMwDMMwDMMwDMMwDMMw1VKVqMSZYrIyKJN3zsZy8gwnPbMSMiMI8sci/9PmRcDMmTPzA3GZR/BCYWG+Q1FUGBflfETGJy9tmJfN3xzbHJ9i+wdpkr9TMSGxPr7cNGknbHXMvYiaJkAUWkBRMyhqBIkGkCjosqCR/dXm8JqFWPHE/+KVW/bGq7cdgJX/+jGKvZWF5iMj6/zGjuHVC6pO27Hd0djm+IchGjuDtXnXADlp8u4Jy0jkatXkl8w7kc4djjLFaPG6aQXRpgFIG5Zz4leJbVnflT7l8vSf9q3fB9GQ/h82ux7735xYsvIFUga5ssfNSOUE2G5FzvHyyMhbmetXVqqdzCNrWSXWJY9lrq3y660QTylpttvvZFlIDPcswnDPwlQ0+713Pyil9AcZJWm3GQmXO5Y7jk+DIBZbDj4vBamky8eej8/bis6UE56p4Dydy85Y4pws1ci+UtfWlVpSuTaya16VwJFZLxxxxBFV/Y/GN998cx2iYZj1xxlnnIErrrii6vTve9/7cPLJJ9cwouoZlagvq1kOxaI2TTKdEz57ibN+pIRiZuD8c76Lxx56TGejFD796U9jwYLq+6WbMr9/9XfoGVwNkAApLZeEEcKSlVGSXq8/FCyH0kq4dQhFlfCyWAIg3JjSCrj9GDQmMVUIBJhmHxUfr8b6fBn3UFVP+7wuKLPhUK5JqfJajZVUW1X4TyqZv5VUTNacie2S5xwvXRbheCp7k3234/rxSkJK6fOXygx7vHzZHUvByauBQNDtXpnouv3dH3wPp3zxlMxTemxwCKetWoF+yMRIOvluyX+L1DpCAYQo2CZIC7AjRYhAeKNUwmqZvs47vW1nCESIKAJJ3V5FIoKAQEQRCqKAQlRARDpNgSIj3I0gqGA+kdkuIIT+LpjlSERazmuEvDpfuyyM6Fq4tk7Y/4hAFOxrxb+AbouVb3+d6DcmJ9fXxrWS5EfVsSnxKNF2BlJtd6sE5TbWUu3XXnsN++67L+7//f2pbQUA3x43PnZO5TLMGnHbMaZ9JOSmMUgAkghtBx6AWTffiDl//Qsmf/F0NM6erc+QUjXxAAAgAElEQVQrt8Ep04bYuhb2V4JtdnVEEToaOjCldQtMapmM5qgZCrrNkFJHWlIlSCiUlIRSJUgp/bjajLPJvCPwIn09hu4Y14Fr77oac3eem46RgBWqCy+sfH7M2sMxwVyg0Uqeh+Uw7l1wD55a/s+YNDvWP7F1k8jUSeF+E6DrO8J+jKm7bh+CoEjnJwS+c9m30NLaMpalMGqICB/96Efx+uLXse2cbdd3OAzDMHWjWCxieHi4Yrpdd921DtEwDMOMDccee+yI0r/yyis1ioTZkHjxxRerSvflL3+5xpEw64OhofQEckm6u7vrEAlz55134oc//GFVaYUQuPnmmzFt2rQaR8UwDMMwDMMwDMMwDMMwDMMwzOYAT+PJMAzDMAzDMAzDMAzDMAzDMAzDbFSQkYlWJCG/8Rkg1/HipEhVrg/jCdO4GAnOokTB/sVisWL4JBqMqkTF96bgBMqJcUfiRQ4lP0Yi5JVTKSNQYOOxx8mTZ1eWatvv5ilvw5xPzw+2BGmdcEei/80nsPIfP0L/0r+hNLgq54TiDHY9ieVdT2L5Q+egdct90Tn3w+jY9giIpnFV7V+ZMjfVuiAKgCx/r4hCK2Yc/DO0zjowEY8lSx5WbaxJZVMtJOL+Hg/XWWFwZam2szLBSZfDrLPNk0jZm2KM4lqG8eVMAECFZrRtcyh6Xrw9tr5/8YMVjlnpeqaCQfzapdMqpYzIEV5UXc3EBalyCySNtprmts8q8Z2VZ146FcSYjCFI736mbaIKwPDa1zMj22GnHUYszArPk1TY9iMlvQ7X61hUcHuaa2GfISYdKX+tw9icoE8p0xyb5487jkqL2+DT5S1Xc75VTW7B1BUhBHbYYQc888wzZdM99dRTdYqIYerPrbfeiosuuqjq9BMmTMA999xTw4g84fggb2iSwiQM23Rln4EZz9j0OMU/k6R9FiE9hrKPSr3dSkiBB373R/z0sp/GjrFq1SocffTReOihh9De3l71+W9qPLr0ESxc/YqXtcZElIHU1apbnezcSicFSFjhtnBpREIA62SxCLS6VhTre8jBMWD6HvHuXOZjOxBte+l2sLmMYJZZ/6zTZCfrQaqdu63SeTjfrpFYI/EOKGv4EHulEfSdg4l/wjs+9u7GyLJjsRFBKi+3llJ60beEq5r2XZCEjA1tldJtMylyRyMQFOn8v/Htb6C5uQk/+K6dZMnzj6Fh/PeqVfjR+IloDOqpNEGKjFZfwI+M/IhJ1+goTG9O4e+DadnQhMkTMH36dEAAUikj9jexC3Ll7saRQYaEsG0BoExLlhD+h22Wzcu0nlAgRMK3dbrt1Hm53/D7EyXayYw/3XbyMZpFt82Oi+ITEZhzlgjO1RUslFIQeZO/pV6hJVbk3P5PPPEEjjjiCLzxxhuZ2z/X0Ym5hYaMLNIZpu8F/xov9p2xj/tNhPYPfACT/vt0NO+8S3bQGXnYso2/mgn6KmUeKXl9pcaoEY0tk9DRNA5rBlajt9jnctbie31C0tj2VZihORclFRTp7VaVv8WMafjJHVfhhiuux7I3l6O7qxvd3d044T9PwN4H7ok31y5F79Ba7DLlrWiKmsasfRwNVgg/WroHu3HfgnuwamAlyMiyQV6mTYCb4EOYCRatHNtOEuKE9qFMG1bAHcUmFRFm/4bGRpz7o3Nx9mfPHrOyGA1z5szB7b+6HTvvvHOsr5P1im204nKGYZgNlWrfCe611141joRhGGbsaG9vx/jx46uW5B599NH417/+VeOomPVNa2t6cussDjnkkBpHwqwPhMh5TxMwffr0OkSyefPII4/g+OOPdxMVVuI73/kODjjggNoGxTAMwzAMwzAMwzAMwzAMwzDMZgOLtRmGYRiGYRiGYRiGYRiGYRiGYZiNjlCOVJY8K0vSFxzbFBcthetTEpWk+C7YNy0At9o6qlqsbYxBRnoXV56FMYainrJlkhACJQU/VrqXTGoOkhCOZP3PaZT4zjpwcjl9gTKl2tDHbJm2B7Y89EYAwOCKp9H16PfRt+iPkE6sUw6FvsV/Qt/iP+HNP5+J9q0PRsfcD6N964NBUVMV+5ejzE01CoZWL4AqDlRMN3G30xJS7ay4kjFlrasnGWaqcL2TnsHJyvxixr4jkmrb9SM4f1VBAJWsc3mSbQV0zj06JdaWw33oX/IIWmbsnYjRHjRLpl1uXdb+6eBHLtfOKDNlTGNl2+SsuHLyi2u//LdKfEPp9s9NYJC1b1omFjWOzzgmUCoVERWieCSBLDsrxFi7G9y7CvBSbNNuujhMGVvRWCjYJm3LA8g+a4zcze0TtPn2GWDa8XrKtTPLhFmvfPjDH64o1h4aGsKDDz6I/fffv05RMUx9kFLixBNPrDo9EeH3v/89GhsbaxhVFXGgTE8k2cQmEjq/NgGk8if/0WnteITMM9uPacj1nwjK6VoJxeHhzLw65s/H7z5zIo668SZEUZSZZlPmxZUv4PGljwGw4lgjo4SXagt4UauTUDqBNlLSbWEEljG5NgnTrSIntXTK2JgU2y4HAlkrnc2S3lqZbdgtDH4nJahZWNF2kG18G1NTqpJq545XqjxGlQnrLZe1gm2l0jZg15e1TV2GLti1ecqvcUjfn45PPmD717p9FARIacdPpk/s6pCfaE2LuvUYyY+1lDtq2Pf+8te/jMamJpx/7vmpc35scAj/s3oVvjd+Igrm9Kw8279b8t5nN94xv+PqGgrS6Dge6E+/a9jvfftBCK3hFlCmVSA38ZoTUNtzc+Uetk3kxzaufQymBHDNk25D7VjSSbIVQYjItqSuTQwnK7Dn41tdL+wmI7sWQVqQSxW8JxD24tkiCkrKtGkyVuixey8ceyXziJV8lVLtu+++G8cddxz6+rLfa326rR1ndHRmZJHOMOtNghsu53RAklLt5t12xRbnnYuW3XeHm/wph8x3pS6nnEYp+S41HMPaCaTcaxgz9oVCQRQwsWUi2kvtWNW/CgNyANJGr3RdV25nfRAtzjfvDyQgCbGJR9o72vDZL50MCQmlJKSUUFAoKS3hXjO4Bo8u/Rt2nLgjprRukVsOY9Uu1kLq/PyK5/DnRX9CsTRk2iVhqoLvswhT/3QdIghlBNsgkArrctCXQSjSJkTwE4kIISAgEBHh0KM/gOsvuw5P/7P8mLUWNDc344IfXICTP3eyfw7Y+h72a8rAom2GYTZ2Hn300YpphBDo7OysQzQMwzBjx4oVK6p+R/nkk0/WOBpmQ2DcuOomVP/BD37Af1e2CVKNWLuaf6PFjJ4XX3wRRxxxBPr7+6tK/8EPfhBnnXVWjaNiGIZhGIZhGIZhGIZhGIZhGGZzovLfGDEMwzAMwzAMwzAMwzAMwzAMwzDMBkpVAq9yDt0yu2eJM0IlkNs/Q7Iak/HEjqWlJcM5wrr4wazoJ1/U4+PxHy01ESCI2Hq3HcLJT9LbwmMFx7bnEZxDMpL4J7ktbzm7jOMxGDKcPE2T3oItD70ec09ahJmH34aWGftoIXkVqNIgehbchSW//SReumYHvPHH09C3+E+AKlW1fz5jI1xZ+cT/VpVu3I4fr6IeZF2b9L2RHftYyIHyjqES2xGXWCfk9NlSbfM7JtXOqvShJqrSOSn/MTIlK2pyn3C5bFZBWii0bvkeRE1pufOKv19cOZbM2PPWh9uRu12F5e3iLZdPbGdYEVosr9z9kr+T91vyXMx1VfH9lBFeBWY8JM9TBb+UU8tJFDq3zDy7xYuXQCrlP1K5yyulXnbbdAQoKQlpPn6tl+YpaGGXPgUJ5X4rvRzEKqFMPvZ+0ems1MsJu90ZxaV/9kzJLlPe9UgLv+otRmTGnlNOOaWqdD/+8Y9rHAnD1J/zzz8fvb29Vac/55xzsPvuu9cwotExKmFfovnW3fS08NSNFlx/Phg9EMX3IcKOO+2YebiHBgfx9V/egZ9U2eZsSry+5jX8YeH9ICgnkLTjLRGIJhHIJbU02y6b30ZFKYjMNph87HUQTjQbjsxiPWnyS357hrxWBWNSULw/lSNVrUilrh5TMypKtfOGckDla0Tp/mU6i/h/60LFicBG+I4mFllG3r7PrW3PsfjDIYkdWlBwjkb0KwFIZfriZpICLfBVZkhk6poZl5AQLh47BgijBazQlfDFM7+Ib37vm5nn+8eBQXxnTXdCko1AJx0vrvANT2SWs976/GlgAM9kvJM66NADfftFAiQiiKgAIoGIIkSiACEiiCjS7ZUoQEQFCIoQichNFhCRl+tSINolYbdFiCjSeQkK0vk8vJg31Pga4a+VZseGjqq8VFvZ33ClljVRnb828O/7gvd+QPw+TI2nk/mE5Nz6L7zwAv7t3/4tU6pNAM4dNx7njhvvpOnlMswafbvhcvAoCNMFI2tQZwemXvB9bH33XWgJ+0sj6Kb4tzyJco2968sPvGwLY+pbY9SILdq3wKTWyRAgPW5WUo+/zbsCRTAjdF1PpZIomTG2ENCj53AMbgpJmTYxFLoXS8N4ctm/8MzypzAsq3ifO0rGWuDcN9yHexfcgwcW3o9SaRhC6HfBtl7Z+m4l9rqu6j6KIAEY4bbtx4iw32PSR66/Y/MO0gjdChEELr/58tRkZrWCiDB9xnScfsbpeLPrTZz8uZOzE4avJN3Psb0GDMMwGwJPP/10xTRtbW11iIRhGGZsEUJgcHCw6vQPPPBADaNhNgRaW1urSnffffdhYKDy5ObMxkU1on2+7rVj2bJlOPTQQ9HV1VVV+q233hrXXnttVUJ0hmEYhmEYhmEYhmEYhmEYhmGYauG/eWAYhmEYhmEYhmEYhmEYhmEYhmE2aqqSawP5dpYRiptS6wMRk5ashQKzYF1w/FKxsrx5+UPnwumPyMprvcQ2vS07zuR/6URB3uE6d4hy4uVqtiXX5W1LlmvwO8vBm8izbdZBmHXU3dj+5KWYdsAlaJr0FoCq++tQObQGq5+7Aa//+mi8fP3bsOR3/4He1+6HHK5e1JgV02jpeflXWP3CLVWlLbROi4nzKpN3vfK2J6/xaD6V8jYkpFRWUpW+d5W5b/2izy6voosgURahTLsKWXUsTYVPKAcXDWjf9vBUjv1LH04cM+v4ybyT6/NQie/E1opy7Sz7YrhPtsQuP4+seDLOSaXTqDCduwZefh7+Ga63y6KhBVHLpFR0C19daOTX5oOMj9mG4GMlflJqiVcpFG1boRes2juQfFnJXkKwrWAE2+F6VxTKFUlarg0AWhSohX/KiNNyrnlKyTYyQWLl683Uk8mTJ2PKlCkV07E4gtnUkFLiggsuqDr9cccdh3PPPbd2AeUQE3BWu5N9zNpxRSDFzsqEQJmyTaJwvR+ThHJmn0Avz9pmKzQ3N2eG9ezwMD53xRU49dRTqz2TjZ7FaxfhNwvuhlQlwIheyUkkgVBMLghaRAkto6SYQNvIK4WVTxpZrNlfiy0RiC7JpYEQsf6wleOSkaTryWjicSeHh1acDgrGp+Tzgv2mIL3KuAdtAEG+yQmmRvLfOg6bNguqkmrn7lwh76Afb69l8hPeM7lpqsHIanOHjKLC/aP0x0lgk/dScE4+3/jxJEkoO14M3jHEygAEEkbLLEytNHXW1mvt9jX1XPi6ovvqBGUs3K7PruCCoGB8QkKv/dwpJ+NLX/1SZrHd1dePH/asTo2cfK31U6oFRW2LFAJxyfb9A/34dvfq1HFaWlrw7gPfHch1IwhEEEq48xdEug2E/haKEMGIdZUV6kZBHgKRMJJdEogQgSjS64SVZEcurZX8ujIP2zk9yjHDT1OWtp01+Stlt9sxlPL3h4DbN+t9Hvkf6fdPMiNd7HqkK1q1Um1ATxKSJXZqIcJPJk7Cp9vaM7JIZ5g74jbnkyfVdsfbd1/M/uMDGP/xE/KDzSH/fVSZE0/2deyVds+feP5Zz4zWQiu27JyJ1sZWSPLj6ZKSUCUJJUtGbi/NM1CCYCbAUnYbQZpJwxSUlk4rcuUWNlNLe5fir6//CYt7Fo24jOqJUgpPLf8XbnnuBixc/arudwgjsEe8volAjG3rkpNqU1j/hWkbdf2N3Dabh62TAmTqNQHuOJOnTMZ/nvG5mp1zQ0MD3va2t+E7538by1YswyuvvYLvX/B9NLfoPm3Zfk0Zqn/XyjAMs+Eyf/78imkmTJhQh0gYhmHGnsbGxqrTHnjggTWMhNkQEEJgl112qZiuWCziK1/5Sh0iYupJNWLtYrFYh0g2P3p7e3HEEUfg5Zdfrip9Y2MjbrvtNkycOLHGkTEMwzAMwzAMwzAMwzAMwzAMs7lRWN8BMAzDMAzDMAzDMAzDMAzDMAzDMMy6YoUYFaVToYA3lkFie2yTyTuxkYx0JZaHFa8QaakP+X3tOgAoFKr7azpVHAAVmtMBZ3k9KDDljAYyfzjpU9mE5QIZxT4JWYkVnORdr7J5CYzb6QSM2+kEyOIAVj15GVY/dwOG1yxEWamPodi7FD0v/wo9L/8KJBrQPPWdaN/mUIzf5VMQDe0V90/HNrJr0vPSHVjy+5NGtI8/YvxeVXIIva/+DnJoLVSpD3KoF7LYDzXcC1nsQ/uco9C65XuCHLJUTGNFeK3KiZp9Xc4W2FjDkkpkk7RfZeyXOm6wbETEmQYqt2pdysTI00DomHsUVj93Y3xraRBrX/kt2rc5GO4cc08pW6tWvsLYdNmZuvbKJlFBOacTwxmmELa7yXyzBNpZZEi1E9/K2tFy0igAghSmT4iwzRYNmD6xgCnjIoxrFWhuIBQivftgUWHRdt/GGwufxuLFi7FgwQLMnz8fr7zyCt61796x8ggJpUuhoBRW3gY4p7siL9MjW65Otkfu3iao4JTcw8Mtk7tU9lnja7hfZyPxzxwrkHPLwbMoXurxOpZcrkRevsz64YADDsBtt91WNk1XVxe6urowefLkOkXFMLXl4osvRk9PT1VpjzrqKNx88801jmhk5Dxl/caQDGmyexyr4JkQSCpDUSycYNT4SIPHKAUrCYAQEU78rxNx2UWX5Y6tLr30UpRKJVx22WVVn+/GyKKe1/Gbl+9GSRaNTDvQ+BJi4ldhRdlGOBshEE7a3wCESWVFk1ZQCbMf2TGZkwfb20FPEuOUsIEYktyi70vYPb2UFuluY16XsRwJ0SlTW2ot1R7Ntqy8q5Gk54/v4Pct5+a1lUHF2zhQRj9WwXXOydQd2waGx3J9ZhHkp5BqU+05SqMhdmOT4H2PlS/bCW4gofOV0uelFBQRQHocoKRtpwXO/OqZAIAfnP+D1Onf0tuHThI4qb3DrbNCZNt6+9Oyk/r4IgOAQaVwRU8PftHXl1nEBx/xfrS0tMI+CxQS79ls86I3AABEJPT1UBTMaebboPC+0ENNAcRi1X8K8q0dmeMqiWA9TPtp9g/GqSLI36ZXQQxQgCItS/b72n3iN5x7XlJQorHnJaXu/XBMnCvsLVOd+vv7cccdd2Ruu23yFLy1oTEji3WXasdG4IUCJp35JUw69ZT8QIEKHZd0PPaKhrvE3qOWaTMqvd0BkRkvKwgSmNKyBZqiNejqW64nsyI9LgfM5AHS1msVq+O6WuqJD/U1BKSCFrHLIH7SdyBUCcOyiKeXP4lXV7+K7SfugCmtlSc4qievdC/A35Y+jO7Bbt0nIXslyNRD2zfQldbJtM0V830XP6lARJGZLMSI8eEnCbFpyEnyyfWXBLxgm4hw2pdPw+03/BJLlywdk3MdN34c9nn3PvjsyZ/FwR84GCISQYth4H4NwzAMFi2qPCHEjBkz6hAJwzBMbZgzZ07VMtcrrrgCn/tc7SZ8YdY/P/zhD/GBD3ygYrqf/vSnuOiii+oQEVMvGhoaKqZ5/PHH6xDJ5kWxWMTxxx+PRx99tOp9rrzySuyxxx41jIphGIZhGIZhGIZhGIZhGIZhmM0VFmszDMMwDMMwDMMwDMMwDMMwDMMwmwwxwVI58iwtZUQxKZF21rrAWxsT2iEuN5297ezKMQLoff0BtM8+LCOoCkKqEUOZP/NX5h0or1DL75cp1a5I5XSi0IxJu52BSbudgdLASqx4/AL0vHQHiv3LqzqCksPoX/ow+pc+jOUPn4NxOxyPtq0PBokIoAgkCgAVEDWPR0P7TEQtk11ccqgHVGgGCfs/8VW+L2WxD0v/75Sq0gJA59wPBWZFD4FQGlyBxb/9FPqXPJy7f/dz12HyHl/FxF1PhTZhVTLtjQV5omb4Y6o8oU0ge1bJ9Vl5hzLpjBhyZdpWtJTaWCb2HBL3s4JCy7Q9UGibimLvm7FtK/91uRFrZ+WbVR5Wl5a8XuVMiVnp7SGTcm2Zro+5Uu3kcfPKLWs5SJu8Bkpl7KM1ci2NhN3ntmDPuU3YbU4zdpnViLZmgYocFP+f5qWUWLZ8GToaOzFUGsJQaQgSpXiUSgYLiMnc3N1rhFVWtk2KjGRbGvGXMgIrsl49OME2CEQuJ59zIDxV5O97MiK/lBy7Grl2cJlYrr3p8PnPf76iWBsALrnkEpx33nl1iIhhas+ll15aVbqOjg786le/qnE01ZM/DEmPNWLb7dginPgis7tgnkXW/ykTPQAi45xVJql99pvnlCJ89dyv4P2HvR9nnXoW5j83PzOeyy+/HN3d3bj22murklZsbLzU/SL+8OrvIJXUwmsI9xz3Eu1AKgkjkxRGTmnWW9ErQYCEFVFavbbJKxRzWyllIL8U7uls8hKhOFIfK9TSxh7NYTc7yNNtI/uVls3GvqsYnrCQcmwp+16jUlFXuF7rJNWu5vgJpJT5G6uR9Sp/P9pj2zYx/Y7GjiPg+svJvGweUkrXZ9bblO97B/ulfitAEUDSjpfMuDKQaRPBTbajlJH7mgqnXJ5+1CmIcOZXvoSVK1bi6iuvThXBvLVr0UoCH2trixWbFxjbZV0TRRBzj5T4YvcqPDc0nFm8U6ZOwZe+8SVEZjzji8i0LMLnRcJfD/0YCaT/ZNsB+6zyY89A7euvoWuPrPzXrA3eB1ghbxLbHge5+uEkKbfeHs4O/cP7J3VfJcdJKmgXfWMZb1cDlFJmooRwZUaBu00K1113HdauXZvadvvkLcZEqh0Mr2Pb7G8xYQJmXHkFWt/z7vxAQ0b4ztQfMafRsK8X7JjVjo4p6MvYMbDJI6tOExE6mzrRVGjEkp4lKMlhSHt9lYRS5PpFvg6beql8fbQFpqD8hFm2X+Vi0PdGz+BqPLrkEYxvHo85E7bD1LZp1ZVhDVBK4eXul/CvZf/Aiv4uAFpE7+oRxetbKNy2fRgygm3Xa7HibPhvn9aLtwUJRBQZobZJY+XbwhzPpBMkMO/meTjygCOre3cP4J17vhPFYhGTJ0/GrK1nYc6cOdhx5x2x1557YsKkibF2xZ5dZr8mqO/cr2EYZnNj2bJlFdPMnj27DpEwDMPUhnvvvRfbb799VWk///nPs1h7E+fggw/GjBkzsGTJkrLpenp6cPXVV+M//uM/6hQZU2smTpxYMc348ePrEMnmg1IKp512Gu66666q9/nmN7+JT33qU7ULimEYhmEYhmEYhmEYhmEYhmGYzRo694pD3D8P3GaHSZgxq3N9xsMwDMMwDMMwDMNsZOyz1Tloa1h//6MgwzAMwzAMwzBMFtUKOgDk+2fz8s7ZGFufEO2E8SgoPP7449hnr30qhjZxty9i8p5nVR/cmJIsmHJCkbxtVDFNrlS7jHtnxCavBEOrF2DFY9/F2oW/gxzqWae8QihqQkP7TAytftmti5omYOKup2HC2/8zkGxns+g3H0Pvwt9Wfbw5H/8nCh1b6YXgHiuuXYrXfv1BDK9ZWFU+E95yEqa853zU/t7KyN9Zkig3id6eSB/mmXk75Amd4K1aKr4+s26Hx6tG+laOYP/lj3wT3U/+NL5ZNGDuSS8BEMEOYQIK1mWaNFFNnctOGx7GBOqN0eaQ1nplF6sw4FVcDvReofXLyKzi11uhpQl439tbcdg72/CenVvQ1FAb0dGwHMZAsR/9xX4UZTEWfqaMiYKWjMJ2zevebDlaOVywJciXAnlckD6QYMHtHx6XEBdH+aNbiWpMHJcgKYwaqUCK5dobBk1NTRgaGiqbZpdddsHTTz9dp4gYprYUCgWUSqWyaYgIAwMDaGxsrGksrg9R5RiCYusoM01M8KkSfRUnxY7nH25XUG67/i31k9d8QylIu5eSUEpBQkIqCSUlSkphcGgAl//oClxy4SW57cvHP/VxXH7p5Whva88/+Y2Mv7/5BP625CEA9hmckGoHQkn9W/j17hN52aQQKFCESEQQFCEigYgKiChCJMxvERkxpUAkCjoPCJdey7Yjc5xI6zLJiy+t2Nv2DazsVksw9ZnYPso6CSjDods69h98WNyPCKnYx65UXKN4l1FpWyXyYlbOZpxDuW3hUCG5G3nBbnhsQngeJg0F2+1EAkFsShoVdYV21cu64Sbd0ZPSQP9J0Dsrv1/Ydiuky0nnKYPjKpRKEqecdCpuv/X2zHP/auc4HN3aFrb4uVdOQWG1VPjCqhWYP1zMTLPNttvgZ7+8GjNnbekmbwjfXsVk/LYczXCRlGk/hIi3Ga5sdLkIo/kms1FAT+oVjlkALdS2jZMQABTFji+C8ZJtt9yoyrTBsL+DcauVB9sTs/JrK8smQV7w7G4QH1uqjcq5b5OTElSqi4ODg5i73VwsXrw4tm23xkbcMXmLjCzSGaqM325YHdzPYTqruW/YZhvMvOlGNGyzdX6gyGgbRtDGjKS/4+pH+FupxDkmZPqmvyOlXieVREkWsXjtIgwUB8wzUWnJNgjafk9eqm9zM8eRUgJGuF2C1OuVQknZHpP0y1Lqb5KQUqKloQWzOmZh5rhZaCm0lC3TPEb6POwZ6sH8lc/jhRXPo3e419c7IBDdh3VNuDrlJu4wfQxAmIlE4KTYEUWwkm3br9H9FAEB3a/RfRsr19bLBZfe9mHCfpHAaSeejl/f/uuqzvF/zv0fnP2Vs23vhGYAACAASURBVBDWRvfuxJyHf1cDl86Vaca7ELc9eEeXeqdR5v1JtfB7EoZhNhSqeV/4rW99C1/72tfqFBHDMMzYM2nSJKxcubJiuoaGhoptIrPx8+Mf/xinnHJKxXSzZs3CwoUL6xARUw9OPvlkzJs3r2yajo4OrFmzpk4RbfpccMEFOPvss6tO/5nPfAbz5s3j8TLDMAzDMAzDMAzDMAzDMAzDMDXhvCsPZbE2wzAMwzAMwzAMs26wWJthGIZhGIZhmA2ZdRJsV9g1SzyVK5yheCxSSjQ1NFUMafxbPoMt3vPtEQQ2GhlWJfnuuu6bn09ZqXburmP7P1r1L30EK/7+v+hb/Beo0uCY5h3SOH4upu57AVpn7o+86/TiT7aGHF5bVX4NHbOw7cf/kd6gFFY98xMs+/OXq46toWMrzD7hiarTj458abUVYGXWV0qn99usnClLJ5VxbJc8VIVl6MhS4u0K+VYkec8SBpc/idfuOCKVctqBP0TH3A+bVE65nJFdVj3ISl+pjmZtV3GBYpguIfjM2jef5HWqINUO1m8/owGfOLADR+zZhtYmgXoyWBpE79Ba9Bf7zJq4ZFKLq/31shJtd5mckClUaXuhpSDh80zs7+RwZn2eXNsel+Xamzd77LEHHn/88bJpCoUCBgcHnVCQYTZW1qxZg3HjxlVMd8IJJ+CGG26oeTwjFWsDoWyyfDoASIq1lVKgMgJYk8g/UaV/tiooSCOKVFYUaSTbUkkAClJqwbaEhFISL734Mn54/kV44dkXsGrlKuz+rt3x7vfug3e9912YOHUCGqIGzBk/F20NbRXLakOmKIt4YOH9eKn7RWgRq34mW/GkfTZbqTaC31pGKbxAElqoHYkIAsKJs/W3FWZHfr0TUIaSSmHE2FrAbeXZXuhN5rhWPmtl2q7nEBNQAnHhbNiDCPETgMClMD/S61B+XUVolPttolT1/qJccY3iHUa59eUzK79PMs/UuVW67C55dsKsNjUl1U6Kvc17GVsHXNuqlBsm2vsxFGpnt63KzTtk+9hOpq18ixvGa7dTEFs4HpVSfw8NDePEE/4Dv7/3/tR5E4BvjhuPg1tagxgTRWZ+LykW8flVK7EsZxKKXd6+C356208wacokNzwjob+tgzwm6gX58wW0+Jr8WCNsK4yj241BBAk3brJ5xSYasgckICLSy4lWioRtv+Jjp1QbpwggBUFkok+0f8F+RKRN00HXmFS8/csUayfeF6Tk42VucHvdLvj+BfjKV76S2n7xhIk4qqU1WYMy8kn/LifVDkfgTW99K2bedAOiSZNy40zGWyGc3PRZ/Z3ctmgk/R17sqTfsWqvvenTqBIW9yxC73Bf8A4ovKMlpFlFNitI1z9yeZLvL0k3IYk0/SRdoiVZAsjItpUEFDCheSKmdkzDtLbp6GjsyC+sBNU8D1cNrMRrPa9hYfcCLO9bnsjAjvnD3Gwfwfw2/Rq7XkRRfPIQ26+BMBN4eKG2E2sHk4YIiiCEnTTE9H3ITxBi+zTCiLsjiiBLEm/Z6q3o7e2teL6FQgEvvjYfkyZNdvH59ynxPo3b5oojaLvssoolSfeBxrBPwu9IGIbZEJBSIoqiiunuvvtuHH744XWIiGEYpjY88sgjeNe73lUxHZmJdphNGyklOjo60NfXVzHtww8/jL333rsOUTG15uKLL8YXvvCFsmkKhQKGh4frFNGmzX333YfDDjus6n+Pd+ihh+LOO+9EQ0NDjSNjGIZhGIZhGIZhGIZhGIZhGGZz5bwrD0VhfQfBMAzDMAzDMAzDMAzDMAzDMAzDMLWCiKqXayfkGpn2l9hmyhDGJNZZ2U4gM1VKQQiBffbZBw899FD5+KPGzCNXdwLVMtJ9yqVPbstPuyFItQGgZfremHn4bQCAnpd/je5nf4bB5f9EaXD1mB5nqPtFvH7XMRANrZhx8LVo2+oAY63yyOHKUhkAAEWY/r4rc7YRBt54dESxRc0TMPr7pxqypdoE4Q6ZLdUObFWZUu1k3lYVRfF1bpXy2UE5ZVosH7eYlX82WSmobAqFpilvQUPn1hheszC2ZdWTV6Nju2MB23ZRmBfFzyc0k6WOk2zAktc2lolZpWLXw0mApMlDBIK6FFlarzD/ZHkG3yq+rCVZevkd2zbivw4bhwPe2pJxzPrQFDWhqaUJRTkOPUNr0Dvc52J0parCtt8r4pzYSSlYEbz9k5QWvZUgnSBKmWcIKWO1U9JcY71eBJIsZXIiY60Lnz0EcjI7qw6z1zR2bcPLH0jzspYrEcuXWS8cd9xxFcXaxWIRd911F4466qg6RcUwteGxxx6rKt0VV1xR40iqJ2vsoCnTB7PSR8poxxOyyaQMNswjHIfo55I0Lkr9XNJiSSN7BXkxo3k2bbvdHFx89f9DSUpIlCBLJZQgIVUJJZQwJIfx7MpnMLN9Jqa3zVjnslofLO9bjvtf/S26B7uNbNUKqwEYobX9T0u1CRFMOiuMdFJtI8AGBevJr7OSSpHYz6Tz8lfhRJdAIJENZJlurU1Ddj3McnkBZfKOTEon05OtZMNy7HWn4nuLSkVcYfcxkWpXmAgpFFWXZUTnkhwHUiDV9dlZ0bVr7+DHNklxspXlEtJtaVKGbdtQpaRuPmGF2uao0kt4hR2/GpGvrY5K2XGq0ffGjMfBqJQUoAgNDQXMu3YePv6RT+CvD/41VTTnru5GMxH2bW6GHUUoAGukxM96e/DngSEskyUMl7kOn/jMx3H2uWejpbUlcA4rl5swZa1DSsi1DUIIQFmBtV5W0jyjwraIfB6hTFuY9wHKXB8CjNTap4ndK4FA2wfth8VOlE2+fbN7hKNNQSI+LA1fyyg/Dgqfq6kJBoJhbmoMZPPIGBvZ++uFF17Aueeem9o+p1DAB2sg1Q5/N+36Dmx1880QndULn0dCNf2dVJoR9Hfc/pQ4WbMepO+tLTu3wqI1r6FnqFePmYHYDaGIAKll2fa9hJuGxNZZCXffEQFCAVLq4whBkKUShBCQSiIigRIABYmV/SvQ1d+Fp+hJtETNmNQ8CeOax6OzaTw6mjrQ1tBW8bkplcTa4bVYPbAaqwZXoqtvGd7sfTM+4ReFd6pd7cvY9wlMnQsn3rCTh5j3kpGbnCPyk3iAUn2VKOzr2MlDYpN+GCG3EWnrPo0ACQHbsyoUCvh/836Ez5xwUtkyAPT49d+O+Sj+70//F1T2/D5NqlTDlelXc7EduC/DMMymyPPPP19Vur322qvGkTAMw9SWvffeG+3t7Vi7tvzk1YUC/2/UmwNCCPz7v/97VX83cPrpp+ORRx6pQ1RMrammP1MsFrF27Vq0t7fXIaJNl5deegnHH3981f8Ob7fddsPPf/5zlmozDMMwDMMwDMMwDMMwDMMwDFNz+G+EGYZhGIZhGIZhGIZhGIZhGIZhmE2adZJrA3ELT2pTtlxbZxWIW2zeQTz7H7B/RbH20Mrnqos7dqBaUE3elPM7K2VoLglNXOV2r73gpGPOkeiYcyQAoDSwEkt+92n0LXkIUKUxO4Yc7sOiez4CAGib9X50zD4MTZN2ARWaUZW1DsDMD/4cLdP2zN3e/+bfq46HRCOmvvdS1K58M+qHlWA5J1ZalhbbN1eqnTxGljbK/Fb+t62bVlztpVgKWddgBKq5qvchAB3bHYGVf780tn5wxXOALAKi4FL6NkY6EVmsTJzYLevoSfNXMsqgAJI+MCeD8/KyPB1f9m9rsKt0vez1kO73nOkNOPND43Dg21ozj7g+KIgCJjRPREdjJ1YPdqN3uDdosigQWFkpFwGKjPeJtEibALPFCDu1YFsaaZgVXClnmPMCNwJBQku3tQzOy8RCubZ9LlUl10454NZdrl1PWOQd5+STT8aZZ55Z8TpcddVVLNZmNnqeeOKJimkaGhrqL0goM25I4oWflHhyB8/+rEd3Yv/8zMnM6aCCLo4OkNyEDORkk4rMs8o8p4QQkFK6iLTgGVCKABJaxG2/IaGUwmtrXsXKgZWYM347NEfN1RXEekYqiSfeeBx/f+NxKCUhhL4qwl4dCn8bKWTwTYEU24okrdyV7Dq3Xjhht5VSkhCuf+f7eVrYqa+vFl1SkK8TSjqZJNwzP5TfprqHafdrZTLGZyyeHHtqKdUeE6F2TpuklKq+zQvFtuX2SQ0N4wfVY4b49rgAW8WlxlacrPz4zwvApdnHZga/fziOcsNSX2pWqA0ol1/JTTRjjyNNl5689NgeO3Os68eqzS1NuObWn+H4oz6Gx/8WnzilBODM7lU4ob0Np7Z3AgBWSIlPdHVhpSz/7oKI8K2LvoXj//042BMTtqgi06hIK/jXZacC8zQpCq6JnjROJzNC7oj03EAivG6h2Ff4MYopQhGREWqbawAzpgrGUwA5abcdS9kxrJMEw49hrRobwVgI5rnlhc2IScMr1aMsgTYJyn4dYWPJGa+cccYZGBwcTK3/745xiE+/Vv79ROzQCc90uM3+btxlF8y8+aZ1l2qPur/jH0ap/k6OADn5+Eq9hzX9F5DJ3UxgJQDM7JiFhWteRe/wWhCErvOKTFX0JaOkAgly/SVdDYR/Fxi0EUS672QnTdRS/eBbARBST4qlBAZKg1i8djEW9SyCJAkp9T3aEDWhKWpEgSJ9X0KhJEsYlsMYlAPoH+r3bQys0B8gisxzPy68922ermCuDrv+hRdrg8j9FravYycUMfJs99v0XyIn2I5iE4lEwq+LYpOG+P6PEPp62H4RQeCwIw/D7nvsjiceq9ynf+xvj+FXd/wKH/rQMembwt73iPdPbB33E49Q6mbi9wkMw2wO/O1vf6uYRgiByZMn1yEahmGY2lKNNLtYLNYhEmZD4MILL8S8efPM++18Hn30Ubz55puYOnVqnSJjasWuu+5aVbqHH34Y73//+2sczabL0NAQjj32WHR3d1eVfptttsE999zDMnOGYRiGYRiGYRiGYRiGYRiGYeqCqJyEYRiGYRiGYRiGYRiGYRiGYRiGYTZuRiTLyHLrltmdAklJcn1mHkpvq+Z/Hiq0bwWvS6u38KPa44ZpyqdPlVVSqp27e/1lJ1HzRGx15J2Y+6kX0bHtkYhapkA0dkA0tEEUWkGFZlDUtE7x9b72e7zx4Bex8JcHY+HtB1W1z9R9L0DbzANytytZRHHt4qpjmLzn2WieuJO7NusqyqNETpRc44RqXnzld7YyQWU+SInGqpZqq+DjtltRWVDJrTkpQ6odXxPuJ0f58XkoAO3bHpEuQFVC97PX+bQuPhlE4QXUPu4qyyWWREHJIcjhfsihNSgNrkKpfzmKvW9ADvfp7UG9VLHyzMoz63cQayxOf331fzpdSxPh7GPH4+5zpm1QUu2QgihgUstkTG2bhoIoQCkFCQkpS1qepyQkFKQ5L6UUpJIoqSANtGhPmrTKCPkkdFqbRkKZPINvwKXRxWi0YglJnxfI2+qknIDLSQOT1rVgv7xlZsOlvb0d06dPr5jur3/9ax2iYZja8swzz1RM09GxjtLIGpDfzypr89T7ugkc4oLAsDvt+lsZh3FSZhWoBxXiPTYnLPWdcuHkjEYUbQWJJEAEI07U64kE1gytxt/ffByv9yyEVOXFJeubxT2LcNvzt+CJNx7Tz0lhzg/2256nlUR6kXZMqm2llBAgUzaCIiObDNIivkyBuFLvQ+4D+N/uuiR62U5V6kTe8fNz6Si4/hQqbhG7XzIllFXAou11o95SbeV7j5WJjZH0nRMfZsXvRSkVpFTx4ZzNQTcY+jvvg+A743jJNkX3bSXcBEDB+wSllJNfW1k2SAt0fTkAUinXc1dQZuIaU3ZurGInKCDX/46PbewECQpSlfQoQNneNwApQaZf78vVFUzqmtilttZWXH/7dXjL23bJvDw3ru3FCSu68Ju+fvy+v7+iVFsIgR9cfiGO/+Txpqx1G2TPjUAgpdsjmGum2y7d1kcgd6ls2w/ThinSil6lCCT0JECmdTR/6v8UoCcOUHqyBmGlyP7SuYkL4lfaOoZDw3FCKByktO2Su0/JtnFKt7EK+lpTcK+4PMhdhzDj1KR6oag3p0opFd5v+vf8+fNx3733pdK+r7kZh7a0hHun84Mvp9iIP/H6JGtkXth6FmbedAOizs7sYEdKhfekISq2PqewwmdRkIeV32f2d4LM3fVweehn6KzOWWiOWlCSRTMuL6GkpHkHodsQRbrOQiko0mNxN3mVNcCbYynAPLeNLF4IXW+E0Pe17UvYZ7sK+gFKoCAiEBGG5SB6htZg5eAqdPUvR1f/cqwaXIk1Q2swWBzy+SDSHyuyNvlGwn90v8z0P0SEiCInwdbb9XqKIogo0stWlh0JREKvi6JI/yaBKCqgYNdbeXZk8/PpdMsQnK+Ratt+j+tDBr/1o0Dghl9cX5X8EAA+95nPoVgs+T6Nq9f5/ZCUVDt2u1HZZYZhmE2Fp556qmKallj/g2EYZuNlzZo1FdPssccedYiE2RBob2/HQQdV/rcXSimcdtppdYiIqTWNjY1obGysmO7SSy+tmIbJ5+KLL8aTTz5ZVdqJEyfivvvuw7Rp02ocFcMwDMMwDMMwDMMwDMMwDMMwjKa6f5HIMAzDMAzDMAzDMAzDMAzDMAzDMBs5VqhRUVxlCY01QNpek8zfCJHKrgscMtWItVc/dx2m7n9hRhB5AY+W0QhEkvuUzyMtGk9ItTdQRPN4zPjANRVSSRR7FqN/2T8wuOJplAZWoNA2DcW+N7H62eugZLHicVRpuKp4+hb/GePfcmJiZ/+TqIDWmfuj97X7M/cvtExB89Td0TRpZzRN2DFT7jw2QpmMi2otzYHszAQdeMnKiJopKWHKEEon620oGc6VQqvUmmwxdeYBctJlEddgNU7cDo0Td8DQyhdiqVY/dxPGv+VTfh9niTPnQIRA0wZjAzNZ2zLK+gaGVi/Aqn9cgjUv/hKqNFgmVkLL9D0wboePo33OERANrT4rlXctkueZd61UYp3+7Ll9E773yUmYOXnj+GcMTVETprfPQPdgN1YPdANQWiRnpZT23iOrrzTLSv/2cjmpHYAktLwLAgoKgiRsSi1W1yI7XY3s/SC14E9Ab4/dH/7b4tYrFZdLJW7pvP2YDZ/3v//9uPbaa8um6e7uxuuvv46tttqqTlExzNjz29/+tmKayZMn1yGSDMo4I5PYJ6Z/StgsgjFEmeY3r1fiMyI9JwlZKawPkMgewzw/9FoXC0FBkDAiWztBivbiQhGUIAgltCQVgBIKSmqpY0mV8OrqhVjcswTbjJuNaW0bljhh5cBKPLrkYby65lUjeLRXgZygUUsbhT5nYcXYMPJIL4zUomyj4xbCiSytbNyJx4N9IrKiWfg8YKXCVtaptwJh3zwUycJJPW3XLC5JD0443SWM36KV7teEzJQZO+ot1a4WK5L19xFlx0qBODiUzybzMmnLhlRmW9he+dtYi3CtgNlKthUAEgRV0vFIqeW5JAJBrky2r15uTYpcGj3JTfAuyY3HAtl2GJGyx1RuaBYTehNpubbr0wN2MiObDtDdeysDb+/swI133oRjP3AsXpr/UqpsXh4exjeHu8sUrCaKIvxo3kU4/JjD422BG0PacJRv/wCQMmMKCYD0Wn+pKBhb6LIQpt0kQVBSQQh/fey1JAVA2H3tc9DkF9wnRELfh/YauGtBUGTGJ2THKuZ8oNtXBMezJ6qgpd72nnSxB9dPxITe/rqEsu2kzBvSFl522UslY+mvuuqqzHTfHjchNgJLkhxFu3WJ4Xe4p1XRi3HjMPPGG1CYMiU7yBqQfB+a1WdJvTO1r4zIXxtl+yzmPvNNirkmZHYKttt7QyoFQRG2Hrc15q+aj+HikMtTACiZfo2CHpcLApQkgKRpD/STWMLeMwj6RgKktOhZCIKUAkLoNkcIASUViPRH6/slFEVQSkKIyE+4BQkg0sdQCkTS39FC+Vc9sTYHqfdbTjad02eAFYGTriF2cg+R+PaTfaT7OxG0VNsuu99CC8DtBCxk+0HhJCQUKPZN3hMnT8LZXzsb3zn3OxXvp961vTjxUyfiuhuvc9c37EOH/ZOY9D4ostgy920YhtlMmD9/fsU0EyZMqEMkDMMwteU3v/mNG/+X49Of/nQdomE2FH784x9j++23r5ju9ttvx9DQUFVSZmbDprOzE11dXWXTvP7663WKZtNj+fLl+Na3vlVV2qamJvz617/GDjvsUOOoGIZhGIZhGIZhGIZhGIZhGIZhPKJyEoZhGIZhGIZhGIZhGIZhGIZhGIbZdIgJcCoRel9dBmXyBqWEHKl1xnMyfvz4iodvmvyW6mN1ApXRfEZzjOS6cnsltju5EXLFrvH8N3QECh1boWPOkZi851cxdb//xaTdz8TUfX+A7T45Hy0z3j1mR+p55Z70ykQRdW73oVSShs5tMOvo32DOJ5/Dlodcj8l7fAUd2x0DErWQGGcYpUKhGkKJHOUIqBJSZspYl1y2kiGXt9WjyUA8bfeVLg8VpNTrZSKNWaeSy6XgI/M/yPsodMw5PHXmQ90vQRb7YBWX7mPPS+nfPuZwvcwwJerP4Mrn8dovDsbq52+uINXW+/UvfRRv/PE0LLjureh+ysi/nIhIxtLGfyetYrbMgrRB/BEpfPHI8bj+jKkbjVTbQiBMaJqA6e3TISiCVCWUVMl9l5SElFJLs5SEVFoAqJSCVBIlZbfpZSvcAhSklHqdE24pU2+UEe0Fd6/0d4O9T5IyRXf7GE2XFf/FJImxn4n980xxzAbFF77wharSXXTRRTWOhGFqy/Bw5QlJ1qs8vsJ4IZuyhly9Lzn1qF9Wofw2ezwC+PaeyO0dqBeNmpD8dtILAIzA2QiiYfTSpAikhPkGhDLiRfsNwlBxEM+teAaPLH4IS9Yurn6CoxqxvG8Z7l/4O9z+wq14rWchfKRWgE1eBBlIsY0mUosghV2KS7WdeNLuZ6WT0HLJiCJXjjYfLaW0oksyYkqClWu79EZ4KTKkmeTyBMIbz4u6A9lmIKEE4vdiXFobSCkrwDLK0VNvqXbQWywbkxcJ23VBrOTz8X1TmP6uyvy4cyn32qBCUUjl84fyfWE9oYyOSZrxCekdoP3O3tpsY4yVjoqfD2AlvQrKTkhgzw/BGMyKsO0IUtm8ycSp+/kyGPPo/Gx/34zRZJgLgnN0BQ8ohYkTJ+DGX9+AmbNmli+oDIQQ2O/AfXHTXTfhg8d80F8HMyGQMO2IHZbH5j9zQ2wBkNBCbBjpNvn99MQLelIBsk2PgmvffBsmjLjcvw8SVlpu8zNtrWunlLuq+nqbe9ANK8PxMOzkEP4+tmv17uSHy2YcJOCF61a0HSPrng3XqeC7TJ21+Q4ODOCan12T2v7ptnZMi6JEpvHDJB3BKtjgx3oeN2IvFDD9ysvRuO22+QGOlhE+ArwA2Ueael+avARVPJeICBQ+V8nfc4IIDVEjth2/rW4LSAKkYFz3ri2zhyYjbRdkJrmysmhhPkSI7DM5itwxokhAUAGFqIAIEaJIf2wckSi478h+i8h9ChSZdQUURKSPAeF/C5unThNFDYiiBhTMJxIRhBA+TRShIOxH51mI7DELiEgfV1Bk+igmFrMcCYGIdDohhEsjIBDZsjZS7QiR79c4Ibf+RK5nqtsOCuq6AOGLZ52OrWZV12e//bbb8c9//tPfTLF7Krhfkv0Ze2+ZHUb09wIMwzAbOQsXLqyYZvr06XWIhGEYpracfvrpVaU77rjjahwJsyExd+5c7LTTThXTlUolfOMb36hDREytmTNnTsU0zz33XB0i2TQ56aSTsGbNmqrSXnjhhXj3u8fu30gxDMMwDMMwDMMwDMMwDMMwDMNUA4u1GYZhGIZhGIZhGIZhGIZhGIZhmM0OL/IYAXFfT/n8MxIk122//fYVDzm4YkP4H7vyLFjVCbXLSrXDrHKPvXEjmsdj1lF3YfYJT6B99uGgqHHdMlQSxb430uuDouqc+xFM3fcCTNr9DEx8x+cxabfTsc2x/4eWaXuZy1bLcs0wHRnJmD2ucgEn41CJ75xkscqYtZ9XZSOQbuk4pEunhVoK49qA7Wc0Yq/tm3Hg21rxgd1acchubXjf21uxz47N2GlmIyZ3ChBZuVko2baftDQ7JsQOBWl2HRTa53wws7y6n/wJ4JVrgTAsOHcrUFZGHp44/5DSwAosue9TkMNr08ergBxei67Hvo/SkNmXwuMnr0NowkrEa9Veyl+bie2Ea764Bf7zsM7a3pY1pilqxsyOmWgutEBKK9KTcP9ZyTasOjv4HQi2pRFsu61WyGfl20jIChFI/XLk2jFRoLsV03Jt+zuE5dobH7vuuitaWloqprvrrrvqEA3D1AYpJbq7uyum23nnnesQzboT6kBHI5pEJQFyUr7txKjBmMjKtO2fpOXZTjQNK6kMP1peKRDIqIOPEFa2KNBf6sdzXc/iwdcfwPyVL6B3uHe0xTVihuUw5q98Hr9+8Q78av4vsWDVy1ooq0z8gXxTC6iFk2ITCURWsg2zjxVkwku1hUlnBZMCVkLp03rZpIgdIzyWFXnqf9Cp/4xJKI34lQgmH53CX1E7/vLYawegagllmNbdeypjjDsW3YLNtGuxTlLtdFc/sTlLylu5oMO+oO0nxudfUbG4bf9RymDCnXIS4ry4K4SWit2JcG3fNpRs+z6x80ebPrWOIy78toJmlRirSdNvt8cyuQS9ah2IdHmZNEoG0m04kbYtu4HBQbyx5E28uuBVNypQwdjSTrYj7cQ6pD8SCtOmT8fNd9+EbberXo681ayZeHH5C7jmF9dgj3e9U9d9V5dNWZhhOlmhNdl/Uq4gAAgFWM012XYMeh1sOZMVZGsJsZV1U/AOQBemX28F21pk7N8T+AkkfPvlbivSx7PCbhtj3HMdl2rbdU7KbJtD0+ZZoXJ8m3Ihh3kgFmvwnsEnKj+eUgq33fYLrFy5EklOGgsUYwAAIABJREFUaGsLMklna79jbz7M8cpJtRWASf99Btr22y+Vb9VUaj7KtFd5ky9U7PMAqWeX/Zk7mYjZaJ+T9plp/2wptGCrzq39WF0VIVUJ0rQZduztaq1SgDDLZNtFe2AjpUcg3oapB4qceJqghdh28g0tqSYjqDYTapCZgMMItKNw2ewbRREKEGa7/1iBtZZhFxBRwfVJIgr7HpGWfYcC7ZhE28i7SYu4XV/GxFOggunX+XRO5G36PE6gL8I+jikfO6kIwfV3XK+FCLfccXNV7+iVUvjI0R8JXi/Gez1JmXay3sfuq6x7j2EYZhNk2bJlFdPMnj27DpEwDMPUlqVLl1aV7vrrr8c999yDvr6+GkfEbChceOGFVaW77LLLahwJUw+OPPLIimkGBgbw9NNP1yGaTYtbb70Vd955Z1Vpv/zlL+PUU0+tcUQMwzAMwzAMwzAMwzAMwzAMwzBp6NwrDnH/7HSbHSZhxqzO9RkPwzAMwzAMwzAMs5Gxz1bnoK1h2voOg2EYhmEYhmEYZtRUlFolyXMB5+WfI7bq6urCtC0qj6e2/eSzKLRMzs197KkkFalOOpIpJ9nMpNrZSHQ/ex3WvnIvhrrno9j7JlRpYEQ5TN77G5i062npDRVvh7Q4NzvZaO+rlPERXqpts86wPsVWJCVWWbaqMK0RMin/OyXUNstEwHbTG7DbnGa8bXYTdtiyAXOmNaCtubr5qAeHFV5dNoT5iwfx5CsD+PvL/Xhm4SBKsgpDXCi99GYwAITX7/wIBpf9K5a80LEVtjn+gVg6xHan2BKcgIwS6whKDmHxXR9D39KHqzrPPKbu+z107vzJQHBlr1WG7VMnQOq6KqeZw9zpBcw7ZQq2nFRYp7g2NJb3L8OqgVVe8mVlpVbyZf9zsifhxXFGRgWbPpBOEdlt9ioLIBBrOmmYCPRisfsiKdHUy05g5y5nhnwq0XBsKPKpEU+QsZmw77774i9/+UvZNEIIDA4OolDYtOofs3nw4IMP4oADDqiY7o9//CP233//2geEMtLaEchvQ/dspXxjUliz7Lpdwb5WMmv7gFKq+DZYiazuS0kjhpWmbyXtxA5uwggFKfVkEX5yiJLbXpJFlCAhZcksl/RkEmYfnVb/7mzsxBZt0zC1dQt0No3LL6hRMFAcwKKe1/Ha6lfxes9rKMqi3xgTjfvnJSny68gqMs0zVQj3HA9F3MLKtcmKMSkh1Y68iJsiI9q0wsyCy0OLNq2IMgpkmYGcMhR/C/Mdk6IbHTe5noOTipL7negrIpTYlpFQ1rAfsDk+y9dJqg2MuF3Jfh+Rv8bHR0baG08dSofzx3ZBADkxlN3PbVZBPzbMi2JpwvxImLMO4rZtnKnwZqioZct+f+XydsJtKFAo77YpY2WijyWEF9T6+upF0lJJFIeL6O3txcoVK1EsFTFj1nSIAqEoiyiWdPupVCD1DcvBlHdfXz9+fsPPcdUlP8Gi1xaVLb/29nY88vxDaHXSZnj5sAIgyJWLLVUyYmBb5n7c4tsUX9i+/SBFUGYCJuHGh75dIeUnclBSn4801zc2RoFvz9wQhWDmdvKTDITxWZmyueF1GmnvBX/8MP7kMUNjs2szkwJeCmJ11SDrvRfc/RM7BoC3v+MdePqpuLzpnY1N+MXkKciqECrjd7VSbQBoec97sNWtN/t3caMgawKm7ITlNuX1efx9MhZ9Hl+34SYHsPXJ9nleWb0AK/pXAsqK4c39LQESMPe/bh8k9L2nXMDpWBQp17woJbUMXyoA0m1zk6EpGFG3AqRyU6lJ19b4s0HwpyulMJYgHgBOim+f8rb1pNg7AnLvEKwcHLD9GNvvsJJ9MpOIxCcHcZOCCIEIBSfV1m2f6Qc5kbZdZ/I3+5E9Buz7DMLnTvxP3HrTrfk3UcD/fP1/cM43vm7KJd6nSfVnbKEgXV9r/V5jc+zjMAyz4dHc3IzBwcGyac455xycd955dYqIYRimNjQ0NKBYLFZOGLDjjjviz3/+MyZPzvs3GMymwpQpU9DV1VUx3bx583DSSSfVISKmVnR1dWHKlCkV051yyim45JJL6hDRpsGf/vQnHHzwwRX7lZZisYgoimocFcMwDMMwDMMwDMMwDMMwDMMwTJzzrjwU9I3LD1H23+5tSGLt7hX9UAAmTGpZ36FksmpF/wYZG5fb6OByGx0berkBXHajhcttdHC5jQ4ut9HB5TY6uNxGB5fb6Nlcyo7F2gzDMAzDMAzDbAqMWK4dYp1B5fLPSFAsFtHe1o7h4eGy+07a7QxM2vMrlQ8y5oxOAFJWqA1kyIXH7tgbK8XepVj15BVY+8pvMLT65YrpO+cei+nvm5feUPYW8QK0ioyqPmSJpI3+x7qn4uajjH2TMSbjUPG0CrFllYpdoaEAvGfnFhy8ayv2e0sLpnSO7f/Et7Zf4i/P9eL3f+/B/f/qQe+ATKWhjF+uXBTQ/cx16Hr4/NRe2/77YxDN44L9vA4xnp8t41AS5sv9jQfPxprnbhrtKTqaJu2IWR9+QB8j8KkZgx3i10ull5XXQu0+pwlXfn4KOlurk5pvbKwcWIHlfcsBeLmT016aa0VGMBUKto0S00inADixlRfzxeTaVqo9Crm2vYZJubYXp6NuUs3RwqKqbK666ip89rOfrZjuuuuuwyc+8Yk6RMQwY8t//dd/4fLLLy+bRgiB4eFhCFGf58y6SGMt1UpjY/0qCsW2dtnv50WSertepxclpMtdKWnkkxIKVqit11u5dklJI93W3yUn2/ZSbSfYNrLtkipByrhQW6cpoST9/o2iARNaJmJc03iMaxqHjsZOtDa0VvWsGSwNYvVgN7oHVqGrrwvL+t5E98AqV472/JNPMf2nl2nbJ5sgp6F0Elg76UVEVl5tJdlaBukE2kYYKew6YaTZRpZthbvC/oaRaAthRJTCiLsjLZ90yyImuxSuXyDcRBkuZhi5JgVryJ9hloQyfP67bUFfL3zejvXzf3N7ltdbqp1cn9o9IcyNy5yTSeNjNZWYXEhLsDMCyItxBEPO8FzsUQiUzi9oH0kQlJJ2BYjIT4iUEB+TzdvKis3YJRTaKhmkV0AhKiCiAgpCf/ImVHPnkLjXY+VpfpdkCUNyEAPFQQyVhlBSpVR+dr9SsYR777wXV14yD0//My5qBoDJUybjmtuvwU5v3cmVTWw0GvT5yQ8MYOW9vp0MZLUmnTLlacca9pWYHc0QCDDDQyf4DduRYDBpy1yoQFpN/tgqSO/+VAjabi8OttdZD0+DyYqMjDgcD4W/rajZHMy1n2GssfhjZuPsdlGRcve43frd734PX/va11Jp/9+EiTiqJf3vNnLfhtj7VKXThaNwGjcOsx/4AwrT1u3fcSTrfvnE5TaVa6MoM00yhmy5tn/eh3Jtd38h3icqqSKeWvYUhooDTkatJdMAKQFJSvcFpF6vSBmxuw5TSXMDGjG3It1/MjcZpCzpb+WvhgRMe2T7W6YfpgDXI3PpybU/Lnbzi4yY3rd1QXna576pr/Z573oI4WQcdgIv8u8YnFAbQb/DSbGTgm1y/ZuYVJsi31dx+wUTkph3GVn9mWKxiNkzZqNnTU/+TWQoFApYsHABpk6dGpz/+u3PZLG59XEYhtnwkFKiUChUHIPccccdOProo+sUFcMwTG1Yl77XLbfcgo9+9KNjGA2zofHd734XX/3qVyummzFjBhYvXlyHiJhaMmHCBHR3d5dNM3fuXMyfP79OEW3cPPnkk9hvv/2wevXqimkbGhrw7LPPYrvttqtDZAzDMAzDMAzDMAzDMAzDMAzDMHHOu/JQFOw/ct7QWPDCCpACJrx75voOJZNXn1+xQcbG5TY6uNxGx4ZebgCX3WjhchsdXG6jg8ttdHC5jQ4ut9HB5TZ6uOwYhmEYhmEYhmE2Huzfl41KsB2673J2T0mfoEUgO+y4A55+Ki1BCuld9IARayf/Tm8UsVbNyP/+MFdKEkpaa3TsjZ1C23RMedd5mPKu8/DC5RMrpleyOMIj1PJeycnfyrhC+WPZfSvFGCqirKTKLyfr19wZBRy/XzuO2LMd49pqJ9VsbxE4ZLcOHLJbBwaGJX779x7c8uBKPP5SH5zHLfPv472cqX3bQ9D18HeRVGKt+ucVmLTXmYCTmFlhlFYjIZTXhU45svkTVj39s1yp9k9/9lO898ADUGhoQEOhAQ2NBTQ0NGB4eBiTx09JpW+auLM7mLJSImspU9LX9ZxrZeVW++zQhMs/PwUtjZumVBsAJjZPgoDAkrVLvKDTSKu0cEuAlFUDkpHQSUgQiCSk0vsIJaFCKawCSkrqPEmYcg++zT2hJLTMDgTSF8sdy307OZhdNqIus8GKqVwdNvv5UFR+u8+sVz75yU/i5JNPrtinufrqq1mszWyU/PWvf62YZsqUKXWTapfFPr6rwDa5ftyQIY8lxNrm2PPfbs6r+0YuClL6USStdDF8TghASggISKtkJP2MEoogScC6QolUIGCFk67a55qCglACipSTrcbQ2YIADMsi3lz7BpauXWLE21oa2UiNaCo0IhIFCEQAKZRkCUU5jMHSIPqG+1CUw76XYSXBViqp4s8qK8g2HRkvhg0kq/a5rYXa5nkML560Akj7X1w0KRCR0CUg4uuEMOtJGPGkEUra9C6eyEgt3ZQcLk7dl7A3QiiODKXawdgrvE/cYz0htw0llIlnP8L8mHWmnlLtrHVZKbLGaim5v6tXcN38pOQWbnN1At7MogjXUTLfQBZsvrWK1iZPjDuFFgnag5HQklu3r+2HEwHSTClg6oKV24YjTAkt8Y0oQoNoQINoQETxCZuy3vmE65L/TtsdSzeoUEohEhGaqQXNhRYoBQyWBtA/3I/+Yr8T9yoTi4gIHzz2cBx+zGF4+C+PYN4lV+HB3z8IANh69ta45vZrMGubmTH7snLto/ltYpJuXGlkwqCYtD8YNpjm0bbpXlodOy9zPCs+FoJc+XsNN7k0VlTt3suZUOw1scd1GRJiIxFFCkoqCCGCcvbXV4lEY2iucPhsMo8Fl8aPmVS8P6Eqj4us3BlmuCylxNe+9nV8//vfR5IJQuCQ5ubU+mQVCeuALZtkujCNBDD93G+ss1Q7FcQ6PBKSdSTR0sA+y7KE+ba+uPEseSG6UvbdiLm2ZnwL2+dRto+i62FEBcwetw2eX/EcpJJOBy9BICO7Dl9nEUj3m5S+2e3wG/Z5rCSIdL+HlJ58Q0EhMkN/SAmCgiQBqQQioaCUhEBBT15CAhEUFOk2ywn+TTsl3PXW5yIifV/bdjnZtggI927G9R/CvoJdJ2z/wvdvYt/B5B4i6Kv4316erdckpNoinmfQq4n1v+xd0NjQgJ9c8xN89EOVhYbFYhHHHHkMHnr0Id+PCfsz9s4Kqj73ZxiG2Rx5+eWXq/r7zr322qsO0TAMw2y4fOxjH8MOO+yAd7zjHes7FGYdGRoawr333otHHnkES5cuRW9vL2bOnIljjjkGzc3NGBgYKLv/kiVL8Ic//AEHHXRQnSJmasGuu+6KBx74/+ydeZwdRbn3f091n5nJ7DOZkJ2wh0VW5QZ4L4sGkIAswhWBXBFEIezwohd4jeu9yOZlkxdFkAsCKhAjq4gbu4AmkIAE5YWwJmQnJJlkJplTz/tHLV3d55w5Z9ZMyPOdz8np011dXd1VXf3Umcy3Hu82zdtvvz04hdnEWbRoEaZMmVKRVBsAzjnnHJFqC4IgCIIgCIIgCIIgCIIgCIKwUYk3dgEEQRAEQRAEQRAEQRAEQRAEQRAEYajQa8F2YsIrKbzykpcgwaGHHFpWrN2x5CXkO1ciqm4uyHEo0K1YtZRUu+QuQ+OcNiYqroXuWtt9mlx9D3LsYVvuCU6yVnR9Rm7Wbbmyy+GNVOSd05+dsJlAmDSxGqcf1oh/3XlYj0+nr9TkFI6e1ISjJzVh3rsd+MmjS/HY7FXIax2kcoKfRFAWDWvDsDH/gnULX0jlt+qNhzB80tfNh8T0ZXHCLyeRCvM329YueAZL//K9omXdZ99JyFXlMHfuXDQ0NKKpqQn1DfVobGzAX559rug+jTudjLCu2Aqk/DrfHgrrytXRPttX4ydnj0B1jgoEUB83mmtawGAsXLPA6qOMNI6tVNtJrELZtYICcSLh1k4459cpI+ViozwNpdrM2gpDK5drO5xA0ddJ1lwYpBO59tCnqqoKEyZMKPuH4X/7298Gp0CC0M+8+eabZdPsvvvug1CSCikzPigmmczKtQvyQznJZJK/yZfTfXsgGHRpFQFau/ysVpQIigFNTpSok3KyW2c/K4bSgLYiUUWJ9JHCUCiAlT0mAYCRdhOxcW4zo5M70NG5zki+2clvA6EvsxFYWvmkjz2J3UkWrxAiL1TNyh1JkZf0evkjkRdKOkmk00i6fyNKpNlkBZORSxfKtpEIKsnLKglwYkoCQtGln6DDqz+DdU7qmT0P8vrMtBi02NXISrVTV4q6/SxUzmBLtbPBXPE04XcfiXQ2vR4FfZjm7A3Nwb+FcumSRSvyHUGhmNrJgp10140skmOa+DrpG4gIrDnpDwE/4RHI7q1tbKy18+L6c/PHIJh8iJFTOVTHVYhVzpe9WBxcSq4Nl2cRuTaA4n05gOqoBtVRDRq5Ce0b1mDN+jXm+rO5n7U2kxtN+td9sM/+++Cfr72OGXfNwOnnfw1tI9qKR+psSxiM2UPxblKT4ZCebD+rbd9vz8z6ps2Qw51n0J9oNhJgMBSMnNi6jgE48TUAFQiVg4eY69e8uFtbmzHB11P4TNN2PORvNzs+9UNUW+DSYyJ7GsHYyeRXOG4tPp5K44Tg079VXKoNAFPr6lFdkDcKPqe+MeHCdGEaBjBs333Q9MXjix6zT5QITTzdxDxmc7G4x61zn4pPKNIjubZtS35CEdtUFClo1miqaUHrsOFYunYJGMpMBKIA5Q7mpfOA4rCsDCPXZhPEgK1U27VXthWkADsBCdt2p1jbPknDTKIBkDLl1jATo2kAbA9InEwC4OTapGzbU+6Y2XoJIxoXXyTnDhvXKJfClQ2JBNvFRymhto/5XKySyLO9WJuCNCoj7HaSbaTjqlD0DRAOP+Jw7LPfPnj+L89308gMs2fPxr2/vBdfPPGLqbg2O0mIuwZhGyzHx/l7KkEQNi8q+d6PiDB69OhBKI0gCMLAopRKJtjqIVprnHTSSZg3b14/l0oYaNasWYO77roLv/nNb/DSSy9h2bJlRb+Du+666yrO84ILLsArr7zSn8UUBpnjjz++rFh7w4YNIlEvg9YaX/7yl7Fw4cKK0re0tGD69OkDXCpBEARBEARBEARBEARBEARBEITuEbG2IAiCIAiCIAiCIAiCIAiCIAiCIGRwgpYeUWHyUBIzdepUXHPNNWX36Vj4LOq2PqJn5RkESgpJSgm1zU4lcxMAne8smyYa1lZhbj1swz2lWJUFYjbzsTvRW7HlYiamrH0teXdSxT23qcbXj23G3tvX9OAEBo6dt6zBDWeMxxsLO/DDmYvwp7mrrADLGx9T6eu3mVIg1s6vXYyO5fNQ07oTvBXOSyLTBqVEgwl/eTqXvxZY5NI8/9wLeP65F4puK0Z16w4YNnrvYI0TMWsrHbLCzqICcFNHn9gy56XafmtP+9k+sDHkSC01rejSeSxas9BKNQGQtuKpyMrqEsmUJqfOVD4P7YXZBGueA6ChoaA4kWuTlYRVKtd2JFXm6jSUlBVesx7JtaVb32h87nOfw4033thtmvb2dsybNw8777zzIJVKEPrOihUr0N7eXjbdYYcdNgil6R9KybW7S1NKMgkk/XqBXJsSMW0imQzy5VAz6oSU7jOByMgkYYWMzPadFJSzPRKb9UoZmbZ5ZIGJEWXOidkISykikM4bebY/NwaRBjMZ2aRRatuTc1rdpOxkzycbKxaLMxLhopNTewW1vz5KKS9pJKWsKNyKsEGp90g5QXbkpdmKFCIn2FaRX5dItikRVlrJd2Tzg5dum7K5603KKzJtuZEuta8DpyVNC3OD2s9ch9Qly4aYqTYo9I5u491KLms3u/dYqp2p17SoPr3OD8v8rZkR26Ow+VhjcmXD0DLnTsFxXWPmzPk4aa4ORMxO/O38yO4DMyd9pyJw3ki1dXAcQiKyBQg5FaM6V+Plsz7u9cOfyuTa4fpiMXZBX+6/TzH5KKXQUNWI+qp6rFnfjtXrV0Gztv26qz/G9hO3w6X/eUlyndgIwp002/T/7gFh360DWNvje9m37SNMd+nyUa7Apqx+aOoE2JnzUgpaGykwyIiDQ32yERQ7+y17oXhyfdwIN1Srw0x+4M8RXqYeSrBZs/Mem0kb3FiKYUTIbKTpFIx//GPGNARTftZJmmyjDfrh5J5IxMYA8Mb/ewNXX3V1QXsAgD2qqnBWfXrStFLfhLgP2W9E3HJqfRxj1A9+UPSY/UKxQCVkI8i1swdOi9pdnGDWum1bNW2NFeuWI895aADEyo7HzThaKQbDrPPtDLZVBoJ5hmnb7v5ytxjbxufuFTNzBkO7GUgYPvYhZiCyYZMV/gMMZcfvLupx8UvYHhnm8Z90lWSvC+xEHGmpNgXvCi7OcPEJECmT1sUpACEKJggh+9mnse9pqbYqkGr74xaRahO5yU6A+2beh23Gb4MNGzZ008gM086Yhs8f+3lUV1fb/anb9imxjCAImxtz5swpm6amZmj8LkUQBKGvDB8+HEuXLu31/q+99hrOPPNM/PjHP+7HUgn9TVdXF26++WY89NBDeOGFF7By5cp+P8bf//53vP7669hhhx36PW9hcPj3f/93nHnmmWXT3XrrrSLW7oZrr70Wv//97ytOf9NNN6G1tXUASyQIgiAIgiAIgiAIgiAIgiAIglAeVT6JIAiCIAiCIAiCIAiCIAiCIAiCIGx+eJnZQORtf/bYc4+K0i9+6hsDUo7eQMFP4UYKJFAFO3Yj3xG5SU+obt2xglQDKCzmUN2UXd8XqXaxdcF6dscAGBrMGiMaFf77tDbcc/GoISPVDtluTA1+cs5WuPOibbDtmGpTbrB914B91W1d/A833595LD585TawXm8tydb25ZaDV1o0x6gZuVe/nUfjziej0LSYlVY6K11QTnu2Y9si3HLuFhhWvfnd6yNqR6C1djjy3GWkXayhWaOLu5DXeWitoe36vF3Ocx5a58GsTUths561WWYAYNua7Ge2EkG33bcI7VRcCO6f5CdYjVSdEkrcw4USx+JSR5+dsBG44IILKkp3/fXXD3BJBKF/+dWvflVRuhNOOGGAS9JDevj4SwSigUA2zKQbaaWXCpYqh5cqJvk6IaQROSMlfyYvaVRggp38wcoVyX5SVqyoIkTKCKXdcUCJcDEUKkZOOG2XI+XenYjavEfKSKoVRYhVlAisrdgxctJqpYwEW7ljRSC7n3v5vKPI76OI7Mscy4uxVYSIIkRQiFTsZdleku3zi2xpyOyPpOwqzC+1rz2uHVMZ8WUy0YaTTJJLQ6GqNVSAJ3VJxcZggeO4mFTb7UNJY/A7bIwJST5uMHPJWApA+X6hxJAr2Vy4MVnXvVTbl43Sadw6nx5B3Mjp+DFVxOxwoNgPF7601tBam5iYdVIudiOmJK51x/cH1QATvFS7fc0aPPTAQ7jm6mvwX9/9T1z8H5fgvLPPxdnTzsaMe2egvb0dbCX8rDmRSbsTYI08a9PPUYTauBbDcrWpCW9S15QynwNKyVu9CLeU9B+F92ooiiUoNFQ1YHTdaDTkGmyxNZjzgB0vaDJjMV9fbMfOcNdYB7G/EQXrvJFVE7sxhQ7G/FbqS+blhL9MGoo41dKI2fRZzmfM2k/EoLU9B07Ev6nxRtDvsP1egdmNg9jKtIPjsSkjAUaCDVd2Ow4lNtZ0dqvcBAzWehzWX8F9ACP8zojni9Vb4T3Bqdp/5JHfGlFyEf6zqQXDyE+PVdCSUuu5dHcQpmMATVNPQvXEARaAlRvn9TrucZ8yIvMicY9/MqaeV4luOr09EWErG5/koiqMaRybtDOdh85rK63X0ID5biPTL7Jru04KzeHzOHmPbHwRUWTjCwLYLUdQSiG28UEURXaSDYVYxSa+UbGPjWIVQ1EMpSIbQ8U+5ortexTFiCi2MUvk45g4+5mS9ZGKEVOcisMURSYfStIrdw6wcZdLCxVMIBJZiXYJqbabNMRHPy4sNX2sq5fW1lZ89z+/W1G7aW9vx5emfimp54xUO9WfVtgoJf4RBOHjxOuvv142TUtLyyCURBAEYeDpj++Cf/KTn+Dkk0/uh9II/YXWGvfccw8OP/xwtLa2oqqqCueccw4ee+yxAZFqO6ZNmzZgeQsDT319PUaMGFE23VNPPTUIpdk0efHFF3HppZdWnP773//+0PudnCAIgiAIgiAIgiAIgiAIgiAImyXxxi6AIAiCIAiCIAiCIAiCIAiCIAiCIAxliKh7IVZf8gbhsMMOw+9+97tu03WtW4oNq99DrmH8gJSjEspKSEL5SDGpdjc5CwmmvXWfhnVXmVwG0GYbSoWy69EXqXbWlJSRagfrnNjr3/arxyVfaEHDsKE/n/Q+O9bjke/sgJseWYz/+8gidOXNeqfd6lz695L7Ln/hakS5OjTueHxi1SIykqeU9McKyGCuZvXwnUCqyki5+4CKh6Fx+39LHSNbV8ycFjpq7QVlddWEm88agdaGoV9PA8XY+nFYt2EdVneuglIMhjISP6WgmRFBQTOgFANWbgpSVkYHaKuf0lZoqm3dExM0KSjWACmANYjMdkUKroWxhp12nUBs2g9nZGV2NXw7snWaqtuAgv2z8rNkg3TzG4Ftt90WjY2NWLVqVbfpHn300UEqkSD0D5X8MX9NTQ1Gjx49CKUJSLtsi9OdDBtUUs7KQUeaSudcyEQF0k6Gk5omacx69hvJWFBtmRKxp/Ki2kRIqa28NHkWETQ7gWQExXkwKRBrOCF3iCa12qn3AAAgAElEQVSYuUTsOUAl14KJobWbnEcn0koYC6tmI3AlH2+w3e7KGch+rXgVpKwsNV0hoZ4aTiLu9I5OkBnKMZ0gE0aISUpBcbDs5JFEVq4diCatTDwt1SYvpKQgjVmGT0NW5ZtoJ+HLgGBNcho2Xep8wlaTkWpn37MiyhLXTRhEyo0HMwkIhULf7qTafrWXGpv3sN9whSCYiVsKCxGM/1RakOzypqRwxXcPyun2d/toV+iM3DjVZu2QcfasWThs8hR0dHQUHgjAz//n59hqq60w48H7sP0O23vhtOn7jNybYe7BnKpCVVRl+lsXB2fuER/3Btc0e58ket9sXRGcKDw1fqLku6fsvtnvpIgUmmuaUVdVh2Vrl6Kjax2YyVcgM1sxtFsV9IdagxTZ1mLGGLD9vut/wu7Tn6t9XKjQfWwvAXPSX0IniYjIdMvaXFv3XYIrk7LjEzvg8VfInLdOX0fbnrRbH/ZTdtzprhOTE3Gb55UvLDuRtqkF9zwM64hA5vq4a+Ak3/Y6FBsbuW2U+cwAOjs7UYqpy5fiZ63D8amqqlQYUfBNSGYI3u23KrW1aPvfF5Y8Zr9SbpxXJu4xWYRS8uxO7joGcQ+n7we3PX2PuKlJOLMdJoZgsrEOMLZ+PBauWoguvQEabJ61mk0bdmNsaICVaaqUTHtCzPaeIF9+ZetdKYB1Ug5FBOYYpOz43I71GWbczqzBPjYy3xcwOAnTAIDslaDg5kvCpdSkGenpOMhPmALAS6/9MtmegFycYWIVcy8oew+ZdQD5yVTISrUjEOAmDElNzJIotU3+7jhOvk8FUm3XoC686ELcevOteOutt7ppYIb7778fs2bNwt6f2jsdy4SxT4VxjEi1BUH4uPH222+XTTNy5MiBL4ggCMIgcN111+FHP/pRn/O58847MWrUKFx11VX9UCqhN6xYsQJXXHEFZs6cibfeeqvkZFUDyZNPPomVK1eiubl50I8t9A/77bcfHnjggW7TfPDBB+jo6EBNzdCbuH1jsmbNGpx44onYsGFDRenPPvtsTJ8+fYBLJQiCIAiCIAiCIAiCIAiCIAiCUBmb71+uCoIgCIIgCIIgCIIgCIIgCIIgCEKF9Fmu0c3up512WkVZvHX3Xuhc/po1pA4OoQaldCInwrNkxTniJekR5aXZQNfq97vLof8KU4xi9TkYUm1OpInNdYQfn7kFLjt5+CYh1XbEEeG8o0bh1/9nB2w1MgdjQMoDyGP1P2Z0u++KuT+D1uvB0DBGMCsb4+Dlr5tVcEY51Izcs8/lbv7EV6GqGuCNTSXqiq3cEk5yyUaCefnJrdh+TK7P5djU2bppG8RRjC6dR567kOc88lpD6zzyOg/Neei8Xcc6eec8NGtosF/PrI1o1F5nbd8ZANtnhHaf3b/aa0dTgsKUzCwjUmQrvys1uURWFFhMChtkJwwykyZNKpvm/fffLymhFIShhtYaa9asKZtu6623HoTS9JLuQurMxqweshSh5NOLFCmQglKSjxfBOp+oUy5aiXR4xPCzsvE+EXn5odM/m9SJUDF5d68IClFqXWRl05GKoaAQqURAHSn7cjJq5cTUZr0XVcPko8ikjWD3UbERPdr1Vn8dyK0VlIptXlGRMiXHjyhO1lGMCApRlJZnK7L527IRCFEUJeVKSbWjRKQNZa6bk3Y7iaWVTsJJt8lJMBHUlfLNqTupdqkxXNhOsk2rlBxY6BndTswV3JfFdy6Td5EE6XUZUX8RqXYqBnTxHorEgjb+DEdnLtZ3QmIniU79+OPYoYodIrAtgx83ZF5k343IO2mfafkuWyG/9hLlRx/5Xdl45u2338ZnDpiMJ594yrlrTYzNRqIbqQi1uWGojqqSY4ZxcOoiZK45lY6Di91DBd+xBN18+N1TmC4rkgYIMeUwsm40Woa1QROQh/ayXg7GFOzLx7ZO7ZJN4yZP8HVj60oT+2NpWz4dyIsZyowQ7cOGrag6O1w0ompOTeSjjF3YXDttNzD5tuHaS9DwklZLbjIISqrFPvfYHl7bFJq1l3J7ibvP341dkWwPPdz+K4lkPyB9f4d5hrjjn37G6RgzZgyKsUprnLFiOd7Pd6XuhODSuUuNsBmG2zmz3HzylxCPGFH0eANCuXFemUdI8WdMuI6L3ith3FL0HvH3Dme2k22D5Ce7GN+4JfI6D9Pu8mbcrYPvVjhpaUxmXO2PQO6Bq0DKiKfNARSUsk/1VDyjQIigQEkcRCqIe0zMEZNCTDaeURFiFfuYJFYxYooQU4wYMeIoNssUI6dyiBEn+6gYscr5eCS28U8UBcuUy8Q+QcyFdIyj3DoVJedjYygVxILFpNoulnExZlGpNiVi8Psf+k1F38UzM4495liRaguCIBRh8eLFZdNstdVWA18QQRCEQUAphfb2dlRVVfU5r6uvvhq/+MUv+qFUQqXMmTMHxx9/PBobGzF8+HBcffXVePPNNzeKVBswv4cQUfCmzamnnlo2DTPjlltuGYTSbFqcf/75eP311ytKe+ihh+KGG26QMbUgCIIgCIIgCIIgCIIgCIIgCEOGTeevjAVBEARBEARBEARBEARBEARBEARhIzJQfxB04IEHVpz2nfsOwPy798SSpy4Cr1/TZ9EZlfnpfmcrPsn6sNIHKFsCoee0L3y6xJYBtNdysQp26/tLqp1tSInszYnAdt+qCg9MH43P7Dasd+cxBPjEhFo8+K0dceieTVYwprFu6d+73adr9XtY89bvYPV2YASGOi/b1sky8mAAY6fchi0OuAxVjcUlo1Ut2yGuGwWVq0P2fsw1jMOYKXdj+KT/QCLVDv+IOWuXM3I2JiOcAhgnHViPz+5V24Or8/ElUhG2ad4WGkaWnWeNPHdBIxFo56GNYFtraOStCE77NNqK8pxIu5xcO7lzbF1xsk7k2h9/vva1r5VNI384LmxK3HjjjRXJNPbdd99BKE0JKunr+ijXDtOEfXNRuTbC+W84LV7mQL5t91NO2EzKpk+2EZDeX7njOFliZIWKRhipoKDYSa1VSoytnEjSyxqjQGAdLKsYEUKpthFBKiujNGlUklZFsBpv+2+yXlH4Ii+yTMSSGZkkBRJvUv44PvdUWWMv745UBGKysvBENu6k2k7GTXa9E5M7obaTTSo7znKy7kSmTUGddC/V5kx7KRBpJw0s/blEexQqo6xUuy95F+1kuonF3HArKFd6u4vzCnNkuzl7RL/eSq19LMlFcggE2sxG9uwk3DbCDWJRJ33WJn+t4cY+SR72HKzYlsmk/+Pv/9jNVUtYtXIVjjrsKHzrkm9Zebc5Zk5VoTZXByKFULZcNA5OLQYfeijXzuYV3ofpyQ7s/uF6TspEIDRVNWFs/RjEiKA1QzMj78ZkZCby0Vp7STqQyIGNSNvUg/X9QxMjz3kww443tJlgAZzyZrua09aeTop8m/BjeLL1RmZfb7625+xLxGYc5Ho4N9Z1P1YXbg/snk+czPNmj+HE7q4PdC9XRnfuTvTtxkUMI/hNtWd3b7j8gzp37TisvoJxFRhNTU24/obri9c/gBVa46srVmBNKKPPtJFKpdpUXY3h084oeaxeoTV49WrklyyFXrYM3NlZmKZc7NMvcu3MJnvMHsu13RPSy7UVRtePRhTnjITe9VWwAnrbrjQS+TyULQ+xbxpk4yo4sTTDREIqspNnWJm2j4kyMm0oxEgm9VA+xolT8UhOxYgQm9jFxR0I4hEn5kYi4VZKGRl35OIdE1u5/GMXz6TirfRkI64MsZdrUyqeSmIaJ9UOJh9RLr6kRLhdSqodxDITd5yIk7/8pe4bj+WDDz7ANy/9ZkF7Eqm2IAibOx999FHZNBMnThyEkgiCIAwOtbW1WLduHUaPHt3nvKZOnYpLL720H0ollOLll1/GwQcfjOHDh2PPPffEfffdh9WrV2/sYnluv/32jV0EoQ8ceeSRiKKobLqZM2cOQmk2He69917cdtttFaXdbrvtMGPGDCglegpBEARBEARBEARBEARBEARBEIYO8cYugCAIgiAIgiAIgiAIgiAIgiAIgiBsKhBR96KsUnSzS1tbGyZPnow//elPFWXVtWYhVs77OVbO+zla9zgbw/f6OlRVQ8/L1FucSamP8hyRavcBnS+ycgCttVYoVnR9n6Ta2XVF1gdS7WMm1eKyLw1HLt70205dTYQfn70tbnhwIa751Rzk2xeX3Wfly7ejYZvDzQdSiSePAZAVXzMA5K1dTANxDRp3PAFNOxyP9nf+hPb3n0Ldlgdi2Jj9rUwbgSRfQ3etg17fDr1hFeK6sVC5YUjMVTpYRvqdk8/MGkTAdqNzuPjfmsGByGpzpy5XjzF1Y7Bg9XsAGKzISwkJRmIKUmAGlFYAMYxs06CsIA4AmJSV4CkrSGVoAhRrwG6D3ebqjcAAkxWfE8hawJwAztVTIlo16ZjZP/+KSaeydVyyzgO5ozDwHHfccYiiCPl8sWdGwi9+8Quce+65g1QqQeg9N9xwQ0XpTjvttAEuSRn62NcZGWgo5kSqh3XaQc2BZNyFZEFf7fpi8xlgDuSSDPvssbEDsQ33bN7QXmyoGPb5oqBJ2/zMc8aIVhU0NBQpaA0oygMqAjhvn0eAZiCCeYciQOeNgJW1EVEyzPNI60ROq+1qK/B2ElzNDCIn4bXPUbiLxCm5bTHJbVauCTLPV4IT2ZplpcyyUn6rSaeMLJz8MqVl2SAr1zbSTCIj0vSSSbscWYE22XWhkFIF8kn4F+z1DpTaFIgovVw03VJc6OZkvFkJabiDiCX7Tp+k2mWGc91LtakwTdB5ZAXRHI7vMtm6PFJ9DIJ9vdE2OEZg/mUXSHJ6v2J5OVxWnOnx3H0ftk2d177ta8348MMP8eLsFwuO0R03Xncj1rSvwRX/fTkaahoRK/ffqN19wT4gLhoHB5c9Ffe6z1xY2VSsjlxeaRdwqk8HkDp2KXl3dVSD8Y1b4oP2D7C2q90OD5UfphmPrSktNHmJdNLPaICTftHUpfbjD40uI8e1HS4Tg/zzAGDSViZMflhKvnMOr5E5hmYGyDwD2D1zQNBaQykFZgIrIzkGwx7btBJtmy8ReUF4OExVMM8XEFnZsR+peum228ldT+V2t89HACBt93Vjo8zYyfWb2drWwfkyGMd8/hjMfnE2rrzyStx7z70FdffPDRtwwOJFeGbkKAwL+2FGidou/GaFATQfeyziLbYosUd5uKsLG156CZ3PPY/1c+Zgwz9fR/7998FdXaljqqYmxNtui+pP7oWaQw9B9aRJgFIouBAh4dcIRTenY59wJ+7sxLqHf5sqQ/UB+yNqa0vHPjaP9Pe2Tq1tJdgE2+Zg73NCrGKMqxuLt1bOh4aCUgDYyP/BNg4gIK81IiKTk4uhiJJ2TsHInRT8FCWUfGfm4i7l7kdSts9U1mtvx+phf+vH866iGC5b2L6GFPmG4OKmMF4wZTNya+XjADdxB6XiC2Vt9Qrky0V2kg/lYhe/X+SX/aQgLp2PZZS/XyuVarvS/OSnN+M3v7kfqz5aVbrxWH74wx/i3PPO9RJFkWoLgiAAHR0dZdPsscceg1ASQRCEwUMphYULF+KXv/wlrrrqKsybNw/r16/v1f/vuOKKK/Doo49i1qxZiGP58+v+4A9/+AOmT5+Ov/71rxu7KGVpb2/HLbfcUtEEtsLQQymFrbfeGm+88Ua36WbNmjVIJRr6vPPOOzj99NMrSltbW4uHHnoIDQ2D+H/UBEEQBEEQBEEQBEEQBEEQBEEQKkCmBBUEQRAEQRAEQRAEQRAEQRAEQRCEHjAQ0o1LLrmkV/utmPN/8c7Mg7Fh9Xv9XKJSULcynDCZ0At0F0BR2WQ1W+yVWdOzPwbuESWl2oA33qCURC6rewqXs5kyCs7DirOIGGcf3oirTm37WEi1Q847agz++7QJqKqqKpt2/fJ/IL9uGYz0TFupsjayJWYrUs4juZZs0xphU93Wh2CL/S9D7YRDQLlhYFhZHjsDE0HlahHXtaGqeVsr1QaKa7t08pmTNGyPp8C48pThqIq7F8BtjoxtGIdhuTrkOQ+t88izRhfnkdfmpbWG5uAFI5Rzy5rTn9mu01YU57Z7FZdmLx11ckInPTRVl0i7UiJXv5gWMKbu9dRiuo5L1rk0hUFDKYXtt9++bLo5c+YMQmkEoW90dHRg/vz5ZdO1trZiv/32G4QSlaFcX1cmnMnKADlYx6wzYlCkhJVOqOgF0kTBhAnGEBqoFo0UEmQ9uGz9j+TXO/UiW3llIn5ORNKKjDTRSKgjKCtbVGTl0uEPEyLyamqQUoiiyKyLFKIoRkQRoihGHCkoZYXUKoJSEeI4NulVhAgRIrLpKQqOadbFKkZcZDlSMSIVQSll91N+OVY2b/eyeZvPcbAcFS7bvE0ZzBlGNm/lhNxExaXapKBUIKLMyCuTWg2k2kjSp5tVIqd04lf/jmA8G4g+wzFuqn2UaqNEJV89gZmH7Kun9EmqXS7vTKfiIuz0p26k2mH5rGy/0O+c/GgrM3bp/XjBxf5epm22hfsx4ONP8zmZKMkcRaeO5Y6sU5+M1Nal0Jn8NLQtI6MmV1VRvJPl8d8/jtXL1yBSxcbf5M+R3LXLxsHuOqNIHEyl20LRe6u4Tzj5mJEtu/s5tZ6MfHpsw1g0VTelxhMM7ccJWtsryNqMG/z1ZGhtxgsmDcwkBgQARlLNxMm7Lw+biRLgZNnBOIJgxqhE1tlNSc2TaUuKCNWqGjXxMNTl6lCbq0NOVZn/2W6l2QRA67w5ddv+GBqstR332HfWvr6Yk3Gqe26mWpxvvy4/JMJil4cf6ybHTQmPkW4TRb7R8Oe72+674e6778bM38wsrH8AK7XGKcuXYbXWST6Zai+1bNISWk47tWje3aI1Op58CivOOx8f7Lo7lhxzLD668iqse+z36Hr7bS/VDoujP/oI6198EatvuRVLv/BFLPr0ZKx98CFfXyXpYezj1m6Y/xZWnH8hVpx/IT60711vvJGOfTKTRqSfc2EUggKJM0AY1zjetyut2U4koqGJobX2E3/kYeIwwH0Fwz5eckLqRCVthNTKCt7JxRqRm2wjRkTKxB02zomIEMHEMxEpxBTbGEPZzy7uiZP4R0UmPxsnuW0xkpgmphiKIsQ2VopUbGMTMnEQTP6RsjGRi6cyy0RRErOQi/fcxCFJzJiSalNw/SuUaju1tlIKd951Z/cNx5LP53HEEUd005aKtC6RaguC8DHmvffeq2hM8y//8i+DUBpBEITB58QTT8RLL72Ezs5OMx7WGsuXL+9xDDh37lzsscce0FqXTywU5YUXXsCRRx4JIsKhhx66SUi1HVdcccXGLoLQB9wYsTvWrFmDefPmDUJphjZdXV2YOnUqPvroo4rSX3/99dhxxx0HuFSCIAiCIAiCIAiCIAiCIAiCIAg9R8TagiAIgiAIgiAIgiAIgiAIgiAIgtBD+lu+MXnyZEyZMqVX+65f+Sbee/CogZNrW2lbRTawCpMJxVk++78BzpdN17rbNKQvdCKkKfuqBCsEAgAoSj779fbdbuNwH5+mjFTbSboIdpmT5cBxBQIu/bcWnH9Uc4WF3/Q4bvIumDlzJmpqasqm7Vz2ilfNecG2V9E5AZ5Oy+9grq8RkeULRdiAzycw6JVYtsd1y0FeTqwHAF+e3ICdJ+RSZRe5dsI2zduCodHFGnndBa3z0MhDW8m2Zo08G+m2k28nom0rvrPyuLw2dReKC7Wtfx20gwK5NjJybe5Grp0RMnoxS+ZWL9g/8znY0D8voSzHHHNM2TQdHR14/vnnB6E0gtB7brnlloqkUKeffvoglKZCyhW3F3LtJE8uTFNGMOkfCUHCUK4NkJdvO2UziKCUifW8MJGcJNEII+HkzzaFkSVGUHYfxeSl0zFFiJQyQmxlhI+xW09WlA2VyBwRIYYVYztxIzvppBFyx1GMOIqD/GJEUD4/xQoRxVBIRNjueDHiRKRNRkhJpIyAW0WBiDvZ7gXaZI9hZZVeLOkFk4E8nBKptrJC7QKpthdPuuublmo7GSWRq98SxtVEHerlu/4dyedS7a9SGaWQUFbEXe6Slolrikm1k3UVSLUp2J4VH2eOwTCTsviMAmm29xSTXe+kzE5azG68EUqzwyMksmx30uTi1EyQZ8YogdiYYCXQANtlN5lMdW0Nbr79ZsRxXHDtaonwk+GtGJ/Ztssuu+CJZx7HuPHjEJxhZm+y16oCuTYX1lNv5NpF+3Q3nAvl95Tc5359UO9b1I7E8GFtZtKecBzhRNTB9TOT+liRMOXNeZCTUSORpTPArFLCc7bCbD9GIDvWCNtf0OCSfRlVVIWmqma01rShsboJ9bl61OZqUVdVh8bqRrQNa0NTTTOqVA7ayou9RNu2Cw02x0fyVHMTDpnja98u/XjIjYls24Vt8wUTFGXHRu40CIlYGUHbKHhmF46LQMCRRx2JmffPLPqd4qz16zF1+TIs12acXcxT7c71Q63xZlcXluk8NjCjeo/dULPzzoU7dINevhyLPj0Zy06airW/ngm9alXZfYp1Z11vvokVZ52NZV/5KvSqNd3HP72Qa2+YNTuVpev1/IduYp/kvki2Fci1AVRF1RhRt4XtZzRYMzSZthFObmUzTvcDnIjiyR1XEYgi+zWXEURHSCYnUZQ8/4nICK2hrPRaJZN5uLhG2VgjiJ0imM8+voEVaMMKuCMX+7hYJpisxKUJJghRdmIQpVwslpFrq2Q58nFLWpytSBm5eLjN9l89kWqH7WDK4VNwwAEHdN9wLHPnzMVdd95VUVqRaguC8HHnhRdeKJuGiDBhwoRBKI0gCMLQoLW1Fd/73vd6vN+rr76KnXbaaQBK9PFl3rx5OP7441FfX4999tkHDz/88MYuUq+YP39+Rc9UYWhy7rnnVpTu+uuvH+CSDH0uu+wyPPvssxWlPe6443DaaacNcIkEQRAEQRAEQRAEQRAEQRAEQRB6h4i1BUEQBEEQBEEQBEEQBEEQBEEQBKEX9LeEY+bMmb3ed8Pq9zD/F5/C+pXze1+ArBg5lCuX3Rci1O4HVr56W0Xp4obxKG4rqsSs3YMXFVnnhIx2G3O54yKzrIqsQ7LMThXHIGJMP74Zp0xuqOi6bMocccQRuP/++1FdXV0yDakccm07wcmtE5l23r6ycm0NaA2QFYZxcSE2w8rcA+GyT1fw2eEMVdp/duKwkc0Rzjmyya9Fai+xIQNAXa4OI+tGGdkdtBdoG2m2Rp67rAAvkWvrjFybnVwbVq7tJGD2GjtRnIaTPbr6Rvqzk81ZKVlRuTa5hUC8WEKuHaYp9VkYPM4777yK0t14440DXBJB6Bvf//73K0r3ne98Z4BL0kP6KNdOZWX760Q26MS0To4NE2ZljukFk5m4y4kpU/uD7BDAabStVFtRKoe0SFtZ2SJ5lbQCvHiRlDIyx0glQklFPqX518gaYyuujlVsRJJOMBkII41oUnlRpCIykmsVGfFjZGSSJp2RbsdWRBlRsj5SMaLICb/jRGCpYigiW/5Eqm3KFfnjRCpnj6u8ZDsOxdu2HMqKx5U7j0BqWVyqDX9dfERdTEaJQK5bQkaZkmm794z/NZW+ggYZTrJR6vVxoZLzKXu+5S5pmd17K9X2ZQ+lxyiUanP2x+5TVKgdHMJJrr3s2p1KKpZ0kmKdOkYixTbvZgKZZL37bOTJDCadTCBDToZsyuhGK7vusSsu/ubFBddvLTN+urodP29tQ7W9D3bddVc89ufHMGrUqNQ1LRBsuz5RUfdybU7es+2hnFy7YAIF5vS6cBiuuVCwbcfnRKacIcNr29BWOwJ5bcYK+Xw+GEdoX992NAHWGnmdrp+8TurC1F0e2qZhOKG6ez5p88xgK5629aQpkGvbsjZVNaG5phlVUVXJ6wMAVVEVmmta0Dys2fd1/lrbBbaTDcGLj9kPT/zoiHVQs8k4yEwS5szorm8D2E5clGrPDL/d3SPh/ejbJZLsU+3J5qVZ43Of+xwu+8FlRc/51Q0bcOKypVio8z4rDWAdM55e34ErVn+EI5cuwT6LP8DhSxfjXxcvwu6LFuL3Rx7Zbb9c7JVftQob3nijxyO1Ul//dfzhD1h24ong9vbycu1u+sbUPaA12n/5y1TkU5AmGI+Wk2u7OMp+hJvAAgBG143142xmK9e2/ZcmQGvX3ti3fVcm8scweSo2X5kpRSCloGBjK45gJi1JoqDICqxJJRNwRBTBRVWRjZFcPELKyK/9ZB+Ri08UosikIzf5h4qCfWMbv7hYxkiyk2MGk4OotFA7kWinYxa/Hk4SjvQ6e30rlWpn+0VXN7/+za9RVdV9f+GYNm0aOjo6uk0jUm1BEDYH5syZUzZNdXU1lJI/JxQEYfPiW9/6FpgZY8eO7dF+r7/+OiZMmIBly5YNUMk2fRYsWIAzzjgDI0aMwC677IL77rsP7e3tg3LsqqoqTJw4EWeeeSaee+651Nj3o48+woMPPoiLLrqo29/Bl+Kcc84ZgBILg8G2226Lhoby/8fk3nvvHYTSDF2eeeaZin//Nn78eNxyyy0yrhYEQRAEQRAEQRAEQRAEQRAEYcgi/xNGEARBEARBEARBEARBEARBEARBEIYA1dXVePLJJxFFUe8y4DzefeBwdC5/tef79uWPn+TvpvqNmpF7l00T145EeUtjHwmku+n1QGDuKyGSC/fNKtgos63YcZL1Fx7VhC99+uMv1XZ89rOfxT333IM4jotuj+pGIqpp8sKwULCdSLCNPgzMgLZpmP32RLyXlWsngrqkDiiVr00QlEjbtqC9+A4A/vfnm1BbnfxXhB5Jlnvhf6/4NcSY0LgVIqWMXNsKtFOibf/Km1q2cm1m7YXaifDRrnMSMLctUc6ZWrTCNyfS8/JEwNRfcJ2KybVTYkZ0L9fOInLtjcPo0aPR2tpaNt0f//jHQSiNIPSOBQsWVCQt2f7rDh4AACAASURBVH777VFTUzMIJeohfZBrO8FgGHNxwU6cFhnYPjklX+W0YDnM3ccAfjvZ+VNMRk6ASCl5IgXiRJuTE0Ja4SMpBa+IJoJiK5dWcUpaHZMVYlMEBSt6tILGiBQiRF5cHRVZZwTcMeJAbG2k1UYMqaLICyiVUn5brGL/MuVIZN6xynnRZezKGZbbCbW9SDv2gktzXFsGqEQwHggolRVTJrLKRKqtSNlrjdIySrctkFGWlGoXlYsitS27DJQWZ/dKmrGJxmqOUvLsjSfVTi5YMal2uIMvoxdDF+bvpMHMLp4vFGqzDqTWqfFCcHArVwYSaTbDDUucrDk4l2Cdb2Nh/KmtzFknca3WGgQGc95PIuPKe/ZFZ2PvSYXj6RfXd2JmRzue3WIUzt99Nzz82MNobW21QyFOhkRceE1sEpBSpeXamXouKteuVCJs9y+2LonZXd8Q9AVEqfXuc9uwNoyoHeHHD3ltJuzp0nlo3WUn9ckbgbAdU7jxhCZT5+76aNjzJiMRTiTVAKzUm1mbp0IyNAQxQUMDIFSpHIZXD0d11DORVXVUjeHDhiOm2I5280a47n8YocI9HCuBGExuxKpNO4ZdD3uO9gVbV+zrjX0dunr010TBn6S/T4I2kX5uF46zLvrGRfivH/xX0fOd39WFAxYvwldXLMdBSxbj5BXLsPfiD/CV5ctx25o1eL1rQyp9VVUVjj/++B5d04pQCvGECaie9C+o/l//C1V77A4VjCuKNev1c+biw+nfNh/6GP+AGauuuQ7rX/57ahcOlgvyCuKfguefXxfomwO5dlttG3Iqh7zTabOTmzPApu24/sygTf/g69vee2T6DJAC2Em2Iy+lVlAgdiJqN8GGFVkrGwuBjCBbGfG1i30IlIqHjHjbTVBiYo/ILfvYKUqE2anl9MvkncQuoVA72Y9A4TZK3gmwKvAkVjSxTGVS7WwwENZjc3MzLr/i8jINyrBu3Tp88YtfLN22RP4lCMJmwmuvvVY2TVNT0yCURBAEYWgyf/78Hn+P/O6772LfffcdoBJtmqxatQqXXnopJkyYgHHjxuGnP/3poMjHoyjCmDFjcOqpp+LJJ59EZ2cn/vGPf+Cmm27CPvvsk0rb2NiII488Ej/84Q/R0dGBzs5O7LbbbhUfa/bs2XjnnXf6+xSEQWLvvcv/35uVK1di8eLFg1CaoceSJUuw//77Q2tdNq1SCnfffTdaWloGoWSCIAiCIAiCIAiCIAiCIAiCIAi9Q8TagiAIgiAIgiAIgiAIgiAIgiAIgjBE2H///XHrrbdCqd79Gi+/bhnee+hYrF/5Rj+XTBgIVs9/CO/ePwXz79oDb993ENrf/X3ZfVR148AWKiPXTdbb97JS7VLLxcy7Gcl2IHKbemA9pk0Z4HMdghx99NG46eafFZX9sF4PsJVpc96L65AoxADOG+mTF83BbNfa7puVa2eEX+ZAfk3ynpFrc/JiWwYAmDguh6Mm1ReWPVP3JSXLm5F7OVYxxjdsiTwnYm3NGvl8VyLUZk7JtZl18G5/WFtxYSC+tBdSe9E2kne71f3rJIJOLggk9ZOVa2d8rHZ9CalgkcoUufbGYf/99y+bZvHixVi5cuUglEYQes5pp51WUbpjjz12gEvSB/oglywmWU3tROYAqTSBXNuLJUPBZFAsAqX3d/5lghclJpLnQrm2cuJEkBUzKuMmZSuIpAgKRjzt9I9GIh15WSORkVQrFSFSMaIotuJts6yiHKIoRhzlEKkcYpVDTDkjtKZEbh3BiLpzKvai7BjBsoqRUznEFCfCSRUbkbYVY8dkRNtOpk2BMNsLKlVk5d6RF2dHTk7ppNpW5B15kWUo1TbSb/I/gVTbaSdLSbWpUKodKEJTddwXqXYxei3VLkfW0TzQ9OI0kslM+ukYvZZql0gT1K+fCCWQaltHbWpf/2PjRYTxpEtn5dYg9uMLnYklGRpahyJtu97JsGHGJu7lxio+Fg3ycWm0NjFvXttxDhkhNMA2PrajIBf3MiOOY9x0642ora8tuJ4/Xr0G77QNx/cemIG2trb0eWZE4eG18deLGaQIjBJy7Wz9ZeXa6J1cm1yHnCRMhtVOIOy6bkqnd/friGEj0FLT6ifz0YFkO895Xxd+Uh8/YU9ybbQb97l3YuOcZpi2oZ2I3Uiv4Ypo9ycmxFGM5poWKOrdd12KFFqGtSKOckaizRp+yGvbMLkhqmsnsGJ2P8mUkyKH46ZgRO3l8kk+4XhJBxNR+HuO0+2l1MRDrs25bQzGN77xddx4040l+9YnOzuwIN+F5zs70dlN/3PwwQf3m9RINTai7t+nou3nt2Psa69i1F+ewYiZv8aIe3+FLR55GGNenoNRTz2BhmlngHK5os167X33Yf3cl82HXsQ/3NWFzqefxvIvn4JV111fdBff/EpsLPoczCRMy7VNGxtZNyrpAchMPsJaJ0ciK/d3gnUr21akQG42AiIwAEUMUkaybWIkG1vZiUgiIi/RNpNqWMG1CgXXdpIQ965cTBH5+EchsjGWjalsGh+ruUlFoFL5EpSPU5JjKyjlxP2h/DuMA8OKM+lMPBjENb2QapeLY84//3xsu922RRpRIQ899BD+8pe/FKwXqbYgCJsTlQhAR40aNQglEQRBGJpUVVVh6dKlaGtr69F+b7zxBu64444BKtWmwYIFC3DJJZegqakJzc3NuOKKK/Duu+8O6DGJCOPGjcNXvvIVzJo1C11dXViwYAFuu+02HHDAAT3Kq6qqCnPnzsWLL75YUXpmxjnnnNObYgtDgFNOOaWidJdeeunAFmQIsmHDBpxwwgkVp//mN79Z0e+bBUEQBEEQBEEQBEEQBEEQBEEQNiYi1hYEQRAEQRAEQRAEQRAEQRAEQRCEIcSXv/xl/PnPf8buu+/eq/3zHcux6PFzAjmuMNToWDwbb/3iU1j42Jex7oMXsGH1u+hc9jJYd5XdV+UKpcX9yqBItYvY8wKp9gG71OBbJ/SPGGpT5GtfORnf+M4PC9bn25dCb1ht5NlwUrous2xfRixnt5G2IqhAFpeSa7PPJxTJGdNXKOZ24uxAzged3sYAoHHukY0oqFufUuTaWcY2jENO5axUO48unbcyu7xfp70YTpt1Lo1mL8KzKkIvF3QiuUSynaiykZLIBbK4QEwIdFM/oTQu219sRnW3KXHWWWdVlO6mm24a4JIIQu944oknKkp34YUXDmxBusHJBrulN3LJIOYqKtdOHZPTKQj+cV1MUJj0805mmMi1vSrby7VD2TMBnORDVhxNbOWKICujNjLHRMioEFkpZBRF/t3qphOBJJSXVhthpELEhAgmbeTk1Up5AXbyMvLsiGLEKkKERIbtpdlkpdlu2UqzYxUjjmJEkZF0x4i9bNuLtgOZJVnRpRdnKyvrdlJtd15K+WvkxJJOgJtItsnKZpNtlcoo/TbfJPom1S7FgMkoN0bskBnb9GhXtqLe7iTbAyrVpsI0Lnx34mMKIz8nu04OnJVGh2Jg7xUOpcKU7JHk4GTMHMzJE8SZReXFyXgviWAD+bYvAwcibzva0PbImu3YJimji5OZNSZsMwH/deV/FVzTqtph2PL2nyIePdrtmLo+tpPycTCh8DqZSWYUeiTXzoiVy8m1w/vRtTW3LZM4vR9l+gBXdXbbmIaxqK+u90JtzWacqHVasK2ZrYBbpyTcRrTtJNWmDjSb/fJ5kzasbyegdgLsXBSjpbql4v6mu2vUWtOKKpUzxyLTcpymPY+krIksHlb8blK6y+OnHLITGYXlTSTZhXJtV/9+u5VrA8l95/LLfg0SyrddG/va6V/Fz+/8OeI47vV1Ofroo3u9ryMaNw4tV12J0S/NRsuVV6Bm8mRQfZHvnogQb7stmr41HVs8/CBUc3PRWm2/887kQ5k+b+3Mmfjwkkuw/MyzsOTIo7Bw509g6YlT0fHnJ0q2GPJ9YYVybS72HEueou59ZP0osL1HTF9v6lh76T8n97bvL5KWwaZTMHmyAuyz3Ui1zUQixOTjKRcjkIsfoEy047YjAiE2cQTIxkfp/f2EHi6GIhODuBgqEXHbuMXKtCM7SQhR5OMz8undRCDJpClenO0mVSE3KYiJ5BCWu7vJQXoh1XYV/cgjj1Q8EeVxxx3n+9AwX0EQhM2FDz74oGyaLbfcchBKIgiCMHSpr6/Hm2++iR122KFH+1188cUDVKKhy5IlSzBt2jS0tbVh3LhxuPLKK7Fq1aqeTULXQ6Iowl577YWrr74aHR0deO+99/Czn/0Mn/zkJ/sl/z333BPz5s2rKO2jjz6KtWvX9stxhcHlxBNPrGgcOWPGjEEozdDi61//Oh5//PGK0u6333749re/PcAlEgRBEARBEARBEARBEARBEARB6Dsi1hYEQRAEQRAEQRAEQRAEQRAEQRCEIcYBBxyAWbNm4c9//jNOmnpSj/dft3gWFjz2JbS/+0fkO1cOQAmF3rLoifPwzsxDsP6j+b3aP6oeSOF0kT+ArUiqXSqPSqTaib2NwZgwIsK1Xx0OtZk7by7/9oWYPHlyZi3jo7l3wIis8/alrVzZia/dsvbbzHJWru2EYZzZHoj6vEA7FGyH9edE3mbbxHE5fGb3Yd0L5jJtbHOXaytSGN+4pZXc5aGRFth5kbYVexnpdiIQ1EBKHsd2O5xMLpTFZUSHgPOBBTLt7K1ZRCgYLnDmvZQ8LqS0sFsYKA4++GDkcrmy6e69995BKI0g9IxnnnkGnZ2dZdONGzcOI0eOHIQSdU9/yrWLPUtTUlIqWEh/yoRhoaiQwZmyOkGlNkuEtATRyhS9RFIZabQRRybiQ0UuvZHUGnm0Uyga8SLZ/QgKiglKRUa0HUVeZK2cPJsUIooRqRhKRVaaHRkhZCDGjpw0UhlBpCKFKIoRxzkjzFZR5hVbObfJO6Y4EFLGJv/I5BlTZFTfTqatFGJKpJSkIi+pVJRedpLKyMopyZ4TmFKCSqsjD8TbG0+qXbTd9VZG2UfB9IATjnMqPMUw9ika7/ajVNsVy0984+/T4lJtt5NfzoidQ/0rgpjOC7WDMvg4kpKJW5JtQdyonZw4EG27dGBo5K322IqZmcM10GB0uQll3DpyMa82+/uJgQKJst0GHwMDrBl5Zpxw8hcx5cjDkrMmwo9v+TEm7vYJXy6Xp493vQCcvYy5uFzb9p32Hiwr10a6Drxcu4xg2x2r2HpP+D+/M9JgCvpdd/ytmrZGVVRlhdl5I9jWpjacLF7rPMAwYw2tkWe26Rl57rKT+7i6SWqZbToj1YZ9z5tiqgjN/SDVDq9Da81wRCoyde+l3maMa9pcIHD34yB7Xm6MzMF2wK5z46Ng4ik/JtJJe8mOj4rItbPjI/fZScdd29HM+MIXv4AZM2egpqam59eDCFOmTOnxfn7/OEbjBedj1FNPoG7qSaAelCH3iU+g5Zr/NvlktnU88WR6RTd9X8fTz6L9rl9g3UMPY/1Lc8AZWVklcu2CdFm5NhWXa4cTiQCEtprhUFFkdidt7wn2/ZvpF+0YnFzPBFvHGkatTb5Myt7ybiIURYBShEhFSJ7q5NOY8tkJOVz8oMjGPQpRZOKQRHwdvFT6FdkXwQi4IxvPeHG2n/jDTwWSRGiBUNvFJ0l5lb9yCoVp3Ls53/6TagPAdttvh9NOO61Ei0izePFiXHLJJal8BUEQNidWriz/O8GJEycOQkkEQRCGNo2NjfjnP//Zo30WL16MVatW9WifcNKXTYn7778fO++8M0aOHImbb74Zy5cvH9DjERF23HFHfPOb38T69esxe/ZsfP3rX0dVVdWAHG+nnXbCrrvuWjZdPp/Hf/zHfwxIGYSBJY5j7L777mXTrV69Gg888MAglGhocNttt+GGG26oKG1jYyPuvvvuPk0KJwiCIAiCIAiCIAiCIAiCIAiCMFjIbzQEQRAEQRAEQRAEQRAEQRAEQRAEYQgSRREOOuggHHTQQbjz53fid7/7HY444oiK91/z9mNY8/ZjAAi1Y/bF8E9dgtox+/VT6Rjt7/wBH756KzqXvoyodgvEtSPR/InTUL/VYeV33wzRXe1478HPo2PxrD7lUzt2/34qUZa+SLU58+6Wy0i1A6E2wKiOgRtOb0PDMJkfWhHhV/fch9123QUffPCBX7/6zcfQ/KkzApGik1wqc8WZAFJgAggaYAKTssvK1qVJ75ZMXiYtKFwfLjgRUfLH34mY2+z/lUPrzXornPPiuQxsZVPFPq9atQrPPfccZs+ejdf/3+t4/733sXLlSuTzeeRyObS0tGDLLbfEbrvvhk9/+tPYZZdd+k2StHbtWjz//POYNWsWXnvtNbz77rv+2MOGDcMWW2yBiRMnYp999sHBBx+MxsbGfjnu2IZxeGvlm+jivLm8RazyTtNGTNBkpG5G2KWhoQDSiFiZa0kamgGFCEyJ2ItT96R5d3JVAF5wZdoRe/kXkK6jzKaULM6JBtNlT9d3qXXCwKGUws4774y5c+d2m27evHnQWkMp6YOFocPjjz9eUbrLL798gEtSOe4ZWJKM6LgwAyOILb2ZwJTdbmXZNv9UBBZ0/UQEzdr3/66sTAxw5ulMNq4Aku2UPD/MRA4KCmyeRTZGILucTMZglItMttxagzkCkTmGNeImklZiJE8vgib7pHLyUzg5bSD6DQS55vqFp87J9XYPMAYiRcmlIYCUstfAyiIpsrsQiJ003ImvyUovE+m4EXObWMo8yq1uUllxdiCXVPaBS+E2+2yvVKqdtfP2h1S7GB9bqXZI2ltdsmzF7utUvNvHc85KtbPrCj5n+5KU4Dm9ZyjGTg6QSLUB2+9YQXCo0nb/OgGxWcFg7e7NMF3hfZkuP1Lrwjz98V0fSsl9TVZ27e5hl4V2cazWAAham97jyhuuxKznZ2Pp0qU469yz8PnjjvGxMDMnXQKAgmolEwuzvYdcf5uOhQkgNkWsZOzDQe9q4/OCoXLmQrl+OszXl4HCeoQfZof5+hjf7htRhK2btsE/ls9DnjUUcdJPMAClQYgAzpt+SAFgDYYCUx6KFcjKqIkApTUYhEjZdscKUG68Yq4NKUZrTauZUKAfUaTQWjMci9sXI5lQKLk+eWgoXyd2vXsW2WcogWGeYPahwQSQaUewz0pTbrLybPeMDZ/B6fERs/ZtlEBgzSAV1HVQN2FLYTAOm3IYHv3DozjvrPPwyiuvFD9vpbD3pL0x+ZDJ+Mzkz2CPvXZHPp/HiMYtenUdo7Y2bPH7x5DbYfte9/XDDj0EuZ12wobXXks16fyiRdCr10A11CeJy8U/3VDqdgnHswXfQNkP4f0ZvqfzAEAMhQgt1S1Yvm4ZFEdgAvKsYTTYkY1b2Pe3zAxFpr8jZcbjGkBM5N33DBNHkI0NTDwAQEVQbAvKDJCCc1KTfy656Ujc+ZgEZPuR8KmeLKkkbgjek8yTPbyEP2i3lBJku7Wuf0mWQ4G/iYvClOnPpeKYnki13babfnwTZsyYgQ8//LBIi0hzzTXX4LzzzsP48ePLphUEQfi4sW7durJpdtttt0EoiSAIwqbB66+/jokTJ1YwubTh05/+NGbPnl1y+6WXXop58+Zh7NixmDFjBpYtW4att94a559/Ps4555wh/TsYrTWuvfZaXH755QMu0gbMWHevvfbC9773PRx++OEDfrwsP/rRj3DQQQeVTfc///M/uOGGG4Z03QnF+c53voNjjjmmbLrvfve7OProowehRBuX5557DmeeeWbF6W+++WZstdVWA1cgQRAEQRAEQRAEQRAEQRAEQRCEfkTE2oIgCIIgCIIgCIIgCIIgCIIgCIIwxCEiTJkyBatWrcIRRxyBp59+ugd7M9Yu/AvWPngUqpq2xZbHPIxo2Ihel4V1FxY/dSE++scv/LqudUvRufxVtL/3OLb41x+gZdfTe53/x5HO5fPw9n0HJJa/XkNo3unkfilTmv6WarsdS0m1nWQtkWoDjIs+34Kdxlf1rOgfY9qGt+COO+7AYYcdBq1N28mvXYb86oWI6kca8RIUABXIJhNhk3HTWSGdk2t7vZOVhsFpK11FOxlYYGlLGaoydcomrxGNEaZ8sg4ucU/k2m+++SbuvedePPzww/jrX//qz7USdtppJ5x/wfk49dRTkcvlKt7PsWDBAsyYMQMPPPAAnn32Waxfv76i/aqrq3HiiSdi+vTp2HbbbXt83JCIIoyuH4N3PnrbCuyA7HU2IlQGcd5Xhfb7mxXayqo0k5F7sYZmlUj/CHDaVXL3M5EXitqGAicgJXbbS0iwrUHO13H2dqfwo8i1NzbHH398WbH2hg0b8Mc//hGHHnroIJVKEMoTTi7RHdOmTUNra+tGkW8UoyK5NlBUMMnMhWFUKvO0SDJZHci1UVwuyRQ8n71xEsGzPm3/TOTa9tkAZZ8v2ohXia3IFmArhzZabYJSyghYmaG1kUCye3aQtkJKs95IWAkEbQTcYH8diLWNFF2ZzFkaaa8VowbyW8AUInXuISpZRUwgZaSpZnISWJGkEVk6GSwpq7VUykZSZjuREWQmQu20RLvgHYk42zw7zfHJij97ItXujYyy2LKjWHvt0+QllXmIhg7hPUmZdehuLGTFykUmRimaf8nNhQk4U4mlpNocSF6LHaxAqh1KYVNpAik2JTll8zX3blgI9m3cC7mZYYT5Gs5cnS1dyfPR2rR1F+wyg+19agY4gUSXyMj6CWBbaM15tLa24Ic3/RDXXn4tvnvZd0wc7S8l+fMiF4+mtoWjIw7WuRRB/EsMBRunVzqxkBMruwlpMlWfFf66daHAveAZELZZN7FAkedQTa4G4xrG462P3rZjAwUmNhJqHYFJW3Eug1hBkUJed9n+HDBS4DwAhbwmxIqQ14RIKVNGOwkQMYEJaMg1Iqd6PkarhJzKoam6CSs7VgRiawpbpX0+mHryDnHWVrANaGg4WTCDoXw+QCjXToZnbCZO8HLt9ORD5sCcjKEydZCS1/tnrkFDY9I+k/D8rOfwz3/8E3994a/4299mYdGiRRg1ahQOmnwQDjroQDQ2N/lnJLNGTdWwXl9Dqq9Hbofte72/yYRQve8+2PDaa+YjkiatV65Mi7WBgmdTjw6FgtvFru+ZXNuvR3K/hdL6tprhWLp2iYkJ7PctmhmkzHXX0Ijsn14wGcG/IhP/EBOUqx8y9xCZy+SF2qb1KSh2/aeyx3LnEIiuXd/qBP82VgElcUD4r7sIZEVvym+1MQQn+bpr5SYHAQjJ5aHCf1UQjyBdvqQMYYogXT/GMUop/OpXv8JnP/tZlENrjSOOOAIvv/xy2bSCIAgfJxYvXlyRGHbSpEmDUBpBEIRNg+233x533XUXpk6dWlH6F198sej6JUuWYPTo0UV/zzl//nycf/75uPjii/GDH/wAF154YZ/K3N90dXVh+vTpuP7669HR0TGgx6qtrUVbWxtuvvlmHHbYxp2w/cADD8T48ePx3nvvdZtu7dq1uPbaa3HRRRcNUsmE/uLoo49GQ0MDVq9e3W26uXPnYtWqVf02sfZQZMGCBTj22GMr/v8Qp5xyCk444YQBLpUgCIIgCIIgCIIgCIIgCIIgCEL/IdPkCoIgCIIgCIIgCIIgCIIgCIIgCMImQn19PX7729/2ev/1H72JN+7YCW/etRuWvvB95Nct62EOjCXPfCMl1S7cfinemXkoutYu7nU5P06sfusRvH3vv6LvUm1g2Ki9oWqa+6FUIUUkCxnZY8+l2tl1nE6bEgcbKeKk7WtwyuSGSgu92XDIIYdg2rRpqXUfzrkNDA2wNu/QMNfRrmMN1l0wiidrV2O7zPkkra+XtODcifDSsjsO2jDb4yd1+Pn96hB5oWAi3UtL/pBqFi+++CIOOeQQ7LD9Dpg+fTqef/75Hkm1AeC1117DtDOm4ZN7fRKvvPJKj/Y7/PDDMX78eFxwwQV4/PHHK/4jUgDo7OzE7bffjp133hnXXXddRbKS7hjXsCU0M7SVlWrWyNuXZg2t89Bw6/M2rZNna7tsX7beta1LtnVttgXCRADaCdmD/c19n7adcaJJtOmRqtvse0nrmbDROOussypKd9NNNw1wSQShZ4wcObKidO3t7fjc5z6HO+64Y4BLVDlGlNwz2W7qeRIKfsN1frEwbyNMpGwoZ/Im9sdL5I5pgSGTETo6rSwZ4zScHJrtA8AIGDnZl8jLGqGsSJoJilUgbDRpI4KVVieviCLEpKCUfZFCpKy0WhlhdWS3RWReMcWIKYYiBaXI70ukQEG6ghcUFCJEFEFFkTkWKcRKmXVQiFQERZEVZ0f22LaMFJnttpyKIl9GI6VUXoxNCGTbcCJupNY54WelUu1QYemvf5G6LNVWBkWq3Ue4H396cfDkVXYsZKEkliqZZ7eHDEXKLozqpVTbx2Tp/UKptpHyJkMyJ6ln2PiSbLTPOi3VZiCiGDXRMNRX1aOxugktNS1oHTYcLTWtaK5pQUtNK1prWjF82HC01Y7AFrUj0VY7As01rWisbsSwXC1yKoYfg7AGazOmYTuOcetN7JsHE0Nrux2mTNqOVXTexsjaRL+a82Bo5ME46JAD8cuZv0Scy/n60UFsjKQUQf2xvyZePM6Za+iuCCfSbeX6x27GPgX7+w4ZZdua6yuy93W3k9T4vsX23/Z4bXUj0FzTlFxjmLFFF+fNWEPnobWG1maZif1YI+/GGVqDFCPPpu1o135s/TA0cpRDQ9XAju8bqhoQq5w5CzsuYk7aiBk35YNxkmsn2rdxP3JiO4pKjavg09pLGrQTJ5IPxlehXBvB/VdijMTgVJ0yGKQUdtxpR3zplJNx/Y3X454Z9+C6G6/D0ccchcbmJpvQ3bNApKIBurqVo1paUp/dKZWccCD8eghA43lnY8Rvfp1+zTSv4T+7tSDvYrlSqr8s2AgwF30Whs86d0+11A4PxtsMItdTaDu5R9gu7H1vWr+9F+xByd7e3QAAIABJREFU7b1grdpIROrKH4vIqbvtPhQlcQ2Rl70rKBNT2fhNsX230YTyyzY2QTJBiHKxiJsMhMzxIxfD2PXkYw6V+hdEpjz+SEEqG8cRuXNy3u9C+baLY/oi1XbLhxxyCD7zmc8UaQmFvPLKK7j11lvLJxQEQfgY8fzzz1eUbrvtthvgkgiCIGxanHTSSXj11VcrTt/V1eWXlyxZgjPPPBMjR44s+3vOjo4OXHLJJT3+fehAsX79epx77rloaGjAlVdeOWBS7bq6Ouy///54+umn0d7ejnfeeWejS7Ud3/72tytKd9VVVw1wSYSB4gtf+ELZNMyMW265ZRBKs3FYt24djjnmGCxatKii9HvssQduvPHGAS6VIAiCIAiCIAiCIAiCIAiCIAhC/yJibUEQBEEQBEEQBEEQBEEQBEEQBEHYhKirq+uz+LJrzUKseOkGvH3fgehYOrfi/VbMuR4r5/28bLqOxbMx/+69sHLe7X0o5aZP+zu/x8Lfndxv+dWO3b/f8jIUE3dR6m0gpdpOzlyTI1x2cmvlxd7MuPLKKzF+/Hj/ee27f/ECbSPAzoM5D0ADFEixrUQ7kWvn7XrtZVxwYrBiL9ZBTaZlfEk6DSLg8/vVu80IF7oTLj/04EP485/+3C/X6O9//zv223c/PPnEk6VPJzibZ599Fo8++mifhdjr16/HhRdeiPPOO69PedXmatFc02IE2l6WnbcvJzbMe4m2duI7K/wKZdyhGDArc9PaCgzNWvuvq9GMTBD8/9k78zCpinvvf6u6p6eHGWZhEURBwQ33Jcbt4hJi1OuCCkqMGjSJa1yCS3xvTNSrMfokcd+uGm8So9kQvK7ExKigXqMxiUvEIF4BdxFE1oGZ6VO/949az+nu6TM9PQPo7zNP293n1KmqrqpTS2N/KqhQuLDudUJ2VdRnJIxnpeSWVQkvmapobW1NJSh+5pln+iE3DJOezTffPHVYIsLJJ5+MuXPnxo4vWrQI9913H6ZPn46XXnqpxjmsTFq5dtlxRCSeY6diRs7YcXKvEwJXG9bIc10cVmSIuNzQXW8krWSu0mLGIHEJrXQkI5SWWiKtZdPw4UUoYoxLGd2fkEZQrcXWUmacOlJY6WRwrZVmSwhkRUbLs0X5R0b6tARJJ8rOCImMjMu6M8KoKs1zxkkqM+YzWoG2lVPC5NmLLL10Ek5MaWXlVicJVJZqJ5WifSrVdnbMbh41pmoZdl/FSQg2HSlDcr6TLM8KSSel2v5YFVJtK3il+HUlpdpOHqyMYNnLyJUVTxMhIzLIZ+rRVDcQrfk2DMwNRENdA3KZHLIym0rALkUGuUwODdkBaM41Y3DDEAxrHI62/CA01jVCSgkr9VZERpBMUJHOVaSsMNnIkp3cOdJSaKWFyDqcnzvXZ3MYNmwjL0K2pSGCeS/sUiGUsYei5LhcO5xfuzowR0vKtbubD9v2VWKtUoQ3rpc4JeJLbpEIb9IRwd/o1tGAEIhUFyJlBNRQiKigRdogWO22bg76PYgQKS0aVpEyYeGk1brt6PY0qKF/1veDG4ZoObtdP+lW4ddQIEQUBeJtI1lXSlerIqiCXVvrNggikNIPRQRS+pxwS2h774TtBv7+C+TaipQbbwE91MbuU/LXx8ZrewA+LgjSYmcBvVmGALKZbLr+ug/7c7ViZdExkckgU2ntYT5WdswY1O/xxfhjT/3I7bpryUsrybWLT+rS9dLn8nLt1vo2PSWy7VpBl73y7cTPoUxejGhdSLiNMooF0n6ct0lqcTUAJ70OtNZCmuMZN2fQG5JkIOxGIjpB99rOc+ymJk6kLTJOpG3jdjJtO49xczA79zDzN5MfW2Lh/C1sQMJ9YvPKbI5i5xSiZJlUP4954IEHUF9fX77OA8455xy0t7enCsswDPNZ4OWXX64Ypr6+HlLyTwkZhmGSbLfddvjGN76RKmxbWxuGDRsGKSWGDRuG22+/PXU6nZ2dGDly5DqTayul8PDDD2ObbbZBfX09brnllj4RatfX1+PAAw/E7NmzsWrVKjz99NMYN25czdPpLaeccgoGDqy8OdjHH3+Mhx9+uB9yxNSaq6++OlW4WbNm9W1G1hFEhNNOOw1/+9vfUoUfMmQIHnjgATQ2NvZxzhiGYRiGYRiGYRiGYRiGYRiGYWqLlLIPfuVQA7YYOxhjxg5Z19koy/qaNy636uByq471vdwALrtqWV/zxuVWHVxu1cHlVh1cbtXB5VYd63u5AVx2DMMwDMMwDMMwTN+x99571ySeQvsivPvQkVi76O8Vw3Ys+ScWv3BV6ripsBaLZl+INYvS/UDrs8baxa/ivT+cgIo2tR6Qa9umZnGVzVcgj+u5VLvU+4QILrzWxH/aIc0YNTSbIs+fT5qamnD99de796pzFToWzwEQOaEXKAIJLdf2wm19PCaAs8fDhxPC2R9wa2G2PhfIo2x4RUG1EnYencPIoP6SMrGk3LmcFK63rF69GkcddRQWLlxY+8grcMstt+Caa67pVRwjBo5ARAqRiqBU5KVvVhCnFLx0W3mhW6BCREyLaERwMeGbF2ZbaZyvJ40V/FlpHOz7WKUF8rekPB1FwZj1hAMPPLBimKVLl+LDDz/sh9wwTDqOPPLIHl+z7bbbIpvNYvDgwchmsxg+fDgmT56MY489Frvtthvq6uqw9dZb44wzzsCCBQv6INfFVJLPkqrQYXbju3JS1RLH7chQlLqwomwtSkQoNAxiACRARoIobRidGd3tGym20UVDACS8D1ELHQPZojDxCQkS0oghhRdKykACSVrwmDGix0wmg4zMGAm2kWvLDITUgkkptSBbSAEZC6cfGZl1Dy3F1gLtTCbjpNlWhi3JiCshIDPFMm0pvRxbhjJMJ7SEO29llPa8U9saqbYtT1tG3Um1ayWjtJSVaq8D+nqzjWoE2658yl1WpqgqXhfkKRkVxd4Vi5hj67RQ4OzmY2XSCKTa7jjFS4W0HRZSSNTLejTXt2BgbiDy2QZkZW3XagIC+UweLfWtGN64MYY0DMGAbAMIEUhFoKgACKXlx0LPZyOKtFRbKSgVAYKgCEYIHWkVNPk+LyvrrII7Pi92c2wy6x+/OnIyZqWCMvVy7VDC7co4KFPpbbll19LJdmgF3q5+k+0q+b5Mf19SKmwFzInocjKHkc2jnMg8iiK9BjFrkQgFvQYx0m29PtGvAYWCMurtyG/uY4XsioCmTCNymVzJz19rcpkcGusHmrWSEbQbybqVaiuQ/zxW1G7ahtPKk5fKK1vTbi0Fdw0AkJEom0WSiwPh7Riuh939R/H+wd7P9o/0NbbNuzWYHeZJuPWbvlwgIzL9Us7d0TVnTtGx3M47Q9TVpd5cpCzdubJLnKws1wZAFB9DKT721ck6DMgOMH0MaVU7kZNzK+HrUW9sZaInfQO771XMvScIkLqDBZHw8xzpN9cwMwX9XliptYCUTlNt5ihmcxAztxHCv9bvfTi7CUkYh5Aw8m7pZdpC+jIwUm27sYhNw1aFMBM9v2GInenY+ZAEZCjeDquxtvOYpqam1N/BrF27Fscee2yqsAzDMJ8F/vWvf1UM09zc3A85YRiG2TC54YYbUoVbtWoVPv7446o33f3ggw8wevRoLFu2rKrrq+H999/HhAkTkM/nMWHCBMybN6/maWSzWey111647777sHbtWjz++OPYb7/9ap5OrTnllFNShbvooov6OCdMX7DRRhulCjd//vw+zsm64frrr8e9996bKmw2m8WMGTOw2Wab9XGuGIZhGIZhGIZhGIZhGIZhGIZhas96u818y6AGtAzOr+tslGV9zRuXW3VwuVXH+l5uAJddtayveeNyqw4ut+rgcqsOLrfq4HKrjvW93AAuO4ZhGIZhGIZhGKbv2HnnnTHlpCk1iUt1rcJ7j34VnZ++0U0owqL//Q8j6e0JhEWzpoJUZ2+yuAGi8N4jE6sor/Lkh+6M5i2PrlFs5aTaPbm2lERbdHMegSDHy8g2GZzFaYewyKESkyZNwvjx49375a/cCy2/jgClRXJamh3pY6CEXFs5cRwoeG3DGvkTufdBPQqvmyOQE2vaMIfs3mjeJQRzgVCupFy7BEIIjNt3HK688krMmjULH3zwAdauXYs1a9bgnXfewWOPPYbzzj8PLS0tJa9fvnw5zv3OuZULtFza48bhRz/6EWbNmoUPP/wQHR0daG9vx7/+9S/ceeed2Guvvcpe//3vfx9z586tKm0AGN64MYQpa2UlcEaqrUi5ZysGVLACwbhIW8WkbYEAzj0jdiz53tV9KPYL6stq3IDu69kKH8MovTSOYvFV+8f0jLPPPjtVuLQCAYbpD1pbWzFixIgeXxdFEZYuXYooKp6LFQoFvPnmm7jjjjuwxRZbYPz48Vi1alUtstst5eSS3Up4y/TF8QgqiCSR9BTafj4uMBQQgIrnk0xHb6WyptN3+XGCRRNGCGGd3TZGLVl0gkUta7T6SC12zDiBtoB0YshMxoq3pZM1yuTDXZmFhBdMZsLwVoQtvMxSCi2MzAij7TYCbmEEk5mMRAYCWZGBIJ1/mdGCSi2UlIG4Ur8HAnG2EMaLKSEEnHwcEEE+hJNVSiOytEXcl1LtUCycxNV9d82JEBvbywdbP8f0tHmoKEWq5IrtRpafTE8Ex5PhgjduzhVKtYn8TC4UPKtgDlhRqi20GFhCYkDdADTnmpHPNph23T/UZ/IY1DAYmzSNREt9K4SUKChCRIQoMnJn0psK2b8osvNj/XmUlT1ThLpMzgmyrTzabUZTQrAdNmq36qHwGAX9YLwdBYdB8BsZCCni7Sj2Mlw3Be3BHq7ktw/7/SDepGDbxeud/e748MaNMaBuABRFiESEiAq6XBEhUkaWbd+LyK09IhhhtSAtgBYRSOjNmHRdKLQ2tFX4ALVlUH6Qzpsy6ycjWtdthsymRaGA3W9UFK6lupNrA9AbTrmwwdqJEvc1+SETwf2q3wZ1ovxnIFAgzg/qLkzf3scmnJSVGkrfE73/PjpeeKHo+ICJ/rurXsu1u6GcXLvsvCgm19aJ2zE0zOfAXLPrU3T/anoQ5b9nIYp0/6l8jyvcPa97AzP1gYKd+QiEYnRh18vCbbsBr712Omw9HyI/KRSAkVmHDyTmIRL6JyLSbaQi7aYgQWp6bmZSdpuASFe6Ni0h/FwqzIee6/lOxqbv68PXiq+G3km1LWeddRa22SbdBoQzZ87E008/nSoswzDMhk6aTSfTyiUZhmE+j/Tn5gPvvPMOdtppJyilKgfuBS+++CL22GMPjBw5Eg8//DC6urpqGr+UEjvuuCNuvfVWdHR04C9/+QuOOeaYmqbR11x11VXIZitvLDd37txe/Vsws+5Is+HS+++/3w856V8ef/xxfPe7300d/uabb94gZPgMwzAMwzAMwzAMwzAMwzAMwzClWG/F2gzDMAzDMAzDMAzDMAzDMAzDMAyzvmOlItU80iVQ/nH11Vdj0KBBNfkcUceneG/m16C62kueb//wOaz58Pmq4u5Y+i+sWvAHFH+Izy7LXvs5orVLaxafzA3Exl/5b0BkahZnEQmJV0WZXNHFoVQ7GSmMHSqQM5v4px7ZjFz2s90easU111xjZJTA2o9e1WIvMnJtEIgUyEq2K8q19TmQMXqR/9E2OcOX8uFg5V4KUFbKTYAgHLhLg5fKxSRx3lsFoNu21dbWhu9///tYsHABZs+eje9d/D3su9++GDZ8GHK5HOrr67HpppvioIMOwrXXXIs333wTXznoKyXL6ZGHH+nRj5rb2tpw6aWX4u2338YzzzyDiy++GPvvvz+GDx+OXC6HhoYGjB07Fqeeeiqee+45/PKXv0QulyuKp6urCz/84Q9Tp5ukTtahLT/IyODiMu3IiN/0wwu1rQhOKeXlf4F8mwD9bMMFIkVXW+Tvx1AD5pqJf5Go57gA0AvnUvQdfMuvE/baay/k85U3XJw5c2afixwYpic88cQTaGxs7JO4iQhPPfUUNtlkE7z22mt9kkZIUlpd1GeGb0v1leGxhNw4KR20fbY9bnt+r0IEyFiwnVRSini/LpwaEm6uJ4STLNqoyKWjz0v3Oa260TxTXHjpZNxCgIQNaeImAUE+ZRG4bwVZwaM0gmotp5YQyITS7aSEW0hIaQSSQrjX9lxGZiCgH1JKCCmQkVrCbdOUkAAhJp+0MkonyjRCSoACPaYtF/8MeKm2s95aYW4fSLW7I7VUOwW1EmX3TM3dvSi7J+kpqjAGppAeA2Xu8TJRWc0qYu+D+ERcyGtfW29vyet0JmKlkZRqEwgSAo11jRiYG4g6WTzH7U+kkGjJt2LTgaMwqKENUggoRE6mrUhBKYVIESIVgZRe/0Skxc/z5s6DgERWZtzcV6+Z7AY0gWAbXqrt59UqVjbF4mQE8+bEc0KuTURxuXai3STrKibXts2hm7ZGRGa5RkUPXc1aAkzKHrPrAS8K3rxlNLpUFwpRARFF6Iq6EEUF84j08SiCivR9oSIFUnoDIC0tV1AKoMhs9qMiNOWakZWVRVS1JCuzaK5v0W1E6TqMlGkrpv1Ebm0VuXah11iBaBtxuXZk1s6ubAF3TtcBSrQRL8hWyoyjZl6tSBkRc/xedm0mbBMCZfsi26b6U35fEqWw7JJLgcQmJplNNkHjcV+NHetvuXZ3x83OF37+A3KCa5vPptxAU48CpMx9Qwpk5itaKm/jsMO30i2GtGBbgOwyWu9N5oZ6YSTZ+kaXZlMSYdITgoK9T6QrH7+hSCDPDuYIdi5hty6BkbkL0ySly6/ZMAR+ow/pRNpxobZOxwu13Wv4+Us5qXao3+7LecwjjzzivierxKRJk3idyzDM54IPP/ywYphRo0b1Q04YhmE2XLbeeut+S+vdd9/FhRde2Cdx33fffRg9ejT22GMPvPjiiz38t//K7Lnnnrj++uuxevVqvPrqq/j2t7+den6+vpHP5zFhwoRUYc8888w+zg3TF+y5554Vw6xcubIfctJ/LFu2DFOmTEm9Fj799NNxxhln9HGuGIZhGIZhGIZhGIZhGIZhGIZh+o4N818rGYZhGIZhGIZhGIZhGIZhGIZhGGYDJ5WAu5u/ERuPwBtvvIHvfve7NclP14q3sfSlG1DK4r3snz/rVdyr33mi9xncgFi58A89Cn/sscdi9erVZX+ou/H425BrGVOLrKGksSi1VJsSz5akVDtheiT/PhTybjUiiwl7NKXMN7Prrrti0qRJAACKOtG+8BkQtDDbibSNJFvLsa1Eu7Rc24myXV1ZIVag37MWSycQM3VtDFFbjajDsNaMu6o0gXA54USSUmLq1Kn4v/n/h8t/eDlGjhyZqiyGDBmCB/7nAey4444lzz/44IMV4xBC4JxzzsH8+fNx+eXp0hZC4KSTTsKdd95Z8vz06dOxYsWKivGUY6MBw7xUm6w8OxC+QSEir/xzgi8jh1MgqEDwpu9lW/+Avw8DEXYgD3TvrJSvlBi9VD2XCAck6rzI81jbH/Az6dhll11Shbvgggv6OCcMk56xY8firbfewpAhQ/osjRUrVmCXXXbBvffe22dpWHotlyy1l4k7ZYXV8QDSXOQ1jkEYs8eGkGEHrvPp+moiI320YYw0Wlixol01SC+PRiBUtBLFQKwiICBJQMAKQrXk2ugf3XvhxNQSUmS0zNrJHL1C0gu8zSMUakNCShmIsDNaLBnEaUXZUkp3TpAVggtk7OcUAlJkIEi464SQLvVQPG6lp06AKbxU24q2Q6m2/RShAL2WMspyY2+qTZ/WgVS7FnH0NJ74/KjCnKfU+1JLrTJx9laqDYrnMCl6dgJt5/01EmkbQgAN2TyacgNRJ+uKM74OEUKgpb4VI5tHoTnX4jaRUcrKkCMQCBEpRBRhwVsLcNrxZ+DwcUfgo3c+cvNoO0+2ImUrmVYUrIliUmrArmXtfLmncm0rWw7l2kBYb/5zlpVrp/Hhu6Ci+F43J12fYT8CEUDCXdtc34JB+UEgoYXTJEivNUhBITJlHjlhdQRfrnaNAmHXIBEiAK351hSZrz2DGga7uo3sRkWIjIhdf77IyLT1Zwo+R7C2cusss/5VwbpKtwcRk2urkm3E1yu5Qbd0m3HLaxNY2TWcuc6K0F1kRK6NyXX4v/9TRwc+veBCrPnjn+InMhkMuvF6iIaGomtSzX+q7Pp7LNfWGdLzHTemws1/GusazT1je0zh5fzkV84KSt9SwkispalfIYFgcxAdv+kLzAE3x4CAsPMdM28RZOYswgusKci3NJuLaEG332wk/n2yiUP6eYrbVMTOecy8CO6aUJidEGq7mYnvd6ykG4j3RfGZSN9JtQFgiy22SC21W7JkCc4///xUYRmGYTZkli6tvOHrlltu2Q85YRiG2XA5/vjj+zW966+/Hi+++GLN4rv11lsxdOhQTJ48GQsXLqxZvACw2WabYdq0aSAiPP/885g6dWqqDV03BP7rv/4r1fekTz/9NJYtW9YPOWJqyVe+UnrD7hClFF5//fV+yE3/8IMf/AAfffRRqrDjxo3DTTfd1Mc5YhiGYRiGYRiGYRiGYRiGYRiG6VtYrM0wDMMwDMMwDMMwDMMwDMMwDMMwGyhDhgzBT37yEyxfvhyPPPIIjjrqKBxzzDFVx7di3rSiY6pzJVa9/acSodOzfO6v8c79B2HVwsdAUUev4toQ6Fw6N3XYn//855g2bRrmz5+PefPmFZ1vGPZFNI0+rEY5q2wp6rlUu1S40lLtUMgMEM46rAVpPH6M59JLL4U0UsoVc+6LSbSJIlN/RrjlpNvKifV04asgDPk6InvOQEaoTVYmpqXdNg4CYZ9tA2FWOZFY8IKC55132Rl/eeEvuObaa9DS0mKiKG5f5YSIDQ0NuOqqq0qe+8dL/yhbhgCwzTbb4LnnnsNNN92E1taey9+mTJmCffbZp+h4Z2cnZs+e3eP4LBsN2EgL3QK5NpERCSJ8Hxy38jsrww5l26b07DkK6jzUaTuRdkzYheCWDe/dkGJBYGr43l8nnHjiianC3XLLLViyZEkf54Zh0jNs2DAsWLAARxxxRJ+lEUURpkyZgpkzZ/ZZGqmo1D9SijBFl1AgJxRQIB8FQf8fhGFfbqWPRrII62ElI0gUZswQJgIZXESAFEaiLUQwfti4AhG2ET8KkhBmiiEEjJTby6ellMgIoeMFAn22lWJrUbaUXg7phNdSP6xYWzppt3SSbgjoOLSGEhmhH1bgLTMSMMe0eFt/PqJQ7K3llTKQUDqpuPCS8VA9GSo33VERP+KqpD+k2uXaVY2l2pTir5akTadUGcXClSofKvM6gRbxenot1U7kvqxUOwxh5osAkJVZNNU1oU7mymd6PUAKiaEDhmJU8yjUyTotsVURFGmp9srlK/Dj//wpDt3nMDz12FM4fOLh2Gz0ZkbEreXbScG2FinDb2CT/DPza1uapcXJKC9KNoRybYjgXku0o6LrRIr2XyJI2Y0VhO2HfH8Tto5RLZujEBnpdBRpwTbsukGZfl5BrxMIESL41SB56TkIjblG1GXWjaS9TtahKdfkZNqKjAxc6c9k32sBeOSF4aBg3WVUyeSP+Rq3bcO2H+XrPlwvqeJ+g8gOh0Fbofi9Hb/1/X0cHiMbFnoYliLTR6VZHlq7Fu3TZ2DR+AOxetp98ZNSYtD116F+773LXl/LjRyK4q5Srk0Ix1ZdxAOyDaZNmCwF34mQ+Y7E1p9bawth5gW+/lUwlitFQX4IZu8NM57ruZWAEW+bY3Y+kXEybL3Zh4BpA25uI4ofdh5UJNy2G57EZyLSirIRhE0Ite2mIclNQaSUiTmM/aR9K9W28dx0000YPHhwqvA333wzFixYkCoswzDMhkp7e3vFMDvttFM/5IRhGGbD5bvf/S6y2Wy/pnnAAQdg0aJFVV+vlMLll1+OlpYWnH322TX99x0hBI477jgsXrwYCxcuxLHHHluzuNcnNtpoI+y5554Vwyml8J3vfKcfcsTUkh122CHV9xJ/+lPv/r+o9YUXX3wRt912W6qwI0eOxPTp05HLrd/fFTMMwzAMwzAMwzAMwzAMwzAMw1Sif/+Vl2EYhmEYhmEYhmEYhmEYhmEYhmGYmtPc3IzDDjsMhx3mBcyLFi3Caaedhoceeih1PF0r30W0ZjEyDUPdsVUL/1ATGfaaRX/D+384HrKuEc1bHYPBX/gusk0jeh3veklZOXWc+fPnY/To0QC03KUUmxz6m1plqvvD3f6OsDvZdmiBKmn4ciLtUPI1amgGh3yhsbtEU0FEWLBgAV577TXMnz8fixcvRkdHB+rq6tDW1obRo0djt912w5gxY9JJnNZzdthhB/z7v/87Hn30UXQunQ9SHRCZetPkvNhLWCOTAJwtk6SuMZExojcFtxc3KUBII86WWgBmREciqLmEehlf3KZeH3OJ2nBe4Jk45drEhCMnlKyTuPyz/DEAOOigg5DL5dDZ2Rk7vuij7n98vu+++3Z7vhJCCHzrW9/Cc889V3TulVdeqVr82pQbiPpMPTqjTu1lIyu+iiAIIAiQkFBKQUh9jox0iwSBlIKSXtVopV5CkCtD92wEcEKIxDl3yzoZqP/g/mWR19XI4sL4AH/M+ghjcdhzTL9x6qmnYurUqSgUCt2GKxQKmDx5Mp588sl+yhnDVKapqQkPPfQQ5s6di2233bZP0iAiTJw4EcuWLUM+n++zNADdxxaJfMMusdIcLSHi1JeE0kb7noJLtFTbRR/0y04KGiZBRvBIPjE9XggjfxXWBQlIHdiGIrsZhxQQRiZJwry2tm4QSIViUeGlknYssTJSEegfzXs9mJk0INzhWBnaA8p6ZYWZJ9nXQp+TPriw4krhhZNuvCJ7PpBhWqG2C62RVk7p5JXJ+LxcMinVDvPe51Lt7obiSssaUT5+H0VtRdm1xItxS881XTjR/fmiZVGpIGbe42dq3Ui1ge77iOP0AAAgAElEQVSl2iUkvCWl2lYEbWTAAgL5bD2yct3Ij6ulPpvHZi2bY0n7YixeswSq0IUHpz2I6394Iz5Z/AkA3Z7PvuAskOnltHxWmWqxCny9MCFS5p2AEsrXrVkvSWEkuMuWI1q8FNTRAZmRyLS0IDN8OJCrAyDcGii5VnEiZTfvDubDLhBi/a/tA2Lve4lva3BlZKXOluZcM9rybfh0zVJrzgVMniH1eiJSAkoWIElAigwiFSGTkXpLJuVlxG35tl7nuTcMahiET9cu1X07hT2v1CUqCETC7QUhla5rMiH0SlgCQpljWqCdEdKtnMkXpltD2/HHipFBAsoolW1ZK6VFykr59RKg72spzEYV2l8OCC3p8vWnZd+2Lelj5OPvo+XUql/8Eurjj0GFAtTy5SjMn4/Ol14GrV1bFFYOHoxBN92I/AH7V4y35PwnSZWfq5xg3q51u8tPOOfIZxuCOZTuQyGyum4FQZoJh15P2zTsXMduEGLl+gjmE+TaJSAh9CJfS7bJiK3JxCl97nXX5TcDcbMCNz/QyMQ8xK3pg7KJzSX0i1gcIojXHo9fI9xXTH5mA5cvgUBWLoI8hHmpoVQb0ILx++67D+PHj694jVIKhx9+OObMmZMqDYZhmA2NZcuWQSlVMdzuu+/eD7lhGIbZcBkwYAAuvfRSXHrppf2WZnt7O3beeWe89957PZJ6W6H2tddei9WrV9c0Tw0NDTjiiCNw991399l35esbt9xyS6px8ve//z1+8YtfuM2wmfUfKSUGDhyIFStWdBvuhRde6Kcc9R2FQgGnn3565e9fAOTzeTzwwAMYNmxYP+SMYRiGYRiGYRiGYRiGYRiGYRimb2GxNsMwDMMwDMMwDMMwDMMwDMMwDMN8Bhk2bBgefPBBPP3007j11lsxbdq0VNdFHSviYu23/1jTfKmu1Vj2+t1Y8eYMDNvvGjRvPRmqqx3L//UrfPrPOyCzDWjb6dto2fbEmqbbn6hCe8UwBx98sJNqL126FPfcc09RmEG7notMfnDN8+dICBsr/7gueb6UPS60vHmZY1zsqDBlfCtkOldOEUuWLMEjjzyCP/zhD3jqqaewePHiiteMGTMGX//613HWWWdh6NChFcOX4gc/+AFee+21qq6txLRp05DL5VKFPf/88/Hoo48CpLBi7sNo3m4iAIIQGQARrGxPCGkkbtbQBWOqjIybSUKQAokMtGSboKXaVrYWireDehVa4yWFwi6j673s0ggqy4rgrHiuglhOv00n166rq8Pw4cPxzjvvxI5XkgbXgr333rvk8ffee69X8bblB+HDVR9q8ZsRZWsxnBZkCxWZajIaKyUgpFYDagUcaS0caYGpVStqGZuVfXmBtitRMnpHIWxL0GVuJalW+gWRkEuaWNZfZyYTkMvl8LWvfa3kmJPkqaeewgsvvIA999yzH3LGMOkZO3YsfvOb3+D444/vk/g7Ojpwyimn4N5776153Mm5lhUC2rG09EUoL+wNuuJSwkh/mRdNOrlkKHV1gkjEZNV6Kme0tGYMj8XhPwigAgEl9Djl5hVWwq0ik64Zt4jcaysldULXxIcmbbvUwlSTfignTagkjZzblp+zPersGNmjPmzPSSPL9oXnzlupJbxsm6xk0n5EIX0+RJib8LVWtTrdqxV7x6rTSyqJyMlZ1kepdlLQWzbM+kBi3RM7FYhqdZBEoEB2XPI8Bc+Je7Xo8wci5jAzFL/IyV1t+t1JtePXxqXaygjutSxaYkC2wbXVDQ0BgaEDNkKhPcLk4ybj2VnPxs7vO35fbDV2K0RKaVGx6atsfUlEsIJtKWDmzQJQWmpMa9ei8Nd/oPMvf0XXSy+jMHceaGW7STt4ZDLIbjUG+X/bBwOOOgL1O+8c1KnPqxcwF8u1S20uk5S3l1xTmbahPv0UHYkNfghAw8EHQTj5FgX/TZRlIu1RzZvjkzWfABRBLyMIkBKISK/ZMwWISAJS6rWHEFAR6Y0VhICkCPWZBjTW9X7jrN7QWNeEXCaHtYUO6D4WZiMEgjTSYikllBHNk13fCAEFCUnKrIAzgFBQJLVcGwpSSKPKtkJsI1AmZe6pQK5tNmzQG1D4PsNvOGXGOhOXXqcBkABF5BobufvdjHqkTLs144Nbq/e+7EptHrD6N79F1+uvd3udbGtD4wnHY+AZp0O2pRerx+Y/ZTOF8p+twndJpUTaaeTads6Qy+RAMP0EEYSUXjZvdhRRpCAh3RzKrbelrkAr2EasHQi35jaND4DUa3tphhCzzrdtU9jJCyg4VlwMyXmQvswfkW7jNDPBCb7usekIF5ONL5h7JOcaZvqE8KPYz2dPkp+39JVU2/KlL30JBx98MP74x8rfYb/++uu4/fbbccYZZ6RKi2EYZkPir3/9a6pwO+ywQx/nhGEYZsPnkksuwccff4xbbrml6jjq6uowZswYvPHGG6nCL1q0CF/96lcxY8aMimFXrFiBSZMmYfbs2ejq6qo6j6VoamrCBRdcgEsvvfRzJ47+whe+gNGjR2PBggXdhuvo6MCPfvQjXHLJJf2UM6YWbLzxxhXF2q9X+C5kQ+C2227DSy+9lCrsz3/+c+y22259nCOGYRiGYRiGYRiGYRiGYRiGYZj+gcXaDMMwDMMwDMMwDMMwDMMwDMMwDPMZZr/99sN+++2He++9N5W4V2bzsfcdS/pGJKy6VuHDJ87A6nf+jNXvPoVo7Sfu3EezzkVhzWIM3m0qKhpz1kNUZ/c/yAPiAqG77roLa9asiQcQEq3bf6tGOSpnYgxkhWWFRpR47i6NuNQtdm0gg2uoF5i4T1OF+BKxE+Hhhx/GHXfcgT/+8Y+IoqhH18+fPx+XX345rrvuOlx99dX49re/XSTiqcSzzz6L2bNn9+iatCilUocdP348xo4di7lz56J93uNo3vYoeIGRloBZsZcQAJH04iYoL2oSBCADkAIJYVyWgWjTGPkIRu5FAvAqL4wcmsXABhnYlDxJ8aDPixdzxgRzNr0qbvfOzs6iY0M3qk6e3hOGDx9e8nh7e2Wxfne01Q/C+yvf12+E0PJzJUBSQCkBIbUcjkAgYaXZCkIJSOnFXl5tGqrb7Ct91KpByYjngKCuAnFXjOBtSQE6edFpRSnWhte9fya46667MH369OJxpwSTJ0/G22+/3Q+5Ypie8bWvfQ1PPvkk7rrrrj6J/7e//S2uvfZaDBs2rGZxdiePFFJUlkt2F7fbFMPEh3AslkXyXUHCCT+dVDhIXwiAVHzMVqRigl8bh06aEgJH8ueUlq8SrBRbS0r9TMHkzAqrzThipwZkhdYIhMTB3MOPX/46E5EXO7pAMCLIQPgotcySlBZn2lzZZy3TlrF5ihBGjy2kPmzqT1oBJglI6SWUVlbpxJRWYNmNVNumo+OV7n1PZJR9LtWu4lzZuPt6TuCbZiIrxZmJ3Ssl1guxeW7y8m6k2jYm5US8ZfIQ3Gex106yW+a6bqTadbIO+cQ6f0Nl4yEb49d3/xoTJkzAK6+84o5//dSvIyKlpdkkoGX55O87sndZBG2TFUBUQOdTz2LNgzPROftZYM1awJ814UW8pKMIhblvYtXcN7H6v+9G/V5fROt//gB122/v5r/hPNjJloO1T1K07f3I3ci1TSZozVos+cY30fmPl4Jwmk3+9RpENuv6E7esc+uDEu2dCIMaBqEh04A10RoAChkhTZ8vQVCu/zIrDyOYzkBqezSUEGjNt6atwj6ltb4NH3S9p+tf+X6WpN48AaavlwQoSAhh1lECUMLLte1oBSFBBPOpARICMiERduOiMGtwO07Z9W+QPyfXDurEtgdnKg7W4RRcZ8+5PqiH32fUmvp990XbVVciO2ZM1XE4oXVVF5vnMpf3Rq6dy+YAMt+rWKl1sI2VHfPtBnKKCBltctebkAgFQia4h60Y27RJsuL/cIri3+vNQ6R9A2F6JeG+t/FWay+5FtbhHRRO2E78nEgIYfodSsxFRPw5FGrbeZOd6wTzulheEmHD7xT6Sqptuf/++zF48GCsXbu2YhxTp07FiSeeiKamnn03yTAMs76TRqBYV1eHbJZ/RsgwDJOGm2++GUcddRROO+00zJ8/P/V1Qghsu+22mDFjBsaOHYtDDjkk1SYwgJ7Xzpw5E4ceemjJ8x9++CGmTJmCJ554ovr1VBkGDx6M733vezjvvPM+d0LtkCuvvBInnHBCxXA33HADi7U3MMaOHVtRdP/+++/3U276hpUrV+Kyyy5LFXbvvffG1772tT7OEcMwDMMwDMMwDMMwDMMwDMMwTP/x+f1XToZhGIZhGIZhGIZhGIZhGIZhGIb5HJH2B5Dt7z8Te9+57M2+yI5jxZvTY1Jty5IXfojV783u07T7AlVY3aPwhUIBt9xyS9HxgaMPQ93AkbXKVjGBrK2bQBWOd/ODXRcvJcRFhEN2a0RTvmf/VL18+XIceeSRmDlzZo+l2iErV67E2WefjZNPPhmFQqHqeNY1p5xyCgCga+WHUGtXgEhpQTZFpm4VgEgfR6SPW5kTQuGyDWseVoiubBkb4bc19DnBF2HbUTkYs5fXfiV+xB3WPSUESs4RV6YtVhIdAsCKFSuwaNGionC77rJr0bFaU06GXldX16t4W/Otpt60uM7+NyIFBQVFCmReExHif/ockXLCLy0HM3XnhPdeuO3aAoVtIpS4+fAxKVyp+79Mf2Jlfi7R5DmmX8nlcvjxj3+cKuw777yDW2+9tY9zxDDV8bOf/QzPP/88ttpqq5rHrZSqmVDA9cXlCGTNpSNA2HWXOB0fR0OpdsmOOZRLm9cuvBN9ukHaOB1VTLJtI3JSbXOpy6LSY48V+/opgpE/CqnF1EY+6uSSNtfBVFOAjNzS5MccD8W3IBj5tDASby3VJSO51ClrkaQUwvgorRjbbFwhJAQASVanbeIzCUipZdo6HWnkmdZLqQWbTnoZiCiFLSsn1TafMYVU2x6NCXhrIdUOC7sUFYbmXkm1AZ9++OguPaJeP0qlXTGvFcJ0d1+Xk2rbGVV83hU7WVqqTaWl2uG967qJ2LwdyGVynxmptmXUqFF49tlncfDBBwMAho8Yjv0OHAdFERQpPW+mSD+Unzvb+bM9tviI47D0zPOw5rHHEa1ZY1c+MD1XYvWjCbtjAtDx/Iv4+PBJWH3vb8yxEnULK1D28+KY4L5E3cbe20NKYen555eUaltKTbmtFDt5UdjWRjSPMOUSIaIIiggRFRBRhEgpKKXLtkARItO/R8qWNaE134b1gUENg1FQESIVQSGCooJbQymKdH7NZ1Fkwpl2Q0aqXbzGIncM8N9wkBmb7DrY1q1y6y8PCX8PE9n3dsuqYD1m+yh3uUkt6A+IyG13tS7peOYZfLTv/lh04EFY9cu7QR0dVcXTa0F4N5eXEjXbUb5cXoQQyCALBS3M1s8qqHOBsFdwtRiMN7obtveu0BuP2CkJ6XmQFlTLeE7sHEnq+YbbhEMIc8w8jES76CHsPCReNlaGHR96/VzHn7OibrOpSDhvASBlINK2Uu3gSveWEjJt+9yDeUw5umsvAwYMwE033ZQqno6ODkycODFVWIZhmA2JOXPmVAwzcODAfsgJwzDMZ4cvf/nLeOutt/Dee+/hiiuuwDHHHBPboGD06NHYbrvtsN9+++HPf/4z7rzzTixbtgxz5szB2LFjAQCPPfYYdthhh9RpHnbYYTj55JPx97//3f1b5LJlyzBhwgRsuumm+POf/1zTf1ubMmUKXnrpJSxZsgQXXHDB51qqDQDHH388WlsrbyC2dOlS3Hffff2QI6ZWLFu2rGKYNJsSr8/8+te/TvU5N9poIzz66KP9kCOGYRiGYRiGYRiGYRiGYRiGYZj+4/P9L50MwzAMwzAMwzAMwzAMwzAMwzAM8zlBSpnqR/PL5vzCvS4lvC7FjBkzei/DKUH7u0/WPM6+5tNXbksVbsyYMQCABx98EO+++27R+bYdT69Rjkr9sFbEnir/+Lacris8H4q6vEgqLlvWz0fv3VQhvb7nV7/6Fb7zne+s62xUzQknnGB+uE1YPuc+eIm2AiEyAkqKHdfvg2cK3htRFIBAXqlgNFLGcBlItomw1Yi6QNxsq52cQCopVAfgZXIo0+56+DvwmTNnlozn6KOP7llEVVBK6A0AgwcP7lW8zfUtICPvUmQlXsrI08mI1IwU0ITR9WBeQ/tMYyrAhGwxpoWz0m2gSABnjKbQAki4uIrriWJPzPrPOeecg5Ej023ecNFFF23QGxEwn2323HNPzJs3Dx999BF+9KMf4dhjj8Uee+yBL37xizjmmGNw1VVX4X//93/R1dWF1atX48ILL0wd96xZs/Daa6/1Kn8V51iJKVXRfLpEtxx/m5D3xkTAIhYmJtIOBKC+C7fiTh8ZWZGnk2v7mP2mGgIwMmo33ggtthbSWCSFV0fqcUrFysZLSgP5tDttNI9kPqA5b6YjOn34fBvdJATBvorJGu01JscunEaLtrV7WsuyM6EoO5RnkxFXkpVtQ39eex5B+kJYt2bwngKndHmptn1Pyo7JiJ1Lvu5O5O6k2t3RTZON64XTn6tEt1JsOxfp6aObNOz7bgniKPnZwvsmmVbyvoxf4lAUbNIS3Jv2ophUu0T8cam2n6Pp+aGe2+ezedRn6rv7pBssTU1NeOSRRzB58mR842tH675FRSgo5YTaWg6tSgq2FRGixUvc6gjQZarc6/gqt9Q597pQwKffuxSrfnmPCxt7dkukuFzbhelOrh2sq5ZfdTXWPDKzbJmUa2s6XREbB8KLiAgbN20CErr8IlKIEMimSSGCcgLqSEXuOIHQkG1ALpMrm6/+JJfJoTHXCAXlpeDk824fkZVr65VVbAOjCMq0l7hWXUGvufQ4FgWrLYCEaRXBWouM/Mze62G9EgEIZNuuPahApG1PBFLvWNi+KMAq6PrXv7Ds+z/Aoi99GZ0vv1xVHP0t1+7uOBBuTBjWK0AQuicQAqTsZla+rcQl2V5oT0aYrScCvl+IzS0AJ1vXcxs//rl5hD9g5NwSQkr32n0yISGDh/Zge1m2cHOdQKktpO4ejNA7/NpQC7WDtBMFHytL8hLtcB6T7HtqLdW2nHrqqdhuu+1Sxff444/jiSeeSBWWYRhmQ2H+/PkVwwwdOrQfcsIwDPPZY5NNNsEll1yC++67D11dXe57pvnz52POnDmYPXs2vvzlL+PUU09Fc3Nz0fXPPPMMmprS//v43Xffjd133x25XA5CCLS1teHhhx8uu+lvT9l+++3xpz/9CUSEu+++G7vssktN4v2scPbZZ6cK973vfa+Pc8LUknHjxlUMk8lk+iEnfQMR4cwzz0wV9rrrrkNb2/qxUR7DMAzDMAzDMAzDMAzDMAzDMEytyFYOwjAMwzAMwzAMwzAMwzAMwzAMwzDMho4QAjvvvDOeffbZbsOtWfQiula8jbrmzbD8jd9VjHfAgAE4+uijcc899+DUU0/FmjVrapVlrH7vaWxoP/NfMe++VOEuvvhiAMCNN95YdK5+yI5oGLF3DXJTRrVUUaTdzbXOhkPlw7nTxUqvoa0Z7Ll1PkX66dluu+1wwAEHYKeddsKIESOQyWSwZMkS/OMf/8D9999fUlwOALfddhsOPvhgTJgwoab56Q+GDx+O/fffH0888QTWLHwWrbt9HVZ+bByPEESAlTeRVsFpkZIRQwkFAelEa0Z1CV+B3nzkBE9BvW8+vA5kpJMAYpKkpIxQuHhsdiiQSgonDnTCJROHFwZ6iZI9tnbtWlx55ZVFZXPooYdihx13KJYaUgqZZA94/fXXSx4fPXp0r+LNZ/LIyiwKqgABoWtECQgpEZGWeEmSICiQkFrkJYSWfBGBhAIgocjrAIUgU5tegiqsyE0IUx+2xr3sE8m6sZSpX3fM1q95dsdCC5woDs/0L7/73e/wb//2bxXDtbe347TTTsPPf/7zfsgVw1THsGHD3NyqHNlsFj/96U/x/e9/P5UwgIiw0047VS0r6alU2x02/We3UzFYiWc8Oi3j9GNpUs4qAsljKO4VbnwOg3sZpHZIChBpubZSZlQJJMUqoZy1AkghyMgn9TgEABJ2HEOQsB/z46JGsu5sN34I8ulY6bUWT5u4rKfSpkpWeh18PjMuCRdWWNclBKRP35QnCTKi7IQM0sQrhXTzHBAZyaWVUPqP5ySTsGOojMdXQqoNVz9kpN2lZZTdtblU42yVltaqhNpBXkvmLHGw8kZA5SiOPXlPF5VNor25PNhWTYm25Ft72dQpEZkXLlNMYGov6rlUOzyv/5vP5lEn64ry9Fkim83id7/9Ld6e/wraKTKSfAKZua5T6BsRvgQgyCjvBSGCr2YBfd6smiCbGlG3zdaoGzEMsi4HtXwlonnzEL37QdGyx8ax7LIfIrfj9sh9YTe/zknMld2sPHk/J9s8KNbWVv7qHqy882eJMPF8hPHH0/MXJOfm9rle5jCofjCWrF2il4SZIB9BPy2hNw2IRKT7ciK05lu7raf+pq1+EJZ3LIeA3vhAKAIJCSmsJlvqXj4sGoJtAGaslFBQpg5IbxhBujQyplvOhJtU6J0W9DhHdjwmN664egnGA32pXZsHK22zNnNLcxPYboXlNrNC6bVYrRjym18DhS6dTiGCWroU0XvvovPlV7Dm0ZkovP12LHzh7bex+OhJGPzz/0b+Swf0OD03/6mW8GuqolMCpcaqcsc1ujcgEiBBZsMyPZMh811LeKfBrbXJ9D+2afh+WR/XDU24CY0f931d2g1JbLvy6dhNMlzIMkOYfeNiN+XjBNkI5hw2EnMPuHiECW++N3DzEYTzmXgGnFQ7jLufpNqWmTNnYsyYManm8JMnT8bixYsDmTrDMMyGzQcffFAxzKabbtoPOWEYhmGStLa24u9//zu22WabHl0XRVFN8zF+/Hjcfvvt2GqrrWoa72eNyy67DD/5yU/Q2dnZbbi33noLL7/8MovJNxBWrVpVMUwut35sHlcNM2bMSBVu3333xfHHH9/HuWEYhmEYhmEYhmEYhmEYhmEYhul/+P8EZBiGYRiGYRiGYRiGYRiGYRiGYZjPCWl/ILX4+csAEBY/d0nFsLvuuiuEEDjhhBPwyiuvYOLEiTUTpHYseRXR2k9qEld/Ea1ZnCrcJptsgpdeegnPPPNM0bm2HU9DTQ3AIYG0GEgjqUueL2UrShipAslToIcCABy0y4Ai8U81jBgxApdddhn+7//+D3PmzMGtt96K008/HUcccQQOPfRQTJkyBTfccAPmz5+P2267Dfl8aZn3RRddVLUwEwAOOeQQvPjii71+VPMjzUmTJgEAojXL0LXyI2jzltLCp0CqDChTF8rUtzIPuPPa5mXPB/Wp9PGYKMqc32SQtq0RWYGUqX7/IiH/C4WZvu2lkmcl2kxHRwemfH1Kkdy6ubkZN95ULKvvC2bNmlXy+O67797ruAfUNRpJqdcjKlJGnKhfK3PMHTfh9C1o6wyJ5yBkIGwsllfGr4SRk8aCUrwnCEWtiF2XeJ/mGNMv7LPPPth///1Thb377rvx/vvv93GOGKZ/aG1txa9//etUYYkIra2teP7557F06VL8x3/8B7bcckvk83lkMhlIKTFgwADssssuuPnmm9PPKSr0e5Ukg5TohK2kOTyQlKnGZMFA8TgQCFwp+HPxmfBKkRc1uoGBgu5c+HEDSk8lnJTVCkGVS1qRCqSk5snKT0VCd2nllAJacgppNKYCEF4VKSEgSMBKq6XQ0mx/XDgxJaz8mmAk2yI2gxXkRbLhZ7NhYeLSqladRSmlicDKLwWk1HkhEQoyS8goUVqqHatLd3VQZ5Wk2pXG2wrTsXLi0R5Jte06gRKN11VB8EfxR/VQ7KFlt8lsBemUmsfEJzzxeyNAuZlbqcvLi47Dz2vvNXt/JedasbQpsdoivQ4gAPXZ+s+8VNsipMRmW+6CxrpGFChCZB+qgCiKzLxZQVGESClTTwrKzLX9SgcQwzdC4+nfwOAZd2PY32djyO9/gZYbfoyWa67EoJ/djI1m/xFDH52O/L9/JdayYJ+VwqcXXwoY6VWynfimHPSHQf+axG0o9MSTWHbpZcmm6MsgfBHc7yQodo/B7rlk7gN3HgRIYKOmYbpMhEKkIkQouLJTRFBKy4UVIiiloBRBEdCar7xZRX/S1jBI51/ZvCvXDnTd2zZh1lKUOK7M2suOUYSgpZhjgN/IyH3/YevS1mvx2riorgX0vUyI9UHl20YwLtt21JN+uAdkhg5BZuONkdl4Y2RHborczjuh4bDD0PL9izH82afRdu01EAMGxHPX2YlPTjsdhYULq0pTCNG7jSC6Gevi4ur48aLold8ywY8esVW3nuWQnf+YrUPIjwO6DoVLQbi6M5mUwu8H4jYr0zJ4t1kHCUhISAhk7EYcpOcaougPwbOet0gbHmaTESHNfMlI58P5kC0+AUgZxCqCQhXF6bpyNHXn4sS6kWoDwGabbYZzzz03VdilS5fi7LPP7lH8DMMw6zOffFL539K23HLLfsgJwzAMU4qtt94a1113Xb+nm81m3aYyTzzxBEu1U5DNZnHsscemCstrig2HZcuWVQxTX1/fDzmpPWvXrsVFF12UKuz555/PG14zDMMwDMMwDMMwDMMwDMMwDPOZhMXaDMMwDMMwDMMwDMMwDMMwDMMwDPM54Zvf/GaqcKsW/hHL5/4mVdiGhgb3equttsKMGTMwb948XHDBBWhr671gqf39YvH0+kzjZgenCjdjxgzcdNNNRccz+cFo3uqYGuSktwK6NHGUOC8S5wJ5GAEYv9OAokt6QnNzM66//nrMnz8f//mf/4ktttii2/DZbBZnnnkmHn74YS05TPDGG2/gySefrDo/gwcPxu67797rR6m8VeLwww93P3pc+ervgUD2BbKC7VAVZx8qHiYQRGnjlz2mrLEpCAMXbtigjAoOXh0AACAASURBVNNKOUtcCRlhSdFXGflyTGiYuMwKB5968insueeemDFjRux8LpfDtGnTMGbMmJLlVUsKhUJR+gAwaNAg7Lrrrr2OvyE7QKsZTR054ZuRn8eEkwiEkPCSbaXNXrB1p5QNCye3ss5PFw/g/0thfXucEK7c722T1c2/y12vmT59OjKZTMVwSikcc0wtxiaGWT84/vjjsfnmm6cKu3z5cuy9994YPHgwfvzjH+Ott95CR0cHlNJ98po1a/DKK6/g3HPPRUtLC371q191LwKu1C8672LpgEkpb1yqLXyYcDwVfqzwbkThZwBmzPDHwjS8jFgFIkeClkvDiLGT44hOx4sVhZBGuAgtdRTCSB8lnFrReSUFpHZOOpl2KHPUomtAiLjQ2wsi7QOBaNZIrkWQH2uZhbAFqWWUZGSURt4tpNZqSxEoK0UglCSYz6HDEAHICCNIDsJ5d6XLL4wc1conu5Nq23NkJK2+isq3t1CYWZZumms5iXS54+UTSAh+hZ9TpJFnJ0XbaR/JOLzYO5EnIH6fhAiEDTxWBsnXXsXqP3m5a0rdm27jmUTpFpW1nQ/CtgVfI7lMDjnZ8017NmQEBEY1b4Z8Nm+EykYIDaUF2yoQbCuFyMih7a0kx2yGlht+hCFPPoSmC76N7E7bg6SAsnNpN88GstuNRdtt16Plsu/FVlgwz12vz8WaZ58LZMtxIXpqubZ52/HqP/HJWecAZuOGZFMUxZd0i0snEOnCyH03ahwOImXKK3LjnBNTC2Vk1VZKHiGbqUNDtqFccuuEhmwD8tk8FCIUVKTrm6wM3Aq17efTn5fC9RYi0z8l1l6Aawd+xLPjqPLvbT8jgn4bfrxW8JtwkDsRtAfXD5Grm1h/Q933+/2ClGg87qsY8qu7gcRagtrbsewHlTfp647Ucu1yxdDN5eXk2uHxAgqx/jzZB4ugTlQw59KbfcT7BF3HPm4n3DYBpdDSbfuVkG1poS7bzTuEhJAZCCFBJIIhzWi1g/mWF2LrhxNpQ0DIUIgdTJUQn+ekEWrrOPxMLHaszDymXD2UolrR17XXXouhQ4emCnvHHXfgrbfeqiodhmGY9Y3Vq1dXDLPjjjv2Q04YhmGYcpx33nk48sgj+yUtKSXOPPNMrFy5Er///e8xZMiQfkn3s8JNN92U6t/vn3vuOSxZsqQfcsT0lpUrV1YMs6GKta+++mosWLCgYrj9998fRx11VD/kiGEYhmEYhmEYhmEYhmEYhmEYpv9hsTbDMAzDMAzDMAzDMAzDMAzDMAzDfE6or6/HJZdUFtxQ1IGPnjonVZynnHJK0bEtt9wS11xzDT744AM88sgjPc5nyIYm1h66z5WpwtXX1+M3vymWl7dufzJEpo9+sBd3LlYpYyrWw/mX5IVQRTohoL4O2GPrfBVp6h//Tpw4EXPnzsXUqVN7/KPGAw88EGeeeWbJcw899FBVeVrXjBw5Ettuuy0AYM37L2mxJRSAAgj6tVEs69cUHrPHgbiRKi4KA8gEi4epywItjQmBlhH7OfFXQvro00KJ43FWr16NWbNnYdZTs/DYHx7D3b+4GxecfwG23257HHjggfjnq/+MhR88eDBmzpyJrxz0le4jrhHTp0/HRx99VHT86KOPRjab7XX8+Uw9rMRPS7WNhM29N7Jto2azsj8ATv4GE97oAN1/nd7PShhNmJjMDXBCdX+svJiTQPFToRhyXUvfmG4ZMmQIvv3tb6cK+/zzz+Opp57q4xwxTP9xzz331DzOVatW4aSTTio75+ip4FgYAbU/7QNY3aGWcHr5YZGAV8T7dveaCIJELCAlx2nyYwaZ/CgQlLIybS8UFYEoWV8r9P4cQp8nQVCkVZHuWkHGTqnc5yChZyNKAJEbxwRIWcF3uMGE/zzCbQbi82+jD/3ccGWmIARBOoWkl0gSaWm4ULbM4KWYQpiXOkKrqdSnpHdIErS40srMXfaEryF7XNg0K0u1k6/7Wqpd6lhqoTYFhQ5btuGSIS79DM/ZNudiiAnTKzzKxlki31ZiG7YfoLzsm5JvS5UHlQoaD2fqN7w3lVKm7dh5Wvw6f38GKy3zHz0vBLIyi/q+Wkuu5wghsHnLaGRlFooiREoLkyMzb45UQT9TII2uz6Fx6mkY9MA9yB0yHpQRev5s59lWKE1+vm3nzgNOPgENRx8Rb6fmec3Dj8bn14nWUFGubZ6i99/HJ9/8JlR7e+z63D57F31+Cq4rSjPZGMvM1XOZHAbmmqFgyg1kysuUg7LyaS2iVlBorW8pWR/rmpb6VifRJiNUVypCBLuWIqNeN5Jwcyyy58za2YcwYxkAkBkHbSkLs+o214bSezfWUbwVKCg/ZNn+Xvi2oI+H6zJ/jMymEooCQXfafrnG1O+9F5q++Y2i42ufmoWuOXN6FXdqoXK5j95DuXZ4vCvqdPUHspt4CC9aB/k4CFDKD1q6H7djfbAOJztOwY+PQrj5FUiYDTyMxFoYAbaw86ZEXoWAlFambR5upiHicdiiIrspipnnSECQ0A8zDyLhv1Mg4VONfZsg/NiXlGq7uWvKeUx3VCvVBvR3iPfff3+qsEopHHrooVWnxTAMs77Q3t6OKIoqhvvCF77QD7lhGIZhumP69Ok12Zy8HPl8HhdeeCE6Ojpw2223IZ+v7t/mP+8MGjQI48aNqxiOiHDuuef2Q46Y3rJq1aqKYRoa1q8N5NIwZ84cXHHFFanCnnXWWX2cG4ZhGIZhGIZhGIZhGIZhGIZhmHUHi7UZhmEYhmEYhmEYhmEYhmEYhmEY5nPEWWedVRPxq+XII48sey6fz+Owww7D+PHjq46/cVT/iHJrxYp5v0sV7m9/+xs6Oztjx4TMonX7b9YgF72RKlHiuQdpiMS5QBhGAHYdU4/6uurEOM3NzZgxYwY23njjqq4HgPPOO6/k8b/97W9Vx7musfcWda1Bx8evw8u1lX5NykibtPjLvzcPI0Vzakx7jmx4uOdQEdjSKNw1gSpKE3d0OopaTCh0C84SERYsXIADxx+IA798IA4/7HB861vfwo033og33ngjFkUmk8HXv/51vPzKy/jS+C/1tPiqoqurC5dffnnJc2eccUZN0qjP1BvZG8UkfghEXmQlihQ+h/evqRkKy97Wltf/xeSesXqI58mmn2TdKNyYWnLDDTegubk5VdhvfetbfZwbhuk/xo0bh912261P4r7jjjswZcqU+MFeCI6FELGx0vuj4+LUUuLe8EHBOGFfCSPUDgXBWmQYbsQAJ7a2Z5QiLV80YshQMkpGTKugvDAUsPpSEIIxThHICZEJUApCEaDIyLBDU6XOBwjeJW4FlQQvNCWlRafaU2nEp3ZaY8WTAkT6s4sgnA0LK6N08lmdviQjrCQJu+mEEPo12doRgLRGbhOHdkM61aWrDyuftHXcExmlLvPS9IVUOy1ukw+XvigtqhZ+NunChw8bV08fiT8fpwhnSDFprRNax/IN10bDPJsCipWVu3fMMRUcs2GSnz1WDiYvVpCdvK5Yqu3n6fYaKSQashue+KWWZGUWo1vHgAAUVAEKBUQUOcF2pCIv3SaFtml3YMBpXwdlJYgUIqX7LStW9hvZUEm5dtPUs4I25ZvF2hf+6ltAsN6Jr3ncK/Oe4m1hxQosOekbiD5eEoQCGk86EU0nnZTsJjzJsQCI3U/hM1yaPsyghiFeLh6sNZRZNxJMOZlHy3oq1m7Nt4FgpeoRlDDjjlKBXFshiiInxHYCcdOXKDMG6WWQ6W/J16Qya2YV3zHAj4MwY5ytE6JY/ZBda4fjm5Ma2+RsXZkDJqwdSdcHmr5RLNYGgPaHHu513EKkVDCHN2AsApQdC914XOL42mitrwMR1KGbKwR3fTINCjcqEWYdDXev2XmXHQNFOH+ww5KJU4Bc9MJ80MQw2S3B8Oec3iLxF9+Uwl8Ylk84dzHZiMm8Q6m2K5p1KNW2jBs3DocffniqsPPmzcPNN9/c6zQZhmHWJWn/jWOXXXbp45wwDMMwlchms5g5cyakrO3PuhsaGnDeeedh5cqV+OlPf1rT/x/k88qtt96aKtyMGTNQKBT6ODdMb2lPbF5XiqVLl/ZDTmrHypUrMWnSpFRhd9xxR0ycOLGPc8QwDMMwDMMwDMMwDMMwDMMwDLPuYLE2wzAMwzAMwzAMwzAMwzAMwzAMw3yOGDZsGCZPnlyTuHbddVfk8/luwzz//PN48sknq4p/wKb7o2nzg6u6dl2xauFjFcPkcjncddddRcebxkxAtrF6cXT3iNhTkdiuKkKjXCiSCgW8/nn3rbpvK33NFltsgc0226zo+MKFC/s/MzVi3333da9XvPY/0EJtpwsEjMAyLlRWTqatsZIvKwtTXhQldHgnfDPPTQ2iSAbnZITOGUZOIhWXuyXkYFVyxRVXYOHbC/HLu3+JESNG9C6yHnDddddh7ty5RccPOeQQ7L777jVJoy6T8/eUEW7pmkwKtL14zYr7yMkA7XEvTg8lbTDCOBG8DjoIH799EZwK6zZ2sreVyqwTpJSp5QBvv/12tyJXhtnQ+N3vflcTcV8p7r33Xhx33HH6TS8Ex/o0FeWTnLVQ+Pfh9Cuc84lwLKaieJzkUV8AuLiCuMO5hJEp2qFKWXG03QTCCKOzsg51Mou6TA51Mof6bB71mTxymXrkZA51mTr9fy8agauClmzbpON5NmNZUoJtn4UVO0pASC3NNoJuKzMVFIglg/JUBEghIK3uUQgnljUKbi3Khi0TK9Q2omZBphxt/AIkrCRbJ2plmi4KSsi0TZ5sfcGlVlpGWSTIDegLqXZSClzyukBM7WYGFOQxIdIOP0O5h/9QSGcRLZevoni1SNTK4W1aoWA7LkEukR+UnuPGjyTKLbZ88hJd2HSD8ior1Q7m16GI+/Mu1bY0ZBswsnmUF2irCAoFJ02OSMu1FUXAkEFaGA0t2iZEZh4dOam2UuXl2plRmyK77TZBD6kf0TvvgboKvvZ7ItcGoDo78clpZ6Jr3psIG03ugAPQetmlRoKb6ANDSi29gvsweIot2wmEQQMGuf5YKeVl04pM+Sn/DIWW+tbUddOftNa3urwqIwS38myiyKyrvDzcbvqgC8zWuVl7WZk62dWVv9cpVreJ+zZR5sl+LBy3laIS4ayUOT4u2HijxJy8Uh/dV2Q3G4VMifV459//UbM0Unf/5YqgmwhKiZ7XFta66IjMvCNcP8O+twEQ1JvZGEQEFWqut1uZSOEV127QDOs9PGDE16LsAxAykGeHrmyXivlzc6xEoKCMSgq1E+XrNgUJ5yhWqp0o73Ul1bb8/ve/R0NDuvHxwgsvxIoVK2qWNsMwTH/zj39UHnuz2WzFf89jGIZh+oe99toLs2fPRi6X63VcmUwGt99+O1atWoXrrruOhdo1ZIcddsDWW29dMVxnZyd++MMf9kOOmN6QRma/6aab9kNOagMR4ZRTTinamLwcN910EzKZTB/nimEYhmEYhmEYhmEYhmEYhmEYZt3BYm2GYRiGYRiGYRiGYRiGYRiGYRiG+Zzx//7f/6tJPH/5y18qhrn22murilvILDba50eo2qC2jojWLK4YplAo4MMPPyw63rbTGb3PQDlhdiqRdrkwZZVdHldNyTBe77TL6PoUeehbSom1ly9fvg5yUhv22msv97rz4zdAiGBlYE6g7aTZSeWbFWdqaRiEeTZnYK/1R9w19XVw12rxUzcir6Q8LEFSHpiWK664AieecCJ+dufPsGrVqh5dWy2vvfYaLrvssqLjdXV1Vfd1pciIjJHAWfmbghWfO0F2KECHrmOrgHPaPldtXuPnHPhWBoq4AE6Ltuxl1dVNueAxIeW68b4xZTjxxBNTyQGUUnjuuef6IUcM0z9stdVWmDp1ap/FP23aNEyaNKn7QBX6w7APlkIYJ7M1OBaHQeDZLBL3Onlr/Dor13bjhXV9JsYRv2mDHp8sWZFBncyhoa4RA+ub0ZJvRUu+FQNzA9GUa8LAuiY05ZrQVNeEpvomDMwNREt9C1rzbRjSMBSDBwxFa0MrBuaaUJ/JecG0HaggvO/bDGSCCAJ2fLTSbT9ukh03jZzRq3H96CmsCduUlT3jRdrmQVYwKRPV5ctVSi/I1LUjXLla0bgXKBu5JAXhrJAyEIpXkmqXel9Rqu3KtNzpEnO1FIN2KAQXCISjQRxhPsvKs6vMd2qCOY7Pk5Fsw+dJQIvYQ1l4mG/7mWzebNb9XAwuTBguNsdKSLXDz6+CeZ89H5ORw84FNflsHlLw/wpsGdwwBG35QU6iHSkt1I6oAKUUIljhchSTRSsQiCIzZ1Zuvk0q3oOEcu3sNlsCSKywlAItX6b7LFuLaeXaSuHT/7gYHbH5FqFuu20x+LYbQVktvym3rU2svYUBXXrkn0vcc235Ni2TNuLsSBnJuDDlpCLTDyvkM3nkMlUKwJRC58uvYOUdd+LTCy7EkpO/iSUnfQNLzzkXK37yU6z50+OgXqzxcpkc8tkGPV65zxGZNkFQSsu1FeLS7ZhM3K633BiooMzgGG5eFI6msH2bO0pu2RzKtm2/Yu9ld3nQD+kxBD4+Ir1hhCGiQnHfWuVfb/vX7Mhi6VTh3Xd7F2mCHsm1S32eHsi1V3ethpt4ALpezaYYdtyw8wtX206kLuxAGLs+TMv+EfkNOYoyWCTJNnMM8ifT/CVt2/azUpk8he+LysnIvEFx+fX6KtUGgAEDBqTeRKqzsxNHHXVUTdNnGIbpT1577bWKYZqamvohJwzDMExaxo0bh3feeQdf/vKXq5oL19fX44EHHkChUMDpp5+eShrM9Jyf/OQnqcLdfPPNfZwTprekEdm3t7f3Q05qw80334xp06alCjtx4kQccMABfZshhmEYhmEYhmEYhmEYhmEYhmGYdQz/iynDMAzDMAzDMAzDMAzDMAzDMAzDfM7YaaedMHny5F7Fcf7556O+vntR8oIFC3D//fenjjNT34bmrSdjxFf+G1ucPA/1g7frVR7XCapQMUipH8fmN9oVDcO+0Pv0S/7uVsSekjK+YpLnk5EmTEVEMVFQaRkzsP2odS/WrqurKzpWa3FPfzJq1CgMHToUAECqgPYF/6slX6HECVbArBKvyxmnnPnLXR/WJQHIZqQN6YVhCGSD8SYXXJmgF0VfKBQwe/ZsnHHGGdhizBa451f3pGjb1dPe3o7jjjsOHR0dRecuvvhibLdd7forL0b0pevKmry4i4iMANDL3LR0Df4KCkre1U0oYHMauLhoD3Bhi4+h6HUa6Wap66q6nukTZsyYkSrcq6++2sc5YZj+5brrrsPEiRP7LP7/+Z//wZETjix9skLXF/aNIvaijFQ7FPeqhLjXSTzj14XiXvvkpcdWLOtln1pcTciKDBqyDWiub0ZTbiAG1DUil8khIzN6HHN50SLIQFMd+wgCQEZK5GQOA+oGoCXfiqGNG2FQwyA05hohpXBpWtm2stJmJQAjuyalx0gptNpauIS8nNS9F3pOZOc8EoC0ykcRyiSdzdJdK6SbUJvDgZTcSDcBnUcrzZZGrm3rw849w+dyklu40rPJlm40Lt5ezK2SY7FVhhbVXYkrXdJOPC28NDaINzZXTEZY5n6oVhRbcm5RQvzp2zucEDUUbLsw8HUUiuVtEwlTK/W5k2uxpFQ7WbUujUB4b+MOaysrM6iTxWuczzubt45GRmQRqchItSP/WgVCbStShn/t5MumH/TzbbvBgH1WEI2N8bo2zyoyGx7ZPhWISZXj7cO/WHHjzf+fvTMP1Kqo//97zrPc/cK97GAgloYbbpmo38rSXEvRTC39Ju5abmAuuJRYqVSAZu5bivjtp+VWSC6pqZUVLikqCggoCMh6F+76nPn8/jgzc+Ysz33O89yFi35e18fneebMzJkzM2dmzgVeg5Y/BNdkqeHDMejeuyCMCDF4vrxTieliMeN9qM/pMmWcDCoyFSYEgjwZuevNB66aB1y4qMnWFm6IELKpGU0334JV++6PT474Fhqu+Rk2//7/oe2ZZ9D27LNoeeRRNN74G6w/5VR8PH53bLhgMnIffFD0eQBgQFmtkmUTXHKhZeiutETaIF+srkXq5M953tOWN6bblaoft+y70QiwRcyY5yf1j8UNSIgZI/TnwLMX4JIbl3yLICorI2HUCxuY5Z+HYoi7OQrItfV829zeBPN7EVhP5Q5Aem0lrbaOeW4WIOuQgBCw+pa+DdU5yZJaK3m1WTmRvupQf4jUiojO2OHfdengsHwbgKDg90AyW6gNEVi/6I1CwvXbH6TamlNOOQXjx49PFPf555/H008/3SvlYBiG6W2WLFlSMM6gQYP6oCQMwzBMMQwbNgzPPvssli5dijPPPBPbbbddwTSVlZWYOXMm2tracNRReX7vzPQYRx11FAYPHlww3saNG/Hwww/3QYmYUin0d5sAb4PhrYF//vOfuOiiixLFzWaziQXxDMMwDMMwDMMwDMMwDMMwDMMwWzM9KtbetL4VG9e39mSWPQaXrTS4bKXBZSud/lw+LltpcNlKg8tWGly20uCylQaXrTT6c9mA/l2+/lw26bL0hmEYhmEYhmEYZmtk1qxZGDBgQElpy8rKMHny5ILxbrzxxkT/+Kx2h+Mx+uh5+MIp72PEgbeh5gtHI1U2sKSybWlSVSMKxnFdNxJWN/5s9JoRqUdkw0nyCArnbLvOoBoHg2tTPVCO7rFhw4ZIWG1t8UKw/sSuu+5qPjcv/Itqb2m9fBmzsX95OrjgcWmLt8PyN6i43rsAISx2DPgzCQEhWbT7xMvFNCNGjMDtd9yO2++4HbfdfhtuuOEGXHbZZTjmmGMwdOjQSPx169Zh0qRJOPdH5/bKP3glIpx55pl4++23I8cmTJiAK664okfP51WhVHUcFPn5LWSVD2Tki0QycARGDqe+W3kGxHDwBZr58CVhCS8i7jPTb9lll10SxUsidmCYrY0//vGP+MUvfoFUqnfWKn/6059w2KGHBQMLLK3ipNp6FNaCw7xSbS1NlZZE1X8zYkVbsqpFj8LPJKR+FXCEQHm6HLXZWlRlq5F1snCE4wsWERRDBq/Rj2O+aZGxTil8AXfGyaK6rAZDqoZhcMVgVGQqQIKgFLe+2JYkIH0xMklfWInAXGeFS4CkHQfWPjGeCtOTLKs5U10KqfWSAEE4jiW7BEhJtElQRJRpxN6AJ+amoFRbtx35LWzKnESqrfOJFUnbdHE4XqodTR6IRcGQgAQ2tFaMCLWtpal//viXXctJX/nS6DbKWw9asG2JwREWbAtLnhq4qey6Com9tWS8CMExAJD0Rb92PdmS3/J0Rd7r+SyTEimMHTgWLlzkpAspcwGBsks5I4iW0lUb1khLpq3jki9d1sdU20siyNYWAAi0uASA8orgetuWa1O0jxABLX98FE2zblT5eYiqKgz+3d1IjRgeuAH1E1/wuwwG6Pfw5wKvgdmBRqYtXQkSBCIXklw9+sKVErVFirVbn5yH1f/zFTRcex3cFSsKxqf2drT84Q9Y/fUD0ThjJhDze5SuqM0OMOUlAlxIs2GE3dYkvTCottbPYeb5i7xnZv3MJVW7SjU+mGc2r9RKoGw9VVv7MegxJXCd1v/9ocH7IENx7WM56UbCthTUFt18qjcpSsAcrpoCdm4Bgcb2hsAdqjfQMPOePabrNYLQ83bohGEptZpf4sphrx20sDoi3BbCbAJR6BUWaAfWaTFhkbrII9TWx6wK6rdSbc2TTz6ZeJ1/wgknbDUiNYZhGJuVK1cWjDNq1Kg+KAnDMAxTCmPGjMHtt9+OJUuWgIjQ2tqK2bNn48gjj8T48eOx22674Rvf+AbuueceNDU1Jfp7GkzPMWXKlETxpk6d2sslYbpDErF2Z2dnH5Ske6xduxbHHXcccrlcovjXXXcdPv/5z/dyqRiGYRiGYRiGYRiGYRiGYRiGYbY8PSrW/uC99Vi2cH1PZtljcNlKg8tWGly20unP5eOylQaXrTS4bKXBZSsNLltpcNlKoz+XDejf5evPZevoKO4fsTIMwzAMwzAMwzD9g5EjR+LGG28sKe3UqVOxzTbbdBln06ZNuPvuuwvmla4YguEH3ICK4fsAYsuLl7tLtnZs0WnSlUNR8/mjeuDs3ZEpUeg9X54x5wj7byj8kfD5EZlulK1nkFJi8eLFkfDPfe5zW6A0Pce4cePM585NH4LcdhCkqnxL9KWEYEHZNsxnCvQBaX22xH+WzI+s4/63qHAbQKCPxEkfjWRQvdfX1+PU007FaaedhtNPPx3nnncufn7tz/HQHx7CRys+wh/++IdYue9tt92Gn/7kp13UVmnMmDEDc+bMiYQPGTIEDz30EDKZnu3ftt7c/glIIY34zZL4kfRFfQRfYGm1t4lty1e9DyG5H4Wdb368UHg+kWe4XZn+TUtLS6J422+/fS+XhGG2DJdffjlWr16NAw44oFfyf+qpp3DQgQd5X7oYFqM6az88HM9ICAlKzmtJHvVnLZy2xLxaTu0Jjn2ptjmPtbEGkSd3rkhXoCZbi/JUuX9eLUhGUIgYkGsHLiRifLQOWYJtiIAzMpPKYmB5HYZXj0BNthYCjrkOl3zVtgTBVS8tP/UF2n45SPjnJgi4eg4M1aFeSznCL75XJ6p29HeTU1QKaXuXfZm4qteIfDyIlnIDXc+lwr6efPEK9Lm4sMC6IC5D65y2MNqOS1bdmoysvqZ/ROh73A9CWQRehEg/j/vRVRWXb+Dq7PvGEmzrtbXOK3CNMfUZWVvZ57Sl2sKP750rdNzkFazrslR5YmnpZ5G68nrUlddDkquk2i5ccpVYW0IaubaEK11I6cUJy7X1uluvvQFfqpxbucq0su6PoiwLUV0J/9nIuo/9ThjoD+0v/wMbLgnKl8hxUH/zTUjtqJ73hPL923EQ/h6/1rfX/Plk7ronVWWrjUzaJa9eCARXkqk7kERNWU2y0ststQAAIABJREFUhiBCw/XTsf6MMyHXrUuWxiaXQ+PMWVh32hmg9uQC59qyWtWeSqYtyZNrg9QmDN5nfy6Rps3M/UpqdqHQvesPZPrOVIfIF2jrUGuMDNZLePwl0z4Aou/2MQJyMpk8qS9w16yJhDl1vbtZXrfk2kCXcu2N7f6GbLofCKtBzHwihFpnUEx7CgjhWOuPwC9FjKw70jdiyhWVYuu9P6wj9ueg5TpvPvmwhdogRITaWvodKa++Lut8SehtqTbgiWSTivA2btyIs846q5dLxDAM0/OsS7DOYqEiwzDM1kN5eTlOOukkPP744/jvf/+LN954A3/9619xyimnwHF69J+DMwm49NJLUV5eXjDekiVL8Oabb/ZBiZhSqKgovEFhfxdru66LE088ESsSbFoHAMcccwyL+BmGYRiGYRiGYRiGYRiGYRiG+czAf5LKMAzDMAzDMAzDMAzDMAzDMAzDMJ9RTj75ZFxwwQVFpdl///0xderUgvHuuOMONDc3F4xXt9s5EKmyosrQnymr37HoNDLXCuFke6E0QNBYWIrgNk5wY1u4QsJeW9Zs3gmjh6SLPG/P8/bbb6OpqSkSvuuuu26B0vQcX/jCF/wvRGh+72nVDiGRtnm35U0hDZwShwXCAD+tkvx1dtqSQCBg1oQvEtNHdHZBbVhQ+hb5rL+HwlLpFCYePRH/mf8f7PWlvcLVgeuuuw6vvfpaJLxU5+Cf/vQnXHLJJZHwsrIyPPbYY70iZs/JnN8y0moj43IjU8e2rA/mk6/pC4rdyMQhS9gYkGOqWLHVZQmvfGFrOFKxYwzTX3j//fcTxRszZkwvl4RhthyDBw/G888/j1deeSVvX0+lUthzzz1xyimnFJ3/c889hwO+dgCk9ObaXC6H6dOn4xsHfgOjR4/GqFGjsOsuu+LSSy9FR0dHSKptjcHWWCuUsdnM7dZn5c3WiULCR+8gCT9Ur+X0jyMcVGYqUJ2tRsbxN5GIFTaSJWLUcSgkZ7TS2z+BUnmmSoQF3EIAKeFgQHktRlSPQG22Fo5wTFRr5jMv/0fpUrVsWwlyJQgQnhxTq3IBqaY7f26UZM2iAl6dheZfbao1Mmxh17ctmVTvjvDmeGuto+vVE9z6aTzBbTy2VFtjpLD6JSkapl5aGhx86TCv/8jYtPZjgNdA9sovIig3Dtqw0NpeowjopUVXLyuZ/7K6S950oX7ir4usMoWbFf51evcKqXaGL7HXnwOJ7I9BGbZ5ZrLlxmSXzboWCqbx1oBeWEo4yKZ66xny08PYAdsB0EJoT7DtaqG2VGOBlEqu7Em1bbm23T/0/SHhPVuRm0PnOwvNU5ZurdQXtrP6ovXspcdnW5AMoOO997H+rB8BOesZAMCAa65G2de/5n238ogZzQPfS93UhrzEqMpUg6Qn1db9W0u1CQSSEjlI1JTVJsq38Ve/RtNNv817XJSVIT1mDNJjxkCU5f/dUNszz2DDeecDMv+YaFOTrYUrpRnzbZG2Fm5LqYXp/lgolThcP3PJgGRbfwagxwTTxv6oYjZSgDeG+vNJcAzQBFrUeuYLHwsL0Y1cW5Te7t1FNjYit2xZJDw1ZtteP3fRcu1wFcUk75SdaOxojMQzM7o1n+ljwpoD7c0S/LFezS96ExFrrRQnuo6uMZITXmMVK9M20uzwui68ngv9rkZY16W/JypvH0i1Nddffz2GDx+eKO7dd9+d+PmYYRimv5Dkz+J23nnnPigJwzAMw3z6cBwH3/ve9xLFPffcc3u5NEypJJGj93ex9syZM/HMM88kivuFL3wB99xzT58+ezMMwzAMwzAMwzAMwzAMwzAMw2xJWKzNMAzDMAzDMAzDMAzDMAzDMAzDMJ9hZsyYgVNPPTVR3C9/+cv405/+hGy2a4HXmjVrcOmllxbMz8lUYsBOkxKde2uhfOieRaepGD6hF0qi6BG5UpI8bNGXncYLGFWfCSfocx599NHY8AMOOKBvC9LDhMWfLUueB5QyDORp3oikNqXBF0VKJYOSvh3KVrkpcZ8xEcKTT0IAzW2uiqVkX0b6FXAv+zLAkDgsQAK5VRwDBw7EQw89FPlHsESEn17902SZFGD+/Pk44YQTIpIyIQTuv/9+7Lfffj1ynjCdslPdu76gjaRuMTLHtOiOLEFbWBgZELHpV0Dup47lGSvihG5AsJ39/LsQwoXew6JNnb6YH6ZnWbx4ccE4juMgnd7yGyUwTG+zzz77YNmyZXj33Xfx+9//Hj/72c9w6qmn4pZbbkFrayvmz5+Pu+++G1JKnHjiiUXl/eKLLyKdTmPkyJEoLy/H1KlT8cLzL2DFihVYtWoV3nnnHfz6V79GbU0tTp40Ca50kU+qDUveqAXL5A/sQdEqSE3v9nHy5wFhC2MFylLlqM5UI+NkY+WIkTBrj42AhBEiEBbOI5/wUQsa/Tz8eI4jUFtei+E1w1GRrlBSVHgiVBkUotqyVE8yLa06UHH1ekjNS9KqG19srCtcX6z1iexv/nyn28STVPqyTUHwpNqOP48bkaW60ugaKzrvCScq1Y7QxXQZP5cGrzFubjdfbVm0Nc8H1n2WgNSvRX+toqOYlY0IBARfNpYkO/Y6YtKHg/wr1OsoxOdnNihSX5WxXsCS5Kp7z0jQg3vO+NdmDvn3njkeKL/uf7rgZPq5rrvyVGERDAOUp8sxonqUkmYrebaUkDJnybS9MAL5cm1I692FVGJpqRbmkoD2199ErskTGNrdNLPnboFRw/R3ezxRHSD3yVpsmHQGSG0ApW+d2jNOQ80PTvLGDEePhbb81vfaRu4AfX/Y44cerBzr8U5vFKCe8fQYW5WphhQEKfW8IEFwARCkdCFBKHfKAxsu5KN17lw03vib2GMVRxyOIY8+glHvL8Twf7yM4f94GaPeX4ghf3gY5V8/IE9+T6L57nsKnhcA0k4a5ekya2MFX7Ct710JX54u1bWaEEtuHHi+0uOc9bxsP2NpAb49QUTGRovYMUw/nwt0Ob52yo5EddGbtP55bqzsvGzPPfrk/Lb8OREx84ndLuta1np9H3oN4KfR7SooujJyhD/Ih9vaXs+Ypg2V214POfDXPpHrLfBTLAFhdr6yhY5Hl4DRNVx/xHGcvL8XDENEOPzww3u5RAzDMD1HR0dHIgnknnsW/2dXDMMwDMN4zJw5E45T+J/i//3vf8eGDRv6oERMsVRUVBSM09Gx5X/Xko9Vq1Zh2rRpieKWl5fjj3/8IwYMGNDLpWIYhmEYhmEYhmEYhmEYhmEYhuk/sFibYRiGYRiGYRiGYRiGYRiGYRiGYT7DpFIp3HXXXbj11ltRWVmZN87kyZPxwgsvoK6ursv8Fi1ahOHDhyc694BxJyFVNrDoMvdnyobsXnSa3OZVPXDm7khmKfSeL8844VNcFFs96P1/yIBUN8rXfXK5HO69995IeDabxRFHHFFyvvPmzcMOO+yAQYMGIZvNIp1OI5vNor6+HuPGjcPhhx+OK664Ai+88AJkjGyqJxg5cmTge27zOshcO6L6QC2S9IXbvtFPi8GUMIzCabVJyntvbslZXwlC+EIwX9CcX/ZIoOChkDAsKdtuuy1OPCkqNJ335DysWbMmcT5xLF68GIcffjhaWloix2644QYcd9xx3cq/Kzpcr/3CkuyoQjIoqAxo32zLm4mpDijJW7iujcARfnvaqYtpG2brY9myZQXj9NY4xjD9lXHjxuH444/HlVdeibvuugtnn312RC4/e/ZsnHzyyUXnvXr16i7vqc7OTsy+fzYmTNjXhMVJtQMbFsTHDM0QAGRQH0xKNErCE5FWZiqRTQU30ilVrm3iUYz8UljHgaAUMhBNpRNCXbb3kxZpDK4cgqFVQ+E4wtOhCoIEIEPiZVseq0XankiVlBBZpbOPCi8/G0lkSqvnTe1ONbJkJdXWwmxd01pMSXrtRL7MVl+z/hyQNOt2slpVOAWklbYAM/Zw9KAflkeqbQTTvtzVjpNcqB0qYni5me/HEqRLKSPf9cuXqkfT2+cKVJHMf17dZhB6reTVhQT5YmMi01fMeaz6goBpz7i6C9Q36bVcdJ2nZb5pkUHK4Y0ukjK6dgwcIYxE2yUXLilhtpEp+3JtqeT8nlTbkzD7W9woKTNJbH7kCb9trFf5Nw7w1+IKE0uNGwQCNW/GhlPOQG7lSr+/AKg47GAMuOIykz5eyBzsPwHpdtwr/BMXpjKqTFd6GzPpfqo6Pal7QEKiOltTsN7lxo3YeNnl0QPpNOp/exMG3XE7yr68N2DPq+k0yvadgMGz78eAK2LSAmiY/ku4q5L9DqUqU63aWcvpyZdqk9/e+rO+x0xrkz1P2O0cHNkQGHfgfTf3MEzd6uoMjEnQB3VshJvXx0TzInS4pcme5Lp1cD/5pKS0NtTejqabboo9Vv7Ng7qdfzEULdcOz5Mq+eqW1fFJ4n5fEWonfR+GFjHBr451x5Fa0zgC3jJHr3fC505+afnINy7oerDD/aJbccLXotN1Q6pdVJv1EBMmTMDEiRMTxV2yZAlmzJjRyyViGIbpGf773/8mirf33nv3ckkYhmEY5tPLwIED8dWvfrVgPCklLrzwwj4oEVMsScTa/fnPQXfeeWds3rw5Udxbb70V48eP7+USMQzDMAzDMAzDMAzDMAzDMAzD9C9YrM0wDMMwDMMwDMMwDMMwDMMwDMMwn3GEEDj77LPx/vvv4ze/+Q2OPfZY7Lzzzvja176Gn/zkJ3j//fcxc+bMgv/YbP369Tj44IMTntRB3fize6D0/QsnXQ4nU1VUmvb1C+C2ru2F0gTFhMVLceMkN7ZEiIKGn0j+vq1oUM2WFWs/+OCDsdLYo48+uqAsvis2bNiARYsWYcOGDejs7ITruujs7MTGjRvx3nvvYd68ebj22mvx9a9/Hdtvvz3uu+++Hv8HmUOHDg0GEKF1xauWqdCTaJP12ddGqjgUZ5aCEYRZAQABTW0SnTlpR4PdX8gSiYXpASdUgCMOj4rRiQgvvfhSyXl+/PHH+OY3v4m1a6P35VVXXYXzzz+/5LyT0Jpr9e8eLV6Dlkf6Yj4tQI8IU0PyPZPWD1DECFFtK2pMlAh978Jieonly5cnijdr1qxeLgnD9D8KraHu/d29OPPMM3vl3K/OfxXnnHNORMIblmrrz0KElmcxc4QRQEv4MlEAZakyVGQq4Ij4v1KYT64dCNfTiCVp9MrlxzMiRYrmE6N5jUi2jdlRybYrMpUYVbMNKjJVSpDqgtTLCFPVS0tyJUG9PHmuFuZqyaoggIxsWZrlkgCUZNcXpur8jT1VCEAquTZ0uwh/yaVktVrIrdvPXG9M+9nfC4ooCyy2wnlqjbbIFycsiUbos3omEIElBFl5xq8xbVFnnDw7uD711z6F7seAWJtCr6D61l9shSWmVhzdP2BF08Uzclz4+dv1FxaxGlmx1Q9sgXfcGi4o6PUkv2Wpsi7rgAmSdtIYWbMNpJRwpSfXlpBwpTRjhDcWut44AS+e3W9cq60kSeTWrkPL408C8J6sAK8JncGDkN1/AqDayqzcA/0agCux7rzJ6HhzgZdWdfPsbuNRN2smSI/D9n2m8zFXFvMpPH6EhlFz+5DfT4MIlKXLVJmltfGAVPOHt0lTVbbw7zyabr4FcsOGSHjdddei8ugCYlshUPPDc1B78Y8jh6i1FY033Fjw/IAWa0t/fJeWUJ2kkanrdjYxSU8C9vOWCoPVrurdmwds57DfJ8ydbs3Z/nVa1xVuD3vzKYSfvT06ch2x8QvR8dbbWHPAgWi+bzYol0uUJo6Gadcg9+FHkfDMjjsiu3vxm851l8gGHkmwpygBfNy80sowwTnD6yCE5Nq664Q26tCbcATKYMqit/DwNxcp5trixPmRc1jrtHC+cdcUWiTkTZeULSHV1vzf//1f3o0lw0ydOhWbNm3q5RIxDMN0n1dffbVgnFQqherq6j4oDcMwDMN8ern55psTxXvooYf6taD5s0qSZ0HXdfugJMXz4IMPYuPGjYninn766Zg0aVLvFohhGIZhGIZhGIZhGIZhGIZhGKYfwmJthmEYhmEYhmEYhmEYhmEYhmEYhmEAAKNGjcJ5552Hhx9+GAsWLMALL7yAadOmYbvttkuUfsqUKbHy4jgqhn8ZmdptSy9sP6ZymwOKTrN5xYs9X5CiRdqxmSSKY0u74tLUVm65P5puaGjA1KlTY49dfPHFfVaODz74AJMmTcLXv/51rFy5snCChAwcODAS1rb874DSghnDpZE0WSJBSEu+FdfWtsjNEnISsK7RVV8pGh/6tL4ImmyBoqUc6y5fHPfF2PD33nuvpPzWr1+PQw45JHYsu+CCCzBt2rSS8i2GzZ2bA9I8Ms0XlOeZMLJkfYCpez+mhXF3+SLImFh5oRj5ZCJsaVyPjE1MT7NmzZpE8aZMmYKTTjqpl0vDMP2HgmOWGt9uu/02/OhHP+qVMtx5x5147dXXVIFC5QqINL15V8sOoxJh/xtJTw4LJXSuzFQim8oGrimOWNkiQjJF7ZO0xI2BeHmEjL4A1pJwh8WQllfbxhEOhlUOQ33FIBABUhJcIn97ESPU9tSp+oeEWqsYgS50Cq/wUs/DKic1d0oiI531HZhefK/gIiDNNNJl4UuZdTJS8WyJr439XTgiKucMRu6SOJFuMEwEvxP8tQPZtWOtEbWvM2T2tXuff8h0Cl9mGye8hp+n57e11y0JXoF1Z/BaI+fV62O7YVSQkWpb12V/iojSdX0K+PIcW2wstJhdnVL1Rjuev4kKgves+n/GSSPl9MymRdTZidzixWj724toeeJPaPnjI2h57HG0Pfc8OhcuBLW398h5+gOfqxmtnPcSrhIqa4G2liy7JOGSJ9cm+AJmIgmSvpifQGia8VtQe7vpC/rWrzjxOCCdtqTaoTZU6/RNV/8Mbc8+F+im6c9tg/q774RQG5rJ8Lo76t4PfabI/SpJ+t9jxnYjdbfyd4SDlHC8o1LLxMnbtED12Kps1yIi2rwZmx94IBJetv/+qPreCV2mtak9/zxkv/SlSHjLQw/HSrvDVGYqvTmBSLWlJcS2nlO1ZNuItM384cchpVAPjBuw3kVoPA1I8XUQmWdkhMYCBHPrGtVWOZmDS6UJn2RjIzZdcSXWfO0AbH5gNqilJXli10XDddej+b77Yw/XTr7Qmwe3EKVKmyW5WN2yqqjnXbOxSV7Bto6I2DVMQG4thNk3JHgS/2XHj33pSTmGcNzI8XxCbfvXNxRfv1uLVBsAysvLcfvttyeK29nZiSOPPLKXS8QwDNN93nzzzYJxkm4qwDAMwzBMfnbaaSfssMMOBeO1t7fj2muv7YMSMcWwtYq1FyxYgNNPPz1R3J122gk33XRTL5eIYRiGYRiGYRiGYRiGYRiGYRimf5Le0gVgGIZhGIZhGIZhGIZhGIZhGIZhGGbrZ9WqVZgzZ07i+HXjz+nF0mxZRhx0JxbdObKoNC0rXkDt9t/ppRJ1RT5tk2XRy4cWJsZkFdYBVpRtOXHOlClT8PHHH0fCv//972Ovvfbq8/K8+OKL2GefffDcc88l+se3haiuro6Eta16G27bJqTK6wFIZWYieCJtASFs8aBUTe0ouZcE4IAgjZ9ZGC+6L2T7eH0HRtRnAvI2T+JZgkMrTzfUeZo4MfnGicUBYO26tUUWwpOwH3rooViwYEHk2FlnnYVZs2b1iQSqub0RWvBIpq1g5KmkJaramaUlbsISvynpppa3QWhZpCfHs6/D1LNnYw2UJSYoPh5K8213PzHTU5x44ol4+OGHE8WdM2cOdt11V1x66aW9XCqG2bIklWprbvrtTchms5g1a1aPl+OIw4/AylUr4ThOl1Jt+N+MrFll4stdpa95dYSDikxlvEjRyygWERYwx4XFyLXtuT0wzyNa3+EyefLi+AlDz4MDygcimy7D6ubVkOR66xwIkBJDCpWHmcoIvqiaBAAJIRxIIghBEHDgECAJEIKQEilfqCoEHJWvPzUSQJ78WghHJ/S+q/rR4kpPykxw4PjrKKkEnUIE5kcCwXGcwPUWI7E0dRQTmjeOfX5Lqu0fJ8ARkb18/K/RPkLW/3x5tImOcGZEofLoePmg6BfT35RAWNebnTdJf2mjmxHWGtSWmXvV4hfC6ysqfwlVJ/66zFymJTYOtx+BvKUaQnUtrCpRkt5sWVkXFdA11NaG9pdfRtuLL6H9X/9GbuFCUC6XP0E6jezuu6PiiMNR9d1j4dTVJT5X51tvofXpZ0oua2LSadRecH7BaBkng2FVI7Cy6SMvQMC7Px2odvP7o3B02wgISEgBONAyeBft/34Dmx/5MwS85N5QQhB1dag85ST1HOWYtnOsPksgNN/9OzTfN8cKA1I1Nai79y6khgyKFl4NMBS/MIdt3A70LWGHdYG693xhNJASabTLdqSEp9L2VO6Ot20TSVSmq7rKEa3z/gLZ1BwJrznn7OIeFh0HAy75MdYeF5RxU0cHWh57HNWnntJl8qpMFSRcCPJqRUJ6bUwAOQJST6dK9i9BEERwhNo8wbSy7zaG9TxGasBwtIhczRX6Gc17pNNznW4//Rl+m1rDofk1iz99+2NBTNW15dpQlfHbIzy3FiK3/CNsvOwKNP7iOlQceSQqDj0UZft8GaIq2sbU3IzWZ/+KpltvQ2fMMzMAlH/9AFQcflji8/cWgTVQEghY2bQSuVwOKZHymj3Jr8VCdS1UY+nfoWiJtSMc8+sXr1vFSLf1VwIcJcn20ut5x1dfB7/7if246l0PB/YmJ6rP5V1HxA0zMddqzlEEW1qqrTnppJMwc+ZMvP766wXjvvTSS5g7dy6OOOKIPigZwzBMaSxevLhgnPr6+j4oCcMwDMN8+pk+fTqOPvrogvFuuOEGXHnllX1QIiYpVTG/6wjT38TaRITTTjsNra2tieLfeOONKC8v7+VSMQzDMAzDMAzDMAzDMAzDMAzD9E9YrM0wDMMwDMMwDMMwDMMwDMMwDMMwTLd54oknEv9Ds8pRX0XNdt/q5RJtSWTRKTaveAGl22ULy4IKC4WSHA9b8yjmc3w+2fSWkef84Q9/wD333BMJr6+vx4wZM7qVd2VlJUaPHo3BgwejuroajuOgs7MTa9euxeLFi9HcHBWJaVauXIlDDjkEr776arelFtlsFqlUKnj/EaF1+Suo/uLh8NrEk2Wrg+YV3+P0cVvIZknc1KEPP+nAXttXGXkYhC+LDMi87BOEpHKJJUxhibuVXsr4+62zszNZ3orGxkYceuihmD9/fuTYGWecgVtuuaVPJFCSJJo7m41MEQB8MXZI7Ghkqep/ZIV1IV8zYTHHbGFfsVI2ZuvmqKOOQl1dHTZu3Jgo/uWXX46TTjoJo0aN6uWSMcyWoViptmbGzBnIZrOYPn16j5Zn7dq1OPP0M3Hn3Xea8wel2T76m5FrS2kJQfX/CCknjYp0hZ0wel0xc7B/KF6ubZchLOi2RZe2YBuisAQzLCLOd6wyXYltarbByqYVyMlOQDgQBAhl15ZahAoBqf4PACQAhwQkSSWdFICQIOGo3B1ISDhw/LlSWVmdlDC1LkAQ5JiVltp2RMmTRaCObdm2lNLILk3dqTYRjh/PrgPzvUB37VqqLaJxbFevlkRr4bMliI5bn8WdLyLmDpxaHfMNt4E0kVIXuDeD60sKbiAC674A1P4z+vrD1yP9futZsj2ZbkxdmuWXg+D96Ptzg2szUoJffU6h1nhkS8At+bj65AgHGSfT5fXH0fHqq2i+7360zvsLqKUlecJcDh3z56Nj/nw0/urXqDn3R6j54TkQmcJl6HhrARpn9uwmA3GIbDaRWBsAPlc7Gh82Lvf6mH488qzZRorutY+SHwvpfZYEOBKQgGxqwcZLrrFaxs+q+tIL4dRUq3vTWrP7pUXbk0+h4efTg0NtOo36O25GZofPx9w7XrGMfD+2/+uBQqcJj48IStrh9+PgEC8AQSBJSAnH74OkrlMQIAkpIVCRqcxf0QBan/1rJExUV6PsK//TZbo4yvbbD+kxY5Bbvjx4jifnFRRrV6Qr1L2rRm8lqJe6jdRzFmmxuJQgR4CEAGmzspQgxxMikyN8Sba5T9XmDbYAHf67P85Z7efEFjeKaSBhngfNAfVc2NbZ6ou1u/HoJpuasXnOg9g850HAcZAeMwapkSO9Pt3RAXflSnQuXgJ08Xu/1MiRqJs1qyh5+qapl6Pl0cdij+Ub79f9YBJEKhV7rPLY72Dgz38GILTOSMDSTR9EN/YyTnSlsjbXJqLPyuq7ECIy35vwvHVjCbMpEJyXQFbhcwV/+RIoQ+ySIN/vCCi/DHtrlWpr5s2bh1GjRiX6XfaJJ56IdevWIZ3mf3bDMEz/ZMWKFQXjjBxZ3EawDMMwDMPEM3HiRAwaNAjr16/vMt769evx2GOPYeLEiX1UMqYQZQk2LMz39w62FI888gj+/e9/J4p7ySWX4KCDDurlEjEMwzAMwzAMwzAMwzAMwzAMw/Rfkv71XIZhGIZhGIZhGIZhGIZhGIZhGIZhmLwMGTIkcdyh+12Dbhl/+jkdG94rOk2ueSU6G5cXjpiYGKlxKenzkUjU7cumnC0g0Hn//fdx2mmnxR67/fbbMXz48KLyO/zwwzFjxgw888wzWLFiBZqbm/Huu+/ipZdewrx58zB37lw8/fTTeP3119HQ0IA33ngDU6dORU1NTWx+y5Ytw+TJk4u+rjj2PXyfSFjLsn8CkAGlG9ntEnjpGNISOvuyznA8AFi6qiMSZmPLqxK1fhdSqK5Yvy7+Hy7X1tYmzqOhoQGHHHIIXnnllcixc845B7fddhscp2/+ekVjewNccqHFa2S3g3FR2lY88uVt4fYQftKwNJN0luF7OWHdB9LmkWp+iof5Ty1nnXVW4rhSyh4bwximv1GqVFtz3XXX4Yorr+i5Ainuu+8+T6KQUKqtj+v4JAmSvLkkxlhwAAAgAElEQVQ+HZZq+xlEp/eupI7qJy48Ng9Saay1oZE8anFll+LJ4HnjfgAgm8ric7WjkRZpSJmDK11IcuFCQpILAsElCZe875IIRBKSJCSkmeeICFLaayhhwonIc287gCTyBJdCH9eybtUSpCTYxtepNyPxmkiS9NyddntZwnG/eULS3UJG7Zg4lkYa4fWBORQS9Nr9zThlQ+ewf3zrMAXXkuSngJbYBlN6bUDhcDtG4eu1Y3t56lWu9yNJerJkez0s/Wsl6HZX4lLdLiDlWA3dZ+qSvOUamXoi693ehyiQXuVP5Mu29TnIuh6AkE0Xlr+EaZ37JD45ciJa/vhIcVLtENTSgsZf/gprjzkWsoA4qL9SnanGgLKBkNKFhISUEi5c7ztJuFL1PTUukCQQ1Lggvfu64cprkVv9id1zAADZr+2Pyu9827v3KfTkpe6BjtffwIYLLzHP0jpt3fU/R9l+EwJltfuWv1mOCMWJx/QvCvbpuHimX+p5RbughaOOk8nRlFpQ/Pxh0fH665Gw7PjxEKVIaYVAxaGHRM8xfz6ovb3LpBWZSjOeaFG4+ZESEqTGf/LGfkGB+pMIPzXb96VdM7a52CoAmeb2Y1j3vD9Xh9vTlzub/aryTIvtuXZvTOtJpERu6VK0//3vaP3LU2h77nl0vvd+11LtoUMweM4DSA0ZXNypWtsgm5piX5RnszJqacmfpq0tEj/JuoJAWNawVMX3ndoCCP5LCz0PxqTXDanXItE1kvWc3EVxHMeBEI6SeQuzbirqpX8oGBasmJiXLmbMei2YdOuWagPAsGHDcNlllyWK29DQgNNPP72XS8QwDFM6n3zyScE42223XR+UhGEYhmE+G0yZMiVRvEsuuaSXS8IUQ1VVVcE4/Ums7bourrrqqkRxR44ciSuu6Pk/k2IYhmEYhmEYhmEYhmEYhmEYhtmaYLE2wzAMwzAMwzAMwzAMwzAMwzAMwzDdZt99900ct23dgl4syZZHpDIlpWtb+2bPFaKg+DpRJgljUdeCSeHJ7PqShoYGTJw4EY2NjZFj559/Po499tii87zkkkswZcoUHHTQQRg1alSXYiDHcbDbbrvh2muvxbvvvot99omKrwHg/vvvx1tvvVV0WcLsEyPW7tywHJ0NKwFbBxaQGcKIDiOiNcrzRQu7iLBopS8xMxI2FV8EwuMlbnFE5I0JePvtt2PDR39udKL0GzduxDe/+c1YqfaFF16Im2++uc+k2gCwoS0qKjT3mNXlyIjhYESPyogXkGHax5PWq0nHfOaYNm0astls4viPP/44crlcL5aIYfqe7kq19QD6s2t+hmnTpvVImUzWRDjq20fB1WLLBFJtLU4V2hIJT6pdXkCKGpkICkggi5Jrq/zDcm0jfaRgWLFomWTGyWD0gG2RdtKeWJmkJ9kmqUTbvlRbi7V9AbkS75IEqY1KiDwRr5HUCm8dpaXannhXqTUFBQS7Zo6GljMLMzcTBduNrLk8rt6jMuf8fTZOqu2HJZBqi2B/si4jco6AUDsssTWHlEybfMk76fqPlMUW1qqjSnpc6OXrqIPrn4BsG75k2xcP6/P416QF27pM+rO0VN1WdRoJspSeLF1KCTihdrXrjXT/8irJz9dqM9XO2VTyOdqcJ0Yy2x06XnsNa0/4Pmjz5h7Nt68YVT3KGgNcT65tpPpKsE0SkgguuUr+LgFINN8xG63PvhiRLTvDhmDg9Kv9MNWnzX2gJMrNd98HqUTQOm71uWej4tij/ecmW7ZsYnr9QMuT4+/4kPQn6dBpSZ5tyLovzDho3gllXUjeqb0d7ooVkfD0tmMSFipK9stfjp6nsxOd777bZbqyVBmE8MZbqcpOauwJ6vulPxYQwQ1LuM0YZZopdvy2xw/dIlquD0Sbxd5QIRZrTAa8jRwC6YUAAWjpLE6anxo6BE7dwKLSdEV2t/EY8sQTyOywfY/l2Rt0taZY0fQRWnMx9ehNGGHndECebd4tEboKhF6VAPAk1wgdL7C+CpSjmFchwr7vUNquhNqfBqm25uc//zlGjhyZKO7999+PBQs+3b/PZhhm66WpqalgnJ122qkPSsIwDMMwnw0uu+wylJUV3gBv0aJFeOONN/qgREwSKioK/JkI4P/ZSz9gzpw5eLfA774AIJVKYc6cOUVtOs4wDMMwDMMwDMMwDMMwDMMwDPNpJL2lC8AwDMMwDMMwDMMwDMMwDMMwDMMwzNbPiBEjMGbMGCxfvrxg3NXPnwvhpFA99ltwMlV9ULq+Jde6rqR07evfQs3nj+zh0pRCyN5UMC4scY9WSnnaPm3o6sz1naY3l8vhe9/7Xuw/NDzwwAPx61//us/KAgCjRo3Cs88+i/333x9vvhmVp99xxx246aabSs5fksROE3ZE7aBaNK4PisRblv0DA3Y/XokQw4al8OeASRER45OxrXnHFn7YDk8MCeTtL0qg5CXVPUOEohfT36LMfXJubPiee+5ZMO26detw8MEH4/XXX48cu/LKK3HNNdf0uQRqbctaT9YmyIgZAS1wIyO/CxfLfBUir5zNTpPvqvqv8orpC7LZLN566y1MmDABGzduLBi/o6MD3/jGN/Diiy/2QekYpvfpKam25qqrrsLo0aPx4x//GOvXRzdOKIV169bhNzfciAsnXxiayUMbZQQkoL4tMZ3KoDxVnuxk9gls0XOeatKiRbsckbCQmdJeFxjxqDVhEVHM2iFBWynSThpjBozFB5s+QE52ev5KNU0K4cBxHEiS8NSkDhyH1CUq9TUpAbbrgpwUhCCQqgMJwAHgCAEpCY52giuRpjd5SzhOCiSUhpMIQjjQEmpTP0bG6cUjIggnf4cjEASJ4PdQJYXrPJFU27Hq1pJBE0jJYf38IiJ3cxK/L9rNRFLn5Z8urrxemyOSPhg55kCo3wSjk7oGv/G0kFafW1jpdB/Udazl4N4lklm+BusUJlz3A5ISwvH6hxDCqgOCIIDsutT3FmmVu4At+047GThhq243EdXVKNtrT6R3+CJSgwcBjgPZ0IDckiVof+VfkHnWAp3vvINNP/sF6q6/tkfL0xcMrx6BBeveMpJqCO/OkfDaW0J6d78QIAKkEAAJtD/3MppuvBsO4I0D+o4ry2LAzb+CqB8YaDUBAUlStZmA7m32U5dTVQXZshkNP/uF/0wlgpsSBNy3qqvJ5R/GDsMNP58OZLPWvS8w8CeXW2mD92xABg3v+cN7hPfk4jpcAhCQkOTAASGbLutSrCvzzHdOXV3eNIXI7DguNrxz4XvI7r57l2mzqSzacu1IixRISBCloDdH8CTbwozrZswjCRIOPFG2VEZrT5otrOfqyNM1UfD5UYTeocY4Ifx73sZIuEODpR4v8oyJmzubUZ2t7rIebDI774QR/34FrX+ei5bHHkP73/8JlLBZTmroENScdx6qf/C/QHrr+OcIwvyOIliZC9e/a8YD07/1WG/mC2sTEDvPUN7eZ53e/w2ZPx+r9rU3FBFWOr1m6Op3ETHH7HPEH7TeYybjrs5XrEw7SZ79hSeeeAJ77713wbUlEeHb3/42li5d2kclYxiGSYaUEh0dHQXj7V5gzcQwDMMwTHIcx8Hxxx+P+++/v2DcH/7wh/jHP/7RB6ViClFTU7Oli5CYzs5OXH311YniXnzxxTjggAN6tTwMwzAMwzAMwzAMwzAMwzAMwzBbA1vH32RlGIZhGIZhGIZhGIZhGIZhGIZhGKbfc/bZZ2Pq1KmJ4q766zlw0lMwZN9pGLjL6b1csr7F3by6pHQdmxYVmaK7suqk6ePEdYWSUyBea0ffiLWJCOeffz7mzZsXObbjjjvi4YcfRiaT6ZOy2FRXV+Ouu+7Cl7/85cixv/zlL93Ku1N2wkk5mHDYPnj6gWcCx9qWv4IB478LOJ4ITMvOPYdTUL6phU9BN2BY7qiMXkRobHWxbHUnxg7PBrMJeqEMtk9JSomU4wQlkPr0SjQWfg/0OZVk6bKlePihhyN1UldXhz322iMo9qSglHP16tU46KCD8Pbbb0fS//KXv8TFF18cCe8L1rRExw8KVGhUYmlLLz2KlFdZIs+45BQWxDGfanbYYQesWLECY8aMwbp1hTeKeOmll7B06VKMHTu2D0rHML1DIklzkVJtzcknn4wfnPwD3HvPvbjl1luwetVqNDU1gYiQzWbxxXFfxKSTJ+G444/DiOEj0NbWVrAos2bdgAsmX2idOnRysjTbpGMQHCeFinSFFa2I9Zk9xRRYBwqjlu0iLCTYBmDm/UA6HRY6X0TwGJKW2mScDLYdMAaLNyyCSwQhJFJOyhMYSxcCvmAbUkm1BQHkwBG+WBbkCXcdOEaY6R3z5LlatG0EzEqCTCQh4IAEQXi26hiXqgjKtYU/J8fOw6Rl0PFy7bDsWZh1QjC+HSdQpcKqR7Kk2qG0WhCuhdp6PRKIa4m29QGyc/KN1fBPScYQmrifBuIFBdm6jEacDXvNGZRs6zI5qs96cYILUV+MLbw+4xgVO4SSsXvFF0YOb69tIbQkVwmNrXL59UCB49m0v+buDqKyEpXHHI3KiUehbO+988pwKZdD62OPY9O0ayA3bIgc3zxnDmrOORvpMaNj05dN2Ad1s2b2SJlNmRoasOnqad3KI+NkUF9ej/Vt60AkfMG2p8I274I8qa0kidw7i9F46bVQo4MZtghA7XVXIb3rjvqpyZfvEnlybvjtb24V9S43b0bzPbPNsGquE/5Qq/uEkX+b0kZv2+YHZpujBACpFAb8ZKp3H4SnCZDJw3wg/97OuZ2q70k4uiQEwAHKUl33RcojdhSpVJfpuiI9ahQiAxEAN8HGbhkni1a0eaJzNRYboTYBJMhI0AlkCdHVWCCsCoIe90iN6WoME3r09epeqLDgOOO3mL2BgE1kbog2nakGIeDJ+uH9TqDD7UC2QNsE8qmoQOV3j0Xld48FNW9Gxz/+iY5//Qsdb76F3OJFcNfGPAekUkiPHYuyL+2F8oMOQvlBB0J08/crNWechspvHd6tPGxSI0cmimevOVpzrVi66QN9QHV1AWGJ7oXQomvd0urHeoT2NgKxZNlO+O6Gup+F16+UeNts5mA3eETKbku7VT/Sv+Io9lGdgucyv2/Jw6dZqg0Ae+21F4499lg8/HD0d0thli1bhunTp+PSSy/tg5IxDMMkI+mfLcT9uQTDMAzDMKUza9YsPPDAA5BSdhnvlVdewapVqzBixIg+KhmTj9ra2oJxiAi5XA7pLbyB2Ny5cxNt7DR8+HD84he/6IMSMQzDMAzDMAzDMAzDMAzDMAzD9H9YrM0wDMMwDMMwDMMwDMMwDMMwDMMwTI9w2WWXJRZrA4DMtWLNS5cgt3k1Bu9zZS+WrG/pbPqwpHTCKevhkiQliawuKmyMfs6fT2OLW3SpSmH69Om49dZbI+EjR47EvHnzUFdX1yfliGPvvffGl770JcyfPz8QvnjxYjQ2Nib6x5xxdLgdkETY/9v7RsTauc3r0b52IcqG7WxpFgm+OlB/t+2WWsIN/3PE3OZ9eG1xC8YOzxqRnJFwWxK5OM46/Sxss802uOSyi1FVWVXSdUsp8cOzf4jOzs7IsRNOOKFLgfpHH32EAw88EIsWBWX2QgjcfPPNOOecc0oqU3dxpYu1LWutApWeV5x42//evbyZTz+VlZVYu3ZtYhna1772NSxbtgyO4/RyyRhmC1GiVNvmlFNPwSmnnhKYcYNZEO68607870n/WzCvVR+vwpv/fRPjdxsfFBwDvohXncSTh3pzsy3VBuJF1onJdyHmcFTwHCt9tn3FFJQwGtlwnrEoUHY7y5j45ekKjBm4LT7Y+AFABNf15NmCBBwBkCvhOJ701ZNdOpBCelJppOCAIIXaqAOAIMdLLxw4UHJtOJBSezS1YlcbuCUcpEBarKqlq2E5NgHC8b3akY1GQtcaJ9cOoyXSgbVAHqm2rlNbqm0Lr3VaSx+srk+Fy1BeZvMOW6jt91n/MSJ0XiPUpkAXKRaKeWbREnNfeu3Xs7TqWWo5tro2LVQlW6RrCcC1oNkWKft17oVJkp5UVZ0/vMa2RTwE8iJ6/yGT6p68VpSXo+acs1F95hlwEjx3iHQalcd+B9m99sQnR06MyrWlRMtjj6H2gvNj06e32w7p7bbrVpnDNP7q19HAEqS+Q6uGYW3LJ15bSIAcr10lpCewVve6EA7cFavReO5VQFsbUlByayVjrr7ohyg/7EBoATNBAkhBCAlPza7vXaNat4e7gnS1ZO86fTAl6cV/6GYyAncRulcE0CE7QCCo7QEgXYJwCJCEjFOgzp14gXY+4XYi0mk4dXWRfuiuWVMwaSaVARGZTRCIJMhJQQry7mFAecO9diOScCHhqD4gIJXBWI3lQkBCePexAz3IwlSwhJoI9IXDP4ctTVb3Nqm5SIfbwn8ZN0frIBkMa+5oQn3FoIL1EYdTU42KQw5GxSEH+1l2dEBu2ABqbfWKVlWFVH19Xhl/qWR23hmZnXfu0TyToufXd9YtgIQLIby+K8z/ReD/IH/oVg5tnZOVSrel1QdUAiPqNlGE2YQjcq9bfcWe5ws9n2n5vxFuW2srLdP2JeHREwfO9Rn6pcEDDzyAJ598Eps3by4Y96qrrsIZZ5yB+vr6PigZwzBMYe68886CcRzHweDBg/ugNAzDMAzz2aG+vh777bcfXn755S7jERHOPvtsPP74431UMiYfY8eOTRTv1VdfxT777NPLpemaCy64IFG83/3ud/xnswzDMAzDMAzDMAzDMAzDMAzDMAr+UxOGYRiGYRiGYRiGYRiGYRiGYRiGYXqMN954o+g061+bicZFDyeISejYtAjNS+eiafEjaPrgT2hb+zpAsnDSPiRTM7qkdE7ZgJ4tSEiQ12MUk5+Ku6Gp98Xa99xzT6zYva6uDk899RTGjBnT62UoxFe+8pXY8OXLl5ecZ1uuFQBh9LjRGPn5kZHjLUv/Dl9oGPcK48sSzXETLShW+s/ClmAOIhIligByuRyuv/Z67PzFXXDrLbeipaWlQKIgruvi/HPPx9NPPx05lslkMHnK5LxpV69eja9+9asRqXYqlcLs2bO3mFQbAFZt/hguFXev9Pj9zTAWV199daJ4H330Ec4444zeLQzDbCm6KdUOiqXjk+g43/v+97DPhGTChosmX9SFVJsCUm0AqEhXxgoSkwr0rcIGXwWSx55TySmtAP9l5S2sn9i8lRgy8srzU5sdgJHVIyGJ4MIFwYU0PwRJEpJcuNKTqkrS4a73LiUkkfeCCxIACS8OSe+4MJemRbt+JRFJLx5JLw757Wfa0JgwdWX7gmoiiu1vgc00Aus4XaW6f8SIzY3nm/zz2OJrU8yYsqprMD/6NNKkBKk61P1S90lJZB7hwjJv04f9VF46kkp8m+BF0qQP5EhQgl07T+/aJfll9usAcE0Z1HHpC7S1oNtIu0W0jrxDWqKu6loAJKUpD/S78ITepm4JkCSRclJwROl/1bf8q1/BsOefQ+2PL0ok1bZJjx2LgdOujj3W8corJZepWOT69Wi6865IeNXxxxWd17DKYd59T2TudZdcc8/r+8FdvwEbz7kS7vqNIHgeY926FT84DpWnfQ/6Xrd7jblV7THZevc+I/A5Oi+Erp8iXuwuYofIN/mY3xcEgzrdTuSka/qnlj/rkqYLSN6dAfF9zF27NjY8KU5NTSRMbtxYMF3WyUJfvCRp2te8IP3rpOCTsB7H/R8dDj2gWM9j/jjuj2f2WBANA4L+ZTub8LN47FwohBE9b+7cbJ4l4zZZKBaRzSI1fDjSY8ciPXYsUkOH9rhUuz8gSeKttW+qdYcWXwtVt/4Cxa59b60BaLu2Laq2Z2ABAQfwx+9Qsxi3tb1+EQKOcIwEG9HpLPqKiZN3NWRLtfPQ1dorKUWvL7cw2WwWd999d6K4nZ2d+Pa3v93LJWIYhknOY489VjBOdXV1H5SEYRiGYT57xG32HcfcuXPR3Nzcy6VhCjF48GCkUvEbwtn87W9/64PS5Oedd97Bhx9+WDDeV7/6VRx88MEF4zEMwzAMwzAMwzAMwzAMwzAMw3xW+PT9LVeGYRiGYRiGYRiGYRiGYRiGYRiGYbYY48ePx7hx47Bw4cKi0q169iyUD94N2bodIsfc9k3Y+N9b0PDe/yHXvDJyPF05DAPGnYj6PafAyVSWXPZikB2NaFzyOMoGbo+KERMCx8pHJBMihmleNg/DvvLLniheN+lKgJNE0GQbfTzWNuS6WaaueeSRR2KlrjU1NXjqqaewyy679Or5k7LtttvGhq9fv77kPFtyLcrBSNj/W/vi4Rv/GDje+tF8DPzSyRCZCi+ACBDB9klmx9TxlTxQCPx74WZIAlJ5khGRJ1TKc3zVqlW48PzJuPqn03DypJPx/e9/H7vtvlskjc6HiPDPV/6JqZdNxd9f/ntsnhdccAG2+/x2ea9i4cKFWLZsWST8qquuws4771zS5gBxjB49GvX19UWl+bBxebAZkghLY4VVFBBhhSVf2tEl/Oi+WA+qe1jZbm1SLKbnuOKKK3Dttdeio6OjYNx77rkH3/3ud3HooYf2QckYpo/oQ6m2Pjj3ybkYXD+4YNFefPFFfLj8Q3xuzOdUWl8KCniiSK2ALU9XdCnlNfNEKZs1hOetuPyVVDj2nBHLZHxeYcEjhU2wCRlaNQyNHY1oaN8EkKMmPQlBKW+JIwBHEIQkQDgACA4cuCA4woFDgBSAAwEpXa9ehQSJFIQQkCThCAeSAEcAIKGEtAJE0mg2dZhQaypSRk/dTioYuoKJvLndrK1CRCWqZNW7H1/Lm00dWwLYwOdIXxC+VlZnafpcuBwUkNP6omEtltZplVAaurmD0tlAufyswpdp4kQrhbw6jMTRfc/v917dukaoKnT5lFRVy5GFFmgDXtvCk6rr+pamaqRacFn3lvDydCAgVdlMe9h1AkBCqrJ7IWmn9L/mW/GtI1B5zNEx9t7kVB75bWy68irIhoZAeK4bmwMVS9PNt4A2bw6EibIy1Jx3btF5VWaqUJ6uRHuuFSQB6ShFrhBwSIAg4G5uQeOPpoE+/Ni7l631dfkxh6Lm4nOUz5bgQN0hStIMkfLvPtVPhABEbQ2cIfWmK4Z1vfb+AgBUvh5kH2vvgGxqCoQDgFM/CMLRfQ4QShSk7zkh/LE4n6SbiMzGTSTI6+dmWJAgIZAp0B+d2lqIqqpIe3W+826X6QohyssiYXJz4Q2aUk7amxOFPRv5v7PwZdneNVtbAdhH/QclEt67iNYhAaau/YIjT0R4E0V4XA5+QGAg08/JMtieOnZjewPqyot7Bv2s8876BWhzW40sW1dxYMqwBdiBO9i/h4W5o/0Enp9bqD7hrROcGG21UPOMLb0WAITjmPMa3bUt9bbLZMpd+ljfE0Jtv7xbH8cffzxmzJiB//znPwXj/uMf/8Bjjz2GiRMn9kHJGIZh8pNUpLjHHnv0ckkYhmEY5rPJLrvsgp122gnvvPNOl/Fc18VFF12E22+/vY9KxuSjtrYWGwts1Pbaa6/1UWmiEBEuvPDCRHFPOOGErfYZnGEYhmEYhmEYhmEYhmEYhmEYpjdgsTbDMAzDMAzDMAzDMAzDMAzDMAzDMD2GEAJTpkzBmWeeWXTapb+fgCETfoIB405CqsITCrZ98hpWzD0ObtuGvOlyLWuw/rWZWP/aTDiZaqQrhyFVXofyYXuj9gvHoHzYXiVfTxCJ9a/OwMY374Db5ouQRSoLcjsweO/LMOhLlyBbOxapiiFwW9cWlbuTLu+hcubTZBVDsvRaApg3uhLCfbyhs5vlyc9f/vIXnHDCCZBSBsKrqqrw5JNPYu+99+61cxdLVVVVbHh7e3vJeTZ1NCmBF7DvEVGxNnW2onXlG6gas2/IEGViWIGWYNs3Ogaj6jYHYVOLizcWt2Cv7atCWfl55hNA2mzauAk3zroRN866EcNHDMe+E/bFF8d9EcOGDUO2LIuGTQ1Y9P4ivPC3F7D0g6V589ljzz1w9TVXd3mufFx99dW4+urS0sYxe/ZsnHTSSUWlWdawNLbKPSGXL9TyiIqzuyfBKj6taddQ0qLLwf/mt9+STqdx0UUX4brrrksU/7DDDsO8efNYrs18OtgCUm0IYODAgTjooIPw7LPPFiziEYcegTfffdMIebX81JdqA2kng4yTKZgX0A3Btp72u1gT6rkhItjOE5630kJljU1TgLEDt8Nba/+LnJvzzk+O2nRCwiEHBE9oCyKIVApSeDJkMqJZCUlCSbV1bOnVv3CMXJtIQAgtOtdSXvL0mZZwW5CycAstn7bEuHpdZeS88XJtX5brz8ISMjAnmzqOk1HbUu1Qa/jiVrLSaTG2LY6G3xfhxwmItwPHrXysPPz4qmPJ+L4R6KfGOWsO+m/Cr08QvDYhLTuFktP6il1hNnTRJ9NCXgEJLQcnX8INFVdfv8qXVNvr8+iySBAEAebJRdu4rWv3vLlkAgqJjLtClEVlxEWTTiOz4zi0v/KvQLBs3pwnQc/irlmD5t/dFwmvPvkHSA0dWlKeg8rr8VHTR6rd1N1JAhIOqK0VzRdcB3fhB0gBqp94faTssANQ85MpIKFE06qPkBLmG6W9am915wIgDPz5T4Gf/xRCOKqvEgSJYF+CEsLDE/B6/wVv1tannsWGM8+OXNOwl5+HU10duJfjxmVdogACShIPtHS2eImkBKkNBrw43r2SKtQfhUBmxx3RMX9+ILjz3XfhfvwxUiNHdp2+i3zDUILn6JTZWEKPSRJSAsIRkEIJ84U+puTakgBHhwPBzan0+EfeZgw6d2ts9tzb/pjd1aRmmiimrfz0VnJhRVVjmBa4N3U0oTY7ACknVbBeGMCVLl5bPR+AgBC+yt7XY/uqaUeHacm1EBCBGCq+sGTXtkDdpA1JuHVYnjVM5JFbLQ70OBG3HirqeTw8f37G+fOf/ydZRW8AACAASURBVIxRo0Yhlyu8OeAPfvADbNiwAek0/1MchmG2DLfddhueeeaZRHGvuuqqXi4NwzAMw3x2ueGGGxJtdjF79mzceuutcJz8G2Ayvc+IESMKirUXLlzYR6WJ8sQTTyRa440ZMwZnnXVWH5SIYRiGYRiGYRiGYRiGYRiGYRhm64H/JI5hGIZhGIZhGIZhGIZhGIZhGIZhmB7ltNNOw//8z/+UlHbtK9fggzm7Y/38X6Jj4/sFpdphZGczOhqWoHXNfGx881Ysf+SbWPHkCehs+rDosuRaVmP1Cxfggzl7YtHdY/DerYOx7t/XBaTaAEBuBwBg3X+ux5qXLgUAjD56HkRCiaGms7H4MsZSrAyxKLqS7cScVwV9+ElHr5TmmWeewcSJE9HZGRR3V1ZW4s9//nPJ/bC36OiIr4dsNltynk3tDVoRhvoRdRj3pXGROG3LXoZpDILVR8gKtoRfgWaOipxtnn2tyUvfQ/1u9arVePTRR3H9dddj8oWT8aNzfoTLp16Oe++9t0up9phtx+DRxx5FeXlPCer7lvWt69DU0QhASbSt93Ufr8eSBUvxzvx3sWTBkljplRZYwgjd8t+PhfBEYD0A5fnMbFVce+212H777RPHP+ywwzBp0qTIZgcMs1WxhaTagDef/vLXv0xQSGDRokXYddyuAXkxGemnR3kJG7eUJFfUvtFCeeepXCOmDOcjrFfSMhR4pUUa29ZuB1e63ovUS32WJL2XIEgpIaWEq96lq96VIFoSQZILSZ7ImsizJJOyOEvy8jCiZ/ht5E3bnpjV7ych7bSpj7B82o4T1FT778LkFOlvdtqQVDtYpSGptiqQJ8i24yhZrRHXetduS7L1cQBIOQ4yqQyyqTKUpypQka5AZaYKlalKVKYrUJ4qRzZVhpRIGRm195KmfSjmx7QdYF5EqryqHUh6JZak8iQJCVe1nVc+SfqqpJ+epLlu044qHICSKqu2FN61m7rQGm3S7aJVy1p8TKYN/D5Aqr4I6SKfK3sDEbPGjgvrDZpuuDEiUBYVFaj+4Q9LzrOuvN7rk6TbyOuzblsbGn78K3S8sTBwNxKAzEH/g5pfXAKZsmTsKq3RLeu+olJR+JOR5fv3aGRjAXOR/sewjt4m0TI79DfFST8T6vvfmoca2xvNOaS6JnscFqLwXzsv22/f2PCmO+5KUtpYqC1Gop1gvakl035bIPCu24PssRak7loyj8wUeNfCbagxxasjLWAHAONVtodP+3pUYMCDLkS0PcMFlvqjL2W2z7exvWs5FOPz37VvoCXXaoTZjjD6bCW7t9YnEIDq+456N0Jt9eBuJNh6Xhe+NF+YzROsMNNJhNVP4u/o6DoyHgp96WoTLqEF4SzVNgwdOhTTpk1LFLepqQmTJk3q3QIxDMPkobm5Geeff36iuDU1NTjwwAN7uUQMwzAM89nlm9/8JkaNGlUwXmtrK37729/2QYmYrkjy550rV67sg5JEaWtrw+TJkxPFnTRpEkvaGYZhGIZhGIZhGIZhGIZhGIZhQvCfnjAMwzAMwzAMwzAMwzAMwzAMwzAM06M4joPZs2dj+PDhJaWXnS1Y95/rsfT3E4qSaudj8/Kn8cEDu2PNSxcjkXZKdmDlX/4XS+7bGQ3vzkZn4zLIjqZE59q04E68d2s9lv/hwKDkKAFEblHxtzzJTblLVve8WPvZZ5/FkUceifaQZK2qqgpPPvkkDjjggB4/Z3dZvXp1bPjgwYNLznNTe4P65PW3/b8dlZi1rXoLblsj/DYTIbGXZVIzBFWgFAjzefa1RriykGGUAudLp9Ndxy+SPfbcA3978W/YZpttejTfvmTRxvdjw5/7f89h8iE/xhXfvQo/PWkaLvnOZbj1J7ejva3dKL60kxFAwOZmBNnahcfCLKZEXnrpJWQyyaWe9913H0aOHIkFCxb0YqkYppfo5lAZJ9UOZxqRqFpSbQDYZdddMGqbwjIOAFi8eDGOOeo7Jl8tdCUiVKTL84qsC9GbokVfUhl/XgDxUmw/g+iruAKgrqIOgyoHQ0LCJQkiV4mRlbwZSqhNrhIqewJeKbRCV31XsmVJLkBeQbz4tmQXRrYLwIh87QlcC1ZhhK1kDvjSVUuurd59MbNfFb6+2kMa7S8CSz5S6zeSyhar3rVfWst2jXRXKgGxSyAJkEumfmyhNlllBBFSwkE2VYaqbDUGlA3AwPI61GYHoDpTjapMFSozlahIV6IiXYGKTCUqM1WozlajNluLuvI6DK4YjCEVQzCwbCCqM9XIprKAUGJs6xX4IS0510pu3bbqmz5OUcm2p9P1w/VKWIIA4XdGW6QMkJHrSin99hS2zFf1BSkBoeTaBO+cwhdrC3htYL4r2euWxl27LhKW3nbbXj9v7sOP0Pzg/0XCq0+ZhNSQ0p+h6srrrB7j3cduWxsaLpmJ9n+/Ba1Z1+9lB+2H2umXgFJK0hyQuwO+gNkWNMcJ6PV3P8zLzxJYIzisJX/qRiCPcMKAsNfMO6E4IDR1NAbCSW0a4PVxCSfBoFt51JGx4c333IP2V/5VMH0YyuUgN22KhIt0qmBaEdhkwPu/qX8tzrfbwr+7AxLt2PldPWxFZMhdbDoVN/+ZcTbwWG4911lB4anZ++5Lmps7mtHh9s7GZp8mWnMteG31f5QvW/VqASWlCi4yjDgblkwbwS3IfP22sMIDWm7l2fbt28ISbAsIONBybyc07lsrShHTCQIxoog8P+FEPbS91lbP5ZdfjtGjRyeK++CDD+KNN97o5RIxDMNEufzyyyMbjebjW9/6Vi+XhmEYhmGYa665JlG86dOn93JJmELsscceBeNsivkdVF8wc+ZMLF26tGC8uro6nHfeeX1QIoZhGIZhGIZhGIZhGIZhGIZhmK2LLf837hmGYRiGYRiGYRiGYRiGYRiGYRiG+dSx7bbb4qWXXsK4ceO2dFEMmxbcjfduHYSPnzkNTUseQ2fjUsjOlkCcjsalWHTvDmheOhfFKayCyI4GULEyI22x26L04Pn/P3vnHSdlcf/xz8zu9TsOAUGkBSyQ+BN7r8QIQjT2HtGADUuCGokNY37qDxFLsMRYMIrGChpEKRawgEYRKyAoh/R+jeu3uzO/P6Y88+zu3T53t0v9vn2d++w83yn7zDzzPM/e8R5HJrWpMoqK6vSJw2fOnInTTjsN9fX1vvSioiLMnDkTJ5xwQtrqSidNSWZ79+7d6jLL6kt97w8deCiysv3iailiqFv5ORCnFFOqOJMkPY2SI4NLRemWKOYuCCaeNzzy2CN4/J+P47DDDmtRvnjy8/Nx5513Ys7cOTu0VFtC4seyJVqQpSRXsajAv8e8jOfufgFCCF/8jJdn4oYzbsSyxeof11o3l0+Exew56Hq3fCIwV+zl5fK2mxGqJgjdUn1IYoemS5cumDBhQovybNiwAQcccABuueWWDLWKIDJAkMmsmUtjcqm2Pz1Bqm3SpfTtv+tvdwVojGLGtBm4bOhlvtJDPIQwDy7Eb4pMLsrQnFy7WbF3sluUZLLtpn40vYp/AQZm5doxEVNCbbMtY1aurVTbMS1gVlJtaGGzgAQk8wmcJQRiwpU662YbubZOtR5xI3DWkmxP2Gz2m32OpNmJYU4+8yF9gm74hbtm26vDvIfN677CiKt9+6U/0ml3Fg8jL5yHdrnFKMwuQl44D1k8q9WCaMYYskPZyM8qQPuc3dA5rws65O6GvKw8vaaI6jch9I+WHgspIYQj39aybeH0nSvZBmCF6QIx7yhKE6fLEY58W9UOKQWYkfSa/hTe8bUSdABCeDJfDigZN3PkypD2ZivEU4uDM42oqkJkyZKE9Nxjj8l43VseehiIRn1prKAARSOublO57XKKdX/q87+hAVtG/R31n3/vaJXVa/agY1E45mYgxO05LaTXh9BjyFFse2PAlCKdsyVOumzPWnMeu3OAk8+LdqfAuMmwqSk7yGO+bld5fbmW15tsTLdLzzABzuOsfv2Qe/xxiTtiMZRedhka5swJ0CAAQqBuxkxsHDgouVg7NzdlEYxxZz6M/787myU+Lbt9CJvD62Mj0IeNj5tz4+dhd25lTkVJ+02ax8OEhjH31T+NA5DYXLfZu04E+a8ZEfjOytw1c9AYa3SV1VaMzR3nNONqmzMOxrhdvIqBA3bhA62qZtzTaHsP6fa9+yyuBxGYEXYnu+dJkKi7q3EEo0lZ9q7X5S1i6tSpge6BpZT43e+SLyRAEASRSSZOnBgojnOOcePGZbg1BEEQBEEMGzYMOTk5KePWrl2L2tralHFE5jj22GNTxkSjUVRXV2+F1nisXr0a9957b6DYu+++Gx07dsxwiwiCIAiCIAiCIAiCIAiCIAiCIHY8wqlDCIIgCIIgCIIgCIIgCIIgCIIgCIIgWs7ee++NRYsWYc2aNfjhhx8wcODAbd0kAEDV0jdRtfRN+z67/V7I63oUCnudgrXvXwEZrdsm7WKcazHTDqaolUk3/SESWLCyHsf+qqDN1U2dOhXnnHMOGhv94vIOHTpg+vTpOPzww9tcRyZobGzEhx9+mJD+q1/9CoWFha0qszZSi9rGGnA9diQk8gvycPCAg/H5zC/8scvnoLDvIC/BtbcFMIkyd8PtaMbwxpwKnNC/XeB25+XlYdjlwzD88mFYuWIVpr0zDbNnzcZnn32GjRs2Nt8OxnDQQQfhnHPOwR+G/wG777574HoBoFu3brj22mtblKc17LvvvoFjF61YiDnT54IByC8qQNnaMky8+8Vm86wqWY0/nT4SPffpidv/fgv69N0L4ZCWbVkLWBPCUrOhu94Ko5LEJy+CBRw1yWHKgEnsYFxyySV45ZVXMG3atMB5hBAYO3YsJk2ahNmzZ6NHjx4ZbCFBtIGgE1qrpNoBio2TakNKXHrZUDw47kEsXrw4UNNef+V19OjRA3fdcxckJPLCeYHyBYEx1jbpZvy9g28Xi5PGJtYNJIpoVaJTfivIDmWjW7vuWFHxM8CUvFgKIATpyTOZEo4KCHBwCBkDeAhgApAMYa1YFUwAgoFpG6eUUMJkAJwJAOY+n6urKGM+mSnj1ngNONdJCWmlmHaXI3JlpjLGIBkA6d0HuHnNhVtJgOGXalvJtpfPfU0q1TZpzn7OOHJ4DrJD2RkVshuyQznIDuWgOLsYddE61ESq0RBtAOAfs46PHADT20wZaaWEYFKPQ4BLqfJC5WfMHENmRbrmLkg5cwUY4xB6gRohJBhnkFIPesaUdJkl3nWbbSGFfpVeY23/SITYthdr17z0cqLcOhxG/rnnZLTe6NKlqJ08OSG9aPgw8A4d2lR2iIWQn5WP2kgtZH0jKv/yD4ivl9jzlunX3N+eiKK/XgdwZkXaUgpIxpSQnXGfaFkyM0b85yyzp6o5Mz1ls50HZRK5bpy0OV6Sa8aRT70tJbgZswK+OSHITXxZXam/bgk1oUGfCQEvB8V//SsaBp0CGTd2RFU1Nl1wEfLPOhMF556DrP79wYuLvf2VlWj85ls0fPIJat+aitiaNU3WwYpSP4Oq00odPSEFQtybH/zi7DjJtO5PtbCBjpES8KXpMux775rl9qWeCrwGeZVrObP0ykGSa6MeQAx6rtf7zHzFdJu03hkN0XpsadiCdjnBn9F3JVZXrcKPpYu1JNv5T0uylTZbSbO9dA/vHkF1JnfyuYtluet5eFptI9KGlW2b4cO4l88MQ1NHgiDbPfmdewLncpf0XN0a1+edgf79++OCCy7Ayy+/nDJ21apV+Nvf/oa//vWvW6FlBEEQwJQpU1BZWRko9sYbb0S3bt0y3CKCIAiCIADguuuuw4MPPpgyrra2Fvn5+VuhRUQyjjkm2EKBc+bMwSmnnJLh1niMGjUqkHR9//33x1VXXbUVWkQQBEEQBEEQBEEQBEEQBEEQBLHjkVax9l79OkL/1e52B7WtdVDbWge1rfVsz+2jtrUOalvroLa1Dmpb66C2tQ5qW+vYntsGbN/t257blp297f9BN0EQBEEQBEEQBLH9whhD9+7d0b17d5SWluKQQw7B8uXLt3WzfDRWlKCxogSVPzQvss00Obv9DxAn7NmhMSIfbQT69ue6Nou1J02ahAsvvBDRODlXly5d8N5772H//fdvU/mZZPLkySgrK0tIHzRoUJLoYGyoXe9P0OKkY047KkGs3bi5BJEt65DVrrsXa+XajozZp3tKQhI509yFNVhbGkG3TjktdsP36tUTV19zNUZcMwISEps2bEJJSQnWrFmD8vJyNDY0IpwVRofdOqBHzx7Y/3/2R7t27Vot0dxnn33w2GOPtS5zhrjhihvx3nvvtThfNBrFsh+WYfigK5Gbl4tDjz0UV950BfY7cD94di1P7mVf4e0y75s/nG6epiOtFMxkceSA8a/JKk2QhRHbHVOmTEHnzp1RXl7eonwlJSXo06cPxo0bh5EjR2aodQSRYQKKRJuTavskmfFyUzNvwrt9mj5zOvbuszdisViguv/+4N8x/Krh6N2rt5Y8po82y7WbK9uISAMItuORMrjkNVmZ3Qt7YF3VWkRijUqCDaYk2gwQ0jNkcwBCKnmmlAISIQASMQhwQL1jHEIIMMbAGdMqbk/QbGS6xnPLGNeiXACSQWopKxOeeNvIVc0xElrQa6/fesAILXj2CXT1K5NG9m2NrdoPKz2HtyPN9o/T5qTaKj3EQsgJ5yCLZ7WuI9JAXjgPeeE8NIpGVDVUoS7qSUi88eX939WeusJswaCOF7iKlVpSyoUTr/tEGkO50L/CVenckeX65ORGsm3GBBgEVB8II8yVUsuQhc0fYmn9E98WE1m8GFseSJQCFV51JUJdu2a07soHHgKE8KXxokIUXnVlWsovyCpEdWUpqkb9A7HvSxDS48Gco/nnDkTRn4dBcNXzHFqyL0OeVFkKrWRmjmjZOXsllDzXkVMbjAjZXBBkwvg0gXCd+cHmYnPbL/xpyeTcahirMmsjtaiO1CDE9DkAQDIJIQDO9DwV8JY9q19fFP/v31Bx2+2JO6VE7eQ3UDv5DdWEggLwgnzIujqIqupgFQAIdUwtWBfSk2YbST7TAm0JCWHOWzNPMmcOdeTaEt6Drifc9x9PZ90DmIUHGOO63HijNhIl29rs7vaw//pr5OiuNVkJnpk0VxiVVlq3GflZ+QjzbTuHbG9ERASzVnyghdlKmm23AU+2zZjdBlSfc8b0ld37z9xveSJt5tv2P4P7o7zxBD3nO5HMm1MsZhwx2Db6dps63TLMa2Zu4XZqJk6ciLfffhtVVVUpY++55x6MGDECnTt33gotIwhiV2bevHk444wzAsX26tUL48aNy3CLCIIgCIIwHHzwwYHiGhoaMtwSojlyc3MDxS1cuHCribXHjx8faGEnExsO03c9BEEQBEEQBEEQBEEQBEEQBEEQyUjrb1GKO+Sls7i0Qm1rHdS21kFtaz3bc/uoba2D2tY6qG2tg9rWOqhtrYPa1jq257YB23f7tue28RAJbwiCIAiCIAiCIIhgdOjQAdOnT8dJJ52EtWvXbuvmbHcU/GLgVqwtk1ad5GV/+VNt0vSgvPDCC7jssssg4uRqPXv2xPvvv4999tmnTeU3xYcffoiioiIccsghrS6jpqYGt9+eRCgG4KKLLmp1ueuqnfPI+Ypm/2P2R2H7QlRX+KVktcs/RXH/8+DLpGyOTlq86bNpjM5LCIl/zyrFqPP2bFH7E8pjDJ27dEaXPbro8uOkUDuhDOq7777D+++/3+Zy6uvqMee9OZj7/lyc+fsz8afb/4iOHTv4xXlO1yaVWPus2HBdbU0TfLgQOwHhcBizZs3C4Ycfjkgk0qK80WgUN9xwA1544QV88MEHaN++fYZaSRAZIMX1J5kQOqhU20o8pfS9hwT27LYn/vq3v+LOO+4M1EwhBG4eeTPefuvtQPEtpdVy7cBScldOGkze2tyCD0HgjKNnu174sWyxUilLCclDzjUwBIiYlWtbgbIUEAzgkivprJTgTCrBNRiAEDiTkFIAjENIAc64lnf7Zc/M3ItJZj830zuSSnB1TiNiVuOliWPnymLhbRu1p/QNy0SBp6vZViJtYQXVjHHkhnKQHcpu4VHPHNk8Gx3zOqIxVoSKhnI0xOohpBm7KsY7NMweQyNPlVIdfIkYvAVDpBLdMrXNJAPjSrANqQXYjjNXaPk41z0ttRiVmXPclZ5D3Udbka8+5uBMiY6ZEpdvK+pnzULZ9X+CrPU/x2Ufcgja/fmmjNYdWbgQdVOnJqQXXnkleJruIfJEFipHjodYvAIhpkXnut/zLjsdBVefD8mZHvtawAwovbbUmnX7iCJtnBkTEhKM29VmVBrzhPlwxp83FyiUkNuVKDvE3aq76QnXkiS4Sub4gjbWbrT5PQ+0GpOG+Ofx5ii8dCjkli2ovG9ss3Gypgaxmpom97OsLMgk9548gNxdQGi5vRJsq21zLvpmOLVlZdrmGErnmLtleLp+3zoZjHmGbceH7a53Ya8BJt2N811rzUoIahiYOcqbv5mWd5tYI1JW16UNNevRrah7ymO0K/Hxqg9R3bgFjHOfNFsdPe4eRZuHG/m2nv+VgNvJxxg4M1JuvY9xK+3m/gHibTvntxVxJxFm+0iyL2l0C5/TaZGrRMLhMCZOnIgzzzwzZWw0GsWpp56KL774ImUsQRBEa5k0aRLOPffcwPHLli3LYGsIgiAIgohn7Njmv/swtOR7FSIzhEKhlIuZbi0B+ubNmwMvSHzuuediwIABGW4RQRAEQRAEQRAEQRAEQRAEQRDEjgtPHUIQBEEQBEEQBEEQBEEQBEEQBEEQBJEe+vXrhy+//DKQmGRXo6DnSdu6CRll/tI6RGOtMyM/9dRTuPTSSxP+sWnfvn0xZ86cjEm1AeDLL7/EYYcdhqFDh2LJkiUtzh+LxTB8+HD8/PPPCfuOP/54HHrooa1u29rq1UnTw+Ewjhp8VEJ63c+fJC+oGXETi3/Hku95c245yqujTZZDJOe+++4LJCnN3/t4dDz+j+C57ZqNk1LijRfewEUDL8aGdRthjFoMTHWzsnyp2Li8jLmCUpYg4mLxEjBil+TAAw/EZ599hqKiolbl/+qrr9C1a1fMnz8/zS0jiG2DKyNu6mqaICx2pdrOqxFxSkeGOOqWUThxwImB2/PLfr9ss2y6OTJZ9raoBwD2KOyK7FAOYiIGAQEhYhBSOD8SQggIqNeYjCnBtBQqXr/GdIwS6gpYLbXUKlbm9bcElHQbgJBa4CrMfqdxWs6rS7b7md6Quj6vXEfmqseR0PX4pbsC/mr80mdf2VKV4ebJDuWgMKsQWaGstPRBuskOZaNzfhd0zN0dIRZS/Sd0v+mjKaTUfam2VV/HIISwadDHXThScaEF6kLEIAHEzFgQumyhjqIpT+qDKAHbuWYsmL5R3S+12FkLdnQ9nG3dP/EV5eWofWsqNp1/ITZfcilERYVvf/ZBB6HTC8+DZWdWqF55/wMJabxdOxRecXna6uCzFyKyeIXuL++0ybvmXORdebbqa2HGvgSkGhten0rvnDI/UrrvrGDb5rHnoMrFmHP+uTLlJqZAAZGwyzqZAy584HM2w7+9rmqtfWvnk/g2yObFQ/EUXX8dOj47AbxDhxblM+Qefxw6z5iWdF+4V6+U+WMi5jzvMu94OzFmroa7hzl77UQL/z7pxph0NzbJAQy4aARzhMuJNnSvGCvZNmJnZyGl+mgdSutKU1e4i7CkbDEWl/6gjpM0Imxmn4MZYwDjSrDNGBjjdpEEfYDBmF4eg3kxDEwb0k2/2U7Q+xi4KVPv8OTc7j2P08m2z40snSUuNuYLb2JgOf54mz9euk3P9k1yxhln4Oijjw4UO2/ePLz66qsZbhFBELsqr7/+eouk2pdccgk4p38qSBAEQRBbi7KyMnz//fcp44qLi9GjR4+t0CKiOfLy8lLGtHRx4dZy/fXXB4rLy8vDuHHjMtwagiAIgiAIgiAIgiAIgiAIgiCIHRv6axmCIAiCIAiCIAiCIAiCIAiCIAiCILYqXbt2xRtvvIEPP/wQQ4YMaVUZzzzzDK644oo0t2zbwbPbIbfzIVuxxq0nKzTUNgh8+VNtq/LedtttCaKwAw88EB9//PFW+QeoUkq88MIL6NevHwYPHoxJkyahtjb1Z1mzZg1OO+20pHIdxhjGjh3b6jbVRmtRWutIsqwsSb0ef/oxCXmi1RvRsOlHNN//SQxrYHGupcSY+gaB597d1Jyjm4jjhx9+wGuvvdZsDAvnoN3BF6D9YZcgp9uB6DLk/5DbtX/KstesXINrL74OtTV1qhzH1aU1Xp5sG00LTD2hG3Nkc654LC5+G8wtxNbnkEMOwcaNGzFw4MBW5a+vr8dRRx2FkpKSNLeMIDJAM7LBpqTaQfyE9r6GOS/M7/U0YuZ3Zr6DU0/7bcoys7KyMPJPIwPUnrJxiC5bhrq330bVY4+j4q93ofzmUSj/882oGH0nqh55FLX/mYLo8uVxFuj0oq9UGSvfrad7UQ8IxLRAWyBmpdpKth2DEmorkbZETAu1pStVtvJpV76r1MyAhBCeYNlIml2hrh1PxptpROtx0msjUVVyZubkkf77ZVekzdx90l93U1JtEy2F3csZR0FWAXJCOek49BknPysfXQv3REF2oZJey5gSoAtXnB7TP55QWxgBt5RKnG0E21Ko46NF2BLesUkQLsMTLQuh9knbeUqQ7PavGelCSt3H3jHPGNEoNg4egg2nDMGGk36DdQcehLX/0x9lI65Bw5w5/ljGUDjsD9h98uvgxcWZaxOAxq++Qv377yekF464GryVC3skIyeUY/vJaOMLbv498i4erPpWnwtGky/MucGM0N7IsoUnzHfOJ1ffbHvZFS/DTKHMeR93Hju0erZNNo3GL+yg49ZVrUmslLlvtKi6heQNGog9PvkIRdeMCDZ+OEfuSSdh99df5DnhNAAAIABJREFURaeXXwIrKEwalrX3XimLEiKqPqcjOTfdZ3stfh/g27arDMCc1zrdFV4zb0dTfeUU409kRrTMbN0Jcdx5LnMWSzLPZfbJXXoSaIChrL4UNZHqFEdp56e0bjM+WjlbH0ZPiO3JsTkYAG7TmFJqM7WH61cGgGshNzdSbXvH4m5bJbbuM9h+MgteMfs9i+lDT7wN2fSzeLIBFmh+SBZEUu2UTJ06FVlZwRYSGT58OBobGzPcIoIgdiWuueYahEIhnHfeeYHzMMbwwAOJi9QQBEEQBJE57rzzzkALnp1//vlboTVEKoIsQLI1xNqLFy9O+XcChr/85S/oFWCBOYIgCIIgCIIgCIIgCIIgCIIgiF2Z8LZuAEEQBEEQBEEQBEEQBEEQBEEQBEEQuyYnnHACTjjhBMyePRv3338/ZsyYkTJPKBTCI488guHDh2P48OEYMWIEHnzwQcycORPl5eWIxVoueWopjDF06dIFhx56KKZNmwYhRJvLFI1bwPjO8utbbZeygilPAjTruyoc2a8gLbUsWbIE++67b1rKAoBBgwYlFWDHM2PGDMyYMQP5+fn4zW9+gwEDBmD//ffHHnvsgdzcXFRWVmLRokWYMWMGJk+ejPr6+qTl3HTTTTjyyCNb3d4VlcuVnE9jJVx6e6/9+2CPnntg/cr1vny1P3+M3M6/Sm4AbdKKLWHX7bbyN7/MEZLh1Q9L8fuTOqFL++yEEnxFt1XGvJO4m++44w7EhEQotwgi2gAZbQQLZ4OFc5C9+97I3bM/cvbcH6GcYgAcYBw8txidBvwFdau/Rv3Kz9FYVoLIlrVJy1/8/WL8+co/44l/PwEZ4loMlsSPpxMlA5hvZ8uIL9cnAiN2OnJzczFz5ky8+uqruOyyy5qc65oiEolgwIABWL58eaB/xE4Q24RWyAYTfJmIEyHGXQ+lKzdtYrrknOP1N17Hbwefilnvz2qy7rPPPhvdu3dveaMBiNJS1M18F/UffoiGTz+DKC9PmUcCCPfqhfxzz0HhpUPBd9utVXWnItl1pHH+fFTed1+C17vD+IcR6tatxXV0K+qOpeVLIRBzOtEt3JWoM0gwLeIVkNL6TtU+LbEWEAAYOPfuz4QU4IxDgoE5ZlZzOTYXZAk1Hsx1Waoc9kiY90bIKqRQ111H8CqFHlPOOHO8rwCU3Fl9nkSpthSeHlpCIpvnICe8Ywi1XTjj6JTXCXmhXGys3QghY0poKn3KUwhooTXjYBJgkoMx9dk5uD59JQTzekJA9ZG6M9a9Y8TYMPdC+hwXADiD1PsZ88S9VqStb7mtiEfKJhc/SReN333f7P5Qly7IGzQQBcOGIWufvTPaFkPlffcnpPHddkPRsD+ktZ7c4vZWrM0AsO6dEVmyElVjn0eIMYQYBwdDmPGEbfUDm87BwRkQAlfOYzBk794RRX+82kp11fnlLUyjxoKz+o3BF6ueq20ZNrO32WLM43rcBFpZX4mKxgpwFvISpZkzpH2gi8poq6rl7duj+Pbb0G7UzWj8cj4av/8esRUrICorISNRsLw8hLvugaxf/RI5Rx8N3rGjzRv9+efEj5GVhfA++6SsNyqjeqpU5zMz30/YQ2k/pJ5b4Zv7hASavVU1BmVn/jV1sJDz8CXQxHOwdJqj52rmzRVmLkm4n5BeKUrMrKTakkl17XD2ratai57Fv0B2KPE5fVegLlqHd0qmIioiYIwrMTZj6szV5zDzybaNaJuDMa6uGYx76Y4E24i3GYMn33bjnfsD21e+bYV0np+BJr6acZ6vvWdtZzfc/H45N9F6OnTogP/7v//DzTffnDK2pqYGF198MV5//fWt0DKCIHZ27rjjDjzxxBMtzte/f3907tw5Ay0iCIIgCKIpXnrppZQxjDHce++9W6E1RCqC/E4yGm3d918tYdiwYYH+zqhXr14YNWpUxttDEARBEARBEARBEARBEARBEASxo7Oz/MtsgiAIgiAIgiAIgiAIgiAIgiAIgiB2UAYMGIATTzwRL7/8Mm655RasWrUqISYUCuGss87C7bffjgMOOMCmH3TQQXjxxRcBOMI4xvD2229jxIgRWL16ddra2a9fP7z00kvYf//9EQ6rX7VGo1Gce+65mDZtGhobGwOVk5WVhUgk4ksr7D0kbe3c6jgSKdcnlYx3v9qC287bIy3V1tXVoa6uLi1lAUqA0xJqa2vx1ltv4a233mpxXUOGDMGYMWNanM9lWUWJ2mBaysT8giWA4fjfHYPXHpvsy1e34lPIw4aBsTw4xi1YiZfdcm1tzquvk41wWyXWN0o8NmU97r60Z+s+VHxzdmIH1H8XLMOc6H7ocvbhYCwEJc5mAAtB9SQHWAgMIUeiZ6xcDHk9DkN+zyMBhBCrKUXVwsmo+nF6Qj2zZ36Itye/jTPPO9OKtozMMV6yZcRg5jUpSdJb1U1tlasT2w3nn38+Bg0ahEGDBuGLL75oUd5Vq1bhyiuvxDPPPJOh1hFE5nAFl8y3JZPGuIE+mbbagHEkW+Gp0Rtb4yswddpUFGQ3vUDJNddc0+LP0fD5F6h+8knUvf8B0IoFaqIrVmDLAw+i+smnUHz7rSi4+OImbJDpI7p8OTb/YThEWVmiyLwV94YMDCEWQtfCrli1ZaVnydZ7rVOWK6F2zNhRGSAFc8IZGBOAYACX4JJBMgGpFydhUkJqOaoVt+pVLRiYT3Kr6tIVO+Jdd9Rpp7aVaksplVTVvTGHK8+VkM6qLJ5C2yQkl2oDQF44H+EdfBGg/KwCdC/qgXXVa9EQa4DVYXMGLo3mlENKAe7IzAFoSTrAwa2onCkDNgBYaa9a9YbZdMARpsPItXW8cz9t163RMVLX6qlbtx1Z/fsj+/DDEdojPc9wqWiYOxcNc+cmpBddMwKssDCtdWUVFtpRLgFEV21A3eqNUHfmDBzqD6zVqxLmhgGEmEoL6RgTq9KZfTqK9u6Foj9dbaXs6pV5Y8sRXCtxcuL06Y5DH8ybEZwpyMvnStmTCJ2TsaJyBRJW4dEPDkoUrNofEZFmSkkNy8pCzlFHIueo4ItMRRYsSEjL+p//ActOLYpujDb6P785VSGt3B4c9nP7rr1OHjiifJsspU6WSmid2IE+nEd1K/f3l+Udf686piYG91HceNalJwOH/T/zibmV01ti1ZYV6FXce4efy1tKVETxTslbqG6sUhJs9SBsj5M6atwRZKs0tSiV1Ws7wmwGzkJWzG3K4WYhMrv4QqI+2/YQ88aC9/ztvY8/qW07/bcE3tcD5l6lGeIX30jYRzTLn//8Z/zzn/9ESUlJytjJkydj3rx5OOyww7ZCywiC2Fn59NNPWyXeDIfDeO6559LfIIIgCIIgmuSjjz5CeYBFKn/5y1+iU6dOW6FFRCqCPAdnWqz9r3/9C5999lmg2Iceegh5eXkZbQ9BEARBEARBEARBEARBEARBEMTOwK71F7IEQRAEQRAEQRAEQRAEQRAEQRAEQWyXMMZw0UUX4fzzz8fMmTPxySefYO3atcjLy8MhhxyCQYMGoWfP5mW97j+CO/XUU3HyySdj9OjR+OKLL/DRRx+1qW1vvPEGzjjjjIR94XAYb775JgBg2rRpeOqppxCJRFBUVISioiIUFxejoqICnTt3RmNjIw477DCUlpbi2muv9RckWi4yzAxpFOqwOKkcgNWlUXyzrBYH9slPXz07GOeeey4mTpxo5eytoSFaj9VVTUjjBcC00+mYUxPF2qKxBvVrvkZez6Ph628j6PYS4BnGkhE/VpTma+pnFTjvuE7Yv0/T4s9dHSEl7pj4EVhOAXzCbL/BzsnhSdKMyFzNdxxgHOGiPdDhqD8ha7e9Ufb5own1/fmqm9F7rz445NCD/TVpSajydicRZicTbqVDeL6TS9N3Rdq3b4/PP/8cjz/+OEaOHNmif3A+YcIEMMbw9NNPZ7CFBNEKUhkKNX7vZjOZjLDT3BtpO6aRZDruY385RtgZX1kc++67L4477rhgjXYov+FGRFesaHG+eERVFcpvuQ2N33yL3cbeB4RCbS4zaT1lZdj8+6EQZWVpL7t7UXesqFwOpuXHdv0QLT43ElQlKQUQk2CMa0GuBCAgJSD1BVQyQIJb8apSbGuBNlOSa8akJ1Q3omc4knWoos1zjqfm1cdDt83ClRQb0HJun1QbunzmG2MSEszK3OGMQSV5zQvng5ubyx2cMA+je7seWF+9DlsiW5QQVTCrLmbqYKu+cYWm+n2MCXCh3ksmbI8xafIJcBbSHmMtMpcSnHPYvjWSY32wjeDXnucaadqzjal/7z3Uv/ceWF4eCs49B0U3jESoc+fMVCYlKseOS0jmnTqh8LJL015dODdXK9P9c7HQ4myYNHgLD0kwe366Z5Erv/a5b/X57wmypZXiq9NXjx2j33aF2HZegO88dyX8KUl0QTsiZj/Lykt0FgapRdrxom0pJRpjwRYUSycNnycu3hJUzN0oGo39Pu4cc3vQPUzM6V9vAQL7KtV5a/qxOYzcWjLmP+ZJ1t2QRsjsyL1N9zEzRpijUGbOwg/MP7sbKT/jHEyoMRUREayoXIFftP8FQiwz1+jtjZiMYdqyt7GxZoOVYjN9nLnd5uDMCK0ZODOybA7GuJdmJNu6L0M6zVvcjNl7AgazRgfXafECbXfRBK9N9i5Dmj7XV3x3sCV5lg40IyQL2vaXmB2KadOmoV+/finnYCklTj/9dKxdu3YrtYwgiJ2RRYsWtSrfpEmTcOCBB6a5NQRBEARBNMfo0aMDxY0aNSrDLSGCor6rbZ7Gxsx9//XVV1+1aJHUs846K2NtIQiCIAiCIAiCIAiCIAiCIAiC2JkgsTZBEARBEARBEARBEARBEARBEARBENsNoVAIQ4YMwZAhQ9pcVk5ODu6//34AwM8//4w333wTX3zxBZYuXYr58+cHLmfMmDFJpdrxBG33fffdl5Am5fYi1k6FK5BJYukKwBuflu9QYu0BAwbguOOOwyeffNKmcoqLizFmzBhcffXVPgl8a/ip/EdIxKDUThojWHKEYXv03AP9DuqLxV8v8eWv+flj5Pc62kvQEillieOeQE3t9ARPrtxN52Ou+REMAhJ3v7QKL9/WF2HOvPLj2JW9yk+/8yUWLN8AI8lWeDJtT3TNvGPnO4ZGsO2+B4r6nY769d+idsXHCXWe/ZuzMeyaYbjj7tuRnRWygjaLlmzbdph+ZZ5U0o31LG+mBcwdMkmnhraOe2L759prr8VZZ52FAQMGYMmSJakzaJ555hmsWrUK06ZNC/QP2gliW5NcoO2f/BJi4iWI0hN0+uZUGZdfy3ZNPGMsqdBv6NChLf0YGaHmlVfB27VD8Z3BhCItQTY0YPPwyxFdvjztZQNAUXY7FGYXoLqxRsmPuVQGba6uczHnQmfk2JwxCAgl3WZahMqkzmb01BJCMnAmIbVVWclWmZWuqmLNtdQIVY1U06Qy73YMgNT6ZiVrlmCcQQjhiVnNOBFG3mzy+SWxaoypWpSUW/1wxpGXle8TBu8MMDB0LdwTvIajvL4cAMC5lppKJUJXklWu+kE6MlbJIIywVjLnfkrfO0kGwYTuO6VgZ0z3C+fqWOs4K2+3wl/V78LK1SUYMn9NzOq7r92W9Q2IlZZCVlcnxMm6OlRPfAG1U95Ch8ceQe6vf532ttTPmoXGJM/p7a67Biw//c+PLMkCAOYM8PnPnTT/skPezbAb5+5VId6Z7NdvJ0c6Et3mzr6kt9yte0TH0p+WYsw19+HSe36P/IICr4nm8cBMFwxoiDW0vII2IOvq0DB3bkJ67oATA+Wvj/rbqxYTcOdBT55t0qS/s3xzqO/xDUgwbBs5un32MYMm7vnJK47FdVmy670SnZu53lszwdtvYtTcJBOe1Rk4GmL1WFHxM3q1773Ty7VjMobpy97B6i0rHZl2SEuvjQBb9xPjMP+ZuZ4zDg6mBNqOaFuJsr3Froygm2vxtup7E6vawph57jf6bLOtkNL/rJx0gSs7J3hjy5RiBdx6jJkFsWyc+/0OiyvXraeF1/ud7f4gFfvuuy+GDx+OZ555JmXsunXrcOutt2LMmDFboWUEQeyMLFy4sMV5nnvuOZx++ukZaA1BEARBEE3R2NiITz/9NGVcbm4uLrnkkq3QIiIIQX4PWV5enpG6N27ciDPPPBP19fUpY9u3b4+ffvopI+0gCIIgCIIgCIIgCIIgCIIgCILYGSGxNkEQBEEQBEEQBEEQBEEQBEEQBEEQOz29e/fGjTfeaN83NjZi9913x5YtW1LmPeaYY9LalhUrViSkMZ7GX91aQfLWJonFy8qjvDZN/XwLbjuvK3Kzg4vi9t57b3Tq1CltLU1G9+7dk6Yfcsgh+Pjjj7FkyRK89tprmDZtGubNm4dYLJgMvXv37rj88stx3XXXoWPHjmlp66LNC7UoSR1eLpmWIiusHJAxHP+74xLE2vWr5yPWUINQTrFjbXKkcEmEXz6zGktmBjNCMYklq+oxYcZGXDVkDytxkixJkQHxiaB2cJZvKMfYVz+Gp8HisDJzK8zmzj7EpSnxl8LEeFLu3Y+7HStX/xcy1phQ97P/eBY//vAjXpz0ArKzsz3RF5J0DnOFXcwnjPOJ4jRW5mWzJ5F4EbsEXbt2xeLFizF69Gjcc889gfPNnDkT/fv3x4IFCzLYOoIISDPzlivfZE2kN5nX3J+ZS6iWanuCTKP3lIl3VVqomUyqzRjDhRdemLL+lhDu0we5xx6DrAMPRLh7N7C8PMiGBsTWrkPj9wtQN306oqtXJ81b9dTTyBt8CrIPOyx9DRICZSNvQOO8L9NXZhK6FuyJJQ2LdZ0AOAOTsDJlAaE6jIdV/0uh5adC3+wI3bXqei2lgAQHY54cm0lASAkOoa/pcVZ1eBpUc7mVXqJumrDXXaltv0LotmjBt9rp3DACah9gJc4MRiIrbbmABOch5IbzvNgmYG25wdvGdC7oAs44NtZuAmKAuscVjigb4Fp4zcDAhLrf9slYJcCl7kNm+kNaias24UJ3kD2zlQzd9AcDE0JXKW2fAFvhFiocRpdZH/jTpERs02Y0fvklaidNQt3Md327RWUlNl82DB2feRp5A09OX1uEQOXYcQnJoc67oyBD4iG7wIHvx0iwPeG8iXFfXfF2/D6ffNucw+ZUTCZhtvfi0juvjXQ/4Z47+ajwTnm3jFT5vHln4nMT8cPcxRg//HFc8fDl2L1rR5/IXz1uqHFdH00t/kknde9Mg6yr86XxDh2Qc/jhgfI3xOrtPMcgAy32E681t35qZzGEJkuJ35Fw6HVhzDw/SZssdfvcxTTMAhsMWvDtDDjmvPdmF/28phvNGQOkkv1zMNRG67CsvAS92/dBOJ3fQ21HREUU05a97ZNqKyE29FFQ4mzo9JARYnOm9NohrdlmIbWfh8BZCCFwhBhHiHOEoNIYDyHEQuBcybQ5406d3lJozpO1XddMxblfyTjP0Lal5nncGzPMbnvP4AzMGQtOmvdVgV+qbSenpo9jqnNlV1w468knn8TkyZMDCdbGjRuHP/7xj+jatetWaBlBEDsb69evb1H8Z599hiOPPDJDrSEIgiAIoinuuuuuQH8vMGjQIFpUdjsiSF9Mnz497fVGIhGcd955WLlyZaD4O++8M+N/H0MQBEEQBEEQBEEQBEEQBEEQBLEzsXP+VSxBEARBEARBEARBEARBEARBEARBEEQzZGdnY9KkSRg4cGDK2NmzZ+PYY49NW92lpaWJ7Wm/T9rKb7uCLVHu1xQMLKng0d8Uv+i7qi6GKZ9txvkndA7cov/+97+BYzNF3759MXr0aIwePRrV1dX4+uuvsXDhQixbtgwbNmxAVVUVIpEI8vLy0KVLF/Tt2xdHHXUUDjrooLT+Y9n1NetQWr8ZTMuVXUcSZ654CQBjOOaUo/Hsvc8hGo3aMqSIoHbFpyjad7BXsO4rBqaEXdbk6NbgWpncjJ64SWqJ4D/fWY/j92+P/XrmNflZmJbVMVO8jBMyI07WxBLzB2Y7cD4JKXH9Y2+jtiECIH5MNCWm9Iu4oPu4bs1X2PLtq4jVV0BGG5Hf82i0P2gYwgVd0Omom7Fpzr1J2zBn9hw8+dhTuP7G6zzpPUzPG7FXMwcroQ+SkFTM3lyR20HnEGnn7rvvxqBBg3DccccFzrNw4UIMHToUEydOzGDLCCI9+KXafnwC0yRzohGmNnenpRa6kFrSbASbQDgc9l3TAeCAAw5Anz59WtL8pPCiQuRfcCEKLjgfWf36NhmXf/ZZaH/Hbah69llU3DsGiGsPAGx55FF0eiF953LlfWNRN/XttJXXFHsU7onFpT9AMgEpGYQUeg/z7ntZCEwKK92VgkFwBiYFwLkVIwsJcKZkrpJJCMnAjbZXSu3I1NpmK1137o30yiQCUgk49b2aYELfQ0m91okjztbCbE+a7Q0/T9YsfSlSqjGm34HzEPLD+Rk7xtsTnfJ3h5QCm2o3qXtrqY6pZEqGLs39kb4f5pJDaVelipFS+9eZFmqr+zt1jnM1QoxcW4vWmTHhSqkekfQtoZR+nbaQEtyOv60IYwh13h15QwYjb8hgNMyZg9Irr4aorPRiYjGUXf9H7DHrfYS6dUtLtXXTpiGycGFCetH114Pl5qaljnjYXnug3VM3KoEuV0LckP3RslwWQphxhENhhFnI2RdGiIeceJWfsxBCTI0SlpNrzy3OtfbYCNjtedjEfbCJs6seeZLcnGOOROfpUzxbt37cZrm5rfomoLGxEf9+/t8AgHXL1uGhSx/GFeOGY++D9gLgLe8DLWiOiAhiMoYQC7WithYiBKqefCohOf/ss4Bw6j9/l1KiIdqg5NImDYA+3Z0HUWeOtIteSJgp1b5vyWOLK70287RjwpZSJj7r6jibLPzfzthnZNtG8wyphf6MgztLL7jLNRjZM4eSo/9UtgR9dtsLOaHMnF/birpoLd4pmYpNtRu16Nov1TaLkAFqn/lWhTMl01bHSc/1zBFwg4FpebbaZno/s3nMe85Nfu+VO9JtbsrQ9Zl36r3Vb/ufzx1ZNwBnnHjybsAZIykWurLP4CzuPdEsnHO88sorGDRoUMrYWCyGwYMH45tvvtkKLSMIYmcj2e+PmqOwsDBDLSEIgiAIojkmTJgQKO7BBx/McEuIllBUVIQNGzY0G5Ofn/7vx8eOHYuPPvooUGyvXr0wYsSItLeBIAiCIAiCIAiCIAiCIAiCIAhiZ4bE2gRBEARBEARBEARBEARBEARBEARB7JKcfPLJgeKWLVuW1nq///77hLScjvultY7MEUS47en7/K9qn5RRjLv7Zpx/wvNpb93WorCwEMcdd1yLhLHp4tsN31gplxEr2R9H/mfESEW7FeHQAQfjv+994SundtlsR6zNfSIlJeZ2hdrJrKDQJidrxPaJmqNRgZufXoZJd/RDfk44Ll86jsSOx7jX5mDekjWA1XcxiEgdEIuB57YDWJaV1jGtsPN+VJ6GDYtQ8cUERLas9ZVdvXQmGkuXYo9Tn0DBPqdASoGyL/8B0VCJeJ585ElcPuJyFBYUaJdconrTk7+pFGb72ob4JFxJZwUn0Sf0irfR7qLjYVfg2GOPxYQJEzB8+PDAeV588UWMHTsWXbt2zWDLCKIZml0vpBXKUuM/lH6psSfu9JevVL6eyNPMk0rwKVFYWIiKigpfFaeddlrL2+USDqPo6qtQdO014O3aBc5TeMUV4LvthrKRNybsrv/oY4jKSvDi4ra1DUDNiy+i6h9P+BM5B0T6pcMFWQXIyypAXaTGu8UBILRUO8RC6p5LMnttZJBKtK0FykpPrXJJcEgt12am961Y1xOrKg0qh+9qKwEBgHFHCMu8ccQk88YGAHBACqkkz3YkJUpi1efypO2eflWCM468cNOLouwsuOdy54IuiMkYNtdutvJV6OOrJKiwwmzYfmTg+nByCMSko0BlSqotEQOHsfdyLddWsnbuneWQQu/WlnPJoAXcTt9uQ3KOPRYdn/sXNp11tm/CktXVqBx7Pzo8Mr7tlcRiqByXKBgKde2Kgosvanv5TVWbw8H32tOTYvOQFWqHeAgh6FceVsJsHkaIK8E252GEuSffDvEQOOMIs5CW+SpJLwB7/jHGrAs7HpOe7NY4Pp4XFYL/qp+eA7zz3Dy+2cUbjLjZfYS3Tl6j0pd4/dXXsWnTJlt+dUU1Hr3mcfx+9EU44reH+0S+poi6SB0KszMvcKydPBmRRYv8iYyh8NKhwfJHa50Dyjx5tZMUf8AdxTFc5bF93jZ9yODMtHHojow/dmbbir3hCY0T7jH0olPKm21uBoT9HsDzdKt9Ui/CYG4g1HwmvPabzyMlGBNoFI1YUroEvyjujeKctl+rtwc2123C9JK3UR2phpJlMyCJVNtsczjibS27Vucu07Heucy1AFvJs0NOLPctcKa1+uBakG2+q1F9Amfb5IF97xurcPo/yXO4EXA3+RxOz9gZY+DAgfj1r3+NWbNmpYz99ttv8fzzz+PSSy/dCi0jCGJn4rXXXkOnTp0Qi8UCxV922WX48ssvM9wqgiAIgiBc5s+fj40bN6aM69WrF/baa6+t0CIiKP3798fSpUubjVmzZg2EEGlbPH3FihW4997ki2LHwznHv/71L+RmaLFBgiAIgiAIgiAIgiAIgiAIgiCInZX0/GaHIAiCIAiCIAiCIAiCIAiCIAiCIAhiB2Tw4MEpY7777ru01VdfX48ff/wxIT0jYm0jakpm7moLgcvzRF+u1Kf8qycw/4OJmDp1anrbtQtQ2VCBksqlWqYFR2wNOHYlGNG1kTudePqAhLIaNi5CtHqjl585/QXmFzElEzpxZuv0lFCewYkxYMWGBtzx3M8qftt7AbcpH3xdgvFvfArRWI+aHz5A6bsPY8Obd2Djf0Zj49S7sOHNW1E++1FUL5yOaIWWZjvi8roV/8Wmd+/Cpvft6QbZAAAgAElEQVTvTpBqGxrLS7DyhYGo/vEdFO51Cnqc8wbCRd0S4spKyzB+7N/te+WXcyXefkm674xP0o+BujZZ0C4+JnYVhg0bhpNOOilwvJQSI0aMyGCLCKIZWjEvxWfxiTHjdwa8hZKAEuxKR4asy+7Rs3tC/KBBgwK2NpHsww9Hl5kzUHzrLcGl2g75Z5+NnKOPTtwhBBq/bfs9dP2s2Si/fbQvjWVlof3oO9pcdlPsntcJAgJCSggpEJMCMRFV4looSbaQAkIKSCkgISCZhIBOh+or4YhrpTDadJgULbc2kdB9Lq0o05WrSwkICLVhdlrxshZnC1/plkRZq6nXSN6FFrIy5IXzreR1V6Jr4Z5ol1uEmIwiJmO2b6MyipiIQQgBodNjejsqohAipn5M38sYpFDbEoAUQo8D/V4qGbzZbzTsIia8HjEidEg9DtMvkG8pOYcfhvyzzkxIr/3PFMQ2bW5z+bVvvIFoEplNuz9dD5aT0+bym6Ih1ghvSQN9tjrnh3vOAoCIS9MudNiT1JXc2scimbCwgjnXvZKdBReQ5JzNMI/8/ZGEtGgkiufunIgpj0/Vc4v3XCClRG2kNuPtiq5chYo770pIzz/9dwj37h2ojJpIdfIdXlfo+djZl2A2d7I5X2/4xffOQgbJykisumnsAlrwHrHNE7f9foU5T27MPjd63wB4zfBJwW0+DgaOmIxiafmPWFu9JlWrtnsWly7Cm0teR3W0BowxcK5k2dwIsO1CZFzts8L0kN1v0znXUm3m5A9p+TZX5TMOrxc8MbfqIvPek2OrdObrHW9xNPUeEs475lvMoKnn8GTXbN93gEkWt9oVr/PpZsqUKcgJeH0aMWIE6uvrM9wigiB2Ntq3b4/TTz89cPz8+fOxKH4xEoIgCIIgMsrQocEW/bruuusy3BKipVx44YUpY4QQeOedd9JW50033RT42fCBBx7AgAGJf9tBEARBEARBEARBEARBEARBEARBNA+JtQmCIAiCIAiCIAiCIAiCIAiCIAiC2GU544wzUsb06tUrbfUtWrQIQiTK0RrKFkOKxrTV0zKCSHXiYlxRjytjTpFXNFSgYsHzAIC77747cAsJxZfr5gFauOgKl5gRIYOBMQ6AaXEUAMZw6AmHoKBdQUJ5Ncs+dKRKrlBMleF1nX6vawTz6vNg/nGh9838sgJPTVurpFGMJQ6lXUDqVLKuDJff9hAqPn8dm6b8DdUL3kW0cj1ktMHGyGgDGjb+iKoF72DTjHuwcert2DT9Lmya+b9Y/+ZIlM19HI2bE4WDydg89z6sn/lHQEbR47wpCBd0TYh55MFHcdJRv8EzT0xATAjj5LQw5gi9bCJ8/ejvbebPKzMg9Sd2WKZNm4Zu3RIl703xzjvvoLY288JGgmgJrug08OymA60sVTomzwRfovovoWwjT9bBV1/rF88XFBTgiCOOCNqiBDr8/SFk9evb6vxgDPmn/y7prtja5AtBBCWyYAFKrx4BxGK+9N0efgjZhx/eprKbo1P+7lqQrYTKSqStNcdGnmxk2Y5k2wp0jXBbSiVSdoTcxoptuj5+DDC4ml9HvsvijJp6XEhnW2tdIXyCbS0ElsKYYK2bW7mAPXFzXjh/l7529yz6BXJCOUqkLWOISiPNVoJtIQWiQo8LfdwEJGK6v4WWrBu1utovlJQbUsfoMcE8ubYVOsfJtY3wd3sQawNAwbnnJCbGYqifNatN5cpIBFsefCghPdS9O/IvuKBNZaeiIVZvPfWes17LtaXTN9LuUW2Gfy53Po0Vc9v9PsWxf9N3VjOkvrhk4PR8Z+o7WLSgaQnjjGdn4p+jnkakvkGv4aT+q43UpL8xDrFNm7F56FCILVt86SwnB+3+8pfA5VQ3NiHWboKE6zWae15NociOW+jM9yrjvlLxCZf9ZdjnL7c1VsBsFrpy1OfMCJvNM7wr1VbfF1iRtP7uYE3VGizavBCNsYbENmznNMQa8O7PMzB75SzEIMCNLNtTZ9vP7Eq1OZzjAGe/I+Nm9kcJtkPm2Nm8HKGk8m0FY1zb2Lk91k7Pee/t2ADcE90ufmWew802ko9LZr+ncfOnZlf4TibdFBYW4sEHHwwUW1dXh/POOy/DLSIIYmfk6aefblH8fvvtl/T3TgRBEARBpB8hBH766aeUcYwx3HjjjVuhRURLOOOMMwI9M7/44otpqe+DDz7A5MmTA8VefPHFGDlyZFrqJQiCIAiCIAiCIAiCIAiCIAiC2NUgsTZBEARBEARBEARBEARBEARBEARBELssH330UcqYLXEyp7awZs2apOnr3r8CJc/vh42f3o6GssUBSwti30qVv5VxKRxSiXGqrZWLXrYy4Xnz5uE///lPwIKI8voy/FS2JE6mpGDaae3TbUktcgKQk5uN4wYfm1Bm7c8fwG9UNqUqOSNLkGdrpJFoSyefqdmU4aU9OmU1ps8rTSwm7k1SmfMOTlllNU499TQsn/EP1K2YHzhftGYzIhWrESlbDlHf8jmofsO3WPPWZYiUlmD3Y+9IGrPguwW47c+3Yeh5QxGJRAEYcZs/zgq9DK6sK0BfMb81rul9xE5LdnY2Fi9ejAMOOCBQfDQaxV9aIE0kiG2Hfw6TgW+QmizCk+rCCLVVjFG1Xjz0YhQUeotlHHHEEQiHwy2vN42E+/ROmi4bWi/ojK1di82X/gEyTrLfbtTNyD/j9FaXG4SOeZ20OFnJtCU8cbKRKStZsoBgRoYsrUBZSGlflXjb6z8lSgY87bWw40bJUlU+FaHSBISWYDuybCP9NeJ1K+L2PkcyCbAVOWuptikvJ5yrpZ+7Lowx9G6/FxhniIoYYjKKmIwhJgSEiFnhtojpNCm8Vxlz+l2lSz1WlIQ9ZgXc6txWwrt4ubYQWs7tyPRjMtZkm7cmWQcelDQ9smBBm8qtfeUVRFetTkhvN/JPYFlZbSo7Zd2RWk9QD79cG/DOQ/954wnvjaweNtLByrPNeSmTRTWJr46W4t62y+ZrvPd/77XbeU3cl3/1wdcYO/xBlG+o0GUzVEdaJqxuCZHvv8em009H9KfERYWKb/0Lwj17BC6rurEqWGALjrP3BOzPlCDHji9TJt1MXoGVYLsZHDE3MzGmS5h99udWrK1iue4zT6xt8hmRtFqUqzqyBd9s+Brra9YFOg7bAyUVS/HKD//GsoqlVhTOtBjbfjYt0rZCcUeqzbRU24jIOUv240i2HRk308ecOTJtK5/Xsm1z/E0/cuf7Dub0n3e6u/udD5pkwASaS+K/rkHiuCVaz7XXXou+fYMtTjN16lR8+umnGW4RQRA7Gx06dGjxd2N33JH8O2CCIAiCINLL+PHjEYlEUsYNHjwYnO/a37luj4TDYey5554p4+bOndvmuiKRCK6//vpAsfvttx+efvpp+t05QRAEQRAEQRAEQRAEQRAEQRBEK6HfzBEEQRAEQRAEQRAEQRAEQRAEQRAEscvSpUuXlDFFRUVpq2/fffdFVhOCsFh9Kcq/fQLLXz0aKyb/BhWLnocIKoJKK6n+sZ6r8GEJWXy5nX/4F63bjLL5j/pKuvXWWxGLbR+yuO2dz9bMhWTCSrbAPDmWK7RmjuQJ8ORNvznr1wllRirXoGHzT1C9xgHGAS2eUvZubuVpRubtwZy2cL/U22kLOIeQDLc+uwyfLaowOVtOvJB5BxBCVVVX45STf43FX2VGoFTYrrDZ/dHqdVj9n/PRuGUFsjs0LXyaOW0mnnj0CTgGQLvtO8ptFXq1OCOxM1FYWIhvvvkGJ554YqD4Z599FkKIzDaKIAyeQ7WJ3d5O1kR6k3nj5Kjmsuq6WH1iZRcr1PSCGWd47sV/2ZAjjjgiZRsyT/JrMi8ublVpoqoKmy+5FLENG3zpBRech3bXX9eqMltCdigbBVkFVjwthFZgSy3ZFlqXzKSW8mqBtqPPVoZeLVKWAoDU254EWzhibGZymkux7nIB4Y2heGm2zit1fa4/VxhxM4Qt0JW1C+m1NiucjSyeWYHxjgFDdigbvyjurYTaUsmwYzKqJOpaoB2DgEBMi9Rj6lhKJVpX8m0tx9Z9LuwY8dIkAKGF2TJOrm3mBKn7Nyaj2/KgWHhRIVheXkJ6bO3aVpcp6+ux5eHxCenhXj2Rf+45rS43KNWRKpjz1ZVpe+eWN4eb22N77sE7/wF9zkrv/Jdx56SNccr070zYaFKK3abbaCfzK/9+BQu+88To++RkoXtW8oUaVixagXsuHoMVi1eCMYbqhuDfUzTOm5dUnh5PdMUKVNx6Gzb89jREV6xM2J83ZDAKhw8PXC8AbGls2QJFdqEnxtyeSPLs6diSm8MMqbgFpBgzC2G5JZpn6+TtMiJmW4r0nr3d5a1saVoWbfdLI3rW8mkt1HbTBARKKpbimw3zUdlQmfrzbSPK6kvxdskUvL98Juqj9WDcEV8b+TU3Im2OkPOZGePgPATOOUIspD9/CJypOLUd957rvFwdU8ZCuh513LkuU7XB/T7G/12N7THmvLff3/g/o/edjNf/Znj4RoK5v7RjyhljAdgRvlfZnpk+fXpgSd6ZZ55Jz7cEQbSY++67Dw899FDg+Oeffz6DrSEIgiAIwvDII48Eihs9enSGW0K0lqOPPjplzNq1axGNtu272cceeww//PBDoNgnn3wSeUm+fyUIgiAIgiAIgiAIgiAIgiAIgiCCQWJtgiAIgiAIgiAIgiAIgiAIgiAIgiB2WRYsWJAyZr/99ktbfX379sUDDzyQMq5+41fY8NENKHm+H9bPuhZ1az9FixRabXbjyJYVYpuWPI+I1mLduyMS0hcvXoyS1SUtbt2uxqotK7G8YpknabKaJfUrf1ejxQEr3eLME2n96uBfoUv3RJF8TckHzjvpdL0RQekXK1vWAm5llIO/z43syRNFmZjGqMR1jy/Bl0taJjczzdrRqKmpwZDBgzFv3ry0l92+QzGuuuVKvPH5JHzy80c47YLTmo0v/ex+RLYsbzZm3JhxWLtGiRHjxW8wEq+2Cr3cTVOW3dXy/4gdk9mzZyM3NzdlXG1tLcaPT5RtEsT2g38eSiXZtnJWV5TqFKEkrVDmVeYJkD2Jq84gJU4edDJOPf1UAMDBBx/c9o/SRmJrkgtTs/o1vahDU8hoFGVXXoXIkiW+9Jxjj0H7++4LJjJNA8U57a1M25Mnwwq0BVPCayGFlVTDCLa1UNfT9DrvpSvjlfYex6ZYia9Vb6v3QgLMWnkTpNq+scS8Mky8EoQLTwyspcGMMeSGcpsU+O5KmONVnNMenfM7274VUiAqYnYcCKnV2lLLtWXMFyvdHytU9467K9c2snUh7QiClWvrmEgssg2Pih+WZIEoWVvb6vKqJ76QINAHgHY3jAQLJxc8p5Oqxio7xwLm/JPuqemkw5zEun+c87ep84fFvfrKTFL+VqSurh5/G/03X9qC+kacWZiH/XOzk+Yp31SOey79P8z/YD6qWrAAWN30GVh/5FHYcPIgVNx2O6qfmYDayW+gdtIkVD/9DCpuux0bBp6C9Ucfi+qJLwBJFt7KOfwwdHhkPBBQYGuobKhIvsM4i5nzLGMXs4iLlYnbJinZFcn3nNLsJSvF9cw89/va5TxjMRPjLYlkZM7c/c6AMXDmlAct0tavHCGTakXU1ZFafLvxa3y/6TtUb5PF3pKzpaESs1d+gElLXsWa6jWeINwKtZn3Ay3a1tLtEDyBttrvScVNGoO3zxOQm7K1TJvr8rlXPrf9oMu0r95zr1nwzPtOR3/NYn3+jiTdv4qL/xVxQzTV9BEnbyfSS+/evXHNNdcEit24cSNGjRqV4RYRBLEzcsMNN+Dyyy8PFLu2DYveEARBEAQRjJKSEixfvjxlXJcuXXDkkUdmvkFEq7j44otTxkgp8dZbb7W6js2bN+Ouu+4KFHvPPffgmGOOaXVdBEEQBEEQBEEQBEEQBEEQBEEQBIm1CYIgCIIgCIIgCIIgCIIgCIIgCILYhVm2bFnKmAMOOCCtdV5//fW46aabUFBQkDJWROtQueRlrJxyKn5+6XCUff13RGvWB68sI44uZqWGMtYAUVcGKaKJMfpHRhuwbubVaNiUKDE/+PCDkN0+C9GE/IQhJmP4aNVsfcyZo7vW7611iYFxzxBmBNwAlBCKc/zmjF8nlF+z/ENAxGx5ph5dIsC48jgambY1zTGdZjAibZOfw5Nzq5/aBokrxy/Cp4sqAgnHfFLmHYjKykoMHDgQc+bMaTJmj1/sgfNuPBePfTweT8x5DNeMvRq/vWwIuvRIlJ8b+vyyD67/3+vw6mev4pJrf4/CoiLk5ObirofvxKyFH+D4k49vMq+MNjTb5tqaWtxxy+3O2NKiOcaSyuQSK2i2eBJ6ET7uv//+QHFjxozJcEsIomX4PYfNTHzxu5jvJWWc9Btd/bJlvQDGsy8+i959foH+/fsHaXpGMLLIhjlznau9+gl364bsfv1sTKAfAJW33oaGT+b4ysredx90evop8KyshHge/2MFmcF/krWlOLe9lltL776X6ffc9IfwSayl7WBPqa3ymeOljplk0hMt6x8hPa0yrHjbFCD1X3kyCOFIsn0idnh1Smd86rI8L7ArdZbIC+e1YQTsvPRo1xNZPBsxGVMCbRlDVHjybOFuS2Fl2WZbydWdfTpNaPl6TAjbD4CEFF6fCyngybUlImI7EWtLCZFMoh1OlG0HKq66GlWPPpZYXJ8+yD/zzFaV2VIqGioAMEd2Dy3OjpPT63SpJ2D//O/MEc5iU9L2rpvXIejtsJRx14S43SahhbfXHy6cjdWr/YsiCABz6xpwQVEBTirISZovUh/B+BsexStPv9qyCgFEFi1C9fMTUfHXu1D2xz+h7E83oOKuv6H6+YmILFzYZL7cE09ApxdfAMtr+XxVUa/E2vawJZEU+2jmODJ3Mrfh7tNT3PNrfF1xixcxxgDhXy+iuQWE3Guf+0RlhczMPIXrCG7i1cJYPP5ax0M6H/Nk04wjxDlCWiZdVl+Keeu/wNcbv0Jp3eamD06G2VCzHh+seA+vLXkFS8t/NBpwT55thdpKhm3TeMhEeJJspkXielv9MHCEEOI6hod89wkhLeQO2fsGVao5vsyW77XBfF9iFjuzPeV+f2P7A3AHn9Vu6/sGI3/3SvE/Uydd3CrAd4H0XJ4exo8fj06dOgWKffjhh7Fq1aoMt4ggiJ2RJ598MvD35HfffXeGW0MQBEEQuza33HJLoLirrroqwy0h2sJpp50GHmABt3//+9+truP555/Hli2pFxzv06cPbrrpplbXQxAEQRAEQRAEQRAEQRAEQRAEQShIrE0QBEEQBEEQBEEQBEEQBEEQBEEQxC6JlBIlJSUp4/bcc8+01ssYwwMPPID169djwoQJOOaYYwLla6wswab/3o2SF/pj1ZTTsX7WtahaNhW1qz5G/aZvEdmyHLH6ZJLrIILiIGIGL6axchnWvnslfpqwD0omHoiSZ/th9dQLUP7tk2goWwIjCZTReqx792rUrf08aZtuvnMUhJTYVLsxQP27Jp+v/S8q6ysBOIIlLdQ2SiVuRVqebMv8P8RDWtbE8ZszT0ooX9RXoG7NfH+ikcPp8uHKn+Leq0ZwJfMGA1hI73Mkb45MqrZR4Krxi/DOFxsTZVAIMla3b9auXYsTTjgBn376adL9PfbtjnEz7sOYt+7Fby87BcUditGufRGOPfVYXPKX3+PRd/+Ov7/9IC4eeSGOPPkIHD3oaFw9+kpM/Pg5PDX9nzjrsjORl5cLxhhCXEtFOUen3TviHy89jhfffgHtO7Rvto3Zu+2TNP3NSf/B3E9Uuxn8Mi4ztoxbHfqluT4koRfRFNdee22gxSU2bdqEKVOmbIUWEUTTNCvQbgoryJaJrww+SaqRNyfMhAyJIlYnPRwO4/NvP8fee+/d8valkeiKlaib8lZCetEVw/220ABsefQx1Lz8ii8ttHsndJw4Ebxduza1s6UUZRcZrbaWIwsl0oY6/sJIkaXaL6URVnsxVrBt5dYSAkLXIO0lVUr48pgYK97WfS6Emw5nn5dmZeAApBBawu2K2YXNnc2zEbL3bU2Mt52cpkYoZxy92/dBTEYREzH1I2Pee8S0VDuGmBSIxaKI+UTbQom0pRJox4SSZatx44m2Xak69BiRgI0HgIZo49Y4FCmJrVsHRBOfM0OdOraqvKoJz0KUlSWkt7vxBiAcblWZLaEmUo1IzH9spT6n3IFhpNtmXSGp74CN1N6LMfuDn0vePJEZ4oXNhtK6TVgTXoW9Dt4rIc839Y0oj8Vwcn4+LioqQFYTJ8mz9/0LGzdn+Bk+FEK7G0ai08TnwQLcN8ZTG6lFQ/ziQuYZ2nfYpe/Fe5ZxFhoyCW6487j7/+ydd5wcxZm/v2/1bNDuKgcQyWREOsDYxiRjsAGRwcbgRDbGwO/AJt4d9oFtwPgMBhsTDjCHDI6AwSYIkaNFEgaESZKQhMJK2l1pc556f39U7JnZndmVdiWk99FnNdPV1dXVXdXd9bZWT6Ul7OF85wm9fTWiMrlAeqq+FNrSdjQnaCZbyTj+99t4eTTs+4KcdCCIohE+icz7A6WMUJpIYVXHSvxzxRt4cfHzmLtqDtp62jDUtPW0YXbd2/jrB/fiobl/w/xGMymeq2uizORhiQria4KRX5t3IAoJyIizVTShBsjmj2TZUF6q7YTZSSTUdvJx8tsEkbdSykjMrVzbtUuYEA1+MjS/PtJjhxZFlI6wnNvvkL6ec6Xacd4w0CgQc294j/whQymF++67r6S8WmscfvjhQ1wjQRDWR5RSmDNnTkl5b7rppiGujSAIgiBsuGit8fDDDxfNp5TCf/7nfw5DjYTBopQq6XeAZs6cOeh9lNJXAOCGG25AZWXloPcjCIIgCIIgCIIgCIIgCIIgCIIgGIb+N9AFQRAEQRAEQRAEQRAEQRAEQRAEQRDWQfoS3+ay9dZbD8n+a2pqcPrpp+P000/H+++/j//7v//DtGnTsHz58v435Czal74IAGj64E8Fs6iyaqiK0UjKR0OVjwzfK0YjqRgNVTYKScVoUPloJBWjoCpGQZWbNFU+EqTKckoMNt2ulR9g8d+OQ7arMVRJ96CjdiY6amcCr/wMmZrJyLbXFZR8O6751c+w9357QyOLtp52NHc3YVT56KLnbUNiWVst3lr+hvVjKZCVYhknkhU2EQFkJU4AiI0oixRBMYGs+41A2GLrLbDDrjvgg9kfpPbTOu8JVG1uBO9GNJYWPDl/XCDWQKncZCPzYgUmK41kV4ACQaO7V+OC/30fH6/owNlHblmg/P5ZV0XMs2bNwrHHHovFixfnrdvz4E9jv2P2wW5f+DcrA3NydCs2U4TESry22G4LbLXD1kbwRQqKEiP6MltaIVgsQDN/FAif3fszePCZB3DZ+T/ES8++VLCe3av6FrHcfOPN2O8L+wFwci4KbeP6ku1PBV1cA2xLYcNEKYXvfve7uP7664vmveSSS3DMMccMQ60EYSBEswxgNeTbaQ+nFTBHUlaKhK12vc8DRlmmDEpFz+FhRjc3Y+X3vgfu6Umll03ZAdWnnDKgstr/+gCaf/4/qTSqrMT4u+5CZvPNVruuA6WmvMace9JgJjARNDOItH3qGgE2RUvMykuTmWCEycRWeGmU2wrkhdls070k00p7vZCVI+cqM4jMfsAEBQYUgTXM/CZWrq3BICaTYMeLII72aQolIlRkKsIBD/bZvR4/80dXjMaEygmo66g3Y2zNgL3eWAOKGGBlL+UEirOg6HokIihWYGgoArLajP2YNNxoVrM2o2MCSNv2jkXrBPRku1P9Ym3R9eprBdMz2+TLmYuhm5rQesuteell22+HqqOPGnB5g6G+vc6ca2L7aW/L7N3F9rpLb+cXiXwb5UGlXRpro0U1azy78GmAGd/80Ym4+vifI5vNhvUAnu3oxNdqqrF7ZTnGJQrTmtvQonVeWa/MfAVHHTU07VWx//4Y898/RNlOOw26jJWdDVZy7GJk2Pto5E93CwwrR3b34jQhzHXXOPu/XUzXL96jnS/2ZoRr32SNgq9I9s32OYBU3vAMYbdsj9cvuwPkINdWzAApU3+E76wA1gxlJ11gMBJWZp4sBjqznfioaR7mrvoQVWXVmFg1CRNGTMDYynHIqNX77whZzqKufQWWti7F4pZFaOioB7Ppdyp1bw0nNdZRm9BVWaG1CVoVYtG1E42b+NmLtinxkmyClXU7SbbPF0m4SYGQ2HSyUTlB2RjZReewMb+LqcPEaLbOti1Tgm2KBemhG7jFMNFa6Bd5nznxeK6s3ddiPX5+rw0OOOAAHHbYYZg+fXrRvO+88w5uv/12nHnmmcNQM0EQ1ie22WYbVFZWorOzs998y5cvxzPPPIMDDzxwmGomCIIgCBsO06ZNK/osBoC9995bRMmfAPbbbz/86U+Ff9fGsWzZMvT29iIzwIkAs9ksXn/99aL5DjjgABx55JEDKlsQBEEQBEEQBEEQBEEQBEEQBEEoTMb9B4x1jcaGDjCAseNHrO2qFGRVQ8c6WTc5b4NDztvgWNfPGyDnbrDIeRscct4Gh5y3wSHnbXDIeRscct4Gj5w7QRAEQRAEQRAEQVi3+eMf/1g0T3V1NSZMmDDkdZkyZQp+/vOf48orr8Sjjz6KO++8E4888khKcjUQdE8bdE8berF0UNursqpItD0aqtyIt3VXE9oWPVV0+97W2n7XX3HNFfjmqd+EZg1iI6Oqb69DZTIC5Un5oOq8vtGd7cYT82cY4Z5y0j6nsqZIqhQETQQClJNhWwOylUEZiZbCoccfkifW7lj0EnRPO1T5SBhrli2bzT5NMWRMW06WHSvJyNrovCVUAdDeEmakkc4ApvzWv/zrfLz7cTOuOX0n1IwoSwnGvBQKSEufBituHmLh81133YVzzjkHHR0dPm3q6Yfg4G9/GaPGjjR6oY4AACAASURBVDRtoEwbxO3hviuoSKBu2tuIuILwy8m9nByMyGu8fBpIYbPNN8PvHpiG+35/P676ryvR3NxS8nE8/PeHccUPr8D5Pzgv3PsKnDsvAc0hJe4q0H5rWwoprDtcc801uPHGG9Hb2/cEDADw4Ycf4s0338Tuu+8+TDUThMKkH0X9iLRz75lO2IkcUWcpLm4OmZwaOS5P0dqTanfNnIlVF1+K3vnzU+lq7FiMv/02UHnp47mumS9j1QUXphOJMO43N6J8993WRHUHTFWmGhoa0ARSTqJtxkWsCZwosGawYjAxNBs5KZNrKyNPNpjtEyu8NsJTBpHysm0n2na/yOmVqLYPuP5jhKxs5adhvJTqk24oyAiCbeZI0s6oTCrlmVwCnxqzFeo66qxUnQFtZOlEgNZAhpzSNQtQAtIadkgHQBmJNkdqW+M3BzGDXdspb083/cvKmpmN4JYBdGe7UJGsXRlP2x8Kx84Ve31uwGW13HIrdEv++HTUhRcASTLg8gbD8vYVeWmcun+7qyW6D7u2SQ1yB3AdpUzOyHswFP5d7jUbxLy69GWsal8JEGHCZuPx2SM+g5f//koqzz87u3FY1QiMVApblmXw/bGjcGdTK5bkjNneeOON0sTaFRXF8wDIbLstKg88ENVf+yrKdt655GPqi4aOevvN3RSjpZSQ2MmPzQWakm77PIG+7512e/tsdnJnr932kxSRbWuyEy+YT6WifuG3BwjKS95NF4x12UGprRjQpKBImxQ3kQIUiBmKAM1uMghTR0Wwwm4zS4Nyzw2n3A7hexoC2nvaML/pI3zUOBfMjKqyaowsH4ma8hpUZapRmalEeVKBMpWx4xWC5ix6dC+6sp1o72lHa08rmruasKpzJRo7G6Gho+cegcjdD+KZJiJBuWs/uKvRHVeIj/0kVMqKsmEnIXMTVpGdsooSEJnJrpRKzHplYm0zyZWysXniJ7ryMToFETe8kNvItYN23dU1FoKn9eDesk5RzkiqXfBuECfmtlOuZFue+0PKfffdh/Hjx5ck2TvvvPPwrW99C1VVVcNQM0EQ1idKnVjrhhtuELG2IAiCIAwB11xzzRrNJ6xdTjrppKJibWbGbbfdhnPOOWdAZb/77rtobW0tmu+qq67Ke/ckCIIgCIIgCIIgCIIgCIIgCIIgDA7FnPublOsGH33QgAXvN6ztavTJulo3OW+DQ87b4FjXzxsg526wrKt1k/M2OOS8DQ45b4NDztvgkPM2ONb18wbIuRMEQRAEQRAEQRCEdRlmxl133VU037777ouysrKhr5ClrKwMxxxzDP72t79h0aJFuOaaa7D99tsP2/4duqcdvW3L0LXyA3QsexVtHz+Jlrl/LUmqXYxLfnQJzjznOwAiBRIRNDNqW5eAWa/2PtYHnlrwBFq6moyEiiMplBc3GVmTEy277woExWZZKYrkzARSCl8++ktQSVrCwdlutC943i5ZsRNHIjAv23ZmLdhPyvnMdYlSJNyOfgh+m8deb8Axl7+KN+c1pk9AoV9lWAd/vaG5uRknnXQSTjvttJRU+/SrTsVXzvsKRo8bBaWSSKpt2wZOuBXJtckIvBJSUAgibZOfTLqXeFkBGJx0y0m24fvD1086EU+9+hSmHjl1QMf0y1/8EttvtQPOPvNsfPjhh77vxVKvXFIidLdcAiL32nApLy/HcccdV1Lec889d4hrIwiF6Veg3Rdeasz5n26Oiah8J8fMLSP9O32cX14k7xwquLsb3NYG3dKKbG0tul97DS233Y4VRx2DuuNPyJNqJ5MnY+K9f0Zm661L3kfv3LloOOM74J6eVPro//4RRhw2sOfXmqQ8KYeCAkObHzaiUmZAw0mqGZqNBJS1Nq3JcV4OJmWb33/Ctj/D59VRX2AdG2DZ9wn3PM7tR+7Ti7etbJu12ad2dQIjIYUyNXzxzSeZiqQCm9RsiixnoXUWmjWyWtvvDM3uU0Nz1vcB7T9N//H9xPUd1y8AaGPQtv3AxUHs2wtgdPQUl3QWovPZ59Dz3nurfR46n34GXS+9lJeeTJqE8k9/ekBl6fp6tN7x27z0silTMOLwwwddx4GyrC2aCGo1hqN54u143XD/bnaR3S1qXojZK95OjecPPf3gvHxZBt7q6vZR3jilcN7YUdi1In3feO2110qq1uhLLsbGM/+BCXdPw9hrf4ExV1yO0Zf/N8ZcfRXG3XwTJv3tAWzyr9nY+LlnMOaK/14jUm0AqGuv87JiIgI5ib0V2fs4xN9uI1E6RfFM7u04lmWH1ZEyOTREqmvlzrDBYet8b3VOpyQCsZvwysbqrsZEdm6sWNRMUSyZI5p28ah7f0AuznTpQThthNJBJJ1QEE4rUkZCbeXSbT1tqG1big8aPsAby1/Hi4tfwFMLH8f0jx7Bw/P+jofmPYiH5v0dj81/BM98/BRmLnkJs1e8hYVN89HU1QjYeiqVpOrgJplSyF+XwNXB/iibR+XEzVaMrWDWJUisIDsJ693xqJCWIEGi3ORW6UmxyJ/TKDZXylw3XuodekZ8zhGtiXtObp+Lv+dObJUSs8fbxiJtEXMNK1VVVfj1r39dUt7Ozk4cf/zxQ1wjQRDWR84666yS8snkdIIgCIKw5qmtrcWHH35YNN+4ceOw3377DUONhNVl6tSpJU1ccskllwy47FmzZhXNM378eOy7774DLlsQBEEQBEEQBEEQBEEQBEEQBEEozND+7xpBEARBEARBEARBEARBEARBEARBEIR1kCuvvBJtbW1F8x100EHDUJvCTJ48GZdeeinef/99vPDCCzjttNNQVVW11uqzJjjvwvPw/Uu+DyJEot4gHOrSPaiNJWcbKK/Vvor5jfMAchInJ2VWkcgrLdp2cifASsOsbNlJuGBlTmPHjcHnD/h83j7b5s1AsDA5g7LZP7u0yNKkchTaLr/ZBoAy+zb2L/fdaaATAIkXSS2s68TXr34dv7hvDrp6Pjli9enTp2PXXXfFPffck0o/9NRDsPcRn7dSLSspQ2JkW+QE2JQScxlZmJNtBflX4kXqyvcBJ0s3P0kkUI+vJlP25E0m444/3I7bfncbJkycUPKxdXV14XfT7sZNv74pb11JisBgmPOIRFvI5Te/+U1JwreXX34ZWn9y7g3C+k66z66OfDuUAWNKdkJthn/sumewFya7vTLnPIvXPM3XXocl20/B0ik7ovYzn8OKY7+Cph//BN1vvJFzPISq47+KjR5/DGU77lhy+dm6etR/+yTopqZUes0pJ2Pkmd9ZE4ewWpQnFV567aTHRnwcS5NzpdpBgM4w0mQdSZKd01U7wbY1tbpe5OTbrmm1jvoFYO+F+X1Oe/Mm+zq78jgqH8yoSCrW5Gla79l81BYgELLQyOossqyR5SyYs8haubaRrAMaGlm24m1osLb9wv5JS9nTy7EiHcy+DwGMzt6OfmrYN92zZmH51MPR+N+XQ9fXD6qM7OLFWHXBBQXXVZ9yMpAkAyqv+Tc3gTvyj2fURRea+GEY6NW9qGtfMaBthl2Sbel3/FzqI4CA5q5mPPXxkyDiKMZUmLDpROx+0L/lbfJ6Z7eP/ghAJQHfGT0KB1dV+jwvv/xyifsnZLbYHJUHHYTqb3wdNWd+ByO/eyZqTjkZVcccjfLPfAZqzJgSD6Z06trrAD/hAIIg28ZNXmjsQlk/JqVw4AhJHOXx7ULhM72OzbrciYco+h6VoxSZW39O7JQr/3bf42NIv1FJT4NkvuW+Q4hF0en3CV5YHUmnExfLuvhU2cmgVCYlr06cfFtFy5QEUTWiNLLlqBzBtZNlU38/Lm8SSbRDOUlcJ1t+4oTasSg8p06Jk3rb2NxtkyrXx+52EjOoMNGVva4AFWJzCt99i1jJO/nJxnLak4K8HfZ1Sl/3gZRUO+cWlbuNxOLDw5lnnomdS5wcYPr06XjuueeGuEaCIKxvXHPNNSXl++IXvzi0FREEQRCEDZBLL720pHwnnXTSENdEWFMopbDZZpsVzdfe3o75OZOMFmPp0qWDrZYgCIIgCIIgCIIgCIIgCIIgCIIwSESsLQiCIAiCIAiCIAiCIAiCIAiCIAjCBkVLSwvuuOOOovmqq6tx3nnnDUON+oeIsN9+++HOO+9EbW0tbr/9dpxw4gn44oFfxB577IGtttoKY8eOLUlOuqbJZDL4w1/+gHsfvBdnfu9MbLnllgXzTZo0ETf/9mZc9pP/suLgWADl/jY/zV3NAxadrU/MWzUXry01kjJlTUrKy89cKiFxcixCJHOCkTw50baXNyMsqwSHfXVq3n47lv0T2bY6pAxi7OTnVhKl4pYydfHLFP/6AZltEQRO6VZ2X5UtQ6FXA7c+Mh9T/+t5PPXm8lRRMWujn+eyaNEinHDCCTjiiCPw8ccfp9Z98YQD8LXzv2LPu/KibCfWoljyZeVkRuBl2iahxAq/rOzLiciIQMpKuVMSbld+EKapWMxl+8DRXzkKL856AXvsuceAjrWurs5L4GJNmxN9AUHklRJ7lYDIvYRJkyZh3333LZpPay3SMWGtEt+t+hVp566i1Eff+VwypxdScmQn246LX8vPRDV2LEZ9/3xs/MJzGPerG6DGjSt5W+7oQMOpp6F30eJUeuVBB2HMT36ctouuJcqTMjiJuZNmOyGyk6F76bYVK7v1QWntpMpx87EvF5FU2XcAe+xsJxTgaH9Q5iPsUwcZu99J6De5/UhRgowqG8rTtt6RURlsOnIzaK2tOLsXmrX/cSJtZu3zaHbibA0N+HYykm2zHnbZ9QXNOvQpDhZgBtDR0z44iT8A9Pai9bd3onavvdH4X5eh58M5JW/aPWsWVnzleGTr8qXcycQJqDnjjAFVJVtbi7Zpv8tLL9tlF4yYeuiAylodaluXIquzISHv1Oaf68L3W067lyl9ledtk1Nsrqt7qG573dluPDb/EXT3dAFMfmzv4ol9j80fiy3tzeLFjs4o3jRTIx1XU4WTRlYjAdDQ0IB33313aCq9mjR3NaGztyO0QSTSjuMW+NR8CbGPfZwnG3bCKQ65olkRzLXrhdnpslwmorB9kGsrv+zk2rEY29chiv/jcoMk3JWWFjo7aTg5mXQqPci0Q9zpYlHysaoXUsdxqpVrO5G2l107EbUTcCOkJ5TAqquj/eZsq3LqUvAnSX1PvBDcxNle4B3H3ojq5fIlcT4Xi9s6qrCfJHVsFETkKpxXJ9ZWdkIx8tOfUGi7qOVSS26QR+k2d/k41Y8KiLRzJ7UqItkWhpbp06dDlThRxFe/+lWZQEoQhAFRXl6O/fffv2i+hx56aBhqIwiCIAgbFvfff3/RPEopXHnllcNQG2FN8YUvfKFoHmbGd74zsIlAOwpMLJjLPvvsM6AyBUEQBEEQBEEQBEEQBEEQBEEQhP7JrO0KCIIgCIIgCIIgCIIgCIIgCIIgCIIgDCeXX355ngy3EFOnTsWIESOGoUalM3LkSJxxxhk4o4DELKuzaG1tRWNjI5oam9DY2Jj/05SzrqkxlX8gQpeq6ir84U9/wMGHHgxmxmGHTYVmjblz5uLxGU9g9tuzUVFRjn333xeHHnEoKkZUGnkcGQUZWUmgIoK2gi9is1zXXodEZTCusnRB4/rAkpbFeHLBDABOfmV+lJcxKaPdIidMtlJlK25WSLyISSmykm0n13IiLsL+h+6P6poqtLW2R3tntH70BMb828lW5OREQMquBdJCbbaSJyuBshIwt2jaVwHQNr82uckYIc22Ns2Xx1hY14kzr38de+84DhcdPwWf3m4cogqsVVY1t+Gaq36CG2+8Me8/xBIRDj3lEHz1/ONAyojInNTanfdcyVmQkjk5l2sn254qyNGVk2m7drWSbbfs/8TbW/Gak26PGz8OM56bgd/e+ltcdsllJV3vdSvqIlFnTjMUaxOKv4rMSyjMLbfcgl133bVovhdffBEHHnjgMNRIEFYfzrWlAvDeRJcnerJyTr6CN1sK5TrR8tq+t3JbG7pmvQE1bhyqjh0FNX58aRtms1j5//4d3W++mUou23lnjL/1ZiCzbvxKY0KJESATQ5FTZWswK2jWUKQABjRpKFYABYG12U6DWIGZ7RjIiJQ13MQb8Plhn9ls98d2TOzaXRGBiY0U12xklpEWvzKH8qCD0ttItoGKsgpTH4oe7APsRtzdjZ63Z6N79jvILlgAvXQpdHMLoLOgsjLQ6DHIbLYpyqZMQcU+eyPZZJPVbYqw754e9LzzDrpnv4PeefOQXboUuqkZ0FkgUwY1ejQym26Csh2noPzzeyOz+WZrZL+bj9wCC5sXIMtZ29bhpCkoZEFgZM1YjRNo0lbEa8bADAWQhmLyLaKZACiwlTO7pmC4fkCmTzGQ5Sw6ejpQVVY16GPgzk60TvsdWqf9DuW7/RsqDz4YFXt9DmXbb2+uXSIgm0XvokXofu01tP/9YXQ+/XSf5Y25+mqokTUDqkPzDb8Cd3fnpY+++MJhlekvbJ5feHdkT7ufoAaIL5AgQl6dug5821RdcydYKFKeZo0nPpqBxs5VPv6AixNs7LDz53fCmIlj0FjXmNr2kbZObF1Whi3LMogjw/1GVGBSJsH/NrXg2WefxU477TTgYxpqlrXWen0xbAzlxcYmoIb5m0CK0suuEApCZNcIRNGPS4gxt2mrVOZUuZ70qrAvjiXLvrg07tkR3/9dTnvPcO9a3L2foljcCJ/Z9gMzeQ2RAlgbsbctWsVhvJ0wy4f2Vv6cpWwY7xCBWYHs5AJEZCaHUOZgibWd/8FNNhFNAAHY52OcljcY8ueroBSd4ONv06amBRSZicCUTwsxeCoe9zJx5eXZKpJ1hzTysm2yk4SFssI7nKDUTsfq6f4QROm+HeN+EV6zpPpPwUmtcrZb2xOvbOhsvvnmOP/883H99dcXzdvQ0IDzzz8fN9544zDUTBCE9YXxJcTdM2bMGIaaCIIgCMKGw3333Yf29vai+XbffXfU1AzsfZmwdrn00ktxzz33FM33zDPPoLa2FpMnTy6p3M7OzqJ5dtttt5LKEgRBEARBEARBEARBEARBEARBEEpj3fhfKIIgCIIgCIIgCIIgCIIgCIIgCIIgCMNAbW0tbr755pLyfuMb3xji2qxZEpVg1KhRGDVqFLBF2scTw3FKJODRWqO1rRWNq6yAe1UjVjnpdlNjSG9qwiabTMZZ53wPEydOAFtxj7aSvm233w7bbL8tWBsxoGarIfQSXysRIoA4iJmNEEhZeSFhWctSKBDGVI4dytO2zrCsbRke+eghZHXWCplUSpJMVtAMK2Z2MidFCDKoKN1qnIw6SiVG8GRlU1VVI3DQEV/CQ39+KFWHtnnTMebfTgYi0ZPpJEENZVVd0VY2TyxvIlg5mN2WnVCQbYdMAGStvCsBOGs2ImWyEOMf763E8T99EfvuPAFnHbEN9t9l41RdByy0Ww231NKGFtzx6Bv49RXfR8NHb+atHztpDC6+40Js9KmN7KEHmbYTdpn0xEvdlG0XJ9VOKBZ5KShl5F6JStLCL9u+QdYdxOpe3OWkYq4/+DNmxHFnnftdbL/D9jjtW6ehubm532OvW1Fn5WmmhJLFXkVY2zJYYd1hl112KSlfZh0R7QobDlzCzSwvT65fMxJhF7rtOdlxah1HoklXKOdMhOClnGtZrN3dja4XXkDXCy+g6adXovrkkzDq4ouLynYbf3olOh5Li76SjTfGhN/dBaquHsoqDwgiBbYyUHACJoZmQJHRg7LWYBXkyMxshNt2zMNWsGpayVivw7IVKFsLKxHM2FnlCLfZDam0FZdaKXbeUMyM0Jg1/MQndihmRNxGpFqmynK2Sx9z/jjPkF22DB0PP4qOp55C96uvgbu6fBHFemHF5z6LmrPOwohDDxlUn83W1aPjkUfQ+eST6Hr5FXDO5Cb9Uf7pT2Pkd7+DEUccsVrXS3lSjo2qN8LSliXReXMnj+24TEEzAM76LNpKba1bFtqO7ZkJRAxidp5a0762wY1fneFuEAygtbtltcTaMd1vvY3ut94OCUkCqqw057aEiVdGnnM2Rhx+2ID22btwIdr+9Oe89PLdd0Pll740oLJWlwVN8wEEOXLuJWWIBPSpVPs3sxUyh9RUphK6mxk3D6xfhomNClYs9Z2Z8eSCx7GkZVF0LC5+INMviUCJwn7H7YuHb3skVWQ3M25vasVFY0dhQpKkarBjWRkuGzsas555BjjnnAEdw3CwtG2p/05EXggdpNfuUmbziE1gzkUkZ/btSCEyduJsty6InSmvvxCTnauK/LKtkNnWbuMvdQvD+aij2ItgJ2mwEmkXl9vt2dfH5iMFss8LDW1ibtiJrThBFtr7xYk1tDKTQCgQoBJoHeTaRNE9QRFIw08eYO5g7rywr4NmNs9H1tGDyNwttb+KwjcOT8RwEvq6NNz16qTn/m+Y9wlwQm0EkXw8mZWVY1OUHsuykyjmTku1Q6xO8QRZ7k9qoqzw6SpN1siuoidnkGpTTn/yOfJj79zPnHOV1w8l7l4rXHvttfj973+PFStWFM17880344ILLsBWW201DDUTBGF94MEHHyyaZ+XKlcNQE0EQBEHYcLjyyitLynfVVVcNcU2ENc0uu+yC7bbbDnPmzOk3HzPjzDPPxMMPP1xSuaWItSsrK0sqSxAEQRAEQRAEQRAEQRAEQRAEQSgN+V9ngiAIgiAIgiAIgiAIgiAIgiAIgiBsMFx33XXosiK4/thuu+1w7LHHDkONhp4Czrz0SveVCCNrRqKmpgabbb6ZFyA5SZMTPXoJpBf2sd/e5bEeqNg3Z1x2NjH8jSAe4ljnbISEi5sXgcEYWzluzZ6UdYzatlo8PPdB9GZ7vExbpT6DnEmR0aExjETZyKIAeJmT2SYhBbJyRqd8ghU2ExGO/NoReWLt7lUfoadhDsrHT0FkEfNWSA6GJyNBR+T2dCuIvSDd6L5iobYCkLUbKZtfg1iFPmq3N7Iwwovv1OHFf9Vh68nV+MYBW+C4fT+FCaOH/j+a9mY1nn5zAf749Gw8+cZ89GY1mlYsycuXKcvguif/xwuxlBOr+fZKy9GVTzdSbSfQdqIuIkKiFBQS01Y2j+kLRrKd2HZXTr7ulpUCOUlYjsTLePOCLO6gLx+Ep196Gt/62rfwwfsf9Hkevnzwl72sq5hUG0C45qPrP09KWKJsUNhwqKqqQnt7e795ysvLh6k2gtAf/Y6qBleElSLDiZX7ysdBO8neojm0lO+5J2pOPcUsaA3d3Izs0qXoee896JbWVF7u6UHrb+9E51NPY8Ld05DZeuuCZbbfey9ab78jlUbV1Zhw9zQkG29ccJu1hXlUmfOsWdvnmR8NW5mpbQ+wkYr69ewfdWyF2m4E7JZhJx4hZ122z0vW2stSyU1U4pdjUXtk7o76ixurO7m2k5WWZQZ+H+3517to+sW16Hzq6UH3ua5XX0PXq6+hYu+9Me5X1yPZdNPS9v3hHDT/4hfomPE4kM0Oat/db7yBhu+dg/JPfxpjf3U9MjnSyoEMSTYbuQUWNS+CHxQBgB2vJqSgdRakFIgVssj6khW0Vc+6KWtiYTZDufiJVJDjWok6EKTqrd0tmFS90aDOQ1GyWXBbW0lZa878Dkb/538MeBfN1/0S6O3NSx910UW+7w8HHzctxKrOVajM5McTFLetG/v6WAzxZWovRgRBcrR+TRzOYIfLru8wgCcXPI4FTfN9PAm4SXfchEs29laEQ085BLMen4XaBctS5TVrjf9tasWlY0ehnAhu+iYCsFGSwcQ3ZyGbzSLx4u21D4NR27I0kg+rqK1gY7UwOZV7BxGE424SI5/iNkxLkykWI0dCbIR9xBNV2RciqZq6Mv2kCQht6OTaQNhHeC+D6DmRLlGREVvHamYTlZPRaZM231mF2pEOTy3WIJUg6+Ta/p0Og4gBxUYaDoJGOC9sZfNsJ9bS7llGbCdUMzJtIveMIv88tbMJhF2FB6g/n474kRf6dRCbu/dJLvZ1baqiycpcHO1iaB+P24mvgky7L6l2JNP2E56ZNy/mKkHoJ3DrXCtSdBx9S7VNu+XjSykwoVWuRFuk2msPpRTuv/9+7L///kXzaq1xxBFH4N133x2GmgmCsD6wzTbbYN68ef3myQ4yfhIEQRAEIZ+VK1fi7bffLppv1KhRmDp16jDUSFjT3HTTTTjkkEOK5ps+fTpWrlyJceOK/95KRwmTQ4pYWxAEQRAEQRAEQRAEQRAEQRAEYc0iYm1BEARBEARBEARBEARBEARBEARBEDYIVq1ahVtuuaWkvDfeeOM6JYcaDH3JuJxYqS+8yC0WP+VmtyJnI1eyq3XYpxc9ASAv6HaSZiONMjIm9tsY+ZGRLoVdED5u/hi9uhcTqyYN8kys2yxsXoDHP5qOHh2k2l4GBSdkSkAAErIqMwpCZlIJEieCAhmhn83nRFEgIHEiZ1v2nvvsiUmTJ2FF7YpUfVrmTsf48TvapUiubWsVNJHedgWQM265/G6d8nlNvzDHwqwBaMAeI5MVQ8KUQ2Q1WcxgSgDW+GhpG67647/wsz/Nxme3H49DPrMJDth1MrbbdPQaa4vmti688M4iPPHGR3j89XlY1dIZjoUUUJYvpNxprylQMPcKJ9L2Oi8r11IELz0noki+pZD4NCvVtrKuIPqyMm0Vy8ASECkkpCJJGHmNF/n9RxIvigRfMIe13fbbYuasf2DG9MfxysxXMHfOXHz4/odob2/HHnvugf/37/8PX/jiF9LSL9eikfjNf+bcdHKF2ikhnCBEcAmyVhFrC+sC/Y2f8gZeuf7MOF+hZM5d5tRnXrHDcC8dceghGHFoAaFENouu115Hy823oPOpp1KrehcsQN3xJ2DS9EeQbJQvAe557/10QpJg/K23oGynndZk1dcImtnIs+HE1gyjHtVQ2oi0jWDbibNz5OdWtA27TjMjITeucgZe+FlsmABoJiBjNgAAIABJREFUDbJjN2fvTvUAJ2H2YtWQh73iFNC5dQFQpsoGfA7a7/8rOp98qnjGEuiaORPLDz8SE//8R5RNmVI0f8dDD6Hj0elrZN/db7yBFUcchQl/uAflu+8+qDJGV4xGTXkN2rpac64/svGLhmKGho1rkAWgwFAwU8hoL0pNSHlJrY+ftO1n2ulmg1aVwejVWbR1t6K6vKbkOlcedCA6n3se3bNmDeqYY9TIkRj9kx+j+oSvDXjbng8+RPtfH8hLL//MZ1D5xQNWu24D4c1l/0R9SwMmjpyIqrIRJjGeKMabsSmMXRFWAbmy2liwHaemY9r8cbHdMdJC4DwKWLpTKQVk7Fndi6cWPIkFzfMjEbSJBZTve07ia2LIyqpKfP+m83HVyT9Dc0Nzan9LentxX1s7vlVTbcpAkBtnmltQ98or2HifffLrvpaoa1+BrmxXWooeSZbDuwd3DsjeqkOeuP3j+Mkt+wV7/lXUD1yfCPMexBroqK2jcYNSLm52ov14MgWTqkiZO7uCeffi3sWwq5MbM9h7h4/PFBRraAIUA9rJnu3dCqTs/cbE54CZTEJREiZZAwBF0GwmDdDIhrcC9t0O2ykE3PGpREFrDfPkVGCyn06izWEiClcY+3dHTqjt55ZIlR2up1hg7oTncRvbtyIqEmoDNh5P/CRYCRGUSsx3FeTZLp72Um17vbjvXtQNF/fbdzgUR+W2nhTfF6I7BEU5oz4TxOHhPKfGmtEkAHFfjM+TsHbZb7/9cNRRR+Ghhx4qmve9997DzTffjHPOOWcYaiYIwiedT33qU0XF2vX19cNUG0EQBEFY/7nssstK+jesE044YRhqIwwFBx98MLbcckssWLCg33xaa5x11lm49957i5bZ2dlZNE+x/QmCIAiCIAiCIAiCIAiCIAiCIAgDQ8TagiAIgiAIgiAIgiAIgiAIgiAIgiBsEFx++eVob28vmm+XXXbBoYceOgw1GgR9SRr96r6k2X1ptpEv4+L0uiBzCnKevH1EMjIncwLrqE5B/AdbR1IEpQnMypeXEiJBgWBE24tbFqMz24nNR27R98F/AnmnfjZeWPQsGFZyRlbCzFbN5ARQgJU2WXm2k2hT0CURhfQEygq2rUjKisMSZeXaVsx95PFH4M4b/y9Vp9aPHsP4z/3Ay9e83Ymt9NrKr4MfzNXBGr6QGJGkNWARazASAEbCZUpURh7JVuZlj8n0HbcfBpMyRREBbOSEmoGXP6jHyx+sAPgNTBhTiU9vMx67bDkWO2w+BlttNBKbTaxBTWXf8sjerMayVW1YsLwJc5asxL8W1uPNucvw/qIGZHV0DVACfxEAqJi0PXpXLUmVNe/t+badYM8NjMzatgWs8NoLteEEXSqSfCkrSg/SLifNTlweUn6d+4EVeMHq0gHTh1KiODh9ebi+gq6LkMmU4cijjsRRRx1p1iun9Sok9sqhkNir0Dq/b0EojIi1hXWZ1b17RX5kT7+CbsSZnWAyvY1bLuXaGRKSBBWf3wsVe30OrdN+h8bLfphanV2+HKsuuhgT7v5d8bKyWTSc8Z2B10HrgsnLv3QwEAlKAWDjV15GMmnigHeR5V4v/QwS3NA2RpatkVDi28dItv2S+WEnDbUCUSviJisVJSIwsR03xPdEMm7uaEjmxl5Ox8xa23ESrMs17NltohnIqMSOHdYuur4e9d86CRs9MQNq3Ljh3XdzM+pPPhUbPf4Y1Mb50vd+Jx+yN4JNajbF+53vgbVz1poxkuasDX/cWCoW6morXnfjMQ2OBlAMIMnZt+tzmm1O290buxoHJNYu32MPTPr7g+h5/wN0/P3v6Hj8CfS8917J2wOAGjUK1d/8Bkae/T2oCRMGtK2j+brr8mcPADD64gvTxtwhpkf34J0VswHWqG+pw/jq8RhZOTJnwpgwBnYQRQn2e25aoZ7jy2AAxHkT0xTOnC/SZeKSx9KdvR2YMW86lncsNxPxqHjCJhsfkpuOJwh9iRQmbjYRF9z0fVx96jXo7uxOlft8eyd2LivDZyoq4KZactHIkhnT1ymx9sfNC30s5O576Ql+UrpieyyUimecX91LmqPvdoYDL3F2KDuRUvQEz5FCsxcup8h5H+NF3Cm5Npk+hHSfMIfDXq6tSEGzNvuJniUmNtVGpc0ERYBme37YPEdMpG9ibnMOGNrMCeCfYWaPRqqtiQBWYDaTBmjfK7Q/LlIEIIFmDbCykz44mbaTa9s7oX8VwKnnWcGYMpLRk21TPy2Zn+wKUJT4tgFgY+yQFia8Ij+ZlZnEiszEZNGkWO5dTGo7uPVhn668+NoKdY/k7u5egliuH3cJ9x4m3AvyJPzRBgXvK8Ja5y9/+QvGjRuHjo6OonkvuOACnHzyyaipKf05LwjChklFRUXRPEqt/dhPEARBENYX/vjHPxbNQ0T42c9+Ngy1EYaKX//61zj66KOL5nvggQfQ3NyMUaNG9ZuvlPFYa2tryfUTBEEQBEEQBEEQBEEQBEEQBEEQiiNibUEQBEEQBEEQBEEQBEEQBEEQBEEQ1nuYGTfeeGPRfBUVFXjkkUeGoUbDg3PbOjGuIyWO68e/04+O225rhX9OIKhD6XCibiJQJHUyQmWnizJ5iQjKKuScdohBILZiJBDq2lago6cDW4/ZBhn1yf6n7ixn8eKi5/Cv+nf88YGM4MoJz7yE2UqyFaxMmZxQm4Lgya932yskMCIoJ/xSTn3mxMsgHPW1I/PE2tmOBrQvex3Vm3we8AJGZTuCFV17w5P9ICPD9pJAJmcbNGUwm/0ygaEB0lEeBSI2Qi5SwT1J2ku1jYAQXq5NZgWYCPVNXZgxawlmzFpk66ABZlSWE8bUlKOqIoOMMn2xo7sHze3daGnvNgJEUyicRY0RZHqFGLH5nmj74JlUWltzG7paO1FVU+VFaYoAJ9aOpW7+k5xA26UbkTbZNnbCL+UkX16mHW3vpV4U5bGKbUKewEt5WX2QPcZ/e5FgriybIrGXJU/sRZR3sxCxlzAQSpED33XXXTjrrLOGoTaCUIL4uhDuEVioPzshcs4+8pIJYN3/vtk+KIkHWc81CRFqTj0FvfPmofXO9Hii8+ln0DVzJir23rtoMdzdXTRPqXBv7xorq0f3wCs/3UQhZIY1GtqLOjW0kamyE2cb6Smb4YoVcDMS10fARqodS1pB0Mx2cg53MEGs6kbNGhpu0hU3cQ0DqWe3dtJtJ/UGI6PKbJEc5K1uX7GFGzkSd+R1XQBA2S67oPLAL6Lys3uifKutoUaPBmc19MqV6J07B51PPY32Bx4E9/TkbZtdtgxNV12NsdddO8AWsfvecUdUHvhFVHzus8hsvTXUmDFgzdCrVqF37lx0Pvss2u//K7izM29bvXIlGq/4McbdenOBkotfT5vUbIr3698FMyPrxqfhxEEpI5BVZNqTKAsFBc1kxq8wonMQI2E72RAx2I7T2UdHAHxbORE3o7W7Fb26d8CxUNmUHVA25WKMuuRi6Pp6dL0+Cz3vvIPejz5C79Ja6MZVQFcXoBKoUSORTJ6Msh12QPnnP4+KvT8PWs3JLcbffFPhFUmyWuUOlNnL30J3tsvHqfWtDchqjXHV41JjYycEdkJlsyZIccFh2Y+nfWYT48QT0zjxb7SHgsQxezyWLiTVTk1eZa/jxs5GPLbgEbR0twAgJHayH2JAIfFyaLCbCMhPwQRSpg9us9PW+OZFX8ddV+ZPjHBXSyu2zmQwMQkxhSJg0SMPY88f/7T/kz+MfNy4wLeWwQmMXYwdYh8/oZeLa5hs6BsJjOPYKKEQx5J9o0Eq5Ycn3wfMfsxmbjIxF1lFN19/Q3ft4+7hiO7X9jiiNyYM964F/n1MePfjJN7alwcoKDJPLLCGUkbCreybGCaCZkCRm9BKIyFlzgcTYLXYBCPVJvZ78n8Usb3fJSa+5+i+RuZOp1mb2ttJJuLnpnvHkLobp+3k0TGGdnLvPdy1F6TW4X0SURL1ARs/qxCDO7l2ePdi37f4/FQwHncTaCGKz3Ol2sr1N3fniJdzpNq+f/h3Lf3H3qk+mur3fSOx+vBRWVmJm266CaeffnrRvF1dXTjuuOPwxBNPDEPNBEH4JDN58uSieUTSLwiCIAhrhscffxxNTU1F8+24446YMMgJ6YR1g6OOOgqbbroplixZ0m++bDaLc889F3fffXe/+TbffPOi+1xrE6cKgiAIgiAIgiAIgiAIgiAIgiCsp3yy/7exIAiCIAiCIAiCIAiCIAiCIAiCIAhCCTz22GMl5dt///2xxRZbDHFthpaUNDtFP5rsSOSUJ9yzIif3f/uCAjDPEOkFPcxOc8RWlExe+kfs1HBBvmz12lZqxbYshrLp2uZt7m7C7Lq3se3YbTGyfNRqn6u1QWNXI56c/xjq2uugrMCMIvmSFzERQbETOzm5EnnxspNlJ1b8RBTk2l76BCdnViBl5E+JF3Yn2H7HHTBl5x3w/r8+SNWxbc4jqN5kHwTbopMuO30g2fZzW7h8ypg+AcSGMC/GJli5Ftk+ZmVfVibueyh7S5QRT7o9EABkASQAaZPGBCIdSScBEKOzW2PZyk6klJCR4N2U4ZbdcXHfTkUCMmM2gxGF69Sqlx97DV8+4aAgzorb1MrbnEDbCbqUFW8HwXYCAiGhxIvS09/JC74UyKTn9AeKJWFeFqe8fMxJvIxHM8jivFSbIt0XpaVleacjV+yVOlXU77Ig5KK1Lprn5ZdfxnXXXYcLL7xwGGokCKuPkyI4EXbhPAhe1uDbRPw4ypMrROuZi187w8GoC36Atnt+nyfIbrv7npLE2usqXb3meFw7GUF2EGoHSaoThBqxthdaW7m2BqxU26W76WQolG27CTN7qW/YR2x1tcWYzPbTriYOfclWnG39y9XqiZEBQI2sRvW3T0L1t7+BzKc+ZXYJ8ucDAJJJE1E2ZQeMOPJIjPz+97Hy7LPR/dbbeWW13XsfRl1yMZKNNipp31RVhepvfgPV3/42yrbbtmCeZOIElG2/HUYcfhhG/eD7WHnOueh69bW8fB0PP4LehQv9MQyEykwlRlaMQnNXEOqYsZCVvLIV1HIWTIBmMzZOiL3AlgiA1mAyMnZFCk6dHeK4aPwL+NGYBrCycyUmVU0acN0dasIEjJh6KEZMPXTQZQyYzLrxa8qvLHkZgBPTG4FyU0cjerLd2HjkxkhUGP/6+DgaNbt4OVeAnZY4I0d6W4CobL/cZ+b87QrxQcP7eGnJ88hCe5kwcSQEtrEkORt3KkaJ4xaFQ048GEvn1+Lx36flrh2acWtzCy4bMxplUT3aFy9G/euvYcJnPlvkAIae+o46tPa0Au544xjbxi9RdB0Ewz4v7OResbCY0uVZ6bo3m/vwN/SElDjbflNeZmwaUpEKOaKw27+LcT2vgFwbiPuci90YzGaSJ/biftfH3D0lKKl9GU7gbM+D5gQJaYAIrLUpz+bWfsIre85IQ2v7nUO9nahbsZ10gjS0nXxCkZF2u5Po73j+meWn67Ly8PgkhfgzNF2IdvNl2iqk+b4QYucgwlY+xk6Jtq1Y28XupMLkZ3lS7ajt3TcgR6rtr/vC94v4jlOKVDsXibvXTU477TTccMMNePvt/PFQLk8++SSeeOIJHHzwwcNQM0EQPqnstttuRfO0tLQMQ00EQRAEYf3nRz/6UUn5LrvssiGuiTAcXHfddfj6179eNN8999yDm266CaNG9f27Ktttt13RcubMmTOg+gmCIAiCIAiCIAiCIAiCIAiCIAj9o4pnEQRBEARBEARBEARBEARBEARBEARB+ORSV1eHww8/vKS8P/jBD4a4NmuAAbpygqerH9ltbplc8GvhwilIgsIGkfiHXJ4ga4r0ZFZelJZQKS+yCiKjxIqje3UP3q37FxY0zTdCpk8Qs+vewn3v/Qn1HfVQKki+nNzLy5/ssQapdo7QKZIsOwmain7S+dNpZGXcTvh09AlH59WzbeGT0L0dsC3k072YC0E4Fwu9jBvL5Vex7QrpLU25pj8ouw9TN7OdApCYH1vn+NPlhz0m+GMju50CUQagJJ2fVCSSUyAkYZ+pPAV+oECZClRM3jnvfD3/4Au+j2Z8OwSpeaIy9jNBohKf1313AnS/PleqrRKTx4u+Et9Pwrl0/SSIslV8HUYCr1zlV1oc6MRsTu6YvlfkibRzRYBFJNuCUIhx48aVlO/iiy/G3XffPcS1EYTSKDyJSREK3RJjAXdePkrlyd0mu46Mg9TYsajYd5+89M7nX8iv+yeIzt6O0M5Odq5NW7GdPMaJsOGE2oj7RlqqHmm44dWoTpSa0/6scyTZVGBMHjlVoRDq4+pgH/KJSlJjuAFDhJpTT8HGM1/C6Mv+o2QhdeZTW2DCH/+AZNNN81dms+h84on89AJUf/1ETJ75Esb8+Io+pdq5JJMnY8I9dyOzzTYF13c89njRMvoaw0yq2giaNTRrMBtZrP+uNTQ0sszQXrPOYK29PlaDoRH6iWkzk+L6khuPGTE/Wam72aaxY+UnLgZaF5iz8kPUta/wk9y4SYeIFDp6OvFx4yK0drUhyJYjOW4k5QUQxbYUX8gW8jFw7nXnhdyR5NnFx7n5UvQzvu7q7cST8x/H84uehYYOsSEo9ScVD5JCAkJiYwczYY8VC9vY4+SLTsKWO26Zdx7n9fTir23t5rZDIYpaeN+9xZpgWJi/ah7g42NKndvwRiLE0ECIpFLtztH36P1FkEojHev6GCk8M0IMBiONZtjYE3DXfF9tHd6XFOpL5Hcfy7fNcZv1ytc5LZqG6wsU+oUiFfoA2XcFto8oZd/DpGLbBEolJl5FgkRlkCG7rBJkVAaJyiCJYlxFJt3kUzaP2SahBBnKIKGM+e62VxlkVJn/zKiMWUcJMonJb5Yzfl1GJcjY8pSrEykkrp5JxtQ9qnMC+2nrk/Exezhmd6/wfwpJtSmcW/jlvqXarg1c7J2SaiO0eX9S7dy3LKWwWuMBYdA8+uijSJKkpLwnnnhiSRNPCYKw4bLXXnsVzaO1xh133DEMtREEQRCE9Zf29na8/vrrRfNVVVXhm9/85jDUSBhqTjzxRGxU4kSQm2yySb+xm4i1BUEQBEEQBEEQBEEQBEEQBEEQhp/M2q6AIAiCIAiCIAiCIAiCIAiCIAiCIAjCULFo0SLsscceJeXdddddcdhhhw1xjYYHI+0qJDLMMfEUWEVEYGZfhhH4MChy/nmxFOXvw4t6mOFL4VjSCyOfcqI4W4QiMiowtrIzBhRpgAkMu44UCAxSGrWtS9HQUY+tx2yDsZWlSVnXFg0d9Xh+0XNY3lYLwEqUyGuPg3DJSbZj0ZUVVHvZmZUtm88EiYrlTk565coJEmZlhVq5Auajjz8av7ji2pTQU/d0oG3hcxi57eGIhcxOLGdEY2yF0zDf2UnHGAxl0qBgpGGAUZax6TNMJp0I4Kwpx4kEKQH7NAq7ZePsNnvIhnUIIjH2vQy2z4WNTfFWWgiYAm3dyW1QAiM23xNdS2en0ub/a34kMA9iNtfGBGVF6sq3r2tHIkJCiW3vJN3OpLwMjOCk6IlvQy9OV6694WXbcd8ihLRI4ZeWe8W3Bo6T8qXafcq9onWCMBBOOukkXHvttUXzMTNOPfVUTJw4EVOnTh2GmgnCEGMfp9zPM8i5lZ2QOfW85uxQ17BkyqZMQeczz6bS9KpVyNbVI5k00adVHHAAqLp6tfeXXb4cbb//Q156zamnQOXI+lV11YDL78p2Icu9UFBgYjO+4KDP5uhZ6ZeZ88bGRoxcaEYK+LGPH29TenV/sGZAkS/ai7T98MbVk5FJol8RjUXfzEWf22U7TcGkB+9H+Z6fLq1iOajRozH6kouw8vz8yYu6356N/npCZtttMfEvf0LFvvsOat9UXY3RP7wMDaednreuZ/bbgyoTACZWTcT7K99FkKAyiLWJV0gDbEbAbGMYBkOTyeNGZSANZjN2M31I2RE0R4PYoGC3cxmBmZEFY2VHAyZUTey7kkIeL3z8vJfYgjn6bj41Z1HbtAQd3WOw8aiNrQA1khvD63HDUsrbHMbXAPwEVLGcObU+B+9odgnMYDITTgFUcMN5q+bi5SUz0ZltjyTSoY4u/kgJll18wEEEnIpjbJ7Kigpc+MsLcPHxl6CzrTO130fbO/CFEZXYPJP4+i564AHs/uOfIqmoKNoWQ4VmjY+a5oc428YmbkIrfzaic61AqRhO+fjW3V8jiTVF3/0neSe+spv6fFFvcTtlV3ZoaBBTaHgXZkeTGcXvZcIYwN19OGc9QDbeVgQr5A9VUGyic0UKGjrU3ZatSEEzQ5GNklnbsNuUoois2J/A0P4dEcOKp1lbwTvANkZlZvMJBtvz6yYHMO8G3DMsmpYiBPMpwtUXzqkXVEffKerj/sepxXNk2U46rpTpz+69iusPBPKTwRm5NvwEaLFUO57Mao1JtaP8ItX+ZLPpppvioosuws9//vOieVetWoVzzjkHt9566zDUTBCETyKl/lvXf/zHf+D000+HcoMUQRAEQRAGxE9/+tOSJr05+uj8CayFTy5XX301zjjjjKL52tra8KUvfQnPPPNMwfXbb7990TLq6urQ2NiIMWPGDLiegiAIgiAIgiAIgiAIgiAIgiAIQj4i1hYEQRAEQRAEQRAEQRAEQRAEQRAEYb1Ea40jjjgCDQ0NJeW/7LLLPjmimQGI94Dg4AnaYVdMJODu59D70XHbba14itiKBUMlidw+rEwbVrwEJ9p2AicNLxQyrkAACppsHq+UJDASEAGd2S68UzcbY0aMxdajt0F12eqLGtckbT1teH3ZK3h/5XtWkOWk2UCsZnNpRuSloMjKmK0gzSqYI/F2rgBNeTEaKYKiDBQREitOS6yU2UmYY4naxpM3wj5f2AcvPfdSqu6t8/6OkdseYeXZHMmanP3JyKnyBJEU9zMn33ZCa2Xk1gQQ2/YnBbZtb36FIQuixObj4Lsm8kJB46jStq9pUy7g5YTmXDtXNsPLsymqF7v/DM1hgxKo3GS3vLTenl60rGzB2InjrKwrLTD3Qi73nZwI3baNE6JbeZf7Hku1Ey/4UracSIzn9+b6Tiz1zpXBKdeKQe5FoTcWlXv1JdWO1vnlEgVfgnD55Zfjl7/8ZUmSAq01jjzySMycOROf/exnh6F2guAYwOCrr6ylSpPdeKkv4bZ9xmXXIbF2rszaoRvSYu3KA76AygO+sNr7637r7cJi7dNORWbbbVe7/Nbu1iDRtkJzJjde4CA5p0hq7WH/h+x27D/JfqYFvH58AtgxNSH2irp9RUrR8Bz2Zm+nYHbpZqlMlfgrogUG/FXHf7W0bfuh8tCpAPLF2tlly/vdruqY1ZfSVB50IKi8HNzdnUrXy8O+i8Y5ORnHjhiHhBJoaGg7DCUogLQf3zIRtNYgZeW3fvIZBrMGuxjH+9CtHJfYTkUD3y8omvAIMCLaho56jBsxDoqS1T5HGwJzV87B0qbFALmJaKycnlKjXUARmjua0drdho1HboyJNZOisXQ8LnZjabdlEFKHPDm9ytvRYe/hfYntKX+znG8NHfWYufQfWNG63Ozdx5iRtNfKgondhEohNlA+drQRhFIgDhMBJTb/ZlttirOv+B6uv/iGVJ00gLtb2vCfY0d5bXdPUxMW/+1v+NQJJxRvkCFiYdMCdGe7o3gsSCTJNryfcCiSIIdM7oN8zOyuUd8PfA4KcZHfn83B1tcexca+DnZrHze7fZLyKn33jHf52b4vYTCUUqbvhpL6kGsbub+Ra3N4plAs107ApAGtrRicjFQbWWg29zRFCbQmJOQmxdK2voDW5nxqaH+8bPuXZg22cT4TbLxv64JItA33HA1xfl9S7Xhs5dov9xp055IAe/8N719CjOyuAYQJrHJidpBC4q8tZXuSuTZAhaXa/v2NK8PfF/qPu+OelddP3LJItdcLrr76akybNg3Lli0rmvf222/HBRdcUJKITRCEDY/y8nJUV1ejra2t33wNDQ245ZZbcO655w5TzQRBEARh/eKuu+4qKd///M//DG1FhGHl9NNPxyWXXFLS7xc9++yzOPHEE/HnP/85b92ECRMwevRoNDU19VvGnDlz5N86BUEQBEEQBEEQBEEQBEEQBEEQ1hAy/bwgCIIgCIIgCIIgCIIgCIIgCIIgCOslt912G2bPnl1S3h133BHHH3/8ENdoDZPjgcpf3dfKfqyOKVFRvsyHcmQ+fe0jyIXSNfFaIS/5DZIrAEbuRU5EpOCkREEg7ATRVhhNRgTW2LESr9e+in/Vz0ZLd0vfxzdMtHS34KUlL+BP7/0e7ze8byVLKpIgG1GySzNC5MQKlsnnJ5WEPEohsXkSJ192n8qVpZA4jTYlVrIdidOcXMoLoMw5Pvbrx+YdQ/vif6C30/2nUZPP/5AyP3BtqgClbDuG1k5/T+w3ZctL7HdbD1JRPjJybSuyAhK73sqlKbHfE8D9QAHIWDFWEuVVdj82zf3E2+aV08cPJVAjxhRs8662LiRk2ihBxnyqxHySQqISKJVE7aaQQEHZPIoUkiSsT1S+VNts7/qLEaPDtqdSyl63yl+ZsXg96OByBF59yr3yyZN7FVjX17Ig9EdNTQ2+/e1vl5w/m81i//33x5w5c4awVoKQhksYPw2evu+ZhdzaTrjdq7PIZtcRubYq/GuI3NU1zBVZMzR3N4E5kpsTYBOC4BjRd44l3HatF2EWaF/K+YlItXkkEoX7GovXGSkxabqqJiUpVaw9RKiRNVCjR+ev6O0Z8n1TJoNk443y0rl78PsmEMZWjIW2fYG1NhJZMDQztEuDSdccpYOh4aacCd/cH5/Pi2VDbzP7Nl+zOou69rpBH8OGBIPxzIInQQmFCWjc2DknJiIiqCQBgbG8ZRnmrPgQq9pX+laI5cnxZ+7lHI+5QUH46/AxMHLX5ch1Y5k3CI2dq/DsgqcU+YeOAAAgAElEQVTwtw8ewPK25T52NPFfmHzHxQt+Qh6VmEjIxs4UxRJh4qYgBiYQiE0ceeAxB2LbnbfJO6+zu7vxz64e/wvoCsC8O24fdDutCT5oeC+0gY1VjSzcRawhlgltTyAXS7s0334UxT2uPeynnWTBbJ9Tkeg9h/nsIzYiFd3eOZ0jlkhH9UEk3A5rbV1sPuVjbLNeOdF01Of8ubBidS+VtnF4QuTPibLXSOLfaZj+5uJVE+9m7LsZG/+qDDI+HlZIVAaKFDLKrEtUgozKIOO+U4KyxMTQGcqEdWTKy6iMSaeQnnH7URlkElOO329UJ//dlaeUTc+E2DuK0RUl0eRXrl8oJIrs2XXvrOJzp/z5Fam20BdKKTz44IMltYebKFIQBKEv9t5775Ly/eIXvxjimgiCIAjC+smsWbNKmhRn2223xeabbz4MNRKGkx//+Mcl5/3LX/6Cf//3f89LJyJst912RbeXf+cUBEEQBEEQBEEQBEEQBEEQBEFYc4hYWxAEQRAEQRAEQRAEQRAEQRAEQRCE9Y4333wTZ599dsn5f/jDHyJJkiGs0donyPbShj5KW3ryhblO+lJAppuT0cqn4h1GUikroIoFQk5ipogiCTAFmbQTbccCMCt28uIjOMk0YUV7HV6tfRmvL3sNtW210KwHe7oGDIOxuGURnlgwA395/w94t/4daM5GgiblZctOguzETRSdAyekUsqkJ5GwSalcqXaQaXsRs5dgKSjK+HKNACuI5IwMi5CoBIcdORWVlZU5B6TRNvdRhFZ04muk2jZ8iyXa7u9IyE1Wmu1kZV7C7cRfTp5NIGTgJNhwIm1WAGfspwIhATgBeUF34teBMzY9AZABkFjJdibktduZfCE/UfgBpZdDmfmUl1d4iZiToMdt7uRfQT6WQKmMl2QnKoFCkI/59FiqjbT4jiKhur92QOEcR+3iBV/Rn77kXpxq3QIi7djcGS+n+oMgDIxp06bhy1/+csn5u7q6sMcee2D58uVDWCtBWAvEVuX0o7Xg3XXRokVDXaOS4KamgumUO774hNDY2eil2EaenKc39jDnmq+Rv5xjSHfbsI4lypb4sevE2Xl7tfmc7Nv9eNm3+TvxE2+sXbiAAF6NGzc8++4tfd/9nqlo5ZjKcdBaQ8OJsDVYa/Np5dgAQpuwlW/72MStj6T9TqRtfOk5sVvOUIyA+o56dGe7+6uxAOCfy97AivZ6GyeplEzZTfgT4iMXk5qxeK/uweKmxXh32btY3rIMWd0LIB0FWWtySrqcFt8CYI6yFRIs5yy6PLbRl7QsxuPzZ+CBD+7Hgub5Xoadkme7eJqiNDdJk427/R8n1fYTN5GPJRWUiVGseDwhhSvv/Cmqaqryqj2tpRW9zPYMAk2z30L9P/4x6LZaHeraV6Cho962bQIwgiScyMSU9ryEqCeKmOJYqeBkUZGMu0A6/PaFscrlsBwLuwHEtwFfSvyaJke4rNxkFoyoz7F7bIUjKyDXdteB8rnI9xGK+lF4J5P4dxSEJPV+wse69idDmSjWVSmhdRBlKy/XdiJtI94O0m1fXhJLsxMkicuTyZFoG3m2k3n7faVk2kkQaqsQo7v3M6nYO+d7fE7sG5VU//Kp67hUu7tbnhlrm7322gvHHps/sV0h5s6dixtuuGGIayQIwieV66+/vqR8CxcuRGtr6xDXRhAEQRDWPy666KKS8n3ve98b4poIa4Nzzz0X4wbw7vo3v/kNTj755Lz0UsTa8+bNG1DdBEEQBEEQBEEQBEEQBEEQBEEQhL4RsbYgCIIgCIIgCIIgCIIgCIIgCIIgCOsVK1euLFlUAgC77bYbTjzxxCGs0RDTj08nV7aTK2jrr7xcoZf7SjliH18Wp7fzMu20HgqUs6yQzm9kQ07zFORFXrINhSQWPqkgOkqs3KmpqxHv1L2NZz5+GrPr3sLytmXIcr5Ub3XRrFHbuhQvL/0H/vTu7/HYR4/i4+YF5rgoyJtikZtXtZETOJERTyGBsiJpJ75KKAirjOwtyZdqx4JxFUm3VZCQB2F54iVpRARiBRBh5KiRmHrkoXnH1zL3YaQ7mKlfnhzbybtIhXxRC/sfIl9GaGcjuTbCLye0ViGf25+y6ZSxn4kR4ikrwFYZ893nM3nJraMM4GXZyouyQ/1cPTII4u0kL517ewr2hYqKSiMOI2VEXk7opUKbpYViQeSVqAQJFBIVieKVE5IlQaodyc1ULENzkkDfzul2D4quILpHlN871+DcXSHBCb1yRV/xBuuCsFNYP5gxYwZ23333kvO3tbVh5513RnNz8xDWStiQWd27m79VpsZS/c1SUpwcPzMWLFywWuWtKXrmLyiYnmy00fBWZA2xqnOl+RJ1giC79rZsL062S9Hq6OEKBpOTLOe3odmGU2Wb5XTZ7DaOnsEc5XHVNa5tk5bQ2p84SDc0gAvI3Mp22mnI982dncgWmIChfMcdV6vcMRVjACfUNmptaDCysAJtMLTWtt1C+5hvTsCtfYPZ5rZxFkfRku0ztjvFinVmxtLWJat1HOs77T3teH7BM6k4khDGyYky4+ZEuTF2JNm28YIihV7Oora5Fm/VvoW5DXOwsmMlmDiMrUH22owEx34MDp/OgB87+5yu7ZEea6/qXIU3l7+B+9+7F4/Pn4ElzYtt/EZ+siVSCkkSJvQh2HjYxh+JPVYfO0aibZXY2NILhcmX6Sb9MRP/KIybOBbfPv9beed3RTaLV7q6TURl48EPflWa5HFN807dbBs7RoJje9E4cTSAVDwe+oIyt+zo3YUTTafeeHCs0waITZzE7tolBqko3krlNqS167ZMUnkjg1QuTqeZ/pYbl5m+QUxuMdQ8kmsr/64mxPTuj4rOVOijykT2tt8k9n1DkiPY9sJ2NxmYSnxsnBJbOyG2lXCHuNlMQpVRToZtfsw7EjsBFbn0OG8S+rsTervJqnJk2rGwO0m9M7F78DH4/2fvzePtKMr8/8/zVN+blRBIWGQxhEUWGQZEmXECozjghlGUTQQUFVRAGXVQQP0KuMDXwWEEvjr6wyAgCsiIQFgEZEcWA2EzCWQBAgnZyXL35XT9/qh6qqr7nJt7bnK3JM87r8M53V1dXV1V3V1Ph7wrfb9EcTKrUDdFqba7QfdNql3VLwZYqv34449j8uTJGDFiBCZMmICPfvSj+P3vf4/u7u668lH6lxtvvBGjR1dPVlCLc889F2vWrBngEimKsimy//7744ADDqgr7fTp0we4NIqiKIqyedHd3Y1HHnmk13QNDQ34xje+MQglUoaCW265pU9///3b3/4WJ554YmHdU0891et+TU1NfS6boiiKoiiKoiiKoiiKoiiKoiiKUhsVayuKoiiKoiiKoiiKoiiKoiiKoiiKstlgrcXJJ5+MhQsX1r3PH//4Rxgz9NK5gaJn6Y7tOU0NSXb4DtK30jGcZaiwnRJtUFkXVhb+JltAXjgmgq5UIk1exhyk0vCC7UQ4bbw0LEcFbza/iZnLnsa9r/4Zjy9+DC+tmo0lLUvQ0tXSt4oE0NrdisVNi/DC8ufwl9fuwe9nX4c/v3onZq+ahbZKm5NWJ/Iy8oI2FlGTfDiWPciuk3OIkqpEog12ArRUAEXlNE4g5eTZfptIrgrarCgqJy/l+tSJx1Sdb8fKv6Nr9asoip9ERO1bluM2EvF2opKqFoql316uLSJtEZgRAezzsV52JuIzEgl2/A7riEFepi0S7VScTfBC7SDwlt9c9ydvXV1VT8yMbSdu4+RdQdRVFHdFUZdsi8IxaSMKQrJEji3yt2QdMxX6F4lMzbdLueYL+i5K1lK6VfZMJHRlqXa8sGNqKu+9/n9kHAT6/fBRNj+YGTNmzMDkyZPr3mfVqlU44IADkOf5AJZMUYaCYNIMYl5bw8g889mZg1mo2nR3o+Pxx6tWm+23A2+zzRAUaONZ3rpcDNUlMTr8czJVHEfkMVsWKhfSVBtUq/ISiWutdKk42xUlqrWtTS2vgKGs55McJNofeKDm+lEf+uDAH/vhR4BK9eQ6Iz/84cJyT7r7nmKkcSPGIbc5cuTIrUVunVpbLLsi1XZp/HafxqUl5DbJMEjaEeTLFhaWKGxzw72gZwaB0NTZhDXt1WNTxXHfK/egvdLur6c4huREImxKcViIwZIJkCQ2IxDWtK/FvJUv46nXn8Tfl76IRWsXoamjCbkXojti/OPG1smYm6jQ31yZnAT89bUL8dSSJ/Gnl/8Xd8y/DS+ueB4t3c0utg3C60T67c8hxJ8Sa4T4OREIkwmTUxnjhcUSP4qYO5m0KcQlTCAYHPO5T9as45c6u8K5MYCVjz6KVU892e9tuT5Wtq3AkpY3gwwaFMXQQZKOVIbMToBNaZ/gEFeFOBku1OUgSobrRzbdNx7L3/xhfSyVkoqTUyF2VZyFsCn+ZgJyFGKg2gJmCmWpkmsnRxfJOItcO5mQyaQS6bKQ3ddjnBCNS4JtE8TbqZw9SrZFcp28E5F4WKTb8MJs33czzsInrKMkpvay7UyOXYi/s8K7ofK5pELtNO5O3+cg6rTddnZ9pKAj3wCpdkGSPYBS7VdffRWHHHIIpkyZgtdeew2Am4jw7rvvxkknnYQRI0Zg0qRJOPXUU/Hkk4N73W7JNDY24qqrrqorbWdnJz7xiU8McIkURdlUefjhh+tKt2DBggEuiaIoiqJsXlx55ZV1/X3T+9//fjDrP83fXHnf+96HK6+8sk/73HjjjTjssMNC/zn++ON73SfLhv79vaIoiqIoiqIoiqIoiqIoiqIoyuaC/s2LoiiKoiiKoiiKoiiKoiiKoiiKoiibDb/61a9w9913153+73//O/bYY48BLNEgUUPe1BPi6HFatmjsictJfpTsVNo/HjrZD3ByJguAfO6W/D7Wi8QsCAzY3MuvrRedMYAcbAk5EciKwqgSBFiwFkzs8pDtlINBsFakUBZknTTMSeicKCtHjtXtq7GqbaWX2+UgYozKRmKEGYlG0wjDmZMiWaBiK+jKu9BZ6UBLVyuau5rRVemEk9vBiy4BggFVm7OCFS8IxKmgWEKUIMt5+G9LTvTlJU7sRVdRkk3hO4itRJ4WvhM5c5CEJaJvL8VKRVrv/8D7MHG7iVi5YmXhVJrm34YJ7/lm0tFSlZM3hwXBpK+YpN+4rsR+mwEoBywDlIOsdC13ftbmAHIQGJZywBoAOaKULvf9h5y6zuaxTCTSUd8HfR8TIWFiwgyFI4q/a11A1toqyVnnyvlV6XbYeXuMaBhRaGsutGvSjuy0cyLQpqRNibmqbcOyCOFYRGeyT+wrTgTHoVdFuZzvd2WpduFiTgRfPUm1yxd/Qr2CL0XpjSzL8Pe//x2TJ0/G8uXL69pn4cKFOP300zFt2rQBLp2iDAPkUebFyk/PeHpIiwMArbdPR75qVdX6EVOmDEFpNp727jY0da6DoZIYxQ38nLw6PDJt8bv0bC0Nmh0s2fkxjR9vuLEpRS82xXw5ZF7MK5V3W1jx9/r1FmaI5S62owPrrvx51fpRH/ogsoGOwbq70fSzn1WtHvHef0bjAf/gyldvAFVi7Iitwv7W5m60mgPEjArlLjqwFpbcdpEpW78elIPIILfWzVHjYycXE1k/zpWQQsa+BR0z3BgZeLN5McY0jkUDN2zQuWyuvLxqDl56a7aPMW2IwghxjCtjZbmmZbxOAKyX7MIijLeJfKwGBllgbedqrOtcg1dXLwARY2zjWIxpHIuxjWMwKhuNxoYRaORGZJyFeNRai85KFzoqrWjtbsO69rVY274a7d2dSXwJMMeJv6JUHb7snKzjcN0HMa9EB+Ql0D4ucDGH8bGKlyuzxJAmxC5OOCwxixcgNzZiypFT8Nf7/lqo5+WViuvDUsPWYs6PfohDp985QC1bzXPLZgb5cSwJgiSZkjhJ6kK2FyafkkmLOPYN+BzDJ96cS3F+sZ1cn0E4dorEZOGaDiG0+yOS9sIrnuT9DDPD5v6+QPE54gsQ7hmAdaG6j9etf0ARAWyBHO7dSu7fi8gdMa0f62Nx+PuYQY7cspOHk5sogMiA/MQBLuR2dzubJ5MDyPOsPBGEu4vGdRKfV81AUajB0M6hhUpxrvTluCxtxb5nU2F7QZ5dkGRT8Toq9Be3f1+k2vFtUFru5NrtJ6l2U1MTTj75ZNxxxx09TvIBAHme4/XXX8e1116La6+9Fo2Njdh7773xsY99DGeccQZ23XXXuo6n9J3PfOYzuOyyy/DMM8/0mvaRRx7BnXfeiaOOOmoQSqYoyqbE+PHj60rX0dExwCVRFEVRlM2Lyy+/vK50P/jBDwa4JMpQc9ZZZ2Hp0qX40Y9+VPc+jz32GLIsw/Lly9Hd3d1rehVrK4qiKIqiKIqiKIqiKIqiKIqi9B/6Ny+KoiiKoiiKoiiKoiiKoiiKoiiKomwWPPfcczjjjDPqTn/ppZfine985wCWaJApmJfKm4oytp7k2lX5AV7wF4VuYZmi308EPzYIjOOBRBYkaZngBEyIwm1L5OROXiDsFEUVXwj2rjnrpcHWi5rliMalc67mgnQKFgAD1pITQHsBHSFH7uVSLV0taO5qQW4rsBZeCOUKm4vsKXeSKEPGiZ9E4uwFSTVlRRyFeInKKQqWvFg5yNPAXuhmQNZLzoKM2QT5ExPDEINhgjDbiEybjdODEcOQiSIxEEyVXFvEUfDpCZ887pO46hdXFU6jef50THj3N935JC0dxWJJf7HlvuZWpv8tNAxZ1wusCO84yLicgKri2zcP+RFyWHLybcnLhraNgm1XSgYhh3RKKwLtIAEHqjpsgsvLnWPXmoVY98If0Pr6k1VNvfNuu8CwCdeU1HMq3XLCOQ4CdGl/EWtTup6l3RjMItfmJE21VBugglQ7qMa84Eu2ufMqCr6KWrJE8LUeqfaGCL7KknJF6YnRo0dj1qxZ2GOPPbBu3bq69vnNb36D8847D3vttdcAl05RemZ98sJ+yL3m2qXLl6KrqwsNDX2U6nZ3Y9VXzsDWF1yAbNddNrhU+dq1WHvxJTW3jfr4xzc436FkScuS4or1jLF7w/o5SFCrbwSDdg1Kq2UsbP0AnOAEpDIeDxLWIF134zEmU8550LBdXXjr7K+je8GCwnreaiy2vuiigT14pYLV556HzhdeLKymESMw/sc/Xu+u623uMJwnjGoYjdbOFoAp7JPDT/gDixw5YAlMFrm1ML6tnIzbxRxOzOomFwKM6w4yTk3G1uWSufYnkAW6bQVvrHsdu4/fDCaL6ieaO5tx76t/9nEUYHMXZ5ElWEKIKWUMzETJkozC3TiaU7muC9ZCi7AX14sXvbW7BS2drVhBiaBYrvMQO9u4Hl5cbGNeYAKJoT/cB0QUnMh6ycWPNozmo1yYUxFwkEQz2JKLM/x2J0r28SHHyYDYkp/wh+JET0T40Kc+WC3Wziuhz8t9aM3TT2PxLX/Ezp86ZiCat8Dr6xZiZetKdy2FEFViGFOKk1Cc9CgVIod2RlwXzsivk6sx3UaxPwDFdgjXrI1xcyGtpeKK5Eg2yaGQORDesRTe0SDKtYOk2Sden1zbPSdieQkWuWUv+Pe/YZET+2eQ63Ugt419fJ37OsuthfF3QMsy/ZiXbMt9LUTl8V7nHl0iGrc166VcEXEiqNhmydZEfB616yTxciIPT9OmcXxMR4konZN8+ibVLrfoQEm1iQhf//rXMX369LrSp3R2duLFF1/Eiy++iEsuuQRbbbUVDjroIJxwwgk49dRTMXr06D7nqfTMnXfeiV122aUu0dpJJ52ElStXqnBNUZQqZEywPrbbbrtBKo2iKIqibPrMmzcPCxcu7DXdTjvthH/+538ehBIpQ80Pf/hDvPnmm7j66qvr3sdai5122gm77757r2n7/Pc6iqIoiqIoiqIoiqIoiqIoiqIoSo8w8/D8h4t77DMBu+8zcaiL0SPDtWxabxuG1tuGMdzrDdC621CGa9m03jYMrbcNQ+ttw9B62zC03jaM4V5vgNadoiiKoiiKoiiKogwmLS0t+MQnPlF3+kMOOQRf//rXB7BEw4+yiKeWcqFK1iPi7BrSn7ILMBUHoSCmKucbVU8inkrlviKidpojkUJHGbSIid1v46TS8mGG8YJpJ5p2gmmRURsvnDZsYChz69l/U+bWs3H7IOZrTAZjDFi2s88TXMrbf9iVK+Ni2djnLfszYnpO8+XMH9+vKxzHgMkE8XYq1Q7lTaTaUg9loTb8NhE8gwnHnlgtP+tqXoz2pc8AiGLmaIeSda69IMKysEwhTRSTkU+XbBOZFzmJG4G9hdJ4gZzkzW4dnEBc1hEZgDIAxn8yv95vg9tOZECUgdh/U+b2I+M/Po90mQzWzb4NS+/8j5pSbQCY/I7JyCjzfShzbQyT9DXX3zIureMMhjnpx75d/R/DDJMI1KMM3dSQatf43hip9gAIvhSlL0ycOBEvvPACRo4cWVd6ay0+9rGPDXCpFGX48dqrr+GJJ57YoH3b7v4zlr3v/Vh78SXIV63q8/62owNvnXEmKkuWVG3Ldt8do/7tAxtUrqHmzaZFfduhL9LtcloqfPUpT0JR5m6DkDnmJjLZwabzmWew4uOfQNsddxTWU5Zh2//5n42SufdG14svYsWxx6HlxpuKG5ix7RU/Q8M7+jYBQ09jnVHZaDcdj81hbY7c5m4yHmtdW3jJuSwHcawX1lqZ60XksrDIc9d+TtTsxnLWHz5OhpSUx4t1mzubsKxlaZ/Oa3Mltzmmz/0T2rrbwTCAZS+J9pMPSYwnsRPHSYnc+N2Pwdm4iCPEWjGW4yTeC/Gcjx+N8emM8WN2EyZLyiQOYB/vsQGjGHsaS6FsJuRN/hNjWxc3GDcJj8SbMO4YiGXkwnn5ZTIwJkPm42CXJm6XWNoQg40JUfkub9+5qr6XVfIQ1aUR3pwLL0DX2jUD2tZdeReeW/ZsaUIjeX8QpdqGk7g4SYvk3UKUa3N8CyGxdpiMivw2BwFBYC4xVbikBXJSZqB0L5H8iENcFoXarixW9k8mKwsxlUUhX5Gjx+zDGScTM1HoizIZV0hBEvdRPH8QmCmUU+rIHUfecxBk8i8m8rEtx34GDn0rvEfhYn8M7znYx8LGx9Sc+e0mLvvrJr434ZBH6LPSh+XdCCjkw/46Ci2dvGMikmtV3p3EfhH28OfrXp/Edq9Hqj2YMffdd99dV/reaGpqwiOPPIKzzjoLY8eOxY477ohjjjkGd955J/I87z0DZb3ssMMO+M53vlNX2rVr1+K0004b4BIpirIpUs/kXnrPVhRFUZT6Offcc+tKd/rppw9wSZThxLRp0zB16tQ+7dPV1YWXX36513Q6gZKiKIqiKIqiKIqiKIqiKIqiKEr/MWz/5mXrbUcNdRHWy9YT6vuHe4ON1tuGofW2YQz3egO07jYUrbcNQ+ttw9B62zC03jYMrbcNQ+ttw9G6UxRFURRFURRFUZTB47LLLsPrr79ed/rp06dvnv9QjdAnuZ+Im2xi8YnLSX6p4IcI1lov/1nPwbwECuTEcVEGJMI4CydQzsHEyJED1omKLHIYMCpSBAswWVivxzIML16uAJYBsv6b4LN04mFbCVKjXGRF1sLmBFAOIiC3FgQ4MZ5I7pwlC2SdeMLJ8KwX29lYP+yroAcbYpSLp6olXxPsf1kRjHOUNomkKojfRHhFQRhFiQQtSrNT2RpHcVYqZoYJeTshlFOgMQj/eNA/Ys+998T8l+cXzmbdglsxcqd/Kp6mJfgGRux0FBosiMVI2somKcUwlTtpYFKF0hoEA4vcdyWpcS8etK7yCTlAue9LriwWNmkUl55COcm3p+8zfo9Cu0kb5xU0z78Pq5/8eblxCzQ0NODEL50Aw8bVI7m2dH3Z1StEzFUQcvk2AMBsghCNwE6QB3JyL+kbQYTmxWclqbZLg7BcJdWuIfiKsnPfeirVVoYZkyZNwhNPPIFDDjkEXV1dvaafO3curr/+epx88smDUDpFqUbGSIPJnnvviXvuuQf/+q//ukH7244ONP38F2j+9TSM/uTRGHPySWg88MCCnLkWXS++iNXnnofO51+ouX38978HGLNBZRpq3mh6o7iihyYtjJd7SBGqMXmmOueyBTGHMXX8TkZWfkGe8MmMNW44lEq1k9F8ur7eZ/WGYFtb0f3qQjAA296OyrLl6Jo9G+0PPIDOF16sSs9bbYVtf/k/GPn+9238sTs60D1/vhvXd3SgsnwFuubMQfuDD6Fz5syq9DR6NLa9/GcY9ZEPF9cncU/NIX3Ng7uEo7KRkJrPbQ4Cw5ITOzOxW+fb1pL1AQr5eMMGC3FurR+vyVjZl0r6TGhbt9Wtz5EYWwEQljYvxaiG0RjXOK7vFboZ8eBr92Nx82KYIJWPQmCSCxA++mH3K50Uiqz/FuGxSHfjSBtEFiLfddZjduGoNAmlQbSN7eSvW1ceH6lwvK7dxFXWCZOT+45IoOX40vRMnOjWUwkw+8O6c2Q/aVGUIPvvEKf4iav8xEjpBFMEL6Ymxs6TqsXaXdZibaWC8YbT00TnihWYdf75OPAX/9MPrVqbmUufRnulPU4gwD66scVYN8RRITb2k3T5ukSIy8i3adxf4uh4vcW+FKJYeTdCEtfLd/IolRg5mfBIKotCf0FxvcSucLeLQgpO9vUb0udJREppw71Fnj0SVhfue+TvQTZZQU6enlsGwSKHBfu6yH2eIIs895NskZ8oIN7N3Ho/+YMIwy3kNYH11RjeFMTXTHIZhwnfSoWVlXJdIYlxk/YAYn1K3CzvYMIevh+JMFv2iTE0hcOlb3bSZdSIuWVNKPUAx9zLly/H0qX9P9GCtRbLli3DLbfcgltuuQXGGEyePBkf+tCHcOaZZ2K//fbr92NuCVx00UW4+uqrsWhR75O6XHfddfj2t7+tda0oSp9Zu3btUBdBURRFUTYJ8jzHXXfd1Ws6YwzOO6GYd9UAACAASURBVO+8QSiRMpy4/fbbMWXKFDz++OP9mu9m+f8rKYqiKIqiKIqiKIqiKIqiKIqiDBH6Ny+KoiiKoiiKoiiKoiiKoiiKoiiKomzSWGtx9dVX151+yZIl2H777QewRANIPca3Gl6muCmRZtdcT9Xpgq+IgoCpUJzoJ0vkTzZsFLm22xA1xuxFcsVjijuJkAeRoJMY5TmD5VjkXVLWghlADlnhM5e8bZAdiZyKkMOa3O3jj5qDnLzZ5rAiwBMxFVz55Y87Dy/IQ1HGl1SXr7N4XlI3Iv4KQi4vThMBdkGoXZAxJ590mRlsDYgokWoTjMjQSlJmZsmvKJUCCMyEEz59PH580cWF/tG84C5s/y8/AExjcpKpOi01XnnplE36UdIn0+4pYjgn05L2srAwXuDFoXYpaYeQSyrYRsxDOkSUbHv5oDeQUUhXLTADgLyrBcsfuBAdy6qlkClsGN/9r/Oxy9t3CS0cRFocZdpea4co2I5CuyjUFuFb8bcI1aUfOHc8h7bjkgxMjpNuqyX4Uqm2sqlw4IEH4p577sEHPvCButLfc889KtZWNlPSZx/CAKzS3Y3p06fjxz/+8Ublbjs60HLjTWi58SaYnXfGyH89DA0HHIDs7W8Hjx8PwDpx8qxZPcqLhdHHHYeRRx65UeUZKta0r8bajrVR1JpSknQieZYWnp8JbjxZ58FrPHsBv8rNMpPMMRLHV0HKSgTrhcthApu+0MdHdtdLL2PFxz/Z+1GIMOqjH8X4C/4PzM7VYt4NofLGG1j2wQ/3nhDAyCOPxPgLvw8zaVLd+a8nnAr11Ggak3jDwlIOa93o1docYBdT5GTBsG4yH0ojsWQsmrR7UOl62WxRlEuQ+AbJLxkhv7bmFbxj270xMtsyJ1l+ftmzeHbZzDjuBQBi10fDeJqiNNtaWC/FZuZw/XJM6fYnlw/ZOL63blX8LZ2GkFzLTqRsfQBLBOTspcRW4ki5dm0QQ7tCpONu/+3zdXGcSc5R0nCYpAmwYPaibEsgLsaZ8BMAsa8LQybGE/4D6+JDJgOAsfX4rTFm7Bi0NLcU6v3u1nactNUYSH+W8HzJn/6Eif/6Puzy6U9vfOOWWLj2Nbyx7g0nQZYQFASZ3Ih8bUSpcWx7iZFDXC1vHXzbmhCTxbjdiFw9SJd9zOXj4uIzIPmEzlF6PlgUBOrldwaCxG/hDpC+jkmeAeVJGspidlcMC2vd2MEV2+edx+zgxf02iOjDixbIZFUM96yxEAm1u78xu/uW3BXdXqLetqEerE9DItT2sb6NNm8/oVmhImr9TNoE4RldOJek9dPaLcbQQHzzVGxLCn1D+kIp6k+WpQ8OpVQbAC699NK69tlYKpUK5s+fj/nz5+PnP/85Ro0ahf333x9HH300vvSlL2HixImDUo7Ngdtvvx0HH3xwr5PzWGtx1FFH4dVXXx2kkimKMtx54403ek8EoKOjY4BLoiiKoiibB9dee21dz81/+qd/wsiRIwehRMpw49FHH8VHPvIR3Hvvvf2WZ0NDQ7/lpSiKoiiKoiiKoiiKoiiKoiiKsqWjYm1FURRFURRFURRFURRFURRFURRFUTZpFi9ejNdee62utNOmTcOOO+44sAUaDqzHBleWawf/F4py7Zr7iqzJp43yphpybW99smG/6DwKcjERLHkzGSP3CmQnYsptlJo5uZfL11onTTZskIvrKQdAeTh9Qg4CfI5urZQ5txRkd6AclHu1nUi14cTZFjaIn0RZl2q0g9QwnFOsp7Qu0pohLkqbiJzozAmuRPQFL8KO8q8gWk6WnQCNwYbBNsq4DRknXvayMBEuR1F3IneGCJ5dmY759DFVYu28swnNrz+ArSZ/OJGJBUV64RwLP4NcOy9sI6Sdk327+R2sBSGHBTsZnZWadq3p+owTFwaDXchOtotQUoSFUdDtfuSovkCcmLtz5VwsufOr6I29998b5/zwm3jXe9+VtC95B14q4aKSlKtaqF2UaYv8z7c5UBBup+0lfQSASrWVzZrDDz8cp512Gn7961/3mnbRokWDUCJFGQziM64oyyw+v16Z/yoWvroQ8+bNw1577dUvR64sXoyWG24Ebrixz/uOOOQ92Ob/Xtx7wmHKK2sXAEhknclwIyCSaw8VNkVZctVz0It2CztaVD9VRbhalTfCOJwgk8j4bGTym6SslORXLEPtcx8Ixn3rHIz+5CeRTXr74B3Us9VZZ2LMCccj22MPAOhVWLk+yvET4MTakPZmN1rN/fjTtYmIYm2ILwACcgvLuYtHrAUzwVIiy5ZrHbG7MBFsjpDODY9jLAZyaSvIMX/1PLxj231c+bYgFqyejwcX3u8nryGQpXAdwY+3AYTxMoAw7iZmvy0Zc5MohONYHRzWJBLs5L8kAa9vELnYkuueyQKWfQhsnUDYWpDvQyFuLozV/RF80aMU2I/sg1eYRK3ty1eMMziZ5AeF9THOlPNmMiBGFE8TAcTYedJOmDtrXqHur29pxu4NGaaMjH3OwE19NPv88zD2He/A+He9C/3F6vbVeG7ZzCix9uEowQvSk7oT0XiMoZP2lDpL4+0Q00lMFds51k8ULIe4ysY4iyiJr8rvBdLlIASvHV9JTEZEpb6xfrm25Ft4PyH3DbLeWm1jzy3EfBYg9nc811eDMJ2Mi+utu3Ys4AXbFATb8g4o7A/j36kAYQoA8tJtsuF5Gs5Lnl89PadK28P5hlcSZYU2hTaL9wGfRmTZsib0jZgLh3cfCNeGHGU4SrUB4H//93/r2q+/aWtrw4wZMzBjxgx897vfxTbbbINDDjkEJ598Mj796U8jy/Sfq/TEQQcdhOOPPx433XRTr2lfe+01XHLJJTj//PMHoWSKogx3vvKVr9SVbvfddx/gkiiKoijK5sFPfvKTfk2nbH4wM+655x6cdtppmDZtWr/kqfGyoiiKoiiKoiiKoiiKoiiKoihK/8G9J1EURVEURVEURVEURVEURVEURVEURRm+vPLKK3WlO/HEE3HqqacObGEGg3qdcOvx8JQlPbaw3tZME/atIQRKpdlO0pRKhYrbgyQbSITOcVsQUokIzAvCZK2Iv5xUmsDs5dLsBGCG5NuA2cCwE1AbMjDstoflsD4Lomr26VwemU9T2od93uV8Sh93/Pht2MCA4zF9HgxGxhmYOZSXa+aZFfMXwXY4/yjV5lSqLZI1Wc9ejlaqVwZh0m674b2Hvreq3Zvm3QqIrBnw+8pyD5/QV1hsc+HjVWW+4Y1La2PeUSDHTu5FnBxTxOE+D4rr5UPyIeP3l2UGUQaizB3Xp7ddHVj56E96lWobY/A/f/gFbvjL7/Cef3l3aJeMMmRswJTBcAbDXGhfJg79KpW3uX7HSXs6+ZsJ8jsTBHi+pVzNiVDPb6tXqh3bAOH6lWsvLKtUWxmGXHXVVXWlW7Zs2QCXRNmS2HANb3F/6uGeuiGUb69tbW2w1uKGG27YqHz7g5Hvfx8m/vY60MiRQ12UDWb+6qIwNu0EVFolY9VUoQkkz8B00hkvPk3H2gWo6Ey3YTxena5MmOgl5GELcuahpPmXv8LaH/0IbXfdDdvdPbjHvuZarP3Rj9F62+2wnZ09pkuvybqveQsYcsLY3FrkyGFtDlg3oU9u89KUPP7b5n7aFy/kDuNjADasdRJtAG6yGCC3KMi3nQBW9rVhrMcgdOVdmPvWXHTlXfWezSbP6+sW4s75053Gl+PkRD7yDLGQAYNYxuAST2UuhmIfW5KM17MkfnSfBirGdJwucxK/SfwJg4w55gEfz8k6NjBMPhY1Lh70cWKMITOwjzNcfg0hJpTYNwtlzUL5DWchxsg4Q2ZMcm5cHU9SEv+yAYNgrMTZJsSQe++/T802uL6lyU3khGKkZ9vbMfOzp6B5/vx+aevmzmY8tfhxWLL+/FwcJOeavk0wiHFxKkJmHzsbHy8DiDFViJOBKGHm+JtScTdV/RcQ374tbqX1x0fF9zHVFO5TiQtbrv30GVP4To6ZxoUSq1NStjjJU/JGxm+Tdwphci4vaS8IyyVaDb+jsN1wkj5M/MW+Pjkem6MAvtbH+PclMomYnCf761Hi7nIZiYzPO8bbro/6e4WkDfG21BV5mT2hINUObUJVdTuUUu3m5mYsXLiwrn0HmtWrV+Oee+7BKaecgsbGRuy666747Gc/i8cee2yoizYsuf766zF27Ni60l5wwQVYuXLlAJdIUZThTp7nuPfee+tK+9WvfhVTpkzB73//+wEulaIoiqJsuixbtgxz587tNd2ECRNw6KGHDkKJlOHMr3/9a1x44YX9kpeKtRVFURRFURRFURRFURRFURRFUfoPFWsriqIoiqIoiqIoiqIoiqIoiqIoirJJY219CrT3vOc9aGpqGuDSDBIba3pEz3LtdKlK6COCwPXKtaPgLciFgtwpHptS5ZCXGCEIoCV9lB8xpSK0olw7yosTuZPIsrwczIgQLJVTc/JdkqJlItsuic3CvuCCaC3z6bJyGjJeupyFvIJMm0SeZsK+tYTaUYDGheV4riaIm4nSOmKYtO5gQt2LNEsk51F4DXz6MydU9ZfW1x9ApX1NSJf2pHT/npajkMyLtkMP8Me3HCTaYCfUjrIqJ84W8Va1YDvZl9gLs6NoO5VskxePg4wTbLNB15qFWHLHGWh55f6q8xZGjR6Fc37wH3hm0QxMef+/+LbKgnzOBLF7Ik+XtjVZ6H9OVFcWaqeir9i2FATjHKRfTuzl6o+9jJypfqn2UAi+FKW/GDNmTK9p1qxZMwglUZT+JrU3U/VqW5UqMG7cOADAdddd17dDGoMJV0/DiClT+rZfDWjUKGx9/nmYeN21oDqlgMORlW0rsLr9LS8RRaH+yQuOgdrPOQoJ47ogvIaXXKfPVyIXw9TKi+Aly9YJWquG4zbEP+Sf/xIORfEyqnccAvKmJrTddTdWnf4lLPvX96P9oYcH7di2pQVt996Ht848C0unHIa2u//cp/3XW3sEN3mLOxKsRZRiw/o2yUHwkm0L5MgRU0l/8nuEhnYZEcP1gRB7xbFceh9wUtwogbXWfXdU2vDyyjlbhFz79bULcdvLtyK3uRsTe8EuMflY0MdARIU4ycjY2zDYx30ujvPyXjdij+P0ZLIkZgNjfPwWxv8xHmT5beLEOhn5fRKBdpaIrCVGzBLxtpu0h6Kcm4uxYcZZjfgxTtBjjD8Gx/Jl5PKNsXAWJqZKYxGTnGNYBuN7l34X+/xDtVz7la4K1uYWUT8cI7auVW9hxrHHYNXs2RvV1k2dTXhi8WPozDt9dMRefMyAFZVzjKmIKUi1WX7LJFMhthKZNgfxNkHisDR+jaJtidsK8RVF0XLx26+P5mzXFzmN0RDT+XyYODx74I9NNqauGg/4B0Gt2K1nuTZ8DFl8TxPWyTuDROSf6LORyrvTdzfF9zhxMixKJpIK4mvEdCw1TxR/lz7p0eVdhrwHcrGwtHly7crxknZJhdoEwBCXzkneSZUF2klfkHPw/SlW69DF3FdeeWXd70cHE2stFi1ahN/+9rc47LDD0NjYiHe+85349re/PWxE4ENNlmX4zW9+U1farq4uTJ06dYBLpCjKcGfJkiXornPioo6ODjz++OM46aSTYIzBSy+9hDzPB7iEiqIoirJpcf7559cVT51yyimDUBplU+CCCy7A1VdfDeaN0zM0NDT0U4kURVEURVEURVEURVEURVEURVEUuvCXHw5/67fb3hOw09vHDWV5FEVRFEVRFEVRlE2Mf9n1+xjTsONQF0NRFEVRFEVRFEXZgpk1axb233//Pu1zxBFH4IADDsDnP//5Pu87lNT8R529eXd6+XegtpSACuuoOk0iAZLyyHZrLYhE7ifSOBv3TyWBsMj9Mqz7DVjkXjCX29yJ6AAve8hRsRY5cli/zYnq4rpKXkHu97XWwqKCirWwNoeFS5fnbtnt49PKH+s/8OlD+eDXx/NN66lWFUe9dCJiElmXSLkSwVMQfAWJFYlO2QvFKQjEyAvfKBVRUSIL8/sZEiFYIpxKpGEchFFRBsUA1qxZi70n7YPOzs7COW1/2MXYej/5R8O2cJZVdqhCn3FtSr5zWJsnlST9IQ/LkO2+7oE8yTH3+eUFIWFUGRb3cUmS/Epls93tWHTrSehuWlKjFR177bcXbrrvRjQ2yj9uTZRZQTKGRELm0xCcMF4EXRD5IUI7hr6QislsSVLmBWeF/oK4vR6pdtoPXVFVqq1seowZMwatra3rTXPAAQfg+eefH6QSKZsL5fFVOu5J74Tp+vL4qZAXJXmG5WL+tcdGIk32oyEbpbthtGLTMUqOr3/l67jxtzcBAB544AEcfvjhfT7/yptvou2ee9H+4EPoeOop2ObmuvYzO++MMcd8CmM+/3mY7bfr83E3hu758/HWOd+uWj/h/10Bs8suG5Tno288hNkrZ/kxGYdJM5gYbBlsTGFSjIwyMHMiq3WTqGQiq/WTmjD7tOnkMHDSVwLDACDDgOXkWQ/37Pe/mZ00OUxyI6MgPwbI/XgacKPp3AIN3ICtR2wdzk+e9amotcrS3Acqy5ej/fY7fBkt8rZ25EuXomvefHQ++yxsW1vN/cad+22MO/trfTtYiXzNGrTe/L9+ycK2taOyfDm65i9A58yZsC0tVftYAFt99Sxsfe63q4TmteIh2aendC+tmo1nls7wfUUmwYkS5dDuzKE/BKmy7xsmEdEyZWG8yH68DhvHgDmsF+vGuCvcS6xFxd8f8lzuETkaTQP2nrAvRpgRG1rVw5oFq+fh7lfuQqXS7SS5HmIGWbgxNSdi4iTOIutkywjjbh8jWXddMpfS+1gsyHTdgUL4gnA9WRdQ+XWxxRwuXiaQ9detxNW5dUL1EE2Un0MUztHFchzuFQS4iYks/KRL7g7hI8Bw7r6n+fMGmIw/H4R0IowmP4EVg52gWkpFhEpXBe/a5eCq9vh/226LfRsbCqWv+LvV75ubcDsbTLvmGnzyk5/sc1sva1mK55Y9h668A/GNhQ1VLtdOGo+J4JkAf81xFD5DJuKSazfesw1XT2bllsmvIxAZmNB/uBCLiTRaFOPpxEi14jTYYlzm9inGZumy3IdqxWcUZ4Co+a5GSN9ryBqXBiFtYayC4lhFxiY23SbvTXxGxXcl6aQCxXzKZSuMocrnV3puxdgzvm+Reor1I3F4jIqlakM8nVxL7v1LeT2FdyiFdixIy0PKqvINVsy9//77Y9asWevdl5nR1taG22+/Hddddx2eeOIJrFy5sq7jDhRjx47FgQceiOOOOw5f+MIXMHYTnqRlY3nve9+LJ598sq60f/zjH/GpT31qgEukKMpwprGxEV1dGzaRDjPj5JNPxm9+85uNlkEqiqIoyubAuHHjep2cnZmxevXqMNGlogDAvHnz8MEPfhCvvfbaBu1/zTXX4HOf+1z/FkpRFEVRFEVRFEVRFEVRFEVRFGUL5KJffUTF2oqiKIqiKIqiKMrGoWJtRVEURVEURVEUZajp6OjAuHHjqiTA9XL66afj8ssvx6hRo/q5ZP1PT4KhXv07gyzXrpVzcbuTKQVxpP9vnq9Hrm1FqO1F2rmTY+d+nRNvJ2lslMpZpBJuC2sryAGfhxy74o7jhdtSVvcnip2DYFvqIBVUeVFaWpMiGo9iZRG0OWkFB7EyR0kacSJOdmIzToRdQajNlMj4Eqm2l6IFeVgi1eZw/Cj8ouRYIoD73GdOxW233FboF43jd8ekEx4u9JL4O1VUhdpKuoJNumlR0gVrvU8s3SdP6lZkkWkvjNtd+9jC/tJmwbaG5NvGdEvu+jLal9WW8I4aPQpnfusMfOGrn6+SUYosW86+KEqLdeJcfkVJdi2hNiASRdmbQ99IxXAAkn1iu61X1jbEgi9F6S+YuefnoOeoo47CHXfcMUglUjYX6hNrl+SoPQyuyuOigljbPypTAWVZVhnGRH5Fbt3zriDW9mOR3OZYMH8Bphx4KADg2GOPxc0337xBdRCoVNA1fwG6Xn4ZlddeQ2XlStimJtg8B40YATNxIsxuu6HxoIPQsOceVYLiTZWuSieu/fs1qNjuMFkJUxQfiyCbQTCcOcG2/844C8JkJ9bOglDZ5eE/zHEcFyZUYZgaYzIABbF2lIlGeaiTuFMcRyV9L7cWGWcYP3J8YfxSePa7xFVxRL3PfcmnVnrb1obWP96Ctf95KfJVq6q2j//RDzH286fWfZy+YDs60DZ9OtZe/H9RWbYsrvffW5/7bWz1ta9W71fjurelCkrTzFkxC88sfzoIetkLtmN7m9D+TqYtv03sX/C/RfoLJ+UFEQwRbDqGIyfNDQ5nixDbkLWo+ImG5P7QnVeQ2xyZyfCObffG2IbNS1T6/PJn8fAbD4Gsm/IoFT+7+MnLtcN1hSBdZhFUJzEYKNa/XIcMBhvyQnNGlE67fGPXSCKAEBb5G36YWMj9lkl55NkgUwXBAmRtEGSnMFEST7r+QdZ1iHA+7I5JSITh7M/PkpuoKdx10niEfX1YL9pGSEckcaWXiiexxjGHH4OXZ80tlPO7W4/HkaNGhuskB6EC4Ip1a3FHa5uvH8JnP/tZ/OQnP8EOO+zQazt3Vjox962XsKhpkevbZIO02aL6fpXGYlL2MGGVPx8R37M/91SMbzgL13KUarvrNY2rZQIGhpeYl+7hMY7z/ZGT2C25/0p/IFuK1dK4sxx2w92Lap2722glo8J7DchzAzGP8B3uL3ESNJuOVwp79SLYDt1exOdlyXb8Fd8R+VMrnUI1tkb9yaMsidPTX6n8mgqtEqo23CNkS7iQY58K6ySPYSbV7u7uxogRI/ykdD2z3377Vcm3161bh2nTpuHmm2/GCy+8gJYak1MMJttttx2mTJmCU089FVOnTt2ihK8rV67E2972NnR3d/eaduzYsVi9ejWyLBuEkimKMhzZZ5998PLLL290Pm+++Sbe9ra39UOJFEVRFGXT5LbbbsPRRx/da7qDDjoIM2fOHIQSKZsi559/Pv7zP/+z17i8zO9+9zt85jOfGaBSKYqiKIqiKIqiKIqiKIqiKIqibDlc9KuPYMv5vw0VRVEURVEURVEURVEURVEURVEURdksGTFiBI488sgN3v+qq67C6NGjMWfOnH4s1SDTizi7D368kF0U+zjBIxUNQFXHrBL1Fdba0nYnLiKRk/n/MhPSI0f1l8iEndIrFUaLqNCJCZ30ygmyOJFhRcGdCaJEt58J6TMYNsgoQ1ZI79aZRIyXURbyMmzCJzNZYVmEem4fL+oK3xyOk7Hkl+7PPp2XNybnIUI+AznfKP5iTuqEe5BqF7VqEG0UUZSBnXDi8VX9onPNK+hYNQcI/6sBJR8k61FaDy+FFjmYaz9n3CIvskNSEr8/Gb/s0wZlnj+Wz8OdB/vjG5+TAQWBmhdWEyf7MbqaFvUo1d73H/bBg88/gC+dfXoQZRrj2o/ZeFmm9LlEupm2QyLUDH1S+qXvr0GCHuTpXuKX1IhI01MRXhCzQaXaypZDb1JtAFhVQ+CqKMOdqnuorfqRPBWK7L7n7uH3rbfeitdee23jCmMMGvZ+B0Z/fCq2OvtrGP+Di7DNf1+GbS//Gbb5z59g3Le/hTHHH4eGvfYsyCo3dWavmo2uSidiTUeBbTqmSZ+fMSW8rdMv2dhyYeISoUqY61cX5iKxxf1Kc5UQagvcbbI/5DNE0KhRGHPySdjh3j8jmzy5avvaH/wQ3QsXDsyxR4zA6GOPxQ733YOGffetPvZP/wtdvcR90WHbg7gWcCJrSZ+nk8GghkI2TgAjwy5KhbVWRLm1yhBlsDLWK09tI32PSMa5CELhrkoXZq14EStal6/3nDcVKraCBxbeh4dff8jXCYdzpTQ+AoHZOLk0e7E0Ram9jM+JyUvOYyzpYjEXlzFK43kyPj5LYkeJ5UzcR2TqmU+bmQZknIibyYBhkFGDS2MM2Lh1Iug3LHGfgeEGd1z2ZTU+xpTtcDFqZow/XoYGbvB5xFjW+FiGQpyaxMvM4XwyiWWRxDgS3zDh7btNqmqbZd3dErmFvvnb5uYg1Qbc/enaa6/FHnvsgTPPPBMvzXupaqKKPM/x6qJX8fKql/DYokfwZvMSd3zjYyH27wL8ZFTh49dJ3FuceMrFXUZ+y0RVpY+LrSTOku/4PoIL7zAAiLxbItngcY7vUijEvGEVgOS6TpPXoFYa0aTX3sEJtW3uJp+y1k8SlkfJtntOoPAdHhvJsyOMPZI08GmiUFseZPBydyS3vzRNrKd4S6QghEeyXuqXRewePkH77t8vyNuhYhwtbSwy+7B/6C2x7uL9Q0TsXCira1f/S+LtYSbVBoBrrrmmLnnXySefXLVu3Lhx+MY3voHHH38czc3NmDt3Lr7xjW9g3333HRJp84oVK3Drrbfi6KOPRkNDA/bYYw985StfwXPPPTfoZRlsJk6ciIsuuqiutM3NzTjllFMGuESKogxnNubvw1L+8R//cYMnrFUURVGUzYF6x+D1plO2TC655BK89NJL2G233ereh5lx8MEHD1yhFEVRFEVRFEVRFEVRFEVRFEVRtjBUrK0oiqIoiqIoiqIoiqIoiqIoiqIoyibPSSedtNF5vPvd78ajjz7aD6UZIjZCrk0lEVDMrqh3qyXXLkqFEnFQKfd65dpRXpXIjRAFxE4CRkHuJYKkVKQdZdpOXs1egM1IRNbETjrGpiAaMxRFakGuHYTbWVjn8hCpWlaQZhu/LUukaMbLtRu82CyjmM6gLPL2+RCjwWRJObLk/EQaJ+fspeEi0hZtFNeQahMSkTOCiA5AqM8PfvhDmDhxYlVfWTvnd0kHEHVa2leKbV+QTAW5te8XlqJRMlFSiSALXpYnUu0grRRRtqQlA5F1yzlGyXb8Lf2IiIC8ghUP/Z+q8wOAL/37l3D7w7dhwoRtE2k2x7p2OrsqEZsTtfu2QCI894JtCiL0xY8haQAAIABJREFUolCb4Po5EAVwImkTaXZsp3j+TjamUm1FSZk8uVrgqigDQb33yAK1xmr+XhzupT2lCT+DtbPq/tvd3Y2f/vSnfS/XFk5uczy//NkgRI1CbSA8JJPFok6TotQ4Ge/IEzcVqDqVcpR0UpINkZcl+2d9lCxTVVEK2PJ6G9LmvQYHA4/ZcUdM+P9+CXDxf1O1nZ1Yd9nPBvTYPGECJky7CtTYWNxQqWDdZZdVpe/5mq5dj115p1ho5TJ2YloRaFtpcS+xzW0U0oZcbfjjC5EI0uOhrS2WLXaJ2O84fMtUNHECHQuLuavnYv7qecht7+LV4crajjX440t/wOyVs5wgm6gwsRKLcBkUJ2HyImUZm0tcJfFhiPskDpNvMFgmPvITHYls2km0ZVKkBmTMMaZkJ9E2xMiQHsfFjwxGg5dwu0mZnCS7gTJkXoQt8msXbzb4MsqkTBkaskZkyELZMxMnhooTQBmwjcLscN7+05BO+kSpfNtPzuTjTOMl2+S3ea03dt1t16r2eTOvFGKQ6S2t+G1zc822NI0GE/eciLVj1uCZpU/hueXP4oXlL+CZJX/Dn2fdhYX5q3izeTGARIpsjS8bhUmnZBIlDu8IqBijpVJtYicvJ1OQsYuEmZJYLLyL8N+gqAt39+QoZ46xdDH2LT4XALKSV9GxXUhTer5LvNbT/Sk9VnEDlcYX7j5V6/1NMYaU55+cZyKXDueTvF+It64kFo/vHeTdBMtkFJJniIdDjoV4m3r4E/YN01Ch0JYgArGPkzmVacs7Agrnz1QsR3y/gVBW9tdDId6mJE1Si7Hqhybm/vWvf11XHl/72td6TbfXXnvhsssuw+zZs9HV1YUHHngAJ554InbaaadBj/3zPMcrr7yCX/3qVzjooIMwatQovOtd78JFF12E5cs3jwkjynznO9/BpEnVkxfU4qabbsKzzz47wCVSFGW4cvbZZ4N54/854IoVK/CBD3ygH0qkKIqiKJse69atq2sSn6222gpTp04dhBIpmzJ77bUXXn31VZx//vl1pc/zvF/Gc4qiKIqiKIqiKIqiKIqiKIqiKIpD/+ZFURRFURRFURRFURRFURRFURRFUZRNnmOOOQZ77rnnRuXR2tqKj370o5g9e3Y/lWoI2Ai5tttcK0G6rme5dk2BUCFnKuxfW66dyIMTuXZcRpRGiySJRL6UiIyDXM14IZqXajNHYbaXjnEqIBM5mZeoZSwy7czl4wVnItjOvCxbPg3pMsc0DdzgBdteuJ0cLzNRmi3H5FBGLzozWRBNGZLzNAVhmJE64FgnQerMUW4VBFEQERUXpNoirBoxYgRO+dwpVb2had4tyLtaZe8eOlYqiuK4HIyV7OVSUUgZ1VShZDXWFY8ZBdtAEGiTAbzEOgq4GKlgGzBYN+eP6Fg5p+r83vVP78K3vv8fVdJsV4+JQNv/piA1j33PJGmjlJtCP0+F2qmELFXMyxqAovTLp5UaVqm2sqWxww479JrmpptuQmtr6yCURlHWT1mOWTtNeUX1z6r9bXH7gnkLCpunTZuGxYsX962wWzhzVs1GS2dz4ckZxqRIn6HFEY4bo/rfKAtK/S9CIVfJy+b+IWyB+OQuYm3YrdhZwgYbhNwiTg3pLYaNQLlhv/0w6iMfrlrfNn06bEvLgB47mzQJo4/5VPWx77kP+apV6903Vn+xZWS5o9Lp04kY2wm0LVJdti3kJ1tzmwZtMT5yMm6EMRqRbI/HtgBgiyLcwnY/IQ0RYEQy7Meiy1qW4Nmlz6Cps2m95z4cmbXyRdw0+wasaFsexs4izXbXohv/Gy+FzmSsnYzlTWGColgvqWjbxYwG7OO6INKWCZESQXbmBc0i326QGA4S58lESy7eJPhJlrghiRNdbCjxRAMXY9A0fpRYM8ahGTJudJJpztBgGrzoO3OibtMQJnOK4m8RUntFtpeGx3qS8ktaEYyzn6TK1fGkydXS16V5d4i8VlZy/HfTuppt2dDQgFsf+xOOPukTyNjAWkZHdwdauprQVunAuG3GhTiKfPvIBEkmyJeNEyKHmCt9N0CFyYuYnGA9TnSUCrj9lExcFGrHb46xGRVjMZlEQa5AyTfc0ym+8wjkSN7Z1BgfEIrvdJLnQLjSLdy9xn/Kyza9v5TE3LXk2vHQVDwOkmecSLBrPNNEbO3ypyAZD/XopvuK11wQalNowzBpSHhH5N9RWClv+t4nirRl39jWlMi5GfFdhI+xw3O9WqhNhTTxvUg4r+RuW4yahz7mzvMcM2fO7DWfSZMmYezYsXUdM+Xwww/H73//eyxevBjt7e2YNm0a/u3f/g3jx4/vc14bS3t7O5599llceOGF2GGHHbDNNtvgiCOOwNVXX43Ozs5BL89Acccdd9T1rsVai49//OODUCJFUYYje+21F2688cZ+eTf717/+FXPnzu2HUimKoijKpsX3vve9YhzdA8cdd9wglEbZXLj44ovxs5/1Pqnk+PHjN/r/b1IURVEURVEURVEURVEURVEURVEiKtZWFEVRFEVRFEVRFEVRFEVRFEVRFGWTp7GxEddccw2YN+6vQJubm3HWWWfV9Y8oh4K6RAmDItcubRKPX1/l2iIxoigXDiLDRK4tMrSwzOSlxlGcxBzF0yI9Nkhlx1FUHZa9/FoEaUYk2+TlY4loW7ZzlcysIcjUTNjXScxEwO2OF8VqxvhlL/zOCkJvV25DTgru5G9Orm04WcdRrm1EEsYiiOOkzkRaFaXaBdGVSJ0TqbYItT5/2uerekLe2YTmBdOTPlH+Lre330bJtWkBMCdpip9EYRU/xP4juraSYLuQlwi2XTpKxFqirW559d6qcyMiXPHry5GZhkRe7j9I2gVRpu3aKYq05Vgi6gv9NEj8ouQtCOxEOEaU7BNl21FYFgXoKtVWtkR23nnnXtPkeY599913sxKrKYNPeh+se0RYGgsVVtfIJAhyS4lr3lvLCa2sIlxw3oWFTe3t7fjBD35QZ6GVSl7BM0tmIFqMy6PUkjA7GUMhpBMhaJINbBCSxglErHdih0QJFMbUNjZwItEuibZRHJHbGumszQt9qt7n+0Aw6sgjqtbZjg501iEC3VhGHnlk9co8R8eTT1Wt7rmOqi/i9u42cb66Oqcozo5tIPtGybYMwWodycLCivg1SNdjLwREBBu7kPS/IJeFV8kSI+2zIipuq7ThuaXPYP7qeajklR7Od/iwpn01bp13Cx56/UF0owuI0w0lY2cTJ6IhP6kQyYRKnMRMiVTaT3CUcRbSspdJxwmZMrBMxmTiOkOMzPgJmtiAfezIfpKkBh/bmWQyJmNMFF8TV8WWxjgxdmYairEhMzKWfb0sG6VJoagBmZ9AKgvxrRd6m4YoB0/i04xdDCMTAsn5MJxIm0K9cqxjJsDH1JMmv72qrWZ2dIU+eOm6NTXbc+TIkZjxxgxM2G5CbJsQi7pzSCeJMmzAViY2ctsMZf447OXgUbZdnGQr5m+MyMujeDsKmN35mvBOgcI3+Umh5BryV2HVk6JwHcozItzvq+M1stX3ZYnRiMNN3sv6vTA7t2E/IOaZCp9rQgRLPn8Jq+WxxW6dxKyhjOm7ASlbcqTCuwNpjSCtTt7nJOuqnqjluBmJHFs+LO80UL0tueNVvw+g8FgOIm+K7x+kv6F6r1C2QtuldVNqgUL7JW06mDH39OnT0dXV1Wu6Y489tq5jro/GxkZ84QtfwF/+8hesXr0aS5cuxYUXXoiDDjoII0aM2Oj8+8qaNWtw//3344tf/CJGjhyJnXfeGZ/5zGdw//33I8+HxwQjG8L++++Pk08+ua60ixYtwgUXXDDAJVIUZbhy3HHH4Q9/+AOyLNvovK644op+KJGiKIqibFpcf/31vaYhIlxyySWDUBplc2LJkiW9pjnkkEP079oVRVEURVEURVEURVEURVEURVH6ERVrK4qiKIqiKIqiKIqiKIqiKIqiKIqyWTBlyhTcdddd2HXXXTcqn4ceeghXXXVVP5Wq/xkecu3SEsVj1i/XRhAVBWlRKtcOAiMOyyLUDipiYkTBtoiKySm2SGRrUczFQV7mJFwM9sKyKEkO4rGCEC1K0TIvNAvbjZNeZyLgNlnMw2RRqB3y90LuRLZtyARps0jQmEzYJ5SbTel8vE5MZHnW10Ui1A7pmBJJWiqM8rIpVIua99hzD7z/A++v6glr51xXWhMl16naOfSSIJQsyaUo6RNBmB2/KSTiJO/EBhYE23H/ot7KC7Yh9jC3TMTobl1VdV6nnHYK3j5pVy9uK32kb5Uk2tIfpV2MSLElrfQ7FiEboSDN9mWLsvh47iIjSzVf6RUSay+VfA0fwZei9Df1iLUB4PXXX8cRR1RLXBVlKKEe7ruRZPAWElMcXyXPVNmc5zkeuv+hqpyuvvpqzJkzZ2OLvEXw3PKZaOlu9iLeKCEuyFKDaDM+w4MsFPEpjR6+UymnCEfdRqp6npKMjWUbebGqjRPThHRU7EkECvJmwEmac9uLVJLKiwPzfM/22qvm+q75CwbkeCkNe+1Z+9gLej92dJmX4yBCS1cLYG0QnFsbFdrFZbcgOYgEvSjYtrEvJDJ0yYvI7W9DWajQt7iwFr7/uLGnSeIlCt+ExU2L8MTix/Fm8+JCvxkudFTa8dfFj+Kml27EkubFYcxtfPmZkIif4SXMUbrNYRyfwYgUWQTbLOP6zMm0wyRMTiqdGZmAiZH58X0DfCxG7GTbyURMIZ7z4m42SewoeXlZdwMbMIskO24PMm0vvW7gLIiwG3wsKfEjJ8eNEu6GELM2UEOMb+UPZzCGExm4j1sl3pRYho2Lk9mAJPZmhmFy9efjr0m7TarZbg+3tSO3Fk93Vkt+s4YMD89+GA3GBLFxiFfBrnyIfTbEWca1HYGQ+RjfxWdOhk6pTFsmK/LxPpGTaov4Oe0HYeIuv1+MOyXiiu8ZHJTcd4txXboe8OLp5JoOm2xcVZBki1Q7GvOL36VJEmrdq3u8f/vnhdw/Qj5E7t4k8aEt5U1pehl7EIhjRMpB4C/1k07ahXjfsVGIXXgmyp0rmaCqpw8sAZbiukSmXfzj69/K+w6KZUoE21K94V2Tvz8mgXWN+ijeg8MmaT9QYTltkoGMua+88sq60n3rW9+qK11f2GGHHXDBBRdg5syZaG9vx8yZM/HlL38Zu++++0ZPfNhXrLV48803ccMNN+CII47AiBEjsO++++Kb3/wm5s2bN6hl6Q+uvvpqjBs3rq60F198MZYtWzbAJVIUZbhy7LHH4pVXXsHBBx+8UfnccsstaG1t7adSKYqiKMrw58EHH8Tq1at7Tbfvvvti++23H4QSKZsTf/vb33pNc8ghhwxCSRRFURRFURRFURRFURRFURRFUbYcVKytKIqiKIqiKIqiKIqiKIqiKIqiKMpmw4c+9CHMmjULV1xxxUbl8/3vfx+rVlWLd4cLQynXtoWl0kJvcu1EpBzFbyU5cJBTRbEwRZV2EDGJhNj9NkFqLBJjJ14zXpwWxcfyEdmYpAuSMU7kZzBRmB1E28ZL1qJ0O6MMGTckQjMv1E7k2FWCbS8+i3I0L9CGCeVjLwtLy2+Ml76F84nnH6TiXk7FSEVfnNSnCKUQ5FYiCpN9xBN12umnVfWC9uXPoWPl30sNn4qikv8VgZLfVgTYiSks9AkvlaaipDtVSFd9gmDbS9DI50+paEty4cLHVjqqzquxsbFHkVeUu/k1JN9pP3THDP0wyAuDzqvwX5GjGi8RK6Ty7Vk8D7mW4nWVtlWiU+z5OlSptrIJs9tuu9Wd9tFHH8UvfvGLgSuMskWy3rtfeWNP47B600ny9LFZyIbw4H0PotJdqdrW3d2Nf//3f19/xgpaulrwzNKnUTXSSMXm4Rmarkm1mkXRaRx3IOwrz+kozfZbLIJwmVCUrKZUPXeJYEXOamt3IBElV2x1/0gSDRo8fnzN9flbbw3hsWvHej2Ph4oV1ty5zq2z1te39fJa69tFBNvWdyCXLkizbdRZW2uBPPdHjubdtHdZG28FnIpxCX6MLVJYpwFma6NUNghrEcavDEZ33oU5K2fj8UWP4c3mN4eFYLuj0o4ZS57C72ZdhxeXvwDA+nE1FeI48uNySuIgJ4TmIFuWj4vtuCibDnEgB9G08TJrF5v5eMzHcGwycJgcKU7YlFHmln28mMEgg48Vk8maMpP5tE6mnbEJ8aT7HY/NMhETZ2jgBhhqAJMrg4tPs5g/JE7NkHnZdMbxWIbZi7/jNpkEiuHqyRhXh1k6cRCxL08SX0ssRIxJkyfVlEpd3rwO87q60V3j3nT97b/F1luPA3Eay7r4j43IvX27cIyLJb6Sdpc2lG1hoi3/PsBAJpPysbYci8sTIUnMTXECJbgJjyj5RjgGECXQaYyF4jLkPQaDOMbfkrYQs8VbRUl4jWLMVp6EoRT3pet7QuTa1oaCuHxzizT7wtsaiWOrBiNyXj4Sp7Q88iTkmI5iHgXRNidxbvqhHj7wJ5A8O4OwO0wewMnx5D6ZPr3TY5WE2uldV2Tp7vYdtoQJDmR9SYo+FDH3E0880WuaHXfccVBEcAcddBB++ctfYsGCBejq6sKf/vQnfOITn8B222034Mcu093djZdeegn//d//jXe84x0YM2YM3vve9+K//uu/sG7dukEvT1/JsgzXX399XWm7u7tx1FFHDXCJFEUZzuy66654+umnsWjRIpxzzjk4/PDDsc8++/QpjyVLlmDs2LE48MADcf/99w9QSRVFURRl+PCd73ynrnTnnXfeAJdE2dyoVCp4+umne02nYm1FURRFURRFURRFURRFURRFUZT+RcXaiqIoiqIoiqIoiqIoiqIoiqIoiqJsVmy11Vb42te+BmstHn30UXzuc5/DhAkT+pTHsmXLcNZZZw1QCfuHVBbUI4moqXYmvRyjB1nTBsu1g2CopAEWYVNIy16UhYKESYTDkjYuh61BDh3lX6aGYNsEuZYxmZduiVDMy9a8UNtwFj4iOAvibI7i7Cgg46JQO+wj6aJIWwTZmZd1i+TMcBZF4YkITERhhrMgQGMyQSTmztmLyL3EuiDV9sInYgaoKNVO2yBIpECY+vGp2G77agnSujnXJ60fGz5KtUVg5X9bStqeivsm/dhJqkrC7IICi0t5JKat8nYv2Y5CwSi8bBy/e9U5zZ0ztyDhW9+nIGmXdkAq8pL65PgniLDddhHTyflFIVhRXhY1YHEdMweZYulqquP6Q2Fb+ff6UKm2MpR86UtfQpZldac/55xz0N3dPYAlUpQNoNa4rHDv96vK92WKzzBJ99BfHuzxMPfddx9uuummfijw5sujbzyM7ryr9LR1v5liC6SyzCAylvRe5AnZO0wQE8cdyMv5R3GotL0N64vjMDeWry4LgNiX8nTAT0AitK3k1WLtIXmW53nN1bara8iOjc7OunZP20aWuvNutHW1yQZ/HN8OfrxlSQTnFFY7D7eIuFHIGTL5DaKkNchbk7Fl2CsZxxNJXCQTvThZMaWyYKIgoSZKYyVGe3c7Zq18EY+88TBeWTMfHTUmoBloVrWtxCNvPITrZ12LmcueQVfeHSey8RMhhZgH5JcZhrxA2S+7mIiQIYn3yICN8WkZ7Cc2ynxsxRK7wefnjujz9fl7CbfhDA3kJdZGJndKRNyZF2ObBieyJhPKl7HEnX4CpkSAHSdz8pM9GRdHhn2Ny0uk3GEiKJmwCQaMLBxPYhOJfaO0O8bHLGW2Tr4tdRLOyd/fQgwNgJidrNtk+MrXv1zVjssrFZy7dnXV+q232RoH//PBvk2TeJwIGScibDKuXmFgjBOWhzhayk0cJ59KyyeTG3nRuZNze+F2SeYt+xDIi9FFqh3l4ZDpkJKYmpPIK31mhBgv2QZ/zTp5ePkpEHFxenzO2FxeqKDm+5reYrjCuqqhhF/h5dq2IIYu72bjPUjOsnRfQrIuxLPJYcNdKjxH/W5Myf4MYv8JE2Q5+XbVJ4nHq94HpHEvpO+WWyq2Q5VQm+JzPr6noniq4Q7tz3+YSLUff/xxtLa29ppuKKTLzIyjjz4at956K5YvX461a9fi8ssvx5QpUzBmzJhBL09rayuefPJJnHPOOdh6660xceJETJ06FTfffPOwjRmnTp2KQw89tK60zzzzDG644YYBLpGiKMOdnXfeGZdeeikeeOABzJkzB5VKpU/PAGstnn/+eRxxxBE47LDD6nrGKIqiKMqmSGtrK/72t7/1mm7UqFE46aSTBqFEyubEjBkz0NTU1Gu697znPYNQGkVRFEVRFEVRFEVRFEVRFEVRlC0HFWsriqIoiqIoiqIoiqIoiqIoiqIoirLZcuihh+Kaa67B8uXL8eKLL+LGG2+se9+bbroJf/jDHwawdP1D3YLtHjNATWFT3NyTrCmVAJbyq1OubZHogKkoi4TIjpCKDEX8zEEsHAVZ5OXYJhF2eXEcqFqw7eVcqWDLeNlZlCWL3NoEAVgQYJPxcjLjxV1RwF1c5/chjrKwkkibgwAtlX2ZILwTobacG3kRmNuXvDgt+UMMYlGNc7I+yh859Jso/aLwG0E01tjYiM99/nNVfWDdvD8i724p9Qpp/KLcqixUL3a8VIZV7F+pkitdKyWMafxv4vgpr3cdMGxvHL9H1Tk99fhT6GjvCO2VflhEfOmHRdrtZIeSJkrsouxd+q4I0tnL/wpaNivirqI8XvoxmIIgMa3F5Cryp7m+6w6FbeXf60Ol2spQs//+++Mvf/kLjDF1pW9ra8P3vve9AS6VsiXQ0zCq6v5ZShjum+u7f8qmdFBli7ft4v3XBiHmW6ur5aUpZ599NlatWrXeNFsqC9bMxytr5heeuUHw6X+757p/Hifr5dkuz2fnCGUgzSf9FQa6VJUmHdmkY2tB5NthzGytFzMjTrARZN/VVFDx+QztMzxfs6bmeho9esCPXVnd92OXr21bWr+mYw1Ejy3t4a5d68S41hbuB7kIagEnh4Ufm5Xb3LeTJbkDUJBx1xT5yn8TGSz7cb3rkV76HsTISR/3/ZtNjDc6uzswf/V8PLjwL5ix5G9Y3LQIXfnAyc/XdazDC8ufwy0v34xbXr4ZL6+aA2ttkFgHEbQfO2eUgeGE0RJLUSJUNswh1iJmJ5z2Y38TRNkGzOS/M7DJXKTHDGMakHGGBjIh3ssknjOZF12zF5QbZKmgmjIvf2YnxiYv3uY4yVIqznZxZxaOI/sbbvCTNCWybZOUJZmkqcFkyEwWJmZycSiDCHGSqLDd+PgxStVj+Q0AgilNIEQwvv5cv3EicelfjM9/+QvY5537VLXrikq10P897323aKyTSanIl5m8ENyXzTo5utx7JV6OcXw6WZb/cBJP+4mrQixf6Cccr4ckxpMJktw1Ygqy+sJECeGaS2Jsv162pvLqOBESyarquE1uArVmL0vy6Ime3tf0dN8P71Zyly48T2x6mNJzDMk7g3QSAHkGgZwYO3lGxohe/luaIK2QVgTmPmRPyln4+DzTCamktNKe1XdKivtAROfpewjEvKWq/UJs2yTeJlTLtNO2HOSY+6c//Wld6c4999w+5TsQjBs3DmeffTYee+wxNDc345VXXsG3vvUt7LfffmhoaBj08qxatQp33HEHjj/+eIwYMQKTJ0/GF7/4RcyYMWPQy7I+pk+fXnf9nH766eisc+IQRVG2DJgZF1xwwQbt+9hjj2HvvfdG3tNERYqiKIqyCfPDH/6wrmfc1KlTC38nqyj18JOf/KTXNG9/+9ux4447DkJpFEVRFEVRFEVRFEVRFEVRFEVRthz0b/YURVEURVEURVEURVEURVEURVEURdnsYWbsv//+OOGEE/okGTnzzDOxcuXKASxZ/7FRcm2gz7ImWd+jXNsfs0fJb1iXCKkSWZOkKMi1/beImJwYC0GSJfKjKAOjKNMSURdFmVcQiyHKs0XSxkGUbeInSLX9HokoO+RSWhcF3V5o5oVvZZG2yJbZC72MF3zFtORFZyZIvjicG4IEzdWOiLHZyftC3SVSbRFJcVmWJQ0Y5VFf/OIXq9o+72pGy/zbS30kkU1JB7BlEVi6wMkyFba5/iCyq6DQKh2JUBRsp4IsKUsq145pt33PN6rOqaO9A0899lRtiRdx+M2JSC0VaZclYQAlUriYNj2HIDhMjpPWRpX8nEp1lEq+Qvoa19sgC74UZaB43/veh9tuu61umcEVV1yhEiBlg6j3/lhz31r3TBsfTZJ/9TFsYewkKeP+8RlHANatWbfecixfvhxnnHnGBpzB5k1bdysefv3BMD6CPN/99vi89eMHiuvdGIr9aEt2SEdPyYgmEXcWRjlJegCwltLVUoL1j81LfUz6krXJgN8C3ZX6pcgb0+d7o2ve/Jrrs53eNmDHFLrnvlxzvdlpp/Xu13N9WLzVVh0f2iTYYqKwbGHjsJT8GisGW59GhNpyD0jaP94pEmEsoSqeCill7E8yNo0y4Tg5j48UkriI4cTFEm+saluB55Y9i3tf+TP+f/bePM6uosz//zxVt5MQCIaAshg1AYKsjqCgMF/li3zhN2yOgrIIUVzYRQFxQEQZd0EUFAWGMYwwGUAZBBVQBhBEhlXZlC0QSAhLQhaSTjqd3k79/qh6qp4699wlne7O9rz7dbn3nlNV5zlVdepUXeB97p1zD55Z8BTmdc1Dz0BP03prxtLepXhx8Qu4/5X/xX8/+0tc/+x1eOi1B7FoxSK/JuMHJ7FAWT6sxvnYrEmi5fSgIRYh2zhXt5w2PNAorgOtF2KnByhRkGvX/HzdWFCQXvs8NbFeC3UmHo5kbZBa8/rSdnjJc1xbpjVklEDzA5/CGrEW149e8s3iblPKEx/ShLQe5f1kvIza10+KOYmovcSanJCSh3rhOAA+R17zhLpEWKvw2jT0nVEdo3D+xa1FQQCw/Q7bx3OO8m5+SBT8GrkW5N/GhjoyNS8K7BokAAAgAElEQVTIRlpPywdgcWxWiLQNhXKMifVnY/70oCz5YC5Cko37aySspSmM9sRXWvrtAXzVURrd677L3z3Cer1u3Va657uBfAzPxnpq/rtMHQ4gF2KoeMl1o0tBxmPJ84rHkOOS/E1B3r/iw6d4HV6e06TxSv75h0yFscqEF1W/yvnT8CtX4ul4MY98CIY4VYp1m+ZYoiLy+uW6c2n76lxz33XXXS3TbLLJJpgyZcpKlz3cTJ48GRdccAGefPJJ9Pb24k9/+hOOOeYYTJw4ccR/fyiKArNmzcKVV16JPfbYA6NHj8a73/1ufO1rX8Mrr7wyorGUGT9+PL773e+2lbarqwtHHnnkMEekKMraxuuvvz7ovC+//DKOOOKIIYxGURRFUdYMpk2b1la6Cy64YJgjUdY1enp68MADD7RMt8cee4xANIqiKIqiKIqiKIqiKIqiKIqiKOsXtdUdgKIoiqIoiqIoiqIoiqIoiqIoiqIoykjS0dGBO++8E/vuu2/LtAsXLsTNN9+MY489dvgDGwKIKBfqlSnJfuoLQEMBtxcu1e+U2+uyhw0cF6etjzPqAL2H2QGIaYIYzjkUZEBwKDiHK2DIwqGAc15S7MhLBb2HxwLkULgCrL8q4EDkhXbeKVUAhj+74LQMkjvnYkwOSYDn+NzK59qgLok/R/lUWfTEQieOMomqWM7FAse03cvAEPZyiSxyjuo9IpBDEFyVpNok5ZFSG5VOxpDB5K0nY9//ty/uvOPO7BQXP/ULjNv+qFwURaylZKl2VYcqy7VC+igiY6mg/5pKyDswa90dRD5ZLh872sBcLNCOflNFXMDyruVIas3mxGKjSCu0gdhOoU/m7c5iMiH0lD0ik6w1aicupSRngziWSrWVdZSDDjoI06dPxyc+8YmWabu7u3Huuee2LSNTlFY0mSrVzwUaJWxaSEjCol3n73KuIk9nZ3OxNgBc/6vrMW3/aZUPyVhfuWPW7ejp7wb4wRZiBmTEvTZ/hcZ1BDJhbhbypgeehHu7vB9HSW2SdpY1nVn55bkOEZyQd4II5PJ5K8ihPP3nOXf/QH/Wb6ToNeuvrdYIjWgz34o/Vos/O3bccRAHXTkaHnunndq6Fhk+VQJhQfd8OAc4cnF6yWl4CmxkJnkYQtbvADn391PpON8Xs3r+BwGw4GMQCudgQhAFH89xrsLPk4nXSQQHgnMGlhyKsK4xcHAm9CcUGECI3wADAwXeWPEGFq1YiGKRg3MFOuwobDRqQ4ytbYjRtdEYZUehZmogMnDOYaDoR1/RhxX9K9DdvxxLe5ZiSc8S9A30+ql4nKKztDh8j+3h4jw4SY3DleMQjgMY8lJyLzp2UcAMECxLglmeTQRylB5YhLSeMkHkG8X5ZECGQEVYbxmCcQbG+jLIcJsYGAoVJeb7QAguXPu+atN6JayIfUpX+DHF5X0knqs/yTDu1PcXvjfIdYJBeuAU+CFV4M7l+0J8d7zWCCVHqXBah8bzBcWYnPP1vcf798BRnzoK1151LZrxzp22D2v6AgTn173Otx9RgcKFVb4hFK4AGd9PHAoQ+X7uB0M+4bBWl8u2sOblmjIwvu14rI5S5VyqzcJ5lm1TqL8sfSiVtxmidJ2FOuN9vi8nebNcwZV/B8nWWXIsqnvIBmJ5q/J7Td2+0u80vK1wRelYLnt3JLYT4kWdbYfvciz7d+nCD0nqY3Ipa0rb8HzLmV28NhxE/WX3UKSfHcJ3/7sS/Mb0cwFEr8+PWxKir8419zPPPIPFixe3TNfOb59rAh/84AfxwQ9+EADQ29uLX/7yl5g+fToefvhhvPHGGyMaS29vLx5//HE8/vjj+Pa3v42NN94Yu+22G4488khMnToVY8eOHdF4zjzzTFx++eWYOXNmy7Q33XQTHnzwQbzvfe8bgcgURVkbOOCAA1Cr1dDf3z+o/DfccAMWLVqECRMmDHFkiqIoirJ6ePjhhzF//vyW6bbZZhu84x3vGIGIlHWJ6dOnY+7cuS3T7bXXXiMQjaIoiqIoiqIoiqIoiqIoiqIoyvpFe/83aJssXtiNNxZ2D2WRQ4bGNjg0tsGhsQ2eNTk+jW1waGyDQ2MbHBrb4NDYBofGNjjW5NiANTu+NTm2YqDN/+NcURRFURRFURRFUdYgPvShD+GUU05pK+0jjzwyzNEMLS2FPK2W8k2yN5ICJS12RfY62RdViqJyrWAQy2WiYJZLs8gKUXJFMLDGi9m8EMt40ZlhiZb1gjQi2LDfBHma/25hYGHh0+Vpwgs2puNtMV3Fy8Lvt1V5IdLFY1gYGFiyebl8jkHuxediWLhNQQYWpWFBAEZJ8sjiMhOldCz5EsKvkrQOov4NDI47/ri6dl8x/3H0zv+7aEIpBmOLWFWfodL2iu/CdhX7gjcNivRUys2fTCmNyV6u6MPLNx9TERfwtrdPDPUYcoY6jK/QD7neiUwUeMX9oe1iW4BiWSzx4/bh/Cn6lAai/8s0EFtT1efiL5VqK+s6Rx11FHbbbbe20l588cUoimKYI1LWV9odTzMqnznB438SQdali/cnn65rWVdbhzv11FPx+OOPr3yc6yB/mfsQ5nTOhpxXUrh/I8yjKNzD+X5tsm0sTEWU8ga1NljgG+/1QJDupjmuMZzX/4MFoLL9szu6uJdHF2n8B1DZ/SjtHnADGHADaV9V3xvmf83XP3s2uv/wh7rtZrPN0LH99sN67IG5c7H8xpvqttNGG2HUbruGL43zl69vrqp5Xa/XpWVHbC6wdZlE14mn88iVj8xPJL9wFIToiY791u/za4LwcB6Sc1QSfZQ/W7E/rXussWl9EtYwBANjLGqW1y9pjdJX9GLh8oV4qfMlPLvwWTwx/wn8de5f8PBrD+LhuQ/ir/P+gsfnP4ZnFz2DOZ1z8MaKN/yDjkxYE4X1Ty2se9KaiddfNq15/AotrYNCGdb6zzWyMCBYqpXWaBaWLGqhTixZWFsT5dRQMz4Nl0vOxrWYhYW1Pp4aWVgbyrHh+KaGmiGQsXFNZw3XZw0dtubzIdV7SmN9nYe0NtS15RdZ1Kjm95kaarYW81jK16sWNrafr8cayFix36+FKUjALY9rLsnELVlQKJ+QtpswRtmwAjIgL64mgjVBPg2Dr3/raxi/yfjGFxKAPd6/OwgUz5PF1twesZ4M90cb+m1Yp8t9sQ5Cv/W5UTM10fa1VE/I89jwzuN8Wnsnsbp8YALfH3j9zVewYXk60nWJeI/g9Xa9oJmIYExaA2aDSxzvxcBPvBZGvrStGLvkurG8vY445uTx8YPQ8ntD6Rw4f6yTdP+KKeK63U9ojEkPs0gpKftLa+2QIni7+fTlmrzuL6yfHRDW4uHPkKhXiPs4t5P4LYLKEeXr7fzhZ6t/zX3BBRe0le7MM88cVPmrk1GjRmHq1Km47bbbsGjRIsyfPx/f+c538N73vhdjxowZ8Xg6Oztx991348QTT8RGG22ELbfcEocffjj+8Ic/jNg689Zbb22rrzjn8JGPfGQEIlIUZW3BGIOddtpp0Pmdc7jooouGMCJFURRFWb2cffbZbaU744wzhjkSZV2jKAr88Ic/bJnOGIPDDjtsBCJSFEVRFEVRFEVRFEVRFEVRFEVZvxhSsfYLzy7ErGcWDmWRQ4bGNjg0tsGhsQ2eNTk+jW1waGyDQ2MbHBrb4NDYBofGNjjW5NiANTu+NTm23t6B1okURVEURVEURVEUZQ3k/PPPbyvd2ibWBtoQ8wyzXLuuiOBTKguIynGWRXEsT4p5hITJi74AqT5iebaXJbLwmMVgSdYVlFlxW0pDUYgc/1jqZnyJxgj5G8l0Db7Ll2FJHQu/WF6XjsGyZhNiLwu1WeTI5xvrKcRKSNIvIyRRLNVj4XUSSQlNlmiPsmDrwx/+MLbYYou6dl/yzNWcIW2McineJtu52edG38vqQbndZPszmVdFmf3L5+Pl3xyFFa89XHcuk7aehN3es1us20zIFYVdpRfqP5fj4bZElj8XakdZN+cKbRSlayTPpF7yBaQaWt2CL0UZKR5++GGMHTu2Zbru7m6cd955IxCRsq4hx8u23cNlUSWPpXWSyvpjyAJYuBzveKUx2Tmgt7e3rZC6u7vxkY98BAsWLGgr/brK7CUv4qHXHoz3YiB/6IWJ865coMnSa56/cXo/1RFzgHAc3pfPTEhIlctSUQAutnzeJ0r3eL+JomQ1xlgBzwf6ir5B1dei076EZf9xFTCwCv8ecGAAb5z1FaC/v27X2I9+BDDV//nqG2efg6WXXQ5Xka9tnMPir54L19NTf+xDDgaNGtVWMeX67S16sWjFQpmgvgXigqi01qHQD/i9XH6cw4W1UijcQfYMSj2HZG9K8035aBcWaHP/zmXCVvR7IbZGeGhPWF/UjBVrmiA6DhJja2wUQ8sHBcW1jeF9pQcQGZZgl/ZlouMg4Rb5fXmUybalpNofN4iyg2C5xjJuGC+ptuGcYGGoFs/BWiH1hkn7jIVBLQioxRrSBHl2kGUTJTE3xDkRhQc4ORJ1xfF6yTevH1nqbSCE5xD1Riaej0EQjYd2S1JwE2Px4xYykbSvo7D2MH5Ms2QBeGE2OR8/gVhvLfqPXH0SyACbTdgMX//O1xteQ2+f9HZMnPi2tOYGxbHUGptJvqNY2ZggPpd9QwrETRRtW+PbtbxOlxLufE1e9aCscG3w+Zr0GSxyztbi+bWYX49p7UageP3KcSCtG1H/A0ru5ge5BmuyJku1qvtCfqcK+cWcxYm7EG/Lj5Xf07govheKUSeKsOW63PlBLdVxvD7Cep7Ei+ubXxDpRNo8TapX+YCDGLFsH6TjcKLyuj+ruwb34tW95r711ltbptlwww3xvve9b9DHWFPYbLPNcM455+Dhhx9Gd3c3/va3v+Gkk07CNttsA2vtiMbinMPcuXNx/fXX44ADDsCoUaPwzne+E6eeeiqeeeaZYTvudttth8985jNtpZ07d27bskBFUdYPLr30UpgGa692uOOOO4YwGkVRFEVZffT29uKee+5pmW706NE48cQTRyAiZV3i1ltvxdNPP90y3eGHH463v/3tIxCRoiiKoiiKoiiKoiiKoiiKoijK+sWQirUVRVEURVEURVEURVEURVEURVEURVHWFjbccEN89rOfbZluxYoVIxDN0LM65dpcPOU7V0quneRNQXpIJdVRFFJxGSxzMlG6HQXVYGEii7JywZyUOlGUseWybJZ0SYlbkr3l8mwWZMc0xKIzW5LYmeydRWKsFGPpWBJqU0zn0+RC5igBoyTV9tIqKZDyci4p/MokjoQ6cRQRoaPWgWM/fWxdmy+d+VvA9aVGr2x4fq/6TxSo9FkKrgggI6SELAMM2zMhFpefdG9JimXisV//01noWfBERRzApz/36Sjmq3pJsZeJ7ZPaK0nChHyNTFafVULtJFYjwMgWkaKv/KxSFQnxovi+OgVfijJSGGPwxS9+sa20P/rRj1AUxTBHpKwvNB0hyztL8y1xS2s5JpNM7OqFlxMmbNJOuACAWbNm4Z//+Z/RUyEZXh9Y2L0A/zPrNl+PjuJDLhDnjXKWyQ9nSQ9iSUJZpPkWi2UpzbV4zsZzmDgDC/NaOcOKznWez8qAK+ZjoFKPcfEfkLnL/aqnvydkL0tSxdeK+77rXILFX/s65u33/6H75ltWXrBdFFh83r+i589/rttFHR3YqMk6zHUtw5Jvfwfz/u+HsPy/b1h5wbZzWPL989H9h9vq9xmDjU44vhRQ+0W/uuxVFK7+ftJIWBvCqZu7VUFhbst9qOqPOw+F+SZIPGyHeN1k4xzUAOlzWOdYXn+EuWkUNLNs2ni5cxQ7k4W1UmCdC4ptkFZbIbnmPxYgG2tjegrSa14rWaoJQbZ/57VXXJ+RQY0oiZCtjceL8myWUZM8NpcZ9jlKcVpet4VyTIc/N2NhbA2WCGk9R5m8moiCuJrXhDakD+LyMLbE9Z81sNafd9Brx3WdBeVCcePTxvMxPj9Lynk9YaNIOtWhfGAURDsQCBbWrz+C7NuPWQAZXlfyw5t4LSMfJJDWzHKNyX3w6KlHY/f3717Zr/f6wF4gQup3ZIM82wKOksyd5dmx/Xy7eME29z0bhOS1INr2585r7UyGLsqLa/Aojhf9VEi145qvfEcoSbXlAxQorOHkNcqjQZVU2xUOzvmXXO9xBhI3hLi/JNuuXnfX4yr+su0U3p2DfOgEIf1WUx6zymNSNpwJ4XVco4clO99Ds2jIv/hngupRr/FfLFSGEDe5TKbN4yvk+Yj9WX3L4bzit5E1Yc392muvYd68eS3T7bXXXoM+xprMzjvvjEsvvRTPP/88ent7cfPNN+PQQw/F5ptvPuK/ZQwMDGDGjBn46U9/ih122AFjx47F+973Pnzve9/DokWLhvRYV1xxBTbZpL35/4UXXohXXnllSI+vKMray1577YVTTz110Pk7OzuHMBpFURRFWX1ccMEF6G/jd8b9999/lR5KoayfnH/++W2l+/KXvzzMkSiKoiiKoiiKoiiKoiiKoiiKoqyf6L/hUxRFURRFURRFURRFURRFURRFURRlveXFF19smWannXYagUiGh7VBrs3iQhlrJkpCEsyRkeIjzieE2cilX0l2WC/YNobT2SQxYwlaEGglWbaNAi6WgbFcOQmzSy8pTGOhHHKpt5VxIknjWAInxV0s/iJ40TTHz9IqrsMo+pIyR6GXysRRLm2JdU8sA6sXNU+dOrWuvQd6FmPZ7NsrJVR5wws5aMv9ZUMWS7lSGu43/msu3/Yvg3TO/rVi3uNYPueeqgCx7/774uQvnFw6fv4icVy5JcrnQv+CS7FmfZRSPFKoncRjyMqP10vYE8Vs8jqqkNWvTsGXoow03/72t7HBBhu0TLd8+XJMmzZtBCJS1kfaHV8zysJtIIl0eRx26S6d7nnprr7H+/dYqUPed999OPLII9c7yXxnbyd+9/xv0T/QG+7JQjQMoHyPZ4GugQEFWarleViQChPEXIznqvFhGnK2JWYmhtsSsa19gnx+EXtUJjL1uNL2dugZ6BGZS7RRVt+M57DwxJPx2j9+AEsv+RkGXn65dZ6nnsL8o47Gsv/4ReX+jU44HrW3TWxZTv+LL2LRF0/D3D3ej84fXYT+WbNaH/u557Hg2M9g6U9/Vn3sT30SHVO2rd/R5rpnTudL9ZLbinSyAxCh/po3+VyXr3Ev4SbvfpVTYvlF7OTdJjz8Ra4LvMQ6SJP5IT48NwWBTFixlB4SFMXTMElIHdZC1qQ1UCZCjusov1aqmZqQG7NkmvI1kEmv8sNtolQ5rNWssT5eFiiHuGP88Mc0CHlCmVK+7QXbtfigpJrpgCWf3q8JKWw3qBkK0uYgv7YdKTaWO8e1QNrO4nIvAq8leTjXDdehMbAE1KyJknFyFsbVgjjaxvcoPI/i7HSsWA8sjo7iajFmifWvjUJt+cAg8v3EpLVJfBhQkEj5JaKUTwP8cAIiwFqLC39yIay1ddfPP/6ff/TtJx8+ZC3I+YekgMdceX7yXGSfiH0s1LG1SfQepdw266M12Q9hxYMQ+HNpzS6l9mKsTvfj/M4hJfi8VEOWgy/b/LePWK6hbF+8zMuDkgNQun0Tkc9vRLm8nqfUN+W+ODaU0vMYla0t4UXYoHpJd5lsr3MxhnzlTNFtLWXbVFFGO8T8WXmiPVw4LSr9vkCl30VE+3Fdy3aK6Xi9vQasuX/wgx+0la7dhxCtzRhjcNBBB+GGG27A3LlzsWzZMvzsZz/DBz/4QYwbN27E4+nu7sZDDz2Ec845B5tuuik23XRTHHjggbjmmmvaEvg1wxiD6667rq20AwMDOPDAA1fpeIqirFvcf//9g8670UYbDWEkiqIoirL6uOyyy9pK9/3vf3+YI1HWNe677z7ce++9LdPtu+++2G233UYgIkVRFEVRFEVRFEVRFEVRFEVRlPWP2uoOQFEURVEURVEURVEURVEURVEURVEUZXUwMDCAP/7xjy3Trc1ibcALe5xrIibiXY28PhUiuLRLyJZK23lbXVYC4FyWhj/LWGPZFA1PXgRtHOAo5nGuAEAwBiGvlyY5VwQRkhQzsajQoYADkQOcg4vSLADkRVCOLUwEkHOpfoiCnAlRGFVZNyVREsl/RCFyOs8kciKxPf8nJzFlETNyaRUfKsWQRFC58ItATsi7KI+FiLy8K+zf7p3bYa9/3Av3/e992bl1zvgVxk0+GGQa9bVMB4nqTlU2FFL+PQpFEYyD8uxdEmZxm3AjiTJ6Xn+0Ijbg1NNPxXnf/Dpqttb4Oqg8rXp5YhKTuTpZfPYu5V6EJO9KX7I+QxVpVaqtKF4u9vnPf74tudyNN96I4447bgSiUtYlynOatkZJnj+EeU2c3/B9qskxUgE+fyHveQS4gssDDjviY/jxD3+yUudz00034VOf+hSuvvrq9WLMX9a3DL957kYs71smHnTBclgWqgbJquF5kpATw8CYcM8N8tZcEBryIjwMBSzsToJaxEe2JOVn0n/6+aaj7G7vCf2F5waUJgYpPUtDRZ9xhYMhQhH6ykAxgH7Xjw7qCOXKQ5Tnq2LuQHl/L15+BZ3nX4DO8y9AxzunYNR73oPatlNQ23RTYNQouCWL0TfjOfTcdz/6nnmmYZt07LILNj7j9DZb0DMwbx46f/gjdP7wR6htsw1Gv/c9qE2ZAvvmzYBRo+E6l6Dv+ZnoeeBB9P3tbw3LqU3ZFm/6ylmND9Ri3ePgMHvJiyhfOsGFHV75vFtKbhHSxbWASfP2eBw5pyP49U9sDMpDJICcgSPHPSOVFvqGIQMHhwIFDAwKV3j9trFAMYDCWJgBXnM5EIx394b4CkdAUQDWr328bL6AQwFyQAEHR35NwQ+B4fGsCOux2EfJRTl8XDNUrEXzfpl6JW+3ZMKxggzaEcgSjKN4nUthvReK23S9miSXNkbIokN9ga9hQ0F6TUGO7tMD8McI13s245brKfhH/fhGI3/dhrWX4VpxsTv4MsM1nx6mkJo1W9u52CVgwoOX0pLJxbbgNYfNB5cUI3GcFO8t8ZDGx2PEuiWtScivyWN3Jey8y0745ve+idmzZ2O77bfDNttugylTtsVbtniLPz8YFNzPHABj4VAAzoSYC4AsEHqYPx6v87izOBSFE+tZxPssx5WPpZTaCojtzfcArjvfL9K+1HdEf4hjenpIEqQkOxszS1GENDHWUr/n/OXfQjKceM/6gyjL1f82w+U1+81G5ueyC1ekdKKO47XL69JQDsfsYudMsci8DdelVI67SV3IbKX6dKivGxl/0zWylIu7vJyqdmtZXrOYV5Ff//rXLdOMGjUKBx100Cofa21j7NixOPnkk3HyyScDAObMmYNLL70UN998M2bMmIHe3t4RjWfRokX4/e9/j9///vc45phjMHHiROyzzz444YQTsNdee610efvvvz/22Wcf3HXXXS3TPvHEE/iP//gPfPrTnx5M6IqirGM89thjg867//77D2EkiqIoirJ6eOyxx/Dqq6+2TDdx4kTsuOOOIxCRsi5x4okntpXuX/7lX4Y5EkVRFEVRFEVRFEVRFEVRFEVRlPUXFWsriqIoiqIoiqIoiqIoiqIoiqIoirJecu2117aVbm0XawOolyBV0cwWSSJN5e42RE15QEEa5j+zYKmRXNsfOsiGHbyULUicDExUZ7NIu3AOBiSOTiByQcTt5W/Gm6vgKOky/X4v2UoCOMR85XpgcVnzShNpyyLkKIKmTKbNueMnEirGIPMiLiPWUjlvkn3F42WRCdlXJvYT6b0BLZ0vCEd/4ug6sXbX7Dsw0LMIdsyEir5GSdKVVWCmBSx9p9I78n1cmRWCbS8+ZyOcMNWB0NdV/T9Mf/t738q+V10m0n2VRR3LlyJtUe8iQi4ofUaU4pEhcQ3KNkV9+lKbqlRbWd/57ne/25ZY+5kmoldFWVnKd7G6nZJSwujXJgQZbS6YzeZCYYz30kovVOZ0O+28E2q1Gvr7+1cq9unTp8M5h6uuugrW2pXKuzaxtHcpfvPcr7G0Z4mX7WYzpDCLJBbxmvDdvyylz17AaqMa27CgOwizjQniVROO4G/scXYi53P+4TCJsow1OZTTXMB3gdK9Pgp002fnqHoSA6C7bzk6Rr2p4VxhZel79jn0Pfscn1nb1N42EZv94krQ6NGDPnb/zJnonzlzpfPZzTfHZlddBdpww+YJm1zc85e/jq6+Lt8vCLG9WSfL2evamHew7do5IDwUKHiaEzz/TkWm+SSvheB8v3MudgsOWx5PTONDXzOICmM+djEgBMdAWGyBrH9QEa8Twior9Fcv3CYyoKKAcwUcGTgq4Fx6IIAXU/PDkNIJyjWiy/pkOk8+/XQdcUWz8Bj+GiQkWb6h+JngxdiGUwZJMpkgvw9jghcm+zTW2HB+JomUQVGo7+X7QFBZh8vagkKjkVh/ULkRDcW6Z2G1l22Xxv/QrvF8s+URpbUAjxNSbh0kz/BFi74pVyRcNsW+Ex8YwGvCuOx1sW64FOIxKXR+rpHCFSAQTjr1RMAhirER1tF8/7Lw/cNRAeOAAgaW1+mQiuYg0ebv/OArOMSQ4o1UVqAUa1NoewghNovXUxsbKgm1Yx9beak2R77SUm3eZMR+SXkeUb4ncLL0tIU65O8z5d9p4nfR5zIZdrwmxe81mZO7+k7A6/Lsmk+Zsrx1Xu2K+Os3yvEVou9W5JXr6AbxxvXwGi7VXrZsGV566aWW6XbbbbdVPta6wNve9jZ873vfw/e+9z0AwH333YcrrrgCd911F15++WUURTFisTjnMGfOHFx99dW4+uqr0dHRge222w4HH3wwTjrpJLzjHe9oq5ybbroJb37zm9uShJ9yyik44ogjMHbs2FUNX1GUtZiLLrpo0A8W2GCDDfCNb3xjiCNSFEVRlJHn7LPPbivdqaeeOsyRKOsat9xyC1TuimwAACAASURBVP7W5GGPzC677IL99ttvBCJSFEVRFEVRFEVRFEVRFEVRFEVZPyn/Z/mKoiiKoiiKoiiKoiiKoiiKoiiKoijrBX/+85/bSrfrrrsOcyQjR0uJTwuZUTNXUJVIqKlcKEqLXC44KkuMUJIfsSwrfY0CLM5hWHIlZFdJoMgyRC6LpWrhj1i2RkE2HYSLJskVbRAuWpOki+WXNQRL6WVCGUThFcRsqdwk9GLJI3EsCMIvKdWGN5rFtPEMRdogszPC2Jdqs14URcFsVydqplT/Hz/84xg1alTWlK7ow9KZv8nlWiS0gnX9ikrvcnu1Cqt+nxeigQXldenCfqT9A8sX1JX8Twf+kxDGcXvXv9K+vJ0JLLELQjok+R+JPPyepIBBZGdSOhaoy7rJriG+Npy4LlSqrSh45ZVX2kq3wQYbDHMkyvpA48dpNB9H4zjb6EkNvhCwITXeelzplkzpfkEEbPXWrVbyDDz/9V//hY9+9KPo6ekZVP41nUUrFuLGZ6/H0t7ONNcSczme76E0/2I5NuS2ODdI+XmOls3dYIAo6EacQ5jw8qWGssXcJc1XAdZ/J+ltknnG71SSfArSvEX0FePF2q2o68NDPDfo2HlnvPnGX8NusUXrxEN87NqUbfHmX9+A2tvf1nq904Tn3pjRcJ9vK5bN8twuzdmjNR3w/SGueYL4lx+2Etc6PGckIUhOeeJ8k+BXACyO5rVR7HsmrmWiUJpfMDBkYZHSGrJ+jQMDYyysqcGShSXrv6MGayys9dsspzHGpyGLWvzOefndp6mZms9vLWrGb68ZLsvG49WoFsryx6xRisVSLUjww7E4HwxqNmwLsdb4HIxFjfyLYzW25rcZCyLyeUr1Y8J6zl/bNdRC/ViqibVXGE2MDSsy/x9nc93bML5Ya1O5pbWkNTasGW1YN/C60cTxJ6bh9akxID4XE8Yn49erPKrwmMfty/cQXqPKxQkVfn3ixz4b+qfJ+hJi3aSOaXmdy8cT42YUn8fxM42hVqyzbSiXeL1OXM/pXGMdIJyzOC9ramG7rNNQ1wj9k+uSrxHwOk3+ZjA4qTZQktuL67mlVDsOGXL9KQqVY03FPlaTy7Il2f4KsvFfzD8qf5txqI+xdE5xrVr6i2VnpyCjo4avuv1V9wle/pePK2OvqCAppY/jL29HfbuV62yk19wXX3xx84fmBY4//vghOd66xl577YVf/OIXmD17Nnp6enDNNdfgwAMPxIQJE0Y8lr6+Pjz55JM4//zzMWnSJIwbNw4f+MAHcMkll2DZsmUN82288ca48MIL2zpGd3c3Dj/88KEKWVGUtZATTjgBZ5xxxqDz/+AHP8j+3YKiKIqirI0URYE//vGPLdN1dHSs0n1TWf+YN28ejj322LbSfvnLX9Z/H68oiqIoiqIoiqIoiqIoiqIoijKM6H/hoiiKoiiKoiiKoiiKoiiKoiiKoijKesnzzz/fMs0OO+yArbYanLBwTWV1yLUbioYyubY/eBQaNZNrR5Vc2kql/VHIJeRUSUHHsjTyYuMoqUwiLX6vkmZTkG5nsrDSCwgSNCFCy6RkMQYpH0uSRim3S+Js5OmEvDrWAW+jKilUapHUBHndRnFUWRoVvm86YVMccNABdU3Z+eyvQluKXE37GpXeq/atBELQJVs6ibdMpXzqD7f+AbNfnFUp064WbJcPmY5iZE+M7ZgEd1k+knVN9dJM8R7zla4NlWoriudzn/tcW+n23HPPYY5EWWspSR7rdzfa2WTSxH7LONfJ91Fp7K48Rp28kry4F+ket/eH9m4cQxM6OjqADRyeWfA0+oq+QZWxpjKn8yX8esb16OrvijO7TIJtWIIrZa4sTiUx3+N7eJgz8tzMyDkiJQEvvCDZkOxQ+VzNEMtAeY6a9kZBa2luxtMwkrJtnjMj9a+sD5W6Zn/Rj56BlZOob3LhhXjT2WehNmnSSuUrQ6NGYdypn8dbfnsT7JZbtpVn/He+jTd9/Wuobbvtqh27VsNGxx2HzW+9BbV3vD3tGMR6p3AFnlv0XNZ+XBaB4EA8wRPrjlCcvOBNvo3gL2tjspVMWh8YiDWCx1KSAZv44J0kzk6S5/RQIAqCYincjuJhY2CFkNgiF1xH4bXczoLt8DLkBdgs1TZBcu1F1ZxGvJOQXZuyMFuWa6KQO0q7g/zbC7RtFG+bKNQ2qNmOKPu2ZGFtRzhuODaSiNvEc/XXsQWJ+qAgaw5CbeMb0ZpaEGb7HFas2VgWTsbGBzixdJqF1LymtNaLuOO5GpZkszg61ZeUacd4jR9H0ro3rS9rFOoliLqN8eNfzdRgQj3G+jW+HoxNUnUvvrYghyTgjmvMtD71XVk8sCCOi2I9ZIzoo7yutaKvp/2WWGieHkzl+xOL3sUDroRwm/sz57dRqC1l8uK3ALIgk8bw+PAEGoxUuzQuII0DbUm15Xc5bjSTaiNIqaPQXyZM5VYJtavmHHXb+GtpLiJl09k6uRxr6Y8f5FX1x8dz5ODiUwbqX9n+imOQE3FWHQPIfhNoJNSOdS3bbA1ac19zzTUt01hrMXXq1CE75rpKrVbDUUcdhVtuuQULFy7EwoUL8f3vfx977LHHanko07Jly3DvvffiC1/4AsaNG4fNN98chx56KH7zm9+gKIos7amnnortttuurXJvueUW3HPPPcMRsqIoazgXXXQRrrjiikHl7ejowHXXXYdTTjlliKNSFEVRlJHnsssuQ19f69/A99lnH9RqtRGISFkXKIoCn/rUp7BgQf2DvctMnDgRRx555AhEpSiKoiiKoiiKoiiKoiiKoiiKsv6i/6ZPURRFURRFURRFURRFURRFURRFUZT1khdeeKFlmg9+8IMjEMnIQ0SVkuFISdZbXwAaCum8WK5a3lS1PZdrs3jKC+ZknJkMiRzIERyLrAiAC0cIXimXKYqTwZLldd5nzHIo56VU4tRYWsgCS8fKrLJcuR0/EtV/TAIpAoXwonxL7M/Ss1BPyPpYtJiEy1J4lpeBIECLdVqWarcSNYf0U4+eit/c+JvsFLvn/QV9S2ehY9wkpIZp1ddSbXtcxb6qtOXtEhZtJUEWM2azHbFs5m/rotjn/3wIv/r1L7H7+3ZvEGc56rLQTNSllMKzgEuElAu6cllXatMKqRpvF/WqUm1FAV5//XXceeedbaVVGZAyVPDwy/dsJpvrNBleW02zeG4ACqUVqXTwfZUI5By+et45mP6L6c3ndYGd/mEnbDJhE2w5cQu8ecs3Y9vtt0F3/3I8veBJbD1+G2w0alzLMtZ0Hp33Vzz46v1xLiUfruIFr0EEy7LtcINmcbEB1f2JR6CEUk29uFMIsxG+s2g7PsAlirvJTy/jHJDnA9GCWtdBQneo7jg8cZbfwXPeIvQfoKtvGUbXRse4W2HGj8e4z5+CcaecjL6nn0b3HXei53//F72PPga3fHnL/LUp22LsIYdgw2OOht1885bps2OPG4dxJxyPcccfh75nZ2DFnXei59570fPIo3DLlrU+9uTJ2OCQg7HR1GNgw0OS6q6RlVzvvLjkBazoXx6luz5JLpsFTFxssLydp2+xHwpBrd/P8l0I0XoaY8hRKNbEY2bvRLC8doKBl64b8AoGxo9LFgaF/wrnHAw5OJiQhOCoAAoSayJC4RxABeJqzBDIFXBh/HEgGGfgXIEBV8A5F9ZhBoZcrOS40uKFmMnbw1Ho3/HcKc2TSdSFiZ8g10TpGjcw1l9XBsbHG6XWBDJIAmdjYBCE0dkYAZCxYrxgiXnehgjjhy/fhesztCuRryP4Ok59hKtArPAcoWYJrihSOhOqzog6ESL9WD8BE9cbaX3JD+8Rz/YRY1iod7j4IAAeC+MxXNjmADJBqm1c6QFY3OOQ8oX+7ZyDcaHtyZdXUAFyBkABSxYFCsD5dijIgagAnAXgUKAAr1tduBcScf9yiGv1dHLx3Ck2RTpfitEiPSiL4t0gvmcS7bal2rJ+U3tx/IORaocGyn8PqZBql9On24iYi1RND+IDAfI6TL+elOYy4mEh5Xj8nCTfV4V80Eij41bma+N+laVtPR1K8YjzqtteajMADR8A19axhoje3l48++yzLdPtuOOOKoMbBBMmTMBZZ52Fs846CwDwzDPP4NJLL8Vtt92GmTNnYmBgYETjef3113HjjTfixhtvhLUWkyZNwn777YeTTjoJ73rXu3Drrbdiu+22q5NuV3HYYYdh3rx5MMa0TKsoyrrDN7/5zZVKP3HiRGyyySY4+OCDcfbZZ2PjjTcepsgURVEUZWS56KKL2kp3/vnnD3MkyrrExRdfjNtuu62ttKeddpp/2KmiKIqiKIqiKIqiKIqiKIqiKIoybOh/NakoiqIoiqIoiqIoiqIoiqIoiqIoynrJ4sWLW6b5t3/7N1x++eUjEM3I05ZcG2gsnGskaUKFpKnF9hCQl9CFNFVy7awclmuz+o0cXBSAsaSbHc8cbNBwBXkbl5rki0FBF+RQ8fhcDeX6ogpJX3ZKJbFTSXQdhdjReJb2k8xfIdRO6ZLki09T6OaQa5+k+C9tzWIV8iwWhsl0AHDgQQdik002wRtvvJGdb+eM67Hpe89K5vIQQCbdqq8l5J2tSprdrDPWWcrq94ViN972Y1j0yI9R9HVnJSxYsACHHPhh3H3v3dhhxx0q46yTYYkkRu5Ldrnku8tkYVR3ymVBYtVxy6I2lWoriueEE05oSyi83XbbYddddx2BiJR1lcZzmCZ2XpbCUpJrJslmmutw+T5LvSgzv4+GSMJ9+i2bb45tpmyD52c83/Icnnz8yfrzIsJnT/8Mjj/zOLx13ERstdFbW5azJrKivxt/nH0HZi+ZFWS6SW4NGC/LhYkiXENJmmsovIIA138P+ylIeON2n86QgSUDY3IVt5dp89ws5EUSu/rJo29DOesjUJpDsBjWpQlDevhKEJi6UGKY96Z5EAGFq5ymL+9bjvFjNvEi4RJN5w5E6NhxR3TsuCPwhVOBgQH0z56N/hdewMC8eXBLOuF6ekAdHTDj3wT71ono2Hln2Le8eXCNWT729u9Ex/bvxLhTTgaKAv0vvYT+mTMx8NpcFEuWwPX2gqwFjR+P2lu3QsdOO8FusUV75a+EXPvv858AS3WT9VjO0/izCXNAB/Ja5Vi/howXnVuf0pcSZL3GhIWLnO+70F4mtnsaP3id4fuBQRBhA14GHCTX3K0cIYiOLQoqAOdgjUPhADjnNcbGoXAFQIQCDlSEcQsEE9IYMnDOi4+dM156TA7WOQwUAwA5FHB+vGJbOBAEy2E9ljbnY57jdQlXcVJBp/Uai5NN/O7PP4nr+XrldH6pZUCO0jUbrmcpS45Xswl5nYnzfBLtQmF8gEttSMZ4ZzilHuEbPXU2fw+g2D+MWB8YY/39wRBc4ern+WFda8iEdi/JlnldGerO2FzEHpceof/48zIA+TjS3SWMSsafP2yKx8BEKXoKz4Q+xvLrdE3wep2CHDsex1k4FLG8wrng7PZCdl+PNpRa+NEynJeLPSacbLyJygu5NObC1zmPffJhC5wyjfein7Ul1a5eq7WUajdYx0Wkd7pizdbwNxWWVufVUX9DKK3xy+WV5zwOrk42ncnxi5KIG/Vrf/nwqWb3nHIsSaSex9zoeyOk2BvOxycFw9n+EGfdcVq1W7PjDhFXXnllWxLlT37yk0N63PWV7bffHj/5yU8AAEVR4I477sC0adNwzz33YN68eW2tQ4eKgYEBzJw5EzNnzsTll1+OMWPGYMcdd8QOO+yAJ5+sn+OXWbBgAc444wxcfPHFIxCtoihrArfffntb//6LGTNmDObMmTOMESmKoijK6mH27NmYOXNmy3Sbb7453v3ud49ARMq6wKOPPoqzzz67rbRbbLEFjj/++GGOSFEURVEURVEURVEURVEURVEURVGxtqIoiqIoiqIoiqIoiqIoiqIoiqIo6yXtigWmTZuGz372s8MczeqhpVwbaC6cq5I0xV2Dk2u7kly7al8MLci6OMyoyI42Nif2sQgriN6iOCmJLqPiMDnOsjqolHxH2SXyvOmE8x3i0EnORHnSIO6K2RoJtUtCPS+CoxSvyFEnZk4V01zULISezOjRo3HEEUfUSeeXPHs9Nn3vv+SSs8z12Ki/lSq60vzVSLgtP8t9+UcQUNtoC7z5/3wX8+7+EuByGVXXsi4c9+njcO8D91YKJ+vgJJn0LD9uJtuSdR5Mb5WCMHGqZak2lcso5y0fswkq1VbWBTo7O/G73/2urbRXXHHFMEejrBM0mdeUScM5le5QYp5THmpd/rHhSMxyZW8g9bdUvt+znJXnPM7h1NM+jy+efFp7gZcP5Rx+/qNpuP+P9+Nn1/8Ui8Yvwjbjt8UGtQ0GVd7q4IXFM3HPnLuxor8bxrBE1cR7YtDtRpE2C1ZZo2vIBIkqwZBFlG3DJsk2koQ7SllDGcYkKXeUtIKiYBcxfWhT8MyMxLwxSHHlifFcQUyrAIh+VNFZ6zZRFCM7OCzt7cT40ZsMuq4BANaitvXWqG29dUtB6pBjDGqTJqE2adLQldmGXHt+1+t4dekrvs1Fu3C/Ccl8MQ5A6CdcO1l/DGJksknra5CEv3DkBcrwPQlBKhuXDEHMHNcRLk1ADcGLm+EAMjAoooQf5ACDIDAGTBBg+y8uiLhdTEvOoaAiuNrF2OMAhyJIhx2KYgDOwae1fq5vgngbxONVEvMmwbaod9kGRajXujVNSYZMyObsLIo2huK1bY2vT04npdrcFnxtGhaIi2Ok8YQl/Yjf+fwt8TUajscXbBCAh+E8nkM8d0fx4Up8fRtj4AqXHrrEa1/isUysF+T4wes1ghdZcxwCE/qXC32D+5AT9zAK9Zj6jG+DKB8urXdjutgGECWltZ8T61LfZR3gvNTbx1agAJdVhLrzjV9wv07qbhCv5euuXa53IQgHpWsxjlepPfPxHNl7qvMwjpek2vIY8cxDXA5DI9WOZQYK11ionEvqS3Ujr7XqzJW/0URJN7/k2tektb2MkR9SFqXdIY38HaDZWrTZPaVqX1m8XZenLMwW21h+Xv9AtObHHdH7Xolp06a1TENEOPnkk0cgmvULYwz2339/7L///gCAFStW4KqrrsJ1112HRx55BJ2dnSMaz4oVK/DII4+sVJ5LLrkEX/ziFzF58uRhikpRlDWJG264YaXSH3fcccMUiaIoiqKsXtqVH3/uc58b5kiUdYWuri4cddRR6Ovrayv9tGnTMG7cuGGOSlEURVEURVEURVEURVEURVEURWnj/wZVFEVRFEVRFEVRFEVRFEVRFEVRFEVZ9zjvvPPaSnfaaadh3rx5wxzN6qMtwW4zyWST7EkXV7+9WTyO80a5NEUBdl3Z7LqKkjOWjLEkzURBWsxJLFKUeUyQIEplWxAmkpSseXmiFy2mlzX+JbcRvzhPLD/JHDkOw3FFER+fUxLxeV1ckjMGo1x9XcdqiTqxJPMK0qgokTOmtag5OcojRx9zdF3b9XW+iO55f+EDCetayt+8v0nlWjldq23N9ich2pveeTjeesBVMB1j647+2KOP4fb/+Z8m8VWUTEmWR6W/VAdZ5WZtlfVjIIrxSPRDILWbSrUVJXHKKadgYGCgZbrJkydj7733HoGIlHWdxuNsk4lSs4cliIdt8L6ydDPui/cGUUq4nx/9qWMwavSolTuZEk8+9hQO+8ePYWlPJx6b9whe6pzdVOC5JrC0txN/eOEW/M+Lv8eK/u5QRzZKsw0RLBmQCVLtKNDm/QbW2DRfDHn9fM56YXac19l4b66f5yXxbprHpTmeny8keasnzU/q5mkQ8y85FzaI+7K+KKYbBCAdotSRHLC0Z2n9Q2LanD+s07QQ6j/y+l+DWBfwa4nSZSqkuXydUmwwb6PlFYlvL8P+4Lg/6tuN7ycuipn5n+HPIPVlEMikPgYQrOF1BuJ1wD3GC6YJNkrmWSZvYcU1kNY3FhYWNm73n60J22BgTQ3WWtRMDTXy75bfw6tG/mXJokYWHVQL6cNLfO6wvhwuw+cLaUwN1lgYY+NnSzV0mA5/nPDdhtgNLKypwYTj+nj9uabzMLBUg4FFzfjr3hq/3xgLIuPHEbH+s3EtyWOARc3wNvgxx3D9Jul3HBfgx6XQQjDwY5UBwdqw9iQK55rGMl4zStm/b0ehAw/lch/lsojE8UL7p3jylQn3E99X5domX2PmYvNUnh+HCOTCuxh30zhK8Zog4jEacU3Ox7Amxev7n1xrU+lloiw99ufYDulMjb+I4tjfTKodr+mSVFuu/OIwIOTMDaXa2bBRMfY2kWpXfU/ZGjxoobyOl9mdiy/+ncHEmvdDU+prIT0X6BxQON/GXKwoi7ezHL7cVs657NUQV/7qKs+VBeB1fQJpDS23p+oo/dYhl+6cr512a8BQr7uLosDjjz/eMt3WW2+NsWPrf+9QhpYxY8bghBNOwF133YUlS5bg5Zdfxrnnnot/+Id/wKhRqzYvHy6KosDBBx+8usNQFGWEeO6551Yq/SWXXILddtsNM2fOHKaIFEVRFGX18Nvf/rZlGmMMzj333BGIRlkXOP300/Hss8+2lfYLX/gCDjzwwGGOSFEURVEURVEURVEURVEURVEURQFUrK0oiqIoiqIoiqIoiqIoiqIoiqIoynrKrrvu2la6ZcuW4Rvf+MYwR7N6KQuGKqmQK6cCWpRfkaCZkIjl2q4sFHSuUkCZJFd8HtFO6FMRZVIon573mZgGRIBjKaIp6a+TWCvJkpu/ZB65JRN1kwEcZeeZ5GKs7SqLvUw8R1k+vHcv7nHxXBFlUvEd4rspyaUatZFo/z333BNbb711Xdt1PvvLcmPW5W9Prl3+LLeVt8tt1CBN2rfh2/fFxEP+u/LoHz3kUFz8o4vw0ksvJWl2xcuXlrex4/OVicRpSPlaWcRWlrA1krQhK7ZJWzVApdrKusKKFSvwy1/+snVCAD/+8Y+HORplnWIlhsk0NDeRLjYpr4XL14s/QemW4lKBxNZU8uLRf/7oP7cddyMWvr4IV/90OhyA2Utm4+G5D2Ju19xVLneo6RnowQOv3ofrnvkvzO6c5edNxkahKsF4cXAQrxrkwuAkZqV8P5I025D8zMLtILllwS7iI1gyYaeBl+oCJrahR8zrDEtkw5zFyb3+zfB/2enSO9/HXam8jPJDOOKcF3DOobO3c0jaYW2jrbVOBYu6F+KFN56PUm3/z4o/Od8X64y0BnDZfN4YOb/z5RpK5RuYpNtmObd44A7EMY2x/p38A3OSiJhgjIW1SbZtWBwf+36ScVsycX+UaYdry/I2Y2AoSKyNFTJrm0TatiOKtrkc3l9jCTYFMbZ4RRm3TSJua4R4O6RJUu1wfFNDh9gWXyZJtoksajaIucl4iTYoiLcpXNsWFgZEFsamOiGYcM0K2Ta8+JrrGUjCfUtc10Fc7pIsO5NLB7m1CeUk6b+XgqcRJn0mGJArybR55BPHJSfWuZAPlPJlcG/m/mnDwwMcyC9NRT/nLsfjIjh2yn9H4PMhMiAHQEjfOT7EOCnKv3lfHJcNj+Pc35N429cXC7KteCWpNsu0ieLZ85nEa9KE/HzHJpgwxiapth+IKcafqiJdp9n40kqqTaXvZVpItVkoXf7tplKqXVV2/IEliLHjgdKLy3Ioia/Lh5DLbSGuLsNjl5R4x3MQfw3J5j/127MyHFKsTWTaMl+sHueQheHq65nztctwrLt//etfo6+vr2W6j3/840N+bKU1b33rW/Gtb30Ljz32GHp6evDQQw/hs5/9LCZNmhTmhWsGTz31FC6//PLVHYaiKCNA04dXNODRRx/FlClTMHXqVPT39w9DVIqiKIoyslx77bVYvnx5y3S77747xowZMwIRKWs7N9xwA/793/+9rbS77LILzj///GGOSFEURVEURVEURVEURVEURVEURWHWnP9ST1EURVEURVEURVEURVEURVEURVEUZQQ55JBDsOeee7aVdtq0aXj11VeHOaLVT1vyn2Zy7aZOpArRUpMMMZYg13ZIkqp6Z7HLpF9JbsfbWG6XhGMyXNYqeZGXKD8Iklm0zVqu7EUNXqV0hFROsJCFslkexhK8UkwxL4m8qY6iEoplfpRyx/NvItUul9WybYSk6phjjqnbvfT5m+CK3nJjVuZv3N/y1qnuWI22VeWtTzvmLe/G+J0+U3n0r559LnZ+584451/OwUD/QCbsyuRdmUS7WgpWFoY1kofF+ihJyVSqrSjVnHHGGW2J5bbaaisccsghIxCRsk6xkvMZTxNpVenBEvGeUDmvaSyZjILIUiQEwsU/uwhjNlh1+cevpv0qiGgNevt78cyip/Dgq/fjtWWvDkrMNZR093fj4dcexDVP/Scef/0xOIckYkUSsZqyUNuI76Agxw0PUWFxMIKAuCTTzmTc/GcoyLzD/NDwXM+INk7zuhQLleZbQtFKef8g52e3vJ2Ql5vBD+Rw9WXU9SQCOnsWo3BFTLc+MRi59oOv3s+5w5xdzC9JXrOlOShx/RohwoeQCSMIiHme7w/v+yjAUnYHeEkxTJLSZsehVFY8RyFxDumsSeJhljgbGCHVDn0e/jrw8mgjpPJBfk3pOvFSahZgs2Q7SbKjYNuycLsWy6gZiw6qoQYvze4wQZxNQbBthVQ7SrNrsOSF3VK8bYOI2lJHkHTX4jVrQ96arYFXZtbWYMgfi+AF2XyNGlODZaG1CUJwa6N8X8rzCQTLEv7YFlIebaLgP7ZLzCdk2y7vFyaI172Ym9KSQ/Qycv4V1548HvHxTBo/ymsVucbk8RLg2EP/4ntNXEsi+pENBak2910um5LcPeWn1KcB2CCzTmtsyuqHR2pjOIa0luaHGsS4IZdjSc5NshwhPI8PRIhre66HcI8wclu63vncxIidjZ1tS7WBuryRJlJtF/7qoDal2vEATnQy/6oTaIsY6+KMVaVCKgAAIABJREFUTm6RR+Yv8lh4u2zj9ACCUkziq6yD+OK24PuhS3WTVQmJ+2aV6LvqvEJAUsrdKG+7DNe6+2c/+1lb6b70pS8Ny/GVlWP33XfHz3/+c7z44ovo6enBr371Kxx88MHYbLPNVndoOOmkk7DPPvtg+vTpKs5VlHWYSZMmDSqfcw7Tp0/HVltthRkzZgxtUIqiKIoywrQrNf7mN785zJEo6wL33nsvPvaxj7WVdsyYMbjuuutU2K4oiqIoiqIoiqIoiqIoiqIoijKCqFhbURRFURRFURRFURRFURRFURRFUZT1EmMMfv7zn8Na2zJtb28vLrroohGIavWzSnJtYKVllO0IJFkYmMm1K0rIxVdC9MUmMk4VBduUpIfxn2l7EplxGSwBk2IoAlz9K5OERaFZkiOyNC3GHaTZ9eeS9iU5F7zUMZ6S1KSJ+owitHTs+C6k2rEW64SPTXDA0UcfXbd5oOcNdM2+vaoxYx1wfhlTNdTgs9xGbeyrfk3Y9RSQHV155IGBAVx80Y9x7le+Vp2/HDdvLv35Xfn3LFupj1Opn6hUW1Hq6e/vx5VXXtlW2nbFCYoyWNIwTZATJMoH7sbSTCnhrCLOZeQBw1xBzDPGjh2L6b+aDmNW7T8HXDR/ERYvXOLnQsbAwqK7vxtPL3wK977yJzz/xnPo7u9epWOsLK91vYq7XroT1z71n3js9UfQX/SVpNc2iH9NnON5STALb4MY2wSJNiXZahRoGyHlDpJVS0k2TOJ4hstmaS7/GRbCGhBZ0XZprpK1W9wCGBKfxXwgzeNc7CcFklw7lu94W/ouivdzxxBn4Qos7lncvN+1y+p1rQ+KlZFrv7LsFby45AUvdeV5XpiWZ3NuviZNWRwrWp6StFjOEKNYGXKdQHG+b/Kn/sQ8mai9LNc2BoixmExMTDEvC4dtkkOTFG0bGOv7u4XJrrl4XfF2Y2CCZNuLt5NouxbE1zWysPBybBOF3EGcTf67CfuiQDvIvC3LtlnebVJeQ9ZLw4MYPx2/FoTY6XqvWb/POB8zyKAWxPosHpcPSbIwUehryEbZuJdWC2FzuO4sy5rjmkDKzsP6jUL7kB8zCMa/x3HG+m2OfJzhs5dYm7oXnC8n9rQ4DrDMP92P0komtbdYxGRrZN/FuV8hlpn1RCIhhk9rFyr11yjI5nqIx0aMEy5/GJUR9ZpJuJFLweUfXzmG611cG3w/SGvu0vq39JsA1iCpdn3yJNpuPZ5JW7WvZ1cgvhDvT/7lgjydXwAl37Voi7geJl9X8cVlOe7/vo+mMsU8qSzaJuQy8+jdTvfS7HOcA3E4+byLKv7k/nRgZFLvcp3W5W3BcK67H3zwwZZpttpqqzVC3Kzk1Go1fPzjH8fvfvc7zJ8/H2+88QYuvPBCvP/978fYsWNXS0x33303pk6ditGjR2PbbbfFF77wBTz33HOrJRZFUYaHAw44YJXyz58/HzvvvDMefvjhIYpIURRFUUaexx9/vGWa8ePHY//99x+BaJS1maeffhof//jH205/0UUXYccddxzGiBRFURRFURRFURRFURRFURRFUZQyKtZWFEVRFEVRFEVRFEVRFEVRFEVRFGW9Zccdd8T3v//9ttJeeOGF6OrqGuaI1gzalms3kuk1yd5IStRMVhRlw0HslEmahYgwU9sJmVWdYJuifQmZYiyTHEbtWPxmhECtnK/8SvtyCV2U5jUSaUPsC2IziFM1JqVLQm1ZB6IeWWzmhFCtgVRbfm6n/YkIU6ZMwfvf//66fZ0zrm+WMYsvl69VZhDBys/N0jXbn161jd6Kt3yguXT3yiuvRNfyrrrsVaKuJK1rIPCS0TQQavO+TMrWpK3aQaXayrrGueeei56enpbpNttsMxxzzDEjEJGyTrIScxnXYHtVeVKYLPNTaayPZZVEj3XzDJHnQ//vQ7jmhmswavSoxnG0wRU/uMKLqqO42kto+wb6MavzBfx5zp/wwKv34cXFL6Crb9kqHasK5xzmdr2Gh157AL98+hrc8vzv8MLi5+HgkkhbzMmIWN8ZpNcmCWo5fiIvzzWUZMBW7LewUarNku1YtizL2Cjp9cdArB8LpFgotRCBYIyc48HLaJGmtKl9kdo3zDd43hbFznIuEAohw5LasJ+lylQ/HyEYdK7oRL/rX+W2WlvnGO3ItZ1z+POcu8UcOomx+eE4jDFVs/o0MwQAgzT3j+/kUvu52BlkitSH5PqH94l+wf80xsLE/pXGCxM6EQuI03cCq4qjWJ4l8bBJSh/E2HwdWFvzMusotE6SbS+6D6JtU0OHGQVrakG0nV5+nLGx7LTdCIF2eEeQYkdxtvFybbJBnm+z69QKobZPa/35GAtjw2eWZYvxzrBSOwq2/bkD6Vpn8Tii2NeLveO6syRvBoKYm8cprmtHUcbOMm+57uT244cGpH2U73M8Tsljip5I/EAnKWovrWO5P8V+Y2IpqTeCnwKQ9a+sx8d1a/kqMDEWzm/if75OQTpOoa/l62gbzy3UrXygQSbG5v0U6y8KtZHaxIh0sQ5kixkReTyl+rX26pBqV5E/rCHkdUG+HTeT3+bqy3Tk/IvTy1eIkfNmZVRsb/SX2smEWELeQj6QBEBd3KiPW8QlKsun4d89XC4gzyusXAF5HWby76o2a8Jw3hPvuecedHe3frDJIYccMmwxKEPH+PHj8aUvfQn3338/urq6MGPGDJx++unYfvvtUavVRjSWoigwc+ZMXHLJJdhuu+0wbtw4fOhDH8JVV12F/v5VnysqirL6OOyww1Z5TOnr68Pee++NBQsWDFFUiqIoijJytPtw1qOOOmqYI1HWdp544gnsvffemDt3blvpP/KRj+CEE04Y5qgURVEURVEURVEURVEURVEURVGUMirWVhRFURRFURRFURRFURRFURRFURRlvebMM8/E3nvv3VbaT3ziE8MczZpD21Kg1SDXzrZFSbTUYQkXlJB3RVlY2MASLS8nywVguYCQ6mKrkmlXC7bzKiERoxGRsgzMsCjMUJ4vkysmcZcTdVIVoxRXtyPVLtd3FXJflbR22azbMNCzuGF+lMsuyawaZCp9bpS22b563rT9kXjrAf+J2oZbVO5f2rkUd915V8O+kY7aeF+WTgi1y1LxKMMsSdkAZHJ0Pl47rK3CS0VpxKJFi3D++c2F+MzXv/71YY5GWZ9pPA43ETJWSLLju6u/PUYpZ2l/uu/n3wjA/v+0H5596Vn800H/NGiJ1gN3PxgFsyYIYy2SXNcYwpLeJXhm0dO4e85duHP27Xh03l/xwpKZWNi9AL0DvSt1vGW9y/Dy0jl4/PVHcfus2/BfT12N379wM/6+4G/o6u8SomwjZKmmJNO1UYgtZbp+O0tzfRp/HlLYasW5iW1C3i2Fuik/gWWt/j/DNKFNw2eYbH5jspYSc0DxTi7N1eK8wiQ5rBNC0dhdSmLX1O9clDWzXDmqe8lhftfrK9851iFazT0fm/coFi5f6OtPtFJsN0Oxj/Bc3r8jpYnid/+f6fq0JpbpW8PLYL0gORy8/CAd0bZJrO/Tx14VpbUAiGCciTFTMHDbcOx4HSBdT9awZJridqIggS4JttP1x9daLQmvKYm2owjbGNRsLaVjYTaVRNv8R5wuibaNtTBUE1LtJNGumVp4N0HoHcatcAzD4nwp4jcUYg7XsBxfbC7CJnipNgVBfpRey/bhejdJUo7S/ih3Zql2JqXm+HwdE5nsZUzaxqNDXDfG9YPsq3k/RCb8pmyNzNLqGC9fI0gy+UhcvxB74dM6FfmaPZ2ZqVuv87ViRMR+rA6fsztdqh8ee5NsXPxJQTnXnRRqszCcpeSxHfk6MUKqLeuifq29OqTaDUXRpfwspo53ApZOh/gy5XWQUUcpdlmUHfKlcaR0zNh+5WCQpa0sk0x4KERer/HBBdwlTT5W18nUkb7XhUJeHB7jEbfHqgdcyXjbXW/LuIaTH/7wh22lO+uss4Y1DmV4mDJlCn70ox/h6aefRk9PD+644w4ceeSR2GqrrUb8N51ly5bhrrvuwrHHHovRo0dj8uTJOPnkkzFjxowRjUNRlFXHGIPDDjtslcvp7u7GbrvthqIohiAqRVEURRk5vvWtb7WV7itf+cowR6Kszdx7773YZ599MH/+/LbST5w4EdOmTdN/P68oiqIoiqIoiqIoiqIoiqIoirIaWLVH0CuKoiiKoiiKoiiKoiiKoiiKoiiKoqwDXHvttZg8eTJ6enqapvvtb3+L22+/Hfvtt98IRbZ6iXIm11jg5BOgXmIE5OKiul1C/FTaXieMYsEgUSY5cnBxW35QF8sheJkUouSLk7hQBkV5IVworxxjSCufXN1MatXoXLPT4XikXJllTy7FmYu6cmmX0JLlx5MSchLb2pRqy3LKbV/+H0GPOOIInH766ejr60vnV/Ri6czfYPyOn6orUxQUEgtDeINjyoizxFxZTdOiSRrPhu/YD5M/8SCe+/d3VIRJ2GGHHUKJg/ufYGOdOWTnWbnfHyjP346YrdlxFWUdob+/H+9617vaSrvxxhvj1FNPHeaIlHWeZreZEnyLTfOYdC+OcwZCfi929fnToUvzIfISU1Ao3VHI482mfs5jAFfgTRtvjOnXT8dAMYA//fFP+O/rrscD9z2I1+e+jhUrVrQ8l1fnvIqXX3wZEydP9IEV8JOgcl2Qn8f0DPTg1a5X8PLSOShQoHAONbIYXRuDUWYUarYjyGuBgWIAA64fPQM96O7rxvK+LvS7AX+uzk+A/JutE41zFYbqACs95ackNzbwzygxURrLgmOClN/aJGqN70mqbckKeWeSa7OwlUWtJgpd/XFNFH2aJKJ1FCS0PmYT53++cmX8XBeyD8qHqRRxDsx1EXpDyEcOcFEKGwTbIBA5FEEmumKgG0t6luBNo9/Usk+sy1TNPZf0LMZDrz3g2zGuI0p9LE2yRT9MolYvPRZ9E0mCzJJ1n8MgFcXtT7FcE/uLyfqAz+D7mwN8/wplOgBkTOg+RSjTv1lHUbxrjf/syME5wDjAkYVBAee8yN3x2oRYvlv4UsmFuS0basW2MHo5uBi/E9v4+A3bhNdn8dipPtJDBqTSl+W4Ln6WomUHEvJnitctL7hMaEe4cF3yteoMeBrOa8R43YbrqX6NlVqIRdyhAtK2MJaXc9S1b7leRF9NcYj9wbzvxDiTyfYNgCItwxDXwACRieOHjMPAZPeiugc3he2OwvrbOd9XhZAZMo0jOBK3lPAPIj4OpT4NAsX7QsVdkvI1ebomZSruT7KdUt9JYmWK9UGxblJhQyrVrvptpA2pdivi+B/uIeU68/fZUvq6QKrj47grf6uB6MNC4J29A3k9ufz42e9OrmIbUl1n32XZscvX768SZTdaK8tzaXc9PRLr7rvvvrtlmgkTJmDy5MnDHosyvBhjsO+++2LfffcFAKxYsQLXXHMNrrnmGvz1r3/F4sVNHmI3xBRFgVmzZuGyyy7DZZddhg033BDvec97MHXqVHzyk5/EqFGjRiwWRVEGx9VXX42bb74ZXV1dq1TOnDlzsPnmm7ctlFQURVGU1c0TTzyBWbNmtUw3YcIEvO1tbxv+gJS1khtvvBGHHnpo2+mJCNOnT8eECROGMSpFURRFURRFURRFURRFURRFURSlEaZ1EkVRFEVRFEVRFEVRFEVRFEVRFEVRlHWbLbfcEltuuWVbaQ899FA8+uijwxzRmkVboiAhDa4voEnZFTulJi3mrxISs+iKSmlB+Us6toQMj6JkTYqzhIyt9JfK8zI2ftUdD6X9lO/zor3wZ6Ski8Vtue4r5efTKcclTl9KteW2lZRqy7yxzIp+sOmmm+LAAw+s294541cNyywdIP/uqo9TylT6TKVtVekbvTwDK96ozLn77rtjypQpTeuo4VG57kpC7Tqptrx2Soepa99BxKEo6wp77rknXnnllbbSnnnmmcMcjbLesBJzmPzBHA0mRXw7L92vc0lyKiceQxbn5P2E5xayPP9PYwz22ff/4pJ//yke+vuDeGH+THz+S59vccKei7/xEy+XhhHvFjZ+t7DGwpj03RgbZNQGA24AXb3LsHDFAsxd9ipe7pyDlzpfwivLXsZrXa9h4YpFWN7XFUS1XmBt4svAGl9O+cXCawMb8oTtxvjjmxAXhXhjHpvOxdh4PkbstyS3pfJlXCbM4wzKMm4fB8U5ohAr87yPII5nwnwytJsjGJbwcrogXE5C4HrhqJyzJmFumMuyaDnMAQ1ls1kAhIXd8zF/gcrRylLb22f9DwaK/thGceYe2tRQugZZlm547i+ux9jGlEaL2AZhDZHP6F2c9scljQOC+jlfQ0jBc+hffC7yoT1RJx9l0uE8HKW+GdKA/JFiPzWij8O/LBkQLCwsDBGsCddfuGb89eevJ2vEuBCuTWssaqYDNVNDzdR8HrLpu6mJ68+mMsL1aw1fzza7nvw1WENNXrvGgvja5PxxDJHXra8Ha0wU5edSbV//Nl5DfP2xaJ+iwJ916rGe4UX7JtSTr3cxdgvhugXHlV+r/OL6trIfiL4ZOmP9WlOshX0y0evEOrNqDRx7GPd30feolBcsUg9C4vJ6k0KFyuOSodBH0nmntbRIx+0Sy4L4TKVtiH029XlK7STLkefAEYs4eHs2VqyKVLuCZlLtOC6Ic6su0cXfEhDF074PR5k9p2TpdlWBDaYuTvxVbZPCfAcXjxFF2RUP5pCvlB5804vlcHhe7O/8//UQ9qcGry5THpsfylZej6eQqK69Wj5gDqgsa6j5+9//js7Ozpbp1pcHAK5vjBkzBp/5zGdwxx134I033sDcuXPxr//6r9h1110xevToEY2lq6sL99xzD4477jiMGTMGkyZNwoknnoi///3vIxqHoijtM2rUKNx7773YdNNNV7msBQsWYJdddkFRFEMQmaIoiqIML6eddlpb6T7xiU8McyTK2ohzDuedd95KSbUB4JxzzsHee+89TFEpiqIoiqIoiqIoiqIoiqIoiqIorVCxtqIoiqIoiqIoiqIoiqIoiqIoiqIoCoBrr722rXTLli3DgQceiJdeemmYI1qzaFsYNERy7brt0aiUC+PIW5VyibHIL/+y0ISoK76ivJDFhJzUS7/ICKGY+CtL3UyV7Ezkz0IQoWRaMN4oZF1lwVm5Xqsknasi1ZYY0/g/LzjmmGPqtnW/9gD6Ome3VXZqi4CTorOGmcSr2baWBwdAMKPHV+7d7p3btS5BCLqkdI5FXlUCr9iWUsYm+jjXQR5p++c1EoIvRRlJDj/8cPzlL39pK+3YsWPx1a9+dZgjUhRPnYSxjTR1cmRx324o1w4TBn9/rCo3nyGwODT7TgZnfOV0WGtbntf9d90fRKZenm1NkEmbINc2SWSbRLVJTG05H9VSGbwdqSwW8hqSZbI8t/7FUtko9GaZdibXLQm1Y95a2m9sTCfTpn0V+aNgm6LkNz1IhQBiRS6LtClKmRHmkvKGzwLeOLsL87U4j+BmD3NYQ2kuluajWca8jwkJLrmSDDaU/OzTM/DhQz6Mvr6+ln1iXYevx4defQCvd80Nc3wgynXjxc1C7PLcHUKCzW3Pou0kXecyMjE3fP9J5YbpsaP0EJ4gLE6X/f/P3pkH2jXee//7PGufk5NBhiZBRSQVRcslMbRa83X1BulLWxShoaWkphetVlGkvVptxdQSl5dSNaVVl2opqkV7VVBDTSWN0LTCSSKR6Uzref94xjXsvdfeZ+8z8P2crpy9n/UMv2dYU6SfZSTcysboJcG2jFD+LCDdGcHHae6CnWw4kpFbvzISsDJq8wlSaFG1Pv6EE1xHCCT34fHppPslJ8LWYm3pBPhRQoYvURJS7xe6Zmm2KJBrSyERRcnjVsKeG6IgzffBCrf185h08wMrBxepY1daCbOWE0sj0QYCUbM5H+txl16SLUKRvV8PIvhtzylOsB6Ise339ObSZSBID8Tgiecne7yH68mt1fA5GInnTNuH9LERnnHc8aJ85UrpEbD7bC1lr2e2XjO+qaPJxW6PHVdDqr8y2PwYSED5c2I4NnrsbSt+DNw1s9lS7dRNQnWpdrZ4IpdKpoQi6HR9GaG2QqJClUhIbn6kkmm5ec3Qe1F6cr+LI91Zszl9txCABJTw9ULA9yHsU95ABWNgz7fpMfHNl392riTX7qtn7u9///uF8n3ta19rciRkILDRRhvhvPPOw1NPPYX169fjqaeewpe//GVsvvnmFf/ertEopbB48WJcffXV+Ld/+zcMHz4cu+++O+bNm4f169f3WRyEkOpMnToV7e3teP7553HkkUdi7NixaGtrw0YbbVRzXX/9618RRREmTJiACy64AA8++CCPeUIIIQOO1atX4w9/+EPVfFJKfPe73+2DiMhgIo5jnHjiiZgzZ05N5fbdd1+cd955TYqKEEIIIYQQQgghhBBCCCGEFIFibUIIIYQQQgghhBBCCCGEEEIIAfCxj30M06ZNK5T3zTffxEEHHYS1a9c2OaqBRVoOXJaM8clWgHxDFBJawUx6po60kFL4snnxidRPZl8oQ05Iubx3LJSS1UNCahaIEpNCvpTkzBQM404LyRLi5jCflX01QKqdGOecATjggAMwatSoTPqqV+YXqj9oKPk9Ry5dpmDBtPLI0tDc9Ntvux2vvfaarzVHrJ7nH8uTaeuoctZ5+FXlj3PRubIxEjJQeeuttzBt2jRsuOGGOOSQQ7Bo0aKqZb75zW9i/vzi55PZs2f3qVSMvA+o8bSqL73BDQtS5/HkLp0kUtfvsrH4exRbr7uDMTcYVjqqhaQIhKzA0CFDsdPHd6rah87OTrz09ItGiB05ObaTayeE1ZEWXjtZdZTIE0np052k2qdFMpBaB2Lc9BZJ/zsh89ZK3VT9vu5Q/u0EvjD9kWHdgQg4FHq7MRBeJiy90NZLxZNjbiW1dvZDXWtC3GrFvOG9GxCIQc0c2nsEKYA4qM8vBrd+bBwqkG6HQm1AQMUx/uubF+LPf/4zzjjjjKpr4v3A66sW48k3FwCwY2nvsc1cw8qWzYwG93sCAtK9hEeL051YHT7dS4GtTzj4bgXcMC8EksLMu5k16WOCvQcVwbqyp5kYLk67PlT4pOMbN2mmXSPclkYg7SXykZdpw46DPU6EX/vBEZkQ5kMEcn1/zITHrC+Xvwkn9DfHP4Lj2RzLbo7gX3xk27NjoWXdwoy1mSclE/1xemkn4A6eE4XvZUL4HDzLSRmZNCPllmZs089kZh6kzHkpU85P+PImaYXUOY8V7pnTRZZ61lQ+Y/o506799PnF1WLXVOoZUwrprn3p59FcuXbQjn+2DfqaiCsQlbvznSi7uZcaBHPvx8bOo/QC+kCq7Ucx9dzcx1Jtmxam5+WwzYSCaZVTmwrypmXa9kekvrsfoXJjMcpq/wis/JZoU2TbEUHMubJrYfeb+uz1TClfNtX/9EC5tZqairC93GfzHCrJtfuCe++9t2qeESNGYMcdd+yDaMhAY9q0abj66quxcOFCdHV14Ze//CUOPPBAjB8/vk/jWLt2LR599FHMnj0bw4YNw2abbYZjjz0Wzz77bJ/GQQgpz0c/+lH89Kc/RXt7O9atW4c333wTSqmapZEA8M9//hPnn38+/uM//gNDhw5FW1sbJkyYgE9+8pM47rjjcO211xb6+z5CCCGkGZx77rmI47hqvj322AMjRozog4jIYOLMM8/EVVddVVOZfffdF3feeSdaWlqaFBUhhBBCCCGEEEIIIYQQQggpgjh/3nT3Lz4nbzUWm2w2su7KVi5fByiBUWPbGhJcI2Fs9cHY6oOx1c9Ajo+x1Qdjqw/GVh+MrT4YW30wtvoYyLEBAzu+gRzbLpuciw3aPtjfYRBCCCGEEEIIIQ3h0UcfxR577FFYnPPVr34VP/jBD5oc1cCksFyonKeoQvFyYqlM+RyRklI5gqVAYJkUQlWus3zo9YmV0tIm7cIrL3JKyLzKROOFZfnir3KCr6Ki5nLxpef/+OOPxzXXXJNIax01BR864s8ovwgqkF5fohahVbV82f0d7c9j8c//PTf3f1/73zj6mKMrVltNZp073mFSShZftWydcRDSn9xxxx044ogj0NHRkUifMmUK7rvvPkyZMiVT5p577sGMGTMKtzF69Gi8/fbbKJVKvY6XvH9I3C9UzFhpV3KnSKRXkWcGMkz7XYjkpdBJLW11RirpxJNOeqkQB7JKpWLEyqRDIVYxnlzwBGbs/ekqnQX+77f+L445cRZixIiV2RCjJ+5x35WpM9yUihGbthWAOO7xsQJQKk70yY2JE2yKitd8IazENCl81fsC+asTwQaicQQS4EC6GhlhuIAR8Uoj8nXSX+Hlv0E+SBjBr5cCCyPnhZHzQiAhxIUR9aqwL+5mNZTMpsy15h5XmReP2PlWClBCBWsCbu7tONp56VEKyszn5d+/HHMvvMSN2zXXXIMvfvGLVddFci7eO/cd76xfgfkv3YauuBN2VqTQsuZI2HVk5jqQrkt4MXtkxe8mrSRLTvJekpGRvHv5fEL2Lvz6iYy02a0nJQAjZ5ZC6jUgQx2yFQMDSgBCiYTM2J4nzDe4M455hojNMSlg1oqtS8WmnDL5gnVm61H27BLUb89pSukXXSTOcSIRRRijJfPMYk+IwvfLpju3tAq0ycF5wHUMXnIOWAezV0/Djql7brTHolaSW7lvKIIOj1rbn7xnMwRyaS0Wzj6TVXvMyX1GSD/zptt1HXWBZtqFCj4Hz8z57Qkz3yq/Lvjy9tnNSpDtuSsoZLIrV2fimd5IlG09FfXSSuXEK4I/w3UEJ1vWa8SOjT+a0n3qD6l2upFKf/8Q3sNk/l7EVqGy9xr5wYnE36eE5cuGaL+K6s/q6ZGJlcqMV6VnXzdsChDmJTqZ+Qnjq/B3IbU8Y/v2Re7nZrJkyRJsuummVfPtt99++PW/SRHCAAAgAElEQVSvf90HEZHBxOrVq3Httdfixz/+Mf71r39hzZo1/RLH0KFDMXXqVMycORNf+tKX0NY28P7dGyHvdx577DHstttu6OnpaWi9UkqMGTMGH/nIRzB58mTMmDED22+/PbbYYgv+vR0hhJCmMXbsWCxfvrxqvmeeeQbbbbddH0REBgs33ngjZs2aVVOZAw44AD//+c/5nEMIIYQQQgghhBBCCCGEENLPXHD1fo0VaxNCCCGEEEIIef/xyYnfwvCWjfs7DEIIIYQQQgghpGFcccUVOOWUUwrlHTJkCF577TVsvPH789m4uOgY+bLKGuXamfSU1Coj46oSY1XJtiUdey39DkmLnnLqLiqWEt7O1udSbUs4to888gj23HPPTJ5Jn/0t2jbasVB7OQ1kkyotmvxKCuVa8puZWLP4/kz6hE0nYMETCzB+/PhC9STGPzdDfni9FWqXq4OQgUAcx5g5cyZuvfXWsnna2tqwYMECbLvtton0MWPG4J133inUTqlUwoIFCzB16tRexUvefxQWawO9lmuXvb+pUa6toPfHsS9n5bhWaJ2QaxtJ6bLly3Dgpw7Cyy++XLWrR594NM44/3QjzO4J5Nk9iJUVdfcYYbORbMexFjdDQcVa6q0QG7FvIOR1olQvgw4HN30fl7jXSRk/tUhXOkl1QqgtrE5XQEoBLctOyra9PNuIkoWWJQshEIkIQmhFtpNqO9G22edkyL4+CCvVDuIzol9pZL6wQlEreTX3dE64rURCV2wls1ogbJaU0iJ1COUEpW7+oaXIKpgbLU2O8cgf/oiZB85M3Mu1trbi1/fcg3/fZ5+qa8ON/nvk3mN993r8/KXbsLJzpV4tZo6sVF1YcTqEEasLRJERZJs5j6T9boTagVxbQuq0II/OZ9efrUeY9aUF3kJIF4dQMJJqv941+t7TrisrtxVKABIQTq4OL0W2pmcnwIZbT27tINjnv8HJ3M13e1yHddtVpQAnl1dBW8ZznUH5ir202N5bO/Gx/Rgok+2xr0Qqnz8fGFc2BPQxC2gZtj0+9ZhBC8zNmNo6nFTbxWKaUbZuf54KxdlCCCAGIH3/ZJlnskrPOEVexOSvIRXyiwrPhEHzaTm4vt4knzFdn3PqyxU9hy8GMDZr9yKFxPrxsm3/OSuELjda2auDn0Mr1LZ908somFObP+xTNal2aqybLtVOyaLzZNl5LxezedL5A091xZh98KlsoRA/7Fe5vy/J/N1Hsrmy6zPoS0Kuba6Zrv0Kz9aAvpYn269Prt2X175TTjkFV1xxRdV89913Hz71qU/1QURkMPPSSy/hsssuw7333ovXX38dcRz3eQxDhgzBt771LXzzm9/s87YJIZW544478LnPfa7P2pNSYtSoUdhss82www474MQTT8SOO9b53xAIIYQQwx/+8AfstddeVfNNnjwZixYtan5AZNDwxBNPYLfddsu8GLgSBx10EG677Ta0trY2MTJCCCGEEEIIIYQQQgghhBBShAuu3i/1r0QJIYQQQgghhBBCCCGEEEIIIeR9zsknn4yvfe1rhfJ2dHTgjjvuaHJEA5eapELG4ZasoELd5icvPVHeSpbSgmkrRMuLUfg8oUAr/HF158Yoat/yYkgLIHNiybRs+6NMPiuPE14CF/YxPWaNkmonYgGw6667YvLkyZk8K/92e6H2yjSQTSozLhUqQZXJREf7c7lSbQD4+S9+XlmqrfyWGP9yoaTKljuGKNUm7yW23377ilJtAFi/fj123HFHLFiwwKXNmzevsFRbCIGf//znlGqT3lHkXQxV7l3yqhOBEbLaCzOyIlBfW3iPogXKfr+VROuyMnHVs1fOf7zxD+y49U6FpNoAMGHiJoF4OpQIlyClRCSkkwRHMnIiYSkiIwbW+cM8up4SIhG58pEtb8uG6bZd+LREXaZcJKRuX5SC/dLFbIXG5erz8Zo007+kdDuQasOOsXQiZGlEyKGw1Qm4zT1b3l1neD/obkGVEWy7EoCQEkIJL4eN4fzIfpb9WpKwYnFTg7nneHtpO0459pSM+LSzsxOHHnwwnnrqqULr471CV9yFuxf+D1YFUm0hjNgaws25nh8raY9ghe3CrBE7h9JIr6UUTqLs7/e83N0crfAz5IXv+pZSJHIIae//raXZf5bhM5AKnmV047p2ASN2l74d199k+8k+wX23qz+xlq0Y3EjCdR3SHyvmOLDHkxaGi9xNSuk316avQ9q6rehe+ONUCAkRmbypeCHCOiI72ohgpeZ6vzvGjKhcSunGyI2HNH2342xn1a4NK/IX0prFHVrqK9y4mUnRx2aZn3BtZX6COoSNFX4tuDVhf1TyDJTKlHzODNaU64tdkH4lJ9pwn23ZsB5Tr5TpK5NZ6fbcFyxdBOsS5rh04+fGwJ5b3WpNjq/9LsPjzLThztUVnr8LSrXLlq1Rqq1SjZSTatuXVUDkSLVFkB/BSzlMtWlBuQo/pMpkfpTf4jjOfLdb2TqsPN+J/oMhUuXbDYdFWde66Yud5bDvietb8KyeHvPaX9pVQRreJO68886qeYYMGUKpNinE1ltvjauuugqLFi3CunXrcN1112GvvfbCiBEj+iyGjo4OnH322dh99937RexNCCnPZz/7WZx11ll91l4cx1ixYgWeeeYZXH/99dhpp53wgQ98ACeffDI6Ozv7LA5CCCHvLc4+++xC+U499dQmR0IGE0uXLsVnPvOZmqTaBx54IG6//XZKtQkhhBBCCCGEEEIIIYQQQgYQFGsTQgghhBBCCCGEEEIIIYQQQkiK733vezjiiCMK5X300UebHM3Apyapb55cuwZJZW5aII8KRcWhbDqUtmUEV6mfvLSELCvtai6wVaovt410n8sIte2+hIMrqCIhOas00Km2akEIgSiKcOSRR2b2vfvqHVBxV031pSq3xshkcmoMaqgwsy1/6pLcnL+885fYeeeds+K/PJlbGXF6YgMSYq9y8RedJ5efUm0ygHnrrbfw17/+tVDezs5O7Lbbbmhvb8fChQsxe/bswu384Ac/wIEHHlhvmIR4eulLTJ/D0wrHvDwJcWewPynXtgJSc69gJagQCbl24t7CiGQhBBb//XXsusNuWLNmTeG+fGK3Tzg5bSS07DaSVqpdSgixI5QS8uqSLEFC//Yya5MudD1Okm3rQkq2beqJZLIem6ckSyiJkq5Lepm2biOILYhLxx7IvIPPoaRXi7ZLXs4dSrWFESOLCJE0Gl0BwAiT9Y8Vb6fkyEZQKwAt7XWiYwFIAeGkpvDzbObQS2qVF2xbSa2CE6uHsm29trxuNu7pwUnHnoz2t9oz8z1MCCxfuRLTp0/Hc889V3idDGa64i7c/er/4K01S/19nbTzaCXPAjAy6SgQp7u1YI81EQVidSP1lUEeWBU3YMW/du5lKAD2Gm/Yo9qKb938w6wfwMmNhZTuvODqdecLI3w2S0QKLZCWRlQspZZLO8+zjdcdG8KtX+mOVX882vGKzPFcEhFKZr+VbDvhtpVZl/sx5wWb15az4xiZGNyIBiJt9x3+uBEimCsROVF38t7eCpvto4fQEmrlZd8ur4KbO4uV3ftxk/7500Uq/XNh7r179uEhFElnHy5zno9kMo7c502VUy58fkbwOXyWNucjH22y3rJ1qiCvk3/7c1QiSiefFzmCbbixTTyHhZ/zBOVOqA1Xp1sb8OfadB9c35HzrB30P/3ZkXMvUUmqLUxqWFMlqbZLtp+NbVrYTrlCytXt7kGc+DwlrM6RZ2uDdXJz+yqQjjGxhcJsF5pCehjDPBnBtu+yi1nYtmwZpRJrI3dcc74Xoa/k2u+88w7+8Y9/VM2300479UE05L1Ga2srjjnmGDz00EN499138be//Q0nnXQSNt98c3eP0UweffRR7LjjjpRrEzLAuPDCC3H88cf3W/srVqzAj370I4wePRoXX3xxv8VBCCFkcLJ+/Xo89thjVfO1tbXhlFNO6YOIyGCgu7sbhxxySKHnb8ucOXNwxx13oKWlpYmREUIIIYQQQgghhBBCCCGEkFqhWJsQQgghhBBCCCGEEEIIIYQQQlJIKXH99dcXynvLLbc0OZrBQa/k2kBGpJTcVUasnLR7wdmxVDKeUApWJNa0iKzcvlp+amkjkS+UgVfpV8rEVV34Vaa9ejnqqKMyaT3rl2PN6w/WXacjLy6VL0Krha5Vi/Du33+VSd97773x6U9/Ou0RKyZcTc1DumwloXatfaFUmwx0fvjDH9aUv7OzE9tvvz223HLLwmW+/OUv44wzzqg1NELKU+1cX+XUmz6Xq0Rajlw7EGHWJNfWGWAlpACc2BlOCiqwaOHfsevOu2Lt2rVVOuYZNXoUtvrollpGK71sWgpphLk23YqppRPXZsTVsqQl2JGXYifl2l5eXUpIsr14230OZdi2LKQW/TqRtkRJJmXetr4Ivh0JnVfXWXKxS1ghsBUT+z/tJqxc24l8ZSCKlZDCiK6t3NiJk+Gkvk7k6377NSAgAAkv0A7u66zk1xaQRugNKHPfKJ08NxTICiEw/+Zf4E8P/yl3ztcaUWh7ezv22Wcf/OUvf8m+XCS1DWY6ezpx96v/g3+t/qebIzvPgDDydJ0SRV6k7CTOgQxbKrsefDl7vEAIiCjyY2bbCQTduj3/OGPXk5UN2/lT0PJkAQQvDjJrLQ6FuUnxMWw9yp8rQoE2bM5gbhMCYyu2NrHAisfNn7avVhKuZcbmOJHS1RUZeb0/X2S3SApEQqAkJSIrzZaBnNv039er17sbUyEhpM5nhdpWUO20zcqMetBHaftj80d+TXhpsy4j4cXZTrptjzl7vKal2nBnh2Bcw3N5chPhgsjbgEw9AsKt04rPosFzZebFTW59pJ4xRc6aCtoph12ToYgc5rpmFpO7Kro/w7GTfv274lIkxjfxI4WTabvQw7UenHsrSbUT1+S0VDscp7y+1yjVzqaJqlLtpJhaS6mtnzoMIlRY+11GwC1EUqSdFl7D16kUoGIr1C64GXF32bWoELSLoEyy72nBdmbsgr8jSbyWQIiyAuxGyLX7gssuu6yQxPuEE07og2jIe50Pf/jDuOKKK7Bw4UJ0dHTgxhtvxD777IMNNtigaW0+/fTTGDlyJFatWtW0NgghtTNv3jzMmTOnX2NYt24dvvrVr+LDH/4w3nnnnX6NhRBCyODhO9/5Dnp6eqrm23///fvkZTJkcDB37lw88sgjhfN/97vfxbnnnss1RAghhBBCCCGEEEIIIYQQMgAR58+b7v7V5eStxmKTzUb2ZzyEEEIIIYQQQgYZn5z4LQxv2bi/wyCEEEIIIYQQQprC3LlzC8k6X3/9dUycOLEPIhr4FBH/JEi7qKoUry6iStUhkjG5z6HTqdaYK8QSUkkyVrFcIMXLpOXtTzWTkYMVjKMRgsSPf/zjePzxxxNpIz40AxOm31C8kjL98vuLCbKK0NH+LBb/fJ/cfTf+9EYcccQRPqHo8FSRqWX29Xad2GbrXMcDjcEu6iRJSqVSIZlBvQwbNgxr1qxpWv3k/UHZ82e101GN9ywikSayecrIM7Mx+lLJ/co4KWOjtVT420svY9eP74aO9R1VOpPku5dfiEO/cChiFSNWCgoxVByjR8VQUIhVDKVi9CAGlP4eI0Yc67yxiUfn87/tfZmWecau21bu6bvo79eUUim5qTBjaWWwocTWyo+FkVoHAl3hpbZSGn2xFWQLK8/WUl4rq3ZybGWlwV4SbEXCTuZq64OWyCp4qbaAgDIuVmkkvxYBLdG2plkRdt+KQUOha6yghJl5Fcx9uD6UMvOmzHrQ3z+3/+fwx4f/WGgNjBo1Cvfdfx8+vvPHC+UfTKztWotfLfwftK9920nSrUwb0AJoQHiZtJEpCyuAhjSydi2KllbyHmXF8iXpBfGRlbmLCFKWEMGIpxE5QbYVO1s5txJWmC+d/FgmZMi2V0aoLM2aMUJ+u6qUNtTCLzDhhbxGXuuXpbL/gz2veFTqWNb1uaq9IlfHkzqn+XNc+flxfcrk8fJlYYTMIigQngtcXtescOcOKxFXUK4uXV5/U0K5sbZxuHZSz2fu/BQMXXjtSEuodZYqz5B13guHbVV6Lkg8S4qc58zQwhyGEgiM9dilnkXK9CshOA6ezd25TSXLh2s1sW5UMqi8PgoRVIhgnaTGNFcSnnrGFv4AyuZJlU2QCquaVDtdQKW/lLkvMInuGE4WU7mfE/WoUM5tg0Wmsty1VGmJVngW9s0Ex0JwvHvxvx375FoNy2Z+h+cNd04QiXWb7Ubv/t6k2c+tW2+9NV5++eWKeUqlEjo6Oij0Ik1l4cKFuOKKK/CrX/0KixYtQhzHDW/j29/+Ns4555yG10sIqZ9bbrkFxxxzDDo6avu7hEYzduxYvP766xg2bFi/xkEIIWTgs/HGG2Pp0qVV87366quYMmVKH0REBjoLFy7Etttui/Xr1xfKf/HFF+P0009vclSEEEIIIYQQQgghhBBCCCGkHi64ej/wX1ISQgghhBBCCCGEEEIIIYQQQkgZPvOZzxTKN3PmzPeM1La3CCFqEwylh8170PLrz9mZSSsjAAvjExAJaVY9UiRR5afm+mwcgcwsHVtF2Rnql0M1iqOOOiqTtmbxb9HTsaJ4JdVCriDGqnXsZeuosvu+cNQX8L//+79V12SCHJFaX0i1CRmI3HzzzU2VagMoJEogpG6q3drVeCr22mT7LSUmTfpATVKevNErKdNCWC2W1TLpF59/EZ/82K41S7W32W4bHD7rCEhosW9kRMJSSkRGOh0JCWnEwVJoybCWBnuxsM6n00qyhJJMC4dLLm9JlPR3GSGy9UW+bPhdb6WgzpLbpJCunZIoubyRFRtLHbcUJZSCWCTMbxmhZNuXJSNOjiAjmZIeexG3lHak9D2aFWdLN1de6Ouk2ub+VIu7rfzX359aQTBMGSf5DSWvTqzs7229E9WqhYVfGwAW/X1R4XUwcsxIrGx9B+3r3q5p/Qx02te1Y/7Lt2HZunZzrOjxSUi1A4m6FWnrda7nWUo/n06CLcw+9zlYL5CQAtDTLd0xCpjbTGHS7XzaPcKlmnyBSFvYdaXF3xBK74t9vsyziQhWhjBCeCfxDu+h020KI/e2Zc2ad+Jx4WT2VmLvb5+DMqacL5u/2Ty2TBiPi9P1Xbcd2XLK5kcQv/THSRCfPbf5+3U9RjYtnB9AQCjfZnh8umMRdkxzpM2pz2V/qtzjF332zIik08/A5hwUXkMSLzBI+v8zscmcf3qe91yTuYapVJrKyWvmIdFuOMYmNCntNU9v9rhMrvnsmOa20wipdviMnlOmslRbR15Rqi2SL9OwWuxyUm2fw9fhyykn4A+DV3HshPkKMC9oQGaLzcsbcjeky5iXa0AZi799sYaJI/Zx2P740MyXIINK/fj+wb0zAIE8HKK8aD4jHa9645cq38S/A+zs7MQrr7xSNd8222xDqTZpOlOmTMGll16KV199FR0dHbj55pux7777YuTIkQ1r49xzz8WGG26Ie+65p2F1EkJ6x+GHH47ly5fj2GOPRWtra7/FsWzZMuy000791j4hhJDBwYIFCwr9t6LJkydTqk0A6Gf64447rrBU+7LLLqNUmxBCCCGEEEIIIYQQQgghZIDDf01JCCGEEEIIIYQQQgghhBBCCCFlmDx5MiZMmFA13yOPPIJjjjmmDyIaPNQs106LqCoUz5WHpdNCGXJKPBjG6Mql5YR1yraLkG4jV3KWjjWIM69/oaQsLFNLTI3gsMMOQ0tLSyJNxZ1495U7aquoWjgFpXPVKI34YMX99//2/qp1OFIy9GpC7Vrmx4nQKmzvFd5r/Xm/8sorr2DWrFlNbeOggw7CiBEjmtoGIb2Ra+ed61WmUL5cO0/gmZVri0T5UK793LN/xe677I7Ojs4qHUiy+Rab4+7f3WVkuVpyLYRwQm0pjODaiLNLwou0Q6l2SQbibNj9JS+8Fl6u7YXaVrDdkpBl63J6K8kWJ8zW5UpokSUXh02LMm3b+FKCb5i4pHR5pJGF6y1y8t3ISZL12EsZaYmulWpDj5OClRBLLxsGEInIzb0uZ0XH4Xwal2pKzJuQvJr7Rl23yaMCVaxIrpdwFZZKpULrYOLkifh/v7wWG248HotXvobXVi56T1yb/7b8Zfzy5flY27XGjaGUXoDtpNpG/Aw7j1JCSCPMll76LEU41xISEZKCbC/3hZNFB+JfU1YATlDtpNcIxNCh5diI092fVjqs7LzDnUOSMn8vEtaCdwR7hVmTMJJt6SXZSK4tL/q2CuNQQO4F3KGEPlBlB3lQdrOib7tFMjJCfH0+kkZwHkkv4s6TbzuJthQQ0krU4SL3eaR7thCJn2Dk0s9lgZRaypT8HnCxhqNcjXDNlPupBTtWVV/cBAHESD5n2t8iG3+wIrJtpuNMiakTY5K61qXrtuvVpwtv0c7ItlP73WrKxpaI0caQGp9Kguxa5tOSFjb7s334LciTlmoHv6GUO85DMsJpu98Zp82WJ9NOqapjFTsZdt5PNdK5nYw7SI1VnIwLCoiT4vA4Vv6UZyTZ7qtTb6fk2IFcW9hxE4NPrn3NNdcgjuOq+Y4++uimtE9IOUqlEg4//HD89re/xcqVK/Haa6/htNNOw5Zbbtlryfvbb7+NGTNm4PDDD29QtISQ3jJs2DBcc801WLNmDX7yk59gxowZ2HbbbTF8+PDCz5aN4MUXX8Tw4cOxdu3aPmuTEELI4OIb3/hGoXynnnpqkyMhg4WDDz4YDz30UKG8s2bNwsknn9zkiAghhBBCCCGEEEIIIYQQQkhvoVibEEIIIYQQQgghhBBCCCGEEELKIITApz/96UJ5b7jhBsyZM6eQ/Ob9Ql1y6lCwXaVoOZlXKiEroM6JyaWl3E4ZnVmN0u08QVq6jXIybduf3D5ZVP441yJea6RAfNy4cbnHzMqXb2lYGw4nTquQpZKUTsVo/9MFFct3d3dXXxOptVEknnIUkWYXnq9KxsJ839yA4r0g8Hy/sn79euyyyy76+GkSLS0tmDdvXtPqJyRBL+TaendehuTFPCMiTV3fnWy0gFz73VWrsc9e+6Czszap9mFHHYaHn/wDhrQO0WJhCCMb1rJgKSOTruXCkYycfFqafFaqLUPZthNqR0aQ7QXYMhRqi5KTcZeMLDuxyUDIHeSXpg2/38izZYQoKiX3BfJvHZuWKUfCCrW9VFtAaJk2IiOnteJgMxZWqAzz20qRzdx48bUVGZvvgZDX7nNSXmhJLxRMfSa/yhHhArkvj3G5nINU75NCZl5+ksfEyRNxw/9cjw9O+KCTDrevexvPtz+Hdd3ralpTA4WuuAu/W/wAHlx8P3rQY2TLfp4FhJc2m7kUQiCCdGMn3We7jqQRT9t0vUVOsi2NAFoisnXYMtK2aWXAXgxtJe0i+O3XEDLnBGPKhhWC269WIx3ml0JqAbfw30OLcijSDlebPi58fVb8bdOcqto+94jkZyt3DtP9cSaRkHMHx4OdJ1cm+Gwl5IFy2Z2zknfrgVDbjIttwx2T5kiOZKTTha85LK+nytSlgphsATM+9qwABbduqj1D9vZ5rNKLmxLjmRaEIyWRTj83B32zZRLtuhWDbHqVvoa/XV6RrNN9zn1uqfBQ46Y3+5OORcUq8T39dxFVpdrpF4SlyuRJtVWqkYpSbRHsd5LodAiBZDoUZ6tAcO12GZm2Ul6erRRiZSXYYSzZv7hQKi60JfTaQcAJ2XYg2bYy7bQAPCHYdn0K68rKvq1cWw1iufZ1111XNY8QAieccELD2yakFiZNmoS5c+fi5ZdfRldXF26//Xb853/+J0aPHl13nbfeeisOO+ywBkZJCOktpVIJs2bNwt13343nnnsOq1evRldXF5YtW4b58+fjtNNOwz777IPJkydj+PDhDf1vDZa1a9di+PDhmD59OlatWtXw+gkhhAxeuru78fDDD1fN19LSglNOOaUPIiIDFaUUfv/730MIgTvuKPZC8OHDh2PevHlNub8hhBBCCCGEEEIIIYQQQgghjYVibUIIIYQQQgghhBBCCCGEEEIIqcBJJ52kBXcFOO+883DsscdSrp2iV/9nwyry31xBVp7gK+mvzJeL5QnJ0rGXkWFXkpnlxl1FsFa2D2nZWZmyRWnG/xH06KOPzqStf+sv6Fzxcv2V5sjIvcSsdku0gMCyJy/Gir/+d8V8m2++eSEZXpH2qs1LESFXTVLtauRI4JpKHUOXJxYnA5/ddtsNy5cvb1r9Qgjcdddd2GijjZrWBnl/Uej83idy7dQu5eML66gm1/78wZ/H2jVrqwTsKZVKuPkXN+OyeZeiFJWcKNZKgI32Vv82ImotH/aCYSum1rJtI7KWUep3CaXIyK6dMLtkygTpRoRdki1aym0+W5G2lWRLK9EORdqy5MTeJSfx9jFGIjIibunk2tKmCdM34fML4eXITvwrjXgZXoKsRczmm5X2CuEkvtbU64S7eje8Ehip+7pgrgPJKgAjRrZyYuHWilI+mzAvH/HiWgkIgXHjx1VcC5M2n4SbfnWTkWpb5bGe/3Xd6/Dc28/gn6uXoG9vIHrHP959A7e/eAv+tvwl45/24ms7d9LMnRVIJ0Xa/niQWrVt8kRuXUROsG2PGbNGlISQElZz7WXNVtAsdEww68HIs62sXU+fWSNKufUGlz+5dpSt334WulyuTFkE36W9zwVE0G8ftcnpxiK8N5ZuTPyPlWULV4c9i4QCbSmkPhZlSqwdSMvduUeYOoz83sZhZdrCiNFdn5w8GxAKkEaEbccdUiTGIzy/2nlye0MRtD1O7fibx/6s8NzL0Ku9pCcUjxehnhc3pV/UUPZZWduOs/EIZMskimeF1bn5c65riWtbcGpJ7Mv5cYdDcBrN5CnTX9s/FavM/CbqKyLVTo9FA6Ta7hkokEErZKXaKvXjG0kJtQAkZkAAACAASURBVK2kOlZ5SyUjqo6tIBtauB1urkzeC6GC+uJEuq5Ti7yRkG2Xk2znCbZDObjtlEByHGxiIbl2aixD+lOuHccxnn322ar5tthiC7S1tTWsXUJ6i5QShxxyCO69916sWLECr7/+OqZMmVJXXbfddhseeuihBkdICGk0H/jAB3DwwQdj7ty5eOCBB7Bo0SKsXr0a3d3deOCBB3Daaadhp512wpgxY9Da2tqQ/w5x3333YfTo0dhtt93wr3/9qwG9IIQQMtj5wQ9+UOglr/vuu2/hf+9B3nssWbIE++23H/bee+/CZYYOHYo//elPfPYmhBBCCCGEEEIIIYQQQggZJPC/BhJCCCGEEEIIIYQQQgghhBBCSAW22WYbHHfccYXzX3/99ZgyZQrl2ilqFiekTU91CCudZMwn+K2M3Kxc7OXE2RV/Kki3E3XnicLyYg7GJU++VqkP5frVDKZPn47x48dn0le+fGv9lRYOtVjGuGs1Vjw7r2Kej3zkIzjk0EOKNpwlWF8Djv7wYSYdcrUVpWB70DB79mw8+eSTTW3jpptuwvTp05vaBnl/0v9y7dS3OuTajz/2OH7/0O+rBOppHdKKBx59AJ/ab18jEg6l2l5aq2XSESIY2bSRT0tISCPPjqSWZUdWTC0jJ7O2+yMju7bCbCvddsJsWUrk9+lBHU62HQi1rWBbRG5fsv1QuB05MbcUJS8Gl5EX+yJHsCylE/qGY+SkwHasYMXXgVhXJIXGTtyrAplveE8ogru6QBgrIRPfAeS8MCZYaQpeAi4ETjjphLJr4UNbfAg3330zNtlk40R/hBGD67oVFq98DU8v/QtWda4svM76g7Vda/C7xffjnoV3YXXXuxBSQhgZtpU+R1aELQQEIieKtpJmJ5d3m4AwonUthNbrz8u6w/KRkWvDCaVtvfY408Jzqy/X8xYKoaVVaQeidLcy7MtlRDD/0q4JuwZNmlKQ0kuh3fp169GvHQDa2m3SIifYNivL7QvWhdBr2YvFQ6G2X9NwbVTekseBTwlF3VJGrp8A3LhKdxzo2mRYVyC598dc0LSyH6Vr1aZLISFUULc9BwfPaNLNr38mK/IsWE2G3cgXN7lzkk/Mfc5Mt+HGosJ1Lu/6lPtsm/OCKNuvckLv8Cddd7V9mThN/blS7Zx8Yd8S1C3V9gOZJ9UOC7jnHyeHDrMHwm1nxnba6qRQWxlhNRSUil0eV5MRaSMUXiufp5pEO1+27esMRdj+uU5l23SbF2y7OlRYv+myiUPvzo6HlmuL8nLt1LQOFLn2/PnzC0nhPv/5zzekPUKaxcSJE/Hqq6/ioosuqqt8LX8XTwgZWEgpsc8++2Du3LlYsGABli9fjo6ODsRxjHXr1uG3v/0t5syZg6FDh9ZVv1IKf/zjH7HZZpvhhhtuaHD0hBBCBhtXXnlloXz13peSwc9vfvMbTJ06Fffdd19N5ebMmYPtttuuSVERQgghhBBCCCGEEEIIIYSQRiPOnzfd/UvOyVuNxSabjezPeAghhBBCCCGEDDI+OfFbGN6ycX+HQQghhBBCCCGENJVVq1Zhhx12wMKFC2sq94c//AF77LFHk6IavNQtHAqlX+XqLrOzrBSpSiiJWBvhRw6rqybwTO9W5cvkyr4qVd0kqbbl9NNPxyWXXJJIKw3fGFOOehYQUf0VF1k6bp2Uz7zm9Qfxj1/ni6ja2tpw1lln4Wtnfg1DhgypPUbUPh9Fj4lC81Yty0DxUxc4nssWbfL6JfUxf/58HHrooU1t46mnnsK0adOa2gYhVc/JvTzP5t2TKKhEtQqpL9aXqwJxJLwk0pol9/vUfvjd7x6qEqBmSNsQPPTHh7D1R7fWAkwjt4ytZBMwYkwt14yhABUjBsxv5fYp8x1KIQ7EnvZzHEoxE+pMmwZ93Rb+8l1uPITtbyDG9RrdQCYMWC1xINvVn7WyGF50DGGE2BK6qJUkW7mu8OkqJbm1dSphvME6NRQXh5JeF34ogXXiT6HXghBa+irD8RBWl+rL2vGHlsQq+LH3Y6bnQUGhu7sbZ53xDTz04O+xaOEiAMD/+dynselmm2LW8Udj3EZjoZRCD2LEcQ96VA9iFSNW3eiOY8SI0WPT4258YNg4fGjk5hjWMqzQmusLOns68czbf8Fzbz+Drrg7UOuaNRHOqV0zQiSl6dLKtkOptpZGRzCieUROth6JCAISJaHTokDersXuRkIfGSG9iEw5K7PX9fo4JKS0q1KvGC+GhlnDvk9+nSIh3xWBUNZjy9jzh3CrRSj/2cppbftASrTr6kufk5LzoYXFeQbiMhOYd/7Mk0Q7OXIc3Bf6oyopeQ4k2Cocr/SRaEv6/EopJ13O3H+KZCkEx2qyS/kXhWbdz+ZJopMZUte5YL1ks4r8uaog9y78PJ5zbUvn65Wo2C9dF5tt1x0bQVpiPpsm1bbfyku109f59LXR7kuW92WUrUuF9wjpYze8fgd1JNZGcG7I73LNuOPTrFElsulKpcc/53gOjmXpjtesWN19Fz5dBe0X/buVzPcqx25vj+0999wTDz/8cNV8K1aswOjRo3vVFiF9xdVXX43Zs2fXfF5/7bXXMGnSpCZFRQgZCMRxjIMPPhi//OUv667j/PPPx3nnndfAqAghhAwWXnjhBWyzzTZV802YMAH/+Mc/+iAiMpDo6urCOeecg+9///s1l502bRoef/xxlEqlJkRGCCGEEEIIIYQQQgghhBBCGs0FV+9HsTYhhBBCCCGEkN5BsTYhhBBCCCGEkPcLTz31FD7xiU+gs7OzpnLnnHMOvv3tbzcpqsFNXaKsgjLeRgu2c2MoSi0y6DJlK8mZBppUGwCeeeYZTJ06NZO+6QHzMXyzf6+/4t6MZcDqv/8KS+6blU1fsxptbW2Fx6jWsS9Hw8Tag0WqbSlrkS1QlHLtAcf48ePR3t5eKO+mm26Kt956q6Zr6s9+9jMcccQR9YZHSE0UOi9XOg31k1x7zMgxWLt2bZXAtVT70T8/ig9v+WFY8XVaoq2/w+zXnxVMnkCQ7QTbTvIc7LOSbaVMeS/Udr+VF2ynex6OU/KaKwIxpv6u/2dU18KpNs1nL8J2+0Ohtt3v8kgIYeTYQrj2QyGzQCA5VkaubazfUkhTZxC3SAqeE/0y+azoNZSh6t9lRL0pMWo47kLAjD+8OB0Kcawl6OvXrUPLkBbESiFWsZGjx4iNTLsn1p97VKy/q27zuwc9cY/7HMcxxg0fj81GTsLI1v77t6frutfir+1/xQvtf0VHT0dirL2AXbh5EJA+XWjxtZ7CCAJICrUhIGUECeGk2FJIRNIKtK1cWxiRdgQpIyPhjhAhcvm1eFtCWDE3tMTbCbVNdJG061aaPgChLlYIGfiivVTbiWPNerLDINJ2enNsBz5ojTnXhKJ3nyF5zvHnouR+/clEIXwc6VNmrm87yJQM2cccirTTlSWPt7RQO6jHHtf2/JGWYgfi3lBm78v74zAh8M0MaJaE0LkRt7N58uhyJIZMFZcLF5BrVxJL56YnJjgl17bnPiTT6yFPqO3Sk67rZH70rVQ7PF4T13mVzJgn1U6L7dNC7cSRafbFsUod7+HVOdvZML7EcITjmdiRHRt3Tna7U3MhghEPj2H481viGBbmNRhW4C/8qwCycm29pxFy7cJ/V1Dn8+rQoUOxfv36ink23XRTvPHGG3XVT0h/8fDDD+Ozn/0sli1bVrjMCSecgKuuuqqJURFCBgpXXnklTjzxxLrKCiFw3333Yd99921wVIQQQgY6M2bMwD333FM137e//W2cc845fRARGSi89NJLmD59OhYvXlxz2dbWVjz22GN8yS8hhBBCCCGEEEIIIYQQQsgg4oKr9zP/7w5CCCGEEEIIIYQQQgghhBBCCCEV2WGHHXDppZfWXO473/kOjjzySHR3dzchqsFNXaIhhUIC3nLCYydYStcjgq1oDEW36sGWrxuVZU8DUaoNANtvv32uWHvly7f0SfvVUHH+8Th06NA+lWpbEWnD6O1a7GvCuIoef7ZoI8eN9Jo777yzsFS7ra0NTz75JA444IDC9R955JGUapM+xUqWK1LpNFTlnJZ3DbG63xzPZ2ihTIie3Xcjx1y3bl3lmA1/fuLP2GrrrXRZIdDd2Y2enhhSakGlhAQU0N3VjXVr16FjfYeW/8LIhqX0ImARIbJp0kuGJcxvIxoOt5IRErv9Quo0GSGSJV2P+Wy3ZJouE0lb3m42Tbq6bLqL28SuI5RaqiylkytrabIWKIvwR0gIqQXaXq1tNNzCC5utVBuhCFlolWdYn5s7AQiVnEshAzlwINXOrBsrAg8Ey0oZ2bcVkFqZMHyaANA2dKjps84vbL+EBBCMiZGL699WKG3GCRJCSry99i08/s/H8Pi/HsOSd99Ad5n7rGaw5N1/4HeLH8DNL9yEp5c+ic6eTjdfUgg391amrqOOnMxamrWq+x+ZMlGwFmxf01Jt038IN0aRLPkxMulJcbaeT6EkpBVhC2Tk2VImH0z0J+k/B6Jgaco61zqS5wZh15AINgXfuAKECp4r7FpSgWheBMFC+N/BmkIQKdzRAXdM2DlIl0tvfl9y/IXrj5HWuzOmPz6ljFzZRF8ASOlLJOS9ymdKHF9WuKvg5jk818L10v8T7ISUu8L5355nvcg/fywqbsgvm0DkbHaRmLUjZf4/Ic+ca/KeJYI6022Xe05NpKdicmNs6rPP7BX7mBd7ek0FdfSlVNt2T/kDLpOnklTbvI0ibMlLtW168HKF9AsW9MsSghdZKBW8bMGWjd2LF/zrF+w3/VIF/RKF2KQo8zIGs8W+7TjW390+k9++nCFWrgYfoxmC2L1gw77gwz4nhz2Aad+Xh9L54tikKT/aGaV4ICsX9ns43pmpVhW/N4uHHnqoqlQbAA488MA+iIaQxrLHHnvgrbfewvnnn4/W1tZCZebNm4fzzjsPS5cubXJ0hJD+5itf+QoOP/zwusoqpXDUUUc1OCJCCCEDnTiOcf/991fNVyqVcOaZZ/ZBRGQgEMcxLrnkEkybNq0uqTYA3HjjjZRqE0IIIYQQQgghhBBCCCGEDEJK/R0AIYQQQgghhBBCCCGEEEIIIYQMFmbPno1ly5bh3HPPrancz372Mzz11FO49dZbsd122zUpusGJFVE1Q5Ir8uRVQbsqI6vKVJClljCLSoKrCLqy1dYndO4rqbZl1qxZePrppxNpqxfdg7hjJeSQUX0aS5rutf/KpI0ePbpPYxhoYuhGysJqXqNpyX3BUBJyPNKv/OQnPymUTwiBe++9FxtuuCFuvPFGfOhDH6oq5J4yZQpuuOGGBkRJSO2EIs5cAslqfgUoe04TRpJZLt1LOYO6TJs2LpdXCLS/3V742nLUEUeh/e12rFy1Eh3rO9DT01O1jJQS4zcch9333gPnfOccjBs/FjEUhFBQRi+rVAwIqdMReSGmiqGcxzQUairTL/+iCVVlTJ3C10luQ7m0FREL/0n6z1b1KwJRr0+HE0jD1CeMFNn4N00vQ7GtaTMl1VbCS7SVgFHvSoQdSwjShe+PEv7+1M8vnAA4cX+bkK1rwamU0qwNb41V7k9ovbeQUCqGFAKxkBAqNtJpBaUEpABiJZygW0FqYalQUEqasVFaymsFrUJhVecqvNP+Dl5ofx5jh43D+KEbYvywDdFWais/oTXSHXfjzTX/xOurFmPxqtewtmut2xfJyK0JMzNw+uUwzUqu7V4ZQbvMJSIjqtbCba1OjgKpuJdqR5DSC9q1JF5LubXEOzLicuGk3lrCbWNJxWBjkgjSzGbmXLp+CC+CVn7+nTjaznyeaFkBejqVqcOKlc09lV1f0hcJT0TKtavPO15j61FBXSJYibkxFUAEf9p63eoW4RgAIhJQsfIlgnEKpeIJAbnKxpSpNzw+gzgS/QzkyKmQq74wqeHO3py2E7tFcp24e+qKF7SgrlBGLUXZ+Ktd51xdThSdiifn7wpCaXpufKnmwjrcdaMPpNrptMz39KGTkDwnSwZ67KABL9W2/dNjGSqlk3lsPqvORpDH73MZc+9hqj4zpg4DAFB2DmJlzs8qcW7R5xJfv7DnFxVUKsLziXL3QDDnTnvvIJTS7QXHqzuvubaUO2bd/VTOsWnzlftejXL1VmLu3LmF8n3961+vqV5CBgpSSpx33nn42te+huHDhxcqM2fOHMyZMweAfklXa2srhgwZghEjRuCjH/0ojjvuOHz6058u+7IIQsjg4eabb0YURbjppptqLrt06VK89NJL2HrrrZsQGSGEkIHIJZdcgs7Ozqr5dt9998IvdiGDmyVLluCII47Aww8/XFd5KSWuvPJKfP7zn29wZIQQQgghhBBCCCGEEEIIIaQvEOfPm+7+6enkrcZik81G9mc8hBBCCCGEEEIGGZ+c+C0Mb9m4v8MghBBCCCGEEEL6lF/84hc4+OCD6yp7zz33YP/9929wRO8NmikariaAqth2M529ZcRf5UMZHFJtAHjrrbcwYcIEdHd3J9I32nMuRn90Vn2VFlkiBbq65N4jsXrRbxJpG264If71Zla4Xb6Z+se07HqrUqWTwTWQRgq10/RmjPJEbhWzU67dr+yyyy7485//XDXfRRddhDPPPNN9b29vxxZbbIGVK1fm5p84cSJeeOEFjBgxomGxElIPVe9Rqp2CKrq583d6OW1OcSuHVU4xiVWrVmHcmHFVAmkMQgjsuueu+PF1V2DsuHFG3Kltpdppa7XZVqAdpCkrhQ7k2rYXTj5rUtLfzR9WJJxUaJs/hZcSe+WtcDJWK4vWSmEvzRVGgCwD4bUwkmUrNw4lzdrXaSXbXqrtRL5wXwPBsHJl0uOJGNbAnZB9AtBtCT8eGcmqUq5um65U7HLFSo93bHWqSs9XjBhxrBCrHr1HxXpDjDiOoaC/d8c9wb4e9MQ96DHfe+JuV6Yn7nFlY9WDWOn2hpaGYXTbGIxqHYUNhmyAES0bYGjL0Kr3CR096/Fux7t4p+MdLFu3DO3r3kL7urcRqxgIxLxJN623Gifk5W5OUzJr4dOklVs7ibYRa0sJLVnXkm0pIv9ZarV2JCWkKLn0SJYglICUJr/NAy/oFhCQUWTaEUkRN7yIO7X6YCzgbk3b9DglfXX9DkT8gJfNqjgpfU3LgBOSeyPZzRXgK3+Eh9h1nHQ8F7+5S68PheB+L5Beu+Cts9fks4LtUKgd1pu3/tJrxqVl/eG5cVa6VghRRghdy6140dvdKhLobLVVXiJRrpwM6qzqW85myKSpCvtsepU4cwXJoVQbyIxjI6Xatvq0dL6cVFulji2Ex19QLjzf2/z2muivqUFulY7LyKjducu8ICA4x9jjyF5DYsToUfrc3h13oUclX8KRnov8NRZeo8ProwgE//44cy8PsFG5y31w5AYvSpCQmRcO6Lr8CSF9zIcvI1CZtvN6ICp+r0Ytz6kjR47Eu+++WzHPuHHj8Pbbb9cUAyEDkbPOOgvf+973GlJXS0sLdtxxR1x55ZWYNm1aQ+okhPQft9xyC4488kjEcVxTubPPPhvf+c53mhQVIYSQgcakSZPw+uuvV833+OOPY+edd+6DiEh/ct111+Gss87CW2+9VVf5jTbaCNdeey1mzJjR4MgIIYQQQgghhBBCCCGEEEJIX3DB1ftRrE0IIYQQQgghpHdQrE0IIYQQQggh5P3K5ZdfjlNPPbWusrNnz8aPf/xjimBz6JVcu4qIt4jIrU8F2871Vr3iXgmKC7bRDA488EDcddddibShG+2MzT57b30VNkCsreIuvHLtJKiejkT6F77wBVz/k+sLh1LvnPRmjTVarN1MqXZIb9dv4XZ4Tu039thjDzzyyCNV8+Wt/yVLlmDGjBlYtGgRxo0bh4kTJ2KLLbbA1KlTMXv2bEgpmxEyITUz4OXaSqGtta1m+VRviEoRrrzuSsw46ACn0fZSTyvK9nrtPJG265cRbLrPeYSG7UCs6X4H0mQv37RC4nB/VqjtxJ6hzFgkSrt0J+c2Iael2gICSqhQDeqXh/Bp7rvK+W3GygpvrSfUDVcw2r4aL1rV8mk75rGbi9jIV604W6kYsdJSbQWFnthLtrU8u8d8DuTaqkd/j5N5wnzKCrYDYbcWdSsTG9AiWlCKSohkpMXQKkZP3IWOuBMdXR3oVl1+zTiZbP4ScbcA1qUqEishsSacYDtYD0IISBG5+dTiay3XlkJqGa0T0VrJthFsy1C2HXnZtiknYSW2Pk24z17kLYRfS9LFqq+B9rsTzoYi4NSaUvASYSfftqJpdwj5tWUXkFC+fPg7cf5RyX2JuUidqJzMOFykSO5Pk7mXU2X2BW0lk0UiMexzJaF2WH81qXZinCuc+MP+ZfrVzFvWzLFRubGMwLzg83jZue3Fta5cHSq8PtRArjA8FWsoB++tVFsk0uqQaqfPczlSbQUVnAeT11d7XYXwaz8SEiVZQiRLKMlSr57LlFLoirvQ2dOJjp4OdMVd6RyJj3lrLynOtucoL8K21+Lw2usE2znXZeH2mzTh59Fe910d6WO7kly7zHFf7ns1ijynPvvss9h+++2r5ps5cyZuuummmtonZCCyePFiTJ48ueH1HnbYYbjlllsaXi8hpG+J4xhnnHEGrrzySnR2dhYqs//+++Oee+5pcmSEEEIGAn/729+w1VZbVc234YYbYunSpX0QEekv1q1bh7PPPhuXXHJJ3XVceOGFmD17NkaPHt3AyAghhBBCCCGEEEIIIYQQQkhfcsHV+6HU30EQQgghhBBCCCGEEEIIIYQQQshg5JRTTsGQIUNwwgkn1Fz2qquuwlVXXYWtt94aX/7yl7Htttti6tSpGD9+fBMiHVwIkSO/alTdgQStUvt5qIT5scZ2y0mUCriYGiEk7k/Z8KxZszJi7XVLF6DznYVoHT2lX2Lqevf1jFQbAA499NCmtVloTVeapoJrr69E2bVS8ZhroFkwI3AkfcbGGxd7+eLixYsxadKkRNqECRPwl7/8pRlhEdJQqt6jpCSM2QpQ9nyuxY45klmTnuutNV9sXEIIjN9wPJa+2XeykJ7uHpww6wScftbpOP0bpwX90GJpr/q092DwYlAYWbTtigj772W/4VedJhJ9d8lOmqlrdJLcjFxbBiJO6Zrwcm3pmpaQLggr9ZShFFQEeUQQg9AiZOVa1lHJ1DXKrSkXhBchK6UgIZ0kOS3Xzsp9lZcnu7rhorCyVgG/H5BmbwwJiVjFuv8qhhTSzJ+00QeTocu5XTkudwWhhbVxbJtHrAAhTD9ihS7VhY6uDgBW7A1Y+TeEgkTkxfHC/9brJdumHcOOdR2Ye+KlGLfJOEzbYyqm7jkVbW1DABFI0+38ChiJthdc629Whm3ThZZqS4kokGvrshGsKNuWt0LuhCgbwqw/vd/KYyX0gSClj8PPESBUVhpr10kohvVDIJLlhQBi8ztcW+F9k8qW93OZsFtn8sNJ5JGQAgshvLS4ipy4LOGyS4VgG03Em5LiCiny+xacTNPnkUxsZeS69vgsR8X+hSf1RpLTp3JUEozX/DweXv+qXOt0dpVJT64zpObcx1r1eSe4NiT6IXLyyHB3znj0pVQbNUq1jVA7LdVWUIgQoaWlBS2yxZyDGoMQAq1RK1qjVozACMQqxrrudVjXvRadPZ2+j0jem/j1bjtor3tm3pW5RitA2XLmmubOb+4P4f4UQkCZOoRS7tzo75MEhBF2+5nxa0OHFr7AIog5tRzSIv1qYv00RZ5Tv//97xeq68wzzyzcLiEDmUmTJmGLLbbAq6++2tB6b731VqxZsybzd5GEkMGFlBKXXHIJtttuO3zxi18sVGbUqFFNjooQQshAoehz0Ze+9KUmR0L6k5UrV2L//ffHn/70p7rKH3/88bj00kvR1tbW4MgIIYQQQgghhBBCCCGEEEJIfyDOnzfd/RvSyVuNxSabjezPeAghhBBCCCGEDDI+OfFbGN5STJpCCCGEEEIIIYS8F7nllltwxBFHNKSuHXbYAd/73vew7777NqS+wUyz5Nq57QxAD2+jZMP9LRnu7OzEJptsgmXLliXSx+5wOsZ9/OzaKyyyLKp0uaP9Wbw2f+9M+rhx4/DCiy9g7NixhUKpVaRVpbIKhYNsFeazUVLt3tbTm7XbSMl2f6/99xsPP/ww9txzz6r5TjrpJFxxxRV9EBEhzaNX53Sg4rWs3Dk4Le9UyZ1OznnI5w7BnXfeWSWA5nDIEYfg8qsvc9LsUIQZKrZDQXQoDHXZC+DluEaCC+8rdQJi+z34ZPcnhdpWxWnyWHGx8GkQcOlOa2y/q6zsWLgovSzWXpeklYAK6efO5jGCZVufk0rb0UvJtW3XKolXY2Wt10ZYrRRivQdK6fmIESOOdVqsYsRKQalYp6sexCpGj4oRxz2IoZJp9nPsP+v6bCs9vj6lTP0xAIUeFQfx6DzKfPc9sP1RZjzsWKTWhJnQuEfhtOlfRfs/2xP724a1YfyE8dhiuynYYfep2GnvndDaNsSsiUB2DWmk14E4WwhEiPRvISFlBAmz33yOpHTibf09CsTbAlJERs5tvsvItOfF3cIJvkMBuIBQZm3IYK0G3tdQFmvXWihxdevK+HVV7AWy6bUWkhH7pvcH6zPhLA7vXWWwp55bzLCTNkmks5QXa9v9Nta6xNpl2kpLdst2odKLm+qkN/e5Re+3K8VXsf2cOcutPydD7rN5ncPk4s+pLy1ObpxUO11FQam2+54sV1Gq7V5SoetRUE56HYkoG3yT6Y67sabrXazpWmP6lTxWFMLrqPktzDdzPCZfhBFcfwH3kgKbPSwfvhDDnkNdXtdGeGUOz5fpGEVCzp4mvVZqfX6tdOyMHz8e7e3tZfcDwAYbbIBVq1bV1CYhA5nHHnsMn/jEJ5pS90UXXUQRPSGDnAsvvBBnn138vx/89Kc/xZFHHtnEiAghhAwE4jjGsLuavAAAIABJREFUsGHD0NGRfYFySBRFWL16NaXJ71HiOMYBBxyAe++9t+ayY8eOxQ033IADDjigCZERQgghhBBCCCGEEEIIIYSQ/uCCq/eD7KP/L3LNvLNsHVYsW9ffYZRloMbGcasPjlt9DPRxAzh29TJQY+O41QfHrT44bvXBcasPjlt9DPRxAzh2hBBCCCGEEELI+4XDDz8c69evx2c+85le1/XUU0/hU5/6FGbOnImurq4GRDd46Ssp7oCS7xpXYCPlwv1Na2srDj/88Ez6yr/dBjjRY9/SOmYrCNmSSW9vb8e555zb8PZ6JYkvWHSgSLVtHfXWU7hsgUOkr+T8RLPHHnsUEhTcddddfRANIc2l6r1DtdNPRR9pdZFjUleJhJDysssv67d7m/k3z8d1V19vZMKRFhALIwk2OmEJYUTDUsuEAzmxExnDC43TW2Q2YesVuk5h0nV54TbXjt1v2rEiTtuegASEgJQmPiPwtO0kVZ550s98qbYlFBwrGEFoIJBNiD4FIFRK3GnLG+FnOj1IgJV+h/W61nXHnUDaS0yNKDwUTEsreZZ+fI0M2s0TrDDazI0sIZIRIkRaLG1l02ZNuHmUtozJIyQimHUjIzfP7seVs2VNvmCTIoJQAt/83LkZqTYArF+7Hm+88gYe+sXvcfH/vRSHb38kjpx2FE7/P1/FlWdfhQUPLkB3Z49pv4TIxRK5OCOh23EibZEj1Q5k3MJKuUWEKBC16/125KVfTwpGom3XmxHRSi3VTpxb3Gd9fCXWhLIS2mCNSLhnDSn9vkoiaZH6SWDOOaGA3v0I+A1+qwdXPlFfKi67M2wlPC4BJzh3WVLxJ44Ue5yl5e3hMZ3qUaKOgi/Fce3XsdVD7jxWyl+mrULXQDsGVa53mXEUwRiGdaS38pVqQTVUNq8KpMt1SLX9ruTzigjS0/kS9RmRdijVti8L0HLsZP3FpNoKUEBr1IqRrSMxtDS0X6TaAFCSJYwaMgYbD98EI1pHAkLoFzHoVza4lznYlyuEL2bQYnArCHevfoCCfvmCUkCP0nXY8YrtyxgA8ztMD17CYEdShd+D130E4yqQIz0HEuuh4jwXoNwz6htvvFFVqg2g0IuMCBlM7LLLLjjmmGOaUve5556L1atXN6VuQkjzueaaa2qSapdKJRx22GFNjIgQQshA4Zprrqkq1Qb0vSal2u9d5s6dW5dUe6+99sLTTz9NqTYhhBBCCCGEEEIIIYQQQsh7EDlQ/4+Ef395GV57aVl/h1GWgRobx60+OG71MdDHDeDY1ctAjY3jVh8ct/rguNUHx60+OG71MdDHDeDYEUIIIYQQQggh7yeGDBmCO+64Aw899BDGjh3b6/puvvlmtLa24o9//GMDohu89Jlcu0bJWNNi6IUobSBz9NFHZ9K6Vy/B2iWP9H0wAEQ0BB+YdnLuvuuvv76hQuZCdZWb8gZLtVWBn0bSm3aq5is6NgP038S8V9lpp52q5nnjjTcotyLvCWoSi+ZWUGlX/n1JWq6dqU8pTJgwAQceeGDl2JrIed/4Fjo6OgORs5EPS+mE1V6q7cXYVritJduyglDWi7Jlqo5E3aFM27YrhZdCm7JWqC0EtLAbRqgNW2cgoXb6YDv/XsJrRa15Um0nOE5Je3UdKijhS9vibp2l/awiKet27ZmdTq4tvADcCYkFMt/tuAkXrx6JxLzZsbSibCOajlJzrEXTRkptPxs5dSStHD0KhNxGpG2E2hISJVFKybOlr8NKr0NRt/n+7VkX4o1X3ii8XtetXY/XXl6M++c/gP+a/V18dpuDcfD2h+IrM07C5Wdfgcfufww93T0oObm2F39L259Qqh2I4vVnLb3W68NKwa3MWWakz9IIoq1YPSNwl1YkjWAeg3UQCtjtXIYmfrcectZPIJp2BIL2zFpLiYmFiV0F+TI/oXC74IZ0faaNTKZUvHkxh2J6dxymzrUJeX0Z+XK158b0PPQrDXhxU6/60dtbcZXaLHmybXsaTN//2zHwCyqoprhUO18+b4skX3lRTqptC9nP5tKdX053JvFUpIxM2mqkS7IFI1pHoK3UNjDWG/R5Z9SQUfjg8A9ieGk4lIrRE8dOqB27+GPdF7ffSLZjhTgQcIeC7djUo5QXbCsr5lZ+pGLo8jDi8Ty5duJ3Nbl2amgbIddObxdddFGhsqeddlpu+UobIQOd6667DieccELD6+3s7MRJJ53U8HoJIc1n+fLlOPHEE2sqc9xxx6FUKjUpIkIIIQOJiy++uFC+H/7wh02OhPQXCxYswFlnnVVTmaFDh+Lyyy/Hgw8+iE033bRJkRFCCCGEEEIIIYQQQgghhJD+RPZ3AIQQQgghhBBCCCGEEEIIIYQQ8l5hr732whNPPIGdd965IfXttttuOP/889/XMpy+FESVlcD1QkRWtI33MjvssAO22WabTPrKl2/th2g043Y+CyO3PDST3tnZiZ6enoa0UfW4DQRw2cJVKhfV5dPNlGb3lqJxFYq7mtv2fXz+7GuOPfbYqnmUUvjxj3/cB9EQ0nwKvRCjmly7imC7SFoQEACF2+ffhj333LNyXE2iu7sH3//2RV5eLbzIWVoZcSi8hpc2B4rtsj8ivZlyVpRthcdawGtl2kFb8OpsK9TWcu7IpnrxsZNnJyXHTkkthJOAI0d0DASCY/PPNK20VyUEwJ7cOQ8EyP67SPmEvXDZeESNvBmZvvh6rMxZunHQc6FHCk4mLhDZfBBeJG3k2lZgHgqyrWBbBlJtnTdCJEu6jPSCbV3GyrdT8upgk8KWjRLCbikkLj7lErz45Et1rNoka1evxd9f/DvuueXXOPe48/CpLaZjv21m4IvTj8XFZ12M//3dY4h7lBaIiygp1ZZ+LcrE+Eo3mlJEfoyNuD00A3u5NoxgWzghtoAAZCjcTq2VxPx6cXQombZrBMoIvQMJdFq6HZ6/Kj7DZETFNu7kVtePkCmJdv6zUzqmcs9Y7pgNRcu2jgZItV07QhbO2yz0+BW4ThWpSzSgrjLXvLxn4rwXKxRBKZWQiWfGoBdS7fSzS2+l2lqajUw5l2ql2qY/ViitoNfXsJbhGFoaOmCE2mmkkPjA0A9g4+EfRGvUYkTZPb4fRprtJdtaht2jYsRxj+urSgi2tSjairNtntgIx7VI2vyGH7Oicm2l8uXafs58/3or105z5513Vs3T1taGvffeu1ftEDJQueqqq/DEE09gypQpDa33nnvuaWh9hJC+Yfbs2ejq6iqcf9KkSfjRj37UxIgIIYQMFJYsWYJXXnmlar7x48djl1126YOISF/zxhtv4GMf+xi6u7trKvf000/j5JNPhpTUKRBCCCGEEEIIIYQQQgghhLxX4X8JIoQQQgghhBBCCCGEEEIIIYSQBjJ58mQ8+uijDavvggsugJQShx56KE4//XQ8+OCDWLp0acPqJ31Hf8vV+gshBI4++uhM+rt/vwtx57t9HxAAQGCDKQdlUjfccEOUSqVe115Iql22cJW6oarWP2BE2kYEVzlLMUF4xTYo1x4QzJw5E1EUVc33jW98ow+iIaTv6JVcG2i4XFtKiQd/9wAuv+JyjBkzpkrjjefXd/8GwmmwzY8VNgsBIa0Y2ouIBYQTbkdWTpyzRVIgEn6zcmcn55ZGji2TMm0tNBY+nxEbW+kxEMiKVZDXlrU9EhKQWdGrU/mKpBgW8PMlhUxcsxRC+a8qKwJO12XbVsrKvJEsbyTM4aXPlUMgb0702kiebS1Sz4Nwc2fE5VJLy6WUEIjM3EZemi69KDsUXyc+u63kBNqRKAVS7kCy7YTdJq+Ubn8o3f7v867Bn+9/vI7VWow1767BK8+/gl/+9E6cftQZ+MRmu2LPrfbG4f9xBC78xoV49IFHoWKVWKt6jUVu/Qhh13xKtm3XmUgroQNJtArn1kp+U8LntEg7JYgWKlhbIpBIpwTTtmyuzDghhM+L1gbo82YrqGHLO7c613jOOKW+J4rZ/pQRiueNmRuPnM+VSI9nuZ9G0ez6G0aB54JKcWfmKrWpWLn6c6/LOes3E19em0aqnVNV/VLtVI1lpdp2v4rd3taoFcNbhiMS1e+5BwKtUSs+OGITjGkbYyTYMXpUjxFoa4l2HOs0J9lGnBJxK/M9DiTaQKx0fjs2VqoN87xsPun0OBjTMnJtS1qu7Ugtm0bJtZcvX44lS5ZUzfexj32srvoJGSzsuOOOePXVV7FixQpcdNFF2HnnndHW1tarOtvb2xHHcYMiJIT0FXfffXfhvCNHjsTTTz9NSSYhhLxP+PrXv14oX95/kyaDnxUrVmCvvfaqqczxxx+Pjo4ObLnlls0JihBCCCGEEEIIIYQQQgghhAwYev//BiWEEEIIIYQQQgghhBBCCCGEEJKgtbUVcRzj3HPPxX/91381pM758+cDAC655BIAwMSJE3HAAQfg1FNPxdZbb92QNghpFjNnzsTXv/71hNBGda/Hu3+/G6O2nlm8ItEgQbIQeOf5/5dJ3n777YuL6MpkcwKucqGKMrI3oKokupqAuiJ5u5vt3PPWuarthvHnzYHdX1SEl8miVHX5LekVpVIJW221FV544YWqeX/605/iqKOO6oOoCOkbtOi4Fy8BqHDdEMiTegpTba4JFFAKX/nKbHzlxNn47W/vx8033Yznn38e6zvWo7urG2PGjMEmEzbBhzb/ELb+yNbYZpttMHbcWKx4ZwVaSi1obW1BqVRCS2srSi0l/OiyH2HuD+ZWHAPLm/98E1JqsbOCv3TbfggIeMdvSmrp0ivIVa0vS6Wvp1aUa9syKU5K7cWsXoXtY0MgNkb6kwjTyki1QwFvSqrtpMeBoDWM0cq1bT15ctawTQXl1pyebi/nBgAllJfPCqUl3BCB2NW0buXKQkKqGLEZOwntHZVCIIaEBBALQMYxICP0xD2IpESsAMQ9ZlKUjkMCsRFBCyGhVA9gv0NCoSeIXUApqUWqSiBWClIYOaow6XYM7ItFZFJUCwB//PWf0NesXrUaLz73El587iXcdv3tEEJgxAYjMGnzSdhh52nYd/99seueu6FUajGSbenmWkBCCEBCBmsAScm78LlFsIYBM2XCSKzj5PoC/j97dx4YRXn4f/zzzG5CEsIpZwAVuT2oVkW8EFDU+lW0VrxqFRW0HrUe9Wo9v9r+vCr9iT+KVvGgHmBr1YpiURG1VYuiKCKCCKiASDjCEQJk5/n9MfM888yxu7Ob3STA55VuSWZnnnlmdtnNWPte+J4HagN1n++5pZ525v3G70vB352Cr3HB38mk8RwMriMRCNTGlDG0HGNAPX9pnDPzPvOQAsM1NKrdGJoioG0+P4oyfqb3t8AclKy/54ss5yqHQ4kV1XZXTBvV9r3Ep49qqxi0+wRGRaIcCWvHCGoHtWnRFuXJCqzcvBL1qe3uW7P6UAEBIQWkTPle89x3FsB51QQgIGHDEu6fELBt6b23u+9F+u3NebEEVCjbdgeFgHA/nSL4uqU+tEL/viKl7z3LWQn6oQ9tH/E6mI36Z3zZXHLJJTmNS7Sjatu2La677jpcd911AJw49vz587Fy5UqsXLkSy5Ytw+TJk7FmzZpY4y1btgw9e/Ys5pSJqIAWLFiALVu2xFq3TZs2mDt3Ltq2bVvkWRERUXPxwgsvZF3HsizcdtttxZ8MNarq6mqMGDECX3/9dextnnvuOZx22mlFnBURERERERERERERERE1JwxrExEREREREREREREREREVgRACd955Jw455BBcf/31+OKLLwo6/rfffouJEyfikUcewfDhw/HCCy+gvLy8oPsgKpSuXbvi+OOPxyuvvOJbXvPlM7mFtQsYj9tesyS0rFevXg0K4klphLSCw2QbNmsXuwFR7Tj7D45ZgFiePpe57jtDkCyfWJnelnHtojvzzDNxyy23ZF3vkksuwRlnnIHS0tJGmBVR42jsuHam5dDxR4ljjx2BESOOUT8GAp9qas7XnnJPYzwV/5T43ztvx8233Yx2LdtlOADHtm3b3HCwFwc1s9FO9FKFRI3wdMT0MxLhb733YAHhxjFVcFMa90cGtXV02wgbqxi2iltDhMYIRbUtdzvz2IzHPvweps6KNM6S8bi6p0xYRuzYvT9jXNstiwpfXBuwhAVb2k7EWdp6DhAWLNiw4S53w8+QNmxhwZKAbXlxbVvazp4sQEin8Cwh3fNuw3Ym60TUhYS0BQTceLeEE9iGgBTSjWtLWEJCwoYthRuXtSCl9ALRAu7J8P/u02//fpjzzsfh50gjklJi44aNmPfJPMz7ZB6e/MtkCCHQunVr7NlrTxw46EAce9wIHDV8KEpKLFjCAiCQMJ6NAGDpqKz/74Y6dP08NZ8XtrGe8XyL+p3UyaRHxOzVj2Y03gwoi+yvccG4bLr7GiLnwHW645LefaEhA9H+5hrVbmqZousFGT9GYDvOvrM+Luned0XUh1qoTTJEtYPvs1mi2v5to6PalpVAebK8YH+PmkppohQ9WvXA95u/R+32TXBOjoClItvu65+Qzp8pCQhhOTlt583EiWm7yW31eui8LzrvYYDz4R2WL5qfPa6tV4XwHiMRjms7wwXC7g2Ma0+ZMiXrOslkEqNGjYo9JtHOpEOHDhgyZIhvmQrSx3nv/fLLLxnWJtqBTJ8+PdZ6lZWV+O6771BZWVnkGRERUXMxZcoUbN68Oet6Bx98MCoqKhphRtRY1q9fjxEjRuCTTz6Jvc2sWbNC1xFERERERERERERERES0c7OaegJERERERERERERERERERDuzk046CZ999hmeeeYZDBo0qODj19fX41//+he6du2KmTNnFnx8okI577zzQsu2rPgPtm9Y2viTkSlsi9jvxIkT8eyzz+Y+nJSZo24NiGqHgmsx78tGzTny5kYrc75l2EfO88ty3PkqRviPPL/+9a9jxa02b94c+ZpAtKOLFfDM9DKUYfN0kcaM8UYVh9aRXoSisb5xzBgvhBu4dgKXJckkZv47+++aqVQKqfqUO6ITELaEBQsClhvBtIQFYS43b27oOt3NEsH1vbGEELAsZ8yE5S6DBTOJreYg3PWdm+WdI2NtISxd+fZFtfVjGIhqm3Fj9WcgqO6Pc6twrHnepe8+wIt1+8aGtw9pzCe0vRtp1o+lb1v3HOh5Wd75UYFT93y79zrnWp8/7/FNiITzvWXBEgkkRFI/BgkkkLCcW9JKIiEsJKyk8z0SzraWM0ZCJJEU7n1WAslEQn/vbJfwxhfO9seNOi7TU7LJSClRU1ODuXPmYtLESTjzp2ehqm0VBvb5ER780//TEW3LfByCUW3f64UTnFWvIzr+buX2fAt+7y5wJw392Ou7hH+f6paJyPCVTb7b6rkhPF/zfl9QO3QaAsceY75qbCqOTI99s4tquyvGjWr752Jc/UjvwxaSVgkqkhWxn4vNnSUsVFVWoU2LdrBlyr3ZsKWNlLRhyxRS7s2WNmzb/RPqgxecZZAStu387Jwp6a5nA5B6fSmlbx1A6mi5c67VB334/1R3SRXkVp9OAeMxzfB4xr1eraurw+LFi7OuN3DgQFgW/y8fRPlYtWpVU0+BiHKwcePGWOvV1tbi2muvhW3b2VcmIqKdwu9///tY691xxx1Fngk1ptraWpx00kk5RbUfffRRRrWJiIiIiIiIiIiIiIh2Qfy3LImIiIiIiIiIiIiIiIiIiiyRSODMM8/EBx98gC+++AL33XcfTj/99ILuo6amBsOHD0ffvn2xYcOGgo5NVAgjR45E27ZtQ8trvpzS6HORdj2EVRJ538UXX4ylS5fGH6uhoeY8N88rLi2lvkUGS4V7c3821491y1CMDca7MxxY6DijjrWhUXEqjtatW+Pggw+Ote6UKVMwf/78Is+IqPHFCqw2clzbDDebr/NmpFnHS4UZMjUj2xb2HrB3hol7Hvp/E3UgW6eqddDa/71lWb5Yrwpvqyi2L87tBrD1umrbiHG9RLYb5HaPAea6gaC2DnWrrdxzYVmWcW5cMk1UW42nYtiByHG6xywc15b+yK/XzA6N4X/Oeblu//1eXFvFs9V9Qnh71ucSxmOhIuXC+zOhg9pOSFutowPbwghlW+rxcyLaTiTbWU8HtEXSXT+h49lJHeh277eSznLLuyUSCQw/caiOSzd3UkqsWL4Ct9x4C3p1741X/vkKIJzHJGElYEa1/c85Efn80c87y3ieBNYBACviXxWOimvr51IgwB+KVhvLcpUpnJ1PPNgXzE4zt+D9UbsJ7ntnCRk3hsYIiwefH+l+n9fPpKJEtc2fAtdjqrUcFdWW0VFtCeN+dwhpS0jpxKFLEqUoS5ZlPo4dVMeKjuhQ3hG2tFFv26HItopmp6QdGdhOSec76d4v9c9OSNvLaDuxTZlnXFv9HIxrAwi9L+cT1/7zn/8c69r0/PPPz7oO0a5m+fLlsdbr2rVrkWdCRIXUvn37WOvZto2JEyeiZ8+eWLt2bZFnRURETW3t2rWYN29e1vXatm2LESNGNMKMqDFs2bIFw4YNw7vvvht7mzPPPJPX0ERERERERERERERERLsohrWJiIiIiIiIiIiIiIiIiBpR//79cc0112DKlCmQUuLrr78u6PiLFi1C7969cc8992D79u0FHZuoIcrKynDmmWeGlm/48hlA2o06F5Fogco9j4u8b8OGDfj1r38da5ysESyzSRo5QJbx00WqcwlK+8LXgXkJL1CtQmSx4tfZd+q/RZyHtPvxl+uMEdMHtvOaIePaRTN16lRYVvZ/JUlKiZEjRzbCjIgaX7Hj2lHB10wRWGHEtXWIVwjngxbM+KwaW3elzQg1UFlZGevYbrrhZuzTa1+89I9/urFqM5urYtnOd2qZFQhoW8JCwnJuvrC2uqlt9PgqxK2C0ELHtJ2bkSeOCGr7gtyWPziuVjRT3aGotgzEjiV8/3ZmMIoc9TgGo61CBB5XN+IZfMz0PgN7iBfX9sLnlvu9JbxguZ6tZenzqaLa+jGznO+dILYb1FahbSsBCyqwre5P6rh2Qge4E15k2/LuTwoV1U5497mR7YSVRNIqQTJZgtLS0gzPSE8ymYy1XmNYs2YNzhp1NgbtPwhfLlgIX/QdGaLa6rksjeedirjrp2vEcyTiOWcuE75PV4EeOypSrbcLrJNvbDuO4D58oW+JyP2b83QX+H/XlOnPSy7zovDjU7T9mM+7iC93pcwi3n/VvDNHtc0hAlFtM6QdjGpHbOeParvXRNK75ilNtECLRIssB7Jja1++Gzq37IKUrEfKTsG2U15kG24wG05U2wxsp9zoti1TSEkJaduha9qUbXsx7eCfOcS19aV0IK6tr2MbGNd+8skns54ny7IwduzYOKeUaJfy8ssvx1pvyJAhRZ4JERXSqFGjclr/m2++Qd++fbFp06YizYiIiJqDG2+8Mdb/pnfWWWc1wmyoMdTV1eHUU0/Ff//739jb9O3bFxMnTuQ/qyMiIiIiIiIiIiIiItpFMaxNRERERERERERERERERNSEevbsie3bt+Oaa64p2JirV6/G9ddfj759+2LSpEmor68v2NhEDTF69OjQsu0bv0HtyvcafS7tBl4Kq6Qi8r5ly5Zl3T5WVDvjAJnuSh+Rjh+SDkStzZB2zHh2MLQd9xYxkBsriw5tpw1sRw1V4Lg2A9uFt8cee8SOvy1evBjjx48v8oyImkasuKh6aYwcIMv4ESvEiWtLCSAU1/aPYQa2fcFpAC1axAt9Ll++HOedfR5uvvEWQHqBa3/+2ghai8AbVpqbuY25xBfqFhYghe84hXBi3l5g2x/UFsLSx2iOr96P1D0qUO4tF77YtY5qq3MaiGPHC/iazx3pX8eIa5uxcL1v38hx4trmci+uLVQw2z0vXlTbO3OWlYAQCSRgwXKj2TqmLZyYtgVnHC+UnXSC6e73lpX0QtqWe79eT92cn0usEiSFu75I6FtqWwpb67ZGnEe/Nu3a4J1lb+Mf7/8NV9zyKxx+9GHoXNW5yWPbC75YgIP3PxinnnwqNtRscMLmlv/5rUQ+5uo1RPrXMdczRS1zHmffSuEAdcTrmV4W+kyV8N/xXILLZrzbF8cO7ifNuFGxbN+Pgb9DwW3jYqgnvWKdm2Jeg6UbKmMs2Xy9dzfKPartbGNLG4BEaaIUpYl4Hxawo2tX1g5dW3ZFStpIwY1l24EbvKi2DTeiLW3YUjrhbX2/+yfc5VKGotp2HnFtxYtty9BjHrVeup8V27Yxb968rOeod+/esT88gmhXMmvWrKzrVFRUoKysrBFmQ0SF0qlTJ/Tv3z+nbdasWYOzzz67SDMiIqLmYMqUKVnXEULgzjvvbITZULFt27YNo0aNwvTp02Nv07t3b7z++uto06ZNEWdGREREREREREREREREzRnD2kRERERERERERERERERETSyZTOK+++7DnDlzMHDgwIKNu3TpUlx44YU44IADMHPmzIKNS5SvQYMGoV+/fqHlG758ptHnUt5lEKqOfTzyvrq6uozbFjuqHbUsdjxaB6zVRITuWjvT9gdKzfuk9PcKoUKncW5px0wf2pbwR8lCoWsz6JjlfOQb11b7pcKaMGFC7P8D+y233FLk2RA1rVhx0Uxx7Qyb5xPX1vtzQ9sqzOuPazsr6YA0vNj0/gfsn35CEcb/aTwuv+Ryb3z3fUOFtoUbbfbdRJpbYD0V0dZRbD220GFiFY/Wx4A0QW11nMJI8rrbWpY/6m3GrXVc2ziX/g62/xxGPi6B5WbIHPqx8G0QiijHjmvrcLbzkyXclHYgru3myt1z7z5OwgJgIWEJN6ItkHDPf8KNalvCC2x7Qe2ke3/CDWi7YWwrgaQZ3BZuRFvFtC0Vz05627i3pJV0ItsiiUfvnRR5XoN69e+FpJVAjz12x3mXnIsHnnoA0z9+BR8u/y9e/uAlXHXzlTji6CPQuaozEslErDELRUqJ1159DT3RdqT8AAAgAElEQVS69sA1V10Dads6aq6kjWoHn2/ONxlfe8zwtDlu3Bi1L95tLEsb0E4Tw468qYh21Lwz7SPTMcSIhKvt42JUO7tCn6NiXYM5Hzzhv77wX4Z4A0dFtfU1jPu9cCYbimr79iGl/mvhDSZRkihBaSLeB1jsLNqX74ZOLTs7EW2ZciLbsh4pmXJC2dINbsOJZ6dkCimY90nY7roqUC51dNsf1wZyi2sr3lPPH9dO95yMc6361FNPIZVKZT0/Z511VvASPrcb0U7q008/zbpOVVVVI8yEiArtr3/9a86/R7788stYvHhxkWZERERNafr06aipqcm63sCBA9G+fftGmBEV2zXXXIOXX3459voDBgzA22+/jR49ehRxVkRERERERERERERERNTcMaxNRERERERERERERERERNRMHHDAAfjoo4/wl7/8BQcccEDBxp03bx6GDx8OIQQ+//zzgo1LlCshBEaPHh1avnHxC7C3b27UuaTq1uK7aadH3jdmzJi02zV2VDsuGQpVi3Co2p2fL+wWEd5S2+V0C3x5Ywqjpeifjxedyz+wHfw533PIuHZhWZaFJ554Ita6caIIRDu6BsW1gbzi2mkjzipI6wahfXHtiBHMmLSAwPU3Xp/9WAKeeuIp/Pe92TqQLYQxDzOG7Qvrhm++oK7+YAd/DFuFtFV0O/pYIoLacALaQv2gg9zOlk7kGP6oNow/VQw4KnJsrJdOujA20v2UV1xbHbIwjj19XFttbakQOuCsqyPawvjeDWeboW14gW3LDWK7S32BbS+4bSFhJWGFQttuZNtKOkHthPFnIokXJr+Y8dwqhw07FAmRdMdy9wFnXnvutSfGXDEGDz87EW99+iY+XzUPr82ejt/c+hscMewIdKnq0iix7fr6ekx4cAI679YZj016PPp5pn6Oer6pcLQM3x9FP68NobC1+XuiGcg2vqJkCmdn/MoQ3faNHfEVOWcYc44Icmc7jnTHRo2rMa/B0lx6pI1qq42kEWUORrX9AxnXTBJu+FkiYSXRIlGW5UB2Tp0qOqFdeXs3qF2vo9kpWY+UbUS04f5p205oW6Yg3bi2hI2UtAEp3aC2dO+z845rm9eXhY5r/+lPf8p6XoQQ+PWVv45xBol2PdXV1VnXifthX0TUvBx44IG48sorc9pGSolx48YVaUZERNSUbr755ljr3XTTTUWeCTWGK664Ag8++GDs9du3b48ZM2aga9euRZwVERERERERERERERER7QgY1iYiIiIiIiIiIiIiIiIiakaSySTGjBmDOXPm4LvvvsMbb7yB66+/HhdddFFBxt93331x6KGHYvHixQUZjyhX55xzTihGZ2+vxaav/9loc9i2biGWTjks7f1XX3115PLGjmrHCUWbQW0dgZOByJv5Jb0QWLqb73jy7AZGjyuM0La3LzOwbUa20wa2zf2kOW/5zpkK5+STT0b//v2zrielxKJFixphRkRNK3ZcO91LUY5x7UzLzfmouLYZqvbq0t5uVVz7+BOOxz777JN+MhGklLj4gouh3lhUtlmFmlWs2azhRkd11X1mzNmLQqcNacO4T1j6WNTxOUFtFZv25bB951EHyI0wubncd359o5jnNb2oyDHU4+ObkfFDtri2UEuNdLAwI+POgtB5dOPa6svS5w6+pc5ZdR4HHdXWQe2EP7AtVFDbiVkn3Bh3Uke2vdC1F9R2lqswt3n74uMFOGXQqdhSuyXziXWNHHUSklYClkg6+7PUHBN6jgnLCX1bwsJevfbCL6+8GE88/zjem/9vLK7+CjM/ehPX3XIdjhx+JDp37Vy02PbGjZvwy4t+id579cZHH37kBeeRIaod8b1eL+K5F3zOBO+LfP1IN1bgywxwF0Qg6J3TBxGkCWqreeeKUe3cNMr5asA1WDi0Hr1JnKi2vqaR4e309lJ6fzWMqLYlLJQny7McyM6te6vuqEi2RMpOISXdm+0Ftm075Ua23dC2nYItJVLuzynb1nFtHdR2vxoS1zYVKq79wgsv4OOPP856Trp164a2bdvGOHtEu576+vqs6zCuR7Tjuv/++3P+38M2bdpUpNkQEVFTqa2txZw5c7Ku17JlS5x22mmNMCMqFikl7rzzTowfPz72NnvssQfmzp2Lbt26FXFmREREREREREREREREtKNgWJuIiIiIiIiIiIiIiIiIqJnq1q0bhg8fjrvuugsPPfQQpJRYuHAhjjrqqAaN+/7776N379545JFHGJKlRte9e3eMGDEitLzmy2cbbQ5rP52A+tofIu9bsGABLCv8r1M0KKqdJSyYbxxahbzU7mVEyM2cd9p4dp7zji0QyvZHtr1lqtVoxsLN7UJz09+GA+SMazcPAwcOjLXeO++8U+SZEDUPsQOjTRDX9i3T0V6h7zVvr70xHaWlpeknE2Hp0qXYvm27b17BuUXFtKMD2+bxQY8kACPZLXQc2HJj2sLyJ7OFMCK9RhxbGuckOEfLsry4duh8ORsLmSZyDKR9DDNGjhsS1/Y9lt658sW13XssYbnnz418CyOV7Ia2zRC682cClhC+ZZblBLNDgW19S8ByA9Y6sg0rHNS2SpAQSednkXSXuQFukcTtV/0vVny7IvqEBvTbtx+quld5gW61PzWHRNKNartxbSMWnhBubNuy0LtPb1xx7RV49sVn8Mmij/Hd+u/wzpx3cMPNN2DIsCHo3KUzEonCxba//eZbHHHYERhz/hhIKfXzL1ZUW5H6Tm+90N+j6JB2uuXpAtvm+PpmPIdyuiF628h5mDd1zG6EO93rLqPajaeo560BUW3nbm+FWFHt4D6NqHLwiiR9VFv6otoAULaLR7UB5+/kXm17IZlIot5OISXrfYHtlLTd71NIueFsJ47txrThLVNRbdsuTFzbfGQbGte+/PLLceqpp8Y6JyeffHK8k0e0C7JtO+s6uX4YEBE1Lw899BCmTZuGDh06xFp/wYIFRZ4RERE1tjvuuCPW730//elPG2E2VEx/+MMfcPPNN8dev0uXLnj99dfRvXv3Is6KiIiIiIiIiIiIiIiIdiQMaxMRERERERERERERERER7UD69OmDt956C5MnT0a7du0aNNbYsWNxyimnYOPGjQWaXXHkHGErws3yxQDzuzXFvJur8847L7Ssdvnb2L7x20bZ/+ZlMyKX33TTTejXr19oeYOi2lkEQ1vCXRrVCAxu6QRB4UTadKw6Kv4lvQh3cMA0hyYb8BUxWHiRjmxDlU11ZFuY6wQC24ETFZpzpp/jYly7cN57771Y6x100EFFnglR8xH7PTpTXDtdnDlDHDfd+GaMORRk9u3UG6dDhw6Y8eYMlJfHD4Hato2pz07VvxepA7GMW1QjN93N20boLYURg9Yxbf1m6cW0LcvYThgn1IhNB8+lGfu1LO/3urSRY5kh3Bt4DKMix+FNnI0iGsk5xbVVNNwX19b7FzqgDRhxbeNc6nMA7zyrc51QvzOroLYQbsjaC2zryLYOVyf0cl/I2v1SUeuE5d5nOSHspYuW4usvv44+vxH+9vpzXkTbvalYtn/O7rwsf1BbBI/LPQOWEOjXry+uueFq/H3a3zF/yedYvekHvPfxe7jhphswdNhR6Ny5c+x5RpFS4sknn0S3rt3wwQcfBALxWaLaehCEniNR0o2h/z4EP3Ql8y+r0XOIe8sm+PtsYNtMQe18rs3Mv/e8vmwmGjuqbX4bjClHfMCRb3sV1ZZOVFuFnyWcqLbzvkhJK4mebfaCdOPYTli7HjZSTjDbTsGGDVu6P7t/SmkjBemGs23YUkbHtfU6XlxbPQ7qv53/FD6uvWnTJhxwwAGYMGFC7PNx3fXX5XT+iHYlcQKLJSUljTATIiqmE044AatXr461bk1NTZFnQ0REjW3SpEmx1rvrrruKPBMqpmeffRY33XRT7PU7deqEN998E7179y7irIiIiIiIiIiIiIiIiGhHw38Tl4iIiIiIiIiIiIiIiIhoB3TOOefg888/x/nnn9+gwNVLL72Eo48+GrW1tQWcHVFmp5xyClq3bh1avmHhlKLvW9rbUb95ZWj54MGDcfvtt4fXb2hUO8Pm0VHt8Oa+taR/iTk/FaY27/MFtQPBQelb4L95jcT4BcR026QNbvvm6Z4BN7CNQGBbd0qlzPiYMK7dfNTV1eG7776Lte6LL75Y5NkQNT+x49qZAttp74oOM/uWR8SYzW1981MVZuM2aPAgLFqyCPvss0/Ww1C+/ebbiHC1e1MBZ/cWldP23S/89+mQNoQ/PCy8oLZvnzGD2ua5CIW24UW7Q/erCHEmInP8N93ytHFtwAl6p4tr62XGUWaNa6sxdErbiAxb7rlVsXQzqG05UWr9ZwIJWEiodayEFwiGGc1OOvFtHb92l7ux7YQb377j2juznFxPMplEaUmJMR/jhuAyN+odCGon3IixDhpbQh+3UPe55wcQGNC/P2686Qa8+OpLWPTNIvywbhVGnjKyQddt1dXVOOKwI3DB6AsgpfSFeDNGtQ1x9h/1dyC0faYQdlQJPxfpavrBW8S+MwWgMx1X1ik1t6A0NU1U27geQSCqbc4nOqrtXcOYGecSqwRJK5nlYHYtrUpbo3PLLkjZKSekLW2kbNsNbDvfq+i2bdtISduJbdsp53uZcsPcXlxbf2CTDMe11X3FjGt/8vEn6N6tOz6d+2lO56JHjx65nj6iXUacsDYR7TwOOeSQrOssWLCgEWZCRESNZfbs2fjhhx+yrterVy9069atEWZExfDee+9h9OjROW3zxhtvYMCAAcWZEBEREREREREREREREe2wGNYmIiIiIiIiIiIiIiIiItpBde3aFZMmTcInn3yC4447Lu9xZs+ejUsvvbSAMyPKrKKiAqeffnpo+YYvn0X2CmXD1K2eG7n8/vvvh2X5/zWKxoxqq2W+WFfUgBGB6WC2WofDzEqcEdNWXyLwc9QXAkP4btK7BccO7ie4rxDhBbalG64zA9vBY2Jcu/l7/PHHY5/DW265BQ899FCRZ0TU/MSOtRYorh1aHogx+4LM5jLp3159dejQAR/O/RCfzf8s1mH4At7CCWA7geJg1lqEA8hmONsIaKvtvXGNkHYgmK0XGmVqM7arz415iiIi1fqciPD9oXOc4WVQqMmmuz9LXNvovJp3po9rh0Yx49rmOs550iltHSt2otnePXDj1MZ6EBAi4ca33W3U46lC1SKBBAQSwoxsJ7yf4T3mCSPAnUg44e11q9djzvtz0p+4gNPPPT06pG1ZSFjufISKeDvLrcigdkI/D517VaQcXmBbnR2hYvDO/S1btsQzU5/BZws+w/4H7B977kFSSjz55JOo6lKFD2d/6AXeY8g1Dp0prp0uXu1MEuHnfdxYdtwpBsbPOB/ED49HbsuodvPT1FFt40/omHKa7XVU21uuos4CAi2SLbIczK6pR6vd0SLZAimZQspOOX+639twYtu2tJGC7Ua0nYC2E9OWsPVyqdfVoW13HfU4ABLSVvFtwJY2dFxbNjyuPf6B8Rh08CBs3Lgxp3PQogWfG0SZxAlr/+EPf2iEmRBRY9h//3jXUDNmzCjyTIiIqLHccMMNsdb7zW9+U+SZULEsWbIEJ598MrZu3RprfSEEXnnlFey7775FnhkRERERERERERERERHtiBjWJiIiIiIiIiIiIiIiIiLawQ0cOBDTp0/Hu+++i06dOuU1xhNPPIFZs2YVeGZE6Y0ePTq0bFvN19jy/X+Lut8tK/4duXzw4MG+nxs7qu2rfLrBzOidCjfg5UQvpTEZHdt2o5pRMW1vX+pnZ7zIcLZ/mPBCI4KYaTtv394cQnMKxugiAtvqGINhu9ApBOPazcG8efNyWv/SSy/F7NmzizQbouYrWxBWi4rVAhljtGY0Org8NIb05qPnlTbK7A9W9+nbJ/ThFFESluUFr4XxNpJnt9bc3hvP/6Xv9NWyw0FtoerSgC8q7ltPCP97oMsSljF0xMFEfZ6E8M8n/TFmDqTHjmvLqMfRC0PrQLT7OIrQ2XT3I83gtmVElt2lwoIlVGg6AUsI92YGs4Ubr/aC2jqqLYywtb4561lIwIKF26/939jvz3vvNwB3/PF2I9St9pVAAgkdy1bzETAC2kZQW4XDoY/bcuLj7jr6jJnnQ3jRbVUv32uvvfDef9/DK6+9gq5du8Y6hijV1dUYPHgwLrzwwljnIuNrTB7PP3PcnALbhWC8VsUJajckqk3NUAMfzqiodnDQ0HVDMKptRLODUW3/9U04qm2OXpYs4/MzDSEE9mrTCymZQr1MIWXXO3Fs2EjZNlI6rp1CStqw7RRStg0JI6aNYFDbhm1cg9rSeTzUn0BEXBuBuLbMENcORNdTqRROGXkKrrryqlgB4KDy8vLsF+lxbkQ7qTh/r2zbxu23394IsyGiYjv++ONjrXfGGWfk9b5LRETNS319Pd5+++2s65WWluKiiy5qhBlRoW3atAknnngiVq9eHXub8ePH4yc/+UkRZ0VEREREREREREREREQ7Moa1iYiIiIiIiIiIiIiIiIh2Eocffji+//57XHbZZXltf8899xR4RkTpHXbYYejdu3doec2Cp4u63/rN30cuN6N8GQOFGQKm3gCZ7soW1Q6sEwpOG2FqI95lBqeDQW3/91KvotNuAvFCXCIq0h04jMAtqsWNwBiR4+mAnfGzlO4fUs9bH7uxjTcdxrWb0u9+9zuUlJTEXt+2bQwbNgxr164t4qyImq9YcW0g/XtMjnHcOHFtvZ6MCOgK/zhx4lUS4fC1/jKD2zFvCI6nPnAiuFJgvqGgtjlBdfzSf450VNsYyzx+M0Se9uDNsYIaGNcODRGMa6tjCuxbB7SFu5GUsHzB4kBgW5fQ1RIvIC1gudFt778tYUFYXpjaDGULFdnWIWonnJ0QCSNubUS3Lef2zhvvpD9ZAX/719/c/STccd3vrUDAW81dWDqGrYLaziF7x6Qj5O4SwDgGd131EJhRbTPgPvzoYVjy7RKM+7/jUFFREft4TFJKPP7Y4+jSpQs+/PDDtOvFfm1Jt32MOLUZuQ4Fr/OMwaZ/rcgc04475zgaeu6owOI8HDGvw0Sa5emuFzJGtYW3rdQXQOrazLy+865bElYCSSsZ44B2Xa1btEHHio5GUDsFW6b837txbSeZ7Y9reyFzJ6dtu5/cpH4GvIC2rR8b41rZ/FnFtd331si4tlDfACtXrsRePffCyy+/nPfxb9++Pe9tiXYF3bt3j7XenXfeidra2iLPhoiKbeTIkUgkElnXW7duHX7zm980woyIiKiY7r33XtTX12dd77jjjov1YY/UvEgpccEFF2D+/Pmxt5k0aVLe//4LERERERERERERERER7Rr4vxwSEREREREREREREREREe1EhBB48MEHsXjxYhx77LE5bfvKK69gxYoVRZoZkZ8QAueee25o+cbFL8Cu31K0/W5Z9d/Qss6dOwMIRJqjxAlq5xjV9paliWrrwLQXz/ZHvOIGtQNTDMSzZbov6d1s2w79rG4qdh21vbkv3ymS6fdrnha3gaaPXWU+zWNP97gxrt10unbtiqeeeiqnbTZv3oyDDjooVqCXaGeUU1w76mUpj7i2b7nxQQtmvNaMRvtiua5333k31rS7dO4C/QkVgUp2vl/+iHZ0TNe3ftRxq/XUMQcC1Nmi2nrMbI9fRNg6MNEMd2WOa7vD+9fKMa5tRmAFjFiyikn74tHCCEir8LX7WAqdqYYObFtuONuNaQshnGC2c68XuLYsHeROiISOaieEhYT71X/f/ulPVMAns+c6QW0jpO0cgxfTdpYJvR8V1FaxbCe87UXEvW2MjLgRCAegI+JRUW3zWXjpZZdi9drVGDN2TKxQXJTq6moMHjwYY8aMCb1/xnpNifkrju/vUdxt0gS349zyUaigtpo7NSNFi2rHGDZTVNsdxHfN5b6kSne5e+Gi48wSEmWJshh7pp5tegGQsG0nnl1v28730kbKvdnGTbqxbSeu7QS5pbTd10a1joR019Ef2AToR1BK2/s59AFW0vcEioprvzLtFfTeqzeWf7e8QceeSqUatD3Rzu7ee++NtV59fT0mT55c5NkQUbFZloUf/ehHsdadMGFCrBgrERE1XxMmTIi13l133VXkmVAxjBs3Ds8991zs9a+66iqcf/75RZwRERERERERERERERER7Qwsy2qe//J3r/67Ya/+HZp6Gmk117nxvOWH5y0/zf28ATx3+Wquc+N5yw/PW3543vLD85Yfnrf8NPfzBvDcEREREREREVHT2muvvfDaa69hw4YNOPzww2NvF/w/JtbU1OCrr77C5s2bCz1Fosiwtr1tIzYtmVacHUob22uWhhYfdthhBRg7293+FVRGW6RbJxDV1oulEXST0umImqVqPWZEdVVFrt0JRMWznSKY/5Y1OO7OK2q8YHDbm5oMBfIig+DmKZFeoE5KCWHsN3ieguNm+jkuxrVzN2rUqJz/D+9LlixBjx49ijQjouYvp6hsVGA7S5w5XXjat30gsO1bT4bnOOHBeLGTY48/1hs/YhY534LnSfehA/FtIPSzbzMzqG0EsnVUOkZU2xwrHV+gO+1Kme4qTFxbHWPwsVXhZ3VunYC2GVZXy9w4NuALaAv9kxfe9u5X26j13Ci1Zel4ts5duwFuIbzvLSuh49XX33pdlpPoOXvk2VhbvRZbNtfBrpc6ni1UTNtSUe+EG//2Atk6mg0LEAKW5QW14TtO7znpbeM90dNFtZWSkhJMmDgB3634Dh07dYx9bCYpJR577DF07doVs2fP1o91sTSr6LR6rYpVXqadVuxAfPpNQtdiERuafeXI7dw7nesW9alC3lWOhESpVeKG9ymb0kQpurXqjhRs2NKJazsR7ZSOZvvi2nCi2U5A21gGCVs9DsY1KgBnubR1VFs9TupP9elQeotAaN18/K+5+jc4ZeQp2LZtW4OPnWFtosxOPvlkdOwY7/emv//970WeDRE1hnHjxsVab+vWrTl/0B8RETUf8+fPx3fffZd1ve7du2PvvfduhBlRIc2aNQvXXRf/n+3ed999uP/++4s4IyIiIiIiIiIiIiIiItpZNNt/M7dN+3K02a2sqaeRVnOdG89bfnje8tPczxvAc5ev5jo3nrf88Lzlh+ctPzxv+eF5y09zP28Azx0RERERERERNQ+tWrXCu+++Gzsi8q9//Qu33norBg8ejF69eqFt27bo06cPqqqqcOWVV2LhwoVFnjHtSvbYYw8MGzYstHzDl88UZ4fCQmrrutDiCy+8MHM0OW0E1JVjVDu8TGSNavvD1BKq8+lN27+er7WqYtlChGJivnHhjSklIG0V1I55M8PdgWMN7xfGNv5jDwa2Q+O550fCC5NLuOekyHFtyt2kSZMwefJkJJPJ2NusWLECQgj89re/RX19fRFnR9R85RSujQqA5hhoDi3zXmB9EWYzNq2Wq5BvJm3btUWPHj1C0Wth1kpz7Wqn+VLHkymmrY8lIqit7vMFtWNEtX3bZloWFUT3rZzpruxx9NDQzidRRM47fVwbblxb6Li2ikrryLbw7lPLhRvJFm54GzqwLYz73T8tJ6WttlFha2F521jufi0IHcQ+fMjh6NSlU4YT6HdArx+jf9f+6LlbTwyo2htjfj4WtZs2GwFv9zh8KW0vqC0EnH1DBbXd+41jMVPaXmjb+PuSJqqt/15BoEOHDlj5/Uo8/czTKC8vj318purqahx66KEYM2YMbNvOa4y4Mv3daixRkXjaBeV1LZZhneC1mHGNoX5Ouw/pXocFruHM67LSRIvMEyaf3VvtAUtYSNk2bDuFeplygtl2Cik3rm274WxbppBSUW3Y7vWnrR8FZz1bh7ZtSCOy7b9GldJc6sa11bqBuHZtbS0OHXQoxv/f8QU7boa1ibK74447Yq23dOnS4k6EiBrFkCFDMGTIkFjrTpkypcizISKiYrnhhhtirXfppZcWeSZUaKtWrcKZZ54Z+3r3oosuwtVXX13kWREREREREREREREREdHOQtw28Xj97+vu2W83VO3euinnQ0RERERERDuYw3rcgpYlXZp6GkREREREREQUw89//nM8/fTTBRlr+fLlqKqqKshYtGt78skncd555wWWCvT6xWdIVhb2OSbteix8KBxinDt3Lvbbb7/ojeJ0+jLE3KIDzsHIc+CHiKi2d7+Ku6XfTygiLSPuM2OhMv36Wo5hcRU49HbjK5Lq7VQHUQdM1QLjPJiRVP8+jP0bwVcVe40SKyabBeON+amrq8srFFpeXo7XX38dhx12WBFmRdT8Zfzgh6Col6ec36MilhvvGcH5SCnRsrwltm/fnnFq++yzD+bMnZNxvw0V9/VcmO818L+u+4LazqCewPtLnP1JKTO/b2QbIsfHL+O5lfqAQ79jRP2u4A/FSr25+eEc3hbS+UCO0AhenNQ3lm9vUr/vO/vwB2xDzzkA/3n7PzjjxDNy+/thqKysxMsz/4kBew+AeiR1VNz9vUItU6FsM5qto+H6dxQzTO4ssyxL7y9bVFv/7J6HTZs2YeRJI/H2rLfzOj4A6NChA6ZNm4aDDz447zEaqlB/15si4M3f9wor37+revvML4axtgu8nDvLhEg7duhazLwOc18rpPkaBu9+M8BsZptLrBKUJ/ML5+/Kvlq3CN9sWKY/5CHhfjCCJRKwLAsJWLCsBCxY7s/OcueDGSy9jf6QCFjuhzWon53XeguW/kAE9aERAPSHQ+jXd+F+L4F5n83D0cOOxoaaDQU9ZiFEQeLafC2jnV3c53hD34eIqHmora1Fy5Yts67Xp08ffkAsEdEOyLZtlJeXY9u2bRnXSyaT2LJlS04f5kpNK9f/fXDIkCF4/fXXUVJSUsRZERERERERERERERER0c7i9od+Aiv7akREREREREREREREREREtDO46qqrCjZWtx8myW0AACAASURBVG7dMHv27IKNR7uuU089NSKIIbFh0dSC76tu9SeRy1u1ahW9QZzYZd5RbSfBmDGqLfzBSx1lSxPVDqUqpfTFL6WUxnzdvJtt6+ClBGAb35s3W8r0NwS3kbClrWNykBJS2t4MbW8e6ni8qbk/GCvIwJd3fGbYLnOEM9Njkmv0kUGm/JSVlWHjxo1o3bp1Tttt2bIFRx55JKZMmVKkmRE1bzkFEaPelzI2nUVksDa0zPxABB0adiz5eknWqDYA/O7m34X2G/WVTb7bOoFMdz33PKll5v2Bt2n/fnOMagP+uHKkbG8pWR6/OMu8O/UvGf6oc5pguB5LR0a9Yfzn3IyQeufZ+XLDpsKLUTs/WzpUKmBBuGFTyxzDcpbreKpIwLISSAgLRx51BC6/6rIsJy+9TZs24ejBx2DO7I+9x9adt2U5wVVLJNyoqhHeliqw7Zu9E2YVFmC5cdYGRLUBJ/w9c+ZMPPPMM3l9KAUAVFdXY/Dgwbjwwgth23ZeYzQHTRHVph1IA6LaGYfVH0Rg/GF+uJEZ1TbWkzLiQwncuUgp0SLRIsbeM8xr2zZs/e9sbJzwZ6y97HL88D8nYuWBB2N5vwFY3qcfVuyzH74/YgiqzzobNXf+HnVvzYKsr2/QPrX6emz75BNsfPgvWPurK5x9//ggLO/bH8v79sfK/Q/AqhHHYe0ll2LTpMeQWr68MPsFsHvr3SFhw5bOLSXV9ynYto0UbKTsFGyZgpQStruueS2cgq2vj6HvN6+l4X+8kOY6W/2qICUenvgQDjnokIJHtZ3h5Q792k3UWE4++eRY6wkhkEwmUVFRgfbt26Nnz54YPXo05s2bV+QZElEhVVRUxPqw11WrVjXCbIiIqNAeffTRrFFtADjyyCMZ1d6B1NXV4eijj469fu/evTF16lRGtYmIiIiIiIiIiIiIiCgn4raJx+t/R3jPfruhavfc/s9rREREREREtGs7rMctaFnSpamnQUREREREREQxlZSUoL5AYaWePXvi448/Rps2bQoyHu26zj//fDz++OO+ZaVt+6DnWe8je906vo1f/QMrZlwYWh4ZrIqz2xyi2sK3TITXCUa14Y+y+UJugX1466kd+Zeni097+xI5x6VzIXzfGwFJPWejWKdDp/779I/B2Kca19hWqvEDoVD/nHKMkUaNkUvslrR58+Zh//33RyqVymm7RCKB5cuXo3PnzkWaGVHzl1PYP+olKscPgwgtM390P8Tg3nvuxW9v/G3W6dRsqkFZWVnW9QrN934TXGb+HDg23/3B95wc3i/UvrI+dnE+zCPtXfE/TMKdjN6n/j0g4oMpfL9nqPio+wEcwWCsb6/S2NKMzLr3qf2ocSCE8buO7yM0jCnLyHN04vAT8eEHH6U7NVn1G9AP/57zrvf7h1FUN7PhEMZvIMbvJl5wXbj/CQbY1Qjxo9rmfQCwedNmnDTyJMx6a1bex9mhQwdMmzYNBx98cN5j5KMQv182VVibv+c1L5HPpSxPr6iwdnCTjNdj5mtixPWYL7asPpzIdx3mfAiRc7eNhEiiZWnwA6Wyk1u3Ysv017Dln/9E3ay3IWtrc9o+0bEDKi+8EJVjx0Dk+D4st29H3ZszseXll1H3xpuwa2ribywEyo45Bm1uuA4l/fvntN8on/4wF6tqV7oftOB86ELC/N5Kusv8yy2RcD8swdLbOh/6IGDBgrAsd5nz4Q6W+4EKlv7ACOeDEizjPcK2bfz8zJ/jpRdeyutYzj33XDz55JNZ16vZUINWlWk+BCwmvpbRzu7qq6/GuHHjGjTG4MGD8eKLL6JTp04FmhURFdMVV1yB8ePHZ1yntLQUW7dubaQZERFRofTr1w8LFy7Mut7777+PQw45pBFmRA0lpcTYsWPx6KOPxlq/oqIC77//Pvbbb78iz4yIiIiIiIiIiIiIiIh2Jrc/9BNYTT0JIiIiIiIiIiIiIiIiIiJqPB9//HHBxlqyZAnGjh2bW+SRKMJ5550XWrZt/SLUrZpT0P2k6taElg0fPjy8Ypy4ZTGj2iLHqLY0BtKhSxWzdNeybUgpYUvbvc8JvYWCmFIdnHeT0o518/JyMhTmVKO5e3fmIc17vOOQkLBt7whhRDaNPfjPh3sOpZRuQzwcCI06f9mWZcLXvvzsu+++sUJyQalUCieddFIRZkS048gpjmi+lOsBMowdiP9GLvOaw06IGAJfLfoq1nTKy8vdQGX8Y6ivr8cN19+AAX0HYOA+A/HA/30g/fyFCN8g9Dkwl4eOz3yLNuursjBR7eD3kbK9pWR57HJZDiHcmLWal/R9QIW5vT5HwghMCwFhObFRJ0xqPk+8Z40632aMVOigqbOtUMFqoe5X60NvAzihU/UljNsL019A+/bts5y89BZ9uQj121J6Xv69uvPVzx1Lz1cdU7qotpnnbkhUW0CgsrISM9+ciWeeeQbl5eV5HWd1dTUGDx6MCy+8MPoDZYh2MlFR7eALaeh3/+CHHEVFtYW3re86zBhafwiBNK9ggNJkac7HsXnqc1h50CCsvfQybHl1es5RbQBIra5GzV13Y9XwY7D9s89ib7dl2jSsPGgQ1lxwIWqf/0duUW0AkBJ1M2Zg1XE/wcYJfw5f0OaoR+vdkbJt2NK7pdybLW3YdspYnoKtrnf1+uY1qHNVauvHyr2Wld51pvrOlrZ7OM79q1atwt599s4rql1SUoKpf5uKhx95ONb6a9aE//kFEfkdf/zxDR7j/fffR48ePfDGG28UYEZEVGxDhgzJuk6uH+ZHRERNb/ny5bGi2h06dGBUewfy2GOPxY5qA8AjjzzCqDYRERERERERERERERHlhWFtIiIiIiIiIiIiIiIiIqJdyL777lvQMOlzzz2Hv//97wUbj3ZNQ4YMwZ577hlaXvPlMwXdT1RY+8033/QviBPVznh3flFtFeoyY9AS4ai2DHx5OwkEtVUHzvalq0OdVbWNrQLZkDpCpmNkaht3jr6bMZ7tWy512EzFu73jio5sRwW2zTi4OigB/3lQC2PFtSPOZabHLxvGtfNz9tln4/LLL895u9mzZ+OFF14owoyIdhy5xqkB+F/4s2waFWMOLTMD1LnOQfqDzSpGbB6Xbdu49ZZb0aFdB4z74zh8/fXX+PLLL3HtNdeiqksVpk6ZGhoj6o0uKqatjifymIy5ptsurqjHKFZcO9PbSiHj2s6EfPHwqLi2bxxhjiec9dXjBy82DRWh9kZ2gtnukq8Xf43RZ5+Pvbr0Qrf23XHg3gfh3NPPxevTXzeeE5Yb7rb0duq5Yhnx7dLSUrwycxqSyWSGE5eebdt45Z+v6Ll6wexAUFsfCXxzhBHKNteBsdQ73blHtU1nnHEGVq1ahaFDh+Z1rFJKPPbYY+jVqxdq84jzEjUrMX8F97+0Z/xkJOcP6V1bmNsbjWz/OOo6zFjuXat41xtCCJRYJfEmbdg6cybstWtz3i5K/bJl+OHU07Bt9uxY62/7aA7s6uoC7LgeNb//A9bfdnuD4trtytqhoqTCF9C2Zcq9qWvKlBHRTrmRbf9jYcPW17HeI+U99rbtfrCUe7+51huvv4EBvQfg22+/zXn+nbt0xsKvFuKnP/0pEolErG3WrV2X8/Up0a7mmGOOQcuWLRs8zrZt23DMMcdgjz32wH/+858CzIyIiqVLly5Z1+GHCRER7XhuvPHGWOtFfVAzNU8fffQRLrnkktjrjx07FmeddVYRZ0REREREREREREREREQ7M4a1iYiIiIiIiIiIiIiIiIh2Mb///e9RUpJ71Cmdt99+u2Bj0a7Jsiyce+65oeUbvvo7ZGpr4fZT2ipy+YoVK5xvihbV9gqkUVFtcwMdc9Nx6PD40ohPQxqZMDOoreJicMJgZjQM7jK9XHoxMTMslimiHR3b9sY0Q9g6Gm7OJRDZNgPbegxpju8esoqgyejz4cS1Rfq4dsRjzLh20xg/fjxOOOGEnLc777zzGMghQoxIc8aNkTXSHIz6potRd+/ePdYuJ02ahOrV1dFhcOONZd26dejcoTPu+sNd2LJlS2icNdVr8Iuf/wLHHnNseN5GSDtdHDpjJNwIckdtG1emxybW49bIcW1prCOEd0pEIBptxrWF78T5Q9q+NLSwdAT7jRlvoluHbjho34Pw0j9eQk1NDbbWbcWypcvw6suv4qxTz8L/+d+73FC3F9H2Pa7Gl+WGt3v36Y3xDz2Q4aRltqa62ol3Cws6FB4R1LbcfeqjdM+FZVnGuTHPeuGi2kplZSXefPNNPPPMMygvL8/reJctW4aBAwfyvZR2WtG/y4vM6wTflozrGOOlLry9ukZyL1YCH/2jr+dKrPzi/3FY7dohucfuSHTrBlFamnFdWVuL6gvGIPXDD4Xdd5cugJX5/5Kw6ZFHsWnyXxu0v66VVUjBRsp2gtreBzqlYMNGyraN6Lb68CYnwC11UFs9tt6HSqnlZoIb7odMqYvsW393K0458afYujX3fz4xYsQILFm2BN26d9PL4vw+sLZAUXWinZllWRg3blzBxvvmm29w+OGHo6KiAmPGjMG2bdsKNjYRFUbXrl2zriOlRH19fSPMhoiICuX555/Puo5lWbjtttuKPxlqsLVr12LUqFGxf5/+8Y9/jPHjxxd5VkRERERERERERERERLQzY1ibiIiIiIiIiIiIiIiIiGgXs99+++Huu+8u2HiffvppwcaiXVdUWNveWoNNS6cXbB+t9jo5cvndd99dxKh2mnWMmKIv3OZ848ag/dv6M23SDblJ2LaxVHpBMC9Zbf637cTD1LpGEFsCsN0gt3+Pcb9gjCFhRwS81f3ByLbeVo1lBrbVbHRUW/qX+86LEdNGmrh2jMePce3GMW3aNNxxxx1IJBKxt9mwYQMOPPDAIs6KaMeRc1w7+OkIWTaPivsKCN974p4994y1619e9EtUda1CRVkF9txjT8yePTsUwhZC4ITjTsCGDRuyjvfWW29h3P3jIkPawQBzKKgtjBvgC2oHz2lkjDuDOI9JsePaaR+3DPNRcW0dgBbOLyK+82rEtXVgW59/dw3hBq/ddT+b+xl+euKp6NyuC3428meo3Vyb8bD/eNcf8dLzL8ESQo8hYDlfIv3tjLPPwNQXp6JNmzYZx4/Spk0bf0Q8IqjtnRsBWP7guFpR6PNsnCd9Lhse1TadccYZ+OGHHzB06NCcjxcAvv76a1x22WV5bUvU5DK8Ppq/w4s0y9NuG/wgnuA1mRHODv0tNbbxPkDIu0IqsTIHr3OR6NYNlWPHosNTf0XVgvmomvcpuvzn3+j63/fRbfEidHn7LbS5+SYkOneO3N5euxYb/s9d+e27qgqVY8egw18no+qLz719fzQb3RYuQIfJT6Ds6KPTbl/zv3cg9f33ee0bAKoqq3xB7BRSsG0nqm1LW/+pzr2NlBvYhnsN7Dw+topsGx9SBZgf3OR9X1dXh2OOGoFx943L+ZrPsizcdc9deHn6y/p6R40b5/pn3bp1ept8v4h2BWPHjs3rQ7sy2bJlCx599FG0bdsWEydOLOjYRNQwccLaAPD+++8XeSZERFQof/vb37B58+as6x144IGorKxshBlRQ9i2jXPOOQdLliyJtX67du3w7LPPokWLFkWeGREREREREREREREREe3MGNYmIiIiIiIiIiIiIiIiItoFXXXVVZgxYwZ69+7d4LFmzZpVgBnRrq5Xr1448sgjQ8trFjxdgNGdNFaysgqJsvahex9++GEsX7488+YZR88U1RbhddyYoo55CTPipaLX3o5DUSxppLJUi9v2wm1S2m6gWgWpvfiYtNUQ/pi3Gd/We9TBbf/NlinYMhVabka0QyMGQts6amZEts2QmRnYBiRg+88PhFe5EwifI+cuocN3jRXXZmA7dzfddBM2bNiAiy++OPY2n3zyCYQQKCkpQVlZGSorK9GuXTt06tQJ3bt3R69evbDPPvvgxBNPxH/+858izp6o6UXFoGNTcd8soebIfbrLe/XqldMut2/fjuXfLcelv7w09P765wl/xpw5c2KP9dsbf4uvFn3li4UHw9/hyQd+ThPUdlbN7bzm8jjEety8z5GIGCDL+HnGtaUEEIpr+8cwA9u+4DTUtgIbN27CCceegMMHHY43ZryBui11mSdsGHveRdhWt83bkxB63Ey3Y449BotXLMboMaPRqVOn2Ps78qghEMKCZTwmwaC2EJY+Rr1MrSi9e1SgXC9XUW3fOYXv8cs1qq3GqaysxMyZMzF16lSUl5fHPl7l4YcfxsyZM3PejmhH4I9q+4Wuy4L3y4hwdmgMuNdk7vWFunYz34KkdNvcAkkrmcv0I7U4dDA6TH4SXd//D9redgvKhh4Fq1Ur/0qWhWSvXmj1y4vRedZbKDtqSORYm5//B+y1a+Pve/Ah6PDXyej6wXtoe9utKBs2FFbr1r51RHk5yoYPR4cnH0f7//cgkAwfs9yyBZseejj2foNallSiZUlL93rUhm17Me2U9GLZ0r1ff+iTe61qq3UCX7bazr2yVdfbC75YgP49B2D2B7Nzn2vLlpj17lu46uqr9JPCvAa3rOz/Fw4V1iai7P75z38W5QO4tmzZgksuuQT9+vXDDz/8UPDxiSh3FRUVsa69X3zxxUaYDRERFcKdd94Za73bbrutuBOhgrjooovw6quvxl7/X//6F/r06VPEGREREREREREREREREdGugGFtIiIiIiIiIiIiIiIiIqJd1DHHHIMvvvgCr732GkaPHo399tsPVVVV6NKlC4455hhcffXVOPPMM2ONdffdd8O27SLPmHZ2o0ePDi3b/O2bqK9d1YBR/bW03U+ZhmCNcuvWrejRvUd0FDmHqLZKO8pAqTRdVFttpL/XUTZvRB2MVstVCEzqrnRkUBu+cLW7rpReANuNhhk5MTea7YXJdDJbGjfb27dtOz/r+9z1U9Ibx1vqD23bOkSn4mYqTB0ObNvS297pnEnYtrtMemc7HNf2YtyNFdem/FRUVGDixIn4/PPPc9quvr4eW7duxebNm7F+/XqsXr0ay5cvx9dff4358+dj2rRpOPzww9G2bVtMmzatSLMnah7yDmz7PwciemwVUo5Y3rdv39z3CWDu3LlYtGiRHnv16tW45uprchojlUph+LDhTgQ16vij+suAL8Kd7pwVM6qd83aZ4tq5RtGzxLX1/tzQtheG9u8WkF5AGmZsWuCxRx/Dnt32xDuz3kk/uQzq6+tx3z1/hBBO2toK3kSaGwSSVgJ/Gj8OC5d9iZ+c+JOs+0omk+jWrco7BqQJautuuPG3wY1rC+Ft3VhRbdOoUaNQXV2NoUOHxtpekVJi5MiRqK2tzWk7oiaV4VfzvH5vVy97xnWD/tn7HB99n7quMLdVr8Xmh+xIXdyXSFoluc/LkKiqQofHJ6Hjc1NRNnwYECPIDABWq0rs9shfkNxj9/Cd9fWoezv7a3SiSxfs9shf0PFvz6Fs2NDY+6445WS0ve3WyPs2P/8PoAH/7KhjRWd9renc3OtF9TNspNS1qfQ+AMr2fTiVun42vtfX3M5jOPmxyTjy4COxfv36nOc4YMAALP12KQYNGuQtNF+6hfP+k01NTU3O+ybaVVmWhQ8//BCXXXZZ/h86lMHChQuxxx574O233y742ERUHPPnz2/qKRARUQzr16/Hp59+mnW91q1b44QTTmiEGVFDPP3003j00Udjrz9r1iwcdNBBRZwRERERERERERERERER7SoY1iYiIiIiIiIiIiIiIiIi2oUlk0kce+yxeOyxx/Dpp59i+fLlWLlyJWbMmIE//vGPeOCBB2KNc8MNN6Bnz5645557sHXr1iLPmnZWp512GsrLy/0LZQobFj6X54jhuFppu75o3efUyLWv/c212TYP3O2PageXhX4OxBT9kWf/lmby2tuBF9UG3HibjksbQW144TC9nhHdDoa0UypI5saqpSpnuzfphsqkL5Rt3Nz7YNx0rtt2xk6ZoW1pG0foxLP1MikRFdiW8IJp3nGp9pnUDbRwXNs5eY0Z1840NmW299574xe/+EXBx62pqcFJJ50UK9BAtKPLO64d46UrKvzbqVOnvON1F429SH9/3IjjsH379pzHWLlyJS6+6OLwHeaUZOCG9OcpXUQ8k4bG+3KNa1dXV+P6667HXj33QscOHVFVVYWDDz4Yv/3db1FXV+cfO01cO90x6kC5Gx73xbUjRjBj0hs3bMShBx2Kyy+5vMHXA9+v/N7Zr3sT5g0CkOGbuQ6EwJLFS7Lup23bthHHEhHUBmBZKqgNHdWGsaX+MRjTNs5hoaPaSkVFBWbOnImpU6eGf5fOYPPmzRgxYkTs9YmaVB6/Ygc3CV2bmWK+lOvrD/cDfyCNawy9knd/0soeUE6n4vTT0WXmGygbMcL/CQcxiYoKtLr88sj7ti9YkHHb8hN+gs5vvYnynxyf174rz/0Fkj17hpbb1dXY/uWXOY+ndKzoCBu2L66tPqxJLZfShrS9oLaOauv1nStZwLt+tN3r0FQqhbHnjcVVl12NVCqV8/zOv/B8zPlsDlq1buUukb4/FIa1iYrjwQcfxLfffotTTjkFbdq0KejYdXV1GDp0KMaNG1fQcYkod3H+2euWLVsaYSZERNRQN998c6zX9VGjRjXCbKgh3n//fVxwwQWx13/wwQcxZMiQIs6IiIiIiIiIiIiIiIiIdiUMaxMRERERERERERERERERUVodOnTAbrvtFmvdb775Btdffz1OOeWUUNSvuaitrcWmTZsYvm2mWrdujZ/97Geh5Ru+fAa5l9TSr7/bgb9BVDnt/vvvxzvvvJNtc/fu8ApSFxNFeB0jphiOO0eHnPX20k1LS29EncjWwWznflt64W11vwRgWRZKEkm0SLZAebICLUsq0bKkEq1KW6N1aSu0Km2FytJKVCRbokWyDMlECYQQMEbXcWtfxMy8T9+gw2Qq/K3i17btrhOKbLvb6HkbgW2pjhbeeL4QmnmSw1Fy5zxHx7XTvRYwrt10Jk2ahMrKyoKPK6XE//zP/xR8XKLmSMeFizF2RJS5VatWadbO7N1338Wrr76Ke+65B5999lnec3riiSewvma99xbsxo2DwXBfeDkgn6C2GrMQ4oyzbes2HDXkKHTq2An33nsvli5dijVr1uD777/HRx99hLv+z12oqqrC/Pnz/WOni2hnOF4dhHbj2ipw7S5U/6VHWL1qNfrs1Qdz587NehxxDBjQ34lZCwuWsLzQtQpZB2PbwrzP2WbxV4uz7qdPvz56G/WnCoWr43OC2u74wp/Ddv7bOI8qqi295cWOaptGjRqF6upqDB06NNaYAPDee+8xEEk7vKgPPMrKvDYz/oS+VvCPr64losaAcV0h9ScROLNqSFi7bNhQiAb+Xlw25MjI5faaNRm3Kz3oIFh5vr8DABIJVJz608i7tn+5MO9hdyvv4L43qXC2G89GyvhAKBmIbqub9+FUKsQtjWvQNWvW4NAfHYYX/vZizvNKJpN48qknMeGhCXpZ6IrQ+GcAyZLsz4uNGzfyupIoD926dcM//vEPrF+/HqlUCitWrMA777yDyZMn4/TTT2/Q2FJKXH311bjtttsKM1kiytmLL8Z7n+7UqVORZ0JERIXw1FNPZV1HCIE//OEPjTAbytfGjRtx+umnx/6wxTPPPBOXXnppkWdFREREREREREREREREuxKGtYmIiIiIiIiIiIiIiIiIKC0hRGToOJPp06dj5MiRzSauvXbtWlx77bVo1aoVWrZsiVatWqFt27Y44YQTcM899+CTTz6BbdtNPU1ynXfeeaFlW9d+gbrVuYQaM8enStv1RfsDroi8b9Kjk3KKanv9Tn8xMXZUW4fc/NuZUW0JCdt2gtnSljoQZga1JbwxBZyAW1myHK1atEbbsrZoXdoGlSWtUJGsQFmyDC0SLdAi0QKliVKUut+XJctRUVKBVqWt0LZFW+xW3gEdyzuhbYt2qChpiaRV4uuUOjFsI7Rt20YM21ju5rlVTNuLbAeW63h34CwIM6QNfcyAdP9jRMdl4PyphyBNXNsfOIfvsWdcu/i8gLp3SyQSeOihh4qyv++++w633npr5H4beiNqjooV1wb8MeD9D9g/73FOOvEk/PbG3zZoLrZt49e/+rW3IPBXMltoPJ+gthq3kDKNt2rVKuy+++7eB4CksX79evzoRz/C9OnT/WM3MK7tW6Z/r3HeSNetXYeB+w7EhpoNGeeWi/0POCA0t6iYdnRgG/j3O//G9u3bs+7n1J+d6oS7ISAsfzJbCPfYpfuD/l3NiGZHzFHHtRE8XwhtU8iotlJRUYGZM2finHPOib3Nddddh6+++ir2OY57U2H0htwKPadcnke0o/M/jrn+Lh8xhL7e0NdeEkjZKdx4/Y048tAhOPesczHjtRn4bO5n+OGH1ajfXg9LNO2/qm917Bh9RyP8/lr6o4GRy1M//JD3mAmRQKvSVu41o/pwKTeurW8pI5qtPtjJu46W6j59LW7j3bfexYH9DsKyJctynlPHjh3x6fy5OO30n+nnhf/5Jn1/AEBpaWnWcTdu3JjzXIjIz7IsdO3aFUcccQTOOeccTJkyBVu2bMHAgdGvT3HdfvvtuOGGGwo0SyKKa9u2bbGvcw4++OAiz4aIiBpq5syZWLduXdb1BgwYwA9MaMZs20br1q3x7bffxlp/7733xl/+8hf+8zciIiIiIiIiIiIiIiIqKIa1iYiIiIiIiIiIiIiIiIgoo2uvvRaWldv/vDxjxoyihVHjWrduHbp06YLddtsN9913HzZt2qTv27BhA1599VVcf/31OOCAA9ClSxdccskl+Oqrr5pwxgQAw4YNQ48ePULLN3z5bMwR4gXCOh5yE6zSVqHlM2bMyBjJDUa1vWV5RLWhfvZvF4xq+++X/jVVtEsCpYlStCxpidYt2qBlSUu0SLRAQiSyGSdBqwAAIABJREFUn4wMhBAoTZSisqQS7cvao1NFJ7Ru0RolVokTLHOD2rZtu1Fs2wtdG9E5HTCDdELb7no6si3DgW0v0u3GtqW6D16QW7qhbmN/MM6v+VjocJoR1w49JqF4HuPa+WpIjPqss87CoEGDijKvp59+uijjMrBNzVWDAxUZNldR4Ct/fWXD9lEAU6dOxbZt2/SvAXECucL9aky1tbWYMGECRowYgQ4dOqBly5bo3r07jj76aEyZMiVyznV1ddhnn33wQ8wQaSqVwmmnnYba2lrf8nTHG3kOjPMY3FbHol3DjxqO9evWx5pbXAceeCAAAcu4qQ8ziXN7YtITsfZzzrnn6Oe4imlblvCOV6gRnT9E4EvRzzd4j19TRLVNkydPxogRI2Ktm0qlMHToUH7YEDVL6lon4/0ukWZ52m0D1wDqMwPMyzU1TuhvonDijhddMBbj//QgPpnzCV54/gWcNvI0HDHoSPTdvS9+NfZXWedQbHLLlsjlic6di75vq127yOWygR/C1rZFe/cDnJxrQkBC2saHO7nPGf81p3utqR9f/ZFNuO/OP+Ksk8/G1q1bc57LUcOOwlfLvsIee+7pLTSeLFHPQyklWrRokXXsTZs2Zfw9jIjyU1ZWhrlz5+Luu+9Gy5Yt8x7n7rvvxq9+1fSv80S7knPPPdf3v/FkcvbZZxd5NkRE1FA33XRTrPX4gSbN21VXXRV73VatWuH5559HZWVlEWdEREREREREREREREREuyKGtYmIiIiIiIiIiIiIiIiIKKPevXvjuOOOy3m7Bx54oEkio2vXrsXtt9+O9u3bY9WqVbG2Wb16NSZOnIi9994bP/7xj/HBBx8UeZaUTiKRwC9+8YvQ8g2L/gZpb8uydQ7PN2Fhj5/NCC1esWIFFi5cmGb0qKi2+VMOUW0Vec4lqq2WuePZUsL6/+zdeYDM9f8H8OfnM7P3veyyWFYhhCiFDkcqZxdyXxVSohTdjm/Hr1IkoYSElCslKl1upaIUuY+oJceydteu3Z35vH9/zHxmPnN/5lqL52O/852Z9+f9fn9en5nPHJ9tPT+SjFhjDBKjEhETEQOjbNS3/QGyrC8WFWIqoFJcZcRHxMOSG2kNMRMKzIolcNssFHv4tlAgFDUgW9j7qyHbaoC2Imzj1G1VQ7UdA7Y1UWhCDRyHQ7i2PSpNG65tfzzVqEzXwHNHDNf2zt/QbK80qagbN23ENddcE8pSAQBHjhwJ+Zxal/rzTRenoMO1vc0NCffccw/q168ftnXoUVpaiheee8FnmDYQmkDtQB7TY8eOoVKlShg2bBi+//575OTkoLCwENnZ2Vi9ejV69uyJNm3aQFEUh/lvu+02nD592q91FRYWolPnTu5r9xCu7dAuwSVcWztWbZv74Vzs2rXLr9r0iI+Pd4zSliRIkmy7uIvT1i7fsG6Dz3VUrFgRSUmJtkBt+2OgP1AbcAwfd2i7gKHaqpUrVyI5OVlX36NHj2LAgAFBrY+o/HB87fj6/m47AY/2e5xTOLLlkEPY2gvyC3Bry1ux8ONFHudt3LixX1WHQ+ke98e2kU3CX5soNbltl3SESnuz4/u/8NKDL+PD1+di7RdrcWjPIZSaTDBrTvKkHk8qiuWYU1gOp23HkwoEiktK0K39fXjnjXf8/g4vSRLGvTgWK1ethMFggOtvBjzsd9YO0dHRPtdx7tw5yzw8viAKi6eeegoFBQX4/vvvcc899wQ0x9SpUzFo0KAQV0ZE7hQWFmLp0qW6+tapUwcZGRlhroiIiIJx/vx5bN682We/6Oho9OnTpwwqokCsWLECU6ZM0dVXkiTMnz8fV111VZirIiIiIiIiIiIiIiIiossRg7WJiIiIiIiIiIiIiIiIiMin5cuX45ZbbvFrzMGDB3WHHYSCEAJTpkxBVlYWxo8fH9AcpaWl+P3339G8eXPccMMNmDlzJsxmc2gLJZ/chfqZz5/GucPfehnlf9hUZHJtt+179uxxmtkxnFnStDv3cyhHsocOO9y2hWM7zq8vVNsyh0E2IC4iDvGR8YgwRPq97aFgkAxIjEpC5fgqSIxKhiTJUCCsF+stIeyB25qgbTUAWw3Z1v4/hGXbLcFoivoIWJYLxTpOsQdvO4drq4+k0N63P77Oj7vHcG2HmwzXdiek2+WUHWo0GrH1t63o27cvZDl0f+JUUlKCQ4cOBVyXHkGFixOFScABvTp35WXLliEtLS2sId6+vPfee1AUxePyUARqA4E9liaTCQ0aNEBBQYHXfmvXrsUVV1yB3NxcSJKEN998Ez/++GNAda5bu87jyWI8PQ4u4doAIOAQWC5BsrW99OJLAdXmy4C+AyDJkuUiOcdaS5Al2eWiListKcXRo0d9rqP5jc0dw7Il60Xd5yXHfcb22GgfIqdQbdvjVA5CtQEgMjISq1at0j3XRx99hBUrVgS9XqILwWegsX2h24EurxIP/SwBzQKtb26N33/73WtNDRs29Lq8LBR9+aVLm5ycjKibbw77us0eTnRmqJAa1Ly1r6yNbRv/wOezlmPSk5MxrOMIdGnQFcPuHI6n+z2DOZPm4KvFX2Prj1uR/c9RlJpM1uNHxXYMeHD/IdxY7yZs3bzV7/XHxMZg1Q+r8OTTo2D5QAQAybJvqMemLrugcLiKjvIdrF1wzvt3BiIKjbZt2+Kzzz6D2WzG448/7vf42bNno2/fvmGojIi03njjDd3/neajjz4KczVERBSsV155xevvcVWdO3cO6X8fotA5e/Ys7r77bt39J0yY4Fd/IiIiIiIiIiIiIiIiIn/wvyoSEREREREREREREREREZFPERERWLZsGa677jq/xk2dOjVMFTk6e/YsunTpgsceewz5+fkhmfPXX3/FkCFDcPvtt+PUqVMhmZP0qVOnDlq0aOHSfnb3Jx5GBB5gG1ettUvbwYMHPfZ3DNW2x695CtVWB6m3LSHOcD8O0ARo25cLodgiwGTJgNiIWMRFxMEoG/VsYthJkJAQmYCM+AwkRiZCAmBWFFugtmKrX7Fsi1Csy60h24qAogng1gZsK9Z5hLAHbAs1mFvYHykFlvGAsP7PNVzb4drpOXAbru2UrheKcO2yulwqZFnGvPnzcPTYUXTs1BHx8fEhmfeTTzy9l7ihCVj116X2fNDFL5yh13Xq1MHx48dRWlqK9evXY9SoUWhxo+tneSDGjBmDChUq+OxXWFiI37b+5thoPe9CKAK1gzF8+HCcPn1aV9/Dhw+jXbt2OH/+PF544YWg1vvAAw94fP/yFDTu0ibB9l5oC5KWJAhFIPvfbN21pKSmIC4uTlffT5d8ijpZdfD1yq/g72676JNFut57+/TtYw/TdgoUdw7UtgRvW5drgsYd+qmB2uUkVFvVrFkzjBo1Snf/Hj16IDc3N2TrJwonf7+PA9AEZAvXa8n1OEE9VtBa+PFC7Nq5y+eq6tSp4399IVS6bz/OzXcNlkx45GFI0b6DnYNe/y73j5ExKyuoea+66irXdZWacOCvA9i64TfMe/sjvDZqAkZ0fxxdm3fDzVm34M4b7sKgewfjheFjMLz/CHRq3gm5p/1/r6tV+0rsPrQLzW9qBtuJndx959fsNO7205iYGJ/rKioqss/BYwqisJNlGW+99Rb27t2r69hDa8GCBRg4cGB4CiMiAMCqVat09+3SpQuGDx+uK7CViIgujFmzZunq99prr4W5EgrUgw8+qPtYNSYmBk8++WSYKyIiIiIiIiIiIiIiIqLLWUiDtXNzinAmp8h3xwuAtQWGtQWGtQWuPNfH2gLD2gLD2gLD2gLD2gLD2gJTnmsDynd95bk2xcx/wEdERERERER0uahYsSI2bNiA0aNH6w43Xb9+PWbPnh3Wuvbt24emTZvi888/D8v8a9asQaNGjXDgwIGwzE/uuQukOXfkO5iLTjq1Bvf7KXPxWZe2w0cOW2cWDiFYwYZqW0Kz4TLO1qqGaltDGdVAacuUEqIM0eUqUNuZBAlJUUnIiK+C2IgYa1C22b4d1tBse8i2JQzbLBQoitm2rcIhYNsSUqYGZ6t9FGvguCXEzHoN+2OmN1zbdnETrm1/3uzbGGy49qUkpOFuPvJD09PSsXLFSuTl5eHYsWP46aef8NVXX2HBggWYPn06Xn31VTzz7DMY9ugwXav77vvv/K9RG7DtZ94pA7apPAlnuDZgCaS7+eabMWHCBGzauAl/7fwLRmPgn1u1atXC+P+Nx9NPP62rf0FBge22BMkWgHyhLViwwK/+v/zyC9q2bYuSkpKg1rtr1y6sW7fO6/uWc9izoij4YNYHGPTAILz2f6/hu2+/Q15+nku49l9//aU7qOzREY8i+79sjHxypO7as7Oz0e3e+3BnhzshhGLLwPZ1Wbxwkc+5ZVnGXffcZW+Q1Cs3gdoq7fY7hbXbQrU1c6lzuLvtTTj21wkTJqBevXq6+hYVFeHWW28NeQ1EZcfxNRRM+LZ9DtiO5Y4cPoJhQz1/58w0GhEpSZBlGVlBBkgHw3TwIHL69YNw+hyJbHwN4ocMLpMaijdsdGmTjEZEXH11UPOmpKQgKSlJd3/FrODoP8ew5cetWL5wOX74anVAQZs9+/TAr3/+iqSkZLgcKkqWe9bDSdtCd8f/kIDY2Fif67MFawdw/EFEgatduzb+/fdfXQH4WnPnzsWSJUvCVBUR/ffff7r7/vvvv5g6dSqqVKmi+wRXRERUdrZt26brfb1GjRq48sory6Ai8teSJUvw6aef6upbuXJl/Pvvv+Xid/RERERERERERERERER06Qrpv7Q8uCcHkgBSbqoWymlDgrUFhrUFhrUFrjzXx9oCw9oCw9oCw9oCw9oCw9oCU55rA8p3feW5tpISMxB9oasgIiIiIiIiorISExODCRMmYMyYMbjrrruwdu1an2NGjx6N2267DTVq1Ah5Pf/++y9uvfVW/PvvvyGfW+vYsWOoVasWAEvAY3R0NNLT0xEbG+twSUtLQ+PGjdGyZUukpqaGtaZLXffu3TFixAgUFxfb2oRiQt6+pUhp9LDaEvR6DDEpLm1Go9ElgC3oUG3oDNVWlwvFttQgGRBtjIYshfT86WFjkAxIi01HbOk55BSdglmYbQGUkrCHVUICJEmGZAu6liBB2IIsBRRLhpgkQxICgAwBAVlSoPaEUCyzSdb8bEmCJcFMAYRkPeW8ZBkvSdYAbfu1lm2ZEB4DMrX9PN0nP/l66Jxe5pUqVUKlSpU8dt/802Zs3brV65R/7fhLZ3Ee6tGG2/nxNmTbt4guMEmSyizsvV7deli4cCF69uwJk8nk19ioqCh8/8P3AIA77rgDTz31lM8xhYWF5e49+cCBA8jPz/d73I8//hiS9Q96cBD27d9ned/y8LSrn43r161Ht27dkJOT47hcktC6dWvMmz8PGRkZkCTJHvjpw6wPZqFf/34AgFFPjcJr//eaX/vCD9+vRnxUArbv+tP2fdybXTt3++xTvXp1yLLle5Xz/uJp/7G9fwvH8OvyHqqtWrt2LTIzM3WFtf/+++946aWXMGbMmLDVQxRK2leO1yBtx0M52/uiy9ujlykWzF+A8+fPu7RfGxmJ2akVESkBCoDzFSsiIiJCR/WhpeTmomDuPORPnQZRWOiwzJiVhQofzIZUBnWZ/v4bJb//7tIe2awZJD/Dat3JzMzE2bOuJ8kKB6PRiHdmTEH33j2su5D1/23f7d38jkB4eU8XQFxcnM/1utvPiKhsREdHo6CgADfddBM2b96se1z//v1x5513Ijqaf0hHFGqRkZF+jzl+/Djq1q2Lo0ePBnXCLyIiCq1nnnlGV7/HHnsszJVQIPbu3Ys+ffro7v/pp5/ybyaIiIiIiIiIiIiIiIgo7PiXIURERERERERERERERERE5LeEhASsWrUKV155JbKzs732PXPmDLp164aNGzciKioqZDUIIdCzZ8+wh2o7279/v88+RqMRffr0wbRp03QFJpGr5ORk3HvvvVi4cKFD+9k9C63B2iEKBFXMLk2Z1TId7usK1bZ29Biq7ZC/7TlUWyi2WxAQiDREIcoQutdNWYqLiEO0IRr/nfsP501FlsxrSJAkyRayLYTZctsaOibD/jjL1vRiAQWyZL2GBEURtjkgWUZYgsscw7UlWHO3PYRrawl1vFO4tkMQsubpv5zDtUMexhvi6W5peYvPYO1Tp07BZDIFHqqjDVD1M2Cb4dp0OerSpQt27NiBjh074uDBg7rGNLm2Cb799ltb6Mb06dN1jdOekKO8+Omnny7o+g8cOIAffvgBbdu29Rqu/cgjj2DGezPcLhNCYM2aNahRvQY6duyID+Z8gIoVKupaf5++fWzrjYmOwaMjHsXkSZP93o6G9RpBkiQMfXgoSkpLcPbsWRTkFyA/Px+F5wqRkJiAFje2wOnTp33OlZKSojv42iVQW9K0W76yqZO4na88hGoDQHp6Oj788EP07t1bV//x48fj3nvvRYMGDcJaF1GgvAZoe6K+nIVwvVaPJTTzC/WYQjPFkSNH3E79bkoFREr2Q4ak9HT/6/OD6cg/KN640XIsWVgI83//oWTHXyj5+WeI0lKX/lHNmyH1vfdgSNP33h2sglmz3bbH3n1XSOa/t2YWIvfvRXapGSfM5lAfUtikVkjFV2u+xJW1atkOGm3f5yVAfcYtbbLHkwY5Hy/GxsX6XHdJse8TIRBR+MiyjE2bNqFt27a6TiwJWALxH3/8cbz33nvhLY7oMlSlShXs3bvX73EnT55E3759Xf4bAxERXRiKomD16tU++0VERGD48OFlUBH5o6ioCD169ECpm987uPPiiy/ixhtvDHNVRERERERERERERERERNZ/OkhEREREREREREREREREROSvqKgojB49WlffLVu24JVXXgnp+jds2IBNmzaFdM5QMZlMmDt3Lm677Tbk5ORc6HIuWgMGDHBpKz61HcU520O2jtKCoy5t1apVs93WFapty8fWF6ptj9GGx1BtAIgxxl60odoqg2xA1YSqSIpOhiIUzcUMszBbbsPSJqBY2iAgrG1moUAIBYoQtr4C1ttCQAgFQghLq9BcANtjqT6uArCl5QmnH3WREGromTZgT9huazmH+QUU7neRCXmodpCcn0cBgR7de+ga26p1K7f7gZ8F2C9+5KHa9imiy0idOnWwf/9+rFy5Eq1atUJ0dLRLH6PRiBo1amDy5MnYsmWLLVQbsIRh6dGxY8eQ1Rwq5eH1Pm7sOPsd7UkBrA4fPuwxVFtLURSsXLkS6WnpuKrOVbrWnZ+f75BK++prr6JWrVq6xjoTQuDd6e9i9szZWLp4KVZ9vQqbNm7C77//jvXr1uP1V1/XFa7e6c5OkDQ/7kiSZAvP1p4ERF3m9iQLKJ+h2qpevXrh7rvv1tVXURS0adMGJpMpzFURhZLTyXOCCN+2zwFroLLlfmqFVOcRAIB4WXYYY0x13y9USrf/iTOjn8KZp55G7vj/If+9GSjeuNElVNtYozpSJryOtMWLyixU23T4CM4t+NilXU5KQuw9+t6DfLkpozIeTIzH+ApJeDs9Fc+lJGFAYhw6x8WgWXQUakVEIEkO7p9JNLuxGf7Y/wdqXnmFpcEWpG3h/PEu1ANKJ+72wsTERJ/rL48nCyG63MiyjDVr1qBdu3a6x3z00UdhrIjo8jVs2LCAxy5evFjXCZiIiCj8pkyZoiuUuU2bNoGfGJXCwmQyoXLlyti2bZuu/oMHD8aYMWPCXBURERERERERERERERGRBYO1iYiIiIiIiIiIiIiIiIgoYIMHD3YIIfbm1Vdf1f2PLfWYPHmy32Pat2+P1atX44MPPsBNN90Uslo82bx5Mzp06ACz2Rz2dV2Kbr/9dlSpUsWl/eyehSFag0BJ7j6X1szMTAA6Q7WtHfWGajuuXhv4bA+CliQJsRFxMMqXzj8arxhTEelxlSGEArNitgVsmzUh27agbXW5JmBbUcyAEFAUNYQb9oBtKACErb+whnDrDdcGHJ8bd+HagOZ59fKcXsrh2h6DYSUdl1DX4iUIu+n1TWEwGHzO8dOPP+Hll17WPa+Ooiz8DNgmutx07NgRa9asQWFhIY6fOI5vvvkGP//8M06eOonikmIcPHQQw0cMdxl35swZXfPPnj3bbfuOHTvw0EMPISsrC6mpqUhNTUWVKlXQo0cPrFu3Lqht8qVhw4ZhmTclJQX79u3TFcr8yy+/uAYka4aNGRu+kJO8s3kONcqyjF9/+xWZ1TPDtk5fvIVFawO1IeASqC1Bcv+eL8p3qLZq6dKlqFhRX7juqVOncN9994W5IqLgOL4MvXy3cl4kuY53209tFpbvbg0aNnC7/NuiIof7so7g5LAyGJA6fRoqb9yAuD69AR3fj0NCCOQ+/zxESYnLooSHh0KKiwvJaiITE23nt4kEkBVhxC0x0egaH4dhSQkYm5qEKgFusyRJGPnMSHz+zTJERBitedrqiXFsB4e2/rZbmkXCeuInl4XWhviEeJ91lLh5DInowli1ahXuueceXX3PnTuHuXPnhrkiostPt27dcNtttwU0VgiBUaNGhbgiIiIKxNtvv62r32uvvRbmSsgfQgg88MADyMvL09U/MzMTb775ZpirIiIiIiIiIiIiIiIiIrJjsDYREREREREREREREREREQUsNjYWM2fO1NXXZDLhgQceQGlpadDrFULgs88+091/4MCB2LVrF77++mu0adMG999/PzZu3IgTJ05g2LBhMBrDF2D866+/YtmyZWGb/1JmMBjQt29fl/a8vUsglOD3o/Mn/3DbXrVaVafYKw+h2mrOsrtQbeE+VFtAs9w6hVAEhLCEQ8uSjNiIOMjSpfcnHYmRiaiaYAniVwO1FWEP2VZDs81CcRuwbRaKNaDMGq5tu28J0rbHaCsAYF3uPVwbcPPcaNqdw7UBWG5fZuHa5SkA2tfjK8syKleurGuucePG4amnnnK7jqADtvV2L0ePLVFZq1ixIm67/TY0vb4pUlNTvfZNSUnRNefw4cMhyzKioqIgyzLS0tIgyzIaNWqEmTNn4siRI8jNzUVubi7+++8/LFmyBG3atEF0dDQSEhLQpk0bjB8/HrNmzcKxY8eC3kaTyYRnnnkm6HncmThxImrVqqXrZDEmkwnTp033GCy74osVoS8QlnDSatWq2QKq1UtsbCx27t6JevXqhWW9vjjvT7ba4BiorYZeO4RtAy4njpAgOQZwl9NQbQAwGo1Ys2YNZFnfd83PP/8cixYtCnNVRGXH7XcvCW6P3VxeoRLQsVNHt/P+UFxke4sQAOTo6GBLDY7ZjNOPDMN/LVsj763JUE6dKpPVnlvwMc6vWevSbszKQvyQwSFbjzEmxn48DQCaR/+4yYxhJ3OwK4DfPUVHR2Phik/w5HNPApKkWYf25ExwOfmSv8cOiTqC10PxuzMiCp3PPvsMcTpPDvDSSy+FuRqiy9OXX36p+3cDzpYuXRriaoiIyF+HDh3C33//7bNf5cqV0aRJk/AXRLpNnjwZ8+fP19VXlmXMmzdP13EvERERERERERERERERUahcev8Kk4iIiIiIiIiIiIiIiIiIylT79u0xevRoXX1///13vPHGG0Gvc//+/br6GY1GrF69GnPmzEHdunVdlqelpWHq1KnYt28fHnzwwaDr8qR79+4MTw3QgAEDXNrMRadw7sgPQc99Zvv7Lm0pKSmoXKkSANfsSZdQbW2QtnOotptxjqHalkBoCHuIrywbEBMRqzuM8WIUGxGHzMTqgIAtUNsWsg1rYDYsodragG2zNXRbEWaYhYBQFNvjpj6WZkWxh2k7X3sK13YKQrNdWxc5h2sLIexB25d4uLa6rV7fu7ztqo5Jd166+fejR7/+/XT1A4CJb05Et27d/K4tlPj5QOTb4MH+hXGqYZQ5OTm6+peUlODcuXNYt24dXnzxRQwZMgTVqlVDkyZN8N133/ldLwDs27cPVapUwTfffBPQeG+qVauG+++/HwDw5ptv6hrz4YcfWm64Cdc+d+5c6IrTSExMhMFgcAythiVQOioqCr/98RsGDxmsO+Q5VNT9wiEwW1ObQ0i203Lnzz7n720Xw/e4Bg0aYOzYsbr79+/fH6fKKJSXSA8938Vc+ji9NG2ByB6+h1mOMRzbzGYzFn3iPmg+22xybDAafNZYFkyHDiHvzYk4duPNKJg3Hy4bFUKlu3cjd+w41wWShJQ334AUFRWydckREQ5vzer1j+eL8UxOLvIV/7ezRs3q+Gnnj2jR8kZAPV7XzG45vnTabyTNcoc2uNzW7pNJSUk+6zGZHPepS+EYk+hil5eXp6vfgQMHsHv37jBXQ3T5iYyMxPbt21G/fn2/x+bn57s9uR4REZWdp59+Wle/QYMGhbkS8seGDRt0/x0IYDmhbevWrcNXEBEREREREREREREREZEbDNYmIiIiIiIiIiIiIiIiIqKgvfLKK6hTp46uvs8//zzWrFkT1PoOHDigq192djbatGnjs19WVhZmzZqFEydOoFGjRkHV5oksy5g4cSJOnDgRlvkvVfXr18f111/v0p63Z2FQ8yqlhSg4uMKlvW+/vpBl2XtQsjVU2yagUG3LGEUoAARkSUas8dIO1VbFGGOQmVgdAgJmYYZZMdtCtm1h27CHaiuwhmgLBYoQluBt23LrNaztQriEaitewrVtAdtw81xZ2cO2hceQNG/jLlm+QrV1CNVj5Bx6PXbcWERHR+se/9myz3DDDTe4hNfpXWco+AwxJ7rM3X7H7TAajWW6TiEE/vjjD7Rr1w5Dhgzxa+yMGTNQr149nDx5Miy1zZ4923a7WbNmyMzM9Dlmz5499jtOJz+oWrVqaAu06tKli0tItfoDARhkA6a9Ow3Zx7JRMa1iWGpwp02bNvagb2EP03aoFY5h4JBg/+xTxwURqq1d14Uwbtw4NG7cWFffkpIStGrVKszAy14uAAAgAElEQVQVEQUrBK8p5yksZ9gBJGD9uvW48fob8fjwx90OTTdYgrRt3+bC/BqPatECaZ8ts1yWfYqK8+ch5Y0JiB88CBFuTiomzp1D7rPP4cwzz4UlXFvJy0POg4MhiotdliUMfxRRLZqHdoWS5PBRJgDMySvAzLMFMAfw/fyu++7C91t/QEqFFOvjo343t4dqA+ou4nl+9fu8r2c/MTHRZ01ms9lnHyIqW7IsY9iwYbr6Pv/882GuhujyVLVqVfz111/4/PPPUb9+fb9O0vTGG2/oPjEVERGFlqIoWLHC9b/JOpNlmd+jypFjx46he/fuuo9Pb7/9dj5/REREREREREREREREdEEwWJuIiIiIiIiIiIiIiIiIiIIWERGBFStWICkpSVf/W2+9FTt27Ah4ffn5+br6paen+zVvWloaNm7ciPvuuy+QsnwaNWoUqlatiq5du+Lrr7+GoihhWc+lRAiB/v37u7QX/L0K5vOnA5634O+voJQWurQPHjQYzlFY7kK1bSG41tuSpViXUG2H4F0htBmWUCPAJElGTERswNtyMYqNiEVmQg0IKJZwbWGGSTHBrJg0QdtmS8C2Yu0DbQC3gCIs99WAcmEL3XYM1wa8hWsLt+HaKnvmnGO4tqcAZL/CtaUwXoIUVMDzBQjVdhYZGYlZs2f5Nc/WLVtRu1Zt5OXlBVSDru3R8dwwXJvIPVmWccstt1yw9c+aNQtz5szR1bdHjx4YOnRo2AIxGzRogDvuuMOhrWXLlj7HFRUV4fDhw64LhL6AT39VqlQJM96fYQuudmZrE0CFChVw9NhRvDvj3bAHqD809CG0bdvWbZg2oAnUdmy00wRxO4/T60KHaqvWrVuHmJgYXX137tyJZ555JswVEQXO63cx50WeXoIeppj2znS0v609dmx3/zsMI4CH4x3fR4UpvKHIcmoqom643nJpdgOib22DuN69kDx+HCr98B3Sli6B8corXcad++gj5L8zNbTFmEw4/fAjMP39t8uiqFtuQdKTT4R2fQAUzQlxCoXA+Jyz2FTkGurti2yQ8X/vvIKJ70+EQZZtQeoAbNeOJ9HSHM0L4T6j3E278/6ZnJzsszb+voiofHrttdd0BfkuW7asDKohunzdfffd+Ouvv2A2m/36Xdro0aMhSRJ69+6NnTt3hrFCIiLSWrBgAc6fP++zX/Pmzf06aSqFT2lpKbp3747//vtPV//MzEx8/PHHMFhPPEZERERERERERERERERUlhisTUREREREREREREREREREIVGnTh1MmjRJd/9bb71V9z/GdFapUiVd/QIJKE1ISMDixYvx66+/YuDAgahYsaLfc3hjMpmwbNkydOzYEQ0bNsTHH38ctuDFi536/PXs2RORkZGOy5RS5O8PPKQmb+8Sl7bWbVrj6gZXO67HQ6g24HjbOVbXJdhNaGKcBazBzwKQJMQaY/0KY7xUxEfGo2p8NUuAtmK2XAtLiLYamq0IBQqs14piCdoWZghruLYlmFsBhLAGagvrMkVXuLbl6XAN19YGJYctXLuc5ifret/0M4zQtZu+jkLHjyc9e/VE69at9RVkdeTIEaQkp2Dbtm1+rcu5Xi8ddGG4NpF7M2fN1BViFy4PP/wwSkpKvPbp3r07Fi9eHLYaKlWqhJ9++sml/ejRo7rGr1692uG+oijo1asXtm/fHpL6VJGRkVi3fp39+dKEUWtDpbVtkiRh0KBBOPLPEVxzzTUhrUdV56o6mDptqvugb0+B2mqTsG+Hu7F6lZdQbcASqL5o0SLd/SdMmIBff/01jBUR+SfYV5Pt5e1wyOf4PWzr1t8wauQor3OMSEhELetJAdQTKYkS/0OeQymqRXOkf7kCEVdf7bIsb+IktyHYARECueP/h/Nr17ksMtaqhQoz3gXCcMIEkzWQ7WCpCc+dOoP/AvidSmJyIr7YuBxd+3SB7ahQPYkWrPuFLWjbHritfuN3u/9p3uNtJ+Ny+WovkJzCYG2ii1V8fDyqVKmiq+9HH30U5mqISNWmTRu/+n/yySdo0KABHnjgAX7mEhGVgddee01Xv5dffjnMlZBezz77LDZu3Kirb3x8PJYvXx7yv6kgIiIiIiIiIiIiIiIi0ovB2kREREREREREREREREREFDL3338/2rVrp6vvyZMnkZGRgXr16mHMmDH4249gp1q1aunqt3nzZt1zOmvatCnmzJmDkydPoqioCIcOHcK2bduwdu1afP311/j0008xf/58zJgxAxkZGQGtY+fOnejTpw/q1auHIUOGoKCgIOB6L2UVKlTAnXfe6dJ+dvfCgOYzF53EuX/WuLT37dPX4b6eUG1LxpZwG8ZmG68Gc1nnsYVqA4gxxpSrgMWylhKdirTYdJiF2RKobQ3ONivWgG3FErZtC9pWzFCEsIZvKzArii1c2xaobf3RFa4tFI/h2lqXS7i2z0BnbcCoy2Afk0u+g6f9DbL2ZdW3q5BZPdPvcdc3vR7PP/u81/q80VW7j5c9w7WJXNWsWRNvvfXWBfvcLCkpwYQJEzwuHz9+PJYscT1xhy+1a9dGaWkpevTo4bVfVlYWdu/ejfj4eIf2bdu2Yc0a1+817pw8edJ2+/jx47jyyiv9ClbWo3r16jhw6ABq1a5l/9yQoEmbtYdYuwukTktPw5bftmDau9OQmJgYsrqio6OxYeMGS4i3mx8bbc3Q1OwUCm7p6n4bPCmP3/nuvPNO9OnTR1dfIQTuuOMOnwHzROEU0HdENRDZ3fcrNy9LAWFrfvlFz6Fe10ZGYknFNDzo9L4sATDl5/tfZ4jJCQlIfWcK4HRSCmEyIX/qtJCsI3/G+yiY86FLuyE9DRXnz4OclBSS9Tgrzs/Dt4WFeOtMHkoC2CUaXdcIq7d/j5q1a9qPA61B2A7TSfZjQY/Hfh6OId295at9KlSs4LNGWyi30+8a9P4QUfgMHDhQV79p00LzXktEvk2ePNnvMUIIzJkzB3Xq1GG4NhFRGJ04cQK7du3y2S8lJcXvEyVQeHz33XeYOHGi7v7Tp09HkyZNwlgRERERERERERERERERkXcM1iYiIiIiIiIiIiIiIiIiopCRJAnvv/8+EhISdI/ZvXs3Xn75ZdSqVQtDhw5FTk6OzzEZGRmoWLGiz36BhBu6Ex0djaysLFxzzTVo1aoV2rdvjy5duqBv374YMmQIDh8+jAYNGgQ8/759+zBz5kwMGzYsJPVeigYMGODSdv7k7yg+vdvvufIOfA4Is0NbVFQUunTtYrvvEkQlOd7Whmdpe3oO1RYOodoCAlHGaBgkg9/1X2qqxFdFXGS8NUzb5BCwrUCBWTFZQrStwdmWcGxrmDbsbWqotqLoD9cWPsK1tc/upR6urStU2+NgH3ND+Jw/HOFvRqMRe/buQcNGDf0apygKXn/9ddSrWw/Z2dlu++gNCffSgeHaRAF4dPijWLJkCYxG4wVZ/3vvvee2PTs7Gy+99JLf89WtWxdbtmyB0WjEwoULsXbtWnTv3h3XXXcdqlSpgmuuuQb3338/vvjiCxw6dAjJyckucwwePFj3+lJTUwEAp0+fRu3atXH48GG/a/YkKSkJjz/+OA4cPIAqGVVcO3g4OYNLwLU1RHTI4CHIOZOD+Qvmo0WLFqhUuRLi4+ORmpqKyhmVkVUzC/Xq10O1zGo+a5NlGYuXLEaF1AreP7Oc6/MQqK3W7Y/yGKqtmjdvnu4TBeXm5ro94Q3RxUQIgXPnzuHzz5bjg9lzsOKLFTh37pxTH2D6O9Ow6qtVbueYmJyC+RXSUD8i0nV+AObc3HCU7reIq+ogunVrl/ailSshTKag5i5c9hnOvuQaPC7Fx6PiR/NhDOAEN3ot/ScbXxac93ucJEm4f8RAzP1qDiKjIi1B2urngmT/iLCfiMn1hEvug7Q1x4g6VEj1HawNAOfP+7+NRBR+o0eP1vXd7vfffy+DaogIABo1aoSOHTsGNPbAgQOYP39+iCsiIiLVc889p+tYqXfv3mVQDfmSk5Oj+0QyAPDBBx+gX79+4SuIiIiIiIiIiIiIiIiISIcL869LiIiIiIiIiIiIiIiIiIjoklW9enVMnDgRQ4YM8Wuc2WzGjBkzsHTpUkyYMAH333+/x5ASSZLQtGlTrFrlPuRKNXfuXPzf//0foqOj/arFXxEREZg3bx5uvPHGoIKP5s2bh+HDh6Np06YhrO7S0K5dO6Snp+PEiRMO7Xl7FiKtxXg/ZhLI27vYpbVz585ISkqy9hDa7raQRZcgZaEzVNvaXxGKbalRjkCEHOFH3Ze2mklXYMep7TArJkiQIWQBCRKEUIMoBSQIWM4hb7mWAJglGQahABKgCBmAAlmSoSgKZNlyvnkFArJQAEkGhAJJkq3Pgvr+Yp1bSBCSpV2yrNj2XKrhmdZmqDuGEAKSZL92JiAcgjed72sW+AxZDqdwh2oHsszj3H4+TpGRkdj621bcfefd+Prrr/0au2/vPlxZ80pMemsSHnnkEbfr1m6Du+fWeR9yWuiTp32L6HJ2b5d7cfLUSQwZPASffvopFEUps3UfPXoU27ZtQ+PGjR3aH374Yb/rGDp0KN59912HtlatWqFVq1a659i3bx+2bNmiu3/btm0BADfccAMKCgp0j1M1b94cTa9vioMHD+LcuXPIzMxE7Vq10bJlS7Rs1dKhr+2z09PJSjy8Bzq/5/Xq2Qu9evXyWZuiKPj111+xf99+5OXlIT8/33LMcH1TtGrZyva9wKUOZ0JTh4c+l1KoNmAJHl+3bh3q1asHs9nss/+3336LDz74AA888EAZVEfkP+f3nd27d2PunLnYu3cvCgsL8d1337mMiYmJQbv27VDnqjqIiYnBurXrsHbNWrfzr02vjEoGg9evcqaTJ4PYgtCKbnkLzq9e7dCm5BfAtGsXIhr6dwIa1fnVa3B65BMu7VJ0NCrO/RARV18d0Lx6bTt6zO8xkVGRePPDCWjRuoVDu+VoU3OsJ4Tl2NG21KmzbYTktosLN8tTUlJ01ZyTk4OqVavq6ktEZScxMRHVqlXDP//847VfSUlJGVVERACwfPlyVKtWDcePH/d77KRJk9ye2JOIiIKn5yTYkiTh5ZddT9xEZUsIgSFDhuDo0aO6+j/00EO4//77w1wVERERERERERERERERkW8M1iYiIiIiIiIiIiIiIiIiopAbNGgQNm/ejA8++MDvsTk5OXjwwQfxzTffYO7cuR5Dsbt06eIzWPv06dP47LPPdIXxBatJkyZYunQp7rnnHphMpoDneeKJJ7Bu3bpyH8BX1iIiItC3b19MmjTJoT1v72JUbPYCJFnPn0AIFJ/agfPHf3NZ0qdPH2sP/aHatjwtzTjHUG0B4bDcGucsSYg2hjfs/WITIUegZtIV2Ht6FwABoUiQJRmQAElIEEKGLFkfQSFDyIAsAZJiCT2TIWCN1YYarq0+Z5IQUCQ4hGsD1rmtcd2WwGtcluHaXkO1fdUTzlBtPet3ntPDtkiShC9WfoERw0fg3envuu3jiclkwojhI7BgwQJ8veprJCYmel6/p+fWxzJfGK5N4VAe9qlAXxMAkJyUjMWLF+P06dN49NFHsWrVKuTm5vo8UUBCQgLS09MBALm5ucjJyfF73QMHDsS2bdts9xVFwbfffqt7fFRUFD799FN06tTJ73U7Gzp0qO6+HTp0wIkTJ7Bx40YcPHjQ73XVq1cPGzdudA2o1nD33m7//FQTq+F4bRnonY6PDFmS0eyGZmh2QzPfnX2s2+PJfQLYZ8vDa02P2rVr44033sATT7gG5bozdOhQdOjQARkZGWGujChwQghMnzodI0eO9Hnyg6KiInz+2ec+5xyakIAMgwEKHA4HLevT3C49cUJ74HBBGWtmuW03/f13QMHaxT//gpzBQwCn33tIERGoMHsWoprreB8O0r///utX/8qZlTHzixlIS09zWiLcnwBCCAhJ/R5uPe6DvsMTIQQk2XvPyMhIXXXnnGawNlF59e6776Jz585e+wghHE78RkThZTQaUbly5YCCtbdv346CggLEx8eHoTIiosvX8uXLkZeX57Nfo0aNkJycXAYVkTdz5szBsmXLdPVt1qwZ3n777TBXRERERERERERERERERKQP/0KLiIiIiIiIiIiIiIiIiIhCTpIkvPfee2jbtm3AcyxevBj9+vWD2Wx2u7xnz566gg569+7tM2QxVDp16oSffvoJ9evXD3iODRs24LPPPgthVZcICeg/oL9Ls6nwOAr/Xet7vDDh7O6P8feS1i6LUlJS0L5De++h2ppr2EK2nVbhJVRbCMUS4CwEog3RQYWJXqqSo5JRIboizMIMRZhhFgpMiuVagRmKUKAIBWYoUBTLfQEBRVgvUCCEYr2vWC+W28LaR30eLOHdlvsALMusEdsQludJALYnWTgFrtmfe82+oQ1ety+yjdfyGCpdNm9VllUJEbZQbefHS+8yX9Sa3V5gDbv3cpkydQomvDEhoJDTnzf/jKoZVbH88+Xea/Sx7YEqq88xootNamoqPv74Y5w+fRomkwmbN2/GSy+9hPvuuw+dO3dGv3798OSTT2LKlCk4ePAg8vLysH//fuzfvx+nTp3C8ePHMXbsWNx888248sorda3zjz/+cAjSnj17NoqLi3WNrVWrFo4cORKSUG0AOHPmjK5+kiRh1apVaNGiBQYMGOD3evr374/t27f7DAWUrD+eagAA9ePW4WKfwPXiDx+fA7aLm3VLkmS7+LNdXsspB4G6/hg5ciRatGihq29paSluueWWMFdEpJf719qs92fhscce8xmqrVeSLOP+2HjbW4enb2cCgCgtRWkAoY7hIMW5/72Jcvas33OV/P47cgYMgDh/3nGB0YjU92cgunWrQEr0S1FREU6cOKG7f6tOLfHJho+QkpZiPyGW9lhIPX6H4zGglsPvAlyWuVmpu35O9/V8Rtg+53koQFTuNGrUSFe/devWhbkSItI6duxYQOOEENixY0eIqyEiovHjx+vq98ILL4S3EPJp//79GDFihO7+S5cuRVRUVBgrIiIiIiIiIiIiIiIiItKPwdpERERERERERERERERERBQWERERQQdEL126FI8//rjbQNGEhAT07t1b1zx79uwJqg5/NG3aFL/99hsWLVqEO+64I6BAvaeeekp3QONlwfoQNmrUCE2aNHFZfHbPQq/DC7M34O+lbfHfGvf/ILjbfd0QGRXpdp1CE6xsbXAJ1XYI0nUTqq2N040wRMAoG73WezmrkVQTBkmGSVFgVkxQ1JBtRYHZFq5thmIN1zYr1vtqmDacA7UVKJqYNEVYng/12hJ2rgnXFvaUTYdwbeElXNspeN32fiXBIQDNZbynAGZ3gaP+XnwIOqQ5wOEBBUsLYbu4zUeVrBdNm3aM82XkE4/jk0WfwGAw+F1KUVERunbpinvvvhcmk8l541y21d32BhssTkSeybKMZs2a4YUXXsDixYuxYsUKzJs3D2+++SaGDx+OmjVruoxJT0/H//73P2zYsAH79+9Hhw4ddK2rXbt2mD9/PgDgzTff1DUmPj4e+/btQ3p6uv6N8qFhw4a6+vk8mYIHkiRh/fr1+PDDD32GajuM8xKu7Sm82lIo3CSP+nHRw2l+r/XA87b4crGFaqu+//57xMXF6ep74MABPProo2GuiMg3d9+t8vPz8dRTT4VsHdGShMnJqUh2ei90PYGOXfGBAyFbf1BMpW6bheLf50LJn9txqlcfKPkFjguMRlSY8R5i7rg90Ar9sn//fl2fabIsY8TLwzFm2guAJLmelMcbyelaQ7vuYL6f6/lczT2TG/D8RBReVatW1fU6njt3bhlUQ0SqQP+biizLaNy4cYirISK6vJ0+fRp//PGHz35xcXHo1q1bGVREnpjNZvTv3x/nzp3T1X/FihWoVq1amKsiIiIiIiIiIiIiIiIi0o/B2kREREREREREREREREREFDYJCQnIzs5GjRo1Ap5j6tSpmDJlittlffv21TXH2rVrA15/IKKiotC9e3d88803OHToEMaPH4/q1avrHn/gwAGcOHEijBVeRJyCrPoP6O/SpeDQVzAXuwZOleQeQPbXffDPF/eg+NQOt9PLsowHH3zQ7TKvodpq8LYakivsy9WFtlBtTdhWtCHa05YSAKNsRI3ELJiF2XJRzLYgbdttoVgCtaEN1baHa1seecUepC3s9wHY+igQ9vBs2J9r53BtW2qzp3BtSb1h31c8hWtr+3i6H24+w998hZP6GO5pe/zaTm0YtnNdkv15UJ8v54svXbt2wfqN6xETE6O/Jo0VK1agcnpl/Pjjj471AX4FbAeC4dpE4aU3JBsA+vfvj1dffRX79u3T1T8/Pz/QsjwKd6hxSUkJbrrpJrfvtWowqadlEPA8zimU1OWiWC+hfs9TP559BXzDEqgdaKj2xSw2NhYrVqzQHQw+ffp0rFu3LsxVEflv3dp1IXnflQB0iInB8orpuCkqyq+xRXv3Br3+UDCfPOW2XU5I0D1HybY/cKpHTyhOj6kUEYEKM99HTPt2QdXoj507d/rsE5cYh3dWvo2OvTpoToDk2MfhrnpgpzlZknqI7/JZpPOjwWGsm2MEPSf6OXPmjL6VEVGZk2VZ1wlzFixYUAbVEJGqpKQkoHFXXXUVoqP5e3siolB69tlndf1u79577y2DasibiRMn4qefftLV9+GHH0bnzp3DXBERERERERERERERERGRfxisTUREREREREREREREREREYVWlShVs2rQJLVq0CHiOUaNGYcOGDdi9ezdWrVqFBQsWYMmSJVAURdf4n3/+OeB1B6tGjRoYN24cDh48iDlz5iA1NVXXuGrVqoW5souAm8Cq3r17w2g0OrQJczHyD3xuu28uPoMTm57D34tuRMHfq7yuYvLkyWh6fVOXdq+h2pYFjoG5auCvtV0NW7YFckEg0hCpO6TwclYprjLiImKhCEt4tlkoUBQzBITltjU4WxGKJR7bGqptaRNQoEAIBYpivRaKNahT7a8NOrY8O4pQnyVtuDasz6nQhKaro1zDtZ33GW/h2s7KKlxbV6i21wm8LfIcIK1/+6yh5poQbVuQth/B2d6CXNXL9dc3xeF//kbTpq6vfz1yc3PR6pZWeGToI46fRR6eb4ZrE10c6tevj8zMTN39n3vuOV2vydGjRwdTlgv1vaxp06ZIS0sL6dxahw8fDmq8nnBqbci1S+C1gC1kW/2I0HORPP34CNPWW7PP7b7Iv++1adMGQ4YM0dVXCIHOnTvj/PnzYa6KyJGvV9me3Xvctj+VmISJKamYmVoBv1bOwMEqVbGlcgZeS05G6+hoVDYYUNVgQPvoGLyWnIxN6ZUxJTkVNZ2OQd1x/jQo+usvfRsTZqUegqiNmfp+51CyZQtO9ewJJS/PoV2KikKFOR8g5o7bg67RH9u2bfO6vHaj2pj74xzUqFPDfmwOOJwcS2U7CtScLEkP+wmaAqcnWPvs2bNBroWIwumGG27w2cdkMiE7O7sMqiEiAIiPjw9oXK9evUJcCRERLVy40GcfSZIwYcKEMqiGPNm8eTPGjBmjq2/dunX9OjElERERERERERERERERUVlhsDYREREREREREREREREREYVd1apVsWHDBixZsgQ9evRAdHS0X+NNJhNatmyJevXqoUOHDujbty+6d++O1q1b6xrvHMR8IRgMBgwcOBBffvmlz74ZGRkXfSBfuKSlpaFTp04u7Xm7P4FQSnHmz3dxaEFTnPlzBoRi8jjPtdddi7Vr1+KRRx+xNzonY0kOVw45Wy4xWkJYQrWFGvxojxMWEJAlCVGGKL2bedmrmXQFzMIMRZgtYdpCgVkxQYElZFttU8O3LeHaii1w22x7/IU9TFsTqK3Ygra1odpqMLY9YtseoA7bDmDv5xiu7fCSVUPbtOHaGqEMWdYr3KHa7tp0b5NQ01DVQiSoeeaWsh2TtrXLbC85zQWSpOuSnJKCHzf/iDcnvRnQ54QQAu+//z5qZtXEvr377Atsbxq+HxOGaxOVP6NGjQrpfLIsY+zYsQGN9XRyAK3JkyeHoky3iouLfRSobx5tuLXuMW6Ctj2FcLsN5fZTKAK11RovBdOnT0dWVpauvgUFBbjjjjvCWxCRn8xms0tb++gYPBIfjy4xMbg9OhoVZcuf0afKMu6LjcPslArYVKky1qVXxtSUVHSNiUOah/Bj4eG21rk//ghyK0JAUVC06hvXdqMREfXq+Rxe/OOPONmrD5T8Aod2KS4OFT9egOg2rUNUqH5btmxx2y5JwF0PdsbrS/4PEZGu3+0l7S1PT5rk9qanLkHRc/xxNpfB2kTl2X333aer36OPPhrmSohINWnSpIDGvfjiiwx2JSIKoeXLlyPP6eRM7tSrVw8ZGRllUBG5c/78eQwePBglJSU++0ZERODjjz9GbGxsGVRGRERERERERERERERE5B8GaxMRERERERERERERERERUZkwGAzo1q0bFi5ciKKiIvz555/o3r17maw7ISGhTNajx+rVq332OXbsWBlUcvEaMHCAS1vR8S04+u0DOLHpBZiLcz2OrVKlCj788EP8/PPPuLnlzfYFAo5hyJI9uFa978wWiCusMcya4GWH+FwhECkzVNsfKdGpSIpKglmxBGmbrMHZimKGGQqEUJzCtS1B2YqwLAOsgdsQUABr6LYlRNvS1/FZsmahW8e6CddWQ7mdwrVdedlnLmAOclmHautle1xt65fchsZasu80z5ljzrZ9rkAuEBg+Yjj27NuDK664IqDtyP43G1fXvxpz5851rN1LwLbz/UAeR4ZrE4XHiBEjULt27ZDNd+211yI+Pt7vcXpf47169cKNN97o9/y+VK5cGXXr1g35vLbg6QCSSd1+RgTD+lEfikDtS40sy1i/fr3uE09s2LAB77zzTpirItLPXci9a9R2eKjf687v2TAlQ+kAACAASURBVAPl3LmA5lBOnw5JLYUrVsJ06JBLe1SzZpDi4ryOPb9mLU717Q9RWOjQLiclIW3xQkQ1bxaSGv2hKAp++eUXl3ZjpBFPz3gK/Ub3he28POrnhfa4XuXubV/ytczz+EA+m4wRvt9f9QTREdGF061bN10nVVm5cqWusEIiCl7fvn1x6623+j3OZDLh6aefhiRJ/G8zREQhMG7cOF39XnjhhTBXQt6MGjUKO3bs0NX35ZdfRpMmTcJcEREREREREREREREREVFgGKxNREREREREREREREREREQXRMOGDbFo0SLMmTMn7Os6efJk2Neh13XXXaer35kzZ8JcycWrY8eOqFChgkt7waGvPI6JiYnB2LFjsXvPbvTr3w+S7BR8ow3V1lzDFrKt6aOG4Ar7cpUavqwN2ZYkGZGGyEA29bJWIzELilBgFmYoarC2UKAoii1cW1HDsoUZZmuotqWfgFDsQdtqqLbluVEAa7i2ot63XttjtjXhnbaQNIcn2iUM2dbNaR+y7UsSHLLY3AUpBxNS7UlZh2rrCYnWBmrbsqeF42OlDdLWPpaeLi7b5GdGarXMati1dxcef+JxXcFYzhRFwaAHBmH58uWuNXkL5vfR5gvDtYnCY82aNYjzETiq1/jx40MyjzdfffUVZDm0fw76/vvvh3Q+LQkSJHFhA7YlSJAkKaD3/MtFZmYmpk+frrv/yJEjcchNgC/RheDuPfG780VlWoMwmVCwZUtAY0/1G4Dc8f+DEkSwsvn4ceSOdR9mFtfD+0nOir5ehZyB90MUFzu0G9IqIu3TJYhs3DjguoLx22+/uYRNV8iogCnfv4XGt1zj52xujuVQdt+vIyN9/44gPz+/DCohokBFR0ejYcOGPvuZTCY8//zzZVAREQHAd999h5YtWwY8vmbNmti5c2cIKyIiurycOnUKf/75p89+cXFx6NWrVxlURO4sW7YM06ZN09X3hhtuwJNPPhnmioiIiIiIiIiIiIiIiIgCZwzlZFfWrQCI8vmPDFhbYFhbYFhb4MpzfawtMKwtMKwtMKwtMKwtMKwtMOW5NqB811eea4uMNFzoEoiIiIiIiIjoIjdw4EBkZWWhTZs2YVtHnTp1wja3v6699lpd/Z544okyCR2/GEVGRKJ3n954Z8o7uvr3698Pr7zyCqpWreq1n3MAsgTLr+XsgclOocHWfkJoAnGFvYcaCBxljPJzC11lZ2dj/fr12Lp1K3bv3o0jR47gzJkzKC0thdFoRFJSEjIzM9GgQQO0atUKt912G2JiYvxaR0lJCUpKSoKuVY/4+HiffVKjKyAuMg4FJQXWFs3vSBUAMiAUAJIAYLA2WvtJirVNQBIKBCRIkgJFADIMEJKAZJ3P/oxJkByijS1PsBq4aesjBKAJ4RTQzOW4SLOPWOdx+jWvdqy3tkAFFartY2igwdBCE0Yvqffh+HjCV7CdU0i5m0IC9vqE19G7T290aNcBOady/BorhEDf3n3xz9F/kJyUbKvdIbTVKaQfgMPzHcjzb9u/iChkqlatigMHDqBBgwY4depUwPMkJCSgU6dOfo/zN9QzMTERL774Il544QW/1+VO3bp1A6rbX5LlTArqHQv1K5XezxTA63tgqD5TL1eDBw/GokWL8MMPP/jsazab0bJlSxw+fDjkQe9E/sqqmeW2/fW8PDyVmFhmdeRt2IDEVq38H6iYUTBzFgqXLEX84EGI798Pcmqq7uHmEydwqk8/KG4+w4w1aiDm7rs8ji3euBE5Dw0FzGaHdkOVKkhbvBDGmjX1b0eIOb8XXdf2Wjz21qMwGNz/3Uo4TlwUKnqCtQsKCnz2IaILa9KkSbjtttt89psxYwbeeOONMqiIiGRZxrp16/Dnn3+iadOmKC0t9Wt8cXExunbtil27doWpQiKiS9uzzz6r63ebXbt2LYNqyJ0jR45g0KBBuvrGxsZiwYIFHo+7iYiIiIiIiIiIiIiIiMoDafx77W3/lTLrqgqoUr3s/liYiIiIiIiILn43Zo5FXETlC10GEREREREREV0Cbr75ZmzatCksc+/YsQNXX311WOYORPXq1fHPP/947ZOeno4jR44gKir4UOaLldsQLGvTb7/9hqZNm/qc45dffsF1Ta/zPK825NYa+Gv7B9+2+45jHUO07f3VOG1FvS8UQAAJ0YkBhTr+8ccf+Pjjj/HFF19g9+7dfo1NTEzEoEGD8MwzzyAtLU3XmKlTp2L48OF+1+mvpKQk5Obm6uqbXZCNnae2Q5YMkCUZsiTDoLmtthtlA2QYIMsyZFjaDept2TJGggxZkiBDhiRbxksAJMnSLkGGBAmSJEGWJKhRnJIkqbcAWIKzJUi2BG0JksPzK6mhz+pyyRIaagv9dMyRts3hLJggUEmSggvVBryGUzu/NiU3be6nsLfY65McX3fOy7V1BhD27Q/tY64oCgb0G4DFixb7PU/jxo3xy9ZfbM894D301Xnd7u7rwXBtotArKChAQkJCwOMHDBiADz/80O9x/gZrq0IRZhwdHY1NmzahcePGQc/lN+15CPx8DNy9B16IUO1L8b24pKQE6enpOHv2rK7+ge73RO64nHTFdmISbZvrmLy8PGRUykBxcbHDslhJwjfp6cg0GK1Hb5o5rN/TbYeDbtahjlFs9+3fQBXbMmG7H3XVVbh6zRrd26s60aEjSv7cbrsvRUUh5s7OiL37bkTd2AJSdLTbcUpuLgqXLEXe21OgnDnjtk/F+XMRfeutHtddMOdD5L4wxrHRaETSM0/DUKWK39viSXSrlpCTk/0a06pVK6xfvx6SJKHPc71wW8+2MKjHibIBBskIWTLAKBtggAEG2QijbIBRjoBBMsAoG21tBsloHWMZqx5PGiBDkiwXWT2GlGTLcSJkQLIeOUrujh/tx5DqXirLsm3fUnsJAA3rNcS+ffu8bm/nzp3x+fLPLXf8/HiRYKmbiMIvIyMD//33n89+Q4cOxbvvvlsGFRGRKjs7GzVq1IDZ6YQhesiyjKioKBQVFSExMRGpqano1asXXnzxRRiNxjBUS0R0aUhMTER+fr7XPpIk4dixY6hUqVIZVUUqk8mENm3aYOPGjbr6v/POO3j00UfDXBURERERERERERERERFR4P43owP4lxxERERERERERERERERERFQurF+/Hq1atdL9Dzn16ty5c7kK1QaA5ORkn8HaJ06cwOLFi9GvX78yquri0qRJEzRs2BDbt2/32Kdly1vQtGlTh7Bdl+Bdbai25tohVNsalGwL1Vbb1ABldV6hjVWz3IowRPgd6vjnn3/ioYcewubNm/0ap5WXl4dJkyZhzpw5mDlzJrp27RrwXBdSRlwGdp/aCUUomlbJ9ihLkCAkCWZFAWQACiDJludNUQDIgKQAiixBlgABGQoEDEJAWDtLQkBI2lkBRai52PZkPUmyJqE5PZ/2cD9Lu7COFULYAq4lSLb7tv0mjLmbZR2q7XO49fVkv+v0mhRulkm2Di7r91S+5NRPL8nNymRZwrwF89C3X1/06tEL586d0z3ftm3b8Pprr+PpZ562hWsL7X7khmW7JI/39bDtY0QUMvHx8fjrr78C/i756quv+tU/0EBtVc+ePbFw4ULd/bOyspCdnQ1JklC3bl107doVI0eORFxcXFB1BExzzgVPnwMeh/I9MGwiIyPxzTffoEWLFrr20blz56Jnz55o3759GVRH5F5iYqJLqDYAFAqBZYVFeCyIkyb4YglOtrxWivbuRfHffyMqKyuoOUVxMQqXforCpZ9CiohAxNX1YbziCsipqZAMBphPn4Fpz26U/LUT8BIcGT/oQa+h2h6ZTDj78itBbIGr9K++RKQfwdo5OTn48ccfERMfg6dmP4ka9WoAUM9pZP3gUA/ZBADZ+pmgPeGRKqDjsSBOfOPmxEoxMTE+x9uOQfjxRlSuPf300xg5cqTPfvPmzcPbb7+NyMjIMqiKiACgatWqGDduHMaOHev3WEVRUFRUBMDyu/a8vDy8+uqrePvtt7F48WJ06tQp1OUSEV30li1b5jNUGwDq1avHUO0L5JVXXtH9txgdO3bEI488EuaKiIiIiIiIiIiIiIiIiIInX+gCiIiIiIiIiIiIiIiIiIiIAECWZcybNw9VqlQJ6byjR48O6XyhMG3aNF39vv322zBXcpHR5PhJkoT+/ft77Z5aoYL3cF1bhrZjkK8tx9Geke04j2RZKDTtlqxkyz2huRVp8D8s55dffgkqVFvrzJkz6Natm+59rryRJRmV4zOgKGYoQrFezFCEGWbFel8xQ0CBoii2a0V9FoSAAgFFWG5bnmtNALqw9lQARSjWZw3W/9fest53CFh33LccAtydg9qcAtydg9Hc7af+BEM7jCvDUG21zTG83s2Emu23hdg7zSbUYHptkKomuF79kZzue/qB0zQOF2G/OM/vvK527e/AP8f+QctWLT0/MG6MGzMO+/fuc9kub8+P8+MbyD4QbCgvEbmqX78+2rRp4/e45s2bIyMjQ3f/ULx+33rrLUREROjq27dfXxw8eBDFxcU4f/48tm3bhjFjxiA+Pt5STwh//KZ90/YjTFT7OUOh1axZMzzxxBO6+3fp0gV5eXlhrIjIux3bd3hcdsxL8LRebr7quycETq9cGfT6HKYsLUXJtj9QuOwzFMyajfwZ76NwyRKU/Lnda6h2zJ13InnsmJDWUpaWLVuGKrUy8Ob3r6F6vUxIkuX3Ag4no1EPt9ycaEF7Eix7+rZjD70fWZb1BkdPsHZhYWGQayGisjBixAjdr+mkpKQyqOj/2bvzeKvmxf/j78/a+4yd6nQaKSrujTLdQlxxzXTvt0zfDDdTSIYrXBRNFJKZa7oJkRC3iIivaw6RkCgiP0Kj5vF0hr0+vz/W9FnT3mtP55xO72eP3Tl7rc9a+3PW2mftcwyvTUSqUaNG4bbbbsvZGzFt27YNffv2xfjx43OyPyKixmTMmDGRxmXyhgeUva+++gq33nprpLHt2rXDk08+CU1jgoCIiIiIiIiIiIiIiIgaPv5bLSIiIiIiIiIiIiIiIiIiajA6d+6M2bNn4+CDD87J/v7xj3/giCOOyMm+cinqnL755ps8z2THdvbZZyMWi4Wu/+LzL1z3fWFHb9zYCv5KJe7ranTZJW4zzusOLUtlE2MXAnEtntbXFJUQAi1atECLFi0i/U/NgwcPxjvvvJOXueTbrmXtkYCOhJ4wo9q6GcHWkTDvJ/QEdGsMzKC21JUzo0MNfNqhbTj5bOOc6naU03g6qLFs6ZxzaZ1/5zngUGLr6nPKKw/dz7qOasP1rBchm5vrpPm5EMoRUo6rQGhM23ks676wDn3Km7KpO9Jq3pJtZz1+aWkJ3nznTUx4YkLkiICu6zj22OOgm3FD9briO09S/ZRxbaKG6PXXX0e7du0ijy8sLMSrr74aeXzo962IcFO0bdsW06ZNS3qtEkLg9ttvx9OTng6eS6Yx7CSy2qf6UhN1E14H8+Luu+/GXnvtFWlsZWUljjvuuDzPKJpZs2Zh+PDhOO+883Dcccehe/fuGDlyJKqrq+t7apSFVN/lQ4cMDVy+ZzyOEc2bBV9asmwteje3LtPrXnop7X1pLVtmNxmPppcMQsuHHwSS/P7c0H236jsMn3I9CorNN69yPQmco6/+PC+sH/iV8WoSW6hjchTbjCpKhLeysrIOZkJE2dI0LeWb/1m2b9+O/v3753lGROQ1bNgwvPbaa9htt91ysj8pJQYPHoxVq1blZH9ERI3BmjVrIv177SZNmuDMM8+sgxmRqrq6Gueffz5qa2tTjhVCYPLkyWjTpk0dzIyIiIiIiIiIiIiIiIgoewxrExERERERERERERERERFRg9KxY0d88sknePzxx9G1a9ekY8vKynzLNE3Dsccei48++ggPPfQQRB3HkXJpR557zgWU09q1a4cTe58Yuslvv/2G9evXJ9+ttOta1gIjtqvEt6wYpO9sKNvYAWU7HClRECtM+tjpKCgoQJ8+ffDvf/8bCxYsQFVVFdatW4d169ahqqoKixYtwiOPPIJu3bqFfp2XXnpp0v9hury8HHvttVdOb126dMn6a29R3AJFWpEZztahQ4e04trmR+NmJrTt8LY0QtlmSNsKbhvnSlcSn7r9mXXu3GfTWWp/S6oxU1983QpGw3wuqfuOEJJWYqAyjT/ukLhHQHzVJ6uotmeMtxutfn/IgOOgbKN+DerRt4bYZ0i4FoQUtZUphkRoPTtW5uFvcZ93/rlYsnRJwA6CrVi+AhcPHARIaYfWrblL5brhi/x7vgDGtYnqX3FxMb755ht06NAh5dh4PI4PPvgArVq1irTvXH+/9u3bF++88w6aNm0aOLcZM2Zg6NDg4Gyug9pB+886sB11OK+DeTFr1iwUFkb7GXfu3LkYN25cnmcUbsOGDfjLX/6CI488EuPGjcPkyZPxzjvv4KuvvsLYsWPRpEkTdO7cGf/973/rbY6UH4lEAp999lnguscqWqJMZPafz2d6ValctAhbv/46rW1aTXoKLZ+ciJLeJ0JE/J4LUrDvvmg97T9ofuOoHTqqvXbTWuzVZ09ACOOfkyi/rwv1lzRhhLLVH6+t9d5/vuIaZa1Txgrzrn87/76DeFd5R5Y2KQ3d1lK5nWFtoh3F3XffnfTN/1RTpkzBOeeck+cZEZHX3/72N/z666/YvHkzSktTvw6nUltbi759++ZgZkREjcOwYcMi/fO4fv361cFsyGvs2LH4OuI/mxg2bFiDecM8IiIiIiIiIiIiIiIioijE6PG97X9b2Wmvlth192b1OR8iIiIiIiLawRy2241oUtCuvqdBRERERERERI2UlBIrV67E1q1bsWXLFrRq1coVNNR1HatWrcLPP/+MDRs2oLy8HN26dUN5eXk9zjrc22+/jXHjxuHdd9+NNP6KK67Agw8+mOdZNVzJQr2WadOm4Ywzzgjdx+o1q1FRUeHfl1m1UoO/VvjWFdaGJwJpxpulUt62ws3Gat1cr6NpYTPEtPTjZY8//jguvvhiAEDbtm3xz3/+ExdeeCFat26dctva2lrccMMNuOeeewLXv/LKKzjppJPSnlOmXnvtNV9gpHnz5tiwYUNa+1mw5hv8svFnaCIGDRo0TUNMxKBpMcSgIabFEBMxxLQYNBFDTGjmR+N+XNOgmcsENMQ0DQIaNCGgaRqEcQ8QApow7hkhNWOMlV0TEEbMDVZwzVkD4cTZ1L8tVgDOFXZzt6mdsSkr2I6gUIGmxgKzCGobq/0DnNB8SFTb8/2lBsbt5VYYO+BxQqOr6mIR/LWHUcdGedMC1/kxH8/y7YKFOLhHT+i6Humx33jzdRx73LH2eZWe/YfNx/s8SOd5YW/DN2ggyild13HNNdfgwQcfDLwGdOvWDf/3f/+H3XbbLel+Il2/kn37Rti8uroa1157LaZPn47ly5ejadOmmP3J7NA34Uh7fnkigl5bsthXXV8Hd4br7pQpU9C/f/9IYzVNwzfffBPpeZdL48aNw0033YSamppI44uKinDWWWfh8ccfRzwez/PsKB0SMvRnRqF85v1Z8pqrr8EDDzzg29+3u+yKEs/3qfd9WaxLoAwZ430vF/WtYIy38HGW6eaylmefjc533ZXqyw0kt27F9o9no+rjj1H9xZeoWbQIsjI8uBzv1AlFh/dC6Skno+jQQ/2F5xRqvvsOVZ/OyWiu6Sjt2wdaxDeh+HT5bHy16ktomvP7nPX7XQwatJjxO2BMxBATceNzLY6YiCGuxRDX4ohrBeb9uDkuZv8eqWnW75nm75IQxu+C5u+exu9XApowfk80Phpj1N8Jrd8UhdCcyLdQf3Nyxp7T/xxM/c/UpF/37h13x08//ZT6d7oAwpwvEdWdwYMH46GHHoo8/pxzzsHkyZPzOCMiCrNly5bAN6NKl6ZpqKmpgabxNZeIqHnz5ti0aVPSMUIIrFy5Em3atKmjWREAzJs3Dz179kz65suWww47DO+//z4KCgrqYGZERERERERERERERERE2Rvz6F8Z1iYiIiIiIqLsMKxNRERERERERJTaunXrMGrUKDzyyCNpbXfXXXfhuuuuy9OsGj4nZh0+ZnvVdrTftT3Wr1/vW9eqVSus+n2Ve1/q/pWotrkgNKrtNIAlpHS2kbquhNTMv6VRFm5e1DydL9f2+OOP49JLL8W1116LG2+8EU2aNElreyklzjzzTEyd6o90DRo0CI8++mhG80qXruvo0aMH5s+f71req1cvfPTRR2nt6/dtv2PO8tl27EwTRkxbU6PaalhbiyEunPVGKC1mBNhgRdjMMJqIQRMwYtpKKM0Ip1khNCWSZgbUzJa2Hdu2KNlt2B/UoLaaAAyLayvjU8kqrJ1mVFv4lrkjhoFRbXi+x8wdOav941yPan4/Be3Xui+syYV9HUm+Tlc/W3rXBZ0rCQiBW8fcgrG33Ba+Y0WTJk2wdMVSNGlSap9b57QrofWg+TGuTdQgbdmyBcOHD8fnn3+O8vJytG7dGpdddhkOPfTQSNunDFdnGdU2hjkDq6urAQCFhYXRtg26hmcok+uW9biZbhv02HV1LdxZrrknn3wyZsyYEWlsmzZtsGLFijqJzX3xxRc46KCDMt6+adOmmD17Nvbdd98czoqyES2s7Y1gS0x/aTpO73e6b39vt2mLPT3xdDWYrT5cWFgbcILZ1uOpYW0jqO0Oa6O0FH/64gvEm2f2O6J7whKJ1auhr1oFfdMmyJpaiKJCaC1aINa+A7SmZdk/RgOS0BOYvPBJbE9Umb/HGTfjTZS0gN8NjbB23A5rxxHT4oiLuPl5zI5uqwFue9/WGzCJmPn7oPnRCmkjKKxtXN+E+Tuk+sZLalhbQJi/MglcOuhSPDnxyaRfe7t27bB0+VL7frqviwxrE9UtXdfRsmXLtN5M7vzzz8dTTz2Vv0kRUajbbrsNI0aMyHo/7du3R79+/TBw4ED+HkFEO62ZM2eiT58+Kcfts88+WLBgQR3MiCzV1dU4+OCD8fXXX0cav2TJEnTs2DHPsyIiIiIiIiIiIiIiIiLKnTGP/hX8ryWJiIiIiIiIiIiIiIiIiIjyREqJxx57DF26dEk7qg0Al19+eR5mtYNJ0XIsKirCmWedGbhu3bp15i484V9VxC6VEVkzo9pGWdv46IryOuvjWjx8Zynst99+mDt3Lu644460o9qAEXS8/fbbA9d5I9f5NG3atMDHGzNmTNr7alnSEoCADh26rkOXOnQ9YUTspISUurFO6pBSh7TGQEKXErpu5u2kFUI3Q3cSxjKpnGMogWfznHpZgT87sm7vwD1K/ZCWqM/LpMXoFPtJM6rtX5Y6qu0caTjhevij2uo5Ub+frIi1c54lXH/sxzFPgXoD7G3cmUP3zT6GIefZ/9jGmpE3jkS3bt2SH0TT1q1bcdQRR9mNcCvWbx9TEX4uvech28AtEeVGWVkZHnjgAcyePRuvv/46Jk2alLuodtKNow5zDywsLIwc1U62n0y4XgvytW2E182sjjv5vPjii2jZsmWksb///jvOOuusnD7+pk2bMHLkSHTu3BkFBQXo2LEj9t13Xxx88MFZ7Xfz5s048MAD7d8jaMf13bffBS7vFIvV6Tysy5O+bRt+f/rpHO1UINamDQr22w9FvXqh+KgjUfTnP6Ng770bXVQbABat+w6VNZXKGx1ZwWrlc+UPAHuk+iZJ3tcKNXftE/YmCfZLiXDup3p5CVnftFnTFBsCNTU1KccQUcOhaRqeTvNaP2nSJEyZMiVPMyKiZIYPH46rrroq6/0sW7YM//rXv7Dffvth+PDhOZgZEdGOZ/To0ZHG3XDDDfmdCPmMHTs2clR74sSJjGoTERERERERERERERHRDolhbSIiIiIiIiIiIiIiIiIiojyZNm0aBg0ahLVr16a97ahRo1BaWpqHWTUeVmhxwPkDAtfruu5f6A3/2lFdK27r3r8awPXuA1K6AsLGcmNW2YS1DznkEHTv3j3j7QFgjz32QJcuXXzLf//996z2G1VtbS1uvPFG3/IjjzwSxxxzTNr7i4kYyovKzVi2EdTWraC2GdW248dKZBtmDBlSNwLbEuZ27uCycRZ1JZjtBJudMe7oNgB3g0353NdOE3A/V6xxUirPJ/cmqQKgKaPaWQiOmCYJPIdEtZ31/u8vazNpTtj7iE4s2x3Tdg8Mi2UbcXVfiNv7x3ou6Lp/H9YD2R/U7Yz7b77zf5FDtfPnz8cenfZAVVW1c3zU61Ae49qMyRI1HJG+H8Ou4RlGtZONS/Unl7J5nJTjoh4bXg9zJh6P491334WmRfvPkKdOnYqXXnop68d95plnUFFRgfLycowdOxZLlixBbW0tfv31VyxcuDAn57i6uhodOnTAsmXLst4X1Q8BgXnz5gWuWy8DfkcM3U/w51HGB1n52GPQKysjPz4Z1+15q76AXdE2Y9muKLb5e7gT0bb+tsbAt8z+TAg4v5FYD+GcSe8VRQhrGyiPra5P9kuhW7NmzZIPAMPaRDuivn37YuDAgWltc9lllwX/M0wiyrv7778f7777Ljp37pyT/Y0bNw733XdfTvZFRLSj2LJlC7788suU40pLS3HOOefUwYzIsmDBAowbNy7S2L/+9a8YMGBAfidERERERERERERERERElCcMaxMREREREREREREREREREeWBlDIwLBxFkyZNMHjw4BzPqPE66OCDQtdlFIX0xLEkYAaazSCjdELaUtnEigAD2YW1c2WXXXbxLaurUM8zzzyD77//3rd8zJgx7thYGipKKpwotq5DQkfCjmhLI7AtdSOPbY6zAtu6neTUAaneM2LbUupmLBlwnjXSPK9SCUI7IXYnwg070mw/N+Adn9GXHCqrqLZTsw5ZnSyqbeTmfG1rNaotlCMonRSqP6rtHG1vbDw0pm3F0O3ngPPlGM8BM7iu34d4TwAAIABJREFULJcyyc23va48pju4LZUNpPkYFS1b4tHHHw0/mB7Lli5D+3bt8fZb7xhfinXhUI8d49pEjVbK70O76Bm0cYqdi9Tx6XxGs7MVdV6R5p3idZDXw9zZf//90/p9p3///li3bl1GjzV37ly0bt0a5557LtavX5/381hZWYnddtsNkydPzuvjUH5MemoSpk+fHrjuve1VnuRysKB1UUPbYdvWrFmDlU8+mWRL8lq07jtsqtroj2VbEW0hYPzRrDXQhAbYy9XUtjrefNGV6n7tvXu2MZeH/B5rLReedxISwng8X3zbXNC8efOUXz/D2kQ7psceewx///vfI4/fuHEjXn755TzOiIiSOfroo/HTTz9h9erVmDhxIkaPHo1hw4Zh7NixGe1vxIgRqK2tzfEsiYgartGjR0f6d4+nnnpqHcyGLIlEAgMHDoz0e2WzZs0wYcKEjP/9LREREREREREREREREVF9Y1ibiIiIiIiIiIiIiIiIiIgoD84991wsWrQoo23vvvtutG7dOscz2gFFjP9qQuC0/z3NNyYsuG2H+ITyQW1gKXFk3/9CrGxj7UdJB9uN4ZiIhU++jlRWVvqWtW3bNu+PW11djTFjxviWH3vssTjyyCMz3m+L4goYqWzzbymNILauQ5pRbStwbYezzUgzoJ4v9fkjPUuk/zNhjjNLyO7tPZQnTNAY9TmTUsj/v55VVDsF77yEudR9T6obuKPa6vykNCJ0AUHt0Gi2dM5HYEzbPq9mVNsKqCtBbE9WO80/cOLtrscyH1/qvvmd8fczcELvEyIf402bNuFvvf+G0087HVVV1XZc276mMK5N1ChFimqHbpxi35Ap95/u9cKKgWZySzER57Uj5CaFhBQSIuSPPcewP9IJp4Y+hlFSzcsx2NncdNNNOOCAAyKNraqqSvtnQV3X0adPH/Ts2RNr1qzJZIoZk1LivPPOwyWXXFKnj0vJqdeBoCvbJ7M/wcCBAwO3jQP4U2FB0u0Bo9kcui7CHCXguWI5lj/8MBKbNkXYCyVkAnNXzIEQmnGDc/69rwgAXNdh53VAQGjuuLUayhZmo1uYK6y9+t5IyIxwS9/K9KibRglrJxKJzB+MiOrVc889hzPOOCPy+LA3hCCiutOqVStccMEFuOmmm3Dbbbdh+PDhKCkpSXs/lZWVKCoqwhVXXMHANhHtFCZNmhRp3B133JHnmZDqwQcfxJw5cyKNve+++9ChQ4c8z4iIiIiIiIiIiIiIiIgofxjWJiIiIiIiIiIiIiIiIiIiyrGqqio8++yzGW17//3349JLL83xjBq/u++6C7169cK9996LefPmobqmGp/O+TTpNr4QMOALIxtNXyW+KNWQtrOJ0QQ2lsW0+o9qJxIJ/PDDD77lBx98cN4f+/HHH8eSJUt8y2+++eas9lte1MKOaet2SNsIIVtZZV3q0KFD192hZQkjvi3V+LaUzvm0C2lqctu8b3WilWWAE3V2Bdpd23okC2Urzy/fOuXzrKLaztRDVvuj2s6yCFFtoay3A9HBj+EKanui2dJeZcWslcC1fd+dzPZ+kWGR7WQ3dT/etbp079N6HlpzfGHaC2henjqMp5oxYwbat2uPt996x45pM65N1DjlO6qdbJ3/OunZt/eWA0nD05p5k55bUEBbCWEHBqyTrBNQPoYFumXyuVJ077//PoqLiyONXbBgAfr06YMvvvgCQ4cOxb777ot9990XBxxwAA488ED8+c9/xmWXXYZRo0bhwQcfxP7774+ZM2fm+StIbsKECXj55ZfrdQ4UzW+//YbDDz8cuq4Hrr+2WXN0iRf4lovQO37qpVIEfO7d3Nv2r12/Hr/dd1/yByEAwFervsSW6s1GCNt8NyxNc+LXVmhbU679UNa5PwrfRyfUbda11UA3zOC25/VAuNaHPFnsUrd7O6/y5uUpj4Ea1g5OtRNRQ/bCCy+gX79+kcZ+8cUXeZ4NEWWid+/eGW2n6zoefvhhNG/eHI8++miOZ0VE1HB89NFHkd4I7Y9//CPat29fBzMiAPj5558xYsSISGN79+6NCy64IM8zIiIiIiIiIiIiIiIiIsqveH1PgIiIiIiIiIiIiIiIiIiIqLG5L4NQVpcuXXDnnXfi5JNPzsOMGi8rLdWpUyfM+nCWa11YBNjeUNof3OO8DyDd4WwBK7RrbiLNAcIoCWui/sPa77//PjZs2OBbfvrpp+f1cbdt24Zbb73Vt7x379447LDDstp3aUEpYiKGhExACM2OLQsBSF1AagJSCOi6gKZp0HUdQtMgoUOXGoQAdAlowgkp61IiJoTRE5USUggIO6gtIIWEgDCix0o4TcJ8N3vr+QEAQprPKW9IzXzyZREszSrKak0h6erMotr2vJTPJaT1reDbv2sfZpHeXqd+j5rHNDB+79mnGqP2jYl4zK1Ta4W91XMt7K/f2qf0nd7CwgK8/NrLOOaIY9IKV2/atAl/6/03nHTSSXh+6hTEY3EI4TzfXM87NWQO6Qrree+n4n0+E1H+ZP2GCElXJ49qp5TmZSAXYX772pPuYye5zqV7DXRty+thTpSXl+M///kPTjrppEjjZ86cmTSW/emnyd8cpz6MHj0ap5xySn1Pg5J4fsrzOPvss0PX/6tFBU4qKUm6D/t3wzQvd8ZvEO43XgrbjQCwYuJEtO3fHyV//GN6D7QT2VKzBZ+vnOsLYgPuiLZ1DRdmGFsTAprQ7M8FNPvNFjShmW+eoDm/ALjehMHYP6SEEJpxX8J4QwhzrJd3kRDC/88eQpS3SB3WDovEE9GOY+rUqZF+3ozF6v+fJRKR3+OPP47p06dnvP22bdtw6aWXYuPGjRg6dGgOZ0ZE1DBEjTdfe+21eZ4JWaSUGDRoELZt2xZp/IQJE/jPR4mIiIiIiIiIiIiIiGiHp9X3BIiIiIiIiIiIiIiIiIiIiBoTKSXuvffeyOMPP/xwPPXUU1iwYAGj2hFFikV6WUFaT6jXCvJ6I8BGpDH5Puy5GA0vc7lETKvf/xyjpqYGw4YN8y0/7LDD8Je//CWvj/3vf/8bK1as8C0fM2ZMTvZfVlhmB7V1qUNKHbqU0GHedOMc6FK30tlmLNn4HGZM27pZZxt2TBv2eKgfAWeMEokOjIwqT5yg52pQLFq6n4AuKWNqeYtqC3vnqSL19vzN6HRoVNupU8P+TlMX61bwXLfHuL8AazvjXErzPEpY8Xv3zd5KSt/NdQw8y53PzeeQ1F1zsT7TpXW1kDj44INw6eWXhB3mpGbMmIE9Ou2J1avX2OFu59rkxMtdc/act3Svi7kI5BJRuKBrjUsW127rupPuulSCrpX2Tfl5J61bksdIe34pvu5M8XqYG3379sXf//73+p5GUiNGjICUEgsXLkS3bt3S2nbBggV5mhXlwrvvvpc0qv1+m3Y4uaQkowS/972Zgj4PGx+6rKYGPw4dksFsdh4f/PoeEnqtEr4GNCuibcW1hTeubW1tbqMZCzQlm20luu2INsxfb+zVwr4j3Ts1IttCeZGzf5FR497OWNdH+5HtO2jRokXK48DXKKLGoXv37inHrF69ug5mQkTpqqioQFlZWdb7uf766/HMM8/kYEZERA1HdXU1Pv7445TjioqKcPHFF9fBjAgAnnrqKbz99tuRxo4fPx677bZbnmdERERERERERERERERElH8MaxMREREREREREREREREREeVQZWVl5BjK/fffj1mzZuH8889HQUFBnmfW2LlzZdnEt519ALCjvUY0ywpLSmUTI+LrxIM1xNJ/7BypqqrCeeedh7lz57qWl5aWYsKECe7YV45t3rwZt99+u29537590bNnz5w8RmlBEzvwKQHY+Wyp28tdy+xsthlwtgPJgDuUrMSzrT6aNyANK9YsoBbSpLIf4Sz05KAD4sjeUxEUIQ0JkzY6ngi2sUh6Vnnj1/YG9qiwIGzgQ4aOc6rcaqA7KIjunfNd996FQw7N7Lm+csVKdPlDF3zzzTcZbU9EDUfWEcwMN8/oZx/l3QgC29hmX9R+OQp6F4NkN98bJKgPnfpabX5hvq8z8I0rsoyKU/aeeeYZtGvXrr6nEWjlypW49dZbAQDdunXDwoULsfvuu0fePpFIYNmyZfmaHmVBAnhi4hOh659u2Qqd4nHf8kx/xI4S144yftOcOVj+RPi8d2Y/rFuEXzb+DAEBTQgIocHKY2vQIISAZq7TzPC2sVzzRbc1ocF6FVP/wHPPH9w215knTUAE/K6mRL0979Zlz8HT2lbj2q1bt450PGprayMeOSLakW3YsKG+p0BEITZu3IgnnngC8YCfKdNx4YUX4vfff8/RrIiI6t8dd9yBRCKRclzv3r2h1fMbEu8sfvjhB1x44YWRxv7lL39h8JyIiIiIiIiIiIiIiIgaDf4bSSIiIiIiIiIiIiIiIiIiohzSdT3y2KuvvhpHHXUUfvjhhzzOqPFSu1ZJQ4reVcL1IXxcyGOq8UVpRSOVYLUR76pbuq7jtddeQ48ePfD888+71sXjcUyZMgX77LNPXudw//33Y82aNb7lY8aMydljlMRLoEsJKXUzpq3bsWxdN0PauhnphBLthBPZ1u1qthng1q2x5vkU5nqzjeYEnt1hZQnXabfHOvsIEPJczFiq7VM8p73fNyJgmeu+Ehv3haalc8zUbd2hU2nG6p3jbu3DCZRb50b9WzfOO5Rzap1/ALo0QurqeU3vD5T9mM8W5bllPZ908/vdu1yNvL/13ls47X9PTX7gQ2zduhWHHHwoZsyY4VxrRHjwNem5ioAhWaLcS/l9leoNE9K8bqdaHjxYDV975iU8V9Go8evUD+q+BRyH0MexxqUR2M5ohrwmZk3TNHzwwQeIxervTWa8ysrKsHXrVrRt29a3bt68eejWrVvkfb355pu5nBplQXguIC+9+FLguFHNyvGXouKI+3Tfifp+REHhbOejmmn2rhf45bax2Pbjj9EeaCexpXozZv32AQBAaO7j5z4pagbbDGFLNZftxLCFMO8LJ5TtRLmN5ZCe8+V67XEex953sieISHrX3m95i/IUR8Owdu1a33OeiHYsu+66a8oxZWVldTATIsqEpmm48MILsXDhQrRv3z7j/dTU1ODYY4+NNLa6uhp33303DjnkELRr1w7t2rXDAw88kPFjExHlw/jx4yONu/POO/M8EwKM3x379OkTaWxRUREee+wxBs+JiIiIiIiIiIiIiIio0eC/+SIiIiIiIiIiIiIiIiIiIsqhJk2aoLw8WiAJAGbNmoVevXrhyy+/zOOsGo+MYokhIWCZJATsy1Z59uGMVZcbS/IZ1q6pqcHzzz+PKVOmYNKkSbjrrrswYMAA7L777ujbty++/fZb1/iWLVvi9ddfx0knnZS3OQHAunXrcPfdd/uWn3rqqejevXvOHqc4VgIINaxsZpelFQDVoduJY92OagPueLOuBJG9sU9XIBtSeb4YY4XwR7ZhRtuC+J5Pwv9cDNwuVcQ0r1Ft4R9jRrXteanHwTqydrQ8IHhqnSPzGAMwIuj2cbfOnHX8defc6tYu/HFzNcjt7N+KbrtvukxAlwnfcjWi7durJ7RtPTfUyLZzHABoApOem4QZr89A02ZNk5+EALW1teh32um455576yyuzZgsUW5Eimon3UGyVeER6ejf956otRrSjhjP9oa2o94CdmS+aASHtkMD20G7Yly7QenSpQvuuOOO+p4GhBA46KCDMGfOHJSWlgaOqaiowMKFC3H11VdH2ufHH3+cyylSDixfvhxXXXUVqqqqfOuaCIGLXJHSaGFie1SEy4E78yx864LeF0C9BOuVlfjukkugB8x/ZySlxH+XvInqRBWE0IxQttAAGBFsDQLC/mgFs4USztaMG4T9UYNmbCM0M4YtzH0CEEIZb6e4XWFua99GaVs9k9K3yNqHMsRZF/D8C7s2ea1bsy7SOCJquA466KCUYzZs2FAHMyGibHTp0gVLly7FhAkTMt7HggULMHz48MB1tbW1ePTRR/GnP/0JJSUlGDJkCD777DOsWrUKq1atwlVXXQUhBP7nf/6Hb9RKRPVuwYIFWL58ecpxu+++O7p06VIHM9q5VVVV4dRTT8XixYsjjR89ejTPCxERERERERERERERETUqDGsTERERERERERERERERERHlkBAi7YjxmjVrcMIJJ+C7777L06waO3ekKpv4trMPGMFHpYYmIV3j7FV25NcIBuczrF1VVYW///3v6N+/PwYMGIChQ4di0qRJWLZsmWtcUVERBg0ahAULFuD444/P23wsd911FzZt2uRbPmbMmJw+TlG8CLodOnbi2a5oMyR0qZvxY+ujnUC3b0ZA2x+HhutvK5itBNWludy+Hx4izTTPmc84q7HaGWDl36RVzk4R1bY2sj+3DqSyRzv06pTn7e8Pe7OAoLYVMrfOl5TWtk7UWofrTJvBbOOWMG92MlsqN915fF037tvrzPEJ6ezLWeoObdtRdmmF263ngDuwfdSxR+HXFb+g70l9U5ysgPMjJW4YegMGXXxJncS1iSh7+Y5qBy2L/L1uB6ytiQj7eui8ponAdc5rpbkHo2Qa7Ra6z/DQtvdnLd9rbFClNuR4MK5df6699loceuihdfJYkydPxoQJE1BRUQEhBOLxOE466ST89ttvmDt3Lrp165ZyH/fddx86deqUctyCBQtyMGPKlflfzccf//BHPPTgQ4HrTy1tEjGlnZoI+TzVePeVN3hM5Xff4ochQ7KYXePx8bIPsXLLciVmbcaxldcVO55tr9MgYN23XoKEE9M289oGY1/C/Bz2UjjxbGH9LgT7c3uM57XN+B3JuzcEvqaHvbIIkfoZtW49w9pEO7rOnTunHJNIJOpgJkSUC9m+geW4cePQs2dP1NbWYsWKFbj66qvRtWtXFBQU4NJLL8X8+fOh63ro9q+//jr22msvlJWV4YwzzsDs2bOzmg8RUSauv/76SOMGDx6c55mQlBIXXnghPvzww0jj//SnP+Haa6/N86yIiIiIiIiIiIiIiIiI6pbWUP8fgA1rK7F+bWV9TyNUQ50bj1tmeNwy09CPG8Bjl6mGOjcet8zwuGWGxy0zPG6Z4XHLTEM/bgCPHRERERERERHRzuyqq66KFEhSrV27Fscffzx++eWXPM2qcVGPbtJwoneV8G8fOM5arAQgrcCt0wqW7vg2AOHfc5278sorsXz5cjz66KNo165d3h9v5cqVeOCBB3zLzzjjDOy33345fawCrcApcwqoaWVPQNs5V1Yk3QgwSyeMDB1OZNt7Xu07UP/bGnds0xP6lFasW7r3EVYBDVHXUW3vMt99CfdjugLP7i3V5LXzAE5UG7DOixpDt8bo5rmRzjgluu0NaRsRbAld15Vj7r4Z8Wsryh1wM9dBudnJbt3Yf0INbUtd+SphBt7NZVLCG9iOxeN4buqzmPH6K2jarGnyExPgyYlP4qi/HA2p63mPazMkS5S5uo5qR2Vfb+3HF8FvBiE8129PN9TeV7o3zx9nn0KJdbvnY7xsZBfY9t7P5Bjympi9d955B02aNMnrY/Tq1QvnnHMOLr74Yqxduxa6rqOmpgavvPIK2rdvn9a+OnTokHLM0qVLM50q5VhNTQ0uuugibN++PXC9AHBmaWnK/aS6PIf9Sp8qtO0Oaosk4417q6ZOxW/j/51iNo3borXfYf7vXwEwj5mwIthGTFuDBk1o0JT1wjrCZkRbEzEzsm2usyLbMD6aKW5jf8r+YT2O+ejWWRPObMzfKT3nXjgjnIVO2Nt+jyZ7lXBvK6OFtdevX5/u4SSiBibKG3ik+8+Riaj+tG3bFl26dMlqH3PnzkVBQQF23XVX/Otf/8KiRYvS3sfWrVsxdepU9OrVC6WlpTjiiCMwadIk1NbWZjU3IqJUdF3HW2+9lXJcPB7H1VdfXQcz2rmNHz8ezz33XKSxsVgMTzzxBAoKCvI8KyIiIiIiIiIiIiIiIqK6pTXU/wHgp+/XYsmitfU9jVANdW48bpnhcctMQz9uAI9dphrq3HjcMsPjlhket8zwuGWGxy0zDf24ATx2REREREREREQ7sx49euD6669Pe7tly5Zh6NCheZgRBf73EQLuaDKcgLZ3nG9/SiBSmpUtI3xb//8dxgMPPIDu3btjyJAh+Omnn/L+eOPGjcO2bdtcy4QQuOmmm3L+WDEtBt0KKqtRZDhxTidsbN7sOLOTZ3a60J74thmRdmLPzmfGF2ZtZi1H4PMjqdCIuxINDXsa5TCq7V7m1FPDotr+sHNwyNneXgZEy61zoJwTK4jufC8a64WmoSBWiJJ4MZoUNEHTwqZoXtgczYvK0aK4AhXFFWhR3ALlxS3QvLA5ygqboqSgFIXxImiaBuURjFC2GcjW7VC2ss6+wZyLE/+2niO6bo7xRbZhx9p9gW1z+VHHHo0ly35G35P6Jj9BAT7++GN0+eNe2LxpE+PaRA1QXUe1o4Si1aC23Z9W3ijEG9K2X9OSRLJdX0+Gzb/g/QoltO08lhrYViPboYFt9XFCX+vSny9lrrS0FB988EHO32RF3f/tt9+es/1t3bo15ZiampqcPR5lZ/r06Zg3b17guhiA28pbYP+CwoC1yS9gQv2YxrXO2U7Yl0n1p2t4lgnADEQ7t59uvRW/z3wt+oM2Iss2L8X7v75rBrDNMLbQAGhOXNuOaTvhbCOmrTnHXcCMb5vrzLH2ODuEbf2tnHHhOXdWHBtw1lnbC+GLrhvr1HeEUNYleTLFYrGUx2fjho0pxxBRw7Zp06aUYzRNq4OZEFGufPLJJ2jZsmV9T8NWWVmJjz76CAMGDEBRURG6deuG8ePHQ9f1+p4aETVCDz30UKR/RnLUUUchHo/XwYx2XitWrMANN9wQefyQIUPQo0ePPM6IiIiIiIiIiIiIiIiIqH7wv74iIiIiIiIiIiIiIiIiIiLKg1tuuQX9+/dPe7tp06bhxx9/zMOMdnxRooi+MZ6GlRqPDNs+aJUae7R26xsnANFA/lOMX3/9FXfffTe6dOmC6667DlVVVXl7nPHjx/uW9+/fH926dcv542nCCo+50tlOBFkJG+uuqLM53oyge4PPkFa0UwmMqjlo+3ljbi+UkHRY4NPVVYvw3FWCp751SlQ0fAepVrufv8JeJgLHJI1qu45HcFRbQkLXje8nqTshdDWoLZWvOyZiKIoVoUlBGcqLW6BZYTM0KWiC4ngJCmOFiGsFiGlxxETMjuPFRAxxLY6CWCGKzQB3s8JmqChuidYlbVBe1AIl8VLERNzzfIE7tK3rSgxbWW7mua2YthPZ9iy3492eIyHsbDsKCgvx3NRncdPNN6Udk/hlyS/Yo9Oe+Pn//RQc1w54g4Cw+6kwJEsUXVZRbefyELI6szi0tF/PrJ9V3D/XeH+eCY1nZzjvyDyhbHdk21lmv14psXB1O9/c7E/9AXLGtevegQceiK+//hq//vorTjnlFBQUFPjGqFHZeDyOoqKilPs97rjjsHr1ahx++OE5m2uvXr1SjhHeki7Vm3Xr1gUu71NSijfbtEX/0ib2sqzOmvLjeciP+aHvN6DGtsPmYt3XBCATOr79xz+w7qOPspjwjuf3bavw+k+vQcoEhNCgCTOuDQHNrGU7UW0BTXOHsoUQiNmBbc2IlgsrqG1tC8Dch2YGsJ04t3WGhP1YalldDW27zrZ0j7EF/rOEcFHC2hs2bEg5hogats2bN6ccw7A20Y6loqICP/zwA/bcc88G93uCruv47rvvcNlll6GsrAwXXXRR6M/PRESZuP/++yONu/POO/M8E7rmmmsivYkLAJx44om4+eab8zwjIiIiIiIiIiIiIiIiovrB//qKiIiIiIiIiIiIiIiIiIgoD+LxOJ5++mnceeedkQJxFl3XA0PFFCYH4YqgwpkSprRLWEHBYyXCLJ1yc94UFxfjjTfewBtvvIHXX38d06dPx/jx43HNNdegZ8+evvGJRAL33HMPjjvuuMj/c3U6brnlFlRXV7uWaZqGG2+8MeePZZCQ0M3jLu3Qpm6FtOEOl0kzfgwA0vxorVHj2laY2/gIey/eJGforDzR9ZQ8Nb6s4qxA2lFtZ1kGUW0rLJ4iqu1eL90jpXFPg4aSgmI0K2yKssIyFMeLEdfSi06HEUKgMFaIpoVN0bKkJVqXtEJZQRNoQkCXCTuoreu6/TxRY65W9Fua8Wzjmafb4+zItvQHtp1ItxnbltY64Nrrr8Unn3+CJmVNks7fa+PGjdhv3/3xwfsf+M+J9w0EGNcmyrusr9vJ9u35nhXmUjXpGbx7CWH1QF2xan9o2g5TB+0w5EuTWfwJ2Jl/kR3ZBqwvxLqmCnWMJ7DtOVC+OSe7HwWvidnbbbfdMH36dGzbtg1r166FlBIbN27Exo0bUVtba5/7mpoabN++HVJKzJ8/H127dnXtp6SkBFOnTsVbb72F0tLSnM6xtrY25RgGLxuOyy+/3Ldsz3gcj7SoQJe4P+CeTKrLtRDBl8WwSHbwOhG4Xs0yawBkVRW+Pv88rP/0kxSzahxWb1uNV398BTWJakBo0CAgREwJXlvLnEi2caTMYDY0M5QNM8qtmd+nVlBbsz+aqW5znLI/Icx1gPWCKJT7AsL+9dB1DoUzwlxgtrmN+Vp9bnVPzlDjSSWEiPSGOxs3blRmk94fImoYooS1a2pq6mAmRJRLFRUV+PHHH7F9+3ZMnToVL774IjZv3oybbrqpvqdmq6ysxMSJE9G6dWtcd9119T0dImoEfv75Z/z8888px7Vr1w7du3evgxntvJ544gk8//zzkcbuv//++M9//hP4pndEREREREREREREREREjQH/K28iIiIiIiIiIiIiIiIiIqI8icViGDJkCJYsWYLrr78+8nbvvfdeHmfVuCQNJHpXhXWlwgKS0h9TtNPCYZHFPLer4vE4evfujd69e+Ovf/0rTjnlFFw9BgXYAAAgAElEQVRyySW45557MGfOHCxcuBDHH3+8b7uPPvoI/fv3z2kccvHixXjyySd9y88991x06dIlZ4+jUkPY7mCnslQqkWRzO13qgHQC6HZM1AwkCyhPAzvW6X5MdQ7OAnfsMyisHvYctc6FruuB6215iWq7dxw5qm2F5NOJakvlLJmh6XgsjrKCMpQVlqEwVgQh8v+fMMW0OMoKm6JNaVu0LGmJoliRGcw2Ytm61JHQjeB2QupOfFvqkLoVyJbOeCuybQW0dYmEEuG2ottqYNs68nt13Qvf/fgtdt1117S+hurqapx4/Il44vEnAoLnboxrE+VPPt8MITiq7d/cNUq6l6jzs14X1XWuoLaEa4fStcB9c/rb4WOibhMa3HbN0zwCwnk9cb3mCnVskn0xrt1gxONxVFRUAACaNWuGZs2ahY7df//98e233+LFF1/Ecccdh759+2LNmjXo169fXuaW8ucxACtXrkSzZs1w0UUXYdu2bXmZB6X25ZdfBi4/oqjY/jz5ZTjaWmH9FeHb3x3NFq7l3vcu8L5JguZ6TAF92zbMO/tsrP3g/dQPvANbuXUlZix+CVW12+3wNYSahDYC2FYwW8CIZmtCQ8yKaNvLY2Yo2ziGmqbBTmlrZlxb04zoNWAGt637Tv5ag4AmzIC11cG2tzEC2/Zy62/hhLJtYc+ZgOVRomZWWJuIdlxRf5bcvn17nmdCRPlQWFiIfv364bTTTkNZWRlGjx6Nvffeu76n5aLrOu655x4ccsghvjfJJCJKR9R/1z1w4MA8z2Tntm7dOgwZMiTS2F133RUzZ85M+s/hiIiIiIiIiIiIiIiIiHZ0DGsTERERERERERERERERERHlWbt27XD77bdj69atkcZXVVXleUY7tmzb1U6U0VmWKrIo4IRwnLGercygc33q1q0b3njjDZx33nm+dTNnzsSzzz6bs8caPXo0EomEa1ksFsONN96Ys8fwqpW1ztHXnfPgdJ2d0Lb0hkbNv53IszvvaY2xAp3CDG8LK9zpT5m6mQOtcLc7wO2ehX0vz3HW4Kh2ksCoGdVWw6tOsNQ5bur+o0W1jX0UxArQtLApSuOliGmxFF9c/hTFitGypBXalLZDUawEVg7bzGwbn5nfz97Qth13NyPb6t8wA9vWPqxjppvPHTu0DYnyFi2wcPECHHhQj7Tmrus6LrvkMtww9IbguHaS6xrj2kTZq8uotrVMXR40Iigw7c1W26+P6jssBFzPhed+0B94duG6Sefm3bf3cbyP5WO/Bpn78wS2vV8T49qN02mnnYa33noLM2bMQGlpad4ep7a2NtK4zZs3Y+LEiWjevDnOOussbNq0KW9zomA33hT8u8aJxSWh39mpLs1Rf78MCmSnsw93RNu/b+umb9uGL889B8tfejHizHYsSzb+jFcXT0e1Xu0EsjUrlG3GsIWVujYz20KY62EHuI1lSohb08xotjCi2fY4M7NthrqFcNLY9mdCc5YIK7ZtxbPV+0LZ3h3Uth5XDbJLa5w1RgjXx8LCwpTHa/Pmza59ENGOZ//99480bsqUKXmeCRHVlQ8//BDl5eX1PQ2fzz77DLvvvjtWrFhR31Mhoh2Qrut49dVXU46LxWIYMWJEHcxo5ySlxKBBg7B+/fpI4x999FF06NAhz7MiIiIiIiIiIiIiIiIiql8MaxMREREREREREREREREREdWR0tJSfPbZZynH/fjjj75g8c4ukwBi0tBiQJfKCj1G2odroAwO3NaTWCyG8ePHo1OnTr51N998M3Q9+/j3ggULAoM/F1xwAfbYY4+s9x+mJlFj1jWV0LMOM2ws7XVqINsbePZmPoW6N+v8Kecy7JRKJZbmJUKeX8oddwDV89EVPlW2d/2RviWhcVJ3VFu49qnOyfUcVj4XcB8H32NI9yMb89Pt8xLT4igrLENJvASaaDj/uVJBrACtSluhTWkbFIg4pNSR0HU7qK3bX4NufD32ejOyrRuxbF26A9uu5dIIbNtRbek8B2PxON77+H30O+N/0577vffciycef8J/7fE893IR166rG1FDV9dRbWcDI+QZvLm5TpqfC2uc9WYPzs8odv0aQUFr59pk7S8wnO3ejX+hUoZNtp33NTlwTv6XGl9g2/oaQ39ey+GbDQTunxqNdH/3qq2txQsvvIC2bdtGjnJTZgSE/T2+fft2/PfN//rG9Cwswp+LinL4mO47QT/bJ9vOSTC7bwhYppnjNeFeLmtq8PUV/8APd96R3RfTwHzy48d446fXUCsTZohaswPYdlQbgGaGsmNCM+LZmnGkjEi2GtA2otmaEMY2QrmZ9+3AtnlzAthWyFs59mas2zrxrqS2EL7ngrDHmgusH8mFO6jtoryUFBQWpDxmW7ZsiX6AiahBOvTQQxGLpX5zseeff74OZkNEdaFVq1b4/vvv8Yc//KG+p+KzatUq7LHHHpg1a1Z9T4WIdjCTJ0/G9u3bU4479NBDUVxcXAcz2jk99dRTePHFaG/ENXLkSPTp0yfPMyIiIiIiIiIiIiIiIiKqfw3n/1QjIiIiIiIiIiIiIiIiIiLaCZSUlKQcU1VVxbB2HvjixYFjzE+UBpY7vBgSWxbGXxKALrMPV2erpKQEV155pW/54sWLMWfOnKz3f+ONN/qOY0FBAUaOHJn1vpOpSmwHXOHNoFg2YJ8nzzIjuG2uNyOkrjioMMdJdQtjI2eZ8rd3XET5jrOq88k2qm1Es+HbznVsIO3euRWTlgA0oaEkXorSeGmDCmp7FcWK0K5sF7QoroAQMKPaCedrMQPbTmTbiGYnpA5dT8AVzrbGmcdAhzSvCdK+78SkjWvFxMlPYtjIYWnPe/A/BmPzpk2uuLZz3pxxuYjJEu3skl631WJq6A6SrUoV1Q64ZgfMzXrTBWuZGpx2WtX+kLX6yma9orpC3IFFbWV63mqs98vwbBvU4g56xfYdFzuerdyX5htkWG+k4b0W5vjNBgDGtRurgw8+OKPttm/fjoKCAnTv3h1z587N8azIa/Xq1YEh8zvLW/jel8Z7SRJJ7qlk0CgZsAzBwWwvkfQz931h/k5phKUFhJT4f/fdi8/OOQfVGzaEznlHsGXLFvTv3x8f/TbLjlcLTVOC2EY02/jaYxBmYNsIb8cgYEW2/fFsY4xmRraVmLawctpCCWA7kW3jcFtpcyuObZwNNbTtOrvSPcYW8NIgERzXFkqduyhCEJ5hbaIdn6Zp6NixY8pxX375ZR3MhojqSps2bbB48WJcddVViMfjaW3boUMHDBkyBGvXroWUEm+++SaOOeaYnIVqt2/fjqOOOgoPPvhgTvZHRDuHO+6I9sZPY8eOzfNMdl6LFy/G4MGDI43dY489MHz48DzPiIiIiIiIiIiIiIiIiKhhaLj/xxoREREREREREREREREREVEj9Omnn6Yc06pVKxQWFtbBbBqXjGKxgRHIgHilPU4JE3vDiub9hhDWBoATTzwxcPmsWbOy2u/nn3+O6dOn+5YPHDgwUigoG5W1lU6MUyoZTint+04Y25vUNjfyFNDsGKe13pXHc3/qOuNRQqoB6/Md1Q7aVcZRbc8eQ6Pa1nolIB3X4igtKEVcSy8cU5+aFjZF+7L2KIoXmyFtHQmZMAPaRkRb13UYf6yEtu4KcetmdFtaQW3zuWksM46PE+G2jhkwbNQwTJw8EZoW/T/nqq2txeWXXm5HZX2lRwXj2kSZcUWag0S5ZqcZ1XaWhUS17cC0E89Wx0QPanum6Atgh/yR7ptxfTRu3nVB28LzWK5DJMMfVz0sUjov2RLSfklWv/aw88a4NgW55JJLEIvFMt7+q6++wiGHHIILL7wQut4wfhdojCoqKgKXN0vj56cw3t8AhGelSHW9D9jOG90WSmbZCEir6wU0c5nm2gZY/fZbmHXM0Vj90UdRv5wGZc6cOejRowemPD8FzVo0M7LWZgQbSlTbiGzHIDTrWJjjhBHVFmqEG8Jep9lBbWF/7kS4hR3bjgnNCWorcW1h/rHC3s6ZEs5n5hPA/qieSQEz4i2su+FBbem+X1yUOo65ddvWjI47ETUsRx99dMoxGzdurIOZEFFdu//++7F+/XqMGDECu+22W+AYIQTatGmDm2++GZs3b8Zvv/2GO++80/7594QTTsA777yDyspKvP/++zj11FPRokWLrOYlpcSVV16JAQMGZLUfIto5rFq1CosWLUo5rqKiAkceeWQdzGjnU11djbPPPhtbt0b7HfHhhx+O9GbfRERERERERERERERERI0Bw9pERERERERERERERERERER16OOPP045pry8vA5mQoG8scrwITYjFOncbyhh7T/84Q+ByxcvXpzVfkeOHOlbVlhYiOHDh2e13yi21mw1Q50GaQc5/YFQK8LpOpcCSjjdc37teLZ1PmXQqFCux0g1xkvpsiWNdabR8YwU1fY+pjeq7Wq5hke1pe7EpAGgOF6MknhJYFCuoYtpcezSZBeUF7eArpvBWJmArv4xI9tSDWmbH3XpLJd2gttab8a2reOmxLWllOh3Rj+8M+ttFBUXRZ7vtGkvYv2G9a6grHSfOOVTxrWJ6lSKb7HgN0OQritnsqi2vVg612VIacRf1VK1vc+Ayrf1QmpOwBvAlnbBOvjmfc1So9quRLYnxO0KZttT8775RUgQXD0k0voSjH1b10J7G8a1KaJ4PI6DDjooq31IKfHkk0+iV69ejGvngwBKS0tRXOwPEa/XE6777rcncO0i9F7Q9q5RyuUq7L1M3J+HP5r6/jzCc1/d2go/awKoWr4cn55xOubfMBQ1mzeHzr0hqaysxNChQ3H44Ydj8eLFKG/V3IxhG7FrAYGYMKrlwoxfCyEQg2bf16wYtrWNZsauNc2MYQtXUFsIYd6c7Y0YtllHF0asW9ifO0FsmI9jp7PNZdY7OljLAXNXVm094OUg0iuENJ7TKY/jtsooeyOiBu6AAw5IOaampga1tbV1MBsiqmtlZWW49dZb8euvv2Lp0qUYNmwYrr32Wtxwww247bbbsGHDBqxatQqjRo1CWVlZ0n0deeSReOmll7Bu3Tr89NNPuOyyy9ChQ4eM5zZp0iT06NED27dvz3gfRNT4DRs2LNI/Czv33HPrYDY7p3HjxmHu3LmRxl566aXo3bt3nmdERERERERERERERERE1HDE63sCREREREREREREREREREREO5MoYe1jjjmmDmbSGLjKkZkNTaOJ6MSck8SRpURCJoLX17HCwkIUFxf7ohjr1q3LeJ8ffvgh3nzzTd/ySy65JKuAR1RbqjfDrGVDCiUQasaEpRUVFuYaMxJqx0Lt7ZRYqJBKJNoKqMEcY0TTpJROOM1eCbOr5uT1AsdZs5QyeWg6bJW1+6S97aA4a4qotrkqalTbva07qi2tcKsQKImXQhNa+GR3EC2KWqAoVoSVW1ZAlwkzVuuE9jQhkJBGtE/Y511AMwOvAhIaNOMwCwkBYxwgoEM3A34aIHVY4T4pgQMPPgjffPc1Dj3wz5G+VxOJBC6+aBCmvvgfCAj7OWidS+/z0XyWh94nIkfSWEyqb5s0o9r+ZSJlVNt7XTa7n56otvrGCPCNh3W9sIOx/jC/9G7sepOKcMYlTwQeC1dQ27VrNfTtBEut125hHhfvdct+vTbXWVlv63oY/NrM6yG5Pf3009hnn32yDlp++umnOPvsszFlypQczYwsQgi0atUKS5cudS1fr+vp/GYYvn+4w9mufQrlR/+Q7azPEXDf+7n1OO7HFIgJ6br+GoFtQApA6DqWPDUJy954A/uMGIWOZ5yR/hdZR6ZNm4YhQ4ZgyZIl9rKTLusDDcbvCZr5s7MVttaUyLUQmr3MFdU249maiEGDhpgWM8ea22rWemuZBpj7idlBb+O1RIPzc72xRAlqK/MyXiqtmLYzAtZrnIA9Xt2btMaZJ1iYr4eufUmgpKQk5bHctm1bVueCiBqGc889F1deeWXKcYsWLcK+++5bBzMiovrSvn173HbbbTnZV+fOnfHII4/gkUcewapVq3DTTTfh2WefxZYtW9Laz7x581BSUoJOnTrh2GOPRfv27aFpGmKxGAoKChCLxVy3eDzu+lwIAU3T0KpVKxx66KFo1qxZTr4+Imo4pk6dmnKMEAI333xzHcxm5zN//nzceuutkcbuvffeuOeee/I8IyIiIiIiIiIiIiIiIqKGhWFtIiIiIiIiIiIiIiIiIiKiOrJq1SosXrw45biBAwfWwWx2fEFRSmVl6uhlUqlKxgFBTHNZrZ5djC9XpJSoqanxLU8kMgt/SykxYsQI3/Li4mIMGzYso32ma1PVRjuUbU7KDGM70U1rrsYn5l/SG5BG8PNDeD4qrGintf+gSGcYKWXyp2MWgdaMotrmwKhRbfcDKpltaa2X0ISGkoLSRhUlLY2XYrdmu2Pp5t9Qk6g2E3yAkX41Q3vm8dGkEfTTlcB2QupGNFAKSGF+Due5pEEHoEFCQlPqi+123QWL/t932GuPvbF+/fqU83x1xqtYs3oNWrVu5YprW89763M7ysuYLFFKWUW1U+078KIuw8ekE9UO3KPwPaZU/gp7rKAXHzXCnfQ42C8p/tdLOzYaGPN2fv5y3rvCH9h2vjLlWqbEta3t1DcbyEdcO92fB6hh69KlC1566SWcfPLJya8BETz//PMYM2YMunTpkqPZEYDQ6846Xfct84ar1V3IkHtB27tGKUO9Me3gz93XX2Od87e1zPpcA6Db94X5U6JAwhxv3apX/Y4vrrwCP0wYj31uGIZdjzs+8GuoD++99x5GjBiBTz75xLW8ze5tcMRpR/iC2gJWEBv2z9rCjmAbP1/HhBHQNuLYMSO4rYzRrKC29bnQoGnG3jTNDGwLI1EuzIA3zI9GuBv2cjudLYyP1gus9SY6gNXTdl6bPHV09zMqxaWkSZMmKY+p942yiGjHVF5eDk3ToAe8Zqm++OILhrWJKCNt27bF+PHjMX78ePTt2xevvfZa2vtYsmQJnnjiiaznUlBQgPLycnTq1Aknnngi/vnPf6KioiLr/RJR/XjppZciBfu7d+/OsH4e1NTUYMCAAZHeCK6goADPPfccSktL62BmRERERERERERERERERA2HVt8TICIiIiIiIiIiIiIiIiIi2lnMnj070rjff/8965gb5Y5ASGAzJOzWUMLa69evD4xoZ/o/tv/3v//Fhx9+6Ft++eWXY5dddslon+moTlRjS80WwAwH25E6JfLpDY1Ks6AdFJW2NrUWWGOka1v/NilJT5haD4mlJol4ezZIsiosqu3esS+aipCotnfu9jFR1pu7kLqElDoAiZgWQ2lBk0YZZy7QCrB7091RGCtEQk8gIXXoMgFd6tCljoSuQ0odCZlAQiagm/d16JAwxugwl5k3I/oqoUsJCeMY6jAi8ca5kCguLcGS5T9HmqOu67j4okEArCiseU7V0+HpRvoju3zNIbJkFdW2LpKhq5NFtdVcv7JKjWoL5dqsvNGBP6rtXL/Vx5Tm65v6R41gm0V+SF13rvcAdPua5SyTMsnNt62uPJ6xf2uEVDaQUrr3bR0Ea27WXc8fKF+C/eYZVoTcDo+HxXOzux7yZ/bGpW/fvpgyZQoKCgqy3lfXrl3RtWtX7L333thrr72w11574bbbbsvBLHduGzZs8C2rkd6ffjPn/RFdeFaKoHgy/D92OdsL+76Rdvbv330T0IQzTgOMQDRgL7dumxYswMfnnI3/Hn8MlkybCj3gTZXqQiKRwIsvvohevXrhmGOO8UW1C4oKMPzp66EJzRXNNgLYmhG3hrlci5lfrxm+NqPamjDD2ULYYW1hhrRj5kc71G2ONT4K5yaEvcw61sLcnx3UtkLb1hijum2/iYLzxhDCfD6YI4Vz/qB8hLUPCWcf1pvegGFtop1NSUlJyjEPPfRQHcyEiBq7V199FW+++SYKCwvr5fFramqwevVqzJ07F7feeitatmyJXXbZBRdddBEWLVpUL3MioszdfPPNkcaNHj06vxPZSd1+++346quvIo0dN24cunfvnucZERERERERERERERERETU8DGsTERERERERERERERERERHVkbVr10Ya16dPH/Tq1Qtff/11nme048k2lmaHh5MEZjOi7LChhLXnz58fuLxjx45p70tKiZEjR/qWl5aW4vrrr097f5lYt93//SMh3eU6uEOjToBUGOdIqGOs9dGjmFINe0Yen0Teotoh4+xDERLVDtjOHdV2AqjWUY5pMZTES1N8ITu2mBbHbs06OnFt6yZ16DAj25DQdXdgW9edmLYujfvG0TTGQ0p7DGBEa9WPQtMw4ckJkeb4xhtvYMXylWaI1h3XtkK6jGsTpZZVVDvVvgOv29Jzz3/NVuelXrOF53va2j40mm2/hoXEtM0/RgTbuXa4otjKLb0/RmBb+h7HfGyp++Zmj7QWWbFs4Rwx32uV+mWZ473XwyjnhnHtnduZZ56JxYsX47jjjkPPnj1x9NFHZxTa1nUdixYtwvfff48ffvgBP/zwA0aMGIE2bdpg5syZeZj5zmHLli2+Zc214P8c3n2FdYgk94KXKMucH6OTxLSTv2RYGWdNGaverH04AWglzC2s7YQd2N7wzTeYc8XleKX7/vjy5tFYv3BhkkfPne+//x4jR45Ex44d0a9fv9A3ErvivsvRrKKpE9S2o9nWfWGHsoXQEBMxCAjERMwMags7nq2Zy2LmOA2aGePWENPM8Up8WxMahKZGtgEIzQliA8bRFE5I2whgO2fD+7dQ6urCU1o3Xn7Co9rqWAigrKws5XGurq5OOYaIdgzl5eUpx3z++ef45Zdf6mA2RNTYnXDCCVi0aBFatmxZ31MBAKxcuRITJ05E165d0bx5c/Tt2xdvvfVWfU+LiFJYt25dpH9X3bRpU/Tt27cOZrRz+frrr3HLLbdEGrvvvvvin//8Z55nRERERERERERERERERNQwMaxNRERERERERERERERERERUR1q0aBF57CeffIKePXvi4YcfZqyvAZFKSc1pW7rPT0ImzFBu/Xr55ZcDl/fo0SOjfX3++ee+5YMHD0abNm3S3l8m1mxbbUeDXWF06QmNeraz7wsR/r0kovVS02mq5jOqHbarpGFQJdBqbZR+VBt2ZBU7SVTbEhMxdGzeCYWxQugwYtgJPQFdTyCh69D1hL1c13XYf8xgrJGP1aHLBHTdWqbbsfKguLaExFn9z0Lbtm1Tzk/XdezZeU/7vn0OlQgtAN/zjnFtIoMdoA8T5Zqd5pshOMsiRLWF+5qs/hzifQxXUNsTzbYj1XbQWolc2/fd2Wz3I6jLo93UfXjX6tK9T6lGtq03cpAhcw+Ylet4mMdQMq5NGejYsSPeeustzJkzB++++y6qq6vx1FNPobi4OOt9r169Gn369MEhhxyC7du352C2O49p06YFLm8mnP8c3nu5Dotru4WvVX+EFuZfYW9o492jkm0OCG8L11h1GwEBTSifwx/ZVpfFzI/Va9bg+0cexsxjj8LLhx2Cz8fchGXvv4faysqkX31UCZnAiq3L8fnKuRjx8DB07doVY8eOxbJly0K3Oe2KU3DA4fubkeyYEdTWrHi2Gb/WYkY0WzOC2UIIxDRjvR3QNqPaxrERdmDbCnLHNCekrZmBbgHhfIQwg9qaHSYXEHaIG+ZY1/kS1s0b1TZOjhXNhjUOaqxb2U75KCBcTw6GtYl2Lu3atYs07vDDD4eu1/8/VySiHV/nzp2xdOlSHHDAAfU9FZdNmzbhtddewwknnIDi4mL8+c9/xmOPPYba2obxhqVE5Bg+fHikf+Z1+umn18Fsdi41NTUYMGAAampqUo5t2rQpZs6cCS3kjceIiIiIiIiIiIiIiIiIGjv+mzIiIiIiIiIiIiIiIiIiIqI6sssuu6Q1vqqqCldccQUuuOACxpQakqDumhq/BFCdyOx8bdq0KSdhxlWrVmHixIm+5QUFBTjmmGPS2lcikcCoUaN8y8vKynDddddlPMd0rdy20rfMfag8MWg458MbL41MOPsN2jzsVOUzqu2Nh7rDfsI1zrU/oYRjldBoUFTb9Rh2ZFXdmYQmtJ0mqm2JiRg6Ne+MmIijVq9FQiaQkAnUylojmC3NcDZ0I7YtE9CRcOLaZkDbuZkxWzhhWzWubcVk77r/rkjzq62txaiRo5TnpTuunZOYrMjjjaie5PuNEDKNanuv2fY4T1Tbk6ZWHiQoqG3s34laOx/Va70az5ZSh4Tuegzj+pX65mS6ddf1Lii2HRTZttcmCWyrx9R7DCLFtT3HMtm5S4Vx7cbt/PPPx+rVq3HBBRfkZH+fffYZOnbsiG3btuVkf43Z8uXL0aF9B5xx+hmB61t4wlG5eMMcEfLRXh/wxjzeH2mC7mue5d77zudWUNvZLmYtE+pyd1zbGAds+eknfPvvR/DamafjyLZt0L17d1x44YW455578Morr2DevHlYtmyZ7/mX0BOorK3E+u3rsHTzUny3ZiE+WfYxZv44A88tnIw3f3odC1bPx8+//hzpmnfcWceacWsNGoQRyUYMGpw4thAaYojZUWwrkB0zY9qapkEzv8KY9bmwwtgxM8btbCfM/cTMaLYGzdwHnMA2NCd0bR5HWOuVm1A+CighbTiRbGtE4NGQIZ+b95s1a5byGEaJqBHRjuG0006LNG7p0qU477zz8jwbItpZFBcX46uvvsLZZ59d31MJVFVVhU8//RSDBg1CUVERdtllF3Tv3h2PPPIIZs+ezd+XiOrZCy+8kHKM+P/snXmcFMXd/z9VPXuxCywgh6AoIirqzwSMJ+IRQSPyeGvQR18qkXjf9xFvJSgqjzlQ4x2NVwTEE9EYotGgxgtvEEVFkEvOZa/u+v3RVd3VPT07x+4su8vnzWuY7qpvVX/7oGZqgXcJgfHjx7dCNhsXEyZMwPvvv59T7G233Yb+/bToRs0AACAASURBVPsXOSNCCCGEEEIIIYQQQgghhBBC2i6pDZ0AIYQQQgghhBBCCCGEEEIIIYQQsrGw2267YY899sBbb72VV7uHHnoIa9euxZNPPgkpuYZ2PhRfcJjcf71bh/JUed693Xzzzfjiiy8wadIkbLHFFoVlpBROP/10rF27Nq3usMMOQ3V1dV79Pf744/jkk0/Sys8991xssskmBeVYCIvXLgp3miHhTRNvW30ppSCaKfhVxuKZiVwErRlikuSspknGOEsqahrZgta4VDvakaUoVdByVQUhBCpKNi6ptiElUxhQPQBf/PQlPM9FqDVUgPJ8sR8AIRSgfPmekgpCaakfBDwBvQ9ASHjK07JBwIMHKSQ85UsTlQIOPeJQ9OvXDwsXLsya360TbsV+v9wPv/zlL/Wz7D8A/rMdvsdRUIFYMGnfqqAEm3QoNpxUu+mFEOwGQY76Myou1Q7eTVsjj9YSatOf8mILKyQZPu0+YzLuxPNLuH72GBOtF8G+EGHOYXwoJQ1zhI4x2wJKmMS0BFUpKKHHW6G03NQfd8152ONf2ngYXzQj1/EwA5nGWdIxqKqqwv333w8hROIiNvmyZMkSDBw4EIsWLcoevBGilMJDDz2E888/HytXrkyM2bm0FP1TTf9zeDMU6m9sAdH9eG16+yDKCo1/HxcJbfxtERnvjRTbgwqE2ADg2dsCECoeFx7c7s2DggMBFypo/2OjiztWrsFCtxH44AN88MEHkfMqKSvBuGtPwT6HDQcU4MIDlOcvaWAWejFLJOjPFgkHANC5a+fEaxXnjL3OxgV/PA9D9x2ivyP7352lACCkFoMLSGm2hJZjC1/ArWOkNJJsLdoWUku6RSjeFjIQbUshQqG31D0LR/crfDG6kPrqCZ2TgAgyCgXn5nd/bBdJNze4x8Ed0Z9L5vPA7NsfJ0KInObmFGsT0nG46KKLcPXVV8N13ayxjz76KHr27Ik77rijFTIjhGwMPPLII9h5551x4YUXttlFoTzPw+LFi7F48WKceeaZQbnjOKiursbQoUNxzDHH4Pjjj0d5ef5/90IIyY9XX30141zcZvDgwejVq1crZLTxMGfOHFx//fU5xY4cORKnnHJKkTMihBBCCCGEEEIIIYQQQgghpG3D/21LCCGEEEIIIYQQQgghhBBCCCGEtBKO4+CBBx5ARUVF3m2ffvppXHfddUXIihSDOreu4LbTpk3Dtttui3POOQfffPNNXm1d18UFF1yAqVOnJtZfdtllefXX0NCAa665Jq28S5cuuOCCC/LqqzmsqF2BmsaavNq0SUFIMwWtSV0VItX2fcsqs5zV1Jv+Lak2AFSkOuUlGe1olDnl2LLLlvA8D41eIzzlwvU8eMqDq1y4ngvPc+EqD55y4XkelPLrPaXgeR48KL3vQikFBb9MKb8cUPCM0FAp3Pp/t+aUm1IKBx1wEP726N+s+6uCusjzEG8be5rSROvR7gjp+BRNqp0hxpZgKxV5D2TZsXHbWv4AerDWQm2r1Au0qFBmfAlL9O96fFKWQDXox/Tppb0QfFKEL1MXjHlBH2EbpcIcg/pIf4jUecoLcjIXIXKeym4Xvy7W+KfFtC02HmagTX4HIS3KZptt1mJ9LV68GCUlJYmL4mzsnH322Tj55JObFHld2qVr4nAdL4uLr5MRiXtGZW3vQ2T+Ph7vI2wnYvthmR0rYnVJLyn8/wQQvvxYR7//t64ev1ux0pdqJ9B7s974/RM345dH7BeIrB0hIWUKUko40oEU5uVLrJ1gW2L3X+2a82Irt581CTed/Hv8tGQVpHTgSFuAbY4VbvuvlI6TfhshdZmj2zpBnYAMhdnWlRPC7Gs5twhq9PG0fFtIX7RtWgsBIUUoxYYIpdoCYb8CQbvEex+Xatt1uk3Xrl2zXr/GxuR7SAhpf5SWlmLcuHE5x0+aNAljx46F53lFzIoQsjFx/vnn49VXX0VZWdmGTiUvXNfF8uXLMXPmTIwbNw6dOnVC7969ceihh+KCCy7A559/zrGSkCLwu9/9Lqe4Sy65pMiZbFw0NDTgpJNOymmRpc6dO+Pee+/lIn+EEEIIIYQQQgghhBBCCCFko4dibUIIIYQQQgghhBBCCCGEEEIIIaQV2XbbbfHiiy+iuro677Y33XQT5syZU4SsOi4b6j8TN3gNcJVbcPu6ujr84Q9/wMCBA3HIIYfgqaeewpo1azLGe56HV155BcOHD8ekSZMSY8aNG4ehQ4fmlceDDz6Ir776Kq38ggsuQPfu3fPqqzl8u/qbqIwsB19l8r1XEfGZHaOS2sSOE/dk5vV4taCgNSepdvyYlkBUxSIzS7VVRKqtoFCWKocU/CdHXUq7oHfVpr5IW7lwVSjY9vc9X7AdyGU9ePDrPITSWaW0UttrWq49avQo9N+if875nXziydh72N5YtnS5LqFcmxAbI3bOSFGl2iI9xloIwZZAmzhfdh0eOC6ORkSAHXqmwyUSwhZhD56WVlsLLejG4fWJSrBVHr8ikmydk5F2R8XhTUm2o9ruqGA7vNYK8D+Udb8C6dfIrxKtKtemYLvjcuWVVyKVSrVYf42NjejWrRvuuuuuFuuzIzBt2rQm6/+nogK7l2aWAmaSazcVk6k+Ltc2hUKk92HLs1Vs39TLWHl8P5BoC1MnIhJtIJRrO1a5AvDY2hrctnI11mcYg3bZ7xe4fdpEDNxhoC/MDkTWWnYNS2itX9IJpdpSSpSVl6Fbr25Zrl7IZ+98hrNHnIsXHnhBS7Kd4NhSynDbCLN1Do6Wekvh+GVSBkLuINaOESIok1qILYMrLAMJtxFlm2sZiLPNvi3otm5kUCJC+bkK4hH2lTR3TZjE5fJzIUoiCelYTJ48GVtvvXXO8Q888AC22morLFy4sIhZEUI2Jvbbbz8sWLAABx54IKRsnz/jVUphyZIlmD59Ou644w4MHjwYjuOgrKwMPXv2xC677IIzzjgDzz//POrr6zd0uoS0S2prazF79uyscRUVFTjxxBNbIaONh1tuuQXvvfdeTrETJ05E//65/70RIYQQQgghhBBCCCGEEEIIIR2V9vkvIAghhBBCCCGEEEIIIYQQQgghhJB2zD777IP33nsPu+66a17tXNfFLbfcUqSsSM5E/GQiUmaLmWsba5t9KM/z8Oyzz+KYY45B9+7dscsuu+DEE0/EZZddhuuuuw4XXXQRDj30UPTu3RsjR47EW2+9ldjP9ttvj9tvvz2vY9fW1uL6669PK6+ursZ5551X0PkUyjervk6TWPsibPOKa+j0lrDFaIWSf9tIrjGTXmIuTXk3RVTmmZNUO+JajYlDbYGq1S5Nqq0NqF4g1QZKZClKZEkTyW5c9K3qi6rSKl+irQXbHrRM2/MF2r5UOxRsG5G2ua4Z5dpAmlz7r48/nNdiAbNnz0b/zfrjumvNn2PKtQkBMj/7AS28EEIo1Q4/EDJJtU0je8yOf+8IhNGWDDsQals5GDl1IM+2xvtQbB38Fiyi4KVJtL3g5Sm/3kP05Y+Dnh0ZGQOj0dGcQnF3VOLtC79twXYsL1OnwnPyr0t4tdPl2mFfrSHXJh2X0tJSHHDAAS3aZ2NjI04//XQMGzasRfttzwwfPjxjXYkQOLdzl7z7TJNjp+2nfwikzzKsbZVeZ/bjL788/WiBKNt6CYQqaFuubcodsy1CwfYa5eGGn1Zh2rqahDP350YnnH88rrnnanTt1hUStqTayKxDmbZjl1uybT8mhRHH7J94nEwoT+HhWx7BX667P+xPOJYU2yrTsm8ZiLdNLkbAbfIxUm2hX36d0C9/24GUIriWQshQmA2/na6NqLX9a6bnlBlk2Zmk2sE81Hx3tyZx9vd5irUJ2Th54403UFpamnP8ggULMHDgQHz00UdFzIoQsjHRu3dvvPTSS1i+fDkmT56MQw45BFtuuSW6d++Obt26obq6Gl26dEHnzp1RVVWFyspKVFZWolOnTqioqEB5eTnKyspQVlaG0tJSlJS0jZ8X19fXY9myZXj33XcxefJkjB49GmVlZejcuTN23HFHnHjiiXjkkUewevXqDZ0qIW2e8ePH5zQXGT16dCtks/Hw0ksv4aqrrsopdsSIERg3blyRMyKEEEIIIYQQQgghhBBCCCGkfSCuvetXwT/z3HLbHujbP/9/ZFwMVq1YDyiBrj3KN3QqiaxaXtsmc+N1Kwxet8Jo69cN4LUrFF63wuB1Kwxet8LgdSsMXrfC4HUrnI3l2u25+dWoLOnTIn0RQgghhBBCCCGEbGy4rotHHnkE11xzDRYsWJBTm9LSUnz33Xfo1atXkbPb8NiSQyMytDVkWcXCxnltSRONRFEltEsUC+saX4Jrqn0RrhJGYunB86KiSE+5KJWl2KRTz7zO+bLLLsOECRPyapON/v37Y9asWdhyyy3zanfnnXfi3HPPTSu/8cYbceWVV7ZQdtlZ17AOj37yEIQQEdmaFL5gzZe+OZAihZR0AtlaSqaQkik4Qm8LBymnREvZ/PJAyoZQyiaEhIQIhGxS+Kq7cFsE+0Ig0K8JS6lmRN++hE2XARFVm0FApAnWhCVuUyJ/qbYjHX8zQart70fbRZ99FalX+tkXQqCqpDIt/42derceHy39EJ7XCCEdLeyTcISAgBM+txCQUu9DavGfhAikgn6ZEA6kgC/308+eFL5KUQqBW8ffipuuuznvPPts2gd/f/op7LrbrghFgenPnk26+DHDvW+hR6J5AnxCcqO1pdrRssxS7SA3Ef3+0eRCCEGMNW7rPoLx3Eo6+t3Gahs7ufTPhiynnnRNRfonVvBnXET3rU9PLcPWn6rCaqk/b1WknT9+pZULvWU+S0X8U9qMeyps21LjYQbyWRSBtB/mzp2LbbbZpih977fffnjppZfykm52RKZOnYojjjgisW5Wrz4YkErl1E98lMr8nTr7Xijut8r1wgZJ46QX2w7jVLCtgjplbfvv5uUvxAK4sThX9/ZJfQNuXrUKy91k8VnnrlW4/M7L8Yu9h+r5ajh/Dea3MAu6IJgDRJc1iF4Mz/Vw4i5jUVuT/4JSexywG6740+V6jqVH6eD7sD/nCr8j2+Jvf94mha8WD6XaZk7nQGhhuBBhvYi0F2nftYWeuwkt2QYQ+R4e+SwJpnhJny3Rz6O4yT3++fHef9/DLrvskvV6FSrX5ucPIW2XJ554AmPGjMmrTUVFBebOnYt+/foVKStCCGkeNTU1eOONNzBp0iR8+eWXWLBgARobGzd0WolUVFSgX79+2GmnnTB69GiccMIJSOU4vyBkY6Bv375YtGhR1rj58+djwIABrZBRx2f16tXYaaedcvr3Ap07d8acOXOwxRZbtEJmhBBCCCGEEEIIIYQQQgghhLRtrrv7IP0vP9sgXbtXtEkBnaGt5sbrVhi8boXR1q8bwGtXKG01N163wuB1Kwxet8LgdSsMXrfCaOvXDeC1I4QQQgghhBBCCCHZcRwHJ554Ir766iucf/75ObWpr6/H9OnTi5xZ2yWLzzLn9qIJuVVBxIRVQgjUuXVwlZtXN507d25+Lha77ror3nzzzbyl2uvWrcNNN92UVt6jRw+cc845LZRdbsz7aW5MIhpipNS29NNINoUuCL2coaw6kG4qI+YsUvJFEbRmjkkTtFrvcal2WvsmpNpKKVQ4FTmc0MZHqVOK/p37w1UeXM+Fq1x4ykWj5+ltz3/Bg+e5WopoBPzKF/NruaGR8nsKvuxQeVB6G/Bv78WXXYxhw4flnefiRYux157DMfak3yDQOaZJfIHo4xQXSmZ4YJs7MBPSSrSmVDtaFi6qkI9UO6lve8yOi7FtRauCXQ5/vFFWvR5zoq3N54AenxSgPCNaNWOSp9taL6j0l65TSoUv88tTemzTY6HpH54lbw3PzbT3rPzt8/KUF1yP8EyiN806eni9IaAQLrqSNh42cW8zjocZyPrskXbJoEGDcOGFFxal79deew2nnXZaUfpuTwwZMiRj3WeNDfjObczpT2N8eFcZyptqJax3Fds3ouWk/uwyrWiOLCsgInXRMrMtAb04C+AA/kIuulxC4IWa9bjkp5UZpdrb7DgI9zx/N3bbd1dI4cCR0n8JBw5ksOCQIxx/4SKzeJH0RdV+uV7MCI5e5MhBKpXClfdcXpC8+a2XZ+PhiX/VomsnPJ5wIGEvnmSJtaVfLtGEVNuScxthNiwht59ruFhSKNW270BsUaQEqXamnyGkSbUT6uz97t2753S9ChVrE0LaLr/+9a9x9NFH59Vm/fr12GuvvYqUESGENJ9OnTrhgAMOwAsvvIB58+ahrq4OTz31FH75y1+isrJyQ6cXYf369Zg3bx6mTJmCsWPHory8HD//+c/x5z//uc3KwAlpLT766KOcpNpbbrklpdothOd5OPHEE3NehHvixImUahNCCCGEEEIIIYQQQgghhBBi0WbF2oQQQgghhBBCCCGEEEIIIYQQQsjGguM4uP322zFp0qSc4vv06VPkjAhiSsZEWVgOFreahnV5HfWKK67Aa6+9hmOPPbZZsomuXbvi97//PV5//XX069cv7/Z/+MMfsGTJkrTySy65pMXl39n4YsVn2nwdis58Ibbwb4EQgRk7TVamd6PloV06SbAudEX8nhslql/dhDwuPGisbX4kSbXjPaWJPeNSbVvAGpNqR7SrCVJtu/dSpwSOdAo4i42DXpW9UVXaGa5q9OXanuuLtFUo2vaUB1fLtT3PEm4rBQU3kMMqLdcO1bK+XNt/9+/J1Oen5izhi/PIXx/B8D33huf60v80AbuxRWqiet70faui+S9CikhrSrWNCDWUaqfH2FVpUufgz2W0XdKYrXRfCioo91Q4iptxJehJC6VLnFKUp8pRWVKJzqVV6FLWFdVl3dCtvDu6V/RAj4oe6FHeA90quqO6rBu6lHVFZWkVylPlcGTK+kxUEeG2Uh6A8BWqtq0FBKw2gILywkUc/LEzbGNk4HHBtmlrZRGKw1W4r+zrGZdj5yLXLmSxgQxQrt0xmThxIv72t7+hpKQksV4IgUsvvRRXXnll3n0//PDDWLFiRXNTbNcsW7YsY91pK5Zj2I+LMWrpj5hVV5u1r1zk2ukfBbnJtU1hklw7XiYiZaEgG9Z7INOOv7Rc2yig6xUwcdVq3Ll6DdwMY8zoMQfjrmmT0W+LfqEcWzhwREoLtp1Anu1Lt1OWZNuItnW8LeXWEuwdd90R5044G1Lm/18S/n7PFPx31nsRabdjJNtm2xxXWKJtKZGypdu2VBsC/u9ami1DwbYv0BZ+rbA15v7dkNacMyrSTpdqq+Du6XsWF2nHH7AMku2ePXvmdK1WrlyZ17UlhLQPHn/88bx/ZvfNN9/gzjvvLFJGhBDSskgpcdRRR+HVV1/F2rVr8fbbb2PMmDHYZJNNNnRqabiuiw8//BBnnnlmINmeNWvWhk6LkA3C5ZdfnlPcWWedVeRMNh4mTpyIadOm5RQ7YsQIjBs3rsgZEUIIIYQQQgghhBBCCCGEENK+ENfe9avgn2puuW0P9O3fZUPmQwghhBBCCCGknbHn5lejsoQiJ0IIIYQQQgghhJDmsnTpUvTq1Sun2M8//xzbbrttkTPa8NgCwkyS4bjwNWM/cWFlAZJhLxBdGgGkZ2p0nRZYQsHzfDGklA42rdy0oPOvra3Fa6+9hpkzZ+KNN97AnDlzUFubWRpXUVGBvfbaC0ceeSSOO+64Zgmw77nnnkSR39lnn90s4Xe+/LhuMaZ++XdfkiYcOEJogZovUnOkEcBJOAglcCnpi+JSIgVHppDSr0DKJlNwYNrLoE9HSAjh69gcKYJtKUIRm9n3ZWyA0Ao8AQEphP/cSATxfh2CmNCkqsu0hC2IFSLy7NsO76irLfPz7ggn8jwHz7u2AAbPuzGy6nqlVPC8B0JSAFWlVWnSchJlXcM6vL/4XV/eB/85cmSo9vO3HUhdHz53/it49owcUAhI6UsAJSQghH4O/bKv5n2FPYbugYaGhoLy3WrgVnjv/f+ik/7zHIjlhfV8xm55mri+hZ+JJoX1hDSD1pZqh2UFSLWNLDoHqXZQruxvMUa4rSAEoDwFIQVSIoWULEFKpiBF/vLTpHNucBtQ79ahzq1Dg5dhLFKIfJAFn4eRP+8iEMaaeKGDA5mpHYMwxv5cNfUC4YIb5vNVWG0iC3VY6QWi1NjncpzmjoUc6zomq1evxkknnYQZM2agpqYGAFBZWYkXXngBe++9NwBgzJgxeOKJJ/Lqd9SoUXj++edbPN/2wnfffYftttsuuKZNsV9ZOW6qrsZmTqrJuPiQLhLK4hr9TH1YX6/DKJW8ZoiKtQtf4SIBXvDul9lLFdj1Sil857q46qef8FVjY+J5lpSU4JLxF+OQ40bD1QsS+AsveJE5q38cDzALFwi9UIH12RKZNyD87DLbQgjM/3Q+Lh1zBWprskvObfY7dD/87s4rg/E7kGAL/X1YGDF2uC/0PE5AxL5D63gICOFY8QJSOsGcTgoZzOvCOR703M/+vNF1sTld8Dmib37afA7BB0tww9MXbfL3Pc9DKtX0Mwv4PwPaZptt8rq2AD9zCGkPrFy5EoMHD8bixYtzbtOnTx8sWrSoiFkRQkjxWbhwIW677TZMnToVCxYsaJOLUQkhMH78eFx66aUbOhVCWg3P81BRUYH6+vom41KpFNavX5/TfIY0zdy5c7HjjjtmveYA0LlzZ8yZMwdbbLFFK2RGCCGEEEIIIYQQQgghhBBCSPvgursPolibEEIIIYQQQkjzoFibEEIIIYQQQgghpPksXboU++yzDz777LOssY7joKamBqWlpa2Q2YYlu1g7d9FwpD4H0XCSWNuIhpXZjou1lYIHIy3TLyj0rNgE5amKZl0LAHBdF9999x2+//57rFixArW1tXAcB127dsXmm2+OgQMHdrj/xP7KNzMwb+W8QIjmCMcSETtakOZLiQNxtnTgiBRSwbtfXuKUaHm2Ewi4Hen4EmMp4cCBsORtRrjmS5KTxdrSEnr6OepHyMhALQlbIOy0xNpx+ZoQInwORdz1Gt1Let7Nsx7KkbNI5E2JsqR+nheR6JU5ZShzynK/aRsxX/70BRavXRQRADrSEmhDS+FtubZ0fAmgdOBojbbQz7QRaxtRoJBG0+0/W5998hlG7DMS69auKyjfTXpugg8+/AC9evuLOmSTayfJY1tSrk3xHykGG0aqnTmmSal2IQt/qOiobsoAgRInhRJZipQs/neDRq8R6xvXo6axBq7XaC0eYd5FIJs1slJTL4JPz7hAOyrEtn+PSLJFWAerl+hxwnYw9ZRrkyKxZMkSzJkzB7vtthuqqqqCcs/zcM455+Cuu+6C67o59SWEwNy5czFw4MBipdvmmT59Og477LCcRHtdpMQd1d0xsry8ybiiy7WhF61JaJMs2M5Prv1GbS2uW7UK67QYO06ffn0w8b5bMPjng/W8NJyjKqhAsK2CzxB/gSgoX7KtVJiVP+/1Y6LXKf2arFuzDqf88lSsWrEqMa8kbvzL9Rh+4PBg3Lal17ZYG0aiDXueJiCFNYcLpNnWfE5/zxZA8P1cymSpNgAt5bbmeNIsomTIItUOFokIo22SPi8cx8n6fL/11lvYfffdc76uhJD2RWNjI4466ig888wzObe59tprcc011xQxK0IIaT1qamowefJkTJs2Dd9++y1++ukn1NTU5DxvKjZjxozBY489tqHTIKRV+POf/4wzzzwza9yIESMwc+bMVsioY6OUwqhRo/DSSy/lFH/XXXfh1FNPLXJWhBBCCCGEEEIIIYQQQgghhLQvKNYmhBBCCCGEENJsKNYmhBBCCCGEEEIIaR5KKYwePRovvPBCTvEDBw7EvHnzipxV22BDirVNvZGIwZKOhYIxoztTcJUHKM+Xnilfe2bk2qVOKXp16t28i7ERsrZ+DR795GEoAI40EjQZyrUhfTG2lmwbUXYo2E7BkQ5KZAkcOHAcv9yvl3BEKiI4drSUzbFkbIFY2xK9QWvYIIQv2G5KrK2laxGxtoqJ2JAs1radmxEhN7JLWo0u1Mjg4+2iklb7z5rSwj0/RgqBqpLOzbiLGxf1bj3+88ObAKCfF1+a7cu1HUuw7WiZuy/WNiLtUB4vrDJL/qefseA5FAINDQ04bezpmPL3KTkJJ+NUVVVh9juzMWibQaEIELnLZDOVFQJFs6SlKaZUO/6dQ0TKmx6vg7xEKCwV2RZByEGq7SkPUkiUOqUodUpbVHyfD7WNtVhTvwZ1bm0sh1CmHZaEAlMR+2yMqLSF+awVdmnYDtHP5DS5tvXZiPhnbyyvjHLtLIsNUK5NcsXzPJSXl6OhoSGn+N133x1vvfVWkbNq27z00kuYOHEiXn311Zzir+tajZMrq5qMaWm5dqQsGO+zy7W9oFxF6oxcO9wGGgH8Zc1a3L92Tcbz2mOfPTDhrvHo2r0aHlxfmu35Im0PCsrz4CEq0VZ6QSgzl/C0sFshnO/aC/Eg8jnmj58zn34V99/yAFYsWZExtzhCCPzj61dQ4pT433MFAqG20PM9f2EZI9oOZdvBwjMmzpJwCyPYTpBqCwFfxm0+TfSxgOhnjMnPns9ZnyRBfVNSbdMiadsmlUoF1zwTzz//PEaNGpXztSWEtE8eeeQRnHDCCTnFOo6DhQsXondv/ryRENJxqa2txZQpU/D666/j1Vdfxddff43GxsYNksvLL7+MkSNHbpBjE9KaDBo0KKe/g3733Xex8847t0JGHZtp06bh8MMPzyn2kEMOwbRp0/gzRUIIIYQQQgghhBBCCCGEEEJiXHf3QZAbOglCCCGEEEIIIYQQQgghhBBCCCFkY+bll1/OWaoNABdddFERs2nfFCSQTJJmWnLZRMNaEGZLtRAYGQP/om5X11iLOrcu/9w2ct5f8h48qECYKQSid9gSYAZSTiNCE0ZrbYIsDacxmadl9QAAIABJREFUX1s3WejO4/8h3cg1IUQoTNP78bgImWSsWRyvSXL4dBlf01LtQCSv9zMeIybVtsXxpr5UljWdMIlQ6pRi06q+cL1GX6zvNcKDB9fz4Ck3kO0reFDKgwsPnuf6MkMj5PdVh74EUel9I/+3pOeAf/tLSkpx/1/vwxuz30D//v3zznnt2rUY+vOh+Obrb5Kfmfxd3YS0CYop1c7UVSFSbdM+LtWO5hIdn+NSbQUFAaAiVYHOpZ1R5pRtMKk2AJSnytGzU0/06tQLpalSPa5Zv5QXCMWDcVGPkWbsC89MadmrB6hwXNSlQTyCdh6irbWSNlhEBcHFji82YUvLzeIU8XtmE79PmRZ4yYS5Bq31Im0HKSVWrFiBPn1yW7x63bp1Rc6o7XPggQdi5syZ+Pjjj3HppZdixIgRTcZfv2olPmqoz+sYMR8ykLaftLhIeo0wv2nhdFKfwmojg3IRqYvNbrDa83D+8hVNSrVPu+BU/OXJe9B9kx5wpFl8KIWU1AsJwV+IyBEpq95fkCglU0hJBw4kUjKlFzRKISVSfrxw9LZZwCgFqRw88+B0HD10DCZedFteUm0AqO5RjbJUmc5JBgsl+ceTcKRESueYkjpX4S9Y49iL1kgZLLwkbLl2olRbamF2C0i14+8FSLUBf0zIxsqVK3O4ooSQ9s7xxx+Pl19+OadY13XRp08f1NTUFDkrQgjZcJSXl+O4447D5MmT8eWXX6KhoQGzZs3CiSeeiAEDBqBTp045fZdqCXJd+ICQ9szChQtzkmr37NmTUu0WoKamBuedd15OsYMGDcLDDz9MqTYhhBBCCCGEEEIIIYQQQgghGaBYmxBCCCGEEEIIIYQQQgghhBBCCNmAfP/993nFn3baaUXKpOMTl18lx2Rup/eS4+LOxUCk5pesqqUIKx/WNazDp8s+DiRm/u8Jv0SoKJNSRGKjbfSesO9d7F4Gwm0jUctwr03rQOxt2qugXBgRd6xtU0I1W8iZKSpN2mlLta13BDJQK8YoRVVYH+nXEm8qKAghUeqUZsy3EOrr67FkyRJ8//33WLRoUauLIpVSWL16NZYtW4bVq1cXRTTav8sWUAJwPReu8sXZoVzbf7lGIKt8yawy28qD5/mCWaWMTBa6PhTCeiqUzBrZ9v/72Y74eO7HuOHm61FSUpJXznV1ddh7+N762LFnKba4QLL8ncJW0rYoplQ7tgRBs6XaZpGDeLvoIgj+WGDk0Aj00T5lThmqSju3+JjdXEqdMvSs6IVNKnrCESk9xpjxztWCbCPXVvA8FUq2gzHTjHOhYFt5oZRbmaUIjEDa0xdKXx9b0p2rXFupZLl2eM/Cc2yuXJtsvFRVVWHu3Lk5xe60005Fzqb9sP3222P8+PF4+eWXUVNTg9///veJcS6AS1f+1GRfttzakLjmUhN7dok9pchXrh2+R+XaUpd93tCA45ctw3/qkxdr6tylM+7+21248KoLUJLyJdkS0pJPO0jJkkCmnZJOIKd2tLDaj09pabaWaOu6lHCQMuUyBakkHvm/R3HoTodj8vV3YfVPqxPzysa2O2xjCbX9vP1tGUq8hZ+rhBFoW0JtI9qGhCO0VFtfxUxSbTMjaxGpthVfqFQbABzHyXqtKNYmZONh5MiROOigg3KOHzx4MGpra4uYESGEtC323ntvPPjgg5g/fz7WrVsH13WxePFiTJ8+HWPHjsX++++Pvn37IpVKtehxf/zxR9xwww0t2ichbY1LL700p7iTTjqpuIlsJIwfPx4LFizIKXbq1Kno2rVrkTMihBBCCCGEEEIIIYQQQgghpP1CsTYhhBBCCCGEEEIIIYQQQgghhBCyASkvL885dvny5UXMpG1jy6hyVhYaf2XMjKwydCIg0osz9GEcjaZlJNaSMhub2np3PWobKbrJlXcWzYanrdBR0ZkRnFllVr2QVo0Qofxa2PI6W8qdLkgLMKLtwG2a/OTFSzM9n5HmKipkyyTVzuVZjwiQzZuwjheIRKNxRhxqdkL1qC8Pba6gdd26dXjppZdwxRVXYOTIkdhss81QVlaG3r17Y/PNN0ffvn1RVVWF6upqDBs2DJdddhlmz57d4rLr999/HxdffDF22WUXVFZWomvXrujZsye6du2Kqqoq7LLLLrjkkkvwwQcftMjxypwy9O7Ux5fGKg8ufFm2L9d2Q7l2sK18AbcyillfE+spD9DS2FDoGt5HFbmr4d65F56Hr7+fj+222zavvBcvWoyzzjjL34kJ2+MuQMq1SVum2FLtpK4KlmrHeswo1bYj9LgBAI50UFlSiTKnLMtJbVgqUhXYtGpTVJd3DRcR0IsEeIE02x/vInVmoQGoNMG2pxcVsPsI5dvWAgRWTK5ybUNcrh2QZUzkeEhypbQ0t+9a++yzT5EzaZ+Ul5fjkksuwRdffJFY/0lDA+Y3NmbtJ9vHQnpM03JtsyZJPnLtqGQ7Ktd+pqYGJy5fjkWum5jbdjtsh2f/OR0jDhoZyKalkHAcJxRP63dHhrJqI9B2RCjMNvVGam3k2lKXoxH48/V34aDBB+PBOx5CzdqaHK5eZvb+1T5wZImfh5Z4O5bwWwbCbxnua6m2gPBl2vDLhJCQQvj10gm2bam2sOaWiVJts0CSJdW2l2kCWl6qDSAn6eOqVauyX1BCSIfhL3/5S5OLAtp8++232H777VFfX1/krAghpO3Su3dv/M///A/uu+8+vPLKK1i4cCEaGhowf/583H777TjkkEMwYMAAlJU17+cnN954I9auXdtCWRPS9pg2bVrWGCklrr766lbIpmPz6aef4sYbb8wp9ve//z122GGHImdECCGEEEIIIYQQQgghhBBCSPuGYm1CCCGEEEIIIYQQQgghhBBCCCFkA5KPWPuZZ54pYiYbHyKD/CpERbbiEi1/2/Qloh1C6Xj9UsCK2o1XjJ4Py9cvx2fLP/EFdFLrzASC62lLzEKBdlRAF2JJt2NqtOjL3Fv4om4R78U6fqQuJllLEB8JIA8bfNhIRXaj8u20/ixRa1aprNICbRUKRiPHUwpCAaUyf7F2XV0dHn/8cYwePRo9evTAQQcdhPHjxwdCkyRWrVqFN998ExMmTMDuu++OX/ziF5gxY0bex47zxRdf4KCDDsLQoUMxceJEvPvuu1i/fn0kpqamBu+++y5uvfVWDBkyBKNGjcK8efOafezNu/T3Zdlw4XkeXLjwPDcq14Yv1A5EsVoi60FBeUYe698npSWynpHsaqFsIINV/ss8fV2ru+Ldj97FtTdcm1fe9917H955+510iSyQ9sxRrk3aIsWUamfqqkmptg7MKNWODOtNSLX1WG1k0gIC5U4ZOqU6QYr28U9ABQS6llWjb+d+SDml/qIDyvVfnh4rPbPIgJZswwvF2SpcjCAcNz3/OikEbRCRcCOQa/sSbn/MbUqubTD3Ji7XVtGbZm1Srk3yJ9fvHC+++GKRM2n7NCUXHTRoEL777rvEuoVudrE20Epy7YRWTcm165XCtatW4ppVK9GQ4fPtiDFHYPqr0zBgqwFaoK1fvo46EFanAom2L9SWwkFK+OUpGUq2o9thWWNtIyZccitGbnsgnrz3SdTV1uVwxbJz8BGj/GOKFBxoEbgt1JaOLwiXKV8WDqkl3xKOcCAgIaV1zsE1MHO+UKpt5nFNSrXNTNGSaqfN94LylpFqA0BJSUnWmNWrV+fUFyGkY9CvXz8cfvjhOcd//fXX2GSTTSjXJoSQGAMGDMD555+PZ555BvPnz0dtbS2WLl2K++67D2PGjAHQ9FwjTn19PY477rhipUvIBuWpp57CunXrssbtvPPOqKqqaoWMOi6NjY04+eSTc4rdYYcdcMEFFxQ5I0IIIYQQQgghhBBCCCGEEELaP+3jf1UQQgghhBBCCCGEEEIIIYQQQgghHZSKioqcY8eOHYvXX3+9iNm0P5rUHmQRw+YdZwdklChbEmerHyEE6tw6rKmnECsb//r+n8G1C4XX/pYUocTMSNKELUkz20Ja4jThy9REKE0L75//niZLV8oPQQa5RqwoiCnAo2nLN0MJt8gYYx8/TaYdiD+tGKMPVdG2Qb9KRUWvAFJOKi+pCAB89NFH2GKLLXDsscfi+eefR11dYcK99957D7/61a8wbty4gqVQU6ZMwdChQ/HSSy/l1e7FF1/EkCFD8NxzzxV0XEOX0i7oXNrFl8TC03Jt/91T5t2FUr5c29NxSnlQVhulXC3YNjJ0T4u2EUh3Yb08S8SrlMJFl1yIvzzwF0iZ2z8RU0ph9MGj0djYmP5sGUMkIW2UYkq1LcV1pKsmpdrBsJybVDtyjJhU2wsk/P7nXqeSTihx8l/8oC1QIkvRt6ovOpd0DsZEN5Bpu1B6THQ9f7zzZdpGsK0igm1o/baCB+WpQMJtLr4t1zZjp1mcIJNc274PZtGCJLl20gIElGuTfNluu+1y+r41depUVFdX45ZbboHnea2QWdukqWvVt2/fxPJ8rlbR5dpWebxN/LXIdXH88mV4uqYmMY9USQrjb78Zf7jn/9CpUxUcKSGlAwHHF2xLW7LtBNuOcAIptXlJLdxOyZR+D+Xa61atw1WnXY39tx2BZx97Fg0NDTlcpewM2n4QHnruQXTrVu1LvgMBuC/8NkLwQLAN6W9LCX/250BC6H2/xJxjoNQWElIKv50wUW1Pqi2EyEmsvWrVqpz6I4R0HJ544gn07t075/g1a9Zgs802w4IFC4qYFSGEtH822WQTjB07Fo899hiUUlixYgWuvPLKnNs/99xzXPSEdEhuuummnOKuueaaImfS8bn99tvx9ttv5xT7pz/9Kac5IyGEEEIIIYQQQgghhBBCCCEbOxRrE0IIIYQQQgghhBBCCCGEEEIIIRuQffbZB/369cs5/rzzzitYNksykOQ9FEbQLGyDZroIzRJsidCKrH3NUSWXgMCK9cvhKrcIJ9Ex+Gz5p1i0ZmEguw6uoAjFZkaLFv6zl6jCTlhCNWG1E5E+oUVopkTpetOVX26kpnZb7fKMSL8jqPT3SEwGx5q0ZIFNyjgTZK12t5a3NdqPTl5Z5QKhWNRSMqPUKct8/Az88MMP+PHHH/Nul4l7770XRx11FBobG/NqN3XqVBx99NGoySAizMbatWtx+OGH5y3ljtOvcz8t0XYDmbarhbAujDBWS2SVGwi1femrfy88I28NRLFGAqvjPC3cRaCRjW0pHPe/x2L6i9Nzli/8tOInnHTCSf5OTOCeTSKbqYyQYlNsqXZSV01KtXVgrlLt6AHTpdrBogcyhcqSSn+xiHaMgEDPTj3Rs7KXr8VWLlw9Vrr6peDCU66u1wsOIBRse5ZgOxg9lQelr1kwNgaLR9ifck3Lte13UxWXawPWPW3ifnJMJE0hpUSnTp1yil21ahUuvfRS9OjRA7NmzSpyZm2XTHLtTEKqvo6TX/8ZylXGmOxy7UiFSCi3YgWAf9fV4ohlS/BpBon1pn03xfSXp2PsqWMhZQqOEBB6huRIX0BtBNrSfkG/W9JqR0u1w3dfrr1iyQqcd/z52H+HkZg5/RW4bvPnr0II/L+d/x+e/udTmDLraey821ArV5OvL/o2MmxbqO1oSXggDpeOPieh2/jzwECwra+LEWCbxZeA7FLt+F0qplQbAMrKss+91q5dm1OfhJCOQyqVwltvvYVUKpVzm6VLl2KbbbZp9s8zCCFkY6K6uho33ngj1qxZk9OYq5TC5MmTWyEzQlqPFStW4KOPPsoa17lzZxx88MGtkFHH5bPPPsPVV1+dU+xxxx2HffbZp8gZEUIIIYQQQgghhBBCCCGEENIxaN//w4IQQgghhBBCCCGEEEIIIYQQQghp51RWVuKee+7JOf69997D9ddfX8SM2geZNIUZJcem3sjYMkjZdCdpbQPJshWQ1kUgarZaCSMv9vtwlYelNUsyH3sjZl3DOrz5/esQEIEYDVqWZiTZfjkCCbYpk1qaJoUMy0Mtd/AeEaXF7lWoPxfBzRUAIERUpidEwr2PCtUjQnaE99/uIzxAnGhhkqw1emgVvov0mKC9UoFkNJSJhr0babiAQErmLm7KlbKyMuy4447Yf//9ccABB2DXXXdF9+7dm2zz7LPP4uabb875GPPmzcMJJ5wAz/PS6oQQ2HPPPXHWWWfhiiuuwNlnn4299torUdDY2NiIMWPG4Ntvv8352HH6VvaFArQk1oXS0mwPHpQKJdu+KFZrYZURZdu/fDmsL5eFL45FqM/276kXyGOVsfFqlFLYd999MevfuUs4n3zySbz2j9eSZcV0xJI2xoaRakc7jsQlLH4QCpiTpdpp4zTs3/yyUqcUFamKLCfTvuhS2gX9qjaDgAik2r4w203f9/yx0/xSSgVlytNSbTNmqnDEDX5XCsoLr2e+cm2zH5drAwi/6Flx8XaEZGLw4MF5xa9cuRL77bcf7r333iJl1PZJ+u42Z86cxNitU7ktLBLpP0NZulxbRfaS+kj7aq5lzElybQVg8trVGLdiOVYlfJcFgOH77IXX3voHdtn1FwDMfMeSScMIpY1sW1qCbS2i1vG+XFuGUm3h4Puvv8dvDhuHkTsdgNdfeUOPm81DCIFd99oVL7z9PB576W/YbofBcIQMhd5Sy7RlSsuzJVIiXagtzLxQx/hzRnNuoVQ7WCAL0cWW8pFqJ83biiXVBijWJoRkZsCAAXjiiScyLiyRRH19PUaNGoXrrruuiJkRQkjHo6qqKmfZ7fTp04ucDSGty1VXXZX9Z6wAjj766FbIpuPiui5OPvlk1NXVZY2tqqrCrbfe2gpZEUIIIYQQQgghhBBCCCGEENIxoFibEEIIIYQQQgghhBBCCCGEEEII2cCMGjUq5/+0DwATJ07E999/X8SM2ia5SqoS2yZJaFRUji1iEq0gyLgxRUyYpew+tEw5onFWQVnQrxCYdPskPProowWfS0fl1QUzUefWQciI/hrROxOWGqEalN63pOlGji2NkNvo06QMFGsSoQ8tTbiuAESOqH9vUsieINVLchEYf2qaqj293Jx9WheWsFUXaHlreAyjZU5rbbVRlkTUqEZTMn8BYSY233xzXHLJJfjXv/6F1atXY86cOXjllVcwY8YMzJ49G8uWLcOHH36IU089FVIm/zOmm2++GT/88EPWYymlcPrpp2PdunVpdcOGDcNnn32Gf//73/jDH/6Am266CXfeeSdef/11fPHFF9h7773T2qxatQpnn312/ietKXFK0aO8eyB5DQTbygtE2J7ytEgb8PS+0uJtpUWwRggLXRc+IV5M/mrv2XdUQQjgZz//Ge578L6c8z/y8CNRW1sb9mqeF2OWtJ5jk6tBFfiLkHzZcFLtDHFatJlRqp3QLirVNn/eERkfylJlKHOySzfbIxWpCmzepT+kkHA9NzjvQKrtefD0GJok2PaUXrJA6W3l+csRmMUG9LjpQQFCwVOFybWV0q+YXDttbNRQrk1y5a9//WteskzAf+5++9vf4k9/+lORsmr7BAvZaCorKxPjkvXUOfTfRFmo0xaRvUzxkfdwxaWIXHuV5+G0n5Zj0po1GUeLcy88B08/NwW9evWClFqkLYS/LSWEkHD0gkO+MDuUbfvibKljnVC2DQkHEl9+8iWOOWAMDtp1FN55852chGrZkFJi3wP3xaxP/4mHpj2ALbfa0hdpO5ZMWzhhHsI/h/BcokJtc84y2HcgpZFoG5E2/H7MjC9YjCk3qXb85wGtIdUGchNrJ81xCCEbB0cccQQefvjhvL4vKKVw7bXX4uCDD05ceIwQQkgyv/vd73KKW716dZEzIaR1eeyxx7LGCCEwfvz4Vsim43LHHXdg9uzZOcVOmDABffv2LXJGhBBCCCGEEEIIIYQQQgghhHQcKNYmhBBCCCGEEEIIIYQQQgghhBBC2gDXXnstLr744pxi6+rq8Mc//rHIGbUfmlTLJHiy8+kkLq4xcq7AqG3kWpGujCbNqhMCtbW1uPC3F2LC1bfgjDPOwNy5c5vKfKPi/R/fw/erv4UQEkIZ+Znw5WfCyPOMIM2XrRk7nX9P/Hh/S0vmtGzOiNSCfyYjhJZ3G/m2Xy7sl5GrBfffusmBQy8UrIn4cxAJz/BwGTG7OY6WdtrhEaldwrOrVII4O+EwRuhqhK3mwEGXSmlpqEKpU5qlx+wMGTIEU6ZMwddff40JEyZg+PDhKC1N71cIgZ122gl33XUXZsyYkSiVq6urw4MPPpj1mP/4xz/wyiuvpJXvu+++ePXVV7Htttsmths0aBBefvll7Lfffml106dPz1l0kESvyj5aCutCeVqUHQhiQ3m2r3z1tBzWj/E8Lc4OpLHQAm5o8Taselv+qoxnPUBpYe+Y48Zg+D7Dc8p97dq1OPKwI4P2WSl83QNCCqKYUu1MXTUpS46N34VJte16//fyVDlKZfPH5bZMqVOG/l22COXanhtKtuEFiw64Xky4rcdXM6Z6nqslul6wKIEfo+XaWqrtmeuN/OTaBnu8jd/zpLhM+4QAwHbbbYcRI0bk3U4phbPOOgu33XZbEbJqP5jv6jvvvHNi/epmyEQzfYxEddpxubZIi017t3YEgM8bG3D4sqV4rbY28XhVnavw18f/iutvvh6lJSWBSFrq+Y7Ux5V6nmTKgm0tqvb3HV9VreXT7/3nfYzaczQO3fswzHlvTp5XKBkn5eDgI0fhP/Pewl1/m4zevXv5eejjS+uXgzBHqWXaDhy/RqQLtYXO3c8fgO7HPz/oclGQVDt+/1pLqg0AFRUVWdvV1NTk1D8hpGNy/PHH45577sl7MY4XXngBRx99dJGyIoSQjskOO+yQNWb9+vWtkAkhrcPMmTOxcuXKrHGDBw9Gr169WiGjjsnnn3+Oq666KqfY/fbbD6eddlqRMyKEEEIIIYQQQgghhBBCCCGkY0GxNiGEEEIIIYQQQgghhBBCCCGEENIGEELglltuwY477phT/AMPPID6+voiZ9U+yVVqFSHJdajlWcJYllVynC3dEpaPywihAYHlS5ZhzMHHYtqT0wAAq1evxpFHHklBFoCFa77H7B/eDKXlwkjTfPG11sQFgjQpAIlQJCeFKbe2LU22EapZKjWEKjUtUxPWU6Ola8rEiSASxkYdEa1lkl+r9KKwSsULkoKi6ARVXPipxZ7RNPxfItY28L0rFe1HmAMKpGQqIZnc6Nq1K+6++268++67OPzww+E4Ts5tR4wYgVtvvTWxbsaMGVnbT5o0Ka2sqqoKjz76aKKw26asrAyPPPIIqqqq0uruuOOOrMfORO9OvUO5K7QkVkVlseHLV2sHkle97ZcDvvXVl8siEPCq6HMQ0cBGxbHmAZk6fSoqOmWX9wG+VGPK01PSZe8JvvkwB0KKTzGl2sr6c2V3pSJ7yVLtYGwV1sIHCVLtyDECOb7Z9QJ5flmqDCWyJMvJdAxKnVJs2XUAhJBw9Xjpei5cr1G/u3rcdOF6nlZn+2OnUp41frrwPFMWLmAQl2urPOXahvDRi38GJz9Uecm1RZFfpM3y+OOPo1u3bgW1veiii3DzzTfnFPv1118XdIy2jhACW2+9dWJdTTO/m2STa/vDf3yimINcWzN1fQ2OWrYU37mNicfZbvB2+Neb/8Khhx+KYG6jzNzELCJkLyjki6iFDMXUetkhOMHcycE/Z/4Lvxz6S/x61BjM/bxlFnsqKSnBr0/8Nd775r+4/S93oLq6OhBiG6F2INIWji/MllLnpWuFE8i0Q0m4JdSWTrROSAipBdzCQbgIk5kX5i7VjkiyW1GqDQCdOnXK2pbyRkLIKaecUtAii1OmTMHf//73ImRECCEdkyFDhmSNqaura4VMCGkdrr766pziLr/88iJn0nFxXRcnn3xyTmNHZWUl7rvvPkjJ//ZPCCGEEEIIIYQQQgghhBBCSD7wb9gIIYQQQgghhBBCCCGEEEIIIYSQNsT777+PvfbaK2vckiVL8Mwzz7RCRm0LW1qVsyZNBwaCLCO0MoKsJo4RdBAItqNKtDRtmnaqhUpnYN6X83DI/ofig/9+EImeM2cOTjjhhFzPokOypn41Znz9IjzlWeJsI9EORWqhWFsCukwbsRGK0IyI23+XEJC61gi3fQGdr902Ny/UbYvYto/v47NFawknIixBt0h/NtJEbZac2xB/FNOkrZHjJV3NdIwcVCkt/VSWBDQICuubI9X+2c9+hk8++QS//e1vC/5P/6eeeiq6d++eVv7ZZ5812W7JkiV48cUX08rPPPNM9O3bN6dj9+3bF2eeeWZa+dSpU7Fy5cqc+ojTqaQTKlKdfBms54tdXS3HVioUv3pGpOt5gSDWUwqe52kptm4D/755ysh3rXuMqGw9ySOpoFBRUYGHH30453MYc8wYLF+2PLdgiltJK1BsqXZSV1nHZ1usbG2rWI/piypYkm1Llq/gi6ZLZWmWk+lY+HLtLQElfKG2coNXsCiBGTc9fzz1Fy3Q46keYyMLFigvuKbNkWvbMvSiybW5NsFGS/fu3TF//nz07t27oPZXXnklysvLccstt+DGG2/E+PHj8cwzz6Cx0Zc1NzY2Yv/998dWW22FTp06YcSIEXjhhRda8hQ2OI7joLy8PK28RnnN7rspuTZgy7XNXszAbO2Z9walcPWqVbho5U+oyzB2HHXMUZj1xixss82gyEwFWhjtl8lAoG0k1IA9n3LCxYcg8ezTz2LXwbvh5KNPxoKvFxRwNdKpqKjAKWf9BnMWfoSbJt2IyspKS6AtQ1m2CEXajpBwApG248u1zXkFom1LqG1E3CJQigfXQMYk44Av0jZXu61LtQGKtQkhuXPGGWfgzjvvbHJMSeL+++8vUkaEENLx6Nq1a9aY2traVsiEkOJTU1ODt99+O2tcRUUFjj/++FbIqGMyadIk/Oc//8kpdsKECRgwYECRMyKEEEIIIYQQQgghhBBCCCGk40GxNiGEEELqDw+BAAAgAElEQVQIIYQQQgghhBBCCCGEENKGSKVSuPPOO3OKffzxx4ucTfuhSaVMgic7Um2ZznIRY9niZKW3hF0nrH0IXHbuZfhuwXeJfU2ZMgU3Pvhu1mN2ROrcOjw371nUNq7XErVQnB3I4ALZtl8faLW1ONsRtrRNC9iECN5Nv0D0voVyOluCLWC704W+j/Z++HiEfQayNYO1nfQ82UJNgZhkLRYeSuB1W6Ui7whkntH+FVT6kS1TuC199cv9rJoj1t50003Rr1+/gtsDQGlpKXbfffe08hUrVjTZ7tlnn4Xrumnlp5xySl7HT4qvr69vlnyyR0UPLYJ1tUBbBbJXD1qoHZNs+7JdL7hXfryRo/ti2PBJMvJtW+YLKyYq3QaAUaNHYdToUTmfw2677gbXC6+vkchaB4vWEbKhaIZUO1NXhUi1/WFVpY3NkfaBED/8zZdA+2NxmVOWe7IdiPJUBTbv2h8ePC3UNsJsF64XCrZdeP6258GFKU9YsAAI+lB67C1Urm1DuTZpaaqrq/HNN9/g5JNPRklJSd7t6+rqcOmll+J3v/sdrrjiChx22GGoqKjA3nvvjd69e+Mf//gHAF/O++qrr+Lggw9GeXk59t13X0ybNg2e13wB9YamsrIyray2hb6X5CLXjgqaM8u1F7suxixfhkfXrU3s03Ec3HLbLXjokYdQ1aVKz4/MvERqabS9Hc6ZgnmTFk+bOdJD9/4VO231M5w59iws/mFxYRchRucunXHBlefjo4Uf4vIbLkdJSUkowpb+vMyx5NqOcCDhwCx/JIUlyA7mciKsC4TaAlIGGvFAoi3tc43MG8Nr0h6k2kDysxuH8kZCiOHss8/GzJkzUVaW+3zhnXfeKWJGhBDSsejSpUvWmIaGhlbIhJDic8MNN+T084BDDjmkFbLpmHz55Ze46qqrcordd999cfrppxc5I0IIIYQQQgghhBBCCCGEEEI6JhRrE0IIIYQQQgghhBBCCCGEEEIIIW2MIUOG4OSTT84a99Zbb7VCNu2TXCVXEeLCbUBLskUoVdYWzFDEHJc2+3Jm/RsUFD6d82mTh71m3F7485Oz88+3HdPgNeC5edOxsna5Fqn5cjhfgIbIdfdfvkoNlihOCEuYpiXYRtAWiNOECORtpt7vQyIUZ9sCbVuuJoJjBPptZYnW0o3WaeSk8lO6b7uoEAlg7JE3QlBl+lOhSFtZTZQlZG6OWLul6N69e1qZlE3/E6eZM2emlQ0ePBhbb711Xsfeeuutsc0226SVz5gxI69+bLqXd9dSVxUIs71A/GpLtrXgVamwLhBjKy2I1ZJYGNG2B31rYWt7/fuq0sSv0AJZKODRxx9Fl67ZRTEA8O2Cb3H4IYcXfA0IaRWaKdWOL3qQ1CRNhiyi2/aiBdH1FjJJtc0f4FCqLYVERaoiy8l0bLqUdsGmlX3hei4aPReuaoTrhYJtz3PheY1634PnmfHUl2t7nqfHSb9MmbEXqtlybfvOUq5NWpry8nLcf//9WL16NU477bRm99fY2IjXX3894wIldXV1mDVrFg4//HAMHTq02cfb0CTJiWtacMGPbHJtwDiYM32KAG/W1WP00iX4oL4+sa/efXpjxiszcPY5Z1lSaP+zwZ6FSD0/ClXRwprf+MJpeAp3TrwT2/TdFpeffzmWL1tewFmn061HN1w/8TrM+fYjnHPxOSiRJXC0ONuXZ0tIOL4UWziQwhdsBzJs6UDKqEw7UGqbWGg5txSAVQd93tLM5+x5YbBIlplHhvttWaoNAFVVVVlj6urqcjoeIWTjYP/998dXX32FPn365BS/bNkyPPTQQ0XOihBCOgbV1dVZY+ozfJ8npL1x//335xQ3YcKEImfSMXFdF2PHjs1poaROnTrhvvvuy/p3YYQQQgghhBBCCCGEEEIIIYSQZFr0b9pWLl+Pn5avb8kuWwzmVhjMrTCYW+G05fyYW2Ewt8JgboXB3AqDuRUGcyuMtpwb0Lbza8u5eS7/dzchhBBCCCGEEEJIMTj66KOzxixatGijFCzZEqucfzqlA+MibBhhVsIx4vpDKN1OJAi1VEzMrOXbC7/7AatXr24yNa+xDmeN2QN//OMfcz2bdk2j14jnv3oWP65bBGiZmhGmGSmctKTagW5NCjhGsqblagJGMicgheNvC1/nli7ellrejUCoJrSkLhSrmW0fFZNex71owfMgEOSLWC9G4BZUKFvm7VcY4bXdr4g/Z8qWhYvgGkHp66aSFHHWcc3h0wShofLVkU7W+1dsVq5cmVa2+eabN9kmaZGBPffcs6DjDx8+PK3sjTfeKKgvwBdrm2tthNlKeVCeB6U8LdO1xa5Kx6ig3KC9/taWreuNbQkdp3wjoB0NAKWlpXhqypM5n8eLL76I66+/PntgAWsaENJsWluqbW/GZcoRqX0TUm1rwQMj1QaAThu5VNvQq7I3qsur4SrXevmCbVcLtV3P1TJtzxdoQ4u3YcZXN1isQHmUa5P2Q3l5OSZPnow1a9YkyqKLwccffwzP81rlWMUi6VotaGxs0WPkL9cOy+5euxYnLF+KFRmu87BhwzD7ndkYNnwY9OQC4eI/WiYtZGTWFCwSJKReYEjCc13c8LsbMKD3VrjpmpuyzkVzpU/fPph0zyR8+NX7OGncif7x4i+pZdnCzMHMgkbSl25HRNqhMFsK6Qu3jYDbX2nJl3SLcA4n9ZwvOP9AtC0i88JwLmbPj9qmVBsAOnfunDWG8kZCSJx+/frhu+++y2kMAYCTTjqpRRbuIISQjk7Soo9xXNdthUwIKS7vvPMOlixZkjVu4MCB2GKLLVoho47HH//4R/z73//OKXbChAnYaqutipwRIYQQQgghhBBCCCGEEEIIIR2XFhVrz/9iOb75fHlLdtliMLfCYG6FwdwKpy3nx9wKg7kVBnMrDOZWGMytMJhbYbTl3IC2nV9bzq2+nv9InBBCCCGEEEIIIaQYjBw5Mqe4l19+GQ0NDUXOpn3QpLYqXhkTFgbOKxETZVlC7rjo2CiRA7mystpoEZrjSKRKUllzV0rhnHPOwW233ZY1tj1T79bjuXnP4Ic13wdiOAgjydbvAoiItgMxtjGhGUmbL10z8jYBBP3YMbD7EFaf+p/NBEI6BI7syL4fZMvWQokbgOizlEmE2aQgU2R5eGNdKRV5D04iOJSWuipL1q3SZaBCh5h+HC2p25AopfDhhx+mlQ8bNixjm+XLl+Pbb79NK99pp50KyiGp3fz58xOF37nQuawLAIQSbS3S9pSCF4i0PV+67QUlod41aONpEa8le/Vtr7DVrGE7sx+W+XmoQPw6fO/hOO7443I+lxuvvxEzZswI+slkIM4klCWkKGwIqbZZUyNBqh0fjyPtY8J8I3A2vVekKvSCDwQAtug6ACUyBU95gVzbg5Zpey5ceIFU29Oy7UCkHYy1npZm+3JtGLk2kCbXTl9yIpSfU65NNgRVVVVYuXIltt1226Ify3VdTJs2rejHKSbdunVLK/uxCMK7UNecXm5QVsk65eG0FSswfvUqZFKXn33u2Zjxygxsuumm1pwHek4ZzjsEzCJPplzPgwRQV1ePC8+5CJttsjn+77Y7UVNT0/yTBbDlVlvigSfux7ufv42jxhwBKbXoOuHli6+tl9mPLHrky7IdW6YtQxG31IskSSGDObUUYTsjEo/MEQNddjiXM3M2KWWblmoDuYm1+TMfQkgSqVQKDz/8cM7xd999N+6///4iZkQIIe2fFStWZI2hWJt0BC6//PKc4i644IIiZ9Ix+eqrr3K+xnvssQfOOOOMImdECCGEEEIIIYQQQgghhBBCSMeG/wuDEEIIIYQQQgghhBBCCCGEEEIIaYOkUikMGDAga9whhxyCsrIyCCEwZMgQnHXWWXjzzTdbIcO2QybvYDbpVSC7EhELZrwTS5qtAvF2XMPpu7XD/oR+79evHyZNnoQem/TIfh5K4eKLL8Yll1ySNbY9UtOwDtO+fBqL1v0ArVfTUm0jWTNyNAcS0FI1X4AdSNaEo0VrRpwtA6mckGZbwJFawiZl0H8gWEMoYLN/IRCzAbD2g8i4LU9ZoaZ/EZYrxCRsIpS1BcI31YRQU3cSeY5F5C2aj00gfQ3Fnr5I2xIw+5XB8y/lhv9nRK+//jq+++67tPL//d//zdjms88+SywfOHBgQTlss802ieWffvppQf0JCFSVdPblrlqZ7QWS11CabaTanufp++bpOATvRufqBXJX+56GQu2gRMXlrYGb3n/2FHDPfXdjk56b5HQuSikccdgR+HZBusickA3ChpZqW+8IZMoZ2gdSbbs87L1EppCS2Rfi2JhwhIMB1QPher5I21MeXM9Do3KDxQiMUDvY1uVuINzWixdo4banoBcq8NLk2sHnImKLEihrrG2OXDuySbk2yY1UKoWPP/644AVD8uHee+8t+jGKyZAhQ9LKbl2zumjHyybXBoC5jY0YvXQpZtSuT+yjsrISjz72KG67/TaUlJToPuz5ChLl2rZMes3qNRh30m/Rr0c/3P+X+1FfV9/8kwOw7eBtMeWlp/Hmh//GgaMO1PMuac3BEl6xOimsF0KRNvS8L5Bph7M+a14WCrX9BZH0XEqPizJYKCmcS0ot+Db9h/PztivVBoAuXbpkjaFYmxCSiV122SWv+EmTJhUpE0II6RhUVlZmjUml+PMb0r5pbGzErFmzssaVlpbitNNOa4WMOhae5+E3v/kN1q9P/lmATXl5OR566KE28fdzhBBCCCGEEEIIIYQQQgghhLRn+DduhBBCCCGEEEIIIYQQQgghhBBCSBtl++23zynOSPs++OAD/OlPf8KwYcNw5JFHYsWKFcVMr/g04aPKLLVqWlIMWKIrFa0TMYFW4jGsPkIRlxEq2hJmEewffexReOujN3HuJefi18f/Gif99kQceewRySkqhVtvvRVHHXUUamtrM59LO2NpzRL8/fMnsHz9Ml98Jn0RthGlhVJtLUWToTBbSl+1be6IXyeDEikCdVsgbTMiN3MfQ72bf++kltMF9ymybavqLGG23gfs+58uZRci+flUWs6ZFxkEripB4Gokn2lHjvUR5KLT98sVpHDyTK5lWb9+Pc4999y08mHDhuGAAw7I2G7+/PmJ5X379i0oj8033zyxfO7cuQX1BwCVpVWBEFspT0uzPV+yDQXP8++BkW/7pUqLXH3pq1JKC2KN7tXY3UOZtrmXwTsQxthqbutZkFJi5mszcxbC1NfXY/fddkd9fX1GYSyQLvUmpMXJz1mZRpJUO95pmuw4PiZb0uxMY7KpT5JqG0m+AFCWKm/W+XRUupR2Qc9OveAqF42eC1c1wlMuXM+Fq/yXL9T25dvKjK3B4gShXNsfR10oBb3vBdtAuBiF0vuBbNuSZQdybRW7x7Duf9JnNhBZfANIaB/btypa5kXaLalUCu+//z5+8YtfFPU47X1xpmHDhqWVCQBfNzYW7ZhNybWfW1+DQ5YuyXj8QdsMwpv/eRPHHHOMnoumC5wzyrUFsGzpMhx71LHo32cLPPnYk2hsofP82dCf4ZU3Z2LWu//EHnvtqWXZwl/gSDqQwoEjZOJLCukvbCSjUm0hbZG2CMuNTFsLsYX054ESUaF2uAiTDPqJq7KDGZy96FHknrRNqTYAdOvWLWtMS91fQkjHo1+/fnktLPb9998XMRtCCGn/LFq0KGtMaWlpK2RCSPGYNGlSTnOMAw88kMLnArjrrrtyEpcDwE033YRBgwYVOSNCCCGEEEIIIYQQQv4/e2ceJ0Vx9/9PVc8uyy03oghKoigJqElUfNSoDwblJ/GOV4yixsTo44FXvEWTeMRbMfGId1BRoz4EjSDePoiogPFAPCCAILKw7LIXuzNdvz+6qru6p2end3ZmWeDz3tcw3dXfqv5Od0911wLvIoQQQgjZ/OHfbBJCCCGEEEIIIYQQQgghhBBCCCEdlN13373guv/4xz+w5557YtGiRUXMqONifIFR4ZUIm7Hy1s+JLTPTsi7t0QQscZct6BK6HiDQo2cP/P7Ki3HLPbfgupuvw61/vRUf/Wc+/mv/bAEcAKytX4MFK+ahId2QL7MOz8I1n+L5L55FXbrek2KbY2lJr70yLViLLEtI75gb4Rrgi9U8KZvjC9+M8FqIQKXtS7BFsB4SaHsnyrpWhJWjt+55qC35WgtCYVMUJ18Lida0jL2tcthofSP9VNAyTxWItJVVxQhEvToKUmy8f0ZUWVmJ8ePHY/78+aHyHj164KGHHmpRULds2bLY8v79+xeUS79+/Vq1nyR0K+vqS7IVoLXZ8EWvlkrbkmsHIt5A7OpbW/WfljzbeNsjQkAgEP/bF6uy2hu+00548NEHE3+e1atX48D9D/RWIn75nGWEFJMk11eL82zESbXD5bGCY+SRaougrj+Zgv+wIKx6KtROp1RFYmHnlsiQnkPhyJQn0na9lwtvggJPrG3k2i5c1xNsu2YCg1xybZjz5GpPtul7zWnTcm3/XEXk2rpLjZVrBzOuBL10Drm2HZNrnRDAmwhjzpw52GeffUq2j+rq6sTip47Iz372M1RUhCcpUADuqV1f0h422nZaKVxXvQ5nV61FQ46JRg4//HDMmfMuRozYBYDypc4tyrX1A9aypctw6MGHYofBO2D6tOnIZDJt/wxCYPQ+ozHno3fxytszMXLUyGDSIl+WrSc0EvaYK/KCCNUJxm+2SDuYXMnItM34zp4gyXxye39mDGhPgyUQTJC0KUq1AaBnz555Y4pxngkhmy8vvvgiHCfZZGlVVVUlzoYQQjZtVq1alTemc+fO7ZAJIaVj8uTJieJuuummEmey+TF37lycd955iWJHjx4dO9ksIYQQQgghhBBCCCGEEEIIIaT1UKxNCCGEEEIIIYQQQgghhBBCCCGEdFD22muvNtX/8ssvsd9++2HhwoVFyqhjkVtw1aJN06sbFWH7MrNw+7H7sNoIpFzBtrBs2wi/BGBkYPqnR8+eePS5R/DIcw/j9P85HWP+3xjsOGJHXPnny3HzgzfD6ZLCp6s/xnf1+WUOHZENmQ14ZfHLeG3pq8i4GV+QJrVgTZplaUTawhKqBVI2T6LmQELCERISgUjbixdeuZCBAA4CgXLNSLZhybQFoARgiduCc4Vg3b8+ANu0FpK36XNqHNk5hdqWU9O026I8U0XaEqG3UFw+PMenLf7UklDrgpcb4Z8RVVZW4uabb8bOO++MWbNmhbZ169YN//znP/H973+/xTZyyU569+5dUE69evWKLV+5cmVB7QFARaqzJXR1ofQLUHBdLXN1lS9sVUpliV5d5etZPRWsa2L1+RTeNiP4taMBWwYc7udM7NHHHI1zzjsn8WeaM2cOzj2H0geyESiZVDtBsy1JtXUjIdGyvlX430ktXPa/61BISQdlsizB3rdcHOFgaM+hcN20L9ROuxm40EJtI9J2tVxbRV/BlAZGlK2sSQwApftYXabcYNIC6HOqz5t/0djLiEjZtZw1er20JNeOQrk2iUNKibfeegtXXXUVUqlUSfYxceLEkrTbHvTp0wennnpqVvlT9XVY2NzcLnLt1ZkMjl1Tib/V1cbGSSlxw4034Olnn0aPnj0tmbaCfsuSa5ufTz/5FPvvsz92/v7OeO3V10PP9oUipcSYg8fg3198hGkz/hfDvj8s2KsIxkZ6KiT/x5dnR14iNK4K6vtjYCH1hFXe86gZ+xnRtj3+MhJtI9S2Z24J6ksIqfcZkWrb0R1Zqg3kHn/YuK5bcPuEkM2fHXfcEX/5y18Sx48dOxarVq1COp0uYVaEELJpUllZmTema9eu7ZAJIaVh8eLFWLJkSd64rbfeGsOHDy99QpsRjY2NOOWUU9Dc3Jw3tlOnTnjwwQcTT45CCCGEEEIIIYQQQgghhBBCCGmZ0vzLakIIIYQQQgghhBBCCCGEEEIIIYS0mf333x89e/ZEdXV1wW2sWrUKBxxwAF5//XXstNNORcyunUggHzQYH5aACFXx1i2ZYbRSpH7uxgWEAiB0a25Qx9ssgnVtVRReBc+/aGxpSvgyZgmBfQ7YB3v/dG9kVAaum0FGucioNOAquHCxeN3XWNNQiR22GoZOTkWyg7GRWVK9GG8ufR316TpfhBYI2oxMTWrJmtTCNSPAFoFQG1JLtYUfK6X0JdvCvIxQ2xewSQjhQEpdTwRCNQHTtvAFw9ISrNkSOaXd00HdoA6A2Ism7nLNEmSa1YjALRSnt/liTvvdFrkiELlmfV3MJWdLta29GMG2gtKC8dJxxRVXoKGhAc3NzaisrMRnn32Gjz76KFYSt+OOO2Lq1KkYNWpU3nbXrFmTVeY4DioqCvuulJWVoaKiAo2NjaHytWvXFtQeAFQ4Fb5k1RO3CijhiVyF8CSurr7eFVwoJaGEC0B6dULL5rLTcnRf2Aqvb1KemNFcu9670v2T8q4zpUJyeMONN9+Iue/Nxez/m53oc90z+R6MHj0ax59wfMHHhpCik/CZoSWpdqgvjvbzRnyqN0X74nBDgSw/iAik2oDy+geSl/5dBmD5+mWoa6qFEsqbCiKjIKUChAQUIKEAr7u07rMCUC4gAKm8lyukd8fV58UVClKZZzm/p4Trzz+hpbcAoLz+GxAQuqMNaij/eUH5dU0e8O/HQoiYZ4egbktlhADApEmTcOmll+L666/HCy+8gCVLlqC2thaZTKbNbX/44YeYMmUKTjjhhCJk2v5ceOGFuPfee7OOxe+rq/CPvv1D3UOxmdu0AWeuXYvVbvx56NevH6Y8MQUHHHhAUKgf1vw+xH92E34f9d6c93DWmWfho48+KlquqVQKhx5+KG6981Zs1WsrXaqfKYXu25SCkMK6z0VmZolBmM9kl5n7pgwLraMdoT35EIT0x2DKquXHKLskRpZttdrRpdpAMrF2MUTqhJDNm1//+te45557MH/+/LyxM2bMwMCBAyGlxB577IHf//73OOyww9ohS0II6fgk+R1wjx492iETQkrDpZdemijud7/7XYkz2fw455xz8OmnnyaKnTRpEsXlhBBCCCGEEEIIIYQQQgghhBSR0v6POEIIIYQQQgghhBBCCCGEEEIIIYQUTJcuXfDb3/62ze18++23OPbYY4siW+to5JZdtSCeMo7tHGItERFriYh81rQhjLDZF0db2+y6kT+lL5f2RNG2aNtrD75A2rS/rnEd5n37IZbVLIWrskXEHYWaDdX419fT8fLXL6IhUx+SXgshtSBbhqXaRoat4xzp+PJsKbVUWzpwhAPHlAu9zbQjtZQ7JOE27ctAZG6dL1jnxz879jYRnA8bv44IrgFzidgCbnNBBNdVWPwWvaiiQtZEIrc4qbcWb5sCBRWK8zcZUTcUlELJxdp33303br31Vtx111144oknMH/+/Cyp9tChQ3HLLbdgwYIFiaTaAFBbW5tV1qVLlzYJ7jp37pxV1pYJDsqdTnCVp9T25Npa6GqW9Y+rXCgVfg/QKl5lS3ltUbr9p7n+LKG60uX+uooV9M14dQb6D+if+LOdcvIp+PjjjxPHE1JS8jgns8TXMVVySbWDSQ3Ckxzk3EdEqh180+FvL5PlkMJpOWnis33PHbxJSPQEJBm4yLgZuLrM+8nAdb0lpbyXt6z7VihAR5q+VvfO3hblAvAmPtAmbAD6OjH9qoLfl8M6v/G0cL3QkUraQEVFBSZNmoT58+dj3bp1SKfTUEqhubkZRx55JHr16lXws9CECRPwzTffFDnj9mH77bfHSSedlFX+QVMTptTVAWhhIqUCUQDur63FsZWrc0q199hzD8z9YG5Yqm3wJ2cyYwUvx1dfmYUf7PID7Ptf+xZNql1eXo6TJpyEZd8txcN/fxi9e/fSYyAgPIINxmeOGcPpsZQUwhurWWNVsy6lDGLMuM+Mx6JjL/05TbwQ0t+/GSciu5afmz8eM+M2f90/sGFJdgeVagNA796988YopWInJCKEEJvWyhld18W7776Lww8/HH369MHKlStLlBkhhGw6JPkdcM+ePdshE0JKw7Rp0/LGOI6Diy++uB2y2Xy4//77cf/99yeK/clPfoILLrigxBkRQgghhBBCCCGEEEIIIYQQsmVBsTYhhBBCCCGEEEIIIYQQQgghhBDSgfnjH/+I6667DlK27a/4FyxYgEcffbRIWbUzrXBVGUdhVIQlwsasvPVz52JkXrodFfYYe5JlEZIn28JmT/qFYFkISC0EM+IxI4420jCpXy4UllQvxtxv52Bl7YoWJI7tT31zPd755i08tfAJ/KfmPxAyyFtosZrjfx6htzl+jON/Tn1MjDzb1PGPnfTlbeaYSSPTloHozROTRyTmdn0jc9MiN8CWsulTawTstsbNvnZU5B2R6yfm9ISqC2WVxxmysytmXbo5LgGlApmr91mCq8UInaONJZXHlYoTTjgBr7/+OiZOnIiKiorE9RoaGrLKysvL25RLp06dssoaGxsLbq/cKQOU6x93o3E14lfXElwH4mxof6u33Q0JtcOSbVPPWoHtzA4LtK1lEcQa2XfKSWH2e7Njj0EcmUwG++2zX6zgnJCOhH3PzD0lR6RTtaXa1rv/XbbF20bNrJDVxxoBc1iyDXRykn3PiEevit7o0amnlmm7cN20p9J2PUm2eSndt2bgwnUzIam2p9QO+jyvHzbrbnjiAl+O7olMXXMO/evBSk5Z14ApUuGFrOtIP0cGTcSJ3zvOsx7ZNEilUnj22Wexdu1aNDY24vnnn8eNN96IL7/8Eh9++GGiNpqamrDHHnsgnU6XONvScOONN6JXr15Z5ffWrfeXi/XUW6cUzqpag+tq1iHXFFZn/u5MvP766xi87eCc7QhLrv2PZ/+BHbYfhkMOHocvFn1RlDwrOlfgrHPOwoo1KzD5r3eja9eu/hhVCAmhAml29AdGsi18vbb/8sZzTlZ5VKYdbVEKAaFiZM0NskUAACAASURBVNqWYBswMm1rrGwG4f7YyJJnhyY6CkTb5vh6cw11PKk2APTp0ydRHJ+3CSH5OO644wrum9auXYtx48YVOSNCCNn0qKmpyRuTZGIUQjoiTz/9NOrr6/PG7bXXXm3+O5Ytiffeew9nn312otjy8nI89NBDSKVSJc6KEEIIIYQQQgghhBBCCCGEkC0LirUJIYQQQgghhBBCCCGEEEIIIYSQDozjOLjiiivw2muvYZtttmlTW6eeeipc1y1SZu1MC16Y3OKrFmSExmloSZX9dYWQQDkk7Iq0IXwBmECcjisk1TZ/ShlIyyzZsxACQgbLnmI7kEw7QsKRDprSG/D52oV495v/w7Kapci4uTRupWfdhnV4a/mbePKzv+OT1R8DUIEUXOfvGLGasOTh1ronuXY8IbbQYnHp6Bhbuq1F3NKLcaQTCLh9ibf0j6v0pW5hWZuRmktf2mbLz+Fv914A4s6qlnIbYZt99kNXgX89RSRueTBthIXI/sawNBmBQDsaF0VB+YY6pc3N3j6yRdvtzZQpUzB06FDsueeeeOSRRxLLHJubm7PKHMdpUy5x9Tds2FB4e8Lx5dhG/Apl1K5a3qqlr0aaDeXC9SWtypfAeqfNlm8rX+4bVvZaQtaoHNgqi2PQNoPwj+f/kVjIVVNTg9GjRye6tgkpGS3e8uOl2kku2ZAE2bzZ/XBUqOx/36z9KhX6NgMK5U6Zvg9tHqjaWjR/+ik2zJ6NDW+9hQ1z3kP666+hYvrotjCkx1C4yCDjZpBRLlzX1XLtjN+/ZlQGrsp4ExfA9ZeViVdatm36VeWG+lfXtSTbUdl25FybOvaFlSXXti+6SH8c7Ysp1ybFpLy8HIcddhguvvhiDBs2DLvtthtGjhyZqO6KFStw9NFHlzjD0tC/f3/ceOONWeVL0mmsscbCZqxWKF+m0xi/+jv8M2aSFwDo3LkzHnnkEdx9993+hCUtCZsf/NuDGDRoGxz7i+OwbOmyNmQW0K17N1x25WX4rmoVbvjzDVqM5quqER73WBJt2KJtZL9EjldMrN+OkXgLae0vmJjKl2GH6keE2tZ4y5+wSk9SYLYYQblfnms81kGk2gCw1VZbJYpbs2ZN0fZJCNk8Oeyww/Diiy8WLML88ssvi5wRIYRseiSRDq9ataodMiGk+PzpT39KFHfdddeVOJPNh8rKShx11FFoampKFH/VVVdhxIgRJc6KEEIIIYQQQgghhBBCCCGEkC0PTm1LCCGEEEIIIYQQQgghhBBCCCGEbALst99+mD9/Pm677TYsXrwYS5cuxdKlS7FixQpkMsnFyq+++irGjBlTwkw3PsaTJSC0jDAQcIXEl1GhlhCe6FBEzMVRhIBQAITSLkUBVyndpCdjVt4SAm+iaTdYFhCQyhNtw/VqSAAQ0hM8SgnhKv1ZlPdSAlI4AAQ2ZDbgi6pF+GrdF+jXZQAGddsGvSp6FfNQxpJ201hS/TU+X/s5Vtau8I+pJz2zFOK+hNRbl56NOhBfh6TiRrDtfT4J4Qu0jVRbCAFHSkhoCbeO8UTdnmTbEYGIPCQolxJCtyH9k+7l4J3SQMAd6NzCsuywF1MEUjZLamxfY3HSNt+NKYJlIURYmhmtA0uIHJF3BlVUfD2o0LUsALjRS1sAUDnk8RuB9957D++99x7uuOMOPPnkk9hxxx1bjI+Tj7dVdCdltuy2Nf1sFOHLc23ptS1kNXJXBVcoSKWghIk3YlYj3Pa2CVNXeheT33XpvidUpgAhvJWgb1LBcYqRvv73Qf+NSddeg6uuvDrRZ/zs089w4gkn4u9P/N0vC3IhpMQU4B2OVmmxHxb5++GgbiDM99sNibi973p5WafWJ90GNrzzDtz1taGysp12RGr77Qtus3nhQtQ/NRUNr76GdC4JXyqF8h/+EBVj/htdjzkaThsnienTuS+6lHVFXZP+LObGJgG4AKSRmUP3j+bpzAWEgNT9sKtcOACUkPoZTgHChdLPJUo/dykICP9hTgtbdf8MJfzzKxRCfWwWukP2+177Aoxcb3FtsD8lxeKBBx7AHnvskSj2hRdewLx587DbbruVOKvic+SRR+KMM87IKi+LibUeyxPzYmMDLqhai7ocY8YddtgBzz77LEaNGpUlx7fHC67r4vZbb8f111+PqqqqVmaRm959euPSKy7Fb8/8LaQMJuzxx7sIxi5mVikF5Y/flPUsnbPviZ0AKEdsZOxj3kVocBR0hf5Yyy4VQS523r5c2x6xbUJSbSB+7BHH2rVrsX0b7tuEkC2Dgw8+GF9++SWGDBkSP1lbC9TW1qK+vh5dunQpUXaEELJ5kHRCSEI6EjU1NViwYEHeuK222goHHHBAO2S0eTBx4kQsX748Uew+++yDiy++uMQZEUIIIYQQQgghhBBCCCGEELJlQrE2IYQQQgghhBBCCCGEEEIIIYQQsonQt29f/PGPfwyVpdNpfP755/jBD36QqI3HH3980xVrt2A9C0mzEZVrt9AeLKF21KlpiTCNZMsXGMMItYy8VmjJdiAHUwjWlS/p8vTZCq6vevQqSggoSEi4UJ5oWgFKiyAVpJeVVJ440s8ScJWLlbXfYPn6ZSh3OqFf537o16Uf+nTui5Qszj8NWd9UgxW132BZzVIsX78cGTfty7HNkTbH1Bx3W25mxwpfaC0hBbRUW+oY6a0LCccv01JtIX0RtyfL1jJtKT1Jt5AQcCCEhCOMkNvItT1pufD3L/18pIjo1Dw7eFiwbQnDrVOZ9Xn9Vix5myepi0rcRJZ3LiSCS0L0+yCgryUrv7g4hIWvyjc3l5bPP//c329TUxMqKyvx1VdfYfbs2Zg6dSq++eabUPy8efOw1157YdasWS0KHYsttgM8yWEUx3Ha0KKCgqsPsxbnC+XJXIULCSfiWDXSVwdKuYCQ4a1arm3E6Up40n1tdo34AmOM62aLJdeOi7j40osxZ857mP7P6Yk+5VNPPYXRo0fj7HPOThRPSHtgPxuI0JKKjbEDQzJtbyGQZOsmlBHmBw8eftP+d9Rv31typANHtKVPaR11j/8dVZf8Pqu855VXoPtvf9Pq9tJLl6H6mmvQ8PKMBMFpNM2bh6Z581Bz623oevxx6Pn7SyB7FT4RyLbdBuPTNZ94N2cXWqotLLm20A9xLrwbtZZju64fK6TSHm4FIbw+VyoHSiivnpDBRAQITriZmMAgZPj+DwTXk//s6E9yEEhtQxMcmGuG3mzSDvzkJz/Bz372M8yYkeD7C+AXv/gFvvjiixJnVXzWrVuXVSYAdMshME4q104DuKmmGn+tXZ8z5v8d+v/w6COPopfu56LjVABQrsI111yDO26/A7W1tXHNFMTAgQNx7Z+uxS9P+qW3Hz0K9YabocGt9fxvnh2DoxA6Hrar2h4ztPAMLkT2GNyMne1GQ6MwS4KtrJhAqK3F335/GT8hUkiqjch7B5RqG6SUsWMQmzVr1pRk34SQzY/Bgwdj3333xZtvvtnquiNGjMCwYcNw7LHHYsKECUil+F/OCCFbFn379sWqVatajMn33EZIOp1GfX09ysvLUV5enngynVJyzTXXJJp049hjj22HbDYP5syZg8ceeyxR7NZbb42nn34aZWVxU34RQgghhBBCCCGEEEIIIYQQQtrKxv9bWUIIIYQQQgghhBBCCCGEEEIIIYQUTCqVwogRI9DQ0JAo/v333y9xRhuP3DIslTsmJMnOFm/Fyo8FtCExXB5ItoK9BCJn4cufAVgiaCN+NrU8ybQRP0stnXaMdBqO3iYhheMJpKVelhJNmQ1Ytn4p3v92Ll7++kW8vvRVfLjqA3xRtQgra1egZkM1NmQ2ZEtEAWRUBvXNdahsWI3F1V9j/qoP8ep/XsHUhU/g2c+nYvY372DZ+mVQUJDS8UXYdq4OPFmoNC/pia8d4UBAC69lsM2LM59BC7X1Z/a3SyPKdoLtWrwtpRFx28fFO5reP4uR/nGFJeaOatiCMxWcv9Ca0nHCirSk2rE6ApVjGcgSGISuyywLXVzjMXF+29nt+0rXXOIEI2kuIQMGDMDAgQMxcOBAbLfddth9991xzDHH4NZbb8XixYtx0003Zcmrq6qqMH78eKxduzZnu3Eigkwm06Zc4+qXl5cX3J6rvKPrvYIfc2aUlmW7yoWt4HWVG4h7zXkVXg0oFSs9DPy/4TManjzAUv17DWflbGo/84+nMXTo0MSfdeLEiZj9f7MTxxPSZhJ2XXZX2mJ/Z32H7IrBdyaIC7WjJaXKKheA9W0PlsqdTsmSLgKNr76GqssuL1p7DdOnY9WYg5JJtaNkMqh7/O9YNeZnaFrwUcE5DOq2DaSQcN0MXLhwXRcZZLx15a27KgOlXK9fdV0vTrlQrjfRgR/jTXug+1k36DuV0teAOZt6UgPrfOqLwJKrR++9lrw9Ks6OyNuzH09z98uEtJXp06djwIABiWK//PLLxJKojkScWLu7lC3+o/l8uuRKN4MT16zOKdUWQuDaa6/FC8+/4Eu1g7a91puamnDuOeeie7fu+OMf/lg0qfaQIUMw9dmpWLx8MU761Un+GDNrYiAICKlHnmbMJKKdkz02Cn5MnSSv+PqwyiPjMBHOyR9zmwhfrq0nSwjlmz2W8sfyZnsHl2oDSCTao1ibENIa3njjDZx11lmtrrdkyRLMmjULZ5xxBioqKjBmzBg0NjaWIENCCOmY7LDDDnljohNEErJw4UKcf/75GD58OIQQKCsrQ8+ePdG5c2c4jvd3XKlUCltttRV23XVXnHLKKXjqqaeQTqfbLcckY3shBP7whz+0QzabPkopnHfeeYliy8rK8Mwzz2DgwIElzooQQgghhBBCCCGEEEIIIYSQLZfUxk6AEEIIIYQQQgghhBBCCCGEEEIIIW2noqICF110Ef785z+3GLdw4UI0NDSgc+fO7ZRZkQmZZFvGuLM88XFg0grWrfaEVSlSP9i1CEsNhYBQAIRuXQkoP0pACAWlYwJvooIUAkoLv4QQEEpCCTM7egZKCR0jIYQnwBVKbzcWMtc6Hi68jS5C3jQlXNQ212J9Uw0yyvWEkYCWTSpP1C0EXKWQcZu9GC2G9MWRWuQrhQOlVJZo3BwXYyEPy6ktXZqWpEkBQEhPdy2MdFwG70JoSbYp90TaApZ025doZ4u9PUm5sMrMslZsC5NLWHqerXgLy7Z9iVr0WvEdbZaYzZey55a0FyJlM5eqCl2jLX8ZBDypczg2UksZISjyGwVLRFlZGS666CJss802OPHEE0PbvvnmG1x55ZWYPHlybN2Kioqssubm5jbls2HDhqyytvSZaTcdqFldBSUBI8eG0BJsoVWtSnlfeI191sz5VyIQuQbXhbcupVdirjETk/PkmjgV7M2WGUopMfu92fje9t9DXV1d3s/qui5+dtDP8NXir9C/f/+ER4iQ0hDfR4YfJLJiooJj04casb3pK42AOzBxB/dNvzxo3euPvXplTvaEAKWg+ZNPsOa3ZwJtnGzAUDflCVRddHHO7aK8HM6gQRDlZXCrqpBZXRkbl/n2W6w+5hfoN/VJlO+6a6vzcKSDAV0G4Jvab6BceH2mfgbyH4SUeUDS93EXUNKbVsDrR4XfbwIuIBy/n4VyoYQEFODCDZ6B/A8qgstAmSc/AFZ/q4Syng2CJwXvWUr49UJsxPsw2bJIpVKYO3cuhg0bluiZ6eyzz8aJJ56YSPzbUaiqqsoq6yHy559rqPlBUxPOrFqDb3P0p71798bfp/wdY8eOjW2gtrYWZ//P2XhiyhNtfk61GT58OO68+w78dP+fArCmArAnhbDvWZHJIoQMxqVZov/YiVeSE9edmX5PITy+8vvDYFjpr/uTHFlybHv8Fe1Lc43FOrJUG0g2MVB1dXVJcyCEbH6cfvrpeOCBB2J/x5GETCaDWbNmYeDAgZg1axZ+9KMfFTlDQgjpeIwYMQLTpk1rMSZuIh+y5eG6Lm699Vbccsst+Pbbb1uMVUohk8mguroaCxYswIIFC/DII49ACIHBgwdjzJgxOPfcczFy5MiS5DpnzhxUVsb/ns5m+PDh6Nu3b0ly2Nx48skn8e677yaKvf3227H33nuXOCNCCCGEEEIIIYQQQgghhBBCtmw2nX/lTAghhBBCCCGEEEIIIYQQQgghhJAWmTRpUt6YTCaT9z95d3hacFpFxVgqVJ5DBWY8XiIs5xK+ADvcvr8PZdWzl7O1zCFlc7AkIWzpMwQEHC2tM5JpGRZOSwlHS6YFpPcjHL/Mj5EOJBwtovaE1I509LIDKT2BZMbNwFUZT3Yt9Tb/5a07ejklvfaiL7NfB06wrNuT0vFfjrS2mTiTkzTLjiXPtupIB45MeW1Zn0FCwhH6SBiptgxE244+dsKSd0uzrrf5Z1YICCn0+Q6uAXNOIeDLwL3l3CI2v92Yyy5L/hZtw1xeMTK7uN0F4uQEbYQCVSCKhScP3diccMIJOPzww7PKH3jgAaxevTq2Tvfu3bPKGhsb25RHQ0NDVlnPnj0Lbq/ZbQoE5ka263rKVyOz9zW8SgWyV19yb7YHPyJoyTb3WxLg+FxMeaxuOMf11bt3L7zy2iuJhZoNDQ3Y48d7wHXdSNb5fwhpFS1cMvb1JHKU56wbJxcV1vdKheX2Iaw6tmTbfI9TTlliiWdbyKxcicqTToZKIMRPwoa330bVJb+P3db50EPR79lnsM0Xn2PgO29hwGuvYuv587D1/HnY6g/XwRkwIKuOqqvDmgmnwl2zpqB8BnXbBq5y4SoXGeXChQsF/a6UnkREl+ntrlJwjQBd/5h7n6vviUp569ap9icmsXtj+O/WtWKJYP3PadlclRHCRia8MP2+1bH72xVU6F7e2j6V/SvJxeDBg3Hvvfcmiq2pqcHEiRNLnFFxiZsMZHkmnaiu/XVWAB6pq8Uxa1bnlGr/6Ec/wvsfvO9JtSMNVFZW4qijj0KvXr3w6COPFk2qvdtuu+Hd997Fgo8X4Kf77+/v0J7YCEZGbcaZIjImDY1bvclUzFgnKBWhH2lewo4IXv7ERpF63v6lHkAFEysJeOMvfzwOE2LlIawDKqIZWYJsM2kVBDY1qTaQY+wXoaampuR5EEI2H8477zzsvvvuBUu1baqrq7HHHntg3rx5RciMEEI6NkkmEWhsbITrbvzfpZONx5133omuXbvioosuatPftyqlsHTpUjz44IMYNWoUunbtirFjx2LRokVFzBa4/PLLE8VddNFFRd3v5kp9fT0uueSSRLEHHHAAzjzzzBJnRAghhBBCCCGEEEIIIYQQQgihWJsQQgghhBBCCCGEEEIIIYQQQgjZTEgqPU0at6mSS67dUozvRWyNXNuYv6ztRuSlInvxZWRaNiaEdw58ybOu50m2AzF0IIh2tMDMyLglUo4RWRsRtZZZa6G2EVUHAmsjvPZk2UZW7WhhtjRybukEomvH8QXVnrA6/HK0MNuRjt7uBEJtO8aSewf7lqHcgs8pLSF4KmhH5+iYfSAQiEupRePCCaTZnt4t0MBZkmzpy9lsJZutQdfvxoIpwufdxKnItWRL1kMXn4is57oOYwhEybllayq6H0TlsTlky1oibsShHYGzzjorq6ypqQkvvPBCbHzfvn2zyjZs2IB0Opk8MUpzc3OsmLtXr14FtQcAG9KNloY1qme1ladhCW9I3ar0dn1N+qfSlwWqLFlrWOxr/RmNS8Duu++OyX+ZnDh++fLlGHfwuMTxhJSKsFQ7TOg7EPN1UCpGnJ3VBrQEX3+3zHfVvh0oBaW87eVOeWvSLwh3fS0qTzoZmVWritKeamzE2okXAhFplCgvR58H7kefe/+CTnvtCaRSoe1Ov77oNuEUDHj9VXTae++sdjPfrUb19TcUlFOfLn1RJlNQvkhbC7b1y5S5yhP8u/6kBa4n3TYibUuoHZ7KwFu3J0Uw5xqhftVMcKA3BQvxAm6/e85/b/cpvc+VbKFMmDABo0ePThQ7efJkrF27tsQZFY/tttsutnx5Djl2HI1K4fyqtbiyeh3SOb6rp59+Ot566y0MHTo0VL5s2TIccsghGDhwIJ77x3PItGK/uRBCYO+998bHn3yMOe/Pwe4/2t3aaP6wXsLeFJFkiyAytGQJrYMJniSCWYUsIbc/UVHwCvbtvULb/X2LUL/mZ2yPt1oh1DZ5AznGZZuAVHvx4sWJ4gYNGlTiTAghmwNffPEFhgwZgjvuuCPZs2ZCXNfF2LFjKZIlhGz27LvvvoniPv300xJnQjoiruti3LhxOPfcc9s8uWcc9fX1mDFjBnbaaSeMHDkS7777bpvbdF0Xb775Zt64Tp064eSTT27z/rYEzjnnHCxbtixvXJcuXfDUU0+1y7iSEEIIIYQQQgghhBBCCCGEkC2dzft/yhJCCCGEEEIIIYQQQgghhBBCCCFbEPPnz08U16dPnxJn0g608v8hBwLkQCojokavqPRYBIKxFv2zIhCUmXZDsmYBQAZSZ7M76euZhS+thpBasG3LtaUv4HZEVKQdCLUd6cCBDKTYQmp5tS2k1mJrW5CNQHDtS7ZNuSXb9mJSoVdIsi2MQNvxX6lQvk7Qnl42Im1TZmTf0v4MwhJv+wJv6W/3RG3eutDycb9NKXQMLKGbdwakEAhKomptLZwzJzVGlp1Lqh26bszJ1hXi/gN9a+TGwc5iymxhUpZoW1hhkf3pdbeDiLX32WefWPl/LolE//79Y8tramoK2n9VVVVs+YABAwpqDwDq0w0A4AuyfaW2ke2aEmVLt8OC7PA5D4Sw/nY/INKvIdJ9CcRfP9GYGE497VScfEpyucYrr7yCq6+8OnE8Ia2iha6zLf1qVDyv9Pcv3MV6P1ldrP5+qZDU3nx/ve9pmSxrfW6tQKXTWPub36D5s8+K1mbdE08i8803WeW9/nwjOh9ycN76skcP9H3ob0htv312208/g8x3q1udk4BAvy794bpalO26/nH3hNoZuHDhKqPIduEio6XbnlQokGvruoAv2Q6LscPXRaDZVoF8O9pP+/1vzLUYEwcg3EbWrbp4UkRCbJ599tlEky6l02kcc8wx7ZBRcRg1alTss9trjQ2J6i9Jp3FY5Xf4R0N97PZOnTrh/vvvx3333YeKigr/O7to0SLst+9+GDpkKF5++eWiyEellDjooIPw9ZKv8ebbb2Kn4Tt5YxA9toiOVaMC6vBzYCC8tgXcYdG2Ha9DZLTVZD9xjYZE2hFhtl9ojWWyp0EKtxk3MdamJNUGgIcffjhR3MEH57/nEkK2bCZNmoThw4dj6dKlJWl/9erV+PWvf12StgkhpKMwYMCARGOkd955px2yIR2JdDqNPffcEy+99FK77O/f//43Ro8ejUMPPbRNEu/Jkyejubk5b9zYsWM3+0mZi8HChQvx2GOPJYqdPHky+vXrV+KMCCGEEEIIIYQQQgghhBBCCCEAxdqEEEIIIYQQQgghhBBCCCGEEELIZkPS/9DdrVu3EmdSJPI5BFvwXOWSZeWVayNepqwAiIiYy6+rN/pybWELmhFSgUktfjbCL6nfha4vIQIBtBZG21LtsFxbwoHUsmwtwTZCahgxdSDMltKqawm2A4F1KpBs63opKS3htvcywm1vPeW9pONJvKXMFmULb1u0HSPxdkQKKUukHRJ168+Q8gXcjp+fNEJtHR8ItfWxNOfE2wJpxGxGtG3OjhAQ0ov3BdvWdmjBtvCXETqr9jWTJWOPkb7lu0YLwhLC5pJvRvfmCUWD9UwHEWtXVFRg4MCBWeWLFy+OjR88eHBs+dq1awva/+rV8YLXbbfdtqD2AKCuuS4kwrbl2rDFraZMRc6lgGX1jc4AYErN+VRxUTkJ7SMB9z1wH0aOHJmwdeBPf/oTXpz+YuJ4QhJRgGM4WkVFb/I2Cb8P3ldOC/JV8N2F7Ti1tqdkqvWJtwalsO7Sy9D4xpuh4rJddoHs0aPgZuuemppVVvaDH6DLUUclbkN064ael1+WvSGdRuOMlwvKq3+XAb48OwM3EGor15Npa0m20mWmn/WWA7G26/fNri9N9yXbRpxt9dq+SNsW1urHS3+yBNPRh1Cht1bRPm5XsgWy9dZbY8KECYliX331VXzwwQclzqg4SClx4IEHZpXPbWrKW3dmYyPGVX6Hz3KIx4YMGYK3334bp512ml/2wQcf4Mc/+jGG7zQcb7/9dlFk+I7j4IgjjsCKb1fgpZdfwuBtvWdee7xhy6SjZEmubSwpd2hiIZjJhcKy7UK7oGyJdkxeZmNkXB4Vavui7pj8Q8fBdPabiFQbAF5+Of99sHv37ujbt287ZEMI2RRZuXIlhg8fjmuuuaYokzq0xHPPPVfS9gkhpCPQtWvXvDFJJ7klmweNjY0YPnw43n///Xbf9/Tp09GnTx/MnDmzoPp33nlnorjrr7++oPa3JFzXxRlnnIGmBL9b2H333fGrX/2qHbIihBBCCCGEEEIIIYQQQgghhABAif+nBiGEEEIIIYQQQgghhBBCCCGEEELai7feeitvzHbbbdcOmbQjYU92ZJMIiTONXysozy3LEkJAKeXH+usi8NsaKZcSWqYJI/NSvoVb+zV1BQWlhNYwBjkEIjAJAQWpAAjpJ+wqwBGAUeNk4M2kriDMgrdNCkAJKOVCSAGhjEhaQLkSAhkoISBcLZoUAkoo/Tld/VmEL5T0PqiRS1qHS9gH3BZRw/9E5k8ppH88TbkRWPsSbCMbh/DE3Fo8Ln1ZuBZmw4EQIiTSNrJxKR1IX6Dt1YPVps7GP9rSl5cHucL6MyTVtkRuwfUTc81EhW4x2+LWWiTX9d0KV5+vY84l+NPS5oxKJ2+0xHTp0iWrrLq6OjZ22LBhseUrVqzA9773vVbve/ny5bHlO+ywQ6vbMqxvqoExrioRyLQhtLhVRGS8Qn/zhBFmm3rma6m876EyAlgREv+bLsjrs7JFit4FGHypY+NCEWHeePsN7DBkO2FmRAAAIABJREFUB1RVVeX97EopHHXkUfhs4WcYuv3QvPGEtBX7vt+qvhZBP+n3l+Z7GXJwm29dpCs2BbZEX3+PvTKgzCntP9dcf/dk1E15IlTmDBiAvo8+jO8OGVdQm+76WjT/+99Z5Z0POTg840gCOh80BrJ7d7jr14fKmz6ch66//GWrc+vXpb/nrxYulAu4MrgPKyWgIOAKAaGfvZTrQknoPlfCdb3nJaUUXOHCgWMJtV0IIf1+0AizhX5O8p8PYQTr+v4fvt37ZPWnVh9t2gOs/jhGDJurryakrfz1r3/Fk08+ibq6uryxP/7xj1FdXY0ebZD1F4M1a9bg8ccfx9y5c7FkyRI0NDRgwIABGDRokP964oknsuqtcjM528wAuGV9De5aX5MzZuzYsXj88cfRp08fAMAbb7yB3/3ud/jss8/a/JkMZWVlOP6E43HXXXehazdL6BcMtvyxqVcsQv1DeGIWWP2V3m7uTX6zInQfzDlSCY0BkxOdyMofM2cHZsXHCcFh6qtwO6Ex2CYk1QaATz75JG/MiBEj2iETQsimyJ133okLLrgA6XT7/E6nqqoK6XQaqRT/KxohZPOlb9++WB/53UWUhQsXtlM2ZGPjui522203fPXVVxsth/r6eowdOxYXXnghbrrppsT1Vq5ciS+//DJv3IABA7DLLru0JcUtgvvuuy/R38MDwO233w4pZYkzIoQQQgghhBBCCCGEEEIIIYQY+K+ZCCGEEEIIIYQQQgghhBBCCCGEkM2EXOJZm+OPP74dMikiLfuvPdoo147G+HXzyrUtQZlQECoQnJl920JOL00FISSgXEgh4SpXS7RdCKEglYQrXF/mLLUQ2lXamw3A0W1nVEbLpk3rXs6uEl67AIRQEK6AK11f0ihkBkoJuFr065qcjMA3UGvrYxZIfYGwYFRYArRAGW6VabG29AXWWqQtvM/mibcD+bURaQt40m2pxdm+QBsCUjjeNmRLtX1JtxZ0SxHsU3oWukCaba4EYau1Lcl2C1LtkKDNSNxMUVToluQaDg52K0ywcbTwZQDCJ88v8srSLYgG25vGxsasslyCu1zCh6+++gr77bdfq/e9aNGi2PKdd9651W0ZajZUhySGyhdje4JXQyDz1X+osBzRyLezEJF3C8vzXzQpa5cuXfDO7Hcw8gcjE8m7mpubsdeee2Hp8qUoLy9v8/4JaT3hvjHunt/KJvwJKIyI2W83ct93re9xSpYVkHsy6p97HtU33BhOuWtX9H3sEThbb11wu+nFi2PLU0OHtr6xVAplOw/HhvfmhvexYmUBmQHlTjm6lndFbVOtPj9CH3NvohIIV5cFzwImRgnXk2VrAXfw7OMCwrEmGXGhhLR9th763HtibDPPiX4WBPw+XsCbxEREHwoK89MSUhJSqRRuvvlmnHnmmYnie/bsib///e844YQTSpxZPDfddBMmTZqE+vr6VtftLuKlVmtdF2dXrcVbG7KfQQ1XXXUVrrrqKkgp8cILL2DixIlYnKOPLISKigqcfvrp+PPNf856XvLvW9a9yBZp+8vWmNXuZ3IJpWMl28FKiIK82jETvMQ/yooW14PmzEPt5iPV/u6771BbW5s37uCDD26HbAghmxLr1q3DmDFj8MEHH7T7vhctWkT5JiFksyaJDHflysJ+l0E2PQ499NAOIVJXSuHPf/4zPvzwQ8yYMSPRdXrJJZckavvUU09ta3qbPcuXL0/8e5NjjjkG++67b4kzIoQQQgghhBBCCCGEEEIIIYTYcNpbQgghhBBCCCGEEEIIIYQQQgghZDPhP//5T96Ye+65B2eddRYuv/xy3Hffffj888/bIbM20kb5YFSipWLWskRbEWGZr1sWwhLVemazkHzZFzkH+zYiaUBowbS/RYujASG0GlpqQTSkL5X2BdPwBNNSvxzhSailcHS5o2XSMeuQcITj1YUDR6TgCCf0En5dBxIOpC5zhAPzI3UO5qVb0/sx+3DgSO/ll8HLyZH6XccJ81lC+QWf0WwLyq02pRNItf3jZKTbWp8tpHVOvOPvHWsRObf+WfTKRXDujFTbXBbCKjASt+h1YldobzmbQQAh0XtoQwxpN78guT1Ip9NYtWpVVnnv3r1j43v16oWhMYLX+fPnF7T/jz76KKts4MCBGDBgQEHtKaWwbkOVXrbEiJ7R1VsM2XqVPm9R4X9gyA5OaxCjQnUtEkvdVdi7HmkmJHQE8L3vfw9TnpySsHGgsrIS++3betE5ITYKqsVnAvs7I3KU56yrwte4uc373wvr+5v1tbLq2JJtrd32hcyOcPLmUQgb3p2DqvMnhgulRJ+/3oOyESPa1LaqyyH7LPDeJrp2zS5sbiqoLQDoXdEbSrlwVTA5iKtcuMhAKdcrM5OGKDOhSAaucs18I/42F96kJK6ZaCQS46GX/AkLgtJ899y461DF3QdysXEeJ8gWwm9/+1tst912ieNPPPFEnH/++SXMKJ6bbroJl1xySUFSbQDYq1OnrLKPmpswbvWqnFLtrbbaCtOmTcOkSZMwZcoUbLvttjjiiCOKJtXu1q0bLr/ictTU1ODOO+9Ep/LsHLOE10awHRVMIxibZI1BIhMi2cv2eNZ/xWTRqlfcfcJsiu43kktWNfN5lDVGM+XYdKXaAPDYY48liqPojhBi89hjj2HgwIEFS7UrKiowdepU/O///i923XVXjBw5EqNGjcLAgQMT1S8rK92EQYQQ0hHYdttt88Zs2LChHTIhG5vzzz8fL7300sZOI8SsWbMwYsSI2MlJozz//PN5Y6SUuOKKK4qR2maLUgqnnXZaotiuXbvi5ptvLnFGhBBCCCGEEEIIIYQQQgghhJAoqWI2Nmx4H0B1zH+9z9wKg7kVBnMrnI6cH3MrDOZWGMytMJhbYTC3wmBuhdGRcwM6dn4dObfy8tJIAAghhBBCCCGEEEJI61BKobq6Om/c+vXrcc8994TK9tprL1x00UU44ogjNpoEOC/GSpkLIxfLuTksqVWhMrNmxQi/WMu0lb/dXxeAUoFc22vXk98KBUB4olqjCjNqTSkAF/C3SUi4woVUAi4khHDhCImMCz9Wmj+VVwahdCOu9atDASUEhDJqSKUzc3W5ghIupJJwlWt9Hk84KZUEoOAqBSm8a0oJWzRqHT+lIteKsA5ZoEeTUkurhdFXB1JrI0KTWnQthQQg4AgBIT1ZtxACjrBF46aF4E/zCkvIBaR0ECizjWDb2j+MPC0i1Tbrvizb/ozCvzaypNp63ZbWBcuB0K0ldaYReVu7DF2OCoGjTlnXXcFYEtC0my5Om23ko48+QnNzc1b5sGHDctbZe++9sWTJklDZG2+8UdD+33nnndj2C+0b1zauhatcfX17eP0EwsJV/X0zwlZfxasUIO0Ysz3uexiP6a+KbWU9/IjDccGFF+CWm29JFP/+3Pdx1plnYfJfJhc1D0I2BRxZmr9PS3/1FdacehpUpN/c6o9/QMWBB7a5fZFDmpdJMJlLHKquLqtM5pg4IQm9OvXGEizWGnMXSgnv3RVQ0pNlSyGtPlbpSQ6gu1hV7K6RkE2Wp556CqNHj04cf/vtt2PkyJGYMGFCCbMKqKmpwbXXXltw/b5S4pjOXfx1BeCJ+jpcUb0OzXFifACjRo3C008/jX/961/o27cv1qxZU/D+o/Tq1QuXXXYZzj//fEgpQ9uiY9fYshi5tv1sGH1OjMr/syefyj0O8J9dW0lL44okYw4RDHyyxkn+2MtrLGfbHVmqDQDTpk3LG9O5c2cMHjy4HbIhhHR06uvrMW7cuIJ/3wEAo0ePxr/+9S/06NEDADB+/Hh/W2VlJfr165e3jT59+hS8f0II2RRI8uzV1FT4JGFk02DmzJm4/fbbW12vZ8+euPLKK3HkkUeioqIC1dXV+PDDD7FkyRLMnj0bL730kjfBm+sWnNvChQsxZMgQfPLJJ+jbt29szPTp07F+/fq8be22227o0qVL3rgtmfvuuw8zZsxIFPunP/2pVROXEUIIIYQQQgghhBBCCCGEEEKKQ1HF2j17dy5mc0WFuRUGcysM5lY4HTk/5lYYzK0wmFthMLfCYG6FwdwKoyPnBnTs/DpybtLh/zYnhBBCCCGEEEII6SgU+h+x3333XRx11FHYZ5998Mgjj2CHHXYocmZFogPKtaM79uv70mUFpbxSKTyhtYmCEL7XWEBACUAqwBUSSrlwpCXXVoAULiCkV0fLdoUScF1o27InlDT5CldpobbJ3YWCgBKeRFspF65QnmxS/wAK0sh9ffmk0vWD45YlL7Mk04G/V1g/gLDE2BACElK/e6ZgRwhAeALtkCAbUkuzrXIhffG21NtCkm4t1ZZayu152GSQi87Hz1LA2hJ3vQW68LxS7ZhrcGPLqu1r2lxzUbkeADRnmlHulLdjZtk8+eSTseV77bVXzjpjxozBlClTQmULFizAkiVLMHTo0MT7XrJkCT777LOs8oMOOihxG1FWN3znfY/0sVfGzW6JXeGLrwOCS0/kFr+K+OKYsJJxw403YO57c/Hmm28mir/33nsxeu/R+OVJvyxhVoTYhDvmqKg0iukbQ987qwkF8+VVIalp8CwRVHFV0J4jivpPNQEAbmUlKn95EtzIxCrdf3MGuv3qpKLswxk0KLa84eUZ6P4/ZyOr88pDetnyrLKynXcuKDcA6FmxlX6O8SYV8e7pEq5SEN5TjzeZiBAQroB0JIKnHtfri5U3MYl5HhL63HpS2uAZ0VvSz4JaWOutB1Os2BMZ2EfGxIXI8czgy3CDXWdvI6QE7LXXXthvv/0S39MB4IwzzsC4ceMwYMCAEmbmMXv2bNTFyPmT0E86uL93H/TUAutGpXBF9To8VZ+7vV/96lcYMmQIfvzjH6Ompqag/cYxYMAAXPeH63D66ad7BTluS7nk2l4Ve/KjoA17jGoLtu3xbC7sXivXfttKqyXXKrJulu1bbrizDcd2cKk24E0qlI8dd9yxHTIhhHR0pk2bhuOOOw719fUF1S8rK8PkyZPx61//OmfM448/nqitrbbaqqAcCCFkU6Fr1655Y+ImhiSbD67r4rjjjmtVnaFDh+Lzzz9HeXn471e23nprDB8+PKv9p556Co8//jjeeeedRJMmR/nuu+8wfPhwfP311/6EGTbXXHNNonauuOKKVu97S+Lrr7/GBRdckCh2zz33xFlnnVXijAghhBBCCCGEEEIIIYQQQgghcciNnQAhhBBCCCGEEEIIIYQQQgghhBBC2o4QAttuu22b2nj77bex++6748UXXyxSViWgZR9mqw2yRqcdrKmwgCtGemi2hwVcgeYsvF2EBIvSyJyF1kkLo3P2pNFGNC2F0KJorZaWElI4Yck0HO9dOnCEhCMcONJ7l3CQkl6cI1JwpANHppCSXhuOcHQ9BynpICUcONKUpZASKa+ecJASKaRkCo5+ecsOUno5Jb34lJPSOeg6IhWKMW1J4e1XCgkHOt5JQer8HLMdjp9nSkr/MxiRtpTmOATHJJdUW2qpt3/MW5BqC33sA2mxJdW2znusVDtyNUSXW6LkQrccYmYgEL82ZZoKavrrr7/GunXrCkwsYOXKlfjLX/6SVe44Dg4++OCc9caPHw/HcbLKH3744VbtPy5eCIHx48e3qh2bb+tWZpWFnYa+xt7aHi2LSN/zIYJ2g/Vc+287L898GQO3Hpg4/rRTT8OC+QuKmwQhFlGhcU6im0R2/ZbilCXONlJlE6q8jb542pHF/aeaqqEBlaecivTSZaHyzuMOQc8rLi/afpytt4YTI8xtmj8f9dP+2aq2Mt9+i8zK7D6x4sADC86vR3kPuMqFq1xffO0tu1CuC6WXXdf1trmud56UC1efL9eI0o1wW1madDPBCLwV73zr9azO1MjYRWhikuxLUIXeCOlIPP3007HPVLlIp9M48cQTS5hRwPr162PLx1RU4ILuPXB1z61wZrfuOLJzF/xXp074fqoMe5R3wsXde+Dl/v3xIy03W5ZJ44jK73JKtcvKyjBmzBg8/fTTuO6664om1d5uu+0wdepUrFy5MpBqAy0+4onIOMQujxR4KDO+iRdRe+MgkXfcIVr4yUehdf3ckJ2vvT3X43HW5+4oY7AWqK2tRVVVVd64tkzyQwjZ9GlqasLPf/5z/PznPy9Yqj1y5EgsX768Rak2ADz77LN523IcB7LIYxtCCOlodOvWLW9MOp1uh0zIxuLss8/G2rVrE8ffeOONWLx4cZZUOxdSShx//PGYPn061q1bh3feeQff+973Wp3nmjVrsMsuu2Rdj7W1tfjwww/z1u/WrRsOP/zwVu93S8F1XZxyyimJJvlKpVK4//77W/U7FUIIIYQQQgghhBBCCCGEEEJI8eC/aCKEEEIIIYQQQgghhBBCCCGEEEI2E8aOHdvmNqqrq3HYYYfh1VdfLUJGJaINcu04qVegxAxK4uTacaKubLm2CNVPJteWWXJtoWXRQkg4WhAthdCibAdSCDi+OFvLtS1ptiMdLbBO+bJtr54TiLG1ONuLCQTZjhFu27EykGb765HllEihzLSh65r2pCXk9sTderujRdoIcnSieevP4gu1hScS9z6rlmrrY59Lqu2rsy2pthRtkGrb57cEUm1VbPNxFvHtN7kbCmrtxRdfxIgRIzBlyhS4rltQG+l0Gqeccgpqa2uzth1++OHo379/zrp9+/bFoYcemlV+5513orKyMtH+Kysrceedd2aVjxkzBttss02iNuJYUbsiWGmDty9OvJ1rvb1JpVKYO3cuOnXqlCg+k8lg/5/uXzRRJSFAHoF2LiKTC4TeRdibrJXL2V/jSBt+LvrWYkTMUhRRqpLJYO3/nIOmefNCxeW77ored94BFFN0JwQ6/zx+coGqCy7EhjnvJW6qYXr2xC1lO++M8lEjC04vJVOoSFX4Qm1Xub40W+u14breOfCE20qXGoG2q7cFr5BIG0pfB5Zw25dr25MgBNdOVp9sXTRx12n0+osuR6ts7D6fbN70798f1157bavqvP766wWLPlvD3nvvHVveXUic170HTu/aDZf16Ik7evXGk3364dX+A/Bs3374n+490E96ffBrGxpxyOrv8HFzc2xbXbt2BQC88soraGhoKEreO+64I15++WUsWbIERx99tFcYN2FDnjFs3rLwcDZLrh2SVltlraUlcXbSsU+oPVuYnSO36Pbsjy5aXO+oPPHEE4niJkyYUOJMCCEdlTfeeAP9+/fHtGnTCqrvOA5uvPFGLFiwoMXfqRi++OKLvDGZTAY9evTArrvuimeeeaagvAghpKNjxgUtQbH25st//vMf3HvvvYnjf/Ob3+Diiy9u0z733ntvfPHFFwX9vew333yD448/PlQ2adKkRH9Pc+SRR7Z6f1sSd9xxB956661EsZdffjl++MMfljgjQgghhBBCCCGEEEIIIYQQQkguKNYmhBBCCCGEEEIIIYQQQgghhBBCNhOuvvpqdOvWrc3tpNNpnHnmmdiwoTDJbrvQBrm2tzkuIJlcO1auHGo5iVzbbIuXa3viMy2FFgKOFkIbMbQUDiREIJuGlmw7TiCeFtKXZHuia71NGnG1kWJrEbaw3rUM2xZkl8kypEQq9LLL/DqyDClZFoi4tUjbF3Y7DhxZZsm/nVCenlBb+iJwW6otILRo3CvzjoU+DtLxl22ptoDwjikiUm3/XGmRdkSqHZXDtZdUe2OyIbOhMDktgBUrVuDEE0/EqFGj8Nhjj7Wq/6irq8OJJ56IGTNmZG0TQuDKK6/M28Z5552XVVZVVYWTTz45r+jESL2rqqqytp177rl5952LmqYarG9qnTx6UxWmDtx6IF7814uJr+f169djzz32LFjETkgyohNpFC7fDtoAYAuWVSDStn2fSlnCZCh/Uo1isO66P6LhpX+FylKDt0Wfhx+C6Ny5aPsxdP/tbyBipFKqvh6Vxx6H2gf+BmQyLbahGhux/r77s8p7XDARaON9sEtZFy299s6Lr89Wrl8eKvNV2EqfJ0+urTO13q1I0zdr6Xros6lwTW+7Coeq8KOrfy2GHyHDxIl288h3CSkGl112GX75y18mjs9kMnj00UdLmJHHoEGDMH58tuj/pcYG1KqWnydcALevr8HJaypRnePZQwiBuro6NOeQbreWUaNGYfbs2Vi4cCEOOuig7ABlvfwkcrcXJ67OKrP7CKW3x0iq/XqRmEJl20mI7iMk+laI3b+dZ9znM/mH9tOKTnJjj8Oee+65vDHl5eXYZZdd2iEbQkhHwnVdnHTSSdh///1RXV1dUBvDhg3DV1991SrRZ9xEZ3GsX78eCxYswDHHHIMDDzywoPwIIaQj071797wxFGtvvowfPz7x76zPP/98/PWvfy3avg844AA0NzdjzJgxrar37LPP4oMPPvDXH3744UT1brjhhlbtZ0vis88+w6WXXpoodvfdd8fll19e4owIIYQQQgghhBBCCCGEEEIIIS1BsTYhhBBCCCGEEEIIIYQQQgghhBCymTBo0CBMnDixKG0tWrSoqP8hvBDyiq7aRa4d2WQ8iK2VaxtVswi2tyTXdrQ02si1hZCeSBvSF2qbNSPQ9tYcS1id0oLtoKxMy7IdKS3JtuPJtX3RtifhTgkHKSel23GC7b6oO2XJsFO+QDsldayT8qTc0ttuxN0mr0DindK5SL896UvAJRxIXxbuCMf73DIsFJdasK2PrC/VBgJpW1Sq7ZvZhCVts6Ta9rXQ3lLtjSV5U0qhKdPUpjY+/vhj/OpXv8K2226Lc845B7NmzUJ9fX1s7MqVK3HXXXdhl112wdSpU2NjzjnnHIwaNSrvfvfff/9YaeGLL76IcePGYenSpbH1li1bhvHjx2P69OlZ20aPHo1x48bl3XcultYsiZpUI2R3YvHnPtwX2TEqrk6k2airu1SX109/+lPccGNyGccXi77ACcedUJpkyBZL+C7ewoNCdJPIrh8bl2OfthTfW1ahL5sjnPwNJaD2wYdQe39YUC27d0efxx6D069vUfYRxRk4EL1yfLdVczPWXX0NVh08Dg3/ehmIEw8phXVXT0Jm+fJQceeDx6LzwWPbnF+F0xmuUlDK1TJt15dlu64WabtKS7a98+MtB5Jt1zOmw8i0XdfEwr/fK+h30w4Q/Omf//AFo4yUO1e/m+M6JGRj89hjjyUWcQHA/PnzS5eMxfXXX59V1qgUpjU05KxT7bqYsLYSt6yvabFLL8bkJkIIjB49Gp988gnmzZuHPffcM1lFW7BdwBg2qyxOQB3zAOiXqfBLRH9aKd225d0hOXZ0PznajZOIR27wOeslZWNLtQHg/fffzxuzww47tEMmhJCOxLx58zBw4EA8/vjjBdWXUuL3v/89vvzySwwZMqRVdSsqKlq9v9deew2nnHJKq+sRQkhHJsnktZk8E4yRTZOHHnoI//73vxPFdu3aFbfeemvRc0ilUpg5c2bsRKK5UErh8MMPBwDMmTMHlZWVeevsuOOO2HrrrQvOc3MmnU7j5JNPTjR5bHl5OR599FGUlZW1Q2aEEEIIIYQQQgghhBBCCCGEkFykNnYChBBCCCGEEEIIIYQQQgghhBBCCCkekyZNwvr163Hbbbe1ua0XXngB5557bhGyKhwhRMuSs4jcOLsBtCjFFBAx4s1wpdCaWRFBbqaNcK5Gre0JcZUAhBJayqgAJbQ0G3CV0hJtBRcSUC4UBBwh4eo2XD13utRrrhJwJLztSngCSSm17FHnJLwlqQClXJ2lCyEklHIhhVcOnYOC0rlpEaTQB1hosaTI8pmFjlHwubXSzJKIC7+uDORsMNI1GV6WEp4SWwayNS3MlgCElH4dTzoeCNuCdU+07Yvh4qTaIpJxB5Fql4zQZS5CZfa125BuQCenU5t3V1lZibvuugt33XUXHMfBsGHDsM0226Br166or6/H119/jSVLlrTYxh577IEbbkguap48eTJ222031NXVhcpnzpyJYcOG4YADDsCuu+6Knj17oqamBvPmzcNrr72GdDqd1VZFRQXuu+++Np2nxeu+jq8vPN+ut00EhWYpcs0VRuvrRuYHiLSWrL0LLrgAs/9vNp5//vlE8c888wxuu+U2nH/B+QmzJCSbFgXauTDdoFLZ7+a+Z7Xv38+jbaiIVNvKxhdsF4mGGTOx7uprwoWpFPr87X6Uff97RdtPHF2OOBzu2rVYd9XVsdubP/0Ua047HWXDd0L3M89E58N+DlFWBiiFmltvQ11EDFi2887odfttRTH9d3IqAGHLsiWUUPr5Sgu3hfcUoeBCKQklXAD6uUl458mLN89uSt/q9RlVQrcFQAgI5YnTlfKe/2CemWDKZM5u2Dyn+WhZt/1cSUhH4OSTT8ZJJ50Ex8k/MUC+Z7piMWLECBxyyCF46aWXQuVP19fh+C5ds+I/bm7GGWvXYFkm+1mvmAghcOCBB+Jvf/tbSGJasKzblmLHbhZ6s2qxLHTjisi1TW65nnVV+EYYNJlk8qtceeepG9v/xQxAYyXhm5hUu6mpKZHsbv/99y99MoSQDsM555yDu+++u+D7x6BBgzBz5kzssssuBdU/6KCD8OSTT7a63iOPPIL99tsPp556akH7JYSQjkaPHj3yxrhxE4uRTZrGxkacddZZiWI7d+6c6Hm+Ldx2220YPnw4zjzzzETPBsuXL8d1112HGTNmJGr/wgsvbGuKmy033HAD5s6dmyj2uuuuw4gRI0qcESGEEEIIIYQQQgghhBBCCCEkHxRrE0IIIYQQQgghhBBCCCGEEEIIIZsZt956K44//nhceumlmDVrVsHtfPTRR0XMqnA2llzbSDSzmkgi19Y2bUtd5su1AXgSR0uurZRuUgCw5NpSSLjK02q7QkII5Um14cJVniJSCYkgAxeurwD1BJBKmNwVoKWSrq/99lTdUugjYAkmFQKhdlisFjKrhY6jWRV6HqQeAAAgAElEQVT+n7Zo2xJq2zJtIfX2bKG21mdDCrPdiLq9ehJWud++9OXXJg7Ilmr7omxLqm1yDj5e66XaSQSv7S1z8/PyPKBQKvf3qrG5Aei0VVH3n8lksGjRIixatChxnR/+8IeYNm0aKioqEtf5/ve/j4cffhi/+MUvsj5bOp3GzJkzMXPmzERt/e1vf8MPfvCDxPuO0phuwLd1KwHAF8sHgnkbFXs9+N9ZpSBkDrtivr5PExZ4txEVWY5pdurTU7Hzzjvjqy+/StTkxRdfjB//5Mf46U9/WpQUCfEI3/wLlm9HvaL+PR7+RBR2nL/JiLq9u3kB+YdpWvAR1v7uLCAibup9803o9F//1eb2k9DttFPhDBqEqvMnwl2/PjameeHnWHvueXD+8Ad0OfpouGvWoG7q06GY8p/8BH0ffACye/ei5NUpVQ5XeZODCKWghAul9HOOCJ6JXOVCKgkX+l0p7/nCt8AGz00e9jk0mm1/3hDYnaD2bPt4z4bIEocn7LYJ6TBIKfOPxQAMHjy4nTICJkyYkCXWntvUhMXpNLZPBf8s/un6elxaXYUNhcqtE+A4Dg499FDcd9996N+/f9b2JMcuRMvzPWW3HzP2ELDGo6aNmPYjI9XstgsdryR9Nm3psETbKJJQO1cbG4Pnnnsu0bVx8v9n787jo6jv/4G/Pp9JQhKScAYQxVsBrQUUlOJZ+VXAA5GCYlWwKIJ8vVBbsYqK4oktVStiPRBPKh5crSCIIoiAUJCKCoiioGgIgUAScu78/pjrM7Ozu7Ob3U2A1zOPNbszn89n3jv7mdldhNcMG5aGaoiooW3atAm9e/fG1q1bE+ovhMB1112HyZMnQ8rEv3s89thjCQVrA8DYsWMZrE1EB4z8AH9ewWDtA88FF1yAffv2BWr7xBNPxPX/LRI1cuRI1NXVBQ78vv/++30vIurVpEkTXHPNNfUt74C0du1ajB8/PlDb3/zmN7jttttSXBERERERERERERERERERBVH/f7FBREREREREREREREREREREjU6PHj2wcOFCfPDBB3jooYdw33334cEHH8Ttt9+OQw89NNAYO3fujC8ILIViBmBZmYgRB4gxvk8DYQYo+g6hhmhGDV921lkPlahpqI/sGGorNNoMw5VCKiHTati0cbODqGGESktIaMJarxlLhAZNapBSQpOaecuAJiQ0oRnrhbSXS5EBTWjIkBo0aMiQxmNNmP2sm7ksQyjrhdU/wxxPQkqrnWZuz9iWNO9LoUEz65TSrB+a8XzsEG0jVlvaz83aT1IJ7bajt2OGatt7XoS9SgFe1/B5Ey3UzTWPEghzs/qLCNtOmKcWIQTq9DpU1lbGNczRRx+NvLy8+tdjGjBgAJYsWeIbUBjLoEGD8Prrr6NJkyYJbTsrKwsvv/wy/vCHPyTU3/LNrk0I6f4BKwLCdc4yQvWVM4OShQgleNAKprfWN5JcwDBSSqxYuSLwnNB1Hf369sMvv/yS4sroQOfODo1xQQ6fjmGHVIQhdN0JzhYw7uv2Ot0J37aGr+fBWrt1G3YOGwbdE+5TcMvNyB08uF5jxyunX1+0XbQQ2eeeG7Vd3Y5i7H1miitUW+TkoNkdf0bhW29CtmyZtJoyZab1ohgXA4GOkHWpEV03QrdNTuA5jIuJIISQ2cY4LYcA++IkyizSdScs27xvv8jq+PaTdVZZY4WtTCTsnagBBAno/PWvf52GSgz9+/dHS59zyG27SwAA1bqOv5Tuwq27S1IWqp2ZmYkrr7wSJSUlmDlzZtTPrNbFfxJinWqidPf9HiuE/3eFCGMJz49yvYHkUMazx4/EJ1Q70j7cX0O1AeDNN9+M2SYjIwM9e/ZMQzVE1JDuu+8+dOrUKeFQ7VatWuHTTz/FlClT6hWqDRgXyrj88ssT6ltZGd+fIxERNWbNmjWL2aax/H8zSo5ly5Zh0aJFgdp27twZI0aMSHFFjtGjR+OOO+4I1DZIqDYA9OnTp96fGw5EVVVVGDp0aKD9mJOTg2nTpkHTtDRURkRERERERERERERERESxZDR0AURERERERERERERERERERJQ65557Ls71hB9OnDgRq1evRvfu3aP2zcnJaVThU1YtUUMLPMHH7gGUNr6rRVgQpxXWpUO3c8hcuYjm9oQQZuCiMYb12GhjLjM76AIQupHmbAUzCntga0AjjFEKIKQDUkjoQrdDIKXZIaTr0BBCSDfXCzMcUtehCSMgMiTMZ6WHjDwzPWSMC2MDOpQAUt0Mk1SXCTOEMmqgm7rHhLPMCgJWQ4OFFRHuBKRZ4W9WaLiAE6DmDcqWwtmO3UNIZ5m5zVih2mqQqhNtDrse9fWvT6i2az8JETVHrv7c4Z72PPRvElF5TRmyM7IDb/X888/Htm3b8MYbb2D69OlYsmQJQiH/UOloTjjhBDzwwAO45JJL6nXuGTJkCE488USMHj0aS5cuDdyvV69emDx5Mrp06ZLwti1fl3xlz397fuhKoJ8QZjJ2ePCh3cS1XCjnG3Wp53jzhqVbG0b4Ot+NhvVNTPPmzbH448U4tcepqKuri9m+srIS3U/pji1btiAjg3+ljdLD9/OEcOUk2++Frvd/3wVmW1fWsu58FkhQaM8eFF91Fep2FLuW5w68BAW335b4wPVQs2Ej6n7cFne/zOOPQ5MzTodI8jEuhWZeyEBA6CHnrCikE5Cth6ALCSs0G3oIISEh7U88OuysbF2Hbn52svOw7c9LAOB83rM/w8GYT8b7vB74c4E5nP9iczy7TeP5SE4HkcrKykDv48cdd1xK69B1Hc8//zwWLVqEwsJCtGrVCiUlJa42a6qrsbSqCo/uLcXa6uqU1NGkSRMMHz4cf/vb35CdHfyzMhDwu6wfNVw7yvdYo2nk77KeFc7YUWr17RNUxCtUBViuXsAqQpv9OVQbAFasWBGzTYcOHdJQCRE1lB9//BHnnnsuNm7cmPAYl112GV5//fWkBmO++uqr+Oijj7B9+/a4+gW9iCMR0f6gefPmMdswWPvAEQqFcPHFFwdqK6XEv//97xRXFO6RRx7B8uXLsXjx4qSM9+ijjyZlnAPNuHHj8L///S9Q28ceeyzlfxZCRERERERERERERERERMHx0sJEREREREREREREREREREQHoR9++CFmm3379uH8889H586dceKJJ+KGG26IK6Q2VWKGYsXKNIgaEO2/0ghQ9OmuhJJFDGO2l6nh0u5gaSv0VqgtzZBcqQRMSyEghbSipyFhhU1L930pIYQ0H2vQYPQTMB5LIaGZv733pdCgSfNmrYM070e6acZNmmNLZwwpM8z1Vi1OjdLqDw0SVg3CXmc+K7s2Y2+Zy4WEEDCXxx+q7URppy9UO2b7VOe9+YUn2+HmsOfrvtpKM6Q0uGbNmmHUqFH46KOPsGPHDsyYMQM333wzzjrrLLRp08a3T05ODk455RSMGTMGH3/8Mb744gsMHDgwKcF3J510Ej7++GMsXboU119/PTp16hQWNiWlRMeOHTFq1Ci7bTJCtYsqirCjYoe5P4UVveoEZgt1Tjpc4YHmfe8yv9ObPYYZ5OveTqTGnjmvxz51RqOe7yxdunbBP//5z8Bj/Pjjj+jTp089qqCDUVhYaJA2nkPDCkOKFIpkhy77LndWrFvzOa6/djR6dT8dwy4fhnn/nofS3aVxh3/a49fUYOc1I1C76RvX8iY9T0OLvz7ue05PJb2qCrtuux3FV16Fmg1OAGBmp47IG3oVRNOmUftXf74ORRddjJKbbkZo9+6k1eWc66wLg1g33Uw4t8K1dYTgXEDEbm9f2MRsZz9hKxRdfZ11+79h80Yo613LEHY/yLz165dQf6J6yMrKCtTuqquuirjujTfewMknn4zc3FxomgZN09C+fXs8/vjjgS7EsnfvXlxxxRW47rrrMH36dDz11FPYtGlTWLtaAJfv3JGSUO2mTZti7NixKCsrw+TJk+MO1VYl9DnXSfaPPnaU77LCukiLN/Da/VUodg1Bb7GLjTw2Iu8n5Rt1YI0tVDsUCgUKrD3jjDPSUA0RNYQnn3wSRx55ZMKh2vn5+Xj//fcxffr0pIZqA8afkyxevBjt27ePq1/btm2TWgcRUUNq1qxZoHa1tbUproTSYeTIkSguLo7d0Gx71FFHpbgifzNnzkRmZma9xznssMPQqVOnJFR0YFm2bBkmTpwYqO1vf/tbjB49OsUVEREREREREREREREREVE8xH1T+tp/ffXIjq3Q/vCChqyHiIiIiIiI9jO9OtyDppntGroMIiIiIiIiIiKK0z/+8Q/ceOONCfUdMWIEnnnmGWialuSq4hMpANMWKz8rSvdIgYXWciWD2D2eUIIWveGKrlHMtUqAoxHmqJvLrHBIM8zRtSxkBz/qesjeTsgOjwwhpIREhnT3enX7djykPZ4dRek8B918YnZupZ125nnuxl5xR52pQdZquLW1TsLODRZWXLjTQgoJmOHidjy5kE6AthUxrgRpw+4bPVQbShV2tUkI1VZfb3u+CHdL3XU/wlzzzCMr4NN6OYwgZGvOWC2d8Fd7BunuuWTMGWMehcy5FbLnjXmDjmZZBShoEixEJIiqqiqUlJRg3759kFKioKAALVq0SGvQXU1NDYqKilBZWYns7GwUFhYGDoyMxwffL8CmXRsghAYJYYfKW0HyUmbY9zOs4HmpQRMZyLB/G8sztUwjkF4oYfcyw4iXl0YovRBCCcY3jg8jfF4NnDdC6yHsowYAlMB65TgRzhFiXVTAOnYQ6SICQNixYrUZNWoUnvvnc4H339ixY/Hwww8nuPfpQOac7zzLTOrZWV2elPOsZ739ng0dFeUVePCBh/DU35/yDYkdOvQqTJv2ctzPt+rTT7Fj0KWuZRlHH402c2ZBNm8e11jbu3ZD3Q53SFCzcXcjf9TIQP31sjIUDx2GqhUrXctzzvsdWj79D4jcXIT2lmHfzHdR9urrqPnii6jjae3bo/WLzyPzpJPieh5+NpVswIrtn0LCCOyVkOaFPoxzp3U+zZAZ5nnUuJ9hnoszRCY0qV5kJMM8vwrz3G2eQ82LfgDORU6c86z1ecb9SUZI5xzrPnfqzmcUY2H4Zw/EPr/GQ4rkhi7SwSMzMzNwYNxtt92Gyy+/HKeccgq+//57nHvuufj2228jts/Pz8fixYvRrVu3iG369++POXPmxF13MjRv3hxjx47Fn/70p6QHlwIBvs/WZ+wY730R+Z1a4ikz6KnJZ8xo3wsSvUhFYwvVBoB58+ahX79+Mdu999576Nu3bxoqIqJ0KSkpwe9+9zv897//TXiMPn36YPbs2Sn5swyvzz77DLfeemugiyxmZmaiOgUXtyAiagh79uwJFK69c+dOtGzZMg0VUaqsW7cOXbt2DfTdrGXLltixY0dKvhsGNWHCBIwbN65eY/ztb3/DmDFjklTRgWHPnj3o2rUrvvvuu5ht8/PzsW7dOhx55JGpL4yIiIiIiIiIiIiIiIiIAhn/bD8GaxMREREREVH9MFibiIiIiIiIiGj/dOedd+KRRx5JuP/gwYMxffr0Bv1H5MB+EK5th3DqnmZW6LHZSQg7pFMPecKvzSBkuO5bIcrGLWSP5/SxxldDQa3x7UBtd2SoHVrqhILDDqKOtK/9Qh+FvXeEEoJthVyrUZLqY2m/XHZwpXRCKIXS1lrvBFaLuEO1veFsyQjVhmc/6dBdIcXOcrjaRBsnnmDtsMBXO5DdCU5X51CdHgL0EEIAQuacscK1BQTa5x+acIjdwaqspgyvffEydIQgpWYHYBsBr1IJfDVCXK3AbCdg2wh+zZSZ0KBB05RAWLOPPa75WAgjvFt4g7XNY8Q+nsxjyH2s+ARrK8dKMoK1AaB79+5Y8981gfahEALvvPMOBgwYkPgLQQekoMHafpezUB7YDcPeo9XzrNJXPQ87F6EAautq8c5bb+OB+ybg282Rg2NPO+00LF++PNBzVPkFa+f064uMww+Pe6yyaS9Dr6x0LWvS8zRkdeniHr9/f2R1dS9DKITiYVejctGH7v5nnIHWr74MkZkZtr3qtZ9j75RnsW/uXPcOVYi8PBROfx1ZUQJ1g3j3vXcxY9Gb+FXPE3HUCUeZFyDQlHNsBjRoyNAynIsYWOdekWGsN8/RRjC3cyEEofw2zpdGiLZUzq/2pxzXhUCsi4E469RwV9fnImtBgufXoBisTYnq2LEjNm7cmLLxNU3DZ599FjFcu2XLlti1a1fKtu+nsLAQ999/P0aNGpXybTVEuHagbafyK4Bns7HCrw+kUG0AGDp0KF555ZWobaSUqKmpafA/byGi5HnllVcwYsQIVFVVJdQ/JycHL7/8MgYNGpTkymI7/fTTsWzZspjt2rZti6FDh+L666/HUUcdlYbKiIhSIxQKBbqo7Lfffsvz3X4sFAohNzc38Hvz/Pnzcd5556W4qtg6dOiAbdu2JdQ3Ozsb5eXl/J7hMWzYMLz8crCLIj7//PO45pprUlwREREREREREREREREREcVj/LP9kNHQRRAREREREREREREREREREVH6lZeX16v/jBkz0KdPnwb/B8TCDKSOyCeI0D0AIoZrG4Gy4Sut5br9WBlCCUbUdT3st3sMQAgdum6keNrhthKALqDrIaOVkBDQEdJ1CPu++bTM5yZhtLeCp3XrqQsdeigE3Q7H1aFLXalFmCGhxs7SrXBmGPXoyr6zn7FPcqkQauiu08gJjdTNMEpznSts21imhmEb/65fjds2+gphhVUqwZUCER/7BQWnMlTbK0iYW6R5FpVfc6GkwQoAocg1Wa+/8TTN+WeHchvtQnodyqr3Ij+rIL7aDnJrflmNEOrswGrr0LBngjK1hBLA6hwXyvxUjxMd1sFlD2Qdd9555pxfBFzB7j7tXGKdL+th6dKlOLzD4di5c2fMtrqu49JLL8VXX32FY445JjUF0QGnvlPXfu/0hGqrKisr8e+5/8GsmbOwbu06bNiwIdDY+/btq2d1yljvzUvaWFXLV6Bq+QrXsoxOncKCtcteeDEsVFu2aIFWTz/lG6oNAFldu6DVlMmo+WI0dt15F6r/+9+wNnpZGYqvHo62C+ZDa9Mm4efx7Zff4o3HpwMAmhc2R7ezuuKUs7uhW69uyG+Wb1xUQujmRUc0qG+irouVwHwfFM6FR+zPeNZ/pOvDjtlLwDeOSDnn2u+7zocRpYLGGfxKZLnjjjtS+p2vrq4OZ511Fnbs2IHs7Oyw9RUVFSnbttdhhx2Gxx9/HJdddlnathnz+2zMARD391l120CEgG31y24yWV9XAn5POhAtXbo0ZptDDjmEYXdEB4iKigr069cPH3/8ccJj9OrVC/Pnz0deXl4SKwvusMMOC9Tul19+wcSJEzFx4kSMGjUKzzzzTIorIyJKjaCfw3bv3p3iSiiVrr322sCh2r/73e8aRag2ALzzzjs49dRTE+o7ePBgfs/wePPNNwOHap9//vkYPnx4iisiIiIiIiIiIiIiIiIiokTw/4QSEREREREREREREREREREdhFq2bFnvMa699lrU1tYmoZr6iRnKFSunLEr3SGFe6vKwSEQlXNuuT/cPv3XSnp3wW2tsKaTyyAyeFlZP60faYdNSSEhrVCHNYF8BITVjnRmyKyEhhQYpNCOo21wnpYRm9tOEBrOl/aMJzbhZP8K5mS3scY0xjNqMsTVIKe26pDm6VbcmzCVSQkoBKOtgPm9ptjHCs83nvZ+HasczTrTx/Fa52wv/dp6sdCsr1HqOpVWl9Qv6O8iU1ZThy+Iv4ERpu2edfdQKZx46IfLq0a7Ga1uh8tZWPK+lbi2z5nqE19rqbWV2WwuUkHU7iNvTNxmhhtnZ2fh0+afIjBDC61VTU4NTTz0VlZWV9d42HbjivigBYM9v33Obz1Tfs2cP3pz+Jq68/EocdfjRuPLyKzHjXzMCh2pbY+yvQrt2ofTxv4YtL7h1DGTr1jH7Z/7qV2gz8x0U3H6b//jFxSh9YEK9aiwtLbXv796xGx++/REev2kShvUcjkdvehz/W/E/6HoIOoBQKAToZoy2rquR2sp9g3WREl25aIV1N9J7o7XcOzf9zsmuNp5xvb+d5Hd3/3h+iBI1fPjwlAd5lpWV4YYbbvBdl6zP1NEce+yxeO+997B169a0hmpbUvkcXRdtibJ9vxsA5WQY301E+lHHrkfNsaRj3iRq69atMducdtppaaiEiFJt1qxZKCwsTDhUOzMzE8899xw++eSTBgvVBoyw/3i98sorKaiEiCh9gnye3J//vOdgN2/ePEydOjVQ25ycHMycOTPFFQXXo0cPXHLJJXH3O+qoo/Diiy+moKL917Zt2zBy5MhAbVu0aIHnnnuuUX/XJCIiIiIiIiIiIiIiIjqYMVibiIiIiIiIiIiIiIiIiIjoINS1a9ekjPPqq68mZZz62h/Ctf2CxNTgZ5ihuEYwtrFeWsHXrjgyK/zMDMSGEpotpU/AtrJcaOZ94fS1Q7mNbQnzt7QDua02EW722Fb4tzOGZoZsO0HaTmC2VLZh1G6EAxvPx6oF5rY1TxgbzHBiqe5FJ1Tbs2/9QrXV1yJVodreORKIlaHpmdN6hEEERPjiCGO4QzmFu60SymwlbNfpddhTXQoKZuVPyxHSdecYVWamfWy7HptLpPfYNsazMq6tV8We/5557GIFbccKf43x2He57j+3gzrmmGPw5ptvBg6fKCkpQa9eveLeDlE8wgKMzfvLly/H1UOvxmHtDsOwK4fh7RlvY/eu3YHHbSGlfZQUFxcns+S0Kn/tdehlZa5lIjcXTYfEETyraSgYcwtaPPqI7+qKmbNQt317wjVG2r+1tbX45L1PcOcVd2FU39GYNW02yveWKzHagBVvrVtvsta50xpE182TsB52PtX1SEHa4XOKaH/36KOPpnwbL7zwAqZOnYqlS5di+/btRhA+kNKLbJx00kn45JNPsGnTJvTt2zdl2wki4XCugKca17fJoH0iBG4HuSUiGYHaVt2N1bJlywJdnGzQoEFpqIaIUqW6uhr9+/fHgAEDUFFRkdAYXbp0wU8//YRrr702ydXF74477oi7T3l5OTZt2pSCaoiI0kPK2P/klsHa+6eysjIMHDgwcPsXXngBubm5KawoftOnT8dhhx0WuH27du3w5ZdfIiMjI4VV7V90Xcd1112H3buD/Xnv008/jfbt26e4KiIiIiIiIiIiIiIiIiJKFIO1iYiIiIiIiIiIiIiIiIiIDkJ9+vRBQUFBvceZMmVKEqpJjkDh2tFCxGKEa/uFfEUNThYAdN03mDlyuDbswF07XNcOPLaWW0HacC+34reFgLDDro0blEBeASMMWwgnONsJ7LXCuoU7TFuaQdc+t7DQbTih3dY2re1oapi2dIK4rWBvKaQdQGyMJ+3gbWH/VsKK4QQPC2tfWPXGCNX2fU2SGKqdKiJCfQ7ddc8vCNmZasI9IHR7P1rhzLurdqNOr0tS9Qeu4n07sKHkK2POWYG6Au79aR9ncM1lNTzboEbFq8c4PDfnGIBPiKH3uHCvMe+FzQFvizgI78PwUfpf3B93jA0eyrVmzZpGESRG+y89aHqo6b+rV+Pcs8/F2WecjemvT0d1dXXgvodpGXihZWt8cUh7LGnbDnML22BkXj6OqalOKFBPZGRAtmiRlJvv+NnZYe1EVparTcXsOWH9ss84HSKBQKGmV16BnPN+F74iFMK++e/HPZ7l559/jtnmh2+24un7JuPS04Zg4tjHsWn9Jmdu2OHZ5kMzRNsJ17buhJ3kzP/onmVRNN6sV6KoRo8ejfPOOy/l2xk+fDjOPPNMtG/fHpqmQdO0pG9DCIHTTjsNn3/+OdatW9eoLuKRrkDoRhU8bX5HT0ag9v7glVdeidlGCIHf//73aaiGiFJh8eLFaNOmDebMCf8cHYSmaZg4cSLWrl2L1q1bJ7m6xBxyyCGYO3du3P2OP/74hIPFiYgaWpBg7dJSXpByf3TGGWdg3759gdr+5je/weWXX57iiuKXlZWF77//HkOHDo3aTkqJK664Aps3b0Z2dnaaqts/vPzyy3jvvfcCtb3iiisa5TwgIiIiIiIiIiIiIiIiIoe4b0pf+2/1H9mxFdofXv9/NEtEREREREQHj14d7kHTzHYNXQYRERERERERESVg3LhxmDBhQr3H2bp1Kw477LAkVJQ8uh4jSDNWbleU7n4hnVGDO61ahLDrstqrddrLlKBHI9wRdlvrx+nhrIcrCFJpq5tPR1d7G22FMMpzhtBdz8WuTwCRdqnwZkp6g5zNIGErs9oO+rXae9r5B2cb4b9SqMuNcHG7rbCWeQOk/UO1w5YlKVTbO/fU/emOsPZv4+qrh88J+7Uwd6r6OnvnhG4m1YV03Xmk69D1kLXGWKfrCMFYHrJu5uM6vQ55mXkozG0TaB8crN7eOAO/lG23Q+ilGVKvmQH2QkjjvpTIEBqk0KBJDRrM30KDJjOgSQ0ZIgMZ0rhJYa3ToAkJTWYYY0sJDZoRJG+H05uh+kqovRqYbx9jMIJhjFB9wO/48Ub/248CHj/eNl6/+93vsOiDRYH37wsvvIDhw4cHbk8HJudcpzw2JeP8unDhQgzof0lcYdoA0F7TcFFuLkY0zUeOcK7jYd1C0NFxyRLkHHNMXOMm0/au3VC3o9i1rNm4u5E/amTEPqG9ZfipU+ew5QV/uh0Ft9ycUB2Viz5E8VXhoT+5gwah5ROTEhrzkl49sXTlKhTXxXcRiBNPPhGD/zgIffufh5zsXPtcLKVmnmeN8651TrXOvdYFS6wLk0j7fCtdn0vsTzPSOdd6z7G+l1aIdp5FWPPANJH8gGI6+Fx00UUJBWs2BkIInHPOOXjuuedwTAOej4OI+V02mduK8wIUyZSqMO1GFRzu0blzZ3z99ddR2xQWFqKoqChNFRFRsoRCIQwbNgyvvvpqwuubqaYAACAASURBVGMce+yxWLRoETp06JDEypKnTZs22LFjR1x9+vfvj1mzZqWoIiKi1MnOzkZVVVXUNkOHDsW0adPSVBElw0MPPYS77rorUNusrCz88ssvaN68eYqrqp8FCxbgrrvuwoYNG1BXVwchBA4//HCcf/75GDduXFIusHyg+emnn3DiiSdi9+7dMdseccQR+Pzzz9GsWbM0VEZEREREREREREREREREiRj/bD/Evnw2ERERERERERERERERERERHZDGjRuH008/vd7jdOjQIa3hX0HEDNOKVW6U7n4BYFFDwaxadN0dlqjDEwLtF0gt7O5WWKM7ktoIzDXaGKGOdsAjIgXsWqG/EoBU+gBCWsGQVlikGTApzFBfn5sUZtCkGTZp3YyxzMBJJfzXqELZjhRGXzukUsJ6pkZfaY/jjcpubKHaaeU3h819LYzJYrfzVqbuB+OuE6CuBp9b9/ZW78G+2ooUPIkDwxfF6/BL2XbnWLN+zPBVWHPenP2AM5cNwj7mnHlsvkb2mNZ5Q7fPDYBurreGMZabGeuuvma2evh5xqJ7fnvbRJjeic77+fPnx3VBhhEjRmDNmjUJbYsONnHMSaXpt99+iz8M+UOgUO3uWU0wIi8PM1oV4r/t2uODNu1wc14BcqMcDzU//BC8rkaibst3vsu1dolfcDerR3f/bf34Y8Jj/r+dxbizZQH+0qoZBublomNWZqB+6/+7HvfdOB59u52Pv93/d2zdstX4PGudMM37YRfMcK54Ejam78dhv3aBKoygcX3kpoPMnDlzMHJk5ED+xkhKiYsuugjbt2/HokWLGn2oNpDe7xUiyk+qt3Ew+vbbb2O26d7d/72SiBqvNWvWoF27dgmHakspceedd2LTpk2NNlQbAGbPnh33e9ScOXOwbt26FFVERJQ6GRkZMdvMnz8/DZVQsqxduxbjxo0L3H7q1KmNPlQbMC5guXLlSpSWlqKsrAx79+7F+vXrMXHiRIZq+9B1Hddff32gUG0pJV599VWGahMRERERERERERERERHtB2Qj+3ettt0792HXzn0NXUZEjbU27rfEcL8lprHvN4D7LlGNtTbut8RwvyWG+y0x3G+J4X5LTGPfbwD3HRERERERERERNX5ZWVmYOXMmOnXqVO+x3nnnnSRUlFwNEa4dMSDMFa5tbNwKdI4arq3GR9sB1cIOqPbdshJGbQdsW8HW0gxSdoVsO6HXVuC2E5Ztbc8JbA67qf2lVIK51SBtaYdmW2HaAjDGhtPWeq7q9qxwbfV5WvujPqHadgB1GkO1I025iCHH3vGjbUcJ0lbH1T0NwobQYc4HpZeZy63btQkUlRehLlQXefsHqb3Ve/Dpj8vsOWgHZFth9WHHC5zj2A62l85y5ZhXA87tMG7Pa+WcI4T94ho5+8I1jYQdwK/Q3YHqrkB2qK+/M4b6uz6klFj52UpkZ2cHah8KhXDmmWcGCrygg5se7c09wqqSnSXoe14/7N5dGrHroZqGm/LzsaCwLV5v1Rq35zfDr7OyXGHaftu2llQFCNJsbEJlZb7LRYBwqUhkfj5Ebm7Ycr2iPKHxKnftwr5dJdABFGoazs7Nxg3N8/FoYQtckpeL1lKLOcbuklJMe3oa+vW4ANddOhIfvLcIdXUhp4Hw/FbrVv4CbmO7yAxRqkyZMgULFy7E0Ucf3dClRJWRkYEhQ4Zg586dmD17Ntq2bdvQJR2UDtYAbT9ffvlloAt4XHzxxWmohoiS5aabbsIpp5yCHTt2JNS/ffv2WL9+PR566KEkV5Z8PXv2xPjx45GTkxO4j67rGDhwYAqrIiJKjTZt2sRsU1RUhOLi4jRUQ/VVXV2N3r17IxQKxW4M4KKLLsIf/vCHFFdFDWH69OmYPXt2oLa33HILzjjjjBRXRERERERERERERERERETJIBvrX+b/dsNObPl6Z0OXEVFjrY37LTHcb4lp7PsN4L5LVGOtjfstMdxvieF+Swz3W2K43xLT2PcbwH1HRERERERERET7h9atW2P16tW45ZZb6hWW+vjjjyexquRJd7h2tOVGWrEapm2GbPuEa9sR0mZotJmGbQbjCk+crrXOCNAWTlauE/Jr/1jh2cII2QYgpDKSUMd297XDsz03K/TaG3wtrWBvIe0wYCGcMG0raBtKKLYVom0FDzvBwVD6SwhpbtMTqq22jhWqDR1pCdWuT5ic79i6OxzbP9Bdt+d2WHC7ro5h7Tt1/+j2MntcIbB582aMuHZEws/lQKRDx4It76OmrhqQzv5yjgMrJhtwz0wB6M6cN1Y44djSfF2s+HwhnaPRFanvDVzX4dqac26IdiILX+fbOs6/YhZk3rdt2xbz5s0L/N5TXl6O7t27Bw5AIQqivLwcgwYOwpYtW3zXj87Lw6dt2+GjNu1wY14BjjRDpeM9s+/7+uv6FdoQNP8A7dDevfUaVmjhYdeiSZOExire4L9f84VAn9xsTGjdHDc3K0DXJlmBXrOlH36C0Vf+H0Zcdh0AJyxdh3EtgrC/bxtwIrj6eoawA9mZPUv7kd69e2Pz5s3YsmULHnzwQZx11llo1apVxPd0TdNwwQUXoGnTpmmpr2/fvigtLcUbb7yB5s2bp2WbRLFMnTo1ULsrrrgixZUQUTJs3LgRhx9+OJ566qmELrAihMCoUaOwdevWpFzwMF3GjRuHiooKvPTSS4H7bN68GdOmTUtdUUREKXDWWWfFbKPrOsaOHZuGaqi+evfujZKSkkBtW7Zs2SgvJEz1V1RUhBtuuCFQ2y5duuCRRx5JcUVERERERERERERERERElCyyoQsgIiIiIiIiIiIiIiIiIiKihpWbm4tJkybh66+/xqRJk3D77bfjuuuuw1tvvYVVq1YFGmP58uXYsWNHiitNTKBw7WgZOMkM1zYKMoKN7ZBnhIVru8YR6njCFYhsBFF711vLnRBpK/xaWGHXMEKtpVCDto3IXimlHW4thHRuEX6kErpttVXHkkJAs4O4NTtM26pa2qHb4YHawtVGje2G8lzU2GLY/ZzdHSFUW7g6pSRUO2rfeFZGmp8RM9xF2GNhDaQEvLuHUoLMdbsjhBAo31OOwX0uxUsvvYTXXnstWuUHlZXbl2N72U/G/tWVOSms404AZoC8czw5Ifl2sLxxNJrzXyrHLAAoIfJmCD7McHoA6qtmjqm+/sqLLOAO3rbqU+eBq3mEyaWcLyMF1McTwn3mWWfir3/9a+D2mzdvxu9///vgG6CDQqJn4lkzZ6FFQQssXbo0bF2eEJhVWIhb85uhUIYHQcfi/Wix74svEqyy4WiFrX2X127enPCYek0NQmVl4dtq1y6h8X7537qo6yWAk7IzcXPzAvy1dQtc3DQXBTL2jFmyaAm+/N9XgWrQdT3eaw8QHTCOOOII/OUvf8HixYtRXFyMyspKvPvuuxg2bBj69OmDCy64AHfddRfKysowd+5cjB8/Pi11zZs3Dz169MCKFSvSsj2iIBYsWBCzTYsWLZCXl5eGaoioPu6991507twZW7duTah/q1atsGLFCjzzzDOQcv/8J13Dhg3Du+++G7j92rVrU1gNEVHyPfzww4H+7P9f//pXGqqh+pg0aZLvn/35EUJg4cKFyMjwv9gc7d/GjBkTKGBd0zRMnToVmZmZaaiKiIiIiIiIiIiIiIiIiJJh//xbWERERERERERERERERERERJR0xx9/PG655RZMnDgRzz77LH7/+9/j5JNPxoUXXhio/4cffpjiChMXKAA5zeHautLGDsSFOwjaDo62gno9wdJ+4dNOKLVUQqudIF2hLHMHWJvBv5BGELYdmi3s4G0jdNsM7zYfW+HZUjgh20aQsFSqU8OEYbe3A7/N7ahBw954bastzCBxe3+IBEO1I7xW6QjV9h0vkWhYvzlrBbdbOztCcLxrnikh49ZcUSvaU1qKkuIS6LqOkSNHYt266EGmB4Mtpd9h9fZVkHbQvXTmpXUMAJD2MmN2S+vYUoLkpb1enfVQjiFPeL7rnGAtNpbrVhs7eN54rIb3CwhAVyaFz/wIFBLr1yiBdNmbb7kZgwcPDtx+5syZeOyxx+LfEJHiH0/9A4MGDoq4/m8tWuBXmVmBxoqQT++y76uvoNfUBC+wEcjo0AEiOztseeWSpe5zSBxqv/7at29m584Jjbf9v6vtfe49ralbEQBaaxouy8vF5NatMKZZATrHeH2nPjPV1d9Pcj8JEO3/srKyMGDAALz00kuYN28e5s6diwkTJiDbPJeMGTMG7RIM0o/Xl19+iZ49e6JLly5Ys2ZNWrZJFM3GjRtjtjnppJPSUAkRJerHH39Ex44dcf/99yMUCiU0xpAhQ1BUVIQePXokubr0GzBgQOC2xx13XAorISJKvkMOOQSdA/xZRVlZGcO1G7HVq1fj9ttvD9z+rrvuQrdu3VJYETWU9957D6+//nqgtnfccQfnAREREREREREREREREdF+hsHaREREREREREREREREREREFJEQAq+99lqgto09sCzV4dp+wcjRwpKFEq5tB94KI/BWrdU1tlDbCzscW0gngFeaYbx2b/OxE7JtLtOVUF/Pj93PDgh2blJokEILW+4N0/aOKIWA0H3CtJWAbWs329HgZviwmp4dvj/sGGI7cNjZl40jVFsdN3AUqe7elr1N63lE2YY9gB2w7cwH579OTyuBVA1wtsPehUCT7CZ26/Lyclx88cXYsWNH0GdywCmpLMH7W+bB2HHSmceQdnC2E1QvXMeRfbwKo62ZkG3OXVcrSDs8Wzm2lONAjZ53v3pWwKwaMu/zRIQS0G3dV1e7+rvDuZPt9TdeR8eOHQO3Hzt2bKO+mAM1bu++8y5uHXNrxPV3FTRD7yY5Sd2mXl2N8s8/T+qYKZeRgSanhgf+1X7zDapWrExoyH3z3/dd3uTssxMab9vKFWHLYmX+ZwrgjOwmeKhlc/yjdUtckOv/Wn/4/ofQ/QLEhWdEz2nRtw8RAQCklPjqq6/QunXrtG1z3bp1OOWUUwKFGhOlytatW7Fv376Y7S666KI0VENEifj73/+OI488MuH3k/z8fCxcuBBvvPEGpDww/hnXnj17Are98cYbcffdd6ewGiKi5LvvvvsCtbv//vtTWwglpKKiAr179w58MYxu3brhgQceSHFV1BDKyspw/fXXB2rbuXNnjBs3LsUVEREREREREREREREREVGyHRh/I4uIiIiIiIiIiIiIiIiIiIhSpqCgAB06dIjZ7vvvv09DNfVjB8hGY4YM+w8QY3yfBkHCtXUddvKtE67tHsMOlPaEa7taCSdi1wrMdgoXTmSvEMq+cIdvS6HG9Co3EeHm09YexwrxNgOyXSHR1rZjBWrb653nBwE7CBpwAsrt5Z4QYL9QbW8YeqpCtaOOFc9Kz5xUs7KD1G7vC3soZXYIK9wZ9hp1FuTl5bnG2rJlCy688EJUVFTE3O6BprymHHO+mYnauhoIc55bwdj2/IQxf6WyTMIIk7QittUgfGm3l8oxYx2b6hz1hJ+b/1Wz0+1zgBowL9QRlPOgOqdcGbHB55MyrP+6gKSUWLlyJfLz8wO113Ud/fr1w/bt2+PeFh3ctm3bhmuGXxMx/HhsQTMM95zzkqVs2bKUjJtKOf37+y4vHT8eem1tXGOFSktR9tK0sOWZHY9H1q9Piru20m1bUbr1B2dBAm/PR2gZ+L+CfLTVtLB1vfv2Nj6nMSebKKmaN2+OTZs24YQTTkjbNnVdx4UXXpi27RF5vfjii4HaDR06NMWVEFG8SkpKcPLJJ2PMmDGojfPzr6Vfv34oLi5G7969k1zd/iMUCuHBBx/ExRdf3NClEBEFNnjw4LA/F/fz1Vdf8c8oG6Gzzz4bpaWlgdrm5ubio48+Sm1B1GDuueeewP//+sUXX0R2dnaKKyIiIiIiIiIiIiIiIiKiZGOwNhEREREREREREREREREREcU0ZMiQmG127tyZhkqSI1Dwa7Rw7SjdEwnXtrdnBm07wdDuzQK6EyANNWzaSrh2wnid4F7hKtmOTLZDp81u0knLdsKwlRskhC7Cbz5tjbRnJRRbCfB26gkQqC2cEGA7BtsVHOwOHI8nVDvo6+P7WqVI0DpcvIHbgCvo2U7SVoLIXfsG1jyC85oJ5TUDkJuTg2bNm7m2s3LlSlxyySWorq6Ov+b9VGVtJWZtehfl1WWucHoJJUge0jyUjGNACmnOazPUXjoh9tbxYN2skHRrHOMGe2wjsFvax6/3ODB4jheYx4Pz6sOVEutznguUIevXqJ7hswUFBVi2bBk0n4BbP1VVVTj55JMTDjejg9OWLVuwZ88e33VPtGiB61IUqg0Ae5YsSdnYqZI74GJoha3Dllev+x923/kXIBQKNlBdHXaNuRWhXbvCVhXcOsb9gSegLYs/iruPn+9qavFLXV3Y8gGX+oeKE1H9NW/eHOvXr8cPP/yA+fPn45///CfuueceLF68GF999RXuvPNOnHnmmSgsLAz8uSCWTZs24amnnkrKWETxmjdvXsw2eXl5aNOmTRqqIaKgpk2bhkMOOQRr1qxJqH9OTg7efvtt/Oc//0FWVlaSq2t4BQUFgQJnVbNnz0aHDh2wadMmXHPNNTj99NPRsWNH/OY3v8HVV1+Np556CmvXrkUo6PcMIqIUC/L/xXRdx5///Oc0VENBjRkzBqtWrQrUVgiB2bNno6CgIMVVUUP47LPP8MQTTwRqO2bMGPTs2TPFFRERERERERERERERERFRKjBYm4iIiIiIiIiIiIiIiIiIiGI69dRTY7bZn4K1gXqGawMJhWtHCk62AnqtAFxXuLbPCGqYtHAF6XpCkc0QX6eNE2JtRlnb65WWTmCwqw9cYcJO4DVc4b9qELb0DdL2hn4b7ZwgbiVQG2bWN+wCnLBgdX+qodrw/G4kodrqdgLnD+vubds1WM/LZxvuxbqzX5T67Vrs8HZzX+rq/HD2vRAS3XueEra9999/HwMHDjwowrUraysxc9M72F1ZosxvzZ6/6rEDIWH9uI8FaRxnZlC9NH9bx6K7vXUMWGHaAs7Lb4bXK2cEdYYZudnK6+2ZuvZ8UILrITyvvbXAau9zfMG9GWcse1V8PwDwq1/9ClOnTg38uvz888/o3bt34PZEnTt39l3+eqvWuCgnN6XbLlu5EnV796Z0G8kmcnJQ8Je/+K4rf/0N7Bx9A0KlpVHHCBUXo/iP12Df/PfD1mWf+1vkXHBBQrV9s8AzXoLh/h9VVoYta9uuDU49/TQAPm+53msTeC9wkeKLcBAdSDp06IDzzjsPI0aMwPjx43HWWWehU6dOeOihh/Dxxx+jqKgItbW1qKurw5o1a3DDDTfg6KOPTnh7f/rTn1BWVpbEZ0AUzPr162O2OeGEE9JQCREFUVFRgbPOOgtXX311wn/ecfrpp6OoqAgDBw5McnWNSzzf3y3btm3D8ccfjxdffBHLli3Dxo0bsXz5ckybNg033XQTunXrhszMTPTv3x9FRUUpqJqIKLhHH3000Pf8t99+mxcFaCQWLFgQOEgZAG6++Wb++fIBqrq6Gv379w90bB555JF44IEH0lAVEREREREREREREREREaUCg7WJiIiIiIiIiIiIiIiIiIgopt27d8dss3r16jRUklyBw7UjhTXGGa4dbblajx2QrAYi2+nSzmZd4bdWILYSTm2vkWZ4rxXI63reajCvN+jWDAEOcPPvD2W5Wr1Ti9oXylMVwgkAdwK11X2gPAcr9FdXQ6Gjh2q7a4wulSGZUUf2rgwL73TaefeHsd4v6NhoYIcr60of3+BygXfffBcfzFvkW+K///1vXHjhhSgvL4/2TPZr5TXleHfT2yjZV+yE2Atp7h0j9NoO1xYSmnUsSjMu2xVwbwZqCydcXlP6OseT2cYO2DbGlOor5AmfVx8bjdRjRdjjAXDPpUjnt1ghtVEC6+vjqquuwvXXXx+4/ccff4w//elPSds+HdhatWrlu3yBT7hysuk1NShduDDl20m2poMHIffi/r7r9s2Zg59PPxN7Hn0M1atXI1RaCr26GnVFO1C1dCl233sftp9+Jio/+CCsb8aRR6Llk0+Ep/8HUFtZie8+WhR27rHe9p3PHLF9Xl0TtuyXn4sgtWh/vTb+moXr85w6UpxjMbebDkJSSnTt2hVPPfUUNm/ejB9++AHnnHNO3J/Rq6qq8O6776aoSiJ/xcXF2Bvgwhp9+/ZNQzVEFMusWbNQWFiIJUuWJNQ/KysLL7zwApYuXYq8vLwkV9f4DBo0CD179kz6uKFQCHPmzMEhhxyCv/71r0kfn4goqJYtW6JLly4x2+3btw/Tpk1LQ0UUTSgUwpAhQ6Drwa6+9utf/xqTJk1KcVXUUMaPH4+ff/45UNspU6agadOmKa6IiIiIiIiIiIiIiIiIiFKFwdpEREREREREREREREREREQUU7t27QK1q6kJDyds7AIHsjVAuLZrmR0SLeBE5SrhkWGh1D7LAUgp3EHAduBu+JjxZjf69be24oR0e8K3rfqEWruwg56t/a4r+8S7/+xQbWvfBQjVDvycUhSqHXk6Rd+eE8wZHqStDKLsO90O3tZdDWCHNlsPhPLbWGe8Xl1P6QotQ4tY04IFC/DIE4+gJrT/Hf+xlFSW4O0Nb2J3ZYkdii2lBikEBKRxPAljpkshzb+MJcz71nw31ylz33isma+j9dg4XqQQTlth/fUu5ThyHT/uEHvY2zBbqtNJvUiAsNabB57PcQZ4jinrd4BckvoGbU+ePBmnnnpq4PaPP/443nrrrXptkw5u2+rqEu4rItz3UzJ7dsLbaTBCoMWkvyH7t+f4rg7t2oU9Tz6Fov4D8NMJv8KPRx2D7d1Oxo7LLkfZ8y9ALysL65Nx1FEofHM6ZIsWCZX0zYL5qK2oMMpzyvTd/95ldQA21dRgZkUF7t+9Gxt9PrtmZGYEOtcZ203SpQWCXPCAiAAAHTp0wIcffohNmzahV69ecfXNzs5OUVVE/l555ZVA7a6++urUFkJEUVVXV+Oiiy7CgAEDUGF+zoxXly5d8OOPP2L48OFJrq5x+/e//43MzMyUjB0KhXD77bfjoYceSsn4RERBTJgwIVC7hx9+OMWVUCwPPvggSkpKArVt2rRpwhfSoMZv+fLleOSRRwK1vfLKK9GnT58UV0REREREREREREREREREqcRgbSIiIiIiIiIiIiIiIiIiIoqpTZs2gdplZWWhvLw8xdUknxUsHVO0cO0I3Z2Y2/DlkcZXw7XtMOmwQFt3yLSw+gslfFcJy7ZCd9VQbindQddOaLcSAGzdIgRvWyHA0tPPDgU2EprdQd5SCdSGE/CshgWrDbzj2nvADgQX4cG/DRWqnUDQetQETc+c8AZvCs/zjDWvnLkF6LpTlbMP3aHMAgLHHHsM/jjyjxFLbNu+LfoN6YOvd36Fipr97/iP5PvSLXh3wwyU15QB5jEAIc39I+2Qeuu+tIO3pRFKDitg29i3Umh2wLZ102C2h7FePQ6kelOCsO3XyQ5GDz/W7cBs8zEAV1+bPTeizM8GCnhdsmQJWrduHbj95Zdfjo0bN6awImqs4pmiW7du9Q19Oy0ry30E1DMp2e9jgQBQ+uGHqN29u36DNwDRpAlavTQVeSOurfdY2f/v/6HN3NnQDj004TG+mPFm4LZ1OrC5ugZzy/fhkV17MLxoJ8aW7Ma0vWX4rKrat8+wkcNSdmENIkqeY445BkcddVTg9kIIXHTRRSmsKHns7zkJ3IJtIPbN59td3D8xt5OCfdDYzJkzJ2abnJycuOYyESXX4sWLUVhYiLlz5ybUX9M0TJw4EWvXro3rO+yBomXLlvjuu+9w+umnp2wbd911F+69996UjU9EFM0FF1yA5s2bx2y3adMmfP/992moiPxUV1cHvhCDlBILFy5EQUFBiquihlBRUYFhw4YhFArFbNu6dWtMmjQpDVURERERERERERERERERUSoxWJuIiIiIiIiIiIiIiIiIiIhi6tSpU+C2p512GjZs2JDCalIncLh2tIDtiKv8w7VdywXCg5SVvq76hPUfV/qZssoTki3U/DLlnhrkawYDCyFhB3FbNwgjLNhzc7Zt3Fzr7W0LeJ+mHaht74PggdrqvnCFZjd0qHacrGkU9ty8OytG/4iE89pb+1PXPeHLcO9Lde5A+e/dD/wFD016MGwT+QV5uGfiODTNa4qaUDW+LvkKRRVFsSpr1HTo+Gz7Cry3eQ6q9RojFNsMy5b2caKGaqtzXQnPtpZLIx7bCqA3Quad40SawdyAEdhtrLOOGwFYbWEdr1agunpcWOHawnnldOXcAWElqVtP0ud5RzhPqceCM2md9XEcV/HIysrCqlWrfEOQ/dTW1qJnz56oqKhIST10YPh48ceoqakJW943JyeucRLNm9erq7Hz7bcT7N2wREYGmt93L9rMmYUmCYTmZRx9NFpNmYzWL70IGSCQKpLyHUX45oMF4ZmsyotSoetYvK8Sk3bvwQ07SjBhVyneLCvHuupqVOqxX72eZ54GQD2HWh9zvO/Xyv0onxu8qxpf7CvR/mvGjBmB23bo0AHZ2dkprKZxCBRAHeSnHuHegbezHwVkJ+rzzz+P2ea4445LQyVE5BUKhXDllVfinHPOwZ49exIa49hjj8V3332H22+/PcnV7V8OPfRQLF26FMuXLw8UPpuI+++/H2PHjk3J2EREsVx11VWB2l144YUproQiGTp0KCorKwO1feihh9CzZ88UV0QN5c477wx8Ac5JkyYdlBdGISIiIiIiIiIiIiIiIjrQZDR0AURERERERERERERERERERNT4FRQUoEuXLoFCodavX4/u3btj6tSpGDRoUBqqSy4hBPQAoYveAGdnAERM3BQQ0H1WupZbY+pOSKOu62Yosu5apvZ3l6ZsQwlNtvsI3dXDVZGVa22FVMdLqd+7yMnMBraEJQAAIABJREFUVlN5hdNeCYB2uihp4Z7QcTvw0juGt693m7GeQgqD3CLNgcgTylllzU31N3QdQslMtp5n2DY8+86YU+Zi3dq9whwbEOZGdSEgAWRkZOLK4Vei/6D+eH7yC8jNy0WPXt1x/AnHQ5c6QnoddOioC4WwpfQ77K4swdHNj0GGDBaK3Fjsqd6DD7a8j5/Lf4aQRsw1hIQEYEe9mwHbgBOeLSGdQG3zvrCW+YVpu0K6JaQayG2OYWxdQNrHpAR0sx4l1N4bmO8EpgPqnBJOwrodZgjhjOKdld6g+qDnhGQGbR9xxBGYOXMmLrzwwkDn5V27dqFXr15Yu3Zt0mqg/UvkcywAARQXF/uuOlTTUrJt6zyrfjQoeuUVtL3mmnpvLx6tX3sVem2da5l2yCEJjZV18skofHM6ajZ9g31z5qBq2TLUfLEeob173Q0zMpB57DFocuqpyO7XD9lnnA5ImehTsH3+2qvQa2rcodYwTo/fVNdgeWU11lZVoSbB9HOpSfTo2d01NgDXe7Gxwu9CBH4jimjv8DEl/HmM6CAR6Hubady4cSmshChcWVkZSkpKYrbr3bt3GqohItXq1avRt2/fiN8PYpFS4s4778SECROSXNn+7bTTTsOuXbtw3nnnYcGCBUkf/9FHH0VlZSX+/ve/J31sIqJoJkyYgKeffhqhUChquy+++AJr165F165d01QZAcD3338f+KJL7du3xx133JHiiqihLFq0CE8++WSgthdeeCGuuOKKFFdEREREREREREREREREROnAYG0iIiIiIiIiIiIiIiIiIiIKZPTo0Rg5cmSgtmVlZRg8eDA2btyI4447LsWVJZ9feLUva7U3LdEnXNpZ5R98HBbIqaRxuoKUzb5+AeBRA7aVoG5vhjeE//OsT662KyDcu4M8dVjtowZqK/W72qmBk40lVDtKuLqXkycuPLvDJ2xd7eTpH3lwYby8whwt5A55FcIJ/DTmk4AQZqi2vc91QDcCm/ML8nHzHTciBB2hUAh1eh1CoTrokBAIQQoBHQK7q3Zh7S9rcESzI1GY2ybYzmhAOnT8r+hzrNy+ArWhGkgh7CBq+0cY4dZWuLZwoq+N4GwrEFs4y9SbsEOzhR2mLcwgbOEK3zaX2ceEuR0z5NyaolI5HowxrNcRSl/YtStPNmzSBJquMY6zVDn//PNxzz33YPz48YHaf/7557j66qvx0ksvpbYwaqSiz+aPF38ctmxQbq7rsXrRgVjiON3b9m3ciNIlS9DszDPj7Jm4zBNPTP6Yxx2LzFvHALeOAXQdobJy6HtKodfWQeTmQmvZAkhCYLkqVFuL1S+94Fq2NxTCqspqrKysRnFdXYSesR3T6Ric2utUnHnuGWian2eebNXPG7AfRz/zeS9oEKmVErhtTiTnwgieC4f4bDQd51+i/UHQz+7XX389rr322hRXQ+Q2ffr0QO2uvvrq1BZCRLZQKISbbroJkydPjuviDKr27dvjgw8+QKdOnZJc3YHj/fffx7Bhw/Dyyy8nfewnnngClZWVmDJlStLHJiKKpKCgAD169MCKFStitj3zzDOxdetWNG/ePA2VEQBceumlMUPPASArKwsbNmxIQ0XUEPbs2YM//vGPgdq2atUKzz33XEovsktERERERERERERERERE6SMbugAiIiIiIiIiIiIiIiIiIiLaP1x11VXo2LFjXH3+9a9/paia9Aj8j6ojZfFE6e4XiBgeQO2MrdYiIOwARr/QRVegrhpQrfQXRkqwGeoY4Ucg7hu845nbCGvkqde3Znievyeku1GGagfZTsSaooQ6eeaBvb+s/eJ9fSF8A7md0GYBVyW6E/At4Kyzg52F+qpKO2jbCoxW7xu/JWr1WmzctQH/2/E5ymrK4thD6fVj2Ta8tWE6Pv3pE9TpdRBSmsHZ0vgRElKavyGhmc/PCN+WkFKDlBKa0Mznr0EKo51x3/3YGN/ZZ9b+so4XI5xb3YaxHfUVgvrqCOWxEsqtsvsI5bwh1FHgmjPOvPIJd40iVUGv9913H/r06RO4/bRp0/Dss8+mpBbav+3evTts2ZEZmSnfrvetavvkySnfZloJAZmfB+3QQ5FxxOHQClsnPVQbANa/8xb2/vQTAOCbmlq8tKccE3aW4j/l++IO1T6287G47JpL8dgLj+HDLz/ErCXv4p7HxqH3+b2NBq5rnfic23Rnrf04VjZjYtmNRBRFRkZGoHbxfI4gSpaZM2fGbJOZmYlf//rXaaiGiDZu3IgjjjgCTz/9dEKh2kIIXH/99di6dStDtQOYNm0annzySWRmJv/71rPPPovhw4cnfVwiomgefvjhQO3KysrQvXv3QEHPVH8rVqzAypUrA7X985//jLy8vBRXRA1lzJgx+OGHHwK1feaZZ9CuXbsUV0RERERERERERERERERE6cJgbSIiIiIiIiIiIiIiIiIiIgokJycHb731FvLz8wP3GTduXAorSo+4wrX9cnkSCNd2LbfCtT1B2kIoYdRCCXX0jOP98dakhvR6U7IT+hHSE6LteT4+9fk+b6ud9Zx192vR6EO14xjOeRruTmHzIEb/yLU4QenWfNJ1Z0grZN3ZB+7AZmOuwbkvBKRwXjMjcFrYwdMww7etx6VVpVjz82p8WbweFTUVsXdImhRV/IL/fDsXc7+ZhZLKXXaQtbQDtYVzgxm0bYZua3ACtI317qBsI4jcWSftkG0JzS+w2xWy7Qk1t8YGlP2vHDd2e+N1hdLXft0tuuc3PPMn1mSKcKylw3/+8x8cfvjhgduPHj0an332WQorov2Bd54uXrw4rM0JAUJZRYT7sdp7f+vm/dKPP0bZ2rUBRiKbrmPpk5PwRVUNnt61F8/vLsOXVdUIElMlhMCxJx6D318zEBOeewD/+d8cvLLwZdw+4Tb8vwt6o2WrFnA+cKnvmc4FQbynRyHget/0TgzX5woGahOlzBlnnBGo3bXXXpviSojCrVq1Kmabo446Kg2VENG9996Lzp07Y9u2bQn1b9WqFVasWIHJkydDSv4zrKBuvPFG7NmzB6NGjUJubm7Edi1atIh77KlTp2LKlCn1KY+IKC6//e1v0apVq0BtN2/ejAEDBqS4IgKAoUOHBmrXvHlzjB8/PsXVUEOZO3cuXnzxxUBthwwZgsGDB6e4IiIiIiIiIiIiIiIiIiJKJ/6NLiIiIiIiIiIiIiIiIiIiIgrsV7/6FWbPnh01DMWrW7du2LFjRwqrSj3hCh2OwS9gO0a4dqTgaVd/T8C2q50eoUbhtPEGWNvLlFxtv+riuvntI2uVd7ueWsK6qYHa8AkUb8yh2k4RUVZFWhklfdMKTVZCle3Hunv3R9qv6lyxg7M9VblCta3/Siss2uqrOWMICSHNQG0hodmB1BKalNCEBgDYsa8IK7cvx7oda7GrsiTy80whHTq+37MFczfPxsxN7+DHvVvtAHA7PFupXwhlmdSsFmYItxGWbQXKG8HZmhmmrUGzQrOlZgdma0rAtrTDW41Rjd9KKLlSg3EQGcsB5bVRw9Dt1xWA36sqlONHqKN4ZoEnyN4VYh9FqoO2pZRYvXo1cnJyArUPhUL47W9/i5KShplr1Lh8//33OLnbyb7rCjUZdfb6rYsnaNt9ljV/6zq2TpwYoyepFr85HeOWr8Ybe8rxY21dzPZCCvQ4tztG3TsS//rvG5g892mMHnc9zupzBpq1aO6c/VwfX6zznvlQ979QQaTPDa73Z113LTfeLz3tU3zeJDoYTJo0KVC74uJizJs3L8XVEDmqq6tRVFQUs90555yT+mKIDmI//vgjOnbsiPvvvx+hUJBLsoQbMmQIioqK0KNHjyRXd3DIzs7GM888g/Lycqxfvx6PP/44nnzySaxatQp1dXXQdR0lJSWoq6tDt27d4hp7zJgxqKysTFHlRETh7r777sBt58yZgwceeCCF1dD777+PjRs3Bmo7ZcoUXhzjAFVSUoIRI0YEanvIIYfg6aefTnFFRERERERERERERERERJRu/L/BREREREREREREREREREREFJdzzjkHq1atChyuvXbtWnTp0gUfffRRagtLg7gCmP3CteMMWg5bpgY9KkHaati0KzRZDx8vWrh1WNB1nLnascbz3Yb3OUcI1LbWuQK1G3OodpycpyWgvnBhAeve19RJ+YwefmyHYjvj6jqcV0Y4wcve4Gah3hfCCJc2fwvlvias8G0zSNoKixYCmjRCpyGA4opirP5lFT7Z9jG+3b0ZFTUVie62wEoqS/DZ9pWY/uVrWPDdfPxctt2u0QoAl9IJArfWaUJCk5oRGA5hhGJbgdlmOLZmB2ob7SWkHaptjy+McZ1Abidw29mfRg1CCkDZd8Y+d6a7tI976Xp9lFfT/u0O/1WOJ935FS1UW21rzz/d5xgLELydDK1bt8aiRYsCh6CUl5eje/fuCQeoUeOmzsNoU3DmuzNx0oknYd3n68LWNRUCHbSMiP2jnVqDvHuofYXnd+lHH6H0k08CjELV1dX44513YWdd7EDtth3a4A+3Xo7nFj+Lu5+9CxcOvQD5BfkQMAL6obxtOh8llAtHwDo3+rz+utEWunm3Huc+77jei2YQUTAnnHACOnXqFKjtbbfdluJqiByzZs2Crsd+o7jqqqvSUA3Rwenvf/87jjzyyMCBm175+flYuHAh3njjDQZxJskJJ5yA2267DTfeeCNOOeUU136VUmLVqlXo2bNn4PEqKyvx6KOPpqJUIiJft9xyCzp27Bi4/T333IN77703hRUd3EaNGhWoXWFhIS677LIUV0MN5cYbb8TPP/8cqO3zzz+Pli1bprgiIiIiIiIiIiIiIiIiIko3/u0uIiIiIiIiIiIiIiIiIiIiilvnzp1RVlYWuP327dsxfvz4FFaUPvUK1wYSCtcOC1dWA249wdNWwHaQWqOFXEcKyI71E882XO3UMPAYz8s1lCfkN2ggpRpMnlJxvN56hOV+43kDkq27wjVVlP2uzAnhGkPYU0rA/dgdOSqVyszXwgx2lhBmyLMVGi2MQGnpBEtbyzU4wdT76irxze6NWLz1QyzZuhhf7fwSOyqKUBuqjfz8A6qqq8IPe77H8p+WYcaGf2Hmprfxvx1rsa+2wti+VAK1rQBsGHXbNbuCr6Udnm0HaJuh205wttHGWmbtA2v/WH2F1c+1bySEgLl1ASlgV2PsdXO/mq+ZFJ5ZbwejO5NEqEHpSii/1c57XKpB/fZcsfoqc8Z1bCphtOnSs2dPPPnkk4Hbf/fdd7j44otTWBE1ZjPfnYnBgwajosI/wP8PTfPQTAlzc83kGNPaLzRbve+5/kN4O13HlvvuAxj8HtOkSZPw3XffRVyf2SQTp1/UC/dMuxtPzJ+EgSMHoFXblsr7m8q+XITrt9rWe8kC53yqjmKdJ6N83rLSuz394hY2BsO3iVQzZswI9Fnkyy+/RNOmTXHLLbfwohuUcjNmzIjZRtM09OrVKw3VEB1cSkpK0K1bN4wZMwa1tYn9+cL555+P4uJi9O7dO8nVUTRSSnzyySc4++yzA/eZPn16CisiIgq3cuVK5OfnB27/wAMP4Pnnn09hRQenefPmRf2zItX8+fNTXA01lHfeeQevv/56oLbXXnstzj///BRXREREREREREREREREREQNIaOhCyAiIiIiIiIiIiIiIiIiIqL9kxACAwcOxDvvvBOo/caNG1NcUfoIIaDrfqnZPvzCoAX8Q7fhhCXqngYCwr1MDdc2w2+tmtT61JC5aDVHC2n01hJP36j91HBonzDwsPBov2BJT5B0XNttBMJeV5uZgOzXxg5HNl5n9Td0HeYv9zaE2UlZ4Z43zlas/SjN/OwQJHQ9BCkEQpAQesgI1NZ1ABJ1AAR0SGG0E0JCAsa2hIT1Auq6DjgP1QJRVlOGvaV78O3ub6DrOnIyc5GflY+8zDzkZOYiW8tGltYEGTID0hyzTg+hpq4aVXVVqKitwN6qvdhTVYpdVSXYW7XXdUxISGWu6EbYqRo2btyxn70ZX23uB2kHSls/Rmi4GccthTskGwJSaBBCQIMZ0A0zhFxo0Ky+UprtpNlfswPKhZDm62O2FUa4tifq1fXYqd78bSWtqyHawunpzDDfaRf+Onk6NGSw6//93//h008/xWuvvRao/dy5czFhwgTcfffdKa6MGgPr7XHnzp0YOXJk1Pe+/8vLizpGjLc/n37h53RrLL+3/or167F92ks45I/D49vQQWTbtm148MEHfdc1L2yOcy89B+ddeR7yC/KgSQlNaHbgvxr+L4T7nC7/P3t3HidFcbcB/Knq3uVGLkFUEEVQ0SCItyigxgPQBDwAjxA0RjTE14sYjyRe0ajE8xXBqKAiigdgFDVqQIR4BFDwVUBQuZVjuWGBZXf6/aOrqqvn2OmdnZm9nu9+2p2prq7+Tc9s9Yr4lJBm3rfSsxGsUhDMcgLwbx3Svl+ExTeZxUIqO1VmYwyiWu6oo45CkyZNsG3btrR9i4uL8dhjj2HSpEn44osv0LZt2zxUSHXRp59+mrZPu3btIK0FPoio8saNG4fhw4ejpKQko+MbNGiACRMmYODAgVmujKKSUuKjjz7C2Wefjffffz9t/yVLliAWi3E+JaK8adq0KWbPno1jjjkGZWVlaft7noerrroKy5cvx7333puHCuuGW2+9NVK/E088Ed27d89xNVQVNmzYgOHDh0fq26FDBzz88MM5roiIiIiIiIiIiIiIiIiIqoq4c8w55v/V6HBYS+zfvmlV1mNs3bQL8AT2aVm/qktJauvG3dWyNl63zPC6Zaa6XzeA1y5TvG6Z4XXLDK9bZnjdMsPrlhlet8zVlWt3crs/o1HBflkZi4iIiIiIiIiIap45c+bg+OOPj9x/+/btaJwixLKmihywDSQPRizn8GSBywlt9lORvB7P80LnrlDNOZAQmG232c/jXltof1xDRUJ+cxmsnTKEvALvswi1i+T9TE62F9rnJQnW9tRX0GC1eEDMi5kRPMRUu4eY7ufF1HcPMcQQi/nPy7yYv8+LocyLIeaVIebFUKa+x1RbmXkcQ1mszIxRhjLEYjHEUAbP81AWi8FDDDHP88eCBy8W87+HavD8Or3gNfuPPev1Wpc91efdBJHbodRW+LSQgAq1DoezqkBtSEgVqi2EFaytArQlhB+qrdodOCpMW8KRrh+mLVW7kCZo29Hh3NIfQ48t9GMr2NtULnT4ttWqA2IBEzCrXzYQPNf7/bxxEXpeXpB2toO1M/m5PPLII7Fw4cLI47/33ns466yzKnweqh48eAlzqT23iVA78PsRv8fo0aOTjtWzXj2MadECjYVMmiFvvsed0n4ci3scHBdUpdvVzIpYqM3fRJPG6P7RTNRjuGtS5513Ht5+++1QW+v2rdH3inNxynknobCwEI7Q86iaQ9UiBg5cONKBK104Qn2XDhzhwpUOHOnCgWMCuf3j1FhqjrYXRgjuB/78L6wFDxLCuwEkzMEJixsIk7hu5l/rGABJg7UzmX+lYNAg1W5Lly5F586dK3RM06ZNsXjxYoZrU9bFYjEUFBQgFouV2+/SSy/FhAkT8lQVUe22Y8cO9O3bF7Nmzcp4jJ49e+Ldd9+tdX9uWZPtt99+WLduXdp+3bp1wwcffIBWrVrloSoiIt+ECRNw+eWXV+iY448/HtOmTeN8VUlRf98WQmDhwoU4/PDD81QZ5Yvnebj44ovx+uuvR+o/Y8YM9O7dO7dFEREREREREREREREREVGVuGvsuai2f1N+nxYNqmUAnVZda+N1ywyvW2aq+3UDeO0yVV1r43XLDK9bZnjdMsPrlhlet8xU9+sG8NoREREREREREVHdcNxxx6F9+/aR+y9dujSH1VSNCoXBetZmBihn7Ljw26RtQXauH8xohf/aNZrj4vrE982m+HOYYEl1DZKd364z2evT9YfOU01Ctcs/cXm7wju9UHuqUGj1LUkQp+fp8ORgHHMOzzrOfhxENFuPTCSo9cgPkRaAFSfqh0kLoQOmHSts2gkCT/VmB0pLCamCpR3pmMdSOHAgVQCq2if8/o4KqdbjOlKqAGt702HW1hhJt+B8Ujom3Fpvrnot0qrBEa5fh5T+YzWOHlOHYzsqyNV/LXFjq8Buqa6dDuiW+j1QQdrBtdUB2/bPi2qXwoRl6/fThGqLuEBXkfrnJSFUu5zPaLZDtTP1+eefY5999onU1/M8nHfeeVizZk2Oq6KqYn9sFy5cmDJU+/mWrTChZSs0VkHDmX6aRYrHyfvGz6aBsu3bsfTGGzOsonZ74YUXQqHaBx3RHleP+i3++uZdOG1gTxQUFqh5Uc91MAsNBIHYMgi+BmC/Gwn3ORE8C94tvbACgqPi30RrbvZ/h7EC3/U+e4EThOfR0PxLRBnp1KlThcPptm3bhq5du+aoIqrLPvzww7QhfwAwaNCgPFRDVPtNnToVrVu3zjhUu7CwEM8++yxmzZrFUO1qZvny5ZH6zZ8/H+3atcOcOXNyWxARkeWyyy7DiBEjKnTMf//7X7Rt2xb33HNPjqqqG1555ZVIv2+ffvrpDNWupV599dXIodrXXHMNQ7WJiIiIiIiIiIiIiIiIarlqG6xNRERERERERERERERERERE1d/XX3+NtWvXRu6/YcOGHFZTdTIKp7YDttMcmizENqEtWQB1kppMmxfeRPxXBUO37fDuUDh2/HlSjJssRDz01Et+nWtEqHYEqcK1y+sTDsaOGK7tp4uq62ntE0INF5xFHyNVSKlQIbT6sVSBpVL4gds6zFoIAanCrP1A0yBQ25GOCtDW4dpBoLYjJBxHB1Y7QZC1CbSWQVC1dIKQbnWsH4ztBOcQOsw6ySatMO9Q8HdwHn9MHcytz6sDuV1znKPPI+0g8XC4dxCqHYRv+5u6lpCQUl9XHV7uX3eoa2iCXoX902LHoNuBripI23rfdb+kga72By5+XkoTsl2VGjdujE8++QSu60bqX1JSgh49eqCkpCTHlVG+xH8e9+7di4cffgQ/O+pnSfu/2ao1etWrl2bM8JOot45kQdvJgrRFwiawdeZHWPPss9FOVEcsX74c1113HQDg8OMPw/889XvcNvGPOPbMYyClE5oH9VWWaskHeOq5udHpudCfTYX+DkBIfZQwixuoQ0Lf/bkwmGvNMhTlfUDK+bXGSLF+Ruohq88cTFTdXH755RU+pqioCGPGjMlBNVSXTZw4MW0fKSX69euXh2qIaq+SkhL0798fAwYMwK5duzIa4+ijj8aaNWtwxRVXZLk6yob69eujUaNGkfru3r0bp5xyClasWJHjqoiIAk888QROPPHECh1TWlqKP//5z2jXrh2+/PLLHFVWu40dOzZSv2f5Z2210tq1a3HttddG6nvIIYfgoYceynFFRERERERERERERERERFTVGKxNREREREREREREREREREREGfE8D9dcc03kgNKDDjoIffr0yXFVVatSwc3J0jdDuxODpysSRm3XZrelDNBOEYaddNMh2snqLu8c5b2GKCHhNS1UO4Psdf81Bhc39JrDu/wmHbIdH5acUIsOUA/GDYU1CwBSv2dBdKk0MbB+CLTQwdAyCGSXUMHQKhDakX74tR1yrcOqHemawG2pArZNILYV1u3YQdU6pFvYIdo68NoK8baCuKV0w5sVsu3a9ejHOggbcYHYcOICsu1jXfMag3odOE5c7SpQ298cE6QNWMHkCH52gkhtdUwQ52p9JoL3MxSeb3+YQp8p6/PixX1u9JutDqgWPzvl6NKlC1544YXI/detW1fr70V11dw5c3Hcccfh5ptvTrr/woYNcXRhIaJOxqZXhODjcKh2svtV6uP0vuX33IPt//d/kWqr7fbu3YvBQwbjkGM74JYJN+P6MSPQ5aQj/DlRBHOdXoRA33P8i6l/N9Ex2fq+JMwcqxeKMH+FVggIqd4NdWx8+Lk/JlTSdniCjW+y752qS7Av1afBWnDF3MO98DAVDeEmqmtGjRqFZs2aVfi4O++8M/vFUJ02e/bstH32228/SMn/lYMoUzNmzMC+++6LadOmZXS867oYNWoU5s+fj1atWmW5OsqmLl26RO67d+9enHzyyYjFYjmsiIgobObMmdhvv/0qfNzq1avRo0cPXHTRRVwEsIK++OKLtH0OPPBAHHTQQXmohvLJ8zwMHz4cmzZtSttXCIHx48dHXqSDiIiIiIiIiIiIiIiIiGou/m1MIiIiIiIiIiIiIiIiIiIiysj9998fKTBKe/zxx1FQUJDDiqqHCofQenFbmsOTB3bGhSjbaZB2QHZcfHKy2lMFZ5f7VU7odmjsJF9Ja7auS7JA7vJeQ6rXlTfpQi/ThKenbi8nXBvJw5Q9ACLU1bpuaqcJ1xZ2QDOsnirEFNK8FzLJZ0OHQvtB1H4kqYSElOFwbTsg2wRgq3BsR/X3Q6qD0Gx9TBBgbYdpOyZkW6rNEQ5cFY7tH6NCtqE2YZ9DmrFMELYexz5e6jYnOF66cGUQtC2FDNem+vqv0Y0L1Q4Cu4W6dk7oZ0r6AdrqGsvQz4Fql367Cdi23kOI4GdO5cSG3lX7M5MQxm5/ZpL87FVHQ4YMwf/8z/9E7v/JJ5/g+uuvz2FFlG/jx43HSSedhK++Sh5M7QqBG5o0rfR5RIrHUfqnO97bswcLr7wSezdvzqi22uThfzyMs0eegaseuhIduhwEqABtKezga2tBB+Ev/CDV3Cmt+5V5HIrJRhDKDXuZAis8W82hnn6u+MeGY7ftG27ofU3yO0GkbOxknRiqTZSWlBLvvfceHMep0HHr1q3DTz/9lKOqqC5asWJF2j7HH398Hiohqn1isRguueQSnH766di2bVtGY3Tq1Ak//PADbrrppixXR7nwhz/8oUL9f/zxR1xwwQU5qoaIKFFhYSEWLVqEtm3bVvhYz/Pw+uuvo3nz5njxxRdzUF3tU1Iq8KhDAAAgAElEQVRSgh07dqTtd9555+WhGsq3CRMm4M0334zU9/rrr8epp56a44qIiIiIiIiIiIiIiIiIqDpgsDYRERERERERERERERERERFV2HfffYfbb789cv/bbrsN559/fg4rql6ShUFHpoNtKxjAbEJ0EzsnHSsh4NoO986GuEDvcsdNSBdNfQ0rGuyb11DtqCrw3nqh9vLfHBOQbIKWBTwvRbi2Gs6D/uzY19wOeA5GDGoLB0D7gaVByKkfGi1McLYO15ZSh0/LICzbUcHUkJAJwdlBQLUfPB2EW+sA7FAAt1QB3iZg2zWh245wIKXa7GOFGw7TtkO34/rZgdqOCgAXcWHgQVi4DNXqB72mCtW2wrSFVN+FCpKVwRVXYbJS2O9G8M9QqLb1Poffu+SfNxOqXc5nsbqGamuPPvooTjrppMj9H3vsMUyaNCmHFVG+fDHvC1x99dWIxWJJ9wsA9+7TDAc4bsox0n26U91KKhK0LUI/r0F/+2d5z6pV+PqKYYjt3ZtmtNpr7oo5aHxiA7Tp0MYKzrYXHQhCtnUbVBsgIKQ086leWUCo73pWtRcs8BeOkCpQ235v7PshzGMPUL/bBOLvv/pwc18V8Z+VuEUOvGr6+wpRDbNp0yasX78ew4YNq/CxixcvzkFFVBd9/vnnKC0tTduPoa9EFTdv3jy0adMGL7/8ckbHSylx++23Y8mSJWjXrl2Wq6NcufDCC3HIIYdU6JipU6fiueeey1FFRESJmjVrhh9++AGHHnpoRscXFxfjV7/6Fbp164ZVq1ZlubraZcGCBZH6XXXVVTmuhPJt7dq1uO666yL17dy5M+69994cV0RERERERERERERERERE1QWDtYmIiIiIiIiIiIiIiIiIiKhCFi5ciE6dOkXuf+utt9bZ/4E544DtIE059dhW1GOU9lCKZ7LxdMCkDqqECLdF2ZD82KR1xCeLWiHcqa5ZjQnVjhJOXslw7ZRByWnDtb240GV/v31uHa6tP03+ODrI1A8f1c+FAKRw1HcVoq0CTUPh2kLCgd6nA7P94GtXh2LbQdnwA7Ud4UDCDs+2ArClmxiyHb9Zxzkm1FtabYmbtMK0pRWYHYzh+CHfUtUOeyw3VKNUmw4HD4VqW9dI6M2PeAXUNdPXOiHcVdghvXpP6lBtL+4zkxCkHT/npAnZrq4++ugjtG7dOnL/yy67DAsXLsxhRZRrO3fuxKWXXpoywPLowkK80LIVhjRsFLen/M90KPS6Ah//8PIDQVt8kHayfbpt62efYdF1v49+0lpk2dYfMGfT58F9RgTB2TL+9xPohR38WG0ppQrODvrpe5BZAEIEC0IA9j0zvEBB6H2xf5exFqKA2Rd+DcE9VIm7x6YT+t0l6dhEFO+1117DEUccgZYtW+L888/HM888U+ExjjzyyBxURnXRiy++mLaPEAIXXnhhHqohqh1isRhGjBiB4447DkVFRRmNccABB+Cbb76ps38+WdNNmzYNUlbsf3+7+uqr8f333+eoIiKiRPXr18eiRYvQo0ePjMdYsGABOnTogBtvvDHlAnJ13Zw5c9L2kVKie/fueaiG8mnEiBHYsmVL2n5SSowfPx4NGzbMQ1VEREREREREREREREREVB0wWJuIiIiIiIiIiIiIiIiIiIgi+/rrr3HqqadG7t+6dWvcd999dT4IMONw7QgBzSkDlnWsZ/w48QmeUWqIuqUvNvXYSH2dUoaFl3eqqv7MRbke5UgVrm0/S7gmcdcxebi2H84dCl/WYaU6N1SHlqpwUGmuZRBUKoQO15aQAqHg0iA02grXlhJSBWabcGnYgdNuEJwNCSldOMKBq8KxXSvk2g+3DgKsXROG7YbaTRv841w9pvruQPWRDhzp+u3SNeHZUkjVpoOz/RrMa4kP0pZWGLgO1oZ6fXBC46qIVytsO3guRHDNg/Bt/R5J6721IrWFFaptHgcfC2E16FDt+M+JfUCV//xkqLCwEHPnzkVhYWGk/qWlpTj55JOxY8eOHFdGubB7924ccsghWLJkSdL9TzRvgTdbtcZp9eoDqFA+diI9v8aNE/842TlEkr5J9wn/L3QKCKyfOhWLb/1jJQqueVZvX4X3l70HeDE199mLOkCFWtsLd8BamEDdr6TuL8xcqjd7jhQmghtqnzRB3f58Gdwj9btkB22H3m0v3MdI8ntApF8NknWq5O8URLVVLBZD3759cfHFF2Px4sUZj9OoUaMKLcxBVJ4ZM2ak7dOyZUvUr18/D9UQ1XxLlizBQQcdhCeffBKeV/FfioQQuOaaa7By5UocfvjhOaiQ8uHwww/Hu+++i3333TfyMaWlpTjllFMYTEtEeeW6Lv773//iyiuvzPjPV2OxGB555BG0adMGM2fOzHKFNd/XX3+dtg/n/tpnypQpeOONNyL1vfnmm3HSSSfluCIiIiIiIiIiIiIiIiIiqk4YrE1ERERERERERERERERERESRbN68Gf369cOmTZsi9W/evDlWr16d46pqjiCoOAdjlxM8bc5ZXhC2SLJVrIBoW5JzBwGZiSfNJFBbj1ktpMt8SlNmsnDtoC1JuLZAZuHafoe4cG177CCk1IRrQ5pQU0BCSisUWodrwwrX1o9NkLY0wdOOCZa2nkNaAdVBKLVpk1a7CbNW48I+Rp8zGEs/9sOx/f7S+nJM2LYeU4dwq3PBD/Y2r8mPzzZh4aFQbalfh1Dhr0Hoqw4d96+ZHaot1TWXQaC2FaotrffBDnk1odqhj5YVDqsDs+1QbfsN171F/NHlf1Dtn+HKbNnSrl07vPXWW5HH3Lp1K0444YSsnZ/yY9u2bTjjjDOwYcOGpPs/br0fftGgYYXuIOn6qh+ftMclC97W07OZk5Ns8QHOP44fj8V/uiNq+TXamu2r8c73b6MsVgqohQaEcIKQbOg2Ye4zOgjbzMVqfhXW/UeYqHJpFoCwg7f9MaTJz44PzhbWOyYg/Pffi3uPExYpEMGiFdZCB/ZIQdcUc7Kqxz5Hsrm5Il9EubRs2TJce+216NmzJz755JO8nHPVqlUYMWIE3n333UqP1bVr1yxUROT7/vvv0/Y55phj8lAJUc33pz/9CUcccUTGf7bYqlUrzJkzB6NHj4aU/F+narqzzjoL69evx+WXXx75mHXr1uGvf/1rDqsiIkokpcQzzzyDr776Ch06dMh4nKKiIvTu3RtnnXUWFwW07Ny5s6pLoDzbsmULfve730Xq26VLF9x11105roiIiIiIiIiIiIiIiIiIqhv+7TAiIiIiIiIiIiIiIiIiIiJKy/M8XHPNNVi5cmXkY8aNG4eCgoIcVlUz5TL0ubxw7XLDa+ODtv3Bom9RxI2fLkw30xDIahOqrVXDcO34jqEwUOhwbb9VCmn6JwscBQA/kjQIgwasoGgdOC2DoFMdei11GDbsgGw/CNs8Vv2ldOBKF44IvvubCykcuGq/K104jv/ckWqf2uxzmONlcLwjJVzHMUHcJqBbWuMLF45048awjpFWSLiUocBX83qs1xkKIhfh6xcXn+1f61CItv1+hD4S1nsmTHvSAFcPKT+DNTmI9ayzzsLdd98duf/ChQtxySWX5LAiyqbNmzejT58++PTTT5Pun9CyFTq4LoB0U2y0vdZ6BGmFQ7VFwr5kodv6sYTJZDZ7Vz/zDL65+SZ4sVj6k9dQK7Yux7Tv/4nS2F4IFaptFnuACsUW/hXS86sQwsyxQgoza5qAbaHvYQKOHbitNv9eZ236ubqj+cfqxQb0ZyC4D3pIfK/MnGx/TlJ9Zirwu0FNnoupdps9ezYGDhyIFi1a4JBDDsFTTz2F//znPzjllFNw3nnnIZbDeatfv35o3749nnrqqUqPJYTAiy++mIWqiIDFixdjz549afv94he/yEM1RDXXmjVr0LlzZ9x7770Z30+GDBmCdevWoUePHlmujqraCy+8gNdeey1y/8ceeyyH1RARpXbUUUdh2bJleOCBByr138k++OADtGrVCk888UQWq6u52rZtG6nfTz/9lONKKF9uueWWSO+nEALjx49H/fr181AVEREREREREREREREREVUnDNYmIiIiIiIiIiIiIiIiIiKitF566SVMmjQpcv+rrrqKYVHlqHT4czmHpwtgrHDAdjZYQc9RArVrXYhkJcO1kw0XDtf2UoZrB01WmHJCqxe3P3m4thDShIr6vVTYqQiCtKUQcKQfXCqFUIHTfvipCZ22NkdKE0otoQO1/SBsP0y7wG+DY4VSqyBsFWqt2/TmCheOsEK41eaP5X83IdzCgev4/f3nrtnnSh3K7YdvOyoI3IEfyO06rgoBd1VwdziM29SpX59+3Srg1XwlC9VWz4P3QySGalsxvToYFlbQq/2ZCIVp6+9xodqh/hE/lNUuyN5yxx13oF+/fpH7v/zyy3jyySdzWBFlQ0lJCQYOHIgvv/wy6f4RTZri1Hr1U0676T6xUT/R8aHYqQKzkx8b/PSmWp/C3rfmpQn48sphKNu1K2J1NcfCom/w7g9vo8wrC0Kx1b1CwA/PFiZUO/gNQZqw7CB4254jpVq8QS8Y4T+HuleJYCx7XrWuulCLRcDaDyDUH+Z4NWdaHzoztnU/Dt+7y5mX06h1vyNRjXTYYYfh1FNPxZQpU7B58+aE/W+//TYcx0HTpk3RpUsXjB49utJB259//jn69+8PIQTeeeedSo1lu/vuu9GxY8esjUd12/jx4yP1u+yyy3JbCFEN9sgjj6BDhw5YunRpRsc3bdoU06dPx8SJEyEl/3ep2urCCy/Er371q0h9N27ciCVLluS4IiKi1P7whz9g/fr16NWrV8Zj7NmzB9dddx06depU5+e0vn37Rup37rnn5rgSyoeZM2fi6aefjtT36quvxnHHHZfjioiIiIiIiIiIiIiIiIioOhJ3jjnH/FX8Doe1xP7tm1ZlPURERERERFTDnNzuz2hUsF9Vl0FERERERERERDm0du1aHH744di6dWuk/l27dsUnn3yCRo0a5biyms/zMkyxThKcnHT8DFKyM64JlQvZzUZQZHUI+S33+qUrL82lT/5+2m0i3EcFJ9s16f3hOj3VLuL2e/C7+a0xL6b2xfw4b/0dMcQ8D57nqZFi8GIeYojB8zzE4AFeDDEv5u/1VH948HS7Z/X31BieZ44Jj2OqNPs8eFZ4qRe6Wp7nJb32JijV/qcIB6ia4FYvCIXXQa5+yHg4LFvokHHpBOGvOiDWDoo14dqAkI4ezYRqm3MIHRKbhVBtxIW31uJQbS0Wi6Fjx45Yvnx5pP5SSsyaNQsnn3xybgujjHieh9/+9rd45plnku6/oUlT/E+TpuYTbC8/EBqnnGep+odmTC+xn93HS3juhdo8wJ/PAMSszQNQpvqXebrdQ5n63uion6HHuPFocOCBiS++hvE8D5+smYUF6+dbizYEc14wVwISDoSUcMz8qBc5kJBSLVAgrcUPrEUYHLVIgwN/EQV/v7UYg178QThwhLTmdDW2XvBA1RgEesvQXGzP0xDWIiEiiOpOGqztpQjWTjE/J3seVU2Ys6lmePLJJzFixIgKH1evXj3ccsstuOuuuyp0XFFREc4++2x88cUXFT5neaSUeO655zB06NCsjkt12zHHHJNy8Q+tWbNmSQPpieq6TZs24YwzzsD8+fMzHqNv376YMmUKCgsLs1gZVVexWAyHHnooli1blrbvscceizlz5uShKiKi8r333nu45JJLKvX7oBACv/71r/H000/Ddd0sVlczxGIxFBQURFq86csvv0S3bt3yUBXlQnFxMbp06YIVK1ak7dupUycsWLAADRo0yENlRERERERERERERERERFSd3DX2XMiqLoKIiIiIiIiIiIiIiIiIiIiqtz/96U+RQ7W7d++O9957j6HaEWUcchgx+1pYX5GPscODK7hlwtRXSTUiMDLde5DmJSS/TnabF+6jAtjt9ycUrhwaWYSOFzrIWQRHSRP+aYWgwo+DdoSElMI8F1IFkQphQqf9sGk/wFQHlkrVLlXIqRASjpTmuSNd/7F04KrnrtocodqsgFR/cyGF1Ue6cEXcpvbpczgy3GYe6+9O0M9RAayO1V9Kv24d4qqDWnWwtmO/Vj+CFY4Q5YZqy/hQbREXqi0SQ7Xjf57qcqg24Idmzps3Dw0bNozUPxaL4cwzz0RRUVGOK6NMTJgwIWWo9l37NMMNVqg2kDSjOMnz1J9lL1kvL0kb9M9f4uNoZwofa49hj7X96//D7J+fiXUfflDOSNXfzr078c+lk/HVhgXqXiAg1Hep5j4TZK1Ctc1MJhxIIfwQbKkWIJD+4gbB8dJv10HZ8O9PgF4UQQb3RRE8N/OsnlDNWdUm4t4RL9zHSHKvjw/V1kJzaYRQbaKqVlJSgpEjR2Z07J49e3D33XejS5cu2L17d+TjTj755KyHap9yyin47rvvGKpNWfftt9+m7XPUUUfloRKimmXcuHFo27ZtxqHaDRo0wBtvvIFp06YxVLsOkVLi008/jdR37ty5KCkpyXFFRETpnXPOOSgqKsLw4cMhZWb/W6/neRg3bhxatWqFN998M8sVVn9SSnTq1ClS31NOOSXH1VAu3XXXXZFCtQHgH//4B0O1iYiIiIiIiIiIiIiIiOowBmsTERERERERERERERERERFRSps2bcILL7wQuf/MmTPRtm3bHFZU++QroLZaBeF6/lYbAyPTXue8hGvH7fLCtUUO19ZRzSLYnypc2w+GliYkVer4aBUo7YebBs8dWGHTcFSYtoQr7LBqHXIdBGfrkG0dbC3toG0ZBHAXODp4OxzEnRC0bQd067Ec1wR0B8Hdrn9O/dgEb0vV7pogbUc4QWi4cOCogFeproEfHu5HxuowbT902w6EVWHbobDXuFBtBAGwoX36Ha3jodpaixYt8NFHH0UOq9m1axd69OiBWCyW48qoIjZt2oSbbrop6b7bmu6DYY0aA0g7hUaSLOTa3hn1RyA+eFt/D35efdJql2qfFOE2f2YA9m7ejDmXX46vbrsNZbt2VeBVVQ/fbV6KVxdNxE/FP4UCsKV5lVBzp1Ch2kLtsRZjgF60QfcT6l4kg/lUB2pbc7Ef2C2CMfSyBnp+FQLw9L3OCvM275jVD4lzbHkLHsQz87H9PILa+HsT1SxXXHEFdlVy7lm0aBGOOuqoSPfZl19+GUuXLq3U+WxdunTB9OnTMXv2bBx88MFZG5cIANasWYPi4uK0/fr375+Haohqhh07duDUU0/FFVdckXHocc+ePbF+/XoMHDgwy9VRTdCmTRt07949Ut/f//73Oa6GiCgaKSWeeuopLFmyBEcccUTG42zduhW//OUvcdJJJ9W5RQLvu+++SP2Ki4szXhyKqtbnn3+OUaNGRep71VVXoVevXjmuiIiIiIiIiIiIiIiIiIiqMwZrExERERERERERERERERERUUqDBw+OFG5z6KGHYvPmzWjSpEkeqqp98haubWIhq47QIcE1LJy3Iqo+XDsxCLbi4dow4c0mHTRJuLYUIiFcW7/Hdqi2o/qZkFPp+L1FEKothes/llaYtg6zVqHaQci2G9pnQrRV6LXUfVTYtiMduI4dmu3AcXQfNy5E2w/PdtXYJpQ7FKbtBIHaMqjBkY4JyHZEEKhtP5bWY3VF/euor1voOjNUOxuOO+44jB49OnL/lStX4txzz81hRVRRt99+OzZs2JDQ/pvGTTC8cerfPfR0G//JLWfGTHp8qJcXfEsWnp34OEmwsvouk7SFv4d/uqUAhOdhxXPPYnrvXlj30Ucpa69Odu7diX8texcfLv8XSmIlar4LL8TgCAEhg0UZhBD+wgShUG1hQrVFKDRbmuBsu7/5nQP2wgUwv4cEC0noUG7rfiesZSb0TREC8DzTDsCMByDp/T3dLT/UKcUcTVQdfP/995g4cWLWxkp3n43FYvjd735X6XN1794dv/3tb/Hdd9/hm2++QZ8+fSo9JlEy48aNi9Tv17/+dW4LIaohpk6ditatW2P27NkZHV9YWIjnnnsOs2bNQuPGjbNcHdUk99xzT6R+zzzzDLZs2ZLjaoiIouvYsSMWLlyIMWPGoH79+hmP89lnn6Ft27a46667slhd9TZw4MDIiyX9/e9/x/z583NcEWXT7t27MWzYsEgLcrVt2xYPPvhgHqoiIiIiIiIiIiIiIiIiouqMwdpERERERERERERERERERESUVFFRET744INIfSdMmIBmzZrluKLaLZ+BtaKcr1yfo66oqnDtpCGw+km6cG0rPNu8W3Ehzna4tol7jg/XNoHRQj0XQBC57YehQviB1EJCxgds2yGq0gq0Fn64tgm/li5cqQK1rRBtv02FcEsXjvA3Ccdsus0P5NZ9gwBvcz7o9nCYth3Y7ehQVx2oDb+veX12uLj1GgWscHJ1HeEJQFQsVNuEveq3mqHaSV199dUYOnRo5P7vv/8+/vKXv+SwIopqzpw5GDt2bEJ7G8fBbU2aJrRn45OaPOQ6eGLyl8s5t0jxXCTZJxP6CEjhtwu1X6qfVqnOvWvFCnwyZBA+u3IYdixfXtGXmBdlsTJ8uW4eJi16Ccu3LvODs4U9D/pzoKPb1f1A2IsQSH8+NWHbar8TCtUOQraFDO5LwWIG+t4lTSh3sACEXuxDX3krUNvMw2oW9lO0w/Os5z+CFdit52d7JP2G6znZjBFxbq1Lv0NR9TRw4EB4XqSo+Ejef/99DB48OGVQ1mOPPYbNmzdX6hxNmzbFhAkTMHbsWHTs2LFSYxGl884776Tt06hRI7Rp0yYP1RBVXyUlJejfvz8GDBiAXbt2ZTRGt27dsGbNGgwbNizL1VFN1K9fPzRq1Chtv1gshubNm6OoqCgPVRERRXf11Vdj48aN6NevX8ZjlJaW4s4770S7du0wb968LFZXfb3wwguR+nmehz59+kRaQJiqh7vuuguLFi2K1PfJJ5/kf5smIiIiIiIiIiIiIiIiIgZrExERERERERERERERERERUXIjR46M3PeEE07IYSVU0zD80RcpXLu8fMIMwrVFZcK1TfiyHSmKcJiztScUQ2pCTHWYdhA0rcNMdUCqox/rkG0dpmoCtv2g1HBotQ7Ndq2Aaz8EW0rdVwVoq9BtByowW4Vku9I1m2kLBXb7x7s65NsKzvbHlaY2XZMd6KoDtU1gq/36hB+LK60wcimlCufVXzrotWKh2qGQbIZql2v8+PE4+uijI/e/5557MG3atBxWROmUlZXh2muvTQhzFQCea9ESboTPpj4yvqco51my40O9vCRt5T5OPl8DyUK1w4He+qdcJrQDwgN+nDYN75/aE3NvGYniNatTvo58inll+Kboa7y86EX8d+3nKPXKIIUwc70O1Nb3BrNHOqafuVeY+VSEQrelHsMsxqDuHXCCfXoxA3MuOyjbLAdhzdkwc7iZTc19UQCeZ9oBFbCuP4P6M2F9NkKf2gosqMHfo6i6mTx5Mr766qusjztp0iTsv//+WLFiRcK+wsLCSo09YMAAbNiwAV26dKnUOERRffPNN2n7HHHEEXmohKj6mjFjBvbdd9+M/x3LdV08/PDD+PLLL9GqVassV0c12c033xy5b9u2bXHPPffksBoioopr2LAh3n77bfznP/+p1EIsq1evxnHHHYehQ4emXMSotujZsydOPPHESH23bNlSqeByyp85c+bgwQcfjNT3ggsuwIABA3JcERERERERERERERERERHVBOLOMeeYv67f4bCW2L9906qsh4iIiIiIiGqYk9v9GY0K9qvqMoiIiIiIiIiIKMs+/vhj9OrVK1LfDz/8EGeccUaOK6ob4oNDq6SGtMmP6VVFIGR1D/5N+96mK7+cw1O9Zx48M2xCuKfOAVV16TE8zzMB3Pp4T+9VbcFr8R/r/cE+DzHPtASPvcTndj//3H5bMK4HmH4ItZkqrPHs12r1SH3xksRTCxHE2ppwayGt5zpwXKqwWxHaHwrPDoVkq++eSAh31cdXJFQ7iDa362aodjrFxcU48MADsXnz5kj9CwoK8O233+Lggw/OcWWUzAsvvIChQ4cmtP+qUWPcu0+zco9NFogdPxt45TxL1d9u87zy+3gJz71QWyyuLRa3efBQ5gExeKatTD/29HN/fxkAFLg44Lzz0fmKK9Hq2OMSXk+uFZcWY/HGhVhY9A12lRarVivEWgRzVzDPJQZeS7VYQ7AIgzALF+iFDPzQ7GCBA73oggnYFhJSuv6CCFALMJgFHNR3Heyt+6vFIOzz2m2ANU/rVyJkyjnaQ9y8q+ZlM1/redq/TEG/hNj3ys/DtW0up/yJxWJo2bIltmzZkrNzCCHw9ttvo2/fvqZty5YtaN68eYXH2mefffDGG2/w308przZt2oSWLVum7Xf77bfj3nvvzUNFRNVLLBbDZZddhpdffjnjMTp37ozp06fjgAMOyGJlVFvEYjE0b94c27Zti3zMgAEDMHny5BxWRUSUmVgshttvvx0PPfQQysrKMh6nefPmeOONN9CnT58sVle9rFmzBu3bt48cIn7LLbfgb3/7W46rokzt2rULnTt3xurV6RcObNmyJRYuXIjWrVvnoTIiIiIiIiIiIiIiIiIiqs7uGnsuZDYH3LJxFzZv3JXNIbOGtWWGtWWGtWWuOtfH2jLD2jLD2jLD2jLD2jLD2jJTnWsDqnd91bm2WFnVB/0QEREREREREVH2jR07NlK/Ll26oHfv3rkthqgWSBtome6PWss5PFXgpg71TDjcSphNGcYMK/zUBEnDhEObHlbQtAmOFjoU1d/j6FBSE5gahJQ6QkBKFZ4qBASk/yX87w7UPulAShV8iiAQVVqbIx2zmZBV6LDVNJt0VNhq8N2RSUJaQyGu6rl0VOirX5t+LVKHwgrpvy71XUgVIosUYa0RQrV1bKt5SxmqHVnDhg3x2WefwXXdSP337t2L448/HiUlJQmXgncAACAASURBVDmujOLt3bsXd955Z0J7SykxsknTCo2VdC5MeJ74eU/2E2DavOC5iNsvkjxOJphlg74ydJyAFOX3kWpzAGBvKVZNfgMf9O+Lt3udim+efAI7Vq4sp4LKK42V4oct3+ODZf/CKwtfwhdr52F32W4z7znSD8F2pD8fm3kbeg5VcyZ0GLYTzLt6DBWq7cSFaut7jB5X2PcF6ahxhTmfkGpTYd4Q0loQwb/ewYIK+n5nvxvhf5o50gs/1t/KC9W2+0ItaAEvyfzM/xRLVezmm2/Oaag24C+S0q9fPwwYMAClpaUAgGbNmlX495ALL7wQRUVFDNWmvJswYUKkfsOGDctxJUTV089//vOMQ7WllLjjjjvw7bffMlSbUpJS4oEHHqjQMVOmTMGIESNyVBERUeaklLj//vuxatUqHHPMMRmPs3nzZpx++uk4//zza+2fax5wwAG45557Ivd/4IEHMGrUqBxWRJVx2223RQrVBoAnn3ySodpEREREREREREREREREZGQ1WPuHbzdi+eKN2Rwya1hbZlhbZlhb5qpzfawtM6wtM6wtM6wtM6wtM6wtM9W5NqB611edayspKavqEoiIiIiIiIiIKMvKysrwr3/9K1LfUaNGwXGcHFdEVDtUZbh2XMZyMF6qcO2EUexw7bjA0bhwbRMV61mtcQHaUgdpS6mCUf2AaR3EqkNRhR2QrQO1dXi2Cr52rBBWHXjtqCBu6bhwpL/5fZzguXT9MXQQt7SCsxEOzjZjQ5hxpAhCwxMDtZ0gSNsOGhc6Tlu9fiEhhBWqHX8dU4RqJ4S1xr9/DNUuV+fOnTFp0qTI/YuKitCzZ88cVkTJjBs3DsuWLUto/13jpthHpv+rj/Gf4FTh2uUfFT7eDswOfibLn77DQdsi7nnysycL0PZnDpgQaCnsYG1/XEc9lgC2f7sYX9x9F245+ij0PaY7Ro4ciWnTpmHjxsr9N8eYF0PRrg34uugr/Gv5u3hp4Qv4aOW/sWr7CkBAhV7rOVXqGRIq4tqa48OLJQTB2CKuT9ziBnaotrTnWWshBOkEizSYMYW5NsJ+jGDRh2CBAxl+v4Te4kO11dxszbvCnrf1+6mPs77reV13C+6rsM4tavVcTNVfUVERnnjiiUh9f/azn8HzPEybNg333HMPZIR5Ot7UqVNRUFCAzp07o2HDhvC8aMnyzZo1w/Tp0/Haa69FXjiDKJvefPPNtH3q16+Pjh075qEaouqlpKQEM2fOzOjYAw88EIsWLapQYCbVXcOHD0ebNm0qdMzo0aPx73//O0cVERFVTtu2bTFv3jxMnDgRjRo1ynict956C/Xq1cM111yDHTt2ZLHC6uG2227DscceG7n/yJEjI/97LuXPjBkz8Oijj0bqO2DAAFx88cU5roiIiIiIiIiIiIiIiIiIahL+7WEiIiIiIiIiIiIiIiIiIiIKWbBgQaTQxWOPPRbnnntuHioiqj2EEOWHBCZNwLYHQMoEVz9EO3GnbtdDe+GdJlzb8zy/r+clqVOHiXrwdFy3FfbpebpHcBZPB4d6MfjRrx6k8PuGShD+qBIeIDx4nkDM89Q5pAoG98xrE55uASBUcLhAMLCAqd1uhs531N1C11kEjer1hwOudbhqfIi1DEJvhQyOUKGsOqRVHxOEZAtzuuBMIvScodq5NXDgQNx8880YNWpUpP5z5szBNddcg6eeeirHlRHgB/AlC9A71C3AsMaNI49TzpQZuY/eL+Kem/2qIXHGTAzztp9L9VwCKIs7j7DaAQFH+Ccog57KBMrgwRFAmaf7C8TgwQGwPebh/d278f7OXdgciwFfzse7X87HqFGjIIRA+/btceSRR6Jz585o37499ttvP+y3/37Y/6D90bxVc0gpUOqVoqSsBHvK9mDn3p3Yvmcbtu7ZjC27t6IMZaF7hBR6kRV1bzDzrF6UIWHpBQTznt6keh0SQpolC/xFGSBgL3xgwrKhgrbV4gaOCuMWkCaAWx8jRLD5c7MErAUQ9Pyog8vtau1IdNNTvXnx87Re0CJhFrUb4z9w5czbRFXpwgsvRGlpadp+QghMmTIFANC3b1/07dsXd9xxB4488kgsXLiwwuddunRp5L5CCGzcuDGjIG+ibFmwYEHaPoceemgeKiGqfh599FGUlZVV6BghBK699lo8/vjjnN+pQl599VX07t078uIcnufhzDPPRJMmTQAADRs2RO/evTF69Gi0aNEil6USEUU2ZMgQXHDBBRg6dCgmTZoUeY6LN2bMGDz99NM44YQT8Le//Q2nnXZaliutOjNmzECbNm1QXFwcqf91112HRo0a4YorrshxZRTFtm3b8Otf/zpS3xYtWmD06NF14r9fEBEREREREREREREREVF0/FtmREREREREREREREREREREFBKLxSL1mz59eo4rIaqd0v5P/1FSYFPuSr5Tt8eHvJonnhXSrEJR4+s0oaJCHeR5QcyoFAnB0tKMJ03AdHyIqjTH+I/90FMBRwhIHbQqdIiqClKVElI6kMKBEA4kVJiq2hz13LRJHbAafh4/rj7GEY4KY3VM7aaWIOpVfYeq21HBr7DCYYMAVin8I/3XL4PrwFDtKvXQQw9VKERmzJgxePHFF3NYEWmzZ8/G6tWrE9pvbNIUTpL+USWdAxOep/4ZSAjPtlK2gxj9xOfhx4njSz1XxPWVCP6Sp7D62Y+lCPqtLivFmG3bcU3RJkzavtMP1Y5/DZ6HFStW4J133sGjjz6K5155FvM3fYH1rX/CV7u/xIzV/8aHK9/HjJX/xn/WzMKcnz7HNxv+Dyu3LceWPVvgCU/NpY41h+rNn5Pj9zl+BHa4r3RC87PZLyUcqLldqvGEE5rDHSGDUG3h93NMQLYVrm2Cs8Nzvt9HzcoiWAxBX117zreXRzDvpRChAHH7w+HFvcfx91Qzx9pzdR2ad6nmmD17NmbOnBmp7+DBg9GxY8eE9nnz5qFNmzbZLi2kdevWDF2lKlVcXBxpYbIzzjgjD9UQVT8VXZioVatWmDNnDv73f/+X8ztV2GmnnYb777+/wsdt374d27dvx7p16zBp0iTsu+++uOaaa3JQIRFRZgoLC/Hyyy9j/vz5aN++fcbjxGIxfPrpp+jVqxf23XdfdOvWDfPnz89ipVWjcePGmDJlSoX+fOU3v/kNpk6dmsOqKKrrr78eK1eujNT3iSeewH777ZfjioiIiIiIiIiIiIiIiIiopuHfNCMiIiIiIiIiIiIiIiIiIqKQ0tLSSP2aNGmS40qIaq+qDNfWw1cmXDtIlNUhsP7jICjb3+OHk+oj9ZcONlXPQsHbap/0w6pNmLYORFVhqzqg2tFB2RBwpIRjArMdCPibFCm2+P06wFVKE6oaCoo1obAiCPg2gdoquFVXZ16DCEJchQjCWwUgIIPrwlDtKvPvf/8bbdu2jdx/2LBhtSJwprr74Ycfkrb3bdCgwmPFf6pThWuXd5QdkO3FPQ9+TsufuuPDteODt+1/6qDs4LEK7oeeKYN2AJhXUoI/b96C64o244Ndu1HilX8TcQtcnHHB6Xj0nw/j3gl346SzTkSBU2hCqx04apEBf17VixnYAdeOCr4OFiWI35xgDtUh2tZ8q/uYc0lrYQOpQrXVc1eEzyOFo87t+sfArlEtf6AXQ9DztbkDBQsb2PcgHb4thPX+CL1whDUTC2uuFtZcLVLPtfH31vDnItl9lqjqDR48OFK/Bg0aYPz48Un31a9fH0uWLEHPnj2zWFlY7969czY2URSTJk2K1G/o0KE5roSo+lm1ahWWL18euf+ll16KdevWoUePHrkrimq9W265BX/7298q9ecbsVgMY8aMwbXXXpvFyoiIKq9r165YsWIF7rvvPhQUFFRqrKKiIixYsADdu3dHQUEBDj74YAwePBiTJk1CSUlJlirOn7POOgsjRoyI3N/zPAwYMACTJ0/OYVWUzj//+U+MGzcuUt/zzz8fQ4YMyXFFRERERERERERERERERFQTMVibiIiIiIiIiIiIiIiIiIiIQlIFo9kOPfTQ3BdCVMvVhHBtHSJq12qHPus0UT+A1N+vQ6aD6GwroFQHmJrQbWE9t/YheCwQBFQ7UgRB29DnCUKtTTC3CAKyU212ELfQQd9Cn9sJBWkLEZxXCB0Qa4WxAiZQG7pvEOGqrpcfoO2/LmldSytUO+76MlQ791zXxbx581CvXr1I/cvKynDaaadh27ZtOa6sbisuLk7anulfeEwVrl1en1T748O1daMQiWPY4dle3HO93w7Qts8jrf56nnCEbhfY7Xl4q7gYV23YiL9s3oL5EUKPmrdqjsuvvwwvzH4eNz14Aw7tcqgJsA7CsB3VppcUcNQiBirMWgbh12bRA3uTOpA7HMStzyGt0G0d2m2fNxzKLU3odtJwb12jjOsfOq8K2rYWTTD3DHN/Eyak3ARnw55rg3uZfiPj52oBoXbFzdf2hy0+1T1NyDZRVRk1ahTWrFkTqe9DDz2EwsLClPubNm2KWbNm4aWXXspWeYbruhg9enTWxyWqiChBfAUFBejevXseqiGqXpYtWxa57/Tp0zFhwgRIyf/FiSrvlltuwfz589GiRYtKjfPUU0/h448/zlJVRETZc+utt2Lt2rU4+uijszJeaWkpli9fjkmTJmHw4MGoX78+WrZsid69e+P+++/HqlWrsnKeXHv88cfRq1evCh1zwQUX4L777stRRVSeZcuW4corr4zUd99998XTTz9dZ/8bBhERERERERERERERERGVj3/rjIiIiIiIiIiIiIiIiIiIiIxt27Zh7Nixafsx6IYoOyKFa5cXsJ0mXDtZSGd8uHbCeJ6XNJg5dbg2VLi2MOHaOkja9DQh1Ai3Iwi0DoK8ZeixDkb1z6+CrUUQmh2EYceFqOqwbhO5Hd7sCoK+OtAbQZC2Dtq2grrtoFU7UFsAcISMe1369cQHaKtN6NBtP/iVodr517ZtW7z77ruRr8P27dtx3HHHIRaL5bgyyqWEcOyE58nmz8Q95rGX/CiRZPPbE8fX4c7SPE88bl2sDE9t345BG4rwxLbtWFNWljBOvE5HHopbH/4DXv7kJfzq+svRsnWL0LzpJAmrdoQdpC1NKLa/zwqwlm54s+ZiVwVsOzq4WzpwzXgOJJKEZItgv1+DhCNcE7AdOreQcJz4UG1p5m9Hh2ibxRMcdc/w70emXb0jeuGDYJYP3lG/v7q3JQnLThWqbS9WEfqAeJx7qXoqLi7GHXfcEalv+/bt8bvf/S5S30suuQTfffcdmjZtWpnyQsaNG1fpwEyiypo7d27aPh06dMh9IUTV0GmnnQbXddP2O/3009GnT588VER1SdeuXbFx40Y0a9asUuP06tULBQUFqFevHg477DD85S9/we7du7NUJRFR5lq0aIH58+fjtddeQ8OGDbM6tud52LRpE2bOnInbbrsN7du3R8OGDXH88cfjwQcfxJYtW7J6vmyaPn06unbtWqFjbr/99sgBz5QdpaWluOiii1BUVBSp/9ixY9GmTZscV0VERERERERERERERERENRX/L1ciIiIiIiIiIiIiIiIiIiIynn/++Uj9fvGLX+S4EqK6Q4dKlytduHaagO0obVZBALwg9Nnqnyxc24yVJFxbhIqzWoQVtq3iqaUJokYQqh0XYe2HpcIPTpXxodcqgFuHZOs+IvlmHxPu75gxBQSEtMO048a3ArV1kKv9ZgjPv5w6rNW8Eh3abY4XodBVhmrnX58+ffDggw9G7r9kyRIMGjQohxXVba1bt05oa1rJRT1SfdIrGq6t2T9+Qv0jyjnCU3YwS+rNDte2278q2YM7Nm3B4PUb8OrOndiZJthdSIHefXvhyTf+F8+++wzOvfBc1KtfzwqsdkzotQwFYNth2o4J2ZZqnytV2LVUYdlCQkVkm9BrE4gtHWu+dKzgbPv8up//3FX7XRPqHYzhChdSjenqORzh1yGFMI+FCetW39UVl2ZBhuB+Y+49UCHaUi2aYN4DYd5kvfgD9BoSqeZr+3v8fB0390ads4ly7fLLL8eePXsi9X311VcrNHbHjh2xbNkydOnSJZPSDCEEHn/8cVx22WWVGoeoskpLS7Fu3bq0/U477bQ8VENUPR1yyCFp+8yfPz8PlVBdtWHDhkovxFFaWoqSkhIsWbIEd999N1q2bIkvv/wySxUSEVXOhRdeiI0bN6J///45Pc+uXbswZ84c3HLLLWjevDn23Xdf/PKXv8Rbb71VrRYflFJi3rx5OOKIIyp03HPPPYdTTjkFpaWlOaqMbH/4wx8wb968SH2HDh2KAQMG5LgiIiIiIiIiIiIiIiIiIqrJGKxNRERERERERERERERERERExrPPPhup37Bhw3JcSd2kA5Yz2aKdIP0msvCV9jw5uAa1QaXCtYEchGsD8LxwoLOXGK4dGis+XNv6TAVHqEBtHUaaELAtTWipDr8OQrbtgGodtB3/eQhCsk2Ya5LNjG/6CVOXqUeFsZrKdBi2eo1CCDhWYKwdnO0HtZqYVvPqEwJaIeKuqd1TX0eGaufDzTffXKGQjtdffx1///vfc1hR3dWjR4+Etp2xWNppMJ34T7yXor28o+ww7VTh2snGs9vs0Gw7XBum3X9W6nmYVrwLvyragOEbN+GjPbuRLqqoUZNGuGz4pZj66WQ88MzfcMyJx8CVfiB1ODg7CNSWQsJBEG6tQ7RDAdzSCsUWrgncdoTjh13HHydc89z/boVuCzusO66fHagNf44O+vtzsh3ELe3wbBWqbe4DUIspWPOynsf9+U+a2VYvzGDmePPuJJmzzePU823CfJ1kX6rnRFVl8eLFmDJlSqS+Z555Jk444YQKn6NFixb45ptvcNNNN1X4WAA47LDD8M477+D3v/99RscTZdM///lPeF76304uvfTSPFRDVD2dccYZafts2rQJW7ZsyUM1VBe5rosZM2ZAVnKhJltxcTGOP/54hsITUbVRv359vPXWW/jwww/RrFmzvJyzqKgIb775Js4//3wUFhaic+fOuP7667F06dK8nL88ruviq6++SrpwX3k++eQTdOzYkb+X5NiLL76IRx55JFLf9u3b47HHHstxRURERERERERERERERERU0zFYm4iIiIiIiIiIiIiIiIiIiAAAS5cuxYIFCyL1PeKII3JcDVVUpADqKF+VCPeOfJ5aHpBdGVURrp0y0DMUru2fXAeElhuubceQqvfVD62WoT6hM8cFUZvwbfN5sfsEAarBlzSbDI2jz51sC6K6/SBVfwsFaat9AlKdH8Hx5pzBtbBDvnWIq/1a9TVhqHb19frrr6NTp06R+48cORIff/xxDiuqm0pLSxPaygCURAivTCdKuHay2TLZs/hwbd2YLFw7vi283oT/k6v/QufmWAxPb9+Bc9dvwJ1bt+DbvYnXI167Du1w631/xIcL3sfNd92EAw9qB0c4cFUodigoW4VTu9KFhP/dDrR2hIRjtTkicbOPcaV/jCudJMe4cKWr+ruh0G3XDtqWVrg2VM3SgYP4UHDXWjRBmmOlCt8O7hH6fuHP9xDBnK3nfQlhFoSw3w0p9H0s+DJztnnsP/cQNwfHB2nHf8DShGwTVaWBAwdGCgl2XRevvfZapc41atQoLFmyBN27d4/Uv02bNvjhhx+wePFinHPOOZU6N1G2TJo0KW0fx3HQq1evPFRDVD1dddVVkfqNHz8+t4VQnda1a1c88cQTWQ3XLi0txc9//vOk/+5KRFRVzjjjDGzYsAFXX3016tWrl7fzlpWVYenSpXjsscfQuXNnNG3aFIMGDarSkG3XdbFq1SoccMABFTpu5cqVaN++PRYvXpyjyuq2uXPnRv79EPB/R9xnn31yWBERERERERERERERERER1QYM1iYiIiIiIiIiIiIiIiIiIiIAwDPPPBOp30svvZTjSojqtnyHa5fXDuGHjgZh2ipkO0m4dnz4KHQwqQjOYEeVQgebCgHhBaULO/DairjWgdYqY9scL+x2Nb40x8SPJRLO7wet+scGwdgqSFuqsFtph2n7Z4AViq1DtHUt4bhcqEBuCSH94+JDtcPhugzVrkpSSsydOxeNGzeO1N/zPJx99tlYt25djiurWx588MGEtgZCwMnSZzdVuHZ5fVLtt8O1hbUzXbi2iNsAYPHeUvxp6xb8fP06PLVjOzbFytJUAZzc6ySMmTgG7/33XVx+1WVo0qSJCsd2TOC0FFZwNiSkDrhGEGjtSBeucOHKIDTbhFyrMGzTZgK43XDQthWmrfuFArNV+HVwTgeO45gQb1e6kDpQW8QFeycEdktI+ONKSHUOFaqtFj5w9CIKIriPBIs4ILQIglnIQb075k4hgvBt/3E4I1tYDfGLT5g52TqA8y9VVxMnTsSiRYsi9R05ciSaNWtW6XN26tQJX3zxBbZv34527dol7dOoUSNMmzYNa9euxcEHH1zpcxJl02effZa2zwEHHJDVIFeimqZ79+4oLCxM22/y5Ml5qIbqsmuvvRaLFi3C/vvvn7Uxi4qKMGjQoKyNR0SUDa7rYsyYMSguLsZTTz2FQw45JO81bN++Ha+++io6d+6MAw44AH/84x9RXFyc9zoKCwuxcOFCtGzZskLHbd++HV27dsU777yTo8rqpnXr1mHAgAHYs2dPpP433HAD+vTpk+OqiIiIiIiIiIiIiIiIiKg24N/SJCIiIiIiIiIiIiIiIiIiIhQXF+PZZ59N2+/ggw/GJZdckoeKiOq2SOHa5QVsZzNc2y/IDwQ1Ac9IGRAaCtfWLSYIW4eYxu8XJtTaH1+FW5ugU6ECsIPQ1CBoWx0vJaSUJgQ1CPaW4bBuHbJqB6mK4FgBYcYOwrmlCdPWlQch34mB2iLUJwjyNq/NCtCOjycPLjlDtatK06ZNMWvWLDiOE6n/7t27ccwxx6C0tDTHldUNixcvxosvvpjQfkq9enCzeJ5k4drJgrBTHxEhXFskH9NuiwGYvnsXhm0qwoVF6/FmcTFKvfJXUCgsLMSgyy/Gu/95By9OfQFnnHM6XNeFlEG4tA6edsxzJyHUWkrXhGg7wvHnURWC7epgayv42gRow4ErraBsE5wdhF67OngbjqnHEXo8FaIdOkaNBzchQFuPL014tgrTluqeYAVkS/hzsiOs+d4K1ZZmntdzfjhU27/36EURwnN3+FMQLCZh7od2qLaea4XVO8mCFOURZrGHym9E5YnFYhg+fHikvi1btsS9996b1fM3btwYK1euxCuvvIKuXbvi7LPPxsMPP4wff/wRO3bsQN++fbN6PqJsiMViWL16ddp+J598ch6qIareOnXqlLbPggUL8lAJ1XWdO3fGqlWrMHHiRPTv3x8nnHACDjrooEqNOXnyZEydOjVLFRIRZY+UEsOHD8f333+P7777Dr/85S8jLXaRbT/++CMeeOAB7LPPPhgyZAi2bNmS1/M3bdoUP/zwQ8rFnFLZu3cv+vfvj0ceeSRHldUte/fuxUUXXRTp36EAf3GWv/71rzmuioiIiIiIiIiIiIiIiIhqCwZrExEREREREREREREREREREUaOHImNGzem7Rc1cI2IKi9SEGaew7U9q48OjA3CR4OgUBOuLRJDpZMFTweB1NIKrI4LFVVt4fBqFZwKaX2pGGwRt6ng7YR2oWNV1ZFWCLc5l3qtdnirrkGqYFYkHmXqg74eJrxVP7evPEO1q5Nu3brhH//4R+T+P/74I37+85/nsKK648Ybb0RZWVlie5OmWT9XLsK1Q7281OHaO70Yni/egbPXr8OIzZvw3z0laetts19rjPzTSMxZ/Dke+t+HcMSRR/gh09IP0Q4CtP3waT942lXB1DIIspZBaLWENG2ucOGq8GwppR+uDRWoLawQbkeFb1vB3K5U40rX3xwViu34+1zVLuGPJYVU57THcVVgt/VapF2zFeRtB4SLILxbSmlCwlOFagvo8GyJ0LytQrWDhR7i5mDrHTTzbqpQ7WQfJutooupkxIgR2L59e6S+zz//PKTMzV8/HzRoEBYsWID33nsPN9xwA9q2bZuT8xBlw4wZMxCLxdL2GzRoUB6qIarezjnnnLR9tm3bhvXr1+ehGqrrpJQYMmQI3nrrLXz22WdYvnw5BgwYUKkxhwwZgh07dmSpQiKi7OvYsSOmTJmCXbt2YcyYMTj11FPRokWLvNZQWlqKV155Ba1atcKAAQNQVFSUt3PrcO1jjz22Qsd5nocbb7wRv/nNb3JUWd1xww03YNasWZH6tmrVClOmTEGDBg1yXBURERERERERERERERER1RYM1iYiIiIiIiIiIiIiIiIiIqrjVq5cidGjR6ftV1BQgKFDh+ahIiLSch2unSzcs7zAT2GFa4cDRL1QraGxhd1fmHBsIYNAU6nCrM3R6nkQsq3avCAMO/4rCMGWJmw78maFacePKoWA8JKEaVsB2zBnV/HgQgahrCLVNdHXOgjaDq4nQ7Wrg2HDhuG3v/1t5P4fffQR/vjHP+awotrvlVdewbvvvpvQfkGDhvhZQWFeaqhsuHaoTaVt2+HaK0tL8ddtW3DqurW4f+tWrC4rTVtTt2O64clnn8TcRXNx4y03oNW++6oFA1RgNqQK0Q42R+9Tj/1wbDtUWwVaO37wtg7QljII2XaEDMKuQ+06rFv3V206eFs4cIQL1ynw++t26aBAuqYWs084QcC3CEK4g8d+fx0W7kgVoi2C7zpc2wRpI3WothCAFI61aIMIh2qbGd1aIEIEs33ShRDKCdXmnE3V2U8//YSxY8dG6nvMMcegX79+Oa6IqGZ46aWX0vYRQqB///55qIaoeov671Tjx4/PbSFEKUyePBknnXRSxsfv3r0bV1xxRRYrIiLKDSklrr76anz88cfYuHEjdu3ahYkTJ+Liiy/GQQcdBNd1c15DWVkZpk6dijZt2uD888/P28IErutizpw5ofRj0QAAIABJREFUGDx4cIWPffbZZ9GzZ0+Ulqb/MzxK9Pzzz+PJJ5+M1NdxHLz22ms46KCDclwVEREREREREREREREREdUmDNYmIiIiIiIiIiIiIiIiIiKqwzzPw+WXXx6p72WXXYY2bdrkuCIiiieESB+w6SF1wHaaQzMN1/Y8AAnh2uExTJh0XLh2qJcIIkyDQFNduB+CavqJYAw7fFtaYyRsIsWWpK8ZSwd5q4DsUGCqPn+6QG07glXVZ0J21R4dUh6E74rgO8CA1mpg7Nix6NGjR+T+DzzwACZPnpzDimqvrVu34oYbbkhobygEbm26T87OGz8rAcmn04qGa5sfXX96xGclezB88yacuWEdxu/ciZ1eeasi+GFHvxj4C7wzfRren/U+Lhp8EQoL60EIPzJaCAmp5kJHPY4PmXZ0kDbi2oQDV6qgaqg+jpsQnO3KAhWI7cIVrtrnh1wXSNcP5lbt9uMC6foh3jq8W42pA7NNcLb067ADtB3pxtWuArzVePZzab1eR0gIOJBSXRsVpi1lslBtGbz32QjV5kIIVIMNHDgQsVgsbT8pJaZOnZqHiohqhpdffjltnzZt2uQlnJCoujvkkEMi9du5c2eOKyFKbfbs2bjooosgZWb/m92UKVNQXFyc5aqIiHKrfv36GDJkCCZNmoTly5dj7969mDt3Lm644QZ0794djRo1ytm5Y7EY3nrrLbRq1QqPPPJIzs4T7+WXX8Y999xT4T97+c9//oNu3brlqKraa/369bjuuusi93/44YfRu3fv3BVERERERERERERERERERLUS/6YmERERERERERERERERERFRHTZ58mR8/PHHkfredNNNOa6GiMojhICXJog1PtAzONjan3S3gBe3M1lbQi0qXNvzPNOmMrbNaT14/ljCM+Pqevw2HSYdvAj7tZrwadXJQxDg7YmIgaXJrluq8Ax1Kv069XdhroWw/mkHhlutwgpatWo34dp2OCtDtau92bNn48ADD8TGjRsj9R80aBAWLlyITp065biy2uWGG27A2rVrE9qva9IUbRwn5+e3fvQj9kk8Qrfon7rdnoe3dxXjuZ07sXjv3kh17LPPPvj1lUPxm+FX4cB2B0DPhDHEEIt5ACQgY5CeRAwxSA/wVIh0LBaDFAIQMXieP/sCMUAKCC+GGPQc6sHzBIQAYl4ZJCRinj92TPgBuzFPAvAgPQlPfQGAZ9YC0JUl3jsSHpvFD4Saev1n0sx3/qIE5rkfGW7aBKTa5wdlm5hsfRz+n707j2+izv84/p5JKTfUAiqXF4fIIouKXAoP3VURL7wBxXvxQvnhjQqKC+risYgnoiIKHngB8sBV1F0QRRQQFbkERUFETstdSsn8/kgmmaRpM0kzaZO+nnlE25nPfOed0Q5Y6Tv28SX3hR/hUu3wGx6UUqptvxmEo1TbWbgdyEypNjLfp59+qnnz5rmaveKKK9S8eXOPEwGZYfv27dq7d2/cuU6dOqUhDVC5+f1+/fWvf3U1W7duXY/TAKUzTVNvvfWW/H6/Pv/8c7399tsqKCjQtm3bNH369LjHFxcX69RTT9UXX3yRhrQA4J3jjjsu4k0G169fr2effVbTpk3T8uXLtc/l97fc2rt3r2699VY9+eSTmjJlSlrKq4cOHaq2bduqT58+Ki4udn3ckiVL9L///U8nn3yyh+myy4gRI7R9+3ZXs5dffrluvvlmjxMBAAAAAAAAAAAAyEZmRQcAAAAAAAAAAAAAAAAVw7Is3X///a5mTz/9dP3lL3/xOBGAeFwVbpbVDFvG4bFKP0PFoqVkCZVBB2unw5+XXCGypNSIKDyVYb82Q4ajNNUwwlWm4VUcxamOylQ7T7iIVeGnYZR8BveZJbYHClnDaxgRryR0THBOhuNMhsJr2/3hwU/CddyllGor6u8UtFYaNWrU0Pz581WtWjVX88XFxercubMKCws9TpY9PvzwQ7388sslth+ek6MBteuEPvf632g36xtlfGZv2bh/v0bv2KETN/yhOwsKXJVqt27dWk88NVorVq/QiIdH6pBDmgcKp4OrmjJlmoF7kxm8+wXuVaYMI7DF/twnUz7DnvUFtps+5Zg++UyffIYpn5Ejn2Eqx8yRz/DJZ/hkmoHPTSM4a+TIZ/qUY+Yox5cjX+jvPuUEZ6qZOcoxAs9qZo5yQvsCcz4zJ3C8/bmRI5+Ro5zgOX1GTvBcPplyfG6agf0KZDaD2c3ga7NfR+D12aXawdccVb4deP2GTMMnUaoNhFx66aWu5mrXrq1x48Z5nAbIHKNHj47/hkeSLrzwwjSkASq3Xr16aenSpa5m27dv73EaID7TNNWjRw899dRTmjhxot5//33169fP1bFz587VDz/84HFCAEivxo0ba8SIEfr+++9VVFSk2bNn69JLL1WTJk1S+n2MX375Rccee6zOP//8tHxP9fzzz9fChQtVu3bthI4bNGiQR4myz8qVKzV27FhXsx07dtTYsWP53hgAAAAAAAAAAACApFCsDQAAAAAAAAAAAABAFTVnzhwtWbLE1eywYcM8TgPALdfl2qV1vSVYrl3Wdmceu1w70CjtKI52VEqH1jLCHxtRhaahPaYZ+LthBvc5Mzjrtks+7OPcPGOt4UjnqFM1IvI4j3X2ZBuGo4TVCK8WXsXxOuxSbYuC1sru8MMP17vvvuv6uv7555/q2rWrx6myx9NPP11imyHp33n5yo265pW5XHvxvn269c8/dcLGDXpqx3Zt9fvjrnXKaadoyvQpWvj9Qg24boDq1AkU+hh2wX9UubZ933SWavuCc+ESaV+wZDpQUG2GCqiDxdtG8ONAlXVwLlCC7TN8yjGCZdtmZPF2jl10beTINHNk2iXZweJs0wg+zZwYBdrhsu0c57lMX7jI2y7TNsKl3qbPkTX42uzP7Wtk2q/HMGQEPzbsmdCvM3bROKXagCSNGDFCGzZscDX7xBNPKCcnx+NEQOZ444034s6Ypum6iBXIVu+8845mzpzparZGjRo67bTTPE4EJGfSpEmuZ7t3786bbAHIaj169NCkSZO0bt067d69W2PHjlWPHj1SsrZlWZoyZYry8/P1wgsvpGTNsrRv316//PKLmjRp4vqYH374Qdu3b/cwVfa46667VFxcHHfuwAMP1HvvvaeaNWumIRUAAAAAAAAAAACAbESxNgAAAAAAAAAAAAAAVdTo0aNdzQ0cOFDdunXzOA2ARLgu4KyAcu2IbaGy0ch6UsO52f7cKGW7JNMMFJ2aRqgSNVCUapRcM7IC1Z1Yx9tnCpd0R5Vv2xkNZ377NRuha285rkv0NQyVatvXj4LWSu3ss8/Wvffe63r+22+/1TXXXONhouwxf/78EttOr1FTHXNzY85XVLm2FWOmWNKHhYW6cPNmnb1po97bs1vFVmk334CaNWtqwHUD9O3ibzV9xnT1PL2nTF+4rN9Z9mxEl2s77oMKzipcIR0slDZkmr5AEXWJgu1gubbpk8/nC8wFZwOF28GCazPHUX6dEyjbNnOUEyzGzgkVZPuCxda+UFG2XZLtLND2Gb5Ajbdj1j42sM8MFHYb4XyxCrV9wddj2q/H8AXLtc3gtuA1jPh1woy437ot1Y7+FYVSbWSLnTt3auTIka5mW7RooX/84x8eJwIyR1FRkVauXBl3rm3bthTSo8q76aabXM+eeuqpHiYBysc0TY0bN87VbEFBgU466SRvAwFAJVGjRg1dd911mj17tizL0ieffKIePXqU+/fBe/bs0bXXXqsjjzxSP/74Y4rSxtawYUP9+uuvOv74410f88svv3gXKEvMmTNHU6ZMcTU7efJkNW/e3ONEAAAAAAAAAAAAALIZxdoAAAAAAAAAAAAAAFRBGzdu1NSpU13NPv744x6nAZAMuzA0rrLKtUs5PFzaWnJ7aes7C0dLlI5GnNRZNK1wEbWzMNsxGd5nl2xHllyHS7sjH6b9LKV8O1DEasiMcaxhmMGm7Kgyb9NRqC17xFm27bioRslUoasQKns1KNXOMCNGjNApp5zien78+PF64YUXPEyU+ZYvX66NGzeW2H5XvfplHlcR5dqGwre07X6/Xty5QydtWK/rt27RgqK9cdds2qypHnz4Qf386896+pmn1OaoIyMLnYNnKXF3C5ZBm4Zdpm2GiqVDbzoQLJ/22R/bJdt2mXaoYNsXKq8OFF07irYN59MMF2IHj/MFi7IDn4cLsyOKtkPH54SOyzHDx4dLtcPr+8zIZ6hEO1Ta7SjUtku0ZRdrGzIMX4l7uGE6SrWdv74kUKodfd+2t4Y+556NDNWvXz8VFRXFnTMMQ++8804aEgGZ48UXX5Tf7487d9lll6UhDVB5LV++XBs2bHA1W61aNb366qseJwLKZ8CAAapfv+z/RrV99dVXGjJkiMeJAKDy+fvf/67Zs2drz549uvrqq9WoUaNyrffjjz+qTZs2uuyyy1RcXJyilCXl5OTo66+/Vv/+/V3N//bbb55lyQZ+v1+33Xabq9l//OMfvCEFAAAAAAAAAAAAgHKjWBsAAAAAAAAAAAAAgCpo9OjRrubuueceVa9e3eM0AMrDdbl2WQXbpe6KXa5tRDaJlijXdh4bkc+w/+J4Gs5dUSXZhrP/2/GRo8zaLog1gs9QGbf9tEtWo57h8weeEfsdJazRLzVUqO2svnVZqO28HiUKWylozRgfffSRmjVr5nr++uuv18KFCz1MlNkeffTREttyDUOH5eTEPbaM9wdIiVhr/1pcrPu2FajzhvUauX2bftu/P+46Xbp00etvvq4VK1fo9jtvV35+fvBL3gjdFp1F+7JLoEN3GXufESrXNoIf24Xbdsl0qHjbCLy9gLOE22faZdS+iO2BR7Bk2zETKtUOlWwHJw1fqKi7tKezoNs+xi7mdhZoRxR9G2Zo3gyWg/tCeY1QrsDrchSKGwqViAeKtCUz9PYKjjdscFmqHevNEIL/VMKfc89Ghvr+++81Y8YMV7NnnHGGOnTo4HEiILOMHz8+7oxhGLrpppvSkAaovJ5//nnXs88884zy8vI8TAOkxrBhw1zPPvroo1q7dq2HaQCg8srJydFLL72kjRs3auLEiWrcuHHSa1mWpUmTJumAAw7Q66+/nsKUJU2cONHVXLVq1TzNkeneeustzZ8/P+5cvXr19PDDD6chEQAAAAAAAAAAAIBsZwwfe3roR+YOO7KBmhxSL+nFtm3dI1mG6jeokZJwqUS25JAtOWRLXmXOR7bkkC05ZEsO2ZJDtuSQLTmVOZtUufNV5mxdmgxT3RrJ/6FnAAAAAAAApF9hYaFq1qzparaoqIgfEgcyhGWV1pwdpbQezzIOt0rZWWK7o2jUzmNZVoltsdYo9RxWeL8Rsd3xSfRrcnkpIthrOI6N7jyNLBQ3wvNGyf1GeGOJ4vESpeMUtGacjRs36rDDDtOePXtczdeuXVtr1qxRfn6+x8kyz7hx43TddddFbDu1Rg2Nz2+Y0DrJfNm75Zf0xd69emnXDv23sNDVMTk5Obrooot08//drOOPPz58rytxH7SCD0lW8LPQTOBje3/or/a24Jzf8kfOWf7gen5ZhuS3rMDHwfOHj7Xkd9yFZdlnUPAm6zhv8F5uWY7XELpvhm5yzpfluOcF90Vvc5ReOz8OlFybwTJs55sUGDINe9YuEreLxyNLs0MrJViq7ag7D74kSrWRXVq1aqVVq1bFncvNzdWWLVtUp06dNKQCMoPf71f16tVVXFxc5lyLFi1cfZ0B2eyss85y9UYOjz76qG6//fY0JAJSo23btlq2bJmr2Z49e+rDDz/0OBEAZIb33ntPF110kfx+f7nWOfroozV9+nQdeuihKUoWyc33axYtWsSbUJWisLBQbdq00a+//hp3dtSoUbrzzjvTkAoAAAAAAAAAAABANnvg+V7KSeWC9fPd/dBtRSBbcsiWHLIlrzLnI1tyyJYcsiWHbMkhW3LIlpzKnE2q3PkqczbTxw99AwAAAAAAVBa7du3SF198oS+//FL16tVT+/btdcIJJ6hGjcg3bMvLy3O13oABAyjVBjKIXfoQt2Db3h397d0YxdLhXcG1o3YaMiK32SXSRiCPZVnhXLJC22KtHY5nOT+JLJ92xjZKf53l6dV2XocSBalRWez5Mgu1rZLFrIGljJj/LChozQwHHnigPvnkE3Xv3t1VIcyuXbvUsWNHrVq1SqZppiFhZigsLNTnn39eYvsltRIvcnV02KfMxv37NXXPbj2xY4d2Wu6Kfxo0aKBrr71W1994vZo2aRoso7ZC98uS90HHHdYI3tpC93MF7jF267aM8G0j+EFgPFAg7bes4FnMQHm2YUqWJZ8h+WUG70fBYm0jUMDtk0Il25bheLMDw1G0bVmSGQhkBTupI8S6BRnRuwwZpl2uHdwTKtK2r0KwCNsuzy6lUNswJEPhouzIUm67kDtyv/0xpdqoysaPH++67Hfo0KGUagNR3n333bil2pJ00UUXpSENULnt2rXL1Ryl2sg0c+fOVbNmzVz9Oz5r1izvAwFAhjj//PO1f/9+DR06VKNGjXL1++pYFi9erCOOOEIDBgzQs88+m9Lvsxa6fDO9Bg0apOyc2eb//u//XJVqH3LIIRo0aFAaEgEAAAAAAAAAAACoCvgJHQAAAAAAAAAAAAAAMtzq1at1xhln6IADDlDPnj01fPhw3XrrrTrllFPUpEkT3X333Vq3bp38fr9uvfVW7d2719W6t9xyi8fJAXjBdWFnaQ20ZRweqzS0ZPl0eG1nFkNGqGQ6IqPh2C9H0WlUFiNYnCrDCPaalvEIjCX0VPSawfOUGIrKHDO3oq5BVEk3pdrZoVu3bho9erTr+dWrV+vcc8/1MFHm2b9/vyZOnFhiexOfL6n1yvvVUGhZ+rpor57duUPH/PG7Om1Yr5Hbt7kq1W77l7YaN26cflnzi0Y8OEJNmzYN3Q8jCpqtWF+34WrpUMW0YTjul86K6eCcESyZll0mbYSKo50P0zBlGKZMw5TPDH4uU6YM+YLb7RnDMGUG95nBY03DlGn6AttNX2ibLzQbXsN++Izw0zR8gafpC+Qxw8f7FLnf3mdErBt8XYYv9Lldnm0aZuh6Ba9AxK8xlGoDYcXFxa5Lqw466CANGzbM40RA5nnmmWdczd12220eJwEqvwMPPNDV3OTJkz1OAqRWXl6eZs6c6er39Xv37tXcuXPTkAoAMsfIkSO1fv16nXDCCUmv4ff79fzzzys/P19Tp05NWTa3Jd3btm1L2TmzyZIlSzRhwgRXsw8//HCJN4UGAAAAAAAAAAAAgGRRrA0AAAAAAAAAAAAAQAabOXOmjjnmGP3nP//Rvn37Suz/888/9a9//UtHHHGEfD6f6wLQmjVr6qijjkp1XABpklC5dqyC7STKtY3IttHQ2s6SU8MwIktK7QxR60Q/ojOFylEVuyU7qYdhRpVoR72mGBljvnZ7zn7dUSW6lGpnl0GDBqlv376u56dPn66HHnrIw0SZZcuWLTG313dZZBNLIl8VG/fv14w9ezRie4F6b96otn/8rgs3b9K/tm/TFr9f8eu0pTPPOlMff/yxvvv+O139j6tVs2bNyAzR5dox7guBseB9xwgeZFnhIm0zeI+yp4IF04r4OPymAEawdDtcPO0szzbkC5VVh0u3QyXWpl2g7QuUWcsMFXD75CzMNoOzjuODn0evGS7a9oWKtI2I0my7Fjtcqm3/ehEu1A7/GhIq0ZaCa5hR93Mj4ppQqg1I1113nXbt2uVq9rXXXvM4DZCZvvrqq7gzTZo0UcOGDdOQBqjcTj31VFdz/fv3V3FxscdpgNTq1q2b7r33XlezvXv39jgNAGSehg0b6vPPP9d//vMf5efnJ73Otm3bdN5556lTp07asGFDuXPl5ua6KtdetmxZuc+VbYqLi3X11VerqKgo7mzHjh0T+n46AAAAAAAAAAAAAMRDsTYAAAAAAAAAAAAAABlqxowZOvPMM7Vt27a4s25+mNlp1qxZSaYCUFk4C63jilWwHadcu7TS6Yjjowq2I+asUjIa4Zno8mpnGWroWUrChJ6xrlOog7VkyXeJ0m/nYc5CbcUoFadUO+u89tprCb0ZxdChQ/Xxxx97mChzfPnllyW2HeTzqYnPV651Y311FEtasm+fXtm1U4P+3KpuG/5Qxw3rdcOfW/TCzp1aVFSkYivWOw2UVLt2bd10801avmK53n//ff3t738LllgHRHUwJ1yuLbtcW/atKPCx6SjXll0YbdhH2g8zomjajCjeDu4zTUdhtREuwZYvWG4dKLv22WXZMuQLFWb7ZCjwNI1SntH7zcC6gRJuw1G8HdwuR7G3Xe7tyBco3rYLtwNvgmCadqF2OK8RvB6hknJFfk6pNqqqtWvXasKECa5mu3Tpor///e/eBgIy0OzZs1VYWBh37pxzzklDGqDy69u3r6vf/xQXF+vCCy9MQyIgtUaMGOFqbvPmzWrZsqV2797tcSIAyDynn366Nm3apMGDB8tXju8Fzp8/X02bNtUjjzxS7kx+f/y32Vu+fHm5z5NtRo8era+//trV7OOPP+6qwBwAAAAAAAAAAAAA3OL/QAIAAAAAAAAAAAAAkIEKCgrUp08fFRcXp3zts846S506dUr5ugAqRkJlnrHKteMUbMfdZn8aVaTtLJq2t4cKTKPWK6vYOtb+RDq1w4eUvl7Mc0S/7lIKte19EYXaFLRmFdM09fXXX6tevXqu5i3L0tlnn61169Z5nKzyi1WsfWy1XJdfCWXb6fdr9t5CPb5juy7ZsklHr1+nXps2aNi2Ak3ds1u/7U/891CHHXaYHnvsMa1du1ZjxoxRq1atIvY7v4bdlGvb94roNx4IvYGAAsX/hsL9/6YRLLiOuisZocJqu1A7sG74c8c+hT82ZAbnTPlMI1y0Lfs8ZrjY2j636SjBjvH0mWaoiNuwS74N+7y+iCJtwwif0zB8wbWdhdrB6uxgobYhyecs1A5dQwVfk+m8iqG/Rl9bSrVRlZx33nmuysF8Pp+mTp2ahkRA5nn88cddzd15550eJwEyQ506dVx/b3HatGl65ZVXPE4EpF67du1czf3000/q1q2bx2kAIDOZpqnRo0dr7dq1Ou6445JeZ//+/brrrrvUs2dPT/6/qdPevXs9XT/TrFixQsOGDXM127t3b/Xo0cPjRAAAAAAAAAAAAACqGoq1AQAAAAAAAAAAAADIQO+884527dqV8nVr166t0aNHp3xdABWrXOXaUlLl2kZkE2moVNZZLGtnswu23WSNW3Cd5CPR80Tkt8tX47y2iKUsClqzSZ06dfTFF1/I5/O5mt+7d6+OO+44z4teKruYxdq5uQmvY0n6pbhY7+zerbu3/alTNm7QX/74XZdt2awxO7br8717tcuKdXOLr1atWrq0/6X68MMPtXLlSt16663Ky8sr897hzBW1U7KsmF/7pZdrK1gobYTKtQP7jPBkqIhakdsVLrUOF3mbER+bhl2YbUgKllsb4eLscCF28BlcNeLjqKfz7OFZu8xb4SJtu2jbUdQdrsMuWagdmPE5XpMZ8drCddnBp30tDEOmaYauKaXaqEpmzJihhQsXupodMGCADjroII8TAZlp9uzZcWfy8/N1+OGHpyENkBkmT54s03T3I0tXXnmlpk2b5nEiILU6dOjgeva7775T//79PUwDAJmtcePGWrBggd59913Vr18/6XVmzpyp5s2ba+3atQkfu3LlSldzzZs3T3jtbLV//35dffXVrsrG69SpozFjxqQhFQAAAAAAAAAAAICqhmJtAAAAAAAAAAAAAAAy0KRJkzxZ94UXXlDLli09WRtAxUq4XDu6ETZOuXa8gtmINYKl0tEl1M5y6lBhdRkSLctO5Pgyj3MWuUZldu6PKNSOKmeNLtF1g4LWyq1du3Z69dVXXc9v2LBBJ510kneBKrk9e/bom2++KbHdTbH2XsvS/KIijd25Q//YukXH/vG7um/8Q7cUbNWkXbu0onhfzPcIcKNatWrq3LmzbrnlFr39ztv6Y8Mfmjhxok477bSYxemu7n0ROwPvMhAufi67XDu0VoxybSPi5uLYYjjKtoMV1WaojNq+BwW3hY60y60VKMI2o4uvA9Ohgm3TDBZbl3za8xFP0y7t9oVKrg3TWaYdtX6JQu1AntD1Cf4DDhxvhl+FPWsf7/y1hFJtVDF+v19XXHGFq9m6devqmWee8TgRkJl++OEHbd++Pe7cqaeemoY0QOY49NBDdckll7ieP/fcc3XGGWd4mAhIrVtvvTWh+ddee0133HGHR2kAIDucf/752rp1q6699lrXb9AR7Y8//lCLFi00derUhI5z+/9dL7jggmRiZaWnnnpKc+fOdTX76KOP6tBDD/U4EQAAAAAAAAAAAICqyBg+9vTQz48cdmQDNTmkXkXmAQAAAABkmG7N71PtagdXdAwAAAAAAIAqpbi4WNWqVUv5us8++6xuuOGGlK8LoPKxrAQqZ2P1gpZxuBVjZ4ltzk+N2Hksy4o4d0KZPRIqSbVibHN+HvX6IvZHbXBb0BrrXKicBg0apKeeesr1/ODBgzV69GgPE1VOc+fO1QknnBCxLUfS0sZNVTPq3/VN/v1aUFSkBUVFWli0V9/v26d9KbonNGzYUN26dVPXrl3V7YRu6tixo2rWrBl7uLz3voidwX2GEbq/2fc95/3OXiO0lmXJkhU8PPD34JaoM1sKL2PJspwrBfYZwXNZjnUjX2bkuUO3ZftWWOrLsyLul85bZ/ieF/VRxBstRBaHG45jDSN8bOAckVXZoW2hAnFnIbZz0j4XpdrIXkOHDtWDDz7oanbixInq37+/x4mAzHTZZZe5KtlbsGCBjjvuuDQkAjJHUVGR8vLytGfPHtfH5Ofn66WXXtK5557rYTIgNY466igtX748oWMuv/xyvfLKKx4lAoAapnvgAAAgAElEQVTs8euvv+rss8/W4sWLk17j5ptv1pNPPulqtk6dOtq1a1eZMzVr1tTu3buTzpNNVq1apfbt27v6fd7JJ5+sTz75JOmydAAAAAAAAAAAAAAozQPP96JYGwAAAABQPhRrAwAAAAAApN+0adNSXi4zYsQIDR06NKVrAqjckiqqdvaExjk8mYLt0nKFthmlbE+xmIWoZZRpSzHKVmNcqxIl3JRqZ62uXbtq3rx5rufffPNN9enTx8NElc+///1v3XbbbRHbjq6Wq+mNDtSKffu0sGhvqEx7zf7ilJ23bdu26tatW+jZqlWryK+veF9qCZZrl7Vdjntb4H5mxC/Xtuy/23PhCctyFmw7yrSDzdT2cc76bLuUu+Tt1AoXfru9ADFFF1s77n2OEmu7TDu831moHS7MDs85Zy1HiTal2oAkFRQU6MADD9S+ffvizrZp00bLli1LQyogMx144IHatGlTmTN16tTRjh070pQIyCzJfh/z0ksv1auvvkoBIyq17du3q23btlq3bl1Cx11zzTV68cUXPUoFANll0qRJuv766+OWXpfmmGOO0eeff65atWqVOvPjjz/qyCOPjLvWscceq4ULFyaVI5v4/X6dfPLJ+uyzz+LO1qpVS4sXL9YRRxyRhmQAAAAAAAAAAAAAqpoHnu8l/oQZAAAAAAAAAAAAAAAZZsaMGSld7/HHH6dUG6iCDMNIvPzTUrhTNc6hsQpIY5ZP25uCa8csrba3WZFPI9bDMBJ6bYZRco3o89i5Yq0bOib6ddms2NeaUu3sNnv2bB144IGu5/v376+lS5d6mKjyiVU8vnhfkdqtX6eemzbonm0Fem/P7nKVateqVUsnn3yy7r33Xs2YMUNbt27VkiVLNG7cOF155ZVq3bp1ya+veL3RZXw5lvZ1XerXu2GEyqUDOSwF/xZVCu24P9nF0o6iaWfVdPieZMgwTJmGIcPx3gSGYUbd8czAwzACs8FY9vGGc3t4WmaJdYwS5zZkhnKZoXuoKRmGDDMwaZqB9U2ZoTxylGKbRmQO5y8cdlbTMGWYgeOiS7UjK7gp1UbVcfHFF7sq1TYMQ1OmTElDIiAzrVu3Lm6ptiR17949DWmAzNS7d29dddVVCR/32muvqXXr1tq8ebMHqYDUqFevnn7++eeEy0Jfeukl3X333R6lAoDs0r9/fxUUFKh///5Jfd9l0aJFatKkib7//vtSZzp37uxqrYsvvjjh82ej5557zlWptiSNGjWKUm0AAAAAAAAAAAAAnqJYGwAAAAAAAAAAAACADPPxxx+7ni3rh8wNw9CoUaN0yy23pCIWgAxVrhJQZzF2zN0lS6cTKaKOKJZ1bCuzPLuUMuyYT7tEO1b2OOcp9XW4KQqnVDvr5ebmasGCBcrNzXU1X1xcrG7dumnnzp0eJ6s8YhVrS9JOK16zdemaN2+uPn366Mknn9SCBQtUUFCg//73vxo5cqTOOOMMHXDAAZJcfF0530QgllSWawcChd4swP60zPuH4VzPUa5tl2CX2G+Eiq0D6wcLrhW+FwZKsAOF2ZFF28HjzUC5dagMPFS87SjYDn4eKt0Onsc+1pARWjdczm2GyrTt1OGC75KF2kbETLjIO/S6HPfm6Gry8OWmVBvZbf78+a7/m/G8885TmzZtPE4EZK5Ro0a5mhs8eLDHSYDM9uKLLyZVqPjTTz+pefPmCX0vFEi33NxcrVy5UqeeempCx/3rX//SAw884FEqAMguOTk5mjhxopYuXaqGDRsmfPy2bdt0zDHHaOzYsSX2XX755SooKHC1znXXXZfwubPNpk2bXL85RI8ePXTjjTd6nAgAAAAAAAAAAABAVUexNgAAAAAAAAAAAAAAGaSoqEi//PKLq9njjjtOixYt0lVXXaVGjRqFttesWVMXX3yxvvrqK915552UAAJI/D5gRT3jHB6rlLREqbXheDrLsRVZlBore1nF2WU+yjg2Yv0Yj5i5HdcmViF3Wa+jtNeGzNW8eXNNnz7d9T/Hbdu2qUuXLh6nqhx+//13rV27tlxr+Hw+dezYUYMGDdKbb76pNWvWaM2aNXrzzTd1880367jjjlO1atVKPd7VP5c0l2tbcpY9O24vjiLo0H3ECN+fnMXSscqnw6XUpqO0Our+GdwWWWAdLMtWsGzbrsE2op5moDy7xHYjMG+XZztLuEPnCb7OUJG3Xfgtu9jbjHhNEemCswoWiYeuh0GpNqq2iy66yNVc9erVNXHiRI/TAJlt6tSpcWeqV6+u0047LQ1pgMxlmqbmzp2rmjVrJnxsYWGhevbsqSFDhniQDEgN0zQ1c+ZM9e7dO6Hjhg8frhdeeMGjVACQfdq0aaNNmzbp5ptvTvhYv9+vG264QRdccIH8fr8kadiwYa7/u/iQQw5RXl5ewufNNv/+97+1Y8eOuHM1a9bUSy+9JNPkR9gBAAAAAAAAAAAAeIv/KwkAAAAAAAAAAAAAQAYpLi5WjRo1XM0uXLhQn332mcaPH68NGzZo/fr12rx5s3bs2KHJkyfr+OOP9zgtgEwSqwjaNbuUNMGi2XApbInhmGuVKLd2lnunSlSpd0LFuqUUagdGE7u2lLRmh9NOO03//Oc/Xc8vWbJE/fv39zBR5VC3bl117do1oWPy8vJ0xhlnaOTIkfrf//6nbdu2af78+RozZoz69Omj5s2bJ5zD63LtUt9UoIw8drl2qADaMCTLiiz8d65tOOeNUDm2YZqhKTNYaB06Ovh5uGQ7uM0KF2KXfDOB4IwRqtd293SUaUevaBqGDCtGmbajYNu+zKFqcMMMvdbwJYi+HvZ1Dhdth68lpdrIbs8884x+/fVXV7MjR45UrVq1PE4EZK6CggL99ttvcec6duyYhjRA5jvooIP0zTffqG7dugkfa1mWRo0apcsvv9yDZEDqvPfeewl/z/3GG2/UunXrPEoEANnpySef1NSpU8t8U73SvPfee2rRooVGjRqlkSNHuj7uscceS/hc2Wbr1q16+umnXc0++OCDatmypceJAAAAAAAAAAAAAEAyho89PfRjH4cd2UBNDqlXkXkAAAAAABmmW/P7VLvawRUdAwAAAAAAoEp59dVXdcUVV7ie37Fjh+rUqeNhIgDZyLKSaKu2u0XjHGqVMlDa9oSLsxPtOHWzfmlrBo8tq1iVUm2cddZZmjFjhuv5p59+WgMHDvQwUcXbvn27evXqpblz58bc37p1a51wwgnq1q2bunXrpjZt2sg0Tc/yuLrnxbkPlLp2jIFS73fOLIak4MeWZUlG6NOINSxZoYJoy7JCs4HdJY+PPnfo8+hz2OuolOuTwPWIvK/ZxdaBWcuxP7LYWqFt4eMd+0PHBBezFCoWD60VPEeoVDuisDzyNVCqjUxXVFSkvLw87dmzJ+5skyZNKHAE4hg+fLgeeOCBuHMTJ06sEm+MAqTK9u3b1alTJ61YsSKp4x966CHdfffdKU4FpI7f71evXr00c+ZM18e0b99e3333nYepACA7rV27Vp07d9b69es9PU+HDh20aNEiT8+RCR544AENHz487lzXrl01Z84c+Xw+70MBAAAAAAAAAAAAqNIeeL4XxdoAAAAAgPKhWBsAAAAAAKBiDBo0SE899ZSr2b59++r111+n+A9AwpIq13a7tttS2ZIHpp8zR9zCWOdhid93uVdnJ7/frxYtWuiXX35xNW+apr744gt16dLF22AVbMeOHTr99NP1zTff6Pjjj1e3bt10wgknqGvXrmrYsGHa85SrXFsq8/5UnnJty7KCHdvR5dpWcA3DUY4dVbgdyhVdsG2Fdzk+skpsifPaYhZul3KRQmXf0UXalmMgTqG2Eb63GuHW7KhK7PAspdqoSvr376/XXnvN1eycOXN04oknepwIyGxHHnmkfvzxxzJncnJytHfvXk/f/APIRn6/X0OGDNETTzyhffv2JXSsYRiaPn26zjzzTI/SAalRu3Zt7d6929WsaZras2ePcnNzPU4FANmnuLhYZ511lj766CNP1jdNU2vWrFHTpk09WT9T7NixQ4ceeqj+/PPPuLOLFy9Wu3bt0pAKAAAAAAAAAAAAQFX3wPO9xJ/gBAAAAAAAAAAAAAAgAz3++OM6+uijXc2++eab6ty5s8eJAGQjwzA8Kw41nOWnMc4rKVB8Gv0MLxD7mVgId88Y57evTazrU9ZrKzMOJa1ZyzRNLVy4ULVq1XI17/f79be//U2bN2/2OFnFqlu3rj799FNt27ZNn332mf71r3/p7LPPrpBSbcnl12BZ3dtlHB7rnhDvPhgqhJYR6IEOfV5yhdBHRriQOmKbEZwyzdB2w7CPlWOV8H7HZCiPGXFM5L0w9AzuM0tsN2QapmMNI+JVhI4JzslwnCn4GgLnDF6D4CfhOu5SSrUV9XdKtZGFfvrpJ73++uuuZnv06EGpNhBHUVGRVq1aFXfuL3/5C6XaQBJM09Qjjzyi7du364ADDkjoWMuydN5552nlypUepQNSY8eOHTr44INdzfr9fr344oseJwKA7JSTk6MPP/xQo0aN8uT7Nffdd1+VL9WWpCeffNJVqfY111xDqTYAAAAAAAAAAACAtOJPcQIAAAAAAAAAAAAAkIGqVaummTNnup6fP3++DMPQ4MGDtXr1ag+TAchGXhaIxiuVLfXc0UXb4QXdP92IOke8svFkCrXtdZHd8vPzNWvWLNfli3v27NFxxx0nv9/vcbKKVaNGDeXm5lZ0jBDX5dqlFWwnWK5d1nZnHrtcO9Aq7SiPdtRKh9Yywh/bhdZybLcLtiVDhmEG9zkzOOu2Ix/2MW6esY+XY7szfTiL81hnT7ZhhAvAw4XazmvgeA12qbblKPCmVBtZ7Pzzz5dlldX8H+Dz+fTuu++mIRGQ2Z5//nlXvwe78sorvQ8DZLEaNWpo69atGj9+vHw+n+vj9u3bp1NOOcXDZED5maapZcuWuX6Drf/9738eJwKA7HbnnXdq7ty5ql27dsrW7NOnj+6///6UrZep/vjjDw0dOjTunM/n0913352GRAAAAAAAAAAAAAAQRrE2AAAAAAAAAAAAAAAZ6uCDD9Zrr72W0DFjxozRscceq+XLl3uUCkC2KneRaBJls85zJ1ywnQpW5PnjFWonW6qNquP444/Xs88+63p+zZo1OuOMMzxMhFhc3+8qoFw7YluoJNqQo3I6XFhdopQ6xnZJphm4f5mGGa7Atu97UWsmepeLdbx9lnBJd1T5tp3PcGa3X68Ruu6W45pEX79QqbZ97SjVRhZ777339P3337uaHTRokBo2bOhxIiDzvfzyy3FnDMPQ9ddfn4Y0QPa76qqrtHTpUjVo0MD1MWvWrNEHH3zgYSqg/PLy8rRt2zZXs9WqVfM4DQBkvy5duui3335TmzZtyr1W9+7d9eabb6YgVWazLMv1f/dccsklatGihceJAAAAAAAAAAAAACCSaXn1Q2XlVLBlj/7csqeiY5SqsmbjuiWH65acyn7dJK5dsiprNq5bcrhuyeG6JYfrlhyuW3Iq+3WTuHYAAAAAAABIj379+umss85K6JiCggKdeeaZ2rRpk0epAGQrLwtF3RRTOwuuS5RdW8k/jdIeccq03eaOh6LWquW6667TFVdc4Xr+o48+0v333+9hIsTi5utfUtnl2qUcXtp9I+a9xFHwH32s4SiZDp/UWTatcBm1877mmAzvs0u2I4uuw6Xd4YdpP0sp3jaNwD4z6jgjWKQdaMqOKvI2HYXaskecZduOC2qUvG+HrkCoENygVBtVgt/v1zXXXONqNi8vT4899pjHiYDM5/f7tXjx4rhzLVu2VI0aNdKQCKgaWrdurd9//10HHXSQ62NGjBjhYSIgNaZMmeJqjl9TACA18vLytGzZsoS+/xrtqKOO0qxZs1IXKoNNmjRJ06ZNiztnGIbuueeeNCQCAAAAAAAAAAAAgEimVUmbtX9esUW/LN9S0TFKVVmzcd2Sw3VLTmW/bhLXLlmVNRvXLTlct+Rw3ZLDdUsO1y05lf26SVw7AAAAAAAApIdhGHr11Vd18MEHJ3Tczz//rHPPPVdFRUUeJQOQrZIuFnX5x5QiilLdHlNK4bbbZzJSUahtZ0fVM2HCBLVv3971/IgRIzRjxgwPE6E0rsu1yyrYLnVX7HJtI7IBukS5tvPYiHyG/RfH03DuiirJNpz9346PHIXWpmEGCrANU6EibvsZLMqOfobPHXhG7HcUfEe/zFChtrPU22WhtvNaRBdtU6qNbHb77beroKDA1ewLL7wg0zQ9TgRkvsmTJ6u4uDjuXJ8+fdKQBqhacnNz9ccff6hLly6u5lesWOFxIqD83n33XVdzPXv29DgJAFQtEyZM0MSJE5WTk5PQcU2aNNG3337Lfz9LWrdunQYNGuRq9qKLLlKbNm08TgQAAAAAAAAAAAAAJfF/dwEAAAAAAAAAAAAAyHAHHHCAXnvtNVWrVi2h4+bOnavx48d7lApANktXwWilKzINluemolAb+PLLL3XAAQe4mrUsS+edd55Wr17tcSrE4vpelKJy7RLb7Q8tRbwhgP0GBKFtVuTxzkdENEfhtbOAO7JoOyq/IRlm9KruHrEWjSjSjirMDm20wsPOIu3QtXFeoqhS7YhrQqk2stTmzZv11FNPuZo9+uijdeGFF3qcCMgOzz33nKu52267zeMkQNU1Z84cV3MFBQWuivCBivT111+7mrvgggs8TgIAVU///v21dOlSNWjQwPUxS5YsUW5uroepMoNlWbr22mtdvZmXaZoaNmxYGlIBAAAAAAAAAAAAQEkUawMAAAAAAAAAAAAAkAX+9re/afTo0Qkf9+WXX3qQBkBVkLZybUeZakUyZEQU2gLlVatWLc2bN085OTmu5vft26dOnTqpqKjI42SIxfXXf7CAv+QCKrVgu7T7XIltRnjtUJG0YUSUSZe2dsxzOEq5jWDA0MNwll6XGT+ukiXaMXLZO6MKxaMLtUNF3THyR1wH+58DpdrIYhdeeKGrMlHDMDRlypQ0JAKyw/z58+PONGvWTHl5eWlIA1RN69evdzVXo0YNirVR6W3bts3VXOPGjeX3+z1OAwBVT6tWrfT7778rPz/f1Xy9evU8TpQZJkyYoA8++MDV7B133KF27dp5nAgAAAAAAAAAAAAAYqNYGwAAAAAAAAAAAACALDFw4EA9/vjjCR0zffp07d+/36NEALJdOgtHo0tYSy2K9eg8gBdat26tN954w/X85s2bVbt2bcq1K5Dr+16scm2pzHbqZMu1Q3OOouno85Uop47KYr95gAwj2EddysNZuO3yqej1gucoMRSVN2ZmRb1+K6ow2y7VjvH6yrrOsVCqjcrs888/1+zZs13N9u3bVy1atPA4EZAdPv30UxUWFsad6927dxrSAFXXxRdf7GruxRdfVI0aNTxOA5RPt27dXM1t3rxZ7dq1oyweADyQm5urL774wtXs3LlzPU5T+a1du1aDBw92Ndu2bVsNHz7c20AAAAAAAAAAAAAAUAaKtQEAAAAAAAAAAAAAyCK33nqrXnnlFR1xxBGu5v/8808tXbrU41QAkBko0EZFuPDCC3X77be7ni8uLlb16tV1ww03uCp+ROolVK4dq2A7iXJtQ1Hl08G1nUXahuEoo7YzWiXXifnGASVKqIPPqJbspB6GGVWiHfsNC6IzlfbGBqHXbEWVi1OqjSqkb9++ruZq1qypCRMmeBsGyCKjR492NXfXXXd5nASouubNm6d58+bFnevcubMuueSSNCQCymfEiBGuZ5ctW6ZevXp5mAYAqq42bdrINOP/OPUHH3yQhjSVl2VZGjBggLZv3x531ufzacKECbzRCQAAAAAAAAAAAIAKRbE2AAAAAAAAAAAAAABZ5vLLL9eKFStcF6j98MMP3gYCAABlevTRR9WjR4+Ejhk7dqzq1aunq6++Wrt37/YoGUrjLLSOK1bBdpxy7dKKpyOOjyrYjpizSslohGeiC6xD2xy92rHSJfSMdY3sXTEKvksUfjsPcxZqK0ahOKXaqCIKCwu1bt06V7OPPvqocnNzPU4EZI/PPvss7kzDhg3VvHnzNKQBqqZLL73U1Ry/Z0Om6NChQ0L/vf/JJ59o+vTpHiYCgKorPz8/7sxXX32VhiSV14QJE/TRRx+5mh0yZIiOP/54jxMBAAAAAAAAAAAAQNko1gYAAAAAAAAAAAAAIAvl5OToiiuucDW7ceNGj9MAAIB4Pv30UzVu3DihY/bt26eXX35Z9evX1yWXXKLt27d7lA6lSajQL1a5dpyC7bjb7E+jirSdZdP2druUOnq9ssqtSxRdJ9irHW+9mOeIfs2lFGrb+yIKtSnVRhXw448/upo75JBDNHDgQI/TANnj22+/1Y4dO+LO9ezZMw1pgKrp9ddf188//+xqdsiQIR6nAVJnxowZqlmzpuv5yy+/XH6/38NEAFA1tWzZMu7MihUr0pCkciooKNDtt9/uarZ9+/a67777PE4EAAAAAAAAAAAAAPFRrA0AAAAAAAAAAAAAQBVXrVq1io4AAECVl5OTo4ULF6p69eoJH1tcXKw33nhD+fn5uuiii7R161YPEqI05SrXlpIq1zYiG6QDT0uhIm1nNrtg203WskquSyvIjvdI5BwRc84y8DivK2Ipi1JtZDe3JV9vvfWWx0mA7PLYY4+5mnNbNAcgNr/fr9WrV+unn37SypUrtXLlSv34449avny5rrnmGldrHHnkkerdu7fHSYHUqVOnjl5++WXX8wUFBRo0aJCHiQCgaurYsWPcmar8ZsSPPfaYq+8r5+TkaMKECcrNzU1DKgAAAAAAAAAAAAAoG8XaAAAAAAAAAAAAAABkqV27drmaa9CggcdJAACAG40bN9Z//vOfpAt+9+/fr3feeUeNGjXSOeecU6WLYNIt4XLt6ILtOOXapRVUx1wjWCwdXUTtLKgOlVaXIZGy7FQdG8qmknmd+yMKtSM6xqNeN6XayEKrV692NbdkyRKPkwDZ5aOPPoo7U7duXXXo0CENaYDs9Pbbbys/P19HHHGEWrZsqdatW6t169Y68sgjddRRR6mwsNDVOm+88YbHSYHU69Onj+69917X888//7yKi4s9TAQAVc9pp50Wd2bfvn3asGFDGtJULhs2bNATTzzhanbo0KE65phjPE4EAAAAAAAAAAAAAO5QrA0AAAAAAAAAAAAAQJZ68803Xc0dddRRHicBAABunXzyyXrkkUfKtYbf79f06dPVuHFj9ezZU+vWrUtROpTFTVl1hFjl2nEKtuNuc35qqUS5dkRpdTKZHectT/F2ifWchdmlZIveX/KlG2V+DmSLc845x9XcmDFjPE4CZI+1a9dq8+bNced69OiRhjRA9vnpp5/Uvn17XXzxxdq2bVu51urevTtFjshYI0eO1IMPPuhqtri4WP369fM4EQBULaeeeqqruffff9/jJJXPgw8+6OoNmzt06KB77rknDYkAAAAAAAAAAAAAwB2KtQEAAAAAAAAAAAAAyFJvvfVW3JmmTZuqXbt2aUgDAADcuv322zVw4MByr+P3+zVz5kw1b95cJ598slavXp2CdIgn4XJtZ1m0FLdcO1aBdMQ2Z0G3Fdwfo6Q6dFzUTLJl225EnyOi6NtSzPM7c8Z6fXb+iPMkUKrt1WsFvNKmTRsddNBBced++OEH7d69Ow2JgMw3atQoV3O33HKLx0mA7LN06VK1bt1aixcvLvdapmlq8uTJKUgFVJx77rnHdTn8O++8oxtvvNHjRABQddSoUUO1atWKOzd79uw0pKk8Vq9erbFjx7qaHTt2rKpVq+ZxIgAAAAAAAAAAAABwj2JtAAAAAAAAAAAAAACy0Pr16/XJJ5/EnevXr59Mkz8+AABAZfP0009r4sSJqlu3brnXsixLs2bNUosWLXTiiSdq5cqVKUiIsiRVTu0s2I5zaKzi6BLbYhVQx8gU2mZFPo3oR4Kl287y7ohy7OjzlLJurBLxiE+t2NeZUm1UBf369Ys74/f79fDDD6chDZD5pk2bFnemRo0a+vvf/56GNEB2GT16tPx+f0rW6tOnjxo3bpyStYCKNG/ePNezzz33nK688krvwgBAFdOsWbO4M99++20aklQew4cP1759++LODRgwQJ07d05DIgAAAAAAAAAAAABwj5+MBQAAAAAAAAAAAAAgCy1YsMBVaY2bQjYAAFAx+vfvr4KCAj366KOqX79+udezLEtffPGFWrdurc6dO+uHH35IQUqUpVzFzc5i7Ji7SxZPJ1JG7czm3FZqgXYpZdgxn3aJdqzcZZ2jrNfgpiScUm1UEcOGDXP17/CECRO8DwNkuK1bt+q3336LO3f88cenIQ2QfWbNmpWSdXJzczV+/PiUrAVUtNzc3ITerOGVV17RG2+84WEiAKg62rVrF3dmzZo1aUhSOSxZskQTJ06MO1e9enXdd999aUgEAAAAAAAAAAAAAImhWBsAAAAAAAAAAAAAgCy0evVqV3PHHHOMx0kAAEB5mKap22+/XQUFBXryySeVn5+fknW//vprHX300TrmmGO0aNGilKyJ2BIucLainnEOj1UmXaLY2nA8nQXZjkdp2Usrzi7zUUbpdsTaMR4xMzuuS6xC7rJeQ2mvC8hk+fn5atWqVdy53377Tb/++msaEgGZa/To0a7mbrjhBo+TANln586dWrVqVUrWeuihh1SjRo2UrAVUBlOnTk3ov0soMwWA1OjevXvcmZ07d6q4uDgNaSre0KFDZVmlvDuew0033aRmzZqlIREAAAAAAAAAAAAAJIZibQAAAAAAAAAAAAAAstCSJUtczVEqCKC8yipP5Rn/CSTi5ptv1pYtWzRu3Dg1atQoJWt+++23OvbYY3X00Udr3rx5KVkTJZXra94u1y7j8Fil0nZxdYzhmGuVKLh2lnunQlShd5nrRucrpVDbzp0I7r3IFgMHDnQ1d1ZQC9EAACAASURBVP/993ucBMhskydPjjuTk5OjPn36pCENkD38fr86duyYkrX++te/6rbbbkvJWkBlUadOHfXt29f1/E8//aTNmzd7mAgAqobevXvHnbEsS3PmzElDmor11VdfaerUqXHn6tatqyFDhqQhEQAAAAAAAAAAAAAkjmJtAAAAAAAAAAAAAACy0F//+te4M6eddloakgCA96LLYJN9AJliwIAB2rhxo1599VUdfPDBKVnzhx9+UNeuXdWmTRvNnj07JWuipKQLtu0S6jjl2jELtku7x8Ur63a+EYD9SPQNBBT72Jg5nE/7NQdLuEu7ZpRqoyq78cYblZOTE3du2rRpaUgDZKbCwkKtWrUq7tzRRx8t0+RHL4BE9O3bVytWrCjXGjk5OfrHP/6hr7/+OkWpgMpl0qRJatKkiatZy7L06aefepwIALLf4YcfLp/PF3fuo48+SkOainXPPfe4mrvjjjvUsGFDj9MAAAAAAAAAAAAAQHL4050AAAAAAAAAAAAAAGShP/74I+7M8uXL9fnnn2v+/Pnatm1bGlIBAIBUuuyyy7R+/Xq9/fbbatasWUrWXLFihU466SS1bNlSH374YUrWRElJl2tbcadKLZsOFWxHrxNdaO0mg9tn/LClr63Sr1Myb4hAqTayTU5Ojjp16hR3rqCgQHPnzk1DIiDzjB07VpYV/xesq666Kg1pgOzx2GOP6e233076eNM01bt3b23atEkvvPCCcnNzU5gOqDxM09Q333yj5s2bu5r/8ccfPU4EAFWDm5LoefPmpSFJxfnkk0/03//+N+5co0aNNHjw4DQkAgAAAAAAAAAAAIDkUKwNAAAAAAAAAAAAAEAW2rdvX9yZNWvWqHv37urUqZPy8vLUrVs3vfXWW/L7/WlICAAAUuXCCy/U2rVr9f777+uwww5LyZo//fSTevXqpcMOO0zTpk1LyZqIZBiGZ2XPZRVPh85ZVhG2EeOZWAB3zxjntq9LrGuTTKG2vSaQje655x5Xc8OHD/c2CJChJkyYEHfGNE1dd9113ocBssT8+fN15513JnTMaaedJsuyQs/9+/dr6tSpysvL8yglUHkcdNBB+uWXX1zNjhs3ztswAFBFtGzZMu5MNr+ZgWVZrr+fcO+996pu3boeJwIAAAAAAAAAAACA5FGsDQAAAAAAAAAAAABAFmrWrFnCx3z55Zfq06ePjj32WC1atMiDVAAAwEtnn322Vq9erZkzZ7oqiHHj119/1bnnnqtmzZpp8uTJKVkTkbwsfS6rXLvMYu/oou3AYu6fbkStH69oPJlCbXtdIFudeeaZqlWrVty52bNn8wZKQBS/368lS5bEnWvZsqVyc3PTkAjIDvPmzZNlRf9GsmwzZ86kwB5VmmmaatWqVdy5DRs2pCENAGS/Tp06xZ3ZtGlTGpJUjClTpmj+/Plx55o2bcrv0QAAAAAAAAAAAABUeqZpVs4fGGjRpoGOaNOwomOUqrJm47olh+uWnMp+3SSuXbIqazauW3K4bsnhuiWH65YcrltyKvt1k7h2AAAAAAAAqFiNGjVK+tjvvvtO3bp105QpU1KYCAAApMupp56qlStXavbs2TrqqKNSsua6devUt29fHXzwwXrllVdSsibCyl3+XMbh8QqpEy7YTgUr8tzxCrWTLdUGqoKePXvGnSkqKtLrr7+ehjRA5nj99ddVXFwcd65fv35pSANkjzp16iR13Lhx43TTTTelOA2QOQ455JC4M7xRCgCkxumnnx53pri4WOvWrUtDmvTav3+/hg4d6mr2/vvvV40aNTxOBAAAAAAAAAAAAADlY1Z0gNLUz6+p+g0q7/90razZuG7J4bolp7JfN4lrl6zKmo3rlhyuW3K4bsnhuiWH65acyn7dJK4dAAAAAAAAKtbhhx9eruMLCwvVt29fzZ07N0WJAABAuvXo0UNLly7VvHnz1L59+5SsuWHDBl155ZVq1KiRnn/++ZSsiYByl2uXtbaLcmpnyXWJwmsruadR2iNOmbbbzPF4eU2BymLkyJGu5h5//HGPkwCZZezYsXFnDMPQ4MGD05AGyB7169dP+thnnnmGrzlUWeecc07cmf3796ugoCANaQAgu5100kmu5qZPn+5tkAowadIkLVu2LO5cq1atdNVVV6UhEQAAAAAAAAAAAACUT6Ut1gYAAAAAAAAAAAAAAMk79thj1apVq3KtUVRUpCuuuEL79u1LUSoAAFAROnfurO+++06LFi3Ssccem5I1N2/erOuvv175+fl64okn5Pf7U7JuVZd0EbTlcn3Hw/UxpRRuu3kmIxWF2nZuoCpo27atGjVqFHfu+++/V2FhYRoSAZlhwYIFcWeaNWumvLy8NKQBskd5irUlacyYMbrjjjtSlAbIHD169HA1V6dOHY+TAED2y83NdXU/nTVrlvdh0mjnzp265ZZbXM2OGDFCOTk5HicCAAAAAAAAAAAAgPKjWBsAAAAAAAAAAAAAgCzk8/l02223lXudVatWafLkyZKkgoICvf/++3rooYd0//3366GHHtK7776rDRs2JLyu3+/Xb7/9pt9++007duwod04AABBfhw4dtHDhQi1ZskRdunRJSfHwn3/+qVtuuUUHHHCARo0aRcF2CqSrELpSFU9bgWcqCrWBqqhPnz5xZ/x+v0aNGpWGNEDlN3PmTO3duzfu3LnnnpuGNEB2Ofnkk3XMMceUa43x48enKA2QOX7++ee4M4ZhUHIKACnSvHnzuDOLFy9OQ5L0GTJkiP7888+4cx06dNBFF12UhkQAAAAAAAAAAAAAUH4UawMAAAAAAAAAAAAAkKWuuuoqnX766eVeZ/To0brxxhvVpEkT9e7dW/fee6/++c9/6t5779WFF16opk2bqnfv3vrggw/ilml+9dVX6tevn/Ly8tS8eXM1b95c9evXl2EYMgxDN910k1555RVt3bq13LkBAEBsbdu21ZdffqkVK1aoe/fuKSlY3r59u4YMGaL69etr+PDhFGyXU9rKtYOPimTICP1eEEBy7r//fldfQ9OmTUtDGqDyGzNmjKu5u+66y+MkQPYxTVMLFixQx44dKzoKkFG2bNkSd8ayrDQkAYCqoU6dOnFnNm3alIYk6fHll1/queeeczX74IMPyjT50XMAAAAAAAAAAAAAmYH/uwkAAAAAAAAAAAAAQJbKzc3VjBkz9PTTT6tWrVpJr/PNN9/oueee0549e2Lu379/v95//32deeaZatOmjZ599tmI2T179uiNN96QYRjq0qWL3nzzTe3YsSO031kI8swzz+jKK69U06ZNdeutt2rnzp1J5wYAAGVr1aqVPvvsM61evVp/+9vfUlJsvHPnTj3wwAOqW7euhgwZouLi4hQkrZrSWTRtlPHw+hwAyq9hw4Zq1KhR3Lm1a9emIQ1Q+X322WdxZxo1aqSmTZumIQ2QfUzT1FdffaXOnTtXdBQgI/j9fr3zzjuuZgsLCz1OAwBVw2GHHRZ3Zv/+/d4HSYNdu3bp8ssvd/VGiCeeeKJ69eqVhlQAAAAAAAAAAAAAkBoUawMAAAAAAAAAAAAAkMVM09TAgQO1Zs0a3X333TrllFOUn5/v2flWrlypgQMHqlatWjr44IPl8/lUq1YtXXLJJQmtU1hYqNGjR6tTp07atGmTR2kBAIAkHXroofr000+1bt069erVS6ZZ/j9auHv3bo0aNUp169bV4MGDVVRUlIKkyFQUaAPeO/TQQ+POUMQISIsWLXL1Jl6nn356GtIA2cs0Tc2dO1ddu3ZN+Fg3pY9Atti8ebMOP/xwzZw509X8nDlzPE4EAFVDy5Yt485ky+9Jbr/9dq1atcrV7MMPP5zWN/sDAAAAAAAAAAAAgPKiWBsAAAAAAAAAAAAAgCqgQYMGeuihh/Txxx9ry5YtKi4ult/v97TkcsOGDeX+ofNly5bpggsuoIwTAIA0aNy4sT744AOtX79evXv3TknBdmFhocaMGaO6devqhhtuoNQVADxyxBFHxJ3Zt29fGpIAldsjjzziau7OO+/0OAmQ/UzT1Oeff65//vOfuummm3Tdddfp4IMPdnUcUBVs375dRx55pNasWeP6mNatW3uYCACqjtzc3LgzlmWlIYm3Zs2apbFjx7qaPfvss3XiiSd6nAgAAAAAAAAAAAAAUos/bQYAAAAAAAAAAAAAQBXk8/lkGIb2799f0VHimjNnjkaMGFHRMQAAqDIOPPBATZ06VVu2bNHFF18sn89X7jWLioo0duxY1atXT1dffbV2796dgqQAAJubUrBU3M+BTPfxxx/HnalXr57atWuXhjRA9jNNU8OGDdNTTz2lsWPH6sorr6zoSECl0bFjR23dutX1fM2aNXXooYd6mAgAqo6cnJy4M+V98+CKVlxcrJtuusnVbF5enp577jmPEwEAAAAAAAAAAABA6lGsDQAAAAAAAAAAAABAFVa9enXVq1evomPENXLkSC1ZsqSiYwAAUKXk5eVp8uTJ/8/evcfJXP///7/P7FhrLbsWq3XY5S2iWIcilJyiIoeSRKHoIIqUDrzT4d059XlTKUp6o1pJG7EScijn2hySsNY6r2Wttexae5j5/fG9vN+/97F5zey8XjOzc7v+F/fH83Xfeb8xuzPzeCk3N1f33HOPoYUz7pSUlOiTTz5RdHS0hg4dqvz8fB80BQDs3bvXbSYuLs6CJkDgyszM1JkzZ9zmunbtan4ZAEBImzNnjtLT0z2aadKkiUltACD0VKpUyW0m2Bdrf/rpp4ZfW33//fdVr149kxsBAAAAAAAAAAAAgO+xWBsAAAAAAAAAAAAAgBBms9nUqVMnf9cwpH///jp9+rS/awAAEHKqV6+u+fPn69y5cxo1apShxTPulJaWKjk5WbGxsRo0aJByc3N90BQAQldmZqbbzBVXXGFBEyBwvfnmm4Zyjz/+uMlNAPyRgoICf1cATDd58mSPZyZOnGhCEwAITeHh4W4zLpfLgibmcDqdevXVVw1l77zzTt11110mNwIAAAAAAAAAAAAAc7BYGwAAAAAAAAAAAACAEHf33Xf7u4IhGRkZ6t+/vy5duuTvKgAAhKTIyEjNnj1b+fn5Gjt2rCpXrlzuM8vKyrRo0SLVrl1b/fr106lTp3zQFABCz7lz59xm2rZta0ETIHB98803bjMRERHq0qWLBW2A0HT48GG3mYiICAuaAP6Tl5en7Oxsj2aGDBmiYcOGmdQIAEKPw+FwmwnmxdopKSlKT083lH3//fdls9lMbgQAAAAAAAAAAAAA5mCxNgAAAAAAAAAAAAAAIe6uu+7SgAED/F3DkM2bN+uRRx7xdw0AAEJaRESE3nvvPV24cEFPPPGETxbfOZ1OLV26VPHx8brpppt0/PhxHzQFgNBRVlbmNhMTE2NBEyAw5ebm6sSJE25z1157rQVtgNC0YsUKLViwwG3u3Llz+v777y1oBPjH7NmzDWcdDodmzpypzz//3MRGABB6fvvtN7eZYF6sbfRmDHPnzlXNmjVNbgMAAAAAAAAAAAAA5mGxNgAAAAAAAAAAAAAAIc7hcCglJUUzZsxQ5cqV/zAbERGhqVOnqqSkRGVlZfruu+901VVXeXzNli1basaMGcrNzdUPP/ygjh07Gp6dPXu2kpOTPb4mAADwLYfDobfeekvnz5/XpEmTFBkZWe4znU6nVq5cqQYNGqhbt27KzMz0QVMAqPjsdvdvC2/QoIEFTYDA9NZbbxnKjR071uQmQGjKzs7WgAEDDC+oHDNmjMmNAP/58ssvDeUSEhJ08OBBPfTQQyY3AoDQExUV5TYTFhZmQRPf++qrr1RUVGQoa3QBNwAAAAAAAAAAAAAEKhZrAwAAAAAAAAAAAAAA2Ww2jRkzRj/99JN69+6tjh07qkePHpKkmjVraty4cXriiSe0a9cuTZw4UQ6HQ3a7Xb169dLu3bu1Y8cODRs27A8/iB4VFaUePXooLS1NO3fu1JgxY1SjRg117txZmzZt0iOPPGK47+jRo3Xy5Mlyf90AAKD8HA6HXn31VZ0/f15/+ctfVK1atXKf6XK5tG7dOjVu3FjXX3+99u/f74OmAFBxGVmsfeHCBQuaAIFp4cKFbjMOh0MDBw60oA0Qeq6//npdunTJcH7EiBEmtgH8a9euXW4z0dHROnz4MDdGAQCTGPlZY3R0tAVNfOvSpUuGbxa0YMEC2Ww2kxsBAAAAAAAAAAAAgLkc/i4AAAAAAAAAAAAAAAACR8uWLZWamurxXKtWrTRv3jyVlJTo559/1qZNm/TLL7/I5XKpQYMGaty4sQYPHvyHH0KfOnWq5s+fr3Pnzrm9Xn5+vl5//XVNmzbN464AAMAcdrtdU6ZM0Z///Gf93//9n1555RXl5eWV60yXy6WNGzfqiiuuUPv27fXxxx+rRYsWPmoMABVHWFiY2wyLtRGqioqKdPDgQbe5Vq1aGVpSD8Azn3zyiQ4cOGA4f9VVV2ny5MkmNgL8Jz09XUVFRW5zY8aMsaANAISuI0eOuM1cdtllFjTxrZdfflnZ2dluc4mJidxUCAAAAAAAAAAAAECFwGJtAAAAAAAAAAAAAADgM5UqVVLHjh3VsWNHj2cjIiJ07NgxdenSRb/88ovb/Ny5c/X2228bWiAHAACsY7fbNXHiRE2cOFHvvvuuXnjhBeXm5pb73G3btqlly5Zq3bq15syZozZt2vigbWCz2Wz+riCb/N8BgHtGvi/Kz8+3oAkQeGbMmCGXy+U2N3LkSAvaAKFn0qRJhrP169fXtm3bTGwD+NeaNWsM5caOHWtyEwAIbSdPnnSbadiwoflFfGjTpk16+eWXDWUff/xxORx8vBwAAAAAAAAAAABA8LP7uwAAAAAAAAAAAAAAAMDfRUVFacGCBYqMjHSbzcvL06+//mpBKwAA4K1HH31UZ86c0YcffqjatWv75MwdO3aobdu2atmypbZs2eKTMwEg2BlZiFVQUGBBEyDwzJs3z23Gbrfr/vvvt6ANEFq+//57ZWdnG8qGhYUpIyPD0M8FgWBl9OfZ9erVM7kJAIS2c+fOuc1cccUVFjTxjfPnz2v48OGGso0aNdJDDz1kciMAAAAAAAAAAAAAsIZPF2vnnbmos2cu+vJIn6Gbd+jmHbp5L5D70c07dPMO3bxDN+/QzTt0804gd5MCu18gd3OWufxdAQAAAAAAABVMkyZNlJycbCi7a9cuk9sAAABfeOCBB3Tq1CnNnz9f8fHxPjlz9+7d6tixo5o1a6b169f75EwACFaVKlVymyksLLSgCRBYnE6nfvvtN7e5pk2bKjw83IJGQGh59913DeXi4uJUVFTEn0NUeOnp6W4ziYmJFjQBgNB26dIlt5lWrVpZ0MQ3pkyZooyMDEPZN998U5UrVza5EQAAAAAAAAAAAABYw6eLtQ/uO6NDe8/48kifoZt36OYdunkvkPvRzTt08w7dvEM379DNO3TzTiB3kwK7XyB3Ky4u83cFAAAAAAAAVED9+vUzlDt79qzJTQAAgC/dc889OnHihL788kvVr1/fJ2fu27dPXbt21eWXX64VK1b45EwACDYs1gb+u/nz56uszP17W4YOHWpBGyD07N6921Buw4YNcjgcJrcB/O/YsWNuM766GRUA4L87fPiwXC6X21z79u0taFN+W7du1fTp0w1lBwwYoIEDB5rcCAAAAAAAAAAAAACs49PF2gAAAAAAAAAAAAAAAFYqKSnxdwUAAOCFO+64Q0ePHtU333yjhg0b+uTMjIwM3XLLLUpMTNSSJUt8ciYABIuCggKfZICKZtasWW4zNptN48ePt6ANEHqys7PdZipXrqwmTZpY0Abwv1OnTrnNJCQkWNAEAELXtm3b3GZsNpsSExMtaFM+LpdLTz75pKFsTEyM3n//fdlsNpNbAQAAAAAAAAAAAIB1WKwNAAAAAAAAAAAAAAACzo8//mgoFxcXZ3ITAABgpr59+yozM1MrV6702TK9I0eOaMCAAapfv76++OILn5wJAIHsiy++0Llz59zmioqKLGgDBJa0tDS3mQYNGqh69eoWtAFCj5Gb4nXp0sWCJkBgMHKjkx07dljQBABC1/bt291mKleuLLs98D9+vWrVKsOvqU6bNk3x8fEmNwIAAAAAAAAAAAAAawX+K7sAAAAAAAAAAAAAACDkPPfcc4Zybdu2NbkJAACwQs+ePbV//36tX79ezZs398mZx48f11133aXLLrtMc+fO9cmZABBoXnrpJQ0ZMsRQtkaNGia3AQLL8uXLVVxc7DZ3++23W9AGCE2XLl1ym7niiissaAIEhqioKLeZjIwMC5oAQOjat2+f20x0dLQFTcrv448/NpTr2rWrhg8fbnIbAAAAAAAAAAAAALAei7UBAAAAAAAAAAAAAEBA+eWXX7Ru3Tq3uWbNmumqq64yvxAAALDMDTfcoD179mjLli1KSkryyZnZ2dm69957Vbt2bc2cOdMnZwJAILjnnnv03HPPyeVyGcp36NDB5EZAYHnnnXcM5Z566imTmwChx+l0qkePHoayR44cMbkNEDjq16/vNlNWVqa0tDQL2gBAaDp06JDbTFxcnPlFyun8+fP65ptv3OaioqI0d+5c2Ww2C1oBAAAAAAAAAAAAgLVYrA0AAAAAAAAAAAAAAALK6tWrDeUef/xxPgQOAEAFde2112rnzp3avn27rr76ap+cmZOTo4cfflixsbGaNm2anE6nT84FAKuVlpaqQ4cO+uyzzwzPOBwODR061MRWQODZsGGD20xcXJzi4+MtaAOEjuLiYrVs2VJr1qwxlK9Zs6bJjYDAMWzYMEO5r7/+2uQmABC6Tp486TaTkJBgQZPyWbJkiYqKitzmnn/++aD4egAAAAAAAAAAAADAGyzWBgAAAAAAAAAAAAAAAeWXX34xlLv33nvNLQIAAPyudevW+vnnn/X777+rQ4cOPrmpxtmzZzVhwgTVqFFDr732Ggu2AQSVvLw8NWrUSFu3bvVobvTo0apevbpJrYDAk5aWpoKCAre5W265xYI2QOjIzc1Vo0aNtGfPHsMzr776qomNgMAyfvx4Q7ldu3aZ3AQAQldeXp7bTJMmTSxoUj7JycmGckb/7QEAAAAAAAAAAACAYMRibQAAAAAAAAAAAAAAEFCKiorcZpKSklSpUiUL2gAAgEDQrFkzbd68Wfv27VPnzp19smA7Pz9fkydPVnR0tJ5//nkWbAMIePv371dCQoKOHTvm0VxUVJT++te/mtQKCExvvvmmodwzzzxjchMgdGRmZqpRo0Y6ceKE4ZmmTZuqTp06JrYCAovdbuyjfDk5OSY3AYDQdfHiRbeZpKQkC5p4LycnRytXrnSbe+qpp3g9FQAAAAAAAAAAAECFxmJtAAAAAAAAAAAAAAAQUBwOh9tMs2bNLGgCAAACTZMmTfTDDz8oMzNTPXr08MmC7QsXLugvf/mLoqKi9Mwzz6i0tNQHTQHAt1atWqUWLVro/PnzHs3FxMRo165dhr7PAiqS1atXu81ER0fz8wXAR7Zu3armzZsrPz/fo7kJEyaY1AgIXLVq1XKb2bdvnwVNACD0nDp1Si6Xy22uXbt2FrTx3qJFiwz9DHPo0KEWtAEAAAAAAAAAAAAA/2GxNgAAAAAAAAAAAAAACCgRERFuMwsXLrSgCQAACFSJiYlavXq1jh8/rt69e8tuL//bIS9evKg33nhD1apV02OPPabi4mIfNAWA8ps5c6ZuuukmlZSUeDTXqFEjHT58WI0aNTKpGRCYMjIylJub6zbXrVs3C9oAFd/SpUt13XXX6dKlSx7NdevWTQ8++KBJrYDAFR0d7TZj5N8xAIDntm7daih35ZVXmtykfD7//HO3mebNmyspKcmCNgAAAAAAAAAAAADgPyzWBgAAAAAAAAAAAAAAAWXx4sWGcj/99JPJTQAAQKCLj49XamqqsrKy1L9/f58s2C4qKtL06dNVrVo1jR49WkVFRT5oCgDemTBhgh5++GG5XC6P5m644QYdOHBA1atXN6kZELjefPNNQ7knnnjC5CZAxTdz5kz1799fZWVlHs0NHz5ca9as8cnzdyDYXHbZZW4zdrtdpaWlFrQBgNCyY8cOt5nw8PCAfo5y8uRJ/fjjj25zQ4cOlc1ms6ARAAAAAAAAAAAAAPhP4L66CwAAAAAAAAAAAAAAQtKAAQMM5UaNGqXi4mKT2wAAgGAQFxenxYsX68yZM7rzzjsVFhZW7jOLi4s1a9YsVa9eXSNHjlRhYaEPmgKAMU6nU3369NG0adM8nh01apTWr18f0IvAADMtXbrUbaZKlSq6/vrrLWgDVFyTJk3y6uYPf/7znzV37lyTWgGB76abbnKbcTqdGjVqlAVtACC05Obmus0E+muPq1atMpS76667TG4CAAAAAAAAAAAAAP7Hu6UBAAAAAAAAAAAAAEBAuf/++w3lfv31V61YscLkNgAAIJjExMToiy++UF5enoYNGyaHw1HuM0tKSvTJJ58oOjpaQ4cOVX5+vkfz33//vYYOHaqmTZsqMjJS4eHhioiIUGJiovr27au3335bmZmZhs5yOp3atGmTtm7dKqfT6c2XAyAIFBUVqWXLllq+fLlHczabTVOnTtXs2bNNagYEvpycHGVlZbnNdezY0YI2QMV1zz336PXXX/doxmazaebMmXr55ZdNagUEhwkTJshms7nNzZs3TytXrrSgEQCEjrKyMreZmjVrWtDEe6tXr3abiY2N1eWXX25BGwAAAAAAAAAAAADwLxZrAwAAAAAAAAAAAACAgHLttdcqNjbWUPbAgQMmtwEAAMEoKipK8+bN07lz5zRq1ChVqlSp3GeWlpYqOTlZsbGxGjhwoHJzc/8wv3v3bl111VW68cYblZycrPT0dF28eFElJSW6dOmSjhw5omXLlmnixIn605/+pPDwcCUkJKhPnz56++23dfjw4X9cd9SoUapdv+BkQgAAIABJREFUu7YcDoeuu+46dejQQQ6HQ1FRUWrcuLFuvvlmTZ48Wdu3by/31wnAv7KyspSQkKA9e/Z4NOdwOJSSkqKJEyea1AwIDm+99Zah3KOPPmpyE6Bicjqd6tq1qz777DOP5sLCwrR06VI99NBDJjUDgkdUVJQSExMNZW+66SZVrVpVN998swoLC01uBgAVX2lpqduM3R64H7t2uVxatWqV29zIkSMtaAMAAAAAAAAAAAAA/he4r/ACAAAAAAAAAAAAAICQVKVKFb355puGshcuXDC5DQAACGaRkZGaPXu2Lly4oLFjx6py5crlPrOsrEwpKSmqXbu2+vXrp1OnTv1H5vPPP1dSUpJHi3FLSkp09OhRLV++XBMnTlTDhg1ls9lUqVIlzZkzRzk5OXK5XP/Iu1wuFRQU6ODBg/ruu+/02muvqW3btoqNjdX7779f7q8TgPXS0tLUuHFjnT592qO5yMhI/fTTTxowYIBJzYDg8eWXX7rNVKpUSf369bOgDVCxFBUVqUWLFlq/fr1HcxEREdq6dav69OljUjMg+AwePNhwtrCwUN99953i4+O1a9cuE1sBQMXndDrdZmw2mwVNvLNnzx5lZWW5zQ0cONCCNgAAAAAAAAAAAADgfyzWBgAAAAAAAAAAAAAAAefXX381lPvTn/5kchMAAFARhIeH67333tOFCxf0xBNPKCIiotxnOp1OLV26VHXq1FGNGjU0dOhQpaSkaOnSpRo2bNi/LMG20tmzZzV27Fg1aNBAP/zwg186APDcokWLdO211+rixYsezcXFxengwYNq3bq1Sc2A4FFYWKjMzEy3udatW8tu56MUgCdyc3PVqFEj/f777x7NRUdHa+/evbr66qtNagYEp4kTJ3r8b1F+fr7atGmj5ORkk1oBQMVXVlbmNhPI3yusXr3abSY6OlrXXHONBW0AAAAAAAAAAAAAwP8C9xVeAAAAAAAAAAAAAAAQklwul5YvX+42FxYWpt69e1vQCAAAVBQOh0NvvfWWzp8/r0mTJikyMtIn5+bl5Sk5OVkDBw5Uv3795HQ6fXJueRw7dkxdunQJmD4A/rfXXntNd955p6EFX/+sRYsWOnz4sOrUqWNSMyC4vPfee4ZubDFq1CgL2gAVR0ZGhho2bKiTJ096NFe3bl0dOnRIiYmJJjUDgletWrU0ZMgQj+ecTqfuv/9+vscDAC8Z+b7bZrNZ0MQ7q1atcpvp1q2bHA6HBW0AAAAAAAAAAAAAwP9YrA0AAAAAAAAAAAAAAAJKenq60tPT3ea6dOmi2NhYCxoBAICKxuFw6NVXX9X58+f1l7/8RdWqVfN3JdMsXbpUV199tb9rAPgf7r33Xk2ePNnQMuB/1q9fP+3cuVMREREmNQOCz/z5891m7HY7i7UBD2zZskVXXXWVzp8/79FcixYtlJmZqZiYGJOaAcHvb3/7m+rXr+/xXGFhod544w0TGgFAxWdksbbdHpgfuy4uLta6devc5nr27Gl+GQAAAAAAAAAAAAAIEIH5Ci8AAAAAAAAAAAAAAAhZo0ePNpSbMmWKyU0AAEBFZ7fbNWXKFOXl5Wnq1KkVdvHfjh07NGjQIH/XAPBPnE6nrr/+es2dO9fj2YkTJ2rJkiUBu+wL8IfS0lL9/vvvbnPNmjWTw+GwoBEQ/BYvXqzrr79ely5d8mjuxhtv1M6dOxUeHm5SM6BicDgc2r59uyIjIz2enTx5sjp37qysrCwTmgFAxWVksbbNZrOgiee2bNmigoICtzkWawMAAAAAAAAAAAAIJbybGgAAAAAAAAAAAAAABIx169Zp7dq1hrJdu3Y1twwAAAgZdrtdEydO1NmzZ/Xcc8/5u44pFi1apPDwcI0YMUKffPKJ8vPz/V0JCFn5+flq3LixNm7c6NGc3W7XRx99pKlTp5rUDAhe8+bNM7Qk7+6777agDRD83n33Xd1+++2G/lz9s/vuu0+rVq3i5g+AQbVq1dK6deu8uunDhg0blJCQoL/+9a8mNAOAisnIc5tAfR6zevVqt5nExERdfvnlFrQBAAAAAAAAAAAAgMDg+btu/kDjZjUlV2DejZlu3qGbd+jmvUDuRzfv0M07dPMO3bxDN+/QzTuB3E0K7H6B3C08PMzfFQAAAAAAAFBBLFiwQEOGDDGUfeedd0xuAwAAQk1WVpaGDRumNWvW+LuKaUpKSjRv3jzNmzdPTzzxhA4ePKiYmBh/1wJCSkZGhq6++mqdO3fOo7nw8HCtWLFC3bp1M6kZENw++ugjtxmbzaZx48ZZ0AYIbk899ZRXN3F47rnn9OKLL5rQCKjY2rVrp0OHDqlXr17as2ePR7OlpaV6/PHHtX//fn3wwQcmNQSAiiOYF2uvWrXKbaZnz56y2QLzMwcAAAAAAAAAAAAAYAafLtaOjq3iy+N8im7eoZt36Oa9QO5HN+/QzTt08w7dvEM379DNO4HcTQrsfoHczR7Gm28BAAAAAABQfikpKbr77rsN51kmBwAAfCUnJ0f33XefUlNT5XK5TL/e4MGDJUm7d+9WZmamCgsLTb/mf3P27Fk1a9ZMBw8eVGRkpF86AKFm/fr16tWrl4qLiz2aq169un7++Wc1adLEpGZA8Pvll1/cZhITExUVFWVBGyB4DRkyRAsWLPBoxmaz6cMPP9T9999vUiug4qtXr55+++03JScn65lnntGRI0c8mp85c6aaN2/ODSQAwA0ji7UDcTF1Xl6etm3b5jZ34403WtAGAAAAAAAAAAAAAAJHYN46GQAAAAAAAAAAAAAAhIzs7GyNGjVKTqfTUL5Fixa66qqrTG4FAAAquvz8fA0aNEh16tTRsmXLTF+qHRMTozNnzmjBggVasGCBdu/erYKCAhUUFGjBggUaMWKErrzySlWtWvV/nmGz2TR48GAdOHBAH330kUaOHKnKlSt73Sk7O1vNmzf3eMkvAM/Nnj1b3bt39/jPW0JCgg4fPsxSbeAPpKamGvqzNXDgQAvaAMHJ6XSqc+fOHi/VdjgcWrZsGUu1AR8ZMmSIMjMzdfnll3s8+9hjj+mnn34yoRUAVBxGFmvb7YH3seu1a9e6fR3VZrOpR48eFjUCAAAAAAAAAAAAgMDg8HcBAAAAAAAAAAAAAAAQ2pKSkpSXl2c4P2XKFNlsNhMbAQCAiqywsFAPPfSQkpOTDS3T8YXIyEjt3r1bsbGx//X3Bg8erMGDB//j1y5cuKClS5dqxYoVOnjwoFq3bq1evXqpZ8+eioiIkCQ1btxY999/vz7++GPl5uaqZcuWOnHihMfdjhw5osaNG+vo0aPef4EA/tBTTz2lqVOnejzXqVMnrV+/Xg4Hb/kG/sj06dMN5Z588kmTmwDBqaioSK1atdL+/fs9mouIiNCmTZvUpk0bk5oBoclut2vz5s1KSEjQxYsXDc+5XC4NHDhQR44cMbEdAAQ3Izf5DcTF2qtXr3abadOmjWrVqmVBGwAAAAAAAAAAAAAIHIH3Ci8AAAAAAAAAAAAAAAgZS5Ys0alTpwzn+/fvr0GDBpnYCAAAVFRFRUV64IEHFBMTo08//dQnS7Xj4+PVo0cPJSQkKCws7F9+z2azqX79+ho9erQOHDigevXqGT43KipKQ4YM0dy5c/Xjjz/q3XffVd++ff+xVPvfxcbG6vjx47rvvvu8+jqOHTum7t27Kzs726t5AP+d0+nUgAEDvFqqPXz4cG3cuJGl2oABmzZtcpupU6eO6tSpY0EbILjk5OSoYcOGHi/VjomJ0d69e1mqDZikVq1aWrp0qcc3mDx69KjWr19vUisACH5Gfh4YiIu1V61a5TbTs2dPC5oAAAAAAAAAAAAAQGAJvFd4AQAAAAAAAAAAAABASEhLS9OAAQMM5zt37qz58+d7vEwEAACEttLSUo0bN07R0dGaPXu2SkpKyn1mq1attHPnTp04cUKrV6/W4cOHVVpaqs2bN2vs2LF66aWXlJeXp6NHj+qDDz5QfHy8D74S9+bMmaMuXbp4Nbt27Vo1aNBAmZmZPm4FhKbi4mK1adNGS5Ys8WjOZrPplVde0dy5c01qBlQsW7duVUFBgdtcnz59LGgDBJf09HQ1atTI45ur1K9fX5mZmUpMTDSpGQBJ6tGjh1asWKHGjRt7NPfkk0+a1AgAgl8wLtY+fPiw0tPT3eZYrA0AAAAAAAAAAAAgFDn8XQAAAAAAAAAAAAAAAISe3Nxc9e/f36OZlStXKiIiwqRGAACgonE6nfrzn/+sadOmqaioyCdnXnnllZozZ46uvfba//r7HTp0UIcOHXxyLW+tWbNGnTp10tatWz2eLSkpUfv27XX8+HGFh4eb0A4IDadOnVJSUpLHi0rDwsKUnJysQYMGmdQMqHjeeustQ7mnn37a5CZAcNm0aZO6deum4uJij+aSkpL0008/8VwRsEivXr104MABrV+/Xl27djU088svv8jpdAbcYlgACAROp9NtJtD+/ly1apXbTEREhK677joL2gAAAAAAAAAAAABAYAmsV3gBAAAAAAAAAAAAAEBImDBhgo4fP24473Q6WaoNAAAMcTqdeumll1StWjW9/vrrPlmqffnll2vdunX67bff/udS7UBht9u1ZcsWffPNN6pZs6bH8zk5OYYXtgH4Tzt27FCjRo08XqpdpUoVbd26laXagIe+//57t5mYmBg1bdrUgjZAcEhJSdENN9zg8VLtXr16afv27SzVBvygS5cucrlchrJlZWXatm2byY0AIDiVlZW5zQTaYu3Vq1e7zXTu3JnXUQEAAAAAAAAAAACEpMB6hRcAAAAAAAAAAAAAAFR4BQUF+vzzzw3nT58+LZvNZmIjAABQUbz99tuKiYnRc889p8LCwnKfl5iYqG+//Vbp6enq0qWLDxpap2/fvsrJydFvv/2mm266yaPZzZs3e7wUGIC0ZMkStWvXzuO/f2rVqqWMjAxdffXVJjUDKqb09HSdPXvWba579+4WtAGCwzvvvKM77rjD0FLJfzZq1Ch99913AbdoEgg1v//+u6HcihUrTG4CAMHJ6XS6zQTS8x2n02noZkI9e/a0oA0AAAAAAAAAAAAABJ7AeYUXAAAAAAAAAAAAAACEhPT0dJWWlhrKPv/886pVq5bJjQAAQLCbOXOmYmNjNXHiRJ0/f77c59WtW1dff/21Dh06pJtvvtkHDf3nyiuv1IoVK9StWzeP5mbOnGlSI6Bievvtt3XbbbcZ/l7n75o3b66jR48qPj7epGZAxfXGG28Yyj355JMmNwGCw8SJEzV+/Hi5XC6P5l544QXNnj3bpFYAPNGsWTNDuWPHjpncBACCk5GbiwTSYu0dO3YoJyfHbY7F2gAAAAAAAAAAAABCVeC8wgsAAAAAAAAAAAAAAELCoUOHDOX69OmjKVOmmFsGAAAEtfnz56t27dp6+OGHdfbs2XKfFxcXp88++0zHjx/XgAEDfNAwcCxfvlxVq1Y1nF+8eLGJbYCK5YEHHtDEiRM9XlTau3dv7d69WxERESY1Ayq21NRUt5nIyEh16NBBklRcXGx2JSBgDR48WG+//bZHMzabTR9//LGef/55k1oB8FRWVpahXJUqVUxuAgDByel0us2EhYVZ0MSY1atXu83Url1bSUlJFrQBAAAAAAAAAAAAgMDDYm0AAAAAAAAAAAAAAGCp7du3G8p98MEHAfXhdQAAEDgWLVqkunXravjw4crJySn3ebGxsfroo4+UnZ2toUOH+qBh4ImIiNCmTZvUvHlzQ/kdO3aoqKjI5FZAcHM6neratatmz57t8ez48eOVmpoqu523cwPeOHXqlE6ePOk2V1hYqKioKNntdlWpUkWjR4+2oB0QOJxOp6677jotXLjQozmHw6EVK1Zo5MiRJjUD4I2xY8caykVHR5vcBACCU1lZmdtMIH2fPmvWLLeZHj16BFRnAAAAAAAAAAAAALASr5YCAAAAAAAAAAAAAABLrVy50lCuatWqJjcBAADBZvny5UpMTNSgQYOUlZVV7vOio6M1ffp0nTlzRvfff78PGga2pKQk7dmzR4MGDTKUr1OnjvLz8yVJpaWluvXWW9W9e3ctWrRITqfTzKpAwLtw4YKaNGmi9evXezRns9k0Y8YMTZs2zaRmQGiYOnWq4WxBQYFcLpecTqdmzZolm82mKlWqqGbNmrryyiv12GOPKTs728S2gH8UFhaqWbNm2rRpk0dzVapU0U8//aRevXqZ1AyAt4zetLJjx44mNwGA4HTixAm3mUC56e/Zs2d15MgRt7mePXta0AYAAAAAAAAAAAAAAhOLtQEAAAAAAAAAAAAAgGUyMjK0ZcsWt7lu3bopNjbWgkYAACAYrF27Vpdffrn69OljaKGMO1FRUXr99deVm5urcePG+aBhcHnvvfcM5fLz81WnTh0tXbpUderUUWpqqtauXatBgwapcuXKatu2rd555x0VFRWZ3BgILJmZmUpISNDBgwc9mqtUqZK+++47jRkzxqRmQOhYs2ZNueaLioqUm5ur33//XdOnT9dll12mKlWqyGazqV69eoqPj1dcXJzi4uLUuHFjDRw4ULt37/ZRe8B8p06dUsOGDZWenu7RXI0aNbRv3z61bt3apGYAyiMvL89tplq1aurTp48FbQAg+Bi5qW/16tUtaOLe8uXLVVpa6jZ34403WtAGAAAAAAAAAAAAAAITi7UBAAAAAAAAAAAAAIBlFi5caCh39913m9wEAAAEgy1btqh58+bq3r27MjIyyn1elSpV9Nxzz+ncuXN6+umnZbeH5tso4+LiFBMTYyhbVFSkfv36KTc3919+vbS0VNu3b9f48eMVGRmpVq1amVEVCDgbNmxQ8+bNdfbsWY/mqlWrpl27dqlnz54mNQNCy9ChQ31+5t9vFHHixAmdPHlSp0+f1unTp3Xw4EGlpKSoZcuWat26tU6dOuXzawO+tH//fjVu3FinT5/2aC4hIUGHDh1SgwYNTGoGoLwuXbrkNnPx4kULmgBAcCooKHCbqVGjhgVN3Fu8eLHbTFJSkhISEixoAwAAAAAAAAAAAACBKTQ/EQIAAAAAAAAAAAAAAPxi+fLlhnJ33HGHyU0AAEAg27Fjh1q1aqWOHTtq79695T6vcuXKmjhxovLz8/Xiiy+G7ELtf3bLLbf47CyXy6Vdu3Zp5cqVPjsTCETz589Xly5dDC00/Gf169fXoUOH1KxZM5OaAaFn/PjxqlSpkuXX3blzp5KSkiy/LmDUhg0b1LJlS124cMGjudatWysjI0PVq1c3qRkAX4iLi3ObiYqKsqAJAASnwsJCt5lAWKxdVFSkb7/91m3utttus6ANAAAAAAAAAAAAAAQuPhkCAAAAAAAAAAAAAAAsUVJSom3btrnNDR06VNHR0RY0AgAAgWbv3r1q37692rRpo127dpX7vEqVKmns2LHKz8/X1KlT5XA4fNCyYpgzZ46qVKni0zPfeOMNn54HBJJnn31Ww4cPl9Pp9Giuffv2yszMVGxsrEnNgNDkcDjUtWtXv1w7Oztbzz77rF+uDfyRL7/8Ul26dFFxcbFHc71791ZaWhrPlYEgYOTmDufOnfP4OSsAhAojN8qqXbu2BU3+2Pfff6+CggK3uf79+1vQBgAAAAAAAAAAAAACF4u1AQAAAAAAAAAAAACAJUpLSw0t9pkyZYoFbQAAQCDJzMzU9ddfr+bNm+unn34q93kOh0MjR45Ufn6+3nvvPYWHh/ugZcUSERGhDz74QDabzWdnbty40WdnAYFk0KBBeuWVVzyeu+uuu7R161YWlQIm8ecNHd544w3l5OT47frAv/vrX/+qwYMHe7xM98EHH1Rqaqrsdj5eBASDFi1auM24XC7+jQKA/8HI65S1atWyoMkfW7x4sdtMQkKCWrdubUEbAAAAAAAAAAAAAAhcvPMNAAAAAAAAAAAAAABYolKlSoZy58+fN7kJAAAIFMePH1ePHj3UuHFjnyxlDgsL05AhQ3T27Fl9/PHHioiI8EHLimvEiBGaPXu2z5ZrX7p0SW+++aZPzgICQXFxsdq2batFixZ5PPvCCy8oOTnZhFYA/q5NmzaqX7++X65dWlqqRx991C/XBv7dhAkT9Pjjj8vlcnk099JLL2nWrFkmtQJghg0bNhjKBcJSWAAIRKWlpW4zZWVlFjT54+sb+TnEgAEDfHrDPAAAAAAAAAAAAAAIRnYP3zdnmbwzF3X2zEV/1/ifArUbj5t3eNy8E+iPm8Rj561A7cbj5h0eN+/wuHmHx807PG7eCfTHTeKxAwAAAAAAAP5dWFiYodz//d//mdwEAAD4W05Ojm699VY1aNBAa9as8XgJ4L+z2+267bbblJOTo88//1xRUVE+alrxjRw5UosWLZLdbvfJeU8//bRGjBghp9Ppk/MAf8nJyVHDhg21fft2j+bsdrs+++wzPf/88yY1A/DP0tPTdeedd/ploVxOTo7l1wT+3cCBAzVt2jSPZux2u/72t7/p2WefNakVADOUlpZq8+bNbnMxMTE++/4OACoaI983XLzo3/fZb968WXl5eW5zAwYMsKANAAAAAAAAAAAAAAQ2e3k/jGKWg/vO6NDeM/6u8T8FajceN+/wuHkn0B83icfOW4HajcfNOzxu3uFx8w6Pm3d43LwT6I+bxGMHAAAAAAAA/DubzaYePXq4zS1YsECXLl2yoBEAALBaXl6eBg4cqDp16ig1NbXcC7VtNpt69+6trKwspaSkKCYmxkdNQ8vtt9+ulStXyuFw+OS8efPmqWbNmlq5cqVPzgOstnv3bjVs2FBZWVkezUVERGjjxo0aOnSoSc0A/LuIiAh98cUX2rdvn5KSkiy9docOHSy9HvDPnE6nEhMTlZKS4tGcw+HQihUrNGLECJOaATDLBx98oNLSUre5m2++2YI2ABCcqlSp4jZz4sQJC5r8b19//bXbTI0aNdS5c2cL2gAAAAAAAAAAAABAYOP28wAAAAAAAAAAAAAAwDLdu3c3lHv33XdNbgIAAKx04cIF3XPPPapVq5ZSUlLkdDrLdZ7NZlO3bt109OhRpaamKi4uzkdNQ1ePHj3022+/qX79+j45Ly8vTzfddJN69eqlwsJCn5wJWGH58uVq06aNCgoKPJqLjY3V/v37WbQL+EmTJk20c+dOnTlzRtOnT1efPn3Uv39/zZs3Ty6XSy6XSxcvXtT27du1cOFC9e3bV7Vr11Z4eLjX1+zXr58PvwLgjxUVFenzzz/XwIEDlZCQoLCwMB05csSjM6pUqaK0tDT17NnTpJYAzPT5558byr388ssmNwGA4FWjRg23mfT0dAua/Hcul8vQjVNuvfVWn90gDwAAAAAAAAAAAACCGYu1AQAAAAAAAAAAAACAZYYMGWIo9+STT5Z74SYAAPC/oqIi3X///apRo4Y+++wzlZWVlfvMTp06KT09XWvWrFG9evV80BJ/17RpUx09elQzZsxQVFSUT85ctWqVatasqU8++cQn5wFmeuedd3TrrbeqtLTUo7kmTZro6NGjatCggUnNABgVGxurcePGadmyZVq8eLGGDRv2j9+LiIhQ69atNWjQIH3zzTc6deqUFi1a5NV1ateurXbt2vmqNvAfsrKy9Oabb6pr166qWbOmIiMjdffddyslJUVHjx71+LzY2Filp6crKSnJhLYArHDy5Em3GZvNpsaNG1vQBgCCU926dd1mvHmu5Ss///yzDh065DZ3++23m18GAAAAAAAAAAAAAIIAtyQGAAAAAAAAAAAAAACWadSokeFs3bp1lZqaqquvvtrERgAAwAylpaWaMGGCPvzwQxUXF/vkzGuuuUbz589Xs2bNfHIe/rcxY8Zo9OjReuWVV3T27FnVrVtXdevWVf369fXAAw9o//79Hp1XVFSkkSNHauTIkWrfvr1atGih1q1bq1OnTmrVqpUcDt7OCv8bM2aMPvjgA4/nevTooZUrV8put5vQCoBZsrKy1KlTJ0NL6/6bqVOn+rYQQl5aWpo+/fRTrV27Vunp6SosLPTZ2YmJidq9e7fPbpwCwD+M/L3gcrksaAIAwSsxMVFbtmz5w8zp06ctavOfZsyY4TZTpUoV9erVy4I2AAAAAAAAAAAAABD4+CQCAAAAAAAAAAAAAACw1Jo1a9S9e3e3uezsbLVr107PPPOMXnrpJYWFhVnQDgAAlIfT6dTkyZM1ffp0FRUV+eTMli1bau7cuWrTpo1PzoMxdrtdU6ZM+Y9fT0tLU3x8vC5cuODVudu2bdO2bdv+8d82m0316tXTU089pUcffdTrvoC3nE6nevXqpe+//97j2dGjR3u1jBuAf6Wlpen666/3+rlKu3btNGLECB+3QigpLS3VsmXLtHDhQm3ZskVHjx5VaWmpKddq27attm7dyo1MgAqgVq1aOnXq1B9mwsPDLWoDAMHJyA378vPzLWjyn4qLi7V8+XK3uVtuuUWRkZEWNAIAAAAAAAAAAACAwGf3dwEAAAAAAAAAAAAAABBaunbtajjrcrn02muvqU+fPl4vbwQAAOZzOp168cUXVa1aNb3xxhs+Wap9xRVXaOPGjdq1axdLtQNIVFSU1q1b57OFbS6XS8eOHdO4ceNUo0YNTZs2zSfnAkYUFhaqefPmHi/Vttlsmj59Oku1gSBUWFiobt26ef1cJTExUevWrfNtKVR4ubm5evfdd9WrVy/FxcUpPDxct912m5KTk5WZmWnaUu2+ffsqLS2NpdpABXHFFVe4zRQXF8vpdFrQBgCCU1JSktvMpUuX/PJ3aWpqqk6fPu02d9ttt1nQBgAAAAAAAAAAAACCA4u1AQAAAAAAAAAAAACApWw2m2655RaPZr777jsNGDBAly5dMqkVAADwhtPp1FtvvaXo6Gi98MILKiwsLPeZf/rTn7R69Wrt3btXnTp18kFL+NrVV1+t7Oxsn//vk5eXpwkTJqhBgwY6fPiwT88G/t3WrVvFnIiSAAAgAElEQVRVtWpV7d+/36M5h8OhpUuXaty4cSY1A2CmyZMn6/z5817Ndu7cWQcOHFBkZKSPW6Gi2bt3ryZNmqR27dqpWrVqqlmzpsaNG6dVq1bp9OnTcrlcpnd4+OGH9c0335h+HQDm27Bhg9q2bauvv/7aUN7IUlYACFXXXnutodyuXbtMbvKf5syZ4zZTtWpV9e/f34I2AAAAAAAAAAAAABAcWKwNAAAAAAAAAAAAAAAst3jxYrVo0cKjme+//14PPvigSY0AAICn3n//fdWsWVNPPvmkLly4UO7zGjRooGXLlikjI0M9evTwQUOYKSYmRhs3btSXX36pqlWr+vTsY8eOqXnz5n5ZYoTQMGHCBHXs2NHjuapVq2r79u3q06ePCa0AWCElJcXjmUqVKunDDz/UDz/8IIfDYUIrBDOn06kVK1Zo5MiRatq0qSpXrqzmzZvr9ddf188//+yT58mesNlsevXVV/X+++9bel0AvvfOO++oTp066ty5s7Zv3254rri42MRWABDc6tWrJ5vN5ja3bt0688v8kxMnTmj58uVuc3feeaeqVatmQSMAAAAAAAAAAAAACA4s1gYAAAAAAAAAAAAAAJYLDw/XJ598orCwMI/mUlJS5HK5TGoFAACMmDt3rmrXrq2xY8cqLy+v3OdddtllWrhwoY4cOcKy2iB0xx13KDc3V7fddptPz7148aKuueYarV+/3qfnIrQdP35cl19+uaZNm+bx9xXx8fE6dOiQxzcIAhA48vLydOzYMY9mkpKSdOzYMT3wwAMmtUKwuXDhgj766CP17dtX8fHxqlSpkm655RZ98sknSk9P9+tC24iICM2bN0+TJk3yWwcA3lu7dq1uuOEGRUZGymazafz48Tp16pRHZ1SuXFkNGjQwqSEAVAxGFlP/+OOPFjT5/82bN09Op9NtbuTIkRa0AQAAAAAAAAAAAIDgwWJtAAAAAAAAAAAAAADgF9dcc42eeuopj2YuXLig06dPm9QIAAD8kS+//FLx8fG69957lZOTU+7zatWqpTlz5igrK0uDBg3yQUP4S3h4uFJSUrRx40bVrl3bZ+eWlJSoe/fuWrRokc/OROiaNWuWGjZsqIyMDI9n27Rpo0OHDqlWrVomNANglSNHjhheqh8WFqapU6dq586diouLM7kZAllmZqZefPFFderUSTExMapWrZoefPBBLVu2TCdPnjS0ANFMNptNderU0SOPPKLz58/rnnvu8WsfAN7p06ePunfvrh9//FEXL170+pz+/fv7sBUAVExGbkCwe/duC5r8Py6XS3PmzHGba9q0qa677joLGgEAAAAAAAAAAABA8HD4uwAAAAAAAAAAAAAAAAhdzz33nEpKSjRjxgzDC0MyMjJYagUAgIVSU1P18MMP6+jRoz45LyYmRq+88orGjBnjk/MQODp16qSTJ09q/Pjxev/9932yaNLpdOrOO+/Ue++9V67/z+Tm5mrWrFlKSUnRvn37FB0drSZNmqh9+/a655571KJFi3J3RWAqKirSzTffrPXr13s1f/vtt+urr77ycSsA/lCjRg1DuS5duig5OVnx8fEmN0KgcTqd2rBhg5KTk/XDDz/o4MGDKioq8netf1GpUiUlJCSoY8eOuvPOO3XLLbfI4eCjQUAwe+ihh7R8+fJyn+NwOPTRRx/5oBEAVGxJSUn67bff/jBz/Phxi9pIGzZsUHp6utvcyJEjZbPZLGgEAAAAAAAAAAAAAMHD7u8CAAAAAAAAAAAAAAAgdEVERGjq1KkefUD94MGDJjYCAAB/t3btWjVu3Fi33nqrT5ZqV6tWTVOnTtWZM2dYql2B2e12vfvuu9q7d6/atm0ru738b1V1uVwaO3asXnjhBa/m33nnHdWqVUuTJ0/Wzz//rPPnz+vYsWNau3at3njjDSUlJemRRx4pd08EnrVr16p27dpeL9WeNGkSS7WBCsToYu1FixaxVDtEFBUV6dNPP9XAgQPVoEEDhYeHq0uXLpo5c6b27NkTEEu1IyMj1bp1az3xxBPavn27iouLdeDAAc2fP199+/ZlqTYQ5FJTU/Xhhx/65Kw5c+aoevXqPjkLACqyG264wW2moKBA+fn5FrT5f39/uxMWFqbhw4db0AYAAAAAAAAAAAAAggvvoAMAAAAAAAAAAAAAAH5XWFiosLAwlZWVuc0eOnTI/EIAAISwLVu26N5779W+fft8cl6VKlX09NNPa8qUKT5Zsozg0KRJE6WlpamwsFBffPGFfvnlF/3+++86fPiwsrKyVFBQ4PGZL774ok6ePKmZM2cannnkkUc0Y8aMP8y4XC7NmDFDS5cu1bp169SoUSOPuyHwTJkyRa+88opcLpfHs3a7XXPmzNGIESNMaAbAXyIjIw3l6tatq6+++kp9+/Y1uRGslpWVpXnz5unbb7/Vr7/+qtzcXH9X+hc2m02xsbFKSkpS7969NWzYMNWpU8fftQCY6Iknnij3GWFhYfroo480bNgwHzQCgIqvT58+hnJDhw7VsmXLTO1y/vx5LVy40G2ud+/e3PwHAAAAAAAAAAAAAP4LFmsDAAAAAAAAAAAAAAC/+/jjjw0t1Q4LC2OxFQAAJtm+fbtGjBihX3/91SfnVa5cWY899pheffVVFmqHsMjISN1333267777/uXXCwsLNWbMGM2dO9ej82bNmqWTJ09q8eLFbrODBg3SokWLDJ995MgRNWvWTFu2bFGbNm086oXAUVpaqp49e2rdunVezUdFRSk1NVU33HCDb4sB8Dujz0dKSkrUr18/Pfvss3rppZdMbgUzpaWlaf78+Vq3bp3279+vixcv+rvSvwgLC1O9evXUvn173X777brtttsUERHh71oALLJ79+5y39CqVq1a2rhxo5o2beqjVgBQ8TVo0EAOh0OlpaV/mPv222916tQpxcXFmdbliy++UGFhodvcyJEjTesAAAAAAAAAAAAAAMGMxdoAAAAAAAAAAAAAAMDvlixZYig3adIkJSUlmdwGAIDQsmfPHg0fPlxpaWk+OS88PFwPPvig3n77bYWHh/vkTFQ8kZGR+tvf/qannnpK7du3V0FBgeHZJUuWqFOnTtqwYcP/XJKanZ2tr776yuNexcXFuu6663Ty5ElVr17d43n419GjR9WuXTtlZ2d7NX/DDTfo22+/VWRkpI+bAQgUERERKioqMpR9+eWXdeLECX388ccmt4IvlJaW6ptvvtGiRYu0efNmHTt2zO2yRKtFREToT3/6/9i787gq6/T/4+9zWEREVCAVVxAX3CVccWtRcx3NXPqSZlpW6pRZ1mSZYmNpo42WjpoZpeaW5ZJiqeUerk1qbklIiisqiaIgy+H3x/dR3/E3Kvc5nPsckNfzPzjXdX3e3vOYI9J9rruG2rdvr+joaEVFRfEAGqAY++tf/+pwr5eXl/r3769PP/1Unp58PBAA7BUaGqqEhIS71thsNvXo0UO7d+82LUdsbGy+NeXLl1e3bt1MywAAAAAAAAAAAAAARRl34AEAAAAAAAAAAAAAALfKzs7WwYMHDdWOGzfO5DQAABQfiYmJat26terXr++Updqenp56+umnlZaWphkzZrBUG4bUq1dPiYmJCgwMtKtv586dql+/vrKysm77+vTp05WXl+dQpoyMDD300EMO9cJ94uLiVLNmTYeWant6emr27NnaunUrS7WBIuKnn35St27dVK1aNdWpU0fdu3fXsmXLZLPZ7tpXs2ZNu86JjY3Vyy+/XJCoMElqaqo+/PBDderUSeXLl5e3t7cee+wxLVmyRL/99luhWKpdpkwZRUVFKSYmRidOnFBGRoYOHz6sWbNmqU2bNizVBoqxq1evavv27Xb3+fj46LPPPtONGze0cOFClmoDgINeeuklQ3V79uxRXFycKRmOHj2qnTt35ls3cOBAeXl5mZIBAAAAAAAAAAAAAIo67sIDAAAAAAAAAAAAAABude7cOUPLjvbv388HxwEAcIIzZ87ooYceUq1atRQfH1/geR4eHnriiSf0+++/a968efLx8XFCShQnFSpU0G+//aZq1arZ1Xfs2DGFhobqypUr//Xa1q1bC5Tpxx9/VJMmTQo0A64zZswY9ejR446L1u8mLCxMv/32m55//nkTkgFwtoSEBFWqVEn333+/1q1bp+TkZB0/flxxcXF6/PHH5eHhoeDgYI0dO1aZmZn/1T9hwgS7z5w9e3a+C7thvmPHjmnMmDFq1qyZSpcurcDAQI0cOVIbN27UxYsXHX6ghrNYrVYFBwere/fu+vjjj3Xt2jVduXJFP/zwg8aPH6/Q0FC35gNQuCxZssTw3y2BgYEaNGiQrl27poyMDA0aNIiF2gBQQMOHD1dQUJCh2j59+tz2d08FFRsba6huyJAhTj8bAAAAAAAAAAAAAO4VLNYGAAAAAAAAAAAAAABulZuba6iuYcOGJicBAODelpKSoq5du6pq1aravHlzgZcPWq1W9e7dW5cuXdLnn38uPz8/JyVFceTn56eEhAQ1aNDArr6zZ8+qXLly6t+//y2L4n/55ZcCZzpw4ICaNGliyvIkOEdOTo7atm2ryZMn2/2eZrFYNHLkSP3666+qXLmySQkBOFuXLl107ty5u9acP39e77zzjsqXL69du3bd8lrv3r3tXqSfmZmpqVOn2p0VjrPZbPr22281ZMgQ1a5dWyVKlFDdunU1efJk7du3T+np6e6OKG9vb9WqVUuDBw/W+vXrlZ2drbNnz2rNmjV65pln+NkYwF199913hup++uknXbp0SZ999hnvKwDgZDNnzjRUl5mZqXbt2jn17OzsbC1YsCDfupYtW6pevXpOPRsAAAAAAAAAAAAA7iUs1gYAAAAAAAAAAAAAAG4VEBBgqO706dMmJwEA4N505coVPfroowoODtY333xT4IXaFotF3bp107lz5/TVV1+pbNmyTkqK4s7b21sHDhzQAw88YHfvF198odatW8tischisSg1NdUpmQ4cOKDg4GDFxcU5ZR6c5+TJk6pUqZJ27Nhhd2/ZsmW1c+dOTZ8+3YRkAMwSGxurxMREw/XXrl1TVFSUxo8ff8v3Z8+erQ4dOth19rRp0+yqh33S09P18ccfq0ePHgoODpaXl5e6dOmiTz/9VAkJCcrKynJ3RPn5+alp06Z6/fXXdfjwYd28eVPHjx9XbGysOnXqJKuVj+cAMO769euG6po0aWJyEgAovvr376+QkBBDtT///LPGjBnjtLPXrVunlJSUfOuGDBnitDMBAAAAAAAAAAAA4F5kiZnT+c9PyITUCVSlav7uzPOntNQMKc+iMoE+7o5yW2mXMwtlNq6bY7hujins103i2jmK6+YYrptjuG6O4bo5huvmGK6b44rLtYuqOk6lvCo6ZRYAAAAAAACKL4vFkm/N8uXL1adPHxekAQDg3pCenq6hQ4dq+fLlys3NLfA8i8WiBx98UAsWLFDlypWdkBC4s/79++uLL75wd4xbjB07Vn//+9/dHQOSVq9erb59+yo7O9vu3iZNmmj37t3y9vY2IRkAM/n7++vatWsO9+/cuVMtW7b88+s5c+Zo2LBhhnpLlSql9PR0h8/GrZKSkrRgwQKtX79eR44cUVpamrsj3cJisSgoKEhNmjRR9+7dFR0draCgIHfHAnAP6d27t1auXJlv3cWLF3n/AQATbd261a4HvK1cuVK9evUq8Lk9e/bU119/fdcaX19fnTt3Tv7+heMz3wAAAAAAAAAAAABQ2Ez4qIs83R3iTsoElHR3hLsqjMvxJK6bo7hujins103i2jmK6+YYrptjuG6O4bo5huvmGK6b47h2AAAAAAAAgHF169bV0aNH71pz8uRJF6UBAKBoy8zM1PDhw7Vw4ULl5OQ4ZWZUVJQ+//xzhYaGOmUekJ9ly5apQoUKmjFjhruj/GnixIkKDQ3VkCFD3B2lWHv11Vc1depUu/ssFotee+01TZ482YRUAMyWkpJSoKXaktSqVSuVLFlS5cqVU3Z2ti5evGi4t1y5cgU6uziz2WzatWuXPv/8c23dulUnTpxQZmamu2PdwtPTU1WqVFHLli3Vt29f/eUvf5GnZ6H9uA2Ae0Dp0qUN1Q0ZMiTfxasAAMe1b99ePXr00Jo1awzV9+nTRzt37lSzZs0cPvP06dOG3tv79u3LUm0AAAAAAAAAAAAAyAd3+gEAAAAAAAAAAAAAALczsqAqMTHRBUkAACi6srKy9NJLL2nevHnKzs52ysxmzZppwYIFCg8Pd8o8wB4ffvihgoOD9cYbbzh9toeHh1577TVNmjTJrr7hw4crOjpaPj6F80HL97KsrCw98MAD2rlzp9293t7eWrFihbp162ZCMgCu4Kz33YyMDGVkZNjdFxER4ZTzi4OsrCx99dVXWrlypXbv3q0zZ84oNzfX3bFuUbJkSdWqVUsPPvignnjiiQItRgQARwwbNkwLFizIt27r1q0uSAMAxduKFStUqVIlQw/eyc3NVbt27XTs2DFVr17dofM+++wzQ3U82A0AAAAAAAAAAAAA8sdibQAAAAAAAAAAAAAA4HZGPqz+ww8/uCAJAABFT05OjsaMGaMZM2bo5s2bTpnZuHFjffbZZ2rSpIlT5gGOGjNmjCpUqKBnnnlGeXl5Tps7duxYxcTEaNOmTdq9e7fhvps3b+rZZ581tAQPzpOUlKTmzZvr0qVLdvdWqFBBe/fuVdWqVU1IBsBV/P39ZbFYnPp3gT0mTJjglnOLggsXLmjhwoVat26dDh48qNTUVLf973Qn5cqVU8OGDdW5c2c9+eSTqly5srsjASjmWrZsqTJlyigtLe2udTdu3HBRIgAovjw9PbVlyxY1bNhQNpst3/rMzEw1adJEJ0+elL+/v11n5ebmau7cufnW1axZU23btrVrNgAAAAAAAAAAAAAUR1Z3BwAAAAAAAAAAAAAAAIiIiMi35uDBgzpy5IgL0gAAUDTYbDaNHz9e/v7+mjp1qlOWatetW1c7d+7U/v37WaqNQmPIkCFavXq1PDw8nDKvevXqiomJkSTFx8erXbt2dvUvWrRIKSkpTsmC/K1YsUJ16tRxaKn2Aw88oNOnT7NUG7hHlC9f3i3n1qtXz9DvLYqL/fv3a/To0YqIiJCfn58qVqyoV199VZs3b9bly5fdvlTbarWqSpUq6tWrlz777DNdv35dqamp2rp1q8aMGcNSbQCFhpFlrIGBgS5IAgCoV6+e/vGPfxiuv3Lliho2bKicnBy7zomLi1NycnK+dYMHD5bFYrFrNgAAAAAAAAAAAAAURyzWBgAAAAAAAAAAAAAAbte4cWNDdfZ8qB0AgHuVzWbTe++9pzJlyujtt99WRkZGgWeGhYVp06ZNOnLkiFq2bOmElIBz9ejRQzt27JC3t3eB5nh6emrdunV/fm21WrV161ZNmTJFVqux22ptNpsef/zxAuWAMaNGjdJjjz2m7Oxsu/osFovefPNNbd68WZ6enialA+BqnTp1cvmZXl5et/y9Udzk5ORozZo1GjhwoMLCwuTt7a2IiAi9//772r9/v65fv+7uiCpRooTCw8P17LPPasuWLcrOzlZycrJWrlypQYMGydfX190RAeC2jDzMypGHywAAHPPKK6+obdu2hutPnTqlVq1a2XXGrFmz8q3x8PDQU089ZddcAAAAAAAAAAAAACiuLDFzOuf98UVInUBVqpb/0+4BAAAAAPhDVNVxKuVV0d0xAAAAAAAAUMQlJycrNDRUubm5d60rWbKkzp49q7Jly7ooGQAAhcuMGTP01ltvKS0tzSnzqlWrptmzZ6tr165OmQeY7cqVKxo0aJDWrFmjvLy8/Bv+Q2RkpOLi4lShQoXbvn7s2DHVr19fNpst31kWi0Xp6eks6zRJVlaW2rVrp927d9vd6+3trdWrV6tz584mJAPgTj/++KOaNm3qsvM8PT313XffqX379i47092uXLmixYsX6+uvv9b+/fuVkpJi99+3ZvP391e9evXUqVMnDRgwQLVq1XJ3JABwSNOmTfXjjz/mW1fY3ocB4F6WlZWlGjVq6MyZM4Z7evbsqVWrVuVbl5iYqJo1a+Zb16dPHy1fvtzw+QAAAAAAAAAAAABQXE34qIus7g4BAAAAAAAAAAAAAABQtWpV9e3bN9+6jIwMLVq0yAWJAAAoXGJjYxUUFKQXX3zRKUu1g4ODtXz5cp08eZKl2ihSypYtq9WrVys9PV2ffPKJunTpovvuu08Wi+W29VarVbVr19bixYu1b9++Oy7VlqTw8HBlZ2cbypGXl6evvvrKoT8D7i4hIUGVKlVyaKl2cHCwTpw4wVJt4B4VGRnpsgcahIaG6vDhw/f8Uu3jx49r7NixatGihfz9/VWuXDmNGDFC69ev14ULF9y+zNVisahChQrq2rWr5syZo7S0NKWlpWnnzp2aMGECS7UBFGlGlmq3bNnSBUkAAH/w9vbWoUOHVKZMGcM9q1ev1qhRo/KtmzNnjqF5w4YNM3w2AAAAAAAAAAAAABR3nu4OAAAAAAAAAAAAAAAAIEmjRo3S0qVL863bs2ePRowY4YJEAAC435IlSzRq1ChduHDBKfPuu+8+vf/++xo4cKBT5gHu4uvrqyFDhmjIkCGSpMzMTK1bt06//PKLSpUqpeDgYAUHB6tp06by8fExPNdqtWrhwoWG/j+ydu1a/r/kZMuXL1d0dLRycnLs7u3QoYO++eYbeXpyezRwL/P29taNGzfuWlOmTBlVqVJFhw8ftnu+l5eX3njjDcXExDiYsPCy2WzavHmzlixZoh07digpKUlZWVnujnULLy8vVatWTa1bt1a/fv30yCOP8L4O4J6UmppqqO5uDwYCAJijbNmy+vHHH1W/fn3dvHnTUM/06dMVHBys11577bavZ2RkKDY2Nt85derU0YMPPmhXXgAAAAAAAAAAAAAozrjDEAAAAAAAAAAAAAAAFArNmzc3VHfo0CGTkwAA4H6rV6/WiBEjdObMGafMK1eunCZNmqTnnnvOKfOAwsbHx0e9e/d2yqwBAwYYWphd2JaRFnUvvPCCZs6caXefxWLR+PHjNX78eBNSAShsmjVrpo0bN961JiMjQ4cOHVJiYqJGjhyp9evX57uwv1SpUho6dKgmTZpk1wMZCrMbN25o2bJlWr16tfbu3avz58/LZrO5O9YtSpUqpTp16ujhhx/WgAED1KhRI3dHAgCXmDdvnqG68PBwk5MAAG4nLCxMW7ZsUZs2bZSbm2uo529/+5tu3rypt956679eW758uaGHKgwbNkwWi8XuvAAAAAAAAAAAAABQXLFYGwAAAAAAAAAAAAAAFBoTJ07U2LFj71pTr149F6UBAMD1Nm7cqGeffVa//fabU+aVLl1a48eP1yuvvOKUeUBxUaJECd28efOuNQEBAS5Kc2/LzMxU27ZttW/fPrt7S5QooTVr1qhjx44mJANQGLVo0SLfxdpZWVnKyspSWFiY1q5dq8zMTE2YMEFr167VyZMnZbPZ5OXlpYoVKyo8PFxPPPGEevfuLavV6qI/hTmSk5M1f/58rV+/XocOHdKVK1fcHekWFotF9913nxo3bqzu3bsrOjpaQUFB7o4FAG4RFxdnqG7YsGEmJwEA3EnLli21dOlS9evXT3l5eYZ6xo0bp3379mnlypW3/Pti9uzZ+faWLFlSgwYNcjgvAAAAAAAAAAAAABRHLNYGAAAAAAAAAAAAAACFxt69e/Otyc3NdUESAABca8eOHRoyZIgSEhKcMq9UqVJ6/fXX9cYbbxT5JZGAOxhZrP3tt9+6KM296/jx42rZsqV+//13u3srV66svXv3Kjg42IRkAAqr++67z1BdiRIldOHCBZUvX14+Pj6aNGmSJk2aZHI619q1a5cWLVqkLVu26Ndff1VmZqa7I93C09NT1apVU6tWrdS3b19169ZNnp58hAUAJOnatWuG6qpXr25yEgDA3fTp00dTpkzR6NGjDfd8/fXXCg8P1759++Tv76/t27dr165d+fZFR0erbNmyBYkLAAAAAAAAAAAAAMUOdyUCAAAAAAAAAAAAAIBCIzk5Od+akiVLuiAJAACukZOTo86dO+v77793yjwfHx+NGjVKEydOZKE2YLKzZ8/q4MGDatSokbujFEmLFy/WoEGDlJOTY3fvI488onXr1vE+BxRDPXr00MiRIw3VVqlSRTNmzNBzzz1ncirzZWVlafXq1fryyy+1a9cunTlzptA9eMzX11e1atXSQw89pIEDByoiIsLdkQCg0Lp69Wq+NbVr13ZBEgBAfl555RUlJSXpX//6l+GehIQElSlTRrGxsdq8ebOhnmHDhjkaEQAAAAAAAAAAAACKLRZrAwAAAAAAAAAAAACAQsPI0uydO3cqLy9PFovFBYkAADBPSkqKIiIidPbs2QLP8vb21vDhwzVlyhR5enJrIFBQDRo0UHx8fL51Xbp0UXJyMgue7TRs2DDNmTPH7j6LxaKJEyfqjTfeMCEVgKIgNDRUfn5+Sk9Pz7c2Oztbzz//vJYsWaJNmzYVqffqlJQULVq0SGvXrtXBgwd1+fJl5eXluTvWnywWi8qVK6dGjRqpW7duGjhwoCpUqODuWABQZCQmJuZbEx4e7oIkAAAjZs6cqZMnT2rt2rV29Q0ZMsRQXfPmzRUZGelINAAAAAAAAAAAAAAo1orOnaEAAAAAAAAAAAAAAOCel5ycnG/N0aNHFRAQoA8++KBQLZUCAMAeP/30k0JDQwu8VNvLy0vPPfecrl27pmnTprFUG3CS/v37G6o7e/asXnnlldu+ZrPZtHHjRvXv31/BwcHy9PSUt7e3fH19FRYWpvfff185OTl/1qempmratGl67LHHdOjQIaf8OQqbGzdu6P7773doqbaPj4++//57lmoD0DPPPGNX/datW9WgQYNb3nMLm4MHD+rVV1/V/fffLz8/P9AQ+IAAACAASURBVFWoUEEvv/yyNm3apEuXLrn99x8eHh6qWrWq+vTpo0WLFunGjRu6fPmyNm/erNGjR7NUGwDsYLPZDNX5+PiYnAQAYI/Vq1ercePGpsweNmyYKXMBAAAAAAAAAAAA4F5niZnT+c87LEPqBKpSNX935gEAAAAAFDFRVceplFdFd8cAAAAAAADAPSIkJEQnT540XB8VFaWZM2cqIiLCxFQAADjXkiVLNHDgQOXm5jo8w8PDQ0888YRmz54tX19fJ6YDIP3vAujAwEBlZmbmW2u1WnX48GGFh4dL+t8F2U8//bTi4uKUnZ19114PD487vhc0b95c33zzjQICAuz/AxRCR44cUevWrXXlyhW7e6tVq6a9e/eqfPnyJiQDUNTk5OQoICBA165ds6vPy8tLp0+fdvt7ic1m0zfffKNly5YpPj5ep06dyvfvC1fz8fFRjRo11L59e0VHRysqKkpWq9XdsQDgnrBu3Tp169Yt37q///3vGjt2rAsSAQCMysrKUt26dXXixAmnzQwKCtKpU6dUsmRJp80EAAAAAAAAAAAAgOJgwkddxJ2NAAAAAAAAAAAAAACg0IiKirKrPj4+Xq1bt1Z8fLxJiQAAcK6xY8cqOjra4aXaVqtVffv2VWpqqubPn89SbcAkvr6+mjNnjqFam82munXrymazadWqVQoODtaqVasMLUm923vBnj17VKNGDbsePFNYLVy4UI0aNXJoqXb37t2VlJTk9kW4AAoPT09PLV261O6+7OxsValSRcnJySakurOrV69qzpw56tatmypWrChPT091795dCxcuVGJiYqFYql2mTBlFRUUpJiZGJ06cUEZGhg4fPqxZs2apTZs2LNUGACdKSkoyVLdr1y6TkwAA7OXt7a1ffvlF7dq1c9rMESNGsFQbAAAAAAAAAAAAABxkiZnTOe+PL0LqBKpSNX935gEAAAAAFDFRVceplFdFd8cAAAAAAADAPWLRokUaMGCAQ72nTp1S1apVnZwIAADnsNls6tWrl9asWeNQv9VqVbdu3RQbG6ugoCAnpwNwJ61atTK80C4kJES//fab0zP4+Pjop59+Unh4uNNnu8IzzzyjTz75xO4+i8WiyZMn67XXXjMhFYB7wauvvqqpU6fa3efv76+kpCQFBASYkEpKSEjQggUL9N133+nIkSO6evWqKec4ymq1qkKFCoqMjFTPnj31+OOPy8/Pz92xAKDYOH78uOrUqZNvnYeHhxITE1W9enUXpAIA2Oull17SBx98UKAZJUqU0MmTJ1WhQgUnpQIAAAAAAAAAAACA4mPCR13k6cyBVy5nKE9SucDC93RksjmGbI4hm+MKcz6yOYZsjiGbY8jmGLI5hmyOKczZpMKdrzBns+XmSV7uTgEAAAAAAIB7Ra9evVS9enWdPHnS7t5q1arp7NmzCg4ONiEZAACOu3Hjhpo2baqjR4/a3WuxWNShQwfNnz+fv+MAN/jmm29UoUIFZWVl5VtrxlJtScrMzFSLFi104cIF+fj4mHKGGW7cuKFWrVrp4MGDdveWLFlSGzZsUJs2bUxIBuBeMWXKFPn7+ysmJkY2m81w39WrV9W/f39t3LixwBlsNpu2bt2qpUuXatu2bUpKStLNmzcLPNeZvL29FRISotatW+vxxx9Xhw4dZLVa3R0LAIqt2rVry8vLS9nZ2Xety83N1WOPPaZ9+/a5KBkAwB7Tp09XZGSkBg8erNzcXIdmDBgwgKXaAAAAAAAAAAAAAFAATr0b8sQvl/XbscvOHOk0ZHMM2RxDNscV5nxkcwzZHEM2x5DNMWRzDNkcU5izSYU7X2HOlpXl2I3AAAAAAAAAwO2UKlVKcXFxCg0Ndai/YcOGSkxMdHIqAAAcl5SUpKpVqzq0VLtly5ZKSkrShg0bWKoNuEnZsmU1c+ZMd8fQ1atX1atXL3fHMOzQoUOqVKmSQ0u1Q0JCdOrUKZZqAzDkrbfe0rFjx1StWjW7+r7//nsdO3bM7vNu3Lih+fPn69FHH1WVKlXk5eWlhx56SHPnztWxY8cKxVJtPz8/NW3aVK+//roOHz6smzdv6pdfflFsbKw6derEUm0AKATatm1rqO7AgQN2PTwCAOBaAwcO1O7du1W6dGmH+keNGuXkRAAAAAAAAAAAAABQvHBHJAAAAAAAAAAAAAAAKFTq16+vvXv36uGHH7a79/Lly3r11VdNSAUAgP02b96s8PBwpaam2tXn6empL774Qjt37lT16tVNSgfAqKFDhyoyMtLdMbR+/XqtWLHC3THyFRsbqyZNmigtLc3u3l69eikxMVFBQUEmJANwr6pVq5ZOnjypjh07Gu7Jy8vT448/nm/dmTNnNGnSJLVr104BAQEqVaqUnnrqKa1atUpnzpxx+7JTi8Wi++67Tx07dtSHH36oy5cv69q1a9q7d68mTZqkevXquTUfAOD2Pv/8c1kslnzrcnJy9N1337kgEQDAUZGRkbp06ZKefPJJu/oeeeQR1a9f36RUAAAAAAAAAAAAAFA8sFgbAAAAAAAAAAAAAAAUOoGBgdq4caMWLVqkhg0b2tX7/fffKycnx6RkAAAYM2vWLD388MPKysqyq6906dL6+eef1bdvX5OSAXDEt99+Ky8vL3fH0ODBg90d4a6eeuopPf3008rNzbWrz2q16p///KdWrlwpq5XbmwE4ZsOGDfrXv/5laFGpJB04cEDvvvvuLd/bvXu3XnzxRTVq1Ei+vr6qUqWK3njjDW3fvl2///67GbHt4unpqZCQEP3P//yPvvrqK2VlZSklJUUbNmzQCy+8oICAAHdHBAAYEBwcrJEjRxqqnTNnjslpAAAF5e3tra5duxqub9iwoWbNmmViIgAAAAAAAAAAAAAoHrjzHAAAAAAAAAAAAAAAFEoWi0XR0dH66aef7FoecvXqVR08eNDEZAAA3N2wYcM0YsQI5eXl2dUXEhKiU6dOKTw83KRkABwVFBSkpUuXGl7WaparV69qyZIlbs1wO+np6apfv77mz59vd6+vr69++OEHjRo1yoRkAIqb4cOH69NPPzVc/+abb6pt27YKDQ2Vl5eXWrZsqRkzZujnn39WRkaGiUmN8fX1VePGjfXSSy9p3759ys7OVlJSkhYvXqzevXvL09PT3REBAA6aNm2aobrt27ebnAQAUFA//vijXQ9D69q1q2rUqGFiIgAAAAAAAAAAAAAoHlisDQAAAAAAAAAAAAAACjUPDw8999xzOnHihOGe69evm5gIAIDby8nJUdu2be16IMQfHnzwQSUmJqps2bImJAPgDL1799a4ceMc7u/atat69eqlypUrFyjH3LlzC9TvbPv371elSpV05MgRu3vDwsKUnJysli1bmpAMQHE1aNAgzZw503D9jh079NtvvyknJ8fEVMYEBASoffv2mjx5ss6ePavr169r//79mjZtmiIjI90dDwDgZP369cu35tKlS0pNTXVBGgCAI86fP69evXoZfjBPx44dNXHiRJNTAQAAAAAAAAAAAEDxwGJtAAAAAAAAAAAAAABQJISGhurtt982VMtSUgCAq6WmpqpGjRrasWOH3b1//etftWnTJlmt3NIHFHYxMTHq2bOn3X2hoaGKi4vTypUrdfr0af3666966aWX1KZNG1WtWlX33XefqlSpYmjWli1bVKdOHQ0YMECLFy9Wenq63Xmc5eOPP1ZkZKSuXbtmd2/fvn11/PhxBQQEmJAMQHE3YsQINW7c2N0x7spqtapKlSrq3bu3Fi5cqIyMDF2+fFlbtmzR3/72NwUHB7s7IgDAZMOHDzdUl5KSYnISAIAjbt68qccee0ynT582VF+zZk0tW7ZMnp6eJicDAAAAAAAAAAAAgOKB//oKAAAAAAAAAAAAAACKjEqVKhmqq127tslJAAD4P4cOHVKrVq3sXm5rtVo1a9YsPffccyYlA2CGFStWyMPDw66ewYMH3/J1WFiYpk2b9l91ZcuWVVpaWr7zjh8/ruPHj2vRokWSpNKlS2vOnDmKjo62K1dBDBw4UJ9//rndfVarVdOnT9cLL7xgQioA+D9Lly5VvXr1lJeX5+4okqQSJUooLCxMbdu2VXR0tNq0acODVQCgmAsMDDRUFxQUZHISAIC98vLyNGzYMMXHxxuq9/f319dff61y5cqZnAwAAAAAAAAAAAAAig/uwgQAAAAAAAAAAAAAAEVGq1atDNWxmAoA4CqrVq1SRESE3Uu1S5Qooc2bN7NUGyiCrFarFi5caHi59uuvv6633nrLUO3SpUsdynTt2jU98cQTGjVqlEP99rh69arq1q3r0FLtUqVKadeuXSzVBuAS4eHh6tmzp9vOL1OmjFq1aqXx48fr119/VWZmpg4fPqw5c+aoXbt2/O4CAIo5m81m+PfdAQEBJqcBANjrww8/1Keffmqo1mKxaMmSJapbt67JqQAAAAAAAAAAAACgeOFOTAAAAAAAAAAAAAAAUGSEhYXJYrHkW7dr1y4XpAEAFHcTJ05U7969lZOTY1dfYGCgEhIS1K5dO5OSATDbgAEDdP78ebVv3/6udVOnTtWkSZMMz+3QoYOhn3fvZPr06WrXrp3d70tG/fjjj6pcubKOHTtmd2+tWrV0+vRpNWvWzIRkAPDfUlNT9csvv7jkLIvFoooVK6pbt26aO3eu0tLSdOXKFcXHxysmJkZhYWEuyQEAKDoqVapk+CFdPIwBAAqXjRs36uWXXzZc/95776lr164mJgIAAAAAAAAAAACA4om7agAAAAAAAAAAAAAAQJFRokQJBQUF5Vv37bffuiANAKA469evn9566y3l5eXZ1Ve/fn2dPn1aVatWNSkZAFcJCgrSli1b9MMPP6hKlSq3vObp6anY2Fi98sords309PRU6dKlC5Rr+/btiomJKdCM25k1a5aaN29uePnff3r88cd17NgxlS1b1um5AOB21q1bp8qVK+vo0aOmzPfy8lLNmjU1aNAgxcXFKScnR+fOndPatWs1dOhQ+fv7m3IuAKDos9lseuSRR3ThwgVD9Q8//LDJiQAA9khISFD//v1ls9kM1Q8YMECjR482ORUAAAAAAAAAAAAAFE+e7g4AAAAAAAAAAAAAAABgj4sXL+Zb8+677+qdd95xQRoAQHGTmZmpFi1a6ODBg3b3Pvroo/ryyy9ltVpNSAbAXaKiopScnKzY2FhlZ2erU6dOCg0NdXhevXr1tGvXrgJlmjt3riZOnFigGX+w2WyKjo7WsmXL7O61Wq2aMWOGhg8f7pQsAGDE0KFDNW/ePKfO9PPzU506ddShQwcNGDBADRo0cOp8AEDxkJWVpQYNGighIcFwz+zZs01MBACwR1pamnr27Knff//dUH3z5s318ccfy2KxmJwMAAAAAAAAAAAAAIonFmsDAAAAAAAAAAAAAIAi5cEHH9TmzZvzrcvKypK3t7cLEgEAioszZ84oIiLC0EMe/pPFYtG4ceMUExNjTjAAhcKQIUOcMmfr1q3q0aOHNmzY4PCMixcv6rHHHtNXX31VoCxXrlxR8+bN7Vr89wc/Pz9t27ZNERERBcoAAEZduHBBrVu3VmJiYoHmWCwWBQYGqkmTJurRo4eio6MVFBTkpJQAgOKsVatWdv1sXaNGDdWqVcvERAAAo3Jzc/XEE0/o6NGjhuqDg4O1cuVK+fj4mJwMAAAAAAAAAAAAAIovq7sDAAAAAAAAAAAAAAAA2OO9994zVDdr1iyTkwAAipP4+HjVrFnT7qXaHh4e+uKLL1iqDcAwb29vrV+/XnPmzJGnp6fDc1asWKFHH31UNpvNof7du3erSpUqDi3Vrlu37p8PIwAAV1i+fLmqVatW4KXa9erVU2Zmpi5evKiNGzfqxRdfZKk2AMAppk6dqn//+9929cyfP9+kNAAAe7355puKi4szVFuiRAmtWrVKlSpVMjkVAAAAAAAAAAAAABRvLNYGAAAAAAAAAAAAAABFSpMmTQzVnT171uQkAIDiIjY2Vm3btlVmZqZdfaVKldK+ffvUp08fk5IBuJc999xzOn78eIGWMK1atUqNGze2+/3rww8/VFRUlK5fv273mQMGDNCRI0fk7+9vdy8A2Mtmsyk6Olr9+vVTVlZWgee9//778vb2dkIyAAD+j81m05tvvmlXz+LFi9WmTRuTEgEA7LF48WLDD/6VpHnz5ql58+YmJgIAAAAAAAAAAAAASJKnuwMAAAAAAAAAAAAAAADYw8vLy1Ddnj17TE4CACgORo0apenTp9vdV6VKFf30008KCgoyIRWA4iI0NFTJycl69913JUmXL1/WqVOntGLFCsMzDh06pGrVqun8+fOyWq13rbXZbOrbt69d8//g4eGh2bNna+jQof/1Wk5Ojo4fP64DBw7o2LFjSkxM1KlTp/TQQw8pJibG7rMAQJKSk5MVFRWl06dPO2Wev7+/Onfu7JRZAAD8p9jYWLseANG/f3/9z//8j4mJAABG7d27V08//bTh+tdee00DBgwwMREAAAAAAAAAAAAA4A8s1gYAAAAAAAAAAAAAAEVOxYoVdf78+bvWXLlyxUVpAAD3IpvNpk6dOun777+3u7dVq1batm2bPD25RQ9AwVmtVo0dO/aW7yUlJalGjRqGZ1y8eFE7duxQu3bt7liTmpqqZs2a6cSJE3Zn9Pf31/bt29WoUaNbvn/kyBFFRETccYng9u3bdf36dU2ZMsXuMwEUb/Pnz9czzzyjnJwcp82cOXOm02YBAPCfYmNjDdd27dpVS5cuNTENAMCoc+fOqVevXsrMzDRU37Vr1z8fjgYAAAAAAAAAAAAAMJ/V3QEAAAAAAAAAAAAAAADs9f8v7LudAwcOuCAJAOBedPXqVdWqVcuhpdpPP/204uPjWaoNwFShoaGqXbu2XT3vvPPOHV+Lj49XlSpVHFqq3aBBA505c+a2P6N36dLljku1/zB16lS9+uqrdp8LoHiy2Wzq1auXnnrqKacu1ZakgQMHOnUeAAB/OHfunKG60aNHKy4uzuQ0AAAjMjMz9eijj+rs2bOG6sPDw7V48WJ5eHiYnAwAAAAAAAAAAAAA8AcWawMAAAAAAAAAAAAAgCLH6CKSfv366fz58yanAQDcS44fP65q1arZvVzWYrHogw8+0Lx580xKBgC3Wrp0qcqWLWu4fsOGDbpy5cp/ff/9999XmzZtlJGRYXeGwYMH6+eff5afn99/vTZ27FidOnXK0JypU6eqTZs2dp8PoHhJSEhQpUqVtHr1aqfPrl69utNnAgDwh7S0tHxrPD09NWXKFBekAQAYMXr0aO3evdtQbdmyZbV69WqVKVPG5FQAAAAAAAAAAAAAgP/EYm0AAAAAAAAAAAAAAFDkZGVlGapbvny5GjZsqO+//97kRACAe8G6devUoEEDQwuv/pO3t7fWr1+vF1980aRkAPDfIiIidPHiRXXv3t1wT61atZSamipJstls6tmzp0aPHq28vDy7zvbw8FBsbKxiY2Nv+3pycrImT55s18wffvhBpUuXVlJSkl19AIqHWbNmqW7durpw4YIp8+15LwUAwF43btzIt2bixIkuSAIAMOK7777Tv/71L0O1VqtVy5YtU+3atU1OBQAAAAAAAAAAAAD4/7FYGwAAAAAAAAAAAAAAFDnly5c3XHvp0iX16NFDe/bsMTERAKComzp1qrp3767s7Gy7+sqVK6cjR46oY8eOJiUDgDvz9PTUmjVr9Je//MVQ/aVLl1S7dm0dP35cNWrU0Ndff233mWXKlNHBgwc1ePDgO9Y88sgjys3NtXt2enq6wsLC9NBDD7FgG4Ck/32wVseOHTVixAiH3leMeuutt0ybDQDAzZs3862pU6eOC5IAAPKTlpamIUOGGK5///331alTJxMTAQAAAAAAAAAAAADuxNOZw8LCA6U8izNHOg3ZHEM2x5DNcYU5H9kcQzbHkM0xZHMM2RxDNscU5mxS4c5XmLN5e3u4OwIAAAAAAACKoZEjR2r79u2G6zMyMtSiRQulp6erVKlSJiYDABRFTz75pBYuXGh3X+3atfXjjz/Kz8/PhFQAYNySJUtUunRp2Wy2fGsvX77s8NK+xo0bKz4+Xr6+vnesmTZtmo4ePerQfEnKy8vT5s2bFRYWpubNm2vu3Llq1KiRw/MAFF0HDx7Ugw8+qNTUVFPPadeunSpUqGDqGQCA4mvDhg2G6urXr29yEgCAES+//LKSk5MN1Q4ePFgjR440OREAAAAAAAAAAAAA4E4sMXM65/3xRUidQFWq5u/OPAAAAACAIiaq6jiV8qro7hgAAAAAAAAohp555hl98skndvfNmzdP/fv3/3MJalpamtLS0mSz2eTh4SFvb2+VK1dO3t7ezo4MAChksrKy1Lp1a+3bt8/u3q5du2rNmjWyWq0mJAMA+z344IPasmWLafOfffZZffTRR3etuXTpkipVqqTs7GynnWuxWBQdHa0FCxbwngsUI//4xz80ZswYQw8MKIiSJUsqJSWFB6UAAEzzyCOPGFqunZuby8+7AOBmH3zwgV566SVDta1atdLmzZtVokQJk1MBAAAAAAAAAAAAAG5nwkddWKwNAAAAACgYFmsDAAAAAADAXdLT03X//fcrISHB6bOtVqtCQkJUv359RUVFqUuXLmrcuLHTzwEAuM+FCxfUpEkTnT9/3u7ev/3tb5o8ebIJqQDAcampqQoODlZWVpZT53p6eurTTz/VgAED8q1t3ry59u7d69Tz/9C+fXtTF4cDKBwyMzPVoUMH/fDDD6afVaJECa1Zs0YdO3Y0/SwAQPGQmZmpnTt3atu2bdq7d6+SkpJ05MiRfPsCAwN16dIlFyQEANzJsWPHVLduXcP1p0+fVuXKlU1MBAAAAAAAAAAAAAC4mwkfdRGPsQcAAAAAAAAAAAAAAEWSn5+fVqxYoZCQEKfPttlsOnHihNasWaMxY8aoSZMmatOmjTZt2uT0swAArrd3716FhobavVTbarVq4cKFLNUGUCgFBAToyy+/lNXqvNuDy5Urp59//tnQUu358+ebtlRbkrZu3aq33nrLtPkA3G/v3r2qUKGCS5ZqS9KpU6dYqg0AcIqUlBRVrVpVJUuW1EMPPaSYmBjFxcUZWqotSZ07dzY5IQDgbhISEuxaqr1mzRqWagMAAAAAAAAAAABAIcBibQAAAAAAAAAAAAAAUGQ1aNBAJ06c0FdffWX6WT/88IMefvhh9evXTydPnjT9PACAOT7//HO1atVKGRkZdvWVLFlSu3btMrRcFgDcpUePHvr666+dslw7MjJSZ8+eVXh4eL616enpev755wt8Zn4mT56srKws088B4Hrjx49XixYtdPXqVZec9+uvv6p8+fIuOQsAcG9LSUlReHi4Tp8+7fCMN954w4mJAAD2OHz4sFq1amW4fsiQIerevbuJiQAAAAAAAAAAAAAARrFYGwAAAAAAAAAAAAAAFGkWi0W9e/fWjRs3XHLe8uXLFRISoilTpignJ8clZ+bn5MmT+uSTT/Tss8/q+eef1z//+U/9/PPPysvLc3c0AChUXn/9dQ0cOFC5ubl29VWsWFFJSUlq1qyZSckAwHm6deumuLg4eXh4ODxjxIgR2rdvn3x8fAzV9+zZU5mZmYZqx44dq7ffftuh5d85OTl6++237e4DUHilp6eradOmevvtt132b9gyZcooLCzMJWcBAO59LVu21O+//+5wf7ly5VSvXj0nJgIAGLV582a1atVKly9fNlRfvXp1TZs2zeRUAAAAAAAAAAAAAACjPN0dAAAAAAAAAAAAAAAAwBlKliyp7du3q23bti4577XXXtPatWu1atUqlStXziVnSv+7TPDy5csKCgrSxYsX9de//lVfffXVbWsjIiLUunVrhYWF6fLlyzp06JBSUlKUkJCgSpUqqW/fvmrbtq3atGnj0GJDACgqbDabevTooXXr1tndGxkZqfj4eHl7e5uQDADM0blzZ61fv14dOnSwu3fp0qXq37+/4fo1a9Zo06ZNhmqrV6+uv//975Kk7t2769FHH9XJkyftzjdx4kS7egAUTlu3blW3bt10/fp1l57bsWNHl54HALh37d+/X0lJSQWa0alTJyelAQDY4+jRo/rLX/6i9PR0wz2fffaZ/P39TUwFAAAAAAAAAAAAALCHJWZO57w/vgipE6hK1fiPugAAAAAA46KqjlMpr4rujgEAAAAAAAD86e2339b48eNddl7v3r315ZdfymKxKCEhQdu2bdOWLVt09OhRXb16Vbm5uQoICFDNmjXVt29f9erVy6El1gcOHNCCBQu0aNEiXbhwwal/hlq1aunFF1/U8OHDWbAN4J6Tnp6uyMhIHT9+3O7eAQMGaOHChSakAgDXmDVrlkaMGGFXz+jRozVlyhRDtVlZWQoMDDS0hMpisejIkSMKDw+/5fvr1q3Tiy++qMTERENnlihRQpmZmYZqARReL7/8sqZPn668vLz8i52oZMmSSklJkZ+fn0vPBQDcm5588skC/97gwIEDatSokZMSAQCMyMnJUevWrbVnzx7DPWPGjNG7775rYioAAAAAAAAAAAAAgD0mfNSFxdoAAAAAgIJhsTYAAAAAAAAKo7i4OD311FO6dOmSu6PcVvXq1RUTE6OWLVvKarXq7Nmz8vb2VkBAgOrUqSOLxfJn7dWrV/Xoo49q06ZNpucaP368YmJiTD8HAFwlKSlJkZGR+v333+3qs1gsmjx5sl577TWTkgGA63Tu3Fnr16+3q+eFF17Qhx9+mG9d7969tXLlSkMzR4wYoZkzZ97x9R07dqht27aGZl2/fl2+vr6GagEULqmpqWrbtq2OHDnilvOXL1+uPn36uOVsAMC9p2HDhjp06JDD/W3atNH27dudmAgAYMR7772n119/3XB99+7dtWrVKnl4eJiYCgAAAAAAAAAAAABgDxZrAwAAAAAKjMXaAAAAzo65DQAAIABJREFUAAAAKKwyMjL05Zdfau7cudqxY4e74xjWsWNHjRw5UmfPntXu3bv1ySefuOxsi8Wi9evXq2PHji47EwDM8v3336tr167Kysqyq8/Ly0srV65Ut27dTEoGAK6Vk5Oj8PBwJSYmGu6xWCzasWOHoqKi7lizbds2tW/f3tC88uXL69y5c7JarXetS01NVWBgYL7zVq5cqV69ehk6G0DhsW7dOj322GPKzMx0+dleXl766KOPNHjwYJefDQC4d5UrV05XrlxxqNfHx0cXLlyQvz+f5QMAVzpy5IgiIiIM/964fv36io+P5/0aAAAAAAAAAAAAAAoZFmsDAAAAAAqMxdoAAAAAAAAoCg4fPqyPP/5YCxcuVGpq6h3r/Pz8lJ6e7sJkhU/btm21bds2d8cAgAKZMWOGRo4cqby8vPyL/4O/v7/27t2r2rVrm5QMANzj6tWrqlu3rs6ePWu4p3Llyjp9+vRtX7PZbLrvvvvu+rP1HywWi3bu3KkWLVoYOtfb21vZ2dl3rSlfvrwuXLhgaB6AwuG5557T3LlzXXZev379VLduXUVERKhly5aqUKGCy84GABQfZcuWVVpaml09fn5+evjhhzVt2jSFhoaalAwAcDs5OTlq3bq19uzZY6g+MjJSa9euVcWK3CsPAAAAAAAAAAAAAIXNhI+6yNPdIQAAAAAAAAAAAAAAAMxWv359TZ8+XVOnTtXBgwf173//Wzdu3FCJEiXUuHFjNW3aVJ6e/3sbRXZ2tv79739r4sSJWrt2rZuTu9727duVkZGhkiVLujsKADhk6NChmjdvnt19oaGh2r9/v/z9/U1IBQDu5e/vr8TERNWvX18nTpww1HPmzBkdP378tg8bGDp0qKGl2pLUv39/w0u1JSkwMFDnz5+/a01KSooSEhJUq1Ytw3MBuMeFCxfUunVrJSYmuuzMkJAQLVu2zGXnAQCKr5IlSxparF2nTh116tRJ/fr1U5s2bVyQDABwO++//77hpdohISHatm2bfH19TU4FAAAAAAAAAAAAAHCUJWZO57w/vgipE6hK1fhQEAAAAADAuKiq41TKq6K7YwAAAAAAAACmuHHjht58801Nnz7d3VFcbvz48ercubMiIyPl5eXl7jgAkK+cnBy1a9dOO3futLv34Ycf1oYNG2S1Wk1IBgCFR05Ojpo0aaLDhw8bqu/QoYM2btx4y/f279+v+++/X3l5eXfo+j9lypTRpUuX/nyIjREPPPCAtm7dmm9d2bJldebMGRZcAYXYl19+qSeeeEJZWVl291qtVlWvXl1JSUl29wYEBOjy5ct29wEAYK/OnTtr/fr1d62xWCxKT0/n51YAcLMjR44oIiLC0L9PSpUqpbS0NHl4eLggGQAAAAAAAAAAAADAERM+6iI+BQQAAAAAAAAAAAAAAHAHvr6+mjZtmv75z3+6O4rLTZgwQa1atVLFihX1zjvvKDc3192RAOCOLl26pNDQUIeWar/00kv67rvvWKoNoFjw9PTUwYMH1aJFC0P13333nRITE2/5Xrdu3Qwt1ZakL774wq6l2pI0bNgwQ3VXrlxRs2bNZLPZ7JoPwHw2m00DBgxQ3759HVqqXaZMGe3Zs0dBQUEOnV+mTBmH+gAAsNczzzyTb01eXp7mzZvngjQAgDvJycnRU089ZejfJ76+vjpw4ABLtQEAAAAAAAAAAACgCOCTQAAAAAAAAAAAAAAAAPkYNWqUxo0b5+4YbpGamqqxY8fqkUce0cWLF90dBwD+y/79+xUSEqLTp0/b1We1WvXJJ59o2rRpJiUDgMLJarUqPj7ecH2DBg107NgxSf+PvXuP77n+/z9+f793PrDZmKHNKVPSHGbRSM6HyClyKAmJ+DglfT8KIeWjSJSQyte59MkpIacsCzmE8ZHTMGLOZmZmtvf798fv8vl865Ps9X7v/drxdr1curDt8Xg8717ZvLe993hJI0eO1Pnz5w31tW7dWi1atHA4X9euXRUYGGio9vDhw4aWGQLIPWfPnlWFChW0ePFip/obNmyoCxcuKCoqyuHF/P82YsQIp/oAAHBUp06dDNXFxsaanAQAcD9Tp07V7t27DdX+4x//UOXKlU1OBAAAAAAAAAAAAABwBRZrAwAAAAAAAAAAAAAAGDBu3DhNnDhRnp6eeR3lTzw9PdWmTRv9+OOPstlsio2NVb9+/VStWjUFBgYqKChItWrVUufOnZ0+Y/PmzYqKilJmZqYLkwNAznz99deqU6eObt265VCft7e3tm3bpj59+piUDADyN6vVqq1btxqqTU9PV82aNRUXF6cPPvjAUI+vr6+WL1/udL7Ro0cbrl2wYIFSU1OdPguA68yfP1+VK1fW2bNnHe61Wq2aMmWKYmNj5e3tLUnq0KGDw3OGDRumQYMGZVuXkZHh8GwAAP6b1WrsR/OM3jgGAOB6hw8fNnzz3CeffNLQ5xMAAAAAAAAAAAAAgPzBMm52K/u/X6hQNVhlw4vnZR4AAAAAQAETEzZWfh6heR0DAAAAAAAAyDUJCQl69913tWrVKl29evVPbw8KClJkZKTq1KmjChUqaM+ePTp8+LB27drlsgz+/v768MMPVbVqVRUvXlxVqlSRj4+Pod5//etfql69eo7OHzRokP7+97/rgQceyNEcAMiJt956S2+//bbsdnv2xb9TqlQp7du3T+XKlTMpGQAUHAEBAUpJSXH53C+//FJdu3bN0YyKFSvq9OnThmoHDRqkjz/+OEfnAXCezWZTp06dtGrVKqf6g4OD9eOPP6patWp/eH1GRoZ8fHxks9kMzWnXrt19M5w6dUoTJ07U6tWrdeXKFfn5+Wnq1Knq37+/U7kBADh37pyhr5GOHDlS7733Xi4kAgD83u3bt+Xr62uo1tfXVwcPHlSlSpVMTgUAAAAAAAAAAAAAcIXxc1rLPa9DAAAAAAAAAAAAAAAAFCSVK1fW559/rk8//VRnzpzRpUuXdPfuXVmtVoWHh6tcuXKyWCx/6rt586Z++OEHffjhh9q+fbvu3Lnj8NmlSpXSSy+9pIEDBzq91PqRRx5Rr169NH/+fKf6JWnmzJmaN2+eZs6cqRdffNHpOQDgDJvNpmeeeUYrV650uLdGjRrauXOnvL29TUgGAAVPz549NXPmTJfOjImJyfFSbUn6+eefVaFCBd2+fTvb2q1bt+b4vN87fvy4Vq1apdjYWP32228aOXKkevTo4dIzgMLi+PHjeuKJJ3Tx4kWn+lu3bq3Vq1fL3f3PP9rg6empmJgYxcXFGZrVtm3be74+JSVFNWrU+NOy/lu3bmnAgAGaPHmytm3bxo1XAAAOu3z5sqG6Ro0amRsEAPAndrtd/fr1M1w/efJklmoDAAAAAAAAAAAAQAFjGTe7lf3fL1SoGqyy4cXzMg8AAAAAoICJCRsrP4/QvI4BAAAAAAAAFCipqam6efOmSpQoIW9vb3355ZcaM2aMTpw4cc/6r776ShUrVlRkZKS8vLxyfP7t27f1xBNPaO/evTmeVaNGDe3du1dubm45ngUA2UlLS1N0dLQOHz7scG+XLl20bNkyE1IBQMFls9lUqlQpXbt2zSXzPD09dfHiRQUGBrpk3s6dO/X4448bqrXb7dkX3UdKSooee+wxnThxQllZWX96e0BAgIYNG6bRo0ffcwEwUBR98sknGjJkyD3fZ7Lj7u6ujz/+WP37979vXVpamsqWLasbN25kO7NOnTravXv3n15foUIFJSYm3re3cuXKf/k5OQAAf2XVqlXq0KFDtnU5fawKAHDcyy+/rLlz5xqqffLJJ7VlyxZZrVaTUwEAAAAAAAAAAAAAXGX8nNay5tfn5SRfva3rV2/ndYy/lF+zcd2cw3VzTn6/bhLXzln5NRvXzTlcN+dw3ZzDdXMO1805+f26SVw7AAAAAAAAAH/N399fZcqUkbe3tySpW7duOnLkiNatW6epU6fqvffe06pVq3Tnzh3Z7XY9++yzio6OdslSbUny8fHR8uXL1bBhwxzPOnDggNzd3TVp0iSlpKS4IB0A3FtiYqLCw8MdXqptsVg0YcIElmoDwD1YrVZt2rRJnp6eLpk3ffp0ly3VlqR69eqpZcuWhmrXrl3r9DkpKSmKiIjQ0aNH/3JB8I0bNzR+/Hj5+fnp+eefd9kycqAgyszMVMuWLTVo0CCnlmqHhobqyJEj2S7VliRfX1/FxcUZmrtv3z7ZbLY/vC4+Pj7bpdqSlJCQYKgOAIDfW716dV5HAADcw6JFiwwv1fb19dUXX3zBUm0AAAAAAAAAAAAAKICs+fWO9yePXtXpI1fzOsZfyq/ZuG7O4bo5J79fN4lr56z8mo3r5hyum3O4bs7hujmH6+ac/H7dJK4dAAAAAAAAAMe4ubmpVatWevXVVzVy5Ei1a9fOZQsO7yU8PFyxsbE6fvy4IiIicjzvjTfe0IMPPqjly5e7IB0A/FFsbKyqVq2qq1cd+x6Hu7u7li9frjFjxpiUDAAKvlq1amn37t05nhMZGakBAwa4INEfff7554bqOnbs6NSNXlJTUxUREaGLFy8aqs/IyNDixYtVqlQpNWzYUPHx8Q6fCRRkhw4dUmhoqDZs2OBUf+fOnXXu3DlVrlzZcE/16tVVp06dbOuysrL0wgsvaO3atTp8+LDS0tLUq1cvw+fwmBEA4KgzZ84YqvvvGz8AAMyzatUqvfjii4brJ0+erEqVKpkXCAAAAAAAAAAAAABgGm6hDAAAAAAAAAAAAAAAUIQ9+OCDOnr0qJKTk/XJJ58oODjY6VmXL1/WM888ozfffFNZWVkuTAmgKJs9e7aaNGmiO3fuONTn7++vffv2qUOHDiYlA4DC4/r16/Ly8nK6383NTevXr3dhov9Trlw5QzecycjI0JNPPunw/Lp16xpeqv17NptN27ZtU40aNRQREaGVK1c6PAMoaKZMmaIaNWo4fLMTSfLw8NDChQv19ddfy2p1/McY1qxZY6hu8eLFatOmjR555BH5+flp//79hs/YunWrw7kAAEWbv7+/obrVq1ebnAQAIEmbN2/Ws88+a/h7VE2aNNHAgQNNTgUAAAAAAAAAAAAAMAuLtQEAAAAAAAAAAAAAAKCAgAC98sorunLliv7xj3/kaNa7776rp59+Wrdu3XJROgBF1d/+9je98sorstlsDvWFh4crMTFR1atXNykZABQe06ZNU+PGjR2+gcHvvfXWWypTpowLU/1RjRo1DNXt379fo0aNMjx34sSJOnz4sLOx/uP48ePq2LGjSpYsqXfffdfhf7eA/C49PV1PPPGERo4c6dTf7/DwcJ06dUrPP/+80xlKly6t0NBQp/uN4H0XAOAoo49TP/74Y5OTAAB27typ9u3bKyMjw1B9WFiYli5d6tSNfwAAAAAAAAAAAAAA+QPf8QUAAAAAAAAAAAAAAMAfvP7661q6dKkqVqzo9Ix169apXbt2un37tguTASgqbDabGjVqpJkzZzrc+8QTTyghIUFBQUEmJAOAwuXbb7/Vq6++Krvd7vSMSpUqacyYMS5M9WczZswwXDt58mQlJCRkW3f27FmNGzcuB6n+7OrVq3rzzTfl6+urPn36KDk52aXzgbywe/duhYaGKi4uzqn+F154QadOnVK5cuVynKV9+/Y5nnE/wcHBps4HABQua9eu1YQJEwzVJiYmmpwGAIq2+Ph4tW7d2vANX318fLRy5UqFhISYnAwAAAAAAAAAAAAAYCYWawMAAAAAAAAAAAAAAOAPLBaLunXrpl9//VUffvih03O2bNmiYcOGuTAZgKIgOTlZlSpVUmxsrMO9AwYM0I8//ih3d3cTkgFA4WKz2dS1a9cczbBarVq/fr2LEv21evXqqVmzZoZq7Xa7XnrppWzrGjdurKysrJxGu6c7d+5o3rx5Cg4OVpMmTXTkyBFTzgHMNm7cONWtW1c3btxwuNfLy0srVqzQ/PnzZbW65scWRo0aJYvF4pJZ91KrVq2/fFtqaqpp5wIACp74+Hi1b9/e8A1qypcvb3IiACi6Tpw4oRYtWjh0c6t58+apdu3aJqYCAAAAAAAAAAAAAOQGFmsDAAAAAAAAAAAAAADgnry8vDR06FDZ7XYtWbJEnp6eDs/49NNPNWnSJBPSASisatSoocTERId6rFarZs6cqVmzZpmUCgAKn5UrV+r27ds5mjFkyBBVqVLFRYnub926dQoODjZUu3379r98m81mU2hoqBISElwV7b5n/fDDD3r44YdVrVo1fffdd6afCbhCamqq6tSpo/HjxxteGPp7EREROnPmjDp06ODSXOXLl1fHjh1dOvP35s+fr8qVKys+Pv4/rzt06JCioqJUrFgxeXh4qF69etq7d69pGQAA+Z/NZlP9+vWVmZlpuKdevXomJgKAouvs2bNq1qyZLl68aLhnxowZOb7RGAAAAAAAAAAAAAAgf2CxNgAAAAAAAAAAAAAAALLVvXt37dq1SzExMQ73jhkzRvv27TMhFYDCJjY2VmfOnHGox9PTU1u2bNHAgQNNSgUAhdOHH36Yo/7Q0FBNnTrVRWmy5+7urq1bt8pqzf7pzxkZGdq5c+cfXpeWlqa+ffvKzc3NoYVbrvLrr7+qbdu2CgkJ0ZQpU2Sz2XI9A2DEjz/+qNDQUKeXRw8YMEBHjx5VSEiIi5P9f0uXLjW8ZN8ZJ0+eVM2aNdWtWzdFR0fr0Ucf1S+//CJJyszM1M8//6w6deqoZs2afJ4LAEXU6tWrlZqaarjearXqtddeMzERABRNly9fVvPmzR26SePbb7+twYMHm5gKAAAAAAAAAAAAAJCbWKwNAAAAAAAAAAAAAAAAQ2rUqKG4uDht3rzZob6srCzVrl1bixcvNikZgMJi+PDhDtUHBQXp2LFjevLJJ01KBACF16+//up0r8Vi0dq1aw0tuXal6tWra9KkSYZq586d+4fflyhRQl988YVD5w0ePFhvv/22S5f4Xr58WSNHjpS/v7/69+/v0FJGwGwjR45Uo0aNdOvWLYd7fXx89P3332vWrFkmJPs/np6eOnHihGmLuyXJbrfrq6++0p49e/6y5sCBA6pdu7Zq1qzp9BJyAEDB9NNPPzlUP2TIEAUGBpqUBgCKphs3bqhly5Y6evSo4Z5XX31Vb775pompAAAAAAAAAAAAAAC5jcXaAAAAAAAAAAAAAAAAMMxisahJkyay2+1aunSpPDw8DPc+//zzWrZsmex2u4kJARRUSUlJ2r9/v+H6atWq6ezZsypfvryJqQCg8MrJUuyePXuqVq1aLkxj3Ouvv26obsuWLZKkPn366OWXX1ZGRoZD5zz00EOaMWOGRo8erStXruibb75RlSpVHM77V27fvq1PP/1UAQEBatGihRISElw2G3BUcnKyIiMjNWXKFKc+X3v00Ud1/vx5tWjRwoR0fxYYGKiEhASFhYXlynn3c+DAAdWpU0fe3t5q2LChpkyZoitXruR1LACAiZKSkgzXRkVFadq0aSamAYCiJy0tTW3bttW+ffsM9/Tt21dTpkyRxWIxMRkAAAAAAAAAAAAAILexWBsAAAAAAAAAAAAAAABO6datm7777juHerp27Sqr1aoXX3xRW7duZck2gP84cOCA4Y8J7du318GDB+Xr62tyKgAovJy9MUGJEiU0b948F6dxTOvWrbOtOX36tNzc3JzK6u7urk2bNv3hdZ06ddKxY8d04MABNWjQwGXLuGw2mzZu3KgHH3xQjz76qDZu3OiSuYBRGzZsUNmyZXXw4EGHey0Wi1577TXFx8crMDDQhHR/zd/fX6dPn9bnn3+uRx55JM8X5N25c0fbtm3TyJEjFRISopYtW+rSpUt5mgkAYI6YmBjDtbt27TIxCQAUPXfv3tUzzzyjuLg4wz2dO3fWnDlz8vxzBgAAAAAAAAAAAACA67FYGwAAAAAAAAAAAAAAAE5r3ry5Fi1a5HDf/Pnz1bhxY9WtW1fnz583IRmAgqZEiRKG6kaPHq2VK1fKauXpbwDgrISEBO3Zs8ep3m+++SbPPwZ3797dUJ3NZnNq/jvvvKNy5crd822RkZHatm2bLl26pO7du8vT09OpM+7l0KFDatGihcqUKaMZM2Y4nR8wauDAgWrVqpVu377tcK+fn5+2bt2q999/34RkxlitVvXp00eHDh3StWvXtHLlSsXGxurjjz9Wy5YtFRoamicfr+x2uzZs2KDy5ctr586duX4+AMBcDz/8sKE6Dw+PPH/cDACFzcSJE7V+/XrD9S1bttSiRYvk5uZmYioAAAAAAAAAAAAAQF7h2TkAAAAAAAAAAAAAAADIkeeee07Dhg1zqnf37t2qXLmytm/f7uJUAAqaoKAgQ3Xjx483OQkAFG42m03169eX3W53uLddu3Zq3LixCakc07VrV9Nmt27dWq+//nq2dSVLltSSJUt069YtjR071vANIoy4cOGChg4dqmLFiulvf/ub0tLSXDYbkKQrV66oatWqmjVrllMfC6Kjo3XhwgU1bNjQhHTOCQwMVPv27dWwYUMNGjRI69evV1JSku7evauffvpJW7Zs0eXLl1W7du1cy5Senq769es7dTMqAED+ZfQmL4899pjJSQCgaNmyZYsmTJhguL5+/fr65ptv5OXlZWIqAAAAAAAAAAAAAEBeYrE2AAAAAAAAAAAAAAAAcmzq1Knq0aOHU73/Xja2ceNGF6cCUJAEBwcbqktNTTU5CQAUbr169dLFixcd7vPz89PXX39tQiLHeXp6ymp1/dOgu3XrprVr1zrU4+7urvHjx+vatWtasmSJKlas6LI8aWlpmjlzpooXL662bdsqMTHRZbNRdH377bd64IEHdOzYMYd7LRaLxo0bp127dsnf39+EdK5ntVoVExOjxo0bq2TJktq7d69mzpwpHx+fXDnfZrOpZ8+emjdvXq6cBwAw35UrVwzVeXt7m5wEAIqOS5cuqVevXobra9asqTVr1sjPz8/EVAAAAAAAAAAAAACAvMZibQAAAAAAAAAAAAAAAOSY1WrVvHnz1KpVK6dntGjRIsfLxm7duqUtW7ZowoQJGjlypJYuXarffvstRzMB5I7AwEBDddevXzc5CQAUXnFxcVq0aJFTvQsWLJCnp6eLEznPlYu1fXx8tHr1ai1dujRHc7p3766TJ09qz549qlevniwWi0vyZWVl6bvvvlOFChVUs2ZNxcbGumQuihabzaY+ffqoXbt2unPnjsP9AQEB+vnnn/XWW2+ZkC53DRw4UKmpqZo+fXqundmvXz+W4wNAIfHQQw8Zqtu8ebM2bNhgchoAKPzS0tL09NNPG/5eT0REhL7//nvDX28GAAAAAAAAAAAAABRcLNYGAAAAAAAAAAAAAACAS3h6emrFihXy8vJyekafPn00ceJEh/tOnz6tpk2bKjAwUE2bNtVbb72lKVOmqEePHgoLC1NMTIw++ugjXbhwwelsjkhJSVFCQoL27NmjDRs2aN26dbpy5UqunA0UVEYXpF67ds3kJABQeA0fPtypvoYNG6pTp04uTpMzoaGhLpnz3HPP6dKlS3r66addMk+SoqKitGPHDiUlJalLly7y8PBw2ewDBw6oUaNGKleunObMmSObzeay2Si8kpKSVLlyZadvZNSgQQNduHBB0dHRLk6Wd6xWq4YMGaKsrCxFRESYfl5WVpaaN29u+jkAAPMNHjzYcO3YsWNNTAIAhV9WVpZ69OihXbt2GaovVaqUNm7cqJCQEJOTAQAAAAAAAAAAAADyAxZrAwAAAAAAAAAAAAAAwGW8vb2Vnp6uBQsWOD1jzJgxWrRokeH69evXKyoqSlu2bFFmZuY9a3bs2KEhQ4aoXLlyatasmT7//HNdv37d6Yy/969//Uvjx49X8+bN9dBDD6lYsWIKCAjQgw8+qOjoaLVs2VJPPfWUSpUqpaCgIFWpUkVnzpxxydlAYWOxWLKtYbE2ADgnPT1de/bscbjP09NT3377rQmJcqZz58456m/QoIHsdrsWLVokf39/F6X6o9KlS2vZsmVKTU3V3//+dwUEBLhs9vnz5zVgwAAFBARo+PDhSk9Pd9lsFC5Lly5V+fLldfr0aYd7rVarpkyZom3btsnb29v14fIBq9Wqffv2qVSpUqafdfz4cSUkJJh+DgDAXP369ZO7u7uh2r1793IjFABwkt1u19ChQ7Vq1SrDPd98843Cw8NNTAUAAAAAAAAAAAAAyE9YrA0AAAAAAAAAAAAAAACX69mzp86fP69KlSo53b9ixYr71thsNk2YMEFPPfWU4UW7NptNmzdv1ksvvaTSpUurU6dO2rJli+x2u8MZDx48qM6dO6t69eoaN26cNm3apKNHjyo1NfUve65fv64TJ06oQoUKqlWrlg4dOuTwuUBhZrVm/5S29evX50ISACh8WrRo4VTfzJkzVbx4cRenyblRo0bJzc3N4T6r1aoZM2Zo27ZtJqS6N09PT02aNEnJycn64osvXLrkKzU1VR9++KGKFSumDh066Ny5cy6bjYLNZrOpa9eu6tGjh+7evetwf8mSJXXw4EGNGDHChHT5i6+vrw4ePKjQ0NBsa3v16qUDBw6oQYMG8vT0dPisqVOnOhMRAJCPWK3Wv7y533/LzMxUcnKyyYkAoHCaOnWqZs6cabh+0qRJeuKJJ0xMBAAAAAAAAAAAAADIb1isDQAAAAAAAAAAAAAAAFOUKVNGGzduVP/+/dWwYUOH+zt16qQHHnhAu3fv/tPbrly5oqeeekpvvfWWU0uxJenu3btasWKFmjZtqsjISM2dO1dpaWnZ9l24cEE9evRQZGSkvvnmG6fOttvt2r9/vyIjI1W3bl1dvXrVqTlAYWNkQerixYtzIQkAFD6//PKLwz21atXSSy+9ZEKanAsJCdHkyZMd6qlYsaL27dunwYMHm5Qqe71791ZiYqJ27Nih6OhoWSwWl8zNzMzUqlWrFBYWpjqKO6l4AAAgAElEQVR16mj79u0umYuCKTExUWFhYVq2bJlT/S1btlRSUpKqVavm4mT5V+nSpXXu3Dn17dtXHh4e96ypXbu2vvjiC0VGRmrbtm26c+eODh48qOeff97wObGxsa6KDADII2fPnjVc+8ADDygoKMjENABQOC1btkwjR440XN+hQweH6gEAAAAAAAAAAAAAhQOLtQEAAAAAAAAAAAAAAGCaSpUqafbs2YqNjVVycrLD/efOndNjjz2mZs2a6fjx45KkI0eOKCoqSt9//73Lch46dEgvv/yywsLC9Pe///0vF+R8//33qlatmpYuXeqSc+12u3bt2qXq1atrxYoVLpkJFGQlS5bMtiYpKUkJCQm5kAYACpeAgACH6t3d3bV+/XqT0rjGiBEjtG7dOvn6+t63Ljw8XGvWrNHJkycVGRmZS+nur169etq1a5fOnTunDh06yN3d3SVz7Xa79u7dq/r166t8+fKaN2+eS+ai4Pjss8/04IMP6vz58w73urm5aebMmVq/fr3L/k4WJFarVZ999pnS09P16aef6n/+53/0+eefa8eOHbp586b27t0rq/WPP4JRvXp1vfvuu4ZuECP9/xs8AQAKLpvNpvLlyxuuHz16tIlpAKBwOn36tHr27Gm4vm7dulq8eLHhx+QAAAAAAAAAAAAAgMLDMm52K/u/X6hQNVhlw4vnZZ7/uHHttmS3KCDYO6+j3NONq+n5MhvXzTlcN+fk9+smce2cxXVzDtfNOVw353DdnMN1cw7XzXlF5drFhI2Vn0eoS2YBAAAAAAAAKPxSU1PVpUsXp5Y0FitWTNOmTdPYsWOdWhLnCA8PDw0fPlxjx46Vn5+fJOnkyZOqXbu2bty4Ydq5o0aN0jvvvCOLxWLaGUB+1rVrVy1btizbuubNm2vDhg25kAgACo+aNWvqwIEDhusnT56s119/3cRErpOamqpevXpp69atSk5OloeHh3x9fRUSEqLJkyerffv2eR0xW+np6Ro9erTmzJmj1NRUl84uXry4+vfvr4kTJ8rT09Ols5F/ZGZmqmPHjlqzZo1T/aGhoYqLi1PlypVdnKzwi46O1p49ewzVdu/eXUuWLDE5EQDADMnJyapVq5ZOnz5tqN7Pz08pKSl/uikDAOCv2e12hz5uVq5cWTt27FCpUqVMTAUAAAAAAAAAAAAAyI/Gz2mdfxdrAwAAAAAKBhZrAwAAAAAAAHBUZmam2rRpUyCW4oaFhenLL79UVFSUYmJi9Msvv5h+5tChQzVt2jSWa6NIOnv2rMqXLy+73X7fOqvVquvXr6t4cZ7vBgBGtWnTRmvXrjVUW6FCBZ06dcrkRPgrc+fO1YQJE/Tbb7+5dK6Pj4/Wr1+vhg0bunQu8t6xY8fUoEEDXb582an+jh076p///CeLP52QmZkpLy8v2Wy2bGvd3Nx07do1HsMCQAGUmJioyMhIpaSkGO6ZNWuWBgwYYGIqACh8OnbsqJUrVxqqDQ4O1vbt2xUREWFyKgAAAAAAAAAAAABAfjR+TmvxzFcAAAAAAAAAAAAAAADkKnd3d33//ff629/+ltdRsnX27Fk1btxYQ4YMyZWl2pI0ffp0LViwIFfOAvKbsLAw1a5dO9s6m82mESNG5EIiACg8KlasaLg2NJSbK+elfv366ezZs4qNjVXNmjVddsOV27dvq1GjRlq4cKFL5iF/mDFjhqpVq+bUUm0PDw8tWLBAy5cvZ6m2kw4dOmRoqbYktW/fnqXaAFBA9e/f36Gl2q+99hpLtQHAQStXrjS8VNvDw0OrV69mqTYAAAAAAAAAAAAAFHE8+xUAAAAAAAAAAAAAAAB5Ytq0aWrWrFlex8hWRkaGPv3001w9c+TIkUpLS8vVM4H8YsaMGYbqFi1aZHiJIQBAqlq1quHanTt3mpgERjVs2FD79u3TqVOn1LZtW7m5ueV4pt1uV58+fXT8+HEXJEReysjIUNOmTTV06FBlZWU53B8WFqaEhAT17NnThHRFx759+wzVeXh4aO7cuSanAQCYITMzU1u2bDFc7+vrq/fff9/ERABQ+CxbtkwdO3Y0XL906VLFxMSYmAgAAAAAAAAAAAAAUBCwWBsAAAAAAAAAAAAAAAB5wt3dXV999ZXq1avn0rnFixfXihUrZLfblZiYqPfee0+1atVy6Rlmu3z5sr766qu8jgHkiZiYGIWHh2dbl56erilTpuRCIgAoHPr27asqVaoYri8IN0ApKsqXL69vv/1WKSkpGjx4sPz8/HI0LzMzU/Xr11dmZqaLEiK37d+/X6GhoQ4t+fy9559/XqdPn1ZYWJiLkxU9Xl5ehup27dqloKAgk9MAAMwwffp03b1713D98OHDTUwDAIXP/Pnz9dxzzxmuf/TRR/XMM8+YmAgAAAAAAAAAAAAAUFCwWBsAAAAAAAAAAAAAAAB5JigoSJs3b9bQoUPl5uaW43mVK1fW3r171aFDB0lSeHi4Ro4cqV9++UVHjhzR+PHjc3zG/TzzzDPau3evbt68Kbvd/p//Dhw4oNq1azs0a/369SalBPK/cePGGapjsTYAGOfr66sjR47ooYceMlS/efNmWSwWWSwWPf7442rYsKGGDRum+Ph4k5Pir/j6+mrGjBlKSUnRxx9/rDJlyjg96/Lly2rdurUL0yG3TJo0SVFRUbp+/brDvZ6envrmm2+0cOFCWa38KIErNG3a1FBdnz59TE4CADDLrFmzDNdOmDBBEydONDENABQeN2/eVIUKFfTiiy8avvFTZGSk9uzZY3IyAAAAAAAAAAAAAEBBYRk3u5X93y9UqBqssuHF8zIPAAAAAKCAiQkbKz+P0LyOAQAAAAAAAKAQOHnypKZPn64ZM2Y41R8YGKiTJ0+qRIkS963LysrSmjVrNGPGDG3ZssWps+7l8uXLKlmy5H1rzpw5o9GjR2vhwoXZzqtSpYqOHTvmqnhAgRMQEKCUlJRs60aMGMGCbQBwkMViyVF/aGioXnvtNY0YMcJFieCszZs3a/jw4Tp48KBT/U8++aS2bt3q2lAwRVpampo2baqdO3c61f/ggw/qp59+UkhIiIuTwcPDw/AiwIiICLVp00YTJ06Ur6+vyckAAK7g7u6urKysbOtmz56t/v3750IiACj4du/erS5duigxMdFwj5eXl/bs2aPq1aubmAwAAAAAAAAAAAAAUFCMn9Na1rwOAQAAAAAAAAAAAAAAAEhSpUqVNH36dF2/ft3h3qioKCUmJma7VFuS3Nzc1L59e23evFkHDx5Uv379nIn7B4MGDfrTUu2MjAz99ttvOnfunG7cuCGbzabw8HAtWLDA0Mw7d+7kOBdQkA0cONBQ3dSpU/Xuu++anAYACpemTZvmqP/ChQt67bXXVKZMGaeX/MI1mjZtqvj4eJ04cUItW7aUm5ubQ/2xsbF68cUXzQkHl9m5c6dCQ0Odfn/r37+/jh8/zlJtk1StWtVw7bFjxzRt2jSVLVtW586dMzEVAMAVrl27ZmipdrNmzViqDQAGrVmzRo0aNXJoqbYkzZkzh6XaAAAAAAAAAAAAAIA/YLE2AAAAAAAAAAAAAAAA8pXAwECdPn1aZcuWNVRftWpVrVu3TsWLF3f4rOrVq+vTTz9VQkKCw72/16VLF2VmZmrBggVq27atSpcuLS8vL4WFhemBBx5QYGCgvL29ZbFYZLFYDM105s8DFCbjx4+Xh4eHodo333xTXbt2NTkRABQec+bMccmcCxcu6PHHH1eXLl1ks9lcMhPOqVy5stavX6/k5GSHlzrOnz9fUVFRysjIMCkdcuKNN95QTEyMbt686XCvt7e31q1bp9mzZ5uQDP/26quvOtxz48YNVa1aNcefiwIAzLVr1y5DdatWrTI5CQAUDnPnzlX79u2VlpbmUN/EiRPVq1cvk1IBAAAAAAAAAAAAAAoqFmsDAAAAAAAAAAAAAAAg3ylfvrx27Nih6Ojo+9aFhYVp48aNKlWqVI7Oq1Spki5evOhUb0hIiEqWLKnatWurV69e+u6773Tp0qU/1d29e9ehuVWrVnUqD1BYeHp6qmPHjobrly1bpho1aig9Pd3EVABQOFSuXFmvvPKKy+b985//VHR0NMu18wF/f3/Nnj3b4ce2v/zyi7y8vLR06VKTksFRKSkpqlmzpiZNmiS73e5wf/Xq1ZWUlKRWrVqZkA6/9+KLL8rT09Phvlu3bqlevXomJAIAuMqhQ4cM1b333nsmJwGAgs1ut+utt97Syy+/7PDXDgYOHKg33njDpGQAAAAAAAAAAAAAgIKMxdoAAAAAAAAAAAAAAADIl8LDw7Vjxw4tWbJEDRs2lCT5+PioSZMmGj9+vH744QcdPXpUYWFhLjkvJCREL7zwgkM9Xl5eeu2119SyZUsdPHjQJTn+7amnnnLpPKAg+uijj2SxWAzXx8fHKywsTGfPnjUxFQAUDp988sl/HmO5wi+//KLOnTu7bB5yJiQkROvWrXPo31FJ6tGjh0JDQ7Vw4UKTksGIzZs3q0yZMjpw4IDDvRaLRSNGjNDBgwcVGBhoQjr8N6vVqkGDBjnVe+XKFcXFxbk4EQDAVUqXLm2obsKECTp8+LDJaQCgYLp796769u2rCRMmONz7+uuvO/w1YgAAAAAAAAAAAABA0cFibQAAAAAAAAAAAAAAAORbbm5u6t69u2JjY3X+/HklJydr8+bNGjt2rBo1aiQfHx+XnjdixAj5+fkZqg0PD1dcXJzWrFmjc+fOuTRHyZIl1bVrV5fOBAqikJAQPf300w71XLlyRREREbp48aJJqQCg8Pjhhx/0yCOPuGzeihUr9Pbbb7tsHnKmVatWGjJkiMN9Fy9e1AsvvKDSpUtr/vz5JiTD/QwePFjNmzdXWlqaw71+fn764YcfNGXKFBOS4X4++OADpz+ebtq0ycVpAACuUrduXUN1drtdPXr0MDkNABQ8qampateunebNm+dQn8Vi0fTp0zV58mRZrfwYNAAAAAAAAAAAAADg3izjZrey//uFClWDVTa8eF7mAQAAAAAUMDFhY+XnEZrXMQAAAAAAAADAZQ4dOqRx48Zp+fLlstvt96xp3ry5lixZotOnTys6OtrlGT777DP17dvX5XOBgigzM1PlypXTpUuXHOqrUKGCTp06ZVIqAChcXnzxRS1cuFA2my3Hs9zd3XX9+nX5+/u7IBlcoXbt2tq3b1+OZgQHB6tixYpq0KCBQkJCVLZsWaWkpMjf31/JyclKTk5WsWLF1KBBAz322GOFYvFZZmam5s2bp/j4eE2dOlXnzp3TypUrdfToUfn6+qpnz56qVauWy867cuWKGjRooKNHjzrVX6dOHf3www+87+WhlJQURUdH69ixYw71tW3bVt9++61JqQAAOVWsWDGlpqYaqu3QoYOaNGmi3r17828ygCLv4sWLatOmjfbu3etQX/HixTVv3jx16tTJpGQAAAAAAAAAAAAAgMJg/JzWLNYGAAAAAOQMi7UBAAAAAAAAFFYnTpzQpk2blJCQoNu3b6t48eIKCgpS2bJl1bVrV7m5uemdd97R6NGjXXpu79699cUXX7h0JlDQXblyRbVq1dJvv/3mUN8XX3yh3r17m5QKAAqXpKQk9e7dW1u3btWdO3dyNKtv37767LPPXJQMOZWZmak6derowIEDuXKe1WpVcHCwSpcurbS0NNWtW1cpKSm6efOmUlNTdevWLd2+fVu3b99WRkaGMjIylJmZqaysLLm7u8vf318lSpRQaGioHnzwQbVt21bt2rWTp6en6dmvXbumadOmadmyZTpx4kS2y+YDAwPVokULde/eXaGhoSpfvrzKlCnj8LmrVq1S165dnXrfs1gsGjNmjMaPH+9wL8wxYMAAzZkzx3B9t27dtHTpUhMTAQBy4rPPPlO/fv0c6rFYLIqMjNSyZcsUERFhUjIAyL8SExPVpEkTnTx50uHe8+fPO/V5FQAAAAAAAAAAAACgaGGxNgAAAAAgx1isDQAAAAAAAKAo69Onj+bNm+eyeaGhoTp37pysVqvLZgKFRWZmpho3bqy4uDjDPWXLltW5c+dMTAUAhdP+/fs1f/58xcfH69q1a9q/f79D/aGhoUpKSjIpHZzVo0ePAru812KxKDAwUA8//LCaNGmi5557Tg899JDL5h86dEjNmzfXhQsXcjyrbNmyWr58uerWrZttrc1mU58+fTR//nynzgoICNDGjRsVHR3tVD/MYbPZVLJkSV2/ft1Q/Zo1a9SmTRuTUwEAcqJ58+batGmTw31ubm46dOiQSx+3AEB+l5CQoCZNmujMmTMO9Y0fP15jxoyRxWIxKRkAAAAAAAAAAAAAoDBhsTYAAAAAIMdYrA0AAAAAAACgKHPlcsLBgwdr2rRpcnNzc8k8oLB65ZVXNHv2bMP169atU6tWrUxMBABFQ2pqqmrUqKGTJ09mW2u1WpWVlZULqeCoadOmacSIEbLb7dkXFxC+vr6y2Wyy2+3/+dXNzU3FihVTSEiIwsLCFBERoSeeeEJPP/20vL29/zTj8ccf186dO12aq1u3bvf9XOHcuXOqX7++EhMTnZrfoEEDbdy48Z5/HuQdm82mqKgowzck8PHxUVpamsmpAACu4Oyi16CgICUlJcnT09PFiQAg/zl69KiaNGmi8+fPG+5xc3PT3Llz1bt3bxOTAQAAAAAAAAAAAAAKm/FzWsua1yEAAAAAAAAAAAAAAACAgqpkyZI5ntG4cWNt2bJFM2bMYKk2YMCsWbMcWqw9bNgwE9MAQNHh7++vhIQEBQUF5XUU5MDw4cML3TLmtLQ0paen686dO7p7964yMzN1584dXblyRYcPH9b333+vjz76SM8++6x8fHwUFBSkiIgIRUdHa+TIkRo+fLjLl2pL0pdffqny5ctr48aNf3rbkiVLVLFiRaeWalutVk2ePFnbtm0rVP8fC4vnn3/e8FJtSRo3bpx5YQAALvXdd9851Xft2jU1a9bMxWkAIP/5+uuv9dBDDzm0VNvPz09r1qxhqTYAAAAAAAAAAAAAwCmWcbNb2f/9QoWqwSobXjwv8wAAAAAACpiYsLHy8wjN6xgAAAAAAAAAkCc+++wz9evXL9u6devWqVSpUjp58qRu3rz5n4V+derUUXBwcC4kBQqfjRs3qkWLFoZqT58+rfLly5ucCACKBovFkm2N1WpVVlZWLqSBs1JSUtSrVy+tXr1aNpstr+MUehEREZo3b57q1aunLl26aPny5U7NCQoKUmxsrKpXr+7ihHCF+Ph41ahRw3B9xYoVdfLkSRMTAQBcrWTJkrp69arDfRaLRWlpadwUA0ChZLfb9fHHH2vIkCEO9YWEhGjt2rWKiooyKRkAAAAAAAAAAAAAoDAbP6e1rK4cmHz1tq5fve3KkS5DNueQzTlkc15+zkc255DNOWRzDtmcQzbnkM05+TmblL/z5edstix79kUAAAAAAAAAUEi1bt3aUN20adMUFRWlLl26qE+fPurevbtatmzJUm0gB5o3b64mTZoYqv3nP/9pchoAKBpGjRplqC4oKMjkJMip4sWLa8WKFbp8+bI6deokq9WlTyvHfzl27Jjq168vNzc3p5dqN2/eXBcvXmSpdj42fPhww7VWq1Vr1qwxMQ0AwAzz5883dKOZ/2a327VkyRITEgFA3rLb7fqf//kfh5dqV6lSRTt27GCpNgAAAAAAAAAAAAAgR1z6DOiTR6/q9JGrrhzpMmRzDtmcQzbn5ed8ZHMO2ZxDNueQzTlkcw7ZnJOfs0n5O19+zpaRkZXXEQAAAAAAAAAgz5QrV87QYt/du3crIyMjFxIBRcuiRYsM1f30008mJwGAomH+/PmG6p544gmTk8BVgoKC9M033+jq1avq3Lmz3Nzc8joS/oubm5tmzpypDRs2yN3dPa/j4D4OHDhguHbmzJmqVq2aiWkAAGZo06aN5syZ41Tvxo0bXZwGAPLelClT9P777zvUU6xYMW3fvl2VKlUyKRUAAAAAAAAAAAAAoKhw6WJtAAAAAAAAAAAAAAAAoKhp3LhxtjXXr1/X3LlzcyENULSUKVPGUJ3FYjE5CQAUfhkZGbpw4YKh2sGDB5ucBq4WGBior7/+WleuXFG3bt3k7++f15EgqXTp0vr11181cODAvI4CA1JSUgzVTZs2TQMGDDA5DQDALP369dOsWbNUrFgxh/pOnz5tTiAAyCMLFy7U66+/7lBPgwYN9Ntvv6lkyZImpQIAAAAAAAAAAAAAFCUs1gYAAAAAAAAAAAAAAABy4LXXXlPx4sWzrVuwYEEupAGKnhIlSmRb4+iyKwDAny1dulR2uz3bugoVKqhx48a6du2apkyZolGjRikpKelPdTabTcnJyWZERQ4EBgZq6dKlunnzps6fP693331XjRs3VkREhMqWLasSJUrIx8dH7u7uslqt8vDwkI+PT17HLpQ6dOig8+fPq0qVKnkdBQZlZWVlW+Pm5qZhw4blQhoAgJkGDBiglJQU7dixw/DHdaM3qQGAguDDDz/UCy+84FBPkyZNtH79ekPfTwEAAAAAAAAAAAAAwAj3vA4AAAAAAAAAAAAAAAAAFGTe3t4qVqyYUlJS7lu3a9cuHTp0SNWrV8+lZEDRYLVas61hWQsA5NyJEycM1SUmJqpEiRJ/WJr9j3/8Q6VLl9agQYN048YNrVmzRgkJCcrMzNQrr7yiTz75xKzYyIEyZcpo1KhRGjVqlKF6m82mvXv3avny5frxxx91+vRpZWRkyMvLSz4+PvLz85Ofn5+KFSumgIAABQYGqkSJEipZsqSCg4OVlJQkLy8vHTlyRNu3b9eZM2eUnp6uzMxMk/+k99e6dWvVqFFDkhQTE6Pq1aurZ8+eSkhI0LVr15SRkeHS8zw8PPT555+rZ8+eLp0L8/n5+enmzZv3rbFYLEpPT5e3t3cupQIAmKlevXqqV6+e0tPTNXv27PvWnj59OndCAYCJsrKy9MYbb+i9995zqK9Vq1Zavnw5N2YCAAAAAAAAAAAAALgUi7UBAAAAAAAAAAAAAACAHPrss8/UunXrbOtmzJihTz/9NBcSAUXH3bt3s60JCAjIhSQAULjVr1/fUJ3dbv/DUu1/u3jxosaOHfun18+aNUuJiYn69ttvDd0sAfmX1WpVdHS0oqOjXTo3Pj5eS5cu1datW3XkyJF7/v0yg8Vi0aJFi9SjR48/vS0uLu4/v8/IyNDLL7+shQsXymaz5ejMsLAw/fTTTwoLC8vRHOSNRx55RDt37rxvTWZmpt544w198MEHuZQKAJAbqlWrZqhuyJAhmjFjhslpAMAcaWlpevbZZ/Xdd9851Pfss89qwYIF8vLyMikZAAAAAAAAAAAAAKCoYrE2AAAAAAAAAAAAAAAAkEPNmzdXeHi4zpw5c9+6lStXas6cObJYLLmUDCj8jCzWDgwMzIUkAFC4NWzYUFarNceLg+9l7dq1at++vb799luXz0bBFxkZqcjIyP+8nJ6errVr1+rw4cOyWq3y8vKSt7f3f349fvy4PDw8dPjwYZ06dUo///yz3NzclJmZafhMb29vffHFF+revXu2tZ6envrf//1fTZo0Sb169dKmTZtkt9sd/nM+99xzWrBgAQvmC7A33nhD7dq1y7bu888/Z7E2ABQytWrVMlT30Ucf6ZdfftGaNWv4WgWAAiU9PV0dOnTQxo0bHeqbMGGCRo8ezfdEAAAAAAAAAAAAAACmYLE2AAAAAAAAAAAAAAAAkENubm4aMWKEhg4det+6y5cv6/Dhw3rkkUdyKRlQ+BlZkhkQEJALSQCgcPP19VVMTIzi4uJMmb927VrZbDaWCiNb3t7e6tSpkzp16uRQX3x8vL788ktt3bpVSUlJun37tu7cuaOMjAzdvXtXXl5eKl++vLp27ao333zT4b+LZcqU0YYNG5SYmKhq1aopLS3NUJ+np6cWL16szp07O3Qe8p+nn35aISEhunTp0n3rbt68ycc7AChkHnvsMbm5uSkrKyvb2p9++kmlSpXS4MGDNWXKFP49AJDv3b17V926dXNoqbbFYtGiRYvUo0cPE5MBAAAAAAAAAAAAAIo6nnkDAAAAAAAAAAAAAAAAuEDfvn0N1R09etTkJEDRYmRpVVBQUC4kAYDCb+bMmbJYLKbMttlsWr9+vSmzAUmKjIzUu+++q+3bt+vUqVO6cOGCrl+/rlu3bikjI0M3b97UoUOHNGbMmBwtuCxfvrwqVKhgqDYgIEBnzpxhqXYh8vrrr2dbY7fbdfbs2VxIAwDILZ6enqpXr57h+szMTE2bNk1BQUGKjY01MRkA5IzNZlPv3r21atUqh/qmTZvGUm0AAAAAAAAAAAAAgOlYrA0AAAAAAAAAAAAAAADkooyMjLyOABQaGRkZstls2dYFBwfnQhoAKPwiIyM1ceJE0+bHxcWZNhvITefPnzdUl5ycrNKlS5ucBrlp7969huoSExNNTgIAyG3Tp093+CY0N27cUOPGjfXRRx+ZlAoAnGe32zVo0CAtXrzYob5Ro0Zp6NChJqUCAAAAAAAAAAAAAOD/sFgbAAAAAAAAAAAAAAAAcAF/f39DdWFhYSYnAYqORx991FAdi7UBwHXeeOMNPfDAA6bMvn37tilzgdzm5uaWbc2TTz6ZC0mQm5KSkvTVV19lW2exWBQTE5MLiQAAuSkqKkojRoxwuM9ut2vIkCEs1waQ77z55puaPXu24Xqr1aoPP/xQ77zzjompAAAAAAAAAAAAAAD4PyzWBgAAAAAAAAAAAAAAAHJo1qxZhmsfe+wxE5MARcuJEycM1ZUqVcrkJABQtBw/flxeXl4un7t69WqXzwTygoeHR7Y1VapUyYUkyE0jRoyQzWbLtq506dJyd3fPhUQAgNz2/vvvq1q1ak71Dhs2TPHx8S5OBADOWbJkiSZNmmS43tfXV+vXr9fQoUNlsVhMTAYAAAAAAAAAAAAAwP9hscq+CIYAACAASURBVDYAAAAAAAAAAAAAAACQA9u3b9fgwYMN1cbExBhasgfAGCMLCT08PFS6dOlcSAMARYe3t7c++OADubm5uXTuyZMnXToPyCsXLlzItiY9PT0XkiA3bdq0yVDdyy+/bHISAEBe+umnnxQaGupwn81mU8eOHU1IBACO+eCDD/Tcc8851LNq1So1b97cpEQAAAAAAAAAAAAAANwbi7UBAAAAAAAAAAAAAAAAJ6Wnp6t3797KysoyVD9t2jSTEwFFi5FF9Xfv3lX9+vV15MiRXEgEAEXHwIEDdf78eTVq1Oieb7dYLKpTp44aNGjg0I1FWCaIwsDPzy/bmpIlS+ZCEuSWtLQ0Xb58Odu6wMBAvfXWW7mQCACQVwIDA3Xq1CnVr1/f4d6TJ08qLi7OhFQAkL3k5GT16tVLI0aMMNwTHBysQ4cOqVmzZiYmAwAAAAAAAAAAAADg3lisDQAAAAAAAAAAAAAAADjpo48+0rFjxwzVPv3003rsscdMTgQULV5eXobqtm/frocfflh16tTR/v37TU4FAEVHSEiIfvjhB/3y/9i78zid6/3/48/rmsXs1kyMZcZOlnCUpoTsu7KXkOWgnBQnxaFCKdKiUgotREQM0TIyTJYIiTMxtoYwlhjb7Mt1/f44v/rWOWU+1+Xzmblmrsf9dju30zHP1/v99LkduXB5Xd9/r1q1aikoKEilS5dWv379dPbsWe3atUtbtmxRdna2hg0bZujMmJgYdevWTdnZ2Ra3B6yTkZGRb6ZBgwYF0AQFZfHixYZyY8aMkd3OX+MAgOIuICBAW7du1ebNm1WpUiWXZlu0aKE2bdpo8uTJOnHihEUNAeCPvv76azVo0ECLFi0yPBMaGqqvvvpKt9xyi4XNAAAAAAAAAAAAAAD4a7wjEwAAAAAAAAAAAAAAAHBDenq6Zs+ebSgbFBSkl19+2eJGgPcJCAhwKb9nzx41btxYDRs2VHp6ukWtAMD7NG7cWIcOHVJaWppSUlK0bNkylS9f/g+ZefPmyc/Pz9B569at00033aSNGzdaURewVEpKihwOR745PnSneNm0aZOh3PTp0y1uAgDwJC1bttTJkyf1+uuvuzQXFxen559/XpGRkSpbtqyee+45ixoC8HYZGRmqVauW2rVrp1OnThmeCwwM1Pr169W0aVML2wEAAAAAAAAAAAAAcH0s1gYAAAAAAAAAAAAAAADcsGzZMp0/f95QdsGCBapZs6bFjQDvExwc7Nbcv//9b3Xr1s3kNgCA6/H19VWHDh0M569evaq2bduqX79+hpYUA57iu+++M5SrV6+exU1QkC5evFjYFQAAHuwf//iHrl275tZsSkqKpkyZoooVKyoxMdHkZgC82f79+xUUFKQjR464PPv666+rRYsWFrQCAAAAAAAAAAAAAMA4FmsDAAAAAAAAAAAAAAAAbli9erWh3IMPPqgBAwZY3AbwTjeyvCUuLk4rVqwwsQ0AID8LFy6Ur6+vSzOffPKJ2rZta1EjwHx79+41lLPbeSt/cRIWFlbYFQAAHi4kJET79u1ze/7MmTOqW7euhg8f7tYSXAD4vR9//FGNGjVya/a5557T8OHDTW4EAAAAAAAAAAAAAIDreDcuAAAAAAAAAAAAAAAA4Ibvv//eUG7x4sVavny5xW0Az3HmzBl16NBBAQEBqly5srp166a5c+fqwoULpt+1cOFC/fOf/3R7fvDgwUpNTTWxEQDgesqXL6/nn3/e5blNmzbp0UcftaARYL6srCxDudjYWIuboCBVrlzZUO7cuXMWNwEAeLKGDRuqXr16N3TGwoULVatWLQUHB6tz587auXOnSe0AeIvk5GTVr1/frdl+/fpp4sSJJjcCAAAAAAAAAAAAAMA9LNYGAAAAAAAAAAAAAAAA3HDx4kXD2f79++vrr7+2sA1Q+E6fPq327dsrIiJCsbGxysrK0qlTp7Ru3TqNGTNGN910k4KDg7VhwwZT733ppZe0ZMkS+fj4uDybkZGhRx55xNQ+AIDrmzBhglsLvN566y2dP3/egkaAufr27Wso99JLL1ncBAWpffv2hnILFy60uAkAwNN98MEHstlsN3xOenq6vvjiC91xxx366KOPTGgGwFt069bN5Rmbzabx48dryZIlstv5a8kAAAAAAAAAAAAAAM/An2ADAAAAAAAAAAAAAAAAbihVqpRL+Y4dO+qTTz6xqA1QeH5dqF25cmVt2LBBTqfzL7Pp6enq1q2bTp48aWqH+++/XwkJCapRo4bLs9frCwCwxq5du1SlShWXZvLy8tSvXz+LGgHmqVevnqHcvn37LG6CgtSxY0dDuQMHDljcBADg6Zo1a6bHHnvMtPOcTqcGDRqkxYsXm3YmgOKrV69e+v77712aiYyM1KZNmzR79my3PtwQAAAAAAAAAAAAAACr+Jp5WPU6ZSWnzcwjTUM399DNPXRznyf3o5t76OYeurmHbu6hm3vo5h5P7iZ5dj9P7ubvzxukAQAAAAAAAHinRo0aKTY21nA+Ly9PM2bMUN++fS1sBRSckydPasiQIdq0aZNLy6mzsrLUtGlTnTp1Sv7+/qb1qVOnjo4cOaKNGzeqbdu2hmZsNptmz55tWgcAgDEBAQE6duyY+vXrp1WrVhme27t3r4WtgIJVtmzZwq4AE9ntdkO5vLw8i5sAAIqCV155RQ6HQ3PmzDHlPKfTqcGDBysgIEB9+vQx5UwAxc/8+fNd+jW4JI0YMUIvv/yyQkNDLWoFAAAAAAAAAAAAAID7bM/O6/jb32iKrF1WFauEFWYfAAAAAEARE135aQX73VzYNQAAAAAAAACgwC1cuFDDhw93ee748eOqWrWqBY2AgnHy5EkNHjxYmzdvdmmh9n+7/fbbtWPHDhOb/YfD4ZCfn58cDke+2XvuuUcbN240vQMAwLgNGzaoV69eunbtWr5ZPz8/ZWdnF0ArIH8Oh0P79+/X2bNnlZWVpezsbH399ddKS0vTkiVL8p0fPny45s+fXwBNUVDKlCmjS5cuXTczduxYvfbaawXUCADg6TZu3KhBgwYpOTnZlPOqV6+uo0ePmnIWgOIlMTFRdevWdWlm7dq16tatm0WNAAAAAAAAAAAAAAC4MVPf6STfwi4BAAAAAAAAAAAAAAAAFEX333+/ZsyYoZ9++smluRo1aigtLU3+/v4WNQOsceLECQ0ZMkTx8fE3tFD7Vzt37tSoUaM0b948E9r9n61btxpaqi1JCxYsMPVuAIDr2rVrpwsXLqhUqVLKyMi4bjYnJ0cOh0N2u72A2gH/Jzs7W6+++qqWLl2q48eP69q1azf0mqh///4mtoMnyG+ptiRVrFixAJoAAIqKNm3a6PTp0zpw4IBef/11JSYmKj4+3u3zjh07phdeeEETJ040sSWAou7y5csuL9U+fPiwatasaVEjAAAAAAAAAAAAAADMwbvKAQAAAAAAAAAAAAAAADcEBgZqw4YNLi9Gy83NVdeuXZWenm5RM8BcJ06cUOvWrRUVFaXNmzebslT7V++8847ee+89086TpIULFxrKDR48WFFRUabeDQBwj7+/v+655x5DWV5DoTDMnDlTYWFheuqpp7R//35dvXr1hl8TtW7d2qR28AQJCQmGcpUrV7a4CQCgKKpXr57mzZv32++7HD58WMHBwW6dNWnSJD7AA8BvcnNzVbp0aZdmPv/8c5ZqAwAAAAAAAAAAAACKBBZrAwAAAAAAAAAAAAAAAG6qVq2a4uLiFB0d7dLchg0b1Lt3b1MXFANmO3HihFq1amXJQu3fGzFihPbs2WPKWVevXtWiRYvyzfn4+OiDDz4w5U4AgDl27tyZb8ZutyskJKQA2gD/4XA41KpVKz311FPKysoy9eyTJ0+aeh4K18iRIw3ljH6IAADAu9WsWVPHjx9X27ZtZbPZXJ5fvny5br31VjkcDgvaASgqnE6n/Pz8XJqZMmWKOnXqZFEjAAAAAAAAAAAAAADMxWJtAAAAAAAAAAAAAAAA4AbUrl1b27Zt03fffaeSJUsanvviiy/02WefWdgMcE9SUpJatmypqKgoxcfHW74A3uFwqGXLlkpJSbnhs1q0aGEo16pVqxu+CwBgLn9//3wzDodDK1asKIA2KCoSExM1YsQINW3aVBEREQoODpa/v7+Cg4NVvnx51axZU3fccYf69u2rd955R9nZ2S6df8899yg+Pt6S7gcPHrTkXBQ8h8Oh7du355sLDQ1VeHh4ATQCABQH5cqV04YNG5SUlKTevXurdu3aLs3v27dPGzdutKgdgKLAbnftrw8HBgZq2rRpFrUBAAAAAAAAAAAAAMB8LNYGAAAAAAAAAAAAAAAATNCsWTMdOnRIJUqUMDwzYcIEORwOC1sBxiUlJenuu+9W9erV9c0331i+UPv30tLS1LRp0xv+8XDgwAFDuY4dO97QPQAA85UpU8ZQ7sEHH9Tly5ctbgNPdvXqVT3xxBOqUKGC6tatqwULFuj7779XcnKy0tPTlZOTo/T0dP3yyy86evSoduzYoRUrVmjUqFEKDAxUvXr1NGPGDKWmpv7lHQ6HQw0aNLBsqXZ4eLiaN29uydkoeNOnTzeUa9KkicVNAADFUdWqVbVixQolJiZqzpw5Ls26+qEiAIqPUqVKuTzzyy+/WNAEAAAAAAAAAAAAAADrsFgbAAAAAAAAAAAAAAAAMEl4eLjmzp1rOH/o0CEdPnzYwkZA/o4dO6YWLVqoevXq2rJliykLtatWrap169ZpxowZhmeOHz+uzp07u33njh07lJubayj7wAMPuH0PAMAa5cuXN5TLyspSp06dLG6DwnbkyBEtXrxYs2fP1po1a3T58mUtWLBA9evXV6lSpTR79mydPXvW5XMdDocOHjyof/3rXwoLC9Ott96qb7755g+ZY8eOKSIiQgkJCWZ9d/6gUqVKOnr0qFuL7uB5HA6HZs2aZSjbv39/i9sAAIq7hx9+WKGhoYbzPj4+FrYB4Klmz56tK1euuDSTmpqq4OBgixoBAAAAAAAAAAAAAGAN38IuAAAAAAAAAAAAAAAAABQnw4YN05UrVzR+/HhD+YSEBNWpU8fiVsD/OnbsmIYMGaJt27aZskxbkiIjI/Xmm2+qS5cukqQuXbrou+++U0xMjKH5r776SlFRUapfv74uXLigoKAgNWnSRA8++KAaNmx43dlFixYZ7lmhQgXDWQBAwRg9erTi4uIMZXft2qXc3Fz5+vJW6BvlcDh08uRJZWdnq2bNmoXWIzs7Wx999JEWL16s3bt3KzU11fI7nU6n9u3bp5YtW6py5cqaPn26Lly4oH/+85+W3VmtWjX9+OOPCggIsOwOFKxly5YpPT0935yfn5+GDx9eAI0AAMWZr6+vFi5cqL59+xrKP/jggzp37pzsdrvFzQB4im+//VZPPPGESzMHDx5kqTYAAAAAAAAAAAAAoEjiXTEAAAAAAAAAAAAAAACAycaNG6cFCxYYyiYnJ1vcBvijI0eO6K677lLNmjW1detWU5ZqR0ZGav369UpKSvptqfavPv30U5cWdR4/flzr1q3Tjh07FBcXp9mzZ6tRo0by9/dXgwYNtHz58j+di4+Pv6HvAwCgcPXu3dvwzxd5eXnavn27xY2Kp5SUFN16660KCgqSr6+vfHx8FBkZqVq1aqlu3bo6fPhwgXVJTEzU6NGjFRUVpYCAAA0bNkybN28ukKXa/+3kyZMaMmSIpUu169atq0OHDrFUu5h57bXXDOUeeughPgwAAGCKPn36yM/Pz1D2woULmjx5ssWNAHiKpKQkRUdHuzTz/fff88GfAAAAAAAAAAAAAIAii8XaAAAAAAAAAAAAAAAAgAWGDRumyMjIfHPLli2zvgyg/yzUvvPOO1W7dm1t27bNlIXaUVFR+uKLL5SUlKTOnTv/acZut2v37t0KDQ29obtycnKUkJCg/v37KyIiQitXrvzD1+vXr39D5wMACt/27dsVFBRkKPvzzz9b3Kb4Wb9+vSIiIrRv3z5lZGQoLy/vD19PTExUgwYNtGvXLss6JCYmqmfPngoJCVHdunU1b948HT9+3JTXJYXJx8dHvr6+8vPzU3BwsGw2m+x2u8qWLSs/Pz81adJECQkJLFYuZnJzcw39eLHb7XrjjTcKoBEAwBssXbpUOTk5hvOLFi2ysA0AT5GTk6Nq1aq5NPPAAw+ocePGFjUCAAAAAAAAAAAAAMB6LNYGAAAAAAAAAAAAAAAALHLPPffkm6ldu3YBNIE3O3z4sKKjo1W7dm1t377d1IXaP/30kzp27JhvPiwsTNu3b5ePj88N3y1JycnJ6tOnjypXrqyYmBhJ0vLlyzVz5kxTzgcAFI5y5cppz549hV2jWBoxYoS6du2qzMzM6+ays7MVHR2tY8eOmXZ3ZmampkyZooiICNWtW1dr1qxRWlqaaecXFl9fXx06dEhOp1O5ubnKyclRdna2UlNT5XA4lJeXpwsXLig7O1t79uyR3c5b94ub3r17G8rVq1dP/v7+FrcBAHiD06dPa+DAgS7N2Gw2i9oA8BS5ubkuv96MiorSRx99ZFEjAAAAAAAAAAAAAAAKhm9hFwAAAAAAAAAAAAAAAACKq5SUlHwzWVlZBdAE3ujw4cMaMmSIduzYYcoybUmqVq2a3n77bbVv397l2fr162vx4sW6//77TekiSadOndK9996rKlWq6K233tKECRP05JNPmnY+AKDgGXn9JElt2rSxuIn5Nm7cqHnz5mnChAlq1qxZgdx57tw5RUdH66effjI8k5ubqxo1aig2Nlbt2rXLN3/mzBnFxsbq3Llzv31bSkqKdu3apU2bNslms8nhcLjV31M1adKEJfBeLikpSZ999pmhbGxsrMVtAADe4qmnnnL593gCAgIsagPAE+Tl5cnPz8+lmb///e965513LGoEAAAAAAAAAAAAAEDBYbE2AAAAAAAAAAAAAAAAYJHo6GjFxMRcNxMUFFRAbeAtDh8+rMGDB2vHjh2mnVm9enW9/fbbhpZrXs+AAQO0a9cuvfrqqyY1+4+ff/5ZXbt2VdWqVU09FwBQ8I4fP24oV6FCBWuLmMThcGju3LmaMWOGzp49K0lauXKlwsPDNWrUKE2aNEn+/v6m37t161YNHDhQJ06ccPuM33+QRmBgoAIDA1WtWjV1795dgYGBWr9+vfbv35/vMnSzPuDDUzRv3lzbtm0r7BooZN27dze0ML5SpUpF5t9XAADPt3r1apdn+L1HoPhyOp3y9XX9rwizVBsAAAAAAAAAAAAAUFywWBsAAAAAAAAAAAAAAACwyP79+/PNhIaGFkATeIPExEQ99NBDHrlQ+/deeeUV7dmzR998841pZ/7KyPJQPz8/0+8FAJinVKlShV3BFOnp6ZowYYLef/99paen/8/Xz507p6lTp+q5557T3XffrZkzZ6pZs2Yu33P16lXt379fH330kc6dO6c9e/YoOTlZeXl5Znw3fpORkaGMjAylpKRo9+7dpp5tBj8/PzmdTg0dOlTp6emqUaOGTpw4oV27dikhIUE2m82UBd9vvvmmHnnkERMaoyhLT09XQkKCoezgwYMtbgMA8BYxMTFKS0tzeS45OVm5ubluLd8F4NmqV6/u8kxmZqYFTQAAAAAAAAAAAAAAKBy8IwYAAAAAAAAAAAAAAACwiL+/f76Z4rI8EoUnMTFRQ4YM0c6dO007s0aNGpo3b57atGlj2pm/t3HjRlWtWlXJycmWnH89Zi8aBQCY65ZbbjGUu3z5ske/jqpdu7ZOnTqVby4vL0+bNm3SbbfdJkny9fWVzWaTJNlstv/5Z5vN9tuibrOWRRdVNptN9erV02OPPaahQ4fKbrf/ZTY1NVVvvPGGnnnmGeXk5Lh8V8mSJbVv3z5VrVr1RiqjmFiyZImhXFBQkJ599llrywAAvEZSUpJbcxcuXFDZsmV15MgRlS9f3uRWAArL1KlTXf73wvnz51WiRAmLGgEAAAAAAAAAAAAAUPD++t3DAAAAAAAAAAAAAAAAAG7I999/n28mIiKiAJqgOEpMTFTz5s1Vt25d05Zq16xZU3FxcTpy5IhlS7Wl/ywN/f7779W8efPrLsG0QmBgYIHeBwBwTeXKlQ3lduzYYXET9x05csTQUu0/k5ubq5ycHOXk5Cg7O1tZWVnKyspSZmamMjIyfluqLclrl2pXqFBBTz75pC5fvqyEhAQNHz4839cTISEhmjhxorKzs/XTTz+pQ4cOhl6D2Gw2tWvXTmfPnmWpNn7zxRdfGMq99dZb8vX1tbgNAMBbNGvWzO3Zq1evqnHjxsrNzTWxEYDCcObMGdlsNpc/wGX16tW66aabrCkFAAAAAAAAAAAAAEAhYbE2AAAAAAAAAAAAAAAAYJFLly7lm6lSpUoBNEFxcuDAAd1+++2mLtSuVauW4uLidPjwYbVu3dqUM/MTHh6ub7/9VleuXNH48eNVpkwZ+fj4KCwsTOXLl5ckS5ZulypVyvQzAQDmsdvt8vHxyTc3duzYAmjjnsmTJxd2hSLLZrMpMjJSI0eO1I8//iin06mMjAxt27ZNx48fV15enpKTk/Xiiy8qLCzMrTuioqL05Zdf6tKlSxo6dKgCAgL+J+Pr66uWLVvq2LFjio2N/dMMvFfp0qUN5Tp27GhxEwCAN7nrrrtUoUIFt+eTk5PVu3dvExsBKGhXr1516wN/xowZo549e1rQCAAAAAAAAAAAAACAwsVibQAAAAAAAAAAAAAAAMACWVlZOnHiRL65yMhI68ug2OjVq5duueUWfffdd6acV6tWLW3evFmHDh0qsIXa/y0kJESzZ8/WxYsXlZubqytXrujcuXNyOp2/Lc/s0qWLaUu2b775ZlPOAQBYJzAwMN/M4cOHtWfPngJo47r169cXdoUipUSJEmrZsqUWLlyozMxMJSUlad68eapXr54kKSAgQNHR0apataqpH7oRFhamhQsXKiMjQ0ePHtW7776radOmKTY2VllZWdq8ebOioqJMuw/FR/v27Q3lnn/+eYubAAC8zY3+3LJ+/XplZmaa1AZAQUpLS1OXLl2Uk5Pj0ty0adP0xhtvWNQKAAAAAAAAAAAAAIDCZXc6C7vCn7t8MUOXLmYUdo2/5KndeG7u4bm5x9Ofm8Szc5enduO5uYfn5h6em3t4bu7hubnH05+bxLMDAAAAAAAAgOIuNzdXy5YtU69evVSlShWFhYWpXLlyuvXWW9WnTx+1bNky3zPsdjuLtWGIw+FQkyZNtGrVKlPO+/1CbSP/Xy1MFSpU0Lp163Tu3Dl169bthhdqVq1a1aRmAACr/LpQOT933HGHDhw4YHEb17z11ltKS0sr7Br58vPz06JFizR9+nRTl1Ub5evrq9atW2vbtm3KzMzU5s2bNXToUPn7+xd4F0mqXr26RowYoSlTpqhdu3aF8kxQdPTp00e+vr755ubNm1cAbQAA3uShhx66od9LzM3N1dNPP21eIQAFIiMjQ927d9fWrVtdmps9e7amTJliUSsAAAAAAAAAAAAAAAqf3emhm7V/OnRRxxMvFnaNv+Sp3Xhu7uG5ucfTn5vEs3OXp3bjubmH5+Yenpt7eG7u4bm5x9Ofm8SzAwAAAAAAAIDiLD4+XvXr19eAAQO0atUqnTx5UteuXdPFixe1b98+rVy5Ujt37sz3nKioqEJbHoiiZdCgQdq7d+8Nn1O7dm3Fx8cXiYXa/61cuXJau3atkpOT1alTJ9lsNrfOqV27tsnNAABmGzdunKFcTk6O7rrrLmVnZ1vcyLgxY8YUdoV8Va5cWceOHdODDz6oyZMn69///neBffBEVFSUXnnlFWVkZCguLk7R0dEFci9gJrvdrqZNm+aby8nJUXx8fAE0AgB4k4MHD6pmzZpuz7/33nsmtgFgtdzcXPXv319xcXEuzQ0aNEjjx4+3qBUAAAAAAAAAAAAAAJ7BXtgFAAAAAAAAAAAAAAAAgKLi4MGDstlsatWqlQ4dOnTD59WtW9eEVijutm7dqqVLl97QGXXq1NGWLVuUmJiou+++26RmhSM8PFyff/65Tp8+rdDQUJfnGzVqZEErAICZ+vXrp1KlShnKXrp0SR06dLC4kTHPPPOMnE5nYdf4S2FhYXr66ad1/PhxVa5c+bdvr1evno4fP66vv/5abdu2VdmyZd2+w263KygoSEFBQQoODtbNN9+sli1b6umnn9apU6f0008/6fHHH5evr68Z3yWg0IwdO9ZQ7uGHH7a4CQDA2wQEBCgxMVEjR46U3e76Xw28ePGiLl++bEEzAGZzOp0aOXKk1q5d69Lc/Pnz9eGHH1rUCgAAAAAAAAAAAAAAz8FibQAAAAAAAAAAAAAAACAfTqdTr7zyiukLedu2bWvqeSh+cnNz1b17d7eXdNatW1dbtmzRwYMHddddd5ncrnBVqFBBV69edfnHZfPmzS1qBAAw0yOPPGI4u3nzZr366qsWtsnf6dOn9fzzzxdqh/9ms9lUpkwZ3X333Vq9erWuXLmiqVOn/uUCxjZt2mjDhg26cOGC0tLSFBMTozlz5mjGjBm68847Va9ePfn5+clms0mS/P39FR4ers6dOys2NlZOp1N5eXlKS0tTWlqaUlNTdebMGW3evFlTp05VREREQX73AUv169dPfn5++eYOHDig9957rwAaAQC8id1u17x583TlyhWNHz9etWvXVlhYmOH5HTt2WNgOgFmeeeYZl19L3nbbbRo+fLhFjQAAAAAAAAAAAAAA8Cy+hV0AAAAAAAAAAAAAAAAA8GROp1OPP/645syZY/rZnTt3Nv1MFC8DBw7UpUuXXJ6rV6+e5s+fr+joaAtaeZatW7fq5ptvVlpaWr5ZHx8fVa1atQBaAQBu1LRp0/T+++8rOTnZUP6f//ynOnXqpDp16ljc7M916NBBeXl5hrLHjx9XWlqaJkyYoK+//lpZWVk3fL+vr68C5a/q9AAAIABJREFUAwNVvnx53Xbbbbr33nvVo0cP+fv7u3VeUFCQevTo8dv/njhx4g13BIoTu92u1q1bKzY2Nt/sqFGj1KZNG16HAgBMFxISotmzZ2v27NmSJIfDIR8fn3znzHj9CcBaW7Zs0fTp012aWb58ufr27WtRIwAAAAAAAAAAAAAAPA+LtQEAAAAAAAAAAAAAAIDrePLJJy1Zqh0dHa2aNWuafi6Kj/j4eC1fvtylmXr16mnhwoVq3ry5Ra08T0hIiD766CPde++9+WafffZZ6wsBAExht9u1detW1a9fX+np6fnmHQ6HunbtqqNHjxZAuz9666239OOPPxrKNm/e/LfluuvWrZMknT59Wj/88INycnKUm5v723//+p+cnBzl5eX94Z/9/f1Vq1YtNWzYUJUrV5bdbrfs+wfgz82bN0/Vq1eX0+m8bi4nJ0eRkZHavHmzWrZsWUDtAADe6PDhw4ZydevWtbgJgBvhdDo1fvx4w/nIyEht2rRJkZGR1pUCAAAAAAAAAAAAAMADsVgbAAAAAAAAAAAAAAAA+AsbNmzQSy+9ZPq5NptNs2bNMv1cFB+5ubnq2bOn4XxYWJi++uorr1qo/Xs9e/bU4MGDtWzZMmVlZf1p5pZbbtHkyZMLuBkA4EZERUUpISFB1apVM5Q/duyY5s2bp1GjRlnc7P9cvnxZjz/+uKGsr6+v1qxZ8z/fHhERoYiICLOrAbBYVFSUmjRpoj179hjKt2rVSq1atdKnn36qMmXKWNwOAOCNXn755XwzNptNtWrVKoA2ANw1cOBA7dq1y1C2QoUKiouLY6k2AAAAAAAAAAAAAMAr2Qu7AAAAAAAAAAAAAAAAAOCJkpKS1Lt3b0vOnjlzpu68805LzkbxMGDAAF2+fNlQtl69erpy5YrXLtX+1QcffKDMzEytW7dO7dq1U1BQ0G9f8/PzU1xcXCG2AwC4KyoqSnFxcbLZbIby48aNU3Z2tsWt/k/Xrl0N3/f888+rfPnyFjcCUJDefvttl/KbN29WtWrV5HA4LGoEAPBWDodDCxYsyDcXEhJSAG0AuGvFihVaunSpoWzp0qW1Zs0aRUVFWdwKAAAAAAAAAAAAAADPxGJtAAAAAAAAAAAAAAAA4E88+uijunr1qqlnBgYGau7cuXriiSdMPRfFy8aNG7Vy5UpD2eDgYO3Zs8fiRkVLly5dFBsbq7S0NG3btk0PPfSQEhISWGQKAEVY69atNXbsWEPZjIwMDRo0yOJG/7Fy5Upt27bNULZmzZqaMGGCxY0AFLRmzZqpXbt2Ls1cuXJFY8aM+cuvX716VVOmTFHHjh31t7/9TXfeeaf+8Y9/GP7gHQCAdxo6dKihXIUKFSxuAsBdn376qQYMGGA4v379ejVr1szCRgAAAAAAAAAAAAAAeDbfwi4AAAAAAAAAAAAAAAAAeJq1a9dq3bp1hvMVKlTQoEGDFBAQoKysLH377bfauXOn/P39Vbp0aUVERKhTp04aNWqUypUrZ2FzFHW5ubm67777DOc//vhjBQQEWNioaIuOjlZ0dHRh1wAAmODVV1/VBx98YGix7CeffKJnn31WderUsaxPZmamhgwZYihrt9v11VdfWdYFQOH6/PPPValSJZ07d87wzDvvvKN//etfioiI+O3bDh8+rH79+mnfvn1yOp1/yG/fvl0LFy5UTEyM2rdvb1p3AEDxsHfvXi1atMhQtkWLFha3AeCOVatWqX///srLyzOUHzRokO644w6LWwEAAAAAAAAAAAAA4NlYrA0AAAAAAAAAAAAAAACvd+HCBf3www/6+eefNX78eEMLG38VGBioQ4cOKTQ01MKG8BZ9+vTR1atXDWU7deqkbt26WdwIAADPkZCQoKpVq+a7aMzpdOree+/VwYMHLesycuRIpaWlGco+/vjjioqKsqwLgMLl6+urPXv2qHr16srKyjI043A4VKlSJQUGBiogIECXLl3KdyYjI0MdO3bUww8/rDfffPNGawMAigmHw6HOnTv/z4cy/Bmbzabnn3++AFoBcEVMTIz69eun3NxcQ/mGDRvq/ffft7gVAAAAAAAAAAAAAACez17YBQAAAAAAAAAAAAAAAIDC4HQ6tXbtWrVo0UI33XST2rVrp2HDhrm0VHvOnDlKT09nqTZMMX36dMXExBjKhoSEaNWqVRY3AgDAs0RERGj06NGGsomJifrwww8t6ZGZmaklS5YYylaoUEGzZs2ypAcAzxEREaHPPvtMNpvNpbmMjAxDS7V/5XQ6NXfuXD388MOuVgQAFFPTpk3T2bNnDWW7dOmi8PBwixsBcMXatWvVt29fw0u1bTab5syZI7udvxoMAAAAAAAAAAAAAAB/eg4AAAAAAAAAAAAAAACvk5aWpn79+qlHjx7aunWrW2fUr19fjz76qMnN4K0OHDigadOmGc4vX75cAQEBFjYCAMAzzZkzR6VKlTKUfeSRRwwvJzPK4XAoIiJCeXl5+WZtNpvWr1/PwjPAS7Rr105ffvml/P39Lb9r0aJFlt8BAPB82dnZmjlzpqFscHCwVqxYYXEjAK7YsGGDevfurZycHMMzL774olq1amVdKQAAAAAAAAAAAAAAihDepQ0AAAAAAAAAAAAAAACvkp2drc6dO9/QIpmIiAjt3r3bxFbwZikpKbr99tsNL/7s1q2bOnfubHErAAA8k91u18KFCw1l09LSNHz4cNPu/uGHH1SxYkWlpKQYyj/44INq3LixafcD8Hzt27fXuXPnFB4ebuk9aWlpOnDggKV3AAA836OPPqrMzExD2UWLFvEhbYAH+fnnn9WvXz+XlmpPnz5dEyZMsLAVAAAAAAAAAAAAAABFC4u1AQAAAAAAAAAAAAAA4FXmzp2rb7755obOeO2111SiRAmTGsGb5ebmqlGjRkpNTTWUDw0N1cqVKy1uBQCAZ7vvvvt06623GsouWbLElDvnzZunJk2a6Ny5c4Zn3n//fVPuBlC0lCpVSnPmzLH8ni1btlh+BwDAczkcDn3wwQeGsnfffbfuu+8+awsBMCwnJ0cDBgzQpUuXDM88++yzmjx5soWtAAAAAAAAAAAAAAAoelisDQAAAAAAAAAAAAAAAK9x9epVTZ069YbO6Nmzp3r16mVSI3i7Fi1a6NSpU4bzK1eulL+/v4WNAAAoGtauXSu7Pf+3Qufm5iohIeGG7vr44481evRoOZ1OwzOvvPKKoX4AiqcuXbrIz8/P0jsOHTpk6fkAAM+2dOlSZWVlGcp+9tlnFrcB4IpnnnlG27dvN5yfMmWKnnnmGQsbAQAAAAAAAAAAAABQNPFubQAAAAAAAAAAAAAAAHiNnTt36sqVK27PN2jQQO+//75sNpuJreCtBg0apB07dhjO9+jRQ+3bt7ewEQAARUflypU1dOhQQ9lPP/3U7XtOnjypwYMHuzQTEhKisWPHun0ngKIvJCREY8aMsfSOpKQkS88HAHi2l19+2VDu6aefVlhYmMVtABi1YcMGvfjii4bzkyZNuuEPCwUAAAAAAAAAAAAAoLhisTYAAAAAAAAAAAAAAAC8RmRkpNuzPXr0UHx8vEqVKmVeIXitmTNnavHixYbz4eHhWrlypYWNAAAoet5++21DuZ9++smt8x0Oh5o3b66cnByX5iZPniy7nbdpA95u9uzZCgkJsez8mJgYy84GAHg2h8Oh/fv3G8o+88wzFrcBYNTZs2c1cOBAOZ1OQ/knn3xSzz33HB/0CQAAAAAAAAAAAADAX+Ad2wAAAAAAAAAAAAAAAPAa1atXV2hoqEsz7du311dffaXVq1erdOnSFjWDN4mJidHEiRMN54OCgrRv3z75+vpa2AoAgKLH6M+N9erVc+v8++67T8nJyS7NdO3aVU8++aRb9wEoXux2u+bMmWPZIkR/f39LzgUAeL74+Hg5HI58cyNHjuQDXwAPkZWVpQoVKuj8+fOG8uHh4XrhhRdYqg0AAAAAAAAAAAAAwHXwzhgAAAAAAAAAAAAAAAB4DbvdrsaNGxvOt27dWl9++aXat2/PAguYYv/+/erTp4+cTqehvI+Pj7Zu3arw8HCLmwEAUDQZeY32zTffuHzuY489pjVr1rg00759e5dnABRvQ4cO1a5du3TvvfeqfPnystlsstls8vHxUXBwsMLDwzVo0CD1799f3bt318iRIxUTE6MZM2bke3Z2drbi4+ML4HsBAPA0O3bsMJSbNm2axU0AGJGWlqbOnTsbzkdHR+vkyZP8mQQAAAAAAAAAAAAAAPnwtds98w/Xq9cpKzk9s5skVatTrrAr/Cmem3t4bu7x9Ocm8ezcxXNzD8/NPTw39/Dc3MNzcw/PzX08OwAAAAAAAADwTK1btza8XHHTpk169913NXLkSItbwRucP39e0dHRys3NNZS32WxatmyZS8vgAQDwNkFBQUpLS7tuJi4uzqUzX3/9dc2ZM8dw3sfHR4sXL9aAAQNcugeAd2jatKlWrVrl0sydd96pSZMm5ZubP3++WrZs6W41AEARdfDgQUO58uXLW9wEQH4uXryoLl26aOfOnYbypUuX1scffyw/Pz+LmwEAAAAAAAAAAAAAUPT5FnaBv1KyTGBhV7iukmUDCrvCn+K5uYfn5h5Pf24Sz85dPDf38Nzcw3NzD8/NPTw39/Dc3MezAwAAAAAAAADPNHHiRG3evFnx8fGG8o8//rhatmypOnXqWNwMxVl2drYaNWqU7+LP33vuuefUu3dvC1sBAFD0VahQQUePHr1uJjMzU19++aU6duyY73lvvfWWxo4d61KHlJQUhYWFuTQDANdTrlw5Q7nk5GSLmwAAPFFSUlK+mdq1axdAEwDXc+rUKbVr106JiYmGZz744ANVqVLFwlYAAAAAAAAAAAAAABQf9sIuAAAAAAAAAAAAAAAAABSkEiVKaP369YbzGRkZqlu3ri5dumRhKxR30dHROnv2rOH8wIEDNWnSJAsbAQBQPEyYMMFQbu3atflm5s+frzFjxhi+29/fX6dOnWKpNgDTrVq1ylAuIyPD4iYAAE9k5IPbjhw5UgBNAPyVK1euqH379i4t1X7sscfUvXt3C1sBAAAAAAAAAAAAAFC8sFgbAAAAAAAAAAAAAAAAXic4OFiXL192aWbw4MFyOp0WNUJx1r9/f+3Zs8dw/rbbbtPixYstbAQAQPExYsQIQ7kDBw5c9+vbt2/XyJEjXXq99/HHHysiIsJwHgCMWLFihfr06WMoW6NGDYvbAAA8UUhISL6ZBg0aFEATAH8mLy9PDzzwgA4ePGh45m9/+5tmzpxpYSsAAAAAAAAAAAAAAIofFmsDAAAAAAAAAAAAAADAK5UsWVKnT59W1apVDeU/++wzzZ071+JWKG6mTp2q5cuXG85HRERo27ZtFjYCAKD4MbLc+sSJE9f9es+ePV1aqj18+HDdd999hvMAYMTy5cvVr18/ORwOQ/nWrVtb3AgA4InKlCmTb+batWsF0ATAn5k8ebLWr19vOF+mTBktW7ZM/v7+FrYCAAAAAAAAAAAAAKD4YbE2AAAAAAAAAAAAAAAAvFbFihW1evVqw/knn3xSSUlJFjZCcbJ8+XJNnTrVcD4kJET79++Xr6+vha0AACh+AgIC8s2kpaX95ddmzZqlX375xfB9jRs31vz58w3nAcCIpUuXasCAAYaX/Pv7++v++++3uBUAwBOVK1cu34wrr28BmGfp0qV68cUXDefLly+vDRs2qHr16ha2AgAAAAAAAAAAAACgeGKxNgAAAAAAAAAAAAAAALxa48aNNWfOHEPZ9PR0PfXUUxY3QnGwZ88ePfDAA4aX4vn6+urbb79VmTJlLG4GAEDx07x583wzFy5c+MuvzZo1y/BddevW1e7duw3nAcCIjz76SAMHDjT86wdJGjt2rKEPFgAAFD/ly5fPN3Pt2rUCaALg93bv3q1hw4YZzlerVk3btm1TkyZNLGwFAAAAAAAAAAAAAEDxxWJtAAAAAAAAAAAAAAAAeL0xY8aoXbt2hrKffPKJEhISLG6EouzMmTNq0aKF8vLyDOVtNptiYmJUv359i5sBAFA8paam5ptxOp0KDQ1VzZo1NXz4cJ05c0aSdPLkSV28eNHQPTVq1ND+/ftlt/MWbADm+fDDDzVo0CCXlmqHh4frxRdftLAVAMCTVa1a1VDu888/t7gJgF+dPXtWPXv2VGZmpqH8TTfdpG3btqlGjRoWNwMAAAAAAAAAAAAAoPjiXd0AAAAAAAAAAAAAAADwena7XR9++KHh/LJlyyxsg6IsMzNTjRo1UkZGhuGZl156SV26dLGwFQAAxVvFihUN5VJTU3X06FEtXLhQERER6tGjh1auXGlo1s/PTz/++KN8fX1vpCoA/MF7772nhx56yOWl2ocPH2bJPwB4sa5duxrKdevWzeImACQpKytL9913n06fPm0oX6pUKe3evVs333yzxc0AAAAAAAAAAAAAACjeeCclAAAAAAAAAAAAAAAAIKlChQpau3atoezOnTstboOiyOFwqGnTpvrll18MzwwbNkzjx4+3sBUAAMXfqFGjXJ5xOp1au3atxo0bZyh/9uxZ+fv7u3wPAPyV+fPna/jw4S4t1b755pt19OhRhYWFWdgMAODpIiIiVKZMmXxzDodD8fHxBdAI8F5Op1OjR4/Wt99+ayhfsmRJ7dixQ1WqVLG4GQAAAAAAAAAAAAAAxR+LtQEAAAAAAAAAAAAAAID/r1u3bipfvny+uZ9//rkA2qAocTgcCgoK0oEDBwzP3HXXXVqwYIGFrQAA8A4NGzZUYGCgZeeXLVvW0OJCADBqw4YNGjlypEtLtStWrKgjR44oJCTEwmYAgKKia9euhnK9evWSw+GwuA3gvV5//XW9//77hrJ2u13Lli1T7dq1LW4FAAAAAAAAAAAAAIB3YLE2AAAAAAAAAAAAAAAA8DtGFh3n5uYWQBMUFZcvX1bNmjWVlZVleCYyMlLx8fEWtgIAwLtMnjzZsrM7duxo2dkAvNPf//53l5ZqV6pUiaXaAIA/ePrppw3lLl68qCpVqljcBvBOX3/9tcaPH284P2vWLH59CQAAAAAAAAAAAACAiXwLuwAAAAAAAAAAAAAAAABQEK5du6ZPP/1UK1as0IEDB5Sdna3Q0FCVKVNGN998sypVqqTw8HC9+uqr+Z7l4+NTAI1RFOzfv1933nmnUlNTDc+EhYVp3759stvtFjYDAMC7TJo0Se+++65OnDhh+tn33HOP6WcC8F7r16/X8ePHDecrV66sxMREBQUFWVcKAFDkVK9eXZGRkYZ+Tjl9+rSee+45Sz+MBvA2R48eVd++fZWXl2coP2jQII0bN87iVgAAAAAAAAAAAAAAeBcWawMAAAAAAAAAAAAAAKDYi42N1UMPPaTk5GRTzgsODjblHBRtS5cu1aBBgwwvT5EkPz8/7d69W2FhYRY2AwDAO61bt04NGzaU0+k09dzu3bubeh4A7/bGG28YzlatWlWJiYkKCAiwsBEAoKh67733DH8IzJQpU1SxYkUNHTrU4lZA8XfmzBnVrFnTcP7222/XO++8I5vNZmErAAAAAAAAAAAAAAC8j72wCwAAAAAAAAAAAAAAAABWWrFihTp16mTaUm1Jql27tmlnoWgaN26cHnjgAZeWattsNn3xxRcuLV0BAADG1a9fX2vWrFGZMmVMO7NEiRIqV66caecBwOXLlw3lSpQowVJtAMB1tW7dWh06dDCcHzZsmF599VULGwHF37lz5wwvtJekihUratWqVbymAwAAAAAAAAAAAADAAizWBgAAAAAAAAAAAAAAQLF17tw5jRo1Sg6Hw9RzmzRpYup5KDpyc3PVqlUrt5YQvfnmm2rTpo0FrQAAwK+6deumX375RU899ZR8fX1v+LyqVaua0AoA/k+NGjUM5Ww2m/z9/S1uAwAo6lxd2Dtu3DgNGDDAwkZA8XXhwgW1bdtWiYmJhvIlSpRQTEyMKlasaHEzAAAAAAAAAAAAAAC8E4u1AQAAAAAAAAAAAAAAUGxNnTpVKSkppp/bvn1708+E5zt//rwiIyMVHx/v8uzYsWP18MMPW9AKAAD8N7vdrhdeeEG//PKLVq9erXfffVf169d366wOHTqY3A6At2vcuLGhXGZmplu/9gAAeJegoCDNnTvXpZlly5bplltuUWpqqkWtgOLn8uXLateunRISEgzPLFiwQM2aNbOwFQAAAAAAAAAAAAAA3o3F2gAAAAAAAAAAAAAAACiWcnNztXz5ctPPvfvuu3Xrrbeafi48286dOxUZGanTp0+7PPvEE0/otddes6AVAAC4nlKlSqlnz54aMWKE/v3vfys+Pl6+vr4unbF69WqL2gHwVqNHj5afn5+h7KpVqyxuAwAoDoYOHar+/fu7NHPgwAGFhoZq/fr1FrUCio/s7Gz16tVLP/zwg+GZCRMmaODAgRa2AgAAAAAAAAAAAAAApi7WvnwxQ5cuZph5pGno5h66uYdu7vPkfnRzD93cQzf30M09dHMP3dzjyd0kz+7nyd0cec7CrgAAAAAAAAAAf2rJkiVKSUkx9cyAgAC98cYbpp4Jzzd//nxFR0crI8O136v38fHRsmXLNGvWLIuaAQAAV9x9993avn27/P39Dc+cOnVKa9assbAVAG8TFBSkFStWGMru27dP2dnZOn/+vFJTUy1uBgAoyj7++GO1aNHC5bmuXbuqSZMmOnHihAWtgKLP6XRq9OjRiouLMzzTuXNnzZgxw8JWAAAAAAAAAAAAAABAMnmx9k+HLup44kUzjzQN3dxDN/fQzX2e3I9u7qGbe+jmHrq5h27uoZt7PLmb5Nn9PLlbdnZeYVcAAAAAAAAAgD+1d+9eU88rWbKkYmNj1bBhQ1PPhWebPXu2/v73v8vhcLg0Fxoaqh9++EH9+vWzqBkAAHBHs2bNtGvXLpUoUcLwzBdffGFhIwDeqEePHoZyW7ZsUYkSJRQeHq7Q0FCVKFFCjRo1UmxsrMUNAQBF0ebNm1WnTh2X5/bu3atq1appyJAhys3NtaAZUHS9+OKLeu+99wznmzVrpo8//lg+Pj4WtgIAAAAAAAAAAAAAAJLJi7UBAAAAAAAAAAAAAAAAT/Hzzz+bdlbfvn31448/qkWLFqadCc+XkpKiSZMmuTxXvXp1nTp1SvXr17egFQAAuFENGzbU/v37FRgYaCj/3XffWdwIgDcKCAhweSY7O1v79+9Xhw4dNGLECAtaAQCKMrvdrr1796pixYouzzocDn344YcqWbKk3nnnHQvaAUXP8uXLXfr94caNG+urr75SWFiYha0AAAAAAAAAAAAAAMCvfAu7AAAAAAAAAAAAAAAAAGCFc+fOGcqtWrVKW7ZsUWpqqo4dO6asrCyVLFlSlSpVUsOGDdW9e3dVrlzZ4rbwRD169FBOTo5LM127dtWaNWtkt9stagUAAMxQq1YtnTlzRqVKlco3m5SUVACNAHiTzMxMZWZm3tAZCxYsULVq1TRx4kSTWgEAioOAgAAdOXJE0dHR2rdvn8vz6enpGjVqlGbOnKlZs2apd+/eFrQEPN+3336rwYMHG843aNBAGzZsUOnSpS1sBQAAAAAAAAAAAAAAfo/F2gAAAAAAAAAAAAD+H3t3Hq/1gPeP/32dc9pTWpRKJSWhMXZJgwhlmSylIrKPdeTONpYxGDP2TGI0soWS5sYwZW4GWUqhMNY0FdqbFqX1OJ3r98fvMfc99/dmzuc6XZ9zTuc8n//h9X6fl8/Mg3Ny9f4AQLWU9Bj2iSeeGNOnT4/9998/5UZsTUpLS+Ptt99OnM9kMnH99dfHjTfemGIrACCfGjduHDfffHNcf/31/za3evXqKCkpiaIiH70G8uONN97Iy55rr7029t133zjiiCPysg+A6qF+/frxwQcfxJAhQ2LMmDHl2jFv3rzo379/7LbbbnH//ffHIYcckueWUHXNnTs3fvrTn8amTZsSz/z1r3+NZs2apdgKAAAAAAAAAPh/FVR2AQAAAAAAAAAASEP37t0TZ7t16xaXXHJJTocyqN6mTp0amzdvTpQtKiqKZ5991lFtANgKHX/88WVmstlsvPnmmxXQBqgpdt1117zsyWazcfXVV+dlFwDVz2OPPRb33XdfFBSU/7cQfvrpp3HooYfGTjvtFH/605/y2A6qplWrVsXRRx8dy5cvT5Rv2bJlzJs3L1q0aJFyMwAAAAAAAADg/+WwNgAAAAAAAAAA1VK/fv2iqKgoUTabzcbIkSPj6KOPjvXr16fcjK3Bk08+mSjXuHHj+OSTT6Jv374pNwIA0tC1a9coLCwsMzdx4sQKaAPUFG3bto1atWrlZdesWbPysgeA6unCCy+MKVOmRIMGDbZoz7x58+L444+PNm3axGOPPZandlC1lJSURL9+/RJ/f1WvXr14/vnnY8cdd0y3GAAAAAAAAADwvRzWBgAAAAAAAACgWmrdunWccsopOc28+uqr8etf/zqlRmxN3njjjUS5BQsWROfOnVNuAwCkqVmzZmVmHn744QpoAtQkLVu2zMseL4cCoCzdunWL5cuXx8CBAyOTyWzRrkWLFsUZZ5wRzZs3jxEjRkRpaWmeWkLlu/baa+PVV19NlM1kMvHkk0/G/vvvn3IrAAAAAAAAAOCHOKwNAAAAAAAAAEC1ddNNN0XDhg1zmrnzzjtj1qxZKTViazFnzpwyM0cccUTO//8CAKqeXXbZpczMqlWromvXrvHpp59WQCOgJhg6dGhlVwCgBqlbt26MGzcuZs2aFV27dt3ifStWrIhLL700mjdvHi+99FIeGkLleuGFF+L2229PnL/99tvjhBNOSLERAAAAAAAAAFAWh7UBAAAAAAAAAKi22rdvHw8//HBkMpnEM999911cc8018fLLL8ejjz4a9913n0PbNczs2bNj06ZNZeb69u1bAW0AgLR17949Ue6TTz6J3XffPfr37x/+xOvEAAAgAElEQVRjx46NGTNmxPr161NuB1RXw4YNi2HDhsX2229f2VUAqEF23nnn+Oijj+Kpp56Kxo0bb/G+VatWRe/eveO3v/1tHtpB5fjyyy9jyJAhifM/+9nPYtiwYSk2AgAAAAAAAACScFgbAAAAAAAAAIBqrX///vHII49EQUHyj8o888wzceSRR8aZZ54ZF198cXTp0iWOPPLIeOedd1JsSlUxZsyYRLlTTz015SYAQEU4/vjjc8r/8Y9/jFNPPTX23XffaNCgQU4H2AD+1Z133hmLFy+OJUuWxNChQ6Nt27b//WKonXbaKQYNGlTmjmw2m3ZNAKqhAQMGxMqVK+OSSy6JwsLCLdqVzWbjmmuuiQEDBuSpHVScTZs2Rf/+/WPVqlWJ8kcddVSMHDkyp5d5AgAAAAAAAADpcFgbAAAAAAAAAIBqb8iQIfHXv/412rdvX+4dL7/8chxwwAHRoEGDeOqpp6K0tDSPDalKXnrppTIzjRo1im233bYC2gAAaevWrVvUr1+/3PNjxoyJvffeOzZu3JjHVkBN0rJlyxg+fHh8/fXXUVxcHNlsNubMmRPXXHNNZVcDoBorKCiIESNGxKJFi6J79+5bvO/pp5+OPfbYw/fFbFUuv/zyeO+99xJlf/SjH8XTTz8dRUVFKbcCAAAAAAAAAJJwWBsAAAAAAAAAgBqhZ8+eMWvWrOjSpcsW7Vm/fn0MGjQo9ttvv/jb3/6Wp3ZUJZ999lmZmd12260CmgAAFWXIkCFbNP/+++9H27ZtY/78+XlqBNRU/3qosaDAb/kAIH0tWrSIKVOmxIcffhjdunWLTCZT7l0fffRR7LDDDr4vZqswfvz4GDlyZOL8U089FY0aNUqxEQAAAAAAAACQC5+yBAAAAAAAAACgxqhTp0588MEHedk1c+bM6N69e0yePDkv+6gaVq5cGd9++22ZuaOOOqoC2gAAFWXEiBFRr169LdqxfPny+NGPfpSnRgD/+8j2v1NcXJxyEwBqgj322CPefvvtmDNnThx22GHlPrC9YsWK2HnnneP111/Pc0PIn1mzZsU555yTOD9x4kQvWwQAAAAAAACAKsZhbQAAAAAAAAAAapQ6derkbde6deuib9++MWfOnLztpHI98cQTiXJDhgxJuQkAUJGKiopi5syZ0axZsy3as3r16vj000/z1Aqo6XbYYYdEOf/cASCfOnToEK+88kosXrw4+vbtG4WFhTnv2LRpUxx++OExffr0FBrCllm/fn30798/1q5dmyj/i1/8Io4++uiUWwEAAAAAAAAAuXJYGwAAAAAAAAAAtsCaNWviggsuqOwa5MkLL7xQZqZu3brRoUOHCmgDAFSkLl26xKJFi6Jnz55btGfMmDF5agTUdPXr14+CgrJ/24fD2gCkoWXLlvHcc8/FypUr47TTTst5fvPmzdGzZ89YunRpCu2g/C6++OL46KOPEmUPOeSQuOmmm1JuBAAAAAAAAACUh8PaAAAAAAAAAADUKNlsNu87X3755XjvvffyvpeK98EHH5SZ6dixYwU0AQAqQ+3atePVV1+NRx99tNw7Pvvss/wVAmq8OnXqlJmZNWtWBTQBoKZq1KhRjBkzJr799tvYfvvtc5rdsGFD7LnnnlFSUpJSO8jNVVddFY888kiibIsWLWLcuHFRVFSUcisAAAAAAAAAoDwc1gYAAAAAAAAAoEbZsGFDKnufeuqpVPZScYqLi2P58uVl5g499ND0ywAAlWrIkCGxdOnSOPjggyOTyeQ0m+T7CYCkkvwMu2TJkgpoAkBN17Bhw1i8eHGcffbZOc0tWbIkfvKTn6TUCpK777774vbbb0+UzWQyMW7cuGjVqlXKrQAAAAAAAACA8nJYGwAAAAAAAACAGqWkpCSVvR999FEqe6kYpaWl0aFDh0TZwYMHp9wGAKgKWrRoEa+//nosXrw4+vXrFx07dkw0t2rVqpSbATVJs2bNyszUq1evApoAwP9v9OjRMXLkyJxeQDNt2rRo1qxZlJaWptgMftioUaPi4osvTpy/8cYb47DDDkuxEQAAAAAAAACwpRzWBgAAAAAAAACgRmnUqFHstddeed+7bt26vO+kYpSWlsZBBx0UixYtKjNbVFQU3bp1q4BWAEBV0bJly5gwYUL8/e9/j4EDB5aZX716dQW0AmqKFStWlJlp0qRJBTQBgP9x0UUXxWuvvRZ16tRJPLNy5crYZZddYuXKlSk2g//rk08+iUsuuSRx/qijjoprr702xUYAAAAAAAAAQD44rA0AAAAAAAAAQI1z9NFHJ8527949rrrqqjJzU6ZM2ZJKVJKSkpLYa6+9Ytq0aYnyO+ywQ8qNAICqrFWrVmVmvHAFyJc5c+YkyjVv3jzlJgDwfx1yyCExe/bsnGb+/ve/R9u2bWPq1KkptYL/raSkJM4888z47rvvEuXbtGkTjz/+eBQU+K23AAAAAAAAAFDVFeVzWccuzSKymXyuzBvdyke38tGt/KpyP93KR7fy0a18dCsf3cpHt/Kpyt0iqna/qtytdu3Cyq4AAAAAAJCzU045JW6//fYyj2nUq1cv7rvvvthrr73K3JnkyCJVS3FxcXTt2jWnA0C9evVKsREAUNW1adOmzMzGjRsroAlQE+yzzz6Jcj/5yU9SbgIA369t27bxxRdfxO677574cPH69eujR48eceutt8aVV16ZckNqup/85Cfx7rvvJsoWFhbG+PHjY7vttku5FQAAAAAAAACQD3k9rN24ab18rssr3cpHt/LRrfyqcj/dyke38tGtfHQrH93KR7fyqcrdIqp2v6rcraCwah78BgAAAAD4d3bbbbd46aWX4oILLojPP//8ezNFRUXxyCOPJDqeGBHRv3//fFYkZevXr49dd901vv7668QzderUiXvvvTfFVgBAVde+ffsyM0kPCgL8OyNGjIjVq1eXmatbt27sscceFdAIAL7fzjvvHM8991wce+yxkc1mE81ks9m46qqr4vXXX48XXnghCgoKUm5JTTR+/PiYNm1a4vytt94aBx10UIqNAAAAAAAAAIB88okTAAAAAAAAAABqpEMPPTQ+/PDDuP3226NBgwb//ef33XffuO6662LGjBlx5JFHRosWLRLt23333dOqSp6tWbMmOnbsmNNR7YiIm266KerWrZtSKwBga9CxY8cyM6WlpVFaWloBbYDq6uOPP45LL700UXafffZJuQ0AlO3oo4+OW265Jee5SZMmRfv27WPx4sUptKIme/PNN+P0009PnL/88stj2LBhKTYCAAAAAAAAAPLNYW0AAAAAAAAAAGqs2rVrxxVXXBGrVq2KuXPnxtKlS+Pdd9+Nm2++OZo1axZNmzZNtCeTycSRRx6ZclvyZcCAAbFkyZKcZs4///y48sorU2oEAGwtkhzWjoiYP39+yk2A6qqkpCR69OiROH/RRRel2AYAkvvFL34RgwcPznluwYIF0aFDh3jppZdSaEVN9Nlnn0Xfvn2juLg4UX7fffeNO+64IzKZTMrNAAAAAAAAAIB8clgbAAAAAAAAAIAar1atWtGhQ4do0aJFRET87W9/iwMOOCDxfIcOHWLHHXdMqR35dPvtt8df/vKXnGauuOKK+P3vf59SIwBga9KoUaNEx9aef/75CmgDVEdnn312rF69OlG2adOmMWjQoJQbAUByjz/+eJx33nk5z23atCl69+4d1113XQqtqEmWLFkSffr0iVWrViXKH3rooTF9+vSUWwEAAAAAAAAAaXBYGwAAAAAAAAAA/sUf/vCH+PGPfxwLFy5MPDNy5MgUG5EvGzdujBtuuCGnmZtuuiluv/32lBoBAFujwsLCMjM///nPo6SkpALaANVJaWlpPP3004nzTz75ZIptAKB8Ro0aFY8//ngUFRXlNJfNZuOWW26JQw45xPfSlMvatWvjmGOOia+++ipRvkGDBjF69OgoKPDbbAEAAAAAAABga+S/+AMAAAAAAAAAQETMnDkzBg8eHD/72c9ymjv55JOjT58+KbUin84555zYuHFj4vzw4cPj+uuvT7ERALA1qlOnTpmZDh065HxIEODFF19M/DPLcccdF7179065EQCUz+DBg+Ojjz6KJk2a5Dz7xhtvROvWrWPevHkpNKO6KikpiQEDBsTMmTMT5TOZTDz22GPRsWPHlJsBAAAAAAAAAGlxWBsAAAAAAAAAgBpr7ty5cdlll0X37t1jn332iSeffDLnHffff38Kzci3+fPnx7hx4xLnM5lM/PznP0+xEQCwtdpjjz3KzMybNy+OOeaYKC0trYBGQHXxwgsvJMo1adIk/vjHP6bcBgC2TJcuXWLRokWx//775zz7j3/8I3bZZZd45plnUmhGdZPNZuOSSy6JSZMmJZ6566674qSTTkqxFQAAAAAAAACQNoe1AQAAAAAAAACoUTZs2BAPPvhg7LffftGxY8e455574u233855T+fOnWPJkiXRrFmzFFqSbyeddFJOhy2z2WzcdtttKTYCALZWv/vd7xLlJk2aFD/60Y9SbgNUJ4sWLUqUe//996N27doptwGALVe3bt2YPn16XHbZZTnPfvfdd3HSSSd5+R1levzxx+OBBx5InL/00kvL9f9JAAAAAAAAAKBqcVgbAAAAAAAAAIAaYc2aNXH22WdHp06d4rzzzov33nuv3Lt23XXXmDx5crRs2TKPDUnLK6+8Eu+++27Oc7fccktOx7gBgJphv/32i5122ilRdvbs2Sm3AaqTzZs3J8q1b98+5SYAkF933313PPvss1GrVq2cZ++9997Yd999Y+PGjSk0Y2v397//PS666KLE+RNOOCHuuuuuFBsBAAAAAAAAABXFYW0AAAAAAAAAAKq1zz77LM4///xo3bp1PPzww7Fo0aIt2nfQQQfFG2+8Ea1atcpTQ9J22mmnlWtu3bp1cd111+W5DQBQHUydOrWyKwDVUCaTSZQrKSlJuQkA5N/xxx8fs2fPLtfLCmfMmBGtWrWKTz/9NIVmbK2+++67OPXUU2Pt2rWJ8gceeGA8+eSTUVhYmHIzAAAAAAAAAKAiOKwNAAAAAAAAAEC1tGbNmjjzzDNjt912i1GjRsW6deu2eGezZs3ir3/9azRv3jwPDakId911VyxevLjc88OHD3e0DgD4P1q2bBm33XZbmblsNlsBbYDqYs8990yUu+yyy1JuAgDpaN++fSxYsCB69uyZ8+w333wTe+yxRzzyyCMpNGNrdOONN8Y777yTKNupU6d4/vnno169eim3AgAAAAAAAAAqisPaAAAAAAAAAABUO8uWLYtu3brFo48+mredp5xySixcuDDq1q2bt52kq7i4OK677rot2rFx48b4j//4jzw1AgCqk/bt21d2BaCaGThwYKLcyJEjY+XKlSm3AYB0FBUVxauvvho33HBDZDKZnGY3b94cZ511VgwZMiSldmwtXn/99fjNb36TKNu8efN48cUXvTATAAAAAAAAAKoZh7UBAAAAAAAAAKhWVq5cGb169YrPPvssL/uaNGkSjzzySDzxxBNRp06dvOykYpxzzjmxcePGLd4zatSovOwBAKqXgoKyP4qdzWYroAlQXXTt2jVat26dKNusWTPHtQHYqv3qV7+Kl19+uVwvMhwzZkzstttusWbNmhSaUdWtWrUqBg8enPjnrXvuuSc6deqUcisAAAAAAAAAoKI5rA0AAAAAAAAAQLVRXFwcxx13XHz00UdbvKtp06Zx8803x9y5c+OMM86ITCaTh4ZUlPnz58eTTz6Zl13FxcVx0UUX5WUXAFB9FBYWVnYFoBq6+OKLE2fbtWsXM2bMSLENAKTr8MMPjy+//DLatm2b8+xnn30WrVu3jnfffTeFZlRV2Ww2fvazn8WCBQsS5X/729/GqaeemnIrAAAAAAAAAKAyOKwNAAAAAAAAAEC1cc0118TUqVO3aEf37t3j/vvvjy+//DKuu+662HbbbfPUjorUv3//KC0tzdu+hx9+OGbPnp23fQDA1s9hbSANV1xxRdSqVStRdt26dXHAAQfEa6+9lnIrAEhPy5Yt48svv4zjjjsu59l169ZFt27dYsSIESk0oyp69NFHY8KECYmyhx56aFxxxRUpNwIAAAAAAAAAKovD2gAAAAAAAAAAVAuffPJJDB8+vFyzBQUFcccdd8ScOXNiypQpccEFF8Q222yT54ZUlNdeey2mT5+eKHvVVVcl/t+6V69eeT3WDQBs3YqKisrMZLPZCmgCVCdFRUXRt2/fxPnNmzdHnz59YuHChSm2AoB0FRQUxPPPPx933nlnFBTk9lseS0tL49JLL40TTjjBr91Vc7Nnz45LLrkkUbZJkybx+OOPeyESAAAAAAAAAFRjDmsDAAAAAAAAAFAt3HXXXTkfTjnmmGNi6tSpsXnz5rj88stjp512SqkdFWnw4MGJck2aNInf/OY3ceONNybKf/311zFw4MAtqQYAVCOZTKayKwDV1OOPPx7169dPnN+0aVPss88+UVJSkmIrAEjfsGHDYsqUKdGgQYOcZ5977rno2LFjLF++PIVmVLbi4uI45ZRTYt26dYnyo0ePjh122CHlVgAAAAAAAABAZXJYGwAAAAAAAACArd7KlStj7NixifNDhw6N2bNnx5///Oc48MADU2xGRRs+fHgsWrQoUXbUqFFRUFAQl112WTRt2jTRzIQJE2L06NFbUhEAqCaKiooquwJQTdWtWzcmT54chYWFiWeWLl0aPXv2TLEVAFSMbt26xYIFC2LnnXfOefbLL7+Mtm3bxuuvv55CMyrTDTfcEO+9916i7DnnnBMnnnhiyo0AAAAAAAAAgMpWkM1WdoXv982KDbFqxYbKrvGDqmo3z618PLfyqerPLcKzK6+q2s1zKx/PrXw8t/Lx3MrHcyufqv7cIjw7AAAAAICK9NZbb8WmTZsSZefNmxfDhw+PTp06pdyKilZcXBzXXnttomyXLl2if//+//3Ht912W+Kvc/7558cXX3yRcz8AoHrJ5eAtQK7222+/+NOf/hSZTCbxzFtvvRXbbbddlJaWptgMANK37bbbxueffx6DBg3KeXbjxo3Rs2fPuPnmm1NoRmV47bXXEv/6befOneOee+5JuREAAAAAAAAAUBUUZKvoZe25s1bEl5+vqOwaP6iqdvPcysdzK5+q/twiPLvyqqrdPLfy8dzKx3MrH8+tfDy38qnqzy3CswMAAAAAqEiffPJJoty7774bO+64Y7plqDTnnntubNhQ9sslM5lMTJgw4X/9uXPOOSfatWuX6Ots3rw5unfvHsXFxeXqCQBUDwUFBWVmqupntYGtwzHHHBPjxo3L6ZD/8uXLo0WLFjFt2rQUmwFA+goKCmLs2LHxhz/8IeeX2mSz2fjlL38ZvXr1ipKSkpQaUhFWrFgRp512WqKfrWrVqhVjx46NBg0aVEAzAAAAAAAAAKCylf1pbgAAAAAAAAAAqOI2bdqUKDd79uyUm1BZFi5cGE888USibJ8+faJr167/589Pnjw5ioqKEu1YsWJFHHXUUTl1BACql1yP+wGUx4ABA2LmzJk5zaxYsSK6d+8eQ4YMidLS0pSaAUDFOPfcc2PmzJnRuHHjnGdfeeWVaNu2bcyfPz+FZlSECy+8MBYuXJgoe8stt8Q+++yTciMAAAAAAAAAoKpwWBsAAAAAAAAAgK3ezjvvnCh3yimnxJ133plyGypDv379Eh2Mq1WrVowbN+57/1qHDh1izJgxib/m5MmT4ze/+U3iPABQvSR9IQfAltpjjz1i1qxZUbt27cQz2Ww2xowZEy1atIhp06al2A4A0rfHHnvEokWL4sc//nHOs0uWLIlOnTrFpEmTUmhGmiZPnhxPP/10ouzhhx8ew4YNS7kRAAAAAAAAAFCVOKwNAAAAAAAAAMBWb7/99kucveKKK+L5559PsQ0V7fXXX098KG7o0KHRqFGjH/zrgwYNitNPPz3x177uuuscqQOAGqqgwEexgYrTuXPn+NOf/hSZTCanuRUrVkT37t1jyJAhiV5GBABVVf369eODDz6In/3sZznPFhcXx7HHHhu/+MUvUmhGGkpLS6Nnz56Jss2aNYvHHnvMz2gAAAAAAAAAUMP4pAAAAAAAAAAAAFu9zp07x8EHH5w437dv31i1alWKjahIp556aqLctttuG7feemuZuUceeSQ6deqUaGc2m40jjjgi1q5dmygPAFQfhYWFZWay2WwFNAFqit69e8cvf/nLnOey2WyMGTMmWrZsGdOnT0+hGQBUnAceeCDGjh0bRUVFOc1ls9m49dZbo0ePHlFcXJxSO/LlnnvuSZx96KGHok2bNim2AQAAAAAAAACqIoe1AQAAAAAAAACoFn7729/mlG/atGl89913KbWhoowYMSIWLlyYKHv//fdHQUHZH5kqKCiIt99+O+rWrZto79q1a+PHP/5xouy/s2bNmhg7dmzcfPPNcc8998TEiRNjzpw5UVpausW7AYD8y/WQH0A+/OpXv4o+ffqUa3b58uVx4IEHxhlnnOHnDAC2aoMGDYpPP/00mjVrlvPslClTok2bNjFnzpwUmpEPEydOjGHDhiXKnnPOOdG3b9+UGwEAAAAAAAAAVZHD2gAAAAAAAAAAVAvdu3ePX/7ylznNDBw4MDZv3pxSI9JWXFwcV199daJs586dY9CgQYl3N2/ePP785z9HJpNJlJ87d260adMmNm7cmPhrlJSUxPjx4+O4446L7bbbLho3bhynnnpq/PKXv4zLLrssjj322OjUqVMUFRVFhw4dYsSIEYl3AwDpKywsrOwKQA01adKkOP7448s1m81m47HHHouWLVvG9OnT89wMACrOzjvvHIsWLYoDDzww59nly5dHly5dYsKECSk0Y0u8/vrr0b9//8T5u+++O8U2AAAAAAAAAEBV5rA2AAAAAAAAAADVxg033BBnnXVW4vwzzzwTv/rVr9IrRKrOP//82LBhQ5m5TCZTriM5hx9+eFx55ZWJ84sWLYo2bdrE559//oOZqVOnxhlnnBHt27ePOnXqxMCBA+PPf/5zLF++/AdnstlsfPnll3HppZdG69at45VXXsnp7wMASEdBgY9iA5Xn2Wefjaeeeirq1atXrvnly5fHgQceGGPHjs1zMwCoOLVr146pU6fGFVdckfgFef9UUlISJ598clx44YUptSNXU6ZMiWOOOSbRr/lGRNx1112xzTbbpNwKAAAAAAAAAKiqfJobAAAAAAAAAIBqo6CgIEaPHh3HHnts4plf//rX8Z//+Z8ptiINixcvjsceeyxRtnfv3rHHHnuU6+vceuutsd9++yXOr1y5MnbdddfIZDLRvHnzaNeuXTRp0iQymUzUqlUrDjrooHjsscfi66+/jtLS0pz7LF68OHr16hUHHnhgrF27Nud5ACB/ioqKKrsCUMMNGDAgli1bFoceemi55rPZbAwePDimT5+e32IAUMFuv/32eOGFF6J27do5z/7+97+PPffcM9avX59CM5KaPn169OnTJ9atW5cov9dee8XFF1+ccisAAAAAAAAAoCpzWBsAAAAAAAAAgGolk8nECy+8EPvss0/imX79+sWTTz6ZYivy7aSTTkp0mLqoqCjGjh27RV/rjTfeiMaNG+c8t2LFipg/f3588803ERFRUlKyRT3+1bRp06Jt27bx1Vdf5W0nAJCbwsLCyq4AEA0bNozXXnstnnrqqahXr17O89lsNvr06ZPXn1cAoDIcc8wxMXfu3Nh+++1znv3www+jdevW8be//S2FZpRlxowZcdRRR8W3336bKF+/fv0YN25cuQ6pAwAAAAAAAADVh8PaAAAAAAAAAABUSy+++GK0a9cucX7w4MGRyWRi3Lhx8V//9V8xefLkePvtt2Pu3LmJDjhTcd544414++23E2WHDh0a22677RZ9vbp168bkyZOjoKBqfdzqm2++iS5dusSMGTMquwoA1EhV7XsDoGYbMGBALFu2LA499NCcZ1etWhWDBw/OfykAqGBt2rSJ+fPnx+GHH57z7OrVq2PvvfeOBx98MIVm/JAPP/wwjjjiiFi9enXimREjRsQuu+ySYisAAAAAAAAAYGvg09wAAAAAAAAAAFRL2223XUyaNCmaNGmS09wpp5wSvXv3jp49e0b37t2jY8eO0bhx4zj11FNjypQpKbUlF6eeemqiXOPGjeO2227Ly9fcc88946677srLrnzauHFjHHDAATFx4sTKrgIANU5RUVFlVwD4Xxo2bBivvfZaPP3001GvXr2cZidMmBDr169PqRkAVJyioqL461//GjfddFNkMpmcZjdv3hznnXdenHLKKV62WAE+/vjj6NWrV6xatSrxzNChQ+Oss85KsRUAAAAAAAAAsLVwWBsAAAAAAAAAgGpr9913j5deemmL96xduzbGjh0bPXr0iFtvvTUPzSive++9NxYsWJAoe//990dBQf4+IlVVj7Zs3rw5jjvuuBg1alRlVwGAGiXpYW0H+YCK1r9//1i+fHn07Nkz8UxpaWmMHDkyxVYAULGuv/76eOWVV6Ju3bo5z44bNy66dOkS33zzTQrNiIj47LPP4vDDD4/ly5cnnrngggvi7rvvzvlgOgAAAAAAAABQPTmsDQAAAAAAAABAtbbvvvvGM888k7d9v/jFL+Luu+/O2z6SKy4ujquuuipRtnPnznHKKafkvcNDDz0UN998c5U73pLNZuP888+Pe+65p7KrAECNkfQFHg5rA5Whfv368eqrr8bTTz+deObRRx9NrxAAVIKePXvGV199Fe3bt895dvbs2dGmTZuYNm1aCs1qti+++CIOO+ywWLZsWeKZs88+O0aOHFnlfl0WAAAAAAAAAKg8DmsDAAAAAAAAAFDtnXDCCXHzzTfnbd8NN9wQa9asyds+krngggtiw4YNZeYymUyMHz8+tR7XXXddTJ48OerVq5fa18Dx00EAACAASURBVCivyy+/PObMmVPZNQCgRigsLEyUKykpSbkJwA/r379//OMf/0iUnTVrlpcBAFDttGjRIubOnRt9+/bNeXb9+vVx0EEHxZ133plCs5ppzpw5cdhhh8WSJUsSz5x++unxhz/8IfHLjQAAAAAAAACAmsEnCQAAAAAAAAAAqBGuvfbaOPfcc/Oya+3atfHUU0/lZRfJLF68OB599NFE2SOOOCL23HPPVPscfPDBsWDBgth55523eFdBQUG0a9cuhgwZEm+++WZks9nIZrOxevXqOProo3PatXnz5hg4cOAWdwIAylZUVJQo50gtUNmaN2+e6OeE0tLS+PjjjyugEQBUrIKCgnjuuedi+PDhOR9nLi0tjSuuuCKOPfZY39tvoa+++ioOO+ywWLhwYeKZQYMGxcMPP+yoNgAAAAAAAADwf/g0AQAAAAAAAAAANUImk4kHHnggWrVqlZd977//fl72kEy/fv0SHa4pKiqK8ePHV0CjiKZNm8bnn38ed9xxR7Rv3z6n2ebNm8dxxx0XTz/9dGzatCm++uqrePTRR6NHjx7/nWnUqFFMnDgxnnrqqahVq1bi3TNmzIhly5bl1AcAyF3Sw9olJSUpNwEo20MPPZQoN3/+/JSbAEDlGTp0aEydOjUaNGiQ8+zEiROjffv2sXjx4hSaVX9LliyJnj17xtdff5145qSTTooxY8ZEYWFhis0AAAAAAAAAgK1Vsk9zAwAAAAAAAABANVBQUBDz58+Pa6+9Nm677bYt2rVp06Y8taIsb731VkydOjVR9pJLLoltt9025Ub/o6CgIC6//PK4/PLLY/HixfHRRx/FggULYuHChbF06dL4xz/+EStWrIh169ZFixYt4vDDD48zzjgjGjVqlPhrDBgwIPbff//Yc889Y82aNWXms9ls/Md//Ec88cQTW/K3BgCUoaCgIFHOYW2gKqhfv36iXJIXGgHA1uyAAw6IBQsWRLdu3WLWrFk5zS5YsCA6dOgQzz//fBx55JEpNax+stlsXHjhhTFv3rzEMz/96U9j7NixiV9oBAAAAAAAAADUPD5VAAAAAAAAAABAjVJYWBi33nprHH300TFs2LB47733yrVn2bJleW7GDznllFMS5Ro1ahR33nlnym1+WKtWraJVq1ap7O7QoUPMmzcvunbtGosXLy4z/8orr6TSAwD4H0kPvDlSC2xN/DMLgJpg2223jc8//zxOO+20nF9Ot2nTpujdu3dce+21cfPNN6fUsHq5//7749lnn02c79OnTzz99NNRu3btFFsBAAAAAAAAAFu7ooKCTGV3+F4duzSLyFbNbhERO3VpXtkVvpfnVj6eW/lU9ecW4dmVl+dWPp5b+Xhu5eO5lY/nVj6eW/l5dgAAAAAAVdvBBx8c77zzTsycOTP+8pe/xLRp02Lx4sWRyWQSHds+6qijKqAl999/f8yfPz9R9r777ouCgoKUG1Wepk2bxty5c6NevXplZpcsWVIBjQCgZkt6WHvz5s0pNwEo28qVKxPl6tevn3ITAKg6Hn/88TjkkEPi/PPPz+n79mw2G7/+9a/jjTfeiFdeeSXxzwY1TWlpaQwfPjwuv/zyxDNHHHFEPPPMM1GnTp0UmwEAAAAAAAAA1UHmVw/0zv7zD3bcpVm0bteoMvsAAACwlene9pfRoNb2lV0DAAAAACCvioqKyjyk8txzz0Xfvn0rqFHNVFJSEo0bN47169eXme3UqVPMnj27AlpVvuuuuy5uueWWMnPffvttNGzYsAIaAUDNVFpaGoWFhWXmFixYEG3atKmARgA/7OGHH46zzz67zNyqVati2223rYBGAFB1fPzxx9GjR49YvXp1zrMtWrSId955J9q3b59Cs63Xxo0b48QTT4wXX3wx8cyhhx4aEydO9KIPAAAAAAAAAKBMN47qEwWVXQIAAAAAAAAAACrTt99+G++++24sXbo0stlsvP3222Ue1Y6I2HXXXSugXc12wQUXJDqqHRHx9NNPp9ym6jjwwAMT5Xr06JFyEwCo2QoKkn0Uu7S0NOUmAGWbOXNmopyj2gDURF27do1FixbFnnvumfPssmXLYuedd47nnnsuhWZbp9LS0hg4cGBOR7V33HHHeOGFFxzVBgAAAAAAAAASc1gbAAAAAAAAAIAaZ8GCBXH11VfHAQccEE2aNIn9998/tt9++ygoKIju3buXOV+nTp3YaaedKqBpzbV06dJ4+OGHE2V79eoVe+21V8qNqo699947Ue7DDz+MoUOHptwGAChLSUlJZVcAiA0bNiTKNW7cOOrWrRuFhYWRyWSioKAg6tatG9ttt13stttucdZZZ8Xs2bNTbgsAFa9+/frx/vvvx/nnn5/z7HfffRcnnHBCXH755Sk02/o8+uij8ac//SmnmZkzZ0bDhg1TagQAAAAAAAAAVEcOawMAAAAAAAAAUO0tX748+vfvH+3bt49ddtkl2rZtG7fddlu88847sXnz5pz37b333lFUVJRCU/6pX79+UVpaWmauqKgoxo8fXwGNqo5WrVrF9ttvnyg7YsSImDRpUsqNAIB/x2FtoCrYZpttEuXWrFkTmzZt+u+fx7LZbGzatCmWL18en332WTzyyCPRuXPnaN++feKXIQHA1uT3v/99PPXUU+X69d+77rorDjzwwCguLk6h2dZhxYoVceWVV+Y0M3LkyGjSpElKjQAAAAAAAACA6sphbQAAAAAAAAAAqrW333479tprr/jjH/8YX3/9dXzxxRdbvPPoo4/OQzN+yNSpU+Ott95KlL3ooouiadOmKTeqevr27Zsol81m48QTT4xly5al3AgA+CHZbLayKwBEw4YN87rv66+/jrPPPjs6d+4cs2fPzutuAKhsAwYMiM8//zyaN2+e8+y0adOiVatWefl16K3R1VdfHStWrEicHzhwYFx44YUpNgIAAAAAAAAAqiuHtQEAAAAAAAAAqLYefPDBOPjgg2PBggV521lUVBSnnXZa3vbxfw0aNChRbptttom777475TZV0z333BONGzdOlN20aVN069YtSktLU24FAHyfkpKSyq4AEMcdd1wqe2fPnh1dunSJl156KZX9AFBZOnbsGAsXLoyDDjoo59mVK1fG7rvvHk888UQKzaqut99+O0aPHp04/9Of/jRGjx4dmUwmxVYAAAAAAAAAQHXlsDYAAAAAAAAAANXS0qVL4+c//3neDxledNFF0b59+7zu5H+MGjUqvv7660TZe++9NwoKauZHoOrWrRuTJ09O/Pc/b968OP3001NuBQB8Hy+3AKqCAw44IJo3b57K7tLS0ujfv38UFxensh8AKkvt2rXjrbfeiquvvjrn488lJSVx2mmnxbnnnptSu6qlpKQkLrjggsT5P/zhD/Hcc89FgwYNUmwFAAAAAAAAAFRnNfN3lQEAAAAAAAAAUO099NBDsXHjxrzu3GWXXeKWW27J607+R0lJSQwbNixRtmPHjjFkyJCUG1Vte+65Z9x1112J808++WQ88cQTKTYCAL5Pvl/0AlBeZ555Zmq716xZEwMHDkxtPwBUpt/+9rcxadKkqFOnTs6zo0ePjq5du8batWtTaFZ1jBw5Mj788MNE2QkTJsS5556b87FyAAAAAAAAAIB/5bA2AAAAAAAAAADV0osvvpjXfe3atYvnn38+GjRokNe9/I+LLroo1q1blyg7fvz4lNtsHYYOHRpHHXVU4vx5550XpaWlKTYCgJolySG4zZs3V0ATgLLdeuut0alTp9T2P/vss/HVV1+lth8AKlPv3r1j3rx50aZNm5xnP/nkk2jdunW8//77KTSrfAsXLozrr78+UXbo0KHRr1+/lBsBAAAAAAAAADWBw9oAAAAAAAAAAFRLs2bNytuu448/PmbOnBmdO3fO207+t6VLl8ZDDz2UKHvYYYfFPvvsk3Kjrcef//znaNmyZaLshg0b4uGHH065EQDwr7zUAqgqCgoKYsaMGdGxY8fUvsbLL7+c2m4AqGytWrWKr7/+Ovr06ZPz7Lfffhv77rtv3HfffSk0q1yXXXZZrF27tsxcq1at4sYbb6yARgAAAAAAAABATeCwNgAAAAAAAAAA1dK6deu2aL5hw4YxYMCAmDFjRjz77LPRrFmzPDXj+/Tv3z82b95cZq6wsDDGjx9fAY22HkVFRTFlypQoKipKlD/33HNj48aNKbcCAP4pyfc4ABWlUaNG8fe//z1uu+22qFOnTt73b9q0Ke87AaAqKSgoiEmTJsWtt94amUwmp9nS0tK4+OKL4+STT642L+C5+uqrY8KECYmyw4cPj0aNGqXcCAAAAAAAAACoKTK/eqB39p9/sOMuzaJ1Ox9MAAAAILnubX8ZDWptX9k1AAAAAAD+j7Zt28aCBQsS5x988ME47LDDYtmyZbH99ttHu3btoqDAe+srwrRp0+LAAw9MlL344ovj3nvvTbnR1unxxx+P008/PXG+Xbt2sf/++8eAAQOiX79+KTYDgOqroKAgstnsv828+eab0aNHjwpqBJCbN954I5577rlYuHBhNGzYMFq2bBmtWrWKevXqxbnnnpvTrsLCwli/fn3Url07pbYAULW89dZbceSRR8aGDRtynu3YsWO888470bRp0xSaVYzHHnsszjjjjETZXr16xUsvvZTzMXIAAAAAAAAAgO9z46g+DmsDAACwZRzWBgAAAACqqhNPPDGeffbZxPlWrVrF7Nmzo0GDBim24vvsuOOO8dVXX5WZa9iwYaxevdrB83+jdevWsXjx4nLN/td//VcceeSReW4EANVbksPar7/+ehx88MEV1Ahgy61cuTJatGgRmzdvzmmuR48e8eabb6bUCgCqppUrV8b+++8fc+bMyXm2fv368fLLL0f37t1TaJau1atXx7bbbpsoW7t27fjoo4+ic+fOKbcCAAAAAAAAAGqKG0f1Cb/DDAAAAAAAAACAaunUU0/NKb948eL44IMPUmrDDxk1alSio9oREb/73e8c1S7DqFGjyj171FFHxYQJE/LYBgCqv0wmU2Ym18O0AJVp+fLl0blz55z/2ZXJZOKOO+5IqRUAVF1NmzaNL774Ik4++eScZ9evXx89evSI22+/PYVm6Up6VDsi4sorr3RUGwAAAAAAAADIO7/LDAAAAAAAAACAaun444+P3XffPaeZv/3tbym14fuUlJTEsGHDEmU7dOgQZ511VsqNtn4HHHDAFs2ffPLJ0atXryguLs5TIwCgtLS0sisAJFJSUhK77757rFixIvFMJpOJHXbYIUaPHh3dunVLsR0AVF0FBQUxfvz4uO+++3J+MWA2m42rrroqjjnmmK3mZ4djjz02cbZDhw5xzTXXpNgGAAAAAAAAAKipHNYGAAAAAAAAAKBaKiwsjHvvvTenmY8++iilNnyfSy65JNatW5coO378+JTbVA8tWrSIESNGRCaTKfeOV155JerUqRPvv/9+HpsBQM21efPmyq4AkMigQYNi2bJlifNHHHFEbNy4MebPn+9FSAAQERdeeGG89957sc022+Q8O2nSpGjfvn0sXbo0hWb589hjj8XEiRMT5x966KGoV69eio0AAAAAAAAAgJrKYW0AAAAAAAAAAKqtnj17xsiRIxPnV69enWIb/tWyZcviwQcfTJQ99NBDY7/99ku5UfVxySWXxEMPPbRFx7UjIvbee+945ZVX8tQKAKqnJP++LSkpqYAmAFtm2bJl8cwzzyTOb7fddvGXv/wlateunWIrANj67LXXXrFo0aLYfffdc55dsGBBtG/fPu6///4Umm25JUuWxBlnnJE436NHj+jZs2d6hQAAAAAAAACAGi2vh7W/WbEhVq3YkM+VeaNb+ehWPrqVX1Xup1v56FY+upWPbuWjW/noVj5VuVtE1e5XlbuVbs5WdgUAAAAAgH+rb9++ibMHHXRQik34VyeffHJs3ry5zFxhYWFMmDChAhpVL2eeeWaMGzdui/f06tUrMplMtGvXLr766qs8NAOAmieb9d/Vgarv7LPPjtLS0kTZgoKCeP7556OgIK+/JQUAqo2GDRvGxx9/HGeffXbOs5s2bYqLLrooTj755MT/bq4I2Ww2WrVqlThfVFQUr7/+eoqNAAAAAAAAAICaLq+fYpw7a0V8+fmKfK7MG93KR7fy0a38qnI/3cpHt/LRrXx0Kx/dyke38qnK3SKqdr+q3K24uOyjJwAAAAAAlWXKlCnRtWvXxPlevXql2IZ/mj59euKjKuedd140b9485UbV04ABA+K5557Ly6758+fHjjvuGHvvvXdMnTo1LzsBoKYoKSmp7AoA/9ayZcti0qRJibIFBQXxwgsvRLdu3VJuBQBbv9GjR8fjjz8eRUVFOc9OmDAhWrRoETNmzEihWe723nvvnPKfffaZl3AAAAAAAAAAAKnyyQQAAAAAAAAAAKqdb7/9Ns4555zo0aNHrF69OtHMwQcfHJ07d065GRERAwcOTJRr2LBhjBgxIuU21Vvfvn0jm81GNpuNCRMmRIcOHbZo3/vvvx8HHXRQ1K9f/7//XGlpaZSWlm5pVQDYKmUymTIzmzd7YTVQtV1++eWJv6efOHFiHH300Sk3AoDqY/DgwfHJJ59E06ZNc55dsWJF7LfffjF06NAUmiX3xRdfxAcffJA4/8ADD0SnTp1SbAQAAAAAAAAA4LA2AAAAAAAAAADVSHFxcdxzzz3RqFGjeOihhxLPFRQUxB133JFiM/5p9OjR8eWXXybKDh8+PIqKitItVIP069cv5s6dG6tWrYqrr756iw7ybNiwITKZTGQymSgsLIxatWrFDjvsECeeeGKMGzfOoW0A+Bf+vQhUdS+//HKi3NChQ6N3794ptwGA6qdz586xcOHCOOCAA3KezWaz8bvf/e7/Y+/Ow6Ku9/eP3zMgIqAiooiYO1pureCSVq6VS7kcxNwqlzT1aFYu2ak0S3NJM9dKLQPXcEnTUjMzl1wy0wJXXDJUDBcQRGGY+f3xvep3PKl8ZpgPg/p8XNe5zhXc79f7dvIAeuD1UaVKlXTs2DET2t1cdna2qlevbjg/fPhw9enTx8RGAAAAAAAAAAAAAAAA/4fF2gAAAAAAAAAAAAAAALgtfPfdd6pTp44GDx7s9NnXXntNkZGRJrTCf7Pb7Yb//VSsWFG9evUyudGdKTAwUGPHjtXkyZP1yCOPuGWm3W5XUlKSli9frs6dOysiIkI2m80tswEAKMgsFkuumZycnHxoAgCuS0lJyTUTHBysyZMn50MbAABuT76+vtq+fbtLf38tScePH1d4eLgmTpzo5mY358xSbUkaM2aMSU0AAAAAAAAAAAAAAACuxWJtAAAAAAAAAAAAAAAA3NIcDodGjx6tpk2b6uDBg06ff+yxxzRy5Ej3F8M/DBgwQOnp6YayixYtMrkNJGnt2rWGFoI66+eff1Z4eLjhf98AANzO7Ha7pysAwE0ZeShO3bp186EJAAC3v0mTJmn58uUqVKiQ02dzcnI0ZMgQ3X///Tp//rwJ7a61bt06HTt2zHD+1KlTpvxdIwAAAAAAAAAAAAAAwPWwWBsAAAAAAAAAAAAAAAC3LIfDoUGDBunNN9906Xz58uW1aNEieXt7u7kZ/tfZs2f18ccfG8o++uijLG3LJ76+vrLZbBoyZIjbZx8/flwVK1bMlyU/AAAUZDk5OZ6uAAA3NHDgQEO5iIgIk5sAAHDnaNu2rQ4fPqyQkBCXzv/yyy8qW7asFixY4OZm/9+5c+f0+OOPG86/++67Cg0NNa0PAAAAAAAAAAAAAADA/2KxNgAAAAAAAAAAAAAAAG5Zr776qqZOnerS2Ro1auj77793eXkJnBMdHW1oqaSXl5eWLFmSD43wF6vVqvHjxysnJ0fPP/+8W2efO3dOb731lltnAgBQkFgsllwzLNYGUFCtWbPG8J+pq1SpYnIbAADuLBUqVNAff/yhtm3bunT+6tWr6tKli5o3b64rV664uZ0UHBzsVH7EiBFu7wAAAAAAAAAAAAAAAHAzLNYGAAAAAAAAAAAAAADALcFut+vAgQNKSEhQfHy86tWrp0mTJrk0q2fPntq1a5cqVark5pa4nl27dun77783lO3du7dKly5tbiFcl9Vq1dy5c3XhwgW1adPGbXO/+OILt80CAKCgMbJY226350MTAHBOSkqKOnToYCjr4+Ojzp07m9wIAIA7j7e3t5YvX66VK1eqSJEiLs349ttvVbp0aW3YsMFtvd577z2n8llZWW67GwAAAAAAAAAAAAAAwCgWawMAAAAAAAAAAAAAAMAt7Ha7fvrpJ7399tvq3bu3XnvtNU2fPl0nTpzI01yHw6ElS5aoWrVquueee1SzZk3VqlVLO3bscHpWsWLFNH/+fM2ePVt+fn556gXjoqOjDeX8/f01depUk9sgN4GBgVq5cqWOHj3qlnnJyclKS0vL8xy73a4dO3Zo9OjRqlq1qoKCguTv76+ePXuysBQAUKDZbDZPVwCAf2jQoIGuXLliKFu/fn1Zrfz4CQAAZmnTpo3Onj2rhx9+2KXzly5dUrNmzdStW7c8/z3Zxo0b9dprrxnOz5s3T4UKFcrTnQAAAAAAAAAAAAAAAK7gOxsBAAAAAAAAAAAAAADgMofDoZMnT6p79+7y8vJSRESE3nrrLc2ePVvvvfeeBgwYoIoVK8pisWjo0KHav3+/U/NzcnLUv39/RUdHKzExMU9dO3XqpP3796tz5855mgPnzJ07V8eOHTOUnTx5sry9vU1uBKMqVaokh8OhnTt3qn79+rJYLC7NsVqtKlasmMs9bDabypcvL29vb9WrV09vvvmmEhMTdeHCBV2+fFlz586Vl5eX7r77brVo0UKrVq1y+S4AAJxl5PMjD4AAUNDUrFlThw8fNpwfPny4iW0AAIAkBQQEaMuWLZo1a5bLi6pjY2MVGhqqffv2uXQ+JydHTZo0MZx/7rnn1L17d5fuAgAAAAAAAAAAAAAAyCsWawMAAAAAAAAAAAAAAMBp58+fV79+/VSiRAmVL19eMTExuZ6ZMGGCatSooU6dOuno0aM3zJ06dUovvviiSpUqJW9vb82cOTNPXX19ffXzzz9r4cKFKlu2bJ5mwTl2u12DBg0ylK1QoYJ69+5tciO4IiIiQtu2bVNKSoq6d++upk2bqkaNGvLx8TF03m63a8eOHS7fHxUVpZMnT8rhcNw0d/DgQa1fv15RUVFKS0tz+T4AANwtt89hAJCf2rZtq4SEBMP5Nm3a6IknnjCxEQAA+G99+vTRyZMndffdd7t0/uzZs7rvvvs0dOhQp886+3C8OXPmOH0HAAAAAAAAAAAAAACAu7BYGwAAAAAAAAAAAAAAAE7Zv3+/atSooZkzZyo1NdXp84sXL1aVKlX01FNPKS4uTpcvX/77fStWrFB4eLhmzZqllJSUPHft3r27MjMzdf/99+d5Fpw3aNAgpaenG8ouWrTI5DbIq6CgIM2bN0/ffvut4uPjlZmZqYceesjQ2fr16ys6Olo2m82pO9etW6cVK1Y4debq1avq1KmTU2cAAHCVxWLJNZOTk5MPTQAgd61bt9aXX35pOF++fHmtXLnSxEYAAOB6QkJCtH//fr355puyWp3/EVCHw6EJEyaoatWqOnnypKEzb7755jV/V5+bQ4cOudQNAAAAAAAAAAAAAADAXfjOBQAAAAAAAAAAAAAAABhmt9vVu3dvJScn53nWqlWrFBUVJX9/f1ksFlksFrVr186p5R034uXlpaVLl2revHl5ngXXpKSkaObMmYayjRo1Ur169UxuBHezWq0qWbKkoazD4dCSJUtUokQJHTt2zNCZrKwsdejQwaVu33zzjex2u0tnAQBwNxZrAygIoqKitHr1asP50qVLKzEx0cRGAAAgN6NGjVJ8fLxCQ0NdOp+YmKjKlSvrww8/vGkuKSlJo0ePNjy3R48eCg8Pd6kTAAAAAAAAAAAAAACAu7BYGwAAAAAAAAAAAAAAAIbFxMRo69atnq5xU15eXpo/f77at2/v6Sp3tOjoaENLJL28vPTFF1/kQyOYISsry6l8enq6KleurEceeUS//fbbDXNJSUkqXbq00tPTXerlcDj09ddfu3QWAABnWCyWXDMs1gbgaUlJSVq6dKnhvJeXl7Zs2SJvb28TWwEAACPuvvtu/fHHH+rZs6ehP3/8L5vNpkGDBikyMlJpaWn/eL/D4VC5cuUMzytbtqzmzJnjdA8AAAAAAAAAAAAAAAB3Y7E2AAAAAAAAAAAAAAAADPv+++89XeGmAgICtHr1akVHR3u6yh1t9+7d+u677wxle/bsqZCQEJMbwSzjxo1z6dzmzZtVu3Zt3X333UpOTr7mfZ9++qnKlSun1NTUPHUbMGBAns4DAGAEi7UB3Ap69uwph8NhOD9z5kyFh4eb2AgAADjDarVq9uzZ+v7771W8eHGXZuzatUshISGKi4u75u0vvfSSU3OOHDni0v0AAAAAAAAAAAAAAADuxmJtAAAAAAAAAAAAAAAAGFaQFyBHRkZqx44devzxxz1d5Y5ndLG5v7+/pk+fbnIbmCkiIkLly5d3+fzBgwdVq1Yt2Ww22e12lS1bVj169HBLt+PHj7tlDgAAeWW32z1dAcAdbsOGDYazPXr0UO/evU1sAwAAXPXII4/o7NmzatmypUvnr1y5oqioKLVq1UpZWVnauHGjPvzwQ8Pnv/vuOxUpUsSluwEAAAAAAAAAAAAAANyNxdoAAAAAAAAAAAAAAAAwrGzZsp6ucI1SpUrpmWee0dq1a7V9+3bVqFHD05XuePPmzVNiYqKh7MSJE+Xt7W1yI5jt888/l7+/v8vnU1JSVKhQIXl5een06dNubCatWrXKrfMAAPhfFosl10xOTk4+NAGA68vKypLNZjOUff755zVnzhyTGwEAgLzw8fHR6tWrtWTJEvn6+ro0Y82aNQoODlaTJk0MlilO4wAAIABJREFUn2nZsqUaN27s0n0AAAAAAAAAAAAAAABmYLE2AAAAAAAAAAAAAAAADKtevbqnK8hqteqTTz7R5cuXlZycrAULFqhFixaGlhrCXHa7Xf/+978NZcuXL6++ffua3Aj54dFHH1VKSoqaN2/u6Sr/8NRTT3m6AgAALNYG4FFHjhwxlOvRo4fmzp1rchsAAOAuUVFROn36tCIiIlw6f+nSJafyq1evdukeAAAAAAAAAAAAAAAAs7BYGwAAAAAAAAAAAAAAAIY1b95ckZGRhvNr165Vo0aN5O3tnee7S5QooSFDhigxMVG9evVSkSJFWKZdwLz88suGF7IsXLjQ5DbIT76+vlq3bp2WLl2ab3c2bdrUUK5hw4YmNwEA3MmMfD3KYm0AnpSYmGgoN2fOHJObAAAAdwsMDNTOnTs1ZcoUt/wd/I2kpaWZNhsAAAAAAAAAAAAAAMBVLNYGAAAAAAAAAAAAAACAYVarVXPnzjWcf/zxxzV79mwdPHhQr776qsLCwpy+s0ePHjp8+LBOnTql8ePHq2LFik7PgPnOnz+v6dOnG8o+/PDDatCggcmN4Ant27eXw+HQPffcY+o90dHRWrdunaHs1q1bZbFYlJKSYmonAMCdychibYfDkQ9NAOD6WO4PAMDtb+DAgTp69KiqVKni9tlLly5V0aJF3T4XAAAAAAAAAAAAAAAgr9z6GPIqd5eUHLl/c7gn0M01dHMN3VxXkPvRzTV0cw3dXEM319DNNXRzTUHuJhXsfgW5m4+Pl6crAAAAAAAAAMhnNWvWVHR0tBYvXmwo36xZM/3++++aMGGCxo0bp++//16LFy/W0qVLde7cuRue69Onj1599VVVrVrVXdVhoo4dO8pms+Was1qtWrp0aT40giclJCRo3LhxeuONN5Sdne3W2bVr11ZsbKysVquOHz9ueNn+vffeq6SkJLd2AQDAyGJtltoC8JSsrCxNmTIl15yRj2UAAKBgu+uuu3TkyBENHTpUEydOdMsDfrp27ar27du7oR0AAAAAAAAAAAAAAID7WUbOeuLv75CoWL2kypYv5sk+AAAAAIBbTIO73pR/oTKergEAAAAAAAAgnzkcDlmtVsP5yZMna9CgQdcs68rJydGBAwe0Y8cO5eTkKD09XWXKlFHjxo0VEhLCYq9byJ49e/TAAw8Yyvbs2VOzZ882uREKirS0NLVv314bNmxwy7wpU6Zo4MCB17xt5MiRGjVqlKHzr7/+ut555x23dAEA4MqVKypSpEiuuSFDhmj8+PH50AgA/s+xY8c0aNAgff3114YegCTJLcs3AQBAwbBv3z41a9ZMf/75Z57m5OTkOPX/AwAAAAAAAAAAAAAAAOSXUR89yWJtAAAAAEDesFgbAAAAAAAAuHPt3LlTdevWNZwfPny4xo4da2IjeErVqlWVmJiYa87Pz0+pqany9vbOh1YoSE6fPq0xY8Zo2rRpLp0PCwvTL7/8ouDg4Ou+3+gifqvVqt27d+u+++5zqQcAAH+JiYlRnz59lJmZaSifnJys0qVLm9wKwJ1u9erVGjZsmOLj45065+3trezsbJNaAQAAT7Db7erevbvmz5/v0vlVq1apdevWbm4FAAAAAAAAAAAAAADgHqM+elI8LhwAAAAAAAAAAAAAAAAuiYyM1KxZswznx48fr59++snERvCEmJgYQ0u1pf/7PcBS7TtTaGiopk6dqunTp8vLy8vwubvvvltnzpzRH3/8ccOl2pLUpUsXQ/PsdrvatWtn+H4AAP5XcnKyHnjgAXXv3t3wUm1Jqly5shISEkxsBuBOZbPZNHLkSAUHB6t169ZOL9WWpPvvv9+EZgAAwJOsVqtiY2O1bt06BQQEOHU2LCyMpdoAAAAAAAAAAAAAAKDAY7E2AAAAAAAAAAAAAAAAXPbUU08Zztrtdr322mu55q5cuaItW7Zo586dysnJyUs9mMxut2vAgAGGsuXKlVP//v1NboSCrl+/fjp16pQaNGiQa7Zjx47av3+/QkJCcs2OHTvWcIe0tDTDWQAA/tvIkSNVrlw57dmzx+mzGRkZuu+++7RhwwYTmgG4E50+fVpRUVHy8/PTqFGjdO7cOZdn/fvf/3ZjMwAAUJA0b95c48ePd+rM77//blIbAAAAAAAAAAAAAAAA92GxNgAAAAAAAAAAAAAAAFwWGhqq9u3bG85/++23unLlyjVvS09P19mzZ/X++++rUaNGKl68uBo1aqS6deuqYsWKGjVqlDIzM91dHW7wyiuvGF5SPH/+fJPb4FZRunRpbd26Vd9+++3fS7MDAgLUpEkTxcTEKDs7Ww6HQ4sXLzY886677lKjRo3MqgwAuMPt27dP5cuX16hRo2Sz2Vyek52drRYtWmju3LlubAfgTrNp0yY98MADCgsLU1xcnLKzs/M0r2TJkurSpYub2gEAgIImIyND/fr1M5z/8ccfZbXyY6cAAAAAAAAAAAAAAKDgs4yc9YTjr3+oWL2kypYv5sk+AAAAAIBbTIO73pR/oTKergEAAAAAAADAgy5duqT69esrPj7eUD4tLU1Hjx7VzJkz9dVXXykpKSnXM/fff79Wr16t0NDQvNaFm5w/f14hISGGlkvWr19f27Zty4dWuBUlJSUpLCzMLbO2bNmS64LtGjVqGP54BQC4s9lsNvXs2VMxMTFyOBy5H3DC66+/rnfeecetMwHc3ubNm6fhw4frzJkzbptZqFAhHTx4UJUqVXLbTAAAULAEBgYqNTXVUDYgIECXLl0yuREAAAAAAAAAAAAAAEDejfroSXl7ugQAAAAAAAAAAAAAAABubUWLFtWKFSsUHh5uKF+smPMPft+zZ4+efPJJbd26Vf7+/k6fh/t16tTJ0FJtq9WqpUuX5kMj3KrctVRbkho2bJhr5ty5c267DwBw+1qzZo06d+5seAGds959910dPXpUCxYsMGU+gNtLYmKievToIbvd7raZQUFB2rRpE0u18Q82m00rV67U5s2bdeTIEZ08eVKXL19WkSJF5O/vrxIlSqhatWpq0KCBmjZtqqCgIE9XBgDcwJdffunUn2nM+vMPAAAAAAAAAAAAAACAGVisDQAAAAAAAAAAAAAAgDyrWrWqZsyYoX79+pl2x969ezVs2DBNmzbNtDtgzC+//KL169cbyj777LMKDQ01uRFgXHJysqcrAAAKsLS0NLVt21YbN240/a6FCxfqxIkT2rx5s6xWq+n3Abh1PfXUU25bqu3r66vOnTtr5syZ8vHxcctM3B6mTp2qWbNm6cCBA7n+fluzZo0++OADSZK3t7fq1q2ruXPnqlq1avlRFQBgwOXLl9W2bVvD+d9++40/lwAAAAAAAAAAAAAAgFsK3+kAAAAAAAAAAAAAAAAAtyhfvrzpd8yaNUsHDx40/R7cXMeOHQ3lihQpolmzZpncBrhWhQoVcs1069YtH5oAAG41M2bMUOnSpfNlqfZftm3bpmrVqik9PT3f7gRwa5k3b54SEhLyPKds2bKaMmWKMjIyNGfOHJZq42/bt29XmTJlNHDgQCUkJDi9xN1ms2nr1q2qXr26OnToYFJLAICz/P39DWdr1aqlmjVrmtgGAAAAAAAAAAAAAADA/VisDQAAAAAAAAAAAAAAALd46KGHTL8jJydHEyZMMP0e3FhsbKwOHz5sKPvee++xrA35bty4cblmYmNjlZSUlA9tAAC3ghMnTqhmzZrq37+/rl696tIMq9Wq/v37a9++ffLz83PqbGJioipUqMDnJgD/kJWVpX79+rl83mKx6KGHHtLmzZuVlJSkgQMHymrlx0jw/61fv14NGzZUcnKyW+YtW7ZMDz/8sNPLuQEA7nXixAmn8nv37jWpCQAAAAAAAAAAAAAAgHn4jkgAAAAAAAAAAAAAAAC4RUhISL7cs2TJEmVmZubLXbiW3W7XgAEDDGXDwsI0cOBAkxsB/9SuXTtDuddff93kJgCAgs5ut2vIkCGqXLmyEhISXJ4THh6uAwcOaNq0aapdu7aOHj2qUqVKOTXj/PnzCg8P1549e1zuAeD2Exsbq8uXLzt9zsfHR506ddLp06e1a9cuNWzY0IR2uNWdPXtWrVu3Vk5Ojlvnbtu2TbVr11ZWVpZb5wIAjHE4HGrevLnh/Jo1a3jwBgAAAAAAAAAAAAAAuCXxHQ8AAAAAAAAAAAAAAABwmw8//ND0Oy5duqSvvvrK9HvwT0OHDlVqaqqh7Pz5801uA1yfj4+PKlasmGvul19+Mb8MAKDA2rFjh8LCwjRx4kTZ7XaXZhQqVEgTJ07UoUOHFB4e/vfbQ0JCdPz4cVWrVs2peZmZmYqMjNSqVatc6gPg9uPskv5SpUrp3XffVUZGhhYuXJhvD8DCralt27amLb9OSEhQZGSkKbMBADf32Wef6fDhw4ay48aN05NPPmlyIwAAAAAAAAAAAAAAAHOwWBsAAAAAAAAAAAAAAABu07dvX1WvXt30e77++mvT78C1Ll68qClTphjK1qtXT48++qjJjYAb69ChQ66ZvXv3Kj09PR/aAAAKkqysLEVFRal+/fo6c+aMy3MaNGigM2fO6JVXXrnu+/38/LR//3499thjTs212Wx6+umnNX36dJe7Abh9VKhQwVCudu3aWrt2rc6ePasRI0bI29vb5Ga41X3zzTf68ccfTb1j7969evXVV029AwBwrczMTPXo0cNwfujQoSa2AQAAAAAAAAAAAAAAMBeLtQEAAAAAAAAAAAAAAOA2hQoV0oQJE0y/Z8+ePabfgWt16tRJNpst15zValVcXFw+NAJurFevXoZy5cqV0+XLl01uAwAoKOLi4hQUFKS4uDg5HA6XZgQEBGjp0qXaunWrgoKCbpq1Wq3auHGjnn/+eafucDgcGjBggF5++WWXOgK4fVSuXNlQ7uuvv1aLFi1MboPbyQsvvJAv90yaNEmHDx/Ol7sAAFKTJk0M5axWq3766SeT2wAAAAAAAAAAAAAAAJiLxdoAAAAAAAAAAAAAAABwq9atW6tx48aGsoUKFdLzzz+v06dPa/ny5Zo5c6ZCQkJyPXfq1Km81oQTfvnlF61bt85QtmvXrgoLCzO5EXBzd999t6Fcamqq+vTp4/b709PTlZaW5va5AADXnD9/XvXr11dUVJQyMjJcmmGxWNSxY0edO3dO7du3d+rs3Llz9fbbbzt95+TJk9WuXTunzwG4fQQEBMhiseSaS0xMzIc2uF0cOnRIJ0+ezJe7HA6HevTokS93AcCd7ssvv9T27dsNZbt27aoHH3zQ5EYAAAAAAAAAAAAAAADmYrE2AAAAAAAAAAAAAAAA3Mpisejjjz/W448/rtKlS//j/SVKlNDw4cO1aNEiHT16VHPnzlWZMmXUtm1b9e3bV4sWLcr1jqtXr5pRHTcQHR0th8ORa65IkSL65JNP8qERkLuRI0cayi1cuFB2uz3XnM1m07Jly7Rs2bKb5t9//30VK1ZMgYGBqlSpkoYOHWp4MT0AwP3Gjx+vMmXKGF4wdz1lypTRjh07tHjxYvn4+Lg044033lBMTIysVue+fXvFihV68MEHZbPZXLoXwK3Py8sr18zvv/+eD01wuxg3bpxT+YceekjFihVTkyZNVKxYMZUpU8ap89u2bePBQwBgsrNnzzr1IINZs2aZ2AYAAAAAAAAAAAAAACB/sFgbAAAAAAAAAAAAAAAAble1alV98803Sk5O1vnz57V9+3YlJibK4XDo/PnzGjt2rKKjo1WuXLl/nM3Jycl1fmpqqhm1cR0LFizQoUOHDGXHjBnj8rJJwN3eeOMNQ78fc3JytHnz5ptm5s2bp8DAQHXo0EEdOnSQl5eXSpYsqffff/+a3LZt2zRkyBA5HA45HA4dP35cEyZM0OOPPy6LxaKePXvqgw8+0OLFi5WVlZWnXx8A4OYOHTqkqlWratiwYcrOznZphtVq1bBhw3T69GlFRETkuVPXrl21ceNGp79e+vnnn1WpUiVdvHgxzx0A3HoKFSqUayYpKSkfmuB2ceDAAUO5devWyeFwaNeuXUpNTdWGDRuUmpqq06dPy+Fw6D//+Y+hOXa7XSNGjMhLZQBALl566SWdP3/eUDY2NlZFihQxuREAAAAAAAAAAAAAAID5LCNnPeH46x8qVi+psuWLebIPAAAAAOAW0+CuN+VfqIynawAAAAAAAAC4jWzcuFFNmjTJNedwOHLNIG/sdruCgoIMLTIvW7Ysy9xQ4LRv317Lly83lN28ebMaNmz49z/v2rVL/fr1008//XTTc0WLFtXFixd18eJFlStXTpmZmYbuCwsL05EjR+Tr62soDwAwxm63q3///vr4449lt9tdnlOrVi2tWbNGd911lxvb/Z9Dhw7poYce0qVLl5w6V7x4ce3Zs0eVKlVyeycABVdQUJAuXLhw08yAAQM0derUfGqEW1316tUNPUDLyN+7tGjRQuvXr881V7RoUaWlpRnqBwBwzocffqhBgwYZyrZr107Lli0zuREAAAAAAAAAAAAAAID5Rn30pKwF9ecLL57L1IVzxn7AyBMKajdeN9fwurmmoL9uEq+dqwpqN1431/C6uYbXzTW8bq7hdXNNQX/dJF47AAAAAAAAAHBVcHCwoZyRZc/Im2HDhhl+nWNjY01uAzhv8uTJhrONGjXSc889p6lTpyo4OFiRkZG5LtWWpEuXLqlcuXIqX7684aXakpSUlKTAwEBlZWUZPgMAuLlNmzapdOnSmjVrlstLtQsXLqxZs2bp119/NWWptiRVq1ZNx48fV9myZZ06l5qaqnvuuUfbtm0zpReAgsnf3z/XzLRp01SoUCEVKVJEoaGhioiI0MCBA3Xs2LF/ZLOysvL04AHc+oKCgnLNGP27mXXr1slqteaau3TpkhYsWGBoJgDAuEuXLmnChAmGssWLF9eHH35ociMAAAAAAAAAAAAAAID8Y3UU0M3aRw+e0/ED5zxd44YKajdeN9fwurmmoL9uEq+dqwpqN1431/C6uYbXzTW8bq7hdXNNQX/dJF47AAAAAAAAAHBV1apVZbFYcs21bds2H9rcuS5evKgPPvjAULZu3bpq3LixyY0A51WoUEHFihUznJ83b54GDhyoc+ec+/9STp8+rYyMDGfr6erVq6pZs6ZsNpvTZwEA/9/ly5fVqlUrPfbYY05/DP9vTZs2VUpKivr06ePGdtcXFBSkY8eOqU6dOk6du3r1qho1aqTFixeb1AxAQVO8eHFDOZvNpitXrujMmTP66aefNHXqVFWuXFkWi0UWi0U+Pj6yWq0qXLiwvLy85Ofnp3r16mny5MlKT083+VeBgqRChQq5Zpz5WaPPPvvMUK5Lly6Kjo7WQw89pOrVq99w+XtBkpWVpX379mn79u3atm2btmzZot9++40HJAEoMJ577jn98ccfhrIfffSRypUrZ3IjAAAAAAAAAAAAAACA/GP1dAEAAAAAAAAAAAAAAADgvxUpUkRVqlTJNffjjz/qxIkT+dDoztS5c2dDy36tVquWLl2aD40A16SmpqpZs2aernFDR44cMfQxDwBwffPmzVNwcLDWrFnj8ozAwEB9/fXX+vbbbxUQEODGdjfn4+OjPXv2qGXLlk6ds9vteuaZZzRu3DiTmgEoCL788ku1bt1a8fHxbpmXnZ19zbLkzMxM7dixQy+//LKKFi0qi8WikiVLqkaNGhoxYoTOnj3rlntR8Jw+fTrXjDMPDurWrZv8/f0NZZcsWaLdu3fr0KFDfy9/L1GihOEHe5ktKytL48aNU2RkpIoXL67ChQvr3nvvVf369fXwww+rUaNGql279t8L6osUKaLg4GBVqVJFkZGReuqpp9SvXz9Nnjy5wC8NB3DrW7ZsmZYtW2YoW7duXUVHR5vcCAAAAAAAAAAAAAAAIH+xWBsAAAAAAAAAAAAAAAAFTvPmzXPNXL16lWWCJtm3b5+++eYbQ9kuXbooLCzM5EZA3qxdu1bVqlXzdI0b+v333z1dAQBuOcnJyXrggQf03HPPKTMz0+U5Xbt21blz5/TEE0+4sZ1xVqtVq1evVv/+/Z0653A4NHz4cPXt29ekZgA8JSsrSy1atFDbtm21evXqfL37/Pnz2r9/v8aOHavQ0FD17dtXdrs9XzvAfD/88EOuGV9fX6dmdunSxdU6unjxogYPHqx33nnH5Rl5lZycrKioKAUEBGj48OHatWuX0tLSbnrGbrfrypUrOnfunI4ePapdu3Zp1apVmjlzpl5++WVVrlxZQUFB6t69O0u2AbjdmTNn1Lt3b8P5DRs2mNgGAAAAAAAAAAAAAADAM1isDQAAAAAAAAAAAAAAgALn2WefNZT79NNPdeXKFZPb3Hk6duwoh8ORa87X11ezZ8/Oh0ZA3litVu3du9fTNW5q27Ztnq4AALeMkSNHKiwsTHv27MnzrAULFujll192Q6u8mTZtmiZNmiSLxeLUuY8++kgtWrRg8S1wm/jtt98UGhqq9evXe7qK7Ha7PvroI5UoUUKLFy/2dJ3rSk9P14gRI9SoUSM99thj6tWrl+bOncvHxOs4ceKEhg4davjzTOnSpZ2aP27cOKc/h/2vt956S/v27cvTDCMOHz6sqVOnqlOnTqpVq5YCAgJUpkwZxcXFKTs72613XbhwQTExMapSpYqefvppZWVluXU+gDvXCy+8oPPnzxvKLlu2TP7+/iY3AgAAAAAAAAAAAAAAyH8s1gYAAAAAAAAAAAAAAECBExkZqcaNG+eau3LliqZPn54Pje4cixcv1sGDBw1lx4wZIx8fH5MbAe7h6+urp59+2tM1bujhhx9mASAA5GLfvn0qX768Ro0apZycHLfMtNvtmjJlip577jm3zMuLwYMHKy4uTl5eXk6dW79+vWrXrs0DZ4DbQLNmzQwvycwvaWlp6tSpk+rUqaNjx455vMuMGTP07LPPKjAwUEWLFtXYsWO1ZcsWbdq0SXPmzFHPnj1VrFgxbdq0yaNdC4rk5GTVrFlTFStW1IQJEwyfa9mypVP3BAYGKjIy0tl617Db7erYsWOeZtxo7ltvvaVSpUrJy8tL1apV08CBA7V48WLFx8crIyPD7Xf+L4fDoZUrVyokJEQ7duww/T4At7fY2FitWrXKUDYiIkLt2rUzuREAAAAAAAAAAAAAAIBnsFgbAAAAAAAAAAAAAAAABY7FYtG0adMMZX/44QeT29w57Ha7+vbtaygbGhqqwYMHm9wIcK8FCxbIYrF4usYN5XURHQDcrmw2m7p376777rtPJ0+eNOWOefPmqUePHqbMdkb79u31448/ytfX16lzCQkJqlixolJSUkxqBsBsb731lpKTkz1d44Z+/fVXVa5cWU888YROnz6dr3evWbNGZcqUUfHixdW/f399/vnnSk1NvWE+IyNDTZo00SeffJKPLQueTZs2qWLFikpISHD67EsvveT0mZkzZzp95n8dPHhQJ06cyPOcv8TFxalo0aJ6++23lZKS4vGHGV28eFH169fXO++849EeAG5dp0+fVrdu3QznV69ebWIbAAAAAAAAAAAAAAAAz2KxNgAAAAAAAAAAAAAAAAqkGjVqGMrFx8eb3OTOMWLECF28eNFQNiYmxuQ2gPv5+flp2LBhLp8vV66cU/mvvvpKDodD06dPN5TfvXs3C48A4H+sWbNGwcHBiomJkcPhMPWuefPmFYjF1BERETpw4IACAwOdOpecnKxKlSrpwIEDJjUDYJaLFy9q7Nixnq5hyNq1axUWFqbHHntMhw8fNvWuffv2qUiRImrVqpXTS8f/enCUK0ulbwdJSUlq1qyZrly54vTZ2rVrq0KFCk6fu//++/Wvf/3L6XP/q2LFiurZs6d27Nghu92uxYsXa/Dgweratau6du2q9evXG5oTExOjjh076vLly3nu5E4Oh0NvvPGGJk6c6OkqAG5BvXv3NpxdsWKFSpUqZWIbAAAAAAAAAAAAAAAAz2KxNgAAAAAAAAAAAAAAAAqs8PDwXDOnTp3Khya3v7S0NE2aNMlQNiIiQk2bNjW5EWCOsWPH6u2335bFYnHq3IoVK3Ty5EkdOXJEhQoVyjV/5swZtWrVSpLUr18/1a9f39A9I0aMcKoXANyu0tLS1LhxY7Vq1Uqpqan5cqfdbteLL76YL3flpkKFCjpx4oTKly/v1Ln09HTVqVNHGzduNKkZADO0b99e2dnZnq5hmMPh0KZNm1StWjVZLBZZrVYFBAT8/Z9ixYqpQoUKioqK0qFDhyRJNptNq1ev1ocffqipU6dq+/btysrKuu78GTNmKDw8XPfee69Li6H/Yrfb1bRpU9ntdpdn3KoeeeQR2Ww2p89ZLBYtWLDA5XsXLlyohx56yOXzf5k7d67q1asnLy8vderUSR988IHmz5+v+fPnq0WLFqpZs+bfv7eu56OPPtKzzz5r+kM58mLYsGHasWOHp2sAuIXMmjXL8APZGjRooKefftrkRgAAAAAAAAAAAAAAAJ7l7ekCAAAAAAAAAAAAAAAAwPVkZWUpJSUl11zp0qXzoc3tr3PnzoYWuVmtVi1dujQfGgHmeeONN/TKK69o6dKlWrFihZYtW/b3+6xWqwIDA3X16lVlZ2crODhYBw8eVEBAgCSpSpUqWrFihVq3bn3DJW0ZGRny8/O75m3ff/+9ChcunGu3X3/9VcnJyQoJCcnDrxAAbm0zZszQyy+/rKtXr+b73cuXL1d6evrfH/c9qVixYkpMTFTDhg2dWryZnZ2tZs2aafbs2Xr++edNbAjcWRISErRq1Sr9/PPPKlmypKpVq6aoqCiFhYXlae7u3btdXoZvsVhUunRp1alTR6GhofL391dMTIxycnKUmZmZp17OcDgcysjIuOZtly5d0u+//664uLibnvX29lbRokV18eJFU5YgnzlzRnXr1tWuXbvcPrug+ve//62jR4+6dLZr166qVauWy3d7e3tr165d6tS8DROdAAAgAElEQVSpk5YsWWLaYuuEhATdc889WrFihdq0aXPN+z744AMNHjzYlHvd6a/F76dOnVKxYsU8XQdAAXf16lXDDwEKCgrS+vXrTW4EAAAAAAAAAAAAAADgeSzWBgAAAAAAAAAAAAAAQIG0fv16XbhwIddcjRo18qHN7e23337TmjVrDGWfeeYZ3XXXXSY3Aszn5+enbt26qVu3bk6fbdmypcaOHasRI0bI29tbtWrVUseOHfXiiy/ecCGaj4+PXnnlFb3//vs3ne1wODR48GAtWLDA6V4AcKs7ceKEWrZsqYSEBI91yMnJ0aBBgzRnzhyPdfhv3t7e2r59uzp27KgvvvjC8Dm73a4ePXro+PHjGjVqlIkNgdtPenq6vvnmG23YsEG7d+/W0aNHdeHCBdnt9n9kBw8erHvuuUf9+/fXiy++KKvV6vR9znw9arVaVa5cOTVo0EDR0dFq3bq1vL2v/bGQGTNmSJK2b9+ub7/9VidPnlSpUqVUoUIFVaxYUYGBgVq+fLlWrlypgwcPymazOd3ZnWw2m6E/++fFTz/9pKJFi2r27NmqXbu2Nm7cqJ07d+rPP/9UUFCQIiMj1atXr388HOdWFBcXp2nTprl0tlatWvrss8/c0mPRokUaN26cRo8erY0bN+rPP/9UVlaWsrOzr/u/JVfY7Xa1a9dO3333nR555BFJ0pgxY/T666+7Zf7/slgsbl8UnpGRoQYNGui3335z61wAt58pU6YYzk6ePPm2+JwGAAAAAAAAAAAAAACQGxZrAwAAAAAAAAAAAAAAoEC6evWqodz69etNbnL7i4qKMrQcytfXV7Nnz86HRkDBN2zYMA0ZMsSp5YlGFmtL0sKFC9W7d281btw4LxUB4JZht9s1dOhQTZ482W3LNvMiNjZWM2fOlI+Pj6er/G3JkiUaOnSoJkyY4NS5t99+W0ePHlVMTIxJzYCCb9WqVZo0aZJycnLk4+OjwoUL//3fhQsX1uHDh5WamqorV67o1KlTunLlilPz9+/frwEDBmjAgAHy8vKSr6+vypYtqwceeEBPPvmk2rVrd8OHr6xfv1779+83dM8zzzyj2NhYw19/1qtXT/Xq1bvu+yIiIjRmzBjZ7XZt3rxZW7du1VdffaUff/zR0OxbUXp6ujp16nTd982fP18vvfSSwsLC1LVrV40aNapAfQ4wwm636/nnn9fnn3/u0vlGjRrp22+/dWk5/I1UqFDhun+HUKpUKaWkpLjljpycHDVr1kwHDx7U2bNn9Z///MctcyUpMDBQ1atXV0xMjMLDw/9+e1ZWlg4dOqT9+/fr8OHDOnHihP744w8lJyfr8OHDSktLc+qe+Ph49enTRx999JHbugO4vfz+++8aNmyYoWzHjh3VvXt3kxsBAAAAAAAAAAAAAAAUDCzWBgAAAAAAAAAAAAAAQIFUuXJlQzmbzaYNGzaoadOmJje6PS1evFgHDhwwlB09erR8fX1NbgTcOpxdOhcaGqpq1arp0KFDuWabNGmi4sWLq3379nr33XcVGhrqak0AKNB27Nihp59+WsnJyS7PKFSokCIjI7V161a3dMrKytKIESM0ceJEt8xzl/Hjx6ty5crq16+foYei/CU2NlbHjx/Xpk2b3LowFSjIbDabXnrpJcXGxio1NTXf7s3JyVFGRoYOHz6sw4cPa/HixXruuefk5+enihUrqm7dumrYsKFKlSqlvXv36o033jA0NywsTAsWLHB7X6vVqkcffVSPPvqoRowYoaysLPXs2VPz58936uPM7cDhcOiPP/7Qe++9p/fff19t27bVtGnTVLp0aU9Xu66kpCRNnjxZmzdv1pEjR3T+/HmX5oSEhGj06NHq3bu3mxve2JQpU9SlSxe3zcvOzlazZs10+fLlPP++9fLyUvXq1fXee++pTZs21834+PioVq1aqlWr1g3njBo1SqNGjTLc55NPPtELL7ygBx980KXeAG5vFSpUMJydOXOmiU0AAAAAAAAAAAAAAAAKFr4zGgAAAAAAAAAAAAAAAAVSlSpV5O1t7LnxzZo1u+OWfrmD3W5X3759DWXLlCmjV1991eRGwO3PmSWtqamp+vTTT1W2bFn16tXLxFYAkP+ysrLUoUMH1a9fP09LtR9++GElJSXp559/NpSvUaOGodyMGTNkt9td7mWWvn376quvvjL8dfJftmzZomrVquny5csmNQMKDrvdrvvuu0/Tp0/P16XaN3P58mUlJCTo008/Vc+ePfXUU08ZXqotSXFxcSa2+/98fHwUExOjgwcPGv54eTvKzs7WF198oTJlyqhp06ZKS0vzdKW/paSk6L777lO5cuX0/vvva+fOnS4t1Y6OjtaePXt05syZfF2qLUmdO3fW8OHD3Trz6NGjOnPmjFNn/P39dc899+hf//qXJk2apPj4eNlsNsXHx99wqbZRb731ltLT0w3nHQ6Hevbsmac7AdyeZs+ebTj78ccfKygoyMQ2AAAAAAAAAAAAAAAABQuLtQEAAAAAAAAAAAAAAFAgFS1aVC+88ILh/Icffmhim9vT66+/rosXLxrKfv755ya3Ae4Mbdq0UYkSJZw+N2fOHD377LMmNAKA/BcXF6egoCAtW7bM5YejBAQEaPny5dqyZYvGjRunzMzMXM/4+Pho9+7dCgwMzDWbmZmpMWPGuNTNbC1bttTu3bvl5+fn1LnExESVL19ep0+fNqkZ4Hl2u10RERGKj4/3dBW3qVu3rurVq5evd4aHhys+Pl6LFi1S2bJl8/VuZ5QoUUItWrTQM888Y8p8h8Oh7777TmXKlNGuXbtMucMZCQkJqlixovbu3ZunOTNnztSiRYt03333uamZ88aOHasXX3xRFosl3+8ODAxURkaG0tPTlZCQoC+++EKDBw92+zJ5Pz8/ZWRkqHjx4obye/fu1b59+9zaAcCtzW63G374gcVi4aFsAAAAAAAAAAAAAADgjsNibQAAAAAAAAAAAAAAABRY48ePV2hoqKHsK6+8oh9++MHkRrePtLQ0vf/++4ayDz74oJo3b25yI+DO0bNnT5fOff755+rWrZub2wBA/jl//rzq16+vqKgoZWRkuDTDYrEoOjpaFy5cUNu2bZWVlaVp06YZOtunTx/5+vpq+PDhhvITJ050qWN+qFOnjo4cOaLg4GCnzp07d05VqlTRL7/8YlIzwLNmzZqln3/+2dM13MZisWj+/Pkeuz86OlpJSUlauXKlqlSp4rEe/61s2bLauXOnHA6Hzp8/r7Vr12rBggVq3bq1aXdmZmaqfv36Wr9+vWl35ObixYt64IEHXP78+ZdHHnlEffv2dVOrvJkxY4YSExN1//3359uC7bvvvlt//vmn0w+ncJWfn59++OEHWa3GfnzL6AJdAHcGZx6wtnv3bo88rAAAAAAAAAAAAAAAAMCTWKwNAAAAAAAAAAAAAACAAsvf31+7d+82lM3JyVHHjh116tQpk1vdHrp06aLs7OxccxaLRUuXLs2HRsCdY/To0fLy8nLpbGxsrFJSUtzcCADMN378eJUpU0bbt293eUZoaKh27dqlRYsWydvbW5L00ksv6erVq7me9fX11aRJkyRJQ4YMMbRQMzU1VTNmzHC5r9lCQ0N14sQJhYeHO3UuMzNTERERWr16tUnNAM8ZN26cpyu4VZMmTQrEQus2bdroyJEj2rp1qx544AGXv5bNC6vVqnXr1ikpKUkRERH/eP+XX36pOnXqmHZ/Tk6OWrVqpeTkZNPuuJmnn37a0Oe7mylXrpxHl4NfT6VKlfTzzz/r9OnTev3119WwYUOVLFnStOWw8fHxf38NkV/q1KmjqVOnGsru2rVLhw8fNrkRgFtBZmamYmNjDWXDw8N1//33m9wIAAAAAAAAAAAAAACg4GGxNgAAAAAAAAAAAAAAAAq00NBQDRs2zFA2OTlZ0dHRhhZG38kSEhIML1KMjo5WhQoVTG4E3Fl8fX01Z84cl5fFhYWFyWazubkVAJjj0KFDqlq1qoYNG+by12heXl4aNmyYTp06pQcffPDvt1++fFmzZ882NGPQoEF/L9K0Wq3q37+/oXMjR450um9+8vPz04EDB/Too486dc5ms6lNmzYFenE44KxffvlFv//+u6druI3VatX8+fM9XeMaDRo00O7du5WVlaWvvvpK7du3V506dVSjRg3Vq1dP9evXV3R0tIoXL+6WxciBgYH617/+pSNHjignJ0fNmze/YdZqtWr37t1q0aJFnu+9kezsbJUpU0ajRo3SqFGjNGLECL366qsaOHCghg8frn379uU6Y+PGjYqIiJCXl5csFou8vLwUHBysqKgoHThw4LpnkpOTtXnz5jx1L1mypPbv3y8fH588zTFLSEiI3nnnHW3evFkpKSmy2Wxat26dpk+frq+//lpff/11nu94++23ZbV65seo+vXrp6JFi+aaczgc6tWrVz40AlDQdevWzXB2586dJjYBAAAAAAAAAAAAAAAouLw9XQAAAAAAAAAAAAAAAADIzWuvvabY2FglJSXlmt2yZYtGjx6tt99+Ox+a3ZqioqLkcDhyzRUuXFiffvppPjQC7jzPPvus/Pz81KlTJ9ntdqfOZmVlKTQ0VFu3blW1atVMaggAeXf58mXde++9unLlisszatWqpTVr1uiuu+76x/v69etnaFm3n5+fxowZc83bxowZoylTpigrK+umZ//8808tXrxY0dHRzhXPR1arVd9//72effZZff7554bPORwO9e/fX8eOHdOECRNMbAjkjyVLlni6gltNnjxZISEhnq5xXVarVa1atVKrVq1umDl79qw+/vhjnTx5UqdOnVLJkiXVrVs3NW7cWFarVenp6dq1a5d2796tX3/9VX/++afsdrsKFSqkmjVrqkePHk5/revt7a21a9fqiy++0GuvvabExMS8/lKv60YPXRg3bpx8fX3Vq1cvTZ48+e8HOkj/9zV8hw4d9NVXX11zxm6369y5c4qLi1NcXJzq1q2rhQsXqlKlSn9nPvjgA0N/hr+R4OBgxcfHKyAgwOUZ+c1qtap58+bXLFN/99139frrr7s8s2XLlu6o5rINGzYoMjIy19zmzZuVlJSksLCwfGgFoCD66aeftHTpUkPZNm3aKDAw0ORGAAAAAAAAAAAAAAAABZPV0wUAAAAAAAAAAAAAAACA3BQvXtypJWnvvfee4uPjTWx064qLi1NCQoKh7KhRo+Tr62tyI+DOFRUVpZUrV6pcuXJOn01JSVGNGjX0ySefmNAMANzjgw8+cHmpduHChTVr1iz9+uuv112qnZaWpvnz5xuaNXz4cFmt137btLe3t7p3727o/JAhQwzlPG3evHk3XPZ6MxMnTlT79u3dXwjIZ3/88Ydb5/n4+Oiuu+5S8+bN9eabb2r79u3KycmRw+HQhQsX9OKLLyokJEQWi8Wt90rSsGHDNHDgQLfPzU+lS5fWf/7zH3300UdatWqVPvvsMzVt2vTvj8cBAQFq3LixXn31Vc2bN09r1qzRN998o1WrVum9997L0wNkoqKidOTIER05ckTt2rVTiRIlrvn3ZLFYTPn3JklXrlzRtGnTVKxYMY0ZM0Z2u13r1q1TcHDwP5ZqX8+OHTtUpUoVde7c+f+xd+dxNhf8//+f58yKMTOMMSa7MWhSSERkqQhDlkyjomyVVErIkiwpSyFt9mSpK1vIVkRdJFnqkj1kX0ZjjDHGNJtzfn/0q099U/N+nznvOWfG4/5f5vl6vZ/XXNeN6XYdr/cfL+BZtWqVS11sNpvatm2rs2fPqnTp0i7t8CbDhg1TlSpVXJ6Pjo52Yxvz6tWrp5tvvjnXnNPpVK9evfKhEQBvVa9ePUO5kJAQrVixwuI2AAAAAAAAAAAAAAAA3ss2anor5+//UKl6mG6qEOzJPn+4nPyr5LQpJMw7/2Le5YsZXtmN75tr+L65xtu/bxLfO1fxfXMN3zfX8H1zDd831/B9cw3fN9fdKN+7u8qPUDG/Mm7ZBQAAAAAAAAC5mTRpkgYOHGgoe88992jDhg2WHcsqiBwOh8LDw5WcnJxrNiIiQufPn8+HVgAk6ejRo3r55Ze1aNEi07OffvopB1EBeJ0LFy4oKipKV65cMT173333afny5QoKCvrHTHx8vKEXrxQvXlwpKSl/O6wtSenp6QoJCVFOTk6ue9atW6eWLVvmmvMGCxYsUPfu3f84yGrUHXfcoe+++06+vr4WNQOssWrVKg0dOtTwy5ViYmKUk5Oj7Oxs5eTkKCcnRzabTeHh4br99tvVvHlztW7dWqVKlTLcITU1VQcPHtSKFSt0/Phx/e9//9Pp06dNv1wgPDxcS5cuVZMmTUzNwZikpCRJUsmSJf/4c8HhcGjs2LF69913lZiY6Ml6fxMeHq4NGzbojjvuUHZ2tqEZu92uEiVK6J577tG4ceMUFRVlccv8deTIEdWoUcP0n3FVqlTR0aNHLWpl3KZNm9SsWbNcc3a7Xb/88oup34cAFA5vv/22XnjhBUPZCRMm6KWXXrK4EQAAAAAAAAAAAAAAgHcaPaO19x7WBgAAAAAUDBzWBgAAAAAAAJDf+vbtq2nTphnKfvbZZ3rggQcsblRwDB8+XK+//rqh7Oeff65WrVpZ3AjA9Zh9IYCfn59OnjypyMhIixoBgHmPPPKIPvnkE1MzoaGhWrRoUa4HrJOSkhQREWHoqObEiRM1YMCAf/y60QPdd911l7799ttcc95i06ZNatGiheFDrL+rUKGC9u7dq+BgPlMO7zdmzBhNmTLF0IuDfnfTTTfp7NmzFrb6q19++UVLly7Vl19+qR9//FHnzp1TTk6OnE6n/P39Vbx4cYWFhalq1aoaOnSoGjdunG/d8HczZsxQnz59PF3DJeHh4fr8889Vp06d675MojB56aWX9Oabb5qamTx5svr3729RI3OqVq1q6Mh3x44dtWzZsnxoBMBbXLt2zdRLbpxOZ+4hAAAAAAAAAAAAAACAQorD2gAAAACAPOOwNgAAAAAAAID8lpmZqaZNm2r79u25ZqOjo3XgwAFTB0kKq7S0NJUsWdLQccU6derof//7Xz60AnA9ixYtUpcuXUzNdOrUSZ9++qlFjQDAvMDAQGVmZhrON27cWJs2bTJ0DPSBBx7QqlWrcs2VKFEi14O7ycnJCgsLy3VXlSpVDB3B9CaHDx9W3bp1lZaWZmouNDRU//vf/1S5cmWLmgF5c/r0aTVo0EDnzp0zPVuhQgWdPHnSglYoLHbt2qXbb7/d0zVMu3z58g31UoQuXbpo0aJFhrLR0dE6fPiwxY2MW7t2rWJjY3PN+fj4KDk5+Yb67xW40U2ZMsXwSwDWr1+vFi1aWNwIAAAAAAAAAAAAAADAe42e0Vq5f/IcAAAAAAAAAAAAAAAA8CIBAQGaP3++oeyRI0e0YMECixsVDI8++qiho9o2m43jvICHxcfHq1u3bqZmVq1apZycHIsaAYD1vv32W33wwQe55hISErRmzRpDO8eOHZtrpmTJkipevHiuuZSUFEPP9CbVqlXT8ePHFRkZaWouJSVFN998s7Zt22ZRM8B1+/btU/Xq1V06qi1JDz30kJsbobCpU6eOPvjgA9lsNk9XMSw8PPyGO768cOFCTZgw4V9fyGGz2dSyZUtt3bo1H5vlrk2bNipXrlyuuWvXrqlv37750AiAN0hISDB8VPuhhx7iqDYAAAAAAAAAAAAAAIDEYW0AAAAAAAAAAAAAAAAUPNWqVdPw4cMNZceMGWPooHRh9tNPP2nVqlWGsnFxcapcubLFjQDkZv78+Ro6dKjhg37Z2dkaMWKExa0AwDpOp1NPPvmkRo4c+a+5xx57TA6HI9d9pUqVUp8+fQw9+6abbso1Y+SZ3qhUqVI6ceKEatasaWouMzNTjRs31pIlSyxqBpg3ceJE3Xrrrfr1119dmq9QoYLefPNNN7dCYdSzZ0/NmDGjwBzXbtSokacreMRLL72kEydOqFevXgoLC/vj1+12u1q3bq2zZ89q3bp1KlWqlAdbXt/kyZMN5RYtWqT09HSL2wDwBo8++qjh7NSpUy1sAgAAAAAAAAAAAAAAUHBwWBsAAAAAAAAAAAAAAAAF0siRI3XLLbfkmjt+/Ljmz5+vjIwMnT59WsnJyfnQzrt07txZTqcz11xAQIDmzZuXD40AGDF27Fht3LhRvr6+hvLjxo1T+/btlZiYaHEzALDOq6++qu7du1/3a8ePH9fGjRsN7TF6sFKSTp8+nWsmJibG8D5v4+/vr927d6t169am5q5du6b4+HhNnDjRomZA7o4cOaKHH35YwcHBGjRokMt77Ha7NmzY4MZmKOyeeOIJLV++/C8Hm71Vz549PV3BY8qXL6/Zs2crKSlJTqdT165dU2ZmptauXavIyEhP1/tHcXFxioiIyDWXk5Oj/v3750MjAJ60dOlSff3114ayL774YoH4swkAAAAAAAAAAAAAACA/cFgbAAAAAAAAAAAAAAAABZKvr6/eeOMNQ9nevXsrJCREFSpUUFhYmKpUqaKJEycqPT3d4paet2LFCu3fv99QdsSIEQoMDLS4EQAzmjdvrl9++cVwfuXKlYqMjNTSpUstbAUAuTPyUo9/Mm/ePLVo0UIOh+Mvv/74448b2hsZGalu3boZetbp06cN/UzYtm1bQ/u8ld1u19q1a9WnTx9Tc06nU4MGDdLTTz9tUTPg+vbt26eyZcuqWrVqWrhwoa5cuZKnfYMHD1Z0dLSb2uFG0b59eyUlJWnixIm67bbbVKJECRUpUkTFihVT8eLFFRISIpvNlqdnBAQE5Gnex8dHsbGxedpRmNjtdsMvJvK0sWPHGsrNnTtXWVlZFrcB4ClOp1OPPfaY4fybb75pYRsAAAAAAAAAAAAAAICChcPaAAAAAAAAAAAAAAAAKLDatGmj5s2bG8r++QjR8ePHNWjQIN1xxx06ceKERe08z+FwqFevXoay4eHhGjZsmMWNALiiZMmSGjNmjOG8w+FQfHy8tmzZYmErALDWhg0bVLt27T9+hvvxxx/1zTffGJp97733DD9nzpw5hnI9e/Y0vNObTZs2TW+++abpQ7DTp09Xq1at/nbsHLDC+vXrVadOHZ07dy7Pu8qUKaM333zT8AFb4HoGDBig3bt3Kzk5Wenp6UpLS1NqaqpSUlLkcDh07do1DR48WP7+/oZ3durUSdnZ2crIyNDkyZPl4+PjUrcqVarIbuevBhVEPXv2VFhYWK65rKwstWvXLh8aAfCEpUuX6tdffzWU/e9//8vv+QAAAAAAAAAAAAAAAH/CJykAAAAAAAAAAAAAAABQoI0ePdrl2YMHD+r+++9XZmamGxt5j9GjRys5OdlQdu7cudaWAZAnQ4YMkZ+fn+G8w+HQPffco59++snCVgBgrb179yoqKkopKSl65JFHDM1UqFBBnTp1MvyMzz//PNdMUFCQIiIiDO/0dgMHDtTixYtNH3Fdt26dbrvttr+8sAZwt9mzZ+v+++9XTk6OyztsNpvuuOMO/fe//1VCQoIGDhzoxobA39ntdo0fP16XL19Wt27d5Ovr+4/ZKlWqaN26dfr000//yPXv31+JiYkuPXv8+PEuzcE7jBgxwlBu/fr1Onr0qMVtAOS3zMxMPfTQQ4ayJUqUUNOmTS1uBAAAAAAAAAAAAAAAULDYRk1v5fz9HypVD9NNFYI92QcAAAAAUMDcVX6EivmV8XQNAAAAAAAAADc4m82Wp/m33npLL7zwgpvaeIe0tDSFhYUZOnxYu3Zt7dq1Kx9aAciLBx98UMuWLTM1U6xYMR05ckSRkZEWtQKA6wsICHDbAeagoCClpaUZyq5Zs0Zt2rQxvLt48eK57r7zzju1bds2wzsLiu3bt6tp06amXzJTpkwZ7d27V6VKlbKoGW5UvXr10pw5c/K0IzY2VnPmzFHp0qXd1Aowz+Fw6OOPP9a6det0+fJlFS1aVA0aNFDnzp1Vvnz5f5w7evSoYmJiDP/5effdd2vz5s3uqg0PcDgcKlGihFJTU3PNlilTRmfPnpXdbs+HZgDyw3PPPaf33nvPUDY1NVXFixe3uBEAAAAAAAAAAAAAAEDBMXpGa/FpKgAAAAAAAAAAAAAAABR4s2fPztP8hAkT5HQ6cw8WIN26dTN0jMtms2np0qX50AhAXr3zzjumXyRw9epV1axZ09ChNgDwVkaPakdFRZk6qp2QkGBod+vWrQ3vLEjuvPNOHTp0SKGhoabmzp8/r8qVK+vw4cMWNcONxuFwqHHjxnk6ql20aFEdPHhQq1ev5qg2PM5ut6tbt2766KOPtGrVKi1atEj9+/f/16Pa0m9/ju3atUvBwcG5PqNMmTJavXq1uyrDQ+x2uwYPHmwoe/78efn7+8vhcFjcCkB+OHXqlOGj2kOHDuWoNgAAAAAAAAAAAAAAwHVwWBsAAAAAAAAAAAAAAAAF3kMPPZSn+fPnzyshIcFNbTzv8OHD+uyzzwxlO3furKioKIsbAXCHsmXLatmyZQoMDDQ1l5ycrJCQEJ09e9aiZgDgHcwe5f3www8N5Xr37u1KnQKhYsWKOnnypCpUqGBqLi0tTTVr1tTXX39tUTPcSNq1a6dvv/3W5fkSJUro559/Vo0aNdzYCvCMmJgYXbhwQX369FFQUNDfvl60aFENGDBAp0+fNnSAG95vyJAhKlasmKHstWvXVKlSJSUmJlrcCoDV3nnnHUO54OBgvfrqqxa3AQAAAAAAAAAAAAAAKJg4rA0AAAAAAAAAAAAAAIACr3jx4powYUKedly5csVNbTyvc+fOcjqdueYCAgI0d+5c6wsBcJsOHTrol19+Ub169UzPlitXTrVr19bWrVstaAYAf2XkZ5E6deq49ZlNmjQxlV+9enWumWLFiqls2bKuVioQgoODdfToUdN/tmRnZ+u+++7TvHnzLGqGG8GyZcu0du1al+dbtKFa/d8AACAASURBVGihEydOKDIy0o2tAM/y9/fXtGnTdOXKFZ04cUILFizQ9OnT9d///ldXrlzRxIkT5evr6+macBO73a4hQ4YYzp8+fVoRERF6+OGHlZaWZmEzAFbZv3+/Jk2aZCg7ZswYfs8HAAAAAAAAAAAAAAD4BxzWBgAAAAAAAAAAAAAAQKEwYMAANWjQwOX5sLAwN7bxnM8++0x79+41lB0+fLiKFi1qcSMA7hYcHKwdO3bo9ddfNz27e/duNW7cWG+88YYFzQDAnIEDB5o6JPlvHn74YdMz+/btyzVz8803u1KnwPH19dWOHTvUqVMnU3MOh0Pdu3fX6NGjLWqGwuzLL7/Ugw8+aHquePHiio+P16FDh7R+/XoFBwdb0A7wDhUrVlTXrl311FNPqWnTprLb+WtAhdHw4cNVrVo1UzMLFy5USEiIGjdurG3btlnUDIAVatasaShXu3Zt9evXz+I2AAAAAAAAAAAAAAAABRefqAMAAAAAAAAAAAAAAECh4OPjo5UrV+ruu+92ab4wHNZ2OBzq1auXoWx4eLiGDx9ucSMAVho2bJjOnTtn+kC+0+nU4MGDNWjQIIuaAYBx48aN0/vvvy+bzZanPffdd5+pfFJSkq5cuZJrrlWrVq5WKpA+/fRTDRw40PTcqFGj9Pjjj1vQCIXVK6+8ovvvv9/03Jo1a5SamqqFCxeaPkILAN7sm2++UUBAgKkZh8Ohb7/9Vg0bNlRkZKTGjh2rnJwcixoCcIfZs2cbzr722msWNgEAAAAAAAAAAAAAACj4OKwNAAAAAAAAAAAAAACAQiM8PFxff/215s2bp/r168tuN/bxmCpVquT5mKM3GDNmjC5evGgo++GHH1rcBkB+iIyM1A8//CA/Pz/Ts5MmTdLOnTstaAUA5vTt21fLly+Xj4+Pyztat25tKj937lxDud69e7vQpmB78803XTp2Pn/+fDVt2lQOh8OiZigsFi1apNdee01Op9PwTJEiRfTzzz+rTZs2FjYDAM8pXbq0Fi1a5PL8+fPn9fLLL6to0aJq166djhw54sZ2ANzB4XDoiSeeMJRt1qyZYmNjLW4EAAAAAAAAAAAAAABQsHFYGwAAAAAAAAAAAAAAAIWKj4+PHnvsMW3fvl2pqan65JNPcp05duxYPjSzVnp6usaOHWsoW6tWLQ6zAIVIjRo19NVXXxl+mcDvnE6n7r//fuXk5FjUDAD+3Z8PN7dv317ffvutAgICXNoVFhZmKr9y5cpcM0WKFFHFihVd6lPQ9e3bV6tWrZKvr6+puc2bN6tGjRpKT0+3qBkKuuTkZHXp0sXUTFBQkHbv3q2oqCiLWgGAd2jfvr369++fpx3Z2dlavXq1qlWrpqpVq2rOnDm89ALwEtOmTTOcnTlzpoVNAAAAAAAAAAAAAAAACgcOawMAAAAAAAAAAAAAAKDQKlasmMqUKWMo27hxYzmdTosbWadbt27KysrKNWez2bRkyZJ8aAQgPzVu3FhLliz5y5FaIy5duqQXXnjBolYAYM6dd96p/fv3q3jx4qZno6KilJKSYji/Z8+eXDPVq1c33aMwiY2N1c6dO1WkSBFTc0eOHFHFihWVkJBgUTMUROPGjVN0dLTpI/gVK1bUlStXFB0dbVEzAPAukydP1pAhQ0z/u931HD16VL169VLx4sX1+OOPKzEx0Q0NAbgiOztbzz77rKFss2bN+NkHAAAAAAAAAAAAAADAALce1k65+KsuXfzVnSvdhm6uoZtr6OY6b+5HN9fQzTV0cw3dXEM319DNNd7cTfLuft7czXGt4B6ZAQAAAAAAAHBjsNuNfUTm22+/1YIFCyxuY40jR45o+fLlhrIdO3bkMAtQSHXq1ElTp041fYBt2rRpFjUCgH93vZ/ToqKidOLECcMvR/ndmTNnVKlSJZ08eTLXbHJysi5fvpxr7v777zfVoTCqXbu2jh49avoYclJSkqpWrWrogDkKtz179qh8+fIaNmyYfv75Z1OzxYoV008//WRRMwDwXuPGjdOyZcvk5+fnln3p6emaP3++ypQpo9q1a2vt2rVu2QvAuBEjRhjOrlu3zsImAAAAAAAAAAAAAAAAhYdbD2sfO3RRJ3666M6VbkM319DNNXRznTf3o5tr6OYaurmGbq6hm2vo5hpv7iZ5dz9v7paVdc3TFQAAAAAAAADgX1WuXNlw9vnnn1dCQoKFbawRFxcnpzP3FyH6+/sX2OPhAIzp06ePdu7cqfDwcMMzDodDRYoU0dSpU116ZkZGhnbt2qWNGzcqOTnZpR0A8GclS5bU8ePHVaNGDVNzly9fVvXq1XX69Ol/zc2fP9/Qvp49e5p6fmEVGRmpU6dOqWrVqqbm0tPTVbduXY533sC2b9+uOnXq6MyZM6Zn/fz8tHXrVgUGBlrQDAC8X4cOHXTw4EHTL7f4N06nU7t371ZsbKxKliypgQMHKj093W37AVzf5cuXNX78eEPZt99+W/7+/hY3AgAAAAAAAAAAAAAAKBzcelgbAAAAAAAAAAAAAAAA8DblypUzfJQxJSVF06ZNs7iRe61Zs0a7d+82lB02bJiKFi1qcSMAnla3bl0lJiZq5cqVhmcyMjL0zDPPqGnTpsrKyjI088orryggIEBFihTR7bffrvvuu09hYWEKDAxU06ZN9dlnn7n6HwHADcJu/+ePMgcGBmr//v1q0qSJqZ2ZmZn66quv/jVj5PenwMBAVatWzdSzC7OiRYvq0KFDuvvuu03N5eTkqG3btpo+fbpFzeCNHA6H+vXrpwYNGsjhcJiet9vt2rdvn2677TYL2gFAwREVFaXExEQ9/fTTKlKkiFt3X7p0SZMmTVLx4sXVtGlT7dq1y637AfwfMy9+fOaZZyxsAgAAAAAAAAAAAAAAULhwWBsAAAAAAAAAAAAAAACFms1m0+zZs//1cOOf7dmzx+JG7tWjRw9DuVKlSumVV16xuA0Ab9KuXTtduXLF1MzmzZsVGRmpffv2XffrX375pW666SbZbDa99tpr1z3CnZmZqc2bN6tDhw6y2WwcaQNuUE6nM8877Ha7Nm3apNjYWFNzx48f/9evG3kpSXR0tKln3gjsdrs2b96srl27mppzOp16+umn9dJLL1nUDN7kjTfeUHBwsN59912Xd/z6668ctgeA/5/dbtfUqVOVlpammTNnqkqVKm7d73A4tHnzZt1+++3q2LGjSy9EAPDPTp48qUuXLhnKLlmyRD4+PhY3AgAAAAAAAAAAAAAAKDw4rA0AAAAAAAAAAAAAAIBCr1GjRho5cqShbFpamsVt3GfMmDG6cOGCoayZ4+IACo+goCBFRESYmklOTlatWrX0zjvv/PFrK1asUHh4uFq2bKmEhART+34/0maz2eTj46MtW7aYmgdQeNlsNkO51atXa8iQIYb3njlz5h+/lpqaauiw3X333Wf4efkhJydH69ev17hx47RmzRqPdlmwYIFGjBhheu7NN99UXFycBY3gSVlZWRo2bJhq1qwpm82mwYMH6+rVqy7vGzVqlPz9/d3YEAAKB7vdrieeeEJHjx7VoUOHFBsbKz8/P7c+Y8WKFapZs+Z1X6AEwDX33HOP4eyDDz5oYRMAAAAAAAAAAAAAAIDCh78pBwAAAAAAAAAAAAAAgELr2rVrWrx4sSZMmKDLly8bmjl16pTFrdwjPT1dr7/+uqHsrbfeqvbt21vcCIC3ev75503POBwOPf/887LZbAoMDFTHjh2VlJSU5y4Oh0N33323AgMD5XA48rwPwI1j3Lhxev/99w1lz58//49f++ijjwzt6Nmzp6Gc1dasWaM6derI399f999/v4YNG6a2bdsqMDBQ9957r1t+b3bF6NGjNXfuXNMvblm6dKnq16+vnJwci5ohP40ePVpBQUEaN26c9u/fn+d9Y8eONfxCJAC4kVWrVk2rV69Wenq6xowZozJlyrht98GDBxUdHa309HS37QRuVDt37tSxY8cMZbdt22b4xUMAAAAAAAAAAAAAAAD4DYe1AQAAAAAAAAAAAAAAUKB98803Gjt2rCZNmqTJkyfr4MGDys7OVlZWlh555BHFx8dryJAhmjx5sqF9R44csbixe3Tv3l2ZmZm55mw2m5YuXZoPjQB4q6FDhyo+Pt7leSO/17iy08fHR/369XP7bgCFV2xsrKFcYmLiP35t+fLluc77+/urZs2ahnu5W2pqqvr166cSJUqobdu2+vHHH+V0Ov+SyczM1FdffaWyZcvqk08+8UjPxx9/XBs2bJCfn5+puZ07dyoqKkqpqakWNUN+aNWqlUaNGqXs7Ow877Lb7Zo/f76GDh3qhmYAcOPw9fXV8OHDlZCQoO+++06NGjUy/dKL6zl16pQqV66s5ORkN7QEblzdunUznL3zzjstbAIAAAAAAAAAAAAAAFA4cVgbAAAAAAAAAAAAAAAABdKGDRvUpEkTNWnSRC+//LIGDhyoAQMGKCYmRsHBwQoICNDixYtN7w0ODragrXsdPXrU8LHs9u3bq1q1ahY3AuDtFi5cqCZNmni6xt+8++676tq1q6drAPAQs4cf586dayi3d+/ef/zarl27cp2vWrWq0UputWnTJjVs2FAlSpTQu+++q5SUlFxnfn+ZzAMPPKCcnJx8aPlXzZs31549exQUFGRq7tSpU6pYsaJOnjxpUTNYqV+/flq3bl2e95QpU0ZPPvmkDh48aOrwJADg7xo0aKAtW7bo8uXLev755xUaGpqnfYmJiYqKilJCQoKbGgI3lscff1yHDh0ylD116pTFbQAAAAAAAAAAAAAAAAonDmsDAAAAAAAAAAAAAACgwFm8eLFatGihb7755rpfz8jIcHl3RESEy7P5pXPnznI6nbnm/P39tWDBgnxoBKAg+Prrr3Xrrbd6usbffPzxx1qyZImnawAoAC5fvmwol5GRoejoaP34449/+fX09HRdvHgx1/l7773XpX6uyMjI0NChQxUeHq5mzZpp27ZtcjgcpvesWrVKZcqU+dt/5vxQo0YNHT9+XGXKlDE1l5KSoho1amj79u0WNYMVTp48qffeey/Pe/bu3auEhATNmDGDFwEBgBsFBQVpypQpunTpklasWKHbbrtNNpvNpV0pKSmKjo429LIPAP8nKytL8+fPN5SNjY1V+fLlLW4EAAAAAAAAAAAAAABQOHFYGwAAAAAAAAAAAAAAAAXKhQsX9PTTT1u2/8qVK5btdoe1a9caPpg4ZMgQBQUFWdwIQEFht9u1Z88efffddypZsqSn6/zFww8/rF27dnm6BoB8Zreb+yhzVlaW4ezPP/+s22+/XW3atFFqaqok6amnnjI027NnT1O9XLFz5041a9ZMQUFBGj9+vJKSkvK88+LFi6pbt65eeeUVNzQ0p1SpUjp+/LhiYmJMzWVkZKhRo0ZatmyZRc3gTg6HQ1FRUYZe8vNPwsPD9fPPP6tmzZpubAYAuJ727dtr9+7dSkhIUNeuXVWkSBHTO65evar77rvPgnZA4fXBBx8Yyvn6+mrevHkWtwEAAAAAAAAAAAAAACi8OKwNAAAAAAAAAAAAAACAAmXWrFlKTk62bP8tt9xi2W536NGjh6FcWFiYRo4caXEbAAVRgwYNdPHiRX311VcuHVazwrVr19S+fXtP1wDg5QYPHmzqGLfT6dTnn3+uUqVKqVSpUvroo49ynfHz81Pt2rXzUvMfZWVlacyYMYqMjFT9+vW1adMmXbt2za3PcDgceu2111SzZk23HOs2IzAwUHv37lXLli1NzV27dk2dO3fWpEmTLGoGM86ePastW7boiy+++OMovSRt27ZNRYsWdfl/s0WKFNGoUaN0/vx5RUVFuasuAMCAiIgILViwQGlpaZo5c6ZCQkJMzf/www/atGmTRe2AwsXhcKhv376GsmFhYQoLC7O4EQAAAAAAAAAAAAAAQOHFYW0AAAAAAAAAAAAAAAAUKKtXr7Z0f1xcnKX782LcuHFKTEw0lJ09e7apw5MAbjzNmzfXuXPn8vxCgXr16unMmTM6duyYevXqpfDwcJf2nD59Ok89ABQ8NpvNVL58+fLq1KmT6edkZ2fr4sWLhrJVqlQxvd+IFStWKCgoSCNGjND58+ctecaf7d+/X+XKldPSpUstf9af2e12rVu3Tk899ZSpOafTqYEDB+rZZ5+1qBn+zc6dO9W0aVMFBQWpXLlyuvvuu9W6dWuFhITIZrPJZrOpYcOGyszMNL3bz89Pzz//vFJTUzVy5Ej+HQUAPMhut+uJJ55QSkqKhg8fbmp24MCBFrUCCpdHHnnEcPbkyZMWNgEAAAAAAAAAAAAAACj8+FQqAAAAAAAAAAAAAAAACpRz585Ztrt06dKKj4+3bH9eZGRkaPTo0Yayt9xyizp06GBxIwCFQWhoqPbt2+fSIVN/f39999132rFjh8qWLavKlStr9uzZSkxM1LFjxzR06FCtXLlSHTt2NLxz1qxZpnsA8E5Op9OSvR9++KH8/Pws2S399tIBd/vPf/6jTp06KTs72+27/01mZqbi4uL04Ycf5utzJWn69OmaMGGC6ePp77//vtq0aSOHw2FRM/xZamqqGjVqpPr162vz5s26evWq23YHBQWpR48eSklJ0ZQpU+Tr6+u23QCAvBszZowWL15s+IUHP/zwg+GXvQE3qsuXL+vTTz81lH322WcVEBBgcSMAAAAAAAAAAAAAAIDCjcPaAAAAAAAAAAAAAAAAKFB8fHws2evv769PP/1UoaGhluzPqx49eigzMzPXnM1m09KlS/OhEYDC5N1339WaNWtUtGjRXLNhYWFasGCBMjMz1aBBg+tmKleurLFjx6pdu3ZatmyZnnzySUM9nnzySf3444+mugMouIwecvyzoKAgvfjiixa0+c1TTz3l1n2fffaZunbtatmhcSOeeuopjxzCfOmll/TJJ5+Y/u/5888/V+3atZWVlWVRM0jSvHnzVLp0aW3dutXtu8+dO6crV65ozpw5hn62AAB4RlxcnNasWWMo63Q6NWDAAIsbAQVbaGiocnJyDGXffvtti9sAAAAAAAAAAAAAAAAUfhzWBgAAAAAAAAAAAAAAQIFSpUoVt+8sWbKkvvzySzVu3Njtu93h5MmTWrRokaFsu3btVKNGDYsbASiM2rRpo6tXr2rHjh16+umnVb16dVWpUkUtW7bUkCFD9Pnnn+vq1atKSkpS165dTe2eMWOG4Wzjxo2VnJxstj6AG8j48eM1ffp0FStWzK17S5Qoodq1a7t1Z79+/dxyVLtIkSJ69NFH1b59e9Oz2dnZatmyZZ47uCI+Pl7ffvutAgICTM3t3btXlSpV4s8DCzgcDsXGxqp79+6GXtxj1ldffaXIyEi37wUAWKNVq1ZasmSJoezSpUvlcDgsbgQUTGfOnDGcHT9+vEsvGQIAAAAAAAAAAAAAAMBf8QkMAAAAAAAAAAAAAAAAFCj169d36764uDh9//33atKkiVv3utODDz5o6CCjn5+fPv7443xoBKAwq1evnqZOnaqffvpJR48e1bp16zRu3Di1atVKRYsWdXlvw4YNDeWuXr2q2NhYl58D4Mbw1FNPKSUlRb169XLbUbpLly7p/vvvd9vByC1btujUqVN52hEdHa05c+YoLS1NH330kVasWKE1a9aoSJEipvbs2bNHWVlZeeriqgYNGujgwYMKCQkxNZeQkKBKlSrp8OHDFjXzXgkJCXriiSfUsGFDlS9fXiVLllRYWJjCw8MVERGhyMhIlStXTlFRUbr33ns1ZcoUQ0fIU1JSFB0drbVr11rSu0+fPmrevLkluwEA1uncubOhl7RlZGTo7bffzodGQMFz7733GsrVrFlTgwYNsrgNAAAAAAAAAAAAAADAjYHD2gAAAAAAAAAAAAAAAChQOnXq5PLse++9p5EjR2rAgAGaNm2afvrpJy1evFiVK1d2Y0P3Wr9+vX744QdD2ZdeeklBQUEWNwIA18ycOdNwdtu2bTpw4ICFbQB4g7wexPb19dXs2bN16tQpNWjQwC2d1q9frzp16rjlCPWzzz7r0lxAQIA6deqkY8eO6fDhw+rRo8dfvldt2rTR+fPnVa9ePcM7nU6nli9f7lIfd6hcubJOnDih8uXLm5q7cuWKbr31Vm3atMmiZt4lMTFRt99+u8qWLavZs2dr27ZtOnPmjC5duqTk5GQlJSUpMTFR58+f19mzZ3Xs2DF99dVX6t+/v8LCwhQaGqq7775bb7zxhhITE/+ye9asWSpRooSOHTtmSfeOHTtq2rRpluwGAFhv3LhxhnJDhgyxuAlQ8Ozbt8/wy2DeeOMNt70YCAAAAAAAAAAAAAAA4EbHpzAAAAAAAAAAAAAAAABQoNx+++2qX7++S7MvvPCCLl++rDFjxqhPnz6qXr26m9u53+OPP24oV7JkSb366qsWtwEA19WsWVMtWrQwnO/bt6+FbQAUJmXLltV3332nDRs2qEyZMnnet2fPHkVFRSklJcXlHUePHtXu3btNzVSoUEFvv/220tPT9emnn/7ry1+Cg4O1detWFSlSxPD+Zs2amerjbqGhoTp27Jjq1q1rai4rK0v33HOPPvroI4uaeYcvvvhCFSpU0K5du+R0Ol3acfnyZW3ZskWDBw9WRESEgoODZbfbZbPZ9OSTT7q58W/8/Pw0Z84cLVu2zJL9AID80aFDB5UoUSLXXFZWlubNm5cPjYCC47bbbjOUs9lsat26tcVtAAAAAAAAAAAAAAAAbhwc1gYAAAAAAAAAAAAAAECBYrPZNGHCBJdmc3JyNGXKFHXq1Ek5OTlubuZ+b7zxhs6fP28oO2PGDNntfBwIgHf74osvVKlSJUPZb775RsnJydYWAuBRNpvNrfvuvfdeJSQkaPz48QoICMjTrjNnzqhy5co6ffq0S/NmXg7Qpk0b7d+/XydPnlS/fv0M/UyXnJysSpUq6ddffzX0jFKlSikiIsJwJ6v4+vrq+++/V4cOHUzNORwOdevWTWPGjLGomWcNHDhQbdq0UWZmplv3XrlyxeUj3UZUrVpVx48fV48ePSx7BgAg//Tu3dtQbtCgQRY3AQqOY8eOGf55a+PGjRa3AQAAAAAAAAAAAAAAuLHwN+kAAAAAAAAAAAAAAABQ4DRr1kwvv/yyy/NffPGF/Pz8NG3aNCUlJbmxmftkZGRo5MiRhrIxMTHq3LmzxY0AIO/sdrt27dplKOtwODRq1ChrCwEolAYPHqyUlBTFxcXl6Xh3SkqKqlWrZvj3rd+lpqZqw4YNhrKHDh3SmjVrFBMTY3j/vn37VLFiRZ09e9bwTPPmzQ1n88Py5cvVv39/03MjRoxQ9+7d3V/IQ3JyclSvXj1NmjTJ0gPY7lSsWDHVr19fn3/+uY4cOaKyZct6uhIAwE1effVV+fj45Jq7cOGCPvzww3xoBHi/tm3bGs5628/kAAAAAAAAAAAAAAAABR2HtQEAAAAAAAAAAAAAAFAgvfrqq+ratWuedvTt21dVq1bV/Pnz3dTKfXr37q2MjIxcczabTUuWLMmHRgDgHqGhoVq4cKGh7JkzZyxuA8CT7HbrPsocGBioxYsXKzk5WTNnzlSHDh1Uu3ZtBQQEmNqTkZGh+vXr64svvjA888ILL8jhcOSau+2221StWjVTfVatWqU6deooLS3N1Nyzzz5rKp8fJk+erPfee8/08fN58+apWbNmhr7H3iwnJ0cxMTH6/vvvPV3lL4KDg7VixQpduHBBH3zwgXr37q2nn35ar7/+us6cOaO0tDRt375drVq18nRVAICbBQYGqlOnToaygwcPtrgN4P327dungwcPGsomJCRY3AYAAAAAAAAAAAAAAODGw2FtAAAAAAAAAAAAAAAAFEh2u11z587N857Lly/r8ccf1wsvvKCcnJy8F3OD06dP65NPPjGUjY2NVUxMjMWNAMC94uPjDeVSUlIsbgLAKk6n09MVJP12zP+JJ57Q8uXLtWvXLmVkZCguLs7UjpycHLVp00Zz5swxlP3Pf/5jaO8777xjqsfEiRPVvn170z+zVqpUSU2aNDE1k1+eeeYZrVq1Sr6+vqbmNm3apJtvvlnp6ekWNbPW70e1jxw54ukqf1GvXj1dunRJ7du3V6lSpdSzZ0/NmjVLU6dO1bBhw1S2bFlPVwQAWGzmzJny8fHJNXfhwgV9+OGH+dAI8E5Op1O33nqroWx0dLTKlCljcSMAAAAAAAAAAAAAAIAbj7lPIOciqkaY5LS5c6Xb0M01dHMN3Vznzf3o5hq6uYZurqGba+jmGrq5xpu7Sd7dz5u7+fvn/pdoAAAAAAAAAMAqPj4+cjgceueddzRo0CBlZ2e7vOvtt99Wdna23n//fTc2dM2DDz4oh8ORa87Pz08ff/xxPjQCAPcyehS2oB5MBWCM3W73yHMXL16sF198UW+99ZbhGafTqV69eunUqVMaNWrUP+Zee+01ZWZm5rqvXLlyatq0qeHn9+zZ06XjlQ0bNtTmzZtNz+Wn2NhY7dixQ40aNdKvv/5qeO7w4cOqWLGi9u3bp4iICAsbupc3HtX28fHRggUL9PDDD3u6CgDAw0JDQ9WpUyctWbIk1+zgwYPVo0ePfGgFeJ9KlSoZzm7cuNG6IgAAAAAAAAAAAAAAADcwt34aPaRkEYWEBbpzpdvQzTV0cw3dXOfN/ejmGrq5hm6uoZtr6OYaurnGm7tJ3t3Pm7vZfbzz4DcAAAAAAACAG4fNZtPzzz+vXbt2qV27dnnaNXXqVNlsNr3++useO3S3ceNG7dy501B2wIABCg4OtrgRALjf3LlzDeVatGhhbREAN6zJkyfrrbfeks1m7v/zHj16tHr16vWPX3/77bcN7Xn11VcN5XJyctSoUSOXjmo/9thj2rp1q3x9fU3P5rc6deroyJEjCgsLMzWXlJSkKlWqaN++fRY1c7/OnTt71VHtoKAgff/99xzVBgD8EKnT3AAAIABJREFUYebMmfLx8ck1d+HCBc2ZMycfGgHeJSsrS6dOnTKUrV27tsqXL29xIwAAAAAAAAAAAAAAgBuTbdT0Vs7f/6FS9TDdVIG/aAcAAAAAMO6u8iNUzK+Mp2sAAAAAAAAAwB8OHz6smTNnatKkSXneNWzYML3++utuaGXcTTfdpISEhFxzJUqUUFJSkux2ez60AgD3atCggbZv3/6vGZvNpuTkZIWGhuZTKwDu5OPjI4fD8a+ZdevWqWXLlvnU6PqWLFmiLl265Nr1/9WiRQt98cUXf/lZbMGCBXrsscdynQ0JCVFKSkquuZSUFNWqVcvw0b7f2Ww2jRs3ToMHDzY15w3S0tJUu3ZtHT161NScr6+vVq1apVatWlnUzD327NmjWrVqmZ67+eab9cADDygnJ0eZmZnKzs7WmjVrJP121DQzM9P0TpvNplatWmnp0qUqWrSo6XkAQOEWHx+vxYsX55oLDw9XYmJiPjQCvIeZl/MkJiYqPDzcwjYAAAAAAAAAAAAAAAA3ptEzWou/VQcAAAAAAAAAAAAAAIBCpVq1apo4caIcDodGjRqVp11jx47VggUL3FPMgEmTJhk6qi1JM2bM4Kg2gALryJEjuWYqVqzIUW2gkDNzkM4qcXFx2rRpk/z9/U3Nffnll6pTp46ysrL++LXhw4cbmn3uuecM5Ro0aGD6qLavr6+WLVtWII9qS1JQUJAOHz6sRo0amZrLyclRmzZtNGPGDIuauUePHj1M5Vu2bKns7GwdOHBA48eP18SJE/Xuu+9q+vTpOn36tE6fPq2MjAzt379fAwcOVK1atRQYGJjr3jvuuEOHDh3S2rVrOaoNALiuWbNmycfHJ9fchQsXNHv27HxoBHgHp9NpONulSxeOagMAAAAAAAAAAAAAAFjINmp6qz8+zVGpephuqhDsyT4AAAAAgALmrvIjVMyvjKdrAAAAAAAAAMA/mjBhgoYNGyaHw+HSfGRkpM6cOWP5EeusrCyFhIQoIyMj1+zNN9+sAwcOWNoHAKxUpEiRXH+/a9iwobZu3ZpPjQC4m4+PT64/f61fv14tWrTIp0b/7vDhw6pbt67S0tJMzZUrV0579+7Vvn37dPfdd+ea9/f319WrV+Xr6/uvuYkTJ2rQoEGmuhQrVkxbt27VbbfdZmrOW3Xt2lUff/yx6bnBgwdr/PjxFjTKmz179qhWrVqG8/Hx8Vq4cKFLzzp69Kg++OADffXVV7pw4YJsNpvCw8N15513asCAASpfvrxLewEAN5YuXbpo0aJFueZKlSqlCxcu5EMjwPPMvBwoIyNDAQEBFrYBAAAAAAAAAAAAAAC4cY2e0VrW/m0/AAAAAAAAAAAAAAAAwMMGDx6sbdu2qXXr1i7NJyQkaOPGjW5u9Xe9e/c2dFTbZrNp6dKllvcBACsZedlBly5d8qEJAE+y+sUlZlSrVk1Hjx5VeHi4qbkzZ86ocuXK6t27t6F8ly5dcj2qLUmjRo0y1aNMmTI6duxYoTmqLUkfffSRhg8fbnpuwoQJio+Pt6BR3vTs2dNwdvr06S4f1ZakqKgojR07Vtu2bdPRo0f1888/67vvvtOUKVM4qg0AMGzmzJny8fHJNZeUlKTZs2fnQyPAs8y+uJGj2gAAAAAAAAAAAAAAANbynk+jAwAAAAAAAAAAAAAAABapV6+e1q5dq4yMDHXs2NH0fMuWLS1o9X9Onz6tjz/+2FC2TZs2iomJsbQPAFjNyDGqjRs3Kj09PR/aAMBvSpcurRMnTig6OtrUXEpKig4dOmQou2vXLvXq1Uvz5s1TYmLidTN79uzR1atXDT+/bt26OnnypEqXLm14pqAYM2aM5syZY/oI++LFi9WgQQPl5ORY1Mycffv26YcffjCUHTBggJ566imLGwEAkLvg4GDFxcUZyg4dOtTiNoDnGTk0/7tr165Z2AQAAAAAAAAAAAAAAAASh7UBAAAAAAAAAAAAAABwAwkICNCyZcv03HPPmZ51Op0WNPpNXFycoSOzfn5++s9//mNZDwDIL0Z+z1u5cqWKFy+u9u3bKykpKR9aAchvZo8l54eiRYvqp59+UqNGjSzZv3fvXs2ZM0fdu3dXRESE/P39FRkZqUaNGunZZ5/V0qVLNW7cOMP74uPj9f3338vf39+Svt6gR48eWr9+vfz8/EzNbd++XdHR0UpNTbWomXE9evQwlIuKitLEiRMtbgMAgHEzZswwdEw4KSlJs2bNyodGgGdcvnzZVN4b/10HAAAAAAAAAAAAAACgsOETGgAAAAAAAAAAAAAAACi0srOz9fPPP+vgwYNKSUmR9Nsx16pVq5redeTIEXfXkyR9/fXX2r59u6Hsiy++qODgYEt6AEB+MvqyAofDoZUrVyoiIkLt2rVTYmKixc0A4LcjeFu2bFFcXJzlz8rOztb58+e1detWvf/++4qLi9PChQsNzY4cOdJwtqC799579eOPP6pYsWKm5k6cOKFKlSrp9OnTFjXL3b59+/T9998byi5atMjiNgAAmBMcHKyHHnrIUHbYsGEWtwE8JzQ01HA2KyvLwiYAAAAAAAAAAAAAAAD4HYe1AQAAAAAAAAAAAAAAUOg4nU6tWLFC1apVU3R0tGJiYlSiRAmVKFFCPj4+ev75503v3LJliwVNpa5duxrKhYaGauzYsZZ0AID8ZvSw9u8cDodWr16tyMhIxcbG6pdffrGoGQD8n8WLF2vAgAGernFdFSpU0KhRozxdI1/FxMTo2LFjioiIMDV36dIlVatWTTt37rSo2b/r2bOnodytt96qunXrWtwGAADzZs6cKR8fn1xzSUlJmjVrVj40AvLXDz/8YCrv5+dnURMAAAAAAAAAAAAAAAD8GYe1AQAAAAAAAAAAAAAAUKicO3dOrVu3VseOHXXixIm/fC0lJcXlvVYc1p4yZYrOnTtnKDt9+nTZ7XzcB0DhUKFCBZfmHA6H1q5dq5tuukmtWrVSamqqm5sByE8F4WebZ555xtMVruudd97xdAWPKF26tE6cOKGYmBhTcxkZGWrYsKFWrFhhUbPrO3DggOGD3h988IHFbQAAcE1QUJC6dOliKDt06FCL2wD574477jCcvXbtmoVNAAAAAAAAAAAAAAAA8Gfe/2l0AAAAAAAAAAAAAAAAwISRI0dq3bp1bt9bqVIlt+7LysrSsGHDDGWrV6+u+Ph4tz4fADxpx44d8vf3d3ne4XBo3bp1atKkiRtbAcD/WbZsmerUqaMqVap4usrf+Pr6ql27dp6u4TGBgYHau3evWrRoYWru2rVr6tSpk9566y2Lmv1djx49DOVq1qypevXqWdwGAADXTZ8+Xb6+vrnmLl68qBkzZuRDIyB/JCYmGs76+voWiJcHAQAAAAAAAAAAAAAAFBZ8UgMAAAAAAAAAAAAAAACFRnZ2tpYtW+b2vbVq1dKQIUPcuvPJJ5/Ur7/+mmvOZrNp6dKlbn02AHhaRESEW35v2717t4YPH+6GRgA8wWazebrCHxwOhz777DO1atVKxYsX14MPPqgff/zR07Wu65ZbbrnhD/bZ7XatX79eTz75pKk5p9OpF198Uc8995xFzf7PgQMHtGPHDkPZ2bNnW9wGAIC8CQoKUpcuXQxlX375ZYvbAPknIiLCcDY7O9vCJgAAAAAAAAAAAAAAAPh/3difqAYAAAAAAAAAAAAAAECBdubMGc2ePVt9+/ZV8+bNFRYWpuTkZLc/Z+HChfL393fbvrNnz2rBggWGsq1atVLNmjXd9mwA8Bbt2rXTM888k+c9Y8eO1c6dO93QCMCN5sCBA+rXr5+qV6+ugIAAdejQQevWrVNaWpqnq/2rRx55xNMVvMaMGTM0duxY00fa33vvPbVt21YOh8OiZlLPnj0N5W655RbdeeedlvUAAMBdpk2bJl9f31xzFy9e1PTp0/OhEWCt/fv3G862bdvWwiYAAAAAAAAAAAAAAAC4Htuo6a2cv/9DpephuqlCsCf7AAAAAAAKmLvKj1AxvzKergEAAAAAAADgBvTee+9p0KBBysjIsPQ5W7ZsUaNGjdy6s2HDhtq2bVuuOV9fX124cEGhoaFufT4AeJMWLVpo8+bNysrKcnlH7dq1tWvXLje2ApBXdrtdTqfzXzObNm1SkyZN8qnRb1JTU9WnTx+tXLlSV69ezddnu0OHDh20fPlyT9fwOosWLdIjjzxi+lB2rVq1tGPHDre+REeSfvrpJ918882Gst99950aNGjg1ucDAGCVxx57zNDL4sLCwpSUlJQPjQDrmHl5S27/7gMAAAAAAAAAAAAAAAD3Gj2jteyeLgEAAAAAAAAAAAAAAACY9dprr+m5556z/Kj2mTNn3H5Ue/PmzYaOakvSCy+8wFFtAIXel19+qczMTO3fv19t27Z1aceJEyfcWwpAvrDb8/ejzN26dVNISIg++eQTjx7V9vHxcWmuf//+HNX+B/Hx8frmm28UEBBgam737t2qXLmykpOT3drnpZdeMpSLiYnhqDYAoECZOnWqfH19c81dvHhR06dPz4dGgDXOnj1rOPvhhx9a2AQAAAAAAAAAAAAAAAD/hMPaAAAAAAAAAAAAAAAAKFAOHDigV155xdJnREZG6sSJEypbtqzbdz/66KOGciEhIZowYYLbnw8A3iomJkarVq2S0+nUkiVLTP0enJKSounTp6t3796aPn26Tp48aWFTAAVNcnKyatWqpY8++sjTVSRJ165d0yuvvKI1a9Zo4MCBatasmcqVK/ePR6FtNpveeecdTZ48OZ+bFix33XWX9u/fr5CQEFNz586dU6VKlXTkyBG3ddm6dauh3KxZs9z2TAAA8kNQUJAeeeQRQ9mXX37Z4jaAdcqVK2c42717d+uKAAAA4P9j78/jrarL/vH/2pvD4QgIiCAmMQuikkJ4B0mlOIupaQoOqFhoIWH6MbvVbgfExCnKiZwicUgZcsYIxxRxSHJAFAUFRAEVFFAQD2f4/tGvft136Vl7n7322Ueez7/inNf1Xi9XiBsei2sBAAAAAAB8Lou1AQAAAAAAAABoVIqxUPChhx6KLl26FPzcq6++Ot55551E2YkTJ0Y26/EeYPN0xBFHxDvvvBN//OMfo2XLlolmRo0aFb/73e9i1KhR0bVr12jSpElsvfXW0bdv3/jhD38Y69atS7k1kKu0P+vcdNNN0bNnz2jXrl28/PLLBT9/5MiRUVtbGy1atMh5dty4cfGHP/whLr/88njsscdi2bJlsXHjxli7dm1MmzYtzj777DjrrLPi9ttvj1WrVsWYMWMK3v/LqEePHrFkyZKcFiFGRHz88cfRp0+feOKJJwrSI8l/c7bddtvYfffdC3I9ACim3/72t1FWVlZn7sMPP4yJEycWoREUVnV1deKsFyMCAAAAAAAAADSczAXXHVD7jx903WHr2K5zq4bsAwAAQCOze6fzokXTbRu6BgAAAACwmXj//fejQ4cOqZ1/6qmnxmWXXRbNmjUr+NmVlZXRpk2b+PTTT+vM9urVK15//fWCdwBojGpqaqJJkyb1Pqe8vDwmTJgQo0ePLkAroC7ZbDZqa2u/MPPUU0+ltli4pqYmmjVrFlVVVQU/u0OHDjFp0qQYMmTIP7/Ws2fPWLRoUc5nDRgwIJ555plC1iMiqqqq4hvf+Ea88MILOc1ls9m49dZb45hjjqnX9ZP8/J8wYUKcfvrp9boOADSUESNGxOTJk+vMde7cOZYuXVqERlA4mUwmcbauz3wAAAAAAAAAAKRj7PUHRrZUn91Ys/rT+Gh13X+JsKGUajf3LT/uW35K/b5FuHf5KtVu7lt+3Lf8uG/5cd/y477lp9TvW4R7BwAAAABQaBs2bIgDDjigXmcce+yxcdddd8Vdd90Vb7/9dvzhD3+IX/7yl3HrrbfG22+/HVdeeWUqS7UjIkaNGpVoqXYmk4kpU6ak0gGgMcpms9GpU6d6n1NZWRk/+clPol+/flFTU1OAZkApmzZtWsGXavfu3Tsef/zxWLly5f9aqh0RsXDhwthnn31yPvPZZ5+N7bbbrlAV+f8pKyuLv/3tb3HooYfmNFdTUxPHHntsjBs3Lu9rr1q1KtGCxfou7waAhjRx4sQoKyurM7dixYoitIHCyeXPC3bZZZcUmwAAAAAAAAAAUJdsqb4V/a3XV8eSBasbusbnKtVu7lt+3Lf8lPp9i3Dv8lWq3dy3/Lhv+XHf8uO+5cd9y0+p37cI9w4AAAAAoNB+9atfxQsvvJD3/OGHHx633XZbHHbYYXHYYYdFp06d4uijj45zzjknhg8fXpClrZ9nxYoVcfPNNyfK7rvvvtG3b9/UugA0RqeffnrBznrxxRdj1KhRBTsPyF82m03t7N/+9rcFOWfLLbeMAw88MJ5//vl47bXXYo899vjc7EMPPZTXry8rVqyI8vLyqK6urk9V/oN77rknTjvttJznzjvvvBgxYkRe11ywYEGiXPv27fM6HwBKQfPmzRO9JGLTpk3x/vvvF6ERFMawYcMSZ1988cUUmwAAAAAAAAAAUJf0nkYHAAAAAAAAAIAC+eyzz+Kqq67Ka3a77baLhx9+OP74xz8WuFVyRxxxRNTU1NSZKysriylTphShEUDjcvrpp8fWW29dsPNuvPHGeOaZZwp2HlB6nnvuubzmMplMbLvttnHCCSfEvHnzYt26dfHggw9G//79E81PnDgxrrzyypyvu2nTpigrK4tPP/0051m+2K9//eu46qqrIpPJ5DQ3efLk2HPPPRN9jv9XCxcurDNTVlaW6mJ5ACiGU089NVGuoqIi5SZQONOnT0+Ua9u2bc6fLwEAAAAAAAAAKCxP4wIAAAAAAAAAUPLuu+++WLVqVeL8YYcdFj//+c/jgQceiIULF8bee++dYrsvNnv27JgzZ06i7JgxY6JNmzYpNwJonPJ9wcJ/UltbG0OGDImqqqqCnQmUjtmzZ+e8oHrPPfeMG2+8MTZs2BArVqyIm2++Ofr06ZPX9U899dSYMWNGXrPNmzePd955J69ZPt+YMWPi7rvvjiZNmuQ095e//CV69+4dGzZsSDyzZMmSOjPNmjXLqQcAlKJFixbVmclms9GqVasitIH669ChQ+LsBx98kGITAAAAAAAAAACSsFgbAAAAAAAAAICSN3To0ES5Xr16xdq1a+Ouu+6KSy+9NA466KBo3rx5yu2+2DHHHJMo16pVq7jiiitSbgPQeB1zzDHRuXPngp330UcfxbBhwwp2HpC7TCaTyrkTJkxInP3BD34Q1dXV8dhjj8XIkSOjoqKiIB2GDBkS8+fPz2u2U6dO8eyzzxakRxoqKysb5YsJDj300PjrX/+a8//HCxcujC5dusR7772XKL9s2bI6My1btsypAwCUojfeeKPOTHl5eRGaQGG8//77ibPZrL+WCQAAAAAAAADQ0DzBAQAAAAAAAABAyRs8eHCi3NSpU6NVq1af+/1PP/00ZsyYEZdcckmMHTs2brnllnj77bf/+f1Vq1bF/fffH/fcc0+8/vrrUVtbW6/eEydOTLRYLyLi2muvtZAFoA433XRTQc+76667Yocddogrrrgi8a/XQOl77LHH6sy0bds2qqur43e/+11qn8F22mmnWLVqVV6zAwcOjLlz5xa4Uf1ddtll0bp166ioqIivfe1rMWfOnIaulJN+/frFokWLom3btjnNrVq1Krp37x4vv/xyndk77rijzkzr1q1zuj4AlKJFixbVmfEyCRqLkSNHJs5WVlam2AQAAAAAAAAAgKT8TTwAAAAAAAAAAEreihUrEuX69u0bmUwm7r///vjkk0/++fXa2tqYNm1abL/99vHd7343zj777LjgggvihBNOiC5dukQmk4lMJhMdOnSIQw45JA477LDo3bt3dOrUKa6++uqorq7OuXNVVVWceeaZibLbb799DB8+POdrAGxu9t1333j00Udj9OjR0a9fv9hyyy3rfeYbb7wRZ555ZnTp0iX233//WLNmTQGaAkmksdB64cKFif493nvvvYvyUpOtt94678V7AwcOjAcffLDAjfIza9as2HbbbeO///u/Y+PGjVFdXR2vvPJK7LfffrFhw4aGrpeTjh07xtKlS6Nbt245zW3YsCH69+8fM2fO/MLcFltsUedZuS72BoBS9Ic//KHOjP/m0Vj87ne/S5xt2rRpik0AAAAAAAAAAEjKYm0AAAAAAAAAAEpeixYtcsofcsgh0blz5xg+fHjcfPPNMWbMmBg6dGgsX778C+dqamr+14/ffffdOPXUU+Pggw/OeWHgqFGjEs9MnTo1p7MBNmeDBw+Oa665Jv72t7/FunXrYv369XHnnXfGcccdFzNmzIjq6up4/vnnc166XVtbG7NmzYr27dvXuTQVKF1XXHFFotwZZ5yRcpP/v6ZNm8amTZtynquqqorvfve7ceONN6bQKpnFixfH17/+9dh///3jvffe+7fvr1+/Pvbff/8GaFY/LVu2jEWLFsWgQYNymquqqoohQ4bEdddd9x+//+GHH8ZHH31U5zn9+vXL6boAUGrmzp0bVVVVdea22WabIrSB+pk+fXri7Nq1a1NsAgAAAAAAAABALizWBgAAAAAAAACg5G277bY5z3z00Udx++23x4knnhjXXnttva7/pz/9KbbbbrvYuHFjovx7770XkyZNSpTdZ599LNYDqIfmzZvHsGHD4pZbbokhQ4ZENpuN/v37x8qVK3N+MUPE35emHnjggfHCCy+k0BZI2+uvv54ol+vy/fq4+uqro3Xr1nnN1tbWxsknnxznn39+gVvVraamJnr27Fnnr4ezZ8+u9+fthpDNZmP27NkxfPjwnOZqa2tj1KhRcdZZZ/3b97p3757ojJNOOimnawJAKampqYkhQ4Ykynbt2jXdMlAARx55ZOJsq1atUmwCAAAAAAAAAEAuLNYGAAAAAAAAAKDkDRgwoKErxNq1a+PQQw+NDRs21Jk94ogjoqamps5cWVlZTJkypRD1APg/mjdvXq9fY7/+9a9Hnz594p577ilgK+BfZbOFf5R5v/32S5Tr06dPrFmzpuDX/1ePPPJIdOzYMU499dREnyG/yIUXXhg/+MEPCtQsmZkzZ0Z1dXWi7GmnnRZLly5NuVE6br311rwWl1966aUxdOjQiIiYNWtWZDKZWLt2bZ1z5eXlXqwDQKM2evToeP/99xNlTz311JTbQP3cfvvtibOrV69OsQkAAAAAAAAAALmyWBsAAAAAAAAAgJJ30kknRXl5eUPXiFmzZsXWW28dtbW1n5uZM2dOzJ49O9F5o0ePjrZt2xaqHgD/x0EHHRSHHXZY3vPz58+Pww47LHbaaadGuzAWNjfHHXdcolxtbW1stdVWiV6GkqvFixfHbrvtFvvss08sX768YOf+/ve/j3333TeVzv/J1KlTE2erqqrit7/9bYpt0nXBBRfEpEmTcl72Pm3atMhkMrH//vsnntlhhx1yrQcAJePll1+O66+/PlF2q622iv/6r/9KuRHUz/DhwxPlTjnlFH+OCwAAAAAAAABQYizWBgAAAAAAAACg5G277bZx8sknN3SNiIjYuHFjXHTRRZ/7/aOPPjrROVtuuWVMmDChULUA+BxTp06Nrbbaql5nvPbaa9G7d+949dVXC9QKiIiclxgn0alTp6ioqCj4uUls2LAhjjzyyOjRo0fMnTs3lWs8/PDDseuuu0ZlZWUq5/+rOXPm5JRvqPteKCeeeGLMmjUrmjZtmup16vPCBwBoSDU1NXHggQd+4Qvn/tUNN9yQciOonylTpiTOjh8/PsUmAAAAAAAAAADkw2JtAAAAAAAAAAAahd/85jdx7rnnNnSNiIgYN25cvPTSS//29euvvz7efvvtRGdcffXVqSyTBOB/Kysri2eeeSY6d+5cr3M2btwYu+22W3zyyScFagakZdCgQYmzrVq1imXLltXrejU1NXH++efHVlttFdOnT0+8bDJfr7zySnTv3j3WrFmT6nWWLl2aU7558+YpNSmevffeO15++eVo2bJlKue3aNGiZH5PAwC5+tnPfhbLly9PlN1jjz3iiCOOSLkR1M9RRx2VONuqVasUmwAAAAAAAAAAkA9/Mw8AAAAAAAAAgEahSZMmceGFF8bzzz8fJ510UrRv377BumzatCkGDRoU69ev/+fXqqqq4owzzkg036NHjzjhhBPSqgfA/9GrV69YunRpnH322fV6qcGnn34aRx99dAGbAWmYOXNmbLPNNomy69evj86dO8duu+0Wzz77bM7XmjZtWrRv3z4uvPDCqKyszHk+X++++2507do15+XXSb3xxhs5//NsscUWqXQptt69e8fixYujQ4cOBT/717/+dZSVlRX8XABI21133RW//vWvE2UrKirigQceSLkR1E8un6Nfe+21FJsAAAAAAAAAAJAvi7UBAAAAAAAAAGhU+vfvHzfccEO89957cdlll0WXLl0apMf69etjr732+uePf/KTn/yvRdtfZMqUKWnVAuALXHzxxfHxxx/H1KlTY+jQoXmdMWPGjPjwww8L3Aw2T5lMJpVzy8rKYv78+dGiRYvEM3Pnzo2BAwdGJpOJ7bbbLnr16hV9+/aNQYMGxQEHHBBDhw6Nk046KX7+85/H+PHj46yzzoott9wyhg4dWu9fEzp37hwPP/xw9OrVK6e5tWvXRu/evWPu3Ln1uv5/csstt+Q882VZrB0R0a5du1iyZEnstNNOBTvzjDPOiJNOOqlg5wFAsbzwwgsxbNiwxPnrrrsuWrZsmWIjqL+uXbsmzvbu3Tu9IgAAAAAAAAAA5K2soQsAAAAAAAAAAEA+MplMnHnmmXHGGWfE448/HjfeeGPceeedeZ11xBFHxKZNm2K77baLzp07x9lnn51o7rnnnosf/vCHMX78+LjpppsSzey1117Rv3//vHoCUH/NmzePI488Mo488si46KKLok+fPlFZWZmK/IC3AAAgAElEQVR4vra2Nq644oq4+OKLU2wJ1Fe7du1i9uzZ0a9fv5xnV6xYkUKjf9eyZcuYMGHCP5ctv/baa7HHHnvE7NmzE5+xcePGGDhwYNxzzz1x0EEHFazbww8/nPNM8+bNC3b9UlBRURHz5s2LAw44IB566KF6nfWzn/0sLr/88gI1A4DieeGFF2LgwIFRVVWVKD9gwIA44YQTUm4F9bNu3brE2b/97W8pNgEAAAAAAAAAoD6yDV0AAAAAAAAAAADqI5vNxl577RV33HFHVFZWxrBhwxLPNmvWLP7617/GtGnT4p577omJEyfGWWedFffee2/iMyZNmhS9e/eO6urqOrNNmjSJKVOmJD4bgHT17Nkz5s2bF506dcppbvz48TFu3LiUWsGXQ21tbUNXiL59+8YDDzzQ0DX+TVlZWfz0pz+NtWvX/nOpdsTfP9c++eSTOX2ejYioqqqKgw8+OG688caCdXzttddynmnRokXBrl8qstlszJo1K04++eS85jOZTJx33nmWagPQKM2dOzcGDBiQ+EVE5eXl8eCDD6bcCuqvdevWibP5vKgHAAAAAAAAAIDisFgbAAAAAAAAAIAvjaZNm8btt98eM2fOjGuuuSa++93vfmH+2muvjd122+3fvn7IIYfEueeem/i6H330UaLcqFGjol27donPBSB9vXr1irfffjvGjRsXX/3qVxPPnXfeedGhQ4d46KGHUmwHX27ZbPqPMh900EFx2mmnpX6dJDKZTBx44IHxwQcfxG9+85vP/ee/884742c/+1lOZ9fW1sbJJ58c559/fr17rlu3LtatW5fzXPPmzet97VJ1/fXXxyWXXBKZTCZRPpPJRJ8+feLFF1+MsWPHptwOAArvhRdeiG9+85uxadOmxDNXXnlltG3bNsVWUH+rV69OnJ00aVKKTQAAAAAAAAAAqC+LtQEAAAAAAAAA+FJp0qRJ7L///jF69Oi4//7748MPP4wTTzwxKioqIiKia9euMWbMmHj88cfjhz/84eeeM3bs2DjssMMK1qtly5Zx5ZVXFuw8AArrf/7nf2LZsmUxfPjwxDPvv/9+7LfffjFgwIB49913U2wH1Mevf/3rBl/yuPPOO8crr7wSDz74YLRp06bO/OWXXx5XXnll4kXO/3DhhRfGiBEj8mz5d1OmTMlrrkWLFvW6bqn77//+71i6dGnst99+0aRJk/+YKS8vjyOPPDKWLVsW8+bNi1122aXILQGg/pYtWxa77757Tku1d9111/jxj3+cYisojFxeenjiiSem2AQAAAAAAAAAgPqyWBsAAAAAAAAAgC+1rbbaKiZNmhQff/xxrFy5Mt5666246qqrYo899vjCuUwmE5MmTSpYj6uuuiqyWY/rAJS63/72tzkvsn3uueeic+fOMXLkyKiqqkqpGXz5FPOz0SWXXFK0a/2r9u3bxz333BOvvPJK7LTTTjnNnnrqqTF9+vTPXeL8eSZPnhz77LNP1NTU5DT3D/fdd19ec82bN89rrjHp1KlT/PnPf46qqqqYN29eXHrppTFy5Mi45JJL4oEHHohPP/00pk6dGh07dmzoqgCQl08++ST69u0bGzduTDzTsmXLePzxx9MrBQXy2WefJc6ecMIJKTYBAAAAAAAAAKAQMhdcd0DtP37QdYetY7vOrRqyzz+t/fDTiNpMtN66oqGr/EdrV28syW7uW37ct/yU+n2LcO/y5b7lx33Lj/uWH/ctP+5bfty3/G0u9273TudFi6bbFuQsAAAAAIBS9OSTT8Z3vvOdep3RvXv3ePPNNwvUCIC09enTJ+bPn5/X7LHHHhu33XZbgRtB45NkQf28efOiT58+RWjzd5MmTYrzzz8/3nnnndSv1axZszjvvPPinHPOqfdZc+bMicGDB0dlZWVOc3369Im5c+dGeXl5TnMdO3aM5cuX5zQTEbFo0aLo0aNHznMAQGmoqqqKnj17xpIlSxLPtGjRIubPnx9dunRJrxgUSC4v0aqtra07BAAAAAAAAABAgxl7/YGlu1gbAACAxsFibQAAAABgc3D44YfH3Xffnff8c889F//1X/9VwEYApOnDDz+Mr371q/Hpp5/mPNukSZNYtWpVtGnTJoVm0HiU4mLtf3jsscfitNNOi5dffrngZ2ez2TjmmGPixhtvjIqKwr2Me+HChdG/f//4+OOPc5rbbrvtYv78+Yl/TaqpqYmmTZtGTU1Nzh0/+OCDaNeuXc5zAEBpGDhwYDz77LOJ85Zq05jU1tZGNptNlD3ggAPiT3/6U8qNAAAAAAAAAACoj7HXHxjJngYBAAAAAAAAAIDN2F133RV9+/bNa3bw4MGWagM0Mm3bto1Zs2YlWgz8f1VXV8eIESMKXwq+hJIutiu0wYMHx0svvRRvvPFG7L333tGkSZOCnDtw4MB4++2349Zbby3oUu2IiJ49e8Zbb70VHTp0yGlu+fLl0bVr11i6dGmi/GOPPZbXUu2mTZtaqg0AjdhRRx1lqTZfarn83sNSbQAAAAAAAACAxqGsoQsAAAAAAAAAAEBj8NBDD0X79u1zmmnSpElMnTo1pUYApOlb3/pWPPLII3HMMcfEypUrc5q9//7747333st5AS5QXD179oyHH344ampqYubMmTFnzpz48MMPY926dbF27dpYt25drF+/PtavXx8bNmyIzz77LD777LOorKyMqqqqqK6ujq233jr69+8f55xzTnzrW99KtW+7du1iyZIlseuuu8Ybb7yReG7t2rXRu3fvmD17dvTv3/8Ls/l+du3UqVNecwBAw7vppptiypQpifOZTCbmzZtnqTaNRnV1dUNXAAAAAAAAAAAgBRZrAwAAAAAAAABAAu3atYunn346Bg0aFDU1NYlmTj311GjXrl3KzQBIy+DBg2PFihVx8cUXx9ixY6OysjLRXE1NTVx66aUxYcKElBtC45bNZhu6QkT8vceQIUNiyJAhDV2lThUVFfHaa6/FHnvsEbNnz048t3HjxhgwYEDce++9cdBBB31u7sknn8yr1y9+8Yu85gCAhrV48eIYNWpU4nx5eXnMmzcvunXrlmIrKKzdd989cTbpn/sCAAAAAAAAANDwSuNpdAAAAAAAAAAAaAQGDhwYEydOTJTt0KGDhaoAXxLnnHNOrF69Og455JDIZDKJZtq3b59yK2Bzlc1m48knn4xhw4blNFddXR0HH3xwXH/99Z+beeutt3Lus8UWW8SIESNyngMAGlZNTU3svvvuUVVVlSifzWbjoYceil69eqXcDArrueeeS5xN+nt+AAAAAAAAAAAansXaAAAAAAAAAACQgzZt2iTK3XHHHSk3AaCYWrZsGffee2+8/PLLifLdu3dPuRGwubvzzjvjzDPPzGmmtrY2fvzjH8e55577b99bvHhxfPbZZzn3+N73vhfZrMfSAaCxOeKII2LlypWJ87feemt85zvfSbERFF7SlyRGRGzcuDHFJgAAAAAAAAAAFJonmAEAAAAAAAAAIAf33XdfolyXLl1SbgJAQ+jdu3eiXK9evVJuAo2fZcz1d9lll8VVV10VmUwmp7mLLrooTjjhhP/1tdtuuy3n62cymfjVr36V8xwA0LAmT54cd999d+L8uHHj4phjjkmxEaRj9OjRibPNmjVLsQkAAAAAAAAAAIXmaXQAAAAAAAAAAMjB3Llz68wMGjQounfvXoQ2ABTbW2+9lSjXs2fPlJsA/N2YMWNi+vTp0aRJk5zmbrnllthnn32ipqYmIiL+/Oc/53ztHXfcMb7yla/kPAcANJxly5bFyJEjE+d33XXX+J//+Z8UG0E6FixYkDj7j8/EAAAAAAAAAAA0HhZrAwAAAAAAAABADtasWVNnxlJtgC+vjz76KFFu/fr1KTeBxi+TyTR0hS+Nww8/PGbPnh3l5eU5zT3yyCOxyy67RGVlZcyfPz/n61qyCQCNS01NTey+++5RVVWVKN+jR4948cUXU24F6TjqqKMSZ/3eBAAAAAAAAACg8bFYGwAAAAAAAAAAcpBkWeHKlSuL0ASAhrDjjjsmyl1zzTUpNwH43wYOHBivvPJKbLnlljnNzZ8/P7p06ZLoBTL/qkWLFnH00UfnNAMANKwrrrgi3nnnnUTZZs2axZw5c1JuBOmoqqqKl156KVE218/BAAAAAAAAAACUBou1AQAAAAAAAAAgB0kWqj700EPx9NNPF6ENAMXWqlWr2GKLLerM3XvvvUVoA/C/9ezZM956663o0KFDTnP5vBhm6NChOc8AAA3r8ssvT5ydMmVKbLPNNim2gfS0bt06lSwAAAAAAAAAAKXDYm0AAAAAAAAAAMjB3/72t0S53XffPcaMGRNVVVUpNwKg2HbZZZc6MwsWLChCE2jcslmPMqehXbt2sWTJkthhhx1Su0Ymk4lLLrkktfMBgMJbsGBBrFq1KlH2xBNPjEMPPTTlRpCO2tra2LBhQ6LsrbfemnIbAAAAAAAAAADS4ml0AAAAAAAAAADIwXXXXZc4e80118SPfvSjqK2tTbERAMV2xBFH1JnZtGlTzJkzpwhtAP5dRUVFvPrqq/Htb387lfO/9rWvxTbbbJPK2QBAOkaPHp0o161bt7jppptSbgPpOfnkkxNnhw8fnmITAAAAAAAAAADSZLE2AAAAAAAAAADk4Lvf/W5O+UmTJsWMGTNSagNAQ0i6pGvJkiXpFgH4AtlsNp544ok46qijCn722LFjC34mAJCedevWxeOPP54o+/TTT0c266+c0XglXQx/7rnnptwEAAAAAAAAAIA0ecoJAAAAAAAAAABy0KxZs7jiiitymjnzzDOjtrY2pUYAFNvq1asT5crLy1NuAo2bhY3Fcccdd8SZZ55ZsPNatWoV3/ve9wp2HgCQvjPOOCNqamrqzH3ta1+LDh06FKERpGPOnDmJsxdccEF6RQAAAAAAAAAASJ2n0QEAAAAAAAAAIEcjR47MKb9gwYJ45ZVXUmoDQLFNmDAhUW777bdPuQlAMpdddllcc801kclk6n3WMcccU4BGAEAxTZ8+PVHu97//fcpNIF2DBg1KnPWiHwAAAAAAAACAxs3THwAAAAAAAAAAkKPWrVvHSy+9lNPMa6+9llIbAIrt/vvvrzPTvHnz6Nu3bxHaQONlkV1xjR49Ou66665o0qRJ3mdkMpkYP358AVsBAGnbsGFDrFmzps5c165do3///kVoBOlYvnx54uwnn3ySYhMAAAAAAAAAAIqhoE+jr1n9aXy0+tNCHlkwuuVHt/zolr9S7qdbfnTLj2750S0/uuVHt/yUcreI0u5Xyt1qqmsbugIAAAAAQIOorKzMKd+6deuUmgBQTBs2bIi33367ztxuu+1WhDYAufne974Xs2fPjmbNmuU137dv32jTpk2BWwEAaXrqqacS5S688MKUm0C6dtlll8TZFi1apNgEAAAAAAAAAIBiKOhi7bdeXx1LFqwu5JEFo1t+dMuPbvkr5X665Ue3/OiWH93yo1t+dMtPKXeLKO1+pdytsrK6oSsAAAAAADSI8vLynPL77bdfSk0AKKZ77703amvrfvnsyJEji9AGIHcDBw6M+fPnx5Zbbpnz7MKFC2PNmjUptAIA0jJnzpxEueOOOy7lJpCe6urqWL062XO2Sf+dAAAAAAAAAACgtBV0sTYAAAAAAAAAAGwutt5665zymUwmpSYAFNOSJUsS5Y4++uh0i8CXQDbrUeaG0qNHj3jrrbdi2223zWnuk08+ia5du8bSpUtTagYAFNpLL71UZ6Zdu3ZFaALpOfDAAxNnv/nNb6bYBAAAAAAAAACAYvE0OgAAAAAAAAAA5KFjx45x4oknJs6vXbs2xTYAFEtlZWWiXFlZWcpNAOqnXbt2sXjx4thhhx1ymlu7dm307t075s6dm1IzAKCQFi1aVGemY8eORWgC6XnooYcS5SZNmpRyEwAAAAAAAAAAisVibQAAAAAAAAAAyNPVV1+dONumTZtYsWJFim0AKIbdd989UW7dunX//N+rVq1Kqw40atmsR5kbWkVFRbz66qvxne98J6e5jRs3xsCBA2PGjBkpNQMACmX58uV1Znr16lWEJpCO2bNnJ87m8qJEAAAAAAAAAABKm6fRAQAAAAAAAAAgTy1atMhp8dAee+wR77//foqNAEjbt7/97US5m2++OUaMGBHt27eP9u3bR7t27eKOO+5IuR1A7rLZbPzlL3+JY489Nqe5qqqqOPjgg+PGG29MqRkAUAhr166tM9O3b98iNIF0JP19+imnnJJyEwAAAAAAAAAAislibQAAAAAAAAAAqIfzzjsvcXbhwoVxxhlnpNgGgLRVVFREs2bN6sz99Kc/jcmTJ8eqVasiImL16tVxzDHHRNeuXeMvf/lL2jUBcnbbbbfFWWedldNMbW1tnHzyyXH++een1AoAqI9169ZFVVVVnblBgwYVoQ0U3po1axJnJ0yYkGITAAAAAAAAAACKzWJtAAAAAAAAAACoh0MOOSRatGiROH/bbbfFggULUmwEQNq23nrrvGeXLl0ae+65Z+y6667x6quvFrAVND7ZrEeZS8348ePj2muvjUwmk9PchRdeGCNGjEinFACQtyeffDJR7pvf/GbKTSAdw4YNS5T7yle+kuglWQAAAAAAAAAANB6eRgcAAAAAAAAAgHrYcsstY+LEiTnN3HLLLSm1AaAYunTpUu8zXn755dh3330L0AagsE455ZS4++67o0mTJjnNTZ48OfbZZ5+oqalJqRkAkKunnnqqzkx5eXmUl5cXoQ0U3qxZsxLlkvy7AAAAAAAAAABA42KxNgAAAAAAAAAA1NPxxx8fV111VeL8n//85xTbAJC2nXfeuSDnrFu3riDnABTaoYceGk899VQ0a9Ysp7lHHnkkdt1116isrEypGQCQi3nz5tWZ2WqrrYrQBArv2muvTZzt1q1bik0AAAAAAAAAAGgIFmsDAAAAAAAAAEABjBkzJv74xz8myr766qtRW1ubciMA0rL77rsX5JxcF9bCl00261HmUjZgwIB47bXXolWrVjnNvfLKK9GtW7dYs2ZNSs0AgKTefffdOjNr164tQhMovJ/85CeJck888UTKTQAAAAAAAAAAaAieRgcAAAAAAAAAgAI5/PDDY9q0aXXmNm7cGFVVVUVoBEAajj322GjatGm9z9liiy0K0AZKT01NTUNXoEC6desWixcvjq985Ss5zS1fvjy6du0aS5cuTakZAJBEJpOpM+P3JTRGs2fPTpz99re/nWITAAAAAAAAAAAaisXaAAAAAAAAAABQQNls3Y/klJeXF2QhKwANo7y8PIYOHVrvc/bcc8/6l4FGLMmiRxpe27ZtY8mSJbHTTjvlNLd27dro3bt3zJ07N6VmAEBdOnToUGembdu2RWgChZV0WfYee+yRchMAAAAAAAAAABqKxdoAAAAAAAAAAFBAS5YsqTNjYRFA43fddddFq1at8p7PZDJxxRVXFLARQHrKy8tj3rx5sddee+U0t3HjxhgwYEDMmDEjpWYAwBfp2LFjnZk1a9YUoQkUzvr16xNnZ86cmWITAAAAAAAAAAAaksXaAAAAAAAAAABQQCtWrKgzs3LlyiI0ASBNLVu2jL/+9a+x7bbb5jXfsWPH6NChQ4FbQWmoqalp6AqkIJvNxiOPPBLHH398TnPV1dVx8MEHx4033phSMwDg83Tr1q3OTC5LiqEU/PKXv0ycraioSLEJAAAAAAAAAAANyWJtAAAAAAAAAAAooDfeeKPOzP/7f/+vCE0ASFuvXr1ixYoV8fHHH8eECRNi4MCBiWffeeeduPjii1NsB6Uvm/Uoc2M0efLk+MUvfpHTTG1tbZx88slx7rnnptQKAPhPevbsWWemsrKyCE2gcMaPH58o9+ijj6bcBAAAAAAAAACAhuRpdAAAAAAAAAAAKKD77ruvzsw222xThCYAFEvLli3j9NNPj6effjqqq6ujadOmieZ+8YtfxMSJE1NuB8VXU1PT0BVI2UUXXRTXXXddZDKZnOdGjBiRTikA4N/suOOOdWZqampi48aNRWgD9Zfkz17/YfDgwSk2AQAAAAAAAACgoVmsDQAAAAAAAAAARfbee+81dAUAUpLNZmOnnXZKnP/JT34Sr776aoqNoHRlsx5lbsx+9KMfxf333x9NmjTJaW7y5Mmxzz77WMAOAEXQq1evRLkFCxak3AQKY+rUqYlyV199dcpNAAAAAAAAAABoaJ5GBwAAAAAAAACAAqmuro5MJlNn7qijjipCGwAayrBhwxJna2tr4wc/+EGKbQDSc9BBB8Wzzz4bFRUVOc098sgjscsuu0RlZWVKzQCAiIjy8vJELzN5/fXXi9AG6mfFihVx++23J8qOHj065TYAAAAAAAAAADQ0i7UBAAAAAAAAAKBAKisro7a2ts7c5ZdfHlVVVUVoBEBDGDVqVE755557znJZvlR8ztm89O/fP1599dVo3bp1TnPz58+Pbt26xZo1a1JqBgBERDRr1qzOzMKFC4vQBOpnu+22S5Q77rjjEr38EAAAAAAAAACAxs1ibQAAAAAAAAAAKJCKiopo2rRpnbnp06fHN77xjXjzzTeL0AqAYmvTpk0MHz48cb62tjbuuOOOFBtB8VRWVka/fv0SZbNZjzJ/WXTr1i2WLFmSeNnhPyxfvjy6du0aS5cuTakZANCiRYs6M0uWLEm/CBTJ9ddf39AVAAAAAAAAAAAogrJCHtaj99YRtaX5Nnfd8qNbfnTLXyn30y0/uuVHt/zolh/d8qNbfkq5W0Rp9yvlbuXlTRq6AgAAAABAychkMrFp06ZE2RdeeCH22muvmDdvXrRq1SrlZgAU26233hpHHHFEHHXUUbFx48Y68y+++GKccMIJRWgG6dmwYUPsvPPOFjNuptq0aROLFy+Or3/96zF//vzEc2vXro3evXvH7Nmzo3///ik2BIDNU+vWrWPVqlVfmHnnnXeK1Aby8/rrryfObrHFFik2AQAAAAAAAACgVGQLeVjrtltE660rCnlkweiWH93yo1v+SrmfbvnRLT+65Ue3/OiWH93yU8rdIkq7Xyl3yzYpzYXfAAAAAAANpXv37omzb7/9dpx99tkptgGgIR166KHx3nvvJcq+++67KbeBdK1bty569OiReKl2y5Yto02bNumWoujKy8vj5Zdfjn322SenuY0bN8aAAQPi/vvvT6kZAGy+2rVrV2cm6e9boKGMGjUqUe74449PuQkAAAAAAAAAAKWioIu1AQAAAAAAAABgc/fXv/41WrRokTh/0003xccff5xiIwAaUqtWraJPnz515lauXFmENpCO999/P7p3757Tz+MRI0akV4gGlc1m46GHHooTTjghp7nq6uo49NBD47rrrkupGQBsnrbddts6Mx9++GERmkB+ampq4rHHHkuUvfnmm9MtAwAAAAAAAABAybBYGwAAAAAAAAAACqht27bxox/9KHG+srIynnnmmRQbAdDQampq6sysXr26CE2g8JYtWxY9e/bM6edwNpuN8ePHp9iKUnDzzTfHeeedl9NMbW1tjBo1Ks4555yUWgHA5qdTp051ZtatW1eEJpCf++67L1Hu+9//fmQymZTbAAAAAAAAAABQKizWBgAAAAAAAACAArvoootizz33TJxfvHhxemUAaHALFy6sM7N+/foiNIHCeuONN6J37945L2L8+c9/Hi1btkypFaVk7NixccMNN+S84HD8+PFx3HHHpdQKADYv3bt3rzOzYcOGIjSB/PzqV79KlBs7dmzKTQAAAAAAAAAAKCUWawMAAAAAAAAAQIFtscUWcf/998cpp5ySKD9hwoSUGwHQkJo1a1ZnpnXr1kVoAoXz4osvxi677JLzEsZf/vKXMX78+JRaUYpOOumkeOCBB6KsrCynudtuuy0GDx4cNTU1KTUDgM1Dr1696sxs2rSpCE0gdx988EHMnj27ztzgwYNj5513LkIjAAAAAAAAAABKhcXaAAAAAAAAAACQgpYtW8a1114b++67b53Z119/PWpra4vQCoBiW7NmTXzyySd15vr161eENlAYc+bMiW984xvx2WefJZ7JZDJx1VVXxTnnnJNiM0rVkCFD4rnnnouKioqc5h5//PHo06dPbNy4MaVmAPDlt9NOO9WZqa2tjTVr1hShDeTmmmuuSZQ788wzU24CAAAAAAAAAECpsVgbAAAAAAAAAABS9IMf/CBRbvr06Sk3AaAh3HTTTYlyP/7xj1NuAoUxa9as+M53vhObNm1KPJPJZOL3v/99jBkzJsVmlLp+/frFggULok2bNjnNvfbaa9GtW7f48MMPU2oGAF9u7du3T5R79dVXU24CuamtrY1JkyYlyu6///4ptwEAAAAAAAAAoNRYrA0AAAAAAAAAACnabbfdEuWGDh0atbW1KbcBoNj++Mc/JsoNHDgw5SZQf9OnT48DDzwwqqurE89ks9m466674oQTTkixGY1Fly5dYvHixfGVr3wlp7mVK1dG165d480330ypGQB8eR111FGJcuvWrUu5CeTm6aefjnfeeafO3CmnnBLZrL8mCQAAAAAAAACwufHECAAAAAAAAAAApGj77bePvn37Jsqef/75//HrmzZtik2bNhWyFgBFkvSlCTU1NSk3gfqZNGlSDB06NKefq2VlZTFz5sz43ve+l2IzGps2bdrEW2+9FTvuuGNOcx9//HHsvPPO8cwzz6TUDAC+fObMmRMzZsyoM5fJZGKfffYpQiNIbvLkyYlyY8aMSbkJAAAAAAAAAAClyGJtAAAAAAAAAABI2U9/+tNEuXHjxsXEiRP/+eNNmzbFddddF126dIkWLVrE0KFD49FHH028pBWAhrfDDjskyp1zzjkpN4H8/eY3v4mRI0fm9BmkadOm8eSTT8a+++6bYjMaq4qKinjllVdi8ODBOc199tln8a1vfSvuueeelJoBwJdHTdejOREAACAASURBVE1NHH744Ymy7dq1i7KyspQbQXK1tbVxww031Jnbddddo3fv3kVoBAAAAAAAAABAqbFYGwAAAAAAAAAAUnbcccdF9+7dE2VHjx4dRx11VEyaNCl23HHHGDVqVKxYsSI2bdoU06ZNi7333jv22muvWLduXcqtASiE/v37J8rdfPPN6RaBPI0bNy5OP/30nJZqV1RUxPPPPx8DBw5MsRmNXTabjUcffTSOP/74nOaqq6vj8MMPj6uvvjqlZgDw5XDWWWfFe++9lyg7bNiwlNtAbh599NFEuVw/SwIAAAAAAAAA8OXRZM/vbn/BP37Qpl3z2LJ1s4ZrAwAAQKPTqfUeUd6kZUPXAAAAAAAoadlsNrbaaqu45557EuXnz58f9913X3z00Uf/8ftLliyJefPmxdFHHx2ZTKaQVQEosHbt2sVVV11VZ279+vWxZs2a6NmzZ7Rt27YIzaBuP/vZz+Liiy/OaaZFixYxb9682HHHHVNqxZfNYYcdFtXV1fHEE0/kNPenP/0p1q9fH/vtt19KzQCg8VqxYkUMHTo00ctR2rZtG48++qg/Y6Kk7Lvvvp/7Z6P/6p577ommTZsWoREAAAAAAAAAAKXkL3Nvj2xDlwAAAAAAAAAAgM3BscceW9DzZsyYEXfffXdBzwSg8Hr06BGHHnpoouyVV14Z22+/fbRs2TLnBbNQaCeddFL86le/ymmmdevW8frrr0ePHj1SasWX1bhx4+KGG27IeaHnFVdcEUcddVRKrQCg8TrooIOiuro6UXbq1KmRzforZpSO6urqeOutt+rM9e/fP7bYYosiNAIAAAAAAAAAoBR56gkAAAAAAAAAAIqgSZMmMXny5IKemeuySwAaxp133plTfv369bHXXnvFzJkzU2oEX2zYsGFx00035TTTrl27WLRoUXTs2DGlVnzZnXTSSfHAAw9EWVlZTnNTpkyJb33rW1FTU5NSMwBoXP7whz/ECy+8kCi71157xd57751yI8jN448/nij3/e9/P90iAAAAAAAAAACUNIu1AQAAAAAAAACgSI4//vj44Q9/WLDz5syZE3Pnzi3YeQCko6KiIrLZ3B7ZrK6ujgMPPDC23377ePbZZ1NqBv9uyJAhMXXq1JxmOnbsGG+++Wa0a9cupVZsLoYMGRLPPfdcVFRU5DT31FNPxY477hgbNmxIqRkANA6VlZVx8sknJ8qWl5fH3XffnXIjyN1Pf/rTRLlTTjkl5SYAAAAAAAAAAJQyi7UBAAAAAAAAAKCIrrnmmthjjz0Kdt4dd9xRsLMASE/nzp3zmnvzzTdj4MCBccEFFxS2EPwfNTU1MWjQoPjTn/6U01yPHj1i0aJF0apVq5Sasbnp169fLFiwINq0aZPT3BtvvBFdu3aN999/P6VmAFD6hg8fHuvXr0+UvfTSS32Go+RUVVXF/Pnz68yVl5dH69ati9AIAAAAAAAAAIBSZbE2AAAAAAAAAAAUUUVFRcyYMSO+//3vF+S8559/viDnAJCuhx9+OJo2bZr3/NixY2PQoEFRWVlZwFbwd1VVVfH1r3895syZk9Ncnz59YsGCBVFRUZFSMzZXXbp0icWLF8dXv/rVnOY++OCD6N69e7zxxhspNQOA0jVt2rSYNm1aomyPHj3itNNOS7kR5G7mzJmJcldffXXKTQAAAAAAAAAAKHUWawMAAAAAAAAAQJG1aNEipk2bFpdeemm9z1q2bFkBGgGQth49esSMGTMik8nkfcacOXNixIgRhSsFEVFZWRk777xzvPTSSznNDRw4MF566aUoKytLqRmbuzZt2sSbb74Zu+yyS05z69evj6997WvxxBNPpNQMAErPsmXLYujQoYmymUwmHnzwwZQbQX7Gjx+fKDd8+PCUmwAAAAAAAAAAUOqytbUNXeE/W7P60/ho9acNXeNzlWo39y0/7lt+Sv2+Rbh3+SrVbu5bfty3/Lhv+XHf8uO+5afU71uEewcAAAAAwBfLZDLx85//PObMmVOvcz755JMCNQL4/9i77+io6vz/46+ZhJCEkgYJkNBL6E1qaAtIEaWIYEFYQUSKsAsrTRQUWJSuwIqoVGm6KsgiFlBYWDrSA0rohmIICQESEpIw8/tjv/LTVZk7k7kzSXg+ztlzQub9fn9e3D2bCdmb94XZ2rVrp3nz5uVoxkcffaSLFy+61Guz2XJ0NvKf1NRUVapUSXFxcU71tWvXTrt27ZLVajUpGfBffn5+OnjwoDp06OBUX2Zmplq3bq2PPvrIpGQAAOQeV69eVc2aNQ3X9+3bV1WqVDExEeCajIwMQz8rffzxxxUYGOiBRAAAAAAAAAAAAAAAAMjNrPZculn7zIkknfshydsx/lBuzcZ1cw3XzTW5/bpJXDtX5dZsXDfXcN1cw3VzDdfNNVw31+T26yZx7QAAAAAAAAAAxjRt2lTXrl1Tr169XOq/cuWKmxMBAMz0wgsvaMSIEQoICHCp32azKSoqSuvXr3dYm5qaqrfeekvNmjVT4cKF5ePjo8KFC2vUqFEunY38JSUlRZUqVVJ8fLxTfd27d9fGjRtNSgX8ltVq1VdffaX+/fs71Wez2fTUU09p1qxZJiUDAMD7UlNTVa1aNd24ccNQfVBQkBYuXGhyKsA1GzZsMFTXsWNHk5MAAAAAAAAAAAAAAAAgL7B6OwAAAAAAAAAAAAAAAABwvwsODtbKlSu1fv16DRw4UG3btlWNGjVUoUIFh71Wq1V2u90DKQEA7jJ79mzdunVLP/74oyZNmiQ/Pz+nZ3Tp0kWxsbG/+1pcXJyWLVumoKAgjRgxQjt37lRaWpokKS0tTTNnzlSLFi2UnZ2do78H8q6EhARVqFBBCQkJTvX169dPn376qUmpgHtbuHChJk2a5FSP3W7XyJEjNXz4cJNSAQDgPZmZmapevbquXr1quGf58uWyWvl1MuROPXr0MFTXp08fk5MAAAAAAAAAAAAAAAAgL+BOKAAAAAAAAAAAAAAAACCXeOSRR7RgwQJ98803io2N1aZNmxz22Gw2FmsDQB5VunRpjR8/Xrdv39aECROc7m/SpMndJXo2m03Tpk1TeHi4oqOj1bdvX9lstj/s3b59u6KiohQfH+9yfuRNZ8+eVaVKlXTt2jWn+oYPH67FixeblAowZvz48Vq8eLHTC0HnzJmj7t27m5QKAADPs9lsql27tlPfz8fExKhz584mpgJcl5iYKF9fX4d1gwcPNlQHAAAAAAAAAAAAAACA/I/F2gAAAAAAAAAAAAAAAEAu9fOyVABA/jdx4kRNnTrVqZ60tDQVL15cffv2VWBgoMaOHavExETD/QkJCerWrZuzUZGH/fDDD6pRo4ZSU1Od6pswYYLefPNNk1IBzunXr5++/PJLpxcqrl27Vk2aNFF2drZJyQAA8AybzaYmTZroxIkThnsKFSqkL7/80sRUQM688cYbhr5Pa926tQfSAAAAAAAAAAAAAAAAIC9gsTYAAAAAAAAAAAAAAACQSxUuXNhQ3b59+0xOAgDwhDFjxujOnTsKCgpyqm/ZsmW6ffu2S2cePHhQFy9edKkXecv+/ftVp04dpaenO9U3e/ZsTZw40aRUgGvat2+v/fv3KyAgwKm+PXv2KDo6Wrdu3TIpGQAA5uvYsaNTPwvy8/PTd999p6JFi5qYCsiZ48ePO6wpUaKEunfv7oE0AAAAAAAAAAAAAAAAyAtYrA0AAAAAAAAAAAAAAADkUlWqVDG0LHD8+PEeSAMA8ASr1aotW7Z47Dy73a5hw4Z57Dx4x9atW9WkSRNlZmYa7rFYLHr//fc1YsQIE5MBrqtdu7ZOnjyp0NBQp/rOnDmjsmXLKiEhwaRkAACY54knntCmTZsM1/v6+mrbtm2qWrWqiamAnLl27Zq+/vprh3U3b96Uj4+PBxIBAAAAAAAAAAAAAAAgL2CxNgAAAAAAAAAAAAAAAJBL+fr6Kj093WFdXFycB9IAADylXr16atu2rcfOW79+vVMLl5G3bNiwQW3btlV2drbhHqvVqtWrV+u5554zMRmQc5GRkTp//rzKli3rVN/Vq1dVoUIFxcbGmpQMAAD3Gzx4sP75z38arrdarfriiy/UuHFjE1MBOfePf/zDUN22bdtMTgIAAAAAAAAAAAAAAIC8hMXaAAAAAAAAAAAAAAAAQC42ZswYhzXnz5+X3W73QBoAgKds3LhRw4YNk9Vq/q2e2dnZmjBhgunnwPNWr16tLl266M6dO4Z7fHx8tH79ej3xxBMmJgPcp3Dhwjp16pTq16/vVN+tW7dUv359bdmyxaRkAAC4zyuvvKIFCxYYrrdYLPrwww/Vrl07E1MB7vHVV18ZqqtXr57JSQAAAAAAAAAAAAAAAJCXsFgbAAAAAAAAAAAAAAAAyMUeeeQRQ3V79uwxOQkAwJOsVqvmzp2ruLg4FS1a1PTznFnSh7zh/fff19NPPy2bzWa4p0CBAtq8ebM6depkYjLA/Xx9fbV//3517tzZqb6srCw9+OCDWrFihUnJAADIuVmzZmnKlClO9bzzzjvq2bOnSYkA97l8+bJ27tzpsO7FF1+UxWLxQCIAAAAAAAAAAAAAAADkFSzWBgAAAAAAAAAAAAAAAHKxJk2aGKrbsWOHyUkAAN5QsWJFXb9+XUFBQaaec/36da1atcrUM+A5s2bN0vPPPy+73W64p2DBgtq1a5datmxpYjLAXP/61780ePBgp3psNpv69OmjN954w6RUAAC4bsmSJRo5cqRTPVOnTtXAgQNNSgS415w5cwzVde/e3eQkAAAAAAAAAAAAAAAAyGtYrA0AAAAAAAAAAAAAAAB4WHJysqZOnaqOHTuqQoUKKl26tBo1aqShQ4fqiy++kN1uV1ZWll5++WWFh4cbmnn16lWTUwMAvOnTTz91qc/Pz0+FChUyVDtx4kSXzkDu8uqrrzq9fDEgIECHDh3SAw88YFIqwHPmz5+v119/XRaLxam+cePGOb2UGwAAM3322Wfq37+/Uz0jR47UmDFjTEoEuN8777xjqK5p06YmJwEAAAAAAAAAAAAAAEBe4+vtAAAAAAAAAAAAAAAAAMD95JNPPtELL7ygK1eu/OrzFy5c0L59+/T222+7NNfo0lQAQN7Utm1brV27Vs8884xu3LjhsN5qtWr9+vXKyMhQ3759DZ2Rmpqaw5TwtuHDh2vOnDlO9RQpUkRHjx5V2bJlTUoFeN5LL72k0qVL65lnnpHNZjPct2DBAl24cEHr1q2T1Wo1MSEAAPe2fv16Pfroo071PPvss5oxY4ZJiQD327lzp6F/37722mtOPzQFAAAAAAAAAAAAAAAA+R93+wIAAAAAAAAAAAAAAAAesn79evXs2fM3S7XdoVSpUm6fCQDIXbp166akpCT169fvDxe+FilSRCNGjFBaWpqaN2+uHj166ObNm4bm+/v7uzMuPOzZZ591eql2aGioTp06xVJt5Eu9e/fWN998owIFCjjV9/nnn6thw4bKzs42KRkAAPe2cOFCde3a1amebt26adGiRSYlAsyxdOlSQ3WdOnUyNwgAAAAAAAAAAAAAAADyJBZrAwAAAAAAAAAAAAAAAB5w8+ZNdenSxbT5LVq0MG02ACD38PX11eLFi3Xz5k299tpraty4saKiolS+fHktXrxYN27c0OzZs+Xv769169bJbrcbnh0QEGBicpjpscce05IlS5zqiYiI0OnTpxUeHm5SKsD7WrdurUOHDikwMNCpvgMHDqhixYq6ceOGSckAAPh9kydP1oABA5z6Pr5Vq1Zau3atiakA97Pb7Xr//fcd1lWrVk0NGzb0QCIAAAAAAAAAAAAAAADkNSzWBgAAAAAAAAAAAAAAAEy2c+dOFS1a1LT59evXV+XKlU2bDwDIfQIDA/Xqq69q9+7dio+P15kzZ9SvX79f1ezZs8epmcHBwe6MCA9p37691qxZ41RPmTJldObMGf47x32hevXqOnPmjMLCwpzq+/HHH1WuXDldvHjRpGQAAPzakCFDNGHCBKd66tatq82bN5uUCDDP119/bajuf/+dCwAAAAAAAAAAAAAAAPzM19sBAAAAAAAAAAAAAAAAgPzAbrdr586dWrlypeLj43Xjxg1t27bNI2dPnz7dI+cAAPIWm83mVD3vJ3mLzWZTs2bNtHv3bqf6oqOjdeTIEfn5+ZmUDMh9IiIidO7cOdWuXVtnz5413Hft2jVVrlxZO3fuVN26dU1MCAC43z366KP67LPPnOqpVKmS9u3bJ6vValIqwDzLly83VMdibQAAAAAAAAAAAAAAAPwRFmsDAAAAAAAAAAAAAAAAObR582a98MIL+uGHHzx6rsVi0fz589W2bVuPngsAyBuMLtgLCwvTrFmzFBMTY3IiuEt2drbq16+vo0ePOtVXr149fffddyxfxH2pcOHCiouLU/PmzbVnzx7Dfenp6WrYsKE2bNig9u3bm5gQAHA/stlsat68uXbt2uVUX6lSpXT06FH5+vKrYch77Ha7Vq1a5bAuKipKxYoV80AiAAAAAAAAAAAAAAAA5EXcFQ8AAAAAAAAAAAAAAADkQFxcnLp06eLxpdoNGjTQt99+q0GDBnn0XABA3mF0efLVq1f1zDPPmJwG7pKRkaGqVas6vVS7RYsWLNXGfc/X11e7d+9Wt27dnOrLzs7WQw89pMWLF5uUDABwP8rIyFC1atWcXqodFham77//Xv7+/iYlA8x14MABQ3X83BMAAAAAAAAAAAAAAAD3wp3xAAAAAAAAAAAAAAAAgIuys7PVq1cvpaWleezMunXr6sSJE9q7d69at27tsXMBAHmPkQXKxYoV80ASuEtqaqoqV66s06dPO9X38MMPa9u2bSzVBv7P2rVrNWzYMKd6bDab+vfvr9dee82cUACA+0pycrIqVKiguLg4p/pKlSqlU6dOqWjRoiYlA8z39ttvG6obMmSIyUkAAAAAAAAAAAAAAACQl/larRZvZ/hdFauGSfbcmU2SKlTNnb9IwnVzDdfNNbn9uklcO1dx3VzDdXMN1801XDfXcN1cw3VzHdcOAAAAAAAAAPK/r7/+Wvv373fLrMKFCyswMFBXrlz51eeDg4PVokULPfbYY+revbuKFCnilvMAAPmfxeL4/xe02+0eSAJ3SE5OVtWqVZWYmOhU35NPPqnVq1eblArIu+bOnauyZctq1KhRTn0tnDhxouLj47Vo0SIT0wEA8rP4+HjVqlVL169fd6qvWrVqOnTokPz8/ExKBpjPbrdr1apVDuuaNm2qkJAQDyQCAAAAAAAAAAAAAABAXuXr7QB/JCg0wNsR7ikozN/bEX4X1801XDfX5PbrJnHtXMV1cw3XzTVcN9dw3VzDdXMN1811XDsAAAAAAAAAyP8+/fRTt8yZNm2aRo8eLUlKSUlRSkqKAgICVLx4cVmtVrecAQC4//j4+DisSU5O9kAS5NTly5dVvXp1paSkONU3cOBALViwwKRUQN734osvKioqSr169ZLNZjPct3jxYsXHx+urr77i+3UAgFMOHTqkmJgYpaenO9XXvHlzbd26lfcd5Hnbtm3T7du3Hda1aNHCA2kAAAAAAAAAAAAAAACQl3E3FQAAAAAAAAAAAAAAAOCizZs356i/ePHi+uCDD+4u1Zak4OBglStXThERESxLAgDkiMVicVhjt9v1ySefeCANXHX69GlVrlzZ6aXao0aNYqk2YMATTzyhLVu2qECBAk71bdq0SXXr1lVmZqZJyQAA+U1sbKwaNWrk9FLtHj166D//+Q8/J0K+sHTpUkN1w4cPNzcIAAAAAAAAAAAAAAAA8jzuqAIAAAAAAAAAAAAAAABcdP78eZf6ChcurJo1ayouLk59+vRxcyoAAP7LyGJtSRowYIBsNpvJaeCK2NhY1axZU2lpaU71TZkyRdOnTzcpFZD/tGzZUkeOHFGhQoWc6jt69KgqVKjg9OJ7AMD96aGHHlJWVpZTPUOHDtXHH39sUiLAs+x2uzZu3OiwrmnTpipZsqQHEgEAAAAAAAAAAAAAACAvY7E2AAAAAAAAAAAAAAAA4KLg4GDDtYGBgWrTpo1mzJihM2fO6OjRo071AwDgrA4dOhiqS0lJ0ejRo01OA2ft2bNHDzzwgDIyMgz3WCwWzZ07V+PGjTMxGZA/Va1aVWfOnFHx4sWd6rt48aJKlSqlvXv3mpQMAJAfTJ8+XRcuXHCqZ8qUKZo3b55JiQDPO3DggC5duuSw7qmnnvJAGgAAAAAAAAAAAAAAAOR1vt4OAAAAAAAAAAAAAAAAAORVERERSklJMVQbFRWlL774QgULFjQ5FQAA/9W2bVuVKlXK0OKy1atXq3v37vLx8ZGvr68KFCigmjVrymq1eiAp/teWLVvUvn17ZWdnG+6xWCxasmSJnnnmGROTAflbeHi4zp07pzp16ujUqVOG+9LT09W4cWMNGzZMb731Fl87AQC/8e677xqutVgsWrhwoZ599lkTEwGe98033xiqe+6550xOAgAAAAAAAAAAAAAAgPyAO3YBAAAAAAAAAAAAAAAAF7Vr185wbVxcnBo2bOjUgr5fstlsOnXqlA4cOKBjx44pIyPDpTkAgPvLxIkTDdVdunRJzZo1U5MmTdSgQQPVqVNHRYsW1fLly01OiP+1bt06Pfjgg04t1bZarfrkk09Yqg24QWBgoE6cOKFmzZo53Ttv3jwVK1ZMGzZsMCEZACCvunHjhs6ePWuo1sfHR+vXr2epNvKlsWPHOqzp1KmTAgICPJAGAAAAAAAAAAAAAAAAeR2LtQEAAAAAAAAAAAAAAAAXDRkyxKn6o0ePKiYmRqdPnzbcY7fb9cUXX6hu3bqqXLmyHnjgAdWsWVOFChVSq1attHTpUt25c8fZ6ACA+8Rzzz0nPz8/l3rT0tLUt29f7dy5082p8EdWrFihRx99VDabzXCPj4+PvvrqK3Xv3t3EZMD9xWq1avv27Xr88ced7r127ZoeeeQRNWnSRAkJCSakAwDkNbNnz5bdbjdUu2PHDj388MMmJwI879KlS4bqGjdubHISAAAAAAAAAAAAAAAA5BeW1xZ0vHtnVrnoMJUqU9SbeQAAAAAAeUxM6QkqVKCEt2MAAAAAAAAAgNcEBQXpxo0bTvV0795dn376qSQpPT1du3fv1vfff6+dO3cqMjJSgYGBKl++vJo0aaI5c+Zo/vz595zXvn17/fOf/1RQUJDLfw8AQP6VkpKikJAQl/v9/f117tw5RUREuDEV/teCBQs0ZMgQw0sXJalAgQL697//rZiYGBOTAfe3kSNHatasWS71+vj4aPjw4Zo+fbqsVqubkwEA8orQ0FBdu3bNYd3333+vqlWreiAR4HmjRo3SzJkzHdadOXNG5cuX90AiAAAAAAAAAAAAAAAA5GUT332IxdoAAAAAgJxhsTYAAAAAAACA+11ycrJq1Kihn376yam+DRs2aO/evZo9e7Zu3ryZ4xxlypTR4cOHFRwcnONZAID8p0iRIkpNTXW5Pzo6Wj/88IMbE+GXpk2bprFjxzrV4+/vr127dqlu3bompQLwswEDBmjhwoUu94eFhWnVqlVq3769G1MBAPKCixcvKioqymFdpUqVdPLkSQ8kAryjXLlyOn/+/D1rKlSooNOnT3soEQAAAAAAAAAAAAAAAPKyie8+JKu3QwAAAAAAAAAAAAAAAAB5WWhoqNauXauiRZ17oP3DDz+siRMnumWptiT9+OOPCgkJ0Z49e9wyDwCQv5QvXz5H/XFxccrMzHRTGvzSuHHjnF6qXahQIR05coSl2oCHfP311znqT0pKUocOHdSsWTNdvXrVTakAAHnByJEjDdW98MILJicBvMdmszlcqi1JZ86c8UAaAAAAAAAAAAAAAAAA5Bcs1gYAAAAAAAAAAAAAAAByqEmTJtqyZYuqV6/u7Shq2rSphg4dqvT0dG9HAQDkIg0bNsxRv91u1+rVq92UBj8bNmyY3njjDad6goKCdOLECVWuXNmkVAB+admyZYqPj3fLrJ07d6pkyZJ66aWXZLPZ3DITAJB72Ww2rVu3zmGd1WrVkCFDPJAI8I5NmzYZqnv77bdNTgIAAAAAAAAAAAAAAID8hMXaAAAAAAAAAAAAAAAAgBvUr19fhw4dUvPmzb2aw2636+2331b79u2Vlpbm1SwAgNzjlVdekdWas9tGly9f7qY0kKQ///nP+sc//uFUT1hYmE6dOqXIyEiTUgH4JZvNpuHDh7t1ZnZ2tqZOnaoSJUpoy5Ytbp0NAMhdli5daujBZ/Xr15efn58HEgHe0bFjR4c1fn5+6tevnwfSAAAAAAAAAAAAAAAAIL9gsTYAAAAAAAAAAAAAAADgJgUKFNB//vOfXLEgb/v27erbt6+3YwAAcony5ctr3LhxOZrx7bffKjIyUjExMVq8eLGbkt2funXr5vSi8lKlSunMmTMqVqyYSakA/K/JkycrJSXFlNmJiYlq06aNWrVqpeTkZFPOAAB419SpUw3VTZkyxeQkQO6XmZmpgIAAb8cAAAAAAAAAAAAAAABAHsJibQAAAAAAAAAAAAAAAMDNWrRo4e0IkqRPPvlE33zzjbdjAAByicmTJ6tixYo5mnHp0iXt2rVL/fv3V3BwMAu2nWSz2dSmTRutW7fOqb7y5cvr9OnTKlq0qEnJAPyvzMxMwwtRc2Lbtm2KiIjQq6++avpZAADPOX/+vE6ePOmwLiQkRO3bt/dAIsA7Tpw4Yaiue/fuJicBAAAAAAAAAAAAAABAfsNibQAAAAAAAAAAAAAAAMDN7ty54+0Id02ZMsXbEQAAuciRI0f04IMPyt/fX1Zrzm4jvX79uvr376/hw4e7KV3+ZrPZ1KRJE23ZssWpvurVqysuLk7+/v4mJQPwe4YMGaKMjAyHdVarVVu2bFGFChVcPis7O1uTJk1SyZIltW3bNpfnAAByjzFjxhiqe+aZZ0xOTwTldwAAIABJREFUAnjXm2++aajunXfeMTkJAAAAAAAAAAAAAAAA8hvLaws62n/+Q7noMJUqU9SbeQAAAAAAeUxM6QkqVKCEt2MAAAAAAAAAQK6SkJCgEiVyx89OCxYsqNTUVPn6+rrUf/bsWX366afy9/dXVFSUIiMjVatWLZZ7AkA+YbPZdPnyZWVnZ6tatWpKT093ac7WrVvVsmVLN6fLP7Kzs1WnTh0dP37cqb6GDRtq9+7dOV6CDsA5ycnJCg8PN/TAnD59+uiDDz6QJM2bN0+jR482tJD7Xtq0aaNPP/1UwcHBOZoDAPCeYsWKKSkp6Z41VqtV169fV+HChT2UCvA8i8ViqM5utzsuAgAAAAAAAAAAAAAAAP7PxHcfEnfZAwAAAAAAAAAAAAAAAG7m4+OTo36LxaKQkJDffO7555/X1atXFR8fr3bt2hmadfv2bSUkJDidISkpSc8995wqVaqkUaNGadiwYXr00UfVqFEjBQQEaObMmcrMzHR6LgAgd7FarYqMjFTZsmVVq1Ytl+f87W9/c2Oq/CUjI0NVqlRxeql2mzZtWKoNeMmf//xnQ0u1/fz89N57793987Bhw5SUlKSuXbsaXiL5ezZv3qzw8HD9/e9/d3kGAMB7UlJSHC7VlqRGjRqxVBv5ms1mM1T3xBNPmJwEAAAAAAAAAAAAAAAA+ZFb77RPSUrXtaR0d450G7K5hmyuIZvrcnM+srmGbK4hm2vI5hqyuYZsrsnN2aTcnS83Z7PdsXs7AgAAAAAAAADkOmFhYSpatKhTPQULFlRaWprsdrtsNpuSkpJ04cIFfffddzp48KCSk5P17rvvKiwsTFFRUdqwYYPh2WlpaU5l2bFjh2rXrq1Fixb94QKcUaNGqWbNmjpx4oRTswEAudeoUaNcXgR74MABXb582c2J8r4bN26oYsWKOnv2rFN9Xbt21bfffstSbcALTp8+rS+++MJQ7Ysvvih/f/9ffS4wMFCfffaZ9u/fr7Jly7qcIysrS+PHj1dkZKR2797t8hwAgOctWrTIUB0Pp0F+d+rUKUN1MTExJicBAAAAAAAAAAAAAABAfuTWu+3PnEjSuR+S3DnSbcjmGrK5hmyuy835yOYasrmGbK4hm2vI5hqyuSY3Z5Nyd77cnC0z8463IwAAAAAAAABArmOxWNS3b1/D9SVKlNDJkycVGBj4qxmRkZF64IEHVLduXQUHB/+qp127dobnh4eH3/04KytLmzdv1muvvaZOnTqpc+fO6t27t4YOHarx48fLYrGoefPmunTpksO5J0+eVLNmzfTTTz8ZzgIAyL169Oihjz76yKVlzna7XaNHjzYhVd519epVVaxY0dB76i/16dNHn332mUmpADjy1FNPyW53/JDxIkWK6O9///sfvl6vXj2dO3dOs2fPVsGCBV3Oc+nSJTVt2lQdO3ZUamqqy3MAAJ6zZs0ahzV+fn7q2bOnB9IA3vPAAw8Yqhs0aJDJSQAAAAAAAAAAAAAAAJAf+Xo7AAAAAAAAAAAAAAAAAJAfzZ49W4mJiVq9erXD2rVr16p06dKGZ1++fFlbt241VFunTp27S7kPHDig3r176/vvvzd8liNJSUmaP3++Jk2a5LaZAADv6dmzpyIjI9W6dWtlZmY61Xvt2jWTUuU9Fy9eVI0aNXT9+nWn+oYOHap58+aZlAqAI7t379a+ffsM1c6YMcPQgwhGjBihAQMG6Mknn9SGDRtczvb1118rLCxMkydP5kEGAJDLHT582GFNdHS0B5IA3mX0oSB+fn4mJwEAAAAAAAAAAAAAAEB+5PhOXgAAAAAAAAAAAAAAAABO8/Hx0bJly9S1a9c/rKlevbqOHDmiJk2aODV78ODBhmvHjBkjSdq1a5dat27t1qXaP5s/f75u3brl9rkAAO+IiYnR8ePHVaZMGfn6+hruK1KkiImp8o6TJ08qOjra6aXaL7/8Mku1AS/r3bu3obqSJUtq4MCBhucWLlxYn3/+ufbu3auoqChX4ykzM1NjxoxRmTJlDC8ABwB41vnz55WWluaw7uGHH/ZAGsB7bty4Yaju8ccfNzkJAAAAAAAAAAAAAAAA8isWawMAAAAAAAAAAAAAAAAmKVCggD766CO98cYbatasmYKCghQeHq46depozJgx+u6771SrVi2nZtrtdq1bt85Q7YMPPqjHH39cycnJ6tq1q+GFNs5KSkrSqlWrTJkNAPCOihUr6vz588rKylJiYqKhnqCgIJNT5X5HjhxR7dq1DS1T/KVp06bp73//u0mpABjx8ccf6/Tp04ZqFy5c6NIZDRs2VHx8vF5//XX5+fm5NEOS4uPj1ahRI3Xu3JkH3ABALrNgwQJDdYMGDTI5CeBdY8eONVQ3Z84ck5MAAAAAAAAAAAAAAAAgv2KxNgAAAAAAAAAAAAAAAGCiggULauzYsdq+fbtSUlKUkJCgQ4cOaerUqQoICHB63gcffGC49sMPP5SPj4/efPNNw0tRXbV8+XJT5wMAvGfSpEmG6kJCQkxOkrvt3LlTDRo0UEZGhuEei8Wid955R6NHjzYxGQAjhgwZYqiuWrVq6tSpU47Oeumll5SYmKj27dvnaM7nn3+u0NBQvfXWWzmaAwBwny+++MJhTaFChVS2bFkPpAG855133jFUV6JECZOTAAAAAAAAAAAAAAAAIL9isTYAAAAAAAAAAAAAAACQh3z++eeG6lauXKmwsDDZ7XYtWbLE5FRSxYoVTT8DAOB5V69e1fz58w3Vdu3a1eQ0udemTZvUsmVLZWVlGe6xWCxasWKFBg0aZGIyAEbMmjVLV69eNVS7atUqt5xZtGhRff3119qxY4dKlSrl8pzbt29rxIgRKl++vA4dOuSWbAAA1/3www8Oa2rXru2BJAAAAAAAAAAAAAAAAACQv7FYGwAAAAAAAAAAAAAAAMhDPvnkE0N1vXr1kiTFx8fr4sWLZkaSJGVmZpp+BgDA88aOHas7d+44rPP391eTJk08kCj3WbNmjTp27GjoOv3MarVq3bp1d9+vAXhPdna2Xn31VUO1zZs3V926dd16fkxMjC5evKhJkyapQIECLs85d+6c6tevr0cffVQZGRluTAgAMGr//v2Gfj7y2GOPeSAN4D0pKSmG6oYPH25yEgAAAAAAAAAAAAAAAORnLNYGAAAAAAAAAAAAAAAA8og7d+7IanV8y8/TTz999+Pz58+bGemunCwBBADkXuvXrzdUd78uiF62bJl69Oghm83mVN8333yjzp07m5QKgDNGjhyptLQ0h3VWq1UffvihaTnGjx+vK1euqE2bNi7PsNvt+uyzzxQSEqL58+e7MR0AwIj33nvPUF3//v1NTgJ41/vvv2+obvz48SYnAQAAAAAAAAAAAAAAQH7GYm0AAAAAAAAAAAAAAAAgj0hOTja0uPOJJ564+3FiYqLL51mtVvXq1UtVqlRxWBseHu7yOQCA3Mlms+nq1asO6woVKqR3333XA4lyl3nz5qlfv36y2+1O9z799NPaunWrCakAOCM1NdXwAupu3bopMjLS1DzBwcH69ttv9e9//1sREREuz8nIyNALL7ygSpUqKTY21o0JAQD38u233zqsCQ0NVXBwsAfSAN5j9N+HoaGhJicBAAAAAAAAAAAAAABAfsZibQAAAAAAAAAAAAAAACCPCAoKUkBAgMO6H3744e7HRhZxS9KECRM0fPhwDRw4UKNHj9bMmTN18uRJrVy5UmXKlHHYf/z4cUPnAADyjr179xp6H+nbt698fX1zfN7Fixe1Zs0aLVy40PD7l7e8/vrr+stf/uLSUm1Junz5sv70pz9p7NixunXrlpvTATCqX79+ysrKclhXoEABLVu2zAOJ/qtVq1b66aef9Morr+To6+vp06dVu3ZtPf7448rIyHBjQgDA/7LZbDp37pzDuoYNG5ofBvCy06dPO6yJjo72QBIAAAAAAAAAAAAAAADkZyzWBgAAAAAAAAAAAAAAAPIIPz8/paenO6w7efLk3Y+tVmO3CE2cOFFvvvmmFixYoGnTpunFF19UhQoV7p7ryFNPPWXoHABA3rFmzRpDdXPnznVp/sWLF1WlShUFBgbKarUqKipKjz32mAYMGKCgoCBNnz7dpblmGzt2rF5++WW3zJo2bZrKlCmj1NRUt8wDYNzPy/yNGDRokAoXLmxyot+aPHmyEhIS1KJFC5dn2O12ffzxxwoNDdX777/vxnQAgF/68ssvdefOHYd1Tz/9tAfSAN5j9CFJVapUMTkJAAAAAAAAAAAAAAAA8jsWawMAAAAAAAAAAAAAAAD5zC+XcxpZZhMdHX3P1wMDAx3OOHbsmONgXpaenq4PP/xQQ4cOVatWrVShQgWFh4crMjJS0dHR6tKli2bNmqVLly55OyoA5Arbt293WFOsWDHDD3H4pYMHD6py5co6efKk0tPTZbfbf/V6amqqxowZo4EDBzo920yDBw/WtGnT3DozKSlJtWrVUnZ2tlvnAri3J5980tD3yoGBgZo9e7YHEv2+0NBQbdu2Td98842KFSvm8pz09HQ9//zzio6O1g8//ODGhAAASVq9erXDGovFoieeeMIDaQDvWb9+vaE6dz2sCAAAAAAAAAAAAAAAAPcvFmsDAAAAAAAAAAAAAAAAeUivXr0c1vj5+d1dUPrTTz85rL9z5849Xw8KCnI4w+jSHG/ZtGmTatasqaeeekpvv/22tm3bprNnzyoxMVGXLl1SXFyc1q9fr5EjR6pcuXIaMWKE0tLSvB0bALzq6NGjDmuqVq3q0uyOHTsqPT3dYd17772nDRs2uHSGO9lsNtWqVUsLFiwwZf65c+ccPugCgPscOnTI0MMDJGnSpEny9fU1OZFjbdu2VUJCgsaMGZOjPHFxcapevbp69eqlzMxMNyYEgPvbrl27HNYULlxYfn5+HkgDeM+WLVsM1TVq1MjkJAAAAAAAAAAAAAAAAMjvWKwNAAAAAAAAAAAAAAAA5CHZ2dkOa5YtW6aIiAhZLBYNGzbMYX1oaOg9Xy9ZsqTDGUaWr3rLyy+/rPbt2+vMmTOG6rOysvTWW2+pWbNmunDhgqGepKQk/etf/9I777yjuXPn6vPPP9fVq1dzEhsAvOrixYtKTU11WNeqVSunZy9btkxXrlwxXN+jRw+vfk2dPn26fHx8FBsba+o5Z86c0apVq0w9A8B/Pf3004bqihUrphdffNHkNMZZrVZNnTpVFy9eVExMjMtz7Ha7Vq9erZCQEC1btsyNCQHg/vXjjz86rGnbtq0HkgDeZeR/C5JksVhMTgIAAAAAAAAAAAAAAID8jsXaAAAAAAAAAAAAAAAAQB5y69YtQ3WJiYmGZ+7du/eerxcvXtzQnNy4lO/DDz/U66+/7lLv4cOH1alTp3sulv3yyy/Vpk0bFStWTF27dtWQIUP017/+VZ07d1ZERIQ6deqkbdu2uRofALymQ4cOhup69Ojh9OwxY8Y4VZ+RkaGhQ4c6fU5OZGdn66WXXpLFYnE6b04MGjTIY2cB96uvvvpKx48fN1Q7f/58k9O4Jjw8XDt27NCXX37p8CE593Lr1i317dtXNWrU0OnTp92YEADuL4cOHTL0ILRu3bp5IA3gXWfPnnVY85e//MUDSQAAAAAAAAAAAAAAAJDfsVgbAAAAAAAAAAAAAAAAyEOCg4PdPrN///73fL1Tp06G5vTt21c2m80dkdzi+vXrGjZsWI5mHD16VO3bt//V5xITEzV69GhZLBZ16tRJW7Zs+d1em82mL7/8Uq1atdJzzz2n27dv5ygLAHjK8uXLdezYMYd1Pj4+qlu3rlOzs7OzlZCQ4HSmgwcPOt3jqnHjxsnf319Tp0712Jk/u3nzpqGljABc5+h7359VqFBBPXv2NDlNznTs2FGJiYkaMWKEfHx8XJ5z/PhxVa5cWX379uVrEAC4YMWKFYbqcvv7CuAOhw4dclgTFhbmgSQAAAAAAAAAAAAAAADI71isDQAAAAAAAAAAAAAAAOQhDRo0cPvMdu3a3fP1ihUrqmLFioZm9ejRwx2R3GLWrFm6evVqjufs2rVLFovl7n/Cw8M1Y8YMp2YsWrRInTt31p07d3KcBwDMNmrUKEN1Rt8bfuny5ctO90hSXFycMjIyXOp1RnZ2tt544w23fr0uUaKEAgICDNePHDnSbWcD+LV3331Xly5dMlS7fPlyk9O4h9Vq1ezZs3Xx4kU1btzY5Tl2u13Lli1TaGioVq9e7caEAJD/ffvttw5rQkJCFBgY6IE0gPcYfYgSS+YBAAAAAAAAAAAAAADgDizWBgAAAAAAAAAAAAAAAPKQp556Sn5+fm6bV7JkSXXt2vWeNRaLRQMHDjQ0b/PmzcrKynJHtByx2+1asmSJt2P8yqZNmzRt2jRvxwAAhzIzMw3VtWzZ0unZRYoUcbrnZ64s8nZWvXr13DrPx8dHBw4c0NmzZ1WtWjVDPe+9955bMwD4L5vNptGjRxuqbdCggWJiYkxO5F4RERHavXu3/vWvfyk4ONjlOTdv3lSvXr1Up04dnT9/3o0JASD/OnnypMOaGjVqeCAJ4F27du0yVFe5cmWTkwAAAAAAAAAAAAAAAOB+wGJtAAAAAAAAAAAAAAAAIA8JDw/XmDFj3DZv0qRJ8vf3d1g3ePBgQ/OuX7+uw4cP5zRWjh07dkwXLlzwdozfmDhxohITE70dAwDuyWo1dnvpwoUL9fjjj8tms92zLjU1VUeOHJHNZtPevXtdznXp0iXNnz/f5X5HHnnkEcXGxrp15uTJk1WyZElFRETo+PHjKl68uMMeo9cfgHNeeeUV3bhxw2GdxWLRhx9+6IFE5ujcubOSkpI0dOjQHH09OXLkiCpUqKCBAwc6/DoPAPezhIQEpaWlOazr0KGDB9IA3mVkybwk+fr6mpwEAAAAAAAAAAAAAAAA9wPuvAcAAAAAAAAAAAAAAADymPHjx+vBBx/M8ZwhQ4aof//+hmr9/PwUHBxsqHbPnj05ieUW8fHx3o7wuzIzM7Vq1SpvxwCAe7JYLIZrP/74Y3Xv3v3un6dPn67ChQsrJCREJUuWlL+/v4oUKaI6derIx8cnxwsFx44da9qC1w0bNrh13uTJk/XSSy/96nNVqlRx2Gdk+TYA52RmZmr27NmGah966CFVrFjR5ETmslqtmjdvnn788UfVr1/f5Tk2m03vvfeeQkJCtGbNGjcmBID8Y8WKFYbqnnnmGZOTAN43fvx4hzWFCxf2QBIAAAAAAAAAAAAAAADcD9z6ePeKVcMku/FfpvAksrmGbK4hm+tycz6yuYZsriGba8jmGrK5hmyuyc3ZpNydLzdn8/Pz8XYEAAAAAAAAALjvFChQQOvWrdPzzz+vlStXOt1vsVg0btw4TZo06Z7LU7OysrR9+3ZNnTpVGzduNDw/PT3d6UzuduvWLUN1O3fu1NatW3+z+NRMX331lf7617967DwAcJbVanWqfuPGjcrIyFBAQIBJif6/mzdvaurUqRo3bpxb5+7fv99ts8LDw7VkyRJ16tTpN6+dP3/eYX+5cuXclgXAfw0ZMkS3b992WOfj46Ply5d7IJFnREZGav/+/VqzZo2effZZXb9+3aU5N27c0GOPPaZ69epp/fr1ioyMdHNSAMi7tm7d6rDG399fpUuX9kAawLuMfL9l9MF9AAAAAAAAAAAAAAAAgCNuXawdFGr+L0S4imyuIZtryOa63JyPbK4hm2vI5hqyuYZsriGba3JzNil358vN2aw+uXPhNwAAAAAAAADkd4GBgVqxYoX69++vmTNnav/+/UpISHDY17JlS82aNUsNGjT4w5qsrCy9/fbbmj59ui5fvux0ttywLCo0NNRhTcGCBdWwYUM1bdpUzZo1U+vWrXXnzh3Tsx08eND0MwAgJ8qVK6crV64Yrk9PT/fIUu2f7dy5063zUlJS7vm++L9CQ0MVFRWlf/zjH1qxYoXS0tIUGhqq8PBwRUdHq2fPnn/Ym5SU5HB+zZo1DWcB4FhKSoqWLl1qqLZv376Gvo/Ma7p3765u3bpp8ODBWrhwoWw2m0tzDh48qDJlymjw4MGaO3eu0w9iAID86MSJEw5rPPm9MpDb1a9f39sRAAAAAAAAAAAAAAAAkE9YXlvQ0f7zH8pFh6lUmaLezAMAAAAAyGNiSk9QoQIlvB0DAAAAAAAAACDp9u3bSklJ0ZkzZ7Rnzx6dPn1aVqtVRYsWVenSpdWhQweVLVv2njMSExPVpUsX7d6926UMfn5++umnnxQSEuJSv7skJycrLCzMYd2+ffvuLlN9//33NXDgQNntdgddOWOxWJSZmSlfX19TzwEAV125ckVRUVHKysrydpQ/5K6v1RcvXlTNmjWVkpLisDYkJETJyckun2Wz2eTj4+OwbuXKlerVq5fL5wD4tS5dumj9+vUO6/z9/XX9+nX5+fl5IJX3xMfHq3Pnzjp8+HCO5gQHB2vp0qXq2rWrm5IBQN5UtGhR3bx58541Tz/9tFasWOGhRID3WCwWhzUzZszQyJEjPZAGAAAAAAAAAAAAAAAA+dnEdx8Sv5kFAAAAAAAAAAAAAAAA5BMFCxZURESEIiIi1LRpU6f7s7Ky1LFjRx04cMDlDD169PD6Um1JCg0NVYUKFXTmzJl71jVs2PDuctYBAwaoRIkSGjhwoC5fvuzUefXq1dPgwYPVp08fBQQE3LPWbrfr6tWrKlGCB1cCyJ3Cw8P1n//8R88++6yOHz/u7Ti/y2azyWq1OqyLi4vT2rVrdfbsWbVv316dOnWSv7+/JCk2NlaNGjVSenq6oTP//Oc/5yiz0feWtLS0HJ0D4P+Lj4/X559/bqh2zJgx+X6ptiSVLl1ahw4d0scff6z+/fs7XAb7R1JSUtStWzc1bNhQ69evV0REhJuTAkDuZ7PZlJqa6rCucePGHkgDeNetW7cM1dWrV8/kJAAAAAAAAAAAAAAAALhfOP6NAgAAAAAAAAAAAAAAAAD3hRkzZuRoqbYkzZ49201pcq5BgwaG6mJjY+9+3LlzZ8XFxWnOnDlq0qSJfH1979k7adIkHTx4UAcOHNCAAQPk7++v4sWLOzwzLi7unq8fPXpUL7/8slq0aKEqVaqoY8eOmjJlisNF4QDgLo0bN9axY8e0Y8cOb0f5XcuXL//D127cuKGWLVuqQIECio6O1tixY/Xuu+/qscceU0BAgIoWLaq6deuqVq1ahpdqS/9dOJ4TJUuWlMVicVj3/PPPKyEhIUdnAfivJ5988u5DVO4lODhYEyZM8ECi3KNnz55KTk5W//79DT2o4I/s27dPkZGR+tvf/iabzebGhACQ+8XGxhp6n+nQoYMH0gDetXHjRkN1zZs3NzkJAAAAAAAAAAAAAAAA7heW1xZ0vHsHV7noMJUqU9SbeQAAAAAAeUxM6QkqVKCEt2MAAAAAAAAAAHIoOztbERERSk5Odqm/SJEiWrp0qbp37+7mZK5788039be//c1hna+vr1JTU1WwYMHfvJaWlqa4uDglJiYqOTlZN27cUOnSpVWrVi1FRUX97ryaNWvq2LFjDs89cOCA6tWr96vPZWdn66WXXtKsWbP+cDlXt27dtGTJEgUHBzs8AwDcYevWrfrTn/7k7Ri/UqdOHR06dOg3n1+xYoUGDBigjIwMt55Xs2ZNHT16NMdzgoODdf36dYd1VqtV8+fP18CBA3N8JnC/OnjwoOrXr2+odtGiRXr22WdNTpR7nT17Vp07dzb0Pey9hIWFacWKFerYsaObkgFA7mbk5w5Wq1V37tzxUCLAe+rVq/e7/0b7X0aW0QMAAAAAAAAAAAAAAACOTHz3IVm9HQIAAAAAAAAAAAAAAACA91mtVl27ds2l3rJly2rXrl25aqm2JD366KOyWCwO67KzszVlypTffa1QoUKqV6+e2rdvryeffFLPP/+8HnrooT9cqi1JkZGRhvI98MADGjVqlDIzMyVJNptNvXv31syZM++5ZOizzz5Tw4YN3bLgFQCMaNWqlerUqePtGL8SGxv7qz/fuHFDLVq0UJ8+fdy+VDskJER79uxxy6xGjRoZqrPZbBo0aJBiYmKUmpoqSbp165ZOnjypbdu2acOGDXffPwD8vt69exuqK1Wq1H29VFuSypcvr9jYWC1fvlyFChVyeU5SUpIeeughNWvWTFeuXHFjQgDInYx8j1ikSBEPJAG8Lz093dsRAAAAAAAAAAAAAAAAcJ9hsTYAAAAAAAAAAAAAAAAAWa1WhYSEON0XExOjw4cPq0aNGiakyply5cqpS5cuhmrnzZuntLQ0t5zbsGFDQ3V2u10zZ85U8+bNdfr0aQ0ePFgfffSRod5Tp06pXbt2Sk5OzklUADBs27ZtKly4sFtn+vr6/uYBCIMHD1aHDh0c9t65c0e1atVSvXr1FBoaqqCgIG3fvt2t+X7OuGfPHgUGBrpl3rJly2S1Gr99d9euXSpSpIhCQkJUqFAhValSRa1atdIjjzyigIAAPfLIIyzYBn7Hxo0bdfz4cUO1ixYtMjlN3tG7d2+lpKSoT58+hh5Q80d27typyMhIjR07VjabzY0JASB3+f777x3WlCpVygNJAO+y2+06ceKEw7q5c+d6IA0AAAAAAAAAAAAAAADuFyzWBgAAAAAAAAAAAAAAACBJCg0Ndbpn586daty4sVasWKE7d+6YkCpnZsyYoYCAAId1KSkpWrlypVvO7Nmzp1P1+/btU6VKlfTee+851ZeQkKAXX3zRqR4AcFXRokW1bds2RUVFGe45duyYLl26pDlz5ujhhx9WTEyM5syZo5s3b8putysrK0s2m003b97Ud999p8OHD2v+/PmKjIw0ND82NlaHDh3StWvXXP1rOfTxxx+rcuXKbptXsmRJPfzww073paSk/OZzNptNGzZsUFhYmLZu3eqOeEC+0b9/f0N1VatWVceOHU1Ok7f4+vrqgw8+0IkTJ1SW1e02AAAgAElEQVS1alWX52RnZ2vatGmKiIjQpk2b3JgQAHKPCxcuOKyJjo72QBLAu+Li4gzV1axZ0+QkAAAAAAAAAAAAAAAAuJ+wWBsAAAAAAAAAAAAAAACAJKlMmTIu9Z04cUJ9+vRR9erVtXLlyly1YLty5cqGl0/v3bvXLWfWqVNHnTt3dsssR5YuXaodO3Z45CwA+H/s3XmczXX///HnObMwM4wxxowlZM2+ZF/Lmi2UCEWuQakIV1m6vhIpiULIEqYsUcpVIdlGl724CMm+TYgZTGMwxsw45/fHddOvBeczZ87nc86Yx/1269aY8/y83k/nxixuZ16fGjVq6PTp04qPj9eQIUPumh0+fLgqVqyowoUL66WXXtLKlSu1detWvfTSS8qTJ8+fsnny5FHNmjVVtWpVSVLNmjVN+z1kRqVKldSpUyePz/3444/l5+fnsXlXr15Vq1atdPbsWY/NBLKz+fPnG1p0KkmLFi0yuU32VbZsWR08eFDz5s1TcHCw23MuXryoVq1aqXHjxrp48aIHGwKA912+fNllpnbt2hY0Abzr4MGDhnIPPfSQyU0AAAAAAAAAAAAAAACQk7BYGwAAAAAAAAAAAAAAAIAk6e2331ZgYKDb1x85ckRPP/20/P39NWHCBMXHx3uwnfvGjBljKOfJvjNnzlT+/Pk9Nu9uBg0aJKfTaclZACBJkZGRmjRpkpxOp9LT05Wenq4NGzZoxIgRat68uQYNGqTx48e7Pb9bt24ebOue/Pnza8OGDabMDg8P15IlS2Sz2Tw2My0tTbVq1VJGRobHZgLZkcPhcLn4/5Z69er5zCJ/XxYdHa3ffvtN3bp1y9LHrS1btqhw4cIaOXKkHA6HBxsCgHecPn3a0I3FmjdvbkEbwLs2btxoKGe386OMAAAAAAAAAAAAAAAA8BxejQIAAAAAAAAAAAAAAABAklSnTh3NmzfPI0tuhg8frvvuu08DBgxQcnKyB9q574svvjCU8/f399iZRYsWVWxsrCIiIjw280527dqlH3/80fRzAOB2/P395e/vr6ZNm+rtt9/W+vXrNWXKlL/lHA6HMjIylJqaqpSUFF29elVJSUlKTExUQkKC4uPjde7cOZ0+fVpXrlxRrly5vPC7+Z+IiAgdO3ZMkZGRpp3RpUsXzZgxQ35+fh6bef78ebVq1cpj84Ds6J133tFvv/3mMmez2bR48WILGt0bAgMDtWTJEu3fv19lypRxe05GRobeeustFS5cWLGxsR5sCADWW7NmjcuMzWZT7dq1LWgDeFd4eLjLTL58+SxoAgAAAAAAAAAAAAAAgJzEcz8JBgAAAAAAAAAAAAAAACDbe/rpp1WyZEk1atQoy7MyMjL0wQcfaOXKlXrvvffUuXNnDzTMnJiYGPXp08dQtmTJkh49u0aNGtqyZYueeOIJ7d+/36Oz/2r58uV68MEHTT0D8GUzZszQ2rVr5XA45HQ65XQ65XA4fv/vj+/74///+rarx+70vj8+JulPb//xfXf676+P//HXRh+79fbd/u/qfXd6/HY5I+/PjgoVKqTDhw8rNDTU9LP69++vNm3aqGnTpjp58qRHZn733Xf6+uuv1bFjR4/MA7KTjIwMjR071lC2bdu2Hv/aLyeoWLGijh49qlmzZmnIkCFKTU11a05CQoJatGihJk2a6MsvvzS0jBMAfM327dtdZoKDgz1y8zLA16Wnp7vMdO/e3YImAAAAAAAAAAAAAAAAyElYrA0AAAAAAAAAAAAAAADgTxo2bKi0tDTNmDFD48eP1/nz57M0Ly4uTk888YS6d++uqVOnKiIiwkNN/7/ffvtNhw8fVqlSpRQZGSmHw6FXX31VEyZMMDyja9euHu/1wAMPaNeuXZo5c6YGDx7s8fm3zJ49W6NHjzZtPuCrkpOT1bJlS+3YscPbVeCjbDabnn32Wc2YMUNxcXH6/PPPFRsbq/379yshIUEOh0M2m00FChRQ1apV9fXXXys4ONiyfiVKlNCJEyf0yiuvaNKkSR5ZUv7SSy+xWBs50pAhQ3T9+nWXOT8/Py1YsMCCRveu/v37q3fv3nrqqaf05Zdfuv2xa9OmTYqKitK//vUvjRkzxsMtAcBchw4dcpmJioqyoAngfWlpaS4z/v78GCMAAAAAAAAAAAAAAAA8y+7tAgAAAAAAAAAAAAAAAAB8T0BAgAYNGqS4uDhNmjRJRYsWzfLMJUuWqFKlSlq9erUHGkonTpzQM888o7Jlyyo8PFz169dXVFSUbDab/Pz8MrVUu0qVKqpbt65Hev1VYGCgBg0apF9//VUVK1Y05YysLj8HsqMVK1aoUKFCLNXGHUVGRmrXrl2aNWuW7Ha7SpYsqWHDhmnNmjU6e/as0tPTdfPmTWVkZCg+Pl7r1q2zdKn2H7377rvavXu3ChYsmOVZv/zyy++fC0NDQ/X000/r9OnTHmgJ+K6rV69q9uzZhrJPP/20wsPDTW5078udO7eWLVumPXv2qFSpUm7PycjI0BtvvKFChQpp06ZNHmwIAOYycjMHvgZDTmFkabbdzo8xAgAAAAAAAAAAAAAAwLN4RQoAAAAAAAAAAAAAAACAOwoMDNSQIUMUFxenzz77TDVq1MjSvISEBLVr106ffPJJlubExsaqRo0aWrBggY4dO5alWX5+fpo1a5ZsNluW5rhSuHBh7du3T0OHDjV8zcCBA7Vu3TqXudy5c2elGpDtjBgxQh06dDC0zA45j5+fn/r27atz585l+fOWlapXr67z58/rqaee8sg8h8OhK1eu6JNPPlHx4sVVsmRJvfPOO0pLS/PIfMCXREdHKz093WUuV65cmjVrlgWNco6qVavq+PHjmjp1apa+Jo2Pj9dDDz2kFi1aKDk52YMNAcAcfn5+LjP169e3oAngfQ6HwyMZAAAAAAAAAAAAAAAAIDNYrA0AAAAAAAAAAAAAAADAJT8/P3Xt2lW7du3S559/nqXlUA6HQ71799bOnTvdun779u1q3769xxbujR07Vg0aNPDILFf8/Pw0YcIEffbZZypSpMgdc7ly5dKrr76qKVOm6L777nM5NzU11ZM1AZ83bdo0b1eAj6lVq5ZatWqlxYsXKy0tTXPmzJHdnv1eJmu327Vo0SKtX79eDRs2VLly5VSwYEEFBQUpV65cqlixotuzT506pREjRig4OFiNGjVSbGysB5sD3hMfH69ly5YZyg4ZMoQbkphk4MCBunTpkjp27JilG9bExsYqIiJC48aNu+3jZ8+e1dy5cxUdHa3atWurYMGCCggIkN1uV0hIiEqUKKHRo0ezvBOA6Yws1s7IyLCgCeB9TqfTZebAgQMWNAEAAAAAAAAAAAAAAEBOYhs9q/Xvr1y5/4ECKlI81Jt9AAAAAADZTINioxQSUMjbNQAAAAAAAAAAFnM6nVq3bp1Gjx6t7du3uzWjSpUq2rNnT6YWn165ckUVK1bUmTNn3Drzr/r166fZs2dnafmfu65du6ZPP/1Uq1at0s8//6zr168rIiJCDz30kF5++WUVLVpUknT48GGVL1/e5TwjS4yAe8E333yj9u3be7sGfEjfvn01Z84cb9ewTGBgoNLT0z0yKzQ0VNHR0Zo8ebJH5gHe0KxZM3333Xcuc3nz5lVSUlK2XLqf3fz44496/PHHderUqSzNsdvtatSoka5evaq4uDglJSXp5s2bhq7NnTu3+vbtq4kTJ7JMPYsuXryoYcOGacOGDbp8+bKuX7+usLAw1axZU5988onCwsK8XRHwigYNGrj895C6devq+++/t6gR4D09evTQkiVL7ppp3769VqxYYVEjAAAAAAAAAAAAAAAA3OvGzG4jXhUMAAAAAAAAAAAAAAAAINNsNptatWqlrVu3as2aNWrXrl2mZ/z000+GliD+0QcffOCxpdr//Oc/vbZUW5JCQkLUp08fLVu2TIcOHVJcXJx27dqlSZMm/b5UW5K+/PJLr/QDfNW4ceO8XQE+pE6dOjlqqbYk/etf//LYrOTkZE2ZMkUPPPCAEhMTPTYXsMqhQ4f0n//8x1D2rbfeYqm2RWrUqKGTJ09q8uTJypUrl9tzHA6HNm3apN27d+vSpUuGl2pLUmpqqqZPn67Q0FD17NlTycnJbvfIqWJjY1WrVi1FRkbqo48++n25+Y0bNxQfH69Vq1YpKioqx30eBm7x9/d3mcnMxy0gOytQoIDLTN68eS1oAgAAAAAAAAAAAAAAgJzE7nR6u8LtJV26rt8uXfd2jTvy1W48b+7heXOPrz9vEs+du3y1G8+be3je3MPz5h6eN/fwvLnH1583iecOAAAAAAAAAJAz3FqwvXLlSu3fv19lypTJ1PVr1qzJVP7zzz/PVP527Ha7pk+frvfee89rS7Uz49NPP3WZeeCBByxoAnhfRkaGduzY4e0a8BGVK1fW5s2bvV3Dci+88ILHZx45ckSlSpVSamqqx2cDZurWrZucBl4QHxkZqYEDB1rQCH80ePBgJSYmunUTHk9JT0/XokWLlD9/fj366KM6d+7cbXMOh0M//vijpk2bpujoaDVo0EDFihVTSEiIAgMDFRISovvuu0916tRRt27dNHbsWK1atUpJSUkW/47MlZaWptdee00FCxZUixYttGvXrrv+HUtLS9Ozzz6r9u3bW9gS8A1+fn4uMxkZGRY0AbzvjzeIu5OAgAALmgAAAAAAAAAAAAAAACAn8Xc6nT75w2EnDl+SzSnlb3ift6vc1qlDl3yyG8+be3je3OPrz5vEc+cunjf38Ly5h+fNPTxv7uF5cw/Pm/t47gAAAAAAAAAAOU2lSpV09OhRLV++XB07djR0zU8//WR4/vXr17V7925360mS8ubNq6VLl6p169ZZmmOVhIQE7d2712WuYcOGFrQBvG/27Nksp8vhSpYsqfbt26tp06Z67LHHvF3HKyIjI1WiRAnFxcV5dO7ly5fVtm1bbdiwwaNzAbNs2rTJ0NdJkjRz5kyT2+BOgoODtXLlSu3cuVOdO3fW6dOnvdLD4XBo5cqVKlKkiEJDQ1W3bl1dvnxZZ86cUWJiossbC6SnpyslJUVnz57Vzp07//SY3W5XSEiIChQooPvuu09ly5ZVlSpVVLt2bdWpU0eBgYFm/tY8YsuWLXrzzTcVGxvr1tda33zzjebPn69nnnnGhHaAb/L393eZuXnzpgVNAO+7fPmyy4wv/vwiAAAAAAAAAAAAAAAAsjfXr+ICAAAAAAAAAAAAAAAAgEzo0KGDLl++rHz58rnMrl69WhcuXFDBggVdZs+ePZulXhUqVNDSpUtVuXLlLM2x0oEDBwzlHn30UZObAL7hgw8+MJQrXry48ubNK5vNJpvNJrvdLkm/v33r/X/8taQ/PXant2/9+tb77nbNX6/z8/P702O3Hr/1/j++fbvsrf/+mv/j+279+naP/fFtf3//P2VuPfbH//8x5+/v/6fHbpe/lTH6vj8+duttGHPixAkNGzZM77//vkeXzX/33XeKiYlRdHS0x2YCZundu7ehXKlSpfT444+bWwYu1a5dW7/88osmTJig1157TWlpaV7rkpycrHXr1nlsnsPh0JUrV3TlyhWdOnVKW7Zs+dPjUVFR6tixo/71r3+pRIkSHjvXXampqXrttde0ZcsWnThxQomJiR75XPLcc8/pscceU2hoqAdaAr7Pz8/PZYbF2sgpjNw448KFCxY0AQAAAAAAAAAAAAAAQE7CYm0AAAAAAAAAAAAAAAAAHhcaGqpVq1apbdu2LrMNGzbU2rVrdf/99981d/nyZbe6VK9eXc8++6z69OmjwMBAt2Z4S2JioqFcx44dTW4CeF9SUpIOHTrkMnffffcpLi7OgkaA99jtdr377rsaOXKknnrqKX377bdyOp0emd2/f3+1a9dOUVFRHpkHmOHzzz/XyZMnDWXnz59vchtkxrBhw9S/f3916dJFa9eu9XYdS8THx+vDDz/Uhx9+qOLFi+uzzz5TvXr1LO/hcDj0j3/8Q4sXL/boTRluuXHjhtq1a6fNmzd7fDbgi/z9Xf9IFou1kVMEBAS4zOTOnduCJgAAAAAAAAAAAAAAAMhJ7N4uAAAAAAAAAAAAAAAAAODeVK5cOUO5o0ePqmTJktq2bdtdc2FhYYbmDRo0SHPmzNGqVat0/vx5/fjjj3r++eez3VJtSYY722w2k5sA3jdu3DhDi4OfeeYZC9oAviEsLEzffPON9u/fr0qVKqlMmTIaMGCAPvzwQzVs2FB+fn6Znpmenq4mTZqY0BbwnBdffNFQrkaNGmrUqJHJbZBZoaGhWrNmjbZv364iRYp4u46lfvnlF9WvX19Dhgyx9NyUlBSVL19eCxYsMGWp9i1btmzRkiVLTJsP+BIWawP/X1BQkMuMkeXbAAAAAAAAAAAAAAAAQGawWBsAAAAAAAAAAAAAAACAKUqVKqXSpUsbzrdp00aHDh264+PFihVTcHCwyzlRUVHq27ev2rRpo6ioKMPn+6KQkBBvVwB8xieffOIyY7PZNGLECAvaAL6lYsWK2r9/v44ePapp06apX79+2rJli1JSUjRu3DgVL148U/OOHDmiOXPmmNQWyJopU6bowoULLnM2m02ffvqpBY3grnr16uns2bMaO3Zsjlu2OWXKFMtuBhIfH68SJUro6NGjlpzXr18/ORwOS84CvMnIx61jx45Z0ATwvpkzZ7rMZPZ7EgAAAAAAAAAAAAAAAMAVFmsDAAAAAAAAAAAAAAAAMIXNZtMLL7xgOJ+cnKxOnTopPT39to8HBgYqT548LuccOHDA8Jm+LiIiwmXGz89PTqfTgjaA9xw/fly//vqry1zFihUNfZwAcorAwEC9+uqriouL04kTJ1SvXj3D144dO9bEZoB7HA6HRo4caSjbtGlTlStXzuRG8ISRI0cqISFBzZs3N3xNSEiISpcurbZt22rkyJF6/PHHs93XAAsWLNCsWbNMPWPfvn0qVaqULl68aOo5f3Tt2jWNHz/esvMAbzFyI6+8efNa0ATwrrVr1xrKZbfP0wAAAAAAAAAAAAAAAPB9LNYGAAAAAAAAAAAAAAAAYJr+/furfPnyhvOHDx/WZ599dsfHExISXM64fv264fN83YYNG1xmHA6HBU0A7xo9erSh3MCBA80tAmRjJUuW1Pbt2/X8888byp85c0apqakmtwIyZ8SIEbp27ZrLnN1u1+LFiy1oBE8JCwvT+vXrtXnzZnXp0kVly5ZVUFDQnxZov/7669q4caPS09N19epVHTt2TN98843Gjh2rZcuW6fLly3r//fcN3ZzGVwwaNEgpKSmmzF69erVq1qxp2vy7mTRpkuVnAlarUqWKy4yRz1lAdvfII48Yyj3wwAMmNwEAAAAAAAAAAAAAAEBOw2JtAAAAAAAAAAAAAAAAAKYJDg7WF198oaCgIMPXLFq06Lbvdzqdhq6PjIw0fJYvczgc+vDDD13mihYtKpvNZkEjwHtWrFjhMhMQEKB+/fpZ0AbI3mbMmKESJUq4zDmdTu3Zs8eCRoAxqampev/99w1lu3TpoqioKJMbwQyNGjXS0qVLdeTIEaWkpPxpgfbo0aPVpEkT+fv73/Zau92ul156SRcuXNDChQt13333Wdw+89LS0vT22297fO7s2bPVtm1bZWRkZHlWYGCgHn/8cZ06dUo7duww9L3HpUuX9O9//zvLZwO+rE6dOi4zDodDiYmJFrQBvGPnzp2Gcv7+/mrWrJnJbQAAAAAAAAAAAAAAAJDTsFgbAAAAAAAAAAAAAAAAgKkqVaqkbdu2Gc5v2LBBKSkpf3v/5s2bDV1fvXp1w2f5svfff18HDhxwmatdu7YFbQDv2bJliy5fvuwyV79+fdntvCwSMOKrr74ylOPGDfAlzz33nNLS0lzmAgICFBMTY0Ej+LKnn35ap0+f1po1a1SuXDnD1/n5+SksLEzlypXTI488ogEDBqhnz54aOHCg2rZtq4oVKyoiIkKBgYEe6/rxxx97ZE5qaqree+89BQQEqH///oZvTHQnRYoU0TvvvKPr169r2bJlKlGihGrXrq0WLVoYun748OFZOh/wdVWqVDGU27Fjh8lNAO8xsmBeklq3bq2CBQua3AYAAAAAAAAAAAAAAAA5jb+3CwAAAAAAAAAAAAAAAAC491WvXl2XL1/Wgw8+qOPHj981m56erv379/9tOc/06dMNndW4cWO3e/qSrVu3Gsp17drV5CaAd40ZM8ZQ7v/+7/9MbgLcO2JjYw3lYmJiVLduXZPbAK5dvHhRn3zyiaFs//79FRwcbHIjZBetWrXS4cOHtXPnTr3++us6cuSIEhISFBAQoEKFCql06dKqXLmy6tatq4YNGyoiIsLw7IyMDP3000/asWOH9u7dqyNHjuj06dO6cOGCfvvtN8Nzzpw5o5MnT6pkyZKZ/v2lpqZq6tSp+vjjj3X48GE5HI5Mz/ij4OBg1a5dW++8884dP/6vXLlSQUFBLs86duyY9uzZc8/c+Aj4K39/fwUEBCg9Pf2uua1bt6p169YWtQKsc+LECcPZ+fPnm9gEAAAAAAAAAAAAAAAAORWLtQEAAAAAAAAAAAAAAABYIjQ0VAcOHFCuXLlcZhMTE//06/T0dH377bcur3vwwQdVoUIFtzv6CqfTqQ0bNrjMlSlTRp07d7agEeAdDodDmzZtcpkLCQlRq1atLGgE3BvKlCljKDdnzhx169ZNTZs2NbkRcHe9evXSzZs3XeaCgoI0adIkCxohu6ldu7ZWrVrl0Zn+/v6qUaOGatSo8bfHHA6HvvrqK8Nfq9erV09xcXHKnTu34fOPHj2q6tWrKyUlxfA1t9OoUSONGjVKjRs3NnR+YGCgunbtqk8//dRldsCAAdqyZUuW+gG+LDQ0VJcuXbprZs2aNRo7dqxFjQDrlC5d2lDuscceU3h4uMltAAAAAAAAAAAAAAAAkBPZvV0AAAAAAAAAAAAAAAAAQM7gcDhUsWJFw9k/2r17t65everyupdfftmtbr7mzJkz+u2331zmkpOTFRAQYEEjwDsWL16stLQ0l7k2bdpY0Aa4dzz66KMKDAx0mXM6nWrWrJkuXrxoQSvg9o4fP67Vq1cbyr7++uvy9/c3uRHgmt1u1+OPP6709HRD+YSEBIWEhKhhw4bauHGjy/yRI0dUrVq1LC3VDggI0H/+8x9t3rxZLVu2zNRS72nTpslms7nMbdu2jc8huKdFRUW5zCQkJFjQBLCWq4Xyf7Rw4UITmwAAAAAAAAAAAAAAACAnY7E2AAAAAAAAAAAAAAAAANNdu3ZNfn5+On78uKH8unXrNH36dM2YMUMrVqzQsmXLDF3XtWvXrNT0GUlJSYZyCQkJatOmjU6dOmVuIcBLJk2aZCg3ZswYk5sA9xa73a7atWsbzhcsWFB2u10VKlRQ69atNWTIEC1cuFDHjx//280wAE/r0aOHnE6ny1x4eLiGDx9uQSPAOH9/fzVq1MhQ1uFwaNu2bXr44YdVoEABvfTSS0pOTv5b7ujRo6pWrZquX7/udq88efJo//79euihh9y6PiIiQg0aNHCZczqdGjhwoFtnANlBzZo1XWZ+/fVXC5oA1po6daqhXPPmzRUSEmJyGwAAAAAAAAAAAAAAAORULNYGAAAAAAAAAAAAAAAAYKobN26oXbt2mbpmypQpGjhwoF588UV16NBBEydOdHlNrVq15O/v725Nn1KgQAHZbDZD2dWrV6tmzZo6cuSIya0Aa6Wmpmrv3r0uc5GRkapYsaIFjYB7S2YXnTqdTh06dEhr1qzRlClT1KtXL5UpU0b+/v6KjIzU6NGjlZaWZlJb5FQ7d+7Ujh07DGWnTJlichvAPa+99lqmr0lMTNS0adMUFhamBx98UF9//fXvjw0YMECpqalu94mKitLJkydVrlw5t2dI0owZMwzlvvrqqyydA/iyDh06uMykp6fr6NGjFrQBrPPGG28Yys2ZM8fkJgAAAAAAAAAAAAAAAMjJWKwNAAAAAAAAAAAAAAAAwFRvvfWWNm7caPo5zZs3N/0MqxQpUkQdO3Y0nE9MTFTXrl2ztGAP8DXvvvuuHA6Hy9yTTz5pQRvg3tOlSxeFh4dneY7T6dSFCxc0ZswYhYeHa8uWLR5oB/zP008/bSh33333qWfPnia3AdzTqlUrhYSEuHWt0+nUjz/+qE6dOslms8lms2nt2rVud6lQoYJOnTqliIgIt2fcUrVqVZUpU8ZlLjU1Vbt27cryeYAvat++vaHcZ599ZnITwDrp6emGsyVLljSxCQAAAAAAAAAAAAAAAHI6FmsDAAAAAAAAAAAAAAAAMM2NGzc0a9YsS87KkyePJedY5eWXX85Ufu/evfroo49MagNYb968eS4zNptNo0aNsqANcO+x2+2Ki4vz6Mxr166pSZMmGjNmjEfnImf65ptvdOTIEUPZmJgYk9sAWfP44497u4JatWql/fv3K3fu3B6b+c477xjKbdq0yWNnAr4kd+7cypcvn8vchg0bLGgDWGPhwoWGcosWLTK5CQAAAAAAAAAAAAAAAHI6f28XAAAAAAAAAAAAAAAAAHDvWr58uS5cuGDJWfXq1bPkHKs0bNhQ1apV0969ew1fs2jRIj3//PMmtrKG0+nUmTNndOTIEd24cUOFChVShQoVFBQU5O1qsEh8fLxOnTrlMleqVClFRESYXwi4R+XJk0fx8fGKiory2Eyn06nRo0fr9OnTmjt3rsfmIufp16+foVzFihXVsmVLk9sAWfPxxx9r3759mfra3hNsNptKly6tGTNmmPL3xOjC8EOHDnn8bNwbUlJStGzZMsXGxurSpUsKCwvT/fffrzJlyqhixYqqUqWKR5fBm6FcuXLauXPnXTM///yzRW0A87344ouGct27dze5CQAAAAAAAAAAAAAAAHI6FmsDAAAAAAAAAAAAAAAAMM2JEycsO6tatWqWnWUFm82mHwSTc1UAACAASURBVH74QY0bN3a5pOuWH3/8UQ6HQ3a73eR25rh27ZpiYmI0efJknTx58k+P5cqVS40aNVLLli3Vrl07Va5c2UstYYXXX3/dUO7ZZ581uQlw74uMjFRMTIyio6M9OnfevHlKT0/XtGnTFBoa6tHZuPfNmTNH586dM5T95JNPTG4DZJ3dbtfu3btVtWpVSxbsli1bVk899ZRefvll5cmTx9Sz7r//fpc3RLHy+0L4tpMnT2rBggVat26dfv75ZyUlJbm8pmDBgurRo4dGjx6tsLAwC1pmTqNGjVx+z37hwoVs/b06cMuNGzeUmprqMteiRQv+vAMAAAAAAAAAAAAAAMB0vEIFAAAAAAAAAAAAAAAAgGkOHjxoyTlVq1ZVwYIFLTnLSrly5dK0adMM569fv66rV6+a2Mg4h8Ohffv26cMPP1R0dLSqVaumjh07asWKFXI6nX/LHz58WDVr1tRLL730t6Xa0v+WN8XGxmrEiBGqUqWK6tSpo379+un77783tNQJ2csXX3zhMuPn56fBgwdb0Aa49/3jH//QxIkTPT53wYIFCgsLU7ly5XT8+HGPz8e9yeFwaOjQoYayDRo0UPXq1U1uBHiG3W7Xnj171KFDBwUEBJh2Tt++fXXkyBG9/vrrpi/VlqRChQq5zJw9e9b0HvA9DodD69atU9++fVWhQgXlzp1bpUqV0ujRo7V161ZDS7Wl/y2lfv/99xUeHq5KlSopJibG5OaZ07lzZ5cZp9OpqVOnWtAGMJfRm2DVqVPH5CYAAAAAAAAAAAAAAACAZBs9q/XvP6F0/wMFVKR4qDf7/O5y4nXJaVO+Arm9XeW2Ll9K9cluPG/u4Xlzj68/bxLPnbt43tzD8+Yenjf38Ly5h+fNPTxv7sspz12DYqMUEuD6B+QAAAAAAAAAADnTmjVr1Lp1a9PPmT9/vnr16mX6OVbbs2ePatSoYThftGhRnTlzxsRGxiQkJKhHjx6KjY29Y2bRokXq2rWr/Pz8NHXqVA0ZMsTt82w2m8qXL6+goCANHDhQ1atXV+XKleXv7+/2THiP0T/3tWvX1o4dOyxoBOQcCxcu1LBhw3T+/HmPz65bt66+//57j8/FvWf06NEaM2aMy5zNZlNcXJyKFStmQSvAsxwOh6ZPn67Jkyfr1KlTHptrs9l07tw5RUVFeWymKwULFtTFixddZhISEixqBG9xOByaP3++li1bpl27dikhIUEOh8OUswoUKKBly5bpoYceMmW+UQ6HQ3Xq1NGuXbtcZu12u65cuaLg4GALmgGe53Q6ZbfbDWWTkpKUL18+kxsBAAAAAAAAAAAAAAAgJxszu43vLtYGAAAAAGQPLNYGAAAAAAAAANxNYmKiChUqpPT0dNPOaN++vZYvXy6bzWbaGd6waNEiPf/887p69arha7p166YlS5aY2Mq1M2fO6OGHH9bx48e92iNv3rxq2LChHn74YXXs2FHly5f3ah8Y17FjRy1fvtxlbunSperSpYsFjYCc56uvvtLQoUN1/PhxOZ1O1xcYtHv37kzdMAI5T1pamvLly6fU1FSX2Q4dOujrr7+2oBVgrpMnT2r48OFasWKFoT/7d+Ln56cFCxaoR48eHmznmpHvw6Kioky5aQN8Q0ZGhl555RXNnDlTaWlplp7dvXt3LVq0yPCyX09yOBx68MEHtXfvXsPXNG7cWJs2bTKxFWCesWPHatSoUS5znTt31hdffGFBIwAAAAAAAAAAAAAAAORkY2a3kfWvHAMAAAAAAAAAAAAAAACQY4SHh6t///6mzA4MDFS7du308ccf33NLtd9880317NkzU0u1bTabBg8ebGIr186dO6dmzZp5fam2JF25ckWrV6/WiBEjVKFCBXXq1Em//PKLt2vBgHXr1rnM5M6dm6XagIk6deqko0ePKjU1VRs3btTEiRPVs2dP1atXT8WKFVPu3Lndmvv00097uCnuNS+99JKhxcJ+fn6aP3++BY0A85UsWVJLly7VtWvXtGDBAlWsWDHT39+EhYVp3759li/VlqSIiAiXmQoVKljQBN4wYcIE5cuXT++//77lS7UlacmSJYqMjNQPP/xg6bkZGRmqWrVqppZqS9LmzZv1wQcfmNQKMM+KFSsMLdWWpEaNGpncBgAAAAAAAAAAAAAAAPgf2+hZrZ23fnH/AwVUpHioN/sAAAAAALKZBsVGKSSgkLdrAAAAAAAAAAB8WHJysmrVqqWjR48avmb8+PEaPny4pP8tSF67dq0+++wzJScnq1q1amrRooUaNmyo4OBgs2p7TWJiogoXLpzppWRDhw7VhAkTTGrl2o0bN9S4cWPt3LnTax2MeOONN/Taa695uwbu4Ouvv1anTp1c5tq2batvvvnGgkYA7iQtLU1hYWG6fv16pq5bv369mjdvblIrZGfJyckqUKCAMjIyXGb79OmjuXPnWtAK8I6EhAT961//0tKlS3XlypU75mw2m6pVq6atW7d67XujqlWr6qeffrpr5vnnn9eMGTMsagQr7Nu3T82aNdOlS5e8XUXS//4u9OnTR7Nnz5bdbjf1rNTUVEVGRt717+bd+Pv769ixYypRooSHmwGZd/nyZc2dO1eBgYF64IEHVLVqVRUq9P9fD5qRkaFevXppyZIlhuYFBgbq+vXrpv89BAAAAAAAAAAAAAAAAMbMbiN/b5cAAAAAAAAAAAAAAAAAcG8LDQ3Vpk2b1LlzZ23bts1lfvjw4Ro2bNjvv86bN686d+6szp07m1nTZ7z33nuZXqotSd9//73Wr1+vFi1amNDKtREjRvj8Um1JGjVqlOLj4zVlyhT5+/MSOl8zfvx4Q7nRo0ebWwSAS4GBgUpJSVGZMmV0/Phxw9f16dNHp06dMq8Ysq1nnnnG0FLtXLlysaAX97zIyEjNnTtXc+fO1bp16xQbG6tDhw4pb968KleunKpWrapatWqpaNGi3q6qIkWKuFys7XA4LGoDK8TGxqp169aGPmZbxel0au7cuVqxYoXWrl2rqlWrevwMh8OhkSNH6u23387SnIyMDDVp0kQnT55k+TC8aufOnerWrZtOnDjhsZldunThzzUAAAAAAAAAAAAAAAAsYxs9q7Xz1i/uf6CAihQP9WYfAAAAAEA206DYKIUEFPJ2DQAAAAAAAABANnDz5k3NmjVLo0eP1sWLF//2eGBgoN555x0NGjRINpvNCw19Q8WKFXXw4EG3r4+OjtaMGTOUK1cuD7a6uwMHDqhy5cpyOp2uwz7imWee0UcffZSj/6z5moyMDOXOnVs3b968ay5//vxKTEy0qBUAI+rXr6/vv//eUDY4OFjXrl0zuRGym7Nnz6p48eKGlu+OHDlSY8eOtaAVACNeeOEFzZw502Xu8uXLCg3l51Wyu6SkJBUqVEg3btzwdpU7stlsGjx4sCZNmuSReQ6HQxMnTtTYsWM9+jVM3759NWfOHI/NA4xyOByaPHmyRowY4fEF+WlpaQoICPDoTAAAAAAAAAAAAAAAAOB2xsxuI24BDwAAAAAAAAAAAAAAAMASfn5+evHFF/XLL79o6dKlGjBggB577DE9++yzmj17tg4ePKjBgwfn6EXHGRkZOnLkSJZmxMTE6LHHHrN00dl7772XrZZqS9L8+fMVExPj7Rr4g+nTp7tcqi1Jjz32mAVtAGTG5s2b1aRJE0PZsmXLmtwG2VH37t0NLdUODQ3VmDFjLGgEwKhatWoZyo0aNcrkJrBC27ZtTfle89a/AwQFBSkkJCRLs5xOpyZPnqzGjRsb+txyN7NmzVKBAgU0YsQIj98YZN68eYqNjfXoTMCVxMREPfroo3rllVc8vlR71qxZLNUGAAAAAAAAAAAAAACApWyjZ7X+/aeZ7n+ggIoUD/VmHwAAAABANtOg2CiFBBTydg0AAAAAAAAAAO4JN2/eVO7cuT2y3Gjw4MGaPHmyB1rdXUZGhgoUKKDk5GTTz/K0iIgInTx5Unny5PF2FUh64IEHDC2WP3PmjIoWLWpBIwCZFRQUpNTUVJe5efPmKTo62oJGyA727dunatWqGcrOnDlT/fv3N7kRgMwycnOk8PBwXbp0yYI2MMv8+fPVu3dvj8wKDQ1V+fLl1bx5c/Xq1Uvly5f/0+MOh0MLFy7UpEmTtG/fPrfPqVu3rrZt2ya73W74mqtXr+rFF1/UwoULTb+BVEhIiBISEhQcHGzqOcAt7777roYOHerxuY888ohWrVqVqb9rAAAAAAAAAAAAAAAAQFaMmd2GxdoAAAAAgKxhsTYAAAAAAAAAAJ5VqVIlHThwwCOzNm/erEaNGnlk1p3s3btX1atXN/UMM82ZM0d9+/b1do0cLykpSeHh4S4X1xUvXlxxcXEWtQKQWSEhIUpJSXGZs9vt2rZtm+rWrWtBK/i6KlWqaP/+/S5zhQoV0rlz5yxoBCCz8uXL5/JGOzabTRkZGSxdzabS0tKUL18+QzfQ+Cu73a7IyEjVrFlTjz76qLp3767QUOM/u5SYmKhGjRrp4MGDmT5bkh588EHt3Lnzrn/2kpOTNXHiRC1ZskQnTpzI8kLtXLly6caNG4ayDRs21JYtW7J0HmBUkyZNtHnzZo/PTUlJUVBQkMfnAgAAAAAAAAAAAAAAAHcyZnYb8YpEAAAAAAAAAAAAAAAAAPAhTz75pMdmjRgxwmOz7mT16tWGcvv379e8efMUEBBgcqPMWbdunbcrQNIbb7xhaHld7969zS8DwG3Fixc3lHM4HGratKni4+NNbgRfFxsba2iptiTNmjXL5DYA3FWvXj2XGafTqWPHjlnQBmYYNmxYppdqly9fXmvXrlV6errOnTunlStX6rnnnsvUUm1JCg8P14EDB7R8+XIFBwdn6lpJ2r17t/z8/LRt27Y/vT8xMVGvvvqqSpYsqbCwML355ps6fvx4lpdqT5o0SSdPnjT8ve/WrVs1bdq0LJ0JGHHx4kVt3brV43MTExNZqg0AAAAAAAAAAAAAAACvYLE2AAAAAAAAAAAAAAAAAPiQgQMHKioqyiOztm7dqj179nhk1u0kJycbWt5dvnx5VapUSdHR0UpLS1NSUpKmT59uWq/MSE5O9nYFSFqyZInLjN1u1/Dhwy1oA8BdzZs3N5y9fv26qlevroyMDBMbwddFR0cbypUpU0YdO3Y0uQ0Ad3377beGcitWrDC5CcyyePFiw9lBgwYpPT1dBw8eVMuWLWW3e+ZHlx599FFduHBBzZo1c+v6hg0bymazKVeuXAoICFBERITGjx+vU6dOZXmZtiTZbDZNnTpVQ4YMUeHChTV79mzD1w4ZMkQnT57McgfgblatWiWHw+GxedWqVdOFCxeUP39+j80EAAAAAAAAAAAAAAAAMoPF2gAAAAAAAAAAAAAAAADgQ/Lnz69169Z5bLn2mjVrPDLnr86fP6/GjRsbyj733HN/+vX27dv1zjvvmFEr02w2m7cr5HhHjhzR+fPnXeYqV66s4OBgCxoBcNezzz6bqfz58+f1/fffm9QGvm7RokX65ZdfDGUXLlxochsAWWG325UnTx6XuVdeeYUbKmRDcXFxunDhgqHs9u3bNWXKFPn7+5vSJTg4WLGxsVq8eLFy587t1oy0tDRlZGR4ZJn2LXnz5tXq1as1cODA39/3j3/8Qy1btjR0/c2bN/XQQw95dOkx8FfLly/32KwJEyZo586dioiI8NhMAAAAAAAAAAAAAAAAILNYrA0AAAAAAAAAAAAAAAAAPqZKlSrasmWLHnnkEdntWXuZ16effuqhVv9fXFycGjdurH379hnKN2jQ4Pe3x48frzZt2uj06dMe75VZdrtdAwYM8HaNHG/UqFGGcoMGDTK5CYCsqlq1aqZvnLBt2zaT2sDXDR482FCuVq1aqlevnsltAGRVwYIFDeVat25tchN42rhx4wzlnnzyScs+Xnfv3l3x8fFe//wQFBSkUaNGKSkpSa1atfrb4ytXrlRYWJihWadPn1a/fv08XRGQJKWmpmr16tVZmlG/fn3NmjVL169f19ChQxUQEOChdgAAAAAAAAAAAAAAAIB7/L1dAAAAAAAAAAAAAAAAAADwd2XKlNHq1at14cIF/ec//1FaWpoKFy6s8uXLq0iRIpIkm83mcs7x48c92uvChQtq3ry54blFihRRrVq1JElTp07Vq6++6tE+WfH++++rbdu23q6R461atcplJiAgQL179za/DIAsGzZsmC5evKiJEycayufOndvkRvBFEyZM0KVLl1zmbDabFi9ebEEjAFlVrlw5nTx50mVu165dFrSBJ3399deGclZ/vA4NDdX27dsVHR2tjz76yNKzAwMD9cILL2jixIny97/zj2YFBgZq9erVql+/vpxOp8u5MTEx6tatm1q2bOnJuoC+++47Xbt2zWXu888/V3h4uA4cOKBixYopLCxMpUqVUrFixSxoCQAAAAAAAAAAAAAAAGQOi7UBAAAAAAAAAAAAAAAAwIcVLFhQXbp0ue1jW7duVcOGDe96/ZUrV5SWlqbAwMAsd3E6nYqOjs7Usu5evXrJbrdr48aNGjx4cJY7eMqgQYM0YMAAb9fI8WJjY3XlyhWXuUaNGslut1vQCIAnTJgwQXPmzFFSUpLLbJMmTSxoBF+SkZGhMWPGGMq2aNFCZcuWNbkRAE94++23tWbNGpc5I1/7wXecPn1a8fHxLnONGzf22tfrMTExKlGihEaPHm36Wf7+/nrmmWc0ffp0wzcHqVu3rv75z3/qvffeM5R/7LHHlJCQoODg4KxUBf5k+fLlLjMlSpRQ586dZbPZ1KxZMwtaAQAAAAAAAAAAAAAAAFnDT5kAAAAAAAAAAAAAAAAAQDZVo0YNQzkji02NiI2N1cqVKw3ny5cvr1GjRsnpdGrAgAFyOp1un22z2VS/fn3NmzdPGRkZcjqd+uGHHww9B8WLF1dQUJACAwNVrlw5vfrqq4aXmsFcb775pqHca6+9ZnITAJ5WoUIFQ7mqVaua3AS+ZujQoUpJSXGZs9vtWrRokQWNAHhCjRo1VKxYMZe5mzdvasaMGRY0gie89dZbhnLevonS66+/rvHjx5s238/PT926ddNvv/2muXPnGl6qfcu7776rcuXKGcpeu3ZNLVq0cKcmcFtOp9PQYu2OHTvKZrNZ0AgAAAAAAAAAAAAAAADwDBZrAwAAAAAAAAAAAAAAAEA2FRgY6NGcK0aXIEtSnjx5tGDBAgUFBWnt2rXav39/ps/Lnz+/IiMjtXTpUl28eFHbtm1TdHS0/Pz8JEl16tTRf//7X33++edq3bq1wsLCJEn58uXTo48+qkWLFunmzZuKi4tTSkqKbty4ocOHD2vcuHG/z4D3OBwObd261WUub968atq0qQWNAHhSYmKioZzdzsuZc5KUlBR98MEHhrLdu3dXZGSkyY0AeNK8efMM5V588UX98MMPJreBJ3z11VcuM4GBgerUqZMFbe5u+PDh+uCDDzz2vZ7dblflypU1efJkpaSkaMmSJcqTJ4/b8zZt2qSAgABD2e3bt2vKlClunwX80c6dO/Xrr7+6zHXo0MGCNgAAAAAAAAAAAAAAAIDn8Ep0AAAAAAAAAAAAAAAAAMimLl265DJjs9mUN2/eOz7udDq1YsUKNW7cWKVLl1ajRo3UpUsXTZ48WTdv3vw99/nnn2vjxo2Gu+3YsUO1a9eWJH366aeGr7vlo48+Unx8vOLj49WlSxeFh4ffNme32/XEE0/o22+/VWJioq5evapLly5p+fLleuqpp1jY6sNiYmKUnp7uMteuXTsL2gDwtMKFCxvK2Ww22Ww2+fn5KSQkRAULFlSZMmXUu3dvORwOk1vCan369DH0sT8gIEAffvihBY0AeFLLli0VFBRkKNusWTNdvHjR5EbIitOnTys+Pt5lrk6dOj7zfdcLL7ygo0ePqkGDBm5d7+fnp2rVqmnq1Km6fv26fvrpJw0ePNgjN6uKiooyvHxekl555RUdP348y+cCRhbk58uXT02aNLGgDQAAAAAAAAAAAAAAAOA5Hn3lWtKl6/rt0nVPjvQYurmHbu6hm/t8uR/d3EM399DNPXRzD93cQzf3+HI3ybf7+XI3x02ntysAAAAAAAAAAJBjXb161WXG6XTKz8/vto8lJiaqVatW6tChg7Zs2aITJ05o69at+uKLL/TPf/5TPXr0UFpamjZv3qyuXbsa6lStWjUlJCSoQoUKv7/v0KFDhq4tUKCA/vvf/8rpdKp3794KCAgwdN0tNptNISEhd/z9wrdMnTrVUO6NN94wuQkAM5QqVSpTeYfDoZSUFF28eFHHjx/X/PnzVaxYMcXFxZnUEFZLSEjQ0qVLDWUHDBig4OBgkxsBMMNbb71lKJeSkvL7jXjgm8aNG2coN2jQIJObZE7JkiW1detWHTx4UHXq1HGZ9/PzU40aNTRz5kylpqZqz549GjhwoEeWaf9Vz5491bZtW0PZmzdv6uGHH+ZGI8gSp9OpZcuWucy1bt060/8GAwAAAAAAAAAAAAAAAHibvyeHnTh8STanlL/hfZ4c6xF0cw/d3EM39/lyP7q5h27uoZt76OYeurmHbu7x5W6Sb/fz5W5paTel3N5uAQAAAAAAAABAzmRkwVbBggVv+/7ExEQ9/PDD+umnn+547dKlS7VlyxYlJSUZ7rR+/XpFRET86X0JCQmGrr148eJdH3c6ndq+fbu2b9+uvXv36vLlyypSpIgqVaqkNm3aqHTp0oZ7wrtSUlK0f/9+l7lChQqpbNmyFjQC4Gl/vMGCu3799VeVKVNGs2fPVnR0tAdawZueeuopQ1+7hISE6N1337WgEQAzDBo0SMOHD1d6errL7KlTp5SUlKSwsDALmiGzVq9e7TITEBCgxx9/3II2mVe+fHn98MMPOnnypGbMmKHvvvtOV65cUWpqqvz8/HT//ferR48e6t27t/z9PfrjVXf19ddfKzIyUr/99pvL7JkzZ9S3b1/FxMRY0Az3op9//llHjhxxmevYsaMFbQAAAAAAAAAAAAAAAADPsu6VXwAAAAAAAAAAAAAAAAAAj7p586bLzIULF2573ZNPPnnXpdq3/Prrr4b7vPbaa39bqi39b7n3iRMnXF7fsGFDffPNN39brOd0OjVv3jx9/PHH2rp16x2vb9CggQYMGKAnn3xSdrvdcG9Y7+2335bT6XSZe+qppyxoA8AMHTp00LBhwwz9Xb+bjIwM9enTh8Xa2dyRI0cUGxtrKDtmzBg+jwPZmN1uV7NmzbRmzRpD+W3btqlt27Ymt4I7zp8/7zJTs2ZNn/+YXbJkSU2cONHbNX7n7++vdevWqXbt2oa+Tvroo4/0xBNP8PcEblm2bJnLTGBgoNq1a2dBGwAAAAAAAAAAAAAAAMCzfPvVawAAAAAAAAAAAAAAAACAO3J3gdlHH32k9evXe7RLvnz5NGLEiNs+VqNGDUMztm3bpvz58+vJJ59Uy5YtNWDAAPXs2VN2u139+vW761LtW9f36NFD9erV0969ezP9e4B15s+f7zJjs9k0cuRIC9oAMEO5cuXUvHlzb9eAj+jevbuh5aEFChTQyy+/bEEjAGaaMGGC4eyOHTtMbIKsSEtLc5mpXLmyBU3uPTVr1tSwYcMM57t06aKrV6+a2Aj3KiOLtVu1aqXQ0FAL2gAAAAAAAAAAAAAAAACexWJtAAAAAAAAAAAAAAAAAMimjC4+unnz5u9vJyYmql+/fh7vMnToUAUHB9/2sV69emVq1tKlS7V+/Xp98MEHWrRoUaa77Ny5U3Xq1HHrWpjv9OnTOn36tMtcuXLlFBYWZkEjAGb57LPP5Ofn5+0a8LJt27Zp9+7dhrLTpk0zuQ0AK1StWlWdOnUylB0zZowKFy6sli1baty4cSwP9hEZGRlyOBwucy+++KIFbe5N48ePV/ny5Q1lU1JS1KJFC5Mb4V5z9OhR/fTTTy5znTt3tqANAAAAAAAAAAAAAAAA4Hks1gYAAAAAAAAAAAAAAACAbMro0uHFixdLktavX68CBQp4vEf79u316quv3vHxevXqqWnTph4/927S0tLUs2dPTZgwwdJz4drrr79uKPfCCy+Y3ASA2cLDwzVx4kTZbLYsz4qKitKePXs80ApWM3qDjeLFi6t79+4mtwFglS+//FJVqlQxlD1//rzWr1+v//u//1OVKlWUkZFhcju4cuzYMUM5o4uhcXsbN25UYGCgoewPP/zAAmRkyrJly1xm/P391aFDBwvaAAAAAAAAAAAAAAAAAJ7HYm0AAAAAAAAAAAAAAAAAyKZy5cqlokWLusz16tVL3bt3V8uWLT3eITw8XIsWLZLdfueXo9lsNsXExChPnjweP9+V4cOHa9KkSZafizv76quvXGb8/f1ZrA3cI4YMGaLvvvtOQUFBWZqTkJCgmJgYD7WCVf7973/r+PHjhrIff/yxuWUAWK506dKZvubUqVNq1KiRCW2QGYcOHXKZsdvt+n/s3Xt8z/X///H7+733Zli2ZsxhNodiDskhzSHWgSIJTaEDKnSg0yenlHMlRKVEYT5RcybJsQ9lVAiRKOfjmGHMx2F2eL9/f3Sp70+feL/29n693ntvt+vlskuX7X1/Pp/3vS71nrfee7yCg4MtaFNwlS5dOk8//xYsWKC4uDilpaWZVwoFhpHB2nfddZfCw8MtaAMAAAAAAAAAAAAAAAB4H4O1AQAAAAAAAAAAAAAAAMCPNWrUyFBu1qxZppyflpam0NBQt7mKFStq4sSJpnRwp0+fPkpOTvbJ2bjShg0bdObMGbe5Bg0ayOFwWNAIgBXi4+N1+PBhtW7dWoGBgR7vs2rVKi+2ghWM3iThlltu0V133WVyGwBWq1mzpkfrNmzYoISEBC+3QV4YuSnC9fxMx//p3Lmz2rRpYzi/ceNGlS9fXoMGDTKxFfzdoUOHtGnTJrc5nmsBAAAAAAAAAAAAAADgzxisDQAAvn4MJwAAIABJREFUAAAAAAAAAAAAAAB+zJdDkP773/8qICDAcP7xxx/XqFGjTGz0z1wul1588UU5nU7Lz8aVhg0bZij32muvmdwEgNUiIiL09ddf6+LFi/r3v/+tvn37qmPHjmratKkaN25saJi+kSGfyD8mTJigEydOGMomJSWZ3AaAL7Rp00Y2m82jtQsWLFDfvn293AhGHTx40G2mWLFi5hcpJBYsWKDw8HDD+ZycHL355psqX768NmzYYGIz+Kv58+e7zdhsNrVr186CNgAAAAAAAAAAAAAAAIA5GKwNAAAAAAAAAAAAAAAAAH4sISFBVatWtfzcr7/+WiEhIXle169fP3322Wcerb0e27ZtU3JysqVn4kpOp1OrV692mytWrJjatGljQSMAvuBwONS1a1eNHj1as2bNUnJysr7//nuNHTvW7drLly9r586dFrTE9XI6nYZvktC0aVPVqlXL5EYAfCEuLk7jxo3zeP306dO92AZ5cfToUbeZG264wYImhYPD4dB//vOfPA+iP3bsmBo2bKi2bdsqMzPTpHbwR0YGazdt2lSRkZEWtAEAAAAAAAAAAAAAAADMwWBtAAAAAAAAAAAAAAAAAPBjgYGBGj16tKVnJiQk6P777/d4fZcuXbR792516dLFi63cS0pK8so+WVlZmjt3rlauXKnTp097Zc/CYO7cubp8+bLbXIsWLSxoAyC/MfozoUWLFlq6dKnJbXC93njjDf33v/91m7Pb7Zo5c6YFjQD4yssvv6w33njDo7Xnz5/3chsYlZqa6jYTHh5uQZPCo27duhowYIBHa7/66iuFh4drypQpXm4Ff3Ts2DH98MMPbnMJCQkWtAEAAAAAAAAAAAAAAADMw2BtAAAAAAAAAAAAAAAAAPBzDz74oO66667r2iMsLEzTpk1TRETENXO33XabEhMTZbPZruu8smXL6rPPPtPWrVvVvXt3hYaGul3jcDh03333aeHChcrOzpbL5VJubq7at29v6MzVq1dfV+ecnBx99NFHqlSpkh555BHdd999ioiIUMWKFdWmTRs9/vjjmjp1qkaOHKnBgwdr7NixGj9+vJYsWaLNmzfr0qVL13W+v3v33XcN5YYPH25yEwD5UVhYmKHcsWPH1Lp1a5UvX14zZswwuRU8kZmZqXHjxhnKtm3bVuXLlze5EQBfGzFihJ599tk8rzNyUxaYIz093W2mVKlSFjQpXN5++23VrFnTo7WXLl1Sjx49VLNmTR04cMDLzeBPFi5caCj30EMPmdwEAAAAAAAAAAAAAAAAMJfD1wUAAAAAAAAAAAAAAAAAANfHZrNpypQpuu2223TmzJk8r69evboWLlyoatWqqWHDhnrkkUe0ffv2/znj5Zdf1ltvvaWiRYt6q7puvfVWTZ48WR9//LGSk5P1n//8R9u2bVN6erqKFSumqKgoVa5cWY0aNVKTJk0UEhJyxXq73a4FCxboxhtv1NmzZ6951r59+3Tp0iWP+h8+fFiPPPKINmzY8D+PHTp0SIcOHZIkffHFF1fdw+FwqFWrVurRo4dat24tu92e5x7+KisrS1u2bHGbi4iIUO3atS1oBCA/KlOmjFJTUw1ljx07pi5duujIkSMaOHCgyc2QF88//7yhYbgOh0P//ve/zS8EIF+YOHGiqlSpovnz52vXrl2GXrfk5uYqKytLQUFBFjTE/8/daytJKleunAVNCp9NmzapZs2a2r9/v0frd+7cqZtuukk9e/bUhAkTCtXrTvxh/vz5bjMNGzZUVFSUBW0AAAAAAAAAAAAAAAAA8zBYGwAAAAAAAAAAAAAAAAAKgMqVK2vcuHF68skn87Tu2Wef1fjx4xUYGChJio2N1datW7Vu3TqtW7dOYWFhKlu2rOrWrauKFSua0PwPgYGBuueee3TPPfd4tD4lJUXFixd3mztz5kyeB2sfOnRITZo0UUpKikfd/pSTk6PFixdr8eLFqlOnjj755BPdfvvt17Wnv3jvvffkdDrd5jp06GBBGwD5lZHnib8bNGiQ7r//ftWpU8eERsir9PR0TZ8+3VD26aefVokSJUxuBCA/6dOnj/r06SNJOnfunEJDQ92u2bt3r2rUqGF2NfzNhQsX3GZiYmIsaFL4BAcHa9euXerSpYtmzZoll8uV5z2cTqcmTZqk2bNnKykpSS1btjShKfKjkydPas2aNW5zCQkJFrQBAAAAAAAAAAAAAAAAzGX3dQEAAAAAAAAAAAAAAAAAgHd069ZNc+fOVVBQkNts/fr1dezYMU2cOPGvodp/stvtatasmQYOHKjnn39e7du3N3WotjcsWLDAUM7Itfn/5eTkKCEh4bqHav/d1q1b1bhxY40aNcqjQbL+ZvLkyYZyw4YNM7kJgPzs4sWLeV7jdDr14IMPmtAGnujatatyc3Pd5oKDgzV+/HgLGgHIr0qUKCG73f2vtMydO9eCNvg7I4O18/trRH/mcDiUlJSkX3755bqu85kzZ9SqVSvFx8fr7Nmz3iuIfGvRokWG/o6BwdoAAAAAAAAAAAAAAAAoCBy+LgAAAAAAAAAAAAAAAAAA8J4OHTooMjJSzz33nHbs2PGPmSeffFITJ05UkSJFLG5nnnXr1rnNhIaG/jWg7Ndff9XZs2dVsWJF3Xvvvapdu/Y/DvZLTEzU5s2bzais3NxcDRgwQDt37tS0adMMDRb0R2lpadq3b5/bXKVKlVS6dGkLGgHIrxo1aqRvvvkmz+uOHz9uQhvk1aFDh7RkyRJD2QEDBuT5ZhcACp6goCBlZmZeM/Pee+9pyJAhFjWCJI0cOdJQrlq1aiY3Qa1atXTgwAG9++67GjhwoLKzsz3aJzk5WaVLl9awYcP02muvebll4eF0OpWWlqbDhw9f8ZGenq6iRYsqIiLiqh8hISGy2Wymd5w/f77bTN26dVWpUiXTuwAAAAAAAAAAAAAAAABmY7A2AAAAAAAAAAAAAAAAABQwTZs21fbt27Vx40atXr1aBw8eVEBAgKKjo9W4cWM1bdrUkoFOVlqzZo3bTEZGhkqXLv0/w8j69++v2NhYffTRR7rnnnv++rrL5dK4ceO83vXvpk+frgoVKujNN980/SxfGD58uKFcjx49TG4CIL9bvny5brnlFu3cuTNP63JycpSenq7w8HCTmsGITp06yeVyuc2FhoZq0KBBFjQCkN+Fhoa6HaydkZGh2bNnq2PHjha18l9ZWVlavXq1Vq1apdzcXJUqVUqRkZEqV66cypUrp6ioKIWFhf3jDX0uXryopUuXqkuXLrp06ZKh82JjY739LeAq+vTpo+7du+uhhx7St99+69Ee2dnZGjhwoCZNmqRFixapTp06Xm5ZcBw5ckRr1qzRnj17/hqefejQIR05ckRZWVke7RkUFKSSJUteMWz7z89LlSqliIgIlStXTnXr1lVoaKhHZ5w9e1arVq1ym0tISPBofwAAAAAAAAAAAAAAACC/YbA2AAAAAAAAAAAAAAAAABRANptNcXFxiouL83UVS6SmphrK/X2o9p9+//13NW/eXE888YQmTpyo4sWL6/fff9euXbu8WfOq3nnnHT366KOqUaOGJedZac6cOW4zdrtdr7zyigVtAORndrtdP//8sypXrqyUlJQ8rU1OTla7du1MagZ3fv75Z61fv95Q9t133/3Hoa4ACp9GjRrpyy+/dJvr1KmTgoOD1bZtWwta+Z/du3frmWeeUXJyspxOp9u83W5XQECAAgMDdfHiRQUGBl71ddLVFClShBtaWCwsLEyrV6/WN998o06dOik9Pd2jfQ4fPqx69erp4Ycf1owZMxQUFOTlpv4nMzNTa9eu1fLly7V8+fI83+TFiKysLB0/flzHjx+/Zi4gIEBNmjRRq1at1KpVK9WuXdvwjdEWL15s6L9lBmsDAAAAAAAAAAAAAACgoOAdyQAAAAAAAAAAAAAAAAAAv+etoW4zZsxQSEiIKlWqZOmQ69zcXH3wwQeWnWeVX3/9VSdPnnSbq1OnjoKDgy1oBCC/CwoK0uHDhzV58mRVrlzZ8LqtW7ea2AruPPbYY4Zy5cqVU/fu3U1uA8BfvPXWW4az7dq1U5s2bXTq1CkTG/mXb7/9VrfccouqVaum7777ztBQbUlyOp3Kzs7WxYsXJV395kPXUlhu4JQftWjRQidPnlTv3r09vlGFy+XSnDlzFB4erqSkJC839A+7du3SBx98oPvvv1/h4eG69957NW7cOFOGaudFbm6ukpOT9dprr6lOnTqKiorS008/rXnz5ikjI+Oaa+fPn+92/xo1aig2NtZbdQEAAAAAAAAAAAAAAACfYrA2AAAAAAAAAAAAAAAAAMDvNW/e3Kv7HTx40Kv7GfHVV1/J5XJZfq6ZBg8ebCjXp08fk5sA8Cd2u13du3fXvn37DN/koGvXria3wtUsX75cv/32m6Hsp59+anIbAP6kRo0aqlq1quH8119/rVKlSik4OFj33HOPBg4cqHXr1l0xUDorK0srV65Uv379dPfdd6tChQoKDg5WYGCgOnbsqHPnzpnxrVgqMTFRUVFRuvvuu/Xrr7/6pMPo0aN9ci7+YLfb9eGHH2r//v2qVauWx/tcuHBBjz32mOrUqaOUlBQvNsyf0tLSNG7cONWuXVuxsbF6+eWXtWzZMl26dMnX1a7q2LFjSkxM1MMPP6ySJUuqWbNmGjlypLZu3XrF3x+cP39eK1ascLtfQkKCmXUBAAAAAAAAAAAAAAAASzFYGwAAAAAAAAAAAAAAAADg97p16+azs+Pi4hQcHCxJio6OVrly5SRJDzzwgBwOh+F9UlNTDQ8m9RcrV650mylSpIg6duxoQRsA/shmsxnKVapUyeQmuJru3bsbylWtWlWtW7c2uQ0AfzNq1Kg8r7l8+bJWr16tkSNHqmnTpnI4HLLZbLLZbCpSpIjuu+8+jRkzRt9++62OHj2qy5cvKycnR3PmzFHJkiXVtWtXXbx40YTvxjxOp1ODBg1SWFiYnn76aZ8OQa5du7bi4uJ8dj7+T0xMjLZv367ExEQVLVrU4322bdummJgY9enT54pB9QVBdna2vvrqK7Vv317ly5fXq6++qu3bt/u6lkdyc3O1du1aDRw4UHXr1lX58uX11FNPac6cOUpKSlJmZqbbPRisDQAAAAAAAAAAAAAAgILENnRSy79uT1+xWkmViy7h8WYZ6Zckl02hJYO9Us6b6OYZunmGbp7Lz/3o5hm6eYZunqGbZ+jmGbp5Jj93k/J3v/zcrWG5QbohuKyvawAAAAAAAAAAAKh169ZaunSppWd27NhRs2bNUm5uriQpICDgfzJOp1MvvfSSPvroI7f7ffbZZ+rSpYvXe/rC0qVLDQ1Qve+++7R8+XILGgHwRzfffLP27t3rNte+fXvNmzdPdrvdglb407Rp0/TUU08Zym7cuFENGjQwuREAf9SgQQNt2rTJ0jMDAwP12WefqXPnzpae6wmn06natWtrx44dvq6isLAwpaSkqFixYr6ugr/JzMxU586dtWjRIrlcLvcLrqJUqVKaO3eu4uPjvdjOejt27NC0adP0+eef68SJE76uky9UqVJFe/bsMXzjGgAAAAAAAAAAAAAAACA/G/ZJK+8O1gYAAAAAFD6NKwxW8cAyvq4BAAAAAAAAAACg3bt3q06dOrp06ZJlZ/bt21ejR482lDUyvGrQoEEaPnz49dbKF+644w59//33bnM//vijGjZsaEEjAP4oL8NWK1SooC1btigiIsLkVpD+GPRasmRJnT171m02Li5O69evt6AVAH908eJFVapUSWlpaZaeGxERoZMnT1p6Zl45nU7Vq1dP27Zt83UVRURE6Pvvv1fVqlV9XQXX8NNPP6l9+/ZKSUm5rn1atGihBQsWKCQkxEvNrPHzzz/rtdde04oVK3xdJd/p16+fRo0a5esaAAAAAAAAAAAAAAAAgFcM+6SV7L4uAQAAAAAAAAAAAAAAAACAN1StWlXTp083NMDaGxwOhzp37nzVxy9duqRt27Zp69athod9WzkU3Ew5OTnasGGD21xYWBhDtQFc0wMPPGA4e+TIEZUqVUonTpwwsRH+9Pbbbxsaqm2z2TRz5kwLGgHwV8WKFdNvv/2m0NBQS889deqUPv/8c0vPzKsuXbr4fKi2zWZTz549deLECYZq+4EGDRro6NGjGjJkiBwOh8f7fPPNN4qIiND48eO92M48Bw4c0GOPPaZ69eoxVPsqEhISfF0BAAAAAAAAAAAAAAAA8Crb0EktXX9+UrFaSZWLLuHLPgAAAAAAP9O4wmAVDyzj6xoAAAAAAAAAAAB/mTdvnp555hmlp6ebes7w4cM1aNCg//n6gQMH9Pzzz2vlypVyOp152nPEiBF64403vFXRZyZMmKDevXu7zXXt2lX//ve/zS8EwG+dOHFCZcrk/f9JFy9eXLfeeqtatmypvn37Kjg42IR2hVdOTo5KlChh6IYQrVq10tKlSy1oBcDfHTlyRNWrV9eFCxcsO7NcuXJKSUmx7Ly8yMnJUbFixZSdne2zDuXLl9fSpUtVu3Ztn3WA506dOqUHH3xQP/7443XtExsbq++//17h4eFeauY9p06d0ltvvaWPP/5YWVlZlpxZtmxZRUdHKyYmRhUqVNDWrVvVuHFjnT9/XqdOnfrr4+TJkzp16pTOnz9vSa9rqVChgg4dOmTZjcgAAAAAAAAAAAAAAAAAsw37pBWDtQEAAAAA14fB2gAAAAAAAAAAID86c+aMxo4dq2XLlmnPnj3KzMxUyZIlVatWLbVs2VLdunXT+fPn1bx5c+3duzfP+zdq1EjJyclyOBxXfH3RokV6/PHHPR6ctXjxYj3wwAMerc1PatSood9++81t7uDBg4qJibGgEQB/VqZMGZ04ccLj9Xa7XQ0aNNCnn37KYFAv6d27tyZMmOA2FxAQoNTUVEVERFjQCkBBkJ6ermbNmmnHjh2Wnfnll1+qbdu2Xt93z5492rZtm44fP660tDRlZ2erevXqat++vUqUcP+7OyNGjNDgwYM9Pt9utysgIEC5ubmGb/gTGBio0NBQ3XzzzRo8eLBatmzp8fnIPxYtWqSuXbsqIyPD4z2KFi2qJUuW6K677vJiM89dvHhR77//vkaNGqVz5855ff8iRYqoevXqCgsLU7du3RQTE6Po6GiVL19eRYoUydNemZmZVwzc/nPodnp6uk6fPq2ffvpJ69ev9/r38P976aWX9P7775t6BgAAAAAAAAAAAAAAAGAlBmsDAAAAAK4bg7UBAAAAAAAAAIA/O3v2rIYOHaqPPvpIubm5bvNhYWF64YUXNGDAABUrVuyKxy5cuKDo6Gilp6d71KVEiRI6fvz4/+zrb86ePavw8HC5XK5r5qKionTkyBGLWgHwZ2fPnlX9+vW1f//+69onKChIGzZsUJ06dbzUrHA6f/68brzxRuXk5LjNdunSRZ999pkFrQAUNIsXL9Zzzz2nlJQU08+qWLGiDhw44JW9cnJy9MYbb2jatGlKS0v7x4zNZlP58uV1//3369VXX1XVqlX/MVeqVCmdOnXK8Nk2m03169fXRx99pLi4uCseczqdSk9P15EjR3T06FGlpqYqNTVVZ86cUWRkpG6//XbFxcX5/WsRXJ3T6VTPnj2VmJjo9rXa1dhsNr3++usaMWKEl9vlzerVq9WtWzevv56sWrWqWrZsqZYtWyo+Pt7y/x5SU1O1YsUKLVu2TCtXrtSZM2e8tndycrKaNm3qtf0AAAAAAAAAAAAAAAAAX2OwNgAAAADgujFYGwAAAAAAAAAAFAR79uzR4sWL9euvv+ry5cuKjIxUcHCwGjRooEuXLsnlcqlSpUqqX7++ihQp8o97TJw4Uc8//7zHHXr06KFPP/3U4/X5Rb9+/TRmzBi3uddff11vvvmmBY0AFAROp1MPPPCAli1bdl37BAUF6aefflLt2rW91KzwefjhhzVv3jy3uaCgIGVkZCg4ONiCVgAKqpkzZ+r111/XwYMHPR4GbMTq1at11113XdceOTk5qlChglJTU/O0LjQ0VC+//LKGDh3619eWLl2q1q1bG1ofEBCg++67T5MmTVKFChXydDYKnz179uiBBx7Q7t27Pd6jcePG+vbbbxUUFOTFZu5lZ2dryJAheuedd7zyfGCz2VS0aFGNGTNGLVu2VOXKlb3Q0jtycnK0ceNGLVu2TMuWLdPmzZs93qts2bI6cuSIAgICvNgQAAAAAAAAAAAAAAAA8C0GawMAAAAArhuDtQEAAAAAAAAAAP5Qu3Ztbd++3aO1drtdmzdvVp06dbzcynrly5fXsWPHrpmx2Ww6d+6cQkJCLGoFoKBo06aNvv766+vao2jRojp//rzsdruXWhUex48fV1RUlJxOp9ts3759NXr0aAtaASgMzp8/r+XLl2vVqlXasmWL9u/fr/T09Ks+HzkcDpUsWVInTpwwtH+1atX0+++/X1fHCRMmqHfv3h6vv/vuu7VixQo5HA7Dry2io6O1Y8cO/lyNPJswYYJeffVVXb582aP14eHh+v777xUbG+vlZv/swIEDevTRR7V+/frr3qty5crq1q2bunbtqujoaC+0M9+JEye0YsUKLVu2TCtWrNCZM2fcrnE4HOrRo4cGDRqksmXLWtASAAAAAAAAAAAAAAAAsA6DtQEAAAAA143B2gAAAAAAAAAAAH+IiIjQ6dOnPVo7YMAAjRw50suNrLdv3z7ddNNNbnO1atXyeAg5ACxZskRt27ZVbm6ux3tMnz5dTzzxhBdbFQ533nmn1qxZ4zYXEhKijIwMhpcDMN3vv/+uJUuWaO/evXI4HLrtttvUsmVLRUZGSvpjGG3ZsmXlcrnc7CStX79ecXFxHnepWbOmdu7c6fF6SYqKilJycrIqV67sNhsUFKQLFy7I4XBc15kovM6fP69HHnlEy5Yt82h9QECAJk2apO7du3u52ZVmz56tnj176ty5cx7vUaxYMXXo0EFPPfWUmjZt6td/RsnJydHGjRu1bNkyLVu2TJs3b/6fTKdOnTRixAhDr88BAAAAAAAAAAAAAAAAfzTsk1bi3XMAAAAAAAAAAAAAAAAAAHjBDTfc4NFg7YSEBA0bNsyERtYbMmSIodyLL75ochMABVnr1q2VkpKiMmU8vwm0pzdCKMx27typ5ORkQ9m33nrLrwdWAvAfsbGxio2NverjkZGRuvvuu7Vq1Sq3ezVt2lRZWVluc/v27dPs2bPVpEkTxcfHS/pjQPFvv/1mvPhVHD16VLfccouhbLt27RiqjesSEhKipUuXat26dUpISFBaWlqe1ufm5qpHjx765ptvNHPmTK//7L9w4YJefPFFJSYmerxHmTJl1KpVK73//vsqUaKEF9v5jsPhUOPGjdW4cWONGDFCaWlpWrFihZYtW6bz589r2LBhqlu3rq9rAgAAAAAAAAAAAAAAAKbj3coAAAAAAAAAAAAAAAAAAHiB0QF4/78XX3xRs2fPVlBQkAmNrLd48WK3mcDAQD399NMWtAFQkEVGRury5csery8ogxWt9Oijj8rlcrnNlSpVihsoAMhXpk6dKpvN5jaXnZ2t0NBQbd68+R8fP3LkiJo0aaKbbrpJr7/+uu68804lJCQoJydHY8aMMfQcacSFCxfcZmw2m8aPH++V84A77rhDx48fV//+/T1aP2fOHFWpUiXPg7mvZevWrapfv77HQ7VDQkI0fPhw7d27V4mJiQX6z36lS5fWE088oaSkJH311VcM1QYAAAAAAAAAAAAAAEChwWBtAAAAAAAAAAAAAAAAAAC8IDAw0FAuJCREjz76qDZs2KAPPvhAAQEBJjezRnJyss6dO+c217hxY9ntvH0RwPULCgpSRkaG2rRpo/Dw8DytDQsLM6lVwbRmzRpt27bNUHbChAkmtwGAvImJiVGjRo0MZc+dO6cGDRqodu3aevDBBxUZGalixYrJZrMpOjpaP/zwwxX5BQsWKDAwUMOHDzej+lXVrVtXkZGRlp6Jgs1ut+udd97R7t27FRERkef1Bw8eVHR0tFauXHldPVwul8aPH6+4uDjt2rUrz+sdDod69+6tffv2adCgQSpevPh19QEAAAAAAAAAAAAAAACQf/GbKQAAAAAAAAAAAAAAAAAAeEG9evXcZmJiYpSRkaEvvvhCt99+uwWtrGN0mODrr79uchMAhUmJEiX01Vdf6fTp00pNTTW8Li4uzsRWBU+3bt0M5SpWrKiHH37Y3DIA4IGpU6cazrpcLm3fvl2LFy9WWlqaLl26ZGIzz4wbN87XFVBA3XzzzUpJSVF8fHye116+fFktW7ZUv379PDr75MmTatOmjV566SVlZWXleX3Dhg21c+dOffjhhypdurRHHQAAAAAAAAAAAAAAAAD4DwZrAwAAAAAAAAAAAAAAAADgBZs2bXKbKVeunOz2gvfWPafTqbVr17rNhYSEqEWLFhY0AlAYRUZGqkSJEoayt912my5evGhyo4Jh9uzZOnjwoKHsZ599Zm4ZAPBQbGysoRvh+IMyZcp4NPQYMCooKEjfffedhg8fLpvNlqe1LpdLY8aM0e23367MzEzD61avXq1bb71VS5YsyWtdhYeH68svv9SPP/6om2++Oc/rAQAAAAAAAAAAAAAAAPingvfbOQAAAAAAAAAAAAAAAAAA+MCXX37pNlO6dGkLmlhvxowZysrKcpu7//77LWgDoDC7fPmyoVxqaqpq1qxp6LmrsOvdu7eh3K233qpmzZqZ3AYAPDdlyhRfV/CKPn36+LoCColBgwYpOTlZxYoVy/Pan376SWXKlNEvv/xyzVx2drYGDhyo5s2b6/jx43k+Jz4+Xtu2bVPbtm3zvBYAAAAAAAAAAAAAAACAf2OwNgAAAAAAAAAAAAAAAACg0MvIyNDatWs1b968vz7mz5+v1atXa9euXcrOzr7m+h07dhg6p379+t6om+9iQVGmAAAgAElEQVS89957hnIjRowwuQmAwq5MmTKGswcPHlTHjh1NbOP/3nvvPZ06dcptzmazKSkpyYJGAOC5unXrqnv37j7tYLfb9d1336lUqVIerQ8ODtYrr7zi5VbA1d1xxx1KSUlRbGxsntdmZGSobt26mjBhwj8+fuDAATVr1kwjR46Uy+XK0952u13Dhw/XqlWrFBUVleduAAAAAAAAAAAAAAAAAPyfw9cFAAAAAAAAAAAAAAAAAADwBZfLpfnz52v8+PFat27dNQd5ORwO5eTkqEmTJsrNzVWzZs0UFRWly5cva+HChfrhhx8MndmiRQtv1c83Ll68qO3bt7vNRUZGqmrVqhY0AlCYtWrVSpMmTTKc//LLL01s49+cTqcGDRpkKBsfH68aNWqY3AgArt/kyZN17NgxLV261Cfnf/zxx4qPj9fHH3+shx9+OM/rH374YdntdhOaAVcXFham3377TU8//bQSExPztNbpdKp379765ptvtGDBgr/+/Z09e7Z69uypc+fO5blPdHS0kpKS1KRJkzyvBQAAAAAAAAAAAAAAAFBwMFgbAAAAAAAAAAAAAAAAAFDonD17Vk899ZQWLlxoKJ+TkyNJ+v777yVJ69evz/OZ0dHRuv322/O8Lr8bM2aMnE6n21znzp0taAOgsJswYYJ++OEH/fLLL4bXREdH6+DBgwwq/Zv+/fvrwoULbnN2u11JSUkWNAIA71iyZInGjh2r1157TdnZ2Zad26tXLz3zzDOSpA4dOqhKlSrat2+f4fU2m03jxo0zqx7g1tSpU9W8eXN16dLlr9fIRi1atEgxMTHauHGjkpKS1KdPH486JCQkaPLkybrxxhs9Wg8AAAAAAAAAAAAAAACg4ODd3wAAAAAAAAAAAAAAAACAQiUzM1OtWrUyPFTbWzp37lwgh7ZOmzbNbcZms2nQoEEWtAFQ2Nntdv3888+qWbOm4TVHjhzRv/71LxNb+Z/MzEyNHz/eUDYhIUFly5Y1uREAeNerr76qtLQ0NWvWzJLz4uPj9dFHH13xtc8//zxPe8TFxSkiIsKbtYA869y5s3bv3q3SpUvnee3Ro0dVrlw5j4ZqBwcHa9KkSZo7dy5DtQEAAAAAAAAAAAAAAABIkuwul68r/LOzpy/pzOlLvq5xVfm1G9fNM1w3z+T36yZx7TyVX7tx3TzDdfMM180zXDfPcN08k9+vm8S1AwAAAAAAAAAAyK+GDh2q9evXW3pmaGio+vfvb+mZVjh+/LgOHTrkNnfzzTcrPDzcgkYA8Mdw7a1btyoyMtLwmo8++kinTp0ysZV/6dGjh7KystzmAgMDlZiYaEEjAPC+sLAwrVmzRl9//bVCQ0PztNbhcBjORkVFafXq1f/z9YYNG+r22283vM/7779vOAuYqVKlSkpJSVHz5s0tOa9WrVratGmTnnnmGdlsNkvOBAAAAAAAAAAAAAAAAJD/2V35dLL2/l2ndfD3076ucVX5tRvXzTNcN8/k9+smce08lV+7cd08w3XzDNfNM1w3z3DdPJPfr5vEtQMAAAAAAAAAAMiP9u7dq1GjRll+7gsvvKAbb7zR8nPNNnjwYEO5Z5991uQmAHAlh8Oh1NRUvfrqq4byubm5SkhIMLmVfzh16pSSkpIMZXv27KmQkBCTGwGAuVq3bq1Tp05p6NChqlKlyhVDs4sWLaoqVaqoY8eOuv/++zV48GCdPHlS2dnZcrlcevvtt6/IBwUFqVevXtq7d69cLpdcLpeOHDkiu93+j2fPmjVLAQEBbjvWqFFDcXFx1//NAl7icDj0zTff6J133jF12PVzzz2njRs3qmbNmqadAQAAAAAAAAAAAAAAAMA/OdxHAAAAAAAAAAAAAAAAAAAoGN5++23Lz7zpppvUr18/y8+1woIFC9xmAgIC9MILL1jQBgD+17vvvquFCxdq//79brPr1q2zoFH+9/jjj8vpdLrNFS1aVO+//74FjQDAfA6HQ0OGDNGQIUMkSU6nU06n84qh2f/ktdde++smDkFBQXk+t1KlStqyZYvuuOMO/fe///2fxytWrKi3335bnTt3zvPegBX69++v+Ph4NW/eXBcuXPDavjfeeKOmTp2q9u3be21PAAAAAAAAAAAAAAAAAAWL3dcFAAAAAAAAAAAAAAAAAACwgsvl0ooVKyw9s1y5cvr66691ww03WHquFTZv3qz09HS3uQYNGrgdSAgAZlq9erWhnJFh0gXdvn37tHLlSkPZN954g+d3AAWW3W43/BwXFBTk0VDtP9WuXVtHjx5V9erVJUk2m03169fXjz/+qAMHDjBUG/lew4YNdezYMdWsWdMr+zVt2lRbt25lqDYAAAAAAAAAAAAAAACAa2KwNgAAAAAAAAAAAAAAAACgUDh48KCOHTtm2Xm33nqrfvzxR1WrVs2yM600dOhQQ7n+/fubWwQA3IiJiflrWKk7u3fvNrlN/ta5c2e5XC63uRtvvFEDBgywoBEAFA4lSpTQzp07tX//fh04cECbNm1Sw4YNfV0LMKxEiRL69ddf9cwzz1zXPu3atdPq1asVHR3tpWYAAAAAAAAAAAAAAAAACioGawMAAAAAAAAAAAAAAAAACoXMzEzD2TvvvFN2+x9vsfvzn0ZFRUVp7Nix2rBhQ4EeBrZq1Sq3maJFi6pdu3YWtAGAa0tOTjaUa9y4sXJyckxukz9t2LBBP/30k6Hs2LFj8/zzEQDgXqVKlRQTE+PrGoDHJk2apLlz5yowMDDPa5944gktXLhQDofDhGYAAAAAAAAAAAAAAAAAChreaQQAAAAAAAAAAAAAAAAAKBTCwsIM5apUqaJly5YpODhYknT58mXt27dPW7du1aVLl5SSkqKTJ0/q5MmTSk9Pl9PpVKlSpVSrVi01adJETZs2VUBAgJnfis8tWLBAly5dcptr3ry5BW0AwL2wsDDZ7XY5nc5r5k6fPq22bdtqyZIlFjXLP7p06WIoFxUVpSeffNLkNgAAwF916NBBcXFxebrRVL169TRlyhQTWwEAAAAAAAAAAAAAAAAoaBisDQAAAAAAAAAAAAAAAAAoFCIjIxUdHa3Dhw9fM7dv3z5NnTpVvXr1kiQVKVJENWrUUI0aNayo6RdGjx5tKDds2DCTmwCAMQ6HQ7fccou2bdvmNrt06VJ98skneuaZZyxolj8sXrxYu3fvNpSdOnWqyW0AAIC/s9vtCg8PV3p6uttskSJFlJSUpKCgIAuaAQAAAAAAAAAAAAAAACgo7L4uAAAAAAAAAAAAAAAAAACAFex2u7p27WooO3PmTJPb+K+srCxt2rTJba5kyZKqW7euBY0AwJiXXnrJcLZfv34mNsl/evbsaShXvXp13XvvvSa3AQAA/szpdKpr166GhmpL0oABA1StWjWTWwEAAAAAAAAAAAAAAAAoaBisDQAAAAAAAAAAAAAAAAAoNHr16qWIiAi3udOnT1vQxj99+OGHys3NdZtLSEiwoA0AGPfkk0+qRo0ahrLnzp3T2bNnTW6UP3zyySdKTU01lP3iiy9MbgMAAPzd2LFjtWrVKkPZhx56SEOGDDG5EQAAAAAAAAAAAAAAAICCiMHaAAAAAAAAAAAAAAAAAIBCIzIyUkOHDnWbO3PmjPll/NQnn3xiKGfkOgOA1dauXWs4O2PGDBOb5A9Op1P9+/c3lG3UqJHq1q1rciMAAODPNm/erIEDBxrKli9fXpMnT5bNZjO5FQAAAAAAAAAAAAAAAICCiMHaAAAAAAAAAAAAAAAAAIBCZcuWLW4zJ06ckNPptKCNfzl16pT27t3rNlexYkWVLVvWgkYAYJzT6dRdd91lOL9ixQoT2+QPw4cPV0ZGhtuczWbTzJkzLWgEAAD81YULF/Too48qJyfHbdZms2nGjBkKDw+3oBkAAAAAAAAAAAAAAACAgojB2gAAAAAAAAAAAAAAAACAQiUxMdFt5pZbbpHdzlvs/u7NN9+Uy+Vym3vqqacsaAMAedO8eXP98ssvhvNRUVEmtvG9rKwsjRo1ylC2devWiomJMbkRAADwZy+//LJ2795tKNuvX7883fAEAAAAAAAAAAAAAAAAAP6O3/oBAAAAAAAAAAAAAAAAABQaZ8+elcPhcJvbvn27BW38z6xZs9xm7Ha7+vbta0EbADBu7ty5+vbbbw3nbTabevfubWIj33vhhReUmZnpNhcQEKAZM2ZY0AgAAPir+fPna8qUKYay9evX1/Dhw01uBAAAAAAAAAAAAAAAAKCgY7A2AAAAAAAAAAAAAAAAAKDQWL58uXJyctzmkpOTLWjjX37//XedOHHCba527doKDg62oBEAGJOVlaWnnnoqT2s6deqkWrVqmdTI986dO6fExERD2a5duyosLMzkRgAAwF8dOXJEPXr0MJQtXry4kpKSFBQUZHIrAAAAAAAAAAAAAAAAAAUdg7UBAAAAAAAAAAAAAAAAAIXGV199ZSjXsGFDk5v4n8GDBxvK/etf/zK5CQDkTZcuXXT+/HnD+ZCQEE2fPt3ERr7XtWtXQzeaKFKkiCZOnGhBIwAA4I9yc3PVpUsXnTlzxlB+/Pjxqlq1qsmtAAAAAAAAAAAAAAAAABQGDNYGAAAAAAAAAAAAAAAAABQK2dnZWrp0qdvc3XffrcDAQAsa+Rcj1y4oKEiPPfaYBW0AwJiff/5Zc+bMMZyPiIjQTz/9JIfDYWIr30pJSdGiRYsMZf/1r38pKCjI5EYAAMBfjR49Wt99952hbIcOHfTkk0+aWwgAAAAAAAAAAAAAAABAocFgbQAAAAAAAAAAAAAAAABAobB27VplZGS4zb3zzjsWtPEvK1eu1IULF9zmmjVrJrudtyYCyD/atWsnl8tlKNuiRQsdP35csbGxJrfyrU6dOhm6JjfccIPefPNNCxoBAAB/9O2332rw4MGGslFRUfr0009ls9lMbgUAAAAAAAAAAAAAAACgsHD4ugAAAAAAAAAAAAAAAAAAAFZYtWqV20zZsmVVv359C9r4l7feestQbsiQISY3AYC8SU1NNZS76aabtHLlSpPb+N4vv/yidevWGcq+88473CwBAAD8o9OnT6tTp07Kyclxm7XZbPr888914403WtAMAAAAAAAAAAAAAAAAQGHBO50BAAAAAAAAAAAAAAAAAIXCpk2b3GYefPBBhoj+jdPp1I8//ug2FxoaqjvuuMOCRgBgnJHn9KCgIP32228WtPG9xx57zFAuMjJSzz//vMltAACAP3I6nerSpYvS0tIM5QcMGKD4+HiTWwEAAAAAAAAAAAAAAAAobBx2u83XHf5RldiSkit/dpOkyrERvq7wj7hunuG6eSa/XzeJa+cprptnuG6e4bp5huvmGa6bZ7hunuPaAQAAAAAAAAAA5B8ul0ubN292m6tYsaL5ZfzM5MmTlZ2d7TbXpk0bC9oAQN4EBAS4zcTHx8vhcFjQxrdWrVqlX3/91VD2448/NrkNAADwVyNHjtTSpUsNZRs0aKBhw4aZ3AgAAAAAAAAAAAAAAABAYWQbOqml689PKlYrqXLRJXzZBwAAAADgZxpXGKzigWV8XQMAAAAAAAAAAOCajh07pvLly7vNHT58WBUqVLCgkf+oVauWduzY4Ta3f/9+VapUyYJGAGBcSEiILly4cM1MfHy8vvvuO2sK+VBMTIwOHz7sNlelShXt3bvXgkYAAMDfrFq1Svfee6+cTqfbbEhIiH7++WfddNNNFjQDAAAAAAAAAAAAAAAAUJgM+6SV7L4uAQAAAAAAAAAAAAAAAACA2Xbt2mUoFxUVZXIT/3L+/Hnt3LnTba5cuXIM1QaQL128eNFtZs2aNRY08a3PP//c0FBtSZo+fbrJbQAAgD9KSUlR586dDQ3VlqQPP/yQodoAAAAAAAAAAAAAAAAATMNgbQAAAAAAAAAAAAAAAABAgWdksHbTpk1ls9ksaOM/3n77bblcLre5J554woI2AJB3CQkJhnJpaWkmN/Gtl19+2VCuXr16aty4scltAACAv8nOzlbHjh118uRJQ/nHHntMXbt2NbkVAAAAAAAAAAAAAAAAgMKMwdoAAAAAAAAAAAAAAAAAgALvxIkTbjNr1661oIl/mTFjhtuMzWbTwIEDLWgDAHk3YMAAQ7lnn33W5Ca+M3r0aJ0+fdptzmazaebMmRY0AgAA/ua1117T999/byhbs2ZNffLJJ9y4CgAAAAAAAAAAAAAAAICpGKwNAAAAAAAAAAAAAAAAACjwAgMDfV3B7xw6dEhHjx51m6tevbpKlChhQSMAyLuYmBhDua+++krnz583uY31cnJyNGzYMEPZe+65R1WrVjW5EQAA8DcLFizQ2LFjDWVDQkI0b948FS9e3ORWAAAAAAAAAAAAAAAAAAo7BmsDAAAAAAAAAAAAAAAAAAq88PBwQ7ktW7aY3MR/DB482FCuV69eJjcBAM9FRESoUqVKbnO5ubn68ssvLWhkrb59++rixYtuc3a7XV988YUFjQAAgD/Zs2ePnnzyScP5KVOmKDY21sRGAAAAAAAAAAAAAAAAAPAHBmsDAAAAAAAAAAAAAAAAAAq8evXqGcrVr19fOTk5JrfxD4sWLXKbcTgcevbZZy1oAwCee++99wzljh07ZnITa128eFETJkwwlH3kkUdUunRpkxsBAAB/cvHiRXXo0EHnzp0zlH/hhRfUsWNHk1sBAAAAAAAAAAAAAAAAwB8YrA0AAAAAAAAAAAAAAAAAKPDq1atneGBoYGCgfv755zzt73K5lJycrF69eun555/Xnj17PKmZb/zwww/KyMhwm2vYsKHsdt6KCCB/a9u2raFcamqqyU2s9fTTTys7O9ttLjAwUFOnTrWgEQAA8Ce9e/fWL7/8YigbFxend9991+RGAAAAAAAAAAAAAAAAAPB/+G0WAAAAAAAAAAAAAAAAAECB53A49MorrxjO16tXTx06dNC6devkcrmumnO5XJo0aZJiY2MVHx+vjz/+WBMnTlSNGjX08ssv6/Tp096ob7lhw4YZyr3++usmNwGA67d8+XJDuYCAAJObWCctLU1z5swxlO3Vq5eKFStmciMAAOBPEhMTNW3aNEPZkiVLas6cOQoKCjK5FQAAAAAAAAAAAAAAAAD8HwZrAwAAAAAAAAAAAAAAAAAKheeff16lSpUynJ8/f76aNm2q22+/XQsXLpTT6bzicafTqVdeeUXPPfecdu/efcVjOTk5+uCDD1SlShXNnj3bK/2t4nQ6tWbNGre54sWLq2XLlhY0AoDrY3Sw9osvvmhyE+s89thj//Nz658UK1ZMY8aMsaARAADwF1u3blWvXr0MZW02m7744gtFR0eb3AoAAAAAAAAAAAAAAAAArsRgbQAAAAAAAAAAAAAAAABAoVCiRAmNHDkyz+s2bdqkhx56SLfeeqvmzZsnl8slSRowYIA++OCDa67NyMjQk08+qd9//92jzr4wa9YsXb582W3uvvvus6ANAFy/06dPG8pVqFDB5CbW2L17t1atWmUoO2TIEDkcDpMbAQAAf3H27Fl16NBBmZmZhvKDBw/mtSEAAAAAAAAAAAAAAAAAn7ANndTS9ecnFauVVLnoEr7sAwAAAADwM40rDFbxwDK+rgEAAAAAAAAAAGCI0+nUnXfeqbVr117XPs8995wmTpyYpzWXLl1SkSJFtH37di1dulTFixdXTEyMoqOjddNNNykkJOS6OnlL/fr1tWXLFre5HTt2qEaNGhY0AoDrEx8fr+TkZLe5P2+c4O+MPo+Hh4cbHjoOAAAKPpfLpZYtW2rlypWG8i1atNCyZcsUEBBgcjMAAAAAAAAAAAAAAAAAuNKwT1rJ4esSAAAAAAAAAAAAAAAAAABYxW636/PPP1edOnV05swZj/fJ61BtSSpatOhVHwsLC9OECRP06KOPetzJGzIzM7V161a3uVKlSjFUG4BfmD17tqGh2na73YI25vvhhx8MDdWWpA8++MDkNgAAwJ+8+eabhodqR0VF6YsvvmCoNgAAAAAAAAAAAAAAAACfKRjvAAcAAAAAAAAAAAAAAAAAwKDo6GjNmTNHxYoV83WVv5w9e1ZPPPGEvvvuO5/2GDdunJxOp9tcx44dLWgDAJ7bvXu36tevr06dOhnKlytXzuRG1ujSpYuhXHR0tB5//HGT2wAAAH8xe/ZsDR482FDW4XBozpw5KlWqlMmtAAAAAAAAAAAAAAAAAODqGKwNAAAAAAAAAAAAAAAAACh0mjdvru+++06VKlXydZW/OJ1OderUSceOHfNZhylTprjN2Gw2DRkyxII2AOCZp59+WrGxsdqyZYvhNXfeead5hSyyYMEC7du3z1A2MTHR5DYAAMBfbNiwQd26dTOcf/fdd9Wo0f9j797jtJ7T+PFf98x0PootCa1KhWJrK5WIIiEWLZXEOqddltXSYpVTqaxdrMOqRaIisuw6VPgibQ6ltCmnckoh6aDzYeb3x/exft9d7Nz3PfOZuaeez7/M3Nf1vl7z/mPUo8993Z2SCwQAAAAAAAAAAJAGi7UBAAAAAAAAAADYKbVv3z4WLVoUo0ePjjp16pR3nIiI+OKLL+Kqq64qt9kffvhhsXVNmjSJ3XbbrQwSAWRu+PDhce+990ZRUVFGfeedd15CicrOoEGD0qo74IADonv37gmnAQAqgo8//jhOOOGE2LRpU1r1p5xySlx88cUJpwIAAAAAAAAAACiexdoAAAAAAAAAAADstKpUqRKDBw+Ojz76KEaPHh177713eUeKJ598MrZt21bmc4cNG5ZW3cCBA5MNApCladOmxdVXX51xX9OmTeOwww5LIFHZufPOO+OLL75Iq3bChAkJpwEAKoK1a9fG8ccfH19++WVa9c2bN4+xY8dGKpVKOBkAAAAAAAAAAEDxSnWx9uqVG2PVyo2leWSpkS07smVHtuzlcj7ZsiNbdmTLjmzZkS07smUnl7NF5Ha+XM5WuL2ovCMAAAAAAACUWN26dWPw4MGxePHiGD9+fDRu3Ljcsnz99dfxyiuvlPncyZMnF1uTn58fF198cRmkAcjc6aefHkVFmf0b9i677BLz5s1LKFHZKCwsjCFDhqRV26VLlzjwwAMTTgQA5Lrt27dHv3794l//+lda9TVq1IhHH300ateunXAyAAAAAAAAAACA9JTqYu0l766Mj95ZWZpHlhrZsiNbdmTLXi7nky07smVHtuzIlh3ZsiNbdnI5W0Ru58vlbFu2bC/vCAAAAAAAAKWmoKAgTj/99Pjwww/jqaeeKrelYTNnzizTefPmzYuVK4v/96i2bdtG5cqVyyARQGa2bNkSK1asyKinSpUqMXfu3KhZs2ZCqcrGNddcE998802xdalUKiZNmlQGiQCAXHfZZZfF008/nVZtKpWKiRMnRuvWrRNOBQAAAAAAAAAAkL5SXawNAAAAAAAAAAAAO4JUKhXHHntsrFq1KsaPHx8tW7YstmfPPfeM999/PxYtWhStWrUq0fyrr746Ro0aFe+8804UFRWV6Kx0DBs2LK26yy+/PNkgAFnKdOl/9erVY8aMGdG4ceOEEpWNLVu2xM0335xW7QknnBCNGjVKOBEAkOvuuuuuuPXWW9Ouv/nmm+P4449PMBEAAAAAAAAAAEDmLNYGAAAAAAAAAACAH5CXlxenn356vP322zF16tQ49thjIy/vPx+922+//eKOO+6IhQsXRrNmzaJly5YxZ86cGDlyZFSvXj3r2VdccUXst99+0bx587jsssvizTffLOmP84OmTZtWbE3VqlXj5z//eWIZAEqqoKAgrbojjjgiPv3002jfvn3CiZJ34YUXxubNm4utKygoiAceeKAMEgEAuWzatGlx0UUXpV1//vnnx6WXXppgIgAAAAAAAAAAgOyk9/Q4AAAAAAAAAAAA7MTy8vKiR48e0aNHj1i3bl3MnTs3Vq5cGfXr149OnTpFKpX6j/rKlSvH5ZdfHmeeeWY899xz8dJLL8U777wTtWrVik8++SQWLFiQ9uwPPvggbrnllrjlllvimGOOiT/96U/RvHnzUvvZnnjiidi4cWOxdd26dSu1mQBJqFKlSmzbtq3YugsuuCDq1atXBomStXr16hg3blxatWeffXbUrl074UQAQC5buHBhnHLKKbF9+/a06rt16xZ//vOfv/P3XQAAAAAAAAAAgFxgsTYAAAAAAAAAAABkoGbNmnHooYemVdugQYPo379/9O/f/9vvbdy4MXbbbbfYsGFDxrOfeeaZeOmll2LixIlxwgknZNz/fUaOHJlW3bBhw0plHkBSunTpElOnTi227tJLL40+ffqUQaJknXHGGWktxqxatWrcfvvtZZAIAMhVK1asiF69esXatWvTqm/evHk8+uijUalSpYSTAQAAAAAAAAAAZCevvAMAAAAAAAAAAADAzqRatWrxy1/+Muv+DRs2RJ8+feKNN94ocZZt27aldc4uu+wS7du3L/E8gCSNGzcuUqlUsXXLly+PCRMmlEGi5Hz88cfxj3/8I63ayy+/PCpXrpxwIgAgV23evDlOOumk+PDDD9Oqr1evXjz11FOxyy67JJwMAAAAAAAAAAAgexZrAwAAAAAAAAAAQBm75pprYs8998y6f9OmTXH22WfHtm3bSpTjzjvvTOuMk08+uURzAMpCgwYN4rjjjkurdsCAAQmnSVa/fv2iqKio2Lo6derE0KFDyyARAJCLioqK4txzz42ZM2emVV+pUqWYMmVKNGvWLOFkAAAAAAAAAAAAJWOxNgAAAAAAAAAAAJSxmjVrxjPPPBP169fP+owFCxbEnXfeWaIc6fZfe+21JZoDUFbuu+++yMsr/hHpwsLCaNu2bRkkKn1z586NWbNmpVU7evTotO4DANgxDR8+PB588MG06//yl79E165dE0wEAAAAAAAAAABQOjwlDQAAAAAAAAAAAOWgVatWMXPmzOjQoUPWZ9x4441RWFiYVZKmQL8AACAASURBVO/q1avjvffeK7Zu7733jkaNGmU1A6Cs7bbbbvGzn/0srdq5c+fGcccdl3Ci0nf66aenVbf77rvHeeedl3AaACBXPfLII3H11VenXX/FFVfEWWedlWAiAAAAAAAAAACA0mOxNgAAAAAAAAAAAJSTZs2axcyZM2P8+PFx8MEHZ9z/5Zdfxvz587OafcMNN0RRUVGxdRarARXN2LFjIz8/P63ap59+OlKpVAwcODBeffXVhJOV3LPPPhsLFy5Mq/aee+5JOA0AkKseffTR6NOnT9r1J554YgwfPjzBRAAAAAAAAAAAAKXLYm0AAAAAAAAAAAAoRwUFBXH66afHq6++Gp999lncc889cfzxx6fd36ZNm6zmPvTQQ8XW5OXlxeWXX57V+QDlpV69etG7d++Mev7yl79Ep06dolq1anHvvfcmlKzkzjvvvLTqmjdvntH/SwCAHcfMmTMz+oCktm3bxoMPPhh5ed5mBgAAAAAAAAAAVByeeAIAAAAAAAAAAIAcsccee8R5550XTz75ZKxatSrtvrfffjujOe+99158/vnnxda1bt06qlevntHZALlgzJgxkZ+fn3Hfpk2b4pxzzonOnTvHunXrEkiWvXHjxsXSpUvTqn3ggQcSTgMA5KKXX345jj766LT/HLPHHnvEk08+GTVq1Eg4GQAAAAAAAAAAQOmyWBsAAAAAAAAAAAByUN26deP8889Pq3b48OEZnT106NC06n79619ndC5Arqhdu3bcdNNNWffPmjUrjjjiiFJMlJkPP/zwP74uLCyMSy+9NK3e9u3bx8EHH5xELAAgh7344otxzDHHxPr169Oqr169evz973+PRo0aJZwMAAAAAAAAAACg9FmsDQAAAAAAAAAAADlq0KBBadU9/fTTsXXr1rTPfeqpp4qtqVSpUpx55plpnwmQawYPHlyi32OzZ8+OGjVqxAknnBDnnXdeDB8+PNatW1eKCb/rb3/7W9SrVy+aNGkSjRs3jpdffjkiIm666aZYtWpVsf2pVComTpyYaEYAIPc8//zzceyxx8aGDRvS7nnwwQejbdu2CaYCAAAAAAAAAABIjsXaAAAAAAAAAAAAkKMOOuig6N69e7F1q1evjtdeey2tM//P//k/8c033xRbd+ihh0ZenscMgYrt/vvvj4EDB2bdv2HDhvj73/8eY8eOjauuuirq1KkTXbp0iQULFpRiyv9rwIABcdJJJ327QPuTTz6Jrl27Rrt27eLaa69N64wePXpE06ZNSz0bAJC7pk+fHr169YqNGzem3XPTTTfFSSedlGAqAAAAAAAAAACAZHnHCwAAAAAAAAAAAOSwW2+9Na26dJZlR0Rcf/31adVdc801adUB5Lq77rorLr300lI5q7CwMGbOnBk/+clP4uGHHy6VMyMiBg0aFA8++OD3vjZnzpzYsmVLsWfk5+f/4BkAwI7p2WefjeOPPz42bdqUds+5554bl19+eYKpAAAAAAAAAAAAkmexNgAAAAAAAAAAAOSwAw44IK26oqKiYmsKCwvjlVdeKbauVq1a0bVr17TmAlQEt9xyS1x11VWRSqVK5bzt27dH3759Y9iwYSU+a8SIEXHXXXeV+Jx+/frFbrvtVuJzAICK4emnn46f/exnsXnz5rR7fvGLX8Tdd99dan8mAgAAAAAAAAAAKC8WawMAAAAAAAAAAECO69KlS7E1v/3tb+Pzzz+Pm2++OQ455JDYddddo27dunHYYYfF4MGDY/HixXH//ffH1q1biz2rV69epREbIKfccMMNsXDhwmjdunWpnXnttddG7969s+4fP358XHnllSXOUbly5RgzZkyJzwEAKoZHHnkkjjvuuNiyZUvaPeecc0789a9/jfz8/ASTAQAAAAAAAAAAlI2C8g4AAAAAAAAAAAAA/G9VqlQptmbhwoXRsGHD73x/xowZMWPGjPjDH/6Q9rxrr702o3wAFUXLli1j/vz5sXbt2pgwYUJcfvnl8c0335TozClTpsRBBx0Ur732WlStWjXtvunTp8cvfvGLEs3+t4svvjij2QBAxfXXv/41zj///Ix6zj///LjrrrsiLy8voVQAAAAAAAAAAABly9NQAAAAAAAAAAAAkOPatm1bZrMaNmwY++67b5nNAygPtWvXjoEDB8batWujdevWJT5v/vz5sffee8fy5ctjw4YNsXz58mLrjz322CgsLCzx7Bo1asTIkSNLfA4AkPtGjx4d5557bkZ/hrjwwgst1QYAAAAAAAAAAHY4BaV5WNOWu0YUpUrzyFIjW3Zky45s2cvlfLJlR7bsyJYd2bIjW3Zky04uZ4vI7Xy5nK1y5fzyjgAAAAAAALDD69atW4wePbpMZvXv379M5gDkihdffDEOOuigWLp0aYnOWbFiReyxxx7ffv3jH/84HnnkkWjfvv1/1H322WfRsWPH2LZtW4nm/dv1119vUSYA7OCKiopiyJAhMWrUqIz6Lrroorj11lsjlcrN5w8BAAAAAAAAAACylRp2d8+if3/x4xa7xh571y7PPAAAAFQwnfe6JmpU2r28YwAAAAAAAOzQCgsLo02bNjF//vxE56RSqfj666+jbt26ic4ByEW33357DBkyJDZs2FCq53br1i0mT54c9erVi7Vr18aPf/zjWLVqVamcXalSpZg5c2a0aNEiatf2HDgA7Ii2b98eAwcOjLFjx2bUd8kll8Qtt9xiqTYAAAAAAAAAALDDufYvx0ReeYcAAAAAAAAAAAAA/re8vLy49957o6CgINE5LVq0sFQb2GlddNFFsWbNmhg2bFj07ds3unfvHvvvv3+Jz33hhReiQYMGMW/evGjVqlWpLdWOiNi6dWt06NAh6tSpE/Xr14+PP/641M4GAMrf5s2bo0+fPhkv1b7sssss1QYAAAAAAAAAAHZoFmsDAAAAAAAAAABABfDTn/40hg8fnuiMCy+8MNHzAXJdQUFBDB06NCZOnBjPPfdcvP3227F9+/Y47LDDSnTutm3bok2bNvHpp5+WUtLvWrFiRTRv3jymTZuW2AwAoOysW7cuevXqFY899lhGfZdffnmMHj3aUm0AAAAAAAAAAGCHZrE2AAAAAAAAAAAAVBCDBw+OgQMHJnb+r3/961i0aFFi5wNURHl5efHSSy/FBRdcUN5RirVly5bo2bNnjBw5sryjAAAlsHLlyujevXs899xzGfVdf/31cdNNN1mqDQAAAAAAAAAA7PDyD+/VbNi/v6i7W/WoVadK+aUBAACgwtmrTteonF+zvGMAAAAAAADsFFKpVBx33HFRp06dmDFjRmzdurXUZ9xzzz1RWFgYXbp0iby8vFI/H6Ci6tWrV+y6667x7LPPJjqnWrVqUaVKlRL9jn/uuediy5Yt0b1791JMBgCUhaVLl0a3bt3irbfeSrsnlUrFnXfeGZdddpml2gAAAAAAAAAAwA7vpTkPhXe8AAAAAAAAAAAAQAWSSqXi0ksvjcWLF8fVV18dBx544Hdq9tlnn9h///2jefPmUaVKlYzO37p1awwbNix69uwZa9euLa3YADuEiy66KKZOnRqVKlVK5PzKlSvHvHnzYsmSJVGjRo0SnTVixIi49957SykZAFAW3nvvvTjkkENi0aJFafcUFBTEhAkT4sILL0wwGQAAAAAAAAAAQG6xWBsAAAAAAAAAAAAqoN133z2uv/76eOutt2L9+vWxePHiWLx4cXz22WexePHiePvtt+Pdd9+NTz/9NO66665o2rRpRuc///zz0bVr1/j6668T+gkAKqajjjoq3n777ahTp06pnpuXlxfPP/98NG/ePOrXrx9LliyJunXrlujMc845J84555xSSggAJOnNN9+MLl26xCeffJJ2T/Xq1ePvf/979O3bN8FkAAAAAAAAAAAAucdibQAAAAAAAAAAAKjgqlevHk2aNIkmTZrEHnvsEalU6tvXfvSjH8XAgQPjmWeeiapVq2Z07rx58+KYY46JtWvXlnZkgApt3333jWXLlsVVV10VjRs3LvF5qVQqHn744ejSpcu336tfv368++67JV7gfe+998bvfve7kkYEABI0ceLE+OlPfxorVqxIu6du3boxffr06NmzZ4LJAAAAAAAAAAAAcpPF2gAAAAAAAAAAALAT2HfffePxxx+PSpUqZdT3+uuvR8eOHWPNmjUJJQOomKpXrx433HBDfPTRR7FixYqYOnVqtGjRIquz/vSnP8XPf/7z73z/38u1O3bs+B8fmpCpUaNGxcKFC7PuBwCSsW3bthgyZEicdtppGfU1bNgwXn755ejcuXNCyQAAAAAAAAAAAHKbxdoAAAAAAAAAAACwk+jZs2c8/vjjUa1atYz6Fi1aFEcddVSsXr06oWQAFdtuu+0WPXr0iJdeeilq1KiRUe/gwYPj4osv/sHXGzRoELNmzYrPPvssTjzxxGjcuHHUq1cvoxmFhYVx1llnZdQDACTrs88+i27dusXIkSMz6mvatGm88sor0bp164SSAQAAAAAAAAAA5D6LtQEAAAAAAAAAAGAnctxxx8XLL78cTZs2zajvjTfeiGOPPTbWr1+fUDKAiq9Bgwbx5ptvRpUqVYqtzc/Pj2HDhsXo0aPTOrthw4bx+OOPx0cffRQrV66MjRs3ZrTE+8svv0y7FgBI1vTp06NNmzYxY8aMjPoOPPDAeOWVV6JJkyYJJQMAAAAAAAAAAKgYLNYGAAAAAAAAAACAnUy7du1iwYIFccEFF2TUN2vWrOjdu3ds27YtoWQAFV/z5s3jk08+iYMPPvh7X69SpUp07do1Pvzwwxg6dGjWc6pWrRr//Oc/o1atWlmfAQCUre3bt8fQoUPj6KOPjhUrVmTUe8ghh8SLL74Yu+++e0LpAAAAAAAAAAAAKg6LtQEAAAAAAAAAAGAnVLVq1bj77rtj5syZGfVNnTo1Ro0alVAqgB1D/fr149VXX43t27fHokWL4qGHHoohQ4bEk08+GZs2bYoXX3wx9tprrxLPOfDAA2Pp0qVp1VauXLnE8wCA7H3xxRfRo0ePuO6666KoqCij3mOOOSamTZsWu+yyS0LpAAAAAAAAAAAAKpaC8g4AAAAAAAAAAAAAlJ/OnTvHsmXL4rDDDosPPvggrZ5hw4bFCSecEK1atUo4HUDFlpeXFy1btoyWLVuWd5Q49thjyzsCAOy0XnzxxejXr198/vnnGfeedtppcf/990elSpUSSAYAAAAAAAAAAFAx5ZV3AAAAAAAAAAAAAKB8NWzYMJ5//vnYZ5990qrfunVrdOzYMbZt25ZwMgCK88UXX6RVd/HFFyecBAD4b4WFhTF8+PDo3r17Vku1r7zyyhg/fryl2gAAAAAAAAAAAP/FYm0AAAAAAAAAAAAg9t5773jppZeibt26adWvX78+zj333CgqKko4GQD/S+XKldOqmzVrVsJJAID/11dffRXHHXdcXHXVVVFYWJhRb7169eLpp5+OG2+8MfLyvP0LAAAAAAAAAADgvxWUdwAAAAAAAAAAAAAgN+y1114xb968+MlPfhKrV68utn7cuHExbty42Lx5c1SuXDk+/fTTePzxx2P27Nnx+eefR40aNaJdu3bRtWvXOOSQQyIiYtmyZbFs2bIoLCyMevXqRePGjdNeCgvAdzVu3DituieffDJOO+20hNMAABER//znP6NPnz6xdOnSjHs7duwYDz/8cOy9994JJAMAAAAAAAAAANgxWKwNAAAAAAAAAAAAfKtx48YxefLkOOqoo9LuqVKlyg++9re//e1/9ubn50fHjh1jwIABMWDAgKhevXracwGIWL58eVp1BQUeHQeApBUVFcUtt9wSQ4YMiW3btmXcf8kll8TIkSN9+BAAAAAAAAAAAEAx8oqKyjvC91u9cmOsWrmxvGP8oFzN5t6y496yk+v3FuHuspWr2dxbdtxbdtxbdtxbdtxbdnL93iLcHQAAAAAAABXXkUceGTfeeGOZzNq+fXvMnDkzBg4cGPvss0/cfvvtsXXr1jKZDbAj6N27d1p1HTp0SDgJAOzcVq1aFSeddFIMHjw446XaderUiSlTpsQf//hHS7UBAAAAAAAAAADSkFeUo5u1l7y7Mj56Z2V5x/hBuZrNvWXHvWUn1+8twt1lK1ezubfsuLfsuLfsuLfsuLfs5Pq9Rbg7AAAAAAAAKrYrrriizJewfvnll3HxxRdHp06dYsmSJWU6G6Ai+vTTT2PWrFlp1Xbr1i3hNACw85o9e3a0bds2nnjiiYx727ZtG3PmzImTTjopgWQAAAAAAAAAAAA7przyDgAAAAAAAAAAAADknvz8/HjggQeidu3aZT57zpw50b179/jqq6/KfDZARfLkk0+mVVe7du3Yf//9E04DADufoqKiuOOOO+KQQw6Jjz76KOP+QYMGxcyZM6Np06alHw4AAAAAAAAAAGAHZrE2AAAAAAAAAAAA8L1atGgRTzzxRFSpUqXMZ3/00UfRv3//KCoqKvPZABXFjBkz0qobNGhQ5OV5dBwAStPatWujb9++8atf/Sq2bNmSUW/NmjVj4sSJcccdd0TVqlUTSggAAAAAAAAAALDj8nQ0AAAAAAAAAAAA8IMOP/zwmDRpUuTn55f57GnTpkWNGjXSXhwLsLP56KOP0qpbvHhxskEAYCfz1ltvRbt27eKRRx7JuLd169Yxe/bs6Nu3bwLJAAAAAAAAAAAAdg4WawMAAAAAAAAAAAD/04knnhhPPfVU1K5du8xnb9y4MQ477LA44ogjYtmyZWU+HyCXHXDAAWnVPffccwknAYCdQ1FRUYwZMyYOPvjgeP/99zPuP+ecc+K1116LFi1aJJAOAAAAAAAAAABg52GxNgAAAAAAAAAAAFCso48+Ol577bU49NBDy2X+iy++GEceeWSsXbu2XOYD5KIRI0ZEXl7xj4SvWrUq/vjHP5ZBIgDYca1fvz7OPPPMOP/882Pz5s0Z9VavXj3GjRsXY8eOjWrVqiWUEAAAAAAAAAAAYOdhsTYAAAAAAAAAAACQlpYtW8ZLL70U06dPj7POOivq1q37nZq8vLzo3LlzIvMXLVoUderUiTlz5kRRUVEiMwAqkvr160e/fv3Sqv3Nb34Td9xxR8KJAGDHtHDhwmjfvn2MHz8+49799tsvXn/99TjjjDMSSAYAAAAAAAAAALBzslgbAAAAAAAAAAAASFsqlYojjzwy7r333lixYkXMnz8/JkyYEBMmTIinnnoqVqxYETNnzoyioqIoLCyM999/Px599NEYM2ZMTJkyJd5+++3Ytm1bFBUVxaRJk7LK0K5du9h7773jyiuvjFWrVpXyTwhQsdxzzz1p1/7qV7+K6dOnJ5gGAHY848ePj/bt28eiRYsy7h0wYEC8/vrrccABBySQDAAAAAAAAAAAYOdVUN4BAAAAAAAAAAAAgIqpoKAgWrduHa1bt/7e11OpVDRr1iyaNWv2va/36dMnNm/eHGeeeWbGs5cuXRojRoyI++67LyZNmhRdu3bN+AyAHUH16tXjzDPPjHHjxqVV369fv/jqq68STgUAFd/GjRvj4osvjrFjx2bcW7Vq1bj99tvjnHPOiVQqlUA6AAAAAAAAAACAnVteeQcAAAAAAAAAAAAAdl4DBgyI448/Puv+zz//PHr06BEvvPBCKaYCqFj+/Oc/R35+flq1K1eujPnz5yecCAAqtvfeey86duyY1VLtfffdN1599dU499xzLdUGAAAAAAAAAABIiMXaAAAAAAAAAAAAQLlJpVJx9913R926dbM+Y8uWLXHKKafEypUrSzEZQMVRs2bNOProo9Ouv+OOOxJMAwAV2yOPPBLt2rXL6oMoTj311Jg9e3YcdNBBCSQDAAAAAAAAAADg3yzWBgAAAAAAAAAAAMrVHnvsEZMmTYq2bdtmfcbXX38dEyZMKMVUABXL3XffHalUKq3auXPnJpwGACqezZs3x69+9avo06dPfPPNNxn1Vq5cOe64446YNGlS1K5dO6GEAAAAAAAAAAAA/JvF2gAAAAAAAAAAAEDiioqKYvHixTFnzpx46623YtmyZVFYWPjt60cffXTMmTMn1q5dGzfeeGNWMx566KHSigtQ4cyYMSNq1KhR3jEAoEL68MMP45BDDok77rgj49599tknZs6cGYMGDUr7Qy4AAAAAAAAAAAAoGYu1AQAAAAAAAAAAgMQsX748rrjiimjZsmU0a9Ys2rVrFz/5yU+iUaNGUadOnTj11FNjwYIF39bXqlUrrrzyypg2bVrGC2I/+OCD0o4PkPPGjx8feXl50b9//1i3bl1aPZZ+AsD/74knnog2bdrEnDlzMu498cQT480334x27dolkAwAAAAAAAAAAIAfYrE2AAAAAAAAAAAAkIipU6dGq1atYtSoUfHee+995/V169bF5MmT48ADD4zBgwdHYWHht68dddRRcc8992Q0b5999ilxZoCK4tlnn40GDRrEGWecEUVFRRn1WqwNABFbt26Nyy67LE488cRYs2ZNRr0FBQVxyy23xJQpU6Ju3boJJQQAAAAAAAAAAOCHFJR3AAAAAAAAAAAAAGDHM2fOnDj55JNjw4YNxdYWFRXFH/7wh9iyZUvcdtttsWXLlrjxxhvjxhtvzGjmAQcckG1cgApl27Zt0bt377R+xwIA3/Xpp59Gnz59YtasWRn37rnnnvHII49Ep06dEkgGAAAAAAAAAABAOizWBgAAAAAAAAAAAErVxo0b48QTT8x44evtt98eH3zwQSxZsiTefffdjOf26tUr4x6Aimj06NElWqq9atWqGDJkSLzwwguxdOnSqFevXjRq1CiaNGkS++23Xxx00EHRpk2bqF27dimmBoDc8Mwzz8SAAQNi5cqVGfcec8wx8cADD8Ruu+2WQDIAAAAAAAAAAADSZbE2AAAAAAAAAAAAUKoefPDBWLp0aVa9zzzzTFZ9xx57bPTu3TurXoCKplKlSiXqf++992LkyJHffr18+fJ4++23v1OXl5cX1apVi/333z8uvfTS6NevX4nmAkB52rZtWwwdOjSGDx+ecW9eXl7ccMMNccUVV0ReXl4C6QAAAAAAAAAAAMiEJ7kAAAAAAAAAAACAUvXYY4+V6bzmzZvHAw88EKlUqkznApSX3XffvUzmFBYWxvr16+ONN96I0047LTp06FAmcwGgtC1fvjyOPPLIrJZqN2zYMF544YX43e9+Z6k2AAAAAAAAAABAjijIy8vNN5E0bblrRFFuZouIaNJyt/KO8L3cW3bcW3Zy/d4i3F223Ft23Ft23Ft23Ft23Ft23Fv23B0AAAAAAAA7o6Kiopg1a1aZzevatWtMnjw5dt111zKbCVDeGjVqVC5z33jjjejbt29MmjSpXOYDQDZeeOGF6NevX3z55ZcZ93bv3j0eeuihaNCgQQLJAAAAAAAAAAAAyFZBeQf4IXXqVSvvCP9TnV2rlneE7+XesuPespPr9xbh7rLl3rLj3rLj3rLj3rLj3rLj3rLn7gAAAAAAANgZbdiwIdauXZv4nFq1asWoUaPi/PPPj7y8vMTnAeSSPffcs9xmP/zww9G+ffu47LLLyi0DAKRj+/btceONN8awYcOiqKgoo95UKhXXXHNN/P73v4/8/PyEEgIAAAAAAAAAAJAt7yQBAAAAAAAAAAAASk0qlUp8RqdOnWLhwoUxcOBAS7WBndJee+0VBQUF5TZ/xIgR5TYbANLx5ZdfxjHHHBNDhw7NeKn2j370o5g6dWoMGzbMUm0AAAAAAAAAAIAc5d0kAAAAAAAAAAAAQKmpWrVqVKtWLZGz69SpEw888EDMnDkz9txzz0RmAFQEVatWjbvuuqvc5q9cuTLmz59fbvMB4H+ZMWNGtGnTJqZPn55x76GHHhrz5s2Lo446KoFkAAAAAAAAAAAAlBaLtQEAAAAAAAAAAIBSk5eXF61bt07k7AULFsSAAQMilUolcj5ARXLuuefGiSeeWG7zr7322nKbDQDfp7CwMEaOHBlHHHFELFu2LOP+IUOGxAsvvBB77LFHAukAAAAAAAAAAAAoTRZrAwAAAAAAAAAAAKWqd+/epXZWlSpV4swzz4wtW7bEnnvuWWrnAuwIHnvssXJb/rlkyZJymQsA32flypVxwgknxJAhQ2L79u0Z9e6yyy7xj3/8I0aMGBEFBQUJJQQAAAAAAAAAAKA0WawNAAAAAAAAAAAAlKr+/ftHfn5+WrUtWrSI2267LXr37h2NGjX69vu1atWKiy66KBYvXhz3339/VKpUKam4ABVWXl5e/POf/yzxEtBmzZrFPvvsE3Xq1MmoBwBywWuvvRZt27aNp556KuPegw8+OObOnRvHHXdcAskAAAAAAAAAAABIisXaAAAAAAAAAAAAQKlq1KhR9O3bN63ad999N3r27BmPPvpoLF26NLZu3RobNmyINWvWxG233fYfy7YB+K7GjRvHvffem3FfQUFBDB06NIqKiuL999+PJUuWxOrVq2OXXXZJq79Vq1YZzwSA0lRUVBS33nprHHroofHJJ59k3H/JJZfEyy+/HI0bN04gHQAAAAAAAAAAAEmyWBsAAAAAAAAAAAAodVdddVVUrlw5rdqpU6d++98FBQVRrVq1SKVSSUUD2OEMGDAgTjnllLTr27dvH5999lkMGzYs65mdOnXKuhcASmrNmjXx85//PC655JLYunVrRr116tSJxx57LP74xz+m/XcWAAAAAAAAAAAAcovF2gAAAAAAAAAAAECp22+//eLmm29Oq3bBggUJpwHY8U2aNCmaNm36P2tq1KgRkyZNitdffz3q16//vTXVq1dPa95hhx2WcUYAKA1vvvlmtG3bNqZMmZJxb9u2bWPOnDlx8sknJ5AMAAAAAAAAAACAsmKxNgAAAAAAAAAAAJCIiy66KK26b775JuEkADu+vLy8+OCDD2LFihVx//33xxlnnBGtW7eO2rVrnCJPvAAAIABJREFUR35+fpx66qnx9ddfR58+ff7nOTVr1kxr3qBBg0ojNgCkraioKO6+++7o3LlzLFmyJOP+Cy+8MGbOnFnsB1EAAAAAAAAAAACQ+yzWBgAAAAAAAAAAABKTznLtCRMmlEESgJ3DbrvtFmeeeWaMGzcu5s+fH2vWrIlt27bFww8/HJUrVy62v27dumnNGTduXHz88ccljQsAafnmm2+if//+ceGFF8bmzZsz6q1Zs2ZMnDgx7rzzzqhatWpCCQEAAAAAAAAAAChLFmsDAAAAAAAAAAAAialVq1ZadZ988knCSQBIR7qLtQsLC2Po0KEJpwGAiH/961/Rrl27mDhxYsa9rVu3jtmzZ0ffvn0TSAYAAAAAAAAAAEB5sVgbAAAAAAAAAAAASMz++++fVt2oUaMSTgJAOi655JLIy0vvMfOnn3464TQA7Ozuu+++OPjgg+O9997LuPfss8+OV199NVq0aJFAMgAAAAAAAAAAAMqTxdoAAAAAAAAAAABAYnr27BlVqlQptm7s2LHxxRdflEEiAP6Xnj17xrhx49KqXbFiRXz66acJJwJgZ7Rhw4Y466yz4uyzz46NGzdm1FutWrW477774q9//WtUr149oYQAAAAAAAAAAACUJ4u1AQAAAAAAAAAAgMTsuuuucfbZZxdbt3nz5hgzZkwZJAKgOKeffnr06dMnrdoRI0YknAaAnc0777wTBx98cNx///0Z97Zo0SJef/31+MUvflHquQAAAAAAAAAAAMgdFmsDAAAAAAAAAAAAibrqqqvSqhszZkwUFhYmnAaAdEyYMCFSqVSxdU888UQZpAFgZzFhwoRo165dLFiwIOPe0047LWbPnh2tWrVKIBkAAAAAAAAAAAC5xGJtAAAAAAAAAAAAIFGNGjWK3/zmN8XWffLJJ/Hyyy+XQSIAipOXlxcdO3Ystm7ZsmXx5ZdflkEiAHZkmzZtigsvvDD69+8f69evz6i3SpUqcffdd8eDDz4YNWvWTCghAAAAAAAAAAAAuaRUF2uvXrkxVq3cWJpHlhrZsiNbdmTLXi7nky07smVHtuzIlh3ZsiNbdnI5W0Ru58vlbIXbi8o7AgAAAAAAABXAoEGD0qp7/PHHE04CQLrS/d198803J5wEgB3Z4sWLo3PnznH33Xdn3Nu0adOYNWtWXHDBBZFKpRJIBwAAAAAAAAAAQC4q1cXaS95dGR+9s7I0jyw1smVHtuzIlr1czidbdmTLjmzZkS07smVHtuzkcraI3M6Xy9m2bNle3hEAAAAAAACoAJo2bRp77bVXsXUTJkwogzQApOO0005Lq+7rr79OOAkAO6opU6ZE27ZtY+7cuRn39u7dO+bMmRNt2rRJIBkAAAAAAAAAAAC5rFQXawMAAAAAAAAAAAD8kFNPPbXYmq+++ipWr15dBmkAKM5TTz2VVl3jxo0TTgLAjmbLli1xySWXRO/evWPt2rUZ9VaqVCluu+22mDx5ctSpUyehhAAAAAAAAAAAAOQyi7UBAAAAAAAAAACAMtG3b9+06lq1ahUbN25MOA0AxTn//PPTqmvWrFnCSQDYkXz88cdx6KGHxq233ppxb+PGjeOVV16Jiy66KFKpVALpAAAAAAAAAAAAqAgs1gYAAAAAAAAAAADKxAEHHBBVqlQptu6zzz6Lc845pwwSAfBD7rzzzvj888/Tqu3cuXPCaQDYUfzjH/+INm3axOuvv55xb69eveLNN9+MDh06JJAMAAAAAAAAAACAisRibQAAAAAAAAAAAKBMVKtWLXr16pVW7cSJE2PMmDEJJwLghzz22GNp106ZMiXWrVuXYBoAKrqPP/44UqlUHH/88bFq1aqMevPz82PUqFHxxBNPRL169RJKCAAAAAAAAAAAQEVisTYAAAAAAAAAAABQZn75y19mVDt79uwE0wDwQ/bff/+0a3/zm99ErVq14uijj44tW7YkmAqAiubVV1+NU089NZo2bZpV/x577BEvvvhi/Pa3v428PG+DAgAAAAAAAAAA4P/yRBkAAAAAAAAAAABQZg4//PA45phj0qrdunVrnH766bFp06aEUwHw3zp06JBxz7Rp06J+/frx6quvJpAIgIpi27ZtMXny5OjUqVN06tQpJk+eHNu3b8/4nB49esS8efOiS5cuCaQEAAAAAAAAAACgIrNYGwAAAAAAAAAAACgzqVQqxowZEw0bNkyr/t13340RI0YknAqA/3b44Ydn1bdmzZo4/PDDY+3ataUbCICct2bNmvjDH/4QzZo1i1NPPTXrD1rIy8uL6667Lp5++un40Y9+VMopAQAAAAAAAAAA2BFYrA0AAAAAAAAAAACUqUaNGsX06dPTrr/uuuti1qxZCSYC4L/ttddekZeX3ePmmzdvjjFjxpRyIgBy1ZIlS+KSSy6JPffcMwYPHhwff/xx1mc1aNAgpk+fHr///e8jPz+/FFMCAAAAAAAAAACwI7FYGwAAAAAAAAAAAChzBxxwQEydOjUKCgrSqu/cuXO88cYbCacC4P/VpEmTrHsff/zxUkwCQK4pKiqKV155JU4++eTYd99949Zbb41169aV6MzDDz885s6dG926dSullAAAAAAAAAAAAOyoLNYGAAAAAAAAAAAAykWPHj3i6quvTru+Q4cOkUqlombNmlGzZs1o2rRpnHrqqfHggw/Gpk2bEkwKsHOaO3du7L777ln1zp8/v5TTAJALtm7dGhMnTowOHTrEoYceGo8//ngUFhaW+Nyrr746pk+fHg0bNiyFlAAAAAAAAAAAAOzoLNYGAAAAAAAAAAAAys0111wTHTp0yKhn/fr1sX79+liyZElMnjw5BgwYEE2aNImxY8eWylI/gFz0zTffxNy5c+PRRx+NUaNGxQUXXBDXXXddfP7554nNrFmzZrz//vtx1FFHZdy7bdu2BBIBUF62bNkSt912WzRp0iROO+20mD17dqmcu+uuu8YzzzwT119/fRQUFJTKmQAAAAAAAAAAAOz4LNYGAAAAAAAAAAAAyk0qlYpJkyaV+Jzly5fHeeedFz179oyvv/66FJIB5I4XXnghGjVqFG3bto1TTjklrrjiirjnnnti6NChsc8++8TIkSMT+2CBatWqxcSJE2PKlClx1FFHRZ06ddLqS7cOgNxWVFQUjz76aOy///7x61//Ov4/9u47POdD///4684eRhBFBKH23iMoWtQoJbS1qkP1KHVUqFQpUoejNWq0SNtjnbbaWqHHOlaLRGs0DWqEqC1IrMgUuX9/nItffUvyue/cd+4kno/rcjW57/d4+Vya9o945/z58zaZ6+npqaFDh+rIkSPq1KmTTWYCAAAAAAAAAAAAAAAAAB4fHNYGAAAAAAAAAAAAAAAAAAAOVbFiRU2YMMEms7Zs2aJWrVrp0qVLNpkHAI527Ngx9ezZU4mJiQ99PzU1Ve+9954GDhxos+Pax48f19ChQ1W8eHG5uLjI19dXQUFBiomJUVBQkKEZ3t7eNskCAHCcyMhItWzZUi+88IJiY2NtMtPPz09Tp07VuXPn9Nlnn+mJJ56wyVwAAAAAAAAAAAAAAAAAwOPFxdEBAAAAAAAAAAAAAAAAAAAAxo0bpx07dmjXrl05nnX06FH5+flp5cqV6tWrl9Vz7t69q4ULF2r9+vUqWbKkypQpozJlyiggIEDdunWTk5NTjrMCQFbMZrPeeOMN3bp1K9var7/+WmXKlNH06dOt3nfkyBF99NFHWrZs2UPfP3PmjBYvXmxolq0OsAIAct/Jkyf13nvvadWqVTab2ahRI40cOVIvvPCC3NzcbDYXAAAAAAAAAAAAAAAAAPB44rA2AAAAAAAAAAAAAAAAAABwODc3N61bt05t2rTRwYMHbTKzd+/eMplMGjx4sF588UU1bdpUhQsXNtQbFxenfv36aceOHQ99/+mnn9aqVavk4+Njk6wA8DCzZs1SRESE4foZM2aoRo0aev311y3ak5qaqpCQEM2bN09ms9nSmI907NgxVa9e3WbzAAD2FR8fr8mTJ2v+/PnKyMjI8TyTyaQePXpo5MiRatWqlUwmkw1SAgAAAAAAAAAAAAAAAAAgOTk6AAAAAAAAAAAAAAAAAAAAgCT5+Pho8+bNqlOnjs1mms1mff7552rfvr2KFCkik8mk1q1ba8SIEdq9e/dDD8impKSoY8eOjzyqLUnbt29X165dlZycbLOsAPBnZrNZy5Yts7hv0KBB6tmzp44dO2aoPjY2VoGBgZo7d65Nj2pL0jPPPGPTeQAA+0hNTdXHH3+sypUra+7cuTk+ql2oUCGNGDFCJ0+e1OrVq9W6dWuOagMAAAAAAAAAAAAAAAAAbIrD2gAAAAAAAAAAAAAAAAAAIM8oXbq09uzZo7feestux/d2796tuXPnqnXr1mrbtq0OHz78wPuhoaE6dOhQtnMiIyM1efJku2QEgF9//VUHDx60qjc8PFy1a9fWuHHjsjyWffHiRbVr105RUVHWxsxSXFycYmJi7DIbAJBz8fHxeu2111StWjWFhITo5s2bOZpXoUIFzZw5U+fPn9fs2bNVqVIlGyUFAAAAAAAAAAAAAAAAAOBBHNYGAAAAAAAAAAAAAAAAAAB5ire3t+bPn68jR45o5MiRqlGjht127dy5U82aNdPmzZslSdHR0froo48M90+bNk0JCQn2igfgMbZ///4c9d+9e1dTp05VSEjIQ9/PzMxU7969de7cuRztyUpmZqb+/e9/220+AMA4s9msEydOaMmSJRo8eLBq1qypkiVLasmSJTp79myOZgcGBmrFihU6efKkgoODVbRoURulBgAAAAAAAAAAAAAAAADg4VwcHQAAAAAAAAAAAAAAAAAAAOBhqlevrlmzZmnWrFlKTk7W1atXJUkmk0kzZ87U3LlzbbInOTlZPXv21L///W/17t3b4n5fX1+ZzWabZAGAe37//XebzJk+fbo6dOigDh06PPD6999/rz179thkR1bWrVunyZMn230PAOBBaWlp+vXXXxUREaGIiAhFRkbqypUrNt1RqlQprV27Vs2aNbPpXAAAAAAAAAAAAAAAAAAAsmOatLDT/b/JEVCthPzKF7F62M1rKZLZpKIlPGwSzpbIZh2yWYds1svL+chmHbJZh2zWIZt1yGYdslknL2eT8na+vJytud8HKuxRxtExAAAAAAAAAAAA8Bg6d+6cWrdurTNnzjg6inbv3q2WLVs6OgaAAuTpp5/Wjh07bDKrUaNG2rdvn0wmkyTp9u3bKly4sE1mZ6dYsWK6du1aruwCgMdZQkKCIiMj7x/S3rdvn9LS0uyyq1GjRpoxY4batm1rl/kAAAAAAAAAAAAAAAAAAGQlNKyzbQ9rAwAAAAAeP4HlJsjbtbSjYwAAAAAAAAAAAOAxdenSJfXo0UN79+51aI5q1arp6NGj94/WAkBOpKeny93d3aYzf/31VzVo0ECS9Le//U2ff/65Tec/StmyZXX+/Plc2QUAjwuz2ayYmJj7R7QjIiJ0/Phxu+8tX768pk6dqr59+8rJycnu+wAAAAAAAAAAAAAAAAAAeJjQsM5ycXQIAAAAAAAAAAAAAAAAAAAAa5UpU0Y7d+7UnDlzNGXKFN26dcshOY4fP659+/apadOmDtkPoGDZtGmTzWdu2bJFDRo00O7duy06qh0aGqoBAwZo586d2r59u2JjY3X58mXFxsYa6g8ICLAyMQDgnrS0NO3fv//+Ee3IyEjFx8fn2v6iRYtq3LhxGj58uDw8PHJtLwAAAAAAAAAAAAAAAAAAj8JhbQAAAAAAAAAAAAAAAAAAkK+5u7trzJgxGjJkiL788kstW7ZM0dHRuZ4jNDRU69evz/W9AAqeqKgoQ3UvvfSSvvvuO0O1oaGhGjNmjD788EPDOc6ePaty5cpJkipVqqRXX31VknT69GlVrFjR0IzOnTsb3gcA9mA2m3XlyhVdvHhR8fHxunr16kP/ee/jlJQUFStWTOXLl1e5cuVUvnz5Bz4uV66cihUrJpPJZHWee78yMzMf+nl8fLx+++23+4e09+/fr/T0dBs/mey5uLho2LBhGj9+vHx9fXN9PwAAAAAAAAAAAAAAAAAAj8JhbQAAAAAAAAAAAAAAAAAAUCAUKVJEwcHBCg4O1sWLF/XTTz9pz549ioyM1G+//aa7d+/adf+GDRtkMpm0adMmdejQQU5OToZ7zWazJD30QKPZbNbZs2cVExOj+Ph4ubm5yd/fX/Xr15e7u7vN8gPIO2JjYw3Vffvttxo5cqSaN2+ebW1ycrLCw8O1ZcsWQ7N37Nhx/6j2/7V27VpDM6pXr67g4GBDtQBgC3fv3tXJkycVFRWlqKgo/fbbb4qKitLVq1ctmpOYmKizZ89mWePj4yNJDxzHNvJxftG7d2/985//VOXKlR0dBQAAAAAAAAAAAAAAAACAv+CwNgAAAAAAAAAAAAAAAAAAKHD8/PzUt29f9e3bV9L/DsrGxMSoQYMGdt/dqVMnSVL//v311FNPqXbt2mratKlcXP7/t21mZmZq586dWr16tbZu3ao//vhDGRkZ8vHx0RNPPKEyZcro7NmzOnHihEqWLPnQY5BeXl4KCgpSxYoV1alTJ5lMJjVp0uSBPbZ269YtpaSkyMfHh6PegB15enpmW9OtWzdJUrNmzXT06FHVqFEj256ePXsa2t+3b1+1bdv2ke8fOnTI0Jxly5YZ+r0AKFguXryo/fv369ChQ4qLi1N8fLxu3LghLy8vBQQEqGLFisrMzFSdOnXk5OQkk8kkk8n0wMfZ/br3A0yOHj2qxMTE+we0Dx48qKSkpFz5fd64cSNX9uS2Fi1aaMaMGQoMDHR0FAAAAAAAAAAAAAAAAAAAHonD2gAAAAAAAAAAAAAAAAAAoMDz8vJS/fr1lZGRoRdffFGrV6+2qH/t2rV6/vnnLer5+uuv9fXXX0uSvL29lZycrObNm2vPnj2P7ImPj1d8fLyOHDly/7WHHdWW/ncs/KuvvpIkTZ48WZJUoUIFjRo1SoMGDZKXl5dFeR9lz549mjVrliIiInTp0iVJkslkkr+/v5588klVqlRJVatWVatWrdSsWTO7HvYGHhc+Pj7Z1lSrVu2BjwMCAnT69Gmb7P/000+zfN/f39/QnOjoaDVp0sQWkQDkcVeuXNHcuXO1bNkynTt3ztFxYAE3Nzc1atRIgYGB6tmzpwIDA2UymRwdCwAAAAAAAAAAAAAAAACALPE3FwAAAAAAAAAAAAAAAAAAwGPD2dlZX3/9tbp06aIdO3ZkWx8QEKBNmzapSpUqKleunNWHIpOSkiQpy6PatnDmzBn9/e9/V2hoqMLCwtSrVy+rZ127dk39+vXT5s2b//Ke2WzWuXPndO7cOf3444/3X/f19dXrr7+uoUOHqkKFClbvBh53N2/etKjGZDKpR48emj17do53Dxo0SMWLF8+ypmnTpoZmDR48WM8++6zKlSuX41wA8qbMzEwtWrRIY8aM0fXr1x0dBwaUKFFCLVu2VMuWLRUYGKjGjRvLw8PD0bEAAAAAAAAAAAAAAAAAALCIk6MDAAAAAAAAAAAAAAAAAAAA5CYPDw+tX79eb7/9tgoXLvzImkmTJunIkSOqVq2anJycNHDgwFxOar2EhAT1799fv/76q9Uz5s+f/9Cj2lmJj4/Xxx9/rCpVqmjYsGG6evWq1fuBx1mxYsWyrTGbzQ98/sorr+R4772vfdlp3769SpcubWjmwIEDlZmZmcNkAPKi8+fP6+mnn9bgwYM5qp2HVa9eXYMGDdKiRYt07NgxXb16VWvXrtWYMWPUqlUrjmoDAAAAAAAAAAAAAAAAAPIlF0cHAAAAAAAAAAAAAAAAAAAAyG2enp6aN2+ePvroI61bt05RUVG6efOmPD09ValSJXXr1k0BAQEP9IwbN04bNmxQVFSUY0JbKC0tTW+++ab27dsnk8lkcf+aNWus3n3nzh3Nnz9fK1as0NKlS9W5c2erZwGPIzc3t2xrvL29H/i8fv366tGjh8LDw63e+95778nf399QvtGjR2v06NHZ1v74449auHChhg4danUuAHnPvn371L17d8XFxTk6Cv7Ew8NDTZo0UcuWLRUYGKjAwECVKFHC0bEAAAAAAAAAAAAAAAAAALA506SFncz3PgmoVkJ+5Ys4Mg8AAAAAIJ8JLDdB3q6lHR0DAAAAAAAAAAAAyBWXLl1Sp06ddPDgQUdHMWzjxo3q1KmTRT1nz55VhQoVbLLfzc1Ne/fuVb169WwyD3gcjB49WjNnzsyy5v3339eUKVMeeC0uLk7169fX5cuXLd753HPPKTw8XM7Ozobq09LS1KhRI/3+++/Z1hYrVkyxsbEqVqyYxbkA5D0rV67Uyy+/rNTUVEdHeeyVKlXq/hHtli1bqmHDhoZ+OAMAAAAAAAAAAAAAAAAAAPlZaFhnOTk6BAAAAAAAAAAAAAAAAAAAQH5RpkwZ7d69W6NGjXJ0FMMWLVpkcU94eLjN9qenp6t///5KSUmx2UygoEtKSsq2xtvb+y+vlS5dWqtXr37oe1lp2rSpvv76a8NHtSXJ3d1dYWFhhmqvX7+uqVOnWpQJQN4UGRmpvn37clTbAUwmk2rXrq0333xTS5cu1cmTJ3Xp0iWtWrVKo0aNUvPmzTmqDQAAAAAAAAAAAAAAAAB4bLg4OgAAAAAAAAAAAAAAAAAAAEB+UrhwYc2YMUMjRozQ0KFDtX37diUnJzs61iOtW7dOycnJ8vLyMtyza9cum2b4/fffNW/ePI0ZM8amc4GC6sqVK9nWPOp4dmBg4P3Dt0eOHMl2zoABA7RgwQIVKlTI4pwtW7bU+++/b+ho9owZMzRgwADVq1fP4j0A8oaUlBT16dNHGRkZjo5itTp16qhkyZLy9fW9/88/f1yiRAmlpaUpLS1NZ8+e1blz5/7yzxs3buRK1qJFi6pBgwZq2bKlWrZsqRYtWsjHxydXdgMAAAAAAAAAAAAAAAAAkNdxWBsAAAAAAAAAAAAAAAAAAMAK5cqV0w8//KDr16/riy++0MGDB7VhwwZdv37d0dEekJaWpqioKLVs2dJwT4MGDbRy5Uqb5ggJCdHAgQNVunRpm84FCqK7d+9mW1O4cOFHvle3bl399ttvWrRokRYuXKjffvvtL70dO3bUqFGj1KJFixxlnTRpkubMmaOkpKRsa+vXr6/09HS5urrmaOfj4ujRo/r2228VERGhy5cv6+bNm/Lz81OTJk3UrVs3dejQQSaTydEx8RgZPny4zp075+gYhgQEBKhBgwZq0KCB6tevrwYNGqhs2bI2+Xfm1q1bio+Pl9lslpOTk0wmk0wmk8UfZ/ceXysBAAAAAAAAAAAAAAAAAHg006SFncz3PgmoVkJ+5Ys4Mg8AAAAAIJ8JLDdB3q78xXcAAAAAAAAAAABA+t8x3IMHD2rnzp2KiIjQihUrsqx3cXFR9+7d1bZtW3Xv3l03b95UfHy84uLidOnSJSUnJ6tkyZJq2rSp6tWrJ2dnZ6WlpWnjxo3auHGjIiIi9Pvvv2eba8GCBRoyZIjh38cvv/yi5s2bG663xKRJkxQSEiIPDw+7zAcKAiOHX1euXKlevXoZmnf58mUdOXJEZrNZxYsXV+3ateXi4pLTmPdt375dzzzzjKHamTNnKjg42Ga7C6IDBw4oJCRE27Zty7IuMDBQH374oZ5++mkObMPuTpw4oapVq1rc17hxY7388svat2+fqlevrvPnz+uPP/5QQkKCMjMzZTabH/j1sNce9SszM1OS7n9du3dAu379+vLx8bH1IwAAAAAAAAAAAAAAAAAAAHlEaFhnDmsDAAAAAHKGw9oAAAAAAAAAAABA1i5cuKBDhw7p2LFjOnfunK5fvy5fX1/VqFFDXbt21RNPPJGj+dWqVVNMTEyWNcWLF1dCQkKWNRkZGdq2bZtWrlyp48ePa9euXTnKlZXatWtrzZo1qly5st12APnVyZMnVaVKlWzrtmzZovbt2+dCImOGDBmisLAwQ7UXLlyQn5+fnRPlP2azWTNnzlRISMj9g8FGdOjQQQsWLNCTTz5px3R4nF2/fl3NmzfP9v83/iw6Olp169a1YyoAAAAAAAAAAAAAAAAAAPC4Cg3rLCdHhwAAAAAAAAAAAAAAAAAAACjIypYtq06dOumdd97RzJkztWjRIn388cd67bXXcnxUW5L69euXbY27u7vu3r37yPcjIyNVs2ZNderUSV9++aXho9rDhg2T2WzWhQsXDOeVpMOHD6tZs2Y6cuSIRX1AQZWenq6lS5eqTp06ho5qS1Lp0nnrh2BPnDhRXl5ehmpfeeUVmc1mOyfKX9LS0vTaa6/p3XffteiotvS/I+t16tTRrFmzsvxaD1gjIyNDL774ouGj2s2bN1dqaipHtQEAAAAAAAAAAAAAAAAAgF1xWBsAAAAAAAAAAAAAAAAAACAfa9iwYbY1ly5dUnh4+EPfW716tdq2basTJ05YncHPz0+LFy+2qOfatWvq3r27kpKSrN4LFASnTp1S8+bN9eqrr+rw4cOGeooUKaIaNWrYOZllypQpo4kTJxqq3bp1K0d3/+TatWtq3769li5davWMlJQUjRo1Sk2aNNGWLVtsmA6Pu+DgYG3dutVwfWRkpNzd3e2YCAAAAAAAAAAAAAAAAAAAgMPaAAAAAAAAAAAAAAAAAAAA+dozzzwjb2/vbOt69+79l9fWr1+vPn366M6dO1btbtOmzf2PBwwYoHr16lnUHxsbq8mTJ1u1GygIduzYoUaNGikqKsqivj59+sjZ2dlOqawXHBxsuPbw4cP64IMPlJmZacdEed+1a9fUunVr7d692ybzoqKi1LFjR5lMJo0ZM0a7du1SYmKiTWbj8RMWFqZ58+YZrv/xxx9lMpnsmAgAAAAAAAAAAAAAAAAAAOB/nMxmR0d4uBsJKbqekOLoGI+UV7Px3KzDc7OSfyiqAAAgAElEQVROXn9uEs/OWnk1G8/NOjw36/DcrMNzsw7PzTp5/blJPDsAAAAAAAAAAAAAucPLy0vt27c3VNuwYUOdPHlSt2/fVs+ePfXcc89ZfVTbzc3tgb0uLi5avny5vLy8LJoTFham27dvW5UByM9OnDihnj176saNGxb3Dh482A6Jcs7FxUW7du0yXP+Pf/xD3bt317Vr1+yYKu8ym80aMGCAjhw5Ypf506dP11NPPSUfHx899dRTmj9/vpKSkuyyCwXPlClTNGTIEMP1I0aMeOAHbgAAAAAAAAAAAAAAAAAAANiTkzmPXtY+dTxBp48lODrGI+XVbDw36/DcrJPXn5vEs7NWXs3Gc7MOz806PDfr8Nysw3OzTl5/bhLPDgAAAAAAAAAAAEDuqVatmqG6qKgoValSRYULF1Z4eHiOdo4bN07FihV74LUaNWpo69at8vPzMzznxo0b+umnn3KUBcgLLl68qKlTp6pt27YqWbKkChUqpAoVKui5557T/PnzdeHChfu1ZrNZAwcO1M2bNy3e8+KLL6px48a2jG5TrVq10rBhwwzXr1+/Xk2bNtXp06ftFyqPWrhwoTZu3Gj3PZmZmdq1a5eGDRumKlWqaOnSpcrMzLT7XuRPZrNZs2bN0vjx4w33dOnSRTNmzLBjKgAAAAAAAAAAAAAAAAAAgAc5OToAAAAAAAAAAAAAAAAAAAAAcmbixIkqVKhQru2rUaOGQkJCHvpeixYt9Ouvv6pfv36G5x09etRW0YBcZzab9cknn6hKlSoaN26cfvrpJ8XHxyspKUlnz57V+vXrNWzYMJUrV04mk0mff/65pk6dqp9//tniXQEBAZo7d64dfhe2ZemB3djYWFWsWFGHDx+2U6K8JyYmRqNGjcr1vZcuXdKrr76qTp066fz587m+H3lbenq63nzzTYv+bFaqVEnLly+Xi4uLHZMBAAAAAAAAAAAAAAAAAAA8iMPaAAAAAAAAAAAAAAAAAAAA+ZyXl5eGDh2aK7vq1KmjrVu3yt3d/ZE1pUqV0tdff234SO7nn3+u9PR0W0UEck1ycrIaNGig4OBgJScnZ1lrNpslSX/72980fvx4i3f5+Pho/fr1KlWqlFVZc5OHh4cOHDhg8aHdNm3a6MCBA3ZKlbe8/fbbSklJMVzv4eGhoUOH2uyHKGzZskW1a9fWjz/+aJN5yP9u3bqlrl276ssvvzTc4+vrq23btqlIkSJ2TAYAAAAAAAAAAAAAAAAAAPBXHNYGAAAAAAAAAAAAAAAAAAAoAN5//335+vraZbaTk5O6dOmiVatWaf/+/fLz8zPUV6tWLVWtWjXbuhMnTqhGjRo6depUTqMCuebEiRMqVKiQoqOj7b6rT58+OnTokGrWrGn3XbbSsGFDTZ8+3aKea9euqXHjxgoPD7dTqrzht99+05YtWwzX79u3TykpKfrss88UHx+vSZMmydPTM8c5bt68qeeee0779u3L8SzkbxcvXlTr1q21detWwz2urq5avXq1AgIC7BcMAAAAAAAAAAAAAAAAAADgETisDQAAAAAAAAAAAAAAAAAAUAAULVpUs2bNstm8mjVrKiIiQjExMYqLi9P69esVFBQkNzc3m+34s1OnTqlNmzY6ceKEXeYDtnTkyBG1aNFCZrPZrnteffVV7dq1S8uXL5e/v79dd9nDiBEjNHnyZIv7goKCNGPGDLs/X0dZvny54drz58+rcePG9z93d3fXxIkTdejQIdWqVSvHWZKSkjRw4EClpqbmeBbyp3tfzw4ePGhR3/z589W6dWs7pQIAAAAAAAAAAAAAAAAAAMgah7UBAAAAAAAAAAAAAAAAAAAKiJdffllDhgzJ8Zzhw4fr8OHDCgwMVJUqVVSyZEmrZ3l4eBiuPX/+vNq2bavExESr9wH2ZjabNWDAACUkJNh1T1pamhYvXqxWrVrZdY89mUwmjR8/Xt988428vLwM95nNZr377rsaPXp0gTuubTab9f3332db5+bmpujoaJUtW/ah7z/55JOKjo7WzJkzVaRIkRxlOnbsmD777LMczUD+Yzab9dVXX6lWrVo6e/asRb2jRo3SG2+8YadkAAAAAAAAAAAAAAAAAAAA2eOwNgAAAAAAAAAAAAAAAAAAQAEyZ84cDRkyRCaTyeJek8mkDz/8UHPmzLGq/2G6detmUf3Fixf1+eef22Q3YA8bN25UVFSUXXcEBwfLzc3NrjtyU9++fbVv3z45OVn27euzZs3SoEGDdOfOHTsly31r167V6dOns61r2rSp6tatm2WNs7OzgoODdfbsWc2YMUP+/v5W51qwYEGBO2KOR4uLi1NQUJBefvlli3tDQ0M1ffp0O6QCAAAAAAAAAAAAAAAAAAAwjsPaAAAAAAAAAAAAAAAAAAAABYibm5sWLFig/fv3q1WrVob7AgICtHXrVn3wwQc2O6otScOGDZOrq6tFPaNHj1ZqaqrNMgC2tHjxYrvOL1SokEJDQ+26wxFq1qypCxcuqEWLFhb1LV68WKVKldLly5ftlCx39ezZ01Ddf/7zH8MzixYtqlGjRun06dOKjIzUjBkz1KtXL4tyxcbGGjr4jfxv586dqlOnjsLDwy3q8/T01Pfff68JEybY9P8TAAAAAAAAAAAAAAAAAAAArMFhbQAAAAAAAAAAAAAAAAAAgAKoYcOG2rVrl6KjozVhwgQ1b95c7u7u9993dXVV3bp11b9/f61Zs0YnT57U008/bfMcZcqU0YgRIyzumz9/vs2zALbg7e1t1/n9+vVToUKF7LrDUUqXLq1t27ZZ3Hf9+nU1atRIhw4dskOq3DNlyhRDdUFBQSpatKjF852dndWiRQuNGjVKK1eulNls1k8//WS4//z58xbvRP6yfft2derUSfHx8Rb37ty5Uy+88IIdUgEAAAAAAAAAAAAAAAAAAFjOxdEBAAAAAAAAAAAAAAAAAAAAYD9169ZV3bp1FRoaKkm6c+eOUlNT5e3tLScnp1zJMG3aNJUuXVoTJkxQcnKyoZ4pU6Zo8ODBKly4sE2zXL9+XZs3b1ZkZKTOnTunjIwMlS9fXh07dtTTTz9t830oeGrVqmVRvZOTkzIzMw3Venh4aMiQIdbEyjc8PT2VmpqqHj16aNOmTYb7Lly4oLp16+qrr75S//79bZopMTFRFy5cUEBAgDw8PGw6+541a9Zo/Pjxhmr79etnk52//PKLevfubbg+IyPDJnuRN+3atUvdunVTSkqKRX01atTQxo0bVaFCBTslAwAAAAAAAAAAAAAAAAAAsFzu/G0IAAAAAAAAAAAAAAAAAAAA5Amurq4qXLhwrh3VliRnZ2eNGjVKv//+u9566y1DPdeuXdNnn31m9c7bt2/rv//9r/71r3/pnXfe0TPPPKMyZcqoePHi6tu3r+bNm6fw8HD95z//0fz589WjRw8VKVJErVu31s8//2z1XhR8NWvWNFyblpam06dPKzQ0VJ07d86ytlevXjp69KgaNGiQ04h5nru7u9atW6e3337b4t4BAwZo9OjROT4CnZmZqSVLlujZZ5+Vr6+vatSoIV9fX/Xq1UurV6+W2WzO0fx77t69q1atWikoKMhQfdmyZdW9e/cc7bxw4YKef/55NW/eXFevXjXc5+fnl6O9yLtiYmLUtWtXwz/c4p6WLVtq9+7dHNUGAAAAAAAAAAAAAAAAAAB5Doe1AQAAAAAAAAAAAAAAAAAAkCsCAgI0f/587d2711D9jBkzdPv2bcPzr1+/roULF8pkMqlYsWJ69tln9cYbb2jOnDnavn274uLisp2xe/dutWjRQiaTScOHD9eXX36pffv2KTEx0XAOFGzt27c3XNu4cWOlpqZqwoQJ2rBhg8xms9avX68qVarcr6ldu7a2b9+ulStXKiAgwA6J8yZXV1fNmzdPn3zyicW9M2fOlKurq2bNmqU7d+5Y3B8TE6M2bdrotdde03//+1+lp6dLkpKSkrR69Wr16tVLffr0UWpqqsWz/2zXrl1q0aKFIiIiDPeMGDFCrq6uVu/csGGD6tatq3Xr1lnUV6dOHVWtWtXqvci7zGazXn31VYv/OxYUFKQtW7aoePHidkoGAAAAAAAAAAAAAAAAAABgPQ5rAwAAAAAAAAAAAAAAAAAAIFc1adJEzz//fLZ1CQkJGj169CPfN5vNOnbsmMLCwuTm5qbixYvrrbfekiRlZGTkOOenn36qwYMHq2nTpipSpIhKliypzp07a9u2bTmejfzL3d1doaGhhmoPHTqkBg0aKDw8/P5rXbp00eHDh/XFF1/oiy++UFRUlNq1a2evuHneO++8o61bt8rb29vi3lGjRsnf318jR440fGB71apVql+/vnbv3p1l3ffff6+ePXvq7t27Fufat2+fevXqpaeeekr79u0z3Fe+fHkNHTrU4n33rF27Vs8//7yuXbtmce/o0aNlMpms3o28a/Xq1dqzZ4/heicnJ40dO1bff/+9PD097ZgMAAAAAAAAAAAAAAAAAADAehzWBgAAAAAAAAAAAAAAAAAAQK4zepg4LCxMq1evfuC1lJQUzZkzR1WqVFGNGjU0ZMgQw0d1cyI+Pl6bNm1S+/bt1b59e50/f97uO5E3VaxY0XBtUlKShg8f/sCfUTc3N73xxht644035OLiYo+I+cozzzyjbdu2qXjx4hb3XrlyRbNnz5abm5v69++vb775Rjdv3nxo7bhx4/Tiiy8qJSXF0OxNmzapQ4cOhrOcO3dOffr0UdOmTf/ydSs7Tk5OWrZsmVUHxiVp//796t+/v1U/VKBWrVrq06ePVXuRt2VkZGjs2LGG66tXr66IiAhNnTpVzs7OdkwGAAAAAAAAAAAAAAAAAACQMxzWBgAAAAAAAAAAAAAAAAAAQK6rV6+e+vXrZ6i2V69eMplMaty4sUwmk7y8vPTOO+8oNjbWzikfbdu2beratatSU1MdlgGO06tXLxUrVsxw/fnz57Vp0yY7Jsr/mjVrpp9//ln+/v5Wz/jmm2/Uv39/+fn5afDgwfr5559lNpu1adMmmUwmTZ06VZmZmRbN3LFjh0wmkyZNmqRTp049tCYlJUWTJ09WtWrV9N1331mVfcKECWrTpo1Vvbdu3VKTJk2UlJRkcW+lSpX03//+V25ublbtRt62YcMGnThxwnB9VFSUmjdvbsdEAAAAAAAAAAAAAAAAAAAAtsFhbQAAAAAAAAAAAAAAAAAAADjEuHHjZDKZDNcfOHDAjmksd/DgQU2ZMsXRMeAAXl5eGjt2rEU9a9eutVOagqNKlSo6fPiwevfunaM5ycnJ+vLLL9WiRQs5OTmpc+fOOc4WGhqqJ598UiNHjnzgOPfGjRtVq1YtTZgwQSkpKVbNHjZsmCZMmGB1tnfeeceqvg4dOmjPnj3y8/OzejfythUrVhiqa9++ve7evSsPDw87JwIAAAAAAAAAAAAAAAAAALANDmsDAAAAAAAAAAAAAAAAAADAIWrWrKl+/fo5OkaO/OMf/9Dx48cdHQMOMGrUKIvqY2Ji7JSkYClatKi+++47TZ061dFRHmr27NkKCQnRhQsX9MILL6hLly76448/rJ43ZcoUzZs3z6IfMvBnMTExWrJkiUU9lSpV0qpVq7R582Y98cQTVu1F3peenq4ffvjBUO3GjRvl5MRfLwEAAAAAAAAAAAAAAAAAAPkH3/kIAAAAAAAAAAAAAAAAAAAAh5k2bZq8vLwcHSNHpk+f7ugIcAAnJyelp6frzJkzhurj4+PtnKjgcHJy0tixY7VlyxYVK1bM0XH+YsaMGfL399fKlSutnuHh4aGlS5fq/ffft/qotiT16NFDZrPZcP28efN05MgRBQUF5WivJGVkZGjLli167bXXVL9+fVWuXFkBAQF64YUXNHfuXEVHRyszMzNHO2C9nTt36ubNm9nWzZkzRy4uLrmQCAAAAAAAAAAAAAAAAAAAwHY4rA0AAAAAAAAAAAAAAAAAAACH8ff31z//+c9c3ens7KyGDRvK19fXJvOWLVumK1eu2GSWI2RmZmrFihWaPXu2Dhw4oIyMDEdHyjdcXV1Vvnx5vffee9nWlihRIhcSFSzt27fX/v371bhxY0dHsak2bdro4MGDGjhwYI7mxMXF6ejRo4brb9++rbffflvu7u452itJmzZtUu3atdWxY0ctWbJE0dHRio2N1ZkzZ7Ry5UqNGDFC9evXV/ny5TVmzBgdOnQoxzthmQMHDmRbU6pUKb399tu5kAYAAAAAAAAAAAAAAAAAAMC2XJycTI7O8FBPVi8hmfNmNkmqVN02f5HC1nhu1uG5WSevPzeJZ2ctnpt1eG7W4blZh+dmHZ6bdXhu1uPZAQAAAAAAAAAAAIAxw4cP165du7Ry5Uq7zO/ataueeuop1axZU5UrV1blypXl4uJy//3bt29r2rRpCg8P1++//27x/Dt37mjt2rUaPHiwLWPnil9++UV///vftXfv3vuvFSpUSIGBgWrdurU6d+6sRo0aOTBh/nDjxo1say5cuJALSQqeSpUqKTIyUvPmzdOkSZOUmJjo6EhWK1asmP75z39q8ODBcnJyyvG8iRMnGqrz8fFRfHy8nJ2dc7wzJSVF48aN0yeffGKo/sKFC5o+fbqmT5+uevXq6fXXX9fgwYPl6emZ4yzI2qlTp7KtSU1NtcmfRQAAAAAAAAAAAAAAAAAAgNxmmrSwk/neJwHVSsivfBFH5gEAAAAA5DOB5SbI27W0o2MAAAAAAAAAAAAAyOdSU1PVt29fhYeH53iWn5+fBg4cqJ49e6pp06YW9Z4+fVqRkZE6ceKEDhw4oB9++MFQX9++ffXNN99YE9chLl++rDFjxmjZsmVZ1nl4eGjjxo1q27Zt7gTLp9566y0tXLgwyxp3d3elpqbmUqKC6e7du/ruu+/Uv39/m810cnLSp59+qsTERIWEhNhs7v81ffp0DR48WEWLFrXJvPDwcPXs2dNQ7alTp1SxYsUc79y0aZM6d+6c4znlypXTv//9b7Vp0ybHs/BoHTp00NatW7Os+fjjj/Xuu+/mUiIAAAAAAAAAAAAAAAAAAADbCA3rLBdHhwAAAAAAAAAAAAAAAAAAAAA8PDy0atUqffTRR5o4caLu3Llj8YyZM2eqbdu2ql+/vpycnKzKERAQoICAgAdeM5lM2fbFxsZatc8RfvnlF/Xo0UNxcXHZ1qampqpdu3Y2O8xbUHl4eGRb4+bmlgtJCjZnZ2f169dPffv21dq1a7V48WJt2bJFKSkpVs2rUKGCli1bpqeeekqS9OSTT2r48OG6dOmSTfJ6enoqJCRE7777rry8vGwyU5KSk5M1duxYQ7Vvvvlmjv/dPXz4sEaPHq3NmzfnaM49586dU9u2bdW3b1/NnTtXvr6+NpmLB506dSrbmjp16uRCEgAAAAAAAAAAAAAAAAAAANuz7m8MAAAAAAAAAAAAAAAAAAAAADbm5OSksWPH6uDBg3rppZfk4uKSZb2Xl5eCgoJ04MABmc1mBQcHq2HDhlYf1X6UJUuWZFtz5swZm+60lytXrqhr166Gjmr/WaVKlXTgwAE7pcr/mjdvnm1NYmKirl69mgtpCj6TyaQePXpo7dq1SkhI0Jo1a9S6dWvD/Z6envr000919OjR+0e1JalXr16KiYnRvHnzcpyxY8eOOnbsmCZOnGjTo9qStHz5ch07dizbOg8PD40fP97qPVeuXNGQIUNUr149mx3V/rPly5erSpUqWrlypc1nP+4yMjIM/XepUqVKuZAGAAAAAAAAAAAAAAAAAADA9kyTFnYy3/skoFoJ+ZUv4sg8AAAAAIB8JrDcBHm7lnZ0DAAAAAAAAAAAAAAF0M2bN7V9+3YdPnxYiYmJcnV1lZ+fnwoVKqTatWurdu3acnd3t3uOixcvqmzZstnWpaSkyMPDw+55cuKll17S999/b1Wvl5eX/vOf/6hdu3Y2TpX/Xb9+XSVLltTdu3ezrNuxY4fatm2bO6EeQ4mJifrqq6+0YsUK7dmzR6mpqfff8/T0VNOmTTVixAg9//zzhg7wv/LKK1q2bJlFGSpXrqz58+erQ4cOFuc3qlWrVoqIiMi2LiQkRNOmTbN4fmZmpmbPnq3Q0FDdunXLmogWmzVrlkaOHJkrux4Hf/zxR7ZHs00mk1JSUnLlv6MAAAAAAAAAAAAAAAAAAAC2FBrWmcPaAAAAAICc4bA2AAAAAAAAAAAAgIIuMzNTzs7O2dadOnVKFStWzIVE1vnHP/6hDz74IEczChcurAMHDqhKlSo2SlVwmEymbGsWLlyov/3tb7mQBhkZGUpISNCNGzdkMplUqVIlubi4WDQjLS1NzZo1U3R0dLa17u7uGjt2rEJCQux6YP/27dsqXLhwtnXFixdXbGysfHx8LJqflpamAQMGaOXKldZGtNrEiRM1adKkXN9bEO3cuVNt2rTJssbLy0tJSUm5lAgAAAAAAAAAAAAAAAAAAMB2QsM6y8nRIQAAAAAAAAAAAAAAAAAAAIC8zMnJ2LfcZmRk2DmJ9X744QeFhobmeE5iYqKqVq2qxYsX66efftLly5dtkO7xcfr0aUdHeGy4uLioVKlSqlatmqpWrWrxUW3pf8eyd+/erdDQUBUqVOiRdd26ddPhw4c1ceJEux7VlqSEhARDdZMnT7b4qLbZbNaQIUMcclRbkkJDQ7VmzRqH7C5o0tPTs61JTk7OhSQAAAAAAAAAAAAAAAAAAAD2wWFtAAAAAAAAAAAAAAAAAAAAIBtFihTJtsbd3T0Xklju9OnTGjBggE0Pf7/++utq27at/P399dJLL2nHjh0ym802m19Q1a1b19ERYKFChQppwoQJio2N1d///nf5+/vLz89P7dq10wcffKCYmBitW7dOlStXzpU8JpPJUN0ff/xh8ewFCxZoyZIlFvfd07lzZ3322WdydXWVl5eXVTOGDRumtLQ0qzPgf4z+OQEAAAAAAAAAAAAAAAAAAMivTJMWdrr/HewB1UrIr3z23/QPAAAAAMA9geUmyNu1tKNjAAAAAAAAAAAAAIDdpKenGzqaHRcXp1KlSuVCIsv06NFDa9eutfueoKAgLV++XG5ubnbflRcZOWSbV/+MIP+4e/euvL29sz0+7ebmpsuXL8vHx8fQXLPZrCeffNKqg9wdOnTQokWL5O/vf/+127dva/Xq1XrllVcsnrds2TK9/PLLFvfh/9u7d6+aNWuWbV1mZiZHuAEAAAAAAAAAAAAAAAAAQL4TGtZZTo4OAQAAAAAAAAAAAAAAAAAAAORlq1evNlTn7e1t5ySWu337ttavX2+4vnz58lbvWr16tV544QXduXPH6hn5VWJioqE6jmojp5ydndWuXbts69LT0/XOO+8Ynnvw4EGLj2pXr15dP/zwgzZv3vzAUW1JKlSokAYOHCiz2axvvvlGxYsXNzz322+/tSgH/qpkyZKG6mJiYuycBAAAAAAAAAAAAAAAAAAAwD44rA0AAAAAAAAAAAAAAAAAAABkoW/fvtnW+Pn5qVChQrmQxjIHDhxQRkaGodpPP/1UR48ezdG+devWaezYsTmakR+tXbs225rKlSvnQhI8DgYPHmyobunSpQoODjZUu2bNGsP7ixcvrnnz5ungwYN67rnnZDKZsqzv27evYmJi1LBhQ0Pzf/rpJ6WnpxvOg78qX768ihYtmm3dli1bciENAAAAAAAAAAAAAAAAAACA7XFYGwAAAAAAAAAAAAAAAAAAAHiEY8eOGap79tln7ZzEOpcvXzZUN2TIEA0dOlReXl5KSUnJ0c5Zs2bpxIkTOZqR30RFRWVb4+3tnQtJ8Djo0aOHqlWrZqj2k08+0datW7Otu3jxouH9HTt2VMeOHeXq6mq4p0SJEjpw4ICho+BJSUnavn274dn4K2dnZ7Vr1y7bum3btuVCGgAAAAAAAAAAAAAAAAAAANvjsDYAAAAAAAAAAAAAAAAAAADwCEuWLDFU16dPH/sGsVJmZqahus8++0wmk0mS5OHhoXXr1lm902w2a+PGjVb350dnz57NtiY6OjoXkuBx4OTkpFmzZhmu79mzp37++ecsa3x9fQ3P+/bbb/Xiiy8qLS3NcM89n3/+uaG6TZs2WTy7oLh9+7aOHj2q2NhYXbx4UdeuXVNKSorMZrNFc9q3b59tDV+XAAAAAAAAAAAAAAAAAABAfsVhbQAAAAAAAAAAAAAAAAAAAOARwsPDDdUZOWDqCD4+PobqYmNjH/i8W7dumjFjhtV7t2/fbnVvfmM2m7Vy5cps63r16pULafC46NKli+GD/rdv31anTp2yPKLs7+9v0f7o6GhNnDjRop57hg4dmm3NnDlzDP9ggEuXLmnNmjX65JNP9PHHH+uLL77QqlWrdPHiRavyOcLRo0c1ceJEVa9eXYULF1bNmjVVuXJllS1bViVKlJCXl5ecnJzk5+enoKAgLVq0SHFxcVnOrFevXrZ7L1y4YPg5AwAAAAAAAAAAAAAAAAAA5CUc1gYAAAAAAAAAAAAAAAAAAAAeIjk5WcePHzdUGxYWJrPZbOdElqtVq5ahut27d//ltVGjRmnTpk2qUKGCxXsTEhIs7smP4uLi9Oyzzxqqbdy4sZ3T4HETFham8uXLG6q9efOmunfvrvj4+Ie+37NnTzk7O1u0/+OPP9auXbss6pGk7t27G6rbvHnzI98zm8365ptv1LRp0/vHpoODgxUSEqI333xTvXv3VtmyZdWyZUtt2rTJ4oy54fTp05o2bZrq16+vmjVr6sMPP8z2vzn3jogPGjRIZcqUUbNmzfTFF18oLS3tL7VGvnanp6c/tBcAAAAAAAAAAAAAAAAAACCvc3F0AAAAAAAAAAAAAAAAAAAAACAvunLliuHaoUOHKjU1VSNHjrRjIsv5+/sbqjt9+vRDX3/22Wd18uRJ/fjjj/rll180e/bsRx7m/bO8eGTc1vbv368ePXrowoWl8JcAABrSSURBVIULhupLlixp50R43BQpUkT/+te/1KFDB0P1Z8+e1YABA7Rx40aZTKYH3itTpoy6dOmiH374wfB+s9msgQMHKjo6WkWKFDHc17ZtW3l7eyspKSnLun/961/q3LnzX14/e/asBg0apK1bt2a7KzIy8v6MadOmqXTp0kpJSZGzs7NSU1OVlpammzdvas+ePfLx8dGZM2d048YN3b59WykpKXJ3d5eHh4e8vb1VpkwZlStXThUqVFCjRo3UqlUrFS9e3PDvW/rfIesVK1Zo/vz5ioyMtKj3Yfbu3au9e/dqwoQJqlq1qr744gtVrVpVd+7cMXR03dPTU56enjnOAQAAAAAAAAAAAAAAAAAAkNtMkxZ2uv9d6wHVSsivvPFvaAUAAAAAILDcBHm7lnZ0DAAAAAAAAAAAAACwObPZrMqVK+vUqVOG6t3d3XX8+HFVqFDBzsmMS0hIkK+vb7Z1Q4YM0YIFCwzN3LBhg7p27ZplTd26dRUdHW1oXn50+vRpNWzYUNevXzfc8/PPP6tZs2Z2TIXH1ZQpUzR+/HjD9WFhYXrzzTf/8vrRo0fVpEmTbA9e/1+TJk3SxIkTLerp06ePvvvuuyxr3NzcdPnyZfn4+Nx/7cqVKwoMDFRsbKxF++yldu3aeuaZZzRw4EA1bNjwkXVxcXEKCwvTwoULFRcXl4sJsxYYGKiIiAhHxwAAAAAAAAAAAAAAAAAAALBIaFhnOTk6BAAAAAAAAAAAAAAAAAAAAJAXmUwm9enTx3D9/2vvzoOrrM++gV8nCUGDgFBRgmyCiLKJuJBSFa2yirXUnUGhWkMVmWqtO4t1qRa0ylRoQdSqFXcHHBW1Y8UBVKBqcasKVi1SdZRAsYlAAuf9o295Hh/B3Dmcwzm0n88MM+Sc7+/6fXMP5J+Eiw0bNsSUKVNy2KhhlixZkmipdkRE586dE88tKSmpN/Paa68lnrez2bx5c5xyyikNWqq97777xkEHHZTDVvw3u+KKK+K8885LnL/ooovio48++trrBxxwQDz00EPRsmXLBt3fuHHjBuUjIkaOHFlvZuPGjXH33Xdv+biuri6GDRtWMEu1IyLeeOONmDp1ahx88MFRUVERY8aMicWLF8ezzz4bjz76aFx99dWRSqWivLw8rrrqqoJaqh0RMXDgwHxXAAAAAAAAAAAAAMhIVhdrr139ZaxZ/WU2R2aNbpnRLTO6Za6Q++mWGd0yo1tmdMuMbpnRLTOF3C2isPsVcrfNm9L5rgAAAAAAAACQM6effnqD8rNnz47169dHRERVVVWsWLEi3n777Xjrrbdi48aNWz2zYcOGePjhh6OysjKOPPLI6NevXwwfPjymTZu2ZVZD1NTUxAUXXBAVFRWJzxx99NGJs5s3b06U+/LLwvw+9/Z65plnYunSpQ06M3Xq1CgtLc1RI/7bpVKp+PWvfx2jR49OlP/nP/8ZXbt23ep7hxxySPzwhz9s0P1t2rRpUD4iYtCgQdG6det6cz/5yU8inf7Xz6bMnj27wX/3dqTFixfHzJkzo6KiIo499tg48cQTY9KkSfmu9Y2GDRuW7woAAAAAAAAAAAAAGcnqYu2/vrM6Pnh7dTZHZo1umdEtM7plrpD76ZYZ3TKjW2Z0y4xumdEtM4XcLaKw+xVyt40bN+W7AgAAAAAAAEDO9OjRI4477rjE+TVr1sScOXNi8uTJseeee0aXLl3igAMOiO7du0ebNm2iffv2MX78+Dj77LPj2muvjVQqFbvsskucfPLJcdttt8WCBQvixRdfjDlz5sT5558f++67b9x2221bFsvW56OPPop+/frF1KlTE5/p2rVr9OnTJ/HneNBBByXKPfXUU4ln7kxeeOGFBuWPP/74GDp0aI7awL8UFRXFrFmzomXLlonyNTU1cfvtt2/5uKqqKs4///xo37593HTTTQ26e//9929QPiKiUaNG0bZt20TZI488MiIifvWrXzX4HrZt6NChcfDBB+e7BgAAAAAAAAAAAEBGSvJdAAAAAAAAAAAAAAAK2dy5c+PGG2+Ma665Jqqrq+vNn3766Vt9ffXq1bF69eq47rrrEt+9atWqqKysjE8//TTGjx//jdnXX389hgwZEqtWrUo8PyLiyiuvjFQqlTi/5557Rnl5eXz88cffmJs/f34MHz68QV12BsuXL0+cPf3002PWrFk5bAP/o7i4OFauXBlNmjRJlD/33HOjR48eUVRUFMOHD2/w146IiD322CPj5cy33HJLHH744fXmFi5c2KCvUdSvWbNmDV6gDgAAAAAAAAAAAFBIivJdAAAAAAAAAAAAAAAKWXFxcVx66aUZLZ3NlgkTJsTTTz+9zff//Oc/x9FHH93gjkOHDo2RI0c26EwqlYqNGzfWm/vrX//aoLk7i/vvvz9R7tFHH4177703ysrKctwI/kdZWVksW7YsUba2tjaOOOKIOOKIIzL++jZ27NgoLi7O6Gzfvn1j7733zujsf4uysrKsLxUvKSmJhx56KPbff/+szgUAAAAAAAAAAADYkSzWBgAAAAAAAAAAAIAEmjdvHscee2ze7h88eHAsXrz4a6+/8sorccwxx8Tq1asbNK9jx45x5513ZrS0tU+fPvVmvvzyywbPLXSffPJJoty0adNi+PDhWV+IC0n06tUrjjnmmETZ2tra2LBhQ0b3tGnTJsaNG5fR2Yh/LXi+6KKLMj7/n6a4uDgGDhwYd955Z6xduzbS6XRUV1fHpk2bYv369bF06dK44YYbtuuOVCoVd955ZwwcODBLrQEAAAAAAAAAAADyw2JtAAAAAAAAAAAAAEhozZo1eb2/oqIiTj311HjzzTcjIuLpp5+O73znO1FVVdWgOR07doznnnsu9txzz4x6fPzxx/Vmdt1114xmF7Kbb745Ua5r1645bgLf7NFHH402bdrkbH7Tpk1j3rx58a1vfWu75px//vlx0EEHZaXTjBkzIp1OR01NTUyYMCEaNWqUlbk7wrRp0+Lvf/97PP300zF69Oho3rz5lvdSqVQ0btw4DjnkkLj00ksjnU7H0qVL48QTT4yiouT/JKRXr17x4osvxsiRI3PxKQAAAAAAAAAAAADsUCX5LgAAAAAAAAAAAAAAO4u//OUv+a4QDz74YDz44IMZnz/88MPjgQce2K6lu++//369mf+9GPY/wZo1a2Ly5Mn15srKyuLb3/72DmgE29asWbOYPXt2HHPMMbFp06aszu7cuXPcfffd0atXr+2e1ahRo7jjjjvi0EMPjbq6uu2ac8opp0TEv5b6X3311TFu3Lj4wx/+EM8880ysXr06UqnUll+lpaXRuHHjKC0t3fL78vLy6Ny5czRu3Dg6deq0ZW5VVVWsWbMmVq5cGY888khUV1fHokWLtvvzPuWUU2LcuHHRt2/fBp8/5JBD4uGHH45PPvkkHnvssZgzZ04sXLgwvvjii6/k2rVrF4MHD47BgwfH8ccfv1MtGwcAAAAAAAAAAAD4JhZrAwAAAAAAAAAAAEACtbW1UVNTk+8a22X69OkxZsyYKCoqynjG+++/H9XV1fXmunbtmvEdhWb9+vXRsmXLRNkzzjgjysrKctwI6te/f/+45ZZbYty4cVmZV1paGhdeeGFMmjQpdt1116zMjIjo3bt3TJ8+PSorKzOe8f3vfz923333r7zWqlWrGDFiRIwYMWJ7K27x745r166N++67L+64447405/+lPh8mzZtorKyMsaMGROtW7fe7j6tW7eOysrKqKysjM2bN8fatWvjs88+i5qammjdunW0bt06UqnUdt8DAAAAAAAAAAAAUGgs1gYAAAAAAAAAAACABIqLi/NdIWNdu3aNuXPnZmXZ9QsvvJAod+yxx273XYVg7dq1ceSRRybOjx8/PodtoGHGjh0bkyZNiqqqqoxnVFRUxA9+8IMYOXJklJeXZ7Hd/zjnnHOirq4uzjvvvIzOjxkzJsuNvtnuu+8e5557bvz4xz+OxYsXx5w5c2LJkiXx+eefx9q1a6OmpiZatmwZ3bp1ix49ekT37t2jZ8+e0a1bt+36jw2+SVFRUbRs2TLxfwIAAAAAAAAAAAAAsDOzWBsAAAAAAAAAAAAAEigqKoouXbrE8uXL812lQQ444IB49dVXo3HjxlmZ98c//jFRrm/fvlm5L58+/PDDGDp0aLz11luJ8scdd1y0bds2x60guVQqFS+99FJ07949amtrG3x+0aJF0a9fvxw0+7pzzz03mjdvHqNHj25Q11GjRsUxxxyTw2bblkqloqKiIioqKvJyPwAAAAAAAAAAAMB/q6J8FwAAAAAAAAAAAACAncXw4cMzPtu5c+cYNmxYHHjggdG1a9fo1KlTRERcdNFF8fDDD8f7778fa9eujf322y9bdePEE0+MZcuWZW2pdkREeXl5olxR0c79o8rV1dXRpUuXxEu1IyKuuOKKHDaCzHTp0iUuvPDCBp1p1qxZrFixYoct1f63ESNGxKJFi+Lggw9OlO/Zs2fceuutOW4FAAAAAAAAAAAAQKEpyXcBAAAAAAAAAAAAANhZnHHGGTFlypRIp9MNOte9e/dYtmxZFBcX15tdsGBBDBkyJF555ZVMa0ZERIcOHeK+++6LRo0abdec/2vmzJn1Zq666qqs3rmj/e1vf4sOHTo06MxJJ520w5cQQ1LXXHNNLFq0KBYtWlRvds8994zHH388OnfuvAOafd2hhx4aS5YsiQULFsQdd9wRjzzySFRXV38l061btxg6dGhMnDgxdtttt7z0BAAAAAAAAAAAACB/ivJdAAAAAAAAAAAAAAB2Fj169IiJEyc26ExJSUnceuutiZZqR/xrqe2CBQviF7/4RbRo0SKTmjF48OB4++23s75Ue9OmTfHZZ5/Vm6uqqsrqvTvSvHnzYp999mnQmU6dOsX06dNz1Ai2X2lpacybNy8uuOCCaNKkyVYzjRo1irPPPjveeOONOPTQQ3dww68qKiqK/v37x1133RVr1qyJV199NR566KG455574qOPPoo333wzpkyZEk2bNs1rTwAAAAAAAAAAAADyoyTfBQAAAAAAAAAAAABgZzJp0qSorq6OG2+8MVH+N7/5TRx11FENuqOsrCwuv/zyGDt2bEyfPj0uv/zyROdKSkriyiuvjPHjx0dJSfZ/VHjMmDGJckcffXTW794R1q5dG2eeeWZs3rw58ZlWrVrFvHnzolWrVjlsBtuvadOmcfPNN8fEiRPjtttui9deey2Ki4ujTZs20b179xg0aFBB/jlu1KhR9O7dO3r37p3vKgAAAAAAAAAAAAAUCIu1AQAAAAAAAAAAAKABUqlUTJkyJQYMGBAXX3xxvPbaa1vNHXjggTF58uQYOHBgxnc1a9YsLrvssjj33HNjwIABsXTp0m1mhw4dGtdff3306tUr4/u2pa6uLn72s5/F7bffnijft2/frHfItdra2mjRokWDzrRt2zaeeeaZ2G+//XLUCrKvRYsWcckll+S7BgAAAAAAAAAAAABkzGJtAAAAAAAAAAAAAMjAwIEDY8CAAfHGG2/Es88+G2+//XakUqkoLy+Po446Ko444ohIpVJZuat58+axZMmS+PTTT2Pu3Lkxb968eP3116NDhw5RUVERZ5xxRuy///5ZuWtrzj///JgxY0aibP/+/aO8vDxnXXKhqqoqo+e3aNGiaN++fQ4aAQAAAAAAAAAAAACwLRZrAwAAAAAAAAAAAECGUqlU9OzZM3r27LlD7ttrr72isrIyKisrd8h9ERGvvPJKzJw5M3H+sssuy2Gb7Kuuro7BgwfHZ5991qBzb775pqXaAAAAAAAAAAAAAAB5UJTvAgAAAAAAAAAAAABA4bryyisjnU4nylZUVMSgQYNy3Ci7rr322li6dGnifNOmTWPx4sXRrVu3HLYCAAAAAAAAAAAAAGBbLNYGAAAAAAAAAAAAALaqpqYmnnrqqcT5SZMmRSqVymGj7HryySfjhhtuaNCZefPmxWGHHZajRgAAAAAAAAAAAAAA1Kck3wUAAAAAAAAAAAAAgMJTU1MTu+22W+J8v379YvDgwTlslF3r1q2Ln/70pw06849//COaNWuWo0YAAAAAAAAAAAAAACRRlO8CAAAAAAAAAAAAAEBh2bRpU5x00kmRTqcT5SsqKuLxxx/PcavsSafTcc4558Q777yTKF9SUhLPPfecpdoAAAAAAAAAAAAAAAWgJJvDOu//rYh0Kpsjs0a3zOiWGd0yV8j9dMuMbpnRLTO6ZUa3zOiWmULuFlHY/Qq5W2lpcb4rAAAAAAAAAJBld9xxR8ybNy9x/oUXXohUqjC/r701jz32WDz44IOJ80888UQcddRRuSsEAAAAAAAAAAAAAEBiWV2s3bzlrtkcl1W6ZUa3zOiWuULup1tmdMuMbpnRLTO6ZUa3zBRyt4jC7lfI3YqKd55/GA0AAAAAAABA/dLpdEyePDlx/r777tuplmpHRCxevDhx9uWXX44+ffrksA0AAAAAAAAAAAAAAA1RlO8CAAAAAAAAAAAAAEDhWLZsWaxYsSJRtlu3bnHyySfnuFH2ffjhh4lyU6dOtVQbAAAAAAAAAAAAAKDAlOS7AAAAAAAAAAAAAABQOGbNmpUo16RJk7j//vujuLg4Jz3Wr18fq1atirq6umjbtm00adIka7OTLtbu379/1u4EAAAAAAAAAAAAACA7LNYGAAAAAAAAAAAAALaYNm1aotzzzz8fPXv23PLxihUrYu7cubFo0aL4/PPPo3fv3jFgwIAYMGBA7LLLLt84q66uLp577rl49tlnY8mSJbF8+fJYtWpVpNPpLZmePXvGiSeeGKNHj44OHTpk9sn9fytXrkyU+973vhdLliyJvfbaa7vuAwAAAAAAAAAAAAAge1JX/Xbwlp8279j1W9GmfbN89gEAAGAn06/dxGjSqHW+awAAAAAAAACQBTU1NdGkSZN6c6lUKjZv3hwREWvWrInx48fHjBkzYtOmTV/LduzYMWbMmBEDBw782nvpdDp+//vfx4QJE+LDDz9M1LGkpCRGjx4dP//5z6NNmzaJzvxfp512WjzwwAOJsn379o2FCxdGSUlJRncBAAAAAAAAAAAAAJA9P58xJIryXQIAAAAAAAAAAAAAKAzvvvtuolw6nY5UKhWpVCpatmwZ06dP3+pS7YiIDz74IAYNGhTHHXdcVFVVbXl948aNMXLkyDjzzDMTL9WOiKirq4tZs2bF3nvvHePHj//KzKTOOeecxNmXX345amtrG3wHAAAAAAAAAAAAAAC5YbE2AAAAAAAAAAAAABARES1atMjZ7CeffDK6dOkSd999d0RE/OhHP4rZs2dv18zrrrsu9tlnn5g5c2ak0+nE57773e/GhAkTEmUrKipi1113zbQiAAAAAAAAAAAAAABZZrE2AAAAAAAAAAAAABAREXvssUdO51dVVcWoUaNiyJAhcc8992Rl5rp162LMmDExbty4xMu1U6lUnHDCCYmyCxcujM8//3x7KgIAAAAAAAAAAAAAkEUWawMAAAAAAAAAAAAAERHRpEmTHXLPU089lfWZ06ZNi8mTJyfOf/DBB4mzF198cQaNAAAAAAAAAAAAAADIBYu1AQAAAAAAAAAAAIAtZs+ene8KGZswYUIsW7YsUbZv375RWlqaKHvXXXclngsAAAAAAAAAAAAAQG5ZrA0AAAAAAAAAAAAAbHHCCSdE586d810jI7W1tdG7d++oqampN9u2bdu4+OKLE81Np9Mxbdq07a0HAAAAAAAAAAAAAEAWWKwNAAAAAAAAAAAAAGxRVlYWCxYsiEMPPTTfVTJ2zjnnRDqdrjd3xRVXRMeOHRPNfP3117ezFQAAAAAAAAAAAAAA2WCxNgAAAAAAAAAAAADwFeXl5bFw4cK49dZbEy+ezoWPP/443nvvvejfv380atQo8bnZs2fHqFGj6s2VlZXF3XffnWjmpk2bEt8PAAAAAAAAAAAAAEDuWKwNAAAAAAAAAAAAAHxNaWlpjB07Nt5777343e9+F+Xl5dG4ceNt5svLy6OysjLefPPNqKqqijFjxmx3h5UrV0anTp1i/vz58e6778aIESMSn73nnnti4sSJUVdXt83MihUr4tRTT000r2XLlonvBgAAAAAAAAAAAAAgd0ryXQAAAAAAAAAAAAAAKFxFRUUxatSoGDVqVHzxxRfx0ksvxQcffBDr1q2L0tLSaNeuXfTp0yfat2//lXO//e1v49NPP405c+ZkfPf69eu3/L5jx45x7733xrp16+Lxxx9PdP6aa66J+fPnx7333hvt2rWLiIhVq1ZFq1atYt26dTFkyJD4+OOPE8065JBDGv4JAAAAAAAAAAAAAACQdRZrAwAAAAAAAAAAAACJNG3aNAYMGJA4/8gjj8Rpp50WDz30UEb37bPPPl97be7cudG/f/9YuHBhohkLFiyI9u3bxyWXXBIvv/xyPPvss9GsWbNYt25dg7qccMIJDcoDAAAAAAAAAAAAAJAbqat+Ozj97w9KGxdHefvm+ewDAADATmZ4xZRoXtYm3zUAAAAAAAAAKFAbN26Mxo0bN/jcQQcdFK+88spW31u5cmW0b99+e6sldtppp8V99923w+4DAAAAAAAAAAAAAGDrfj5jSJT87xc2btgUHy6vylcfAAAAdkK1fTZFlOW7BQAAAAAAAACFqrS0NGpra2PYsGHx9NNPJz531llnbfO9du3axYsvvhhHHnlk1NbWZqPmNjVv3jyuv/76nN4BAAAAAAAAAAAAAEByRel0vits3YYNdbFhfV2+a2xToXbz3DLjuWWm0J9bhGeXqULt5rllxnPLjOeWGc8tM55bZgr9uUV4dgAAAAAAAADwbyUlJfHEE0/E9ddfH02aNKk3f/HFF8fYsWO/MVNRURE33XRTtipuVXl5eTz//PPRsWPHnN4DAAAAAAAAAAAAAEByxUcf3/mqiFS+e3xNUVEqiouLIpUqvG4R/+pXiN08t8x4bpkp9OcW4dllynPLjOeWGc8tM55bZjy3zHhumftveXaH9Tg+ynZpnpVZAAAAAAAAAPznKioqisMPPzzOOuusKCsri3feeSeqq6u/kmnatGn88pe/jAkTJiT6vvZhhx0WqVQq5s+fn5POy5cvj3333TcnswEAAAAAAAAAAAAAaLjnX743/h/o5imR2VXJEw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6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1181067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Nordeste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representa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13% da </a:t>
            </a:r>
            <a:r>
              <a:rPr lang="en-GB" dirty="0" err="1" smtClean="0"/>
              <a:t>produção</a:t>
            </a:r>
            <a:r>
              <a:rPr lang="en-GB" dirty="0" smtClean="0"/>
              <a:t> </a:t>
            </a:r>
            <a:r>
              <a:rPr lang="en-GB" dirty="0" err="1" smtClean="0"/>
              <a:t>nacional</a:t>
            </a:r>
            <a:r>
              <a:rPr lang="en-GB" dirty="0" smtClean="0"/>
              <a:t> de </a:t>
            </a:r>
            <a:r>
              <a:rPr lang="en-GB" dirty="0" err="1" smtClean="0"/>
              <a:t>polvilho</a:t>
            </a:r>
            <a:endParaRPr lang="en-GB" dirty="0" smtClean="0"/>
          </a:p>
          <a:p>
            <a:pPr marL="0" lvl="2" indent="0">
              <a:buNone/>
              <a:defRPr/>
            </a:pPr>
            <a:r>
              <a:rPr lang="en-GB" dirty="0" err="1"/>
              <a:t>Maior</a:t>
            </a:r>
            <a:r>
              <a:rPr lang="en-GB" dirty="0"/>
              <a:t> </a:t>
            </a:r>
            <a:r>
              <a:rPr lang="en-GB" dirty="0" err="1"/>
              <a:t>remuneração</a:t>
            </a:r>
            <a:r>
              <a:rPr lang="en-GB" dirty="0"/>
              <a:t> da </a:t>
            </a:r>
            <a:r>
              <a:rPr lang="en-GB" dirty="0" err="1"/>
              <a:t>mão</a:t>
            </a:r>
            <a:r>
              <a:rPr lang="en-GB" dirty="0"/>
              <a:t> de </a:t>
            </a:r>
            <a:r>
              <a:rPr lang="en-GB" dirty="0" err="1"/>
              <a:t>obra</a:t>
            </a:r>
            <a:r>
              <a:rPr lang="en-GB" dirty="0"/>
              <a:t> e </a:t>
            </a:r>
            <a:r>
              <a:rPr lang="en-GB" dirty="0" err="1"/>
              <a:t>maior</a:t>
            </a:r>
            <a:r>
              <a:rPr lang="en-GB" dirty="0"/>
              <a:t> </a:t>
            </a:r>
            <a:r>
              <a:rPr lang="en-GB" dirty="0" err="1"/>
              <a:t>margem</a:t>
            </a:r>
            <a:r>
              <a:rPr lang="en-GB" dirty="0"/>
              <a:t> de </a:t>
            </a:r>
            <a:r>
              <a:rPr lang="en-GB" dirty="0" err="1"/>
              <a:t>lucro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produtor</a:t>
            </a:r>
            <a:r>
              <a:rPr lang="en-GB" dirty="0"/>
              <a:t> local</a:t>
            </a:r>
          </a:p>
          <a:p>
            <a:pPr marL="0" lvl="2" indent="0">
              <a:buNone/>
              <a:defRPr/>
            </a:pP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Maior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remuneração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bruta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e </a:t>
            </a:r>
            <a:r>
              <a:rPr lang="en-GB" b="1" kern="1200" dirty="0" err="1" smtClean="0">
                <a:solidFill>
                  <a:srgbClr val="3CA344"/>
                </a:solidFill>
                <a:ea typeface="Geneva" charset="-128"/>
              </a:rPr>
              <a:t>relativa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dirty="0" smtClean="0"/>
              <a:t>da </a:t>
            </a:r>
            <a:r>
              <a:rPr lang="en-GB" dirty="0" err="1"/>
              <a:t>mão</a:t>
            </a:r>
            <a:r>
              <a:rPr lang="en-GB" dirty="0"/>
              <a:t> de </a:t>
            </a:r>
            <a:r>
              <a:rPr lang="en-GB" dirty="0" err="1"/>
              <a:t>obra</a:t>
            </a:r>
            <a:r>
              <a:rPr lang="en-GB" dirty="0"/>
              <a:t> e </a:t>
            </a:r>
            <a:r>
              <a:rPr lang="en-GB" dirty="0" err="1"/>
              <a:t>gastos</a:t>
            </a:r>
            <a:r>
              <a:rPr lang="en-GB" dirty="0"/>
              <a:t> com </a:t>
            </a:r>
            <a:r>
              <a:rPr lang="en-GB" dirty="0" err="1"/>
              <a:t>insumos</a:t>
            </a:r>
            <a:r>
              <a:rPr lang="en-GB" dirty="0"/>
              <a:t> </a:t>
            </a:r>
            <a:r>
              <a:rPr lang="en-GB" b="1" kern="1200" dirty="0" err="1">
                <a:solidFill>
                  <a:srgbClr val="3CA344"/>
                </a:solidFill>
                <a:ea typeface="Geneva" charset="-128"/>
              </a:rPr>
              <a:t>locais</a:t>
            </a:r>
            <a:r>
              <a:rPr lang="en-GB" b="1" kern="1200" dirty="0">
                <a:solidFill>
                  <a:srgbClr val="3CA344"/>
                </a:solidFill>
                <a:ea typeface="Geneva" charset="-128"/>
              </a:rPr>
              <a:t> na </a:t>
            </a:r>
            <a:r>
              <a:rPr lang="en-GB" b="1" kern="1200" dirty="0" smtClean="0">
                <a:solidFill>
                  <a:srgbClr val="3CA344"/>
                </a:solidFill>
                <a:ea typeface="Geneva" charset="-128"/>
              </a:rPr>
              <a:t>AF</a:t>
            </a:r>
            <a:endParaRPr lang="en-GB" sz="2000" dirty="0" smtClean="0"/>
          </a:p>
          <a:p>
            <a:pPr marL="0" lvl="2" indent="0">
              <a:buNone/>
              <a:defRPr/>
            </a:pPr>
            <a:endParaRPr lang="en-GB" sz="2200" b="1" dirty="0"/>
          </a:p>
          <a:p>
            <a:pPr marL="419100" lvl="3" indent="0">
              <a:buNone/>
              <a:defRPr/>
            </a:pPr>
            <a:endParaRPr lang="en-GB" sz="2400" b="1" dirty="0"/>
          </a:p>
          <a:p>
            <a:pPr marL="876300" lvl="3" indent="-457200">
              <a:buFont typeface="Wingdings" pitchFamily="2" charset="2"/>
              <a:buChar char="ü"/>
              <a:defRPr/>
            </a:pPr>
            <a:endParaRPr lang="en-GB" sz="2400" b="1" dirty="0" smtClean="0"/>
          </a:p>
          <a:p>
            <a:pPr marL="457200" lvl="2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0" indent="0">
              <a:buFontTx/>
              <a:buNone/>
              <a:defRPr/>
            </a:pPr>
            <a:r>
              <a:rPr lang="en-US" b="1" dirty="0"/>
              <a:t>	</a:t>
            </a:r>
            <a:endParaRPr lang="en-GB" b="1" dirty="0"/>
          </a:p>
          <a:p>
            <a:pPr marL="714375" lvl="1" indent="-606425" fontAlgn="auto">
              <a:spcBef>
                <a:spcPts val="600"/>
              </a:spcBef>
              <a:spcAft>
                <a:spcPts val="600"/>
              </a:spcAft>
              <a:defRPr/>
            </a:pPr>
            <a:endParaRPr lang="en-GB" b="1" kern="1200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 smtClean="0"/>
              <a:t>								</a:t>
            </a:r>
            <a:r>
              <a:rPr lang="en-US" sz="1200" dirty="0" smtClean="0">
                <a:solidFill>
                  <a:schemeClr val="bg2"/>
                </a:solidFill>
              </a:rPr>
              <a:t>1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737802"/>
            <a:ext cx="6953796" cy="338380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2695885" y="3422992"/>
            <a:ext cx="654236" cy="51924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695885" y="3880192"/>
            <a:ext cx="654236" cy="51924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664887" y="4293096"/>
            <a:ext cx="654236" cy="51924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518164" y="3429000"/>
            <a:ext cx="654236" cy="51924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518164" y="3805524"/>
            <a:ext cx="654236" cy="51924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54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636912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9217024" cy="719138"/>
          </a:xfrm>
        </p:spPr>
        <p:txBody>
          <a:bodyPr/>
          <a:lstStyle/>
          <a:p>
            <a:r>
              <a:rPr lang="en-US" altLang="en-US" sz="2800" dirty="0" smtClean="0"/>
              <a:t>Fontes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68023" y="1306656"/>
            <a:ext cx="7776864" cy="4537075"/>
          </a:xfrm>
        </p:spPr>
        <p:txBody>
          <a:bodyPr/>
          <a:lstStyle/>
          <a:p>
            <a:pPr>
              <a:defRPr/>
            </a:pPr>
            <a:endParaRPr lang="en-US" sz="2200" dirty="0"/>
          </a:p>
          <a:p>
            <a:pPr marL="0" lvl="2" indent="0">
              <a:buNone/>
              <a:defRPr/>
            </a:pPr>
            <a:r>
              <a:rPr lang="en-US" sz="1700" b="1" dirty="0" err="1" smtClean="0">
                <a:solidFill>
                  <a:srgbClr val="378539"/>
                </a:solidFill>
              </a:rPr>
              <a:t>Oficinas</a:t>
            </a:r>
            <a:r>
              <a:rPr lang="en-US" sz="1700" b="1" dirty="0" smtClean="0">
                <a:solidFill>
                  <a:srgbClr val="378539"/>
                </a:solidFill>
              </a:rPr>
              <a:t>/ </a:t>
            </a:r>
            <a:r>
              <a:rPr lang="en-US" sz="1700" b="1" dirty="0" err="1" smtClean="0">
                <a:solidFill>
                  <a:srgbClr val="378539"/>
                </a:solidFill>
              </a:rPr>
              <a:t>Enquetes</a:t>
            </a:r>
            <a:r>
              <a:rPr lang="en-US" sz="1700" b="1" dirty="0" smtClean="0">
                <a:solidFill>
                  <a:srgbClr val="378539"/>
                </a:solidFill>
              </a:rPr>
              <a:t>/ </a:t>
            </a:r>
            <a:r>
              <a:rPr lang="en-US" sz="1700" b="1" dirty="0" err="1" smtClean="0">
                <a:solidFill>
                  <a:srgbClr val="378539"/>
                </a:solidFill>
              </a:rPr>
              <a:t>Artigos</a:t>
            </a:r>
            <a:r>
              <a:rPr lang="en-US" sz="1700" b="1" dirty="0" smtClean="0">
                <a:solidFill>
                  <a:srgbClr val="378539"/>
                </a:solidFill>
              </a:rPr>
              <a:t>/ </a:t>
            </a:r>
            <a:r>
              <a:rPr lang="en-US" sz="1700" b="1" dirty="0" err="1" smtClean="0">
                <a:solidFill>
                  <a:srgbClr val="378539"/>
                </a:solidFill>
              </a:rPr>
              <a:t>Publicações</a:t>
            </a:r>
            <a:r>
              <a:rPr lang="en-US" sz="1700" b="1" dirty="0" smtClean="0">
                <a:solidFill>
                  <a:srgbClr val="378539"/>
                </a:solidFill>
              </a:rPr>
              <a:t> </a:t>
            </a:r>
            <a:r>
              <a:rPr lang="en-US" sz="1700" b="1" dirty="0" err="1" smtClean="0">
                <a:solidFill>
                  <a:srgbClr val="378539"/>
                </a:solidFill>
              </a:rPr>
              <a:t>Grupos</a:t>
            </a:r>
            <a:r>
              <a:rPr lang="en-US" sz="1700" b="1" dirty="0" smtClean="0">
                <a:solidFill>
                  <a:srgbClr val="378539"/>
                </a:solidFill>
              </a:rPr>
              <a:t> dos </a:t>
            </a:r>
            <a:r>
              <a:rPr lang="en-US" sz="1700" b="1" dirty="0" err="1" smtClean="0">
                <a:solidFill>
                  <a:srgbClr val="378539"/>
                </a:solidFill>
              </a:rPr>
              <a:t>Projetos</a:t>
            </a:r>
            <a:r>
              <a:rPr lang="en-US" sz="1700" b="1" dirty="0" smtClean="0">
                <a:solidFill>
                  <a:srgbClr val="378539"/>
                </a:solidFill>
              </a:rPr>
              <a:t> FIDA e Fontes </a:t>
            </a:r>
            <a:r>
              <a:rPr lang="en-US" sz="1700" b="1" dirty="0" err="1" smtClean="0">
                <a:solidFill>
                  <a:srgbClr val="378539"/>
                </a:solidFill>
              </a:rPr>
              <a:t>Utilizadas</a:t>
            </a:r>
            <a:r>
              <a:rPr lang="en-US" sz="1700" b="1" dirty="0" smtClean="0">
                <a:solidFill>
                  <a:srgbClr val="378539"/>
                </a:solidFill>
              </a:rPr>
              <a:t>:</a:t>
            </a:r>
          </a:p>
          <a:p>
            <a:pPr marL="457200" lvl="2" indent="-457200">
              <a:buFont typeface="+mj-lt"/>
              <a:buAutoNum type="arabicPeriod"/>
              <a:defRPr/>
            </a:pPr>
            <a:r>
              <a:rPr lang="en-GB" sz="1700" dirty="0" err="1" smtClean="0"/>
              <a:t>Linha</a:t>
            </a:r>
            <a:r>
              <a:rPr lang="en-GB" sz="1700" dirty="0" smtClean="0"/>
              <a:t> de Base dos </a:t>
            </a:r>
            <a:r>
              <a:rPr lang="en-GB" sz="1700" dirty="0" err="1" smtClean="0"/>
              <a:t>Projetos</a:t>
            </a:r>
            <a:r>
              <a:rPr lang="en-GB" sz="1700" dirty="0" smtClean="0"/>
              <a:t> (2016)</a:t>
            </a:r>
          </a:p>
          <a:p>
            <a:pPr marL="457200" lvl="2" indent="-457200">
              <a:buFont typeface="+mj-lt"/>
              <a:buAutoNum type="arabicPeriod"/>
              <a:defRPr/>
            </a:pPr>
            <a:r>
              <a:rPr lang="en-GB" sz="1700" dirty="0" err="1" smtClean="0"/>
              <a:t>Enquetes</a:t>
            </a:r>
            <a:r>
              <a:rPr lang="en-GB" sz="1700" dirty="0" smtClean="0"/>
              <a:t> com </a:t>
            </a:r>
            <a:r>
              <a:rPr lang="en-GB" sz="1700" dirty="0" err="1" smtClean="0"/>
              <a:t>cooperativos</a:t>
            </a:r>
            <a:r>
              <a:rPr lang="en-GB" sz="1700" dirty="0" smtClean="0"/>
              <a:t> (</a:t>
            </a:r>
            <a:r>
              <a:rPr lang="en-GB" sz="1700" dirty="0" err="1" smtClean="0"/>
              <a:t>familiares</a:t>
            </a:r>
            <a:r>
              <a:rPr lang="en-GB" sz="1700" dirty="0" smtClean="0"/>
              <a:t> e </a:t>
            </a:r>
            <a:r>
              <a:rPr lang="en-GB" sz="1700" dirty="0" err="1" smtClean="0"/>
              <a:t>Agronegócio</a:t>
            </a:r>
            <a:r>
              <a:rPr lang="en-GB" sz="1700" dirty="0" smtClean="0"/>
              <a:t>)</a:t>
            </a:r>
          </a:p>
          <a:p>
            <a:pPr marL="457200" lvl="2" indent="-457200">
              <a:buFont typeface="+mj-lt"/>
              <a:buAutoNum type="arabicPeriod"/>
              <a:defRPr/>
            </a:pPr>
            <a:r>
              <a:rPr lang="en-GB" sz="1700" dirty="0" err="1" smtClean="0"/>
              <a:t>Missões</a:t>
            </a:r>
            <a:r>
              <a:rPr lang="en-GB" sz="1700" dirty="0" smtClean="0"/>
              <a:t> de </a:t>
            </a:r>
            <a:r>
              <a:rPr lang="en-GB" sz="1700" dirty="0" err="1" smtClean="0"/>
              <a:t>supervisão</a:t>
            </a:r>
            <a:r>
              <a:rPr lang="en-GB" sz="1700" dirty="0" smtClean="0"/>
              <a:t> e </a:t>
            </a:r>
            <a:r>
              <a:rPr lang="en-GB" sz="1700" dirty="0" err="1" smtClean="0"/>
              <a:t>apoio</a:t>
            </a:r>
            <a:r>
              <a:rPr lang="en-GB" sz="1700" dirty="0" smtClean="0"/>
              <a:t> do FIDA</a:t>
            </a:r>
          </a:p>
          <a:p>
            <a:pPr marL="457200" lvl="2" indent="-457200">
              <a:buFont typeface="+mj-lt"/>
              <a:buAutoNum type="arabicPeriod"/>
              <a:defRPr/>
            </a:pPr>
            <a:r>
              <a:rPr lang="en-GB" sz="1700" dirty="0" err="1" smtClean="0"/>
              <a:t>Painel</a:t>
            </a:r>
            <a:r>
              <a:rPr lang="en-GB" sz="1700" dirty="0" smtClean="0"/>
              <a:t> de Monitoramento  e </a:t>
            </a:r>
            <a:r>
              <a:rPr lang="en-GB" sz="1700" dirty="0" err="1" smtClean="0"/>
              <a:t>sistema</a:t>
            </a:r>
            <a:r>
              <a:rPr lang="en-GB" sz="1700" dirty="0" smtClean="0"/>
              <a:t> DATA.FIDA</a:t>
            </a:r>
          </a:p>
          <a:p>
            <a:pPr marL="457200" lvl="2" indent="-457200">
              <a:buFont typeface="+mj-lt"/>
              <a:buAutoNum type="arabicPeriod"/>
              <a:defRPr/>
            </a:pPr>
            <a:r>
              <a:rPr lang="en-GB" sz="1700" dirty="0" err="1" smtClean="0"/>
              <a:t>Resultados</a:t>
            </a:r>
            <a:r>
              <a:rPr lang="en-GB" sz="1700" dirty="0" smtClean="0"/>
              <a:t> </a:t>
            </a:r>
            <a:r>
              <a:rPr lang="en-GB" sz="1700" dirty="0" err="1" smtClean="0"/>
              <a:t>Econômicos</a:t>
            </a:r>
            <a:r>
              <a:rPr lang="en-GB" sz="1700" dirty="0" smtClean="0"/>
              <a:t> (Manual)</a:t>
            </a:r>
          </a:p>
          <a:p>
            <a:pPr marL="457200" lvl="2" indent="-457200">
              <a:buFont typeface="+mj-lt"/>
              <a:buAutoNum type="arabicPeriod"/>
              <a:defRPr/>
            </a:pPr>
            <a:r>
              <a:rPr lang="en-GB" sz="1700" dirty="0" err="1" smtClean="0"/>
              <a:t>Associação</a:t>
            </a:r>
            <a:r>
              <a:rPr lang="en-GB" sz="1700" dirty="0" smtClean="0"/>
              <a:t> </a:t>
            </a:r>
            <a:r>
              <a:rPr lang="en-GB" sz="1700" dirty="0" err="1" smtClean="0"/>
              <a:t>Brasileira</a:t>
            </a:r>
            <a:r>
              <a:rPr lang="en-GB" sz="1700" dirty="0" smtClean="0"/>
              <a:t> de </a:t>
            </a:r>
            <a:r>
              <a:rPr lang="en-GB" sz="1700" dirty="0" err="1" smtClean="0"/>
              <a:t>Proteína</a:t>
            </a:r>
            <a:r>
              <a:rPr lang="en-GB" sz="1700" dirty="0" smtClean="0"/>
              <a:t> Animal</a:t>
            </a:r>
          </a:p>
          <a:p>
            <a:pPr marL="457200" lvl="2" indent="-457200">
              <a:buFont typeface="+mj-lt"/>
              <a:buAutoNum type="arabicPeriod"/>
              <a:defRPr/>
            </a:pPr>
            <a:r>
              <a:rPr lang="en-GB" sz="1700" dirty="0" smtClean="0"/>
              <a:t>MAPA</a:t>
            </a:r>
          </a:p>
          <a:p>
            <a:pPr marL="457200" lvl="2" indent="-457200">
              <a:buFont typeface="+mj-lt"/>
              <a:buAutoNum type="arabicPeriod"/>
              <a:defRPr/>
            </a:pPr>
            <a:r>
              <a:rPr lang="en-GB" sz="1700" dirty="0" err="1" smtClean="0"/>
              <a:t>Publicações</a:t>
            </a:r>
            <a:r>
              <a:rPr lang="en-GB" sz="1700" dirty="0" smtClean="0"/>
              <a:t> </a:t>
            </a:r>
            <a:r>
              <a:rPr lang="en-GB" sz="1700" dirty="0" err="1" smtClean="0"/>
              <a:t>sobre</a:t>
            </a:r>
            <a:r>
              <a:rPr lang="en-GB" sz="1700" dirty="0" smtClean="0"/>
              <a:t> o </a:t>
            </a:r>
            <a:r>
              <a:rPr lang="en-GB" sz="1700" dirty="0" err="1" smtClean="0"/>
              <a:t>Agronegócio</a:t>
            </a:r>
            <a:endParaRPr lang="en-GB" sz="1700" dirty="0" smtClean="0"/>
          </a:p>
          <a:p>
            <a:pPr marL="457200" lvl="2" indent="-457200">
              <a:buFont typeface="+mj-lt"/>
              <a:buAutoNum type="arabicPeriod"/>
              <a:defRPr/>
            </a:pPr>
            <a:endParaRPr lang="en-GB" sz="2200" b="1" dirty="0"/>
          </a:p>
          <a:p>
            <a:pPr marL="876300" lvl="3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876300" lvl="3" indent="-457200">
              <a:buFont typeface="Wingdings" pitchFamily="2" charset="2"/>
              <a:buChar char="ü"/>
              <a:defRPr/>
            </a:pPr>
            <a:endParaRPr lang="en-GB" sz="2400" b="1" dirty="0" smtClean="0"/>
          </a:p>
          <a:p>
            <a:pPr marL="457200" lvl="2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0" indent="0">
              <a:buFontTx/>
              <a:buNone/>
              <a:defRPr/>
            </a:pPr>
            <a:r>
              <a:rPr lang="en-US" b="1" dirty="0"/>
              <a:t>	</a:t>
            </a:r>
            <a:endParaRPr lang="en-GB" b="1" dirty="0"/>
          </a:p>
          <a:p>
            <a:pPr marL="714375" lvl="1" indent="-606425" fontAlgn="auto">
              <a:spcBef>
                <a:spcPts val="600"/>
              </a:spcBef>
              <a:spcAft>
                <a:spcPts val="600"/>
              </a:spcAft>
              <a:defRPr/>
            </a:pPr>
            <a:endParaRPr lang="en-GB" b="1" kern="1200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 smtClean="0"/>
              <a:t>								</a:t>
            </a:r>
            <a:r>
              <a:rPr lang="en-US" sz="1200" dirty="0" smtClean="0">
                <a:solidFill>
                  <a:schemeClr val="bg2"/>
                </a:solidFill>
              </a:rPr>
              <a:t>1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66749"/>
            <a:ext cx="2484784" cy="175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7272"/>
            <a:ext cx="2232248" cy="82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82877"/>
            <a:ext cx="864096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Futuro - Muito potencial para aumentar a produção da agricultura familiar</a:t>
            </a:r>
          </a:p>
        </p:txBody>
      </p:sp>
      <p:sp>
        <p:nvSpPr>
          <p:cNvPr id="10" name="Retângulo 9"/>
          <p:cNvSpPr/>
          <p:nvPr/>
        </p:nvSpPr>
        <p:spPr bwMode="auto">
          <a:xfrm>
            <a:off x="1761685" y="1892083"/>
            <a:ext cx="5573805" cy="67069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  <a:cs typeface="ＭＳ Ｐゴシック" pitchFamily="1" charset="-128"/>
              </a:rPr>
              <a:t>Dados quantitativos </a:t>
            </a:r>
            <a:r>
              <a:rPr kumimoji="0" lang="pt-BR" sz="1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  <a:cs typeface="ＭＳ Ｐゴシック" pitchFamily="1" charset="-128"/>
              </a:rPr>
              <a:t> - Composição da renda da AF no Semiárido do Brasil – Projetos FIDA, 2018</a:t>
            </a:r>
            <a:endParaRPr kumimoji="0" lang="pt-BR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411760" y="6210153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1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09728"/>
            <a:ext cx="5153333" cy="320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data:image/png;base64,iVBORw0KGgoAAAANSUhEUgAAFtYAABAlCAYAAAAfeIXfAAAABHNCSVQICAgIfAhkiAAAAAlwSFlzAABMvQAATL0B53GtUwAAIABJREFUeJzs3XuY13PeP/DXzDSdE9ukRNR2PgiRUjpRynKrHArZZbFyWuRutT8rd9nde91Li5tW5XTbTTZWkUWFdEArOda0FbuxuqNIhc7NfH9/7MVv+y2a+cz3O9+Z5vG4rrmYb+/36/2cl+vyVz3LGTtxQCoiJyqa4uJURETk5la8bBH/yFcRs9lbMvaWTEXfW4TdJWVvydhbMvaWjL0lY2/J2FtyVWV3VwybHAX7N03LLAAAAACg8kilUtG2bdtYtWrVXs82adIk5s2bF61atSqHZCW3devWuPbaa2PSpEkZf+u4446L2267Lbp27ZrxtwAAAAAAAAAAAAAAAABgXzVu0smRW1yc7Rhfb8P6LfHp+q3ZjvGNKmo2e0vG3pKp6HuLsLukKmo2e0vG3pKxt2TsLRl7S6ai7y3C7gAAAACAfdtLL71UolLtiIgXXnihwpVqR0TUrl07Jk6cGDNmzIgePXpETk7m/rLERYsWRbdu3eLEE0+MhQsXRiqVythbAAAAAAAAAAAAAAAAALAvq5btAAAAAAAAAAAAVD7Tpk0r0bm5c+dG69atM5ymbAYPHhyDBw+Ojz/+OGbPnh3btm2LWrVqRc2aNaNmzZpf/fuqVavipptuivfeey/xW3Pnzo25c+dGvXr14sgjj4xOnTp99dW+ffuoWbNm7Nq1K3bv3v21//zy3+vUqROHHXZY5Ofnp28RAAAAAAAAAAAAAAAAAFAJ7FGsXaNWtTjo0PrZyrKHXbuLIycV0axNg2xH+Vq7dxVXyGz2loy9JVPR9xZhd0nZWzL2loy9JWNvydhbMvaWXFXZXX71vLTMAQAAAAAql8LCwr2eOe6446Jv377lkCY9GjZsGOedd943/nqPHj3iggsuiKeeeipGjRoVK1euTPzW559/HgsXLoyFCxcmnlGtWrVo3bp1tG/ffo+v1q1bR40aNRLPBQAAAAAAAAAAAAAAAICKbI9i7YMOrR9NDt0vW1n28NGazyInFRUmz/9v3QefVchs9paMvSVT0fcWYXdJ2Vsy9paMvSVjb8nYWzL2llxV2V21/Ny0zAEAAAAAKpcPP/xwr2e6detWDknKV05OTpx66qkxYMCAmDhxYowdOzY+/fTTrGTZvXt3LF++PJYvX77H57m5udGiRYt/Kdxu27Zt1K5dOytZAQAAAAAAAAAAAAAAACBdqu39CAAAAAAAAAAA7Gm//fb+l/cdf/zx5ZAkO/Lz8+PHP/5xnHfeefGLX/wi7rzzzti1a1e2Y0VERHFxcbzzzjvxzjvvxBNPPPHV5zk5OdGsWbN/Kdxu165d1KtXL4uJAQAAAAAAAAAAAAAAAKDkFGsDAAAAAAAAAFBqBxxwwF7PbN26tRySZNcBBxwQ48ePj0svvTRGjx4dM2bMyHakb5RKpWL16tWxevXqeOqpp/b4taZNm/5L2Xb79u1L9N8ZAAAAAAAAAAAAAAAAAMqTYm0AAAAAAAAAAEpt//333+uZTZs2lUOSiqFVq1Yxffr0mD9/flx77bXx+uuvZztSqXzwwQfxwQcfxOzZs/f4vH379vGDH/wgrrjiiqhbt26W0gEAAAAAAAAAAAAAAADA/5Ob7QAAAAAAAAAAAFQ+irW/Xu/evePVV1+NBx98MJo0aZLtOGW2fPny+OlPfxpt2rSJqVOnRiqVynYkAAAAAAAAAAAAAAAAAKo4xdoAAAAAAAAAAJTaAQccsNczmzdvLockFU9ubm784Ac/iFWrVsXYsWOjdu3a2Y5UZmvXro3hw4dHz54944033sh2HAAAAAAAAAAAAAAAAACqsLy+/9Zq7Jff7F9QO+rVr5HFOP9P7Tr5cUBBnahZu1q2o3yt2nWqV8hs9paMvSVT0fcWYXdJ2Vsy9paMvSVjb8nYWzL2llxV2V3T+r2jel7dtMwCAAAAACqPZ555JhYtWvStZ9q3bx+nnXZaOSWqeKpXrx59+vSJiy66KA466KAoKiqKLVu2xJYtW7IdLbEPPvggJk+eHGvXro1u3bpFnTp1sh0JAAAAAAAAAAAAAAAAgCpk/msPRc7YiQNTX37QrE2DaHLoftnMBAAAQCXTvemNUSe/cbZjAAAAAADlaOfOnVGjxt7/8vYzzzwzHn300XJIVLmsW7culi5dGkuXLo233347li5dGoWFhbF9+/Y9zuXl5UV+fv4eX9WqVYv//d//zVLyPe2///4xbty4uOyyyyI/Pz/bcQAAAAAAAAAAAAAAAACoAsZNOjmqZTsEAAAAAAAAAACVw65du+Kpp56KIUOGlOh83bp1M5yocmrUqFE0atQo+vXr99VnqVQqvvjii8jNzf2qQDs3N/cbZ+zcuTPeeeedWL58+R5fK1eujF27dpXHjxGbNm2Kq6++OiZNmhR33HHHHj8PAAAAAAAAAAAAAAAAAGSKYm0AAAAAAAAAAL7VqlWr4r777osHH3ww1q1bV+J7nTp1ymCqfUtOTk7Uq1evxOerV68eHTp0iA4dOuzx+a5du+Jvf/tbFBYW7lG4vWLFitixY0e6Y0dExPLly6N///4xZMiQGD9+fDRv3jwj7wAAAAAAAAAAAAAAAABAhGJtAAAAAAAAAAC+wZw5c+IXv/hFLFy4MNH9/v37pzkRe5Ofnx9t2rSJNm3axOmnn/7V50VFRbF69eo9yraXL18ef/nLX2Lr1q1peXvGjBnx9NNPx3XXXRejR4+OOnXqpGUuAAAAAAAAAAAAAAAAAPwzxdoAAAAAAAAAAOxh165dcfnll8e9996beMbw4cOjY8eOaUxFWeTl5UXLli2jZcuWcdppp331eXFxcbz//vt7lG3/z//8T+J3duzYET//+c/jgQceiFtvvTWGDh0aOTk5afgJAAAAAAAAAAAAAAAAAOAfcrMdAAAAAAAAAACAimPnzp0xbNiwMpVqN2/ePG6//fY0piJTcnNzo3nz5nHKKafET37yk3jggQcilUrFiy++GJ07d048d82aNXH22WdHt27d4o9//GOkUqk0pgYAAAAAAAAAAAAAAACgKlOsDQAAAAAAAABARPyjVHvo0KExY8aMxDMaNWoUc+bMiYKCgjQmo7z16NEjFi9eHPfcc0+Z/lsuXrw4zjrrrCgoKIhhw4bFhAkTYunSpVFcXJzGtKTTJ598EuvXr4+ioqJsRwEAAAAAAAAAAAAAAAD4Woq1AQAAAAAAAACIHTt2xBlnnBFPPPFE4hn169ePWbNmRcuWLdOYjGzJy8uLiy++ON5555245pprIi8vL/GsTz/9NB555JG48soro1OnTlFQUBCDBg2KW2+9NRYvXhy7du1KY3JKY8uWLfHEE0/ERRddFIceemg0bNgwGjVqFNWrV4927drFzTffHOvWrct2TAAAAAAAAAAAAAAAAICv5IydODD15TfN2jSIJoful808AAAAVDLdm94YdfIbZzsGAAAAAFAG27dvjzPOOCOefvrpxDPatGkTjz32WHTo0CGNyahIli9fHldffXU899xzaZ9dp06d6N69e/Tq1St69eoVxx57bNSsWTPt7/APqVQqnnnmmZg4cWLMmTMnduzY8a3nGzRoEH/4wx+iX79+5ZQQAAAAAAAAAAAAAAAA4OuNm3Ry5GY7BAAAAAAAAAAA2bN9+/YYMmRI4lLtFi1axG233RZvvfWWUu19XPv27WPOnDkxY8aMaN68eVpnb9myJZ599tkYM2ZM9O7dO+rXrx+9evWKn/3sZzF79uz4/PPP0/peVZVKpeLpp5+Orl27ximnnBJPPvnkXku1IyI2bNgQAwYMiMmTJ5dDSgAAAAAAAAAAAAAAAIBvlzN24sDUl980a9Mgmhy6XzbzAAAAUMl0b3pj1MlvnO0YAAAAAEAC27Zti0GDBsWzzz5bqns1a9aMM888My6++OLo1atX5OTkZCghFdX27dtj/Pjx8Z//+Z+xdevWjL+Xl5cXRx11VPTq1St69eoVxx9/fDRo0CDj7+4rUqlUzJo1K8aOHRuLFy9OPCc/Pz9effXVOOKII9KYDgAAAAAAAAAAAAAAAKDkxk06WbE2AAAAZaNYGwAAAAAqrzPPPDMee+yxUt0ZMWJE3HzzzbH//vtnKBWVyZo1a+K6666Lhx9+uNzf7tixY/Ts2fOrsu0mTZqUe4aKLpVKxezZs2Ps2LHxyiuvpGVmx44d49VXX42aNWumZR4AAAAAAAAAAAAAAABAaYybdHLkZjsEAAAAAAAAAADl75lnnilVqXbDhg1j6dKlMXHiRKXafOWQQw6JqVOnxoIFC+LII48s17eXLVsWd999d5xzzjlx8MEHxzHHHBN33313bN68uVxzVERfFmp37949Tj755LSVakf8Y+833HBD2uYBAAAAAAAAAAAAAAAAlJZibQAAAAAAAACAKmjMmDElPtuoUaOYN29edOzYMYOJqMx69uwZS5YsiYkTJ0aDBg2ykuG1116Lyy+/PJo0aRIXXnhhLFq0KFKpVFayZEsqlYo5c+ZEjx49YuDAgfHnP/85I++MHz8+rWXdAAAAAAAAAAAAAAAAAKWhWBsAAAAAAAAAoIr56KOP4rXXXivR2UaNGsULL7wQ7du3z3AqKru8vLwYMWJErF69OiZPnhyDBw+O73znO+WeY+vWrfHAAw9E9+7d4/DDD48JEybE9u3byz1HeUqlUvHss8/G8ccfHwMGDIhFixZl/M2bbrop428AAAAAAAAAAAAAAAAAfB3F2gAAAAAAAAAAVcwrr7xSonONGzeOefPmRbt27TKciH1JvXr14kc/+lHMmDEjPv7441i2bFn89re/jbPPPjuaNGlSrlkKCwvjyiuvjE6dOsX8+fPL9e3ykEql4rnnnouePXvGSSedFC+//HK5vf3000/HsmXLyu09AAAAAAAAAAAAAAAAgC8p1gYAAAAAAAAAqGLWrFlTonMvvPBCtG3bNsNp2Jfl5uZGhw4d4rLLLouHH3441qxZE++++27cf//9ccEFF0SLFi3KJcc777wTffr0iREjRsTmzZvL5c1MSqVS8fzzz0evXr2if//+8dJLL6Vl7qhRo2L+/Plx1FFHlej8rbfempZ3AQAAAAAAAAAAAAAAAEojrcXamzZsi40btqVzZNrIloxsyciWXEXOJ1sysiUjWzKyJSNbMrIlU5GzRVTsfBU5W3FRKtsRAAAAAIBS2r59+17P5OTkKNUm7XJycqJFixbxwx/+MB544IF49913Y82aNfHwww/HZZddFh06dMjo+5MnT4727dvHzJkzM/pOpqRSqZg7d2707t07+vXrFy+++GKZZ7Zv3z6mTZsWRUVFccstt0SvXr1i1qxZJbr70EMPlbioHwAAAAAAAAAAAAAAACBd0lqs/beVG+K9FRvSOTJtZEtGtmRkS64i55MtGdmSkS0Z2ZKRLRnZkqnI2SIqdr6KnG3nzqJsRwAAAAAASqkkxdpXXHFFOSSBiIMPPjjOPvvs+O1vfxvLli2Ljz/+OGbMmBEjR46Mo48+OnJz0/pbnGLt2rUxaNCgGDZsWKxbty6tszPphRdeiD59+sSJJ54YCxcuLPO8du3axR/+8Id4++23Y+jQoXvs+cADD4z/83/+z15n7N69O26//fYyZwEAAAAAAAAAAAAAAAAojfT+qTMAAAAAAAAAACq8khRr16xZsxySwL8qKCiIwYMHx29+85tYsmRJbNy4MZ555pm4/vrr4/jjj4/q1aun5Z1HHnkk2rVrF6NHj46ioor7l0jOmzcv+vTpEyeccEIsWLCgzPPatm0bDz/8cCxdujSGDRsWeXl5X3vuZz/7WXznO9/Z67xJkybFpk2bypwLAAAAAAAAAAAAAAAAoKQUawMAAAAAAAAAVDGKtalM9ttvvxg4cGD88pe/jIULF8amTZti3rx5cdNNN5V59saNG+PXv/51tGnTJiZMmBBbtmxJQ+L0mD9/fvTt2zf69u0b8+fPL/O8tm3bxtSpU2PZsmVx9tlnf2Oh9pfq1KkTV1555V7nfvHFFzFx4sQy5wMAAAAAAAAAAAAAAAAoKcXaAAAAAAAAAABVzLZt2/Z6RrE2FVWtWrWid+/eMWbMmEilUrFixYoYNWpUFBQUJJ7517/+Na688sqoW7duDBs2LBYsWBBFRUVpTF1yCxYsiBNOOCH69OkT8+bNK/O8Nm3axEMPPRTLli2Lc845Z6+F2v/syiuvLNH/C+64444SFfYDAAAAAAAAAAAAAAAApINibQAAAAAAAACAKqYkZb21atXKfBBIgzZt2sQtt9wSa9asiWnTppV53iOPPBK9e/eOpk2bxo9//ONYuHBhFBcXpyHpN0ulUvH73/8+TjzxxOjdu3e88MILZZ7ZunXrmDJlShQWFsa5555bqkLtLzVs2DAuvPDCvZ776KOPYsqUKUliAgAAAAAAAAAAAAAAAJSaYm0AAAAAAAAAgCqmsLBwr2dq1qxZDkkgfWrUqBFDhw6NVCoVjz/+eDRp0qRM8z788MO46667olevXnHIIYfEVVddFQsXLozdu3enJW8qlYrXX389Ro8eHd/97nfjBz/4QcydO7fMc1u1ahW///3vo7CwMIYPH56oUPufXXvttZGbu/ffZnbrrbdmvIAcAAAAAAAAAAAAAAAAIEKxNgAAAAAAAABAlfL++++X6NyBBx6Y4SSQOYMGDYrCwsL40Y9+lJZ5H374Ydx5553Rq1evyM/Pj5NOOiluuOGGmDlzZnz00UelmrVs2bIYM2ZMtGnTJo4++uj49a9/He+9916ZM7Zs2TJ+97vfxfLly+O8886LatWqlXlmRESLFi3izDPP3Ou5lStXxpNPPpmWNwEAAAAAAAAAAAAAAAC+TXr+9BQAAAAAAAAAAJXCQw89VKJzRx99dIaTQGbtv//+MXny5DjnnHPikksuiXfffTdts5999tl49tlnv/q+adOmceyxx371dfTRR0eNGjVizZo18d5778V7770XP/3pT7/6LJ1atmwZY8aMiXPPPTdtZdr/v5/85CfxyCOP7PXc4MGDo7i4OHJycjKSAwAAAAAAAAAAAAAAACBCsTYAAAAAAAAAQJUyderUvZ455phjonnz5uWQBjKvb9++8fbbb8fYsWNj/PjxUVRUlPY3Pvjgg/jggw/iscceS/vsb9KiRYsYM2ZMDB8+PGOF2l865phj4oQTToi5c+fu9eyIESNi8uTJGc0DAAAAAAAAAAAAAAAAVG252Q4AAAAAAAAAAED52LBhQxQWFu713Pe///1ySAPlp1atWvFf//VfsXjx4ujatWu245TJd7/73XjggQdixYoVcf7552e8VPtL1113XYnO3XPPPXHHHXdkOA0AAAAAAAAAAAAAAABQlSnWBgAAAAAAAACoIlavXl2ic507d85wEsiOzp07x6JFi+L555+P733ve9mOUyrNmzeP+++/P1asWBEXXHBBuRVqf+mkk06KTp06lejsNddcE/fff3+GEwEAAAAAAAAAAAAAAABVlWJtAAAAAAAAAIAqYtOmTSU617Nnz+jfv39Mnz49du/eneFUUL5ycnLihBNOiKeeeioKCwvj4osvjnr16mU71jdq3rx53HfffbFy5cr44Q9/GPn5+VnJkZOTE9ddd12Jz1900UUxcODAKC4uzmAqAAAAAAAAAAAAAAAAoCpSrA0AAAAAAAAAUEXs2LGjxGefe+65OOOMM+Kwww6LsWPHxqeffprBZJAd7du3j3vuuSfWr18fjz/+eAwfPjzq1q2b7VgREdGsWbO49957Y+XKlXHhhRdmrVD7nw0dOjTatGlT4vOzZ8+O4447LpYsWZLBVAAAAAAAAAAAAAAAAEBVo1gbAAAAAAAAAKCK6NOnT+y3336lurN27doYN25cdO7cOV577bUMJYPsqlmzZgwaNCimTJkSH3/8cTz++ONx7rnnlnvJdq1ateKss86Kxx57LFatWhUXXXRRhSjU/lJ+fn48+OCDUb169RLfWbx4cRx77LFxySWXxCeffJLBdAAAAAAAAAAAAAAAAEBVoVgbAAAAAAAAAKCKqFOnTpx33nmJ7r7//vvRo0ePeOmll9KcCiqWL0u2H3rooVi/fn3MmDEjhg8fHgcddFBG3svPz4/TTjstpk6dGuvXr49HHnkkTj/99ApVqP3PunbtGtOmTYu8vLwS30mlUnHPPfdE69at4+67746ioqIMJgQAAAAAAAAAAAAAAAD2dYq1AQAAAAAAAACqkEsuuSTx3R07dsS5554bGzduTGMiqLhq1aoVgwcPjilTpsTatWtjzZo1MX369PjpT38aJ5xwQtSrVy/R3Ly8vBgwYEDcf//9sW7dunjiiSfinHPOibp166b5J8iMwYMHx4MPPhg5OTmlurdx48a4/PLL45hjjomXX345Q+kAAAAAAAAAAAAAAACAfV21bAcAAAAAAAAAAKD8HHHEEXHNNdfE7bffnuj+3//+9xgxYkQ88sgjaU4GFd/BBx8cQ4YMiSFDhkRERHFxcaxcuTJeeeWVWLx4cSxevDjeeuut2L17d0T8o0D70EMPjWbNmn311bZt2+jbt280bNgwmz9KmQ0fPjy2bNkSI0aMKPXdN998M3r06BHnn39+3HzzzdG4ceMMJAQAAAAAAAAAAAAAAAD2VYq1AQAAAAAAAACqmN/85jfRtGnTuP7662PHjh2lvv/oo4/G+vXr48ADD8xAOqg8cnNzo127dtGuXbu44IILIiJi+/btsWHDhkilUtG4ceOoVm3f/S1al1xySXz++ecxatSoRPcffPDBmDFjRowbNy6uuOKKyM/PT3NCAAAAAAAAAAAAAAAAYF+Um+0AAAAAAAAAAACUr5ycnLj22mtj6dKlMWLEiKhTp06pZ7z22msZSAaVX82aNePggw+OQw45ZJ8u1f7Sv//7v8cdd9wReXl5ie5/9tlnMXLkyDjqqKNi3rx56Q0HAAAAAAAAAAAAAAAA7JMUawMAAAAAAAAAVFGtWrWKiRMnxtq1a2PChAnRoUOHEt9VrA186aqrropXX301unfvnnhGYWFh9O3bN84555xYs2ZNGtMBAAAAAAAAAAAAAAAA+5qcsRMHpr78plmbBtHk0P0SD9v86baIVE7Ub1AzLeHSSbZkZEtGtuQqcj7ZkpEtGdmSkS0Z2ZKRLZmKnC2iYueryNm6NRkT9WoelO0YAAAAAEAapFKpePHFF6NXr157PTt06NCYNm1aOaQCKotUKhW///3v47rrrot169YlnlOnTp0YM2ZMXHPNNVGjRo00JgQAAAAAAAAAAAAAAAAqu3GTTk5vsTYAAABVT/emN0ad/MbZjgEAAAAApFHLli3jr3/967ee+dnPfha/+MUvyikRUJls3rw5xo4dG3feeWcUFRUlntO6dev47//+7xgwYEAa0wEAAAAAAAAAAAAAAACV2bhJJ0dutkMAAAAAAAAAAFBxbNy4Mf72t7/t9Vzv3r3LIQ1QGdWvXz9uu+22ePPNN6NPnz6J56xatSoGDhwYZ5xxRqxfvz59AQEAAAAAAAAAAAAAAIBKTbE2AAAAAAAAAABfWbhwYaRSqW89U61atejevXs5JQIqq44dO8bcuXPjD3/4Qxx88MGJ50yfPj06deoUs2fPTmM6AAAAAAAAAAAAAAAAoLJSrA0AAAAAAAAAwFfmz5+/1zPHHHNM1KlTpxzSAJVdTk5ODBs2LFasWBGjR4+O/Pz8RHPWrVsXAwcOjJEjR8aOHTvSnBIAAAAAAAAAAAAAAACoTBRrAwAAAAAAAADwlZIUa/fu3bsckgD7krp168bNN98cS5cujZNOOinxnNtvvz26du0ay5cvT2M6AAAAAAAAAAAAAAAAoDJRrA0AAAAAAAAAQEREfPbZZ/HGG2/s9ZxibSCpNm3axKxZs2L69Olx2GGHJZrx1ltvxdFHHx133313pFKpNCcEAAAAAAAAAAAAAAAAKjrF2gAAAAAAAAAARETESy+9FMXFxd96Jjc3N3r06FFOiYB9UU5OTgwZMiSWL18eN954Y9SoUaPUM7Zv3x6XX355DB48OD755JMMpAQAAAAAAAAAAAAAAAAqKsXaAAAAAAAAAABERMT8+fP3eqZz586x3377lUMaYF9Xu3btGDduXBQWFsa//du/JZoxc+bM6NSpUzz33HNpTgcAAAAAAAAAAAAAAABUVIq1AQAAAAAAAACIiJIVa/fu3bsckgBVSYsWLWLmzJnxpz/9KdH9Dz/8MPr37x+jRo2KHTt2pDkdAAAAAAAAAAAAAAAAUNEo1gYAAAAAAAAAILZs2RJLlizZ6znF2kCmnHLKKfHZZ5/FFVdckej++PHj47jjjosVK1akORkAAAAAAAAAAAAAAABQkSjWBgAAAAAAAAAgFi1aFLt37/7WMzk5OdGzZ89ySgRURfXq1Yu77rornnzyySgoKCj1/TfeeCM6d+4ckydPjlQqlYGEAAAAAAAAAAAAAAAAQLYp1gYAAAAAAAAAIObPn7/XM0ceeWTsv//+5ZAGqOpOPfXUWLp0aQwYMKDUd7dt2xYjRoyIM844IzZs2JCBdAAAAAAAAAAAAAAAAEA2KdYGAAAAAAAAAKBExdq9e/cuhyQA/9C4ceN4+umn47bbbovq1auX+v6MGTOiU6dOMXfu3AykAwAAAAAAAAAAAAAAALJFsTYAAAAAAAAAQBW3bdu2eOWVV/Z6TrE2UN5yc3PjmmuuicWLF0f79u1LfX/t2rXRr1+/GD16dOzatSsDCQEAAAAAAAAAAAAAAIDyplgbAAAAAAAAAKCKe+WVV2Lnzp17PdezZ89ySAPwr4444oh49dVX4/LLLy/13VQqFb/+9a/jlFNOiW3btmUgHQAAAAAAAAAAAAAAAFCeFGsDAAAAAAAAAFRxb7311l7PdOzYMRo0aFAOaQC+Xu3atWPChAnxxBNPREFBQanvP/vsszFkyJDYsWNHBtIBAAAAAAAAAABf5R2rAAAgAElEQVQAAAAA5UWxNgAAAAAAAABAFffpp5/u9cyyZcvKIQnA3p122mnx9ttvR//+/Ut9d/bs2TF06NDYtWtXBpIBAAAAAAAAAAAAAAAA5UGxNgAAAAAAAABAFVejRo0SnduwYUOGkwCUzEEHHRSzZs2K8ePHR/Xq1Ut1d+bMmTF8+PDYvXt3htIBAAAAAAAAAAAAAAAAmZSbSmU7wtfbtGFbbNywLdsxvlFFzWZvydhbMhV9bxF2l1RFzWZvydhbMvaWjL0lY2/JVPS9RdgdAAAAAFB5NGzYsETnrrrqqgwnASi53NzcuPbaa+OVV16Jtm3bluruo48+Gj/84Q+jqKgoQ+kAAAAAAAAAAAAAAACATMlNVdBm7b+t3BDvrdiQ7RjfqKJms7dk7C2Zir63CLtLqqJms7dk7C0Ze0vG3pKxt2Qq+t4i7A4AAAAAqDwGDhxYonNTp06NlStXZjgNQOkceeSR8dprr8Wll15aqntTpkyJSy+9NIqLizOUDAAAAAAAAAAAAAAAAMiE3GwHAAAAAAAAAAAgu5o2bRrHHntsic7Wrl07w2kASq927dpx9913x+OPP16qe/fee29cffXVkUqlMpQMAAAAAAAAAAAAAAAASDfF2gAAAAAAAAAAVdiKFStizJgxsXjx4hKdb9CgQYYTASQ3aNCgWLx4cRx44IElvnPXXXfFddddp1wbAAAAAAAAAAAAAAAAKolq2Q4AAAAAAAAAAED5+vzzz+P++++PKVOmxJIlS0p8r1atWlG7du0MJgMouy5dusTzzz8fffr0iQ0bNpTozq233hq1atWKm266KcPpAAAAAAAAAAAAAAAAgLLKzXYAAAAAAAAAAADKzx//+Mf47ne/G9dcc02pSrUjIho0aJChVADp1bFjx5gzZ07Ur1+/xHd+/vOfR6NGjWLbtm0ZTAYAAAAAAAAAAAAAAACUlWJtAAAAAAAAAIAqYNu2bXHppZfGWWedFZ988kmiGQUFBWlOBZA5nTt3jlmzZkXdunVLfGf9+vXRvHnzmDBhQuzYsSOD6QAAAAAAAAAAAAAAAICkFGsDAAAAAAAAAOzjCgsLo0uXLjFp0qTEM6pXrx633HJLGlMBZF63bt3i6aefjtq1a5f4zrp16+LKK6+MVq1axaRJk2Lnzp0ZTAgAAAAAAAAAAAAAAACUlmJtAAAAAAAAAIBK4N13341f/vKX0bt376hXr14cddRRcf7558f48eNj5cqV33hv4cKF0aVLlygsLEz8dk5OTkyZMiX69euXeAZAtvTs2TNmzpwZNWrUKNW9Dz74IC699NJo3bp13HfffbFr164MJQQAAAAAAAAAAAAAAABKQ7E2AAAAAAAAAEAFlUqlYv78+TFo0KBo3bp13HDDDbFgwYL44osv4s0334zf/e53MWrUqDjyyCPj7rvvjlQqtcf9d999N0477bTYtm1bmXJMmDAhzjrrrDLNAMimE088MaZPnx75+fmlvvv+++/HxRdfHO3atYvf/e53sXv37gwkBAAAAAAAAAAAAAAAAEpKsTYAAAAAAAAAQAWzc+fOmDJlShxzzDHRp0+fmDlz5r+UZv+z7du3x+WXXx4XX3zxHudGjhwZmzZtSpyjVatWsWDBgrjssssSzwCoKL73ve/FtGnTIi8vL9H9v/71r3H++edHhw4dYurUqVFUVJTmhAAAAAAAAAAAAAAAAEBJKNYGAAAAAAAAAKggPv300/jVr34VzZs3j+9///vx+uuvl+r+/fffH5MmTYqIiDlz5sSf/vSnUmeoUaNGnHnmmfH444/HsmXLomfPnqWeAVBRDRkyJKZMmRK5ucl/69yqVati+PDhcfjhh8cjjzwSxcXFaUwIAAAAAAAAAAAAAAAA7I1ibQAAAAAAAACALCsqKor/+I//iKZNm8b1118fa9euTTzr6quvjnfffTeuvfbaUt076KCD4r777ot169bFo48+GoMGDYrq1asnzgFQUZ199tkxZcqUqFWrVpnm/OUvf4lhw4bFEUccEdOnT1ewDQAAAAAAAAAAAAAAAOVEsTYAAAAAAAAAQBZ9/vnnMXDgwLjpppti69atZZ63c+fO6NevXxQWFpbofJMmTeLxxx+PtWvXxoUXXhj169cvcwaAiu6cc86J1157LU499dQyz1q2bFmcccYZ0aVLl3j11VfTkA4AAAAAAAAAAAAAAAD4Noq1AQAAAAAAAACy5Isvvoj99tsvnnvuubTOff/990t89s0334xBgwal9X2AyqBdu3bx5JNPxiuvvBIDBw4s87zXX389unXrFqNGjYotW7akISEAAAAAAAAAAAAAAADwdRRrAwAAAAAAAACUs23btsXtt98e9erVy2qO7du3R8OGDbOaASDbjj322HjmmWfipZdein79+pVpVnFxcYwfPz4OP/zweP7559OUEAAAAAAAAAAAAAAAAPhnirUBAAAAAAAAAMrJ9u3b484774wWLVrEyJEjs5pl5syZUaNGjaxmAKhIunfvHs8++2zMnz8/+vTpU6ZZq1evjn79+sWFF14YGzduTE9AAAAAAAAAAAAAAAAAICIUawMAAAAAAAAAlIulS5dGmzZt4qqrrooPP/ww8ZwDDjggLXlOPfXUtMwB2Nf06tUrXnjhhZg7d24cf/zxZZr1wAMPRLt27eKxxx5LUzoAAAAAAAAAAAAAAABAsTYAAAAAAAAAQIYtWrQoevXqFX//+98Tz+jatWtMmzYt1q9fH/n5+WXKU7du3cjJySnTDIB9Xd++fWPBggUxZ86c6NatW+I569atizPPPDNOP/30WLt2bRoTAgAAAAAAAAAAAAAAQNWkWBsAAAAAAAAAIIM2b94cZ5xxRmzatCnR/TPPPDNefvnl+POf/xxDhw6NatWqRUFBQZky1apVq0z3AaqKnJyc6N+/f7z88svxzDPPRJcuXRLPmjFjRrRv3z7uvffeSKVSaUwJAAAAAAAAAAAAAAAAVUu13NycbGf4Wi3aNohIVcxsERHfbVu2P6CaKfaWjL0lU9H3FmF3SdlbMvaWjL0lY2/J2Fsy9pac3QEAAAAAERE33HBDfPjhh4nuPvPMMzFw4MB/+bygoCDxzIiI6tWrJ74LUBXl5OTEwIEDY8CAAfHUU0/FjTfeGG+88Uap52zevDl+9KMfxdSpU2Py5MnRsmXLDKQFAAAAAAAAAAAAAACAfVvO2IkDU19+06xNg2hy6H7ZzAMAAEAl073pjVEnv3G2YwAAAABAhbRkyZI49thjI5VK7f3wPykoKIjp06dHz549v/bXTzjhhHjhhRcS52rWrFmsXr068X2Aqq64uDjuvPPO+PnPfx4bNmxINKNmzZoxbty4uPbaa6NatWppTggAAAAAAAAAAAAAAAD7pnGTTo7cbIcAAAAAAAAAANhX3XjjjaUu1T799NNjyZIl31iqHRHRoEGDMuXKz88v032Aqi43Nzeuvvrq+Mtf/hLnnHNOohnbt2+P0aNHR9euXePNN99Mc0IAAAAAAAAAAAAAAADYdynWBgAAAAAAAADIgC1btsTcuXNLfH7QoEHxxhtvxGOPPRaHHXbYt54tKCgoU7bq1auX6T4A/9CwYcOYOnVq/OlPf4qmTZsmmvH666/HMcccE9dff31s3749zQkBAAAAAAAAAAAAAABg36NYGwAAAAAAAAAgA1566aXYsWNHic4uWbIkHn/88TjyyCNLdL5BgwZliZa4/BWAr3fKKadEYWFhXHHFFYnuFxUVxa9+9ato1apVTJs2Lc3pAAAAAAAAAAAAAAAAYN+iWBsAAAAAAAAAIAM+++yzEp3bsGFDHH300aWa3bhx4ySRvtKzZ88y3QfgX9WrVy/uuuuuePHFF6Nt27aJZqxZsybOPvvsOO2002LVqlVpTggAAAAAAAAAAAAAAAD7BsXaAAAAAAAAAAAZUFRUVKJz3/nOd0o9e9iwYVG7du1S3/tS//79E98F4Nv16NEj3njjjRgzZkxUq1Yt0Ywnn3wyOnToECNHjoyNGzemOSEAAAAAAAAAAAAAAABUboq1AQAAAAAAAAAyoH79+iU6t3jx4lLPbtiwYVx22WWlvhcRcfjhh0fnzp0T3QWgZGrWrBk33XRTvP7669GlS5dEM3bv3h233357tGzZMu68887YtWtXmlMCAAAAAAAAAAAAAABA5aRYGwAAAAAAAAAgAzp06FCic2eddVZs3bq11PNHjRoV+++/f6nuFBQUxMyZMyMvL6/U7wFQeocffngsWrQofvOb30Tt2rUTzfj000/jqquuik6dOsWcOXPSnBAAAAAAAAAAAAAAAAAqH8XaAAAAAAAAAAAZ0LRp0zjkkEP2eu7vf/971KlTJz755JNSzW/cuHEsWLAgDjrooBKdz8/Pj+nTp0ezZs1K9Q4AZZOXlxcjR46MZcuWRb9+/RLPWbFiRQwYMCCuu+66KCoqSmNCAAAAAAAAAAAAAAAAqFwUawMAAAAAAAAAZMj5559f4rMdO3aMJ554olTzDz/88FiyZEmMHj06CgoKvvFc9+7dY9asWdGzZ89SzQcgfZo3bx5z5syJBx54IA444IDEc2655ZY47bTTYvPmzWlMBwAAAAAAAAAAAAAAAJVHztiJA1NfftOsTYNocuh+2cwDAABAJdO96Y1RJ79xtmMAAAAAQIX00UcfRdu2bUtVfvr9738/7rjjjlKXru7YsSOeeuqp+PDDD2PLli2xbdu2aNmyZXTp0iVatWoVOTk5pY0PQIasW7cufvzjH8f/Ze/Og6wgz4Rv36e7wWYTEWRTMUQQWkFFEUfAuLMY0bihxg3FPS4jpDQ6USCOCzAaTXANIgpqQNFRQYIrsqioL0RaRMUFFTWGTVDpprE53x9vxe/NTLRPH87W9HVVUQa4n+f88lSqSCXN3Y888kjad3Tt2jWefPLJ6Ny5cwbLAAAAAAAAAAAAAAAAoLCNunugxdoAAABsGYu1AQAAAODHTZo0Kc4444xanenVq1fMnj07GjVqlKUqAArB9OnT4/LLL4/3338/rfMtWrSIqVOnxuGHH57hMgAAAAAAAAAAAAAAAChMo+4eGEX5jgAAAAAAAAAA2Jqddtppcfzxx9fqzGuvvRZnn312JJPJmocBqLOOOuqoWLJkSdx8883RvHnzWp9fu3ZtDBgwIMaNG+fPDAAAAAAAAAAAAAAAAOoNi7UBAAAAAAAAALIokUjE3XffHe3atavVuT//+c8xf/78LFUBUCgaNmwYw4YNi2XLlsVFF10URUW1+7K+6urquOSSS+KCCy6IqqqqLFUCAAAAAAAAAAAAAABA4bBYGwAAAAAAAAAgy1q2bBnTpk2LZs2a1ercmDFjslQEQKHZYYcd4vbbb48333wzjjjiiFqfv+eee6Jfv36xatWqLNQBAAAAAAAAAAAAAABA4bBYGwAAAAAAAAAgBw444IB44YUXolOnTimfeeqpp2Lp0qVZrAKg0HTr1i1mzZoVv/71r2t99qWXXopevXrFW2+9lYUyAAAAAAAAAAAAAAAAKAwWawMAAAAAAAAA5EjPnj3jzTffjEsvvTTlM/Pnz89iEQCFKJFIxNixY+Pdd9+NLl261OrsRx99FAcccEA8+eSTWaoDAAAAAAAAAAAAAACA/MroYu2vVlfE2tUVmbwyY7SlR1t6tKWvkPu0pUdberSlR1t6tKVHW3oKuS2isPsKuW1zdTLfCQAAAABQpzRu3Dhuu+22mDhxYkrz69aty24QAAVrt912iwULFsTAgQNrde6bb76JX/ziF3HjjTdGMun/ywEAAAAAAAAAAAAAAGDrktHF2h++uzqWv7M6k1dmjLb0aEuPtvQVcp+29GhLj7b0aEuPtvRoS08ht0UUdl8ht1VVVec7AQAAAADqnAceeCAuvfTSlGYt1gao35o3bx5PPfVU/PrXv67VuWQyGVdffXWcfvrpUVVVlaU6AAAAAAAAAAAAAAAAyL2MLtYGAAAAAAAAAODHlZeXx5lnnhnr169Pab558+ZZLgKg0BUXF8fYsWNj4sSJ0bBhw1qdffDBB+O0006LZDKZpToAAAAAAAAAAAAAAADILYu1AQAAAAAAAAByaMSIEbWa/8UvfpGlEgDqmjPPPDNefPHFaN26da3OPfLIIzF27NgsVQEAAAAAAAAAAAAAAEBuWawNAAAAAAAAAJAjCxcujMcffzzl+UMPPTR23XXXLBYBUNf07t07Xn/99dh7771rde6qq66KF198MUtVAAAAAAAAAAAAAAAAkDsWawMAAAAAAAAA5Mh1112X8myrVq3i/vvvz2INAHVVhw4dYt68eXH88cenfGbz5s0xdOjQqKqqymIZAAAAAAAAAAAAAAAAZJ/F2gAAAAAAAAAAOfLxxx+nNNegQYOYNGlS7LTTTlkuAqCuatKkSUydOjVGjBiR8pmPPvooHn744SxWAQAAAAAAAAAAAAAAQPZZrA0AAAAAAAAAkCOlpaUpzb3xxhsxYMCALNcAUNcVFRXFyJEjY+rUqSmfmTJlShaLAAAAAAAAAAAAAAAAIPss1gYAAAAAAAAAyJFUFmtPmTIl9txzzxzUALC1OPHEE2Py5MkpzT733HOxdu3aLBcBAAAAAAAAAAAAAABA9lisDQAAAAAAAACQI6ks1q6urs5BCQBbm1NPPTVuuummGuc2bdoUTz31VA6KAAAAAAAAAAAAAAAAIDss1gYAAAAAAAAAyJFGjRrVOFNZWZmDEgC2RldeeWVKc9OmTctyCQAAAAAAAAAAAAAAAGSPxdoAAAAAAAAAADlSWlpa40xFRUUOSgDYWl1zzTU1zsyaNSvWr1+fgxoAAAAAAAAAAAAAAADIPIu1AQAAAAAAAAByJJXF2pWVlTkoAWBrdcIJJ9Q4s3HjxpgxY0YOagAAAAAAAAAAAAAAACDzLNYGAAAAAAAAAMgRi7UByLbu3btHp06dapx79NFHc1ADAAAAAAAAAAAAAAAAmWexNgAAAAAAAABAjjRq1KjGGYu1AdgSiUQiTjjhhBrnZs6cGclkMgdFAAAAAAAAAAAAAAAAkFkWawMAAAAAAAAA5EhpaWmNMxUVFTkoAWBrlspi7YqKilizZk0OagAAAAAAAAAAAAAAACCzLNYGAAAAAAAAAMiRVBZrV1ZW5qAEgK3ZXnvtldLc119/nbHPrKioiGQymbH7AAAAAAAAAAAAAAAA4IeU5DsAAAAAAAAAAKC+aNSoUY0zFmsDsKX+9re/1TiTSCSiffv2aX/GN998E/fdd188+uij8fbbb8eqVauiSZMmseOOO37/o3379t//686dO0f37t0jkUik/ZkAAAAAAAAAAAAAAAAQYbE2AAAAAAAAAEDOlJaW1jhjsTYAW+qTTz6pcSaZTEbDhg1rffeKFSti3Lhxcffdd8dXX331T7/37bffxnvvvRfvvffevzzbvXv3OP/88+P888+PkhJfvggAAAAAAAAAAAAAAEB6ivIdAAAAAAAAAABQX6SyWLuioiIHJQBszf7nwutMWLRoUZx++unRsWPHGD16dFqfUV5eHhdffHEcccQR8eWXX2a8EQAAAAAAAAAAAAAAgPrBYm0AAAAAAAAAgBxJZbF2ZWVlDkoA2Jq1bNkypbmalltv3rw5pk+fHoceemjss88+MXny5Pjuu++2uG/27NnRo0ePmD9//hbfBQAAAAAAAAAAAAAAQP1TksnLdu3aMiKZyOSVGaMtPdrSoy19hdynLT3a0qMtPdrSoy092tJTyG0Rhd1XyG0NGxbnOwEAAAAA6oy///3vNc5UVFTkoASArVnXrl2juLg4qqurf3TuxBNPjDlz5vyvX6+oqIgHHnggfv/738e7776blcYvvvgiDjnkkJg7d27sv//+WfkMAAAAAAAAAAAAAAAAtk4ZXazdfPtGmbwuo7SlR1t6tKWvkPu0pUdberSlR1t6tKVHW3oKuS2isPsKua2ouDAXfgMAAABAISourvkb1aUyAwA/pnnz5tG7d++YO3fuj87NnTs3li5dGmVlZRER8eWXX8btt98ed955Z6xatSrrnZs2bYqTTjopFi1aFC1atMj65wEAAAAAAAAAAAAAALB1KMp3AAAAAAAAAABAffHtt9/WONO2bdsclACwtRs4cGBKc6ecckosXLgwhg4dGh06dIjrrrsuJ0u1/+Hjjz+OMWPG5OzzAAAAAAAAAAAAAAAAqPss1gYAAAAAAAAAyJHPP/+8xpl27drloASArd1RRx2V0tybb74Z++67b0yYMCGqqqqyXPWvTZo0Kaqrq/Py2QAAAAAAAAAAAAAAANQ9FmsDAAAAAAAAAOTIF198UeNM+/btc1ACwNaue/fucfDBB+c7IyWfffZZPP/88/nOAAAAAAAAAAAAAAAAoI4oyXcAAAAAAAAAAEB9YbE2ALl0yy23xP777x+bNm3K2meUlpbGGWecEWeffXZsu+228fnnn8fnn38en332WcybNy9mzJiR0j0TJ06Mfv36Za0TAAAAAAAAAAAAAACArYfF2gAAAAAAAAAAOZLKYu127drloASA+qBHjx5x0003xfDhwzN+d+vWreNXv/pVXHjhhbHDDjt8/+tlZWX/NFdZWRmNGjWq8b7HH3881q1bF82bN894KwAAAAAAAAAAAAAAAFuXonwHAAAAAAAAAADUB8lk0mJtAHLu3//936N///4Zu2/33XeP8ePHx8cffxzXXnvtPy3V/ldKS0vjL3/5S433VlZWxtSpUzOVCQAAAAAAAAAAAAAAwFbMYm0AAAAAAAAAgBxYv359VFZW1jhnsTYAmVRUVBQTJ06M1q1bb9E9hx9+eMycOTPeeuutGDp0aJSWltbqbPv27Wucmzhx4hYUAgAAAAAAAAAAAAAAUF9YrA0AAAAAAAAAkANffPFFjTPNmzePxo0b56AGgPqkbdu2aS2tbtCgQZx55pnx5ptvxrPPPhsDBgyIRCJR63uKi4vjjDPOqHHu5ZdfjmXLltX6fgAAAAAAAAAAAAAAAOoXi7UBAAAAAAAAAHJg3rx5Nc60a9cuByUA1EcDBw6Me+65J1q3bl3jbIsWLeLqq6+O5cuXx8SJE2PPPffc4s8/88wzU5o78MADt/izAAAAAAAAAAAAAAAA2LpZrA0AAAAAAAAAkAOLFi2qcaZ9+/Y5KAGgvjr33HPjww8/jNGjR0fLli3/1+/vvvvuMW7cuPj000/j+uuvz+ifS127do3999+/xrkvv/wyhg4dGhUVFRn7bAAAAAAAAAAAAAAAALYuJfkOAAAAAAAAAACoDxYuXFjjzE9+8pPshwBQrzVp0iSuuOKKuPDCC2PhwoWRSCSiuLg4ysrKYvvtt8/qZw8ZMiQWLFhQ49yECRNi0aJFMW3atOjYsWNWmwAAAAAAAAAAAAAAAKh7ivIdAAAAAAAAAACwtVu5cmVKi0QPPPDAHNQAQESzZs3ioIMOip/97GfRp0+frC/Vjog46aSTYptttklpdtGiRbHvvvvGzJkzs1wFAAAAAAAAAAAAAABAXWOxNgAAAAAAAABAls2cOTOSyeSPziQSiTjyyCNzVAQAudeiRYs45phjUp5fu3Zt/PznP4+RI0fG5s2bs1gGAAAAAAAAAAAAAABAXWKxNgAAAAAAAABAlk2fPr3Gmf333z9at26dgxoAyJ8RI0ZEo0aNUp5PJpMxatSoOOqoo2LNmjVZLAMAAAAAAAAAAAAAAKCusFgbAAAAAAAAACCLNm3aFLNmzapxbtCgQTmoAYD82n333eOPf/xjrc/NnDkz9t1331i4cGEWqgAAAAAAAAAAAAAAAKhLLNYGAAAAAAAAAMiiefPmxfr162ucO+qoo3JQAwD5d/bZZ8cf/vCHKCkpqdW55cuXR+/evWPChAlZKgMAAAAAAAAAAAAAAKAusFgbAAAAAAAAACCL5s6dW+PMzjvvHN27d89BDQDkXyKRiEsuuSReeumlaN++fa3Obty4MYYOHRpPP/10luoAAAAAAAAAAAAAAAAodEXJZL4T/rWvVlfE2tUV+c74QYXa5t3S493SU+jvFuHt0lWobd4tPd4tPd4tPd4tPd4tPYX+bhHeDgAAAAD4v5YvX17jzPbbbx+JRCL7MQBQQHr37h0LFy6Mgw8+uNZnL7744tiwYUPmowAAAAAAAAAAAAAAACh4RckC3az94burY/k7q/Od8YMKtc27pce7pafQ3y3C26WrUNu8W3q8W3q8W3q8W3q8W3oK/d0ivB0AAAAA8H9VVlbWONOjR48clABA4WnTpk08++yzccUVV9Tq3EcffRRjx47NUhUAAAAAAAAAAAAAAACFrCjfAQAAAAAAAAAAW7ONGzfWONOiRYsclABAYSopKYnRo0fHY489Fs2aNUv53NNPP53FKgAAAAAAAAAAAAAAAAqVxdoAAAAAAAAAAFmUymLt3//+97Fu3boc1ABA4Tr22GPjjTfeiG7duqU0/+abb0ZVVVWWqwAAAAAAAAAAAAAAACg0FmsDAAAAAAAAAGRRmzZtUpo766yzIplMZrkGAArbbrvtFq+++moMGjSoxtmNGzfGW2+9lYMqAAAAAAAAAAAAAAAAConF2gAAAAAAAAAAWXT88cenNPf444/H2LFjs1wDAIWvSZMm8cQTT6Q0+8Ybb2S5BgAAAAAAAAAAAAAAgEJjsTYAAAAAAAAAQBYddthh0bx585Rmr7rqqnjhhReyXAQAhS+RSMTpp59e49zrr7+egxoAAAAAAAAAAAAAAAAKicXaAAAAAAAAAABZtM0228Q111yT0uzmzZvj5JNPjhUrVmS5CgAKX8+ePWucWbBgQQ5KAAAAAAAAAAAAAAAAKCQWawMAAAAAAAAAZNmwYcPi+OOPT2l25cqVceKJJ0ZVVVWWqwCgsKWyWLu8vNw3pAAAAAAAAAAAAAAAAKhnLNYGAAAAAAAAAMiyRCIREyZMiC5duqQ0/76qisEAACAASURBVOqrr8aIESOyXAUAhW3vvfeOoqKav8zxrrvuykENAAAAAAAAAAAAAAAAhcJibQAAAAAAAACAHNh2221j2rRp0aRJk5Tmb7nllvj000+zXAUAhatx48bRrVu3Gueuv/76+Pjjj3NQBAAAAAAAAAAAAAAAQCGwWBsAAAAAAAAAIEf22GOPuPfee1OaraqqismTJ2e5CAAK26BBg1Ka69OnT1RVVWW5BgAAAAAAAAAAAAAAgEJgsTYAAAAAAAAAQA6ddNJJcdlll6U0O3ny5Egmk1kuAoDCdeGFF0aDBg1qnPvss8/inHPO8ecmAAAAAAAAAAAAAABAPWCxNgAAAAAAAABAjo0dOzbatm1b49zbb78db775Zg6KAKAw7bjjjjFkyJCUZidNmhQjRozIbhAAAAAAAAAAAAAAAAB5Z7E2AAAAAAAAAECONWjQIGbOnJnS7IMPPpjlGgAobFdeeWUUFaX25Y7XXXdd3HvvvVkuAgAAAAAAAAAAAAAAIJ8s1gYAAAAAAAAAyIO99947BgwYUOPcww8/HNXV1TkoAoDCtOuuu8Z5552X8vz5558fs2bNymIRAAAAAAAAAAAAAAAA+WSxNgAAAAAAAABAnpx22mk1znz22WcxZ86cHNQAQOEaPXp07LHHHinNVldXx4ABA+L555/PchUAAAAAAAAAAAAAAAD5YLE2AAAAAAAAAECeHHPMMdG4ceMa5yZPnpyDGgAoXNtuu23MmDEj2rZtm/KZo48+OmbNmpXFKgAAAAAAAAAAAAAAAPLBYm0AAAAAAAAAgDxp2rRpHHvssTXOPfroo1FZWZmDIgAoXLvsskvMmDEjmjRpktL8hg0bYtCgQTFlypQslwEAAAAAAAAAAAAAAJBLFmsDAAAAAAAAAOTRqaeeWuPM+vXrY8aMGTmoAYDCts8++8TUqVOjuLg4pflNmzbFKaecEnfeeWeWywAAAAAAAAAAAAAAAMiV4kMGdR75j59s16pxNGu+TR5z/n+NmzSIFq2aRGnjknyn/EuNmzQsyDbvlh7vlp5Cf7cIb5cu75Ye75Ye75Ye75Ye75Ye75a++vJ2Ozc/KBoWN83IXQAAAABQH3Xs2DHuuuuu2LBhw4/Obdq0KU466aQcVQFA4ercuXO0adMmpk+fnvKZGTNmRElJSRx44IGRSCSyWAcAAAAAAAAAAAAAAEA2vfR/Hozig4/qNPIfv1BIi7VLGzUoyAV0/1Cobd4tPd4tPYX+bhHeLl2F2ubd0uPd0uPd0uPd0uPd0lPo7xZRf97OYm0AAAAA2DJFRUXx6aefxmuvvfajc++8805ceuml0ahRoxyVAUDh6tmzZ2zcuDHmzZuX8pkXX3wx1q1bF/369bNcGwAAAAAAAAAAAAAAoI566f88GEX5jgAAAAAAAAAAqO9OPfXUlOZatmwZmzdvznINANQN119/fZx22mm1OnPrrbfGkCFDYtOmTVmqAgAAAAAAAAAAAAAAINss1gYAAAAAAAAAyLNevXpFp06dUpodMmRIfPfdd1kuAoDCV1RUFBMnTozzzjuvVucmTZoUxx9/fFRUVGSpDAAAAAAAAAAAAAAAgGyyWBsAAAAAAAAAIM8SiUSceuqpKc1OmjQpTjvttNi0aVOWqwCg8BUXF8ddd90VV199da3OPfXUU9G/f/9Yt25dlsoAAAAAAAAAAAAAAADIFou1AQAAAAAAAAAKQKqLtSMipkyZEhdddFEWawCg7kgkEnH99dfHzTffXKtzc+fOjT322CPeeuutLJUBAAAAAAAAAAAAAACQDRZrAwAAAAAAAAAUgM6dO8fPf/7zlOfHjx8fJ5xwQiSTySxWAUDdMWzYsLjvvvuiuLg45TOfffZZdO/ePW6//faorq7OYh0AAAAAAAAAAAAAAACZYrE2AAAAAAAAAECBuOOOO6Jp06Ypz0+bNi2OPvro+PLLL7NYBQB1x5AhQ2LatGmxzTbb1OrcxRdfHD179oyXX345S2UAAAAAAAAAAAAAAABkisXaAAAAAAAAAAAFokOHDvHUU09FkyZNUj4zffr06N69ezz55JNZLAOAuuOYY46JWbNmRbNmzWp17q9//Wv06dMnhgwZ4ptWAAAAAAAAAAAAAAAAFDCLtQEAAAAAAAAACsjBBx9c62WgK1eujGOOOSbOPffc+Oabb7JYBwB1w0EHHRSzZ8+OHXbYodZn77///ujSpUv84Q9/iO+++y4LdQAAAAAAAAAAAAAAAGwJi7UBAAAAAAAAAApMnz594rnnnqv1ufHjx8fee+8dr7zyShaqAKBu2WeffWLevHnRoUOHWp9dt25dXHbZZbHvvvvG3Llzs1AHAAAAAAAAAAAAAABAuizWBgAAAAAAAAAoQL169YrRo0fX+twHH3wQffv2jWuvvTY2bdqUhTIAqDt22223mD9/fuy+++5pnV+8eHH87Gc/i9NPPz2++OKLDNcBAAAAAAAAAAAAAACQDou1AQAAAAAAAAAK1BVXXBG/+93van1u8+bNcd1110WfPn3i3XffzUIZANQdO+20U8yZMyf233//tO+YPHlydOnSJW655RbfuAIAAAAAAAAAAAAAACDPLNYGAAAAAAAAAChgv/3tb+Pmm2+OBg0a1Prs66+/Hl27do0xY8bEd999l4U6AKgbWrZsGbNnz44rrrgiSkpK0rrj66+/juHDh0ePHj3ipZdeynAhAAAAAAAAAAAAAAAAqbJYGwAAAAAAAACggCUSiRg2bFi8/vrrsccee6R1x5VXXhm9evWKhQsXZrgOAOqO0tLSGD16dCxevDgOO+ywtO9ZsmRJHHzwwTFy5MjYvHlzBgsBAAAAAAAAAAAAAABIhcXaAAAAAAAAAAB1wF577RVvvPFGDBs2LK3zixYtil69esWVV14ZGzZsyHAdANQdZWVl8eyzz8bUqVNjp512SvueUaNGxYknnhjffPNNBusAAAAAAAAAAAAAAACoicXaAAAAAAAAAAB1RGlpadx8883x/PPPp7UItLq6OsaMGRN77rlnvPDCC1koBIC6IZFIxIknnhhLly6N3/zmN9GgQYO07nnssceiT58+sXz58swGAgAAAAAAAAAAAAAA8IMs1gYAAAAAAAAAqGMOPfTQWLx4cZxyyilpnf/ggw/isMMOi6FDh8batWszXAcAdUfTpk3jxhtvjPLy8ujXr19adyxevDj222+/WLx4cYbrAAAAAAAAAAAAAAAA+Fcyulj7q9UVsXZ1RSavzBht6dGWHm3pK+Q+benRlh5t6dGWHm3p0ZaeQm6LKOy+Qm7bXJ3MdwIAAAAA1EstWrSIhx56KB566KFo3rx5WndMmDAhysrK4v77749k0v/WB0D91aVLl/jLX/4S06ZNiw4dOtT6/KpVq2LAgAGxcuXKLNQBAAAAAAAAAAAAAADw/8roYu0P310dy99ZnckrM0ZberSlR1v6CrlPW3q0pUdberSlR1t6tKWnkNsiCruvkNuqqqrznQAAAAAA9dopp5wS5eXlccghh6R1/ssvv4whQ4ZEq1atYvz48bFhw4YMFwJA3ZBIJOK4446LpUuXxn/8x39Ew4YNa3X+iy++iKFDh/pmFQAAAAAAAAAAAAAAAFmW0cXaAAAAAAAAAADk3s477xzPPfdc3HLLLdGoUaO07lizZk2ce+65seOOO8bll18ey5Yty3AlANQNjRs3jv/8z/+Mt956KwYOHFirs0899VTceeedWSoDAAAAAAAAAAAAAAAgwmJtAAAAAAAAAICtQlFRUVx++eVRXl4ehx56aNr3fPXVV3HrrbfGbrvtFv37948nn3wyqqurM1gKAHVD586dY8aMGXHZZZdFUVHqX245fPjwWLJkSRbLAAAAAAAAAAAAAAAA6jeLtQEAAAAAAAAAtiK77rprPPfcczFhwoTYbrvttuiuZ555Jo455pjYddddY+zYsbFp06YMVQJA3ZBIJOLWW2+N8vLy6NSpU0pnKisr45RTTomqqqos1wEAAAAAAAAAAAAAANRPFmsDAAAAAAAAAGxlEolEnHXWWbF06dIYPHjwFt/38ccfxxVXXBEHHXRQfPLJJxkoBIC6Zffdd48FCxakPF9eXh733HNPFosAAAAAAAAAAAAAAADqL4u1AQAAAAAAAAC2Um3bto0pU6bEE088ETvuuOMW3/fKK6/EQQcdFKtXr85AHQDULdtvv318/fXX0bJly5Tmb7311ti8eXOWqwAAAAAAAAAAAAAAAOofi7UBAAAAAAAAALZyRx99dCxZsiQuvPDCLb5r+fLl8ctf/jKqq6szUAYAdUvTpk1j9uzZsc0229Q4+8EHH8SsWbNyUAUAAAAAAAAAAAAAAFC/lOQ7AAAAAAAAAACA7GvevHnccccd8ctf/jLOO++8WLp0adp3PfPMM3HNNdfEDTfckMFCAKgbunXrFv/1X/8Vl1xySY2z48aNi4EDB+agauu3YsWKWLp0aaxfvz6Ki4t/9EfTpk2jU6dO0aRJk3xnAwAAAAAAAAAAAAAAWWCxNgAAAAAAAABAPdK3b99YvHhxPPbYY3H77bfHnDlz0rrnxhtvjJ49e8Zxxx2X4UIAKHy/+tWvUlqsPXPmzHj//fejU6dOOajaulRUVMRLL70Us2bNilmzZtX6m4IUFRVFt27dolevXt//2GOPPaKkxJfOAgAAAAAAAAAAAABAXedvBwAAAAAAAAAA1DMlJSUxePDgGDx4cJSXl8edd94ZDzzwQHz77be1uufMM8+MsrKyKCsry1IpABSmRCIRs2bNiv79+//oXDKZjD/96U8xevToHJXVXclkMt5+++3vF2m/9NJLsXHjxrTv27x5cyxevDgWL14c48ePj4iIxo0bx7777vtPy7Z32WWXSCQSmfq3AQAAAAAAAAAAAAAA5EBRvgMAAAAAAAAAAMif7t27xx133BGff/55/PGPf6zVkuxvvvkmrrvuuizWAUDhOvzww6NLly41zs2YMSMHNXXT2rVr45FHHolzzjknOnToEN26dYvhw4fHM888s0VLtX/Ihg0bYu7cuXHzzTfHSSedFB07dow2bdrEUUcdFTfddFN88MEHGf9MAAAAAAAAAAAAAAAg8yzWBgAAAAAAAAAgtt1227j44otjyZIl8eSTT6Z8btq0abF69eoslgFAYSoqKoqLL764xrklS5bE2rVrc1BU+Kqrq+OVV16JkSNHxgEHHBCtWrWKwYMHx7333hsrVqzIS9PKlStjxowZcdVVV0Xnzp1j0KBB8dxzz0UymcxLDwAAAAAAAAAAAAAAUDOLtQEAAAAAAAAA+F4ikYhBgwbFsmXLYrvttqtxvqqqKmbMmJGDMgAoPCeffHJKc6+88kqWSwrXihUr4t57743BgwfHDjvsEL17945Ro0bFq6++Gps3b8533j9JJpMxffr0OOKII6J79+5xzz33xIYNG/KdBQAAAAAAAAAAAAAA/A8WawMAAAAAAAAA8L906tQpHnzwwZRm//73v2e5BgAKU6tWraJXr141zs2fPz8HNYWhsrIynnnmmRg+fHh069Ytdt555zjnnHPikUceibVr1+Y7L2VLliyJ888/P3beeec48cQT47nnniu4ReAAAAAAAAAAAAAAAFBfleQ7AAAAAAAAAACAwnTkkUemNLdmzZoslwBA4erbt2+89tprPzqzNS/WTiaT8c4778SsWbNi1qxZMXv27KisrMx3VsasWbMmHn300Xj00Udju+22i969e0ffvn2jb9++sd9++0VpaWm+EwEAAAAAAAAAAAAAoN6xWBsAAAAAAAAAgB80atSoGDFixI/OzJkzJ0c1AFB4+vbtG7fccsuPzixYsCCqqqqiYcOGOarKvvXr18e4cePi3nvvjQ8//DDfOTnx1VdfxdNPPx1PP/10REQ0bNgwevbs+f2i7d69e0fLli3zXAkAAAAAAAAAAAAAAFs/i7UBAAAAAAAAAPhBrVq1qnFm/vz50a9fvxgwYEAMGDAgysrKIpFI5KAOAPKvT58+Nc5UVlbGokWLYv/9989BUXZ98803MW7cuBg7dmysWbMmLw3/9m//Fg0bNozq6ur47rvv/umf5eXlOeuoqqqKl19+OV5++eUYM2ZMRETsvvvu0bdv3+jTp0/07ds3Onbs6L8XAQAAAAAAAAAAAABAhlmsDQAAAAAAAADAD9p+++1Tmnv22Wfj2WefjeHDh8dOO+30/ZLtww47LLbbbrssVwJA/rRu3To6d+4cy5Yt+9G5+fPn1+nF2hUVFXHnnXfGTTfdFCtXrszZ53bu3Dn69+8f/fv3j4MPPjiaNm1a45kNGzbEX//611iwYEG89tpr8dprr8WHH36Yg9qIt99+O95+++245557vv+1Fi1aRJs2baK4uDiKior+6Z//6tf+5+81aNAg2rVrF127do2ysrIoKyuL9u3bW9gNAAAAAAAAAAAAAEC9ZbE2AAAAAAAAAAA/qH379rU+s2LFihg/fnyMHz8+iouL44ADDvh+0XaPHj2iqKgoC6UAkD99+/ZNabH2sGHDclSUOZWVlfGnP/0pbrjhhvjb3/6W9c9r1qxZHHrood8v0/7pT39a6zsaN24cvXv3jt69e3//a6tWrYrXX3/9+0XbCxYsiNWrV2cy/QetXbs21q5dm9E7t912239atF1WVhZdu3aNn/70p1FS4suDAQAAAAAAAAAAAADYuvnKeQAAAAAAAAAAflDfvn2ja9eu8c4776R1vrq6OubNmxfz5s2L3/72t9GuXbu44IIL4vLLL49mzZpluBYA8qNv375x3333/ejM/PnzI5lMRiKRyFHVlqmqqooJEybE9ddfHytWrMjqZ+2zzz4xYMCA6N+/fxxwwAHRoEGDjH9Gq1atYuDAgTFw4MCIiEgmk/HWW2/FbbfdFrNnz44PPvgg45+ZTevXr/9+Sfj/q1GjRnHEEUfERRddFP369asz/3kDAAAAAAAAAAAAAIDaSIy8a0DyHz/5SZeW0b7Dtmlftm5NRUQyEc1blmYkLpO0pUdberSlr5D7tKVHW3q0pUdberSlR1t6CrktorD7Crnt39pfE81K2+U7AwAAAADIookTJ8ZZZ52V0TvbtGkTDz/8cBxyyCEZvRcA8uG9996LLl261Di3bNmy6NSpUw6K0rdp06a4//7747rrrotPPvkkK5/RunXr6N+/f/Tv3z+OOOKIaN26dVY+J1XV1dXx9NNPx6233hovvPBCXlsyaa+99oorrrgiBg8eHCUlJfnOAQAAAAAAAAAAAACAjBh198DMLtYGAACg/um987XRpEHbfGcAAAAAAFlUVVUVPXv2jPLy8ozeu99++8WCBQsikUhk9F4AyLVkMhlt2rSJlStX/ujcxIkT48wzz8xRVe189913MXny5Pjd734XH330UUbvLikpib59+36/THuvvfaKoqKijH5GppSXl8dtt90WkydPjo0bN+Y7JyN22WWXGD58eJx99tnRpEmTfOcAAAAAAAAAAAAAAMAWGXX3wCjMv5UAAAAAAAAAAEDBaNiwYTz//POx1157ZfTe119/PebMmZPROwEgHxKJRPTp06fGuXnz5uWgpnaqq6tj8uTJUVZWFmeddVbGlmrvuuuucdFFF8UTTzwRa9asiRdffDF+85vfRI8ePQp2qXZERPfu3WP8+PGxYsWKuOuuu+Lkk0+OHXfcMd9ZW+Tjjz+OSy+9NHbZZZcYOXJkrFq1Kt9JAAAAAAAAAAAAAACwRQr3byYAAAAAAAAAAFAwdthhh3j55Zfj0ksvjZKSkozdO2bMmIzdBQD5lMpi7fnz5+egJDWbN2+OqVOnRvfu3eP000+P999/PyP3jhs3LpYtWxbvv/9+3H777XH00UdHs2bNMnJ3LrVq1SrOP//8ePjhh+PTTz+N5cuXx+TJk+OCCy6Ibt265TsvLatXr45Ro0ZFhw4d4tJLL43ly5fnOwkAAAAAAAAAAAAAANKSGHnXgOQ/fvKTLi2jfYdt89kDAABAHdN752ujSYO2+c4AAAAAAHLoo48+irvvvjuefPLJWLp06Rbft3jx4ujevXsGygAgf1599dU44IADapxbtWpVtGzZMgdF/1oymYz//u//jhEjRkR5eXlG7hw8eHCMHDkyysrKMnJfXbB27dp45ZVXYt68eTFv3rx47bXXYuPGjfnOqpXi4uI46aST4qqrrqqzy8IBAAAAAAAAAAAAAKh/Rt09MIryHQEAAAAAAAAAQN3SsWPHuOmmm+Ltt9+O5cuXx9133x3HHntsNGvWLK37/vznP2e4EAByb5999onS0tIa515++eUc1PxvyWQypk+fHvvuu28cd9xxGVmqfdxxx8XixYtjypQp9WqpdkREixYt4sgjj4wbbrgh5syZE+vWrYv58+fH6NGjY9CgQdGiRYt8J9aouro6Hnroodhrr71i2LBh8e233+Y7CQAAAAAAAAAAAAAAUpIYedeA5D9+8pMuLaN9h23z2QMAAEAd03vna6NJg7b5zgAAAAD+P/buPe7r+X78+PNzdVCKpBw2oSIhSiJ0sCmasESxDg7TDNu0sFrMROZQMqK+X8u+k0O6zPQt6awkZaGitCKlo0NS0pQOV12f3x+/m/1+W3Rd16fP4eq67vfbzY14vl7vx17/zB+XZwClQEFBQcyePTsmTZoUkyZNinfeeadY555++um48sorM1wHAJl39tlnx8yZM/c489vf/jYGDhyYpaL/u1B78uTJ0a9fv5gzZ05a7rzooovi7rvvjqZNm6blvrKosLAwVq9eHZ9//nkUFhbGrl27YteuXf/66//883f9sy+++CIWLlwYFStWjPfffz/ee++9WLt2bUaa69atG8OGDYt27dpl5H4AAAAAAAAAAAAAAEiH/sPaW6wNAADA3rFYGwAAAAD4Lm+++WaceeaZRc598MEH0aBBgywUAUBm/e53v4v7779/jzMnnnhiLFq0KOMtyWQyXnnllejXr1/8/e9/T8ud7dq1i7vvvjvOOOOMtNxHajZu3PivJdvf/DF+/Pi03X/VVVfFQw89FLVq1UrbnQAAAAAAAAAAAAAAkC79h7WPvFxHAAAAAAAAAABQNq1cubLImYMPPjiOPfbYzMcAQBa0bNmyyJnFixcX6/8j98bMmTPjnHPOiXPPPTctS7XbtGkTM2fOjMmTJ1uqXQrUrFkzzjrrrOjRo0cMGjQoxo0bF7t27YoXX3wxWrRosdf3P/3003HCCSdEfn5+JJPJNBQDAAAAAAAAAAAAAEB6WawNAAAAAAAAAEBGvPnmm0XOfPHFF/HFF19koQYAMq+4S43vueeejHx/9uzZcd5558XZZ58dM2bM2Ov7WrVqFdOnT49p06ZFq1at0lBIpuTl5UWHDh3i9ddfj5kzZ8ZFF120V/d9/vnn0a1bt/jxj38cq1evTlMlAAAAAAAAAAAAAACkh8XaAAAAAAAAAABkxPr164s1V7t27WjUqFFcf/31MWLEiFi5cmUkk8kM1wFA+tWsWTMaNWpU5Nxf/vKXmDNnTtq+O3fu3LjggguiRYsWMXXq1L2+74wzzogpU6bEa6+9Fj/84Q/3PpCsatWqVbz00kuxcOHCuOqqq6JixYop3zV+/Pho1KhRDB06NAoLC9NYCQAAAAAAAAAAAAAAqbNYGwAAAAAAAACAjLjggguKPbt48eJ4/PHH48orr4x69erFkUceGT179owPPvggg4UAkH4dO3Ys1lzz5s1j8+bNe/Wt+fPnx8UXXxynn356TJw4ca/uiog47bTTYsKECTF79uw477zzIpFI7PWd5M5JJ50UTz31VHz44Ydx0003RbVq1VK6Z/PmzdGzZ89o3bp1LF68OM2VAAAAAAAAAAAAAABQchZrAwAAAAAAAACQEe3bt49KlSqldPbjjz+OoUOHRqNGjaJ3796xadOmNNcBQGbccMMNUaVKlWLNdujQIbZu3VribyxatCg6d+4cTZs2jbFjx5b4/H9q0qRJvPjii/HWW29F+/btLdQuY4466qh4+OGHY/Xq1dG/f/+U7/n73/8eTZs2jbvvvjt27NiRxkIAAAAAAAAAAAAAACgZi7UBAAAAAAAAAMiIGjVqRJs2bfbqjp07d8Yf//jHOO6442L48OFRWFiYpjoAyIw6depEr169ijU7ffr06NChQ2zbtq1Y80uWLImuXbvGySefHKNGjdqbzIiIaNSoUbzwwgvx9ttvR4cOHSzULuMOPvjg6NevX6xbty66deuW0h07duyIO++8M0499dSYPXt2mgsBAAAAAAAAAAAAAKB4LNYGAAAAAAAAACBjfv7zn6flnnXr1kWPHj3izDPPjDfeeCMtdwJAptx6661Rs2bNYs1OnTo1qlatGg8++GCsWrVqt3++YsWKGDZsWCQSiTj++OPjueeei2QyuVd9DRs2jPz8/FiwYEF06tQp8vL8OGl5csghh8Szzz4b48ePjyOPPDKlOxYtWhQtW7aMX//61/HVV1+luRAAAAAAAAAAAAAAAPbMfwkBAAAAAAAAAEDGdOrUKZ588sm0LeycM2dOnHXWWXH11VfHp59+mpY7ASDdDjrooLj99ttLdKZPnz5Rt27daNCgQTRr1ixatWoVDRo0iPr168cNN9yQlq5jjjkmnn766fjHP/4RXbp0iQoVKqTlXvZNF1xwQSxatCh69uwZiUSixOeTyWQMGTIkTjrppJg4cWIGCgEAAAAAAAAAAAAA4Nsl7vrT+clvflG3Ya34/lEH5rIHAACAfUyLI/tFtUqH5zoDAAAAACjlXnjhhejWrVsUFBSk9d5jjjkmunfvHvvvv3/sv//+Ua1atX/78zd/XbNmzahTp05KSyMBIBXbt2+Pli1bxrx583KdEnXr1o077rgjrrzyyqhUqVKucyiFZs+eHddee20sXrw45Tu6desWgwcPjkMOOSSNZQAAAAAAAAAAAAAAXY47vAAAIABJREFU8O/6D2tvsTYAAAB7x2JtAAAAAKC45syZE7fcckvMmjUrJ9+vVatWXHzxxXHFFVfED37wg8jLy8tJBwDlx5o1a+Lss8+OlStX5uT7derUid///vdxzTXXROXKlXPSwL5j+/btMWDAgLj33ntT/s1QatWqFYMHD47u3bv7DU0AAAAAAAAAAAAAAMiI/sPah/86EAAAAAAAAACArDj99NPjtddei6lTp8att94aLVu2zOqSzw0bNsQTTzwRbdq0iaOPPjr69u0bCxcuzNr3ASh/jjzyyHjllVeiTp06Wf3u9773vRgyZEgsW7Ysrr/+eku1KZb99tsv7rzzzpg/f36cddZZKd2xYcOGuPLKK6N9+/axatWqNBcCAAAAAAAAAAAAAMD/lZdM5jrh2325YWts3LA11xnfqbS2ebfUeLfUlPZ3i/B2qSqtbd4tNd4tNd4tNd4tNd4tNaX93SK8HQAAAADAt0kkEtG2bdu4//77Y9asWbFp06aYOXNm3HfffdGkSZOsdXz00UfxwAMPROPGjaNJkybxwAMPxJo1a7L2fQDKj3r16sUrr7wShx9+eMa/deihh8bDDz8cH374Ydx4442x3377ZfyblD0nnnhizJo1K4YOHRrVq1dP6Y7JkydHo0aN4pFHHoldu3aluRAAAAAAAAAAAAAAgPIuL1lKN2svX7IhVr6/IdcZ36m0tnm31Hi31JT2d4vwdqkqrW3eLTXeLTXeLTXeLTXeLTWl/d0ivB0AAAAAQHFUqVIlWrVqFbfddlvMnz8/Pvvss7juuusikUhkreHdd9+Nvn37xtFHHx3dunWL7du3Z+3bAJQPDRo0iGnTpkXt2rUzcn+tWrVi4MCBsXz58rjpppuiatWqGfkO5UdeXl786le/ikWLFsUFF1yQ0h1btmyJm266KVq2bBn/+Mc/0lwIAAAAAAAAAAAAAEB5lpfrAAAAAAAAAAAA+Mahhx4aw4YNi3nz5kWrVq2y+u1kMhn5+fnRsWPH2Lp1a1a/DUDZd+KJJ8Yrr7wSjRs3TtudNWvWjHvvvTdWrFgRv/3tb6NatWppuxsiIo466qgYN25c5OfnxyGHHJLSHW+++WacfPLJceihh8acOXMimUymuRIAAAAAAAAAAAAAgPLGYm0AAAAAAAAAAEqdpk2bxmuvvRYjR46MI444IqvfnjRpUlx44YWWawOQdieffHLMmzcvBg8evFcLto866qjo379/rFixIn73u9/FAQcckMZK+HeJRCK6dOkS7733Xlx11VUp3/P5559H8+bNo0mTJjF48OD4/PPP01gJAAAAAAAAAAAAAEB5YrE2AAAAAAAAAAClUiKRiK5du8aSJUti//33z+q3p0+fHs8++2xWvwlA+VCxYsXo1atXLFiwIJYvXx6DBw+Oc845JypUqPCdZ6pWrRrt27ePhx9+OBYtWhQrV66Mfv36RY0aNbJYTnlXq1ateOqpp2Ly5MlRt27dlO9ZuHBh3HzzzXHEEUdE586dY+LEibFr1670hQIAAAAAAAAAAAAAUOZVzHUAAAAAAAAAAADsSbVq1WLLli0xc+bM+OMf/xhjx46NZDKZ8e/++c9/jmuvvTbj3wGg/KpXr1706tUrevXqFV988UVMnDgxpk2bFlu2bImCgoJo0KBBtGvXLlq2bBlVqlTJdS5ERES7du1i4cKF0a9fv3jkkUeisLAwpXsKCgpi1KhRMWrUqDjiiCPi6quvjmuuuSaOPfbYNBcDAAAAAAAAAAAAAFDWWKwNAAAAAAAAAMA+oXXr1tG6dev44IMPYuLEibFly5b4+uuvd/vz///Xixcvjm3btqX0vbfeeisWLFgQTZo0SfP/EgDY3cEHHxzdu3eP7t275zoFilS9evV46KGHokuXLnHttdfGwoUL9+q+jz/+OO67776477774gc/+EH06NEjOnXqFNWqVUtTMQAAAAAAAAAAAAAAZYnF2gAAAAAAAAAA7FOOO+64OO6444o9X1BQEFOmTIlnn302xowZE1u3bi322T//+c8xdOjQVDIBAMq85s2bx9y5c2PQoEFx9913x44dO/b6zhkzZsSMGTPil7/8ZVxxxRVxzTXXRPPmzSORSKShGAAAAAAAAAAAAACAsiAv1wEAAAAAAAAAAJBJlSpVigsvvDBGjhwZn332WTz11FPRrl27Yp0dMWJEWhZEAgCUVZUrV47bb789FixYEK1bt07bvVu2bIlhw4bFmWeeGSeddFI8+OCDsXbt2rTdDwAAAAAAAAAAAADAvstibQAAAAAAAAAAyo0DDjggrrrqqpg8eXIMGDCgyPlNmzbFmjVrslAGALBvO/744+PVV1+Nxx57LA444IC03r148eLo06dP1KlTJzp37hxLlixJ6/0AAAAAAAAAAAAAAOxbLNYGAAAAAAAAAKBc6tmzZ7HmPvroowyXAACUDXl5eXHDDTfE+++/H7169YqaNWum9f5du3bFqFGjokmTJjF06NBIJpNpvR8AAAAAAAAAAAAAgH2DxdoAAAAAAAAAAJRL+++/f7Hm3nnnnQyXAACULd///vdj8ODB8cknn0R+fn6cd955kUgk0nb/9u3bo2fPnnHxxRfH+vXr03YvAAAAAAAAAAAAAAD7Bou1AQAAAAAAAAAot+rVq1fkzIMPPhg7duzIQg0AQNlSpUqV6NKlS0yZMiVWrFgRd911Vxx99NFpu/+ll16Kxo0bx7Rp09J2JwAAAAAAAAAAAAAApZ/F2gAAAAAAAAAAlFtnnHFGkTMff/xxDBw4MAs1AABl19FHHx133nlnLF++PF5++eXo2rVr7Lfffnt976effhrnnXde3HrrrVFQUJCGUgAAAAAAAAAAAAAASjuLtQEAAAAAAAAAKLeaN29erLk//OEPsWbNmgzXAACUfXl5eXHuuefGyJEj49NPP42hQ4fGqaeeuld3JpPJGDhwYLRs2TI+/PDDNJUCAAAAAAAAAAAAAFBaWawNAAAAAAAAAEC5dfnllxdrrqCgIKpWrZrhGgCA8qVmzZrxq1/9KubNmxfvvPNO9OzZMw4++OCU75szZ040b948Zs2alcZKAAAAAAAAAAAAAABKG4u1AQAAAAAAAAAotzZu3FisuVq1akXt2rUzXAMAUH6dcsop8eijj8Ynn3wSzz//fLRv3z7y8kr+o85ffPFFtG3bNvLz8zNQCQAAAAAAAAAAAABAaWCxNgAAAAAAAAAA5dKECRPizDPPLNbs8ccfn+EaAAAiIvbbb7+47LLLYsKECbF69eo47rjjSnzHjh07olu3bnHfffdFMpnMQCUAAAAAAAAAAAAAALlUMdcBAAAAAAAAAADwbQoLC2PevHnxyiuvxLJly2L9+vWxYcOGf/2xZcuWqFmzZhx11FH/9kfTpk3jzDPPjEQi8Z13f/XVV9GjR4/YsmVLsVos1gYAyL4jjjgilixZEu+++2507do1Fi9eXKLzt99+e3z44Yfxpz/9KSpVqpShSgAAAAAAAAAAAAAAss1ibQAAAAAAAAAASo2tW7fGtGnTYuzYsTFu3Lj49NNP9zi/efPmWLNmTbz++uv/9vdPP/306NOnT3Tu3PlbF2wPGjQoPvvss2J3WawNAJA7jRs3jjlz5sRvfvOb+NOf/lSis0888USsXr06XnjhhahRo0aGCgEAAAAAAAAAAAAAyKbEXX86P/nNL+o2rBXfP+rAXPb8y6YvtkYkE1GjVpVcp3yrTRu2lco275Ya75aa0v5uEd4uVd4tNd4tNd4tNd4tNd4tNd4tdeXl7Voc2S+qVTo8LXcBAAAAAOXT2rVrY/z48TF27Nh4+eWXY+vWrWm7+5e//GU8+uijUaFChX/9vfXr18dRRx1V7O/k5eXFq6++Gq1bt05bFwAAqRk9enT87Gc/i40bN5boXKNGjWL8+PFx9NFHZ6gMAAAAAAAAAAAAAIBs6D+sfeldrA0AAMC+wWJtAAAAACAVO3fujEcffTSef/75ePPNNzP6rS5dusTIkSMjkUhERMS0adPi3HPPLdbZmjVrxl//+tc477zzMpkIAEAJrFmzJlq3bh2rVq0q0bnDDz88xo0bF82aNctQGQAAAAAAAAAAAAAAmdZ/WPvIy3UEAAAAAAAAAADly/r16+P888+P3/zmNxlfqh0R8dxzz8VTTz31r18vX768WOdOOumkmDt3rqXaAAClzJFHHhlLly6NG2+8sUTn1q5dG2effXa89NJLGSoDAAAAAAAAAAAAACAbLNYGAAAAAAAAACBrlixZEs2aNYtp06Zl9bs333xzbN26NSKKv1h79uzZUb9+/UxmAQCQokqVKsWQIUNi8ODBkUgkin3u66+/jo4dO8aQIUMyWAcAAAAAAAAAAAAAQCZZrA0AAAAAAAAAQFYkk8n4xS9+EatXr876t7/88ssYO3ZsRESsWLGiyPk//OEPUb169UxnAQCwl3r16hX/+7//G1WrVi32mcLCwvj1r38dN910U+zatSuDdQAAAAAAAAAAAAAAZILF2gAAAAAAAAAAZMXYsWNj+vTpOfv+U089FRERK1euLHK2Xr16Ga4BACBdOnbsGDNmzIjDDjusROceeeSR6NSpU2zZsiVDZQAAAAAAAAAAAAAAZILF2gAAAAAAAAAAZNz27dvjN7/5TU4bJk+eHGvXro0VK1YUOWuxNgDAvuX000+PN954I0488cQSnXvxxRfjhz/8YaxduzZDZQAAAAAAAAAAAAAApFvFXAcAAAAAAAAAAFD2DR06ND788MOUztaoUSNOPfXUqFmzZlx55ZVRu3btOPjgg2PHjh3x9ddfx+rVq+OWW26JTz/9dI/3FBYWxtNPPx3r1q0r8ptHH310Sq0AAORO3bp14/XXX4/OnTvHtGnTin1u7ty5ceaZZ8b48eOjUaNGGSwEAAAAAAAAAAAAACAdLNYGAAAAAAAAACCjZs6cGb179y7RmWOOOSY6dOgQP/7xj6NVq1ZRqVKl75xt0aJF/OQnP4l69erFqlWr9njv008/Xazv79ixo0S9AACUDgcddFBMmDAhbrjhhhg+fHixz61atSpatmwZo0aNirZt22awEAAAAAAAAAAAAACAvZWX6wAAAAAAAAAAAMqeZDIZL7/8clxwwQVx9tlnF/vcfffdF4sXL46lS5fGQw89FOecc84el2p/I5FIxPXXX1/k3KJFi4rVsXz58mLNAQBQ+lSuXDn+8pe/xD333FOic5s2bYrzzz8/nnzyycyEAQAAAAAAAAAAAACQFhZrAwAAAAAAAACQNtu2bYvhw4dHkyZNol27djFx4sRin506dWrcdtttccIJJ0QikSjxt6+44oqUzn2bZcuWpeUeAAByI5FIxO233x7PPvtsVK5cudjndu7cGddcc03ccccdkUwmM1gIAAAAAAAAAAAAAECqLNYGAAAAAAAAAGCvFRYWxoABA+Loo4+OHj16xMKFC0t0vkOHDtG2bdu9ajjyyCOjTZs2e3XHNyzWBgAoG7p16xZTp06Ngw8+uETn7rnnnrjiiiti+/btGSoDAAAAAAAAAAAAACBVFmsDAAAAAAAAALBXCgoK4oorrojbbrst1q1bV+LzlSpVigcffDAtLVdddVVa7lm6dGla7gEAIPdat24ds2fPjmOOOaZE50aOHBnt27ePHTt2ZKgMAAAAAAAAAAAAAIBUWKwNAAAAAAAAAEDKCgsL49JLL438/PyU7+jZs2c0aNAgLT2XXnppVKtWba/vWb58eRpqAAAoLY477riYPXt2tGjRokTnpk+fHrfeemuGqgAAAAAAAAAAAAAASIXF2gAAAAAAAAAApOyFF16IcePGpXy+YcOGcccdd6Stp3r16tG1a9e9vueSSy5JQw0AAKXJIYccEtOmTYvLL7+8ROcefvjheO+99zJUBQAAAAAAAAAAAABASVmsDQAAAAAAAABASgoKCuL3v/99yufPOOOMmDVrVhx00EFprIq48847o1q1aimfP+yww6JPnz5pLAIAoLSoUqVK5Ofnx6233lqic4MGDcpQEQAAAAAAAAAAAAAAJWWxNgAAAAAAAAAAJZZMJuNHP/pRLF26tMRna9SoEX369Ilp06ZF7dq1095Wp06deOKJJ1I+379//6hevXoaiwAAKE3y8vLi/vvvj8cffzwqVKhQrDMjRoyIjz76KMNlAAAAAAAAAAAAAAAUh8XaAAAAAAAAAACUyPvvvx9t27aN6dOnl+jcMcccE0OGDImPPvooHnjggahWrVqGCiMuv/zyuPnmm0t87oQTToif/exnGSgCAKC0+fnPfx7jx48v1mxBQUEMHjw4w0UAAAAAAAAAAAAAABRHWhdrf7lha2zcsDWdV6aNttRoS4221JXmPm2p0ZYabanRlhptqdGWmtLcFlG6+0pzW+GuZK4TAAAAAIAs2bJlS9x2223RuHHjEi3VPvvss2PMmDGxZMmSuPHGG6N69eoZrPx/Bg4cGN27dy/2/OGHHx5DhgyJihUrZrAKAIDS5Ec/+lG8/vrrxZodNmxYbNy4McNFAAAAAAAAAAAAAAAUJa2LtZcv2RAr39+QzivTRltqtKVGW+pKc5+21GhLjbbUaEuNttRoS01pboso3X2luW3Hjl25TgAAAAAAsuCTTz6Jpk2bxoABA6KgoKDY5wYNGhQzZsyIiy++OCpUqJDBwt1VqlQpnnnmmXjooYfiwAMP/M65k046KYYPHx4rV66Mtm3bZrEQAIDSoEWLFnHDDTcUObd58+Z47LHHslAEAAAAAAAAAAAAAMCeVMx1AAAAAAAAAAAApdv69eujbdu2sXTp0hKda9euXfTu3TtDVcWTSCTi5ptvjp/+9Kfx8ssvx6JFi2Lp0qVRu3btqF+/frRu3TpOPfXUSCQSOe0EACC37rrrrhg+fHhs3759j3OPPPJI3HzzzVG1atUslQEAAAAAAAAAAAAA8J8s1gYAAAAAAAAAYI/69u0b77//fonP3X///RmoSU3NmjXj8ssvz3UGAACl1GGHHRY9evSIxx57bI9z69ati6eeeipuuOGGLJUBAAAAAAAAAAAAAPCf8nIdAAAAAAAAAABA6bVgwYIYPnx4ic8NGjQoTj311AwUAQBAZvTu3Tvy8or+8epBgwbFzp07s1AEAAAAAAAAAAAAAMC3sVgbAAAAAAAAAIBvlUwmo3fv3pFMJkt07s4774zevXtnqAoAADKjfv36cdlllxU5t3z58hg1alQWigAAAAAAAAAAAAAA+DYWawMAAAAAAAAA8K0mTZoUU6dOLfZ8kyZNYtasWXHXXXdlLgoAADKob9++xZobOHBgiX8DGgAAAAAAAAAAAAAA0sNibQAAAAAAAAAAdrNz587o06dPsecfeeSRmDt3brRs2TKDVQAAkFlNmzaN8847r8i5d955p0S/CQ0AAAAAAAAAAAAAAOljsTYAAAAAAAAAAP9m165dcfbZZ8eiRYuKNf/BBx/Er3/966hYsWKGywAAIPP69u1brLmBAwdmuAQAAAAAAAAAAAAAgG9jsTYAAAAAAAAAAP/y6quvRrNmzWL27NnFmn/ssceiQYMGGa4CAIDsadOmTTRr1qzIuWnTpsW8efOyUAQAAAAAAAAAAAAAwP/PYm0AAAAAAAAAAGLZsmVxySWXxDnnnBMLFiwo1pkTTzwxrr322gyXAQBAdiUSiejbt2+xZgcOHJjhGgAAAAAAAAAAAAAA/pPF2gAAAAAAAAAA5dy4ceOiSZMmMWbMmBKdGzRoUFSsWDFDVQAAkDuXXnppHHvssUXOjRo1KpYtW5aFIgAAAAAAAAAAAAAAvmGxNgAAAAAAAABAOTZlypS4+OKL4+uvvy7RubZt20b79u0zVAUAALlVoUKF6N27d5FzhYWF8eCDD2ahCAAAAAAAAAAAAACAb1isDQAAAAAAAABQTn388cfRvXv3KCwsLNG5RCIRDz74YCQSiQyVAQBAbhUWFkb9+vWLNfvkk0/G2rVrM1wEAAAAAAAAAAAAAMA3LNYGAAAAAAAAACiHdu7cGd26dYv169eX+OwDDzwQp5xySgaqAAAgN/75z3/Gn//85+jQoUMcccQRUalSpWjXrl2xzm7fvj1uuummDBcCAAAAAAAAAAAAAPCNirkOAAAAAAAAAAAg++6+++547bXXSnxuwIAB0bt37wwUAQBA9rz77rsxcuTIeOWVV+L999+Pr776aq/uGz16dHz22Wdx2GGHpakQAAAAAAAAAAAAAIDvYrE2AAAAAAAAAEA5s3z58hgwYECJzrRo0SIefvjhaN68eYaqAAAgM3bs2BGjR4+O0aNHx1tvvRUfffRRFBQUpP0b/fv3j//+7/9O670AAAAAAAAAAAAAAOzOYm0AAAAAAAAAgHLmscceK/Yiwdq1a8d//dd/xWWXXRaJRCLDZQAAsPdWrVoVzzzzTEyZMiUWLVoUGzdujGQymfHvPv7449GrV69o2LBhxr8FAAAAAAAAAAAAAFCeWawNAAAAAAAAAFCO7Ny5M5555pliz69ZsyaqVKmSwSIAAEhdYWFhTJ06NZ5//vl4/fXXY8WKFbF9+/actOzatStuvfXWGD16dE6+DwAAAAAAAAAAAABQXlisDQAAAAAAAABQjkyaNCk+++yzIudOO+20eP3116Ny5cpZqAIAgOJZv3595Ofnx/jx42P+/Pmxbt26SCaTuc76lzFjxsSsWbOiVatWuU4BAAAAAAAAAAAAACizLNYGAAAAAAAAAChHnnzyyWLNPfHEE5ZqAwCQc2+++Wbk5+fHjBkzYunSpbFly5ZcJxWpT58+8fe//z0SiUSuUwAAAAAAAAAAAAAAyiSLtQEAAAAAAAAAyon169fH2LFji5zr2rVrnHzyyVkoAgCA/+frr7+Ov/3tb/Hiiy/G3Llz45NPPoldu3blOqvE3njjjRg1alR07tw51ykAAAAAAAAAAAAAAGVSWhdrH3N8rYhkIp1Xpo221GhLjbbUleY+banRlhptqdGWGm2p0Zaa0twWUbr7SnNb5coVcp0AAAAAABRTfn5+FBQUFDl33XXXZaEGAIDy7oMPPohnnnkmpk6dGu+9915s2rQp10m7SSQSceihh0aTJk3iwgsvjM8//zzuueeeIs/ddttt0aFDh6hcuXIWKgEAAAAAAAAAAAAAypfEXX86P/nNL+o2rBXfP+rAXPYAAACwj2lxZL+oVunwXGcAAAAAAMXQrFmzePvtt/c4U69evVi2bFnk5eVlqQoAgPJg586dMX78+Bg1alTMnj07Vq9eHTt27Mh11m7222+/qFu3brRs2TIuu+yyaNeu3b/9u/H27dvj+OOPj5UrVxZ516OPPho9e/bMYC0AAAAAAAAAAAAAQPnTf1j7qJjrCAAAAAAAAAAAMu/dd98tcql2RMTVV19tqTYAAHvt008/jWeeeSYmT54c7777bmzYsCGSyWSus3ZTs2bNaNSoUbRr1y6uuOKKqFev3h7n99tvv7j33nuje/fuRd599913x1VXXRU1atRIVy4AAAAAAAAAAAAAABEWawMAAAAAAAAAlAfDhw8v1tzVV1+d4RIAAMqawsLCmDlzZjz33HMxc+bMWL58eWzdujXXWbupWLFi1KlTJ5o3bx4dO3aMSy65JKpUqVLie7p06RJ//OMfi/yNa9avXx8PPPBA3HvvvakmAwAAAAAAAAAAAADwLSzWBgAAAAAAAAAo43bs2BEjRowocu6cc86JunXrZj4IAIB92pdffhl//etfY9y4cfH222/H2rVro7CwMNdZuznggAOiYcOGcc4550S3bt3ilFNOScu9eXl5MWjQoGjbtm2Rsw899FD84he/iDp16qTl2wAAAAAAAAAAAAAAWKwNAAAAAAAAAFDmTZgwIdavX1/k3DXXXJOFGgAA9jXz58+PkSNHxvTp02PJkiXx1Vdf5TppN3l5eXH44YfHqaeeGhdddFH85Cc/iYMOOihj32vTpk1ccMEFMWHChD3Obdu2Lfr16xdPPPFExloAAAAAAAAAAAAAAMobi7UBAAAAAAAAAMq44cOHFzlzwAEHxKWXXpqFGgAASrNt27bF6NGj48UXX4w333wzPvroo9i5c2eus3ZTtWrVqF+/frRu3Tq6dOkSrVu3jry8vKw2DBw4MCZNmhSFhYV7nHvyySfjpptuisaNG2epDAAAAAAAAAAAAACgbLNYGwAAAAAAAACgDPvss89i/PjxRc5dfvnlUa1atSwUAQBQmqxYsSJGjBgRU6ZMiUWLFsXGjRtznbSbRCIRtWrVipNPPjnOP//86N69exxxxBG5zoqTTjopfvrTn8YTTzyxx7lkMhl9+/aNiRMnZqkMAAAAAAAAAAAAAKBss1gbAAAAAAAAAKAMe/7552PXrl1Fzl1zzTVZqAEAIJcKCwtjypQp8be//S1ef/31WLlyZWzfvj3XWbupXLlyHHXUUXHWWWdFp06d4sILL4yKFUvnjz33798/8vPzY+vWrXucmzRpUkydOjXOPffcLJUBAAAAAAAAAAAAAJRdpfMnzAEAAAAAAAAASIt58+YVOdOgQYNo0aJFFmoAAMim9evXx8iRI2P8+PGxYMGCWLduXSSTyVxn7aZGjRpxwgknxLnnnhvdu3eP448/PtdJxVanTp24+eab47777ity9re//W3MnTs38vLyslAGAAAAAAAAAAAAAFB2WawNAAAAAAAAAFCGrVmzpsiZgw8+OBKJRBZqAADIpDfffDPy8/Pj1VdfjWXLlsWWLVtynbSbChUqxPe///047bTT4uKLL45OnTpF9erVc521V/r27RuPP/54rF+/fo9z77zzTowcOTKuuOKKLJUBAAAAAAAAAAAAAJRNFmsDAAAAAAAAAJRhlSpVKnLmsssuy0IJAADptHnz5vjb3/4WY8eOjblz58ann34au3btynXWbqpVqxbHHnts/PCHP4yuXbvGGWcF0+wPAAAgAElEQVSckeuktDvwwAPjzjvvjJ49exY5e/vtt0fnzp2jSpUqWSgDAAAAAAAAAAAAACibLNYGAAAAAAAAACjDirOw75BDDslCCQAAe+P999+PESNGxLRp0+K9996LTZs25TppN4lEIg499NA45ZRT4sILL4yuXbtG7dq1c52VFdddd1088sgjsWzZsj3OrV69OoYMGRJ9+vTJUhkAAAAAAAAAAAAAQNljsTYAAAAAAAAAQBn2ySefFDmzbdu2LJQAAFBcO3fujHHjxsWoUaNi9uzZsXr16igoKMh11m7222+/qFevXrRs2TIuv/zyOPfccyMvLy/XWTlRuXLluP/+++Oyyy4rcvbee++NHj16RK1atbJQBgAAAAAAAAAAAABQ9lisDQAAAAAAAABQhs2ZM6fIme3bt2ehBACA7/Lxxx/Hs88+G5MmTYqFCxfGhg0bIplM5jrr3yQSiahZs2Y0atQo2rVrF927d4969erlOqtU6dSpU5x55pnxxhtv7HFu06ZNce+998ZDDz2UpTIAAAAAAAAAAAAAgLLFYm0AAAAAAAAAgDJq/vz5xZqrWNGPkAAAZEthYWHMnDkznnvuuZg5c2YsX748tm7dmuus3VSsWDHq1KkTZ5xxRlxyySVx8cUXR5UqVXKdVaolEokYNGhQtG7dusjZoUOHxo033hj169fPQhkAAAAAAAAAAAAAQNniv4oEAAAAAAAAACijfve73xVrrnnz5hkuAQAov7788st47rnnYty4cfH222/HZ599FoWFhbnO2s0BBxwQxx9/fLRp0ya6desWjRs3znXSPqlVq1bRsWPHGDNmzB7nCgoK4vbbb4/8/PwslQEAAAAAAAAAAAAAlB0WawMAAAAAAAAAlEEzZsyIiRMnFjl34IEHWpoIAJBG8+fPj2effTamT58eS5Ysic2bN+c6aTd5eXlx+OGHR7NmzeLHP/5x/OQnP4kDDzww11llxoABA+Kll16KXbt27XHuueeei1tuuSVOP/30LJUBAAAAAAAAAAAAAJQNFmsDAAAAAAAAAJQxyWQybrvttmLN9u7dOypVqpThIgCAsmnbtm0xevToGDNmTLz11lvx0Ucfxc6dO3OdtZuqVavGMcccE61bt44uXbpEq1atIi8vL9dZZVbDhg3juuuui8cee6zI2T59+sT06dMjkUhkoQwAAAAAAAAAAAAAoGyomExGlMafw/5yw9ZIRkTNWlVznfKtNm7YWirbvFtqvFtqSvu7RXi7VHm31Hi31Hi31Hi31Hi31Hi31Hk7AAAAACBXXnrppZg9e3aRc4cddljcfPPNWSgCACgbVqxYESNGjIgpU6bEokWLYuPGjblO2k0ikYhatWpF48aNo3379tG9e/f43ve+l+uscufOO++MZ555JjZv3rzHuRkzZsT48ePjoosuylIZAAAAAAAAAAAAAMC+Ly+ZTOa64VstX7IhVr6/IdcZ36m0tnm31Hi31JT2d4vwdqkqrW3eLTXeLTXeLTXeLTXeLTWl/d0ivB0AAAAAkDu///3vizV3xx13RPXq1TNcAwCwbyosLIwJEyZEjx49omHDhlGlSpWoX79+9OvXL2bNmlVqlmpXrlw5GjRoEFdddVWMGTMmduzYEZ9//nlMmzYtevfubal2jhx22GHRp0+fYs327ds3du7cmeEiAAAAAAAAAAAAAICyo2KuAwAAAAAAAAAASK/iLuX72c9+luESAIB9x7p162LkyJExYcKEWLBgQXz++eeRTCZznbWbgw46KE444YQ477zzonv37nHcccflOonvcMstt8Rjjz0Wa9eu3ePc4sWLY/jw4fHzn/88S2UAAAAAAAAAAAAAAPs2i7UBAAAAAAAAAMqY008/Pd57770i5zp06BD5+flRq1atLFQBAJQehYWF8dZbb8XIkSPjtddei6VLl8bXX3+d66zdVKhQIY444og47bTTomPHjtGpU6fYf//9c51FMVWvXj369+8f119/fZGz/fr1i27dukW1atWyUAYAAAAAAAAAAAAAsG/Ly3UAAAAAAAAAAADp1bx582LNvfzyy3HPPfdkuAYAIPc2b94cw4cPj0suuSSOPPLIqFy5cpx11lkxZMiQWLBgQalZql2tWrU45ZRT4qabboo33ngjdu7cGatWrYpRo0bFlVdeaan2PqhHjx5xwgknFDm3du3aeOihh7JQBAAAAAAAAAAAAACw76uY6wAAAAAAAAAAANKrYsXi/0jI/PnzM1gCAJAbixcvjhEjRsQrr7wS7733Xvzzn//MddJu8vLy4tBDD42mTZtG+/bto2vXrlG7du1cZ5FmFStWjIEDB0aHDh2KnH3ggQfiuuuui8MOOywLZQAAAAAAAAAAAAAA+y6LtQEAAAAAAAAAyoBNmzbFyJEj43/+53/i7bffLva5+fP/D3t3Hlx1fS5+/DkhhD0ioggKKImCggsugKIoLqCigIqIAe1evda1VltRFL1aW+29VK0bvVZbA6K2XBFlaRURxK0q4q4QFndc2NckJL8/nN57/aX1hOQsWV6vGcdBn+/n+/Yz45xh5uThtaisrIxEIpHGOgCA9CktLY3HH388pk6dGi+88EJ88MEHUVZWlu2sKpo3bx577rln9O/fP0aOHBnHHnts5OTkZDuLDDj55JNjwIABMW/evG+d27BhQ1x33XVx5513ZqgMAAAAAAAAAAAAAKB+slgbAAAAAAAAAKAe27hxY9xwww1x6623xubNm7f7+TVr1sSKFStijz32SH0cAEAafPzxx1FcXByzZs2KN954I1atWhWVlZXZzvqGRCIRO+64Y/Tq1SsGDx4co0ePjq5du2Y7iyxJJBJxyy23RN++fZPOTpw4MS666KLo0aNHBsoAAAAAAAAAAAAAAOoni7UBAAAAAAAAAOqpxYsXx6mnnhpvvfVWrc5ZuHChxdoAQJ1UUVERzzzzTDz00EMxf/78WLp0aWzZsiXbWVU0bdo0dt999+jbt2+cdtppMWzYsMjLy8t2FnVInz594swzz4yHHnroW+e2bdsWV155Zfz3f/93hsoAAAAAAAAAAAAAAOofi7UBAAAAAAAAAOqh6dOnx5gxY2LdunW1PmvRokVx6qmnpqAKAKB2Vq1aFVOmTIknnngiXn311fj888+joqIi21lV5OfnR/fu3eOYY46JoqKi2H///bOdRD1w4403xtSpU6OsrOxb5x599NF47rnn4vDDD89QGQAAAAAAAAAAAABA/WKxNgAAAAAAAABAPVJRURHXXXddXH/99Sk788QTT0zZWQAA22PhwoUxadKkePrpp+P999+PDRs2ZDupipycnOjYsWMcfPDBccopp8TIkSMjPz8/21nUQwUFBXH++efHrbfemnT2iiuuiPnz50cikchAGQAAAAAAAAAAAABA/WKxNgAAAAAAAABAPbF69eoYM2ZMzJgxI2Vnfve7342+ffum7DwAgH9ly5Yt8ec//zkee+yxeOmll+Ljjz+O8vLybGdV0aJFiygsLIwBAwbEqFGj4vDDD4+cnJxsZ9FAXH311XHffffFunXrvnVuwYIFMW3atBg+fHiGygAAAAAAAAAAAAAA6g+LtQEAAAAAAAAAMmzbtm2xcuXK2LZtW+y6667RtGnTpM889dRTcdxxx6WsIZFIxJgxY+KWW25J2ZkAAP9XSUlJPPDAA/G3v/0t3n777VizZk22k6pIJBLRvn372H///ePEE0+MMWPGRIcOHbKdRQPWvn37uPLKK+PKK69MOnvqqadGaWlptX6/AAAAAAAAAAAAAADQmFisDQAAAAAAAACQIeXl5fGf//mfcf3118fGjRsjIiInJye6dOkS3bp1+8ZfBQUF0a1btygvL4/LLrssiouLU9ZxxhlnxPjx42PfffdN2ZkAQONWXl4es2fPjkceeSSef/75WL58eZSWlmY7q4q8vLzo2rVrHHbYYTFixIg48cQTIzfX12nJrIsvvjjuuOOO+Oijj5LO5uXlxfr166N169YZKAMAAAAAAAAAAAAAqB/8JAAAAAAAAAAAQAa8+uqr8cMf/jAWLlz4jX9eUVERy5cvj+XLl8ecOXNS+s4+ffpE3759o3///rFu3br4/PPP46STTorevXun9D0AQOOzcuXKmDx5csyYMSMWLVoUX375ZVRWVmY7q4q2bdvGvvvuG8cff3yMHj069tprr2wnQbRo0SJuuOGG+O53v1ut+cLCwrj33ntjyJAh6Q0DAAAAAAAAAAAAAKgnLNYGAAAAAAAAAEizZcuWxdFHHx3r16/P2Dv//ve/xyGHHJKx9wEADVdFRUU899xzMWXKlJg3b14sWbIkNm/enO2sKnJzc6NTp07Rp0+fGDZsWJx22mnRsmXLbGfBPzVmzJiYMGFCLFq0KOnsypUr4+STT47vfe97MW7cuNhzzz0zUAgAAAAAAAAAAAAAUHdZrA0AAAAAAAAAkEbl5eVx9tlnZ2yp9tVXXx3jx4+PJk2aZOR9AEDDs27dunj44Ydj+vTp8corr8Snn34aFRUV2c6qolWrVrH33nvH0UcfHWeddVYceuih2U6CamvSpEnccsstMWjQoGo/c99998UDDzwQ3//+9+Pqq6+Ozp07p7EQAAAAAAAAAAAAAKDuslgbAAAAAAAAACCNfvWrX8WCBQvS/p78/Pz405/+FMOGDUv7uwCAhuXNN9+M4uLimDNnTrz33nuxbt26bCdVkZOTE7vsskv07t07hgwZEmeddVa0a9cu21lQK8cff3wMGjQo/vrXv1b7mfLy8pg4cWLcf//98aMf/SjGjh0bnTp1SmMlAAAAAAAAAAAAAEDdY7E2AAAAAAAAAECavPTSSzF+/Pi0v2ffffeNqVOnRvfu3dP+LgCgfistLY1p06bF1KlT48UXX4yPPvooysrKsp1VRfPmzaNbt25x+OGHx8iRI+PYY4+NnJycbGdByt12223Rp0+f7V5oX1paGnfccUfce++9cd5558UvfvGL6NChQ5oqAQAAAAAAAAAAAADqFou1AQAAAAAAAADSYMOGDTF69OjYtm1bWt9z5plnxu9///to06ZNWt8DANRPK1asiEmTJsXs2bPjzTffjNWrV0dlZWW2s74hkUhEu3btolevXjF48OAYM2ZMdO7cOdtZkBHdu3ePRx55JIYNGxZbtmzZ7ue3bNkSv/3tb2PixIlxwQUXxOWXXx7t27dPQykAAAAAAAAAAAAAQN2Rm5OTyHbDP1XQY6eIyrrZFhHRrUfd/MK5e6sZ91Yzdf3eItxdTbm3mnFvNePeasa91Yx7qxn3VnPuDgAAAAAat0svvTSWLFmStvN33333uP3222P48OFpewcAUL9UVFTEk08+GQ8//HAsWLAgli9fXqNFvenWtGnT6Ny5c/Tt2zdOO+20GDp0aOTl5WU7C7Jm0KBB8fzzz8fpp58eS5curdEZmzZtiptvvjnuvPPOuPjii+Oyyy6LHXfcMcWlAAAAAAAAAAAAAAB1Q2L83SdU/uMXe3TfKTp1yc9mDwAAAPXM4Z2viVZNd812BgAAAADUKdOnT4+hQ4em5ewmTZrExRdfHNddd120bt06Le8AAOqHL7/8Mh588MF44okn4rXXXosvvvgiKioqsp1VRX5+fuyzzz5xzDHHxJgxY2LffffNdhLUSatXr46zzz47nnjiiVqflZ+fHz/96U/jkksuiR122CEFdQAAAAAAAAAAAAAAdcN195xosTYAAAC1Y7E2AAAAAHxTZWVl9O7dOxYtWpR0tmXLlvH444/Htm3bYunSpVFSUvI/fy8pKYl169b9z+zuu+8ehx12WIwdOzYOPPDAdP4nAAB11N///veYPHlyzJ07NxYvXhwbN27MdlIVOTk50alTpzj44INj6NChMXLkSH8YCGyHioqKuP3222P8+PGxZs2aWp+34447xuWXXx4XXnih/xcBAAAAAAAAAAAAgAbBYm0AAABqzWJtAAAAAPimV155JQ455JBqzRYXF8fo0aP/6b+rrKyMVatWxbJly6JTp07RqVOnVGYCAHXcpk2b4pFHHolp06bFyy+/HJ988kls27Yt21lVtGzZMgoLC2PAgAFx1llnRb9+/SInJyfbWVDvrVmzJiZMmBATJkyI9evX1/q89u3bx89//vM4//zzo2XLlikoBAAAAAAAAAAAAADIDou1AQAAqDWLtQEAAADgm6ZNmxbDhw9POjdq1Kh48MEHM1AEANQH7777bhQXF8dTTz0V77zzTqxduzbbSVUkEonYeeed44ADDoiTTjopioqKYpdddsl2FjRoq1atit/85jdx2223xcaNG2t9XocOHeLKK6+Mc889N5o3b56CQgAAAAAAAAAAAACAzLrunhMjN9sRAAAAAAAAAAANyZ577lmtuf79+6e5BACoq8rLy+Pxxx+Pv/zlL/H888/HBx98EGVlZdnOqqJZs2bRtWvX6N+/f4wYMSIGDRoUubm+egqZ1K5du/jlL38Zl1xySdx8881xxx13xJYtW2p83sqVK+OSSy6JW265Ja666qr4wQ9+EHl5eSksBgAAAAAAAAAAAABIv8T4u0+o/Mcv9ui+U3Tqkp/NHgAAAOqZwztfE62a7prtDAAAAACoM9avXx/5+cm/fzF48OCYNWtWBooAgGz7+OOPo7i4OGbNmhVvvvlmfPXVV1FZWZn8wQzbcccdo2fPnnHcccfFmDFjoqCgINtJwP/n008/jZtuuinuueeeKC0trfV5Xbt2jXHjxsU555wTTZs2TUEhAAAAAAAAAAAAAEB6XXfPiRZrAwAAUDsWawMAAABAVd27d4/333//W2c6deoUH3/8cYaKAIBMqaioiGeeeSYeeuihmD9/fixdujS2bNmS7awqcnNzY/fdd48+ffrE8OHD49RTT43mzZtnOwuopo8++ihuvPHGuPfee6OsrKzW5xUUFMS1114bRUVF0aRJkxQUAgAAAAAAAAAAAACkh8XaAAAA1JrF2gAAAABQ1UMPPRSjRo1KOvfVV19Fu3btMlAEAKTLmjVrYsqUKfH444/Hq6++GitXroyKiopsZ1XRunXr6N69ewwcODCKioqid+/e2U4CUmD58uVxww03xP333x/btm2r9Xndu3eP8ePHx8iRIyMnJycFhQAAAAAAAAAAAAAAqWWxNgAAALVmsTYAAAAAVLVs2bLo1q1b0rn169dH69atM1AEAKTKwoULY9KkSfH000/H+++/Hxs2bMh2UhU5OTmx6667xkEHHRRDhgyJUaNGRdu2bbOdBaTRkiVL4vrrr49JkyalZLl/r1694rrrrotTTz01EolECgoBAAAAAAAAAAAAAFLjuntOjNxsRwAAAAAAAAAANDTvvPNO0pnOnTtbqg0AddyWLVti6tSp8eijj8ZLL70UH3/8cZSXl2c7q4oWLVpEt27d4sgjj4xRo0bFkUceGTk5OdnOAjKosLAw/vSnP8XYsWNj/Pjx8fDDD0dlZWWNz3vzzTfj9NNPj+HDh8d9991nOT8AAAAAAAAAAAAAUKdYrA0AAAAAAAAAkGJnnHFG0pl99tknAyUAwPYoKSmJBx54IP72t7/F22+/HWvWrMl2UhWJRCJ22mmn2G+//eKEE06I0aNHx2677ZbtLKCO6NGjR0yZMiWuuuqqGD9+fEydOrVW5z366KPx6aefxlNPPRWtWrVKUSUAAAAAAAAAAAAAQO1YrA0AAAAAAAAAkEJ33nlnbNq0KemcxdoAkF3l5eUxe/bseOSRR+L555+P5cuXR2lpabazqsjLy4suXbrEYYcdFqeffnoMGTIkcnN9/RP4dvvtt1/85S9/iYULF8a1114b06dPr/FZL774Ypx++unx2GOPRV5eXgorAQAAAAAAAAAAAABqxk9WAAAAAAAAAACkyNSpU+OCCy6o1qzF2gCQWStXrozi4uKYOXNmvP766/Hll19GZWVltrOqaNu2beyzzz5x7LHHxujRo6NHjx7ZTgLqsd69e8djjz0WL730UlxzzTUxe/bsGp0ze/bs+N73vhcPPPBA5OTkpLgSAAAAAAAAAAAAAGD7WKwNAAAAAAAAAJACr7zyShQVFVVrQWdOTk4ce+yxGagCgMapoqIinnvuuZgyZUrMmzcvlixZEps3b852VhVNmjSJ3XbbLQ455JAYPnx4nH766dGyZctsZwENUJ8+fWLWrFmxYMGCuOaaa2LOnDnbfcbkyZNj5513jgkTJkQikUhDJQAAAAAAAAAAAABA9VisDQAAAAAAAACQAr/85S9j69at1ZodMWJEFBYWprkIABqPdevWxcMPPxzTp0+PV155JT799NOoqKjIdlYVrVq1ir333juOOuqoGDVqVPTt2zfbSUAj079//3jqqadi7ty5MW7cuHj22We36/lbb701OnToEFdeeWWaCgEAAAAAAAAAAAAAkrNYGwAAAAAAAACglj744IN49NFHqzXbokWLGDduXJqLAKBhe/3112Py5MkxZ86cePfdd2P9+vXZTqoiJycndtlll+jdu3cMGTIkzjzzzGjfvn22swAiIuLoo4+OefPmxZNPPhnjxo2LF198sdrPjh07Nnbeeef44Q9/mMZCAAAAAAAAAAAAAIB/zWJtAAAAAAAAAIBamjp1alRUVCSda9KkSTzyyCPRq1evDFQBQMNQWloa06ZNi6lTp8aLL74YH330UZSVlWU7q4rmzZvHnnvuGf3794+RI0fGscceGzk5OdnOAviXEolEHH/88XHcccfFH/7wh+1alH3uuedG+/btY/jw4WksBAAAAAAAAAAAAAD451K6WHvNV5ujMiJ23KlFKo9NCW01o61mtNVcXe7TVjPaakZbzWirGW01o61m6nJbRN3uq8ttFdsqI5pmuwIAAAAAsuvzzz+v1tzvf//7GDJkSJprAKB+W7FiRTzwwAPx17/+Nd56661YvXp1VFZWZjvrGxKJRLRr1y569eoVgwcPjjFjxkTnzp2znQVQI4lEIn7wgx/EgAED4ogjjqjW728qKipi1KhRMXv27DjqqKMyUAkAAAAAAAAAAAAA8L9Sulh76XtfRaIyYsf+u6fy2JTQVjPaakZbzdXlPm01o61mtNWMtprRVjPaaqYut0XU7b663FZaui2iebYrAAAAACC7vvrqq2rNfe9730tzCQDULxUVFfHkk0/Gww8/HAsWLIhly5bF1q1bs51VRdOmTaNz587Rt2/fOO2002Lo0KGRl5eX7SyAlNprr71i5syZcfTRR8f69euTzm/dujWGDh0aTz/9dBx00EEZKAQAAAAAAAAAAAAA+FpKF2sDAAAAAAAAADRGmzdvTjqzww47ZKAEAOq2L7/8MiZPnhxPPPFELFq0KD7//POorKzMdlYV+fn5sc8++8QxxxwTY8aMiX333TfbSQAZcdBBB8W0adPihBNOiNLS0qTz69ati4MPPjgmTpwYP/zhDyORSGSgEgAAAAAAAAAAAABo7CzWBgAAAAAAAACopY4dOyad6dKlSwZKAKBuefHFF+PBBx+MuXPnxpIlS2Ljxo3ZTqoiJycnOnXqFAcffHAMHTo0Ro4cGa1bt852FkDWDBw4MB588ME444wzoqKiolrP/PjHP46HH344br/99ujRo0eaCwEAAAAAAAAAAACAxs5ibQAAAAAAAACAWjr00EOTzrzxxhvx4YcfRufOnTNQBACZt2nTpnjkkUdi2rRp8fLLL8cnn3wS27Zty3ZWFS1btozCwsIYMGBAnHXWWdGvX7/IycnJdhZAnXLaaafFXXfdFeeee261n3nyySdj//33j8suuyyuvvrqaNWqVRoLAQAAAAAAAAAAAIDGzGJtAAAAAAAAAIBaOv744yM3NzfKy8u/dW7GjBnbtZgOAOqyxYsXR3Fxcfztb3+Lt99+O9auXZvtpCoSiUTsvPPOccABB8RJJ50URUVFscsuu2Q7C6Be+PGPfxxffPFFXH311dV+pqysLH71q1/FpEmTYsKECXHaaadFIpFIYyUAAAAAAAAAAAAA0BhZrA0AAAAAAAAAUEs77LBDHHHEETF37txvnbNYG4D6qry8PGbOnBl//vOf4/nnn48VK1ZEaWlptrOqaNasWXTt2jX69+8fI0aMiEGDBkVurq9KAtTU2LFj4/PPP4/bbrttu5778MMPY8SIETF48OC4/fbbY6+99kpTIQAAAAAAAAAAAADQGPlpEQAAAAAAAACAFBgyZEjSxdpPPvlkbN26NZo1a5aZKACooZUrV0ZxcXHMnDkzXn/99fjyyy+jsrIy21lV7LjjjtGzZ88YNGhQFBUVRUFBQbaTABqURCIREyZMiC+++CIefPDB7X5+9uzZ0atXr7j88stj7Nix0bJlyzRUAgAAAAAAAAAAAACNjcXaAAAAAAAAAAApMGTIkLj88su/dWbTpk3xzDPPxKBBgzJUBQDV8+KLL0ZxcXHMmzcvFi9eHJs3b852UhW5ubmx++67R58+fWL48OFx6qmnRvPmzbOdBdDg5eTkxP333x+rV6+OWbNmbffzpaWlceONN0ZxcXH89re/jWHDhkUikUhDKQAAAAAAAAAAAADQWFisDQAAAAAAAACQAj169Ig99tgjli9f/q1zM2bMsFgbgDpl1KhR8dBDD2U7o4o2bdpE9+7dY+DAgVFUVBQHHnhgtpMAGq28vLyYNm1aXHrppXHnnXfW6IwVK1bEqaeeGieddFLcdtttUVBQkOJKAAAAAAAAAAAAAKCxyMl2AAAAAAAAAABAQ5BIJGLIkCFJ52bMmJGBGgBIbsOGDdGzZ886sVQ7JycnOnXqFCeffHLcfffdsXr16li3bl38/e9/j5tvvtlSbYA6IC8vL+64445YsGBBHHDAATU+Z8aMGdGzZ8+49tprY/PmzSksBAAAAAAAAAAAAAAaC4u1AQAAAAAAAABSpDqLtRcvXhyLFy/OQA0A/GsVFRXRtaSRiq4AACAASURBVGvXePvtt7Py/hYtWkSvXr3ivPPOi7lz50ZZWVl8/PHHMX369Dj33HOjbdu2WekCILnDDz88Xn755bj99ttjhx12qNEZW7dujeuvvz569uwZjz/+eIoLAQAAAAAAAAAAAICGzmJtAAAAAAAAAIAUOfroo6NFixZJ52bMmJGBGgD4137961/HqlWrMvKuRCIR7du3j2OOOSZuueWW+OSTT2LTpk3xxhtvxF133RVHHXVU5OT4OiNAfZKbmxsXXHBBvPfee/Gd73ynxucsW7YsTjnllBg6dGgsW7YshYUAAAAAAAAAAAAAQEPmJ1EAAAAAAAAAAFKkRYsWccwxxySdmzNnTgZqAOBfmzBhQtrOzsvLi4KCgjj77LPj0UcfjdLS0vjiiy/iqaeeip/97GfRsWPHtL0bgMzq0KFD3H///TF//vzYf//9a3zO9OnTY//9949HH300hXUAAAAAAAAAAAAAQENlsTYAAAAAAAAAQAp17tw56cxnn32WgRIA+OdmzZoVX3zxRcrO22GHHaJfv35x5ZVXxjvvvBNbt26NJUuWxJ/+9KcYNmxY5ObmpuxdANRNRxxxRLzyyitx6623Rn5+fo3O2LBhQ5x++unxhz/8IcV1AAAAAAAAAAAAAEBD46dVAAAAAAAAAABSqLCwMOlMaWlpBkoA4J+7/PLLa/xskyZNomPHjnHIIYfE0KFD44wzzojWrVunsA6A+io3NzcuuuiiOOOMM+KKK66I4uLi7T6joqIifvCDH8RXX31Vq88rAAAAAAAAAAAAAKBhs1gbAAAAAAAAACCFysvLk87sueeeGSgBgKpWrFgRb775ZrXnW7ZsGXvttVcMGDAgioqKok+fPpGTk5PGQgDqu44dO8YDDzwQP/rRj+InP/nJdn3u/MMVV1wRX375ZfzqV7+KRCKRhkoAAAAAAAAAAAAAoD6zWBsAAAAAAAAAIIWWLFmSdKawsDADJQBQ1YUXXlituU6dOsWrr74aHTp0SHMRAA3VgAED4tVXX43f/e53ce2118b69eu36/mbb745vvrqq7j77rsjN9fX3gEAAAAAAAAAAACA/5WT7QAAAAAAAAAAgIakpKQk6UxBQUEGSgDgm7Zs2RIzZ85MOpdIJOLll1+2VBuAWmvatGlceuml8e6770ZRUdF2P3/vvffGmWeeGVu2bElDHQAAAAAAAAAAAABQX1msDQAAAAAAAACQQkuWLEk6U1hYmIESAPima665JsrLy5PO9e7dOzp27JiBIgAai06dOsWkSZPi6aefjn333Xe7np06dWoMGTIk1q9fn6Y6AAAAAAAAAAAAAKC+sVgbAAAAAAAAACBFtmzZEh999FHSuYKCggzUAMA3TZw4sVpzEyZMSHMJAI3V0UcfHa+99lp06dJlu56bM2dO5Ofnx2uvvZamMgAAAAAAAAAAAACgPslN5WEFPXaKqEyk8siU0VYz2mpGW83V5T5tNaOtZrTVjLaa0VYz2mqmLrdF1O2+utyWl9ck2wkAAAAAUGcsW7YsKisrv3WmadOm0blz5wwVAcDXJk+eHGvXrk0616lTpxgwYEAGigBorJo2bRorVqyIiRMnxnnnnZf091D/V+/eveOyyy6LK6+8Mnbaaac0VgIAAAAAAAAAAAAAdVli/N0n/M83kffovlN06pKfzR4AAADqmcM7XxOtmu6a7QwAAAAAqBMef/zxOOWUU751pnv37vHuu+9mqAgAvlZYWBglJSVJ52699da46KKLMlAEABF//vOfo6ioKMrKyrbrufz8/Lj88svjkksuidatW6epDgAAAAAAAAAAAACoi66758TIyXYEAAAAAAAAAEBDsWTJkqQzBQUFGSgBgP/15ptvVmupdosWLeKCCy7IQBEAfG3EiBHxxBNPRKtWrbbruXXr1sW4ceOioKAgbr/99ti6dWuaCgEAAAAAAAAAAACAushibQAAAAAAAACAFKnO0tLCwsIMlADA/7rwwgurNVdUVBQ5Ob5WCEBmHX/88TFnzpxo167ddj/7+eefx0UXXRQ9evSIBx54ILZt25aGQgAAAAAAAAAAAACgrvETMAAAAAAAAAAAKbJkyZKkMwUFBRkoAYCvVVRUxLPPPpt0LicnJ37zm99koAgAqurTp0/Mnz8/dttttxo9v3z58jjnnHPigAMOiMceeywqKytTXAgAAAAAAAAAAAAA1CUWawMAAAAAAAAApEhJSUnSmcLCwgyUAMDXXnjhhSgvL086d8QRR0Tbtm0zUAQA/9y+++4bCxYsiL333rvGZ7z11lsxbNiw6N+/f8ybNy+FdQAAAAAAAAAAAABAXWKxNgAAAAAAAABACpSXl8eyZcuSzhUUFGSgBgC+9sgjj1Rr7vbbb09zCQAk17Vr15g/f34ccsghtTrn+eefj6OOOipOOumkeO2111JUBwAAAAAAAAAAAADUFRZrAwAAAAAAAACkwIcffhjl5eXfOpOTkxN77LFHZoIAICLmzZtXrbn9998/zSUAUD277LJLPPvss3HVVVdFixYtanXWzJkzo3fv3nHWWWfFkiVLUlQIAAAAAAAAAAAAAGSbxdoAAAAAAAAAAClQnSVtnTt3jmbNmmWgBgC+tnjx4qQzxxxzTAZKAKD6mjVrFjfccEOUlJTEv/3bv0Vubm6tzpsyZUrss88+cd5558Unn3ySokoAAAAAAAAAAAAAIFss1gYAAAAAAAAASIGSkpKkM4WFhRkoAYCvbdq0KdavX5907rjjjstADQBsv44dO8add94Z77zzTpx11lm1Oqu8vDzuueeeKCwsjF/84hexevXqFFUCAAAAAAAAAAAAAJlmsTYAAAAAAAAAQAqsXbs26cxTTz2VgRIA+NrUqVOrNVdUVJTmEgConcLCwpg8eXIsXLgwTjrppFqdtXnz5vj1r38de+65Z9x0002xcePGFFUCAAAAAAAAAAAAAJlisTYAAAAAAAAAQAq0bt066UxtF8ABwPaYNWtW0pm8vLzo2rVrBmoAoPYOPPDAeOKJJ2LevHnRv3//Wp21du3aGDt2bBQWFsZdd90VZWVlKaoEAAAAAAAAAAAAANLNYm0AAAAAAAAAgBTo0KFD0pm1a9dmoAQAvrZ8+fKkMzk5vkYIQP1z5JFHxvz582P69Omx33771eqszz77LM4///zYZ599YvLkyVFRUZGiSgAAAAAAAAAAAAAgXfxEDAAAAAAAAABAClRnsfbKlSszUAIAX9uwYUPSmV122SUDJQCQeolEIk4++eRYuHBhFBcXx5577lmr80pKSmL06NFx0EEHxYwZM6KysjJFpQAAAAAAAAAAAABAqlmsDQAAAAAAAACQAhZrA1DXbNq0KelM7969M1ACAOnTpEmTGD16dLz77rvxu9/9rlq/N/s2ixYtiiFDhsSAAQPi2WefTVElAAAAAAAAAAAAAJBKFmsDAAAAAAAAAKRAdZa3rV+/PjZv3pyBGgCIan3m7LDDDhkoAYD0y8vLi5/85CdRUlISN954Y+Tn59fqvGeffTaOPPLIOOWUU+L1119PUSUAAAAAAAAAAAAAkAoWawMAAAAAAAAApEB+fn40a9Ys6dzKlSszUAMAEVu2bEk6Y7E2AA1Nq1atYuzYsbFs2bK44ooronnz5rU67/HHH48DDzwwxowZE0uXLk1RJQAAAAAAAAAAAABQGxZrAwAAAAAAAACkQCKRiA4dOiSds1gbgEzZunVr0pl27dploAQAMq9du3bx61//OpYsWRI//vGPo0mTJjU+q7KyMiZNmhTdu3eP888/Pz799NMUlgIAAAAAAAAAAAAA28tibQAAAAAAAACAFLFYG4C6pKysLOmMxdoANHS77bZb3HPPPfH222/HmWeeWauzysvL46677oqCgoL4+c9/HqtWrUpRJQAAAAAAAAAAAACwPXIqK7Od8M+t+WpzrP5qc7Yz/qW62ubeasa91Uxdv7cId1dTdbXNvdWMe6sZ91Yz7q1m3FvN1PV7i3B3AAAAANAYWawNQF1SXl6edKZ9+/YZKAGA7Nt7771jypQp8corr8TgwYNrddbmzZvj5ptvjm7dusVNN90UGzduTFElAAAAAAAAAAAAAFAdOZV1dLP20ve+iuXvfpXtjH+prra5t5pxbzVT1+8twt3VVF1tc281495qxr3VjHurGfdWM3X93iLcHQAAAAA0RhZrA1CXVFRUJJ2xWBuAxuaggw6KWbNmxdNPPx39+vWr1Vlr166NsWPHRmFhYdx1111RVlaWokoAAAAAAAAAAAAA4NvkZDsAAAAAAAAAAKCh2HXXXZPOWKwNQKZUZ7H2LrvskoESAKh7jj766Hjuuefi0UcfjZ49e9bqrM8++yzOP//82GeffWLy5MnV+gwGAAAAAAAAAAAAAGrOYm0AAAAAAAAAgBTp0KFD0pnPPvssAyUANHabNm2q1lx1PrsAoKFKJBIxbNiwWLRoUfzxj3+Mrl271uq8kpKSGD16dBx00EExY8aMqKysTFEpAAAAAAAAAAAAAPB/WawNAAAAAAAAAJAi1VlOunLlygyUANDYVffzZuedd05zCQDUfU2aNIlzzjkn3nvvvbjttttq/fm4aNGiGDJkSBx11FGxYMGCFFUCAAAAAAAAAAAAAP9gsTYAAAAAAAAAQIrsuuuuSWfmz5+fgRIAGrvqLNZOJBKRm5ubgRoAqB+aNWsWF154YZSUlMT1118f+fn5tTpv/vz5ccQRR8TQoUPjjTfeSFElAAAAAAAAAAAAAGCxNgAAAAAAAABAinTo0KFacy+99FKaSwBo7Kq7WBsAqKpNmzYxbty4WLp0afzsZz+LZs2a1eq86dOnxwEHHBBnn312LF26NEWVAAAAAAAAAAAAANB4WawNAAAAAAAAAJAinTp1qtbcTTfdlOYSABq7J598MulMkyZNMlACAPXXTjvtFLfcckssWbIkfvSjH9Xqs7OysjKKi4ujR48eceGFF1brD8EAAAAAAAAAAAAAAP45i7UBAAAAAAAAAFKkTZs2ceihhyadmzNnTmzbti0DRQA0ViUlJUlnmjZtmoESAKj/dt9995g4cWK8/fbbMXLkyFqdVVZWFr/73e+ioKAgrr766li7dm2KKgEAAAAAAAAAAACg8bBYGwAAAAAAAAAghYqKipLOrFu3Lt55550M1ADQWFXnc2annXbKQAkANBx77713PPTQQ/Hyyy/HoEGDanXWxo0b48Ybb4xu3brFb37zm9i6dWuKKgEAAAAAAAAAAACg4bNYGwAAAAAAAAAghc4999xqzZWWlqa5BIDG7MMPP0w6c+ihh2agBAAanoMPPjhmz54dc+fOjcMOO6xWZ61atSouv/zy6Nu3b6xYsSJFhQAAAAAAAAAAAADQsFmsDQAAAAAAAACQQi1atKjWXCKRSHMJAI3Vc889F9u2bUs6N2LEiAzUAEDDddRRR8WCBQti2rRp0bNnz1qdtWjRoujXr1+8+uqrKaoDAAAAAAAAAAAAgIbLYm0AAAAAAAAAgBTr0qVL0pm1a9dmoASAxqi4uDjpTCKRiNNPPz0DNQDQsCUSiRg6dGgsWrQo/vjHP0bXrl1rfNZnn30WAwYMiBkzZqSwEAAAAAAAAAAAAAAaHou1AQAAAAAAAABSrKKiIunMwIED48MPP8xADQCNzTPPPJN0Zqeddoq8vLwM1ABA49CkSZM455xz4r333ovbbrstdt555xqds3Hjxhg6dGhMnDgxxYUAAAAAAAAAAAAA0HBYrA0AAAAAAAAAkGKJRKJac/369YvXX389zTUANDYlJSVJZw488MAMlABA49OsWbO48MILo6SkJK6//vpo06bNdp+xbdu2OPfcc+Oqq66KysrKNFQCAAAAAAAAAAAAQP1msTYAAAAAAAAAQIqdcsop1Zr75JNP4sgjj4w5c+akuQiAxmLx4sWxdevWpHNDhw7NQA0ANF5t2rSJcePGxdKlS+OnP/1pNGvWbLvP+OUvfxlnn312tT7bAQAAAAAAAAAAAKAxsVgbAAAAAAAAACDFLr744mrPrlu3Lk444YR48MEH01gEQGNx3333VWvu7LPPTnMJABAR0b59+/iP//iPeP/99+P73/9+5ORs31f4J02aFCeccEKsWbMmTYUAAAAAAAAAAAAAUP9YrA0AAAAAAAAAkGJ77713nHLKKdWeLysri6KiIsu1Aai1J598MulMmzZtom3bthmoAQD+oUuXLnHvvffGa6+9tt3Pzp07N/r37x8rVqxIQxkAAAAAAAAAAAAA1D8WawMAAAAAAAAApMHNN98cu+2223Y9M3bs2CgrK0tTEQCNwTvvvJN0pmfPnhkoAQD+mf322y+2bt0a3/nOd7brubfffjv69esXr776aprKAAAAAAAAAAAAAKD+sFgbAAAAAAAAACANevToES+88EL06tWr2s8sX748Jk+enMYqABqyzz//PDZs2JB0bvDgwRmoAQD+lby8vLjvvvvimmuu2a7nPvvssxgwYEDMnDkzTWUAAAAAAAAAAAAAUD80GXjKXuP/8Yu27VtGmx2aZTHnf7Vs1TR2bN8qmrfMzXbKP9WyVV6dbHNvNePeaqau31uEu6sp91Yz7q1m3FvNuLeacW81495qrrHcXecdjoq8Jq1TchYAAAAANDT5+flRVFQUL7zwQqxYsaJazyxbtizOO++8NJcB0BDdfffd8de//jXp3B//+Mdo27ZtBooAgH8lkUjEwIEDo0uXLvHEE09EZWVltZ4rKyuLKVOmRMeOHePggw9OcyUAAAAAAAAAAAAA1D3PvDIpEuPvPuF/voG7R/edolOX/Gw2AQAAUM8c3vmaaNV012xnAAAAAECdtnXr1jjnnHPi4YcfTjrbtm3bWL16dQaqAGhoBg4cGHPnzv3WmebNm8fmzZszEwQAVMvs2bNjxIgRsWHDhu167qqrrop///d/j0QikaYyAAAAAAAAAAAAAKh7rrvnxMjJdgQAAAAAAAAAQEPXrFmzePDBB+Occ85JOrt27dqoqKjIQBUADc3rr7+edKawsDADJQDA9hg8eHDMnz8/OnXqtF3P3XjjjXHOOedEaWlpmsoAAAAAAAAAAAAAoG6yWBsAAAAAAAAAIANycnLiv/7rv5LOVVZWxoYNGzJQBEBDsmXLlli1alXSuYEDB2agBgDYXgceeGC88MIL0atXr+16rri4OE444YRYs2ZNmsoAAAAAAAAAAAAAoO6xWBsAAAAAAAAAIENWrFhRrTkL0QDYXg899FC15r7zne+kuQQAqKnOnTvH/Pnz45hjjtmu555++uk44ogj4oMPPkhTGQAAAAAAAAAAAADULRZrAwAAAAAAAABkyKWXXpp0JpFIRJs2bTJQA0BDMnXq1KQzubm5cfDBB2egBgCoqbZt28bMmTPj7LPP3q7n3nrrrejXr18sXLgwTWUAAAAAAAAA8P/Yu/Moqwv6/+PvO8AMArJvsiSIgqCSsqTOKKaZYooLlqm5S2mmqLmbpqX5FZfELe0LqaBpGS4IKaZlAgOoVF8x2SQRRZFlGPZZgJnfH98jP/26zJ1hPvfOMI/HOXOEmde999nNczIP8x4AAIC6w2FtAAAAAAAAAIAMmDx5ckyePLnK3T777BNt2rTJQBEAO5I33nijys3Xvva1DJQAANsrNzc3xo0bF9ddd121Hrds2bIYMmRIvPDCCwmVAQAAAAAAAAAAAEDd4LA2AAAAAAAAAEDCSktL4+KLL05re9hhhyVcA8COpqKiIpYvX17lrqCgIAM1AEBtSKVScdNNN8WYMWOiUaNGaT9uw4YNMWzYsBg7dmyCdQAAAAAAAAAAAACQXQ5rAwAAAAAAAAAk7I477oh33323yl2LFi3iiiuuyEARADuSKVOmREVFRZW7k08+OQM1AEBtGjFiREyePDlatGiR9mO2bt0aP/zhD+P666+PysrKBOsAAAAAAAAAAAAAIDsc1gYAAAAAAAAASNjDDz+c1u7GG2+MLl26JFwDwI7mD3/4Q5WbnJycGDp0aAZqAIDaNnTo0Jg6dWp07ty5Wo+7+eab48wzz4zy8vKEygAAAAAAAAAAAAAgOxzWBgAAAAAAAABI2Jo1a6rc9O3bN0aOHJmBGgB2NIWFhVVuOnfuHDk5/sggANRX++23X8yaNSv69etXrcc9+uij0bt371i8eHFCZQAAAAAAAAAAAACQeb5LBgAAAAAAAAAgQZWVlbFu3boqdzfeeGM0adIkA0UA7Gjef//9KjeDBg3KQAkAkKRdd901CgsL45vf/Ga1HrdkyZIYMGBAPPvss8mEAQAAAAAAAAAAAECGOawNAAAAAAAAAJCgkpKS2LJlS5W7MWPGZKAGgB3NP/7xj7T+d2b48OEZqAEAkta6deuYMmVK/OAHP6jW49asWRMnnHBC/OAHP4iioqKE6gAAAAAAAAAAAAAgMxzWBgAAAAAAAABIUKNGjaJ169ZV7qZOnRqLFi3KQBEAO5Jx48altfv+97+fcAkAkCl5eXnx6KOPxrXXXlvtxz7++OOx1157xbPPPptAGQAAAAAAAAAAAABkhsPaAAAAAAAAAAAJysvLi/POO6/KXXl5eVx66aUZKAJgR/LKK69UuWnbtm00bdo0AzUAQKakUqn41a9+Fb/97W+jUaNG1Xrs8uXL44QTTohTTz01ioqKEioEAAAAAAAAAAAAgOQ4rA0AAAAAAAAAkLALL7wwGjduXOVu8uTJ8cILL2SgCIAdxaJFi6rcfP3rX89ACQCQDT/60Y/iueeei+bNm1f7sU888UT069cvnnnmmQTKAAAAAAAAAAAAACA5DmsDAAAAAAAAACSsW7duceaZZ6a1vfjii6O8vDzhIgB2BIsXL47S0tIqd0cffXQGagCAbPnOd74TU6dOjc6dO1f7sStWrIjhw4dHKpWKl156KbZu3ZpAIQAAAAAAAAAAAADULoe1AQAAAAAAAAAy4Oabb46dd965yt0777wTo0ePzkARAPXduHHj0tql+8MdAID6a8CAATFz5szo169fjZ/jiCOOiB49esQ111wT8+bNq8U6AAAAAAAAAAAAAKhdtXpYe01RSRQXldTmU9YabTWjrWa01Vxd7tNWM9pqRlvNaKsZbTWjrWbqcltE3e6ry20VWyuznQAAAAAA9ULnzp3jhhtuSGt70003xUcffZRwEQD13YsvvljlpkWLFtG+ffsM1AAA2dajR494/fXX46KLLqrxcyxdujRuvfXW6NevXwwePDjuvffeWLlyZS1WAgAAAAAAAAAAAMD2q9XD2u8uKIr35hfV5lPWGm01o61mtNVcXe7TVjPaakZbzWirGW01o61m6nJbRN3uq8tt5eVbs50AAAAAAPXGRRddFH369Klyt2HDhrjqqqsyUARAfTZr1qwqN3379s1ACQBQVzRv3jzuueee+Pvf/x677bbbdj3X7NmzY+TIkdGlS5c4/vjj4+mnn46ysrJaKgUAAAAAAAAAAACAmqvVw9oAAAAAAAAAAHy53NzcuPvuu9PaPvbYYzFz5syEiwCor9544420docffnjCJQBAXXTIIYfEnDlzYuTIkdv9XFu2bImJEyfGiSeeGLvsskv8+Mc/jrvvvjuKi4troRQAAAAAAAAAAAAAqs9hbQAAAAAAAACADDryyCPjuOOOS2v7X//1XwnXAFBf3XzzzWntzjrrrGRDAIA6q3nz5nH33XfHq6++Gr169aqV5ywuLo4HH3wwLrnkkmjbtm106dIlvv3tb8cll1wSY8aMiRkzZsTatWtr5bUAAAAAAAAAAAAA4Ms0znYAAAAAAAAAAEBD8+tf/zqmTJkSZWVlX7l74YUXori4ONq0aZOhMgDqi7/+9a9Vbpo3bx69e/fOQA0AUJcNGTIk5syZE9dee23cc889UVlZWWvPvWzZsli2bFm8/PLLn/l8t27dYq+99oq99torNm/eHEOGDIn27dtH+/bto127dtGuXbvIzc2ttQ4AAAAAAAAAAAAAGhaHtQEAAAAAAAAAMmy33XaLK664Im6++eav3G3ZsiUmTZoUZ5xxRobKAKgPXn311di4cWOVu8MPPzwDNQBAfdCsWbMYPXp0nHjiiXHOOefEokWLEn29pUuXxtKlS+PFF1+MiIh77733c5uWLVtGu3btth3c/uTo9pf92jFuAAAAAAAAAAAAAD7hsDYAAAAAAAAAQBZcffXVVR7Wjoh46qmnHNYG4DNuueWWtHbXX399wiUAQH1z8MEHx5tvvhl33XVX3HffffHxxx9nrWXdunWxbt26WLx4cdqP+apj3N26dYuePXtGz549o0uXLtGoUaME6wEAAAAAAAAAAADIJoe1AQAAAAAAAACyoHnz5jFixIgYO3bsV+5efPHFWL9+fey8884ZKgOgrps2bVqVm1atWsXAgQMzUAMA1DfNmjWLn/3sZ3HVVVfFyy+/HOPHj49nnnkmSktLs51WpXSPcTdp0iR23XXX6NmzZ/To0WPbwe1PPjp06BCpVCpD1QAAAAAAAAAAAADUNoe1AQAAAAAAAACy5MILL6zysHZZWVnMnj07Dj300AxVAVCXPf/881FSUlLlbujQoRmoAQDqs8aNG8fQoUNj6NChsXbt2pgwYUKMHz8+pk6dmu207bZ58+ZYtGhRLFq06Au/3qxZs88d3P7071u3bp3hYgAAAAAAAAAAAACqw2FtAAAAAAAAAIAs6d+/f1q7JUuWJFwCQH1x++23p7X7+c9/nnAJALAjadWqVZx77rlx7rnnxuLFi+Oxxx6L8ePHf+lh6vpu06ZNMXfu3Jg7d+4Xfr1169afO7b96QPczZo1y3AxAAAAAAAAAAAAAJ/msDYAAAAAAAAAQJakUqm0do0aNUq4BID6oKKiImbMmFHlrm3bttGvX78MFAEAO6KePXvG9ddfH9ddd13MnDkzxo8fH3/84x9jzZo12U7LmDVrc75zEAAAIABJREFU1sS//vWv+Ne//vWFX+/YseMXHtzu2bNnfO1rX4vc3NwMFwMAAAAAAAAAAAA0LA5rAwAAAAAAAABkUf/+/WPOnDlfuenQoUOGagCoy5566qkoLy+vcjds2LAM1AAAO7pUKhX5+fmRn58fo0ePjsmTJ8dLL70Ub731Vvz73/+O9evXZzsxa1asWBErVqyI11577XNfy8nJia5du37m2PanP7p06eIHaAEAAAAAAAAAAABsJ4e1AQAAAAAAAACyaMWKFVVuOnbsmIESAOq6H/3oR2ntrr/++oRLAICGpmnTpvHd7343vvvd70ZERGVlZSxdujTefvvtz3zMnTs3NmzYkOXa7KqoqIgPPvggPvjgg5g6dernvt6kSZP42te+9plj258c4N5tt92iQ4cOkUqlslAOAAAAAAAAAAAAUH84rA0AAAAAAAAAkCUVFRWxcuXKKncOawOwePHiWLNmTZW7jh07Rq9evTJQBAA0ZKlUKrp37x7du3ePoUOHbvt8RUVFvP/++9sObb/zzjuxatWqKCoqilWrVm37dUVFRRbrs2vz5s3xn//8J/7zn/984dc7d+4cBQUFkZ+fH/n5+TFgwIDIzc3NcCUAAAAAAAAAAABA3eawNgAAAAAAAABAlhQXF8fWrVur3HXo0CEDNQDUZT/+8Y/T2g0fPjzhEgCAL5eTkxM9evSIHj16xNFHH/2Fm4qKili7du1nDm2n8+uGcoz7448/jqeeeiqeeuqpiIjIy8uLwYMHR0FBQRQUFMSBBx4Y7du3z3IlAAAAAAAAAAAAQHY5rA0AAAAAAAAAkCUrVqyoctOqVavIy8vLQA0AddW6devipZdeSmt73XXXJVwDALB9cnJyok2bNtGmTZvYY4890nrMVx3jXrp0abzzzjuxcePGWLx4cSxdunSHOsJdVlYW06dPj+nTp2/7XJ8+faKgoCDy8/OjoKAg+vTpE6lUKouVAAAAAAAAAAAAAJnlsDYAAAAAAAAAQJakc1i7Y8eOGSgBoC776U9/mtZxyP79+0fXrl0zUAQAkFnVOcZdXl4eH3zwQbz33nuxePHiz30sX748Q9XJWbBgQSxYsCAeeuihiIho27bttiPbBQUFMXjw4GjatGmWKwEAAAAAAAAAAACS47A2AAAAAAAAAECWOKwNQFUqKiriscceS2s7evTohGsAAOq+3Nzc6NWrV/Tq1esLv75p06ZYsmTJZ45tf/oId3FxcYaLt9/q1atj8uTJMXny5IiIaNKkSQwcODCWLFkSF198cbRt2zbatGnzmb+2bds2WrRoEalUKsv1tWPz5s2xcuXKWLZsWaxYsSK2bNkSLVq0+MKPJk2aZDsXAAAAAAAAAAAA2E4OawMAAAAAAAAAZInD2gBU5ZZbbomysrIqd926dYtDDz00A0UAAPVbs2bNom/fvtG3b98v/PratWs/d2z70x+bNm3KcHH1bd68OWbNmhUREVdfffWX7ho3bhxt2rT5zLHt/3uA+8u+lpubm/h/jsrKylizZk0sW7YsPv7446/8WLVqVVRWVqb1vLm5uV96dHvnnXf+0q991UdeXt4Oc6QcAAAAAAAAAAAA6gOHtQEAAAAAAAAAsmTKlClVbhzWBmjY7rrrrrR2v/jFLxIuAQBoGFq1ahX77rtv7Lvvvp/7WmVlZaxateozh7Y/fYB7yZIlUV5enoXqmtmyZUusXLkyVq5cWe3HNm/evFqHuD/53M477xxlZWWxfPnytA5mJ/F+lpeXx+rVq2P16tW19pyNGjWK1q1bxx577BH77LNP9O/fP/bZZ5/YZ599om3btrX2OgAAAAAAAAAAAMD/clgbAAAAAAAAACBLli5dWuWmQ4cOGSgBoC764x//mNaxv1atWsU555yTgSIAgIYtlUpFhw4dokOHDvGNb3zjc1+vqKiIjz766HMHtz/5WLp0aVRUVGShvPZt3LgxNm7cGB988EG2U+qErVu3RlFRURQVFcWsWbM+87UuXbpsO7K9//77x9ChQ6NFixZZKgUAAAAAAAAAAIAdQ60e1u61Z7uIylRtPmWt0VYz2mpGW83V5T5tNaOtZrTVjLaa0VYz2mqmLrdF1O2+utyWm9so2wkAAAAAUC9VVlbGsmXLqtz16tUrAzUA1EXXXHNNWrsLL7ww4RIAANKRk5MT3bp1i27dusXBBx/8ua9v3rw5Pvjgg22Htj99fHvmzJlZKCYTPvroo/joo4/ixRdfjIiIZs2axQknnBCnn356fOtb34rGjWv1W3sAAAAAAAAAAACgQUjd+ODQyk9+06NPu+jytZbZ7AEAAKCeye/+82jepHO2MwAAAACg3nn33XfTOpo9b9682HPPPTNQBEBd8tprr8UBBxxQ5S43Nzc2btzoGB8AQD1XWVkZ77zzTkyfPj2mT58ehYWFsXDhwmxnkbDOnTvHKaecEqeddlrst99+kUqlsp0EAAAAAAAAAAAAdd4vfntU5GQ7AgAAAAAAAACgIZoxY0aVm3bt2kWfPn0yUANAXXPRRReltTvppJMc1QYA2AGkUqno3bt3nHPOOfHQQw/FggULYsWKFTFx4sS48sor46CDDoq8vLxsZ1LLPv7447jrrrti4MCBceqpp2Y7BwAAAAAAAAAAAOoN300DAAAAAAAAAJAFhYWFVW7y8/MjlUploAaAumT58uUxe/bsKnc5OTlx9913Z6AIAIBs6NChQxx77LFx7LHHRkREWVlZ/Otf/4rCwsKYMWNGFBYWxvLly7NcSW2ZMGFC3HvvvdG+fftspwAAAAAAAAAAAECd57A2AAAAAAAAAEAWzJgxo8pNQUFBBkoAqGsefPDBqKysrHJ3yCGHRNu2bTNQBABAXZCXlxcHHHBAHHDAAXHZZZdFZWVlLF68eNuh7RkzZsRbb72V1j9LUvds2bIl+vfvH8ccc0wUFBREQUFB9OrVyw9dAwAAAAAAAAAAgC/gsDYAAAAAAAAAQIatW7cu3nrrrSp3+fn5GagBoK75+9//ntbuwQcfTDYEAIA6LZVKxW677Ra77bZbnH766RERsXbt2pg1a1bMmTMnVqxYEcXFxbF69epYvXr1tl8XFxfHxo0bs1xf+3JycqJTp06xbt262LhxYwwYMCA2bNjwmY+KiopsZ36lZcuWxZgxY2LMmDEREdGpU6fIz8/fdmh7wIABkZubm+VKAAAAAAAAAAAAyD6HtQEAAAAAAAAAMuy1116LysrKKneDBg3KQA0Adc3atWvT2vXu3TvhEgAA6ptWrVrFkUceGUceeeRX7srKyqK4uPgzx7Y//dev+tzWrVsz9J/mf7Vu3To6d+78mY9ddtnlc59r165dNGrU6Eufp7KyMkpLS2P9+vWfO7i9YcOGL/x8Otskj3UvX748nnnmmXjmmWciIqJp06YxePDgbYe28/Pzo23btom9PgAAAAAAAAAAANRVDmsDAAAAAAAAAGRYSUlJWrumTZsmXAJAXbRx48YqN1//+tczUAIAwI4qLy9v20Hq6qisrIz169dX6xD3J39dv379F77+Vx3M7tSpU639+5FUKhU77bRT7LTTTtGxY8daec5PjnV/9NFH8dFHH8Vbb70Vc+bMiTlz5sRbb70VGzZsqJXX+URpaWlMmzYtpk2btu1zffv23XZou6CgIHbfffdIpVK1+roAAAAAAAAAAABQ1zisDQAAAAAAAACQYekerZo6dWoccsghCdcAUNeUlpZWuenbt28GSgAA4LNSqVS0bNkyWrZsGbvuumu1Hrt58+ZYu3ZtNG7cOFq1arVDHH/+5Fh3r169olevXnHwwQdv+1pFRUUsWbIkZs6cGbfddlu8+eabiTTMmzcv5s2bF2PHjo2IiI4dO0Z+fv62Q9sDBgyIvLy8RF4bAAAAAAAAAAAAssVhbQAAAAAAAACADOvatWtau7vuusthbYAGqKSkpMpN69atM1ACAAC1p0mTJtG+fftsZ2RMTk5O9OzZM3r27BmdOnWKww8/PCOvu2LFinj22Wfj2WefjYiIvLy8GDx48LZD2/n5+dGuXbuMtAAAAAAAAAAAAEBSHNYGAAAAAAAAAMiwrl27xkEHHRTTp0//yt3EiRNjypQpMXTo0AyVAVAXlJeXV7lp06ZNBkoAAIDtVVFRESeffHLWXr+srCymT5/+mX8Pteeee247tF1QUBB77LFHpFKprDUCAAAAAAAAAABAdTmsDQAAAAAAAACQBZdeemmVh7UjIk4++eT48MMPo3nz5hmoAqAuSOewdrt27TJQAgAAbK/LL788Vq1ale2Mz5g/f37Mnz8/fve730VERIcOHSI/P3/boe2BAwdGXl5elisBAAAAAAAAAADgyzmsDQAAAAAAAACQBccdd1z06NEj3nvvva/crV27Ns4///wYP358pFKpzMQBkFVbtmypctO+ffsMlAAAANvjww8/jHvuuSfbGVVauXJlTJw4MSZOnBgREXl5eTF48OBth7bz8/P9cB8AAAAAAAAAAADqFIe1AQAAAAAAAACyoFGjRnHRRRfFZZddVuX2scceiwMOOCB+8pOfZKAMgGzbunVrlZucnJwMlAAAANvjmGOOSeuf7yMi7rvvvli3bl0UFhbGjBkzori4OOG6L1dWVhbTp0+P6dOnb/vcnnvuue3Q9kEHHRS77767HwIHAAAAAAAAAABA1qRufHBo5Se/6dGnXXT5Wsts9gAAAFDP5Hf/eTRv0jnbGQAAAABQL61duza6d+8e69evr3LbuHHjePXVVyM/Pz8DZQBkU6NGjaKiouIrN6effnqMHz8+Q0UAAEB1PfHEE3HqqaemtT3++OPjmWee2fb7ioqKmD9/fhQWFm77WLRoUVKpNdKhQ4dth7YLCgpiwIABkZeXl+0sAAAAAAAAAAAAGoBf/PYoh7UBAADYPg5rAwAAAMD2ufPOO+Pyyy9Pa9ulS5f45z//GZ06dUq4CoBsatGiRWzcuPErN717944FCxZkqAgAAKiOLVu2RJs2bWLDhg1VbnfaaadYvXp1NG3a9Ct3y5cvjxkzZsSMGTOisLAwZs+eHZs3b66t5O2Wl5cXgwcPjoKCgjjooIMiPz8/2rZtm+0sAAAAAAAAAAAAdkAOawMAALDdHNYGAAAAgO2zdevWOOaYY2LKlClp7b/5zW/GSy+9FI0bN064DIBs2X///eP111+vcrdy5cpo3759BooAAIDqOO200+L3v/99WtsxY8bEiBEjqv0apaWlMXv27CgsLIzCwsKYMWNGFBUVVft5ktS3b98oKCjY9rH77rtHKpXKdhYAAAAAAAAAAAD1nMPaAAAAbDeHtQEAAABg+xUVFcXAgQNjyZIlae2vuOKKuO222xKuAiBb7r///rjwwgur3A0cODBmz56dgSIAACBdc+fOjb333jsqKyur3Pbt2zfmzp1bK69bWVkZCxYs2HZou7CwMBYuXFgrz11bOnbsGPn5+VFQUBAHHXRQDBgwIHJzc7OdBQAAAAAAAAAAQD3jsDYAAADbzWFtAAAAAKgd//jHP6KgoCDKysrS2k+YMCFOPPHEhKsAyIbS0tJo1qxZWof4xo8fH6effnoGqgAAgHT06tUr3n333Sp3OTk5sXDhwujVq1diLStXrowZM2ZsO7Q9e/bsKC8vT+z1qqtp06YxePDgbYe2hwwZEjvvvHO2swAAAAAAAAAAAKjjfvHboyInje+7yYo1RSVRXFSS7YwvVVfbvG81432rmbr+vkV472qqrrZ532rG+1Yz3rea8b7VjPetZur6+xbhvQMAAAAAqmfgwIFx//33p70/++yzY/Xq1QkWAZAtTZs2jV133TWt7Y9+9KPYsGFDwkUAAEA6Ro8endZR7YiIESNGJHpUOyKiQ4cOcdxxx8Vtt90WhYWFsXbt2pg+fXqMGjUqjj322GjXrl2ir1+V0tLSmDZtWtx6661xzDHHRLt27eLwww+PX//617FgwYK0ftgQAAAAAAAAAAAADVNOXf1DZu8uKIr35hdlO+NL1dU271vNeN9qpq6/bxHeu5qqq23et5rxvtWM961mvG81432rmbr+vkV47wAAAACA6jv33HPj3HPPTWu7fv36ah3iBqB+ueqqq9LalZaWxjHHHJNwDQAAUJUNGzbE1Vdfnda2devW8cADDyRc9HlNmzaNgoKCuPLKK2PixImxcuXKmD9/fvzud7+Lc845J/r06ZPxpk/bvHlz/PWvf43LLrss9txzz9h9993joosuiilTpkRJSUlW2wAAAAAAAAAAAKhbcrIdAAAAAAAAAADA/3fffffFwIED09o+9thjCdcAkC3nn39+dO3aNa3tq6++GhMmTEi4CAAA+ConnnhilJWVpbUdP3585ORk/1t6UqlU9OnTJ84555z43e9+F/Pnz4+VK1fGxIkT48orr4yCgoLIy8vLWt+7774b9913Xxx11FHRrl27GDZsWDzwwAOxZMmSrDUBAAAAAAAAAABQN2T/T+EBAAAAAAAAALBN06ZNY8KECdG2bdsqtwsXLoyioqIMVAGQDc8//3ykUqm0ttddd13CNQAAwJeZOnVq/OUvf0lre8ABB8SwYcMSLqq59u3bx7HHHhujRo2K6dOnx9q1a6OwsDBuu+22OO6446J9+/ZZ6SopKYnJkyfHBRdcED169Ii99947rrzyynj99dejsrIyK00AAAAAAAAAAABkj8PaAAAAAAAAAAB1TI8ePeKRRx5Ja/vaa68lGwNA1vTv3z/OO++8tLbvvPNOlJeXJ1wEAAD8XxUVFfG9730vrW3jxo1j0qRJCRfVrry8vMjPz48rrrginn322VixYkUsWLAgHnrooTj33HNjzz33zErX22+/Hbfffnvsv//+se+++8b9998fa9asyUoLAAAAAAAAAAAAmeewNgAAAAAAAABAHdS9e/e0dhs2bEi4BIBsuv/++6NTp05V7ioqKuLll1/OQBEAAPBp1157baxYsSLtbfv27RMuSlYqlYrevXvH2WefHWPHjo158+bFqlWr4rnnnourrroqDjrooMjLy8to05w5c+LCCy+MLl26xNlnnx0zZ86MysrKjDYAAAAAAAAAAACQWQ5rAwAAAAAAAADUQWPHjk1rN3jw4IRLAMimnJyc+POf/5zWdu3atQnXAAAAn7Z8+fK444470trusssu8Ytf/CLhouxo165dDBs2LG699daYNm1arF27NmbMmBG33357HH/88dGhQ4eMdJSUlMQjjzwS+fn5sc8++8Q999wTxcXFGXltAAAAAAAAAAAAMsthbQAAAAAAAACAOujtt9+uctOuXbvo0aNH8jEAZNXAgQPT2m3YsCHhEgAA4NOGDRsWW7duTWv79NNPJ1xTd+Tl5cWBBx4Yl19+eTzzzDOxfPnyWLhwYTz88MMxYsSI6Nu3b+INb7/9dlx88cXRpUuXOOOMM2L69OlRWVmZ+OsCAAAAAAAAAACQGQ5rAwAAAAAAAADUQXPnzq1yU1FREalUKgM1AGTbTjvtVOVm48aNGSgBAAAi/vdQ9htvvJHW9uijj44DDjgg4aK6K5VKxR577BFnnXVWjBkzJubOnRurVq2KSZMmxXe/+93YZ599Envt0tLSePTRR+Pggw+OvfbaK0aPHh1FRUWJvR4AAAAAAAAAAACZ4bA2AAAAAAAAAEAdU1RUFCtWrKhyV1xcHFOnTs1AEQDZ1qhRoyo3mzZtykAJAACwZcuWOOuss9LaNm3aNJ588slkg+qhdu3axTHHHBN/+tOfYs6cOfH+++/Hgw8+GMOGDYtmzZol8prz5s2LSy+9NLp27RqnnXZaTJ06NSorKxN5LQAAAAAAAAAAAJLlsDYAAAAAAAAAQB2z8847R8uWLdPaHnXUUfH3v/892SAAsq5x48ZVbjZs2JCBEgAAYMSIEbF+/fq0tnfddVdih6J3JN27d4/zzjsvnnvuuSgqKoopU6bERRddFLvttlutv1ZZWVn8/ve/j0MOOST69u0bv/71r2PVqlW1/joAAAAAAAAAAAAkx2FtAAAAAAAAAIA6Jjc3N4466qi0tps2bYrvfOc78be//S3hKgCyKZ3D2iUlJRkoAQCAhm3hwoUxfvz4tLa9e/eO888/P+GiHU/Tpk3jyCOPjHvuuScWLVoU8+bNizvvvDMOO+ywtP6/UXUsWLAgLrvssujatWuccsop8corr0RlZWWtvgYAAAAAAAAAAAC1z2FtAAAAAAAAAIA66PLLL097W1JSEuedd56jPwA7sIqKiio3mzZtykAJAAA0bMOGDUvr38GkUqmYNGlSBop2bKlUKvbcc8/46U9/Gn/961+jqKgoRo0aFYceemitvk55eXn84Q9/iMMOOyy+/vWv+yF2AAAAAAAAAAAAdZzD2gAAAAAAAAAAddCgQYPixz/+cdr7RYsWxeuvv55gEQDZtHr16io3JSUlGSgBAICG6ze/+U0sXLgwre0ZZ5wRvXv3Trio4WnZsmVceeWV8be//S0WLFgQV1xxRXTo0KFWX+Ott96Kb33rW3HmmWfGqlWravW5AQAAAAAAAAAAqB0OawMAAAAAAAAA1FH33ntvnHnmmWnvH3vssQRrAMiWdA+5pVKphEsAAKDh2rRpU1x22WVpbVu2bBljx45NuIjevXvHbbfdFkuXLo0nn3wyDj/88Fp9/vHjx8eee+4ZjzzySFRWVtbqcwMAAAAAAAAAALB9HNYGAAAAAAAAAKijGjVqFA899FCcc845ae3/9Kc/JVwEQDZceeWVae0OPPDAhEsAAKDhOumkk6K0tDSt7cMPPxyNGzdOuIhP5Obmxve+97146aWXYtGiRXHNNddEp06dauW5i4qK4uyzz45vfetbsXDhwlp5TgAAAAAAAAAAALafw9oAAAAAAAAAAHVYTk5OjBkzJvr371/ldvny5VFeXp6BKgAy6cknn6xyk0qlYvjw4RmoAQCAhmfWrFnx5z//Oa3t4MGD/bN5FvXq1StuueWW+OCDD+Kpp56KoUOHRiqV2u7nfeWVV2KfffaJX/7yl1FWVlYLpQAAAAAAAAAAAGwPh7UBAAAAAAAAAOq4nJyc+NnPfpbWdujQoVFcXJxwEQCZMm7cuNi4cWOVu379+kXHjh0zUAQAAA1PuoeyGzVqFJMmTUq4hnQ0adIkhg8fHi+88EK8++67cd1110WXLl226znLy8vjhhtuiP322y+mTZtWS6UAAAAAAAAAAADUhMPaAAAAAAAAAAD1QNeuXdPavfLKKzFq1KiEawDIlF/96ldp7X75y18mXAIAAA3T9ddfH8uWLUtre/nll0enTp0SLqK6evToETfddFMsWbIkJk6cGEcffXTk5NT8W6rmzZsXQ4YMiR/+8IexevXqWiwFAAAAAAAAAAAgXQ5rAwAAAAAAAADUA/n5+dG3b9+0thMmTIjKysqEiwBI2uLFi+Odd96pcteyZcsYPnx4BooAAKBhWbFiRdx6661pbTt16hS33HJLwkVsj8aNG8exxx4bkydPjvfeey9uvPHG6NatW42fb+zYsdG3b994/PHH/bs4AAAAAAAAAACADGt06LA9bvzkN63bN4udW+VlMef/a9a8SbRp3zyaNmuc7ZQv1Kx5bp1s877VjPetZur6+xbhvasp71vNeN9qxvtWM963mvG+1Yz3reYaynvXvdUhkduoRa08FwAAAADw5VKpVJSXl8eLL75Y5ba4uDhOOOGE6Ny5cwbKAEjKOeecE/Pnz69yN2LEiPjOd76TgSIAAGhYDj/88Hj//ffT2k6ZMiV23XXXhIuoLa1atYpvfvObcfHFF8e6deviww8/jHXr1lX7eTZu3BhPP/10zJw5MwoKCqJNmzYJ1AIAAAAAAAAAAPBpr/7j95G68cGhlZ98okefdtHlay2z2QQAAEA9k9/959G8ieM8AAAAAJAJRUVF0aVLlygvL69ye91118VNN92UgSoAklBeXh55eXlV7nJycqK4uDhatvRn/wAAoDZNmjQpjj322LS2RxxxRFo/DI26a+PGjXHjjTfGXXfdFVu3bq3Rc+y0005xww03xE9/+tNo0qRJLRcCAAAAAAAAAADwiV/89qjIyXYEAAAAAAAAAADpadeuXfzmN79Jazt9+vSEawBI0gUXXJDW7hvf+Iaj2gAAUMsqKiri9NNPT2ubl5cXTz31VMJFJK158+Zx++23x+zZs2PQoEE1eo6SkpK4+uqrY+DAgTFr1qxaLgQAAAAAAAAAAODTHNYGAAAAAAAAAKgnXnvttbj22mvT2u61114J1wCQlGXLlsXDDz+c1nbUqFEJ1wAAQMNz3nnnxdq1a9Pa3nrrrdGiRYuEi8iUfffdN2bNmhV33313jf97feuttyI/Pz8uuOCCtP8+AgAAAAAAAAAAoHoc1gYAAAAAAAAAqCduuOGGWLFiRVrbgw46KOEaAJIyfPjwqKioqHLXoUOHGDJkSAaKAACg4fjPf/4TDz30UFrbXr16xSWXXJJwEZnWqFGjGDlyZMydOzeOO+64Gj1HZWVlPPDAA9GvX7/4y1/+UsuFAAAAAAAAAAAAOKwNAAAAAAAAAFAPbNq0KV588cW09w5rA9RPr7zySsyaNSut7U9+8pOEawAAoOEZNmxYWj/oJpVKxXPPPZeBIrKle/fu8eyzz8bTTz8dXbt2rdFzfPTRRzF06NC49dZbo7KyspYLAQAAAAAAAAAAGi6HtQEAAAAAAAAA6oEVK1akvT3llFOiW7duCdYAkJRTTz01rV3Lli3j+uuvT7gGAAAalrFjx8a8efPS2p566qnRr1+/hIuoC0444YSYO3duXHjhhZFKpar9+MrKyrjmmmvi5JNPjo0bNyZQCAAAAAAAAAAA0PA4rA0AAAAAAAAAUA+sXLkyrd2NN94Yv//97xOuASAJo0aNio8//jit7f333x85Of4IIAAA1JbS0tIYOXJkWtsWLVrEI488kmwQdUreerhpAAAgAElEQVTLli3j3nvvjZkzZ0b//v1r9BxPPvlkFBQUxHvvvVe7cQAAAAAAAAAAAA2Q76oBAAAAAAAAAKgHWrVqldbu+OOPj1QqlXANALWttLQ0brjhhrS2vXv3jtNOOy3hIgAAaFhOPvnkKCkpSWs7duzYaNy4ccJF1EX7779/zJ49O0aNGhU77bRTtR//5ptvxqBBg+Jvf/tbAnUAAAAAAAAAAAANh8PaAAAAAAAAAAD1QNeuXdParVy5MuESAJJwxhlnRFlZWZW7VCoVTz31VAaKAACg4XjjjTfiueeeS2u73377xfe///2Ei6jLmjRpEldeeWW8/fbbMXTo0Go/vqioKI444ogYPXp0VFZWJlAIAAAAAAAAAACw43NYGwAAAAAAAACgHpg6dWpau2OPPTb++c9/JlwDQG165513YsKECWltjz766Nh7770TLgIAgIZl+PDhaR04btSoUfz5z3/OQBH1Qc+ePeP555+PJ554Ijp27Fitx27dujUuvfTSOPvss6O0tDShQgAAAAAAAAAAgB2Xw9oAAAAAAAAAAPXAtGnT0tqVlJREQUFBFBYWJlwEQG1J94hfkyZN4oknnshAEQAANBw333xzLF26NK3tyJEjY5dddkm4iPoklUrFySefHPPnz49TTjml2o8fN25cDBkyJO2/BwEAAAAAAAAAAPhfDmsDAAAAAAAAANQDjRs3TntbWloaI0eOjIqKigSLAKgNTz/9dPz73/9Oa3vNNddEixYtEi4CAICGY/Xq1fHLX/4yrW379u3jjjvuSLiI+qpNmzbx+OOPx4QJE6J58+bVeuwbb7wRgwYN8oPyAAAAAAAAAAAAqsFhbQAAAAAAAACAeuCqq66KPn36pL3/5z//GePGjUuwCIDtVVFRESNGjEhr2759+7jhhhsSLgIAgIbluOOOi82bN6e1ffLJJyMnx7fh8NVOPPHEmDVrVuy2227Vetzy5cvj0EMPjd/+9rcJlQEAAAAAAAAAAOxY/Ik+AAAAAAAAAIB6oHnz5vHEE09Ebm5u2o+59tprY/369QlWAbA9rr322iguLk5r+8gjjzjiBwAAtWjKlCkxffr0tLaHHXZYHHrooQkXsaPYe++944033ohvf/vb1Xrc5s2b4/zzz4/zzjsvysvLE6oDAAAAAAAAAADYMfguGwAAAAAAAACAemK//faLW2+9Ne39xx9/XK09AJmzZs2auPPOO9Pa7rvvvnH00UcnXAQAAA1HRUVFnHrqqWltc3Nz45lnnkm4iB1N27Zt4/nnn4/LLrus2o/97//+7zjssMPi448/TqAMAAAAAAAAAABgx+CwNgAAAAAAAABAPXLxxRfHUUcdlfZ+9OjRsWHDhgSLAKiJk046KbZs2VLlLpVKxdNPP52BIgAAaDhGjhwZxcXFaW1/9atfRcuWLRMuYkfUuHHjuOOOO+Kxxx6Lpk2bVuuxhYWFMWjQoHjjjTcSqgMAAAAAAAAAAKjfHNYGAAAAAAAAAKhHcnJyYtKkSTFjxoy09ps2bYpJkyYlXAVAdfzjH/+Il156Ka3tySefHD179ky4CAAAGo4lS5bEAw88kNZ21113jcsvvzzhInZ0P/jBD6KwsDC6d+9ercd9+OGHcfDBB8e4ceMSKgMAAAAAAAAAAKi/avWw9pqikiguKqnNp6w12mpGW81oq7m63KetZrTVjLaa0VYz2mpGW83U5baIut1Xl9sqtlZmOwEAAAAAGpxGjRrFgQceGLNnz45UKlXlftSoUTF79uz48MMPM1AHQFVOOumktHZNmzaNRx55JNkYAABoYI455pioqKiocpdKpeK5557LQBENwYABA2L27NkxZMiQaj2urKwszjrrrLjkkkti8+bNCdUBAAAAAAAAAADUP7V6WPvdBUXx3vyi2nzKWqOtZrTVjLaaq8t92mpGW81oqxltNaOtZrTVTF1ui6jbfXW5rbx8a7YTAAAAAKDBGjhwYFRWVv3D7958880YPHhwdOvWLYYMGRJ33nlnLFq0KAOFAPxfY8eOjXfffTet7S233BK5ubkJFwEAQMMxbty4+Pe//53W9nvf+170798/4SIako4dO8bLL78cP/nJT6r92LvvvjuOPPLIWLVqVQJlAAAAAAAAAAAA9U+tHtYGAAAAAAAAACCzHnrooWrtp02bFpdffnnsscce8e1vfztKSkoSKgPg/9qwYUP88Ic/TGvbtWvXuPTSSxMuAgCAhqO8vDwuuOCCtLbNmzePRx99NOEiGqImTZrEfffdF2PGjIkmTZpU67GvvPJKDBo0KP7nf/4noToAAAAAAAAAAID6w2FtAAAAAAAAAIB67IgjjqjxY19++eVo1qxZ/OUvf4mysrJarALg/1q1alV06tQp7f3jjz+eYA0AADQ8p512WmzatCmt7QMPPBC5ubkJF9GQjRgx4v+xd6dRUpbnwrav6m7aZhAREFBARIKKwTGiImIURAyiOKFxCgqiOGyN43aKE4mKxnmriaJEEJxwAIEoahhEBZHggAYnVMQBlEERkAaqvh/73X5v9mvS1U091dXdx7GWP8Drvp9zPWuZRVhVV8e0adOiVatWlTr36aefxj777BN/+tOfEioDAAAAAAAAAACoGSzWBgAAAAAAAACowbbaaqto2rTpRt3Ru3fvKCsri1QqFalUKs4666z45JNPchMIQHz88cfRoUOHrJf4devWLfbbb7+EqwAAoO544403YuzYsVnN7rTTTnHSSSclXAQRXbt2jddffz323HPPSp1bs2ZNnHHGGbH33nvH66+/nlAdAAAAAAAAAABAYbNYGwAAAAAAAACgBkulUrHvvvvm9M6777472rdvHwMGDIj58+fn9G6AumTJkiVxyCGHxLbbbhvfffddVmeKi4vjiSeeSLgMAADqln79+kUmk6lwrqioKCZOnJiHIvhvrVu3jmnTpsUpp5xS6bOzZs2KLl26xBFHHBEvvPBCAnUAAAAAAAAAAACFy2JtAAAAAAAAAIAabtSoUdG9e/ec3zty5MjYcccdo3///vHll1/m/H6A2iidTsfw4cOjU6dO0apVq5g0aVKlzg8ePDhatmyZUB0AANQ9w4YNi4ULF2Y1e+aZZ0bbtm0TLoJ/VlZWFvfff3/ceeedUVxcXOnzTz/9dPTq1Su23377uPjii+Pll1+ODRs2JFAKAAAAAAAAAABQOCzWBgAAAAAAAACo4Ro3bhzPPvtsHHzwwTm/O5PJxNixY+Paa6/N+d0Atcnq1avjiCOOiPr168fgwYNj/vz5kclkKnVHo0aN4s4770yoEAAA6p4VK1bE7373u6xmmzZtGrfffnvCRfDTUqlUnH322fHCCy9E8+bNq3TH+++/HzfddFPsu+++sdVWW8WgQYNi/PjxsXr16hzXAgAAAAAAAAAAVD+LtQEAAAAAAAAAaoEGDRrEuHHj4uijj07k/vvvvz8WLlyYyN0ANd2zzz4bW2yxRTz99NNRXl5epTtSqVQ8/fTTUVJSkuM6AACou4488shYt25dVrMPP/xwFBX5mg3Va//994/XX389dt111426Z8mSJfHAAw9Ev379onnz5nH44YfHiBEj4uuvv85RKQAAAAAAAAAAQPXyiT8AAAAAAAAAgFqitLQ0Hn744Rg9enRce+21MXDgwOjRo0dO7l63bl1cf/31ObkLoDaZMWNGHHLIIbF69eoq31FUVBQjRoyInj175rAMAADqthdffDGmTJmS1Wz37t3joIMOSrgIstOuXbt4+eWX49e//nVO7luzZk2MGzcuBg4cGK1atYru3bvHH//4x5g7d25kMpmcPAMAAAAAAAAAACDfSqo7AAAAAAAAAACA3CkpKYnjjz/+//n9119/Pfbff/9YtWpVle++//7749JLL42tt956YxIBao3PPvssevbsGel0usp3FBcXx/jx46NPnz45LAMAgLotnU7Hsccem9VsvXr14umnn064CCqnQYMGMWbMmNhtt93ikksuydkC7HQ6HTNmzIgZM2ZERESLFi1ir732ir333jv23nvv6NKlS2y66aY5eRYAAAAAAAAAAECSiqo7AAAAAAAAAACA5O2xxx4xYcKE2H///aOoqGofGVm3bl3ccMMNOS4DqLlOPvnkKC8vr/L5TTbZJF599VVLtQEAIMcuuOCCWLp0aVazV199dTRt2jThIqi8VCoVF198cUyePDm22WabRJ6xZMmSeOaZZ+Lyyy+Pnj17xmabbRY77bRTDB48OO6///6YN29ebNiwIZFnAwAAAAAAAAAAbAyLtQEAAAAAAAAA6oj9998/pkyZEl988UXcc8890aBBg0rfMXz48Pjss88SqAOoWZYsWRJTpkyp8vkmTZrE22+/HV26dMlhFQAA8Pnnn8cdd9yR1WybNm3isssuS7gINs6BBx4Y8+fPj7vuuiu23HLLRJ+VyWRi3rx5MXz48Dj11FNjp512is033zwOPPDAuPzyy+OZZ56JJUuWJNoAAAAAAAAAAACQDYu1AQAAAAAAAADqmJYtW8aQIUNi1apVkclkYunSpfH4449ndXbdunVx/fXXJ1wIUPjuuOOOyGQylT5Xv379OP3002Pp0qXRsWPHBMoAAKBu69u3b6TT6QrnUqlUPP3003kogo23ySabxJlnnhkfffRR3HLLLdGiRYu8PXvlypXx4osvxnXXXReHHXZYtGzZMrbddts4/vjj44477ojXXnst1q5dm7ceAAAAAAAAAACACIu1AQAAAAAAAADqvKZNm8bRRx8dS5YsiQYNGlQ4P3z48Pjss8/yUAZQuN58882sZ1OpVOyyyy4xZsyYWL16dfzpT3+KoiIf3wMAgFwbM2ZMvPHGG1nN9uvXL37xi18kXAS5Vb9+/TjvvPPi448/jvvvvz/69OkTm2yySd47Pv7443j44Yfj3HPPjb322isaN24cXbt2jfPOOy8eeeSR+OSTT6r0w6gAAAAAAAAAAACy5Zs5AAAAAAAAAABERMQWW2wRZ511VoVz69atixtuuCEPRQCF68svv8xqbsiQIbFixYp444034rjjjku4CgAA6q7y8vI47bTTspqtX79+PPzwwwkXQXIaNGgQAwcOjIkTJ8Y333wTY8eOjZNOOimaNm1aLT3l5eUxc+bMuO222+K4446L9u3bx5Zbbhn9+vWL66+/PqZMmRIrV66sljYAAAAAAAAAAKB2slgbAAAAAAAAAIAfXXjhhdGgQYMK54YPHx6LFi3KQxFAYSorK8tq7p577onGjRsnXAMAAJx88smxatWqrGb/67/+K+s/00Oha9SoURx11FExcuTIWLx4cUyZMiV++9vfRvv27au1a/HixTF+/Pi47LLLokePHtGkSZPYeeed47TTTosHHngg5s+fH5lMplobAQAAAAAAAACAmstibQAAAAAAAAAAftSiRYs466yzKpwrLy+PG264IQ9FAIWpU6dOFc4UFRVFOp3OQw0AANRt8+bNi0ceeSSr2R133DEGDhyYcBFUj5KSkth///3j1ltvjY8++ijeeuut+P3vfx9dunSp7rRIp9Px9ttvx3333ReDBg2KTp06Rdu2bePkk0+O0aNHx+LFi6s7EQAAAAAAAAAAqEEs1gYAAAAAAAAA4J9ceOGF0aBBgwrn7rvvvli0aFEeigAKT//+/SucSafTMWPGjDzUAABA3davX7/IZDIVzhUVFcWECRPyUATVL5VKxU477RSXX355vPbaa7Fo0aK455574tBDD43mzZtXd15ERHz++efx4IMPxoknnhitWrWKXXbZJS644IJ49tlnY/Xq1dWdBwAAAAAAAAAAFDCLtQEAAAAAAAAA+CctWrSIM844o8K58vLyGD9+fB6KAArPgQceGKlUqsK5xx57LA81AABQd916662xYMGCrGYHDx4c7du3T7gIClPr1q1jyJAhMX78+FiyZEl89NFHMXr06PiP//iP2HPPPaNevXrVnRhvvfVW3HLLLfGrX/0qNt988+jRo0dcd911MXv27NiwYUN15wEAAAAAAAAAAAWkpLoDAAAAAAAAAAAoPBdddFHcfPPNFc698847eagBKDxFRUXRokWLWLx48b+de/XVV/NUBAAAdc/3338fl1xySVazTZo0ibvvvjvhIqgZUqlUbLvttrHtttvG8ccfHxERP/zwQ8ydOzdmzpwZs2bNipkzZ8ann35abY3l5eUxZcqUmDJlSlx++eU/Lto+8MADo1evXtGhQ4dqawMAAAAAAAAAAKpfThdrd9ihWUQmlcsrc0Zb1WirGm1VV8h92qpGW9VoqxptVaOtarRVTSG3RRR2XyG3lZYWV3cCAAAAAJCAli1bRuvWrePzzz//t3Pvv/9+nooACs/WW29d4WLthQsX5qkGAADqniOPPDLKy8uzmn3ooYeiqKgo4SKoucrKyqJr167RtWvXH3/vq6+++nHJ9syZM2P27NmxatWqaulbvnx5PPHEE/HEE09ERET79u1/XLLdo0ePaNasWbV0AQAAAAAAAAAA1SN19Z8OzvzPL7bZvllstXXj6uwBAACghtmn7ZXRsF6r6s4AAAAAABJw4YUXxs033/xvZ/r37x+PPfZYnooACssll1wSw4YN+7czxcXFsX79+jwVAQBA3TF9+vT45S9/mdVs165d45VXXkm4CGq/9evXx7vvvvvjou1Zs2bFu+++W91ZkUqlYvfdd/9x0Xa3bt2irKysurMAAAAAAAAAAICEXPPnX0VJdUcAAAAAAAAAAFCY1q1bV+FMmzZt8lACUJgOO+ywChdrb9iwIT799NNo165dnqoAAKD2S6fTcfTRR2c1W1JSEuPHj0+4COqGkpKS2HnnnWPnnXeO0047LSIiVqxYEbNnz45Zs2b9uHB76dKlee3KZDIxZ86cmDNnTgwbNizKysqie/fu0atXrzjwwANjl112iaKiorw2AQAAAAAAAAAAybJYGwAAAAAAAACAn/TZZ59VONO2bds8lAAUpr333jtSqVRkMpl/O/fss8/G6aefnqcqAACo/S655JL4+uuvs5q9/PLLo3nz5gkXQd3VpEmT6NWrV/Tq1Ssi/nvJ9YIFC35csj1z5sx44403Yv369Xlr+uGHH+L555+P559/PiIimjdvHj179vyxc+utt85bCwAAAAAAAAAAkAyLtQEAAAAAAAAA+EnZLNZ+/fXX81ACUJiKioqiYcOG8f333//buVdffdVibQAAyJHFixfHLbfcktXsVlttFVdffXWyQcA/SaVS0aFDh+jQoUOccMIJERGxZs2amDt3bsycOTNGjx4dH330UXz77bd5a/rmm2/i0UcfjUcffTQiIjp27Pjjku0DDjggNttss7y1AAAAAAAAAAAAuVFU3QEAAAAAAAAAABSmoqKKP1oyZsyY+PDDD/NQA1CYKlqqHRGxdOnSPJQAAEDd0Ldv39iwYUNWs08++WTCNUA26tevH/vss0+cf/75MWfOnPjmm2/i1VdfjWuvvTa6d+8eJSUlee354IMP4u67744jjjgimjZtGl27do0rr7wyXnnllchkMnltAQAAAAAAAAAAqsZibQAAAAAAAAAAftLWW2+d1Vzv3r1j8eLFCdcAFKa2bdtWONOwYcM8lAAAQO03duzYeP3117Oa7du3b+y1114JFwFVUVJSEnvvvXf87ne/i+nTp8eyZcvimWeeiXPOOSd23HHHvLak0+mYOXNmDB06NLp16xa77LJLPP/883ltAAAAAAAAAAAAKs9ibQAAAAAAAAAAflL37t2zmluwYEEcdNBB8dVXXyVcBFB41q5dW+HM5ptvnocSAACo3davXx8DBw7MarasrCweffTRhIuAXNl0002jb9++cfvtt8c777wTixYtigcffDBOPPHEaNWqVV5b3n777TjooINiwIABsXTp0rw+GwAAAAAAAAAAyJ7F2gAAAAAAAAAA/KTjjz8+GjdunNXsW2+9Fb169Yrly5cnXAVQWLJZrN2sWbM8lAAAQO02aNCgWLlyZVazt956azRo0CDhIiAprVu3jt/85jcxatSo+OKLL+Ltt9+OW265Jfr06RMNGzbMS8PIkSOjU6dO8fDDD0cmk8nLMwEAAAAAAAAAgOxZrA0AAAAAAAAAwE9q3rx5/P73v896ft68edGpU6d45513EqwCKCzZLNZu3rx5HkoAAKD2ev/992PUqFFZzW633XYxZMiQhIuAfEmlUtG5c+c477zzYuLEibFs2bKYNm1aXHHFFbH33ntHUVFyX4/7+uuv4/jjj4++ffvGwoULE3sOAAAAAAAAAABQeRZrAwAAAAAAAADwL5199tkxYMCArOcXL14cnTt3jnvvvTfS6XSCZQCFYf369RXOtGzZMg8lAABQe/Xt2zcymUyFc6lUKiZMmJCHIqC6lJaWxn777RdDhw6NV199NZYuXRpPPfVUnHnmmbHddtsl8sxJkybFjjvuGHfeeWds2LAhkWcAAAAAAAAAAACVY7E2AAAAAAAAAAD/UiqVivvuuy9+9atfVerc6aefHl27do2///3vCZUBFIZsFmq1atUqDyUAAFA73XXXXfHBBx9kNXvyySdHx44dEy4CCkmTJk3i8MMPj7vuuivee++9+OSTT2L48OHx61//Opo3b56z56xatSrOOeec6NatW8ybNy9n9wIAAAAAAAAAAFVjsTYAAAAAAAAAAP9WvXr14vHHH48uXbpU6txrr70WXbp0iXPOOSe+/fbbhOoAqk86nY5MJlPh3JZbbpmHGgAAqH1Wr14dF1xwQVazjRs3jnvvvTfhIqDQtWvXLgYNGhQPP/xwLF68OObOnRs33nhj9OrVK8rKyjb6/lmzZsXuu+8eV155ZaxduzYHxQAAAAAAAAAAQFVYrA0AAAAAAAAAQIUaNmwYEydOjI4dO1bqXDqdjjvvvDN22GGHmDx5ckJ1ANVj2bJlWc1ttdVWCZcAAEDt1L9//6wX144YMSJKSkoSLgJqkqKioth1113joosuismTJ8fy5cvjxRdfjEsvvTT22GOPSKVSVbp33bp1MXTo0Nh1111jxowZOa4GAAAAAAAAAACyYbE2AAAAAAAAAABZ2WKLLeL555+PbbfdttJnv/rqq+jdu3dsttlm8fjjj8fChQsjk8kkUAmQP4sWLcpqrnHjxgmXAABA7fPKK6/EpEmTsprdc88948gjj0y4CKjpysrKokePHnHdddfF7Nmz45tvvolTTz21yvfNnz8/unfvHmeeeWasXr06h6UAAAAAAAAAAEBFLNYGAAAAAAAAACBr7dq1i+nTp8eOO+5YpfPfffddHHPMMdGuXbvYaqut4vDDD4/rr78+/va3v8XKlStzXAuQrK+++qrCmaIiH9MDAICqOOqoo7KaKy4ujvHjxydcA9RGTZs2jfvuuy9WrlwZ5557bqRSqSrdc88998QBBxwQ33zzTY4LAQAAAAAAAACAf8U3dgAAAAAAAAAAqJTWrVvHtGnTYo899tioe7766qsYN25cXHbZZdGzZ89o3rx5nHPOOVktqgUoBF9++WWFM8XFxXkoAQCA2uWKK67I+u8HLrroomjZsmXCRUBt1qhRo7jtttvi1Vdfjc6dO1fpjtdeey323Xff+PTTT3NcBwAAAAAAAAAA/BSLtQEAAAAAAAAAqLTmzZvH9OnT4/zzz8/Z0tjy8vK4884742c/+1k8//zzObkTIElff/11hTMlJSV5KAEAgNpjyZIlMWzYsKxmW7ZsGX/4wx8SLgLqir322ivmzJkTQ4cOjdLS0kqff++992KfffaJefPmJVAHAAAAAAAAAAD83yzWBgAAAAAAAACgSurXrx8333xzzJkzJ/bZZ5+c3btq1aro27dvPP300zm7EyAJ2SzW3mSTTfJQAgAAtUe/fv1i/fr1Wc2OHTs2iop8NQbIndLS0rjiiivizTffjO7du1f6/BdffBHdu3ePGTNmJFAHAAAAAAAAAAD8j6JMproTftqKpWti+dI11Z3xLxVqm/dWNd5b1RT6e4vw7qqqUNu8t6rx3qrGe6sa761qvLeqKfT3FuHdAQAAAAB1xy677BIvvfRS3H///dGsWbOc3FleXh5HH310jB49Oif3ASRh2bJlFc5YrA0AANkbN25czJw5M6vZ3r17x7777ptwEVBX7bDDDjF16tS45557YtNNN63U2RUrVkSvXr3imWeeSagOAAAAAAAAAAAoyhToZu0F7y2NT+Yvre6Mf6lQ27y3qvHeqqbQ31uEd1dVhdrmvVWN91Y13lvVeG9V471VTaG/twjvDgAAAACoW4qKimLgwIHx3nvvxR577JGTOzds2BADBgyIKVOm5OQ+gFxbvnx5hTMNGjTIQwkAANR86XQ6BgwYkNXsJptsEmPHjk24CKjrioqKYsiQIfGPf/wj+vXrV6mzP/zwQxxxxBHxwAMPJFQHAAAAAAAAAAB1W1F1BwAAAAAAAAAAUHs0a9YsZs+eHQ888ECUlJRs9H3/s1z7u+++y0EdQG6tWLGiwpmGDRvmoQQAAGq+008/Pb799tusZm+88cZo1KhRwkUA/61169bx1FNPVXqh/4YNG2LQoEFx/fXXRyaTSagOAAAAAAAAAADqJou1AQAAAAAAAADIuVNOOSXmzZsXJ554YhQVbdxHVD777LO44IILclQGkDvvvvtuhTOW/QEAQMU++OCDeOCBB7Ka7dChQ5xzzjkJFwH8s1QqFUcddVQsWLAgdtttt0qdveyyy+K8886LdDqdUB0AAAAAAAAAANQ9FmsDAAAAAAAAAJCI7bffPkaNGhXffPNNPPvss3HNNddEnz59olmzZpW+a/jw4fHcc88lUAlQdYsXL65wpnHjxnkoAQCAmu2www7LauFsKpWKCRMm5KEI4Ke1b98+pk6dGj169KjUudtvvz1OOumkKC8vT6gMAAAAAAAAAADqFou1AQAAAAAAAE0T9F0AACAASURBVABI1Oabbx69e/eOK6+8MiZOnBhff/11fPDBBzFq1KhK3XPqqafGt99+m1AlQOWcfvrpWc21atUq4RIAAKjZ7rvvvpg/f35WsyeccELssMMOCRcB/HuNGzeOSZMmxdFHH12pc2PGjIlDDz00vv/++4TKAAAAAAAAAACg7rBYGwAAAAAAAACAvEqlUvGzn/0sTjzxxEin03HxxRdndW7RokXRpEmTSKfTCRcC/GsfffRRdOjQIe69996s5vv06ZNwEQAA1Fw//PBDnHvuuVnNNmrUKEaMGJFwEUB2Ntlkk3jkkUfijDPOqNS5yZMnR48ePeLrr79OqAwAAAAAAAAAAOoGi7UBAAAAAAAAAKg2qVQqhg0bFt26dcv6TJcuXeLzzz9PsArgp1188cWx3XbbxYIFC7Kar1evXvTv3z/hKgAAqLl+/etfx5o1a7KaHT58eJSUlCRcBJC94uLiuOuuu+Lqq6+u1LnZs2fHvvvuG5988kkiXQAAAAAAAAAAUBdYrA0AAAAAAAAAQLWbOHFitG3bNqvZv//977HTTjvF2LFjE64C+G/z5s2Ltm3bxk033RTpdDrrc927d4+iIh/TAwCAnzJ79uwYP358VrO77757HHvssQkXAVReKpWKq666Ku65555IpVJZn3v//fejW7du8fbbbydYBwAAAAAAAAAAtZdv7AAAAAAAAAAAUO0222yzuO+++7KeX758efTv3z8GDRoU5eXlCZYBdd2oUaNi5513jkWLFlX67DXXXJNAEQAA1A5HHHFEZDKZCueKi4tjwoQJeSgCqLohQ4bE448/HqWlpVmf+eKLL6J79+7x0ksvJVgGAAAAAAAAAAC1k8XaAAAAAAAAAAAUhN69e8epp55aqTMPPPBA9O/fPzZs2JBQFVCXjRs3LgYMGJDVsr//rXv37rHvvvsmUAUAADXf0KFD4/PPP89q9re//W1sueWWCRcBbLyjjjoqnn322dh0002zPvPtt9/GQQcdFOPGjUuwDAAAAAAAAAAAah+LtQEAAAAAAAAAKBh//OMfo02bNpU6M378+LjmmmsSKgLqqh9++CFOOOGEKi3V3mKLLeKFF15IoAoAAGq+ZcuWxdChQ7Oabd68edx4440JFwHkzgEHHBDTpk2Lli1bZn3mhx9+iCOPPDKGDx+eYBkAAAAAAAAAANQuFmsDAAAAAAAAAFAwNttss3jwwQejXr16lTo3dOjQmDBhQkJVQF10zDHHxKpVqyp9rmPHjjF37twoLS1NoAoAAGq+fv36xbp167Kafeyxx6KoyFdfgJplt912i5dffjk6dOiQ9Zl0Oh2DBw+O6667rko/5AsAAAAAAAAAAOoany4EAAAAAAAAAKCg9OjRIx577LGoX79+pc6deOKJ8eGHHyZUBdQlc+bMiWeeeaZSZ0pKSuK6666L999/P1q3bp1QGQAA1GyTJk2KGTNmZDXbs2fPOOCAAxIuAkhGhw4d4uWXX47ddtutUucuv/zyOO+88yzXBgAAAAAAAACAClisDQAAAAAAAABAwTn88MPj73//e+y+++5Zn/n222/jqKOOitWrVydYBtQFQ4cOrdR8586dY+HChXHppZcmVAQAADVfOp2OE088MavZ0tLSePLJJxMuAkhWy5YtY+rUqZX+IQG33357nHHGGZFOpxMqAwAAAAAAAACAms9ibQAAAAAAAAAACtIOO+wQr776avznf/5n1mfeeuutGDJkSGQymQTLgNpu6tSpWc/efvvt8fbbb8eWW26ZXBAAANQCZ599dixfvjyr2euuuy4aN26ccBFA8ho3bhyTJk2Ko48+ulLn/vznP8epp54aGzZsSKgMAAAAAAAAAABqNou1AQAAAAAAAAAoWKWlpXHDDTfE/fffn/WZUaNGxc9//vNYu3ZtgmVAbfb9999nNbd48eI455xzEq4BAICa79NPP40///nPWc1us802ccEFFyRcBJA/ZWVl8cgjj8QZZ5xRqXMjRoyIAQMGxPr16xMqAwAAAAAAAACAmstibQAAAAAAAAAACt7AgQNj3LhxWc//4x//iO233z6GDh0aq1atSrAMqI3S6XSFM8OGDYsWLVrkoQYAAGq+vn37ZvXn7FQqVan//w9QUxQXF8ddd90VV199daXOjR49Ok444YRYt25dMmEAAAAAAAAAAFBDWawNAAAAAAAAAECNcNhhh8Wll16a9fynn34aV155ZTRq1Cg6d+4cJ5xwQtx0000xderUKC8vT7AUqMnS6XRkMpkK5w4//PA81AAAQM03YsSImDdvXlazxxxzTOy8884JFwFUj1QqFVdddVXcc889kUqlsj732GOPxbHHHuvvNAEAAAAAAAAA4P9isTYAAAAAAAAAADXG0KFD48ADD6z0uXfeeSfGjBkTF198cRxwwAGx1VZbxRVXXBFffPFFApVATbZs2bKs5lq0aJFwCQAA1Hzl5eVx9tlnZzXbsGHDGDlyZMJFANVvyJAh8fjjj1fqzFNPPRVHHnlk/PDDDwlVAQAAAAAAAABAzVJUVJT9T7fPpw47NIttd2he3Rn/UqG2eW9V471VTaG/twjvrqoKtc17qxrvrWq8t6rx3qrGe6uaQn9vEd4dAAAAAEASiouL4+GHH46tt956o+5ZunRp/OEPf4htttkmTjrppJgzZ06OCoGabsmSJVnNNW7cOOESAACo+U444YRYvXp1VrN/+tOforS0NOEigMJw1FFHxfjx46NBgwZZn5k4cWL069cv1qxZk2AZAAAAAAAAAADUDKmr/3Rw5n9+sc32zWKrrX3ZBwAAgOzt0/bKaFivVXVnAAAAAAB1zOuvvx7dunWL8vLynN257777xm9/+9vo169flJSU5OxeoGaZNm1a7L///v92JpVKRTqdzk8QAADUUHPnzo1f/OIXkclkKpzdeeed480338xDFUBheemll6JPnz7x/fffZ33mgAMOiGeeeSYaNmyYYBkAAAAAAAAAABSua/78qyiq7ggAAAAAAAAAAKisPfbYI+6+++6c3jljxow4+uij42c/+1ncfPPN8e233+b0fqBmWLJkSYUzRUU+egcAABU5/PDDs1qqXVRUFBMmTMhDEUDh6d69e0yePDkaN26c9ZkpU6bEr371q1i5cmWCZQAAAAAAAAAAUNh8uwcAAAAAAAAAgBpp0KBBMWLEiKhXr15O7/3000/jwgsvjDZt2sR5550Xy5cvz+n9QGFbunRphTPFxcV5KAEAgJpr2LBhsXDhwqxmzzrrrGjbtm3CRQCFq2vXrvHiiy9GkyZNsj7z0ksvxUEHHRQrVqxIsAwAAAAAAAAAAAqXxdoAAAAAAAAAANRYJ598csyZMyf69u2b87u///77uO222+LnP/95zJo1K+f3A4Vp2bJlFc7keqE/AADUJitWrIjf/e53Wc02bdo0brvttoSLAArfHnvsEVOmTIlmzZplfWbmzJlxyCGHxOrVqxMsAwAAAAAAAACAwmSxNgAAAAAAAAAANdpOO+0UzzzzTMyYMSP23XffnN//5Zdfxi9/+csYPXp0zu8GCs/y5csrnCktLc1DCQAA1ExHHHFErFu3LqvZhx9+OIqKfLUFICJi1113jalTp0aLFi2yPvPKK69E//79s/7fXQAAAAAAAAAAqC18+hAAAAAAAAAAgFqhW7duMX369JgyZUoMHjw4OnfuHMXFxTm5e+3atXHiiSfGZZddFul0Oid3AoXJYm0AAKi6559/PqZOnZrV7H777RcHHXRQskEANUznzp1j6tSpseWWW2Z9ZtKkSTFw4EB/bwkAAAAAAAAAQJ1isTYAAAAAAAAAALVGKpWK/fffP+699954++234/vvv4/XX389br755ojY+GW4119/fRQXF8dLL70UmUwmF8lAgfnuu+8qnCkrK8tDCQAA1CzpdDqOO+64rGbr1asX48aNS7gIoGbq1KlTTJs2Ldq0aZP1mYceeiguvPBCf2cJAAAAAAAAAECdYbE2AAAAAAAAAAC1VllZWfziF7+I888/PzKZTHz66adx1VVXxRZbbLFR9+63337RpUuXGDVqVJSXl+eoFigE2SzWbtCgQR5KAACgZjn//PNj6dKlWc1effXV0aRJk4SLAGqujh07xvTp06Ndu3ZZn7n11ltj2LBhCVYBAAAAAAAAAEDhsFgbAAAAAAAAAIA6o1WrVnH11VfHwoULY8SIEbHLLrtU+a45c+bEb37zm2jXrl0MHTo0lixZksNSoLqsXLmywhmLtQEA4J99/vnnceedd2Y127Zt27jssssSLgKo+dq3bx/Tpk2L9u3bZ33m0ksvjeHDhydYBQAAAAAAAAAAhcFibQAAAAAAAAAA6pyysrI4+eSTY+7cuTFlypTo169fpFKpKt311VdfxZVXXhlbb711DBo0KN56660c1wL5tGrVqgpnGjZsmIcSAACoOQ455JBIp9MVzqVSqRg3blweigBqh3bt2sX48eOjRYsWWZ85/fTT46mnnkqwCgAAAAAAAAAAqp/F2gAAAAAAAAAA1FmpVCr233//ePrpp+O9997bqLvWrl0bDzzwQOyyyy7Rs2fPeOaZZ7JaKgYUljVr1lQ4s+mmm+ahBAAAaoYxY8bEm2++mdXs4YcfHrvttlvCRQC1S+fOnWP69OnRvHnzrObT6XQcd9xxMXXq1GTDAAAAAAAAAACgGlmsDQAAAAAAAAAAEdGxY8dIp9Nx2223RVHRxn2s5m9/+1scdthhsf3228edd94ZK1euzFElkLT333+/wpnGjRvnoQQAAApfeXl5nHbaaVnN1q9fP8aMGZNwEUDttP3228df//rXaNSoUVbza9eujcMOOyzmzp2bcBkAAAAAAAAAAFQPi7UBAAAAAAAAAOD/SKVSce6558bEiRNzsjj3ww8/jHPOOSfatGkTF1xwQXzyyScbHwkkKpVKVTjTtGnTPJQAAEDhGzBgQKxatSqr2bvuuivKysoSLgKovfbYY494+umno7S0NKv5lStXxsEHHxwffvhhwmUAAAAAAAAAAJB/FmsDAAAAAAAAAMD/cvDBB8fMmTNj++23z8l93333Xdxyyy3RoUOHOOqoo+Kll17Kyb1Abr311luRyWQqnNtnn33yUAMAAIVt3rx58eijj2Y1u+OOO8Ypp5yScBFA7dezZ8946KGHsvrBYBERS5YsiYMOOii+/PLLhMsAAAAAAAAAACC/LNYGAAAAAAAAAICf0KlTp3jjjTfixhtvjDZt2uTkznQ6HU8++WTst99+0adPn1i0aFFO7gVyY9SoUVnNHXnkkQmXAABA4TvssMOy+sE0RUVFMWHChDwUAdQN/fv3j7vvvjvr+Y8//jh69+4dK1asSLAKAAAAAAAAAADyy2JtAAAAAAAAAAD4F8rKyuKiiy6KBQsWxKOPPhpdu3bN2d1//etfY6eddopHHnkkZ3cCG+dvf/tbhTNNmzaNsrKyPNQAAEDhuvXWW+Pjjz/Oanbw4MHRvn37hIsA6pYhQ4bEtddem/X822+/HYceemisXr06wSoAAAAAAAAAAMgfi7UBAAAAAAAAAKAC9erVi2OOOSZeeeWVmDVrVhx//PFRUlKy0feuWLEijjvuuCguLo4pU6ZYbAPV7L333qtwpnPnznkoAQCAwvXdd9/FJZdcktVskyZN4u677064CKBuuuKKK+Lss8/Oen7GjBlx7LHHxrp16xKsAgAAAAAAAACA/MjpYu0VS9fE8qVrcnllzmirGm1Vo63qCrlPW9VoqxptVaOtarRVjbaqKeS2iMLuK+S29IZMdScAAAAAAOTVnnvuGaNHj45PPvkkLrvssmjatOlG35lOp6NHjx7RqFGj2HbbbaNv375x8cUXx1/+8peYNWtWfPfddzkoB/6dJUuWxKpVqyqc69OnTx5qAACgcB111FFRXl6e1ezo0aOjqCinX10B4P9IpVJx++23x3HHHZf1mQkTJsTgwYMjk/HZTwAAAAAAAAAAaraSXF624L2lkcpEbN6tTS6vzQltVaOtarRVXSH3aasabVWjrWq0VY22qtFWNYXcFlHYfYXcVl6+IaKsuisAAAAAAPKvdevW8Yc//CEuv/zyGD16dNx2223x7rvvbtSdmUwmPv744/j4449j4sSJ//Tv2rRpEzvuuOOP/3Tq1Cl+/vOfx+abb75RzwT+2+jRo7Oa+81vfpNwCQAAFK5p06bFCy+8kNXsPvvs4wfTACSsqKgo/vKXv8SyZcviueeey+rMgw8+GFtssUXcdNNNCdcBAAAAAAAAAEByiqo7AAAAAAAAAAAAarIGDRrE4MGDY968eTF58uTEloYtWrQoJk+eHLfddlucdtpp0b1792jWrFkccMAB8dRTT0Umk0nkuVBX/O9l9j+lfv36seWWW+ahBgAACk86nY7+/ftnNVtSUhLjxo1LuAiAiIjS0tJ44oknYq+99sr6zB//+EeLtQEAAAAAAAAAqNEs1gYAAAAAAAAAgBxIpVLRq1evmDhxYsyfPz/OPPPMaNCgQaLPzGQyMXXq1DjyyCOjZ8+e8eabbyb6PKjNsvnvp2PHjnkoAQCAwnTJJZfE119/ndXs5ZdfHs2bN0+4CID/0bBhw5g4cWJ06tQp6zMXX3xxjBgxIsEqAAAAAAAAAABIjsXaAAAAAAAAAACQY9tvv33cddddsWjRorjxxhvz8swpU6ZEjx49sl5yBvz/ysvLY+nSpRXO/fKXv8xDDQAAFJ4vv/wybrnllqxmt9pqq7j66quTDQLg/9GsWbN47rnnom3btlmfOfXUU2P8+PEJVgEAAAAAAAAAQDIs1gYAAAAAAAAAgIRsvvnmcdFFF8Xq1avjnHPOiaKiZD+us2zZsjj//PMTfQbURuPHj49MJlPh3AknnJCHGgAAKDyHHnpobNiwIavZJ598MuEaAP6Vtm3bxuTJk6NZs2ZZzafT6TjmmGNi+vTpCZcBAAAAAAAAAEBuWawNAAAAAAAAAAAJq1+/ftx+++0xffr0aN++faLPeuihh+L5559P9BlQ24wdO7bCmZKSkthrr73yUAMAAIVl7NixMWfOnKxmDz30UH9uBqhmO+ywQ0yaNCkaNmyY1fzatWvj0EMPjTfffDPhMgAAAAAAAAAAyB2LtQEAAAAAAAAAIE+6desWb775ZgwePDiKi4sTe865556b2N1QG82aNavCmdatW+ehBAAACsv69etj4MCBWc2WlZXFI488knARANnYc88946mnnop69eplNf/dd99F7969Y8GCBQmXAQAAAAAAAABAblisDQAAAAAAAAAAebTpppvGvffeG5999lkMGzYsjjnmmNhpp52itLQ0Z8/44IMPIpPJ5Ow+qO0WLVpU4cxee+2VhxIAACgsgwYNipUrV2Y1e+utt0aDBg0SLgIgW7169YpRo0ZFKpXKan7x4sXRq1ev+OqrrxIuAwAAAAAAAACAjVdS3QEAAAAAAAAAAFAXbbnllnHxxRf/+Ov169fHggUL4h//+Ee8++67P/4zf/78WL16daXuXr9+faxatSoaNWqU62yodWbPnh3r16+vcO7oo4/OQw0AABSO2bNnx8iRI7Oa3W677WLIkCEJFwFQWccee2wsXbo0zjrrrKzmFyxYEAcffHBMmzYtNttss4TrAAAAAAAAAACg6izWBgAAAAAAAACAAlBSUhLbbbddbLfddtGvX78ffz+dTsfChQt/XLT9/PPPx+TJkyu8b8WKFRZrQxZGjx5d4Uwqlfqn/y4BAKAuyPaHy6RSqZgwYULCNQBU1ZlnnhlLliyJa665Jqv5N998Mw477LB49tlno379+gnXAQAAAAAAAABA1RRVdwAAAAAAAAAAAPCvFRUVxTbbbBN9+vSJCy+8MJ577rlo2bJlheeWL1+ehzqo+aZMmVLhTNOmTaO0tDQPNQAAUBguu+yyWLhwYVazp5xySnTs2DHhIgA2xlVXXRVnnnlm1vPTp0+P4447LtavX59gFQAAAAAAAAAAVJ3F2gAAAAAAAAAAUMM0b968wpkVK1bkoQRqvg8++KDCmZ133jkPJQAAUBg+/vjjGDZsWFazjRs3jj//+c8JFwGwsVKpVNxxxx1x7LHHZn1m3Lhxseeee0Ymk0mwDAAAAAAAAAAAqsZibQAAAAAAAAAAqGFKS0srnFm+fHkeSqBm+/LLL2PNmjUVzh1yyCF5qAEAgMLQu3fvSKfTWc0++OCDUVJSknARALlQXFwcI0eOjF69emV9Zu7cuVFUVBQjR46MtWvXJlgHAAAAAAAAAACVY7E2AAAAAAAAAADUMHPnzq1wZsWKFXkogZpt5MiRWc2ddNJJCZcAAEBhuP766+ODDz7IanbPPfeMww8/POEiAHKptLQ0nnzyyejSpUulzg0YMCDatWsX1157bSxZsiShOgAAAAAAAAAAyJ7F2gAAAAAAAAAAUIN8//33Wc1t2LAh4RKo+f76179WONOgQYNo0aJFHmoAAKB6ffnll3HllVdmNVuvXr2YOHFiwkUAJKFRo0YxadKk+P/Yu9MgKwsz/9/36YVNAiKgKCIoOiQuAbe48jOICqKikXYb0BgjiUtM3LcgYNQYHY1IQHFMdDSKaICoCAqOuIwLLijiEtMogUSjsZFFEKGX0/8XUzp/ZzTn6WM/p7tPX9ebFNT3Of2ppyqlZXXf3a9fvwY9949//CPGjRsX22yzTZxyyimxePHilAoBAAAAAAAAACA3h7UBAAAAAAAAAKAFueuuuxLtdtxxx5RLoOV77bXXcm7+5V/+pQAlAADQ9IYMGRK1tbWJttddd11069Yt5SIA0tKtW7eYN29e9OzZs8HPbty4MW6//fbo379/DB48OGbNmhXZbDaFSgAAAAAAAAAA+GoOawMAAAAAAAAAQAtRX18fkyZNyrnbZJNNYueddy5AEbRcGzZsiJUrV+bcDRo0qAA1AADQtCZPnpzoF89E/PcvcvrpT3+achEAadtmm21i3rx5sdlmm+X9GfPnz4/hw4dHv379YtKkSbFu3bpGLAQAAAAAAAAAgK/msDYAAAAAAAAAALQQTzzxRLzxxhs5dyeddFJssskmBSiClmvmzJmJdieeeGLKJQAA0LRWrlwZ55xzTqJtaWlpzJs3L+UiAAplxx13jNmzZ0eHDh2+1ue8/fbbcdZZZ8XWW28d559/fixbtqxxAgEAAAAAAAAA4Cs4rA0AAAAAAAAAAC3EDTfckGj3k5/8JOUSaPlmzJiRc1NWVha77rprAWoAAKDpDBs2LGpqahJtx48fHz179ky5CIBC2nvvvWPmzJnRpk2br/1Za9asieuvvz769u0bFRUV8fTTT0d9fX0jVAIAAAAAAAAAwBc5rA0AAAAAAAAAAC3A/fffH7Nmzcq5Gzx4cOy4444FKIKW7cUXX8y56dWrVwFKAACg6dxxxx3x/PPPJ9r27ds3xowZk3IRAE1hyJAh8cILL8TOO+/cKJ+XzWZjxowZMXDgwCgtLY1x48bF66+/7sg2AAAAAAAAAACNJjN+ytDPvxulT7+usdU2nfL+sDUrP42oz0Tnru0aJa4xacuPtvxoy19z7tOWH2350ZYfbfnRlh9t+WnObRHNu685t+291WXxjXZbNnUGAAAAAEBRW7BgQeyzzz6Jtvfff38ceeSRKRdBy5bNZqNNmzZRV1f3T3cnnHBCTJ06tUBVAABQWOvWrYvu3bvHhg0bcm5LSkqisrIy+vbtW4AyAJpKXV1dPPjggzFhwoR46qmnGv3z+/XrFxUVFVFRURH9+/ePTCbT6F8DAAAAAAAAAIDid/kthzbuYW0AAABan317jY1Nyns0dQYAAAAAQFGqqqqKa6+9Nq677rpE+969e8c777wTpaWlKZdBy/b000/HwIEDc+7++Mc/xlFHHVWAIgAAKLxBgwbFE088kWh7wQUXxLXXXptuEADNysKFC+PGG2+MadOmRU1NTaN/ft++faOsrCwuv/zyGDBgQGy//fb+uyYAAAAAAAAAAIlcfsuhUdbUEQAAAAAAAAAAwBd99NFHcf3118fEiRPjk08+SfzcGWec4fgMJDB16tScm0wmE4cffngBagAAoPBmzpyZ+Kj21ltv7ag2QCu0++67x5133hnXXHNN3HzzzXHzzTfHihUrGu3z33nnnYiIOP744yMiokOHDrHLLrvEgAEDon///jFgwIDYZZddomPHjo32NQEAAAAAAAAAKB6Z8VOG1n/2hz79usZW23Rqyh4AAABamH17jY1Nyns0dQYAAAAAQFFYvXp13HDDDXHDDTfE2rVrG/TsJptsEsuXL4+uXbumVAfFY6eddoo333zzn266d+8eH374YYGKAACgcDZs2BDdunVL9IucMplMLF68OHbeeecClAHQnH366acxderUmDBhQrz++usF+ZqZTCa23377zw9tf/a/PXv2jEwmU5AGAAAAAAAAAACan8tvOTTKmjoCAAAAAAAAAABau7Vr18aECRPi+uuvjzVr1uT1GVdddZWj2pDQ0qVLc24GDBhQgBIAACi8ioqKREe1IyJ+/OMfO6oNQEREtG/fPn74wx/GKaecEvPnz48bbrghZs+enerXrK+vjyVLlsSSJUti+vTpn//9Zptt9oVD2/37949vfetb0aZNm1R7AAAAAAAAAABoPhzWBgAAAAAAAACAJrR+/foYOnRoPPvss3l/xsiRI+Oss85qxCooXsuXL48NGzbk3B1++OEFqAEAgMKaN29e4iOo3bt3j8mTJ6dcBEBLk8lkYvDgwTF48OCorKyMiRMnxu233x7r168vWMPKlStj/vz5MX/+/M//rry8PHbccccYMGDA58e2+/fvH5tttlnBugAAAAAAAAAAKJzM+ClD6z/7Q59+XWOrbTo1ZQ8AAAAtzL69xsYm5T2aOgMAAAAAoEWqra2No48+OmbNmpX3Zxx00EExe/bsaNOmsv05RgAAIABJREFUTSOWQfG64oorYuzYsTl3VVVV0a1btwIUAQBAYdTW1kbXrl3j448/zrnNZDLx/PPPx5577lmAMgBaulWrVsVvf/vb+M1vfhN/+9vfmjrnC7beeusYMGBA7LHHHjFo0KDYa6+9om3btk2dBQAAAAAAAADA13D5LYdGSVNHAAAAAAAAAABAa3Xttdd+raPa++23X8yYMcNRbWiAuXPn5tx07NjRUW0AAIrOyJEjEx3V/mzrqDYASXXp0iUuuOCCWLp0adx3330xbNiwKC8vb+qsiIh4991346GHHorx48fHAQccEF26dIlDDjkkrr766nj++eejtra2qRMBAAAAAAAAAMhDZvyUofWf/aFPv66x1TadmrIHAACAFmbfXmNjk/IeTZ0BAAAAANDi1NXVxbbbbht/+9vfGvxsmzZt4mc/+1lceeWVjmpDA3Xp0iVWr179Tze77757vPTSSwUqAgCA9D399NMxcODARNsuXbrEihUroqSkJOUqAIrZqlWr4sEHH4wZM2bE3Llzo7q6uqmTvtQ3vvGNOOCAA+LII4+MI488Mrp3797USQAAAAAAAAAA5HD5LYeG73IEAAAAAAAAAIAmMHfu3AYf1S4vL4/TTz893nnnnbj22msd1YYGWrduXc6j2hERBx54YAFqAACgMLLZbBx11FGJ9zNmzHBUG4CvrUuXLvH9738/Hnzwwaiqqoq77rorjjrqqGjbtm1Tp33B2rVr46GHHorRo0dHjx49YvDgwXHTTTfF+++/39RpAAAAAAAAAAD8E77TEQAAAAAAAAAAmsCtt96aeFtaWhqnnnpqVFZWxk033RRbb711imVQvK655ppEu5NOOinlEgAAKJzRo0fHRx99lGh71FFHxaBBg1IuAqC16dSpU4wcOTL++Mc/RlVVVdx///0xduzYGD58ePTu3bup8z6XzWZj/vz5ceaZZ0bPnj3j//2//xc33nhjg39BIgAAAAAAAAAA6cuMnzK0/rM/9OnXNbbaplNT9gAAANDC7NtrbGxS3qOpMwAAAAAAWpT3338/evXqFXV1dTm3J598cowZMyb69u1bgDIobrvttlu88sor/3RTXl4e1dXVBSoCAIB0vfLKK7H77rtHfX19zu03vvGNWLFiRbRp06YAZQDwP1atWhWLFy+OV199NV599dVYtGhRvPHGG7Fx48amTvvc3nvvHSNGjIgRI0bEtttu29Q5AAAAAAAAAACt2uW3HBplTR0BAAAAAAAAAACtze23357oqPbkyZPjjDPOKEARFL9sNhuLFy/Ouevdu3cBagAAIH3ZbDaGDRuW6Kh2RMQ999zjqDYATaJLly5xwAEHxAEHHPD539XU1ERlZWUsWrToCwe3P/zwwyZpXLBgQSxYsCAuuOCC2H333WPEiBFx8sknx5ZbbtkkPQAAAAAAAAAArZ3D2gAAAAAAAAAAUGB33HFHzs12220Xp512WgFqoHW44447Eh20HzFiRAFqAAAgfeeee2588MEHibYHH3xwHHbYYSkXAUBy5eXlsdNOO8VOO+0UI0eO/PzvP/jgg8+PbH92cPutt96KbDZbsLaFCxfGwoUL46qrroqxY8fG+eefHyUlJQX7+gAAAAAAAAAAOKwNAAAAAAAAAAAFtWrVqqisrMy5Gz16tGMs0IhuueWWRLvzzz8/5RIAAEjfW2+9Fb/5zW8Sbdu3bx/3339/ykUA0Dh69OgRPXr0iCFDhnz+d59++mm88cYb/+fg9scff5xqyyeffBIXXXRRLF68OG677bZo06ZNql8PAAAAAAAAAID/4bA2AAAAAAAAAAAU0PLlyxPtTj755HRDoBXJZrPx8ssv59xtvfXW0a1btwIUAQBAuoYOHRrZbDbR9vbbb48OHTqkXAQA6Wnfvn3ssccesccee3z+d/X19bFs2bKYM2dOvP766zF//vxEv/AwH3fffXesWLEipk+fHh07dkzlawAAAAAAAAAA8EUOawMAAAAAAAAAQDPUo0ePpk6AovGHP/whampqcu5GjBhRgBoAAEjXmDFjEv9Sp/322y+OO+64lIsAoPAymUxsu+22ceaZZ37+d++++248/vjj8fjjj8djjz0Wf/3rXxvt682dOzcGDx4cs2fP9ovbAAAAAAAAAAAKoKSpAwAAAAAAAAAAoDXJZDI5N3369Ek/BFqRSZMmJdpddNFFKZcAAEC6li9fHldffXWibdu2bWPOnDkpFwFA87H11lvHiSeeGLfddlssW7YsFi9eHFdccUX079+/UT7/hRdeiP333z/xL7gAAAAAAAAAACB/DmsDAAAAAAAAAEAzU19f39QJUFRefPHFnJsePXrElltuWYAaAABIzyGHHBLZbDbRdtKkSdGpU6eUiwCgecpkMrHLLrvEmDFjYtGiRbFkyZL41a9+FXvuuefX+tw///nPsd9++8Xrr7/eSKUAAAAAAAAAAHyZkub6M3irP/o0Vn30aVNnfKXm2ua95cd7y09zf28R3l2+mmub95Yf7y0/3lt+vLf8eG/5ae7vLcK7AwAAAADgy2UymZwbh7Wh8cyaNSs2btyYc3fkkUcWoAYAANJzzTXXRGVlZaLtbrvtFqeeemrKRQDQcmy//fZx0UUXxQsvvBB/+ctf4vrrr4999903r8967733YuDAgfH00083ciUAAAAAAAAAAJ8paa4/hLf0zx/Fsrc+auqMr9Rc27y3/Hhv+Wnu7y3Cu8tXc23z3vLjveXHe8uP95Yf7y0/zf29RXh3AAAAAAB8ubq6upyb5vo9PdASTZgwIdHukksuSbkEAADS849//CPGjBmTaFteXh5z585NuQgAWq4+ffrEueeeG88880y8++67MXHixOjbt2+DPmP16tVx8MEHx6xZs1KqBAAAAAAAAABo3UqaOgAAAAAAAAAAAFqTJ554Iucmm82mHwKtxHPPPZdz07179+jdu3cBagAAIB1DhgyJ2traRNtrrrkmunXrlnIRABSHnj17xllnnRVvv/12zJ49u0HPbtiwIb73ve/F7bffnlIdAAAAAAAAAEDr5bA2AAAAAAAAAAAU0GuvvZZzs/nmmxegBIrfY489Fp9++mnO3eGHH16AGgAASMdNN90Ur776aqLtjjvuGOecc07KRQBQnIYNGxaVlZWx7bbbJn6mrq4uTjnllPjVr34V9fX1KdYBAAAAAAAAALQuDmsDAAAAAAAAAECBbNy4Mf74xz/m3O26664FqIHid/311yfaXXLJJSmXAABAOlauXJn4UHZpaWnMmzcv5SIAKG477LBDPPPMM9G/f/8GPXfJJZfEueeeG9lsNqUyAAAAAAAAAIDWxWFtAAAAAAAAAAAokLlz58bq1atz7kaMGFGAGih+Tz31VM7NZpttFjvssEMBagAAoPEddthhUV1dnWh72WWXRc+ePVMuAoDit+WWW8aTTz4ZBxxwQIOemzBhQpx44omJ/9kNAAAAAAAAAMBXc1gbAAAAAAAAAAAK5J577sm56dq1axx88MEFqIHi9uyzz8Ynn3ySczdkyJAC1AAAQOP7/e9/HwsWLEi03W677WLcuHEpFwFA69G5c+d45JFH4uijj27Qc1OnTo3hw4fHunXrUioDAAAAAAAAAGgdHNYGAAAAAAAAAIAC+OSTT+LBBx/MuauoqIjy8vICFEFx+/73v59od/HFF6dcAgAAjW/dunXxox/9KNG2pKQkHnnkkZSLAKD1adeuXdx3332J/5n8mblz58aBBx4YVVVVKZUBAAAAAAAAABQ/h7UBAAAAAAAAAKAAZs2aFevXr8+5O+GEEwpQA8Wturo6li1blnPXuXPn+Pa3v51+EAAANLLhw4fHhg0bEm3PPffc2GGHHVIuAoDWqbS0NKZMmRKXXXZZg5578cUXY//994/ly5enVAYAAAAAAAAAUNwc1gYAAAAAAAAAgAKYNm1azk3Pnj1j4MCBBaiB4jZ+/Piora3NuRs8eHABagAAoHHdf//98fjjjyfa9uzZM/7t3/4t5SIAaN0ymUz84he/iEmTJkUmk0n8XGVlZey7777x+uuvp1gHAAAAAAAAAFCcHNYGAAAAAAAAAICUrV69Oh5++OGcu+OOOy5KSnxLD3xdU6ZMSbS7+OKLUy4BAIDGtWHDhhg1alSibSaTiTlz5qRcBAB85swzz4xp06ZFeXl54mf+/ve/x8CBA+Ppp59OsQwAAAAAAAAAoPj4KTwAAAAAAAAAAEjZzJkzo7q6OufuhBNOKEANFLcHHnggVq1alXPXo0eP2HPPPQtQBAAAjeeYY46JTz75JNF29OjR8e1vfzvlIgDg/+/YY4+Nhx9+ODp27Jj4mdWrV8fBBx8cDz74YIplAAAAAAAAAADFxWFtAAAAAAAAAABI2cyZM3Nutt9++9h9990LUAPF7dJLL020O//881MuAQCAxvXoo4/GQw89lGjbvXv3uPnmm1MuAgC+zODBg+PJJ5+MzTffPPEzGzZsiKOPPjpuu+22FMsAAAAAAAAAAIqHw9oAAAAAAAAAAJCyhQsX5tyccMIJkclkClADxesvf/lLvPnmmzl3bdu2jXPOOacARQAA0Dhqa2vjmGOOSbTNZDIxa9asKCnxIyMA0FR22223eOaZZ2K77bZL/ExdXV388Ic/jKuvvjrq6+tTrAMAAAAAAAAAaPl8lyQAAAAAAAAAAKSsqqoq52bIkCEFKIHidvbZZyfaVVRUODIIAECLMmrUqFizZk2i7fHHHx977bVXykUAQC7bb799PPPMM9G/f/8GPXfppZfGOeecE9lsNqUyAAAAAAAAAICWz08GAQAAAAAAAABAimpqaqKuri7nbtdddy1ADRSv6urqePjhh3PuMplM/PrXvy5AEQAANI5nn3027rvvvkTbTTfdNO68886UiwCApHr06BFPPvlkHHDAAQ167sYbb4xRo0ZFdXV1SmUAAAAAAAAAAC2bw9oAAAAAAAAAAJCi9evXJ9q1a9cu5RIobldccUXU1NTk3O2xxx6x+eabF6AIAAC+vmw2G8OHD4/6+vpE+5kzZ0ZZWVnKVQBAQ3Tu3DkeeeSROProoxv03D333BNHHHFErFu3LqUyAAAAAAAAAICWy2FtAAAAAAAAAABIUZLD2u3atYuSEt/KA1/HzTffnGj361//OuUSAABoPD/60Y/io48+SrQdPnx4DBo0KOUiACAf7dq1i/vuuy9+/OMfN+i5efPmxYEHHhhVVVUplQEAAAAAAAAAtEx+Gg8AAAAAAAAAAFL06aef5tx06NChACVQ3FauXJlz06NHj9h///0LUAMAAF/fokWL4rbbbku07dixY/zhD39IuQgA+DpKS0vj5ptvjrFjxzbouRdffDH233//WLZsWTphAAAAAAAAAAAtkMPaAAAAAAAAAACQovXr1+fcJDkIDHy16urqqK+vz7k755xzClADAABfXzabjWHDhiX699yIiKlTp0abNm1SrgIAvq5MJhOXX355TJ48OTKZTOLnKisrY7/99ovXXnstxToAAAAAAAAAgJajrKQk+TdfFFLfb3aNqG+ebRER232zW1MnfCnvLT/eW36a+3uL8O7y5b3lx3vLj/eWH+8tP95bfry3/Hl3AAAAAABERNTV1SXabdy4Mdq2bZtyDRSn9957L9Fuyy23TLkEAAAax3nnnRfvv/9+ou3gwYPjiCOOSLkIAGhMZ5xxRnTv3j1GjRoV1dXViZ75+9//HgMHDoxZs2bFwIEDUy4EAAAAAAAAAGjeMuOnDK3/7A99+nWNrbbp1JQ9AAAAtDD79hobm5T3aOoMAAAAAIBma8WKFdG9e/ecu6uuuiouvfTSAhRB8amtrY22bdtGNpv9p7uDDjooHn300QJVAQBAfiorK+Nb3/pWzn+/jYho3759rFixIjp06FCAMgCgsc2fPz+OOuqoWLt2beJn2rVrF/fee28MHz48xTIAAAAAAAAAgObr8lsOjZKmjgAAAAAAAAAAgGLWrVu36Nu3b87dz3/+8/j4448LUATFp6ysLLbZZpucu//8z/+MysrKAhQBAED+hgwZkuiodkTE7373O0e1AaAFO/DAA+OJJ56IzTffPPEzGzZsiO9973vxu9/9LsUyAAAAAAAAAIDmzWFtAAAAAAAAAABI2cEHH5xod9ZZZ6VcAsVryJAhiXb9+vWLdu3axY477hinn356rFixIuUyAABIbty4cbFs2bJE23322SdOOOGEdIMAgNTttttu8cwzz8R2222X+JlsNhunnnpqXH311VFfX59iHQAAAAAAAABA8+SwNgAAAAAAAAAApCzpYe0777wzpk2blnINFKef/OQnibcbN26MP/3pTzFlypTo3bt3LFy4MMUyAABIZvny5XHVVVcl2rZp0ybmzJmTchEAUCjbb799PPPMMzFgwIAGPXfppZfG2WefHdlsNqUyAAAAAAAAAIDmyWFtAAAAAAAAAABI2eGHHx69evVKtD3ttNNi+fLlKRdB8dl5552jQ4cODX5u/fr18Z3vfCduv/32FKoAACC5IUOGRF1dXaLtpEmTYtNNN025CAAopB49esQTTzwR3/3udxv03MSJE2PkyJFRXV2dThgAAAAAAAAAQDPksDYAAAAAAAAAAKSsTZs2cc011yTarlmzJkaNGhW1tbUpV0HxGTBgQF7PZbPZOOWUU2L69OmNXAQAAMlcd9118ec//znRdsCAATF69OiUiwCAptC5c+d4+OGHY8SIEQ16btq0aXH44YfH2rVrUyoDAAAAAAAAAGheHNYGAAAAAAAAAIACOOGEE2LkyJGJtk8//XRcffXVKRdB8Tn55JO/1vMXXXRR44QAAEADfPjhh3HJJZck2paVlcXcuXNTLgIAmlK7du3i3nvvjdNOO61Bzz366KNx4IEHRlVVVUplAAAAAAAAAADNh8PaAAAAAAAAAABQIJMnT44+ffok2l5++eWxYMGCdIOgyIwePTqOPfbYvJ9funRpLFy4sBGLAAAgt0GDBkVtbW2i7a9+9avYfPPNUy4CAJpaaWlp3HTTTTFu3LgGPffSSy/FfvvtF8uWLUsnDAAAAAAAAACgmXBYGwAAAAAAAAAACqRz585x1113RUlJ7m/bqauri5EjR8bHH39cgDIoHvfee2/84Ac/yPv5888/vxFrAADgn5s4cWK8+eabibbf/OY347zzzku5CABoLjKZTIwfPz5uuummyGQyiZ9bsmRJ7LvvvrF48eIU6wAAAAAAAAAAmpbD2gAAAAAAAAAAUED77bdfjBkzJtF26dKlMXHixJSLoPjcdttt8ZOf/CSvZ5ctW9a4MQAA8BU+/PDDxL/YpbS0NObNm5dyEQDQHJ1++ulx3333RZs2bRI/8/7778d3v/vdePnll1MsAwAAAAAAAABoOg5rAwAAAAAAAABAgV122WWx9957J9rOnTs35RooTr/5zW9i2bJlMX78+Nhnn32iU6dOiZ5bu3ZtymUAAPDfDjnkkKipqUm0HTNmTPTq1SvlIgCguaqoqIhHHnkkvvGNbyR+ZtWqVXHQQQc5rg0AAAAAAAAAFCWHtQEAAAAAAAAAoMDKysri7rvvTnQE5bnnnouPP/64AFVQfHr37h3jxo2LZ599NtasWZPomerq6pSrAAAgYvLkyfHqq68m2vbp0yfGjx+fbhAA0OwNGjQonnzyydhiiy0SP+O4NgAAAAAAAABQrBzWBgAAAAAAAACAJrDddtvF5MmTc+7q6upiyZIlBSiC4rVhw4bYc889E2379u2bcg0AAK3dihUr4pxzzkm0LSkpiXnz5qVcBAC0FLvuums888wzsd122yV+xnFtAAAAAAAAAKAYOawNAAAAAAAAAABNZNSoUYl2m2++ecolULwWL14cPXr0iJdeeinR/rDDDku5CACA1m7YsGFRU1OTaHvRRRfFDjvskHIRANCS9O3bN5599tkYMGBA4mc+O6791ltvpVgGAAAAAAAAAFA4DmsDAAAAAAAAAEATWbVqVaKdw9qQnylTpsSuu+4aa9asSfzMj3/84xSLAABo7W677bZ48cUXE2379OkTv/zlL1MuAgBaoi222CKefPLJGDRoUOJnVq1aFRUVFbF+/foUywAAAAAAAAAACsNhbQAAAAAAAAAAaCIffPBBzk2XLl2ibdu2BaiB4jJnzpw444wzIpvNJn6mS5cu0atXrxSrAABozT7++OM444wzEm1LSkpi3rx5KRcBAC1Zp06dYs6cObHTTjslfuaNN96Is88+O8UqAAAAAAAAAIDCcFgbAAAAAAAAAACaSJLD2j169ChACRSXdevWxdFHHx319fUNeu6OO+5IqQgAACIOPfTQ2LhxY6LteeedFzvssEPKRQBAS9euXbtYtGhRHHPMMYmfufXWW+Pee+9NsQoAAAAAAAAAIH2Nelh79UefxqqPPm3Mj2w02vKjLT/a8tec+7TlR1t+tOVHW3605UdbfppzW0Tz7mvObdm6hh2kAAAAAADgfzisDem44IILEh8s/MxBBx0URxxxREpFAAC0dlOnTo1nn3020XbrrbeOa6+9NuUiAKBYlJWVxd133x0VFRWJnxk9enS88847KVYBAAAAAAAAAKSrUQ9rL/3zR7HsrY8a8yMbjbb8aMuPtvw15z5t+dGWH2350ZYfbfnRlp/m3BbRvPuac1t1dV1TJwAAAAAAtFj/+Mc/cm4c1oaGyWazceeddzbomQMPPDAefvjhlIoAAGjt1q1bFz/84Q8TbUtKSuLRRx9NuQgAKDbl5eUxderUGDFiRKL92rVr4/jjj4/q6uqUywAAAAAAAAAA0tGoh7UBAAAAAAAAAIDkXnjhhZybLbbYogAlUDwmT54c69evT7TNZDJx1VVXxWOPPRZlZWUplwEA0FoNHz48NmzYkGh75plnxje/+c2UiwCAYlReXh733HNP4v1LL70UF198cYpFAAAAAAAAAADpcVgbAAAAAAAAAACayFNPPZVz06NHjwKUQPH45S9/mWiXyWTiqaeeiksvvTTlIgAAWrOZM2fG448/nmi75ZZbxoQJE1IuAgCKWXl5eVRVVcVWW22VaH/DDTfEQw89lHIVAAAAAAAAAEDjc1gbAAAAAAAAAACaQH19fdTU1OTc9e7duwA1UBwee+yx+OCDDxJtV65cGfvvv3/KRQAAtGYbNmyIE088MdE2k8nEnDlzoqTEj3kAAF9Pt27dYurUqYn/veL73/9+vPvuuylXAQAAAAAAAAA0Lt9xCQAAAAAAAAAATWDp0qVRVVWVc/ed73ynADVQHM4777xEu7PPPjs23XTTlGsAAGjtjjrqqFi/fn2i7ejRo2PAgAEpFwEArcUBBxwQ48aNS7RduXJl/Ou//mvU1tamXAUAAAAAAAAA0Hgc1gYAAAAAAAAAgCbw7LPP5txsvvnmse222xagBlq+9evXx+LFi3PuysrK4uqrry5AEQAArdns2bNj7ty5ibbdu3ePm2++OeUiAKC1+fnPfx6DBg1KtP2v//qv+MUvfpFyEQAAAAAAAABA43FYGwAAAAAAAAAAmsBPf/rTnJt99903MplMAWqg5Zs6dWrU19fn3A0bNizatWtXgCIAAFqr6urqOP744xNtM5lMzJ49O0pK/HgHANC4SktL46677oru3bsn2l955ZUxf/78lKsAAAAAAAAAABqH77wEAAAAAAAAAIACW7lyZaxevTrnbp999ilADRSHl19+OdHupptuSrkEAIDW7thjj41169Yl2o4aNSr23HPPlIsAgNZqq622ijvvvDPRtr6+PkaOHBkffvhhylUAAAAAAAAAAF+fw9oAAAAAAAAAAFBg11xzTaKdw9qQ3JIlSxLtevbsmXIJAACt2WOPPRYPPPBAou1mm20W//Ef/5FuEADQ6g0dOjQuuOCCRNsPPvggTjrppMhmsylXAQAAAAAAAAB8PQ5rAwAAAAAAAABAAb333nsxceLEnLsOHTrEHnvsUYAiKA5//etfc2723XffApQAANBa1dbWxogRIxLvH3jggSgp8WMdAED6rrrqqthrr70SbefOnRvXXXddykUAAAAAAAAAAF+P78AEAAAAAAAAAIACuuKKK2LDhg05dyNGjIj27dsXoAiKw4oVK3Ju+vbtW4ASAABaq5EjR8aaNWsSbY899tjYf//9Uy4CAPhv5eXlMW3atOjcuXOi/c9//vNYsGBBylUAAAAAAAAAAPlzWBsAAAAAAAAAAApkyZIl8dvf/jbnrrS0NC677LICFEHxWLt2bc7NTjvtVIASAABao6eeeiruu+++RNvOnTvH3XffnXIRAMAX9enTJ373u98l2tbW1sbxxx8fq1atSrkKAAAAAAAAACA/DmsDAAAAAAAAAECBjB07Nurq6nLuTj311Nhhhx0KUATFobq6OmpqanLudttttwLUAADQ2mSz2fje976XeD9jxowoKytLsQgA4MuNGDEizjjjjETb5cuXx6mnnhr19fUpVwEAAAAAAAAANJzD2gAAAAAAAAAAUACLFi2KadOm5dy1b98+xo4dW4AiKB6vvvpqot1ee+2VcgkAAK3RySefHCtXrky0HT58eAwePDjlIgCAr3b99ddH//79E21nzpwZN998c8pFAAAAAAAAAAAN57A2AAAAAAAAAAAUwKWXXppo97Of/Sy22mqrlGuguLz44os5N6WlpdGpU6cC1AAA0Jo8//zzcddddyXaduzYMf7whz+kXAQA8M+1a9cu7r333thkk00S7c8999xYtGhRylUAAAAAAAAAAA3jsDYAAAAAAAAAAKTsySefjIcffjjnbtNNN40LL7ywAEVQXF577bWcm6SHggAAIKlsNhtHHHFE1NfXJ9pPmzYt2rRpk3IVAEBu/fr1i5tuuinRduPGjXHcccfF+vXrU64CAAAAAAAAAEjOYW0AAAAAAAAAAEhRfX19XHLJJYm2F198cXTp0iVcP2FSAAAgAElEQVTlIig+lZWVOTebbbZZAUoAAGhNTj/99Kiqqkq0PeSQQ+Kwww5LuQgAILmTTjopTjrppETbysrKmDRpUspFAAAAAAAAAADJOawNAAAAAAAAAAApmjVrVjz33HM5d1tttVWcddZZBSiC4vPuu+/m3PTs2bMAJQAAtBaLFi2KW2+9NdG2Q4cO8cADD6RcBADQcJMnT45+/fol2k6cODGy2WzKRQAAAAAAAAAAyTisDQAAAAAAAAAAKdm4cWMceeSRibZjx46NDh06pFwExamqqirnpm/fvgUoAQCgNchms3HooYdGfX19ov0dd9wR7dq1S7kKAKDhOnbsGPfee2+0bds25/a9996LF154oQBVAAAAAAAAAAC5OawNAAAAAAAAAAApGTt2bKLd9ttvH6ecckrKNVC81q1bl3Ozyy67FKAEAIDW4Oyzz44PPvgg0fa73/1uVFRUpFwEAJC//v37xw033JBoO3369JRrAAAAAAAAAACSyYyfMrT+sz/06dc1ttqmU94ftmblpxH1mejctV2jxDUmbfnRlh9t+WvOfdryoy0/2vKjLT/a8qMtP825LaJ59zXntr23uiy+0W7Lps4AAAAAAGh25s+fHwcddFDU19fn3E6dOjVOOOGEAlRBccpkMjk38+bNi4MPPrgANQAAFLO33nordtppp8hmszm37dq1i6qqqujYsWMBygAA8ldfXx8lJSU5d3369ImlS5cm+u9xAAAAAAAAAABpufyWQ6OsMT+w82btG/PjGpW2/GjLj7b8Nec+bfnRlh9t+dGWH2350Zaf5twW0bz7mnNbSalvjAcAAAAA+N+qqqpi1KhRiY5q9+/fP4477rgCVEHr1rt376ZOAACgCBxyyCGJjmpHRNx6662OagMALUImk4l77rkn5y+AXLZsWbz88sux++67F6gMAAAAAAAAAODL5f4V4gAAAAAAAAAAQGL19fXxgx/8IN5///1E+1/+8pdRUuLbeCBt5eXlTZ0AAEALd+GFF8bf/va3RNt99tknRo0alXIRAEDjOfzww6N9+/Y5d9OnTy9ADQAAAAAAAADAP+cn8gAAAAAAAAAAoBHdeOONMXv27ETbAw88MA499NCUi4CIiJqamqZOAACgBVuyZElcf/31ibZt27aNOXPmpFwEANC4OnbsmOi/V0+fPj3q6+sLUAQAAAAAAAAA8NUc1gYAAAAAAAAAgEaycOHCuPDCCxNtN91007jtttsik8mkXAVERFRXVzd1AgAALdjQoUMjm80m2k6aNCk23XTTlIsAABpfRUVFzs3bb78dr732WgFqAAAAAAAAAAC+msPaAAAAAAAAAADQCNauXRvHH3981NTUJNr/9re/jd69e6dcBXwm6f83AQDgfxs/fnwsXbo00XaPPfaIU089NeUiAIB0HHbYYdG2bducu+nTpxegBgAAAAAAAADgqzmsDQAAAAAAAAAAjeDMM8+Mt99+O9H2tNNOixEjRqRcBK1HJpPJuamtrS1ACQAAxWb58uVx5ZVXJtqWl5fHww8/nHIRAEB6OnXqFIccckjOncPaAAAAAAAAAEBTc1gbAAAAAAAAAAC+pt///vfx+9//PtF25513jl//+tcpFwH/W01NTVMnAADQAh1yyCFRV1eXaHvDDTdEt27dUi4CAEhXRUVFzs2f/vSnePPNNwtQAwAAAAAAAADw5RzWBgAAAAAAAACAr6GysjJOP/30RNv27dvHtGnTon379ilXQetSX1+fc+OwNgAADXXNNddEZWVlou23v/3tOPPMM1MuAgBI3xFHHBHl5eU5dzNmzChADQAAAAAAAADAl3NYGwAAAAAAAAAA8rRx48Y4/vjj45NPPkm0v/HGG2OnnXZKuQpal9ra2kS76urqlEsAACgm77//fowZMybRtqysLObNm5dyEQBAYXTp0iUOOuignLvp06cXoAYAAAAAAAAA4Ms5rA0AAAAAAAAAAHm6+OKL45VXXkm0PeaYY+LUU09NuQhan6uuuirRrn379imXAABQTA4++ODEv8Tl6quvji222CLlIgCAwqmoqMi5Wbx4cSxZsqQANQAAAAAAAAAA/5fD2gAAAAAAAAAAkIfZs2fHhAkTEm179+4d//7v/x6ZTCblKmh9Jk+enHOTyWRi7733LkANAADFYMKECfHGG28k2n7rW9+K888/P+UiAIDCOvLII6O0tDTnbsaMGQWoAQAAAAAAAAD4vxzWBgAAAAAAAACABnrvvffi5JNPTrQtLS2Ne+65JzbddNN0o6AVevTRR6OqqirnbosttoiysrICFAEA0NJ9+OGHceGFFybalpaWxty5c1MuAgAovK5du8agQYNy7qZPn16AGgAAAAAAAACA/8thbQAAAAAAAAAAaKAxY8bEihUrEm2vvPLK2GeffVIugtbpoosuSrT76U9/mnIJAADFYujQoVFTU5NoO27cuOjVq1fKRQAATaOioiLnZuHChfGXv/ylADUAAAAAAAAAAF/ksDYAAAAAAAAAADTABx98EHfffXei7UEHHRQXXnhhykXQOmWz2Vi8eHHOXZs2beKCCy4oQBEAAC3dlClT4pVXXkm07du3b1x22WUpFwEANJ2jjjoqSkpy/wjqzJkzC1ADAAAAAAAAAPBFDmsDAAAAAAAAAEADPP7441FTU5Nz171797jzzjsTHR4BGu7FF1+Murq6nLvDDz88ysrKClAEAEBLtnLlyvjZz36WaFtSUhJz585NuQgAoGltscUWMXDgwJy76dOnF6AGAAAAAAAAAOCL/NQeAAAAAAAAAAA0wIIFCxLt7rzzzthyyy1TroHWa8aMGYl2EydOTLkEAIBiMGzYsKiurk60veiii6Jv374pFwEANL2KioqcmwULFsS7775bgBoAAAAAAAAAgP/hsDYAAAAAAAAAADTAc889l2g3dOjQlEugdXv66adzbsrLy6Nnz54FqAEAoCW744474vnnn///2LvzOKsLev/jn3Ng2BkQuOACWC64oYSICppRESiKkiBEqZh6gdQs09xwI0zLxK0rahqakqmA+wJyuS6XRE1E+WkJBrihssi+M5z5/dG1m17gfOcw3zMzzPP5ePCI5X0OL76Ph48H6cxnEm3bt28f11xzTcpFAADVw4knnpho9/DDD6dcAgAAAAAAAADwRQ5rAwAAAAAAAABAQuvWrYuZM2fm3T311FNFqIHabc6cOXk3hx9+eBFKAACoyVauXBnDhg1LtM1mszFlypSUiwAAqo9dd901jjjiiLy7CRMmFKEGAAAAAAAAAOB/ZcvLqzphy5Z/ti6WfbauqjO2qrq2eW6F8dwKU92fW4RnV6jq2ua5FcZzK4znVhjPrTCeW2Gq+3OL8OwAAAAAAHZEr7/+epSVlW1zk8lk4sgjjyxSEdRea9asybtp1qxZEUoAAKjJjjvuuNiwYUOi7bnnnhsdOnRIuQgAoHoZMGBA3s20adPik08+KUINAAAAAAAAAMA/ZMur6WXtebM/i/fe+ayqM7aqurZ5boXx3ApT3Z9bhGdXqOra5rkVxnMrjOdWGM+tMJ5bYar7c4vw7AAAAAAAdkQvv/xy3s0BBxwQpaWlRaiB2i2TyeTd7LvvvkUoAQCgpnrwwQfjv//7vxNtd9111xg9enTKRQAA1c+JJ56Yd1NeXh6PPPJIEWoAAAAAAAAAAP4hW9UBAAAAAAAAAABQU0yfPj3vplu3bkUoAUpKSvJu6tevX4QSAABqorVr18YPf/jDRNtMJhPPPPNMZLM+BQMAqH3at28fhx56aN7dxIkTi1ADAAAAAAAAAPAPPqoTAAAAAAAAAAASevnll/NuHNaG4qhXr17ezfLly4tQAgBATXT88cfHunXrEm2HDRsWBx10UMpFAADV14ABA/Junn/++Vi8eHERagAAAAAAAAAAHNYGAAAAAAAAAIBEPvzww1iwYEHencPaUBwNGjTIu1mxYkURSgAAqGkee+yxmDp1aqJt69at49Zbb025CACgeuvfv3/eTS6Xi0cffbQINQAAAAAAAAAADmsDAAAAAAAAAEAiL7/8ct5N8+bNo0OHDkWoAZIc1l65cmURSgAAqEnWr18fP/jBDxJtM5lMPP3005HN+tQLAKB222OPPaJz5855dxMnTixCDQAAAAAAAACAw9oAAAAAAAAAAJDI9OnT824OP/xwB9egSBo1apR3s2rVqiKUAABQkwwcODDWrFmTaHvqqadGly5dUi4CAKgZBgwYkHczderUWLp0aRFqAAAAAAAAAIDazmfxAQAAAAAAAABAAkkOa3fr1q0IJUBEssPaSQ8mAgBQO0yZMiWeeOKJRNuWLVvG2LFjUy4CAKg5khzWLisri8cff7wINQAAAAAAAABAbeewNgAAAAAAAAAA5LFhw4Z4/fXX8+4OP/zwItQAERFNmjTJu3FYGwCAz5WVlcVJJ52UaJvJZOLxxx+PbNanXAAAfK5Dhw5x4IEH5t1NnDixCDUAAAAAAAAAQG3nozwBAAAAAAAAACCP119/PTZu3LjNTSaTicMOO6xIRUDTpk3zbtatW1eEEgAAaoKTTz45VqxYkWg7aNCg6N69e8pFAAA1z4ABA/Junn322cR/7wIAAAAAAAAAKJTD2gAAAAAAAAAAkMf06dPzbvbff/9o1qxZEWqAiIjS0tK8m/Xr1xehBACA6m7atGnx4IMPJto2b9487rvvvpSLAABqpv79++fdbNy4MZ588ski1AAAAAAAAAAAtZnD2gAAAAAAAAAAkEeSw9rdunUrQgnwuebNm+fdbNiwoQglAABUZ7lcLvr165d4P2HChKhbt26KRQAANdf+++8f++67b97dhAkTilADAAAAAAAAANRmDmsDAAAAAAAAAEAeSQ5rH3744UUoAT6X5LD2Z599VoQSAACqszPPPDPx3wv79esX3/72t1MuAgCouTKZTAwYMCDvbtKkSbF69eoiFAEAAAAAAAAAtZXD2gAAAAAAAAAAsA0ffvhhLFiwIO+uW7duRagBPteyZctEOwd8AABqrxkzZsQ999yTaNu0adN48MEH0w0CANgBJDmsvX79+rjqqqvSjwEAAAAAAAAAai2HtQEAAAAAAAAAYBveeuutvJtmzZrFvvvuW4Qa4HOHHnpoot29996bcgkAANVRLpeLY489NsrLyxPt//SnP0W9evVSrgIAqPkOOuig2GuvvfLuxo4dG7lcrghFAAAAAAAAAEBt5LA2AAAAAAAAAABsw5IlS/JuVqxYEdmsD8WBYuratWvUrVs37278+PFFqAEAoLo599xzY+HChYm2vXr1imOPPTblIgCAHUMmk4n+/fvn3S1btiweeuihIhQBAAAAAAAAALWRz+YDAAAAAAAAAIBtWLFiRd7NoEGDilAC/KtsNht77LFH3t3MmTOLUAMAQHXy1ltvxZgxYxJtGzVqFI888kjKRQAAO5YBAwYk2l122WWxadOmlGsAAAAAAAAAgNrIYW0AAAAAAAAAANiG5cuX5900a9asCCXAlx155JF5NytWrIhFixYVoQYAgOrimGOOifLy8kTbe+65Jxo1apRyEQDAjqVLly5x0EEH5d3NnTs3fv/73xehCAAAAAAAAACobRzWBgAAAAAAAACAbVixYkXejcPaUDVmzJiRaJfN+lA5AIDa4uc//3l89NFHibZHHXVUnHTSSSkXAQDseDKZTIwcOTLRduTIkbF27dqUiwAAAAAAAACA2sZnCwEAAAAAAAAAwDY4rA3VU1lZWbz99tt5d40bN45WrVoVoQgAgKr27rvvxg033JBo26BBg3jqqadSLgIA2HGdcMIJcdhhh+Xdffrpp3HLLbcUoQgAAAAAAAAAqE3qZrOZqm7Yoj33bRlRXj3bIiL22Ld6fqKV51YYz60w1f25RXh2hfLcCuO5FcZzK4znVhjPrTCeW+E8OwAAAACAHUOSw9rNmzcvQgnwr0aPHh1lZWV5dx06dChCDQAA1cHRRx8duVwu0fb222+PJk2apFwEALDjymQy8atf/Sq++c1v5t3++te/jmHDhsVOO+1UhDIAAAAAAAAAoDaoW9UBW9OsRcOqTtimZi0bVHXCFnluhfHcClPdn1uEZ1coz60wnlthPLfCeG6F8dwK47kVzrMDAAAAANgxLF++PO+mWbNmRSgB/tWrr76aaNejR490QwAAqBauuuqqmDdvXqLtYYcdFkOGDEm5CABgx9ejR4/o3bt3TJ48eZu75cuXR+fOneO9994rThgAAAAAAAAAsMPLVnUAAAAAAAAAAABUZytWrMi7cVgbii/JP5sREZdeemnKJQAAVLUPP/wwrr766kTbevXqxdNPP51yEQBA7XHNNdck2r3//vvxwgsvpFwDAAAAAAAAANQWDmsDAAAAAAAAAMA2OKwN1dOqVavybvbee+9o1apVEWoAAKhKvXv3js2bNyfa3nzzzdGiRYuUiwAAao+DDz44Bg0alGh7yimnxLJly1IuAgAAAAAAAABqA4e1AQAAAAAAAABgGxzWhupp9erVeTdf/epXi1ACAEBVuv766+Nvf/tbom2nTp1i+PDhKRcBANQ+o0aNijp16uTdffjhhzF8+PAoLy8vQhUAAAAAAAAAsCNzWBsAAAAAAAAAALbBYW2ontasWZN3459NAIAd28KFC+OSSy5JtK1bt248++yzKRcBANROe++9d5x55pmJtg899FDcd999KRcBAAAAAAAAADs6h7UBAAAAAAAAAGArNm3aFGvXrs27c7wXim/9+vV5N2VlZUUoAQCgqvTu3Tvx3/muvfbaaN26dcpFAAC118iRI6Nly5aJtmeffXbMnTs35SIAAAAAAAAAYEfmsDYAAAAAAAAAAGzFypUrE+1KS0tTLgG+bNOmTXk3M2bMKEIJAABVYcyYMfHmm28m2u63335xwQUXpFwEAFC7tWnTJn7/+98n2q5evTpOPvlkXxgPAAAAAAAAACiYw9oAAAAAAAAAALAVK1asyLtp0qRJ1KlTpwg1wL9q0qRJ3k3Tpk2LUAIAQLEtXbo0zjvvvETbOnXqxOTJk1MuAgAgIuKEE06IYcOGJdq+/PLLcfXVV6dcBAAAAAAAAADsqBzWBgAAAAAAAACArUhyWLtZs2ZFKAG+rGPHjnk38+bNK0IJAADF1qdPn9i4cWOi7eWXXx7t2rVLuQgAgM+NHj069tlnn0TbUaNGxUsvvZRyEQAAAAAAAACwI3JYGwAAAAAAAAAAtsJhbai++vTpk3ezbt26WLhwYRFqAAAolj/84Q/xyiuvJNruueeeceWVV6ZcBADAv2rcuHHcf//9UVJSkneby+XiiCOOiI8++qgIZQAAAAAAAADAjsRhbQAAAAAAAAAA2AqHtaH6Gjx4cKLd/fffn3IJAADFsnLlyhg2bFiibTabjcmTJ6dcBADAlhx88MExatSoxPvBgwfHunXrUiwCAAAAAAAAAHY0DmsDAAAAAAAAAMBWPPbYY3k3DmtD1WjRokU0btw4727SpElFqAEAoBj69u0bGzZsSLQ9//zzY88990y5CACArbngggviG9/4RqLttGnTYtCgQVFWVpZyFQAAAAAAAACwo3BYGwAAAAAAAAAAtqJevXp5N61bty5CCbAle+21V97Nm2++WYQSAADSNn78+HjxxRcTbdu2bRvXXXddykUAAGxLnTp14t577038xSmfeOKJOPPMMyOXy6VcBgAAAAAAAADsCBzWBgAAAAAAAACArZgxY0beTadOnYpQAmzJ17/+9bybxYsXO8YDAFDDrV27NoYMGZJom8lk4plnnkm5CACAJNq3bx+333574v0f/vCHuPDCC6O8vDzFKgAAAAAAAABgR+CwNgAAAAAAAAAAbMHGjRtj1qxZeXddunQpQg2wJSeddFLeTS6Xi+eee64INQAApOW73/1urFu3LtH2rLPOio4dO6ZcBABAUt/73vfi5JNPTrwfPXp0XHfddSkWAQAAAAAAAAA7Aoe1AQAAAAAAAABgC956663YuHHjNjeZTCY6d+5cpCLgy4488sjIZvN/GNz48eOLUAMAQBqeeuqpePbZZxNt27RpE7fcckvKRQAAVNStt94aBxxwQOL9xRdfHHfddVeKRQAAAAAAAABATeewNgAAAAAAAAAAbMHFF1+cd9OhQ4coLS0tQg2wJdlsNtq0aZN3N23atCLUAABQ2TZu3Bjf+973Em0zmUw89dRTib7wCgAAxVVaWhqTJk2K9u3bJ37NsGHD4uGHH06xCgAAAAAAAACoySr1I0aXf7Yuln22rjLfstJoK4y2wmgrXHXu01YYbYXRVhhthdFWGG2Fqc5tEdW7rzq35TaXV3UCAAAAAEClW7FiRUyZMiXv7pBDDilCDbAtnTt3zruZN29eEUoAAKhsAwcOjNWrVyfannbaadGlS5eUiwAAKFTbtm1jypQp0apVq0T7XC4XgwcPjueeey7lMgAAAAAAAACgJqrUw9rzZn8W773zWWW+ZaXRVhhthdFWuOrcp60w2gqjrTDaCqOtMNoKU53bIqp3X3Vu27hxc1UnAAAAAABUuhEjRiTaOdoGVa9Pnz55N+vWrYtFixYVoQYAgMoyderUeOyxxxJtW7ZsGXfddVfKRQAAbK8OHTrEpEmTokmTJon2GzdujBNOOCFef/31lMsAAAAAAAAAgJqmUg9rAwAAAAAAAABATffKK6/EmDFjEm2/+c1vplwD5DN48OBEu/vvvz/lEgAAKktZWVkMGDAg0TaTycTjjz8e2axPjwAAqAm6dOkSjz32WNSrVy/RftWqVXH00UfHnDlzUi4DAAAAAAAAAGoSHzkKAAAAAAAAAAD/Y9OmTTF06NAoLy/Puz3ssMPia1/7WhGqgG1p0aJFNG7cOO/umWeeKUINAACV4dRTT43ly5cn2g4cODC6d++echEAAJXpW9/6Vtx///2RyWQS7RcvXhy9evWKBQsWpFwGAAAAAAAAANQUDmsDAAAAAAAAAMD/uPnmm2PWrFmJtjfccEPKNUBSe+65Z97Nm2++WYQSAAC218svvxwPPPBAom2zZs1i3LhxKRcBAJCG/v37x+233554//7770fbtm1jxowZKVYBAAAAAAAAADWFw9oAAAAAAAAAABD/OMpx5ZVXJtoOGzYsunfvnnIRkNTXv/71vJvFixdHLpcrQg0AAIXK5XLRt2/fKC8vT7SfOHFi1K1bN+UqAADSMnTo0Lj66qsr9JrDDjssbr31Vv+uDwAAAAAAAABqOYe1AQAAAAAAAACo9crLy+Pss8+OtWvX5t22adMmrr322iJUAUkNHDgw7yaXy8ULL7xQhBoAAAo1dOjQWLJkSaLt8ccfH9/+9rdTLgIAIG2XXnpp/OQnP0m837x5c5xzzjnRs2fPmD9/foplAAAAAAAAAEB15rA2AAAAAAAAAAC13sMPPxxPPfVUou1NN90UO+20U8pFQEUceeSRkc3m/3C4hx56qAg1AAAUYubMmTF27NhE2yZNmsT48eNTLgIAoBgymUzccMMNcfLJJ1fodc8991wceOCBMWbMmMjlcinVAQAAAAAAAADVlcPaAAAAAAAAAADUaitWrIgf//jHiba9e/eOQYMGpVwEVFQ2m402bdrk3U2bNq0INQAAVFQul4s+ffpEeXl5ov39998f9erVS7kKAIBiyWazMXbs2OjTp0+FXrdmzZo4++yzo2fPnvHee++lEwcAAAAAAAAAVEsOawMAAAAAAAAAUKtddtll8cknn+TdNWjQIMaMGROZTKYIVUBFde7cOe9m7ty5RSgBAKCifvrTn8ann36aaPud73wn+vbtm3IRAADFVlJSEuPHj4/u3btX+LXPPfdcdOzYMa655prYvHlzCnUAAAAAAAAAQHXjsDYAAAAAAAAAALXWq6++Grfeemui7ZVXXhl77LFHykVAofr06ZN3s27duli0aFERagAASOqdd95J/P/LGjZsGI8++mjKRQAAVJVGjRrFE088EQcccECFX7tmzZoYMWJEtGrVKu68885Yv359CoUAAAAAAAAAQHXhsDYAAAAAAAAAALXWL37xiygvL8+769ixY5x//vlFKAIKNWjQoES7+++/P+USAAAqonfv3pHL5RJt77777mjUqFHKRQAAVKUWLVrEf/3Xf8WRRx5Z0OuXL18eQ4cOjd133z1GjRoVS5YsqeRCAAAAAAAAAKA6cFgbAAAAAAAAAIBaacmSJfH0008n2t5xxx1RUlKSchGwPVq1apXoyOKUKVOKUAMAQBIXX3xxfPDBB4m2Rx55ZOIvpgIAQM3WunXreP755+O6666L+vXrF/QeixYtiiuuuCLat28fZ599dvz973+v5EoAAAAAAAAAoCrVreoAAAAAAAAAAACoCi+++GKUl5fn3Q0bNiy6d+9ehCJge+Vyubybjz76qAglAADkM3fu3PjNb36TaFu/fv146qmnUi4CAKA6qVOnTvz85z+P4447Lk477bR49dVXC3qfdevWxZgxY+K2226Lfv36xQUXXLDD/Dv/zZs3x6pVq2LlypX//LalH69duzbKy8u/8N9EPv9+0p9L+zWZTCaaNGkSpaWl0axZs2jWrNkXvv+vPy702DoAAAAAAAAAOxaHtQEAAAAAAAAAqJVeeOGFRLtrr7025RKgsrRq1Srv4ewkB/UBAEhf7969E31hlIiIMWPGRGlpacpFAABUR/vtt1/8+c9/jtGjR8cVV1wRGzduLOh9ysvL45FHHolHHnkkDjnkkDj44IPjmmuuiZYtW1Zycf6OtWvX5j2GneTHa9euLWp7dVG/fv2tHt3e1kHuz7/fsmXLaNiwYVX/MQAAAAAAAADYTg5rAwAAAAAAAABQKz3//PN5N127do2ddtop/RigUuyzzz55D2tns9ki1QAAsDWjRo2KuXPnJtp27do1Tj/99JSLAACozurWrRsXXXRRHHfcce9e3IIAACAASURBVHHaaafFa6+9tl3v99prr8Vrr70Wd955Z3Tt2jV69+4dvXv3jsMOOyzq1t3yp91u2LDhCweuCz2GvWrVqsRfYIYt27BhQyxevDgWL15c8Hvstttu0aFDh9hnn32iQ4cO//z2la98JUpKSiqxFgAAAAAAAIC0OKwNAAAAAAAAAECts3Tp0vh//+//5d1de+21RagBKsu7776bd7O1wzgAABTHggULYuTIkYm2JSUlMWnSpJSLAACoKQ444ICYPn16XHfddXHVVVfFpk2btuv9ysvL49VXX41XX301Ro0aFQ0aNIjmzZtH27Zto6ys7AuHsTdu3FhJfwqqgwULFsSCBQviueee+8LP161bN/bYY48tHt3eZZddIpPJVFExAAAAAAAAAF/mM4QAAAAAAAAAAKh1XnzxxSgvL9/mpqSkJLp161akIqAyfPDBB3k3derUKUIJAABb06tXr9i8eXOi7Y033hgtWrRIuQgAgJqkbt26cemll8bxxx8fZ555ZrzyyiuV9t7r16+PTz/9ND799NNKe09qlrKyspgzZ07MmTMnnnzyyS/8WuPGjb9waPvzw9t77713NG/evIqKAQAAAAAAAGovh7UBAAAAAAAAAKh1nn/++bybQw89NBo1apR+DFApVq9eHZlMJu/R/H/7t38rUhEAAF82evTo+Otf/5poe9BBB8XZZ5+dchEAADVVx44dY/r06TF58uS4/vrrY+rUqVWdxA5uzZo1MXPmzJg5c+b/+bXWrVtv8ej2nnvuGfXr16+CWgAAAAAAAIAdn8PaAAAAAAAAAADUOkkOa/fo0SP1DqDyjB49Ou9R7YiIo446qgg1AAB82aJFi+Liiy9OtK1bt248++yzKRcBAFDTZTKZOProo+Poo4+OmTNnxujRo+OBBx6IzZs3V3UatcyiRYti0aJFMW3atC/8fDabja985Svxne98J84444zo2rVrFRUCAAAAAAAA7HiyVR0AAAAAAAAAAADF9Mknn8Sbb76Zd+ewNtQst99+e95NJpOJc845pwg1AAB8We/evaOsrCzR9pe//GW0adMm5SIAAHYknTt3jnHjxsW8efPi/PPPj6ZNm1Z1EkQul4t58+bFHXfcEYceemj069cvZs2aVdVZAAAAAAAAADuEzFW3H13++Q++sk/L2LV9acFvtmLpuojyTDRr2aBS4iqTtsJoK4y2wlXnPm2F0VYYbYXRVhhthdFWmOrcFlG9+6pz2+G7Xh5NG+xS1RkAAAAAAIkNHDgwxo8fv81NSUlJLFu2LBo3blykKmB7TJ06NXr27Jl3t//++8fbb79dhCIAAP7VHXfcEcOHD0+03WeffeKdd95JuQgAgB3dihUr4s4774ybbropFixYUNU58E+ZTCYGDRoUI0eOjA4dOlR1DgAAAAAAAECNNPKOYyr3sDYAAAC1T/d2V0Tjkp2rOgMAAAAAIJGFCxfG3nvvHatWrdrm7ogjjohp06YVqQrYHi+99FIcccQRibY33nhj/PSnP025CACAf7V8+fJo06ZNbNy4Me+2Tp06MX/+/GjXrl0RygAAqA02bdoUDz30UFx//fXxxhtvVHVOKho3bhylpaXRtGnTL/zv599fvnx57LHHHhHxj6POn/v8+0l/Ls3XzJ8/P5o3bx4rVqzY4reVK1fGihUrYvPmzRV/QNVUnTp1YsiQIXHFFVfE7rvvXtU5AAAAAAAAADXKyDuOibpVHQEAAAAAAAAAAMVy6aWX5j2qHRHxjW98owg1wPZ68cUX49vf/naibTabjbPOOivlIgAAvuyYY45JdFQ7ImLEiBGOagMAUKlKSkriBz/4QXz/+9+P1157LZ5++umYPHlyTJ8+vUq76tev/4Xj14V+v0mTJlGnTp0q/bMUS3l5eaxdu3arR7e3dZD782+LFy+u6j/GP23evDnGjh0b9913XwwdOjRGjBgRu+yyS1VnAQAAAAAAANQYmatuP7r88x98ZZ+WsWv70qrsAQAAoIbp3u6KaFyyc1VnAAAAAADkNWHChDjppJMSbWfNmhUHHnhgykXA9pg6dWr07t07Nm/enGjfqVOneOONN1KuAgDgX913331x6qmnJtp+9atfjXnz5qVcBAAA/3DqqafGfffdV6HX1KlT558HrbfnIHbTpk2jXr16Kf3J2JZcLhcLFiyI2bNnx5w5c77wbf78+ZHL5aqsrUGDBnHOOefERRddFK1ataqyDgAAAAAAAICaYOQdx0Tdqo4AAAAAAAAAAIC0LV68OPFR7eOOO85RbajmJk2aFMcdd1zio9oRERdddFGKRQAAfNnq1atj6NChibbZbDYmT56cchEAAPyv2bNn5900adIkZs6c+c+D2A0aNIhMJlOEOtKSzWajXbt20a5du+jZs+cXfm3jxo0xb968mDNnzv85vP3pp5+m3rZ+/fq4/vrr44477ojzzjsvfvazn0WzZs1S/30BAAAAAAAAaiqHtQEAAAAAAAAA2KGtX78++vXrl2hbr169uPHGG1MuArbHE088Ef369YtcLpf4NQcccEAMHjw4xSoAAL6sb9++sX79+kTbn/3sZ7H33nunXAQAAP9r7ty5eTeHH3547LXXXkWooTqoV69e7LvvvrHvvvv+n19buXJlvPvuu184tv358e1Vq1ZVaseqVaviF7/4Rfz2t7+NCy+8MH784x9H48aNK/X3AAAAAAAAANgROKwNAAAAAAAAAMAOK5fLxZAhQ+Kll15KtD/vvPMcyYBq7KyzzorbbrutQq9p3LhxTJ48OaUiAAC2ZMKECfH8888n2rZt2zZ+85vfpBsEAABfsmzZsrybww8/vAgl1ASlpaXRpUuX6NKlyxd+vry8PBYuXPiFg9uff/vb3/62Xb/nsmXL4pJLLombbropLr300hg6dGg0aNBgu94TAAAAAAAAYEfisDYAAAAAAAAAADusESNGxEMPPZRo26ZNm7j00ktTLgIK8f7778fxxx8fs2bNqtDrmjZtGm+//XbstttuKZUBAPBl69evjyFDhiTaZjKZeOaZZ1IuAgCAL/rrX/8auVwu7+7YY48tQg01WSaTiZ133jl23nnnOOqoo77wa6tXr44bb7wxbrnllliyZEnBv8fChQvjJz/5SVx//fVx+eWXx2mnnRYlJSXbmw4AAAAAAABQ42WrOgAAAAAAAAAAANJw1113xa9+9avE+1/96ldRWlqaYhFQUWVlZXH66afHHnvsUeGj2qWlpTF79uxo165dSnUAAGxJ//79Y+3atYm2w4YNi44dO6ZcBAAAX/Tkk0/m3WQymTj00EOLUMOOqkmTJnH55ZfHvHnzYtSoUdGsWbPter8PP/wwhg4dGvvvv3/88Y9/jM2bN1dSKQAAAAAAAEDN5LA2AAAAAAAAAAA7nClTpsTw4cMT7/v16xdDhgxJsQioqHHjxsVOO+0Ud999d+RyuQq9tnnz5vHuu+/GLrvsklIdAABbMmnSpHj66acTbVu3bh233nprykUAAPB/TZs2Le+mtLQ0slmfgsv2a9q0aVx22WUxf/78uPTSS6Nx48bb9X5///vf4+STT45OnTrFU089VUmVAAAAAAAAADWP/6oPAAAAAAAAAMAO5a233ooBAwbE5s2bE+0PPvjguO+++yKTyaRcBiQxd+7cOOCAA+KUU06J1atXV/j1LVq0iHfffTdat26dQh0AAFuzcePGGDhwYKJtJpOJJ5980qFCAACqxF//+te8m913370IJdQmO+20U/zyl7+MefPmxXnnnRf169ffrvd7++2347jjjouhQ4fG+vXrK6kSAAAAAAAAoObwUagAAAAAAAAAAOwwPvnkkzj22GNj5cqVifbt2rWLJ598Mpo0aZJyGZDPxo0b45RTTom999470WGbLWnVqlW8++670apVq0quAwAgn8GDB8eqVasSbU855ZTo2rVrykUAALBlH3/8cd7N1772tSKUUBu1bt06brjhhpg7d24MHz486tatu13vd+edd0b37t1j7ty5lVQIAAAAAAAAUDM4rA0AAAAAAAAAwA5h7dq10bdv3/jggw8S7Zs2bRpPPfVU7LLLLimXAfmMHTs2WrRoEePGjYvy8vKC3qNNmzYxd+7caNGiRSXXAQCQzwsvvBAPP/xwom2LFi3i7rvvTrkIAAC2bO3atbFu3bq8ux49eqQfQ6222267xW233RazZ8+OIUOGRDZb+Kd8z5w5M7p06RKPPPJIJRYCAAAAAAAAVG8OawMAAAAAAAAAsEO47LLLYsaMGYm2derUiQkTJsSBBx6YchWwLe+8807ss88+ccYZZ8SaNWsKfp/27dvH3//+9ygtLa3EOgAAksjlcvHd73438f6RRx7ZroNxAACwPR544IFEu2OPPTblEviHPfbYI+6555546623YuDAgQW/z4oVK+LEE0+M888/PzZt2lSJhQAAAAAAAADVk49GBQAAAAAAAACgxps9e3b89re/Tby/7bbbolevXikWAdtSVlYWgwcPjv333z/mzJlT8Ptks9n44Q9/GPPnz48mTZpUYiEAAEmddtppsWzZskTbAQMGxFFHHZVyEQAAbFkul4szzjgj765evXrRunXrIhTB/9pvv/3iwQcfjJkzZ8Zxxx1X8PvccMMN0aNHj/joo48qsQ4AAAAAAACg+nFYGwAAAAAAAACAGu/CCy+MsrKyRNuLLroo/v3f/z3lImBr3njjjdh5553jgQceiPLy8oLf58ADD4w5c+bE2LFjI5v1oXAAAFXhlVdeiXHjxiXalpaWxp/+9KeUiwAAYOv69++faOeoNlXpa1/7WjzxxBMxffr06NmzZ0Hv8dJLL0Xnzp3j2WefreQ6AAAAAAAAgOrDZxMBAAAAAAAAAFCjPffcc/H4448n2p500klxzTXXpFwEbM3ll18eXbp0ic8++6zg92jatGncf//9MWvWrNhzzz0rsQ4AgIrI5XLRt2/fxF8sZfz48VG3bt2UqwAAYMtuueWWePTRRxNt991335RrIL/DDz88pkyZEs8991x07969wq9fsmRJHH300XHVVVfF5s2bUygEAAAAAAAAqFoOawMAAAAAAAAAUGPlcrk4//zzE207duwYf/jDHyKb9SEzUGxLliyJjh07xtVXXx25XK6g98hms3HmmWfG0qVLY/DgwZVcCABARZ111lmxePHiRNtjjz02evXqlXIRAABs2YwZM+K8885LvB85cmSKNVAxPXr0iGnTpsXVV19d4deWl5fHyJEj4+ijj45FixalUAcAAAAAAABQdXyWIAAAAAAAAAAANdZ9990XM2fOTLSdOHFiNGzYMOUi4MvGjx8fbdu2jbfffrvg9+jUqVPMmzcv7rzzzqhbt24l1gEAUIhZs2bF7373u0Tbxo0bx4QJE1IuAgCALVu5cmX06NEj8Rf8++pXvxrdu3dPuQoqJpPJxIgRI2LhwoXRs2fPCr/+P//zP6Nz584xbdq0FOoAAAAAAAAAqka2vLyqE7Zs+WfrYtln66o6Y6uqa5vnVhjPrTDV/blFeHaFqq5tnlthPLfCeG6F8dwK47kVpro/twjPDgAAAAAgbWvXro0RI0Yk2t50003RoUOHlIuAf5XL5eKkk06KgQMHxoYNGwp6j9LS0hg/fny88cYbsfvuu1dyIQAAhTrmmGOiPOEnI/zxj3+MBg0apFwEAABb1rNnz1i9enWibd26dWPKlCkpF0HhWrduHZMmTYorr7wyMplMhV778ccfR48ePWL06NGJ//8cAAAAAAAAQHWWra7/8XPe7M/ivXc+q+qMraqubZ5bYTy3wlT35xbh2RWqurZ5boXx3ArjuRXGcyuM51aY6v7cIjw7AAAAAIC03XzzzbFgwYK8u7322it+9KMfFaEI+NzSpUtjr732igkTJhT0+mw2G8OHD49ly5bFgAEDKrkOAIDtccEFF8THH3+caNuzZ8844YQTUi4CAIAte/HFF+Mvf/lL4v24ceNizz33TLEItl+dOnXiqquuikmTJkXLli0r9NrNmzfHBRdcECeeeGIsX748pUIAAAAAAACA4shWdQAAAAAAAAAAAFRUeXl53HXXXYm21113XdSrVy/lIuBzL730UrRt2zbmz59f0OsPPvjg+OCDD+K2226LbNaHuAEAVCdz5syJG2+8MdG2YcOG8dhjj6VcBAAAWzdixIjE2+HDh8egQYNSrIHK1atXr5g5c2Z069atwq999NFHo0uXLvH666+nUAYAAAAAAABQHHWrOgAAAAAAAAAAACpq7ty5MW/evLy7r3/969GvX78iFEHN8dZbb8Wf//znWLp0aaxYsSKWL18e5eXl0aFDhxgwYEDsvvvuBb/3kCFDYty4cZHL5Sr82vr168eIESPi8ssvL/j3BwAgXb179078d7277747GjVqlHIRAABsWVlZWbz88suJtp06dYrbbrst5SKofO3atYsXXnghLrroosRfBOlz8+bNi+7du8fNN98cQ4cOjUwmk1IlAAAAAAAAQDoc1gYAAAAAAAAAoMZ58803E+1Gjx7tEAD8j1wuF6effnrce++9UV5evsXNBRdcECUlJbHbbrtF586do3fv3tG/f/9o1arVNt/7rrvuihEjRsSiRYsKajvkkENi6tSpUVpaWtDrAQBI3+WXXx7vvfdeou0RRxwRgwYNSjcIAAC24T/+4z+irKws766kpCSmTZtWhCJIR0lJSdxwww1xxBFHxOmnnx4rV65M/NoNGzbE8OHDY9q0aXH77bdH48aNUywFAAAAAAAAqFwOawMAAAAAAAAAUOO8++67iXZdu3ZNuQRqhlmzZkWvXr1i4cKFebebNm2K9957L95777145JFHYvjw4dGwYcNo37597L777tGwYcPYdddd46OPPorp06fHkiVLCu7KZrNxzTXXxEUXXVTwewAAkL73338/rr322kTb+vXrx9NPP51yEQAAbNutt96aaPfoo49GkyZNUq6B9PXv3z86deoUAwYMSPwFaj83bty4mDFjRkycODH222+/lAoBAAAAAAAAKpfD2gAAAAAAAAAA1Djr16+v6gSoMe6+++4444wzory8vOD3WLduXcyePTtmz55daV0777xzvPDCC9GhQ4dKe08AANLRq1ev2Lx5c6LtmDFjorS0NOUiAADYulwuF3Pnzs27a9euXfTp06cIRVAce+21V0yfPj3OPffcuOuuuyr02r/97W/RtWvX+N3vfhff//73UyoEAAAAAAAAqDzZqg4AAAAAAAAAAICK2mmnnfJufNI//MNFF120XUe109C3b99YsGCBo9oAADXAr3/965gzZ06i7SGHHBKnn356ykUAALBtM2fOTPTvRM8444wi1EBxNWzYMO6888645557omHDhhV67Zo1a+IHP/hB/OhHP/JFbgEAAAAAAIBqz2FtAAAAAAAAAABqnCSHtZcvX16EEqjenn322Vi8eHFVZ/xTnTp14t57743HH388slkfvgYAUN0tXLgwLrvsskTbkpKSeOaZZ1IuAgCA/ObPn59od9FFF6VcAlVnyJAh8corrxT0BS5vv/32OOKIIxL/swQAAAAAAABQFXxmEgAAAAAAAAAANU7z5s3zbhzWhoif//znVZ3wT82aNYtZs2bFKaecUtUpAAAk1KtXrygrK0u0HT16dLRq1SrlIgAAyG/hwoV5N5lMJho0aFCEGqg6Bx54YLz22msxcODACr/29ddfj4MPPjgef/zxFMoAAAAAAAAAtp/D2gAAAAAAAAAA1DgOa0N+77//fsyaNauqMyIiolOnTvHxxx/H/vvvX9UpAAAkdOuttyb++2THjh3jxz/+ccpFAACQzKeffpp307Rp0yKUQNVr2rRpPPDAA/Hb3/42SkpKKvTa5cuXxwknnBAXXnhhbNq0KaVCAAAAAAAAgMI4rA0AAAAAAAAAQI2T5LD2smXLilAC1de5555b1QmRzWbjJz/5SbzxxhvRqFGjqs4BACChJUuWxHnnnZdoW7du3Xj22WdTLgIAgOSWLFmSd1O/fv0ilED1kMlk4pxzzolp06ZF+/btK/z63/zmN/Gtb30rPv744xTqAAAAAAAAAArjsDYAAAAAAAAAADVOksPay5cvL0IJVE8bN26Mp59+usp+/zp16sSJJ54YCxcujJtuuqnKOgAAKEyfPn1i06ZNiba/+MUvYpdddkm5CAAAkvvss8/ybho3blyEEqheDj300Hj99dejT58+FX7ttGnTonPnzjF16tQUygAAAAAAAAAqzmFtAAAAAAAAAABqnCSHtdetWxcbNmwoQg1UP1dccUWUlZXl3XXu3DnKy8ujvLw81qxZEw888ECccsopse+++0bDhg0r/PuWlJTEKaecEkuXLo2JEydGq1atCskHAKAKjR07Nv7yl78k2nbo0CEuueSSlIsAAKBili5dmnfjsDa1VcuWLeOJJ56Ia665JrLZin2a+aJFi+I73/lOjBo1KnK5XEqFAAAAAAAAAMnUreoAAAAAAAAAAACoqCZNmkQ2m837SfsvvfRSfPOb3yxSFVQfd9xxR6LdjTfe+M/vN2rUKAYNGhSDBg36588tWbIkJk6cGJMnT46ZM2fG4sWLY/PmzdGwYcMoLS2Nli1bxi677BJt27aNvn37xjHHHFPhQxwAAFQfK1eujLPOOivRNpvNxrPPPptyEQAAVNzKlSvzbkpLS4tQAtVTNpuNSy65JLp16xbf+973YuHChYlfW15eHldccUX8+c9/jnHjxvkCmwAAAAAAAECVcVgbAAAAAAAAAIAaJ5vNRrNmzWLZsmXb3J133nkxc+bMyGQyRSqDqvfggw/G8uXL8+523nnn+MY3vrHNTatWrWLYsGExbNiwysoDAKAaO/bYY2PDhg2JtpdccknsvvvuKRcBAEDFJTms3bx58yKUQPXWo0ePmDlzZgwePDheeOGFCr128uTJ0blz53jooYeiW7duKRUCAAAAAAAAbF22qgMAAAAAAAAAAKAQHTt2zLt5880342c/+1niw3CwI7jssssS7S688MKUSwAAqEkefPD/s3efYVaV9/6Hf3uaI11AgQg2PLYkamJXxByMgNhFbBGMClGIUewlsRAjMSrFCipq7GAUG1iwRbFGI7bYOyKglAEHGIeZPf8X559zck5i9prtrD3tvq8rlyT5PiufayUvMOx59rR45plnEm3XX3/9+N3vfpdyEQAA5GfFihU5N507dy5ACTR9PXr0iMceeyzOOuusep/9/PPPo2/fvjFx4sSoq6tLoQ4AAAAAAADg27lYGwAAAAAAAACAZmn//fdPtJs4cWKUl5fHLrvsEqeddlpMnz49FixYkHIdNI633norPvjgg5y78vLyOPHEEwtQBABAc7By5co46qijEm2Liopi1qxZKRcBAED+Vq1alXPjYm34HyUlJTF27NiYMWNGrLXWWvU6W1NTEyeddFIMGTIkli1bllIhAAAAAAAAwD9zsTYAAAAAAAAAAM3S0KFDo1OnTon3zz33XFx66aUxePDg6NGjR2y00UZxxBFHxFVXXRVz5syJmpqaFGuhMI4//vhEu0MOOSSKinx8DACA/7L//vsnunwwIuKEE06ITTbZJOUiAADIX1VVVc7NOuusU4ASaF722muvmDNnTmy33Xb1Pnv33XfHtttuG6+++moKZQAAAAAAAAD/zE9GAQAAAAAAAADQLK299tpx4YUX5n3+448/jttuuy2OP/74+PGPfxydOnWKfv36xW9+85t48MEHo7a2tgFrIX2VlZXx1FNP5dxlMpkYP358AYoAAGgOHnjggXj00UcTbb/3ve/FuHHjUi4CAIDvZvXq1Tk33bt3L0AJND/rr79+zJ49O/EXef6jDz74IHbccce4/vrro66uLoU6AAAAAAAAgP+ROX/ywP/+k8kNNu0S31uvQ2P2/LdlS1ZF1GWiY5fyxk75l5YtrmqSbd5bfry3/DT19xbh3eXLe8uP95Yf7y0/3lt+vLf8eG/5ay3vbude50bbUh8sBwAAAAAaR21tbWy33XYxZ86cBn/2dtttF1OmTIktt9yywZ8Nadhss83i3Xffzbnbeeed49lnny1AEQAATV11dXV06dIlKisrc24zmUy88sorsfXWWxegDAAA8ldcXBzZbPbfbmbMmBF77bVXgYqgeZo2bVoMHz480d8z/l9HHnlkXH311dGmTZsUygAAAAAAAIDWbsw1e0ZRY0d8m46d12ySF9D9XVNt897y473lp6m/twjvLl9Ntc17y4/3lh/vLT/eW368t/w09fcW4d0BAAAAABRCcXFxXH311ak8+6WXXoptttkmJkyYkMrzoaEsX748tt9++0SXakdEXH755SkXAQDQXAwZMiTxBWkjRoxwqTYAAM1Crku1IyLWXXfdApRA83bIIYfEyy+/HD/4wQ/qffamm26KHXbYIfGfXQAAAAAAAADUV5O9WBsAAAAAAAAAAJLYcccd45hjjknl2TU1NXHKKafEY489lsrz4buaPn16dOvWLV566aVE+/XWWy+22WablKsAAGgOHn300bj//vsTbddee+2YNGlSykUAAPDdVVRUJNr17Nkz5RJoGTbddNN48cUX48gjj6z32TfffDO23XbbuPPOO1MoAwAAAAAAAFo7F2sDAAAAAAAAANDsTZgwIX72s5+l8uy6urr42c9+FpWVlak8H/JRU1MT++23XwwePDiqqqoSnzvnnHNSrAIAoLmoqamJIUOGJNpmMpl44IEHoqjIjx8AAND0ff7554l2nTt3TrkEWo42bdrEjTfeGFOmTIny8vJ6na2srIxDDjkkLrnkkpTqAAAAAAAAgNbKJ1sBAAAAAAAAAGj22rdvH7fcckvcdNNN0bZt2wZ//pdffhl33HFHgz8X8vHiiy/GOuusE/fff3+9zrVt2zaGDx+eUhUAAM3J0KFDY9myZYm2hx9+0bu31gAAIABJREFUeOywww4pFwEAQMNIcrF2UVGRL46BespkMnHMMcfECy+8EBtvvHG9z59++ulxxhlnRF1dXQp1AAAAAAAAQGvkT/4BAAAAAAAAAGgRMplMDBs2LN5+++24/vrr45hjjonNN9+8wZ5//fXXN9izIF8nnHBC7LTTTrF06dK8zgIAwHPPPRfTpk1LtF1rrbXij3/8Y7pBAADQgObPn59zU1xcXIASaJm22mqrePnll2Pw4MH1PnvxxRfH8OHDo6amJoUyAAAAAAAAoLVxsTYAAAAAAAAAAC1Kr1694uijj44pU6bEW2+9FUuWLIkHH3wwzjnnnNh9992jXbt2eT33jTfeiLq6ugauhWQ+/fTT2HDDDeOKK67I63+HO+ywQ4wdOzaFMgAAmpNsNhv77rtv4t9T3n333VFSUpJyFQAANJwFCxbk3JSWlhagBFqujh07xp/+9KeYOHFivf+e8YYbboghQ4ZEVVVVSnUAAAAAAABAa+FibQAAAAAAAAAAWrS11lor9txzz/jtb38bjz32WFRUVMSrr74aV199dRxxxBHRu3fvRM9ZuXJlLFq0KOVa+GcTJkyI3r17xyeffJLX+U033TSefvrpho0CAKBZGjFiRCxevDjR9oADDoj//M//TLkIAAAa1pdffplzU15eXoASaNkymUyceOKJ8fTTT0fPnj3rdfbee++NPffcM5YvX55SHQAAAAAAANAauFgbAAAAAAAAAIBWpbi4OLbaaqsYOXJk3HLLLfHBBx/EggULEp3N92JjyEdlZWVst912cfLJJ0dtbW29z2cymTjttNPinXfeibKyshQKAQBoTubMmRM33nhjom379u1j6tSpKRcBAEDDS/JFMi7Whoaz0047xZw5c2LAgAH1OvfnP/85fvKTnyS6DB8AAAAAAADgX3GxNgAAAAAAAAAArV63bt1im222yblzsTaFsnz58thwww3j5Zdfzut8165d45VXXomLL764gcsAAGiOstls7LnnnlFXV5doP3XqVF/OAgBAs7RkyZKcm3bt2hWgBFqPrl27xoMPPhhnnHFGvc7NmTMn+vTp48/fAAAAAAAAgLy4WBsAAAAAAAAAACJiww03zLnxg/0UQk1NTfzwhz+MRYsW5XX+kEMOiYULF8bWW2/dwGUAADRXJ554YixcuDDRdsCAATFo0KCUiwAAIB0VFRU5Ny7WhoZXVFQUF110Udxxxx1RUlKS+Nz7778fu+yyS7z55psp1gEAAAAAAAAtkYu1AQAAAAAAAAAgIjbYYIOcm48//jj9EFq9nXbaKT777LN6n2vTpk3MnDkzpk6dGkVFPhoGAMB/eeedd+Lqq69OtG3Tpk3ce++9KRcBAEB6li9fnnPTsWPHApRA63TooYfGjBkzok2bNonPfPHFF9G3b994/vnnUywDAAAAAAAAWho/PQUAAAAAAAAAAJHsYu1JkyZFXV1d+jG0WgcccEC8/PLL9T7Xp0+f+Oqrr2LQoEEpVAEA0JwNGDAgstlsou1NN90U5eXlKRcBAEB6Kisrc246depUgBJovQYMGBCPP/54dO7cOfGZpUuXxk9/+tN4+OGHUywDAAAAAAAAWhIXawMAAAAAAAAAQCS7WDsi4ogjjojVq1enG0OrdPLJJ8e9995brzOlpaUxefLkmD17drRp0yalMgAAmqszzzwzPvvss0Tb3XbbLQ466KCUiwAAIF0rV67MuenSpUsBSqB123HHHWP27Nmx7rrrJj6zcuXK2GeffeKOO+5IsQwAAAAAAABoKVysDQAAAAAAAAAAkfxi7dtvvz2OPfbYqKurSzeIVuXyyy+PCRMm1OvMJptsEp9++mkce+yxKVUBANCcffjhh3HJJZck2paXl8eMGTNSLgIAgPStWrUq56Zr164FKAG22GKLePbZZ2OTTTZJfKampiZ+9rOfxZVXXpliGQAAAAAAANASuFgbAAAAAAAAAAAiYv3110+8vfHGG+P8889PL4ZW5b777ovRo0fX68yZZ54Z7777bvTo0SOlKgAAmrsBAwZENptNtJ08eXK0a9cu5SIAAEhfdXV1zk23bt0KUAJE/Nefvz3zzDOxzTbbJD5TV1cXv/rVr+K8887zRbcAAAAAAADAt3KxNgAAAAAAAAAARES7du1ijz32SLz/7W9/G9dee22KRbQGL730UgwePDjxxRCZTCauuuqq+P3vf59yGQAAzdkFF1wQH374YaLtDjvsEEceeWTKRQAAUBirV6/OufGFhVBYa6+9djzxxBPRr1+/ep377W9/G8cff3ziL40CAAAAAAAAWhcXawMAAAAAAAAAwP93ww03RKdOnRLvR44cGTNmzEixiJZs7ty50bdv36itrU185uKLL45Ro0alWAUAQHM3b968GDNmTKJtWVlZPPjggykXAQBA4SS5gNfF2lB4HTp0iJkzZ8aBBx5Yr3NXX311HH744VFdXZ1SGQAAAAAAANBcNejF2hWLV8XSxasa8pENRlt+tOVHW/6acp+2/GjLj7b8aMuPtvxoy09Tboto2n1NuS1bW9fYCQAAAAAADaZnz55xzTXXJN5ns9k4+OCD48UXX0yxipZo+fLlsdVWW0VVVVXiM7/85S/j1FNPTbEKAICWoH///om/vOWyyy6Lzp07p1wEAACFUV1dHXV1uT/b3KtXrwLUAP9XeXl53HnnnTF8+PB6nZs2bVrss88+sWLFipTKAAAAAAAAgOaoQS/W/ujdxfHJO4sb8pENRlt+tOVHW/6acp+2/GjLj7b8aMuPtvxoy09Tboto2n1Nua26OtkPYgIAAAAANBcHH3xwjB49OvF+1apVsffee8f777+fYhUtyauvvhodO3aMpUuXJj6z1157xZVXXpliFQAALcGECRPirbfeSrTdaqut4rjjjku5CAAACmf+/PmJduuuu27KJcC3KS4ujmuvvTbOOuusep2bNWtW7L777rF4cdP8uQoAAAAAAACg8Br0Ym0AAAAAAAAAAGgJJkyYEFOmTEm8X7RoUQwcODC++uqrFKto7mbOnBmbbrpp/OhHP6rXua222iruv//+lKoAAGgpvvzyyzjjjDMSbUtKSmLWrFkpFwEAQGHNnTs35yaTyURZWVkBaoBvk8lkYuzYsTFu3Lh6nXvxxRdj1113jc8//zylMgAAAAAAAKA5cbE2AAAAAAAAAAD8C8ccc0zMmDEjiouLE+0/+uijGDVqVMpVNDfZbDYuv/zy6N69e+y9997x3nvv1ev8uuuuG3/5y1+iqMhHvQAA+PcGDhwYq1evTrT9/e9/H+uss07KRQAAUFjz5s3LufH/tULTcfLJJ8dNN92U+M/iIiLefvvt2GWXXeLdd99NsQwAAAAAAABoDnwCAAAAAAAAAAAAvsVee+0VkydPTry/66674i9/+UuKRTQXVVVVMXr06OjQoUOceOKJsXDhwno/o0OHDvHmm29GWVlZCoUAALQk11xzTcyZMyfRdrPNNotTTz015SIAACi8JP8/bGlpaQFKgKSGDRsW99xzT5SXlyc+89lnn0WfPn3ir3/9a4plAAAAAAAAQFPnYm0AAAAAAAAAAPg3hg8fHuedd17i/YUXXphiDU3dwoULY/DgwdG+ffu47LLLYsWKFXk9Z4011ohXXnklOnXq1MCFAAC0NBUVFXHCCSck2hYXF8esWbNSLgIAgMaxYMGCnBtfZAhNzz777BOzZs2Kjh07Jj6zaNGi+MlPfhJPPvlkimUAAAAAAABAU+ZibQAAAAAAAAAAyOG8886LY445JtH2/vvvj9deey3lIpqampqaGDJkSPTo0SOmT58eNTU1eT+rqKgonnjiiejdu3cDFgIA0FLtueeeUV1dnWj7m9/8Jnr16pVyEQAANI7Fixfn3JSXlxegBKivXXfdNZ566qno1q1b4jOVlZUxcODAmD59eoplAAAAAAAAQFPlYm0AAAAAAAAAAMghk8nE5MmTY7vttku0v/DCC1MuoimprKyM9ddfP+66666oq6v7Ts/KZDIxderU2HnnnRuoDgCAluzWW2+NF154IdF2o402ivPPPz/dIAAAaESLFi3KuWnTpk0BSoB8bLXVVvHss8/GRhttlPhMdXV1DBkyJKZMmZJiGQAAAAAAANAUuVgbAAAAAAAAAAASKCkpiYceeijR9q677oq333475SKaguXLl8fGG28cX3zxxXd+VnFxcVx99dUxZMiQBigDAKClq6ysjBEjRiTaFhUVxaxZs1IuAgCAxlVRUZFz065duwKUAPnq3bt3PPPMM7HlllsmPpPNZmPEiBFx0UUXfecvQAUAAAAAAACaDxdrAwAAAAAAAABAQl26dInx48fn3NXV1cXYsWMLUERjqqioiI033jgWLlz4nZ+1+eabx5tvvhnHHXdcA5QBANAa7LvvvlFVVZVoe8opp0Tv3r1TLgIAgMa1bNmynJv27dsXoAT4Lnr06BFPPfVU9OnTp17nzjrrrDj11FMjm82mVAYAAAAAAAA0JS7WBgAAAAAAAACAevjFL34RXbt2zbm7/fbb4+OPPy5AEY1hyZIl8R//8R/x1Vdf5f2MTCYTu+66a/ztb3+Lt956KzbbbLMGLAQAoCWbPn16PPnkk4m2PXv2jIsvvjjlIgAAaHxff/11zs1aa61VgBLgu+rUqVM88sgjsffee9fr3Pjx4+Poo4+OmpqalMoAAAAAAACApsLF2gAAAAAAAAAAUA9t27aNU045Jecum83G5MmTC1BEoS1atCg22WSTWLRoUV7nS0tL4+CDD44FCxbE008/HVtssUUDFwIA0JJVVVXFsGHDEm0zmUw89NBDKRcBAEDTsGLFipwbF2tD89GmTZuYPn164r8H/rubbropDjzwwFi1alVKZQAAAAAAAEBT4GJtAAAAAAAAAACop1GjRkWnTp1y7m644Yb45ptvClBEofz9Uu3FixfX+2y7du3i1FNPjcrKypg2bVqss846KRQCANDSDR48ONGFgRERxx13XPzgBz9IuQgAAJqGJJfodu3atQAlQEMpLS2NG2+8MU466aR6nXvggQdiwIABsWzZspTKAAAAAAAAgMbmYm0AAAAAAAAAAKinDh06xIknnphzt2jRorjrrrsKUEQhLF++PDbZZJNYunRpvc517949rrrqqli2bFlccsklUVZWllIhAAAt3cMPPxwPPvhgom23bt3iyiuvTLkIAACajiRfdOlibWh+ioqKYty4cTF27Nh6nZs9e3bstttusWDBgpTKAAAAAAAAgMbkYm0AAAAAAAAAAMjD8OHDE+0mTZqUcgmF0rdv33pfqn3qqafG/PnzY9SoUVFU5ONaAADkr7q6Og4++OBE20wmEzNnzvR7UAAAWpXq6uqcm+7duxegBGhomUwmzjrrrLj22mvr9fe6r732WvTp0yc++uijFOsAAAAAAACAxuBTsgAAAAAAAAAAkIeePXvG0UcfnXP37LPPxhtvvFGAItJ0zjnnxGuvvZZ4X1RUFPfff39ccsklKVYBANCaHHbYYfH1118n2g4bNiy22WablIsAAKBpqa2tzbnp0aNHAUqAtIwYMSLuvPPOKCsrS3zmww8/jF122SVef/31FMsAAAAAAACAQnOxNgAAAAAAAAAA5GnkyJGJdpMmTUq5hDTNmTMnLrzwwsT7oqKieOCBB2KfffZJsQoAgNbk6aefjunTpyfadu7cOW644YaUiwAAoGnJZrORzWZz7tZdd90C1ABpGjx4cDz00EPRrl27xGcWLFgQffv2jWeeeSbFMgAAAAAAAKCQXKwNAAAAAAAAAAB52nbbbWPbbbfNubvlllvi66+/LkARDa26ujp23333qKurS7QvKiqKmTNnxqBBg1IuAwCgtchms7H//vsn3t9zzz1RVORHBQAAaF2WLFmSaLfeeuulXAIUQr9+/eLJJ5+Mrl27Jj6zbNmy6N+/f8ycOTPFMgAAAAAAAKBQfFoWAAAAAAAAAAC+g5EjR+bcVFZWxm233VaAGhravvvuG0uXLk20LS4ujocffjgGDhyYchUAAK3Jz3/+88S/Jx0yZEj07ds35SIAAGh6Pv/880S7Tp06pVwCFMq2224bzzzzTL0uzF+1alXst99+ceutt6ZYBgAAAAAAABSCi7UBAAAAAAAAAOA7OPTQQxNdxDFp0qSoq6srQBEN5YYbbohHHnkk8X7GjBmxxx57pFgEAEBr8+KLLya+7KtDhw5x++23p1wEAABN07x583JuioqKoqjIj9VCS7LpppvGs88+G5tvvnniM7W1tTF06NC4/PLLUywDAAAAAAAA0uYTAAAAAAAAAAAA8B20adMmjjzyyJy7119/PZ5//vkCFNEQ5s6dG8cee2zi/UUXXRQDBw5MsQgAgNYmm83GPvvsk/gLev70pz9FSUlJylUAANA0zZ8/P+emuLi4ACVAofXs2TNmz54dO+ywQ73OnXjiiXHVVVelVAUAAAAAAACkrUE/Ndt7sy4RdZmGfGSD0ZYfbfnRlr+m3KctP9ryoy0/2vKjLT/a8tOU2yKadl9Tbisr8wFzAAAAAIDjjjsuLrvsspy7SZMmxc4771yAIr6LbDYbu+66a9TU1CTab7/99nHGGWekXAUAQGszatSo+OqrrxJt99577+jfv3/KRQAA0HQtWLAg56asrKwAJUBj6NKlSzz22GMxePDgmDVrVuJzxx9/fKyxxhoxfPjwFOsAAAAAAACANGTOnzyw7u//ZINNu8T31uvQmD0AAAA0Mzv3OjfalnZv7AwAAAAAgEbXr1+/ePLJJ//tpqysLObNmxddu3YtUBX5GDFiREyZMiXRtm3btrFgwYJo165dylUAALQmr7/+emy99dZRV1eXc9u2bdtYsmSJSwIBAGjVRo8enfMLMDt37hyLFy8uUBHQGKqrq2PYsGExbdq0xGcymUzcdNNNMXTo0BTLAAAAAAAAgIY05po9o6ixIwAAAAAAAAAAoCUYOXJkzk11dXXceOONBaghX++9915cf/31ibaZTCbuu+8+l2oDANDgBg0alOhS7YiI2267zaXaAAC0eosWLcq5WXPNNQtQAjSmsrKyuO2222LUqFGJz9TV1cXPf/7zuPPOO1MsAwAAAAAAABqai7UBAAAAAAAAAKAB7L///tG9e/ecu2uuuSay2WwBisjHMccck/gCw1/84hex++67p1wEAEBrc+qpp8a8efMSbfv16xf77bdfykUAAND0LVmyJOembdu2BSgBGltxcXFceeWVcd555yU+k81m4/DDD4977703xTIAAAAAAACgIblYGwAAAAAAAAAAGkBpaWkMHz485+7DDz+MRx99tABF1Fc2m40XX3wx0XbDDTeMyZMnp1wEAEBr895778WECRMSbddcc8144IEHUi4CAIDmoaKiIuemffv2BSgBmoJMJhPnn39+XHHFFYnP1NbWxsEHHxwPPfRQimUAAAAAAABAQ3GxNgAAAAAAAAAANJBf/OIXUVSU+yM5kyZNKkAN9XX//ffH6tWrc+5KS0tj9uzZBSgCAKC1GTBgQGSz2UTbKVOmRJs2bVIuAgCA5mH58uU5Nx06dChACdCUHH/88TFu3LjE+9WrV8eBBx4Yjz/+eIpVAAAAAAAAQENwsTYAAAAAAAAAADSQXr16xd57751z98ADD8TcuXMLUER9DB06NNFu4sSJse6666ZcAwBAa3POOefEJ598kmi78847x+GHH55uEAAANCMrVqzIuVlrrbUKUAI0NSeffHJcffXVifdVVVWx7777+pJVAAAAAAAAaOJcrA0AAAAAAAAAAA1o5MiROTfZbDauu+66AtSQ1Pnnnx+VlZU5d5lMJkaNGlWAIgAAWpNPP/00fv/73yfarrHGGjFz5syUiwAAoHlJcrF2586dC1ACNEUjR46M8ePHJ96vXLkyBg0aFC+88EKKVQAAAAAAAMB34WJtAAAAAAAAAABoQP3794+NNtoo527KlCmxevXqAhSRy6WXXhpjxoxJtB02bFjKNQAAtEb9+/eP2traRNsrrrgiOnXqlHIRAAA0L998803Ozdprr12AEqCpOumkk2Ls2LGJ95WVlTFw4MB45ZVXUqwCAAAAAAAA8uVibQAAAAAAAAAAaEBFRUVx7LHH5tzNnz8/7rvvvgIUkUvSS7UjIs4+++wUSwAAaI3+8Ic/xHvvvZdo++Mf/zhGjBiRchEAADQ/SS7WXmeddQpQAjRlZ511Vpx77rmJ98uWLYs99tgj3njjjRSrAAAAAAAAgHy4WBsAAAAAAAAAABrYUUcdFWVlZTl3kyZNKkAN/84dd9wRlZWVibZdunSJTTbZJOUiAABak4ULF8ZvfvObRNvS0tJ45JFHUi4CAIDmqaamJuemR48eBSgBmrrzzz8/Tj/99MT7JUuWxO677x5vv/12ilUAAAAAAABAfblYGwAAAAAAAAAAGtjaa68dQ4YMybl74okn4t133y1AEd/mggsuSLy94oorUiwBAKA16t+/f6ILACMiLr744ujatWvKRQAA0Dxls9mcGxdrAxERmUwmLrroojjhhBMSn/nqq69i9913jw8++CDFMgAAAAAAAKA+XKwNAAAAAAAAAAApGDlyZKLd5MmTUy7h35k3b16iXZ8+feKwww5LuQYAgNbkqquuitdffz3R9vvf/36MHj065SIAAGieqqqqoq6uLueuV69eBagBmoNMJhMTJ06MY489NvGZ+fPnR79+/eKTTz5JLwwAAAAAAABIzMXaAAAAAAAAAACQgp133jl++MMf5tz98Y9/jJUrVxagiHytscYa8dRTTzV2BgAALciiRYvipJNOSrQtKSmJRx99NOUiAABovpJ+geK6666bcgnQnGQymbj66qvjyCOPTHxm7ty50a9fv/j8889TLAMAAAAAAACScLE2AAAAAAAAAACkIJPJxMiRI3PuKioqYtq0aQUo4l/JZDI5N6eddloUFfmoFQAADWfQoEGxevXqRNsxY8ZEjx49Ui4CAIDmK8kFt5lMJsrKygpQAzQnRUVFcf3118ehhx6a+MzHH38c/fr1i/nz56dYBgAAAAAAAOTip70AAAAAAAAAACAlRxxxRLRr1y7nbtKkSQWo4V9JcrF2XV1dAUoAAGgtbrjhhnjppZcSbTfeeOM4++yzUy4CAIDm7Ysvvsi58eWJwLcpLi6Om2++OQ444IDEZ95///346U9/Gl999VWKZQAAAAAAAMC/45MAAAAAAAAAAACQkvbt28cRRxyRc/fSSy/FX//61wIUkY9sNtvYCQAAtBDLly+PUaNGJdoWFRXFrFmzUi4CAIDmb8GCBTk3paWlBSgBmqvS0tKYOnVq7LXXXonPvPXWW7HHHnvEkiVLUiwDAAAAAAAAvo2LtQEAAAAAAAAAIEUjR45MtJs0aVLKJfwrmUwm58bF2gAANJS99947vvnmm0TbM844IzbccMOUiwAAoPlbuHBhzk1ZWVkBSoDmrKysLO6666746U9/mvjMa6+9FgMGDIhly5alWAYAAAAAAAD8Ky7WBgAAAAAAAACAFG255Zax884759zdfvvtUVFRUYAi/lGSi7Vra2sLUAIAQEs3bdq0mD17dqLteuutF2PHjk25CAAAWoZFixbl3JSXlxegBGjuysvL47777ou+ffsmPvPyyy/HoEGDorKyMsUyAAAAAAAA4P9ysTYAAAAAAAAAAKRs5MiROTerVq2Km2++uQA11JeLtQEA+K5WrlwZRx11VKJtUVFRPPLIIykXAQBAy7F48eKcmzZt2hSgBGgJ2rRpEzNmzIgdd9wx8Znnnnsu9tlnn1i5cmWKZQAAAAAAAMA/Kqqra+yEf61i8apYunhVY2d8q6ba5r3lx3vLT1N/bxHeXb6aapv3lh/vLT/eW368t/x4b/lp6u8twrsDAAAAAOB/HHTQQdGlS5ecu8mTJ0ddU/1ATwuVyWRybvx3AgDAd7X//vvHqlXJPq/xq1/9KjbbbLOUiwAAoOWoqKjIuWnXrl0BSoCWon379vHQQw/FNttsk/jMn//85zjggAOiqqoqxTIAAAAAAADg74qa6g99ffTu4vjkndzfEt5Ymmqb95Yf7y0/Tf29RXh3+Wqqbd5bfry3/Hhv+fHe8uO95aepv7cI7w4AAAAAgP9RXl4eRx99dM7d22+/HU899VQBivi7JBdr19bWFqAEAICW6oEHHohHH3000bZ79+4xfvz4lIsAAKBlWbZsWc5Nhw4dClACtCSdOnWKRx55JLbccsvEZ2bNmhVDhgyJ6urqFMsAAAAAAACAiIiixg4AAAAAAAAAAIDW4Nhjj020O/fcc1Mu4R9VVFTk3GSz2QKUAADQElVXV8fhhx+eaJvJZOLBBx+MoiIf8wcAgPqorKzMuenUqVMBSoCWpkuXLvHoo4/G5ptvnvjMjBkz4rDDDouampoUywAAAAAAAACfuAUAAAAAAAAAgALo3bt3DBgwIOfu2WefjY8++qgARUSESw0AAEjVkCFDEl3yFxFx9NFHx49+9KOUiwAAoOVZsWJFzk3nzp0LUAK0ROuss048/vjjsfHGGyc+M3369Bg2bFjU1tamWAYAAAAAAACtm4u1AQAAAAAAAACgQEaOHJlzk81mY+LEiQWo4csvv0y0W2+99VIuAQCgJXr88cfj/vvvT7Tt2rVrXHvttSkXAQBAy7Rq1aqcmy5duhSgBGipevToEU888URssMEGic/ccccdMXz48Mhms+mFAQAAAAAAQCvmYm0AAAAAAAAAACiQvfbaK3r16pVzd8MNN8TSpUsLUNS63XLLLYl2gwcPTrkEAICWpqamJg466KBE20wmEw888EAUFfl4PwAA5OObb77JuVlnnXUKUAK0ZL169YonnngievbsmfjMH//4xxg1alTU1dWlWAYAAAAAAACtk0/eAgAAAAAAAABAgZSUlMSJJ56Yc7dixYq45prfN/mdAAAgAElEQVRrClDUus2YMSPnpry8PHr37l2AGgAAWpKhQ4dGRUVFou2hhx4aO+64Y8pFAADQcq1evTrnxsXaQEPYcMMN4/HHH4/u3bsnPnPNNdfESSed5HJtAAAAAAAAaGAu1gYAAAAAAAAAgAIaPnx4tG/fPufuiiuuiOrq6gIUtV6vv/56zs3GG29cgBIAAFqS5557LqZNm5Zo26lTp7j55ptTLgIAgJatpqYm5+Z73/teAUqA1mCTTTaJxx9/PLp27Zr4zGWXXRZnnnmmy7UBAAAAAACgAblYGwAAAAAAAAAACqhjx44xfPjwnLsvvvgipk6dWoCi1mnlypWxZMmSnLvdd9+9ADUAALQU2Ww29t1338QXZd11111RUlKSchUAALRc2Ww20e+/XawNNKQtttgiHnvssVhrrbUSn7n44ovj9NNPT7EKAAAAAAAAWhcXawMAAAAAAAAAQIGdeOKJUVxcnHM3bty4xBfyUT/jxo1LtDvyyCNTLgEAoCUZMWJELF68ONF2v/3280UuAADwHS1atCjRbr311ku5BGhtttpqq3jkkUeiQ4cOic9ceumlcfLJJ0c2m02xDAAAAAAAAFoHF2sDAAAAAAAAAECBrb/++nHQQQfl3L3++uvx+OOPF6CodampqYlzzz035660tDR+9KMfFaAIAICWYM6cOXHjjTcm2rZr1y7uvPPOlIsAAKDlmzt3bqJdp06dUi4BWqPtttsuHnrooWjbtm3iMxMmTIjDDjssvvnmmxTLAAAAAAAAoOVzsTYAAAAAAAAAADSCk08+OdFu3LhxKZe0PgcccECi3YYbbphyCQAALUU2m41BgwZFXV1dov3UqVOjrKws5SoAAGj5Pv/885yboqKiKCry47RAOnbeeeeYOXNmrLnmmonP3HnnnTFgwIBYunRpimUAAAAAAADQsvkkAAAAAAAAAAAANILtt98++vTpk3P38MMPx9/+9rcCFLUO1113XcyYMSPRtm/fvinXAADQUowePToWLFiQaNu/f//Ya6+9Ui4CAIDWIcnvw4uLiwtQArRmu+22W9x3332xxhprJD7z1FNPxa677hpz585NsQwAAAAAAABaLhdrAwAAAAAAAABAIznllFMS7caPH59ySevw4YcfxsiRIxPvzzzzzBRrAABoKd5555246qqrEm3XXHPNuOeee1IuAgCA1iPJxdplZWUFKAFauz322CPuuuuuKCkpSXzmb3/7W+y0007xxhtvpFgGAAAAAAAALZOLtQEAAAAAAAAAoJHss88+sfHGG+fc3XrrrYkuB+HbVVVVxSabbBK1tbWJ9jvssEP07t075SoAAFqCAQMGRDabTbS98cYbo02bNikXAQBA67Fo0aKcmzXWWKMAJQARe++9d0ydOjWKi4sTn5k3b1706dMnnnzyyRTLAAAAAAAAoOVxsTYAAAAAAAAAADSS4uLiGD16dM5ddXV1XHXVVQUoapm+/PLL6NatW+LLDsvLy+PBBx9MuQoAgJbgzDPPjM8++yzRdtddd41DDjkk5SIAAGhdklysveaaaxagBOC/DB48OO64444oLS1NfGb58uUxYMCAmDp1aoplAAAAAAAA0LK4WBsAAAAAAAAAABrRz3/+81hrrbVy7n73u9/FsmXLClDUssyZMyc23HDDWL58eaJ9JpOJe+65Jzp37pxyGQAAzd2HH34Yl1xySaLtGmusETNmzEi5CAAAWpaamppYuXJlLF++PBYtWhQLFy6MuXPnxocffhjvvfdevPnmm/H222/nfE7btm0LUAvwP4YMGRIPP/xwdOjQIfGZ1atXx2GHHRaXXnpp1NXVpVgHAAAAAAAALUNJYwcAAAAAAAAAAEBr1rZt2xg5cmSMHTs253bs2LHxhz/8oQBVLcOf/vSnOOyww6K2tjbxmVGjRsXAgQNTrAIAoKUYMGBAZLPZRNtJkybV6zItAABoDEuWLIlhw4bFG2+8Edls9r//UVdX909//b+//nf/iIh/+vU//vX//rqhtW/fPrVnA3ybfv36xezZs2PQoEExb968xOdOO+20mDt3bowfPz6Ki4tTLAQAAAAAAIDmraixAwAAAAAAAAAAoLU7/vjjo6ysLOdu4sSJ8eGHHxagqPk7//zz45BDDqnXpdqbbbZZXHnllSlWAQDQUlxwwQWJf2++/fbbx1FHHZVyEQAA5K+6ujqOPvroWGeddWLmzJnx2Wefxeeffx5ffPFFLFiwIBYuXBhfffVVLFq0KJYsWRJLly6NioqKWL58eXz99ddRWVkZK1asiJUrV8aqVauiqqoqvvnmm6iuro7Vq1fH6tWro6amJmpra6O2tvZ/Xdj9jxdup6Vjx46pPh/g22y55Zbx/PPPx/e///16nbv88svjkEMOiaqqqpTKAAAAAAAAoPlzsTYAAAAAAAAAADSyHj16xOGHH55zV11dHaeffnoBipq3IUOGxJgxY+p1GUt5eXk8++yzKVYBANBSzJs3L8aMGZNoW1paGg899FDKRQAAkL/3338/OnbsGDfeeGO9vqiwOenUqVNjJwCtWK9evWL27Nmx22671evc3XffHf37948lS5akVAYAAAAAAADNW0lRUaaxG/6l3pt1iahrmm0RERtt1rWxE/4l7y0/3lt+mvp7i/Du8uW95cd7y4/3lh/vLT/eW368t/x5dwAAAAAA1Mepp54aN998c2Sz2X+7mz59ejz99NPRt2/fApU1H9XV1bH99tvHa6+9Vq9zmUwm7rnnnujcuXNKZQAAtCT9+/dPfOHghAkT/D4TAIAmrX///lFVVdXYGanq2rVpfq4baD3WWmuteOSRR2LYsGFx5513Jj43e/bs6NOnTzz00EOx/vrrp1gIAAAAAAAAzU9RYwd8m46d14yOXcobO+NbNdU27y0/3lt+mvp7i/Du8tVU27y3/Hhv+fHe8uO95cd7y09Tf28R3h0AAAAAAPXz/e9/P4455phE25NPPjnnBdytzfz586NXr155Xao9ceLEGDhwYEplAAC0JBMmTIi33nor0XbLLbeMX/7ylykXAQBA/s4888z45JNPGjsjdZtttlljJwDEGmusEXfccUecdNJJ9Tr39ttvx0477VTvPwMDAAAAAACAlq7JXqwNAAAAAAAAAACtzQUXXBDt27fPufvrX/8at956awGKmoeXXnopevfuHV9++WW9zpWUlMR9990XJ5xwQkplAAC0JF9++WWcccYZibYlJSUxa9aslIsAACB/7733XlxyySWNnZG6Aw88sN6X2AKkpaioKMaPHx/jx4+v17n58+fHrrvuGo899lhKZQAAAAAAAND8uFgbAAAAAAAAAACaiG7dusXZZ5+daHv22WfHihUrUi5q+m699dbYcccdY9WqVfU6165du5gzZ07ss88+KZUBANDSDBw4MFavXp1oe+GFF0a3bt1SLgIAoDWaMGFCbL755rHmmmtGJpOJkpKSWG+99eLUU0+N6urqxM/ZY489IpvNplja+I466qi4++67GzsD4J+cdNJJMXXq1CgrK0t85uuvv44999zTl+8CAAAAAADA/+dibQAAAAAAAAAAaEJGjx4d66+/fs7dvHnzom/fvgUoarrGjBkTQ4cOrfflL7169YpPP/00fvCDH6RUBgBAS3PNNdfEnDlzEm033XTTOP3001MuAgCgtbnjjjuia9eucfLJJ8c777wTVVVVERFRW1sbc+fOjXHjxkX79u1jxIgRsXLlyn/7rNNPPz0+++yzQmQ3ml/96ldxww03NHYGwLc65JBD4pFHHomOHTsmPlNTUxNDhw6NyZMnp1gGAAAAAAAAzYOLtQEAAAAAAAAAoAkpLy+PP/zhD4m2c+bMiSeeeCLloqbplltuifPPP7/e53bZZZf46KOPonPnzg0fBQBAi1RRUREnnHBCom1xcXE8+uijKRcBANCaPP7447H++uvH4YcfHosXL/632+rq6pgyZUp07NgxDj300KioqPinzXvvvRfjxo1LK7fRZDKZyGQyUVRUFL/+9a/j8ssvb+wkgJx+8pOfxDPPPBM9e/as17mRI0fGxIkTU6oCAAAAAACA5iFz/uSBdX//Jxts2iW+t16HxuwBAACgmdm517nRtrR7Y2cAAAAAALQodXV1scsuu8Tzzz+fc9u9e/d49dVXo1u3bgUoaxoqKiqie/fu8c0339Tr3PDhw+O6665LqQoAgJZqp512ihdeeCHR9txzz40xY8akXAQAQGtQUVERu+22W7z++ut5P6OoqCj23HPPuO6666JHjx4REbHFFlvE22+/neh87969Y7fddouSkpIoLi6O4uLi//51SUnJv/x1aWnp//r1P/5rJSUlUVpa+r/+9b//e//417KysiguLo6ysrJ/+vXfnwPQknz++ecxaNCgeOONN+p17sILL4yzzz47pSoAAAAAAABousZcs2f49AAAAAAAAAAAADQxmUwmxo8fHzvttFPO7YIFC2Lo0KHx8MMPR1FRUQHqGt+gQYPqdan239/n6NGjU6wCAKAluummmxJfqr3BBhu4VBsAgAYxb968+OEPfxhLly79Ts/JZrMxc+bMWHfddWP//feP3/3ud4kv1d56661jzpw53+k/H4BkevbsGbNnz44DDjggnnzyycTnfv3rX0dVVVWMGTMmMplMioUAAAAAAADQ9LSOn6QDAAAAAAAAAIBmZscdd4zDDjss0fbRRx+NSy65JOWipuHWW2+N559/PvG+tLQ0Hn74YZdqAwBQb8uXL49jjz020baoqChmzZqVchEAAK1BNpuNrbfe+jtfqv2P6urq4p577on/x96dR0Vdt/8ff80AgriLooa45hLulbfmAioEoqXint5mizuZG26ZqWUuuC+ZqKWVa5pii5obiPu+5FKaC4l3gjsqgsLM74/7V9/qVhmGGQbl+TiHo8B1Xe/XfI7nOIcZrk+VKlUsqndxcdGmTZtsdj4AIH0FChTQ+vXr1bFjxwz1ffTRRxoyZIjMZrOdkgEAAAAAAAAAAADZE4u1AQAAAAAAAAAAAAAAgGwqPDxcBQoUsKj2/fff1/fff2/nRI51584dde/e3eL6AgUK6Pjx4woMDLRjKgAAADytXn31VaWkpFhUO2DAAFWoUMHOiQAAAJAT9OvXT1evXnVohunTp6tIkSIOzQAAOZGrq6uWLFmiwYMHZ6hv8uTJevfdd2UymeyUDAAAAAAAAAAAAMh+WKwNAAAAAAAAAAAAAAAAZFMlS5bUZ599ZlFtamqqXn31VR09etTOqRwnJCREycnJFtUWLlxYv/32mypWrGjnVAAAAHgarVy5UjExMRbVenl5afLkyXZOBAAAgJzg/PnzmjNnjkMzGAwG9enTx6EZACAnMxqNCg8P17BhwzLUN3v2bPXs2VNpaWl2SgYAAAAAAAAAAABkLyzWBgAAAAAAAAAAAAAAALKxNm3aZGiJSePGjXXgwAE7JnKM33//XVu2bLG4/sqVK8qXL59iY2P17bff6qOPPlKbNm1UsWJFFSxYUJ6enqpUqZLq1q2rzp07P5XXDAAAANZJSkpS165dLao1GAxat26dnRMBAAAgp3jllVdkMpkcmiE6Otqh5wMA/mv8+PGKiIiQwWCwuGfBggV64403lJqaasdkAAAAAAAAAAAAQPbg7OgAAAAAAAAAAAAAAAAAAB5vypQp2rlzp44ePZpu7Y0bN+Tv769169apfv36WZDOfu7fv6+oqCidPHlS7733nsxms0V9r776qpo0aaKjR4/q5s2bj6y7cuWKJGnv3r1aunSpAgMDNW7cOL3wwgs2yQ8AAIAnU0hIiO7du2dR7RtvvKHq1avbOREAAABygoiICJ08edLieqPRqHz58slsNisxMdEmGYoVKyZfX1+bzAIAZF6PHj3k6uqqt956y+IbLyxevFgpKSlasmSJXFxc7JwQAAAAAAAAAAAAcByjowMAAAAAAAAAAAAAAAAAeDw3NzetWLFCefLksag+MTFRgYGB2rp1q52T2cft27f13nvvqWjRomratKkGDhyo5ORki/u/++47bdu27bFLtR9m48aNaty4sQ4cOJDRyAAAAHhK/PDDD9q4caNFtUWLFtWCBQvsnAgAAAA5gclk0oABAyyub9y4sX7//XfdvHlTt27d0ty5c1W0aNFM5+jZs2emZwAAbKtr165asmSJnJycLO5ZuXKl2rZtq5SUFDsmAwAAAAAAAAAAAByLxdoAAAAAAAAAAAAAAADAE6BSpUqaM2eOxfVJSUlq3ry51q9fb8dUtpWWlqbPPvtMFSpU0Pjx45WYmJjlGW7fvq2mTZvq1KlTWX42AAAAHOv+/ft67bXXLKo1GAz67rvvZDTylnwAAABk3ueff6579+5ZVDt69Ght3bpVnp6ef36tZ8+eSkhI0PLly+Xl5WVVBicnJw0fPtyqXgCAfXXs2FErV66Ui4uLxT3ffvutWrRooaSkJDsmAwAAAAAAAAAAAByHd/ECAAAAAAAAAAAAAAAAT4jXX39db7zxhsX1ycnJatmypdasWWO/UDYSHR2tF198Ud26dVN8fLxDs1y7dk2BgYH6z3/+49AcAAAAyFodOnTQ7du3Lart3Lmz6tSpY+dEAAAAyCkWLlxoUV2VKlU0atSoR36/Q4cOiouLU7du3TKcoWHDhnJzc8twHwAga4SEhCgyMlKurq4W92zcuFHNmzfXnTt37JgMAAAAAAAAAAAAcAwWawMAAAAAAAAAAAAAAABPkLlz5yo4ONji+gcPHqhdu3Zavny5HVNZ7+zZs2rdurUaN26sI0eOODrOn+Li4tS1a1eZzWZHRwEAAEAWiIqKUmRkpEW1hQoV0hdffGHnRAAAAMhJzp8/b1Hd+vXrLaqbP39+hpdrT5gwIUP1AICs16xZM33//ffKnTu3xT3R0dEKCgrSrVu37JgMAAAAAAAAAAAAyHos1gYAAAAAAAAAAAAAAACeIK6urlqzZo1CQkIs7klLS9Nrr72moKCgbLMo+tatWxoyZIh8fHy0Zs0aR8d5qM2bN2vp0qWOjgEAAAA7S01NVZs2bSyuX7NmjYxG3ooPAAAA27l27Vq6Nd7e3vL29rZ45vz58+Xv759unYuLi7p27ao6depYPBsA4DgBAQH68ccflTdvXot7du3apYCAAF2/ft2OyQAAAAAAAAAAAICsZdN38968dk83rt2z5UibIZt1yGYdslkvO+cjm3XIZh2yWYds1iGbdchmneycTcre+bJzNlNa9ljAAgAAAAAAAAA5iaurq77++mt16tQpQ30bN25Us2bNdOnSJTslS19aWpoiIiJUoUIFTZo0Sffv33dYFksMHDhQN27ccHQMAAAA2FGHDh0sfs4XEhIiPz8/OycCAABATnLnzh2Lfk46a9asDM/evHmzJk2aJCcnp//5XsGCBTVixAjduXNHixYtyvBsAIDjNGzYUJs3b1bBggUt7jlw4ICaNGmiK1eu2DEZAAAAAAAAAAAAkHVsulj73C/XdOHn9O+M7ghksw7ZrEM262XnfGSzDtmsQzbrkM06ZLMO2ayTnbNJ2Ttfds52/36aoyMAAAAAAAAAQI7k7OysL7/8Um+//XaG+jZs2KBq1app2bJlMpuz9uaJW7ZsUa1atdSrV68n5pf2ExISNGzYMEfHAAAAgJ2sXLlSq1evtqg2X758Wr58uZ0TAQAAIKeJioqyqM7f39+q+WFhYUpMTNSIESP0zDPPqGzZslqyZIlu3LihsWPHKleuXFbNBQA4Vp06dbR161Z5eHhY3HP06FH5+fnp999/t2MyAAAAAAAAAAAAIGvYdLE2AAAAAAAAAAAAAAAAgKzj5OSkefPm6Z133slQ340bN9SpUyd16NBBV69etVO6/3P69Gm1aNFCAQEB+umnn+x+3j95enrq5Zdf1uDBg7V48WJt3bpVBw8eVKFChSzqnzdvnnbu3GnnlAAAAMgqBw8eVFhYmIoUKaL27dtb3Ld8+XKWDgIAAMDmdu3aZVFd3rx5rT7D3d1dY8eO1aVLl3Tu3Dl16tTJ6lkAgOyjVq1aio6OVrFixSzuOXXqlHx9fXXx4kU7JgMAAAAAAAAAAADsz9nRAQAAAAAAAAAAAAAAAABYz2g0aubMmXJ3d1d4eHiGeleuXKmVK1cqNDRUw4cPl5eXl02zHT16VL1799b+/fuVmpqa6XkDBgxQtWrVlC9fPt27d0/Ozs66fPny3z5SU1NVrFgx1ahRQzVr1lSNGjVUvHjxh86LjY1V/vz5LTq7V69eOnTokFxcXDL9OAAAAJD11q1bp/Hjx2vv3r168OBBhvuDgoLUrFkzOyQDAABATufm5mZR3fXr11W4cGE7pwEAPGmqVq2qbdu2yd/fX5cuXbKo59dff5Wvr6+2bt2qsmXL2jkhAAAAAAAAAAAAYB8s1gYAAAAAAAAAAAAAAACecAaDQRMmTJC7u7tGjx6d4f5PPvlEn376qYKCgtSyZUu1atVKnp6eMhgMGZpjNpt18uRJrV69WmvWrNHhw4cznOWf/Pz8NH36dNWsWTPTs/4pX7582r17t+rVqyez2fzY2uPHj2vKlCkaNmyYzXMAAADA9pKSkvTVV19pxYoVioqKytQsd3d3RUZG2igZAAAA8HeVK1e2qO6DDz7Q7Nmz7ZwGAPAkqlSpkmJiYuTv768LFy5Y1HPhwgX5+vpqy5Ytqlixon0DAgAAAAAAAAAAAHbAYm0AAAAAAAAAAAAAAADgKWAwGDRq1Cjlzp1bQ4cOzXC/yWTS+vXrtX79evXq1Uu5cuVSsWLFVKxYMRUvXvxvfyYkJKh48eJKTk5WQkKCEhISdOjQIR07dsxmj6dcuXKaPHmyWrVqleEF3xlRt25d9e7dW3PmzEm39sMPP1SHDh1UtmxZu+UBAACA9Y4fP64xY8YoJiZGV65cSffmKZb64osv5ObmZpNZAAAAwD+9/PLLMhgM6T5/Xbp0KYu1AQCPVK5cOcXExKhJkyb69ddfLeqJi4uTn5+ftmzZIh8fHzsnBAAAAAAAAAAAAGyLxdoAAAAAAAAAAAAAAADAU2TIkCEqWLCg3nnnHT148MDqOffv39fFixd18eJFG6ZLX758+TRy5Ei9++67cnV1zZIzx40bp9WrV+vy5cuPrbt375769OmjdevW2XXZNwAAACxnMpk0adIkTZ06VQkJCTafHxQUpLZt29p8LgAAAPCHwoUL67nnntPJkycfW3fjxg1t27ZNfn5+WZQMAPCk8fb2VkxMjPz9/XXq1CmLei5fviw/Pz9t2rRJNWvWtHNCAAAAAAAAAAAAwHaMjg4AAAAAAAAAAAAAAAAAwLZ69Oih/fv3q3r16o6OYjGDwaAePXrozJkzGjx4cJYt1ZakAgUKaMaMGRbVbtiwQStXrrRzIgAAgKdLUlKSpkyZIn9/f5UtW1YlSpRQ2bJlFRgYqJEjRyomJkYmkynDcw8ePCgvLy8NGzbMLku1S5UqpXXr1tl8LgAAAPBPw4YNs6ju/ffft3MSAMCTrkSJEoqOjlaNGjUs7rl69aoaN26s/fv32zEZAAAAAAAAAAAAYFss1gYAAAAAAAAAAAAAAACeQjVq1NC+ffs0fPhwGY3Z+21CjRo10uHDhxUREaFixYo5JEO7du0UHBxsUW2/fv1069YtOycCAAB48v38888KDAxU/vz5FRYWpq1bt+rChQu6fPmyLly4oE2bNmns2LHy8/NTrly5VLNmTUVERCg1NfWxc1NTU9WlSxfVrl1bly9ftkv2PHny6PDhw9n+uTQAAACeDp07d5abm1u6dbt379b9+/ezIBEA4Enm6emprVu3qnbt2hb33Lx5U/7+/tq5c6cdkwEAAAAAAAAAAAC2w7t8AQAAAAAAAAAAAAAAgKeUq6urxo0bpx07dujZZ591dJz/Ub58ea1Zs0Zbt25VjRo1HJrFYDDok08+Ue7cudOtvXz5sl5//fUsSAUAAPBkWrFihSpWrKjnnntOmzZtUlpaWro9aWlpOnr0qHr16iU3NzcVKFBA9erV07vvvqv+/ftr4sSJWrt2rdatW6eiRYtq8eLFMpvNdsnv7e2tQ4cOqXDhwnaZDwAAAPyT0WhUs2bN0q1LS0vTxIkTsyARAOBJV7hwYW3atEn169e3uOf27dsKCgpSVFSUHZMBAAAAAAAAAAAAtsFibQAAAAAAAAAAAAAAAOAp99JLL+nIkSMKDQ11dBRJUv78+TVp0iSdOHFCrVq1ksFgcHQkSVLZsmU1atQoi2q//fZbde7c2W7LHAEAAJ4058+fV4MGDZQ7d2517NhRZ86csXpWWlqaEhMTtXv3bs2aNUszZszQsGHD1KpVKzVv3lw3b960YfL/U6BAAQ0dOlS//fabKlasaJczAAAAgEeZMGGCRXXz5s2zcxIAwNOiQIEC2rBhgxo3bmxxz927dxUQEKCPP/7YjskAAAAAAAAAAACAzGOxNgAAAAAAAAAAAAAAAJAD5MmTR7Nnz9aePXvUokULOTk5ZXkGZ2dn9ejRQ2fOnFFYWJhcXV2zPEN6Bg4cqKpVq1pUu3TpUhmNRu3YsYMF2wAAIEfau3ev2rdvLw8PD5UrV047d+5UcnKyo2NlSI0aNdSvXz+dO3dON2/etHiZIQAAAGBrFSpUUKlSpdKti4uL088//5wFiQAAT4O8efPqhx9+UNOmTS3uMZlMev/99zVmzBiZTCY7pgMAAAAAAAAAAACsx2JtAAAAAAAAAAAAAAAAIAepU6eO1q5dq7i4OE2aNEnPPfecXc8zGo1q1KiRpk+frtjYWEVERMjT09OuZ2aGi4uL5s2bl6Gehg0bqmTJknrzzTe1fPlyXbt2zU7pAAAAHM9kMmnatGny8PBQ3bp1tXLlSl2/ft3RsSxWsGBBdenSRefOnZPZbNaRI0c0ffp0lS1b1tHRAAAAAIWGhlpUN2zYMDsnAQA8TedJESsAACAASURBVHLnzq3IyEi1bNkyQ32jR49Wq1atdOvWLTslw5Pk/v37SkhI0NWrV3Xr1i0lJSXp/v373IAYAAAAAAAAAAA4jLOjAwAAAAAAAAAAAAAAAADIesWLF1dYWJgGDRqkffv2afHixYqJiVFsbGymfznezc1NgYGBCgkJ0SuvvKIiRYrYKHXWeOmll9SzZ09FRERY3POf//xHixYt0qJFi2QwGFS7dm0FBQUpKChIderUkbPzw9+qZTKZlJaWprS0NKWmpv759z8+N5vN8vT0fGQ/AABAVjp27JgCAgJ05coVR0exmLOzs8qXL6/AwED16tVLPj4+jo4EAAAAPNLAgQM1YsQIpaamPrZuw4YNMplMMhqNWZQMAPCkc3V11cqVK9WlSxetWLHC4r7vvvtO//rXv7RmzRp+rpKDXL58WUeOHNHRo0d19OhRHTlyRL/88otMJtND652cnOTs7CwXF5c/P/LmzavatWsrODhYr732mnLlypXFjwIAAAAAAAAAADzt+G0rAAAAAAAAAAAAAAAAIAczGAyqU6eO6tSp8+fXkpOTFR8f/+fH5cuX//bn1atXlStXLnl6eqpo0aJ/+7NEiRKqWrWq3NzcHPioMm/8+PGKjIxUfHx8hnvNZrP27dunffv26aOPPvrz6/nz5/+fBdpmszndea6urnrhhRfUqVMndejQ4YlbVA4AAJ4Oy5YtU5cuXZSWluboKBbx9/dXp06d9NZbbzk6CgAAAGAxZ2dnNWzYUFFRUY+tS0lJ0aJFi3i+CwDIEBcXFy1ZskRubm764osvLO47ffq06tSpoy+++EKtW7e2Y0JktdTUVP38889/W6B99OhRJSQkZGjOH699pqSk/Pm1hIQEnTt3TitWrNCIESM0aNAgde/eXXnz5rX1wwAAAAAAAAAAADkUi7UBAAAAAAAAAAAAAAAA/I2bm5tKly6t0qVLOzqKwxQqVEizZs1S+/btbTYzMTHRqr6UlBTt2rVLu3btUv/+/RUcHKx///vfevXVV5U7d26b5QMAAHiUIUOGaNKkSY6OYRFfX1999913yp8/v6OjAAAAAFYZN26cXnrppXTrpkyZwmJtAECGOTk56fPPP5ebm5siIiIs7rtz547atGmj9957Tx9++KGcnJzsmBL2dPv2bW3YsEFr1qzRunXrdOvWLbufeenSJQ0cOFAfffSR+vbtq759+3IzYQAAAAAAAAAAkGlGRwcAAAAAAAAAAAAAAAAAgOyoXbt2Gjt2rKNj/E1qaqq+++47dejQQcWKFdNbb72lqKgomUwmR0cDAABPIZPJJF9fX5sv1TYajfLx8ZGLi4vNZubJk0crV67Utm3bWKoNAACAJ1rdunUtWjT5888/KzU1NQsSAQCeNkajUZ9++qn69euX4d5x48bplVde0Y0bN+yQDPYSHx+v+fPnq3nz5ipSpIjat2+vZcuWZclS7b+6ceOGPvzwQ5UuXVr9+/fXb7/9lqXnAwAAAAAAAACApwuLtQEAAAAAAAAAAAAAAADgEUaMGKEvvvhCuXPndnSU/3H79m0tXLhQTZo0UenSpTV06FD99NNPjo4FAACeEitWrJCzs7O2b9+e6VkGg0EvvfSS9uzZI7PZrLS0NJ04cUL379/XjRs3NHToUJUqVcrq+a+88oquXr2qtm3bZjorAAAAkB106dIl3RqTyaQlS5ZkQRoAwNPIYDBo2rRpGj16dIZ7N2zYoNq1a+v48eO2Dwab+fXXXzV58mQ1aNBAJUqUUI8ePbRu3Trdv3/f0dGUlJSkGTNmqHz58nrzzTd18eJFR0cCAAAAAAAAAABPIGdHBwAAAAAAAAAAAAAAAACA7Oz1119XrVq11KZNG505c8bRcR4qLi5O4eHhCg8PlyQ1atRIb775pqpUqaLSpUtr27ZtWrdunX799VfduXNHHh4e8vDwUJEiReTh4SFXV1cdO3ZM5cqVU3x8vHLlyqUyZcqofPnyevbZZ1W+fHnlzZvXwY8SAADYW2Jiorp3764ffvhBd+/ezfQ8Nzc3dejQQVOnTlXhwoUfWlOwYEFNmDBBEyZMUEJCgsaPH6+oqCj95z//+bPmypUrD+2tUaOGIiIiVKdOnUxnBQAAALKT0aNHa9q0aenWzZ8/X127ds2CRACAp5HBYNCoUaNUrVo1de3aVXfu3LG49+zZs6pbt64WLlyodu3a2TElLGU2m3Xw4EFFRkYqMjJSJ06ccHSkdKWmpmrRokVasWKFhg8frrCwsGx5w2MAAAAAAAAAAJA9sVgbAAAAAAAAAAAAAAAAANJRrVo1HThwQCNHjlRERIRSUlIcHemxoqOjFR0dbdOZnp6eKl++/J/LtitWrKhGjRqpRIkSNj0HAABkrfPnz2vEiBHasmWLEhISMj0vd+7c+te//qXQ0FC1adNGRqPR4l5PT89HLg9MTU3Vzp075eHhoeLFi6tw4cIZmg0AAAA8SfLnz69SpUrpt99+e2zdwYMHsygRAOBp1rp1a1WuXFkhISE6ffq0xX13795V+/btNWTIEH388cdydmZ1QVZ78OCBYmJi/lymHRcX5+hIVrl3754++OADff7555oyZYpCQkJkMBgcHQsAAAAAAAAAAGRzvJMYAAAAAAAAAAAAAAAAACyQP39+zZgxQ7Gxsfrss8/Uvn17FSpUyNGxskxCQoJ2796txYsXa/To0erUqZO8vLwUHBystWvXKjU1NdNnxMXFaezYsQoICFCZMmXk4eGhXLlyqVixYnr55Zc1c+ZM3b592waPBgAAXL16VQEBASpfvryWLVuW6aXaZcqU0fbt25WUlKTo6Gi1a9fOpouvnZ2d5efnp6pVq6pIkSIs1QYAAMBTr2XLlunWJCcnKyYmJgvSAACedj4+Ptq3b59effXVDPeGh4crODhY165ds0MyPExCQoJGjhypZ555RgEBAZo9e/YTu1T7ry5cuKA2bdooICBAx48fd3QcAAAAAAAAAACQzRlGz21q/uOTMpU89Eyp/FYPu3X9nmQ2qICHm03C2RLZrEM265DNetk5H9msQzbrkM06ZLMO2axDNutk52xS9s6XnbPVfWak8rmVcHQMAAAAAAAAAAAcIi0tTfv379eGDRv0448/at++fTKZTI6O5RBeXl7q3r27unXrJi8vL4v7zGazoqOj9cknnygyMlJpaWmPrc+fP7+6deumvn37qkyZMplMDQBAzrRx40a1aNFCKSkpmZ5VsmRJHTx4UJ6enjZIBgAAAOAPsbGxFv38KyQkRKtXr7Z/IABAjmAymTR27FiNGjUqw71lypTR6tWrVatWLTskgySdOXNGU6ZM0aJFi2zys73szMnJSX369NGYMWNy1M2OAQAAAAAAAACAZcZEBNt2sTYAAAAAIOep5/2B8rgUd3QMAAAAAAAAAACyhevXr2vz5s368ccf9eOPP+rSpUsZnmEwGOTk5KTU1FQ7JLQ/JycnPf/886pfv7569+6t8uXLy8nJ6X/qbt++rcWLF2v27Nk6efJkhs8xGo0KCQlR//79Vb9+fRkMBlvEBwDgqbdjxw75+fnZ5GYggYGBWr9+vYxGow2SAQAAAPgnDw8PXb9+/bE1hQoVSrcGAICM+v7779W5c2clJiZmqM/NzU0LFixQ586d7ZQsZ9q7d6/Cw8O1Zs0amc3m9BtsoHDhwqpRo8bfPnx8fOTq6irpvzcgfvDggR48eKDU1NS//X379u1auHChtm7dmukcHh4e+vjjj9WtW7eHvuYIAAAAAAAAAAByJhZrAwAAAAAyjcXaAAAAAAAAAAA8nNls1s2bN3X9+nU5OTn9z4ezs/NDv/7XBdHnz5/XkiVL9NVXX+n06dMOfDTWc3d3V9WqVVW9enXVqFFDrq6u2r59uyIjI3X79m2bnPHiiy+qf//+ateunXLlymWTmQAAPI3Onj0rHx8f3b9/P9Ozhg0bpvHjx9sgFQAAAIBHadeunVatWpVu3blz51S2bNksSAQAyElOnz6tkJAQq26Q2r9/f4WHh8vFxcUOyXIGk8mkdevWKTw8XNu3b7f7eUFBQfLz8/tzifYzzzyT6Rvbnjx5UhMnTtTSpUszfVPhmjVraubMmWrYsGGm5gAAAAAAAAAAgKcDi7UBAAAAAJnGYm0AAAAAAAAAAOzPbDbr4MGD+uqrr7Rs2TJduXLF0ZGypWeeeUahoaHq0aOHihQp4ug4AABkK4mJiSpVqpRu3bqVqTlubm766quv1LZtWxslAwAAAPAou3btUv369dOtCw0N1ezZs7MgEQAgp7l9+7beeusti2708E+NGjXSihUr5OnpaYdkT6+UlBQtXbpUkyZN0qlTp+x2TqVKlRQSEqJWrVqpdu3aMhqNdjsrNjZWU6dO1fz583Xv3r1MzerYsaPCw8Pl7e1to3QAAAAAAAAAAOBJxGJtAAAAAECmsVgbAAAAAAAAAICs9eDBA23atEmLFy9WZGRkpn/5/Gnk5uamLl26qF+/fqpSpYqj4wAAkC1UrFhRZ86csbrfaDSqU6dO+uyzz5QrVy4bJgMAAADwOO7u7un+DNDb21u//fZbFiUCAOQ0ZrNZ4eHheu+992QymTLU6+3trdWrV+vFF1+0U7qnx61btxQREaHp06fr999/t8sZderUUatWrdSqVStVrlzZLmc8zpUrV9S+fXvt3r1bKSkpVs9xd3fX8OHDNWjQIOXOnduGCQEAAAAAAAAAwJNiTESw7HfbUAAAAAAAAAAAAAAAAACAzbm4uKhZs2ZaunSp4uPjtWjRIgUEBMhgMDg6WraRnJys+fPnq2rVqnJzc9PSpUt1+/ZtR8cCAMBh3nvvPauXajs5OenVV19VXFycvvrqK5ZqAwAAAFnMkkWkcXFxunPnThakAQDkRAaDQUOHDtX69etVqFChDPVevHhRDRo00KJFi+wT7ilw6dIlDR48WN7e3ho6dKhNl2o7OzsrMDBQc+bMUVxcnPbs2aNhw4Y5ZKm2JBUtWlRRUVH6+eef1bZtW6vnJCUlaeTIkfLx8dHq1atlNpttmBIAAAAAAAAAADwpDKPnNv3zVYIylTz0TKn8jswDAAAAAHjC1PP+QHlcijs6BgAAAAAAAAAAOd6VK1e0e/dunThxQidPntSJEyd06tQpJScny2g0ytvbWzVr1lT16tVVoUIFXb9+XdeuXdPVq1d17do1JScnq2jRotq7d68qVqwos9msX3/9VWfPnlVSUpKjH16mubq6Kjg4WJ06dVKbNm1kNBodHQkAgCxx9epVFStWTCaTyeIeFxcX+fj4qG3btho4cKDc3d3tmBAAAADA4yxevFhdunRJt27cuHEaPnx4FiQCAORkZ8+eVUhIiH766acM94aGhmrq1KncuO3/O378uCZPnqylS5fqwYMHNpubN29eBQcHq1WrVmrWrJkKFixos9m2FhUVpXfffVfHjx/P1Bx/f3/NmDFDVapUsVEyAAAAAAAAAACQ3Y2JCGaxNgAAAAAgc1isDQAAAAAAAABA9pWWlqbExEQVKFDA6kXSZrNZ8fHxOnv2rM6ePauPP/5Yp0+ftnHSrNWgQQMtWLBAlSpVcnQUAADsbtiwYZo4caLF9R9++KFGjhxpx0QAAAAAMsJkMilXrlxKS0t7bF21atV07NixLEoFAMjJ7t69q27dumn58uVW9e/fv18vvviijVM9Gcxms2JiYjRp0iT98MMPNpvr4uIiFxcXff311/L395ebm5vNZttbamqqIiIiNHLkSN24ccPqOU5OTgoNDdXo0aNVqFAhGyYEAAAAAAAAAADZ0ZiIYFn3m1IAAAAAAAAAAAAAAAAAgGzPyclJhQoVsnqptiQZDAYVL15c9evX1+uvv65ffvlFJpNJ0dHR6tixo1xcXGyY+L9KlSql0NBQ7dy5U1u3btUbb7yh3Llz22z+jh07VK9ePRYNAQByhFWrVllU5+bmpt9++42l2gAAAEA2YzQaVbly5XTrTp48KZPJlAWJAAA5XZ48ebR06VJNnjzZqteg/vWvf6l79+5KSEiwQ7rsKS0tTd98843q1q2rRo0a2Wypdr58+RQWFqZz587p7t27at68+RO1VFuSnJ2dFRoaqtOnT6t3795Wv66ZlpammTNnqkKFCoqIiEj3piQAAAAAAAAAAODJx2JtAAAAAAAAAAAAAAAAAECGGAwG+fn5admyZYqLi9PEiRNVvnz5TM8NCAhQZGSkzp07p9mzZ6tevXpq3LixFi5cqIsXL2r8+PHy8vKywSOQrl+/roCAAJ06dcom8wAAyK4uX75sUV10dLS8vb3tnAYAAACANTp27JhuTVpamlasWJEFaQAA+O9rRYMGDdLGjRvl4eGRoV6z2awFCxaoYsWKmjFjhh48eGCnlI537949zZ07V5UrV1bbtm21b98+m8x95plnNHHiRF28eFGTJk1SyZIlbTLXkYoUKaI5c+bo0KFD8vX1tXrOtWvX1KtXL7344ovasWOHDRMCAAAAAAAAAIDsxjB6blPzH5+UqeShZ0rld2QeAAAAAMATpp73B8rjUtzRMQAAAAAAAAAAgIOZTCZt375dmzdv1tGjR3Xs2DHFxsam25cvXz698cYb6tOnjypXrpxu/YMHD/TNN99o2rRpNlk+UKJECcXExOjZZ5/N9CwAALIjd3d33bt377E1JUuW1MWLF7MoEQAAAICMSkxMVMGCBWU2mx9b16hRI0VFRWVRKgAA/is2NlYhISE6fPiwVf0+Pj6aMWOGAgICbJzMca5du6Y5c+Zo1qxZunLlis3m+vj4KCwsTJ06dZKrq6vN5mY3ZrNZX3/9tQYPHpzpn1u+9tprCg8PfyqWjwMAAAAAAAAAgP8zJiKYxdoAAAAAgMxhsTYAAAAAAAAAAHiUmzdv6qeffvpz0fbRo0cVGxurEiVKyMvLS82bN9e///1v5cuXL8OzzWaz9uzZo2nTpumbb76RyWSyOqe3t7diYmJUpkwZq2cAAJBdFSxYULdu3XpszeDBgxUeHp5FiQAAAABYw9vbW3FxcY+tyZ07t5KSkrIoEQAA/+fevXvq1auXvvzyS6tntG7dWlOmTHmiX685f/68pk2bps8++8ym/yf7+vpq8ODBatasmYxGo83mZndJSUmaOHGiwsPDlZycbPUcd3d3DR8+XGFhYXJzc7NhQgAAAAAAAAAA4Cgs1gYAAAAAZBqLtQEAAAAAAAAAgKPFxsbqk08+0bx589JdHPoo5cqVU0xMjLy8vGycDgAAxypQoIASExMfW/Paa69p6dKlWZQIAAAAgDV69eqliIiIdOv27NmjOnXqZEEiAAD+zmw2a/bs2Ro4cKBSU1OtmuHm5qYhQ4Zo6NChcnd3t3FC+zl06JAmTZqkr7/+OlM3g/0rg8Gg1q1ba/DgwTn+//YLFy4oLCxM33zzTabmlC1bVlOmTFGrVq1kMBhslA4AAAAAAAAAADjCmIhg5ZzbkQIAAAAAAAAAAAAAAAAAnkqlS5dWeHi44uLiNHv2bFWuXDnDM86dO6cmTZro8uXLdkgIAIDjpLdUW5Li4+OzIAkAAACAzBg8eLBFdVOnTrVzEgAAHs5gMKhv377asmWLPD09rZqRnJysDz/8UJUrV9bKlStlNpttnNJ2zGazNm7cqICAAL3wwgtavny5TZZqu7q6qlevXvrll1+0atWqHL9UW5LKlCmjVatWacuWLapSpYrVc86fP6/WrVsrMDBQJ0+etGFCAAAAAAAAAADgCCzWBgAAAAAAAAAAAAAAAAA8FfLmzavQ0FCdPHlShw4d0tChQzPUf/r0aQUEBOjq1at2SggAQNYxmUx69tlnLap1d3e3cxoAAAAAmVW+fHkVLFgw3botW7ZkQRoAAB7N19dXBw8eVMOGDa2ecfHiRbVv315NmjTRTz/9ZMN0mXfr1i0NGDBA1atXV1BQkM3+7y1UqJDef/99xcbG6tNPP1WFChVsMvdp0qRJEx05ckSzZs2y6HnRo2zevFnVq1dX//79dfPmTRsmBAAAAAAAAAAAWYnF2gAAAAAAAAAAAAAAAACAp4rBYFCtWrU0YcIEpaSkqFKlShb3njhxQoGBgbpx44YdEwIAYF/Jycny8fHR2bNnLap//vnn7ZwIAAAAfxUbG6t27dopKChIvXv31qxZs3T48GFHx8ITwM/PL92aa9eu6dKlS1mQBgCARytZsqSio6O1cOFCFStWzOo50dHRql69unLlyqWYmBiZzWYbprRccnKyVq9erbZt26pYsWKaPn26jh8/bpPZpUuX1syZM3Xx4kV99NFHmbpeOYGzs7PeeecdnTlzRr169ZLBYLBqTlpammbMmKEKFSpo3rx5SktLs3FSAAAAAAAAAABgb4bRc5v++epRmUoeeqZUfkfmAQAAAAA8Yep5f6A8LsUdHQMAAAAAAAAAAOCRkpOT1aJFC23atMningoVKmjv3r0qVKiQHZMBAGB7V69eVdWqVRUfH29xzy+//KKKFSvaMRUAAAD+8Pvvv6tChQq6e/fu/3yvRo0a+u677+Tt7e2AZHgSREVFqUmTJunW9e/fX9OmTcuCRAAApC8xMVEfffSRpk+frtTU1EzNKl++vN588029/vrrdn/OlJaWpqioKC1dulTffPONEhMTbTq/Vq1aGjJkiNq2bStnZ2ebzs5Jjhw5onfffVfbt2/P1JxatWpp5syZatCggY2SAQAAAAAAAAAAexoTESyjo0MAAAAAAAAAAAAAAAAAAGBPbm5uioyMlK+vr8U9Z86cUeHChfXll19meskDAABZ5fTp0ypbtmyGlmpXrlyZpdoAAABZ5ObNm6pSpcpDl2pL0tGjR1WmTBkNHDgwi5PhSdG4cWO5urqmWxcZGZkFaQAAsEz+/Pk1adIk/fTTTwoKCsrUrLNnz+r9999X6dKlFRQUpBUrVig5OdlGSSWz2ax9+/apf//+8vLy0ssvv6yFCxfadKl2YGCgNm3apIMHD6pjx44s1c6kmjVratu2bVq+fLlKlixp9ZzDhw+rYcOG6tSpk+Li4myYEAAAAAAAAAAA2Ith9Nym5j8+KVPJQ8+Uyu/IPAAAAACAJ0w97w+Ux6W4o2MAAAAAAAAAAACk6/bt2woMDNSePXsy1FeuXDmNGDFCXbp0kYuLi53SAQCQOcePH9eLL76olJQUi3sMBoOOHz8uHx8fOyYDAACAJCUnJ6ts2bK6fPmyRfUhISFavXq1nVPBWiaTSdevX9fly5cVHx+vhIQEXblyRbly5VLt2rVVq1YtGY1Gu5xdr1497d69+7E1BoNBd+7ckbu7u10yAABgLbPZrO+//14DBgzQ2bNnbTKzUKFCeu211/TWW2/p+eefl8FgyPCMU6dOadmyZVq6dKnNcv2Vk5OTOnbsqLCwMNWsWdPm8/Ffd+/e1cSJExUeHp6hn5P+U548efT555+rffv2NkwHAAAAAAAAAABsaUxEsAyjPm1q/uO1oey0WPvmtXsySyrkkdvRUR7qxrV72TIb1806XDfrZPfrJnHtrMV1sw7XzTpcN+tw3azDdbMO1816OeXasVgbAAAAAAAAAAA8SW7evCl/f38dOnQow71FihRRrVq1NH/+fJUuXdoO6QAAsM7p06dVo0YNJScnZ6hv9uzZCg0NtVMqAAAA/NXo0aM1ZsyYDPWMGDFCY8eOtVMiWOPw4cPq0qWLTpw48dg6o9GoIkWKqHLlygoICFDfvn1VsGBBm2RYsGCBunfvnm7d1KlTNWDAAJucCQCAraWkpGjatGkaO3as7t69a9PZtWvXVsGCBf/8KFCgwEP/vH37trZt26aNGzfqyJEjNs3whzx58qh79+7q378/ry1lofPnzyssLCzTN6pZsGCB3n77bRulAgAAAAAAAAAAtjQmIliGD+YEmY3G/27Wzk6LtQ/tipPBLNWqX9LRUR7q8M64bJmN62Ydrpt1svt1k7h21uK6WYfrZh2um3W4btbhulmH62a9nHLtWKwNAAAAAAAAAACeNNeuXVOjRo10/Phxq2fUqlVLISEhatWqlapWrSqDwWDDhAAAWO769evy9vZWUlJShvr69u2rmTNn2ikVAAAA/ql27do6cOBAhnqMRqNOnTqlihUr2ikVLBUfH68WLVpo3759VvUbDAbVq1dPc+fOVdWqVTOVJTU1Va6urjKZTI+tq1mzpg4fPpypswAAsLdLly5p6NChWrJkiaOj2JSnp6f69eunXr16qXDhwo6Ok2Nt2bJF/fr1S/emKI8zb948i25qAgAAAAAAAAAAstaYiGAZHR0CAAAAAAAAAAAAAAAAAICs5OHhoc2bN6tSpUpWzzh8+LA++OADVa9eXc8++6wGDRqk7du3Ky0tzYZJAQBIX3BwcIaXao8aNYql2gAAAFnMmht8mUwmBQQE2CENMsJkMumFF16weqm2JJnNZu3cuVPVqlXTs88+q+HDh6e7GPtRnJ2dVaFChXTrjh8/bvUZAABkFS8vLy1evFjbt29XrVq1HB0n0ypWrKh58+YpNjZW7733Hku1Hczf319HjhzRzJkzVbBgQatm9OjRQ/PmzbNxMgAAAAAAAAAAYAss1gYAAAAAAAAAAAAAAAAA5DjFihXTli1bVK5cuUzPOnfunKZOnSpfX1+VKFFCb7/9tn788UeZzWYbJAUA4NEWL16coeV+BoNBn332mUaPHm2/UAAAAPgfc+bMUXJyslW9Fy9eVP/+/W2cCBnRsmVLXbp0yWbzzp49qwkTJsjFxUUlS5ZUu3bttGrVKqWmplo8o0OHDunWpKamKjIyMjNRAQDIMg0aNND+/fs1b948FSlSxNFxMuyll17SmjVrdOrUKXXv3l1ubm6OjoT/z9nZWX379tXp06fVs2dPGQyGDM/o2bOn5s6da4d0AAAAAAAAAAAgM1isDQAAAAAAAAAAAAAAAADIkby8vLR161aVKlXKZjOvXLmizz//HmtDhwAAIABJREFUXE2bNtXzzz+vAwcO2Gw2AAB/df/+fXXt2tXiemdnZ23YsEFvvfWWHVMBAADgr1JTU9WqVSuFhoZmas7MmTN15MgRG6VCRkyfPl3ff/+9XWabTCZdunRJq1atUrt27ZQrVy6VKFFCHTp00OnTpx/b269fP4vO+PTTT20RFQCALOHk5KTu3bvr9OnTGj58uIoWLeroSI9VunRpDR8+XMeOHdOuXbvUqlUrGY2sb8iuihYtqrlz5+rgwYNq0KBBhvt79+7NcysAAAAAAAAAALIZXpkBAAAAAAAAAAAAAAAAAORYpUuX1r59+9S0aVObzz5y5Ijq1KmjoUOH6t69ezafDwDI2YKCgmQymSyu379/vwIDA+2YCAAAAH+1Y8cOFS1aVGvXrs30LLPZrKZNm2bo+R8y7+DBgxo0aFCWnWc2m3X58mV9/fXXqlSpkurXr6+LFy8+tLZw4cIqUaJEujN3795t65gAANhdoUKFNG7cOMXFxWnNmjVq0aKFnJycHB1L0n+XM4eGhmrnzp06f/68xo0bp2rVqjk6FjKgVq1aiomJ0bJly+Tl5ZWh3j59+uiTTz6xUzIAAAAAAAAAAJBRLNYGAAAAAAAAAAAAAAAAAORoxYoV07p167R582Y1bNjQprNNJpPCw8NVs2ZN7dixw6azAQA515QpUxQdHW1x/S+//KKaNWvaLxAAAAD+ZuzYsfL19dXNmzdtNjM+Pl7du3e32Tw83p07d9S4cWOHLjPftWuXSpcurZYtWz7031JwcHC6M+7evavDhw/bIx4AAHaXK1cutWrVSmvXrlVcXJwmTZokHx+fLM+RN29edenSRevXr9elS5c0e/Zs1atXTwaDIcuzwDYMBoM6duyoX375RSVLlsxQ7zvvvKPZs2fbKRkAAAAAAAAAAMgIFmsDAAAAAAAAAAAAAAAAAHI8g8Egf39/xcTEKCoqSo0aNbLp/NOnT8vX11d9+/bVnTt3bDobAJCzHDt2TEOGDLG4/ptvvlHFihXtmAgAAAB/9dVXX2nkyJEym802n71w4ULt2rXL5nPxvxo0aKDbt287OobMZrO+/fZbFS1aVN27d9f9+/f//N6gQYMsmjF16lR7xQMAIMsUL15cYWFhOn78uPbs2aOePXsqf/78djvPxcVFLVu21IoVKxQfH68vv/xSTZs2lYuLi93ORNbLkyePLl68qFmzZmWor2/fvhnuAQAAAAAAAAAAtsdibQAAAAAAAAAAAAAAAAAA/qJRo0aKiorStm3bFBAQYLO5ZrNZs2fPVrVq1bR582abzQUA5CyBgYEymUwW1TZq1EitW7e2cyIAAAD8ISkpSW+//XaG+yxdCmk2m1W/fn3dvHkzw2fAcn379tXRo0cz1OPk5GSnNP+VmpqqBQsWqECBAho1apRMJpN8fHws+rezadMmu2YDACArGQwG1alTR3PnztXvv/+uxYsXy9/f3yYLrw0Ggxo3bqz58+crPj5ekZGRat++vdzd3W2QHNnZO++8o9mzZ2eo591339WMGTPslAgAAAAAAAAAAFjC2dEBAAAAAAAAAAAAAAAAAADIjnx9fbVp0yZduHBBa9euVWRkpGJiYixeZvooFy5c0MsvvyxJOnXqlCpXrmyLuACAHKBdu3aKj4+3qNbd3V1r1661cyIAAAD8Vbdu3fTgwYMM9bi5uSk2NlbNmjXT7t27LeopXry4Dhw4oKpVq1oTE48RGRmZoaWKPXr0UERExJ+fm0wmbd++XXPmzNHXX39t83zJycn68MMPNX36dIWHh+uFF15QVFTUY3uuX79u8xwAAGQH7u7u6ty5szp37qyUlBSdO3dON2/e/PPj1q1bf/v8YV93dXVVhQoVFBwcrA4dOsjLy8vRDwsOEhoaKqPRqD59+ljc079/f5nNZvXv39+OyQAAAAAAAAAAwKOwWBsAAAAAAAAAAAAAAAAAgMcoU6aM+vXrp379+unatWv6/vvvFRkZqR9//FH37t3L1OznnntOkhQWFqbGjRurYcOGypcvny1iAwCeMgMGDNCqVassqjUYDFq3bp3y589v51QAAAD4Q2pqaoYXKRcuXFgbNmxQwYIFtWHDBhUrVkzJycnp9qWkpKhmzZpatGiR/v3vf1sbGf8QHx+v9u3bW1xfpUqVvy3VliSj0Sg/Pz/5+flpxYoVOnz4sPr06aO9e/fKbDbbLGtiYqJ69eplUW1qaqrNzgUAILtydXX98zUXwFq9e/eWwWBQ7969Le4ZMGCAPDw81KVLFzsmAwAAAAAAAAAAD2N0dAAAAAAAAAAAAAAAAAAAAJ4UHh4e6tq1q9asWaOrV68qMjJSb775ZqbnTp48Wc2bN1ehQoX00ksvacSIEdq8ebOSkpJskBoA8CS7dOmSqlSpounTp1vcM2jQIPn5+dkxFQAAwNMpKipKL7/8sho2bKg6deqoZs2aqlu3rnbt2pVu75dffqm0tDSLz2rXrp3i4+NVu3ZtSVL+/Pm1aNEii/vT0tLUpUsXLVu2zOIePF7v3v+PvXuP77n+/z9+f7+3vTczM9ucyWFCcj6EEaEph4oi55RT+iQffaIiia9QIR+kiByHKCShHHMKOeY8Qsyw2MyMbe9t7/fvj8+lfp8+4f3a9j7scLteLl0+n+19fz4fd+/PLts+2h7vV5SWlmYoGxAQYOjjok6dOtq9e7eio6P1wgsvqEyZMjKb3ftrnV5eXm6dBwAAkJsNHDjwby+e4siAAQN08OBBFzUCAAAAAAAAAAD3wmJtAAAAAAAAAAAAAAAAAACywN/fX88884zmzp2rtLQ0vfHGGwoKCsrWnRkZGdqzZ4/Gjx+viIgIFSlSRM2bN9eYMWO0fft2paamOqk9ACAnO3DggAYOHKjQ0FCVKVNGJ06cMHy2Zs2amjhxogvbAQAA5D0pKSlq3ry5WrZsqU2bNmnnzp36+eef9csvv2jv3r1q0qSJatasqcOHD9/zjrVr1xqet379ei1fvlze3t5/eX+XLl3UsmXLTHV/9dVXZbPZMnUGf5eenq7vvvvOUNZsNmvTpk0KDAw0fH/p0qW1YMECRUdHKy0tTWvXrlXPnj1Vvnx5ly++/t+PMwAAANzfgAED9PnnnxvOp6SkqGPHjrp+/boLWwEAAAAAAAAAgP/FYm0AAAAAAAAAAAAAAAAAALLJ29tbkyZN0okTJ9SxY0en3Wu1WrV9+3aNHj1azZs3V5EiRRQREaEJEyZoz549Sk9Pd9osAIDnnD9/XoMGDVLVqlVlsVhUv359zZo1S3FxcZm+a+PGjS5oCAAAkLe1aNFC27dvv2/m6NGjatCggc6cOXPXx69evWpoVnJysp588sl7Pr5mzRoVLFjQ0F2SdOPGDY0aNcpwHnf3888/Ky0tzVD2ww8/VMOGDbM8y2w2q23btlq0aJHOnz8vq9WqGTNmqFixYlm+8358fX1dci8AAEBe1r9/f82ZM0cmk8lQ/uLFi+ratSv/7g4AAAAAAAAAADdisTYAAAAAAAAAAAAAAAAAAE5SsmRJrVixQsuXL1fRokWdfn9ycrI2bdqkESNGqHHjxgoODla7du00adIkRUVFOX0eAMB1Tp8+rRdffFFFixZVxYoVNWPGDEVFRRle5nc348ePd9kyPgAAgLxq+PDh2rNnj6Fsenq6wsPDZbVa//bY9evXDd2RkpJy38f9/f319ddfG17gJ0mffvqp4Szu7vDhw4ZyERERGjp0qFNnm81m/eMf/1BsbKzWrl2rUqVKOfV+Pz8/p94HAACQX/Tt2zdTy7U3b96sESNGuLgVAAAAAAAAAAD4A4u1AQAAAAAAAAAAAAAAAABwIpPJpM6dO+vEiRPq0aOHS2fdunVL69at07Bhw1S1alU9+uijWrhwoZKTk106FwCQdcuWLVPJkiVVpUoVLViwwPACRkcefPBBDR8+3Cl3AQAA5BexsbH68MMPM3Xm+vXrevzxx//2/vLlyxs637p1a4eZJ598UgsWLJDZbOzX/xITEw3lcG/Vq1c3lKtfv75Le7Rt21YxMTGaPXu2Chcu7JQ7a9Wq5ZR7AAAA8qM+ffroiy++MJyfOHGili9f7sJGAAAAAAAAAADgDyzWBgAAAAAAAAAAAAAAAADABUJDQxUZGak1a9aoVKlSbpm5c+dO9e7dW6VKldJrr72mo0ePumUuAMCxrVu3qkKFCuratauuXr3q1LuLFy+ugwcPOvVOAACA/GDKlCmy2+2ZPrdjxw7duXPnL+/r3r27obP79u3TtGnTHOZ69eql/fv3G1qunZGRofj4eEPzcXePPPKIodzMmTNd3OQ/+vXrp/j4eI0ePVp+fn5ZvqdAgQJatWqVE5sBAADkPy+99JKGDh1qON+nTx8dO3bMhY0AAAAAAAAAAIDEYm0AAAAAAAAAAAAAAAAAAFyqffv2On78uIYMGSJ/f3+3zExISNAnn3yimjVrqlGjRpo7d65u377tltkAAOnYsWMaP3682rZtq3Llysnb21stW7bUb7/95vRZ4eHhunjxogICApx+NwAAQF63YsWKLJ9dtmzZX97u1q2bTCaTobNvvPGGYmJiHObq1Kmj2NhYQ3fu2rXLUA535+fnp2LFijnM3bhxQ19//bUbGklms1nvvfeebt68qZdfflne3t6ZvmPOnDlu+/soAACAvOyjjz5Sjx49DGVv376tDh066MaNGy5uBQAAAAAAAABA/sZibQAAAAAAAAAAAAAAAAAAXCwoKEhTpkzRlStX9Nlnn6lJkyby8vJyy+y9e/eqb9++KlmypF555RUdPHjQLXMBIL85c+aMWrVqJR8fH9WoUUPvvPOO1q9fr4sXLyojI8Pp88xms0aOHKldu3bJYrE4/X4AAIC8zmq16ty5c1k+v3Llyr+8bbFY1LNnT0Nn09PT1bJlS0PZ0NBQQ7n9+/cbyuHe3njjDUO5d955x8VN/spisWjmzJmKi4tThw4dDC9wDw8PV/fu3V3cDgAAIH8wmUz6/PPPVbt2bUP5s2fPqmfPnrLZbC5uBgAAAAAAAABA/sVibQAAAAAAAAAAAAAAAAAA3CQwMFADBw7Uzp07dePGDa1du1ZvvPGG6tata3gpUlbdunVLM2fOVL169VS/fn3NmjVLiYmJLp0JAPnF22+/rapVq2rLli1KT093+bwqVaro3LlzGjt2rMtnIXeyWq0aM2aMGjZsqBIlSig0NFTBwcEKCgpSYGCgAgIC5O/vrwIFCsjPz08Wi0U+Pj7y9vaWl5eXvL29FRgYqEqVKqlly5YaNGiQ5s6dqzNnzrAMCACQZyxYsCBbX9futsh6/vz5Kl68uKHzRr+uRkdHG7rP39/fUA73NnToUPn6+jrMnT59WqdOnXJDo78KDAzUqlWrFBMTo759+6pMmTJ37VuwYEG9/PLL2rx5s9s7AgAA5GX+/v5auXKlgoODDeXXrVuncePGubgVAAAAAAAAAAD5l2n0zCftf7xRvkqISj0Q6Mk+f7oZnyzZTSoc4ufpKnd1My4lR3bjecsanresyenPm8Rzl1U8b1nD85Y1PG9Zw/OWNTxvWcPzlnX55bkLLztKBX1KOOUuAAAAAAAAAACA/Cw+Pl7btm3Tli1btHXrVh0/ftzlM0NCQjR58mS98MILLl/sDQB5VatWrbRlyxa3zCpTpoxGjRql/v37u2Uecp/09HR16dJFq1evVkZGhktmmEwmFShQQCEhISpbtqyqVKmi2rVrKzQ0VGFhYfL29v5zSfcf/2mxWP7y9h/LvAEA8KTGjRtrz549WT5vMplktVrl7e39l/cfOXJEtWvXlt1uv8fJ/2///v2qV6/efTP16tXTwYMHHd711VdfqVOnTg5zuL8XXnhBixYtcphr1aqVNm3a5IZGjt25c0dbt25VSEiI6tev/7ePSQAAADjXhg0b1KZNG0MvlOPr66uoqCiVK1fODc0AAAAAAAAAAMg/xsxqk3MXawMAAAAAcgcWawMAAAAAAAAAALjG1atX9eOPP2rr1q3asmWLfv31V5fNGjJkiCZPniyz2eyyGQCQFz322GPatm2by+4PDQ1VvXr11KlTJ3Xv3l3+/v4um4Xc7+zZs2rYsKHi4uI8XcUQk8mkwMBA1apVSx07dtSLL76ooKAgT9cCAOQjfn5+Sk1NzdYdK1as0LPPPvu39w8bNkyTJk1yeH7s2LEaOXLkPR//+uuv1blzZ4f3mM1mpaamslDZCeLj4xUaGupwMbrZbNbNmzcVEBDgpmYAAADIST744AMNHz7cUHb48OEaP368ixsBAAAAAAAAAJC/jJnVRvwGDAAAAAAAAAAAAAAAAAAAOVCJEiXUtWtXzZo1S2fOnNGFCxc0f/589e7dW2XLlnXqrH//+9/q16+f0tPTnXovAORlFovF6Uu1fX19FRYWps8//1y3b9/WtWvX9P3336tfv34s1cZ9JSQkqG7durlmqbYk2e123bx5U9u3b9frr7+uIkWKKDg4WC1bttSMGTOUlJTk6YoAgDxs27Zt2V6qLUnLly//y9s//fSTnn/+eUNLtSUpKirqno8ZXaotSRUqVMiVS7WPHDmimTNn6tSpU56u8qfg4GA1btzYYc5ms2nYsGFuaAQAAICc6K233lKnTp0MZZcsWSKbzebiRgAAAAAAAAAA5D8s1gYAAAAAAAAAAAAAAAAAIBd44IEH1Lt3b82fP18XLlzQmTNn1KtXLzVs2NAp98+bN09dunRxymIxAMjrTp06pbS0NKfdFxISom+//VYpKSn69ddf1b9/fxZpw7D09HTVqlVLiYmJnq6SbTdu3NDWrVs1aNAgFSpUSCEhIYqIiNCsWbN0584dT9cDAOQhU6dOdco9y5YtU3BwsEwmk0wmk5o0aaKvvvrK8Plnnnnmru///vvvDS/VlqTRo0cbzrrSmTNnNGLECNWvX18BAQEqUKCAmjdvriNHjvyZWbZsmerWrasCBQqoVq1aeuWVV/TQQw/Jy8tLVapU0aJFizz4J/iPadOmGcotWrSIBYkAAAD5lMlk0ty5c/Xggw86zF64cEG7du1yQysAAAAAAAAAAPIX0+iZT9r/eKN8lRCVeiDQk30AAAAAALlMeNlRKuhTwtM1AAAAAAAAAAAA8rUjR45o9uzZWrRokW7evJmtuyIiIrRq1SoVLFjQSe0AIO+pWrWqoqKisn1Po0aNtHz5cpUtW9YJrZBfNWnSRD/99JOna7hFaGio6tWrp+eff17du3eXn5+fpysBAHKpkJAQxcfHe7SD2WxWamqqvL29//ZYmTJlFBMTY+ieypUrO+V70+y4cuWKatSoobi4uLs+3qVLF7Vr104vv/yykpOTHd5XoUIFLV261GkvJpYV5cuX14ULFxzmPvvsMw0cONANjQAAAJAT7d+/Xw0aNHCYe/nllzVz5kw3NAIAAAAAAAAAIH8YM6uNzJ4uAQAAAAAAAAAAAAAAAAAAsqdmzZqaPn26Ll++rAULFqhJkyZZvmvjxo2KiIjQjRs3nNgQAPKOefPmZWtxYYECBdSsWTPt2rVLu3fvZqk2smXkyJH5Zqm2JF2/fl0//PCD+vbtK39/fxUrVkxPPfWUFi1aJKvV6ul6AIBcIjo62tBS7WrVqrm0x8MPP3zXpdpz5swxvFTbZDJpzZo1zq6WKVeuXFHVqlXvuVRbkpYtW6YXXnjB0FJtSTp//rwaNWqkpk2b6sqVK86qmimjRo0ylBs3bpyLmwAAACAnq1+/vp544gmHueXLl/P3VwAAAAAAAAAAOJlp9Mwn7X+8Ub5KiEo9EOjJPgAAAACAXCa87CgV9Cnh6RoAAAAAAAAAAAD4HydOnNDs2bO1cOFCQwvD/lfNmjX1ww8/qEQJ/l0QAPy3wMBA3bp1y3C+bt26ql+/viIiItS2bVv5+/u7sB3yk5SUFBUqVEjp6emerpIjmEwmFStWTI0aNVKXLl3UuXPnuy4rBQBgyJAhmjp1qsPctm3b9Nhjj8lutzvMZpbJZNKpU6dUuXLlv7zfZrMpODhYN2/eNHRPr169tHDhQqf3Myo2NlaVK1dWYmKiy2aYzWb17NlTs2fPlsVicdmcuylUqJCSkpIc5uLi4hQcHOyGRgAAAMiJVq9erQ4dOjjMffPNN3rmmWfc0AgAAAAAAAAAgLxvzKw2Mnu6BAAAAAAAAAAAAAAAAAAAcL5q1appypQpiomJ0eLFi/XQQw9l6vyRI0f06KOP6sKFCy5qCAC50507dwzlevToIbvdrgMHDmjWrFnq1KkTS7XhVKNGjWKp9n+x2+2KjY3V6tWr1b17d1ksFpUqVUrPPfecVq5cyXMFAPiTkaXafn5+atasmSpWrOiSDgMGDPjbUm1JunDhguGl2gEBAZo7d66zqxlmtVpVtWpVly7Vlv6zbHzhwoUqXLiwPvroI5fO+l89evQwlAsICHBxEwAAAORkbdq0MfRCK4sXL3ZDGwAAAAAAAAAA8g9vTxcAAAAAAAAAAAAAAAAAAACu4+fnp+7du6t79+6aMWOGBg0aZPjsr7/+qqZNm2rjxo2qWrWqC1sCQO7h7e2tjIyM+2Zq166tyMhINzVCfvXFF18YzpYoUUK9e/eWn5+fLBbLXf/x8/OTr6+vYmNjdfPmTZ08eVJRUVG6ePGi4uLidOfOHdntdhf+iZzLbrfrypUrWrlypVauXCmz2aySJUuqSZMm6tmzp9q1ayez2ezpmgAANxs9erShXN26dSX9Z/Fdo0aNnNqhX79+mjlz5l0fK1y4sKE7vLy8tGnTJnl7e+7XA1955RUlJCS4bV5KSoreeustTZ48WfPmzVPbtm1dPtNisTg1BwAAgLzJYrGoc+fOmjVr1n1za9asUWJiogIDA93UDAAAAAAAAACAvM00euaTf/5ka/kqISr1AH8JDwAAAAAwLrzsKBX0KeHpGgAAAAAAAAAAADBo9+7datu2baaWXxUtWlQHDhxQ2bJlXdgMAHKHQoUKKSkp6b6ZUaNGacyYMW5qhPzo+++/V5s2bQxlly9frs6dOztl7tmzZ7Vz504dOHBAJ06c0IULF3Tt2jUlJSXJZrP9mcsNC7jNZrNKly6tpk2b6oUXXlDr1q1ZtA0AeVx0dLQqVKjg8EVSJGn27Nnq16+fJKldu3Zat25dtuebzWa9+eabmjBhwj0zNptNXl5eDu9asWKFnn322Wx3yqqkpCQVLlz4L1//3clkMmn79u1q2rSpS+eEhYXp3Llz982YzWZDH1MAAADI23bu3KlHH33UYW7evHl68cUXXV8IAAAAAAAAAIA8bsysNuKnPgEAAAAAAAAAAAAAAAAAyEcaN26s7du3q0QJ4y+eeu3aNfXo0SNXLMkEAFfz9fV1mImLi3NDE+RnH3/8saFceHi405ZqS/9ZLtm7d29NmzZNmzZt0pkzZ5SQkKD09HTZbLY//7Hb7X/7JyMjQ6mpqbp165Z27dqlIUOGqFq1arJYLE7rlxk2m03R0dFaunSp2rRpIx8fH5UvX14vvPCCNm/e7LFFoQAA14mIiDC8AHn+/PkqV66cAgICtH79+mzN9fX1VbNmzXTx4sX7LtWWZPhFHs6fP5+tTtkVGRnp0a+VdrtdTz75pBITE10658qVKw4zRhahAwAAIO8LDw9XuXLlHOYiIyPd0AYAAAAAAAAAgPyBxdoAAAAAAAAAAAAAAAAAAOQzNWrU0M6dO1WhQgXDZ3bs2KE1a9a4sBUA5A5+fn4OMwkJCW5ogvzs2LFjDjO+vr7asWOHG9oYYzabZbFYFBAQoPDwcE2ZMkXHjx9XamqqDh48qEGDBqlq1ary8fHxSD+bzaYLFy5o0aJFevzxx2WxWFSxYkX16dNH27dvZ9E2AORykydPVlRUlOH8rl27dPHiRd2+fTtLLzIVHBysjh07asuWLUpJSdG2bdtUunRpQ2eNLGpevnx5pjs504oVKzw6X5Ju376tRx991KUzrFarw8wTTzzh0g4AAADIHcxms7p37+4wt2XLFl2+fNkNjQAAAAAAAAAAyPtYrA0AAAAAAAAAAAAAAAAAQD4UFhamHTt2qFq1aobPvPvuuyyVBJDvmUwmhxkWa8PVbt686TBTpEgRmc2541cG6tSpo+nTp+vkyZOyWq36+eefNXDgQFWuXFne3t4e6ZSRkaHz589r3rx5at68uXx9fVWpUiX1799fe/bs8UgnAEDW/fvf/3bZ3T4+Pqpbt64iIiI0dOhQXbp0SXFxcVq5cqVatGiR6fuCg4MdZn7++WdDS59d5eDBg065JygoSOPGjVPTpk2zdP7IkSO6c+eOU7r8r/T0dGVkZDjMjR492iXzAQAAkPv07NnTYcZut+vLL790QxsAAAAAAAAAAPK+3PFTsgAAAAAAAAAAAAAAAAAAwOlKly6t7du3q0GDBobyR44c0fLly13cCgBytrS0NIcZXoQArpaSkuIwM3ToUDc0cY0GDRros88+U1RUlNLS0rRr1y717dtXYWFhHlu0nZ6errNnz2rOnDlq3LixfHx8VKVKFb3yyivat2+fRzoBAIxJTExUTEyMy+632+3asWOHNmzYoIkTJ6p06dLZuq9t27aGcr6+vnr88cf17rvvuvWFXZKSkhQfH5+tO0qUKKEffvhBN27c0IgRI7Rjxw79/PPPCgsLy/RdixcvzlaXe7lw4YKhXJUqVVwyHwAAALlPtWrVVLt2bYe5yMhIN7QBAAAAAAAAACDvY7E2AAAAAAAAAAAAAAAAAAD5WEhIiDZv3qwaNWoYyo8aNUrp6ekubgUAOVdwcLDDjMlkckMT5FcJCQmGlrdHRES4oY17hIeHa86cOfr111+VmpqqH3/8Ub1791aFChXk5eXlkU7p6ek6ffq0Zs6cqUceeUQWi0UPPfSQBg0apMOHD3ukEwDg7jZs2CC73e6y+9PT0zVo0CCn3Tdu3DjD2c2bN+v9999XcHCwatasqegK/MJwAAAgAElEQVToaKf1uBejSwBr1aqlypUrq3DhwjKbzSpatKhmz54tu92uK1euqHXr1n/JN2jQQL/++qsWL16soKAgw32++uqrTPU36tSpUw4zJpNJAQEBLpkPAACA3KlHjx4OM4cOHdLJkyfd0AYAAAAAAAAAgLyNxdoAAAAAAAAAAAAAAAAAAORzhQoV0p49ewxlz5w5owULFri4EQDkXJcuXXKYYbE2XOnAgQOGctWqVXNxE88wm81q3ry55s+fr3PnzslqtWrDhg3q2bOnypUrJ7PZM78mkZaWplOnTmnGjBmqU6eOfH199fDDD2vIkCE6duyYRzoBAP7j9u3bLp8RGRmpO3fuOOWu0qVLq3z58pk6Y7fbdfToUVWoUEHvv/++U3rcy4oVKxxmLBaLDh8+rKioKCUkJCgjI0O///67+vXr5/Bs9+7dFRcXp3feecdQH6PfG2XW2bNnHWZ8fHxcMhsAAAC5V7du3Qz9/fDixYvd0AYAAAAAAAAAgLyNxdoAAAAAAAAAAAAAAAAAAED+/v769ttvDWVHjx6tlJQUFzcCgJypSJEiDjO+vr5uaIL86vDhww4zPj4+8vb2dkMbzzObzYqIiNCiRYv022+/KS0tTWvXrlXXrl1VtmxZjy3atlqtOnHihKZOnaoaNWrIz89PNWvW1NChQ3X69GmPdAKA/Mpqtbp8RlpamhYuXOi0+wYMGJClcxkZGXr33Xc1YsQIp3X5XwcPHnSYCQsLy9YMs9ms999/39DzEB8fr8TExGzNu5vz5887zNhsNqfPBQAAQO5WunRptWjRwmFu8eLFstvtbmgEAAAAAAAAAEDexWJtAAAAAAAAAAAAAAAAAAAgSWrfvr0aNWrkMHfp0iXNnDnTDY0AIOdJSkpymClevLgbmiC/OnXqlMNMwYIF3dAkZzKbzWrbtq2WLl2qixcvKi0tTd988406d+6s0qVLy2QyeaRXamqqjh49qsmTJ6tKlSoqUKCAateurbfffltnz571SCcAyGnS09Ndcm/Hjh1dcu//atq0qdPueuONN+Tj45Pl8xMmTNCSJUuc1ucPSUlJio+Pd5hr1aqVU+a98sorhnKRkZFOmfffrl275jDjqo9ZAAAA5G49e/Z0mPntt9/0008/uaENAAAAAAAAAAB5l1MXayfEJetGXLIzr3QaumUN3bKGblmXk/vRLWvoljV0yxq6ZQ3dsoZuWZOTu0k5u19O7mbLsHu6AgAAAAAAAAAAAJzEZDJp3LhxhrLjx4/XrVu3XNwIAHKe5GTH//6+VKlSbmiC/Or8+fMOM0WKFHFDk9zBbDbrmWee0fLly3Xp0iVZrVZ99dVX6tixo0qWLOmxRdspKSn65Zdf9OGHH6pSpUry9/dX3bp1NXLkSF24cMEjnQDAHRITE7V69Wq9+eabat26tSpVqqSAgACZzWb5+PjIZDLJbDbLy8tLFotFfn5+KlasmHr27Kljx45laWZoaKgqVKjg5D/JX5nNZlWvXt1p91kslmy/oNWrr74qm83mpEb/sXjxYkO5Pn36OGVe7dq1ZbFYHOZGjx7tlHn/rVixYoZyKSkpTp8NAACA3O3ZZ5+Vr6+vw5zR768BAAAAAAAAAMDdOXWx9rmoOP12Ks6ZVzoN3bKGbllDt6zLyf3oljV0yxq6ZQ3dsoZuWUO3rMnJ3aSc3S8nd7NaMzxdAQAAAAAAAAAAAE7UsmVLtWrVymHu2rVrmjp1qhsaAUDOkpaW5jBTtmxZNzRBfnX58mWHmRIlSrihSe7k7e2tTp06aeXKlbp8+bJSUlK0ZMkSPf300ypevLjHFm0nJyfr0KFDGjdunMqXL6+CBQuqQYMGGj16tGJiYjzSCQCc6ezZswoPD1fhwoXVoUMHTZw4URs3btTZs2d1+/Zt2e32P7N2u102m01paWlKTU3VtWvXtHjxYtWoUUNPP/10lhYZ9+/fP0u9H3vsMUNfV4OCgrJ0//306dNHXbp0yfL5hIQEjR8/3omNpBUrVjjM+Pj4qE6dOk6bWalSJYeZa9euKSkpyWkzJal58+aGcvPnz3fqXAAAAOR+hQsX1lNPPeUwt3z5clmtVjc0AgAAAAAAAAAgb3LqYm0AAAAAAAAAAAAAAAAAAJD7jRs3zlBu4sSJio+Pd3EbAMhZMjIcvwB1+fLlXV8E+dbJkycdZsqVK+eGJnmDxWJRt27dtHr1al29elUpKSlauHCh2rdvr6JFi3ps0fadO3e0f/9+jRkzRmXKlFFAQIAaNWqk999/X1euXPFIJwDIqpEjR+rBBx/U7t27s33XmjVrFBwcrLlz52bq3FtvvaVatWo5zJlMJjVq1Ej79++X3W7X1q1b5ePj4/BchQoVMtXHqC+//FLjx4+X2Zy1XwMcP3680tPTndZn69atDjNhYWFOmydJrVu3NpTL6vL0e3nqqafk5eXlMLd06VKnzgUAAEDe0LNnT4eZuLg4/fDDD25oAwAAAAAAAABA3sRibQAAAAAAAAAAAAAAAAAA8BcNGzbUM8884zCXmJioDz/80A2NACBnSEpKkt1ud5irWLGiG9ogP/r+++8N5SpXruziJnmXxWJRr169tGbNGv3++++6c+eO5s6dqzZt2ig0NNRjvW7fvq29e/fq3XffValSpVSoUCGFh4drwoQJ+v333z3WCwAcGTFihMaNG2foeyijkpOT1bdvX9WoUUOJiYmGzpjNZh0+fFgrVqy469dJb29vdejQQTExMdq9e7fq1av352OxsbEO769Tp47xP0AmDR8+XCdPnszS1/fk5GQNHjzYKT3WrFljaEl3q1atnDLvD0YXZi9fvlzXr1932lyz2SxfX1+HuZiYGKfNBAAAQN7Rpk0bFSlSxGFu8eLFbmgDAAAAAAAAAEDexGJtAAAAAAAAAAAAAAAAAADwN2PHjpXJZHKYmz59ui5fvuyGRgDgeXFxcYZyJUuWdHET5Efp6enq1q2boWz16tVd3Cb/8PPz00svvaR169bp2rVrun37tj7//HNFREQoJCTEY72SkpK0e/dujRgxQsWLF1fhwoXVtGlTTZo0yalLRQEgO0aMGKEJEya47P5jx46pSpUqSkpKMnzm2WefVVRUlI4ePaoBAwZoyJAh2rBhg1JTU7Vq1aq/fR8XHR0tq9Xq8N6WLVtmun9mVK5cWVFRUbp69aoGDRqk+vXrGz47e/ZswwvI72X48OF6+umnDWVfeumlbM36X9WqVTP04hY2m83psy0Wi8NMcnKyU2cCAAAgb7BYLHr++ecd5lavXp3t79cBAAAAAAAAAMivWKwNAAAAAAAAAAAAAAAAAAD+pkaNGoaWdyYnJ2vcuHFuaAQAnle0aFFDuWvXrrm4CfKjvn37KiEhwWHOZDKpTZs2bmiUP/n7+6t///7asGGDrl+/rlu3bumzzz5Tq1atFBwc7LFeiYmJ2rVrl4YNG6aiRYsqKChIzZs315QpUwx93ABAVlitVp04cULffPONJk+erMGDB6tz58569NFH5eXl5dKl2n+4evWqmjRpkulz1atX16xZszRlyhRFRETIbL77r9l9+umnhu5z19fe4sWLa/r06dq3b5/hhc7p6el68cUXszRv5syZKl68uD744ANDeR8fH9WrVy9Ls+5n7NixhnJr165VTEyM0+Y+8MADDjOefKENAAAA5Gw9evRwmElJSdGqVavc0AYAAAAAAAAAgLyHxdoAAAAAAAAAAAAAAAAAAOCuxowZIy8vL4e5zz//XOfOnXNDIwDwLH9/f0O5S5cuubgJ8psjR45o0aJFhrIPP/ywAgICXNwIfwgICNDAgQO1adMmxcXF6ebNm5o2bZpatGihoKAgj/W6efOmtm/frn/9618qUqSIihQpohYtWmj69OlKTEz0WC8AecfAgQPl6+urhx9+WB07dtTQoUM1ffp0ff3119q5c6dsNpvbuhw5ckTffPONS+5es2aNw4y/v79HPuf7+fnpnXfeMZT95ptvFB0dbShrs9n0/vvvKygoSK+88op+//13w50qVapkOJsZAwcONPQiN3a7XT179nTa3FOnTjnMlC9f3mnzAAAAkLc0adLE0Iu1LF682A1tAAAAAAAAAADIe1isDQAAAAAAAAAAAAAAAAAA7qpSpUrq27evw1x6erpGjx7t+kIAkAOYzY5/BDsmJsYNTZCftG/fXna73WHOZDJpzpw5bmiEewkMDNRrr72mLVu26MaNG7px44amTJmiZs2aqXDhwh7rlZCQoB9//FGDBw9W4cKFFRwcrMcff1yffvqpkpKSPNYLQO4THx+vqlWratasWZ6u8hf9+vVz+jJvm82m48ePO8zVqlXLqXMz4//+7/8UGBjoMGe329W9e/f7ZqxWq/71r38pICBA7777rm7evJnpPpMmTcr0GaOmTp1qKLdt2zadPn062/NGjBghq9XqMFetWrVszwIAAEDeZDab1aNHD4e5zZs36+rVq25oBAAAAAAAAABA3sJibQAAAAAAAAAAAAAAAAAAcE/vvvuufH19HeaWLl3KL/0DyBd8fHwcZvh8CGd67733FB0dbSj73HPPqWHDhi5uhMwICgrSkCFDtG3bNiUkJOjatWuaOHGimjZtamgRqqvcuHFDmzdv1quvvqpChQopJCRErVu31uzZs3Xnzh2P9QKQs23cuFGlS5dWVFSUp6v8TVxcnL799lun3jljxgxDueeff96pczPDbDbrtddeM5Q9cODAXd+flJSkPn36qFChQpoyZYqSk5Oz1KV69epq27Ztls4a0a1bN5UpU8Zhzm63q2fPnlmek56erpYtW2rChAmG8nXq1MnyLAAAAOR9RhZr22w2ffnll25oAwAAAAAAAABA3sJibQAAAAAAAAAAAAAAAAAAcE9lypTRP/7xD4e59PR0rVu3zg2NAMCzjCzWjo2NdUMT5BeTJk0ylCtYsKAWL17s4jbIrtDQUA0dOlQ7duzQzZs3FRsbqw8++ECNGzdWQECAx3rFx8dr48aNGjBggAoWLKiiRYuqbdu2mjt3rlJSUjzWC0DO0qVLF6d/TnjkkUfUp08fzZ49W/v379fJkye1a9cufffddxoyZIhMJpPhu06fPu3Ubh999JHDjMlkUr9+/Zw6NzP69++v8ePHG8qmp6f/5e3ff/9dzz77rIKCgjRv3jxZrdYs9wgJCdG2bduyfN6oWbNmGcrt27dPhw4dyvT9sbGxKleunLZu3Wr4THh4eKbnAAAAIP94+OGHVbt2bYe5yMhIN7QBAAAAAAAAACBvYbE2AAAAAAAAAAAAAAAAAAC4r+HDhxta9LhhwwY3tAEAz0pKSnKYiYuLc0MT5BdGF5jOnz9fFovFxW3gbMWKFdNbb72ln376Sbdu3dLVq1c1duxYNWrUSAULFvRYr+vXr2v9+vXq27ev/P39VaxYMbVv316LFi1i0TaQT+3cuVM3btxw2n2NGzdWRkaG9u7dqy+++EL9+vVTvXr1VLVqVYWHh6tdu3aaMmWK0tPT1aVLF0N3Xr582Wn99u7dq0uXLjnMFS9e3CMvjGC1WlW/fn3NmTNHdrvd0JmMjAxJ0vnz5/X444+rZMmSWrVq1Z/vz6oiRYro1KlTCg4OztY9RrRt21ZhYWGGsr169crU3du2bVP58uUz9XFUpEgRlS1bNlNzAAAAkP/06NHDYebAgQM6deqUG9oAAAAAAAAAAJB3sFgbAAAAAAAAAAAAAAAAAADcV9GiReXv7+8wt2nTJtlsNjc0AgDPMPo5zs/Pz8VNkF/ExMQY+rhr1KiROnXq5IZGcLXixYtr5MiR2r17t5KSknTp0iWNHj1aDRo08NiibbvdrmvXrmnt2rV64YUX5O/vrxIlSujpp5/WkiVLZLVaPdILgHuNGjXKaXc1atRIO3fulNns+FfbzGazPvnkE0P3XrlyJbvV/vT6668byvXs2dNpM436/fffVa5cOR04cCBT52w2mxo1aqSwsDBt3rzZKf//PSQkRKdOnVJoaGi27zJq7ty5hnLHjx/Xtm3bDGUnTZqkFi1aZPrFIz777LNM5QEAAJA/devWTSaTyWFu0aJFbmgDAAAAAAAAAEDewWJtAAAAAAAAAAAAAAAAAADg0Pr16x1m4uLidOjQITe0AQDPmDlzpqFcjRo1XNwE+cG8efNUtmxZQ9nIyEgXt4GnlC5dWu+9955+/vlnJSUl6bffftPIkSNVr149FShQwCOd7Ha7YmNjtWbNGvXo0UN+fn4qWbKkOnbsqGXLlik9Pd0jvQC4VmxsrFPuadSokXbt2mVoqfYfjC71Ll269J///c6dO1q2bJkGDx6sefPmKT4+3vC8hIQE7d2712HOy8tLY8eONXyvMxw6dEgVKlTQ1atXs3R+7969stvt2e5hNpvVoUMHXb16VcWKFcv2fZnRrFkzVa9e3VC2b9++933cZrPp2Wef1bBhwzL9vFSqVEldunTJ1BkAAADkT6VLl1aLFi0c5pYsWeKU79cBAAAAAAAAAMgvWKwNAAAAAAAAAAAAAAAAAAAcql27tqFlWRs2bHBDGwDwjMmTJxvKPfbYY0pPT5fNZnOYtdls2r59u65cuZLdeshDXnzxRfXp08fwIp2wsDAXN0JOUa5cOY0dO1b79+/XnTt39Ouvv2r48OGqXbu2/Pz8PNLJbrfr6tWr+uabb9S1a1dZLBaVLl1azz33nFauXMmibSCPKFWqVLbPf/HFF9q9e3emlmpL0pdffukwYzKZNHr0aI0dO1YBAQEqWLCgunbtqunTp6tPnz4KCQmRv7+/unbt6nBJ+NChQw19H/f444+79XPv1q1b1aBBA925c8dtM/+Xl5eXOnXqpNjYWK1atUre3t4e6bFw4UJDubNnz2rNmjV3fSwhIUGVK1fWqlWrMj2/VKlS2r59e6bPAQAAIP/q0aOHw8xvv/2mn376yQ1tAAAAAAAAAADIG1isDQAAAAAAAAAAAAAAAAAAHDKbzYqIiHCYY7E2kDt9//336tWrlypWrCgfHx8VKVJEzz//vA4cOODpajmG1WrV+fPnDWUfeOAB+fj4yNvbWyEhIerQoYM2btwoSYqPj9eMGTPUtm1blSxZUj4+PmrevLlKlSr15zLawYMHG1rmiLxp5syZWrBggeF8p06dXNgGOV1YWJjGjx+vQ4cOKTk5WadPn9awYcNUs2ZNjy7avnz5slauXKnnnntOvr6+KlOmjLp06aLVq1fz+Q3IpSpWrGg4GxYWplatWqlnz556++23tWXLFsXExKhPnz6Znrt9+3bduHHDYa5ChQqqX7++Ro0apdu3b981k5ycrGXLlqlMmTKaNm3aXTM2m01ffPGFoW73usMVrFarnnnmGWVkZLht5n+zWCzq27evEhIS9NVXXyk0NNQjPf5Qp04dPfLII4ayTz/99N9e5OHQoUMqU6aMzp49m+nZLVq00IULF1SyZMlMnwUAAED+9eyzz8pisTjMRUZGuqENAAAAAAAAAAB5A4u1AQAAAAAAAAAAAAAAAACAIa1bt3aY2bVr1z2XmAHIWVJSUjRo0CD5+/urTZs2ioyM1Pnz55Wenv7nwrz69esrMDBQ7777rqfrety3334ru92eqTN2u13x8fFavXq1WrduLZPJpJCQEA0aNEjr16/X1atX/7JgNi0tTZcvX9b06dNVqlQpHTlyxNl/DORwCQkJevXVVzN15vXXX3dRG+RGDz74oD766CP98ssvSk5O1vHjx/X666+revXq8vX19Ugnm82mmJgYLV++XB06dJCPj48eeOABdevWTevWrWPRNpBLVK1a1XD27Nmzqly5shYsWKAJEyaoRYsWWZ47e/ZsQ7lz587pzJkzhrLp6en65z//qUceeUSJiYl/vv/69evy9/c3dMeDDz6oypUrG8o6Q48ePXTr1i23zfuDv7+/hg0bptu3b2vOnDkKCAhwe4d7iYyMlMlkMpQtU6aMEhISJP3nY6p+/fqZ/rsLk8n056J4b2/vTPcFAABA/hYUFKT27ds7zC1btkxWq9UNjQAAAAAAAAAAyP1YrA0AAAAAAAAAAAAAAAAAAAyJiIhwmElLS9O2bdvc0AZAViUlJal3794KDAzUjBkzlJycfN/8rVu39P777+vTTz91U8Oc6euvv3brvNjYWNWvX1/bt29361x41ttvv52pJcMFChRQeHi4Cxsht6tWrZo+/vhjHT16VCkpKfrll1/0z3/+U9WqVZPFYvFIJ5vNpujoaH355Zdq166dfHx8VK5cOfXq1UsbNmxg0TaQQ/Xq1Us+Pj6G85999pkKFCigxx57TKtXr87y3OPHj2f5rCP79u1T4cKF1axZM/Xp00dFixZVamqqobNjxoxxWa+7+e6779w6r0iRIvrggw9069YtffTRRzlykfSDDz6oZs2aGcrGxsbqgQceUKVKlTRgwIBMf63x8fHRqlWrNGHChKxUBQAAACT95wVzHLlx44bWr1/vhjYAAAAAAAAAAOR+LNYGAAAAAAAAAAAAAAAAAACGlCxZUtWrV3eY27BhgxvaAMiKJUuWKDQ0VAsXLlRaWlqmzg4aNEibN292UbOcb8+ePW6fmZaWpieeeELXr193+2y4xtq1a9WwYUOVK1dOQUFBCggIUJ06dTR8+HCdPXtWS5YsydR9Rl70AvhvNWvW1L///W8dP35cqampOnjwoF599VVVqVIlUwtznclms+nixYuKjIzUE088IYvFogoVKqh3797aunUri7aBHCI0NFTTpk3L1Bmr1apt27apQ4cO8vPzU4sWLbR27dpM3+FqO3bs0Lx58wznAwMD1a1bNxc2+qs1a9YoJSXFLbNKlCih2bNnKz4+Xm+99ZbM5pz964eLFy+WyWQylL1165bOnj2b6RkhISE6efKknnnmmUyfBQAAAP5bu3btFBQU5DD3/PPPu6ENAAAAAAAAAAC5X87+yRYAAAAAAAAAAAAAAAAAAJCjtG7d2mGGxdpAzvTyyy+rR48eSk1NzdJ5u92utm3bZmkZXW6XkpKiCxcueGx206ZNPTIbzmO1WtW4cWO1b99eP//8sy5evKibN2/q9u3bOnz4sD744ANVqlRJt27dMnSf2WzWsGHDtHr1ahc3R15Xp04dffLJJzp16pSsVqv27Nmjl19+WZUrV5a3t7dHOmVkZOi3337TwoUL1bJlS1ksFoWFhalPnz7avn27RzoB+I+BAweqbt26WTqbmpqqH3/8Ue3bt1eZMmUUHR1t6FyBAgWyNM+V+vTp49Z5Fy9edPmMChUqaNWqVbpy5Yr69evn8nnOUrp0abVt29Zl99evX1+XLl1SWFiYy2YAAAAg//D19VXnzp0d5sxmsxITE93QCAAAAAAAAACA3I3F2gAAAAAAAAAAAAAAAAAAwDAji7VPnjypS5cuuaENAKM6dOigzz//PNv3WK1W1a9fX0lJSU5olXvUqlXLo/OjoqI0aNAgj3ZA1lmtVpUvX1579uxxyn3e3t46evSoPvroI6fcB/y3hg0baubMmYqKilJaWpp27dqlfv36KSwszKOLts+dO6d58+apefPm8vHxUaVKldS/f3/99NNPHukE5Gc//PCDfHx8snVHTEyMwsLC9NVXXznM+vn5ZWuWs3l5eWncuHFunVmkSBGX3f3www9r27ZtOnfunDp06OCyOa40f/58eXl5Of3egQMHat++fTnuYxAAAAC5W8+ePR1mUlJStGrVKje0AQAAAAAAAAAgd2OxNgAAAAAAAAAAAAAAAAAAMOzRRx+Vr6+vw9yGDRvc0AaAEU8++aRWr17ttPsSEhJUu3Zt2Ww2p92Zkw0aNEinT5/2dA3NmDFDEyZM8HQNZEHr1q115coVp92XmpqqatWqOe0+4H7Cw8M1e/Zs/frrr0pNTdW2bdv00ksvqUKFCi5ZYmpEenq6zp49qzlz5qhJkyby8fFRlSpV/lyACsC1QkND9eWXX8pkMmXrnrS0NHXr1k3R0dH3zfn7+2drjrNNmzbN7Z2CgoKcep/JZFLDhg31yy+/6NixY2rWrJlT73e30NBQp7yI0B+8vLy0cOFCffbZZ067EwAAAPhD06ZNDeXWrFnj4iYAAAAAAAAAAOR+ptEzn7T/8Ub5KiEq9UBgli+7GZ8s2U0qHJLzXoWdbllDt6yhW9bl5H50yxq6ZQ3dsoZuWUO3rKFb1uTkblLO7peTuzUq9a4K+ZX0dA0AAAAAAAAAAAC4UUREhDZt2nTfTNeuXbV06VI3NQJwNzabTa1atdKPP/7okvtbtWrl8HNBbrd161a1atVKdrvdcdhNihcvrtOnTyswMOs/9w33OXXqlB566CGn3de3b1/NmTPHafcB2WGz2bR161YtWLBAO3bs0MWLF3PEiy74+PioYsWKevzxx9W3b1/VqVPH05WAPOnrr79W9+7dlZaWlq17KleurKioqHs+3qVLFy1fvjxbM5yld+/emj9/vtvnXr9+XcWKFcv296Rms1ktWrTQ7NmzVaFCBSe1yzk++ugjvf3229l6ngoVKqSdO3eqZs2aTmwGAAAA/NXw4cP1wQcf3DcTGBio69evy8fHx02tAAAAAAAAAADIXcbMauPcxdoAAAAAgPwnvOwoFfQp4ekaAAAAAAAAAAAAcKOJEyfqzTffvG8mJCREsbGx8vLyclMrAP/NZrOpadOm2r17t0vnDBo0SNOnT3fpDE9JSkpSiRIldPv2bU9X+RsvLy917NhRs2bNUnBwsKfr4D6efvpprVmzxil3mUwmXb9+nf/NkWPZbDZt2LBBkZGR2rFjhy5dupQjFm1bLBZVqlRJrVq1Ur9+/ViWCjhRdHS0wsPDdenSpWzdc/LkSVWtWvWujyUlJal27do6e/Zspu+tXLmyNm3apIkTJ+qTTz7J8sJlLy8vTZ06Va+++mqWzjtDkyZN9NNPP2XprJeXl55++mnNnDlTxYoVc3KznOWbb+OYu8oAACAASURBVL5R586dlZ6enumzVatW1d69e3kBGwAAALjc9u3b1bx5c4e5H3/80VAOAAAAAAAAAID8aMysNjJ7ugQAAAAAAAAAAAAAAAAAAMhdWrdu7TATFxenQ4cOuaENgP9ls9lUsWJFly/VlqRPPvlES5cudfkcT2jRokWml2pbLBaVKlVKmzZt0rfffqtu3brdc3mhn5+fqlWrpgEDBmjq1KmZmpORkaGvv/5aRYsWVYcOHXT9+vVMnb8fm82m77//XrNmzdLvv//utHvzq507dzrtrjp16rBUGzma2WzWk08+qcjISF24cEFpaWn67rvv1KVLF5UpU0Zms2d+hcVqterEiROaPn26atWqJT8/P9WoUUP/+te/dOrUKY90AvKKsmXL6sKFC+rWrZtMJlOW7/nkk0/u+VhAQIBOnz6t8PBww/d5eXlp7NixioqKUtmyZTVt2jQdPHhQRYsWzXS3EiVK6OTJkx5dqi1Js2bNUoECBTJ1xmKxqE+fPkpISNDKlSvz/FJtSerQoYP27dsnf3//TJ3r2rWrjh8/zlJtAAAAuMWjjz6q0qVLO8ytX7/eDW0AAAAAAAAAAMi9WKwNAAAAAAAAAAAAAAAAAAAypUaNGipevLjD3IYNG9zQBsAfkpKS9Nprr8nLy0sXLlzI9PmPP/5YGRkZunTpkvz8/Ayf69+/v2w2W6bn5WRjxozR/v37Dee9vb01bNgw3b59WzExMWrVqpWeeuopLVmyRLGxsbp27Zrmzp2rqVOnaurUqbp48aKSk5N1/PhxzZo1S4MHD9aMGTMy3dNms2n16tUqXry42rdvr6SkpEzfkZ6ersmTJ6tVq1YqVqyYvL291aZNGw0cOFDFixdXgQIF9NBDD2nfvn2Zvjs3SklJ0Zo1a7Ru3Trt2bMn2x/bWfnf5G58fX316aefOuUuwF3MZrPatWunL7/8UtHR0UpNTdWqVavUqVMnlSpVKltLeLMjNTVVx44d05QpU/TQQw+pQIECqlWrlt58802dOXPGI52A3MxsNmvJkiWKjo5Wnz59srS8euPGjQ5n7Nq1S127dnV4V+XKlXX+/HmNHDnyL++vXbu2rl69qh49ehhe9P/8888rJiZGDz74oKG8K1WvXl3Xr1839EJXBQoU0BtvvKFbt27piy++UEBAgBsa5hy1a9fW+fPnVaJECYdZX19fTZs2TUuXLvXYC0AAAAAg/zGZTGrbtq3D3Lp169zQBgAAAAAAAACA3Ms0euaT9j/eKF8lRKUe4FXVAQAAAADGhZcdpYI+jn/5AAAAAAAAAAAAAHlLr169FBkZed9M8+bN9eOPP7qnEJCPHTt2TIMHD9a2bduytAT44Ycf1pEjR/6ySG7v3r0KDw83fN+4ceM0YsSITM/OiWw2mywWizIyMgzla9SoocOHDztlEd8TTzyRrRcl8Pf31+bNm9WoUSND+UmTJum9997TnTt3HGZNJpOGDBmijz/+OMv9cqLr169r7ty5WrdunY4ePar4+Pi/PO7l5aUqVaqoW7duGjx4sAID//rz9jabTYmJibL9P/buPb7n+v//+P393nvvzTazGNvMLJbTnFMfZKjE19kSQujDx6GIVDpQ+nwqH+lIoUSKFB/klFNF5JARRTk2Lcexg8PMzNv23vv9++Nzye9Tsfdh7/d7G7frP9X79Xg+Hve9wo4eL5tN5cuX/8s1Pz+/ImeMi4vTtm3bVKlSpSL3AkoSq9WqZcuWacGCBUpKSlJ6errsdrvjg14WGBio2rVrq0OHDhoyZIiqVatW3JGAUiclJUUTJ07UypUrlZmZ6bC+WrVq+u2335zqPW7cOL366qtX/9toNMpsNqtx48YaM2aMunfv7rBHVlaWXnzxRW3YsEFHjhyRxWKR9N/3+yEhIerUqZP+9a9/KS4uzqlMvrZmzRr16dNH2dnZV18zGAyqVKmSRo0apeeee44l0ZLy8vLUp08f7dy5U+np6crLy7t6LTIyUg899JAmTJjg0kOFAAAAAE9Zvny57r//fod1J06cUJUqVXyQCAAAAAAAAACA0uWlDzqwWBsAAAAAUDQs1gYAAAAAAAAAALg5zZs3TwMGDCi0xt/fX9nZ2SypArzk888/13PPPaeUlBS3ezzyyCN6//33r3nt008/Vf/+/Z3qExYWprNnz2rSpEn66KOPdPLkSV25ckVGo1Emk0llypTRs88+q7Fjx7qd1VdWr16tzp07O1V73333ad26dR6bbbVaFRUVpTNnzrjdw9/fX1u2bFHTpk0LrWvTpo02bNjgcv+4uDht2rRJ0dHR7kYsEWw2m8aNG6c333zT6SXqv/Pz85PNZvvLAuDo6GiNGDFCTz/9tEwmkw4dOqQ6deo47BcUFHTd5eYDBw7Uhx9+yHJM3BTy8vK0ZMkS/ec//9GOHTuUkZFRIhZtlylTRvHx8erQoYOGDh2qmJiY4o4ElBgpKSmaPXu2Nm7cqMjISLVu3Vr333+/YmNjr9bUq1dP+/fvL7RP7dq1dfDgQafnJicnKyAgQDExMTft+0ir1ap9+/bJbrfLYDCoQYMGN+29cFZGRoZWr16tFi1aqGbNmsUdBwAAADe5nJwclS9fXvn5+YXWzZw5U0OGDPFRKgAAAAAAAAAASg8WawMAAAAAiozF2gAAAAAAAAAAADen06dPq3Llyg7rdu3apSZNmvggEeAdKSkpmjZtmnJychQWFqa4uDgNHjxYJpOp2DLl5eXp3nvv1XfffVekPiNHjtS7775baM24ceP06quvOtXP39/f4RKQ+Ph4rV+/XlFRUU7n9LV+/frps88+c1h3yy23KC0tTWaz2aPz09PTVadOHZ0/f97tHv7+/kpKSrrun7/33XefvvnmG7f7m0wmvfPOOxo+fLjbPYpTTk6OateurdTUVK/0N5lMmj9/vvLz8/XQQw8VWms0GlVQUKCMjAx99tlnOnLkiOx2u+rWratWrVopPj7eKxmB0iAvL08LFy7UwoUL9f333+vMmTMlYtF2cHCw4uPj1alTJw0dOrREv08DvGXq1Kl64YUXlJ2dfc3roaGhWr58ue655x7dc889+vbbbwvt16hRI+3evdsLSQEAAACg5Grbtq3Wr19faE3fvn2d+no1AAAAAAAAAAA3GxZrAwAAAACKjMXaAAAAAAAAAAAANy+DweCw5sMPP9Q//vEPH6QBPOvLL7/UiBEj9Ntvv/3lWocOHbRmzZpiSCVZLBbFx8fryJEjReozZswYvfHGG07VxsTE6OTJk0Wa979K+lLmGjVq6Ndff3VY9+OPP6px48ZeyWCxWNS5c+ciLb/29/fXjh07/pLRmWUtzrrrrru0adOmYl0074569epp//79Xp1hNBp17733OrzXQUFBunTpklezADcKi8Wi+fPn6/PPP9fOnTt15syZ4o4k6b+LtuvXr68uXbroH//4hyIiIoo7EuA1OTk5ql+/vo4ePeqw1mAwaNCgQdq3b5927NhRaG2zZs2UlJTkoZQAAAAAUDqMHj1a77zzTqE1TZs21fbt232UCAAAAAAAAACA0uOlDzrIWNwhAAAAAAAAAAAAAAAAAABA6dS3b1+HNXv27PFBEsBzVqxYodjYWHXo0OGaS7Ulae3atZoxY4bPMtlsNm3atEmjR49WmTJlirxU+4UXXnB6qbakIs/7M6vVqlGjRiknJ8ejfT0lJCTEYY3RaPTaUm1JCgwM1Pr167VkyRKFh4e71SM/P1/NmjX7w5/DnlyqLUnbtm1TYmKix/r5Qvfu3b2+VFv67+9bZ+51aGio17MAN4rAwEANGjRIa9asUWZmpi5duqSZM2eqbdu2Kl++fLHlunTpkrZv367nn39ekZGRCg0NVYsWLfTaa6+VmOXfgCdYrVbVqFHDqaXakmS32zV79myHS7Wl/z5oAgAAAABuNvHx8Q5r8vLyfJAEAAAAAAAAAIDSicXaAAAAAAAAAAAAAAAAAADALY0aNXJY89NPP/kgCVB0ixcvVkxMjBITE3X8+HGH9Y899pgOHz7stTyHDx/WXXfdpVtuuUUmk0l333233nnnnSL3feWVV/TKK6+4dMZkMslgMBR59v8qKCjQqFGjPNrTU+rXr++wxlfLH7t3767MzEzNmTNHERERLp/Py8tT48aNNWXKFMXExHh0qfbvVq9erfnz5ztVm5ubq6ysLI9ncMa6detUtmxZLVu2rFjmX0/FihWLOwJQagUFBWnIkCH6+uuvdfbsWV28eFHTp09XmzZtdMsttxRbrosXL2rbtm167rnnVLFiRZUrV04tW7bUu+++K5vNVmy5gKIaOXKk0tLSvNKbxdoAAAAAbkY1a9Z0WMPXEgAAAAAAAAAAuD4WawMAAAAAAAAAAAAAAAAAALc4s1h7z549stvtPkgDuGf+/PmKiopSr169dPLkSafPFRQUKCEhweNLLaxWqwYMGKBatWopKSlJWVlZHvk9ZDab9dFHH+mFF15w63y1atWKnOHPPv30U1ksFo/3Lao6deo4rLl06ZJPF5o8/PDDSktL03/+8x9FR0e7fP6JJ55w6de3qx599NGr/26z2bRv3z5NnTpVDz/8sP72t78pKipKAQEBCg4OVnR0tE6cOOG1LP/LarVq/Pjxqlixotq1a6ecnByfzHVF5cqVizsCcMMICQnR8OHDtX79ep07d04XLlzQu+++q7vvvlthYWHFlis7O1tbt27V448/rpCQEE2cOLHYsgDuysrK0qxZs7zWPzg42Gu9AQAAAKCk8vPzc1jDYm0AAAAAAAAAAK6PxdoAAAAAAAAAAAAAAAAAAMAtDRs2dFhz8eJFHT161PthADc8+eSTeuihh5SWlubW+YyMDI8uCLbZbIqPj9e8efM8tpA+KChIgwcPVmZmpgYOHOh2n4CAAI/k+V/5+fleWdjtruTkZP3tb3/TuHHjHNba7Xbt3LnTB6n+6MEHH9TJkyc1c+ZMn88uTHZ2tpKTkyVJzz77rOrXr69Ro0bpk08+0c6dO5WWlqa8vDxJUm5urqpWrXq13lt27NihiIgITZgwQWfOnPHqrKJ48sknizsCcMMKDQ3VyJEjtXHjRp0/f17nz5/X5MmT1apVK5UrV65YMl2+fFnPP/+8WrduLavVWiwZAHfMnDlTBQUFXuvPYm0AAAAANyNnFmt783MxAAAAAAAAAABKOxZrAwAAAAAAAAAAAAAAAAAAt1SqVEmVK1d2WPfTTz/5IA3gmuHDh2vy5MlF7pOamuqBNP/13HPP6fDhwx7pVbVqVc2YMUMXL17UrFmzFBoaWqR+MTExHsn1Z2lpaTIajXryySe1Z88er8xwRu/evVW7dm2XlmW7u5DdE4YMGaKTJ08qJCTE470rV66sLVu2aPr06TKZTE6f69u3r9q0aaM333zTqfpatWqpefPmOnfunLtRr2vz5s1q0aKFV3p7UlxcnNq1a1fcMYCbRlhYmEaPHq1NmzYpKytLmZmZevPNN5WQkFDk95Ou2rx5s6pUqaJjx475dC7grhUrVni1/4MPPujV/gAAAABQEhmNjtd92Gw2HyQBAAAAAAAAAKB0YrE2AAAAAAAAAAAAAAAAAABwm9lsdliTkpLigySA8z744AO9//77Hul16tQpj/SRpG+++abIPSpWrKhdu3bp2LFjGjZsmFOLOZyxcOFCBQQEeKTXn9ntdk2ePFmNGzdW2bJltXLlSq/MuZ5hw4Zp4cKFstvtLp3r0KGDlxI5Jzo6WgcOHFBwcLDHeo4ePVqpqalKSEjQ8OHD9dtvvykuLs6psz/88IM2bNjg0rzt27erQYMGslqt7sS9rgEDBqigoMCts40aNdLu3bt18eJFTZw4UfXq1ZOfn59H8/3u9ddf90pfAM4JDw/XU089pS1btujChQtKT0/XpEmTdNddd6ls2bJen5+enq4aNWp4fWEx4AlHjx71Wu/w8HAeNAEAAADgppGTk6PJkyerefPmat68ucN6FmsDAAAAAAAAAHB9LNYGAAAAAAAAAAAAAAAAAABuy87OdliTn5/vgySAY5s3b1atWrX0yCOPeKznyy+/LKvVqtTU1CIvuDh27JjbZw0Gg95//31lZGSoSZMmRcpxLWFhYfr444+drg8ICFDlypVdnpOTk6OuXbvqgQce8Piy5WuZMGGCZs6c6fK5cuXKOfVgAW+LiYnR/v37PbJce/To0Zo8efJf+v/6668KDAwscv/rSU1NdWqBjLN++OEHt38vPfTQQ9q9e7caNWqkkJAQjR07Vnv37lVeXp527dqlWbNmad68efriiy+0adMm7d69W/v371f58uXdmnfu3Dm3zgHwjkqVKunZZ5/Vd999p+zsbKWlpenf//63mjVrppCQEK/MzM/PV2JiosaMGeOV/oCnxMfHe633iBEjvNYbAAAAAIqbzWbTunXr1KtXL0VGRqps2bJ68skntX37dqfPAwAAAAAAAACAa2OxNgAAAAAAAAAAAAAAAAAAcFu3bt0c1nhzISvgDJvNpo4dO6p169ZKTk72aO+9e/fK399fVapUkclkUrly5fTAAw/ozJkzLvc6e/asWxkMBoPmzp3r0YXh19KnTx+1bdu20Jrg4GC9+OKLys3N1YkTJxQaGurWrKVLl6pr165unXXWvHnzNH78eLfONm3a1MNp3BcbG6u9e/cqKCjI7R6PP/74X5Zq/6/Zs2e73dsZu3bt0pAhQzzSa/To0W6dq1u3rj799NNrXjMajWrSpIkGDx6sfv36qUuXLmrVqpUaNWqk+Ph4paSkKDw83OWZ69evdysrAN+IiIjQuHHjlJSUpIsXL+rUqVN6+eWX1bRpU4880OB/vfXWW2revLny8vI82hfwlPbt23ulb/369fXiiy96pTcAAAAAFJfU1FSNHTtWdevWVUBAgNq1a6fFixcrPT3d5V4FBQVeSAgAAAAAAAAAwI3B8K8Z7e2//8ettSqoclX3fngdAAAAAHBzuivmRQX7RxZ3DAAAAAAAAAAAABSTvn37asGCBYXWvPfee3r00Ud9lAj4I5vNprp16+rQoUM+nWs0GvWvf/3L6cXNAwYM0Lx581yec/vtt2vevHmKj493+aw7LBaLmjRpogMHDlx9zWAwqFy5cnruuef09NNPy2g0Xr02a9YsDR061O15q1atUqdOnYqU+VqeeOIJTZkyxa2zZrNZmZmZbi8N95aUlBTdfvvtys7Odunc448/7vBeWK1WBQQEyGazFSWiQ7feeqsuXLggk8mkkJAQhYaG6pZbblF4eLgqVqyoqKgoRUdHKyYmRrGxsapatepfHt4QHR2tU6dOuTS3W7duWrp06R9+7brq3LlzqlGjhs6dO+f0mX79+rn1+x5AyXDixAnNnj1bq1ev1oEDB5Sbm1vknhUqVFBSUpJq1KjhgYSA56Snpysy0rM/J1izZk3t379fJpPJo30BAK6bMmWKNmzYoHr16slisejChQsqW7asqlSpos6dO6t27drFHREAgBLNarVq0aJFmjt3rnbs2KELFy54rHdYWJjOnz/vsX4AAAAAAAAAANwoXvqgA4u1AQAAAABFw2JtAAAAAAAAAACAm9sDDzygpUuXFlrz0UcfaeDAgT5KhJLKYrHonXfe0UcffaQjR46oQoUKatiwodq3b68BAwaofPnyXpnrzPJ3b3rxxRf10ksv/eG1jIwMvfHGG0pKSlJycrIyMzOd7ufv76/mzZurRYsW6tevn88Wav+Z1Wp1eglily5dtGrVKrfmhISE6OzZszKbzde8/s0332jq1Kk6c+aMzp8/r+zsbF26dEnnz59XYGCgQkNDZbVaZbfbVatWLVWtWlXffvutMjIy3MpjNBr14Ycfltg/0ywWi3r06KE1a9bIbrcXWhsYGKhXXnlFY8aMcap3zZo1dfjwYU/E9CiDwSA/Pz+ZzWYFBAS4tGQmPj5ekyZNUpcuXTyS5cyZM6pZs6ZTGQwGgzIyMhQeHu6R2QCK37Fjx/Thhx9qzZo1OnjwoC5fvuxWH5PJpE8//VQPPvighxMCRePOwyuuxc/PT02bNtXGjRuv+zEeAMA3cnNz1aZNG23fvr3QutDQUA0aNEhvvfVWkR5IBADAjeTAgQOaNm2avvzySx07dsxrDyWMjIzU6dOnvdIbAAAAAAAAAIDSjMXaAAAAAIAiY7E2AAAAAAAAAADAza1Tp05as2ZNoTXz589Xnz59fJQIvpSbm6v33ntPc+fO1S+//KKwsDA1bNhQTzzxhDp27ChJSk5OVvfu3XXw4MHrLpYwGAxKSEjQ4sWLFRER4bF8mzdvVuvWrd06m5mZqbS0NDVo0MDhgmJH3n//fT3yyCOSpJycHN166606e/asy338/f1lsVhK5RKr9u3b66uvvnLrbKdOna65mHvdunVq37691xaW/FndunW1cuVKVatWzSfziiI1NVX9+/fX1q1blZ+ff/V1Pz8/ValSRe3bt9eUKVMUGBjodM/FixerV69e3ojrc+Hh4dqzZ4+io6M93jsjI0M1a9bUhQsXCq1LSEjQli1bPD4fQMmRkpKijh07Kjk52a3zI0aM0LRp0zycCnBfamqq4uLidOXKFbfON2jQQMOGDdPQoUOdfkALAMB7vvnmG3Xr1k2XLl1y+kxkZKQ2btyo2rVrezEZAAAlU25urmbPnq0FCxbop59+Um5urk/mVq5cWampqT6ZBQAAAAAAAABAafLSBx1kLOLP+XtN1tnLOn/2cnHHuK6Smo375h7um3tK+n2TuHfuKqnZuG/u4b65h/vmHu6be7hv7inp903i3gEAAAAAAAAAAODmYLFYHNYEBAT4IAl8KT09XbVq1VJISIiefvpp7du3T/n5+crMzNT69evVqVMn1a1bVz/88IP+9re/af/+/YUuP7bb7dqyZYuqVq2qzz///A/XLBaLkpOT9c033+jMmTMu5Vy2bJnLb1uZMmV0/PhxhYeHq169enrwwQdd7vFno0aNkiRZrVbVq1fPraXakhQfH18ql2pL0pdffqnExES3zq5evfovC/w3btyoDh06+GSpdvXq1TV79mzt27evVCzVlqTo6Ght2LBBeXl5ys/P1+7du5WUlKS8vDwdPXpUM2bMcGmptiT17NlT9erV81Ji3xo/frxXlmpLUqVKlXTw4EGVLVv26muBgYGqXr26OnfurEmTJmnv3r0s1QZuAnFxcfrll1/01VdfufXx8PTp09WkSROnPt4GfCE6OlqrV6+WwWBw6/yXX36p4cOHs1QbAIqZzWbTsGHD1LZtW5eWaktSWlqa6tSpo+3bt3spHQAAJcumTZvUp08fRUVFKSQkRKNGjVJSUpLPlmpLUkFBgc9mAQAAAAAAAABQ2hjtJXSz9m+/nNXRQ+79pQFfKKnZuG/u4b65p6TfN4l7566Smo375h7um3u4b+7hvrmH++aekn7fJO4dAAAAAAAAAAAAbg5XrlxxWOPq8laUbDabTQ0bNlRycrIK+znUAwcO6I477tCFCxec7p2Xl6eePXvKYDDIZDLJaDSqTJkyqlWrlu677z5VqlRJ8fHx+vjjj6+7UPl/X9+3b5/zb5ik4OBg7d27VzExMVdfmzt3roKDg13q82f5+fkqW7asmjRpomPHjrndp0+fPkXKUdyWLVum9evXq0qVKi6fffDBB5WXlydJ2rx5s9q2bev1hSLNmzeX3W5XSkqKBg0a5NVZ3mQymdSoUSM1a9asyIvZt2zZovDwcKfrg4OD1aZNG124cMGlc94WFRXl9f4HDx7U4sWLdfHiRV2+fFkpKSlauXKlnn322RtmQTkA57Rr105HjhxR5cqVXT77448/KioqSgcOHPBCMsB1bdq00TvvvOPWxxQ//fSTFxIBAFxVv359zZw5s9Cv6TjSvHlzTZ482YOpAAAoGdLT0zV+/Hg1aNBAZrNZd999t/7zn/8oLS2tSO87i8IXD5cEAAAAAAAAAKC0KtpPRgMAAAAAAAAAAAAAAAAAgJuaxWJxWBMQEOCDJPCVd955R+np6V6fU1BQ8JdFFXa7XQcPHtSgQYNUvnx5paamXr22YsUKBQUFyc/PT2azWZGRkVq/fr1TswwGgxISEvTLL78oLi7uD9fMZrO2b9/+l9ddlZOTo59//tnt80ajUY8++miRMpQEbdq00YkTJ3Tq1Cm99tprTi9lzMnJ0QMPPKCtW7eqTZs2Xl+qHRcXp61bt3p1RmkUFhamw4cPq3v37oqMjJTBYPjDdYPBoNjYWA0bNkz79+9XTk6O1q9fr9DQUI0fP76YUv9RxYoV9cADD3h9TnR0tHr06KGQkBCvzwJQ8kVFRenEiRNq166dy2ezsrLUoEEDzZs3zwvJANcNGTLE5felZrPZrV//AADP++WXXzzS58knn9Tf//53j/QCAKC42Gw2LVy4UB07dlT58uUVGRmpCRMmaO/evcrPzy/ueJLk9a+FAwAAAAAAAABQmrFYGwAAAAAAAAAAAAAAAAAAuI3F2jefCRMmFHcESdKFCxcUHx+vjIwMSdLrr7+uy5cvS5Ly8/NdWv59+PBhbdmyRdHR0de8Xq9ePf366696//33VaZMmaKHd1HZsmX1/fffKzQ01OezvSUqKkrPPPOMrly5orCwMKfOrFq1Si1btpTVavVqtvDwcP38889OL/2+2YSFhWnJkiU6ffq0cnJyNHPmTHXv3l0zZ86UxWLR0aNHNWPGDMXHx//h3ODBg/+yiLs4fPHFF/y/BVAsjEajvvrqK73yyisu/3lYUFCgAQMGaPDgwV5KBziWkpKijh07KiQkRIsXL3bpbIsWLXj/CwAlhNls9livuXPnymAw6NVXX1V2drbH+gIA4E2HDh3SY489pri4OPn7+6t3795au3atzp8/79Mc/v7+io2NdVjHYm0AAAAAAAAAAK6Pn0gCAAAAAAAAAAAAAAAAAABu279/v8OawMBAHySBL2Rl9GoZ+gAAIABJREFUZencuXPFHeOq7Oxs1a5dW+fOndOuXbvc7pOZmelU3SOPPKJz586pd+/eKl++vNvzXNG4cWOlpaWpSZMmPpnnayaTSUuXLi3uGFdFRkZq3759CgoKKu4opUJQUJCGDBmiJUuWaMiQIYUuaAsKClKXLl18mO6vevTooWbNmhVrBgB44YUXtHHjRrc+Rp49e7bq16+vnJwcLyQDrm3FihWKj4/XbbfdprVr17q11G3s2LFeSAYAcEdMTIzHe44bN07lypVTZGSkRo4cKZvN5vEZAAC4Kzc3V1OnTlWLFi0UHBysOnXqaPr06frtt998/j4rIiJCvXr10vr165WXl6etW7c6PMP7VQAAAAAAAAAAro/F2gAAAAAAAAAAAAAAAAAAwC3Hjx93qi4gIMDLSeAra9euLe4If3H+/HlVqFBBeXl5bvcYP36807WBgYFasGCBzp49q8uXL2v9+vVKSkpye/b1GAwGPf744/rxxx9v+CXP99xzj7p3716sGfz8/NSvXz+dOHFCERERxZrlRrZixQrt2rVLtWrV8vnsW2+9VZ999pnP5wLAtbRu3VrHjh1T1apVXT67b98+RUdHa8+ePV5IBvyX1WrVP//5T1WoUEGJiYk6ePCg271CQkLUtm1bD6YDABRF165dvdY7PT1d06ZNU1xcnDIyMrw2BwAARzZv3qy+ffuqcuXKCgkJ0ahRo7Rt2zbl5ub6NEeZMmXUrFkzTZ48WRcvXlRaWpoWLlyoNm3aSPrv16UdcefhRgAAAAAAAAAA3CxYrA0AAAAAAAAAAAAAAAAAAFxmt9v1yCOPOFVbpkwZL6fBn9lsNr311luqV6+eqlWrppEjR+r06dNF7jtjxgwPpCt5Tpw44da5wMBAtWnTRs2aNdPjjz/ukSyhoaFKTExUamqqpkyZ4pGepcHChQtVrlw5n881GAzq2LGj0tLSNG/ePJlMJp9nuNk0adJEhw4d0hdffKHIyMg/XKtQoYLCw8PVtm1bJSYmqmXLlqpfv75iY2MVHh6u4OBg+fv7y2AwOD0vMjJSn3zyiY4cOSKz2ezpNwcA3FapUiUdOXLEreWW2dnZatKkiWbNmuWFZLiZpaenq2fPngoKCtLLL7+sc+fOFalfaGioduzY4aF0AABP+Pe//63g4GCvzjh69KiqVq2q3bt3e3UOAAC/S09P1z//+U81bNhQZrNZrVu31oIFC3T69GnZ7Xaf5TAajbr11ls1bNgw/fTTT8rNzVVSUpJGjx6tkJCQa9Y7wmJtAAAAAAAAAACuj5/8BgAAAAAAAAAAAAAAAAAALps/f77Wrl3rsC4qKkrVq1f3QSL8bvr06RozZowsFsvV16ZNm6Zp06apcuXKeuWVVzRo0KCr1/bt26epU6fq/Pnzkv675PGJJ55QXFycpP8uPH7jjTe0d+9e5eXl+faN8ZGyZcsWuceUKVO0fft2txcHVq9eXb/88stNu9jZZDJp8eLFateuXZF7NW3aVKmpqcrMzFSZMmUUEhIis9ms1NRU5eXlKSAgQGXLllWdOnU0Z84cVatWzQNvAVzVpUsXnT59WtOnT9fhw4f11FNPKSYmxunzeXl5OnHihI4eParjx48rNTVV6enpunTpkiIiIlS9enV169ZNlSpV8uJbAQBFYzQatWLFCr311lt65plnZLPZnD5rs9k0dOhQbdq0SZ988olTy7iAwnz44Yd69NFHZbVaPdKvRo0a2rVrl0JDQz3SDwDgGWazWcuWLdP//d//eXXR6JUrV5SYmKhjx455bQYA4OZls9m0ZMkSzZkzR0lJSVe/v1EcQkNDdeedd+rhhx9Wnz59XPoav5+fn8MaV75WAAAAAAAAAADAzebm/Ml7AAAAAAAAAAAAAAAAAADgtosXL+rxxx93qrZbt24s+fMRm82mHj16aNmyZdetOXXqlAYPHiyLxaLvv/9ey5YtU3Z29l/qpk+fruDgYF26dMkrWUeMGKF3331XvXv31uLFi70ywxWeWva3bds29ezZU0uXLnXpnNls1u7du2/apdq/a9u2rRITE7V8+XK3zpcrV07JycksUi5lRowY4dY5s9msuLi4qw8BAIDS7KmnnlLz5s3Vtm1b5ebmunT2s88+086dO7Vjxw6FhYV5KSFudK+99pqee+45j/Xr1q2bli5dyueCAFBCtW3bVgsXLlTv3r29uqzz+PHjMhgMevHFFzV27FgFBgZ6bRYA4MZ36NAhTZs2TV9++aWOHDlSbAunTSaTatasqS5dumjEiBEuPSzwz5z5nKmgoMDt/gAAAAAAAAAA3Oj46SQAAAAAAAAAAAAAAAAAAOCSOXPm6OzZsw7rzGazRo0a5ZUMNptNhw8f1ueff641a9bo559/1rlz54ptkUJxy8jIUFxcXKFLtX9nt9s1YsQIzZ0795pLtX/nraXaLVu21LRp02Q0GrVo0SLNnz9fsbGxMhgMXpnnjCpVqnikj9Fo1JIlSzRr1iz5+/s7fe61117z2HLv0m7JkiWqXr26y+dCQ0P1yy+/sFQbAFBq3XXXXTpx4oRbDwxITk5WlSpVtHPnTi8kw40uJydHL7zwgkd6mUwmvfbaa1q+fDlLtQGghOvZs6d27dqliIgIr896+eWXVbZsWXXt2lUnTpzw+jwAwI0hNzdX06dPV0JCgoKDg1WnTh1Nnz5dKSkpPv9eUMWKFdW9e3etXbtWV65c0f79+zVp0qQiLdWWJD8/P4c1NptNdru9SHMAAAAAAAAAALhRmYo7AAAAAAAAAAAAAAAAAAAAKF2WLFniVN348eNVp04dj89/+umn9c477yg/P/+a141Go/z8/OTv76+AgACVKVNGQUFBKlu2rEJDQxUWFqYqVaqoY8eOat++vVcXvp0+fVpnz56V2WyWv7//1X+WL19eJpNnfoxz48aN6tixoywWi0f6FVVYWJiysrL+8rqfn58efvhhffDBB394vU+fPurTp48sFos++ugjHT16VFFRUYqMjFRMTIxiY2P122+/qU2bNiooKPB4XqPRqDfeeMOjPQcPHqwBAwbo5Zdf1rx585SWlqa8vLy/1Pn5+WnAgAEaPXq0R+eXZkajUQcPHtSdd96pn3/+2akzFStW1E8//eSTZWAAAHhT+fLllZycrN69e2vx4sUunb106ZKaNWumKVOmaOTIkV5KiBvRI488IqvVWqQegYGB6tOnj95++22FhYV5KBkAwNsaN26sU6dOae7cuXrqqad0/vx5r82yWq1auXKlVq1apX79+mnOnDk8hAEA8BebN2/WjBkz9O233yotLa3YFkoHBgaqQYMG6tmzp4YOHeq1B2M6+77QbrcX68NJAQAAAAAAAAAoqVisDQAAAAAAAAAAAAAAAAAAnHb+/Hlt3brVYV2DBg30zDPPeHR2bm6uWrdurV27dhVaZ7PZZLPZlJ+fr9zc3OsuBZo+fbrMZrP+9re/adSoUerZs2eR8tlsNn3zzTf65JNPtHnzZp08eVI2m+269WXKlFGtWrXUvn17DRo0SDVq1Ci0/+nTp/Xtt9/qxx9/VPny5VWvXj0dOHBAY8eOLbblEn9WqVIlnT59WmfOnNErr7yixYsXKzc3VwkJCfr0009Vvnz5654NDAzU8OHDr3ktJiZGa9euVfv27Qu9p64KCAjQ66+/rkqVKnms5+/MZrMmTJigCRMmSJIyMjK0atUqbdu2TXXq1FGnTp1Uu3Ztj8+9EZjNZu3evVs9e/bUmjVrrrs0Pjg4WOPHj9ezzz7r44QAAHiP0WjUokWLNH36dI0aNcqlj31sNptGjRqlb7/9VosXL2ZZJZyydu1at89GRUXpmWee0ahRo/j1BgCllNFo1MCBAxUVFaUOHTp4fZ7dbte8efP05Zdfavfu3YqOjvb6TABAyZWRkaH33ntPy5cv18GDB6/5gEpfMBgMiomJUdu2bTVixAg1btzYJ3Od/TyqoKCAz7kAAAAAAAAAALgGFmsDAAAAAAAAAAAAAAAAAACnrV27VgUFBQ7rXn31VZnNZod1ubm5ev3117Vq1SqdPXtWFy5cUG5uroxGo0JDQ9WsWTP9/e9/V9euXVW3bl0dPXrUA2/F/5eXl6etW7dq69atioiI0GeffaY2bdr84fpbb72llStX6tixY7LZbDIajfLz87v6T4vFolOnTsnPz8+pe/O7y5cva8+ePdqzZ48mTZqkwMBA1ahRQ6GhoapSpYrOnTunI0eOKCMjQzk5OR5dKO0NwcHB2rt3r4xGoypVqqSpU6dq6tSpHuvftm1bffHFF+ratWuR74XBYNCDDz6ojz/+WIGBgR5KWLhKlSpp0KBBGjRokE/mlXZGo1FLliyRJO3Zs0czZszQli1bFBsbq7Zt26pXr14s3wIA3NBGjBihZs2a6e6771ZOTo5LZ5cuXaoaNWpo586dhT7YBJCkCxcuuFRvMBh0++236+2331arVq28lAoA4Gvt27dXaGiosrOzfTIvMzNTVapU0a+//qq4uDifzAQAFD+bzaYlS5Zozpw5SkpKuu6DUX0hNDRUd955p/r3768+ffo49T0tT/Pz83OqrqR/fwgAAAAAAAAAgOLCYm0AAAAAAAAAAAAAAAAAAOC0lStXOqyJiIhQx44dC62xWq3q37+/Fi1adN2FAJcvX9aKFSu0YsUKt7K6Kj09XW3bttXUqVPVuHFjjRs3Tt99952sVqtT511Zqn0tFotFe/fuLVKP4uLv769du3apUqVKXp3TqVMnLV68WD169JDdbi+01mg0asaMGbrlllv08ccf6/Tp07p48aIqVqyoBQsWKDY21qtZ4TmNGjXSjBkzijsGAAA+16RJE6Wmpqpp06Y6dOiQS2d/++03ValSRV9//bUSEhK8lBA3AqPR6NTnMmazWYmJiXr33XcVERHhg2QAAF976KGH9P777/t05m233aYePXpo9uzZCg0N9elsAIBvJCcna+rUqVq7dq2OHDlSbEuiTSaTatSooc6dO2vEiBEl4nsERqPRqbqifv8JAAAAAAAAAIAbFYu1AQAAAAAAAAAAAAAAAACA05KSkhzWDB06tNDrW7duVdeuXXX+/HlPxfIYu92uxx57rLhjlCoBAQH6+uuvVbt2bZ/M6969u44dO6b33ntPK1euVHJysvLz8yVJISEhuv3229W3b189/PDDCgwMlCT16NHDJ9kAAAA8LTQ0VAcPHlT//v316aefunT28uXLatWqlV5//XWNGTPGSwlR2pnN5qsfTxfm0qVLMpn4q2gAcCObOHGiPv74Y1ksFp/O/fzzz7VixQpt2LCBB4IAwA0gNzdXH3/8sRYsWKA9e/bo0qVLxZalYsWKSkhI0NChQ9WuXTunF1n7ip+fn1N1LNYGAAAAAAAAAODaStZX/gEAAAAAAAAAAAAAAAAAQIl28uRJhzX33nvvNV+32Wzq27evWrVqVSKXasN5QUFB6tGjh9avXy+LxaJWrVr5dH5MTIxeffVV7du3T3l5efr222/166+/6uLFi9q0aZOGDRt2dak2AADAjWDevHmaOXOm00u3fme32/X000+rS5custlsXkqH0qx+/fpO1WVmZno5CQCguIWFhWnHjh0KDQ31+ez8/Hzdc8892rhxo89nAwCKbuvWrerXr5+io6MVEhKixx57TN99953Pl2oHBgbqzjvv1Guvvabz588rIyNDS5cuVfv27UvcUm1JTmfi83kAAAAAAAAAAK6t5H31HwAAAAAAAAAAAAAAAAAAlFgGg8FhTYcOHVS2bFk1bNhQY8eO1ZEjR7Rt2zZVrFhRCxYskN1u90FSSJKfn5/MZrNHey5atEiXLl3S4sWL1aZNG4/2dlfr1q0VFxdX3DEAAAC8asiQIfrxxx/dWna5atUqVatWTRkZGV5IhtJs5MiRTtW9/vrrXk4CACgJGjRooAsXLmj58uW6/fbbXT5frlw5t2dbrVa1a9dOWVlZbvcAAPhGRkaG/vWvf6lRo0YKCAhQy5Yt9dlnn+nUqVM+/R6QwWBQ1apV9Y9//EM//vijLl++rO+//17PPPOMwsLCfJbDXQaDwanvuxUUFPggDQAAAAAAAAAApQ+LtQEAAAAAAAAAAAAAAAAAgNOcWdJssViUk5Ojn3/+WZMmTVL16tXVokULnTt3zgcJ8b8OHjyoCxcuKCYmptA6f3//qwsvNm3apMTERIWFhclkMql27dp6+umndfz4cdntdvXs2dNH6QEAAPBnDRo0UGpqqurXr+/y2ePHjys2NlbffPONF5KhtOrdu7f8/f0d1q1du9YHaQAAJUW3bt30ww8/KDw83Kl6g8GgRYsWKSsrS0ePHtXdd9+tihUrujzXarVq2LBhLp8DAHiXzWbT559/rs6dO6tChQqKiIjQSy+9pJ9++kl5eXk+zRIaGqp7771XH330kSwWi44dO6YPP/xQjRs39mkOT3FmETmLtQEAAAAAAAAAuDZTcQcAAAAAAAAAAAAAAAAAAAClh9lsVm5ubnHHgBMuX76swMBASdKhQ4fUvn17ZWdny9/fXyaTSWazWf7+/jKbzZo0aZKioqIkSa1atVKrVq2KMzoAAAAKERISop9//lmDBw/W7NmzXTprsVjUtm1bvfTSSxo/fryXEqI0MRqNiouL06FDhwqtS0lJ8VEiAEBJYrPZnKqbPXv21YexxcbGauPGjZKkJ598UpMnT3Zp5pIlS5Sdna3Q0FDXwgIAPOrw4cOaOnWq1qxZoyNHjjj9PsHTTCaTbrvtNnXp0kUjRoxQbGxsseTwhgsXLjhV58zybQAAAAAAAAAAbkYs1gYAAAAAAAAAAAAAAAAAAE4zm83FHeEvatasqV9++UVZWVk6efKkTp06pdTUVGVkZCgzM1NnzpzR+fPnlZWVpQMHDujMmTPFHdmrjEaj3n333atLtSUpKChImzdvLsZUAAAA8LQPP/xQrVu31sCBA1VQUOD0ObvdrhdffFGbN2/W2rVrZTLx14tudoMHD9aYMWMKrbFardq0aZNat27to1QAgJLgf7++VJgHHnjgmq+//fbbio6O1rPPPuv0xysFBQVasWKF+vfv73ROAEDRWSwWffTRR1qwYIF2796tS5cuFVuWihUrKiEhQYMHD1b79u1lNBqLLYs3bdu2zWGNn5+fypcv74M0AAAAAAAAAACUPiaj0VDcGa4prnYFyV4ys0lS9drhxR3hmrhv7uG+uaek3zeJe+cu7pt7uG/u4b65h/vmHu6be7hv7uPeAQAAAAAAAAAA4EZU0hZr+/n5ac2aNZKksLAwhYWFqV69eg7PpaSk6LbbbvNKJoPBoIiICDVr1kx9+/bV/ffff3VZoc1m04kTJzRv3jytXr1a+/btU05OjkfmRkZGauDAgRo3bpxCQkI80hMAAAAlW//+/XXnnXeqefPmysrKcuns+vXrVbVqVe3cuVPR0dFeSojS4NFHH9XTTz8tu91eaN3s2bNZrA0AN5nq1avr1KlTDuvuvfde7dq165rXnnrqKfXo0UNt2rRRSkqKU3P379/vUk4AgHu2bt2qGTNmaOPGjTp9+rTDzwm8JTAwUPXq1VOPHj00bNgwhYWFFUsOX9uyZYvDmkaNGvFALAAAAAAAAAAArsPwrxntr35349ZaFVS5amhx5gEAAAAAlDJ3xbyoYP/I4o4BAAAAAAAAAAAAH4mIiFBGRobX+jdr1ky33XabUlJSdPz4cZ06deqaixxuueUWPfTQQ3rllVfcXrBgs9mUkJCgpKQkp+pNJpNuvfVWtWrVSgUFBbJarcrPz5fVapXValV4eLjuuece9erVy6UF5Onp6ZozZ46++OILHTx4UBaLRQaDQRUqVFDVqlVVu3Zt3XHHHUpISFB8fLyMRqNOnDih559/Xl999ZWaN2+uiRMnKj4+3q37AAAAgNLPYrEoISFBP/zwg8tnzWazVqxYofbt23shGUoLZz7Xq1q1qo4dO+ajRACAkmDGjBl69NFHnap94403NGbMmEJrRo4cqWnTpjnsZTAYZLPZnJoLAHDNrFmzNH36dB08eFB5eXnFksFgMCgmJkb33Xefhg8friZNmhRLjuKWkJCg7777rtCaJ554Qm+//baPEgEAAAAAAAAAUHq89EEHFmsDAAAAAIqGxdoAAAAAAAAAAAA3l+joaJ06dcrjfe+77z6tWLFCQUFBf3g9Ly9PCxYs0Pz58/XDDz+oZs2a+ve//6177rnHY7Pvv/9+rVmz5poLJAICAtSxY0e99tprqlGjhsdmAgAAAN7w2GOPafr06S6fMxgMeu655zRx4kQvpEJpkJiYqBUrVhRaYzQadeXKFZlMJh+lAgAUN5vNpuDgYFksFoe1fn5+slgsDt9PBAUF6fLlyw77DRgwQHPnznU6KwCgcDt37lSXLl2Unp5eLPPLli2rO+64Q/3799dDDz3k0gNKb0SXL19WWFiYw+XmS5cu1f333++jVAAAAAAAAAAAlB4vfdBBxuIOAQAAAAAAAAAAAAAAAAAASo+KFSt6tF9QUJCWLVumdevW/WWptiSZzWY9/PDD+uqrr3TmzBlt27bNo0u1JWnZsmW6cuWK0tLSNGPGDPXq1UtNmzbV7NmzlZubq6VLl7JUGwAAAKXCtGnTtGjRIpcXH9vtdr366qtq1aqVrFarl9KhJOvXr5/DGpvNpuXLl/sgDQCgpDAajXr00Uedqi0oKFBcXJzDuujoaKf6ffLJJ3r33XedqgUAFG7u3Llq1qyZT5dqm0wm1a5dW2PGjNHRo0eVnZ2tDRs2aODAgTf9Um1J+v777x0u1ZakhIQEH6QBAAAAAAAAAKB0YrE2AAAAAAAAAAAAAAAAAABwWkBAgMd63XfffcrMzFRiYqLHehZFRESEhg0bpoULF2r79u0aNGiQjEZ+1BIAAAClS8+ePXXo0CFVqFDB5bNbtmxRdHS0jh075oVkKMliYmKcqlu0aJGXkwAASpo333zT6Y8rjh8/rrFjxxZa07hxY6dnP//8807XAgCu7YknntDf//532Ww2r88KDw9XYmKiVq1apStXrujgwYN64403FBsb6/XZpc2WLVsc1tSpU8fjD7wFAAAAAAAAAOBGwt/2AAAAAAAAAAAAAAAAAAAATjObzQ5rgoOD1bBhQwUHB1/z+i233KJly5Zp3bp1CgoK8nREAAAA4KYXFxenU6dOqXnz5i6fzcjIUI0aNbRixQovJENJ9NZbbzn9a8Vut3s5DQCgpDEajVq/fr0MBoNT9ZMmTdK6deuue/3VV191enZOTo5Wr17tdD0A4P+z2Wxq06aNpkyZ4rUZgYGBuuOOOzRp0iSdP39emZmZWrZsmTp16sSDSx1wZrF2y5YtfZAEAAAAAAAAAIDSi+9GAAAAAAAAAAAAAAAAAAAApwUEBDismTNnjvbs2aOcnBwdP35czz//vF544QVt2rRJ+fn5OnfunBITE32QFgAAALh5mc1mbdu2TWPGjHH5bH5+vhITE906i5IvPT1dEydOVIsWLWQwGDRmzBinF2aHhoZ6OR0AoCRq1KiRGjdu7HR9v379rnstLi5O/fv3d7rXvHnznK4FAPxXVlaW4uLitGHDBo/2NRgMiomJ0cCBA/X999/r8uXL2rlzp5599lmFhYV5dNaNzGq1atu2bQ7rWrVq5YM0AAAAAAAAAACUXqbiDgAAAAAAAAAAAAAAAAAAAEoPs9nssCYvL+/qv8fExGjChAnejAQAAACgEG+88YYSEhLUs2dP5efnu3T2rbfe0nfffadNmzY59bkASgaLxaKXXnpJWVlZV1/bsGGD8vLylJmZqUuXLrndOz4+3hMRAQCl0M6dOxUSEqLLly87rM3IyNDcuXP18MMPX/P6nDlztGPHDiUnJzvstW/fPpezAsDN7Oeff1aLFi2Uk5PjkX5ly5bVHXfcoX79+qlfv358bugBvz+c1pGWLVv6IA0AAAAAAAAAAKUXi7UBAAAAAAAAAAAAAAAAAIDTAgICHNZcuXLFB0kAAAAAOKtbt246fPiwmjZtqvT0dJfObt++XZUrV1ZSUpJq1KjhpYTwlIkTJ+rll1/2yudlYWFhevzxxz3eFwBQOhiNRn3wwQcaMGCAU/XPPPPMdRdrG41G7d+/X/7+/g77nD592qWcAHAz+/zzz9WnTx9ZrVa3e/j5+em2225T586dNWLECFWrVs2DCSFJW7ZscVhTtWpVVa1a1QdpAAAAAAAAAAAovYzFHQAAAAAAAAAAAAAAAAAAAJQezizWzsvL80ESAAAAAK6IjY3VyZMn1bp1a5fPnj17VvHx8Vq4cKEXksET1q1bp0qVKun555/3ylJtg8GgL7/8UiaTyeO9AQClR//+/TVs2DCnajMyMrRu3brrXjeZTGrRooXDPufOnXP5wSAAcDMaP368evXq5dZS7fDwcHXr1k2rVq1SXl6eDh06pDfffJOl2l6yefNmhzWtWrXyQRIAAAAAAAAAAEo3FmsDAAAAAAAAAAAAAAAAAACnmc1mhzUs1gYAAABKJpPJpG+//VbPP/+8DAaDS2etVqt69+6t4cOHeykd3JWTk6POnTsrMzPTK/39/Pz06aefqmnTpl7pDwAoXWbMmCE/Pz+namfOnFno9TvuuMOpPjExMZo1a5ZTtQBws7HZbOratasmTJggu93u0ll/f38dP35cmZmZWr58uTp16iSjkRUU3mS327V161aHdS1btvRBGgAAAAAAAAAASje+qwEAAAAAAAAAAAAAAAAAAJwWEBDgsObKlSs+SAIAAADAXRMmTNCaNWuc+vj+z95//33dfvvtys3N9UIyuKNPnz5ee8BRaGio9uzZo759+3qlPwCgdDpz5oxTdQcPHiz0es2aNZ3qk5+fr6FDh6pFixbKyclx6gwA3AxycnJUp04drVy50uWznTp1ksViUUxMjBeS4XoOHTrk1PtRFmsDAAAAAAAAAOAUnU9mAAAgAElEQVQYi7UBAAAAAAAAAAAAAAAAAIDTnFm8562FbgAAAAA8p3379jpy5IgqV67s8tndu3crOjpaBw4c8EIyuGrNmjVe6VunTh2lpqaqXr16XukPACi9wsLCnKrLzs4u9HqvXr1cmrtt2zZVrlxZKSkpLp0DgBvR4cOHFRMTo+TkZJfPPv/881q1apWMRtZN+NrmzZsd1oSHh6t27do+SAMAAAAAAAAAQOnGdzoAAAAAAAAAAAAAAAAAAIDTzGazw5qvv/7aB0kAAAAAFFVUVJROnDihdu3auXw2KytLDRo00Ny5c72QDK6w2+0e7/nggw9q3759CgkJ8XhvAEDpZ7PZnKpz9LXE8PBw3XHHHS7Nvnjxoho2bKjU1FSXzgHAjWTNmjWqW7eusrKyXDrn5+enRYsWacKECV5KBke2bNnisKZly5YyGAw+SAMAAAAAAAAAQOnGYm0AAAAAAAAAAAAAAAAAAOC0oKAghzXVq1f3QRIAAP4fe3ceF3W9f3H8zMgmKBqa4gpucQNzX7HUsrzWtauZllbumVmY5bWr17pZ2q80vdk1tdSrt9RKu24ttpvhToJLqRlqiEsoKRECss78/lBRFJj5DrMAvp40D3Pm/fl8znzFAI0zAABnMJvN+vLLLzVt2jTDxV35+fkaNmyYRo4c6aJ0sIezirV9fX3VqVMn7d+/XytWrJDZzLeeAQCKNmPGDLvmwsPDbc68//77hj/mZGRkKDw8XCkpKYbWAUBF8Nprr6l3797Kzc01tC4gIEC7du3SgAEDXJQM9ti0aZPNma5du7ohCQAAAAAAAAAA5R//dxMAAAAAAAAAAAAAAAAAALBbw4YNbc4cPnzYDUkAAAAAONPzzz+vDRs2yM/Pz/DaJUuW6JZbblF6eroLksFVKleurNatW2vixIn6+eeflZWVpe3bt9tVggoAuL7961//smvOnvLWZs2aacmSJYYzpKWlKTIy0vA6ACjPBg0apIkTJxp+cZ2GDRvq2LFjatGihYuSwR6JiYk6fvy4zbnbbrvNDWkAAAAAAAAAACj/KNYGAAAAAAAAAAAAAAAAAAB2a9asmc0ZirUBAACA8un2229XYmKiXS+oc7V9+/apXr162rNnjwuSwRnq1aunTp06acqUKTp69KgyMzO1a9cuTZ8+XTfddJOn4wEAyok9e/bo7NmzNucCAwM1ePBgu/YcOnSolixZokqVKhnK8vPPP+uf//ynoTUAUB5lZWWpVatWWrFiheG13bt3V0JCgoKCglyQDEZs3rzZ5kyVKlXUsmVLN6QBAAAAAAAAAKD8o1gbAAAAAAAAAAAAAAAAAADYzZ5i7aSkJKWnp7shDQAAAABnq1WrlhISEnTvvfcaXpuWlqa2bdtq0aJFLkh2fUhOTtajjz6qFi1aqGPHjurevbseffRRnTx5stg19nydJkmffvqptm/frhdffFEhISHOigwAuM4sXbrUrrknnnjC0L7Dhw/XoUOHDL/Ax6xZs2SxWAytAYDy5Pjx42rQoIH27t1reO3YsWO1ceNGmc3USpQFmzZtsjnTpUsXeXl5uSENAAAAAAAAAADln1P/BiT17Hn9fva8M7d0GrI5hmyOIZvjynI+sjmGbI4hm2PI5hiyOYZsjinL2aSyna8sZ7PkWz0dAQAAAAAAAAAAAG5Ut25dVa5c2ebc4cOH3ZAGAAAAgCuYzWZ9/PHHmjlzpkwmk6G1FotFjz32mB566CFKLg3YsGGDmjdvruDgYC1evFg//vijvv/+e0VHR2vx4sWqX7++GjVqpJ07d16z9r333rPrDEeK+AAAuNq2bdvsmnvppZcM792oUSMlJiYqKirK7jVZWVl69913DZ8FAOVBdHS0mjVrpjNnzhhaZzabtXjxYs2ZM8dFyeCIzZs325y57bbb3JAEAAAAAAAAAICKwanF2r/8fFZHD5515pZOQzbHkM0xZHNcWc5HNseQzTFkcwzZHEM2x5DNMWU5m1S285XlbDk5+Z6OAAAAAAAAAAAAADcym81q2rSpzTmKtQEAAIDyb8KECdqyZYtdL65ztQ8++EA333yzUlNTXZCsYlm3bp169uyp/fv3y2q1Fjt39OhRderUSW+++Wah+3ft2mXXOaGhoaWJCQCAJCk+Pt7mTPXq1eXj4+PwGW+++aaWLFli9/zy5csdPgsAyqp58+bpjjvuUHZ2tqF1lStX1tatWzVixAgXJYMjkpOTdfDgQZtzFGsDAAAAAAAAAGA/pxZrAwAAAAAAAAAAAAAAAACAis+eYu1Dhw65IQkAAAAAV4uMjNSJEyfUpEkTw2vj4+NVv359xcTEuCBZxbB+/Xrdf//9slgsds1bLBY99dRTeuKJJyRJcXFxBf9uiz1fywEAUJK8vDy7XjRj/PjxpT5r+PDh2rp1q12z3377rU6ePFnqMwGgrBg1apSioqLs/jrhkuDgYCUkJKhTp04uSgZHbdmyxeaMj4+POnTo4IY0AAAAAAAAAABUDBRrAwAAAAAAAAAAAAAAAAAAQ5o1a2Zz5vDhw25IAgAAAMAdgoKCFB8fr/79+xtem5GRocjISM2ZM8cFycq3kydPqk+fPobL8iTprbfe0rx589StWze71leqVEl16tRxJCYAAAW+//57Wa1Wm3P333+/U86LjIy0++PXzTffrKSkJKecCwCekpeXp86dO+s///mP4bUdOnRQYmKiateu7YJkKC17XiyiQ4cO8vPzc0MaAAAAAAAAAAAqBoq1AQAAAAAAAAAAAAAAAACAIfYUax86dMgNSQAAAAC4i9ls1v/+9z/NmTNHZrOxb0myWCwaN26c7r//fodKpCuqBx98UPn5+Q6vj4qKUkZGhl2zt956q+FfNwAArhYTE2PXXHh4uNPOHD16tF1z586dc+hFQACgrEhOTlZISIh27NhheO3w4cMVExMjHx8fFySDM9jzgrSNGjVyQxIAAAAAAAAAACoO/m8oAAAAAAAAAAAAAAAAAABgCMXaAAAAwPVr7Nix2rFjhwICAgyvXbNmjZo2baozZ864IFn5kpiYqK1bt7rtvBkzZrjtLABAxZKTk6NZs2apefPmGj9+vM35ypUrO/X8IUOG2D37008/OfVsAHCXnTt3KjQ0VL/++quhdSaTSf/+97+1ZMkSFyWDs+Tk5NicCQwMdEMSAAAAAAAAAAAqDoq1AQAAAAAAAAAAAAAAAACAIfYUa586dUrp6eluSAMAAADA3dq3b69ff/1VYWFhhtcmJCSoYcOG2rJliwuSlR9Lly5121mDBw9Wx44d3XYeAKBisFgsGj16tPz9/fXss89q//79dq1z5MU3StKoUSM1aNDArtns7Gynng0A7vDuu++qU6dOOn/+vKF1Pj4+2rBhg5566ikXJYMzmc22qz06d+7shiQAAAAAAAAAAFQcFGsDAAAAAAAAAAAAAAAAAABD6tSpY1dBzuHDh92QBgAAAIAnBAYG6uDBg3rkkUcMrz1//ry6du2q1157zQXJyoevv/7aLeeEh4e7tcQbAFAxpKSkKCQkRAsXLlR+fr6htW3atHF6noULF9o1l5mZqXr16qlXr15atWqVLBaL07MAgDONHz9ew4YNM/zfqxo1aig+Pl633367i5LB2ewp1ubjFgAAAAAAAAAAxlCsDQAAAAAAAAAAAAAAAAAADDGZTGratKnNuUOHDrkhDQAAAABPWrZsmRYuXGhXSdiVrFarJk6cqN69e1+X5WGnT592+RmBgYGKiYlx+TkAgIrFYrGodevWOnHihEPrJ0yY4OREUq9eveTl5WXX7K+//qovv/xSAwYMUGBgoEaMGKG8vDynZwKA0rBYLOrRo4dmz55teG3z5s114sQJhYSEuCAZXKVSpUo2Z6xWqxuSAAAAAAAAAABQcVCsDQAAAAAAAAAAAAAAAAAADLOnWPvw4cNuSAIAAADA00aNGqW4uDgFBgYaXrt+/XqFhoYqOTnZBcnKLl9fX5efsXXrVlWpUsXl5wAAKpZHHnlEx44dc2htw4YNdddddzk50QVGX8RDkjIyMvTf//5X3t7eatq0qcaPH6+0tDQXpAMA+6WmpqpJkyb69ttvDa8dMGCAfvzxR/n5+bkgGVzJno9j1+OLTgEAAAAAAAAAUBoUawMAAAAAAAAAAAAAAAAAAMOaNWtmc+bQoUNuSAIAAACgLGjVqpVOnjypW265xfDa48ePKyQkRBs2bHBBsrKpdu3aNmdMJpOioqIc2r9du3Zq3ry5Q2sBANevzMxMrVy50uH1CxYscGKawkpbNnrkyBHNnj1b1apVk8lkUqtWrTRlyhRlZmY6KeG1kpOTNXjwYDVu3FiBgYEymUwymUzy8/NT1apVFRYWpkGDBmn8+PHauHGj4uPjXZoHl23atEkjR47Uli1bPB0F15l9+/apQYMGOnr0qKF1JpNJ//d//6cPP/zQNcHgchRrAwAAAAAAAADgfBRrAwAAAAAAAAAAAAAAAAAAwyjWBgAAAHC1KlWq6IcfftDIkSMNr83KytJdd92ladOmuSBZ2TN8+HCbM1arVY0bN5avr6+hvU0mk9avX+9oNADAdeyTTz5xuNTz4YcfVq9evZyc6LKbbrrJqfvt3btXU6dOVUBAgEwmk6pWrVpwa9q0qYYMGaKTJ086vP/YsWNVp04dLV++XAkJCTp37lzBY9nZ2UpPT1d8fLxWrFih2bNn64477lBYWJgCAgLk5+enyMhIRUdHO+OpVjilKZ61WCwaPHiwunfvriVLlui2226Tt7e3wsLCNHbsWP3www9OTAoUtmrVKrVu3Vrp6emG1nl7e+ujjz7S5MmTXZQM7uCMYm2r1VqqGwAAAAAAAAAAFQ3F2gAAAAAAAAAAAAAAAAAAwDB7irUPHz7shiQAAAAAypr//Oc/Wrp0qSpVqmRondVq1QsvvKA777xTeXl5LkrnfOnp6XrppZfUs2dPNW7cWHXq1FHLli01YMAAHThwoMg1AwcOtKtYbcWKFXr++ecN5WnRooVq1aplaA0AAJL01VdfGV5jMpn0wAMPaPny5S5IdNmgQYNcun96enrB7ciRI1q2bJkaNGigLl26FPp4vm3bNkVFRalTp05q06aNunbtqnvvvVfjx4/XunXrtHHjRnl7e2vu3LkOF0BnZ2dr+/bt6t69uwICAtSnT59iP6eoyHbv3q2mTZvKy8tLQUFB6ty5sx566CFVqlRJLVq00Lx58wx9zrhz507Vrl1by5cvL1Qwm5eXp/j4eM2dO1ctW7aUn5+fWrVqpX/84x9KSEhwxVPDdeif//ynHnjgAcNf51SrVk379u3Tvffe66JkcBd7vv47e/ZssY85oxibcm0AAAAAAAAAQEXj5ekAAAAAAAAAAAAAAAAAAACg/LGnWPvUqVP67bffdOONN7ohEQAAAICyZPDgwWrbtq26dOmi1NRUQ2s3bNighg0baufOnapXr56LEpZeWlqa+vbtq+++++6agrJTp07phx9+0KpVq9SwYUM9/fTTGjduXEGZmtlsVtOmTRUfH1/iGXv37lVMTIw2btyob7/91mamGjVquLzYFABQcWVnZ9s9azKZ1LFjRy1fvlxNmjRxYaoLnnrqKU2ZMsXhsmpHWK1Wbdu2TREREQoMDFR2dnaJ12j27NlOz5CZmamPP/5YH3/8sSpVqqSaNWsqLCxMkZGRioyMVLdu3RQYGOj0cz3BYrFo48aNGjhwoDIzM5WZmVnw2O+//64dO3Zox44dkqQff/xRUVFRioqKUuPGjdW9e3eNHDlSkZGRRe47ZswYLVq0yK5S2ezsbO3du1d79+7V9OnTFRAQoObNm+uvf/2rHn30UV7ABIZYLBb17dtXn3zyieG1TZo00a5duyrM7/Hrnb0vrDRx4kSX5rBarTKZTC49AwAAAAAAAAAAd7H9p+8AAAAAAAAAAAAAAAAAAABXqV27tqpUqWJzbs+ePW5IAwAAAKAsCg8PV1JSktq0aWN4bVJSkho3bqzPPvvMBclKb968ebrxxhu1ceNGmwWNx44d0/jx4+Xl5SU/Pz/dd999ioqKUk5Ojs1zsrOztW3bNm3YsEEDBgwocfaBBx5QcnKymjdvbui5AABwSUREhN2zWVlZ2r59u1tKtSUpMDBQixYtkp+fn1vOu1paWpqh4nFXyM/P1+nTp7Vp0yZNnz5df/3rX1WtWjWZTCZ5e3srJCREkydPVlZWlkdzGrVt2za1b99evr6+uvPOO3XmzJlCpdq2/PLLL1qyZIm6dOkib29vhYWF6YknntDu3bslSffcc48WLlxoV6l2UTIyMhQTE6PnnntOtWvXVvXq1dW9e3fNmzdP6enpDu2J60N6erpuvvlmh0q177nnHsXHx1OqXYHUrFnT5oy7XqjW0f8eAgAAAAAAAABQ1lCsDQAAAAAAAAAAAAAAAAAADDOZTAoPD7c5t23bNjekAQAAAFBW+fn5KS4uTk8++aThtTk5Oerdu7cmT57sgmSOSUxMVHh4uN3F2FeyWq3Kzs7WunXrNG/ePB09etSudb///rsk6cMPP9Tu3bvVp08f+fv7FzweEBCgzz//XCtXrpTZzLeLAQAc98gjj9g96+vrK5PJpD59+mjKlCk6cOCAC5NdMGLECJ07d05/+9vf5Ovr6/LzypO8vDwdO3ZMr776qkJCQgx/nuIJSUlJ6tGjh7p06aLY2Fjl5eWVes+8vDzFx8frrbfeUps2beTr66svv/zSCWkv++OPPxQdHa2oqChVrVpVNWvW1F/+8hctW7asXFx3uMehQ4fUoEEDxcfHG147adIkrV+/ns/tK5jWrVvbnNm8ebPOnz9f6D6r1eqSImzKtQEAAAAAAAAAFQF/mwIAAAAAAAAAAAAAAAAAABzSuXNnmzNbt251QxIAAAAAZd3cuXO1YsUKeXl5GVpntVr16quvqmvXrk4pW3SUxWLR+PHj1bhxY/30009uPbtu3boF/96qVSutW7dOGRkZ+v3335Wbm6v09HT16tXLrZkAABVTgwYNFBgYaGjNxx9/rKlTpyoiIkJBQUEaPXq00tPTXZRQ8vLy0qxZs5Senq7o6GitXbtWixcv1sSJEw1/nlFRJScnq2vXrobWWCwWF6W5VkpKinr37q26devq22+/delZ7ii6Pnv2rD777DMNGTJEfn5+qlu3rgYMGKCPPvrIrdcVZcdnn32miIgIpaamGlpXqVIlvf/++3r11VddlAyedNddd9mcycrK0ubNmwvKtF1dfn3lORRtAwAAAAAAAADKI4q1AQAAAAAAAAAAAAAAAACAQyIjI23O7NixQ/n5+W5IAwAAAKCse/DBB3XgwAHVqFHD8NrNmzerbt26SkxMdEGyksXExKhu3bqaPXu2R8oR69WrV+T91atXp0AUAOB0Dz/8sMNrf//9dy1cuFBBQUF67bXXnJjqWl5eXuratav69u2rESNGaPr06crNzVV2drYmTZqk0NBQmc3X77dRx8TEaPTo0XbNde7cWd7e3vL29ladOnV066236umnn9a2bducnutf//qXgoODtX79eqfvXRZYrVYlJSVp1apV6tu3r7y9vRUaGqqhQ4dq06ZNno4HN3jttdfUu3dv5ebmGloXEBCg2NhYDRo0yEXJ4Gn169fXzTffbHPum2++sb2ZyeDNTpRrAwAAAAAAAADKm+v3b4QBAAAAAAAAAAAAAAAAAECp2FOsfe7cOe3bt88NaQAAAACUB82aNdOvv/6qTp06GV7722+/qVmzZlq3bp0Lkl0rJydH999/vzp37qzTp0+75cyr1ahRQ7Vq1fLI2QCA69OsWbPk4+NTqj1yc3M1ceJEtW/fXjk5OU5KZh8fHx+9+uqrSkhI0Pnz5/XII4+oVq1a12XJ9sKFCxUXF3fN/RaLRfPnz1eDBg3UqVMn7dixQxaLRXl5eTp16pS2bt2qf//73+rSpYtTCtItFotmzJihatWqacKECYYLh8szi8WixMRELV26VN26dZO3t7fCwsIUFRWlPXv2eDoenOyhhx7SxIkTDZcTN2jQQEePHlWrVq1clAxlgdVq1V133WVz7uuvvy7+QYNF2Y6so1wbAAAAAAAAAFCeXH9/CwwAAAAAAAAAAAAAAAAAAJyifv36atiwoc257du3uyENAAAAgPLCx8dH27dv1zPPPGN4bW5uru677z6NHz/eBcku+9///qegoCCtWbPGo8Vijz32mMfOBgBcn/z9/fWf//zHKXvFxsaqffv2slgsTtnPKB8fHy1btkynT59Wbm6u1q9fr06dOqlu3boeydOgQQNNnz5dffv21YABA9S0aVMFBATIy8vLZWeuWrWq4N8tFoumTZumqlWr6sknn9SJEydsrp84caImTZrk0NlnzpzR4MGD5e/vr0mTJiktLc2hfSqSvLw8xcfHa968eWrdurX8/PzUsmVLTZo0SUeOHPF0PDgoKytLrVq10gcffGB4bdeuXfXLL7+oZs2aLkiGsuLS15R33nmnzdk9e/bY/8JOVjtuVzJQrk3BNgAAAAAAAACgPKBYGwAAAAAAAAAAAAAAAAAAOCwyMtLmzLZt29yQBAAAAEB58/rrr2vt2rXy9vY2vHb27Nnq1KmTcnJynJopNTVVnTt31gMPPKCMjAyn7m1UcHCwpk6d6tEMAIDr0+DBgzVlyhSn7PXDDz9o8uTJTtmrNMxms+655x5t375dJ0+e1Llz5/Tee+9pxowZmj59ul555RUNGDBAvr6+Tj+7bt26+v7773Xs2DFNnDhRa9eu1YcffqhDhw4pPT1dubm5slqt2rFjh1q2bCmz2Xnf/r1161Y9/fTT6tGjhypXrqwXXnhBmZmZhvaYMWOGRo0aZfd8TEyMOnfurFq1amn58uXKzs42GtvtgoKCPHJudna2fvjhB82YMaOgaL1jx456+eWXlZyc7JFMMOb48eNq2LCh9u7da3jtk08+qejoaJeW66Ns6d69u11f/27YsOHaO68uxba399rBcm1JlGsDAAAAAAAAAMo804tv9yr40+zQsBqq2zDQ4c3+SDkvWU2qVsPPKeGciWyOIZtjyOa4spyPbI4hm2PI5hiyOYZsjiGbY8pyNqls5yvL2TrV/aeq+tXxdAwAAAAAAAAAAAB4yJtvvqmnnnqqxJkmTZro8OHDbkoEAAAAoLxJTExU+/bt9dtvvxleW6NGDW3fvl3NmjUrdY6kpCSFh4crNTW11HuVlp+fn3755RfVqcP/nwcA8JxZs2bp2WefLfU+N9xwg1JSUpyQyD12796t0aNHKzY21mapaGBgYEFRdV5eXsH9fn5+CgsL03PPPacBAwYYOj89PV3Tp0/X+vXrlZCQoLS0tDJRbtqvXz+tXr26yMcSEhI0Z84cvfHGGy45u1OnTho7dqwOHDig9957T4mJiU67JjfeeKOSk5OVmpqqd955R2vWrNGePXt07tw5p+xfGoGBgWrVqpX69++voUOHKjDQ8R4AON+mTZvUs2dPw+XxZrNZb7/9tqHCepRfV/+3qnv37tq0aVOJa4YNG6YlS5YUvvNSIbYHPhyYTAbauAEAAAAAAAAAcJOXFtzt3GJtAAAAAMD1J7LBCwrwDvZ0DAAAAAAAAAAAAHhIXFyc2rVrZ3Pu1KlTql27thsSAQAAACiP8vLy1KNHD5sFY0Xx8vLS8uXL9eCDDzp8vsViUd26dXX69GmH1pvNZj3zzDN67bXXZDablZOTo//7v//TggULDO9Zv359ffnllwoPD3coCwAAzvS///1Pw4cPV0ZGRqn2+fzzz9WrVy8npXKPI0eO6Omnn9amTZuUnp6uypUrKygoSF26dNG8efMUFBR0zZq8vDyZzWaZzWan5cjLy1N0dLTWr1+v7du36/Dhw/r999+Vn5/vtDPs5e/vrz//+c/KysrS+fPn9d1338nLy6tQqbgzeHl5qXfv3ho9enSR7zdZWVn64IMPtHLlSsXGxurs2bMOnxUeHq79+/dfc39SUpIWLlyoTz/9VPv379f58+cdPsNZatSooQ4dOujBBx/UoEGD5OPj4+lI1xWLxaLDhw9r06ZNmj17tg4cOGB4Dz8/P23YsEGRkZEuSIiypqgXAHj55Zf1wgsvlLiuXr16OnbsWJkqtC5LWQAAAAAAAAAAkCjWBgAAAAA4AcXaAAAAAAAAAAAA17fc3FxVr15dmZmZJc6tXbtWffv2dVMqAAAAAOXV5MmTNX369CILyGwZM2aM5s+f79C5/fr109q1ax1aGx4ers8++0whISFFPr5jxw698cYb2rNnjzIzM5WXl6e8vDzl5+cX3Hx8fNSpUyeNHDlS/fr1cygHAACukpOToxdffFHLli3TiRMnHNqjNB+nUbTbb79d3333nadjOFXdunW1cuVK3XrrrYbWpaena+nSpVq9erV27dql1NRUu9f26NFD33zzjc25Q4cOaeHChfriiy8UHx+vnJwcQxmdzWQyqXbt2oqMjNTgwYP117/+1amF7terK8uzY2NjdeDAAR07dkxnzpxRZmamQ1+nXFK7dm3t3r1bderUcWJilFXFva/ExMSoc+fONtfv27evzL3YEuXaAAAAAAAAAICyhGJtAAAAAECpUawNAAAAAAAAAAAAewpcJkyYoJkzZ7onEAAAAIBy7bPPPtN9993nUFlh69attWXLFvn7+9u9Zvny5Ro8eLDhs3x9ffX666/riSeeMLwWAIDy6KuvvlLfvn11/vx5w2tHjBihxYsXuyDV9euVV17Rc8895+kYTvPOO+9o6NChTtkrJSVFQ4YM0fr1623OPvPMM3r99dcNnxEXF6dFixZpw4YNSkhIUH5+viNRncZsNqt+/frq1q2bRo4cqdtuu42i7WJcKs+Ojo5WXFycU8uzi9OuXTtt3bpVPj4+Tt8bZYut95/8/HzdeOONNl8AYPbs2Ro3bpwzo9lmkmTj3Z9ybQAAAAAAAL5WcXgAACAASURBVABAWUGxNgAAAACg1CjWBgAAAAAAAAAAwHPPPadXXnmlxJnOnTtr27ZtbkoEAAAAoLw7efKk2rdvr6SkJMNrq1evrq1btyo8PNzmbFJSkkJCQpSbm2vojNtvv13r1q1TYCDfiwUAuD7ExcWpQ4cOslgsDq1fvXq1+vXr5+RU17f09HRVq1bN4V+TssBsNmvcuHEOFVvbIyIiQjk5OapevbqCgoJUq1YtBQcHq169emrYsKFCQkIUEREhPz+/Up1jsVi0ceNGvfPOO4qOjtbJkyc9/uvi5eWlRo0a6c4779SoUaPUunVrj+ZxN0+UZxdnyJAhevfdd912HjzD5vvUFX3UA/oP0OrVq0scv+cv9+jTTz4t+UxbLdjFRimhHJtybQAAAAAAAABAOUGxNgAAAACg1CjWBgAAAAAAAAAAwPr169W7d2+bc6mpqapWrZobEgEAAACoCPLy8nT33Xfrm2++Mby2UqVKWrx4sYYOHVriXJMmTfTLL7/YvW+1atX03nvv6S9/+YvhTAAAlFdZWVkKDg7WH3/84dB6k8mknJwceXl5OTkZbrvtNm3ZsqXU+1SqVEn5+flOSGQfLy8v3XPPPZo/f77q1avntnPdJS8vTx9//LGWLVum7du3Kzk52a1FzkXx8fFRWFiYevXqpdGjR6tJkyYezeMMRZVnJyYm6uzZs24vzy6KyWTS66+/rqefftqjOeB6Rkq1JWnBggUa8/iYEpcEBATo7Nmz8vHxKXyWg2Xa10YqXTk25doAAAAAAAAAAE97acHdMns6BAAAAAAAAAAAAAAAAAAAKN8iIyPtmlu9erWLkwAAAACoSLy8vPT1119r6tSphku78vPzNWzYMI0cObLYmdGjRxsq1R48eLDOnDlDqTYA4Lpz7733OlyqLUlt2rShVNtFZs2aVar1ZrNZ3bt3V1pamqxWq/r37++kZEWrXr26Jk2apIyMDH300UcVslRbuvB5bL9+/bR27VqdOnVKmZmZWrx4sXr27KmgoCCPZMrJydGPP/6omTNnqmnTpgoICFCHDh00bdo0nT592iOZ7GGxWBQfH69Fixbp8ccfV9euXRUSEqIqVarIy8tLYWFheuyxx7RgwQJt3rxZx44dU0ZGhsdLtX18fPT1119Tqo0i3XXXXTZnMjIytH379oKfWy++OYtde5XwZbinf48BAAAAAAAAACBJphff7lXwJ9ahYTVUt2GgJ/MAAAAAAMqZyAYvKMA72NMxAAAAAAAAAAAA4GG33HKL9u3bV+JMt27d9N1337knEAAAAIAKZcOGDerdu7eysrIMr23evLm2b9+uKlWqFNz31Vdf6c9//rPde8ycOVMTJkwwfDYAABWBn5+fsrOzHVobGhqqbdu2qU6dOk5OhUtatWqlvXv3GlpjNps1YMAALVmyRP7+/oUea9iwoY4fP+7MiLrpppv08ssva8CAAU7dt7xKTU3VO++8o9WrV2vv3r06d+6cpyMpMDBQLVu2VP/+/TVs2DAFBrqvc8Bisejw4cOKjo5WbGysfvrpJyUmJurs2bPKzMwsdwW+QUFBio2NVaNGjTwdBS5k9/tlMeXUzZo205EjR0pcOnnyZE17eZp9eYopyjaV1I5tz5xJKqmD2+iLYAEAAAAAAAAA4CwvLbibYm0AAAAAQOlQrA0AAAAAAAAAAADpwjf3v/rqqzbnEhISFBoa6vpAAAAAACqc5ORktW/fXseOHTO8NjAwUNHR0WrVqpXS0tIUHBys8+fP27X24Ycf1vLlyw2fCQBARZCTkyNfX1/D60wmk/72t79p5syZLkiFq02bNk1Tp05VXl5esTM33HCDHnvsMVWpUkVDhw5VgwYNip3905/+pJ9//rlUmSpVqqTu3btr7ty5+tOf/lSqvSq6pKQkLVy4UJ9++qn2799v9+eprhQUFKT27dvrwQcf1KBBg+Tn51eq/SwWi+Lj47V58+YKUZ5dnObNmysmJuaawnpUPKUq1rZKY54YowVvLyhxafsO7bVjx47iM5TUeF1snOKLsCnXBgAAAAAAAACUJxRrAwAAAABKjWJtAAAAAAAAAAAASNJPP/2k8PBwm3PTpk3T888/74ZEAAAAACoii8WiPn366NNPPzW81mw26+2339a8efO0d+9eu9bUr19fiYmJMpvNhs8DAKAiOH78uBo2bGj3fOPGjRUaGqrZs2erRYsWLkyGq505c0b33ntvoRLWunXraty4cRo/fry8vLzs3is1NVW9evXSrl27lJuba/e6gIAAtW7dWg8//LBGjBghHx8fQ88BF8THx2vRokX6/PPPdejQIeXk5Hg0j8lkUu3atdW5c2c98sgj6tu3b5GfHxdXnn3mzBmdP3++wpRnF8XHx0cjRozQW2+95ekocAO73peL65q+uHTNmjXq379/iVuYzWadTj6toKCgq7Yo/e8lwwXblGsDAAAAAAAAAMoYirUBAAAAAKVGsTYAAAAAAAAAAAAu6dChg3bu3FniTLNmzfTzzz/zDfYAAAAASmXWrFn6+9//7tJyPi8vLx0+fFghISEuOwMAgLIuLy9P3t7eNudatGhh9wtXwLU++eQT/fTTT3r44YdVr169Uu1lsVi0Zs0azZ07VzExMcrKylKlSpUUFhYmX19f+fr6KiAgQLfccotGjRpl14svwri4uDgtWrRIGzZsUEJCgvLz8z2ax2w2KygoSGazWbVq1VJaWtp1UZ59idlslr+/v2rVqqWQkBDdeeed+vvf/26ovB7lj6H37aL+Cuyq5ampqapZs6YsFkuJW326/lP1uruXfecWFdGOv44rqkibcm0AAAAAAAAAQFlHsTYAAAAAoNQo1gYAAAAAAAAAAMAlc+fO1dixY23O7dixQx07dnRDIgAAAAAV2bZt23TXXXcpMzPTJfsvXLhQo0aNcsneAACUJwEBATY/3gYHByspKclNiYDrl8Vi0caNG/XOO+8oOjpaJ0+etFnMC+NMJpMCAgIKyrMjIiLUrl07de3aVY0aNfJ0PHiAzWJtW53SRSz39/dXVlZWicumTp2qyc9PtrF56VGuDQAAAAAAAAAob15acLd42VMAAAAAAAAAAAAAAAAAAOAUAwcO1DPPPKO8vLwS55YuXUqxNgAAAIBSi4yM1PHjx9WhQwcdOXLEqXv37NmTUm0AwHUvOTlZ//jHP+x6EYvTp0/LYrHIbDa7IRlw/TKbzerRo4d69OghScrLy9O6dev03nvvafv27UpOTrZdAAxJl8uzb7zxRoWGhlKejWKV+vdUMcvHPDFGs1+fXeLS2NjYa/dyQXe1VdZrirSLuq/g/GKek9VqpVwbAAAAAAAAAOA2FGsDAAAAAAAAAAAAAAAAAACnqFmzpu655x59/PHHJc6tWLFCr7/+unx9fd2UDAAAAEBFFRQUpPj4eA0aNEgffvih0/Zcv369U/YCAKC8sVgsWrZsmWbMmKGDBw/aXSZqtVqVlJSkevXquTghgCt5eXmpf//+6t+/vyQpKytL77//vlauXKnY2FilpKR4OKFnXV2eHR4ervbt21OeDbvYXahdXI+0jeXt2razuXVcXNzlvUwlnKWi85ZYcn1VSbf1YuAry7Qp1wYAAAAAAAAAlGUUawMAAAAAAAAAAAAAAAAAAKcZMmSIzWLtlJQUffbZZ7rvvvvclAoAAABARWY2m7Vy5Up169ZNY8eOlcViKdV+KSkp+tOf/qS7775bY8eO1U033eSkpAAAlG1vvPGGnnvuOWVmZjq0/o8//qBYG/AwPz8/jRgxQiNGjJAkpaam6r///a/WrFmjvXv36ty5cx5O6HxXlmeHhIQoIiJCbdu2Vffu3SnPhsPsKtUuqTvaxnKrrGrTto3NI06ePKlTp04pODjYeL5i5gpKry/lL6Jgm3JtAAAAAAAAAEB5YHrx7V4Ff1QdGlZDdRsGejIPAAAAAKCciWzwggK8g20PAgAAAAAAAAAA4LqQnZ2t4OBgpaamljjXt29frV271k2pAAAAAFwvdu/erW7dujm1MDAgIEBt2rTRww8/rKFDh8rPz89pewMAUBZkZmbqjjvuUExMjMN7mM1mnT17VtWrV3diMgDOlpSUpIULF+rTTz/V/v37df78eU9Hssul8uyaNWsqNDS0oDy7a9euatKkiafjoYJxR6m2JFksFtUIqqG0tLQS5z/65CP95S9/uVBWXUKeq3NfWWxtLSKXreLrq8u0rynXvnhuSc+Xcm0AAAAAAAAAgKu8tOBumT0dAgAAAAAAAAAAAAAAAAAAVBy+vr4aOHCgzbn169fr7NmzbkgEAAAA4HrSunVrnThxQuHh4U7bMyMjQ5s3b9bjjz8uf39/NWjQQMOGDdPOnTuddgYAAJ6ye/duBQcHl6pUW5JuvfVWSrWBcqBOnTqaMmWKdu7cqczMTP3888+aMGGCIiIi5OPj49Fsl8qzQ0ND1b17d40ZM0ZLlizR4cOHZbFYdO7cOSUkJGjjxo2aO3euhg8fTqk2nM5dpdrShRelaNO2jc3j4mLjri3VNl3Yq+CtiNxWq7XgJqu10NlXPl5c/mvmi3pyVpV4Pey6ngAAAAAAAAAAOIhibQAAAAAAAAAAAAAAAAAA4FSDBw+2OZObm6uVK1e6IQ0AAACA8s5isejRRx9V5cqV1bZtW7355pvKysoqdj4wMFD79+9XZGSk07NYrVadOHFC7777rjp06KDKlSurQ4cO+uKLL5x+FgAArhYXF6eOHTvq3Llzpd5r3rx5TkgEwN1uuukmzZw5U/v27VN2dra+//57jR49Wk2bNlWlSpWcft6V5dndunW7pjw7PT29oDx7/vz5lGfDrWyWQJvkcKn2pQLsq7Vt09ZmrrjYuIKz7S3SLqo021QoibXguRSaM4lybQAAAAAAAABAuWF68e1eBX8KHRpWQ3UbBnoyDwAAAACgnIls8IICvIM9HQMAAAAAAAAAAABliNVqVbNmzXTkyJES5zp27KgdO3a4KRUAAACA8ujgwYPq0aOHfv3110L3m0wmNW7cWP3799fkyZMVGFj4e6IsFouqV6/ulKJQe4WHhys6Olo1a9Z025kAADhqz5496tChg3Jzc0u9V0REhPbt2+eEVADKEovFoo0bN+q///2v3nvvPbvXmUwm+fv768Ybb1RISIjCw8PVrl07devWjZJslFl2lWqXuEFJDxX9oFVWfbjyQz006KEStw6uE6wTJ4/r6ojXFGLbzGeVyWQqlMZkMhXKbjKZLs9fsafpqgOu/nlBhhKuQ8HeAAAAAAAAAAA4wUsL7pa5rL64Y+rZ8/r97HlPxyhWWc3GdXMM180xZf26SVw7R5XVbFw3x3DdHMN1cwzXzTFcN8eU9esmce0AAAAAAAAAAABw/TKZTBoyZIjNuZiYGP38889uSAQAAACgPJoyZYoiIiKuKdWWLhSIHTlyRDNmzFCtWrX09ttvF3p85syZbi3VlqQDBw4oJCREMTExbj0XAACj9u3bp44dO5a6VNtkMql79+6KjY11UjIAZYnZbFaPHj00adIku+affvppxcfHy2KxKD09XQkJCfruu+80f/58jRgxglJtlFk2S7VtblDSQ8WXaktSu3btbG5/KumUfj15+eti68U3mXT5pgvPo6ibdGnOdPFca0EtttV6xV5S4fkSnkeRz+uqMu5rHi6r5SYAAAAAAAAAgHLLXFb/8PmXn8/q6MGzno5RrLKajevmGK6bY8r6dZO4do4qq9m4bo7hujmG6+YYrptjuG6OKevXTeLaAQAAAAAAAAAA4Pr2yCOP2DW3bNkyFycBAAAAUN6cPn1aN998s6ZOnSqLxWJzPjs7W2PGjCn0Aj/z5893ZcRiZWZmKjIyUgsWLPDI+QAA2JKWlqZOnTopJyfH4T2aNm2qgQMHKikpSRs3btQff/yhOXPmaPDgwZo2bZoOHDjgxMQAPG3dunU2Z0wmk2bOnKlmzZq5IRHgPCX2bVxVXF30BiU9dO2DBaXYFzVq3EjVq1e3mTM2LrbQ2mILtIvKUWjuimzWizddUbCt4q8J5doAAAAAAAAAgLLG7OkAAAAAAAAAAAAAAAAAAACg4mncuLFuu+02m3PLli2zqygPAAAAwPXjz3/+sw4ePGh43bJly/Tss8/KYrHo2LFjLkhmH4vFoscff1zDhg3zWAYAAIrTrVs3ZWRkGFpjMpnUsmVLrV69WlarVYcOHdIHH3ygVatWqUqVKgoODta4ceO0fPlyvfDCC4qIiFDTpk310UcfuehZAHCnzZs325ypVq2avLy83JAGcJ5SlzwbLNUuislkUps2bWzO7YrbfWFfGyXa9ijo075UGm61FnRhW2WVTMWfQ7k2AAAAAAAAAKAsoVgbAAAAAAAAAAAAAAAAAAC4xODBg23OHDt2zK5SDgAAAADXjz/++MPhtbNmzVJUVJRds927d9f+/fv1+OOPKzQ0VGazc7/V6t1331WrVq2UmZnp1H0BAHDUkiVLtGfPHkNrQkNDlZKSoj179qhfv34F91/6mFtcSfeRI0fUt29fTZo0qVSZAXjegQMHbM40atTIDUkA57FZ7lxCMfSFDUp6qOgHrbIWdFlfqV27tjYOk+Ji4y5nLiabtYS3IuevKNi2ylpQsG21WgvOKK5c+8o9KdcGAAAAAAAAAHgKxdoAAAAAAAAAAAAAAAAAAMAlBgwYIF9fX5tzS5cudUMaAAAAAOXF+fPnS7X+rbfesmvuk08+UXh4uN566y0lJCQoOztbS5cuVY8ePRQYGFiqDJfs3btX9evX16FDh5yyHwAApfHcc88Zmt+xY4cSEhJUvXr1Qvd/8cUXevbZZ+3aY9asWUpNTTV0LoCy5fTp0zZn2rdv74YkgHO4u1T7wn3Wgm0LTVitamtHsXZsXOzl3NaiS7QvnVVUmXZJJduFCrbtLNcu+jlecyfl2gAAAAAAAAAAl6JYGwAAAAAAAAAAAAAAAAAAuET16tXVp08fm3NLlizR2bNn3ZAIAAAAQHmQnZ3tlnOqVq2q2bNna968eVqwYIGWLVsmk8mk0aNH691339WiRYt07733qlatWqU65/fff1dERITWrVvnpOQAABgXHR2tU6dO2TXr7++vX375RR07dizy8WHDhtl9bn5+vkaPHm33PICy5fjx48rNzbU5d/fdd7shDVB6nijVNhX6+VU/MZnUpq3tYu3fkn/TyZMnryrHtl5zM0kFt6Lqt6+895qsBsu1iyrvLmKIcm0AAAAAAAAAgMt4eToAAAAAAAAAAAAAAAAAAACouIYMGaIPP/zQ5tyMGTP02muvuSERAAAAgLLOnuI+Zxk/frzhNSaTyXD5V25urvr166eJEyfq1VdfNXwmAACl9be//c3u2fnz56tOnTpFPvavf/1Lp0+fNnT26tWrlZaWpsDAQEPrAHje2rVr7Zrr1auXi5MApeeJUu1il19ROB0SEqKgoCClpKSUeHxcXJzq1a9XsO+F8ms7cl9xptV0bU7TFRtcvkTWS/8UzFitVplMhQ+7UBxuKvbnl7a6ELaYWEXsCwAAAAAAAACAPcyeDgAAAAAAAAAAAAAAAAAAACqunj17qlatWjbn5syZo2PHjrkhEQAAAICyLjg42NMRSmS1WhUSEiKz2di3ZlmtVk2fPl133HGH8vLyXJQOAIBrpaWladeuXXbPDxs2TP7+/rrlllu0Z8+eQvtMmDDB8Pn5+fmKiYkxvA6A523cuNHmTEBAgPz8/NyQBnBciaXaJpVcTm1VKUu1TcWWal8qlW7btm0JAS7YFberUBCrdLmwutib9fLtiudouiKj9eJboYgFZdiXZy7lLfm5Fn09rnzORTH64lUAAAAAAAAAAEgUawMAAAAAAAAAAAAAAAAAABfy9vbWQw89ZHMuOztb//znP92QCAAAAEBZd+utt3o6gk2JiYnq37+/IiIiDK/duHGjQkNDlZyc7IJkAABca+HChYYLK61Wq/bt26fWrVsrKipKktSxY0eHM6SkpDi8FoDn/PDDDzZnQkJC3JAEcIzVarVdql3iBrYeLr5o+lJfd6GZiwXTV+ayyqo2bdvYCHKhWLtgJ+uVBdslvanQv0kXSravXl3Uc6FcGwAAAAAAAABQ1lGsDQAAAAAAAAAAAAAAAAAAXCoqKkpeXl4255YtW6Y9e/a4IREAAACAsmz8+PGejmCXb7/9Vvv27dOgQYMMrz158qRCQkK0ZcsWFyQDAKCwtWvXlmr9vHnzZDKZdPDgQYf3WLVqVakyAPCMX3/91eZMmza2C4GBMslWqbYNtkq1L/y80IOFzzRdnm/btq3N8+Li4mS1WApOuVTObbWWXK19YVaFZq8u2C48fUVkyrUBAAAAAAAAAGUYxdoAAAAAAAAAAAAAAAAAAMClmjRposcee8zmnNVq1cSJE92QCAAAAEBZ1qJFC/Xs2dPTMWw6c+aMjh8/rvfff19z5syR2WzsW7WysrLUrVs3zZkzx0UJAQC44MSJE56OoK+++srTEQAYlJKSoqysLJtzd955pxvSAMZcKpEulq1S7Yvd08U/XHSxtEkll2oX5DJdLpG2Wq1q3ba1jUDS2TNndez48Qsl2ZfeLj3H4vJecf+FdbpctH1p4Io9iirYplwbAAAAAAAAAFBWUawNAAAAAAAAAAAAAAAAAABc7oUXXlCVKlVszn311Vf6+uuv3ZAIAAAAQFm2cuVKeXl5eTqGTTNmzJAkjR07VtHR0apcubKh9RaLRePGjdOgQYNcEQ8AAEkXPt54Wlpamnbu3OnpGAAM+Oijj+ya69Onj4uTAMbYLGa2p1S7xIeLL9UucosrSrWvznjpxwYNGqhGzRo2gkm7YnddOL+gMNta6Ga1WArdrn788g/WiyXfl7axFlyXguJsyrUBAAAAAAAAAGUcxdoAAAAAAAAAAAAAAAAAAMDlateurWeffdau2b///e9louwHAAAAgOdUr15dzzzzjKdj2HRl2eCtt96qo0ePqn79+ob3WbFihSIiIpSenu7MeAAASJJuuOEGT0eQJL388suejgDAgA0bNtic8fPzU/Xq1d2QBrCPJ0q1ZUep9pXnF1VKbTJJbdu2tRFOWrZ02cVy64tF2larLr1ZrBZZr3qzWC2X77daZbVeLNu+oiD7wh669v6LbwW5XVGuXQLKtQEAAAAAAAAAtlCsDQAAAAAAAAAAAAAAAAAA3GL8+PGqXbu2zbk9e/bo/fffd0MiAAAAAO4SHx+vgQMHqlq1aqpUqZJMJpNMJpNuuOEG9erVSytXrrxmzfTp0z2Q1Jiri7Br1aqlxMRE9ejRw/BeBw4cUP369XXgwAFnxQMAQJI0atQoT0eQJG3ZssXTEQAYsGvXLpsz9erVc0MSwD6eKtW+8oDiSrUvZbv6x0uD+RaLsrOzbQSUPl//ufLy8goVaVusF26X67avvV1+3FpQpq2CHy8VbF98jhfvM10xf+m5OL1c2wbKtQEAAAAAAAAAJaFYGwAAAAAAAAAAAAAAAAAAuEWVKlX00ksv2TX7/PPPKysry8WJAAAAALhScnKyoqKiVLt2bYWFhWnlypVKS0uTxWIpmElNTdWXX36pgQMHqn79+oqJiSl4zGw2q3Pnzk7PZTabFRAQIH9/f1WuXFl+fn7y9fWVj4+PvL295eXlpUqVKtm1V+/evYvc/5tvvtE//vEPmUy2mtsK++OPP9SyZcsii8YBAHDUk08+qRo1arj0DF9fX5szKSkpOn36tEtzAHCeY8eO2Zxp0aKFG5IAtrm7VNt0zSJT4ZmCIurC5dVXZs3Ly9N/Fi1Sl063qlpANUV/F20j5AVvvP7viyXYV8curlb78nO4XLJ9qTD74oz1ynJtSReLuJ1Rrm29KkORSvj1oVwbAAAAAAAAAFAcirUBAAAAAAAAAAAAAAAAAIDbjBw5UmFhYTbnEhMTNW/ePDckAgAAAOBMmZmZeumll9SoUSPVrl1b8+bNU3Jysl1rT548qc6dO2vBggUF991zzz1Oz3ip2Hv06NFKTU3V+fPnlZWVpezsbOXk5Cg3N1enTp2ya6/x48cX+9grr7yiNWvWyNvb21C+vLw8DRw4sMS9AQAwwmw26+DBg6pZs6ZL9n/ssce0fPlyu2bnzp3rkgwAnCszM1MZGRk2526//XY3pAFK5u5S7WvvK75U++r5c+fO6dVXXlXL5i1V1b+qnhwTpdjYWOXm5toIednCtxYqKztLl4qzrVbLhVuxbxce1xUl11cXbFutlkJF2VeWaxeUbjtYrn319SqyXPvSfsWgXBsAAAAAAAAAUBSKtQEAAAAAAAAAAAAAAAAAgNt4eXlp+vTpds2+/PLLSklJcXEiAAAAAM6Ql5enQYMGqWrVqnrxxRd19OhRh/axWq0aM2aMVq1aJUkaPny4E1NelpGRodmzZ6tKlSoaNGjQNV97BAUF2bVPTk5OiY/37dtX+/fv1w033GA44+zZs3XbbbcpLy/P8FoAAK5Ws2ZNJSQkqHXr1kU+XrVqVT3zzDN6/PHHDe377LPPasGCBerfv798fX1tzq9du9bQ/gA844svvrBrrl+/fi5OApTM3aXapmsW2SjVNkmnT5/Ws3979v/Zu+/AqKq0j+O/OymEECCB0KuUgFQLFhRhQZriAq5U14oiwgorq2uvrC7YWcu+oCgqusDqqqiggqjYFtZFBBSRIoSydIiYUELmnvePuTOZ1CmZmSTk+8EwM+c+55xnzlBMgN+oTas2Sk9L1wP3PaD169f73vQpVDt37tQrs1/xRGY74dfGmNI/5AnS9gZxe59DgYBt53p+kLY8wdmWk6HtH66t0MO1/ZUYrl3aHMK1AQAAAAAAAACFEKwNAAAAAAAAAAAAAAAAAABiasiQITrvvPMC1mVlZWnq1Kkx6AgAAABAWaxbt04NGzbUvHnzwg4G82eM0ciRI7VkyRI1adJEycnJEeiyeCdOBeiIdwAAIABJREFUnNC8efNUv359zZ492zfucrkUFxcXcP7mzZsD1rRt21b/+9//1LVr15D7+/LLL9WsWTPt2rUr5LkAABSWkpKib7/9Vjk5Ofrkk0/08MMP6y9/+YtWr16trKwsde7cWcYYNW3aNOBalmXpySef1KOPPuob69ixY8B5GzZsKNNzABAbH3zwQcCahIQENWnSJAbdAMWLZqi2yY+WLrBc/pilIqHazrAxRhs3bNTY68aqSaMmatq4qf42/W/alrmt1J6TkpJ0+eWXa968edq4caOys7OVnZ2tTZs2af78+briiitUvXp1SdJjf31MOTlH5A3KNlbx4doFg7ftAiHbhQO2859zoXBtX8h2oXOxQgvXLnxWxYZre4+2BIRrAwAAAAAAAAD8EawNAAAAAAAAAAAAAAAAAABiyrIsPfbYY0HVPvPMM9q2bVuUOwIAAAAQrmeeeUZdunTRgQMHIrqubdu6+OKL9c033ygjIyNgfbVq1eRyhf9Ppdxut8aMGaM777yzwJqBbN26Naj1k5KS9N133+naa68Nubfdu3frlFNO0aeffhryXAAAipOcnKzevXvrrrvuUteuXXXttdeqWrVqGjNmjGbOnKkdO3aUOj8jI0MbN27U5MmTC4yvXbs2mm0DiKFvvvkmYE2DBg1i0AlQvGiHahe3XKBg6K+//lrDfjdM9erWU4dTO+jll1/W3j17AzQixcfHa+LEicrMzNTrr7+ukSNHqk2bNqpRo4Zq1Kih1q1ba8SIEZozZ44yMzP1xz/+UQcOHNALM17wBWX7bgt98wRv5z/yD9Qu6bFtbM+Y7Q3odg7Mcwj5aztPP6hwbW9tocDy4gLMS3ttvOvG4gMAAAAAAAAAUPERrA0AAAAAAAAAAAAAAAAAAGLuvPPO06WXXhqw7vjx43rqqadi0BEAAACAUNi2rQEDBmjSpElyu91R2SMvL08XXHCBOnXqFLD2+PHjevTRR8u85yOPPKLFixdL8oSOBrJ9+/aQ1n/ppZc0Y8aMkEPAjx8/rgsvvDAizxEAAEnasGGD2rVrp8GDB+vbb79VXl5eSHMzMjLUrFkz9e7dW2PHjpVlWTpx4kTAuSkpKWVpG0CMbNmyJWBNly5dYtAJUFT5hWpbvg8jI9u29e6Cd9W/b3/VSqmlnj166p133lFWVlaABvK1bNlSX3zxhZ5++mnVr18/YH29evU0ffp0ffXVV3r7n28r65dfnO5sGdmyTdEP7zX5ore9Qdx+j53v5VflH8xt2/kB3AXCtb3nFihc21KBcw8UUg4AAAAAAAAAQDCsB2YM9H2FuWW7umrcvFZ59uPzy8GjkrFUu25SebdSrF8OHKuQvXFu4eHcwlPRz03i7MLFuYWHcwsP5xYezi08nFt4OLfwVZWzO6/ZfaqR0DAiawEAAAAAAAAAAKBq+emnn9SxY8eAIXw1a9bUjh07VKtWxfg7jgAAAACknj176osvvojJXnFxcUGFd//vf//TwoULNW7cONm2HfZ+SUlJ2rlzp7p16xYwUHDIkCF65513Qt5jxYoV6tOnj44cORLy3N/97nd64403Qg7nBgDA68Ybb9Tzzz8fOJg0Clq3bq1NmzbFfF8AwcvLy1NCQkLAumnTpun222+PQUdAvvIN1fb8/Hh59st68aUXterbVUG9qURJzj77bC1cuFDp6elhzT948KDm/vMfGnn1KE+vli/XuiAn1Nry3VqyfCHh3seeQkuSZbl80yxZsiz/WuXPde5bfofu3cNzR75rlvPY7ygLXC/pcXny9QwAAAAAAAAAqJAenHmRKuzfnqpdp3qFDKDzqqi9cW7h4dzCU9HPTeLswlVRe+PcwsO5hYdzCw/nFh7OLTwV/dwkzg4AAAAAAAAAAAAIpF27dho7dmzAul9//VWzZ8+OQUcAAAAAgnH//ffHLFRbUlCh2pJ06NAhXX/99frxxx/Vs2fPsEOwjh07ph49eig1NTVg7d69e8Pa45xzzlFmZqZatGgR8ty33npLp556qg4fPhzW3gCAqsu2bXXr1k0zZ84sl1BtSerbt2+57AsgeJ988klQdZdeemmUOwEKimWotjdK2sgoOztb06ZOU+dOnVU9qbrGjRun/6z4T5lCtc877zwtXbo07FBtSapTp46uvWqMjvyaI2Ns2bYtY4r5sG3PM7E9z9I2RrZsGTnjxsg2xlMryciWcU7EONe952O8wdhOgLaRKXB2vuvOa5U/z6kp9BoVPvfiws0BAAAAAAAAAChJhQ3WBgAAAAAAAAAAAAAAAAAAJ7/7778/qLqnn3466DA9AAAAANFz+PBhTZ06Nez51apVU9++ffX0009HsCuPrKwsSVJGRoaWLVumvXv3asSIEUpISAh5rR9//FGrVq0KWHfw4MGQ1/ZKT0/Xzz//rIsuuijkuRs2bFDTpk21Zs2asPcHAFQteXl56ty5s1auXFluPSQnJ+vZZ58tt/0BBGfRokUBa+Li4pSRkRGDbgCPWIdq7927V3/+821q3aqNUmun6e6779a6detk23ZQ/ZamQ4cOWrhwoVJSUsq8VnJysurXaqA4V5wTcW0X+nBGjfPIeMO0PWfqH7AtecaMbZzH+eHanqBsT43tvR5uuLZU4PUgXBsAAAAAAAAAEC6CtQEAAAAAAAAAAAAAAAAAQLlp2LChJkyYELDu559/1vvvvx+DjgAAAACU5sorr9SJEydCmhMXF6ezzjpL8+bN05EjR7RkyRJNnDhROTk5qlevXsR6y8vLK/A4PT1d8+fPV3Z2tiZPnqwaNWpEbK+S9gyVy+XSokWLdP/998uyAiXBFfTrr7/qjDPO0Jw5c8rUAwCg/Ni2rQULFuiyyy7TwIED1a9fP914441at25dxPfq2rVrVNYNxdSpUxUfH1+uPQAIbMWKFQFrIvn/8UAgsQrV3rhxo8aOHavGjZuoYcNGeuKJJ7R169bA+4cgLS1N7733nlJTUyO2ZlJSklLiakqyZBtP8LVtTP6tMb7wbFtGtrF9H8bIqckP4TaWE7BdKFzbRDJcu9BrRrg2AAAAAAAAACAcBGsDAAAAAAAAAAAAAAAAAIByNWnSpKDqpk+fHuVOAAAAAJTGtm19+OGHIc256qqrdOTIEf3nP//RyJEj5XLl/3Om5ORkrVu3TrVr145If2effXax44mJiXryySd1+PBhPfXUUxHZy6tdu3YRWeeBBx7Qe++9p4SEhJDmud1uXXXVVbrpppsi0gcAIHYWLlyo9PR0DR06VG+99ZY++ugjffzxx5o5c6Y6duyoWrVqady4ccrOzo7IXuUdqn3uuecG/XVAAOVr48aNAWvat28fg06A6Idq/2fFfzRixAil101X+3bt9dKLL2n37t0h9xkMy7L0/PPPq1WrVhFfOzEhUbUSa8kYt4xs2bbtidE2btnGLdv2Bml7A7A9Qdq2sSXjHfHOccK4ndtSw7VNGcK1pQKvD+HaAAAAAAAAAIBQEawNAAAAAAAAAAAAAAAAAADKVbt27TRo0KCAdZ999pm+++67GHQEAAAAoDjLly9Xbm5uULUdOnTQoUOH9MorrygxMbHEuvT0dK1du1bJycll6q127dpKSkoqtcblcunmm2/WiRMnSu0pFH369InIOpI0aNAg/fTTT0pPTw957nPPPadzzz036NcHAFC+br31Vl1yySU6dOhQiTW//vqrnn/+eaWmpurKK69UXl5e2PtNnjw57LmRcOqpp+qrr74q1x4ABMe27VJ/bfLq0aNHDLpBVReNUG3btvXee++pX79+qplSU927d9e/3vxXUD/uy2r06N9r2LBhUVs/KT5JSfHVPaHY8oRi297QbGOcYG1vyHZ+wLYtW8bYMra33paUH6pdXLi2N/TaNkbG9tSHFa7thHL76gnXBgAAAAAAAACEgGBtAAAAAAAAAAAAAAAAAABQ7m6++eag6v72t79FuRMAAAAAJVmzZk1QdRkZGfrhhx+UmpoaVH2zZs20cuXKMoVdX3TRRUHXxsfHa+3atYqLiwt7P0lKTEzUH//4xzKtUdgpp5yi7du3q1u3biHPXbFihZo2barMzMyI9gQAiKyVK1fqiSeeCLre7XbrtddeU6NGjbRhw4aQ99u+fbs2btwY8rxI6d69u9asWSOXi3/SDFQGK1eulG3bAeuGDh0ag25QlZUaqm0ppFDtvLw8vfTSSzrvvPOUnJysIUOGaOnSpTpy5EgkWi2VKz5ZyU17qeOI+Xp25itR3692tVR5wrDdng/Zfre2L2zbE66dH7BtPPHaki+Q2xOWbYyRcer8w7XlPJb3e+9rUjhc2yohXNsqFK7tJ6RwbSuKHwAAAAAAAACACo8/hQYAAAAAAAAAAAAAAAAAAOXuwgsvVMeOHQPW/eMf/9CePXti0BEAAACAwtLT04OqW7BgQchrt2/fXp9//rni4+NDnitJ9957b0j1GRkZevbZZ8Pay2vkyJFh91uapKQkffPNN7rhhhtCnrtv3z5lZGRo8eLFEe8LABAZt99+e1jz9u/fr3bt2smyLNWpU0dNmjRRx44ddeWVV2r58uUlzlu7dm3Qe3jfHMMYo6NHj2rx4sV6+eWX9a9//Ut33323MjIyZFnBJU3Wq1dPL7zwgr7++uuo/H4JIDrefffdgDUul0unn356DLpBVRUwVDvgAtKRI0f06KOPqkuXLqpevbquv/56LV++XLm5uRHrsyRx1Wor5ZRL1PzShWpz/SY1veQfumP8IKWlRD/ew2W5VKtaaqEAbU84tic82++bE6DtqZHkhG97auVEbTth2MWEaxuTH6Bt207QduFwbeelLBKubQqFa0sFwtCDDtcu5YcKAAAAAAAAAODkZz0wY6DvS8Ut29VV4+a1yrMfAAAAAEAlc16z+1QjoWF5twEAAAAAAAAAAICTwKxZszR27NiAdQ888IDuv//+GHQEAAAAwN/333+vzp07B6y78sor9eqrr4a1x+LFi3XRRRfJtu2g59SvXz/sN+AZNGiQFi1aFPI8l8ulAwcOKDU1Nax9gzV79mxdf/31IZ2HJFmWpSlTpuiee+6JUmcAgHDk5eWpevXqysvLi/jaSUlJ6tq1q37/+9/rD3/4g1wuT3jnjBkzNH78+IDzg/39Ozs7W0899ZRef/117d69W8eOHVNSUpJq166t+vXrq127drrxxhvVo0ePMj8nALHXu3dvffbZZ6XWpKena9++fbFpCFVOqaHaUqnB2vv379fjjz+uN994U1u2bAm8VgTFJ9dTcvO+qnP6RCXWPkX5ic9GLerF64MH6isu+rnaPtt/3a4T7lxZluU7Ms89yzdmWS5n3CWX5XnsueZ8s1yyLMkll7yrWJZLLsvyX8150w3PdZfLue8EaXvX8rKc4G05b9SRv65TY1TgNbYKveCFHzuDUVHsXgAAAAAAAACACuPBmRcRrA0AAAAAKBuCtQEAAAAAAAAAABApR48eVbNmzXTgwIFS6+rXr69t27apWrVqMeoMAAAAgFdKSopycnJKrSlr0N78+fM1evTooELQEhIS9N1336lDhw5h7ZWXl6cmTZpo7969Ic0bPny4/vnPf4a1Z6hWrVqlCy64IOC5F2fQoEF69913feGqAIDy9dJLL+m6666L+j716tXTRx99pNNPP1133XWXpk6dGnBOLMNHAVRcjRo10u7du0ut6d69u77++usYdYSqpsTfj0rION68ebMemfaIFi5cqF27dkWvsWIaSqjZVCmtfqu00yYovnq6/MO0/W8fvzZVvz07OYa9Sdm52dqds6tAsHbRUG1LLue+5btmOeHZkuSSK4xwbcvKv1KZw7UJ1gYAAAAAAACAiu3BmReJvxEFAAAAAAAAAAAAAAAAAAAqhOrVq+vGG28MWLd3717NmzcvBh0BAAAAKOz8888PWLN//35t2bIl7D1Gjhypv//97wHrXC6XPv7447BDtSUpPj5eX375peLi4oKe07Rp05h+TnL66adrx44dat26dchzFy5cqDZt2ujgwYNR6AwAEKpjx47FZJ99+/bpzDPP1IwZM7Ry5cqA9Q0aNIhBVwAqg2DeIOfcc8+NQSeAn0L5xt98841GjhipunXqqm2btpo1a1ZsQrUtl6rVaae659yjNtdv0im//0b1ut9Xaqh2i/Q4DTortqHakpSSmKJ4V7zcxlaeseU2tmzjlu3cdxtbxridcVu2nFtjnDpJzpixjWzZMs5zMk6dnBEj4wSie6/nX5Fz3yg/MN14g7OdEPX8dZ0aS/IrLzC3uMfOIAAAAAAAAACgCiJYGwAAAAAAAAAAAAAAAAAAVBgTJkxQfHx8wLrp06fn/wN7AAAAADFzyy23BFU3bdq0Mu1z44036rnnnlPHjh1Vo0aNItcbNGigd955Rz179izTPpLUtm1bLV26VLVr1w5Y26ZNG61du1YuV2z/WVZqaqo2bNigwYMHhzx3y5Ytat68eVDBqgCA6IrE71vBMsZo/PjxWrx4ccDalJSUGHQEoKJbv3693G53wLqBAwfGoBvA4YRqL1q0SAMHDFTNlJo65+xz9MYbb+jQoUPR396VoKQGZ6h+ryeVMXa7Woz4XHVPv0mueP/fO43fh/+w0TV9a8hVKBg8VtKS0mTbeb5AbdvYctvOfe+tnCBt25YnPtuW8YVrG8kbqW0bTxh3gHBtE2K4tgkzXLtY/LEhAAAAAAAAAFQ5BGsDAAAAAAAAAAAAAAAAAIAKo3Hjxho5cmTAuu+++06ff/55DDoCAAAA4K9///5KSkoKWPfuu++Wea8JEybo+++/V3Z2tnJycvTGG2/ouuuu0zvvvKPdu3frt7/9bZn38OrVq5f27t2rwYMHKy4ursA1y7JUt25dXX311frpp5+UmpoasX1D4XK5tGDBAj388MOyrNCS2XJycnT22Wdr1qxZUeoOABCMjIyM8m6hWGlpaeXdAoAK4O233w5YY1mW+vTpE4NuUNXZtq1XXn1F5593vpKqJemSQZdo8eLFysnJifrervjqSm7aU40HvKq2N2xX80s/UOqpv5dc8fKkN/unPhcO1PaGSRvVSrZ0afeibxQVK7USa0uWJbftzg/U9oZsy5bbCdh2O49t2/YEZnvDtW27QLi2jPHGbHueaTHh2ioUri1LvuMqLlzbCjNcu/BafhcI2AYAAAAAAACAKiS+vBsAAAAAAAAAAAAAAAAAAADwd/PNN+v1118PWDd9+nT16tUrBh0BAAAA8HfOOedo2bJlpdbs3r1be/bsUYMGDSKyZ3JysoYNG6Zhw4ZFZL3iJCYmasGCBbJtWwsXLtSyZcs0aNAg9erVSy6XK2r7huquu+7SWWedpUsuuUS5ublBz7NtW2PHjtXy5csJ2AaAchLJN4WIpO7du5d3CwAqgC+++CJgTc2aNRUfT0QBouPIkSN67rnnNGfOHK1bt05utztme7sSayu5SQ+ldZ2g6g3PckYLJzQXF6pd+Lp84dJDzq2h6omhvSlSJFmWpdRqqdp3ZJ8sWbIlWbLkkpFlXLIsy/NhPD0ayyWXcctSnGTZcskl27Yll0suy8iW5LIl2+W5ZslygrhdclmScc7G8h6TLNm2kcslJ0FbMpbnjCw5ezrh2t47RsZZ13jeUMp73M4xeq97ecO1/cecCxE4wAisAQAAAAAAAACIqorzN7oAAAAAAAAAAAAAAAAAAAAkdevWTeeff37AugULFujnn3+OQUcAAAAA/E2aNCmoumnTpkW5k+hwuVz67W9/q8cff1y9e/euUKHaXv369dOmTZtUv379kOe++OKLOuOMM3Ts2LEodAYAKMn8+fO1ePHi8m6jWDfddFN5twCgAvj+++8D1pxyyikx6ARVyd69e3XHHXeodevWSklJ0W233aa1a9fGJFQ7vno91W5/uVqO/FptxmxS4wEvhxGqXejWCdWWjIafXyN6zQcpLamObOP2fNi2bGPLbdtymzzfmJEtt7Fl227ZxsgYz60tW0bGN0/eEeO75+xiZBvPc/Z+b3zn4MnM9gRne6uN31znujdcW/Kb59T4H7vfdX/FjQEAAAAAAAAATn4V7291AQAAAAAAAAAAAAAAAACAKm/y5MkBa4wxeuaZZ2LQDQAAAAB/Q4cOVUJCQsC6f/3rXzHopupq1qyZtm/frnPPPTfkuatWrVLTpk21efPmKHQGACgsOztbV199dUhzXnzxRT322GNq2bJldJpydOzYURkZGVHdA0DlsHv37oA13bp1i0EnONnt3LlTY8eOVaNGjdSgQQM98sgj+vnnn/ODlKPGUkLN5krrOkGtrlqnVlevU4Pf/E2JaW2d6yXtXzhU23/cufWGRzuP2zdNULsmgT9vjrZqcdWUFJ8kt3HLljs/ZNs4IdvecG3jhGgbu9hwbWNs2UaSnFoj2cb2hWhLxi9W2/neLyjbSH7nI9+4775zxIZwbQAAAAAAAABACAjWBgAAAAAAAAAAAAAAAAAAFc6QIUPUokWLgHUvvviiDh8+HIOOAAAAAHi5XC6deeaZAeu2b9+u3NzcGHRUdSUmJurf//63brrpppDnHjhwQKeeeqree++9KHQGAPD39ttv6/jx40HXp6Sk6JprrtGtt96qLVu2aN++ffrss8/06quv6q9//avGjRun5ORk1alTp8y9zZgxo8xrAKj8du7cqRMnTgSsGzhwYAy6wcnswQcfVIsWLTRr1qygwtzLzHIpMa2d0s+5W23HblWrK75Vve4PKj65XimTTKH7hUO1jYqEanuDoGVLMrrkrOSIPYWySq2WJrex5bY9Qdpu2b5g7fxwbbcTvm17grflhGvbhcO25QvaNsY/TtsTgu0LxFZ+xLZM0XDt/LqC4dqW5de45R03BR776gnXBgAAAAAAAIAqj2BtAAAAAAAAAAAAAAAAAABQ4cTHx2vixIkB63799VfNnj07Bh0BAAAA8DdhwoSg6rZu3RrdRiBJeuaZZzRnzhzFxcWFNO/EiRMaMmSI7r333ih1BgCQFPIbwz355JNyufL/CXB6erp69eqlK6+8UnfeeadmzJihnJwcHThwQBs2bAi7ryuuuEI9evQIez6Ak8c777wTVN3FF18c5U5wMuvTp48eeOABud3uqO5juRKUVP80Nej1hNqN3alTRn6lumdMliu+Rn5IcxGm0K1vNQUbqu29Zkm66MyKE6ydllTHE44tt+fWG7Bt3PkB2/KMe+4b362R2wnFNk6otu17LMt4ArdlO6HannBsY2xJxYRre4O3TdFQbS/jXUROoHbhcO1CUwjXBgAAAAAAAICqLaLB2lkHjurQgaORXDJi6C089BYeegtfRe6P3sJDb+Ght/DQW3joLTz0Fp6K3JtUsfuryL3Zbv6yEQAAAAAAAAAAAKLjuuuuU40aNQLWvfLKKzHoBgAAAIC/0aNHB1WXmZkpSVq5cqV++9vfqn379qpTp44aN26sc845R1dddZWmT5+uNWvWRLPdKuGKK67Qd999p5o1a4Y0zxijhx56SP3795dt21HqDgCqtpSUlJDq+/btG3Rt27ZttXXrVtWuXTvkPebMmRPSHAAnr6VLlwasqVGjhpKTK05YMCqXG2+8UZ9++mnU1rfik5TcpIcaD3hZGeN2qsVlHyu1w9WSK8FXE3qodnGP/cf8Q7e9odFS20YJapYeH+YzibzEuERVj0/yC872C9T2C9c2vnBt47l17hu/68YY34ftSdH23DqB2d6Abe+5eGvzHys/XNt4T63QOVsqNlzbd60QwrUBAAAAAAAAoOqKaLD2zz8d0Nb1ByK5ZMTQW3joLTz0Fr6K3B+9hYfewkNv4aG38NBbeOgtPBW5N6li91eRe8vNdZd3CwAAAAAAAAAAADhJpaam6tprrw1Yt2rVKv30008x6AgAAACA1+rVq4Oq27x5s1q1aqVu3brp/fff108//aRDhw5p165d+s9//qM5c+Zo8uTJ6tq1q+rVq6e//OUvhDuXQadOnbRjxw5lZGSEPHfJkiU65ZRTtH///ih0BgBV26BBg2RZxSRBluCyyy4Laf0WLVpox44d6tChQ1D1/fv315IlS0LaA8DJLZg3umnevHkMOsHJ6O9//7tmzpwZ8XVdibWUcsrFaj74PWWM3aFmg99RzVaXyBej4c1WLvW34NLCtgsGZ5c81xsO7Xncu0v1YJ9CzKQmpck2ttzGnR+wbZwQbee+2/aGZ7udIG3PN7cvUNvvVkaS7Quwtn33PR/Gd+s88oaaW77vJMt7wgXDtY3v6P3Ctf1uPQ+idVIAAAAAAAAAgMokosHaAAAAAAAAAAAAAAAAAAAAkTRp0qSg6ubOnRvlTgAAAAD4+/rrr4OqGz9+vLZs2RJU7f79+3Xfffepffv2ysrKKkt7VVqtWrX0448/atiwYSHP3bZtm5o3b67ly5dHoTMAqLrS09N13XXXBV2/atUq7dy5M6Q9UlJStHbtWs2YMUOdO3eWy1XwnxDHxcWpf//++umnn/TRRx+FtDaAk18wv+acdtppMegEJ5tPP/1UN910U8TWi6teT7XbjdIpo75S2+u2qMnAOarepHvRwkKh2gVCmYtV+LpVzJhfyLYx+cHPfqHaklHPTklBPJPYSq2W5gnV9oVou2Xbbtlyy+08NsoP3DYm/76MkS1btuSMSZKRbbyh2bbnSPyjtU1+WLZ/xHZ+nef8/E+42HBtr8KvY6GwdFPktSp+DAAAAAAAAABwciFYGwAAAAAAAAAAAAAAAAAAVFht27YNKqxj7ty5QYQiAAAAAIgUt9sdtbU3btwY9JvsoHgul0tvvPGGHnvsMVmWFXiCn6NHj+r888/Xc889F6XuAKBqmjlzpho0aBB0/R133BHyHi6XS+PGjdOaNWuUk5Oj5cuXa+3atdq6dauOHDmijz76SBkZGSGvC+DklpWVpWPHjgWs69evXwy6wckkMzNTAwcOLOOf31iKT2mqtC5N7jE3AAAgAElEQVQ3qvXVP6jNNevVsM9zSkxr71wPvHbJ+5tCt4XH/R/7j/mHbpsCJdWrSae3qhawp1irmZgil+WSbdtyG7eMjNzGlm3bMjKyZZzQbOdWnnBt4wvaNpKxnUhsT51knABtzxl7x2SccSeA28sXtu3NJc+/o8IR2/5z/G8LMIUf8ueEAAAAAAAAAFDVEKwNAAAAAAAAAAAAAAAAAAAqtJtuuilgzYYNG7Rq1aoYdAMAAABAkoYPHx7V9T/44IOorl9V3Hrrrfr0009VrVpowW62beumm27SVVddFaXOAKDqcblc+uyzz5SQkBBU/dtvv12m/ZKSknTOOeeoU6dOatGihRITE8u0HoCT14IFC4KqGzJkSJQ7wcnkyJEjOuOMM5Sbmxv6ZMulxNQ2Sj/7TrW9botaX7la9c9/WPHJDQvWlRSY7R0u9T2GSgvbLiY4u9h9naBov9ozWiUpPi60NzeKDUs1q9XyBWZ7w7NtY8u23TKyPUHbxu2Eazsf8maGe8K3veHYnuBs23nmti/U2vaFb0ve88k/JZP/klgFWvMxvvN3jrmYOl/IdhDHTNg2AAAAAAAAAJzcCNYGAAAAAAAAAAAAAAAAAAAV2u9+97ugAofmzZsXg24AAAAASFKTJk1CDmsOxf79+5WZmRm19auSXr16acuWLWrUqFHIc+fMmaMuXbroyJEjUegMAKqe9u3bB/1rak5Ojt56660odwQA0scffxywJikpSXXq1IlBNzgZ2LatM888UwcPHgxpXlK9rmpwwSNqd8NOnTJ6heqeeatciTVLnlBssLJV4MaUFL7tU/i6VcyYX8i2MQWvG+M89IyflRG9z5PLqnZibdnGG6BtO8HZnvuekOz8MV+UtnE7tfk1xnhCtm0jX7i2KfK9E6tt5Asi96/wHqXxnWnBeb4zNt518kO9Jb/XtfDLofzg7yJjIX4DAAAAAAAAAFR88eXdAAAAAAAAAAAAAAAAAAAAQGnS0tJ00UUX6d133y21bt68eZo2bZpcLleMOgMAAACqtj59+uiDDz6I2vpTp07VjBkzorZ+VdKoUSNt27ZNF154oT7//POQ5q5du1ZNmjTRihUrlJGREaUOAaDqiI+P1xtvvKHhw4cHrJ0yZYp+97vfxaArAFXZt99+G7CmcePGMegEJ4uhQ4dq/fr1Qdcn1m6tUy5fIcmloqHWJSmhLmCQtv/c4gK0rWLqvCzJyg/SNjJFcrhPb5VU4q7Lli3Tvn37guivbFq1aqUzzjijyHiyK9kJwracp2Ik4/Icuy3FWZJxWTK2ZLvyz8GSS8Yyso3xzbNkZCxbxrhkjJFlWbKNkcuyZORcN5Ysy/NIMrJkFQi8tlxFk9GNU1dCanrBWmdfX7i2/5TA0wEAAAAAAAAAJwGCtQEAAAAAAAAAAAAAAAAAQIU3atSogMHa27dv19dff60ePXrEqCsAAACgavvnP/+punXrKjc3NyrrL1y4MCrrVlXx8fFatmyZbr31Vj3xxBMhzc3KylLHjh01d+5cDRs2LEodAkDVMWzYMNWuXVu//PJLqXWrV6/W+vXr1b59+xh1BqAqyszMDFjTpUuXGHSCk8Fdd92l9957L+j6anVOVcuRX8iT7lxG3sxmJ1TZBBWy7a9QSnaBRfMDtQtc840ZWZbUuWViiavff//9WrZsWYg9hW7cuHHFvklVzcRanjBwSbZty2W5ZFu2ZCv/+I0Tui1LMpYsS7KNLctYMpaRjC1jSbYsuWQ5z9zIG58tJ1DbWE6Qtrzh10ayPPWWN/Tae3yWkVXggvzWs3xH7g3Szg/fLp0veBsAAAAAAAAAcNKKwJ8uAAAAAAAAAAAAAAAAAAAARNfgwYOVnJwcsG7u3Lkx6AYAAACAJKWkpGjatGlRW79hw4ZRW7sqe/zxxzVv3jzFx8eHNC8vL0/Dhw/XXXfdFaXOAKBqGTlyZFB1AwcOjHInAKqyY8eOKScnJ2Bd7969Y9ANKru5c+dq6tSpQdfHJdVR88uWKvTYi1ADs4ubW1KAdkmPLeVnORtfQLV/bfN6CUpJqrgRHtUSq2nv5r0yxpYtW7axZYwTi208H7axZSTZtpGRLdu2ZWT7wrNtY2RL8qRiO9ds44SYe657rjqR20aS8T1yxoxnzBgVycc2KvZsS8rRLrBGWX5YAAAAAAAAAAAqpYr7VXkAAAAAAAAAAAAAAAAAAABHjRo1NHjw4IB1b7zxhvLy8mLQEQAAAABJmjx5ssaNGxeVtUeNGhWVdeEJc127dq1SU1NDnjt16lRdeOGFsm07Cp0BQNXx8MMPy7JKSIn0k5mZqXvuuScGHQGoij788MOg6i699NIod4LKbuXKlbryyiuDrrfiEtVy+DK54pMi04A3VNn5rdWYUFOWLZUcru0Jgpb/msY4l42v8tRmCSHuGXurP/1eeW53gXBt362xZRsjY9yeUG3jDdSWJ2DbCeGWsWWcAG7fhzF+J2Gc4/EP2ZZzfpbnkSXfkftqCwVtFwjY9i1hil4riRXOjwMAAAAAAAAAQGVCsDYAAAAAAAAAAAAAAAAAAKgURo8eHbBm3759Wrp0aQy6AQAAwMng888/15AhQ1S3bl3VqVNHbdu21QsvvFDebVU6M2bM0MKFC5WUFKFANEmWZUUtsBse7du3186dO9WxY8eQ537yySdq0aKF9u7dG4XOAKBqSE9P16mnnhpU7cMPP8zXvABExQcffBCwJiEhQc2aNYtBN6is9u7dq549e8rtdgc3wXKp2SVvKT6lSRi7lSUo2RS6LWnNwo8tv8BnJ1y6mPfGaN+04gdr161VV58s+ES2bQqGa/vCsm25bW/AtjzXbM+4N1jbNka2nNBqY8s/TNtz64Rfm4LjsvzCtk1+XXFnWWxwdgnvR2L8A7nJ0QYAAAAAAACAKiW+vBsAAAAAAAAAAAAAAAAAAAAIxoABA5SamqqsrKxS6+bOnasBAwbEqCsAAKLn4MGDmjJlijIzM3Xw4EH98ssvys7OVkpKijp16qSLL75YQ4cOVXJycnm3ClQ633zzjfr166dffvmlwPihQ4d0ww036E9/+pP++te/auLEieXUYeVz8cUXa9++fZo5c6befvttbd26VTt37gx7vUaNGiklJSWCHaI4ycnJ+v7773X55Zdr7ty5Ic3dsWOHWrRooSVLlqhHjx5R6hAATm6PPvqoLrnkkqBq+/Xrp5UrV+r000+PclcAqpJvvvkmYE2DBg1i0Akqq7y8PJ122mk6cuRI0HMa9HpS1RufF8EuLMkv7NoX2BzS/ML8QriN/2NJBdb3RUWrTaPEUncZOXKkunXrFmJvpVu9erU+/vjjoOs7duyoK6+dqvP6d1f15GS5XJ6wbGMZ2TKSMbIseUK2LcuJzHY5t7aMsSTL88jz3C3ZMrJkScaWsVySJMsYZ77nmuc1sWRZcuZazqtmZBnPPrKM8zJ6g8z907ItQrMBAAAAAAAAAEUQrA0AAAAAAAAAAAAAAAAAACqFatWq6bLLLtOLL75Yat3bb7+tGTNmKCkpKUadAQAQWVu2bNHYsWP16aefyrbtYmtWr16t119/XZIn4GrSpEm66667YtkmUGnNnDlTEyZMKPHnlyRlZ2dr0qRJ2rNnjx566KEYdle5paSk6JZbblHnzp112WWXlWmt++67L0JdIRj/+Mc/1L17d918882l/two7NixY+rVq5eeeuopTZo0KYodAkDFd+zYMc2YMUOvvfaa1q9fr+PHj0vyvIlB69atNW3aNPXv37/AnEGDBunMM8/UypUrA65vjNEZZ5yhJ598UpMnT47KcwBQ9fz8888Bazp06BCDTlBZ9ejRQ7t27Qq6PrXTWKWeelVkmwg5SLvAZPmCuYtV8JrxBngXCNv23LZumFDqTuPHjy9Dn0UZY9S9e/eQ5rRv314H9x7SvP/7p6655SrZzlPwPCXLE55tWbIlWcblGbc8gdq2LLksT5C4MUa2ZeSSZMnI+AK5JcupcXKyPeNOnZx95Ltn5Tfg5Xff+Nc41zx7WQWuGeNXZ/zW8KsHAAAAAAAAAJx8XOXdAAAAAAAAAAAAAAAAAAAAQLBGjx4dsObw4cNatGhRDLoBACDyli5dqjZt2mjp0qVBB5vu2bNHd999txo3bhxUIB9QlV1zzTW68cYbg/759fDDD+utt96KclcnD9u2NWrUKA0YMEDZ2dlhr9O6dWuNGzcugp0hGBMnTtSyZctUvXr1kObZtq0//vGPQX2+BgAnI9u2NXHiRNWqVUuTJ0/WypUrlZOTo7y8POXl5enw4cNatWqVBgwYoMaNG2vjxo0F5n/44YdKSCg9iNPfn/70JzVp0kRff/11pJ8KgCrG+2tUIL169YpBN6iMrrnmGq1YsSLo+uQmPdTggkfKsGPgAG1TYsi2KXRb2h6Faiz/a/6XjXPXEzjdrF7wv59HwsKFC4s9/6FDh5Y4p2XLlkpISNBbs97Wru27ZRvbE5ItI1u259Z4grKN8Yx67kuS/7jz3I3n6yu+x875+Y7I8o7Jb53CY0Zyrvkftd8qBe6XiOxsAAAAAAAAAKhyCNYGAAAAAAAAAAAAAAAAAACVxm9+8xs1bNgwYN3cuXNj0A0AAJFl27YGDx4cdOBvYbt27dJZZ52lK664Qnl5eRHuDqj8evbsqVdeeSXkeZMmTYpCNyefjRs3qkGDBpo/f36Z1klNTdVXX30Voa4Qqh49emjr1q1q0qRJyHPnzZunjh07lilUHQAqm9zcXLVr107PPvusTpw4EbB+165d6tChg5YvX+4bS09P1+OPPx7Svv/73//Uo0cPPfTQQyH3DABey5YtKyWEOF9pIb2oup566qmQPsdOqNlczQa/E/lGvD+Eww5VtlRy2LYn8FkFfp4UF9BtVD81XonxsUt2tm1b99xzT5Hx7t27a8CAASXOc7lcat68uU7kntCL016SNxLbG7Atb3C2ccbyK2QbJ3RbToC5L2DbO1YoYNvKH5Pke428v+4YSZblHbecMSdo2+8ojUzRbHNjCtwGEmwdAAAAAAAAAKByIVgbAAAAAAAAAAAAAAAAAABUGnFxcRoxYkTAuvfff1+//vprDDoCACBynn32WR05cqRMaxhj9Prrr6thw4Y6fPhwhDoDKr/rr79eX3zxRVhzd+7cqTfeeCPCHXmsWbNG48eP15gxY3TNNdfo6quv1vTp08MO2C9PU6ZM0f79+8u0Rt26dX0B3Sg/9evX17Zt23ThhReGPHfdunVq2rSp1q1bF4XOAKDiOe2007Rp06aQ5uTl5WnQoEEF3gxn0qRJ6tixY0jrGGN07733atasWSHNAwCvhQsXBqyJi4tThw4dYtANKpPFixfrlltuCbrelZCiliM+V5niLcoUjFxKcHapLPknOptS1mlaNy6szsL15ptvavXq1UXGp0yZIssqPeC7RYsWkqSvPvxa3/17jS9U2xhbtmwZ50OSjO12rjkf8tRJckK3JWOb/EfG5AdsGyeW23frmWVZ+WHb3nUlBR+ObhV/3xfIXTgr3VIZgtcBAAAAAAAAABUZwdoAAAAAAAAAAAAAAAAAAKBSGTVqVMCaY8eOacGCBTHoBgCAyJk6dWrE1jpw4IC6detWKcN5gUhbunSpXnrppTKtMXv27Ah143HXXXepXr166tq1q2bMmKHZs2frlVde0auvvqrJkycrPT29zD3H2pdfflmm+Q0aNNCmTZuUnp4eoY5QFi6XSx9//LHuvPPOgKFshf3yyy/q2rWr5s+fH6XuAKBimDVrln788cew5h48eFDXXnttgbFPPvlE1atXD3mtcePGlfn3YQBV07///e+ANfz/OQrbuHGjLrnkkvww5AAsV7xaXLZYrsRaZdu42E9LCg4G7qnw9cKLmqI1hdc0+Xf8rzRMiw+wd+Tk5eXpvvvuKzJ+wQUXBPUGSc2bN/fdf+GhF5SXlydjPHHaxhuMbYxs2bKdMG1b3q8xegOxbecj/8zyo8eN9z/Pd4XCrz1HWjD92viFcvvqTcFXo+RgcwAAAAAAAABAVUWwNgAAAAAAAAAAAAAAAAAAqFTOPfdctWzZMmDd3Llzo98MAAARtGfPnoiut3HjRo0ZMyaiawKVTXZ2toYMGRJ04FdJMjMzI9JPbm6uunXrpqlTp2r//v0l1h06dEjXXXedGjdurM2bN0dk72iybVvbt28Pe367du20adMmpaamRrArRMJf//pXvfXWW0pISAhpXl5enkaNGqXJkydHqTMAKH8ff/xxmea/9tpruvzyy/Wb3/xG3bt31y233KJ77rkn5HBt27bVt29fZWVllakfAFXPpk2bAta0a9cuBp2gssjOztbZZ5+tEydOBDnDUpOBryoxrX10GvJ+rh/aewEVXiTw+kVqTZGx+rXjytJESF577TX99NNPRcb/8pe/BPXGSI0bN/bd37J+qz6c/5EnFNsYGWPLNnZ+yLZlZBtvXLYnaNsTtu2NITf5c+UNzjbOa+K5NaZoKLbxrSkVabnAGsUoFNZdttcfAAAAAAAAAFCZEawNAAAAAAAAAAAAAAAAAAAqFcuyNGrUqIB1ixcv1oEDB2LQEQAAZZeXl1fm4N/izJ8/X7ZtR3xdoLLo37+/cnJyyrxOcYFVodq1a5eaN2+ulStXhjSnb9++Zd472j799FO53e6Q5rhcLnXu3FnLli3T+vXrlZKSEqXuUFZDhw7VDz/8oDp16oQ8d/r06erRo4fy8vKi0BkAlK8NGzaUeY25c+dq2bJlWr58uV577TXdfffdys3NDXmd48eP64orrihzPwCqDtu2dfDgwYB15513Xgy6QWVg27ZOP/30kN7IIf2ce1WjxcAodlUWQXwdzi+wuXAwdMF1jOrFKFg7NzdXDz74YJHxPn36qFevXkGt0bBhwwKP/37f/2nX9l1OOLZfXLYnEVsytozxBmz7orR9870h2/nfG18muWcNv7PzC9z2zfddt0oMyTYyRS75wrmj8DVVAAAAAAAAAEDlQLA2AAAAAAAAAAAAAAAAAACodEaPHh2wJi8vT2+++WYMugEAoKjs7Gy98MIL+vLLL4Oqz8zMjEofx44dI1gbVdYzzzyjf//73xFZy+1264knnijxenZ2trKyspSVlaXDhw/7PrKzs5Wdna2lS5eqZcuW2rNnT8h7b926VbfddltZ2o+6OXPmBF377LPPKicnR263W2vWrFHPnj2j2BkipW3bttq5c6dOO+20kOd+9dVXatq0qXbu3BmFzgCg/ETr17VQ36zC64MPPggrlBtA1bR69eqgvl4wZMiQGHSDyuDiiy/Wpk2bgq6v1eZ3qnvGzRHavSzByabQbTh7mEIlRWvr1IwPra0wzZo1S1u3bi0yXlzYdknq1atXZOy634zVwX0HZWRkO6Hanvu2L2q7wFma/PBtU2jMM+AXv21ZTvh1fuC2r8z70JgSA7KJzQYAAAAAAAAAlIRgbQAAAAAAAAAAAAAAAAAAUOl07txZHTp0CFg3d+7cGHQDAIDH/Pnz1bdvX9WtW1c1a9bUDTfcoAsuuEBJSUk666yztG7duhLn/vzzz0HtkZCQoJo1awbdU0JCguLjYxPsA1QkmZmZmjx5ckTXvPXWWzV27NgCY+vWrVOnTp1Us2ZNpaWlKS0tTbVr1/Z91KxZUzVr1lTfvn3LFHT5xBNPaP369WV9ClGzatWqoOo6d+6sP/zhD0pOTo5yR4iGpKQkrVq1SmPGjAl57p49e9S6dWstXbo0Cp0BQPlITEws7xYKsG1bL730Unm3AaCS2LBhQ1B1Z599dpQ7QWXw5z//WR999FHQ9dXSO6tRv1lR7EiSrAI3JYUyB5xfQKE1SlnT+H0vGaUmRz+64+jRo3rooYeKjPfv3189evQIep26desWO/7nkbdr9469vpBrb3C2bWxfTLZtPOHYxvOdvIHa8gVsK/9ofcdjioRo+z3Kv2s5tUa+vUtetHgF1iaRGwAAAAAAAABOehH96nzr9nXVqn16JJeMGHoLD72Fh97CV5H7o7fw0Ft46C089BYeegsPvYWnIvcmVez+KnJviYlx5d0CAAAAAAAAAAAAqiDLsjR69OiAdZ9//rl27twZg44AAFXdrbfeqlGjRmnp0qU6ePBggWvHjx/Xf//7X5155pnavHlzsfMzMzMD7hEfH6/c3FwdPnxYLVq0CKqvUEK4gZOFbdvq2bOn3G53UPXBvGGL16xZs/Sb3/xGWVlZGjRokDp16qQffvgh3FaDZtu2+vXrF/V9wnX77bcHVbd27VrddtttUe4G0fbiiy/q+eefl8sV2j9NO378uPr166dHHnkkSp0BQGz17t27vFsookmTJuXdAoBKIiUlJai6UP+fDyefOXPm6PHHHw+6Pq56PbW8bEkUO6qYasUgWPvvf/+7du3aVWR8ypQpIa2Tmppa7Pj/Mv+nW0bcqu2bt0vyhFt7FQy5BgAAAAAAAACgYojoV+dr16mu2nWTIrlkxNBbeOgtPPQWvorcH72Fh97CQ2/hobfw0Ft46C08Fbk3qWL3V5F7c8VZ5d0CAAAAAAAAAAAAqqhRo0YFrDHGaP78+THoBgBQlU2YMEFPPPFEwLpjx46pa9euxQbgBBPMW61aNUnSe++9F1QQtySlp1fMN3MHomnChAnatm1bULVpaWlavXq16tWrF/T6y5YtU1pamhYtWuQJloqRHTt2VNhw7csvv1xNmzYNqvaxxx7TpEmTotwRom3s2LFavny5atSoEdI8Y4zuuOMODR06VLZtR6k7AIiNG264obxbKMCyLF100UXl3QaASqJZs2ZB1fH/bFXbihUrdM011wRdb8UlqeWIZZIrMXpNeUXk8/FS1iiyvil0W1BK9egGa//666+aNm1akfFBgwbpnHPOCWmt2rVrl3ht/679mjz8Fm34foNkjIwxBZ65kS3jRG7nfzjfnOxt48yT5cyyvPMLnp33ayphvZJhTCq8PwAAAAAAAACg8uMtYgEAAAAAAAAAAAAAAAAAQKXUpk0bnXXWWQHr5s6dG4NuIiM3N1fr1q0r7zYAoFI6fPiwHnroIXXp0kUNGzZUamqqmjdvrgsvvFB33HGHFi9erNzc3IjvO2bMGP3f//1f0PU5OTnq0KGDDh48KEn68MMP1bdvX02fPj3g3OrVq0sKLcDvwgsvDLoWOBls375dzz//fFC1lmVpyZIlio+P13PPPRflziLj448/Vu3atTV79uzybqWIF154IejaZ555RgMHDiSkr5I766yztG3bNrVs2TLkuQsWLFBGRoaysrIi3xgAxEiPHj2UmBiD4NAgGWP03//+t7zbAFBJBPv/cHv27IluI6iw9uzZo969ewf/eZvlUvMh7yk+uWF0G4uI0AKWSw5kzo+Wrp4Y3eiO6dOna//+/UXGH3zwwZDXSk5OLvX64UOHdevo27T6P2slGRljOwHbxskbN37fPIyUH6TtrXAuGmMKBpUXCtz21he8XvR+kdehhLpiHwMAAAAAAAAATkoEawMAAAAAAAAAAAAAAAAAgEpr9OjRAWv++9//atOmTTHopmzmzJmjtLQ0derUSXfccUd5twMAlcL27ds1ceJEtWjRQqmpqbr33nu1du1a7dmzR7/88ou2b9+uTz75RI888ogGDBigatWqKTk5Wa1atdL9999f5v1Hjx4dVrhtVlaWRowYoXr16umiiy7S0qVLg5qXkpKimTNnavfu3UHvtXjxYkJLUaVMnDjRE9gUhNtuu01nnnmmJGn48OFq1apVNFuLmMOHD2vMmDFKS0vTm2++Wd7t+AwcOFAZGRlB13/00Ufq1KkT4dqVXJ06dbR582YNGjQo5LmbN29Ws2bN9N1330WhMwCIjfbt25d3CwV06tSpvFsAUEnUqlUrqLrMzMwod4KKKDc3V127dtXRo0eDntOo97NKanBmFLoJLQS7+LmB1ijmulXSteLWspSUGL0k54MHD+rxxx8vMj5kyBDf1zVCEShYW5Jyfs3R7VfeoeWfrZDkhGM7IeLe6Gw5Y97QbfkFaHtPwxeGbeWv4f9lG/+wbP+v55CLDQAAAAAAAAAIBsHaAAAAAAAAAAAAAAAAAACg0hoxYoQsK/A/r583b14MuglPZmamOnfurKuuukpHjhyRMUaPPPKIunbtShAqAJRg165datiwoZo3b65nn31W27ZtCzpI9+jRo9qyZYumTJmiNm3ahB0QNXTo0DL9/rJ06VLt378/pDldunTRyy+/HNKczZs369JLLw1pDlDe8vLywp63aNGioGrbtWunadOmFRhbsWKFGjVqFNbeZZGQkKAPPvhAp512WkjzsrKydO2111aoYOpXXnklpPoff/yxyOuAysflcun999/XlClTgvr8zF92dra6desW8o8dAKgohg0bVt4tFJCSklLeLQCoROLi4gLWbN++PQadoKLp3r279uzZE3R9Wtc/qFa7UVHsqATOpx/Bfl2wyMQCCq1ReE1TYqVkjBLjoxcF/dhjj+nw4cNFxh944IGw1qtWrVpQdcePHdddY+7RJ+9/KlM4QNvLG7htPCHZ3uhtb/i2MU4ctzFFj93k3/EFcRtT9OxVMIC7wLhTG/qPAQAAAAAAAADAyYBgbQAAAAAAAAAAAAAAAAAAUGk1adJEPXv2DFg3d+7cCveP6m3b1vjx49WqVSt9//33Ra6vWbNGjRs31pIlS8qhOwCouHJzc3XaaaeFFO5Tks2bN6t169aaM2dOSPMGDhyoBQsWlHn/UI0fP16DBw8Oed7nn3+u7OzsKHQERM7GjRs1fPhwJScnKyEhQdWqVVP9+vXVtWtX3XbbbUGtMW3aNJ04cSJgXWJioj7//PMi4+np6dq6datOP/30kPsPV2pqqn744QcNHDhQS5YsUUJCQkjzs7Ozdfvtt0epu9Cde+656tOnT0hzHnvssSh1g1i79957tWjRIiUmJoY0zx/debgAACAASURBVO1265prrtH48eOj1BkARM+dd96pGjVqlHcbPhXpDTcAVHzBfP6xY8eOGHSCiuTyyy/Xt99+G3R9jWZ9VP+8v0Sxo+JEL8RaUjGh2sX9+ZIpcBvnik5Pu3fv1tNPP11k/LLLLgv5Dbq8EhKC/5wtLy9P9//hAb079z0nVLu4AG0PXzi297bQuRXM4y7pz+wsX60xxgnaLlxTsf68DwAAAAAAAABQfgjWBgAAAAAAAAAAAAAAAAAAldro0aMD1qxbt05r166NQTfBWbhwoerWrasZM2aUGnh09OhRDRgwQDfddFMMuwOAiq179+7au3dvxNZzu90aO3asjhw5ElT9HXfcoY8++ihi+werbt26GjhwoO68804NHz48pLm2bevcc8+NUmdA2cyYMUNNmzZVRkaG3nzzTR09elTS/7N334E13f0fwN/n3Js9RJakRAQRm6hdo3Zpq5paVZoWLUq1WjWqlNYsbanYo61ZtNTjVyVGao9SYkYIMoiQRCSR7ZzfHxmy77kzEe/X83hy7zmf7+f7ubmRcfN4n+wQ/QcPHuDChQuYP38+atWqhejo6FJ7BQQEKNrz66+/hqura7HnzM3N8d9//6Fv377aPRAd1KlTB5GRkfD29gaQHexdXFiWJosWLVL8OcwU9u7di2rVqimuT0hIwIoVK4w4EZnSK6+8gtDQULi4uGi9dvny5WjZsiUyMjKMMBkRkXGo1Wr8+OOPWq/z8fFBmzZt8Pfff+eFRq5bt06vWURRhCjynw0TkXIWFhYaazT9HEYVy5w5c7B582bF9eaVvFDtta1GnKgEBrmQqrIeMuTsrGeh9DWCkbK+586dW+RnfkEQMH36dJ17iioVLFzrKK6XJRlzv5iHjcs3FQjNzn0anoZsy3mB2XnB2bnvNyG3Vkb+92P+Hk/ri7mdW5//OchdW2jPAqHdBbd7OqeC/xARERERERERERFR+cffkBMRERERERERERERERERERERERHRM61v375Qq9Ua67QJgzA2Pz8/JCQkKKqVZRlLliyBIAjo0aMHVqxYgfj4eCNPSERUPr377rv477//DN43PT0d/fv311iXnJyMH374weD7KzFt2rS821u3bkXLli21Wn/58mUMHTrU0GMR6Sw2Nhbe3t4YNWoU7ty5o7H+5s2b8PT0xKZNm4o9f/jwYcTExGjs4+TkhC+//FJj3bZt2zBlyhSNddoSRREtWrTAtm3bcO3aNdja2hY4P3LkSDRv3lyrnpmZmRg+fLghx9SLWq1GWFgYGjdurHjNhg0bjDgRmZqnpyeioqLQqlUrrdf++++/qFq1Km7dumWEyYiIjOODDz7A6NGjtVrTsmVLHD9+HK+88kresSFDhiAmJgZVqlTRaQ57e3ud1hHR88va2lpjjZKfs6hi2LVrl1Y/B4vm9vDsfxjPXmSFjoHJxS6TSzphEJGRkVi2bFmR4wMGDEDDhg117isDcOw4FpYvNNJq3U/fLMayecsgyRKKRFTLOe8JATlp2Tnh1AXSt/O9r4RC94EiYdZ6Z5UbKeyciIiIiIiIiIiIiMqPZ+23FEREREREREREREREREREREREREREBTg5OaF79+4a63777TfIsvECDrRRuXJlndYFBgZi5MiRcHJygq2tLZo0aYJRo0bhwIEDkCTJwFMSEZUvkiQZNXj1r7/+wr///ltqzSeffILMzEyjzVCS2bNnY+zYsQWOHTt2DNWrV9eqz88//wxPT08cOHDAkOMRae348eOoXr06bty4odW6zMxMvPPOO/Dz8yvyvc+ECRMU9fjkk08U7zdz5kysW7cOoqj8n980bNgQDx8+LPFPeno6Tp8+jb59+5bYIygoCHXq1FG8JwBs375dq3pjMzc3x7lz59CnTx9F9RkZGUaeiEzN3NwcJ0+exKhRo7ReGxsbCx8fH+zevdsIkxERGUdAQABee+01xfXr169HWFhYkeOurq64ceMG3NzctJ5hzpw5Wq8houdb4Qv9FCcuLs4Ek1BZCwkJgZ+fn+LfoQiiGTz7HoSotjHyZPr8Tkfp2mLqhFLOlbBOMsLvn7799tsiPy+Looivv/5ar76yJAMqNSq3Gwmr6i20Wrtm4VrM+3I+pCfZ4drZ4dgChNz3Wfbdgvvle1/J8tMg7tw6jR93DMgmIiIiIiIiIiIiohIwWJuIiIiIiIiIiIiIiIiIiIiIiIiInnlvv/22xprbt2/j5MmTJphGMy8vL717PH78GBcuXMDy5cvRtWtXmJmZoUOHDggNDTXAhERE5c+NGzeMfoEEPz+/Us8fOnTIqPsXJggCVq1ahcmTJxc5p1arcfHiRfTv3x9mZmaKe0ZERKBr165o0KABzp07Z8hxiRRZuHAh2rdvj9TUVJ177NixAy+88ALi4+MBANHR0Th16pTGdWZmZsX+fSrNkCFDcOjQIVhYWGistbGxwZ49e+Dg4FDiH7VarbGPra0trl69it69e0MQlKVH2dgYO8xMe6IoYseOHbCystJYm56eboKJqCwsXboU69atg0ql0mpdZmYmXnvtNUyfPt04gxERGcHOnTvh6+uruL527drYsmVLkeO2trYICwtD1apVFffy8PDAyJEjFdcTEQGAvb29xhoGa1d8CQkJaNmyJbKyshSuEFC15yaYV6pp1LkMx5CvJ5bUS8aTJwbcBtmvha5du7bI8UGDBqFu3bp69c7MCcUWRBUqtxkG69odtVq/Ze0WfDV2GrKych+0nB2YnfPabYmv4Rb3EodQ8Licm7hd7MshGl4jKdKHiIiIiIiIiIiIiCo6BmsTERERERERERERERERERERERER0TPvjTfegKWlpca6zZs3m2AazZo0aWLwnpIk4ciRI6hbty78/f0N3p+IqKzt2rXL6HtERUVhzpw5JZ6PjIxU1GfIkCE4duyYznM4OjpiyJAhCAkJwfDhw0uss7e3x5YtW5CRkaF1qO6VK1fQrFkztGnTBrdu3dJ5ViKlJElC//79MW7cOEiSpHe/mJiYvPDIRo0aKVrTs2dPRcHWhbVr1w7Xrl3DCy+8UGJNjRo1EBERoVUAZmlEUcTOnTsVf94x1L7G0KlTJ401mZmZJpiEysqQIUPw33//wc7OTqt1sixjxowZeOWVVwzyeYOISBfnz59Hv379UKNGDXTq1AmTJk1CUFBQseGjoiji9OnTqF69uuL+AwcOxOzZs4sct7a2RmhoqKLXkARBwKZNmxTvSUSUq3LlyhprEhMTTTAJlRVJkuDr64ukpCTFa1zbfgub6l2MOJV2DBOgrKGHXOzNAgcysgwb5Dx9+nQ8KZTWrVKpMG3aNL17p2fm9hUAQYRDi8GwrddTqx7/t+3/8Nmwz5GWng7kPgcCIEOGgOx3i1zi+03ZRcQMwoRbEREREREREREREZHpCdcj/s17DdrKxgwWltr/HwSJiIiIiIjo+VXZqjZUgkVZj0FERERERERERERERESE/v37Y9u2baXWVKlSBVFRUToFKhrSpk2b8M477xh1D0EQ0LdvX3zzzTeoW7euUfciIjI2SZKgUqkU1apUKtjb28PR0RGVK1dGZGQk4uLiig2+K46ZmRliY2Nhb29f4HhYWBhq166tcX2TJk1w/vx5AECbNm1w8uRJRfsCgKWlJc6dO6fT5+3vvvsOEydO1HodkB0A+P333+PTTz/VaT2RJpIkoVGjRrhy5YpB+6pUKnz44YdYtmyZovqbN2/Cy8tLrz3nzJmDX375BWlpacjKyoIgCOjduzcCAgIgiqJevUvi6OiIhw8fllrTr18/bN261Sj768vPzw87duwotaZWrVq4ceOGiSaispKYmIgWLVogNDRU67Wenp44c+YMnJ2djTAZET2vJElCeHg4XFxcYGtrW+Dc+fPn0bt37xIvciGKIn766SeMHj26yLnExERUqlRJ8RyiKCIuLg4ODg7Fnt+9ezfGjBmD8PDwAhcasLS0RLVq1fDrr7+ibdu2ivcjIso1cOBAbNmypdQaDw8PREREmGgiMrXOnTsjKChIcX0ln7fh1nmJEScCCkYwlxBWLSMvMLnkYG250NvCi/OfL1QjS3nnZMj5EqKlnMrcNVLOORmB39aAVxXzEmbRzqVLl9C4ceMij+3999/H2rVr9e5/Ny4ZzcesByBCgAgIAgARyVf/RuL537Xq1bp9KyzbuBS2trYQBRGioMp5K0IQRKgEEYCQfR/IOy5AgCgIAAQIAiDk/CfvlijkPMUCBOFpOnZuRd4HQM5TmVsj5EvSzlsn51usBZWg7PVoIiIiIiIiIiIiIiobM1b0hCAb5hKcRERERERERERERERERERERERERERlaseOHfDz89NYt2bNGgwdOtQEE5UsNjYWLi4uJtvPxcUFAwYMwNSpU+Hq6mqyfYmIDKV79+7Yt2+fxjq1Wo3U1NRiL6Dw+++/o1+/for269KlC/bv31/g2MyZMzF16lSNa5OSkvJC+RITE+Hj44N79+6VukalUmHJkiUYMWKEovlK0qxZM5w7d07n9bNnz8bkyZP1moGeXRkZGQgODoaFhQUaN25s0N6vvfYa/vrrL4P21JaPjw9CQkLKdAZdqdVqPHnypNSaefPmYcKECSaaSDuDBg3C5s2bS62pXr06wsPDTTQRlSVJktCvXz9s375d67XW1tY4ePAgWrVqZYTJiOh5ERISgm7duuHevXsFLr5TvXp1zJ07F2+//Ta+++47TJo0qZSgzqc++eQTLFy4sMjxX3/9Fe+9957iucaMGYPFixeXWiNJEvbs2YOYmBi88cYbcHR0VNyfiKg4Y8eO1fi5x9HREXFxcSaaiExJyfOfn6VrM3i+tV9zod7KMlhbzrn59L4sS/nWlhys/edX1dGgumUJs2inuAtUqdVqXLt2DTVr1tS7f2jUQ7z8xW/IjqEWgZzwa0BEyvV/kHBmnVb9mrzYBKu3rYJj5coFgrVz/+QP1s4ftp17v9hgbSE3GJvB2kRERERERERERERUvBkrekIs6yGIiIiIiIiIiIiIiIiIiIiIiIiIiAyhZ8+esLe311g3bNgwRcFIxuTs7AwzMzOT7ffgwQMEBASgSpUqqFmzJmbPno20tDST7U9EpI/p06crCtUGgA4dOhQbqg0Affv2RceOHRX1OXDgAA4fPlzkmCZ2dnZ5odoAYG9vj+vXr6Nnz54wNzcvdk316tVx4cIFvUO1AeD06dPw8vLSef2UKVOwadMmveegZ4MkSZg5cyZcXV1hbm4OCwsLtGzZEk2aNIG5uTnq1auH77//Xq89YmNj4e/vX+ah2gAwY8aMsh5BJ3fu3NEYqg0AnTp1MsE0urGystJYkz/YlCo2URTxxx9/YP78+QXC0ZRISUlB27ZtsXz5ciNNR0QV3blz59C0aVNERUUV+doTERGBQYMGQRRFTJw4UfFrR4sWLcL48eOLHPf390f16tUVz/bnn39qrBFFEb169cL777/PUG0iMgg3NzeNNXwduWJatWqVVqHaams3eL65x4gTaUHv3+/kD9VWWJ69cSnnZSSnSsWf19LZs2eLhGoDwPvvv2+QUG0ASErNQIHHk++mTZ0uqNxmZE7YtjLBZ4Mx+LXBeBATCzl/9Lgs6/X7OLmUjHVZm+eQiIiIiIiIiIiIiCosBmsTERERERERERERERERERERERERUYVgaWkJPz8/RbW//fabkafRrKwCkG7duoUpU6bAxsYGvr6++PXXXyFJhgl8ICIytMDAQHzzzTeK6+fOnVvq+e3btyu+sEHXrl0L3L906ZLGNd7e3kWO2draYvfu3UhNTcWaNWvg6+uLxo0bo1+/frh27RrCw8NRv359RTNpolarcenSJdSoUUOn9bIsY8iQIQgKCjLIPFR+rV+/Ho6Ojpg6dSoePHiAzMzMAuczMzMREhKC8ePHw9fXFwkJCYp7r1q1Cm3atIG9vT1cXFywbt06reerWbMmbGxstF5XkipVqmDAgAEG62dKBw8eVFT34osvGnmS7KD0zZs3Y8yYMWjfvj08PDxQo0YNtGzZEmPHji3x48Ta2lpj78Ifg1TxjR8/HgcOHICFhYVW6yRJwqhRo+Dv72+kyYioooqPj0erVq2Qnp5eap0u4Y/ff/89du7cWeT4+vXrFV9EQJvvt4iIDMXd3V1jTUZGhgkmIVM6evQoRo4cqbheVFvBs/9hQCz+Ynamp90Feowu51uHxBTNF8VS4quvvipyzMzMDFOmTDFIfwB49LhQYH6+d6kMwNrrJTh1GAdBVH6B2GtXQtG/5wBERdzRWJv9/RaDsYmIiIiIiIiIiIhIfwzWJiIiIiIiIiIiIiIiIiIiIiIiIqIKY+DAgYrqPvvsMzx69MjI05TOy8urTPeXJAnnz5/He++9BysrK3Tu3JlBqkRUrty5cwe9e/dWHGzn6emJFi1alFrj6OioOIQmMzMTgiBgxYoVSEtLQ2xsrMY17du3L/GcKIoYOnQo/vvvPwQHB2Pr1q2oU6eOolm0YW1tjbCwMPj7+0MUtf8nA5IkoXPnzvjyyy+RlZVl8Pmo7G3YsAH+/v6Kvxc6f/483N3dsWvXrlLrJElCnz598OGHH+LkyZNISkrSerZKlSohODgYYWFhSExMRPXq1bXuUZgoisUGXT4rjh8/rrHG2to67++7JEk4evQofvzxRwwfPhydOnWCj48PnJyc4ObmhoYNG2LSpEmKwzszMjLw6quvwszMDC4uLhg0aBCWLFmCo0ePIioqCuHh4fj333+xePFiODo6omnTpvjzzz8L9FDyueTJE8MEkNGzpVOnTrh16xbc3Ny0Xrtu3To0adIEKSkpRpiMiCqiJUuWGPVCDkOHDkVMTAzi4+PzjnXo0AE7duxQtF6lUhlrNCKiEin5mYvfq1cskZGR6Nq1q/KLbQoiPPr8BbWVs3EHK6fk3PBnBVneD5P1/7ty9OhR7Nmzp8jxDz74AJ6ennr3z/UwKa1grnUxQdeWVZvBufMkCGrlF0OKuBWBAT0H4E5kVMETAgr2L2fZ6ERERERERERERET07GKwNhERERERERERERERERERERERERFVGF26dIG7u7vGunv37mHatGkmmKhkTZo00VhjaWmJP//8E++//z7q1q0LS0tLo8ySkZGBoKAgdO7cGXZ2dujfvz9CQkKMshcRPR8SEhKwdu1a9OvXD4MHD8bhw4e1Wp+VlYUWLVogPT1dUb2ZmRkOHDigqPbrr79W9LUi18iRI2FlZaWotm/fvor7GpMoivjll18QHR2NHj16QBC0T6uZM2cOLCws4OPjg6+++kpRsDiVf4cOHYK/v7/iwPpcaWlp6N27NwYOHFhs+FZKSgoaNmyoV4B1o0aNcPfuXTRu3BhA9sfxiBEjdO6Xa/bs2WjVqpXefcrKxYsXNda4urri7NmzaNOmDczNzdG+fXt89tlnWLNmDf755x+EhoYiPj4eMTExuHz5MubNmwdHR0d4eXlh6tSpSExMLLbvoUOH4OLigt27dysKx5ZlGcHBwXjzzTdhZ2cHf39/xMTEYPPmzRrXMsj/+eXu7o7IyEh06NBB67UXLlxAtWrVcP36dSNMRkQVTWBgoFH7x8fHw83NDU5OTlCpVHB1dcWAAQNw5coVResdHR2NOh8RUXGUBGvLsoyMjAwTTEPGlpaWhmbNmil+vQ0A3Lssh6VLUyNOZWqaXg/RPfE5Lkm/YG1Zlou9IKCFhQUmT56sV+/C4pJS88Ku5VLeJxZVGsK163SI5raKe0fficbQAcPxOClZ8ZoiL1MJ+c/JWr+ORURERERERERERETPDwZrExEREREREREREREREREREREREVGFoVar8eWXXyqqDQgIwPnz5408UcnatWunsSYtLQ09e/bE2rVrcfXqVaSmpuLu3bv44Ycf0L17d6PMlZycjG3btqFevXpwdXXFmDFjGKZKRIpNmDABtra2qFy5MoYNG4bff/8dGzduRMeOHWFhYYHBgwcjJSVFY58ePXogOjpa8b5bt25FrVq1FNf//vvvimuVEkURbdu2NXhffbi6umLPnj0ICwtD69attV4vSRJCQ0Mxa9YsuLi4wN3dHUOHDlUcDkjlz9ixY4sNxlZqy5YtUKlUeP311wuE2Tdu3BhXr17Vue+bb76JCxcuwNrausDxd955R+eeANC5c2dMnDhRrx5lLTw8XGPN7du30bx5c5w8eRJPnigL8pJlGbdv38bMmTPh4OCABg0aIDQ0NO/8999/j06dOpUYuq1JcnIy1q1bBzc3Nzx69EhjfeHnnp4varUahw4dwueff6712ocPH6J+/frYvn27ESYjoork5s2bJttLkiQ8ePAAW7duVfw61RtvvGHkqYiIivL09FRUFxkZaeRJyBRatmyp1Wv9Ts3Gwd67fFxErszJxd2RCyRCxz7S74JR+/btK/bihCNGjEC1atX06l3Y/YTiXp/NTbPO/2BlmDt7w7XHLKisHBT3D7kcgjFDPy76GoWG3HLGZxMRERERERERERGRtgSZl2ckIiIiIiIiIiIiIiIiIiIiIiIiogokKysLLVu2xLlz5zTWtm7dGseOHYMoiiaYrKDY2Fi4uLhorNu/fz+6dOlS4vnJkydj/vz5ikMUdSEIAlq1aoWFCxeiVatWRtuHiJ5t3bp1w/79+zXWWVtbY+vWrXj11VeLPT916lTMnDlT8b7jx4/H/PnzFdfn6tGjBwIDA7VeVxI3NzetwsDLwrlz59CsWTOD9LKzs0O7du3w+eefl/p1isqPlJQU2NnZ6RWsXZilpSUsLCwUBSeXpEqVKrh3716J5ytVqqRTuLOLiwvu3r0LtVqt82zlgbu7e6nvH0MSRRFfffUVJk6ciMqVKyMjI8Mk+wJAz549sXv3bpPtR+XXtm3bMGjQIGRlaR9KN3HiRMydO9cIUxFRReDo6IiHDx+W9RglyszMfOa/byGiZ5MoitAUN3Dw4EF06tTJRBORMfTr10+rC83ZePZAtV6bjThRaeQSbhc6lBPSXPLHr1zobe5toZhj+e7LT+/LkLJvy0/r5LxaCZClvNs9fG0RMKpqCbOUTpZltGzZEmfOnClw3NLSEjdv3oS7u7tOfUsyenEgdhy7AQgCABECREAQgZy3AlTZxwUVBEENQMSTxw9wf980ZCXHKN7ng9HDMWPuDAiiCBECBEGAABGiICDvP0L27+dEQQDyjgk5T2/O/+bU5/wXAoScZ1LIezoFIXfF0/Tu3GOFP2aUUgkq7RYQERERERERERERkUnNWNETpv9XIERERERERERERERERERERERERERERqRWq7Fs2bKn/2C+FCdPnsTatWtNMFVRzs7OMDMz01h34MCBUs/PmTMHd+/exTvvvINKlSoZarwCZFnGyZMn0bp1a3h6emL16tVG2YeInl3Dhg1TFKoNZIf7vvbaa/Dz8ysSmilJEr777jvF+7700ks6hWoDwB9//AFzc3Od1hbH19fXYL2MxdfXF0+ePEGtWrX07pWUlIS///4bXbt2RdOmTREeHm6ACUmJn376Ke/7CBsbGzg7O6N27drYvLn0wKs5c+YYNFQbANLS0vQK1Var1RovhjJw4ECd+h47dqxChFPa2NiYbC9JkvDNN9+gRo0aJg3VBoDhw4ebdD8qv/r164eLFy/CwcFB67Xz5s1Dp06ddArlJqKKTZKkch2qLYpihfi+hYieTSqV5uDYiIgIE0xCxjJu3DitQrXNHWqjWq+NRpyoAsn9NZQMRD/M1LnNzp07i4RqA8BHH31k8FBtALgTl1T0oJw/YLxouLnK1h1VXlkAM4fqivdZtWQ11q/dkNObiIiIiIiIiIiIiMjwGKxNRERERERERERERERERERERERERBVOq1at8MEHHyiqnThxImJjY408UfEcHR011pw9e1ZjjaurKzZs2ICEhAQcO3YM3bt3h4WFhSFGLCIiIgIffPABbG1t8fHHHyMlJcUo+xDRs+P8+fM6XaRgx44dcHV1xcmTJ/OO/fLLL4rDXF1dXXHw4EGt981la2urcyh3cX744QeD9TImURRx4cIFuLi4GKxncHAw6tSpg/PnzxusJxWVkZGBLl264JNPPkFcXByysrKQkpKCuLg4hIWFYdCgQahXrx6Sk5OLXZ//71p5ULlyZQQHB2sMiFq2bJnWH6+rV6+Gt7e3PuOVG82bNzf5ng8ePDDpftWqVYOfn59J96TyrW7durhz5w4aNmyo9dp//vkHnp6eiImJMcJkRPSsMsT36nZ2dgaYpHh///230XoTEWmi5KJjd+/eNcEkZAwjRozAwoULFderLBzg2e8fMIZCk6JB0XdidQvWliQJU6dOLXLc2toaEydO1KmnJlEPignWVkBl7YgqPRbAwqmO4jVffvYlDgcd0Wk/IiIiIiIiIiIiIiJN+BsNIiIiIiIiIiIiIiIiIiIiIiIiIqqQZs+eDWdnZ4118fHxmDRpkgkmKsrLy0tjTWhoqFY927Zti7179yIlJQW//fYbmjdvDpVKpeuIJXr8+DECAgJgb2+P7t27az0nEVUM169fh6+vr87rHz58iLZt22LEiBGQJAlLlixRtM7c3BynT59WFP5UmrFjx2Lo0KF69QCAl156CXXr1tW7j6lYW1vj4sWLsLGxMVjPjIwMtGrViuHaRvTiiy9qDJMPCQmBl5dXsRcNMWYYpLZatmyJu3fvon79+hprRVFEYGCg4vkHDhwIf39/fUcsN4YNG1bWIxjdihUrynoEKodyv1a98847Wq+9e/cuatSogcOHDxthMiJ6Fn3//fc6rxUEAYMHD0ZCQgJ8fHwMOFU2R0dHdO/e3eB9iYiUsrS01FgTHR1tgknIkOLj4+Hj44OVK1cqXiOI5vDsGwRRbW3EySqu+OQneJwmab1uy5YtuHTpUpHjH3/8MVxdXQ0xWgEZmU9wL/6xzutVlpXg2mOBimAtmAAAIABJREFU4vonT57gg3c+wPVr13Xek4iIiIiIiIiIiIioJAzWJiIiIiIiIiIiIiIiIiIiIiIiIqIKycnJCd99952i2jVr1uD48eNGnqioxo0ba6yJiYnRqbcoihgwYAD+/fdfpKSkYP78+fD29oYgCDr1K8mTJ0+wb98++Pj4oF69eti5c6dB+xNR+TVhwgSDhEnLsoyVK1fCw8MDt2/fVrRm+/bt8PT01HtvIPtrwOzZs3X+/Ojo6Ij9+/cbZBZTqlKlCk6fPg0rKyuD9czIyECHDh2QlpZmsJ6UbdKkScWGLBUnNjYWXbt2LXLcwcFB41pLS0s4OTlpPZ8mKpUKjRs3xrhx4xAcHIxTp04pCm/L1bRpU8THx2PYsGEQxeL/KUzt2rWxceNGbN682VBjlwtdunRBq1atynoMo6lduzZ69epV1mNQObZhwwYEBASU+He/JGlpaXj55Zfx448/GmkyInpWxMfH4969e1qvs7KywuDBg3Hv3j2sX78eoiji0qVLqFWrlkHnGzt2rEH7ERFpy9pac4jygwcPTDAJGcqePXtQtWpV7S6GKQio+uoWmNkb5vW2iq/o64iyDITfz9CqS1ZWFr7++usix21tbTF+/HidpyvN7ZhHkGRZx9XZj1s0s4bH2zthZu+haFViYiLeeWsw4uLiddyXiIiIiIiIiIiIiKh4DNYmIiIiIiIiIiIiIiIiIiIiIiIiogrL398fbdu2VVQ7atQoZGVlGXmigtq3b6+xJjU1FRkZ2oUxFGZubo7x48cjNDQUsbGxGDduHNzc3PTqWZyQkBD06dMHTk5O6NGjB+7fv2/wPYio7F25cgUeHh6YP38+JEkyWN+7d+8iPl5zuIq7uzteffVVg+0LAJMnT8aJEyfg7e2t1TozMzOcPn1aq4Dg8qR+/fqIjY1Ft27dDNYzKSkJQ4YMMVg/Ak6dOqX4YiG5goODsXTp0gLHlASe29jY4N69e+jdu7dW+5WmWrVqyMrKQnBwMH744QdFFxYpjlqtxurVq3Hjxg34+fmhRYsWqF69Orp27YrLly/j+vXrGDRokMHmLi9EUcTx48fRokWLsh6lAA8PD7i4uOh10RY7Ozvs2rXLgFNRRTV69GgcOXJE64tByLKMzz77DAMGDDDo9yxE9GyZP3++oro2bdogMDAQP/zwAy5fvoyUlBSsX78erq6ueTVqtRpXrlyBl5eXQWbz9fUtNkyTiMiU7OzsNNbExcWZYBIyhI8//hi9evXS+qJnVdrNg021jkaaqgIrlE8ddk+73+X8+uuvuH79epHjn3zyCZydnfWZrETX7zws/oQg4GlgeP6f9Yv/uV+0sIdr13kQzTV/DgGA8FvheG/Ae8hITy+xxrCXhSUiIiIiIiIiIiKi5wGDtYmIiIiIiIiIiIiIiIiIiIiIiIiowhJFEcuWLYNKpdJYe+HCBQQEBJhgqqdeeeUVRXVHjhwx2J6Ojo744YcfEB0djdDQULz99tuwt7c3WH8AiI+PR2BgIKpUqQIHBwd06tQJS5YsQXJyskH3ISLT++mnn9CoUSNERUWV2Qx+fn5G6duqVSuEhobi4sWLGDlyJLy8vCCKxf9f7s3MzNCqVSvs378ftWrVMso8pmJtbY3AwEBERUXh888/h5eXl15BuQCwffv2UkPSGW6qnQ8//BCyLGsuLKRwSGNgYKDGNZmZmVCr1di5cyd+++03WFhYaL1vYYsXL9a7R35eXl74448/cPr0aYSHh2Pfvn2oX7++Qfcob0RRxMmTJ9G8eXOt19aqVQsvvfQSvL29YWVlVeLnNW3873//Q0REBO7fvw9JknDv3j34+/vD1tZWcQ9vb29ERUWhbt26es9Dz4e2bdvi9u3b8PDw0Hrt1q1b0aBBA/48QvQcun//PubOnauodvfu3ejWrRvGjRtX6vcW5ubmCAkJwWuvvQYHBwedZ6tatSqOHz+u83oiIkOpVKmSxpqHD0sI4qVyIyEhAQ0aNEBAQIDWryE41PeHQ8PhRprsOZHzUlronZJDowtLT0/HN998U+S4vb09PvvsM0NNVkTonfjsPHADpFib2VeDa+dZEETNv4MDgFPHT2HBnAWaC7V/GYyIiIiIiIiIiIiInlMM1iYiIiIiIiIiIiIiIiIiIiIiIiKiCq1x48YYO3asotpp06bh7t27Rp7oKWdnZ6jVao11QUFBRtnf29sbmzZtwqNHj3DkyBF069bNIAGa+T169Aj//PMPxowZAzs7O7i4uMDPzw/Xr1836D5EZHy//vorPv300zIPRbaysjJq/4YNG2LZsmW4efMm0tPTsWnTJvTo0QNubm7o1q0b/u///g9paWk4efIkOnToYNRZTKlq1apYsGABbt68iZSUFPz4449o1qwZzMzMtO4lSRLef/99REdHY/r06XjjjTdQr149ODg4QKVSwdLSEuPGjUNWVpYRHknFkpWVhcuXL+u0NjY2FufOnQOQ/Zw8evRI4xpHR8e82wMGDEBsbCzeffdd2NnZab2/KIqYMmUK+vTpo/VaKkoURZw6dQqTJ09G/fr1S/weUhRFdO7cGVevXoUsy7hx4waOHj2K0NBQpKSkIDU1FYsWLdJ5jkaNGuH1118vcKxKlSr45ZdfkJSUhB07dsDX17fEgH4nJycMHz4cISEhBr+4C1V8rq6uuH37Nrp166b12pCQEFStWhWXLl0ywmREVB6FhYWhZs2aimqbNGmiVUi2ubk5du3ahYcPH+LJkye4ffs2YmJikJqaivHjxxf5Oti9e/e8Y4IgoHPnzrhx4wYsLS2VPyAiIiPJ/3NgSRITE00wCelq3759eOGFF3DlyhWt11q5tUSVjj8aYarySlOadAmJzkJxdwSg0Nf8a1FpiidZuXIlIiIiihz/7LPPFP291NXViNgSzpSeZi1AKFojCLBybw7ntpMU779k0VLci45RXC8Igt4XASQiIiIiIiIiIiKiikuQtb3kKBERERERERERERERERERERERERHRMyYxMRH16tVTFJo9cOBAbN682QRTZXNzc0NMTOkhAt27d8fevXtNMo8kSZg1axY2btyIa9euGXWvtm3bYt26dahVq5ZR9yEi/SUkJMDV1RWZmZlarRMEAe3atcORI0cMNsu0adMwY8YMg/Wj0kmShF27dmHJkiU4ceIEkpOTFa+1tLREWlrJgUJWVlb4+++/0bFjR0OMWiFt2LABQ4YM0Xn9xIkTMXfuXCxduhSjR4/WWN+rVy/89ddfxZ67cOEC5s+fj7179+LBgwel9vHy8sK+ffv4Nd7IgoKCsGbNGqSnp8PNzQ0eHh748MMPFQWDSpKEBg0aICQkRPF+giAgJCQEderU0VibmJiItWvX4v79+3j48CHc3NwwevRoODs7K96PqDRTp07FrFmzoO0/jVOpVFi3bh0GDRpkpMmIqDzIyMiAu7s74uPjFdXPmzcPEyZMMOgMv//+O77//nu0aNECP/30Ezp06AA7OzsEBATAy8vLoHsREenj3Xffxfr160utcXd3N+kFKUm5cePGYdGiRVp/X5zLrvYbeKHbWmgOnDYluYTbhQ7ljFzyY5cLvS1tj3y18tPzMqSn5+TsOrnAGinnuATIElwd1Dg237uEeZ56/PgxatWqVeR3Qw4ODrh9+zYqVaqksYeu2nyyHuExicgOBhchQMTTkHAVIKhyjokQBDUEQZVzXA1ByD4GqLLfCiIEqAGIiD+7BI8ulP65JNfoT0bj27nfQICQ0zM7uDs7vDvnloDs27nB2nLOmDkVcs7b3LzvvIuY5PtYzgvkzlmrLZWg0n4REREREREREREREZnMjBU9GaxNRERERERERERERERERERERERERM+HrVu3YsCAAYpq9+3bh65duxp5omytW7fGqVOnSq2pUaMGbt26ZZJ58gsNDcWYMWNw8OBBPHnyxCh7CIKADh064Ndff4Wnp6dR9iAi/fXo0QOBgYFar/vll1/g7++P3bt3o3///nj8+LHes+T2pLKxc+dO9OnTx2D9zM3NcenSJXh7aw4deh7Nnj0bU6ZM0Xl969atceLECdSuXRthYWEa60+cOIHWrVtrrLtz5w7mz5+Pv//+G/fu3YMkSVCpVFCpVBg1ahRmzpyp88xkOhkZGfD29kZERISi+lGjRmHp0qVGnopIuV27duGtt97S+sIfAPDxxx/jp59+MsJURFQeDB48GBs3blRUK4oiHj16BFtbWyNPRURUPn3xxRdYsGBBqTUODg54+PChiSYiJRITE9GuXTtcvHhR717OLafA6cXPDTCVoWgK1s6XsAzjBmtnB2lL+Y6VHqwNATixwBvO9uqSHx6A5ORk3Lhxo8jxSpUqGfUCHI8ep6Pe8FWAnBukLeaEU6uQ/Q4V84K1hdzbQnZwtiCaITtQWwUgJ3A7X7A2ANw/OBmPw4M0zmFlbYWLoRfg5ORUIFj7abx2drB2djC28DQgG0+DtfM+ADQFaxcKYtcGg7WJiIiIiIiIiIiIyrcZK3rmvEJNRERERERERERERERERERERERERFTB9evXD926dVNUO3r0aKSnpxt5omxNmjTRWBMTE2OCSYqqU6cOAgMDkZCQgNGjR8PGxsbge8iyjEOHDsHLywvdunVDdHS0wfcgIv38+++/Wodqm5mZYdmyZXkB2L169cL9+/fx8ssv6zVLs2bNGKpdxt544w2NgVvayMjIQPPmzZGYmGiwnhWJWl16EJMmJ0+exMsvv6woVNvV1VVRqDYAVK1aFQsXLsS1a9fw6NEjJCUlISEhAXFxcQzVfoaYm5vj6tWrqF+/fql1lSpVQmBgIEO1qdx5/fXXcfXqVTg5OWm9dvHixWjTpg0yMjKMMBkRlbXt27crrn355ZcZqk1EzzU3NzeNNWlpaSaYhJQKCgqCu7u7QUK1ASD29Cw8ClF2QYqKoaQgbh3LcwObBQGyDATfStXY0tbWFk2bNi3yx5ih2gBw7kZMdg54gZRpocBjLJg/LRRTIxRzHoCggkvHb6Gy0vzzWWpKKpYFLC+lQovnSEMOOxERERERERERERFVbAzWJiIiIiIiIiIiIiIiIiIiIiIiIqLngiAICAgIgLm5ucba0NBQg4aGlqZ9+/Yaa1JTU8s08M3W1hYBAQFITEzEypUr4eHhYfA9ZFnG/v37UbVqVbz66qu4f/++Xv0SExPx888/Y9y4cZg0aRLWrl3LABgiHSQkJKBly5ZarWnSpAmioqIwcuTIAsetra0RFBSEdevWKfpcXFilSpVw5MgRrdeR4X3++eeoWrWqwfolJibiyy+/NFi/isTMzEzvHocOHVJUN2zYML33omePtbU1Ll++jG3btsHV1RWCkB2KJYoirKys8PbbbyM2NlbxBWqITK1WrVqIiopCs2bNtF578uRJeHh4IDIy0giTEVFZkSRJ8c//5ubm2LBhg5EnIiIq36pVq6axJjMz0wSTkBJffPEFunTpgpSUFK3Xuri4oH///sWeuxf0MWJPzwFkSd8RjU8QNNdobmK4NblB1TmhzmdvaP/cmMq/obkXNpVRMBQ7f5WQ90cQCteUEKqdc1s0s4Rb98WKZlm5ZCUelXahPYM8z0RERERERERERERU0TFYm4iIiIiIiIiIiIiIiIiIiIiIiIieG3Xq1MHEiRMV1c6cOROXLl0y8kRA9+7dFdUdO3bMyJNoJooiPvjgA0RERODkyZNo3bp1wWAFA5BlGbt374a7uzvefPNNxMfHa7V+8eLFcHZ2RqVKlTB06FAsXLgQ8+bNw7Bhw2BtbY0qVarg008/hSQ9AwEhRGUsLCwMnp6eiusFQcCSJUtw/vx5uLq6llg3ZMgQREdHo2nTpop7i6KIw4cPw9raWvEaMq6AgACD9tu8ebNB+xmTJEmIjY3FpUuXdAqy0oZKpTJq/1yiKGLatGkm2YvKp759+yImJgaSJEGWZTx58gQpKSnYtGkT1Gp1WY9HVCpLS0ucPXtWpwsE3L9/H7Vr18a+ffuMMBkRlYUbN25AlmVFtT/99BPc3d2NPBERUfmm5CKKT548McEkVJrExEQ0bdoUCxYsUPx1Lr+ePXvi7t272LhxI3r37l1sTdzZ+Yj4sxdSo08UOSelP8Lj8EA8vLQKidd/R2rMGTxJfYC8NOkKQyga6Kzl70BOh5bfYO2TV+9CKPAYc0K0c8PB8x8vpkZA/mPFs3CuB/v6AzXOkpSUhNXLV+dr9bSnIAjFfmhp80wY+ndXRERERERERERERFQ+CbIuvzkhIiIiIiIiIiIiIiIiIiIiIiIiInpGpaamokGDBrh165bG2po1ayI0NNTooZZmZmbIysoqtWbKlCmYOXOmUefQxf379/Hpp5/ijz/+QEZGhsH7q1QqvPXWW1i1ahXs7e1LncPX1xd3795V1NfGxgYbN27EG2+8YahRicq9hIQE2NvbQxRFjbVHjx5Fly5dtPp7/eDBAzg7O2s10/fff4+JEyeWGtAkCAKWLl2KkSNHatWbjM/T0xMREREG63fs2DG0bdvWYP0MKTY2FqNHj8aOHTuQmZmZd1wQBLi6uqJr165YuXKlwcPfly5ditGjRxu0Z3FeeuklHD161Oj7EBEZ2+rVqzFixAitL6QjCAJmzZqFyZMnG2kyIjKV7du346233lJUW69ePVy5csXIExERlW937txBtWrVNNYlJSXB1tbWBBNRYYcPH0avXr3w+PFjrdeqVCosWrSowGsLKSkp6NatG44fP17iOkE0g7VHJ6gsHZEeexHpcVdQXNKxaGYNM/saMLPzzH5r7wlLl6awdPWFIJppPW82uYTbxRwWUErQuFzobf7jQqHzxdTI2cflvNsAIOWrlHLqCr5VqYD/FvnA2kLza7CmlJ75BHWHrkR6ppyTUC3mBGWLOSHaKkAQIUAEoIIgiBAEFQA1IKggCCoIObcBNQRBzKlXAYI6u5+Q3S/r8X1Ebu0FWSo9lN/R0RGXblyEjY1Nzr7Z4d2ikBPmLWTfF/Ju5xLyhXznHMkJ484N1M4L1s73saItlWCaC94RERERERERERERkW5mrOjJYG0iIiIiIiIiIiIiIiIiIiIiIiIiev789ddfeO211xTVzpgxA9OmTTPqPG5uboiJiSm1pnv37ti7d69R59BHVlYWFi1ahA0bNiAkJARpaWkG7a9WqzF//nx8+umnRc6FhISgefPmWgeLCIKAdevWYfDgwYYak6hcOX/+PCZMmICjR48iLS0NsixDEATY2dmhevXqaNSoETp06ICmTZsiKioKly5dwrVr17B//37ExsZqtdeRI0fQrl07neaMjIzE5MmTcenSJURERODRo0ewtraGr68vBg4ciPfee8/gYcVkGLt378arr75qsH6dOnXCwYMHDdbPUAYNGoQtW7ZoDGm1srLC6tWrMWjQIL33lCQJc+fOxbx585CYmKh3P00OHTqEDh06GH0fIiJTOHv2LDp27KhT8GDv3r2xY8cORRciIaLyKTk5GZUqVVIcsL9//3506dLFyFMREZVfkiQpurDkxYsX0bBhQxNMRPktX74cH330USnh0SVzcnLC0aNHUbdu3SLn4uPj0b59e6NdYEI0s4GVe1s4Nh0D66rttVytXbA2UFK4tjbB2sXsmz9YG3LOaSlfZU6gNqS8WsgSZMhYOcYDnZvYlfD4ysahCxF4e/au7Ds5AdhPg7XFvLcCVNnncsK0swO3VRAEdU6Idm6wdnb4NnLqs2ty+6rw4MjXSAzdoXGuWfNm4eNPxwAQIAhCvsjs4oO1BQg5z6CQ9zTmhWmjmFDtQoHahQO5SyMK/LmQiIiIiIiIiIiIqDxjsDYRERERERERERERERERERERERERPbfefPNN/PnnnxrrRFHE4cOH8dJLLxltltatW+PUqVOl1nh5eeHmzZtGm8HQLl26hNWrV2Pv3r0ICwtDZmamQfq2bNkS+/btg729PYDsINBu3brp3F8QBAQEBOCjjz4yyHxE5UFGRga6dOmCo0ePmmS/du3a4ciRIybZi8qfmjVr4tatWwbpZWlpidTUVIP0MpSZM2di6tSpWq/76quv8OGHH8LDw0OrdZIk4aOPPsIvv/yC9PR0rffVRbVq1RAZGWmSvYiITCUhIQEvvviiTj9DVatWDcHBwXB0dDTCZERkCoMHD8bGjRsV1b744os4c+aMkSciIirfVCqVxgsS/PXXX+jVq5eJJiIAmD59OmbMmKHT2i5dumDPnj1Qq9Ul1jx48ABDhw7F//3f/+k6ogICXNrMgGPTMVqsMXSwdnG3dQ3WLnQsL1gbyA3YliHjnZcrYcY7L5T8EMvAtHVHsHr3xew7RYK1c9+qICA7ZFvICdPOPq7OF7StBqDKd1/MCdsWc4K2RQgQkZkUgYhtvQG59M8tbm5uuHDtAiwtLbMjtIXc8OunIdmFg7XznngGaxMRERERERERERE91xisTURERERERERERERERERERERERETPrfDwcNSvXx8pKSkaaz09PXH+/Hk4ODgYZZYRI0Zg5cqVpdZYWVkpmrW8WrFiBebPn4+wsDC9e1lZWWHLli24ffs2xo4da4DpsoMWRowYATMzMyQkJODRo0dITExEcnIyHj9+jJSUFKSnp8PS0hI1atRAq1at8NVXX8HW1tYg+xMZSnR0NBo2bIj4+HiT7KdWqxEVFYUqVaqYZD8qf44fP47OnTsbJARarVYb7EIMhlK5cmUkJCTovN7S0hINGjTAtm3b4OXlVWqtJElo2bIlzp49q/N+2hJFERcvXkT9+vVNticRkalIkoQ+ffpg165dWq+1trbG3r170a5dOyNMRkTGlpaWBjc3Nzx69EhjrYODAx4+fGiCqYiIyi8LCwtkZGSUWrN8+XKMGDHCRBPRqFGjsHz5cq3XiaKIBQsWYNy4cYrqZVnGmjVrMG7cOCQnJ2u9nyKCiBp9D8LCubHCBYXjL4qJw1AUrJ2/sLRg7dxj+e7LT+/LkFB8sDaQHaadExwtS3nn3B1FHJnnU8JMZaPtpxtwOyYx5+GLOQHaOSHVQs5tQQUBqpwg69xg7Zy3eUHaqqd1effFfD1z3goi7v8zEUk3/tI4229/bEav116FkBubLQg54djC05BsFB+sXSBMO+dpYbA2ERERERERERER0fNhxoqe4Cu5RERERERERERERERERERERERERPRc8vT0xLRp0xTVhoeHY+TIkaWEM+hHSVhbamqqxnCT8mzEiBG4ceMGjhw5gjp16ujVKzU1Fb179zZYqDaQHbyxfPlyLF68GOvXr8f//vc//PPPPzhz5gyuXr2K8PBw3Lt3D7dv38Y///yDefPmoXLlyvD390daWprB5iDShyRJaNu2rclCtQVBwKZNmxiq/Zxr27Yt7t69i8aNlYYjlcwYX2fDw8OxadMmfPbZZ+jVqxfq168PV1dXVKlSBQ0aNECfPn3w9ddfIygoqMjaFStW6BWqDWSHOp49exa1a9fGF198UeT877//jmbNmsHR0REqlUqnUG1ra2usWrUKKpVKq3WCIGDFihUM1SaiCksURfzvf//DrFmzCoSxKZGSkoIOHTpg9uzZRpqOiIzJ0tISly9fVlRb3GstGRkZmD59Otzd3SGKYt6fqlWrYunSpZAkydAjExGVKXNzc4010dHRJpiEAOCtt97SKVS7cuXKCA4OVhyqDWS/NjB8+HBcvnwZI0eOLPVjwcrKCgDg4+Oj3QUnZQkPThv6+2p9XkMqHKqtS2/h6VtByHcoe210fBYu3k7VeUJDuxoRh9v3ci44UvhnI+FpuLaQL2hbKCVUOjt4O/tW4TPIF3zt0ORDRfMdCjpc5JimqPQid4zz6zsiIiIiIiIiIiIiKucE2Vj/woOIiIiIiIiIiIiIiIiIiIiIiIiIqJzLyspChw4dcOLECUX1v/zyC/z9/Q0+x/379xUF0x48eBCdOnUy+P5l4cCBA/jwww9x8+bNsh5Fb+7u7ggJCYG9vX1Zj0LPueHDh2PNmjUm2UulUmHr1q3w8/MzyX70bPj2228xa9YspKenA8gOZ6pXrx5GjBiBBQsWIDIystT1arUamZmZOu+flZWFRYsW4eeff8atW7eQmpqqVVi3l5cX9uzZgzp16uDOnTuoVq2azrOUpHfv3ti5cyeCgoLQp08fJCYm6t2zW7duCAwMREhICNq1a4e4uDiNa+rXr48VK1YourgHEVFFEBgYiNdff12nixV17twZe/fuhVqtNsJkRGRMSkL1zczMCnxuWLVqFT766CNkZWWVuMbGxgbffvutVsGlRETlmYuLC2JjY0utGTFihE5hz6ScJEl4+eWXceTIEa3XduzYEYGBgYpC0ksTHR2N3377DcHBwQgPD0flypXRpk0btG/fHs2aNcvrL8sy4uLicPPmzbw/V69exfbt25GSklKkryCaofb71yGaK3kNvfBrOSW8tiMjL9e55Nd/5EJvS9sjX61ccK0sSwXq5AJrJEB++lbOOfZhDydM6OtWwlymNX/rKfy4/WxeiHZ2gLb4NFQbIiCoIEAEkB2qLQgqANl/BFEFQJ13TBDUOUHcqqdrBSGnPjeUOzuoO3xbL2Q+ul3qfO07tsdfgX/lTSaI2aHeAoS87+eefleXW5VzL+980WP5P0byr1ZKLCVcnIiIiIiIiIiIiIjK3owVPRmsTURERERERERERERERERERERERETPt1u3bqFJkyZISkrSWGtjY4Nz587B29vb4HOYmZmVGtoEAFOmTMHMmTMNvndZ2r17N0aNGoWIiIiyHkUvzs7OuHbtGhwdHct6FHpO7d69G6+++qpJ9rK0tMThw4fRokULk+xHz56srCwEBwejXr16sLa2VnwBiUaNGuHChQta73f+/HlMnDgRQUFBegVzA4Aoihg9ejR27NiBqKgovXqV5KWXXsLx48e1Cv0uzZEjR/ICsiVJwp9//ondcCOzAAAgAElEQVSff/4ZJ06cQGJiIuzs7ODs7AwPDw94e3tj3LhxqFOnjkH2JiJ6lkRGRqJ58+a4f/++1murVKmCU6dOwdPT0wiTEZGhZWVloUmTJrhy5YrGWmdnZzx48AAAMGPGDEyfPl3xPm5ubmjfvj1mzpzJ76+I6Jnm5eWF27dvl1rj5+eHP/74wzQDPYcyMjLQrFkzXL58Wat1oihizpw5mDBhgpEm097FixfRuHHjIsc9ev8J66odFHTQIlgbAARdg7WFQucL1eQL05Yh54RnA4BUQrC2DMhSTrC2jBccVTg8z6eEuUyr7acbcTsmEdmPOS++OidYW8w+JuQPxVY9DdYWsm8LyA7TzgvYzgvWVuUL1s4N1BZzzguIP78S8WcWljqfg4MDwu+FQyWqkBejLegZrK1nqDbAYG0iIiIiIiIiIiKi8m7Gip7gK7lERERERERERERERERERERERERE9Fzz8vLC8uXLFdU+fvwYgwYNQkZGhsHnUBLIfObMGYPvW9Z69eqF8PBw/PHHH3jhhRfKehydxcbGonbt2oiJiSnrUeg5lJCQgLfeesskezk6OiI0NJSh2lQqtVqNF198EdbW1gCAOXPmKFr37rvvarXPvHnz8MILL8DX1xeBgYF6h2oD2cHUixcvNlqoNgAcO3bMYKHaVatWzQvVBrIDtfz8/LBr1y7ExsYiIyMDcXFxuHbtGvbv349ly5Yx9JGInlseHh6IjIxE69attV4bExMDb29v/P7770aYjIgMrWbNmopCtQGga9euAIAxY8ZoFaoNAPfu3cO2bdvg4+MDb29vbN++XdtRiYjKBTs7O401cXFxJpjk+ZScnAxvb2+tQ7UdHBxw5syZchWqDWRfOK04mUmRRtszN1xZzy6Fm5Z4Wih8IveA8DS6+W5cJk6EJBtgLv38ey06X6h2vv8VcsK1IeQEZue/LyDfgyp6W8gXzl0c4elO9j6aX7dOSEjA3Tt3UWyIer5DQslPwtPDBvlYICIiIiIiIiIiIqJnBYO1iYiIiIiIiIiIiIiIiIiIiIiIiOi5N2jQIAwZMkRR7ZkzZzBt2jSDz+Dl5aWxJjQ01OD7lhd+fn64c+cONm7cCHt7e4P0tLKyQnBwMB4/foxKlSoZpGdpHj58CG9vb0RGGi8ghKg4HTt2RFpamtH3qVWrFsLDw+Hh4WH0vahiSUpKUlQ3bdo0BAUFKar18/PDpEmTEB0drc9ozzRHR0f8+++/ZT0GEdEzxdzcHCdOnMCYMWO0XpuZmYl+/fph1KhRRpiMiAxl4cKFWv1cPnHiRCxfvhxLlizRa98bN27grbfewpYtW/TqQ0RUFhwcHDTWJCQkmGCS58/9+/dRo0YNREREaLXO1dUVd+7cga+vr5Em04+Tk1ORY6LaSrdmBrk2maaw5cLn5Xz7Fj5XUi8hZ01u+DSw9fBDraY0hk1BIXgapy2iaGB20T/5A6yFfGHaBR97/uMouDbfc6a2dobKSvOFZS8GXyx4oITnXdD4XBIRERERERERERHR84TB2kREREREREREREREREREREREREREAAICAlCzZk1Ftd999x0OHDhg0P0bNWqksebevXsG3bM8GjRoEB49eoRPPvkEgqB7QIKjoyPCwsLQuHFjWFtb4/79+/Dx8THgpMVLSkpC3bp1cf36daPvRQQAkydPxoULF4y6h42NDT799FOEhobC1tbWqHtRxTR+/HhFdampqejSpQsmTJhQat2AAQOwY8cOQ4ymF1EU9fpapStbW1vMnz8fDx48gLu7u8n3JyKqCBYvXoz169dDpVJpvXb58uVo3LgxkpOTjTAZEelrxowZimt9fHxQu3ZtncL2S/LDDz8YrBcRkak4OmoOvVV60SxS7vr166hVqxbi4uK0WteuXTtER0fD2traSJPpR5L+n737jnOqzNs/fp1kGm2kz0NRBFSKCiiyIFJkRRERBRbQ3Uf0J4riqiiuqysCCq7dFR8bYgHXggo2pIgNBKUIIh0pDkVpQ2eYGaZkcn5/pJ1kksnJTDK0z5tXTM453/u+vznROTHAFbdyc3NL7E8+zd7vv5QQ8bMXO4nbpYRglzuxOzSQ2ndn+o9/9cth7T/iKuc6ZXcop0DTFmV6u7EEYFvDsI3QsGrf83FIhqPEKTSCgrStDy3nIqjGoZSa0X9vZvWq1Z5TZxgyDM86huHrzyP0FfP1ciw+nwMAAAAAAAAAHB8I1gYAAAAAAAAAAAAAAAAAAJCUnp6uyZMnKykpKWqtaZoaNGiQ9u3bF7f1u3TpErXm6NGjKiwsjNuax7MXXnhBy5YtU61atWIe26hRI23bti0obDQlJUVr1qzRZZddFs82w8rLy1OrVq20bt26hK+FU9vixYv19NNP266/+eab9dxzz6lv374655xzVKVKlaDwkdTUVNWpU0ctWrTQZZddpltvvVXvvPOOsrOzNW7cODkc/PFzlE3z5s2Vnp5uq9Y0TT377LNq37693G53ieMjR47UlClT4t1imaxfv16//PKLzjrrrISv1aRJE40dO1ZTpkzR4cOHdf/99/PfJACU0w033KAVK1aoevXqMY9dvXq16tevr2XLliWgMwBl9cILL+jQoUO26zdv3qxq1aqpuLg4bj2sXLkybnMBQEWpU6dO1Bq+VCS+li1bpvPPPz/m89qnTx/98MMPx/VnAvn5+crPzy+x/0jmtPguFJcwZXtzGDIsqc6ljTGCjhe6pHfnxBacHk/vfbdO+YXF3uDscDcpEDniCA7fliTTU2fIEWGs77iFN2Tbui+tVsuova5etdr/WbWtyHMzwuMIDJuvNQAAAAAAAADgxGKYplner9IEAAAAAAAAAAAAAAAAAAA4aTz55JMaMWKErdrU1FQdOXJEycnJ5V53z549ysjIiFo3Z84cdevWrdzrnShcLpcGDhyozz77zFZ9hw4d9MMPP5QakD5z5kwNGzZMmzdvjlebYaWkpGjlypVq3rx5QtfBqamwsFB16tRRdna2rfrevXvriy++CHvM5XLZ+lIBoDx69eqlWbNmxTTmuuuu04cffhi0r1atWjpw4EA8WyuTunXrKisry7+9ceNGvfbaa5o3b55++eWXuK1jGIZeffVVDR06NG5zAgCC5efnq0uXLlq6dGnMYx0Oh8aNG6dhw4YloDMAserevbu+++67Y92Gvv/+e3Xt2vVYtwEAto0cOVKPP/54qTXVqlWz/TkUSvf111+rV69ecrlcMY27/fbb9dprryWoq/hq2LChduzYUWK/s1IdVa5/iZyVaimpUm1VP/cWOSvVDqkKF38RIRLDt9vwfFlb6UWhx03PwKDjYWpMz37T/1iS3N6jZmCc6Q56bHrvq1d16IdnmqtSSsWGoRcUFavDsMnac+iogoKwvcHX8oZlG4bTv20YDslweoO0HZKRJMNwypBTMpySkrw1Du++JO84Q5LTO59DktO7jGeeI79NU9bcf5ba71lnnaWV61b4ezS8v3wtGzK8r5jhf9n8XxqpwJdHSgq8tBZlCdZ2GMdvgD0AAAAAAAAAQBozoaf4JBcAAAAAAAAAAAAAAAAAAMDigQce0KWXXmqrtqCgQLfddlspgQ321a1b11aw7fEQEFWRkpKS9Omnn+rzzz/XRRddpLS0tBI1ycnJ6tq1q5YvX65FixZFPY+9evVSZmamvv/+e1122WWqV6+e0tLSVLVqVdWsWVP169dX06ZNdf7556tDhw66/PLL1b9//5iDhwsLC/WnP/1Jhw4dimkcYMfQoUNthxnVqVNHn376acTjhGqjItx5550xj/noo480bdo0//by5cuPi1BtSapevXrQ9jnnnKPnn39ey5Ytk2maOuecc8o1f3Jysvr3769du3YRqg0ACZaWlqYlS5boH//4RyCIzSa326177rlH11xzjdxud4I6BGBXYWHhsW5Bkk6Y0FMA8KlXr17UmoKCggro5OQ3efJk9ezZM+ZQ7dGjR59Q15fbbrst7P7io3t1JPNzHVrzlvYtfVqb379ARzZPjz6hjd+Cif5e3s5xa41pWdcImSLMXL7AausYQzqUU6x35+yLsnb8vfvtr9pzKF+B3kNCtQ3DG3wtBcKxHd4Aal94tmWs5bE/eNvPEnBd4rUylVKzZdR+MzMzlZOT658n9PX0h2r7NqwHrI/D5aeX/7fwAAAAAAAAAADHKcOMx9/kAAAAAAAAAAAAAAAAAAAAOIls375drVq10sGDB23Vjx49WmPGjCn3uhkZGdqzZ0+pNT169NDs2bPLvdaJbM2aNcrNzVXTpk1Vu3btCl37m2++Uc+ePVVcXGx7TKNGjbR582Y5HI7oxYANLpdLlStXVlFRUdRah8Oh1atXq2XL6OElQCK53W5dffXV+vLLL2Ma17x5c/3666+SPAGFd9xxR8xrG4ahSpUqqWbNmmrYsKGOHDki0zS1bt26mOfyad26tVasWBHxeHZ2turXr6/c3Fzbc1auXFkvv/yymjVrposuukgpKSll7g8AUDYzZ85Uv379yhTO27BhQy1ZssRWMCWAxHjyySc1YsSIY92Gxo0bp3vvvTeha5wsfzU41i80AJAY06ZNU58+fUqtcTgcMX0mipJeeOEF3XfffTH9DDcMQy+99FKZvrDsWCooKNAll1yiZcuW2aqvdlY/1Wk/UsnpZypyCnKY/aYnbtmftxzx3Joh95HmNINrzeCxpukOqjODxri9Y9yS6fYec0umqdOqSvOebKGqlZwR+ouvvAKXOt7zofYezg/stIZqS97gbId/n2E4vPdOT43h9D52+vcZRpJ3XJJ84duebe9xX2C3L6Db8Mxvmi5tnthaprv0z7Pn/DBH7Tu0DwrWDrxTMALB2vK+hzCD30tYj/sfmmV/v+Ew+D0dAAAAAAAAADiejZnQU3ySCwAAAAAAAAAAAAAAAAAAEKJhw4Z68803bdePHTtWb731VrnXbdy4cdSajRs3lnudE915552n9u3bV3iotiRdfvnl+v7775WcnGx7zLZt29StW7cEdoVTzejRo22FakvSM888Q6g2jgsOh0OzZs3Syy+/LKfTfojQ+vXrdeDAAUmKKeS0Xr166tevnzZs2CC3263c3Fz98ccfWrRokdasWaO1a9fqt99+K/OXHnTu3LnU4+np6Zo9e7at4B7DMPTggw8qNzdXN998szp27EioNgAcI7169dLWrVvVoEGDmMdu375djRs31qxZsxLQGQA7HnzwQaWmph7THho2bFjuUG3TNKPeThYn2/MBTlRnnHFG1Bq32y232x21DuGNGDFCw4cPj+lnnsPh0EcffXTChWpLUmpqqr744gvbgcZHfvtUWz7qqCO/fRbbQr75y3UpidSjEZg/dL2wYwxvH4YCEc+e0O9DOW69PDOrPE3G5KXPV3hCtQ1fO74H1lDtwD7De9zw1/kYltfQF8JtPQeGSp4R7z7fOEMyHClKrnFO1L5Xr1wd2LC8pkbE18hSY32t+N4OAAAAAAAAADhlEKwNAAAAAAAAAAAAAAAAAAAQRr9+/XTbbbfZrr/99tv15ZdflmvN888/P2pNVlbFhS8gvE6dOmnRokUxhZ7Onz9fd9xxRwK7wqnklVdesVXXuXNn/eMf/0hwN0Bs7rzzTq1atUq1atWyPWb58uWSZDtQ/tlnn9XOnTv1ySef6JxzIof2NG3aVMOHD7fdh9X/+3//L2pNp06d9M4775QaUJaWlqYZM2boqaeeKlMfAID4q1evnn7//XddffXVMY8tKCjQ1VdfrX/+858J6AxANA6HQwMGDDhm6xuGoc8//9x2fVxDsw2bt+MU4drAsdWoUSNbdfv27UtwJyenW265RU8++WRMY5KSkvTtt98e0+taedWvX18LFixQenq6rXrTla+d39yi/cueVdikbBuXiuhB3nYuhtYa0x8QbZY4HCbu2fD+I0wA99vf7tVvu/JtrF8+W3Zna8KsNZYw7dJCtYNDsv3h2YZThuEIc9wIjA0N6/aGiJc4x96w8bTaLaL2vnrV6nKGpIfg7QUAAAAAAAAAnPQI1gYAAAAAAAAAAAAAAAAAAIjg+eefV4sW0f+yvyQVFxdrwIABWrZsWZnX69KlS9SavLw8uVyuMq+B+Gjbtq2WL1+utLQ022Nee+0124HIQCQjRoxQdna2rdqvv/46wd0AZdOyZUvt3LlTHTp0sFW/fv16SVKfPn1s1X/zzTe2e3nmmWdsfbGFVbNmzdS2bVtbtTfccIO2bdumtWvX6qqrrlJycrKcTqfq1q2r0aNH68iRI7rqqqtiWh8AkHgOh0PTp0/X888/L4cjtr+CZ5qmnnvuObVv3175+YkPzgMQbNy4cTH/dxsPSUlJ+uCDD2y/T4xrkLSdjFBTFRsuWYYQ73IFiwMol5o1a9qq27ZtW4I7Ofn07t1bEydOjGlMWlqali5dqm7duiWoq4pz8cUX6+eff9bNN9+sGjVqKDU1NWr49b4lT2nXt7fLLC4IPhBxnJ1rR6SxRsj4MHWm70hpc1hvof14wqiLXNJDb/+uRF7qTFP65xsLVFBkKhB67QvLNkJCtT37fQHaJYO0HTIs4w3DF5xtqTMUNFe4IG7f65Zas1nU/letXCXDCKzli/I2vff+ZQ3Dm3luBG0HegrUWf99M2L8BQAAAAAAAAA4/hGsDQAAAAAAAAAAAAAAAAAAEEGVKlU0Y8YM1a1b11Z9bm6uevXqpS1btpRpvSuuuMJW3Q8//FCm+RFfLVu21Jo1a2Iac/fdd+u7775LUEc42R04cEBPPvmkrdrHHnsspuB3oKKlpKTY/nlYVFQkSWratKmt+r1799ruw+FwaMWKFerRo4et+qSkJM2dO9f2/D4tW7bUzJkzVVhYKJfLpaysLI0ZM0ZJSUkxzwUAqDjDhw/X4sWLVbVq1ZjHLlmyRPXr19e6desS0BmASGrXrq3t27dX2HqGYejSSy/Vjh07dN1111XYujE5FlnVYcItbQ8lYBs4Jux8KQHB2va53W5dfPHFmjFjRkzj0tPTtW7dOrVp0yZBnVW8s88+WxMnTtSBAweUn58vt9utAwcO6IEHHog4JnvTJ/pj2rUqPmrjMx5fcHK5Lh2lhGaHBDMHh0eHmydwM0L2/ZKZp/Gzdpen0VKNn7FGi9ZnBffnDdQOBGVbQ7W9fRrWYGxHIFS61OBsR5jwae8ewxsw7h8vpdRqGbX/NWvWyO12R34to73G1lBtgrEBAAAAAAAA4JRAsDYAAAAAAAAAAAAAAAAAAEApmjRpohkzZqhy5cq26rOystSzZ0/t378/5rUyMjJsBWzOmTMn5rmRGE2bNtXKlSvldDpt1Zumqe7du6tNmza69tprddNNN2n48OF64okn9MYbb+jHH3/0BEcAIdxuty688EJbtWlpaRoxYkSCOwLKb/r06bbq+vbt639sGNFDcY4ePRpTHw6HQ7Nnz9Ynn3yiM844I2KdYRj6v//7P9WrVy+m+QEAJ7Z27dppx44dOu+882Iee/DgQbVq1UpvvvlmAjoDEEm9evV05plnJnwdp9OpXbt2ae7cuba/lE1SfEOjo709Ptb51NaA7RjzLQnYBipWcnJy1JqdO3dWQCcnvsLCQrVs2VKLFy+OaVydOnWUmZmpxo0bJ6iz40eNGjX09NNPa9myZRGv2UezlmrbJ1eoKHtrYGfEy0LgQPTPjsIdN0OOGyHHQsK0jUBtidn8YdKWMUag8oVpu7Vo/ZEoPcbupw179MzUFZIcniBt380bgB0I+XZY+jaC9nkadXiDsa37PDd/MLdhPR+G5SxYz4Y1ZFxKrdUi6nPIy83Tpo2bgvaZCnuWg19n3i4AAAAAAAAAwCmLYG0AAAAAAAAAAAAAAAAAAIAo2rVrpylTpsjhsPdHLzds2KBrr7025mBPSapZs2bUmqVLl8Y8LxKnVatW+vDDD22FvfqsXLlSX3zxhd555x298MILevjhh3Xbbbepc+fOSk1N1cUXX6z169cnsGucaK666ipt27bNVu1NN91k++cVcCzNmjUrak1ycrIaNWrk37bz73atWrXK1E+/fv20bds2ffnll2rVqpXOPfdcde7cWX379tXQoUO1aNEi/f3vfy/T3ACAE1t6erpWr16t2267LeaxxcXFGjJkiP7617/yJTpABfrpp590zjnnJGz+e+65Ry6XSxkZGQlbI6rjPVTbqpwB2wASLzU1NWrNrl27KqCTE9uhQ4fUuHFjbdiwIaZxjRs31tatW1W7du0EdXZ8uvDCC7V27Vr95S9/CXu86Mjv2j5joIqP7vPsiPQZvK3P5iPVhAuFLm0Ww3KNDR1rudAZ4fY7VOyW7hq/WZt359taz46tWUd02wvz5So2vTHXDsvNF5IdCMr2tOYJ3jYM32dtnlBtw1djGJZ639jAczJCA8SN0OcafJ6cqTWUVLV+1OfywD8e8GWRRw7UNkO2bQg3FwAAAAAAAADgxMeflgYAAAAAAAAAAAAAAAAAALChV69eGj9+vO36BQsWaNCgQTEHp5155plRazZt2hTTnEi8/v3765FHHonLXC6XS4sXL1aLFi3UoUMHArahUaNG6auvvrJV63Q69dxzzyW4IyA+fv7556g19esHAnfmzZun4uLiqGOuuuqqcvV15ZVXauXKlVqzZo3mz5+vTz/9VOPHj1f79u3LNS8A4MQ3YcIEffjhh0pOTo557IcffqhzzjlHBw4cSEBnAELVrVtXGzZs0N133x0xcDGWL8gK9frrr2vNmjUxjTFNM74h0WaU2/HG2leMAduEawOJV7ly5ag1WVlZFdDJiWvXrl1q0qSJdu7cGdO41q1ba+PGjbZeg5NR5cqVNWXKFI0YMSLs8cLDmdrx5Q0y3UXRJ/NeLspzjQ+wBEUb8gdHm/I+NkIrQ+plSIYRcszjUG6xBv1no37fW1DuLrfvy9Vfn5yj/dmFsoZnl7x5jhmGEQjVth4zPEHcMqwh3L5tI1BrGJbjvqfs2VfiuVpeB1NSas0WUZ/PyhUr/V9aG9PVP+j1MEIOEaoNAAAAAAAAACcrgrUBAAAAAAAAAAAAAAAAAABsuu222zRy5Ejb9Z988on+8Y9/xLRGq1atotbs3r07pjlRMR555BENGDAgrnP+9NNPatGihdq3b69169bFdW4ce+vXr9ejjz6qwYMHa/DgwZo/f36JmmnTpunxxx+3PWffvn1VtWrVeLYJJMzWrVuj1rRu3VqSNGvWLF166aW25r3pppvK0RUAAKW77rrrtGHDBtWpUyfmsZmZmWrYsKHmzZuXgM4AhPPiiy/qu+++U5UqVfz7UlNTdfvtt+u+++4r87xHjx7Vn/70Jx06dMhW/fEWDG3G8VcZFg/cYgzXPt7OI3Aysf6cjGTfvn0V0MmJaf369Tr77LN18ODBmMZddtll+uWXX5SUlJSgzk4MDodDjz/+uN5+++2wx49mLdXh9e97tyJdPOxcI4yQe+t+M0xdyekNX8i0GVprvQ8zv2EJp5ahXQeLNPDJX7Vma66NvsNbu+2Q+j76rbbvzbOEWjvC3LwrG4HAbCOo1tqzN3zbut9QcK1/2/CEcUcIFQ+aU1JqnfOiPqc9e/bojfGv+7cN/5zewHQzEJzu2wYAAAAAAAAAnLoI1gYAAAAAAAAAAAAAAAAAAIjB2LFjdeONN9quf+GFFzRu3Djb9Z06dYpak5eXJ5fLZXtOVJwpU6b4Q2DjacmSJTr33HNlGIbS0tKUlpamSpUqqUqVKmrQoIH69u2r2bNny+12x31txN/GjRt18cUXq0WLFhozZowmTZqkSZMmqWvXrkpJSdFll12mvLw8bdq0SQMGDLAdHHbaaafp/fffj14IHAfy8/OVl5cXta579+5av369rr32WlvzVqpUSQ0aNChvewAAlKpx48bauXOnunXrFvPYo0ePqlu3bhozZkwCOgMQTrdu3bR79249+uijevvtt5WTk6PXXntNf/zxR7nmPXr0qK666qqodRH/n86wcYuzModhJ2pO37AYA7YBxN9pp50WtWb//v0V0MmJZ/HixWrdurVyc2MLSL7++uv17bffyuEg8sHnpptu0nvvvyen01ni2MGVr0pmKZ9/e8OWy3eZi3RB8oY7e9cwretZIq1LhmsbkuGwHAvcDBnac9ilgU+t0/tzs2LudPLczeo7Zo52H8r39GI4ZBgOGYYRvJJheAK1vaHahuH0Bmz7bvL26Ajc+wO0HZYwbt9z9oVyW5+v9zn6wrQN67HAOa125pW2nttTTz2t7MNHAjuivaaG9WEC3kABAAAAAAAAAI5b/C4LAAAAAAAAAAAAAAAAAABADAzD0BtvvKHLL7/c9pj77rtPL774oq3aK6+0FyywYMEC2+ujYi1evFh16tRJ2PwFBQUqKCjwh9Lu3LlTn3/+uXr27Km0tDS1atVKY8aM0b59++RyubRlyxbNnTuX4O3jxIgRI9S8eXMtXrw47PGioiLNmTNHderUUcuWLVVUVGRr3qSkJC1evFgpKSnxbBdIGLs/j1588UX16NHD9hdKnH322eVpCwAA25KSkjRnzhyNHTtWhhFbeJtpmnr00Ud16aWX8qVJQAWpWrWqHnnkEd10001KSkqSJKWmppZ73kWLFmnmzJkRjx9PIdDxDtQON3+5A7btlh9H5xU4WVSvXj1qzeHDhyugkxPLzJkz1alTJxUWFsY07t5779UHH3yQoK5ObH/729906623lthfeChTOdu+9m5Fev8duD5Efo9eMvA5sG2GbIfUmL4jnl+Bw6FzGpbgbQXtCwrgNgzlF0mj3t2i/o+v1sJfD0XoOWDRr/vU77H5+tfE5covMr1h2k5/cLa8Adn+mwL7jZBtTw9O+UK0PWNlOe7r1hnYNuR/bMih4vyD2jt/pDb/t522fXSF3AXZIecu8JxTarVUpQbRv1z24IGDGvf8uKCQbMMwJAhsYc8AACAASURBVDPwuvq2oyFoGwAAAAAAAABObobJ7x4DAAAAAAAAAAAAAAAAAADELDs7W127dtWKFStsjxk9erRGjRrlD3CKJDk5OWq42siRI/XYY4/ZXhsVa9euXWrSpIny8/OPdStBHA6HGjdurCFDhujBBx881u2cciZNmqTBgwcnZO4pU6ZowIABCZkbSAS32y2n0xn3ed96662E/XcGAEAk8+bNU8+ePXX06NGYx9apU0eLFi1S06ZNE9AZgNLceuuteuutt+IyV1FRkf/zHlt/bbe0jEebf+s30UHZiRDvcMtYv9gAQGQDBw7U1KlTS60544wztG3btgrq6Pi3fv16tWzZMuaw/yeeeEIPPfRQgro68Zky5Xa71eycZsrMzAw6Vr3ljcroOs5fGX4CU4EA6EjXZTPkPnR/pDrTv4bnOmx61zP9x/z7ZUpyB46bbs8x0y1Tbs8xuWWa3sdmsaRiNc5IVfcLaur8RlVVt0aKDElZh/K1euthfb1slzJ3HZFMt2UNM6g/038OPNdJ79lQIOzaEnrtDdU2/Pe+4G2HZDhlyBnYZzglOb3XXodyNs/WoRVvqvDg5qDz5kiqpNP/MkPJp50pXwS5Zy1PkHfBnlX6/bPeYV6TYFWqVNGvG39VRkaG/7mEDda2vBUI9z6jPO89eJ8BAAAAAAAAAMe3MRN6+r5GEgAAAAAAAAAAAAAAAAAAALFIT0/XzJkzdcYZZ9geM3bsWHXt2lWbN28uta5GjRpR51q6dKntdVHx6tWrp7lz5yYkNLY83G63MjMz9a9//UvnnXee9u3bd6xbOmX8+OOPuvXWWxMy9/3330+oNk44DodDVapUieuczZo1I1QbAHBMdO3aVdu3by9TOPbevXvVvHlzffDBBwnoDEBpWrVqFbe5mjdvrsLCQnvFx1GotlnOX+VZLy79m2bMgbYAwqtbt27Umtzc3Aro5MSxfv36mH4GGYahN954g1BtGxwOh+rUqVNif1HODstWeUKPjZD7SHOGWcP0HbGERlvDqsPus8xn+MYZ/u1ArUObswr0+pc7dNf4dRr4xC8a8MRS3fXKKr02c4s27z4qQw5vSLXDP8b62JBDhhEIxDaCahyWda1h2oZnXv/N6V3HsKxhyF1wWHvmjdLW/3bUnrkPqfBgpkLfvLhdR/XHp73lduUFnwvTc59at42qNr6q5HkNkZubq6eefMoz2hqm7bu39T0mBGMDAAAAAAAAwMmOYG0AAAAAAAAAAAAAAAAAAIAyql+/vr788ktVr17d9piFCxeqdevWeu+99yLWNG7cOOo8mzZtsr0mjo0OHTpoz5496tu3rxyO4++P7a5du1YNGzbURx99dEzWz8/P144dO/THH39o27Zt2rJlizIzM7Vp0yZt3LhRGzdutBVK5na7tXDhQk2dOlUvvfSSRo0apVGjRikvL68CnoU927ZtU/fu3eV2u+M+d5cuXfTss8/GfV6gIrRr1y5ucyUlJWn69Olxmw8AgFjVrFlTGzdu1P/+7//GPNblculvf/ubhgwZkoDOAEQydOjQuP3/emZmpvr371++kOdjEKodjznKOo/tsTYyMQnXBsovIyMjak1+fn4FdHLiiOXzR6fTqWnTpiXsi/dORvfce0+JfcVHQ74oMtyPf8PwHPAFYBvxCFe2BEQbvjV8WdGG5Vrli3K21vuCrH3vOSzh1rKGbDsC24av3rvfcHiDr33B3L7Qa6dlrtDwbN+9M2TNwHyG4TlmGI6Q9Xy9OSzbDh1aOUk5v82S23W01LPlLsrTzlnWL78LnA9DUu0//dNyPiJ7Y8Ib2rp1q2fD+lr7HlteWkK0AQAAAAAAAODUdPz9CX0AAAAAAAAAAAAAAAAAAIATSMuWLTVt2jSlpKTYHpOTk6NBgwbpqaeeCnu8VatWUefYvXu37fVw7NSsWVOffvqp9u7dq9tvv11XXXWVLrnkErVu3VpnnXWW6tevr5o1ax6z/goKCnT99dfrmmuukcvlSvh6q1at0jXXXKNq1aqpUqVKatiwoc444wydeeaZatKkic466yydc845atasmZo1a6a0tDTVrVtX9913X9j+Fi5cqIyMDF1yySUaOHCghg0bpn//+9/697//rdNOO0033nhjQsKsY5Gfn68LLrhABQUFcZ+7fv36+u677+I+L1BRJk+eLKfTGZe5Vq5cqbPPPjsucwEAUFYOh0Pvvfee3nrrrTJd4958802dd955ys7OTkB3AEKlpKTo/PPPj9t8M2bM0PLly0svipT5GOdQbdPGr3gqzzpR6+yeG8K1gXJp0KBB1Bo7X4J3KsnNzbVVl5KSovnz56t3794J7ujkUrdu3RL7XHl7gndECs32hWuXygi5D90faVuS95rjD8U2fXWhcxpBN3/4s+F7HAjL9oVXBwVsW4Oy/eHa3mBsw+kd51RweHbout5tw+kJs/bNY/jWsYZuOwP7fIHg3jUNQyo8+Fsp5zNY/u6lOrLhY4WGkUuGUqqfrfRzBkado6ioSGMfHSuZgYD0wDn0FpnBodqG5RcAAAAAAAAA4ORHsDYAAAAAAAAAAAAAAAAAAEA5denSRe+++27M4x566CG98sorJfZ36tQp6ti8vLwKCUJGfNSsWVOvvfaaZs6cqR9//FErVqzQpk2btGPHDu3fv1+maWrx4sU677zzjkl/06dPV0ZGRvQAsDL67rvvVK9ePbVu3VrTp09XTk6OrXGmaWrv3r0aN26cqlatqr///e/Kz8+Xy+XSwIEDdckll2jfvn1hx7pcLr377ru68cYb4/lUYta/f38dPHgw7vOmpaXpl19+UVJSUtznBipKvXr1NGzYsHLPs3HjRrVs2TIOHQEAEB+DBw/WqlWrVKNGjZjHrl27Vg0aNNDSpUsT0BmAUJ999lnc/r/KNM3I72+t2ZYlBkaZ2IgePp3I0OzystuXrb6jZGQSrg2UXcOGDaPW8Hl0MLvB2suXL1fHjh0T3M3Jp3bt2iX2FR/dp5IXzlIuDt5SI1IAd8Rw7XB11pDq4CBnT8C1b0FfpLOvxhLpYfiOOSx1jhIh2r5ga8NwqES4tmGpM5yeCGlvYLbn5gzc5Hvsq/cFcvvCsn0B295gbsOQ4XB6+wzs8wVsF2Vvj3KegmXN+6dytnzpDx63nuVaF90nwxH9C2snvz9Z69at856+MKHaEV9bAAAAAAAAAMCpgGBtAAAAAAAAAAAAAAAAAACAOBg4cKD+85//xDzurrvu0n//+9+gfVdeeaWtsQsWLIh5PRy/2rdvr9WrV2vJkiU6//zzK3z9AwcOqG3btnrooYfiOu+QIUPUvXt37d69u1zzFBQUaPz48apUqZKSk5M1depUW+MmT56sH3/8sVxrl9WePXs0a9asuM9rGIa++uorZWRkxH1uoKI9//zzGjRoUJnH33777Tr77LPj2BEAAPHRsmVL7dy5Ux06dIh5bE5Ojjp06FCm/8cEEJvGjRtr+vTpcjqdcZlv5cqVJXeWlvcYJQfalBk1LPq4CdI2Ze/52AgIL3UNwrWBhDjjjDOi1pimSbi2xfDhw6PW3HjjjXwZWBktXry4xD7TXSTTbfPfQcOQZNoI1w47OMp+X5i2NZg7+Fs0DOu24QjUGg7LvTcwWw5vfrWhQLi2MyRc2xt0LYeMoOBrhzdw2+m9OWTIezMc/jBtw3Ba1nN6z0dgfXnH+df2h2o7vLWG3PkHYjiHHru+uUO75wyTIbflfBhKrtZQp537/6KON01Tox4e5ekh5BIf+poa0d4kAAAAAAAAAABOOgRrAwAAAAAAAAAAAAAAAAAAxMnw4cPLFEo8ePBgffLJJ/7tjIwMJSUlRR337bffxrwWjn/t2rXTqlWr9PPPP6t169ZyOCruj/yapqmnnnpKLVu21J49e8o93+DBg/Xmm2/GobOyM01TnTt3ltvtrvC177///oQEej3//PPq0qVL3OcFjpV33nlHY8eOjTHgSKpcubJefvnlBHUFAED5paWladGiRfrnP/8Z83XO7Xbr/vvv19VXX31M3ssCp5Irr7xSv/zyi2rVqhX2eMOGDTVu3Dhbc+Xl5QXvKGeodmnHSg2hNsPcEs2XH2pj3Wj9R31uURCuDcTuzDPPtFW3Y8eOxDZSigMHDuiZZ55Rx44dVbNmTTVr1kyPPvrocf1eqVq1ase6hRNSdna2/v3Yv0vsT6pST4YjOcyICBfckHDtCEUR5oi2Lcl7vfGHaBuhAdvWMb4g6+B6w7/fEQjrNpzeKl9otiUA2xeybQQCtj1B2EagxrDc5AgaZxi+oGynZS7LWv6wbckf+O3t2110tLQTGdGR36Yp850Llb9vleUcSbUuvFuO5CpRx0+fPl0LFy4MnEapZMg2odoAAAAAAAAAcEoyTH53GAAAAAAAAAAAAAAAAAAAIK7++9//6q677lJOTo7tMcnJyZo+fbp69OghSapbt6727t1b6piePXtq1qxZ5eoVxz+326158+bpt99+k9vtVnFxsUzT1Jo1a7R8+XJt3bpVWVlZcV83JSVF48eP1+DBg8s0fvDgwZo0aVKcuyq7OnXqxCUs3C63260qVaooPz8/am316tXVpk0bff/996XWJScna/To0Ro5cmScugSOLx988IFuuOEGW4FYlSpV0qeffqorr7yyAjoDAKD8Zs2apX79+qmgoCDmsfXr19eSJUvUoEGDBHQGwCovL0+LFi3SwoULtWrVKtWqVUs333yzunTposLCQltzuN3u0gO1pXKHasdbPP6qcaxfIBA0tpQTVp6gzPL0BJyKHA5H1J8H8+bNq/AvfMvLy1Pbtm21fv36sMcrVaqkcePG6fbbb6+wnjIzM3XWWWdFrRs5cqQee+yxCujo5GHK1B1D79CECRNKHKvR6nbVveSJUkeX3OXd570mRP533Ay5jzSnGVxrmc+U27Lttox0B+5Nt3ec23tNNyWz2PvYLdN0W+rc3nks9b7xpXyLhvUpBl8KfV/iGRzm7QvuNvwB3N5wb29wt2TIdWiLfv+kb9gzF4uqTa7W//z5RTmS0iRJ+39+Xvt/fi7quM6dO2vO93M813az5DU+EcHavI8AAAAAAAAAgOPbmAk9CdYGAAAAAAAAAAAAAAAAAABIhM2bN2vQoEFauHCh7TGVKlXSV199pc6dO6t9+/ZasmRJqfVNmjRRZmZmeVvFSSA7O1uvvfaaPvroI61Zs8Z22Jddbdq0UadOndSvXz917dpVDoej1PrjLVTb58iRI6patWqFrPXqq6/qzjvvtFW7detWNWrUSBMnTtQTTzyh33//XUVFRf7jTqdTl156qT7++GNVr149US0Dx4XFixfrz3/+s44ePRqxpn379vr666+Vnp5egZ0BAFB+WVlZateunf7444+Yx6akpOjjjz9W7969E9AZgNJcdNFFWrZsma3aKlWq6EjOkdKLSvlbvYkK1C71rxKXNTOytCnLGEQZKRSTcG2gYiQnJ8vlcpVa8+677+qGG25IeC+vvPKKHn74YWVnZ9sO/x89erTGjBmT4M48/v73v2v8+PFR637++We1bdu2Ajo6eeTk5iijboby8vKC9idVztCZA+fLWal2lBniHa4drjZKuLZ/n+nd53vsDuz3BmQHwrLd3rGWAG1/uLZpCe02veHbkYO1A49Dr4EOy703UNswPI9lSN4QbRkOyXB4g7Y9IdzZv07RvoWPRzhvsTGS0lSn4xhVb3mj3EW52vL+n1ScfyDquJmzZqpHjx4VEqot8R4CAAAAAAAAAI53Yyb0VOl/oh0AAAAAAAAAAAAAAAAAAABl0qRJE82bN0+333677TFHjx5Vr1699PPPP+v888+PWr979+7ytIiTSHp6uh544AEtW7ZMBQUF2rt3r77//nutXbtWR48e1W+//aYGDRqUef4VK1bo5Zdf1p///GclJSWpbt26+utf/xo2wPt4DdWWpFGjRpVrvMvl0pgxY9SnTx+NHDmy1ADzZ5991taco0ePVqNGjSR5zt1vv/2mwsJCrV27VuPHj9eGDRvkcrn07bffEqqNU0KHDh2Uk5OjGTNmqHfv3qpRo4aSkpJUq1YttWnTRq+88ooWL15MqDYA4ISUkZGhrVu36tprr415bGFhoa655hrdd999CegMQCSZmZm2Q7Ul6cYbbyy9oIzZ2GUK1TZN/80TmRlyM7w377a13tatRIindWkz6FbKEyvxPMM910j77bAbyAvAE6wdzc6dO+O23k8//aRzzz1X1atXV+/evbVu3TodOnRILVq00F133aXDhw/H9N/wY489FtMXXZbHjBkzotZUrlyZUO0y+OP3P0qEaktSve4TbIRqK/ylyReQ7P33KbbA5Ei1RuA+aD7Dss8I3ieHN7TaG17tr3V4jnlvhiXcWoZTklOGnJ4gbG8gtmE4LWOc3lukbUdg23B6QrMdTskwZMgXoB05VNuQQ4V718RwzkpnuvK1Z/6D2vphJ6nYpZoX3mtr3IgRI0r8TEhUqDYAAAAAAAAA4MRgmPyOMAAAAAAAAAAAAAAAAAAAQEJNnDhRt9xyi+36WrVq6c4779TYsWOj1hYVFSkpKak87eEU4Xa7deutt8Y19Do9PV1Tp07VFVdcIUm65ZZbNHHixLjNH281a9bU/v37Yx63bds23XPPPZo1a5aKior8+1NTU3XHHXfo2WefLfHfYXJyslwuV6nznnbaaTp06FDM/QAAAODE9+KLL2r48OFyu90xj73ooov0ww8/KC0tLQGdAbDq3r27vvvuO1u1TqdTh7MPq3LlyuELovxt3kjB0TEFSof7K8OG9XAF/JVif3hppMNhAjBNhc0tDReWWdYAzdhCVIFTU82aNXXw4MFSa+69916NGzeuTPO7XC5NmTJFubm5uuiii9ShQ4dSv7iuLOrVqxfX8O9wcnJylJ6eHvVn6qWXXqq5c+cmtJeT0bJly3TRRReV2N/4r0uUUr2pvUlMM3wetu81M4xSXj8z5D50v3XbLLlt+q7dJb+Iwr9fpiS3ZLq9bbm926ZMeR/L7e3RbZnHu98/t0rObfr2GYF7Q/JcQY2Q7UB4diBU2ygRqi3Doe3TrlfB3tURzlnZOZKrqtF187T982tUlLMjav3kyZN13fXXyfcMEon3DgAAAAAAAABwfBszoaccx7oJAAAAAAAAAAAAAAAAAACAk93gwYP1f//3f7br9+/fr+eff95W7YIFC8raFk4xDodDEydO1Ndff60qVarEZc7s7Gz16NFDTz755HEfqi1JBw4c0Pr162Ma88wzz+jMM8/UtGnTgkK1JamgoEAvvPCC6tatGxSQvWfPnqih2pLnZwMAAABOTcOGDdOSJUtUrVq1mMf+/PPPqlevntasWZOAzgBYzZ8/33btxEkTyxSqbXp/2d0feQFviKjlZsqUaQZupc5gmmW6hZkoOEjU10/IOkF82Z9hzoGdfXZUSKg4cIKL+DPMYu/evTHP+/HHH6t169ZKS0vT//7v/+q2227ThRdeGPdQbUnatWuXli9fHvd5rV599VVbP1OGDBmS0D5OVmeccUbYQOM/vrhGhQc32JvEMMJfe/1f/mCWEppshNyH7rduG2G3AwHWRkidddvhvfmOWkOtPTfDcHjDrh2W+iQZcsowrMcNz7Z3jGE4g+8tAdmeNZwy5AzMaTgkwykjQqi2ZMiVsyvC+Sofd1GOfp/6Z6W3GGSrftSoUSoqKkp4qDYAAAAAAAAA4MRAsDYAAAAAAAAAAAAAAAAAAEAFGDZsmP7973/brs/JybFVN2fOnLK2hFPU5Zdfrj179ujiiy+O25wjRoyIOVTb6XRqwYIFKioqUnFxcVAoV3FxsZ544gmlp6fHrUefc889V4MHD7YVfP3jjz/qX//6V9S6gwcPqlatWvr666+VnZ1tu5fhw4fbrgUAAMDJp23bttq5c6dat24d89hDhw6pTZs2mjBhQgI6A+DjdDpt1RmGoUGDIgRCRgnVDrfPdni0P8Ba8gV1+nKtPZmvwUnb1mOm6Y++9sxgGPZvEeeMHLRt+kK2/btDArZ9x0KmCHc+CNcGEqNq1apRa/bt2xfTnHfffbcGDBigVatWqbi4uKytxSTRXz7y4IMPRq1xOp26/vrrE9rHyap27drq1q1bif2u3N3a8mFHbZ16qbI3fSxXbpSg50jB2YkO1zYih2sbQWN8xzzh1aHh2r6AayMoYNtpCdlOkif82hm4+Y6H3IIDti2B2vLOKYe37cAxa6i2IUPugsMRzlVA+mll+zy/uOCw9i99ylZtZmamJk2cVKZ1AAAAAAAAAAAnH4K1AQAAAAAAAAAAAAAAAAAAKsiIESP0wAMPxHXOpUuXxnU+nBoqV66shQsXaty4cbZDwuKpf//+crlc6tixo5KSkuRwBP+xZofDoYceekgHDx7UuHHjVLt27YhzGYahAQMG6IcffrC1ttvt1qRJk1S9enW9+eabEesOHDigK664wnboltvtVo8ePXTaaaepXr16tsbs2LHDVh0AAABOXlWrVtWKFSs0dOjQmMcWFxdr6NChGjhwoNxudwK6A9C7d29bdaZpavbs2WEOlDKmjOHQvvWCg6qNkkHVnt3+YGp/vfUmBX3Rle1byK/AnIYlrDu4H8OzWLkCtkO3y3IOCdcGIqtevXrUmoMHD9qe75VXXtHLL79cnpbK5NChQwmbe+7cubbqmjVrVuIzT9j39NNPKzk5Oeyxgn2rtevb25X5znnaMrmddn9/rwoPbowwkxH+WhwUrh2pC7vh2qH7rOHa1u1w4dqOiOHaQeHXcsgwDG8QeCAMOxCEbQ3Edpa4BWqcgfGGJTjb8B0PDvI2fKHaxUUy3UWRTpTfm5Pe0Acff6BKldKi1pbH2LFjlZeXF/G471yV9wYAAAAAAAAAOP7xuzEAAAAAAAAAAAAAAAAAAAAVxDAMPfXUU2UKTItkw4YNcZsLp557771XGzZsUMOGDStszf79+2vq1Km2ah0Oh+69917t3btXv//+u8aPH6+bbrpJHTt21K233qoZM2aosLBQU6ZMUatWrZSUlGS7j9zcXA0ZMkRnnXWWVq1aFXTM7XarXbt2Onr0aEzPzTreji1btpRpfgAAAJx8xo8fr6lTp0YMECzN1KlTdeGFFyagK+DUZpqmXnrpJdvBis//5/mQCUqZO8xBO0HR1kBtf/60aQmLDgnS9u0vLSTbzxK2Havw8xqWoO3AWtaAbWvIdsSAbes6Ec5bWfoFUJKdYO3Dhw/bmis7O1v33ntveVsqE7s9xsrtduu6666zVTtw4MCE9HCqaNu2rT799FOlpqaWWld4eLMO//qutk7prMMbPghb48rdqbwdCyWzOPiAP1xb5QzXDlcTCNOOHK7tG+OL/AiEWfsfGw4Z/nBtTzC2YXhCtj3B2M5ASHZQ4HbIzVpn+IK6AzdfH561DPlCtn1952cti3SCgnTu3FnXXHONtmzfqvYd2tsaUxa7du3Ss88+G/YYgdgAAAAAAAAAcGohWBsAAAAAAAAAAAAAAAAAAKACGYahV155RTfccENc5tu9e3dc5sGpq2nTptq2bZsGDx6c8LX69etnO1Q71Omnn66hQ4fq7bff1oIFC/TGG2+oV69e/jDt9PR03XLLLTHPm5mZqTZt2qh3797KycmRJF1//fXavHlzmfqMxe+//57wNQAAAHDi6N+/vzZt2qSMjIyYx65atUoulysBXQGnJl/wct26ddWzZ09bY37++WfvYJUpVNtWT96sSEO+IOrgOayB0RHDsyM3VmrftoUEZQeHbAf2+eJFrWHh1nElevM/LBlATrg2EB916tSJWnPkyBFbc915553H7L1Jr169EjLv6NGjtXfvXlu199xzT0J6OJX06tVL06dPV6VKlaLWmm6Xds8dpuxNn/j3FR35Qzu/vlmZ712gP764RpnvXajc378LHlgR4dpGpHBtyxjD6T3m8Nb7jju9YdvWgG3Pfl/AdlDItjeQO1yQtu8WCNMOBHYbcnrm9441JE+Nt6f83dGDtZOTk5V+2mmS4fms/vsfvtfHn3+s6jWiB/aXxWOPPaY//vgjaB+h2gAAAAAAAABw6iFYGwAAAAAAAAAAAAAAAAAAoII5HA5NmjRJffr0KfdceXl5hKeh3BwOh9566y2tXr1al156qVJSUuK+Rr9+/fTJJ59ELyyHF198UWlpaTGPM01TM2bMULVq1WQYRpnDv2OVl5dXIesAAADgxNGoUSNt375d3bt3j2mcaZr69ttvE9QVcGoJDVz+4osvbI07dOiQsrKySp87JADa8O4NxGxGyr42PdmcngYtYdUlg6b9wdThJoyQJW2W41eYyUru8odsS74n4gvZNqw1IQHbISeqRM+lbdtBuDYQzE6w9tGjR23NNXv27PK2UyY1atTQBRdcEPd5Dxw4oKefftpWbYsWLVS9emLChE813bt3108//aQePXpELzbd2vXdHTqS+YVkurVt6qXex8WSJFfODm2f9VflbvsmeFyiw7X9QdrW9azh2r5bIMjaF4jtGeMLyg4N2LYGYwcCs62B257HzqBjklPBgdre9b1h2/41/feGCvavi3Ri/E7zhmr7Q8EN6eqre2ln1g7dfc/dUcfHyu12a8iQIf5rOaHaAAAAAAAAAHBqIlgbAAAAAAAAAAAAAAAAAADgGEhKStKHH36oyy+/vNxzLViwIA4dAdJ5552nuXPnqqCgQFu3btVTTz2l7t27KyMjo1zz9u3bN+Gh2pKUkpKihx9+OOHrxMuNN954rFsAAADAcSgpKUnffPONHn/88ZgC4j777LMEdgWcGsIFLTscDs2dO9fW+Ouvuz7y3GFDtUNrQnKpzeA91v58wdTWY0GB2qaCJjSDdgTfAvnbkWvsjokYuB3Up/cMeAO2FRKwbQ3XLi38mnBtIL7+53/+J2pNfn5+1BqXy6X9+/fHoyVJoSL0GgAAIABJREFUnp/DN998s63a3r17x21dq759+9r+gst33303IT2cKkLf/5533nn68ssvtWHDBr300kv6y1/+olq1aoUfbBZr59c3a8NrdVRccCjMcbd2zxsus7ggdFHPFcQbrh3+LXgs4doh9YY1SFsh4drWWoflmGc7MKPDEn4dLmDbG8otZ8gtOITbM94a6u2b1xeIXTLgu/DwtnAnJEiDhg2CQrV9z8vhcOq5/zynjz/5WA5HfONNvv76a73++uuEagMAAAAAAADAKYxgbQAAAAAAAAAAAAAAAAAAgGMkNTVVn332mTp27FiueebMmROnjoCARo0a6cEHH9Q333yj3bt3a+/evWWap2/fvvr000/j3F1kI0aM0IABA477MI1q1aqpadOmx7oNAAAAHMdGjBih+fPnq3LlyrbqFy5cmOCOgJNbaQHLXbt2VWpqatQ55s2bp2uuvUZutzt47jCBz6EB1OEqwgVMh8ZWm6Z3jxEYZg3T9v0yQrbD/VLIFEE3M3ALnTt0ndC1SjACAdumqRIB26HPiXBtoGI0bNgwak1RUVHUmvz8/Lj9d2UYht5++239+uuvtuqLiopshX/HYu7cuZo/f76t2l69eqlt27ZxXf9UFO6z3bPPPlt33nmnpk6dqqysLM393t6XXoRy5e5W9oYpYdf0hWt7tsN2ZrkvLVDb9w0X4cK1HYEF/PukQPSHN9jaCNwb3jBszzxOf+C1YQRCtksGbQffDP8vy37fPDJk+AO1fes4/I+L86L/3kCz5s1CQrV9z9yz1fva3vrks0/i/rn9/fffr82bN8d1TgAAAAAAAADAiYNgbQAAAAAAAAAAAAAAAAAAgGOoSpUqmjlzpi644IIyz7F06dI4dgSEV7t2bU2cODGmMRUdqi1JDodDU6ZM0bp169SiRYsKXTsWl1122bFuAQAAACeATp06af369bZqCZQDyi5qAKwhtWzZ0tZcM6bPUIMGDbRjxw7P3GGDnn37PIGV4Vf3HjO9j32Bn96ASn/Yti+7M0zgdWAt37ZnvrDB2cHTlNxpydosbVxg7UAPJXoKecLhArZ9zzFiuLZpfUi4NhAPdoK1i4uLSz0+YcIENWvWLC79pKena/r06Ro0aJDS09Ntjfnggw/UoEEDFRYWxqUHSbr++utt1aWmpurDDz+M27qnutICmB0Oh7p26ardWbvL9Bnw7nnD5crNCrum/XDtaI99F2jLPu+ERlDMR4RwbfmCrX0B24Y3QNtXHRyOLZUM2vbfDIclkNtQUKC2P0RblvksF30ZchflhDsRQS648AJLqLavy8A5MQxDV199tSa+PVEOR/xiTnJzc9WjR4+oP5sAAAAAAAAAACcngrUBAAAAAAAAAAAAAAAAAACOserVq+urr75S8+bNyzR+48aNce4ICO/mm29Wr169bNX26dOnwkO1rZo3b65169bp/fffV7Vq1eI694033qjatWuXeXz16tX10UcfxbEjAAAAnMzuu+8+W3WlhQ8CiKzUQGVfpqSkPn372J4zKytLQ24bYiNUOyQEukTgtCWY2hI2bQ2cDg3UDn5s+kt8UddBQdxhE7Ut7Vlv4Z5GyNhwWdzWWO3QPoPWkj9P29uj6b0z/X37n7tlTKAdwrWB8mrcuHHUGtM0lZeXV2J/dna22rZtq6FDh2rnzp0xrWsYhh577DGZpqmvvvpKV1xxhe6//37t37/f/1nkhRdeaHu+AwcO6PLLL4+ph0hGjRqlPXv22Kp9/PHHVbVq1bisC49o72/r1qmrb7/7tkxh7n98cY1cubvDrmnKe00ySwvXNiyPFeFx6EU0sO0LvbbuD4Rre+uCQq4todiyhGL7j4UEbRvWkGxH0C0oUNuIsJZ37uLcLMl0l34yJXXt2iUoSjw0VNu3PWjQIP26/le1aBm/L8X87bff1K1bN8K1AQAAAAAAAOAUZJj8Li8AnFQuuOAC7dq1K2rdtGnT1L59+wroCAAAAAAAAAAAAAAAAIBdO3bsUOfOnbVly5aYxlWuXFm5ubkJ6goI5na7dcUVV+i7776LWNOnTx999tlnFdhV6dxut+666y5NmDBBbnf0EJDS3HLLLXrzzTclSc8995xef/117du3Tzk5OSoqKoo63uFwaNmyZWrTpk25+gAAAMCpISsrS/Xr17f1Pvbxxx/XiBEjKqAr4OQQ9a/XhgRp7tmzR/X+p57t8OWkpCQdyTmilJSUwJoy/XGavm3LQUvAdCA82rqeP1A7aJgZ9nEQ627DfoC0tc5OeL9hGCXWCurBsB4ySj62PDfDCD5mhswfqR8j5IUL3baDLyrAqcrlcik5OTlq3a+//hr0JZEbN27UhRdeGPNn1O3atVNubq5efvlldevWrdTa2bNnq2fPnjHN36pVKzmdTlWpUkX16tXTFVdcocGDB8vhcEQdO3fuXP3jH//Q8uXLba11+umn6/fff4+pP9gX7bp18NBB3TjoRs2cOTNof1pamu6++25NnjxZO3bsKDEuOb2xTr/2cyVXbRBxTcP7j/AtmDE8tl68zaD9pj+42v81GP7HAW5LE95jvmurZb5wbVqvuMFJ4YZlnxG8z3sFPbLpM+2eW/oX/RiGodyCHDkcTu8M4UO1g94nGNKuXbu0ft16ud1unXveufpq9ld6+OGHtXt3ycBzO6677jq9++67tn6OAQAAAAAAAABOfGMm9CRYGwBONg0bNgz7m7uhfvjhB3Xq1KkCOgIAAAAAAAAAAAAAAAAQi82bN6tTp07atWtXTOOKioqUlJSUoK6AkmbPnq077rhD27ZtU7Vq1dSqVSv16dNHN998s2rWrHms2wtr165d6tevnxYvXlym8eeee67WrFkT8XhhYaH+/ve/a/LkyTp69Kh/f1JSkk4//XRdcskluuOOO9SxY8cyrQ8AAIBTz+WXX65vv/02al316tW1f/9+W0GRADxiDdaWpFtvuVUTJ060vcao0aP06KOPevOigxOno4ZqW8cEBW1bBwXXBT0j0ztpmHl9276w0HBKOz1B+dlm6LHgME3PcTMkyNNSHy5gO2Qtz3DDksVpCeiMMmekeaMhXBunKofDEfXn45dffqkrr7xSknTgwAE1bNgw6LMwO2rVqqV9+/bZrs/Pz1elSpViWiOcJk2aaOHChcrIyAh73O12629/+5s++uijmOZdsmSJ2rVrV+7+EFm0fy9NmVq4cKF+/PFHuVwuNWzYUFdeeaUyMjI0Z84c9biih4qLi0uMS652hk6/dpqSq51e6ppGxHBtz+rB96H7fY/th2sHRlu/YMcXqG2WqA3MaViu7aYlyDpMoLZ/f+gt8M89C0bp8Np3Q59wkMqVK+tA9gHvCHuh2qG11u2PP/5Y999/f5nC6q+++mpNnTpVaWlpMY8FAAAAAAAAAJxYCNYGgJMQwdoAAAAAAAAAAAAAAADAiW/FihW64IILYhozb948denSJUEdASeXb775RoMGDVJWVpbtMXXr1lVmZqaqVq0atdbtdmvkyJHKzs7WoEGD1L59+/K0CwAAgFNUZmamzj777Ojhv5Jef/11DRkypAK6Ak4Opf53Zcl4zM/P14MPPKh58+YpMzNTubm5Ma1Tp04d7c7areBgzeih2mZoSGaJMM/guhKB2t7E7LAh3SUGBLVWeqJ2UK0Rfh7f+TNDQ7ZVMtzT8tz9wZuRwrW9xwJTGCXWCG6jfOHaBGvjVJWSkqKioqJSa9544w3deuutkqQ2bdpo5cqVMa8zYMAATZkyJaYxV111lb788suY1wqVmpqqtWvXqmnTpkH7XS6XWrdurXXr1sXc18yZM8vdF+wpyxdjSNInn3yiv17/V7lcrhLHkqo20BnXTlNytTNLjA9az3ot8xxV0IUv6F5htoPDtP1fPiHfddoXmm0q5MptGWuZw3fNt8xTcv3QQG1ZwrQVch/8dReSoT++GKD83UtUmjManaGNmRvjEqptNXv2bA0bNky//fZbqeuHuuyyy/T555/b+iwfAAAAAAAAAHDiOuGDtdevX2/7Q/Bu3bqpSpUqCe4IAI49grUBAAAAAAAAAAAAAACAk8Mrr7yiu+66y3b96NGjNWbMmAR2BJx8xowZo6eeekr5+fkRa2rUqKFHH31Uw4YNq8DOAAAAAKlDhw766aefotZlZGRo9+7dFdARcHKwG6otSU0aN9HWrVvLvJbT6VRhUUHw+qEbMYdqB9eUiN0sLUzbn/1Z8hyUCA6NxFoWEj5tKnx4pudhII3UXxNDwLZhzS01goM6CdcG4qdq1apRv0Rg7NixGjVqlJ544gk9/PDDMa/hcDi0d+9e1axZM6ZxbrdbTZs2LdfPZZ+WLVtq7dq1QfsGDRqk9957L6Z5UlJStH//fgJ8K1hZw7W/+OILDeg/IGx4fFKVejr9mmlKOa1JBYdrh163g8O1g2cIGRu6L8z1N+hLLUzTEqodHKgdPMzhH7Pl/Yvlyin976136dJF38z5xr8dj1Btq+3bt2vgwIFavHhxqXVWHTp00KxZs1SjRg3bYwAAAAAAAAAAJ5YxE3oq6Vg3UR7vvfeeHn/8cVu1mzZt0llnnZXgjgAAAAAAAAAAAAAAAAAAAOJj6NChmjRpkpYtW2ar3k7YGoBgjzzyiB555BEtXLhQb775pvbs2aPk5GQlJycrJSVFnTp10tChQ491mwAAADgFLV++3Pb/57366qsJ7ub/s3fn8U3U+f/AXzO9S+lBoVzFSgsFOUWwciOwgnKowPpVsAiCC64cooCi7q6oCyiCICjioghyH4r4s8ihoNynIocgh+UoR2kppZTemc/vj2SSSZo0kzZJW3w9a0xm5v35fN6ZhqYPQl4hunO4Eqo9ccLEMoe31qpVy2pyR0HXwhygLay2zXXQDrMTwA04COY2rSEsgZvCHKppPc5mEV2EKfhT0gRkC2HZNt4NzX23CSOVIDTbxuBNIVkvbh5v2i2p90eSzGtp17S+G8IqrNN2W8/9Y7g2/dUEBQU5Dda+cuUKTp06hX//+98uz+/r64sPP/zQ5VBtwBjIffbsWTz77LP48ssvXR6v9fvvv+PAgQNo3bo1li1bhtGjRyMrK8vleV588UWGapcD9We/Q9qsa41HH30U675ZhwH9ByA/3/qDL4puX8HF9X1Q7/Ek+IfWt/5wCPPzmtA8t5qP2ixarMBm26Ze8zwtGZ8ZNSWaD6UwPYsVX0Mzt2TnnEiaCSXZ5oBtoLZksyXBkJdefE4bTZs3tYxxc6g2ANSrVw+LFy9GmzZtcOvWLaf1ALB3715069YNmzdvRo0aNXSNISIiIiIiIiIiIqLKp1IHaxMRERERERERERERERERERERERER3al8fHzwySef4IEHHig5IMLk+PHjXuiK6M7Uvn17tG/fvrzbICIiIiIyS0xM1FV39913o3///h7uhujO4Eqo9unTpzFr1qwyrzlgwADz5CWGamv7EwKSZAmStgyxCc62Dc12tF9oxgrTQTsh3NpToDNX21IvhPV4NZDatLYleNvmXAg1eBPmsGy1FzUEu1g4trDUSwzXJnK74OBgpzVpaWlo3Lixrr+31rrrrruwfft2xMTElLY9yLKMxYsXY+TIkejQoUOp5wGAyZMn49ChQ0hNTS31HNOnTy9TD1R6pQ3X7tWrF9Z/ux6PP/Y48vLyrI4V5VxD2p7/oO7DS9VPh7C/pjYs2ipgW/uc7Eq4tnpMQBKSZpT1nVCPWJ517YVsl0SyuraNuDb2oR6TAMUAUWQdQG5Pu7btjGM8EKqtPgfHx8fj22+/RZ8+fZyG/6sOHz6MLl26YMuWLahbt66uMURERERERERERERUucjOS4iIiIiIiIiIiIiIiIiIiIiIiIiIqDzcf//9GDlypK7alJQUD3dDRERERERE3rBt2zb8/vvvumoXLlzo4W6IKj8hhEuh2gDw0dyPoChKmdaNjo7GtHenGXsoKVRb0gZNC23utWaIJghbaCYSAuYv8yHTftMxRSjmcyBMc6hf1ito9+u7aOewPaoI6zmNPSjm/oxXDnq305XV+TDngwtThrgwb9tTbLyL0eGuhgcTVWZVq1Z1WrN27VqX/1w8//zzSE5OLlOotlb79u3h6+tbpjk2bNhQqlBtWZZx991347XXXivT+lR2Tj/4QH1SstGjRw98l/QdgoKCih3LTv4ehvwbxpBpO2Ot1ix23F7gtb3j6m3728Z4ahmQZGMf6gUy1DhqbbVlvGyusVzkYvutx0o2YywVeelHi58AO7p26+rRUG3Vgw8+iM2bNyMsLExXXwBw4sQJdO7cGefOndM9hoiIiIiIiIiIiIgqDwZrExERERERERERERERERERERERERFVYFOnTtVdy2AAIiIiIiKiym/YsGG66po2bYquXbt6uBuiys1p8KuDTMdqkdXKtG6XLl2QfC4ZgYGBdkO1zWHfmjBogeKh2jbR1Jae7QZqG+e3hFpbrrW5otrwbCEUCChWayhC38US060Yw7vthGCXFLJtPlpCwLb57to5B7rCtW3OpRbDtYnsCw8Pd+t8a9asgRACn3zyCWTZvdEGISEhbp1Pj02bNqGwsBDJycku/d09eY7TcG0HunXrhg3fb7B7rOD6CXVy5+HagM3vE7bh2sVG29y22dbMbf+eaYOwLVHZkt15JX17JJjX1cZu51zZZ7cDLR8fH9SsVdPjodqq9u3bY+vWrS79rPrzzz/RqVMnnDp1SvcYIiIiIiIiIiIiIqocGKxNRERERERERERERERERERERERERFSBRUREYNasWbpqv/rqKw93Q0RERERERJ60du1a3R+atHTpUs82Q1TJlTZUGwA6d+5cprV//vln1IyqiRUrVmgaQrHsTHOP5nBobbkmcNuciq2GWVsHagtFDcVWzDXWYZ6WEGyYgq3NodvC+mIeYQr/1l60bPdbbhvXEUKx6sNuyLZtwDbUOU2jTD2qx2zPhzFcW3Icrm3zPWa4NpFz1aqV7YMFtN5++238/e9/d9t8tp5//nmPzW1P27Zt0aNHD7cHhFPZOQ3Xtn1aNOnSpQuioqKK7c/POKGdHMJQgNyrh5Bx+COk7/sv8lJ/gWTngzM0g2yui3Vsc1sbea0N15ZgCc027Ze042SrsVIJF8stGdpgbuOVuopmPyTkpR1x0L9FaGio10K1Vffddx/27NmDunXrOp1LlZKSglatWmHDBvth6kRERERERERERERUOfFVGyIiIiIiIiIiIiIiIiIiIiIiIiKiCm7s2LG6Ak3Wrl3rhW6IiIiIiIjIU0aPHq2rrm3btrj33ns93A3RHcxJpmOH9h3KvERGRgYSn05E+3btkXM7x7ymNojadMMUBm0Zq4meNu+BsIRR2wZqG8OyjUHWimUP1JBrxSpIW63XBlwrxS6WFFLLRT2mCO2c1kHa5sBtaEK07YRsq8cUoVgCttVzo72fQjvO9rxowrThIFzbBsO1iRwrKCjQ/QEfzrRo0QL//ve/3TKXI9OmTcOiRYvg6+vr0XUAoEmTJtizZ4/H16HScxquDdgN1+7bt2+xfbnXDiEn5WekH3gXF799HKcXxuLCup5I2zMZ13+ZjfNf98CfyxNQdPuy9dxlCte2uZa0+4yh144DtrWB2drgbNttNe3acm01r3pMkgFJQmHmWQe9W9SqXcs0zDuh2qrGjRtjx44dqF+/vq56AMjJyUHv3r0xatQopKSk6B5HRERERERERERERBUXg7WJiIiIiIiIiIiIiIiIiIiIiIiIiCo4WZYxefJkp3V79+7FxYsXPd8QERERERERud38+fORmprqtE6SJCxfvtwLHRFVTmqws0PO8hoF4O/vj5iYGLf0s3/ffvTs2dPSl2QJczbHYgvTwkCx4GhYBWBbcqbV4GztCMsMiim0WlgCu02DLefHOgRbuPBlFZJt6kkN7bYODi8pZNs6tts6YBvmeyIAY8inaV7JzjkyHpK8Gq7NgG26UxQUFGD27Nlo3rw5goKCcPTo0TLPGRAQgG3btrmhO+eGDBmCkydPombNmh5bIyQkhKHalYQkSc6DmW1+fDdr3qxYSdYfq3Dx//XH9YPvI+fSDoiivGI1hVnncGXLP6zXK/bUYB2O7aBrmxptuLZsCrq27LMbsG13esn6pvli3C9J2kBtbeC2ZZxVcLgD8Q3jvR6qrapfvz62b9+ORo0auTRu3rx5iIuLw+jRo3Hp0iWXxhIRERERERERERFRxcJgbSIiIiIiIiIiIiIiIiIiIiIiIiKiSqB///666r7++msPd0JERERERETupigKJk2apKv2b3/7G+rXr+/hjogqJ6dhxzpCtVVr1651OeDRkX1796GgoMA67FkImwBOyRIYrQnDNgdqm1u0hFObw7O1odzmYGvz/yCEJmgblmBqYwC38aII43EF1heDUGAQirbS+CUUKMJgU23dkyW42zrE2xj4rQ3YtulLPSYs98l4Xox19sO1LXN5I1ybqDLLy8vDzJkz0axZMwQFBeGll17CsWPHoCiKW+ZfvHgxqlWr5pa59IiLi0NKSgqWLFmCl156CYmJiW6bOzIyEgcOHEBoaKjb5iTP0xWubfqx37x581Kvk3/9GADhZD3JwW11W/v8oz7L2Y7Rhmsb96kB2xJk6xp7F9NxyxhHgdrW/SkFt0q6+wCAVve1KpdQbVV0dDS2b9+Oli1bujSuoKAAH3/8MeLi4vDMM89g7969pVqfiIiIiIiIiIiIiMoXg7WJiIiIiIiIiIiIiIiIiIiIiIiIiCqBunXrol27dk7rvvrqKy90Q0RERERERO40depU3Lx502mdLMtYunSpFzoiqnzcGaoNAK1bt8aIkSPK1JNKURRMGD9B06OwidEU1kHRkmavmsOtaMOltYHaali1Yg6uFqbgakUbcq0J0la/1LBrqxqhuSiKKQDceFsoirqpCdHWzKPOaxO0LUwB34qw3LbcBwXamGxtL7Dqx/QtMt1HCO0o0zkSxpPnrXBtp485ogokLy8PM2bMQNOmTVGlShVMmDABx48fd1uYNmAMxn333Xfx5JNPum1OvXx9fZGYmIgPPvgAkydPLvN8wcHBWLRoEdLT09G4ceOyN0hepyuoWQDNmjUr9RpKYQ6U/Czzeo7XdBaurb1d0nNL8YBt2IZr677AOlDbqi0JSsEtCKWohF6MOnXuZHU3tCHalhDvkpX1g0yioqKwbds2tG3b1uWx+fn5WLJkCdq1a4fmzZtj0qRJ2LFjB4qKnN93IiIiIiIiIiIiIip/DNYmIiIiIiIiIiIiIiIiIiIiIiIiIqok/v73vzut2bNnD3Jzc73QDREREREREblDUVERpk6dqqt2wIABiIqK8nBHRJWPu0O1VZ/M+wSbNm1CWFhYqfqynWvwoMHIy7P+exs1zNkc6iw0gdJWNZZAast+WIVVG8cpmtBtaMZoQrSFJajbGIxtuSjaiyYi23wxHbMK4Fa/FOPcimkdtV4N2YamD0sAuLFW7V97vxShmM+H5Z5Ac++Lh5IbzwXDtYkAY5j29OnT0aRJE1SpUgUTJ07E77//7tYwbZWfnx/Wr1+PV1991e1zu2rr1q2lHivLMr7//nvcvn0bQ4YMcWNXVB70BDZH1YhC165dSze/TwCEsP7zVHK4tqS5XdIxyX6NpAnEtimRdHxpmrRe2uqG8fr2pd0O7oe1dm3bOQzV1qOsodqqiIgIbN68udTfSwA4duwY3nvvPXTu3BlRUVEYNGgQli1bhuvXr7ulRyIiIiIiIiIiIiJyPwZrExERERERERERERERERERERERERFVEgMGDHBaU1RUhEOHDnmhGyIiIiIiInKHiRMn6vqAJF9fXyxcuNALHRFVLp4K1Vb97aG/4VraNdSsWdOlvuxZtWoV6sfEwmBQTEsXD9U2Bk+b2hKmY0INwbbEU6vh1uqdUAOlfWU/BPgGINivCkL8Q1DVPxRhAeEID4hAtcBqpksEwgMjEOofhqr+VRHsFwx/H3/IkgxLwLWwCtw2BodaLpaobTVs27RlrhUQimIO0FagWIVsq2HgtgHb6lhYurAEhwvLtjCdL6vzp54NPeHaVjcZrk13jpycHEybNg2NGzdGcHAwXn31VZw4ccIjYdqqyMhInDhxAn379vXYGq5IS0sr1bjAwECcPHkSDz/8sJs7ovKkJ7h5y5Yt+PDDDxEcHGzeFxAQgE6dOmHSpEl4efzLdsdFtBgBn4AI7WdD6FjTUbi27T4J9kO27e03hW47Wtd8zDZc297cxuu8qwdKuA9GAQEB8A/wN40ov1BtVdWqVZGUlITevXuXea4bN25gxYoVSExMRFRUFDp27Ihp06bhyJEjfN4nIiIiIiIiIiIiqkB8y7sBIiIiIiIiIiIiIiIiIiIiIiIiIiLSJyYmRlfd3r170bFjRw93Q0RERERERGWVl5eHefPm6aodNmwYQkJCPNwRUeXi6VBtNWDZ19cXTw18Ch/O/lB/cw5cT7+OhZ8vxPB/DLdaQxuqbYqPtuxTK03B0pIxLRqSLMFX8oWv7Adf2dcUjF0y9ZTIDs6NIhQUGApQYMhHviEfBmEwH7M63QKmUE5hmtd00BSSqYZbS0IY9ymmY0JASMIUuikBQu3JOJcwzSlZzSrMFWpgtrq+eX7TeVLDPIUwnidjuLZk2rZc2z421DpH286Y5yUqBzk5OZg9ezYWL16M06dPey30VZIkdO3aFUlJSQgMDPTKmnoUFha6PKZx48b46aef3PIhClTxqD//HZFlGWPGjEHv3r2xes1qtG/fHgkJCQgMDIQQAmGhYcXH+IeiWqsXLWHW6qdiSHrWVJ8/1ecNYecYUPwXGds6bYl5YesnbEmzhgQA9n5XKB72XZBxwkHvFpGRkaZR5R+qrQoKCsLXX3+NwYMHY/Xq1W6ZU1EU7Nq1C7t27cLrr7+OevXqoXfv3ujduze6detmFchORERERETSv6lnAAAgAElEQVRERERERN7l/BVyIiIiIiIiIiIiIiIiIiIiIiIiIiKqMEaOHOm0Zs+ePV7ohIiIiIiIiMpq5MiRKCgocFoXEBCAuXPneqEjosrDW6Ha6lTRdaN19aXHu9PetV7DKlQbdkK1YQ6YliDBT/ZDFf8qCPUPQ7BfFfj7+OsK1dZDlmQE+gYiNCAMNYKjUC0wEkG+QQCModuKYrwIKBDCAEABhAJFKBAQUITxYuxcQMB4TIGAMNUIYfz+mUaYxwnNxTiHYj5LxnkVCEUxB4YKYTo/wrKa9vumPZ+SqR6S48eOdqy9bWe8FWZMBADZ2dl455130KhRI4SEhOCNN97AqVOnPP449PPzQ2xsLJ5++mmcP38eP/74Y4UK1QaAV199FaGhobpqGzZsiO+++w4nTpxgqPYdTk+Qc2xsLCa9OgmdO3c2P6537dqF7OzsYrXV7h0Nn4AI7QLGa6tM65LWlBzctret7pMc1Eo6Sp2Nte6nMCvZftsa9e6qV6FCtVX+/v5YsWIF3n//fVSpUsXt81+8eBHz589H3759ERkZiV69emHevHk4f/6829ciIiIiIiIiIiIiopIxWJuIiIiIiIiIiIiIiIiIiIiIiIiIqBJp166d05o9e/YwyIeIiIiIiKiCy8jIwLJly3TVjhs3Dv7+/h7uiKjy8GSotm04szrVhg0bdPWmx8ULF2FQDKYFjesZDArOnDmDrKysYqHailAgQUKAbyCqBlRFkG8wfGU/t/VTEn8ff4QFhKNmlVoICwiHj+wDBYo5QNugKDAIYQ6+VoTBeFFMgdrCdE7NwduK+SIU4zwGoZgDtoWdgG1LrDjMNZZ9lnBty7bl7OkK17a6yXBtqriys7Px1ltvoWHDhggNDcV//vMfj4dpS5KEBg0a4PHHH8cff/yBgoICnD17FkuXLkW9evU8tm5ZBAYGYvPmzU7De2fNmoVTp06hd+/eXuqMypskSfpCnS1PM7h06VKxwz4B4Yho8by9BYqNL3lNR8HW9ra19fZCsh3V6Vm3eMh3UU5aCfMbNW3SVDOqYoRqq2RZxoQJE5CcnIyJEyciODjYI+vk5eXh+++/x6hRo3D33XejWbNmePXVV7Fjxw4UFRV5ZE0iIiIiIiIiIiIismCwNhERERERERERERERERERERERERFRJdK2bVunNVeuXMGFCxe80A0RERERERGV1tChQ2EwGJzWValSBVOnTvVCR0SVgydDtR1NJSBw6NAh/QN1eKz3Y4AQ2LdvHzo80BGhQaFo2aQl6kbVxRP9/w9Xr141h0EH+Qahqn9VBPgE6A6udDcJEqr4VUHNKrUQGRRpCdjWfglFE4itbhuM1zCGZAtLPLYxSlsogBrMDU3ANiyh2sZx6n5t+Lkw/Vc8XNvq2lm4ts0pdUe4tjcvdGfLysrC5MmT0aBBA4SGhmLy5Mk4c+aMx8O0GzZsiLfffhtZWVk4ffo01q1bh/j4eI+t6W4PPPAA3njjDbshvq1bt8apU6cwbty4cuiMKgK94c5CEXht0mvF9gfX6wbZr4qjya0DtnWtWVK4tr2AbNuA7ZKCtEuqdRzmrRTmlNCv0f33328aVbFCtbVq1KiB6dOnIzk5GePHj0dQUJBH1zt+/DimT5+Ozp07IyoqCgMHDsTSpUuRnp7u0XWJiIiIiIiIiIiI/qp8y7sBIiIiIiIiIiIiIiIiIiIiIiIiIiLSLz4+HtWqVUNGRkaJdXv27EFMTIyXuiIiIiIiIiJXXLp0Cd99952u2smTJ0OWZQ93RFQ5eDJU2zY8WZ3KoBhw/NjvyMrKctqfK37Y8gPCqoSjoKDAar+iKPg+6Xu0abEbH8/7GIMGDiqXIMqSBPkGI8g3GNkF2cjMz4RBMVhniEoSJEgQQhjDNgUgSWqotWS6PxIk4wEIAJIQgJCMgdcQkMxzwDyxJKs3jXPLkun7JCQISRjnFOqcwrSCsJ5HEpbeJMn8mJIkY58w3w9hFRRqu03kSVlZWXj//fexfPlyJCcneyVAXQ3THjx4MMaNG4eQkBCPr+lp77zzDt58803s2rULGzduREpKCkaOHImOHTuWd2tUAajPrSX9+ZIkCZGRkTh37pzVfv+wWD0LGD/Zwfz8A6vnHTsDYPVEVOyXFsnBPj2c1VkfL8g8a2et4rp261qhQ7W1oqKiMGPGDEycOBHTp0/HvHnzkJeX59E1b9y4gZUrV2LlypWQZRlt27ZFkyZN0KFDB7Rt2xbR0dF3xM9aIiIiIiIiIiIiovLEYG0iIiIiIiIiIiIiIiIiIiIiIiIiokpEkiS0bdsWGzZsKLFuz549eOqpp7zUFREREREREbli0KBBukIyq1WrhgkTJnihI6KKz9uh2nl5eXjllVexcOFC5OTk6OrRVbah2qr+/ftj7ty5qFOnjkfWdZcQ/xAE+wXjRl4GbhVkmcI1jd8IyRSOrQ22VsM3JSGMQdySbNpvHbAtSbIplFtANqVpCwCyUCNHjTWKtkZHuLbK0pOwBGoDxR5DDNcmb8rMzMSMGTOwfPlynDt3zqth2kOGDMG4ceMQHBzs8TW9zdfXF126dEGXLl3KuxWqoEoOuwaaN2+OQ4cOWe3LSz+id3KYP9nBlJldcqC3NjzbWZB2SQHdetmvzbm0y/lISUJ8w3h9q1SgDwipWbMmZs6ciUmTJmHZsmX47rvvsH37dhQWFnp0XUVRsHv3buzevRufffaZeX94eDiio6NRr149REdH273N8G0iIiIiIiIiIiIixxisTURERERERERERERERERERERERERUyegN1iYiIiIiIqKK5+TJk9ixY4eu2hkzZni4G6LKwZOh2vamWrFiJYYMGYKioiL9A90gIiIC8+bNq1QfliZLMiKDqiPYrwrSctNQpBRBEsbzKAk1aFuCZAoTNQZdG49JUEyxoRIkyJaAbaGYtiQokgLJ9KWYQ7hlQCjGAG4AilBrZIfh2irT7mLh2uaQbcAcfmq8yXBt8pzMzEy89957WLlyJc6fP++1MO34+HgMGTIEL7744h0Zpk3kqpLCtXv27IlFixZZ7Su4ccqVya3DtQFzwLbjcG21uKQgbcnBfqcNOT2Wn/ar01n0hj1XpFBtrRo1amDcuHEYN24cbt26hS1btiApKQkbNmzA1atXvdZHZmYmMjMzcezYMYc1YWFhDsO34+LiEBsbW2HPMxEREREREREREZGnMVj7DqQoCo4ePYoDBw7gyJEjOHPmDC5fvozr16/j9u3bUBQFPj4+CA4ORrVq1VCnTh3ExcWhWbNmSEhIQMuWLeHj41Ped8Oh3Nxc7Nq1C7t378aRI0eQnJyMq1evIicnB0II+Pn5oWrVqoiKikJMTAwaN26MNm3aoFOnTggPDy/v9ktNCIGTJ09i3759+O2333DmzBlcunQJ6enpuH37NgwGA2RZRnBwMCIiIlC7dm3ExcWhSZMmuP/++9G6dWv4+fmV990otdOnT2Pbtm3Yv38//vjjD6SkpODmzZtQFAV+fn6oVq0a6tWrh3vuuQcJCQno3r076tSpU95tl8hgMODgwYPYsWMHfv31V/Of1ezsbAgh4Ovri5CQEFSvXh3R0dGIj4/Hvffei06dOqFevXrl3b4u6enpOH36NJKTk5GSkoKrV6/i+vXruHXrFnJycsz/sEyWZQQGBiI4OBjh4eGoXr066tSpg5iYGMTHxyM2NrZC/1wiIiIiIiIiIiIiIiIiIiIiIvK2du3aOa359ddfkZubi6CgIC90RERERERERHoNGjRIV3BmnTp18Oyzz3qhI6KKzZOh2sLmoARg27afkJiYWKaAW9knEIohz6UxCQkJWL16NWJiYkq9bnkK8g1CdEg0Um9fRU5hDoz5jpIpTBuAkCBMQduyJvBaDamWYTAHbMsSoKgB1ooEIRkDtWVJBmAM3lbDtU3ppACEMWzbQbi2yhimrW4UD9cGioeAMlyb3CkjIwPTp0/HypUrceHCBa+EacuyjEaNGmHIkCEYM2YMw7SJ7HAUdN20adNi+wqzzkMU5UHyDdQ7uSVcGzBnZpcU6A3TR0843tbutyVKOOZoLcvt/Bt/OB1Rq1Yt57NWkrDnqlWron///ujfvz8URcGvv/6KpKQkJCUl4cCBA175OV2Smzdv4ubNmzh+/Ljd43Xr1kWvXr3Qu3dvdO/eXXfoOREREREREREREdGdQBLl/be4ZfCvf/0LU6ZM0VV7+vRpNGjQwMMdlZ+ioiJs3rwZq1atQlJSEq5fv17quSIiItC7d28kJibioYcegizLbuy0dBRFwcaNG7Fo0SIkJSUhJyfH5Tl8fHzw4IMPIjExEU888QSqVKlidfz8+fM4ceKE03k6depUbKynKIqCbdu2YeXKlfjuu+/K9OmmVatWxcMPP4xBgwahd+/eHgnZLiwsxI8//qirtnv37k57SEtLw+eff44lS5bg999/d7mfDh064Pnnn8eTTz5ZoULFf/31VyxYsABr1qxBenp6qeZo3rw5nnzySTzzzDPFQrajo6Nx6dIlp3Ps2LEDHTt2LNX6toQQOHPmDA4ePIhDhw7h8OHDOHLkCNLS0twyf3BwMNq0aYNu3brhscceQ8uWLSvNi6lERERERERERERERERERERERJ6QlZWF8PBwp2/md+e/EyIiIiIiIqKy27t3r64PSwKAb7/9Fn379vVwR0QVm7dDtQHg7rvr48KFC057K4lvSG0E1kxA9tn1uuqHDx+OTz75pEK9D64sruddR0buddM5NQZpG8+wBFkyhltDko17TMdMW5AkmAO0JUl7RDZtS5Ak2RzJLUnGYG3ztuk41FrAFLwNcxi2NhRbnVOocwl1v2QOPjXX2jzgKkq4Nt9rV/Glp6dj+vTpWLVqFS5evOi1MO3GjRvj2WefxejRoxEYqDMAmIis/ozm5+ejSpUqUBTFqubu//sZAZHNSjO59bZUfE0HAx3cLgvb5w/j9p9fNkdRTsm5Bj169sDG7zc6nvkOeW66du0avv/+eyQlJWHTpk3Iysoq75ZK5O/vjy5duqB3797o1asXGjZsWN4tEREREREREREREXnMW58+wmDtyi47Oxvz58/HnDlzcPHiRbfP36BBA7z++usYPHgwfH193T6/M0VFRVi6dCmmTZuGU6dOuW3esLAwPPfcc3j55ZdRp04dAMCYMWPw0UcfOR3rjcdSXl4eFi5ciFmzZuHMmTNunz86OhqvvPIKRowYgYCAALfNm5mZiYiICF21N27cQHh4uN1j165dw9SpU/Hpp58iLy+vzH3FxcVh9uzZ6NOnT5nnKoudO3fizTffxNatW902pyzLePzxxzFhwgTzP6r0RrB2UVERDhw4gJ9++gk7d+7E3r17kZGRUaq5SqN58+YYPXo0hgwZ4tbHMBERERERERERERERERERERFRZdK8eXMcO3asxJr3338fEyZM8FJHRERERERE5EyjRo10vU8qLi7OI+8rIqpsvB2s/c0369G/f39dvZWkatxjqP3Qp7i04WncvvCjwzpZlvHuu+9i4sSJZV6zorlVkIWrt69ACBQL1jaGZqth2KbbkmwJxoZkCteG5pglSNscvG2cETCFcUuavZJsCdtmsDaVh/T0dLz77rtYvXq1R94Dbo8apj1s2DCMGjWKYdpEZaD9HaRRo0Y4ffq01fE6D32Gqg36lXZy6+1ShWvb23aF5OA2cHpBXQhDQYmjX3nlFbz77rv2Z75Dn5cKCwuxc+dOJCUlISkpCSdPnizvlpxq2LChOWS7c+fOfF8+ERERERERERER3VHe+vQRyOXdBJWOoihYsGAB4uLiMHHiRI+9oHrmzBkMGzYM999/Pw4dOuSRNRzZvn07WrVqhWeffdatodoAcPPmTcycOROxsbEYP348MjIysHv3breuURpCCKxcuRLx8fEYNWqUx/7xW0pKCsaOHYsWLVrg559/9sgapVFUVIRZs2ahYcOG+PDDD90Sqg0AZ8+eRd++fTF8+HDk5ua6ZU5XXLp0CU888QQ6derk1lBtwPiz4Ouvv0b79u3Ro0cPHDhwwK3zO7J27Vq0b98er7/+OjZs2ODVUG0AOHr0KEaOHIn4+HisWrXKK5/OTkRERERERERERERERERERERU0bRr185pzZ49e7zQCREREREREemxYcMG3e+TWrRokWebIaoEvB2qDQBz5sxx2pczVWIeQu2HPgUA1O21FH5V69mt8/X1xaJFi+7IUG0AqOofiroh0QCAIkWBIgymi2K8KMZrg3nbdAwCAsb9AgLCdFyYtwUUoUD9LgooAGA6btkrFGGsNx401sD6WiUgIMH0mLPNGRXWdbbjiLSuXbuGl19+GfXq1UONGjUwc+ZMj4dqy7KMpk2b4oMPPkBubi6OHz+O8ePHM1SbqIy04dD33HNPseP5N04X2+fC5OYPfQAA01OXjkBq2+OS5uJ0UQf1NmOVAqeh2gDQoUMH+6vcoaHaAODn54euXbtixowZOHHiBM6ePYs5c+agZ8+e8Pf3L+/27Dp9+jRmz56NHj16IDIyEv369cOCBQtw6dKl8m6NiIiIiIiIiIiIyC0YrF0J/fnnn+jcuTNGjBiBa9eueWXNw4cPo23btpgxY4bHA2zz8/Px8ssvo0uXLjh27JjH1/rggw/QsGFD/Pbbbx5dy5krV66gV69eGDhwoNc+efrUqVPo2rUr3njjDRgMBq+s6cixY8eQkJCAl19+GVlZWR5ZY+HChejevTtu3LjhkfntWblyJZo2bYq1a9d6fK0tW7YgISEBV65c8fhaFcWFCxfw1FNPoV+/frh+/Xp5t0NERERERERERERERERERERE5FV6g7X5wfVEREREREQVw8iRI3XVtWzZEh07dvRwN0QVW3mEagsAZ86ccdZaiUJieqLuI0s0MwrUH7gDPgFhVnV+fn5YsWIFBg8eXKb1KrpgvyqIDq1nDMpWDFAUgyVkG6bAbBhDtbUB2wZT6LYiDDAIAaGYQrXVLyFgUBRLmLbttQvh2kKYLjbh2kIIS9A2w7WpBKmpqRg3bhzq1auHmjVrYtasWUhJSfHomrIso1mzZpg1axZyc3Nx7NgxvPTSSxU22JWospIkCZIkoXHjxsWOFdz4wx0LWG8LQDJ9lTAI9sO0bYOzHQVplzQHkHt1v67Wu3TpUryzOzhU257Y2FiMGTMGGzduREZGBtavX48RI0agbt265d2aXbdv38Y333yDESNGIDo6GnFxcXjjjTewe/fucs+aICIiIiIiIiIiIiotBmtXMt988w1atWqFXbt2eX3toqIiTJw4EcOHD0dRUZFH1khNTcWDDz6IWbNmeWR+RzIyMsr1L/u3bt2Kli1bYuPGjV5fWwiBqVOnYsCAAcjNzS2X9efOnYvWrVvj119/9fh6e/bsQY8ePZCdne3RdQwGA15++WUMHDgQN2/e9OhathRF8ep6FcH69evRpk0b/PGHG16EJiIiIiIiIiIiIiIiIiIiIiKqJNq2beu05sqVK7hw4YIXuiEiIiIiIqKSLF26VHfI5tKlSz3cDVHF5slQbUdTqeHI6enp+gfbCLn7EdR5ZLGmCVMjsh+iH10DSMa39MqyjEWLFuHvf/97qdeqTIJ9g3FXaAwEAANMYdmKzQWWUG0FphBtoUARwhi8bT5uuoZpvxDFQrWVUoRrqyxh28L6cVYs95Th2n91qampGDt2LOrWrYtatWrhww8/9EqYdvPmzfHhhx8iNzcXR48exbhx4ximTeQF99xzT7F9BZmn3TO5JBUP2AachGtbqhwFZJdc71julb1OZ/Hz80NoaKj1zH+xUG1bVapUwaOPPopPP/0UFy9exOHDh/Hf//4X7dq1q7Dn5s8//8TUqVPRoUMH1KxZE4mJiVixYgUyMjLKuzUiIiIiIiIiIiIi3RisXYnMnDkT/fr1Q1ZWVrn28cUXXyAxMdHtQdTJyclo37499u51/mLLnWTRokXo0aMH0tLSyrWP9evX49FHH0VeXp7X1rx9+zYGDhyIsWPHoqCgwGvrHjx4EM8884zzf2BVSoWFhRg4cKDXA+L/6s6dO4cuXbrgzJkz5d0KEREREREREREREREREREREZFXNGrUSFfdnj17PNwJEREREREROTNu3DhddR06dECzZs083A1RxeXJUG1NvLLVVEKz5ePj42QBI9k3GD4BYfAJqg7fkDoIjX8SdR7+ApZAbetGAqo1QeT9EyDJPpg9ezYGDRqka507RRW/KogOrQdFUWBQimAQCgyiCAZhMAZlC1PgNozh2QZhgAHaYwKKqVYIYb4Wagy3JlwbcC1cW2V56FmHazt6TLoUri15+EJeceXKFYwePdocpj137lxcvnzZo2vKsoyWLVvio48+Qm5uLo4cOYKxY8cyTJvIy+zlKigFbs58KHW4tqW6rE8YEiTkpR1xWhceHm49roIGR5cXSZLQsmVLvPHGG9i9ezeuXbuGJUuW4Pnnn0fPnj3RpEkTVK1atbzbtHL9+nUsW7YMgwYNQo0aNdCzZ0+cPHmyvNsiIiIiIiIiIiIicsq3vBsgfd588028/fbb5d2G2apVqxAVFYU5c+a4Zb6UlBR07doV58+fd8t8lcW8efMwatSo8m7D7IcffsDQoUOxYsUKj7+AlZKSgsTERPz2228eXceRdevWYcGCBRgxYoRb5zUYDEhMTMSaNWvcOi/pk5qaij59+uDAgQMV7gVFIiIiIiIiIiIiIiIiIiIiIiJ30/vvvPLz8z3cCREREREREZVk9uzZuH79utM6SZKwbNkyL3REVDF5OlTb3lS2Q4KCgnD79u0Sl/ENronYZ46YRkt2ZhHW18IY7lyt1WiMn/AqxjxRrcT571Sh/qGoXbU2Um5dhCQUyJBNZ0+BJGTIkmwMEJUASUiQhAQhA7IAZAAKJMiSAoMAfCBDkYzHAMV4DAAkGRAKJEmGIhTIkgxAGNdRAFMRJCEASbIJWpdg2g31eyuEgCRZrm0JCKvQU9ttzQEGYFdSly5dwpQpU7Bu3TpcvXrVK2v6+PigWbNmGDFiBEaMGAFfX8YBEJW3yMjIYvtkvxD3L6Q+1wjr5ydViR/iUJZlNWsUZiU7rY+OjvZIH3eq6tWrIzExEYmJiVb7s7KycPHiRaSkpNi9vnjxIrKzs73er6Io2Lx5M1q2bIkpU6ZgwoQJXu+BiIiIiIiIiIiISC++klYJzJw5s1Sh2pIkoVmzZrj33ntRv359VK9eHYGBgRBC4Pbt20hNTcWZM2dw6NAhnDt3zuX5586di9atW2PIkCEuj9XKyspCr169/nKh2kuWLCl1qHbjxo3RqlUrxMXFoUaNGggKCgIA5OTk4Nq1azh79ix++eUXnD592uW5V61ahdatW2PixIml6k2vrl27Ij093aNrOPPKK6+gX79+qFGjhtvmnDRpElavXu22+ch1f/zxB8aPH4///e9/5d0KEREREREREREREREREREREZFHbdmyRVcdAw6IiIiIiIjKj6Io+Pe//62r9pFHHkFMTIyHOyKqpMoQqu1oquJx2AJt2rTBxo0bSxxflHMNSlE2ZN8Qm1lE8VlNodoCAp2aBODVv/81Q7VV1YNqIKcwB+k5aVAkAVkSkIQEWTIGbMtChpAEZEmCBBmSIgBJhoABMmQIIUGWAYMAZEimsG0ZAIxB2kCpwrWtQksZrv2Xd/HiRUyZMgXr16/3aph28+bNMXLkSDz33HMM0yaqYG7dulVsn+xftWyTVpDnBdvnrKLbzn/uNW7c2DJe54fAUnGhoaFo2rQpmjZtave4EMJh+PYXX3zh8f4KCgowceJEBAQEYMyYMR5fj4iIiIiIiIiIiKg0+KpaBffVV1+5/AmOTZo0wZgxYzBgwADdgcFnz57F8uXL8fHHHyM1NVX3WqNGjULnzp1Rv359l3pUCSEwdOhQHD16tFTja9eujR49euD+++9HgwYNULNmTQQEBMBgMCA7Oxupqak4d+4cjh8/jgMHDuC3335z/qn1XvDTTz9h2LBhLo2JjY3F6NGj8eSTT6JOnTq6xly4cAGrVq3CRx99hAsXLuhe6/XXX0ePHj3QsmVLl3p0hauh2rIso0GDBrjrrrsQHBwMg8FgfiGoNMHwAHDz5k1MmzYNH3zwQanG21qxYgVmzJhR6vH33HMP2rVrh8aNG6NOnToIDg4GAOTl5eHGjRu4dOkS/vzzTxw9ehS///57hXgs6xUdHY0WLVqgUaNGqF+/PqKjoxEZGWkOhS8oKEB2djbS09Nx5coVJCcn48SJE9i/fz9u377t8noLFizAiBEj0KZNG3ffFSIiIiIiIiIiIiIiIiIiIiKiCmPKlCm66urVq+fhToiIiIiIiMiR//znP8jOznZaJ8syFi9e7IWOiMrH0qVLsWTJEtSoUQO1atVC7dq1cdddd6Ffv37OA2TLGKotNAUlhWoDwD9G/MNpsDYgcHHdo4h5YgtMKc0oHqotrEK161bzwQfPVYfM7EnUq3oXbhdm43ZhDoQxGtsYRi0kCAmQICCEBEkyhmcDgCxJMAjAR5KgCPX7aAzVVhQFslz2cG3THgAM1/4rOn/+PKZOnYr169e79D7rsvDx8UGLFi0wcuRIDB8+nGHaRBWY3WBtvxA4/s1Ch5KeD7TPNUL7e4z95yDXli35ichQkOV0DvX92wzV9ixJkhAWFoawsDA0a9bM6tjChQtRWFiIXbt2ISkpCUlJSThx4oRH+hg3bhxiY2PRu3dvj8xPREREREREREREVBaSqEzJrDb+9a9/6X5TyOnTp9GgQQMPd+Ref/zxB1q3bq07VLZWrVqYOXMmnnrqKfM/AnDV7du3MXXqVLz77rtQFEXXmF69eiEpKalU633yySd44YUXXB7Xq1cvjB8/Hg8++KBL9/XGjRv44Ycf8NVXX2H9+vXIy8tzee2yPpYuX76Me++9F2lpabrqIyIiMGpo914AACAASURBVG3atDK9KJ6fn49Zs2bhzTffREFBga4xCQkJ2LNnj0vnNzMzExEREaXq0Z6IiAg8+eSTeOyxx9CxY0eEhITYrbt58yZ+/PFHLFiwQMc/WrIWHByMS5cuITw8vEy9Jicno0WLFrr+oaNWREQERo0ahWeffRaxsbG6x2VmZmLbtm345ptvsG7dOrsvyDqzY8cOdOzY0eVxALBy5UoMHDjQ7jFJknDfffehe/fu6NSpExISEhAVFVWqdQoKCrB582bMnTsXmzdvdmls79698d1335VqXSIiIiIiIiIiIiIiIiIiIiKiim7nzp3o1KmT07pWrVrh0KFDDDcgIiIiIiIqBwUFBQgLC9P1HqaBAwdi+fLlXuiKyLu2bduGoUOH4sKFC3aP16hRAzt37kR8fDzsvt3Vi6HaAKAYFAQHBaOoqMjJwoDsG4TwFs+jesIE60Y1gdqAgI8ssGx8TdwXF+B0zr+KfEMejqUdNZ0jCbJkDMmW4QMJxg8bkCAb95mOSZAhycYKSVKPq8ck0xjjMdlcA+O1JBmPAeYaSDDvUwNMLVVGlr9SMx2XJEA4DhK1DSt1GF7q5r+qcxaSSvYlJydjypQp+H//7//h2rVrXlnTx8cHLVu2xPPPP49nn32WYdpElcR7772HSZMmFdvf6J8ZpltljOxQh5f041xHLIizkO0Sny8kCUU5V3F2cVOn6xw8eBCtW7d2WkfelZycbA7ZdjVzwZmQkBDs3LkTLVu2dOu85a0Sx+1Y4evARERERERERET0V/XWp4+gdOnL5HGFhYUYNGiQ7lDtfv364fjx4xg0aFCpQ7UBoEqVKpgyZQp++OEHhIWF6RqzYcMG/PDDDy6vdf78eUycONGlMbGxsdi6dSuSkpLQrVs3l+9rREQEnnjiCaxcuRJXr17FRx99hMaNG7s0R1kIITB06FDdodpdu3bF8ePHMXLkyDK9OB4QEIBJkyZh165dugOO9+/fj5UrV5Z6zbK46667MH/+fFy6dAmffPIJHn74YYeh2gAQFhaG/v374/vvv8emTZtQo0YN3Wvl5OSU+R8dCiEwfPhwl0K1JUnCiy++iOTkZLzzzjsuhWoDQHh4OPr164fFixfj6tWr+OKLL3Dfffe52rrb+Pn5oW/fvvjiiy+QmpqKgwcP4r333kOfPn1KHaoNAP7+/ujTpw82bdqEDRs2uDRXUlISkpOTS702EREREREREREREREREREREVFFNnfuXF11r7/+Ot9MTUREREREVE5efPFFXaHafn5++Oyzz7zQEZF3/eMf/0C3bt0chmoDQFpaGpo0aYI5c+YUP+jlUG0IQPaREd8o3snCRkpRLjJ+mYUznzXE7Qs/GicwhWpbVhMY2TOModo2AnwCcVdoDAyKAYpigCIUGBQFBlEEBcbbilBgEAYoigKDUKBAgaIYjLeFAUIoUISAIhRjjLkwhZkLAQUCQijG74BQzMfUyHPj98oSf66GlVqqjCxZi6bjQgCS4xBG20BThwGnd0aGY6V09uxZDB8+HFFRUYiNjcXnn3/u8VBtX19ftG7dGgsWLEBeXh4OHTqEf/zjHwzVJqpEIiMj7e7PubTDdEuCIT8TuVf24ubJZUjb+xaubhuL9P1TcevstyjKdZItIJkuws7FXCNpP/HBwTQlf9kfZJk3J2VnyX3C+B75Vq1aOa0j76tfvz5Gjx6Nv/3tb26fOzs7G3369MHly5fdPrenCCGcXu4Ud9r9ISIiIiIiIiIicgWDtSuoDz74AL/88ouu2kmTJmHt2rWoVq2a29bv2rUrNm3ahKCgIF31kydPdnmNl156SXdwOAD06tULv/zyC7p27eryWvaEhYVh1KhROH78OL799lu3zOnMF198gS1btuiqHT58ODZt2oTatWu7bf02bdpg27ZtCA8P11X/1ltvwWAwuG19Z8LCwjBr1iycOnUKI0eO1P340+rRowd27tyJ6tWr6x6zYsUKl9fRWrZsGbZt26a7Pjw8HBs3bsTs2bN1B9iXJDg4GEOHDsXBgwfx448/lhhC7m4JCQmYP38+UlNT8e2332Lo0KEuBZu74pFHHsHevXsRHR2te0x5hcMTEREREREREREREREREREREXmSwWDA5s2bndbFx8ejX79+XuiIiIiIiIiIbGVnZ+sOyx4xYgSCg4M93BGRdz3++OO6/wwYDAa8+OKLGD9+vGVnOYRqq4UDBgxwsrg1pSgHl74fglvJG82rCCiAEIiv7YfRfUJdmu+vokZwFKr6V4VBGGBQDMZr020FxrBtRSgwQDGFaBsDtI1h2gKKeb8w15qDtk01arg2ICAUNXwbUIQCc7i2cEO4ttVNhmtXNKdPnza/97FBgwZYuHAh0tKchNyWka+vL+6//358/vnnyM/Px8GDB/Hcc88xTJuoknrooYcgy8WjOS5++xj++KQazq15EGcWxuHCN71xddtYZPw6BzdPLsP1QzNxefOz+PPLZri8eThyr+5DiU8AasC2VrGgbXtFpWAb1C2A3NQDTocFBQXZPRdUMezduxevvPKKR+ZOSUlB3759XcoI8Qa3hmZLOi8VFMO1iYiIiIiIiIjor4h/Y10BXb58GW+//bau2kmTJmHatGkeefHhgQcewMcff6yrdteuXdi/f7/uubdv345169bprh8wYAC++eYbt4QQ25JlGX379oWPj4/b59a6efMmJk2apKt22LBhWLBgAfz8/NzeR5MmTfDll1/qqj116hQ2bNjg9h7sGThwIE6dOoVx48YhICCgTHPFx8dj6dKluut37dqFjIyMUq2Vm5uL1157TXd9ZGQktm/fjh49epRqvZJIkoRu3bp55M+JrU6dOuG3337Dvn37MHLkSERERHh8TcD4SblfffWV7p95SUlJHu6IiIiIiIiIiIiIiIiIiIiIiMj70tLSkJmZ6bRu0qRJHv+3cURERERERGTfc889h6KiIqd1gYGBmD17thc6IvIORVHQvXt3rF+/3uWxs2fPxs6dO8scVmcvVNt20mJhx6bDQgi8MOqFUiyq4Mrm55B/4w+Y0pohS8DbidXg61OB0/fKWWx4AwgIFAkDDEqRMRwbCgyKAoM5XNsAg1CgKAYYFAUCmjBt2AZqK1DM0djGcG1orgE74dqwCdcWJYRrC024tuYaEoqFa1uNt9nWHHDPhYo5deoUhgwZgurVqyM+Ph6LFy9Genq6R9f09fVFQkICFi1ahPz8fOzfvx/Dhg1jAC3RHSAmJgb9+/d3eDw//UiJ44VShFtnv8GFdb1wbk033Dy5DMKQ73iArl8dbIKxXWE7zvRckp9xwunQGjVqlG5N8riMjAx0794diqLoHlOtWjWX1vjll1/w9NNPw2AwuNqeR7g1SFrPHydv/+5Vij/iZQoWJyIiIiIiIiIiqoT4SlwF9NZbbyEnJ8dpXf/+/TF16lSP9jJ06FB07dpVV+2CBQt0z/vmm2/qrm3bti2WLl3qkZBpb5o+fbquT7Du0qUL5s+fD6m0L2Tp0LdvXzz11FO6av/3v/95rA/AGDT99ddfY/ny5YiKinLbvD179kSfPn101Qoh8PPPP5dqnfnz5yMlJUVXbUBAADZs2IDmzZuXaq2KpG7dumjRokW5rJ2QkIDnnntOV+3+/fuRn1/CC8tERERERERERERERERERERERJXQ1atXddU9/fTTHu6EiIiIiIiI7Ll27RrWrFmjq/aVV16Br6+vhzsi8g5FUdCuXTts3bq1VOOFEHj88cd1FJZ0yF6oNoqFHDtaHwAiq0eib9++zvsoPgGu/jDKPP+jD1TBfXEBrs/zFxLoG4i6VaM1gdoGKMJgfdsUrm2MzLYO1xZqWLYpTlsRxlBzdRuwBGgrUEMGTaHYgPW2Gq5tCsm2G64tqTcsjyNH4draGkfb5F4nT57E4MGDERkZiUaNGuHLL7/E9evXPbqmn58f2rZtiy+//BL5+fnYt28fhgwZwjBtojvQjBkzEBkZWeZ58tOP4Oq2sTj7ZXOk7/svirIv2S/UG/Ir6QzYNtdJDj+goejWBafT1K9fX0dj5G2KouCBBx7QlVMCGD8M4syZM0hLS8O+ffvQsGFD3WutX78er776amlbrbzK49c4dU0GbBMRERERERERETnEV+UqmJSUFCxcuNBpXe3atfHZZ595NHwZACRJ0h3evWbNGhQUFDit279/P3766Sddc4aHh2PNmjUIDAzUVV9RZWZmYs6cOU7rQkNDvRYi/t///lfXC/MbN25ERkaGR3ro2LEjfvvtN/Tr188j87/wwgu6a/ft2+fy/AUFBXj//fd118+ePRsJCQkur0PFjR07VlddYWEhjh8/7uFuiIiIiIiIiIiIiIiIiIiIiIi8KzU11WlNbGws/P39vdANERERERER2XrmmWegKIrTuqpVq+LNN9/0QkdEnldUVIQWLVpg//79ZZonIyMDBw4ccFxQqlBt54RNWPKar1ajYbz+gEFVfsZJ5F7ejSB/CRP6hbs8/q+oXtW74Cv7QFGM4dlFimK8LRQYTBdFcxGmsG1juLYxkFsIxfRzV60REKYaISwB2eYobqFYttXQQfVBo70N2A3Xtn28lBSubYvh2u71+++/IzExEZGRkbjnnnuwdOlSj70nVqWGaS9btgx5eXnYs2cPBg8ezDBtojtcTEwMfv75Z9SqVcst8xnyruP6L7NwdmkrXN48HIX2Qq0lOxdb5nBse8Wai02Itr11DLnpTvtu1qyZ0xryvqeffhpnzpzRXb98+XLExcVBlmUkJCTg1KlTmDx5su7xM2fOxKefflqKTt3HraHRzmJbyvvXN23AtosRMwzYJiIiIiIiIiKiOx1foatgPv74YxQVFTmtmz17NiIiIrzQEdC2bVs88MADTutu3ryJHTt2OK2bO3eu7rWnT5+O6Oho3fUV1eeff47s7GyndVOmTPHa/Y2Li0Pfvn2d1hUVFWHjxo1uX/+f//wntm7dirp167p9blX37t0REhKiq/bo0aMuz7969WpcuXJFdy8jR450eQ2yr2nTprj77rt11Z46dcqzzRAREREREREREREREREREREReZmeYO24uDgvdEJERERERES2kpOTsXnzZl21U6ZMYQgn3THef/99HD9+3C1zvffue/YP6MyDKylU2yrU2PagZLmSZRl79+9FRDXX38d5/dAcDO4agqhwH5fH/hXJkoyY0LthgAKDKVzbIAxQhMEcmm0Vrg1jaLYxQFuzDwKKKURbDRBUv9+KOWgblms1ZFtNGhWWfbANzrYJ15a0DzJJ3S+sts31dh64DNcum2PHjmHgwIGoVq0amjZtimXLlnklTLt9+/ZYvny5OUx70KBBfB4n+otp2rQpduzYgUaNGjmsadOmDQYNGoSaNWsiMDDQ+aTCgFtnv8G5VR1x8+RyN3ark/l5S4FSlOe0vF27dh5th1z36aefYuXKlbrr//nPf+KJJ54otv8///kPBg0apHueMWPG4PDhw7rrK6yKHqqtVcaAbSIiIiIiIiIiojsRX62rQAoLC7Fw4UKndffee6/dv6j2pKefflpX3Q8//FDi8czMTKxZs0bXXPfccw+GDRumq7YiE0Lgf//7n9O6mJgYrwcvu+v7WhpTp06Fn5+f2+fV8vf3R/v27XXVliZ8ef78+brqJEnCrFmzIEkuvjpBJWrTpo2uuosXL3q4EyIiIiIiIiIiIiIiIiIiIiIi79ITrF2zZk0vdEJERERERES2nn76aV2BVdWrV8eYMWO80BGRd+h5D51eP/74Y/GdTv5Y2Q8vLqFGwDoQWbKEzanbISEhSLmcgomvTkRQUJDu/gMN1/BczzDd9QTUDqmDANkfilBgUIosQdqKAQZTuLZiCs5WhAEGNVQbiilEW43WFqY6xRy0rUAbsm2JyoY5fNsmXFutFcVDta1ZP17sHCI3OnLkCJ566ilERESgefPmWLlyJW7cuOHRNf39/dGhQwesXr0aeXl52LVrFwYOHMgwbaK/uAYNGuDYsWNYuXIlXnzxRSQmJuJf//oXduzYgYKCAhw4cADLli3D1atXkZubi2vXrmHq1KmIjo4ucV6l8DaubhuDnEs7Sm7AnW9X18yVl3YEep7Aunfv7sYGqKwOHz6MF154QXf9vffei3nz5tk9JkkSPv/8c3To0EHXXIWFhRg2bBgKCwt1r+8O6geouG9CJ5eKRtuXiwHbDNcmIiIiIiIiIqI7EV+5q0C2bNmCa9euOa0bN26c1wN6+/Tpo6tuz549JR7/6quvkJ+fr2uuSZMmwcen8n8i+4EDB3SFNo8ePdrjQdO2evbsqesc79271wvdeMZ9992nq+7ixYsuvRDw559/YteuXbpqH3/8cTRv3lz33KRPTEyMrrr09HQPd0JERERERERERERERERERERE5F16grVr1arlhU6IiIiIiIhI6/Dhw07fX6WaM2eOh7sh8p4rV67g3Llzbpvv5s2b2LJli+56bfCxo3deFgtH1oZqa65hDtk21vj6+uKdKe/g2o1rmDBxvK5+nntmAMKr3Dlv3xVCIDMzEykpKUhNTfVIeKIECfVCY2AQBmOgtvlagaIoMMAYsq1AMYVlm66tbluHbCtCDc9WAFO4tiIUS6C2sKQSCtP9NIdpax8uAubQbss5sb5R7HEkwSqI0X7wO4MNnTl8+DD+7//+D+Hh4WjZsiVWrVqFzMxMj67p7++PTp06Yc2aNcjNzcXOnTvxxBNPMEybiKz4+vriySefxOzZs7FkyRK888476Nixo92sgBo1auC1115DcnIy1qxZg86dO5c4d+qOV5w3INlcXOFgXO7l3U6H+vj48INdK5Ds7Gx07twZiqLoqg8PD3eajxAYGIh169YhNjZW15y//vorZsyYoavWHSpaMLRw41cpFrdcXAzXrmjnkYiIiIiIiIiIqCx8y7uB/8/encdFVe5/AP88wyagLAoCCigqaGluubeYu7ln+7X8ZWZpWV1T07hlaaZl5u1qudxSy8wWSy1TS0uva6KZS+aO+wICAir7zHl+f8zCDAzMGZgzLH7evkaYc77neb7DjPqAcz6HCn333XcOa/z8/PDQQw+5oRtbDRs2RL169XD58uVS6/bv3w8pZYnB399//72q+YKDg/Hoo4863WdlpOZ5FULgiSeecEM3tgICAtCyZUvs37+/1Lpjx44hOzsbfn5+burMdWJjY1XV5eXl4fr16wgMDFRV/+2336ru4aWXXlJdS+rVrl1bVd3Nmzc17oSIiIiIiIiIiIiIiIiIiIiIyL3UBGsz2ICIiIiIiMj9nnzySVV1UVFRePzxxzXuhqh88vPzcerUKRw7dgynT5/G2bNnERcXh7FjxxYLmH377bdVj+sf1R1ZFzY7rOvTuw+upV9DUFAQSsuZKylUW01UXNEQZAFACuvQ5MKwPE9PT7w9czouX7mCFctXlDiml5cXXn5Zu/PJfv31V5w6dcpyPzo6Gv369XP5PCkpKfjqq6+wbt067NmzxybMWKfTITY2Fvfeey8efvhh9OjRwyWhw/Vq1kdixknoFYNpi9UzqgDQAVIBICSEFFCEYnreBKQwPk8GKPCQOkhICKFAkYAOHpBCGutgfs2Yk6+NH437pGlWYQxXByCkBKzOl5WmWsCUwW79ojMNaTnHtshpttbHlrbtVrd//37MmDEDmzZtQmZmplvm9PHxQceOHTFu3DgMGjSIIdpEpAlPT0889NBDeOihh3Dw4EHMmzcPixcvLlaXn34ChpxUePiGqB/cBf+U5KYccFgTEBBQ/onIZbp06YIbN26oqvXw8MD27dtV5UWEhoZi3bp16NSpk6p/i6dOnYoHHngAzZo1U9VLWZUYBq3m9e/iHGktLpBisxZ1/mCYDlb9WEvLhSEiIiIiIiIiIqpK+D97lYSiKFi3bp3Duh49esDf398NHdkSQqB169YO665fv15i+HZOTg42b3b8hhcAePDBB+Hj4+NUj5XVTz/95LCmffv2CA8Pd0M3xal5XqWUOH78uBu6cb2oqCjVtenp6apr165dq6ouOjra4ZWDqWzsXbXZnry8PI07ISIiIiIiIiIiIiIiIiIiIiJyr+XLlzusYbA2ERERERGRe23duhWHDx9WVfvpp59q3A1R+XzxxRcICAhA8+bN8eCDD2LixIn4+OOP8fLLL6NWrVp46aWXkJuba6kvKChQNW7tNi8jcsB30Hk6DvQDgNrBtTFmzBj89ttvUBRFdf9Fs+Rsgu+K7hSFIX0lhvVZjpUOwwsHDx6M+vXrqWu0DGbMmIExY8ZYbvPnz3fp+CkpKXjhhRcQFRWFl19+GRs3brQJ1QaM58MeP34cn3zyCXr37o0WLVqoOo/SEZ3QIcK/PhRpgCIVKNIAg9XnimKAhIQCCUUaIKUCad5n+hxSsYShK+ZgdKlAkcbjpJSm14PpVSGlJUldAqZgRmkJyJaw3l/C68P69VM0m1AWvVt8DC2CGauaffv2YejQoQgMDETbtm3x3XffaR6q7ePjg65du2LNmjXIzc3F1q1bMWTIEIZqE5FbtGrVCp9++mmJ5+/npux3c0dAXvpJhzURERFu6ITUGDVqFP766y/V9Z988glatGihur5Zs2ZYtWoVPD09Hdbm5eVh5MiRMBgMDmvLyuE63Y20XruZ17JlPNi58kr0dSUiIiIiIiIiIior/u9eJXHkyBFcvXrVYV3Xrl3d0I19TZs2VVV35swZu9t3796tOuB24MCBqvuqzK5cuYKjR486rKvI5zUuLk5V3enTpzXuRBvOnByWnZ2tqu7mzZtISEhQVTt48GC+kUIjvAIqEREREREREREREREREREREd2KsrKyVNUxWJuIiIiIiMi9RowYoaquadOm6N27t8bdaEtRFFy5cgXbtm3D0qVL8dZbb2HUqFGYM2cODh06hPz8/Ipukcrhk08+wfDhw0s8FzA7Oxvz5s1DrVq1MHToUCQnJ6s+9zC005sAAN96nVX3s2jhIvTq1QthYWHFzumyDpwTdj4rWmO92xwid/jwYQweMBjBAcEYOuRBpKdnFNaYQ+1k4bHnz54vtd9nn31W5SNzXl5eHv744w/Nxt+wYQNuv/12zJ8/X/W5oABw9OhRDBw4EKNGjSr3n//IgCgoijSFaRtvBtNNkQoUxWC13WAMzJbm8GxTgLZUTKHYiiWIG6Ya2IRrwxJbqEhjcLuU0nIzvg6Kv56sX1NSwm44uyWkUMDpgMNbRUJCAh544AEEBASgXbt2WL16Na5fv67pnDVq1EC3bt3w448/Ijc3F//73/8wePBgTeckIipNbGwsevToUWx7TrL7g7X1WZcc1qjNJSBtLV++3KmLNQ0fPlz196vWunfvjscff1xV7a5du1x+wRebdVlJSosbkFa3Usuc++Uu7uqB4dpERERERERERFTVOb48ILnFjh07VNW1a9dO405KFhkZqaru0iX7/2mye/duVcfrdLoKDZp2pZ07d6qqq8jnNSoqSlVdSc9rZVenTh3VtQUFBarqEhISVF8xtVevXqrnJyMpJa5fv47k5GQkJycjJSUFqampSEtLQ1paGjIyMpCZmYnDhw9XdKtERERERERERERERERERERERG63adMmVXVqA62IiIiIiIio/FatWoUzZ86oqv3iiy807sZ5+fn5OHXqFBITE3HmzBlcuHABly5dQnJysuVcjps3byI7Oxv5+fkOz6vR6XTo0qULFi9ezPC9Kmb//v0YPXq0qlq9Xo/Vq1djzZo1qFevnsoZFAA61G7zErLO/+ZUb2lpaXjggQdw+fLlYvus8/RKDZozhSDn5eXh/VnvY9GiRbhy+Ypl908//YSwkDDUrFkTj/3jMQx5YAi69egGnU5nDGYGkJSUVOLw0dHR6Nmzp1OPyxlfffUVbty4ocnYn332GUaOHAlFUco8xqeffopLly5hzZo18Pb2LtMYfp5+CPINQkZOOqCz3iMhICCgQEjjKwkQEDD/fSQgRGEAoQIFOqmDFIAwbRMQkFJCCAFFkdAJBRA6CNMLQ5pfIJDG15QUkML4ehISgBBW3RjHAwrDtS1MYdrmuYoGPlofW9q26mj37t2YOXMmNm/ejJs3b7plzho1aqBLly4YP348+vXr55Y5iYic0bFjR/z2m+26KPfqPrf3oeQ5vrhB27Zt3dAJlebYsWNOhWTfdttt+Pzzz8s83+eff46rV6/il19+cVj72muvYeDAgWjYsGGZ53OKo1BtFVwVUl3ecZxdB9peYKj8a0hzuLYQ1X89SkRERERERERE1Q+DtSsJtVcJb9asmcadlCwkJERV3dWrV+1u379f3ZVRb7/9dgQGBqruqzJT+7zedtttGndSstDQUFV1JT2vlV1wcLDqWrVX09y3T/1/Rt59992qa28VUkpcvXoVR48eRWJiIs6ePYtz585Z3nR56dIlZGdnV3SbRERERERERERERERERERERESV0g8//OCwJjY2FtHR0W7ohoiIiIiIiADghRdeUFV35513on379hp3A6SmpuLUqVM4deoUzp49i0uXLuHKlStISUnBtWvXkJmZiaysLOTm5qKgoED1OTVqKYqCHTt2oGnTpmjTpg0WLVrklsdN5ffQQw85HawspcSlS5dU1eZfPwfvgBj41bsHPrWbIe/aMafmSkpKwvLly/HEE0+UEF5nSjQ291a0RgAPDH4A69evLzUg/ubNm/j0v5/i0/9+CiEEIiMjsWbdGjRr1gyZ1zNLPO7xxx/XLIzu8OHDGD9+vCZjr1+/vsRQbW9vb/Tq1Qtt27ZFcHAwsrKycPDgQfz88892g5E3bNiAF198EYsWLSpzPxH+9ZCWkwapANCZArGFhCINxmxrBYBOwBwjKKADhAJFGrOvpVUgtpQKpNBBkdIYoC3MIdamnHUpTXHvJkIUxmtL09zGkUyRhcaxCwMMpaUPc5C2xmliVgAAIABJREFU+TgbRcO3byG7du3Cu+++iy1btrgtTNvX1xd33XUXxo8fj759+7plTiKisrK3Ts46/ysgjReAcAcl/wakUuCw7t5773VDN1SS3NxcdOnSBXq9XlV9zZo1sXv37nLNKYTAokWL0Lx5c2RlZZVam5WVhVGjRmHjxo3lXhOX63vUKhaqbT1GWUKyVR9r+62S/bHMF4YhIiIiIiIiIiKqQhisXUkcPnzYYY2Pjw/q1q3rhm7sUxt2nZlp/40hR44cUXV8q1atVPdU2al5XgGgQYMGGndSsvI+r5Wdr6+v5c0orvL333+rqmvcuLFTwd7VlV6vx549e7Blyxbs2rUL+/btQ3JyckW3RURERERERERERERERERERERU5ej1eqxdu9Zh3eDBg3nSMxERERERkZt88sknSEpKclgnhMCKFSucHl+v1+PMmTNITEzE6dOnceHCBVy6dAlJSUlIS0tDeno6bty4gezsbOTn56sOWXOX/fv3o0OHDmjatCk+/vhj9OjRo6JbIgC7d+9GWFgYGjRoAJ3OGNh48uRJnD59WtN581IOwjsgBgBQ//6vcOarjpBKvlNjPPvssxj2xDDLfeufgDgKtTt06JCqn61Yk1LiwoULaN+6PWbMmoG83LwSax955BGnxlYz99GjR7Fs2TLMmzcP2dnZLh0fMIaVP/nkk3ZDtYcPH45Zs2YhLCys2L6MjAzEx8djwYIFxfb997//xYABAzBw4MAy9RThH4HDqYcgIaFICQgDoEhABwgpAGH8KITOWAMDhDQGbCtSQggJKSUUoUAnjTVCKDDGXQtTsLYxMLvwc0uctlUNjNusX2RWn5uPBQBpOtwSrm0ex3ReoxCiMMhQWL1WJSw/xytPKGNZQhi1tG3bNsyaNQv/+9//HIZwuoqvry/uvvtuTJw4Eb169XLLnERErtCxY0e723NTDqJG3TZu6SHnyk5VdZ07d9a4EypN165dkZ6erqpWp9Nh8+bNCAgIKPe8DRo0wLvvvosXX3zRYe2vv/6K999/H6+++mqZ51OVC1HS0sfFodquCt9Wq7T5HK33HAZsq/3aMFybiIiIiIiIiIiqGAZrVxInTpxwWJOXl4fQ0FA3dGNffr66N6jY+09uKSUSExNVHR8XF+dUX5WZmucVAGJiYirsh8tq3yznriuBu5oQAjVq1EBOTo7LxlT7vN5+++0um7OqycvLw/r16/Htt99iw4YNVTaYnYiIiIiIiIiIiIiIiIiIiIioMtm1axfS0tIc1g0ZMsQN3RAREREREZGiKKoDw7p27Yq4uDhcv34dJ0+exKlTp3D27FlcvHgRly9fRkpKCtLS0pCZmYmsrCzk5OSgoKDAbthtVXT8+HH07NkTANCpUyf07t0bw4cPR+PGjcs8pqIoOHjwIK5fv45GjRohKirKVe1WW3q9Ht26dcOOHTss2zw8PFCjRg33hN8KD8unXgENEDX4R5xf0x+QBtVD5ObmIi42Dof/Pgwfb2/L9qI5cTahdKbQ4y6dupSxcePrbfKEySXuj4qKQtu2bcs8PgBcunQJ8fHxyMrKQlJSEo4fP47U1NRyjenIxIkTce3atWLbp06diilTppR4XFBQEObPn4/Y2Fi88sorxfb/85//RJ8+feBt9Ryp5eXhjSCfYKTnmvpSAKEDIAVgFY4tpQEKACHMgdoKhAQUc42QlnBuIYTxIyQgAAUSOmkc0hKDbQ5xFMIqZltCSON9CAlh/ARS2AngNmdlm8O11YQSVqPMwq1bt2LWrFnYunWr28K0/fz8cM8992DixIm8cAMRVVnh4eFo2rQpjh8/brP95pl1bgzW3uuwxsfHp0z/rpNrjBs3Dnv27FFd/+GHH6J9+/Yum//555/H119/jZ07HYewT5o0CS1atEC/fv2cnsdhqHZpaydHwdHC8fjuDtJ2hnVvpYVsW1/8pUTGhW7JYzBcm4iIiIiIiIiIqhAGa1cCmZmZqq8MqeaEmIpmL4A7LS0Nubm5qo6Pjo52dUsVQlEUnD17VlWtvTeeVDZqg9UrIy8vL5cGa6t9Xhs1auSyOauKCxcuYN68eViyZEmV+PuKiIiIiIiIiIiIiIiIiIiIiKgq+eGHHxzWhIaGolOnTm7ohoiIiIiIiN577z1kZGSoqt22bRt0Op3joLBbwO7du7F7925MmzYNPj4+CA0NhV6vR//+/eHt7Q0fH59iN19fX+zYsQOenp44cOAAzp07hxs3bth8PYUQ8PHxQWBgIMLCwhAdHY3WrVtj9OjRqF+/fgU+4srh6tWraNu2LS5dumSz3WAwuC0Et0ZIS5v7vuEdUK/PZ7j883A4TsIrlJiYiFYtW+HYsaPqDhDAP1/6p+pzHMvi/vvvL/cY6enpWLZsmQu6UefYsWP48ssvi20fPHgw3njjDVVjjBs3DqdOncL8+fNttp8+fRorVqzAU089VabeQv3qIi0nFeb0RCEFzJHZCoQx6E8KU9i1AiEAKc37pCl4W8KYhC1N4YCKKUBbmLYbA7MtQdhWcdrmrEEhTR91VsGCpk/thhZahxRa7bKEE0pYgt6L7auCtmzZgvfeew/bt29Hdna2W+b08/ND165dMXHiRHTr1s0tcxIRaa1///7FgrVvnFmHkI6vu2X+3LTDDmvq1Knjhk7InjVr1uDDDz9UXT906FC8+OKLLu1Bp9Nh8eLFaNWqFfLy8hzWDx48GJ988olTa0EtQ7UlpLqaysDOWrJ4iTSV2C9ytN9q2VvyHFV4jUpERERERERERLcWBmtXApcvX67oFlzKYCh+dfirV6+qPj48PNyV7VSYtLQ0FBQUVHQbLmPvea0qPD1d91edwWBQ/XqOiopy2byV3eXLlzF16lQsWbIEer2+otshIiIiIiIiIiIiIiIiIiIiIqp2DAYD5syZ47Bu0KBB8PDwcENHREREREREtzZFUTB9+nSn6qm4vLw8XLx4EQCwePHico0lpURubi5yc3ORnJyMQ4cO4aeffsL06dMRGxuLd955Bw8//LDT4yYnJ+PVV1/Fzp07ERcXhy5dumDAgAFo2bIldDpduXp2l7179+K+++5zW/CtPcLDB14BDYptrxXTH2H3zELy9olOjXfixAm8MWUK3p42rVgenE0ongSmTZ2Gjz76qAxdq9erVy9Nx9fCggULigUYCiEwe/Zsp0L03n33XaxcuRIpKSk22+fPn1+uYO0jaYeN4dkwBmsbs/90UIRiui8gFQGpMwVqQxpDtaViui+gCAkdTEHbEFCkNMVpA1JIY3C2MEZsG0O3TfHaQleYf20KHZTGRoyZ3BBFwg5N1WXJY6xieYW//fYbZs2ahe3btyMnJ8ctc/r7++O+++7Dq6++invvvdctcxIRuUtGRobd//+Revf8HQsABZlnHNZER0e7oRMq6ty5c3jkkUdU18fExGDlypWa9NK0aVO8+eabiI+Pd1ir1+sxYsQInD9/Hm+88YbDtaXmodpl2Ffi2Fqv3czjF53bzrzW/dsL0S41YFvFupXh2kREREREREREVBVUjXdtVHNF3yxQHV27dk11bVBQkIaduM+t8LxWFa78YX1GRobqNzKGhoa6bN7KSlEUzJ07F02bNsV///tfhmoTEREREREREREREREREREREWnkiy++UFU3ePBgjTshIiIiIiIiAHj11VcrNKSYnHPy5Ek88sgjCA4ORnx8PPLz8x0e880336B58+aIiIjAsmXLkJiYiA0bNuCNN95AmzZt4OXlheeff94N3ZfPF198gU6dOlX46zWgydAS9wW1GInIfl+jRlh7p8acOWMmTpw4UWrNRx99hGnTpjk1rrOEEFUu7FdRFHz77bfFtnfv3h1NmjRxaqxatWrZ/bOwd+9enDx5skz9BfkEwVN4QkIxBmVLBYqUUGCAlIrpJk3bFattCqQ0hgBKSFON8aMxsFFaAgYtH2VhmKPtvsIxANiGGVp9XiyTUBQfzziPLDEo0WGYZAXbuHEjevXqBT8/P/Ts2RMbN27UPFTb398fAwYMwPbt23Hz5k389NNPVe7PGRGRGu+++67d7R5+dd3Wgz7nqsOa5s2bu6ETsqbX69G+fXsUFBSoqvf19cWePXs0vfjPhAkT0KZNG9X1b775JkaNGlXqYyh1HSRQcaHa1vNb30qbz2rdWdZbiXM7UO7HWspjIiIiIiIiIiIiqsw8K7oBAjIzMyu6Bc1lZWWprvX399ewE/e5FZ7XW1FGRobq2uoSEl+S9PR0PP744/jll18quhUiIiIiIiIiIiIiIiIiIiIiomotJycHb7zxhsM6c7ANERERERERae/PP/+s6BaoDDIyMjBz5kzMnDkTOp0OvXr1QpMmTXDbbbehVatWiIqKwptvvonvvvvO4TlxiqJgwYIFuHLlClavXu2mR+C8yZMnQ1EUl4zl6RsKfU6K08d5+AQhvPu8Umv8G/SGf4NegKLH8UVhqsZVFAWvjB+PtWvXWrYVDY176823nO7XWY0aNULduuUPv2zcuDH2799f4v5JkyZh48aN5Z4HAI4ePYqkpKRi2/v06VOm8YYPH46pU6cW2/7TTz9h3LhxZRozqEYwUrJTIIQpIBsKhBQQkKabARCATuoghYQCCSElBBQIwFglBQQUSCHMMdlQpPF4AJBCmmqt8gql8VUkhLFKB+PrSkjTUUICEhAQpuOt07KFw4DHquLnn3/G7NmzsXPnTuTm5rplzpo1a6J79+6YNGkSunTp4pY5iYgqUkZGBubNs79GCm4x0m19SL3jv+dDQ0Pd0AlZ69mzJ1JS1K29hRD4+eefERISomlPXl5eWLx4Mdq3bw+DwaDqmMWLF2P79u3Ytm0bwsIK1/nmwOa8vDxs3rwZ58+fx8WLF5GRkYHOnTujZ6+epa+xS1lzVUjItMoA7OKDljyHEM4NaH5swk4jEtLudlXjSul0L0RERERERERERO7CYO1KoKKv9O4Oaq+CCQCentXjZXkrPK+3ImfeAOLn56dhJxXr4sWL6NmzJ44fP675XLVr10ZERITlFh4ejrCwMCQkJGDlypWaz09EREREREREREREREREREREVNE+/PBDXLx40WFdnz594Ovr64aOiIiIiIiIaM2aNahbty7y8vIquhUqI0VR8Msvv+CXX34p1zhr1qxB586dsXPnTuh0Ohd15zo3b950yTh17pyAkA7xyDr3M67ufAP5mYmqjhMePoga/COM8cSlMQXI6TxRp90EpP0xW9X4h/86XOK+c+fOISMjQ9U45dGuXTuXjOPr64vWrVuXuD84ONgl8wAoMcC7VatWZRqvUaNGiI2NxcmTJ222b9u2rezB2j5BSM5KNob4SQU6ISAVBVJnjM4WQkAnAQUKdNAZA7GFAgkBCB2kBCCkKYbbFKQNwByxjcJ4bVPIoClu0JQZKCUghCmgUNoJNrS6ay+o0BxAqCrEsJLkFK5btw4ffPABfv/9d7eFadeqVQvdu3fH5MmT0alTJ7fMSURUWSQlJSEnJ6fY9uCWYxAQ94jb+pDScUBy165d3dAJmb3xxhvYunWr6vp33nkH9957r4YdFWrTpg1ef/11uxdVKcmJEycQHh6OKVOmYOzYsQgJCYHBYMCKFSswZcoUnDt3zqb+448/BgD069cP78x4p/gatYzZ2GUK1bYOura3v8jGUsO3S2UnDLvIWCWGW9tcJabkgO3SgrcdYbg2ERERERERERFVVtUjwbiKcyZ0mqoOPq/VkzPPq4eHh4adVJzU1FR079692Jucyio0NBTNmzdHXFwcGjVqhOjoaNSvX99yq1Gjht3jZs+ezWBtIiIiIiIiIiIiIiIiIiIiIqr2UlJS8O6776qqHTlypMbdEBERERERkVlAQAAWLFiAp59+uqJbcRkhBLy8vFCjRg34+/sjMDAQtWvXRmhoKCIiIlC/fn2Eh4dj1KhRFd1qpbN79240a9YMhw4dKvFcmIoSEBCA69evl2sM7+BYhHSIBwD4N+iLmAZ9kZd2GMnbJiIneS8gFbvH+dRpgcj+38DTP8Kp+ULaT0L6of9CyXfcd1JSkuXzokF5//n3f1TP6R/VDT6hrXHtz3+rb9SktDDsyurMmTN2t0dFRZV5zA4dOhQ756ykAG81An2CAEhIqUAKQJHClHStQAgdpJRQYIAQAoqiQOgEhNRBAlCkhIACRQjoICGlhDliG8IcDCgBq4BtcwC2bSC2Vey2lKbQbdsoQnOdDQG7gY+WQMLCqYvvc7O1a9dizpw5+P333912sYiAgAD06NEDr732Gtq3b++WOYmIKqOSLpYa0uE1OL4oiQupCAIODQ11QyMEABs3bsQ777yjur5Pnz547bXXNOyoOHMY9meffebUcdOmTcOsWbMQFhaGlJQUZGdnl1q/fv16/Pzzz5j9wWy8/PLLheuoUpQUnu1UqLa9PxNF1m1WA7tIkYEsV3uxP6/NutH8qRMB2wzXJiIiIiIiIiKi6oLB2lWITqfDbbfdVtFtOBQeHl5smzMBw3q93pXtVAnNmzev6BYcioyMrOgWqBIwGAx49NFHyxWqfdttt6Fv376499570aFDB9SrV8+FHRIRERERERERERERERERERERVS/Tp09XFX511113oV+/fm7oiIiIiIiIiMxGjBiBhQsXYs+ePRXdil0eHh7w9vaGn58fatWqhcDAQISEhCA8PBwRERGIjo5Gw4YNERsbi4YNG6oKhJ4xY4aqucPDw5GcnGwbOFbNnTx5Eg0bNsThw4cREhJS0e1YjB07FpMnTy7z8TrvWmgw9Ndi233qtED0AxsAJR83Tq9F9pUE5Kcfh86rJjxrRiKw2eOoEVrWwGkdGv/f3zj5ieOQ5/z8fPx9+G80b1F4jp6iKNi4cSPmzp2rajb/qG6o3/8rABLpBz+GNOQ71W2LFi2cqq8M0tPT7W6vWbNmmcds1qxZsW3nzp1DdnY2/Pz8nB4vwCcQijm0XQgIqZjCFAWkVKBAQCcEFKlAQAchJXRQIIWANMZpG/8OEubYbFPAtlVIoRTG9EEBCSkBIUwxg8Y7Vt2Y7wtjzqKQxk0QsM0kNKUZVuK/+hRFwY8//oh///vfSEhIcGuYds+ePREfH48777zTLXMSEVV2UVFR8PHxKfZ3cX5GImqEtnJPE4oeav7hqlu3rva9EK5cuYJBgwap/j6qfv36WL9+vcZdFafT6bBkyRJERERg5syZTh2bm5uLc+fOqa5XFAWvjHsFO7bvwLRp03Dz5k2kp6cjPT0dGRkZSE9PR+b1TAQFBqFZs2a4r9t9CAwMtBzvVKC2ubZIdrSUUvX6rqzfAxcLrC46TpGgbfM8xQK2i4RrGw8pHqTNcG0iIiIiIiIiIqouGKxdCagNnQ4KCsLhw4c17kYbPj4+qmtzc3M17MR9nAkT/+uvv/jD4ypCp1N/dV+DwaBhJxXjo48+wubNm50+zt/fHyNHjsSzzz5bJYLkiYiIiIiIiIiIiIiIiIiIiIgqg1OnTmH+/Pmqat9//32+D42IiIiIiKgCbNiwAREREcjPdy6I11lCCHh5ecHHxwf+/v4ICAhA7dq1ERoaioiICERGRiI6OhqNGzdGbGwsQkNDnToPRq0vv/zSYY1Op8OFCxdw5coVjB49Gps3b64254w5kpycjMaNG+PAgQOIiYmp6HYAAI899ljZgrWFgG94B0QO+A46T/+S63TeqNXkQdRq8mDZm7Q3rKcfhM4bUnH8Z6tly5YAgHu73ovz588j6UqSU685c6g2AHj6R6DguvqgPwCIjY11qr4yUBTF5WNGRdkPQr948SLi4uKcHq+mV01ASkghIRUFUicgpYQiJASMN0UaP0qhGAO3hc4Yni0VSFPotSKNwdqANAVnw3iMMVnbuE0CEMIUFGjOIxSmwEEYjygpvNDEbmChKXjQOoBQSqu6IsGHWgUVKoqCNWvW4MMPP0RCQoLm/2aZBQYGonfv3njttdfQpk0bt8xJRFSVeHh4IDY2tliGRMrutxA1cLVbetDnZaiqCwsL07gTUhQFHTp0UH3RCx8fH+zdu1eT7/vUEEJgxowZiIqKwtixYzVZX1pbtWoVVq1a5bDOw8MDnbt0Rt8+fdGnbx+0at3K8ddISqs1WeGarVDxNZ4N693OrOWshrEd0s6a0FRgXLaKkgO2hWWIYmtV425hs43h2kREREREREREVNUxWLsS8PX1VVVXld885O9fyhtnirh+/bqGnbiP2ucVMD63ztRTxfH29lZdW5X/zNqTmpqKKVOmOHWMEALPPfccpk2bhtDQUI06IyIiIiIiIiIiIiIiIiIiIiKqnuLj46HX6x3WPfTQQ+jcubMbOiIiIiIiIqKiateujblz52L06NFOHefh4QFvb2/4+vqiZs2aCA4ORu3atREWFoaIiAhER0cjJiYGjRs3RpMmTVCjRg2NHoF6+fn5OHbsmMO6Zs2awdPTE1FRUVi3bh0A4OTJk1i2bBl+/fVXHDlypNqcQ2bP9evXcdttt2Hnzp248847K7odDBs2TGWlgF/kvRAePgiMexi1Gg0GdBV7CqqUjn8uYm3b1m1Oz6HzrmU9I3xC7nAqWFsIgYYNK0eIujNK+julPH8269SpY3d7UlJSmYK1dUIHHy9f5OlzIQWgQEJIBRACQhHQeQgoUkBnCtNWhIQOElIYcwelMAZsC2EOUpQ2H6UpnFtKczihBHRFQxNhFbRt/k1CSlFYaszntsowNAUUCqspi+YOWgceFt3mIoqi4Pvvv8d//vMf7N27121h2kFBQZYw7datW7tlTiKiqqxp06bFgrWzL27F+dX3I/C2J1Cr8RDovNRnNTjLkH1VVZ0z59hT2QwcOBAXL15UVSuEwJo1axAREaFxV46NGTMG9evXx2OPPYacnJyKbgcGgwE7tu/Aju078Prrr6Nu3bp4YOgDmPLmlGIB8dIUqC2sQrWLhWYbN9tut7Nus3uckwrDqoXVMlECsnCfcTkqyxWwXTRc21ju3GKU4dpERERERERERFRZMFi7EggICFBVl52djYKCAnh5eWnckesFBgaqrk1JSdGwE/dR+7wCQGZmJoO1qwhnQuJv3LihYSfuN3fuXKfeGBUWFoavvvoK3bp107ArIiIiIiIiIiIiIiIiIiIiIqLqKSEhAStXrnRY5+npiZkzZ7qhIyIiIiIiIirJc889h+XLl+PAgQPw9/dHYGAggoODERoairCwMERGRiI6OhqNGzdGXFwcwsLCoNPpHA9cySxZsgSKojisGz58eLFtsbGxePvtt/H2228DADIyMvD1119j7dq1OHXqFHJzc6HX62EwGCw3RVEsHxVFgZQSnp6eCA8PR/PmzXHXXXdh0KBBiIuLw7lz57Bnzx789ddfOH78OL777juXP35n5OXloVOnTkhLS3PqPDNX0+v1SEhIUFUbfMezqHt3JfoZg6IHpOPXW3npPG0Dpuv1/AjnVp1FXurhEo4o5OFbB61HbYePT9ULmgwNDbW7/ezZs2jevHmZxizp3LuMjIwyjQcANTxqILsgG0IISAWQOmMAthQSiiKh0wGKVKCDKVxbSuikAikETDHblhhtmO4pioTQFYYQQmfKGzQHJlpCC40phIWhgbaphLJIyGExRbMVhZ1tLqYoClauXIm5c+di7969KCgo0HZCk+DgYPTu3Rvx8fFo2bKlW+YkIqou7r33Xnz//ffFtuckJSAnKQFXd0xGrSYPILDZE/ANbw9XX4lBn3XJYU1V/N6lqnnvvfewfv161fXx8fHo27evhh05Z9CgQdiyZQsGDBiA1NTUim7HxtWrV7Fo4SJ8/dXX+GDOB3hqxFOWQG1YXxxFApbFWtEg7SLh1aWydwEVleyNL4SxScua1rT+tA7YttTJUgK2recpEq5d0jY1/TJcm4iIiIiIiIiIKhqDtSuBkJAQ1bWpqamV4qqRzirpTRb2XL58WcNO3MeZ5zUlJQXh4eEadkOu4swb2a5du6ZhJ+5VUFCARYsWqa5v3LgxfvvtNzRo0EDDroiIiIiIiIiIiIiIiIiIiIiIqicpJSZOnKiq9vnnn0eTJk007oiIiIiIiIgc2b59e0W3oLlPP/3UYY0QAi+++KLDuqCgIIwePRqjR492RWuIiYlBTEwMHn30Ucu21NRUvPLKK/j222+Rl5fnknmcodfrMW7cOCxevNjtc5t99NFH0Ov1qmprNhqgcTfOyb9+1i3z6HyCYZN6p/NGg4c24spvL+HGqVUlhnvXjLkf4T0+RN3avm7p09Xi4uLsbk9ISED//v3LNKa3t/2A8ezs7DKNBxiDtQHjz8ukMAZnC0gIIY1B2lAgpIAUCiR0gFQgpQ4QElIqheHaojBaW5jCtoU5dlsK03gAhIAwhWtbggKNqYUoDNnWlZhpWiyQUBQGDkrpfFihGoqi4Otvvsa8efOwb98+t4Zp9+3bF/Hx8WjRooVb5iQiqo5GjRqF2bNn48KFC3b3KwVZyDy6HJlHl8M7OA6BzZ5AQNNH4emrPr+hNIacNIc1Hh4eLpmL7NuxYwdee+011fX33HMPpk+frmFHZdOxY0f8/vvv6Nu3LxITEyu6nWIyMzPxzMhnkJuXi+dGPwfAdN0Taf/iKZb79sK0S7tgiqsupGKaw3r+wpDtwh7NwdY2gdr2ArbNvQnzp6b9RR47w7WJiIiIiIiIiKiq4aUhKwFngrLPnz+vYSfaqV27Nnx8fFTVnjlzRuNu3KNu3bqqr75aVZ/XW1FAQAA8PdVdkyApKUnjbtxny5YtuHr1qqraoKAgbNq0iaHaRERERERERERERERERERERERltHXrVlWBbAEBAXj99dfd0BERERERERHd6hRFwcGDBx3WxcTEwM/Pzw0dORYSEoJly5YhOzsb77//PsLCwso0TmBgIEaPHo20tDRMmzbNqWNXrFgBRbEfzOwO69atU1coBPzqdda2GSfpPNQeHvh5AAAgAElEQVSdj1heflHdTJ/ZJuBFdP8QTZ76G4G3PwHPmhHw8AmET8gdqN16DBo8ugXhvT4GdJ4I8q+ap+m2b9/e7vavv/66zK/Zko7Lz88v03gA4O3hDQkFijQGaRvTr42fSyiANIZjK6Ztivm+6emUljhtY3B24bNcuN281bJP2NxD0SzFwj6KbC/zo3Seoij4cvmX6NKlC/x8/TBs2DDs3r1b81Dt2rVrY9iwYfj7779x7do1rFixgqHaRETl5Ovri19//RX169d3WJuffgIpv0/B6WXNcXxBbVz86UGk7pmJtH2zce3APKQfWoiMv5cg89iXuH7iW9xIXIObZ9Yj6/yvyL64FTlXdiM/46TNhUP02Y7PH/fy8irXY6SSXbt2Db1797Yf3mxHaGgoNm/erHFXZdekSRMkJCTg8ccfr+hWSjT2+bFYuniJcR1pDtUWlhWjpU6a9wsU3iw77Y8ty/HLzmDFN5l6Ml8QxtK3lJb2pGk9bAnQtn5t2cm/Ljq33V4cUPv6JSIiIiIiIiIi0oK6dFjSVEhICPz8/FRddfvEiRPo2LGjG7pyLSEEoqOjcfLkSYe1R48edUNH2vP09ERkZKSq0OwTJ06U+Sru5F5CCISFheHSpUsOay9evOiGjtzjl19+UV373nvvISYmRsNuiIiIiIiIiIiIiIiIiIiIiIiqtxUrVqiqmzx5MkJDQzXuhoiIiIiIiAhYuXIl9Hq9w7qHH37YDd04R6fTYcKECZgwYQISExOxbNkyHD16FOfOnUNSUhIyMjKQnZ1t8/g8PT1xxx13YOrUqRg4cKBl+xtvvIH69evjmWeeURUelpubi7lz5+Kf//ynJo/NEbUhiDqvAACVKyDas1YUvGpFo+CG4/PzykroPBHS4dXiO0zPrc67FureMwOWVDtzqLPxDgCgZg076XRVQHh4OO68807s27fPZvvJkyexdOlSjBw50ukxb9686ar2LDx1XsZAbCEhhTFAW0CBkAJS6KBICZ0oDBCUQlrqFSkhhLSEDUJYh2xLSCFMGdrGbTohTJ8DQpj+PEhpDC2E8RkXgFVIIYxjSkCYAhkL0wol7CYXloOiKFj+xXLMXzAf+//cr+rvZFeoU6cO+vXrh/j4eDRr1swtcxIR3Wri4uJw8OBBTJ8+HcuWLcO1a9dKrZeK8d+ArAtbkHVhi9PzefgEw7deF9RqNBCGnGSH9T4+7rngya1GURS0b98eOTk5quq9vLyQkJAAT8/KHRNTp04dfPnll5g0aRLmzJmDFStWuG3dotZzz46Gp5cXnnzyCePq3upbO8v3edbLOisSssRVnrCqUUuUMJEstr9IH6Y+hRCAac0LabwvTfuFEIAsUmtvLEibeYreV8MyHxERERERERERkZtVrnc63KKEEIiNjVVVu3//fo270U6TJk1U1e3fv7/aXJEwLi5OVV1Vfl5vRVFRUarqEhMTNe7EfXbu3KmqLjQ0FE899ZS2zRARERERERERERERERERERERVWOKomDt2rUO6+rXr4+XX37ZDR0RERERERERAfPnz1dVN2HCBI07KZ/GjRtj6tSp+Pbbb5GQkIBz584hMzMTBQUFyMvLw8GDB3Hjxg0UFBTgzz//tAnVNnv66aexevVq1XNW5DlGakP3dN5+MOSmadyN8yIHrIR3sLpz9JzlVSsKMY//Dp2nf/Gd9vLgip3yaAxp9vGquuFxTz/9tN3tL730EhISEpwaKzc3Fz/++KPdfd7e3k73Zuah00FKxXSTAJTCEG1TQLYCBYBV5Lml1hSgLc1Z6dISom0MGzSHY5vCB63HMH9mCdGWNnOoVkK5zTm0pQypKAqWLlmKjh07wreGL0aMGIG9e/ZqHk4ZEhKC4cOH4/jx40hNTcWyZcsYqk1EpLE6derg3//+Ny5fvoxvvvkGvXv31iyk1pCXjptn1uHKb6ORfniJw/oaNWpo0set7rHHHsPp06dV13/99deIiYnRsCPXMK9zWrZsic8++wynT5/GhAkTUKtWrRKPuf322/HDjz/AoBiwa9cu1K1bV/Men3n6GXz99Tc226TxiimmDSi8vo7VL1Hkvr1fKDKEzU1arUNLGUsAxeYqxnyBGcu61rRelaY+izym0nJcio7v9LrXwfhERERERERERERaYbB2JdG8eXNVdbt27dK4E+20aNFCVd21a9dw4sQJjbtxj1vheb0Vqf0Pp7///rta/PBfSonDhw+rqh0yZEi53uhERERERERERERERERERERERHSr27t3L5KSkhzWjR07Fn5+fm7oiIiIiIiIiAjYs2ePw5p69eohJCTEDd1ow9vbGy1btkTNmjUd1k6dOlX1uIGBgeVpq1y8vLxU1elvXkHy9kkad+M876DGiHlsFyJ6LIDOy04AdpkIBLUcjZhhe+FZKwo2iXnFSJsP9uo8dVU3WHvEiBGIjIwstj07Oxs9evTA559/DkVRSh0jOTkZs2fPRmxsLBYuXGi3xt+/7M+dgM4qCNs23s8cng0poUgFEsaPhRHZRT9aP5XmgEFpdQ6gtPxuCdI27xNW+222odjnToUQ2nn5GBQDFn+6GO3bt4dvDV8888wz+GPvH24J0x4xYgROnDiBlJQUfP7554iL0ybYnoiISubj44NHHnkEv/zyC86cOYOpU6eiQYMGms0nDXkOa8rzbznZ9/HHH2PlypWq61988UUMHTpUw45cw162QmRkJGbNmoXz589j1vuz0L9/fzz44IMYNmwYRo4cicVLFuPgoYMYOHAgBAQ6deqEhIQEtGzZUtNeFUXBU8Ofwvcrvzf2bUyxthumbd5SuLYUxjBrlH6zOqzwJgpvpR1ndTkYSw/Feiry5bYXsG3cXkq4ts31XhiuTUREREREREREVY+6y42T5tq1a4cVK1Y4rPvjjz+Qnp6O4OBgN3TlWm3atFFdu2nTJjRt2lTDbtyjXbt2quoSExORmJiIxo0ba9wRuYLa1+a1a9dw/vx5Tf+z0h1SUlKQlZWlqrZTp04ad0NEREREREREREREREREREREVL398MMPqurGjRuncSdERERERERERps2bUJubq7DukGDBrmhm4q3d+9e7N+/X1WtTqfDq6++qnFHJfP29lZdm5f6l4adlE9A3MMIaPIAkrZNwI3EH6Dz9IM+O1n18cLDG96BjSA8ayCs6xz41GmOksO0YQmgs7vL6veyRc1VHr6+vli4cCEGDBhQbF9WVhaeeuopTJ8+Hffffz9uv/12hIaGwsPDA2lpaTh27Bh27tyJhIQEh+Hb5TkftjAQUEIKY1CfAgkBBQI6KEJCV+QYRUpjHLdVgKAlhlAC0hySbdovpYQQpoBEFGYdFiYf2ulLSgghSthbRNEAbjsvGr1ej8+Xfo6Fixbi0MFDMBgMakYut9DQUAwcOBDx8fE8v5WIqBJq0KABpkyZgtdffx2bN2/GkiVLsGrVKuTlOQ7DdiU1F54h9fbt24eXXnpJdX27du0wd+5cDTtyjVIDlQUQGBSICRMmYMKECSUMUPhpgwYN8Mcff2Dbtm1Y+d1KrF61GmlpaQgKCjLegoMQFBhkWWd+9913qFmzJm7evOlUzwaDAU8+8STuaH0HYpvEmtoobMT8ubDct2q2hHWdzQFFP7en6BjC7iabzgSEVW/CttC8zDUvak3rVvPzU/Tzov1JSJsxi95Xw7xWJiIiIiIiIiIicgcGa1cSd911l6o6g8GAH374AU899ZS2DWnAmcDd1atXY+zYsRp24x5qn1cA+P777yv0TVKknjNXN925c2eVD9ZOTlb/JrOYmBgNOyEiIiIiIiIiIiIiIiIiIiIiqv7WrFnjsGbYsGHw8fFxQzdEREREREREwIcffqiq7lY5N+qFF15QXduxY0cEBARo2E2h/fv349ChQ0hKSkJycjLS0tLw3XffqT7ekJOiYXcuoPNE+H0fIryr6fUoAH1OKtL+mI2s85ug5N+E1OdASgM8fALhFdQEddpNgF89e+f4OROqLYt8tKU3VOVobaB///5455138K9//cvu/lOnTmHevHnlmiM8PLzMx0qpwBSrDXM4Nmx+BxRFgc5DZ7XXGOYnhTFIG8L6OSxMGpTm4GxhnssUACiNId7mAEFj8KBAsWxAaYoZtNpu3GLvcRQGGprH1ev1+GzpZ1i4YCH++usvt4Vp161bF4MGDUJ8fDzPByQiqiJ0Oh169uyJnj17Ij09HVu2bMHff/+NixcvIj8/X/Xt1KlTZZrfXevZW8H169dx3333ObwwiVlwcDC2b9+ucVflU2qgNuB8sLSJp6cnunfvjm7du+Gjjz4yXtREFEZMC6vBzevCK1euYNPGTXh6xNOq+9fr9fjPv/+DeR8XrnmLXj5HFvsEpgDsEpovstn6a+QwcFqaaqzGkMJ2vxT25xXmQlH4bY0QtuHYhWvekgOwGa5NRERERERERERVCYO1K4m2bdsiMDAQmZmZDmuXLFlSJYO1GzZsiAYNGuDcuXMOa7ds2YKzZ8+iYcOG2jemoYYNGyImJgZnzpxxWLt06VJMnDiRPxyuAtq1a6e69tdff8U//vEPDbvR3o0bN1TX8orDRERERERERERERERERERERERld/LkSRw9etRh3ZAhQ9zQDREREREREZHRtm3bHNbUqVPnlghoVRQFf/zxh+r6OXPmaNiNkV6vx9ChQ7F27dpyjePhW8dFHbmPp28I6t49E8BMO3vtBWKbgpRVKjEozzyWlMgrqNrB2gAQHx8PX19fTJw4sczhzr6+vujYsSP+97//2WwXQiAyMrLMvekVvSkwW0KREjphjs4GAAkpFUCYQrWlNIVoS+uKwkhuSwihtIQxSlj9pjNtEdYBjQI6e41ZnQdqDkoUViHd5tmLvt70ej2WLlmKTxZ94tYw7bCwMAwePBjx8fFo0KCBW+YkIiJtBAcHY+jQoRg6dGiZjr9y5Qo++eQTbNq0CTt27FB1TI0aNco0FxXXuXNn3Lx5U1Wth4cHdu3aVb2//g6W0uZVnU5nXJEJFL+QifWaPSI8AsP/bziG/99wfPjvDzFh/ARVbXzx+Rd48603ERJq53siaXUxFmEVkm3+IE39lPBtRtHccduQbfuh3UVDqQVE4Zq1SB6J+fELiMLPpfVa1TyItIR2W69ftQ7XNj5OZqgQEREREREREZF27P5/Lrmfp6cn+vbtq6p2+/btTr35prIQQqh+jFJKzJ07V+OOtCeEwIABA1TVHjt2DOvXr9e4I3KFyMhI1W/mWbt2LfR6vcYdaUvtFW8BuO2NPERERERERERERERERERERERE1VFCQoKquj59+mjcCREREREREZHRvn37VAW/9e7d2w3dVLzU1FSbILTSzJgxA506dSrTPHq9Hm+++SbCwsJQs2ZNBAUFoXPnzlixYoXNuT5HjhxBREREuUO1AaBO2/HlHsO1yhNYrfZYO3WilH1FjxPAzdzqcT7VuHHjsGPHDrRq1cqp44QQGDZsGI4ePWr3/NHo6OhyhUHmK/lWz4QxHFuRpkBtmJ8JY8i5tNpurjWHaJvjtIVlr+kmC59LaRWOaI95e9HAdXs5gdY1BfkF+Pijj9GqRSvU9K2JF8a8gAMHDmh+Ll54eDhGjx6N8+fPIykpCYsWLWKoNhERISIiAlOmTMH27dtx6NAh+Pv7qzqGyu/pp5/GkSNHVNcvXboUzZo107Cj8iv1eyNTEHXJBzsY206B7TZhe9/qmiZSSrz8z5fx3vvvlT6JSW5uLn7/fZdljWgaBOYga/NFXKSUsPllWR8ayy03Uw9SWladdm9FQ7qLPtbi85qKzRNZPXbbCjtfO9PXx3ZNLG3Dwu30UNp9IiIiIiIiIiKiyoDB2pXII488orr2X//6l+o34FQmzlz5dMGCBTh//ryG3RQ6ffq0U+HBznDmeX399dcZTFwFCCHQvXt3VbWpqanYsGGDxh1py8vLS3VtWlqahp0QEREREREREREREREREREREVVvnp6equrOnTuncSdERERERERERu+//76quldffVXjTioHtd+Tz549G6+99prT4yuKgsceewx+fn6YNm0arl69iqysLGRmZmL37t0YNmwYgoKCsGXLFixcuBB33HEHUlNTnZ7HnlqxD7lknMpFzTmYDhP9Sq6TQMbN6nM+YKdOnbBv3z6sXr0aDzzwAIKDg0usbdasGSZPnoyTJ09i+fLlaNCggd0/H82bNy9XT3n6PFjCA62i/Arv2QYIWrZbhR7CEmooioclCtORRc7XNWYV2gsmNG1zcH7vH3v3oWe3XggOCEZN35p45Z+v4OjRo5qdx2oWHh6OMWPG4OLFi7hy5QoWLFiAqKgoTeckIqKq64477lB1AYygoCA3dFO9ff7551i6dKnq+qeffhpPPvmkhh2Vn8NQ7fKMbXeNXkrIc5FQbfP+ca+Mw9vvvK1qzpQU2++rCsOybcO0bduwF5atQCpK8RDuor/MgdmKUnwM8ySWD9bH2V46pnBNC5uAbeugbUu3VuOZ70ipfbh2VczGISIiIiIiIiKiqoPB2pVI//79Ubt2bVW1GzduxKpVqzTuyPW6d++OsLAwVbW5ubkYO3as5j8k/eGHH9CuXTvN5unSpQsaNWqkqvbAgQNYuHChJn2Qa91///2qaz/66CMNO9FeSEiI6toTJ05o2AkRERERERERERERERERERERUfXWunVrVXXTp0/XuBMiIiIiIiIio02bNjmsqVWrlurvaasyRVHQt29fVbXjx48v0xzdunXDN998g4KCghJrbty4gR49emDMmDEuC+n18A2B0Km74FelUCQ0z6VKGbNopBwApFzXu76HCuTh4YEhQ4Zg1apVSEtLw4ULF7B7925s3LgRmzZtwr59+5Ceno6jR49i5syZaNy4seXYo0ePFhvvzjvvLFc/2fosWCK0JVAYgm0VSIjCgD/bCEHTM2YJGrQ9xrqkWPqjMP8mi2wrhQD27d2Hdq3b4+7Od2P79u3Izs526vGWRb169TB27FhLmPb8+fNRv359zeclIqLqIT8/32ENg7XL58iRIxg5cqTq+ubNm2Px4sUadlR+5QrVtrnSib3dpYVqC5gvlmKzy/r7A2G1NpQSr05WdxGoVFOwtiXw2l6YtiwMs5aKYhOHrUgJxbI2tQ7mLuFW7FjF9sIwVoHb0uoAy/rXahzrC9FY7pYQsG0+zrjUZbg2ERERERERERFVfQzWrkR8fHzwzDPPqK5/7rnncOHCBQ07Ui83NxfPP/+8w6tkenp64umnn1Y97tq1azFr1qzytmdXamoq/u///g9DhgxBenq6JnMAgE6nw/PPP6+6fuLEifj7778168cZer0e//rXvzBnzpyKbqXSuf/+++Ht7a2qduPGjdi9e7fGHRmtXbsWV69edemYkZGR0OnU/XOxY8cOl85dkuPHjzOEnoiIiIiIiIiIiIiIiIiIiIiqndjYWNStW9dh3bfffotjx465oSMiIiIiIiK6lSUmJuLatWsO6+677z7tm6lgiqKgS5cuqr4ePj4+ZZpj6NCh2LZtm6pal4eS3TIhZ6Wl/EmVXwfbmuvZBuQWVM+vnxACkZGR6NixI3r16oWePXuibdu2dsM1DQYD9u3bV2x7ly5dytVDVsFNU2CgnV9FMw5RmC5o82fEvK/o028OYLQK67aUq2AwGLD6+1V49KHH0Or2VvD19MXdne/G4cOHy/ho1QsLC8PYsWNx4dIFXLh4AfPmzWOYNhERlUlpF3Qxq127ths6qZ5yc3Nx1113wWAwqKqvVauW23IJyqpcodqOxi6yEhOmrbb3iqzzilx0x9KflBCm66RMnDTR4dypKSlW4dQlhGmbfhlDsAtDuG1Csa1uzv0yBmzLYvOY5pZKsd6KrYvNYdmi8CtmfQEam6+1Vbi2MH/dGK5NRERERERERERVEIO1K5mXX35ZdVhvWloaBg0ahMzMTI27Kt2ff/6JDh06YMGCBap6eeGFF+Dl5aV6/MmTJ2PWrFku+yFpVlYWZs2ahdjYWCxbtswlYzoyatQo1VdizcnJwaBBg5CUlKRxV6U7fvw47rnnHsyYMUPVG75uNYGBgejfv7/q+pdeekn1f3iVhcFgwFtvvYXBgwer+g9MZ/j4+CAuLk5V7YYNGzT/O2ndunXo2LEjEhMTNZ2HiIiIiIiIiIiIiIiIiIiIiMjdPDw8MH78eId1UkosWLDADR0RERERERHRrezdd99VVafme9mqbsGCBUhISFBVGxwc7PT4Y8eOxerVq50+zlWEh/rz/SpWOZP6AKiPTbauLfkYKYFLqfnl6qg62Lt3L27cuGGzzdvbG/fcc0+ZxzRIA7ILcixBg7AODLSwDSOEMIX8WQUsWocrWgcjwnofCusttUVYb5r34TyEh0TgicefxNof1uLkyZNlfpxlkZycjEWLFqH9ne3RpUsXjBkzBl999RXPBSUiIqfp9XqHNQzWLru7774bGRkZqmp1Oh22bt2KmjVratxV2Ug7aycbjpbqhdcxKWF38VDtwm0qQrWF1X5LSLTxrpoLG6ekpha5eEvhetEScm25X2wVavUorLeru1mPUXSvIm3HlNYh21YXlbHbu52ubL7mpq+hZLg2ERERERERERFVYQzWrmTq1auHMWPGqK4/cOAA7r//fqSnp2vYlX2ZmZkYP348OnTogL/++kv1cfXr18eoUaOcmmvSpEl48MEHcfHiRWfbtDh37hxef/11NGzYEJMmTVL9HxCuEBAQgIkTHV/F0uz06dPo0aMHLl26pGFX9mVnZ2Pq1Klo1apVpb+aaUUbMWKE6tq9e/di2rRpmvRx+vRp3HfffZg6dapm/5HQuXNnVXU5OTmYO3euJj3k5+dj0qRJGDBgQIVfUICIiIiIiIiIiIiIiIiIiIiISCvPP/886tSp47Buw4YNbuiGiIiIiIiIbmU//fSTwxpfX1907drVDd1UrOXLl6uudTZoPDExEfPnz3e2JZfyCW5WofOrpmkIm5Oh3ZYAZuB0EoO1v//++2Lb7rvvPvj7+5d5zOt5mcbQQPPX2pj2B3PKtvlcOlmYIGjKy5ZWoYey9KdWFPloxfpcPfPnFy9cxJ133In4SfHIzsou82NzhYKCAiQlJSFhdwIWLlyIf/zjH6hTpw68vb0RERGBu+66C2PHjsXKlSvdej4tERFVLYqiOKwJCQlxQyfVz4svvoh9+/aprp83bx7atGmjYUdl5zDDQE2odqm7yxaqbQn7tgqDNq//rFtW8xq+evVq4QzSOtS68KN1Nrh1eLaUCiQUmwBrRaq7FcZ0K8bwbjsh2KWFbFv2lhKwbf01tRnb/HVyFK5t8ynDtYmIiIiIiIiIqHJhsHYlNGXKFFUnxZj9/vvv6Ny5M44ePaphV4Wys7PxwQcfoHHjxpgzZw4MBoPTY0yZMgUBAQFOHbN69Wo0adIEo0aNwrZt21BQUFBqvcFgwIEDB/DBBx/gnnvuQcOGDfHOO+8gNTXV6X5dYdy4cWjYsKHq+iNHjqBTp07Ys2ePdk1Zyc/Px6JFixAbG4u33noLeXl5bpm3KuvXrx9iYmJU10+bNg2ffvqpy+bPzc3FjBkz0KJFC+zYscNl49rTp08f1bXvvPMODh486NL59+3bhw4dOmDWrFkuHZeIiIiIiIiIiIiIiIiIiIiIqLKpWbMmxo0b57Du5MmTSE5OdkNHREREREREdCu6evUqkpKSHNZ17Pj/7N13YBTV/jbw58ymJySQQpAQekdpioCgIkhXUKygKBb0Z1fQq7x6URQLqIio2NBrwatXsIFSQhOQLkWkQ2ghICSUhPRk57x/TNnZTdlNsrtJyPNR3N2ZU74zs+BJyD7T3Q/VVL1t27Z51C4kJATjxo0r19jt27ev8mCx4LhOVTp/dWQNm3Nn//HaHaydm5uLL774otj22267rVLjns07q59/PQbQEpZoBgBa2jsCtp0vmpmBbv4+cw5nlHAEcjtxufavv/IaLmnTEfv37a/UcfmaEbi9du1afPDBB7j11ltRr149BAUFoWHDhujduzcee+wxzJ07F5mZmVVdLhERVTFPgrXj4uL8UMmFZe7cuXj//fc9bn/rrbfi4Ycf9mFFFVd1odoCZYVqWztIx4LPvBeLdfzYOPfB2ulp6ZCqEYpt3NzFGqUN87WECmN9aoZuS+dfZg/rTV+kLHY+Xbc7nmvzSKk61VFiyLZrwDaMMY170kjj3jSWNbDzzWkgRInh2o6wbscvVaplvvbkl6qWv09lfxERERERERER0YUpoKoLoOKio6Pxzjvv4K677vK4z969e3HppZfilVdeweOPP47AwECv13XmzBl89NFHePfdd3Hq1KlKjRUfH48pU6bgoYceKle//Px8zJo1C7NmzUJ4eDg6duyIZs2aITo6GoGBgcjNzUV6ejoOHTqEPXv2IDs7u1J1elNoaCg+/PBDDB482OM+x44dQ69evTBhwgRMmDABoaGhXq8rKysLn332Gd5++22kpKR4ffwLmc1mwzPPPFOuv6QaO3YsDh06hJdeeqnCv0/z8/Px5ZdfYvLkyX67ZkOHDkV4eLhHv6fy8/MxZMgQJCUloUOHDpWa9/Tp03jppZcwc+ZMj/5iloiIiIiIiIiIiIiIiIiIiIjoQvDggw/ihRdecNtu7dq1uPHGG/1QEREREREREdU2b775pkftHnvsMR9XUvU2bNiAvLw8j9pOnToViqJ41DY9PR1XX301Cgp8E8ocExODevXqoU6dOoiKikK9evVQUFCA3377rVjbkFoRrO2awFfZsRx2Hc310rg100cffYT09HSnbZGRkbj11lsrNe7pXH1Mp8vmlFJo7pNGkKBwtLEGMBp520ZEoRYW6P79IKXEgl8X4s5b76zwcVQXhYWFOHHiBE6cOIE1a9aYYZ9BQUGIjY1FixYt0LVrV1x11VUYMGAAIiIiqk/im4wAACAASURBVLhiIiLyNU/XuPXr1/dxJReW5ORkjBo1yuP2LVq0wLfffuvDinzIZ6HapbSxLOmtQdT6Ez0M2rmvhERsrGfB2tabuTiSDVxu7mIWaszvqAkehjc7bhjjIIx1rASEEJah9MBrfU5hrmGFHujtCMMWEHo7Y78eni0EhKV4M1xb72M+F45tqjGXXk+xY4Cjb0mvPT0PJY3tK8Z59+ecRERERERERETke7UmWHv8+PGoU6dOVZcBAIiIiMBHH31UZps777wT8+fPx5w5czweNzc3F08//TQ++ugjPPvssxg1ahTCwsIqVWtRURFWrlyJ2bNn43//+x9yc733Ax4PPvgg5s+fjwULFlSof3Z2NtatW4d169Z5rSZfGzRoEB555BF88MEHHvcpKirCK6+8gs8//xz/+te/MGbMGERGRlaqDlVVsXbtWnzzzTf473//y7uKV8K9996LKVOm4MiRIx73ee211/DLL7/g5ZdfxrBhwxAQ4NkfxXv37sXXX3+NWbNm4eTJkxUtuUIiIiIwatQofPrppx61P378OLp3747XXnsN//d//4egoKByzXfy5El8+OGHePfdd3Hu3LmKlExEREREREREREREREREREREVGPFxsaiZ8+ebn8+bs2aNQzWJiIiIiIiIp+YO3eu2zaBgYG44YYb/FBN1dq4caNH7V588UWPg8aLioqQkJDgs1DtTp06Ydu2bU7bDh06hM6dOxdrK5QghDbs5ZM6LgjS9UXxsLy/D3sWSnkhOnbsGCZNmlRs+4MPPljpYOZTOSchpTQDESFKCCq0hGsXJ0rNU7dm6ZXW/Zv/zMbrL7+OkydPla/wGqagoADHjx/H8ePHsXr1arz77rsAtMDtuLg4M3C7T58+6NevHwO3iYguIGlpaR61i4+P93ElF46CggL06NEDhYWFHrUPCwvDxo0bPb45jz9JdyHRPg3VFsXb6Os6sy5hDaiWjjZ6Q3MNCSA2LsZNsdqNj1SpWhaK0hJAbS3cJdDbdb+7Ay+RKHEOLWDbCLw22rmGbAs4d1UtAdvasajmNgGo2jGa+duAJVxbn1MPyTaCr4sFYFtublNmuLYHp6Iqwq79HehNRERERERERES+VWuCtefNm1fVJZhiYmLcBmsLITBr1izs2LEDu3fvLtf4Bw4cwNixYzF+/HgMHz4cgwcPxpVXXomEhAS339wrKirC7t27sW7dOqxYsQJJSUk4c+ZMueb3lBACX331FS6//HIcPHjQJ3NUR2+//TY2b96M9evXl6tfamoqnnjiCUyYMAHXXXcdhgwZgiuvvBLNmjVze13tdjv27duH9evXY8WKFVi8eDFOnbqwf5jDX4KDg/HWW2/hlltuKVe/nTt34qabbkKDBg0wdOhQ9OzZE61atUJcXByCg4ORl5eHU6dOYf/+/diyZQtWrFiBvXv3+ugoPDNu3DjMmjXL/V+C6bKzs/HEE09gypQpuPPOOzFo0CB07doVUVFRxdrm5eVh9+7dWLt2LX777TcsWbIERUVF3j4EIiIiIiIiIiIiIiIiIiIiIqIaIzc3122blJQUP1RCREREREREtU1WVhaOHDnitl2XLl2qZQCct40YMQKPP/6423YxMe7D2s6cOYOXX37ZDK71heDgYCQlJTltKywsxMiRI5GZmVmsfb2ODyIgNM5n9Vyw9DA7ADhxthAnzxUhvm6t+cguAO0zYbfffjsyMjKcttepUwfPPPNMpcaWUiItp/hnIKUlSFvPFgSkhBTSab/5CTgB96GPVgLYsf1v3D58JNJOeRY2eqEqKChAamoqUlNTsWrVKkyfPh2A9meMNXD7mmuuQb9+/RAWFlbFFRMRUXl5mjcQFBTk40ouHP369UN6erpHbYUQWLJkCaKjo31cVfn5M1RbOG0TJbYpK1QbxWq1hGrr/WJjY90UDOTn5+N8Vhbq1Kmj99XXlRKW565B2y7B3tZ9LueoeIC0dHpwzgxxBF1b2zilYRvB17AGbLt0sBQjhTSDx4UEpBmurddlzqkHeZcWru16XCWFa0s/h1Y7nRfPVEWgNxERERERERER+Ubt+lv6GiYyMhILFizAFVdcgRMnTpS7f2ZmJr7++mt8/fXXAIDo6Gi0aNECDRs2RFRUFIKDg6GqKrKzs5Geno5jx44hOTnZ47tfekNMTAwWLlyIK6+8ssqCnsPDwzF79mzcfPPNsNvtPp8vODgYv/zyC3r16oUDBw6Uu39OTg6+//57fP/99wCAqKgotGjRAgkJCahbty5CQkKgqipycnJw+vRppKamIjk5GXl5tfeu975200034frrr8f8+fPL3feff/7BZ599hs8++8wHlXlX27Ztcdddd+HLL78sV7/jx49j6tSpmDp1KgDt931MTAxCQkJQUFCAc+fO4eTJkx4HdhMRERERERERERERERERERER1QaugUQlCQ4O9kMlREREREREVNvMmDHDo8953H///X6opuolJCQgKCgIBQUFZbZ7/PHHERISgrFjxxbbt2zZMjz22GPYs2dPhT5D88033+Cee+5xW4OiKJg3bx7q16/vtP3f//43NmzYUKx9SP0uiO3+fLnrqd78/xklKYENe7MxrHuU3+euKtnZ2bj11luxZs2aYvsmT56MuLjKhbWn5Z5CoVoIRejh/S55d4f3HMbqeWtw+TXd0LlHp7IHs4YiFgs4dN6WtCAJY267B6qqVqp+TzRt1hSnTp5CTk6Oz+fypvz8fBw7dgzHjh3DypUr8c477wDQvldZv359tGzZEpdeeimuueYa9OnTh4HbRETVWFqa+5tI1IYb6XjLhAkT8Mcff3jc/o033sAVV1zhw4oqpupCtUtuA9c1nDVU26Wn8crcKrRXwSHBiKgTgazzWWXWlp6WjvCIcMuAElJKI4/a+E/xeZwfir+wnFNHOLhzwLYWkq2HWwvnsGvrnWUEAFV/FPoNZaQEhNCDsPX22niO3k6XVQBCSkh9ANf5tPFE6eHaLpzCtWXxsG1PlDa2Z50dx8WAbSIiIiIiIiKi2ofB2tVc06ZNsWzZMvTr169C4dpWZ86cwZkzZ7xUmfe0bt0ay5cvR//+/St9jOXVpk0b/PDDD+jQoYPHfbzxDdH69etj2bJl6Nu3L5KTkys1VkZGBrZs2YItW7ZUui6qGCEEPv30U3Tu3Bn//PNPldZi3PHX3Q/JVdQbb7yBX375BefOnavwGKdPn8bp06crVYfNZkOnTp34viciIiIiIiIiIiIiIiIiIiKiC5KU0qPwnvj4eD9UQ0RERERERLXN7Nmz3bZRFAX33HOPH6qpHho1aoSDBw+6bffAAw/gs88+w6JFi1C3bl0UFRVh6NChSEpKqvDcEydOxKhRozBgwAD06dMHO3fuLLFdbGwsVq5cifbt2zttT01NxZQpU4q1F0oQGvafBaEEVbg2clizq/YEa2/YsAH33nsvdu3aVWzftddei0ceeaTScxw7n1Lqvr1b9+Hl0ZNht9sx7/P5sNlsaNi0Ie564k70G9avwnP+8sM8PHLvI34J1e7bty8WL1kMACgsLMSaNWuwYtkKbNq0Cfv278Opk6eQm5vr8zq8KT8/HykpKUhJScGKFSvw1ltvAQBCQkKcArf79u2LPn36ICQkpIorJiKi9PR0t20YrO2ZBQsWlLjmLs3QoUPxr3/9y4cVVYw/Q7Wdt4mS21h2SfNmKdKys/jYjrBrR3sJIC42zm2wdtqpU2jSrLE5nzGiNbFZCAFIS+i0qkIKWezcuc13NgKdrduMFyoAPdham1Nrr2WdCMf4Ut8pLZUKx2CqOYcedC2MV9oxOUYScA48t4RpW8O1FTfh2tL5Ovo1XFub1DgA59cezg0wYJuIiIiIiIiIqCZisHYN0K5dO/zxxx8YMmQI9u7dW9Xl+ESHDh2wfv163HjjjX4Lyn3ggQcwbdo0hIeHu29sERgY6JX5GzdujD/++APXXXcdNm/e7JUxqerEx8dj7ty56Nu3r89Crd2Ji4vDTz/9hNtuuw2pqak+maNBgwb45JNPcOutt/pkfE80bNgQ33//PdatW8dgbSIiIiIiIiIiIiIiIiIiIiK6IO3btw9Hjhxx227gwIF+qIaIiIiIiIhqk4KCAo8+w9auXTsEBNSejyd27drVo2BtQAsdbtCgAZ5//nnMmDHDo8DC0jzzzDOYNGkSAC04e8eOHfj666+RkpJiBn4pioLQ0FA8/PDDJV6T0j4PJ9UCpC68AyH1uyIkrgtC6ndFcEx7PYBOQNiCK1x31XKE3vnTqp1lh/RVd0OGDMGIESMwYMAAJCYmFguUO3v2LJYtW4YvvvgCv/32W4ljtGrVCt999x1sNlul6zmSedh5g55nuG/bfky+63XY7XZzl91uR0pyCl59/HVMmzAd/1n8GRKbNnb01Y/FekjSsksC+P7r7/D0o8+4D5Msg6IoeHv623jumeeQn59fZts2bduYz4OCgnBNn2twTZ9r9KK0h4KCAqxauQorlq/An3/+iQMHDuDkyZPIy8urcI1VIS8vD0ePHsXRo0exfPlyvPnmmwC0wO34+Hi0atXKKXA7KIhh/0RE/nLmzBm3bWrTmr+iUlNTceONN3q8jkhMTMS8efN8XFX5+TNUWzhtq0CotvnauZ81VFtC6gHY2lixcbE4dOhQmTWmp6cDElAUGwJsAVCEApuwQREKFFF6yLyEhCpV2FU77LIIhWoRitRCFKlFjvotSlqXQg+vNg5aWIKepSrNAG0pJCDhCNmWxldALgHblpRpc6s0QrqFOY45lyVE26zNGq4tLGHb1gBsS+54sf5GMHg5ArYrHa5tramCAdsM1yYiIiIiIiIiqln4Xewaonnz5tiwYQPGjBmDn3/+uarL8YnGjRtj7dq1+Pe//41p06Y5/WCDN7Vr1w7vv/8++vbtW6H+wcHe+4GgBg0aYNWqVXjkkUfwxRdfeG1cqhq9evXCf//7X9x2220+e/+WpkuXLvjpp5/QpEkTn891yy23YMKECXj99dd9Pperq6++Gv/73/8QHx+PdevW+X1+IiIiIiIiIiIiIiIiIiIiIiJ/WLhwods24eHhuPLKK/1QDREREREREdUms2bNgqqqbtvdddddfqim+hgxYgTmzp3rcfv8/HxMnDixUnO+9NJLePHFF4ttHz16dLnGqVevXqn78s/sQf6ZPcjY81+n7UpAKMKbDkJst/+HoLotyjVfrSEBa4h3WkYRtibnoEuLsAoPuWPHDnTu3LnU/SV9Zu23334rM/AyPT0ddevWdTv3qlWrzO9J1a9fH02bNkV4eDhyc3ORmpqKlJSUMvs3a9YMS5YsQUxMjNu53MkpzEFa9qligXb7th3Aa3e/UeZn93KzczHyyjvQuUcnvPzeJNRvUB/79x5AysEUZJ7NROa5TJzPyEJW5nlkn89G1vlsbN20FZmZmRWut127dpi/aD4SEhIAAOOeGOe2T5euXUreYTnkoKAgXNv/Wlzb/1qnJnl5eVi9arVT4PapU6dqZOD2kSNHcOTIESxduhRTpkwBAISGhpqB25dddhn69euHK6+8koHbREQ+4Emwdmk3aSFNUVERLr/8chQUFHjUPiQkBJs2bYKilB7SXBVqVKg2PAvVltLYKgEpYbcXlXxoQqBLly4YPnw4+vS+BlEh7tfOxcaAgE3Y9BvMBCFU365KFQX2AuTb85Fvz4MqVaNEl2N1fF1hBmLra2EjbNsIv4YKp5BtAeeAbS2gW4UUwpItbQnXdtomzfnN8c0r45hf6OdfwBKurbqEa5uHI4sFaZe0rSxeC9cGKhSwzXBtIiIiIiIiIqKahcHaNUhUVBR+/PFHfP7553j66adx7ty5qi7JVL9+fYwZMwY33XRTpcYJDg7G1KlTMXr0aDz//POYP3++lyrUgruff/553HPPPZX6C5yIiAiv1QQAYWFh+M9//oOhQ4fi0UcfxcmTJ706fmXUrVsXo0ePxpgxY6q6lBrjpptuwpw5czBq1Ci//SDKPffcgw8++AChoaHuG3vJq6++itzcXEyfPt1vcz799NN47bXX+BewRERERERERERERERERERERHTB8yRYu2/fvggODvZDNURERERERFSbfP75527bCCHw6KOP+qGa6mPkyJF46aWXsG/fPr/Md+ONN5YYql0RgYGBuOiii3DixAmP+6hFuTh/4CdkpyxHwoAvENboaq/UUiM5Mu7gLpFtwZ8ZlQrWBkoOz/ZFn7KcOnUKp06d8rh9z5498eOPP6JBgwZemf/guWQ9fE+BEAJCAPZCu9tQbYOUElvXbcP1lw33Sj2lCQgIwKTJk/DkuCfN4L1jKcfcB1MCuKLnFRWeNyQkBP0H9Ef/Af0BaKGHilCQl5eH5cuXY8WKFdi8ebMZuJ2fn1/huapCbm4uDh8+jMOHD2PJkiV4/fXXATgCt1u3bo1u3bqZgdtlBcsTEVHZPAnW5o0NyjZ06FAcP37co7ZCCPz666+Ij4/3cVXlUzWh2s4Dexyqbb4uZQ6nUG2YodoSEls2b3Xqk5CQgHvuuQd33XUXWrVq5eYgK0YRCkICQhASEAIgCnlFecgpykF+UZ55TEamthBaOLaWmy3MYxDC+JJEQkotJdoMwZb6HmFEZwuoqnS6ZFputh6KbQRjQ0JIoa9hhX6etXGlU8i3Ea6tTweXcO1SAqhdg7T1q+KVcO3yjKFPbu1crnBtAAzYJiIiIiIiIiKqAarXbQzJLSEE7rvvPuzbtw8PPfRQlf+F77XXXos5c+YgJSUFU6ZMQWJiolfGveSSSzBv3jzs2rUL48ePR+PGjSs0Tnh4OEaMGIEffvgBBw4cwAMPPFBqKK+qqm7HCwwMRFhY5X6wpTQ333wz9u7di3/9618ICQnxyRye6t27N7766iscP34cM2bMQMuWLau0nprmxhtvxOrVq9G0aVOfzhMdHY3Zs2fj888/92uoNqD9WTRt2jRMmzZNv3Oq77Rs2RLLly/Hm2++yVBtIiIiIiIiIiIiIiIiIiIiIrrgZWdn4/fff3fbbvDgwb4vhoiIiIiIiGoVVVXx119/uW3XvHlzn33GqjpbunSpzz9HAwC33347fvzxR6+O+euvv6Ju3brl7qfmZyDl15txbteXXq2nangzEM11LC2Q7teNGbCrHia1XQCCgoIwceJErFy50muh2gCw7+xe5w0S2PL7Nq8HiFeUoijo178f9h/ehyfHPeG0b+2atW77CyHQqrX3wxtDQkIwZMgQvPnmm1i+fDmOHj2KvLw8ZGdn49dff8X48ePRp08fNGrUqEbesM8I3E5KSsKrr76Kvn37IjAwEOHh4WjRogWGDBmCF198EatWrUJRUVFVl0tEVCNkZGS4bVMT/5/hL6+99hqSkpI8bj9x4kT069fPhxWVny9DtY0wZdehpEunkkK1pZROodpanVpLa2i2CtWjUO0iyzqyS5cu+O6773DkyBG88sorPgvVLklIQAiiQ6JRPzwe4UERgABUKaFKCbuqwq4/V6UKVdq1X6qqvzbCtbVj1rZpv6SqQpUSRaodUj8nxnmT+jlQIQGhn1MBSKFfH2ObcSb1Eygt/1g26wHZJYSeazstT537G9vKo6T3p+uY5RtQfyzHl4ae3DSHiIiIiIiIiIiqFm/DW0PFxcVh5syZePbZZzF9+nT85z//8egvLryhRYsWuOOOO3D33XejefPmPp2rXbt2eOutt/Dmm29i3759WLduHXbu3IlDhw4hLS0NWVlZUFUVQUFBiIiIQGxsLBo3boxWrVqha9eu6NSpk0dBvEVFRR59Q7N+/fo+vaNgVFQUpkyZgqeeegrvv/8+PvnkE6SlpflsPqtGjRph1KhRGDNmDNq1a+eXOS9kl112Gf766y8899xz+Pjjjz0KbvdUQEAAHnjgAbz00kuIi4vz2rjlJYTAU089hSuuuAL33nsvdu3a5dXx4+LiMGHCBDz88MP8S1ciIiIiIiIiIiIiIiIiIiIiqjVWrFiBgoICt+0YrE1ERERERETeNmfOHI/CSG+55RY/VFP9JCYmYsaMGXjssce8+lkhgxACU6dOxdNPP+31sbt27YqlS5di8uTJWLRoEfLy8jzvLO04ufIpnN8/F42umwthK+tzPhJFOWmQ9jxAKBC2YASERANCCyQvyk1D1sFfkZ++HRAKAiObIjCyKYKimiEwsgmUwIjKHWilOH++UEDoYXyej5CWUYTf/z6Pfp0ivVxb9RIaGoo77rgDEyZM8PpnTM/mncGpnH8ghKJ9llMPV5z59Idenaeiht0wDNM/mI642Dgzj8/6kdOtW7a6HSMkJASKovimwBKEhYVh6NChGDp0qNP2rKwsLFu2DL///ju2bNmC5ORkpKWlefS9yeokJycHBw8exMGDB7Fw4UK8/PLLALTjvuiii9CmTRt069YN1157LXr06IGAAH60nojIkJmZ6bZNaGioHyqpeVauXIkXXnjB4/Z9+vTBSy+95LuCKsCXodqlDSWNxZ3Ta8t41qBmy3MtyBkl9wMcodrW/ZZta/9Yi06dOmHy5Mm47rrrPC/cR2zChqjgKNQJqoPzBedxvjBTP1bt3GhZ19pzLchae2U8k1Jbg2rb9EuhqhAQUAEIIfUe+hgSUASgSm0fzH2O8wspIPV9Qp/AmNt81Od1vJYQwvFofc84h6o7X3Pra3dKe59Ks/YK5L+U8t4tLUvGPD4iIiIiIiIiIqqWavTf/sXGxqJNmzZVXUa5VeTO7qVp0qQJ3nnnHbz22muYN28efvjhByQlJXk1ZDsgIACXX345BgwYgGHDhqFz585+/6afEAJt2rTx2fX29Hw1bNjQJ/O7atCgASZPnoyJEydi4cKFmDt3LhYuXIjTp097bQ5FUdC1a1f0798f119/Pbp3717pH8ZQFMXja+TPH/xo2bIlYmNj3bbzdnhzZGQkZs6ciUceeQSTJ0/GnDlzYLfczbS86tSpgzFjxmDcuHFo2rRpqe1atGiBiAj3P0Tmrb/I7N69O7Zt24ZPPvkEr7/+OlJTUys1XosWLfD444/jvvvuQ3h4eKntoqOjPXq/NWjQoFL1EBERERERERERERERERERERH508KFC922adu2bZk/Q0RERERERERUER988IFH7caPH+/jSqqvhx9+GH369MGAAQMq/RkaQ1BQEPr06YM33ngDXbp08cqYJbn00kvx008/ISsrC8eOHcP58+exefNmbNq0CZs2bcLOnTvLDAzPOb4G+z65CEF1WyKobisEx3ZEQGgM7AWZyEldDakWIj99B9QC54BGJTAcYQlXouDsfhRkJJdZY3BMB4Q37ovwxH4IvehyCCXIuYEQzol6VcmoxSXl77uVZyocrN2sWTOsWLHCSwVqPPmcGQDcd999WL16NZKTk51CNhVFQVxcHFq0aIHOnTvjmmuuwcCBA1GnTh2v1mnYmf43IKEH9AFQBHas3QmpVu11DwwMxPa925GQ0BDOKZPCKR5yz+49bseqW8/xGWMzPLwKREREYPjw4Rg+fLjT9qysLCxdutQpcDs9Pb1GBm4nJycjOTkZCxYswKRJkwAA4eHhToHb/fv3R48ePfz6mVciouri/PnzbtswWLu49PR0DB482H0wtS4+Ph5LlizxcVXl48tQbdfQ68qGamsB2cXHN7caAdrSul9ChWOsRhc1wtatW6tdOLIiFEQFRyEiKAJn884iuyDbvGmLBAAhHAHWEPo6Wepfgpi3edFisoW+LpUSkFrItYSEUBxh3MbAQl/2SKmNrQj34doqVKdxjPBu1RKuDcDp5jgwp3QO0y5vuHZZioWsW3hrDoDh2kRERERERERE1ZmQnn63lmqMoqIibNmyBevXr8fWrVuxe/duHDx4EGlpaW77CiGQmJiIjh07olu3bujZsyeuuOKKMsNtLwR79+5F27Zt3ba7+eabMWfOHD9UVJyqqti+fTvWrVuHLVu2YNeuXTh48CD++ecfj/onJCTgkksuwWWXXYaePXuiV69eiIqK8nHVZHXixAl8++23+OWXX7Bu3ToUFha67VOvXj3069cPN9xwA2644YZq/3uxsLAQv/76K7799ttyhfw3atQIQ4YMwe23346rr76aP4RCRERERERERERERERERERERLWSlBLNmzfH4cOHy2w3btw4vP322/4pioiIiIiIiGqN0NBQ5OXlldmmYcOGXguUrslUVcWTTz6J999/3+NAPVd16tTBe++9h9GjR1eLz9Lk5OQgPT0dhw4dwp133oljx45VaT1KYBjCGl2DmEufQkhcZ8cOS0hb6edeujy6drbutzyXzn0lpCU024jmM/qo+j4VkPo+aYdNAZImt0KT+sHlOt7qpLCwELm5uVAUBWFhYX57f2bnZOO7A7ORl58PRVEQGBgIRSh4YfiLOHHohF9qKElCowRs2r4J4eFhENDOhYCAIgQAof8rIIRAl4u7YM+essO1L7vsMqzbsM4RzOcSPGiMXx6K8P01yszMRFJSElauXImtW7fi4MGDOH36dI0L3C6JEAJhYWFo2LAh2rZti8svvxz9+/dHt27dqsWfz0REvtKzZ0+sX7++zDbdu3d326Y2UVUVLVq0cPt3eYbAwEAkJycjMTHRt4WVQ40K1bYEZlv7FQvVNuuSUKUZqY0AJQAhASFeDVj2pbyiPJzOTUORWgRtkekIzQYca0R9KyAlhACEUBxb9TWqACAUY+1qrBe1/ooQgDTal9DGWN9Cy+guPjfMAHBh3GhGGMHfnp/r8l6XylxHT/p6WjsDtomIiIiIiIiIqo9JHw9msHZtkpeXh7S0NGRkZCAnJweFhYUQQiAoKAihoaGoW7cu6tevj8DAwKou1e8WL16MQYMGuW33/PPPY/LkyX6oyHMFBQVIS0vDuXPnkJOTg4KCAgghEBgY6HRdg4KCqrpUssjLy8POnTtx4MABnDhxAufPKZqnMAAAIABJREFUn4eqqggODka9evXMH8Bo0aJFjf3BC7vdjj179mD37t04duwYMjMzIaVEYGAgIiIiEB0djYSEBLRp0wYNGzas6nKJiIiIiIiIiIiIiIiIiIiIiKrcnj170K5dO7ftlixZgmuvvdYPFREREREREVFtsWTJEgwYMMBtu4ceeggzZ870Q0U1w/bt2zFw4ED8888/HvcJDQ3Fjz/+6NHn2arKmTNnEBMTU9VlaIQNcT1fRHSnh6CFx8FHwdrGJtXcV3KwtvbcOVjbiPPTno/qUxcv39moXIdJwNtvv40XXnwBedllB/z7U7PmzbBh63oEBQVbQgtLCdaGQMP4hjh75myZY95+++34+puva1ywdmnOnTuHJUuWFAvcLiwsrLKavEUIgfDwcPPznt27d0f//v1x6aWX1tjPfRIRWXXs2BF///13mW369u2LZcuW+ami6m/EiBH46aefPG7/888/Y/jw4T6sqHx8Gaqt7XY08ChU27WuSoRqS0hIPVRbQCAkIBgBSs3LTpFS4nTeaWQWZBrx2Y4gbQh9TSrMa2Hc4MWMvRaKI2BbCChGP8WxZrWGaruGawt9DOOSCcBM0Tb769yGaxvXTzium+s6tyJh2b4K2NbOGdy+z822RERERERERERU5RisTaSbMWMGnnjiCbft/vvf/2LkyJF+qIiIiIiIiIiIiIiIiIiIiIiIiIhqm3feeQfjxo0rs014eDhOnz6N4OBgP1VFREREREREtcHQoUOxYMECt+0OHz6MJk2a+KGimkNVVTz88MP45JNP3AbVXXzxxVi9ejXq1q3rp+oqLi0tDcOGDcP69euruhQAQN2L70P8lVOcwtmA0sIBKxGsbYZpFw/Wdoyo6u0cj9LyOihQYsXrbRFft+YF+VWV/Px8NG/eHMePH6/qUkxt27fFqg2rEBgQaIYVGqGDih5CaLwRtf0CdULroKioqMxxJ786Gc8+9+wFE6xdmjNnzmDx4sVYtWoVtm3bhsOHD19QgdsRERFo2LAh2rVrhx49euDaa69Fly5dGLhNRDVKy5YtkZycXGab4cOH4+eff/ZTRdXbe++9h8cff9zj9uPHj8dbb73lw4rKx5eh2q5h2R6Fauu7PA3Vdu7rHKqt6utwCW1dFBYQaq7baqqsgiyk5ZyChAoj8lrRb+iinRvjRi+OtajRRgvSVhz7jUBsISCksZY1+jrWteaaV2/ruIEMnMK1rY/aC1ksXNuoqyTeCNcujadjldSuvGHZDNcmIiIiIiIiIqp6kz4ejJr9nUAiL/nzzz89atelSxcfV0JERERERERERERERERERERERES11cKFC9226du3L0O1iYiIiIiIyOtWrVrltk1sbCxDtUugKAo++ugjbN68GT169CgWqiqEQHx8PJ599ln8/fffNSJUGwDi4uKwevVqfPXVV+jcubPXx+/duzeGDh2Ktm3betT+3I7PkJ2yopyzeBJ05qaNKPakxK7WsLn8QokPfzvpwdxkmDlzZqVCtUPDQ71WS0REBMY+NBarN61CQECAuV1YwwQtSY9CaCGEObk5bkO1AaB7j+5eq7U6i46OxsiRI/Hhhx9i3bp1OHHiBAoKCpCWloZvvvkGDz74IHr06IH4+Hin81wTSClx/vx57N27Fz///DOee+45XHbZZQgICEBkZCTatWuHESNGYOrUqdi2bRtUVa3qkomISpSXl+e2TWRkpB8qqf42bdqEJ5980uP23bt3Z6h2WaHaekNPQ7WdJyw9VDtQCUR4YHiND9UGgIigCCTUaQRF2KBKu/5LRZFqh12qkNC3QUKVKhz/SH2b1l6V0twuVRVSP2eqVLXbDEmpn3sJKfS+UCGlqt1DyDzX2nUwzr4+ovaP3k7o41lvgmRe1zKuabFrXAnS8o+7dm65+X3h9vcVERERERERERH5hZD8Tg3VclJKJCYmIjU1tcx20dHRSEtL492iiYiIiIiIiIiIiIiIiIiIiIiIyOuys7MRHR2NgoKCMtvNnDkTDz30kJ+qIiIiIiIiotpg8+bNuOyyy9y2u+OOOzB79mw/VFSzFRUVYf369VixYgUuueQSXHfddTUuNLYkOTk5+P3337F8+XJs2LABqqoiKioKUVFRqFu3Lpo2bYouXbqgU6dOqF+/Pux2O44fP45Fixbhxx9/RFZWFpo2bYrRo0dj4MCBTmMXFhZiw8YNWLRoEZIWJ2HTpk0l1hDW8AokDpunvbCEtZVMujwaz0UJ26wpb47XElpIn5naZwa06b+kHpYrVUAPloPUougCAySSXmmLxnG8QZo7mZmZaNmyJdLS0irUPyAgAAsP/IY/V/yJ6S+8i1PH00p8XwQFBSEgIACBQYEICg5CSHAwgkNDEBoaivDwcIRHhOPGW27EbSNvBYSAAgEhFAhowdmKENBitQUEjKBtYQZrr1yxEoP6D3Jbb8b5DISFhZlB3S6Zk4A+S3koF0B45KlTp7B48WKsWrUK27dvx6FDh3D27FmPwsqrOyEE6tSpg4SEBLRr1w49e/bEgAEDcPHFF/Mzy0RUpWJjY3H69Oky2zz66KN47733/FRR9ZSZmYmEhARkZWV51D46OhqpqakICQnxcWWeqZpQ7TLa6WufEkO1pXRZqUvn/lKaq3JjjW4ERAfbghFkC3JzMDWPXdqRmnkMefY8SAko2h19HGtToa9NoUAowlyjKsa6VQhzBWt9Dn19K6CtRYxbyCiKsebVV75CAYSxCgakfpGF2UN/tGyX0NfKxiUuZd3ruuYt1xrYeKN40MXduI5jKOVmSu5+C5XUj4iIiIiIiIiI/GLSx4MZrE20du1a9OrVy227ESNG4IcffvBDRURERERERERERERERERERERERFTbzJ8/H8OGDXPb7tChQ2jatKnvCyIiIiIiIqJa47bbbsP333/vtt1ff/2Fjh07+qEiqo0c4XjA/v370aZNmxLbNb5hIUIbdKtgsLbrPuO5pa2E02sJ1SVY29JH2vVmRrA29G0SEnYM6BqFDx9uVkp9ZHjmmWfw1ltvVbh/s7bN8Omij2ATAQhQAqBIBXu378PubbvRvHVzdO7aCXXr1oUiFP2XDTahQJivtV9GcKBiBmk7tgEoHqytGCGEWvs333gTE1+YWGatAQEByM3P1fqVEsBX3lBtrbYLN5z55MmTWLRoEVavXo3t27fj8OHDF1TgdmRkJBISEtChQwf07NkTAwcORPv27au6NCKqJSIjI3H+/Pky27zwwgt45ZVX/FRR9dS+fXvs3r3bo7YBAQHYuXMnWrdu7eOqPHOhhWonHzyI35f/jv379+P8+fO4d+y96NipI0ICQhCoBLo5mJpLShUpGSnILszSb/wCQChQhB6hLYygbMdrR4i2YkZna2tdva/lBjHQ9xvrXce6V9/jEq5tpGibgdTS8UYSejspXAK1YQnb9la4tmVsywBlKmv8yqypGa5NRERERERERFQ1Jn08GDX/NudEleTpHVIHDx7s40qIiIiIiIiIiIiIiIiIiIiIiIiotlq4cKHbNm3btmWoNhEREREREXnd0qVL3baJjIxkqDb5TatWrZCZmYmoqKhiYYD//P4Ymt2+Du5TAEtjJLm5CRm0NgdK7iMEIGUpwwks2XoOq3Zk4qqLIytY64Vv9+7dmDFjRoX722w2PDDhfkeAIARsNhsuufRidO7WGTY9RBt62KCWCOgSFAgAEhCKc1CgleumkkIBd+zY4bbeyEiX94LLGFRcfHw87r77btx9991O20+cOIGFCxfijz/+wPbt23HkyBGcPXsWdru9iiotPyklMjIykJGRgV27dmHOnDkAAEVRUKdOHTRq1MgM3B40aBDatm1bxRUT0YWmsLDQbZuYmBg/VFJ9jRkzxuNQbQD48ssva0WodmlDSZfFTUmh2tZO5QnVHjJwCFYs/91p3q/+8xV+W/AbBvQf4HmxNZJAo6hEHM04guzCbCj6FyBSCghFaoHXUmivBaAAEFK/SQwkpBGyLSWg2KBAhQoFigRUqZo3lVEloAhAlfqXOjDWyioEFEihbRFSayAh9RBt6VhdC8f7wLi+5trZ2G95bxpjlPa61DMiHPOVR1njezp3iX2lZLg2EREREREREVEVuXBvQUzkgS1btuB///uf23YBAQG44YYb/FARERERERERERERERERERERERER1TZSSo+CtQcPHuyHaoiIiIiIiKg22b9/P86cOeO2XZ8+fXxfDJFFREQE/j3x38W2F5w7gPPJv5Yr6M9zwhLAbGwSri1QPL1NWLYJ85eUAhNnH0VugeqLYms8KSXGjh2LgoKCCvUPCgnCu79Mx2VXXwpAi8p2hNkJy1XRA9D1/ebVE0bUIJyvszSC+oSjr4RjNJe2xuPBAwfd1lw/vn7xMahCLrroItx77734/PPP8eeffyItLQ1FRUU4duwYPv30U9x9993o2rUrYmJiYLPZqrrcclFVFRkZGdi5cye+//57PPXUU2jXrh1sNhvq1auHjh07YuTIkZgxYwb27dtX1eUSUQ3myc0IanOw9ty5c/Hll1963P6BBx7AqFGjfFiR53wZqi31f1yHki4DlxSqLaXUatOfa6HNxUO1nebQ9zdxufmwEAKffvrpBR2qbZ4vaKvbxpFNEBIQiiJph13aYYcddrUIdrsdqlShQoUq7bCr2nMpVahSao/GWZV2qKrU2sGub5NQpQpAau2hQpWqeRW0Niog4bgy0iX83KzZqFs161dVbSzj0fIlk/ZeELLM166B7EZ4t/k+cW3r5pcUstQ5XI+nvNeLiIiIiIiIiIj8T0h+Z4Zqqby8PPTo0QN//fWX27bDhg3DL7/84oeqiIiIiIiIiIiIiIiIiIiIiIiIqLbZs2cP2rVr57ZdUlIS+vfv74eKiIiIiIiIqLYYO3YsZs2a5bbdypUrcdVVV/mhIqqtJGSxAL/00+lo1bIVMjIynLYH1klEs9vWQQQEAUIpJcBMlvFcWLa5PurPpSNGDmZtZqycYztUPVROAnr4nPaoavtgx+hr4vDSHY09PRW1xvTp0/HUU09VqG9kvUh8sOB9xMXHwqbYECACYBM22JQABBiPig2KsMEmbFCEApuiPwoFAjYoigIFChQhoCgKBAQUKIAQUIT2ygjrVvSgbWEEdhuvhSPMu3lic5w4caLMugcNGoT5v813BGsbb0cL4brBA4pQyt2ntjly5AgWLVqENWvW4O+//8bRo0eRkZHhUahsdacoCqKiopCYmIgOHTqgV69eGDRoEFq0aFHVpVEttGHDBrzzzjsYNmwYbr75ZgQFBVV1SVQGm80GVS37BiC//fYbhgwZ4qeKqo+TJ0+icePGHt8ApGPHjh7lVviDr0O1SxrKtUtpodpGJ0eNElIW72c8znx/JpIWJ+HwwcM4lnoM2VnZZts33ngDzz77rJuDqblKu46qtOPA2QPIK8qDENDXsYq+RlWgCEVbv0rFXKsq0J/D8Vq7p5DWT+ujOK1zFet617xpjYAQel9j1aqva4V5eY2b0VirFvp8wryJTUnH57oOLnldLNy+h0u9iU0Ja2+nmj2a3z3eRIeIiIiIiIiIyH8mfTyYwdpUtRYuXIjz589j+PDhCA4O9tu8BQUFuP322/HTTz951H7RokUYOHCgj6siIiIiIiIiIiIiIiIiIiIiIiKi2mjatGkYP358mW3CwsJw5swZv/6sHREREREREV34LrroIvzzzz9ltgkNDUVOTo6fKqLaqqRgbQB49913ywxfDoxohMjWN6NelyegBEYUG9Xx6Jqi5hq2bWkrHfu1gGx9nzSCtS19pB7KK7Ugba2r3RKsrUIIic+faImrLo4q9Thqm917duPSrpciNzfXo/ZCALaAAISEhSChWUO8+vUrCAsLh00osCkBTuHaAfpr47kCR6i2ImxakLawQZgh28IME1T0sEDFDB7UAqtLDNa2hBMCQHSdaLfH89S4pzD1zamlBmtXNLyPwdoVd+jQISxevNgM3E5JScG5c+fcBs3WBIqioG7dukhMTMTFF1+MK664AoMHD0azZs2qujS6AGVlZeG2227DggULzG1CCMTExKBLly644YYbcOeddyIyMrIKqyRXnoS/bty4Ed26dfNDNdVLy5YtkZyc7FHbyMhIpKamIiLCdS1aNcqMkKlEqLa229GgMqHaQq9TltDPeMzLzUVMVGyJ/0++//778emnn7o5mJrLXQxQoVqAvWf2wq4WQgib5WYwRlC2TV/j6jeLUYxbxtigaItZpzWwEcptrHO1taUH4doSzuHalrWxfiSW50bgtiNcuyQeh1sbm63r6pKalTRPKQHbCoqvqRmuTURERERERERUvTFYm6rcc889hylTpiAmJgajRo3CnXfeiW7duvn0m4THjx/HyJEjsWrVKo/ad+rUCVu3buU3LomIiIiIiIiIiIiIiIiIiIiIiMgn+vfvj6VLl5bZ5vrrr8e8efP8VBERERERERHVBidPnkSDBg3ctrvmmmuwfPlyP1REtVlpwdoFhQXo2qUrdu3a5XaM0AaXI7LN7QiISERgnUYoPH8UWQfnIevwIthzzyAwMhFhja5CVLs7ERLXBcWDt42XzkHbWm3Ga9U5WBuqvk8FpCNYW+tnhG2riKljw68vtkd83aBynpkLT5FahP/t/hafvPwp1vy4FvYiu7lPURQktGyIm5+4CdHx0SjIyUeDxhchNj5GC8eGHqQttOBsa4C2Ga6t2KAY2/TgbUUoUKBAUWywQQ/ONoO1FSiKYoYEamGEihkMKISAkMISQKhFCmr/av+oUkVEcITbEMSvZn+FUaNGOd5eLrmDFf0cK4O1vS85ORmLFi3CmjVrsHPnTqSkpCAjI+OCCtxu3LgxLrnkEvTq1QuDBg1CkyZNqro0qqGmT5+O5557Dvn5+WW2i4mJwalTp6Ao/DOrOigoKPDoZq6HDx+udX8+3H///fjss888aqsoCrZu3YqOHTv6uCrPlboe8XeotmtN1oBtSFjLdA3VhpSYOuVNvPjCi8XG6tWrF1asWIHAwMCyC66h3EYA6Sc/qzAL+8/shRGALaA4grWhWAKyFf3GMsYNY/R1rqLo7fQ1raKPYQnpLj1cG45wbSN6Wgg9NN3c4ijZfOkI15aqrFC4tlOfkrqXErRdbK4SwrVLqr2kejzFjBoiIiIiIiIiIt9jsDZVOSNY26pJkya4/vrrMXjwYFx99dUIDw/3ylzZ2dn46KOP8MorryAjI8Pjfr/++iuGDh3qlRqIiIiIiIiIiIiIiIiIiIiIiIiIrLKyshATE4OCgoIy282cORMPPfSQn6oiIiIiIiKi2uDpp5/G22+/7bbdTz/9hBtuuMEPFVFtVlqwtoTE0iVLMXDgQK/OF1K/M+J6TkLoRd3hHLDtmNkI2HYN1na0VPV2jkdpeW0EawN2SCnRtXkovnuuPQJstTtgbfHBBUg+d0ALmpNA+rHTOJF8ApHRUWjVuaUWjK3YYBNaOKAiFNiEFpat6GHYWqC2JUxb2PTAbS1IO0AP3Fb08G1F6IHaiqKPIyyBgzY9jFALEBR6MKEZrA09OBAwgwatoYACAvv27kWnizu7PfZDhw8hMTHRscEllZLB2tXf/v37sWjRIqxdu9YM3M7MzLwgArdtNptT4Hbv3r0xaNAg5/cskcX27dsxfPhwHD582OM+jzzyCN5//33fFUUeO3HiBBo2bOi2XXZ2NsLCwvxQUfUwf/58DBs2zOP2n3zyCcaOHevDisqvxAgZf4dqW0KLi4VqS+my6i4eqi0BdGzXEQcOHHCaIy4uDlu3bkVCQoKbA6qZPA3VNpzM/gcp51McwdqwBGwLfUUrjNewhGUrzkHbxtrYXbg24FgfQ4EQCiSMMG2YodZGQLX1eBxLaMc6uqwbyziFWcvSwq0lhFJyf2mZw2ncMgK2nQK8ywj3Lg+GaxMRERERERER+RaDtanKlRSsbRUYGIhu3bqhV69e6NmzJ7p164aEhASPv3mYl5eHtWvX4ueff8bs2bNx9uzZctV3/fXXY968eeXqQ0REREREREREREREREREREREROQpTz+gf+jQITRt2tT3BREREREREVGt0axZM7dBiIGBgcjLy4OiMLSVfKu0YG1j36233oof5v7g9XkjmgxAbI8XEFSvFZwCtiXM19IM0Da26WHbxi+pB+pKLUjbCNd2BGurWqicLMJNvWLw5n0tvX4cNcWfJzZiw4n1ELCE+AlFC/BTFCgwwrT1wGtzm00P0zYCsxXHa6dwbf25EqDvV8xAbiOUWxE2LWAQxjyK/loAegChESKo1WcECTrCBKEHahufdf3is//goQcfLvPYhRAoKCpwDuVjsPYFY8+ePVi0aBHWrVuHnTt3IjU19YIK3K5Xrx6aNGmCiy++GL1798bgwYMv2FBTci8vLw+jR4/GDz/84D4E1oWiKNi3bx9atGjho+rIU1u3bkXXrl3dtqtNcSTp6elITExEXl6eR+2vuuoqrFy50sdVlV+xa1bNQrW11879nEO1JTIzzuOiuItcgpkF5s2bh+uuu87NAdVM5Q3VNuw7sxeZBRmAFOba1ojYFvpa2gjVNtbAQhGwQTHXtMb6W1uTC8AI54YZpw1Fsa6LFUBKc82s/StgzbF2rJ4th2C+FyoQrm15Xay9AIyv11z3lSdg23VbSWHaFQnYZrg2EREREREREZHvTPp4MAKqugiishQWFmLt2rVYu3atuS02NhYdOnRAs2bNEB8fj8jISAQHBwMAcnJycPbsWRw7dgz79+/Hzp07UVhYWKG5o6OjMXPmTK8cBxEREREREREREREREREREREREVFJFixY4LZN27ZtGapNREREREREXpWVlYUjR464bdelSxeGalO1MGvWLJw7dw7Lli7z6rhZR5KQdSQJABAc0x5BMR0Q1fomhDXspSW/QQtPKx50Zw1HFlqotoAe2GbppwfRaUltCn5Yk4aE2CA8ObyxV4+jJth3Zg82ntigh1NrodpCKACMID9HWLWAvt8M+lMswdbQAwMtwYHC0s68btp/jSsgnP4LMyTbDLoTluBsc5/zMQgh4HTt9VzArVu3uT3+sLAw51C/Esemmqpt27Zo27YtnnzySaftu3btwuLFi4sFbtekoFq73Y709HSkp6dj8+bN+PLLLwE4ArebNm2Kjh07onfv3hgyZAji4+OruGLypVmzZuHxxx9Hbm5uhfqrqorrrrsOu3fv9nJlVF5paWlu29S2/zf17t3b41DtRo0aYcWKFT6uyAuqOlQbpYdqF+uvh2pLCUx7e1qx/1fed999DNUuQbO6zfHXP9ugSjugKJASUIWETSgQKszQa0gVQgGkABTVEoYNBdrNgBQIoQLSBiFUqCogFO0rGkVo45r3GRL6tRVSu6BSQEKa63XjVkTCaUWuvwWMEGyh9xHa11rmnzfW95BlDOvrYudLarXCXGo7QraFPrG5BNfX48YYjq8Fip9b1/lL2+aO0/EREREREREREZHXMVibapz09HSsXLnSp3fvVBQF33zzDRo1auSzOYiIiIiIiIiIiIiIiIiIiIiIiKh2k1Ji4cKFbtsNHjzYD9UQERERERFRbTJ9+nSPQj3Hjh3rh2qI3IuMjMTixYuRcvQo1q1bD0VRkJGRgfc/eB9/b//bK3Pkn96F/NO7cH7fHATVa43E4T/CFlxX2yn0iDipPZoZ2tpOOJLYjD3CaZ8QgJQCgIL35h1DvfAA3H1tQ6/UXRMcyjiIZUeWQugB44rQw7UhoOhp2Y5QbQFFcQ7KFkLAZgZsKxCAuc8M5RYA9DEUIcznMPro7WA+au2N/zpCtS3XU8ISsG4hnTfs27vP7TmIjokuObyy5uQrUwW0b98e7du3x1NPPWVuU1UVO3bsQFJSEtatW4fdu3cjNTUV58+fr7GB23/++Sc+//xzAEBAQIBT4PaVV16JoUOHIjY2toorpsrYv38/rr/+euzdu7fSY+3ZswczZ87Eww8/7IXKqKLS09PdtrHZbH6opHp49NFHPX5/BwQE4I8//qj+NyCqZI5vSaHaljvJFGtjbWiGaltCs11DtfUYbXO/EaoNAN99853TsAkJCZg2bVrFD6Yaq0yoNiQQKALRJKoJDpzdD1WVUIQKBQogJYTQzqsCRVsDq4CiAKpQAKm3EypUqYVrK1Cgwg5F2gChAlLRbxakBW+rUnsFqIAQsKsSivm1jiNA2lg9S0Wab5di4dqqJVwblnBtly+njPeI2d/ltdFeqpb3qzDmssxv3Wa8dg3YtqbHlzK/sY3h2kRERERERERE1QeDtYlKMHPmTAwaNKiqyyAiIiIiIiIiIiIiIiIiIiIiIqIL2J49e3DkyBG37RisTURERERERN72zTffuG2jKArGjBnj+2KI3NDi27QgssZNmqBJkyYAtLyzMfeMwZKkJVi/YT0OHzqMQ4cP4cjhI0hNTYWUEh0u7oDbbrsNjRIbIflAMl6d/KpHcxac3YcTSx5Co6GzAWGDJRHODNd2Tl4zdurVCpfkQEtCnJQCL397EDYbcOc1F3649pGMw1h8aCGkVCGEoofvGaHaAgLGNkdINqBAO5f6fiPcWg/X1oIsjUBtxXzUR9XbGeMBRo62NTjbmMl4LgEII+hPJ4Sjhb7B0cMSuH30yFG35yEhIcEycPE5HLsYuHehUxQFHTt2RMeOHZ22q6qK7du3IykpCevXrzcDt7OysmpU4HZRURHS0tKQlpaGTZs24bPPPgMAhIeHo0OHDhg8eDDuu+8+JCYmVnGl5ImioiLcd999+Prrr736Phw3bhzuuusuREREeG1MKp/Tp0+7bRMQUDviSJYsWYKZM2d63H7WrFnmerTa8mQ5UcZv6ZJDtZ23FwvVNraXFapthCAbodpSL8Syxk4/nY6jR53XVu+88w7q1KnjwUHVLJUK1baIC6uPk9n/IKMgE1IKSCEXveDrAAAgAElEQVQBRVvbatdBAlAghARULXAbQguGVyAAIaFKG8xwbWGHAhuEVKFCQEgFiiIBIY3LCSElhFBglyoUKSC0u+Xo8+k3vVH14xTO4dSqlPp9izwL1wYcYdbWgG0BUeL72HpehX6DJOP9JoS27i8pYNtcl5dw3l3DtBmuTURERERERERUfdSO72QTeUhRFHz88ce4//77q7oUIiIiIiIiIiIiIiIiIiIiIiIiusAtWLDAbZuwsDBcddVVfqiGiIiIiIiIaouCggLs27fPbbv27dvXmjA9qpkEtMDHwUMGY/CQwU7hfgUFBZBSIjg42Cncb/wz4zHxhYn44P0P3AbZ5aSuxvlDi1Cn+VAzeNkpEdBaiRGkbe5yBDBLIyhaSD0wUIGUKiZ+nYzcfDvGDrpww2Xnzp2L9OYnocJuBl9DCDj+0QKwjcBsAS00WxEKbEaItrndZgZlCwitnRGlrejh2ooCYbTR+xkh2Npz7coowgjH1q+U2Ue7zopwXEF9tyO4z5qnrj9PP53u9ly0btUaliH1pwzWIwdFUdC5c2d07tzZabuqqti6dSuSkpKwYcMG7N69GydOnKhxgdvZ2dnYuHEjNm7ciEmTJiE0NBRt27bFwIEDce+996JVq1ZVXSK5+Pbbb/HAAw8gKyvL62Pn5+djxIgRSEpK8vrY5JkzZ864bVMbvhY4d+4chg8f7vGfp8OHD8fdd9/t46oqyWeh2h4MW1aotj6IGaptmUAaAdACePP1qU5j9u3bF7fccosHs9cslQ7VdunevG4LbPnnT6iKop1nFbApEkIq2glWACGF+WUJLIHb2ppahRQKVEgoEpDSDqkoZoy1KgGhxWwDUouVVqCawdhGiLYWsA39pjrOB+EIx9anFtIMm3YXrm2N1LaOZ/26q8TTZA3QFiUHbFvDtc22JZ5yhmsTEREREREREVVHSlUXQFRdxMbGYuHChQzVJiIiIiIiIiIiIiIiIiIiIiIiIr/YsGGD2zaXXHIJgoOD/VANERERERER1RazZs2Cqqpu240ePdoP1RCVX2kRdNZQs6CgoGLfUxFCICIiAtOmT8Oa9WswctRIRMdElzlXwdm9znMKxxPnODQzoRkQegCdUPQO1iRl47kCCYHX/ncQk787gBqUjeuxGTNm4Pbbb8eBvw44ArIVIyhbD8MWWtC4GbMthL4fZgC3ts0SxK0oemi2HphtttNjtvWgbiOwzuhpXAsB/boIAWtEn3B6LZz6W990xrzWfPXsrGy356Njp45u2zBom0qiKAouvfRSTJgwAT///DP27t2LzMxMFBUVYePGjXj11VcxbNgwtG7dGhERETUmrDE3Nxdbt27FG2+8gdatWyM0NBQdO3bEuHHjsGPHjqour1ZLSUlB586dMWrUKJ+EahuWLFmCZcuW+Wx8Ktu5c+fctgkKCvJDJVXrqquuQm5urkdtGzRogB9//NHHFfmBh+vOskK1reHbxXYKpwenda50bSylFqqtJWsDUuKHOY5zrCgK3n77bc8KrkG8HaoNAGGB4agf0QCqaodd2qFKFXa7Haq0Q4Ud/5+9+46Tqjr4P/4958622QIsuxQBFVAU9BFEsSCCNRYsCBrUCIoVLEjUJ+pjNCYxRo2KJf6UWKLBR5OoWLBEBRUjCTHwWECUFqRIXZa+fc75/XHObVN2Zjvl++Y1mZk75557ZmbBOxo+E9N15rZSUDCPK62goBHTCjFh7uuYGaO1tmM0lKlOexfzPUIaSpswthtG17D72cq21spcYLYFrzXMfrZpbS72tvLm9H9+Evb1Au3anpYHtyW+nt46bYtb2+ck7Pvhht3TvT/x8yc9Xhq70xejEBERERERERHtDvb8r4gkysB5552HJ554Al27dm3rpRAREREREREREREREREREREREdFeora2Nu2YvSFaQERERERERK3r2WefTTtGCIHrr7++FVZDZAgIaKFThv4ERIpomS2jJWMfEkL4sT7ryCOOwAtTn0ddXQzffvstli1dhh+f/+OEKeoqNnnHB5JF0ETcbZ3wmFm7CTprKBPc9uYReOZvq/H9up14dPwhyM/d/f/ab21tLW644QZMmTIFAPDdvxbhwMMP9ALYXlQbgISJbTtuEFua6LWJZAcD2iaaLYWAhPRC3e44aUPa5lUWfqo7sE3YnwUBcy1tSBvCS2l7j8V3iYU31m7wfraAzeVbEIvF0r4uxxx7TDO9wkSGlBKDBg3CoEGDQtuVUvj888/x4Ycf4vPPP8d3332HtWvXoqKiYpcOOVZVVWH+/PmYP38+Jk+ejOzsbPTu3RsnnXQSxo0bhyOOOKKtl7jHU0rhuuuuwx/+8IeMvoQlFe+fuxkYPXo0NmzYACllo49HjbN169a0Y/b0L3695ZZbMH/+/IzGOo6Dzz77bPf/WU3zWzPZ+XbaqHYwRiz882X3fkJL291gA83eeGisWbMGa9eu9cZecMEFGDBgQP2L3s20RFTbtV/R/li3Y40Xs9bCgVYKkO4Xy2hoxCCVA0gNYePZQggILextB0JoxKAgtYSEBoSC0vasWmgILaC1gHTfXyHcKwAK0AIK2vvngfulOdp+Kkr6pLQd65a2ZeChel6q4M+j+XEMf26M/5IcwP8oJrzAtl1f4Pje7fDk9mb4eaR+XqklzE9ERERERERERI22m/9bW6KmOeaYYzBjxgxMmzaNUW0iIiIiIiIiIiIiIiIiIiIiIiJqVZn85fs9PVpARERERERErUspha+//jrtuF69eiEajbbCiogax89Sh2Nkofv1dMrc/R3HwaGHHopzR5yLMZeOSRjn5LRzC3FmH+HGld1odvjo4Qvirt1gs5txlt7jM74sw1l3/wvfrtyeetG7gZWrVmHYsGFeVBsAVnyzIhDENtFsE9V2IGxgWwhpIn6QcERcODsY2baXUExbeOnsQAA7GNR2X3ubzo57/9yYduh90+ExniRVv3/84x8ZvTYDDx8Ymqyh8T2iTEkpccwxx+DOO+/E9OnTsWTJEuzYsQM1NTWYPXs27r77bgwfPhy9e/dGfn5+Wy83pZqaGnz77bd44okncOSRRyI7Oxt9+vTBVVddhc8++6xJ4WdKNH36dHTs2BFPPfVUk17bY445BuvWrcPNN9+c0fhNmzZh4sSJjT4eNV4mYe3c3NxWWEnbmDVrFh5++OGMxz/xxBPo3bt3C66o7YVjxOnHBAeGYtrmho1sB8bYX7amHTqI2a5x32/u87ZJKXHXXXc1/gntguqNagc/QqScoL6HNLKdbHQu6IqYikFpBaVqoaAQUyagHdNmu4aCUjHUIQalYtBaQykT444hhpg275VSdh+loYWG0jEo+5j7fDQApWPm3dUaWge3a7debS7KPhb40iP/JbHHdKPgXv0a/v52bu+2N60OdK+19yt4L+G1Dh5bmDvCe05+JD60jrjXu777mdiVv/CEiIiIiIiIiGh3svt/dTXt1u644w4vbj1r1iwsWLCgxY9ZUFCA8847D+PHj8exxx7Lb/EjIiIiIiIiIiIiIiIiIiIiIiKiNjFw4EBMmzat3jHLli1rpdUQERERERHR3uAvf/kL6urq0o778Y9/3AqrIWoYAZEiWBYo9qV4SAgBrXXoGlpDCD+oNvWFqQm7O3nFXvRNBFJt7pbkx3bD2RpaSHsAdx8JQNkxEhAKAhJaA8vXVWHEr/+FW0b2xpWn98Tu9lcfp322EDf+7A6s/uc/Q9srt1cBsDFtYQPYkBDSTYvbWLYwUW0RjHBDeI9JL6gtvNt+hFt4sW1HSJvZBtx3zbzfJq7thr1hV+Je+4HtwHUwjC4CI4X/Ls/999y0r012djays7PrHcPQNrW0SCSCwYMHY/DgwaHtdXV1+Mc//oGZM2di7ty5WLRoEdauXYuKioo2WmlytbW1WLJkCZYsWYJnnnkGjuNg3333xfHHH49LLrkEJ598ckZfZklh69evx7nnnot//etfTZqnQ4cOmDp1KoYPHw4AeOCBBzB16lRs2LAh7b5PPvkkbr75ZvTs2bNJa6CG2bZtW9oxeXl5rbCS1rdjxw4MHz4846jtGWecgWuuuaaFV9UK0kSZXSK0PYNp4wLIAoAOnGObAHIgbmzHaR04ro0ZT39jujfvueeei379+mWwgl2f1hpq82bULV2K2KZyIFYHkZMDp3NnRA44ACKa5vdamjci+P7tV7Qf1mxfjTpVB0dIQElAKmil4UjHW48jJaQ2n0ygACFNCFtoaT6yaGm+BMd9I5X9khutoTQghYIWAkLHIETwM4425932hNl954Ub2Q6sWWj7+Uq7T9I+LgCtzHHdL9KJf77CTB7+jBYcpwEtkr9w7nER+DkVIjCvfY2EjYJ7t5O87sFz+Pj7mUg1NxERERERERERZY5hbWpThYWFGDFiBEaMGAEA2Lx5M+bOnYt58+bh66+/xoIFC7BkyRJUVVU1+hi5ubkYMGAABg8ejFNOOQUnnnjiHv3tqERERERERERERERERERERERERLR7OPHEE9OOWb58OZYvX86gBBERERERETWLJ598MqNxt9xySwuvhCgFt1WdATe9ZhLWwSkCAe74RpkO33Qf/v7775Mew8krsYOEDf4FF2muQ0sWEtDKltn8cWZNEkAsMJ8JTGu4wW+B6lqF3/xlMd6btw73jTsUfboVZvZitKG1m7bjtmc/xPtzl6IaievdsmELHCEAYZPawuS0HTer7UWzhRfVFtImrGUgnB0IaruBvWB02wTpzHEgbPhP2Ii3jXS7r73Z7t421+577M0DO5X7U5Kkoa4BLPxmYdrXqKioKLQvI9q0K4lEIhg6dCiGDh0a2l5XV4fZs2djxowZ+Pe//43Fixdj3bp1qKysbKOVhsViMe/fn//pT3+ClBLdu3fH4MGDceGFF+Lss89maLseSinceuutmDx5MmKxWKPnkVLi2muvxaOPPhp6vaWUeO2113D88cdntJbhw4dj4cL0f55S89mxY0faMfn5+a2wktY3bNgw7Ny5M6OxJSUleOutt1p4Ra0gw/Pr+nbRqU6kAXsaZR7XWqf8zhs7ABqB8bbG/Z9ly7Fx40Zv2E033dTwRTfBzr++gtjataFt2QMGIHfY0BR7pKc2bcKOqS+i4q23ULtocfJBkQhyBh2J6PmjEB01EiIrK/x4A6LaAJDr5KIkrxTrd6410WwRg1YKUjqAArTwb8OeowMaUDFI6UBqZaLnAhBKA0JC2/A5hIKGDEWoNQSEVtDazKUFICXgTWLD1FoAUmtAiriAtVm3WYaJYwej1mZMOMruPm/hnd/7hPsZLEmM20zhf1b0AtuBdUBou7vwjisgmj2uHQz7785x7d113URERERERES0Z2FYm3YpHTp0wKmnnopTTz3V26a1xtq1a7Fy5UqsWbMGGzZsQHl5ObZt24bKykrU1tZCa42srCxEo1G0b98enTp1Qvfu3dGrVy/07NkTjuO04bMiIiIiIiIiIiIiIiIiIiIiIiIiSjRo0CDk5+en/cv7H330Ea644opWWhURERERERHtyT7//PO0Y7p164bi4uJWWA1Rw4Wi2SFJqsdxD7lxNHcOE2vTEAK451f3JN01r+tR/hzwg8jaBtfCke0UqxXSltriI9vewmy5zh83b8lWnHHnZ7j0lH1x47l90C4/K8n8bauqpg5PTv83Hn/jX6isroOARFaH7gnjNq0tx86tlShsX+AFsAWEDV/7UW0pTTRbSgkpHDihaLbZJoSNbcNuh3nMDXQ7boQb5pV2Y91+gj0Q1PYC22abG4XzrmFjfqau7Y1HYDYNYPl/lqd9rbp06VLv4wxt064oEolg2LBhGDZsWGh7TU0N/v73v2PmzJmYO3culixZgvXr17d5cFsphZUrV2LlypX485//DCklunTpgmOOOQYXXnghzjvvPEQiTCsAwMyZM3HhhReirKysSfMMGDAAb731Fnr06JH08SFDhuCss87C22+/nXaub7/9Fk899RTGjx/fpDVR5ioqKtKOKSgoaIWVtK6f//zn+L//+7+MxkopMWvWrD3+z47gubUI3dJJxwQHhmLa5ob7XSXeFNr+CnwrTiiODBttvu8393nT9+/fH0OGDGmW55eJHX98Hlt+fmfC9oIrr2hcWFsp7Hj2WWx94EGodL/X6upQ/c85qP7nHGx/7HF0ePAB5AwebB5rYFTb3da9qAfW7PjBRLFVDFpKQAlooc3nEO2+EcpEzgUALYFYDHAktALMCbUDoTWk0FBaQWoJLZTtX0tImJ2VcMPQGkILP8Ttnj8Lc1sHnpPWyjsXN/ftxyKtw5/bgtFplRjS1v4PU4hwf+YAP7Kt7ec4+J8r48/DvXV44XAEvggps7i20mqvOb/34uMMbBMRERERERFRG9qz/w0u7RGEENhnn32wzz77tPVSiIiIiIiIiIiIiIiIiIiIiIiIiJpNVlYWhg4divfee6/ecQxrExERERERUXP44IMPUF1dnXbcOeec0wqrIapHuONXL7/PJ0K7hALc9TS+TNxNJ41+FvQ+F1kFNhRtY3Am/BdcpA3IBZcsJKCVfcgfFwxqCy9qp71hQuvQ43Ux4Nn3l+Ovn67ENWf0wrgf9UJBXtsHtmvrYnjpo/l4ZNo/sa58J/xCooCT3xEiKwe6NvxnzSd/+QTnTjjXBq9N/BpeBNsE96SNZLu/hL1IIbwgtxROIL4tIaXwotxCSBvNkzbabY4hvGPA2+6lswX89XuhPDewHQheB+KQwU0AsGbtmrSvWc+ePb3be0tkj/Zc2dnZOPnkk3HyySeHttfU1GDWrFn46KOPvOD2ihUr2miVJrS9Zs0aTJs2DdOmTYMQAp06dcJRRx2FUaNGYfTo0cjNzW2z9bWF8vJynHfeefj000+bNE9hYSGefvppjB49Ou3Yv/zlLygpKckovD5p0iRccskle2TMeVeUSVi7sLCwFVbSeubMmYN777034/GTJ09Gv379WnBFrSTD8+rgGUryL7IJzCcCMW17juSeKrmb3ah26AD2XDp4Rq3svb+98zdv6JVXXpnZoptB5QcfYstdv2i2+XRNDcqvn4jKd97J9KX31K1YiY2jL0b73/waBWPH1H+clF82BLTPaY/8rHzsrN0JKR1AmaC0Y1LYEDEBW8U295WJY0NIIAZICcSUaW07woFyP6VoDQVzTg17W0JDa/NJR3lfXmTeWykEtBvxtkFrKB0IXWv/C48QCLK7zA9IIGhtYtnueGVD3n6cW0MLG8RW/mGE+1STBLb9Q/kHDsa13f1CwW/hHy/4foTmSBLtrk/wdUgzcJeUKjpORERERERERNQaZFsvgIiIiIiIiIiIiIiIiIiIiIiIiIhob3XSSSelHfPRRx+F/mIuERERERERUWM88sgjGY279dZbW3glRBmop8mVOlCWJgAIP8LmpZWFQGVFJTaXb07YpcN/XR43hxsAFHFrEInXXsXNjhQycFQJL+YsZGA9bhjajUMLAA62V8Twu9cW4ehJ7+M3L8/Hqo07Uz/PFlS2tQKPvDYHg657Grc9MxPryivsc5H+2oWDrPbdE/ad9sQbeOm+l7Fl4zZIIUxA241oSwlHOBBCwhHSxLOF3S4lJMx9Rzh+ZBvCi3Cba+Ff3PkRDGi7+9n7bmjbjjERbhH++dDmlnk77Ujhh9zdcdu2bkv72s1fMD/lYwxt054iOzsbp556Kn7729/iww8/xPfffw+tNf7zn//g5z//OQYNGoT8/Pw2W5/WGuvXr8f06dNx2WWXIRqNorS0FKeffjqmTJmCHTt2tNnaWsMvf/lLdOnSpUlRbSEExo0bh/Ly8oyi2gAQjUbx+9//PqOx1dXVGDVqVKPXRw1TVVWVdkxRUVErrKR1VFRU4Ec/+lHG/73txBNPxMSJE1t4VW0veZxZ1D8m7tTFfU211omnxcH93ai21l50W9tHF36zEJs3m/PxnJwc/OQnP2nU82momq++Rvm11wFKNc+EWmPzpJ82KqrtUQpbbr8DFa+/mfow9US13bPVrgXdEdMKMRVDTNVBaYWYVlBKISZiUFojpjWUUlA6Zq8VFMy1hjahaq2h7X3zqIbSMbNdacR0DBoaMRUzr6NW3mq00tBKee+5Utredn8GzEVpbY5tjxdT5nZMKS+87l3sWBO9NhetFbyfKKW9l8INvWtvk70TGKDjfnmvpjvUBuEB/2fcfV3SvS/1BuqDvM54ms+zrfl/F2jER5RUrwsRERERERERUUsTmv9WgoiIiIiIiIiIiIiIiIiIiIiIiIioTXzxxRcYOHBg2nF/+9vfcNppp7XCioiIiIiIiGhPVVhYmDYaWVJSgo0bN7bSiojCEsJj9XbFwg+K0HaRfJx9yPtrtYEoWlF+Eaqrq0Nzdj/7FUS7DQksxC2yudE1HdqWsB3KD7d58TcFDQVAQSNmwnM6fN+E4WJ2f7sdClqZayk0jjukBCOP2xc/OqIbCvOyUr9QTVRdW4ePvvger/79W3w4bzlq62I2Lgf7MrshcHgx8R3z38OOhX9LOeeQs47DpbePQfvi9l7wWkob2Xaj2vbiSBvVhoSUwcC2A0cGbgv7ONw4t4RwQ9w2Ui7tfQEb2RbCpriFvQ0IGzqXcCPbNoUuZSDObp63G8TOy86DyiDG+M033+DgvgeHN2o/9t4UzTEHUWtZu3Ytnn32Wbz77rtYsGABtm/f3tZL8hQXF2PAgAE499xzMXbsWLRv376tl9Rkc+bMwahRo7BmzZomzdO3b1+8+eabOPDAAxu1/2GHHYb581N/yUDQRx99hBNPPLFRx6HMlZaWoqysrN4x1113XcZh9F3dscceizlz5mQ0tkOHDli3bh2ys7NbeFUtI+H8N4NxIrS9nvncbXHn0/CCw+H9NLR36uiFte35sxtr1gAu/cmleP3V1wEA55xzDt58M3VUurnUrVqNjWefjdjG1L8PCq68Au1/eXfGc+588X+x+dbbkr7sWX0ORN5ZZyHr4IMg8vKgtm1DzZdfoeL1N6CS/F4UeXnoPOMDRPbbL7Q92ecgf5vwxlTVVeHjFTMBwH5hjWPOqYVjz6HtObbjQGphz7X982zpnVML8yU47hfYwN8uIaABSGG/GAj2LFnac2VbpvbOq0Wgve6dv4a/+CjwpBK+FMnbL/B0vUc0IN0vLXLn1gh84ZE/pxDhx9y7jnAS1+IOs/tqO79WOuU5eML+6SrVcQ8nzNuWVSjvN3AjduVnFCIiIiIiIiJqBb+ccgbD2kREREREREREREREREREREREREREbUUphZKSEmzevLnecVdffTWmTJnSSqsiIiIiIiKiPc28efNw5JFHph13ySWXYOrUqa2wIqJEyaJ9jYtrp5kTfgzQfXy/Hvth7Zq1CeMOuHwRZHZheEGhfXWgIKjsbMq7bx5zA9k6ENHWAGL+NhvTNnFtDa1tWBsxcyQd8yPbdg5AIeJoHH1QCYYd1hWD+3ZCv/2KEXEaHzDTGli0ehPmfPsDZn21Ap/OX4WK6hr7aLJ5gzU7E8zTNZXY+O6voKpTh/zbdSzCdfdei0EnHBmIXstwVFv4oW3HjWbLwDbh+DFtG92WNsDtCGnj2O42aUN7NqoN2Gsb1RZuKFt4j/nxP/uYQGCE/1ocftjhWLhwYdrXdtSoUfjrK3+1r1TzRuYYraPdWVlZGZ5//nlMnz4dX3/9NbZs2dLWS/K0a9cOhx12GM466yxcdtll6NSpU1svKWM7duzA+eefj/fff79J80SjUfz+97/HuHHjmjTPqlWrsP/++2f0RQQdO3bEhg0bzJcaUItp164dtm3bVu+YO+64A/fcc08rrajl3HvvvbjjjjsyGiulxLx58zBgwIAWXlXLaWhYO+OoduD7a4Ln0sK9nyKsbXcwZ87eAPOYsve7lXTzvmhh6tSpuOSSS9I9zSZR27Zhwznnom7J0nrHNSSsrcrLsXbwEKj4L4wQAu3u/DkKr7wCcBL/XNM7d2Lzbf+DimmvJzyWe8rJKHn+j/7YDKPartmr/o6ttVvtF9iYc2IHJqztBM6RHeFAuMFtKez5dwRCC0jH7APAnqebc3dAm3Nm7Z8/awS+oMb7khptz6UFhLbn1CJ4Tq3rPTd2Q9pSSi9qDWWvhXnGwTi3n+sW/v6B16e+wLYX5g7N5K7D309p7a2ryXHtVJuDcfBdQbIP25nuys8qRERERERERNSCGNYmIiIiIiIiIiIiIiIiIiIiIiIiImpjo0aNwrRp09KOW7t2Lbp06dIKKyIiIiIiIqI9zejRo/HXv/417bj58+fj0EMPbYUVESVqaFg7fh8R2iaSjkkIAgpzfcaPzsDMmTMT5i/qMxpdTnoksBBtb7oxQRW3zT2aDYfqGNz4tg6EtjX8OLYOhLW9x7Td7m5zY9rxce3AfQ0gN1ugT/ci9OnWDj07F6JbST5K2uWifX4OcrMjiDgCMaVQWV2H7RU12Li1AuvKd2D5+q1YtLoc364sw47KmvQvvPeKe8m60Gtet+UHbJr1OFTV9uS7WmdcfBouv30c8qJRP/gXF9WW9nYkIaotIWEj2va2uTaxPy+qLWxMWwhISEAIL7rthrWlcJ9LIK8tBZJFtTXCYbw/vfAnXHXFVWlfrcMHHo65c+c2e1QbYKyO9ixbtmzB1KlT8eabb+KLL75AeXl5Wy/JU1hYiEMOOQRnnnkmLr/8cnTr1q2tl5TU5MmTcdttt6Gmpib94BSEELjgggswdepUZGdnN8u6brrpJkyePDmjsddffz0ef/zxZjkuJReNRlFZWVnvmAcffBA333xzK62oZXzxxRc48sgjM4q6A8B9992HW2+9tYVX1bL8mHUGY9CAsLa7Le4LalBPVNvtFpsvivH30Up52e0v/u8LDDt2GAAgEolgw4YN6NChQ7qn2Wi6thZlF1+C6n/8I+3YhoS1t97/ALY9lvjnVvtf3IWCq65MGTHpP2kAACAASURBVFAGACiFTVdehcr3P0x4qNM7byO7/2ENjmpDA0u2LMaism/9L6qx8WwhBCJCQggJR2TZwLbwzrMdETFjpAMBAUdIwH6BjdD++bOwX1rjBrUh7Jmu98U1dm1ae+ffWmj/fDt4DquDnysCV8KPZnvP3UatAUBIP0DtntsHXyN332SBbT++DRvvdryfWX81IhDjhndcL/IdjGuHP4amj2unOYVvic8NTVLfHxbpduXnFSIiIiIiIiJqIQxrExERERERERERERERERERERERERG1sT/84Q+45ppr0o679NJL8fzzz7f8gqjNKaXw9NNPY/ny5Rg9ejQOP/zwtl4SERERERHt5oqLi7F58+Z6xxQVFWHr1q2ttCKiREnD2uaBjPdpSFw7GAV87dXXcNHoi5Ie44DLF0FmFwUW4kcEtY1pu/Fs/2iB7TaAHRqvY/Z2IJRtY9nmvg4HtOPj2jrmbQ/Gud05vTVo5a/BrhnecRFYYziMiED4MJ4I5OYQCtQFI3YSsYot2PbFX1G5al7SeVzdenbDHU/cjl4H94Ij3Ri2jWpLCQf+bQnHjBE2qB0IcDtSQnj7moi2if6ZQJ4U9nEpYNPaZtXCRP4A2OCf/1yEEAgF9yAQH/VTMYXc7Nx6nyMA5Obm4oUXXkB1dTWOOuoo9OnTJ+0+mWKojvZkO3bswMsvv4zXX38dc+fORVlZGXaVPEJ+fj769u2L0047DVdccQV69uzZpuv58ssvMWLECKxYsaJJ8/Tu3RtvvPFGs3/ZilIKXbp0wcaNG9OOlVJi6dKlbf6a7smys7NRW1tb75jnnnsO48aNa6UVNb+amhp07twZW7ZsyWj8cccdh88++6yFV9XytPelL2nGWP75c+oxqb6cxm5IGdZ2H9dAXJBbQ9n7Yy8eizdeewMAMHjwYMyePTuj59koWqN80k9R8eproc3ZA/pD7dyJuiVLQ9szDWur2lqsPfIoqLKy8LyDBqHTtFcBmeZcTQOqrAxrjzseeufO0EPR80ehwyMPh7b5Ue36P+9sq96KT1Z+FPpyGgcCUjreebT5whpzzuzICCTcL7kRcJwIhLbn5NqB+e4ZaYPajn8ubRdlItsC0lSnIaWE1iakDe1/cY0bqXa/0saNXCcmsf2b3qcOG+2GgjtJ6HEppPmRTBHYducIfXaxYx1hvoTH+6gTjGvD/AybmLa5ThrXjpM2rp3GLnme38jA9i75XIiIiIiIiIhot/fLKWdAtvUiiIiIiIiIiIiIiIiIiIiIiIiIiIj2ZhdccAGi0WjacS+88ALuueeeVlgRtbRZs2bhiiuuwNFHH40uXbqguLgYJ510Eh544AFcfPHFKCgowPjx43H//fdj4MCBKCkpwUMPPdTWyyYiIiIiot3UkiVL0ka1AeCEE05o+cUQNUY9/a34MJkObU9R+XLja8IPpY0cNRITb5yYdPiy5/8LOlYdnsCGAL0YXOiCuGsBwETagnk3/+jSPm6uBRwzVjiAcMxjXmrOjBPedruPHevNZZJ5dru5764BQnpjBRxzPO9xe9seQwiZcHH399fmzhWYT0g4+R3RYcgEdDzpZ8hq3z35ewHgh+U/4O4rf4WKbRWQcCBlIJ7tRbUd+5gb3rbHE9KL+8GktCG9MJ+wwUARWL//SgohIKQI/Rx4kT0RiGqLYPgvkeM4KZ9bUFVVFUaPHo2xY8fi4IMPRk5ODk466SQsW7Yso/2J9lYFBQW46qqr8O6772LDhg2oqKjAn/70J5xzzjno0qVLm0Yad+7ciblz5+I3v/kNevXqhWg0igEDBuC///u/8d1337XaOqqqqjBy5EgMHDiwSVHtnJwcPPbYY1i6dGmzR7UBE8ueNm1aRmOVUhg+fHizr4F8sVgs7ZiSkpJWWEnL+dGPfpRxVLuoqAgzZsxo4RXtGpJFtdMKRrWRWVQ7YW6v4K1Dke2PZ3zsDTn55JMzXVGjbHt4ckJU2+neHR2ffx4yL6/R81Z/+veEqDYAFF03IaOoNgDIkhLkX5z4RT8V774HXVnp3fej2sEpkkfQC7OLkCWzobWCVgpKxxCDuVbafDlPDDEo+54oFYNGzD5u/pzQMI/FEDNj7H3zRT/mvVbQUBp2HgUFBaU1YlpBaXNbe/tpQHh7QQvl3Vbwb3uP2S8P8r5CSGvElIIS2ntecOcGEPPuh7e7Xy3kr8P9AiL424DAFxH5P8vu4+Zh+zNvf8YTQvMJb28971UG6pu3uX41WPC7mRpwGqYDv/eJiIiIiIiIiJoTw9pERERERERERERERERERERERERERG2oQ4cOGDt2bEZj77zzTlx44YVYunRpC6+KWsK2bdtwwgkn4IQTTsBzzz2Hzz//HOvXr8fmzZvx8ccf49Zbb8XLL7+MysBfkAeATZs24ZZbbsGAAQNQXl7eRqsnIiIiIqLd1f3335/RuJtvvrmFV0LUMlLFtesb4w5yg6xSSDz48IPo0rVLwr5a1WDVG+eidtuqwISJiezEo7l/hVd62004W3gRbTe8bdYhA2MchGLaNnotRCDCHQxm24i2kI65Duwn4PiRbhEJzOdfzD7uRXoXxF38x8PX/jqCz81sz+lyCDqd+Rt0OuM3yGrXLcm7A2xYswEjB5wPAQEHNqpto9lSunFtCUeY8LaAMJFtISGEue1AeK+PiW77oWzpZszdcHYga+5nuOHF4bwtwnuH7EOB910IQAMVFRVJn1M6tbW1+OSTT9CnTx9cddVVUEo1ah6ivU1ubi7GjBmDN998E2vXrkVNTQ1eeeUVnH/++ejWrRukbLt8QmVlJb766is8+OCD6Nu3L3Jzc3HooYdi4sSJ+PLLL1vkmE8//TSKi4vx+uuvNzpWKYTA2WefjfLyctxwww3NvMKwIUOGZBzM/vbbb/HUU0+16Hr2Zpn8c6dTp06tsJKW8dBDD2HWrFkZjRVCYMaMGcjNzW3hVe3K4s+nG/HnSbLTbTdqrDWg7bzCP1//9puF2Lp1q7fP8ccf3/DjZqjilVew7eHJoW2ysBAlU/8Ep7RxEXk3FFz5YWKUXRYXI/fEE9JMEL6bP/K8hId1RQWqP5sNID6qLeyYxKi2H7AGOuQWI6YVYlBe6DqmtQlUww1f24s7BjCha60RUzHElBvi1tAq5kWwY1CIKRPfhlZQStn32/yPtn/OeKHsQHRbKe0d1wS7vey1l9HW2g0/60Dw2r94t7zgtx/i1vY5upFt93WKD2wDGlDBkDbMZz3vi5Rg1hh4nc1DAlpoMxQakP7Pd/x3LjVHXDsYo2/U78/65m/KnOEfx8x2YVybiIiIiIiIiJoZw9pERERERERERERERERERERERERERG2sIbGKv/zlLzjwwAPRqVMn3HLLLXj99dexadOmFlwdNVVNTQ3uvPNOdOzYMeOQQzJfffUVunbtihdffLEZV0dERERERHu6d955J+2YvLw8DB06tBVWQ9RIDQh1AW5TTiBYqwsFsMMPmU1C4NHHHk06X9XGr7D67R8jVu2G/4SNa4vwfe8Q7tHsBuFGp4FggDoYrzbTSW+sgBu9jg9o+7FsIUxwOxS/Fn6EW4hgFNsez41sh6LZNogt3GsHgAOBSOiSLMrtXwLz2tvCe44Osjrsj05n3IuCg89M+b79ZOgYfDN3ISQkHGli2hImoO3YYLiAgCMd7xkJN5ztRrYhzNMQ7qPmfZBCBPbw09rmvbehbCHCPxfav0oW1RZCYMGCBSmfTya01nj22WfRvXv3Js9FtDeKRCI4//zz8corr2D16tWora3FW2+9hYsuugj77rtvm4a2q6ur8c033+Dxxx/H4YcfjuzsbBx88MEYP3485syZ06S5Fy9ejIMOOghXX311whc1NkT37t3xr3/9C2+99Rai0WiT1pSpv/71rxkHjCdNmoQdO3a08Ir2PnV1dRmN213D2gsWLMDPfvazjMffddddGDRoUAuuqJXV06zVoXPj5NtT7uvGcEXgyu8P++HsuLnj9wkGgh/+nR+6llLi6KOPTruOxqj+7DOU3xL3MxGJoOMzf0BWnwMbNWcwDlw9e3bC47nDhgKRSD0TJG7KOvRQyJKShIerP/ssENX2z2RTRbUB/3aH3A4maO2Gsb10dQxKx7xosxu+1kpD6ZgXk/Z+aY0YTETbi3R7IW3tx6fdYwib09bKi1mb4ym4GW2zLXCtNepUDDGlvPtKm3i3iX7HbJjbPh9vlkBoWwDKC7q7z9mNUycGtv1oto2/a22fl3kuSmvvtQ/Htf2fY+/nWiBlNLqpce3G7tPQ+Zsc2M50OOPaRERERERERNSMGNYmIiIiIiIiIiIiIiIiIiIiIiIiImpj/fr1w7hx4xq0z8aNG/HQQw9h5MiR6NGjByZNmoSNGze20AqpIdavX48f//jHyMnJgRACOTk5uOeeezKOVdSnpqYGY8aMwSmnnIKqqqqE45aXlzfLcYiIiIiIaM+wfv16rFu3Lu24Y489thVWQ5RGurZWPXFtkeLBtHFt2EiyPf6I80Zg1KhRSeeq3bYCm798Krwg4V65gbtgbDtuuxu5Do0P3nYC+/sxbC+uHYxhCwEBxz4WH8p2o9tmWziw7XiBbSEifgxbOHZ9jjfOD2a70fD4KHdcnNuuRQjHhL8DY4S7DicXHY68DEX/dX7S13jtyrWYMPI6DO4+BH985AWs/s8PkNKPapvAtjSRbGGC29LGu80qzGPm2ry25vnDD2oLQEhhXxP3FffeSAhhR7rt9ECeO/jz4l737Nkz6XNpqHXr1mHAgAF46aWXmmU+or2VlBJnn302XnrpJaxYsQK1tbWYMWMGLr30UvTq1QuR+iKnLay2thaLFi3ClClTcOyxxyIrKwsHHHAALr/8cnz88cdQSqWdo66uDmPGjMHBBx+MxYsXN3otWVlZuPfee7Fq1apWDwpHo1E8/vjjGY2trq5O+c9larxMv6y1tLS0hVfS/Orq6nDCCSdk9PsJAAYNGoS77767ZRe1ywufR6cL63pB4WAYNzCFiTDDFLeFtzEh2isAzHh/hnf/gAMOQFFRUWOeQL1qv1uETVdeBcT9t7MO99+HnCFDGjVn8LmrrVtR95//JIzJHnh4PROk2C4EcgYOCD0sANTMnVt/mNntbQd2ctfYIbc9NJTdQyGmTKDaj1crKMRMtForE65WJihtwtThwLaykW13PnhxawRHQGvlvVZuwBow0WqlFCDcmLX24t5K+79v/eB3IN6O8M+fuzIvhO2uwluf+1L79xFYafhe4JbW3msAu4aEn2EvKi8S49pKI3Dw5O8ZYPPiDfjVSjHq+tbQrMdhXJuIiIiIiIiImgnD2kREREREREREREREREREREREREREu4CHH34Y3bp1a9S+lZWVePTRR3HEEUfg3//+dzOvjBriggsuQNeuXfHKK6+gpqamxY4zc+ZM5OXlobS0FMXFxcjLy0OXLl3QsWNHZGVlISsrC8OGDcPMmTNbbA1ERERERLTr+93vfpfRuBtuuKGFV0LUTBoQ19ah7fVHu9xIshQSL7z4AibeODHpuC3fPAtVvS1uQXGBbBEf2A7GvN1otl2tF6l2Y832tvCD1V5cOxDO9kLWbrjaDWmnDGw7XmDbD167kW3HvwgHEJG4iLYTOKYb4Y54xwvGtINjvbntXMG1tOt/MfJ7Dq33PXnqgSkYdfz52LB6fTiqLd2QtpfS9kLbInBt1mBeZxPfFt7rK7z3LC6qjUBU23+XEnj7C4FOpZ3Qs1fzxLWVUhgzZgwee+yxZpmPiExo++STT8bzzz+PZcuWoba2FrNnz8bVV1+NPn36ICsrq83WVldXh2XLluGPf/wjTjrpJGRnZ6Nnz5645JJL8O677yaEgV988UW0b98eL774YpNilCeffDLKyspw++23N/UpNNqVV16JQw89NKOxH3zwAT7++OMWXtHeZf369RmNKygoaOGVNL8zzzwz43B4QUEBPvnkk5Zd0C4qeIZTbyw3/iERuko7znSJtbfJDSUDwNIlS1FeXu7t0r9//7TrbqjYhg0oG3sp1PYdoe2FE29A/oWjGzVn/J+/tQsXJh2XdVCfFBPUP3/koIMTttV8+x0QU3Bf2FRRbS/s7K1RoyinHZRWiGmFOhUz4WsvmK2g4Qa1NWLKjVXHzHYbxNaBixfIdi/aBJcjTgS5kVzkRaIoyC5AfnYhCrLykZ+dj2gkDzlODqTMsp/MTAw7pkzUW+mYmTv0K7BWmOOatdg1eVFu8xIorRFzx8APbbtBag0EAt5+hNt9Cd3IOHRwe/CVDmwTgTC3Nm+AF9dW8e9B/Nuvk15nKn7eBoW5myGU3dyRbfc9ISIiIiIiIiJqCoa1iYiIiIiIiIiIiIiIiIiIiIiIiIh2Ae3bt8czzzzTpDlWrVqF448/Hs8991wzrYoa4qyzzsKrr77aqn8BuKysDJs3b0ZVVVVoe11dHT799FOccsopKCoqwsUXX4xly5a12rqIiIiIiGjX8Oqrr6Ydk5WVhXPOOacVVkOUgUw+Ujcxrp0ylmzj2jnZOXjw4Qdx6223JoxRNTuwecHzKRfhRZoDC7XJbnixbeFepI1ri0A0W6SIaztmnLChakTgxbXdwLaQgbi2G9h2o9oORCiGHYxsu+MiSBXbDsazhR0DuDHtCFLFtOOD2l70WzgoHnwjovsfn/R1dGmlkZcXTYxq2/WboLb7WrohbfMaSvta+++JG093k9n+r1RRbe29p4GfkeDPqL19zdXX1Ps8GkJrjZ/+9KeYNWtWs81JRGGDBw/GlClTsGjRItTU1GDu3Lm4/vrr0a9fP2RnZ7fZumKxGL7//nv87//+L4YPH46srCz06NEDp5xyCtq3b48xY8Zg586djZ6/c+fOmDVrFmbMmIGioqJmXHnjvPvuu5Ays9zFBRdckBAap8bbuHFj2jHuedHu5IknnsCHH36Y0VghBN577z1Eo9EWXtWuo1Eh3GCwOf5a2AZxYH43LlzfHO7Yhx+cHBrWr1+/hq+vHnrnTpSNvQyxH34IbY+eew7a/fctjZszyX//q1u6NOlYp8e+SSZIMz80nJ7mC1vcs1cNQNfUom7VKm9MaL5UUW17nSWzke1kQ6kYIDRi2g9pK6UQ0zC3YyaYrWMxE5lWGkqZsTGlEIPZRwiBaFYUJXml6F7YA7069MaBHQ7C/u16olthd3Qp6IrSaCeURktREi1FabQTOkU7o2vBPuhe2B37tt8f+xR2Q2m0E4py2iHHyQE0vFC2iWUr79oLequYF+R249heSFsraGX3sa9FnV27G9nWWnuvXjCwrW0o3H053Xi3XVQozO2+pvG/l7y4ttZeQD4hrh24qRD+51lj49rNEbduSiQ7430z+McJ49pERERERERE1BQMaxMRERERERERERERERERERERERER7SJOP/10TJgwoUlzVFdX44orrsCECRNQU1PTTCuj+iilUFxcjHfeeaetl5LU9u3b8fLLL+OAAw5A9+7dce+99zJCQkRERES0F9i2bRtWrlyZdtzAgQMzjhoStYomNrVSxbWD9xLi2naQG5EUEPj1b36N0047LWH+LfOnQNVWIhTQDsQnhRfFBsJ/jTcQ1w5c3PHp49rSHkfax91YdcSParshbOl4YWuE4tnSBrYj9vGIH9n24tTBtQSP44TWIuwx/f39Y7rHCEXAERfbdnJR2Pe8hNc3XvsO7eAIx8S0ISHt8R0h/MA23Mi2hBA2pS2Evw3C2x5IaNsot/Aed6Pa7o+ECGxwo9rBnxH37Z84aSKKi4vTPpdMaa1x4oknYsWKFc02JxGldsQRR+Dxxx/HN998g+rqanzzzTe4+eabcdhhhyE3N7fN1qWUwurVqzFz5kxs3bq10fNEIhHccccdWLduHYYOHdqMK2yaHj16YOLEiRmN3bRpE2688cYWXtHeo6ysLO0Yx3FaYSXNZ/HixQ36GfnZz36GIUOGtOCKdhfx582Nj2/7cyAUOPaiyYHvJxEA3n/n/dB+Bx54YMOPnUpdHTZNuA618+eHNmcPGoQOkx8GGvH5N1X4t27lqqTbnc6d4iZIM78d4HTuHDof9Y6zYlXmUW339bZ38yIF0MLGsrV7sQFtXYdYLAatFWKqDjEbqjbRahNOdqRESW5H9G7fG4d0PBT7t+uFTtFOKMwuRJbMqv+JJZElsxDNiqJDbgd0zu+KHkX7oiSvFNFI1Itbq8AaFDSUBpTS0MLmnG1IG0J78WwzTtlwtf8zaDPiocC296oLb6QX0PaD0X7A2otrB/cNvB9a+WOTxrWFv1fw2n87E+/X90vp5v3vvPUdK9N96xmQ2RoY1yYiIiIiIiKiRuL/24WIiIiIiIiIiIiIiIiIiIiIiIiIaBfy+OOP45prrmnyPE899RT69++P1atXN8OqKJm6ujrcdtttyM7OxubNm9t6ORn54YcfcMcdd6C0tBRffvllWy+HiIiIiIha0KOPPppRmOjqq69uhdUQNVC6H12R7uHEuLaIS9SFxgj/mMFw8u133J4wd6xqM3au+hh+HNtOkBDXdu/LwJGCwWz/uv64tmPHORBwvO1ChIPZsI8JBALbNnINN6QdHAs3jJ3lRbnd2LYXvw5Gt+MD2gnH8S/B47hBbSEi3vorV83F+r/9DOvfu6ne9zEvmofsrGwvkC1hwtmOF9EOR7WljWRLL7AdjmoLGzz3otpuatt7z4PvoPB+LhKi2u57a69ysnOw4JsF6Nu3b73Pp6F69uyJzp07Y8KECfj888/N80hyIaLm1a9fPzz44IP46quvUFlZiaVLl+L222/HwIEDEY1G23p5DTJ48GCsXbsW99xzT1svJamHHnoIpaWlGY39f//v/2H58uUtvKK9w54W1q6rq8Pxxx+PWCyW0fj+/fvjvvvua+FV7bqCZw4NiuGGT39Sj0txzOBn01WrVmPjxo2hMfvvv3/6iTKhNbbc9QtUzZwZ2hzZbz+UPPcMRE5OI6ZM/SRj69cnbBPRaPg4GUa1ASBS3CHpLnVrfgjPlyqqba+DS87LyjVRbcTs0WLQWiOmY3A70156WmvETN4a7XPb4cDigzCg80Ds225/FGYXtci5pxAC0awoSqKlJrIdLUW2k+MFtpVS0DpmLyb8HXzMjYVrrQAvsu2P0cpExU2oO2bD1DaWbS8xZV4B990wc6pAwDuQ0o4PcIdf+sS4dopIdSjMDTcAnlnMGqj/57I5ZRrZzmjdaX58GNcmIiIiIiIiosZgWJuIiIiIiIiIiIiIiIiIiIiIiIiIaBfiOA6efPJJvPDCC+jWrVuT5vruu+/Qo0cPZGVlYcyYMbjvvvswc+ZM/qXUZjBt2jQUFhbi/vvvzzjWsCspLy/H4YcfDiklCgoKkJ2djXbt2uGQQw7Bb3/7W1RUVLT1EomIiIiIqIleeumltGMcx8HYsWNbYTVEjbALxLWPO+64pHNXbfgysFOquLY090X8kURgbOA6Ia7thq/h3fe3R8xYG78Ohq7hBbEdCATGITAuFL+WACJxcexI4DrVbTfyLf1jh9bprsXGtoVE3Y6N2PDBHdj48d2o3vBNinfO17G0GFI4kELCERJSSjjCgZSpo9oCbjxbunnsUFRbejHqQCQ79LMm/HcrVVQ7EDN0de7cGQu+WYAHHngA++67L7KzsyGEgJR23Y0MlG7cuBFTpkzBMcccAyEE9ttvP0yZMiWjKCoRNY/evXvj3nvvxbx587Bz506sXLkSd999N44++mgUFBS09fKSKi4uxnvvvYfZs2ejpKSkrZeTkpQSr776akZjlVIYPnx4C69o71BeXp52TCQSaYWVNI+RI0diw4YNGY2NRqP49NNPW3hFu55MQ70hwXBz/LUIh5vd6G7C6XncHO7Yhx94OOFwXbt2bfgak9j+h6ex44U/hbbJ9u1R8uKfIIuLGzxfuv+mqpKck8nCwsAE9cwdFysWAES7dgm7aACqbJN/x4a0g1Ftrd3UczjwrKCQ50RNUNrGomPKhqWhoWIKCjEoFYNWClpodMnvjCO6HIV+JYeiOLc44XNVSxIQyM8qQJeCruhW2A3RrKgJZAsTxo5phTptEtTK3o9pBaViNrTtR7PdV9hNbbtB7Jj2MuLmNVHKj2zbZLb7UvvvkbvNj2ubq3B0Oj6urbR/HE+S3zvB+w3RrP/N33+a9QypP7CdNsCd5HNUwhD+/xiIiIiIiIiIqIEY1iYiIiIiIiIiIiIiIiIiIiIiIiIi2sUIITB27FgsXrwYv/rVr5Cfn9+k+erq6vDiiy/i9ttvxymnnIKhQ4di7ty5zbTavc/kyZNx/vnno6qqqlnmc3KLIWQkdD+/x0mQ2YX17NU8tNbYuXMnamtrsW3bNixcuBD/8z//g4KCAhx00EG45557sGPHjhZfBxERERERNa+amhosXrw47bh+/frtVtE82gs1Ma6dbLpwXFunjGu7fn7nzxPmqSlfGJqx3rh2IJ4tvIMIwA1vQ9qgtg06CxON9vaFY2LOwoxzA9YCfrDai1cj7uJFtR3AjWFLE9k2ce4k+yA+lu0AiCQZk+x4wfi2u74IBCKo3bISa6dfi6p1X6V9n445/mjc98Rv8fbfp0MK6cW1vZA2Uke1hQCkMK+ZCWqLcFQ78H4J977wtoQT6MGYtnsdF4MLJ9MFbrnlFnz//feoqqpCLBZDXV0d6urqUFtbC6UUpkyZguzs7LSvQSorV67E+PHjUVpairy8PBx00EG46KKL8MILL2Dbtm2NnpeIMtejRw/84he/wJw5c7B9+3asW7cO9913H4477jgUFRW16docx8GNN96IjRs34vTTT2/TtWRq6NChOPPMMzMa++2332LKlCktvKI93+bNm9OOycnJaYWVNN0zzzyD6dOnZzRWCIG33nqrzX+f7jriv4Sm8fFtfw6YsnDgdFtDx507Ae9Ofzdhqs6dOzf8+HEq33kHW3/16/ASpC8ImwAAIABJREFUs7LQ8blnEenVq8HzpX1FBKC2bEnc7P533Qa8pN6nify8pGtQW7eGotruTu5tgcTYuSsnkg0tAsFpbXPTSkMjBq0VtAa6FHTFcd2PR9+OhyCaFc188S0k28lBp/zO6F7UA3mRPBPODl7gBrLNxX/MjWwr+5zd8eY2tHktFMzYYBpbazc6boPYIi6urQNxbeXHtkPX9qVXUPZ90YnvW9yvIG2Pk3BJwYuCN/Xi/lJxl8CY4Brri2jXG9jO4PcF49pERERERERE1BAMaxMRERERERERERERERERERERERER7aKi0SjuvPNOLFmyBHfddRf69u3bLPN+9tlnGDRoEO6///5mmW9v8uKLL+Kmm25q+l/oFRLFh9+IgyaU44BxS9Hnmg3Yd8S76PmTeThg3FJ0P+tVHHjFcrTrOwYNroQ1A601Fi9ejDvvvBNFRUU44IAD8PXXX7f6OoiIiIiIqHGefvppKKXSjhs7dmwrrIaoiZoQ1xZxoWR/OhHakiyu7caUDx94eMK81WVfhwdnEtdGfXFtG8721uvY237o2sShpY1hxwW23Ti3DAa2I/44L9btQCAC2Ki2EBFvH2Hvw73AMcdKuEQCAe1ASFtGbEg7LrANCUCj7JN7oOsqU75Xubm5uPiKi/HBvPfxwhsvYNRFI1FYWAgpHDh27VJKG9I2MW0pk0W1pf8KN0dUOzA+XVQ7E1dffTW+//77jMamU1VVhcWLF+PPf/4zLrvsMrRr1w75+fk45JBDcO2112b0BQtE1HSdO3fGrbfeis8++wxbt27Fpk2bMHnyZJxwwgno0KFDq63jiCOOwKpVq/DII49Ayt0rI/HKK68gNzc3o7GTJk1CRUVFC69oz7Z169a0Y5ryJRCtZfny5ZgwYULG4ydOnIiTTz65BVe06wufAddX6k2+Y8LZTqpuro4PPvtHW79+A9auXRsan52d3eQvGa6ZNw/lN9yYsL3Dww8h5+ijGjxfJlFtAFA7E/88Erm59YeQ46LDIrBd5OQGxvnU9h0po9rQ4XczPvScJbO890QphZgboVYxxDRQmN0Og3sMQf/OhyMvEg577wqynWx0ye+KrgX7ICKzoLSyMXAFrZSNYcPNa3txbPc5Kq1sNNvs4wa2Vcwda+Pcocg0AGGK1m5wOxTXdsfo5HFtE/S27ynCcW2l7b+rSRFCBwAtdPAjZNr/VNwcYW1PA46bbO2ZPpZ2Xsa1iYiIiIiIiChDu9d/ESEiIiIiIiIiIiIiIiIiIiIiIiIi2gt17doVv/zlL7Fw4UJs2rQJr732WrPMe9ttt+Hll19ulrn2dNOnT0ffvn0xZsyYJs3j5HRAYe9z0fuSr1B6zC9Cj+V1PQbZRT0DWyS6nPAo9h3xDmR2uyYdtym01li2bBl+8pOftNkaiIiIiIioYZ599tm0Y4QQuPbaa1thNUTNoAlxbfNwsgGZxbX79++fsGddxUZU/DA7PLjeuLZ7P4O4tpDmceEAXhjajWs7JvAspR3rR7aFvZiItmP2ExGYwHY4lO2FtL3QthvMduJC2ckuTiigDZEFIbLMXIG5TSjczFm1fiFqt/2Q9L0pLinGDbdej4++nolf/O4u7N9zfxvONs/BsVFwR0p4v4Q0kW0kRrUFhB/bThbVFolR7fgAe0tFtd15u3btisrKSuTk5GS0X0NUVFRg4cKFePLJJ3HQQQehtLQUU6ZMafbjEFFqxcXFmDRpEj7++GOUl5dj+/btePLJJ3HqqaeiY8eOzX68oqIivPbaa5g7dy66du3a7PO3hmg0isceeyyjsVVVVRg5cmQLr2jPtm3btrRjMg2dtxWlFIYMGYK6urqMxvfr1w+PPPJIC69qz5M0bCu8lrAZk+Rra5JvMGMfeTDxfSgoKGj8IgHUff89yi67HLq6OrS96L9vQXTkeQ2eL9OoNoCEYwKAyHLqmTs8uwhtF4A9P9Txe1VXJ49qx80YH3iG1ojIiAlJ65gJNtvAtBQSh5YeimH7nYgOua33RRCNFc2KokdRD3TIbW8S2lohppWJWEMBSvtRbftLw4aztQlsK61NUFzFTIjbRrfdOTQ0tLDpczuX+2oqN66tbVzbfZUDcW1t495BblxbaWVef1fc75GEuHbgfr1RbCSJcGdyiZM0sp2h+Fh8fc+rQfMyrk1EREREREREGWBYm4iIiIiIiIiIiIiIiIiIiIiIiIhoN1JcXIyRI0dCKYUnnngCkUikSfNddtll+Pvf/95Mq9uzVFVV4ac//SlKSkpwzjnn4LvvvmvUPIW9zsaBV63BQRPKccDly7DPj/6ISEG3jPfP63oMDhy3BAX7nx6KcrW2BQsWYM6cOW12fCIiIiIiyoxSCvPnz087rlevXohGo62wIqLMiHSfeVslrh33kAb2228/tGuX+IVX6z+5EbHqzeHBKePabsi5vrh2ILANG9d2g9r2Erov3P1s5BrmYgLXERvYlhDSDV3HRba90LYMBLEjfnA7FN+Oux8IbAsRjHwH5vZuR7Bz+UdJ35MLxpyPj76aietvvR4lJSWQMCFtRzpwhISEAymEDWZLczsQ1DYBbgkpBaRwzOuaLqqNxKh28OegpaPartzcXMyaNQtStuxf9S4rK8P48eMZoSVqQwUFBRg/fjw++OADlJWVobKyEs899xyGDx+OTp06pf/nXwpSSlx55ZXYvHnzHvF7/KqrrsIhhxyS0dj3338fs2bNauEV7bkyCWvv6p8TRo8ejTVr1mQ0Njc3d6/+72CZRG0TxsQHf91wcIrIrYkQp9ruPyAAvPX6mwnjmvJlI2rzZpRdMhaqvDy0PXrBBSi6cWKD52tIVBsAkCzuLlOHtZNNpQMnm0LKhLwyAOjaam+nUFQ7SeQ8GNXW0JAiAuVGp5UJUhdmFeGUXj/CQR0Pzvh8dlcgINAxrwTdCrtDyogNa8egEDPX2jw/aO3dVm5sW2sT1NbKBqT98Da0hlLaxrhVKKrtXgMwY7SCLWsnjWsHue+PgjKfGLWOew8R+qEL7W/XCK2Tt7Htx0vv04zWDbtAhw8eWnc43p2Sjr+bPLBdX3g7Hca1iYiIiIiIiCgdhrWJiIiIiIiIiIiIiIiIiIiIiIiIiHZDQghce+21mDVrFrp27droeWpqajBixAgsWrSoGVe361u/fj3+9re/4aGHHsL48eNx+umno3///ujWrRsKCgoQiUSQl5eHRx55BJs2bWr0cdod/BPsc9oLkJHcpi1YRtDtjJdw4JUr0fGIm5Fb2h9ZRfvDyS2Gk9sR2R36oP2hV2Hfc99GUZ8LILMKmna8FMaNG9ci8xIRERERUfP585//jLpkca84F154YSushqhh2j6uHXfPhphHjBiRsFft9tVYN2MCoGOBPXXgtjtBXFw7ENMOx7XdULawoWo/IO0HsP24NmCi1n5g217g2LkdCEQg4O9rItvShreThLa94HbgsfixIn58/DyRUHgbOoaK5Z8kvH6jL/0x7nn0HkTzol5QW0rHhLJh1mui2nabEBD2tnDHeCFtOxa7R1TbdfTRR+ONN96A42QWX2yK119/HTfccEOLH4eI0svNzcW4cePw9ttvY/369aiqqsJLL72EESNGoGvXrhmFtg855BAsXboUTz/9dIsH+lvTO++8k/HzOf/886GUauEV7Zl27NiRdsyuHNZ+8cUX8eqrr2Y8/rXXXkNxcXELrmh31Awh5fgpTDU4WItOGFdevhmrV/+QMFVjz4V0TQ02XX4F6pYvD23PGTwYHX53f4O/rLbBUe0GzR0OCyeLagOAFuG9PCo+yJwY1Q4dQ4ePqHXMRJKhsX+7Xjit95lol9O+8U+ojeVG8rBv0b6IZuWZeLZSJrINBR2KbGuYXLZCTMfMrbjotnb3E35QW8PEs3Ugrq3tP3M0kDSurbX7ePi9MMcw2+Pj2jr4ewYIxbS9TUJ7HxeDc2ccv05Lhy/hj0h2WSmOE//73bubOrDdqBUyrk1ERERERERE9Yi09QKIiIiIiIiIiIiIiIiIiIiIiIiIiKjxBg8ejHnz5uGCCy7A7NmzGzVHeXk5zjzzTMyZMwelpaXNvMK2sWLFCjzzzDNYsmQJVq1ahfXr12Pz5s3YuXMnampqWvwv4AonB52OfwDt+45p1nllJB8lR92BkqPuSDkmb5/BAICdq2dh07wHUbmmcT8XyXz33XeYNWsWhg0b1mxzEhERERFR83ryySczGnfTTTe18EqIGkcIUf/n9rjQceIEqLeKJyCSBL2EFzpLmEIAd/3iLrz99tsJX761c9Un2Piv36L0mDvjFqYDswg/NAgB02oWgFYwAWwVODJgotkqsJ+7OglAmz6gBgDlhfiE0Oa+FoDQ/nHt6yiC6xLaPlc/yufywm7p/r2JDU6H4692vV4u3BTZKlfPhqrdmTDF+JsmQNogNoSEBCBgQuFCuAlsCSngBcRDv4Qf1RaB9WQa1Y4vxrV2VNt19tlnY9GiRTjppJOwcuXKjOZsrCeeeAKTJk1C7969W/Q4RNQw2dnZuOiii3DRRRcBAOrq6vD222/j5Zdfxj//+U+sWbMGkUgEJSUl2H///XHNNddgzJjm/ffOu4r99tsPN9xwAx599NG0Y8vKyjBp0iQ89thjrbCyPcvOnYn/XI6Xn5/fCitpuB9++AGXX355xuOvueYanHnmmS24ot1TvXHb+HPtVOfWKabQOjGC6957fPJjSc/zG/vf7GJr1qD683+HtkUOOAAdn/kDRFZWg+ZqdFQ7gy8DiH+9U0a1oQHvCwPiVhRx6o1qhw8YyBprQCuTmxZaY2CXI/FfpYelXfPuwBEOuhf2wIaKDSiv2gShAaHslxd5nxU0pBZQSkAK8wlIC2U+CWgJgRikkPadUObzh7Ydc6EhhfSb08J8hhN2vNLK7KtN/FpAQGgNCP/zpvncZd5j83HQ3Ndae583zG2Efu+5+2ntx7vTff5o7O+jhM8rCfFsb1Gh44T2i1u/N1WSdWfyXJLxXjMiIiIiIiIiojhC82u5iIiIiIiIiIiIiIiIiIiIiIiIiIh2ezU1Nbjlllvw+9//vknR6E2bNqG4uLgZV9a63nzzTUyYMAFr165tszUUH34jSo+6A5CRNltDkKrZhhWvnoiarcubZT4pJWKxWLPMRUREREREzS83NxfV1dX1junevTtWrVrVSisiapyM/v1GfV2tNLsnCwoG49rxU3z00Uc447Qzkn4mLtjvdHQ59SnISG7c3sHiXfC+Td39f/buPECOsk4f+PO+3XPPJCH3ScgJQhBIlJyQBHUFAoRDcDkCggSQa5cFfqKIiKC7KEiCgAIBLwgghyKHLCjXknAbwmUgBAIkQu47mcxMve/vj7reOrq7+pwjz2doprvqfd/6Vnd1d1VP+ilvHZVRkzHN7eP1dav25/l93IvyQvQC040gPrOOQD1xa25ODuSGh0OmRaiRPW3tC9dgy9JHYTpw0pdxz+P3AFrYwdluoDacEG03OBvCuY3gbS8o22yLvEK1AyHZ7RSqHXb99dfjZz/7GVavXp1Xv3xMnjwZL7zwQtnGJyIqllIK/fr1w9q1a3O2lVLigw8+wLBhwypQWdcxevRoLF26NGubI444Ao888kiFKkpGKYVhw4YlPhHFyJEjc65nVxQNtXZPtGJOQ2wbb6abo+ucdEVr7Zx7JbzHqIP9nflmALTSytuL3W+v/bD8o+WRmvv27YtVq1YlXkdX2/Ll+HzyQYFpVfvsg1T//nmNowG0vPIy1JatgenpIYORHr1nYFr9MTNRf8zR3u3PJ01B28fBbbJ6v33R97HHnLEzhWqHa3Duy+ZmrBy5J8LqvnkCdrvuWu8+jvQLPwZ2GjMAjU82fYwFKxdg+tBDMLxH1zzByobm9fh86+f2/r57bOAcK7h771IIwD2xDwAIp4UTwp0SqeBJfpzjDqkljCOKwMl8ACd82zjucM74Yy8C4eMMeLfNww37uEF4IdquyHFH9PxQhcl4rJw5vFrDft8N940Gc8fXFV6XQsK1Y5dHRGXRVSLp+JpBRERERNT1XXXrYegY/1qfiIiIiIiIiIiIiIiIiIiIiIiIiIiKUl1djRtvvBHnn38+5syZgyeeeAIffZR/kHKvXr1wzDHHYMaMGZg2bRpGjOgcX7B+/fXXcdJJJ+H9999v1zpGzV4Bma5v1xrCZHU3DDvpdaz6v0uwecm9UG3bixpPKVWiyoiIiIiIqNSefPLJnKHaADBz5swKVENUHDf8JmuYT4bQLnsAo03sbBETdOcs0wnYFkb3Qw45BD+/7uf4r4v+KzLW1o+fwIe/2wdNo45Fr7EXId04MFqAG9bsFC0AaDuhEIAEoLyANSe2DBDuMbiAHaYNp2oJCDsyTwRCt/2x3b5au+lt4ZBulxu2mCFYO+7+jQQTiWBD4d9721e+HOk+fvJ4J8QuGqgNOGHbTkCdFIAXgKedUDwY4XZ5hmqLUK0dJVQbAC6++GJcfPHF2Lx5M+bPn4/bbrsNixYtynucbBYuXIj3338fo0ePLum4RESlIqXEgw8+iKlTp+Zsq5TC8OHDYVmWHfZJiezYsSNnm6ampgpUkp/TTjstcah2TU0NFixYUOaKOr64E8nkZIZqx80LTXb3m3VMO3OMbVu34ePlH8cucvv24v5uZWp95x20vvNO4vbZ7qG2T1eg7dMVgWnV++0buC3qahGmW9ucsfML1QYAvbMltkZRV5cwVFt759NRWgHQsLTC14cfhsFNgyNjdxW71faEFBIrN62AcsO1hXucIyCFgNICAsrZYiUkBJQboq2Fd9wgIZ1tWAFaQkE5+/bSOc6xT2bkPqJKKztcWwtod5naDte2nx/Gb/ehcsa0z1dkT9daRY5FtNDBDUZEj0dKEX7rH7uYR4XayQh3j5fgbYNencbyhZ8a7nU3S3XvA/O23Ty/4yatM4d/E1EyXSU0O4nIaxQREREREXVJ/OsAEREREREREREREREREREREREREVEXMnr0aNxyyy348MMPsWXLFrzyyivYf//98xrjT3/6E84880yMHDkSvXr1wgknnICXXw6GIG3evBlLly7FG2+80a5By59++ikmT56ML33pS+0aqi2rGrDHNxdUOFRb53Xpd9DPMWr2p9jjhOfQfa+T0TDkEHTf80T03P8C1A86COnG5F+of/3110u9MkREREREVAJz5sxJ1O673/1umSshKp2c4Te58oCydM8U4iWMQDGzxQUXXoBZs2bF9lGt27Dp3T/go3smYs1L10Dt3ITMgdPuUoQ9zQmP9qZ5X/+VwevCvi3MdsINeJMQXnt3jJQfXi2E3VamAJEGRMrpm3LGSRnLSxmXbNOc6d4YwXFa138Ea/uayH113EnfgBQpSCkhhYQUKTvCTtihd0KknOlOtJ0bsi0FpPDXP99Q7fDj0ZFCtU3dunXDOeecg3/84x/QWuPRRx/FySefjNGjR6Ourq6osbXWOO2004oag4io3A4++GAcdthhidv369cPK1euLGNFXUuSE/H06NGjApUk98ADD+Cuu+5K3P7ee+9F3759y1jRrsMNpMwWwqljdpzDEdA333hzxjG2bdsGy7KKrDR/RceKakA0dYtObo4+x/ys4eBSA7c1oJt3hObbZLemvEK1tXfiHWBIt927dKi2q3tNDwzqNhhKKyhtwVL2xb6unOkKljNfwbKvu/Pgt1FaQzvXtdb2bdjXNewwbQ3nREbGbe0+DoD3xDAfK3e+k1INAFBK+4+jsMO0vR9t/HYubk3uxRM69MyHOZ4/rnDCwf3a3cV425u3LoivJ7ycmGddIScA2JVCgYmKEffcLvj5IxJeOii+bhARERERdW0M1iYiIiIiIiIiIiIiIiIiIiIiIiIi6qIaGxvx5S9/GYsWLcKFF15Y0Bjr16/H/fffjwkTJkAIASntMKbu3btj9OjROOCAA1BVVYUhQ4bg2muvLfEaZLZ161Ycf/zx2GOPPbBw4cKKLTdOdY+RGHHKW6jp+YUKLrXwL/7V9BqD/tNvxOAj7kf/Q25Gn4lXYchRD2PErDcxeMb9icboaKEaRERERERke/7553O26d27N4YMGVKBaohKpz3Dtc2cZSEEbvn1LRj3pXGZS7F2YsMbN+Gj+eOxYfFt0FZLsAA34Npbih8E7SYR2a2ld9sOwRahizRauyHZdri2iIRfOyHbsAOsA0HbcMK2vWBsaYRuu9fjbhvTIQHphH4L4YR5S2z/V/BEbQCw+x67Y/iIYXZwthMGHgjUlkaQtjOOcOe7oeLmtDxCtQMh2R00VDvOjBkzcNddd+G9997D9u3bsW7dOtx22234xje+gREjRqCmpiav8V566SV89NFHJa+TiKiUHnjgAdTW1iZqu3btWgwbNgz33HNPmavqGlpaWnK26Uh/A1i1ahVOPvnkxO1PPfVUHH300WWsqGspJNQ2drfIDKyMBG0L3Df/vsw1aI1169blX0cRShGqDQCpnrtFZqltWwP3qwh08e+8cKg2BGBt2hKeZDOek0bssjNBe8ct9k1lXwDUpevQrSYa/t1Vda/tgUFNg9GmLFi6DZYXsN3mhGkr77elNTQsL1BbO4HaSmloy7J/O4HbMMK1lXPfauc2ACjYgdd2Ojr8R8cI19ZaBzYGM+BWaw0tdOBk1oEgXCN42x0vwjx4LebiHIYGtjMhACkCId9u82BYeEzAtlubd1VH6me4NlHplfQ5kuRjDvONqBIK+OilqGBxIiIiIiLq0NLtXQAREREREREREREREREREREREREREZXfL37xCyxfvhx/+ctfihon7otmSimsWLECl112Ga6//nrcfvvtmDlzZlHLyUQphUsuuQQ33XQTWltby7KMZATq+n8Zfaf8D2r77N+OdRQrmBjVsPv0RL2GDh1apnqIiIiIiKhQr776KrZt25az3WGHHVaBaohKTwiRPQAnFIocHQAZQ37sEO3oTHe6O7QGUFdXhwcfehAzj5qJxW8szrg4a+dGrHnxh9j49u3odeD30W3kUXYgmTe4hBu85pUmtHvFWbIZw+e0h3KqUV5At9D2NA1hjwENASe82wxiC6UcCi8AzQ5Lc9vZAWnCbOp1DeZGC+O3E7hmTNuxMnoytGlfmWoHagsv0toOyoYbSu3EY7vrBsCLEBd+vLU0ltWVQ7Xj9OzZE7Nnz8bs2bO9aZ999hl+9rOfYc6cOYnGuPrqq3HnnXeWq0QioqLV19fjxhtvxFlnnZWofWtrK0466SQ8/PDDmD9/PqSUuTvtopIEa/fs2bMClSQzefLkRDUDwB577IHf/OY3Za6IIpxdQTuwMjq7ubkZyz5YlnWIzz//HH379s1vsbW1qJk4Ia8+QPwhQcubb0GHjqdT/fsjPWyP4LQhQwIDyD7BmjUAtWWrX2OGZcaFamutoTdvDLR3c0pTffpE+wHevr72Ovm3a9O1SMtdL1aoZ11PtKidWLllpX0cIe2kaK00hFD2SaQBCO0fAKSEgNISAgoK2j5hkVb2CX80oISC0AKWFpBSAFoCQkBoDS0s79hLO320FtDCHl+4gdpG8LQ7QUi7j5NkDSEElFLOSZCMlXLCuoUWxiTtHafEbU9JRY514jK7vSe2c4ImdytzatZGG/fYSmvtHx/F1GPWH3c7icAyiKj9tEdWtfnxVp7LD7xeERERERFRl7DrfQJGRERERERERERERERERERERERERLQLSqVSmD9/PqZOnYrXX3+9bMtZs2YNjj76aOy9997485//jFGjRsW2+/vf/465c+di9erV2LFjB5qbm7Fz5060tLSgtbUVqVQK/fv3x1577YXx48dj+vTpeP755/H9738/UVBcuQhZjaYRR6LvlGuRqu04wRLFMb9hnSxsJJ3mP0MmIiIiIupofv7znydq9//+3/8rcyVE5dPe4druEIMHD8bCFxfi3vn34u6778bTTz+dcZGtWz7F53//Dja++Wv0nvAD1A+aHCwoa03a+7+3cm4gNyS85MK4gG23j9BOaJx/50SDtv1AbW/ZIlRUbKB2+LYRjNbWjObPF0XWadrXpjkB2Wagtt3XC8T2wrXD0wSEQMbbu0KodiYDBgzADTfcgOOOOw4HHXRQzvYLF0ZDz4mIOprZs2djzpw5ePfddxP3ue+++7BgwQIsXLgQQ4YMKWN1nVdbW1vONh0lWHv27NlYtix7ILOrqqoKCxcuZKh6TnkkUGZqmkeApQZw269uy74PD+CTTz7BF7/4xeQDww6+7vPA/Xn1AeJPIrz68BloefOtwLS6I2agx1VXhjoHb6YHDYqOv3079I4dkHV1cV0yhmoDgLVmbeCkPm7L1MABXj+vv9Z+G+d/SitoAFWpKlTJqkhtu4r+DQOwvXUH1u9YawdqQ0AL++Q+dsC2hhQCGtI52pIALKQgoSEBOOHWyjkm0RJC2uMoJSGlgtASWgj7mEwoCEgo+OHa0ALaHsA+95EQUFoFwrC1co+F7FB6rTWEtI95zRBttz0yhFGLQBskCtc2ewWXE54fFAikFfEB22a4ttc2biyGaxOVRa733Lzkenq1R6h23PIznckiW1cGbBMRERERdRn8F+1ERERERERERERERERERERERERERLuIhoYGPProo5gwYQI+/vjjsi7r3XffxZgxY/DMM89g0qRJ3vRf/vKXuOyyy7B9+/acY6xatQqLFy/GfffdV85ScxMppBsGoMfes9DrgIsA2d7/BLcc305M8A1rIiIiIiLq0P72t7/lbNO9e3eMGTOmAtUQlU97hmubw9fU1OC000/Daaefhn+++0/86Mof4cEHH8y42OY1i7HikePRf/qN6LbnN0IFhcuKWwmzhXNdOFF63mQ3YNuero3AaS+aT+tQiJoZ3p2/aPCZvbwdqxZBWy2BOal0ClOmToEUKS8424zJdlLlIEU4YNtZL4Zq5zRlypRE7datW1fmSoiISuPY5NyhAAAgAElEQVTxxx/H8OHDoZRK3GfFihUYMWIE7rjjDsyaNauM1XVOlmXlbNOrV68KVJLdI488gnnz5iVu/7vf/Q4DBgwoY0VdQ9y+rjGzyD8Vxe9o3/37u3P2/PDDD4tZcGXE3HXp4cNiZ6vPP4ccNix7qDYQOrMN0LZihTeWeQqc1NChwf5eqLZ7LOCHaqdkCrWp2jxWrGsa1n0Ytrduw/bWbZBSQkBBKmkHbBsnKpLOsYaEhAUFKTSUlpAQUAJ2qLawILSEFACgoJQEpOXMs8O1tROurQEorSCdYx3thGYLre1wbdjt3GMNpbR9GCdgh3Er7R/zBo5TnDDuBGHUXti6CE90xhKZXwvM4O/wNLMY85jcG88N2DbDat3AcIZrE3U+HT1U2+S+5hUYsM3XECIiIiKizo2nWiQiIiIiIiIiIiIiIiIiIiIiIiIi2oX0798fjz32GHr27Fn2ZbW0tGDq1Kn4+OOPsX37dkyePBkXXnhholDtShGyCqmaHqjqNhS1/b6EpuFHoef+F6D/tF9i6HF/x6jZ/8Ke56zBiFlvote4SysUqq1zXMq3XNW2I2er+vr6MtZARERERESFWLp0KTZs2JCz3bRp08pfDFEF5Ay8yXX4nKV7phCvYNhXcIgv7P0F3PfH+/DCwhdyBhuveu6/0Lr1XzH1uGHR0g6SFn4iUDBmWhqdpH3x2juJbM51v5/RV4QuzjQhpBPw5vbL8BNoZ9QpJCBS3pg7ViyMrPuBEw5E927d7eBsYS9HOmNC2BWmRKgGYQdo22Hb0r+fvHUy76NdO1QbQF7Bs0REncHQoUPxwx/+MO9+ra2tOPXUU3HcccfxtTEk6wlKHH369KlAJZmtXbsWJ5xwQuL23/zmN3HiiSeWsSLKl4C9rbW0tOC9Je/lbL9m6dLyF1WMDE+bqj33jMwWANo+/Ch7qLZ51QlQ1lqjddlHgdkagOzeA6k+vaKh2lo759jxQ7UhgLp0XSFr2OUIITCq52hIIWFpBUtZsGBBaQvKua20si+B6woKCkpraK1gacu7rrQbbW1Bu9c1oADntv1+Y4drOydmUs5feL3AaeE/Zu5jr+ClYXvzhHbaa286IJzlucHqzrJCt/0ijIn+gWHWv0Brb1nub3+avw0G72ttn7/JGdu9gUA4eOS9J/B00KFZ+f89PMl7G1FXp7Uu7XOhvf7ZSqHMusyQ7SRd+RpCRERERNSpVeJf9hMRERERERERERERERERERERERERUQeyzz774J133sG5556LP/3pT2VdVltbG6ZMmYItW7Zg06ZNZV1WNvWDp6GqaTCquo9Abc89UdNrX6QbB8APo2pvHeOLemsWXp6zzdixYytQCRERERER5ePaa69N1O6SSy4pcyVElSO8YLIMzDCd2AGQ8XDcDVUOB3oJJwTNHN4cb8L48Xjm2Wfw6GOP4vvf+z7++e4/o2WpNmx441foO+Uao1ABCA1o4d82aw8sTMP+PCOckKbtMQB7HKERWEmtY4YTfh/AuJ7lzvGTq0O3zVBqYNuKBZGe0786HX4cthsA7qyBcGO24YRsuwHY4QBtvz284G0/JHtXDtUGgIceeihRu4EDB5a5EiKi0rnyyiuxZs0a3HzzzXn3feihhzB48GAsWLAAw4YNK0N1nYtSqlMEax900EFobm5O1HbQoEGYP39+mSvq3IrdY3H3DM1NJ2nw7e/u/G2icPse77djsHauOyjLqqaHDQMaG4GtWwND7Vz8Jmq+cogxRChU2wwbFn6gZ9tbbwcXq4Hq/cbYhwl2By/M2R1Xu6HaAOpSdYn3ZXcFNakaDO0xDEs3vA8JYYdcCw3pHFO5AfCAhAULUton8pEaUALQ2j6u0AJQWiIFBe0ch9iPj4YWFoR2TjikAQgF4SxBaWX3dwLQBQSglHuQ4xzC2Y+X0to9PPKC06UQTmC1cSTn9PPG8+bo4PGJuRnEbRLh7VrEToK59ZrHw4HtzK1JG+eH0jpwzB6+Hq4pdn3y3Ja11h3yGI2oEjpaMHQhAfmZ5P2+Fj7bRcJSAq9RRERERETUqXSUbwIQEREREREREREREREREREREREREVEF9e/fHw8++CBeeOEFHH744WVd1ooVK9olVLtuwHiMOPUd7Pmd9Rhy5EPoP+1G9DrgP9Aw9FCkGweh/f8prTYuHcPGd3+fs83JJ59cgUqIiIiIiCgfjz76aM42dXV1mDJlSgWqIaocL1Q5m2yH3X5ec4bZ0ZlZA32EgBDAkUccgUVvLMKtt98a22zTP+9C2/Y1oQKC4WJ+mLQx35hiz5eh+c40IYK33RBrIQAhIYR0oqf9H7+te0lluMjAJTyOEBJt21ahdeOyyHp/5d8OgRQSUkgnPBuQQkAKCWF8TuPme0snbNsNyvbauv3Nx5+h2gCA3/8+92c7AHD66aeXuRIiotK66aabMH/+fFRVVeXd97PPPsPo0aNx5513lqGyzmXt2rWJ2vXr16/MlWR2wQUXYMmSJYnaptNpLFiwwAnDpY7od3f+LmcbAWDSh9F9x4ooIlQbAHRKoubALwWG0gB2vvCCMUSWUG3z95YtaHnn7eBfDgVQ9eUvux0iodrm6FUyjbRM51ihXU+fuj7YrWY3WMqCpZ2LstCm7N9KK1hQUFpBKfu3pZXTXkHDnq6h0Kbd63ZotoKC0hoaClr5j4/W9kkMNAAFBScJ2+7rhE674dgKynsUlfMYw7wtAK104M/KzpK8vt5td7nORSlnnazgdK01Ij/+hmUsx9gWjeWGf4zkbWf9nevQ3pGmGyIPIGMAcDiIt5Bg3o4WLkxUCRm3e5HgUupa3NeFjjJmrpPuxXXh6wgRERERUafDT4eJiIiIiIiIiIiIiIiIiIiIiIiIiHZRQghMnjwZc+bMae9SSqq6x0gM/cbT2P3ovyLdMKC9y8mgg34ZL8GXBM8444wKFEJEREREREmtWrUKq1atytlu0qRJFaiGqH0UFa4NlDxcGwDSqRS+/e1v47V/vBYtx9qJlY+eAD9ZzwzXDoc8G/NFMEw7GrBthmunAGGGbMtgOyNoG17QthO6HRO8HYjgdkOt4ff3xgOwfcWCyDr37t0bY764r9NMICUkpEhBhoKz7eXb18NR2d79IZxpgfvKbOneXbtWqDYArFmzJlG7c889t8yVEBGV3oknnoiPPvoIu+++e95929ra8O1vfxszZ86EUqoM1XUOq1evTtSuW7duZa4k3lNPPYWbb745cft58+Zh6NChZayIitHW1oZ33n43Z7uBqRRqt21D89KlFajKUOQunRvyWTt1WmSona+9Dmv1mmgQaDhU252vNXY8+xx0W1ugh9ZAzdSDMoZqK2eCAFCTri1uhbqwET1GQkgBS7XZgdlOoLbSln+BgqUtKK2921orWNqJx3bCtZUbWK3t69AaSmn77EDePPfxUXbQtFKAVhBOSLYGAK2cv8vaEdnuQav3p1ql7DBrJ5BaaT9E25vuhnp7/f3b4WBYrbR3gRmwbUwPB3A7yeCAih5Qm0G3kYBt+AHbbmi3G67t9WG4NlFJdKTtvdSB2nHjFx2wnbR5B7pfiYiIiIgoNwZrExERERERERERERERERERERERERHt4kaMGNFuIQmllK7vi8GHz8ewE19BbZ/927ucTsdqXo8k3yhcvnx52WshIiIiIqLkrr322kTtLrjggjJXQtS+2iNcO2MQs/AS87D//vvh+OOPjzTZuX4JNi25z1i4CF43QqGFG14dbhMoPRi6HRnLC792w7bDQdsy1FVkuIT6mGHezmX7ymiw9vSvTkM6ZQdpC8jAfSfdoG7hh2ub97Ab5s1Q7cyUUrj55pvx0ksv5WwrpUR1dXUFqiIiKr1Bgwbho48+wimnnFJQ/7/85S8YOHAgli1bVuLKOockJ2Bor/e6jRs3YubMmYmDDGfOnInTTjutzFXtmkoVJnnP3ffAsqyc7f6ttg4AsPXVV0uy3EQSbeaZ7wcz2LP+8EO9fXdvqlLYes+98X1jQrUhgG1/mB9YtNZAauAAVO+7j1OvMPrpwDg16drE+7O7oupUNYZ228MOw3ZCse0QbQVLKzto2wnbbtNtfjsnXLvNCbWGdqOrVSjc3Imz1nbAtYaG5V7XClrY7bzHTCtACGhhT3OisOHMtNtJYffV2gvVjoRrww+wVtqpyA3GNsK2wxfvOR6zibvj++P48dnewvzGkYDtyHjOMZiG9rZQDXubL2e4NlFXFgjAzyTbW4L5kpC1WX4/lVKpGhiuTURERETUeTBYm4iIiIiIiIiIiIiIiIiIiIiIiIhoFyelxNixY3O2axhyCHaf+SiG/ftLGHX6hxg1+1M0DjuiAhVmJ6sa0G/K/2DEaUvQMPTQ9i4ngQ74BTwN7Fz/TqKm55xzDpRSZS6IiIiIiIiSeuihh3K2qa6uxpFHHlmBaojaV6XDtbNN94KoNfC9y78XW9vaF6+E2rnJWLjw+xrh2n5pZjB2MEhbBK6FQrMD182wbWNZZj8hYQZlRy4iHMptjqWwY+XCyLoe8tVDIJw+7n3hhmi7gdrhtRACkEJCSGdZoVBts/WuGqr92Wef4dhjj0VtbS3OP//8RH34uQ4RdXZSSvzhD3/AH//4x4JOFLBq1SrsueeeuPXWW8tQXce2du3anG2kbJ8YkoMPPhg7duxI1LZfv36JjoOofd1x+52J2p3W2AgA2LIgenKWsihyl84M7hQAUgMGoHbawZFDja233gpr9epg3wyh2jueeQ47X3zRnqr9w5aGfz8eSEk7z9gJI4YXeGxPS8sUqmRVcSu1CxjYOAj16TpY2nJCtS07UNsN2IYduK20hqUt6FC4tvLm2xfttIVwQq+dtsoJ03ZDtSE0lBtA7T7+wg7Chravu9xYWK0BpbQTyK2CfZ0gbwg35Fp7y9JKGWHYfgB44MfdflQ0eNvfLs163H5miLb2tl23fbZwW22MB3M9yhiuzUBc2qXlCtVOoFQh1fmGcxcblF3qkO2cAeZERERERNQhMFibiIiIiIiIiIiIiIiIiIiIiIiIiIgwbty4nG1EuhZ1AyeherfRkLU9INMNGHTo77H70Y9XoMKYemQVdtvvXIw682P02Pesdqkhf0V86c78bnOpCaB+wEGJmj7zzDPo06cPHnjggTIUQkRERERE+di8eTM++eSTnO3Gjh3bbgF5RJWWKFw727F1KcO17YLwxX33xfe+d1lklrVzE5bfdxCg3aBjI1zbve2tjzDio4PT4wO2w/NiArTNoGw3CNwM9Tbvy0zzQyHczavfhuWFhfsO+dpX7CUL4YRmRwO13fWz27i3/HDs0D0QuF/8MneNUO0lS5Zg4sSJGDRoEP70pz+htbU1cd+ZM2eWsTIioso5/vjjsXz5cuyxxx5597UsC+eccw5mzJiBtra20hfXQa1bty5nm3Q6XYFKgi699FK89dZbidqmUiksWLCAxzdlVIr9HqUUFi9anLNd/1QK3aW9vM3/939FL7eSzHup8ZxzAvM0ALV5C9addS701m2xHd3+rR98gA3/eYkXqu3Nr61Fwykn2YHGTggztB8X6v6/JlVb2hXrogQEhvcY5YRqKydgW0Epyw7EdkK27cBswIJ93Q7V1s50ywlZtYOvAbut0naMtfsgusHn7jx7qhv4ardzQ7jdoGk7rDsUhq2cwy8zQFspZ3l+QLd7W7lbhfYvyqnXu8C/2H395SEUuK2NDl6YuzGOF7BtBHJnCsV1+8FbH4ZrExWiqO26HUK1SzFGoeMk7ptgt4evJ0REREREHRs/KSYiIiIiIiIiIiIiIiIiIiIiIiIiokTB2s1r3oidXjdgAnpPuLLgZYt0LRr3OBRNI49B971ORt2A8ajt92VU77YnZHV3J6DJaw1Z3YSm4Udh5Lc/RN9J16Dz/JPYIr9sZ+ZflUMe465fvx7HH388rryy8MediIiIiIiKN3fu3ETBHmed1VlORkRUGonCACscrn3FlT+MndW2fTU+vHsctLXTWLj5AYARZG0sSUD4gdheOz9EOzhKOFgbwbHjwra90O2Ufck0PzTujpXRQMR999sX/fr1hRASbhC2HZ7t3w7Ha7tt7f+EF6zt/GfcF7tWqLZSCmeffTb23ntvvPTSS3mHOwkhcOutt5apOiKiyhswYACWLVuG0047raD+jz/+OAYOHIglS5aUuLKOaf369TnbVDpY+/nnn8f111+fuP1NN92EESNGlLEiKoUH7n8wUWj9V2rqvOtta9di26JF5SyraHEBnRpAzaSJqJ0+1bvtanntVaw68ig0P/MsdFtbIERYbd+ObXfPx5ojj4O13gm9F17mMBq/Mxuidy+vfSSqWGukRRVSIlX6Fe2ietX1QveaHrBUG5Syg7ItrWC54dpeeLYdXm3BCbHWCpZWTsa0sgOohYal/CBqOxRbQykFCHe6+3j6j55yw7WVE1atFeCO4YVzux2dsGunl6UsaOH2014YtxuybsZ3J/9xw7eNGp2wbbj1eenaTmnujzvJDcs2QuPdLTUSjm2Ea9u/GK5NlFSi7TnTxxclDtVO9upSOsUsJ2e7pPcNX0+IiIiIiDqsyp8qkoiIiIiIiIiIiIiIiIiIiIiIiIiIOpwkwdptW/8Fa8capOr6ROb1OuA/sPm9e9Gy4b28lttn0o/Rc7/zc7Zr2fwR1I71qO13ADpPkLar83zBTqSqoa2WxO1//OMfAwCuuuqqcpVERERERERZ3H333TnbpFIpzJo1qwLVEHUsQojcoTeh0OXgAMh4SO8GMoeDeQRExrCeqqoqLHxpISZNmBSZ17b1Myy/7yD0nnAlmoYfbizc+S3MhDLntgYENAAJLdwQNbNmfwWEN9Gt213pUnxmYd5RAts+fSHS4itf+4oXjm2vlQj0BvzwbG+qu+pmeLbww7e9cby7SPi/0TVDtVeuXImxY8di9erVBY8xffp09OvXr4RVERG1Pyklfvvb3+Koo47CiSeeiJaW5J9xA8CaNWswZswYzJ07F+edd16ZquwYNmzYkLNNdXV1BSqxbd26FYcffnjioMKvf/3rOOecc8pcFZXCbb9KdiKPM5oaA7c3/PWvaDjggHKUVDRzPz+yhygEdvvvn+LzfzsUevOWwKy2pR9g7azTIHv0QHrUKIiGeqgNm9C65J9QO3f6Df3cYqTH7I2m888xZrkBy2bINlCTqindCu4ihnUfjtd3vAYNC/49CShl2X+C1oAQGkKnoCAAWABSkNBQUNBaAlJBIgVoBS0lLK0ghQSUBSEllHsc4xy7Ka0ghISChlSAFs482NcBP1DdTtz2j2WU0vbhoNbQQkBrZR8PaW0fq3jz7N4aOnKsEzfNnm4e24bmaR3soe3avOMs99hXAO7ChbMRe+sUeM74o3mHtM46hH9H6wzWn2l9Msk0LlFnknNfKdsmnms3K0u4vT9Ex/03L5lea+La5XztyPJZIMDXEyIiIiKijqqzfauAiIiIiIiIiIiIiIiIiIiIiIiIiIjKYOTIkWhqasrZrnnN4ozzhhz1JwiZTrzMphEzE4VqA0B1t2Go7TcOneufvxqhVhVZnC7sYugz4Yd5L/bHP/4xrrjiilKtBRERERERJdTS0oKlS5fmbLfPPvsgnU5+rEbUlQghcgfeZDt8z5m3E22QLaTnwAMPxEX/dVHsvNbNn+CzJ7+NlY/PgmrdBjdCOlhEeJowpjrThTCCuN22MtBPGH1EYMxCLsY4bc3YuebNyLpNnTbVq0XE1CCFdB6n0JjCae2FbNs3dsVQ7c8++wx77bVXUaHaQgjMmzevhFUREXUsxx57LD755BOMGDEi776WZeH888/H1772NbS1tZWhuo6howVrT5s2Ddu2bUvUtnfv3nj00UfLXFHXVOxfqrxTqGTYtwpTSuH11/6Rc9w+qRR6Sf/vfgLAhr/8pcAqyytTqLZ536YGD0av234NUV0VMxdQGzdi56uvYuezz6Fl8RteqLZ2/ue2Tg0YgN7zfgVUVfvLdUK1tVeLRlqmkZKpkq3jrqJXXS801TRBaQVLK++3pRWUsqBgwVL2bWgFrRWUtqCc64DTx7KghYal7HZKW14Qtlba7ue0VdDQUACcDGqtoIXzmGrtbQPuL6U1FDSUM09pBIKz3RMrKWVBwxjL6WOvlw5cwtP8rcmuURs/Lm3UE/jR2p+r4ayDtv/07PbU7kmeEB1bOLPdcG04ob7hcN/A1eDzKd+Q36QncCDqiMoZqu0/p7O36RAS/POb8OtYvvPDnyXFNuHrCRERERFRh8N/DUNERERERERERERERERERERERERERJBSYuzYsXjuueeytmte8wYadv9q7Lx0fX8MmvFHrHj0G4BWWcdJNwzAwK/eXnC9HV+FvkwX/tJeIV+a1NpLQ9jti9/Bxnd/h5YNucP5TNdccw201rjmmmtytl21ahUeeeQRPP/88/jggw+glMKQIUPwxS9+EePHj8fBBx+M2travJZPRERERLQruvXWW6FU9mMvADj11FMrUA1RxyaEyB18kyk8RxjzY2eLSChP3DTXtT+7FqtXrcbdd98dO3/bJ3/Dqmf+EwP+7bZQAU4RXmi2O8kv3I2c1l477YVPQ4hA22C9pfgcQ2Dn2rehVWtgalVVFSZNmRQI1LZ/m6Hn/jr57bzUbD9c2wjm3pVCtQFg+vTp2Lp1a1FjHHjggRg2bFiJKiLq2IoNO+torwGUXL9+/fDBBx/gzDPPxB133JF3/7/97W/o378/nn/+eey9995lqLB9bd68OWebSn0+f8UVV+D1119P1FZKieeee44nDOrw7Nfexx97HC0tLTlbT6+Jbms7P/kEW155BU0HHljy6rLL/30j3ENDo2bKZPSefzfWnf0dqHVrY9vrmGnuvm3VvmPQ6/abIQcO9N7LNNzAYbeTHYJaU8EQfGiNTT++Gi1vvRWYXL3//uj+g8uzdm154w1suuYn5azO0+s3d0ImOJH00G5DsXj1GzAfDaWlfVvBOZZSgACklvYxiVJQKQAQEFohJQGlACkElBKQUkJBO4ct9jGZHRuvIZSElk6AtDAStJ1jNK00hLT/vO7vgkQj3LXTQCnt76uYG5bRRWkVPfYxjreC+0r+8bJ9OKUDx1jmEaMbhO0u02uihb1u2q9daA3tHJ9pob3jZKHdGvxj9bjf4fI1dGCdwrdz8cYl6kTKHapdyLyMY5f76ZXp87mY5QZPiBFt4M6PfQ1JsEvA1xMiIiIioo6FnxoTEREREREREREREREREREREREREREAYNy4cYmCtbNpGDwNQ499Cp/97Uy0bPooNFegptfe6DXuUjSNOKrIandxcV+gzPW9vWxBYEa49pAZ92PZ3WNzhqOH/eQnP4FSCj/96U8j88444ww88cQTWLt2LVpbWyPzX375ZTzwwAMA7MCt7373u7jqqqsgpcyrBiIiIiKiXclvfvObnG2EEDjvvPMqUA1Rx1dUuDbgB1THzooP17aHDE6XUmLenfMghMBdd90VO96WDx9Bw9KH0W3U0cbCzSKNaWbAthsyHWppT/DnR9cnbvxconfUjlXRcMz9DtgP9XV1dg8jBNuNMHJ/uUHabh64H6Ttt4sN1Qa6fKj2DTfcgPfee6+oMRoaGnDbbbflbkhE1EXMmzcPRx55JL75zW9i586defVdt24d9t13X1x33XW46KKLylRh+0gSrF1fX1/2Ol5++WX85CfJg3avv/76Lhl03h6ynQCmVIGYN//y5kTtzmxsgLnr51a15p572iFYO7NgOKd5Tce2qZlwIPo//SQ2X3cDtt13H3RLS0wId/CG6NUL3c4+Ew1nfguiKu39GdAOONbG+NrJYxZIy6pSrF4im+fMxZbboidMFjU1OfuqDRux88WXylFWVMzfIOP0bxiAd8TbaNNtcB9VpdsApJzbdki0VgCkcBO0AaWhhQUpJLQCUgKAlpASdti11JBCQGsLQgjY0dYSAgpaC0BoO4AaAkJrQGlACv8cSIBxnKS856vW9gw7fFvZYysjhNpdMYWsz2Ot3RMx+YR7rOiFXHtznOBYAIEAWbu/u1z7t/CP49zXGCc4XHgDCsQF3brLcEOyI+Ha4XVguDbtQrJ+hpVrMy5nqHaS5YfHLPLER4DxWU2+y87yOpHva0igL19PiIiIiIg6DKFLcdRBRERERERERERERERERERERERERESd3j333IOTTjopa5t040CMmPV2ovFaNizBxn/ejR2fLURtn/3Q58AfQtb2KEWpHVQZ/1lurn/yG/q+XqZ/Ihz4Yl+WIde+fDXWLZqbsLigt956C2PGjAEAKKUwefJkvPRS/l+Y79WrF5566ikccMABBdVBRERERNSVKaVQU1ODtra2rO1GjhyJpUuXVqgqos4h8ddqM2XjZOmeKXwo0/QnnngCF//XxXhvSTQ0OVXTHcNOegWypnuGAjLE82kdyPnTce3dNuEhC+WkqP3riTOx7eOnArPOu/A8/M/P/8cPvw6mXnt5334otjBnGdHawQfEDOk2b3e1UO21a9di4MCBsScqy0VKiXHjxuGKK67AkUceWYbqiDqmUsUndLTXAyrM6tWrMWXKlIL3ic8880zcfns0TLazmjJlChYsWJC1zbhx4/Daa6+VrYbt27ejf//+2LJlS6L206ZNwzPPPFO2eroa8zUwPhA6uOuXcf/VGUeH9jG1kYKtnR+7ifYCgHt164Xm5uasdfaUEs/26w8NQDnLUM4FdXXY/x//QLp7eD+4NCLrrAHd0hL9W1wqBZFOe+2z7T4HxnTuI6011MaN2PHU37DzpZdhLfsI1prVUC2tEHV1kP36omrvvVAzZRKqD54CUV3thGgjcL8qrfxp0NBaoyZVi9p0bQnujdy2P/AA1v9H/EkGaqdNRe+7408W5Gp+5lmsPWVWOUqLGPjWYsiePRO1fXft21i+cTlSUkIIibRMISVSkEhBSJdiykUAACAASURBVImUkEjJFKSWSKXSdkS2O00ISEgIKSCRghQSAgIpIe0waSG89l4ctZDQGpDCDu4GAKE1hJT2800YRyzC3YjMv+s6z0EY26Jx4qRMuy1xx0H+tNAxljesMM/J7M2R0jwGCx9ruQHbxjznBErCTQ4XbktnujmG8Mdww+PN471c61VIMC739aijynk8U0SodtGB2pn6FhMCnnHQLEMW+PzN9FpRaLh2MbUQEREREVFpXHXrYUi3dxFERERERERERERERERERERERERERNQxjBs3Lmebtq3/grVjDVJ1fXK2rd5tL/SddHUpSiNThu/lJQmMCbeJfMnPmd17/BVoXvc2dvzrRai27XmVd8opp+CNN95Ac3Mz9ttvP7z//vt59XetW7cOBx98MFauXIlu3boVNAYRERERUVd177335gzVBoB///d/r0A1RJ2LHRKWICwoFNLsD4CM4T52CFh0Zqbphx56KL7yla9g98G7Y82aNYF51s5N2LbiBTSNmJG71nB95k0vbM2owfs8QEf76Jhp3rzwsoKNmldFQzgnTp4YDE0zwrTd28JLiPOT4hiqbZsxY0beodrpdBqXXXYZvve976G+vr5MlRF1fVrrDvm6QPnp27cv3n//fZx99tm47bbb8u4/b948HHPMMTj88MPLUF3lbdu2LWebhoaGstbw1a9+NXGo9m677Yb//d//LWs9VDpCCPz9qb/nDNUGgINrawK33d1MAUDt2IHVd92FgeedV/oiMxDV1bHT40NGgwcEkTbGW4fs0QP1xx+H+uOPyx5ODvih2oFQcx28b7Q9vzoVX2+p7VywABsuvrQiy6q0wU1D8OHGZYDSkBJQWgJQ0AKQWtsPoyWAlIC22pCWKWgpoJQFyBQABaFSEMJ+DIUQXki8VACkfVI0CA2BFKQTlq6c8Gh3O9FKeTVp2GHbkPYxq3DG9Y5fnWMm7W1L2tvctA4cDPmcvsI4BvSOvxA+BhJml+ATU7vTg7UFjjONbdk+RhPQwg+JFxrQXri2G1jvLlM7h4NOuLb21z1uf8xtl+k2UWdV9EmCCuxeUKi2UWvssy/hyeFzi3kNyPXvXryGwe7h155c05PgcSMRERERUfuT7V0AERERERERERERERERERERERERERF1DCNHjkRTU1POds1rFlegms6myC84Zh3a/nK0d4nM1gV/CTHS11jG4MPvw6gzP8Hwk/8BIasSj7l48WJ8/PHHGD58eMGh2q6tW7eiR48e2L49v3BvIiIiIqKu7pZbbknU7uKLLy5zJUSdkxAiWehNpsPtDMfo9iwRG8QTG86jgaqqKnyy4pPYsVo2fRCzIBH6HS7KKC4mZNv8cdsGfoS0L5DRMYUxX8hAv9aNy2E1b4isw4QJEyCkCJQkRLAWiGDNoYqC9bv9doFQ7aeeegqvvPJK4vY1NTV47LHH0Nraiquvvpqh2kQlUHSwHXUYt956Kx599FHU1tbm3feEE06ww1G7gCSftSf5O1GhfvrTn+LFF19M1FZKiaeffhrVGQKPqTQKCqKNzZq298nm3DAn0RCzG7o5y0fgtzv06nnzoPM8uUhBsrzMmyGjIsP0jH3DJ6sxQ7Wd5bqh2pFHwOhjhmy7QdspmYYU5Y8Lan1/KdZ9ezZ0gpN6dUbdarqjIV0PBQtKKSgoWNqC0ha01lBKQUNBawUNbc+3LChob5odk628H0srQCs7TNrppTWgtYKllNPXGU1ruCNrAShnTO0EZtvjaiit4f8oaG1BCQWllbeNKK2htPLHUO7FqV8rKMtybsNZtrnOdl/L+VHexfnRyqvZ3iadapw6zS3UrBfu+mpt3w+AFyAfCZaHEdztPC/MAPE44edivsHA3M+jjibnNpnlsyh7gBzjZ2iQ13NHa/8Srkv4z2sdeP4X/u9Z3AoDl5j7IeNywjsY3k0du94FBYyDrydERERERO0t3d4FEBERERERERERERERERERERERERFRxyClxNixY/Hcc89lbde85g007P7VClXVkZX5y3HhL917k0u/XHNMIZywK2dSVdPuGH32v/Dxg19H8+p/JBrvP//zP/HZZ5+VrLaGhgYccsghmDt3LsaMGZNX/+bmZrzyyit4/fXX8fbbb2Pp0qVYuXIlamtrcfnll+Okk04qSZ1ERERERJX02muv5WwzePBg9OjRowLVEHVeQojcx9nu7LjwIuP4OTpLRAJ53OBCb7rTv6qqCnt9YS8s+eeSQHtZ3QS/Ya5iQvNE3Dw4oYc6UE8m+QQt7lgVfV0aOnQoBgwY4I8izDGDnz+Y82KDyUV0XlcO1QaASy+9NHHbX/ziF7jooovKWA1R51Cuz0476usE5WfGjBn49NNPMWXKFLz33nuJ+23btg0PPvggjj/++DJWVxnNzc0525QrWHvRokW44oorEre/5pprsP/++5elFkrO3V8WIrpv67fxd+kWLliYc8zuUmJoOgU3rt7cb3ZfbVtWrcLqu+9Gv299q6j6SyEYqh0UuE9C+6WA8x4S0y84BrywYf99LBzE7c+vTpc/bN5avQZrZ50KtWVL0WPVTJyA/i8lC9RPSm/cgNVHHQ3d0lLUOP0bB+GDDe9DCwVLWZDeyYOUfVIhKEABqRSgNCCFsIOqhX0bkIDQkE5Qtf18sacpbW8QQgtooSCdJFg7YNo+UZCChtCA0MoLkNbh7Uho7+RC7vag7XRsJ8AbzrZnHGvGHTa65zrSOjLLu6Hscbzno51u7ewHGc9Ud3le8Lu3eHsd4W772jmRkjvduU/8XoHnkL2O/utN4HaG/TG3XabbuXA/jzqKRKHaWQfINqsEgdrm51jmVK2zv8mF2xYg8hyNhGc7883XyHA/9804PFTMa0a+ryN+WXw9ISIiIiJqLwzWJiIiIiIiIiIiIiIiIiIiIiIiIiIiz7hx4xIEay+uUDW7uJjv3CX6QmWS7yOG87hCywiHa0MLDD3ufxOHaz/yyCMJisjP008/jX333Rd77LEHrr76apxyyilZ2y9atAgXXnghFi5cCKVUbJuTTz4ZZ511Fk444QT87Gc/Q+/evUteNxERERFRqT3xxBPYuXNnznZHH310Baoh6vwShWsDsQE89gDIK1w7Mt0Zs3ev6DFpqiocbBlemHmAnyV8OzbXJyaAu5CQIyc0aMdnr0ZmTZw8ESIQpo1g4JGdzxYfhm2sajhUW4THCPcNXc9efscMPdq+fTvefPPNRG0vu+wyhmrTLqMcwdmFLLejvnZQbr1798aSJUtw7rnn4le/+lXifnPnzt1lgrW7d+9e8uW2tLTgkEMOyfhZfdjEiRPxve99r+R17GrMfc5Mu7IRTsPwPrIXpptlGQsXLMSO7TtyLmJyTU1wXG+s4O1/3Xgj+px4IqTRvqQKCCHNyt1F9cKGtX9bBHe1tfPjrXMo8FMrbTx22plvT6mSVfnXlge9fTvWfetbsFasCM5IpQDLyns8UVuL9JDBJarOtukPf4iEaouaGoja2rzG6dfQH++tX2KEOQMa0gnJBiyl7exsJbzjFiXsVO2UALRQ0NqeJp2HyYJCSgFauEckCkIDChqAdI5TNIS2YB7DSS2RSlUhJVNICYm0TEOKVOBYyL3m/lJKQUHB0haUstCq2tCmWu3AbW1vR+EnvvACuL0pzjbrjG4E0tr97Y3XHdMN2fY2S2PjdqOy3TbeVO2GdAtvHG9ZRoi2K1G4tvl8Ybg2dXKVDtXO6z1Om68jzutHoN5QKHUk9Nq8nsfzzHzP1MEZmYK27ZB//2wfkYDtuI/Q4N8fxbyO+KXw9YSIiIiIqD3I9i6AiIiIiIiIiIiIiIiIiIiIiIiIiIg6jnHjxuVs07zmjQpU0tGVMcBF68j4WuvkIV+JlpG9rbcs57vR9kQ7XDsJq4Av1ie1fPlyzJo1CxMnTsT27dtj2/zgBz/AuHHj8MILL+QM6ti2bRt+85vfYNSoUYlCRYiIiIiI2tucOXMStbvsssvKXEnH5B4/dfYLVZYQIlnwTabjafP4OTJLxIbxhKdt2rwp0ka1NccMHLcwc1q2+W6StchacyGaV70WmTZhwnh7PYVzCYV9m/eNd90IOnIfl0A7NySpC4dqA8C9996b6LVg9913x3//939XoCKi9lPU+6PI85JHTdS53XLLLfjrX/+K2oQhrK+88kriUOiOLMkJenr06FHy5X7961/Hxo0bE7Xt1q0bnn766ZLXQKUhMux/AcAffn9XojHOamxy+sfvtbpaPv8cn91+e/5FJlHAy3i4SyCYNDwz4XuKHViuobXz3uL+FsaQxnwpJKQoY1SQZWH9eeejZXHwBC81Eyei/sgjyrfcPFir12DrHXdGpjeedipEfX1eY/Ws64mUTDnh1ApKaTukGgqWUtDQUFrZF+dHKwWttX1LKyitATjTnP0V97dWdn9LayhoaK2gtGWPoRSqZBq16Vo0VjehqaYb6qvqUZuqRZWshhTS3owi26r2fkkhUSWrUJuqRUNVI3rU9EDvuj7oWdsTDVWNqEpVeSHuGnYNyqlPKQ2l4d3WWtkXt61WXs0a2gl7h7fuzho5+0TemZqhhfvc8INu3TH9ac79AxiJuX6YPBAMqBcwnhfm37AD94rOejsX7ttRe6l0qHZS9nM0GKode0wm/Oe41z50fFXQZ6OhH39M9yQI/muJUYpzEorgSQUidZsB21nuL/+1Kz98PSEiIiIiqjwGaxMRERERERERERERERERERERERERkSdJsHbb1pWwdqytQDUdUY5E6qKH19EvAhf8xTsdc8mnFB39crIW6Db6hALrKa2XXnoJX/jCF9DS0uJNa2lpwaRJk/CTn/wk7/tt48aNGDNmTKnLJCIiIiIquRdeeCFnmz59+mDQoEEVqIaoa0kctJzpkDNL91zh2qlUKjLf2vZZloGTBmxn6xsXuJ3nBYDVvAEtGz+ILGXi5Enh9EVvvSOB2i73owgnQDsQmO2Gaofukq4Wqg0ADz30UKJ2f/7zn8tcCVH7KPpkE4WePCCPfgxM6/wOPfRQrFy5MtF7QmtrKx588MEKVFVera2tOdv07NmzpMu84YYb8OyzzyZqK4TAk08+mTjwnAqTdYsPz0y636uB9997P9HyR6XTsUPF1bXyl79Ey+rVicYtFTNEM/FbiREeav52/+5nvmW4QZ2Rsb2/xfnvf344qF1VlUyHe5XUxqt+jB1PPhWYlh45Er3uuB2oqi7rspPactNN0KET5Yq6OjSee25B4/Wq6wWl7aBrJZywbC9U27KDpZUClIZS9nw7Ad0PorbbKy9k2h1Pw2kLeKHpaSdMu6m2G+qq6lCVqoYQMhjeam4c0UOlwLzAtuJIiTQaqhvQs7YX+tT1RWNVE6SQdsi3ZRn1WgAU4ISHayN42w3C1m6AuBmyrd2AbTeu2wgTN8PFnfXXcAO8nfvSeJ544fKIhth6T6NM4dohDNemzqbSodpJgqLNQG3jbSnw70YCkdfm8znXyQOLOMFb/LjCCNr2l2UGbJsh2xkDts3lZLjfCqmXiIiIiIgqh8HaRERERERERERERERERERERERERETkGTVqFJqamnK2a16zuALVdDRl/vJbklDtjF80TBqinX/Ydjhcu2Hw9Jx9EhHSvhThk08+wX777QelFJYsWYIBAwbgxRdfLHi8ZcuWQUqJRYsWFVUXEREREVG5vPzyy9i2bVvOdocddlgFqqm8bCEtRYVvdkBdbX06k7zCteMeogLCtQUEDtj/gMi89W/8EsGowUwh2XHTkoZsZ+qX/LLj89ciIzU2NWKfMfsYI/s/5u1IBUL4odrGY7ErhWoDwGuvRe/TMCEEDjggut0QdXZlef+L+1g028ekeYRr8/26c+vZsyc+/fTTRG3nzJlT5mrKr62tLWebUgZrv/vuu7jkkksSt7/88ssxfvz4ki2fyijmpa9lZ0t0Yoh5KplsL7Xunqa1ZQuW/+hH+dVWFsFqCwnZjPwNEPADhbW2g5edAFBzt9cMNE2VMVh767w7sPWOOwPTZK9e6P3730F271625ebDWrkS237/h8j0xtO/hVSf3gWN2buutxMc7YRhazt02tIWLCdw2nIuTsw02nQb2rSyw6OdsG1L2cHalvv5hBM5bSk7oDsl06irrkd9VT2qU9VO0LZbhR/ErqG9eV5QrA5vczrwK5uUSKGxuhF96/uhZ20vVKWqoaC8AG1LKVhae8HXSlv2xVkv5dXhBmgr72Kvu3buG+XVGw7YdgsNht/6geDuc8G/7Yf/JgrXDgXXmxiuTR1VUaHaOf6ZR6Hh0O7zy128/TwOjmHWnTE8u8C6EwsFZQdDtv1p7r6EGRZu9ovU5l2NBpAzXJuIiIiIqGNjsDYREREREREREREREREREREREREREXmklIkCeZrX7GrBw+X+0luOUG3hNwvWlE+IdpZl51g/M1y7cY9Ds7ZNQsgq7HnOWvvynfXoN/UXBY+1ZMkSpFIpjBkzBuvXry+6Nq01xo4di6lTp2Lr1q1Fj0dEREREVErXXXddonbf/e53y1xJeZU0NDtpNnAHxRCW9uGFOyeRZyBrpkDpqVOnRodWrWjZuDQ0YJIg7UzzSv1EcIO1X4/MGT9+PNKpdGyYds5Abfj3vxBO+10oVLulpQWrV6/O2e6MM86oQDVEnVD4aZ70rbTAcG2A79ed3aBBg9C/f/+c7V599VUopSpQUflYlpWzTe/ehYXThrW1teHggw9OfJ+NGzcOV199dUmWTfEyvVJF9qPC53x195+y7UcJoLW1NWcNX66pzlqDuWfqxGRi7cMPY8Pf/55z7MQShpGKDNMz9g2dqFY4//PeIoxw5Mg9GQoydZepvShie0q6TMHaO/76BDb+6KpgSTU16P3bO5EeuntZllmIzXPmQoe2M9HQgKbvnFPwmD1re3tBrEprKKFhKQtaK8ANkPbm2+HZyn10tAUnktuZbgFaQcOCpS0orZBOpdBQ3YDadA1SIuXHtQrAT9cWgUc6wthgYgNzjW0mm9p0Lfo09EHf+r5+wLb546yfu672bcu7D5Q2t0nnftAKcO87GAHb8EO17X4Kwd7OgbQb3G2vSGA9EodrR17Cig/XrtSFdk1FhWrnGju0vQtnau5PfzSEcF+azLDqaNC0t/3GDZhh1XQRPzGDRSd5zyvAXRH3tVuYbRAM2A7dUZGas91Ogs9zIiIiIqLKYLA2EREREREREREREREREREREREREREFjBs3Lmeb5jWLK1BJR1HmL7vFfJku8gW7SJO4mnIFaYfnh9tkD9h2a5I1TZBV9RnbJVG9256B2z32/hZ22/fsosZMEgiSj+effx6DBg3CsmXLSjouEREREVEx/p4gTKx79+7Ye++9K1BNeZQ0cCRJEE3ucw2VVgHhOAxcaj95hTDHBbLmCNg2zTx6JpqamiLtNr55W8yA2QbPFZKdLVQ7nxBuv0/zqlcjS5k4aWIgSDtT8HWmQG13nne/hlarq4ZqA8DDDz+c6Dk/a9asClRDVFklfb8r5D0+6bkK47ryvbpTO+aYY3K2aW1txf3331+BasonSch1qYK1Z8yYgXXr1iVq29DQgGeffbYky6WgpPtJsX3j9p10MF/b3M9LEqxdZQRou7/DS4nM0xofXHoJ2jZvTl58SQUrzBWs6YUcZwjstIM+Yf990Ev7jAaXCqeJO46AQEqkCl2JjFoWLcL68y+I/L2y5y/nonrs2JIvr1BtH32Ebff9MTK96dtnQPbsWfC4u9X28IOkYUFZlh0KrRQsJ0RbaQULltPGDtzWyg+bhhMc7c5XGpAyjbp0HWrTtZBCeI+sFy3thUX704BQYC0SBLxneIrr0PZlqpLV6FvfF73rekOKFJRS0Nq+KCcsXMMN19ZQSvsh20p507UbuA3nujICyKGc9XQuyt/B0kAgpDtpuLbW8eHa2rwzM9xXhQTiEpVD0aHaCU8OkWmoyGGODk4x63ODqc15gUDt0HGTDkwIXvz3+8xtkvbJGLgdqNO5B5yAbYQCts1w7WyPCcO1iYiIiIg6BwZrExERERERERERERERERERERERERFRQLJg7TcqUElHUMYvublfUhThyc4yY3Owwl91LDDlJWv/3OHa3fc6ucDl2RqHHRaZ1nfKf2PgoX+ATBcX2l1Kmzdvxj777INXX40GhBERERERVdr777+PDRs25Gw3ffr0ClTTRbRHrokZEpxvVwZst4uiwrWBxOHa3bp1w+mnnx5ps+n9e2E1bwj0Cl4vNGA7U/v8Llq1oHn1oshoEyZOyL40I1DbDmgMBmoLiPjni+7aodoA8NhjjyVqd9BBB5W5EqLKKtl7XKVPmmEumu/Tndbll1+eqN3cuXPLXEn52MGpubfRvn37Fr2sW265BU8++WSitkIIPP7442hsbCx6uZRc1j2j8MxMm02oXVtbW87lVon4/bdcp4Vp+fxzfHDpJTnHL5WcYcb+zNiOsX/ei2kXDM52jvncLm6SsLMfK2XpI4LaPv4Ea087Hbq5OTC9+w8uR92MGSVfXjE2X/8LIHSSXdnUiMazzypq3JRMo6GqAUq4wdjaC8jWcMKmndBsO3janaNgAdBawXIuygnMrk5Voy5dCylSxmPqB2r7YdHhwFZn03ACa9229rYQrjwaJp2vunQ9BjYORLeaJn/dtHYubmi28kPD3XnKDtl2g8XNgG27HwJj+OHbfnsYbZKGa/trHgzX9oT/5s5wbepgKhmq7U4zp8e1iAuYDsdWazcI3wzrN8K03R8Ruh33g9AQgYv2L+Gxw8sJLyvCC953xgsFbIfXieHaRERERESdG4O1iYiIiIiIiIiIiIiIiIiIiIiIiIgo4Etf+lLONm1bV8LasbYC1bSnModqx3wxMvKFOp3xhsMMsyq6qND1+PXXWqPvpKsgUjUFL6nHPmfETm8aNgOjZn+CflN/gaqmIQWPX0o7d+7ExIkTE4daEREREVHH5waFFHppL9dee22idpdeemmZKymfkt6/RYTRVIQZGJznIV17b4u7orzDtTME58WO7fwAwAUXXhBZlm5rxqZ//j5mwCwJYrFtyxMsvXPN29DWzuAShcD48eOjlThh2l5otjYCto35mZ4fAiIYwN0FQ7UBoKWlJVG7coQrErWXvN/XyvvSVhS+R3dOgwYNwoABA3K2e+2116CUqkBFpbdx48ZE7YoN1l66dCkuvPDCxO0vvvhiHHzwwUUtk4qXdL8qIPRylyRYOx3aLwsvNdMeroDAukcewb9++9t8KsxLQaG7oUDOwG/hh4O647uBoNnG8Gpx3ue0c6JeKVL515eF2rgRa2edCrVuXWB6wymnoOmcs0u6rGK1LnkP2//8cGR64+zZkD16FD1+Y00TlLKDo50IaCcA2vnthkLD/WxIOQGtbuC2HfgtIVFXVYe0TDvbkx+mDfiPpffbngozxtYL0g4zNpzYAN3QNhi+Hu7iB7oL7FbbE/0bB0LKNCwoKG3ZF2VBKQVLqUDYuB00rr11d0O3vYBtrQAn0NbtA5gh3PDCte0Qbju0HFnCtf26/fvADNfOtK4M16aOotKh2uEPVuK7O/O0c1247exivM8fnbD/uDBtf1nubQH3XADZLkY3/2Ic42Xr5y879Npp1hR5zYsGbLvrmDFcu8SvJTxOJCIiIiIqH/7FlIiIiIiIiIiIiIiIiIiIiIiIiIiIAkaNGoWmpqac7ZrXLK5ANe2lnUO13S8nxtYTTujKHIJdQHExY8e0ElUYfMR9gMj/nyPXDzoI6fq+GccGJHrs/S0MP2Ux9jjheaQbcoeZ5COVyj94wLIsHHHEETjxxBNLWgsRERERVV4pAiwqGYKhlMK7776LX//617jzzjtztq+vr8ekSZMqUFkH19FDtU1FBmxT5ZgB0InEhWvnCNgePnw4Zs6cGZm38e150Ko1tld0AUlDtsOXwuz4/NXItDFjxqBbt27+Us3AbB2aZrQJfCwRKikc9lhQ+GMnUVVVlahdZw12JTIlPllE3EtWKT8WzVeOlyC+R3dOxx57bM42ra2tuO+++ypQTemtXr06UTvzPTxfSikcdNBBsCwrUft9990XP//5zwteHiVj7jclfnUy9tnM3zBPghJaRpJg7aosL6Bundn2VJf98IfY9OorOZdTOqGT3hTyxhNaZTc02A4X1l6YMERwV9gOAfUDQ2UBf5PLRLe0YN2Zs9G2bFlgeu30adjtJ1fbj3MHsvm664Ip5QBkt25onH1mScZvrGp04ljV/2fvzOOkKA7+/a2e2XuX24Xl0ACKdyKiKIr3kXgmIigk4JUENMmbCMYEjyTGN2I0Rox5VcybRAU1ogmJifEXjIryoqKRcJgooniEQ2E5d9llr+n6/dFd3dXHTPfMzgy78H3208x0dXVVdU93dVU39bQl0DatuZQtk07JlC28NmEiZUmlzRRSpunIpJNGEuVJ9VJiXfRqf5NKGI3gMaGkttrx5Yq5tejS/xRXnahaYJitPkZYWaIMg6oHoTJZaUvGTWf7JVLWttuSbWlLtZVQ2xJmu4JtQDpCbWlKR8Lt7BdNrq32i9q/6nzwy7V1Ya4S5IbJtWXIc3jKtcmeJmPfIM4tmU5JtX1xAsJp7TzTZNOec8kn1PZ+l04UdS57RNyhRm2teJluS4WsG+bi1msJfzk9eUG7lNgXWlWHONdhvX9agLqE/URCCCGEEEIKA8XahBBCCCGEEEIIIYQQQgghhBBCCCGEEEIIIcSDYRgYOXJkZLyW+hVFKM2eoJCD2UIG84YNzpNafGemkEJtP/58g1TUnYjB5z2JRMV+sVI0Sqow8OzfYMiFf/Llk56yvkdg+GX/xn7H/ShWHukQQuCWW26BlBIdHR0YP358Tuk88cQTqK6uxte//nVs27atU2UihBBCCCHdm3xKMEzTxL/+9S/MmTMHX/va1zB27Fjsv//+qKqqQjKZxOGHH45rBIcXnAAAIABJREFUrrkmVlrHH3983spVTGJLNWMnGDF1Nfwy4WzczRSyFJ2s5dr+4y5Crj19+vRAeEfTp9i19i9p1woeOLkIszNJt9NPLSFi7RNOPMERZwtlCJSuTNsj1IYWRy8G4K7XCal2Vr9XF+Hcc8+NFe/5558vcEkIKRyR1/44krVs8svxL0OClGvvhdx0002x4t17770FLklh2LRpU2QcIQQMI3cNyUUXXRQrHwCoqKjA4sWLc86LdJ6M1Zh/od9PKdx4qm0WR6hepvzcWovOX92na9kCANrb8e+rrkLLunWReeWKnnfktSBkxcB+jfn+CP26IaXTgHbCEiL7F8eGIiW2X/ddtL621BNccsgh6PPAA0AymZ988kTbylXY/f/+FgivvnoajE68CECnsqRKk0TbQmhYwmxTWse1lCmYsOKkTFMthQmJUqMMJYkSr9LVkadDE9Qqcat7bLmyaFdOq3dhVNwwYbQbyTefYxfIEAYGVA1An4q+llRbppAyU45kOyUtybYpU9YessXbar9YkyvYVlpuS6ANR8YtobcFdT1vZrm2/qnvG12ure9Lfb9Qrk32BLH6PBkTQNZSbTcsjVRbO08cKb3nvIor1PYVMSDATvMnvZNpms7kXxa2Lnx5eXaRTJ+vvluUnF9tu2pnhNYjEfuccm1CCCGEEEK6BhRrE0IIIYQQQgghhBBCCCGEEEIIIYQQQgghhJAAo0aNiozTUr+yCCUpNgUcxBY1QE74s/dLtGNlkuUUlX46qbdF5eBTcOAV72C/MbcgWVUHYYQNtheoGXYhDrrqfdQM/1KGPMLZvfFV7Hj7oYxxMlFZWYnFixfjRz9y5dxPPfUUvv/97+ck12pqasKvf/1r9OvXD6NGjcLLL7+cc9kIIYQQQkj3JhsJhmmaWLVqFe677z589atfxYknnoghQ4agsrISyWQSRx55JK655hr85je/wSuvvIJ169ahubk5a9HGiy++iBNOOAHPPfdctpuzx+hqMpFcxZtZyTjTZ+5OWcq1u9p+3Nvxy6Fj4Reop2Hs2LGh92W2r3oA0fcHwhIupFhaYvem1wOhY8aMySjTtkql6xRDiirD9/PeLtUGgIsvvjhW2Z988skilIaQ/BN5zYojmIuTT2euyVoanSkHr8/di7q6OtTV1UXGW7ZsGUzTLEKJ8kt9fX1knM5ItR966CH8+c9/jhVXCIGnn34avXr1yjk/kn+yaWc5aNVcR6ojMnpJSBtH+D79y/yS7fYtW7Fy0kS05/EFqDldK3zyTc+n8D4WVNejwDaGCDz1K5cuHjZEfhRBDT+7C80L/ugJS/Tvj37zHoFRU52XPPJJw513BsKMXr1Q89Wr8pZHRbLC3ddKCK0k29K6p5OyxdHSlABMR/panqyAYSQ8YmwljtY7+R5BtiaIlbaRVmhyW/d4EGnbRYHjSQSPxVzpXd4bdVV1kJCOVNsSZqeC86YJqQm2lShXShPStETZ1p6yl6nv6l9nn0o4R3sWcm19XwTk475n7/kQ4hJSNCIOT//xqzTaaV8O4ZNqO8GOrNqyTQvPeSO1NEP+v4j0CavVn14X+epCb73oOyc1qbanN+cTcQf6edIui/8F91qcgGDb3WQnD1WPBOviYLqZ5uPAfiIhhBBCCCH5hWJtQgghhBBCCCGEEEIIIYQQQgghhBBCCCGEEBIgjli7tX5FEUpSTAo5eC04kA+AM0BP+Ab2Zi/VDhdfx19PIH0amcsipUTvz30Twy97CyOmforhU95C/5PuRM3wL6K8diQOGLcQAz//EGCURpTDF5JqRf2rP8B/nr4A7Y3/yWqrFIcccgg2bNiAsWPHBpb99Kc/xdq1a3H88cfnlLaUEv/85z9x6qmn4oILLuiWIhVCCCGEkH2NQggr9DRN08Ty5cvxy1/+EldddRXGjBnjyLMTiQQ+97nP4Vvf+hZ++9vf4tVXX8X69euxe/fuvJfrtddew+c//3n07NkTl19+OTZs2JDX9PNJ2m0XMaZ8l8WjL+sCacYQMAdWoZSl6HRK3JzmWBZC4Nprrw2Et9SvQMsn/4iRZ9iJUpgTqb3hP+hoDko6TzzxxLTy8bRCbRWkCbnD1o1Ld5VqA8DWrVtjnc8ff/xxEUpDSBcjjsw6z9f0WGllqHJ4fe5eXHzxxZFx2tvb8cQTTxShNPll69atkXESiUROaX/88ceYOnVq7Pjf/OY3cdZZZ+WUF8kNvR0Vu1ayI6p2ldO+sgzAAVKpVGSSpb4WnS7Vllo5/S1WYS8Ttmd499q1WDFpIjoaGuJuTQ54K/fOyLfdNOCVf9pCTz2es0iTCUsJNDU2ZZ+/j6Yn5qPhF/d6i1hZiX5zH0Zi4MBOp59vWl9/Ay0vBV9wW/ONayCq8ycBL0+UuxJpJc2WSuhqQsKEKU2YKRMpWy4NSJQny+1jVklilXDbK4F2ldvqXyXM1uW2drgzn/4FWsVoWVSX1mBQ9RAAQMq0ttkj1TYt+bg+rwu2TSnd/Salvcyy2Ep7GWDJtSEsaXkucm1djKvLtZ39R7k22UNk7ANE3ZLJUqodDBPe+RCptldMbZ83cE41pxC6wtpd5Ny4caTUTp2p/vSXDUj9XNXrtxjS7ZB9ERBu6/WsI/N2N8Mv2A6kZ+8f/YUF6tpcSLk2IYQQQgghJH9QrE0IIYQQQgghhBBCCCGEEEIIIYQQQgghhBBCAsQRa7fvWo/U7i1FKE0xKLBU2x9iD+gTgD0gL1P8dKMq9cGFmfKOI932G9v88WOKvgWQrKpDr8OvwsCzf4sDLn4e5f2jjyV/uu271uPj35+ObSvvy5xfBq666iq888476NWrV9o4Q4cOxWuvvYZ58+bllIfimWeewVFHHYWOjo5OpUMIIYQQQjqHI9NIM+UD0zSxbNky3HvvvbjiiitwwgknYPDgwaioqEAikcDRRx+Nb3/723jooYewdOlSR569J2hoaMDcuXMxePBgDB8+HLNnz+5SbdauJJkstPwkL4LtuNG70H7dV8ha4Oz3BYWsPmHCBAwMEdttf+sBy10UWzAdJdGOY7FPP7VsDr50rf+A/jjgMwdYYu2Qv7RF04Ta/n0aKuPOtNXdWKq9adMmHHTQQbHi5io/JWRPELtNFnUrNHSR9y+yLGn+4q6TtnyUa+8V3HjjjbHi/fKXvyxwSfLPtm3bIuOUlJRkna5pmjjhhBNi9zUOPvjgbrn/9lYytpr8C31VmdPkElZ7LZZYW2un+dt3Ya+GCVumJNuNq1bhnxMvRUfDzsh846LnmfHakOZRXmB/prtsSPfaoGTA0lkmvfJtAH//29/R2NCYsexRtCz+P2z//kxvoGGg75z7UXLEEZ1KuyBIiYY77ggEG337ovqKy/OaVWmi1BXBSglLAW1Cmq4YGhIwbRm0tU65R/zsFWjLNL+ru20e76unnaB9F25ct3z6Ql/8PFNZUokhPYZAQiJlmjDNlCvZtqXZEiZSpk+4bVrfU7aM25JqA7D3rJTSjmPLtW3BrqkJcrORaytc2bZMX5lkWI+QfBEp1e5M2qHHa4ZjOo1U212uBNLBFNVVKux/jqjrmKefFPg/L35ZtlWvBiTc/j/VdzTNYBoqE+dDX0+/B+u7lkoE8vGUVkvPqWs0UX8Yna1L2EckhBBCCCEkf1CsTQghhBBCCCGEEEIIIYQQQgghhBBCCCGEEEICjBgxAtXV1ZHxWupXFqE0haaAA9ZCBsNJJdQGQgcpBtUB0YMj3TD/lM1yPU7YiM7Mcm1n4J8zODGX/SohzQ5seHYiWre9ExrDMAx873vfw6RJk1BWVhZYPmLECDzzzDP4zW9+EzvXyZMn46OPPkLPnj1zKLPFW2+9hREjRqCtrS3nNAghhBBCSPZ0SpydxhXbkerAP978B2bfMxuXX345xowZg8GDB6OyshLJZBLHHnssrr32WsydOxdLly7Fhg0b0NLSktftyjcffPABZsyYgYqKCpx22mlYsmTJHilHrN8rk2AmU3fGEy27v2JRrDJQzFJ8wmTQsVHdcG310tJSfPOb3wxEbfzwWbQ3/MfKM0vZdLDC6zyplqCgc9Onm2AII/N5GiJpTLcPs9vG7i3VfvnllzFgwAA0NsaTJtbW1ha4RIR0EfJwWYtzzY17bU67jHLtvYK6urrQl1v4WbZsGUzTLEKJ8sf27dsj4+Qi1p40aRI2btwYK255efke64sQL+lqpKi2l9PW0ttcdmJxxdpRrTV/K1d4PoWTtQDQuHw53hh3EVo3b47MuxCE1u2+Z3/quhHY7pAdISGd5rqVhsSCp/6IyydejsrKypzL2b56NbZNnQr4BPi9/vtWlJ9xRs7pFpKWlxej9fU3AuE13/wGRFVVXvNKGklb/mxCCnXfwoSEtBTbpiuRlpAoTZRBCHV7whZH2/c6TMCWc7syaGm3EVylrU9uG5DeIvsuW1qJu4yMk4mKZCX273EAJIAUUkhJS66dMjvsz5Qt2U7B1KTkpr0PTdjCbJmCaUp3P8PeXz65tivcjSfXdrfTu5F5FeJ27n1UmSey19EpqXbEPc/w41SFWQdVwG2t1y/CK6B3zrWAVFuvrdyFzn1dvc8knYVQMmtpms6mSMCqG6T0hKl3SIROgXVNLT+vcFtqK6iXGejpOIJtVdAMgm21nnqpgWe/Ua5NCCGEEEJIl4ZibUIIIYQQQgghhBBCCCGEEEIIIYQQQgghhBASwDAMjBw5MjJeS/2KIpSmkBRyoJoMDI70DIwLlWpr63o+9fBMYWHy7LhTpjSjwu2QPMi1G9//A1q3vh26bNiwYVi8eDHuuOMOPP7442hpacHWrVsxd+5c/OIXv8AHH3yAd999F+edd17W+R5wwAH44IMPMGDAgKzXVXz44YcoKyvD/Pnzc06DEEIIIYRE0ymZNuDIs19//XX8/Oc/x2VTLsNxo4/DoIGDUFlRidKSUhw3+jhcN+M6zJs3D6+//jo2btzY5eXZcejo6MBLL72Ek046CX369ME111yDLVu27OliuURJtWOQL0l1tnLuzoqy8y3Z7tQ5QnImZ8G27kGymTZtWlCeJ01s/9evvHkiV6l35y1gsiNGvZhOHmbfYshU/n1Jqn3HHXfg1FNPzWqd6dOnF6YwhOSZWNejdHLBiFWjrpudubZmWjftMk1eF7oer83dgnHjxkXGaW9vx+OPP16E0uSPnTt3RsYJe5llJn73u9/hySefjB3/ySefRL9+/bLKg2RJhjoofdsqo8XTWle1s3yPjDx+bTO6jivTpNiqTOmai4Y9pW+NWus2/fttLD3/XOxasyYy/zDiXCcCcdI8/8sk3gxbpOTCerJ6vHtn/xLTrpiG9rZ2lJaWRpYzjNSmTdgy5XKYjbs84dVf/xqqr7g8pzQLjpRouPPOQHCidj9UXzYl79kZIgFTagJXW5Rt2pZVS7KdggRQlihzJKuWPlv9ZlYHR0A7TaR6Vuz+zu6xpIWp9X3SW4cw0zziHbuhaWS5flVJFQbXDELKNGGatlxbpmyZdgqmNO0pBdM0kbL3lyPXVtJtJ573Dkhn5Np6m6xgcm0230hMOiXVjkrbdyAKO9Q7J/UVgtJ+VT4preu3r7iBe5tOdaXLqX3hsOtJ+8+SYLv3JT1SbG3K9i6renmBNx+3jvaXzYmpgtQFVmuHOHWHvy6Qbnyh9hvl2oQQQgghhHRpKNYmhBBCCCGEEEIIIYQQQgghhBBCCCGEEEIIIaGMGjUqMk5L/coilKRQFHKAWgbpNAAIkaNU2z/vn7IdkZlZlJ0+zULJtSW2Lb83dMm0adOwcuVKnHjiiZ7wPn36YMqUKfj2t7+NoUOHZpFXkD59+uDDDz/EiBEjOpXOxIkTceCBB+L111/vVDqEEEIIISRINqKJjo4OvPrqq7jrrrswZcoUjB49GgMHDkRFeQVKS0ox5vgxuP671+PRRx/FP/7xD3zyySd7hTw7Ltu3b8ecOXNQW1uLQw45BA8++CBM0yxYfp2ShOwBqXY+0iiEyNNDjC4g5Sx7hpzl2trP1adPH1x2+WWBaNtXzUHb9vcC6wpHLVg8kpX7hYb/481/WF/04vhvYSD9fsplW7qzVHvmzJmYOXNmVuuMGjUq1kvxCNlTZPUilHS3HzN6XsOvlbFfdBF2azUir3T5haZNuXa35sYbb4wV77777itwSfJLvsXaGzZswOWXx5fyfvWrX8UFF1wQOz4pPK6O01tpeeYz1We++Tj9yTIYad+lkKk1J0I+9all3Tq8dv65+PRvf4ssQzzy0Lb0J+GTemo/QICOVDt++fC9uOWmW5z9ahi5KYK2XnkVUhs3esIqPn82ev3g5pzSKwa7Fz6HtpWrAuE13/oWREVF3vMTQkDCFrOa6psthTVNW+IqUZootZ/x6u0Cb0NCStNeDlf66sheJQD/uZO+XeCXrkdvSJrveaBHWU/UVdchBSXVtgTaHsE2TKRgOrLtFFKupNz+U6JsXbTdWbm2DuXaZE8Q2e+JOh9j9Ef8yblhMaTamrQfzjkRnodHqK3VYR5JtQqXmuTamU/Xf/L30+JNehr+pV5Jv+p/mk75rI80ZQ8plWd/2PtQUq5NCCGEEEJIt4BibUIIIYQQQgghhBBCCCGEEEIIIYQQQgghhBASShyxdmv9iiKUJN9EjEzMS/q+EHsgnAAg0g64yyS5TjcfFS9d+cLWS2eRSZdmujJo25elXHv3pmVo3fZOIHzSpEmYM2cOqqurY6XTGcrLy/HOO+9g6tSpOUsKAGDt2rU4/vjjceKJJ2LDhg15LCEhhBBCCNFpa2vDkiVLcOedd+LLX/4yjj32WEueXVGB0tJSjB07Ft/73vfw2GOP4c0338Snn36K1tbWPV3sLoWUEu+++y6uvvpqVFRU4Atf+AKWL1+e9zwiSSeZidl9iyss8Qs3w/7ySWfyiSUFjVMGyln2CEKITsuev/Pt74SGfzj/BHQ0bwrPt4hy7YpBp0AYpYHwG75/gytj8t1qUPslbN/kKgfvzlLtZcuW4c4778x6vUcffbQApSGkiOg21DyR1TXcb2SNWQ7KtfcN6urqMHDgwMh4b775ZkFfTJNvGhoaIuNUxBTWmqaJE044Ae3t7bHiDxs2DL/61a9ixSWFJX1bK7rfodpcnk9pPfcCgFQqFZl/WRpnd1CYLTzL1GTYywwRrMZTjY3451VX4u1bb4Xs6IgsSyay6odluUulDF4HnCduUmJn6w48896fUTWyAt+ccw16D+gNIJ64PIz2d1Z75ks/91n0+Z9fAolETukVnFQKDT/7WSA40b8/qiZ/pSBZKhmrVFJtacI0pSuIliZKEqUwhOEqYZWs1dSkrY443RK3WvJbG0dyq+XpK4MbILVHrDL0OWu6Y1QdW4Voa+xXWYteZX2QMi25dkp2WPvHtCXbqZRnn0kprU+kLEG5LdK2pNopu6uYH7m2R75LuTYpIpHnWhypdsbFuUm1Hdm3duxLBKXaofcq7RdBBIXagLrVY9p1mPr0/k8X7cyVJqSS6kOJuONN7tmv6ongPdVMkm1naQbBtr5P/fsgllzbty8z/XZRsI9ICCGEEEJI7lCsTQghhBBCCCGEEEIIIYQQQgghhBBCCCGEEEJCOeaYYyLjtO9aj1TL1iKUpruQQaptj+yPHg+XSWydSYDtZBgSz7eO9KcVlX5x5NoN784PDZ87d27kuvnEMAw8+OCD2Lp1K66++mrU1NTknNarr76K/fffHxMnTkRzc3MeS0kIIYQQsu/Q1taGxYsX46c//SkmTZqEY445BnV1dSgvL0d5eTlOPvlkzJw5E0888QSWLVu2V8qzDcNAjx49cOCBB+LII49Ejx49OvUimHS0tbVh4cKFOProo1FbW4sZM2bEEvBlIpZgJleptoiWTxdSmt1Z4pYrVrkjRD2Us+w5OiN9Pvjgg3HuueeGLJHYsPAySLMtPE/tr5Akq/qj95FfC4S/9NJLWPraUm+ZIkTjuZa1O0u1TdPEOeeck9X5KYTAf//3f+OQQw4pYMkI6RydvuZkdJkGr5tpr6UFuvRRrr1vcPHFF0fG6ejowGOPPVaE0uSHxsbGyDiVlZWx0rryyivxn//8J1bc0tJSvPrqqwXpv5A0ZNE8ctWc3pU88/70wn2Sseq1Ujsxr1Q7UxsxmL3wfAoYAAw7FSFNfHj/fVh8zjlofPfdyPKEpZsrYY/DovpyjqjTjvv2ln/j6dULsK11KwwhMOxzQ3H9vOkY9fmRebvP0favf2Pj4Udiw9DhWU3Nf/hDIK2WlxcH4m1L83KguDT/+S9oXx387Wq+822IsrJOpZ2OlOzQpKumK9q2Rc9JI2FJtaWSm7vCZq9IFo60VW+fSBVXSltELx0hvaukTYMdUYm7vQJuRfHaFAf02B/lyXJbpq0LtlMwYSJlpmx5tj1B+4R0vksJS64tKdcm3Zc9J9V2r45hUm19BaeMjhw6mL6EVq9I52zzCLXVSwRMafr+P4qeuSXBVueuI92W3slZw67T9Mmz/b5w97uVj6qjnfPcnjySbb9gW9UrattUPS7D94cl1xbp5dq+35hybUIIIYQQQvYMvPNMCCGEEEIIIYQQQgghhBBCCCGEEEIIIYQQQkIZMWIEqqurI+O11K8sQmnyQcTA5Lyk7wuxB9g5g6NDs9fLFSa5TjcfkoYaPOiMSvRNenjGQXnpBkOmixu+PBu5tky1ovH9PwbCf/jDHyKZTGYoa+Ho1asXHnjgATQ0NOCpp56KLRXxY5om5s+fj969e+PGG2+EaZrRKxFCCCGE7GO0tLTg5Zdfxu23345LL70URx99NPr374+ysjKUlZXhlFNOwQ033ID58+fjn//8JzZt2oS2tnChbHdFybMPOuggnHXWWbj22mvx+OOPY/369UilUti5cyfee+89rFq1Cjt37kRrayvuvvtuDBs2rCDlqa+vx+zZs9GrVy989rOfxaOPPpp1W7ZTgpkYcpmo9LuMSDtGdzSuIDxjHpRrd1k6I3/+0Y9+hJKSkkB4y6ZlWPOrgZEvPCu0YLv30dNDw5//+/OOTDtKqF1oAXhX5corr0R9fX1W6zz99NO4+eabC1QiQjpHmAwtlEwv1Mh4qQu5/xi2ggqKkFpnkrilTVPLN5Y0LeL6zGtz1+Wmm26KFe++++4rcEnyR1NTU2ScOM+EFixYkNXLMB977DH0798/dnxSeNK3vSL6G3DbtSoNIQQgredgcfqL5Yabt1+aLbTJ8C0XgUnAEN54+nqNb63CS2edibfvvAOpDELqnPqMzjO/kHVDdq2EDAb70tjRsg1/fe/PWLrhVaSQAmDYfwIVNRWY/OMvA8EuQW6kUpBtbVlPCPt9pQzGa2/PuWiyowMNd/08EJ4YOBBVkybmnG4U7al2WxhrtwtM07nSSyGQNJJQR4tpmraIVTqfmvbZ+bMEuHDiAfDIWNM1ARwHbsiysG5VQKoLPQ/vp1Yoz/rZ/AlhYGiv4ZDCEuymTFeeraTaKZmCaUu3lWBbqk/Y0nJYIm1py7VhS3ItKa5Xrq23vBwRuRLkajuNcm3SpSiYVDtNHK3fETj3nWPfu673nNHqNP2lAaZ29qlz03c+WnJ8XaSt4uuCazMwBf4vixbPqjukJsl213H6cNAk2iGSbbXMtF+YoP8fGc92Sn09/37R6g6kkWtH/HaUaxNCCCGEEFJ4KNYmhBBCCCGEEEIIIYQQQgghhBBCCCGEEEIIIaEYhoGRI0dGxmupX1GE0nSWQg8+C5dKC0AbwBi1XhyJtQiJpwuzA4XwTumWI81ybfBh5nLJtMvjyrWb/vN3pFq3B8InT57cJQYPjh8/Hk1NTfjRj36UcxptbW24/fbb0adPHzzyyCN5LB0hhBBCSPegpaUFixYtwqxZs3DJJZdg5MiRqK2tRVlZGSoqKnDqqafixhtvxJNPPonly5dj8+bNe6U8u2fPnjjooINw9tlnY/r06XjiiSewceNGR569Zs0aPPfcc5g9ezYmTZqEQYMGhaaVTCYxffp0rF27FuvXr8dll12GmpqavJdZSom33noLU6ZMQVVVFb70pS9h9erVsdbLSCel2pmWZZRQB50thUdZ3mLkG1X+yG2LoCv0r/ZVcpVrH3vssXj4kYfTLv9o/lg0rXs+3LKm55/mrzMICCTLeqO098GBZW+++Was8nQq/04Iy/c0S5Yswbx582LHNwwDL774Ii644IICloqQ3Ikt1M7B5WotDrnvmG4lXx5xJdoZ4zn3NjOXIbRMmuQuXb6k69G/f38MHDgwMt6yZcu6zYsUm5ubI+NE9Sc2b96MSZMmxc7zK1/5CsaPHx87PskjWTSTVC3kb5t55jPVY+ozRn1WriXklWqHZSCcf8Mk23oMA4DhyL7t7ldbG9bcfTf+PvYErPtT8MWu+SIgMA2N4ymwFQaJlo5WvLbxFfxpzQJsbt4MIQwYQsAQdmtZCBjCgGEYQMnef71ofvIpdHz0USC8x3e+DVFaWrB8W1Ot9uNStz+upK6lSctoLrV/TU/PXIlk7eXSuvB7nM7Cjif1Nez8pAykH4jXxahIVmBw1WCkTEue7XzCdETapjRhmvYEEyk7LKVLtqUJpek1pRLdBuXaUnvOrct8rd2dB7m2TzasQ7k2CSPyxTwFlWqLYBy7nnHKJdzljhZb1VEInid63ef57yPaTUypzVnzpl1XSvc8s1d2949Xgi2z+NNvnjr/3QXefe8VeIdJtr23Yb2CbXdfS8BqPNjpCgT3kbVIoJhybfYTCSGEEEIIiQ/F2oQQQgghhBBCCCGEEEIIIYQQQgghhBBCCCEkLaNGjYqM01q/sggl6QyFHnAWJkuJI9VOl0bYd795TQ34k77E9cGN7rBubRg4JMxgelJ60wyUzZ93pm0IkdzEkGvvfHd+IGzMmDE48MADvWnsYW655RY88MADnZJ37dy5E1dccQU+85nPYMmSJXksHSGEEEKosnr9AAAgAElEQVTInqe5uRkvvPACfvKTn2DChAk46qijUFtbi9LSUlRUVOD000/HTTfdhKeeegorVqxAfX39XivPHjFiBM4++2xcd911+N3vfodPPvkEHR0d2L59O9asWYOFCxfi7rvvxqWXXoq6urpO5Tlo0CA88sgjaGhowMKFCzFmzBgkEok8bZFLS0sLnn76aRx66KEYOHAgbr755lBBX6RcpoBS7UhEyJQpvxDJZrZT2rwj6PS2ZtgmsmfItS85aeIkzJ07N3RZx+56rP/rRDT9ZxGyOsBUmTrxp+h37A2BdJctWxZ6rOVDqA10b6l2R0cHLrzwwtjnYjKZxJ///GecdtppBS4ZIbkRW6qdNoGI9MPuN0as5AgY7fu0nkmoTN1JCDiTR3qaTrCdoSyUa+89TJgwITJOR0cHHnvssSKUpvPs3r07Mk6UWPvEE0+M3X8bMmRI2vYLKRIZ6p307bEM9ZF61COUzlq48xKxJPMVwpuzV5ItPPW1ocXR4+rxDeHGU3JtA3DCDQC7163DG1dPw3Nnnob1f30mzkM732bnUEeH7V4t35b2Fiz79B94cvXvsHrLO1b5hdoDhvVnGBDCgBACAgaa26Pl+N0Z2daGhtn3BMKT+w9B5cRLC5r37g6rfpSQtgja+p40EhAwHMmrI3HV1LLWF+n7zZXoVX8O69XB6189R1ic7lwX6AoNqK5DZUkVUrLDkmo7gm01r4TaKZim9XxaybRTtvjWlXBLe7krxZXS3b9Wk07JcuHKtp3lmlxbphPiul8CMnzfe60D6/vmtQWdnjpzb4fsGTr1IkEgq76P+54+Cb1ySCfVVis535WNWkvROZ6188IRamtlUHJqR56t1XvuOeT8Y0vxVVz3vFH/P0Wd46bUQ6wpZUv3tZjWnzRhypQvtrdMrrhb/67qCV2w7SuXWibdbbL2i7u3g3WJm1Yx5NqEEEIIIYSQ+CT3dAEIIYQQQgghhBBCCCGEEEIIIYQQQgghhBBCSNcljli7pX5FEUqSK4UenBY2iFaXSIsMgyvDRNT+uGokry+OZ4C2f/A2IgdsWoP8rLTdqMInE1B5Z/oM26bw5VJKS67gbJIqA5Bq2Yamj/8eSG3KlCnhaexhrr76atTV1WHixIloaWnJOZ2PP/4YJ510EkaPHo17770Xxx13XB5LSQghhBBSOJqbm/HKK69g6dKlWLFiBdauXYsNGzZg586daG9v39PFKwqJRALV1dXo378/PjP0MzjiiCNw3OjjcPLJJ6N///4BKY+fQrZtzz77bJx99tloa2vDnXfeiV/96ldYt25d3vP55JNPcNttt+H222/HyJEjcfPNN+OLX/xi5pU6IZfZI5Lp7PzEWqLp88j2d1fbFia+s0QuuR1HXaV/tS8iRKZ7BemZPHkyVq1ahbvuuit0+acvfQvDvrISwlBDhyMqojxSXjsyWJ5PP8XGjRsxaNCggIRxX+fqq6/G9u3bY8f/6KOPrP1ISBekq0q1PVn6ZWeht3T90jPvtVct99Rj2i1Q/zU59Bqt3zpNV27Wk12KG264Ab/4xS8i4/3P//xP4F52V6S1tTUyTs+ePdMumzZtGt5///1YeZWUlOC1116DYRjRkUmXwFV2Ck3gqc8j9PGP07aN2cYtN9zaUU8q3ZoGBExIGABMLb6aV2moeH4JtwHrSZiERMO//o1Xv3olKocNw4FXfhVDJ1yCkp49IsucF+x9t7V5C97e8jbW7ngfHWaHXTq15614lthTOOUHrGdrzR25ibVrrv0O0NHR6U3Y/beFaH/7bU9Y8oADUHnxOE9YySEH55R+07xHkdq4MRBec+21EMnC6pGa2psgpQkhDKVLBaRhv7BMPYdVky1i1cXZlmHVPkB9R7PWVoAUgLCO2hiPc6319Oer2eJ7WUi+2xnDew3HivrlSJkmpJAwhIQ6atVeE8Kw9o1pPRaWABIAUsJAQomyAUAaMAx1tluhpjRgCNNOU+1I63cyIWE4j5rdekion09476W4j8bt+so+9wLPrz1NvRjtO7JPUWyptj8sMO+vSDz9Hu+agRcCCDUnnf8iIk3p1GduuFYHSu0FGprEGp54If93Bb5N9xQsKK6GEJ6IVv/OPpd957b+hgIBQG2Cqm+sU94+3+34en9RVQsOAhBSQtoJhNclwTokXR3b2XqEfURCCCGEEELiISRfX0oIIYQQQgghhBBCCCGEEEIIIYQQQgghhBBC0vDOO+/gsMMOi4x34JXvIVHetwglyoauKtVOJ9L2f/dLtdWoQ++89KwD38i/EHR5izYILzD4UI02FL7RmKGfYZmkXy5U2nY+O/71G2z6v+954pSWlmLjxo3o06dP+PpdgJaWFkydOhWPPfYYTNOMXiGCQw45BLfccgsuvfTSPJSOEEIIIaRz7Nq1C6+++ipee+01rFy5EmvXrsXGjRv3OXl2TU0NamtrMWzYMBx++OE47rjjcNLJJ6G2thZAuOw4G4rVtl27di1uvPFGPPPMM2huzk3GFYeqqiqcf/75mDVrFoYOHRqMkGexZqbwzIllJ8LJfRhm9O+b9hhIY9lKd8zleix2lf7Vvkgux5WUEnfddRduvvnm0Lr4gHF/R3nt0W6A4yIq/D2Sd+fsFwh97rnncOaZZxYkx+567HZ0dKCysjLWtbSsrAybN29Gjx5FEj4SkiWFFMvlct2X2r1ZEVG+sGXhIjRtWdhLAvyCWd9Gh16fI9570F3rt72VwYMHY8OGDRnjJJNJtLa2dnmJdO/evbFjx46Mca6//nrceeedgfBnn30W5513Xuy85s2bh8mTJ2ddRtJ5QuvJLOrbMNF12jpZeuWZZcmyyGvD7/vth8+VlHqefgGuJFulJ+0wd5l01jF9k4RESgImpBOWUt8lkHLiWmEddlqivBwDzz4bgy/4EmpPOxVVVVXOXtC3OeP26xJTZx6edRvaGvDxjg+xdsf72Lp7qyX/FK4s07nWSFe4LCEgpGk/prMuHKMHjsExdcdm3L+FZNu1M9D81FOesPJTT0G/xx7tdNqyuRmfnnAiUvVbPOHJAw7AgMUvAQUWay9Ztxj/3vIWBAQMJGAkDJQnK1CaLEECCSSMJBIigaSRRMKwP+159V3NGzCQMBIwhGFPCRgwYBiGlbphSaINYVjydGFACMPKW9iSdaHaEML+A4RhuLp7z/NdN66OiqO3RTzPZxFYJRLDLqfO2h3vY+OuDUiIBISwtishEhAwIIRAQiRg2OHWfkhACAMJe7sTwoAhrD2v9plQ8xCAEM5yS5ZruPtJ/9dw9xV82+7dB64Y1xNH7dOItl26sJwReU6PFIxiSrVVctJ3QKaTageuR46Q2rueK7t24ysntiX/94Xb6wTTdVN0S2p/lxJmSD5Z7ArPPnC+e85Rf70m7XrD/T8qTl0gXQG/XrfqeQinXhXOOSncykJP0VdnuMJu4eQV775ttuc9+4iEEEIIIYSk58cPnoPC3jkihBBCCCGEEEIIIYQQQgghhBBCCCGEEEIIId2aESNGoKqqCk1NTRnjtdSvRNWQ04tUqjh0Z6m2SsQn1Zbe+FLlKRBYFq/o3tH9UliDHUUgniqPP1CVMWwQn8y4XMkCrE2U2LlmfiDO+eefHyrV9qy/hykvL8fcuXPxs5/9DJdccgkWL17cqfRWr16NiRMn4utf/zq+8pWv4Pbbb0evXr3yVFpCCCGEkGgWLVqESy65ZJ+UZ/fv3x9Dhw3FEUccgdHHjvbIszMhbYFGRjLIE4vVth0+fDjmz7fa3QsWLMBtt92GFStW5OUFMTpNTU2YP38+5s+fj/333x9Tp07Fd7/7XZSWlWZesRhS7bA+mu7F9NrP8oQvIV0CE5Kv51jQu2Eef6e0F3uPm1jHYlgJu0j/al9EiHT3DjKvc/311+Oss87C0UcfHVjetOElr1jbXTF9onmRbguU9h6Btu1rPKHbtm3LQ9p7F7fffnvsa+y8efMo1SZdklh1156Qags3a6uIwrtcL1sGibayy+nXR/1+pkpLCBG4Beq/Hoden/Vbp2m2hdfmrsP48ePxi1/8ImOcjo4OzJs3D5dffnmRSpUbca4/vXv3DoRt27YNF198cex8xo0bR6l2N8ISQqZ7niXC49iLVHtWfca5PlQ6gko3qbB5FeZ/2uRfrrSWhpCAFHa9C1vBGxRdA0ACAilIyJYWrPvzn/HyHxZgVnMLThx7Ik479TSMGTMGR486Orwdlu6xmMautkbU767HpqZPsbFpA3a27HSuLYZhOBshhH090a5ZEhKGsLYJwoAhlbBUoLG1IXPG3ZhdDz0ckGoDQI8Z0wsu1QaAnS07IKUJIRL281JYAmzrsHJwJer2P1q7wJHHhh0fwvepoXlbu2Ub4IAen8GnTZ8gJVMwYDjniGFICKlk4PaLJwQAEzAMS3ZvwBboSwOGMGECTnwhTJi2XNvaL6pVJWFqolz7bLHOf/Ws296p7hpue0zf33CTcPd9oNkWbMvlev+FdF+KKdUWnrAcpNq+lzyESbUl1DUT0KXalkTbXc+73dZxbxgJ52UCXhl+8DyRUsKUJlIyhQ6zAymzA+1mO1Iy5cbz7Vv/O4zUXpFSa5do/TGpKgQprTrAkVsL1QywagnnZSCAcPp6wtk7UHWDqktU1e6rT/RyC72e0dpDYaL+WP3EDHTH6wMhhBBCCCHFRMjcX5VOCCGEEEIIIYQQQgghhBBCCCGEEEIIIYQQQvYBTjrpJCxZsiRjnH7H3Yy+R88oUomi6O5SbRWmBm5LHDggic/UJlFZLtDUYuLDzR1Y+0kbUqbUVpdp0sqEbyS3YydQgx9VuPY9bL20g/7SL1cD/9q2f4APnxgdWP7HP/4RX/ziFzOXvosNHly+fDkmTpyINWvWREeOgWEYGD16NB5//HEMHTo0L2kSQgghhKRj8+bNOOCAA9DS0rKni5J3dHn2sGHDcPjhh+P444/HiWNPDMiz0wkb44ou0sbLIE8E9kzbtrm5GT/5yU/w0EMP4dNPPy1YPolEAqNHj8YtP74FZ511VjBCnsWacTPIZmhlrsMwI3/XENF26Hpp5G1hx1uucqeu1r/aV+jMEN9rrrkGDz74oCesctDJGHLBH92AOD9rPoYZC4H1z4xH07pFnuD7778fV199defTD82yex6zxxxzDJYtWxYZ78wzz8Tf//73IpSIkOyIXW9lOkULKNWWUjoa2IzppdkOb93ivsxC+uPIsPhaHN8OCL0+d8H2IQmyadMmDBgwIDLescceizfeeKMIJcqdsrIytLW1ZYwzZ84cTJs2zRN2+OGH4+23346VR11dHdavX2/Jg8keIW19mUXdm43UUzqiSonSRMQLlQC8WNsfQxKuKFl/siVhSXZ1Baj0hEtPHP3TtGW7KfXd/pQAUlLFscJS9veUvfy1llb8cmejdx8IgWffewZVpVUoT5ajLFGGkkQpEiIBYRiQ0kQqlUK7bMfu9mbs7tiNxtad2Nm6E22pdkihyUmleqGV+5ok64vp7mEh7PjSeTpnqo23f4L+1QPwpRHjIvdxodh27Qw0P/WUJ6z81FPQ77FHO5Wu2diIT48bA3PnTk94cvhwDFj0ApBIdCr9ODz61sNobG+EQAKGEKgoqURpImmJY40kEkYCSWHNJ40EEiKJpAo3ktYyw0DCKEECBgyRQMKwPoUQ1nEjLEm0JaG1ZbSA9l0485bf2ToS3HB7Xgi3LSLgxLKV0k77QrUj9DaI3oaxF2aFKqefjxs+woc7P0BCGBD29htC2NJde1/AcCS81n614iac/WGvA0vSq+YFhLVP7PwB4Qm3yuV9ru3sP20fePeDdweo/RImw/Xvw0xhOSHymBYpCN1Kqq2uoBFSbc9yFaZCpHa1kkAykUTSKEHSSNrnYOcxpYm2VCta7cmUaV78aP+/FYXzP098dnynjnT+nwucc8utS7X1hCfUSdsRhGt1gXDSE07MsPrEqYf99YmPWP3EDLCPSAghhBBCSJAfP3gOCv9aNkIIIYQQQgghhBBCCCGEEEIIIYQQQgghhBDSrRk1alSkWLu1fmWRShNFAaXamqAlEA44o+Y6J9V2Bz0O6ZfA5adX4YLRFehVFRykuH2Xib+80YSHX2jA+i3taVPMhIA+yFIA0jtA0xlG6Gy70OK7qaS1vDnhweVSSggh0PDe/MBaffv2xTnnnONNPix1O42uwsiRI/Huu+9iwYIFmDZtGrZs2dKp9EzTxNKlS3HwwQfj8ccfx/jx4/NUUkIIIYQQL6Zp4phjjunWUu1EIoEePXqgtrYWw4YPw5FHHonRx47GSSefhH79+mVcN46kOSgaC2+HWu3okGV60zhsvT3Qtq2srMSsWbMwa9YsvP3227jhhhvw3HPP5f04SKVSeO211/D5sz+PHj164KKLLsKs22ehrq4ua7FmVkJtTx8urL8W7KN48DhasvhtdNeN9C4ICrOVtsYruFJlcYUvWtpaEq6Wzd+Xy/5Y6mr9KxLNBRdcEBBr7/70dciOFohkedHLY5T1CoRt27at6OXo6qxevTpWvL/85S8FLgkh2dNpqRyQ12u/I9QWcK6pImSdzrxMw7o8S7fcwn2pooBIe/30X49Dr89dsH1IgvTv3x+DBg3Chg0bMsZbvnw5TNPs0kLpVCoVGadv376e+WuvvTa2VDuZTOKVV17p0vtgnyZDfWPJIN2Fqnpyw9O8HABWn0VKCWnGq2vLMkg5Xb2lt8ASgAHAtMMEvJvj6IeFhOEphkAKEoZn2/VttZZvNYNCz6NPHolWswW7m5thwoQpLU23NCVMYRmvU6ZpWUdNCRMSLc0tKKsohWEYXkkpDOebcDbIeianrg9qX0vhXi8SSpYqBIQEduzeHr2DuyG7HvxVQKoNAD2um1EUqXa72Y6drQ0wrB0OAwkYhvAfkNZxLuzfVbUP1DNUQ4+jlse/llvxgHiNqa7H4Joh+M/Oj5EyU9ahDQlA/XbCMtk7plsJyBRgWqeBCUuMLWUKUiRgQsKQAlKYzrkjpIQU7vmizgtIE0IYMKUVU8lv1WIAgASk8N47cZbbX6wXs2jtOt+j7bB2XK73Xkj3IVYfoiBSbW/CsaXaznyaPCKl2u5VN2kkUZooRdJIFuQ4N4SB8mQFypMVAICWVAt2tzejpaPF0/cS9rmo7pmaUO0Od7nq/0m78hVO/WAvEer/xIjAf/ex7sfa57+qAyAhpHBeZuBeh616yP2FvPWJXj+ptlHO/cQMsI9ICCGEEEJIOLwjTQghhBBCCCGEEEIIIYQQQgghhBBCCCGEEEIyMmrUqMg4LfUrilCSKAoo1UaUVFvNZpJqS3jLGCbVligrAa4f1wMLf1yLKadVhUq1AaB3tYHLTq/Bc7cOxHUX9UZpiXAGO7qTGTK55dAHSrrxrUGUkBJSmpCeMNM3GlPfJv/2hW2/b4mZQsOaJwPhl068FKWlpelW86YhZVGmbBg3bhzq6+sxa9YslJd3XmbW3t6OCRMm4E9/+lOn0yKEEEIICePCCy/EunXr9nQxIkkmk+jduzcOO+wwnH/++Zh5w0z88Y9/xJYtW9De3o6tW7finXfewV+f+St+evtPcdG4izJKtaWvRZwNmdZNuyzd+2jU4izbnfnksMMOw9NPP42mpibMnTsXRxxxREEkHQ0NDXjkkUcwaOAgHHTgQbjnnnvQ0dERiJfr7wLYfQRPH06Et+uF+1s58fUJOfY3fH9umkLrrXnLY8nV/OVGsNxh7zoK2V+5Htt78hgk2XPyyScjmUx6wmSqFbs+XrhHypMIE2tvp1jbT1NTU2ScESNG5OV+AiH5JC/XiCyl2pnTcsWq+v1KXQCby329kGys5DWBt3s5dmV2YfmEXZ9DInXZ9iFxmTBhQmScjo4OPPLII0UoTe6YIfJgP7W1tc73F154Affee2/s9B944AEMHTo0p7KRPU9QGhsdxxVfCjQ3N8fKp9qXhO4ulr55PY7+aYSEq8mwy6m+J9R34S43IOxP6/vWVPDc6D+oPwwYSBgJGMJAwkjCEAkYhoGEMKxlwkrpnTfexd3fuAdXj/kmnn3obzCEYa1jr58QBhJC2J/2+r5JCGGnnXC+Cwgk7XQMYcCUJna27Ii1n7sL5rZtaPzV/wbCSw4egcrzzytKGeqbNkPCdPrzyWRSXfLdJoZ2/Ve4txxE+uu1iKfKLoQiVTY3o/2d1Wh56WXsfvZZ7H72/6Hl5cVoX/MeZHt7dAJZkBAJDKwZBFOmkDJTMKWJlLSE9KZ051MyBdNMwZTSXQ4J0zRhSmlfp0z397D3q2k/pzZNdUcF9jNst33luQ9ii839Fl3PU3F/G8z/rD9Q3UW39cjeQ6Gl2v77dp7+hS+eJz297+Hph6jzwl3POrviSbVVOqVGKapLa1BVUoUSo6Ro8vjyRDl6l/dB/6r+qC6tsX38dr0grRdZpOzvbr2SsusOE6ZU91qtbTad+seEVPWLvVfUPVn/vVz3/8/o9219/6dGeusbp/7R9quw96dHeg54jodY/cQMsI9ICCGEEEJIkGR0FEIIIYQQQgghhBBCCCGEEEIIIYQQQgghhBCyL3PMMcdExmlvXIdUyzYkyvsUoURhFHDwmG/QrSdcGxGdWaodFW7ND+6XwP1X98bBg0piFy+ZEJj2hZ44+fAKXPPAp9iwVZfSZdovunDG2gjhCfcO4XRjSE34IkLjB3eY1OK6y1o+eR3tjUGB42VTLstQ7u7DDTfcgOuuuw7f+MY38PDDDyOVSnUqvYkTJ2L9+vUZ5ZCEEEIIIdlyxx134K9//eueLoZDMplEjx49MGDAABx44IE48sgjMfq40TjppJPQq5ctbY16+UqaCLElFeEGscg0gyIyGS4e05vR/vSkLIjQOi6GYWDKlCmYMmUKduzYgR//+Md49NFHsWXLlrzntXbtWsyYMQPf+973MPaksbj1x7di7NixOcuKlLREF1dZ3TRNrBQiNMlKlpND1zMsfSGEK3qy+1hCCE2wrcWTbhrOsRFyiIQdb6HHYIzy7sljkMSnuroaJ5xwAhYvXuwJ3/XRX1Ez/ItFL8+Ofz8UCIsrWNxXWLp0aax406dPL3BJCMmOYojl0oWHXoK1+7V62Vyxme+lFKE+6/QFCrt2Oo5FoUR01nXZuW7K8Guoykel2R3bh8S6z3vPPfdExrv//vtx5ZVXFqFE2WOaZqxzWYm1GxoacOGFF8YW95133nn42te+1qkykiKQoa4Jw6qehO8pkXDrUO2xT3NTvHZfmTACxQh9BKfl5t0E4VwflGDbdL4LmELCkPZ3SCc8BQnD7oNJqRceqA95djNgyAAkjARM+5pj2mJlaecvhUSqPYWbL/0hPnr7I2e9J2f/Hj369MApF50M05CAEHYdrl157GuJEEbaZ4tCGDCF6fYTTWu9+t316FkefKFNd6XxvvshQ1480+O6GUAiUZQyfNK00Xm3cMIQMIyET7rsilSdECVN9TwjzeJabXX+kdqyHS1/eBqGvb5hP3utmjQeyd7ZPXM3d+xE68v/h7ZXXkHr628i9eEHblb+7EtKUHr00ag4/3xUjh8Ho6Y6q7zCGFKzPz7a+SEkUtoJrh/f7n0NIU1IIazzS5rWeWJLak1TwjAsqa1pH/jq3BVCwJQmDGFYLSqtgWYtt/ORdj0lACHV8jT3R6R05OiqTecpsk/MnY/7LqRrU+i+T7qkpO+ASyfVVis59wrh9lUC6wEegbazXHsxICBQlihFaaJsj/c5DJFAj9IeqCmpwa72RjS0NcCU6uUXdjtEBvtW6vosINQp7VzlJWDVFVIAhl4XaK/nsO/FCqF+A7eNYFUrAtJeJlSdYafjfEq3r2jNS29/MUTWL3y/dzZ1STHl2nv6uCCEEEIIISQOFGsTQgghhBBCCCGEEEIIIYQQQgghhBBCCCGEkIyMGDECVVVVaAoZ2KzTUr8SVUNOK1KpdLqDVDvdd3f+4EFJPPSdPuhbYyAXDh1SiqdmDsIVszdgzYa2DAM6w3QF1va4gm1nmKE1yNAZBKjWsQcfOoMLc5Nr73xvfqB0Bx98MI459pi9ZiByaWkpfv3rX+OnP/0pJk6ciBdffDHngY6tra046aST8M477+S5lIQQQgjZl7ntttuKnmdJSQl69OiBuro6HHjggfjsZz+L0aNHY+zYsejRo0dWLqK4xJZqAznnH1uw003kib169cLs2bMxe/ZsLFu2DDfeeCMWLVqE9vb2vObT0dGBlxa9hJMXnYzevXvjkksvwa233uq8UCYrqTaUUCZERiN98f1kkszlq9upulNa/q5k2y2j+v09Qu0wwbYqm+qbavo5dzHl2nsz48aNCxFr/z+YHbthJCuKVo7m9S+Hhvfps6dewNY1ueOOO2LF+/znP1/gkhASnz0h1Vb3IaOl2lbmutQyUF6ZWdyt8F87w8LdPG1pml+WlkauHb593bN9uK9SW1uLwYMHY/369RnjrVixAqZpwjByu8dfSBoaGmLFU2Ltk08+OfYLMvbbbz/86U9/yrlsJM+EPZ7RyVDXeKTZoeFp5NoAmnfHO15K0mTvf9LkXgNcubaEJdA2fcJLK0ytJ2AIadf/VjxDy0ECnloeALakTPgZMHgADBj2czArJdNOwZL/mljx0kqPVFvx6x/8FmO+cDzKKsogBQAjAc/VRerP3BwTp/sdJqQUSAhLLC2FHSyAzU2bcGDvg0L2YPcjtWkTdj30cCC85NBDUXHOOUUrx8bGDVD61UQydw1TmHhbn/dfxmXzbmz/+n+h4623nWNenWEVZ58BxBBry7Y27H72b9j9+wVoWfIaYKZ0VWz69drb0fr662h9/Q00/Oxn6HHddai+8jKgE9ev0kQpaiv745Omjb7cbek1BKQwYZoCwoDz/FmYgDQEHHWuAKRUknwBCRNS2GexlJA+oa06t5XI1snVCMrOAy88Uaef3qaDT4QbVaeSvQO00sIAACAASURBVIpi9306K9XWX86nr+eEKoG2dJdLaTrrJI0SlCXKYIiu1XYVQqCmtAeqSqqxo3UHdrXtgpSmU49a3UDhnq/WjVUIYV/5pXqphSvmlwCEab24Ql3NrT6cvu3ClmvbV367Ls9Grm0lE5Rrq+3y38ft7D1cQgghhBBCiEXX6tUQQgghhBBCCCGEEEIIIYQQQgghhBBCCCGEkC5HIpHAyJEjI+O11K8oQmn8FFCqjUxSbcSUanuH6KeTag8fkMDc6blLtRX79Uhg3oxBGNq/xCqnNH2TtMuvfXompQVQJdPi2gMvPdumBvqHbmsYblzZ0YLG958OxJg8ebIrkSvo71tc+vXrh+effx6rVq3CYYcdlnM6q1evxrXXXpvHkhFCCCFkX6e8vLwg6ZaUlKBfv3747Gc/i4suugi33HILFi5ciIaGBrS2tqK+vh6rVq3CggULcMstt+Dcc8+1pNpRRMhJ/G3IsLCodDpDOjlkaP4ZPBm5voylUIwaNQoLFy7E7t27cf/992PEiBEFkTtu374dD855EAP6D8Dhhx2OX//vryFN0yeZ8mMJqizJiXSl2iL4+0u1PCzBdCLLTvyFJBYMsstkFVsrt5RO8aTqj4X1Q0N2Sth5kC1d7Rgk4UyYMCFwLprtzWj6eGHRyrDjnblY95dxoctGHzu6aOXoDrz44ouRcXr27ImhQ4cWoTSERLMnpdqhq6trpSYtc+Rx+jVeS8vNI3gv1NscCL+Op7umq+aGul7reYftt1jX5m7WPtzXmDBhQmScjo4OPPzww4UvTA5s3rw5VrxevXph5syZWLlyZaz4iUQCS5YsQbITMlqyB8hQ1wRfFqWHp6+Hol7Oq+edrm8nfN910bASaEP71NNR3w0oubb13dDWdb47y6x16lOpQFnqhtQhYSSsSSRgCAMJIwFDWFPCSGDRgvCXywDAndN+bq2jJtiTHmaoNAWEMCBEAgYMGCLp5JcwDCSE9WmIBDY3xzuXuwON9/4SsrU1EN7j+u92SvCcDRISGxrXO0d20oiuy/JyPU6lsH3GjWh76+1OJbP92zOw/b9moGXxEiDkOI6D2dCIHT+6BVuu+BpkzBcqpGNwzWCYpglTpmBK055SMM0UUtKEaZqQsD+lNZn+eXsCrLjq/gjsOQDOvNNak26LzXmWLbV2nEzfDpP+9pe/PRd4F0rM+36k29HtpNq+FNNKtdVy+xyTAAxhoCJZgYpkRZeTausYwkCf8j4YUDUApYmkVrdIe7LqCNOuLzzLTKseUWGqRlDrSACmlG49o/7s9eGJ469X4NQrgf1uo/q1/j5qVJ3C+oQQQgghhJDc6Lo9G0IIIYQQQgghhBBCCCGEEEIIIYQQQgghhBDSZRg1alRknNaii7ULOKgs3cBJR9Bm61YySrWjwq35vjUCv/6vPuhVlZ//2tunJoHffHsgelXZkgNdrA39e4h42xZr64Jtdx62pE7FsZellWunE21bYbs+ehZm+67A0i9P/rIv9t41ePCII47Av//9b7z00ksYPXp0TjLCe++9Fy+/nF7YQAghhBCSDT179sx53ZKSEuy333743Oc+h/Hjx+PWW2/F888/j6amJrS1taG+vh4rV67EggUL8MMf/hBnnXUWqqurMyearnkU8R6XrITWmfKBLjp2p4xI/2y44Dt0vW4kT5RSwjAMXH311Vi9ejU++eQTTJ06Fb169SpIXqtXr8a0adNQVVmNc845F8uXL/fuRek9KPT95YqX3GUeobbu1YQmXgqZdOFm3CndOmmF255yAroYHD7Bti55ynSMUK69b1BXV4dTTjklEN7w/oLCZy5NbP3nz7Hp5etCFx966KE4//zzC1+ObsKqVavQ0NAQGe/0008vQmkIiWZPSbXTrq61m6RfYqaXVZcowvddZr6C+zOPemmGm56EerlHaJnSbl/3bx/uS8ycOTNWvPvvv7/AJcmNOGJtIQReffVV3HnnnbHTnT17NkaMGNGZopFCEKeq6KRc2x+nZXdL/CzTyLXDRNn+eOq74Si3XUG2dxJICPe7AJAAkFDfbbl2o0xhd0jdWje4zpZoK/m1gQTUvIGmnc1Yvnh52m1995/vYsVLK20pdwKGYU9KzC2UsDuJhBJp25P1PeGsmxAJCPuzub0Zm7d3f7l2x7r1aHr0sUB4yZFHouLss4pWjk92bURreysgAcNIANJ/VAaPjfDnet4Xg+hxZMg6DbNmo+X5l9LmEvfJoWwJislzpeXFF7HlqqmQHR05p9G7vA/Kk+VImSZSZsqWatviW1uImzJTMKGWm4601pSW3ta022Cm0xZz5wFpy4F9bS7nxdLaU2q7oWYtkk7Dza8iBuDKb5GmrcXm115Pofs+6ZLKKNW2I6aVanu6QN7+kUeqLeGRSZcYJagqqYz1IoGuQmmiFHXVg9CzvDdMACkogb8l7jdNEynTJ9mGiZSSb2tCbkCFmU4fTq2jS7XVJwBH4m1XItq+9e13G/0lULpc299vdb92/h4uIYQQQggh+zoUaxNCCCGEEEIIIYQQQgghhBBCCCGEEEIIIYSQSOKItVuKKtYu5GAyGT4w0pFqq9mwMkjtMzgw1zsvkTAkZn+tNwb2SXSuyD6G7FeCu79WB8MRZNvlceTaaoCxhCvTVoOKtXnPsD3TLX1suXY6JBrWPBUIPfmUk3HAAQfsE4MHTznlFLz++uvYsmULpk6dGi2Y1JBS4rzzzsOuXUExOSGEEEJItvTt2zdWvKOOOgqXXHIJbrvtNrz44ovYvXs32trasHnzZqxYsQJPPfUUfvCDH+CMM85AZWWlZ93YcpJMUu0MxJZqq3z0eDEl2hnjuTaUjGXozvLEsHLU1tZizpw52LZtGxa9tAinnHIKksn8S1na2trw3MLncMyoY1HXvw7fnfFdNDTsDBVM+5WXjmxJ/400uYn6E775TCLNUBmn1+OUNg3X651Bsi3UNrndUF2w7d8myrXJpEmTAmG7Pvwr2hvXFSxPs60BGxZehi1v3I6wSnr//ffHM888A8PgMGbFz3/+81jxvv/97xe4JIREk7HuD7OcBhJAxvZbdNtNeGNo7aVQqbbQo+rLvdfvwMs1Ml3QtTSFL91QcZpQX3xli9j27tw+3Neora3F4MGDI+OtWLECpmlGxis2W7ZsiYwjhMA555wT+xg744wz8F//9V+dLRopFJ2sKtLJtfU5Pc7u3btjput+iZJr6/GVHFufDDvM0CavaFs4Am2hxdXl2v/X0hYoY2lZKfr164uEkUDSSMKA9ZkwErZkO4HFT/8fUqlUxm1dMOdP9jqWnDshDCQ98wlbpG2lnzSSMIykFa5k3rZQO2nn/dbiVXj0oUdj7euuTOPs2aEC557XX+e83LgYfLB9re3SlkgmtPsZ9juWLSG2rnu3vwklds++rE2P/A5NjzyeU3lF2MmRZj5RNxAV53wB1VO/jpprv4PqaVNRfuZZMGpq0iQAtC5Zgsa7f5FT2RQDqwc6Em3TFtaaMgUpTTvMnmCJa5XU1nlODdOWZ9vPuG2Rtv+5tWm/DFqF6ks97cDwnxC60Ni59xLSlnPammH3k/wveMvhr7N1Nek8xXihkN7mjyXVVsdaTKm2Jw9Nqi1NTQgNoDxZjvJkeYwN6pr0LuuNuqoBMCBgmlZdkoISY7uSbVMJ+J06xyvYVnvIqodMSGnXKfb/h1F1jqpnAPt/1UTItfXfwfX5B+Xa/j6sWj/TPCGEEEIIISQzfCJNCCGEEEIIIYQQQgghhBBCCCGEEEIIIYQQQiKJI9Zub1yHVMu2IpSmgIPI0g2czFqqHRYenL/qzGocN6I0+3LG4KTDq3DFWX20ocTaIEp7qCCkkmzb39WoYCXgtid3rLA78DJUri31feD/7m53R3M9mtYtCpR5ypQpzvd9ZfBgnz598OCDD6KxsRHz5s2LvV5TUxPOOOOMApaMEEIIIfsKtbW1kXGGDx+O5cuXY/78+bjxxhtx2mmnoby8PFb6nZaTRKweLWZMUybpioo9k1CZupNwhEresqYVbGcoS3eUJ0bmL6wXxyx6aRGadzfjZ3f9DEOHDi1IWerr63HPPfegb+9+GHnU0Xj88d/BNCUglIBTSZEi5Ee+/oqS2Ujp//WDk7aaO2kHUab1/L2y0DL5dneYYFttY9o+qk+w412U/fG0p49Bkplx48aFSu23vHFrQfJr3bYaH//hLOz66G+hywcPHowXXnihYPVAd2Xp0qWRcaqqqnDccccVoTSEhJPpJSMA4vnXOtF2019A4UlPeMsWkGprF2ihfbrBcaWH3ms17Ouuf+2w7aBce99gwoQJkXFSqRR++9vfFqE02VFfXx8ZxzTN2C9z7NOnD5599tlYcbdt24Z58+bhjjvuwIUXXohvfOMbuOeee/DCCy9g27ZiPFPah4mqKiLq9TC5thsmPXGam5sjixN4N4Pqa0fEM9IsU/JsFZ5Jrp2AX8QtkJLA/zY0Bsp56FGHIJGwBddIuBJsI4mkSCIhDPzxoT9Fbu/7b72PnZsbNDl20vluiCSE0CTbRhKGSCABV6adUDLvRAKGkcB7y9fg59Pvwe9///vIvLsyHWvXoump4DaUHnUUyk8/vahleX/7e9ZxYljS87Dj0bovFBZq/yv15en75gCw+4XFaJh1dyCtfClukwd8Bj2+9130f+l5DHh9Cfo8+AB6/uAm9LhuOnrefCP6Pfxr1C1fhl63/QRGTVVoGo3334+OdetzLsOAqjqo59CmJrVN2fOukFraYmxLgJtSsm24d2pMW0qrXjBmSsBpj0m99Qbt5on3Hoy6jSLdL772nPdejNTvuUTRPd3ERKMYUu2wpDJKte2IcaXa3gy9Um11jAshUFlShRKjJGJjuj7lyQoMqRmC0mSZVW+YHU5dY9UjlszfhDVv10YewbaaLLW2LR+X0l6ecusduy+YjVxb/1SL/HJtQPtN83wPlxBCCCGEkH0VirUJIYQQQgghhBBCCCGEEEIIIYQQQgghhBBCSCQHH3wwqqrCB9jqtNSvLHBJCjh4TBvIFgjPu1RbYviAJL5zQXWOhY3HdRfV4jO1STjibCXMlkqYrWtj9DhqcLEavmx9usOR1aBin1zbCtTmw7e/8b0FgEx5lpSXl+Pi8Rfv04MHJ0+ejPfffx+JRCJW/DfeeAOzZs0qcKkIIYQQsrdTV1cXGWfnzp05pd1VpdqeLIVPsBgmP5SuTMMV9wSXpyt7d5YnRso1fWVOJpO47rrrsPaDtfj4Px9j8pTJqKmpKUi53lr1Fi6bfBl61vTE+IvG493V73qF2oDmRwqKrDUNlqtiEp4A76TjO26CBQxO/iAl/gwvmzcva5u1eekKWVS5Pceh73ehXHvvpm/fvjjnnHMC4Q3vLcDmV2/KWz4dzZuw8bkr8NGTY9G2c21onEMOOQSLFi3C8OHD85bv3sKaNWsi45SVlRWhJITkSB7EgVFSbWves9Cbr3Djh0m1vYJs2BdPJUOTME3TuXZmlGtLwDRdiaO6VypDc9KKq8pLufZey8yZM2PFmzNnToFLkj35FFgbhoFFixahtDT9S0M3bdqEGTNmYP/990ffvn1x2WWXYebMmfjLX/6CBx54ANOnT8eZZ56Jvn37wjAMVFRUoLa2FoceeihOP/10XHXVVZg1axaefvpprFu3DqZp5q38+xxRVUWe5NotLS2RRdGrbSdVGV+urUu01aTC9Xh+uTYgYAhYE4QT57eN4SL58ZeNt8XWltA6qQTXIgHDMLB5XT3qN0bL6gFg+6btmkw74UqzhUBSJJAQSSRgwBACCWFYky3STjrrGFi3eh1uv+ZOtLe2Y+nSpfjoo49i5d8Vabjr50DIOd3j+u+qt50VhU1Nm7CjZTskgIThfS4n9Ldm2R9CCPdY0x8pC+HEs+K4y/XNaX/r39g54yatc58/ksOGo++v5mDAy8+j5lvfQHLYsLT7UpSVofqyKdjv6adh9OoZWC47Umh6eG7OZelR1hOliXKYpibWhmnNe2Tblkg7ZX8HJKRpPaeW0rTvwWltN0fGrbfJ3PaQV7Otybf9z//VPZawyjEkHlQe6dzpbI91W+K8SLAwUm19zhfP+e8W7v09V8AcLtX+/+ydd2AWRd7HvzP7PGmkEAIJoUVAUSkKguUVRBSPs4vY8MB+lrPcWRGVJirqgXcWFMWCgv3E8xDFLhYUUaRKERFBqoSEBNLz7Lx/7Mzu7PPsU9KehOT30fBsmZmdLc9O2Wc+K6CtV0nY/whwxpHibwXOmo9mzuA+dErrhFb+VLdUWwRC580ATCXnV/cgU0AIeV8S1m9hTAgp+7fn7HuP9Vd7ubaaD5ZrAwhq07a838cQBEEQBEEQRH3RfFo8BEEQBEEQBEEQBEEQBEEQBEEQBEEQBEEQBEEQBEEQRINhGAb69u0bNVz57uUNmIuGHDQmvAdG1rtU2/pjDJh4cTr8voYdIJ7gY5g0qgPATAgoqXZAfloDktVfiGAbclC7Pe0MR9ZHk3vKtd1DmrUcWSMDizf8JySv55xzDtLT0+smgGMN+BcnunfvjunTp8ccfvz48Vi+vCG/dwRBEARBNHdikXiWlpbWON06y0miiElqKtV2CZd1KXIUkbaXNDtEiOzVXqiNFKMJyRM9ZeE6MYhlOnfqjNkvzUZRURHmz5+P4447DpzX/5DG8vJy/O9//0OfXn2Q1zkPEydMRGlJqcxGeGm1SzbjEmaF+U+7Hmwxpzav/sIKO4VwbcvVWhLht2sHYrIZJ68TJWQJlrKEO2/1IWYhYVT9wxirl7/77rsPPp8vJP3CFU9j5+c3QQQqEbbBy7z+gMri31C0/jXsXPgP/Prq0dg4uxf2/To/7L6cd955WLJkCQ4++OB6269IfwcSixcvjincpZde2sA5IQhv6lzuA6HdgCGrvetuepVQuFe6XxyhSeUcuZyzYU2BrZXpsuwMrjuqsji4vhe0D8KVBlQke6WrvFZxVH2O5NrNkuzsbHTq1ClquOXLl6O6ujoOOYqdwsLCekvrwQcfxBFHHBGyfNu2bbjxxhvRsWNHtG/fHv/+97/x+++/R01PCIHy8nLs3r0b69atw+eff45Zs2bhnnvuwfDhw9GlSxcYhoHExES0adMGBx98MAYOHIiRI0di3LhxePXVV7F69eomd8ybFNFuFTWsWlm3Jv3uLVBeFoNYmzHXppj6R8Qm12au7YYu51p4Xa5taOutP4YvyyvwtkdfR6e8jvjT2afYIm2DGeDgtmjbx3zolNcRvfr3jLq/ABCoDNhibh83YHAOg/usP8NK0zAsibZPLueCw8d84IzD4AZ2bf4Dk/96H0r2lQCwvjOzZ9defNyYVK1Zg9J574YsTzj6aCSdODiueVmbv9oSZTPAp8TaQrvGVNvIpW53VgHB4nldsK0vZQj8vh2F194GUV7hSif57NAXJIXFow3EE/xIv+NW5Hz8HpJPHQbUoM/F3+NgtJ7ygOe6sgXvx54vD7JT2rkk2gEzAAHVj+IItoX2/FmJtp2lQqpt4fTJBPXwOC+/c8S2QlbG7NuevMeoOqFWsdMQro8acWA1TQlJTP3WUROJtMqrLzk0SkgbRRdpB0u1PeLZSzUBvTCF/H4JGNxAir9VyD2sOcDA0CG1AzISWyNgBlzS/oAwYZoBiDCCbQHTmRZyufq9jDDlbULdkQSE/SyhdnJtod2D9H5c1/OKmj5HIAiCIAiCIAjCRehTcoIgCIIgCIIgCIIgCIIgCIIgCIIgCIIgCIIgCIIgCILwoH///li0aFHEMBUNJtZuyMFiYdKud6m2wylHJuLYHtEFhvXBoJ6pOPmIVHy6oljmwhm6yex5aWhjzFlqD9qUA8GZCUs5YMV0hiQzCGGCMaUpEIBgABNwjwK0piv2rEVF/qqQfI6+dDSEEI4cS5PGCLlFRfC8tqJZDGC+7rrr8NZbb+HTTz+NGtY0TQwdOhS7du3ylKgRBEEQBEFE47nnnosaprKyskZp1llOUkMpY6Tldn5s6ZFyXDD3ej1vHrIi4ZoQLqmrXY8VTlpMWcFqWq8NrkZ77EuTF8p65P3000/H6aefjvLycjz88MN4/vnnsXXr1nrf9M4dO/HQlIfwz4f+iX79+uGue8bizLPP9Mij1t5ziWq0c2j/ExQtCvr1FnIsguRa6noKvubU9Wy1vOS00K85lYiQ0ZmWbxb2Oom5bRVl/5r8NdgCOfLIIzFmzBhMmTIlZF3RuldRXbITHU97Bczw6otggDBRUbAGpTu+Rdn2b1G241tUl+6Kaducczz00EO4/fbb6doIw4QJE2IKN3LkyAbOCUGE0tBSOWu1t1SaueaDZpg7byFSbS1WkA8b6sUUrhdUBG0lkujavpeZkP2lev+m7DdlzqtWVHmtylR7td3fKsKWzy2mftiMuOiii/DII49EDBMIBDBr1ixcffXVccpVdPbu3Vsv6QwaNAhjxoyx5zdt2oQpU6bg3Xffxa5dsdUdaktlZSUqKytRWFiIjRs3eobx+XxISUlB69atkZ2djY4dO6Jbt244/PDD0adPHxxxxBFISUlp0Hw2WaI9P4lwn7Hvb/p9NChSWVlZ1Cwo5a+KZd/eNLl28K07OMuO1NvKDYf9mlj7jhz80gb1dEvAena1pTqAaUVFnnm86e6bkOBPkMJNBs4ETDD7JUqccwTA8Nfbr8ItF98WdZ/bd8oFt6XNwt5Xde9mHBCmtVyVGM5bGoA9f+RjwhWTsHePO7+zZs3C+PHj43r/93XrioSjj3Yt8/foUaM0yj7+JCQNAMi4c4xnX0xDUW1WY+2eNfI8cHBm2JJtQNUFmP6Y2FluG93l+qBlwV8js3gfCq+9FeaeQicYgNRRFyHlvHNQMW+BK3yoOh5On1NQfjIf/xdYUlJM7XqVhk7Kmaej+J95qP5ts2t59ZatCPzxB4zs7KjpetE2uR1+K9oktwsIwWAKAQbTOmyCQYBLyTaz/wMTEKYJcCbvEQwCJsA4lDSYMVX/Y04fX1C/my2vtRa6zxHgmg65NTLn++mu3zl9f8GRqC52YBGP9o9XciLowvGSauuRai7V1tdbUu1kX/Ov8+S0ag8BgYKyAtmtL5wXsgkGMA5mCggmf98iGAAOzpx7DxOm+2WQwoQpb7icmYDg6mYGMBMMHEquzRkHBIOQv41hwW1Aj/Ye9Lahu6npClfXPlyCIAiCIAiCaEkwQa8hJQiCIAiCIAiCIAiCIAiCIAiCIAiCIAiCIAiCIAiCIGJg9uzZuOyyyyKG8ad1QbfR9S3XPhCl2sxjvfVpcIH547PRrX38JMgbtpfhjElrETABbXS39qmG4WlaA8aVKsaet0aU86A4jqLAkWurNEK3s/vbyShc8ZQrf9k52fhty2/w+/wyHXsEdKh4DuHnXbtVz8R7oGJlZSXat2+PwsLCmMIPGzYMH374YQPniiAIgiCI5sb999+P8ePHRw3Xrl07/PHHHzGlGdNwtUhVqwaUaguhv1wmQnph9sEtydHFx0FhhFd4LUys9doIx6IhhT0Rz2G0zdZArLlhwwaMGzcO77/3PkpLS2PPYA1p1SoFp595BibfPxkHHZRnt1Ncss5gmU1IxkUt2hoR2ivCfQ6Zfr492kNO6ys0TaaFcZJgIdtwZyOGazACJIxqmlRUVOCUU07B119/7bm+VZeh6Hjqy2BGIoRZifI/lqNsx7eWTHvHYpiVxTXeZtu2bfHGG2/g5JNPrmv2my2maSI5OTnqSyqSk5Mb9F5IEF40llQ7OJKXVBtw6nHhpNq2lExZWGVYW6YonNTtNGLsa7bLXrvMc8st7bJbL89tKSRcglgVJjTN0O2Fm48pz1Q+x4X8/Hy0a9cuarijjjoKS5cujUOOYuPiiy/G66+/Xqc0MjIysHPnTmzZsgVTpkzBe++9h/z8/HrKYfzgnCM5ORnp6elo164dcnNz0bVrVxx66KHo1asX+vXrh7Zt2zZ2NmtNQ77oylrtfV+f8dTTuPHGGyPGTWQM63M7uJ6auZ6o2fdy7ydv6s8RaQvXcmudFVOFMYOmq4TA5fn5+LW6OiR/5196PiZMHQcBAVNYqQWEkPJfK2UhTJjChCkE7rx8LL759BvPfc3KycIjr01Fx66dAG2PrTTgtN7kzusvTxLCEg8XFRXj9pG3Y8uG30PST+UMyxcsQPdhf/bcPhGZufPm4q77xoJzhjYdsvDXe68AZwY44zAYB+c+e9rHfTCYAYMbMJgPPvvTWu43/ODM0MJwGNwHDg5WHUDRX29H1fc/ggP2X9KQQWj79KOoWrsBe879i/2kVT19bf/JfPgO7g4A4PrzWibrG3bdwukLcNdBwtQ9QizSQNGkydj/3Ashx6jd3LeQeKxbgs4ZDwnnRUWgHO/98q48LhwGN6xpLo+TnObgzjJ5XK3jboBzDg4DBufy3DD7kwVJcTnnYLCOE5fPs7mUo3MwQIa1joU6MtrxtHPuru/px9Be5iXBjdD/Eg39fBINT0O3f4LLSK0bMHw4rR2jIqk+bOEh1XbHVeWggDDtqRYj1dbZvn8bCssLoL7V9j2AMTB5H2XgYJzLX7twW8BthefyfsFD7h/qvmOFle1B+bsa+74TfE/R7iHu+4g9JefrqQ+3AW8jJPQmCIIgCIIgmjr3PnMa4vdrfIIgCIIgCIIgCIIgCIIgCIIgCIIgCIIgCIIgCIIgCOKApn///lHDVO3bgkB5AYykNnHIUV1pKKl25M/T+yfHVaoNAId0SMZp/Vvj3SWF0PPMmDNM2xqeGZAD4zggAhDMGRAImIDgAAIAMwAAwq1ugxCmJtcWgGAA07QIIoB9v8wNyd/FF4+Ez+eT0htLcMeYMwDcPhdyvSJ4Xi5s0IGD8SIhIQGffvopBgwYANM0o4b/6KOP8Mwzz+Daa6+NQ+4IgiAIgmgObNu2DZMmTYop7LHHHhtTuDoJmYEaS7VjGCqcSQAAIABJREFUEmo7VkVZvRSh4WIkOKzlvdCMX8yRNbvqtR75jrleG7bZ4p12XanzOYyUdtDOHHLIIXjjDUvuN/etuZjy4INYuWJlTPXfmlBSUor/vPEf/OeN/6Bz58646pqrcPOtN8Of4FcZs9CuFTvP+ryXPCmYEDOoI0ZRojh1rl3Sd1MXZMMt6hSAYMFiHu36EUHXInOuvTpdg5F2s4GuP6JuJCYmYv78+TjttNPw7bffhqwv2fIpfp6Zi+T2x6I8fwVEdXmdtterVy8sWLAAnTt3rlM6zZ25c+dGlWoD1guzCCKeNA2pNvOUyun5Cy/V1uILeH/CKW/t+Rh2S21Byews4aHKntqmVVFjsuzV65lMMFsMy1T9grHQvs+Q7dW+bFb7SuVzw9O2bVt07twZv/8eKrrVWbFiBaqrq+HzNQ2lx759++qcRv/+/dGxY0cUFBTUQ44aD9M0UVJSgpKSEuzYsQMrV64MCcMYQ2JiItLS0pCVlYX27dsjLy8PBx98MHr37o1+/fqhc+fO4Dw2yWw8YYxFvsdHe4YSoR1qrQ66d8ulZWVlUfOmvdrVlQ27+aukwNpyPVt6OiZUu0hv71tTJgS4nFfbVNMfl5V5SrV79u2Je6bcDYMZMCHAmIAQHIwJmKIaHFzKtjkCLAADwLSXpmLThl/x+ftfYOnXP2Dj2l9RvLcY2R3a4bE3HkVul9wgCar+PE2VGVZ7T9gCTgHBBEpKyjDhygmeUu1ExjAmIwO/zXyGxNq1ZPL4ydiw8hcAwP+dlWUV2IzZz011ybW6QDU1s/W/lLE6XULMiQMAQqB43EOo/P5HOz0A8B1+KDIfewjQyocal971+CzU162753Jz795ap5loJCHFn4KyqjIIxmAKYX0zhfU82mQMzGRgXNWgBIQQMGHKcyBt88yUon1LdiuE9e1mzKkLMiUhZlbtyakLMldfSUgdSZv1qnfZ/Sqx1Mmo+nVAcCBJtVU4rxaQs0ArYYQTgzPe4qTaANAhtSOqAlUoqiiS311157VqBFzeE5gpG2kMMASDAAeHgClDcQRgWqFhMkvCbf18SP5WhjH7/sTAIQCYwrTk2oLJPlwGprUBFVZbUHX5WuHqrQ+3mfxGhiAIgiAIgiBqS9PohScIgiAIgiAIgiAIgiAIgiAIgiAIgiAIgiAIgiAIgiCaPIcddhhSUlJQWloaMVx5/kq06jQkPpmqNQ0p1Q4XzhrOe+2pqTXMa/1w/RntMX9JvhxEKHMknKHc1kA9LnNrysHilppAMC4H/wFKug3GZfjY5dol275GdcmukLyNvvSS8IKZFizX7tevHyZMmBCz8PLGG2/EsGHD0LVr14bNGEEQBEEQzYI//elPCAQCMYW94oorooapiaDaO4FIq2qYtnBqvXq+hFZRrHN+4TiYmbMxKe6Q9VRdtF0beWKc5dp1kmrXSazJcN7552PE+edh//79mHL/FLz00kvYtSu07VBXfv/9d0waPwn3TboPRx9zNO6ZcDdOHnqylRvTfULDHY9o1477PArnPAl7iX2dwAwVbzvpCG2eyeaVt2DbdS2qthXJtVskGRkZWLhwIQYPHozvvvvOM0zZTu/lsZCVlYVBgwZh+PDhGDVqFPx+f63Taim8/vrrMYW7//77GzgnBOFQZ6lcDNUoL7Gce5m3VDu07hacX6WPc+ILVfsSWhihhdPTVPXEMPuoymO7rJbpMynY1rpM7R1jwhKi1odc20qSOdv1ymgc64eENxdddBGmTZsWMUwgEMCsWbNw9dVXxylXkakPsfZnn31WDzk5MBBCoLy8HOXl5di9ezfWrVvnGS4hIQGtWrVCZmYmfD4fDjnkEGRlZSEnJwe5ubno1KkTDjroIHTt2hVt2rSJm4i7MeTaFRUVUfOl7319y7VVfC6XmVpsJdk2AfyntCQkX36/H0/OegLJycmAMK29E0KmYYIzP0y1nFnPz0whwLnAwT0OQbce3XDVzVfANE0U7ikEOEdmZoYlAWaqLJP7IIXAQgjrGV1QG09AoKqyEpOvnYx1K9aH5NVgDLe3zkCPBB92L/oae5b9iKx+R3keb8Kb999/3yXUzzu8i0t8DcelrYm2ZQgp07bLZ12mLaB1EAH7n5yF8nc/AtfSNnLaoc2zj4K3auVsw9ksgr+Y8Xj+yZOTvFfU8aVnrRMzUVpVKr871neSmRyMm4CUanNwBEwTzOBafU5IuT3kEsCu58m6oupXUc+hBXPqTaouZAoTBlPPsVUdCfDotQk9pGHuga7+naBzQXWwA5w6SrXDJVcbqba6Xr2k2vZSIZzvh4CUzlvXYLK/5Um1FV3S87Bh788oqyoFEPx7FSnYZhxCSPE1l7+BAQeDCc4AUzBwmFZ4YcpfzVj3q7rItb1ekqguApJrEwRBEARBEETdIbE2QRAEQRDNlpKSEtxyyy0wozy46devH2644YY45YogCIIgCIIgCIIgCIIgCIIgCIIgCIIgCOLAxTAM9OvXD4sWLYoYrvyPZU1crB3OOgIoqXZ44UAkqTYLWh8URggM7JmEQzo0jnTq0E4pGNgzFV//VARnqLYaCA4IwQEWkIPwuBxGbA0TBEwIcDBhanJt0xHOITa5dvH6/4Tkq3fv3ujTp48zWLQWcm1PmsnAwYkTJ+Ldd9/F0qVLo4atrq5Gt27dsHPnTuTk5MQhdwRBEARBHKhMmzYNa9eujSlsr169MGLEiIhhGlLOGE6qrYtvXCHsF8LEIGYMJ8qJkCGveqguNRYQjoxRE+7UWp4YJ7l2naTa0dIOyrxbrMlcYVJTUzHlwSmY8tAUrFy5EuPvGY9PPvkkJklbTQgEAlj87WKcddrZSEtPw/Bzh2Pi5AnIad8eQtRNHuV1/diCdW0+5FybsIXYYKrJxVwyTpWG3WYKJ2YJErKQXLtlkZCQgMWLF2PSpEm4995765RWp06dMHjwYJxwwgkYPHgwDjvssLgJIZsLb7/9dkzhevfu3cA5IQiLxpBqhy6ri1TbHd9ar6TawilH7axqemyZlhnDIVj05SJc+9frkJ+fDwBok9kGM2fNxAmDB2llpcoHs+XaVldo7eXaai+bQv2QCM+dd94ZVawNADNmzGgyYu2SklCZMFF3KisrUVlZicLCQgDAzz//HDG8YRjw+/1ITExEq1atkJqaitatWyMrKwtt27ZFTk4OOnbsiE6dOiEvLw/du3dHmzZtapW3eMu1KypjEWsHS4PDZEM5i5U/NHSVTA92uRCcWevJlrWcAQgAeGV/CdZVVYfk6+IrR6JTXmdLVCpFl47kV+aaMSnF5hDClNu2xNkG4zBNE4bB0a5dO3ncGUxmOn0XMl31bgbBBJhgTvtTSjrNQDUe+PuDWLroR4/jB9yckY4jE/xgEDAFsOaRR3DCy6+EhCXCM3nyZNd8l8O6wFFnM9c0oJriqj3ufDJ9julObYay/36Akhkvuq55lpKCrGcfg9E+R0s3PPZqWX+wpdAeEWvSjg/G3Lffe/utWtU6TQDISMzA1v2/yz4y60iYMMEELLEtBEwzAMYZTNME4xyMCVmnMiEEg5D3GZNZU0xJaFXdjwn7O2YdJllz0l44BshjLSXpKh6EPG6uQ6cqpXXadeJAox6k2np5GJNUO3i7WltIBIUML9UWLqk2ACT7Uup0PzjQYYyha0Y3rMtfg2qz2pFoS6k2ExxgQt6TGGACnDEEABhgCAiAcwYIS7TNwCxZNqQ4u45ybUB7DkBybYIgCIIgCIKoV0isTRAEQRBEs+XZZ5/Fs88+GzFMq1atMGbMmDjliCAIgiAIgiAIgiAIgiAIgiAIgiAIgiAI4sCnf//+UcXaFbuXxyk3tSGSVBsNJNUWtmnvkpPqNgi5rlw6tD2+/qkQjlQb1qfQB+FxMBaANUSfQ8CUgwy95NoBgBkyXmS5tllZhpJN74fkadQlo+QgQTX+sOZy7eCBiNrO2Lt4ILNw4ULk5OSgtLQ0pvBdunTBa6+9FlWASRAEQRBEy6S8vBx33313TGF9Ph8+/vjjiGHiLdVWwpzoUm1r48JVRw1++U14ibZbiMKiLne2GVSvjSLX9t6/+MkTG1quWROptp2e3GafPn3wzrvvIBAI4JWXX8EjUx/B2rVro+e5huwr3oc5L83BnJfmoGu3rrjm+mtw7d+uhc8wQvY/1m1bbRoVCfb5EdoOOvIn55w74iwnjC3YVsIcFnrcvOTawdcgybVbHpMmTQKAGsm1e/To4RJp5+Xl0fmtIykpKVHb8+3atYtTboiWTmNItVnIsihS7SCpnFfKulSbMwYGA4xb9S0TJgJmACYCTmihpaTE28JJ4+f1P2PZ0uUoLi5CaWkZHrzvQVRWVLr2o7SkFGf++UyMnzQOt95xKwxuSFl2qDRN32emyvQayrWDj2nYfs9wcah8blDatm2LLl26YMuWLRHDrVy5EtXV1fD5Gl/rQWLtpkEgEEAgEEB5eTmKiopijqeE3ElJSUhJSUFqaioyMzPRpk0bTyF3165d0bZt29jk2kD4+38N5NplZWXR98NjO/qjH1fTV85Ek2vrS/UXcAHWU64qMMzZvx/P7t+HEo9j0b5De4y7b5wlx5ayayYETGbaL89SbTYlwQ4IBnAl2baeCXLOIWQfg2CWPptrx0e9AMJ2NMvyiIHbL3wQQmDqXVPxxYIvPffw+vQ0DExMRECWCwaAXZ9+gj3ff4+so4/2jEO4mTdvHr777jvXsg7dcmGdDE2ubT/fZPKFV5pwWytf1eNL54krQ9XipSieOBWu1xEZBlo//iB8h/WQ17Yjbw7nQA1eHlM4rf8h1nZ99e+/ey43crJjih+OtMR0CNOE4BymMKHc1gLWPEwmvzcCgglLDiwYBGPOd4vJZ+7CUg0LCAiu6kVKsg2nfiWEfWidl5FZq4UU3rrqR9qkV33Lqz/F9aK0oJNC9a8DkMaQauu/dwhqm0B4t4BCpNr2C4NMuVYgyZdsS6BbMn7ux0Gtu+HngnX295pDSMG2VXYzIeSxEgA4GLPKds4ETGEACICBg8sXZ6gXzJFcmyAIgiAIgiCaLo3fA08QBEEQBNEAVFRUYOrUqVHDPfXUU+jRo0ccckQQBEEQBEEQBEEQBEEQBEEQBEEQBEEQBNE86N+/f9Qw5btXxCEntSG6VDt63Fik2kHr5cDG3DYcJ/ZOii2rDcTJR7ZBTmsfdhZWqlF6YHDk1468jckBgNZgQgEEybWtAYKWlkB9Qulg5Nbccu39m96DWe0WK3DOMfLikfZ8VMFMBLm2mre2XDPRTCwIVjO5XH2SmpqKefPm4U9/+lNMIr/Kykqcd955uOSSS/Diiy/agz0JgiAIgiAAYNy4caiqqoop7OTJk5Gbmxt2fWNJtT2jKzGRli9dumjnxxYXiaDIboJUOiEhdIGYl2C7JnLtmKQYDSDXbqpS7WCxJuccoy8djUsuHY3Cwr2YPGkyXnvtNRTsKYiSwZqz6ddNuOv2uzB+7HgcP/B4jJt0D475v2M9ds5j57XjH3xs1bx1joQtu9IFobpk205KE2yraSXYDhZ3WuuYPG4xyLWjtK1Irt08iCbX7tu3ry3SPuGEE5CTkxPH3LUMysvLo4Y555xz4pAToqUT73JfJRmx7JeLw0q1HRu2JZDT4vqYAcPweZdXhhW2KlCJ8kCFS1inZK1LFi/Bi8+9iC8+W4gdO3ZG3jmJaZq4d8JkfLtoMWbOegZZWVnW9oUsfwFYfm9Z72NaXVErn2ORa8dcNtdz/ZCInQsvvBDTpk2LGCYQCOC5557DddddF6dchScW6THRdNGF3Hv37o05nhJyJyYmIiUlBWlpaWjdujUyMzPRrl07tG/fHrm5uejUqRO65HWxhdyuZwrhLKH2aut+VllZ6R1Ag9sJerUVgz61GS+5tp41fYmm2kWxaeKvBflYW1UdNk+XXX0ZEhISrLYnAMZMmMxqfympNpiACQEwJfu1MuUIT60XO4Cp8BymaX0qITCkONMui5jKr4CPA8I08fiUpzDv9fme+bwyNRWnJCdbeylfvGTKba++716cOM87HuEQCARw5513upYlpyYjrU0aHD22UmsDjDP5Ag9mC7QVSrQtNdz2Z2DDbyi6eSJYIODaTuuJdyBp8PEh5bKKHYJL3s1c807cWsCCZxmqVoS+MJv5fPB1Pag2W7BJS0izvjciYN0nGGCaAoybzjUs5LSwjrUQXEq2hRVeybUFpBDXqkYJJrR6lta5EdyVpvpGoNVLhfXsm2v3NqGdX7vOpd+qgg+2132xtlUuqqo1HnVs/1hB9D4572g1kWp79V27pdrC7pJ0pNqAj/vh5/7oGW4hpCWkoX1qLrbv325/9znj0tUvwLh6MYb1Oxjr1ywMYBxcBCCYAQhTltccwjQBrn4Po/plNbk2AMCRa9vPMEiuTRAEQRAEQRBxg8TaBEEQBEE0S2bPno3t27dHDDN69GhceumlccoRQRAEQRAEQRAEQRAEQRAEQRAEQRAEQRBE8yAWsXbVvi0IlBfASGoThxzFSji7iPzUBzCGDRQ6DNJbqh0aXkDgnGNTvMY9xxXOgOH/1w5Pv/+7tBIwCASkkE0JtqGt42DMtBYhSK4NAFADBqPLtYt+fiskPycPPRntO7R3Dfirq1w73LIDnaFDh+L666/Hk08+GXOcOXPm4IsvvsA333yDjh07NmDuCIIgCII4kJg7d25M4Xr06IG77ror7PrGkGqHjR4sJdHCu/Ip3Ok4Igvp1Ym1CqmJEnVcUguhB9abHnWQJwY3QYKzVQN5YuNJtZl3mODjHySWYVJG2bp1a/zr0X/hkUcfwZIlSzBp/CR89eVXMcviY6W6uhpffvElhp30JTIzMzHighG4a8JdyMrKCh/JdUzlteWSWDNHsA1oohS3ZFvJ1pQ225KyM+14ScG2EBBK2M5US0yACb1tFSpkcbWtXDkmuXZzZdKkSTjjjDOwYMECfPPNNzjiiCMwZMgQDBw4EBkZGY2dPQLA4MGDGzsLRDOn8aXa4cMFi7SVYA7CHUut55zDz/1RyygGhgQjEX4jAeXV5SivdiT3T09/GnffcXfknYrARx9+hEHHnIAXX3kRxx53jHKlAoxZwkj1gj5bpIag8tmZ8JRry3pRiHQtaN4OG4FYXtJXH7TEOsCdd94ZVawNAM8880yTEGvH8qKHeMEYw/r169G9e3ds3LgRK1aswE8//YRffvkFW7Zswc6dO7Fnzx7s378flZWVcbuOmyO6kLuoqAg7duyIKR7nHH6/H0lJSUhOTkZ6ejoyMjLQOrO1I+Rubwm58/Ly0LVrV5SXRb/GDPv+FaofDSvXliuD5dpBj4qCYFhVWYlb9xZieyC8VPvwXofh2huuBmcGBDPlvdiw2qAwISCkZBuyvWdJfpmh2nZK9Cvg3MJNVSTYZYBLisqCNaxWufHCk3PwytOveObzwpQUjGiVAlM24wKwygIuj0HB99/j97fnovOI88LuKwFMnz4d69atcy1r2zEL3FZjWzDu0mtby+xpZv/nLLemzPwC7L3+LmB/KQzmSLNTrxqFlIvOlfUFAcZlajHIsr1ejFVrPNIwCwpQsXRZSFB/v75gCQl12lwrf6qsw1nfAUuibT1HFoJBMA4luhZMwBQAZ069z1LH67prIetPwqpjmVKOy5z+E6G+fHCE204dyzkAStwNEaEOE1z0ROiPIw5AmoJUW/tUUu3gKk84qbb+2iEGhiRf477cvSnSMbUTCssLUVq5H4KrstrqS+Wm893nQgBczpuQbTSAy1KWw4TJuBWOWcJ/Ls8VV3JtAAADY+q+A6u+ADh9uqyOcu0Iv48huTZBEARBEARBAExQLzJBEARBEM2M6upqHHbYYdi4cWPYMN27d8eyZcuQlpYWx5wRBEEQBEEQBEEQBEEQBEEQBEEQBEEQBEEc+AQCAaSnp6O0tDRiuE5nvY1WnYbU01br+HNXJWMJl2xMUm2v6eARtEKbV+Y8a5AjYwIfTGqPrjn+mue/nvl5WwmG3bME9mBwJgeDM2vQH4Mh13FrBB9TQ8o5AG4N1WdMTqt4zF6mDzdXsu1AyS78+sqxCD6XL7z0PC4e9RePAeiwxXmMudeFG0TuNViwXuXarJ7TqyU9evTAhg0bahTH7/fjpZdewsUXX9xAuSIIgiAI4kDBNE34/X6YphkxHOccv/76K/Ly8jzXRxyS1gBiRreohCGqlASanESrttvLIbx9OBHzpq3UpDuOmkdf5j4Ijr8nTN1WDxsc1+uARpH5xCI2jOc5dIs1WWiYCOfQSywjlFBJYgYCmPnMTDz5+FP45ZdfomS+9jDGcHCPg3HD32/A6MtHg3MePZIeX0vHfT04y/U2kFrnvl6Yff4Z064O5r7+gttWarnQth/uOonpGoy0ny1QrEkQkUhISIgq/3/++edx5ZVXxilHREujcaXazDucEkervMlp68USwT2uTrnv4z74mC9Khr2pClRif9V+CAiceOwQrF65ulbp6HDO0a9/P8yYOQM9ehwCv98Pp89Vk3CyMOVzpPphlL7PptBPqdNSy/+8vDxs2bIlYhjDMFBeXg6fr3bXbn3w5Zdf4sQTT2y07Qdzyimn4OOPP445/K5du7Bs2TKsXr0a69evx+bNm7F9+3bk5+dj3759KC8vj9rGJZoG7Q0Di3PayzlvDakI86lmBILLCfe8CeDlkv14uLgI4ZXaQGpqKt79dB4OPfxQmFKqbcuy5WfAfs5nOgpT4ZRNQkgpMAATpi3fFoC8JjmUEVyFZdzq0zAF7LTmzpmLB+54wDOfp6Uk44b0NFk+Ou1p/fgIAInZ2Rj85ddIoRfneLJt2zb07NkTxcXFruV9BvXGrU/dDM44OGMwmA+ccxjMAGccBjdgwIDBfTCYAR/3weAGfMwHg/vg49Y6XlqJoivvgLl2AzgYDGY9RU0edhKyHnsAnBtgjMvtWM9SORgCq9chf/hIp19AlvA5n7wH/8HdtXa/U09gdt1Ca+cH9RWotFQcAJ6C1f0zn0fR5PtCjlfGXWORdsPfQpZzVrN+kP+sfQMmAtaxZM5xVPM+7gNn3DquzIDPsD7tsLDOAbePnT6tHUtuvRCaMQ5DPqtW88xVD2NWHHX8GNeOl3MO7LlaHNPa9KE0tXpdc0Vve0QPHG11qFQbQX3WXu0kPR8x9316SLWFkOWSEEjxp8DHG6+e2ZQpqyrFyt0rICDsewaDdb+37ifMXmZwA4wxcLmeMS6nrfuEE1+ts34fYzDn9QxWOHV31l+ioN/DgfpqI+phws3XBy21rUcQBEEQBEEcONz7zGmgVhFBEARBEM2ON998M6JU2+fz4fXXXyepNkEQBEEQBEEQBEEQBEEQRDNi7ty5+Pe//x12/ezZs9GtW7c45qh5cvnll9e7kGLWrFk45JBD6jVNgmjKDBo0qF7TMwwDX3zxRb2mSRAEQRDRMAwDffv2xTfffBMxXMXu5fUo1q4jXuO8YpJqe0VQ06GKl3BSbUDg0I7+JiHVBoAeHVuhR8ck/LzNkqML4QwwBhgEC4CBw9oPa4C0AAdjppwGmHBkAJqlUFumDrolDij+5b8IHoGa0ioFZ59zjowqoASJKieWUE6LIA+5EMIavBd0XvW4kZYd6Hz99dfo3LkzKisrY45TVVWFv/zlL3jnnXfw2muv1VgASBAEQRBE8+Hdd9+NSTg2ePBgT6l2Y4gZ1TLmFSZYyqitD5ZqKwVViFRbq3iGE54E7wDTZgVz5yy4XuvahJyw67+qbhu0v664XnVaryaJvtojXX1dRBpJqh0s1nSFE07AYKm2EpNd+7drcc1112LXH7swecJk/Pft/6Job1GUnakZQghsWL8BN99wM+645Q6ceNJg3DPxHvTp2yf0eKvdYfq5tBugsvlkB7KbkQzq2mW2IEtds1DXkQn7OlLSFthx9O+M3rYKve7CXScxXYNRjlPwvhNES8bn80UVa+fn58cpN0RLo0lKtWUgL6l2JKGcn/thMCNKhsPjNxLgK/Nh+ozpNZJqJ+ceCzCOsu3fhqwzTRNLv1+KY/odg8SkRPTu3Qt9jjgCRxx5BI4acBSOPnqAJW8UDIJ5lc/OREj90JaqOceiLuUz0TBcdNFFmDp1asQwgUAAzz33HK677ro45crCNE3MnDkT999/P7Zt2xbXbUeCc45XXnmlRnFycnJw6qmn4tRTTw0bpri4GCtXrsTKlSuxbt06/Pbbb9i6dSt2796NoqIilJaWIhAI1DX7RB2xXuuq2jJ6O9EtKBUen2qlegwV/DRKzXMAr5eWRpRqj7hoBCbePwE5uTkABITgYExIOTaTTTQTnAEQJgQMCGEtE0y2TIWA4AIwVanHrXu9sETcjFttOhNOeadyKoSw0mbAB+98iCljpnjm88SkJNyUnm4fA27vp5Rza8dn+oZf8eYtt+CFF16IsOctl+uuuy5Eqg0A6W3S4Ciq1QuIHaGp/h/XRaeaHJVVB1A05kFUS6m2wn9kL7T+5wSAG3ZqrhdsMebRg6Imnf4DaYa2UgjpQ3JLVG0BtHqhVwRERQX2P/ts6ArOkTJieOTIMZLoT0RJVQmYEBBMyYAZBGPW9wnWvClMcMatT3CnfsgAUwjVbWLXDJVQWDDh9InI8ye4kPcJ7+fN6kUukP0i1iSDVu0imjMNJtV2L6+VVFv9FkJd6ao/lAHC1NN1UvdxH0m1I5DsT0H71Fxs3fe7fc/gHFb7DIC6b6j+Vku8LwAY4DBhynPCrTkrBuNgsgzmAjCZsF89DzCYsozXHknIe5Bs66nfaQjUuY1oJUPtRIIgCIIgCIIA0PLE2uXl5SgoKEBZWRmEEDAMAykpKcjIyEBSUlJjZ48gCIIgiDpimiYefPDBiGEefPBBDBgwIE45IgiCIAiCIAiCIAiCIAiCIOLBjh07sGjRorDrS0tL45ib5svy5cuxYsWKek2zpKSkXtMTQmC/QrwcAAAgAElEQVT37t3YunUr9uzZg9LSUggh4PP5kJqainbt2qFz585IT0+v1+3WleLiYmzZsgX5+fnYt28fAoEAOOdISUlBmzZt0LFjR2RnZ5OEIk4EAgHk5+ejsLAQ5eXlAAC/34+0tDS0a9cOycnJtU470r2qNhhG7QePEwRBEERd6N+/f1Sxdvnu5XHKTTQ8Bi2qkYlRpdpB4mib2KTa+rphfWtfh2gIThuQjZ+3bYRLcCNgDQQXTIoBbGuLNWATHAyahFEAghlwhn3rx8WU4a3p4vVvheRhxIgRSGmVHDIwUMcaSyrswc1qILg+HWngYLhlBzLZ2dl47bXXcP7558cghHfz5ptvYuXKlVi1ahV8vhb3U3KCIAiCIGC9iDIWPvzww5onXscqV2xSbddK9zZ1IbOHVNsWbtuLpJhETutyxygZlfVRLbiALdh2y1Wallw7nnJN5loWRqyp2hoeUm2E5FWTajsGamuJFjQ7OxvTZzyBJ2Y8ji8XfokH7puCJYuXoLo6klat5lRVVuGTDz/FJx9+irZt2+LCURfi9rtuR1p6mjugEjZBF02ra0VJU+T5FVKLZkuhlCxbE2zLsNZ1J4+JvB6ZvA695dpKRBUfuTZBEA4JCQkoKyuLGIbE2kRD0JDlfjihttc6zzqeLpTT6lYNJdVWpKWmY/DxJyI5OTnM95IhtdupYL5EGAkZaJU3FMkdjgUYQ9Gq2cj/7iEI07tOUVFegaU//IilP/xoLxt0wiDMfGEmunbtWntxmgaVz02PsWPHRhVrA8DTTz8dN7F2aWkpxo4dixdeeKHef5MTTHJyMgYOHIgbb7wRF154YUwvg7zggguQnZ1d73lJT0/HoEGDIr7svLKyEmvWrMGKFSuwbt06bNy4Eb///jt27dqFwsJClJSURH0ZBlE3tgUCWFNVhcP9fq3dEtq4ratcOyXM76vOPvdsvPDK8/KFDlYMEwIGU2WOalgJ+VJaATDDLpOEapsJTRDOYQuAhWkCnKl3zspmXVBfg2zHggGLPluEu26427PMPjohAXdmZMDneaSs1qT0gCIgBD4vL0PZiy/i3HPPxVlnnRXtVLQovl3/DfLO6IS//fkamKYJMyAgTOsvt0suOLNOG2OOuJozDsa4LbPWhdXq2DMATAjs++czqPzqOymOt/58nXKR+eRD4MpjZIuynWkVNioe17NnvBqaofc/8xwCO3aGLE85+0wYubmxJxSBBO5HiZJqw9ZoW8+iwa15IQCm+ncETCZgChOMcfvKD3rFGtS33epPsStU8rG8PLJaHUvFkG5bGRfy+26tZFw/IzU8mMSBQYNKtWNIOpJUWybiutpd16qML9zfhiQfudKi0TmtC3bt34EqUW0dY1NAcANcHU8uwAXs8tx6DUgASq4t7JcbyvIeJkzGYN2hrMLekmtzQJguUb/9ek8Bu32ny/0VertO3bbsvluvNmKUWxS1EwmCIAiCIIiWSLP+NXRBQQE++ugjfPXVV1i2bBl+/vln7NmzJ2z41NRUdOjQAV27dsWhhx6KI444AgMGDEDv3r1pECJBEARxwPHII49E/PHLoYce2iwfjM2fPx+rV4d/Y/yf//xn3HrrrXHMUcPwxBNPoKKiIuz6bt26YcSIEXHMEUEQBEEQBEEQhJvKysqoP442DKNOMrraUFVVFbE9BQBJSUkkEyEIgiAIgjiA2LJlCxYuXIjFixfjxx9/xJo1a7Bv376o8dq3b4/+/ftjyJAhGD58OA4++OA45NZi7969+PLLL/HNN99g6dKlWLVqFXbt2hU1XlpaGo488kiccMIJOPPMM3HccceBcx6HHMfOF1984fmM6ogjjkCbNm0aIUfRqaqqwuLFi7Fw4UJ8//33+Omnn7B582YEAoGwcbKzs9GnTx+ceOKJGD9+fBxzSxAEQRBNh/79+0cNU767fl/KUjvC/X5Gl9uFCyOCPvXlwcMkg8RwelyZ/tAjm5ZY+5R+7fDYO79I+4C2T3IgMwMgmCbSlsEE42BM1weYEEIKtJkJCFlHZc7Q/ordq1G5d0NIHkaOHmkPWrYkCCxELiNnHLmMLtRW64JoCXLtESNG4OWXX8Zll11WY0HgunXrcMopp2DhwoUNkzmCIAiCIJo00V6QAwAdOnRAQkKCa1k8hcz6srCCkghCZkfM7MRyKUdUXDkdsm07unt5aB3TPcGUwEe9DIaJkLiNKdduPKm2d5iQppV+PoNiOlJ0XSzjlmo7MnVHQXPCkBOwYMj7qKqqxpOPP4nnn3keWzZvibKjNSc/Px9PPfYUZjw+Az1798RNt92E8y4418m/OgemI3tigN22UcIVtVfMll47R0AXbEPKppiUcFvXEKQDTljb065B9/UXet01lFw7XLoE0dJISkpCUVFRxDAFBQVxyg3RUmhcqTaLGNb1MhM1GUGq7eO+epFqKwYOHIgXX3wRI0eODDlO7QZOREbPkdoSKVgUQEafy5CYfSR2fvJ3VJfsiGlbX3/1Nc4YdgY+/fIT5OZ2iFA+OxOe9UO9+7aO5TNRv7Rp0wZ5eXnYvHlzxHCrV69GdXV1g/4+ubS0FH/729/w6quv1vtLZXRatWqFwYMH47bbbsPQoUMBAJdffnlMUm2/348XXnihwfIWjYSEBPTt2xd9+/YNG8Y0TWzatAnLli3D2rVrsWHDBmzevBk7d+5EQUEB9u3bh8rKyhq/9JJwOH33LpyVnIJ/ZbaBX8mpw5QtwuPTK4yaVqLpZO59X3xv3nuYcNdEjLl7DFqlpkCAgYNBCBMCllxZvdSJyT9Tbl2lDSgXpgjphxDOozbnns619aptJwSWf78C/7j8FlRXhX5feyX4MTEzE36tPaXrfk1tzzmANZXVKJXbuOqqq7BixQrk1pMY+UCnsLwQP+xfgm5HdbMk2UKAMetZJgNDkj9JTilhNrPkqIDdx2OHt0XbXLbHOcpe/h9K35gvBegWRnoa2jwzDUZWG7kd7Y+pz/CybPuTqZdqwX0BMBWOeXxz4PqihHumWv3Lr9j32OOhefD5kH7rLV6p1gqD+2AKASZl2Vz2Y1jXsQkuOASzvmdc9euou4IQMJkJJgAmRfeCCfl95faLxZwYzJbRyjePOT7zIEGtF559GDH0t4X0bxEHLjUo2iNJtaP1f0LYHyFtIHdCznfBmXdaSgk8AZw1rd8PN0U448hr3RXr96yDkAJsEQDAubsiYQKccwSEJdW2f/vCTEAIMCGXwYAhTJjg4EwAwgQDl+08zYbO9Pu0/G2NYHY4Ftz+0+5P2jsBLJSfO8YXMIVbRhAEQRAEQRDNGSaaWY+taZqYP38+nn76aXz00UcRBznGSnp6OoYMGYLTTjsN55xzDnUgEgRBEAcEPp8vYjl40UUX4fXXX49jjhoeIQSOO+44LFmyxHN9Tk4OVqxYgZycnDjnrP5p3bp1xB/VnXHGGZg/f34cc0QQBEEQBEEQBOFm48aN6NWrV0SJdWZmJtavX4927drFJU9CCJx++un44IMPwobp0KED1qxZg4yMjLjkiSAIgiCI+mP69Om46aabwq5ftWoVevfuHcccNU/69u2LFSvqV464bNmyiAPWgjFNE1999RXeeecdvPfee9iwIVTOVxsGDhyIW2+9FcOHD28QWfW6deswd+5czJ8/H0uWLIFpmtEjRaFr16648cYbcc011yA1NbUeclk3iouLw9alFyxYgFNPPTXOOQqPEAJLlizBc889h7lz56KwsLBOadWE+paIGIbRoINiCYIgCCIcq1evRp8+faKGO/jKjTASM+thi7X4uas9+DZMUtpA2sjbC57WR9cFf8ppYUkAhJzOaW3gq4c71nAHGp4Bf/8Uu4sqwSAHDYLLPwaAy4HiasC4/GPWH4NhrYMhR/VxWdeR8bXp/G/vw95Vs1zb7tixI9ZuWAPD77MHq0MOgFaKAn2gH7NXWMvUunCDlr0GCdZ54CCrhzTqmU2bNmHgwIHYsSM2mY/OnDlzMHr06AbIFUEQBEEQTZXS0lK0atUqargLL7wQb7zxhj3f5KXaWhruvAr7X30bLqFVSMLuMF6466AsZLmq29rL4a7D2qsj1W/17QUdYM86aQS5dkzU8zlk9rIwYk2XZ0SESLWt5e54dnwtvJDBVdtL6KFFcL4s6dn2bTvwn9f+g907dyM7OxvZ2dnIzMxEcnIyDMOAaZooKyvD3r178ccff2Dr1q3YuHEj1qxZgx07dsTcJ5yUlIST/nQSxt17Dw4+9BBNkKUMWMw+DsGSbWjXjH6t2Eu1a43Z88xuszBlJw2+vlzXmZK2BG87lJiuwQiQXJto6cTyHRgxYgTmzp0bh9wQLYEDQaqt193CSrWFJTZL4Akh6dQHN998Mx577DF7nhkJyD3tOaS0HwC7f9O1S1Z5G6gowq7Pb0fp71/EvK2ePXvio88+RFbbtlr5X8P+zyDqWj7XNy25vL/rrrvw0EMPRQ335JNP4vrrr6/37f/vf//DlClTwo6rrQ9SU1Nx0kknYcyYMRg0aJBrXUFBAbKzs2Pyetx00014/PFQkeuByK5du7Bs2TL89NNP+Pnnn7Fp0yYUFBSgqKgI+/fvR1lZGcrLy1FVVVUvvxFqjqQyhkcz2+BPScmeZYaO3loU2sJwT/OuKczH5+XhxzF06JCLB6Y+gDPPOdO+z5tQwl7IlpLVrjRl6kK1OYVqeTq5FtKOakl/VfsUdrssuF27dPEPuPj0UZ556+b34dHMNkjVfr8mgo6QypMJK/tPF5fgv6Ul9voTTjgBn332WYPK/A8Eqs1qvPrTHOSX7dbKXeu5p1JrJ/mTkORPAgcH5wYMxmEwA1x+GsyAwdWnz3rhBzdgMB8Cny3GvjsegiGfmnIAhs+HrOf/jeRj+4Mzbv2pbco/gMlphqpVa7DnnJGAnTuL9p++D3/3bu4+AvliLdWPoPcdKILb9yEvMgYgKquw+5xzUbVqdcgxS//7TUgfc3vYY1pTie9nmz/B9n3bYBgGDBiuY2xwHwzG4eM+cG7Ax6yXqaiXqhjcB84MGcZwjidzphnj8DHDPqZW/4pcp44p41JobveigDPmqnMx13Tw2fA+npHE2jWpl9nnlWhwIpY1MXT3eb9UMMI2IvV/2vPuuHr/py7VFloZpdpQqQlpdO3UgCU7vkN5dalzPwaHwd33FA4DnKt1BhhjTlh5z+HaPYZzDgbrfg55b2HydzP2vca+FzHXvcW+1+j3n+D2oVwDePTfxuP3MXZe6DojCIIgCIIgmjb3PnMamlUv2HvvvYcxY8ZgzZo19ZpucXEx5s2bh3nz5uH666/HkCFDcMUVV+D8889HcnJyvW6LIAiCIIja89lnn0V8+D979uxmIdUmCIIgCIIgCII4EOjevTvGjRuH8ePHhw1TWFiIsWPH4vnnn49Lnt56662IUm3A+tE6SbUJgiAIgiCaJtu2bcMzzzyDWbNmYevWrfWe/qJFi7Bo0SIMGDAAM2bMwIABA+qcZmlpKV5++WXMnDkTS5curYdcutm0aRNuu+02TJ06FVOnTsWoUaMa9QfM9f17jYbis88+w4QJE7Bo0aLGzgpBEARBHNAcdthhSElJQWlpacRw5btXoFWnIfHJVDBeVaOYpNpeEfREQ4dH2p/K6gZnUD0ADOyZGEuO484JvbLw9qJtEEwAQsmtBayh30KO9+cQMJ3DKeQxYAEABgATEFLMLYSMD9gqPbMK+36ZF7LtCy++ENzg1mGTcaxsuOU7arCf5oTTk5cDR1nI+dbjRlp2oNO1a1ds3boVF1xwAd5+++0axb366qtx9tlnIz09vYFyRxAEQRBEU6Nnz54xhbviiivs6caQalvC3zBJBMtqNCFJsFRbyR1tgbYtY5bp2/X3UMljxDwLp16pqS6c7TOpK5ZiRLd0hdnSFGbXoZldV7Xrt0F7otdjPeu1kbwwMl9h+4/r8RzGJNasgVTGS6otICBMJ75baGa1Y+w0GcBhCZiUAKt190xMHDcxyk5788cff2Dx4sX48ssv8dFHH2H16tVhvyPl5eVY8O4CLHh3Adrn5uDiSy7GzWNuRlJyksqgpVIRDIIxCNO0rh15DSjptbUbDPZVorW51D7Dvp6YbN/JEEHXl30K5DaCrzvX9aefp1iuwQh4XdcEQbhpiBf/Ei2TJinV1stmbV1EqTasuouf+6NkuPZMnToVn3/+OVauXAkjJRu5w55AYtvernqHVWfU+x4FjMQMdPjzM9i/6WPs3/QeKvLXoar4t4jbWrNmDYafdS7e/+A9pKWnOWU2HNlZTPXDeiyfifrjzjvvxMMPPxz1+zdz5sx6E2tXV1fj3nvvxRNPPIGioqJ6STOY9PR0DB06FHfeeSeOPfbYsOEuvfTSmKTaycnJ+Ne//lWfWWxUcnJycOqpp8b0knnTNFFQUICNGzdiy5Yt2Lp1K7Zt24Zdu3Zh9+7dtpB73759KC0tbTFC7v1C4K8FezAgIRHPt8lCBg9/D7PfPSDnhVyoNX9cT/BuSc3AXnMvllVWeqa3ffsOXDHqSgDA1TdcjeMHHo//G3gcMtu2kfd++YyPCTCh2mLy5bDMdNqiJqx30tqNMOv+LeT93ITperjFwDD/7fm4429jPPPV0WdgWutMpMu6odpnAV3ObT+ds+XQP1SWu9L56quv8M/bbsXdjzUPkX1t+fDX95Fflm+JlYXV/gZ3SkslMeVwRNeWWJk7f1xNO9cAA0P1qvXYd88j9uuKVYoZ941B4jH97PRhx9CnLVR7PxjXEk/5sx42SPSsS1fDUHT/FFSuWh2yZf/hhyPt5r9HjFtTmOyAM4UAYyYYGOx/hQnGGALCBBMcJkxwxrV6pFOumqreCCUYtr5nTH7PGFfPs2W7yn4Bt/exEHbfi/c6K+9yrcfzaaLl4dX/GSmMHjCk71rv/1S/eVDtINVfzQBhau0noX8zBBJ5ItX9a8hBGQdh9e5VMDisg8+hF6YAYLdPTWatM7ghy3WBAATkHEwh71dCgDEBUwDcbsM5zyKs5fJph7q3qA3p50//zUy49qEIah8GVY5ayu9jCIIgCIIgCCIczeJJ6549e3DBBRfgzDPPbPBBmkIIfP7557j00kvRuXNnTJxYux/RNGW2bt3qdOp5/N1///2NnUWCIAiiEZg2bVrE8uG3335r7CxiypQpYdeNGTMGw4YNi2NuCIIgCKLxeOihh5p8ud0S2Lt3b8TzMHbs2MbOIkG0KAYNGhT2+9i7d+/Gzl6z5Y477sChhx4aMcwLL7wQF5ldcXEx/vGPf0QMc+6552L48OENnheCIAjiwOfRRx+NWN//5ZdfGjuLBNHseOutt9C1a1fcd999DSLV1vnhhx9w3HHH4ZFHHolBshie3377DQcddBCuvfbaBpFq6+zcuROXXHIJRo4cGVVs2ZAsXLiw0bYdC1u3bsXw4cMxdOhQkmoTBEEQRD3g8/nQt2/fqOEqdi+PQ268iE2GFzlu8Hqv+SBBjGveGfj4f4clRc1PYzCwVxYETFhWOiGnBawRhAJAAEJYy4Qy16khy3LfhL4McGQDQgDCROnWLxEo2xOy7YtHjYSdggruTAQNPHWmvaWJIcGctFsAnHPMnTsXs2fPht8fu2yovLwcp59+egPmjCAIgiCIpsQTTzyBzZs3Rw1nGIb9u+vGkmrrGxDBq8IISUKl2iq+U7+0xVdChXeWOf8hpj9Tk2jYadm1Y+Gu38J+7YwjSHHJU0Ilk9GOVax1XT0tz/PZlKTaShoj3PFCpNqu9cIdUjjCkCRfItIS0pCWmIZkfwoSjARwVrfhlNnZ2Tj77LMxbdo0rFy5Eps2bcK0adOito937tiFf//zUXTN7oY/Dz4VH773AYS8ikyY1nUER5JjCnltQbXV5LUqrzfTbqMJ+3q0rkXVflPXNpwDql2j1mLn+DJ4nA+PlxdFmo9GXZ65EMSBzPLlsfWNxfryC4KIRDyl2roGLGLZLwPXVKoNAD7ua1AJmN/vx0uvvYt2x9yMTsPfQGJWT1j9os6f0MphvSYIxpDa7c9of8rjyBv5CbpdsQKdzn4T2QPvhT+1k+f2fvj+B4y98y4nLRG6z1Hrh0Eyx7qWz0T90Lp1a+Tl5UUNt2rVKlRXV9dpW8XFxbjyyivRqlUr3H///fUu1W7dujUuvPBC/PjjjygqKsLbb78dUaq9efNmvP/++zGlPW7cOPh8vvrK6gEF5xxt27bFscceiwsuuAC33HILpk2bhjlz5uCDDz7AkiVLsH79emzfvh179+5FeXk5AoEAAoEAdu3ahcWLF+P111/HtGnTcNttt2H06NEYNmwYjj76aPTo0QO5ubnIyMhAYmLiAfmyjh8qKzBg1w7M3L8/YjimfdrlkPRKBnuED/f78XpWOzzQujUyohyTZ598Flf85Qoclnc4hhwzBPfcfg/en/c+8v/IBweHwbgjXZYbteYNGNxZL/XMloRZThvcBw4GgxlgguGZR2fi5qtuQVVlVUg+sgwD/87MRDvDgCH3z9D2WQmc1a6qreysDuD36lC5fcFLL2HT889F3PfmzDdbv8b6PesAwH4nsHqJlXUuuT1vXUhqHbeON2OOaBsMnBmOdBsMVZ98A2jnkQFIu/4ypJxzqkufbWuxmXOd2oJu7bplwZ/MEWXbCD189DoS89hA6Vtzsf+FWSGxWWoqsp5+EiwhIWq6NcEUVu8HZC+I6rtw+jmc/jkVRvWVuPrbmNPf5uyPcL4UcoUJ2V+i+2qFQEg1WcYJXu7Vb6JPU99GM6UW/Z8xRLPCBPWzqbJL7w51tQnsflMVTvUXOt8HBoYEX9N8sXtTJjslB0n+ZATMAALChGkGYMJEwDRhigBMYSIgTAREQN6nnOVCmBCm1YdrCqHdw6x5ADIMZJ8u5PLg5w7CJcK2+25djm2P9qEi6NlItP7bcMsIgiAIgiAIojlywPc8r1y5EmeddRa2bNkS923v2bMHkydPxr333hv3bRMEQRAE4Wbx4sX47LPPPNcdc8wx9GIIgiAIgiAIgiCIRiAxMREzZszAySefHDHc9ddfj6VLlzboj6XHjx+PHTt2hF2fnp6OJ554osG2TxAEQRAE0RL45JNPcOKJJ9Y4nmEYUcP89ttvqKoKHVDUUAQCAdx+++3YtWsXHn74YfcgkxjZu3cvdu/e3QC5C8+bb76J7du3Y8GCBUhNTY3rtk3TxJw5c+K6zZrw5ptv4uqrr0ZxcXFjZ6VW13J+fj5yc3MbIDcEQRAEUTf69++Pb775JmKY8sYQawcNPHOWy8+I1btwg8pso0mUcNY61+BKJnBsj6Yp1j7usCxAmBCMWYPKmSUuZIIDLABryH7AOqTMgEDAHqesBnwyxiDAwWDCGtav1luB9v38Tsh2+x7VF4f1PNwa+Cm36zUg0EpK2IPDPQcOCiXiYVHObWh6zY1LLrkEQ4YMwfHHHx/zS4kWLVqEq666Cs8//3wD544gCIIgiMYkPz8ft9xyS0xhDzroIHDO4y7VZiHLmHtel4kEpREq1Rau+La2QmhhhBYuSJSjBCdhd8uuBztbZELWMxms99ZoRiQmhFXn1vLMBNPq1LAnVH3VruN6HDO7fhyubqvVk0Pyr6fbIFJtd8IxS7XteXe8iFJtW4oO+3z6uR+JRgIMHp9hk3l5ebjttttw22234ccff8T06dPx6quvoqKiwjO8aZpYvnQ5Lr3wMqSkpGDY6cMwbvLd6JTX2W5fQTj6LSHbVpbUi0Ndr8y+xq1/GeP2EYO6ptS1zZh9DSL4GpJhg687r+vPSt19zdW0fRUuXYJoznz33XcxhbvyyisbOCdEcydi3S2WW2+E6F71Nve6CFJtLW8CAmVlZfhi4Rf4YuFC/PWav6Jb9+5umZxMjjNLQtrQ9O3ZBdfddDteWbgH1ksHHQEm7LJTlZtcrYFd4AoOwAT3pyCpfX8ktR+A9F6XomTTB9jxyQ2yYugw+8XZmHz/ZLTJyrRlmYJp5XO4+qFePnvI02Iun6kYbjBGjRqFBx54IGIY0zQxY8YM3HTTTTVOf/Pmzbj22mvx8ccfwzTN6BFqyKhRozB27Fj07t27RvFGjhwZk2Q0MzMTY8eOrW32Wiycc2RnZyM7Ozui4DwY0zRRUFCAjRs3YsuWLdi6dSu2b9+OnTt3Yvfu3SgsLMTevXuxf/9+lJSUoKKiAlVVVQgEQuXM8aJKCEwpLsIrpSWY1aYtuvm8ywD9zmx/yhl121ZXJAdwYXIrnJKYjKn7ivBWaWnUfKz9aS3W/rQWz814DowxZGRk4K4JY3H5NZdD9TNYt2/T3rZqyzEuxb7CBFeZ4YBpAtVVAYy7fTxee+k1z+2mc45HMzPR0fDZ+TfkPiotuLW/el+Edc9f5SHpBoC23MCaCROQmJ2NDmedHXXfmxMr/1iO77Z9a50XXZ4NZ9r2MjMGzpU8Xcq2pTybQSrSuRXeUMuZk4YtPfcZqF67AYU33gODMXBIObcMz9XW9WkAoqgYWu3DPud7x00GT20ll1ti7sxpD4O3zoDMenSCAlUu/RGFd9wZGo4xZD3xGHzdu8d8jGMlIKz7il2/0fPGrKvYFAKc6S9NExDMkmxzmBCyv0IwTU+rfg8g+4OYrDNxWZ8yhSmPtQFvtb5WdxLuupieSbuvhmi+1NI5HBwtXB8oAFcfqOoTDZ+w09epx7WWWdOJvoS4/t5hxYoV+P77713LMjIycMEFF0SMt3fvXrz11lsNmTWbc889F1lZWVHDdUnrgnV71lgzDLB/4qL91MVV+IKBwYTJrBdaWP3TAQgY1n1KMOs+xQCAgzGrNWbVE7jdl81Dfv8CQMjnFwzab3XCtOVU21C1Cd2PQ8L+vibSMoIgCIIgCIJobhzQYu2vvvoKZ5xxBvbt29fYWSEIgiAIopGZMmWK5/K0tDS89tpr8Pv9cc4RQRAEQRAEQRAEAQAnnXQSRo8ejZdffjlsmOX6FK0AACAASURBVJUrV2L69Om4+eabGyQPS5cuxfTp0yOGeeihh9CxY8cG2T5BEARBEERLwTCMBn1ZSmMwdepU5ObmxiycaQp8/fXXGDlyJObNmwfOvYeFNARz5szBmjVr4ra9WDFNE3fffTcefvjhxs6KTW2+J83tu0UQBEE0H/r37x81TPnuFXHISRCe48HUqHprLrroIXg981imDV0Xzrw9mFfOdWjjQ/vM2pXnQgisXr0aixYtwvr16/HHH3+goqIChmEgKysL3bp1w1FHHYXjjz8eSUk1l3d3apuCnMwE7Cosl7nnYMy0BtYJA2D6SEIpimFqWh1Pfd6lwYZZuQ8lmz8J2e7Iv4y0BW+QQwutgYOwpHFBAwftwYXQZDPa6XCJB4W9UObCNu/ZA5+9BD+xoOSHTZnOnTtj8+bNOP/88/Hf//43pjgvvPACunTpgokTJzZw7giCIAiCaCxuueWWmAVZl1xySdyl2qHL6iLVdse31ishs3CEznBq8HZcoSRYkfPP/p+9846vomjf/jW7Jyc9JCH03uUBlN4VFJDyoxcBRZCm0kEE4QEEREBpyoN0bGBFqtJNpGpogtQXqQm9pVdycnbeP7af3hICzJdPOOfMzs7Mtpl77tm5Rk5Xsj9VkW0qiR6rqtqy2KQibKwVT/RAXFs+Sofi2tSxzUspBeGcXEQPxDUdCmtaXkNZFIbKomRqnqpctlJg2BfVFsP9eD/48/6S+PTjoW7duvjqq68we/ZszJ8/HytWrEBWVpbd+JmZmdiyYQu2bNiCUmVKof/g/hg+ehj8/P2gE82mBBQEZojibGIfSbpPKAUIJ4p2SsJeFBScIlilvwfl+0tGvM9cENfWXFomrs1guEemCwKOgCjUz2B4yuMQ1VbDXRPVvnz5Mt4b+x727t2L7OxsAMCqlasxZdoUjBw9ErwsoCrZRAbO6ELBfcN7XYvh1yOJSMuShB9lX7DorFRlM4kgbec0Ry37RqHxpQLBFdqh2Euf4N7+ibq8cnNzcfrMaWnRcgGEcNb2IWzYh75qny1F/hg+4/3338ecOXOc9qXWrFnjlrD2kSNHMGLECJw4ccIlAWt3eP7557Fo0SK0atXKo/1PnjyJw4cPuxR34cKF+foOy7MOx3GIiopCVFSUW4LcABRB7ri4ONy8eRN37tzBvXv38ODBAyQmJiI5ORlpaWnIzMxEdna2zwW543Nz0er+XfQOCsac8HCbgrjuiGsDQCTHYU6hCHQPDMaM1GRcNNkWoraEUork5GR88N4k1Hi+Jho0aQCidGk5zRiWVAhp7Equr8GJHf7MjEwM6z8c+2L228ynOM9jUUQEKhgMNlpSojtOQGx5tOfB3tmfnJSEF7P88f7w4eAIh44dO7p03E865x+ewx/XYqQusiqsTcABUjsqt+28qHCtae2JJLBNJJFtDoTjQCB+l9NTZbehWgW5AnL2/gVOEl+VkhYFtiHLekMuCaAJ1zbO8recvw5bNdnhc0xKGlJPXx0C1/ioAFiNmebGx+PhwMGAKVeXLgFQaNpUBLZp481pt0uu2ST5cQTpQRU/VJ+OPL6sLrKifBKqLDgGyRekmkHivgIRRejlp8SWTSSfVcWesohDOFjZwzrfm6C3w6zsMu1rBJbj066guW6MgoX9BYb0745YXW+Ld1JsLiyotFf6BYZAxHtOSZdSXU4AhZH39/7gXOTixYt45ZVXkJiYqAuvVq2aU2Htu3fvYujQoXlZPIX69eu7JKxdIqQk/k38FwLM1qLa8mKZHCAufCj5WykRBww4QYrLi7UNpQARQCkn1QdUjKbUM/orJyLfANAsmmQtgi2G6vuGuroHNuogVo0wGAwGg8FgMJ5xnthZdydOnECHDh2Qnp7u1n5GoxFly5ZFVFQU/P39kZubi7S0NNy+fRsPHz7Mo9IyGAwGg8HIS06fPo3ffvvN5raVK1eiYsWK+VwiBoPBYDAYDAaDwWBoWbBgAbZt24bk5GS7caZNm4ZevXr5XNzabDbj3XffhSAIduM0a9YM77zzjk/zZTAYDAaDwWA8XsLCwlClShUUL14c/v7+MJvNSExMRFxcHG7cuOFWWhMmTECLFi1Qt27dPCqtiNFoROXKlVG6dGmEhISAUorU1FTcvHkTV65cQW5urstpbd++HYsXL843QfDY2FiMGDEiX/JyB7PZjEGDBmHt2rVu71usWDGULFkSISEhIIQgIyMDd+7cwe3bt/OgpAwGg8FgPLm4IqxtSo2H+VESeP+IfCgRYFcFxiXBCWrxqQ0nNuLJEGWyvK19X6jg/sTG9PR0LF26FKtWrcLVq1edxg8ODkaPHj0wYcIE1KxZ06286laKwM7jdwAI0sRMcTo4JQREI6QtTwZUJwFSAIIUn2pE3RTZNqRf2QlqztHlx/M8evbuoZ+QrJ08aIEaz/lMQJ24tuVle4YmEnIch02bNqFu3bo4efKkS/vMmDED58+fx88//5zHpWMwGAwGg/E42LJli0vxgoODMXXqVMeRfCyqTazCnIhqa77r91N/WYpqE3DgOdGmFKgg/inSU6IIhpKSInBi+0BE8QqL8stqKIoQhiymBYASSShRFTbWHrNd8URYCGQ4wEo0yAVhdIfpuqH9442otrw/1UW1VDLSy2yLwkmCfIVh4B6/oLYlJUqUwKJFi/D+++9jypQpWLt2rcP3VgDg1o1bmDtjLubNmoe6Depi4tQJaN7yRbEnRMQ+F6EEgkYETBSDIqI4lXzuJUEwQeqfcYSzeQ/qFzFyQVzb4lbxhbh2fsIEqhiPk6ioqMddBMZTjtd1qsei2rbFv2yVjYJi2dJl2Llzp257WloaJk2chEkTJ6FcuXIICAhArRdqoXmz5hgzeozbh+Ip4SEGDGkbhUWbbysLU4iI9iOVJSwpAIj+UrENttBBsxDXDq3Wy0pYGwDOnDqDFi1aSDaQILahSnttLaCmE9d2IKDmbfvM8I7w8HCUL18e165dcxjv7NmzyMnJgdHoWDx+w4YNmDhxotP03IXnebRt2xZffPEFKlSo4FVa/fr1cyleqVKlMHDgQK/yYuQfkZGRiIyMRIMGDdxadCsxMRHXrl1DfHw8bt68ie+/+x7Hjh3zqAwUwE+ZGdiZnYWlEYXR3N/6ebErrg19tayN38BoxJaoolibkY5V6WlIdNJP0zJy6EjsPfwHgkOCQSBrb8q5y+2dLJEsjRsCuH37Ngb0HIDzZ8/bTLe6nx8WRkYgQtOn5TRSnNpjkXt+PFRxbQqgTaA/VqVzSLdxPAezH+HgzVvw79kTP//8M7p06eLyMT+JnHtwFr9f2y2efyLLXwNym85JC1JxnKxeK4ljE04R0palrznCSQLZRBLaJuAUgW0O2vXKiOZPi+UwpTaOvW3OPECuBFkWQkhIwMN+A0ATk6w2hwwZhNChQ5wk4jk55hzRtyONMYv+CtGWokTr85H8czqRbembAFBO9WdQaZEx2dYR5KePQvFlAEQR4RYgQJZDVwS4bS1W4sguZouEPZ144AMVd3PYibLyg8r9BgqNH5RapCPZ/VSzj/wMQPkf4DlDvvlBHzx4gPbt21uJaj/J8IRHieDiuJF2w7aoNqAYFAQABALCEXEhToGAcBRUECBwAIi4UILsrxZApDU1xDpH9seKaVKlr6laDVTfD6QANPWM/n0aWDccFC77bu2FMRgMBoPBYDAYTxMF540RN3jw4AG6dOnisqh248aNsWjRIpw5cwaZmZm4dOkSYmNjsW/fPhw6dAinTp3CgwcPkJSUhL1792LWrFlo1qwZc2owGAwGg/GE8Mknn9gMHzhwIPr27ZvPpWEwGAwGg8FgMBgMhiXFihWz23eTSU9Px/jx432e94oVK3D8+HG72/38/LBq1Spw3BPpLmcwGAwGg8FgSAQFBaF79+5YvXo1Ll26hOTkZBw/fhzbtm3Dxo0bsWXLFhw4cADXr19HQkIC1q9fj1dffdWltM1mM0aPHu1zkQdCCF588UV8+umnOHbsGNLT03Hu3Dns3r0bGzduxKZNmxAdHY0LFy4gLS0Ne/fuxdChQ+Hv75oo44cffogHDx74tMyWJCUlYebMmWjZsiUyMjLyNC93oZRi2LBhLotqFylSBKNGjcKOHTuQkJCAu3fv4sSJEzhw4AD279+P48eP49atW0hJScGePXvwwQcfsMVdGQwGg8EA8NxzzyEwMNBpvEcPTudDaRxgMfvcfdvO1kxa7YxHqsyAVKc0qnFqlnMskGHJtm3bULVqVUyaNMklUW0AyMjIwNq1a/H8889j9OjRyMrKcjm/FyqGQ5wpKP1RQToOARRm6dgEAGZlErP4WzpOSQAG0nRo7fGnXrYWcGzdtjWiikSJom1UMxVUnVOoyUdFd27lD5uCivbJb/G2x83x48dRpEgRl+OvX78etWvXRk5OjvPIDAaDwWAwnhiys7NdnoP1ww8/OB4/90JUWy+PrCanhsnChRaJOBLVVtWwFbtSEawGgZHzQ6AhCAGGABh5fxh5IwIMAQjyC0KIMQQBvD9kMR0oAhgUgpKH9Z9ARREgReBZEeWWBICoak0LVBDjCGK4QDWi0NTinBCNQIaFnWvLjrU8T3bjOlB1smkfu3ENvRXVVsRiLI8B2u0U0uVRzydE0atAQxACDYEFSlRbS8mSJfH1118jNjYWtWvXdmkfs9mMY4ePoVfH11C1RFWMHTYOd+/ckcTg5fNB9fcXxPtNuR8196UcR73fYH1/KfeO2h9TBOPlfptyzdSy2rsHGQyGnmLFirkULzU1NY9LwnjmcK7M6LTdt0xODXdPVDs7Oxvr1q1zWJT4+Hj8+++/2LxxM9q1beek4L5nYOuiCA/m9G0plX2mZkBpic0AVX2pok0qqGE63ylFeI3+VnmdPnUa0La/sqVpaR/CBfvQwnXtUvvMmuw844033nAaRxAErFy50u62BQsWICoqCr169fKpqHZwcDBGjRqF1NRUbN++3WtR7T179uD8edtCwZasWbPGq7wYjw+neiuaYZvIyEjUq1cP3bt3x+jRo3Hk6BE8THiIZs2aeZx/iiCgX8IDvJHwEJk2RKMtBYplYV35u63S+wEYFByCcaFhbpUl7locft8RrQgw8+DASYseyYLMHOGUfDlC8P/O/j90eqWTXVHtFwMCsLJwYUQRXhFwNkiSl5z0p6QHUVCbWIQREAQRgh6BQQ7L/+jRI/Tq1QvffPONW8f9JPH33eOIvrYHhACE48ATTlyYivCiUDaF9Fs+c0QSI5UEuOVrSzhFgJtwnLTYFafEl4W2iSy6Dc11IdCFAZaiTqqkqXqPuqZrpBf11aakPqu6T7kbn56Oh/0HIfdanFWawd27IvzDD3VCrr4m25ytrSoUW0f1SUD0/8i+OUvfEKGQlGs1jguq+i6UnIg+bdnPprWriLVvUt0Ip5fiWRtnftax7+dy0heyFDiW7Xiqvg+h88/q/KBSPKp9VqQdpHvfyLv37omnZGVloXPnzi6/r/IkUSq0NAQqwCwIEKgZgiDATKXvEGAWzBAolcIECIIZFAIoNUu+WEG6ToLip9WNDwDKWIB4MeVxAzGOjOJzVao2xTlrcV8pd4H+frKEVVEMBoPBYDAYjGccw+MugCcMHz4cN2/edBqvadOmWLhwIRo3buxSuuHh4WjZsiVatmyJqVOn4ubNm/j222+xbNky3L5929tiMxgMBoORryxdutShg75SpUr5WJq8w2QyoXr16pg+fbounOM4vPfee4+pVHnPokWLHE5gK1u2bD6WhsFgMBgMBoPBYDCcM3ToUHzzzTc4fPiw3Tg///wzBg8ejDZt2vgkzzt37uC///2vwziTJ0/Gf/7zH5/kx2AwGAwGg8HIf5o2bYp33nkH3bt3R0hIiEv7REZGolevXujVqxf27duHAQMG4Pr16w73+fPPPxEbG4umTZt6Xeby5cvjnXfewZtvvolSpUq5tE9AQIDyPsOUKVMwaNAg/PHHHw73SU9Px/Lly/Hhhx96XWZAfBH74cOHuHz5Mk6cOIHo6Gjs2rUL2dnZPknf1yxcuBCrV692Gq9s2bKYMWMGXn/9dZdEy8PCwtCmTRu0adMGc+bMQXR0tC+Ky2AwGAzGE4vBYEDt2rURGxvrMF72g38QVLpFPpTIm5li1OJTG245VVkLESf0aifBKd/F6W41yro2uZFSijlz5mDq1KnuFNwqjSVLluDIkSPYsWMHChcu7HSfWhUiIIq9yFO7BekYxOOmRJAmZ0siMYRIk5Xl3wAFJ/6WJ3USAabUW8i++7dVfq/1fU16r0lMU/6fSJMMrYQaqDjRWZ0gLu1rS+9cOgfKhHEXJkE/zXAch+3bt6NRo0YuT/Y+deoU/P39cfz4cdSrVy+PS8hgMBgMBiM/2L17t0vx+vTpg06dOtmP4ENhRjk5V4T/LIW0FRESqt9LEdomgIEYYOAcT5sjIPDjjfDjjXhkfoQsU5ZW1kIVMrHcT7JXqeYICKWSCBGR7GIxB6qJKRm7koCGZGNTAkokYQwqpSsnJX0RbW+i2rlKWur5km1lgQq630pc9aCt0B2jG9dQvgSquCa1jieXU5DKrhXVtpIHsdifasVjIAlbir/9OD8EGALsF7aA0bBhQxw7dgxz5szBxx9/DJPJ5NJ+aWlp+GndT/hp3U8oX7E8hgwbjEHvDALPG8R7DhwoKDipz0bFkw2ASAsZQb6ZxHBKpG4fUe5Z5f4C1d03VvedelvrsLcfg8FQcVW4dOHChZg5c2Yel4bxzOBKVexmu6+GuyeqDQCbN25GclKyC4UCunTpgmrVqrkU15cEB/B48+UiWPLbLWgV78Qj4ABiVqROKcR2VRTmFCxaPwGgHEBEf6t/4epWeZ07d05qY6U8RINSshk19iFctA9lU0wxFV1on59xv2leMWHCBMyePdupL3b16tUYNWqU8js7OxsTJ07EmjVr3Fo00xUiIyMxatQofPjhh44XUXKTwYMHuxSvWrVqaNcu/8XyGQWDyMhIHDx4EFu3bkX//v2RlpbmUTp/PnqE2vfu4sOwQugXHOx1uSanJGJjpvvPWrHiRaBIIVuKowqi+C/hOQgCxb6YvRjy+lBkZGTYTKt3UDDeKxQGHrL4rx5t1W4pHAwb4W+FhqAoz2FpWhoy7dRBJpMJgwYNwtWrV/HRRx+5etgFHkop9sX/gVMP/xFFtRVZayqKZQNKe0nAAYQoouSEcACl4DhOks6GKKQtiWxzhGj+eFFMm+PAgYOhRFH413pOEdLmNKLbvJQ+J+UFQJbmVn8Tqa3PyoLp38u6ZpkA8KteDSQgQKfDy/n56TxP+hMB6z77o0d4OORd5Jw6ZRU9oHVrRCxaBPiwbbBFpikTgHisgkDBESoKXHOaBerEyyBuhwCBE8BRTucjglZV3tKGkYW2OfXJceSf0NlSnHsGkc4/Z+M34wnCg/6QrW0297dcBEdZvE7NW/Z8Wr3yIPlStaFaH6kf7+c0f28RBAFvvvmmw/l/TzKF/MMRaAhEVq7GFpC6VRAICEcgCGYQTvTsCwCIQABO9KkSyS8vgErtiSyoLQCEV1prAgKBCtKikAT6JUXFK8/J9YdlIyChrcvkV2zkekdblwGw8uGqdah2TMPzd6qYz5fBYDAYDAaDUdB54oS1Y2JisGHDBqfxPv74Y0yePNkrB3/p0qUxZcoUTJgwAd999x1mzZqFuLg4j9NjMBgMBiM/eeeddx53EfIFPz8/TJs27XEXI98ZNGjQ4y4Cg8FgMBgMBoPBYLgFx3FYsWIF6tWrB7PZbDfeiBEjcObMGZcE7Zwxbtw4pKam2t1erVo1p8LbDAaDwWAwGIyCSatWrfDRRx95LXTdsmVLxMbGonnz5rh27ZrDuN9//71X+VWuXBkzZsxA7969YTB4/rpGuXLlsHv3bvTu3RubNm1yGPf777/3Slh7y5YtGDNmDLKyspCcnOyy2MfjJjY2FpMmTXIab/To0Zg7dy6CgoI8yofjOLz66qse7ctgMBgMxtNEvXr1XBLWfmxYiH+5Ki6sYku9WTfjUfktCvlZTLIkFP8p45q/c+7cuXZFtaOiotC+fXtUr14dISEhyMzMxL///os9e/bg1q1bVvGPHj2KDh06YP/+/QgIcCw4V71sIXHyHQSAqOLaFLIwoCyWTcVwKoURUbBNPhXqb3FGX9qlX63yCgsLQ7v/a6dMaSaScIw8+VCZ0CeLyShCcHI2mknQylxq/cRBh2gmGj4rNGjQAIMGDcKXX37p9n7vvvsuvvjiC58KrjAYDAaDwch/5s6d61K8H374wf7GPBPVJrbjaUQiNDtIdqve7KaafQkhMHJGt+09f94fBs6A9Jw0mKlZEe+2dVhE6gfIQhXihyTGIwWIu0sHQbT7SinkgXii/vTZsI29uIbW50CTr71rKEXUXkOdqLZFeXX7a0S1qaB8AwgQyAc6FU0viBgMBnz44Ydo27Ytevfujfj4eLf2j7sah6kTpmHGf2eicdPGmPThJDRo3ACcJExFiNxP4wDlHtWLaxNIutt2xLVldH00zX1nS9xd/MrEtRkMR1SpUgU8zzt8Zw4AvvvuOyaszfANeSaqrf5yJMZlKapNBQED+g9woVAi48ePdzmur3mzVTGs2HkTplxBCuEsbCwLgW1KFYFOKsUVm0pJXBtmED/rseikhCRRhE0xF123D22JqLkirm0TJq7tc8LCwlChQgVcvXrVYbxz584hJycHycnJGDZsGH799Vfk5ub6tCxFihTBtGnTdALevmLdunW4efOmS3G///57n+fPyF/kvoBDHNUnRFw0ISEhAW8NfAs//vCjB2N1QA6lmJqSjK8z0vFNZGGUkd69sspW6QdJw1qaIgLAzNRkj0S1AaBU6dIgSh5SHwxSm8HJPX7gu6/XYeLYiTbtPwLgvbAw9NUIhCvrIUm/pV6drg0mFtvkEPE3BQ/g/4KCUM/fH30ePLB7DJRS7J43D22vx6Phki/gFxrq1jkoaGTmZmLnlW24lXZTFK5W+saywLYsoE1AKCeJMosC2CDqGCiBhZg2iPgdvCK0TYgYRqR9g97oBr5fT/CEA8/x4AgPjnDgpfi8TqBbFFWV01f+EQ45p88ioUtvUKhLIANA5NLPYahUyeKY5PvB+oHT+cIoQHNzkTh8JB4dOiSdB5WAF5uj8MplIF68w+gKGaZ0CDCDkxYGAxEF6KUhaPFeJhDtHkKV50g+CAoKSgUIVBS65SgPKj3jlFBFb1t9WGQ/h+p71J4vxd8Gja2kDVRydmwiORxrZvbVU4XlpbR+a8Tan63bLvuyHeQhvm6iX+SREEDQhYnvoRh4v3zxuX3wwQfYuHGj1+lERUVh+vTpPiiRnuXLl+P+/ftepVE8uASuplwWRf0JEZ2mFJJ4NgdCpPpHqoMFUHGheCLVSZD6bFSU1xYIBSgBTzRLYVIKaiWATXRVnTwOQai0aIL8joyUvrogohhm9Y6MK+++sDqJwWAwGAwGg/GM8MS9ReLKynerV6/GkCFDfJan0WjEoEGD8MYbb2Dx4sX46KOP7K4MyGAwGAwGg8FgMBgMBoPBYDAYDNu88MILGDNmDBYtWmQ3zqVLlzB//ny74jGusnv3bvz8888O46xevdonAt4MBoPBYDAYjPyjZMmS+OKLL9C1a1efCeGVLFkSGzZsQMOGDR1OaP/99989St/f3x/Tpk3D+++/7zP702Aw4Ntvv8XJkycdCoJfvHgR169fR9myZT3KJz09HdevX/e0mI+FzMxM9O/f3+G1NBqNWLt2LXr37p2PJWMwGAwG4+mlXr16TuNkPziVDyVxfxK+9b62BLSJjXgy0qx8amubOGGuSBiPQsHORYmjo6MxZcoUq/Dg4GDMmzcPQ4YMgdFotNpuNpuxbt06jB07FikpKbptR48exdSpU7FgwQKHeUeFBSAyxA+J6SYQKotrE4CaAcKLkwEJ0Yhcy9KFknAgFaQ5fJw0rY+CUAFpl7dZ5dWlZxcEBIh2MZUmKoumvSS1LU8W5aztfXXCoAY7M1GVCYQU1pfxGWTVqlWIiYlBXFycy/tQSrF8+XIsX74cb775JqZNm4YqVarkXSEZDAaDwWDkCe+++y6OHDniNF7JkiXtb8xvUW0pkqUgsyJ2bSHILO/LEQ5+nOfiIjzhEWYshJScZORSs2RLWpdflkNRikdVUWOdwLZcDnnxGEk8kUiKP74U11bsaItzqvz24TV0SVTboly675pzJ++n39e2qDZHOAQagp74RXIaNWqEEydOoE+fPh6NO+SacnFo/yF0bNURERER6NKzMyZP/y8iIsJBwIGDuOARJRDFOmVcENdWosr3JyDdo3pxbTE5S9EpJq7NYDiiRo0aOH36tMM4T9qYHKOAkqei2rbj6Pa3FNWmFFu2bLUZ17/wf0AFE3KSLilhderU8XpxbW+ICvNDu3oR+PXIA6kdU2UZQVX7i4IDIWYAPCgEEHkbCCjlVHFtcPALKWWVj6xRIItrU0txbcmv6UtxbY28m74wSpvv/fljiPTr18+pHoYgCChSpAjS0tI8Ehi2R0BAAKpWrYpNmzahUqVKPkvXkrFjx7oUr1GjRi6NITEKPr4Q1zYYDPhu3Xd4f/z76NKlC27cuOFRWa7k5qLF/XsYEByCaYUKKULEuirQQlxbDj+Xm4PvHOjEFOI4fBMZhVCOQ+v7d622lypVUrfIFgAIVD1owSxgzkdz8fn8z22m708I5oSH42VpQVxHZ1TbBqtC26qUt/5TbBM4ACV4Hv+LjMToxESb6dY1+mNieBju79qJP1q3QoMVKxBZp66DkhRcrqfGY8+13cg0ZUjtojiWSSTVZiKdPQJRsFT2x6jbiS6WKnjNSX/i+eWk3rYi0K2JQQhRhbel34AYps0Lmm/Kb+kmEtNUUeIRS6Fw9ai0KOOhRPPblIvEUWORtcfa7+DftCkKBylPfgAAIABJREFUf7UGnL/jhZl9wYOkB3rbRJAGbgkFOAoq2UuUiouSUEEA5aTRZo14tuzDkP2D4na9SLfuJMpj9xqfHKWCJHCujWbHPnKBZ20h56cON/3ZLiHf5zb6REq7pMlDfveByvtq/anayNK+FBR+nJ9nZXODZcuWOX2/xFWioqIwY8YMn6Qlc+TIEZuLkrn7PBYLLo5LSReVBpVwEEWwKYUAs1orUPEdGCILalOAgIMg9QMFQsEpi9gTsT4DD0IE6f0Zub+m9N50XlhAs9i8ZWMAOz5W7TsyFiLd9t6RYXUWg8FgMBgMBuNZwPmb+gWI8+fP48CBAw7jvPvuuz4V1dbi7++PiRMn4ty5c2jRokWe5MFgMBgMBoPBYDAYDAaDwWAwGE8zM2bMQOnSpR3GmT17tkNxQGdkZWVhxIgRDuO8/fbbePHFFz3Og8FgMBgMBoORvwQGBmLo0KE4f/48unXr5vMXfOvWrYv+/fs7jHPp0iWkp6e7nCbP82jRogVOnTqFKVOm+HxRl5CQEMyePdtpvJMnT/o034LO7NmzcfnyZbvbDQYDtmzZwkS1GQwGg8HwIa6IIphS42B+lJQPpbFELyLnvkCFLbtTI8KtmdRIoZ3gqH5WKeF8cqPZbMbIkSOtwsPCwnDgwAEMHz7cpqg2INqdb731Fg4dOoTw8HCr7YsXL0Z8fLzTMlQuGSoKaINCnIovSIcgh2mPTRum3QbluyntFkyp1vm+1qeXMlFUnNNMNZNLVcED5fTKE6OVLCzkfHynOfJUw3EcTp065fGiO+vWrUPVqlURFhaG1q1b47vvvkNubq6PS8lgMBgMBsPXjBo1CitXrnQp7nPPPWd7g48FmYmNcFtiJVoBElk0h2gFI+RtsgAOITB6IaqtlJEQFDKGgyMcBCpAALX+o4JUJkESgQYEKoVDUI5IkGxlKm2DFCYoNrZq80oKjbpjkrdDFtfWnCvbgtV2zm1+i2pblsuJqLY+Q21fQT03Bs6AIL/gp0b8IzIyErt27cLw4cO9SicpKQnfrP4Wz5V5Ds3rvYh136xDrjkXgnQfineaoNyD0h0p/i/o+2WA5v6yuAcVoR9KrfvXDq6nx0JEDMZTSNeuXZ3GcbRoLIPhEvkgqu0waRv2SlZWJt4f/75VXN6/EMp224byvfej8qB/UbrzLyjSbCZGT13uYm55R5+Xiok+USpbf2YAZgACQM0QV6iQ7EEpXPQNi+2vvE1EAAzW7wk8fPgQOTmPpBiyX1m1DyHbcHbsQ+LEPnTWPttsoy3dvZ78MQAA48ePd8luTU1N9Zmodnh4OD766CNkZGTg1KlTeSqqPW/ePCTaEezVQgjBjz/+mGflYOQ/hBDn97aj+kDatXbt2oiPj8f06dNhMBg8KosA4OuMdNS/ewdHcnIssxD9D+qaB4o/YkyS7bHKKI7Hd4WjcLRYCVT388N9G3ZZREQEAoOCwBFOcy4IOMKDgMCUY8K7g961K6odwXFYE1kYrwQE6HSACQBQgCN6jWD5SLT/1DAROT6v+c4BeN5oRKsAa9Hk541GTI0Ig7+0T2Z8HPZ17Iizn8yFYMqxil9QMQkm7L++F1svbkZWbiY4Tjw/PIh6fQAQwonbOE4Rv+YIB44Q5VMWxBYXSSPgOPF6ynHE7WKanLQ/0fxxmmuj5qv5JPorp2yDOqys7G95oHaaa+cnKBeJ48Yja5u6ALKctn/Tpoj69iuQwEBXUvKaQzF/Iis9SxpSl/0IWptHa8uIv6B8WIzJE2u7RhAkm0yg+jbVTlVlzw4SNOPVVq4qKBfKOj0fLo7ByEc8vGyWu1ktMqjFRRem+r4EdO9EKEsNyu+jSD7ovBbW3r59O0aNGqULMxqNaNWqVZ7m6w5Tp061CqtevTpq1qzpVjoRARHw4w3KGIBZEMTv1Cx9iv08uV+o/obmu1yrCHJPEIJUfymXkyreWIg/9f5xGbFPqRkv0L0jo8bSfrjF0+FWZzAYDAaDwWAwHPJECWtv3LjR4XZXJ416S7ly5RATE4PJkyfneV4MBoPBYDAYDAaDwWAwGAwGg/E0ERoaiv/9738O42RnZ2PUqFEev2g2d+5cXLlyxe724sWL49NPP/UobQaDwWAwGAzG42HEiBFYtWoVChUqlGd5vPnmm07jXL9+3eX0atWqhX379qFatWreFMsh3bt3R3BwsMM4rogoPi3Ex8dj4cKFDuOsWbMG7du3z6cSMRgMBoPxbFC9enUEujD59tGD017k4unsRm8ms1KLT0u0M8/sT6MsX8z55Mbt27fj33//tQr/7LPPULduXaf7A0DNmjWxfLm18Exubi6+/PJLp/tXLBkKWVCbUgGquLYs7CKLyGjCqDhJUPtb3s+cnWAznwZNGshznwFohdvkX5qJy9pTrPnuSLRPLzJjZzKrhfjgs0JYWBiuXLmC5s2be5xGWloaYmJi8OabbyIsLAx79+71YQkZDAaDwWD4kpiYGHzxxRcux2/SpIl1YJ4KMhOb8QDYtAcJ0Zv3OlFtEBg5owsFdg1CCML9C4EjEIUzZFFFWURREk+UJTNsCmxLYcp2QP1UvqvCQZ6KazsVN7YhOqTDo2uo/WVbRMamqLaFaIiViLMiMgJJEEk8R368HwIM+SP4lJ9wHIelS5dizpw5XguGU0px8cJFvDfiPZSJKos+3fri9D+nod5Z6j1INaGuimvLvy3FtQG4JN7JYDCA2NhYp3GeRV8Fw4fkk6i2vXrdlqg2IcBniz7Hjes3rOJH1BkDYggAQMEZQxBUogmK1RmM7u0auHAgeUuT6uEoVdgIKotoK/ag7BsVw2SfKJV9qqDQi2uL9iAfYL0YIgD079sfOq8opZrzB0VAUtnuon0IwGn7bC+M4RvCwsJQoUKFfMmrTJkyWLt2LZKSkjBt2jRwXN5Kh+Tm5mLmzJkuxW3Xrl2+nQdG/uJS/8XR0Jq0+/Tp03Hz5k3Ur1/f47IkCgJ6P3yAQYkJyJay1YprK58E2JGdhTg7C4auj4pCQ6O/Urx7grWwdsnSJRUJZfkUECL+JSUlo0fHHtj8y2ab6Zc3GPBdVBRqGf0sulNEEXG2/U89ZVrRbd5GGKeT3gYmFCqE2kYjivIcmvj7o19IMGZGhCNATlsWHjfn4sLnn2H3yy/j3sEDjk53geBK0mX8cG4dzjw4JZ1/Ak76pxXPVj4hC2Nz4Dk5nJcEriWRbY6DAIDneDE24SSBbU4V04Yqsq1cL1mYm6hXS42nCSOcRjpbDpP/9MenFVaXjw+KOLycClEiEUIAqnkuzWYkjBqLzC1brM5dwEsvKqLa3i5M5yp/H/0b38/5UbJRJE8aoYptQ2VfEKUQoBGq1fqQlAW+pMXsZEFbzTYxgvWrAVTxfViHW+KpbcT6cU8X2vvArafEYiE6nZC8Hb+2VfqyH9VCJF5+eniOz9NFB//++2/07t0bgiDowr/99ls0btw4z/J1h3379iE6OtoqfMaMGeB53u30CgcUkeoJVTxbsBgPEKigivjrtqkLcAoUSj2n1lOAfLVBNfeG8r/ay7P059v6blXTOHpHxk6HntVXDAaDwWAwGIynnSdKWHv//v0Ot/fq1QuRkZH5Uhae5zFnzhwcOnQoX/JjMBgMBoPBYDAYDAaDwWAwGIynha5du6Jjx44O42zfvh2//vqr22lfuHABn3zyicM4S5YsQXi47ckKDAaDwWAwGIxnl0aNGjmNk5SUlA8lcR1/f3/UqVPHYZyCVua8ZNasWXj06JHd7QMHDsSAAQPysUQMBoPBYDwbGAwG1K5d22m87Af/5GEpnE8Asz9JjFp8OsrDetqtJgOb6ZQr6lxYe9OmTVZhRYoUcWnxFy29e/dGlSpVrMJ3797tdN/yRUM0YmpawTv5t1awTxSH0aOf8ifkpFnlUbFyRVHYw1LcTyMIqJxFWbhbFpGRNuomBboywTl/5oU/MRgMBhw8eBBDhgzxOq2srCy0atUKEydO9EHJGAwGg8Fg+JLc3Fx0797d5fgcx+Htt9/WB+apqLbteIBeDEIVjrYWZJYFKQDAj/PzuSAQR3iEGcNFyR9JPEMU1qCSWAZVt8n/ZGENKstvC8pRUqoV35BFuL0T19YJa1scPgW1EN6wccF8La4pldGuqLaN/fSi2tLxaI7fyBvhzwfYL+hTwOTJk/G///3PZ8I4OY9yEL07Gi2bvIxqZath2qRpSElNVUW1PRDXljV9LMW1lXuQiWszGE45fvy40zjOFtNlMLwiL9p9+autRVEgth1fffmVVX7G8EqIeH4QZLtHtgNa1PRHWFDBkD3o3LgIRHFss7oIoSygJgtsWwhv68S1NaJqhsAoGCOfs8pjx7ad+GrN19C0ynpbD7BSh7RlH9oSNQfAxLUfM/369cvT9OWF3q9fv+72OII3TJgwAZmZmU7j8TyPtWvX5kOJGI8Lr8S1AaXNKFq0KI4ePYrvv//eK1voj+xs1L5zG5uyMnWeB22bNjUl2Wo/HsCOokVRmjfoinbPbC2sXap0KWk7UcWaQRB/JR7tWrZD7CHbC6nUNxrxXeEoKQ9L2Wx9ORWxa6ii2drvvPKdKEJBnCYNWWybBxBECD6LjMRPRYpidkQEBoSEIBgEHAE4KR+OiPE5ABmXL2Hfaz1xsH8/pPx7weaxPE7uZdzFlksbsevadqSb0hXhbFFQWxSplgWwAQ68LIItCWXzHAGoJGJOCIj8XRLCplRQvnOceG05ThXo5okYn1MEucW0tXlzkhC2KqKtvRcJOE4VS1eba308K2ybXzafL2oyIfHdEcja9psuRQIgoHVrFP76SxAXFsv2JSdOnMCRHcfw12+HpWeTSCagrAwOKA4lC+FxQDxPgkAtTSJxV2URaAsfGFXtIaL8B2uBWQvfmxzmCUys9llA/5R6dK9Y+W+h+Exln6j8HoX6qgZV4hg4A/KK69evo2PHjsjIyNCFz549G3369MmzfN2BUoopU6ZYhdeqVQs9e/b0KM3CgYVhlv37klC26O+n+t/aP1DpstgR29Z6Vqnmu/Qp+1b17+NArc80flitr1xzJnQfDAaDwWAwGAwGQyXvek15wKlTpxxub9GiRT6VRKVZs2Z5mn5CQgKuX7+OhIQEZGdngxCCoKAgFClSBOXLl0dISEie5l9QSUlJQVxcHBISEpCVlQUAynkpV64cQkNDH3MJCw5msxk3b97E7du3kZKSgtzcXPA8j7CwMJQoUQJly5aFwfB4qwKz2YyUlBSkp6dDEAT4+fkhLCwMISEhebpiWkGEUorU1FRkZ2cDAAIDAxEaGvrYzkNmZibi4+Nx//59ZGRkQBAEGI1GREZGokyZMihatGiBvUaUUty6dQtxcXFITU0FpRShoaEoU6YMypUrl+crLzvCbDYjOTkZ6enpoJTCz88PhQoVQnBwcIE9nwUZQRCQmpqK9PR05EqrBfM8j+DgYISFhT32Ou5pJjMzE9euXcODBw+QkZEBSikCAwNRuHBhlC1bNt8WPHEFSinS09ORmpoKk8kEjuMQHByM8PBwj1agZLiGyWTCtWvXcOvWLWRkZIAQgpCQEBQtWhTly5dHYD4PwjLyh/v37yMuLg6JiYnIzc1FYGAgihcvjooVKxaIa56dnY24uDjcu3dPsW8CAgIU+yYqKoq1x08R2dnZSE1NRVZWlvKCQkBAAEJCQp5p24tSiqysLF3fgxCCgIAAhIaGIjAw8Ik4N+np6bh48SLu37+P3NxcBAUFoUyZMqhYsaLP2ne5X3H16lWkpqaC4zhERkaiYsWKKFq0qE/y8Jbk5GTEx8fj4cOHyM7OBqUUQUFBiIqKQrly5VCoUKHHXUS7mM1mXLt2DTdu3EBGRgY4jkNERATKly+P4sWLPxH3oS/JyclBfHw87t69i/T0dJjNZvj7+yM8PBylS5d+6s4JIQRLlixBTEyM4t+zxejRo9G6dWuXX5SllGL48OEwmUx243Tq1Ak9evRwu8wFFbPZjLi4ONy8eRPp6ekAwHzIzwCJiYm4evUqEhISYDKZEBAQgCJFiqBy5coFYpLds1aneYLsq8jMzFR8KqGhoY/FbykIgm4cwWQywWAwoFChQihRogTKlCnzRPhPKKW4d+8erl69iuTkZAiCgJCQEJQqVcqnNiLDMVlZWTqfoSAICAwMRGRkJMqWLYvChQs/7iLmOZRSJCQk4MaNG2yM9wkkKCgI4eHhSE62nkglIwiW4oGPn+LFizvc7k2ZK1as6LIQ9ZkzZ3DixAmP8/KWW7du4dtvv7W7vUiRIli0aFE+lojBYDAYjGeLevXqITbW9oRxmbwV1raBPJHMYzeEhfKIZeKWoiRW0UU5lNKFnb+7YktcqUmTJvDzcy7KrYUQgrZt2+LSpUu68HPnzoFS6tAnU6ZoCETxF046ZYI0d5ODKKJNpDB5sj8FhQBCCUDk7ZAmfAoQTNbC2qFh8rud4kRBQkRZNrlYahmpqB6gmVRtWX5pTzVPzf7OjlVJw8V4TyOrV69GrVq1MHbsWK8me1NKMX/+fJQpUwajRo3yYQkZDAaDwWB4Q69evZCamupy/GHDhqFMmTJqQH6LajsQBSREryeoE70hgIEYwJG8GWMz8kYE+wUjLSdNZ2uqcj/iP0oJQGTxRAIKARwloAAECKLdSjhQUHCSqSsKIRIIVJDKT6TjFI8ZlIASWQRIFRMikvqS2t2xsH81WkQ6mxm2bWhXcOcaaneyFNUmFvtZi2pLoiJSX8qPN8LI+7te0CeYkSNHwmw2Y9y4cT4VY3rw4CGWLl6KZf9bhhq1amDs+DHo2bsXqHLfSWIuAiQ1NiIKUxGi3C+27iNo7zs7fW+H9x+D8Yxx8uRJlxbCLVeuXD6UhvFU4oXtZi8pp6LalnnaaPtTUlJw4/oNqzwKN5wEwvnJSnJK29+hXpDrBc1jOjUqimXbrgGKHSbLmAIAASVmyW9KIcqXqmPyon9VEF3IRPS1RrwwBPf2vm+Vz7iR41Cjxn/QsEkjyA5mIu4o2YKO22bFPpSRXKtKO+2kfbYXxvCe8ePHY9asWT617TiOQ4sWLbBixQpUrVrVZ+m6SmZmJpYuXepS3L59+yIqKiqPS8R43Mh9ZIc4GqvTjKv17dsXPXr0QJ++fbB1y1aPnp1sSjE+KQmr09PxTeEoFNO8j7s0PQ0pNt6f6hscjCq8n1W7d1ewFtYuXbq0WGhFFZni+NG/0btbbyQkJNgsU8fAQHxUKBx+hOiaT1sjkHIYZ7HNch9bp1Tdl0ijeyI8ALM2vuRvIEQe7aPgNIUhFLizZzdux0Sj1P91RPWRo1D4+RdsHlt+cSf9Nk7cO474lHhl3FL0s6hnlCj9W1XomsgatZIYNuQ4kkg25cU4hONAqOi/EQW4RbFunuPFTyIJd3OimLacnpgPp/iGZLlzOYyTtxN53FUjsU1k8Wg5XI2hv65EueXEq6VaI5COTRxSJaCPHiHx7eHI/iPG6hwGdemMiMWfgUh6C/nV7pvNZvz9998AgB/m/ojKtSuhZDlpDgGloFpfIFEXXKOEqv4yAtHY4dT7nxJJbFZ6xEVtbnE/ohHqVsS1OaKJCFCBqmGw7b8Qo7t3np7lcecnChf92pZX0hUhbcsFbqQqV/VtU+39ZVEUpZJXIyv3vBTTQPJGMyUlJQUdOnTA3bt3deGDBw/G5MmT8yRPT9i5cyf++usvq/CZM2d6PAcnMjASlApSb46o/n+qePVBwCn1jlw/KTU/4RRPt0DFvhyR40IACC/14OR6XPom11UU0riB+NtmvaMJstmfk8ctXOnXsSqKwWAwGAwGg/GU88QoTWZlZeHhw4cO45QvXz5/CpOH3Lp1C5s2bcLvv/+Oo0eP4t69ew7jly9fHk2bNkX79u3RpUsXtwWlzWazlXCN5QpSljx69EgRaHEHo9EIo9Ho9n4AkJSUhK1bt2LXrl3466+/cOOG9WCqlgoVKqBZs2Zo3749OnXq5HOh7czMTLuTjzmOQ1CQ6wO4lFJkZ2fDbDYjICDAawFYSikOHz6MrVu3Yv/+/fjnn38UoTRbGI1G1KpVCy1atEDXrl3RvHnzPHXYUUpx8uRJ7Nq1C7GxsTh37hyuX78Os42VOwMDA1GuXDlUq1YNL7zwAho1aoTmzZsjLCwsz8qXn5jNZhw9ehQxMTE4duyYci4shZ/8/f1Rvnx5VK9eHQ0aNMDLL7+Mhg0b5okISGZmJnbs2IEdO3bgzz//xKVLlxwOPkVERKBBgwZo06YNevbs6ZN6ODc31+E96+g5MZlM+O233/DLL78gJiYGDx48sBkvNDQUL730El577TX06tUrT0U+BUHAsWPHsHv3bhw+fBjnz5/HjRs3bNYhwcHByj1fu3ZtNG7cGE2bNvVYYCMnJwc5OTl2twcFBdl1Ej569MjqXnz06JHD/DIyMjxqHxyVQ8vdu3fx999/4/Tp0zh37hwuXbqE69ev4/79+w4FIQoXLowyZcqgWrVqqFu3Llq0aIEGDRr4TKRIEASHq2y72/4JgoCsrCwQQhyKWppMJofXJDAw0Of1hFxHbN++XakjHFGiRAk0adIEbdu2RdeuXfNVfPLOnTvYsWMHDhw4gH/++QdXrlyxaePwPI+SJUuicuXKqFWrFurXr4+XXnrJpy8kyqLjjuB5vkAIDvuC+Ph4/PTTT9ixYweOHj1qt04nhOC5557DK6+8gp49e+Kll17SPZe26iEZg8GAgIAAl8rj6Py7e961dpujZyw7O1sR+reFr4WTfGGbUkod9gP8/Pzg7297coLJZMKOHTuwYcMG/PHHH7h9+7bNeDzPo06dOujcuTPeeust/SScPCQnJwe7d+/G9u3bcfDgQVy4cMFhu1GkSBE0btwYr776Krp164ZSpUrlSzm9wdY9l5/ttq/bJNkeNBgM8Pf3d9o/MZlMOHfuHP755x+cPn0a//77L65cuYLbt28jLc16sr6M0WhEiRIlULFiRdSoUQONGzdG69atUaxYMZfLqsVW/9rZOc7JycnT/nVWVhZOnz6tnJuLFy/i2rVruHPnjkP7JTAwUNc+NmnSBK1atfKpQHNWVpbNfiAgthH2BEETExPx1Vdf4ZdffsHx48ft2tUtW7ZE79698dprr9mtv+xBKUVsbCy+/vpr7Nixw269Vrp0abRr1w4DBgxAs2bN8u3ll/v372Pz5s3Ys2cPDh8+bLd82nI2adIE7dq1Q7du3RAREeF1GRy10wAcCtenpKTg559/xsaNG/Hnn3/abX+KFy+O1q1bo1+/fmjTpo3b9rstG8DePSdv8+R5dNcPZJnnvn378Ouvv2L//v04d+6cQxsiPDwcDRs2ROvWrdGjRw9UrFjRo3wLEuXLl8f06dMxadIku3GuX7+Ojz/+GHPnznUpze+//x579+61uz0kJARLly594l9Yu3fvHn7++Wds27YNf/31l0NbrnLlymjRogV69OiBNm3a6PwqjnwH7tjLjup1T54T2b5x5Afypi7yBE/bLksc1TWO+jpmsxkxMTH45ZdfEB0djbi4OLtlqVmzJjp27Ii33nor3yZP5ObmYu/evfjtt99w4MABl+u0Nm3aoHv37k9FneYISilOnTqF6OhoHDlyBGfPnsW1a9es7GiDwYCyZcuievXqqFevHlq0aIHmzZt7PLbiqDynT5/G5s2b8ccff+DEiRMO65GAgADUrl0bL7/8Mrp06YKGDRv69PmyZUtr8ff3tysiZjabsWfPHvz000+Ijo62axsFBgaiWbNm6NWrF/r27ev2uNHj9pc+7n6XI7Kzs7Fz505s374dhw4dwsWLFx36wooXL67rdzsTA35SuHnzpm6M9/79+w7jV6hQAU2bNkWHDh3QuXNnJrRdwHDW/yiICxjlZZmbNm2Kpk2buhT3k08+eazC2kuXLnVog8yYMQPh4eH5WCIGg8FgMJ4t6tWr5zRO9oNTeZM5pV5MAHMgnO0wUWnCNtWkoSSln1ZZMtL5O4G3bt2yCvNUdKJChQpWYRkZGcjOznbo8ytVWPbjqaLX4hdpyiaVxLMVwUABoBwgTXQWBV/k+IDwyHqsLiwsTDplkhiMRihRFXqxM9nZGdrZp9rJhbZEBi3iuMWT7V7WMXr0aDz33HPo0qWLw3f2XGHChAkYOHAg6+MyGAwGg1EA2LNnD7Zs2eJy/MjISCxevFgN8EKY0SNRbSmi26LaEMUoDFzeTo0LMYYiw5QJEzUBlGrli3RiFYQSnU0ry2uIx8GBgwBQAoEAnE4hSxTXloWXZHvZkbi2KrqhEVh0UTyRgoqL49jB/jXU/rItrqkVj6HSuZKFyLX76fdVRWLUxCgMvB/8nxFRbZkxY8YgqnhhDB30NrIy7Y+fegKlFGdPn8WQAUMx8t1RaP1qa8z4eIb0ToFzcW01HVm8U+23OVrcyC1x7aeor8VgWLJ27VqX4vXr1y+PS8J4JnGqd2otHufqYhra90O0otqyn86WzxMAQiu00/tVQWE0AC1rFZx5VdXLhKJc0QDE388ELNpCEAJCCSgRRdZAzQDhQamg6q2Clyw7sfULrdgB6Ve2I+O6/v1WSinmzZ2HDVs3SG2vvAdEW1BS5CMWtp8+DdEyhbZNptB9dyrG5ooIG8MtwsLCULFiRVy5csXrtPz8/NCjRw8sWbLksYpVv/322w7f25UxGo1YvXp1PpSIURBwSVwbsD/sphnbMRqN2LRxE44cOYJu3bpZCXy6ygWTCc3u3sHbIaGYGBaGRwCW2phfFkI4jAoN0xVLPpJ7Nt4ZL1myJDhOXBSLIwRbNm/FkLeG4FG27Xc7h4WGYnhIqG5YyvJM2RzaknwhVLNdG4fY2FsW49Ysg6uEycvnyqLbHBF/81IaWpFXsxzPbMaNX7ci/rdfcfuF2ijRrz969OiRb3Og09LS8NNPP2H1mtUo2ag42g16VVwWmKhC04DsR9EKanOgVFziQh5fJET3xHy3AAAgAElEQVQUvKaAKogNSSybABw4gBN9M6KoNg+O48CBgONkkWweBKKwNqd8Emmb+JtX0oYq7i0dDwEBx6kS3KqQtvaXiNWjIvtcNPHl44Isqp2ZiYeD30HOoYNKjjIhb7yOiDkfA/I7xs6GwH3IyZMnlffTH2U9wpTO07Dsz/8hJMz1sUQqidhTgYJyEO0tzqCzm6ggABwPVWBbOkRCdGkofgsbx+8r+4iJaz+N6L2j4jfH7Z7i59a+x6Kp8Kns25VsfSpo/OKKP5yIzjqNb9XA+V5fKCcnBz169MC5c+d04a1bt8by5csLzP1MKcXUqVOtwuvUqYOuXbt6nG4hY7hqyxCxPhE4AggCwMn1vACBivW9uACAACoL/0u/ibLwp3htRSFucSELMVRdup5A3ibfElRpDSzfkdG3D9S6RrJlXMCiL2jZH2T1FIPBYDAYDAbjKYZQXy51mYfcu3fP6cTqv/76C02aNMmnEvmWgwcPYt68edi+fbvHq48GBwdjyJAhmDRpksuT0A8dOoQXX3zRo/zc5bPPPsPYsWPd2ufChQv49NNP8eOPPzoVKLBHUFAQ+vfvj4kTJ9qcMOIJzZs3x59//mlz2wsvvIB//vnH4f7nz5/H+vXrER0djTNnziA1NVXZVrJkSRw7dgwlS5Z0q0yPHj3CV199hcWLF+Pff/91a18tVatWxcSJEzFgwACvRb61pKenY/Xq1Vi2bBkuX77scTo8z6Np06bo2rUr+vTp4/Z5KghcvXoVK1aswLp16zwe1ImKikK3bt3w+uuvWwmResLNmzexYMECfP3117r70V06dOiA6dOno2HDhh6nsWvXLrRv397u9s2bN1s5t3JycrBy5Up8+umndl+4sEfx4sUxa9YsDB482KcOoJSUFCxfvhwrVqxAfHy8x+n4+fmhefPm6N69O1577TW3hIk/+eQTh6sAXrt2za4Y+siRI11ePdpb7ty5Y7PdOnPmDGJiYnDo0CHExsY6FQx0h1KlSmHIkCEYOXKk1y8T3L17FyVKlLC7ffr06ZgxY4bd7WazGdHR0di8eTMOHjyIS5cuKS8Y+Pn5oUOHDjZfbl+xYgWGDRtmN92TJ0+idu3arh+IA27fvo0FCxbgyy+/9LiOMBgM6N69OyZPnuyzcllCKcWuXbvw+eef4/fff/dqRffKlSujc+fO6N27Nxo0aOBV/VC8eHGni6W0atUK0dHRHudREDh58iRmzZqFLVu2eHTuK1WqhDFjxmDw4MEICgpCjx49sGnTJptx33nnHaxYscKldCtXrmz3JSRn511eEOSXX37B3r17cfbsWWUglxCC0qVL49KlS1aCrX369MHPP/9sM81ChQohOTnZpbK7Su3atXHqlO0J6I0aNcLhw4edppGcnOxQaHXKlCn4+OOPdWHZ2dlYuXIl5s+f73b7y/M83nrrLcyePdtjEWNnJCQk4PPPP8eKFSucLtJkD47j0LFjR0yaNKlA9zXfffddrFy5Ml/ystVur1mzBkOHDrW7j7M2KSUlBZs2bcL27dtx9OhR3UJKISEhmDt3LkaOHKmEZWRkICYmBgcOHMBff/2FEydOeNxftIQQglatWmHMmDH4v//7P7fq/3/++Qd16tTxSTmcYc++SExMxO+//44DBw4gNjYWp0+fdigk7A5GoxGdO3fG+PHj0bhxY6/T69q1K7Zu3WpzW6lSpXDz5k1dWHZ2NhYsWIBPP/3ULXHCUqVKYe7cuejXr59L1/PkyZMYN24c9u/f73IegNimrFixApUrV3ZrP3f4+++/MW/ePGzatMmhSJgjAgIC8Oabb2Lq1KkoW7asx2WZOnUqZs+ebXf7gwcPrOzshIQEfPrpp1i2bJnTRd0sef755/H555/j5Zdfdnmf0qVLu90+eUK9evVw/Phxt/ZJT0/HsmXLsGTJEqt73R1eeeUVTJw4Ea+++uoT/UKDyWRCnTp1rF7C0WIwGHDq1Cn85z//cZhWUlISqlWrZnehLQBYsmSJrl150rh48SJmz56NH3/80aWX0y0pVaoURo4ciWHDhqFQoUIYMWIEli1bZjNuly5dXJ5s3bJlS7t1Z40aNXD27FmH+1+4cEHxl54+fRopKSnKthIlSuDw4cNW9dbYsWP1k7styMrKcnlBHlfo2LEjtm/fbnNbuXLl7ApdWxIQEGDXdhkwYAC++eYbXVhubi6+/fZbzJ0716MJFj179sS8efN85hu3JC0tDUuXLsUXX3zhVb37yiuv4IMPPkCbNm2e6DrNkrt372LVqlX49ttvcfXqVY/SCA0NRadOndC3b1+0a9fOK7+92WzG+vXrsWDBAq9ET6tXr45x48ZhwIABPhH9dmZLr169GkOGDNGFmc1mrF27FrNnz3b72YiIiMDUqVMxevRol8+nszrHl9y4cQOlS5fWhX3zzTcYOHCg3X1iY2Md2umpqalKv+vIkSO4efOm4r8JCQnBrFmz3B7Du3//PhYtWoRVq1YhKSnJrX1leJ5H165dMWnSJNSvX9+jNCz54osvMGrUKLvbz5w5g5o1a/okLwA4cOAA5s2bhx07dnjsjwwJCcHQoUMxadKkfF2c0Bsc+aP27t2Lli1b5m+BfEhubi78/f0dLsyWkpJS4BYCbt26NWJiYuxu37RpE7p165bn5XA2NrVz5060a9cuT/LOzc1FmTJl7I6/Fi9eHHFxcW4vwFWQePjwIYoUKWJzG8/zHvsLGAwGg8HwFWfOnMHzzz/vNF7lQVfB+3uy2IUjm9vWNo0Cn1bgze6+rmzXi79pt1Eq6OJRzffY+eUQFeZ4kmNISIiV/7xXr15Yv369w/1ssWjRIowfP94qPCcnx+7iVQBwJzEDDUZthDjFXpwOLk5QFyeLA5z4nfAAeGlyIA8QAwjhQcBLccS4Ked+QOKRRbo8OnTpgK9/+Eqa4M6JE9g1/0AIOCLKAiiT4AHIs+Q5wikT/+RYykRyadKg7F+ymlwO2Jws7u6EaEKI2/sUdFJTU9G+fXv89ddfXqXTtm1b7Nq1y0elYjAYDAaD4SmFCxdGYmKiS3FLly6NI0eOiO9Cu2Li5IWoNjRiI7IlrRXVluw8RZBZSY7CyPmLNmIe88j8CPcyVN+jaF7KFqnGppTsWZ1UkiS2JH4nUnmJFCYLP4mx5W1yHnLqIIqFrJwDIotmEDVtUNhdmEYpI7X4rUEWb1H30e2ijwfNRm2fS9f/orDVFVP2pxqZbSqKI1FQ8ByPQINnC90/DVxPjcemLZuw5vMvcf7UeUVcJy8oUaIEBg4diMlTJql3s1bsy6J/RTT3J6QQ8TfR9ccssbzfHoe49tPWj2M8WXTq1Anbtm1zGs9kMvl0Pifj2cGhsJuL9puloKOztHWi2pq2XeuWPXfuHOq+UFe3H2cIROXBlzW5iL7VF2sE4MvRBeudiY9++H/4avd1WZlR+pP9pLL/lJN8p7y4nXAAIYqvlCj+UgJqfoTrGzojN+2GLp/AoEDcuH8DRj8/aO1LQuQ87duGMnZtQwfv4tlqG71tL5+md/98wfTp0/HRRx95vH9wcDCGDRuG2bNn++Q9PW94+PAhihUr5vB9Gpnx48djwYIF+VAqRkHDpffnHFUTmt0FQcB/p/wXCxcs9GpeVBGeRw0/P+yzsbjoxLAwvB0SqhE6VemT8AB/5+To4q9YvQJvDHgDoBTLlizHpAmTbB6zAcDMQuHoFhRs1Y5qRx2JxW8ljkZFWxbYtoQqf1TzXY1r1oSDAGYKCESML1BRWJuCQgAgyJ9SuPbPDIp/TSZ8lCi+L9epUyd07doVr776qs/fn0tMTMTOnTuxefNm7Ny5E5mZmcq2eq3roO+k3ggtHApVlBq6do9QedxQ8s1IK0PJ449yy0mIOgbKUYBwYjtNQBAeWAj+fAB4woHjeHDgwHO8RjzbIH3yajg4cJwYRgiRhLcJCBG3y/4eWdCbI3J5INkQQO6Zc3jYqafV41F87274Va6k2gAS2rFQIS0NCf0HIef4MX0cAKHvvoNCUyar58FHuNreL1iwABMmTNCFFS9XDDN+/BChYaHgOB484WAgBvF8Ew5+nB8MnAE84cVPzgAD4cETHhxvAE8JOJ4HBx68dN45acyZAwdCOPDKNZWuBUdAKKfYV5wkwk4g3Tecen45jhMXpNOMRcv3h/zQ2h2L1jysLi8cLccHyRcfJ8NxW6VdaEANsx9PiSC7XZX+kLrgoLZ/JO+r941qhbgFTb0uCsqDUAhSeuEB9jUAPIFSisGDB+Prr7/WhdeoUQN//vknChUqpITZmktarVo1XLhwwadlssfGjRvRs2dPq/Bff/0VnTp18irt6Lg9SM1Jlep3qY5X6nmxnuKlekn51ISJdRAvtR2cUj/JdZC6SIM0LiAv8ACpTdK8EyMvIqH3wap1kG4swk67oAujVlGd9hPt8TS+J8NgMBgMBoPBeLqYubI9npietSuOVG/EYB8XcXFx6NSpE1566SVs27bNKwHIjIwMLF68GFWrVsXKlSu9Sutxk56ejjFjxqBmzZr45ptvvBJJy8zMxIoVK1CtWjX897//RbYNx3d+sW/fPrzyyiuoUaMGZs6ciT///NPqvr19+zZyLBztzti6dSuqVauG4cOHeyWqDYjiPEOGDEH9+vVx+vRpr9ICxGf3+++/R+XKlfHee+95JaoNiGIZBw8exPjx41GmTBl07drVrsh5QePWrVt46623UKVKFcyfP99jUW1AHIRcvXo1Xn75ZVStWhULFy7UCQ65SnZ2NqZNm4bKlStj8eLFXtejO3bsQKNGjTBkyBCk2Vi9NS+Ijo5GzZo1MXr0aI/Ee+7evYuhQ4eiU6dOHp1DSyilWL16NSpWrIjJkyd7JaoNiC9F7d27F6NGjUKpUqXw2muvuS3a9qTSrVs3jBs3Dhs3bvSpqDYgPo8zZ85ExYoV8dlnn/lMcNIdTCYTli9fjkqVKqFdu3ZYuXIlzp8/rxNGM5lMXgnt+aKMc+bMQeXKlfHZZ595VUfk5uZi/fr1qFOnDgYOHOjyC/uucvbsWbz00kvo0KED9uzZ47UddPnyZSxatAiNGjXC888/jzVr1rjdPj8rpKSk4O2330bdunWxefNmj8/9lStXMHr0aFSqVAmrVq3CoUOHfFxS16GUYseOHWjSpAnq1auHTz75BEeOHNFNYqaU4saNG0+0ze0NW7duRfXq1TF27FiP2l+z2Ywvv/wSNWrUwM6dO31aNkEQsHTpUlSqVAkff/yxx6Laclq//vormjZtil69euHOnTs+LCnj7t27GDNmDEqWLIlBgwZh48aNOlFtQOwbWl7D33//HV26dMHChQsRGxvrM1FtQHy2o6Oj0alTJzRv3typCGhBY9WqVejTpw+WLVuGkydP+tTGycnJwYYNG9CkSRN07949X22Uv//+G3Xr1sW0adPcEtUGRLuvf//+eP311x3eKyaTCVOnTkX9+vXdFtUGgJiYGNStWxe7d+92e19n3Lt3D6+//jrq16+P9evXeyWSlZ2djdWrV6NatWqYP3++Sy+2eosgCIro+Pz5890W1QaA06dP45VXXsHkyZPzpcx5BaUUP/74I6pUqYIPPvjA6+fojz/+QLt27fDqq6967W95nPj5+WH58uUO4+Tm5mLEiBFOba/Jkyc7FNVu1KiRwwWKCjJZWVmYMGECatSogbVr13okqg2I9eLkyZNRvnx5LFiwwKM6z5ccOHAArVu3RvXq1TF9+nQcPHjQyj9z586dZ7Y/tnfvXrzwwgsYMmSIR6LaALBhwwbUrFkT69at82nZZL9vlSpVMHnyZK8XM/jjjz/Qtm1btG3b1uNjLUgkJSVh3LhxKF++PKZPn+6xqDYgipf/8MMP6PT/2Tvr+KjNBo7/krteS0uhxbXIcFZkUIoOl+HuMCg+3BmMFTpci2342PBC8UKxjaJDxlscihWtoC2lfnnePyKXs1zuejWWL59yd8mTJ88lueTR79OuHTw8PODr62txAi9TXLlyBTVr1kTv3r3TJNUGgHv37mHo0KHw9PTEX3/9laa4bOHy5cuoWbMmfHx8bLpePnz4gIkTJ6JJkyY2HcvsRHR0NCZOnIgiRYpg4MCB2Lt3r1F9hqlylxRarRZLly7FV199hYULF9os1ebjCgwMhJeXF/r27Sv5HM9qhIeHo23btmjYsGGaJk4G2HOwfPlylC1bFhs2bPjP1jdlFcLCwiTLHeXLl89yUm1CCO7evSsZxl7y+qzMqVOnJNtfhw4dmq2l2goKCgoKCtmBihUrIkeOHBbDJb0xPUmL3RFJ3dIQicxQxMR+2OGOKpogj6u0VBuAyXzmv//+a1MZwVQ5r3DhwpJSbQAo4ObMDcwjYIfRc0PuxRJxwn8W55vFy4hw7Jkk4/5j2tRU0UBTAkJEA/v5pSIJnxjx4FOTGEqzlTF9ssmVKxcuXLiATZs2pUnQcvz4cRQqVAizZ89OU1u9goKCgoKCgu3cvn1bdh9dmqYRHh6etaXa3H71hCNsxpATFWXMsDhHlSOc1E7QEi0YwoAhBAzDgOE+a4mWzUETBgzDQMswYAQRCgOGy18TQsAQNt/M8IoUossX89uwx4E/JsRYLA6xdFx33EAbjL8zkLYYfTaFQVHKMJQcqTbFJdBQGqO3vbgsQHTiGIqi4aS2XLb8kimeywOt236Hrcf+wMXHFzB0whDkL2R60sW0EhERgXl+8+Dz/SCdtocRC88NzhuH7tyKrj8KZsuwxjI56etPQeFLQ25fZ0WqrWB3ZObfLInjjLYV171SojgMpHGm6iMJYUQ71OXxGn6d9Z7/javkB4GWTbNQ/8n9EX45ryPVQlc/CuEzARsGIKBVjijcYqXRfhLiE/Ap7hMYwiv0IOQdAYjE3hBkanr5Y5jJGwJm84YKGcPEiRNtktYVLFgQK1euRGxsLBYvXpzpUm0A6NOnj6x+/C4uLli0aFEGpEghKyLrejdsFNKLQPeWpmksmL8A4eHhsib2NccbrdakVLuISoXvXXKa3DcFINLEeKyixYqCAvDxw0fMmDbDZPnHhaKxLk8+dHJ2MZkeQxWm4RFjJczchApckxg3ra3w2KX0tudkwNAvx7OyTlE4ip8eggJN8eH5aXW5V5Gwk1+mBoVCNJtHjY2Nxfbt29GtWzfkzZsXf7Zsjsuzfsbj/fvw/v49MCny+/unJiXhzZ3buLtnN/6a8SO2NmuMmeW/wvB+/RAYGKgn1QaAf0/9D75d/HDl6DWd7JpWCUJTFSc1pWlWZsqKrFXCMl6MTYslzLwAlZtgWEXT0DIMty3N7YcWCVNVuu0okW6ZorjpikX/uDDssdeJu8XaU71PJpo/KdFWJn8y3MJPK1dzUm19ck+ZnC5SbWs4ceKE0bLIZ1GYN3AhPr77KORn+H8URel91oMXxIpEsWyzNS8mhnChE649m/Ngs1k3UwcZMLlMdh2GBEo/4OyHLecZgL5U2/DVjFTb6LIzV6cmWk7T9q8Hnzt3rpFUu1ChQggKCtKTamc2Wq0WM2fONFpes2ZNtG3bNs3xu2pcQbjyHTsBBVufr6vj19VdE4Yt4+nq9LkyIH92+TIdES0X7lm69gBxbbm4XKxXDhQjumgk21jEE2BJlAWVe5SCgoKCgoKCgsKXSrYRa7u4mK48FBMWFpYBKbEfO3fuhKenp6zZpq3h06dPGD58OPr27WtXwVhGERoaimrVqmHlypV2lYClpKRg/vz58PLywsOHD+0Wrxxev36Nrl27onHjxvj777/tFm98fDx8fHzQsWPHNMt7Dblx4wa8vb2xe/dum+OIj49Hnz590Ldv33SRUzAMg4MHD6J+/fpZWjRMCMGmTZtQoUIF/PHHH3aXgD1+/BiTJk2Ch4cHQkNDZW93//59eHl5Yc6cOXa/V2zatAm1atVKkzDGEvHx8RgxYgSaN29ul990UFAQmjRpgo8fP9ocR2xsLDp27IihQ4faXRoMsCKxPXv2ZMp97Evl06dPmDBhApo3b453795l2H7PnDmDKlWq4IcffrD7/dtePH/+HPXr18eMGTOQkJBg17i3bNkCT09Pu02MsGnTJtSsWTPdRMy3b9/GkCFD8PPPP6dL/NmZ0NBQfPPNN9iwYYPd4oyMjMSwYcMQHR1ttzit4fHjx/juu+/Qpk0bXL58OVPSkJV5//49evTogY4dOyI8PDzN8b179w5t2rTB+vXr0544AG/evEGrVq0watQou0yYIWbv3r3w9PREcHCwXeP9L6LVagVh2MqVK406u2QVLl68iJo1axo1DisA+/fvR5UqVdJFIm3I+vXrUadOHdy7dy9N8ezatQu9evUyWR6Ljo5G06ZNMXfu3DSV1z59+oR27drZVS557NgxVK5cGTt37rRbnAAr2J4yZQrat29vtazcGl6+fIlmzZphxIgRaSpr8SxYsACDBg3KlnLtuLg49O7dG717907TRFumOHXqFKpWrYrt27fbNd6MpEGDBhg4cKBkmDNnzmDHjh1m11+6dAnr1q0zu16tVmPDhg1QqSwLbLIajx8/Ru3atbFkyZI0yfXFfPz4EZMnT8adO3fsEp+1REREoHv37mjYsCFOnz6dKWnIynz+/BnDhw9HkyZNLEoy5RAfH4/+/ftj1qxZdukA9enTJ/To0SNd6n1PnjyJqlWrSv7eszqHDx9GhQoV4O/vb/d614iICPj5+aFEiRKyJykihGD+/PmoW7euVfXHcggLC0PTpk0xZcoUu92fpEhJScH06dPt9l3OnTuHBg0afJGTKDEMg9WrV6Ns2bJYtmyZTZObmCIiIgKNGzfGpEmT7J6P3L59Ozw9PXHmzBm7xpse7NixA56enggKCrJrvLGxsRg6dCi+//77/+ykElkBU4M5xNijE7a9uXPnjuS9zNPTE8WLF8/AFGUOe/fulVzfv3//DEqJgoKCgoLCfxe1Wo2qVataDJeYUWLtNCGjDkUkf9HfRH8Ym3tOGrSMscrlypUzWvbkyROb6s/u379vtKxu3boWt1PRFHI7O4i+AT9ojx/0x0pjxOvZkcjiwX5i+6FxfUHe/PmELfm6KuHwmLAIEN4IY+YYmhp4alIaoyALHx8fREREoHnz5jYPzo2KisKsWbOQP39+FCtWTGljV1BQUFBQyGCWLVsmK5yrqyvi4+PlP/NlShkBO0u1YSwNBCFgCIEDnbFyOXenPCAMAUO00HJ/vFSbEAKGYeUbDCdXZPj3XHqFfxbk2jrpBszLtXWHQidQpEzkhQWDEITtxejFJXovS6otDsi9F59PcUjzUm3ue4mE4jnUOTJN+JRVoEChlNtXoCkaDk4OGD51GE7cCMaBi/vRpHXjdJlEcs+uPZg5/WfhejMn1za6/rg17GdiXgQEK8RUSlFO4QukVKlSssIp4xcU7IoN91PJZ7/hSu6eL1UXd/HiReN9MCkm6xPrV3KyPsHpjHeFPHByoMDWiWo5SSMv0SYQT04oCNUIX4cK6NersiG1JiYjdHZxhqurK/SFambygcR0PgsQ5Q15DCR/hlksk/lz5UFsV3LlyoXevXvLnjihZMmSOHToECIjIzF69Oh0ESjawuPHj3Hy5ElZYWfPnp1l0q2QOciWyZu73RhsXrRoUYSGhmLjxo1wcrLfs2JKrlxw4tMqeqEo9i4fZUasDVAIPnrcZJ/ZwioVduXLh3qOjoLomhYkyubE2Hw4/XW86Jo2CAeDz/w+iOF2FAWaiIXa+nHxn8VxsFJvSi/tNIA8Khoag/OampqKc5f/wd21v+HMiKEIbNQAmzyKYVs1T+xt2RRHenbD8cEDcWLEMBwfPhRHBw3AgR5dsat5Y2yoUglrShbDtiYNcXzUDwjduB5vbt1EaZrGSPdcyGtmvMfnmHhsmvE7hnwzHA+uPmAF4IIwm9YTYuuk2ZRIqK0SRNo0rYaKC09RNNQqCjRopDKpnKhbpYuPF2nz7zlxNiUIurmjRXFKcpHIWjj/wiQZhmptfr0ZeTbAnVvd8ac4sbTwW0vhr0VdGJVrTiRdvoy3ffvjbZ9+eNu3L972Mfjr28+qP2JlP+S4uDicPXvW5LrnD57Dr88cvHkRLbpnsPke4ZqlKGEZV3kESxlcwk/yRtFsXlXYTrdenD8yzL9SonuCfj0ZZV0eyTAPppCNMX6m2ZRfNsqHQ1c/ylYAC9edrrpNl/cnYCeZtCfbtm0zklU7Ozvj8OHDKFGihF33lVZ27Nhhcmyxn5+fTZPYGJJT46or1XF1ouL6fFa0zU20yUu1+X9Edz/h6/5Ftf66WnG+HGdYZgN/mxJX5IvKguLgRP8uKFwtJsqAep/lLFNQUFBQUFBQUFD4Qsg2NdM5c+ZEjhzSM87aU1icnhBCMHPmTPTu3Ttd5UU7duxAx44ds5VcOzg4GPXq1cPjx4/TbR+3b9+Gt7e3yUbZ9GDPnj2oXLkyAgMD7Rrvmzdv0KhRo3SVvCUmJqJXr17YsmWL1dt++vQJLVq0sLv8yxwZIe2wheTkZPj4+GDw4MHp+nsHWOHC27dvZYX966+/4O3tjdu3b6dbeu7fv4/69evj0aNHdo+bF0qtXbvWrvFev34dPXr0sEnq/+7dOzRq1AiHDh2ya5rMYc+JBxTYPESjRo3SRYguJjExEePHj0fjxo1NDmLMKoSGhqJWrVq4cuVKuu3j9evXaNy4MQICAtIUz5w5czB48OAMye9k1WdNZvHXX3+hfv366TqJQkZCCMHGjRszTBSbHbl27RqqV6+e5t+tIYQQDBs2LM3iPD5/ILezli3wInApaaeCNOHh4WjYsCEmTJiQ7vlje5CUlAQfHx+sWrUqs5OS5fjw4QPatm2Lw4cPp0v8DMNgwoQJGDZsGFJSUuwS5/79+7FkyRK9ZQ8fPkTt2rVx7tw5u+wjJSUF3bp1w6tXr9Ic14oVK9CmTZt0nQAmKCgILVq0SJff4+nTp1GtWjW719dt2SqQswsAACAASURBVLIFfn5+do0zvYmKisK3336LXbt2pds+4uPj0bdvX7tJczODRYsWIU+ePJJhJk6caHLyjNTUVAwfPlxy2ylTpsDT0zNNacwMQkNDUadOHdy8eTOzk2I39u3bh8qVK2PPnj2ZnZQsSVhYGGrVqpUuec7Zs2cbPQutJTIyEg0aNEjX8/f582f06dMHs2fPzlb3NEIIfvrpJ7Rv3z7dJ4tKSkqSld9ISUlB//79MX369HStT1y8eDE6depk98nZxLx+/RqNGjXC/Pnz7TrJxsOHD9GuXTskJibaLc7M5sWLF2jSpAlGjx6N2NhYu8V779491KpVy255Z1NERUWhefPm2Lp1a7rtIy3wv/M+ffqka5l269at6Ny5syLXzgQYhsGmTZskwwwePDiDUiMfSxMfDhkyJINSknkwDCM5oXm1atXw1VdfZWCKFBQUFBQU/rvUqFHDYpjEN/ad+Cltxi1i8GrFPvRMf+bjyZNT3mR/TZo0Mbl8+PDhVvVnSU1NRUhIiNHybt26ydo+j6sjxLIXANyATf0heuAEgSyisPx6bhChIRQoYfAguPeEF+kIEh5+Pb97/UHP4r0o2J88efLgxIkTSEhIwObNm9GwYUO4uLjYFNerV6/w3XffoW3bttly4lQFBQUFBYXsiNzJ63/77TdoNBp5EgWJjFdmSbXVtNou0gxrcKAd4KJxYUUaDCvN1jLsey20YMBAS3i5BivbIIRdxgu3GU4gbUmuzVgr16YhHDjx8QTAngZRVsyU3NhIqk2MT7s5saaRTJkQo3Oot72BNEY4JgAc1U6gqWwz1DFdcaAdUCp3aWihhZbRQssw8PiqOJb+vgSXwy9hwdr5KFe5nF1/B/5L/TF5whQT1xv0ri9Frq2gYD0dOnSQFW7OnDnpnBIFBRZTE2pIhREHNCnSFu7/unAxMTEYP2a8Ubxql4L62xGggBuN0oUcrPwW6Y9GTaN6mdzcFxNPOiiqPyXs5CpsHkfLLifsn2gqEUEGmfzOOL9eqXIl0DStk0Ea1I3qJiMRCSKJ4TkyqE+FmecxMfyoPHTTm23btiEhIQErVqxAmTJlTObfatasiStXruDp06do165dJqRSml69esnqy5k3b15MnDgxA1KkkNWhKEpeWUXnjDSIAEYPKB8fH7x9+xbftf4uzelzpijUdXQy3hX35gNhYGokcdGiRUFTNK5du2Yy3oC8+VFWrXueGUqrDSXafOnX8DMPw5fNKd2hEv+J4eXNFACK8J8pPYG2SvijQFO6tPH7VXHvaYoNx6ufVQAK0sbtnc9StHpxUIRBQmQE3ofewKu//8KTw4fwaN9ePNofiKdHDuPVmb/x9uZNJEZFgWIYIW3iv4JqGmPcc6K41IQEBFg8eBlmd5+Df4IuA1qAplRQ8eJrWsWKsaETZPN//GchLKWCimK/JUXT0BK2AoWPh4ZKT9bNirP1Rd4UaNA0xYm+wS0TlNmCcJvmfhc6ybb4t6I/xZhwvZj5GfG/L1O/MwoA8ykOiSFnkRhyFkkhZ5F45qzwWfg7E2LVH7GyH/rRo0clx/1HvYzGz31n49m9Z1w9ka6OQZDa8jJtip/ERAfRmwxa/wDweSpCAIq72PnfhZC3kiG/NqrD0K/wkkV2GguhwCL+VVnMK5u6GRvEYTKcybhE+Xl+z6L4aEpevxM5nDlzBj4+PnrLKIrCjh07ULNmTbvtxx6kpKRg1qxZRsvr1KmDVq1a2WUfzg7Ogjybv7cQbvJMIqrP100Nxb+K2gFEV4twT+NfBam/rtxsWGeuayvRv/fzYcUTAxhh5jpUUFBQUFBQUFBQ+C+SbXqbUBSFcuXKSYYJCgpCZGRkBqXINgghmDhxotWN3DRNQ6PRWN3hJTg4GEOHDs0WFS4nTpxAhw4dEB8fn+77+vDhA1q2bJmuwtDk5GSMHDkS3bt3x8ePH+0ad3R0NBo2bIirV69atZ2DgwMcHKxrYCaEYNCgQThx4oTsbVJTU9G1a1dcuHDBqn19aSQnJ6NLly42icnTk+PHj6N169ZWCzU0Gg1UZmb5NEdERARatmxpV1nxuXPnUKtWLdy6dctucYo5ceIE/P39rdomKSkJ7dq1w//+9790SZNCxnD79m306dMn3QZxhYeHo169elZfXxnNrVu30KRJE0RFRaX7vlJSUtCrVy+bZVxr1641mg1TIWO4ePEi2rZti89WzjKcVeGlbUOGDMmQvGh25PTp02jQoAGeP3+ebvvw8fFBaKhtg+ifPXuGhg0bZojonWEYDB8+HOvXr0/3fX1pHDlyBNWrV8+W5YSxY8emq7Q9u5KamoqePXvafcIQrVaLAQMGYPny5XaNFwB8fX3x7NkzAMCdO3dQv359PH361K77eP/+PcaMGZOmOBYuXIhx48ZZVZ9D0zQcHR1B09ZV9126dAk9e/a0az547dq1aNmyZbpJwf38/DJswrS08u7dOzRt2jTDyouzZ8822WEkO5AvXz4sXrxYMkxUVJTJMsDKlSslxdNly5bNlmWH+/fvo2nTpnjz5k1mJ8UupKSkYMyYMejSpQs+fPiQ2cnJkty4cQPe3t64e/duuu1j6tSpNudr3r59i8aNG+PGjRt2TpVpZs2alW3uaYQQjBgxAnPnzs3spAhotVr069cP27Zty5D9HTlyBJ06dUoXEXBoaCi8vLzS7fn/77//ZsvnhCmCg4NRrVo1kwK1tBAWFoZGjRrh5cuXdo3XFKmpqfj++++xffv2dN+XNRBCMGHCBKt/57a28QYFBWHEiBHZoo33S2L9+vWSk9L26NEDFSpUyMAUWebOnTv47bffzK4vUqQIBg0alIEpyhzu3Lkj2a7RsmXLDEyNgoKCgoLCf5vMEWubQn/EovV5a1N5eANRjCS6Ye25nOXV2w8YMMBk377Hjx+jadOmePHihax4Dh48aNRXy8PDA506dZK1vVtOBz3pizAsUJDHEFYMA4CXyQCCQg36o/aM2x4oWmxK5Ec0A6KTJYQV3olWCYMGDVdaGI1qy0Dn/zoajQYDBw7EmTNnEBcXhzt37tgcV1BQELy9vZVJ7RUUFBQUFDIAuf0/xo8fj8NHDuPatWt49eqV+ee0RN4ps6TaAKCmJQRL6Yi7Ux5oCQMt0YLh/8DJtRkGDNFy6xkwjFaQa+vk0QScepuTBNlBri2WWJqSawvrdN9DT4wsiksvd20mvPj0mpJqi4tTpqXaxOD8s/+raTUc6Kwn1MxMcjnmRgHngtx1xQq2GcKA0AStOrXEnr8CcPbuGRT1KGq3fW5ctxFaRlQmFK436F1filxbQcE6WrduDWdnZ4vhTp8+nQGpUfhPYEUeTsYm0D3KdfkP/kXIP4iq/FK1qejXp5/J8Tk5S7QCDJ4lXmUdpfaeqXiXzwPCy7N5ubZItK2rLyWiPw4hU8WFJQxSPhr3W79z6w70c0760jZD4avhe3H+Wyw3F4czPHdSKLJt+6NWqzFmzBg8fPgQkZGRGDZsGPLkyYNKlSrh2rVruHr1Kry8vDI7mSa5fPmybJfBypUr0zk1CtkN2X3mzN12DDZ3dnZG0JEg/P3338iXL5/N6YonBHUjI7Em7pOwC/EzLYGYrltxdXUFAHxT/RujdTlpGvmscDCI92t46wa/jIJeeZ4y+OOF2RTFyq1BOLk2ZfCMNtgf+6oTarPvdSpoWoiTFWzToFBAbfzdXqemCkJsFaumFsTclPgz9OXhFGC0XLwsF01jnHtOtHLJAZXEJfT8wXOs+3EDJracgqObg5EQl8QKszkJtopmxdk0peLe04JsW8VLtWn+VSUsT9WmcFJtGjRNQwUVaFrFibPZZfzRogVxNvePYgXaoNj3FK07rqxkG+JPuge36HsK547iq1l0KymK0v+9GLWX6pOZbtWAgACLYWLexMC3/2zc//e+IB0nejZhfpJm7qPQtkyEa18/5wSj+4kg7OYPnXgCEnN9CczViZn4LAelH3DWx+b8r8E1RAyuL1N13Ua/S6M6NGIcH4jdJiO8d+8eOnXqhJSUFL3ly5cvlz0pWEayefNmk94APz8/u0046Kx2ZuvkuTpRhn8lvORfPGEmw9XfMyCMrgzH32x0dd/65US9vi5655jdnr+fscv464EyeyM3upYo4+tQQUFBQUFBQUFB4b9I5vQkshEvLy9JYUNycjKmTZuW5SS2YhYuXChLDOXl5YWePXuiXr16KFeuHNzc3EBRFBiGwbt373D//n2cPXsWO3futNhZ/c8//8S3336bpQfM3rx5E507d5YlXHB1dUXLli1Ru3ZtlC5dGrlz5wYhBB8+fMDDhw9x4cIFnDp1SnIGOwCIi4tD27Ztce3aNXh4eNjrqwAA3rx5g86dO+P8+fN2jRcA4uPj0bZtW9y7ZzwzsRiNRoPOnTujXbt2qFGjBkqUKAEnJ3b2zOTkZLx8+RI3btzA8ePHsXPnTknJMsMw6N27N27evIkiRYpYTOPChQtlibg1Gg0aNWqEOnXq4KuvvoK7uztUKhU+f/6MiIgIhIWF4d9//8XVq1ez3YAKQgiGDBmCI0eOyN6mePHi8Pb2RqlSpeDq6orU1FRER0fj3r17uHr1ql1En//++y86d+5s8fdRuHBh9O3bF02bNsXXX3+NQoUKCVLtT58+4cmTJ7hy5Qr27duH48ePS1auPHnyBAMHDsSBAwfsUjm1bNky2WFdXFxA0zQ+f/5slSRu1qxZ6N+/P/Lnzy8r/E8//YRLly5ZDOfk5IQmTZoI9y83NzfQNI24uDi8fv0aDx48wLVr13D9+nVorZy587+Kg4MDypQpg5IlS6JAgQJwdnYGRVFISEjAhw8f8Pr1azx8+FC2sCs4OBhbtmwxmmUxrYSEhKBLly7pJha0FxEREfjuu+9kHS+NRoOmTZuifv36KFu2LPLkyQOKohAbG4snT57g8uXLCA4OtijxZxgGffv2RfHixVG7dm3Zab1586ZsYWWVKlXQuHFjVKpUCQULFoRGo0FycjLevn2Lp0+fIjQ0FBcvXlTEbjJ59uwZ2rdvj4SEBFnhXVxc4OXlhTJlysDd3R0A+yyJiIjAgwcP8ODBg0ytpH/+/Dnat2+fYWK47Mo///wjO6yjoyMcHR2RkJBg1LgmRVJSEvr164d///0XGo1G9nYxMTFo1aoVXr16ZTGsWq1Go0aN0KBBA5QvXx558+aFSqXCp0+fEB4ejqtXr+LYsWOy7tcjRoyAh4eH3Wa1/ZIhhGDevHn46aefMvT3ni9fPpQtWxZFixaFu7s7NBoNUlNTERcXhzdv3uDZs2d4/PixrLIGP+HQ/fv3ZXVsz+oULVoUpUuXRpEiReDm5ga1Wo2UlBTExsYiOjoaT58+RXh4uKzzFR8fj0GDBuH8+fN2a4yOjIzE1q1bLYZzcHBAjhw58PnzZ9n558TERMybNw8TJkxAkyZNEB0dbXGbnDlzghBi1YQS+/btw5UrV1CrVi3Z2/Bs2bIF06ZNsxiuSpUq6NWrFxo0aIAKFSoI+TFCCN6/f48HDx7gwoUL2LVrF65fvy4ZV1BQEBYvXoypU6danV5TWCOmdHV1BcMwVh1fQgjGjh2LK1eu2O26Sw+Sk5PRoUMHWaIJiqJQt25dNGrUCJUqVUL+/PmhVqvx+fNnvHjxAteuXUNwcDBev35tMS4/Pz+UKlUKAwYMsMO3yFgGDBiA33//XbJObc2aNRgwYAC++YbtkPrixQv8/PPPkvGuW7dOqBfLLrx//x5t2rSRPVmZo6MjatSoIeRx+PqGyMhIPHz4EHfv3s3Uuoa3b9+iS5cuOHv2bKalITtgzUQzGo0GOXLkQGJiosW6PjGEEAwYMAB3795F7ty5ZW+XmJiIdu3ayZpQg6Io1KtXD40aNULFihVN3tOOHTuGiIgIi3Fll3uar68v1q1bJzt8gQIFULt2bZQpU0Zo43jz5g3CwsJw9epVu0zWOXnyZOzevVtW2IoVK6J58+aoWrUqChcuDCcnJyQlJSEyMhI3btzAyZMnZT3Pjh8/jhEjRmDjxo12fUavWbNGdlhnZ2eoVCrEx8dbdd/z9/fH0KFDUbZsWVuSmOkQQoT8nL3LXW/fvkWrVq1k5Z0dHBzQpEkT1K9fH+XKlUPevHlBURQ+ffqEp0+fCnWGlq5x/l5VvHhxfPvtt/b6Kmli4cKFsiZN9Pb2Ro8ePVCvXj2ULVtWr4337du3Qhvvjh07LLb1bd68Gd9++y2+//57e30NBQnOnz+P8ePHm12fO3duLFmyJANTZJno6Gh07txZsg5u9erVX0RdhiXOnDkjub5hw4YZkxAFBQUFBQUFWWLtlNhwaJM+QuXoln4JsUvZSF4cBEQ0qN14G1eZYm0PDw9MnToVc+bMMVoXGhqKKlWqYOHChfDx8YFabbrrb3x8PKZPn260fP78+bLbYHO7aCAM/KN4EYzYwsfrXLiBegRsOGHwMTH404cf8MluT+kG+FHsfnQiHsK2e/Dh5GLDqbd6H/9RKlWqhHPnzqFBgwY2bX/t2jVUqFABN2/ezBbllLi4OEyePBnbt29HQkICCCFwcHBAy5YtsXjx4mxbj6SgoKCg8OVTvnx5XLlyxWK4N2/eoEN7nSiDpml07twZvrN8UblyZXahFUJG/elOKJNhhG0N5M+QkmoL2VGdVJumaLuJRKxFo9LAWe2MuJRPXB6SAkU4IRJvvOKdSBQNMAQUTbMqKcJw0iUaoBgwhGaFQNx3YsAKpHTeDAoMYVgREyhOAsQfMwqEIpxbQydRpCiDvDThXnmrlsimJX0OdR8IpXdizApj+DKBsYtIt14sQxJEJFw4J3X26teRUXi4euBDwjskapPAKaTAEPbcrprrj50bdtl18uPU1FRs/3M7+g3oB4Yw7G+Nu45AUaC4C00nY9e//viLRLgOuVfoVnFv9cthZstlpgxzCgrZlKZNm+Lw4cOSYRISEhAUFIQ2bdpkUKoU/utQeu90D3GjfJzBvdgoH2AwiceG9RtwPPi40f5Ujm7IW2MsdBP5sXurWcb6fEBCQgKuXr2K69evIywsDK9evRLGsDk7O6Nw4cIoX7486tWrB29vb2FsrLV4lcsDVopNCV+RoggIoSHuHkUIK9AkYDhRJnRCTIrmn5AAbZyOhIQExMfHw9nZhTs2FBuWl0kKdbFcGijCVafq6k91YjVKl4cTnRNK9HzWfREu7UJ+TSfBtVUuqNSzWqZAgQJYu3Yt1q5dm9lJkUX//v1lhfPw8EDv3r3TOTUK2RG+XGARg3uTLgLA8JbUsGFDREZGYuy4sfjt19+s8gfwpIJgWWwsdn7+jM1586Kc2kHYXbKJ5Do7O4MCW05v0NC4nSSOYfBKm4riKl0bnjga/l5t6quJvzINQGsYhgJocRWJaGMKAEO4MKDAgLB1C1w8rOCagOE2YURxUFy8jCh1Ki4OcOsZbh9F1Cr8a9Bd/b2WEeTc/HQTfBpUFN9SSHH7gGgf+q2OpuojVBSF1i5OqObkgJ2x8XiWYn7s34foD9i1bDcObzyMMUtGo2r9Kmw9DMVWo1AUzdU98XUyvAwbnAybE15TNECAJG0yXLm6JxWlAq/GVtEqsDU8FGia5qTabDgKNBcPGyst1BrxJ0sk0+ZjFNXpmHzsCuVs7lqgKL1ntZFkG/rXUmYSGxuLoKAgWWHjPyXAz+cXTF/7I2o0+Ib7XibqEihKd+2L4WW0FK17z68S1VPwQdg4id69id0X4fJtlJHLVnYdhgR69SMK2QTjB5BNeWSDaNhuJVw9KiMqT4EvInH3ZCKaeIcQVtqfRqKiotC6dWujfvyjR4/G2LFj0xy/vUlMTMQvv/xitLxBgwZo2rSp3fbjqHIEAwIKbBsEW97jSmLce0IRoa6UIQxoQoPQvEgbQji+/p7vUUOgK7FB+J+/yeiegkR0f2c/i+9P+ijVpQoKCgoKCgoKCgrmyVZi7VatWmHjxo2SYf744w9Uq1YN48aNy6BUySc4ONjkoAUx1apVw4oVK8wOEqdpGvnz50f+/PnRoEEDTJ8+HQcOHMCoUaMkxToTJkxAmzZtUKhQIb3lnp6e+Pvvv/WWvXnzBt27dzcbl4+PD/r16yf5PUxRpkwZk8vj4uLQpUsXiwKlggUL4ueff8aAAQMsdqr/8OED1qxZgwULFkjG++bNG/Ts2RPnzp2zuWHUVJze3t54+vSpXeIzZMSIERZndx0yZAj8/PyMzjePRqNB6dKlUbp0aXTq1AmLFi3C3LlzsWTJErONB+/evcPYsWOxZ88eyX2/ePHCZOWEmFy5cuHHH3/EsGHDBMGmFJ8+fcLx48exbds2HDlyJFsIh9esWYM///zTYji1Wo2BAwfihx9+QNWqVc1WiCYnJ+PcuXPYu3cvdu3aZZNY5d27d+jYsaOkoNvNzQ3z5s3DoEGDzA6mcnV1RdWqVVG1alUMGTIEd+/exciRIyUHrB86dAgBAQHo0aOH1em2hnLlyqF3795o1qwZqlatipw5cwIAtFotnj17hvPnz2Pjxo04d+6cZDxxcXFYuXKlxWsZYGflsyT7zpMnD2bOnAkfHx/kypXLYpwfP37E0aNHsW3bNhw/ftymRr20MnbsWHTt2lVv2e7duyUb7Hfu3Gn2viNFnjx5ZIctXLgwmjZtigYNGsDb2xuVKlWCg4OD5DaEEDx8+BB79uzBihUr8ObNG8nwvr6+6Nu3r1VSVymOHTuGefPmWSWXzQy0Wi169eplUUzr4uKCKVOmYNSoURbPXUJCAv744w/MmjULUVFRZsMlJyeje/fuuHnzJtzcLA+cJYRg9OjRFo9p7969MX36dF0Hfwm0Wi0uX76MgIAAbNu2LctL0DOL1NRU9OrVS9bx+fbbbzFx4kS0atVK8vcUGxuLkJAQ7N+/H4GBgRZl7PYkPDwc3t7eiIyMzLB9fol4enqia9euaNiwITw9PeHu7i40LEdGRuLSpUvYtWsXAgMDLT7Tbt++jRUrVmDy5Mmy9k0IweDBgy3K/RwdHTFu3DiMHz8eBQsWlAybnJyM3bt3Y+bMmXj27JnZcAzDoE+fPrh165asyWfSkwkTJqBnz556y3bs2IENGzaY3SYjnts8Y8aMSZdJh8TQNI1atWqhcePGqFOnDry8vGR9v4SEBISEhGD9+vXYv3+/ZNgXL15g3bp1ZiVbZcqUMSpfx8XFoV27dmbj7NWrF4YOHWoxnYaULFlSdlhHR0dBbFm7dm3UrFlTVjksJiYGx48fx+rVqy3mny9evIigoCC0bdtWdrpsxdvbGwMGDEDz5s1RqlQp0DQNhmHw8uVLhISEYNWqVRbLzH/++SeCg4PNigFz5MiB3r17o2vXrqhTp44gHU1MTMSdO3dw4MABrFy50uIza/ny5di5c6dV3+/q1asWr4ly5crB398frVq1MlmGpCgKefPmRd26dVG3bl1MmjQJJ0+exIgRI0zO0M3j6+uLLl26mK2/sRf16tVDjx490LBhQ1SoUEHIJyQlJSEsLAynT5/G6tWr8fjxY8l4rl27hhMnTqBly5Ym1+/Zs8dINDt69Gjcvn3bZPiSJUvi999/t/r7uLq6ml03depUXLhwQXJ7mqYxdOhQTJ061eJvW6vV4vDhw5gxYwbu3r0rGXbEiBGoVasWKlWqJBkuq0HTNH777TdUr17d7MQHDMNgxIgRuHTpEmiaxpgxYyTr/3x8fNC4ceP0SnK6wE/oIPWb5fnmm28wadIkdOjQQbLO9PPnz7hw4QIOHDiAgICADC3zvHv3DrVr17b4u1aQpkyZMujWrRsaN26MatWqIV++fEK+++3bt7h8+TL27t2LnTt3Whw0+/r1a8yaNUvWJKA8kydPtjjhDk3TGD58OKZMmYISJUpIhtVqtTh06BB++umnbH9PO3z4sKx6RADo1q0bxowZg7p164KmTQ/212q1uHLlCgIDA7F9+3abyqyBgYGyzm/Lli0xe/ZseHt7Wwx79epV+Pr64tixY5LhNm/ejIYNG8oeUJNWPDw80KdPH7Ro0QLVq1cX8m58HvGff/7B77//juDgYMl4UlNTsWjRIrPlqFGjRqFjx456y/bu3Ssp/d62bRuKFi1q5TeC7AkfxUyZMiVdyl2EEPTv399im1eOHDkwadIkjBkzBvny5ZMMm5iYiO3bt+Pnn3+WbNtMTU1Fz549cevWLeTNm9em9NsLOW281atXx4oVK8zKxWiaRoECBVCgQAF8++23mDFjBvbt24dRo0ZJ/s7HjRuH1q1b23RdKMhn586dGDx4MBITE82G+f3331GsWLEMTJU0N27cQJcuXSTzWCNHjkSnTp0yMFWZh6V8ipeXl+T69+/f4+HDh4iKihLaUjUaDdzd3VGsWDGUKFHCbu1GCgoKCgoKXzqVKlWCk5OTZN4KAJLe3IBzsYYZlCprsWYYGtF7MXgLgMBFI1/45+vri+vXr+Po0aNG6z5+/Ihhw4Zh6dKlmDFjBnr16qXXZ4ZhGAwePBhhYWF62/Xo0QO9evWSnQYXJwfwQ935oX6siYUdSkjxI45FgwIhhGEHFFLgRvcTE+3DYtkMF49eewdlIhwRiQBNxmMweNkwHJH4rGAV9evXR+vWrU1eo3J4/PgxSpcujbt379rU9myOmzdv4uLFi3jw4AGKFSuGESNGpEne3bNnT+zZs8eoj4NWq8XBgwdx8OBBVKhQAVevXhX6KGZl9u7dC39/fzx9+hTdunXDggULst2EpAoKCgoK8lm9ejV27Nhh9ZgLhmGwd+9enDhxAsHHg1Hbu7bZsHKEzHKl2kSOVBs6qTYBgQMt3Xc8vXF3ckdMUgwn5+H1Sqw2ic0zExBCsXIpigbFMKApgAENmpNZ8XJtgAaBSMoBY7k2CMPGA06uLZImmpMbG05Uo5enFnxCum05fRAMy0LCeQDEHiiTcnSYO4/cel4SqdtOd5U4qZ0UCaMZaIpGabevcPvtLRBCPS+jHwAAIABJREFUg6YIggOPY9G0xUiIT0iXfa7yX4W+3/cV5O6syJ4TTvFybVCCdN1Irs3Lt4n56w+A8fVr8FnAXmU45RJTyGR8fX0tirUBdtJnRaytkCYk7pt6okEzy81ua+b5z78Vx/Xn76bH1RZqthqqHHkN9kdQtZSjxf0DwMuXL7F3714cPnwY58+flz25RKFChTBs2DCMHz9e6Fskl2ql3dm8HCFcvgwAYfNyrEybrz+iuM8EBFr2eaY3eSGrOtXkLW9yPxPHTMKvG9YAoLk42Acn/yzloWhTYjW+ftTyw05Prm2Y/VOelQoGBAUFGbU5mGPz5s3pnBqF7Iwg7bdVsG2ibYemaaxauQrjxo5D27Zt8eDBA5vSFqHVonV0NEbkdMWkXLlAAKSYSKfGUSOUcUqUKIFixYvh5YuXemGuJifBI4fa7FPVlFybh4CtDxDqBQxWUpwkmr91a800Z4oPFR8PL7Pmpdo6GTYlyLX51PFybP49H2FhEx6WGEYn1uaDMlxMDJdwFcBJvyFMTMZAVC8Ew0eS/pcqplJjgnsuhMQn4ujnBCRKXEOfY+OxZPQyzNnhh9KVSrHlV7DCbEGeTSiAZqc9o0A4wTYN/giwDm4GDNHCgXYABYoTbBuKtClQlIrbngLNibn5OhaAEuLmZbh6/wtSbU7iTOmOIWV8GPRl2vyrwTVgwjedadx9cwdOro4W+wzwJCelYOHoxVi+fyk8ShcHaFqYUI6tw2K/r3D2+R8KwP4+wNdDMaBoWlcfBnZiMiEevt6CqxfjBeiE+wGyc0mbFmBLybVNSc5Noci1sz5WlZFM5aWF69EgnKnNif4HkUabm2BRf1sqjRNNxsfHo127dggPD9db3q5dO6vGFWUkv/32m0nviZ+fn11/S45qRwhnXJBoE1AUA4pQYCiaqw8FJ9nmXgkASlcLLn4FRM85otNr8zcdwr+H4b1BdGHphSXc9UUZPCgUzbaCgoKCgoKCgoKCGIrIqoHMGiQkJKBo0aL48OGDxbDjx4/H/Pnz4egor0EtvXn37h0qVapkVtoEsDK0BQsWWBSEmiIqKgqtWrVCaGio2TAjR47E6tWrLcb18uVLFC9e3Oz6X375BT/99JPVaTTH6NGjLaardevW2Lp1q9Ud6cPDw9G5c2f873//kwy3bNkys3I0U9SvX9+iGMkSBQoUQPHixeHi4gKAFQm8efMG4eHhePLkiUmZ0u7du42EeWLc3Nywa9cus1IpSwQFBaFLly5G4ikxly5dQu3a5jtJjh8/Hv7+/mbXV65cGUePHoWHh4dNaXz16hX8/f2xZs0aJCToOoFZSldGEhYWhqpVq1qs7K1Rowa2bt2KihUrWhX/58+fsXnzZsydO9dIVHvy5Ek0a9bM5HbdunXD3r17zcZbp04d7NmzxybRh1arxdixYyUlIiVLlkRYWJjFe1xwcDC+++47q/Zfo0YN+Pn54bvvvrNYCUYIwe+//45hw4aZlXQBrMD5xYsXFqX7AwcOxJYtW8yu9/LywuHDhy1KPM0RHh6OpUuXYv369XqdPe7du4cKFSpIbrtgwQL8+OOPZtc/ffrUKinjkiVLJEWn1sZniTJlyuDx48coWbIkevXqhS5duuCbb75JU0Xnx48fMXjwYAQGBkqGCwwMROfOnWXFGRkZicKFC9ucJoBtxC1RogQKFSoEjUYDhmEQFxeHly9fwsPDA9euXTPaZu3atRgxYoTZOP/3v/+hWrVqstOwatUqjBkzRjJM9erVERgYiFKlSsmOF2CFFP3797c4w+zQoUOxbt06i/FduHAB9evXN7ve0dERAQEBaN++vVXp5OHlPvPmzdMT2U2cOBFLliyxOr5ChQpJisUBoGnTpjh16pTVcWc0y5Ytw8SJEyXD5M6dG+vXr0e3bt2s/r3Gx8dj586dWL58Oe7cuWM23LBhwyRF/2L4e0laKFy4MIoVKwZnZ2cQQpCQkIDo6Gg8e/YMCQkJRoMNe/bsid27d5uMK3fu3DZNkCFFtWrVcOPGDZPrvL29LUplAPb+KEe0K6ZZs2b4+eefUb9+fVnn+tatW+jbty9u3rwpGc7d3R3h4eGyJqOwlD8GWAHt/v37rZbwxcXFYejQoRaluB06dMCBAwesijsjsHc+QIqNGzdiyJAhaYojR44cKFWqFPLmzQuappGSkoKYmBg8ffoUkydPxqxZs4SwBw4cQKdOnaBSqdCiRQt0794d7du3T/PA61OnTqFHjx54//692TBlypRBWFiY7Pubpd/W1KlTsWDBAqvTag7+vDs5OaF9+/bo3r07WrVqJZQ7bYEQgj///BNDhw6V7HzcqlUri5JFMR07dsTBgwdlh//666+xbNkyNGvWTPL4MwyDadOmYfHixbLj5lGpVBg5ciR++ukni9K6Z8+eoWXLlpKd7xwdHREdHS3rfgawz8GqVavi0aNHZsP4+Phg9erVyJEjh6w4xXz8+BHt27eXFKX36NEDu3btshjXTz/9hLlz51q1/44dO8LX11dWHjU5ORkTJ060WF/UpUsXyXKuIVL1OZUrVzYr3baF8+fPm5Uq8hQpUgR79+5FnTp1rIo7OTkZU6ZMwYoVKyTDeXt74+LFi2bFrVmZadOmYeHChZJh1q1bh0KFCqFDhw5mwxQoUAD37t2zq5wjI9i1a5dF0Y2TkxP8/f0xZMgQq89xcnKyIN2VmozAmnxOo0aNEBISYlU6DMmfPz88PDz06kvfvn2Lp0+fIiwszEj8P27cOMnfgam8elpo27at2XJtiRIljDqYmcPJyUmy/tWQ2rVrw9fXFy1btpSVB3ny5AkGDBhgcWIMjUaDR48eSbYF8Jw5c8aioL5o0aIIDAyUJWgWk93vae/evUPFihUtTuT21VdfYevWrTbd83ft2gU/Pz+jsu2GDRswePBgo23evn2LChUqSAr0NRoNfvvtNwwcONCqsjshBFu2bMHw4cMl84a5c+fG/fv3ZU/mExoaiurVq8tOBwBUrFgRs2bNQpcuXWRNnLp//3706dNHr13BEGdnZ0RFRcmWIfn7+0u2LT18+NBuk5Zs2bIFAwcOTFMcTk5OQrlLpVIhJSUFsbGxePr0KcaNG4c5c+YYbbNp0yaT15kYT09P7Nu3z+rvGhMTgwEDBlh81vTr10/WRKY8q1evxujRo82uv3XrFr7++mvZ8clp450yZQrmzJljUxtvREQEWrZsiVu3bpkNM3bsWMm2t8xAqj7q77//RqNGjTI2QTZy69YtzJgxw+IA9pUrV0peVxlJdHQ0Fi9ejBUrVkhOPtmpUycEBARArc7YudYt1UkdO3YMrVq1svt+K1asaHbyvcKFCxuJ/FNSUhAcHIx9+/bhr7/+wvPnzyXjV6vV+Prrr9GsWTP07t3b6ueWvXj79q3ZOguVSiXZ9qmgoKCgoJCR1KlTx2IbZf7as5CnunQfBWNMdXU1NwqRezWQvpkOZLjOcJSiqXCEG+nIy+F0w771h4Ez6FbPFfP6y+83lJiYiH79+lms//bw8MDo0aMxYMAA5MqVC4MHD8bWrVv1wjRt2hSHDx+2ql1h/NqzCDj7EPwIY4pSgR2ZTHMDxFVgh9/ToGj2PUWpuVcVQKlAcevfX12FmNvb9eIfMOR7zF8+H+AGovMD2mlhgDnFDXDXDSgXRIU0rTcYnXsHXjAjHmBoaiCzUA9iYmyhNRI/Pp3/VeLj41GkSBHExMTYHEeuXLlw8+ZNixP0ScEwDJYvX44lS5YYTVpFURRKliyJ0aNHW9U3GGDbPY8fPy4rbMGCBREWFia7PTAzWLRoEaZOnaq3TK1Wo3PnzlizZo3FSdIUFBQUFLInvXv3tnoyeEN+/fVXDB061Kh9To5U21Q4wFjGKCnV1m0kyER4wYSzg+0TaNiL++/uIUWbzAmv+bwmBRVFCSIlWu89J17i876gQNMqNowgZuLFTlwumNJNbEMLeWBOUkxzMhUub6vLNbNQgs1KnG82kJnpSZu45TK+u6RUmytK6cnRoVuvO7eEE4oAKloFZ3Xmn9Oszv139/A44jEm95uCe6H30nVfFEXhWWQ43NzYvo/i649fL5Z4mbz+CMxef3LKZOlR5lLkVQpZgTx58lgcG+3g4IDExMQs10dGIWujn3+SF05WPk48IYLwzLcs1s7nng9xn+L04s1VvicKNVrCaTp1+QQHNXBjpQfUKvP36StXrmDmzJk4efKkPCmrGQoWLIgtW7ZY3WbdeMoJPI6Ig2BlpGhQoAGKrzdlX3V1pNx6qAzCqEBS4vF8V0tok2ON9rPYfxEGDRvM1o1SNCiiE+jRlK6uFBAJOQ2ft6L/eShTz2RT4lqAk7fa/syk0yj8U8haFC1a1Ki/hSns3Q9f4cvGqvu4qduRmc3XrFmDiRMnyp50wdSu9ufLjyoaDW4kJ6PTW/1+wQUKFsCzF8+EzwMHDMSuHfpjbzo7u2ChmxsAgJH5PGY/6/5o0S2aCP+x8fF+YGMZNd8qKRYM6y/ny+mMsIwS1jHcc5kRwuq24Zf9m5SM2R/0x8TSALYXzC8Sieq2F38Gtw/DtAO6PISotsDE8WJJJASXEpJwKj4RHxkTk/tyNGhbH+OXjAUoSiS15utbuFZFXojNCUopihY9QwlcNDmR29FNJ9Wm2Wc7DfY9zQmzKW49BT4MJcSlE3Dz7Z60sAd+AiuhTK1lQJIShToawr1SOXIANK3XNmn4HCfJyaBS9PuMpUuZ2tlZl++wkFfYducPPHn6BGtGrkX0c/N9bw0pUdYD/vuWwTlnTqgoGg60A1SUCipKDRVNs+9pNXteaBVosHVr/PlR0bp6OPErRdFQgQZ4wTp0+StemE64c0GL8l7ic8FfwPx6/hgLeR8r2p9NHb//evtzRmLqOaSb7E28zMS2JspKQnzce+E+TExtJ5I3858IQAgj3KcFETNhuPcMGBC4ObpBTdvWH1ir1aJr165Gffa/+eYbhISEyBo7YWosafny5c32200rcXFxKF26tNE4ncaNG+Ovv/6y675SmBTsub8TNKUS7i8q8PcZNVS0CmpaBZpSQU2roaJUcKDVoLn37L2Jhgoq0DT7Wfes4P7454ip9gCD+xLfH0Y8WYNeHazwnkdcL6tf9hOWmSj/WXvPUe5TCgoKCgoKCgoKWZ3Z675DtmqhyJEjh6RAUszy5cvh6emJnTt3Sg4ozSimTZsmOeB6yZIlWLp0qU0DrgG2QS84OBhFihQxG2bjxo2SacgMbt++jV9//VUyTM+ePXHw4EGbBDglS5ZESEiIReHyrFmz8PbtW6vjtwaVSoUOHTpg+/bteP36NaKionDt2jWEhIQgJCQEly9fxpMnT/Dx40cUK1bMaPuYmBhJ4WnevHlx7tw5m6XaANCmTRv88ccfkmHmz59vdp1Wq8X27dvNrndxcUFQUJDNUm2AbYhbvHgxHj16hL59+9ocT3pBCMHo0aMtSrU7d+6M8+fPWy3VBtjjOHr0aDx69AjTpk2TNSA+KChIcrBV8+bNcfr0aZuk2gB7fa9atQrdunUzGyY8PFyWoM0a8ufPjz///BNXrlxB69atZTXaUxQFHx8frFq1SjJcRESExUF+CQkJ2LNnj9n1efLkwZEjR2yWagPsfWzVqlV48OCBbNHzl0LPnj1x+vRpPH78GPPmzUONGjXS3JnRzc0Nu3fvttgBZv/+/Wnajxzy5MmDUaNG4eTJk4iNjcWTJ09w8eJFnDlzBmfPnsX169cRFRWFkydPpnta3r17h5kzZ0qGqVOnDkJCQqyWagPsdz1w4AB69OghGW7Dhg1mZSxiLIl0VqxYYbNUG2AlQ4MGDcK9e/ewbNky2TKlL53o6Gg9sa0pihQpgn/++Qfdu3e36ffq7OyMQYMGWRQvpzcajQbdu3dHQEAAoqOj8fr1a1y5cgVnzpxBSEgIrly5gvDwcHz48CHLTOSTkZQrVw7BwcE4efIkGjRoIPtce3p64vz58xZFch8+fMCGDRssxhcfH49JkyZJhvn6669x8eJFq6XaAJAzZ05s377dYhn04MGD2UKMnxWpVKkS5s+fj9DQUHz69Al37tzB2bNncebMGVy4cAG3b99GTEwMJkyYoLddsWLFMGfOHLx48QJHjx7FgAED7CJMbdasGYKDgyXL5Y8ePZKUnWU2lStXxqpVqxAREYHdu3ejS5cuaZJqA2z++fvvvzcSMRhy6tSpNA2eN4darcacOXNw/fp1NG/e3OI9h6ZpLFy4EG3btrVqP56enrh27RpWrFhhUaoNsALVI0eOSD4HkpKScPr0adlpmDt3rqRUe9q0adi4caNNUm2AzQsfPnwY5cuXNxsmICBAMg22UKVKFZw7dw779++XPfGLRqPBypUr0a9fP8lwQUFBknLMzIJhGIvSveLFi+PChQtWC1YB9vj4+/ublF+KuXz5MrZt22Z1/FmBmTNnWpRpTJs2zeJxXrFiRbaTasvJ4+TOnRt///03hg0bZtMAKo1Gg169euHy5cuy7nnphUqlQvv27bF161a8evUK0dHRRvWljx8/RkxMjF0n8souFCtWDHv27MHFixfRqlUr2fnu0qVL49SpUxbLxcnJyRZl1gBb52tpIi7+nmatVBuw7p4mVfecWUyfPt2iVLtevXq4evWqzff8/v374+7du1i0aJGsvN2sWbMsSrWPHDkCHx8fq8vuFEVh4MCBOHz4sGS+OSYmxq4TtIrJlSsXVq9ejZs3b6J79+6ypNoAK5i19FyMj4+XLU3KLpQvX17IT3/69Al3797FuXPnhHLXrVu3EBMTgylTphhtGxsbi2nTpknGX7NmTZw7d84mgXju3Lmxd+9e9O/fXzLc1q1bcfnyZavjtxeW2nj9/f2xcOFCm9t4CxcujOPHj0tO3rhu3bp0b8f8rxATE4OLFy9i8eLFqFu3LqpUqSIp1Var1diwYUOmSrWTkpJw69YtbNy4EZ07d0bx4sWxZMkSyT4QAwYMwO7duzNcqp1ZJCYmIiwszOx6cTn448eP+OWXX1C8eHG0b98eW7ZssSjVBoDU1FSEhoZiyZIl+Oabb9CoUSNcunTJLulXUFBQUFD4EqlRo4bFMIlvQtM/IWLhiy0b6qEv9tMfBSkdv6ODdXV4Tk5OCAgIwNKlSyXbIZ4/f47JkyejSJEiqFChglFbzg8//ICgoCCr2xWcNCqIh7QT0Xv9YfCEO7b6Q/LFmBr8rh+nKITBYTftQidGy83ug5f9pUG0o2AaZ2dnvH792qb6QJ7Y2FiUKlUKP/74I3x9fTF48GBMmjRJtnwlPj4elStXxqRJk4yk2gB73p8+fYoJEyZgzZo1stPVoUMHq+qHoqKi4OXlJTt8RjNp0iQjqTbAlnECAgJQsGBBi5OqKSgoKChkT6yZYNIcP/zwA5o2a6o3+WumSbW58ATEZnmIvXFzcgMDLRiSCoYwYBgtGKKFljDQMlowhIGWMOw6QrhXRhChsHIVnTAFhIAhrLKKzynz4hSAFVDxxwD8cRPLLA2OHRFsWsbHnY8DRHwOjc+anPOoJ9VmV+inhbNWCVJtLk1EJI9xUtlvwuwvmUIOhdG7Xp90l2oD7Hme/8t84foj/PVHxBcN0SvH6V1/BmIh8fUHQGeCk0qDpQAKCtkUOeNcUlJSsHnz5gxIjcIXiUyJp+weQwZ1rIZSbcOq0pTUFATsDjCSagNAnuo/6BIomEIJvirsICnVBoB9+/bhxIkTaa7ri4qKQuvWra3+jX1dMjf0dKOEgU41yvCZM7C5NobLjPFh9fWitIMz8jcy3Vdu+pQZiI6KEvJ6uhpU7jls+DzmIYbPTtEz1wT6z3SrDoXCf4iNGzfKkmoDyLb91RUyB6v6rZq6R5nZfOTIkYiOjkbjxo1tShcBMPD9OxAAKSZ2bNhmV79+faMwV5OShNs+p002+UdDb7pY0XLuESt+dHAuTIrSFfP5sOIWSArstLi6z7pIaBCDNFB6+1aBlQ3TonhV3Db8+yIm+uoyABIZAhWnA+X/xOnT/VGiPzatKgAqipWJ0xT7HWmKYj+L00KxfzlpGi1ccmBuPjcMyu2C4mb6xl0/9z9WhkrRrHgZrPCU4j6raRXUFCtKZcWmak58qoKKYuXNSalJAGAk1RZPoEaJJlHjJ6Pi/4mFzoB4AgxhOmF9SapaBdrFBbRLToB7pVxcBKm2qcc8fxIpBw0oFxfhj9/W3n+Q+dt9HvsM7+Lfwb2QOyZsHguPSvK9Ms8ePseqmWsAEFCE4vI4PBT39bk6Cka/DZsS8l2648TneXjRMcSbQFR/wV3v7DI+nyvVzm3+s0L2Q+45NApn1L9Bun+CoWybW6irN+MjNQxE6b3YxKRJk4yk2sWLF8eRI0eyrENjxYoVJsfp+Pn52X1fakolTOzJ32MYAAzR1dQb1nMyfPlMWC8+l0R0HehfF4YTT7LruHCUiXpUQP/km6mPtYiJC0i5fykoKCgoKCgoKHyJZCuxNsAW2PLlyycr7MOHD9G7d294eHhgzJgxOHbsGOLijBvk0pvbt29j06ZNZtePGjUKEydOTPN+ChYsKCmpTkpKwpYtW9K8H3vi6+sLRmJGwJo1a2LLli1pGvTr6uqKQ4cOSQ5Ij42NxbJly2zehxRqtRojR47EkydPcODAAfTu3VsyLbly5TL5fRctWmR24L5arcaBAwfs0gGyR48e6Nq1q9n1hw8fxosXL0yuu3HjhqRExMfHx6IUSS5FihTB1q1bceTIERQoUMAucdqD06dP48SJE5JhWrZsiV27dsHJKW0dAHPmzIn58+fj2rVrqFy5stlwWq0WkydPNru+YsWKCAwMtFnOxkNRFNauXSsprPrtt9/StA8xXbt2xd27d9GvXz+bJFLDhg1DzZo1JcNYkuBdunQJnz9/Nrt+5MiRdrs+S5YsicDAQAQEBMCNm7H2S2fOnDlo0qSJTedXCpVKhXXr1kmKTs6cOWPXfYopWLAgVq1ahRcvXmDVqlVo1qyZWSkSRVFwd3dPt7TwLFmyRFKEWaRIERw8eBCurq4270OtVuOPP/6QHEBLCMHs2bMtxiUlGy9WrJjdBnxpNBqMHz8et2/fxrfffmuXOLMzCxYswKdPn8yud3FxQXBwMCpUqJDmfdn7dy8XR0dHTJ48Gc+ePcPu3bvRrVs3SdGgm5tbmoX/2Y3Jkyfjxo0bNk/m4urqiv3791sUOK5du9Zip8d169bh5cuXZte7u7vjyJEjyJs3r01pBdj78KpVq9C0aVPJcL6+vjbv479I7dq1ceLECdy+fRvTpk1D1apVzcrw1Go1cuXKpbesZs2amDFjhmS5yla8vLwwduxYyTDpmU9IK+3atcOoUaPSJb/YvXt3yQ79qampuHjxol33WaxYMZw7dw4zZsywSlJHURTmzZsnO/zgwYNx+fJl2dJnnjJlymDQoEGSYc6dOycrrpcvX2Lp0qVm1/fs2RPz5s1L83Mnd+7ckp3BCSFYv359mvbBQ9M0Zs6ciWvXrpnsNGgJiqLg7+8vmQdNTEzMkiKzwMBAhIaal8JoNBocPHgwzaLg6dOnW5x0zM/PD1qtNk37yQxcXFywevVqyTAfPnyQFOC1bt3a4uQ+WZFff/0Vr169MrtepVLhwIEDFicSlANFUZmS91apVBg+fDgeP36MgwcPom/fvpITRrq6uv5npJA8gwYNwp07d9C1a1eb7v0ajQY7duxAuXLlJMNt3rwZSUlJkmECAgIkJxbh72lprffNjve0+/fvY+PGjZJhqlatimPHjqW5fkej0WDy5Mm4efMm6tWrZzbc8+fPsW7dOsm4Vq9ejebNm6cpPS1atLB4n96yZQuePn2apv0Y0rx5c9y5cwcjR4606b7QuXNntGnTRjKMNROjZGVq1qyJo0eP4t69e5gxYwaqV69u9pipVCqjchfAdkiVkjkXKFAAhw4dQu7cuW1Op0qlwsaNGy2K5y1N9pZeWGrjHTdunMUypBwKFy4sKflKTEy0ONmggjEtWrRAyZIlUaJECRQtWhSurq5wc3NDvXr1MGXKFItlia+++gohISEZKhjz8/NDyZIlUbJkSRQvXhx58uSBk5MTqlSpgiFDhmD//v1ITk42u72LiwvWrl2LzZs32yx7z448evRIss9BqVKlkJKSgqVLl6JUqVL4+eefERUVlaZ9hoSEoG7duhg6dGim9EFRUFBQUFDI6sgTa1uedNt2Mq4N1/RAM9Fod0LgIG9OKD0oisKECRNw5MgRi3V4KSkpemXw/Pnz4+zZs1izZo1NE0U7qGgDUYHYkGc4ANBgFDcRLzdcz0FRxm3BBp9NtxVTeutZkYxhGGXgX0bh7OyMf/75B35+frL7dBtCCMGCBQvg5+eHTZs2YenSpfD09ISTkxNGjRpldruIiAiUKFEC9+/fl7Uff39/WeG6dOmCQ4cOyQorJqtOhuXj4yPZ/giwk8Vu2rQJ//zzTwalSkFBQUEhI3j//r3sevV8tApqifbIkDMhqFKlCpYvX45UbareOllSbcG7aCz2EzmfjbdjN9LJRgQpRdYRa7s75WEl2oSBlmg5yTYn0oZOok046SKrzNaXa7NCboYTdbD5bYbwwm0Ir4J8Q5wn551KhnlpkXHIktyYEsmNCfTPAdHbp8GXN5C5WDyPvMiIQCQbYcM60A6gqWw3tDFTcMvlhhEjRmTY/gJ27hHOk+76IMLvUXz96V0vHIQYOLcMJ78ylA+ZKM8pcheFLxE542UAYMiQIUpZTSFDkJOXk8PT8KcYNmQYihQsgv59TE+wTquchPyMmIrFM7ZtmxCCwYMHWxwDLKZi8VzcsREJs0G4SSgMJdv8xBQwCKt7oroUbwT3akON9pOSnIL9ew9w2+tn6gigM6Jyh1E4nubkagb5cVnPVgmRpMJ/B4ZhJMeki6lbt67V4zAUFKyWa5splxqSK1cunD59GsHBwTaNq/rAMPCLiUESMd6O6eSbAAAgAElEQVSBRqPR+1y/gfEYmRfaVEQxWhBDk7YZhK/FSaX5V/H2/P1fkFVTOr0wDV6arWuXY5fp5Nn87mnuf7HUWwWxCJsVWuuWUcJ7GhQKq2iTYqKwlBROlE0Jgm01DCXdumUqLqwgoOa248Pw61WU7k8s5KYBaCgKtZ2c4Js3NzrkNHZjJMYlgmJ12lDRrFRbRamgolSgVSrQlAo0za9TQc3JtGlOtK2i2NdEbaJOqs0JtFUUK80GxaeeEgTaNChQlE6hzR99Wk+6zV3/vFRbeK+7JijRAl6qzf9mBCW6aIOsNr7534irggje1T0nxq8djQq1ysve/q8DfyNoWxD3m+Cl8IZTwlGCgJbweSOwnyk+L0NTwvETtqb0byYURQlZU34SE+F9Osq1lbxWdsBOvyvDaEQzJJgVJwMQT7KjuzZtS9PKlSuN2stdXV0RFBSULuOz7cGHDx+wePFio+UtWrSwaYyqJdhJEHQZDnHZjQE38aVYui2eMNMgo6KbnJ4/f+I6dnFtv7CF2XSJrxFZZ9+MgFtBQUFBQUFBQUHhv0S2633i7u4uKY82RWRkJFatWoXWrVvD3d0d9erVw/Tp0xEcHIzY2Nh0SqmOBQsWmK3cqFixIpYsWWK3fbVv3x5eXl5m1+/8P3vnHR9F0fDx3+xeCgkJNQQIBBDpIFUEpIko1ccKvlJUsGChigWlqHQURB6qNBuKDygiRakiIEGqRJDeQodQkkBCyt3O+8fWu9vd2+RKLsl8+RxJdmZn5m73dmdmZ76zdKnP8vKW06dP4+effzYMlwWceZnc4UpMTIzH82bevHm4e/eu13lpad68ORITEzFr1izEx1tfTc+V1NRUzJw50zD8gw8+8GkHwLhx4wzDKKVYtmyZbpiZNAqARyFhXujWrRv++ecf1K1b1+dp54Xx4/VXi5aJj4/H0qVLfTqZvWHDhti9ezf69eun+335+eefceTIEd19eZ7Hd99955UsV0vp0qXx1ltvGYbv3LkTZ8+e9SqPkJAQzJkzB8uWLcvzpBxA7OweMGCAaZxdu3aZhufHOd+jRw8cOnTIq2sKQ/wumokhL1y4gJs3b/o839dffx3Hjx/HwIEDERER4fP080JGRoZH4dK8efM8SnCtEBYWhq+++spQngoAK1euNJUupaammoa3b9/eNP28UKVKFWzevBlvvPGGT9MtSKSkpHiUbM6cORMNGjQIUIl8T4cOHXDkyBF88sknKF++fH4XJ+goVaoU1q1bh08++cTrxUFiY2MxefJk0zgnT57Enj17DMMdDgf++9//mqYxbdo0nyzqwvM8Fi1aZLoISUJCAnbv3u11XoWd6OhoLFq0CAkJCXjkkUeCbuCGjKfrvac6YGHG02eTmOg7CUaLFi2wd+/ePItjGzRoYLoAESC2CaZPn44FCxbkeaGh5557zjT8n3/+sZTOtGnTDMWmlSpVwhdffOGz70yrVq3QtWtXw/AffvjB60E6sbGx2LJlC8aOHetV+7d06dLo0aOHaRxP7bb8YPr06abho0aNQuPGjb3OR14AwmxBp1OnTmH16tVe55UfdO/eHU8++WSe9o2MjMScOXOC9l5jRHZ2tsfz56OPPkL79u0DUyA/0KxZMxw4cABz58712QJ8hYlixYrhu+++w8KFC3Ult7khMjLStE8ZEAecrVu3zjROMF3TTp48iTVr1nidl6+YPHmyqcQzOjoaP//8s8/6XgHgnnvuwR9//IH33ntPt29p1qxZsNvtOnuKdOrUyWeC2FdeeQUdO3Y0DHc4HB7PQatwHIcJEyZg3bp1qFSpkldpvfbaa6bhwVi3yA3FixfHF198gV27dqFLly55vhdmZ2ebip4B8XzzxYDakJAQfPnll6b1xnXr1hk+5/AnkyZNMqwb169fH1OmTPFZXk888QSaNGliGP7999/7LK+iwqVLl5CUlIRz587h0qVLluXH5cuXxyeffIKDBw+iVatWfi6lMzdv3kRSUhKSkpJw4cIF3Lp1y9J+4eHhGDBgAI4dO4YBAwYUuHqwt5w6dco0/ObNm2jWrBnefvttpKSk+DTvBQsWoGnTpjh8+LBP02UwGAwGo6BjRaydk3YGQpbxAuBe4ZOJqFbScJWByfs42wL5PIzSzc7OxpgxY9CtWzfT/gc9kpOT8d577+VZvsTzGrueRpoGnUmBxlCnH1q01VWq+QypRrCnhGuFLx4mAZoKY1x+KnFcBICW/7HJzgqjR49GcnIybty4gYkTJ/pkkcSsrCzMnj0brVu3djv/N2zYgLi4uFzJrE+dOuUx/rfffosVK1bkqbzBQEpKitN73LJlC7788kvL+7ds2RKHDh3yR9EYDAaDkQ9069YNOTk5luJOLlkSpyvEYW1MORQ3kBvfvXsXw4cPR5s2bZS+estSbZc6HFVNNc71Po1oQg2nStVeoKKQkCN80EiYw/gwhPHFJJm2Aw5BUH4XBAECHKp0W/4paKTbguBUxxQVHVR579pPRdDUlT3KjanzcXCVG1PiUjcmzsfRrVZOXfbRirpdJI7aNOTMqSYv6po6pQjjvZ8vVpR49913vR5LYJUbN27g6JGjkGXubueffK56FHWanC+sacUoglSpUgUVK1a0FLdly5Zo27at1wvGMooQJtdV7XXa8tNkl0URnETPRO2GPXXqFB5u/zC++vIrpKXqz9cPK10HtuKu83TEFGtWDNXbxRItWrTAmDFjsGHDBpw5cwY3b97E5cuXsWPHDowbN85w/iWlFC+++CJu375tKZ+alaIB6pA+C41AmwqqdE2zICGVw2SxNnWucQEUpZvoj8s/fvy4lIYUl2hqhtqFDz31kcoYHHCnezO7JzNcmDhxoqXxFYQQ/PDDDwEoEaMwQgjJvWDbKQEYXuMeffRRXL9+Hf3798/1OKo/szKRo3NhDAsNcypzzVo1EVPOfc71nuws1ZuqfXTo9nKxKcvxNZdnWSRNNGkQiCJtziVpTjcbrVybSPsQRXCt3U8WaBOizVeVWYcQghidedsn7XaNgBuSXFuVZWvz4aGVa7vKt9X9OLcwVbrNuaT1UDH3ea4OhwPUTmHjePDgwBMbOMIhhLdJgm0OPOHAgQPPiWEc4aX8eYCI6u+72emgVNWR80QUaBNpX075WxVmE3mbi2TbSaqtyLhVBTc08SA9qnWTasvnMtHEJq57m5/vahm9exlxJf0yktKSIJ6p4vcgLDIcb854A007Go+PdWXOx/NwJPGY5BIW5dny9wPQyOTlqpkkw6eUaKpdch1MfW4ti7idFzCRfxAQTn1OrtSVDOpJTK5duPF4PPXuSVbiyZup69864xm0yXoxJNh1Hj7P8/jxxx+D2gcxdepUpKa6jyeyulhZXhCkfni5L15dOJNKzyecj4/cV6pKuGWBPzR94lT5W21fQ0nLbWyM5vpFnLa7n0hG56jRucRgMBgMBoPBYBQVgmNEUS7p0aOH5ZUuXbHb7UhISMCkSZPQpUsXlCpVCk2aNMHQoUPx888/+1yiefXqVfzvf/8zDJ86dapPxNEynkSxBw4cwOXLl32WnzcsXrzYtDHWr18/n8qSH3/8cbRs2dIw/NatW6ai79wyfPhw7Nixwyfv4euvvzZ8SFuxYkWMGDHC6zy01K5d21TQ89tvv+luv3Dhgmm6ZlIUb4iNjQ3Y4DAzDh48iK1bt5rGmTt3LkqVKuXzvCMiIrB48WK0adPGLcxMOtm/f3+fiG9c0zTrFPck6/HE7Nmz8frrr/tECmAmkwPgUdSRX+d8XFxc0EiZCzKeRGRm8ubcEh0djVWrVmHOnDlBcb3SsmLFClM5R5s2bdC9e3ef5Ve/fn08//zzhuGUUtOJXRcvXjRN31/fO5vNhnvuuSdP+44cORKTJk0yfb300ks+LrFv+eabb5Cenm4Y3qpVK7z44ouBK5APIYRgwoQJ2LhxI6pVq5bfxQlaXn/9dXTq1Mln6T3//PMeF4n45ZdfDMM2b95sulhHvXr18MILL+S1eG5UqVIFAwcONI2zaNEin+VXGGnUqBEOHDiQp0FJgaZatWqmok9f1hEKGm3atDE9ft4uoiNTunRpbN68GbGxsV6l42kBqsmTJ2Po0KFe5dG8eXNTAeDp06c9pnHnzh3Ta8iECRN8Xod89dVXDcPOnz+Pf//916v0t2zZgrZt23qVhkznzp1Nw/NDsGjG4cOHsXPnTsPw2NhYDB8+3Gf5lSxZEiNHjjSNU5DvUTNmzEBkZGSu9xs/fnyBlDb/8ssvuHTpkmH4vffei3fffTeAJfItQ4cORUJCAurXr5/fRQlaevTogV69evksvUceeQTNmzc3jWNW7/7nn39MF7wpyte05ORkjwuZTpo0yS/tTJvNhsmTJ7udKzk5Ofjqq69M950yZYrP6uOEEHzyySemcb755hvL4gYzxo8fjw8++AAc5/1jzYcffhihocYT8o4ePVpgBxI2aNAABw4cwKuvvur1Z7VmzRrTybnNmzfHM88841UeWmrVquVR+r548WKf5WeFK1euGC40C4iL45idS7mFEGJaT9+3bx+uXbvms/wY7vTt2xdr1qzBuXPn8M477+R5AaZA0qpVKyxevBiXLl3CvHnzEBcXl99FyhfOnz9vGv7LL79YXvgqLxw/fhytWrXKs7iSwWAwGIzCSN26dS0t1pt53XcLdvqOPLQJqe6vUCbz5pJr166hffv2GDduHLKzs5XtzzzzDE6cOIGJEyd67P/cuXMnWrZsiaFDhxou7GkEUQpNNS91i+s29X3KE5hV5Z84k9klfSJPaNaKZlwmiMrGAW0umr+97t0I7seVBZLSpUvj/fffR05ODqZOneqTPqgdO3agR48eWLJkCdq3b4+wsDB06tQp1303lFKPk2ynTZuW53KmpKRg3rx5+PjjjzF48GD06dPH52N6Xbl+/Tp69eqFWrVqISIiAqVKlUJMTAw4ThQ4dOjQIddpNmrUCAsXLvRDaRkMBoMRSL7//nvL/VQ1Q0LwaLjYD9ogJBTrypXD/Sb93rv+2oUmjZtg0sRJyMnJMZfHULiLGDVSbc8yZlWqrdX58py7wCk/KRlWEoJgF4XakATbVJJqK6JtAQ5BlDCKcagSn1I1jqhclGXbqkxcoJp6dh7lxlQyGSmiD9nRpH7IalxVASIiHSs3eYhWqElc9qVwO85U8x7kv0P40KARpRcUSpcu7XEhYSM4AJGEQ0WeR3mLK0DNn/OFKoGBRgrjJJ6SoO7nj+oXdb4OOAlBXc4/V3IrpmIwCgK5GRu0fft2VKxYEa+88orpQusMRt5wrpTl6ZpLgJ5P98TFC+ZzvUo3GSR1IWr7HsWf1SsYj8PWo0yZMvj4449x7tw57Ny5Ex9//DEeeeQRVK1aFaVKlUL58uXRqlUrjBo1CsePHzcc33b58mXMmjXLUp41KpYAqCjUVu+NmpdUd1Ok2079ompfqSzaFsVqPEo3edMtr9MnTynHQhRpa9ORb59yXVAjc1Piudiy2a2UkUvsdjsmTpxoKW737t1RuXJlP5eIUdjJtVzb9TGVwe4cx2HhwoU4ePAgqlatajmLyw4HsnWeQ4SGhjqJjjmO03U67JGe7Un+ZDfhtbbYsshafkH+qYmryq8pCKVOPm49qbZ2u/jinATbsjBbux/vlJYk1yaqbFuWWcfx7ournsuxO8mytdJs3kWUTXTiaV82zU/X313zkP+OMOhXuH3zNnjOBp7jxRfhwRHNT46HjbOBUFGUzRNOjMfz4DgCnnAAIbhrTwfHceAJryvV5oj4aXKKYNtZqk2k8onH2OUscDrNNFJsaiDVps67u+4dDCRc+FP8RVN/oaAICePx6uSXULlGJUvp2O12fPzaWKTeSnWuCxH1WbTcP0GIpj8KGtmtINa+xI1qP5VSl9L8VHKQP2MqSm0F7SJz2uMhJcbk2oULX3yLVBmyus2zpFvTRiLqOawNVvqAfUB8fDyWLVuGl19+OVevNWvWuKV1+fJlt3iTJ0/2qnzXrl3DjBkz3LZ37doVLVq08CptIwQquDyf0IkjtQXVsTDa/npA6Rl1WiTTuT+USvdxgCr3e20KuhB54QA1Dffo7FrCYDAYDAaDwWDIFNgRKFOmTMGbb7o/NMotgiDg77//xowZM/DUU0+hbNmyaNasGUaNGoWdO3dCENwH9ueGpUuXGj60rl+/Prp06eJV+no89thjpuEJCQk+zzO3UEpNJ6MDwLBhw3yaJyHEozDLU5mswHEcFixYgKlTp8Jmc+8gzgvffPONYdigQYP8MrH78ccfNwz766+/4HA43LZnZGSYpmkm5CwMmIlgAaBdu3YeRc6+5syZM9i+fbtheF4XKTCjQoUKpsKeHTt2eJV+TIz7Cq55pWLFiqhYsaJh+Llz50zvA0X9nC/o3HvvvabhvpKUVKxYEQkJCR7vz/mFp3vfW2+95XMBqjf344L4vRs0aBBGjBhh+nruuefyu5imfPvtt6bho0ePDnpRrh4hISFYvny5z+RchRlfH1+bzeZRKL9p0ybDME/XrqFDh/r8mA4aNMj0c/jpp59068gMoEuXLvjzzz8LlLzerJ5QlEVmERERpvXn5ORkn+RTrFgxnywkU6dOHdNwXyzIERoaiurVqxuGW1ncbOXKlYaLacXFxflUsCrz6KOPmi70FkzttmbNmpmG+0ro7is83aNee+01ny+U1L9/fxQvXtwwfP369UhJSfFpnoGicuXKGDt2bK72adasGQYNGuSnEvkXsz5AAHj//fd9KvAMFIQQzJs3D9OnTzddjIDh+3q3J0krIC5aY0QwXtPWrVuHtLQ0n+aZF5YuXeoktnKlevXqHj97X7N161bT+tjDDz+Mhg0b+jTPxo0bmy6mcePGDfz+++9e5+PLukWxYsVMBf8ZGRk+q9cGko4dO2LHjh2mddPcYOUZnq+vWUOGDDENX7ZsWUAHkX///feGz3gbNWqERx55xOd5/uc//zEN97aezjDn0qVL+Pfff3Hq1Kn8Loplbt26hWPHjuHgwYNFul/KbHGaQJGamoouXbrg8OHD+V0UBoPBYDCCApvNZqkNmpnsrVjbmzaC1X114nlsDuW9XMnJyWjbtq3bAo4DBw7EsmXLcO+99+L999/HqVOn8Ouvv+LJJ58EzxvLBWfMmIEOHTqYLrjuXnpJAKORp6liGDWWYm5xEqe5vHe9j4/jNJJFQP5DnggoT0BUZhKaTiK0+q4YgWT48OH4+uuvffLMfsWKFejbty+2bt1q2h/nidWrVxuGZWZm4uDBg3lOWxAEvP766/joo48wc+ZMfPfdd5gyZQoeffRRr8eg67F582ZUrlwZS5cuxfHjx3H37l0lzJu+E4fDgVdeeQXPP/+8L4rJYDAYjHwgMzPT4yKWMjyAb0qXcdoWz9uwvGw5fFyiJCIMngFkZ2dj1KhRaNGiBVb+rC7g66aacJVqu0hsXMUirjJmJ6m2IrKgsHG+mZ/jK0qFl4KDCqJMmzpUSbYi1XZAoBQUklxboBAEeRtVfopCDEEjRlR/B5zryoBWyKEJBwUEqis3BgBKqOaDVWVCmiq5c3wneQtV05Cja4+ja56a+r6bMB2q/DGM99/4B3tSErIT/1Fe9qQkv+VlBXrnDoS0NKcXzeMCxUOGDLE0dqQCz6N/VHFMKV0aq8uVw+/ly+O38uWwrFwMfiwXC95Cg2rHnwlOxw1wP9YUcDqnANfzB+72OGjqri7FYHJtRlFg5MiRuXreLggCFi5ciBIlSmD27Nl+LBmjQGPxUqk980yvr65BLpJP+TJ++PBhHDp0yDCZkOJxqPDIfERVd51Tp+ZerZy1MYU2mw0jRozAmTNnMGbMGEsy37CwMEydOtVwHtvChQst9adUiomEzcZBkWsr8mwKUPVvqqkgUSr3scrxoITJL8K7j+W+cvmqph6txqdOv0no3GPhGkcKc6ubw6UvierHZxQ9hg4d6tTnaATP8x7HPTMYViGE5H48otZDabJr3bp1cfr0aUyYMMFSshmUIkPnEijPvyGc2qB+sM2DbvF2Z2W7ibTN3plWiKwvypbuGVIEIj1C0xN1u8u1icvfcJJca6XanFO4qIfmiSri5kAQZ3N/7nPF4VBE19qXsyxbFGzbpHQ4OIu0XcujL+lWy6ZNqxghCNE5d04fOSNJtW2iTJvjJSG2KNTmCA+OcLDxHGwcL8qzOVGUzYMXfweHjKwMUApwHDGUahNJ2eQqMZel2nI8+egQ+W9Fkq49Ui4ybfmnS9va+byx9t3x9/zvc2lJSEpLEr3UyomqvneO4zDmh5Go36qepfSuXb6G8YMnQHCoX3SqvORNWn0toDy/poBak5I+e0XKrRVjA9TVdy4VnUpybXmROqO6kVt/GOT+M2ufN6tz5S957nNy7d/SCXPNx22zhTq30yKJPuofO3PmDBYtWpTrV2Ki+/ietLQ0t3h6Au7cMHnyZF1XiKeFtL3BLtiV/mu5jac8spDbdsrvVO2fl6416jqE6jga9Xir42qc2mUGh1NnLUwFvcu403mhdMVT3Z/SiQTnXaz/YzAYDAaDwWAwCgIF1h5HCMHMmTPx6aefmk4MyC2UUuzbtw8TJkxAq1atUKVKFYwcORLnz5/PU3o//fSTYVjfvn390gFVrlw51KhRwzD877//9nmeueX48eM4ceKEYXiTJk08CrDywn/+8x9TKcemTZuQk8fBSTL169e3PCDRCklJSdi3b59heN++fX2Wl5ZWrVoZhqWnp+seP09inMI8kZhSiuXLl5vGMVrd2p+sWLHCMKxly5am1wpvaN26tWFYMFyDtJh9Bg6HAzdv3jQML8rnfGGgZMmSpuF37tzxST4vv/wy6tWz9qAn0GRmZmLjxo2G4aVKlfLLggD33XefqcDo2LFjOHPmjG4Y+94FnnPnzmHv3r2G4VWrVsWjjz4awBL5jjZt2uDpp5/O72IUWXr06GEavn//fmRmZrptp5Ri7dq1hvuFhIR4TDsvVK5cGe3atTMMv3HjBvbs2ePzfAsDEyZMQGRkZH4XI1eY1RN8VUcoqBSkz6ZSJfOV7H0lGjbLJzMzE1lZWab7m/Ud9erVy2eLdmkpVqwYmjRpYhgeTO22+Ph40zpgsMnuPQ0A6d27t8/zLF68OJ544gnD8JycHFNxbrAzePBgyyJYnuexcOFCn/YXB4o7d+5gw4YNhuHR0dFBvyCPEXXq1MGAAQPyuxhFlieffNJUYHPu3DlDGaWna1qfPn28KpseBeWa5qkveMiQIX65h5uRH/cgwPN58Ntvv/klX2/w1C8ebPULK4wdOxZRUVE+Sctut2PdunWG4ZGRkaaLs+aVWrVqmS6qcu7cuYD2/eXHM94KFSqYLkoVTPX0wsjmzZvx3nvvoU6dOmjatCkWLVrksT2X3xw5cgRTpkxBu3btUKVKFXz44YcF8hrmLXldEKFChQro2bMnxo0bh2+//RZr1qzBr7/+ihUrVuCLL77Au+++i44dOyI8PNxSeikpKXjqqac8LhDKYDAYDEZRoWnTph7jZF4LhjpuHiZ/6c5wM07HIVjLQxAEPPvsszh27JjT9u7du2PGjBlO7RCe59GlSxesWLECJ0+eRL9+/QzbKQkJCejUqZPleord4Topjjq/tPY8RQij1bpoZ+G5S4UN21N6m10Fa65CNtOd9YPZ5OTA0LdvX6xduzbgfWRGmJVj1qxZfhFgb9y4Ea1atfI6bbvdjpkzZ6J9+/bgeR4dO3bUHUvhK7799lvT8Z8MBoPBCF6efvppS/IzAHizeBQq8u73Rw5Av8ji2FQuFm3CjPvF/v77AJ5++mm0a9cOy/63zHCcHwBnCaORVFsTT67zUSrLbiSBFOHAk+AaCxAREoEQLgQCdcAhaATbkmxRoFT8W5D/dkjiDVG8TSFJuEHFOFTQfCJUkXI7qys0cmPZ2CEai8RCaUQrunJjjUxDEYAocQzEilK6biIOI1zkIlSWhmjCbYQH58fjeevtd3GtazfllTphot/y8kTmH1txsW59XKpTz+l1d5Xx4i9mVKxY0XDscxgh6BtVHKtiy2FRTBn0jIxAk9AQRHBEPM+oegYJFtrDN6/flJp8aluQAtL3VTq+8vdUR9bphPb8cW3CUdc/3dNg8hZGYaJkyZKoXbt2rvfLyMjAwIEDUblyZWzbts0PJWMUVqxcQz0ulGJwHf/5p5910wsrXQvl2kxC1f/bhqh7usqJKbnJ8BxBpbKe+4+aNGmCvXv3YtKkSXkaHzNhwgSUL1/ebfvp06dx8uRJj/uL5SymuS/KCxG69pEKbmHUKZ62rxW4e2mna1bivAv5XgvpXqtWpDTbpPqy9pBQ52Np6f7JFi9kaLhz5w7mz59vKe7zzz/vcX4ug5FbvBqT52qaduH99983XQxCy7857gt9hoWHKXkQThSBt23b1i3eKXsObug8F3AVXDu/3AtOpPsFp9mXkxOgqlxTX66tkTgDku5ZFQvJcTgpjpyH3ErnNPtxRBVc6/UlpQgOMY78grMQm4OzQJuHKseWf2pfSr4GcWwAQqR0QqS0a9jc5xuNeeVDSajNged42IgNNp6HjePBEw4cESXbPJHl2xx4iAJuUaot/g5CkJadCgJO+jzcpdqEABzhJWG2LIr3UqqtiQ+X56PBKNWmlOKPJHF8PyXS+5bEsoSo/QmE5/Da5FdQpkIZ48Q07Nm2F4s/Wyx+GwgFJdInRsTPlIIo9SJZfAulbuTcbyH2jUlfIKlyxRFNuKaPUts/aSjX1v7q0leW2z4M9vy64GOl31QJkr+Omu+20lJy3V8TXhTOkwsXLmDOnDlu2x9//HHTOQbeku3I0va6qy05Kii/a9t3gpNoW91LXSCTqP330u+A5jyRj7jcroPaZ6sbj8FgMBgMBoPBYFimwIq1AbED5+2338auXbssTcTICxcuXMDEiRNxzz334NVXX8Xly5cy4aYAACAASURBVJct75uWloaEhATD8M6dO/uiiLqYCTxdJ17kB3/88YdpeLdu3fySb3h4ODp27GgYnp6ejv3793uVh687FtevX28Y1qBBA8TFxfk0P5m6deuahuudR+XKlTPdZ+nSpYW2w+bff//FhQsXDMPLlCmDLl26BLBEImbnjz+vQWbC3BMnTvhlIkpeqVChgmn47du3DcOsnPOM4MXTxC2Hw+GTfPz9wMkbdu3aZTrR6tFHH0VoaKhf8u7evbtpuNFAP0/fux07duDs2bN5LRZDh02bNpmGP/PMM6aStmAmmL+fRYHatWub1mXtdjv+/fdft+3Hjh3DlStXDPdr3bo1SpQo4ZMyuuLp2rV161a/5FvQKYjfNbN6gq/qCAWVgvTZlC5d2jTc6mRCf+Zjt9tN77WdOnXKc7k8Eex9RzI8z+sOZpcxa7MFmtTUVNN+pRo1avhtgavCfI+y2WyYN2+epbjPPvusZQl3sLF9+3ZkZ7sPwpXp1q0bihUrFsAS+Y6CWBcoTJQuXdrjIDI9UevNmzeRmJhouE+tWrVw7733el0+PfLaZxAoUlNTTZ/98DyfLyJ8T89d/LF4GlAw70He9AkHK7681h44cACpqamG4R06dPDbPSlYzqeUlBTs3Ok+eVEmv+rpx48f91u+DGf279+Pl19+GXXq1DF91hZMXLx4EWPHjsU999yDadOmBV0b3Z/cunXLctxSpUph2LBh2Lt3Ly5evIj//e9/GDVqFPr06YNu3bqhS5cuePLJJ/Hqq69iypQp2LhxI65evYopU6aYLuAtc+zYMXz00UdevBsGg8FgMAoPlsTaycZ9D77CN2PVTNLwmD5FjsNaGRYsWIAtW7Y4bYuOjsbChQtNn8lXrVoVixcvxl9//WU45m/Pnj149913LZXD7nDAeRq+dgofJCGeKsFRJxFq42ulMc6IE8CpMiHZed8A9iWybku/07lzZyQkJCAsLCy/i4JTp04Zjv/2Z1/Qrl270KBBA9jt9lzvKwgChg4dimLFimHw4MHYunVrwMZd7tixAzNnzgxIXgwGg8HwDZs3b8avv/5qKW5Fnsfb0ebj6yrxNiwpUxZTS5ZCtEld9M/tf+K5555DTJkY9Pq/Xu7P8XItY5YFgYCzxALgEVxSbZkSYSVEObYs1RbEn7Jk2yEIECCHq3EoleXaophR0XXI4m0niYarbFsj95AlQcrvrsvkaJTcGvGWxuCkipFdbFyq/EN7HAUnwZBTHq5yGLnkGkGI/F5CeT/WEe125FiUpfmbnMOHcWPAa4CP++xff/11p78JgCZhoVhSriyeiogAAAgUEAA4QKHqPVW5dvUQzxJTeWFL+SxSpDGKtEo+b5wbWEZid105q7x74ZxqxmAY8vXXX+d53wsXLqBdu3Zo0aIFLl686MNSMYoSppdd10CTfrSdCe5jK8JjGqFKz99Rsu7zINI9362uIW0tX4oDz3nuqOvZs6dXY0MjIiLQp08f3TCri5xXjikOQHCp38h3WUGSOTqLtJWFUABodHnS/xRUyHHLp1J8JUXOBsBdcg6pTqe5Byv1Npd6mFa47ZSGxX7zwjoXnGFM//79kZPjfl66EhYWpis9ZDB8Qa7HQlKXl8nudevWRUiIu4TZlcM6Y/pDQ0JBNP9AxLF+eoL5PdnZipxaX3ztvl2WX0uqYB0Rtubt6cq1ZV02ccuHk9LXXtXVtIkmDb2folybI0Cczb2PKJ1CkV5z0Bdsa6XaqiRb3W6DKt+2KTJtdV+bU1ru0u2G4frHdOemv2DjbLBJAm2OyOJscZuNE8XbhEgpcZJsG6p4mwNBRlYGchzZ4jZOT6rNqZ+3kVSbuEu11aMlfdYFVKoNAPuv7kXy3evi+5KqP6L0GgBVheMAQWTJ4hj02ZuwWeiXAICv//sNEjbuEI3dVAAl8kImgPIBEQJKZB29XF8TvyMEFKCSgFuQ+9HUvUFd6khKoJQupSByn4ZWrk2cP1vX5+JMrl14cO3nsozeV0+vPk5cfnE9F6S/BZ1FzQsb48ePR1ZWltt2f4/JzXSIeVLI1y9NG0u7UKV80YD2vNC0+ZwaYGoPvnPXp9NFXYnttM3TZZuNdWEwGAwGg8FgMAwpmAY8F5o2bYrdu3dj+fLluP/++/2Sh91ux4IFC1C7dm0sXrzYUsdEQkKC4SDmiIgI04nR3hIfH28Ydv78eb/la5Vdu3aZhrdp08ZveXtKe8+ePX7LOy+YSUIeeOABv+VbvHhxUzmY3nlUp04d0zT/+usvfP75516XLRj5888/TcO7du3qUeLra+x2u6ngxZ/nT5UqVQzDsrOzce3aNb/lnVtiYmJMw82kVp7O+XXr1uHLL7/MU7kY3kMpxfXr13Ho0CFs3rwZP/zwA2bNmoWxY8di2LBhGD9+fH4XMd/xdD/WWzHZV+T1fly+fHnT1cwFQUD//v1NheGM3GF2LwGARx55JEAlYRQ2CCFo2bKlaZyjR4+6bWNtCYYvyMrKwtmzZ7Fr1y6sXr0aixcvxqeffooPPvgAb7zxhsfzrDCTnp6OU6dOISEhAStXrsSCBQswZcoUjBgxAq+99hrOnTuX30W0THR0tGm4ryRjnvIxmyh/4MAB3LlzxzDcX/1cQPD3HWkxa7eZtdkCzd69e037DPPzHrV7926/5R0IzL4nWlatWmW68Fkww+rdDH/SokUL03C9erenum0w9hkEip07d5oKbFq1aoWyZcsGsERARkYGDh48aBhes2ZNxMbG+iXvChUqmErWDx486LMFTXyFN33CRYFgbncHqk6zY8cOw3pd8eLFPT4b8AazenpBrefkF/feey/q1aunvGrXro3KlSvnSuh25swZdO7cGSNHjgyIvKx8+fJOZa5bty6qVavmsd2pJT09HW+//Ta6dOmSK+F0QcaKBK9MmTKYOnUqzp07h88++wxNmza1PGkoOjoa7777Lg4cOIDatWt7jD9jxowC1X/CYDAYDIa/sCLWzkk7AyHLeGEfr/DXRDILIm3XuFk5nseaZmVl6U4GHDx4sOU2ffPmzbFnzx48+eSTuuFz587FyZMnPaaTmW2HOtHPFXkmtDbc9af8q34aRDvLXyOD0UP349bZqDuR1eo5wOYo+5X7778fBw8etLRQjb+pX78+0tLS3LabjXX0BYcPH0aNGjWQkZFheZ+///4bcXFxmDFjRp6k3L5g+PDhup8Xg8FgMIIPQRDQo0cPS3EJgK/LWH+O1SMiEr/HxOLRcPMFN+/evYtly5ahQ/sO6Nu7L1JSUgBoBCGKeAb6MmZtONT6nVLTpBQ2LkjF2uElJXG2A5RSOCCIMm3BIWl8BAiUSi9BlRsrgmNZeqz+lAUdlAqq9BpQRR7U/fNRqurqLy71ZFWsKKep+yxEU413FW6r+6txnfKQ6vhaESSR35PyU5QRhfCeRWZ5JXPLFghBUI9xXLmC631fALU45iU3tGnTBjVq1AAAlOU4TC1TGu+VFJ8lCFBF2rJEW5ZrK4JtKgr0rZCdleX0jdQeT9lGpRW7a9GTayu4SEJd23B67bw8SYwYjCDl/vvvx5tvvulVGrt27UJ8fDz69u1b5Mc5MIzRXjstd5m6XqO1m4nz5X7jho1uu0dUbg/tIh5q5cK9VBVKBW6+7YMPPqi73eqY6bgycp1Yvu8JGrGaS78pVZe1EBGUOOI+4t/ZKWfd8omKjhLzkBdYkfIgmgUPlQUuAOsHVuc+LKflZGzVxmHCtiLF1atX8dNPP1mKO2zYMISHh/u5RIyijCgnzuNFSG57GOxu5bnbeYd7v7zrmDMCApvNhgdbu99f9khSUKM1hIyewukVWSu61pVrK6VR09bG127jJPm1LP1W5d+qjJvTvAhEmbWkkNZtR9qp2N50lV4rgm1Jyi3LsTlQ2ECVuJyqqFak2zad3+Wfctm0wu224WHgdc6Xae9PQ0ZqBgjhwUvSbFGmzSuCbFG4LS70wcEGDhwIx4NwvPgZcDbwHMHNzFsgnFatrkq1AaJIsw2l2nCXamuPeEGWaqdmpWDHhR1iiTR9RgQUhBBNFYkqce6pVxUvfNDXch4fDR6LS+cuKmnLmloxWSp9murZLy42JvXFSXUqAgoQIi5mJ3eOKPUs8cBQoumHk/+T6mCcLNnmiOH4YibXZphi0M7SiaL2pWriCjRv82Dj4+NRvXp1r196bg+bzeYWLy4uzmlRPquvU6dOYdGiRW55PP3002jYsKHzQn8+5q49w6kfXrt4pdxf79wX71IO+eLmoWzOYm5r5Lrdp8W13cdgMBgMBoPBYBQBAmt59SMcx+GZZ57B008/jX379mHJkiVYsWKFz0VAaWlpeOmll7Bz507MnTvXVJS7b98+w7CaNWuC5/03sMtM2iCvGJ+fmAkeAGsTa/JK48aNTcM9lS3QmJ1HVibuekPZsmVx8+ZN3TC986hFixYIDQ01HYzx1ltv4fjx4xg/fjzKlCnjs7LmN55Wpm7fvn1gCqLh2LFjSE9PNwz35/njSRyTnJyM8uXL+y3/3FCiRAnTcG+laP3798ehQ4cwZswYj3kx8saFCxewf/9+HDp0CMePH8fZs2eRlJSES5cuscFhHiiI92NCCNq1a4dffvnFcN8tW7agdevWmD9/Ppo0aeJVORmi8NMMfy7UwCj8NGjQAD/++KNh+JkzZ9y25ee1q0GDBuA4zlCkFGxtiaJOdnY2Dh48iAMHDuDIkSM4ffo0zpw5g/Pnz+PGjRv5Xbx8JT09HQcOHEBiYiKOHj2K06dPIykpCefPn0dqqp8EFvlAZGRk0Odj1uavUKFCruRpuSXY+460mC2sEkwP9vPzHlWxYkWUK1fOcCGrQ4cOiYO4AjAwztdkZGRgwIABluLeuXMHQ4cONa1fBCuJiYmm4azezfCG+vXrm4YHW73b0zXt4MGD+XpNC8a+4MOHD5sKX/15vACxn8dIzOVwOHD06FGPfUGBxJs+4aJAQewz9DVm9fQaNWqA4/y3dnVBqqcHOytXrtTdTinF1atXcfjwYWzfvh3Lly/Hv//+a5rWxIkTce3aNcyfP9+v958RI0ZgxIgRumFpaWk4evQodu3ahVWrVmHz5s2m16uNGzeiffv22LJli+liyoUBTws4PPbYY/jmm29M25ZWqF69OrZt24bWrVvj+PHjhvGys7Px+eef47PPPvMqPwaDwWAwCjp169ZFWFgYsqSJ40ZkXk9ERJz/FvDyLVYnwmqnwxPczfK8SMuqVatw5coVt+0vvPBCrkoYERGB//3vf3jooYewY8cOpzBBELB48WJMnDjRNI2MrBzpN2niH3Ge9i/OHzZ57xTijHZAd+IgMZIZSBORtX/DoP5tEsQIQmrUqIGTJ0+iUaNGuud5oLh58yYaNGiAU6dOOY39DoQ8+uzZs5g/fz6GDh3qMe7SpUvRu3fvfO+jysnJwfz58/H222/nazkYDAaD4Zn33nvP8iJ7PSMiUcvmWWisvQvF8DwWlC6DtXfvYkzqLVz3sAjh0qVLsXTpUlSMq4iaNWqiZs0auLdmDdSsWROt27RGVFSUKuEFFBGU6uBWFczaWjfPBef0txJhJSFQQRIeOUDAQSCcKFMUAHA8IElPCOEhUPHzIwIB5QQIAgAOIOAh6rY5ECIJFImoSRIoBQcBIBxUqxIFARFF1VJcXWkxZMG1uEFOVxtPFnMT1zQk5HqJLF1UntUqjkxn4YgS3+UYiu8FCOX8J9UWbt5Eyocf+y19y+W4fQfX+74Ahx/rv71798b+T6egR/FI8FBbohSiPEo8q6AIzlStp3juVLPZ8IeFfCqWjsOxpKMoU7as0tQDIeqZSOVzEZDVVgABJdRF7UbU+LKMyvWEc5GGMRiFnVmzZiEuLg6jRo3K8yK/giBgyZIl+OmnnzB//nz06dPHx6VkFE5c+/s8yb+c6wIyRnXQ8HINVcG0moiSm5byARRrx8XF6W43m3+rpXzpCEgVPKifofzdVZcTIYrlVI6r2a68pPocH+qWT7sObZ37WCEfA1kyq94w5bogBQFR+mQBqqnWUejccxkMHXr16mXpfhQVFYUJEyYEoEQMhioFznV/uVau7bJrrdq1cOHCBdPdb+h8F0JDQ3XTa92mNdauWeu0bU92llMxrJVebb+73pudr/6a9phO4rqP4Fz2FzQ7qfcLNWc5WblNKceJM/DqHM/JQf2QUFGkrOSnPk3kQCFIiSjpUSrdJeV7mnGT0EgaTqU/KvI8ekYWw9I7zgucXr92A7PGzcaoz0aKaUj9KoRKtm+Xx6Da9MXy8OJdnHCwC3ak3E1B2YiykkBb1oGjSEu1AWDd6d+QY89SxtUS9Z2Iz3/lOgxR6yWEEDz0THucSDyFbSu3eczjTtodjHj1fSz+ZRGKRRSTPh9VTitQCo4AhIr9Z4TIqm3xpwABHCUgRKooAcrZTjiiPHx2CRH/otL3UurncOrX0PmMKSg4TUUut3Ux+XpXEOd+FR6sX7lNo1tMwqm9ZZA+pYCDmtfTjPbfvHmztYJ4YPTo0W51wOrVq+PIkSM+Sf/jjz92W3CaEIIPP/zQLa6vvyd3su9AfkihCvalvnBIVwUKUKKVXGv6wJ2uSZKIWzpuVO7rh9otL4930b2OUG36aj1I/3rjRVcq64dlMBgMBoPBYBRSgnNkkRcQQtCsWTM0a9YM06dPx+HDh/H7779jy5Yt2LZtm8/kWQsXLkR6ejqWLFliOHnarAGYmpqKUaNG+aQsevz111+GYbdv3/ZbvlY5ceKEYVhMTIxfJ/d6kgmblS3Q5OTkmJZn27ZtlgdB5oWUlBTDML3zqHjx4ujatavhRHWZefPmYcmSJXjhhRfQu3dvPPDAA36VEASCo0ePmob7W1yih6dOqDlz5iAkxD+DEo2E7DLBcB2SiYiIyPO+sbGxaN++Pf744w/TeJ999hkWL16Mfv36oVevXmjatCnr0PaCu3fvYt26dVizZg02bdqEc+fO5XeRCiye7nn+FPCXL18e0dHRhpPTzMrWs2dPU7E2IMpvmjZtis6dO6Nfv37o2rUrihcv7lWZiyKUUhw7dswwPC4uji0awPCKe++91zT88uXLbtuMZG0y/rx2FStWDFWrVsXp06d1w0+fPg2Hw+HXRZQY5pw8eRIrVqzA+vXrkZCQgMzMzPwuUlBAKUViYiJ+/vlnbNiwAXv37nV70FwYCQ11H2wcbPmYtdscDodf+47MJL63b98OKglzoCTp3pKf9yg5fSMJbXp6Oi5fvoyKFSv6tQz+YOzYsYb3Xj1++uknrF27Ft26dfNjqXyPWb3bZrOhRo0aASwNo7BR0OrdcvpG17S0tDQkJyejXLlyfi2DEcHYFxwMx8uMEydOBJVY25s+4aJAfp5PpUqVMhXrB+oZnlk9PSUlxa/19ISEBMOwYHq2UpAhhKB8+fIoX748OnTogDFjxmDDhg0YMmSIaZ1s4cKFqFatGj744IMAllYlOjoazZs3R/PmzTFo0CAcO3YMw4cPx9q1aw33+eeff9CjRw9s2LChUPdX5eTkmIZ37drVa6m2TExMDFauXIkmTZqY9jt98803mDJlit+exTIYDAaDURAICQlBw4YNsXv3btN4mck+FmtTb2d/+WiSpCYsPctzeqtXr3bbFh8f77FfR4+QkBBMmzYNLVq0cAvbsGGDR7H2nQzX+pV2Cj112a73O9SZgDofjjgZXJLJePEcwknmp/VxM1FMUBIbG4vLly9j69atmDRpErZt24bMzEzwPB/Q55bnzp1Ds2bNsH//fnAch86dO2P9+vUBybtUqVIe46SkpKBfv375LtWWsRlIMhgMBoMRXCxcuNBSvJIchyklPd+PXJFrVt2LFcODYWGYd+c2lmakI8WDcO3SxUu4dPGS0zj7yMhIjPhgBAYPHYzQMGm8jVQ3VG5/klBCFDQDAAUHAo7kcb6J3Y6s/X8je88e2E+ehOP6DdDsbBAbD65UKdji4xFy330Ia9USXHR0rpMP48MQxoch034XlIjaHA6AINVVCQUESUXFKTINSTBFAUqI9P4laQelouyHiPtQSdIkVnvl2q4k8pA/MFlXRSVpFZEEi0T+SLV1c6JKMTVibK0YSHSIUMVUJYq35ciqzEP+pyYlHTcilY8KcFaki9tDdASS3kLtdmSuX4/UCRNhT8rfuQXUbsfN115DzuHDfs1nUK9eWD13FigAh5o71CNOIYCI56AkYyFQZdsPhofhyzt3POYjCAIa1mqE337/Dfc1bAA3sTsAxQ4mY9BGk5vsioRKc+4BGnmYlIYqbdcI9XLTZneBtRUZwcj777+P/v37o0ePHti+fXue07l79y769u2LJUuWYN26dT4sIaMwYnotde1eNen//P677903Eh7hsU3c83NLR6wblI0O3Jxio/4Wq890Y0sVgyrIlutpVOoKlftOKUDlxVIASPU8tRtUrhmJ91C+WGnY71xyyifpzDlFnue8UIX2Hir6QF3eoHj4jPpcc3FsGUWPo0ePYsuWLZbiTpgwocD7ABgFD1limysMoj/44IPYvMlcMpqpk1dYWJhUGM1GAWjTto1b3CM5OUgVBEQromH3p2xmBTWWaxOntGSxtJyMUT6cZpvcalQX4lJvEWIbUgzhpeYZp0kzghCU4jjccukTOpJtR4OQUABEXXsXFALkNNS7mbg8BZX6RrR3RafmoFIy5236v1MQPBsZiZ2Z2Tjr8sxp1Q+r0enJTmjZvoX0RlXZM1Xd18p7lVF6MwgR104jwM6EHahTpR5q1qwJAlHeTKgkkrYo1Va14FL5C7hUe/elv3AhNUl8/5QChNMUX+rNolK/l/SZyecGR4F+o15E0tEkJB1N8pjXsYPHMXvyHAwfO1zpN5QXNKFSvxgIgUABXu6Ug0YXL/dHAFKYtACK9EUiAgXlnM9htT9DlWlLNUBwHAcqUPeF6vTqcLDw/JpJboMGj31PXh8r44q43q1Ovv85BIfT3z7B6vug3vXJeeLw4cNYsmSJ2/aePXuifv36xsXy0dzXO9m3lX5sTeJQOvgh36+oEkSVaw9VhNvU6OQgcL38O2WjCreDZy4vg8FgMBgMBoNRUCnUI14JIahXrx7q1auHQYMGQRAEHDlyBNu3b8eOHTuwfft2JCV57mQxYunSpahTpw5Gjx6tG37q1CnDfc+cOZNvK3Lmt1js9u3bSE1NNQyvXLmyX/OPjY1FaGgosrOzdcM9rTIZSM6dOweHw2EYvmrVKqxatSqAJVIxOo+GDh3qUawNAHfu3MHs2bMxe/ZslClTBu3atUObNm3QokULNGrUCOHh4b4usl/xdC2pWbNmgEqiYnYNAoBPPvkkQCVxJ7+vQ1q8ndA+dOhQj2JtQJz0Mn36dEyfPh2xsbFo164dWrdujRYtWqBhw4YBk/4VZI4dO4YZM2ZgyZIlTCDiI86fP28YFh0d7VdhMiEE8fHxOHTokG74lStXYLfbdSdoPf3003jvvfcs3bPXrVuHdevWITQ0FC1atECbNm3QsmVLNG/eHDExMV6/j8JOSkoK7pgMmq5WrVoAS8MojMTFxZmGX79+3W2b2bUL8H97Ij4+3lDuabfbcfXq1QIpLS3I5OTkYPny5Zg1axZ27tyZ38UJKtLT0/HVV19hzpw5OOzniTrBSKAmenuTj1m77dq1a/nWd0QpRU5OTtC0U4KlHJ4IhnuUGRcuXChw96jExERMnTo11/u9+eabeOihhwqMOJVSanr+VKpUiQn5GF7hj3q3p2uOt1i5puWXWNtTX3CtWrUCVBKVgnAPCibYNdUcs/PJZrOhfPnyfs0/Pj7eUKx9+/ZtpKWlIToPYovcwJ7xFi0IIejUqRP279+PPn364OeffzaMO2bMGHTt2hWNGjUKYAn1qVWrFlavXo1p06bhnXfeMYz3+++/Y+bMmRg6dGgASxdYPE0U8PU1o06dOnjnnXcwbtw4wzg3btzA1q1b0bFjR5/mzWAwGAxGQaNZs2YWxNoHfJxrfk0yM6qTUNy+azz+T2bv3r1u2+rWrZvn0jRv3hxxcXG4ePGi0/Z///3X42S8tLtZ0J3eK4v1dNHM2lcmC1LdmZ9meSt1O8J0Z4WVdu3aoV27dk7bBEFAbGysbj+lFRo2bIgrV67g6tWrluInJiaia9eu6Nq1a8Ck2jzPo3fv3h7jPfzww8jKyvJLGRo3boz//ve/eOmll3D8+HFL+/Tv398vZWEwGIyiyNGjRzFgwAB06tTJp4v3JSUlISUlxVLceaXKwIr6TFuDc3HCoCTHYUR0CQyJisYvdzOwJD0dB3P05+XokZ6ejtEjR2P0yNH4dNqn6PdyP0RGRIg5EQoqaPVPVBEK2rjcLxwo3LqF2/MXIP37pRCs1DNsNhTr+DCi3nwDoU2aeI6vISo0Chn2DHCgEKgolyKUiLZDQVBkVA5KACIAVFRYEUm+IUq1BVBKIBAKjhJQCCCEE2vmlCiiDkVCTLRKLbUurV/fluvoxK3l4qQLkQQpisRJ/hsaWZee3EUsgCQ1cj9+0IQTENg478Z0OZKv4+7q1aDp6XAkJ8N+6hSy9+2DcNuzJNrvUIqUD0Yi84+tfs+qdI0aiK5eHbel51qq1kw9L1ylaoIUxoHiXlsISnKcR0k+AGRkZKDDgx2w8JsFePKpJ8WNktRTVp0RF7E7QBSRlJOAW3Zla6RUHoUxrIHIKOTExsZi27Zt2LVrF/7v//4PZ8+ezXNa69evR+fOnZlcm+GGt5dS5Z6iuY4v+GKBW7zIKo/AViwGUkUC6oVfjuEsKysTFbgFoo3GopQuXdrS/mWiwhVpGtH2fxIBan+oABCtglTvJUORlew+py4lJUUjfZSOnCTp1hi6NfdQYniA9SSOTvdgdpNlSPTq1cuSpDEmJgaDBg0KQIkYDHeUxXa8FIo+1v0xjP14rGkcvRzCwsLEhpdL27hxo8aIjIxEenq60/57s3PQkjZnYQAAIABJREFUITzMQ2n0tNFy69ldrq2GOv/U/qFtBxI4F9d5X1VczUF8a/JCYZwmZ+3+BEBlG49b2c7tyNN2u6bvA0ps+S7vLgknBndGs7K6f1La8nEgGFIyGsOv34RrK/fNZwdi3b7fUL5SrLJAhSjFllqrnLrgG4HcN6OWmxCCwwcO4c1nB6NkqZLYtmsrysbEiFJtkjupttN7KeBS7Yu3L2D7uW1K/UTuQeJA1ONGiVg3ImKvlLwWCYG4W3hYCN6eMQwjnh6J9DvpJrmJfD9/Kdo+0hYPtG0OEF5MV3q7AgBQATwn69sBAgEAD4CCUrGfgpNKC1AIFOCoJN0mEM8J5TjI2nf52iOfu1Jfh6DTr+HUzZYHubYGJtgtImjvaS4Xd9euWDu1B16q7T+XthNjPhzj9t44jsOHH37ocV/zfnFrpGSpz1jk/nrI4myX+7G8AJKSN1G3w6Cuoiy2pLcAvWW5uXQV0Q7N0eyrXGOMve0MBoPBYDAYDEaRoEgtCclxHOrVq4fXXnsN3377Lc6ePYszZ85g4cKF6NGjR57kkR9//DESExN1w65cueJtkf2CYGHQiz8xegApExsb69f8OY5D2bJlDcM9lS+QBOs5BBifR+3atcMTTzyRq7Ru3LiBFStWYNiwYWjZsiWioqLQrFkzDBo0CD/88AMuX77siyL7DUqp6bEqW7YsihUrFsASiRTE8yc/4HnvBmD85z//wUMPPZSrfa5evYply5Zh8ODBaN68OaKiovDAAw9g2LBh+PHHH4PqOhQMXLhwAb1790adOnUwd+5cJtX2EZRSJCcnG4b7+34MwFSARSk1nDAXFhaWa7lednY2tm3bhgkTJqB79+4oV64cqlWrhl69emH27Nn4559/guraFCzkd72NUfgxq5cD0L3mm52XUVFRfq93eZL3sft44KCUYvny5ahVqxZ69+7NpNoa7HY7Zs6ciapVq2LgwIFFUqoNiO3/YM+Htdus4W27LVDkd92psN2jHA4HXnnlFdNF54xISkrC2LHmA16DiYyMDNy9e9cwnNW7Gd7i63o3ULSvaZ7u3/6WWOvBjlfuKCh1i/zC7HjFxMT4vZ4dDOdTsD6XCqY6emEkIiICP/zwA1q3bm0Yx+Fw4K233gpgqcwhhODtt9/2KOL58MMPcfPmzQCVKvjwx4IKQ4YMESfMmbBp0yaf58tgMBgMRkGjadOmHuNkJeuPvQx29CayG5Ga7rkur7coValSpXJVJi2EENSvX99te2ZmpsdxN7du6y3qI08IdJ3irgl3KoD0U7C7xeR453al22fJ5gcXOTiOw4YNG3I12TU0NBSNGjXCpk2bcODAASQmJiIyMtLy/uvXr8eQIUMsx4+NjfVq4Zz777/f42K9J06cwP79+/Ochx4cx6FLly44ffo09u/fj1atWuHkyZOW9i1TpozfFzdjMBiMosDmzZtRv3591KlTB9u2bcPIkSMxbdo0n6U/d+5cS/E6hoejlYf+LDNca4DhhODZiEisjimH7bHlUT8k9wumvzP8HdwTfw86PvQIfl37q7hIhiyahiSioKKskCO5e7aT8fNKXHmwDW7/d6Y1qTYA2O24u249rj32OG4OGZYrSXNUaDQoFeCgDghUgEAFScAhQIAAhyTMoMp2CgrB6W/pN1AqQP4UqOtvVN4CKLoiqsbTSjwECM5iFmVPZ7mlLPlw3l+zTf6byIdDDVNlyVDr8ZI/ilKqkzb1WqoNAI7z55AyegxSJ0/BnUWLkfnH1uCQagO4PXsO0r/73mkb78dntXGPPiqdO86tNXmbAAoBgEBFwZSr1vOxXIy3dTgc6N/nJUyaMFk95+TzUz7e2iq94pTSaUPqxAOcZTSuu/lUHMRgBCkPPPAAzpw5g0WLFiEqKirP6axfvx7Tp0/3YckYBZXc9GEquNYHqHN9QCYhIQFHjhxx271k3b5yApqCaBWZzpQqHrgxPEbj6atVq2Zp/9JRYYB035OXtKDK3+pLuTNTzd1Zs4+0I6iQo5tPlWpVxL0kUaNYD9Tsp4mrrXO5wu6cDKskJCTg77//thR39uzZfi4Ng+EZb0WzjRs3ztMYyLNnz6riYw0hISFo0bKFW/zd2VlQRcriT05RLbs0op1QjZiK0BdqtkTvp9xm13iZXd8hoVCkxpwsN6bEaRtHAZuynYCT9uGk9AiAON69XX/RblfeJ0+gvOR9eBDw0vuXPwMeou6Y07x4TVybFFfcTw3X+11Ot44tBM9ERriVDwBeeeoVXDp3GRw48IQHBw6EcOCImAsHThRjEwKecOCIeK5xhICCYHDvobh79y4uX7qMF3v1g8PuyJVU2/m4F3yp9p3sO1h94heAiM+iOMLBxtlg40LAczx4wkOWt8uPmKn0l3yeUgJQQlCucjkMnPKG5bw/HjoW6bfTIVCq9MEBskoboAKVJNvil0KQ62SaTix5X1nwLYq1nWpZikRb6dei6v7KQnRKn5lRfUyvb846rC8kcPjim6N0abkI1r1Bm5ZdsHudXu4yD0w2+/fvx4qfVrht79WrF2rXrm05HbO2kSdSMl3GV2tv96595cpPSG02dR9ZnK30j8P5GJqVnbXgGAwGg8FgMBgM31CkxNp6VK1aFS+99BKWLVuG5ORkbN68GX369PE4gFnG4XDgvffe0w0rypNTzUhNTTUNz4vgPLeY5ZGWlhY0nUwF9Rz64osvEB8fn+f97XY79u3bh1mzZuG5555DxYoVUadOHYwYMSIohXCZmZnIysoyDPckrvEXBfX8CTTePiQghOCrr77yKPswIzs7G7t378bnn3+OHj16IDY2Fg0aNMDo0aNx4sQJr8pX0FmyZAnq1KmD77//PmiuzYWFu3fvIidHfxAOkP/3Y8C8ztCzZ0+8+OKLXuV/9uxZLF26FAMHDkTDhg1Rrlw59O3bF2vXrs2TvK8wkpaWZhruzYBNBgPwfA5lZrpP2ja7NgT7tYvhO27evIknnngCPXv2xJkzZ/K7OEHFmTNn8OCDD2Lw4MGGi1QwggfWbrNGoAZ3eYvZPYAQ4ve6U2G7R82aNQt79uzJ8/7Tpk3DoUOHfFgi/8Hq3Qx/U7x4cdPw3Na7bTYbIiL0Bx77imC+pt26dcswLDw8PFcCH1+R389dSpYsaRoebPegglK3yA8opab3paLS7mb19KJLaGgoFi9ebDpWYMuWLfjrr78CWCrPfPTRR6YDyNPS0jBnzpwAliiweBJn++O6X6ZMGXTu3Nk0zq5du3yeL4PBYDAYBQ0rYu3s1NMQss37xwKHp3EpeatX3LrjefxBdna22zZvF9cxEnPb7e6yay237mTBWbVmhkG4yRifkFxKF53GCxGTMEaBpnHjxhg6dKiluAMHDkRWVhb+/vtvPPzwwwBE8fXevXv9srAOALRt2xYbN27E8uXL0b59+1z12xNCMHHiRI/xvHnuXatWLfTv3x/16tVD8+bN0a1bNwwfPhypqan49ddfFUHU5s2bLV9bmjdvjj179mDXrl04fPgw7tzRl1Vu3boVAwYMQIsWLbBhw4Y8vwcGg8EobCxevBiVKlVCx44d8e+//zqFvf322z6Tka1evdpSvLmlrc1n0NaurNZ+K/M81sTEYFapMmgUGgpbLvrj0lLTsOPPHXjmiWdwT6V70Or+Vpj939m4dvWqk1jasoyZUqSOG4+bAwdB8OJ5QsaPPyL58cfhsLjYZ1RYtCjyEURhtiLXdttGIQii6phSCoHKkm3pJxXv04L8t6AVNqqqRkCUBFGqlRtDlRu7fS6q4lHZABdhkJP7kqqzDT1UudV8pf3kny7yETk8hPNPfS0YyPhlFVInTXbaRiIjUfbbr/2WZ8W27eGAqOnUvqjeTyr/rZ41faKiEJqL7yylFFPGT8GLvV6QzjWiHmdJMqWcl5TqnD/U6UeuYI94GUWI/v37IyUlBUOGDLE8x9mVDz74QHc8EIPhekHNq3z76y/d728hUZUQWbmtBXOY2vdYMjJwioOtW7fqbm/cuLGl/UtESmJtCFqVmo5M0UWwrUi4pf8ladrNvz7Tzad9h3ZSMs5Hxz0PKPkr9S2pHul8g3aJr4NT2qzLtcjx/PPPW4pXtWpV9OjRw8+lYTCs4c1YIEKIxzGvely+fFnc30WQDABt2rRxi78rO8ugGUMt3H8J1Lu0e37av1zbZLKqW6vsluXbhKjbOCXMXfMtC6tBCIhGkM0BqMS7L4pxTXAoaRLNP04SbMtp8E5l04qz5RfAgboIs6GRcMtSbud9eUgibwI8H1UccTb3Mp5PuoCu93fDxtWbJGE2Bw48OMKBJwQcJwm3CSdKyAkPnhN/37RqE1Jupihp7di+A28NesuyVNtVoF7Qpdp2wY5fT6+BAw5EhEagmK0YIsIiUSw0ApGhxRARGoniYcURFR6FqPBoRIZFICI0AmF8GGwcp8islfOFEtzf4X48/epTlvK/fPEyPhk1VbbaAtKCdYJGaCvXt7R9aQJV62EgsrRerjvJfW9qH5yrTFeGUgpCOFWurZHoAprjKcdncm2GJdzbFq7HnlIKu87C5nnC0+UigKfdqNGj3LbxPI/Ro0frrz/hAVmwbfW7k+3IRlrWbUWCLX7/pbQAp/urFo2r3/R7baX4rNuTwWAwGAwGg8HwHUVerK0lJCQEHTp0wLfffotjx455nAgps379ehw8eNBtu9Eg4qLO3bt3TcPDw8P9XoZixYoZhlFKg2bgQEE9h8qVK4eNGzeiSpUqPkvz6NGjmDJlCurVq4fOnTtj3759PkvbWzydL/khUgEK7vlTEImPj8fGjRtRvnx5n6V56NAhjB8/HjVr1sTjjz/uNqi6sEMpxQcffIC+ffv65FwuUaIEateujQ4dOqBXr14YNmwY3nzzTR+UtOAS7PdjAMjIyDAMI4Rg/vz5ePbZZ31Wnhs3bmDJkiXo3r07atasia+++srriaoFHbOFIwBRNMNgeENYWJhpuN530Oz6FezXLoZvOHv2LB544AGsWrXK67R4nkfFihXRrFkzPPbYY3jllVcwatQoNGzY0AclDTy7d+/G/fffj927d3udVmhoKOLj49GiRQs8+eSTeO211/DRRx+hQoUKPigpQ4a12woXZveosLAwvw9UK0z3qHPnzmHkyJGG4XJ7gOOMu7ftdjtee+21AlGnZ/Vuhr/xJJNh9e7cYdYfnF99wfndzxPMx4uRO7Kzs03vnUXh+y8IAjtnizg1atTAc889Zxrnyy+/DFBprBESEoL333/fNM6XX35ZaCdZeLo2+atN0KFDB9PwovZsj8FgMBgMPerWrevxeSAAZCYnBqA0vkXp7TXyjWjkJbfu2CF4qIrpLYwmT9DPK3qybk+LQNodAlLvuPRXymVX6pPEabMyqdjlPVJQUMF9wffQUIO+Kg9d6HmS/DAKFJ999hm++uorwzF48fHxSExMxMyZM3XDa9eujU2bNpk+O8gLISEhWLhwIQDgmWeewZYtW5CWloZKlSpZ2n/kyJF46KGHPMbr0KFDrp8lVahQATNmzMDRo0exaNEiHDp0CLt27cKaNWswdepUt2vLd999Zznt3377Dc2bN0eLFi1Qr149REdHo1GjRrgmCUbtdju6deuG9u3bY/78+di1axc6deqE7t27B80YbAaDwcgPpk6dipIlS+Kll17CxYsXDeMNGjQICxYs8Dq/EydOeIzTKDQU3vTuu9bCXFUwMt2LhWNl2RgcqVAR22Jj8VWZMhhTogT6RpovAqzln8R/MOKd91GrWm289PxL2L9vPygAnrgLkfRInTwFt+d9oRvGx8Wh+PN9UXLcWJT6bBpKThiP4i/1h01agMKVnGPHcf253qDp6R7zjQqNEqXZsjxbEmk7xN8kibYk1JZEP6LsR5JvSxIfWaitahc1gkRZBaQRA0EW+CiiD6qIPOT9CHW2fjjVq+X9qHY/F3GLHKZpDghSmd1qLoq3UZOOYh0Rc7YsSS9gZO3eg1tDXBaK4TiUmTcHIfXq+S3f8g+0ABcSIgqkIB5SB1x1nqrWU/sCgFAAH5XM/cK6K1f8gtdfft0pB+Wc0Z4YTueeC1pRkCaUas9Z13ZmIX3OwWDowXEcPv/8c1y9ehWPPvportuLmZmZeOedd/xUOkZBxrSPzTXI6LSjwL+H3J+FhpauA7jU29S6gF4GQPHwwCgObt68iU2bNrltb9CgAWJiYiylUSIyFJrOUshLWoiLo2iWt6CCW2epiyIbOalncfuk+yI5jZo0RHy1eGjNbXoyR7kEuSYPO7F+2cLNypUrcerUKUtxv/7afwvGMBh5IS9zM+RraPXq1XO97+3bt13WNSAgRHy1bdvWLf7h7Gykuy6SAFmVrY+LfhkEVFnOiGiez1GXfQBJUuySMAFAZI+wZkc5nnNe7vJungKEipJgTnpV0ln45bZAXaTZzpJtDkSUV0uibZskwSaQhNhQRdq8IthWhdsEWvG2+n7lfWWpNkeBcHB4t0S0oUTprZeG463+b+HW9VvgJME2IbJUmwcPAp7jwXM8COXAEQ7rfl7nls43X36DTyZ+Ykmq7STJLuBSbUop1p/5DdczronHhACEiEeJk4zZ2u8Gz3GwcaEItYUhIiwCUeHRKFWsFCJDiyOEF+tWYv8V0GvIs6jduJalcqz6YRX+WL8F0nJ2Yv+XWELxH1H7twhUUy6V+qgU6bZLvxugWfAO0NTpXJasE9T+DAIdEbLL4WBybUae0fS3AkCOw30MSJ7TNCKAp9uOHTuw7jf3a2yfvn1Qo0YNtSx5EGwD1r47yRnXdL+Trt9rp/5PNZKmgC5lJHDf5hRG3eO6JstgMBgMBoPBYDByDRNrG3DPPffg119/xYgRIyzF//bbb922FQRpS37gqfHJ66xU6Gs8rdYdLMfO4XDkdxHyTM2aNbFnzx48/vjjPk97/fr1uP/++/Hee+/BbvfRqmpe4Ok45XV1eG8pyOdPQeS+++7D3r170bFjR5+nvWrVKjRq1Ajjxo0LmuuTv5kwYQImTZqUq32ioqLQoUMHDBs2DPPnz8fmzZtx4sQJZGRkICUlBUeOHMHmzZvx3Xff4bPPPsOLL77on8IXEArD/TgkJATff/89PvnkE0uTcXPD6dOn0a9fP7Rv3x7nz5/3adoMBkPF00N7PQGg2fWrIFy7GN5x/fp1dOzYESdPnszVfjVq1MD//d//YcKECVi+fDn27NmDy5cvIzs7GxcvXsSePXuwatUqzJ8/H+PGjUPt2rX99A78x9GjR9GpUyfcuHHD8j6EEDRo0AAvvPACPv30U6xcuRJ///03kpOTkZmZiaSkJOzcuRMrVqzA3Llz8eGHH6JcuXJ+fBdFD9ZuK1ywe5RvoJTijTfeQLrJ5NQ33ngDr7zyCgYNGmSa1o4dO4JOeshg5Afy4FQjWL07d5jdv/OrLzi/+3mC+Xgxckd+n0tA/p9P7HxlAPAo1l67dm3QTVZ46qmnTBdkOX36NI4dOxbAEgWO6Oho03A9oaQvaNSokWl4cnIyE/UzGAwGo8gTEhJiaTHTzOQDAShN/uEQgBtp5mPcqlat6rYtMTHRq+cISUlJbtsqV65sughbcmoGBJq3dpFe7xN1uL9vT4vAMYo2L7zwAi5fvozly5cjPj4eISEhiIqKwsSJE5GUlIT77rvPdP+2bdvi+++/95lAgBCCBQsW6LY7zJ5jaLH6fNVms6F06dKW4jZv3hz79+/HpUuXMHjwYEv7AMCff/5pOa4rlFIkJiaiSpUqmDNnDmJjY/Hrr7+6xVu7di3Kli2LFStW5DkvBoPBKMhMnz4dqampHuNRSjFgwADdeUhWOXr0KHJy3BcyceWx8AhL6elJmXILBWADUJm3oV1YOF6MLI6PS5TAqYpxWFymDKpafJbmcDjw07Kf0OHBDnjxuRct3dszN27E7Vn/z955B0hNNHz4N9nrtOPoICJFqihFlCqg8FFEUEGxU3wBwYoIitJEmoJKUbEgIFWxIFIFEbBgQekgXSkH1znu4Ppmvj9SNj27t/1uHlxvNzOZmU2ymckk88z7uuVcuXJImPsOavz2K+JnzkDZoUNQZuCDKDt4EOKnvo7qP+9CpUWfgKtcWbdu4bFjuDJ9hm3ekVwkohxRgsyH50X5DgXlJZG2+JcXhdqiZJsXBdRyfFHKLUm2Baj0n/xXKfWggErEIaVnZL1WCYBkm5bxdzKUG+ukQBAk2lJ8qpR7u1ahVAjniCCk8paI669Hxdlvmb4imzb1Og9PKDp9GulDhoJqfo/x06chxmaCRm+JiItDfOMmOoE2r/srhPHU9ZkX1+kQHYP/lSvr8e9+9YrVWPvVWgAuBxiVjldJTKU8LmSo6g+DwbAmISEB33//Pfbu3YuGDRt6tO7nn3/up1Ixwg1ve0k0LjcAMLw3HV1Z22+jP+drlYJxARJrL1q0yPC+8QMPPOB2GmVjpH5NHqC8G1WZUrYt1dIU1JmPlB3jwRfq7yU/9uTjrklTKFVvdKnNZzZpiunkFpqSmsQz/Mwo8Tz11FNuxbvlllsMxcEMRrDx5F6A8lmvW2+91eO8Ll26hIsXL2oSFdO77VZd3VgEYH9BvsoFShT/OKhF1EbzC7m02tIVH1FFkiXWSnk2XPJtVQ2grBtMKjHOpYhW+UBdim+C6wyeIS0Q+wY4iDJuTZbK788pt4FCrq19cYTCQajis0vK7SCCHFxKQynhdhCgeWQ0XrKQa29dvw192t+DzWu3iOs5hGftQQCOAwgnyMQJQDgH7n3I2JUyfep0fPj+RygtUm0A+OHsVvx35V9Zng3CyXJxQjhh/4rjFjhx63IcgQOc3C/EcRyiI6JRLro8EuIqoVx0eTgcEeAcEXhx9mhUqGj9LKDE6y++gYxUYQylOH2dazI7nsJJKXjqdPWPSH0UYj8cCAUhgOiOF8J5of1FxH40ub9DfENB5e2tWiaWiXBEPtcQzT/tMt1nm90Yas+rMvy9TxT9uIpJDAt8IdamNq8AQSnFhAkTdMsjIiIwccJERURFuYoh2LbbT0k5ignvvTidqrIxypP9hhkMBoPBYDAYjIBQMqd69xGEEMyYMQOJiYm2D6xt3rwZb731lttpt2nTBlOnTvW2iMUiEIPerbDrnAuEVMpOxsxx4eGcf/nll9GlS5eg5F27dm3bOFWqVMHatWuxefNmTJkyBXv27PFZ/pRSvPXWWzhy5Ai+/vprnwtVPcHueAlVUdqGDRuCdj6wG2gertSqVQtbt27F119/jalTp+LQoUM+S7uoqAiTJk3C0aNHsXz58qBJegLBjh07MHHiRPuIACpVqoTBgwdjwIABaNOmTdDruHCipNTHHMdh7Nix6N+/P6ZMmYLVq1f7dNKFn3/+Gbfddht++OEHNGvWzGfphgt25xp/CUkYpQe7Y6hMmTK6ZVbnr3A5dzGKB6UUQ4YMwenTp92K36lTJwwaNAi9e/dGjRo1/Fy64FJQUIAHH3wQmZmZtnEJIejTpw8effRR9OjRA/Hx8QEoIaM4NGjQAAsWLAha/kxs4TmsjvINX375JTZu3GgaXr16dUyfPh0AMHXqVKxZswaXLl0yjT9u3Dj07dsXVapU8XlZfQVrdzP8TVFRkeUDYazd7RlWeQerLzjY/TyhvL8YnhHsYwkI/eMpmPd4S/J9gVCjY8eOluGJiYlITEzEddddF6AS2VO2bFm0atUKv//+u2mc33//PSwnE7OjYsWKluHZ2dl+ybdOnTq2cZKTk1G3bl2/5M9gMBgMRrjQunVr/Pnnn5ZxSqRYWzCKCVCKpMtFqFLBvE1/66234u+//1Ytu3LlCnbs2IFu3bp5nH12djYOHjyoW96uXTvL9RLTrlqGC+ODRaGLdjS8UXyqFz1GRkUpBiHTgA72ZoQPAwYMwIABA4q17sCBA3Hp0iWMHj3aqzJwHIfPP//cVLDUsmVL/Pjjj7bpPPfcc4iJicGwYcNs4950003YtWuXbbzIyEi0bNnSNp4/yMvLw9NPP20Z59q1a+jfvz86d+6MrVu3Wk4ExWAwGCWN+Ph4vWTJBEopBg0ahKioKAwcONDjvNydvCHah80tb9QPnaNjsKVKNH7Iz8OKa9fwe36+W+vlXsu1L1dRETInTdYt5ypUQJVvvkZk40bmKxOC2F49EdmkMVL63Qc+LU0VfHX5CpQdPgwRBpPhKCkTWQb5RXkA4cBTHgQATziA5wGOgFAKQnhZRCUpkHlQEMqDEuK6hICowRZF2xxxuLTYkrWHCH+JKK8i4voEVLBLSTItQtXiEZWqi6h2KhXFQdL1DIEoF3JZk2Uxo/KSR7mAAOAl8bfCyEIBRHK+ec6fq1wZZR4xnyAz74cfUHj0qE/ysoNPT0fa40+A1zy3V27EcJR94vGAlKFyq9ZIO3hQFnc5IAijRM2TrGtSHl9U83lQ2bKoHxGB1y5nwpOploYPGYZ2HdqhRo0aslRbd42nEXtqxWDSdaFRmA52+cgoxbRo0QLHjx/H6tWrMWLECLfuf6WlpeH8+fNujQFllDx0MmV3kFydikk85L+ayr9BwwbYvXu3anW+MNuVji574/LERvn/5H7lyhXMmTNHtzwyMhJDhw51O52YqAixX1TaULz4noqibQ6ESG0fHgSc2ORSK1Kzjn6BgoxTuvRb39YaAx95QIzlapcJdSUFpcSVtaLeVPaxsqqS4QkffPABkpOT3Yq7atUqP5eGwSg+hBBbaaY2vHv37li4cKHHef215y/07ddXl3ZMTAxuve1W7P5FXTf+UVCADtExuokl5LJDfW2mjwGFspdCusajhMq36qRrd1CTNKQwzSZSdRVocjBqSUhPbdY2eIaRAjhfVIQ6jghQIsR1SYfV+SivOZXXq4quB0tvqraZIdWHHFzbgQDoHRuHSg4HplzORK7B8ZF5ORMvDh+DTes2Y+qcKahUpYpQ38K1rSiE/pi7et+JZi2a4cg4wiagAAAgAElEQVT+I+rvTSnGvjgWhCMYOWpkiZZqU1Bs/28bTmQcV8izJZE2J0vZAU6WlEuCbdd2EWJxsmSbwMFxiHJEomxUGfCUIrZuHJ6b8RzeGDnNtkyX0y9j6tg38O6SuSAcBSf2iVGpLUYFIztPKRyEh3iUCMc4TwFO6Dcj8n4gct8bIRSg4m9N7H9zpS32jRGiahoq732r7oEr9rO278OtvhDlfmD31ksd2vrLJ2JtH1Osa08A27dvN7wvPnjIYNSrV88oIxeG15zmyMJ7g9/Pxavu3c/RpsVgMBgMBoPBYDBCEzb61gZCCObOnYvvvvsOV65cMY135MgRXL16FWXLlpWXRUVFmUpP4uPj0bNnT5+XNxyIi4uzDM/NtX/wzVus8iCEBFXSrMSuHE2bNg3544gQgt69e6NXr174888/sXLlSqxbtw7nzp3zSfobN27EsGHD8NlnnwWtIzAmJsYyPCdHP3t0ILA7frp27Wr7e2R4DiEEAwYMQP/+/fHLL79g5cqVWL9+vdsPSdvx+eefo0qVKpg/f75P0gs1ioqKMGrUKNt4sbGxmDBhAp5//nlD+RPDnlCvjwH7MiqpV68eli1bhlmzZmHlypX46quvsGfPHp90UCclJaFHjx7Yu3ev2wMRSgp2vy9/CUkYpQe7Y6hChQq6ZXFxccjKyjKMH27nLoZnrF+/Hhs2bLCN16ZNG8ydOxft27cPQKlCgwULFrg1qUuvXr3w9ttvo0mTJgEoFcMdrK7bYmNjQ/6an6HGqg7Iy8sDz/N+FUGWhDrq8uXLeO655yzjzJ07V24jlC9fHu+88w4efth8wGRGRgbGjh2LpUuX+rKoPoW1uxn+prjtbjNyc3P9/mBmKJ/TYmJiTLdpsPqCg93PE8r7i+EZUVFR4DgOPG88ZL40XHc7HA7LbVCa7/GWJsqVK4eaNWta3ts5ceJESIm1AaBhw4aWYu0TJ04EsDSBw67f/vLly37Jt3LlyrZxWFuewWAwGAxBrG1HfuqBAJQkUBg/o3ApoxDNbzB/xqxXr1746KOPdMtnzZqFu+66y+N+mNWrV6OwUC+1vvfeey3XS0z3tP0ijSynhiPcqVNfhqgoNrEnw/+88MILXou1T506ZTlRztixY90SawPA8OHDceLECcyePdsy3ieffIKGDRvapnfkyBHbOEY8/PDDmDbNXkbgK3bt2oV169aZyskZDAajJJKQkOBRfEopHn74YURHR9u21YzyckceNS87C0+UKWsZR4lWqGSOcahSiCTHEgUyESDoGR2LHtGxOFVUiO/ycnGgoAC7LSTb7tSNed9vRdG587rl8W9MtZZqK4i44QYkzHkLaYM1ckWex7XPv0CFV162XL9MZBmk5aaBAw9QAicABxGEVFQUZ/MACOUEtTYVFduifFGwNvEuiRXhFHIdjc6aEnAaIY8s4xYWCtcQ8s4kqh3Lg1dLe4hCnKkwcfE8b3gtQgl1eSQVO5yq9rwk2XalzRHfiLVDBZqXh7TBQ1F0Vj02KrZ3L1SY8FrAylH55pvl97x4PHAQZGWCMkp4SbJttZJNVH9Sgk4xMVhWpTKGp6Ujx83n7wsKCtHohkY4ff4UqlStqpBIAVoNGFXo4GRMJDjy8whKu5o2jMEopTz88MMYOHAgqlWrhjTNZBBGfPHFF3jppZcCUDJGOFJs+TYFGt6ob6MVZJwQ2zSqmTssCkARHen/c/rEiRORmpqqWz5kyBDUqlXL7XQiIzhwRBKCKvWfyhaZkdJU0d4jQM4FtXRV4oMl74OLcAjpUSLKQSkIp9lGct2okWsDLrOjHNWg/gXU0kem4y6V8DyP8ePHuxX3jjvuQNOmTf1cIgbDO8z6R8z6THr06FGsfP7e9zf69esn16FyXUqBjLQMXfx/CgtNpdoSBGrZtJFoWzj3uwzZ8rxZ0iU8NVlPkYk07xZxLZLzJdCWQ+5hUF1DAkAFwiGOcMih6ucr113LwfPly8tlkfORNhFRX6cq85WuYSlcAm/9dnNNIqFNQynjVl5mto+KxkeVKmH6lUwcLywy2jL4YeMP2PPLHkx6cyLueeAeCNeyPAAHKOHFyasceGH8sxg28Cnd+pRSvDnrTdRrXA897+pZIqXaTurEtn+/x5nMUy6pNgg4sWNIkmsLyyCKs8VlRJJoO+R1CMeJ4m1OWFuMF8U5EBsZi7v79sbVlGzMnTLftt9zx6ad2LBmPfoO7CvIrzlA+mXyhMJBARAKJwUchIJSXuxzAxzgxJgEEJdLW19qQxExDiGc2C7j5PaT3AIU5dquzxQc4Vz9F7qmnPdy7UDB+l+scadv3huM0nZSJ4poESI4G1Wcj4tVXHm2aXqU4jWD/tPIyEi89qob/araSsCDfJXHdRFfiOSrSep0bQ57498FVV+KKc7z8qSVygi6/k51MPvpMRgMBoPBYDAYxcd/JpcSREJCAgYPHmwZh1KKkydPqpYZySgkrCTdJR2r7QIEZttkZmaahpUrV86vkiNPCIVt5SsIIbj99tsxf/58/Pfffzhx4gQ+/vhjDBo0CI0aufewohnLly/Ht99+66OSek5sbCwiDGbYlEhPTw9gaVyUpOMnHCGEoFOnTvjwww9x4cIFHD16FB988AEee+wxNGjQwKu0FyxYgB07dviopKHF2rVrcezYMcs4DRs2xN69e/Hqq68yqbYXxMTEIDLSfLBiIM4RdjKL8uXLe5xmzZo1MXbsWPzxxx9IS0vD2rVrMWbMGLRv3952IgQrEhMT8cILLxR7/XAlPj7eMjwlJSVAJWGUVOwe6K1WrZpuWbCvs6yuJYDinbsY7jF9+nTbOOPGjcPu3btLlVQ7Pz8fb731lmUch8OB999/Hxs3bmRS7RAj2Oc0hm+xuw73t1CtJNRR48aNQ3Jysml4jx498OCDD6qWDRw4EHfddZdlup999hl27tzpiyL6hfLly1s+dMba3QxvsWt3G8korc5pTqfT7wJpf/QZ+AqrvHNycgIiHtYS7L7gUN5fDM8ghAS9jRrsNk0obANGaGAna05KSrIMDwbhWGZfYCc499f3dueeg5HMksFgMBiM0oY7Yu2CK2fAFxhPrFtSOJ9m3S7o2bOnYXtu+/btWLx4sUd5ZWRk4PXXX9ctr1mzJu677z7Ldc+l+Hg/8PpB6pFMrM0IABkZeoGFJ1SpUsVSqg0Iv9sbb7zR7TTnzJmDvn37mk7mBQB//fWXW2kV9xmoMWPGWD7r6g/WrVsX0PwYDAYj2FSvXt3jdSil6N+/PzZt2uTxulYTukuk8jxyLOofwD33hF0cS4ET9E7FBhGRGF22PJYkVMaRGrXwcUIl9IqN1a1Xv35927Llfv+9bhlXuTLi+vW1XVdJTLduhiLu/F27bNeNjYwDpTx46pJbUypIrCkAnlJxGQ8q66IoKKXgKeT1JDUXL4qoKKUKcYn4l2hkJpQqxNiuZcJyIU8pULmeUqItQ1R/9AYtzXKqEGdLUmW5tFQSSAqRI7gSJNbmeWQ89zwK9u5VLY5q0QIJ8+cBARyTltCoMXjlMaNQnPMQZNtU+ZeqlysVoHUjIvFN1aqo5vCs/M0b34wjhw4LKYmGNyoeb5QaHGcK+RyDwfAcjuMsn7FTcvjwYT+XhhFe+M7O1aChfmxkzoWd4Auuyp+N5Wvq2idCK432MTt37sR7772nW16hQgVMnTrV4/QcDqW5TfsNFd+NKmtlyOtQUFBngS7dRk0bokbtmkIcTcNZ+dFc3EfkuJTa1L8MBoDJkycjK8v+fgDHcVi1alUASsRgeI8nAtiYmJhijU2X+vBlQbLin9Fz1WVVZTI+D2sdntJ7DoKUWnJxEgoQqpAvU3WtSgxeKogiLUUeSjgpXwCc/M1cMmvp1TBSf32/t7AAHACHIg1Jqi2JTzkKVXrKchJxXaP8hHSpHK4tqypP4vqOBEDdiAh8nFAJI8qWhcPkGLly5QrGPPUSnnp0JNKSUsHBAY4ADkJE8TNBxzvvwM5DO7Hw8w8wf9k8LFgxHwtWzceKrcvx3Z51qNm8Gs5fOYeSJtXOK8rDdye/xZnMU7IAmxBOdPEQOAgHyKJtQaItfgJHhHBxK4LjOEnDDY4oXlCvH+WIwuCnBmPl5mVo2NT+Ptw7U95FztUcUFDwvFPsm5L02FTu/6K82A9CeYAI7SXKi7JtRQeYuj9O6ESRW3XKiemUf8Xmn5yzOKEKVfTZqbrydK1I1k5jqJGb/fJ51PWbzysK7FgVfxyfG9ZvwJ4/9+iWP/m/J1GnTh33EypG0ZTXVBeyL4CH8b0TYRIB5fmW6M+9is+uc4q7L3gQVzqXKD5DE+ZpejDLg8FgMBgMBoPBCG9Cwx4cBtx99922cS5evKj6bDVwVRu3NFGlShXLcH8P6OV53lIkYjfgOJDYlSVcjyNCCG688UYMGzYMS5cuxbFjx5CZmYmtW7diypQp6Nq1q1sPeSqZOHFi0C7UCSGoXLmyaXhKSgry8/MDWCKBknr8hCOEEDRp0gQjR47E8uXLcfLkSaSnp2Pz5s2YMGECOnXqZCk4NmLChAl+Km1w+fTTTy3Db7zxRvzyyy9o3LhxgEpUciGEWNbJgRBsWMnh7M6t7pCQkIB7770Xc+bMwa+//oqsrCz8/fffWLBgAR588EHbNomW1atX4+jRo16VKdywq0suXLgQoJIwSiqJiYmW4bVr19Yts/rtXr16FdeuXfO6XFbYiS1D6XqiJHH48GH8+eeflnGmTZuGN998M+ADgYPNhg0bbI/LlStXYtSoUWym8BDE6pyRlJRkObCeEXoEu88r3OuoXbt2YdGiRabh0dHReP/993XnMkII3n//fdvr6pEjRwalf8YdHA4HKlWqZBqemJjIzgfFgD3U48LX7W6gdJ/T7LZNMK6V2f5i+BKr4yklJQVOp9Ov+YfC8cTu8TIAe0mZOwMMA004ltkX2Mnuzp49G6CS6ImKigpa3gwGg8FghArNmjVz6zmwvNQDAShNIDC+F3MuVS9LURIdHY2XX37ZMOypp57C2rVr3co9Ozsb999/v+G1y/Tp0233xdlkTycTkqx7RKXnk9/xeqG4p89IMRjFYdu2bV6tX7FiRbfirVy50qN0169fD4fDgW+++UYXtnv3bjz22GNupWPUp+sO8fHxWL16dUDvG9vd52cwGIySRo0aNYq1Hs/zuOeeezyuw/r16+dWvORi3G+2vtvq3r1YORYxWKYgAsAd0TF4Oz4Bv1SrgZFlyyFeFBPb9f8BQMHBg7plUS1aAJ4+R0YIYjp31i0uPHFSbwbXEBcRp9D18MI/yotya15eJgkreCp+olQWbcthGuGkJKtWihllkQYgb19eEmgr5MYQ/0hCH7hScEUxkW4I66nXkdeD4p480XyWSkYUeYOCIyVHrH1l2nTkblTL8CNqX4dKS5eAGAji/Ul8gwYuobYozdYKs3nNXwnlUc2LAqjyHIevq1ZDCw/6t3Ou5eCOdp1x4MBBYwmL5tjTIovhlceQ+uAzjM9glGY4NwX+/r6/zwgvLIVoJpNomMVr2KihYXDSrhfVEeV0lGZNF/6ciyItLQ2PPfaYYb0xZ84cVKtWzeM0I+TJJ4pfF0VW1E8cc0urW4RUVe0rV/uNqmp2VxvNqL1ttO/Uk7JIaVDDv3Icg3agu/8YoU1BQQHmzJnjVtx+/fqhVq1afi4Rg+EfLK8bCHDdddd5nObev/ZqJsASSEpKMnxWu6N8X87gOkizVDmvlTyNA3FFdMUn8nuj6lopqjaSayv/KtPQlseVhvBPGd4+Wv+M2pnCIvBw3S9UibO1gnBN+ZRSbeV6rpck+KayUBvQpyOnQZVCbiCCEAwqWw5LK1VCY4v7lD9u+RH33Xk/CgoKBHm0KJF2iJLoajWqovNdd6Brz67o3L0zOt3VCc1uborICAcIdSA9Nw0nMo6jSJx4ONyl2um56fj6+BdIunpRFGYLeXNE2OqSVJuDtK2ILN0mnLBcKK8UTxJpSwJuhahbSh9SOgQ3t26BtTvW4sWJL1o+g5eRnoGVi1bK/WnCP6cwAZ4suRX65IT+OAjLpX46ZZ+cor+NF3/rROo7E/tdIPWZmbR5pL4zbV+cdvcyuTZDDZHFzPISo986AXKL8oyT0HYImhDstj3P85g4aaJueXR0NMaPHx+QMkhthH+vnAGgmJBBmnyCqCLDaFfI12jU6vztXtkJMay1iwc1ec9gMBgMBoPBYJQSmFjbTW6++WbbOFevXlV9vv76603jJiYmGs48WBooV64c4uPjTcPPnj3r14dcLl68iMJC/YANieJ0hPsLq2MIAE6ePBmgkvifChUqoHv37pg8eTJ+/PFHpKenY82aNejRo4db6x85ciSoD+BbHTeUUpw+fTqApREoTcdPOJKQkICePXvijTfewE8//YS0tDSsXLkSXbp0cWv93bt34/jx4/4tZIDJzc3Fjh07LON89tlnHsuQGeZYnSeuXr2K9PR0v+VNKbWUWVSrVs3ngykjIyPRqlUrPPPMM/jiiy+QlJSE3377DaNGjXJ7huklS5b4tEyhTnR0tOXDYmfPnkVubmBnNw13ioqKgl2EkOLEiROW4TfeqJ9V2q6N429Rzn///Wca5nA4ivWAJcOeTZs2WYZ37NgRr776aoBKE1ps3LjRMnzo0KEYOHBggErD8BSrc1pBQQHOnTsXwNIwvCWU6yggtPq8tOTl5WHEiBGWcSZMmID69fUDCgCgUaNGGDt2rOX6x44dc/tB8GBgdz6w278MPazt7cKuH7A47W5/H5OhfE6zyzsY/a6sDmL4Eqvjied5W1m/t1gdT2XLlkX58uX9mj/A7vEyBOzaEqE48Uk4ltkXNGrUyDLcX/fT3DkXBOKcxWAwGAxGqBMZGenWs5fhJta2fbpRE+HfJGuxNgA8++yzaNWqlW55UVER+vfvj9GjRyMjI8M4O0qxefNmtG7dGrt27dKF9+vXD4MGDbItw6mLmZbh0vBv1chBq43h1LdRI4s5+Yi7g8kZDABeT8htd50h0aZNG3Tq1Mnj9Pv374/KlStj9uzZAIT+uzvvvNPt6zZ3n6s1YsCAAZg0aVKx1/cUdr+TwWCUNurUqVPsdXmeR69evQzbc2a88MILbsVL582lmkYSp+KilDFpMzBK28jxkMBxeKZcOWyrWg0TylfAjW5sUz4pWbeMsxizZIXDQBpH8/JAbSbyjo2IFQU7vCg6dAl5eAiCbVC1rEcWbksiYirJOBSCa2nLUEHeI/h7qPzXJdmGy1YlxaEUWuuHqYjERPRDKXVZrVQCRwoqSbOpS6StVGZSqhA1gsJBHD7zgwSTq0s/Q/ZHH6uWceXLo9Ly5XBUqRzw8kTHV0Rk+fIqdw4vSaDkl0vOzkOQaEMRX6uoiQDwUaVKKO+B7bSwsBDdOnfDpYuX5GNR5ZCi2t+8wclBe3wYOWV86JkJFEbi+nB8MUIPd9odbN8xvMU1oYZrGQVFkyZN0KRJE138q2c2oignRRnZ6K3uk68pKirCI488YviMy3333Ycnn3yyWOlyrkYOhMpNqm2VNarCgKqrbSmiK+u32/69B+Q0Kahrg0vyRgmi+Qx9+87rajLM6lmG5zz77LPIyzMRMiqIiIjA0qVL/V8gBsMP2Em1AeCWW27xON20tDScO39OJztdvWq1bkKTGELQIzYOZlJtq2WqKkRxra2Vawvv9GkoLuFVYapai6jXUadvdClG5Ht1nQ3E2k4AP+blgVNpsF2ybA4uqbbyvVawDYNl6hc1FHE7FHE4IryI6h9wY0QkPqlUGSPLlUOEiZw6JTkF337+rbiPBaG2/B6CONrBceAcHBycQ5BIU4eYL4er+VdxJPUIrhZelbcbEH5S7WPpR7H2+JfIKsgG4QTZNcc5ZCG2gwhbnlNsI3ELgSOc8J4j4IiwjoO4JNqCnJuT48nvOYdCpC6kFhHhwMjRI/DtjrW4sbF+vIPE0vc+Q3ZmlqI/TeoL4V19V4q2FoEo1ybiZHcUslRb+ksIAc9TcSI7CkEwL7a8FP1dSqgo2JXycE1cZ9wo1q3PLLhBwxdbXj5/mvzOi4PqJ0+Ec0CBswBOqunvd/ML+PoYc0/Nrf63Zs0aHDp4SJfW8BHDTcecKNf3FU6+CP9mnjH7Yqp7HbzyPKL8yyv658VzPBErbkLE+ifMrq9YPyCDwWAwGAwGI9xhYm03qVKlim1Hk3amZ6sHqymlOHAgvAaD+BIjUYfE5cuXkZysf7DNVxw7dswyvEGDBn7L21MSEhJQubL5g1X79u0LYGkCS5kyZfDAAw9gy5Yt+P333w1vtGv5/vvvA1AyY6yOaSA4+8pucEdJPn7CkfLly+ORRx7Bjh07sHPnTtStW9d2nWAe8/5g7969KCgwH0jYoUMHtGvXLoAlKvnYnbuOHj3qt7wvXLhgOYgtEPUxx3Fo27Yt3n//ffz777947LHHbNcpab87d7A6Tniex/79+wNYmvAn32ZwRWnD7vhp3ry5blkwz105OTmWgz7r1q2LiIgIv+Vfmvntt98sw8eMGROwh0NCDbttYyeaZQQXdt1WsghmHUUptezziouLQ40aNfyWv7fMmDHDUnbXuHFj2/PZa6+9ZjtYaNq0aUGZ/Mwd7I6fvXv3BqgkJQfW9nYRbu1uu3Na2bJlUbVqVb/lb0co9gUHc38B4XXfhWFPMI+ntLQ0y8n+GjRoEJBrP3aPlwEAmZnWQsHY2NgAlcR9wrHMvuCGG25AuXLlTMNPnjypmyTdF6SlpdnGCWabhcFgMBiMUOLWW2+1jZOXWoLvOxOCU5fs+6oiIyPx1VdfGU7kSynF3LlzUatWLdxzzz2YPHky5s2bh1mzZuF///sf6tevj969extO+HXrrbdi+fLlbl1PnUzMgC/NKZQaiLUjI12D4S0E3YZD9dj4PYabeCOedjgcWLRokdvxt2zZgooVK3qcT3p6OsaNG4dy5crhhhtucLtPOzo6GpMnT/Y4PyVTpkzBvHnzLK+lfEV+fj7Onz/v93wYDAYjVHDn+W8rnE4nunXrht27d9vGLSgocPu56mteihDs1qaav7pwqg/TCaPk98KnWEIwsEwZNKpd2758Tr04nF7Ntl3PODGTb2HzXGBsZJwgyAYgy7IVYkRBsK2U1PIqcbYk6OBBwVOtllEjaZRQ2bOovugEsuhblo4o94VyuSI93RWBG4ePLAuSiyOWVWzzc6RkDF/M27YNmRPVk5SQiAhU+vQTRN4YvHuicTVqinI06hKwQ33E8JplauG2+ncsxd1WrRqqOBxulyMvNw8dbuugmjCGSnIZs0tNg+M2nChNQuqS9n1KAu709ZTUiXcZ1ijrd7dPq5Jc0+h3bpQIAe69/17DpKz7egNzHnnllVewbds23fIbb7wRS5YsKfazJ0W8VEsCrpaa8J5SdUPLsJalQEQZ/T3kC/9d0G1n5X6U2o1UIeS0PSeHWZ3KCAxZWVlYvHixW3GffPJJNpk4IyxxR6oNAJ27dC5W+n/t+UtISq5LKFasXKGL1yMmFmUMzsVaSbbR9RtRCLWV13hKiEaurb2m0+alhYj/M5JZW0FAUC8iErUc+n6StbnXVLJrTqPElt9RxfeU3qvWE14O1WciL+dAXbJuTdllkTZ16WyV0u1IAIPKlMWySpXRLCrS8DuuWLxSUkYLImmOg4MjIJwgkeaIQ9Q+A4QKfx2cAxwccBAORbQQx1KP4nzWOVBKw0qqnVuUi+/PbMKOsz/CiSJBmi3KsqVty6nk2IJsnINrmUuu7RD3myjKlkXais9SutIyzpWWdMQQcGjcrDHW7/wO/R+637Dc2VnZWPLBUrlvhKe82OfhmvSOl/rreOE9BQ/KU7EPTxJsu+TalAq/JKHPjpd/jJS45Nou2baij49C7ovTyrWN+keYXLs0ouyPFQ4I1bUE1cXSkVOo8HMESapdHIqKijBlyhTd8piYGLz88stupeGRYNvitPnflf9QwBfIv2VAEGVL7Qhe0d+uPU8bPe/ieiue9xUVFOGIPPOD/F4KE9fRpqf/Lvowf9YKrA+QwWAwGAwGgxGulIwnUwKAMIua9ebSPhhtN1Phjh07vC5XMPDFBdDNN99sGb5nzx6v8zDDTmpx0003+S3v4mB1HJ05c8ZS7FdSuP322/Hrr7+iXr16lvGCKRwzks8o2bVrV4BK4sLudxau56DSQOfOnbF7925Ur17dMl6oSfa8feDqn3/+sQz3ZsATwxhWH7uoUqUKli1bhuHDh1vGO3LkSKmTs9m1aYNRx4UzRUVFlpMIlCZ4nsevv/5qGl6jRg3UrFlTtzyY564DBw5YXg+F2rWEFeF2Y8uqnUAIQffu3QNYGt/h7X4oKioyFCRIXH/99WjcuLFXeTD8i109u3PnzsAUhBH2/V0XLlywlFA2a9bMtm8zWBw5cgSzZs2yjLNw4UJER0dbxomLi8OCBQss4+Tl5WHUqFEhWQ/aHT+s3e05/pAnhitW7e6oqCjDvs1gntPOnz+PjIwM0/CbbropqJOqhGJfcJMmTeCwGNDsz/0FWMv/OY5za+LMkki4DlAN5T5Du9+fr2DtdAbP87hw4YJlnCpVqgSoNO5jJyoLxTL7Ao7jLGWdPM/bTkxWHM6ePWsZXrNmzRIrM2cwGAwGw1Nat25tGyc/NRQmsLHrb7CWyqjWJkS1IC2rCJlX9bI/LXXr1sWuXbtMhYx5eXnYsGEDpk6dihdeeAHjx4/Hp59+in///dcw/l133YVt27a5Jc9NvZKDjOw86L6nmVVPHq1PlH/kFQgIKF+oyycyKlKdA9W89aD7trROvMuwp1atWpb9ZVYMGTLEo0ly4uLicOTIEVSuXLlY+Xnalz1q1CifTPj93HPPITMzE1OnTkVcXJzX6VmxevVqv6bPYDAYoUTDhg29TqOoqAhdunTB33//bRqH53m0bNnSrfQiQNApOsajMlg3ydxrsCnijZEAACAASURBVMmxzOdSMU1V9ipFRCCiUiXbvDiD9m7BgYPmkmwLeINnLxzVq4PY1L/RjmhRZOUSZkvvZcm2KOXhwYMShW5RIfABdam0pfdQyGxd0hAxPWiUjtQVrkQp8lEtlJZTTRqcevNJ30jXAjcQOyrVJrJguwSYHQsOHkL6yKcBzT3AinPeQnT79kEqlUCcOEGTkZTNJdSmchwlys88VR5jAosTEuDwYP+lpqbixedfhMrQpstTcywR1zEUis/0AOYC7WJB3HyFKKG6j0ojTKzN8Cd25+XNGzfjnTnvmK2sXWCWC5x+OEQXL16Mt99+W7c8Pj4e69evR4UKFYqdtpN3Qq83NWzJuv5KnZ5ik6go+5I+XafT/PxqIjZXtbMl47bhacHmXKFLh1GSGTRoEIqK9BNiaomJicH8+fMDUCIGw7e4K9UGgH79+hUrj30H9snJEQIcPHAQBw8c1MXrb9DvriwdMVquqTrsIeKkSa71tHkoayWjPKnBekbpKMXXBEDn2ChdaQ4XFIJTrKtfz/XPIUuaBcG2VDYzubZ2fcCl6lamKd0Z4oj40pRBSrdBRAQ+TqiMBpF6uXZkZCQIpeDElQRBqiB4lhYKt4JFAbRCOk2IKJLmCC5mJ2J/6l5cybsSFlLt4xnH8MU/K/HvlTPgOGFrueTXgkpckGoDBA5jqTZxrSOHEw4OziUq54hDFmcr46uWiX+l700AxMbGYu7HczF51mTDe4ArP16FjPR0yIJsyoOnvCzaphTgwQNEnGhMFmQDPC/EEfonhPSo8odIiBAOVx8adUUylPwaybUBxXlK0++mWjcEBMilGdvfpQ9+jjnXcvDDDz/gw/c/xNtvvY05M2dj5rSZmPb6NEyZOAUTXpmA8S+NxxuTpmHVstW4cP688DyGePxck8TaPpZqU4t/vjgsVyxbgZMn9GOhR44cieo1qqvzc7OsNpFMOZb+jxhOwIv948L5TXr+hYjnIFedQ8TzP+CqlyBPBCAspVKgpmIlcnmouC9NjjWieyNP0ODNLiAc8TgBNskeg8FgMBgMBiMcCU2bSgiSlZUFp9N6YEOdOnVUn9u1a2cZf+3atV6XKxi4c9PEjrZt21qG+3NA+k8//WQZ3qZNG7/lXRxK6nHkKRUrVsS0adMs49gNXvYnt912m2X4pk2bAv4wSsWKFS0lenv27LEdYM8IHtWrV8fEiRMt4wTzmDfC2/rh0iX9gyFKfPGwOUONXX3sTwG/nWQqGPUxIQRvvvmm5WAxnueRmJgYwFIFH7s67rvvvgtQScIHuwGMly9fDlBJQpu///4bKSkppuF33HGH4U1/di3hG3xxXRdIrNoJtWrVQpkyZQJYGt/h7X5ITU217Ktg7afQx+6ctm7dOjawIUD44rx46623Wsqrd+3a5bcHCsK1juJ5HsOHD0dhoV6uIjFo0CB06dLFrfTuuece9O3b1zLO1q1bsWbNGk+KGRDs2t3r169n5wMNdu1uKzFzaeLChQs4cMBcTHX77bcbiuvbtGlj+RDujh07/HZOC8U+AyV2v9effvoJWVlZASqNQGxsLFq0aGEafu7cOVPBlrecO3cO//33n2l4s2bN/C7mCVXC7bpLgl1329+b+/bbbwNSDkbwOHHiBPLy8izjmIkOgwWlFPv377eME2pl9iV33HGHZfimTZt8nueRI0csw+0k/QwGg8FglCbcEWsXXDkNviCw19OBhFLgnwvWbUyJRo0a4e+//8bjjz9e7PxiYmIwbdo0bNmyBfHx8W6tc/ScUiBoZPJSGxGFriPrUaPUqe/7jYrSD7S3wu8DxUNYVsbwDrt+PCMqVKiAhQsXerxejRo1cP78eTRt2tTjdT2hY8eOeOcdE2lVMeA4DhMnTkR2djamTJmC3r17o0WLFqhduzbatGmDbt26+SSf22+/3SfpMBgMRjjQtGlTn0x6XVhYiPbt25v2+XXr1g1Hjx51K61boiLdGjjmbbNIWl91B9FtsYcxjoQE5QwupkQ0aKBb5rx0CXk//uheARQUHj+uWxbl5v2JSEeUS6otCntcKhBefEF0ZbtE29JypTQbVNZuGwuuxHu1Os+GSowoLpDEPQaSHu3W1Uk0NRFkaZBih1NQVTw5SCEXclcUFao4L1xA+qBBoLm5quXlR7+AuAceCFKpXMRUTFDI0NSidMjLJcm2oHHnVQInQw0oAKB6RARmxcd7tAc/W/wZcq7lGIhVfeLgCTg+fTbCnQ2p/dH7m2L8PJlYJzRw5zkQtp8YZngj6/v6q6/xYP8HkZ+frwuLTmiEMtffKWZikYcYVljk22N027ZtGDFihG55VFQU1q5di0aNGhU7bUqBIicP6xOnjXSbUuSc0z8b16hZI9m9RjV1tIsAtqfCu+nGMCExMdHtMYDjxo3zuC+fwQgmtu1Tg/NajRo1EGkgVbbj4sWL4jlbyG/5yhW6ONUcDrTVPJutLZ3u+ks0X1NqXpMol7lqHGJY+0jCbeVX5xVh8jrEtY5SiK1dR7keAHSOjNWVK59SHCwoVN1hVP41rF6oGEKV2my1MJsDEXswiCotAioLs5V5Sf1gHFXLwJVxKAgiQHC9Q99rdt3114EQTs6TE+XRHCfKvglAFOXlRLG2wyFIoyURNeE45Bbk4VDqAfyTdhR5RXkhKdVOvpaEtSe/ws5z25HvLADHOVxibIVQm+OEZcJ3dEm1OU4UZxMODpUoW/zMcbKEnONcEm5XemI6Um6izFaQlKvXJyAY/vQwfLpyEWJi1BMJ5ubkYvG8xXDyTsgT31EIvSBEOIIpD6EvjufFcwYPXu63gyzPdk2QJ/TdAdJvwCXXlpZp5dpm/W+GE94xuXaI4ql92GS5ZgKbP377AzOmzUD3rv+HmlVrol/vfnhp9EuYMvF1vPH6NLw5/U28/ebbmPf2fCycvxCffPAJ5r89H6NHjcatTdqgY4tOmPDSRGzbvA2ZVzKRV2jz/Amxl0/r5NkWjB4zGqfOnFK9tv2wzboMGnr36a1L49SZU5g6bapl2axw+7ei2B/ZBdk4f/WsfO/B5Sx31UDiBnTVIQSqM7hSuK3MgIgRifRSr6hK17yoGqm2TVzq+qBaR/VXiqSsOKGetMLsX8D7KhkMBoPBYDAYDC8IG7H2+vXrsW/fvqDlf/jwYcvwuLg41KtXT7WsYcOGqF27tuk6f/31l+3g1lDESnTjLnYynPXr1/vlxv21a9ewfft20/DY2Fi3BvIEku7du1uGL1q0qNQ85NCnTx/LC/8rV64EsDRq2rVrZyigkUhMTPSroNYMu+NnyZIlASoJozjce++9luHBPOaNsJNM2JGTk2MZXloFPP6kTZs2ltt1+/btuHr1qs/zpZTaPohhJ8HwF/Hx8ejcubNlnFD77fmbO++80zL8t99+c3uARmmhXLlyluHJyckBKklos3LlSsvwnj17Gi6vX78+atWqZbrenj17bCdrKC525y6780coYfQgayhj1U4I5zaCt/uBtZ/Cn8qVK6Nly5am4WfPnsWPxRjkx/AcX5wXy5Ytayl7TExMxN69e73Ox4hwraM++ugj7N692zQ8ISEBs2fP9ijNefPmITZW/6CmkhdeeCHk2vXt27e37Fs6e/ZsUPqWQhm7dndSUlKAShLarFq1yjLcrN1doUIFtGrVynS9Cxcu+O2eTaj2GUjUq1cP119/vWl4fn4+vvzyywCWSMDuvou/JsYK1zooEHjbXxosmjdvjooVK5qG//zzz36bNCxUjqemTZuiZs2apuF//vmn7b1jRnizdetWy/Do6GjceOONASqNe/zzzz+2k0LefPPNASpN4OnRo4dl+Jo1a2wnUvcUq2sZQGjjMxgMBoPBEGjWrJll35dEXqr55GDuE5jn6IojhTty1v3rxIoVK2LZsmX466+/8Mgjj9j2eUrEx8fjueeew4kTJ/Daa6/ZTk6n5OAZcVJk+fk85bbUDHuXv77W8kJU4kPK6yed0koKlM8DygOl3SivvJ4mstv7pnQ8clmq+fLLLz2a8KZly5Y4d+6cR78bJTExMTh06BB69+5drPXtqFevnu2khMWF4zhMnjwZGzduxL59+3Du3Dn8+eef2LZtm9fXkpUrVy7VfYQMBqP0wXGcz/oOCwoK0LZtW93zmY8//rhH945HljW/r+qLJpGRiFcVbiCJMBP4aolISHCrDDGdOhouv/zKq3CmprmVBgDQwkLk//a7bnlc33vcWj+SiwBPKXhKZRkPlYQ8gkcRPHhxuUvSI+uQqVqORRXLIMl8hJJCFmdRaV2V0Ud8Ky43khtrFxk3r013kJCspPCComxw5akRdIQrfFYW0h5/As6UVNXyuP73o/yYF4NUKjVRFSqojh1e8dL+3vSyNaXC3Thu19gYzEtIgMPN/VhYWIhnnn5GSIcqj0UphqGKnwEEZ5MY2fPcXZUJtoNKhQoVbOO4O+Eag+EWBFi+bDkef+Rxw8nmI+KqoHq3hSCcmaRU3wLMK+R9Vrx9+/bh/vvv15WNEIJly5bZPltlR35hkdyGE6CalxKpDab+zoWZZ5F78S9d2g88NkBXTcrNO6PzLHW90U5qoo9qsNzdcz47xZcoHnnkEfC8/W+ufPnymDx5cgBKxGD4Btv2qMU5r2rVqh7nl5ycLJ9bi4qcWL1ytS7OvbFxcCjLaPVXrC6Ea3zpit+4mW5U80hX5sprQWW40XWhNi257jGIa7T5KIBboqNRzmByuc9zs+X3xODFad5zABzKMKr+3tJfhyIup3pR+b0yTQKAqm9bglNIQqU4qbz++Klbvy4IRwTpsyTQ5qT1HGJKLtGzIImOACDIpoWXECtCFE6n5aRiz6U/cCz9H51g2wp/SrVTc1Kw5cwmfHvyG6TmpCpk2pJQ2yXIFpY7FJ9dEm0iCbilz5Ck2+L2UEi1OXBwEIeUuizohviXcOJ64jqAeLxI5RJF3L3u6YUv1n2OsmXLqr7T50u+QPKlJFCeyn10PO8UPkMQaDup2BNCefAU4qR3VOx7AyihsgRb9r4r5drUJdeWW4aUinJbV5+cuFjuF1HKteVraT/ItV1C8PB+lSR2/rgTd7S7A106dcEbr0/Dr7/8Wixn1+mTp7H4oyUYOnAomte5GZMmTTSN6+p3NsfT46tixYq44YYbVC+rcf5GVK1aVZfGDXVuQGyM9fMw7grCbRKRK5VDqQdAeWn6BFFMTZQ1j/os7XqGhYjnKyKfo1y5Sss1earS0SyT6zxNRWyHNz8RZQPDwyqmJP4+GQwGg8FgMBglj7ARa//666/o3LkzNm/eHJT8N23aZBneoUMHOBwO1TJCiK0UdcaMGV6XzdfYza547do1r/No0KABGjdubBp+8uRJ/Pbbb17no+XLL79Ebm6uaXjXrl3dGsQTSNq3b48qVaqYhh8+fBjr168PYImCR7ly5VCtWrVgF8OQuLg4dOvWzTLOvHnzAlQaF3bnoAULFiA7O9syDiN41KhRQzdjZjAJRP1ghdX5m1E8oqOj8X//93+m4bm5uVizZo3P8/39999x6tQp0/B69eqhfv36Ps/XXYKZdyhy3XXX2Q40nDlzpk/zLCgo8Gl6gcaq7QYIbd3STlZWFj777DPT8MjISPTt29cwjBCCe+4xH6hCKcXy5cu9LqOWkydPWspy4uPjcdttt/k83+JiV2/7Y+KEYBHKbYRg74dQ3jYMF+70HbGbzr7B6jfpq99jnz59LMOt6r/icvnyZUsJpcPhwF133eXzfL0lMTERr7zyimWct956y7ZtpeWGG27AxInmDwgBgnD5tdde8yhdfxMXF2c7qc3MmTN9ej5wOp2GA1zCBbuHma2uO0sLhYWFWLhwoWWcAQMGmIZZtbsBYOnSpcUpliUZGRnYsGGDaXgonNPsrkkAYP78+QGvv+3K9Nlnn/mlTHZ1m53oNJwJdn+pv3A4HJYCqMLCQqxerR8M4i379+/HwYMHTcNr1qyJm266yef5GkEIQb9+/SzjhOI9XoZvoJTi008/tYzTtm1bREVFBahE7rFo0SLL8MjIyJDqu/I1t99+O2rUqGEafvHiRdtnPjyhsLAQW7ZssYxjNwEyg8FgMBilicjISLfErL4Ra3uLh9fO8oh3+xFnB//zfAKm1q1bY+XKlUhLS8PWrVsxffp0DBkyBH369EG3bt1w9913Y8iQIZg5cyZ27NiB5ORkzJs3D7Vr1/Y4r32nkoUBe+IIevVQQaoeeS5D9G+Vg3+d+gGhkVFW19N229+D/WMwIJFRuqhVqxb279+Pv/76C82bNzeNd/3112PhwoXYu3cvypcv71WeHMdh48aNeOGFF7xKR0vFihVx4MABcAaSCn+zfft2TJo0CXfeeSdq1KjhsXh82LBhfioZg8FghC7jxo3zWVr5+flo3bq1/Mzh+PHjsWLFCrfXv87hQA8bKYUdvmhKue+DoHJcCoBzUwYaN/BBEIM+W+fFi0gd8ACK/v3XrXRyN2wEn5WlWhZRpw5i/8+9vr5ILgoAFYQ8CqG2IPLhwYOXRdjSe/k7K0TbklAbkLYbdYku5Pt9VCGv1tgXodjeiiAjubFL7K2AqJIShUFiUlQdTwtVlJWK10uUUuPLiTCAFhYi/X/DUXhC/dxvdNvbUXHObJPrpMATERurEaC5jhNJrqa9RDIXsinEUIrwDtHR+LxKZbfL9NUXXyEnx83nF01OEKr720G6rvPpPXa7wyXY165MrBNW8DyPK1eu2MazGr/LYHjK+nXr8b+h/zMU80aUrYnr+n2D6IoNAVhJ2tSNidx835w7Tp48iZ49exo+C/zee+9h4MCBXueRmy89a6mpPbXtM00cZa2afXytLt2y5crivoH3y5/NBKZ2Am0x0OZbMEorhw8fxk8//eRW3Lfeeiso/ZAMRnHwRqoNAI0aN/I4z9SUVEiN5m1btyE5OVkX5764OFcZNcUR+gDUtxi1V+ZG30oryNZDZDmo/hrPDCG2cC2vvqKkmnDlZQKBILjuFK3vi/kjvxBW02tpJdvK5ZQCHAEcVL3coYpPDITdVJefXF4qa7BV5ecA5FOKIwbjmDt26SAKojkQByekQQg44hDF3ZwsiZZk0hwBIqRwQmSBNCEOcITAwTkACly6egm/XvgZB1L2ISM3w2QrieX0Q58DT3mcyTyNDafWYe3Jr3E++6xOpu0gLuE1J4qsiUKC7ZD05MRhsB2kbSNuL6WEW9xuBET8y7m2j5yPJDJXxCcOlVhbOhLbdWyHNd+tUcm1CwsK8ck7nwoSbUrBwwme8iiiPHjeKS+nlBel2+IEeIpeSeqUPol9d1S85iW83NyT+9Pk/jbI7TCtXFvCJdum6nOT5h67lVy7NAmpQ+n7SMelp/BOHrNmzkKvHr3w11/6yXW8wVnkxLuz5+L48eO6MHcE1KZxzDoN/Ync722fr1353fl+Bc4C/JN+RJZlE6LuCpP7t+GS+ssFJa4aTqqNiGJt9dzwooRbTsf1vZQyb+UkAtq+Zt1x58v94WU/IIPBYDAYDAaDEaqEVc92dnY27r77brzxxhtwOp0By/fatWu2g2fNpG+PPfaY5XpffvklduzYUeyy+QO72apTU1N9ks+DDz5oGT579myf5CPB8zzmzp1rGceuTMEgIiICDz30kGWcMWPGICcnJ0AlMseo89/XaAX2SipVquT3/K14+OGHLcPXr19vKWP0Fip24Crp3LkzrrvuOtN10tLSMGXKFL+VqaTj72OeEBJSx7xd/ZCWluZV+vE2Dz+fOXPGq/S1sE47Abu67+233/Z5u+vdd9+1DH/wwQdNb/plZGQUayZOT7D63QFAQkKCR+l98MEHmDNnjuXLHwJzX2JXx61YsQK7du3ySV7//fcfOnfu7JO0gsUNN9xgGe7LCWTy8vLceig21Jg9ezYyMzNNw/v27Wv5W7M7d82fPx95eZ4PTLfC7lrivvvus5WqBZJAXdcFCqt2wsWLF32+v33VToiLi7McWOztfgh0+wlgbSh/8Oijj1qG79ixA19//XWASlOysTo3Xr582SeCYbs6asmSJV5fO2n58MMPLc+D3bp1C3qfiRHPPvsssjQDUpV06NABQ4YMKVbaY8aMsR0U9MEHH2DPnj3FSt9f2LW7t2/fji+//NIneaWmpqJPnz5IT0/3SXrBwK7d/ccff/gsL6fT6fPfbiBYtGgR/vvvP9Pwdu3aoWHDhqbhoXhO6969OypWrOjTPIuD3e/14MGD+Pzzz/2Wv1FfcMeOHS2Fovv27cOPP/7o03L88ssvlg96xsfHl2ipqL/7S4OJ3e//3Xff9fnkDHZ9hg888EBAB23Z3eNdvXq12wPOGOHFN998Yyl5B+wn1Ak0Fy9exEcffWQZ584770SZMmUCVKLAw3Gc7T312bNn+6xf47vvvkNGhvngptq1a6NNmzY+yYvBYDAYjJJC69atbePkpe73PiOfDDD2NA2T+Jqmx/4zxZ8QNS4uDt27d8err76KxYsXY/369di2bRs2bNiAxYsX45VXXkGXLl28mgBm78lkQDFI0IV2eLpyudF7yPuB8vprx8ioSGHgoHZfEaLaZlaDxUPEXccIE1q3bo2DBw/it99+Q4cOHdCnTx+88sorWLt2LVJTU3H27Fk89dRTPs3z3XffxZw5c3ySVnR0NPbt26cSAwSSypUr4/XXX8f27dtx8eJFFBYWGg7SNmPSpEl+LB2DwWCEJoMHD0ZMTIzP0svLy8Mtt9yCpUuXYtasWW6v5wDwaYL7ElwJ6x409/rXtFJnIzTTuBiGOcqVcys/R9WqKD/aeGKLolOnkPx/PZH90cegBrIkCT77KrLefFO3vMJrrwJuTiwR6YgUZTwK9RTRK4qlTzwVpcfUpdyBem1AksgoZDLUZeAQJUG8WsCljad5L62rRBJum/WhKmXfSlyycFeyunhK+Xc4QSkuvzQO+b/+qlocUb8+Kn26yFDmHiy4yEhbeRoFBIEUjH/J8jrUeDkA1I+IwMYq1pOgSzidTrz79juml45Wkh8dZhL3cCLUpdpKmFgnLPjmm2/citeqVSs/l4QRLlieN80aYwqKiorw/HPPG64eVaEuat/7LaLK17NNRx1GcS1fL+n2lPPnz6N79+5ISUnRhc2YMQOjRo3yOg8AyM4tgGpjqbabWMMSzbmQuiLyeZnI+kcv1h7w6ADElYl1peKlRJBqGwCqj+w8XVqxG68gUb16dYwYMcLPpWEwAoQbbfAOHTp4nGxKsqu++WzZZ7rwZpFRuFHsR9CedeXrMVEgKrl4zQTYwnWc8Fct/VSHKaXbgqxT/U/Z10BUfwVkZSgBCKGKFFx5G6XVKUo/mdsVnkca74Sk4lYqR40uD43k2oAg19aGuf7q5doAVaRJXDJtQlTbTZJqEwBZPA+jlkjrNreKa4vxCQEoAaFEljzrJdKckD7HCfJpzgFCODFuhCCTloXVBCk5Kdhz6XfsOrcDJzKOIStfPa7Gl1JtCopLVy9hd+IvWHV0OX48+wOSriXJsmsHccDBiZJsThJkO8ARhyjUdi13iGEOTpRmQxlf2OoOONRSbc4VzoGA4xxCvoptRyAJtqVtKmwDIdx1JAnbUTy2CIfb2rbBqq9XITomWv6+a1d/i/Nnz8NJncLkdxAk2U5xIjwKUaotvBP65ZxSfx4FFQ9EV++asEwQYlMQQsT+PF44RiiRBflauba8D+SPYjjVtxuV+5ynPJSybOmzIXrTvN5g787LaN0QIFz7GbKzs/HQgw9h8sTJfvsOTqcTM2bOUC2zk2rb4uFx4I7s3W0ZvIfHn933MQs/mLIfBc4CVfmNvlexoDavUENZLg9/9+H622QwGAwGg8FglHzCSqwNCI3rSZMmoWvXrjh58qT9Cj5gypQplvLUiIgI0wHmbdq0sR0w+cQTTwRESHzs2DG0atUKFy5csIwXExNjKeeyG0jsLkOHDrUcAP/tt9/i559/9kleALBy5UocOHDANLx8+fLo37+/z/LzJXY3b0+dOoVnn33W7xeflFIsWbIE999/v2H4Y489hrFjx6LA4oFDb+B53lL206BBA7/k6y7333+/rWx1+PDhyM0t/iApM7KystC7d2+dGMXhcNgO+nj33XexefNmn5dJy9WrVzFkyBB88sknfs8rUNxzzz2YOnWq3yZ7yMnJwbVr10zDA33MW4l5AODQoUNepV+3bl3LcF9KSpKSkvDss8/6LL1w5r777rOU7B09ehSLFy/2WX5//PGHrQjOSp63Zs0adOnSBefOnfNZmbRYSU6joqJQq1Ytj9KbOnUqxo4da/n6+OOPvS22Xxk8eLDtANyHHnrIK4FrYWEh5s+fj+bNm+P3338vdjqhQJMmTSzD161b55N2W2JiIrp27WopygtFDh06hLfeessyzjPPPGMZ3rlzZ8t6MDEx0VbI5QnHjx+3bcM8+eSTPsvPF/i73g40Vu0Ep9Pp0wlsVqxYgW+//dYnaRFCUL16ddPww4cPe5V+QkICylkMIDt9+jTOnz/vVR4SlFJMnz7dZ30CDBf169dHz549LeOMGDEC//77r9/LcvbsWXTs2NGy/yScsTo38jyPo0ePep1Hw4YNcccdd5iGX716FZMnT/Y6H4mUlBTbejXU6igAWLt2Ldau1Q8QkIiIiMCHH35YbHlmVFQU3n//fcs4lFKMGDHC51JQbxgwYIBt39KwYcOwf3/xBUM8z2PZsmVo2rQptmzZUux0QgG7dveWLVuQn5/vdT6XL19G3759fSrqDgTnz5/H+PHjLeM8/fTTluFNmjSxfGjc1+e05OTksDmntW/fHk2bNrWMM3r0aL9MaFNQUIChQ4fq+mscDgeGDh1que64ceN8dt7jeR7jxo2zjPPYY48hOjraMk44U9Kuu5T06tULNWvWNA0/deoUFi5c6LP89u/fjxUrVljGsTu+fU27du3QsmVLyziPP/54QCauOnr0KFq0FFu0bQAAIABJREFUaIGkpCS/5xWqJCYmokmTJti5c6df88nMzMTo0aMt47gjcJbo0KED3n//fd1kCL6EUopnn33WdhJmdwdJhjPDhg2zDP/555+xYcMGr/PheR4zZsywjDNkyJCATgbAYDAYDEY44I5YOz811PumieaTZ6NJL2YU4lKGfycSLy7nUrKQnHkN+iHt6mHqrndm353IMgCAAE79942KjHKZAohVatREoK1f6Mme8OVAdEZ40bZtW/zyyy9Yv349Zs6ciXvvvReVK3suG3UXX/TBcxyHnTt3ok6dOj4oke+oV6+efSQAderU8alYlsFgMMIFjuPQq1cvn6aZm5vr0cTUBMDHCZXQNDLS7fjeoBQUyVB1mBYzaZRyGefBZIHlnnkasSaTItKcHFyZ+gaS2nXA1SVLQbXjOYqKcPn551F0Xj3WqszABxF7d2+3y+AgDilHUCqKeWQRDg/Rj62Q4Sgk2lQh8JEEjFSUVhG9e0OSLqpQNd9FrRQ12BFWcmNlPG0XJwexHa8ohHYdKUghElKuEk7k/fADcr76SrWMS0hA5eWfgbMYcxcUCNF5WngqyNUkwZoSpQ5Nvdxa6EYB1Ixw4Ik49yZ9Wfu18BymW/vfYu6mYOCt1FSfoM0r1GBinZDHnfFQhBB06tQpAKVhhAfenVz3/LkHiRcSdcujExrhun7fILKs1Tgrg/OCuCg7x7sxmUlJSejevTvOnj2rC5s4caLt83OekJWjeRZR1aaS3pi1rSgu71tkmO6jT7p3L9/VfmQwPGPXrl1ujwHx5fNgDIY/sW2vuzmxzd297/Y475SUFFBKkXE5A+u/W68L7x8X57pVBpOmP7U+o5tdKijT5DVx5D4FUNU9TLPLD7O0pFt8BK6Jbo3KSgC0i4lGhMF9t+XXrmrSVttSjSTb2s/aPhBt3krVsqBlJqJDWHs/V/xLhEnolKEniix8KFS4T0kohByoq9OFEEGyzREOHCUAJ5iJOYckqnYJpyOIJIwWRNuynBocOM6B3KJcnLp8Cj9d2IFt/36Pfcl7cT77HLILss3LZgNPeaTnpuFY+lHsOLcdq44ux+Z/N+BY+j8ocBbIAm1CpL+SiFzakoIAnCMEHCeIt6XvQ6AQi4OIwm2XRFsp4XZ9V4dKyi2tJ4jHOVneTWS7s7A9hXu64nvxs3Sfl1McBR3v6IhPln4Ch0Pol3MWOfHxnI/BUyd4sX9OKaqWPvM8Lz7XKUi2KXWC5yX5ttgvRwUpt7Au5M/SscBT8ddDXX0tSrm2S0ivbCaay7Xl5dD32ZlKhK1OJu5cAgS6iVmMyxKf99H4AenYJITg5ImT6NiuI9Z9u87v+a5etRrHjx9XHWtarMLssJRii/3WHr8s8vC4fDbfTRuW78zHgZR9AIj4m1TWKMqaRTr/S/tWmqhBGUOMTyCHScsgvVNVpGIc+Vgx+S7yRJ3iEumcRFzbW5rMU3WO0Xz2CGUjwMM+wFD/bTIYDAaDwWAwSh9hO5Lv559/RvPmzTFhwgRkZxe/Y8iOlStXYs6cOZZxHn74YVStajzjOiEEr732muX6Fy5cQO/evXH58uVil9OKgoICzJo1Cy1btsS+ffvcWsdKUnfkyBGfyJzq1KljK7IeMmQIrly54nVe58+ftx0EPWzYMJQt697DPYGmcePGGDBggGWcxYsXY8qUKX678Dx79iz69euHoUOHIisryzAOpRRz5sxBx44dceLECZ+X4cCBA8jLyzMNb9eunc/z9ITY2FhbGc2RI0cwfPhwn+6nQ4cO4fbbbzcdiPH0009byvIppRg4cKBfJaZbtmxB8+bNsXTpUr9JqIMBz/OYPHkyunXr5hfJr52wKdDHvJ3Ie/16/U1AT7CTlGzdutUn8tiff/4ZrVu3Djshlr+IiYmxncBh7NixXgmTJSTBvhV33303GjZsaBln9+7daNGiBb744guf13uUUsvzYZs2bRAhzhhdmqhWrRoGDx5sGScpKQnt27fHDz/84FHa165dwyeffIImTZrg+eefx9WrV70oaWjQokULRFoMSDl16pTXAyjXrl2LW265Jewk5CkpKbj//vstJ2Jp164dOnfubJkOx3G27fvXX3/dJ2LYgoICDB48GIWF5oPcb731VrRv397rvHyJXb29cePGAJXEN9i1E3wxQUF+fj6ef/55PP744z6dLMhqX5w7d84ruTYhBK1atbKM44ttk5mZiQceeAATJkzwOi2GMXbbNiMjAz179sSlS5f8kn9RURHee+89NG/eHL/++muJvakdqHPjiy++aBm+cOFCj9tMRlBKMXz4cGRmZprGuf7663Hvvfd6nZcvycrKsp1EY8yYMbjpppu8yufOO+/EI488Yhln3759tgLuQBIbG4vnnnvOMk5WVha6dOmCr7/+2qPfakFBAVatWoWWLVti0KBBSEtL87a4QadOnTqm/fKAcO5ctWqVV3ns3LkTt9xyCzZt2uRVOoEmOzsb9913n2Xfer169UwnDFUSyHPaiBEjLMtcp06dkDmnEUIwZswYyzjJycl46KGHfNq2PHfuHLp27YqlS5caho8aNcpSZL13715bEai7vP322/jtt99MwwkhJX5iO3/3lwaTyMhI2zpp/PjxOH78uNd55ebmYvDgwZbi4TvvvBM333yz13l5gjv3eM+dO4e7777bsj3mDfn5+Zg5cyZatWpVYie/cRdKKY4dO4auXbvi0Ucf9ctEczzPY/DgwbYTVN1///247rrr3EozPT0dzzzzDNq2bevTCaWVvPfee/jmm28s41SrVg0PPPCAX/IPJZo0aYIePXpYxhk5cqTXQvwFCxZg7969puHR0dEYOXKkV3kwGAwGg1EScUesXXDlNPgC4+fSPMZf3dy2UmbFiECDuH8cv+aPUnnNb/8kKoaxK2x8uq8gfS8j6bZ+PUoNxNpRinvpxdxPVPfGq+QYDJ9z+PBhbN++3et0VqxYgbZt2/qgRL7F3YmE0tPT/VwSBoPBCF3efPPNoOY/o0JF/F9MrGUcX7SdzAS8cngxfC9KuLg49wvDcUh4fwHKPGjeF+pMSkLmhIm4dHs7ZM15G86LF0Hz8pA+chRyv9+qihvTrRvi35zlfv4AHFyEKOjhNQILlQpDXiKIMagijsus5XJZSHIehc+aKlOWFqglFi7Jj0vIQ1QrKbCzn2sXUwPpjyYvfVLh11rnc3J1y8oOegJFZ/5F3o6dHr2MKDx6VBePL+azHLxmcmWjrc0rwuQX1fqTqHw8aEVmSkZXKIdINyYtOnniJHinU3cuMBX9SPKoID+7Fuz8tVAf/itG5kysE4KkpKQgJSXFNl7VqlXZRLAMn2F2jV+rz+eIiKumWubJ+SbzWvHHmaampuKuu+4yfHbl1Vdfxeuvv17stI24nJ2nsXzqLYQ6AarQWENB2nFcPaEfQ9S52x2o2+AGMa5mbaJJMQQmnmCEJ3bjASXq168fMs9nMhhW2LYz3ZRqA8L9S08nZC0oKEDmlUx8/eXXyM9XT7oQAaBvbKxh81krijbrU9EKsKVlvOKv0RpE7m+Q1lVPwMQrXk5NmkbxKFEv08ajAMoQgjZRUboS/ZSXL5bAtR3Ukz4RUI0YWy0rFfXOVBI+u+Ip3yu3oet7U1XeHCALsqlieR6lmJ2ldxRFx0QjOjpKkEODg4NziFJnQfrMEYCjkhCagONEUbS4PIIThNMgBA5RGM2JUmhOFlI74ODE9SW5NSUocObhQvY57E3+C9v+/R7rTn6Drf9twe7EX7A3+W8cSTuMExnHcTrzFA6ePYB1m9dh0ZJFmDFjBl6d9Co2H9uEdSfXYtXRZdhw6jv8cel3nL1yFoXOIlmMzcnSbwc4WaLtcAmxOZcYWxKAy+XUSrM5hywSl6TZDs4lFXfopNsOxXJFHkSzfaT34ITtKotrObHbQiFoF3+/ffvdg4lTJ8r7cePXm3Dm1Bnw4OGkTlmyrX1PwcPJC/14Tp6XZcEUonwbPHjeJdMW+lLUn+3k2krclWu7Ymnbml52tvpqPW+Q8gwRwbZ2IgL3CyOur6lDNm7chHa3t8exY8e8L5wbFBUVYfyr5pMJFa8viMovQze2+MiIfI5XxHfrpavllFmr5d0WX0z3Pd0Ri/+dtAcFfKHw3Yi63gFRSLLFL0nFL8pxnBjFJVBXPhJE5PfK52moS96tPE6kZWJx9fcSDL+i6Z6kmg+EkOLtd22CHvYDMhgMBoPBYDAYoUJY3xnNz8/H9OnTUa9ePcycOdOnYmpKKebOnYsnnnjCMl5ERISt/Khv377o0qWLZZy9e/eiQ4cOPpURO51OfP7552jWrBnGjx9vKSTWYictmzdvnrfFAwBMnjzZ8gb96dOnMWDAAI/KriU9PR19+vSxfEC7TJkyeOmll4qdRyCYOXOmpRADAKZOnYqRI0d6tb20pKenY/z48WjcuLHbEog9e/bg5ptvxvjx430mE+B5HlOmTLGM06dPH5/k5Q2jR49GQkKCZZwVK1bgqaeeQpHm4TVPkc6Bbdq0sexci4+Px+TJky3Tys7Oxl133YWvvvrKqzJp2bdvH/r06YNevXr5RXIQKuzcuRNNmjTB1KlTfTbZQ1FREaZOnWoa7nA40LNnT5/k5S5169ZFhQoVTMN///13rwSvDRo0wPXXX28a7nQ68dRTTxVbzp6bm4uXX34ZXbp0wcWLF4tbzBLJ6NGjLQX8V65cQZ8+fbySTeTn52PgwIH4559/LOPZna8kLl++jIceegi9e/fGoUOHil0uLcuXL7eUiIdCXRMsJk2ahDJlyljGSU5ORvfu3dGnTx98++23pufEpKQkrFmzBoMGDULNmjUxfPhwnD592h/FDgr/z955x0VtNnD89+SOqYiKEwdqnVARFdyiaN0VK0UcuOoWR/XVOtFaqdbdWifuvbdi3YoL0SqKe9eJiiKiAgKXvH8kucvt3ELQfPkcd5c8K7nMJ8/zfZycnNCgQQODYf73v/+ZJRF//PgxgoODERQUlK0dEO/fv2/xNeZ///2HgIAA3Lt3z2C4GTNmiGqU0rt3b3h4eOid/+nTJwQGBlo0+IVCoUCvXr2Mnt8mTZpkckMaW1O+fHmDAwedPXsWFy5cyMYSWUbTpk0Nzt+8eTMOHjxodvoXL15ErVq18Pfff5udhj6M3V//9ddfFqXfrFkzg/NnzZplkbz70KFD8Pb2xvbt281OQ8I49evXNzr42J07d1C3bl3Rg6aJgWEY7NmzB9WrV8eQIUNsOnhdTsDY/rh48WKr1KkEBgbC19dX73yGYRASEmLRdSzDMBg1ahR27zY8gn14eLjBAT8+B2PHjjV4T+bh4YEJEybonW8Ks2bNQr58+QyGCQ8Px7Nnz6ySnzUYPnw4ihYtajDMu3fvEBwcjICAAGzatElvvfibN2+we/du9O/fH+7u7ggNDUV8fLwtiv1ZIISgefPmBsOMGzdOVEcyTRITE9G3b18EBAQYlWtakydPnlh8LE5MTESLFi1w8eJFg+GmTp0q6vjwww8/GDx+8oP2WXK9YcoxLScNdtWtWzejg4MdO3YMHTp0QGpqqkV5KRQKREZGwtvbG2fPntUbzt3d3ajIc9KkSdi4caNF5dmxYwfGjBljMExoaKjR9ZPbKV26tMHnAf/++y9Onz6djSWyLoMGDTI4gMHHjx/x/fffWzT4S2ZmJkJDQ41Ko409H7IVQUFBRut4Lly4gIYNG+Lu3btWy1ehUGDDhg3w8vLCuHHjtDrgfO1s2LABFStWRL9+/ay23j99+oSePXsaPRcRQsy6Vr1w4QL8/f3RrFkzHDt2zGqNiCMjI/Hzzz8bDTd27Fg4OjpaJc+czsSJEw3Of/bsGQIDA82+5jp8+DB++eUXg2HCwsJQrFgxs9KXkJCQkJD4kvHy8oK9jo7VmqS/tm79lXWe4RlIQ5RoWxUu5lbOFGufuvZU8E1Hpz7lf77XuUqirRJyC2GnMQo9Ym2+M6IQhv+9iPK7Wv664qjlSIRflHF0vav1nFdbEpF/OezZsETOo2PHjhbf+02ePBmdO3e2UomsCy9WMMaHDx/w8OHDbCiRhISERM6jQoUKBttEC5HJZFbNe6hLPnQ10tZTLNaoydQlg9L9WTs3YqT/jFZ4uRwF5sxGgenTQAxIuek3b5Dy519IqFUHL+rWQ9r+fwSJELiEDUSh5UtBTGxvISOU2nIwDM1KeATia4YTZShFPUoRN5SX26p5/PpjpSP8dMFUrsxqb7qF5gyjNV1znStlV7RK7mNMwkGgEmeowgo+Maqyfwmk/PkXXnftZvJLF+8XR2qFy7h82axyZXHtndQla+q/hz45G781Kecx6uH06W4aORrfP7OysjB75hw2HX470NoUcta2oXdb1WkS0nhZuywGpECfJU1JrJNj6Nevn8GBq3l8fHyyoTQSXwMMA5QoUULnvNRnZ7hP5h0Ik96b10fw5cuXaNKkCW7cuKE1Lzw8HL///rvV6/DevE9Xyq7FHUsZpWgu6dx8aJ7zKBmFX35jnz2bU1KtQ6ywWvcLuv6SsIzNmzeL7te9Zs0a2xZGQsIKGDu2EYoonyfpfEH9u0wmQ4ECBUwux+vE11izVnufaezoBDeKAgWovQgAiuE+sx5dyPjpgjCA9i2GrsM99xROa65K5anSS/PPzzRvX/hHZdCKo54vL0/lIwoF3QwAfx11NwmKLHziZMN8HvwTBeFthfC+U7NsyqtdRhVeOIkGtJZNBuG6UU8bRD3PWe+T8Vyh7flo2KgBHOztue2FAkOrnkDKCAUw6hJoEMKKsTlJNLiXjMg4+TYfnp0mU8qpVZ8JCGQyuTIdwom3FYwCKZ/e4en7J7ibdBvxr+Kw/98oNPJtjGplfPBD6x/Qt1dfTP59MlxruiBJ8RofMt4DICoBNkUJhNVCuTZRloOXXrN/Qgm2jJVnUxQoSsaWH+xysGJujfi8tJviBdsygUBb9Zlw02VCkTaEUm12XbL7qWr9sUJfTq1OwE1T/Q7/GzkcP3Zg++UxNIPImUug4OvmaBoMFKBpBWiaFkxn2Onc9sqKuNnwtFKyTYOh2blsXRm4uhPxcm31+kL1jVso19Z1jDNbrm3sAvNzXyoKDwYmXgznxGtdmqbxe8Tv+CHwB6SkWGkweZHs3rUb0SeitaabVP+jJr7mEByY1YZtEyu/Np6p+kvHtqA3Hz0nSUODyyV/SsbVV1fAgAGhKNW5QW1gefalFGcL8hAWjwul9g7lZ+E1h6CNis72Lowyf/V5qs+85FsTMbuN1rrQiEQMpWLiT5vT9kkJCQkJCQkJCYmvl1wt1uZ5/fo1xo0bh5IlS6J3796Ijo42W7oJALGxsWjSpAmGDx9u9CHz8OHDjYoBCCFYvHix0c6qN2/eRPXq1TF9+nSkpWmPbC+WDx8+IDIyEp6enujcubNRcZ0umjRpYnD+/PnzERUVJTq9jx8/6pRxenl5ISwszGDcI0eO4LvvvjNLgnrr1i00bNjQqDAmPDw8x3duLV++vCjZaGRkJGrWrIkjR45YdPN59+5dDBs2DB4eHpg2bZrJYqlPnz5h2rRp8PDwwLhx4/D06VPjkfSQmZmJgQMHYs+ePXrDNGnSBGXLljU7D2tRoEAB/PHHH0bDLVmyBE2bNjVLIpqVlYW1a9fC09MT4eHhooQKgwcPhp+fn8Ewqamp6NChA0JDQy0SUNI0jUOHDqF169aoUaOGSceK3Exqaip+/fVXlClTBr/99htevnxpdlrp6eno3r07Tpw4oTdMu3btULhwYbPzMAeKoowOFNGzZ0+Tlv3Zs2fIzGQ70RFC0LFjR4PhDx48iK5du+LjR/EdDWmaxtatW+Hp6YkZM2aIakD2tVGgQAH8/vvvBsPcvHkT9evXN0uU9eLFC7Ro0QL79+83GK5Hjx5Gj1WaHDhwAN7e3vjxxx9x5swZi859O3fuRL9+/fTOt7OzQ7duuhs3fw2UKFECU6ZMERU2KioK7du3h6urK8qWLYs6derA398fPj4+KFSoEIoXL46OHTtizZo12f6QKLsICQkxOP/WrVto164dkpKSRKX37NkzjBgxAhUrVvwscttNmzYpz3GmXtdlZWVh2bJlqF69us6Gi0J++ukno8IqHgcHB8yePdtgmMePH6N+/fo4f/686PLyvH37Fu3bt8f69esNhmvZsiVat25tcvq2RiaToVGjRgbD9OjRwyTR5NOnT5Xn7eymTZs2BkXhABAcHGz0XKPJq1evEBYWhlq1atlMNGrs/nrFihXYunWr6PTS0tLw4sUL5Xdj10/p6elo3rw5/v33X9F5AKxQv0OHDmjRokW2CkW/ZubOnWtwsBMAePToEWrXro3w8HCLzqFpaWlYvXo1fHx80K5dO4tkqLmJOnXqGKyfe/z4MQYPHiy6XpFhGJ2NjQkhRqX5b9++RaNGjcwaFCA1NRV9+vTBrFmzDIarXr06evXqZXL6tuTs2bNYtGiRwTALFiwwOqCLWIoXL270XufDhw+iZITZRb58+TB//nxRYaOjo9G5c2cULFgQpUuXRu3ateHv748aNWqgWLFiKFSoEH744QcsWbIkWwdlyU6MXXe/ePECLVu2FC1Pf/36NX799Vd88803WLZsmTWKaBLHjh1D6dKlMWrUKJPr9RmGwdatW+Ht7Y2YmBiDYZs3b2503fFQFGV08JGkpCQ0atQIhw8fFl1entTUVPTu3dvoMa1GjRr46aefTE7fltjZ2YkamGXPnj2oW7cuLpvRCZqmaezduxe+vr4YMGAA3r17ZzTOhAkTDNYbMgyDrl27Yvbs2SbXkzEMg7///hshISEG4+bNm1dUPXluhxCCgIAAg2F69eqldv1ujGfPniEjI8PSolmFvHnzYtq0aQbD3Lt3D/Xr1zdr+05MTESbNm2wc+dOg+FCQkLQsGFDk9O3BoQQREZGGh349tq1a/Dx8cGMGTMsesb7/v17LFq0CJUrV0ZoaOgXNRCdtcnMzMTSpUtRsWJFfP/999i3b5/ZdRaxsbGoW7cu1q5dazRs37594e3tbVY+APvcu2nTpvDx8UFkZKSo47ounj17hi5dumDAgAFG68QrVapkdNCFL4l69eohODjYYJhz586Z1f5g06ZNaNu2rcFtrXDhwlYbKEhCQkJCQuJLw97eXtS1VHqi4YF3rI8ZyhKdQhbN7twa87h+gKdu5FCxdvxTqC+D0MynbQpT66auEUbZ+Y5RAIx2/YGdPSsnFPq52Y7RwlC6OgcyOj+qx5KE1xKfn7179xptG6GLvHnzwtvbG/369cOhQ4dy/L1Fy5YtRYUbP368jUsiISEhkXMZNGiQqHB+fn5WGxgvxNkZv7gYHnw62zDj0kxT/kvszBh0lxDk6RoKt6VLAGMDQTAMFK9U/ZwoNzcUidoH1/HjADMG/CWg1FTGKikVLxQWCHNUc9SmCWOxaQo/aEtEGI1rbt11xkRtPsOLftTC6jBVCZZFazJ/2a9PaqKRJv3ZbT1fNp8+vNdawzSglLPz8FsZ/1l9OtSm61OG8tOmuOYXtZtHLowEoPtWWi0H7iOjtp8ItjEdpjfGhD8x5CQBjLWF2rrSt1iwLTZ4DlqvXwIpKSnYu3evqLCjR4+2cWkkviaq+VTTOT31uXY7NeUhX191nuC48DpFW2hpjOfPn6NRo0Y62z5PnToVERERNhkY701Kqo6puoxuQpkng0+vruPTmztaMUN7h6JiFcNuArUs9CAdZSUMMWTIEFHhatSogXr16tm4NBISlmH0utJMiWy5cuVMLsvZM2cRc1b7HPijs5P+vIn6PZq+ezLNaer3a+p3OZSTE+zKlIZjdR84N2wI5++aIE+zpnBp3AjOvr6wr1AeVD4XMIQCDUDBvbghv6AAA5p7Cf+E8xVgwBD1cgjHsa3voF2nxQCY+yFFWWb+Py8S59GUiAunC1Yb7ytWXkKoCcs14vDTebk2gUoCzsqYgeMZadiRqrud59+RfwOgQBj+uSefLgEYVqjN/lEAlx5hCCvSplSiZ17eTlHsPIpipdO8gJuAgKJ4OTU7jSJy7p3LgZNzy4gcYIDVU9fjf61G4tl99X4RvSf2hEfF0mx6GgJtGSjIKFZ6re+lDC8QaKuk3BTkRCDcptj0KMKlS8nU5dqUnBN3s8ssI6rwKmE3ty4gA6fUBkVxInJu3YEXaIMXaXPrk3uGrC7CBSju+8LIhahYsQIA4OjeY7h19TZoKECDgYLhxdmsYJthGNBQKAe9o7kB8VRSbX4a95lm31XbI/cd1pVr68JkuXZOl2oLsVCwbSuMFkUQICUlBR2COmDypMk2K48hGIbB4CGDkZXF3luZVuejIbUWirRFyrM1RdtiXzoS4nYO3aJtvYJtvbuDcJ9jcPLxCWTRWUJltbKFCyVonkIo7vwiPCbRDAjDnmEoQkGp0OaOVcIzD0P48gvr//nlprnpjO6NTFN8LTzhWoDy9zSzzlR0PlIdoISEhISEhISERA7gixBr86SmpmLFihVo3Lgx3N3d0aNHD6xcuRLXr1832LkxJSUFp0+fxpQpU1CjRg3UqVPHoMyUp2rVqvjtt99Ela1SpUpYuHChqGUYM2YMPDw8MGbMGFy4cEGUzOf58+dYv349OnfujGLFimHAgAG4c0f7YZtYWrVqZbBxnkKhQGBgIIYMGYLr16/rvMFJS0vDwYMH0adPH7i7u+sV0k2dOtVopfOZM2fg5eWFWbNmiRJHJSYmYsKECahevTpu3rxpMGzNmjUxYsQIo2nmBEaNGoVmzZoZDXfjxg00a9YMderUQWRkpCj5oUKhQFxcHGbMmIF69eqhYsWKmDt3rknyWl2kpKTgjz/+gIeHB77//nts3LhRtPwrPT0dO3bsgJ+fH5YsWWIw7MSJEy0qpzXp06cPWrRoYTTcyZMn4enpiQEDBuDff/81WFFA0zQuX76MiRMnomzZsujevTsePHh4tgSkAAAgAElEQVQgukxyuRwbN24UNXLqhg0bUL58eXTp0gX79u0TtQ18+PABhw4dwvDhw1GmTBm0aNEC//zzj+jyfUkkJSVh0qRJKFmyJIKCgrBt2zZ8+PBBVNzU1FRs2rQJ1atXx8aNG/WGI4QgPDzcWkU2iaCgIIPzb9++jerVq2PRokV4/fq1zjAJCQlYvnw5mjVrhlKlSqnJvQYOHAiZTGYwj02bNsHT0xPz5s3TK6VhGAZ3797FnDlz8O233yIkJET06NpfKwMHDjQqTr979y5q1qyJ0aNHixICffjwAXPnzoWXlxeio6MNhi1evLhRQa4hduzYgQYNGqBq1aqYPn26aAEZwzCIi4tDjx49EBQUZHCwgr59+6JEiRJml/FLYMiQIWjTpo3o8LxsMjY2FqdOncKVK1e+WKGfJl26dIGLi4vBMMeOHUPlypUxadIkxMbGql0jZWVl4c6dO1i1ahXatWuHMmXKYM6cOaIG1LAVL1++xKRJk1C6dGk0btwYM2bMwOnTp/H69Wut65iPHz/i3Llz+O2331CpUiX07dsXycnJBtMvW7Ys/vzzT5PKFBQUZFQI+PTpU9SrVw+DBw8WNXhIeno6li1bBk9PT6MNj11dXREZGWmThpfWwNh5++bNm0qRk7598/nz51i2bBmaNm2qdd7OTvLkyWNUDvvhwwe0adMGwcHBOHbsmN56gLS0NBw+fBi9e/eGh4cHFi1aZNOBN5o2bYp8+fR3WGMYBiEhIejfvz/i4+N13hekp6fj6NGjGDBgAEqUKIHFixcr55UvXx6tWrUyWIaEhATUqVMH/fr1w/nz5/Uub0pKCnbu3Ing4GBUqlQJ27ZtE7mUEtagRIkSWL16tdFwmZmZmDJlCjw8PDBs2DCcPXtW2fjBEImJidiyZQt69OiB4sWLo2fPnjYTyudUnJ2dje4vy5cvR6NGjfDPP//oPO/SNI2rV69i8uTJqFKlil5hW/369Y3Kmt++fYuWLVuiW7duuH37ttHyZ2ZmYvPmzfD29saKFSsMhrW3t8eKFSuM3l9lJxkZGejXr5/B+o+goCCTrjfFMHDgQFSvXt1gmO3bt+eogcGCg4MNDvqjiydPnuD8+fM4deoU4uLiLBrwKzfRqlUrlCpVymCYuLg4eHp6YsyYMTh9+jTevn2r3A5pmsbDhw+xYcMGdOrUCSVLlsTkyZPx/v377Ci+TpKTkzFz5kxUqFABderUQUREBI4dO4aXL19q7T/p6em4ePEipk+fjqpVqyIkJMTo/XrBggWxfPlyk65hGzRogKFDhxoMk5SUhObNm6N79+6ink0Ij2krV640GNbe3h7Lly/PUcc0nhYtWojaX+Pj41GzZk2EhoYaHRyWYRjcunUL06dPh6enJwIDA02SFhcsWFDtelEXNE1j5MiR8Pf3x/Hjx0U1eDxz5gyaNGmCn3/+2ehzq9mzZ6NkyZKiy5ybMXbfdffuXfj4+GDhwoV660tfvHiBFStWoHnz5ihVqpRJAyDZmp49exp93vHw4UP4+flhxIgRoiS1qampWLhwITw9PY0K+QsXLixKYG9L+LpoY6SmpmL06NEoU6YMxo4di4sXL4p+xrtu3Tp06tQJxYoVQ1hYmFmDJn/NREVFoW3btihevDh++uknrF+/Hg8fPtTfyYBhcP/+fSxZsgQBAQGoU6cO4uLijObj4eGBGTNmWKXM8fHxGDBgAIoUKYK2bdtiwYIFuHLlisE2Da9fv8b27dsRGhqKcuXKGXyOxCOXy7Fq1SrY29tbVF5+kC8xL2PXUUlJSaLSseR6VszAVefPn0e1atWwYsUKo1L227dvIyQkBJ07dzZaPxsZGSnqeayEhISEhMTXSs2aNY2G+ZRoysA9ljyjExtXp/lL+KY/jo4Ar5KzcONxusi8s4f4B4lIfJemJsgWdv5jEXwngmlEM5wKRs/zKDs7e2UneGU6Rl0I6mH4ztOGfka+/iunPsuV+HLp06ePqHClS5eGQqHAoUOH8P79e7x//x5XrlxBZGSkqHbCnxuxAyFu3LgRmzdvtukzeQkJCYmcyv/+9z/IRciZL126hIsXLxod5NEYdoRgdv6CFqVh5ImRFdIwHl7t6s2M54NMejqSf52E1926Ayaef+g3b/B2xEh8OnXK5HwB/tpTt5SCUc5RfVdNFwqqGO0YOqQhypQIBFIMwXyBuEfXGDpCaE7OzQgMX5pSY5rWlhurBM0q7RatKeggjFJQxAs8JKxPWlISAF3SNW1Bm65tEBrhNdE1zYFQKCRiH01ISMCWTZuNhvtciJIEGbqt1LWSdQYz7S+7yK4ySPu+9Zg4caKo+6uSJUsaHShcQsIUKIrS2Q4z60OCRekmvjNNrP3o0SP4+/vrbHP7999/Y+zYsRaVxxAJSR/NEpp9eq27Ld2QMYMF11MSEtbn77//RmJiotFwhBBRbVAkJD4ntpJqA0BNX+PPLzX566+/tKa5UhSaCCTTytsEhn2cpjnwkVY4wXcaKhk0j7x0Kbj+GIRiEZNRZvs2VLpyGVXu3UXFM2dRbt9elNm0AWVWr0aZVatQZv06fLN7JyqeOAbPm9fhdfMaKuyPQuk5s1GoRw84eXqByGR6V5vm0z9evk1z9/k0dwZjCFBEJkNlHQOj7UlNg8ZQYHrvNPi8KI13vgqCAushpYh2FQcjeIfgOzufUUsbAJ4rsvBb8judy71171a4FSrEq5zZNHghNlhJNuHk2CCMUvxMUSrpM8WJsVkptUwZnmIoEIpiBdycoJpwsmo7IhfIrWVKYTUhBDJC4caFG+jbYAAOrj8IhlZfgw2+r4/GPzSGjLDybGF8pdCbyLRfQjk20SHkJpRAsC0TCLe5eII4/GcZJ+KmeJk3J8ymoFo2VTiubFwc9tmvKj5FeEE5lOJalQJXpTxXbafs/zx5nbFqnaq95JKZkVDQCtBMFmhGwX3mtmdOrq2gafadUYAGDYahwRBWqg2aFtTQ0UqZNvvO778qubZyKmOaXJthGPY+z1pybWOvnIawXCYKtj93fcOtW7dQt05d7Nmzx6z4hQoVAgAMHDwQQ4YNwfCRwzFyzEiMmTAGbm5uKF+xPBwcjT83uHH9BqZPmy6+PofRXum815pdpeqmbeE8/nymTIEQ8S+9aeooNzdTs35bqx6Pn6crCe7vztvbeJLyiD3WCP84STYEx3DVdFW6/He+7Qkv1xa2mVGeOQTrT621DfePcAJuNl1VPOFPol7vzv0xGu+aYYjus6yx9jLWrgsUI2OXkJCQkJCQkJCQsCXGW2nlUl69eoU1a9ZgzZo1AACZTIYSJUrAzc0Njo6OUCgUeP/+PV69emWWGKxIkSLYtWsXnJz0jByog59++gl37tzBtGnTjIZNTEzE9OnTMX36dLi4uKBq1aooW7Ys3Nzc4ODggMzMTCQnJ+PJkye4desWnj17ZjRNU3B1dUVoaCiWL1+uNwxN05g/fz7mz5+PAgUKoEyZMnB1dYVCocDLly/x4MEDUWInFxcXbN26FfXr10d6uv5OI8nJyfjll18wceJENGvWDHXr1kX58uWRP39+MAyDpKQk3LlzB6dPn8bx48eNdoAFWMHEli1bYGdnZzRsTkAmk2Hz5s3w9/fXOaKyJufPn8f58+cBsI3wq1SpgpIlS8LV1RUymQxpaWlITEzEw4cPcf36dYsl2oagaRpRUVGIioqCnZ0dateuDT8/P1SoUAFFixaFo6Ojsjx3797FlStXEBMTg9RUXSM5q9O9e3c0atTIZmU3FYqisG7dOtSuXduo/DojIwORkZGIjIxE4cKFUbNmTXh4eMDFxQU0TSMpKQn//fcf4uPjkcQ1djOXb775Bjt27EDLli2NdvrOzMzExo0bsXHjRsjlcnh6eqJ8+fIoWrQo8uTJA4Zh8P79eyQkJODevXu4ffu21PFBg6ysLOzcuRM7d+6Evb096tWrB19fX5QvXx5FihSBg4MDUlNT8erVK9y5cweXL19GbGysweMgz5AhQ4xKwWxFcHAwRowYoVcCA7CNH8PCwhAWFobSpUvD3d0dTk5OSE1NxZMnTwzKVcqWLYuffvoJy5YtM1iOx48fY+jQoRg6dCg8PDzg4eGBfPnyQaFQ4M2bN7h3757F+8zXBkVRWL9+PWrWrGlQwpWRkYEZM2Zg9uzZaNy4MRo0aIBKlSqhUKFCoCgKycnJuH//PmJiYnD48GFR5xY7Ozts2bIFbm5uFi/H9evXMWbMGIwZMwYVK1ZE/fr14enpiZIlS8LFxQVZWVl4+/YtHj16hGvXriEmJkbUdVTx4sURERFhcflyOxRFYcOGDWjSpAkuXrxokzwIIYiIiPhsAwhYi3z58mHo0KGYMmWKwXCJiYn47bfflAP22Nvbw8HBAR8/fsyx51aGYRAdHa0mzLe3t0e+fPlgZ2eHtLQ0oxJtTfLkyYPt27fD1dXVpHiEECxZsgRxcXG4e/eu3nAKhQILFizAwoUL0aBBA/j7+6NKlSooXLgwZDIZUlJS8PDhQ8TGxuLgwYN49053AwnNvNeuXYvSpUubVObspGPHjvjll18MnhMTEhIwYMAADBgwAB4eHnB3d4ejo6Oo83Z2M2rUKCxbtszoPcL27duxfft2ODo6olKlSihatKhyv3r+/Dnu3bsn6l7VWjg5OeGnn37C3LlzDYZbsmQJlixZAldXV5QtWxb58+eHQqFAYmIi7t+/b/Aed9KkSUYHtlEoFFi6dCmWLl0KFxcX5flbLpfj/fv3ePLkiUHxmET2EBgYiFmzZmHkyJFGwyYnJ2Pu3LmYO3cunJ2dUbVqVZQrVw6FChWCo6MjsrKy8O7dOzx9+hS3b9/Go0ePsmEJcj5hYWHYuXOnwTBnzpxB69atYW9vj3LlyinPF8nJyXjw4IHaYBiGRDDTpk3D2bNnceHCBYP5rVu3DuvWrYOfnx8CAgLg5eWFIkWKwN7eHu/fv8ejR4/w77//4sCBA6IaOAPAvHnz4OPjIypsdjFjxgxcv35d7/y8efMaPVaag1wux6JFi1C3bl2Dx7jBgwcjICAAzs7OVi+DOcybNw///fcfDh06ZLM8hg0bhnXr1hm8x8/pyOVyjBkzBoMGDTIYLiUlRVnfzsfj6yrESE8/F7GxsYiNjVV+l8vlcHV1hb29PT59+mRy3YdMJsPGjRvNEh5Pnz4dMTExRo9pa9euxdq1a1GrVi00btwYXl5eKFq0KOzs7L6oY5qQuXPn4sqVK2q/lS5omsaGDRuwYcMG5M+fHzVr1kTZsmWV90HJycl4/Pgxrl69KmpAM0MEBQVh6NChRoXEvCy7XLlyaNGiBapVq4aSJUvCyckJ6enpePbsGeLj43Ho0CHRg7l27doVffv2taj8uYmgoCAULVrUoAD25cuXGDRoEAYNGqRWX5qWloYnT55Y/RmfNSGEYM2aNahZs6bBQVyzsrIwZ84czJ07F/7+/mjYsCEqV64MNzc3yGQyvHv3Dg8ePMC5c+eUsihj8MesokWLWnORzKJv3764c+cOZs2aZTTsq1evMG3aNEybNg358uVD1apVUaZMGbVnvG/fvsXTp09x8+bNHHXfndt58+YNVq1ahVWrVgFg65v463lnZ2dkZmbizZs3uH//Pt6+fWtS2o6Ojti2bZvJdVfGyMjIwL59+7Bv3z4A7Lm+bNmyKFasmHLQvnfv3uHRo0eiBlLWZPbs2ahTp47F5dy+fTu6detmcToAEBoaKiqcq6uryXWMPO7u7li+fDl+/PFHg+Fev36N3r17Y+zYsWjdujV8fX3h7u4OOzs7JCUl4fbt2zh27BjOnTsnKt/hw4ejffv2ZpVZQkJCQkLia8HX1xeRkZEGw6SbJNbWh7DLtKkIu17rS1t/FLXYnFSPLQ7XYx4ER6+kwLO0o3Y6n4mD//Lt2wjXkY//LAhkZHWq+uLxsQloWvezLTuuIzPfSZCHAdspXpiXKVJstajCL9KjL4lsZNasWaIHTVu7di0oisoVEm1dBAUFQSaTiapj79SpE8LCwrBq1Sq0bds2G0onISEhkTOQy+Vo1KgRjh49ajBcRkYGTp48iXPnzqF27drIyMgwOS87QnCjWHFzi2oRAs+yCpGX5CZeeRtFkZCA1917IvPGDbXpzh06wHXcGKTt/wcf165D5q1betPIvHkTiZ26IE/HEOT/PQLEhDYEhCs5w7ByJRBO/kGEah11GQYfHpyAmiFcGAZsPC6+8l5D7cKZDSe8bia8hUMwjWZoUIQIyih6YdRhWIkJI5RsKwumuhsSts3gP9JMzn0u/yWQ+vq11m4nlIrpErWxWxrR2l+FYjJj1LW3x560NKPhfh4yDO1/bA97ewfzb9c/F8ak2iKwmpjGwnSIiStfmJ+pcXWmxx0QpAGwLGPzZnGi+j///NPGJZH4GtE5YLU553jlBSSDF2/Ft+m/d+8emjZtisePH6tNpygKy5YtEz0ImLk8f/NBeyJ3Hcd9Ec5QfqI/pUCTkh4l4eLqokxCVZcpuI7TuKaTkDAFmqYxfvx4UWGbNGmCihUr2rhEEhLmY0upNgC0aN4CkYsNP7/U5OrVq1rTvndyhj3hawaE9/Cqe2NNAbTmmUNtmkwG5zq14NK6NVyaNoEd339R56NKZY2E1nQGDGQuLnCu5g3nat4oGBICECArORkp0dF4989BvDt6BAqNvnr86YnWKLdSGkoYZbhGDo64lal+nsxkGAxKeoPFBd007jHZbwxUAm3NPDUXURlfkJCaoBi672X5tUJx+SkYBuOTk/FOR5/dsJ/D0KhJIxCGKLc5ivvtGArcdFqZLiEUGIYGRQAaFAhoMKBAgWHfGQYgNLuU/MIygAIMKIYNBYqAogGa0GBogBBVuWgAmWnpmBr2B+JO6X5+7la0IPpP6gsZJWdl0IK7fXB1TPz60befKB3Ggue2RPC8WKl85aSzhKiLZ3m5Nj+dF2OzInIZKBClSJuAk2qDk2rzf1w4iisDKzAngjQFZSEQ5K+S2aqWhaCajw/GjB+Dyb9OxpkjZ3Fs33E0+b4JaEYBOZGBBg2KAWiKAmFoyCjCTgMFBc1ARrGSa4oCaMhAMTQYgWSXZhhQhGY3DH49cXV1DLdvsNsru/+BEBDuuo7/jZT7rPJAAS4+A0JU78ofULDdqz9fV/8umGF2/Ys1B9oyuS5BmLWxZhvCaFasbzC06vhjKk/KuxQ0+64ZEp6bPthQh44dMPPPmShUuBAYmpcaq/TGDM1g1NhfwIBBelo6zp6NwfFjxxF9JBrXr+rulzdlyhS0DWyLqt5V9S8fV78rbN+h8zxLNM6/ujYzK/RBVv1mRP2oLqjzZvcnhmt2Q1Tyac3fXbN9CLcMqZkfcfrJKeVxgwiOIYSLr/YSHAG5IRBUx0KGvf/k5wuV2vzxlHDHLKgdo1THUmVRCVHb3tiB5TW2QP6ekEBw3BPMhvp+RrjjjHA9mYLmMUovIvZPteOYhISEhISEhISERDbyxYq1NVEoFHj8+LHWQzNzKFKkCA4fPoxy5cqZHHfq1KnIysoS1fGa5/379zh79izOnj1rcn6WEB4ejvXr14uSvL59+9bkDshCatSogQ0bNiA4ONioQDAtLQ179uwxe9QuHmdnZ+zdu9es3/FzUqBAARw5cgTNmzdHfHy86HjW2v6tQWZmJk6fPo3Tp09bnJa3tzfmz59vhVJZl0KFCuHw4cNo1KiR6I7uiYmJOHDggE3L1bhxY+zevRtBQUGipOUAK8SIj483aXuTUCcjIwMnTpzAiRMnLE6rbt26SgnU58DZ2RkTJkzAzz//LCq8OceeqVOnYvfu3aLlSo8ePTJZEiiTydC1a1esXr3apHhfOu7u7ti7dy+aNGliVG6jUChw9OhRow3+jUEIwerVq9GgQQOL0tHFnTt3REufDGFvb48tW7agYMGCVihV7idfvnw4fPgwAgMDrXIuF1KoUCGsWbMGrVq1MijW5h885HRGjx6NNWvW4MmTJ6LjZGRkmNQxplevXoiJicHNmzfNKaLVyMjIMFvIaGdnh23btpk9aISrqyuioqLQoEEDox1UGYbBqVOncOrUKbPyEjJv3rwc3+EzT548GD9+PEaMGCEqvDnn1OykRIkSiIiIEL086enpuHLlisn5eHl5IW/evEbFiKYwevRorFixQpQ87t27d7h82TRpRK1atdC/f3+jMgqe9+/f499//zUpDwAICAjAw4cP8d9//5kcV0I8I0aMQGZmJsaOHSs6TmpqqpZ8VUI3TZs2RUBAAI4fP240bEZGBm7duoVbBjpUGsLR0RG7d+9GgwYNjA68BQAXLlwwKqwVw5gxY9CvXz+L07Emt2/fNjpQTUREhFmyXzHUrl0bffr0wdKlS/WG+e+//xAREYE//vjDJmUwFXt7e+zatQudOnWyuB5Uk7x582Lx4sUIDQ3Fxo0b9YbLLdfdffv2RWRkpEl1V1lZWaLOyzxt27ZFSkqK2uAyn4OsrCyzBgrlWb58OZo3b25WXFOPacJBHy1h7NixOe6YpomjoyOioqLQpEkT0dthcnKyxXUqxpg9ezYePnyIvXv3Gg374MEDLFq0yOI8v/vuOyxbtuyragTn6OiIiRMnGhX88+SkZzViKVKkCKKiouDv7290ICqFQoHjx4+LutYyxrJly9C0aVOL07EWM2bMQFZWFv766y/RcVJSUnDmzBmcOXPGhiWT0MfHjx91dmIyFZlMhk2bNsHX19cKpTJMVlYW7t69a3AAObEMHz4cQ4YMsUKpcidBQUGIiIjAhAkTjIZ99eqVmpTdHDp27IiZM2eaHV9CQkJCQuJrwdBAhTwZyfdBZ6SAss9nfkZmdhIzORu+46SwZ7xmxjqcKgcvpWBI2yK2L6BIos4LxNpq7wBACTpS8+8U94KOeKrOgIxCtxTH3sFe2wcj6LQIwbtOiMGvEhKfjYyMDEycOFFUWD8/P/j7+9u4RLaFoig0adIEhw8fFhU+KSkJgYGBqFu3Lk6fPp1rnkFISEhIWMoff/yBWrVqGQ03Z84c3LlzB2fPnkXdunWRmal7kBJ99MyTF45E/LFV01FiC/R5NYxdqquJmkxA8eoVEtsHIeuJet8Nl0FhcB07BiAEeXv2QN4e3ZERF4ePa9chddduMHraa37cvAUZ166j8IZ1oAoVElUGhmE4uQ7DCo0Iq1UiQpkRL9rmxdncUvPiHYaThLCyDB6BWETNs0hUccFw8Vm5E5+uQXOSKfdNgvIbCqIuBRMIJRnD/cRyIo6NG6HoIev073nZvKXWtHyjR8GpaRO1aTJelGYi75+rBvLlRWzc1gFNfZnWZ41NRN8vLBS88WkPzOsiSqyd8i4F7du2R9TB/UbDKlFzyNhGxGKRACiXSbWFaZgjyZbEOjmDhw8fihqovVixYggODs6GEknkJq5fu449e/bgxcsXKONRBiGdQuDu7i46/qP/dPcxsC9YyYRSaB8gnr0Rd91748YNfPfdd0hIUJfWyeVyrF+/HiEhISaUwzyevRbf3lAI80lbyF3ArYClxZGQMMi4cePw4YMOGbwGFEVh/fr12VAiCQnzsLVUmwGDZs2tM/hlsJOTMkvh/RbDqBeDl1Xrk2rbeZRGgdBQuAYHQ15Mx/NEA9fcmtJXfhqbh7rdW54/Pwq2a4cCgYGgU1PxNioKiWvX40PcJWWljnBZhPea/HrnBaLt8jhj7cePSNX4vS5lZKDWiwTYEQJnQlBGLsPgvK6oZm/HpakuFeXz0VxcGoxSWKo2BgVfBi4sJYgjXE2s8hqY9+E94nTUA31b9VuE/zaek55y65Eb+YIXJrOZsDJtXohNKKIcY4MCBRAGNAAZl6fSqM1JtRmGLQdDMaBoVvdNUwxAE4AioBkChmHz2r/xH0ROXoKMT/r7Gff/tR9c8rlwdUpEKeRV1hHx65T/XXRUuvFiWZWclXCDs7GBKMFzYn46K88mIBTFzReItUFBRsnAi7dlAvm2jJNrK6XaSrm2Ki5F2OfQRPAHLozwmTU0yiT8DwL8MvoX7Nq+C/Hx8fj7t3nw8/dFXpe8UHC/j4JbaAKA0ASEYrctGQFohrBSdZoBTXECbZqGjJdygwINgCI0CEOBAbjvfLMBNnFersswArk2iLI+ULWdQW2gPKVcm5fjqn4g7mfk4jDq+7bW/bqJ1Qi66h3Ywf7Mv3+3pB5CoxJKXBQz6xt0HTvFMOnXSSZLtcuXL48tOzajcpXK4AdX5GXqfGn4Ewc7HXBwckTjJo3gH9AQdASDVy9f4eTxaJw4Go2Tx04i8SXrY/n06RO6du2K2POxcHRUH+idF2oL65zVxO5E45yrIa82iDJBk1aF3vT57V55PGNUxypesK0Mx+gXbPPTjz46gk9ZaSAUpdwWBUc23lstWBBO4M9wRyGKb8vCbcsMA0KxxwmVnBsAYYeLYMXdgtSIYF9lGDBcnT5/BuQO4eCGQNRGxzatM5zGCdXQNq06vurG6L5r431SQkJCQkJCQkJCwhJyTavUunXrokiRz9+ZwMfHB7GxsfD29jYrPiEEM2fOxPz582FnZ2fl0lmXMmXKYPbs2dmWX/v27bFx48ZsWS/58+fHwYMHUa9ePZvnZQuKFi2KkydP4vvvv//cRfmsfPvttzh48CBcXFw+d1F0Uq5cOZw5cwZVq+of1e1z0KJFC0RHR6NUqVKfuygSJlKrVi3s27dPqzIzuxk0aBAaN25ss/QLFy6M9evXQyaT2ST9YsWK4fjx4xg8eLBN0s/t+Pr64uDBgyhQwPaNdOzs7LB+/Xp07tzZ5nmZi5OTE3bu3GkT8Xduhh/oY+jQoVZL88cff8TVq1fRqlUro2Fz+nU0j4uLC9atWwe53PrjGcnlcvz1119YtmwZ7O3trZ5+duHs7Izdu3ejZUvtTgOmUKFCBRw7dgzFixe3Usn0QwjBggULREvTPjdDhw5Fw4YNP3cxrMawYcNseh/Upe1/lmcAACAASURBVEsXxMbGokyZMlZNt3jx4jYfEGj27Nnw8fGxWfqjRo3CoUOH4OrqarM8JFSMGTMGa9euhRPXuE7CehBCsHTp0mzblosXL47jx4+jYsWK2ZJfeHg4pk6dmi15iYWmafTv39/g4CE+Pj42v0f7448/4ObmZjDMrFmzcO3aNZuWwxScnJywY8cOTJo0yWr3yE2bNsWVK1cQGhpqNGxuue7m7y3z5Mljk/THjx+PXbt2IW/evDZJPzuQy+VYvXo1evToYVE62X1MmzBhAqZMmZIteVmKm5sbTpw4YdM6M1ORy+XYsmULAgMDsyW/Vq1aYffu3XBwcMiW/HIS/fv3z1ECaFvg7e2NI0eOoJBIcYQlyGQyrFy5Ej179rR5XqZACMGcOXPw119/2aSuRyJn4uDggK1bt6Jdu3afuygmMXLkSMyePfurb5A8fvx4jBs3zub5dOvWDevWrbPZcy0JCQkJCYkvCS8vL1HPNtNfix9AzSAWOaf0XUsRjW9E53T1btzqH28/+4T7Lz5ZUjircfPxG9x5+lbZGU/V4VhYfsFnQjQ67ml8VvUOBMPoEWvL7aDsHWigu57m5SwhGuvUXHS4BS3pECwhwRMWFoY0EVJBQgi2bt2aDSWyPQcOmC6ajImJQZcuXWxQGgkJCYmciZ+fHwoXLmw03P379wGwg9GcOHHC5Hrow+lp0H31ZTt0jCGjheZVlqmX6EyWyKXKysKbPv20pNpObdoopdqqQhHY16iBAn/OQbHYc8jb6ydAz/rOvH4diZ26gBEhpAMAGjQn92DVE6y8g/9Ms/IldslUIg3uXTlNIIdi46lEFnplGFqXs0RrGqPPsa2vHlmHbEmfSEVL1KQ1n/2jGYXuvHIolKsr7Ly8rPLShbxECa1wlBl9o7I+fULq69eq7Q7a+5pwHjTeVX4t1VShc8vQfusul8NTZNuS48dOIORHlfTUolt2K7iqTRIDmZm/WCkTI+LPmliSj9FwJoh1JEwnIiJCVLhOnTrZuCQSuYW7d+9i5cpVqFGjBry9vREeHo758+Zj5MiR+KbsN2jfrj3WrF6D5ORkrbg0TSMuLg4LFy7CjOkz8EPgDzrzyFumuUVlTP6owMd0wwNw3LhxA40aNdKSajs4OGD37t3ZItUGgMevUsyLqGNwsauXrkKRlbuujSRyD+np6fjzzz9FhQ0ODkbRokVtXCIJCfOwpVRbeF3r7OwMZ2dn0wqnQVm5HN729qp7KO5WX1OqratYvJTX0acaSi5bivJnTsNtUBjkRYvoXwYDy67vmRfR9dySk5XK8uSBW4cOqLxnFyrv3QPX1q2hoCilAFwB9ftIWuOVn6LQ20A7+0yGwTuaxpWMTPRNeo1aLxLQ5NVL/JD4Cr+lvEUm1O8/VU8EGS3RKMUVggJAqTyxgqeaqjsWiptOAdiRlopVOup3HB0dsXjVYtjbO6hVkVCElUUTXiLNO7IJAWhGKVhlwxClpJkNLQNFCCjCv7MyV4pQoCgCCjLIKTknnJaDkrECakIIXj9PRL/mAzBv/HyDUu3aTWuhXrO6kBE5ZBQrs2ZfFJevHDIiY0XXRMZ+prgX9105ncghI3JuOh9eEE/jXZkXkYECn45cOY8VZHOflfEobam2QLpNlIJu1XyinA6AEPZ34NalcrpSD8tJYrnfRS6T4+8Ff4OiKLxKeIXZ4+ewg9kxDBQMDQY0aEYBmqGhgAI0rQDD0KDBDpZH0wwY0GBoGjRDg2HAvTOsNJ0bXE9Y20IL6vdYYbJqHi/X5iXRbD2Z6hpYWW+nlNoL4vE7hcbxQPPe3JK6A2vXO+hK3+w8TBWEW7G+wdBp5uaNmyb3FW7VuhVOnTuFyp5VtPPixfF89bAeoTgBULhIIbQPaY9pc/9A7fq11eZfv3YdPw/5WW2aUqrNJ8uo6v4ACLZXVXj+pZaxPoxVIIpFIMRW5c+2T+HLyDDCgRY06tMFZebfL738F09SHrPrl1GtZ0LACrMpAnDHJ9UxnwIryGfzJkJhtvI7BCJt1VlIKOFW1dGrhj7kDwOqtt0a65hRrQjh+UWJWnAD9fr8oYOPryndZhhR+6Wo/dbI9ZhUByghISEhISEhIZHd5Bqxdrt27fDo0SMsW7YM1apVy/b8CSEYNmwYYmJirCLYGjRoEGJiYrJVuFu4cGGMGjXKqEBGyMCBAzFq1CgblkqdkJAQHD161KZCPC8vL5w7dy7XCzJdXV2xe/duzJs3L1ulLn5+fhgwYIDOeZ06dRLV8NMaBAcH4/Tp0yhWrFi25GcupUuXRkxMDPr162fzvCpXrozSpUuLCuvr64vLly+LkihZCzs7O4SEhOQouYyldO3aNVvkwwDQo0cPHD9+HAULFsyW/Awhk8mwfft2m4obmzVrhrVr11pdUOLv74+LFy9+UYJRW1C3bl3ExMTAS09DXmtQvHhxHD161GSpdt26deHr62ujUqlTrlw5nD59Gq1bt86W/HIbDg4OmDt3LmJiYtCoUSOz02nQoAGOHTuGbdu2iT6v20qYZwv8/f2xcuVKUDoaw5lL2bJlcfLkSfz888/ZJsexhdi1bNmyOHXqlCiZuhi8vLwQGxuLWrVqWSU9XRQoUAD79u1DWFiYzfKwNnK5HDt27Mhxg72YC0VR2LRpEwICAqyarr29PebOnYt169bZ7BjTvXt3TJ482SZpA+yx8Z9//oGnp6dV082fPz+2b9+O6dOnS/K4bKZr1664ePEi6tSpk2155s+fH0OHDrW6XD6n8c0332DPnj3ZVp9SunRpnD17Fi1atLBZHk5OTli9ejUiIiJynDxv5cqViI6O1jufEILIyEibH2Pc3NwwY8YMg2GysrIwcOBA0LThjhrZiUwmw6+//oq4uDiL7k18fHywa9cuHD58GOXKlRMVJzddd3/77bfYtm2bVYW+RYoUwf79+/H7779b9XreELa47i5SpAgOHjyI7t27WyU9/pjWvLllnaIM4ezsjLVr12Ly5Mk57phmiAIFCuDw4cMIDw+3uVizVKlSqFJFu1GlJo6Ojti+fTtGjhxp0/KMGDECe/bssbhzQW5FJpNh69atqFGjxucuik3x9fXFuXPnbPqctkiRIjh06FCOk2rzEELw888/4+zZszatO9WkSJEiGD16NPLnz59teeY08uTJI/oaxlqUKVMGp06dQvv27c1Ow9zBus3FyckJy5cvx8yZM3PVOdRWEEIwZcoULF682CaDE1IUhalTp2L16tVSnYmEhISEhIRI7O3tRV0jpSdesWq+1rk2UhfxaWSgIywjmEfUwjEMsDtGW1bzOdhx5o4OiTY0Pqt3SVf9p1Qibh1hGUWmVn4URUEmlws6AKpsbWribKVpQEeHQmhP0ikD0EC6RpawJa9fv8aqVatEhW3fvj08PDxsW6BsgqIos+qKN2/ejHnz5tmgRCwJCQlYtmwZunfvDh8fHxQvXhzu7u6oUaMGevbsiZUrV+Lly5dISEjAjBkzEBAQgEKFCoGiKNjb28PNzQ1Vq1bF3r17bVZGCQmJr4tevXoZDUPTtHIQ6Hr16uHIkSMmPW/6LysLzV69sKpc2xq6A0NpqPsgtEMyYESLtT+sXoOMixfVplH58qHAtKn6xdEAZEUKI3/EZBQ9dBD21XTfq2TevInkXyeJKoeCVhjMjxdp8NfCSu22MIqabBuCS2LOfsGLT/i01BOHKmU9WPzDaku71dPXtPyoZCZZtCSPtAXJDx+ApmmtVc+ja7qm78aSzeJXV/HPr/bt2YcF8xZYkJt1ECXoM1eqTYwLo2wpzbYUseWSxDqfhydPnogKN3v2bBuXRCKnc/v2bbRp0waVK1VG7969cfmydn1rZmYm9u7di14/9UIht0Lw8/VDdZ/qaN+uPUJ+DIF7UXfU9q2NYUOHYcL4Cbhx44bOvJzd65pQMu0DA8MAjxP1SyMB4OTJk3j9+rXaNJlMhgULFqBixYq4d++eVV7p6el6y5D6KROvkj+asKwq7AtX1jn926JV8fTRU4OXjxIS5hAWFoaMDMP7FcD2916+fHk2lEhCwnRsKdXWlVTJkiXFR9BBkJOz6umghrxSs1hCeTQDwK5KFZRasxplovbBpVVL7XoFfcJSA/ctSsmwjulaaQjlmwDyVKuG8pGL8e3BA3D97jsw/PNNqKTawqLx8u3gPM4oIxdfl/WBpvFMkYV9qWlo9DIB97IylWnyqRt6gqkSEauvUwCglKVlQMBgb3o6fkt+p7McM/6cgUqelcBQDAjDC1FZmSmn1Gb/KAKKZiWrMl6qyoCVr/KyVkF8MBRXfgpgGNW6ZwhkyvRlynxACI7tPoau/t3x6O4jg+vOzt4OAyf0h4ySQ0bxkm4NwTUnxpZzYdhw7HQ5pS7HFoZVT4uVYsuFIm5Kh2RbU8LNi75BKecrpxNtqTbFrQtWOs4Jb8FOZ//4dal6Ss2uZ0r1nRscmpdugwB16tZGpy7soEOHdh7GkX1HoWAUoEFDQStAM6zcmqZpsEptdlA8mhdvK++N+Xmq7zS31SlDMeyeIKjtU5cVE05kS9Nq04X31sqqPxiQa/M7nL46IEFcU/6yi+wqgy3rG/jt8PChwyb1OxsXPg7bdm2Da35XLiHB9gro/l0JUW37nJWZAbu9Jyclo753A+zbsU8rr+XLl2P50mXgE+ZlzlCTVWvXXynF1JpNQPjy6cDUbc3gb65rklKyDaWVmt+HiDAMVHXsbD0pgycpj3H+eSwormmKmpifopTHFoqfRgg3IAM7h+KF/oDyeMQPlKA89it/ISJYZaojFj8IACFQ/uYMF0Yp+ebjKNvMcLHV7ediVpc2/DHDQESx9ZgGAkh1gBISEhISEhISEjmKXCPWBlgBQO/evREXF4dz585hwIAB2SIYDQgIwIULF/Dnn3/C0dHRaunWrFkTly5dwuLFi1GqVCmrpSuEEILmzZtj69atePr0KaZPn26SnIMQgmnTpmHRokU2kXroomHDhrh69Sp69Ohh1XTt7OwwduxYXLhwAZUqVbJq2p8LiqIwePBg3LlzBwMGDLBJh2CAlXiHhYUhLi4O58+fR3BwsM5wffr0waNHj7B06VL4+fnZpCzFixfHhg0bsGXLFri6utokD2uTJ08eREZG4uTJk6hdu7bxCCbStGlT7Nu3D9evX0fFihVFxytYsCDWrVuHU6dOwd/f3+rl4qlUqRJmzpyJZ8+eYfPmzahcWXdjgNzIsGHD8PjxYyxYsMBmMhEPDw/s2rULq1atylFimoIFCyI6OhodO3a0WR6dO3fGoUOHrDLqtaurK/78808cO3YM7u7uVijdl0+lSpVw4cIFjB49GnZ2dlZNu2fPnrh69apZgvNq1arh/PnzOH78OEJCQmxy7pPL5Rg+fDiuXLnyxQuRrEGdOnVw4sQJXLp0CSNHjoS3t7dB6Zy9vT38/PwwevRoXLp0CadOndIS5CoUhhvP54RBBkyha9eu2LlzJ/Lly2dROvy135UrV1C3rikNEC1n+PDh2LRpk0nXGvqQyWQYMmSITfaxUqVK4fTp0/j999+tfv8SHByM69ev50rZfqFChXDq1Cm91/G5DV4grW/AH1Np2LAh/v33XwwdOtTmHeonTJiAVatW2UzmW6xYMZw5cwaBgYFWSS84OBhXr15FUFCQVdKTMJ0qVargzJkzWLNmDcqXL2+zfPz9/bF27Vo8f/4cc+fO/SqEff7+/jhz5ky23aO6ublh//79WLhwodXXb9OmTREfH281aa41efHihVGZ68CBA206MIaQnj17ol69egbDnD59GitXrsyW8phC1apVERUVhZs3byI8PBy+vr4G5X1yuRzVqlXDzz//jFOnTuHSpUto166d1rnO0LV3brvubtmyJQ4fPmyVeoQuXbrg2rVrVhsERiwhISH4559/UL16dauk161bN1y9ehVNmjSxSno8bm5u+Oeff7BgwQKr19F+9913uHLlCrp27WrVdLMLuVyOiIgIxMXF2UQ+7ufnhw0bNuD+/fuoX7++6DLNnDkTR44cQYUKFaxangoVKuDo0aOYNWvWVy8ULVCgAKKjo00eRC638c033yA2Nhbh4eFWr5cLDQ3FtWvXrH7MsgV+fn6Ii4vDwoULUaJECZvkQQhBixYtsG3bNjx9+hTTpk2z6nPq3EaBAgVw584d7NixAy1atLDpoBd2dnYYPnw44uPjLX7euWXLFly4cAG9evWy+cA+rVu3Rnx8vChJz9dG//79ERsba9W6yG+//RanT5/G2LFjJUGjhISEhISEidSsWdNomE+Jl8UnaJX+V8bO55rzVT3DGIPhNOYxqo50O88lg/7MfccUNINtp+5BvWek9ku9w7rGfKIZVrAOGG0Jop2dHdvBnVF5AdhOiqowRJmuYJrwu571pksQICGRXXTq1MloWxeA3QdWr16dDSXKPsaPH29WvKFDhyIwMFCU5AeAwXA0TWPevHkoX7487Ozs4O7ujr59+2Lt2rW4cuUKXrx4gYSEBMTFxWH16tXo1asXihUrBnd3d4wePRonTpzAmzdvwDAMMjMzkZSUhGvXriEwMBDlypXD0aNHlfnEx8dj4cKF6NOnD+rXrw8vLy98+PDBrHUgISHx9TBx4kRR4aKiopSfGzVqhD179piUz72sLLRKfImcM4w0i9jLXl2SX8aA3BCCMCl/zdWanrdvH1Ain3nbVaqIwrt3wflH3W2kPm7ajMy794ymo2AUrCSCkzoppR5KubRqGhtMMJ1fasEANLwkRDnmjFCkoxTw6Eanq0LHRJ1SDJGX1oTRI8XQEz+Ltqb6XYLnze3bys+a+xG/7TCa03Sgc5PRiKcrTBU7O/iZ8Nxw5PCRGDd6nEY+gm3bxlgk6DMSVU2aZSBMjsDQxqAMIol1chpi23JZu0+uRO7iyZMnaN6sOQ78c8CkeHGX4nA1/ir27duHnTt3IikpyWgc+/zloVOWbSyiRoAHL8TVDQhRKBTo06cPKlSoYLXX5cv666UfJCTrvr4yOmgh4OzREJS97r5Ebep+j8NRR0xefrUiWBRb4ksjKSkJa9asERW2f//+Nm/LIiFhDraUamtew/JJiRkY2BDtnZ1Vt/MCF6bOezQ+WP78KDp9Gr45cgh5m4poM6lvuQysD1Pl2kKcK1dGhRXLUXHjBjh8U17NzSm8R6S5l4wQ/FGgAAqbMFAcTwbDoNeb10jhpMOsxlgdRuOd/0IIWz+hmkeUtyI0gL/ff0D427c68+3aPRShPUPZdUIDNGE4aSr31JNw7xQFwrBTZSAAxclVlZJWSk3CTSnlqzJWzEpk7ODDnNyaggysOJqCHDJQhMLM0bMQMXSKqGdNgd3aooRHCcgoGSemZuXXQtk1JXxXyrY50bZAws2HUxdmU2oSbRklg0wmkHQTGSilpFuu/MynQxG58jsFtnwqiTb3mVtjrKyW4qTalEpoTgCl3pYAFGHl47wAl9/wNb+rpLQsEb9HKNvdzh47By9fvgKj4ATaoEETTqTNcCptpVSb/8zV4dEqgTbNAGC4+TSUwmPVw2+V6BvKN5UYWSUC13gHL/8V/Ni8c5kflFpj99V1T05bqXbYEmGyOXUf1pZsKyXRIhEeG8XEio2NFZVu3rx5sWXrFkycNBEURUH7uKzULKv9xML2Efx2CK69yT97DqDOt3Xx6sUrvfkOGTIUJ8+cV6UhWBea9VdaQm2NikBGbYL6S7X36Q8jNo7ReihesA2VYBu6BNsAktPf4sDD/aAZGuBE/Ww0Tu7PH+kFx3ECCoRhj+0g3DR+ukCCTYhwEAB1Mbe2lVzQjoZhX4RbZIYGhDu1zmbIgmOE8nghnK0WX13OLche+2fQtX6N/AYGfx8RO41UByghISEhISEhIZFd5CqxNg8hBLVr18aiRYuQkJCA/fv3o0+fPihevLjV8nB0dESnTp1w5swZHDt2TFSHDnOQy+Xo378/7t+/jy1btqBNmzYWd0SXyWRo0KABZs2ahcePH+PgwYMIDg42O11CCAYMGIAbN26gZ8+eZqVTsmRJlC1bVnR4Nzc3rFq1CpcuXUKHDh0sEjI4Ozujf//+uH37NqZOnZptgvDspHjx4li0aBEeP36MqVOnomrVqhanmT9/fnTq1Albt25FQkICFixYAB8fH6PxnJyc0KdPH5w/fx43btzAhAkT4OnpaXF5KlasiLlz5+LevXvo3Llzruyg3LBhQ8TExODEiRPo0qWLRQ8dq1SpgrFjx+LmzZs4cuQI2rRpY7ZEoEGDBoiOjsaFCxfQv39/FC5c2Oxy8VSoUAEjRoxAbGwsbt68iZEjR1ol3ZxI3rx5ERYWhsuXL+Py5csYM2aMVQQ1Xl5eWLx4MW7fvo127dpZoaTWJ1++fNi0aRP279+POnXqmByfEIIaNWoYlIEEBATg+vXrGDhwoFnngoIFCyI8PBwPHjzAsGHDIDPjodzXjJOTE6ZNm4Zbt26hX79+Fp1D5XI5OnTogLi4OKxcuRJubm5mp0UIQePGjbF582YkJCRgyZIlaNasmcUCp3z58mHQoEG4c+cO5syZIzUOMZHq1atj5syZuHLlCj5+/IgbN27gxIkTOHDgAI4cOYLY2Fj8999/+PjxI86fP49p06bplcWlpaUZzMsaorzsJjAwEFevXkWHDh3Mit+qVStcvHgR8+bNg4uLi5VLZxxCCDp27IgbN25g+/btaNasmcnXHnny5EHfvn1x/fp1/P333zZbDjs7O4wfPx737t3DsGHDLBKaUxSFtm3b4uzZs9i6datV7zmzG1dXV2zZsgX79u0za7AXiqJQs2bNHCPxcnBwwKJFi3Do0CGz738aNGiAqKgoREdHW+UeSiw9evTAzZs30a9fP7PWZ7FixQxeb+bPnx+7du3CunXrULp0aZPTJ4QgMDAQsbGx2Lp1K0qWLGlyGhLWhaIodOvWDbdu3cKePXsQFBRkcd0GIQR+fn6YMmUK7t27h+joaHTt2vWLrDMxhLe3Ny5fvozZs2ebJUR0dnaGr6+v6PAURWHgwIG4f/8+JkyYYPF9ckBAAA4cOIDDhw/bVLxuCcOGDUNycrLe+cWKFcPUqVOzrTwURWHRokVG7w1HjRqFxMTEbCqVaVSuXBkRERG4cOECPn78iNu3byM6Olq5LcTExODBgwdITU3F5cuX8ddff6FBgwZ669IMXXvnxutuftDGPn36mFUHUL9+fZw8eRLr16//bHVZLVu2xMWLF3HgwAG0a9fO5MGuHBwc0KVLF1y6dAlr1qxBkSJFbFJOiqIQFhaG+/fvIzw8HIUKFbIovYCAABw8eBCHDh3Kscc0U6hatSoOHjyIixcvom/fvihQoIDZaXl4eGDo0KG4cOECzp8/j86dO5s1CFrTpk1x7do1LFmyxOKBJSpXrowlS5bkGglydpE3b15s2LABBw4cMDqQgy4IIahevXqOvyZzcHBAREQE7t69i7CwMOTJk8fstGQyGYKCgnDhwgWsW7cuVz1HsLOzw8CBA/Hw4UNs2rQJrVu3tniAQv4Z7+zZs/H48WMcOHAAP/74o9UHPsytyGQytG/fHgcOHMCzZ8+waNEitG7d2mr7jKurK4YOHaqsH7ZW3ZWvry+WL1+Oly9fYtu2bejevbvVrrNkMhl++OEHnD59GlFRUV/EOdRW+Pj44Pz581i7di28vLzMTqdSpUpYvnw54uLisn3wQwkJCQkJiS8FMe0w000Ra+ttQyamU5a+uHp6kItMSr27rqBnG1FNS3iTiRNXU0zLw8ocufQIL99+5ErEdiJUfuELTShArfOfoBOg8k1dHMN1JwSj0C3WJnzHPz4tRs0dqETV8VllgVPG1eg0qPlrKePmwjaGErmP+Ph4pXjZGP/73/++uPZI/v7+Zg/AuHfvXuTLlw+jRo0CTat39KdpGvv370e7du1QsGBBODg4QCaToWDBgvDx8VHKruLi4lCiRAkMHToU9+/fR1aWdYWdDx8+xHfffQdCCGQyGapVq4ZBgwZh+fLlOHv2LG7cuIG2bdtaNU8JCYkvD2dnZ1HHyjNnzqh9b926NbZv325SXrcyM9EmJ8i1zbwMU/c6ENCpqUbjpB04CFqH+DFPiGltNYmdHQr+OQcOega3/T975x0nRZHo8V9Vz8xGYHcJCwuSVkEkSxBBUQyYA+h55sCdGc9w4empzzOcnHd6KiaU45QTPTyfiIdiAAUEJCkgyJLzIpvYvLO7E7reH93VXd3TPWEzUF8+w850V1dXp+qq6q5v+efOjRlHWA0JAg+my7RMSbZVdyNIP/SphsDENZFwns8YKLH+dsNtFnGY31iRjV2WEVKDjYpP4kzRlp+0L8I5YBeNRUxzCodI0Vu8vJGVhdQE6l8vvvAifnnVNRFlwOamuaXa0ebFlM/EIbhpUqRY56gk3ufpc+bMwcMPP9zMqZG0RcrKynDRRRchPz+/2ddFPMnoeu4rjYxEy3h3Ha5vghQ1LzvyS8EdbolCFB86DLnecV5dXR0e+NUDyNuUpwcWG5q5STHOFcnsVAKtr0o8UtaUlBS8+OKLLZAiiSQxmluq7RQVA8NZZ50VM21unJ6UhG6KkpBUO/2yS9F3+TJk3nSjLu+M8wbjVm6PsribXNsynQBMZYaQU3zOljFuHAYv+gLdH7gf8HoNwbY9KQxAd48Hb3XMwvikxPvK1TKGG48UG3GKT2vtilLjL3+EKATmClM/GB4qq8BMl4ExBw8djL+89BwYVECFLsomUMF0maq+p3jchIAq+hNVRgBdFE0IgQJd+qxLcwkjulCbAEyTRhOYMm6qUCi6ULvOX4cbz7sZ/31/QVz7KSUtBTdNvdGQaBuya2oVX3uoBwo0kbchyhbl27pA28PF23p6uCxbUcw4qbEsFZbThNoUNgm3KNGGKNTWpNpcnE2JKbLVJLeCVJvqsm0iSLVhSrWJ8Zc/CxaeC1uuD4IePXrgjrvu8f+5iAAAIABJREFUAABUVVRh2oPTEFRDUJkKFWGEVRWM6DJ3Xa6tqro0mzFBtA1tGQZdyq3nKURbjkE1BsdjtgffRpugyhAxCJ9rpmVrK7RfbK5LNU2BsCniaYwkO+5l48g6G9vm4LaKtevWusyxsuK75bh80uX6uw0usRnvQgg5nC3dfLDyD+b8B1OunxJz0N9AIIAb7noCW7fvs7RPW04lfj6KL10Y9zDzH7H9jiZSd1RpM/Njj9u+Hvu6IiCmYJvx+y7MFTDGUBOswad7/otgOCi8W6L/pXxzqSUfIQAoM6XZVMxz9AESCOFDJxAjvxIOH8S7qzk4gP6XmK/eECr85sedmHEY0wAz32DM8l3bZBb1Y8H22k+sckesds6GItsAJRKJRCKRSCQtAWHHUMmTMYYdO3Zg9erV+PHHH7Ft2zbs3bsXhw8fRkVFhetyHo8HOTk56NevH4YPH44zzzwTEyZMaLWXl6urq7F8+XKsXr0aGzduxM6dO5Gfn4+qqqqIsB6PBz169MCAAQMwYsQIjB07FuPGjWuUPC4WpaWlWLhwIZYvX46ffvoJhw4dMtKWnp6OLl26oGfPnujfvz+GDRuGUaNGoXfv3o3qpFBUVIT58+dj0aJFWL16dcyHu7m5uRg3bhwuvPBCXHbZZU1+LP1+v+sLPJRSpKamNun6GsL+/fuxbNkyrF27Fj/99JNxLQSDkS+jpaeno0+fPhg8eDBGjx6NM844A8OGDWtSAe3evXuxZMkSrF69Gps3b8auXbtQUlLiGNbr9aJnz54YOHAgTjvtNFxwwQU49dRTj7mOLnV1dVixYgVWrFhhXOuHDh2KyK86dOiA3r1749RTT8W4ceNw3nnnoVevXs2WrnA4jPXr12PFihX44YcfsG3bNhw4cAAlJSWOjRVdunTBSSedhGHDhmHMmDEYP358gwR+nFAohLq6Otf5ycnJjZbnigQCAQQC7iObp6amNkhavnPnTixZsgRr1qzB5s2bsXv3btfR2n0+H3r37o2BAwdizJgxuPDCCzF48OBGn/PNtW1ubN26FQsXLsTq1auxa9cuFBYWora2Fl6vFx06dEBOTg769OmDU045BaeeeipGjRqVUKea/Px8vP3225g/fz42bNjg2njWrl07nHXWWbjmmmtw1VVXuebJ4XA4qkAsKSkpLmGJqqrwR3lx2+fzNXrQDCeCwSDq691fHkpJSWlykXhVVRUWLFiAL774At999x12794dNXz37t1x+umnY+LEibjyyiubXYxTUVGBZcuWYeXKldi4cSO2b9+O/Px81xdCsrOzcfLJJ+PUU0/FOeecg3PPPbdZxEU1NTUxG3sVRWnz0qSWZP/+/ejdu7fr/KVLl8b9wkK0/d9a+3379u2YM2cOPv/8c2zcuNHxHCWEYNCgQbj44otx0003RZW9NEXZtLy8PKro7dFHH8UzzzxjmVZUVGRI07du3Yr8/HyUlZWhrq4OHo8HmZmZ6NWrF4YOHYqzzjoL5557bquUk/1+PxYuXIgvvvgCK1euxI4dO6K+jJ+dnY0xY8bg/PPPx6RJk5CTk9OCqW058vLysHDhQqxZswY7d+5EUVGRcd/OyMhAt27d4r5vt8Y9SURVVXz11VeYM2cOvvzyS9d6BqAN2HPJJZfg5ptvjjpwUF1dnWuHW0JIo8RxIhUVFfj888+xbNky/PTTT0bdX1VVo359wgknoH///hg6dChGjRqF3NzcuMuJgUAA8+bNw9y5c/HNN984tivwbRoyZAiuuOIK3HzzzcjNzXWNM1qek0i+Wltb63qPbqp93FLltPr6ese6NictLa3J67O1tbVYuXIlVq1ahQ0bNmDHjh3Iz893bP9SFAU5OTlGuWfs2LE444wzkJWV1eD1t/Q2R7smATRJu08oFMLy5cuxaNEirF+/Hvv27UNpaSmCwSCSk5PRsWNH9OjRA7m5uRgyZAhGjBiBoUOHNkpyGAgEsGjRIixcuBArVqxAXl5e1O3MysrC6NGjcd5552HSpEno27dvg9fdUsR6Wcfj8bTKoA3xlNGbuv2hLVJXVxc13547dy5++ctfxhVXtHy9tdpLDxw4gDlz5uDTTz/F999/75pv9evXDxdddBFuvPHGqLL8prp3JScnu5adbrnlFrzzzjuWaWVlZfj666+xevVqbNmyBQcPHkRZWRlqa2tBKUWHDh3Qs2dPDB48GOPHj8fEiROb9fmAG2Ketnz5cuTl5UXtoCHmaZMnT05oYM6jkVAohNWrV+Pbb7817t0HDx5EeXm5JT9KT09Hz549MWzYMIwdOxbnnnsu+vfv3+RlCcYY1q1bh08++QTLli3Dhg0bopabUlJSMHz4cEyYMAFXXHEFRo4c2aRpaqp2unhpqTrMtm3bjPbSnTt3Gu2lHo/Htd6VkZHRqmluCNXV1fjss8+MeveuXbui3mdzcnIs9e6mHsghVrt4c+6rqqoqrFixAqtWrbI893Gqi3m9XnTv3t14xjtu3DiMHTu2VfLwhjBs2DD8+OOPjvOWLFmCs88+u8XSUl9fj3Xr1uG7777D999/j59++gl79uyJes0AWp1w4MCBGDt2LC688EKcd955LVY2ZYxhy5YtWLlyJdauXYtNmzZhx44dqKyMLlYkhKBv37447bTTcP755+PSSy9t9OAW8RArD2oumut9DcYYVq9ejXnz5uGbb77Bpk2bXOtiiqJg4MCBOOecczB58uSog9a0BCUlJa7PWhRFaXKBnEQikUgkzcH69evjkmuf9Kv9oD77YCfRO5Y6TubuEdd6ipsyjC8szhe+Cx1iGVShY6PeMVbsKshUy3ctZBhnnpKOtx/s7ZKu5ueXz36K5Zvz9e58/P0hovfy06fpHZq1joUUhCgAFH2eAkIUECgAUQB4QKiih/cgULoThz65ybLOzKxMbDmw2egMDd6JHHqHdfDO+npnc7Hzof6OkxlG7MhqFQBYpNy2aeJ5YQ8TL6YYXCIBTjnlFGzdujVmuA4dOqC0tLRJ39drK2zcuBGnn3561Pc+Y5GamoqZM2fi+uuvR3l5OQYPHhz1XXFFUfDuu+/i0Ucfxd69exu83qbi448/xpVXXtnayZBIJG2YnJwcHD58OGqYoUOHGgMHiLz22muYOnVqQusb5vPhk05djFKeU2mX4zZYCYvyyy28VcwRGc4uklKN75YStPFpd/556Dt7dsS6RUqn3gf/x/Mt0zw9T0DXVd9FXc6N4ObNKLzw4ojp3oEDkf3VF1GXXXLga/xcfcgQBnFpkkU+RD2mpIhq8iIP1T6G2EgPwwVFlCpQQECporsvTCkRA0BBoHB5k2nHMMrUAC9HA2CaqINSqkmzKADGQEGgchuJIY2ybSBjACGGvEOrDalGLQi6jEWLh0HlEiL9u4d40Cm1s14XaD6OTPkVar/8yjIt5ZKL0fGtN5t1vdHI735CxLSs6S8j9arJjY77P9dchQNLl4AAUAivwRk1N+3cIYDHqK1p0xTxL4HxW1yG1wh5rZH/5UeQmmccfggEcNuRkoTVKpOvmowpv5qCc887F1ShhsgNcKjTOWVe8cLgfu41Qs6nzW4e2YxrnE3QFbgxzzqi1YcbU1c+1voMNgdz5szBTTfdFDugzsMPP4xp06Y1Y4okbYnt27fj5JNPbrH1dZv4D7TrK5aZzPKBtW0U4KU+xzZTpuL84el4/Z4eruuaMWMG7r777ubZEIFVq1ZhzJgxjvOmzV2F6fN/ACHmHZHoEk1A0dtRtbsvIQoI8ejfvca80jWvo2r7fx3j735CdyxYtgCdOnXSYubiTUMeycuW5m8Axm+jHdWQgGofpjKjeEdA9CKeWd6L1Y5qlbzFBy8HS1qe/fv3o0+fPnGVFZ5++mk89thjLZAqiSR+mlOqrc0W1ZfiNIKDBw+id6/eMVbgzN8yMjA5Jc3iQXVrCyHt2qHLtGfRYfIk93QmUt6PqLdHD+5UP2GwCTiNxApp0b9Xb9qEHffch/r9+xxXz+uHKoCCcAjbAkEQEPwUCGJ+rR8hxmIOBjcyyYfXM7MsT/6c/hLzdmZNCwFK1TDuPlKGbS59B3J65uDTLz9Fz9499bomA1TtWSTfRxQUYLo0makwDdsMTIXWHkK05cK6fFkTyGptISpTjfaQMFNBCNMkzlARZgxhFsIHb/8H0x5OrLx+w93X4c5H7rTqaFWjZQaAKaUFNPms9XwXdhSEzSJmicLQzurlDS6aJYQaz0gNsSyXY+uibEqI8dtoHyNUWF6fZ4izibNUW0+HQk2ptvH8mEtwjXKZ8OzWKLqYZ1BRYRH6ndjPeE/9vien4hdTrgZlFIriMYTiCvEYaVaIYgi/+Xwj/eL2UUXbNspT7fSsW9vHRG+v4xJf8HYOYn3+bT8uxrKI/rw7cvAA50wzoXYK0rh6fuzo44u7KdIg7l+3fNbpPqFNt1JcXIyu2V1jrnPZt0sxZtyYiIEMTVk1AJUL2XlebF7bYabXo/T8hIHh3+/OxW/u/E3MdXO65XTD0mVL0aev2VdHzNthS5sVa54Rc1BIp8X4emLgdDuzH3fXc5oxY0yiumAdPtk1H2V1R/Q6Ec+fCBSiWK5hQhRQfbpiDASg/fVY2vPNAQuMwQn0dn1KhQEHFI+xvDHwgpHvWd+PocK1LdbtxHqdfeAAex5n3yeEEO1e5lDHA4+PCWHjxL4O4rDuRJFtgBKJRCKRSCSS5uLJNy86tsTa0QiFQqisrERNTY3Rmdrr9aJdu3bo0KHDUfGicjAYRHV1NQKBACilSElJaRY509FAZWWlIfr1+/2GuKRz587o1atXmxBbt0UYY6itrYXf70c4HIbX60VaWhqSkpJaJT2BQABlZWWGmM3n8xnX5PF4XnPC4TDq6upACEFSUlKryTDsqKqK6upqo/NDUlIS0tPT20z6jgbq6+tRXl5uOefbt2+P9u3bH9fnfEOorq42JKChUAg+n8+Qd+fk5BwV9/VjAb/fj/3796O4uNgQ06WmpqJjx47o1atXm5DAqKqK8vJyowzl8XiQlpaGzMzMY16SdzSzbNmyqPKdw4cPo2vX2A+ejgZqa2uxZ88eFBQUoK6uDsnJyejcuTNyc3ObTNwbDw0Rax+t1NXV4cCBAygqKkJ1dTVUVUVKSgqysrLQs2fPqPtB0vZhjOHgwYPYv38/KisrDZEnvze1a2cXMBw/hMNh7N27F/n5+aipqYGiKJZ6tBzg4dggGAyipqYG9fX1oJQiOTkZaWlpsnx8lBAMBnHgwAEUFBSguroaoVAIycnJyMrKwgknnICOHTvKuqOkSYnVmWbDhg1RB6I4mqivrzcGHvT7/UhKSkLHjh2Rm5vb4nXXRMXaRyuBQAAHDx6UeVoMVFU12lt9Pl+rtVWoqoqff/4ZP//8MyoqKhAIBGR7m6TB1NbWGm2G1dXVYIwhJSXFqJclMtjisUIgEDCeUR8rz3jbkljbCVVVUVRUhMLCQpSXlxsDZPC8rVu3bsjJyWlTz7gYYygvL0dBQQGOHDkCv9+PYDAIj8djGXyrNQamOdYJBoPYv38/CgoKUFVVBcYY0tLS0LVrV/Tu3bvVnqU7IcXaEolEIjkWCAQCaNeuXdQBcQDghCsWIDVnnG1qA8TagLXjt2ugRMTafJKgARS+m10O+TTVItfW0qKCgOGzP52Ift1bvoy39cARnP/w/4ExszMel+8Z3d6JAlO6zTs7c7G2JtXmcm1jGjX1bIHirTj06W2W9Xbp2gU/7toA8M7SgC6FsYq1xQ6EXBjDewkassAEhDBunYzFMIkgxdoSzvz58zFpkrsAQ+Sdd97BLbfc0swpaj0OHjyIm2++GcuWLWuU6O+mm27CggULUF5e3oSpa37S0tJQUlIi6+0SicSVAQMGYNu2bVHDnHjiidi5c6fjvNmzZ+O2225LKI8d5UvCvE5aW9LRKNZWwZA2ejROmm+VZtspGH82Qrt3W6YlnzMBnd79V9TlXGEMh087HeFDhyyTideL7nt3A1Ha9r/a+zmK/cWg1BQCcSGHIoi1qS7W1uTagmibKPAQLxRqyripIfGgUcXaduliq4i19fqORawNU0LFGEPXtG5QaPO2zR9XYm3G8PJJfRCsrASBs1ibgujibF5b0yTbTS3WJgCerqzABzU1DdqU1NRUvPDiC5jyqylNKtbm+SYX3UcQK54o2W5zCbWj5vUNrYpGi7KBzyzd6sVSrNO8dOzYEaWlpXGHf+SRR/Dss882Y4okbYF//etf+PWvf42gizwSADIH34GMQbfDl9EHwepDqMibDf/P36H28OqocXtSuyBUewTtel8EptaDhQNI7TURmYOnIKKk10Cxdo9OHiyZdqJrGtqCWPvG5xbgmw0HoJWVhDukIdbmd1EKQjxmmynx6O2qmmi7YuMclP8423Ed484ehznz3oXX441LrE3EtlJBwAaQiPbQeNtRgci21ETzZinWbj3Gjh2LVatWxQyXkZGBI0eOyPcBJW2K5pRqR8pmxelmxMlJyVHvpU6kEILVXbshTYhHXJsokfYOOBnd/zETvj59EItGybXtiYiYZWvxYSyy/iLaqm3PWcPV1djx4EMo+/xzSwKckkFs32tUFQVhFYXhMN6rqcamgPP+vj4tDQ+2byfIO81PhEhb+E4AhAGcUVAAv8s+HDlyJN798F106dZF2y4Ven7ITJExXxEDQDQ5tVZ20dakigJcwqCqqjYNfIBlhnA4rJWKiC7IDYewYukKzP/gE/ywej0O/3wYajiWZtyKL8mHeWs+QmanDO2YMUDVy1R8vUYbDdNLZaJAFzDu7/w7H4zDWmagYmuSEYYfD7GcIkpiLYJtaGUVShSLmFsciE4LBzO8m1SbEIA1TKrN59937314c8abxn5867M3kdu/rzmgnSjTNQa609rntPRqbXvi9ilUMeS5xNheM82GFFd3ERtpJkIKifmbp9xMN7R2PEQR4grXp1P5y0m4nRDEOd7mINZ6YqZDzCDcguj7Lloe6zwIg5XPF36OSy+9NOq60tLSUFxWDIVSW61JuFo1o7Z+rWrz+TVtqLRVBhBm5DFlpWU4pffAhN4T7XFCDyz+erEp17btK3Gb+Xe3bXfdx7bDI+7jiPqEUxwR73BYg1quDcs9lxmB6sN1WLDrExzxlxj5Fm9Pp3xQSr2NnhAKRWhjp9Da541rW8gbFKqJtxWqfXg+wQfJFPMQhXoMoTYX75t5JgXh+S6fDljqdjDmEaMdXhTvR63XifU7Qh1vmG6S7Ijj4zDZPgCAU5yJINsAJRKJRCKRSCTNwZNvXoTjxibo8XiQlZWFrKys1k5Kg/F6vVLyptO+fXsMGjSotZNx1EEIQWpqapsRj/t8PmRnZ7d2MtocXHDX1qCUGhJoScNISkqS53wTkZ6ejuHDh7d2Mo57UlNTMWDAAAwYMKC1k+IKpfSoLwMej2zevNl1XufOnY+pvDQlJQUDBw7EwIEDWzspxw3Jycno168f+vXr19pJkTQDhBD07NkTPXv2bO2ktDkURcGJJ56IE090f/FYcvTj9XqRkZHR2smQNBCv14vc3Fzk5ua2dlIkxwnRyt0ejyeqdPtoIykpCSeffPIxtU1tHZ/PJ/O0OOADwbQ2lFL06NEDPXr0aO2kSI4BUlJSZJ5rw+fzwefztXYyjisopejatetRNTgfIQSZmZnyfYBWwOv1yjYTiUQikUhaEJ/Ph8GDB+OHH36IGq6++EcHsbYLLh27RAiXv7mHQPSelvaue6Z4m2kr0M2BbvFwGQnTQ2idWN9YWIQXb2/551rT528EY1yaYd95RJjGu+ZxdZoojIH5G1yEbS7L1MjO8D6fD4wBmq+DGVJto2OxZd0OqWMAocTW0VPorGe3Nrr2+IRjR8K4ieOckxwf3HHHHXGF69279zEt1QaAE044AUuWLEFhYSGmTZuGV199FeFwOOF43n333WZIXfNTU1ODq6++Gp9++mlrJ0UikbRRRowYEVOsXVtb6zrvlltuQSAQwJ133hm3XGldoB5/KC/DXzOO3jbHcBwDLYQLCiKm0cb0dyAE3n4nRYi1WTAItboGtF2666J14TrrMvw/wn1MVlmVIThyskGJ343qBLMIJ+wSsETKqI0ZCKMxBNQAUmhKq6z7WKTwp82or6xEUygR7dUp8Xu8p9b/tu+AHwIB7EpQRgcAfr8fd995N6a/NB0/bPyhSQalbvR53sDFGyStEoVDTvOjCIoSIzJ2e1yuYhvbyWDKlogtmLvUKxb2fE4SyTvvvIPLL7887vDTpk0DACnXPoZZuHAhbrvtNqiqg5iRUHS/YDbS+1wktF0C3vTu6DjqEXSE1obnz1+Omv2fI1RTAKJ4oSR3RHLX0UjtfiY8qV2ECN3uFrbVJijwO3QkiAp/GB1SnQff6N+/f4u0q7gNcAwAm/YUa1+MLIoBgtCRQ/g8/S8XXWtQZAy/DcndT0PBwnsi1rFy6Uo89+Rf8djTj0bECIhtqFbs92riVrZEAnmz2P4q8+ajgo0bN8Yl1QaAF154QUq1JW2KtiDVZmDo3Lkzfv755xgrs3JBcgrSCXEcXEy8M6ddeCG6vfYKaEp89eHYzzUFnCptUR57ivdpu5DX2F+252tiepT0dAyY+RYOvPgS9r/wdxDGQIm5vVbhqfnkjwFIoxR9KUWu14NxyUmYVVWNt6urI9L4fk0N+nm9uCQl2RCIinGJcYvzVACPlVe4SrWv/sXVeHnmy0hKSoKqqsbgS/xeRyiPUNtHjDIQRkAIAxg19hCXkTLGwFhYE0KrAFQKEBVMF6aqUKGGw/jd1D/gvx9+gnCCIm07F0yaiM5dOgNME3irYPqga0J7Exdq8z1DbKeC2IxEzC+mjNUUPG9auwkLP/wcdqXt439/FJpI2pTDUhAQLq41RLJWgTbVByfRhLH6MkSTVt909U2oqa4x1n/nvXfisisuA0+No1RbF9HaB2SOLD8B999/P2a+NROqqiJQH8Az9z+DGZ+8gaSkJBCVgCkEjBGEoYIwAqY/+lfBB+lStXOcKaBgANUFyPoAZ4Qw4/m/dm7wvWVeoNo8GOcXTzOE5Szo0mVDrmsbcMyeRzjFoUJtUN28yYnjuXystoSYbQ3RXtXgQRpYrrW/crB23dqYy4waNQqKomjvhwivkhAm5O8OeazlO3S3OjMF0hmZGThzwplYsmhJ3OnPP5iPCWdPwGdffIaBpww01usk1DZ/279Az09cdnC0czOaZFtY3nL/INZ5jESul0unAaAmVIPPdi1AWe0RXdKv50kE0NX+Qt5BoMAcNICL9LX06XJ8So28jYKAUq79p4AwYDwXYWtxAYBqDChg5KbaZWz+hV6V1FZobIcltxBvbrB9d9nvjjPEfB7ueYhd2O+0zmjtgLINUCKRSCQSiUTSljhuxNoSiUQikUgkEonk6GDp0qWu88aMGSMbyyUSiUQikUgkkiZg2bJlrvOGDx+O5OTkFkyNRCKRSCQSiUQikUgkEonkeGHEiBExxdp1xRvjj5C49ZCMR//ltmyMXpeWkKIohglTiPEbhOlfhV6TAD5bV4F7L63Did1ari1u28EyfLp6r20jRGMfMToDGvuPiOIWMQyE5cTOysRFrO01OlnzntxM3z3WjtxifOYqiJgel+3jnYrjea9AvnsgaQzPPfcciouL4wr73nvvNXNq2g7Z2dl46aWX8NJLL6F///7YsWNHayepxfjss8/w1VdfYeLEia2dFIlE0gaJZ5D0+vr6qPNvv/12BAIBTJ06Ne71zvXX4O70dujdBILaaDD7jyYqZoVKS2MHchD4skaKilzF3OFQ1OXqw/UwZNkgoHHJYsz/ARii7aYQX1vkFHY3D2uY8KKx1IfqkeKRYu2mYt9y9/c+nGgJnfq8Tl1wRXEh9oaiXy9ubN26FRPGT8Dy75Y3Kh3NKefTZjsHSEiq7ZRGUVgjzm+yg2eLiOcRUqxz1HDZZZdh6tSpePXVV+NeZtq0aRg5ciQmT57cjCmTtAZ5eXm47rrrnKXaALLHP69JtaNAqBdpPc9BWs9z9CnM9hcuv+OA8f8c2loJLKLAzXtrccZA5wFMJkyYgAkTJiS+/iYiv6QKxRV+TaJmQCz5oTXXIg5hzBDJ2YPR7ZIZKPh8KphqvV/OeHkGJl0zCYOHDHJISayCdgIFcWb7HmMxmTe3fW644Ya4wuXk5GDKlCnNnBqJJH5aR6ptjZiH69+/f8Ji7UmpKY5SbfF7h19NQfZTTwrP4uIjYbk2YN1fUR51cim043Rd+GuJQxSe6m0WPR94AMm9emH7Q79FWG+bIeCCYVhqA/bk8Whva5eO/aEQvqmzDlQGAE+Vl6OPpyMGeL1G2nhcTlUTBmBJfS0W1vodt/mR/30Yv334Ib4BhlQbVBPdapHoKRMErgwMCihAGRijYCwMCl28DAbCKMBUUErAiCZDVVUVjBBsWLsBt10zBeVxDBwXE0Jw/d13wEMUMF2mTQ3Zrqrvc1OwzQjfz8zYDkt0lqe8xFgH0X/v37Uff7jtYVRVVEUk5cmXntCX02W1FqG2NhizJqvVv0MXbEeE1aTbZUdKsfiLxZZ1XDHpCv180lS2jZFqExCc1O8knHPOOVi8WFvPri278faL7+COP9wBUBVEJdy3i7CxqwgIuMQcejpUgChQGQMlBIypYKCa5NzY7/o+18u6PC4I4mR94yzbbKlbW14tYEZ+YFy7fFMdynEx2yXcXo1oTuyZQZT1iul3alOIKtiOI8tMpM3VrZi8Zs2amMuOGj1K+yK+y8JgTSOvJ3D5NgCmmkM/MACUaGch1d+rYIxg0lVXJiTWBoDDPx/GhPET8J8PP8DZE842Vu94vhgWcJ48M/2i9DuyvTl2OiyDTEY5H0wJNHO8VkwZNUNp7RF8vucz+IM1Rp6hif61fIoagwdo3/kYCoqm1NbfX9EV2sTMZ0w5t55vUU2erX2IELe4Q6xRPKvGAAAgAElEQVTvqhiDAhht9ES7Pwp1ZcvmiTdM4RpnYFpGZFQxzXeU7PmDXcLveHBsom1R7G45Hi55jGwDlEgkEolEIpG0ZaRYWyKRSCQSiUQikbQZysvLsXDhQtf5rflCnEQikUgkEolEcqwQDAbx0Ucfuc6X5W6JRCKRSCQSiUQikUgkEklzMXLkSLz11ltRw9QVb2j8iozeh2hEZ1C3XufW6WbHNXG62NPMKR4CVWV4fl4BZtzbu6EJTJhpc9dCZTx9sHboFbodG995B2XLfP07AQBxvrkcU8MR6/Z6fcb6iL5urd+w8Nd2rEyht45FWEMcj07E8k5CAYmkEQQCAfzpT3+KK+yYMWMwduzY5k1QG2XNmjXo2bMnqqoixQvHKtdccw1KSkrgaWaBrUQiOfrIzMyMGSaWWBsA7r33XgSDQTz44INxrZcBeKayHP/I6hRX+JYkWimbzwuXlYGFwyCK4hoPSU8Hswm41cKCxqUtEIicSClourPsEdDkEfXhekuR0yx2uxRIjSoEM90W3LOTSNk1RlgnsYWjYKMFqAtFyrIkDWf34kUJhY92qhCH7wwwFKLxnpYeAP/tnI1JJUXY5SC+j4c1a9agW3Y35B/Kb1C5qiXlfLGmR11BhICIxX1dNlS+HyGrcRDraNOt65FinbbFK6+8gi1btmDJkvhFWrfccguuvPJKUEpjB5YcFRw4cAAXXHABKisrHed3GfdnZJxyszmhSe79bm2lDViGF5T0fGb9Hnexdmvz/Q5ethTvjLDlg0LbacSgBJF32eQuQ9BxzEMo+e6vEev76N8fYcjQwZZplhii5Y/6vObIR2Xe3HZZtGgR8vLy4go7c+bMZk6NRBI/rSfVdg43duzYhMpXfT0ejPElR8RrDHdBCLJ++xA6PRRfG44TRMjX48JeTnfZcFOMShz2lW2a/VbOzDBdJk2C0qED8m6/HWp9gDdxAACoIdi2CnAJuKRY+zyS0R6HjoSx3VZ/VAH8tqwcC7t01pc2axfi01dxMxf4ndscbplyCx78n4fAGKAo+rNFVZeQCo9xuVScr48/uzSEpYSBQgFjqvlElQBgFFBVgBKAacLoooIC/PKyaxGod2hjShBCPTjj3ndxysk9waAaUlmmtzmpjGtiuXCWbxPTPryax6ui4nkhPCfmz2tLi0vx4I0POUq1AUCBAhBNos2fG1Ndps2F2gAFpfo8cCmtLsmGIOAGsHTx0shtJmgyqTb//evbf22ItQHg/Tf+jTHnnIaho4YirIdUmbiceIZpem1CCAhjIESXmTOqn5kqGKGASsAo08ePIYYwGcYzbQaijzhtSHEtxwGWwfAi2giJ2XZgCLoFVKix6+UJFueaYvA/t4H/Yq47SptCQ9sbYi3rlC+KS6oqw7q162KuY9Rpo8TFtOqYaq6Dp8MSu1De5gM3MhYW0kUAouKXN/0Sl0y+FFUVlaip9cNfU4Mafw38fj/8fj9q9L9+vx+1/HuNH7X+Wnyw8AN07tkJp+QO5EkTE6BfUMTSRuW0P5i4sCjLjgfxXRXLZEFALkAgtJcJaWOEYW/5Xiw98DVC4aCWZxACOEi1iZ4nUZ4jCfJsquc1Wp7FBwbgEm4zvwKgh9XjNdJn5HLGuvh0LuEWRjvQL3eqX8PEONba5mnhmPib53VEfD9GvKaJbZ8SW3OfQz2O8RzJ+pwgoh3Qcr+IPFbidSTbACUSiUQikUgkbQX51qZEIpFIJBKJRCJpM7z88suora11nX/55Ze3YGokEolEIpFIJJJjk9mzZ+Pw4cOu86+44ooWTI1EIpFIJBKJRCKRSCQSieR4YsSIETHDBMp3Qw1UgfraxRdpHIYvYnRKcw2B2GIYIQyXojC92xjhIhi3eOydb7XfizdWYtW2Kpx+cpzb2giWbsrH1xsOWjrnWtNF9XkU1h3q1D1dmEbs8wCEIwVqXp83MlZDnC3sP1G+zWmUIN1GKwgEJccWd999N+rqYkshKaX4z3/+0wIpaptkZGRg3759GDVqFPbs2dPayWkRKisrcfjwYZxwwgmtnRSJRNLGyMrKihkmGKeA9oEHHkB9fT0efvjhuMKvjEPY3VZh4TBCJSXwZme7hvH0PAEBm1g7sCUPLBQCaeBAB6GD+ZHr6dEdiBJfbagWKmNQDOlFg1atIQqP+HdDp9GGcSpnM2sNKagGEVJD8NCGd2cMbtuOst/93nV+aPfuiGn1K1ai6FL39487z/s/EJ+vwWlqDarKyzBv6bcY7qFIihLOft60xHnkAfBJpy64pqQIWxoo1z5ScgS9e/XG6tWr0eOEHtaZUTaipaXaCQm1LaIhUZTknLiIbbFUqBM4kkI0Uqxz7LB48WKcffbZWL58eVzhq6ur8dZbb+Guu+5q5pRJmoPCwkJs2rQJmzdvxqZNm7Bp0yZs2OA+MGGvq79BcuchLZhCwN4mGl1IF8n3O937ELU267Yf1sWNtnZRLkEUpzuEIU5tpwDa9Z/sKNbelrcVYh7tlBcyQy5n7ndCCJjK7zXmMonkpLHyXfu9SebTbYNf/epXcYXr168fLr744mZOjUQSH81ZbneLitkKr5b7FAMuvvRi/PnPf44rznOTU/C3jAwotqSI3zv+/nfo+MD98Sc0CrGfcbokwv5oEg55uV3wSpynGYhiWAJ0OvdcDHz7n9h82xSo9XzAMWK0B2hfDUUoVD06VV9DEiH4S2YGbj9SipKwddDeknAY6wMBnOrz6Ztg13Sbm+tnqmsb2J9f+LMxuO/P+T/j3Xfew6VXXoKBAweCqAChmhvb2ERVkyFrImdNYM2Yuc0EFCoLG8JkDQrCGMKEgIVVXDzhkiaRaqf2PBOdz34UF56dAYVSMFAwpgIEUJmmLqdEr8cxZhwzXkxgRFCwGm1MOsKx1uYT1Plr8eBNv8XPB937mVCq6DJarbwTIdQm0KXZpmiW8t+6sJYvEwqE8OqLr0WsQ9fbIh6ptvU5tlk+EaXaYMDlV1yOjIwMlJeXa/tBZXj2gb9g1hcz0a5dO4QBmKZ1FVxkrOpCbX4uM6hQmaJ51MGn6RcZUxFWiS7ZpWYNmTAj/VaxvXZEeIqt9WfzfGd6e4Io3TZg5nFuCFHzFtLA8p4tSnEdicbn1M4gzmuwXDvONgfLnYMBu3fvRqmtLdqJ0aNGO8fhhCBhZ4CeQRItx+T5v27m5udKWmoaUlJTADCoYRUqUxFGGIypUBlDmIW0aSyMcDiMsP49xIKoZbXYU7YbPTN6QyHmgJZM+C9Ccq2diNZ9I/4Ww7nBIn8YInH9P1Mqb7ahMVWoZulSbRUM6w6twabCDQDV3nEhVLt+Kc+X+D9GQRU9D2IEhCiCSFv/RymIINPW8i1Fz8uoJR+DnteBr4MAMK56M28iBAAjMM9RM7/U3jHS/lJLnsWF6szxxOG5QtRBMfitm1rrpsbdQaijEn2fNqYd0N4GaG5L/Mg2QIlEIpFIJBJJUyKHGJZIJBKJRCKRSCRtgq1bt+Ivf/mL6/zTTz8dubm5LZgiiUQikUgkEonk2KOgoACPPPKI6/y+ffvi9NNPb8EUSSQSiUQikUgkEolEIpFIjicGDRoEXxzCsrqSTfFH6trJKp5OpG7LWmUwjuHs0RNzotAVDWbPXhYhV2EMeGLOIQRDzWt7rg+G8ejbq/WuuU4fs/MfT5/eVRmEd1bm3wm1CLFNsYz+IQSMhSLSoIm1zWXMzpl8lSSis7P+w+xkSMy1Gt2JeX8+vbOfRTrj0ImTCOsxtzT+fw3snys5RigqKsI777wTV9irr776uBcsZ2VlYffu3Zg+fTrat2/f2slxJC0tDUOHDsXNN9+Mk08+uVEdd2+99dbj/phLJBJnOnXqFDNMKBRZfnLjf/7nf/DUU0/FFbY2XvFSG4QBCEYZMBoAfEOHRi5XU4P6pUsbtE61qgrBbdsi1xNjgCB/sMZxuiEY0WVHFuGI/ZZDIr9r0kRzGf4tbqFWC0HMBNvEUpHUhhonzmT+GgQ2bHD9qJWVEcuoFRVRl7GLYY4GPpz3MT4qq8ATxWX4uNoftZ4SrXRDYsyPB6c4KIB5nbrgF6mpDY63sKAQQwYPQUlJSVzhW1qqHS+G3MxYvybIcRJnM+FfRLWdx5Xox/bPjJPoEjB9vaLoSluZLd2ITLco1omyv4x1J0hby+vaEpRSLF26FGeeeWbcy7z66qvNmCJJU1JVVYVnn30W559/PrKzs9G1a1dMnDgRv/3tbzF79mxXqbaSlIm+N3wfXardnJdVzPq0LVMT2LC7FqFw27zmV+UdgtjOK2TncL+T6u2ldtG2JQhF9jmRYu2N3/9oytCE6WLeHg0W8UWLiNnvK9E+cSLz6dZnzpw5OHjwYNxhJZK2QHOX28Vyp7W4Gil+NGYSoGNWxxgr1rgiJRUzMrPQnlBLUlQhaZn33NNkUm2O/dlWXPACP6DdC6Lse6fnX04CX8u9Qo+/41lnY8Abb4B5PAhDE56GwRACg8pgfoQ9Lx6DjgrFtMwMx3Qt9NdBhbl/+RHmH56UZfX1CDps344D2/Hxhx/j6ouuRt/sXAw6cQiee+Y5nDlyPE45aSBefnE6gsGguUmMGXJW6MJQsZnDlDXrcmjox4Zq9avtW7ejd3YfFPxc4Lyj44VQdDxtKjpPeAKUejBhRDoUokAhFArxgBIFHqpAoR7tQxR4qAce4oVCPfBQxfJRqAJKtI9CxOnUiIeoBI/d8zjyfsyLmjSF8LgoFKqliYL/pto8UG061danCWu1eYQSEEJRVVGF22++A3k/Oa2PIF6ptnieukm1QQCfz4crr7zSspbDBw/jladegcr/MRUMKhhjlt9G7sIYVH72CWG1j3mGCzVwyy9+DkcrIvIl+Aw+8B6/fo1Y+XoJs1zrTEirGJ/lH1ONj7mw8CHah/AmAcYS+1gyH9u22dosXHFoZ3Ab8KyhbTZu63eUeOth161dGzPenO45yOmeYz0fRTk0hHMZkfckPhCAhiZsNuT++ofwa4ARaDZ7gIBy77RxfRjXEqHGgAEEFEfqSrG5aBMqA5WR7Uc8Ep4gMDBVP9f1KarwXfyojLl/YF+G6deYee7wc5KBaYMGMTMVqsrAGFBWV4aPt/8ffizaCFCeD1NY2qfBZf9a/kwYAWUU1JBnU13ybwqxtfdgiCV/p8bAATwPo3x3m3kaXxPlb7FQgGnrNOqFMPT72rE0Bsxg+qab14M5Fr1+36fm+zF2LO/D8N/8yDm0EZrpIZZ8QmwHFNsCXdsBBdyuy0SRdUuJRCKRSCQSSVMhxdoSiUQikUgkEokkbqZMmYIPPvgAdXV1TRrvrl27cPHFF0eNd+rUqU26TolEIpFIJBKJpK1y//3345133kF1dXWTxnv48GFceOGFUTsd3nPPPXK0d4lEIpFIJBKJRCKRSCQSSbPh8/kwePDgmOHqi39s/MqI2XmuEZHEnG50fGR8OrGFsVpJxBgJgN0Fdfj7/J8bk8iYTPvgB+wrrLKlhXfmU2BKtSl4B027QNvsoWmKtvl3c1m9I54ajEiDz+sD7zQIsbM5bJ4ZQAtHxH0J9+MY6/jaOqlKJI3h2muvhaqqMcP5fD68/fbbLZCio4P77rsPZWVlePrpp1v9GUTfvn2xcuVKrF27FsXFxaiursbGjRsxe/ZsbN26FTt37sTYsWMTTmf79u3x1ltvNVOqJRLJ0U7nzp1jhgmHwwnF+fjjj2PMmDExw3H50NGAU7EucOhQ1GWSzz3HcXrl9FeBOO7Zdvwf/h/gIDlPueiiqMvVBBJ8tm+IMppGGNHYWAzPVhOWnSPupboUptZFQi5JjH//+98AgDCA72rr8b/F5dgR0Oph4p63y8ZE7NOcarON5ZkOmXg9Kwu+BpYBq6qqcM4E5+tcpKWl2vGIm0ShtilpE9JKbHIrIV9w+1i2p4EHKZpYxxDVSbHOUQGXa59xxhlxhc/Ly2vyd9EkTc+XX36Jk046CY8++igWL16MoqKiuJYj1IOcC9+Bt32f+MI3Sd08RhzR1sHn6X9qAyrW7/I3QZqaluIKP7bnl8L5RmFv5eV/naabvw0hHmPwdewfEWtlZSW+X/u95mtkmlCOMWYRxXFZHCAI15zgzbrWBlJjOae/YDCbfS2pdhmEkEXOl7QcDzzwQFzhRo8ejVGjRjVzaiSS6MQzOEBTltuNMni0cHpReN26dRg6JHLgLic26xJmMV7xe7tfXI3Oj/0xrrgaQkPv4Yyx6PUIAsd83PoM1BpejLvLBRNx0rS/IEwIVGh1VQYu09bUxGGm7f8wGMIgUEEMYXZ/r8cxWT8EAxGKXrtcGwAeLyuPWHb8hPEY0m8o7rvjPixbtgyVtoG4CvIL8ORjT6J7xx74xWXXYMe27cJ9Uau/qWDg0lRehzO33dxjZSWlmHTRJJw9+mwEA5HPSBOBelOQc+mbaDfgahAoOKVvMjq19xqSaoX/1UXbHqIYsm2F6rJryn97jLAW0baxPA+n4IUnXsCSL5bGTJ9CFXgoBaUeTSzL5dqiUJtowlpNVkugEIpwMIQDew/gq88W4Y8PPYIRA0Zi4YKFjuswpbbuUm37+RpNqs256qqrItb1+Qdf4tsvvtVEwYYgW5Bsg8uCTQGwNp/X+6HPgzDfJsCGtWhstBcYPmH+RVhOOMPF9gLL32iZov1at4ivhTC8aGprn4h3UJfo2LTLDnmQ63pcMvFogu2EENo3YsEl0gDw+uuvxww/etRonighfc7w84C/q0GJHpoBRoHcOE5Ek53zlyv4uQ79mmEMlBJQfuLz64YQECMv08TQlBCE1HpsLf4Je8p3I6QGnWXaln/auc6vBad/sbCHNq4vYarKVFgF7QwsrEJlYawv+B4fbf8QR/wluihcF1/r+0/RBzoAAEINfbYm1gY1JNnaPtHnU12uTYied+l5j76PNYG2XuciBIQoupBb2Pf8nRf9qJn3aqEupx8/ME0Srh078ThZdpR4KKKeQ7YdDOOkML4Sy/ke2RZoTuPbYB8k0PEatZzfkcdftgFKJBKJRCKRSFoL5xYmiUQikUgkEolEInFg4cKFePvtt5GZmYnJkydj0qRJmDBhAlJTUxsUXygUwqxZs/CHP/wh4uG0SL9+/XDNNdc0NNkSiUQikUgkEslRxbJlyzB9+nRMnToVV1xxBSZPnozzzjsPHTp0aFB8qqriww8/xP3334/CwkLXcJ07d8Ydd9zR0GRLJBKJRCKRSCQSiUQikUgkcTFixAj88MMPUcPUFW9MLFI3U5gwgxASozOWvSs8bL9tPTgJAKYtw7QV6J38nOIRl9c6LzJC9fAUs74qxhmntMO4U9pHSV/D+GbjIcz6YhssvVVtnS1FKTbv2AdChWXMroBEjIeHNTp2ap3+mBopI/T5fFr8FlmLpceu0avY0nGfQesAGeE6iDzgFqGA7HcnaWI2btyIJUuWxBX297//fYPfpTlWoZTisccewx//+Eekp6ejtra2VdKxd+9enHrqqUhOTnacn5ubi5UrVyIQCGDlypWYNWsW3nvvvZjx5ubmwuORXTMkEokz2dnZMcM0RBpw5ZVXYvXq1VHDCCW1o5L6/fujzk866ywo2dkI256DB374AdWzZiH99tvjXle4uASVL70cMV3p3h3JE8+Pumx1sHGi0nA4jLz1edj24zZs27QNJUUl0BwiuihH1fUUKtPlG5p6SmUMPp8Pp44Yjmuu+yUGDxnUqHTEhlm+OdaxYpzKQTWIQDgAn+Jr+uQdJxw8eDCiXOpnDG+UV+Eknwd3tm+HVGrW96LpPaNNF2p9Uf1rsWI/LykFS7sk4f6yUnwfqE+4qrY1byvem/MebrjhBsf5jZLzxVi0obImQ1oHU0gjJsQQJ4nh7bg1LSDK9ETR1yGun+iDaolp5HVtQ7itC8osv8W0cfEOBFEQzGmJSlcZY2gaCfCxB6UUy5YtQ2pqKurr66OGZYxhzZo1OPfcc1sodZJEOHjwIG688UZ8++23DViaIHv8C0jNiU+yHm+cDcpsjPZRt7jsba1mW+q3edUY3T8t8XU2I8s2HQRjTnfEaHdXYv1L7GHM9llPejdQbzpUW1ny4Qf/iC+WfQGv12sRZxN9OQsM0AxtRPgduS0WKWq8hzbO08DxfiBpdp5//nkcOXIkZjhCCN5///0WSJFE0khiZSEJ3JZcfKzWsryeXy5btgwXnH8BQg6DbDmxJxS0xCs4L5E85jR0ff75+BPaQGI/77TCVAdhrdPjT+MnidhXvAwv1nWMeoMepsd116Jm9y7smzHDeAJJjDqBJuwMM/5UkkElWt2At1tdlpKKBbXWgTZqVRZxayO2e9/yunrHQeW2/LQFdXV1DnOsBINBLF60GIuHLUbOCTm45JJL8Kc/P4G01DSt3kP49jMwYtZPtH1BsHvnbkwYNwE11Y0fSMzXaQC6XfAyiDcVQBiMAGcMSgPVVbkgevsQ4fU1UeKstyGBGY+rrSLwSPhxnTNzDt6bGd+9gupCWf7Ml4t7qf7cl0/ThLQE/5zxTzz92DMx6ytO64EonTW+a+sWNyweqTYBwTnnnoPU1FT4/dbz7PmHX8Appw5El+zO+nLUeA1AZaq2bYyAQYWqJ0KBCoBCZWHt+KgMhGoydgqinycMjNivKO1cIsJzccssmPVmy3UoXLeMCO1zvL7MTwGxes6YuQp7EZJZ2yWi0VDZbUTZMEKeLZRfhfVYlhOrDGJUDm0LDWlv4Ou1p5WAaIJngVmz/olVq6K3xQPAyNEjtTxCNY8j0etJ9uoSATGOJwF0lTtACNW2iKk8FJiq5/9aovW4zDyYUAKowjsd+nZRUDDCQJgKSgAV5jUKAhTUHEZxbRFOaNcT2anZ1nPPcppYGrKcz6k4MLaBp5u3OQkHmun3DH6e7qvYi3UFa1BVrw0kT6g+QDzTRNpcfK3ryYX8CNpvqmiSfyh6fqWAEn0gACiguoSbDxJAKKCAgFIuPFdAoYm7KaCFo1ywre9NRkCoYpzXxvss+r2CvwtDCD/y1t0qHhOe3/H9AH4e8fOFmWUBQsxzzBwoz6HOCFjmRbQFwhT+82Pk1A5oXCsOl5r9GpRtgBKJRCKRSCSS1kC+vSmRSCQSiUQikUgSpqysDLNmzcKsWbPg8/kwduxYjBs3DqeffjpGjhwZtSNIOBzG5s2b8dlnn2HWrFnYu3dvzPW99NJLsvOZRCKRSCQSieS4o6amBu+//z7ef/99KIqC0aNH48wzz8SYMWMwatQodO/e3fWlEVVVsX37dnz++ef45z//iS1btsRc37Rp09CuXbum3gyJRCKRSCQSiUQikUgkEonEwogRI2KGiRRrx7B4EJf5vJNaVNzitspdosdg69xqdpN0iEOYpveeDKvAAzP34eNH+6NHp6RYCY6b/YVV+M0bK6DqnYCtaeb/22UvemdLAKZwWxBqGzIYqndQtMYIEDA1HJEWLtaG3nfQ6GRoEW2LHf2EjoPM+AmzG76wLbYO0iSu4+7QqVAiicK1114bV7iMjAw89dRTzZyaoxdKKaqrqzFs2DBs3ry5SeJMRCTCGMOsWbNw7733Rg23efNmvPLKK1i0aFFc8W7YsAEzZszAXXfdFVd4iURyfNG1a9e4wvn9/oQGZog1WA2gFYlmVFfhrvS2/xzYqdQdS6xNPB60u/83KP/joxHzyp96BjQzE6lXXx1z3WpZGY7ceitUBzFdh0f/COL1Rl2+sr4yevwqAyWifIogHA7jp+9/wqpv1uDLj77EkaLYUjw3Vq9YjddffgODhw7Cbx68H5N+MQkKdVCqN3fxN8IOw6UxRBPB6GX2mmA1fEpWg1ahdO+ODo8/1jTp5clUlCaNz45Ter2DBzc4vpkzZyIcjqxzAcDOQAgPHynDFWmpmJiabHE0iTU/8VSIdlo0xTwCoDOleL9jJ1QwFR/7/ZheXYUq1Ul95swbr7/hKNZulFQ7BnaBNlfM2KOMTIEprmLMVEuDRKbX+E0si7tF7JiuRIgm1olIE6RY52iBUorZs2fHVWeNp01O0jwcOXIEzz33HJYvX47Dhw9j//79OP/888EYw+LFixsYK0FK9kh0HP0I0nqcZZmekH3UFmd8y7qEY5Y/7ss55HVLN1Xjd5NiD0jTkixev1/YVEFAB8B+t4tU8fGwTvmj/oNSpJ94CSq3fmBZesumLXjjpTdw/+9/E19ChaZmTSBHIvNjSxFNaI+NtM5G3sgTkS7KrLpFUFUVf/rTn+IKO3HiROTm5jZvgiSSxhIr74iRD9mVtU6LRJSj9YDXXXtd3FJtzrpgPUZ5kwyPLQAoOTnoPvMtEG/L9H+1D37jhuN8ntdHyeMJnNvcRQFqhPQXQL9H/4jKLXk4svxbI3IK8cmf+cyUMIAShrA+/2SfFwts43GWq2GE9WWMVg6jOMFQpTI8XVkRkU5KKY4UJ97O8vPBnzFzxkz8481/oEvXLhg3dhym3DkFZ4w/Q38+qep1OxUEFKu+W4UrL74SgUAg4XXxjVFSspDUeRCyTr0D3qxcQFUBXdoMMIw+ORUKpTAE2vq2m3VMXfitVc706XwesdRPAfEYav99vfBr/OXR5yypSkpKwrW3/hKz3/xXRIqpKJLVnz0TXUQtCrW5cDsYCCYs1bYLZu1SbcvT6Til2gCQnJyM8WeNxxeff2FZX0VpJf72h7/hL29PA6F6Gxah+l8ClTEA2ncCBjAVjFCEVQZKYOx/xggI0Y4DI5oA17yWCOxVWsa4eBkA0WXbvP3AaH/QN4Yf93gxymVmedR6TRNbcOc8UvueQAHP5l4WZ7iJtjXfsFkujRBsixm7EEWjB/MS8kB7m4O4P+rr6/HAAw9g5lsz44p29GmjXatK5qY4tDkRgDDefmRew9C3iVFdms+l2ioBIbrcnRKEw/q+IASUn0HMKr9njA9noAKMgoCBgiEUCmN32S4crDiInu17oVNap4j9auwnYx+57ADHweUveAMAACAASURBVOOc9634m7dBie1P+RUHsaHgBxTXFen7SZBmMwJCYQxERPT3WwjV5isAKBTw+hFhAKiWh2kfLs0moIyAKlSPn+r3LU22rTn+mSbSBtXyPcKvLG0vUb4OMGN9lIuvQQCq7wLG8wm+vTwvFS8c7bDzcyHibIn2yhTMZYzfwvJu14blGBDndkDHQfec4pJtgBKJRCKRSCSSVkaa6SQSiUQikUgkEkmjCAQCWLp0KZYuXWpM69KlC3r37o2srCwkJyeDMYbq6moUFhZi9+7dqK2tdY/Qxu23346LLrqoGVIukUgkEolEIpEcPYTDYaxatQqrVq0ypmVlZaFPnz7o1KkTUlJSAGgy7qKiIuzZswdVVVVxx3/JJZdgypQpTZ5uiUQikUgkxxeTJ0/WZXmJsXjxYgwaNKgZUiSRtE3ilSmJqAlIRiQSiUQiaevEI/EJlO+GGqwG9aY3zUoNuUj88lV3eC9LrWOZ2XlN76gW0SlVMJsw6MuY07UudgSlVSHc+uIufPhIf2SmN/713pLKOtz4129QXh106KxmF8DwzsYUXJgtSrW13n1U72gpSGEIsf7WP0wNRqTH6/MaHZ452u5gRsdBLQ1Cpz67yAUJaoEcOk27/ZZIojFv3jxs3749rrDTp08HdRJZSgwopVi/fj2GDBmCrVu3uobLyMhAeXl5zPi+/fZbzJ07F6+99lpc63cTUQLAnDlzcM899yT0jIXz0EMPYcqUKQ1qG5FIJMc2nTt3jivc4cOHExKexSvtebayAv/212BJl65oy3cop3Je/e7dMZdLv/EG+Od9jMD331tnqCpK738Q9avXoP3vfwcl20HUGA6jduFClD/5NMKHD0fMTr3icqReflnMNDxyw6M4XHUYnbplgRCKUDAEj8eDokPFKD5UjPLicqSmp6JXv17Yun4r+g/tj33b96G+LjGxUCw2//gTbr/1drz4wou4+pqrce999yApOdl9AbfCtb2oHFXYwV2TxFGcYgxCJMyqCfrRISkDlCR+RirZ2Wh3150JL9eaNGV6A4EAZs6MLvIJMeCjaj+W19bjkawOyKBWDSjHOs2sG4reItG3RqyhXNdPXL4DQAdCcVtaOqakpeP3FWWY5/dH3RbOpk2bHM/LqPW6WFW+KOe1k+Ao5uI2majY9mC/BiKE2rbInATe9rQkItQiLitqMrEOgxTrtDJz586NGYZSioyMjBZIjUQkGAxixowZeOKJJ1BWVmaZF+9ATgBAfe2R1GkQkrMGIqmj9vFlDQD18kFZ4skTHBra4kawzkWN330xSwy83MAH4QCw/VA98ksC6NGpbdSpg6Ewlmzcr/2w5z2E/2coHGG9U0ZiSs6sYTJH3I2avYsQriu1TP/7X/+Om399M7KysoxdZcTlshrHI8xs061GP/eIGojMq1uG3/3ud6ipqYkZjlKKOXPmtECKJJJG0IhyuzbbDOCWvVnKzkI+uGjRIhQVFsWRSCsvV1Xh3awkI1bm9SBnxutQOnZMOK7G4ibYjvtZqNstXqhvudU97IMOMzCAEgx941WsOPd81BcWWpSe/CmjRYbLiwMAhidFDmqmAviurh5nJCcjrEVvebI521+NEof2/sa+Y8UYQ+HhQsz7aB7mfTQPXq8Xuf1ycdlll2HKnbchu2s2Pv7oY/z6ll83aF3J2aei/YCr0K7veQDxAGBgLKzdtwnV5KsAMttRnNg9yUgTIEi0ATAucebzKbTfbo0ANjZt2ITf3fG7iPPl+TefhxoOO4u1+cDLernGEF+DgPJphOrPe/lz5bbDORPOiRBrA8Dqb9ZgxrQ3ce+jd0NlBCrTjqsp9ib6vlah6ue+wo8DVDCmq4yJWd/VykXGLz2sFivEMpOtIUVcwrL3iFnWEuvUlrq5ykyJL3hTnXM53XLcHQ5T49+pENsIxIGzzbYFY9X6edxQwbaTBDquNgchDzT2LTOXP5h/EL/4xS+wbu26uLd3xPARxndTns6PEbO8X8KvHhWqZQON8ACgaqJ2IuwjVW+DIiqDAoIwU7UMUmUgjGqSbuiydq1JB6AULKyCK6MZ0STPlBBNBB8G6lgtth3ZAm+FDzlpOeia3g1e6uWnrLGfeL0m7nPEEs52XLWNMuIKqyHsqdiNvKI8lNWVCu+O6Ops/b5BCHTJNgXRtwOU6rmO9r+WV1EQBhCq3YXE/EmhiibWJoqm0abaOhSiaIMIEH0wAaLnZZZ3ZrQslxLzXRotH6SaGJ2I1yGDypg+EKaZfxqbz/cKEa5rwowaJz8jjXY8QvRmSP0vv/6j3K/Nve9yfdjyBJ6XGe2A/JxzGmTPfrhlG6BEIpFIJBKJpBWRYm2JRCKRSCQSiUTS5BQVFaGoKPEXC+yMGzcO06dPb4IUSSQSiUQikUgkxx6lpaUoLS2NHTAGAwYMwLvvvitfPJFIJBKJRNJo7J2B4yUUCjVxSiSStk1hYWFrJ0EikUgkklZl0KBB8Hq9CAYj5csmDPXFm5CSMzaBmKP0/o7ZUYvA1m3NJU6ndWjT7B3IxTkRcRvSOVG6QrGnsA7X/20b3v1tf3RqH9mBPF6Kymtx3bQl2FtQI8QPWzrM6VrfPSepttbjz9CwEejzhA6EPKyxiwkQjizje70ecIEMj493RDY7zhJL0gjEeSaGiEboKGiEEzrcSiRNxZ13xidD7NOnD2666aZmTs2xgcfjQV5eHjZs2IAnn3wSixYtgl8XK3bq1AmPP/44kpKScNddd8WMa+HChXj99dfjXvcll1ziOH3Dhg249dZbo4q3o1FbW4vXXnsNDz74YIOWl0gkxy4eT3xdtwoLCxMSa59yyin45JNP4gq7NxTCQ+WleCkjK+74WxsCoHbHjtgBFQUd35qBosuvRDg/P2J2zb/nouY/HyJp9Gj4Bg8CycwEamsR2rcP9atWIVxc4hht0uhRyHzhedOAEYW8vDwUFxcjWmr91X5sXa8NKLH9x/gG7GgoeZvz8NTmp/DS317C5F9MxvU3Xo/TTh/d6HcCIgYqYhFfIuYxpuo6GP5bk8VUBarQIalDo9JzPDJnzhwUFBTEFbYoHMbDJWV4PKsDeno8Rp3KXkMErPWtluJvGZnIohT/qK6OGdZvE3BzMZErsTYoSp3RSUJjn+YUgq8zQqgtimS4fIhXyy2Xk1UIGK842zGU6MYi7nE5ifIaJNaBFOu0NgsWLIgZRg7g2vJ8+eWXePDBB6MOKBWLrKH3ImPInfCmd0ejc+sWbDOzDqzh1ObKMecxBny5vhK/mtipZRIZg2Wb81FVG4Q5sCBgbcuF0Z6qfeftmGI7KnH4wIiLAFCSOqDTuEdR+PVvLeuvq63Df977D+6+7y5TvBYt/7PPY40+YxqMzKubF7/fj1dffTWusNdddx06dWob15RE4kgjyu3abGsZ2mkRN6k2YwyvvPxKHImM5If6AMLQHcYAOj7wAFJGjmxQXE1FQgMLu+0s1+AOAm1hHgBTQkwAX2YmBk9/GeuuvR5MVQGi7aswl8WC6ApZBhUEVJekdlEUx/UfCIUtbQr8MNYxYL6/NjK9TTLIspVgMIhtW7Zh25Zt+Ntf/taouLqe/zLSek0AmApNHS7Ilo3HrRSAiiF9U6AQCtX2HJpwyTYA8IGPCLQdRAUhMQSfre245+8/iDuuvRN1dXWW9D381P/gkisvxqcffeqYfkqpcdz5c1zjF6FaiYfw58BAVlYmTux3YkQ8fJndu3Y711X4c2LLfiEQ65CW58v8t+21AEt4EIwfP95xuwBg7owP8PX8r3HXI3fhnEsmIDU1FQSaKFdlDMSoyKva9U8AlSmghFfxNVExKANXXzMwUPBzUhfq8ncEdAk6YcSQ6hoiZlGwy6XL0doyhAG8jEPNtP+0wbLg2KYX7Vox9l2CeYZjusR4eXp4pHr7AtETLcqDeTuD8VtMj7geh/aFhrY5cJYuXYprr70WxcXFcS9/+tjT0b5D+8jzUM+XjLHX+XQAakQjDjNfJVGhv6thlWpr+wqaEJufW4B+DYZMoTaIfrpRkHAYij7Ioaqq+j7nInwVhFJQBqiEoT5Yj93lu7C7bBcyk7OgljD079MfySnJgHE+m2/BNARL+5kaRkFNAfZV7MP+in0IhrQBRSl/D4QK75VAOBcYBSUERBdWK9oVa+ZNRPuuEKrNJVQf5IFCofogAdAE2gohoFBAqQJTwK0toxA+oAABpTxnUgBDlE2NAU0ZY6CU6nUiau5nwBgwiV/ZEKbz4wVdms3PITMUzHdiVPM6MvYhP6GM15FMOb/ZjmfGF3Evtx1II0sR2gG5AN21DVAsZ8k2QIlEIpFIJBJJK5H40O4SiUQikUgkEolE0gKMHz8en332GZKTk1s7KRKJRCKRSCQSyTHL4MGD8fXXXyMzM7O1kyKRSCQSiUQikUgkEolEIjlOSEpKwuDBg2OGqyv+sWlWSMyOZo2IxH06cQpnF67wsOb0yP+1Tmvb8+sx+Zk8bDlQ06CUbt5bhsv/dxF25FeYHY6Nj1WGbXZI1mXZljDmdBCti6FlnqXzsijlJoAaKU33+nwRnR2J4YMxe+QSIu472I6b23QHXDpNSySJ8uyzz6KkxFm4aef9999v5tQcewwfPhzz589HTU0Nvv/+exQWFqK4uBi/+c1vsGrVqrjimDZtWtyijMzMTEdpbSgUwplnntlgqTbnn//8Z6OWl0gkxy6Uxu6+VVRUlFCcEyZMSCj8f/21aI4hDh2Lw4ksE2VeqKQEoSNHYsanZGejy0cfwtvvJOcA4TDqV61C1VszUfncX1E5/RX4/7vAVaqdfP756DTnXZCUlJjrLi4uTkiw0pJUVlbinVnvYOKEiTgldyAuOu9CzH1vLr78/Ets2bIFO7ftxL49+3Eo/2eUFJWgsrJSu6c63VbFAW2iWFMsA96YKhxrIAZU1Vc2uejqWEdVVfz1r39NaJl6xvBEaQXy6s06mlNd1P7daZrjaRFj+Vg80q4DbkxLjyvs/ffdr6Uj1nkTKyEJSrWt5zFxVVSDy4q4BEdIDGPMlGoLQm0m/DPXxX8TQxoX7SMsZn6EZoBoy5nrNtMQkSYHsY7hAAP/AXP7+HenXYjIfRyvQNyaBpl3iNTV1cVVj0lKSmqB1EgAYO/evbj00ktx4YUXNliqndbzPPS98Ud0Hvs0vOk90LBc1oVmaSONnGe2x9mXibx78Dzz03UVjUlck/LJdzv1b7wdlJo/He6jlszXkElG2wdmG2ha7/Mc07Dg4/9GTiTCF6JL5rjNsbHYBIDaWhp27sm8uvm48847YwxaquH1evHWW2+1QIokkgbSiHK7NlsUQjovEk2qDQCLFi2KlUpHQmD4t78aDEDS8GHodP9vGhRPU/P/7J13vBXF2cd/M3vOuZd7L70XQYqKCjYs+OoLJip2omIDsaCGaDTGvJIoJpYooEaJGmtiCxJiQSOiWEEhosaGIjaaCkqTdu/lwq1n5/1j6u7Zc87eBkaeL5/L2Z2dmZ0tMzvz7D6/0ePxnG1wnPMekZwFnmvhJEIKm6r0QgAdDjsMPc8fAx9QE2wFRx96Vz6kZLAvgLQAEhECmm08Dl+VyTcHwfBaVSXKIwSZf8jPoNYDz0fxrkfKvgLn6j0sIM+GnbBDqEmQB/QplIKtzJOCrkyKyHLOwbmnwj0pEss4OOPw1LJel3HVslovLyvHBWdchE0bNgXKN2rMKPziV79Q+UbbMq0srSMYyzyVP0wYV/+ffd7ZeHfhf/Dewnfx/sL38P7C9/HBJx/gg0Uf4MNFH6BNmzaZO2HOPcdsz6uxotqAfCeVy199/doNuOnXE3Di/sNxy1W34rMFn6LOT8MXPnzhQ/jqbhYCvla/FfJOFkKYbYHxsjomWRnUeB85xsfOMfjIfo+buuSMxxm0DcKeS10mN72xU9gTlJ0s7UK9cdpgu39tQ7FhupdszmMoXUbZzKLIfk7rUS7f93HHHXdg2LBh9bL5cs5x5513BvJkzncqbttnzasCusboMph0Qvb1ZbhKFGGk0ULJ1uikfn018Q9j4ErkWUCKu3PGwAQzE6kzXZ+Z+hqESWFpHwIbKtdjfYu1OOei0Tj95DNwz11344P3P0B1dbW6br6aWDHmn4q/uWoTlmz8Ev9e8Qae/vJJvP7NbHy1eSnq0jV2jMOYEdXWZ4mp71Y442BKHJsLfUxWVNu0iVwJajOGhBLb1m2inkzegxXZ5pD56nZVilA77a9Q7RuTRjv77JOi22Dyepnnor4hGCCYevLp+8EMC+19oqs8A+Q1cnPhzKQTEKa9dS+/aTtNvbVjVNtEBm1/UXXH1gtnXdVPt24G6mXGKwCyARIEQRAEQRDbn8SOLgBBEARBEARBEESYyy67DLfffjt9wEkQBEEQBEEQzcioUaPwwAMPoGXLlju6KARBEARBEARBEARBEMROxqBBg7BgwYKccarWf9SAnLMpvFk3McZYFgeskLNh1jyjXPRlHAamnJ2F2ay3BNWthHSWFr761flxgKXx3cYanDbxc1w+vCt+fmx3JLz8Aia1dT7un7UEf5nxGapr08oZ27pSIuAcGxaw4SrIFc5WYtrMOtvZuDpcC29rr2aZXqQzhT1SqZTatSssY50Bwy752unRnGpmw+1hKKdSV7wvln9s/vP5Y3HSYyz/sRLZqampwU033RQr7qGHHorBgwc3c4l+3AwaNCiw3qFDhybfxzXXXBMZvmjRImzd2rAJDVw+//xz1NXVIZEgNw2CIIJ4ngc/QuzHJe5EDpqjjz4abdu2xebNm2PFr4PA41u3YnRxcb32s6PZ9tlnaDVkSN54Xo8e6PTC8yibOAkVU/8B5DnfUbCSErT+7TiUXDBGChzFYOHCJpoQSHFSkRTz3jOZBAfgGTEiQGlz6GltsC6dxie1NZhbVZU331WrVmHVqlV46823c8br0KkD9ttnPwzcbyAG7jsQ++67L/rt1hfc8wLxGHfHVWrUw4LDDqMUo0VhlHAQYwJpP40tNeVoVdA6/0khAADTpk3D4sWL650uLQRuLS3Dxa1LcIQSjwrrtmiiRg/M+WU54oXj5truBgwtSOEfMbph9957L7799ls88+wzMTOPIMcwL7+odnZhPiAkbCWCYcYkoMOdfPRypqVBZDdxuAnCy1GE84gYOoePUNZXW3cDEZU+mDETCBGwtYSXo4R13DzD63EQQtB4V3HOOefEinfBBRc0c0kIAHj//fdx7LHHYtOmTfkjh+CJFmjZ7xS03vMctOhyMOI1bA0nu420XrmoX93ehToDGZ0DBqkUxuw2BihNMnz6TSWWr61G3y471o9oW3UtXv7ga2ixS2b+j/6Lbo9CT1Bm7aGZCHQ4/HpsmP/HQOj7736AF56bheEnnxTM2d2fCD2QZHYBW6q5AlmeKw1uT3M9p0BtdXOwYcOG2BP7XXbZZSgqKmrmEhFEA2lk0xAlqh1ulLILRMrwhx9+OJZIfTambt2Kka3boOvkybHtB81NVH88QH3HDRmb3bG9Hf+YJ54j2imEQP/xV2H1qy+j6rvvwIS0ZQgmf30IY+uQy8Bm4aMuoty7eJ6RFtZpAYaJZT+cCTniUNTrp+g4+LcAdPdI94n0e2IfwYc4wx49CpRwKgB4SsQW0DKoYEydV6GVXHX3ynTBwo/imppqXHLOL/HV0q8C4UccfQQm3D4BnrL/ZHuEc+b2f9wJle2bX52YM/d9MIxYtxwmZusX6XfGciwZ9Ra5oaLagJx4YuDAgXj//fejD1CxdctWPDt1Bp6dOgN99+iDn408GcNPPwkdO3VQQtb6XlW1QACCCzO+tV8cCFljBHNaKWGOy9RVnml3EfAzzpLI6H8JpbesctZCutyxSYhQuxDIMPQboiFCuJqMcX5EVm5bpSfp03YV3aaExaYDfcyIW6ghNge9j61bt+IXF/8CTzz+RN7jC3PZ5Zdh/wP2dwuihgEMvvDNNeBqHCTrbXg8pf7zBRgHfF9/fyJMv58J395PjIOrVhFCTT3AGOAzcAb4vhTQ9sGhJ0FI+7beMCUS7TMpmi/PrQ8GAS4YfMhvXxjzMOba83D9eTdi9tWzAQCJZAJ9+/XFbrvvhl69e6FLly5o274tWrZsiVRBCgUtCtB7wK4QCR9VddWoqqtERe1WbKkqQ3l1GdKqvHKfsMdna7Y5lVr02/3OhDEpgy1jciUULgWw5Xb1Kzi4pyYFUJMOaFFx3b4yxsHhSWFsMDMRAQQD9+TEAUwwOekAV2Lkjui2EUoXzBHUdmuv/A5ItwwCAkxwNR7m6gGpYjLbPvgQtqlR58pt6/y0VeHO1g5KsXqnPoTqv2DRdZzpiM6QXj6ubH6mLobrZWAXZAMkCIIgCIIgti/0xSZBEARBEARBED8YBg0ahMmTJ2Po0KE7uigEQRAEQRAE8aNljz32wJ/+9CcMHz58RxeFIAiCIAiCIAiCIAiC2Ek58MAD8eCDD+aMU7X+46bboRZqEcw4ljWNcIz2iLTCWda7zPVsdeMy4/Vq/7eO6PKXo7o2jdue+Rb/nLsWY47uiuGDO6JDq1RGKTaUVePZt7/DI68sw6qN29ThSkc96USp1LuMr1lQ1IXp8wP3j0vPOCWezQKC29ZhMZiPzU/4dRnlTKVSwZjGr9o6FEqHauYGmVMWEIHJRxbHac2PRTQ7DgFnY6LejB07FlUxhCo555g+ffp2KNHORVMLlXfs2BHjxo2L3Pbee+81yT4SiQQJaxMEEUkymcwr2LRx48Z653vdddfhN7/5Tez4c6sr//uEtRctiiWsDQCsuBhtJk1E8ZgxqHjoIVTOfB5+eXnedF6njig66yy0vPAC8HpO7PDhhx/WK36Yrp6HQwoLcExhIfomE0pI2+mFMwYPyOiR63WgBGkh8EJlJf5WsQWr0+lGlWfD9xswe/ZszJ4924T1260fXv/3HLRr386KA0eNq1zhYFe8B8jslTOgrKoUJamWUqiEyEltbS0m3TqpwekFgPvLKrAhLXBWcVBgMSzcFJSnytBkibWvsEZTrvS9EsnYec+cORPjrxqPm2+9ObghXwFjCsSFw1whn2yi2q4wlVsfhFEzs/uPEtTOKGJIfzariFUoOFOMKgfCEdzRQY0R1mEkrLMjWbJkSax4v/zlL5u5JMSbb76JE044AVu2bMkaJ9mqN1rtNgLJlrsEwr0WHVDU7XDwVMumKUx9G+9IMlT7Ymx3JQTj5BW0owowPD1/M646rUuDS90UzHxnObZW6T6V86R02xzTf1EWT2Z7Zwxu34aFllkwH5kaLfsciw3zb0T4PI0ZNQZXX3s1rrjy1yhQE2SYdIIFs89y3U373EBhxKztc9gEHhWF2uomZfTo0XknbAKA4uJi3H777duhRATRAOI0CbnaFWcjyxKerb3TfeYvv/wSF4+9OEZBsvNNXR1aXHgRCvrv0ah8morwe6+M8Xp9x0yh9j3zyc6M6G9UFgwMieIiDLjpj3h3zIUmO25f1QIQSktUrn1anWk3YwD6JFNmWKWkqPHstsZPkrm9YIlCdD7iVpT0HqZClNCykQnX73Dluu4fMZbG7t0LzftXMDVmYlJcW4CZbhTTIr3Q4zNYoVrnIgkh8LtfXoV3578bKOOeA/rjvr/fh2QyAS2MzRFtq2HMc4SxAcB5Q2wEr6FsPc70ys773kzLQ9SO3Fg2XmNEtTX77LNPXmFtl+WLv8Kfb/gz7ppwF35yzBE4ZdSpOOKooUglOHwmlP1OCeYKoe5xVWuEFEVmQn0H4PSLpNQunO2Q11mLY7vXTh+kEcLW1zY0Dtdxw2K8NmqmPcHUwkwa0o9kWXYkMraHyhGYoCtaYNu1NZi4UXnVw+ag7TfLly3HaaedhkWLFsU7UIfzx5yPSRMnwZ14QDd8xr7iVEc/xzmXNwYDE/K+EgxAWmbI4CuhayXWrhoBX54oKZINJaDt2KU4YxBKKJszQDAGX9hhCYeMzxgD8z0lyi1kPfYFBGMoaFGI3959Ja4+/ffY/P1m1NXWYfEXi7H4i+yTAO55yJ64/J5fgnkcwjc3b7AuuJMy6knVzXngRljaFerX1cMKbXOzXYtua/Fszhm44OBcCWQzFZcxaYfnnhLuluLajKsJCwTgeVI8mws98by8DlJoGzJv5zDcNoszhK6xfAAK6IkJ9LcxAHxbx5hqGAR0XRFqcjtm7XnOudI70fUjXP9VkZxF3Y44N4BzZXQcWx6nHplK7NRNd0JNsgESBEEQBEEQPwDoi02CIAiCIAiCIGLz2GOP4cUXX8S8efPwySefxPogJx8FBQU4/vjjcfHFF+Poo48m4zZBEARBEASx03PPPfdg5syZmDdvHhYsWIC6ukwRmvqSSCRw1FFHYezYsRg+fDg8z2uCkhIEQRAEsTOyyy67oKKioknzTKUyxQEJ4sdM3759mzQ/6t8TBEEQ/40MGjQob5ya0uXwayvAkyX1zD2f6EuctOE88q3bMAYGYRwAdZj934qxCCnAInz1CxgXWpaWcQTHqo01uOmJrzHxieXo27UQvbsUoqSQY0tlLb5auwXLV1cg7aed8nBnv2Gn2rB/HIv+Y1y9u1dyfmoZ8JTToF7njpeg3i+H8DOd31PJlHFu1H+OO7V1nVNO1dYxWmKdB1U012lQ/+YQFrPZN/CbBBb6zUZDb71mhpwN68+6deswderUWHHPOOMMdO/evZlLtPPx05/+tMny8jwvIBAapiGO8lFceeWVKAwJXREEQQBSWDsfDRHWvuKKK9CzZ0+MHDkSNTU1eeN/3QTvnrcHbs9528f1n3AnuVs/tL31FrSZOAG1Cxei5uOFqPvmG/gbN0JUV4OlUuAdOiDRpw9SBxyA1MABAG+YuHOvLz7FJW1KsDktsNn3Ueb78AXQ3uPoyDk6eh6KOEOND6xN16FUCLRnHL2THnonkmjJODwAiYiumhXkyE2CMZxaVIThLVrghcpKzKjchgUxzTCIaAAAIABJREFU7oe4LFu6DGeceiZeeOV5FBQUmHAp1KREM1zBDcCIhISFvLQwCgNDWqTxzHPP4PSTT2+ysv5Y+XTTIvzqsUvAOUe6Jo2HrnoUH89dWO98pldsxYZ0Gle0ahU5GkSW5ewCS1Y0xg2LWjZhoeF030QCHpRGUAz+/Oc/4xcX/wK9e/eOlyDPGC1a+jUocJRXVNtdNmJAjuBMoG5EFMioockfV5he5+0M7aOTB9YdsUF3qBwS1nLHiCSs899Lly5d8Mknn+SNt9dee22H0uy8zJkzByeddBIqKysjtydb9kTHQ29Ey74nId7TvZGEG1tDSHUwOnGWtA20uTrJMm2kwjSYetszb23G/53cGcmoztF2Yursz82yK/4okfbQ8PMPZt15ihqxOHe7XtRSijINT5WguOdQbF05N6M8t9x0C5556hn87e9/w/4H7CcDrS6dFN7TpQ3ZVMOifblsqdnI2T7HyIPa6qZh+fLlePXVV2PFveGGG8AbOL4hiGYjbjOQo13JLqodI1vVP33ppZcw/MThMQuTnc5duqDzlfEnOmtOsk0ma/rljXyvFS2o60ysE47jdDe6DjsGnYYOxffz5kKASdlo59WlD4BDIA2GhTXRwtqeylKLaq9P+7g/x0Qm+fAK24LxJOq2fd/gPOLS7uBxaLffzyFL7jtjP2bFk8EhhA99IWQwQ+viJNqWeEqkWY8mlZgugxqdyZMpgMCEG1ZIOdh/u23iZMyYPiNQxs5dO+Oxpx9D61atbNcMumyZcPNMjxbUZkyK3DK1fyuAHexXxbU1NLWoNgDssUfDBPHTdWnMnjUHs2fNQafOHVFTW4ubJt+IvQbuhd59eoMlVHmNuLa6bj6kEDLsNNL6vbcPHxAs0FeyYusSP6MvJmx63zdpfeHDTPAinHwYjO0umIM+T9nqeSaRsVzTH8ueV5RId8Y1cm0ibn5hW0Oeybz0fvLZHHR+L774Is4951yUlpZG5pWNZDKJv/zlL7jo5xdakWQ3f2bLq6+BDx+McVV2wHfsJxAqjTo2MED4+hhl/VenyRyPr1ph6DZFqDpp4nJApGUdFDKVYAxMcHCmRP4F9LzwKEwVIOUVIuklkeAJeIybK5ZuW4d/vvgPPHr7FKz8ZiW++eYbrFu3Lutz6It3v8DTdzyLM8adZtsqPQ5Ux2/2ra+NO5wCoJWr5fcjeiymJ3Ln4MK2RZzJb1s4OBiHXGKe2eYxbsS1PcbAmRbb9qC/T+HMA8CQ4Fy10BwcTM5Jr+uwABhXrbDg8LhuB62gtq6lnEkxbfPgE7Zl84Uw8zUFJk3SQvuhZ7gV5GYZxkDd9ritp7kPjYERoTTChul6pO9BWDtgZr2xdVO3alosvTltgARBEARBEAQRBxLWJgiCIAiCIAgiNsOGDcOwYXJ25IqKCnz88cdYuHAhPvvsMyxfvhwrVqzAmjVrUF5eHpm+RYsW6NGjB3bbbTfst99+OOywwzBkyBCUlNTXEZpoSpLJJEaMGJF1+957770dS0MQBEEQBEEcfvjhOPzwwwEAlZWVWLhwoel3L1u2DCtWrMDq1auzfrhVUFCA7t27o1+/fth3331x6KGH4ic/+QnatGmzPQ+DiOCUU05BbW3mh78AcOCBB27n0hAEQRBEw3j++ed3dBEI4r+eZcuW7egiEARBEMQOZ8CAAUgmk1ltJRKB6vWfoEW3/6n/DqI0YrSDmXJKyxB5axDaIZkpMRTHYc34KouIuNqZ0RHdDjg4MunE6ByILxiWrK7EklUVkJJjQjla62MBYNLo/flwT0SmqHbolwWFtIOi2sqp1zhBy/gynnGdlvH9TEm0VCppHZ3NXqOdqaFPm1nN4lTnxhHBqGEH4UYRJ5vG3kr1xdxf8Qk4GxN5OfPMM2NNOJ9KpfDoo49uhxLtfLRr1w4HH3ww3nvvvUblk0wm8eyzz2KfffbJGmfJkiWN2gcAtGrVChMmTGh0PgRB/DhxxYizsXnz5gblfeqpp2LixIn47W9/mzfuXlkEvnN3LeJ1POrbPYkbv+LDD+uRa2gfiQRSgwYhFWNin4ay5aMF2COVMr1ZNf2MWU9ACh55YNgbSSRgpqxBeLo823/N3l/LGOY4yynGcGpRMUYUFWNVug4zK7dhZmUlVjaBoPp/3vkPbplwK66/6bosMaSihhAiJKYtxaIYYxB+8IoLAZxz1jnYb9F+2G233Rpdxh8r22q34v2175r7I1mQwi/vvBgrPl2Be//vAZR+Xz/Rnzcqq/BGZRVOKSrCvgUpDEolUaTEXzL0P5EpdsVijrTqM+rYM5nCp7XxxOB938eIESOwYMGC/DtpgEBcMIwF150xqL7Pg9uFNQsIN5GNF9ijFsjR9gmjcxPap/4JFi1DRCcKaaJgkeeChHV+HPTs2TNWvNmzZxs/EKJpWblyJUaMGJFVVLvDIX9Au30vBfPy9webnXqIKefIBPH6hsyI4OVPZ9vbTVvSeP69Upz6P20bW9AG8fHy7/HR8u9VqZxeXYZd1bGHml6gspdmTC6o80EonRMEhvaDf4fKdQvgV2f6Yy1dvBQjThiB19+ag969+9ikqm0Nm8PtsySLvTXGfVDv9jnHZhLXbjw33XRT7PcZ5557bjOXhiCaiZjPqGB7F84iuv8OADfdeBNuuvGmBhYuyA033IDC4uImyasx5GsXGM/zLjTbpqixCVyx0GCIEcz1BcCD5drr2j9g3fw34afT0G8fAcBXwyH5alSgLqIwWm5awL4BnVxehsoGvt9NlHRB75GvA+Co2vAZNrx7O6rWvAch4k71FA+vsDV6nvYSEi06Qoss28Gkfe8k1ADSCg7r/pKPHh0KwRgHCzzTGRizZ0QwYSdVVuO1wDOX2WvxxNQncdef/hIoZ1FREaZOfwzdu3dX74BlIgaAR4gE6616ImXnzbcS1A5aEPSrc85sOAMLvheO7B7o/N133Da9WQ/V8Tii2gCaxAb1/br1AIBfjbkcAFBYWIjd+u+GPffeE3sO2BN7DdgTe+29Fzp36gwRKorQdjL4zrW3k6GYcyMAn9lw0x8zotJQL9l1PWf2mruVBjq7zBbT/h8hxJ/tFIazYdk3uVHc/Qs44wX3uEMZuBrxZmzh2hhERD/Ttd1E2Bxs3gK+72PihIm48cYb6/3dSPfu3fHUU09h8OBDMo5DyeCb8sjLxIz4ubaV+MK3E7MJe5/78KWgtC/Fp7W4ti9EYC/6SxAGDs7S8H17/bXEvWA+fChRbsbBhJD1mwFJnkRJqiWKky1RkipBUbIoa93XDOy0L459/HizXlpaik8++QTvvfce5s+fj3nz5gX83Ob883X06NcNh598mDkrsu2X37foozDzAOjmS5XRytHbdkb/cjVZvP6n1zkYGPOUnZ6DM5WGM3WuZFz9x8DAuRTcZoLB85T4NjxZHM7ABQf3GJhgpk1jus4xLb9tv/vRzzp9BwYnqFPTHzGoySbkgs5V3idaXBuZE2WEh3qBT4KEKZeJqvcBBPKRov9OVrpNUcvaDqgJ1CXHBhiul81lA6QxJUEQBEEQBBEHEtYmCIIgCIIgCKJBlJSUBAT/XGpra1FRUYGqqir4vo9kMomWLVuiRYsWO6CkRD6Ki4vx9NNP7+hiEARBEARBEBG0aNECgwcPxuDBgzO21dXVmX53XV0dkskkSkpKUFRURB+M/EB5/PHHd3QRCIIgCIIgCIIgCIIgfhAUFBRg4MCBUggrB1XrFzZMWNt43kWEC8cjLzoxrNdepnN49nUY704G11Fde626ebqOxRzS2w3KkdJXYWlVXuWEx9JgQgtuA0AajHHHodQH4Mn0AirPsONj1LFznYF0UIRyazdOkxyZ8oCOGAyDsy5/RTpTEC2VSsE6GDIEHKCN46+OoZets2SG87TjXMoCZUHAORChtI0lMq9GCxI1ANdhsp77J4Ht/Hz00UeYN29erLhXX301CgsLm7lEOy9TpkzBnnvu2eD0nHMsXboUvXr1yhmvoWK2LpMnTwbnuR3OCYLYeYnzrCgrK2tw/k899VSseCe3KGrwPmLTxH2j2rVrUb1yJQpiCoduT8pXrsDWtWtNrzvcu9JdNbcnHd7uhsc9dSxiySJ7z929BH5Z0gq/LGmFj2tq8H5tNRbX1mJJbR2+99NIC4FaAHVCIP9UIpLvvvvOijcyYYY5+jjdfqad6MYZC6k+vlBCIjdc9UdUV1fj4osvxpw5c2KWYufj39/OQ126VglqaYErhj779MGdcyZjxr0zMeOB5+qd77PbtuHZbdvMeiFj8MCQYIAHYFCqANe0boUSzs197BK8+8KjthyEhsYMwGPt2+PUDevxTUwR+E8WfoIVK1fk7ePlLkZUjRPZ47jCTPlEtSNzZBn7FM5/2QUAM8vpinDnPOk6ToTwjLliRufJ3b8daJKwzg+ffv36xYr36KOPkrB2M3HppZdG9uO8Fh3R44QnUdhxvx1QqjzkM482GPOwV2uZbV/QPuokE0qEDMAjr27YYcLaD7ywUEufOX+qkHrywcA2VzQbpu2LnjDFFSsM9w4ZUq16oevR92DNq5fCr9mSUbZNmzZh4o2T8NCjD8kUUW2z83x1RejCNkR9XaSoo3DSZb8xMoQPMyMEBRzDm3fy9rqxnH322ZgyZUqsuF27dsXw4cPx6KOPok2bNs1cMoJoIvIMiKMnxckRJ9R/nzZtGm78442NKqKmT58+uOiii5okr8aQVwRWvzrLNtFwg8558D1p+JwzLgVB3fit9+yPbiedhG9nzEACQJ3q7+snqBByDNrNi7at10AgoQ5mflUV/lNdnbvgWWA8iV1O+KcaswgUdtgbPU54BCJdi02fPIqKpc+ipvxboJEi28mWPbDLabPAk8WAesYyISCY0zdw+kt24uW06WMIAF3berLXwRnMo1qYJ7gZ0zEtqG2PVJ4t203AvDnz8Ltf/S5QTs45Hpz6N+yz/z7qnauNn6s/oN8fa3FsbnodcMpky6FFuHWIjc2y90dDfZKmFNUGgAH7Dci5vSFUVVVh0ceLsOjjRYHwzl0646jjjsLIs8/C4EMPVfN/y3rCmbyO3Bn/C+HcH6FupGtANONs58qbeu6a4+D0+5w6m2mLdAx8UbAsy1FEdP+jRgRuixIsG8PatWuxZs0a1NbWokf3HujStQs8j5tz47Zr4eVw+SLFtYUUhD7vvPMw64VZeQ4okyFDh+Dxxx9H586dzX0vwjelPjZ1XgWz262otjIkhW1OTP8yMCEADvh+aHzFIAdRPgODDyG0WLv8zoTBtjtSTNqH7wNFySK0LmiN1gVtUJho/PvtNm3aYMiQIRgyZAjGjRsH3/cxf/58/Otf/8JTTz2FNWvW4B+THkfnXl3Qb/++wTMkhPNNSvDaMW5aFDk5JeNw2wAurKA2Y1x+zcL0ZPFcPWNkC+UxDgZPil8zfT4SSnDbg8e5yYtr8W0wMA69pOxbSlSb6XZWi3yHrre+oFpMW9cBIcCZvmdh6jIA2RAwwBd2sjp9rPrzJte+5tbzzDGWCIjPqxDVZgDwbRprm9RFdWyOquDCPGdsHVWHY49Z3a9kAyQIgiAIgiB2NPTlJkEQBEEQBEEQTU4ymUTbtm3RtWtXdO/eHZ06dSJRbYIgCIIgCIJoYhKJBNq0aYMuXbqgR48e6Ny5M4qLi+lDEYIgCIIgCIIgCIIgCOK/gkGDBuWNU7X+40bsIYedzDh55fDYzZeH2e46QrvefsF15vwfSGucg3lAdEU6EXJA/WoXcxPurDPmAfBUeq72zQHmmfTQ+zD70tulw6DNN7is47NAOSLKZY6fQfi1GWcqlSpQjo0scC6sUzWCwmABLZiQ87TjIGjSZnoANw31dQ7e3rjnrJ6mYSFEfuGFnZSzzjorVry2bdvi+uuvb+bS7Nz0798/cvLRuNxxxx2xBBfPPvvsBu8DAHr06PGDEFMhCOKHS1FRfkHr8vLyBue/aNGivHE4gJ8Wbt/vOON2T1joT6M1Rba8804Tl6xp+PattzKOMXgsLGs3LTDiCHVpw9tzpXeJ6tkxAPunUvhFcUv8uU07vNCxE97r3AULunTFp1264suu3fBlt25Y1LUrXu/cCX9t1w6/btkqIidgS3l5SGjDinwEhDTc/TMYYRDGtcANw2MPTcFjDz4GAHj99dfx17/+NXKfOzvLSpfiq9JlUtiFMWdcpiReGMNpl52CW5+bhIIWBY3aV5UQ2Cp8lPk+Nvk+XquqxFHr1uEPm0uxzfdzjpL1vR6WEApKrmUkMrTlHG906owDU/GP4d577s2+0RGQit4ctTE4uBLhTWGBIxVDCCmKLWDrQXg/NobNw6YTRtRJbYRS1oHwfXMoAlJcx1dCauZP5PjLSOs7+5P56xjCSSCECOatT4Ium14N/YNzCGZOMy1C7gpDxbgm0dcoOzvz2LZ///6x4v373/9u5pLsnHz66ad44YUXMsJ5sgQ9T561Y0W1Y1SL/N8ZxrWNRqv+CbmT7HlpoUXhbGcMX35XhdkfN7xv3FCWrS7Fi+99g4xpUZh7jG5PD0ZMzdp63ePkTtzwedK2URa4Vi26HoSepz2Pkt7HRJbxmSefQVlZmUpnE2q7q0vAruq2226bGXpm6u36OZWNrNui9QTt5p24vW4sRx99NAoK4vWVfN/HjBkz0KFDB4waNQoVFRXNXDqCaF6Cwv7547gRhRCoqqrC2IvG1mufffr0ybrtmmuuged59cqvqYkrqm1Ww8/8PMnD59N5spuQKCFzPcmWK/grILDHby4HOEMd5LTAPgTSelkAaQHsnkxFluX7ujR8ALUAHqnInHgiLp2PmASvpDMgfPWcU5MeJ5Jof8DF6Hnmq+j388/QbdgDKO55NLzC+k/yUdhxb/Q643XwRLE9XVz1BbQYKA/1M4yqqZ1cmQHo2DphexFMiVUz/V6YgzMu7QTmn3xnyxlX72Llv8Wff4mLzr4I6XRQMHzS5Ek46tijoEVp9btnLSLLs/QTOZPbuNqf+w6Xa5FZ5towdEncd8Lu+/FMmlNUGwC6d++Oiyf8HMmCZN64jWXd2nWY9ug0nHjUSThon4Nw28234duVK+2EVIDT77J9yXD9EkyoIbbqy3EYEXsTFnpX7o7VM8btcG49kZkm458I/vm+b/7C26LSIrSvQBdUABVbK/DySy9j3P+Nw74D9kWvHr0w+KDB+N//+V/07tUbrYpbYY9+/THsyGNw0YU/x41/vBFT/j4Fc9+Yi+XLlqOmtsaciygCx+4LvPbaa+jQvkODRLV//Ztf45VXXkHnzp0D4doy5ooPm0uiDMBGzNgppxDqsws4osF6sy+gxfdl1bEixAIAMxOjyQw449KipeyvAgJMyHahXUE79Gu7O3Zvtwc6F3dpElHtKDjnGDJkCO6880589913mDVrFo479jj87XcPYvPazartUkLYnKkymy9QwMHgcQ4uZHvEGQPjShCbMXDmwVPfs+i2xsZhKm/563EPHvfUtzByHx5TYZBpZHsm85Xl8YzllSnbK1eC2p4551Di3c4YjAl7ZXQcrh4BqrLpSQeEr+LrxwADhPDhi1B91e2EGZZGtH9Om2Hru2MLdOqiL3zHtqf+/GA75PvCDs+ddkXf3UCwPgFBG6Bup8gGSBAEQRAEQewoEju6AARBEARBEARBEARBEARBEARBEARBEARBEARBEARBEMTOxaBBg/Dggw/mjNM4Ye0sMCU6IpTTLmP1cL4ynm9ZwpnjNMYc1zU3HQfgOwJTqhxCQBi3YjeO3QdjHAK+zFto0WsphKUPSzrtBRVRRGjduHIapztufgNCMEpAm7m/riAMgxPXCsoIvy7jDKVSKaM1bhwOkelAbR2jnXKGz7Yrqh3WSghdzzgO1FnJl/SH5LOnb7OQ03SspNpJlwAAPP3001iyZEmsuPfeey845/kjEo1iypQp6N+/f70dZQsKCjB2bG7BlE8//RRHH3001q5d2+DyMcbwyCOPNDg9QRA7B8XFxXnjbNnScHGg2trMiU3C+JA9uTitabZeb1Ph5i/7zeG9yRg63pb589HhzDObsUQN49v5b5rul9ubCuhbZHZZnW4by0iQrTuXrbcWJzxnT48BXAApxtDDS6CHl8BPCoH3aqrxTnV1IGp5+RaVmTAF5IzD99OmLy+EDwgpGiIEA2dS2M/cewx44K4HMPEPEwN5jxs3DkceeST69euXq7Q7FVtrt2LeyrkAAMadMRRghJagQnfZbRfc9eod+N3Prkb5pqYTIk0DeKWqEu/WVOOlzp3hSu5k3McRhLewPI3L0x064IC1a7DJ9/OW7a4778KfbvtT3nhhogTihNMiZcRx6qfuj1pRKGcsHrEPk48jMGMDIsJFUFhLqdBklCnc3tQHIUQwvSPaJOCMDUXoXBjhIFVeZq++tGYw82vztvH1WN39zShbOH1oPdax7YRj28MOOyxWvDVr1qCurg6JBLmUNyXZBMu7HzsVqTY7+JmWtdENKXFFJ86Stn69xGA/Tzghri3VtoG2B8hw13PrcNR+0ZN9NBeTn/4QafcRFLZ9Mp533chGBiZgdPOJytftUTIkiruiy9F3o/zzJ/D9/OsCZfR9H0sWL8HBBx+skoTaX9fkqzDifqEJC3PhCrTJbKPb7chtYXN4ON1O2l43BYMGDcLbb78dO346ncbjjz+O6dOn47zzzsM999yDwsLmEVEkiEaR49HSmH6w7rdfesmlqKmpiV2couIivP3+2+jVrReqQ+Pi7t2749xzz42dVy7S369H7ZdfIr3iG6Q3bgKqq4FEArx1a3g9eyI1YG943bplpKuvqLYJ1u/PYp5vN7ucYyYVbMrF9LhDi7oytO67OzofMwyrX3pZvX3Ub1E5OhxyMHqccAIG7Lc/RnXrhkQigQ0bNmDhwoV4+aWX0PGtt4CqKrxSWYmVdUFx6LiU9DsBxb2PgR2LScOFfYbq8noo6vVTFO16JACBdPUWlH0xHdu+mYXqjUsg0tXRO2AMJT2PRJdj/qby981umHrdCp8Bvq8ElVU/InAtXbFThjYlUvhVPrulWK5gznhR2V0Yc2xoQve35HVas2YNRp1ydsYEC5dcfjHGjB3jvGd1+gpyCdluJHeyEKYGxFy962UM5sq6FgMZriaGNq/GMycFyTytOg93f8Gi1VdUGwAKk4UYeuoROOiog/DWrHcw95m5+Orzr2OlbQxfL/8aN994C26+8Rb879DDMeqcs/Gzk09CcUmxMbVZUXprM1SfNFg7ARCwS0CnM5vtFYgUrHW+TwjUXZOlsN3VCDJsIO57eQa7RxGME7jeAvhk4SeY89pszH5tDt6a/1bOdrq2thZff/01vv46+joxxtC1W1f06tkLu+66KwYdOAgnnnRiwM4oIPDdt9/hqquuwpNPPJl1X9koKirCX//6V4waNcrkFzzU8LhH1+iMm1aNfZR9hDP4qm0w10O1HT4D4FubqnMLgPm2DfPhOxHk5AUQQIIl0bqoFVoXtgFn2/99Nuccxx9/PI4//ngsXrwYD055EK2Gt0KiMAE94bwQwpRN1wGoXzNhu/6uBxxMjWfk6eJGmFvK/cNOPsBhJgpgRjxbiXWDg3P57Y3HPEDZsDnzZL56QgRwMMHkZJGycFLAWwl+AxwQ8jpwxmQxBQfX1Vf4EMyTx+ULW78ZwIRelhfZ3A9ARhsnhC/T+mGbZvC9Cmc8YIsMjunssm5PTNuqM3BsgcLX51modshKx7v7N0nVoYRtf2QDJAiCIAiCILY39BaUIAiCIAiCIAiCIAiCIAiCIAiCIAiCIAiCIAiCIAiC2K4MGjQob5ya0mXwayvAkyUN3EsWBY+QuHbutOE88q27W1hAKMa6tmmPR9dh2YYxwZXzmGccJQNeqNqB2oRJmUSjfyVc52vtVBYus+sc7Tg0Q3t4MwRFtZkJs4IvHrRToUnLeBZh7SSMM7dxdtRp9Ba97DpeO6VmrvC245mrj9sXWZ2pG0R9Fcp2NO75YKGwfEnJ+RCAFCe6+OKLY8Xt27cvRo4c2cwlIgBg9913x+DBg/HOO+/UK9348eNzigX5vo8hQ4Zg8+bNDS7bgw8+iNGjR5MoEUEQeYkjrL1169YG5x9n8oFCxlAH2YMz6ZCjO5yD7D3gpk2jKc8iWrmj+Xbu62Y5l/RQeFtYtCLcDcsuX2S3S/mpqG0sECd3DqECAlidrsO1peUZotoAULltmyqvFHwxydX4yoqBQKlpmAhgQgpk3HTNBNz/l/sz8q6oqMCN55yLv/97HngymbXkOwsCAq99/Qqqa7eBcU+KxnA5FuNKDIaZX3kN2nZog/tfvxfjfvY7rFmxpknLU+r7uGDDBjzeoWPEvWlbklz1IBDV0XAKb/6wS1f0Xr0qb5nS6TTOPP1MPDndEUPK08g0WlQ7IDil16P3IYwqlspIONvC4eG8zaFEHVCkLFZerKxTZq5hsW1tp7Djbiv8YwS2HWGdcKlIWGf70qFDB1x44YV4+OGHc8YTQtDEUM1AXV2mDQwAinoM3c4lqQe6bje0IygzQfZGN7jNWkTdcOdhYIyfsGEM+PzbSsx8dzOGH9K2oYWsFwu/2oAX/vM1gieFZfy5Vs1gHL2qJyd0bJihuEGrLGyYjitX0GqvURnC2oC877S9V7h9LnNKBVxLdDaYOf8ImsIjyNbO620krr19GDt2bL2EtTV1dXV4+OGHMXXqVFxyySW4/fbbaaIF4odDAzq3Gf3ZLH14ACgtK8W0adNi551KpTD7jdlo2bIljvjpEXjlpVcC2y+99FIkGzhmFRUVqHrjDVS9/gaq3nob6VX5xz2Jvn1RdNoIlJwzGrxt2waLattCZAneuhXfjxwVCGs9fjwKDz0k43kS9XwxkxCFxjjuu83dLxqL7156WdoHmED3oT/F/r//A9rus09Gfl27dsXAgQMxevRo1GzejCV3342nbrk5z8FFk2zTvlNrAAAgAElEQVTZA52H3IhAB4gJIO0DjMkxjX5vKVxxYoCnWqLtvheg7b4XAWCoWv85tnw5DZWr5gHMQ1HnQ1DU5wQU9fxfAJ56vgHuwct3lwyMCyDNAOHLp7Qay8vhl2/GWnpylNbFnppw2YqkBsbe5v2yHWNqcWUBoKJiC84eMRqrV60OnI8Thp+A6yfeEOwHOLYFCP0+NhvqXJl+C88Q1DY9J52f018Ki2Vn3UsziWrrfJPcQ3HrYhw7ahhOGH0cVnyxEq//6w3MfW4eKsoq8uTSeN6cNx9vzpuPK399JU459WSMOmcUDvvfw8GFEkhmQs7Brcfcpkqp7TqQq3vW/Y4Arm3CQWcSEtnPaEMRuL0kDJkGkAg2by7D/DfnY+OGjdi8eTPKyspQVlqG0tJS+bdZ/i1evDjWeYqLEAKrV63G6lWr8c477+Dxxx/HuCvHYcDAATjl5FNw3PHHYc7sObj55puxTdk360Pfvn3x9NNPY+DAgSYs3N/Wt6eV1M7s9bsT3ggltOxr0WTYCym/A1E5Md2uavuKbKvABHzH9CT0P8bgwUOrFi3RqqD1DhHUjmKPPfbAbRNvw7erv8XS6sVYUf61uoXtNyGMA3CEtgEtl62WmZ74XUlmMw4GPVmDFM6W9lIlwM3lNg8MnHvgcgmMW5FtuV+m5LYZuBHO5upTIv0NixTshgA4Z3JCSS7PPGfcTDAJ+BDCA5gSPfdd4XAGwfRYDWroq+IJAfUFkHqGMsC3YyYm4DYEpq2G01amRWiiQnVizbdCwnnuAKrt1nZBfW6BwGR7ITugfl5mjA+Ze4/msAG6tlayARIEQRAEQRDNAFm9CYIgCIIgCIIgCIIgCIIgCIIgCIIgCIIgCIIgCIIgiO3KwIEDkUwmUVtbmyOWQPWGRWjR9dBG7CmX0IuSltIOpFnThvOIWrf5BZxLXScxKEfIDIdKDjBfic1xAGkwcAikpdO0UwT5k1a74Y5jq+O8xqRTrRXYji5vprALt7/K8VC7IsptdrsWiLGi2tw6ukUKa6dcd2/lnGfPDeNBZzp1ZZxjynSYdrIzzqc/FBomdRZNvQXCc92quZIJ68y7szJp0iRs3LgxVtzHH3+8mUtDuLzwwgsYOHAgVq9enT8ygHbt2uHaa6/NGYdzjpqamgaXiTGGiy66qMHpCYLYuWjVqlXeOI0R1i4oKEBlZWXOOFVC4Lelm3BHm3ZN2FOJRot8ZIQjd9ck2/ba9eux9eOPUbzffk1TwCZg3ccfoXLDhkBYuHdtf6MEFIOw0DYtSpQv/2yEu87uuY1KmwYwtWIr7txSjsosQjkjzjjNXFwj+OJHRgXjzBHlEKitrcOVl47Dk9OejIy/WzKBUd8sx9JrrsEet92W5+h+/Pxn1TtYveVbOS4TgJ7siBvBFCUeo/+UeExhiyTufeUvuPac6/HZ+583aZm+qK3FgppqHJgqCN1b0XdjDm3OvPHjDmPmzJkTzCBn/sEIQREYlhlHj03N2D4oFhdu5wKC2oGdCLvNPUilR2PyjKh37tRcAeFUvT1mY26H3kKJ3GSKj+msokS2XWGdbALbJKyzY+nfv3+seBs2bECnTp2auTQ7F/tECEEynoJfVwmeaLEDShQiRmOc3S5qYiBeq+zEY+o/oVoF02hG5GVsfsLZJGv9rU+vwVH7tUZRQfOLwV075R34qj1zCmf/lGibu67tytpuyrTom8mCO0cTzlMts0ACiS6HSEeWta62zoqqmfh6UcRvMaM6lzEudVS7TOLa24ezzz4bF154IdLp6HsjHzU1Nbjrrrvw17/+Fb/5zW8wYcIEmnSB+EET7Fu6SyIyjhtRP9suGnNR7DpTWFiIt959C/337A8Bgev+eG1AWLugoKD+9mAhUP3226h47B+oevVViHrao+uWL0f5rX9CxX33oeX48Sg5Z3ToWeUQx1CQhZply1Hz0cfB6GVlEKHORL4xE4QdU4hQ1A6HHISWe+6JrStW4NCJt6BfSMg7G6m2bTHguuvw8imnYOTIkfjss89ipZNl8tDtxEcgn8kCAr5958mZEScFE+YZavtGHErZGBByguPCjnujsONEnTmCJzX84Au+CxZCiWsLLvNTAqhasNXXfSHBAZZGUcozIt123CTUOXffuMLcE3pMVldXh7HnjsWihYsCp+OAAw/AA4/cj4TnBcJVh82M4ZguVwTcTNIMc74C6+bo7WTLeqN5N+y8Ts9Fc4lqy+NIwPfrwJiADx+99+qFn+91Acb87nx88PoHePXp2Vjw5oJYkxk2hm1bt2Ha1H9i2tR/olevXhg5+iyMGj0Ku/bpHWjPMiZN8fW9EMzPN/0rlmFHcL8pyD4hQYRtwhHhznaqP/v0M9xw7R8x+9XZeb792L58uuhTfLroU9x0000NzuP4E47HY1MeQ5s2bQAE+7AMDL5jHNUth2xa1MTo0Gdc2EiQtlPfl21SQDxbtVSAc911NRI2NwhZx3wjpiwzLkoUoW1hW3g8VM93MLou7dJtF+yCXbBu61r857u3salys2w7uP5OwU5SBNWGcGWHYkZCG6YPy5mnBK6lrVRPQsjhyREa42Bc2k+lMDcHF7LdlXvyVJ6eM5khBxPKDiv3At3SeGrCA+6McRlnSvhaTtYg4MMT3D4VRFoJdfumnYUQyuar6i0YfG0HZAxaQz9Q/50xm52YIfwcQsjWZsf7DK5tzslDRdb7AvRke267o54PQoq3y1vQlo1pMW6dbzYbYMaQkWyABEEQBEEQRNNC1m6CIAiCIAiCIAiCIAiCIAiCIAiCIAiCIAiCIAiCIAhiu1JQUIABAwbkjVf1/cd54+QnwpnKdUIGcjhcsdBvrn0EnfzkEnPWXUdnbsOZTSMXHYFr5fynxa6lA6YHZsSvOcA8WOFr+ydF1jwwFhJdU+t2H576YwDzjDCbcaLWebIowW3HvVo76qYzhQFSqYLA8QccrbVDtM7C7BeB7cZJNeRAHSWqbZwS8/01MQHH2B9CnnkcnSOTNLOT+A+VqqoqTJgwIVbcww47DAcddFAzl4hwadeuHb7++mvsv//+seLfd999sYSBTj755AaXSQiBl19+ucHpCYLYuWjdunXeOPmEsXMxePDgWPFmbNuGKpFFCbkRsKwrMdMowl0X97f01VcbULLm46uXXjTL4e6l25MGMo8nKl1UN1UgXrfV3Z5NPzNXD29xbS3OXL8BN5eXZRXV7tqtKy76hRQQMxP46D46Cx5huDxV26owZuQFWUW1ByaTuKtdexQzjjX/+AdWTfl7jtL++Fm6aQkWrH1fCbyocSJjYEILxCghbaj7jOm7TS5zz8Mt/7wZP/nZEU1etsnl5WbZvc5R93h4OaDRxILbwvft6UXFscpTWloK3/fzioBmF9W2JcsuKgUjZCO3RYnECftrFaphRnNusC/DfOGbOJlibEIJMElRG18J0woR/DMphMj4Cxx/KNwuy/0I4QfKoZd8oUejNr6u+zrMHJsWzxXR50M4Yj5ayCdwXiOEdXKt52NnG9fusssuseI999xzzVySnY9DDjkEqVQqECb8GlSte38HlShEVntnnDqSy1YaTh8RNzKKFfTK/fSQ7fPazXWY/Gy8CbYawz9eX4wPl6537LehPyOqbZ6+spSu6JvpE3G4zxe7zB07MA/tA8F1Jaq9bu5VkeX1074SVmMquvyVwmayhErizaTJal/Vu3bihSdgiPoXtS2SbJ1TvXkna68bSyKRwPHHH9/ofKqqqnDzzTejVatWmDRpkuxPEcSOIGYTEBxj5khk+p5yYe3atXj++edj7SORSOCTLz5B/73660ywz777oH379ibOSSedhI4dO8YrtC5STQ3Wn3EWKl94od6i2i7pLRUoveb32PR/44C6zMlt8xoOcp42garXX8/ILqeotooUnojI9PND+eu0e1x0IY6f+WJsUW2XgQMH4t1338Vxxx0XO03b/cfAa9FWjnv0GAs+ACVszQA7uYctp9RLTcMMxNSRZI7dwhYQo7PqxA2Pi/QOgumM6LTqKxSk7ARbMklQ7JWzqOez/Lv6yvGY/YozERWAnr164p9PT0NRUTGYmhDE/DGekVe29+amTIF3zW5PRgnZ6n4Vs+mYXTFxs9GcotqAFAgXwjfj1rQv75JkKoHDjz8cEx+9EdPemooLxo1Bt17dYu2jsaxYsQK3TLwV++y5L4498lhMeWQKysvLVZ2yY3N9p4a7Ue5YXDBHLlfVTR++rY8h2wWEgPB9c5drm4CxR8BWB/dv29ZKXHvNdTjs4MPx0qyXflCi2k3B9ddfjxnPzjCi2prAxGuB+9FtJaLGTcE8TJ13vpPwhR7GaYnt8D0uINQ9wbSNBQIeS6JDUQd0KOrwgxPVjqJzcRcM3/1k7N/1ACQ81QYJDgjbHplp34UHJrhqCwU8LtsYj3myvQGDB67WPSmqzXVbycHNtzVSpFvGkWM0I8LNGMxoSggplg015mPqyxgmRdC5EqY2ot/6oqn2iqsJKWVu8rmY1g0Zg7HDyToGa0vTzwpfQE/4YOo/s88ot03QmHYBtu76EGZf1nyvxorqOeWGgzE5j55jxGXueNPY/lwbosgsi7DljrQBhiAbIEEQBEEQBNGUkLA2QRAEQRAEQRAEQRAEQRAEQRAEQRAEQRAEQRAEQRAEsd0ZNGhQ3jhV65tCWBvRfouxxbWjyCUuo37D4toAgp/uqnDjoabdiLVgi3YX9JTDmhW3hnYAhBXMzhTYjhbczr7dCnbL/TvbTZgrEOOG2T/hZzrNplIpJfgGcNfRWovAGd/qLI7aUaIvcJxOA2e1Ptex6WhqQe2o/BstsB03+k7ogDh27FhUV1fnjcc5x/Tp07dDiYgwqVQKCxYswPjx49GtW7SQQZcuXfDqq6/izDPPjJXnrbfe2qgyHXfccTjwwAMblQdBEDsHYfGNKOI8h7Jxzz33xOrLpgFcX1YWuS136u3fv2Kh382zZm33MuRi2SwpzuX29Fl4nSHUU0ZGGrse7tNGxUFGnOBvZh5Ry7JsMmTK1q04Zf16LKrNLvA16MBBmDFrBlq0aJG1n2j661DDG1Wa8tJynDH8TLz20muR6QanCnBX+/Zoxbk5xiV/+AM2zJkTGf/HzpqKNXh9xWvQQlVwxbK0uDYYONfiV2qdcROPg4Fzhqvu+B1GXTayScu3uFYKuAUlg4JLUfdqRPScrcrENm1QHHN8Pvm2yTm3ZxfVzhLHEexyhajVghKCCaYNjtWUIJURvFKhvpW4MQI6NgRa4C0gXKXFrwMC137GnyNxZf70Nl+4eQaFtI3gNhwR7QiRbb3NF74jrO8I6JCwzg7n6KOPjhWvU6dOzVySnY8WLVrgkEMOyQjftuqtHVCaemBsoo3KJNY2I6IodHhmD8b+WslmHT719Y14b0lFYwqak5Xrt2DCtPdhbJ1632aCQVdUW9lBAwLaQZHswJEzJaadZbuJB6h4QgUzlH85HVuWzsgob8tWLdFz154BG2lAHFET49oK93klIvLISBBezbRVRrbVYd3RiHIQ8Zk5cybmzp2Lvn37NjqvrVu34ve//z3atWuHu+++uwlKRxBNR3Tfj+WOE2prLjj/gtjC8aVbS9G9e3cjbqlbuLG/HGvinH/++bHyamrco9w2fTpKr7s+GCHf0ClHMysg4G/ahIopU0xWLCJJ1PUQ4TGBEOZx5qYzYtVg2POs0WgfY9LlbBQXF2PmzJn42c9+ljduqsPeaLPvL+zIRggIkbbjIgjAFc/2VRwm7xktOmqPxx1zubh9Gb3dviO274JVLua5GAzXaRkDmBDg3O0/6ImY7Z/ua2j7gRbgfuCeB/D3h/4eKGGrVq3w5LNPoFPnTkb7NWyvku9vrWh21htL7zvUa8sQ1DbbmXk/rE+R3pLt1mxuUW0bpgSn9RgZwfrfoWsHjP7V2Zg2byrunn4XjjvtOBQUFsTaZ2N5e/7buOziy9C7e2/06dEH111zHebPfROrV62Gn1btmunSW9HdDNHs0CRZJlzXCV0jhG/sEPqc2DPh2Bqcf6++8goO2u8g3HH7HaiLEvz/L6Z169aYMXMGrr3uWnCPR1YHtw/rTjMjlNVDh0gxf+d+ZU7/PWQnE0Lem0LoO5LZ9Pr5xBhkkDBDrAKvEB2LO6Iw0aLpTkITETUBnIYxjv267I/j+p2IVgWtpcg1hzNpvKdEsWWYFsnW38cYoWx44Jwb+6jHmBTPZp7Mg+ltnmmPmFrn4Kq9BTyVJ2Oy1YUS8ObQ9wAzotpS8FvbDQE9lynXxwz5PBHGjijgizT8tLb5yfy0Br60kYnQBBVCCt4zH3qCCGk7TMMXaWhbovmLsBOaJUdoW08qoCfzM3ZE+8S0Mvy6vfBdex+gZqCQ1xG2dbDXXW7ZnjZAGlcSBEEQBEEQAAlrEwRBEARBEARBEARBEARBEARBEARBEARBEARBEARBEDuA7SqsHRJkDoQDxvErS+LQbzg8x7orrs30Z7takMUVanGWTbh2unSFW7QINlNhnkknhdU8SMHsKFHtLGHKqZBxz+aj4zIPmaLaSvSb2XK6yyKd6TybTCYd+RimogZFta0TtuMUzRznbHUNXdGXTPFA65SalWy+7xnR6vdve7G9yrAzOR+uWbMG06ZNixV35MiR6Nq1azOXiMjFpEmTsGrVKnzzzTeYNGkSpk2bhgULFqCyshJr1qyJLSoHAN27d0e/fv0aVZ4PP/wwtpA3QRA7L23bts0bpzHC2nvttRdGjBgRK+4zldsQT1aq/pgumAj85I/vrIfDdB5VS5di2xdfNKJ0TceGzz7F5qVLAUQLESHi1yUqvrs1TtrcHd7g/iPzE8Cr1VWYWFaGbNI3xcXFuO3Pt2Hu/LkYsPcAI4ShxymccSOKBKGHBFqACVi3bh2GDxuOd99+NzL/YwtbYHK7tmjBnGNmAOrSWDT25yh9//2cx/hjY0PlBsxa9hzSIm2EsqQwFjfCVno8JYWpzBIALQijhKzUmPOCcefjtn/cijbt84v7x6EOAu40StnuwrgjiWzDsgSAG9vkbzcBYPz48aioiBZcDY+RWCCMZcZRokZGjIXZ7UZOSuiIEYKiAQFsR6sqIGgjnOO2gm6+ENYsIbTomxWwcUWws40HffUvOEZ09q3K5IplAQjuA1Ei28FhdFBg255rEtbZcVx66aWx4mWboIhoHEOHDs0I27Z6/g4oSRayVgFHCC7vZAZR28MZh3o2Rj0Rtn3IlheL6LGo/kHaB37z4NfYXNH0Yn11aR+X3P0mtlSlnfKH7a/WHirLpYUt7cSB1m4K57hVvIzeGFdLUefDlqFu65rIMj8942n06dM7EBa+fiIqzGnzhRAQfpZ213n+ZLShOstQ0lhtdUg4MGq/RHyGDh2KZcuWYdasWejZs2ej8ysrK8Pll1+ODh064JFHHmmCEhJEDHJUe7cdYVnCs6bV7QmTdts43PfAveCc236p0yZd/Yer0bVrV7Rv3x7HHHNMrPzi4vXogeIzTkebG65H+wfuQ/sH/4a2f7oVJeeeA69LF3k8EekqHpuKypdeliv5HuF5znPdt99hw7nnwd+4KaKZjxgz6TjOeTaxWeDUBcYCDAwpLwXuJfIUOD+JRAJPPfUUhgwZkjUO4x46H30bgLRSO7VjG1mytF1nUsxUbvIB3yk3k/GdwZrz564Hz54rXCrxncEYpOA7d/K1yqfyj9kBJTOnWovBahuAKh+372kZ43hz7psZ52vqE4+hf//+crIu/cd4xp9555vjxoolqK3fATPHamHEbO3R5BLGbk5RbUBeA98XZiIqH0GxWTNOhgDjDPsduj+u/8sf8PInL+JPD9+KC399IYYOG4puuzTvGKu6uhrr163HHbffgeOGnYA9+vRH57adcfB+B2PkiJEYf9V4PPzgw3h99utY+c1KpNPq3g7bJwAbHpo8K8rWYAm/hxZYu2YNxow+HyOGn4YVK1Y06/HvCAYMGIB3338XJ55wYnCDcyvZcysCm4Rz04Z7yFDfNZj2k8Ppk8vrFBbf1vkxIa0+AJNpVDTBBEpSLdGuRTs1sfkPi7x9fHUcHYo64sTdhmOXVr0AIdsizmybp4Wxje1TyW1zqHBu2xQbX4ltg4FxBo8BHFy2f5zBUxMoedxT6TiY0F/kcAhlXdV5ArL98n1mBLUBd6wrAOHDt402IJgSrtaRGQTz1fWU9UnLYlsbpLTH+XryPWbbKSEA31f2Q8FkGxZox+Rf2ky05wPM2h5dC6Wd1M+3bYAQkQLbvrDp5a0s4Pt6ggp712faAK31c3vYAAmCIAiCIAgCkN8ZEARBEARBEARBEARBEARBEARBEARBEARBEARBEARBEMR25cADD8wbp6Z0GfzaCvBkceN3qL26wz60OlwIMMayOHNpxTj9Gw531+GE2e0MTLuNmTVh4nOA+Vr5RPpMQzryM+HLZQAMPoRxjJQOelIE24dgysmaebACV67rmy1jUIxPO0oDzBHthuNEHS2qrUVjdHz5K3xXak2SKkhZJ2lXAI5Zx2t9VkwpI0S1M05xlEN1Ll/qmP53TeWo19h84jqGR+2vvmkj89MOwXkFlv67OfPMM6WQQR4KCgrw0EMPbYcSEXHo1asXxo8f3+h8rrzySlxyySWNyuOpp57CAQccgKuuuqrR5SEI4sdJ+/bt88aprc3sQ9WHadOm4ZlnnskrWFEjBO6rKMdlJa1yxgv3chtCFu29jPyZkV5wt9n/dR4bn3kGRX/4QyNL1Xi+fOZpAEZeEUBYEtEVGbI9ZrcHjYi+a9T5ytcLC0oy5lEsdPjeT+P3paVZtw8bNgx33XMnevXeFYAUHGKMZYjrQMi+opDqGKosDMuXLceIE0dg5YqVkfmPLCrGFa1bgQGOsLe95v62bfho9Nk44Ikn0Xr//WMd038zmyo3YuaSZ1GTrlHiU1q6xU7KZMVhoERgPCUoI8VimHO3GUEYcBw05CC8sHAmln+6HM/983ks+2wpVn+7BqWbSlFXV3+R0s9ranFAKmnWw7KgGcNtHeYMqd3RdVQaADi1RRGu3LwpVplGnT0Kzz/3fCBMjraDgl8iVEcC97Pa5ArEmeWMdpVZsRhjJrCCVXoXWmBGi+NYUW4W3KYF1Jx92l1aERoZ7uzAFXUSoboJM8wPNCp2bMeC+8k0YchyCiEtGUokzZ4ze27keJ1Jm4Q6RiYAwYKtOzP7FGruMysqpW0xUWNP91pGrRPAiy++GCtejx49mrkkOydDhw7FhAkTAmGVa96BX7MFPNVyB5XKgQUqdjA8b2cvW48w3JLnzogh3Idw7aKOvVWJj9kwDsDH2s1pXHrfV3jsyt2Q8Jqu/o9/5F0sXL4Brm0U5qjME8yGZIhqOwLcTIfrOMx5ALr563QIhak/dejpyo0Z5R2wzwAM/p/Btk1mqj10nq/axgqo9hbWrqp3p9va8LjBbYMFZH/DjWe2R1yCWG11lGnd3ZzlOUBk5/jjj8eKFSswffp0XH755Vi7dm2j8tu4cSMuvPBCXHPNNbjrrrtoIjlih+O2COGmI6ovH9guBEpzjHk1nTt3xvkXjnHaOldsUr5zmzN/Nu78011IJBovzcPbtEHxWWei6LQRSPbvH3j+uLS+6UZUPDYVZRMmQkRMxFY2YSJaHHM04HnZdxY+aXV18MvKkF61CtWff4GqN95A1SuvQtTVZX2i5xLV1uMh078XwXTueCnpJZtU9DWVSuFf//oXDjjgAKxcmWl3aLPPeUgUtlZHJCCEfkKqZzUDpFwoV+9ZZZ9Dvhf1pQ63et7a+Zn1w1T3WXR+QN6HXLjPAwbh6+x8M2IC44CfBhhDnR8UdNX52HepIpCzWQmRTCVx9birs57LbHakstKyyPBD9j8ksF7SsgRz35xrstJlY+4hB0bndi3nsC7bO+DQci5y9Svq/DpYiVk9vtX7FBBKzJY7Y2BfAMUti3HkiUdi2AnD4HEOj3nYumUbln+5HEu+WIolXyzBks+X4L2334tVxoZQVVWFL774Al9ETECYSqWwa+9d0advH/Tt2xd9+vVB77690bdvX/To2QMJJW4fZT8W7j1l7nenfyeA5/71HH518a9QXl7eHIe2wxk5ciTu/9v9KCkqiY7AIs6dOVeAFGQO2nHcsY4QvuyvM2FEhq0hKbNvrid7MFfGNeIwhjaptkh5qcYedrMQV1Rbk/RS+MmuR+KjtQvw+YbPjMg1hBxLcT3RI7cTGDE1ObwU2w5OUiirMlOi29yMl7gW0gZXzy4hRbjVM4IJBubZCecZAwQHEkZsW8aTzzi5bwgpwK/noGNcAD6Dz5SdGwDXotoA0jJnGHF2Yxu0zxylo67M7yIwps4YX1tTpg1Skxv4vnnYhMaGLHCvMmObczJV59zEUuLwJlyPQ4WAUPkKFrYB2n1tDxsgjSkJgiAIgiAIEtYmCIIgCIIgCIIgCIIgCIIgCIIgCIIgCIIgCIIgCIIgtjsDBw5EMpnMIyIoUL1hEVp0Hdw0O80pJiOMKFSziWszDiF8J2aUuDazTmi5xLW1o6aQnnVMO4hrTzvl/JvbdSws9acct82ycjbUzoNhUW3miMGoeCIdIaydksLa4FrujdkimrPqOEVrcZ/QqRR2IeAUF8uhLq9YUGgfjaQp8gkLkDVL2ly+/jqvH7ET4ocffog333wzVtzx48ejsLCwmUtEbG/Gjh2LX//616ipqWlUPuPHj8eYMWPQqVOnJioZQRA/JuIIazdE4NYllUrhiiuuwB133JE37vRt24ywdoT+VCzydSHCoko6jd5nQ9j4zDPoMX48WC7hqGbGr6vD4ulPZohqM2cZcIQLoXvSwfPMsqVD5vUIp3Olm4JxMq9k1LX1AVxdWoqyiIlFSkpKcPf9d+OMM04H40oAIyTeYcQ6mN0u9yVLt/CjhTht+OlYv359xN6By1q2wnklxaYsUcfOwFBXXo4PzvZFA+4AACAASURBVDoT+z/2GNod0kTjwR8g67etxwtLZ6CqrlJNLsQDIjCccTPpkBV+sbLbZtmIbCtBGf2nUu0+cA+Mv3UvcOYhwRPwGMfWLZX48O0P8P2a77F1y1bcduPtectb5qchkMy4d8PLucjfBsichhW2wKtVlXljvzTrJSxZsgS77767yt/uwbY7wb3mFOILCCWF5eRDAkladAvCtHnCt+JIQUFtJdnl2AQgpDCNjWLzd8V1AlpLet9+7jNpDiGgrKOSOkJnWqBVb2cqaym4o8sMMKbbApmpFmzVuwi0+SSss91YsWJFLFEzz/PQuXPn7VCinY9DDz0UiUQioy+39OFe6HrkAyjZ9bgfhsB2NrQYVlZ7aH1x7KdGcF+FRzUWtgDKJioCyXSMd5dswf899DXuGtsnmwZpvZj8zCd4fO5XgJnEArYsgfKp1sZMQOiKasv1QDsKBsAzaQO9G5aZt13Wi3K5rjJzcomzRp5lxT0hIjvy5uklQjZhlvvZp9viwHq47Y2agM/Jh8S1dxynn346Tj/9dDz66KP47W9/i40bM4XZ68O6detw1llnYdy4cXjggQdwwgknNFFJCUKR43HToPcquh1yBJ/Ly8tjTaZ5xZVXmDy0gKmbrxBA125dMfHmifUvl1vEwkK0vOxStBz7c7Di/BMJs0QCJWPOR3L33bB+1GggnQ5sr1uxAlXz5qHwpz+Ntf/Sa69FxaNT7HOivgfQCOT4s+ntOO3bt8cTTzyBIUOGBPphXlEntNnvfPnuVD7EYR8+vnoXzNWrWB8Al5NV6PGYHsP4vpzIWNt3WKZdJBP3IcdMVBbeFBHPrHO5/23VPhjnVgA1MDB00+Uei1duq8QXn3+ZI0b9+OLzoJhzq9atzOHoMaScKIXZ7p9TykDfIKdh0V1kkcu5yNWfEEKgVglrC61wLmSxjSi8GeeLwCRSAnLML5iN1bJ1CQ445AAcOPhAeEy+R0/XpjH31bl46vHpmPPyHKTr0lnL05TU1NRgyeIlWLJ4Sca2RCKBnr16ok9fLbbdBz858ifYfc/dra3DuSbcZxk31/333L/dRbWbbpySnV1774rJkydj+M+GA8hucxD6RndNQpATMuh7joHBh2v3AcCYtQW5gx3HHmTamOBjCL7KQiaXdx1jHK1TrZDgP0zJuPqKarvs3+UAlCRLsGDNByauEcpmHBBKPNsR0ebQ9lNpF5VtkdzCtf1UMMCDsaHKb1agJjgUKqbcB1PXjDO5rnSy4elrCQEOD1wJpHPGkBayDPoZ4x5jgnvwvASSLAGPJVQZ1f2i7m8BAV/48EUadX4adaIOdX6dOV3u8ydg9wxNjqRPmjQfqtZXJ2XM2CzZ/7N35nF2FOXe/z11ltmX7CtZgASEEC5GIAqKLCKugKAsykV9QTAKChL1CqIIKK73KogsChIgAiKgAgEFwQ0SUMgCGAKBhISQjZlkJpNZT9X7R63dp88yW5IJzzefk9NdXV1VXd1d9dRzpn6llL4+9+xZP58ZCaowVYIfhJv+0nRsdhHDsMeLLwTvfH7sA2QYhmEYhmF2AAO3rBvDMAzDMAzDMAzDMAzDMAzDMAzDMAzDMAzDMAzDMAzDlElFRQVmzJhRMl7HpsUDnDMlT9Z1yiSqiEBLguBJ4n4QFhFXsRPc/IdcXCPKEgi16GPCbFvRlqjANUgAlAqOpWIfEeRlpw+mQEiDYM9L5eftRLWFOy8iqu3KA3OeqT6ZL06bzWSBQAzOTqa29RQX1SYYgTjyx0LBvoKi2gXuWyS9Ih89L7DIcXuNZfwbSPqTT8l4ZRZ1sCct7yxOPfXUsuINHz4c3/zmNwe5NMzOQAiBY489tt/pKKUwf/78ASgRwzC7I6NGjSoZJ5frv8DKT37yE9TVlRZufK2nB/2T8c4nLtzXm3MSTfOE7+4NG7DlT3/qQ+kGjlcfWoD2jRtdmULBbG9xa4pN2qNiHyNMEY4iKHZusXSLWW0CwHXbWvCPzo7E40tfWIpTTjtFizfBCoslFd6OdYwYB7TY7t//+g986NgPJ4pqCwCXNjTi/9XWIBULjydvv3NGXHv9gw8Wuaqhy5qW13DfirvRnutAVDTbisBoURgttm0+IBMGLfLihLjhBWTMOf58KzZDSNmxHgk0NNbjmA8egzPO+hTO/uJZZZV5dCrlnnX7vIXPZFwuNXIgGIoXGlmHvK/MRW2UUph/x3yTTf4boFwpKT9OKAjqhKyT5ebyRLWVkdFSPkUrrRUfiSlooSWlguNKQpq8BAmkRQppkUFaZJAVWWRTFciILDJGdMefYz5QwSf+LzimlMtbKmmEmrRIji1XzqSpz4iJiJm6USYduGv050slXX3AnR1WcnRc6+obfrmx/PpPuo+F90uxu45pn3/++bLinXvuuRCCp5MPBjU1NTjkkEMSj73x6LlYeesMNC+9DlA7RkwvmUKtbTnvRTFfqH/vC+eTIKIYO+L34tuh/1Hg/qea8aUbVqIn17/3+Ud3L8NP730uknbUsvPb2l8Y+mqj/lB3dRSk42y5uBh30INSuG2uOfAh5zqa88o9cvRIJ/oY+jBDP6uz3YIsI4LZdsUE+LY9/IT4XtO03WF/GUaKdKtltNVx4yF+eDdtr3cEn/nMZ7B582b87Gc/Q0NDQ7/TW7t2LT784Q9jr732wmOPPTYAJWQYlP17RLFT8uz5ENO+1NfXl2X7ZDKZyLjXSepakW1jD48YVnrBtEJUHvEejPnLo6i/4MtliWoDvi2sOOww1H32M4lx2h9+pEgCeQkWPFTIN5NUz6F4ud2PL6wW2vxCCGREpnA5+8k73/lOfO1rXwtCCKOPvhxaQDv85KCc0K3SdpkTUleAkubajIQt2euT5tqNmK3dDMZ9Lk33KWAjhWMp5euv0IB6W3vOnqmtD+EX1XK/trrfUUOfUplOuQHEuonIDvpDewPeDozbg4XKWkhIeyBEtS1dOf1bth8X+/FwZNzqxsXmnwzH9Mo/RrqAkOa8TDaDYz/8fvx6/q+weMUz+M73v4MZM/cvq/yDRU9PD15Z+Qoe+dMjuPEXN+LrF/0PDj1oNo5+9zF4euHTzl8RuV4l3aenpxtLFi8Z1DLus+8+mHPeHNzzh99hY/MGbOtsRVPrm3juxWV44E8P4Lobr8M3vvkNnHHmGTjivUdg6tSpyGT63sZUVlbiW9/+FpYsW4KPHP+RyKtb1K6l/LYzbB/ds2p9YXalNLetzALrPj1nAwcu17iYsoL2HzVUNOyWoto6AWDa8Ol458TDnDg2mfGWMP5N6w/VA6NglKUIpHx8N5ZTCiIlkKKUX8BQwaXpFpEj4Za5t2LTujvQaSvyeSgo5Fz7ocsgZQ6CCFlRgbpsPUZVj8L4ugkYUzMWIytHoqGiEbXZWlRnqlGVqUJVpgqV6UpUZapQnalGbbYW9RUNGF41HKOrR2Nc7TiMrBqJumw9sqkKQFGkt7Ftl/tIGbzHof/Q+AlNO2dtGylj4bAC3zEPKEX9gLZdNA9m0E7C92/x96ccH2Bvx5XFHiMeUzIMwzAMw7xl4V9CGYZhGIZhGIZhGIZhGIZhGIZhGIZhGIZhGIZhGIZhmJ3CrFmzSsbp2DQIkzSDSb154YCeN11wYl8xQZkCcSLi2lakORRUCc8pIK4dClxbcWwn7hIKbHuR7bjYdkRE234oFT3XicTYeEYwxolqm+shLyITEYbJdefVWLYi60WyKaypZFFtux2fvJo36drVb6z6k+IUgqIT/ZMYTNHs/lJuucoqd4mq2t0mId555514+eWXy4p77bXXsgjZbsztt9+OG2+8EZVlijcWYsGCBQNUIoZhdjfGjBlTMs5A9bMnn3xyyTgSwF862vPCi5sCZYrX2I0yL6eIGZdobW/41a/KS3iQWPqrG11Zwg8QLa8T4YjFE4hO5gssbJdCUrrxeoofi4fF41kWdnXip62teddVWVmJZ5Y+g7HjxhqNJy0WFI6J3CI5iIkUmXv9x9//ESd95CRsa92Wl36GCD8cNhwnVVe7U+JlFzYPil6z7OjAs587Cy///Jq8dIcyz21aivtf/j26ct36WkUKQliRLC1AZsWwtWC2qX0hnLCM0IMZI7qdcndIkBaaseIwTpRbGJFt+GN2TLnqldfKKvde6TSiIzr/nfQ+UxCphI5mHidX12B8KlU6IoDLL7sc119/fSRfgh0H+VzLFtV2QmfR80JRbS0c43XVnGB1IEKjrECNSYgISFMaFalK1GRr0VDRgMbKYWioaEBdth512TrUZetQa77rs/VoqGzEsMrhGFk9CiOqRqKxohG1mRpUpLJGjEYmiKPKyAfw205UJzweCGjHRbadKI85bgW2dbosrLOz6ehIXighzr333ouurvyF0JiB4aKLLip4THa1YuM/v4HVvzsW3a1rdmCpyiDwg/YzocLhlBSvmAUT+Erz/KnA/U814/Qf/Acbt/b+ed7e2YMv/nwhfnrf81BuAYr4ooehUGW4AGEoqk3Gjwrvl3Xnm0UO475fiuYRvUZ7mf5ac+2b88o/atQo27l5wjYyMLDIiTz6/AKNWCPOTYC9TrPtRNpUfpsZin9GhLhjZWJx7Z3Peeedh6amJlx11VWoKVPEtxivvPIKjjrqKOy3335YtGjRAJSQYZIJ24uyxw2hPR98QylIKQuc5Fm6ZKm3P2MLB1gbNy3SKPk7U6HiVVRg5PzbkZ48qexz4m1g7efOTozXtaTAb6dFmtD4ISoQnpdEYKOXK6oNYFBFtS2XXnoppk2bBgComfJuVAzfW49zYMcsOegBit22z4UV2za9Hymj0WrOM31lnrh25KL9mMiT38npclBiHBWJTlqhFUBzq/Q2iluQA85f4BYpjtkwOwNXjtB2Ix9OsbKFCysXK/NAi2pb+6Ur1wWpcsGzHB/TmvvixsLmufaD/1g5dbi+z3DHrYk0YvQInP2Fs/Hok4/i8YWP4fPnf76sRRh3FM88/QyOO/ID+OqXvoqtW1sAO5YP/BoKCi++uALt2/P9yf2hsbERJ5x0Aq657mo8//LzeHrJU7jqR1fhmPe/D5XVVVAA0pk0pkyZgve+9wicceYZuPibF+O6X16HBX9egBdeegHNrU1Yufpl/PGBP+DTn/00jjr6KKTK8CWdeOKJWPr8Ulz8zYtRVVXl/TpA3t8nxLGme/x4xP+jYmOhsOlQUW+VQtQX4vxZipzQuW1/6isakKLyfGU7moEQ1bZMapiM2RPeBXIeY7h2Q5AACfILDZrxl24blW8ZlfGRps1YLrwnBAgFKNu+EunDwRiR7LushB1RRYa4RACUPrc6U4VR1aMxvnYiRtWMQn1FPSpSFf1qlwmEbCqL2mwtRlSNwNjasRhWOQwV6Qrj38s5QW0powsDRN5h6yc0fj7nE3R+TL9oXiiw7f2LUT+gArwgt/UpBvkFD3rkHYmKzyf4AGNVxT5AhmEYhmEYpi/smksQMQzDMAzDMAzDMAzDMAzDMAzDMAzDMAzDMAzDMAzDMLs9s2bNwi9/+cuicTo2LR6czO3k5zzlL3KzaOOTwoNI8BOfVUJ4QhwnFK3D4mlrKSkBPRFbBOkIfYzMMWX2odx5IHuuzS4UDDBliFxrvpCNF3iJCWWDYMWzdZRADjAuqg2CUj15tVWRNRMHycdWPkWTfz9EtQtQarKinwhdIs6uQPhYFYySXFflHk98pONRlCo6MX2oIKXEnDlzyoq7995745RTThnkEjE7k/r6epx11lk466yzcO211+J73/se1q5d2+t0lhQSM2EY5i3P2LFjy4q3bds21NbW9iuva665BjfffHPJeIs6u3BsZVW/8iqHMswLANY+iYmRuGM+rZYnn0TbsmWoOeCAgSxmWWxauhTrnnwikCyKW9Va6iNupuZLHBEKLddBse/4MSp4tPh5CsCrPT34QnNT4nlXXnUl9n3bvgBCMQurUFYoYdICI6Rw8y9/jS9/8cuJwmU1RPjpsBE4pCIbWKMq8mwQ9P1210hGgMYIbchcD5Zf8R3c+eRCnP+LX6Curq5gHezq5GQOf13zGP7z5guwgliAGdcZmXVBThI7ENW221pQm4QJEwJQ0KLcEOZcKxYqnFC3k9K2QlfkcgABeHlF6QVnBIBKKjzKKqaRqRIOJMelyNZ9o8bgkPXrSpYNAObMmYMHFjyA++65FyRE8JTZ8kUU39yhfDFnux89L0lU24nE2DAb0wgyEem7mkllkRFppET/pvMKEsimssimsi6sR/ago6cDHT3t6Jb5C10RyIi1mQs2ovlkr9kIqUIpP143DgtlBImMYlTQBikjPqRcmL12G8N6OWDyJpMX3J0hU51GkA/KlFWPOd3YM0FYh2L3tTdCRbvLmNZyQJn94bp163D++efjuuuuG+QSvTU54YQTcOGFF+InP/lJwTgdm57F6w+dgcknPgRK929Rp75RyCLzDaJ99wqfm+QHRZlhyrcvgT/OtyRBw0wq6DjI+RFh/Kb/erkNH/jmUnz943vg5MPHFFkc0fOXJevxrXmLsXrjNmhRbOXLUbBv0z7RvKVSSPttiVK6fE5EUpgo1ir0PtVgCZFYPQFRYW5drJ62/L5vxMjhvlguX3sZyvXtfjEH4d3CUCBB+f1fAoKEM8hCX6IKzrG+23611SUGCrtbe72jEULga1/7GubOnYtLL70UP/7xj8tejKEQ//nPfzB79mwceOCBmDdvHmbOnDlApWWYYkQbinJ/ryl3QRGZk8FPaEHqyotNpsSOEzBNaptT48Yhvdde6Fm5MhKeW5OwYEeB6kmNn4DMzBmJPbbskeh+4YWiSRQV1XZdeyA+TLreBBXyfgwc2WwW//d//4ePHH8SRh7+VUD1wP3GSiJYaELbEZG+mBSgctALDQNADsoJ1hr/BgkoJU3frgCSpu+zfW58JEz+XADJdlJ039an3tF97Jtbcwh/V9UpkTdHgt9Rw/7y8PccjobGhjJqLl6SaNlWr1qNJ594Mi/eqaefGtmvrq5GZDFr8mklWVi2rKXGcIMhqm3Z3t0G2HE8mXtIfkQbeAb8f1JBicCAdTG9+LT/jdskTxIKKWjhXS26/LYD3obLrroM3/zON/HXRx/H/Ft/g4cffHinL4KklMKvbrgJD/zxQXz/f6/CBz76AWcF2qp79t/P9jrdc887F8OGNaKhoRENDfVoHNaIhsZGNDY2YNjw4Rgzdoyxa3VeUikQlLOvVfRuaL8FEaBI3zsFiJTAuHHjMG78eBxz7DFQALY0bcGDDzyI39/3e/z5T39GR0cHhBAYN34c9tpzL3z94q/jmGOOCSog3DT30rzaMtJuxEY7CX/P4A4GbaPtY0hfAqJS+4H4MEE/a2TTtiMlbcvXZ94aotqWSQ2TkVM9eOaNfwPBPVH2T2kAP+5SBAWpx2j2vgg78BFmaKaf55QdrwmCUOT8ZSkTVcD4vHUiWoHb5AEoSFIQEEhTBvWV9ajN1u6Q/o6IUJWpQlWmCrJSoq17G7Z1taJHmr/NIeH6Yf+3OEGbrMhri5OCNKLgUL7VVsbXL4KFopR5L63vT7ixoqkj6+6zY1HjA3Rj/6AM1jVY0AcYg32ADMMwDMMwTG9hYW2GYRiGYRiGYRiGYRiGYRiGYRiGYRiGYRiGYRiGYRhmpzBr1qyScbqaX4LsboPI1Ax8AXaGuLab8WfFtQMBGwTi2pTS35BmAhz0MTPJlyIT2a2YlZ0ALAIBgKAoiG6T+z/+sRMRgYiADNnJ50CiADcISuZP/q3IVsQmf8cmRe8sUe0+HDMRkjIcXCIzdYvnG5Y/qR6KCmyXoUuxO0xCvPzyy9HUlCwsGeeOO+4Y5NIwuxJz5szBnDlz8PTTT+O73/0utm/fjlWrVmHFihUlz920aROklE4gk2EYxjJq1Kiy4m3YsKHfwtrV1dVlxVve4222uASQJW7l9vp4QoSoPVhAsMnFpTy7jJTCup/9DNNuvLFIzoPDv//vxyCl3DWE32H9hbKJ8WPheYKiYYXuQbht5DwSjhW3zZqVxNlNb6I1Qfj62GOPxblzzgURQeakERkxIhVSxfSRovkopfDD7/8I37n0O4n5DhcCvxg+Evtl0rERU764dnhMGFEZu9wQgdChJK6cPx83L1yIW2+9Fe985zuLXvOuyOb2zfjzqw+huaMJVhAz/BZ2m7RINoiQMmPIiKg2WRFte47QIiiCdBwSTmRbkIAQqWDkptMQ7m7q7Y1vbCxZfmni2//D5zbpOTeaKk5srVDcYowWAnUk0Kryn90kHvjjA5gx4wAse25ZxCYrW1Tb7UfTTRbVNuERUW2ffMYIYA+26FFapFGbrUVtthY9shtt3duxvbsNUtk75u8ZlH+nKFA718JV2rOgr8m0YcoI5ZAR3SYCKRG5hwoAGQFuBS+4Q1agByysM5hMmzYN2Wy2LCG22267jYW1Bwkiwo9//GNMnz4dc+fORWtra2K8zs1L0bLyXjTsc9oOLmERnA+UjOuvkLh2rxOGaxGN6J0LV3ELwPpNBbS4ZeAnNUJfTgyTAKUIzdty+NrNr+C6BWvxyfeOxftnjcCEEVHB8qbWLjy6eAPm/2UV/v3yZpdXpPVzjWNwzbbvdWWL+0Ot39T0wTAfs7hF3M/qFzO0/lXTjpJTg3PXDADIdUD1dObVqF6sJ4hnhPq0rnUgqA3vL7ZX7Pu5aNUn+g1j99+2z/52hXn1s60uNijA7tVe7yyEELjiiivw7W9/G3PnzsW1117bb/HOJUuW4MADD8Shhx6KW2+9FdOmTRug0jK7NSV/cgl/00gOL3iuWxxK57Npw0bsMXFSWcWaPHWyTSSSowryfnn5y5g5Y/CF5Iv1v+mJE/KEtWVLSyyBwmnXzjkXtXPOjfQV+hQF1bYdr++7f0ISKlKuRFFtEy0yIiIASiFDmcIFGmA++MEP4vgv/hT/bjKLX0BB/7bq1D71FSjzuysBpARAOSgzQjYDG0QXP7a/uUKLa5PwvymruN0U79SSvG1a+NVXoK9xV1ShfTHrmrthF83wp6vY+xFJGgDw5a98uazf+fIw9oQ99+67fpsorH3zLTeZ+HZQHTvf7ZIvl300YqLa5fTxAy2qDQDbure5Jzbv2bVhRnQ7vJvuqBXhN/Gl0mK+KjgOitlBSprnxfgLshkc+8Fj8b4PHItlS5biyHceVdZ1Djbr31iPM0/9NADg+luux0dP+AjSGf0uL36mvIXQD5p1EObfcztGjhoZfQ4QWtjRJ1maerE+SP0+WD+DPsMKU9vkvBtHGV+FHTsAjcMb8ckzPolPnfEptG1vQ9ObTRg/YTzS6ZRP0z6bCe9L6Jtw+8FiPPF3L/KMKTjRb0A/m9Y/Y5827xUN7Xd9UYq8z8meQSDUZup26EIPvWEwRLUtUxr3xPaeDry4+YXo/Ycyiwoq9+zALvijAKSivjC7fr0ggvNgKb3wkx7BCSgQhFKQkM4HC0goZbyoBEgoVKSyaKwYjtps/37H6Q+CBOqy9ajL1qOtuw0tnVvRrXrccfvmaMHxqGffeKPhxuZ65UzY/0mRfieFcnGtv1AA5n21nZapcNfdeo+/XWAv/ncrZfkAQ99tOePKIvCYkmEYhmEY5q0F/8UmwzAMwzAMwzAMwzAMwzAMwzAMwzAMwzAMwzAMwzAMs1M44IADkE6nS8RS6Ny8bPAKESrFxcL1JEYzDy9xvhXFvuPhBbbJy+ERhdJ4dhpYGKaFWewEanJh+pvspO/IJ+XCrTBb5AMBQgpwH3seBekRQCk/sc7ma8tHfuqdPw6oXHdeLWWzGTdV1p9jrrAvoto+u0QGVVQbiGjhlCoLoCfs9fdTMO8S9Ptai1zTUKWjowPf+973yor77ne/u6wFAJjdj4MPPhj33nsvHn74Ybz44ot45JFHSp4jpcSjjz66A0rHMMxQo7S9q9mwYcOA5Dd79uyScdbmcgOSVwgV3CnznFhY3OSx200LFmD7Cy/0qYx9ZfOypVi14MGCVr+zaAO9mPgnX2YxIZxsaskjjWLVmhRfAehUCl9oehNrcj155+y51564ad5NEEJASRWxx+358QysEIXMSXz9ov8pKKo9IZXGbSNGYT8jwBNKZyZdi3BhXlQmrKO/dXShXSmsXLkS73nPezB37ly0t7cn5r2rkVM5PLVuIe7+z51o7mg2gtdG5prcyA0khBaFMePEFFlpFy2QrcelBEEpL7RNqSA9E9sc86LdAkLYNHQ+IJMXEUACjcMayroWFdwfS7HnsnejBkrYAr5QV9erVF588UXMnTs3KEPsoSY/RotsW1mjYEwqIf35ZYlqK1SkKlBbUYeqdNWgi2rHSYsMGioaMLZ2HBoqGiEoBWn+5ZS9GgWpFHLKhMkcpJKQUof7ulAmvjTXCUilIFXOC40FHxkIw7kUImHKCUX5fV97Yb1qkSx/fxyRzbjsX++etqE8po1z2mnliTS3tbVh/vz5g1yatzbnnHMO1qxZg3nz5hWMs+3VB3dgieL0R0yqUA+eFFY4jvbrUSwsOIesT9KGxX2J9rj+fnV9By6/4xUcftFTmHX+P/Chby3CRy9biNkXPI63n/cILrpxCf69cgvg2uOoD9UtbeH6xRQi/lf3MecStC+XtP81tFYI3n/r/LmBteevIayfwBI0guM92zcjiZGjR5mqsQsXKHe2WxQFXmTO4oTEynJ55t87pVzRbGYulkK8L42dW05bnaQ7Gsl/92mvdybpdBr/+7//i61bt+Jzn/tc2WPUYixatAj77LMPjjjiCKxZs2YASskwcaKNQzF7r6urC9/4+jew55Q9MWH8RMiERaWS+PgpH/dtmc1TWTsf+NfT/0J9bX2fr6AcCrWhEdIJItXhj5ZFTo8IWpIeg5IRH7Vjwnw/jBeh9HH1vhCmbw7SscdtWmmR2eEilt/84idAbsSTgyKpBWrJiIaSNB8/joOE1gNVOYQKuyrSOVl1XBEZINEDkgAAIABJREFUG/rFmcN48Rvh01Gx/bz0Yfo8E2Xt5hzswha+br1dpO0B+A/K/tkwkdAv5RcFSYoYy4V8iRCULry8sPxJvwcXLlN5V9MbUW0AaO1q8cLF5DwBsGLndixqy69vi/cH2DYDKvkS9HFfT3GfhN2XUuLXv/w13vfuY8u6zoEkm81i7NixmDZtGvbff3/MmDED06dPx/jx41FZqRerOefMc7DPHvviiEOOwPHvPx6/v+f3ZaW98qWVqK+vNwLk5p/UdSeN70BCQSrpvA6uhpX1y8T9DP4N0mlId7/gzrYEYaRQXVONPSbtgVRK2+4Rn4Oh0CIx0QBfhrx4zk5Gos9JmL4l/3HUrRYALQwepK+kdGlXZaqRFv233QaDwRTVtuw3cj9MqJvoBiV6qGMXKSIoEdx1pfRQTCpoUWkCkQKUcPdJQB+TChBk759fxJ6cf0r/R9IInAvC6OrRmFg3aaeKasepydRgXO14DK8YZro4iZyU2tdnPzBePrOvj2t/oDL+QP1Oel9gJFzpDlP7DWXEd6gA1/vahjHJBxj5LuUDjD03A+ED3FEfhmEYhmEYZufCwtoMwzAMwzAMwzAMwzAMwzAMwzAMwzAMwzAMwzAMwzDMTqGyshIzZswoGa9j02L0T/ylBAUm8FIgrm2jJcQKvgvJi8VmVAIoT1zbzmD2IiyR407IxQtsJ4lsR7dTQVqBgEwoqG3Szs+HtBANhYIw/rqJBJTsyquhbLYiqAlfL0mi2naibTyu2y/xGBSbaB2VPCv/WCmKTqALJ9T25lMkj16Xr8R195WhOjnwrLPOQmdnZ8l4Qgj89re/3QElYoYCRx55JIQoPf3i7rvv3gGlYRhmKFJOG7Jx48YByWuvvfYqGWdzLllkqripVaagjd1Qka+yUo2bRCohHkmJNVdeWVZZBoqFV3wHkDLRbBPWKqZ82cTQgo9+Ry17Z08jag7mm4f5glfRo/n19/Wtzfh3V76N3jisEff98T4MHzEcShr72wplmfGJE9IKHl8CoburG2d/5mz8/OqfJ9bX9HQGt48YiUmBYF+SqRu/FgmFDTmJxZ1deLC9HTe3bsN3t7TiS2824+qtLe68np4e/OhHP8Ip/30KNm0fmPdmsFi9dRXu/M9v8O/1/4IiBWHGd1782gpeC9h/XtzMCGeLlH6+AiHtVERU24ts6yEkBcLbPi0t0W3FvOFGggRgn/32Ket6nujsjI9s81oG9/wFEeNxezO6/1xtHap7Kcp24w03AsgXsEJMpMVuaxGXMGq+gFI4qtICZ9GwbCqLumwdKlIVRcelOwICoTZbi7G1Y9FY0QgBcuI5WlDHCljpjxfbsSLb0onluPjKC2znAgEsBS92JZUKwsOxKAvrDOb4+brrrkNVVVVZcf/+978PWjkYTUNDA84444yCgp7bXn1gB5coRtKjaESavf9zoNqwoNW3xpLbL2YV+G9y5fO+US/2GPhLifBmaw+eX92Gpa+2Yn1zJ5SyC0mYuJTKPy/yHd8ORK/doocmnFJBOYS7Nu+XRUJZyRtV7tv+ZwQYVQ5bnrspryZHjBiBbCbrA6T3Nyb1X0opZ99FjOqEdjTpXxJWQxTk+8Gwrbb55p0XSzMx/dCwSMx7aPogd0UqKytx/fXXY+vWrfjUpz5lRCb7jlIKf/vb3zB58mQcd9xxAzamZd66hE1BUdsuODRv3jyMHD4SP/zBD7F2zdqy82oc1ohp06YZsdNAiDVok35y1Y8xZcqUstMccExbL1ta8g6JWiPqWbSaogcpEk5BvOhZYVjYt1BCvxMdc+kxQTq14wVgD9qrEYfvNxKwgp9KAioH7WkwItXIQUGHwY5pVA6klAlTgPTHYMcy7mPrw45xlOvCYY7m3xCV8B33/ASxTQVv3tKN9k4tDg4Xk5xdo+x+0j9javXmg1h6RYnFj2+Hl2t/+43/Nlxq6DZYotoAsKVji7Fngrvifp+GH4OqMI1omSPi2yYBgjbRrIGmx8pWANpkZkzA7s4unPShk3HR+Rehpyd/IbyBorq6GkcccQTmzp2LW2+9FU899RQ2bdqEzs5OvPHGG1ixYgWee+45LFu2DC+++CJef/11tLe3o7m5GYsXL8aNN96Ij53wMdTX1KO7K39h7SRaWlrwqY+f4a7fCmmrQJxXi0brepTGJ+F8CU6w14/ZrX8ibJ/CuM7fYO+h9SXEWzfTwCsoI0DsfQ7uWQr8Ev7vFTQy9kzl9VOh+5/gxoT5ba5vTwjky22vRZmFAaCQFRWoSFVgV2QwRbXj/cs7xh+M+soGvWiCUqYVBJSUepEE0yYrIu/ndvfDDIik0k09AJhFF6QK2xFlxpAEKaV/dQloqGjA5PopqKsY3MU2+kNttg4T6iaiNlsL7+vLOWFspbw3UPd/+h21i+45v14osK30u2rF8O3TK+375t7NQPQ+fCeBoj5ApZJ9gCpsN4HIeYX2GYZhGIZhGAYAds0liRiGYRiGYRiGYRiGYRiGYRiGYRiGYRiGYRiGYRiGYZi3BLNmzcLixYuLxunYtMRshUogA4ydEU7xYD2hkcycx/jE8fxyFdsGIuUnATu5jEjoCWBm0i1BQkEAkEGZbPxgwiBIT/6Dn91HQT52UmaYs5fzi12DFdBz+1ZMJjxOLoVw8jfZYzJ/Ym22Igs7rdrlVkBUO5yQHS1d6UnUfRUv69PEu+AhSMw1LlTTZwGY/NTjaRWcOB4TpfETgGMT9QuEl0NksvEQ4I033sBvfvObsuJ+8pOfxJgxYwa5RMxQQQiB0aNHY/369UXj/eMf/9hBJWIYZqiRSqUKCixaNm3aNCB5lcoH0FJCITGzwVHK+rbHC52PILy0tUyBwEI0LF6OLY8/juZHH8Wwo48uUrqBYfWfHsLaxx9z++F15gtl+09MS8V9U0I4CsQtFC9uzSVZchLAhVuasKC9PS+PdDqNO+66A3tP29vbcwVutCKTnzne1taG0z5+Gh758yOJ8d+ezeLaYSNQLwRyQYnt3W2VEmtyOazpyeH1XA9ez/VgTU5vv5GTyPXCbp511Nvx3OZlqM3UYa9he2N45fCyzx1sNrStx6I3FmJt6xpdf0RGSFujJa0RiGhrgSwBI4ptxmNW5EpYkW1QIKRNEVFtLbidAsGIZwsRiHDr9EmYhZms0Kj53n/G/mVd17+6OvGeikq3X+i97/3ohxK2NALAmTW1+MW21rJT2759OxYvXowD/+tAXyAKxlLhtoqOCONCL05AW4XHtcAMAKRFGpXpyj6PRwcTLbBdh+pMDbZ2bkFrZyucjJQy/g3ol5ygQIrccajouB3QAkWkdJgWH1Iujnt1lRcvUkYgSrh2hIwwHGnxOrJtfPDtOgAvMGX9MkAgwuY0r1Sk7uP7bwUqKyvx2GOPYfbs2SXjlhrPMAMHEeFzn/scbrjhhkh4xYjy2ttBw4poJ4WHSqLJJ8O/gPE04mEJcdxiBhT4toyvM0yXBKCkbaSCFMlYhQIgqb+VPSsHgohYkkRSC6MBIEgA5Bd9MHJgvqwFrtf5Sm1DphcuJFd2v+Ch95vaRQqtRUjOFoj6R218BSV7sO2lP6Dp2evR3fJqXknGjB1t2mrSbmDh21VXveG1BAJxum0PfN7BsbDNjLelYb2HuK6UEGmjXZpl+AoT2+pCj5bLd2j5IHd1qqurceutt+Lqq6/GZz/7Wfz+978vaxxZCKUUHn74YYwbNw4f/ehHcfPNN6OxsXEAS8zszvTp9xnTHHz7W9/GFZdf0ad8L/jKBcm/2wRjheqqmj6lPSC4dluh59X8viE1blxJUdLE5GIenPhoKCmNXolqi/ROs8c//+E98bfnNhpbwvTdMuijXN+cM/2o7lAlpNZYdX09ACVNEil4u0H35b4fkzofJUDC94OFUC6NJK8YvPio0jFfWdeFA6ZW++NBtZJz1kTD9bFSNZVA3qInBaLF4hS616FIcdh/R/xP/XxM+iKqDQBNHU1RB52xrZy5535u98+4taXCdLXpbH6vJ63ZK4Ii5dk7ZrO1pRXv+q93YeOG3i1GMey/5mDE27+IrtbX0L11FbpaXkP31lfR3fIaerauQve2dQAUpk+fjo997GP44Ac/iNmzZyOTyfQqHwBobGxEY2MjDjzwQHziE58w16vwzDPPYMGCBbj33nvx7LPPFqznxx55DL/9zd046dSTYP+eARS+I94noF8L3cAosnVGzs539rIZx9iwiN3vwszfWYggfdfqBbYq/P2J27P5C82oID9E4sWimM3os6KkdNeu//ojFNuGG4NJI05sRY0VgBSlUZ0J2oBdiMEW1Y4nlaIUDplwKB5f9ZgTdbZjQuWeH4KQEqCUCwtFs90LTilIAGkz1lNK6meBCEQKyjyTghTSqSzG1Y5HVbq8xcx2NoIERlSORE26FhvbN6BH9gDWxwft0wPM+yDslq5vvy6TXVBKLxCplNQL9pnn1/oB9VpPfvyu/9YJkKY+CaKkD9ASfx8L9RPsA2QYhmEYhmFKwcLaDMMwDMMwDMMwDMMwDMMwDMMwDMMwDMMwDMMwDMMwzE5j1qxZ+NWvflU0TsemUHi7iMJGfwkn10WCjeCLmXNXWFzbnltoYnQ4sSs/jGD0UOykUiioiMCMmXRNZlv5yW52KqkT2VY2ajR9vxHOuI4LqFB0EnUgqO1jBee544DK9cQrBtlMNjKprU+i2iXmxJWaNFdInKFXog0FRBb84dgk2gEhllAwGT0p38hE8vgj6Xa9kFE0p75NPhxKwjYf//jHyxKJqaysxC9/+csdUCJmKHHQQQdhwYIFReO88MILO6g0DMMMNTKZDLq78xcgCWlqahqQvMoR6C6hW9drQstSBYHOtE2IH7eWk6QYk751mgqrLrkEDYcdBlFZicGip70d//zG/+RZSNYqdhYy+bCo5eykFqPhFI9jxXei1lhSvnFsOawOEAD0KIWvb21OFNUGgGt+cQ2OOPIISCmdPW5zFkJASSNmIYx9qBSEILy5+U2c+NGP4emnnk5M94jKSvywYRg2S4ml3V1Y09OD12QOa3t68Houh7W5HLb1Q7AvZNjIRrzn/e+GgEBrVwv+vf5p1GfrMblhKsbUjNlpohqvtazGko3PYm3rWgAwQtl+BAV48WwAEEbYS5AeV2lRbC2IDSO07YSzQRAiZYSyvZi2/aRIwP4jm5MZq5E7Tk7iU7hnmCBSIu9akritrQ0X1jVE3vmQyJjTjkljx3p7ZwjARfUNuKltGzp7Ibx+++23a2Ft83IkimrnySWpaKiKSyopI3KkxWoqUhVIi11/iq4ggWGVw1GTqcWm9o3oznXpd9yIsZEVfDK+APtcaMEp/0+LonkxbQRC3MIKEgEQziWhQCQgzeJgwgjcsbDOwHPooYeWFW+gFvFgymPPPffMD6Ty2tvBpYgVaNvuQNA++dxyLMmYYyo0DJ1/y4vhRZdSsRaS1K2DFdsOrDAVWFNOCA0EpVK+BFZc2wrxmaJouUojlOkuJ+ZAs0LYFJZHBKKbAqCU7lnJWoHCZoA3/3kVZOcWVE85CjWTj4bI1AbXFvj3iLBuwVlof/2JgjU5c+aBXpjSrdMYrf/QP+f8dLbPI7hrpUBcPSgJkryk4cI3SQLbeeLawvt5477CstrqEo/WUPJBDhUaGxtxzz33YOPGjfj0pz+Nhx56qB8LROpFnu677z6sW7cOixYtGsCSMm89oo1B0u84DzzwQJ9FtWvranHhRRe6dtKlrhTswjsKCtOnTe9T+v0maOp61qyF3Lw5L0pm38JlKyyq7ffy61Ql7xUT1Q76UGki7Mzx0WH7j8I+E2vw4tpW6EEgmW7ZjntS0IsZWztCgcwiHFqEVQb9vN6Pimt7lBnr6IpRgNR9NBkRUk1Y89YGCuoNwW+7scGOUhIvvNaJmXvWmNBYv2rVsxO7xV72lQnRi/W3xcZaeYLaFISHzr9+dud9FdUGgM0dm/19g3L+AgVTrwqIq5N7X0dyvs5n6S5fQfib7Bx2Midx9GFH91pUO1VRj5GHXABAoGLYdGSHTUMNFOyqMfXVAscfUoWPvbMaM6bW9yrtciEizJo1C7NmzcIll1yCl156CbfccgtuvvlmrFu3Li/+BXMuwJHHHIFhI4ab98KmY1t4pX0SgW/AXo9+74xXQUUfF20+Wx+C9VvohcLIrE6nTHqkvCA3AOfXMCZ4ns/B2c2x10vG7FapZORZd7fanB8u5Gb3rRh3KK4dLuRmw8O2uSazExd3KMJgimoXSkpBoTZbjxljZmLxG8+axQkBYfx0+r6TecCifbluzhVIZPRaCDIHkUrrheCE7uByIKSgdD9gXtiabD3G1Y53/q6hRGW6EnvUTsLG9o1o6Wxx7ZP1RxPIrTMlTJ9IkIFvzoYIEClYqey4H1CZvhLheN2+c6YuC/kALX7hv2Sxex0JQb/JPkCGYRiGYRimMEPPemcYhmEYhmEYhmEYhmEYhmEYhmEYhmEYhmEYhmEYhmF2G97xjneUjNPV/BJkd1sQMtiTo/LTtxO3lPmvtIYHldjOF2pxn2CfXFzSk9LcMRHsC0TEroywC5AycWIfpODEYCLnURDHTj4sX1QbRFAyXzAym81G6nFHimrHZdBKhRdKBWbiZfjRk139p2gKSvXpk5BQdMK3vxWRfCIUEKQpVC99oT+CKzuKp59+Gv/85z/LinvxxRdHnluGAYAPfOADZcU777zzBrkkDMMMRcrpV958880Byau6urpknEyC/VSetk15driLpSJfReNTbDtm5kTSJQAdq1dj9eWXl1WevrLo25di25rXnCi2FiW2HytI4Y/Fy55g2bryews8bmEnp0F550ex+9uVwrnNTbi/gKj2V+Z+BWd++kwnnh1JILxRwo+BiATWvrYWx7z3fQVFtQHgua5uHLrhDXxw0wZ8rulNXN6yFbds24ZHOzqwvLt7wES1RUrg81//PDKZDLSMpf63tWsrFm98Bo+/9he82LQcbd3bBiS/UrR2teKZ9f/Cb164DQtW3o91ra9DKNJC1iIQwRZaCFsLaAMpI4ydIoKAF8kmocd5KYhAOJsghHCi2lo0W+dh0yEK46f8M2sEt+34zqYHEpHx2dhxY0peayhsnTTMUOFG7PEC8p/beGihFiYN4G9jxmL/TKZkGS1t29pcogVFtWPicOF3RFTbCJhKI6qdERlUZ6qHhKh2SDaVxfjaCaivaEBOSeRUDtJ8ckpCKgkpJZTdVgoS5ltJSJWDUgpSmn0jYKQUkFMSWqhWi+pZAXIrKqegxaeUkq4+dd3G6t3gdKis5F1coMomCiSf38ex7VBly5YtZcVrL9A3MIPD2rVr88IqRuy/E0pSJk4Ay+721v9aKH7QC7jFJuKWj0VE92M+04h4tTXErC8Uvm9zwtew/a4/DtILTujwVOAH9X0lGcFsn1Z83/pVQ1Ft71tt/tfP0fLi77Bt1aPY+PjFeO03x6L5mWsB1WMuz5e/q2llUVHtkSNH4sofXRnzf0Y72siieyAnIOfbW2/pB17FhP1oFirhXySKsuca8Trl4yT5Cstqq2M2RN7hIeCDHIqMHj0aDz74IFavXo33vve9/RYwf+qpp1hYm+k10VauyLtuDv33p/67z3l945JvQAiBcEDgWjD3WxUwecrkPufRZ2KvX8fDDyVGq5g9OzG8uKh2cpx4L+BGTM4Gj54bEdWGF9V2i0TtRD511BSY0Ru0OHIOVuBTQUIhZ8Yo0sdTEmTHLUoCKgenOOrGOYDvMU3vZ8RcXZhOMljEolA9h+H5dpJd7GPpqg5zJBwze1uKQFpMWIW/8yLfqVTqE6YX8T7lU+gYEUUWbgv7kbxFkvrXxfRLVHtLZzO6cp3xk4Jtv69iY9VI0kEZXLC9fRRLzy6KooAv/L8vYPUrq4uWMYkxR//MZWDlgqEUJoxI4dLTRuIfP5iCS08fO2ii2klMmzYNV1xxBVavXo3bb78dM2fOjBzv7urGicedFPEnSJWDlNbfYH9nl87fYj9KWn+Egv0/7zf04B2z9mg0LN/nELVV4cKtz0GRcmK+pnkL3tr48xC2g8HzEvicwvYzfJ7sIoZWVNula8SgpVKoSlft9PY0icEU1Y6PNygIt3tTGqZidM1oq8GOnIrWnSLdFisJU/k53UeRMD49CUUEJc0CTsrKnJtn0mQ1rm4cJtRN3CXvQbkQEcZUj8Ho6lHuHXO+P5VDTuWgYMLsO2jl3eN+QOsftO+sOR76/pSyfaMXNS/mAwzvt/3zlyQfYPh3RJa3ug+QYRiGYRiGKczQteAZhmEYhmEYhmEYhmEYhmEYhmEYhmEYhmEYhmEYhmGYIc8BBxyAdLqUGJVC5+ZlsbB+zrwtSX76obi2UpF5s7HzkoRhCknlucTh5fLiojGxcwoKbBvxl0gqSf+ClAPRGC+iDbNdpqi2OT9JVBsAspmsq78dLaqdFFb25DonYK1zAshP7FM+LOmYF5YxKTjVxTI+BdNMEpuxk0WjkwrzBLaT1BMK1MfuKq592mmnlRVvxIgRuOSSSwa5NMxQpNxn6JprrsFXv/rVQS4NwzBDjXKEtZubmwckr+eee65knHGp8qeUlbK6Sx6nfN2cwhZzvjBNaIWG3wLA+l//Gk1//lOJEvSN1Q8+gP/c8mtnPQdL2CRY9VF5yJjcYuQ8QeF50WtK0hdKiuOPRWOv6unB29evwz86OxKv6cSTTsTlV3wnz25zokRGlISEVYXRXy+veBmHv+vdWL58eWK6ljdlbtBlLIaPGo5r77oWHzn1IxCpFIQQIKHFo1NGnLqzpxMrt7yMx1Y/isdfewz/2fw8NrdvhlQDI+wtlcTGtg14Zv2/cO+KuzH/+Xl4+o1FaO1qARkBbJEyotVKPwUCWuxKwAtgkxH21KLbJp7QcVNkhbNTXpjbXJ+Nl7KioEQ+DgmkREpLjZuxoRXl1gLbZsxIwjyTZOIITJ46peS15wC80N2VNKIF7H5woNC7Hj9aqI0IhzFjRAoPjBqD20eMKllOAMjlcvrcMkW1I2OjmKh2KBZTma5EZbqy6Fh0V4ZAGF45AmNqxgIApAyEdYzQnBOzghHZ9vI5EWEdFZwHpZxAlpP6ignssLDO4HHRRReVFe/tb3/7IJeECVm2LO7LBFKVw3dCSZIo0IbFxLWLn1vMcimRD6wdQ5E9d07E12mOGVEza5GR84laqysFa3WRXXDQLi4YCmknhZMX4CYKfa0puOVTyFt4oJTOw4lqC5dey/N3YMuyeZFrzXW1oOmZa/HKrw9G68v3A4HgYsvy+QXraNKkSbjp1psweuRoba/pxhBOPBu+bbR+VwUtBmiFzWzFWpE466wkRVHnpXV4209w6/Rp0bY6xKedIDgYg8W1d2322GMPPPbYY3jxxRcxu4Bob7lceOGFfK+YkvTJXiPg6p9dja1bt/YpzwMOOABfuvBLsefT/54Sip/u+7Z9+5RHn4m3fVJi2+2/yY8nBCqPfX9ecDmi2qVwIyalQORFYW36Lg/T7of1tissPHTiYXugIg14ZVX7nQNUDk5gW+XMxUkoMuLZKhTQNirZZl9Zge7oL386HSIf3/azROY35HjtqwLf+R3fMy+3F+w38wSwg/69L594Mcsd74aC2va6I8dAyZeoys8jnl8hyhH8faPtjbywsEzlEhFP1gH56YS2F4D5t8zHvb+9t/xMDHXTP46aiYebJBWgJMY0pHDFGaPx6JWTcMaRDajK7jz/RDqdxumnn44lS5bgnnvuwX777eeOrVi+Aj+44gfex6BUsJ0zfgezOJf3GHjxXmmlta0wfiCfrex5JpzCNkoV9DlEvu3ts3lbG9iIa8f/EMRKMFviNm/oU0LstbL+FKWUvi6lFy0LBYql+eOCFAlUpCr6d2MGgcEW1U5KKhTVtvv/NfYgpIiQgwJIQkkvmq7MMwGyi8TB1a0iCaV0x6ZIIacCYXNFIFIQIoXJDVMxbJcZt/efhopGTKibCCiCzPVo353x3+UC0fucEb73fkBdnzkTpqRy76x9b734PVx8dy9Q2gcYfttDcR8gEDx7MZsk5K3kA2QYhmEYhmEKs/M9UwzDMAzDMAzDMAzDMAzDMAzDMAzDMAzDMAzDMAzDMMxblsrKSsyYMQOLFy8uGq9j02JUjYuLOfRlWnhvoHwhESdMEhMkcdhACrbDCOF+rPwEQJH9ipxGJi3lzhdehEXZfZOWVTMrMFnZhyXL81mhGnsd/qiwleDFb5wQNKByBYS1s9ldQlS7XLwgjc8pcbJoRJgNieUdCPEQP1GcwqmFkUnq+tab6aXk773NPyKWaE6PzrlXkfoMJ+f3BmUnG+9izJ8/HytXriwr7nXXXTfIpWGGKiNHjkRNTQ3a2tpKxv3hD3+Ijo4O/OxnP9sBJWMYZihQWVlZMk5fRaHirFu3rmScGUboO8+UNRQK781RZ9MaillFSVZ93JoOv10JlMJL552Pmfffj6q99y6SQ+/Y8tIK/PVLXwQZIamk8oYykOFyNClEzUIr/UhBHCu/CIRC3flL7CRBQXwE8e7e3oYrWwo/Q5/670/i2uuu1eMZU5PObrSmYmBH2nEPEaGzqxMb1m8omPZAM3LMSEyatAcmTt4DEydPwIQpEzB+0gSMGjcSD/zuQfzzkX/g8gsvx+urXwcA3PXEHRg9YTQUFFIqpSvVDJG2dbVga+cWrGhaDoJAXWU9GioaUZ+tR022FjXpalSkK5FNZfNs365cJ9p7OtDWvQ0tnS1o7mjCm+1vYnP7JnTLbqcfKSjlzqHgYdYinTbMPClmmEMktICVuQ9eINsLXdtjwghxC/Ki3KlASNuGp0hEBbrNcZePTQ92vGUFRPWxDx3/ISx6YlHJ+/O9lhbcPmJkXrgbYppnqq+jgvh58bbj8IryxIW6u7vLFtWOZpgvqm1uKKrTVUgF93soU5OpwcT6PbBu2zp054xYurLPqHlit5kfAAAgAElEQVQuFfRzqyQEQY8azfOSU1K3bSS0SI4TTTPH7AJebkwKN8rU41kJgoAi0x6Z1cvs2DQco2rfiwm3Y06FyLZ9cJLGtkNVBL03/OEPfygr3oknnjjIJWFCurvz/WSyc2DsvYGhmE3nbYVk31bcv1nI92n3fZquAwV8x+maayejFZxnBbUlFOk2yfsshT7VnKLtz5zzmSklommRTsf5MuOiiKEP2PlaQwvOWnYCSaLa3c2v4M1FP0moL5NLrgsbHpuLluW/xZgjf4R07QRsf+NfiXF/8tOf4Mz/dyaymSxImPugm1tI+DbRtttwbaW+nogtLhVICHOklK/St9Z2VwUGjnky8ttbZVzK8fY8wVdYVlud6HcPDu+iPsjdhWnTpuHJJ5/Ec889hzPOOKPkbzdJPPHEE7jrrrtwyimnDEIJmd2b6Muf1G5d/p3L+5TyXnvthcf/+XjUfjQdCVlBSJurUjhk9iF9yqdPJDRp7QsWoOell/PCK486EqnR0QWHyhXVLtYPhL1iUVFtIDJusv1pSuz8sVJ9dQbHHDQG9z+1Fm7JMwK8o0C5C1ToAak0QBK2ByXT7+nxidTnOZFcCb1IR8x+MONFvRkV/9T2SCjGS4CzRQp6uwAAazd3Y0NzD8YOy+T1k7bv7M/vpIm/y5YBhfabioXFj+uE8/PpQxdeqN8v63dYc+q6bWuTj8d+M42EF8Q4noodMum+uPxFfO1LXytdzgASGYx+7/dRv/dH9b1UChUZgbPfPxznfGAYKjO7nh104okn4vjjj8d1112HSy65BM3NzbjmR9fgwyd+CPvut49+t6x9aOxXIiuia/yUION/MNUnlVnoW7c42gcQrXcStuUm974SACjyPgeZ7HNwQr7OpjbxVPAGKZh08u1WKWXga4VvLyL9jGktraPJGOq6NTCLkwViwzWZugG8KwPDzhHVjiZs41VlqjF9+L54YdMLkKT080ICZPslIkhIpCgFM4QCKAchU0BKy0CnTIpSAcL4/9Mii72G7YWKVOnfcYYa1elqTG6YjNe2rkaP0gsRCiiQXoIRUHox0Jx5voXS/mJp3lmprJ+QIG3vQwJk6leQDtXb7jXyY/te+AB1cfJ9gACiXSby38e3ig+QYRiGYRiGKQwLazMMwzAMwzAMwzAMwzAMwzAMwzAMwzAMwzAMwzAMwzA7lVmzZpUhrL2kyNFiQjD9hPwkTB8UiMrkiXwkTYIuJjATF5dRZk4lmYmbMognzZnk9t05ZlKtLq9Vk0mol0RlQJuePea/ye2Ti5skqg0AShYQ1q7wInU7S1S7HKFtV6Yge2UnuepMoxNHVXBeKQqpGJRBUvqkZ/g6kQcYwSAyhVZhPOXTyBPYDvNJmGzYlwmIu6KwzVe+8pWy4k2fPh0nn3zyIJeGGcrMnDkTTz75ZFlxr776anR2duL6668f5FIxDDMUqK6uLhlnIIS1m5qa0NHRUTLeuyuSBSIK6ciUa20nnh/TKUxKJ2od+z1vVXuZRcBbpwQg19KC5z95Og74/R9QMXZsGaUsTtsb6/DIaacg19oa0XrMt5SBwDIGwcvp6G1yItvuOPnzImlRVIonySoP60iXx8oaAr/d3oZLt24peE0Xzr0Ql1/phcdsfcKVw+wnDRUUYf8Z++O4447DQw89VDCP3lBdU41JUyZh8uTJmDxlEiZNnYQ9puyBiZMnYsLE8aioroRUCkpJSJVDj8xBQmLh3xfiF9//RV56XzjpPPxu0W8BKOQgIZRZhEjpMQuRQE5qsZrmjmY0tb8JqSQUlM4H0oj6aDGRnMohp3oAGNkepSKiYQQy4izKr0kU1pkZo9mnw4rz+Psu3HhPiJjoNaWMWDFBWNFrI5rtxLNjotopK6BtBD6duLYTztZCoE6E26QrbNnMRXzmrE/jsm9chlwuV/T+PdPVCQnASqZF3vtYIxB/lvOPFB/6xdsLG7eSCB0lxmFuQYNwHKeiI8NANi9y3A8D9R6RQFW6CiLphg9hsiKLPer2wNqWNejMdQBQ7kklI1RFVtAa5vmyo0QywjpKQZCANONA3Z4ZMR3zvwIgTMWSYGGdgWbjxo3YtGlTyXh1dXU47rjjdkCJGMuMGTPwxBNPRMJkd+mFmnYsBXyHyvsZi4trA8m+zxJxCYCy73p4um0hBLSKNCL+ToIVTbO5SSPYJVzyOk4OujUyFmRE0NJi/VfGZnDFjFt+oaWn+2XvH/Wi2iCBTONUiIpGyM7CdhkAtL/xFNb+/hOY+JE7UTvlfWh684W8OJlMBpl0JlK15LQ980W1dT0oc7/g6w4Agnto29CivtLQHxpUixXYVpFjQXvr3NGx9pzFtYcsM2bMwLPPPovzzz8fV199da/PnzNnDgtrM2URvsml2qdH//IompqaepV+NpvFRV+9CJd865LY2MCPB5IW0k2ndp4cj2pvx9bLr0w8VnfuudG4sTor5H+JCmMj/zev4PyyFiMyvz0pKKRFepexuU941x64/6nX9CU6QVs7ftf9t1I5EKWgkANJAQi7bIUEJGl3go0OwAr5KlKR3sv+b300eb/L2n43sphH3MMTflu7A1BK4on/bMNJhw2PRnFnFB/n9Od+FDo3Mg6z+0WOx5MZ6GekV7/PAni9NSasHf+pvsi5kWCKOz/ImZSkEOqxo6OzEyccc2JJX0tItmEyJnz4DqRrRsF6KQ6eVoXvnTkGk0dnyk5nZyCEwJw5c3DyySfjvPPOw1133YVTP3Ia/rXiKQihPaVk3y/vEdN7SkEI7WvQfizjlbGLdxm7UpBfKMe5FwC3IJiOY23YYIHBBJ9DlHDxGmtjU15bGdq4gF6QzXluKWg/lelf7ODF+ixMOAggaT1POiybyu4SixSE7DxR7QLxFLD38Gl4tfkVdOY6oABIBSOwntNi2RB60Teht5VKQQllfLkKEgIpBYAkJASqKIu9h01DNpUtcTFDl2yqApMbp2LVllfRLbsA4wfX/mRp/gpJ++8kSbNQo/EDkoAwzy0pghApc44Otz5B7R/U76L97q0P0D1usQX2In/r8hb2ATIMwzAMwzDFYWFthmEYhmEYhmEYhmEYhmEYhmEYhmEYhmEYhmEYhmEYZqcya9Ys/OpXvyoap2NTceHt0gIu/aCAuDZgJhPmTbhPEpaJly/cTxaX0fkII65tZuLqKaEmtoimYVVO7IReFaSHIAt3TeY7Ihajv/0pwfEiotoAQeV6kERFtsKcbiYW90dU205iLXg4/xnolag2bPVHJ0UrOys3jB+n2CM4UI+mnXsY5O9Ftn0ZI88nYnWPWB3GJh/qbPo3AXFXE7Zpb28vK94dd9wxyCVhhjq33HIL9tlnn/IEGwDccMMN6OjowC233DLIJWN2N5577jnMnz8fS5cuxcsvv4z169dj2LBhOPvss3HRRRchm919J/jvrtTU1JSMs23btn7nc/rpp5cV732BsPZAWNGhxZuXZmDeJmnrqNg5SRZzMYuaAHSuWYNlJ52EA+66CxUTJvT5OratWYNHTjkZbWvXOlmXuKB3aClR8BHBt4jE8eLb8XMIUSsrKU48HLFzV/X04LsthUXZr/r+93D+hed7EUYj8iNIGJvNiOdatZogI2tDEghfmfuVsoW1hRCYOHEiJk+djMlTJmPKlCmYstcUTJ48GZOmTsKIkSNgpGUgldIi10pCEZDL5aBUDiAgJwFAQAiFNavW4oLPXJiY36Y3NmHdqnUYN3kcRPBgKaEFagAtpKIkIIxgiiCCkhJECtKK2JCENOMCYYWzoSAB2MWM7FDLiX+oBFs5Ir4T3H/yd9yKZgPQgjnKC2mnrPg1CEIIJ7SdsoLaQiAFAaJUotC2ABkBbYIgnwZMqqGYtz5HH6usqsLhRxyOv/7lr0Xvbw7AP7s68J5spXsvyT43djwSVkeRtOLHkoau8WPKlKEUCxcudOJHZMb0YZrJotrKCbhIMw4nEqjOVPd6TDRUSFEKe9RPwtqW19DW3QYyzw6REcpW5L/d6NAKbAsjlqMFa4WR1JZOcAdQyGlhHbCwzmBx5513lhXvggsugBC7lzj8rs6hhx6KG264IRJW2r+5E4jpAgLwvtCS4tqFKGRhBladMRCduLbzfYaLDAbfZDpzs62FMo0dAwlFUXFtQGrxS2UF7pLKpIITQkMotMQCQW1bDgB6iQkjqm0tM5FFw36noPnZ0gts9bStx+sLzkTlqAMSj7+04iVnnylS7pYAgV9QQbeLVijbimpb17Apme/rjCUbd0mH1WE3w+fC9e/WD+7LZbFtLItr714sX74cH/7wh7Fy5cqdXRSGgZQSS5YswYnHn1j2OYcccgi+cP4XcPInTtZjQCChTfGDmHARAt3c7YD2pUAWW6/6AXrWrM0Lr3zfMaiYfWjJ5PJ7vLCRz89XFdwuPm6yor9psetIFx154DhUZwW2d4b9PDkxbT2iTAEqZ/oqLSAKkt4DpOxvrYC3F6yXKKw+ApSEIm/R6OBIx+18An4pp/BBtGOj+LmEvy3djpMPG5H82x6Q7JPoJ/Y3x0QK/EbryhCzMVa8uALLli2Lxgno7OzMC1u8eDHuvvvu/DIBGD58OI466iidVS9FtTe0rUd7T0d0wSwFQJBbJMoughbm6USfKThJJdeRtcdCZ8nHP/DxXi2mWL/f6Rhz2GVQpNPLpIELjx+J//e+YRhKJs/o0aNx55134sQTT8TnP/95fPGz5+Pqm3+mxXcVuXfNbhHpRbmUEi5Mwi4UZ4R7zT/twzPPviJ7G52/ASATX0GYNAr5HBzOftYbEZ8DeZ+D3XdtonuVVeQ11iFhmwDdfqrw2fWL+NkoVemqAboDA8NgimoXSireyib1XwIC+4+egX+98RQIQAoEJXPIUQpE0jxTKSgFSFIgpcXY3QKKMocctF+0Mp3BtJH77Nai2paMyGBKw1Ss3LoSOdmjl8JT+v0TioKxrvFH2zfFtWnaHygVACVAJCGtv1vpRS3j4toUOo37sMBe+D4WGse+lXyADMMwDMMwTHF2He8UwzAMwzAMwzAMwzAMwzAMwzAMwzAMwzAMwzAMwzAM85Zk1qxZJeN0Na+A7G6DyBQTJSyistFfEsS1dTB5ce28IoQ7SSog8YnTYTy4Y1ocJZxYraeT6pCkSWFWcCahLig8HosfmWIWCsgApUS1AYKSXQllAdLp9MCIaqO4kEFcQNtOcS+iEeNCbLJWMAGmLPEJo26fIqcXSjixXL0hUUwmnn5cZNtOw1X22QGSBLZdXRaY/L07iWun06X/bD6dTuOggw7aAaVhhjLTpk3D8ccfj/vuu6/sc+bNm4d58+Zh3333RUNDA4YPH46jjz4a55xzDmprawextMxQ5bLLLsNll12W1wdt3boVF198MS699FK84x3vwP/8z//g+OOP30mlZHpLOe97W1tbv/K47bbb8PDDD5eMV0mE+iLCmoH2SxErpvDR0JoNtUVKnxkTJnLiTfnmSri8jI5N6Hz1FTz7oQ/hbTfegIaDDylY8kJsXLQQfz3rs+jYtCliCatYqcJtux+KalOwLcJj5GQZXRwbHoaJWNqh+HaSZfWNrc3oSBA5aWhswM9/cQ1OOvkko+XkVK+idRrY5goqvHC/gItUOPzdh+PgQw7G0089DQAYNqwRU6fuicl7TsaUqVMwdcpULaC95xRMnDgemWzGCFhqUQ0JaUQ2FGSgNENQEETIKQKUDLYVSBCEVGh6cyvO+cQ5aN3amlADmmuv/AWu/OUVWtzIXoLU9qiUfhxjZTokJFRKaHHtlIAulRbesWVURryTyIjjkNIfV0GAUP451XHtu+Wkl4yYixEhAYEiwtb6rpMAUkKAlBfUtvLFgrSYJxnh7BQEhEiZY1FR7ZTbJoRC20Sk3xtl8jMi3mTGdsKU9ns/+i7e9fbDCtaz5d9dXXh3ttI/q/aVpfDZLUTykWIjh+gIGaghwpYS4j7NW5oD4dHeiWpbsbPdXVTbIkhgj/rJWN2yCm3dbUY8hwBlnlEljDhVTFgHMPddH88pHUeLa1sxbmJhnUHm+eefLyveZZddNsglYeIk2X+yq3BfttMo4POMi2sXSQCl/Z4F9glw4tpOOFu3I84GIyO2bftRmwoJkJKIiGtDBNnoFkiRNKJftu03lqSzj5RO31mYoaUW9O2mz6TQ8qNQdFt/GmeeWZawNgB0b12F7q2rEo/V1tVG+9YE/6MVgFR2x/Zj5G2tyEJ8sQSUjPlS4/fZ2FU+PVMnwTOR1FazuPbQp6enB2eddRbmzZvXS1H9KOUsMMW8dSnnd5O27W2Y+5W5uOeee7B58+ZePY9NLU2oqq4K2pBwTByO4whu4QaLaXNkTgI7YV2Sjscex7Zf5i9GTDU1GHb5dyJhYT1SJCxuP7sdd0jFxrOFKDVuUsAuJaydzaTw3gPH4oGn1kLfXztuFa7suttIOdtDIReIa2uxUAVta+j+Xpm45GwCTXTMaX+j8/1mWPdBh6wU8mPk34l/PL8N7Z0SVRV6cbS4kHbU84Dwtpf1voTjqYg4doFT4/1t4vgqCLr/j/fjq1/9aslyhNx000246aabEo8deuihWLhwYa9FtQHg1S2vmGB7DxGxnzTJg0v/DkjoxVVsaHD3lASplD+d9D14aflLpctqqN/vDIw57BKX7vhhKVx9znjMnFpZ4sxdl1NPPRWHHnooTjrpJDyy4BEcfdzRUNauJoCU9kpZn6AWwLdeM/23EDJYnE5B26JklvsiMttK/9YvlfY1knnfrT8CKl9c2/kqYWxq6zMNFvQKX1KC9unZdzE85vcp+h7G2oioPyp4gpRCRboyKvy+kxlMUe2kv+nwpxTvv2y5JtRPxPLNy7GtuxUSOcAsAgci5JQECEgRQEjpd11KSKFvmjDPSFqkMH3Evm8JUW1LJpXB1IapeGXLy+iRPdrnrBQkCEIo7wcwY1/tU1aQyvj7zNtn3x/tVVbu2ZUq6gP0CzaV5wO0+CFn1AdYaOzXKx8gDx0ZhmEYhmF2W3Yd7xTDMAzDMAzDMAzDMAzDMAzDMAzDMAzDMAzDMAzDMAzzlmTmzJlIp9Po6ekpEkuhc/MyVI2bXSK1Iiob/aWUuDaSso6LyxQTlQmmDbqJ2cpM+g4lohWs2AsFs+CjWfs4CReSV7b4VGgXJxTUtnUQie33Va47L6dsNgshhL6M/opqF4lQaAJmNE48IHovwwmioehM5FhsrnwYv1DpomIG5UEFMlJ5x2PlCAW0KVlgOyJybuMmpdWbCYgF2FWEbcoR1u7p6cHy5cux77777oASMUOZ3/3ud5g9ezaefvrpXp23fPlyt71gwQLMnTsXRx99NG6//XaMHj16oIvJDEE6Ojpw5JFHYuHChUXj5XI5LFq0CCeccAJqamrwzDPPYPr06TuolExfqaurKxmnv8Lac+fOLSve2FQqL6wcC7pUnNDazYsfCALGLWHEzovr94QWq4KWQpRBuN1XALo3bMCSj52ECXM+jylfvgCpqqoSVwX0bN+O5378I/zn+l8g19PjrNtSVrT9tnInXhCbItuUED88BrdfOi8fV5/7984OPNuVvLjN0888jQkTJhibL8zNjl8AIawIjTBjDvI2q1auCYYBhFvm3YKW1hZMmTIFjQ0NWiDboIJ/XvNCQRrRJ4IWllZkha1tHD3GEkSQSkAip8cP5qa2dbTj86efi1UrVyVep+VvD/8dSxctw8xDD4ATORJATuYghK41JXXtC5UDQUAqXQ6lACgt6GNHUALQAp+Avk7ydnXkAQxvnHL/6To3drAWIBFmbGXrU7h7mSJ7TEAIK1wsAoHslBPB1mLaWlQ7JYSPJwRSSJn45MS2Q0FuIn2cFKCzFMGToc/b921vK1rPlkc7OjAtncFwITAllcKEVDpSF/HnNv9I4eFf/N1LGhltkTHhuwTa29v1bVLKiDbZdKLiV17cyO5K9168FUS1LUSESfWT8eqWV7C9ZzvsEyoVQUACQpj3QLdkAgRBSgtcKSunI/XroawYvK5HEYhZsbDOwHPbbbeVjLMrjMvfiqxYsSIvjHYh0ckIZYhrR/yf+QmgtN/T7gNhf+nl04KFBZ1VYuMLgKz4tQQpYxUSouLaJKGUFdf26WqRTLOvTKtv2hLlev54Kck2OPC2VLAEihHTJrLhul/NdSaLp0/fdzpWLM9/JpLIZDL45H9/0hdBxcwM+KIpW2Bjnzh7zB0I6je4x0n3Mr4wHxAuYEDeX2rsObsdCgRaH++giGsXYVfxQe4O3HPPPfjMZz6DlpaWfqdVzjiYYaL4duuG62/AeeedV+J3w2T23HNPVFdXwy0eZdq/yIIC8S4qED1Vpu/r7u5GRaaiH9fTe3Jr16Lp/C8nHmu87NtITZzo9pNEteN7eb9LxfqB+PFIldh+0nZCBKdBrsOtqHa+n2lnc8xB4/HAU6th+/jgEnS/ZMf38H2eohx8pyoAlYOitBmbhHaO9mqQW04t366JhBF8xUX6ypjtREEFmyPtXQp/WdqCDx3cGOnnomMk64uhyA0s2S/GHXAhJU4tJahdqt/uD30R1QaA39z+Gyx/bjmaNmxBy6YtaG3ahu7Obux78L444eyPYtLee4RrtTlflt3WC8CJMAKsXaiUcr+FW1PRiqCnEvywSdTufTxGH3aJs6oO3rsSP//8BAyr3fXer94yder/Z+/M462q6v7/+a597ghc7gUuEJMIRijlhKiYieVAomI9aj6R5IBZaVrg4y9zyJ5URK2kzEoEB7SwNM0B0hAtMwNnzccEIjRRhssgw+WOZ63fH2vYaw/n3HPuwPj98Dqcs9de057W+q7vvuu99sULL7yACy+8EIcdNQY9qrrrs6us38yzv+2Z9xbrIgfwDReIU0qa5XgAQtbAs02B5lnS+N8Q9OvDtaGks1EFor4HZXya9rd7rx57zpztbLM06ciUE28/XTpSgAx9U3YxhPLMrgNQ33lQ7Rzx3DkO/dZKKbSuyOLtun/igEP31+dVSAip9CKKCma5JqXB26QR0NJcUyKBj/ceifJM2+8P9jSVBWUYUjUUKz5aDml85wQBJRWkWawR1odsxumC4J5JGL8pKd0TggSkeeb0iL39PkArC7vvEh9g3KfPYrFYLBaLxdpjtIu+gWOxWCwWi8VisVgsFovFYrFYLBaLxWKxWCwWi8VisVgsFovFYu0tKi8vx6hRo/DGG2/kjddY93oBYG0gOSO+E1UIXDtRhVxwmbTIKYAZs9vON7PTLPUMX5vWombI4VJSKgK/4pSIlzgoJFGAfpzYtkwCDkpLS3VVdyBUOy0sLUYcIBCmi05IR/Q0p5ZBOeqRXt/8gUS583KTemMTC2ORIsfk8lPR+9QHbO/pcO2SkpKC4p100klYuXJlF9eGtbtLCIHFixdj3LhxeP7559udj1IKTz/9NIYPH46tW9PBW6y9R1JK7L///nj33XeLSldfX49TTz0VS5cu7ZqKsTpNPXv2bDNOQ0NDu/N/8MEHsWbNmoLifrKAftHjwCQsybgFlC99JFbIvYC3mVC4n5xlq6BRRVkvXnwJGQ1XUVCtrXj/Zz/D6gcewMDzzkP//zodFUOGJMqpf+89vPfQg1h+z11orKsDoHHMca5QmhVDOT9kkc6wgG0BDZAIcYthfEEWF2O2EeIa3THlqAcBuLd+W0rtgGUrl2HQoEEa+gO7FA+l2pgWhmHHHQ5jqUIb3dqQw4cPd3lIJd3QCObYHGhbwY2bLIuRpM1fueGUCksDwSAxiZA1dmu2JYvvXDAVr738eupxxnXZ2ZfhFw/fjv0+9XEIAwMJSEASAZIAIaGUhDRAcUhpag4oA9xUFqZGUg+3lDLwTuW2LXtTkbGppblrghCw5D8/DsZEhIA8SBAMKAga5hIYMKcQAgFpaDYZmIlwcGx9ZwUkQng2fKi2MPBtA90OMd3m3rKQc9KcZFN2WCugslslttdvz3uul7a0YOqmjW5bAOgtAny+ogLfq+qBcpNnVPGxaHJP/A5NC5+b476Pa9vWbbCYojCfWAn22rpCzBYRKjIVRY99dncJEhjac18s37QMTdkmffcIAQWClBqAr6nsClAifHYdTIeQBQzAXUFQACgJaeDaWSURCAbrdLYqKyvbXJzjwAMP3EG1YflKBWsHOxbOWZQswTktfEfBtUlARYCSKXBtpdsiB9Qm5IBrS0AFsMRpslYeKa9dMYsWxt2ykT7Lt86EbgcBXQe3z1h5JLBt5cLUs/O3V57HM089gy+fMQmyjQUi7phzB4bsM0SfGdtYxn2H1s8HBZJRuLXmgepItm2U5rwWwqK0IMiQ/ueVaW1KZaw5Y/f5vlFrR3Y6XLuQejNcu91at24dJk6ciCVLlnRantXV1Z2WF2vvkG1HLr74Yvzql79qdz6PLXgsmXdiKKAi31au9SMg2MHAaNXQgPUXfB1y48bEvsozz0C3s74Uxo15Z8LwAsqJLSQbf/2lTJzIwlsqtN+VGQNbFHlAux626NiDBkAjdwHPCaHNCAPz1d2lfVEozPhQmr5K+5g0fNeO9bPQwG0dpqwd4SShEETDzCJdzjliz7Tye9p8dhPw2AubccphNcYcSPHr2EW9ih3MxF8tFtCHpr2PjMjeMjuzP04p+q9//Stu++7tqdH/9vgL+NvjL6C0vBTnX3UuTvzSien198Oc2asiUG2f1e58gEFh56L/uOnml8IpY3rglvM/hkyBaXcHlZeXY+7cufj5L27DCWed4ADZep1o612wQG2AlHCLzJEikBIQpMyzKdxCX/r5Fhrk6xx2sM5IPb5AFK4tyYC67fjG2J0yhz2aWLTa+k+VWRbILUKmy5WQCee6Ut7zq5QGb5swpRTKMmUdfm6UUli5ciVefvllvPPOO3jvvfewceNGtLS0IAgCVFdXY9CgQRg1ahSOOeYY7Ttuj/JUc+vWrXh64dNYvGQxli9fjg3rN6C5uRXVqZ4AACAASURBVBklJSXo3ac39ttvPxw2+jAcd/xx6N27d05/YCFQbQJwwueOx7dHfht99u2Nyf9zNgbsM0D7Z7MKENKMg1pBlNHXWiqQUMgqYET1cPQo3XsXgelW0g2DegzBu5tXQknr3zOAbbNIIZFyvmXAvs8QkEpAQOpFKZXUac14XWI3WWBvN/UBslgsFovFYrHya9fzULFYLBaLxWKxWCwWi8VisVgsFovFYrFYLBaLxWKxWCwWi8VisfY6jR49ugCwdv79UeWAwXSGfIKcP4/Wh8skODK54DLx/bFMbRoLIUHaZGuKpKdE/vlmhVH020xoSyL8KDpp2JUZbqtscyL30tLSHQ7Vjp/H9DhmnwrPrwpn9EXBApG5m8mpneH/FDnWvMpzifLjiVQkXhyQSDHQDuDdqnbSvZnEH58IHJl86E0m3BPANqNHj8aqVavajPfuu+9i+vTpuPLKK3dArVi7s4QQ+Otf/4rjjjsOzzzzTIfy2rZtG+69916cc845LkxKifnz5+O2227D4sWLAQDdu3dHTU0Nxo8fj5tvvhmZDE8H2ZN0zjnnFA3Vtlq2bBlmz56NCy64oHMrxepUFQIUa2xsbHf+P/nJTwqOe363dGBE3EptD1sgbvHGzWFr0saRQfHy0kwlC6Wx2EQZCQ+3Leahed06rLjpJiy/+SaUDxyIsmHDEXTvjpZt27DlX/9C/YcfOIgyIQrq9usRD/PPifDCfKi2j1kkCmHZ5MWlSNrk8eYq06ZtBfByc9L+Pvf8cx1U2x5DCL8gV6AGxxiIlIO7hBCYuAQJB1mUkB7AIoTDuEVgCOG5teBpofdJGeK0YcAzZGAd1h4XALJK4ZrLv4+n//h0si4A0nCUjY1NuPmKH2H2/FmQIARBgKwEyIPnKGOTKqncEEezQvVxAYB0QE6zzwE4lTt/yruRbZ7+tSQh3P3uQ6408DoEatsrKogghEGVkL6TiASIoCHbHlxb2G1zpwUUhABuCAgRmP0WNmTL8tKbbbfH1Uu0CftMkwRQJ7O4r34b7qvfhn0zGZxYXoGLundHlRCRuLnu97jS2gMJYPqWzQXVqWd1zwg8LwIcBQw0zWObQUEqjYevzFToe2YvVCAC7Fs9DEs3voOszIKk0vh50pgcqTRIW0XgOko/uQZ0K2EgV9K2HRIQGnGVle2HazNYJ10bNmxoM86IESN2QE1YcbW0tCTCynofsBNqUozMg5lorF2HGXGLpqZP9X+m+UNNWAQ0af2rfqw4XBuwQMsoXDv0kJEB1UU7E9u/SWuxhJ/I8aZZYs6AcnXwl0axUG1AoHVr0v908KEHQZDA8Z8/Drf96me4+MJvpZ08AMBLb7yEkfuPROgHjPr6bBNHROa4PbsKMFBrBSWla1/j9rd3UsK8Esdv0toydbamfGvY63NCpmK+77K9cG2dO7nt1LY67XayeTBcu1265pprMGPGDLS2JhfO7Ih69+7dqfmx9kzFn9j777u/Q1Dtfv37Yb/99ssfyXU0Khz3+e9ezHaQ2YFgbSmx8TuXoeUf/0jsKj30ENTMuDHsBHIo+fZKRXfGmnsHF0/Lw49rFyRSYSxvlIyM2PX81LU9K/CJQT3xzvubw37BjB/C3kVAQZp+yo5HdByQ1ABfAw4llTV9ve2bc70LVBHLRefnlR+5SHbhD+9aOVPKALyh8Le367F6Uws+1qsk0i/a/tQVRcW/u0upPgCgvKwc/fr1yx83XpTn/7CqrKxsO58i1KtXr+LqZDRn9pw2825ubMavrpmFO669E0d9fiwmnn0KDj7yYJOtXRTNRDbOSGWdkvYyWDeCfbZIIQgKa0fef2IyBk/8Dc4+thrXTuq8c7ar6VsXXYK/vfg8eg/rpe1HRQ6yLQAH1IbGZoeAbffsCghkIY2X2I0NIKDIeIeVsAYotO0fh2sj4XOwUG0H2XYv15Wzty2YOXykSfs7KIfPQTtInZ/UhtsmBATtM1UK5Zn2LcDU2NiIBQsW4PHHH8fChQvxwQcfFJz28MMPx8UXX4xJkyYV/r4xxzO2YsUKTL9hOubNm1fQO44gCDDh5Am46sqrMObwMZF9ib/FyNl36Wt38SUXY9p3puHlZ1/B+EnjcdY3z0TP3lUQ1t9LBgKdJSghISUwqGowaiv7FnbMe7B6lfdCffM2rNu+FiQMuF5pwLZBZUMpCUGBe4+gt/W5FYBbTE+ShJACEJ0D19axzLiQfYAsFovFYrFYrAK1d77dZ7FYLBaLxWKxWCwWi8VisVgsFovFYrFYLBaLxWKxWCwWi8Vi7VIaPXp0m3Ea614vMtcunAlFlsIWD/bKTEzGioNZEpnmiWvhLfq3hZ4lYddAGrov+RGxeGEe5Mcj/9svJ1mukknwRmlpaWSCaeRoDQAmnzoVqh2L7k+8dL+VisKxLXPNYQLiyAAfw6PCSe9pn+iBRT9phxFLGw8KjzCtbrGy4LEiDMyG7PG6SbzheYjXKZ5n+rnPL3+C/47WAw88gIqKioLiXnvttVi3bl0X14i1p2jRokWYMGFCh/O57rrrAACtra2YMmUKKisrMXHiRCxcuBBbt27F1q1bsXr1arz99tu49dZbceKJJ3a4TNauow8++AD3339/h/K49NJL0ZwC2GXtOqqpqWkzTkeuYV1dXUHxBgQBDistLSrvuKlCefe2kYdnauTG9/n7KRI3rS5xuLUFWbuPAhpWrcLG5/6CtfPnY/1f/oKmDz6AUGF6jWUht+1byfFtPwzudxKqLWCGDF54JA+KWt5xyzxtqRv/uKVSaE6xry6/4nLPVkteH4qNYcJFWELCk8gx5ZBicFsLviQKoWSu1ub4lCWe690O6O2OUCmQsCCdEDp9280/x7x75qXW4//17Il7+vRBjUjW850338ELC19AYCDVgRAIRICAhLtWQgkIQRAigICBUAsNpBZCI3oEhIun8xAQFBh4tU6ntwOT1kKrdVgAHS+gjA4z8cmDYuswk7fQgGxhQNgZESAgQkAZEOl9AXllUgAShIzJ08Kzfai2/t9As0UI1HZgb0PKjN6ZQEV5YXZzPq1sbcUd27bi8LVr8KfGRqTdi4iFqpTw+B2+SUo0FjiumDjxVC/vGKzMQbVDcJqFapdnyhHQDgTo7YIqC8owtGoopJLIylZkkYVUWUiZRVbpj1RZZGUWUkn9gdThkDquGWtmDQxOx9FnPSttmLkKyh9lKw2mUnBh8Mfu3l3hg/30dji2TVPB49qdN3RtlwqB4Y8aNWoH1IQVV1VVVSKstGbkTqhJkUrxd7pwwPTneTOIfcfDU+JQzAoiv28KlwjR8qwmb7EI/Tu0xMgsPAESsU8GofUVeB+R+5sEQIHJF8byM9vw9gHY8s5DiTPS0NAIQIFI4CtfnYT7f5sc/5WVlWHhnxcWANW2xw7dVioFWJC46dNcm6oiW3qfkvpjw8n3Lioo6P1eKwwNIvTiKBlrm+H6Vvhl2kOwjkwfgofC2uvUtroNANrO9EHublq8eDEGDBiA66+/vtOh2gDQty8DC1npymWHvf/++x1eOO7y/3e5KyPRVOSxFV3djE1ZmLej87T5ppvR8MQTifDM4EHoPWcOqCyErvrnL1c9c78nirXBKXBt17/YzoRctEjfYLWrLkp01AH9AJg+S2mAp+nVoCABlQWU7fek2S+dz0IbPTqdPy7Ri3XY0Us2sg0zlglly9Zb1o9i38fpD8L3gFKDTfW3rkdWAr99bkPCPrOgX/fxx/vFfJBM+4UvfAEffPhB+FmtPzH3gTtsmzaub170Taxevbqoz5o1axIfu2/+/Pm5L3iOh2HDhg343e9+lztdTEoq/G3BC/jupCtxyidOw4xpN8d8FBS2JQTYxUUsd12Z50abK6JgsHbT2ldx5sh39miottWnDz8alapb6F+QxudgfAvaz5BFVkpkzTMq7fMC/VvK0J619qmUytis0i34Z9MA+vplVRawdipC+9XbcgvvWSnj95Rm4ZqwH9E+TWvr+vWxNrFtSlz+/rt4aOh2JtC+w2JUV1eHqVOnon///jj99NNxzz33FAXVBoAXX3wR55xzDg477DC88UYBi9unPGNSSkyfPh2jDhiFu+++u+CFQ7PZLB5/7HEceeSR+MbXv4GGhgYAsb4r4r+O+Xts2wlg8lcno1u3bshms1hw3wJcNP5iPDLnUTQ2NulrphRUVul7S0p0L+mG4dVtLMCxF2lQ1WCUZyq0z09mQx+gkp7fLwzTz1r4rCplv/U5VtI8p+ZqShX1AUZHqLbvZB8gi8VisVgsFqtztGt6qFgsFovFYrFYLBaLxWKxWCwWi8VisVgsFovFYrFYLBaLxWKxWHuVCgFrN3+0HLJle5E55yIXd5IKgWsn6tNWveJx0tI4dGAUsE1paXPk54JJT/wlC5+JQW0KgGoDgMomYZClBtyYCtXOJ5VME92dnOUWBwgmJl964AA32S4yIU8lCG75oNUer8bbiMNo/Em90Y+U0n3i+9LSIlaWV2QEWhP/558Wyw+wx26vpn/sHZ6AmEc7C2xTXl6OWbNmFRS3tbUVJ598chfXiLUnaf78+fjCF77QoTxWrFiBW2+9Fb169cJdd92FpqamvPGfffZZPPfccx0qk7VztG7dOkyePBknnngifvaznwEArrjiig7n29DQgMmTJ3c4H1bXqXfv3m3GaWlpaXf+27cXZiMvqM0PZ4lbXypHeL5UvuWpYts+nCpuFfjhcSvW3y/ML89qTVi+GngYgrLttyALtA6B2IDGIhIsGjFEN4qUD8Xi+hZ0HKotvHL8MoU5GXks9dRvH7a9RaWDVCsrK1xceN8AQEKPXSz0yu5TNorUzCi7z/9n7U1rx4dwbcPZIn2E2sYMa0rC23LDDGuvh1ApmHNJJPDAfQ/gluk/Sj2+r/XogfEVFRiSyeDHvXqlxrnzR3MAacDZpBHXGp6d0TBrEUBQRoOzDfSaECBQgYNhB0FGw64RgJSGVAcOiA0N2yYNq84YkHZgIdsG5ikMsDtAoEHZwgC3bXhgod8ZD7qtAdqBAXEHpOMIsnFNmAF8kyAIIlN2AJC5Jw1sW1AAHxyvy/CAWTbM2+7Zs2fqeW2PmpTC1zduwBUfbYJ3CyTktwe52ggFoJfIhX1P6tFHH0Nzc3NkPKd/hHAle19bqHZGZFAiSgosYc9WVVlP9OvWH1kD0gnhOtLAdaQH1/EgOjLrgbA0YCdrAKw+XDsO1mG4dvFqbm5u27didMIJJ3RxbVhpSgNrb1n2wE6oSTtUIFw79y0Yt2Ti4SlxCoJrm16AAkMv9C0kMmG+Rab7eGunOGvOpqcwHpAJ40RA3DouGd+pD9Qml4euQ2vDhtSFB394ww/cQhiAwCmnnYwVq/6FZ/66CAufW4gnn3kSL7z8Ao486kjvnMZ9qf65ggE3KliotvbvWQC2rxBeJr0+ML7IYNQvCa99trBQuPDQV5kCQSNbvahfsli4dvQIUuK0kYzh2vm1fft2TJw4EWPHjsXq1au7rJz+/ft3Wd6sPU9SShw+5vAO+UYGDxmMSy69xG1HFhsFou+JXJz4C75wv0LbC5h0hrbNvQ9bf/6LRLioqUGf++9DUNvHheWyX/O2eq4tdgN+/ys8F+Y/l5d7Z+Slt4u1mnY+Q5l8Je9UHTGyn1tQIgRsm98Orm2Bu8o4RMziEga+G0I/Y9/+mCRl9Br2nLGTbZWwobRzRVs0sREyAb99bhOasrItB13Y9xbzaUt+mSlpc41JfN9QoUrLq80+Pe5AjOlXv/pVwbDfuFpaWvD0I0/jth/eHqsUADKLxNl3rub6OcMMenG6QnzCAHDBBRdg+rTT2lXP3VFDavdB34q+2r8As4iXzCKbbQ1hvmbhrqySkIjBt6H9EkpKZ59KKKAAuLZUUj9n1ifknu0Un4HpBlSkrUAY3/pEnU3stbNKubq5ZH4LSrrdKcuUF33+Fi1ahJkzZ2Lz5s1Fp43rjTfewNixY/Hkk0/mjpTyjDU2NuLMM87E1Vdd3aEFQ++880589rOfxcZNG8NAv79OgWr79elR1QNfPP2Lbrt+63bce/NcfPPz38Kfn3gOLa1mwTiZBUA4oPaTBftS9gYRCMOrh0NBOdB9Vkm3qJ40fj39Ny1Z9/w5kLaSEb+gfvYAwC7oFIVru3EkwpFq6rgS7ANksVgsFovFYhWvXddLxWKxWCwWi8VisVgsFovFYrFYLBaLxWKxWCwWi8VisVgsFovF2mt04IEHIpPJoLU1CR9xUhJNG/6Biv5HtKMEi/brAjmanB9EeSb7+nWJ1yu+7c0chPIgM3aSZwj+A1E4oRPwZ5chVrlIPVP3q1iYi5MGwNG/lUwCD0pKSxITp9ucSK2Qd0JjfNKbnYhKueLEJ18i9tt828sYJgrzTlbCZGpOSQR8DW8CdY7DiN8afr0i7CIVjeOfFws4DO8LL66rP4W/VRgnBEood75tHQiUKMvP179+8e1ClCvvrtbZZ5+NmTNn4pVXXmkz7ssvv4z7778fZ5999g6oGWtP0COPPIIvf/nLeOCB9kPSpk2bVlT8L33pS1izZk27y2PteEkpMXbsWPz73/8GACxcuBC33347Vq5c2Sn5z58/v1PyYXWNCoGo5LWD21BZWVmbccaUlqGXaBtJm88azRUnVx65enyy5mwsjS/POnJQIZuntXGsdSqg0UcCgAIZvHMYT4AgoUIgLwFSWTSjjaOl80naVnGbxwd723x8+HYSxB0eJaXuC/MjL56Pk/TP1/MpUKCysjL06qXvNUVR+89Cta0dJkjEFlcxYY6ORBFbUhm7EWSBMd41cXkpXTCULptCIIbOS0NoSCkIImSl3iNII62UAh78zYOYdtFliWMDgC9WVmJyt24ObbZPJoOLq3rg9i1bI/GWv70cf3nyORx70jgQCEIIA7BRUEJXU0LfAAoAGYCvJAllbGGlFKQ5+QGEhu4oBWXg0wrmwkkLzDFXUZH7qUHVAm4dJEWgwGKu4QCdwmCv9T9hQNkWdm32C2H2mQ80PJtcav9/OEi5hmubfSJw95KGgepvKBgAur6WnzroU3j33XdTr0F79dvt9egfBJjaQ0Nm41wuqxTeXWK7O4mcYHlf69auw/jjx+PZvz4bjukcDNTmqxzkRZBAeTtgRnuyBvYYhI+aPkJ9yzbdskoFMrA5QmCeb/38CwKUUBo+rySUa2fJa3MFQBLS3LdSSQgSel8EcGjaEeg2RRlSGWliVWS8C1iQlU0djmc7PK7N15HtZG3ZsgWjRo0qOP7IkSO7sDasXBo2bFgijETpTqhJO5Xi74yEq+hmSgYIH6Rcvs9YHOv3VBIAmbx9/6e12ozl5559afxkEoqMRah0uC4pcO2XlbJ+tVyGLsUtNyCyxIsH/rZtyEdvzkmchZKSEhz1maPMwia2fSPU9qlFbd++IK8e8eP1z7E9egvug1IQghBQCTIi4/p7AGYBhFa0yBa0yBZzfXz4mLFnYhdO23X2goaWt/Zz2jbVt8ztJfDaamulK2M/mlDY20kX7NrzXH7IgtvqPAOTneWD3NV155134tJLL203ZBQAgiBANpttM96AAQPaXQZr71JjYyNqa/uivr6+3XkM2WcI/vLXvyR3pEEXXdthnROJFzYAgKyUej2FLlTDE0/go6uuSYRTt27oc9+9yAwfnjMtRX55777iDWOsKfQXV4h1OdGsYuMnex5NNwRAIRO0fYLk1m1oef21NuO1R8HHPobMfvul7hv98b6wdoKyvgrrtyDS4SDtEwCsI8Xry3w7SEKpAETaRtHx43ZS5ESF/SqgB0RkjQuv47f52HSk70eicBEMKGDT1iween4jvjKuj4sK8q619feolOufSyk2UM5xUTxqnv612HeG+fIsCKqdR42Njfj5bT9vV318PTTn93j4nkdwwmkn4Mxzz8Ahhx+M1uZW3Hbzz/Hg3Aexbcs2AHqx6UH7DMJhRx6GU08/FUd9Zizuf/Q+fPpTR6OxIXe/O3HiRNxxxx0drufuptpufdGiWlC3vQ4CZHxu2q9LIJAS5r5QICWgyOxTZsEaArKKIJCFNB4xaRbE0ya1hHYEmmeSsiZ3OH8ElIj4HFTsngoXBATgt4dhjMizI5X1fVqT3UugVOTPC6RpekqDnT9GbGhowH/9139hyZIl+NSnPhXdmfKcSSlx9lfOxiOPPJKa35gxY3DShJMw4uMjUFFRga1bt+Ltf76Nxx97HP/85z8T8V968SV84bQvYOHTC1FaUuo1syryHfbp0fSTvjIJ98+9PxJW92EdfjTtx/jD3Y/igu+dhwPHHIT9en0clSXd2j4he5nKMxUY2H0Q3tv8LpTQfb/1g7v3JgTdl0q4v2URxv8viCCV7lf1mDkLvciVNCNpAQkJQYHuUqQCSIJIQBqfohtXGr9Ah3yAkSH17u8DZLFYLBaLxWIVLgZrs1gsFovFYrFYLBaLxWKxWCwWi8VisVgsFovFYrFYLBaLxWKxdroqKiowatQovPHGG3njNda93k6wNpCXtNFR+RQZskF2gldamWkQmUL2xfKwMBKHegknmMVhy8nUidmhIUyA0vBmlBIW/lYyCYMsKy3zYlHbE9IU8k7ITpsQrmLnri2odnS/NwFT+YnCeJES7UR5C6J2c9ZjZdqvxGVt+/7Tl5NSL7uKZO5nrbxbJpw06ANs0iYK2smHDmRjyugUCNkuqAULFmDgwIEFgUsvvPBCnHHGGSgvZ7geqzDNmzcPFRUVuPvuu3dIeWvXrsU111yD6667boeUx+q4vvrVrzqottWyZcs6Lf+amppOy4vV+Xr//ffbjFMImCyXCoHg1sn25w/kt1jz2azK20uA5S63kSpqNtq0FqPo5xfJ230TBKlY5mSQSSEa0e6WCLHPPno8RApaWztpBVuUos2XKArVDmL7Aw+24sO5/bzjoG3E4hCAp5oaEufsxPEnoKQkE9bKPykI7WwLW3JjB/fbtxttmQRpIZQmP6LwOjqMuQ81Ud54wpSvTDhBQpmxkwbqSlfq7Dvm4Kr/uSpxXAAwrqwc06qqXL2ypjqnVFTiwfp6rMtGQct3/mg2xn1+HIQIoJQEESAhIUEQFICUdODILGCIN8KAdvRHGJiHg46TxYRb2IeCZWS6c2dZWRZabSLr60EIzLkXQrjrJAzkWn9rOBCR0HGhIdsgoWHbSiCgAGTh2xaaTQQBHS5MuDAgbh+qbWHcmj9kgd72WDQQ7de/vR/jj/s8/v63v6dei/bqp1u34MjSMhzlLQSQNuqMtwkqtlUbCGxpbRusDQB///vf8fprr+OgQw5KQOEsRN7mXx6U7zbjmh2p4dX74Y11r0GqLJQwT7wSEGRA2YAbv5K0kFsyzw0AEhBSQgrTRkgBEtLAtEUUrg2b3BubAgzWSdGBBx6IVatWFRS3qqoKvXr16uIasdJ07LHHJsJatv4HrdvXIVPZtxNL2gH+zoRR4i3Q5p6/NLdX3FKLh+f4TQIhXFtAqRBiGYVr+9aTtSm0LQgfyu8Btq2FR7byiXNn/ZdRKy203sx5sZBtA/KGArb9a0H8BODTn/k0evTo4Y7NLqUBYb5dO6OgVGhLRN27nl/PhJdlypARJYnyAN2+iqAUJUEpsiqLhuYGtKgWOMinyz7Fzxpxm4ZAbbv4SOo2CKQIytwuwhrFvm9SxdrrfHBtZz/G2vrYdo5DiB1PFz0bKdrVId4rVqzAqaeemgozLEZjxozB448/jgEDBkDK/DbZ4MGDO1QWa+/Q4sVLcOqpp3YIqn3+lPNx+y9vhwhEaneTry2wbaK1P/24soAFfTqixuf+io0XXxrSVW2dysrQ5567UHrwwZFw/z0U5QjPpcT7sTQ4adyNYksiBSX9PjNMK6htsHbrv/+Nuv+e1Ga89qj7ueeg+obrU/f179UN/WvKsWZTI8j4NZQSGo7t4NoGIGoh26Zng3ERWJ8HmaXcot6bcLAQHU+YcNuh2/7BmRYUu0/jFyK0GfSmgFJZ3PnHOnzp6N4oCeLp/bwLPnWFKf4ustj3zgWqXX1oAUnu+NUdWLt2bfF5p0hmJZ56+Ck89fBTOeM0NTVhxbIVWLFsBX4797cF5XvIIYdg3rx5xk+092lA94FobG3ElqbNbuk462MTUCAS2p9Ixp4kvXwilP4mA/QVzqsrjZ+X3OJeGp5thwcava2g23i7EJ6Fa8dtVCBsP8kSu5Xxi5r41peqoAxgOFxmMOyHvAV+7OKEUCjp5IWX+vbti5NOOgnHHHMM9t9/f/Tt2xdEhE2bNmHp0qV45pln8MADD6T2uQ0NDZgyZQqWLFkSBuZ4zn7605/i4YcfToQPGzYMd911F4455hgAyX7rxunT8dBDv8c3vvENbNq0KZL2b8//DTOmz8D3f/B9nbaAfsue93GfHYd+/fqlPu//+se/cMWkq3DuN8/FXbdPSD8gFgZ0H4i6hjrUN2+DJIWAJOzqItZG0jB65dYckW7cLiAoC6kCwODtJbIGpK3H4/o5NLB755zz4Nrwxr52MSjzN1CRBZuQMqZUsTFl7J1IQeNKe6Ad1a49JGSxWCwWi8Xa47V3jqxZLBaLxWKxWCwWi8VisVgsFovFYrFYLBaLxWKxWCwWi8VisVi7nEaPHt1mnMa6/ODtttWFs5l8+EckOFeZ+WY7x/dRLA4lNsOfhf1L1DuST7xeOQrz9qtsc+IIS0pLXJ0KOfXFQrWTmDUV3eXAPiplfwo4ACFEAWbybmKfATH4/6IRVeKjlISSMpEu8U+Zj5TJPNzE0fBYw3ThtpmhG5nbHy8nUlsvP7uh3LlJn0GYyKPImYY7Emrjq2/fvrj22msLitvQ0IAzzzyzi2vE2tN011134amnnsKoUaN2SHlz587dIeXsLmptbcXy5cuxaNEiNDcn+ySrJ598EpWVlaioqMCAAQMwZswYTJo0CTfffDOee+65vGnbq/vvvx+//vWvf0kH2gAAIABJREFUOz1fX3V1dV2aP6tjuuWWW3Z2FYqaRBa3yFSO8HypfCtSxbZzmYYpFq/5pkQcgzKMQKwpvk0WxGLDvd9kPpF95OLE80uGUSS/IKV8YWru4lN4ND48W3jb9riiIwGKbL/R3Iw/NzYlzt8XT/9iEgghYCDPJl8f4OQTxIwUPFguFJTB0bjzH7ERY9fc5m1tbAuK8aNTeCRk0iilcOMPZ+DKy65MtRMPKi3BD6ur4eO67DkuJcJXunVPpFm5bCVuuGy6vgaCIISGTAsRXhULsg4ogEAQgqoNfFqnCRAIE0+YuA5aHYBEADLphR8HgfktkKFAf4Qw5WRgUiBDGQQiQGDKEaY+gQhA0N+CApRQAIJAEGjMUEAmroFnCwogBLm66eMwIKEUqLZw+839QQJKaQBQIAI8/ezTGH/S+MR57ajO3bge2ww0Ls4BQ8p22qhhVElx0KEjxxyJypJKDOw/CBd//Vv48MMP3bhJmvutRJQgEG0D4fZGlWfKMajHYGTRiqzMIiuzGlKvssiqLKTKQiqJLCQUJKSSBiJlf0u9R+r9WSWhpBkjKwmlQmChG2ubbaks2DAcpyoXEYnxbQj398a13rdr82y0ePqU8bLZ0TmfDmr79u2YNm0aiAjvvfdewelOPPHEjhfOapdGjhyZGi6bt3RBaV3s70y5h3X/YXxnKoyau265LD1/n2c1UmgtEYlIvNAKJFOosajMYhSh71MYgzBcjCK0xAjagot/hPuOWodhXs7KI7tqgMDmpQ+htSE5JjvvgvNMnh5U29pmlrfn+S8FyDuf+tjsIngAkKEAlSWVOaHacQUUoHtZd1RmKk2egIq02dGP3Rf6I0M/KGL/w4vlh0lp2/I87bUFobn88rfXvor1Q+7tklLiG9/4BkaMGNEhqHaPHj3w4IMP4sUXX0RtbW2bUG0A2GeffdpdHmvv0A3X34CjjjoKGzZsKCpdZWUlDjroIHz3iu9i2b+W4lezfqmhtAU2Dwk7MS7TFGfRsQXK8qnpxZew4fwpULFFQKmkBL3nzEbZ2LEF5ZN8h6Vy78xhLqgc+x1o3I7zXb8Aa7zv8uOoT+3bB1AKSmahOyXbdtnfEnrpLgVI+45MmXCYbdsvmnvGpYMXX4X5hi8mY9fD84/EL07k/bLrKF1cAmHNxix++9z65EG614Kd3D969oj95FLivXNXq4Cittdvx4wZM7q+Lh1QbW0tHn30UVRWVu7squxU7dNzKEqDMrTKVmSRRVa1QsosskpqH4T3LaX2JWSNTyErpfFRKM+e1f+ksu/lZcSfoMzzK2H9EfrZlHYxnhw+ByntQoS536X7T69UMnymKVzqR7dJOl1p0Dlg7dNOOw1/+tOf8OGHH+Kee+7B+eefj7Fjx2L48OEYNmwYRo8ejUmTJmH27Nn497//jQkT0gHTL730EhYtWqQ3cjxnGzZswLXfvzYR/olPfAKLFy/OCdUGdHtyxpln4M9//jOqqqoSedxyyy2oq6vLD9V2zWX4NxqCCKdMPCXn+RFC4BvnfGOXXwhnZ2tYz+HG16efMfvbPYP2ebT+QGm8gcYXqO9yPaLUZoL0niPl/IXub2IAhOPKpA8QHiS7o2NKP06ubRaLxWKxWCzW7i8Ga7NYLBaLxWKxWCwWi8VisVgsFovFYrFYLBaLxWKxWCwWi8VisXYJFQTWXvdaJ5TUxbAZIAFOyj9RLw1eHd9nf/sQGvObfJAMYr9z1JH8fOBtp6MMc9cn/FYyBaxdUoKCoNoqCkxM7k6b2GbDLGQmtsuD0thJ/3Y7AgBIKSc5OU956WIwbTvJzwCx/Wn0eiKvioQZ3kD6J5HWm3AYA24rL4GdfOjnY+vkKupNOkybfJiYgLiHwrWvvvpqDB06tKC4TzzxBP7yl790bYVYe5xOPPFEvPXWW1i6dCmmT5+Ob3/7211WlhA8JWTx4sUYOnQogiBASUkJRowYgeOPPx6VlZU47rjj8P7770fiT58+HRMmTEBDQwMaGxuxevVqvPzyy5g3bx6++93vYty4cRg3blyn1nHFihWYPHlyu9NnMhn06dOnzXhNTU245JJL2l0Oq+t0xx134KOPPmozXu/evYvKV0qJ2bNnY8SIEQXFHxAUBzuKW2ZpPXdbJp5vLXrmmQukFDMxbpXGW7qoNUqRNML7dghECsHUHgYxAsoOEMKtBUIgkMj78cuCgRVHodoRwDbF4sfq4B8PYuFWLUrh4e31OGtDEtpYVlaGk0852ZxnC6TMMw4xF4WUhjH7UiZCaN9ZEKSx+YgAZWGaNrYmj5GIjTEMQIaUPR4DxLSgstYspn1rGn5y009Sqzk0k8GPq3uhlEKQpn8eBYCTKipS7+8FDy7AXT+9ByQJpAwkmzIIKEDGAKuFMpBNA50OTJwMBQgMLFsYOLbBWBtItoZhh9DsjMk748rwPxqYnTGgbAGiDAKR0TBt6LoQCV0voUsKhKmDgWxnTH1FoCHbFhSuj0uAYPMWcOhQoVHtcai2O5cUwkqFu176Sj3y2CM440tnpN8/7VSTUjh87eoIns6/Q/12Itnm6JCba2rQt8j2TCmFjRs24u677saIfUdgxg0zIqCVskxZUfntbRrQYyAqMhUGVqWh2vZ31kC2pdTQHbffg2srg4+ygBwLq1IWt6MQgnVgx80WdJUDrr0XgXXeeecdnHDCCaiqqsKtt95aVFohxC4Pk9uTtWzZshx7usov2cX+zhyPRnFw7bZ+xx5SEs5nSd7v6BIrFInnANjOevEsBxKA6XMJgWfxxa0/szSLzTcG1CYbpnQdVWszNr36y8RRj9x/JCZ+cSJCW0objP5iJHrREsOKI0Ldujo8u+hZNDY2Qp9W5eKXiBKUZcojNmOhKsuUoUdZlfM5Rtpc76PBaMq18z74zKWzv5Xfdsfba4QldEJ7vau31buqFixYgN69e+OOO+4oCISdJiLC5MmTsXHjRpxxhrYNV69eXVDaQn2wrL1Pq1evxgH7H4Dvf//7RaUTQqCppQmbt23GS6++hOtuuK7A+yzPu6eU5sS2RVnZNWDt5ldfxfrJX4VqaIiEU0kJes+ehfJjk77JNEBpm/LfkXnfqYvOKhcczcC+IwpXsXEtuiDRrj5pR+pT+/aGBWPbRR8cZNuFSXNuootLQNntXP2O7fcoFsfrWR2Y24RbQ4nCPNxPIiDm76fYr9ufqEN9k3QLaUWA12kdewGfnMsztwHT1rXqOFC7aNBtIdEVcPMtN2Pt2rXtqtOOkBAC9913HwYPHryzq7LTFVCAYdXDABCyUgN8s/AW8vLgvjbMLdwF7X+wwF8Fu7BXCNd2Nq17lx7CtbVtHF8Qxu5B9D09NFzbtYs2L9LlhM+yua8JUKTc3xgAGt6tIypAEUqCwhbLyaVjjjkGr732Gv7whz/ghBNOQFCAv6xv3774wx/+gKOPPjp1/0MPPZT3OZszZw62bduWCJ87d657j5Wrz7Khn/zUJ1MXIm1oaMAD8x6I5hHvs+JjCzPkO2nCSTnrPGnSJBxxxBG5D4oFAOhR2gO1lX0hVat7dlpldFE9B9o2cHsfrp01/aqSMgTbm480fWJ8FCqVHU36Y0pE7Q/vJkobU8ZB7Pl8gHHxuJLFYrFYLBZrzxL/FSWLxWKxWCwWi8VisVgsFovFYrFYLBaLxWKxWCwWi8VisVgsFmuXUCFg7eaPlkO2bO+E0roYNuNPZHbB+cok7zsNL4jY/rQ4FvRitknE4sfSEjzoTK4y2gLfeNizbEviqMpKywo61fnOTXxCm52iHt2KkFbyAgMoB0grJzRbeRP8/HBvAqCdnOsm5Mah2N6nuH8GdpMox5StZKJuLqYNspAa77KH04JjUBoPakP2vHkTEtu6NsVOPtxZcO358+cXPFn/9NNPbzd4hrV3a8SIEfje976HmTNnYsiQIV1Sxt4M1l6/fj0++9nPYuzYsXjvvfcSz2k2m8UzzzyDoUOH4sorr4SUEqeddhquuuqqNtuexYsX47XXOmMhD6C1tRX77bdfh/I455xzMHz48ILi3n777WhuTi50wdp5am1txWWXXVZQ3IMPPriovA855BB87Wtfw/LlywuKf1H3qqLyB5JmnEoJS0CXcuz3TTCPH5QTrh3/jqMRKbE/us+igx30Gulw7YAsfDsEbAdIwrbTPoEti/xwjWm09QhApvywXFt2g1L4MJvFP1ta8WJTM55uaMTD27fjnm3bMHPLFvxwy0f4n4824Wsb12P/1R/goDUf4srN6ZD2k0+ZgB5VVSHQyEJcVAhz8SGO1oS0NlEIKfftax/hFGs7jY3oQEteXlbKGJekAJAGxgBwAM7Gxgac95XzcN/d96Ue08iSEtzRqw+qDBzavw98ZYgwuVv31Dxm3TILYwd/Gq/9/TU4XKYBT1swdSACZCw8mwiBgWdqQLUBcBNBWNg16bBAaDCnhlsTApOXEDpMw68DB+bOWNC2CAHbGrZt6iAyDpSt92motoBAYM5zIDQE1OavYeC2LGGuB8yx6Xpr4FYI1SaQDkcUqm3vTgvwJBDu+819uOhbF2GfffZBv/79UF1TjW7duqGsrAyZTCb1nLeleqUw7MNVOGTNh/j2po34SIYwo3yjQqtyAH/p1x+fLCltV/lKKUy/bjq2bauHgkJ5UJZyV7F8EQj79hzugNpZmTUQ7Syk/Q0L1/ahVhpWpb9DEJaKwFhDkE4Ib5VuxKr/90BUzgWx54N1Ghsb8bGPfQz7778/nn76aWSzxYMdL7/88oLtSFbna+bMmYkwUdINJVX7dGGpXezvzJG/7duVsy9y1S1u5aX9zu2nJOv7NOH6V9qSJRaKDfjg7IglZ2HZBratP7FwZ/GFC3FE/K3GB7z57fvRWp8EDZ8z5Rxj65r4wtTDdXrK+f3sAhcXf/1iTJwwEbU9azHm4MNxy4234M033kSpKEFp0L6+zyojMqgqrQJBL9KjVMpHWuho6JeUHmg0AtV2ELQoCC1sd017atrdCAAPUT8kkKO99tRRP+TepI0bN+Izn/kMTj755IIWecql4cOH46233sLcuXMjtt/KlSsLSl9VVfwYdGfJB//tzp/dQa+88gqGDxuOpUuXFpWupKQEK99b2XF/qH+eYt1SvPtqla0dKytFza++ivWTvgIVg5I6qPZxxxWcV/yKR9rFYm8H+07Nfcw9ZW1r29ZbM1wpCFHcgkc7QyMH18CHZesxhYJSWYTAawAk3TPk3rsp7wPpPkoPNrxSVDSviCj6bNr8pP1N/kn3XupZu8W9lAQAbNraip8/nrQ5iMgtdGb9NIV+2qPOAGrbuhZZcNtSwKoPPsSPb/1ZLG0AKilHUFmNTM8BxZXbBZo2bRrGjx+/s6uxy6g8U4HBVYMdRDvr/Ava1yARArbDRb20lapk1rRPMvQ1eHDt0EYN4dr6Kffg2vDg2iaOs1EpxYZ1KcN36VLZd/fGZ2qef50+TGzt/0yQafdz1LdvX8yaNQt//vOfi36nAOg+9bbbbkvd9/LLL+dN+9ijjyXCjjjiCIwZMyYR7h9dvFv66rlfRW1tbSLN0wufTvTLkWY0npM55+OOHYeSkiSovKysDNdff33KkbDSNLTnvmYcmPWex2zM76eftSzCcaQ0/rys/TsWvVSTN260Pr8QWB9CtUMvoB1ZhuNHJMeLsecx0pXE/kaorTFlrjAWi8VisVgs1u6p9v31AovFYrFYLBaLxWKxWCwWi8VisVgsFovFYrFYLBaLxWKxWCwWi9XJOvDAAxEEQX5YkJJo2vAPVPQ/ohNKLICm1KHsyRJEwgmAFJtEnbM+8bqlbVvlCjd1SN2fNlEzH9QmLV40byWTIM+S0uQExohSAHzR3dFzRZEwSsbxznUCCu2208tQ8K9VOGHPJo2EpwCnlfd//qMoTLpIcr8j+5SKXhU9qzCEJRognj5hFpJo6k7J8+ZP3LUTEC0oMf6ddnSR9LHtNo8zR75dqQMOOABTpkzB7Nmz24y7YcMGXHzxxfjlL3+5A2rG2lM1YsQI/Oc//+n0fHf0s7Or6Mknn8TEiRPR0pJc0CEuKSVuvPFG3HjjjUWVMXPmTNx7773traLT5Zdf3qH0RITrrrsO06ZNw5IlS9qMr5TC7NmzcdFFF3WoXFbn6corr0R9fX2b8YgIP/7xjwvO9xe/+AXefPPNoupydFlZUfFzyfHvvLDodmE2tjNTPMaBn0pAQ05seGjRKBdff+swGz+ZByGAQpYAofz0ZPGAIbdIhRwjB+7w6huvv22GLdYrcLXUHx+q3aKAJU2NeKelFStamvGv1lasbgckNU09qnrgB9f9b1hxr7IOnO3sxPCg4v2IgHDAGf9IyQvTW/BsTRNLULjIgXfylLVqFaCvhtBYDSlxzpfPxcInF6Ye0+FlpfhRdS9UGFCnAJB1h0cWZeWqcHxlBR5qqMeKlnTw2UVnfguHHX0YLrtuKoaOGAqlCFASijSoSkNvpDs+UtIwrjyIjgV1WDgOQrsZFkhFACQM0MpYxWSRngY+RRqQJUx8C9ImpY80IIIii80WIKGB2RqKDQQGFhqQAJSGhEOIEBtq6uLg2RAAKQjSKHgLzU6DasPCP82xCxBunfkT3DrzVv+WcPeClBLXXn0t5j0wD/95rzhbZ5OUeLRhOx5v2I7/7tYNN/SsSTx3aVuAhms/UVuL72/ejLn12xL725KUEtf94Drc/OObUCI6BindW1RTXoPqshpsatwEIQSUhIHL2vE2AAEIBMiqrAbUKgm/NRdmXKmf3xD+KElB2OE42RGlgnRwHP2k6yE5meeS9DNDhDBFOBZNBetYuFXKig5p49hix7adrXvuuQdr1qxpd/rx48djxowZnVgjVjHatGlT6nii58izQaKrp/Z3sb8zR/7Wd6T70dAtWlg+ab99Q4OiRUZsSAXnJXPtEgEqC5g+ENDBUW9q28+3s+ziDYqCXlkFQLZxM9YvuTmRtqamBlMuPN/2zgmotj4/5GxKpYDVH3yIBQv+6PL459tv44fX/hD9+vTD2NFj26xvIcqIDKrKeuKjxk1QCQho2IYCADmfoPHIknLH486fVOHxWLvcGdNk8pLa7vBsq0R7HW/TfX+h7+/toB9yb9D06dPxgx/8oCCfSS6VlpZixowZmDp1aur+QnxcQbDrAHd3F+B0Z8ge667qM3z++edx3HHHtev+vOvuuzBw4MDI9bTdQV7gZpHy85JmMRk9luq4ml58CevPngwV8xNRWRl6z5mN8mPHpdcp5nEpSP57Mj+PtPdkKrVn1/Gk9ZKYiCatgkLQwfNS8fnxEDU1HcqjtI0Fm0cM6qXHJWQG6yA99idh+hqpnVP2XaqUpo9X7qOcZ8n0OUpqm8NSxr3BR7Jf8gYmni9GpZ70eDobZsdD2g9x36L1+OJRvfGJgRVRB1ZXK4cvaYepkGJNHa/5zWJ0H///UNnUACggKO+pMzALqZD53bJ+JTa/8lu0bv4QqgtA+rn0yU9+EjfccMMOK293UW1lX2xo2IDNjR+BhH6alFLaZyAVhPVjKWXWySGQ1M+IdknosYCAhCQBYaDWpIR7rBVJQFlPLoGMf0GZQYzzP9txDbxH1dnGJjUB2sNhhhxEus30/YMIWxKTNWD8IiWijb+hyKPPfe5z+NznPtfu9IBe5HP48OFYsWJFJHzVqlU500gpUxelPfyIw93vdHBxfFuhpKQExx57LB588MHIvneWvuMtdKBiFyFWhrKLPihUdqvEoYcdiiV/j75HO//887HPPvvkPCZWVOVBOfp3+xg+3LoKgoxPHIHuQgUAFUB76Y3HjwAyf4siAQQkDKg+gICGZ+u+NoAg5fpQ5fVr8MaM9nlxPkDTH7pnLOf4zz7L/t/LRHaxWCwWi8VisfYCMVibxWKxWCwWi8VisVgsFovFYrFYLBaLxWKxWCwWi8VisVgsFou1S6iiogKjRo1qExLYWPd6J4G1gQj1rSvkw7VNcXbScTrQwa9PfKZg2ravXMfQ1kyxOG0qX1ryvmPlySQMobQ0D6RM5Z+A3V6otjuv3m8FlQD6RIDakUJCcKDyJ9opC2nwJnPmqDPZ/XFYV4G3WTjP3gL8wozisO00yLaL7k04jAO2QRQ7pyZvCjkAeeHanQi12Rlw7TvuuAMPP/wwNm7c2GbcWbNmYerUqRgxYsQOqBlrT9SECRPw9NNPd3q+hdy/e5oWLVqECRMmdDkU6U9/+lOH87j99tsxc+bMDuVRWVmJQYMGhbDaAnTvvfcyWHsXUqGA9uOPPx4HHnhgwfleffXV7a1S0UpDJ6ZZqvlSpeARw3ADRshlGWswSgjZjueikSkhaNmiURRC3oNFIEkDMNT7rS2o0wqTtY+MSkAXvG3ydllosvDCBcgxIOdvb8CsbVuxIVv4s1yoysvL8ftHfo/99tsvYn9ZeLL9HTGjFRK2WprtFh0pxU9EVM5e9OBQli8VlmDBGgpz58zNCdU+saIMP6zqhVIig3tU7vrbMyjcNVfuvF9XXYPvbdqE91rTYUgvP/8yJp94Ds6feh4mXzQZIqNB1VJJnbMQ2laWCqAAPlDc3jHk3SPufiO9w5n/HlRbkAVZw9jfZlsRhNA5OAC2hWOLQMOySUOK7bUUigxk28CClIFnk0Zw6/JE5NqH28KV2xZUm9xvhPvsVYwBTIIgwPXTr8f1N16P7du3o1fPXvkXykqRBPCb+nq80NSEx/r0RZUQ3t7cMB4F4H979mwXWBsAfj331/jpzJ+2K+3eqqE9h2FD44tQUmkYDuyyBggfUAPXliTN8wVzPwWQSpr70bQEUgN3QNI9yVJJCBKQyuPZUQiyNySsvQKsc+mll7Y77fnnn485c+Z0Ym1YxeqPf/wjGhoaYqGEmgO/voNqkN9S66r8fbi29U8lh265fJ/xcHjbcJ1wWskhXNs2RgoOeGnzJs/Ks74zlaMsW15kn+0vldsnm+uxcu7hSNPse+9EWWmZ7nNNHxsemoJS+lwJD873s5/elsjn5JNPxje/+c3UMtqrElGC7qU9sLlpM0IoKNzhkgFoS8As/GEsAkXadrdtrgGfCSBst61t7fyTnQDXjvtXO+iH3FP12muv4bTTTsP777/foXyOP/54/P73v0dVVVXOOPmAi1Z53wt0kTrVV1ToLdW17ql2a2f429vSwoULMWHChKLHC4C2i7486cudXKOU90gp91BLtgVlmY6DtZteeAHrzzkPavv2SDh164Y+996FsiOLXUAh2iO2CyhO3nfYRYb5ee/cnF9ASViQqYXctldV06aiZNSoDuXRlvbt3xOZgJCVnldBGS8TAUoJDfw03iNlfBdaKuwn7bbtu+I9j1Kwi3mYEYiL6zo6Yxj55okzmvyL4MYtps42rTmG1qzClfe8hwevHGnX+ehyWT/BTlMRZT+++B08+dIygAREWXdzPbXdEs+wtM/HUTv+GkAEaF7zT9QvfxYN77/cqVWPKwgCzJkzZ6f0k7uDhlUPx2vrXkVWtkKRMIu+AaE3Ttv5SgKBCLRdqYSBaZsoxmsIWHtTQkIggAX/wrVjEnBwbbsCZGjD+gMa8tpZMu0HnPNTec+oktr3oYzDW7stNNRfKuXGKJlg5yPfhg0blgBr51v8YsuWLSnjXKC6uhpA/G8O0uXHGTRoUGL/po2bTEQVO8+AWxDSDTjh9V8Kn/70URGwdklJCa644oqcx8NK1z5V++CDrauQVVkDrDfXU0IP+mzfqUJvfYDwfQzZ4TgCs5geQdk3MKQXytM9r16EU5nn2vadbqEYIDkuL2Q8qVLGk363nDJ+5DEli8VisVgs1p6hjnmqWCwWi8VisVgsFovFYrFYLBaLxWKxWCwWi8VisVgsFovFYrFYrE7U6NGj24zTWPdGF5TchROl7KRnIMZnyVcmxb798FxhaZ+0fAuNn2s7ibAhEJRsTpS2vm59Sh1gADa5jz83VDusZxpU20/gIAgGPJ0Tqu1IARYMpiIsdCV1mDTAgHDyrl+4gjLgHqUUpJmQa+fHevNkTVEq8Ykcfyw8/K3LUUpG6mF/SWWnlIbx7axdG+aOzQMdpZ0PPVHVTj6EA4X74PJInWPXrFiQQ1dDcuMSQuB3v/tdQXGllJgwYUIX14i1J2vq1KkYPnx4p+e7adMmnH766WhuTra/e6LWrl2LU045ZYe0F9u2tQ/SaTV//nxccsklHa5HfX19UVBtAHj99dc7XC6rc9Ta2oq6uro24wVBgAceeKDgfNeuXYtNmzYVVZc+omNTyNKsthTzK2+qfNat5fPks3yjZRGSlmwYJhL74NBIGkocbusPIYBGE4dhmhORd9ul88skB9Ve0tiEc+vW48bNm7sEqt29R3f8et79OPozR0cgRw6ODCRBsikKF24JoRT2fPvQGBWJg/AmiMEp4AfZRYUozOnDD1bjmquuSa3LWd0qcWPP3igjW54GVvn5hhgrVxMQgP6BwM9798Ix5WU5j7W1pRWzbr4TU06eguVvLQcpDfYNSCCAgJACAQUaSC0EBGnwtUAAQQGIBIQQCMxHiEB/KEBgvgUFyNj9Jr6No79NGAVhHBImfw3VFkI4qLYAmbQC+l8GRIRACF0fG0cEDrRt89S3hQjvA0LBUG0NMvGuKdnQ2L1lLk9lZSVWr1md89y3pXdbW3H42tVY0tyUM078VlZADMRduIYPH46M2PkQo91JPUp7oKasF6SSyKospMya3xJSSUjobwUJKXW4UtKMkTVASjq8vn66JaQZoyodF9741I2rdfsp7bjYjZO9yvmAJRukoj8SwMSYayNtDNsuQGEH9eabb6JXr155YVb5dPbZZzNUexdQ2kI9oqQbSqqG7sBa5PINdnL+scfE9/cluNU61EuPlAhxCzNmYLj+Km7p+VaB7d88n6yzEgU0WJG8b/sR4SdiWdowuO3mDcvxn9+dmHpmPjPuMzjuhONcnxuHaus+NgrV3rQMdJOSAAAgAElEQVRxE+6efXcknwEDBmDu3LldAsetyFSgPChzbbb2N2YhVRZSmvbcLT4orUfStdU2BDB+UNPOuzY74ps0vlEpXdub2mZ7Dly/Lwgj+T875ofck9Tc3IwzzzwTo0eP7hBUu0+fPnjmmWewcOHCvFBtAFi9um2br7y8vN11aY92OFQ7/oqgq9WOZiDtvcPO0oMPPoiTTjqpaKg2EeGWW27BT279SRfVLK1Q823OXXPKgrLFqvHZP2P92V9NQLVFVRVqH/hNwVBt/zbI2+7Fd1Hky7OTC2g/vci25bZpgg6CtXeEMoHAoD7dEeI+DVDbHbc078nsOzeYY5ZhGt2JAd4ZSG0EfBBo7KFVNh+rNBMnYRu5kTlCx5n+/se72zHrj2u0VaSiGXXkuacc/3aqCi1eAes3b8f3Zv/J2X/xxcLsgmcwC5TpU6ttu7J+n0Tvo7+NgWfdDcpUdPJBhLrwwgtx+OHpC7OwgNKgFIN7DDY+BBn6H4zvwf6WkMjKLGRWavvV2qMI7VgbVwNztS0LpZA1lqx9hqX/9wHuXbpd6k/p+8bcRvY9vLNnFbwFe2x8hO/Wvbh2LGA9H7uCTyqtX+7du3fu+K3p/fhHH30U6U+i/VVupb37Ki0rtcO+RH/lyjAFWH+S3TjsiDGRvM466ywMGTIkTw3ar8bGRrzzzjuRT2e8q21tbe2yT6EqC8rRt1tf82zJqO9PZs3z5z2PSnm+QeVGivpva+xY0/9bl/B5Sdtytoa9zjZOZLGLqA2T8D24e6Swv2vJFcZisVgsFovF2r2063uqWCwWi8VisVgsFovFYrFYLBaLxWKxWCwWi8VisVgsFovFYrFYe40KAWs31XUVMLKLgTM+XNvO4SoYrp0PMoNYvHyftHi58slVl/geE5YyAbS2tjaZvcp/3Lmh2jnieBPlEqAsB4OOpo3CW/REWjdZ1oZKb+qemTQfTrW1/xs4mAN+2fj+BFyZ+EQn3odlKDdRWCGEZIdpHHAbHkQ7BbJt99nJw/YY3fE7qLafLn5eEMK0kQOu3ca1K3YC4o4GfRx33HE46aSTCoq7YsUK3HTTTV1cI9aerBdeeAEHH3xwQXGHDBmCQw89tKC4Dz/8MHr37o3HH3+8I9Xb5SWlxGGHHYbGxsYdUp7oIIR4xowZHW7TMpn2gRWam5t32Hli5ddTTz1V0H0wZcoU9OrVq+B833rrraLr8steuYEYhSrNesvBK8gZkhefSLmt0FzWqx8mvDAAEdh1+JtigGy9HSAJyw5B29GPvy+aLsxvvZSYtmEjLt+0CSuLgFYUIiEEjhx7JK75/tV48603cNLJExCBalvYcQ7Ok7PFHViLTHDcBicTFj3ryvvhhjdKAULbz7oO0bxhAYqkgTP/8+3/wbYtyQUMPlNehu/1qEaQUm0PAQYgRG2Tq6v+XUmEa6qr8e0eVajO05Yv+7/lmHLqBfjj75+EBWsSEUgIgAiCyAC3AwjKGJA2abC1AWyTgW8TzD1lYNeBBWBbmLb55wDe5EG6QQ60HXjAbRs/BHzru1cYqJWgAGTuRUCnI4RQbQ39sXe8gWMZ6LaCKgiq7e4NpdqEagMAKUKvXr2wZu2adgNAG5XCf6+vw81bNiMXese/EwBgWDv7yyuuuKJd6fZ27dNzX2RVqwZnIwm6sr8Vsh7UKmvGrRayndXfbowrI2NUKUNwawK27Y9ZzW24p4B1Vq9ejc9//vM4+OCDi15Aw6q2thb33ntvJ9eMVayUUqlg7dqxP9jxlQHQpb5OQHf8Kh4UeShjVTCGgfuNeAQkH1wvnmdnUAKA7S+84VmCpm+Es4E8C5Gi1lz04wwsD7xIaKp7G6se/2+0bk8uoiOEwI23TIcQga5upM/UP+JQbSLCrF/OQn19feQc3nnnnUWNE4pVz7JqEITxIYb+TamsT9FCtpUBDkrnb9TttW73nafUa7uBEK4dtuHQcG14MMK0NjsXXNu/dZBsn/dGENp9992HmpoaPPTQQ+32QQghMHXqVKxduxaf/exnC0qzdu3aNuN069atXfXZLbQzbrV4s1lM0p0M2L7iiitw1llnFb1wXHl5ORY9swhTL5vqwrr2ONLzbs52DJLZ8ORT2HDueVBN0QWERJ8+qH34IZQeckgbtWr7mBNxcrwvUzG72aVPLSLaftv+y48sRNBm3XYFDenXA/47Mv+dnBlQIARppztSEuc4vsqP+yYvrpeXF58AkO5wvZC0i0AmP39bfxMRfvbYh3hjZX1KuvZppwO001RIlbzTfOntT2DD1u0IfRp53osrCh1YXhzKVKDfyTehpOcgt0hKZ6l379644YYbOjXPPVEf6z4AFZlyZFXW+BrCb2lhvtLAtQ1U24dr+++7rc8hXBoGxh9h7doswmc8/F959qhSKlwgBnDvze1+3b15bab3jt7GJ68J0ovlZXaJZ27lypWJsAMPPDA9sgKqqqpS3529uOTFXEli2xFjHuvWrUuk2Xfovm339/7fZZhxBQg49Igjkanq56Jdeuml+fPpgJ5//nnsv//+kc9//vOfDud78MEHo6SkpNM/1dXVRdVjcI99DCzb+vuyoe9PZsNwhM+dtGNE6GdG/5VL9Jnw/74l4u9TCfeeeyJ1F26esdhYMaF8Nk+8K9+JPkAWi8VisVgsVtdo5y9fxGKxWCwWi8VisVgsFovFYrFYLBaLxWKxWCwWi8VisVgsFovFYhkVBNbetAyyZTtESWUX1SLXJObOyNqjPBtYiIXNpE8SjMNmVGyfVa76FjMpM1dcf+JxErhnJTLJ67F169ZogEJeyFp+qHYK9M+cQx+wouIT6lQYMQ5ssUBt8zNWDx/c5e9Jxo9M0osGeRUtVpRaBhEZuJ0NCrfhoHeEaFJpgEPQk8XdMZIB/CgN30N43kKQnikTSkMLTRk+YC96pCpyX8S325LyjnNH6KGHHkKfPn3Q0NDQZtxrrrkGU6ZMQZ8+fXZAzVh7mvr27YvXXnsNv/nNb3DhhRdGgFlWFRUVuPLKK3H11Vfja1/7Gl599dWC8t62bRsmTpyI8ePH48knn+zsqu8SOvXUU7Fq1aodVl4QdAwMU1eXBKwVo6qqKrz00ksYOXJk0dCgnj17ory8vEPlszpHjz32WEHxbr311qLybWlpKSr+8eXlOKK0rKg0uZRmJSvkt1jjIZSSxoUb0AhS9qXVxi7+YRWAkIWCgEYiWWSidCm0jSOhEJDBJikKoSmx4/K/U7is5neI6iEA9Uph2saNeK8IoHZVVRWqa6r1p2e1+11TXY3qmhpUV1ejuroatbW1OHT0IaipqYmU7uw38uDIPmDbA1BGQMgp45AQWqxAECFvyNh0pOkxUMKce6UAYWxDQRoMJezZiFrRUMBjjzyGBY8vSJyD0aVl+Fm1BsBLJM+7BqQQSocMRun+n0DJx4ehZPAgBP37IehVDereDSgtAwQgZSv2q2/ARVu2YNWadfj7u+9h5YqVWPbOMrz1xlvYtEEDa7MtWVz3nevx/or38bXLL3C8TeWVHI4pzN1jDkufa2VutCBkdJrzLUiE8exvABq/DpDQ0GudqwApDfPWgE9y15IcSlvnKQzQk5SGmBFpoLeCOe2KTJgwv429DwUi3bcJZ2ebewXefWPvE+9Gsba/MECpXFBtq9o+tejXrx/WrFmTuM6FSAH4xbatuK++HrN69cbYslIX7n/b3zOqa3B63TrUF9FfDhkyBKeffnq76leIPvrB/6LpuefcdtmnP43q637YZeX52nzTzWh86im3XXrQQai59Sedln91WTW6l1RhW8sW72KktZ5A2DIqEKR5wCQECd1mQEKRgFRKP08koSC88adpeUL6lL71LJxWmfbP9h3euDUhM+Z149h4lcnfTOZR7Li2WC1YsAAnn3xyh/LIZDKYN29ehxeIYXVczz33HFavXp0I7zb4czuhNlZd6OsEQn9nLjsjYfyFPXwb1mF6fOMD0+UIB+8P4drWpyfS83AGp4ruckUQEjtMZ9+07h/44I/nQDbHfJ5G55z3VRx40EGuj7Xtj/NN+lBtE6dhewN+cfsvIvmcddZZmDBhQmoZnSUiQs/ynlhvAeGufdS2hltQw11b3b4IUpCeFZxVUls1JABlrXAJIgEJBeHa2fDK2LZYkeeHjJwuFbbrfvsda4qL8kPuGFfjDtH777+PU045BW+++WaH8jnooIMwf/58DBw4sKh069evbzNOjx492lutotWpsOW27pOdzdpLaxYLTbqD/e7btm3DuHHjCvZv+ho5ciQWPbsI/fr1aztyF6sl29xuW3D7o49h4yWXAtlsJDwYOBC1v52HzL4FwENTlDdFzLYtxgRIi+aDYm1WpqvoUvu4MzWoTw/9jsyMR4zTBPpIpB5XUGB6KQmlhBm/WDsiPniwXiR/mS/7FX9Iw+/opfEvTIoHzNaVojHD34TWrMJ3Zq3AH64+AFXdo77sXO/v9jh5p+6nj/wdz77xb4TjUO9jHD5kfyvvPBu7J7wvgEz3Aeh3ym0gQWhc9Tq2/etJNK17G7JpS4eqe/XVV3s+PVYuEQhDq4fhH3XaztEQXmgb3jfvpe7TsioLIABIAkqYb+V+EwJASUgIEEmQ0v42bYdax6f3Dt6USmTHMeaNugrted8fa21Y/W3zgV40zOWpQkNXKQS7wMIES5cuTQVrT5w4MWeakpISfPzjH8fSpUsj4UuWLMErL7+C0YeNztHOeT5Wb/f/vf1/iTI+ffRRkXOqXcoWqgzf1RTma/7eY0C/PqjAdmwFcOihh2LMmDF5z0FH9Morr3RZ3ruCqkqr0KOkCltbtiBuWOjLQFAkISXp7lKSdmsrQEmCNC9ltIs6gPH4GaC28X8rpd8HefeGtONBdxPAGwcmfXVAaI+Ej5g3hkRsLBm3k1gsFovFYrFYe5QYrM1isVgsFovFYrFYLBaLxWKxWCwWi8VisVgsFovFYrFYLBaLxdpldNBBByEIAmRjE80jUhJNG95CRf/Du7AmXQicicO1TXF2gld6XWzkXMSEdpAUIuny7UvPOzJpnigVdP7CCy9gy5YtqKqqcmC5XPInVFIkjFLj2F1pUG0kziMlJ12aSZbKKyKc2OpN1LXgG3+fgvdbxYpUYV42JD6X3oXHYRbR+yJ6vsJJgX6c6K36/9k77zirirOP/2bu3d27FXZpIiAiFsCCBrG8iYpiSZQiloiJQcWCqK9d38CbGAuxoyK2BFBRASuBCKKiINjwRZQmQRRQQYVlKbts33tn3j+mnDnltt29y6Lz8yP33jlzZubMmTPzzHN2vqMWCZqAbc8JGiRGxKJheY2EAzwuXFuCvOFegJgpuHZLKi8vD0899RQuueSSpHEbGhowaNAgLFmyJPMFs/rZ6g9/+AOGDx+OFStWYMGCBVizZg369euHc8891wWLmTBhAqZOnZoWQPftt9/GAw88gNtuuy0TRd9juv/++/Hmm34IaybVVLD2rl27Gn3uAQccgC+++AJFRUXIy8sLhLDHEyEEU6dObXTeVs2rnJzUYNb9+/fHqlWrUgZhHnXUUSmXIUIInixp3g0hgqxk7gn3x3GHkIBzdDhBs8K1AQeuHYJCLkoQMYQ9xzh0KgqRpKwovzUmvhHjNzUYSrMqq5JCta++4Wr0O/pXOPSwQ9GjxwHIys4S+GQFYZZl1IgmE5jtKoMKI0apEAiN9dps2s6TdaA+dBiIPofpmtSVAwICxpkDPlQHqbKV4bvBNVU1uOWGW3z1kU0I/tqmDQhg5gQOjnCXzig4ZQByT/gvRI7uh3C7YnBtxxufnIMZIBXOOXI4Q68jDsUhXM8EwDnDhvUb8emHS7D4vcVYvOADPDdxKjZ9uxl/efQvyMnJkoAlZftTXTkU0ABxrkgd0n7WdU5lzRIHhg1OQCnkvRXnUKIQ29S5j4RoKCUBEaAfSkEBEOoAtsWGOc5vAAhBArepahmybLp8FBwcIXkeIOYC1MxftgxXKyNO2+Kcg1Iqr93flszvCxcuRP/+/VFZWem736lqN2e4cPs2/D4vH/e2bQuzhzSb90GhMD7stA/OLtuWMtB+1KhRGYUP1y1ejIav1unf4f33z1hevrw/+tiVNy0pafY8uhV2w+qyVU7nB8CYVBtwfQdaRzgHGJMdMgGholemXMCqGGegPCTnqIK846DqnA5FtUWdK3W3WVGEvQusM2vWLAwbNqxJafTt2xdvv/12q4BPWgFvvPGGLyy7zQHIKtq/5QvjUgZ9nYDj7yTeYOLAtX3FMH/EtQ6N72Y86GNiGJZjNldxme45AgprfPgBb+6LcPJr2PUtfpx3aVyo4vkXnIf7xt/v2GdcFk5ZlyZUG04/NWP6DOzYvkOnk5+fj/Hjxwfm0dzKDechJxRBTbRGd5gEyjeqLA+AcOLYhJwqDiW4hGoLjpoDNxfV6odri/7XOQYOB66tNgNUMDXPpgguP6THn5uSH/JnAFFjjOGmm27CxIkTwRhLfkIc5efn4+mnn8ZFF13UqPN37NiRNE6bNm0alfYeVbL2kcEuNG2p9ux5rZDSqS0A3F2yZAlOO+20Rs0Hxo0bhzFjx7jfBUnFf4eWOXFw1EfrkBNOfxO78rvu9kG1wz17osNL0xHad9+U8lZK+Y6pvtFTT8rf4t9gNo6FoN6BqR/yXHUO3Ys61C7tC/V44/b8CE8B4XL8IsoPoGYgTjxRF2qeYtwPGV8nSxyPkm8sEi/hdFRQIp0gAXdA2zNGgH637MTfXFaH6//xDabceAj0FHfvuTVNk1FlC5dvwIMvL4a7Y5TflS9G/S+hys681TlH3DVZkYQDCCG3a3/kdjsWQAisbjd2r52Nmu8/BIvWItLhcFRueAfe+1fS/7+R27k/opWloOEcgGaj6z7tcM21TZv3/ZJUEmmHouwiVNSXg0K9q6G+qQFhFJRS4aPkBIwwaYoShOQcgYMhxigoYbo9qL8BEPBsCmj/F9dTGiY3rVY8fj3VIY5drHzMWvI5Z4zpR9X0vXLpNG0NYO277vJvANe1a1f8/ve/90c2LvK000/zgbUBYMSIEfjoow81PD5oHDfT27J1C1atXOU7dMHw4a7hx5WOnCOoHlwFMThhBx18ED7/7HOMHDkyfv5NFOccM2bMyFj6rUVdCrtgTdkuEK8LlXPE5BhGKAGTn5wBjAIEwn/MCdeb6ekN96CGS7HZHph4bqncEJIYDzmXsYkYxI15I3RaIoYz5pp/9yOT0c9eKhs1xQuzsrKysrKysrLaO2TB2lZWVlZWVlZWVlZWVlZWVlZWVlZWVlZWVlZWVlZWVlZWVlZWVlZWVlZWrUa5ubk49NBDsXLlyoTxarctzzBYG8gocMaEawMOoC4hGMALkwmKF7TIywugSVq4gO/eRfgmSU18D+V2CEzt5AEn47PPPksILosP1Q6O4wOhEBMU4D6T62V3mloDtWBec7gZNxZjmkBtxQ8wYYIK4qeiuNPX+bg//D+M++zAwd31rYBfgAGZcS0Kh2IaQF2CYvqpBcEKyKgAPubZrqZGAMI5uEzAm59IzwECZBqu3RKAD6WLL74YEyZMwBdffJE07qeffooZM2bgwgsvbIGSWf1cRSnFUUcdlRCOm5eXh6uvvhoTJkxIK+3bb78d1157LfLyxGYHjLGMgiMzrcWLF2PMmDEtnm9+fn6Tzk8XHEQIQdu2bTFw4EC8/PLL+p61b98+LbD2P/7xDwwdOjStvK0yp6uuugoTJ05MGm/NmjUYMmQI5syZk1K6nTp1QkFBQUrtbL9QCOmjn5IryBL1/vbHcYeYHFODlaFhT02Ba1MQAfCT5xuIP1eYspMocXJhUAAG4rLndPrEi91RwQQNnOPV6urAUu7bdV/87x1jce4F5yJEQxKiLMAt8aDaGtosM1XfOeCyqxR4W9tPnimDA3Z0yhpQja7KNu0wB2zrPUVtXhNwv1XeBsT2xRdeQOnWUl86owoLcEA4rBlUtKQEbc4ejIKzhyBy5OGOjQ4DmsKNjIgJs2G6/IyrEjL9HYSiZ88D0LPnARg+4kLU19fh/XcX4V8vzcQNF96Aeyb9HSUlxaIsGqBN9XxBg6YJEVxtw9bWv2UciboGJQLkpKAfVN9Jou+dCXcSYRSEOsepjh8CJQqsDfnd+U1kProtEaelUjMvokug25YK8bYBH7DdnAqqtmXEA4CDDz4YmzZtwoV/uBBvv/V2k+B3r1RXoT2luK2oSLYBIT0VI0AhKOZ36IRrd+7AO7U1CdMLh8MpbarTWEW/3+QCW7ekWFkZ6pcvz3g+nQv2xX+2rwFjMU/nKp8TrtqOwNoSRsBkPMrFM8sl6Ior4CrEvJvLfpHIOTchBl5btz/RwYip/d4N1iktLcX555/f6PPbtWuHcePG4aqrrmrGUlk1RbW1tXjuued84fn7n9HyhQlUBn2dgOPvJN5gw9/py95rFXrL6PWHykT0GMfkGGpahI7VR+B0AF5Po2PRJbM4CWq3LMPmfwdA5qTuHHcnbrjlBjF+Q9WDc00+qLbsr2IshscnPO5K64YbbsC+KQBXm0ttI8Wo3F0pbAquQGeOxUsJZA8o/mOid5d2CwcDBeXS5ibJ4dqiPpxj8f2QzpdkmyLsTZv8NVbvvfceLrjgAmzfvr3RaRBCcP755+OFF15AdnZ2o9MpLy9PGqddu3aNTj9VNTtgOYPdY0Zkdo3Br3Hin5pB3/vs2bNxzjnnpA1/z8rKwuLFi3HMsZl+7xdPykBUP4l+gVITq20UWDtIrHQrSs88S/9OdMuCwdru+XlW/2PR7p9Pxk+Dc9R/8QUavt4AOJcE/Y6srjbQv1P3ySdguyvA9LswNdvmoF06I/+/jk94na1J+5TkQ99b4p1VeiDalAMKtA3AfLi8Uwr3BFnaHnoAM+PIdIxJiRjiuJGEx5bR7U+k6xwjTnpSH60px7jpG3D7RQekWzU/C63bXIbRE/6NGFf2n4JjK1iy8q95vXnSD0MIACpsEg3hhkzDrG+CUKQYxUeNRPFRV8i0Kaq+fQ+cuTf52v31XBQfcSl4ewK1Ydt1f+yCrPDe+55mT2j/Nj3wxdbPBY+eqJfhcB5PiE0TOQeYPBaiISiQdQwcIe1RZOAIAXpzL+dRJXCeRf3nAkaH6fgaDN+BtF+ZPM4BcCY3qeZMpsX1vED3NvK8EPYsWPvRRx/F9OnTfeGPP/44IpFIoB9YafRVo/HkE0/6xvm1a9fi5JNPxqxZs7D//j1gjnC+9AgwZfIUny03cOBA9D3yCO8eAs75qi7Vpucub7E4pfv+3bF65eqMvsefMGECVqxYkbH0W4s6F+yLNdtXI8YYOAXUDRF+95h4HNQzqfeooGK+SJxN77l8/sSmmAQUEqoNZdUQ+bc4zthLiDGPV88iTNi2PJuY8z4ONaP0bq7nkn9At7KysrKysrKy+pnIgrWtrKysrKysrKysrKysrKysrKysrKysrKysrKysrKysrKysrKysrKysrFqV+vXrlxJYu2WUJpEgraQV+cMNllFAg2AwhHthWGplS3VlmDdecPpBUG0AiLTvG5jq8uXLMX36dFx00UWBx4MWZ3qXqMeDanMJ6zGh2kFpmwsuVXzuiuPEcy2p96TrnOes6NQACu4ADThjnnIFlS5AemGgIfWDQYBk9KJFyAXAzkJwrovmLPjV631lYuq6iALMKKCNsdhQQ39c4AYDpo2fH1x73rx56Nq1K6LRaNK4l19+OYYNG4ZIJBOoUisrRw899BAmTZqE6jiQ1iDV1dUhPz8f4XBYt+fi4mIcdthhOOusszBixAh06NAB4XDrX05SVlaG3/72t80PSkpBJ510UpPOr62tTTluQUEBtm/fHgi16t69O7777ruU07rpppvwyiuvYMiQIfjTn/6Etm3bpnyuVfOrT58+iEQiKbWHuXPn4qabbsLDDz+cUtq/+93v8OqrryaN9000im2MoUMGAPupYBlFHNOuc58VD6NIgLhwbXWeN8REKRIAIRDEZJjivqr/GYCQ8d20gKiEr8TJyJOre8uT92pqsSMAHnba707DpBcmIS83FwpImApUW+Xh4bY4uRIYYGaxcQNnXB8Tl2JcBIfLtvJBuohiQFFfHGX7ee1wx8wW8BjGjfOIY89FGxrw5GNPBdbjpXkFYAByevVCyZWXoXDoIJDsbGl7c4PP6bQSrq5bQjcEfJeDg4JzgeugmlsVAlUIME5AZdwQIYhEIjjjzNNx+pmno6ysDP9+bTYOP+5QdO3ZVV4bMTaYkXWl7oc0tKlR3yAAlccFkJKCEwXAVveDgHIJ3DZB2lCoJuKEcTjfCQGh8nxXbPMbNBA8RB0IlIJqc11++ZtwF+hbt4c4UG1OzDZDAr8rFRUVYc6cOdixYwfuuecevPrKq/jhhx8C20AyPVNViRuLivyLYZ1pDwiAJ4pLsDEaxcf1dSimFNfv3OFL69RTT80orLRi/PiMpZ0070ceBWKxjOdDCUWn/E7YvHuzfAS5Abci+tkxe1jCAE4JGGdG/8ZlH+HMP8WcVgJ2OMDAQEnItUkUiIPJ1aBVAHsjWOfLL79MaQ7qVe/evbFmzZoMlMiqqXrssccCobdte4/YA6WJp1SsuKYkrwwKb7BnM0FXMbzWoC9RI9zrrySG3QOnG5LQLudco49wpROUF5z4nGHbp/dj18opgbHbtm2LN976N/oedaQ8WxtU+priQbU5OObMnoN1xoYMbdu2xa233hqnbJlRdigbeVn5qGqodI3ugIBqM04gNgnhjp0iYeaUU4AwMBnGQJPCtYnyRapjIHBtlKAsP12NXPtEmwzX3gshahUVFRg2bBgWLFjQpHT2228/zJ49G0ceeWSTy5TKJk/t27dvcj6JtCd8RYmUCECZrtKGwptZp9HFa0hhM/rfP/74Y5x77rlpQ7WLi4vx5Zov0alTp2YrS3LJylLzPb1Rlb8CaxtqgJzm8bGx3VyOM40AACAASURBVJXAbucZSnS7vLc2KH7IBN17+zh5idWvz0LV1Od1FDONePteVD77og5Xd1PZ6zm/Ow0F//XrBCVvXerYNg9qwqLnH5wB2vchaoVzBsJlGJdXTk2PEoz4Io7wXRnjPnEeQmcUcjxHbg8ZASeeNLUcv5Cm9urU1NyegEtb58UFpdinJBtXntm1UXW010lW14/bd+OP976K8upaKCCrH4itPpXvQwG3HfC2uGuGX4Q4cFdnMxcY34UHkQCgue0Rq9riKl7Drg2o3vwRcruI56R9URi/PyHzG05kWrFYDBs3bsSGDRuwbds21NTUgBCCgoICdO7cGQcffDA6derUbONKcaQEhTmF2F23WwR4AL6AuG8c0s9r+CWpnBRwKqxNYdMyuRkjkbY5AzgFIwxUIrip6dLg8qk1bHfojfuccpq+b9UdMMNZxZnsPY3+YU9thvvDDz9gzJgxeOGFF3zHbr/99uBNWz3dU+/evXHjTTdi/EN+/9fKlavQt++RuOuuuzDqqlHIyckJLMd3332Hhx58yBUWCoVw34P3OcMwV+MO95s3eorn/GWH+nuPbvt1xcCBA1FSUhKYd1O0efNm3H///Xj88ceTR25GtWnTpsm2tdqMOR1l0Sy0i7THtppSgAEkJHzxqidkalzi4t2GgMkz6RIQm09yzsEIl3NJJsc9Kp8ascGes7WEsbmeLoW42dQh4cN1SCpoc72gv2sBHD+3SsP5OyL3XL2x+rlt8GRlZWVlZWVltTep9f8lpJWVlZWVlZWVlZWVlZWVlZWVlZWVlZWVlZWVlZWVlZWVlZWVlZWVlZXVL0r9+vXDs88+mzBOXYuBtZUyCJ3xLtaXi718wJm45Ym3pD6tQsT5zj2xjGPEtVoNJBQfMjxp0qRAsLYP5gf3AlRvHBcsxQvV1r/d55lQbbXolcu0xG8H2Kfiu+tdLLYL0TBCJIQQDYESCkpowoVxjDMwHkOUxxBjUTSwKKKsQYDEAN+99VSnrhXOnYsmxoI/zrhuO5xwY7Ef0TAhblSIRPnoOA5kSK3lJTodnZex2FCXLRW4drpQmwRqKbh2p06d8Je//AV33HFH0rjV1dUYPnw4Zs2alfFyWf2yFQ6H8dJLL+GCCy5ATU1NWueagL6dO3figw8+wAcffIA///nPAER/UVhYiH322Qf/8z//g5EjRzZr2Zsqxhj69++f8nWHw2GsWbMG5513XtLNOVLRDTfckFI8xhhef/11jBo1Ch06dMCAAQPQuXNnxNKAWubk5ARCtQEBZl68eHHKaVVWVuLdd9/Fu+++i+uuuw5FRUW47LLLUoY1V1dXY+vWrdi1axeKiorQs2fPlPO2Ctahhx6KZcuWpRT3kUcewcCBA3HWWWcljfvPf/4zJbA2A3DTzh14oV1moGaJLGRlDpjQ6qCzvBhF11ECGBxfXzx/aUQsxVgJgSicsoQ9CCksEuAAth3L2rRb/PJazaYlPqPaD5jr+6u+eOGV50GpQmZLiHbaUG0jTNWNAdVWQAhlpwl70F1LREFlCPeEq2vgIJQ6jCiPHU4I0basssM1UBvmlMbYroYAYBzz5s7DhvUbfPUzsbgEeYcfjg4334D8U08R50owir5uCmGrcibhNRQEXMA69Hd5HfJiKCQghyhAkmw3hIMzBgXeIeDgVFxHxw7tcfnoy1BTW4dNP3yPgk4FAghHZHlUe9T1Q4y7YkCv9L0Txyl3WgqhEuIkzxcYEaqvy7H7ASoh2oSo8xREW91zSKiIc4TKY5QKWKUGenNZPmKWz4uDksfiQLXNeRglmmAU17ZXbaCkpATjH3oID0vg9JAhQzF37ty0YIi1nOOBigqMKSpS2aqpjK8f6hEOY/9wGBzAIVlZ+KqhwZXWhRdemHK+6YjX1KD8vvtR/drrGUk/Yd719dj9yKOofG5qi+XZuWBffF/xvfjBAFACwhUelYAhJu4NITKMAVzBqzggYTocDmSHcoBL+Kp5b7mG3jmhDnQHMDpKqJ9KrQ2ss3z5clxyySXYvXs3OOfYscMPf0+mNm3a4PPPP290Oawyp2g0iieeeMIXntv5OGQXH7IHSpRIGfRzAm5fp8uVaPg6gwy/wJ7de9yTqHakQj/oTkwzvhNKfOl7xzLneNmnD8SFamdnZ+PlmS87UG0NFXeuJRFUGwAefegRV5rXXHMN2rRpE5hfJlUcKUZFfQUA08ZV2/IR1zcKAk4oKAdiEIBCsWkMAM7AOBEc0lTh2kRBzC1c26vx48dj7NixqK+vb3QaWVlZuOOOOzB27NhmK1cqG8Dts88+zZafV3HtyFTuazN3fc0J1Pam2Sgon9ntpVi05vK/r1u3DieffHJaPjFAQNjXrv0PihsBwNSX6xp2SJPui/d1HSEEMcZQF6tDTigYEJppNfXumH4LrRT7wuCabLkNUZtD7Ypy5eWKjX+UH0MEijD/piDqTaXpBOBupwAA/0AkjxMvVFt95VA0bQ7D6cXVPMf5VzoxXGUSDVSWWf1PCMApxr++GfmREP54SufGVtXeIVll28qr8Pu7Z2BzWTkgYdrEVS9Uf0rvDDRUm1CAE+d9KaGGT4Z4zoNIm5jeRKfu2x93M7a+598U5ae3/xsHXPYFAI4/DmiH7HBmnpkff/wR1113nSvsnnvuwcEHH9zktGOxGJYsWYK3334bixYtwtKlS5O+r+nWrRsGDx6MK664olk28+hW2B2ra1eIHwQ+uDYBVY4tOJFiAKHS28bBeQyMh0ApF3aqhvsSuVEfAScMBBSMcelvdWx5x5Es0zPeyZsbPepHl3Ntu4rNxYxwCB9kiISaXDfxxDnH+vXrwTlHfX09tm3bhjVr1mD+/PmYO3cuGjx+MkIIxo0bhzFjxqScxz1/vwdffvkl3pr3lu/Y7t27ceONN2L8+PG49dZbcelllzpQZw6UV5Tj3HPOxe7du13njbtnHPr2PSJofwvpB5TobJO8bY7Z8vg+nTvjsF6Hp3wt8fTOO+/g22+/xY4dO/Dtt99i2bJlWLZs2R7Z3OXyyy/HQw89lDxiBtQpfx+UVm8FJwwsRuRzR8T4KftRzjk4YXLEJGAKQM+Y2CRSHmc8JCH3kM+heLgIF5touv10AoivpP4uiKi/8yFcDqHO5nouPyF3zku0SbxLe49pY2VlZWVlZWVlFUcWrG1lZWVlZWVlZWVlZWVlZWVlZWVlZWVlZWVlZWVlZWVlZWVlZWVlZWVl1arUr1+/pHHqdq4Da6gGzcprgRIpZRA6o4HEBlwGHuBM0vJ4oTIJM0whnHuOuEg4/mgEiHQ6GrVbP/Ol+tlnnyEajSIcDhunOekTVxgJjONem64WSwYvnowH1eZchXInTMXkBrSCA+FQGGGahTANO+C4NKTg22FkCWKjVJRFURerQ12sFvUxB4riYXkbEB4D+KPgOwoUpOgyDJr4oBYPqkWDzuJ9sShRLct3UuU6hloUrPLX6es74+RPiAOn8S1K9PFq9g649t/+9jc888wz+P7775PGnT17Nj788EP85je/yXi5rH7ZGjx4MMrKynDeeedh3rx5zZYu5xwVFRWoqKjAZZddhjvuuAOLFi1Cjx49mi2Ppuicc87Bt99+m3L8F198EQcddBBmzpyJgw8+WIBQG6mjjz4aRx11VMI477zzDm677TasWLFCh+3cuRPr1q1LO7+srKy4x37729/i6aefTjtNpYqKCjzyyCNYtWoV3n77bVAaPJ5VVFTg4osvxuzZs112R3Z2Ng488EA8+eSTOOmkkxpdjl+yXn75ZfTp0ydlENrFF1+MsrKyhHFWrlyJ3/72tymXYUVDfSat2Lhpe9BCnnj+X0o+nKLkDJnh3rTNcxVGy2CsgEkbR4UR49NE4sD47S2HmRcJCPu8rh7fNETh1dXXjUaIhiBgEB6IdspQbThhqk4CoNpOffntJpftZVSeaYersrjtbCc+59L2I85GNASKPyXhMoZtqaAn9dF6XHj+H3xlOn7/7rjgofFoc/ZgV1bihnvtVgFzZlzdTQHXEDa+eXUK7AEB51Wb6xAqy8oAGhLADmXjciKBOiIkNzcXB/c8GHX1dahl1ahsqBLtxZyqEQfXBFUHRNnoBFwdJ0TnLexmEY+AOlBsCePRnxpazUFDBmwbEpyt2ojRdgQMSBSSgmqotqhDBY4CNBqTcOc8OOCSZFBtdUzffx4fWme2BSjICoBZs2dh7dq1OPGEE9OCCr9QVYkxRUWuvkFNXbxTKaVX2ndE/y0/ol6WNysrC0OGDEk5z0AxBl5dDVZdDVZaiob1G1D3yRLUzJkDtnNn09JOJe+aGrCqarCybYhu2IC6T/8PNW+8gdi2xGNHc6tdbntk0TCiPArODei+bmUEDAyEqzYnAdqcCUi/bPtOf8IAEjJ6EQYOqrsD3UodMq3RT/O9AqxTW1uLAQMGoLy8vNFpEEIwf/58RCLxNzaz2nOaPHlyoD+hbZ+L90BpUlEmLUS4fZ0ul2JzwrU9lqEyTNRIpjcc8Z5jghG9UmkS1PzwEXaunBwYKysrCzPnzMTxvzleg/W88GckgGoTELw7/10sXer4USORiA+M2FLKCeUgLxxBZUOVskoh+k1hcxFOpZ1ChO3FOSA3jmHcsFWkfcIYAyEclMhtbDjghWsr2yRVuHa8zf5cTQEp+h2DJhOtSKtXr8aQIUOwcePGJqVzwgknYNasWShpBLA4kerq6pLG2XfffZs1T6U9ATOMp0xAtYPSbxJgO9XoTfS/l5aWol+/fmlD4Pfdd1+sWfMlikw7PyMyUjfJ2dx9OFEZquqrkJPbcmDtRtWH+f7M/Iw3Z+P+EdecXyUqQ2Peme0pFRfkwnnHpQYA4RVy3pLJ7bc4h4ZtE7Mm5P/KP2KM9W74tXLkeDetVRMbl/dCxHPZKWZS8eyeIK8UwDnBXdM2AuD44ymZ6YNbi7burMR5d83A+p92wA3VdmDaALTvRoC0IY8R4164tw9R9au/EzhpusKd+5HX/UTQrFywBj9wuvq7RSg6YAAuPKldxupi5cqVeP119wZft9xyS5PS3LBhA5544glMmzYNW7duTevcTZs24cknn8STTz6JYcOGYcKECejWrVujy9IprxPW0ixEeYMPqg0GsWGd3JCPgMn7G5LkXiYeZxpCCNL3QBg4F/5F4WcU/jPdB0i5+j/xBwQCEAzA8USIY1w1B270t9p2BZgEbSufhZiNZM4QjcViOOigg1KK27dvX0yYMCH+u584A0FWVhZef/11jBw5Ei+/9HJgnM2bN+P666/H3XffjSuvvBIjLx+JSCSCoUOGYvkXy11xb7jxetx0842uv5VQnlvdE3ptfub6Kw89F2zXrh0G/XZQStefSA888ADee++9Jqezt6tjXifEOJPTaOLMfZl4JpTfj3DlnxbPktrwkkNsjgkChMABrsD2VPvJ3fM7/ctoftLHzaF93K5DiDMH9A6jUtruVcN70DErKysrKysrK6u9UhasbWVlZWVlZWVlZWVlZWVlZWVlZWVlZWVlZWVlZWVlZWVlZWVlZWVlZWXVqtS3b1+EQiHEYrH4kThD3fbVyN3nmJYrGABnZVWGlvmbi/plNhoiEhcoY0QODE+aaUAY98RwEXDiZherCYZ51dTU4Msvv0Tfvn3lqe6lcE5yTj4pQ7X1b+8VOMcdqDY0UIcbOahll2EaRnYoG2EabhywIgWFaRhhGkZ+Vj5iPIaahhpUR6sQZVFdp2pNtlrUJ7jZJojHWbbL1UJFTZmRR4gDCfAwjESohozJhYoQMDIiF5NzmR7hDpAbCIDaeGA28RYc7i1w7blz5+KII45ICdIybNgwbN26NS6o1sqquZSXl4c333wTF1xwAV555ZWM5LFp0yYcffTR2LRpE/LyWnLTCr8eeeQRzJ49O+X411xzDS644AIAQM+ePfGXv/wFd911V6PyJoTEreNoNIp7770XEydOxLZt2xqVfpASgbWHDh2Kzz//HOeffz7Wr1/f6Dzeffdd9OrVC59//jkKCgp0OGMM11xzDSZPnoxo1A8Erq+vx5o1azBgwAAcccQRWLp0KbKzsxtdjl+ievbsibfeegunnnpqSsD37du3480338SZZ54ZeHzy5Mm48sor04KJ1XCO5fX1aEsp8ihBNeMoZTFsisVQQimOyc5BXhPH2GToQz92hASeZdqFrqOSZ2SGe+MqLJII88O1OYjEtLoVDxplYhfNY15ug/r9WlWV7/q7dOuCwcMGA3Cg2hrFkzJU2whTdZEAqq3nD4a9HDifMNhPLqi2imdAYVy2t3ljePAMxdmshmP9hg04+6xhruOhUAjXXHsN7ht3N8J5uTIpT1kdmq60cyFh0VSU15W3uhgJ3eBUwHoBbZ+6AdsivgI9wwCFcwWKJgS5ObmIIIIslo0qVKMuWutUtc6SGKU2AFmcg1AKDQImwu4WYEoCg2EuAOBEfTfSoqKMFBJSKfOiHCBUtSVxLiWyFBISTmWFEUr15kKUUAE5oWb7Nud56sPTtlxRiHF/4/cbrvleQP/Sq1cvfL/pewwcOBCfLvk0bjqm6jzzZF8/4cpfKAfAvW2KcfMuAfD+zW9+g7Zt26aUXzw1/Oc/2Hp66psbNKeiP/yILccdv0fy9oqAoH1uB/xY+YPRR0tgDphoNgQSxMpBJFCbg4AxDkJFTE4IOBgIQhq0Kn5TA4ztzAe5cef1eKDaA/W359YE1jnllFMaDdUmhGC//fbD3Xffjf79+zepHFaZ0e7du/G3v/3NF55V2A2FPc/eAyVKVRn2cwKOr9PlWvTAtX1l8lp7yeIA/nOM0dkEbGvbyftMuzuGWH05trx/c+AlRXIjmPTsJJw44ERhxVEBdjOh2jwJVJtzjnvvvteV7vDhw9GxY8fAPFtCbXNKUF5XoSxT7SNUhinlADgFJcImY0yCCEUFaDtDw1Y5wIljjYsqdsO1ubRhNFxb3p/mhGvHhRMHGfh7WD/88ANOOukkbNiwoUkA6eLiYrz44otx55VNVUNDQ9I4Xbt2bbb8UqqLRPcxxarMNCi7sUpUruZ8h9FYe6e6uhqHHXYYKisr0zrvpAEn4a233kKO9DN5EYouZfA59b6SE2Gqf5H9O4CaWDU4L06rjkLduoHkJIZxx7u7Qe/Q4KkjDiC0T6ek5aAlJQjv193n+3CApE64GcK9/3MOBiDUvl2ztr1Mq01+jqxELiYP4iqMGFwfc8F1GZfRvO+1DBHzuHagyHz8dokD4hbx/P2bx4umv3I951I5cqgNL5Q/R2x6dOeLG1FRFcXVg7unWkV7jziwcctOXHjPy/hu6y64odqe/7XvjEJAl0PCeSI3H1PHOKGACYqXv4kGagu/jfteUxdPvdNpD+OnN0f7irvjs8cx9OzB6NAmvv+/qZo/f36zpldRUYGDDjqoSRuXKv3rX//C+++/j5kzZ2LAgAGNSoMQgn0LumBj+QYfVBtEPhPceS7ACAglYJyCMA5OOThjiBKOEBy/Irj0PBCAMyb8Z+q5JYDYIEekqnpEIjfwEfG4Zu9zrv4RpzLtb5Q2DOe6zNr/uYc3Jxg+fDhGjRqFk046Kf64lsQsikQimDZtGk74zQm47bbbUF1dHRivrKwM99xzD+655x4UFBS47IX8/Hw89PBDGDnyUtffQfiKIevUtWGEOX4bx7t264rOnTsnLrxVyoqEIyjILkRV/W6AEd2WCYXwwYOBEQewzRkBp0SGcYAx4a+TQG0ux1/GAare1kj/P/fM8wACb/OMt7mee3BW43EjLnjvMW+srKysrKysrKwCZMHaVlZWVlZWVlZWVlZWVlZWVlZWVlZWVlZWVlZWVlZWVlZWVlZWVlZWVlatSrm5uejTpw9WrVqVMF7ttuV7AKytFA/h1RxJGwusXTkmAAvoMimlUrZ4K8PMBfteABXxRnHDpqLBiyYBYMGCBTii7xGBJXDgWOZvozjEWSypvmuwgVEeNy4bSAbVVoC97FA2ckI5DvilhRQiIRRkF6AguwC10Vrsrt+NulitA6njJgjIuC8GAJsQBwykFxnKOJwQCeGOs4CQeFMXkBuiFwvL9DQM0N02UoJrx4HaBP1OppaAax922GG45JJL8OyzzyaNW1ZWhuuvvx4TJ07MaJmsrJQ++uijjKa/Y8cO9O/fH6tWrdpjwPitW7filltuSTl+v3798Pjjj7vC7rzzTkyfPh3ffPNN2vlzzrFr1y5X2A8//IAbbrgBs2fPTgkela6OPvrohMePOuoofPPNN3jmmWdw2WWXNTqfr7/+GoMHD8bChQt12OjRo/HPf/4zpfNXrlyJq6++GpMnT250GX6p+vWvf40HH3wQN98cDObz6vbbb48LQLv77rvTBqzVcY7BZaVxjxdSivNz8/DfhUVo14RnPx760Msvddu0fps6HuLQe0yFK5aK97tCrlIjbggEDMIGMcPjMFYD8/aWjwAoZwwL6mrhVdduXZGdlS0QPwqqbXyKMjvAH5EecRgucOpMZZYSVFsFGce98wjFlOIQ8GXnmr1EMb8d7mTn1JzvPM6xY+dOnHnqWdi8ebMO7nFAD0x9fiqOP96BAwuwNzHSlhBERaghRDKpuORyErWXjOQaqVYlEVcqHEYktWGMzJHJuYQqNqFqMxo1f5DncYKC/EIUoBClO0tRF6p1IN2KlaVsZipLT0S4AO5wSRohjjlOFPKJqsuT16EQ8BK8zokDCubSbqYERKLY1QWIOYyCR6l/RTjnAKWizYjznViq1lR+rtseB6qtvyeAavvS0ffZrZxIDj786EP8ZexfcP/996eUnk5D3jsOd7rmb/X9d7m5uLOCooIxnHHGGSnlY5WaOuR1xObKTaJ9c0G10n2lfuYYOFebRQmwFaEMYrMDZyMn8fwzgIScWT3nAq7NoTeOUrB6LtPTzdRoE60RrPP3cX/HJ5980ujzmwNqZpVZPfDAAygt9dtb7Y+9HSSUGKjZOpRBPyeApHDthOXxls372xywlFNLdQqmXw2Ob0tHj5M/ISj79D5Eq7YGHl62chm67ddNja4ymRSh2nKM/fCDD3ybS4we7QcytqQKsgsQpmE0xBpEF8qFvWJuFGL2t5QAnAuLhhEqPgVtG8qEYYxBmJrx4dqqI+fGMXDEhWtrP6jHH+kyoBHshzTTMw40jxoxVixduhTTpk3D+++/j3Xr1qGmpqZJRaCUYtSoUXj88ccz5tdhjKU0LnXv3j0j+QcqUd2neH+bC6rd1HTShRV7/fVNlQP8TC2taDSKww8/PK0N6CiluO+++3DzLV4fSRp1l8rwkSCe+Q6DxaF4Ov27DOIcVQ2VKMguTLmYHWfNTBon3lgYf3Pa4Dje+ZtZF0U3Xo+im6737OlrvEvzAEvFnJnpMC5B0UzOcRlnPtBlY1Tz5jzUvrcArKICXPpcSVYWaJs2CHXeB+EDD0RWnz4gTdzkrzAvx9M01PtFaSuYdFwNxFaxjQ0iguwPOV4RtVsWANPZwLW14JV6d2f6yDiUl4jr3+qX8C2I+ROV8y94yirKycHw8Mzv8OOOGtz5p0MQos1ws1qJln71Ay596HVsr6iBuF7pH1H/azsQ8lOBt53NyoS5qI4B0PdIAbVVWhyCrB7SqYlw1R6kx44DuZ36I6ddL9RtX+sqb335Rpz7X8UZqg1g27ZtKb3LTEepjvOpaufOnTjzzDOxaNGiRm8S1Tl/X6zf9Y2GaetPCL+AeEydA4QBISoeaS79CeAUnDBwTsAIly2HO3Y8F31cSNmhXFqSRGxwLcYE5Xk0bHvI81U/II+oZ1PNPRjjOo2W2EQ6mebNm4fa2lr89NNPGDZsGCKRSFrna7uaEFx99WhEIhFcfvnlSc8zodo9DuiB+e/Ox377dROPZsAY5Zul6i7RGcOcDSJFSK8+h6R1LVbJ1T7SDrvryrWbjXNhPxEw6QcXW5z6INtyQ3ixMYeai4nzoOfIgNoOlcgNLx23tDMaqptvvifRMr57zSHRttybMwHGs8j9J7WW59TKysrKysrKyip9WbC2lZWVlZWVlZWVlZWVlZWVlZWVlZWVlZWVlZWVlZWVlZWVlZWVlZWVlVWrU79+/ZKCteu2rWih0sRTC0FnXDkmg2s7MRunBCCGJFBtsHpEq+NDG5d8uiSwhI2BaqvzvYss3Zfixmy7odoiPDuUhZxQpFUsjouEI4iEI6iL1aG8bhfqYnXyiFyWyw2QjLEcX33z8G1E1akVw9RcLGgsKtdAMmcRuLk8EZxIiI0brm1C+JLCtX2smqbDtTOtSZMm4V//+pcPrhukJ598Etdddx0OOuigjJfLyurHH3/MeB5r1qzBpEmTMGrUKN8xxhimTp2KV199FdnZ2cjLy0O7du3w5z//GV26dGmW/C+++OKUwQ3FxcX48MMPA4+tWrUKV155JebMmYPDDz8cq1evxo4dO1JK9+ijj8ayZctw5JFH4oorrsCUKVMy2ve89tprKcUbOXIkRowYgezs7EaXZ+XKlfr7woULMWnSpLTOf+6553Dfffehffv2jcr/l6IZM2Zg1qxZWLlyJTZt2oSqqioAQFZWVkpw9s8//xwVFRUoKipyhUejUReguLm0mzE8U1WJObU1mFrSHodmZTUpvSAL2WWfwLRpvcAid3wXPMqI5oVKmYgjE67tTdudvwgx0zJRRomuz8ttmFCxOzDurWNv1dBjAgRCtR1AsoylzSeiy6oySgeqbaYHuG0o0w5X4EKQAHta2d6+NJyNawgImKxxDVXhAAPHn28Z42qz5557LiY/MxmFBQXyZGkzKtsyAK6t0w2Aa4tj6l8jhDh3WQFyCLgA6UDYx1TOtTgxMS1cArYluFvnLnLZp2QfVFZVYldsF6KswWmXTlSRBiHGrVH3T1rtnAhWExHIkJC0yQUgCxLQJOx4QgV8RMC1ZUoM4FReAzgIDbnatQJzESKugRrth3OuQe5u6Je3rHAe7w+lYwAAIABJREFUFu91eL4HyYTrpGLlj7tnHNq0bYOxY8amEFuULbjnCIwKAHiwbTFG7diOU045JbU8rFJSh7wOElLPwBnAqNM/cS5ROYSAMAJCOThj4FT0vFzPzZkAa8t5oYKscglW1feaqz7LOyfVj55//tlKwDq1tbW444470j5P6ZBDLBSqtauhoQEPP/ywL5xmF6HowGF7oESNVQv6OdWQQ5xnL3F5vGVLdMyThnYgOhaWtnn0M+1+4GNVW7H7K/88reeBPfHR/32E/IJ8wOiDCAAmx3pwJIVqg3M8N2WqK+1DDz0UxxyzpzaQdNQ2py22VP0EwpXdCt3HCtgZBygF4WLjBCqvzw3XjgGU6g0MGeegxASTEoD74draz6jtOcOu0P20KpPHT5kiXDteWEuovr4e//73v/H6669jyZIl2Lx5M6LRaLOl36dPH8yZMwc9evRotjSDVFZWllK85ipHk/wxKZ7aWqDaZhqNaaMpn5tCd5+q3TNo0CBs2LAhxRIKLV26FEcedWRa5zRVvs0cuO+LHiV8VSM3cgIHdtfvTgus3Rxqam+lZ7sB79LiNQVz7u/1B3D1TqkZ+tGKRyckjUNychA55WQUXDYSOcYGXekoRAmywhT1DVzPM8TEUl2fujY4sG0xKQFnAKES8mnWi6/mzMFHGQHeDQ6IcJgQY7DSA5s3SSMOAeDb3Mp4S0eg4aWm5+ulhVuw4acaTLz6ULQrahqcvDVo2rsrMPbZd1Df4PKC6O8OVJsIH4sEZYt6UcdlmARug1DZHtS5Jlxb3j/dFzrpq82JVRrOcbeK2xbh5CPaNn9lACgtLcWwYcOwc+fOjKQfpJycHBxzzDE46qij0KVLF2RlZaGqqgrfffcdPv3007h/11FTU4MLL7wQq1evThvgDACFOYUozC7E7nrD/yofDcIAQgkYi4nbDbGpImFEbE6nNtaD3GQPHCAMnAsIMEhIwLNloowz3a44Z9LelBkaPgnA/SiLHLjeAFsGaH+F/iAZnXGlrPLycsyaNQuzZs1C586dcf/99+Oiiy5K2+exZcsWXHXVVXjj32+4wkOhEGKxWMJzN27YiGFDh+HhR8bjpJNPEoGegUnUn3vzBwXSNqeWjDvH27frkNY1xNO1116Ls88+O7jsGzcG+gB+rirJbYdvdn4tNr2Tvm2974TYSQ8gMXDCEYbcMJISgMm+lzvPBKEcQEj4AzkFJTHZF3OI2aHwDhJIeDeh+hkW7zG4Lod4prg0VyTgXvfFapxt4cqysrKysrKysrLao7JgbSsrKysrKysrKysrKysrKysrKysrKysrKysrKysrKysrKysrKysrKyurVqd+/frhueeeSxindtvylilMQpmLszKRvGchNgyQSLPnmQC8kAyqDaBq0/sJU1/0/iINZHBqzQ2uSRWqrRZRes/ToQrSxZ3jnDN9ToiGEQlFNOClNSknlIOOeZ1Q3VCNnXU7EY1F3dVPFEjbAfYQImE+nMhFrwTUZIExrmEBDsjHvHYi4doO5IwSxRRIDa4tkvHDtUWRSUKozZ4C2sQTpRQvv/wyzjjjjKRxGWM466yzsG7duhYomdUvXZFIBDU1NRnP58UXX3SBtdevX4/rrrsO7733Hurq6nzxn3jiCZx44olYsGABKG18v8oYw4IFC1KKGwqF8PHHH8cFMUQiETz//PP696BBgzB37tyUyzF69GhUVlZi9erVKZ3TWA0dOjStOguHw9i0aRO6d++eFEwQpB07duCMM87AEUccgccffzxtQFUsFsMFF1yA9957L+28fykaOXIknn322cBjqUC1AWHvLF26FAMHDnSFv/766ymD5xuj0lgM55eV4h8l7XBCTvqQE1NBcCYNc9K/Tbh2/DRMC8FkBBETSgK3VW7Ctc00zDJIHIr8zTUehyOxhU8832s48Gatv2/ev0d3nHDiCVDWNQGV8AgHqg0IyIuCPygojPMv0Rk1CqoNA5ilIdbQ4cSwhU2AdkI73LCxzfS9dvg7b83HtBemARB99r333oubbrnJOFHAqpxyBdiQcNudPri2AZdy0F5EAnG4to39gG1uNAKi4YycqE1nIM/h8v44c7LC/CLkxnKxvW47qusrZTmIUwJlK5t9uwnYARDigL4TVE31xAVReV84oQ78WhVKwZu45DZJmAjR0CcHLiWqSYBOiLy/CvJJjDJ5gTmqbZkgEi9UO5V5qB/E4+4VvGls+WlL8jQ9SXl7D/O3+zkHfpOTg44FBfjVr36VNJ+k5cjLQ3b//nGPR7/5BixDYCuSk504740bwVKEXTaHIuFc5IZzUROtkf2XaGOMUyhYFZiA6VCFxeFUzE+phORI0C4hXPYB4s5ppD1n4nmAZ0zg5jOnUK28VYJ1du7c2aTx+7rrrmvG0lhlQllZWdhvv/2wdu1aVzirr0DZ0ntR8qubQMO5e6h06SrIimvO5CUBzWPk+YCnrvIA7l493jEYv+Vxwt3RtWljxDeBllJV3y8EZ37g8ZSpk5FfkCftEWKaEyDc2QLPC9XW37nIL8qimPfmPFfaI0aMCLj+lldxpAQ/Vv4AgMuNSBgIHFuDgAKMC58qATinepMVE66tNlAQt4FL7hqT9ov4VDUo+m95J6myY9z3xb0JgmpKng0XWhlcu7S0FNOmTcPcuXOxYsUKbN++PSObdkUiETz22GO44oormj3tIG3cuDGleCUlJU3OK6X6incbU6zqVN+xNP+7mMbnl/JGN/HipVo3SeDaixcvxttvv51aYgAKCwvx9ddfo2PHjqnNKVKce7gUOJQoe1OONQniiK/SnvScwwFEWRTVDdXIy8pLr1xpqlHtTU9buf8zYHhXfhBvGpy5I/qeQ51Wy7zP4XV1qJn3FmrmvYXIaaeh+P57EerUKe10Itlh1DfUA4TKa3e8GWLMYXDZFhwAYnC/R1PHuJxSmJvZUuN84rEtjHA9v4f0WTh+BKdulR8kCNjMjf+NY4Q5Pg59lOP/1pVj8B1L8eiVh+K43on7ZdPv1JpUVVuPsVPewSuLvoTyebjqnQAw60pBtUFkfVCAUv+5GrDthWxT7YPR25WZ0G6VD6TfBUDlt/NRt/0/vrKfPfxKhEPNU6ecc2zZsgXLly/H3Llz8fzzz2P37uCN/ppTlFIMHToUF198MU477TTk5cXv/z777DNce+21+PTTT33H1q9fjylTpuCaa65pVDkidbmoIOXC5yBtVEi3HeFU+hSY2NwLYtMuIn19zIBrc7FjHRjhACcIGVBtEd/xzHL5qGk/Gpc2rvJ/6H1juONLc/lQoe1/4YcVfSxNMLY2hyil+Nvf/qZ/19XVobS0FN988w2WLVumNwFV+umnnzBixAgsWrQITz/9NMLhcEJbQdXYss+WYciQIdiyxfHpEUJw11134dr/vhbTp03HU08/hdWr4r9jW7VqFU479XSMuupKPPDQg4hEIoYd4ymG8olCbNzjlIUbpeLIDTftvYZSPKg2ACxZsuSXBdaOlMDZHo/JvpWBMwJOFQabgBIq/h6HUA2y5xJk78zN1FTNGcucWaFp/xH93MqJok6TkpC/kOYUP2j+F7C5Xly1vqHQysrKysrKysoqRVmwtpWVlZWVlZWVlZWVlZWVlZWVlZWVlZWVlZWVlZWVlZWVlZWVlZWVlZVVq1O/fv2Sxqnb+RVYtKaVwGmaATzj5cC0qBLAFlKAagNA1aaFCXMoLS3F2rVr0ad3b5mc+4JThmp7sAJxodrqOGf6NyEEOaEcZNGshGVtDcrLykNuVi521e5EeV05nKW8YnGhGxzj3DvCOSglYFws8taAbc7kYl0FzjZBAXDWJULA+ZzFiRSpwLWdZDwwG8/6fm+8eL/3tE477TScdtppmD9/ftK4X3/9NcaPH4+bb765BUpm9UvW3LlzMXDgwIyAmEyZ8KPvvvsOhx9+eEKgN+ccixYtwqmnnpoyGDtITzzxRMrg4eeeew69evVKOe38/Py0yrJkyZK04jdW7dq1S/ucLl264IYbbsD48eMblec777yDd955p1HnAsCCBQuwcuVKHHHEEY1O4+eq6dOnx4Vqp6vvvvvOF7Z169ZmSTuRKjnHxdvL8GBxCc7NbRooKsg6NsPiIDIC47s+jR+J4NoKd8OMUHe4icNxA7bhSS+RltXVIxrQLz85+SlkZ2VpYA8hCvKsMD6kxaDaSlRCwXxQbRgVKSso0A4nXEBjvOfJPJXdXV5egetGCxBsfn4+pk2fhkGDB7krSIM1HeiMhmwngmsb9jBM2A2ca/PVgK4/BcdSm8oQCdOWORiQbWXvAtBcbdXgsmk2Omd1xlffrUOo0LlnTsU4QBeFodS3U10rOEKUgjPBd1JtQ50Z0uWGhvOASOiWsv8JQEAd8KTMiBMOCirrUZSbynOoAmdzLjZ24HBgeeaDJstB4bQTfQ+SwHWIcV/M8ET66OOPEh4HgAJZXvWsBKXo72Og54L3nHgiQqEA8EqaCvfogY6zZsY9vmP01aj+9xtNzidIoY4dE+a985ZbUTXjpYzkHU/FkWJU764S0BzGQSjAOBNNkgGcCnAdYxw0BHCBtwLjAiQvGqTYBIvLZ58RDspFXAG+AxRcTs8cVTuVzV+1TR/8sRWAdTp37ozc3NxGbZCTlZWFq666qnEZW7WoBgwY4ANrA8D2ZeOxa81UFB8+Cm0PvQShSPr2f8urGXycCZNXNoCRHZAArm2WKZmF6R59XAMwuEHII873gGe78tvg+dLR/Y8WySpnG7i2TcXmd86I5+qP9CAv4H6rV36JivIK5zAhGD58eJxrb1llh7KRm5WHqvoqWVUElHAJjqTSGqDSlhA2SgghCVgDKBdwbWjYNtX9OgMkvFBYFUybc8qaQ8o+SB8PXZl6JlzbUEvAtVeuXIkXXngBCxYswFdffeWDFmZCQ4YMwcsvvxx307FM6Pvvv08apzlsrqS+r0S3LlkXRpKn39Ig7XTknYclipeSfZPIvk8A104H5p6bm4s1a9agY8eOKZ+TTK75Y5yLMKfPIgA6QI8s3vHHc1zZmGIDF47yul0ZB2unokbDt81L1RcIB6htTp1V7+t9XpJA1zOl2vnzsfXzz9H+uWeQneamSTlZCurpfrvo+q6Py3Dn5ZqejztQXeO8IHtCD1Re20Qdo879cHaMMOKbZfP6fJRvzLGPxOmOl0vkLebzpbvqcdGDy3DJqV1xy3kHI5Ld9D66pfTJmu9x41Pz8N3WciiHFXFBzAE3CNs4TsTGTo4nUHlojLi6HTswbsc2caDbRP/25guwaD3KPrgjsPzn/uHKJtfBVVddhZkzZ6K8vBz19fVNTi8djRgxAnfccQd69OiRUvyjjz4aixYtwuDBgwPfrU6dOrXRYO3CWBF+oj+KW6D2alE+BMScOyM3+iKEgXG5QR+IsEnlc0WFV0LYmYwBNARCGDio4RdUXgiuxwLDYWb4TwHTMOXGYdO3qvf7IdLHl0FRSnHHHXcEHqutrcXrr7+Ov/71r77NUqZMmYLs7Gw8+eSTSfNY/sVyDBw40Ad3nzJlCi6+5GJwcIwaPQpXXnUlPl3yKSZPmowZM2YEbtwLAP94+p9YsXwlZr0xC22L2xr+RzWHgxybjD4asjlwp64JCLJC2UnLb5We8rLyEaZhxFhMvlMh4ITovyVR2+MxLhHbnEn7jMqpPwPnBFyPVQxASPjlufLTez1/6pi64+q9DQFjDJRQEBrsg/ZZKHHsXdffsphDsHnMysrKysrKyspqr1KrBWtXV1dj7Nix2LVr154uilUrVocOHTBu3Djk5OTs6aJYWVlZWVlZWVlZWVlZWVlZWVlZWVlZWVlZWVlZWVlZWVlZWVlZWVk1o/r27QtKKRhj8SNxhrqyVcjd55iWK1hCBSyQbuzpvmOulVwyuv+EdBfTO/i2OJmnCNUGgJrS5UnzW/T+IvTp3RsJodoyj7hQbRfjgLvPN6HaXAC91NEQCSE3nLtXLYIjICiOlCAvKw+l1dvQwBpA5BpSwp3F35SakBmAq4XDAJhc7E0J5AJH4sQjcokipwYXiACcgUiAmV4ECRoXbKNkQs1MuLZr8aFx61s7XHvWrFlo164damtrk8YdM2YMLr30UheQ2MqquXXyySdj/PjxuOmmmzKaT8+ePQGIDRGSQbVNLVy4EKNHj8ZTTz3VqHwfe+yxlOJddtlluOiii9JKW11Ta1NjwNoA8MADD2Dnzp1YuHAhNm3ahGg02swlS6x58+ZZsHaAHnzwwWZLq6yszBd21lln4cYbb0xsH6eo7OzsuDCWKIAbd+7AT7EYrikoDByZKxjDe3W1+DYaRT4h6BgKoRMNic9QCAUu4LFb/rDEJC/TWtWfnkAzBa9FTnwpSR5iYNmIEcMP5/IDrIH/q/fbCX0O64Pj/+s4YUMRB9ZDdBqkxaHaOpaRni8e94SZdrgCRWrIlt8OBwhisRh6dOmB+vp6FBcXY+7cuTj2uGOD5ykGGdexGZVN6YZr6yJKsKPiRREF4PC0AAVIUxAw3RYIhWtCoSA50sjmgj7tcLEUUAeAt9X06n4IFr6/EPv26YxwVhhOuxHpUACcMDAQUE6da6MinRjnGnau4SCEAJwIACU4uLwGKkHoXN4ACiLIMSHRmhX4SUG1jSakWz417HNvmyKyPer5gVMzev6QioLnWu5nPKgtfLX2q6RpHxIWmyPpJmkc4wG/vT3Lmf37J83DKn0VR4qxefdmDdNmXLQXxgRwlYGBMCL8Ozwm2hURd4yrOaoByeGAnG8qiI1Dt5Fnueea+qmQ3g2Znrd33NNgnUMPOxSfLf0srXMIIZg4caKA4Fu1eg0YMABPP/104LFYTRnK/u/v2L7sIRQddB7a9PoDcjsfh8SOwD2txPZZ05N3bADzOUsdrg1P+RJZg3CHE+N30GVyjmjlZl/uN91ykziHqpSN/ghqkHd6H43h03lwCQ4Duu/fHe3bt9c2/zHHHIP99tsvznW3vNrmtMXu+gp5XfJ/3fcJ7KTqvKmEahNQgCgfogATMt2PMzBQUELAuICgMWFySbtSpgcBUAN36k64IoM3QBBVLn2URt/t6sfNPjwojUb6IqPRKObNm4dXXn0FSz5Zgu+//z7ljcKaQ/vuuy9mzpyJY489tsXyVEoFrJ2V1bRNLTMJ1U62UYyO0xoU1K35osR/V5TK8UDD2RslwP5ZtmwZ1q1bF/8kQ1lZWfjkk0/QpUsXHWagSr2PaoKCQM+RzTbC9T9umXmYkQPHGt9YAF1zDvBY/KxnDahqqEJ+Vnqb+DVdGRibVT/sqw5/PsoWz/SGj8nEtm/HtuF/QMeZryHrsMNSPi8UChmNzTuDBAxnhxx81HFnphJ/vPC/+3JkBsafLxMu5/vE6aPUyCh+SF8GEeOkc7Z6Eyg3tSCAAAszmZ44j3GOZ+Zvwvzlpbjrot446Yjmg9xnQjt31+Dv0xdj+oIVYNLfRPTGX/LTgGlD+y2ouGYAhIeg/W8aik11HLHhnAPhFumFXPFEFioPgNWVI5RbLPKT72i3fXAHWNQPCy7uPQwn9eve5LooKyvDtm3bmpxOOjrwwAMxZcoUnHjiiWmfm5OTg6lTp6Jnz56+90rLli1DdXU18vLS35zgkIMPwb+nzULvY3uJe8KYY0xCtgAiN/0jRG7gIqC+DMImFX2bsFO5fErACUJQvkVI/6fztDMm/Wiex5dDbTyjug3lm3DGNh2Xe77vwX40Eongj3/8IwYPHozBgwdj8eLFruNPPfUUhgwZgjPOOCNuGrt27cKwYcN8UO2xY8fi4ksudoURQnDcccfhuOOPw7h7xuHee+7F0089jVgs5kt3yZIlGDZkGN569y1k52S7xijHRyz8SLqHlps2qrHa+k8yp6LsImyv2Q5C5AjDBcCeMwJOCdRMkBDhB2ecS5w9EZvxaX+dgnBzhIjj6zP+ykVCuD0buUsJH7d81hhk/y3GTvWeBa7YxP1AWllZWVlZWVlZ/azVKsHa1dXVGDx4MBYsWLCni2K1F2jt2rV47bXXLFzbysrKysrKysrKysrKysrKysrKysrKysrKysrKysrKysrKysrKyupnpLy8PBx66KFYtWpVwni125a3IrB2MyoRNMFcyO89BHNhWeJVYg5UO04eqZTFONBQsSFhfgDw/qL3cdXoUa7EfDA/YsAzzO/wQ7Xd5zohnOlv4ODICUWQHcpOWr7WqpxQBF0KuqC0aiuqGqocUJgENDJGjN8EYmGwWkrOZAjVCw+dRb4UHByUCACOgvqJxfYMekE5OMBlnAC4tpJY4Kh++OHagB+215rh2nl5eXjiiSdw2WWXJY3b0NCAQYMG4eOPP26Bkln9knXjjTdi6dKlmDFjRsJ4vXr1wp/+9Cfs2rUL7777LtauXZsyILt3796IRqPo06ePb3F8Mj399NMYNmwYTj/99MDjq1evxrp167B582Zs3rwZO3fuxK233orCwkJ88803KeUxefLktMoEAOPGjcPkyZNbHEKRSIQQ/PnPf27UuZRSTJkyRf/+9NNPcfzxx7cY3KY1Qd9ai2pra7Fy5cpmS2/IkCG+sJ49e+Luu+/G//7v/zYp7Ugkgq+//hpdu3bFK6+8gmuvvTbw2XigohzTqyrxZodOCBPgx1gMy+vr8VZtDd6vq0M0QXvLIwSnRHJxXUEhemVlBeKKALisiESEAxOjqD/ljyDT2GtJOBgjJ2cVFpS2RPTFtUnM0BeqqnzHD+h5gAT0iNheqDbRUG1opqPzrwN9bG6oNlfpABI2naIdzt0pcgmr8G5uU1VZjZGXjER9fT3atWuH+fPno++RfXXZ4s5P5E3UIGeimCh+4JmC8hIFXARx4NpEVQ13gIwww510oe1UeUDXM3euUUEaqWHjmnXOOU4ZcAo++vhjtD+kHRRviRAiOU4EXAEeJUiTEoAzBk7ERjiC7UEFKFvfe6d+KREgLC5tbwEtoQ4zhAGg4jqpt3zy+rkEHZvQbA2ngYTOMLhAoRTpg2iIMTdwlyLB2MSBHTt3oLKyMmn6J0ZyEnYV+h47SbvyjvTukzQPq/RVlN0GjAsgEiEEREKsBKQqBsIAUCrA25yCEAnfAQflYt7KZRtnhCOkIVQOnE7PQaVPQACxnDmpI/VbPrOtCKxzzdXX4NJLL005PiEE//jHP3DFFVdksFRWzanzzz8f5eXluPXWW1FRUREYh8fqUL52GsrXTkN2m54oPPAcFB44DDklvVq4tKkqsX3WPFnIQd9gTqYG1w4qX9BvpaBwZfN4z6PgMT8g+YCeB+hTuWm3OIaZTtsF1WaA3iVPAvvatG2DO/9+J64ZdQ0AYOjQoXGud8+oOFKCb3dtlBBBIv2E4jrdUEvpO1S/OAWhDOAUlIi+nnEGihCUrxKgArNNQtK+cjZEELaa8Vv25UTaapwoO8O4twQapucCaqtjHjUWrr1r1y5MmzYNb8x5AyuWr0BpaekegcuGw2GMHTsWd955Z4vnrfTTTz8ljROJRBqdfsah2o04FjftTLuw/RPnuPl6ffTxjge29RSashdqmGobpJS22OZsbv510PyTB0R2TnL6bsfuNKNDzqvAOXbV7kBeVl7SvqM5lWxe5SpKvCE8lW7LBS3nuprUsOadZ6UqkpuLrEMOQVavQxA+8ECEu3dHqFNH0DZtgOwc4VeorkLspy1oWLsWtYs/QN2HHwa+C+VVVdh+5Sh0enc+SIqA3hBV/b0ukRp55MW58+FqCqHaPeMAdW8KZFa8eywx5ynuI2qMk7tuwQRpu9qlzsMprzPucmVWyH+kr8nlH1Npq3Yu0vx+aw0ufXgpTjqiPcZc0AsHdSly1cieVkM0hilvfY5HZ36CXZV1EE+d41+TzjIYhiPENmLuY8QEZiMEECohyAKozUkIJmxbQbaFT4gaYUC0shS7lj6NaPVW1G37D2hWLsKFXRAu6ArOG1Cz6SPfdYRy22HABX9FQW4oY3WVKbVp0wZr1qxp0iYZnTt3xtChQ/HSSy+5whlj+Pbbb9GnT+P8M+s/3ohexx4i/GpUbOwFKJ+X8H8xEBAmfK9cQn0JEf4zAf/lGspLiHj2OWcAQoavQR1XD7zz1AOOxW9+gMPfMxp9MZf+QGL6W/egioqK8Nprr6F3797Yvn2769iYMWNw+umnB24qxsHx17/+1bfRSq9evXD7324Pzkwm06lTJzw64VGMvHwkLh1xaeC7lE8++QR333k3xt1zt7s+lR/TM0aZ8zOAg5K975nbW5SfXYiymjK5iTuTfj8IPzWEr0/4v7mY73HxNyVyyyUoX7z0BCJEFE6bO88P5Z6NN03gthp1pb3G3b4Dol4ASAVvzOTfEF5vlOVk4ItvZWVlZWVlZWW196jVgbWrq6sxaNAgLFy4cE8XxWov0Zw5c3DOOedg5syZFq5tZWVlZWVlZWVlZWVlZWVlZWVlZWVlZWVlZWVlZWVlZWVlZWVlZfUzUr9+/ZKCteu2rWih0qSreNSDZjhdEduAwEXlTrRkC70Czg0CapvlSaBY7c6kcRa9v0ixTmQWnjKYC0pdi0v9UG2X4kC1ASAvKx+hn8FCSkoo9inojB21O7C9pkwuE6cOsoeIxb5Ewm6oBNsRCXyQy4nFfxo2xkDVwkfEQIlcSK4XIapaVCtW48O13UAhtV7fDddWi171YmSjHbRWuPbIkSPx2GOPYcWK5H3NJ598gtdeew3nnXdeC5TM6pes6dOnY+3atfjiiy9c4Tk5ORgyZAjGjx+Pbt26+c5LZQEwIQSnnnoqZsyY4VtQn6omTpyI008/HevXr8ff//53fPTRR/jhhx9QFQCfBQQoO9XFyWPGjGlUmSilmDhxIoYPH96o8zOhvn37oqSkpFnSOvbYY3HWWWdhzpw5zZJeMh1wwAEtks/epIcffhiMsWZJKycnB716BQMWx44di5kzZ2LZsmWNTr+2thaHHHII9t9/f2ystFtlAAAgAElEQVTcuBGRSAT5+fmBz+jmWAxHbPkx7TyqOcecmmosqK3BpJJ2OCEnEtes5a5fQDz7WcV1ffoZJr7U/Pm4Q7z8Ke/voHIofVBbFxhn8NDBbig2JOaFUANIJWAPJoylOaDa8corgDDUfcAxtX0V5rLDjUPql4JrKzt886Yf8Ptzf48Vy1egTZs2eOuttzRU2yxjIri2C1JJgo/pcihINHfupABjOFgr9dupOgXhVpEM4IYM49yFx9ETF+qZp5jHfvPrX2Pdt+vAC5lMioMwgacmhEGAsVW5XbUoq55JrjUB4VQcIwLoxLiAjxAScmxvzgWYW6YFrqCXYj4gmFMiZS7TNW6CLIi6fNm2XE3DsetNWHsi+9yEaqclAkyfNj2lqGfn5ur7m4wRF/Q958AD0y+fVVIVZhdB4/UkVJvJuaOA6AAxzgS8jDP5jFGAMDCJcBfPpEiDcdHeAciWqNq4iudA8U2gjnpyAzd0agVgnREXj8CUKVPw4YcfphT/+uuvt1DtvUyUUlx55ZU466yzMHr0aLzxxhsJ49eXr8f2ZQ9i+7IHkVPSC4UHDkNhz3OQ3bZnC5U4VTXRv5lSFtIPZdg65rOYuEzeUSHotyk1IHPPIeI6HKv1z4W3btmq42jfmmtcIg7cyzwQ5MLlHH/80x/wzORnsGzpMgwaNCjgOvecckI5iGRFUNNQ4/bryX5bWjyABGZD9sOECO4oIQBjACgB5QAHM/yH6l9jVw8oWJoBSYM434QWiirl+gxAAdecL9qeNPvqZAZ+gNauXYvnX3ge7737HtauXZv2pmOZ0HHHHYfZs2ejY8eOe7QcW7duTRonL0XQrVcJQZONeNXhPhw/Qkp2bJptqDmgmboNp5t3Atu9KX539VxFo9Gk45zSpEmTMHDgwJTrI56trw+6CpRiIkmy9nBTjWREQqqLMeM3sAZU1JWjTU7bxInvYamqSPhuLa787+k4b9SsD1l9eqPL2jVAODneKKt3b0ROORmFV49Gw1frsPO2/0H9Z5/54kW/+x67n3gSRbfeklIZuNqdTc491DtEtTEQ8V6ZMUdx7UQlz3OOG8HE9dJL/EOoOgjf5NvnqXI253JCdCsUaf0/e+cd50Vx///XzOd6geM47uAAEVBA+CHoCYpGbGgwdlEwCojGEmNC8o3fxERNTNAIsQRj+doQCzZAKRZErCggigWQroC0O9pxvd9n5vfHzOzOlk+7+1wB58njuM9nd3Z2dnd29z2zt89R6+XEuRwAa9ALQgAuRKfcSit7pqR8+JM1B7B0zT5cMLwbbr34WPTv2TGq/dhS1NY34tWPv8NjC75EYXGFKCv0fUfgFWoTO51bqK3SEwqHVBvO32KfBOQ0W7QNcNTs+RKVm99C9S7nYLqsoQb1h35A/aHQg4Rmn3AThg/Ki8u+yczMROfOnX3nBYNBlJaWxmU9CkJIs6TaiiFDhnjE2gCiGlgtFMMLhmPejPm4/IbLZL0WT7cJoXIAL/kdxH42TigIBxiBJv5ljgG+iOpZ0Lr9lNQXsK+hdj+c+M4JZN2CFcOK6XY8auG4PMjBZ/R+2jagS5cumDx5Mu6++27H9NWrV+Pbb7/FiSee6Flm165dePqppz3T77zzTqveRLpTDB48GJ+t+AyTJlyL+fMXeOY/8vAjuPV3v0HXrl3lPUzrRSVwHCfGnfPbep8eyWQkZsg+aaXK5vIYaBJtWa85bLm2Ombi+Kn7KqzfSq9NIE5Ua2ALCsdt0h4s0z6Z9P5ANTCouJfqvQYy9tXjQ3dM6dft0bRw2WAwGAwGg8HQxrS7FsGGDRuMVNsQM4sWLcL27dvbuhgGg8FgMBgMBoPBYDAYDAaDwWAwGAwGg8FgMBgMBoPBYDAY4khBQUHENLUHVrdCSZoD0X6asbgO136anLfbEqBeSvafHb6AQHXhcoBHlknu378fmzZtkqtwvVAKTTihi+u4v1SbQ5uvsrD+E5KHI0WqrZOdko289K7gnCPIgghyBsaDYJyBcWZ/Z0EwKTpkEPMYEy8MM8bAuBACMMiXiK1vTC4jpIOcif2p/uecyfeG5RHgzuPhfmFWvdRoCwwlLsGF33LthXfffReBQHT1aNKkSaivr2/hEhkMwDfffIOSkhLMnTsXS5cuRXFxMWprazFnzhxfqXa09XLUqFHo3bs3ZsyY0eSyffDBBzjttNNw7LHH4rnnnsOWLVtCSrUV0Qh2KKW46667Yi4PYwwTJ05sEal2UlISxo4di8LCQnDOsWTJElAa3as6U6dOjWtZhgwZEjlRHCCEYPDgwa2yrsMJFd/Eg2MiyF8/+uijmIWebqqrq7FhwwbU1NSgpKQk4jna5PVwjmuKD2Jc8QE8UFGOJysrcE95KX5fcghPVFZgR2NjTJEsCfFbuRH8nAgk5GdbG6z/UNfvcD8zqso9ZQwEAjjjrDOsvCkIKKEuqbZdZvt/TRrYRKm2PdSMc/9wwCHVtoSE2mAnnNvCaSEkhG8c7lyH+PT119/gjNPOwJrVa5CcnIx58+ahoKDAU07HdvogRJTy2BB9+50SW134LPajPXAMkTuXUGofA0K19UqpDsRANESug0jREiVquvOftRwRsiX9h5IABvQ+DjmpOQjyIBhETN7IgwiyoNxjQfHDmRD38KCQeTFuSWKseNv6rbfPmH1ECQGT8i91nNXgQlyKgmw9pWYSAbHrn4azzoQ+PqHicyH1Rogf5zxOuCfNoncWhVynIpkQ5AcSZDm8njzu+uzXhE7qfXTE9RhiJy0xDQRUtjlFO5IxZomiZItTtEMh6z8YmDT82W1WLqbBVus4zgjV3+CR4dpSJc0/J5fRknJ3vdFMTI7lXN+jmRYlH3/8Mfr16xdV2g0bNjRtJYY2p3v37li4cCHeeOMNXxGZH3WHNuHgl1Ox/dVh2P3W5ag98G3khVqdFrZK6f2SXJ8cbr2eiFD7Hmqa/CHEm86KtwgCqV554ZsL37QjA2KL8vQB5Jzxi52xJdqzOy9BKMVbi9/C6/Pntsv2VcfkLKuvkam+RBZEEKofUl7n9c+yL5Fx+9rP5TQA1n0CKu7UehPV/cC++nOt/5Fb/b8K/Rt33/xVVXIPiuKzLCD6DJYsWYLrf3U9BgwYgJSUFAwcOBDTpk7DqlWr2lyq3aFDB8yfPx+ff/55m0u1AeDAgQMR02RkZMSUp9UWCUWkS1CYRd1tpGjnRUKV2fdHBd2x/oRZR8zli7DdTYVzjt/+9rdRpe3SpQuuv/76Jq+ryfhtHpEDk7ralZ40cLZHxWRizVPLERCU1JagkTW2QPG9bfqIuK97PvNCrUNPF4sAPRZIYmJUUm03if37ocvrc5B6wQW+8ytnPgdeWxtVXowHAbirh9bZoh5vOjpB5F2JEADMeiar+nQATccddqf4mDqJXaMcwmirDe+a5k6r6qRLKC2y9RFNEyqmg1oiac4p3vqiCOff+TGumbYMi1btRmMwPoMGRsv2vaW49+VPceItT+OOZz9CYXEl7G2XZSYUjthNbgvhqq/Nb1sJgABAAnDItElA2xfQ8tZ+g2H/B3/F/g/+6pFqR0vpxtcxtGd8nnE+99xzOHjwoO/PqlWr4rKOliA5Odl3enp6epPzPOWUU/DKf19DfX29Fm/K/gb5o+7D6reaDjDHdK7Ho9x+Tq49/bavlWoAOxl0qn48hSPmdFwLuPOaAoAxFRcHm7wf4smll17qO/3DDz/0nf7iCy+isdF570tNTcVll1/mvwL3aSD3T1pqKma9PMv3b4Hq6+sx+9XZnukEfvuda9dTHLFi7dLSUnz11VdYsmQJ5s2bh9dffx3z58/H+++/j7Vr1zZLWB8tqQmpos2m2nvyB7IfkKm/H+HMTqd6/NTfoXDuOM+Y1S+u/x2Jamfb/cjWUtbfpDgOuyXutuJwP0LURYPBYDAYDAbDkcWR2SIwGAwGg8FgMBgMBoPBYDAYDAaDwWAwGAwGg8FgMBgMBoPBYDAc9kQj1q4r2QzWWNMKpWljIr7cRZxvkIXF9eaYezn3O94hs7VnlK571jM3IbULEjOP8kxf+slS50ttmsxPZeuQajuK5nqZVX8BltniFkIo0hLTj9gXKDskdUB+Zg9AybUZsyXbTAj7/ATbXMrOxD6T03XZDVdSP/kiJDhAuJRwa3KbKOXanNsvM1ovvBKnuNFZFdxag/i8eN5cunXrhr/+9a9Rpa2qqsIvf/nLFi6RwSDIysrCFVdcgZEjRyI7Ozts2j179kSV54IFCwA0TxJcW1uLFStWNEn8E46CggKkpaXFtMyePXvQu3dvzJo1K65lSUpKwn333YeqqirMnj0b3bp1AwCce+65mDlzZkhxBAAkJCTgvvvuw+jRo+Napp/97GdxzS8UvXr1ivk4/BQYMGBA3PIaNWpU2PkdOnTA/v3747Y+nWgHkoiVz+vq8FhFOaaWl2FGZSUW1FRjWnkZzty/Fy9VVbnCzfDWUh+tkPUhlEZRl2Trn8V8tz7ZP637+67GIL6pb/CU75qJVyM/P98l5JLyReWHsKRc6n8lVkKzpNp++4mrfKzvzjicUOJYiGtxneaD9F7TZUy5YP4CnHf2edi7dy8IIZgxYwbOOussT/n8yuyHkmtzzZBhy7WdeVhHjTj3tSMVsY8r1fatOpK2fEoXrTnl25R46waRxdN/cjPy0DG1gyXPhoylg6zREodwIuTXYhsZGOFWembtdQ5iBdJSJEmIPZczEFWn5HQQDh5U0TqRcnQi1ueIu9U+hRXPq+OuH5dQ9cpTz/wkqGHSuzIDAKxZsyZ0GslRESRs7hqlqzoBgKamIiFCrGRoOimJKVIOxS2pjt3GtGU64EplJc4Fu21qWezsVqc6Z+SpBGJXYVtED/t/6xrlrbOeQZ6cCZy0oFgnISEBc+fOjSptNOeFof1CCMHll1+Or776CkuXLsWll14a9aAoVbs/wY7Xz0HhkkmoL/0hruViDdVorN4v+1Gb0lYLH6PFBf2+oroJo5Zr+0WBkdL7/QApecM8S65ZvQbffiOk5+qaQyBiKc60mIq4rkkEMt6Q9yZt16elp+H8C34RZvvaDiHWFoOEKGl2UMrT7CH51KAKTJNrM1h3Aqs/kkuhIRyybXuaFvfA3kVqf6m+RfnBFV94pYa+fRHapMrKSsx4ZgYuvvhi9OjeA8lJyRg9ejSef+55bNmypV0MmJeamorjjz8eTzzxBEpKSkJKD9uCkpKSiGmysrKizq/ZfUdNXLxJ/c5aXQ3bPoDyAvLYfvSLn2fV3PETZsM82+m3reHE2+EoLS3Fs896nwX58fzzz0edb6iSeNqOnkdb6tob5l6hN47Vd26FmM58VEKtPWqVxGpPiiUZ59hf3TJ9M80l7PVQ4tljfpdO9/KO5l/rPLshiYnI/u90JPTyPmtk5eWoW7YsqnwaG8TdSaA1MqwVafdx38qibbx42OVMY33WC+/+4OnJkktSgKjYgrjSOfuPnDGPEknrPVZUdTzBIaaG/kO06QScU6xYfxC3PPIFCn73Nu547it8+t3eFpNs7zpQjmcWfYuL/zYbp/3+OTy+8GuUVNTZ5SQBWAJsnx81yBmoFGwjAIKAY5uAAEBlOm5LtQlx7hci09r9SQTla+egtvCbZm1jQ8n3GJjfPp5vthX79u3zTAsEAujdu3eT8zzuuOOQlJCEp/7xNAAOzmSMypRYWz0HZ9Z9TsWegLqmue61XMWtsOZxfabrl+qDAyDWz5hvs8OZi1rSnhZsJ2Lt4447zre9tXHTRs80Do5F73oHxxs+fDhSU1P9V6Auna77EuccSclJ+MeUf/gu9vFHn4TMQ5XFuqJze//SI1Sj9+yzz2LYsGH4+c9/jjFjxuDKK6/E5ZdfjvPOOw9DhgxBZmYm+vfvj8mTJ2Pt2rUtUobUhFS7T06T2Nt9e3a7UPXrQcWuADjstp+zT8/+0QXZkH/7o1KBiGcDzvMZkA1uB/rzDccs4q2LBoPBYDAYDIYji9iHdWsj/pTZoa2LYGhHPFBR3tZFMBgMBoPBYDAYDAaDwWAwGAwGg8FgMBgMBoPBYDAYDAaDwdDCDBkyBJRS8VJiKDhDXfE6pPoIT9of+gvWLbC44+XuUAktK439NbS1IEJhbKoLV3hSpB91DkAoyja94pi+dOlS3HzLzVqZndnGLtXW53NQQpGamOaVLhxhpCemo0eHnthRvkPK9SjAhTCQQ7wQTjgBJwQEHODihXElFBTzGQghtoCcM0CJ+OR0xgFKAMZVtVEyAbFOTsRBJJrYT6zRKefj8mCrvEO5BvyWaw/H8p577sHzzz+P3bt3R0w7b948rFy5EqecckorlMxgiI5oxdqDBg3C1q1bUVPT/gat+Nvf/hbzMuPHj8fOnTvjWo7zzz8fixZ5BQKKa6+9FhMmTMCTTz6JBx98ENu3bwcAJCcn49prr8X06dNbREw9evRoTJgwAS+//HL42KmZTJ48Gffeey+OPfZYXHTRRUayLRk6dGjc8po4cWLENDk5Odi3bx969+6N6urquK07GAxi7NixmDt3bkS5QHJyMurq6nDqqaeioaEBRUVF2Lt3LxobG6NeHwNwZ1kJZldX4bnOndGZ6mLv0MGvX2TAZVxJnG4UzzLu8FNP541dQikZCd6s8d/v0+6fBmrFOrbwSAmeW0Kq7S2ftq1hpNp67E0oAWNM+qFCxOGWoFlMeejB/+Dvf/27le5Pf/4TrrnmGp/yEOe6Q0yz5hFbRA5ix49cyrW18Xjs2FOXUKmmDlEbqTvR7Lzs3aB2sIxhreXtfRcyHnWdJz3Tj0Jdw/eoaawWy/CA2FJZbh4kIBQIgIBJ3YuS8hDGwImYwsBBRXAvwnjOwAhFAByEBKySM84QoFTuN0ixp713wIldf6ztkXWL2PE5JdTaz+5tDRWfe+qW38kVDgI0NjbiwIEDEZMOT0qGz7g82vrDfw7k5sZQMEOspATSUIkqoVLlBIQIOTwnAOPMql8MDJRTIdJmFKCipgOa4IoI0WqABFQLUtYvka+S7lvtT9W+FPZK2G1OGrI+etqY8lpoXWdasP05bty4qNJFK2E2tG8IIRg5ciRGjhyJrVu34umnn8bs2bOxY8eOiMtWbH0TFdveQccBVyN7yK1I6tQv6vVy1oD60q2oP7QBdcUbUCd/N1Ro7SISQEJKNgJpuUhI7YJAWh4S0rogkJorfqflyem5SEjJFnJDe2E0q38zEvrNXsV38pzwj0/dQku/CFBm5iva9/ZRdRpyC8o3z/as6dWXXsUJJ55g979xLu69Km7T+zVVUbgddxAlCoPdj5lA26fqoWNyRzApImOcgUBeW1kQAcoRBMR+oABnBIwyEC6Dcc7ACQGDmMYIB+UiwiGEan2HEPcEGf+onWb1K6q+blffsUK/nqu2gCMdF8fjxx9/xKwXZuG9Je9h08ZNKCsra8E91zSys7MxePBgnH/++Zg4caI1eFd7pLS0NGKaTp06RZVXRKFdpNthhMVDtTdiEkr7lVGvh/r8uF0aXRn5DGajr9cRN4Ro+Nrt2/CxfiSuu+66qNr8WVlZ+MUvwg8cEK5NGAm9TWfB4WovyuuDu4XA3csT13TIvgW9V0C2E7nexgeqG6pRVleGjskdm7QdTaWp+82Rh6ojPrdRx1fPfub6r1aBpKYi89ZbUfLn2z3z6r76GikRBqgDgPrGBmidBS4XO3f9wOezvI/J53B2Bna/A3fcsrw3L+c6XecdIbJ+cTgScz29fmQIAGbdOe2Tnsg+Ent5Aia/B+SBo9a5QohT/1tS0YBZH23HrA9/QFoyxfD+OTh5QC6G9u2MgUd1QnZmCmKhMcjwQ2EJvtu+H19tKcLy9buxrahEqz/Ub1eJD0TfVtXfQ7RparA0lZ6I/LgYLE0JtEU2ATmQmy0WJ3KfEPkdoOD11Shd/VxM2+hHVlYWjurZo9n5HM4s85Hen3rqqc16lkAIwaBBg/DhGx9jwv+OR1Z2Fqh1PtqDuRBCxW+u6joD4xTUGkha9jXI7wE1yJ/VS6iuc86LorMfTNQaPQmx8ne3SZxtGw4gyIJAy4xvGROJiYnIzMxEebnT4eU3qCfnHGtWewcB69+/v50mxvvTWWefhdTUVM/zyE0bN2ntKdV3CvtYqFmaQJlzHLEDrkfDli1bsGXLFjz66KMYM2YMpk+fjp49e8Yt/+SEZDAeFG03TkCJNpASES1HDiol9+LvT8R5KNOKMxSq304MPKkdP+vcU/+rPm07qBX3We08VOezTx8aUwPhmP41g8FgMBgMhp8U7fNpi4scGsBkI9Y2aDxeWYFqM/qPwWAwGAwGg8FgMBgMBoPBYDAYDAaDwWAwGAwGg8FgMBgMRzRpaWkYOHAg1q1bFzZd7YHVh4lYG/DaIGL8e8hIi/NQCdVMr4Qh4joizGT15QjWeGVo6UeNAmuo9oi1V6xY4SiOLpzh8iU3P5mfUwSo9DNqefFDCPlJSLUVaYnp6Jl5FHaU/wjwRoiXEQmIFNVQSkE4QDgFJ0S+NEwtEZ6Qa1NL4keJJtPgEOIzTa5tv7uo3hQOL9dWyMlQB90pR/Qeq5jk2q14qN955x0MHTo0svQFwCWXXIKioiJQ+tN9idfQvujVq1dU6X788Uf07t27RcXMTSEjIwMXXXRRzMvt3bs37mUJJ9VWUErxm9/8Br/5zW+wf/9+pKSkoEOHln8v5sUXX8TDDz+MG2+8EZ999hlKSkpikhxHw2233ea4DmZkZKBPnz6YOnVqRGnSkczw4cPjkk9SUhJOPPHEqNLm5uZi+fLlGDFiBGpra+OyfgAoKyvDF198gf/93//FsmXLHNeDjh074owzzsCVV16Jiy66SNRr7V7MGMPXX3+NX5z/CxQXF0e9zrUN9Thl3150phSTMzognRKkEIJTk5KRSUPf7HV1ELRYhXB7Onelh7ZMCM2JTBt6vQzwFWvf+Osb5blObNErV7JFKyCyShIvqbYeJzu2MZRUW08oP9vxGfPE4Y7lmRBfPD/zeYdU+6yzzsJ9993n2Sd6ef3k2r5l08quJLccuvRW7R59LyjBBpdSRyuRmAYhSCNWUAtNziG+WNIOhz7Nub88YjFXLEsIwdEde2PzoY1gjIMRIRIBAwiRMkkWBCciPhdCkYAlIeYECHKOAJVybS5TUFUyJSGhVsyvJMKW1IdxIefhBFSrchxCoO0UfnERz+uD3/hUfT8RsS+O5Z1nmN9xLioqiiq2ztCase5z1v3d77xOyOkccR2GppMcSAKgpNdKrCPlbVzUc8blwE1Srs2IVMtzUdcJkb810ZQls5J6Hvs8Vf9pch3uPB3VtcJ9joao4q3Chg0bsGnTpqjSmkGajjz69u2Lf//735g2bRq++OILzJ49G3PmzEFhYWHohXgQZRtnoWzjLKTl/wyZx16OzD4XIZDSGayhEo1VRWisLERjVRFqD36HYM1B1B3agPqS78FZffgC8SAaaw6gseYA6iIVnlAkpHTWJNy5SEjLRUJaHhIyeyIxowcSM3sgkJqDuJ1hbrk2YMVLoeXaKrH+2ZWGhJiuRG0Q14+kTsciufNA1BVvcKRc9M4i3P+f+0U5GBdxBZxxi716bk/TVmV9lX2b7VWsHSABpCWko6qhAgABlQOCMCIG8qMIglmxrogohDgNYh8wAkqFRFuItqmUm4l9pIZWUFd3S6Sm3IVSkKgGCxTTbNm2c2A/QN08gjyI5Z8tx2uvvoZly5Zh+7btqKuLWMtblUAggPz8fAwbNgxjxozB5ZdfjpSU2ESlbUllZWXENF26dImYpiWl2nERaqu0rnJYAwBFk0MTXRie/nJ3Pi7hrq9U0NFY1rLy6WePVq69Y8cOvPnmmxHTAcDNN98cVTo/3PG8Z6ZOqIRhM5FJHG1OOJzGdjbqWiQGHlXLERm3UkJQXHMAqQmpSAokhV9hW+O3T+R9y32vcqezb13h23ctScp55wE+Yu3GrVujWr6mQfWP6q1I6yQS9xjokzksZzPs54/QBgGzwxW/nidY+xd6NurEtBow7pOVWH1a+nSRSt45rVG1tL4jCMm0HTYFYW+RWg6w5dpExlUBezsIB6w+F47qOoaP1+zFx2uK5BSG7IwkHJWbgW7ZKeicmYKM1ESkJCWAEo6GIENVbT1KK+twoLQauw+WY9f+MtQHmWsfUThGxXPsN7vHzt3fo0u1ierVc4i2qdwuXZ6tBiKjWpqAPP/VfDmPUJSvn4to6dmrJwafMBibN2zG1i3OenjcccdFnc+RyOrVq7F8+XLP9FtuuaXZeQ8cOBBffPEFHvzDf3DPi/+0BL5gBKBEDuwlYk/OGHhAPDfn8jxXI9JxcDDGEKBEDl6t7gnq3LYH91Oxrt5HofonfJ9zy9Pae30A1KDhDSy+z2ziTX29tz1ZVlbmOyBvx44hBpdwxyFas0vtlcTERPTt29fzt0AHiw+Ky60lQheiZMf9yGcEPiNRFrzxxhv44IMP8Morr8TtmV0iTbL/fkf2WxMw2edOrH5sMf6E6CPkVsjKxQDusv8P1nCTqg3tfA6g+uy51YZ3zSNa5o60XNYxtZw9UGfb9QYaDAaDwWAwGFqT9vm0xWAwGAwGg8FgMBgMBoPBYDAYDAaDwWAwGAwGg8FgMBgMBoPBYABQUFAQUaxdd2BNK5WmJYjiDf9mE0P+TXinrGTdTJ98KNJ6nAlWV+aZtXv3buzauQs9j+rpkWqL0nql2g64ptnm2hKEIDXhpyPVVmQkZaBHZg/sKNshBY7iJXLKhdCMQrwELN5TpwABKAcIAuI1ewIEuXjlnskXyG1/pZDiNFWubedCWk6u3YpmtOOPPx7jx4/HrFmzIqbdv38/brvtNkyfPr0VSmYwRKZnz57IyMiISoC0c+fOVihRbFx66aVNWq5v375RCwyj4bHHHot5mdzc3LitPxqys7PxxhtvWN+LioqwePFivPXWW5g/f/5oAOwAACAASURBVL4nfVJSkq8oIRRuMVRlZSXWrl2LCy+8EP/973/xu9/9DkVFRZgyZQrq6+vxzDPP/CQGGcjJyQGltNlS+j59+sSUfujQoSguLsZVV12FpUuXWsenoqKiyWV47733sHjxYixduhSlpaUoKytDRkYGMjMzkZiY6F1AuxdTSjFs2DCsW78O548+H6tXr456vQ2cY28wiDvKSqxppyYn48XsHCSEuNerVTvCEwivgu7oCaFPtD7refhFzu5w4+u6OuwJBj3prplwDSzBD5GfpL+IEyVDcv4WHqBWlGprG6Pkj9Z5zZ17wSPVlvKMd956B7fefKuVZZcuXfDSyy/Z53qI5oefXDvcdMjt0OXatkROyVNs0RlXeRFu5es82PaOJdQZjyoJh5oPzydnmcKRnJCCnh2OxraSrSIW5xSgQVCIawQhRIoomSgLCQJKVskZAiQAxjko4VIULo4Rp0IaLkThQshtS7VdcklGIJ3FQlMiK7oee3MpgrPFXt40OuoYWcv7xOdauB9etCbT9OzZE4FAAEGf80nnhaoqTM7MRDK89xO1Bboazb1u2iGE5McQF5ICiVKawyBrtRDHcw5GOKheJ7iUqXLIeg7YR1AcOQpY1xtOZC2T/QBUmq3EdU5dczQJD1z3A0sQ5xTrwJm6VXjxxRejSkcpxTPPPNPCpTG0FYQQnHLKKTjllFPw0EMPYdmyZXjhhRcwc6ZP35pGdeEyVBcuw76lf2ylkmpwFpWEmySkCMl2Rg8h3M7sicTMHkjI6IHEzJ5ISO8GQmUsyYNorClGQ+kPqD2wBrUH1yBYcwCB1FwkdjgaKblDkZpbgECKNjCCPGVDy7UBb5Tn7GG0p/tMds3LPf1+7FpwoSPp9m3bcejAIXTOyQao6usS91AObsUgIiddBq0GL9FiK3lJoiQ+bSXGmGeQk8suuwyDBg1qcp4dkzugor4cBAAjDOAiYgnKQT4gr/qqfxAEIEzEv1wbaAEIiLiBcNHPyAMgRA3IoEmyreu5HWP4CoMlHBw11TWY9/o8vLnwTXz99dcoKixqdwOFpaSkoG/fvhg5ciSuvvpqnHrqqYd1G7m62jvAkJuuXbuGnd/aUu2YBMAOEa6zHvoVzrMtDoFkDHGG3mTjzhmhRNtWu89qrrnOlxAhjxXXR9P3rnH11VdHNyhORkbYQZdiJVx7MSR+yQmxB3EJJUgn8vmGuOGIeFS2j4h89qHanepCzhhDUeUeHNWhlx2fHg6oy7frmIY6xu5j0Npi7UCXHNBOncBKShzTg/v2R1y2IcjQ0CjvXdbzK8iapeS5RMo+1Q9xXQ+0Zocl19ZWQvSvRPvNXd/hXMidObfPT/tMFx1LdoufQ9xs5b2XA5xQgAflcgRAACBqm1VJgrKgASghKSHMlmtrLWuHhFS2xQiAksp6HKosxuqtSpbNZZntFrmej+jzoFqnm7Z/PWj7yVq/nZYoAbZVQOePJcnm4vwl8rNDnq2k2oSCICCnUwRrDuHAR39DffEPPuXyZ9eOXairrcMzrzyNwScMxpyX5uIvk/8CADjmmGOizudIo7y8HJMmTfJMHz58OMaNG9fs/NW+Xfv5d9i2cTv6DOgtBm8hcig6KdomjIFQAsrF82td9Mu5jNs5IPTAAXU1EOeZCOLtAWM0rPhfq5vWmcnt/kmoy4Q8R61hDGWCRtbQ7H0RDxoaGnyfI6Snp3umhRrAtaEh/Lb43lfsy52vmJureN7dpIPdlhJ5yymO65ABECL0iy++GG+88QYuueSSZueXQAOyTStl9VKtLc4vAecMnKvBE0QbkXEKqgntxfkn0jJCxRVcxVfW7cKOt6wYVXueoe6R0YbajgElw80HWrur0GAwGAwGg8EQZ4xY22AwGAwGg8FgMBgMBoPBYDAYDAaDwWAwGAwGg8FgMBgMBoPB0G4pKCjACy+8EDZN7YHohX3tE5+3AlthUd+8mpCgYusCz7TUvJMQSM5CIKUjEtJy0VjtfLl9xYoVGNtzrJWt9bIp95dqu2V+1kupmpQmNSE1bjKaw42OyVnIy6jD3spCIQAAASgFmHzdkArBtnCKcflSOWArIAgACiJfOGYytRL8NEeu7RB0WL4z+VrkYSjXnjlzJt58802UlXml8W4eeeQRTJ48Gb17926FkhkMkTnhhBPw2WeftXUxYoYQ0mQhz/HHH4933nknLuWglOLaa6+NS16tSbdu3XDdddfhuuuuQ319Pe644w706NEDI0aMQEFBARISEpCVlRXVdS0cnHNMnjwZ06ZNQ2FhoTV9/vz5mDt3Ls455xxr2o4dOzBr1iwMGDAAF154IVJSUpq17vZCSkpKVJKxcJx55pkxL5OWloY333zTMz0QCDRZKvfWW2/hoosuQlZWFrKysgBEkJ+5PIV5eXn44ssvMG/ePLzz9js4cOAAqqurkdMlB8nJyXjt1deiKseKujrcWVaKaVmdLKWQjjsU1rUmXLmG/IsYquie9O5lCIAP62o8ZenXvx9OOukkEErkeu14S+XY7qXaap1EDK7iWF6KlJ5+8hnc9ofb7PUSgiefehLdunVz7qQQ1SUucm1tmn2w4akjXPfJaWVyTAekZFvLU5/pU++jaX51SumEzqmdcajmgBRLirJTQkFBwXnQHtQGFIwwIeCGLdOWRm37mDEp12YAowTgDJQIqYkaQEdtKCUAbIeWFBXDIR3XB7+xNzd8fO4+ts2Nzznn6NSpEw4ePBg2XS3nuOnQIbyQnRM+P5/PHEAgLS1yYQxNJkASbDEVUSo1bk1T7UnOORiYbLeLlr2QcRMQxsVABFI3xaUozXIeUqLp2fTrAdF8+7L+hqqXoWglsc57770XVborrrgCOTnh67rhyIBSipEjR2LkyJF44IEHcP/99+O///0vamtr27poTYI31qK+9AfUl4YQEkoBJE1MB2uoiirPpI59kJJXgNS8k5CSexKSOw8EoYnaIBF+J7AjKtI++xVaLSLSBeur0Fi9H6xqLxqq9vousmvPLiHWhk/spj5yeS3kWoyjyeNU/2YCDYTfATGwa9cu/O1vf3NMO+aYY5ol1s5M6gB5lQZhdsCglNqif5GJazUnUqzGwFRcJXVrFAxcitRUMGFHJHI/EVtmaMd5Iq0+KMjuPbvx6kuv4L3FS7BhwwaUlpQ2eftaiqysLAwaNAijR4/GhAkT0KtXr7YuUlyJ5hqVn58fcl5rS7WjRbUt7BA4hMSfuLbBLxSOQj4dCTsW11s53GqvWau2Bhyxr0exCLb92pd+cdTXX3+Nzz//PKqyT5s2LWp5vN7Gizrckgn1dot1zfDZ9962pr1/mCZBdQ/coByd8koEFXdagx1xS+uIOtaAospC5Gf2iGq7Y4WH2zvuWaHa4zFWy3BjWHD5bK618RNr8yj64Sqr65zHFvZzMgu136j9Xe/FsX85TyjLr8tVW17lq/dQ6YT6zlVFtCsf1Hd3ej34EI1/Ai7l2vagF2I4XfVVftdXb0m8hViYEPm8lds7QqyegXBxR1dnFKzzhcESqEKtx26NW090rUua3lJ34+6Z069GRNuv2rYTAoCCqAPHqViKqGlqGQpOqLwuSqm2fJ5cuupJlG9aEKbSh2b/vv248oKxmP7kf3DVxHGWWPvoo4+OOa8jgQ0bNuCaa67BmjXOAdE7d+6MV155JS4Di+j79qH/mY7H3v2v+FsBImW/su9ByX7tWigkwOr5tx2VQhNuAwAHlQ/CxVcCEGcfhFvsq4X4AFGxLTzVXK9iDe1ErP3999/7xi3du3d3fOfgyMjI8M1jz549VhoHrsudNcC6a9ACv9iyU6dsx7r1nUcAMHeRVf+wK+/DmdzcXBx33HE49thjcdRRR6Fz587IyMgAIQT19fXYt28fNm/ejOXLl2Pr1q2+eQSDQVx99dX45ptv0L9//2aVhxJq9cupO4JCnHOiI1oI7rn4JIJVeS5x+34h5dri9sTAqRj+nXECSojMn2ptRVhtRvfATJ541/XZN20o/M7bWPsYDQaDwWAwGAxtihFrGwwGg8FgMBgMBoPBYDAYDAaDwWAwGAwGg8FgMBgMBoPBYDAY2i0FBQUR09Qd2gTWWAOakNoKJWqHuN/liuXd32a/B8ZRf2iTZ2r6UaOsl8xTuw5Hxba3HfM/X/E5xo4b6xBRcLj1Btzx25Zqc/nOHYMSdqUkpCJA4iejORzJS8tDdX0VSutKhASCyRf9pGBbCIy4fPGRgHKAEwqKoHiJHEEQQkE4BUEQlAQAMCnTbp5cW6SyJTiHs1w7ISEBr732Gs4///yIaRljGD16NDZv3tzyBTMYouDpp5/GoEGDmizabStuvPFG9OzZs0nL/vznP8fUqVPjUo6HHnoopDzgcCEpKQkPPvigZ3p2dnazxdoKXaoNACUlJRg1ahQGDRqE9PR0rF+/HlVVtkgvKSkJjzzyCG6++ea4rL8tycrKarZYe9KkSfEpDIRYfvXqpg1AM2LECM80t2TKF+1+nJiYiHHjxmHcuHHO+QCem/kcbv/L7Xj8sccRDAbDZjm7ugrDkpJwRVo6/AJdt+9AVxeFkmurdO6iu/MNxT6fMldWVNqSbMJlmESschA1+Im2glik2u74p9lSbe23ko44/HAqjpOGmSAL4h9//yceuv8hRznGjRuHyy67zLM/fHe6a1vcwhVfubZbmqYt662TSh6lBBsqZtVUWNZEKUez3BsyZqXUI9zSN8fxWWvLOLZDrq9Xx14oqytFQ7BBSEEoESIfKehK0GQjAQCcCrkX40wKnjgoZ0LATZgQcMtgmspDA01CKRYjluCKqjqly0dgy0fsjVT7IUx8zkXeqv2lL6+Emx70OhdGrtO3b9+IYm0AWF5XhwsP7scr2TnIlDImZ/sxtEMOSUkR8zc0HUoCUsZPQJXASom2lTDH0u4o6TYD59RK46gjREyh8jPAtfqo6jGEtE2vqz71OJJYJyriJNbp1KlTVOlefvnlmPI1HBlkZ2dj2rRpmDx5Mu655x7MmDEDjY2NbV2s+CIFnNFKtQGgvmwb6su2oXzLXAAASUhBSpehQrSdd5IY2C8tN8TS9snLg/VorNqHxuq9aKzai8aqIgSr96Gxer82bR9YfXnEMh3Yt1/cE7VmtRD3cRXVQV2LHLJNrZ9TfQqQ+GkePv3007jlpeiQ3FGKU0V8wVRcxiHkhYyBUViDsgjNNkT/oLx2C6m4/ZkQBsaEWJ5I8aBbjmbHdMCXX3yF2a/OxrJPl2Hb1m3tTjxPKUW3bt1QUFCASy+9FOPGjUPaET6gR0NDZBFkjx7+cuHWlmpHI9q25I5a2KDEmqpMjnJzbblIhGkTRVUud3YytlHXEHDVpoT17MRKx+08dOHg+++/j1deegXr1q9DfX096uvrkZiQiG753ZCRnoGrrroKnTp1QqdOnZCTk4POnTsjLS0Nw4YNi6rceXl5uPXWW2PfYPe2Isxui9CYt7zEsh0erh7YbUpi3aes9qS6iHPRjtNaldCHK1U/5fUVSKzejy4h70vNoW2Ejn7VXNUrFgeBfGtRWqXuHfL+rM9Up4dl7lTTrA4UyJGv5Dz1gIu7+iu0ZZoEsX9rfVkiW3XiKxE81RKocqv+JyoH+JDppWwYlhTb59wigFOuDeiBjugfEs8NwZkd8cj9ZEtvOUCU2NsurzayCOz2nLs/yGc/OBKo71KWbfWnUWs6UfM1gbboGCRyPgEQAAEFCEFN4bco/mwaWF3k+C8c9bX1uHXSb7H1zm3o3iMfe3YXhh1g4kijvLwcK1aswEsvvYTXXnvN08/bpUsXvPfee+jbt29c1qcLn3dv3Y3Pl6zEqeeNkAMlqH40Igf3Uv0OTA4CI/vGuOqnUHGAeMat6pkVB8i+NLfYl8jYwIpdlfSduM4uPYZwDcrREGywnru3JYsXL/adfvzg4z3TUlJS0K1bNxQVFTmmf/XVVx5ZdrRwcGz/cbtnep++fVQCgV+/jP73JbLNJa5khzczZsxAnz59kJsbXTzBOceXX36J22+/HUuXLvXMr66uxi233IIPP/wwslg6LMTuz4MclFO7bxJOEASz2oIMDEEExQCTsveYWtds1W8I6x6iBi2B1X9tx/JcLh1q+x2DzoTBGkjHfiDQpDjdYDAYDAaDwdB+MWJtg8FgMBgMBoPBYDAYDAaDwWAwGAwGg8FgMBgMBoPBYDAYDAZDu2Xo0KGglIaXgHKGuuJ1SM2L7uX+9kkc39xqkXfs/TLlqC5cAc68Mo30o0aJFJwjtevJHrH2Sy+9hOmPTHe8UOqUonHHb8cLroCUdgkhS2IgCYk0sRnbduTQq+PRqDpYhbpgnXgB0SHY5uKlQ85BCBXvl3MOgIKQIMApqBT9UU7BEARFACBGru1m9OjROPvss/HRRx9FTLtlyxY8/PDD+MMf/tDyBTMYIjBgwADcdttteOCBB9q6KFFz4okn4oknnmjy8meccQaOO+44bNy4sVnlGDt27BF9Ht9///248sorW3Qd69ev951eX1+PX//613jiiSfw0UcfITs7u0XL0ZI0V7yekJCAk08+OU6lAd5++2306tUrorjaj5ycHN/pscq1vRmI+cnJyXh4+sO46cabcNv/3ob3Fr8XNstyrls01Eo82Tq+68Vxu01CpfWb70eqT7xy3Q3XwXa4KsmPr7bJEi+FlGq7lolGqg0Q6MUKJTLWpSNyghS9OJe14zegpq4Wt9z0G8x+dbYjy6ysLEyfPt1Tds96Q+xQP5G2R7pt70RH/dNlZ1adFBYp10q4Nssl2dAqBdf3pHY8HKJyH0lMOCFJgCagV8ejseXQZnBQUK5kIkJ21YggAlxJfSjAxPSAlGBxQoSymjMQLjRXCUTtHbtdFCABcBmfW+I3IufRgJxkx+d2vA5LaGLF5yp+1wRBhBAh7NbObU987/putw9C7h6VEf7vyf/DSSeeFJWccFNDA07dvxer8roiOQr5kFU1aduKio509NOAcS7EU+qfqJLiN6Q0R5fnaCj9tu2t47JNqUQ5tlxH6dHC3XSs+hvVRrg+t4BYZ9WqVVGl+8c//oF77703/gUwHBbk5+fjiSeewG233YapU6di7ty5qKioiDkfSimOOeYYDB482PGTn5+PqqoqFBcX49ChQ9i3bx/27t2Lffv2+X6uqalpga1sOryxFjVFK1FTtNKalpDRHYnpXZGU3R+cNSIxPV/KsouETLtqH4J1JXErw6HikjCxD4El0ebaPVKPtbQBTgI0Pto3xhj+7//+Ly556aQlpoGAgvEgCCgIETFJkDD78ssAEiBSPEjlJVTIs9WgHEpwp+vHHfGJvF80NNTjrQVv4Z0338bXX36DwsLCJrVlWpLk5GT07t0bp59+Oq666iqMPGMkqIwz2lqM2FpEc0yOOuooz7RmSbUjNkG9CWKSakP5aZ1xhTXQkJ7eTbi4IV7xhAqttfXbkm27jMQSgnL7u1xu0aJF+NV1vwo5oM2GDRsAAAsXLmxWUZ988slmLR8K30GYIuHTJOaE2LGmCFBhtdyJLUglVhtTxp5c7W8xjwNi8CRORLzJxfcD1QcQoAnITjk8+7YcdVxri/vtesZbf+BGXuEVINPMyH1xJRU1sM9tfcP0dq6r00gNEhSyf0udmKL9TQhx7aYoOsfCfSd2/eTWfKqlc+etfSdESuXtum035qk4m9Q9i9vLCoFwQNsWIuMZ5hgMg8jrjl0SDjHoF7Q+GW7/EH2fI+xu1TpsvBPldjiV9lTOUuJwKgYbVsfWEm2LAYcJKFhdFQ4snYK6fetClUKujyKj30VIyT0ewepiBKuLUfnDW2AN/oMq/udf/7E+RyvEPRy54YYbsHLlSjQ2NqK0tBT79u0LmXbUqFGYOXNmkwdN9cO9b5/421MYce4pAJyDfNnPsxmoHNRL9FEQK509lpyIUbnromf16arrgeqF0M4b8V3rl1Ro3WLENU21B+qCdUhtw0Hj6+vr8fjjj/vOGzVqlO/0YcOH4c2Fbzqmbd++Hd9+8y1OKDjBnui+BIa4l2zcuBGHig95po84dYQn7rKbUyE7mhFkwcP+b0ZOOeWUmNITQnDyySfjo48+wp/+9Cf85z//8aT5+OOPsWLFCpx22mlNLpf62xyF/Msd63/1jzEGGqBWSsc5qNrKVORgDZgHWV2s5xewBPaW8B5icErxtytiiv13J/Ygp3q901qfzm1hDFQOrhnroHkGg8FgMBgMhvaNEWsbDAaDwdAEqqurQ76oRyk94keVbg2CwWDc//jGHJv2Q1VVVXSjcsdAWlqa9YcoBoPBYDAYDAaDwWAwGAwGg8FgMBgMBoPBYDAYjhzS0tIwcOBArFsX/gXX2gOrD3OxNtBi9qYWQZSzdN2znjkJqV2QkvP/rL8PSfE5LqWlpdizew/yu+dDyfzUpvtLtbkloLGl2gAlAaQEUuK5YYc1lFD0yeqL9cXrwTkDkS8qUiJEfSAcnBBQzsGZnA4OCgpGIF+qZ/LddwrOgwACIITJl+a9cm1AHTpxEIklE5CvHB+hcu2FCxciJycHdXV1EdPefvvtmDRpErKyslq+YAZDBO6//36sXr0a77//fquul1KKCy64AMXFxVixYkVUywwcOBCrVq1q9t8GLly4EAMGDAg/SEcYRowYgVdffbVZZWjvXHHFFTjttNOwfPnyNivDmjVrcNZZZ2HNmjVtVobmsHTpUmzZsqVZeRx99NHxKYyke/fumDJlCu68886YlktJCR9bRS3XBvzvyVrcN3DgQLy76F18+OGHeP2N17Fnzx68/dbbnkUqPeevN252T+HuGcon5J7vU9RwUTkBkOZzXaquqpayFaLFtUr5o0nApHAprFRbk0NHJ9WGRxrhR1iptiV8UTJIkbK0rAxjx4zFZ0s/8+R39913Iy8vT19xxGPuneUvSHPvM5W/LovTxc/69qnlHduur8MSbOtSbqdow1Eiy+FEQleMEHROzUHH5L0orS8TMbLMXTl5gkQIQQg4GCDi9ICQaIMxUAoQErCKwTizBr+hJABwAgYhA2EAAlwIf4iUZHHGIT6qfUUd54QeU3vk2u542+c4+omRI0rvXPVk8PGD8fPRP8fidxdHtU9rOcfvS0vwZKfOjiz1355VNjEGMEQH50qOwywhoSXJhmg/KnGl0sIzLiSrdp3m9jUJyrHDrXalLdeR57yUc+sSHcA5wABUHq7pocQ6jjZpnBuVmzZtQmVlZVRp//Wvf2Hw4MEYN25cXMtgOLw45phj8Oyzz+Kxxx7DokWL8Nprr+Htt99GbW2tlYZSim7duqF79+7o3r07evfubQm0Bw4ciNRUf0lbenp6VLI/zjkqKyst0bYu3t62bRsOHTqEHTt2YMeOHVHX75agsXIPGiv3oGbf1y2+rjPPPBNjrrxcG2hOXtdcfVnWIBZSnOfo6yRqGpBAm695YIzhjjvuwMqVKyMnjhECgrTENJTXlYNwFW8wiN5DJdokYDLe4JyJ7kfIfaD6dMHlclReu8W0g/sO4vVXX8cHiz/AxvWbUFJSEvf3DZtLx44dMeC4ATjv3PMwYeIE9O3bt62L1KYcOuQVH/rRu3dvx/dmSbUj4B2ox/9e7y2BJtS0Bv0ksn3kinH9hJkRAtCYJdAanjjEJyuPZFtrxylBoUozdsxYLFiwoMnliZZjjz0Wl1xySczL6e2HqLv2VYhInM8VpIUx7DrsDMTyTBvIixDZhiLEMyCCuroRAiktVvEnATgFCAclBHsrCkFBkJXSKcY90TK4B9Hy0rTnkq0t1uaVlQge8IrhA926RVz2UEUYV4G7M0iXUIOqifDt6FJ9BFwt55c98S6j8nasS1sHca7TKde2hhnT0jJZVibF7+K5n1iCajmpu3QABEFbrg3IiiIHSeJUFpOpriHY10wqey8sr6ndzwGrU0E7o7meSJbZfQF1HwT3TqSqB83xQ+Q8cR5SSMM5lGxbDCosxNriEFGUr52DsrUvg7NG73o0MvtdiuxhvwFNzpJ9fRSEE3QZ8RfUFm/Evvd/j8bqAyGX79SpfZz/LcGPP/4YcgBNAMjMzMT555+PG2+8Eeecc07YAemagvs5a3lJOeY+9QbG/voKMSgdodbgCNagXlyJ4e2hBB0yba0vQsXuRPVDqBjB3SchvtkF0dLa7QCVSp2FzmttU8XaDz30ECoqKvCXv/wlYj9+OO677z5s27bNM/3kk09Gnz59fJe58IILPWJtALj3X/fijXlvRFyntSfkrpg5Y6Zvuksvv9SxjLpX2/cx1x1NHreGYD1SEn6afzdCKcWDDz6I7du3Y/78+Z75L730UrPE2kEetNp2nDFwKoZOsv7ORz+7ONeu9c6wWbWfLdm9PBMZOMQA7gSUippi9flbdz3v35uIL3bftiqPdQ47SmFPCPX3KAaDwWAwGAyGwxsj1jYYDAaDoQmMHDkSX3/t/8cWBQUF+Oqrr1q5REceGzduxODBg+Oa55AhQ7B69eq45mloGn379g07CmlTKCoqQteuXeOap8FgMBgMBoPBYDAYDAaDwWAwGAwGg8FgMBgMhvZBQUFBRLF23YHDU8J4eGK/CFdd6JWjpvca5VBXJHcZgkByJwTrShzp3n33XfzqV9fbMj/HGmzZny7Vtl93FS+8pSbG/sLpkU5aYhq6Z+RjV9lOECpfR+QcjAiBtjTYaEdIiDYoF7MCIPZr+ISCgoFxCkrEC40euTZkXkrYoY6+kkuQZsq1XbKi9iLXzsjIwKOPPoqbbropYtr6+npceOGFWLZsWcsWymCIkiVLluCGG27As896B0eIhVmzZuGmm25CTU1oOcnAgQPxzDPP4NRTT7Wm5ebm4sCB0OIJAOjTpw/WrFnTbKk2IMQ+kyZNwsyZ/i/ph+L444/H008/jZNPPrnZZTgcePvtt5GXl4f6+vo2K8PatWuxaNEi/OIXv2izMjSFjz/+GOecc06zNqx9rAAAIABJREFU8xk5cmQcSuPkjjvuQHV1NR566CGHiDEctbW1mDx5Mh555JGQaaKSawOh78kub9M555xj7cPExEQEg0FH8nRCfFRP/lP01Vq/dd8QPIv5Ei6UyPCRLnz0wUf2CjTZqxWrEFjxjUeqrXsgmiTVjhz4hJVqixmWzEKtoKamBr847xf49ptvPfn169cPv731Vp8V+RUQzoPjmWVLMtzTnUJs+ArU1LJ+9TKsYJvDGXPqxSb+laQperw+WX3w9b6vwYhUUDEKAgJCCQgX0TiT0iogAMKYEIgQKSIBA5PbTaXQScXahHApktL0WoSCMyZ+K5kPYN9TlWBb2yfu+Nzat25xkHJ2+bmutPyiCcYZY3j8scfxwAMPoKiwKKZ9+nFtLdY31GNQYpJDzqLW7xS2AKyh7e5tPwUadbmOtddd2hxuS1XVNMY5KHGod+z0sBqL0GVukHIdEP26QeAbMWrXRnVtiCTWaSlCCY5DMWnSJCPWNgAQdWfMmDEYM2YMKioqsGHDBhBC0KNHD+Tl5SEQCLTYugkhyMzMRGZmJo455piQ6TjnKCkpwc6dOy3R9o4dOxzf9+/f77tsamoqhgwZghNPPBHbtm1Dx44dUV5ejpUrV6KkpMR3mbbi2P7H4tXZryAxKdEWazM47pcqsHLEXVq8JaRwYj4lVA541zQOHjyIxYsX49FHH8WXX37Z5HwikZ6YjrLaUqs/UFyFA0KEJvsbCcSAfAxCWimv8lKRBnB5lf5u9XdYMGchPv/sc2z/YXvYvoS2gFKK3NxcFBQU4OKLL8bYcWPRoUOHti5Wu2L79u1RpcvJybE+N1uqHWZxP6l2xMUt+Z/6qkv/nPJXj1Db5xlGqOI7Y+PoICFWxD3zXeVQcQ4hljQUHNizew8KCk7CoeLohOjN5cUXX7TKEw9RobfF75qp40po+bUJNAm2nU5vO6p2uTqeXF+xCjvlRPt/WANmEW5rfgmEYHt3+S5wcHRKyW7q5rcJ9qZr54X1cM5+Tge0vli77utvfKcnDhgQcdl9Ja4BQOwHU9A7GkTd1dPoFUu1YwBHhZMyXUDVFW0WVaZevYdKL4d7kmu+JoonhIJr+1yvkXb+Kq5gAAmI53mqdhICztVAW7LvQcm1rTKLuzYhDGpgMCHql/nrl0RNZi8G23W2xIl7XxHuqVuOCqUdD3ur9O1TP6pNJ78TCltebgu1LRk3oQAoGop/wIFPpiBYXYxwJHXuh86n3I6UvP8H0QPjXBc4R0rOQHS/5BUULfk96os3+OaTkZERdj1HMt27d0dBQQF69erVItJav9hszuNzcfn1l4AmBSyhrzWoi3yuzVUfBDi4VcdFvVbybWLdOFS4oOq1Nvicq5/MOsVjQVb92sZaIDn2fVBRUYF//vOfeP755/H3v/8d48ePR1JSUkx5zJkzB1OmTPGd96c//clVXPtcvfLKK/DHP/7RM7DSwgUL8dKslzB+wngxQdtPHuSpvXbtWjz1xFOe2aeediqGDB1ipfPk4bjWKokzUNsgnn1k4qcbvxNC8MADD2DBggWe/fbxxx83K++GYD04hxwADwC4HGBJtYFhXesteTa3+/hsmba711CeZfL044Rbf4fCuc8AenJd1gDvnn2gf4EW4zmfAbgHqXH0fXNteTQ1njcYDAaDwWAwtAVGrG0wHMZwzrF//35s27YNRUVFOHToEOrq6sA5R0JCAtLT09G5c2d0794dffr0QWZmZlsX2WAwGAzthLq6OqxZswabNm3Cnj17UFZWhsbGRiQmJqJTp07o0aMHBg0ahEGDBiEhwYSMBoPBYDAYDAaDwWAwGAwGg8FgMBgMBoPBYDAY2paCggK88MILYdPUHjADrrcO9otjrL4cwRqvGDW95yjHd0ITkN5rFMq3zHVMv/eee/GrG653vDvtkPn5SLU5Z+JlO86RnJDcLAHNkUx+RnccrDmAqvoqcCnUI3L/gQbAudIAcAABIc8mQq4dJBQBzjRfHgUlSq4N+dK9ypPI48MBCHmfeDFZvbiovVwvX0hWL1x65NpKvs1Vvq4XGF0vL7oFjJ4XFaN/xzEkahtDceONN+KRRx6JKP4HgOXLl2PBggW49NJLm18wgyEOzJgxA+eccw4mTpyIxsbGmJfv06cPxo8fj5NOOgkTJ07EmjVrhFBG/vTu3dsj1Fbcdddd+P3vfx8y7x49emD9+vVx/fvFp556Ct9++y2+/dYrh3VTUFCAGTNmYOjQoXFb/+FAVlYWlixZgiuvvDKi+LwlmTdv3mEn1v7rX/8anWQ6AhMnToxDabzce++9mDJlCnr06IGioujktY899hh+97vf4dhjjw2ZJt5ybcXRRx+NrVu3OqaVMBZiEf9M3Gohl2/DITtqypHL95FY6mJLh1TbcsAS57wYpdo6Tu+SM51bHO1IrMoiZ7njcGdGHPfdM9VXqg0AM+67D4Fw1+kYj7uYRTzliEaubaXTRdu6BI/b+ThiSOJcj0OOE2r/hxBuhyM1MQ1dUrtgf80+EAAMBOAMlAGUBMAQBCEJUjDCwEBAOAMjBFTF5URtAwVjQi6ii35EhM5AaACcCWmQZSQBF0JuruJbasfecp/4ybUtAZIusrFdVvZ+VPsPzumh9yHQ2NiInt174uDBgzHvT5E/8LuSEnyYmxcxLQHAqqubtB5DdDSwBluIw6UkhwDqZBcCbSlbYxycqvOPa+IdW64DTbwDJbiSdc8jf3dhy62cddBXxBNCrKMLdeIl1unVqxcGDhyIDRv8xWtuamtrsWrVKgwbNizqdRiOfDIzM9vloD+EEGRnZyM7O9u3DcU5R01NDXbt2oXi4mJkZGSgQ4cO6NixIzp06OA7mBJjDN//8D0+//xzrFy5Eis/X4l169aBsZaXeFJKkZeXh7yuecjvlo/8/Hx0ze+K8eOvQVZ2lh0/+Qw0IdWSgHV/FNdAMUVTiBECGqNocObMmZgzZw7Kysqwc+dOFBYWNnkbYyE9MQNMRCAAJwgCzniMAYwCBFRen4VQuyHI8OF7H+H9t97Ht6tWY2/hXgQbg+FX1sokJSWh19G9cNqpp+HKsVfi3PPOBSW0RSSQRwo7duyImIZSap3XrSnV9pvml8JP9OgeGMYR9+rmP9c6SIhy+Jc3/ETRPPTPy28gIk+sTZzb9Pe7/oYH7n+wVa6bAHDyySc77lHNkWuHbkp624uO+ZroN2SDXz6zgIwvOQAwV/+BFKUSazAqFQuKbSLcLomoJhSEcKs9L1ZBsLN8JxpZI7qk5TZpP7QLwrTfV3/7Lc4acXarFaVm4ULf6cmnjoi47M7vVQxOHG1/T0UjIb+4ptn9DsTVULFEu4Br3xFYjRrHDL/vamF3O8TZdhH1kEKItKl4dkcICBfTOKHQxtoCIcwl16YiD8IhZNSAbaSXg2mobeQMXJ1b3M5PDtELe6ABec2Rz3JtdNm2vql+ZzzRrnGWyl5uvxxYTPvsEWpbImwCHqzHwc/uR82uLxCyMgOgiWnIOuFGdBg4FoQmyH2jCqnKozpLKAJpeeh+0QvYv/QOVG1/35NfcnITbMlHCJs2bcLtt9+O22+/HWeeeSbuuece/OxnP4tb/ikpKZ5pDXUNePzuJ/E/U38PJfCFdl+1hNrqn9U/Bti9EYCqj9Zzaqv+ca0vAnKQO/tO4Ljn+fTDyhw85a4P1lkC4aawY8cO/OpXv8Kdd96Jm266CRMmTAg7IBIgBuf517/+hYcffth3/s9+9jNcfvnlIZfv2LEj/njbHzHln14p94033CgGhrpijGeeNfCQPDZbtmzGZZdc5hnklRCCafdPtfp1nPtN5eHKnADgBHvKd6F7h54hy/5ToW/fvhg+fDi++OILx/QtW7agtrbW9xyKhrpgnXamuAc1tP+3jpN+BDmXY5Rwa4Ama2ki/tZEnAbc0a8n5PeiNWrFZ9p5p/oTAwgx4Jge4IUgXgPCGAwGg8FgMBjaB8aSaDAcRnDO8d133+Gdd97Bp59+ilWrVqG4OPyoeDq9evXCCSecgBEjRuDMM89EQUFBi45IbTAYDIc7b775pqdDtrW59NJL4/ZiSFVVFWbPno3XXnsNn376Kerq6iIuk5mZiXPPPRfXXHMNLr74YiPZNhgMBoPBYDAYDAaDwWAwGAwGg8FgMBgMBoPB0CYUFBRETFN3aDN4Yy1IQtNeBjNEg/Ots5qiz31TpfY4wzMt/ahzPWLtPbv3YPPmzejXv798F1u9ICfXReS73XC/kCderEwO/HRfTI6GPh2Pwdr9qxEEA+ccVNmuGUCpkJoR9cI5p9Y76bpcG5CvwXMKSpl8SV9MFaJt9eK8eqFfyrXBQZXDArbQwnrvPpJcG+Hl2oBX1hdW3teCLF68GL169UIwGFkONGHCBBQXFyMpKakVSmYwROaXv/wlhg8fjhEjRsQsUn7yyScBAAMGDMCXX34Z07K//e1vsWTJEnz44YfIyMhAVlYWcnNz0b17d/Tq1Qt33313k1/uDkVCQgK++eYb/M///I+vNIAQglNOOQUzZ87EgAED4rruw4kzzjgDe/fuxV133YUHHnigSdL15rJq1apWX2dzUOLL5hIIBHD66afHoUT+UEqxYcMG5OTkRHXP4pzjoosuwqZNm8Km80iMQ2aoFnBn4JoPIDU11bP4Y5UVuD4jA51pwGcRn0zgDB8cDgXlwtEThSiir4MLwKBE7738u+++Q31dPZKTk50xCbcFX5Zc2zJ4aXlHkGr7CsSilGpbQhmXxMSdpT7AzZq1azH9oenedQL45/CT8bMwkhVHGQD/4x6iyoSSazvKpy2v10HrM2whrp5VqFjRV7Ktl1UvS3TePNdCBL2yemNf9T4EOQclbsFUAIQFARIQG0ak2Y1BWkUIAur4EQaQgGgdcQ5CtShYCUpAhOSHKzEclbEyB+HU2l7h3fYKiEWR7TPHFmk5dpq/ZyxKfn3zr5ss1Vbs1a5l4Q4LBxAsK2vWugzhqW+sg6hwSmoj6ieDFGpryh1NZWULddRnKNE2pARLCg2p1F1ZbUyBGuRJiSh1+ZpHbtUOWLx4MY455pio31N6+eWXjVjbcERACEFaWhr69esX9TKUUvTv1x/9+/XHpGsnAQSoKK/AqlWrsHLlSny+8nN8sfKLmO4lhBDk5uaiW35XdM3rhvz8fOR3z0e3bt3QtVtXdMvvhm7duiE3NxcJiQl23KTFRyAQ7krZV6X3ZYpp3LpHijjEpZTksPrIAjS2d7s3bNiA9957L6Zl4kF6Yjo4Z2BSnB2A3A4IOZrqGSw5VIIPFnyA5e8vx5b136P0UGlcBh+KJ5mZmejfvz/OGXUOJkycgAH9Zds/XAPA4GD37t0R0yQmJgKIoo0Y6RYdToDnO9PZ+PBPo7dfidZGcrVrXe0Vb166NpDY7atIhGpg+szSk+jrF6V1tpkI7FidMYbR547G0qVLoyhQfCCE4JVXXvFM9xWNxtAOtBcIsXPVYfRp+4HbAlSVv5jsaQS7+jXsh1JqsATruYWSrFICygi4altZ+csBB6WsmHCC3RW7UResQ4/MI0T0Kc+N+XPn4+7b78bevXsjLsJKS0Gzspq12sYdO1E9b75neiAvD0knnBBx+a3ffgqgj7MmEW7VE0/nEAHsgarcllyf+qjay/alJURVJ67f+nTuk05+lpXZGsDDSq7EwG65NgAuVdBh5doisBEfmexX4EImL9dNiBhYgxO5diXYtq6dHACVkm2xjFgXlZ9ccZQVX4XeO7aAXKUkIMQt0Sb2j+w3ISCQD0IBTlD5/bsoWfUUeDB8+yu99znIHv4HJKR1kXnZ5zSIzJcTrTEqtpsEUtD1rAdxKOtxlHz7tCPPI9nh069fP5SWlgIQg6YVFxejsLDQdyCHTz75BKeffjpuv/123Hfffb4D6sRKqH378fxPcO1tE5CT28UWaXMOBiGudgxyI+Hc/i76I1Q8rzrN3Heh0MGJkHELiGtB7ZSVE+QUDlQ3VCMjKSOGPeBl7969mDJlCqZMmYLjjjsOp59+OgYNGoT8/HykpqaisrISW7duxbJly/Dhhx+G7JPo2LEjnn/++YiDad7+5z9j7py52Lhxo2N6Q0MDxo0dhxtuuAF3/f0u9OjRw7NsZWUlZsx4FlP+MQWVlZWe+XfcdQeGnTwMXD9U7k59+MSZnGNX+S5kpWaHLPdPiZNOOskj1uaco6ioCL17925SnjWNNbDOIeuWKfvzZP+e6ttz9wPKAkB7/GH1+1lhNOPiGmzdl/V0oo+RqAmu26jvwI8RYk/H8u2s/9BgMBgMBoPB0HSMGdFgOAwoKSnBs88+ixkzZmDz5s1NzmfHjh3YsWMHFixYAADIycnBxRdfjGuuuQZnnnlmXDqiDAaD4Uji+uuvj2kAg5agoqICGRnN6xBvaGjAo48+iqlTp8b8x6cVFRWYN28e5s2bhz59+uDee+/FVVddZToHDQaDwWAwGAwGg8FgMBgMBoPBYDAYDAaDwWAwtCpDhw4FpdT3pUwLHkRt8Tqk5p3UegX7SeF964wkZvqmDNYeQiC5o2PZ9F4/B03KBKuvcKR96omn8dD0h2wRDWC96GZ5DLj+Ip54OS4tIa25G3TEk5GUgS5pXbCveh9AKDjjAA1YbghO7FfQQTgCABgDOBWSnCChCICDgMkXG20JH0BAOBfyHCXX5uKFR6IkZtqLlYRqB5XoryDb8jM1S728GI1c201byLW7d++OP//5z5g6dWrEtJWVlRg/fjzmzJnTCiUzGKKjb9++KCwsxLnnnotPPvkkYnpCCK688kqce+65TV4npRRvv/12k5dvDtOnT8eYMWPw73//G8FgELm5uejRoweuu+469O3bt03K1N6glOK+++7DH//4R0ycOBHr169HaWkpqqurwTmPSsrcHLZv396i+cebadOmhY9Ro6Rnz54t/k5HVlYWxo8fjxdeeCGq9Js3b8aTTz6JX//61xHTRhJuWIS6l2sOodHnj8a6des8SSYWH8TCLnnWy3BeUVHoKe5Vck2sQGKQLCgGSlmcTkNDAzas34ATTzzRWQYpWPKValuCFbuEkaTalqSFEEeRPYIwK/xyCUcsyTasHeQe4CbIgrj15lt9z/dbMjLx+7/+JXqpusjSWXj1OYxUzW+bHLI113HT66AjhnSXUa5XX4d7n/Ow9uwYY02ZPDUhFblpudhXtU8OesMdR93+RMCZkJEwVVzCwZiUaMvjRYmS/gCEimPHOcAIA6UBa5upJRvX/iPEGZZzOAa+Ifp8NfAN12Jz3RSm6pnfflTxPDgaGxvx8qyX8d6S97Bx40as+857jsdKMIaTtrGN3ws50qmVch0lxBEyNi5+Qwl27HNaU2sj1HXbXUc9Yh3o01zGqnC04aswPXv2xNtvv43Ro0dHFTvMnj3bd0AYg+FwJep40Q8upMhnn302zj77bDGJc/yw9Qes/HwlVq9djdKSUus9vPz8fOR3y7dk2V27dUXXvDwkJibaTjYra+5YT8h4RYs5/LbNMUCAtrz1XcUpRIlaD4/3uVMT0+R2MVBQMDEEH37c8iM+mPcRVq9YjZ1bd6K2uraNS+qEEIIuuV0wdMhQXHDRBRh31Thkd8oOO9CNwojVQlNYWBgxTXJycvhzPZpdG2bxmKXarvPaIc3nzml2IOJdly3scxeRh23beK4p4XDn4VNN3Vuot5FKDpXg5GEnY+eOnRFWFF/+/e9/h5Q0NvV8UofNEglLfNuEYZYPCSHSmyxzY3buqv0j0th7movGmVLqgkBsmxrGSOl4OQgIJ3Iewf6qfahuqEafrL5IoIer3kfsB8YY7v37vfj/7J13gBbF3ce/M8/1O+6OXgQEEUXpoqAGFWJBRIqKgApoosYWDM1eYlesEbDELgoGgvoSRBNFEQQUBWlSBOnt4I47rj9Xnp33j53Znd1nn3aNQ36fRO55dmdnZtvszOwzn5n+0nQIIZCfn4+MjIywWx4cMBCpw69C2q23gjeIfay8qKxE3sSJEBUVQetSR18HRCEw3rltKwq2rUTGWdfIJUy7SLzKC9fDPxrUdS6vHVPk6xkQUVyhcJY2qg0urOvP/MDVNwTLtbldCQkp11YvYWUfiZRoM6bqMyptQ8uNuk+UgFvAWfnh1no7/1KmKoT5UlLo/SHBlS9HnwQE7DeZet2JQwm4mWDm/kqxfUXBPmR/83dUFOwLe4Tj01uj0dmTkXzC2bJpqQm6oeKT50LV26zJAlQZwtHojHFIyGiHg98+AHWU69vkIjXJq6++GrSsrKwMq1evxieffILXX38dhYXO3wJMmTIFubm5+Oc//1ntOlaoYysMgWcnvIBnPnzKvP+0SS/kVejspwBsJ75cbj13Xa+0haODQuWBWeUFcyyHVh7YbSCvtpAQAiWV1Rdr62zatClIeB0NCQkJmDt3blTvyJKTk/Hpp5/gvPPO95yw96233sLbb7+N3n16o2uXrkjPSEdRURG2btmKH374AaWlpZ7xjh47Gvc/eJ/ZhxSyz9hZMqv2V6VRiX2F+3BSQ3rHBwAtWrTwXF5QUFDlOIsriqEmyDOEAWYwCCmtF8Kprrf7tg0wzpzibaEU2fL5zWDfcw6xPQt6QgAh+qDVPcaq8DsR1zsUagcSBEEQBEEc2xyrPW8EcVxQUFCAKVOmYOrUqZ6zbVWXnJwcvPPOO3jnnXdw0kkn4fbbb8fNN9+M9PT0Gk+LqDrLli0L6jxUZGRk4JxzzqnjHBEEcSyxefNmjBo1CmvXrq12XNu3b8e1116LDz/8EO+//z6aNGlSAzkkCIIgCIIgCIIgCIIgCIIgCIIgCIIgCIKITEpKCk477TRs2LAhbLiy7DUk1q5DUlqebQ/S1ijd/x0SMpwiBR6fjIxTRiHvlzcdy2e8PwOPPvEoUlNT7YVq8J0m/9PFWz7mO4YFBHXLiRntcbDkIAJGwJR1GgCYAHMMagfMAekBcwijMIPJYfiA4ODMsMR+AAdjBkydjhoQbGvzDGt8sTXEHxBMyvqkjEIXZ2sDIF1jk60Rsg65tkY4gV9d8tRTT+H999+PSi4zd+5crFixAn369KmDnBFEdMTFxWHRokV4/fXXce+99yI/P98z3LnnnosPP/wwpCznWKFv377o27fv0c5GvadJkyb4/PPPg5Y//vjjePjhh2st3eTk5FqLuzaYMWNGjcRTV9fk66+/jlmzZqHCQ0jkxfPPPx+VWBuwpQMR5TFO55kWgblu9HWjMW3qNJSVlTlW/1JRgU9KijEiJdW9SXAkriUqWeb6q69koTaSHBYG1pSXY0tFOd4rLvbctZ9X/WyJtZlboiKlW24jBNNsaVWVaofCLYiTHjBN8Aitlm2He3X6a1i1clVQfEOSkzHxtNORMXiwnadYJJleskq1XFI6fz6MQnsMVXzXLojv2kXbhDmOiS6/069B/bOx/wAq9+yxvjsz5Mqie18cEr7gXYrvdCp4w8zgFY4ozEjaprdDVtEBQAp+AhByb0yhiDmdTQCcKeGIAUMAHBxKVCzkX4MJcAEIZkAYUvjE1Pk1JVr23SDApe7Nyo+6FN0VcNf+VrdunnUwC7fdehs+X/B5jU/MIADkGwYyuFLYueU6NhWHDtVo2oSTkspiU/rO9La7LZhVkxko6bY0xDvvZTNE8DKmrRGqLest1/FCCGFP9BQLLgFnTYl1Lr74YqxevRrdu3ePGDYrK6tG0iSI+gQLEtJVJRL1h+Hkk0/GyR1OxmiMdgQRrvJEv4OjEf4KYdsnlV5RcGddQMWvppizIlDmStckgcq9Z0hRJcexIdZOiUuGYRj4efHPWPrFcmxatRnZ+7NRWVl5tLPmID4+Hm3atMHZ556N4cOvwoBLL0VcXJxdD3aV446yXX+okEctLNE8m1JSwkyIGen4RmxKetTfLaElCw6jnVu9baSXA5Z4U5kAXXG40xRBH2ScoTLvWqynHbF+oa5dfZeYc72aICf/SD5OO/U0HMk7Ej7OGoQxhnvuvQeTJ08OG06Xm4aNz93Ws2NAyAiU29QlLlUTHjCt/RtqAid3W9LKiVCfZBoOqTGTbWwp0gY366kCYEzIZwODIcMWlOfjl+x16NCwIxokeE9YW985sP8A/vKnW7D8u+XWsm3btgVNLhZEmR8F/3gZRe+8i9TrxyL12msR17ZNVGmKkhLk3vk3lP2wImgdz8hA2o1/jiqe7du3o3TnDiS1OwuJTU+Rl5Or4GfMowEcLnNwxQOtUWoWKIxxu+7geb97NLgdCXDneqtvR5V8KozhDKfFa/d/6XJtJuXaajsfAEPrKzDU2z5Z6DArJqb6BaC3kQyYYm9ViBqufZEtOGbdjK79DO4gDD5cMg9Kps0YdOE2YwwwDBxe/gKKtn0dlL4jJl8CMruNRXrXMWC+RJmWD3atj1l9KpDHzhS9avnTpPuAQNrJQxCXdgJyfngOZTm/IMCOrf7t6pKYmIizzz4bZ599NsaPH4/hw4fj+++/d4R588030bdvX4wdO7Zaabn7i3U2rNiA7Ru34eTOHcHVZNHyP3vCL8BqLQi71WBW383r2hDmFc193HqWqK3CIm8QYbUFXHe5qw7CGIO/ohSGMMCP4qQ7mZmZmDt3Li688MKotznllFPx7eJvMfjywdi+fXvQeiEEVvywAis8ym8v/jbhb3jymSfBOfc8zlZXdoi23J7C3agwKpBf5v1u83gj3mNSUADV6pstKC+AIcw+Pc6kKFsWxQJanyCTkylwWGGE1q+tnpOGYcgGMuwJZx39BfY949WWMx9Z9l3mnrjdCovgp0wogtKKZWOCIAiCIAiiXkC/KCeIeogQAh999BEmTJiAQ3X0w53t27dj8uTJeOyxxzBu3DhMnDgRjRo1qpO0ifDccccdIYW4ffr0wQ8//FDHOSKIo09CQgLOO++8mLeLZpbE3xPffvsthg4dWq3ZA734/PPP0bt3b3z11VdVPqbSirpEAAAgAElEQVTnnXce8vLyYt7um2+++V3P1EoQBEEQBEEQBEEQBEEQBEEQBEEQBEEQRGh69eoVUaztz67+5OOEFx6jxgQAcCSkn4jy/B2OVQWbZyHjtLF6QAACGV1uCBJrFxQU4JI/XoKlK5bKYE6pti7UFnKgXVJcUk3t2O+eBF8CWqWdgD2FuyCtfBDCHCJujvf2AVCDKDnADPik+MyQ4yENOaicQ8AQpg4C8JmDJqW0Tw36NQTA1Uh9KXw0xx+akVoiIWt9KAm2lKUJTUDpXFXv+Oyzz9CrV6+Iv28SQmDYsGHYt2+fPVCUIOoJt956K2699VYsWrQIU6dOhWEYaNWqFdq2bYuhQ4fi9NNPP9pZJOoBEyZMwNNPP43S0tJaib9r1661Em9tUVMi8Lra76SkJPzrX//CVVddFVX4cLKSUEQtWvZ256Bb926YO3cuBmvyZsWC0lKHWBtaFE51YnD6VhXFKyvuhZrr57dABaYXFmFBaQkM94YulJzCLdW2lgX5YpmWVnQVHC+pdih5nNoJq24dSWgmBHbu2oVHHn4kaFUm57gnPROZY0cDPl9wnqoq15Z5VBX+3LvugSiyxdrpE8Y7xNpmcJcQzXUR6PlhjKH0//6D/GemOLLgzlLIvEag8btvIumiP0YOCCAtIQ3piRmW5MWc2sbSWkGJsgKGAR8HVMXZCAQADnDOIIQBwUzriACHYUjRMHdOfMPlpWXK35QcK3zdPOS1oSbG0aWD+jFy+EYEGDg2bdyIW2+7Fd8v+75Wf///H38JRqekWVnxQsAUslXm5SGuYcNay8vxTGFFsdVuh3LkuGRpetvekk9qokvruxLIW/EJl7RNE90E2d89F3mHc2cxFqrZJu3WrRv+9Kc/4d13340Y9oMPPsCYMWOqnhhB/B6J4rESWs7qFDUaIkTtzu1c9ahDqTSEKhOs+kywdI8zBkNAE1giZnnegw8+iPHjx3uuq6ysrLUJsBJ8ibi25xiUlJTUSvxVJSU1Baeccgr69e+Ha0dfa7anmDoV0U1CQ8ROTk5OxDANGlRRGhzhpLnvK6mudNyaEaXa+mervWB9tDKh4g7OhIxU3vN2XHbcbs9u0OaO77pcUzsEwhlGrwfZbUi7frN3zx50bH+Kd6K1RHx8PGbPno1hw4ZFFd4xOU+MTUf3Pe0o40O05fXtQ0fOZFtISVBVhLaYURfoCsbAhK005pybUkhoem0GCKGkvALcejAIVBgV2Jj9C1o0aIm2DdqCHUWJaqzMmTUH9066D0eOOMXtgdToJ1kwCgpQOG06CqdNR8JZZyFl0EAk9e+PuA4dgurqxpEjKP3sMxRMewWBvXs948t4+CHwjIyI6ZaXl2P37t0AgLwlb6DJxRMRl3GC97WjiZOdfz0u2lBifMbs+5S55Np2oBC5dXXmaHeB9Vl+ZAAEU7N+cDBLbm3AmhBZSn6ZMOTlzaXb2gxrli3mlF96AWT2IThl3UIogbc58RezpNvy3rAiMPNjq4rVYv17qEKAWcfQeeyV8NrcBxWWgUMVusW7luLwshcgKsP3V6e0PhuNzp6EuAZtZFLcOsZ2fFxLT+aFM+1Y29OWmUHMEiCpxRloPewjVBTuRkVC87D5+D3TqlUrfPHFF+jZsyd27NjhWHf33Xfj6quvrlZ/eqQ66bN/ex5vLPwnLHG2el6r8h7qcW6Xz/btLGT/Aax+MAbm3c8A2OuhNtH7I+3LXli3rushBbM9UlRehPTE9KiPwaRJk5CRkYE33ngDmzdvjno7LwYPHoxp06bhxBNPjGk7AYFOnTph5aqVuOeee/D2W2/LZ2JstG7TGv+Y+g8MGjxIRqyOZpjKgkc/49bcrWCMIa80dnfJ75EirW9dxzHRfYwUluXL55o8Q4YAuAAM+bwxGMDlc0kI+bsU87MKK+RvTNzPQXWvMuvehGu99Uhz9BE6JpHUw4dYHg3qviYIgiAIgiCOTUisTRD1jIKCAtx8882YM2fOUUv/ySefxLRp0/D000/j9ttvPyr5IAiCCEfTpk2xcOHCo52Nes13332HgQMHwu/310r8O3bsQP/+/bF8+XK0bt065u3//e9/VyndpKSkKv1AnyAIgiAIgiAIgiAIgiAIgiAIgiAIgiCIY59evXphxowZYcP4s1fXUW6OJ8JbDlLa9AsSa/tzfoFRUQQerwbnmXEkZJ6MlNbno2TvEkf4VatW4V8zP8Koa0eZQgpDigrkAFZ7qLVAPIuDjztFfkR42qafiL2FexAQBoQBcCYFHwbkYHAOxgwIwWDAACAAw1xlBmEQIgDBfOZwe8EgmBqkb8r6hCbJFmp0ozDAGIchzJDm+HbXAGQBCOYc3GgPjhSugcsu+YYSoyB4gGNoYXft0bNnT1x77bWYOXNmxLBZWVm4++678fzzz9dBzggidvr374/+/fsf7WwQ9ZS0tDT88MMPOPPMM1FRUeEZhjGGefPm4eOPP8aMGTNikqpecsklNZXVOqFjx47YuHFjteMZMmRIDeQmOn799deow4Y6x5GISa4NBDmFBl0+CFcNvwofz/3YsfzbMj92VlaiXVzwkDincsNbfuTU8nh/VgG3VFZgemEhPi8tjcr7dfLJJ+PPN/7ZEmireoslenAJGfW6Sqh6i3DtEbPkQsIzjL6TDpm2+UHK3+woLHWtXCYgcOcdd6KkOFhSc296BhomxiNz1CjPvMYs19byqj5XbNrskGrbq5yyDH25Y5kmtLRk0kpoEyJZt2xN6IHCVScj7Gqoc3pCgzbI8+dpuRcwIMy6M5eiNi6dJOYFZHqjhDDln1KqzQwGzk2ptsEMcOEzBdtCAIw76sOmNMicCMch7+P2ToYSklhVe1kXj1Q3X7L4O4y7cxw2/lL9cjEavvT7LbG2nn/7u035zp0k1q4FiiuKEQhUmIJYq4hSokNhlX1OoSVsyZUUaYfF7bXTEFoD0y2erM+MGTMmKrH2uHHjcN1119GkTMTvEkcdqTbi96g/BNUl9DLDXSlg3nnznODDNVGgvb2MWrifTyJmsXZmZiYyMzM911VWRi82rQotW7bEtm3bajWNcDDG0KhRI3Tr0Q0DBg7ANdddgyaNGwNQonQWut7mcV6jqtwTnhw+fDhimAwv0W2kx3OEc+IluXYuc7UL9L5jbQJPe73WNhL6RnY4R4ouyaZa6SXIFO6N9bpRGMx2GvM8FsIRuR61wPKly3FR/4sjxh+KtLQ0VFRUID4+HhUVFQgEAjAMw6qnuWnSpAnGjh2Lvz/ydzRIq6JEPQyhJ0Zw38zBqxztFSVdlMJUq3qqynCP+qc9QZb1pkOeeluaasq41XsLMzhnDAbMthyT4mLOTOmwqR+WyyHAuIH9hfuQU5KNDpknIzOpfrVP3Edl22/bcNf4yfhm4aKgsJM+mIDKGMTaOuU//YTyn34CHnkMPD0dcSe1NyXZQiCQlYWK37aZjeIQpAy/CqkjR0SV1pYtW6xJ0GAEkPPVS2g28H7wtGawJM26yFl9FvqzxX3t6Q0Ur+vSenllSki5z+N+YtqLslA9Fmq5qjOoix2y38N8Nxdarq0ufFMiLwC5XJWasv2v3vdZ5ZXqF+AQLCDjBgAuJwlR+TDDMruTycwlM+DU4VsdNd7lJ+CcjE4924OOC9Pqbub3QGkesr9+CGWHtyIcvpSmaNRnIlLbXWDuD2PyuDJr39S5V/1J1nG38sa1Il321zh3AgAQ36ANCktjFwz/nsjIyMDTTz+NUa4+xIMHD2LOnDm4/vrrqxy3W/DvZt/O/Vj6xVJccNn5Zp+bMOBjPuuKV30QVv+ouhu0/jRo/V5W/5qs76sJD9U1rvokvN5LM/0S1heqZ5O8TAorCmISazdo0AATJkzA+PHjsX79evznP//BwoULsWLFiqi8Ig0bNsSQIUNw2223oU+fPlGn60VGRgZef/11TJgwAdOnTcecOXOimoilW7duuOkvN2Hs9WORlJwU4tlvniLDqx6lHdvi8kLsL9gLgOFwaeS0jwd27drlubxVq1ZVjjPXn2v6suUkj6q/2JwoT+uHV8vV/eWqwlkTL6h+bsZkvUzWAQWDMGT80PqfocXjGSfM36xYbcTgfkLrPo3QJjyW+hcJgiAIgiAIJyTWJoh6xI4dO3DZZZdVe1awmqCgoABz5swhsTZBEMQxyO7du3HFFVfUmlRbsWfPHgwbNgzLli1DYmJiraZFEARBEARBEARBEARBEARBEARBEARBEATRq1eviGHKcn+FqPSDxSXVQY6OB0KMKNPGMTfsfgeO/OKUQYlAGYp2foH0jsODNs3s/KcgsTYA3PTnm9G0WTP88aI/mgPuDHNQnRpcp5JMjKPfqcRKHI9Dy7RW2FOgD6KUgwENQI2zFxzwCQ5DLQDMAY2GHIRvGPBxJebj1mBGU7YNGALwcXNIojkYkkMNqncI+pjyCdgCNEAbzAhb4OfIrtAGMrrGMtYXufZ7772H+fPno6CgIGLYl156CePGjcOJJ55YBzkjCIKoWbp164b9+/fjv//9L5YtW4Z169Zh586dyMnJQUZGBt58800MHjwYgwcPxt///nfk5+fj22+/xYQJEyLGfc0119TBHtQcPXr0wLx586odT10JMysrK/Hwww/HFL6qxCxadj2233zzTcz7v3lBeRiXl4u5TZoi0UNuEK0nz63m0T9vrqjAtMJCfOEvjS7vkudeeA4J8QmagMdLDKQ+2pKlaOorTMUFb6mchTyOwraGOdxF1ukQrnikGejfs+fiq/99FRTtuYmJGJycgrQ/Xoi4Jk1C5zNWQabrvBfP+ihscC/JWki5toxfl2DoR9p9WqzvYU6Hl3TbrJpGX+dskdoCm3I2wBABWJolAXCfWa9mhmF5s5jgpjhbGGBS2KQEdwY3wKQ2y2dVlpnp/hIChgDiuDrEmpxEhmWADG+LR8LVzb3cXpYsngGrV63GiBEjsGunt7iltvixrAx9Dx5AKudIZRy3pKbhomTv/gD/b78hpWfPOs3f8cCK71bg4Vsew4CxF+O8YeeBc9XmE8rv5lSqaXI3HcedbRvdLZ+dKsMsqY4iytvPTFbY5bJLwBONWKcmueCCC+Dz+WzJXwjy8/MxZcoU3HfffXWTMYI4CjhEV7Ug2VYqyLB1qDBYRYNgWr0hRFxa3cvQ62OAJeODFPfFKtY+mrRo0aJOxdpxcXFodUIrnNn7TAy9YigGXj4QiYkJYNbZlBWQEM8Az35C1yQhRNXIz8+PGKaheyKTah7u0JLlEGG053xEqbZnjMFtDqH9Eyotr0qELuEOexys9kuwxM9Mwm5X6un/sHwFBlx0acxlJ2MMf7nlL5j2ylQtEWatU+0owzBQUlKCvLw8NGjQAJmZmY77J9b+96DJeaLZBpZO17GJox0Yrg0XfjWUcBhKsqqEubCFqoCUaUO97bBbWJxxcwIkuRzCnLAU4DCYDGO942Jm640B/kAZ1mevQ8PkhmiffhJSrElq6wf+yjKszvoZz015FksWO9/n+Xw+dLuwK07o2BK5/siy/UgYBQUoX7M26vDJAy5Bw+efC9941wiaDM+oRPb/pqDZoEfBkuVEABHu5VA4Jc+wP1tybrVIeAt2HduG66nyaJTr/T2yT8cp11ZtKvkSkBnmRF7Q3t1ZdRMGxgwwJiD0F4Yw7FSZYbfFZFrCumnU+0TzO9PzL7TbCkKGUXvjKiCZ83gw5g6jdcYAyFv5Bgo2fgLLTux5eDnSO49AZo+bwePNSbnsSeuURNuaGhjMqp9pnT5CL4Xs5Y59sCyuZl7yisK3844Hhg0bhtTUVBQXFzuWz58/v1pi7WikzdMfehXnDzwf6vxYEwta/8F1z8tyWghzsmlrtXoe2PV2+chwX44W1vNK3SvuMOq+1cqD8kA5/JV+JMX4+xbGGLp164Zu3brhwQcfREVFBTZv3owtW7Zg7969OHz4MPx+P3w+HzIyMtC6dWt06dIFXbt2hc8X+yTm4UrdU049BVOnT8VLL7+EtWvX4udVP2Pnjp3Izc1FWVkZkpKT0Lx5M5x6aif0Obs32rRtKw9H9dt/m3I2m12pDCgoK0BZZdlx/3uSlStXBi074YQT0KBB1SZFqTDKUVheAAb9XpD/k+8iDCmMN4QwJxiBkJMxcAjDgGDc6mMW6kaAMH+Hwrn1DHHfW+pZYz6DAP0Z6L4oa/L3IiTXJgiCIAiCODYhsTZB1BM2btyICy+8EFlZWTFtl5iYiN69e6Nbt25o27YtMjIywDmH3+9HXl4e9uzZg02bNmH16tUoKSmppdwTBEEQ9QXDMDB27NioZv/u2rUrRo4ciXPOOQdt2rRBUlISSkpKsHPnTixduhQfffRRxB+9rFq1Cg899BCeffbZmtoFgiAIgiAIgiAIgiAIgiAIgiAIgiAIgiAIT3r06AHOOQwjzABZEYD/8C9Ibn5m3WXseMM1zjm+wYnwJTdGoNT5e5WibfOkWNs5IDKt3aVIbdMfxXsWOZYHAgHcctMtWL1+NVLTUqXcQtjyLCHg4z74eO39/HnSpEmO391cffXVGDRoUK2lp/PAAw9g37591vdBgwbh6quvrrH42zRoi10FOwGhD+aW58YATDM2AAb4AAjGTAGQMOQAcXPAomEIcC5lfnIDrrxkjMEQBjjj5hBFTZhmuzmk8E8OjGRCrQ8xqFEK1azBiw4jG7xlaAi/rDaJi4vDrFmzcPnll0cMaxgGBg4cGCx2IAiCOEZo0qQJRo8ejdGjR4cN1759ewDAo48+GlW8bdq0iSpcQUEBZs2ahZycHHTt2hVDhw6Narua5g9/+EONxLNw4UKccsopNRJXOF577bVqybJjJSbRsquemZmZicGDB+PTTz91BFtXUY7Rh3Pwr8ZNEMcY3DHbwsPgb6HCMQAbKiowtbAQX8Yg1I6Pj8eAAQMwctRIDBo0yClxjiTVdn12o4tFnLIm4RnGnQ6gieSUyEXtrFvKJgQChoEnH3syKB+JjOHRjEwAAhlXXhkyv45sxCpVB+D/6isUvT8jctyWukiEXqafXA+HjR5EBfMKE3RteZ6u2OqaPu5D87Tm2FewD4ABLiM1DMOUj3AzTgbAgAEuBU6CGRBCXu9SxG+KIc26ueBKQGweBQ5ZNwe35tJRO2FdBkosaUkmIdPS69CWys+6jtxCyilPT8HDDz1cKzLUaMgxDOTIfoLJ+XlYlNgCmTy4bCjdvLnuM3ccsH79euz7bR/eefg9fPDkTHTs0RH5OflIb5SOxs0aoVnrZmjVtiV6nX8mWrRqDvumDBZdKlWOZZmKUmAjZNhjSXfDOUe/fv3w9ddfRwy7c+fO2s8QQfzO8BK0edUhXAHM9Xr9CbZQK1jCK+xqlbt+JQMrKWvQI5LhmJJ0NQkzsUpNkJycjJNObo8/nN8XV19zNXqc0QMcTE4swsCkhI0xu9Zm1V08JcREbRHNZIKO6yXSyYhQfQwv1fa4p7ULQK+76t+90hUe9RJrm1BpCOumt+oi7u08sx0BJQ+0ygjhFPuZu2F+vvqKq2Nu33fo0AHzFsxDx5M7WrvAtLqXLqHnnCMtLQ1paWnabjjbArUh1/aaUEmlFvKikqt0gb4uAbZcwAj/PLCPu9ozS60t33HIb+p4ybQ5YzBg6v8DwpQWc8YgBJN/OZRkW8jlYBx5pbnILspG09RmODG9HdIS0oLyVF3c+x683/Z3f6UfG3LWYWPORpQHynH5uEEYeOul+PSlefAX+3HOkD7ocMZJMFueBg4XRxbcsoxMIDtyuIhwjgZ/vQMZkycBMQhh169fH7RMVJbh4Lx7kXxiH6S064PEVt30HMs/eicKC16vZgByL4e+GZMnQIvG87rX0gol63aUfSosbEmvVS4pubbaDynZFgDkVQq1nhlgQn33wSx7BITgWnmpJuJVd4GAkMJU+07i9kUGAUu0DQEw4TxMEQtDr/3WjwlH6YFVyFn8BIyy8JM9JDXvisZn34P4Rh3l4TK3t0sBBiXVtr4DZhjHedCl2kyLS+5/UJ2O4VB+3fW91lcSExPRvXt3LF++3LF8zZo11Yp3//79EcMUHinER69+hNF/vQ6Q/WbOS0+oB2pI1ORc6l/vLkHVXya3MYTl1XcEC+qFVG0I+9rLLzuCpLgWEfctHPHx8ejatSu6du1arXiqg8/nwxk9z8AZZ5wBwN2XCOu3H1VB7/dVx7wiUIHNOZvkSTLv1YPFWWibcWJ1d+WYZcuWLdi0aVPQ8r59+1Y5zuzibO03IuYzx6zZMGtSPes6Z+of+UzjZtkr5IlTt6OaPA/cecswJdJWj0Tr8SLrZExPB0E3qGOyd20ZybUJgiAIgiCOD0isTRD1gO3bt8ck1eacY+jQobjhhhtw8cUXIzk5OeI25eXl+P777/HJJ5/go48+QnZ2dnWzTRAEcVyTmJhYrQ7EaIl1xscZM2Zg8eLFYcM0btwYr732GoYPH+7ZmXfqqadiwIABeOSRR/DWW29hwoQJKC0N/QPxF198EWPHjkWXLl1iyitBEARBEARBEARBEARBEARBEARBEARBEEQspKamolOnThEltGXZa0isXSN4DWt0jvpWgoi0dpcif9NMR8ji3YtglOWDJ6a7ouBoefEb2Dt/OPzZax2r9u3bhycefwJPTXnKGhxn50UgwZdQnR0KS1lZGaZOneoQUXTq1KlOxNqGYWDatGkoLCy0lrVo0aJGxdpJcUloktQU2aWH4B6YLsfTg0n5nAFYUgBmAIIzaxi8KWFgMJgAF6Y8QTBT08eElEK4lBNQ3zWhCOPBI4vdAx2Vj0SXeah4HPKNejaecdCgQejXrx++/fbbiGE3bdqEadOmYdy4cbWfMYIgiKPMunXrogq3bds2dOjQIeT6r776Cvfffz9WrVrleLY0atQI48aNw4MPPoi4uLobLlVTYu1Fixbh9ttvr5G4wvHKK6/EFP7uu++ukXSrIloGA1548QV88803yM93ynJ+LC/DHXm5eLVRY6n+cRIAUC4EEpkuxxHWujIhUCIMHAgE8GN5Bf5RWIDCcBP4aDRv0RxjxoxB9+7dccmAS9CwYUNvobbT9yY/auFE6EqMXhPmjHkuD7mtbcyyLRWacARSWuGQQQK47S+3YcuWLUHxjWvQACf44sBSkpF28UUR01dEJVU3DJSvXYvimbNQPHuOlsko4vcQggUtC1NPZImJSBo82Poeu9TF3MLXMrT0JmhiGLlZy5RW2FuwBwIMAWFAXQpmeEPeL6Y9xJDfIcy945xZ58+S0yhhIBOyDs2tHIasm8vzz5jbXqJnVTjq5rYIx67zXzPyGnw89+OYj164YzZ/wXz0v7A/li5ZigEXD4hp+woh8OfcHHzSpGnQupIon0NEbKxatcr6XFFWgY0rzD6bfdv2OcL5fD78/Y2Hcc4f+7hiYKHbdczzY6ggxxxffvllVGOGoh1zShC/B2KqM8YeO6A92wyEr/t5irdcQkxLuKdLvWQ4XcFoVsk0Qa9gVRJ7HS0aN25cY3ExxpDRMAOdOndC/4v74+prrkLzFi3AGQcDA2emnNPsmpRTg2jSYuuRwexVYEKeBuZcGaHj0CFKq4d9jPWRkpKSiGGaN29ufqjm8Qyu6+vLWHAY7Ry6BflusbI7DXvCIZWQLoj1WC60be2KclCegjWa0WNPfKN9l+0LAYHXXnndMUloNIyfOB7PPPuMR1pKXKj1w+uTXbrDu+SEVZZrRxseutrWPtGO9p/HuwLrmeJ18nUYkxOAyokQhB27o+yR59qUOnIIYZiuSMatdhsHh5ASYgEGzjmEIeTkpAaEDCHdxlJgLnCo5BAOFO9Hw8SGOKFBazRLaWa16+qCQ8UHsTl3E3bkbUOlMN+RcTmpRHx8HEbcfZV5HGQb1HxP40NBxRFUGpWICzMhbvMv/4vS+Z+heO7HKFu+HAgEQoYNRdIf+yPj3nsQ37lzzNuuXr065LrSXStQumsFmC8BCc1PQ+YZ1yE+ozWian1otk9bwex1zszjyIS9mfDsD9IvYkeFIjhtLUUVnAFSrg0ouTYAOAXb5hJI0bsAlxljlsjUzKP5ptAp2FbrtfudGfL+VxlQ5aAu83aVpxFLQ23f9J0Dg6goxqFvHoT/QHgxM0/MQOPe45Da4XKAcxkjt+K0+gmZ+q7XH5h2rOAMrzZTbVjzYLmyb647kFsRYT+PD1q2bBm0TJ9kuirsyz4SVbiPps/GiJtHIC45Duo6sp9X9jNbSYLNv8K6P/VLX9VBnP2/gJATVlufAfu54wjoFALrz1lVjSiuKEZFoALxvviqHprjA1d77NfDm1FhlFu3LeMMB4r2H9di7RdeeMFz+ZAhQ6ocZ1bJAbueDXsCdp92TZsT5QkYQkAwYU74KLgl5AbURATCLuKZmrJBtZPttrU18YvjWajq3vLZpeKBtcgO51FflVvFtO8k1yYIgiAIgji2ILE2QRxl8vLyMHDgwKh/4DBixAg88cQT6NixY0zpJCQk4IILLsAFF1yA5557Dh9//DGeffbZas/oRhAEcbzSokULLFy48Ghnw4Hf78cDDzwQNkzbtm2xaNEinHTSSRHj8/l8uOWWW9CzZ09cdNFFjoF7OoFAAPfddx/mz59fpXwTBEEQBEEQBEEQBEEQBEEQBEEQBEEQBEFEy5lnnhlRrO2WNRM1iC7p02h8xuQgsbYwylG48wtknDpSLYEa7cgTGuCEQbOw7b3gQfBTX5qKgZddir7n94XSUEiPQa2KtZcsWeKQatclP/30U8jf5tQkrdNb42BxFoJ9DHKwvAGo8e6WZJuZ/zBuhjLHBTP4mBrkyOWAQkgthBJuaAo/h/FGDuMXDEKaBMxx+94iDuEaBKkGzDrk2o49CZZ4xCr2qAnmzZuHZs2aoaysLGLYyZMn4/rrr0d6enrEsARBEMcy5557LrZv3x4x3GWXXYZff/3Vc93EiRPx0ksvea7Lzc3Fo48+imeeebmyXn0AACAASURBVAaLFy9Gnz5OcadhGNiyZQsWL16MDRs24LHHHkNmZmbsO+IiJSUFcXFx1a5H1NXYjp07d0YddvLkyTUm1gY0qVW0CKDdie3wxptvYOSIkUGrv/CX4p2iQtyc1gD7ApX4v9JS/Fxejp2VldgVqESFFJElM4YSIZDKGMqEQFXOVGJiIm66+SZMnjwZJ7Q+IaRMwSFSdrt1tAXR1k2cUm0noSRy1iLhFGd7YTqOBGa8/wE+eP+DoPVxjGFMShoEBFLPPx88KSmqfOvo573sx59QMns2jKIiBA5koXLrFhiFRREiCLcqWKjntcwrEp7eAI3/8ULEazLk+kin0HZSBdE4pQk44zCMAJR3i5kVaoAzcCknYYKBMQZDCClsEzCMgHlMmYDgUq4NA2A+GMKAj8VZwjYm5UCWBttqz5l1fa4mxRFysh0mpOzLjF8XcEMTRwkhEAgE0OfMPvjll18iHIjoSUpKwvMvPo8LL74QAHBev/OQlJQEv98fUzxbKirwT1k2APa1ULJ2LWAYAK87Qd3xwIoVK6IKFwgE8MTtT2LB5v/YUni1MpRXLhRmo9IO5FX+/Y6kN7HeAwRxrOO+f2tKtO01IYe2Mqj/yTNd9yKrn8oOz+Vz1tDFvraRz9rsWKJhw4ZV3pb7OJq3bIZuvbrjkssvxoDBA5CclAwODs7M/yxBOVfCWnNbt/rMkhDG2tdXhUvoaPQnHgtE80xq0aJFdHXlsKvd96u+zKO+r93DVj1Dk2qDBXuVHVJta3sh/y+sTR3L3XFbu+K1Q9FMi+S1ld6mca2TbTzDMPDo3x+NKd73P3wPI0aN9Gw7mXEr92cdy7VDNreckyapU6EmLQixkflHtUHdl4h2HTjajcK5nS0+VWHt0kho3011sRmegZntKsZlu4ubMm0h5HOBgQtTYiwEB2OmvJhzAWFI1aPwIa8sD4dLD8PH49A8pRmapzZH4+QmMk81WybllGRjV/5O7MjfgQJ/vnU8fLJcZmAQXJ1bqNtAHkt1/gSySw6hZVqrkOmwxESkDL8KKcOvglFQgLJly1H+448o37ARlb/9hsChQ0E3KM/IQPzppyPxvL5IGXw54qIYDx+KlStXRgwjAuUo278WB/evRXxmWzTqeycSMtvDarBDP/7aZ+3dF3OvVy/VIK8tPQbu8e5LrbDigPZZ791x9/Q4+5qENXGIaW/X3spZy1QUdkzM7A/Qy0UwD8G2vAJ0qamVF2Fe31ZqegL6vazfmNpn5twPN/nrZ+LI6ncgjPC9eg1OGYxGZ/4VLKmhjMf+zxRo699F8DFnzPGdOdbpKQnHe08rgNynPdnlYfN5vBAfHyyJ9vv9MAwDvIp9M1mspbNAD0FFeQVeuv8fuP/F++wJ6Sz5r3OiBh1zYujgNglgPyvtvk4tjEddX937dgRqPbOeP3qYPH8emqU2i3AEjh1qb8Ikk4BRiXUH17ruVoZ9hXtrNd3a4plnnkEgEMDEiRORnJxcpTiWLVuGt956K2h5w4YNccUVV1Q5b/sK91vy7OrO+6HazoYhwLg1fSQEuPX7FPv+0DZirraiS1jvVU2qqd+N/N76GQmCIAiCIH7PkFibII4iQgiMHTsWW7ZsiRi2WbNmeP/993HppZdWO92EhARcc801GDVqFObMmYO77roLe/bsqXa8BEEQxNHlvffew/79+0OuT0pKwoIFC6KSauv07t0bs2bNwuDBg0OG+eyzz7B27Vp07949prgJgiAIgiAIgiAIgiAIgiAIgiAIgiAIgiBioVevXpgxY0bYMP7supES1h71YVCW54hu2AOFnYMh4xq0RlxyU1SWZju2KNo2TxNrO+PzJTVCm6GfYs+84EF8N15/ExYv/xbNW7YAhIH8/Hz4C0uR0aH68ksvhBB44YUXaiXuaKirtJskN0VCXDzKKysgOKAPZmdgCADKvCelfnINE6YMiKlBjAKGADgT1uBGQzDzuzDgEPEJe8g+NHmAudwepq+Gu6rtAJU/ZodXYgv3tek99vmokp6ejhdffBF33HFHxLDl5eUYPHgwFi9eXAc5IwiCOHo8++yzmDlzZkShwpYtW7BkyRKcf/751jLDMDBkyBAsWLAgYjplZWXo378/du7ciWbNmiE3Nxd33nknPv74Y4cE7O2338YXX3zhSEfh9/tx//33Y8GCBSgqKkJpaSmaNm2Kfv36YcyYMejbt68jfE1MzrF3b90IH+Li4qKa+OGxxx7DQw89VOPp24Kq6MUaVw+/GivvWonnnnsuaN3jBfl4vCA/5LYCQIlMq7gKMo/k5GT85Za/YPLkyWjRsoVnmCApo7nQsYwxWwrGEFoeZgaX4WKRNbjq6LYILlgip1QVyveyevUa3HnHnZ7R3tcgHfEy7w0u/GP0+XFnT9bjKn/7DcWz58S2sVWBDBO/S7pmLRNCOxeukyI9UG4ZnFfeq0SYzRgYGiU3QXbJQRhCgMGAYTBTHiIMU4PFAA4fBIOUUxkwDIAxbgq1mTqTBhh8EACKCwrx71kf49uvFmH50u/hL/UjMSkRSYlJSE5JRlpaKtIzMpCZmYlGjRth1DUjcenAS81DzF0yIIQQjchzcUHfC2pMqs0Yw+WXX473P3wPySkpjnWdTuuENatjb+O/UliIS5KS0TbOHj4bKCpCycaNSOnSpdp5JkwOHjyIrVu3Rh2+vKwcUyY+h7uenYy4RPfQZk225mrjeUrnjnH8fj/Gjx8fVdjHHnuslnNDEPWbmCdn0betbtqQVQZXXUpf54WjTmbV0+QSIcCrayOrY2KZDC4xKREnnHgCep3bE5ddNQg9zuoOH4+Dj/ng4z741Kx+0AStqnaqiX3NPkkZqfsvNLmZ2z2q1rvrMe5wbidp7Xr/fjeUl0cWhbZu0zp8gAjHuqpSbaucYM570O3edAi1HYkIrR0F+5pRTQddlh8iz6ofO6j7OsrrS5fKC+Fsi+iy7aefeAZFkSYo0nh3xrsYMWqEJSV0HlMZN7OFoWHl2tqxqRG5dpjwXu08dyaCwshVnvkXwdcDg5oA1Llen2RIn3KIyYKKCfVdl/2byxljpr5YMFney2tHTmTkM1daQl+DCXAhrElPwYGAqMTewr3YXbALDBwNkzORmdQQmYkNkZ6YgaS4MJNeeRyy/Px8+ONKcbj0MA6VZOFA8QH4K/2AvNY4M8XJpsjSPA4QQsrDlYjYnFBVrrSWHSo+GFasrcPT05E88FIkD9R8KZWVMAoKIEpLAc7B0hqAN0iLKr5I7Nq1CwcPHoxpm4oju3Hws7uQ3nU4MnqMdq509y949RcocbPrOaOuEfWqzemV1wsd/fgaHsv1jKhyT0UmzD4DYcC6mLSnrbmZtHozAQgDjhJBxiOnCJF3gC3YhqOfRQq8Lcm2TN+x4wJKtu08ckL/4j6A2iczb1lf3YPSvcu9AlskNOqIJufeg6Tm3eU9zq24zH+5fW6suBVKHG6vV6WAtYzpZ0DdB9q+uPK+PYvE2gBQVBT8rPL5fNUS1G7LLkFSm57w7/45Ythv5i3CrffdiqbNmziuQ/M5L69GQ+iXi+PZoYcDYN3LQV0U1q0pHyLC9URUzxeZtiWv5wLCkBEwhqKKQmQGMpDgS4z1sByXbMheD39lKcxyypzgAmDYX3gAARGAj/mOdhZj4siRI5gyZQqmT5+OSZMm4cYbb4xpgqN169bhyiuvhGEYQesmTJhQZVm3IQwcKArtr/Eipn487d5T8m4ws8w2J4S0w9l1bX0iFI93Ka76qrl51eusKh2SaxMEQRAEQdR/SKxNEEeRV199FZ999lnEcD179sRnn32GVq2i61SOFsYYRo4ciUGDBuHBBx/Eyy+/XKPxEwRBEHWHEALTp08PG+aRRx5Blyr+CPTyyy/HmDFj8MEHH4QMM23aNM9ZDAmCIAiCIAiCIAiCIAiCIAiCIAiCIAiCIGqKXr16RQxTlrsZotIPFm5gORGGEJaHCPaHtJMuw5EN7zuWlexdjEBZHnyJmXAO+jb/Jrfsg/RTRqBgi1Out3//fpx71h9wx/g78M2XX2P5su+xZMkSoEMVdicCgUAA999/P/73v//VfOQRMAwDTz31FP7973/XWZotUlpiZ8EOhzgbzBxDb43T57DkEAwCBjPALbOGIQf9MkAO0BfgcmA9rGGIhhDgMKQcwpYs6EIKeyC/JIT8Rg2+tAYzq3j0gZLaoEprcLQmH/EWcESGCRb9wE8Xt99+O1555RVs3LgxYtglS5Zg3rx5GDp0aNUSIwiCOAZo2bIlOOcIBAIRwy5dutQhvL7++uujkmorSktL0bFjR8yYMQOjRo1yCLUVJSUl6NevHx544AE8/vjj1vJdu3bhzDPPRE5OjiN8Xl4etmzZgjfeeANxcXFo06YN+vbti7POOivqfIXD7/fjyJEjyMysnYlEFHFxkYeStW7dulak2jqxChKfeeYZFBUV4bXXXqvFXNmkpKTgtttvw8SJE9GsebPgAC7JmQXzCOPwr7CQ1W1HNK643Zt4icMceYgiDQGgqLAI1428zlO2fkZCAkakpEIpkFLPOy9ypGFgjFVdPuES23nG7yFdC52edx3PLdRwXKM14c3Qomua3BQHiw6AMwaDcUAY4MKUlikRmxBm3dsAwAQH52bF3TAMU8INgfVrfsFLT/8Da35ag/wjwZL5Mn8ZyvxlyM8PXjd39lwAQEpqCh58+EH8+cY/IT0jXQpL3MdIVcqB8X8bj5UrV1brUHTr3g3Dhw/HBf0uQK+zeiE+Lk7KU5zcdsdtuOWmW2KO3wBwY+5h/K9Zc8fywqVLSaxdgyxatChm2e3CT7/Guh/X48NFHyA15fgc3rxv3z6cfvrpKCgoiCr8aaedVss5Ioj6Tyx1xyr1AWkyr6C/HnUru2/LGYfZX+UUmQVlmwXXOeo7qampIdelZaSh3SntcFa/s3DplZeg5QktwJkPcTwOcVyW80q6KQChfINMgHkIiB3yT22SGOYQWNoSNcaOtaN5bBNNe75t27ahV0a4PUNLtZl3GI+2kFVWeEiUHVJtq8taWH3KugRQGMKKzyGCde2MLuMWzlXB++dRjultFud6vf/bznMgEMBLL7zknYAHL059ESNGjbCOAxMCQvanW5NjQkgZpX2/hZRru264asu1YwhvK26Z47pwtAV1J7HayLW9IqgNyZh8TyJjF0qeKmy5I2TbjXEYslBjjAOQ7TnGwASX+QyAQa6XkyqYx5qDy3PKwcDBoc05oGdQvrIxcLg0F9kl2TCEObkp4xwpcSn48IlZMMoMpKenIzExEYwzlJeXo6ioCIdzDiMrKws7d+3EgBsvxoXX9ochr2vDEODwATAg9Pcy1j0kzMmXhACXx1TId0aOg8wEsoqz0D2qMxiCuDjwRo2qE0NIli8PL2MOjUDB+n+j7OBGNL/kKYDHwywQgu8Bs/UOS8xs9ftYh4lpYc3vllyba2WUI17mtRDuK9i5SvU3ueXaqt6h1V6Yvr1ZtliaeGadcPPat3qF5Ds+JpcJfb8NKyqpDoa2AEGy7bA496t073KU7vshZGgen4KGZ9yC9NNGgvnioR87+z2kWsbt2JVkmwH2TcCs7Zn+nTlLOf1YO/Ksncz9h8tR7DeQmnRsTaZS0+zcuTNoWbNmzaolp928JwcZva+Bf+86wAg/2aUwBB6/4zG8PHcqzOcq7NMszEnrLIm2qjME3VrBfYXORc6N9MkVrWVgpqpe3l+O7kZNaC8EkFOag1ZpJ0R1LOo71ZkgKRJllX6sO7jGOj/m8xYAAyqNSuwr2Iu2GSfWStq1TVZWFu666y48/PDDuPLKK3H11VfjoosuCtkmKywsxOuvv45HHnkEJSUlQevbt2+PiRMnVjk/+4r2osKogE9NDiXrkOZHc9JHAQ57Mk+7jWc/RbQJIqXwXG/eCQZwfRurQ1yW4Vodn2sbmo9ZWa/VxdceRYxXm4Lk2gRBEARBEL8/js83zwRRD9i9ezfuvvvuiOH69OmD//3vf8jIyKi1vKSlpeEf//gHLrvsMlx77bU4fPhwraVFEARB1A6rVq3Chg0bQq5v0aIF/va3v1UrjcceewyzZs0K+QOIf/3rX3j55ZfD/liGIAiCIAiCIAiCIAiCIAiCIAiCIAiCIAiiOvTo0QOccxiGETqQCKDs8AYkNY8s4SaiJGhscPAgyEY9JwSJtYVRCX/WKqSeeJEWiTPSpuc+hJJ9S1BZnOVYm52djUceeASAKXc855xzqrkTNuXl5di8eTO+/vprvPnmm9i0aVONxR2JiooKbNmyBYsWLcLbb7+NNWvW1FnaANA8rSW2528HmGGN/7Zk2sIUZAs5ql8IA4IxCMEQgGGNcFRD8A0BcBleMAFDMPM7TCmA6RiQwxItcwezhi0qYYfp7ROWwM8h9FApWj4Ul8gjHPVgXON///tftGvXLnyZJRkzZgxyc3OjEp4SBEEci2zevDkqCRcADBw40Pq8a9cuzJo1K+b0CgoKMGzYsLBhhBB44okn8PXXX+Obb77BypUrceGFF6K8vDzsdpWVldixYwd27NiBDz74IOa8heKbb77BlVdeWWPxeREfHx8xzN69e1FQUID09PRazUsscg3GGKZPn46tW7di4cKFtZantLQ0/PWvf8Xfxv8NTZs2DZOhCN8d8j8VJHLlREBoQpAocdXRdZGcEhHq8as6lgDw3rvvYceOHUFRJjGGfzZqDJ+UwcS3aoWEcIK8GPDwm0WHQ34TKm6lvAsW8nluFiEzEeXp0eB041k0SWkqRdKmPBvcFLNxS1JlmJLtAAP3QcrdAhBS5LX4q8V4+oFnsGv7rhgzFExJcQnuv+d+PHDvA+h5Rk98MGsGTupgz2qka0eem/IcXn/19Sqlc3LHk/H8C8/jskGXmfFa12joq2HM9WPw1ZdfYe6cuTGndygQwK8V5ThVK/fyv/0WzW+9NfbME55UdYKqQ/sO4brzr8PHP8xFXIJq/+giKjguPOUts0Lo0kvAnijK2r4eNAYlfr8fBw8eRPahbBzOOYxff/0VDz30EIqLi6OO47TTTsOOHTuQkJBQizkliOOLKsu39XqVEiqq5ZpgzL2J/qxzSqKPDVJSUgAAjDM0atYQJ3fpgHMGnIM/XPoHpCQnw8d88HEfOPdJrRpkPUfYz3voUjV1KPVPwhIKqgn/LLuaRKi+TNdCoUR6apGtDnUF1foV60PH4TFGtBNCtG/f3ntFhNsutFQ7RBi9PhBDW8gRgZBxCk0DaygZoLDiM/RtVFz6OxMrfWhtjOjKGSvv2jLG7PwxKeFVid07+T6U+YMnRvLiq2+/wrnnnmPlGfr9JePTj4k90aWwZN5qgstwffK1Kdd2y6/tZqFTru3ayPyj3e+qrW3tm3pdobchXZeHNWmnXM6ZOaGo0g0rCTEXMIXajEvFckBmgsu6qinVNlPhVgICPgAMPi7ADNgPDfWXw2z/CfUSB2AwYDDAEAZ27dmFD9/9MGK/SnxiPC4a9UdT8M0NGbdZTlqXu5Yr+BiE4S5vBQz5vgdMvUcyD86hokNh0z+aLFu2rFrblx3agL3/HoMWl72M+PS22sGyRa4WArAs5Org8RDXtXxPZgUV7gYPtC9eHVCul7bqu0uurfoW7C3VE1K/2Jh8oWe+KLRitF4eqjJDL0MNu5yCAOAz11lZs5/vqjyOtkx07qPAoW8flnkLJq39hWh81iT40lpo27mF2vJmUmv0ZdYh5q5wwhWfdpzdMzYEdSyZ3w0BbNxTirM6Hr++hcOHD3tOPHzqqadWPc6CUmQdLgLj8Ug77SIUbfhvxG3W/fQLtqz7Faf36CzrpK76hlt+7/lo8eivDfEIckVu12+dK6zrzCnZBkoqSlBcUYTU+LQIkR+nyOP144EVKDcqANjn0Jxwx/y8/ci2aou1J02ahFWrVnmuC1Uvvu6665CcnOy57oYbbsANN9wQdfqlpaWYOXMmZs6ciYSEBPTu3RudO3dGs2bNkJiYiNzcXPzyyy9YsmSJ58SygPkuaObMmdVyv+w4sg1ML9dVvY3JUlJNvML09pqQnXW2iJ4B1gQmOsF1dBvz8WHebCodVbey62nCJddWWyLiPRqxzuqxiuTaBEEQBEEQ9Rv61S1BHCXuuusuz9medDp27IjPP/+8VqXaOpdccgl++uknDB48OKyclSAIgqh/zJ49O+z6W265BUlJSdVKo127dhg6dCg++eQTz/XFxcVYsGABRowYUa10CIIgCIIgCIIgCIIgCIIgCIIgCIIgCIIgQpGamopOnTp5DsTU8WevIbF2laiCVEYSl9bKc3lliXtQvTMNX1JjtBrwDvbMuwIi4C2EGDx4cJXzpZg9ezYefPBBFBQUICcnJyrRcU3x+eefY/z48SgsLER2dnbUUtHaoFFSI8TzOFQYlQBgChs4AxMMBgL2MHEhB5gLc+A8ZwzCMACuhk6ag+oFOISUa1syBcYc4iDGdMmFLXJkyuWhywUsOZrHQEYvXwCcAybdA5mP9uDGNm3aYNKkSXjuuecihi0sLMSYMWPw0Ucf1UHOCIIg6p49e/ZEHfbuu+/GE088gT59+mDkyJG1/tz+/vvv0bZtWwQCgYhS7drk8OHDtZ7GKaecgpycnIjh3n//fYwbN67W86MLEKIJ+95776Fr167Iy8urkfR9Ph86ndYJPbr3wNlnn40Ro0agcePG5spQWQpXtRCaTMKxCQspiIiM0+JYIyJIABAC33z9jWfwhc2aI5VxS2uRfOaZsafpQfKASxDfubOdD9d5P3zjTQhkZbk3s4ly10Mdb4fuyMuDFE0aVW8yOUhPSIeP+xAQBhgEDGGACcCAKSkzhWcM3MchICXbguP/PvoUr015FYeysmsmIxpCCPy86md0PrULAKBly5YoKS1BaUlptcrGXmf1wiuvvIIzep1RpeM3Y+YM9P9jf9x5x50xtaXiGMNp8QlQCjAAKPzhBwSKiuBLq7qgyMjNRemCBSHXV+7cGbxs9x4Uh5mIIWXkSLAopMmiqAgln34acn3F1t+ClgWyDoZP+8orwaog2DEMA59//nnM2ymys3Lw0sMv495n7olOSBVE7O08xrzFOjHLVaMIfv+99+O5556LegKJcOzfvx9PPvkkHn300WrHRRDHMrFMyuKxNWrsIe6KUgg4+7/cvkUNq35yjHm42ndqh4fffxCdzzwd3MfBmQ+cc/ikNNaSoanJ+tT/5GR8tjbYFrLZ7mFbQOruxxNewjQHzrDmEnddvEoPGcKFEMJzQh4vWrZs6RFBhPjdkkvHMhYcRp5Wq0zQPlvhhB0wSNgn7O9u+TZgx+NshQWHt4Xawr1Iy2jo/Q1VBxHC0cFthmUMJcUlePetdz23cXPTLTfh7HP62IJBoR9HKSeU959+vG25NqxyrU7k2tp+ugkl1w4XRgWKSa4tZ2tR0kfTB6zHa08HagqmTeGwkOJdpmYbBQczW3DwMfO7kvbaZZ7PzirjZhA1Aaphb2K2BG29r2BmuxCoxKdv/F9Uz8XOZ3dGXFy8dXyFIUxRMhPgshy3nl1KgCzls4KpiQsYuBBS9q3OLYPgAuVGOfL8uWiY1ChiXuqaE/7QEuw1c5+rilFWgAPzbkLjc+9C6skDtDXqzKiv1sstTdgs//G4aNU1qOaR8D6VekShOjFcYmdNrm3e61zKte33c1CfLKE0C4rKDC1F8MzMqC1W5a47UsWrRKpyiRnUfiHo2Cbc/pqfCzd/DKPC28fTcsB0JLc+V95zTpm2HTuXOZHnitlhgo+hXmLZx8V69wjY59j1fLKPvToc5rbrdhzfYu333nvPs0///PPPr3Kcq387YJVVaV0GomTrEhjl4Z1NAPDYuCfwr+/UxJ0e/QIMwcv0dUKW7x63vYD5Dh2AVdVljusQ1rNWbWPJ4lUfsmPSBoZDxYdwYkaKnJSBUKin8MGiLGw9/KvzuOpPSwas37Ue57ftV61juHbtWixevDimbX788ceQ6/r161flvJSXl2Pp0qVYunRp1Nv4fD58+OGH1Z68ftuR7QDM65oxmPUdAEEvGxisMlgVhdZES6ouzez6tvof1yZ00duLDtzFL5d1TXW/ueqR4X4foiZ+t75X4bckR/v3JwRBEARBEERoSKxNEEeBn376CXPmzAkbJikpCZ988gkaNarbTuT27dtj2bJluOqqq1BZWVmnaRMEQRBVZ/78+WHXjx49ukbSGTNmTEixNgDMmzePxNoEQRAEQRAEQRAEQRAEQRAEQRAEQRAEQdQqvXr1ikqsTdQQrvHB4Qbqx6W2QGWxU4QX8B9G8AA4p8QiqWk3NDrjThz+yVs+PHDgwNjy7EFeXh5++y1YMlYXFBQUYOvWrUclbS+aJDfFvqK99gKhhpsyCBgwmCnWZtbgclP0Zw5QVYINIbXa9qBISzyh9BzWOGMplxByOeP2UH0lIYK5AVMWBy8BTlXcB/VgTOOzzz6LDz/8EAcOHIgYdvbs2Zg8eTJ69aKJAQiC+P2RmZkZddiFCxdi4cKF6NChA3Z6CEprg+zsmpfUKlq0aIGscLJgSbt27WotD4qRI0di+fLl9SIvOtGKElu1aoX58+fjhhtuCKrbZWRkoOcZPXH18KvRu3dvNGrUCIwxFBcXw+/3IykpCYlJiUhKSnL8x3kIwUYs9QjLX+QtAdPDhI7CFjIw1/KIyWtCOUuApIuZhC5Ks7OyYf2GoLhGp6aiEfc5liV37x4xD9HAGzdGghKXe+SfJSbWSDqAJkfzOH7W8Q13aL3Ofyz10Siun4ykTBwuyYFhmBI2wQQMwwD3MfMESklIoNLA+6/OwIevz0JhfmEMmage0dRfI7F5y2a079C+2vH8+aY/46zeZ2LY5VcgKysrqgkXKj3KFFFejvyFC9Fo2LAq5yVw4ADy7r0/pm0qNm0Ku03y0KFRibUDeUdiTrtyx46w2yRddBF8VRBrL126FIcOSflphgAAIABJREFUuSfSio1PZ3yKa2++Bid1bA/PfgMva6IHjLGaafq5XW9ViNQwDEyeOBlTp06tiRxZlJREloURxPFAVeXaYetT7vvd7a7Uw0WAATAcgl1hiWutilkNCPfrmlPPOBVHWuS6K6nyu1OB5qXNNPsN5fGwttGn4YOUENpxWrJtSzFox2XJfvW6t0eZ7RD7Ctf2XpJgdz94DJW/GnoS1UvUPbdr166IYTnnwe2rKNpBCuZYxjzDWF3FHlLt4PtLk2pr0mCzPxvOc63LhDUprWOdsgRqadpJCjsuqPXB8k5nGaYkgI6vcpnT8ikEMP6v41FRUYFIJCYl4tkXn7VypCIwBbHM7MeX+2j24YeSa9uiw1qXa4cqe0PgehNh5dsxgYGrfHfkPVxZzILl2laqlmycA8IAZxwGzEmRzPceBnzgCMC63MCZgAAHA+DjMNt6CACCm2mAmxeBGSUYZ2AiAKnrhmFNKiogDAYwA4zF4bRep+OLmf+NeKzWfbcO65f9gu59u5l7wQBwdQ/Yd5f9zFJlsH5FqH0wIDiXx9EUNjPGsL9wf70TaxdXFKFxp8b40+PX450H36va+yWJMALIWfoMKvP3ILPXrQCc5b41qYOUPDsecFI0GlTfEOa7MlXEQAULyqdLfi1TdOIqRDS5NmPy+hIGTKG7/rRmME3u6rMqs8wwpnhUliSMObZlwv4sHDtr9z2peNzZtSYP8Mi2vk/5G2bBixNHfQlfajMZSsu3az905a5VyWB6Xu1tbA2yS6ptdbS5C2r9u3Pf1eeVW0tw4yWeu1Bv2b59O5YtW4bRo0dXSxp76NAhPPXUU57rrrzyyirHu2KT9m4bDOm9RuDI9+9F3G7fzn34+j/fYMAweUKUJBuAQ5ptxaw+hDkGXjJ97at19VntF6EFYHLyaSmld7RxGCqNSuSU5qBZSrOI+1aXVLGbxLE94CzrYp2MMiACWLJnidxWxSDrMQGBJXO+w7JPluPQnmyc9mVnXHTRRdXI8bFL48aNMWvWLFxySfUKoX2Fe1FcXmROwA77dtFKenuZXo+V95Q9wZ0m3Ib53FCTtQtLRC+se0JoS5j+XJU4npuyPqvuI8aZfLa66quuun91JoQx80BybYIgCIIgiPoIibUJ4ijw+OOPRwzz6KOPokuXLnWQm2AyMjKwYMECrFy5skbiE0Jg9+7dWLt2LbZt24ZDhw6huLgYhmEgKSkJjRo1Qtu2bdG5c2d06dIF8fHxNZJubVBUVIQff/wRv/zyC/bu3YuSkhL4fD40bNgQJ510Enr27InOnTuH/mElUW3Ky8uxfv16bNy4Ebt370ZeXh78fj8450hLS0OzZs3QoUMH9OjRA23atDna2a01cnNzsWbNGmzZsgX79+9HQUEBKisr4fP5kJGRgZYtW6Jjx47o0aMHmjRpcrSzS9Qye/fuxa+//hpyfadOnXDyySfXSFoXX3wxEhISUF5e7rn+yy+/NH/MS+UgQRAEQRAEQRAEQRAEQRAEQRAEQRAEQRC1RK9evfDBBx+EDUNi7apQHamLuS1PSAeCxNq54dOQY40bnzEORTu/RFn2WsfquLg49OvXrxp5I9w0SWmKvUV7IIQhB0FyGBBgMMCYOdhRwJQiGNaAVGZKFgwD4Mwe9AgDYBxKrs2YPZBeiSPcgxTtQZGQ49GdA5a9BiDr6xwCHYfkg9kjMl2ykqM9sHH+/Pk466yzIsqfhBAYMmQI9u3bV0c5IwiCqDsyMjJi3mbbtm21kJO6Z9KkSbjrrrsihjvnnHNqPS+lpaVRhevUqVMt5yQY/Xkd7pl57rnnYs2aNfjkk0+wfv16cM7Ro0cPDBkyBMkpyTKC0OmEk3VELWq05A3BojSdWIQM3vUVp10skmjElrtp4iItCksoB4GCwkLs3r07KI5rUtKssCq1pC6do92NKlFVSWZUcYc4B0yTe3im7XYluT/XAJkJmcgpyTbr5YxBMA7BBAIBA6V+P3Zs2oHn734Bh/Znh/z9fn3l5ptvxiuvvWLJCQFZLw9xEKOR63Tt2hW/7foNQgj0P68/flzxY0x5UmKj3E8/rZZYmzCZPXt2jcRz3YWj8d22xfAl+OQ5ku06fuzJaV5/9XXcc889KC4urvG4r7jiihqPkyCI8Fj6SK2aEIv0TWgiSSXTc9TRjiEc6kglXYWw/qf2Tcl67X3Xxa2agFvJBS1Bm9anKFR9QEktZR6YtlLlR+vzq/ZhdVa7CYleT96zZ0/E8HFxLnVJhGMaWqrtHcbDharl0bmlLuSzE9Ck2gCEIa9VXbZtbQcIoU3mIuR1bgXRFICaeNvZJy4TMiK141wHQd8Uptz6SO4RfDzn47DxKMaNH4e4OB+UdNqsh9tJOJo/zBTkCtm3LphSJdqyRL0vvspyba99dKP1/Qev8hZvRpRrQ2tvui8lV9tD5VetVHJtc4Wm3WVqEgU9TVPHCzAYDFKjbUp8DYODM/u64DD3k3MABuDjws4IV3Gbx005gKViG8JnSA8yw3kD++KlSS9FbEsbhoHnbn0Bw24ZghF3DofBDQDcKpUtrTIDDEOmLdPVeyNMYSUz5ZpMXQ9mzvYX7UPnpkfHixKKPQV7wACce9nZaHZCM8x86iPs2RK5HAvHkfUzEagsQZM+qo9PlzVrqManPWMEICXa7nvAMfeGIYMFnVL1kHI/rPTv+tNaT1ueK1fE9p0iRdKM2/EIQ+6Xff3b2lO1P+q6Fdou6T1JXvnVsubePReB0jxU5Af3WWV0vhZxqc2dGzkqC+p+1vvrtH3T11nHB87ljMv9dcbrzLDXsYe2nOGnLcXuqku959ChQxg7dizeeecdTJkyBb179445jvLyclx77bXIzc0NWte3b190r8bkfcs3Ou/h5LZnonD9ZwgU5UTc9sUHXsIlQy42/fKh8Lpk1XtsoQdzn1QBSGE8Y65IVLWX289O5njwq2XqqjMrE0f8eUiLT0VKfOwToR37OJ4+jn7jn/b/iHx/nvmcZgzCAH6YtwIrPvsRezftQyAQsLZ99913jymx9n333YemTZvi7bffxqZNm6oUB+ccY8eOxdNPP40WLVpUO0+bDm+UZRizrnHISUCsyhRjVj+7/iixi2bVKIZ2aqUAW0MA8EFNPgkrsF23FHbEVjtbf9wJMDn5h0rXqgO7f4viiNf7ezTUh9+gEARBEARBEE5IrE0QdczWrVsxf/78sGE6duyI8ePH11GOvElMTMQf/vCH/2fvvOOkJho+/pvJXr8DDo4qAoJ4IEgRFZDi82AHpakoh70iCA92xIaKDVBfFFCwIoqCCBxNBUEUFEWKNEHpvd3BVa5u5v0jmWSSze5m9/YODubL59jdZDIzSSbJZJL5TtjLM8bw66+/4ssvv8SCBQtcPTADgPj4eHTr1g233HILbr75ZsTHx4edBzt//fUXtm/f7nd+nz59oCi+LWFerxfz58/HRx99hEWLFgV9Ga1evXoYMGAAhg4divr164eUx/T0dJ/RYrOysvyGz8zMxMyZM0NKAwBq1qyJK664wmf6L7/8gqNHjzouk5SUhGuvvdZV/Lm5udi8eTMOHz6M0tJSxMXFoX79+mjRooXvg1EX5OXlYcaMGZg5cyaWLVvm+mXeRo0aoUePHrj99tvRvn37St8osW3bNnz++edIT0/Hxo0bXS/XsmVL9OnTB3fffTcaN25cjjmUnCpWrFgRcH4kOxYmJCSgffv2WL58ueP8jIwMbNmyBS1alO/L0xKJRCKRSCQSiUQikUgkEolEIpFIJBKJRCKRSM5e2rVrFzRM0fGtYKWFIJ7YCsjRmYzRax+AH+GcgBKb7DNNLbJ3nBU7k5o96BiAWh2ew/H1k1CSuw+leXuhlhSgVatWSEpKCnsNjLwpCmJiYvzOLyoqKnMa/qCUnrK0nagRlwKVqbocgkFlWidT3nGXgIEQXdBAda02ISCMAoRpHX71TvOEMKgMoMTQ6EBlxPhNYOuIqMtHCDFlEwzM6DAMXcCjdfQXOzDqsVVSwU27du3Qr18/V/K5gwcPYvjw4XjjjTcqIGcSiURScVSrVu1UZ+GU0Lt3b8yePTtoOI/Hg8TExHLPz8SJE12FO++888o5J2UjPj4et99+u+8MF3UFf0IuAHAr97aHdUrDLYbcGVxgZhJQ3uggleNVd2YPB99wf2/+2yfKaELQwKHPR2xqqv98RIgy9/cIIEMMFnPIgu1IwIAj/xxFbmwuqlSrChUMVK+j397lTmQezoxwghXHf/7zH02qXS5oO6T5hc1dibWzVRVVKLVOW7YMJZmZiKpRo1xyeDZQUlKCGTNmRCSu4uJiDLjmDsxcOkPwnZkCM34+5V46+7nCchoMdF52cN1FkpW/rcQjjzwS4Vg1KKXo0KFDucQtkZxpOEl6gxKo3dOhfuFYP3PZdmrGUbnQfLTMMH6qXLipyygZMQMyQbrNfxvfwSzyM6M6G2Bncem2thy/UDiYSTmVuwvxaYW9PB86dCjoMpY28CAF3elYYrZ960+qbYqsRYGrb9zG8kJ4ZgljhhNjssfLlyMAFKL41CuYEUbV/jGvTUpsDy1CfGYZbepcdg2CRx4cYpFF+iMhIQEjXngGKmNCPgWJPW+rJ3y6tmb8rlTU7UKfYx/oMhy5tmuIf0mh/V6e7xO7XNsxWkOuSIxty/Rt5CPXNgYJ4MuZdUlD+g99IgNAKChUqPocCkBl5oClVBcqM8LAmCa0VqgCVfNbg3kVgKh89UGgggB6jNpUnmeVEW3gU8YQExONainVcOLYiaCblTGG2R+koyCvEHePuNNYR4CZglcGUAWW7SRubUIJmGoOmkoYwKj261j+MZSqpfDQ00dftCd7j16OCC5o0xSvfDsSx/Zl4Oux07Hh140oKSoJGocTuVtmA6UlSOn8vDbBuAaKomdxBgCoYMX5YNQDShRAiQKI6TThz8sAXt6IUdZskcK8aRKn2xsuRAOwVsi1Z27iLE3WroUWRdEEhhnVLtiGLpzn50Yipmc+2zOxnYtDYH96mnU99PSTL7rbzJ8+zf4/4+JVyzoB1m1nysKN7UaIMJ1Y5/ltHLJvf/PJaFa+Fxv3nESrRpHz5VQUy5YtQ/v27XHllVdiyJAh6NGjhytHzL59+3DnnXdi2bJljvPL8twzO78QG3YegX0fJHe8FxmLRwddPicrBx+/8wkeeuJB63VcaHdgwvFhYBQHBkKojyyd8MYKy2HHr996/ISB+RwGwlWNCXEBIEwrs4fyDqFR1fOg0EA28FNDoPb18qqP78vZi81HN0ItZfhzwSr8nr4KB7cdgrfUuX40a9YsHD9+HNWrVw8rvTvvvBOdO3cuS5YtBPO9VK1aFY8//jgee+wxbN68Gd999x2WLVuG1atX+3VAcZo3b44+ffrgvvvui5hPqMhbhG3H/9F/6bUCXaTN9Jc8tPJrlgPVq4LqcmvrwJ9m3c4YnskYkYYvTfT6iXbMED4ICCHGMjwvRDhvG2OTiPJ6CPVJ5r9u6SPTDvB8wR9Sri2RSCQSiURyenH6tExJJGcJkydPDhpm5MiRiI6OroDcRB7GGObOnYuXXnoJ69atC3n5kydPYv78+Zg/fz6GDRuG//3vf3j88ccj8oLoZ599hnHjxvmdX1BQYBFrM8aQnp6OESNGhDSi18GDBzFmzBi8++67eOaZZzBixAhERUW5Wvauu+5Cdna267S2b9+OW265xXV4zhVXXOHYIPnyyy9jyZIljsukpqZi69atfuM8ceIEpk6diunTp+P333+Hqqo+YbZs2YJmzZq5zmdOTg7GjBmD9957L6Ttwtm9ezcmTJiACRMm4NJLL8VLL72E66+/PuR4TjWrV6/GyJEjsWDBgrCW37RpEzZt2oRRo0bh1ltvxWuvvXbav+gsCY0//vgj4PxwRgQNRCCxNgCsXLlSirUlEolEIpFIJBKJRCKRSCQSiUQikUgkEolEIpGUG23atBE6FfuBeVGUuRmxtYNLuCUwxBKO04MvbHxTi7J85qpFuf4XNTqnaXHE1r0M9epeBkAFA4O38Dh6XtfARR6C88ADD+CBBx7wO79Ro0bYs2dPRNKy069fP/Tr18/v/JYtW2Lz5s3lkrYTCVEJiKIxKFGLtU66TOtAz5im1VAJAVEJCOUKD61zowpV7xjI9DKj6mIdraM9YyoYqNZBGABA9D77ugBH/w3A6HjMeGf7AJYzn06NMDspOs3z4TTpy/jFF19g4cKFyM0NcEzojBkzBoMHD8a5555bATmTSCSSiiFcgUFlJj4+HtOnT0cNF/LWSAwk4objx+2DnjjjRpZSngQUHUcifpgih2B5CCfeUAlHMmSRytk/ibUqz+UTohtiXvo8nyjP93hgV7WQxER4atUKPX9hUJ7VNge9lG8YP/ucMb9WvODp+itHBEhQEvFkn+F48t3HccFFTcEIw5S3p1ZuqfZ//4NFixeZE2wuMFf1dxd06twJUz6dEjTcgoIC9E9IsExjJSXImDEDdR9+OKy0SUwMolIvCGtZ/5Ha5Wh+gkV5Ip+2Evr5ftasWcjIyEAsIRiZUg0nvF4sLSgEA0FtheKkl2FZQaHrw2b7lu149N7H8d7nQr8/oewQ2zTjuHISLjoWL2IviiFBbJIsJ0aMGBFm7MGpXr06KHVXRiQSSdmx16mccPJtOdVbfSYRAGr51G/LE1OSLZ5PmfHH9EH4DLkwMT+darpaOP2cbbcTijhNtk1jzN9lNIgVTayfSBmaD07l2Y1YOz5el4cGKeZOEvywpdq2+x8nqbZWhonxKMIue+fhxfWmhEAhHijUA4UoulDbXTlhYPCqXpSqpShRS1DiLUaJ6k/ia91YxLIuWnqHDhzGDwt/cJX2iBdHgOhCQx67NpAmAa8TGQJc/dmAKVmGPqimb7u7K7m2uJ/sy/PfbiplBH6PSzdybX+yz+BybTPPjOiDgQrzuSRbZaom+meqkAerjJfoolbKKLxQzWWhQoECL/OCUgVMBSjVyicAPaQmrSQM+kCo+iCkjIFAsaxf87bN8dui34JsUJPvv/gBzds1Q8frOxhlQSgV5jMboqXi1beXkSLlOmYGyghUxkCJ9kTvYO4BNKja0HVeypNStRQHc/drGmVCjAFk65xbG4+NHwYKCoVQbPh1E0bd/1rI8edum4+Ymi1QpXk/aAWWmOWaEBRn7UL+zu+Rf/APlGRth7fwhOPzVuKJQUKDq1Dvyv8DUWIgntZ8L2O6xdQRu9xZXIYYs4meP8ZUIT6xDNjiFwe04AMlE15eRTE1f07I0+TL8OTF+6lA12YtXO6OufDmH/aZHX9OeyiJ9SxrbXwjPH0izLFP43/87CpMs9x78u1JrCdln5YlIRxg7jhevwGwdH1umcXamzdvxrFjxxznHThwwHH62rVrUVhY6DjvnHPOQdOmTV2lvWTJEixZsgS1atVCr1690K1bN7Rp0wYNGjRAfHw8vF4v9u/fjz///BPz5s3D9OnT/Q4mPWjQIHTq1MlVuo55WbcTpV7fi0hUjYaIrtkExcd2BI1j6vgvcPcjd0GJU7QiSg3FL8zWUyZcQ/l9gV4OVPN8qaFLs1UY+WIqM4qVpY6hL8ivGaolHfEeBEaxKvWW4kDu/tPm3GolhHsaf0Ht57kAUeYV5WLkay/i51nLcWzvMVfPDAoLC/HRRx/hqaeecp9XgTvvvDOs5coKIQQtW7ZEy5Yt8eSTTwIAMjIysHv3bhw5cgR5eXnwer2Ii4tD3bp1kZqaiuTk5IjnY3PGJpSwUlBQ7RSrb3NCtPc+ABj1cP4+CKXEPAszTXrNVAZtjBF+pGkDPTAwMFUFFPPuEtDrVPolymmgFsu5n9dfBcE2H8SdCu+TUVC9ziJcE4nlxG8Rf/sO6hek8irGJ5FIJBKJRCI5pUixtkRSgaiqimnTpgUM06BBg4CdJ05n9u3bhwceeAA//ODu4UwwTpw4gZEjR+LDDz/EpEmT0KNHj4jE64Y9e/bgoYceKtO6FBUVYeTIkVi6dCnmzJlTLo0RpwN5eXl48803MW7cOFedPdwye/ZsPPzwwzhy5EhE4vvzzz/RvXt39OzZE5MmTUKdOnUiEm95kpOTgyeeeAIffvhhROJjjOHrr79Geno63nrrLQwcOFA20JwhBBvIoFWrVhFNL1h8a9aswf333x/RNCUSiUQikUgkEolEIpFIJBKJRCKRSCQSiUQikUg4iYmJaNasGbZs2RIwXOGxv6RY2y1+xFNmT2tnmYYVBhrrK40kUQnGfEuPSOb0G5ZpSmx1tGwYGyRdSThUi6mKoyePaEIcpoIRAlVlIFQFdKk2BYVXVUEUanYqZgwqGO/fbnS35/3FmS4kMQXcZudIi3ADXOxI9D7mTHfoWLsm8nAW/HhxDNmG0OnYZ94pxOPxYOrUqejdu3fQsKqq4vrrr8emTZsqIGcSiURSMXg8Hng8HpSWlp7qrFQYkyZNwrfffou8vLygYZs3b14BOQKSk5Nd5eeJJ57A2LFjKyBHgRGv3+Uh2XYj2A4lnpCXC1g/sVZ6wpZvi1VuQBfIAT8t/cknePOoKCMtXqWKPrd+6OmWgSAKRP+4XMjUK7mUuqH8xBiNzmuEzEOZeH7Ai3jopQdxcdeL8e2kWeWSVkWQ2iwVC79bANPSB+t+cdqMbuQ6DoWidt3arvK0v7TUsUwdnToVdQcO9C/yDIDn/PNRe+mSkJeLBEqdOqcsbZEJEyagZWw0bk+KBwVQU1GQlpQICm13KQBSo6PwQbb7fmbLvl+Go4ePom69eppEh/Azq6DMIebvwHtOXMZ/SIv+0CbWsX86JcpzWFxcjOW/LA+Yo7LQokWLcotbIjkbKWu9DxCEl36vV+aAJmIdtpzGjCl3tm3YDpbidEk2ZWRcrg2IEkJTuMYl24JaUPvfaEJkYIzokjaLnrb8VsxO2BXRMwt/913+pJ4iR44cwcIFC9G9e3f/8Vt0lOI0X3Ge/sP6jIKIeeS/rcvZpdpcmmwRavOQzAzvIQqilCh4aBSoy4FPnCAg8FAPPNSDWMQaeS/yFqGwtBCF3kJdbOu7nHZ+0VdY1drMB907yNX9cHJyMh4eMlCXR2sxApoUXxTJilpQcxq3fRJDrm3uGWKsAxcvO8q1bYdrmeTaRnq+Af3JtcVfPnJt7rsNKNcWn1ho5yUzv8yQaxvL6gJdygCVAJRRqETV65RUVxZrg5GqejgAFrm2QhTwQUy55FjPhibZJioII1CZCiAKRFdvcxn6tTddHZJYGwDee3ICUtukIqVuDb5BwaCCy70tonVhmxkTdVkloAnGiR5+f+6+00b+ujd7D1TVqw1OQyko0e8vCDH2IQhB285tMPufb/HVuK/xzfszQ2p3ylg5BnH12iMq8Rxkb5+Hgn0rUJjxD9SCo2Cq11UcrLQIeTsXYPvepaj9n9FIOr+3cO0ktusS/2GvgIjzAecDjBiiUUArn0arj3ExVo1ndo7x85smY+AR6/FlT9EUbfPlmWWuMwSleftx7JcXHOcmNbuVP1GEYXI1MwdLgoSvh/hnE7IaeRGPfX5jSIVwtu1uDLxkrwT6brdFa3MwrJe79gt/vPjii/j2229DWmbw4MEB540fPz6k+I4ePYoPP/zQ4jwJpZ2/c+fOeOutt0JK087CVdu1LwR6eTK3dXKn+3EkfUTQynZxcTFefeI1vDphlO9MXrZ59VYc0EuIlg9U4Xt1YuZxa7nuitct/jAd+nHD67zmdcmeXn5JPg7lHULdxLoB1+1Mwj7gZmFBEbr/tzv+Wrs+5Ljee+89PProo4jS27wrKykpKUhJSamw9FSm4q/Da4VTG+GVAqO+QBgx3stgqibbFo8MTcCtX2H0gTgAfpgJNTfG9LqHdj/IiFHTBPhgl1Q/OIV6u78B2I3B3YV6JD+2/NUt/dZZJRKJRCKRSCSVDjlMsURSgaxcuRIHDx4MGOa+++6Dx1P5nPeLFy9GmzZtIibVFjlw4ABuuOEGPP300/B63TUkl4Vp06ahVatWEVuXX375BVdffbWrl08rG/Pnz0fz5s0xatSoiEm1S0tLMXToUPTt2zdiUm2RuXPnonXr1lixYkXE444kGzZswMUXXxwxqbZIQUEBBg0ahIEDB1bIMSUpfzZv3hxw/gUXXBDR9FJTUwPOl525JBKJRCKRSCQSiUQikUgkEolEIpFIJBKJRCKRlDeXXHJJ0DCFx/6qgJycwYRhemElvu/J0ajEYEvpndnM3xpap9Nm9aNDzockOFVjq4KBQWUqVDCojOmSB1Nwo6pe/VOFqgu1GQ/HVO27MJ3vOy4rMRUl5nytr7m9bPH9T8zleEdJezjhozLSq1cvdOnSxVXYzZs344MPPijnHEkkEknFkp6eXm6C2vLuh8EFPG5p27Ytbr/9dowa5SDqcODJJ58MN2shcc4557gK99Zbb2HevHnlnJvTB0OsFOayYS3nKAgzCSh99ONP8onRTxRbt27FurXrfKZfEWMd1IYAiKpT8eKWitBWsMJCnPzyS+SMew/Zr76OrBdfQtbIl5H95hjkffgRChZ+j9IdOwDVV3gXKerUqQOPx4OS4hKMf2YCHu35WET7eFzQ7AIMGjYIDw99GLek3YIrr7kSCQkJwRcMg7YXt8X6jX9VyLm4pKQEvbr3chW+Q0yMdXn9s2j3bpxYtCjCuTs7WLNmDVasWIHjpV4cLPU6KdtAALSOicKoGtVcH8+MMbz0+CvwdwZwPNdaJHMw5FSBE3KZoRC47777Ih+pTrNmzTBnzpxyi18ikbjE6dQktm+xAOGMIIIE1kGoezqzbcM2vD3k/wBmthuKbYh84BZmn2+p3DLLpyg+tvswmS2siGOTtVM4pxO+64uSy3BnIIGkspmZma7iuOGGG9C2bVts27bNN35h44pK07Ck2rws2bLsLNWGUFbNFDRPH0GsJxZJ0UlIiE5EtBJTJqm2P4ieTrXYaqje/KpdAAAgAElEQVSdUBvVYpMRRaO09nnbH2NeMNULlXmxbdt2rFyx0lUaL70+El6mQmV6u77efm+04+tt+3wrqUx7PsBUVdieZhu+eERzxO1J4LBfbNiPRXP/BNtgPD3ngD4SRcs05htG8N0aA6hw0S4hhoRRFOway3MZs/6TElPMzEW8VP9NCTUGiCGEAqBQiDaIKSEUVP8jhEAhCiilUKgCCgpKFG0+FCg8LCgUokChivZp+97lui7oP6h/SO1VpaWleOH2F7V09T+FRoFSBYTq8QtpaHnQ/4zwFB7Fo6+DBx7FgyP5h1Gqnh6D6e04sV2TahNt3/B9Jm4lbZ9o+/WOR2/Hq1NGITomhOeRTMWB9AHYOaUjMlaMQv6eZfDmH3It1RZRSwtw6Mch2De7DwgrhXFXxSW9BoHk2fYwvAwKF1mhnJgSaT6NWqZq/1MhjP6d2KdRbRoXrhIeD7HEToR/xnK2v6KMzdgz/VrHbRh/bhcknXe1mQcjHzxfQvqEwpp3c43EddXCK/oxK07zJ9X23cb+tq82hWLbwSJsP1josz5nAm6l2l26dMH8+fMRGxv6QNr8+pVfWIwl63bAuOm3XRqU2GTENWzvKs4f5izC0UNHtaLLrweUgFIKy+Xf7pbnsmyX51vLYJGwyoT5uccIC1iOEOt34HhBBjILMlyle6oIq33c6RIvisWJJmy+7677wpJqA8D+/fvx+eefh7Xs2czWzC3ILc4xT63GswdzYANVf1cE+gAN2hHCB1QS3xrRf6hcNq8dx1w3b9abYCyhvXtCoEIFdEE3xIFcmDgsqO/9g73+D5ShzuqS8hgUViKRSCQSiUQSOlKsLZFUIAsXLgwaZsCAARWQk8gybdo0XH/99Th+/Hi5pjN69GgMGDAAJSUl5RJ/SUkJhg4digEDBiAnJyeica9Zswb33HPPGXMzXFBQgIcffhg33ngj9u/fH7F4i4qK0LdvX7z33nsRi9OJo0eP4sorr0R6enq5phMuP/30Ezp16oQdO3aUazqTJ0/Ggw8+eMaUy7OV48ePIyPDf2N4cnIykpKSIppmo0aNAs7funVrRNOTSCQSiUQikUgkEolEIpFIJBKJRCKRSCQSiUQisdOuXbugYQqPhdfB7uyjLO8PMcunWuwg1o6p4pyGvX+lj4uGgRKgSV0p1i4PkqKr6KIOrXuiyrxQoUJVddm2qhpCHE1Aosu0YU43OzDzMHYtCYQ4rHIdgHdIFIQd9nfZhDLi1HmRiR0hbdOELDjPO4XMnTsX0dHuyvWwYcMi/k6rRCKRnEq6d++OWbNmITk5OeJxjxo1Cj179kRcXFzE477wwguhqioKCwvx9ttvBw2fmJiI7777DocOHcKWLVuChq9SpQp69+4diawGpXXr1q7D3nzzzQHfU65oykvKbknDR7UUOFwkpNqhShr0DGjL2upDpiDCDMpFaGJO58+d7xhtR5tYmwHw1EwJPX8RoLz3tpqbhxPDRyB3zFjkvf8B8j7+BHkffYzc98Yj66VXkPngQzh8RTccancJsl58CaX7Itd3hkMpRY0aNYzf2ZnZYcdFCEGLVhdi/GfjsTtrF/Zm78FPfy7F86OewwuvvYDxH47HV7OnYfex3ThekInjBcfx6FOPRmI10O+2fvj191/9HqORlutcd9V1rqIgADoFEDcdHD8+9HxJ8Oabb4IxhoOlXow/kYvFJwsc9zABUEtRMKpGNdedmFcsXQFRr6m5DU2Dj8+YAkQ8n9qlc7brRjneDn4789uIxhcVFYULLrgAS5cuxZYtW1CtWrWIxi+RSCKAUBeztzcFP92Q8Op/p5CCggKsWboWz9z0HEqLS4X2QrEuqtdDBdmhIfR1tVX8IVZs/cdzmjT7VWqCtZ26FWgCwPr169GsWTP06dsHeXl5PnJmUw0bQGCne/uM40z8zluWBWmeagwaiaBSbcY0cXKcJw6J0UmIKSeZtj942inxNVEroTbiPPH6wJbaPy/ja8Mw+N7Brtq169Stg9vuuM0QYnuNtnyrXNs8JoX2e5jbFfw3YIoIhX/CZOM+01FUaLsnFTmd5dr2gKJcG+AiVFN8CkJAqSDXBjHl2YAud6agolwbVBBw6wJtqujyal2uTTyGRJsSCgVceE2hUG2eh0bBQz146On78fqnryEqKirIBjU5euAY0j+eCw9R4CEKFFBEUQ88PC3igUfR06YKPFTR0oWCKOoxJOCKokCbSsEYcCBnn+s8lBeFpYU4mL/f2Gfa7uSD5WntOMbxzsx2nbadWuOL5VNR+9zartNSSwqACA6WUXBkNXZMvRTek4eN/MJSLsVP8biwX0Xt4mfi8F243zKk0Kao2qqjtkmqiSDTtoQRRdvmH7FNJw7/Co9twIG5/R23i5JQB7X/MxogCnyk2cb9ojjdml/fdYFlirFNiH1bMUtY/999azG8XDEGzF55wnG9TkeaNm2Ku+++GzG2QcrCgVKKxx9/HD/++COqVq0a8vLiuX/+7/+gsIjXQ5xrjVUvvR2EBh/sjakMwweOMH4T0+arVWeJWR7s7VxEy5hlOXPgBSIMzEn0qjEXBhPjeDOWosQyHZb4zAEceLyHcg8iqzDrtHnWHSrG9grQvu8069GhjyJ9TtmcQK+++mq5OarORFSmYtXBlQAICCOGy14UX/O6tHh+ZSDadZURMKZ91yzb2h8jxKiTa/Fos/gAL/z4IowI9Ut9UHbjFpPpgm0tL4Txcy0f2IkZx6Fxr0D0eEGkXFsikUgkEonkLECKtSWSCuSnn34KOL9ly5Zo0qRJBeUmMsyePRt33HEHvN7QRk9UFMV1pwCR6dOn47777iuXG8pevXqVq9B55syZmD59ernFX1Hs2bMHl19+OT744IOIxuv1etG/f3/Mmzcv5GWjo6OhKEpIyxQXF+OWW27B4sWLQ06vPFm+fDm6d++OvDzfDmZOnHfeebjiiitw44034sYbb0S3bt1w/vnnaw/bXPDJJ59g9OjRZcmy5BSzc+fOgPPr1q0b8TRr1qwZ8CFrRkYGsrPDf6lXIpFIJBKJRCKRSCQSiUQikUgkEolEIpFIJBKJJBhuxNrFJ7aCeYsqIDdnIsTy4fadPbX0pM80Gl1F/2aToAhSBtNYIH4y1KqmIDaqvJV6ZyeJUYl6J0NNps07F6owpR0q01UeXMJhEWhDl30wqMyUbZjqbKuMA4BPX2dTwCHO14QnRlBmicHswOivHzv/7WaaG8qh+FWrVg1jx451FbaoqKjCRKsSiURSUfTu3RsZGRl44403kJKSAo8nuPDCDdWrV0d6ejpOnjyJY8eO4YcffsCcOXMwf/58rF27Nux4q1atirlz5wLQ3lt/9NFH4fV60bdvXyiKgpSUFLRv3x6DBw/G7NmzkZ+fj9zcXNSuXRuPPfaYq3pUWlpa2PkLlbFjx7qWLRUXF+ORRx4p5xyFBhcjEAe5SUTTCfIv7Hhd59suCAtfvm3GAfCK1sL5Cx0XSdAFF2KtXCkHEb5bKvJOgPj5U49lIu/jT3CkyxXIfmM0WHFxGdLw/ZeSUjZxOVUoul33X/yy6WfMWTYH1/e6zqyXG1IRwDATwhzg5oWXnkdWYRa+mfMNatWqFVK6iqKgYcOGWP7bckyZOsV1HxYnQpHrtGnZFr+v/N1VvHUVBR44lyMCIG/NGmT/8ktomT3L+fvvvzFr1izjtwpgUX4hlhQU+t3OdTwKhlZNchW/t9SLrMws60RmqtBMYZX/8mKRJArXYOP8a1usLOd0ACgsLERRUdnbnlq3bo2NGzciOzsbxcXF+Oeff/Df//63zPFKJJLTk8om3MrNzQUA7Nm6B0OuHoa87PxTnCNJpAlaJgnw5ug3Q44zfU46atSogWeeeQaqqvKotPlC/dT8bfywSu+E77obz3k5LWHbPY0o1dZke/FR8UiMTkQUdS8iLi+iaBSqx1VH3cS6iPPEGQNcqkzFujXrsGHdBlfxvPHOG3p7vjZIJhgzZN2GYFsQi/MBN812faGFX2jvtzzHET+DybV97kfLLtd286fq5kXtt6pvC2F5MDDVugyfz9PhCfO7J1G+Db0+Sgg1aqiAKdcmwtJctU1BdKE2LHJtTZytSYcVQk1ZNaWGnFshiiHY5mH4cooR3oPLr+yIr379EjVqmQM3BWPa/32t5YMq8CgeUErhoR4oChd6K/BQDzxEAaUeIy1KqCbjph54iEcXfmsi7r25p16svf3Ev1o5AAGl1CKp1ba9Yt6R6/cIXPWcXLMqpv38BVIvuuCU5d9bkIld0y7HyYP+B6+yPvASBdD2MA7hCYEpxTa3g2+c/qTUYlhRoK1LgAlsYazpmb/Nv8LMrTg473Yw1ddXQ6iCOleNgxJb3boORjyKLV9m24Rj3vV8GuJie5x+t7O/bepzg2luAs3SjNm/ZcGrhl/3o1ST2EfqL1D7TY0aNfDpp5/i4MGD+PDDD9GjRw8kJCSElN+oqCikpaVhw4YNGDt2bFhOITtf/bRR/+Z/f1FPNJJa9HAV3/pV67FxzSZzAvfjG3Jt81NLyrk9mMt7xdqNcfXwOX6JRdytyYeFawvE9jFqhOXnLhCCvTm7kVOU4zxYdTkirrvrVG0DWVgmO0RCQHwmP/PkM/ho8kduU/TLrl27MHny5DLHc7aw6dhGZBVlA2CaF1svuwzmICTGMxLjvM+F1nrdkPDFNNk1eH0RTBdsc1m2/s6J8G4Jr5sRMOPY1N5VYaZgW78hYPyUADMunzon0/3eurybqQyEEkMObkfKtSUSiUQikUgqN5F5+0wikQSlqKgIq1evDhjmuuuuq6DcRIa1a9ciLS3NeJgViA4dOqBfv37o3LkzUlNTkZSUBEIIioqKsHv3bqxatQrp6elIT08POmrt1KlT0bx5czzzzDORWhUAwcXnAFC/fn00a9YMycnJUFUVmZmZ2Lp1Kw4fPuwqjeHDh6Nv375+GwBjYmJ8RvAL9nJNOCP+hdsAuWLFCvTp0wcZGRlhLR+Ip59+GrNnzw4aLi4uDjfffDN69OiBSy65BOeeey6io6PBGENWVha2bt2KZcuW4auvvsLGjRsDxlVSUoKbb74Zq1evRtOmTSO1KmHz77//omfPnigsLAwYrmPHjhg0aBC6d++O6tWrO4bJzc3F4sWLMWnSJCxatChgfM8++yy6deuGSy+9NOy8S04d+/YFftBYu7b70XHdQghBrVq1cODAAb9h9u7di4suuijiaUskEolEIpFIJBKJRCKRSCQSiUQikUgkEolEIpEAQJs2bbTOigE6JjG1FEWZmxFb6+IKzNkZQpgdvpjX990nGp0YaAntw+j3bUoLAIb6NeSrzuVFQlQCVDAQxsCILtjWOwkzRsAINaUjRJNnUyJKNlRYNSi6IJ1ovRO1TpNUF2vo3RkZwC1oRLejMMb0TrUOIhXm2+FWCGDFnzvgNGXIkCGYOHEitm7dGjTsTz/9hAULFqBHD3cdwiUSiaQyQCnF008/jaeffhoAkJGRgdmzZ2PgwIGu+ic4IUphU1JScM011xi/T570HfzDDZ07d8aSJUt83r+nlOLbb78NuKyqqpgzZ07QNAgheP3118PKXzgkJibi+eefxwsvvOAqvJt3/E8lwe4JKhNirSegsMFabTLqQT7VIT9RlJZ6HcXEaX5EOTTRnRD3TIeVliJ3/AQUrfgVKVM+Aa3hXlgGwFHUAQBVqlRxnB6MqKgo9Li5O555dTiSkpJACTV3Oa+X60ISIlqBjDq5YajD1dddje37tmHlr79j7uy5+H3l7yCEoHad2qhfvz4andcITZo0QUZGBjyKB1dedSXOOaceuDHKkNABftbShh7QfvwGkuscPXoMqU1SUVBQ4Hobja1WXUiOK1as7HvzTVTt2tV1nGc7zz33HLxeX9nZd3kFaBoVhSZRHkf1WNvYGFxbUoofTgbff/2vT8PiP38wxFWalEeL59+t/+K9seOxcsVvuKxje7w7aRwS4hJcFjxfLGVWFFyFEOHYMe4GTQKACy+8ENHR0Th58qQh5C4uLkbr1q3x3XffITY21n3mJRKJa+zyXttMx3qVY7iQIJrM1W9+Khc5OTnG9xNHT2BwtyF4Y+ZrOLfJuYKMV29SNqoYzLJtrevNhbpaHYUxTbAGxkVs4Z3YjXZG23412yclTriRagPAFVdcgVatWmHDBneiZ05JSQlGvzkakydNxoQJE9C//20+x6VbqTaYvSRZZc+GQFuQPjOmGvXBGE8MomnZBZ/lgYd6UCMuBYnRSThekIlibzEeHfiYq2UbntcQ1/S4Wq9Pa+ceRigINwkS4dhiolCVgBC+DQn4QEyaH5GAEX3L8WNVP5aMT+NxDv/NLHV8+/FoPxaN38FuJAK0/Zv6a9t9hWUhM9/iLEte+XoR60WB30WI87XNwQBQfXsT8zaLUQAqQDSNr8ooQFRQEKgUoEwFQMEIdOk3Baj2/EV8PkaM5y/6/uSCVz0fqp4eMaSUDLXr1MbMVTNwVZNrHOvsdoqLijHjg2+R9shtWl74edhn5FN931LFvGcjZqa4QJMxIKcwC9lF2agaUzVo+uXFP5n/ANBk5xSaoJbvVqoXcHPANoDosnOiS86pQvHhgsm486q7sfvf3ZHLGKGIq3c5arYfAU9cdeTsmIsT6yfBW5DpE5R5i7F/7q2o2fFFJLd+0CJ8t0UqfDodJOJ083me8ZvvR660JQRcfWpvYCI+3+xpCvFzqTQ/r4jzhcXUklwcXjIMJ/ctd8i7RkqHEYir3VZYUIjHJ2371d5+dyqG4vHwPFJYtxWD0/bTNpm1Bc8SN5/HD1owHM0qxeJ1ObiuXXjHxYwZM8JarixUr14d999/P+6//34UFxdj7dq1+PPPP/H3339j165dyMjIQF5eHlRVRWJiIurWrYvU1FRcfvnluOqqq1CtWrUypS/WTf7Zl4E/tu4DoFjCEMt/2nZPvKgn8v75EWpx8EFgRgx6FgtWLdDi4n5gQm0NtMS8LoK3GWjPv818EPN1B0q187JwbQGs9Vtx3YiRfwZQoh8+2nmV6scj9xZTEKgg2J29Gw2rNkTVmKrW620lwzj0YK6zyBOPPoGJ4ydGJCFPlXp4Z95m3HFPMarEn571wNOFYm8xVh74FWI5Z2D6ACLauZLoBwUjfAeaJR2A43dzmjlsKS+2ess1VAYoBADh9XmtHkSJAn2yLtLW5hlxMmjHDzHLEa+7GVcmxsucWVcVPy0Qc3lAqCMGrKxacYxXIpFIJBKJRFIhyLfNJZIK4u+//0ZJSUnAMF26dKmg3JSd/Px83HrrrUEFwG3atMG7777rd91iYmKQmpqK1NRU3HHHHdi7dy+efvppfP311wHjfe6559CtWze0b98+7HVwy3nnnYeHHnoIt9xyCxo3buwznzGGTZs24a233sKUKVMCxrVnzx7MnDkTaWlpjvOPHDniM61NmzZYv369Y/j27dvj9999X2gsD/bv348rr7wSxcXFEY974cKFeOutt4KGGzx4MF588UXUrFnTZx4hBMnJyejYsSM6duyI4cOHY+HChRg6dCh27tzpN86cnBykpaVh5cqV8HhO3WWxoKAAN910E7KysvyGqVu3Lt5//3307NkzaENKUlIS+vbti759+2Lx4sW46667cOjQIcewXq8XDz30EFavXh1wlEnJ6Ym//crxJ18vKykpKQHF2gcOHJBibYlEIpFIJBKJRCKRSCQSiUQikUgkEolEIpFIJOVGYmIimjVrhi1btgQMV3h0nRRrB6QsIhdm+wS8hb7vPynRDiI+e39rQRog/l+zqrWTrCRyxHriNC0DU0EIgapqHX4ZgybcVlVQSuGFCsIoGFQwUF1Eoou3GYMp09YF3fqnKdMmWidHvccif0PN6FAodLDXptk6LQv4dFq0d4AMoUPj6cD333+Pxo0buxLIpqWlITMz85S+5yiRSCTlSUpKCh544AE88MADeOWVVzBy5MiQBdt16tTxOy8+Ph5RUVFB+3SIdO3aFT///HNIeRD5+OOPg/a3AIB27dqVWTYSKs8//zzmz5+PVatWBQ1bXFyMdevWoW3bthWQs/CoLHLtSMsUHNdZdBbBlIuJ1e9pX0xzjO/iKKtYhIensTFly+gZRvFff+HYbQNQa/ZMkMRAgwi545JqVbAyhPCKoiDtwf4YNHwQYmNioVBFr4PDrJODGdNMtZUuL+FiQmL+BrRpHTt1RMdOHUEJNZVRRFCecO+UgxfTjkUgEkyUZ0OU62zbtg1DBw3FLz//EtJx3iUmBq2io8BsWRS1WgRA3rp1yJg7Fyk9e7rP4FnKvlV/4PAP3znOYwBm5Z7EE9WrGNuXCgIoAmBAUoIrsfbuHbuRnZWDZKEvzMcTPsL/vTEO2dnZxrQ5M+dgwdwFeOzJR/HUiKdAFT/3Sg7n3rDOxj6eHW3Ct7MCD7TBoZTijz/+QGIEzhsSiSRUTmF7kf3apf8OdzChU8Xx48ctvwtPFuKJnk/huY9GoPXlrWH4BEUPJ5cH8omE6Ndlw3gMuOzKyvR2xcrV8lc5cCvV5kz7ahouanlRWPdfWVlZGDBgAEaOfBHTp89A6zattTzAcgNjtPny9M20XEq1+XymGr891INYJbZSCO5ilBjUTayHzds2Y/+e/a6WeWviW1CZCnOYS03MrB16mmCb6O35lIgDZsLiI2R6Gz01mu2Dy7XNaKxybR+Xry2cz+8yyLW12b5STutC/uXaAIznC6Y8W5Rcw7rejnJtCIZIU65NhN+UEKiMghIVjFGoBNo+YwAlmjxSW4LHx6Cq0AdRUo1NxKCCEgpV1eMkqr4PVSgKxbJdS3FTh1tw9ODRABtUY/Yns3HnkAGAPlAT49tG32aimB26qJ1Rw04JIaSxznuydqNV7dZB0y4P9ufuQ25Jji7VJlr5B6AQCkABgT5d/0b1aYQQTYjM738JwVdLv0TH+p0ilzmmouDACuydfQOqpN6C2l1eR9Vmt2Ff+s0oPvGv0wI4tnIkcv6ZjnP7LgBRhEF4LMcD/2E9SMzznTjdbCHw/a3duZmhiWW6OVXc7xYDsS1OInzYjk0C5O1ahCNLhoKppQ7rrpHSfjiqtrzLz1xrOsRnnv0GzlC5mvnhg44R+7LiCclpm9lk2iDCEvqRJF5vCPDpj8fCFmufaqKjo9GhQwd06NDhlKT/4cLVfNwHmPvW/CPivmIE1S67G8dXTAga777d+7Bw5kLceMsN2gTbdYjvQvOaZkp2fRua9FKgV4iJfr1k0NrQxLi0adqgMkR/hs7b2RjMuAwtMKH6DG2QBi9U7M7aifpVzkWNuBRtuVMk8Q14abZnx19AWySlJaUY+OBAfDn1yzLlTYmvhrhG7ZHQ/GpQJRYFIBgzYxVeubtzmeI90/ntwK/IL8mHotcLxOOLGpUnfYpwemRC3Y/pdUp+D2hcOXQxPSMqVKa1GYqKen6DaBmsyaiD8HoXAwE1BwFhxCz72ijxRr3NjJkYz0x4uzj1J9fWxj/RV8tPndUlUq4tkUgkEolEcmqQb9ZKJBVEsM47AHDppZdWQE4iw8iRI7F9+/aAYe699168//77iI52P2pXgwYN8NVXX+Hqq6/Ggw8+6HdETFVV8eCDD2LNmjXl1kmgfv36ePnll3HHHXcETIMQgosuugifffYZrr/+eqSlpQV8sD1lyhS/Yu3Tmfz84CPztWzZEm3btkWDBg2QkJAAACgsLERGRgY2btzoWBby8vLw4IMPBow3ISEBM2bMQPfu3V3nlxCCHj16oEuXLujfvz8WLlzoN+zq1asxfvx4DBs2zHX8kebFF1/Epk2b/M7v1KkTZs+e7SgVD8bVV1+NlStXomvXrti7d69jmHXr1mHmzJno169fyPGfrZw8eRJTp07F4cOHceLECeTm5qKwsBCMMSiKgtjYWFSpUgU1a9ZE/fr10bRpU6SmpoZ0TnTD0aOBH26W14v2weI9fPhwuaQrkUgkEolEIpFIJBKJRCKRSCQSiUQikUgkEolEwmnXrl1wsfaxvyooN2cS1k5xbiUZpSed32NRYqvD0iOSMYffIsz4S0mSYu3yJJpGo0gtNqR7XJoNo8OvLtFmqi7S1uTa0DsdMgKojIH3leSdhBn4fN5h0DTlMKOrPRdWWPuXawIL+MjPQnTxVQoaNmyI//3vf3jnnXeChs3JycE999yDqVOnVkDOJBKJ5NTy/PPP47bbbkO3bt2wf787iRSgvf8fiClTpmDIkCHIzMwMGK5KlSpYsGABOncum2RhypQprsK9+uqrZUonHP7++29XfVw4c+fOPa3F2pUZX/GXizB2MZlen2amZcZ3eb0ydfJkAUY+P9InTC1FQbfYOOcM+JPVVjJojRqIatYMUakXwNO4MTz1zwFNSQGtUgXwRAFMhZqVDe++vShevwEFixejdPsOx7hKtmzBiWdfQPVxb5c5X92qJCIjKQFf5+X73ho50OqyizD4uUHwEA8AU6Bt2Hps5cAUC5ryEFFM6X/AG5tcyhJncJEIEb/YnaLEtrzDemdmZKBv75uw6o/gAwDYiSYEb1czpcx2DZY9n3tGjUL1a64BjY11CCEBADCGRc8Oxw0JsegYG423j+f4BNlXWop1hcW4LDbaQWoGKACqU4rjLmSyV11yNfrd3g/3Db4Pc2ek49XnX3MMV1JcgjdfHY2/N/2NqdO/8HFoGwKsst5MBoijS5cu2LB+Q9AoVFXFjz/+iN69e5cxMxKJ5HTG38AnPtdC/RpeWURbTvdQpaWleOneVzDolYG4tt812rqLomy9bRCA8zmUtz3btJzmPOHkWzk2U6UjVKk2AFx44YXo1q0blixZEna627Ztx8UXX4xuV3bD19O/RnVhMA3e7uzzXZcPw/xl+bRItZk2mCQvQ7FKDKKUqLDze6po0bQFVq9ejf79+2Pjxo1+w6VeeAEuu/xSqMIGIoaOk0CTHWtt/BQEKtoXsHUAACAASURBVAMI5TJrCi7V1l2EAIjW5g8GSigCybU5xr0GrHJt8TxnSg2Zf1Fhhci1nX3E9sE7g8q1uUjXItcWHnYIMm2mC7IBFZRCk2pDBWVUGxhJX5wQAkJU/ZaOAvCCUKKXZwoGasgoAaYNlAqvJmZlDCAUXnhBPQomp09C70v7BNiYGrkncrFy0R/ofG0nLf+UgKm8DYFpqm9jn+jPf7jLEqomt4Q+qBMjUBnB0fyjKCwtRKyn4u+vNmVs0AeK0mXZ4NJyqgtBiTafmJ9El3ASAnMeKAihGDXxFTw36PnIZpKpyNk6HXnb5yKl00g06vcjjq+fhIzfX4NTAS86vgXbP26K+HM6IaXjy4ipnmorxPxTPIACHQfiQcbLrD5flwdrx6t+hTZ3uE9cBAwFh9fg+Nr3UJK9W5+tx0cIPEnnIL52O8Sf+1/E1GoBgEItLcLRnx5F3q5FjusLAIR6UOfq95HQ8EoYonnLujqdKkyJq+F3Ndo/rMuaARzisGxDoR5imF6dty0R4+bLC7e+a7efxNod+bi4SYLjOks07HWTo1n5+Gb5JjjXCYl1AtN+x53bHlFJs1CSeyhoeq8+8ypuuKk7oChGW5lRYniSjJ/vxfKjnXMBfu0RBcQwigkRywPEJjtzoAazNkNACQMYgQpduA2iibkBY6AAAu06sSd7NwpLC3FOUn1j21WWewsLwi4/cfwE0m5Nw7KfloUVlRKXhOi6FyLpwutB46sD/Myvy8k/+2ETbu6aitaNQ/f1nA0cyT+Cv46sFepuMOqDWv0NoNQ8Dpg4oqMOPxaIINXm1wTwd0D0OoZRpyCqeV7WC7xxZPAB3Hn8KgOhKgzhvHG/oOdZZWCUgKgAo8K5mQn58yfVBhzWR8q1JRKJRCKRSCobZ8abLRJJJSCYhDo5ORl16tSpoNyUjZ07d2LcuHEBw9xzzz346KOPwr7Ju/feexEbG4sBAwb4DbNhwwZMmTIF9913X1hp+ENRFDz55JN4/vnnER8fH9Kyt956K3bs2IFnn33Wb5ilS5ciNzcXSUlJZc3qaUGLFi3w8MMP4+abb0bt2rVDXv6tt97CgQMH/M6Pjo7GwoUL0bVr17DyV6VKFcyePRu9evXC999/7zfcSy+9hLvvvrvcJMSB2LJlC95+2/8LlZ06dcIPP/xgyMrDoWHDhpg7dy4uu+wyFBcXO4YZPXq0FGuHwLFjx3DnnXeGtExsbCw6dOiA3r17Iy0tLSxRuh03L/eXB1WrBh4ZNVi+JBKJRCKRSCQSiUQikUgkEolEIpFIJBKJRCKRSMpKu3bt8MUXXwQMU3hsfQXl5gzCpUjbTtbGD32mEepBbC1/EkZddWH0Q/ZNt0o89ZkmiRzRShSK1CK9M6Qu0SbMEGdwyQ/TpRiaXEObT4mp0TakJQam3JEYHfO5jEHo6CxYtY0uj8IsTQxoSjccO7RXcsaOHYtp06bhyJEjQcN++eWXePzxx9GmTZsKyJlEIpGcWpo2bYo9e/bgkUcewQcffBBU+HXRRRfhnHPOCRimf//+6N+/P7744guMGDEC+/bts8ynlKJbt25YsGABoqOjy7wOgd6RF7nmmmvKnFYozJs3D3379kVpaanrZdLS0soxR5HBKr06/Qgtf0FsYeFEoUuA3v2/cTh0yFcs87/EJMQag6vA8hfu/cHpROID9yNp8CDRCOZMQwCtWyHuhhtQdcQzKPhhEbJGjEDp0WM+QU9++y0Sb09D9KWXlClvKmNoHxeDGpRifHZu0PB//bEeudm5qFatmqUWbt13zBCeEC6uozbRlmHzcd4mXPzhqtZNbN/LWGQ+mvwxhg0dFtJ5Skx+YnINxFNirG0gpRgAFO/fj31vv42GI0aEneczndWffozD6/8CAVBToXisehVHufZnOXloHZOMOIuEB8b36xLiMC03P2h6WcezMPndyZj87mRX+ZuXPh8n808iISHeOM4tfRrFwmD4uIiTG86Cm36Rb7/9NmZMn4Fjx3zPE3bGjRsnxdoSSQRw22fZdcuR/TomYDRlwZ9EyzyBuBkwRURlKhRSOQYVzMjIcJzOVIYJz76Pw3sO456n7tEnCm2+dnknjCBlatqzCMrs+4yFJjs7WwlHqs35YdEPeOGFFzBm9BiUlJSEnYelS5aibu26eOihh/B/4/4PVKGupdqW402QajPVrBUTQhDnidfk0JWUFi1aYNWqVRg4cKDfwbve/uBtffBLTXPM1Z6EUZiCbe27ygWzqiYppETV6kR6M73KNIEiIZpwW2VqQLk2h8eh/fCVawPmuZtPO3VybdsvoY4oyrW58NRZrg1DJM2MdRbk2oYRUpNrAwSUEjCmlXEV2nbVnsqooIxAJRQEKsAUMEIs4m0zH0xwHGv7nDE9t0SLjTACFQz5OXnweDyu7qkmv/Eh/nN9V+2441tPT1MB9GPM3Fb8WRKhipYvw8dMNJE4Y9idvQvNajQPmnYkOZx/GMfyj8GQahNNT06Ioj9jIrpiFaBQDLk2BQWhmkibcJGtHsd1va/Da0++jpP5JyOeX7W0AEd/fhpZ6yejQd/5iEm+AId+HAS1xOF+iXlxcv8v2PvNfxCVVB/JbYai6oW3w//NOHE4Tvw9X2MAVBQcWoOS3D2IrdUK0dUugKEJ1suFJhFmAGNQSwuQ8ccbyNs5H94C/y6BkuxdKNi/AplrAntpLLmkHtS5arwu1Sbgo3Y4nxaI7ROWzUCM8799OxHt+SMAyzazQGHZiISaFRi9jc1PonrDjHk9g35OfG/eEXw6rLHjmkic6yYT039HcYkm8Tdv5vk+5KGIcB7Xfid3Goyj3z8XNM3c7Fy8N3o8Hn3mMds9hv7s2ij/TnV9c+Bp/Rf4OR9UrPfarys8++aVkBllSm+pYKaum1ICphpnJhBG9eVVHMo7iJMl+Whc7Xwo/JwM9/dL4eLvUu1zDbYFNK5nRDhmdDas34Bbb74Vu3btCi0z1IOEC7oi4YJuoLGJAFH0Q5To28H8UxnBYx/8jO9f64soT+WtH5YHKlOxaNd3YEy1bDemH19afZqAj8NI9IHX+Tsc/H0QSghfCto1Q9XqQ4zxo8M8uzIVoPp+0OsSKgMUCj0fiuUYEwd7B78f5AOOGnnh1y4GfpQxwLj+GwiXAsa0dnN/95FSri2RSCQSiURSuZA1fYmkgti7d2/A+eeff36luRl64403Aj7satu2Ld5///0yr09aWhqGDRsWMMxrr70Gr9dbpnREmjRpgt9++w2vv/56yFJtzuOPPx5QMF1aWorffvst3CyeNjRt2hSzZs3Cxo0bMXjw4LCk2jk5OQGF0oDWaSRcqTYnOjoa06ZNQ/369f2GycrKwoQJE8qUTrg8++yzfstxvXr1MHv27DJJtTmtW7fGY4895nf+mjVr8Ndff5U5HYl/CgsLsWzZMgwbNgznnnsuBg0ahMOHD5cpzqysrIDzwz2XBSNYmQyWL4lEIpFIJBKJRCKRSCQSiUQikUgkEolEIpFIJJKy0q5du6Bhik9sBfMWVUBuzjZ8O7fm7VrgMy2u3uWg0UnWifZXC5njVwAMibHyVefyRCEeqEzTIDDCBSSa/EETaWt7RIVqiBsAGPMMYR9jpsCEqYbEj2PKGGBIMwwRA8zO0qEKiPwFt3S+Ps09kJRSpKenu3rnljGGG264oQJyJZFIJKcHlFJMnDgR27Ztw6WXXmqZRwhBvXr10L9/f/z4448hvQN9++23Y+/evfj555/x5ZdfYt26dSgoKIDX68XixYsjItUGgNzc4IJcAEH7TESSN998E7169QpJVtukSRM0bdq0HHMVOSpLn5xgBKwTOfnB3IQDcOToUYwd85bP9NSoKPSMt74bblEseUOXG59ukJgY04rpeiGCuOuuRa358+BpeK5jkNwPJpU5b6p+PF4QE4VGUZ6g4ZnKMO6ld426uFHb5hI0ixOKmf4Yo84NQaqtx8msskJhhs90f+WT18FVx4jgKxyxBSOEYNu/29Cx/eV4ZNAjYUm1AWBQUhIuj4nxO9+fO/XApA+Qt2lTWGme6WTv34+fRr0kqIiA2oqCtrHO18tv8go0UQ6BZRkCoGd8XLnls16Nergr7S5s/3e7Vt6EssjFepZyD2u5FGWPoeDxeLBkyRJXYZctW4Zrr702pPglEknlwaqotEmkjeu2icoi1y+6vHEamEXk28mz8caQN23ryIwPPtlvncMfQU7JIbclSgCUTaoNaGK9Ua+MQmZmJnr26lmm+zCv14uJEyeienJ1fPjhh0b6gaTaFvxItRWqID4qoVJLtTmxsbH47LPP8M4770BRrDL+Npe2QbNWzaHCC8ZUqKqqt8+rMP4xBpV5jTZ9baoux1UZVKZa2vk1H6wKgAsOdVk0E9r5be359nOeIZ8W7juMfcrM+pbvcJ1mmIAEKXLOskNiiZbA9sNw4hJLHFaJvyA21acZv4gm8SVcOqnXP4mmbQYBn6fJnDWJMwElCiihUAjVvlNN9KwQBR6qGOJnSmx/esyUeKBQCoUqUIiCmZ/NwrUtr8OAK+9wfU+1b+c+7PlnDwgUKMQDhXqggKevaGkQLU+UUG0+UeAhipYuVaBQCg/RpitEwZG8wygsLXCVfqT468haYxsbumVdqm3Ksqm+/fX7A+OWmSvoFXM+AEoIBj01sFzzXZy1Azu/uAxxddujQd8FiKrSKGD4ktz9OLr8KWybVA97ZnTB0V8eQ96OuVCL82DIgEsLUJT5D/J2LULW5k+R8cerOPLzozjw/R3YO+dG7J5xBXZ+cTF2fHYhtn10Pv6d1AD75vbB4Z+GYff0bvh3Un38O6k+tn/aHP9OOhc7Pm2B7R81wbZJDbBtckPs+ORCZG+eElCqHQ5KbHXUvWoiEhtdaxxn/E+Dy5UpTFWWxdoL6PvZZ2lDxmw/P/im4qvh4iZX33MLsadvPEolPsGXb87Fmu15Tqt+1uNUNzl0PBdTfuRt/tb9JNzJax9GA4T2GV2jMWJqX+gq7U/e/RRFBQVmfZXY82MrH8J1zBrGvlLmLEPQLcbBiHCtIOaaEWJZU8LMcxbRBwigBNo1gFJkFWVjw7H1yC02Bz8rj8EnyzJwjWNdkZmH4/sT30fXTl1Dl2oDiDuvPZJa9QKNTYKpT+ZbkOqCfWpM27ovG6NnrA5vRc5gft3/C46ePKr94HUipgm0AV6mtHo5Y6Y6m9cR+XWTD51inAIF0TYh2nVVu/bq1ytVHMBAi0+bRsw2ZmEgd36K5XVUni/rvbieLhfNG/li5i2qfp6211ntx46RT391VpcY79NIJBKJRCKRSMqdyt8aLJFUEoKJUxs0aFBBOSkbJ06cwNSpUwOGmTx5MmICvIQUCqNGjcI555zjd/7OnTvx3XffRSStnj17Ys2aNbjsssvKFE9MTAz69esXMMzatWvLlMap5oknnsCGDRvQp0+fMj30/Pzzz5GTk+N3/qWXXorBgweHHb9IcnIyxo0LPKLlxIkTw375Llz+/fdfzJ492+/8SZMmoWbNmhFL7/HHHw94fH7zzTcRS0sSmKKiIrz//vtITU3F5MmTw24My8sL/BAlLq58XjyMjY0NON9tZwCJRCKRSCQSiUQikUgkEolEIpFIJBKJRCKRSCSScGnbtm3Q95eYWoqizM0VlKPKRvD3VYK/06LPV0tRnO3b2TGhwVW+6VhMGKYgw4noqDNDjni6QqliiDa4GENlpixDE2lwiYb2W2Wqvt9M0QbvUmg34xh7V5TniPP5DGKGtk6Dz/eQOio69tM9/Tottm/fHjfddJOrsAcOHMCIESPKOUcSiURyetGkSROsWrUKy5cvR69evfDZZ5+hsLAQBw4cwLRp03DllVeC0tC7R3Xt2hVpaWlo06ZN0Pdiw6FatWquwo0bNw7Tp0+PePp2hgwZguHDh4f8zvLw4cPLKUcSkbLWeg2VRQDp3Ksvv4r8vHyfZZ9OqgLFZyqPA1CLzu6BipR69VBj0iTA4TxTuGQp2MmTZYp/UeYJbC8pAQNwW1JC0PAAsGjOYk2aB3PoG15HN3R3gnxEHMiGC+DEAW8cy59wr20OpmMPxAUlZZPrHDxwEFd1uwqtWrTCurXrwo6rY0w0HkmsYsbt82nV64jzWUkp/h06BGpxcdjpn5Ewhnn/G4wSvd+KKZ0D+iUlwOOw638rKMSawhI9PDG0Z4CmOLopIb7csjtnVjouaX0JVv8pSJJseXQsrSHeJtrL/HmNz3O97KJFi3D8+PHQEpRIJJUTu6PRhlcX157uqKoaVKwNACu++xVDev0PXq+5XoFqCHygPknFUlaptnjNTExMxJzZc7Blyxa0atWqTPnKy8vDww89jMbnNcbK31byzDre35jyZWbWh43/GDw0CnGe+DLVUU9Hhg0bhm+//dboL0wIwdgPxkBVvVBVFV6mwsu8UJlXGxRTEGwzxkzptsrM6ZpiW/9uHUizLHJt/tsu19YyDvdy7UDFNQy5tqZ29BNFMLm2ceNkzvORawOmuBmmXBvQtdpcvG35bczVhamaKFWTZ2uSasX4rcm3PZSCKpqEW6FUl1lT5GXnY/Szo3Ei80TgjePA28/9Hzy6nFsh1Pju0QXfComCwvOj/1HigQKPLgZXQKgCShVQRQEIwa6snSHnI1z25uxG5sljoJSAEm3bKqJUm1BQos8DBaVEk9pSQVQLUXCr7QsAuGPgnUhtmVqu+VeLc7Hnm6sQndwEDfouQPw5XVwtV3xiG7K3TMOhHx/Ejk/Px7ZJdbBtUl1s/7gx9sz8Dw4uugtHV4zA8b/GI3vr18jf8yMKj6xB8YltKM0/DG9RNpi3MGC++CfzivfKkb9+V2l2KxrdugwJja6B9a7dj0ibiN+5jNhBx03s30XE+MVp9jBiy4mZvtjGYMRtkfGLGmgCxoA3vglepzrb8Fc3GTN9OQqLvfDd5+afZX8TCvHsX6PTMId97ktJSQmGD33GUlRAifUdFCbuZ2KLlgjfiCb55mF48WH8GsSE7AutVbb4KOXro2cHQvnWz2PQrymUEJSoxfj72Cbsyd6lX7PLR67tRMAtbJ9py9LePXvR/druGDZ0GAoL/Z+LPFEeNL7oPNRuWMt3XtXaMPY/oQAUGEJtUapNTcn2pAV/Y9mGAy7W7uxgb/Zu/Hl4lXYmFCTZGrw882souL9eb44mmjieGPpss65ItHkqIeagLlDBhPdCtCoWb7vmCmxre7dWF9XqpoTw9mlhUHcCMFWoqxqDxTDw4DxmsZ5pSL0JtHAqA6hw7NhfcSqjXFsikUgkEolEUjFIsbZEUkGcOBG4EbpWLd+b+NORGTNmBGyU6N27Ny655JKIpZeQkBD0RcwpU6ZEJK2vvvoKVatWjUhc//3vfwPO/+effyKSTkWTlJSEefPmYcyYMRF5eTjYvnv55ZfDesnZH3369EGbNm38zj948CCWLFkSsfTc8MEHH/id16VLF/To0SOi6aWkpKB79+5+5y9evDii6UmCk5OTg4ceegi33XYbTobxUm2wZSI10EGo8RYUVOxowhKJRCKRSCQSiUQikUgkEolEIpFIJBKJRCKRSM4+EhMTkZoavDNz4bG/KiA3ZwrWDr9uydk2C3CQwSQ2uto6wZWoW/9jTOt7Kik3uLoC0OQYYldFlYsxDIkeM+aL4XhYi8aPmXINU5xhF6r7Lwu8w6Kr3W+XclRSvvzySyQmJroKO3r0aBw4IDv8SiSSs4/OnTtjzpw5uOuuuxAdHX2qsxOUyy+/3HXY++67rxxzAkyYMAHjx48Pebm4uDjce++95ZAjCRCmfEGv7zjKURzqQlxm9s+Wrfjko0985neOiUHHGN++ITx2AsCbmxt6Ps8wolq2QNy11/hMZ6WlKF6/oUxx/3osE+NP5OLxY8fxTW4+YlxIf4qLijFt0lcQB7vR6uFC3sR6uT6FT/cHY85hnLJkCSMMpCN+GhkSRELGIoQh83gm+vTsg8aNGmP5z8vLJP25JDoGn1SvaebZdkCIfiS7TI//FWzdil0vvxx2Hs5EVk54F3uX/wLAUBEB+mcUgB7xzpLsL/LykK/aypH+l5aYUK63bqqq4rqrrsPhI0dgOTEK2fEr2hTKqSFQtNvnHYppfHw8ateu7TqP77zzjuuwEonkDIOYpxEv857SrLjl4MGDKC0tdRV2+6btuL3LncjLzTMn2tvuCHzqrfYqgPRtlw+RlGqLXHDBBVj31zqkp6ejZs2azoFcsm/vPnTt3BVdO3W1CN2dpdp6fVdlRtt2lBKNWE/kB846XejVqxe+++47JCUloWPXDqjfqD5UqPBChcq8YGC6YFu1CLZVXaSt6gNnqkw1B9phKhjjzwd0wTaXHCI8uTb35tvl2kx8XsDFjYQEFhUGk2sHKLf+5Nqa9NGMwhKfS7k2g6l05YJdIkhSfeTaXPpLNHG2IdHWhc8KVUCJosmf9emEUF34rIusuWCbKOY0QkF1CfYL/3sRqhreoA0NmzaEhyhQQPV4tTQoVaBQXe5NFSjUI8i+CRRFgYd6tDCE6p8KPJQg42QGsgqzwspPKJSqpVh3ZB0I5dtM20Y+Um39n7YvTaE20be19keEfWnK0L9ZPB1tLmldrutRkrsf++feCiU2GfVv+Aq1rxiLmOrNyjXN04Hoak3R6LblqN11NGhMVdjFyY4PAbmxmItzdZm6JbyPUDtYhYTBV79FbJ/CHCbMswmYjRODz3IEa3fkY96q0OX3ZxrmIA7OJ/n1Ow9jxi8bAZjnbe2HuE/EdxrE7a19V+KrIfG8rq7y80P6Ihzef8SMTrvwcWe7tV2MX8NsxYVw27C4Ssa1TryuiCJhQfRLtDmUn6PA09aF4VykTTXtPyXQzmnQBwKgBAfyDmDtkdU4XpCpJX8KKtVuBjYpLi7G6NFj0PqiNn7dPjFxMbiwQ3MMeW8QJqx6D8M/fwr5Ob5OlajEuiDQhNpEl/AToou0DSk/BRGE2yojGDJhBQ5k+A5Aebbx/+ydd5yUxf3HPzPPXj/g6CCggIiYiAaxgDW2oBGNmmgUe+wFlSQaRRMlmqhYfxrFqKiJvUSwgC1GrChFQJSmwNGOdsfBHVf2bnfm98fMPM88u8+Wu9s97uD75nXs7jPzzDNPm5mnzHuqG6rwzvK34Q1oYym1mRlwQrfjmNfi040fdYxKc2yrUA6mRNXmPJJ2KHTbUy1PMH0OMG/AF+j2KQNUS1RKGDG9EFLnw7sHLaRuwdoDw5v09fzaxQ2fXBvmlRUW32YVwedOS+XaO+KcJAiCIAiC2NUgsTZBtBLVKV4kKykpaaWctIzXX389afjVV1+d8WWef/757giqQUyfPj2p7DtdMilwTiZvBoA1a9ZkbFmtRXFxMT755BOMHj06I+mtWrUKc+bMSRg+cOBAjBo1KiPLMjDGcMUVVySN88Ybb2R0mckQQuDll19OGH7ttdf6RzPMECeccELCsHnz5iEcDmd8mURqXn31VYwaNSplfRFLQ0ND0vBQKNSSbCUkJycnaXgmymWCIAiCIAiCIAiCIAiCIAiCIAiCIAiCIIhUDB8+PGUcEms3gWZ25qqYc0/ctNySQcjp2D/xoiCRtG8lQxO7ohFNRehOha6Mz+18KPR34U73K7WlFm9Ldz/6RH6m17Hpx+wKNvR3u4+5lMGHXcD0RJ0T4wR+7ZDc3Fz861//SituNBrFiSeemOUcEQRBEC3l2WefxZAh6Qlwsvn+9tdff41rr722yfMxxnDrrbdmtJ8FkXnSaQdJCdx5x98QjfrljRzAjR06pVxGtJKEPwBQ8IvjA6c3/vBji9KtqFCym4gEljdGEE6zTfvcpOd1e1nGtKmNucQSlphPIzKJaWv729nZa1sbuY4QAtdfcz369uqLadOmtWhZDMClxcV4oWu3hB1lY4XawXorRdnTT2Pz2283Oz87E2u+/goz7vobAJ9Wx/3OAfy8KB/9c+L7rNQKiY9q62GrzRg8ndE+OdkdICNcH8bI4SNVf5uAwyutIy7wOjVx9COPTE/YBQAPPPAA3nzzTcybNw9btmxJez6CIHYuoqJ9iLVXr1ndpPjl68tx9qHnYG3punZ9r25nI1tSbZvRJ4/Gho0bcOeddyIvLy/tvAXx1VdfYcAeA3HxRRcj3BDWWYiVasOarqTaeU7LltseOOqoo/Duu+9i4hMTERVRCBFVEm14wmwhozGCbQEhhC+e+lPybG8+9dt+XtBcubbBFh8G+XEBtEyuHZNWfFBwIEsm19bLTCjXdqcZdTNSy7X1J9dzKHE2tChbi4Hh/WZgWlQdcmXcnHkybSW6NqpoB9XbtmPG+zNSbKhgijsW45Z7btFib8ddjpJoqyWEtFzbTA85VriWfSs5uMo3gwOHhbCi8kd93GSPbzctQF2k1pJim+3O/VJtLc42MnPOOZjZhmY9oMJUPCPeZgiFcvDK+6/gockPot8e/bLifgCA2rIvsXXxCwBz0Gmfc7DHmR+j36+mosOgU8F48j79OxKeUwieU4SS/S5B1wN/j64HjkN+r4NR0OdwOAVdA+cJFe+GLsOuQb/TpiCn0+6JE/eZjf0CbfufG1fahYv7H2ImJpkeFM9vVub23QezDKn/3HjSWr6XXwC469W12F7XPtqBOwIpgZufeh9RAfjvKPjLZAAx073fDAyQHJ1HXA3mpL7/IITANRdf4+4lpgpkMDBP2OsatyWilhTcrv/sf3ptPNm2VQ0ybqTE3nFm6gkdVR32+lhjWlTMTTnHlUSacbsOUd/DkTC+K1+IBZvno7qhKqnAvKnY2z7tFK0BK6SUePmll7HvT/bFreNvRU2NX2xd1KkIB/5iOMY//yc88uWDuH7SWAw9YigcxlFXXYftldvjkg916gUwT6KtNqkDJdK2zl/GwJg3bUt1GL+7fwbqwukNILQzEhERTF36BuoaaiClN7CEOsb0QCBgUNuTAcKcW4DXHtRtPGnd5m8zJAAAIABJREFUf3aLYu/c8N2LdQcgkICQkJJB+N5XsQTY9kDwZnb3vrY6W5g+aSUAodutDPb56ZXL5jgEi2mjIkCuneC8Ibk2QRAEQRBE24bebiKIViKVYLSoqKiVctJ8amtr8emnnyYM7969O44++uiML7djx45JOwDU1tbiiy++yPhyW0K/fv2SvkBaXl7eirnJDH369MGwYcMylt57772XNPyMM87IyoOFX//610n3zQcffJDxZSZi1qxZvlGTbQoLC3HSSSdlZbmHHHJIwrBIJIKlS5dmZblEaj7//HOcccYZcS8tJyPViO+O47Q0W81KN92R6AmCIAiCIAiCIAiCIAiCIAiCIAiCIAiCIFrCgQcemDJO/eYFrZCTXZdIXQUaq9fFTS/aI1g8p5C+D6/LmX5nTHfAi0SpY1k2ETJqdfC1/tzOiHClB3bnQju2J+6zRNuu1cTfsdjtXy69pQa+JWi9O+h2+I07FHa+Y+P000/HoYcemlbchQsX4vHHH89yjgiCIIiWwDnHvHnzkJubnrwjG2zZsgXHHHNMk9Pv378/vv32W4wfPz4r+SLSp6liBgBxDayVK1fijdffiIt2emEhBud4YqagZUkAjZs2NT0POyGhwXsHThcbNzY7zWg02uz+RZXllZj58ZfwmXlgt+ql6+5RxBwYDJaEJDhKHGkK65IdteXl5fjpPj/FpEmTmtRvIoiunOPfXbrhBksQH5RFv1A7XsFk/2KQWDpuHGoWL25R3to7VWVl+M/FF0A2NrrTjBjb1lZxAGNLigPT+Kyu3r3mM9vepPProoLsZV6zefNmXHjehUoKxLS0ygq3jwQjSWxJP7axY8emHbe2thannnoqDjjgAHTt2hWjR49u9nIJgmi/REX76HvXeUAJijsHl/WJqKmuwQXHXoT5X9GAl22BbEq1/fJIldT48TdjS+UWnHXWWS0aqEkIgeefex49u/bEQw88pBdo3ZuWElKLnnOcnF1Cqm047LDDsP+An0EyiYiMIirMXwRRnzw76g2kCS3S1kJtISWkiEIIPQ0CyJBc2+Ab/AfJRYVNlmvHulZjR3Sx/kxbMGi6z4VrWx/1xVSgXDsmI365dowolXEtZ1bCZiX2VKJKzhwd1xI/QwudmaOElq7gWUlDGTMqbUd9cvV37233Nfve0t8euQM5Tg4cFkKIhxByQlquzcFZSAuzHbVMzuEwBg5H5ULHc7T4W+XbQYiFwDlDvWhA6bbSZuUrHTbUbMCPW5eBmW1otpHe7g7zxNlmurk+UIcN98Tn7oFhtrXeX/Dijz59ND5dMAOlW1di3vJvMH/5fCwrW4p129ZiY80GbK7dhPLazaioK8cjjz+CHj16NHmdymf+1frFUNB7BHof9zgGnPsNuh10E0LFu2Vm47UYhvwew9DjiL9j4HnfYNDvlqLHyNvRdfjv0XX4H9DvV/9B39EvYc/z52HgeXPR56Tn0fv4x7H76e9g0O8WY8A5X6HrwTeC53aELb61BdrmXHH3EOOAkb/alRezTl4GtQ9dAbeX3yBJs1d4xMYzYXYQgyvlt/LqhbsG4fg0mblDw7BxawR3vxb/XH1XIVW75MnpszFv+QYE38HxRMkscJ+aba33HctBx/1+m1a+FsxegAWzF3jL1QJedUhxvfdUfpRw2Pc4G0zqcF2/mLrHlXJrsb9b2pjy3xp8QR23cOsLVRFJd1AAr86x5+NwuKk7vIECttVXYu6GOfh20wJsDVdmVeabtCnJgMbGRjz37+ew/3774/xzz0fpylI3uHOPTjjqN0fgb9P+igc+uQ+XTbwY/X/aX5cBzB304JX7X4tPOpQLp7ALjETblUDblTrjWqjNvWNDlxHfr67ElQ9/pgcT37WQkHjnx7dQUVeOnFAe8nPyUZBXgKLcIhTlFaM4twiFOcUozitGx/xidMjrgI4FHdExrwOK8jqgKLcIBTn5yHVy4DiOV49KgEnvrR/TBINS1HtvpVhtekjVBmVMAnrQd9PKNG1YacpXnwwbEACkENZ0vSzLha8G5Alus5o2mzpP/XJtxpn/vPF9Jbk2QRAEQRBEWyV+OGiCILJCqpvR2RKfZpJZs2apkdoTcPzxx2dtPU488US88Ub8i3yGzz//HMcee2xWlt0cQqEQevTogQ0bNgSG19bWtnKO2h6fffZZ0vBRo0ZlZbndunXDQQcdhK+//jowvLS0FOvWrUOfPn2ysnyb//73vwnDRo4ciYKC7LwotvfewS90GpYvX4799tsvK8tuzxQUFGCfffbB3nvvjYEDB6Jfv37o1asXunTpguLiYoRCqllVV1eHiooKrFmzBosWLcJXX32F2bNnp/1Q8v3338edd96J2267La34qW6cZWvk21QvNbT0JVeCIAiCIAiCIAiCIAiCIAiCIAiCIAiCIIh0GD58eMo4DVsWQ0bDYLuQWCE1Lems5Z93w0eXB6bXce+AjqosMGp82jpeXUN2JJOEolFEXKm226GQWYpsKQDGISDAwV0htuqNqOdhJi7cnrNuB0VmuhirQNUZMfh9JimlK8/wC84C4tpxZMz8MZ++Y87KX9q0UK7WVKZNm4YePXqg0RLYJeK6667DmDFj0LFjx1bIGUEQBNEc8vPzMWXKFJx00klJ42WrI/2xxx7bpL4L+fn5+PLLLzFs2LCs5IfYMTz80MOB77JfXRzfhogZbgUA0Lh+fTaz127gnUsCp8sW9A8qKytr0Xv3/3fHIzji2MPd9nlCdDuecU/klA5GItJk7Fm0mAQAli1bhkMOOgQ1NTVNT9OinxPCDR074sR81ecmyLHnCY+CRSexzjz7d7SmBgvPPw8HTJuO3GaI0No7jbW1ePW8s1GzaZO7XTx9k/fbHBq5jOPk4gK8vb3Ol06lEGiQArmMx6muDsnLw9CcXCxsTNxPMRNs375dfbEOe1eElgQj2tYzxIcFcNjhh+HPf/4z7rjjjibnc9q0aRg/fjz+/ve/N3legiDaLxHZtDZATU0N6urqAsMikWBJd1VVVcJBPHJyctCpU6fAMJswq8eDH9yHP59xOzaUBveXDqKxsRHX/PZa3HL/eJx61q/Sno/IHGldZ6Zq6qWQagclJaGuLV948QXcfc/dOOOMMzB71uzUeUlAXV0dbrrxJjx4/4OY/OxTOPq4Y9yBISUkHB5CnpPf7PTbK8U5xehT3Aertq0CZ0zfMWfg1jfVppHuVM4khORgWlMIxsGkULJOCQgmwCRTcVgUHI5qy0sJMKHTUXJtrgW3SnTIlEQxRo7NwKzLAf2MIPb+vYU73Tow454F2Ada7PGb5PkTQ7y4255ukpP+QPf5gMmXnX9/RPsJiLSErKrtyaHkj5wBQqh9wiAhwOFwtU3V9pUQkOBMPXPhzHG3g2PWQT+bUWlzSAlUbasKXvEU7H/g/jj2l8dZU9TzH8lh/One1mFKVAkuXVGsgJa96mdFrjiTczDJwKTA5poN6JTbEV0LuzUrj4moi9Rh1vqvPJGtux+YJ0Q3UnJ9TWJkvEo864BBy7e15FxJzI2wlmtRravSdQXdjDF0697NJ7GNFf6ee8E5OPeCc/HqS6/gj9ffgOqq6rTWSzRUo3rFNHQY6L+XGCrsgS7Dx6HLAdeifvNC1G+cg/pNc1G3cS4aq1YFpsWcPDj5ndVfnvrk+Z3h5HYGzy+Bk99FTy8ByynE1m8no37zN5CNtRDReuSVDEZOl32Q13UIGip/AOMOpBTI7/oTFO1+NJyCbp5BP+YE8s5jhlBhT4QKe/ryluh8dNOKCzNf7Od+3v0GNS2oUmMxn4GpwrtaNfni8JcIEkxa4UZ6LL1seMOb+e+9eKpWb3kvfboZo4Z3whE/Td0W25lI1TZZvn4L7n7lU/3LugPhG/3Anq7jWcJqSOY50RlDp6FnonrRmxDh1OXkdZdej08XfOI+C2e6fmRmOWDgnOln4iy+zmH+Y4RJgOnyHIAWOHvP1N1BqaV3rHDGIHTdwxmDlFyV+5C65jA1CAeXEpIJMOGA6+qacwkpTMYEtoQrsHnDJhTpdkPvDrshh+cgm5i69ccffsSzzzyLZ555BhvNwIQM6N6vOw4edSCOO+cYFHUuVtvYzKnXlzN3J+L7mYvx1dvxbqBQx97wpNpQ7RqfVJtZ+5B58WDKEYb/zl+PP/7zKzxwxcisbpO2xv9K/4uy7WuRl5PnCsxdYbtbByJmkAk9WAV3wBlHiDnu4BtMSkSlGtglKoR7akqpDm8pmVtsu9Mh1BnA1UAnQkp96gpAt29MMxRGus3U+yqOSYQBgjFwI+aGueenhoWxS2FIqHdX3Map9LU7VRsPgW0+950Ti9h3WpK9BxNEUFuYIAiCIAiCaDkk1iaINkJ7GFFo9uzkD64OO+ywrC17xIgRScPnzp2btWU3l65duyYUa6fT4WFnJ9nxxDnHIYcckrVljxgxIqFYG1DHU2uItb/44ouEYel0+Gsu+fn56NatW8KXIsrKyrK27PbGuHHjMGTIEOy///4YOHBgs0fI3rRpE55++mncd999qKioSBn/zjvvxJlnnol99tmnWctrDVKJwulGHkEQBEEQBEEQBEEQBEEQBEEQBEEQBEEQrcGwYcMCOrH7kSKCcMX3yO9xQCvmbFdAQtRvQ+26L+NCCvscibwueyOuR6m9n9zvifdddR2JtbNJQ1RJzFSnRtUpVwkcVCdk0/HQFW8zM0W6nRhtIbeRLnjzentXWgIKgLl93f2dDP1yjV2RkpISTJw4EePGjUsZt6GhAaeccgpmzJiR/YwRBEEQzWbgwIEp42SjP8lzzz2H+fPnpx2/b9++WLBgAbp06ZLxvBBNIYkJLN2o1rSK8gr865l/xUU5o7AQuzmO8f8kpWHt2vTykyUYY81uG2ZEJggoIVgCNQazBF5NXc7K0pWp50vC8iXLsaZ0HfoP2CPeFeWK3CzRlCu7C15ty4GddGL6am6PxYsW45CDD0F9fX0T5/Tzf527YHR+ge/YZTHfgfjj2tNaeUK92Pls9VX92rWYP2YMDpgyBaEOHVqU5/aEaGzE6xedj00Lv7VVVb7jn1m/zd9RBflxYm0AqBdAB0eLuK34AHBv1xLMCjfgmertWBWJIBtX/5ddcVnctLRK2BRlayJun3A7Jk+e3Kx+WXfffTdOPvnklH0o2yq76jU8QdgkKyZkQKSoHvAuXfnWbbfdhvvvv79Jebr88stx+eWXB4addNJJeOedd1KmsS28FbkFeZj41t9xz2X34/uvvk97+VJI3Dnub9iwaj2uufka+G4YZqDYaIq4jAgg1eZrwmVqojZY3359MfOrmfj0k09x3nnnYd3adU3IoJ+NGzdi9IknY/+f7Y8XXnkBe/TfHZxxFIQKmp1me6ckrzPqi+qxoWY9mFRSROMe5ExLYLkSSqqe0UoU6zCuRJ0Qqg4X+rpLcqgu1AKQHALNl2v7RIPtSK4dl4T+ETSop329aQTaSqCqfjHGINy4XrqcmWcsRgSq953UMm0o5bYSWUowOFqELiGEen6jtjlHFOqaz3Gc4JVOghNy8Njz//DkpVJva+ZtC0+sDUjpgHFzLSUh9HFmng8JV0QpILSw0mEOhARWbl2BvFAeinMzc20VERF8ue5zNETDrjzbYI4pDg4j2WYAGPck2O4/ruMohagWZxuxqKlntEzUyLrhfbqCVvPdEvAaietvx/wWZ551Ji698DK8/urraa3f+g8uQc5p05HfM+C5Ngshv8cw5PcYBshLAAAyGoaor0SkbjMYc8DzlDib5xQg/iTxP72r2zgXmz75PcJbliH25KmtmwmsnwkWykdx/xPQ8/C7wPNjRNAs5rs9Cq97riaRaCeDWee9JSv2LLz2FSa8k8y38MA7OSZjsZlHvFA7Pr+MqThSmWGT1KeqnI0vXVS+b3y6FNMn/BSdi3cN7Veqe3SNQuDqR95CXbgRqiS0iZfaqkSZtVn1HQxXrMz1fuPoMnIsymf8LWUe16xag6kvv4nTzz7VdbibAedcZ7bZhVLJ1E1Zwez8ADBWX1MGGVm2qg+kl38dmTFAqTuYJwhmHFxG9XKYrjfUM3wGqco1/YyfSQ7GpC7N1MDZpo6XTGJ7uBpPTnkS7736Hvp274fRvxyNE044oclOHbsuDTr8F8xfgOnTp2PK1Cn4Zu43SoLsOOg7pC8OP/lQHHHG4cjJy/FKTsncchOQ7uAF0NupbOVGPHDVA0HFCAoHHg4oxTJkjFSbWQMeMM70ttaFtNX2YGB49bNS5OeF8PeLDmrStmivfLJ6BpZWLAbjXg3o/9R1GFM1qakvOZj76TBzfqn4IScHuYzD0QNVRKIRNIpGY9BWRwzXMmlu3idR+0TqMl668moB3dqBo49vc5wISF1KS3itUrU/1cAkXt1t0oVOjTEOKdR5oy30brlk2g5qUBOvdpdSugPQJLrvFVufkVybIAiCIAhix7JrXGETRBsgJyf5qF3tQbS8ePHipOH7779/1pY9ZMgQ5ObmoqEheCT6RYsWZW3ZzaVjx447OgttloaGBvz4448JwwcPHozCwsKsLT/Vsbpo0SKccsopWVu+IdmLyoMGDcrqsjt37pxQrJ2O+HlX4ZZbbslIOj169MBNN92ESy+9FJdccgmmTp2aNH4kEsH48eMxZcqUlGmneuCZrYEbUom1QyFqZhIEQRAEQRAEQRAEQRAEQRAEQRAEQRAEkX2Ki4ux9957Y8mSJUnj1W+eT2LtdDH9lNN472TDjGsBGY2bXrLv7+IjN+U9Fh23sjo+bSJz1EfqvA7d0utTKpmRJdgdw41CwfQa1n9WXz9vqnS7nntdDy2Mh4MFdLBPxC7Up/D666/HpEmTsGzZspRxP/nkE0ybNg0nnXRSK+SMIAiCaA6dO3dOK159fT3y8/Mzssz6+npcccUVaccfNGgQFi9eTO//tgGCJF9WYJPbRE898RTq6vyyWwbg4qL0ZFYSErK2Fo0bNiCnV6+mLbwNkDExBQOwvTpw8/OOnZq9nB+W/dCibAHAPbfcg0kvPYbAg4PF/NnECLMzIfLwy++8RS78diEOHXEowuFws9M+LC8PT3TpgnzGAy8tY/159u/4MC1uCQxXAiMmGWq+/w7zzzkHw15+GU4W+zi1FUQkgv9c+jus+PijmEOHxf+2LuM4gB8bInHpMQDF3JbNeWkZ7d3IvDwcnpcHDoblkUa8X1uPV2trMrZO5ZvL3ePa5N0I1s2Od4VNJp7+bWXbm+5bv+DzhXMeOD0VUkrccMMN+Oyzz5o1P0EQbRBzoywGu96JiAhyePK+5zuayvBWVU5yjpufuhFPT3gW/3vt4yal8dRDT2Nt6TpMfGKiO41ZUrvYJoj7O6b9G9gczpCke5cj1TZLcStf+lpPwbPYcY486kisWr0Kjz36GG76002ora1NO6uxLJi/AEOHDMUFF12AyU9ObnY6Owu9inqjprEW28KVSoqshdemzSOF9ASdADjjiEoBziSEVHJEwaCk2kxASCXr5AwtlmsDXpupvci17SSbK9cG8x62cD2wUeDFitkv0msrc2YkvBzMHdSUgUNoB6QD6AGU1HMYlVhzxNqXjr0Y3bp399abeduYm+dE7vMhBkBAMCM3BhzpPkVSay7NyjE4kJAsBAkB81xp6Zal2KfrT1CY07Jrq6iMYmbZl6gKbwNnjtmMvmOJm+GBuNKEGnm5qw1lHIwzOODgzHGF2upPDQvkCkbNvIy5ql8OL645/OzrJMA75jnjgMPw9L+fxlFHH4WxV45Naz1XT/kl8rvvh97HP4WcjrsHRzLr6+SDF/VGqKi33gXxA1JH6spR/uUtqFn7OUR4K6RI320jI/Wo/nEqqpe/hU5DxqDnUXfDu6qLf/4XmM+WuA6MdNc9xpJGdI/Z+IG5AzOXMpwFBduC5aB5GQekAJguEqxrYlM6btwawbgnluOZcXvHD3K2k5HynQMGTPjXR1iwfAO8Ybn0EF0+UTaHkkrrOFqm7QqVmf1cmum4DEW7H4FtnfqhcdualHm97cbbcNpZp+pBDsx9DEs2bO6R6OOSxT7vNvcXTCRp3X/S5b30amnvm07H21ZM1wMmXTNQgDquuV4/KYUWAesn80ICjgNIgXB9GG+9+DamvTINyxevQDSq3ruYg7mY+sZUMMYwaNAgHHbYYRg+fDiGDh2KwYMHo3fv3im3UyQSQWlpKZYuWYpvv/0Ws+fMxpdffInNmzcDAHLycjDogEE4+owjcfCog9SutNfYHqxAnyeMO2r76XN42+atuP+KBwOLj7ye+6Bo4BFakuztG98f44C031jg7jmoBqnQO0wCz320Ao1RiYkXH7xTn48fr/oIi8u/V2UkvIEjGPQn8453Dqg6kcUc/1pazt0BK/S9PmYGqXCQm5uHEHMQEVGEI/WIyIjaFwwQQrUzhQQYhBJqSwYpAMnNeQtIKSAZh4RQ7RIwMMkhOYOAUEe8tO7xSkByCQEObrV9zQHktYetNiuYO7A8oNoPpv42bc/ANqvvlE/SZk0DkmsTBEEQBEFkFnrjiSBaiVSS4O3bt7dSTprP8uXLk4YPHjw4a8sOhUIYMGAAli5dGhheWlqKaDTarBv/2SKbYuj2zqpVq5JKebN5LAHAXnvtlTR8xYoVWV0+AGzbtg0bNmxIGH7XXXfhn//8Z9aWv2ZN4hu/NTWZewmN8NO1a1f85z//wbhx4/Dwww8njTt16lSsWLECAwcOTBov1cANkUj8C4qZwNw8T0Rubm5WlksQBEEQBEEQBEEQBEEQBEEQBEEQBEEQBBHL8OHD0xJrE5klUrMB21e9Hzc9r9tQFPf/RczUdDpM28JmRfm27Lz7QihxT6NoUJIN5gmzvU/Vz1DqvupS7xq7cyGgA2KnxYRLSDDu2iLSyp+UZp4m4hMXtN+OiNOnT8fgwYOTvmtpGDNmDCoqKkiGShAE0UZJV6xdWVmZlrQiHcaMGZO2qGzw4MEJ+2nYLFu2DNu2bUOXLl0wYMCAZotDidblg/c/iJt2dH4+BiRpNwQ5yOqWLGmXYu1MElm1OnC6s9tuzU5z0aJFzZ7XMHPGV6irrUdRUZElqjJmD+kKxiQC2sZpNpWltpP4hMMmzMhCEsjrVq9a3SKp9t45OXioc2fsHcqJF9IlwM6KLciLdWDZ0ywFkfubAdg2exbmnn0WDnjhRYSKi5u1Du0B0diINy65CMvenebTEHEjjLL/mB2uPr9viJeySQAFRq5jxTVONPe7/tw7JwdDOuViXKeOWBeJ4PHqanzf2IitQrhxTy4oxHUdOmDkxsT9sWzGXTsOp552Krp07RIfmOpYYvbX9K8r99xzT6xduzbt+DZff/01hBDtso6VrqiofV6DE0QibA9ksIw1uDDx1T8M6gZbgOSyMdrYpsXaURlFVbgK9j29SyZcjN3698YL972U1sCMhvemvo91a8rw4rTn4Whpnu8+nv3T7yYES/+WYmB7hYgh1bbMsFTb3p9XXnUlLr38Uoy9eiyeefqZlH1UE8E5x3nnnNcu68xs0L9Tfywq344G0QijFzSCbYDr6wK/ABiSgXEAkitpMwClExQA41qarcIlE1qGyEiuHZtf99IrZl2NXJtBbQ8OQDAvbSNkhYSUzF02Y1w9pZFSz8709RyHYFpgresVlUcBCYZQKD2/xnEnHodOnTqiV9/e+P0t1+u0Pcyy4eYR+hCSAHNghN7mmDLXmmCAw9SzDMGVDJNJQIDBgYCUEkJKLKlYhL26DEaH3I5p5TeWhmgDvl4/E1vqypUMFOapotTHu5bgMmg5KNfXL+rKxmGeSJu7Yl4lDmXMk2nb4mxbum0LRc2VEtPXPEb+64Ywv2ibMYYLL7oAv7/292hsTE9qXb/5W6x88WCEivtg91PfQai4T3BEu8GiD15zrG5d+CSqlr2C+s0L0eIKUgpsW/w86tbPRP8zZwA8FJBmgkqm2ZcJLOCr/6o/vQUFTWcxn/Hrwuzppk1nSgpmP/eMEXhLu2ByCxBruor/6fdVuH/KGvzx9H4J8t3+SUeq/dqn3+Hp9+fCbDP3TgSzP02wNU0yqMrKKrCY1TYwD7cZ0P3IW1H29uUp81tVVYX7/nofbppwM8x+Uu1R5i4m9v6SVwZosT8zdZaazqSXXSaZqlOF1HlVYmEOQEiuG74CUovZTb3KGYeQEkxLg6P6OOPM0fWrAAdHVXUVXnjiBXzw5n+xZuUaSJF4+0sp8cMPP+CHH37As88+607Py8tDz5490bVrVxQXFyMnNwdCKFF3dXU1ysvLsXnz5rh2XEFxPvY/an+MOvd4DDl4iBdg6n4JJTdmzD273DIUqqzWBSjqa+pw35UPomJDRVy+Qx17osthV4LxXLV9uBmkwjs2GGOQcPRu4f5luuckAMnBuKrXXp6xCtu2N+CRq0ciL6fteKsyQVRE8WHpe1ixdQXcWtHUb6auZAwMDhjgyrbVoB9GoO1ocbYZrMIMQMHBuP7NmQ5X+6AgJx9FuUUQMoqahhpERES3JFSbQcLR75+o01VIAQeAgG6VSu8Ud1ssQoCBQXDVvuLw2kxCSDhctTk84T1zRdncXCua5jG8NqvbFgOz2qz6MIlts8ZUKZmQa7cWdN+OIAiCIIidHXp7liBaiZKSkqThFRXxF/RtjXXr1iUMy83NRbdu3bK6/L59+yZ8YTMajWLTpk0Ze5E0E6SS3e7KJDuWAKBPnwQ39jNE3759k4anyl8mKC0tTRq+cuVKrFy5Muv5CKKhoWGHLHdXgXOOBx98EKWlpXjrrbeSxn3xxRdx6623Jo2Tn5+fNDxbYu1UL7amyhdBEARBEARBEARBEARBEARBEARBEARBEESmGD58OF544YWkceo3L2il3LRnkpgGAtjwv6sscZtHt4Nv1h1Bk3TUdDsrJsuKRFklibWzxfbG7UaB4IkazH6Blu8x02FY+jos2gpuaNm2iW+ED0p6YfVb3LzFAAAgAElEQVQ6dGUawd3X7Q6KySY2waMTsJCWzNy67Lnnnhg3bhzuv//+lHGrqqpw4YUX4vnnn2+FnBEEQRBNpb6+Pq1427Zty0h/iHnz5mHq1Klpxe3UqRPmzZuXMHzu3Lm4+eab8eWXX6Kmpsad3qFDB9x999246qqrWpxfouXNE9Ostpvmpt325RdfxsU/IDc3rXTtpnrtd9+h489/3uw87gw0zJ4dOD1nn32anWay8y9dRFSgdHkpfrrfT9zrKDCZoIHtx5WosaaoPtInKgR+/vOjmyXV3j0Uwr0lJRiem5cwTpBKSwaEJZvfnid+PqVUqZo1C7NPPw3DX3wJuVnuO7cjaKipwesXnofSTz42CqKEf1zLnhj8ouxE2zosgULmqYvseT1pN/PJahiAfqEQ7urc2bcMW/LdiXNsS2MQooaGBvxz0j9x8y0362taT40GeDIZ32cat0VizxhbgPPwww9jxIgRqKurS51QDJFIBJdddhmemvxU6shtVBrbnge4IohWhwERkZ5Yc0dRWV8JQMaVl6N/dxJ69euFB65/KK1B4QwL5y7ELw48Ae98/hY6dlRS1ea0QrJezuzMxViqdcuiVFvqQV8cx8Fjjz+GCRNux5izz8Enn3ySRsb93HjjjTjmmGOaPN/OisMcDCjZE4srFrltMyMOVHWzel7D9T18JSRn4FK7niUHg4BkSurJZRTgjt6XAlJywJZrA1DKZO4+K1DOzB0g11aJN0uubdILmm4n70/PEy+a+GYQo0C5tloR5Unlyhxp5pFSAGDgXM+rratSCi23lFb+9NaWUmnQmVTbWEtIHZ5aG9SrTy88+dITAAAhhNUG94vGGZR03fP/emtrngFBOyUFk94zIq7SCQEQjEEKJdeWTKnbjcB9acUS9OnQF72LmzZI1Zb6Lfhmw1zURbaDMUdtZ339a7TxatAn5rbrjdhTSbiZlmprSSgYOFeCbQ4vLncFoTpci0dd2TZgfZrrGe+3kbqCmWPB1KEAYxzv/vddHHfUcU1a98j2dVjx/AHI6/ZTdD/0ThTudqi3v8w1jCttFtj63b+wddG/0VC5DDILbY2Grcux6j+jsMcZH0Jd3RmSVSLNrVyD0gw62a2vMlncIOxCxPtkdmLM+i51+aRFwXDPEOjS0JZom6tQU1Laf4pJ08owqHc+Th3ZPY28ti+SymL1Jpi9dC1uePw9fV8z4E6EK63330kwYWY4L2aHSSPD5268nK6DkN/7Z6hfn3ow9n/+4wlc96frUFhU6J7bbn3kfucwUn/zTNwtsbWEWw104dUT7uHEGaTwygzGGKTwBk+QUkv8pYDDmSqz9THEIVVdzczz+ig2rd+Epx5+Ch+/NwOb1m9qsaQ3HA5j9erVWL06eJBBmw5dOmC/w/fFSRf9En0G9fGdgv5cmLrDuiej/2dgAGd6nRiiDRE8fP0/sHrZmrjl8dxCdDlyHHh+B72fuU6aQ5rjwQy0YGzmptLSx5GU0l2udAcLUdv/vTnrccadM/DUuEPRo6Sg6RuvDVLbWIN3l0/DxpoNqr7iul6zpNpKlK32gRlogjNTT3qDRnDuCbdVfOaefV4aum41v8GQ4+ShoLAADZEGVDVuhxBRhKAE24JJcDhuq0dIgEkJySUYopDSgYDQtbUA41yJt6WAFNxtm3BuzkfAFbnrKkpCn2PcarOa8tlqs8bKtQGoNhf8bVbArn/NMlom1yYIgiAIgiAyAw3DSBCtRPfuyW9krV+/vpVy0nzKy8sThnXr1i3rDyNTibuT5W9HQCPdJibVvkp1vrSUtnAsbdq0KevLaC6tOaLZrgrnHJMmTUJBQfIbqu+//37KtAoLC5OGZ0uUnuol/w4dOmRluQRBEARBEARBEARBEARBEARBEARBEARBELEMHz48ZZyGLYsho02Xee1SNOG9oYaty1G7Ll7SV9B7BIp2PzpgjmTvFwYsV09aW56dd18IoLqhClJa74uZnq5uR2+F2w1YWh1h9TxGoBC4f4P7h5sEYn7SO2tBTJw4Eb169Uor7osvvpgRMSNBEASReS677LK04u22W9OEQom47rrr0q5bp0+fnvBd5Ntvvx0HHXQQPvzwQ59UGwCqq6tx9dVXIz8/H6+88kqL80xkh5kzZwZOPynfe4c93VZY7YJdfKCiSAS170yLm8w7dEDuT5on1pZSYu7cuS3NGQ4/7nAM2XdI0jiJrsaa0wvMSISShmvGXj0Wa9esbVL6PRwHT3bpiv/16OlKtX2LM06ltPLq5SlAzeT74755jK7JS6Nq4bf48qQTUb1sWZPWp61TVVaGf598Iko/+RiAty1ilFSWpgq+eCbspzk5gek/sHUbhJS++JzFb3tLg+emb3+P/dw/N3h5QcyfN0/JCRMduC28HI2tc/fdd18sXrwYJSUlzUrvlVdeSS6p9V+yZ59mFBRSSrrOJ9oYrXc8BvaxTrL4hmj6sss//OEPWLhwYcb+Hn300ZTLrKjb7K2bsvy5AsBDfnEw7nr1b8jJS79MBoD1a9fj5/sdg7Wr1qbYNZZ0L81BQNztHxM5baHZzl50pdoM2ZZqW5+QEt17dscHH32AmbNmYuDAgSky57HffvthwoQJacffVSjOKUavwl6IiiiiMup9QkBI/We+C/UZ1d+jUiixodCfkBAiCqEH41TzK/mhqeddaSHU7X4zhCekNYCP2e8+QbT9eMD/nMHXfnBdtvHXH7Ey7AQGT50A0r5+STbNC/TUue6gA6Y1a9UBzPpn5vMPKMPArRY3Y0pgCcDSVepYOozriyFbWKn+gFAotVhbCAHOHDBwODwELjkc5uh2vvrnwAFnDuwrApU3B5xzOOAIMRNHz8dVnhzu+CSanHFw7rjyTs4cXZ4zrK1ei+82L8S28NaU+a6L1GFh+bf4umwmGkQ9OHPg6PVmjMFhjptHZraJ1IJP/dsx66DXR4k/HU/8qbeL2c4MDI7Ou31FaeZVEliz/9QedfexNYd9PJjjc+ShI5GT4PopORLh8u+w9q1Tsfo/xwOiwUx22br4X/jhmb2w8bM/IVzxfVak2oZwxSKsefM0JL/STvSQMF1akLY0+yw2PPZqM3h+3x5k9pWw/zw30ufAtE0YgxUeW2YwSMnwp2eW44tFqc+H9kLKa0K9TX5YV4EL7/kPwpEIvNJP35Fh3j72trWe2d22HO4WdQd6hjefMgar9CTQ7cjbrf2ZmMaGRoy7YhyYtO5YMC/jnKtBDbgeuIJx5vrtzWFgyjt1KJoyQG8XV86u0nTHYXDzDTBp/zbpe+XQ0oVL8cdL/ojD9z4Cx/3seLz89CvYWLYx69fijAHdenfDiReMwj8+fhiPf/YYrrrrSuy+1+66rOVWnaJqOocxOMzUH6YOc6zyXJfT4HAkw+TbnsF3X30fv2yeg65HXY+cjr1VTaPrIlj1litiZ9adPWaOK+scZFwHmXm9u1Tzl2/Bibd+iK+XtF0fULqs316GVxe/jI21G8E599VjumXhE2IzW4pt4prjzo1n/ry6V+0PT65tT1NtObVtC3IL0auoBzrmdYCAaWcqmbaEuhcmIQCmBiARAIQUkEJAyCgAQAgTJiGkaqcqIbf5rtPV55uQ0h20xMTRjVcl5QbiBk6JbWuaoRG8d2M0KdqocW1WgiAIgiAIIuuQ9ZUgWolULzmWlpa2TkaaiZQS1dXVCcNbQ6CaahnJ8rcjoNHVE5NqX2X7eCoqKkoa3hrHUmVlZdaXQbRtdtttN1xwwQVJ48yePRuNjckfXHXq1ClpeF1dXZPzlg6p0jWjxhMEQRAEQRAEQRAEQRAEQRAEQRAEQRAEQWSbYcOGpXxfS4oIwhWLWilHOz+bvrgZQZaCbgffjBYbOizqwgLrt2Sv4/euzLb6rXpXMdOXF+YjSGzhdiSMdVbI2C/M9zth5+l0fTa2/DvOl2FJwXdCOOd466230nofVUqJ0aNHt0KuCIIgiKYghMAbb7yRMl5ubm7G3r39+uuv04p32WWX4dBDDw0MGz9+PCZMmJBSxBEOh3HWWWeBc47u3bvjlFNOwXfffdfkPBOZR0qJm2+4OW56R87Ry0kt3PKlBaBmzpwM5ax1kY2NkBl4n752yhREy8ripuePGgWkITALYkt9Be7/7B786dkbsN8RQ1HUKXk/lyAKCgtw7+R7goUeidxSsY3qWAFIhgQ8n3/2OSY/NblJ85xcUIiZPXvhmPx8Lz9WOAuYGLvqqfRYLMk3T6Hj+ZjMbw6G8OrVmPnLE7Fh+vQ016hts3rml3jm+KOx6buF/nW3dELedE8CaEvHjeJqeEEuQgHXLd82NOK2ym0Q2jtjvIj2MmAtG4jfj4AlHtO/7+7UBR15el2j33rzbXTp2BVPPPGkm46N73or5rLWXnZT6NevH5YvX94suXZNTQ1ee+214MAd4eMJ2CZpz0qCbaI9krFD1jXC+icbCav+bBTpDyrYu3dv7Lvvvhn722OPPVIuc3OtEmu75bErBVQMGjoIj3/0GDqUNK0/cHVVNUYdciLmzMxEG7MJO00m+L4r0ML7p0FS7dhEE7UzXam2ewPaSJTVzwMOOACLli3C5Gcno2On5NfFjuNg8uTJzZTS7vz07dAPuU4eoiKipNquYNv8VnLtqIwqibb+LaVAVIuzjXRbGrm20M8GjJgQSkZoRIWuNtu9j28/U4AnLkwk146RrscNBGpg/mMsNj2fXDvoL0kYk8z3W8kTk5w0rrxV+uXa0t+29NqwzJ3PJ9dmpl3stXo5Z66E0khZYwXbnkBWC0vhwHGcxPk1qy8lHCh5qcM96bQnntbfOUOIcYQ48+Jy5kpMGWfgDHC4FmdDC6t12kzLUjk3QlVHSarB4MCIwRnqI3VYWrEE8zfOw6ptq7ClrgI1jdtR01iDyvpKrKlejW82zsUXaz9D2fZ17jKU7FPLvLWs25W3atk145aQ3EizzXRwV5rtbQMtCYUShKrtY4nDjVgU8D71vrV/uyJf5glx3X1tCZgn3Dkh5f5KRv3mBVj+3M8Qra8AANSVzcTyf/8UGz+9AaKh9XwrdetnYd30c6wpsVeSQVfpmfiD9WkTGycozBB7PRl/7qofVjzzMFWfxNKbwU3Pd+VqCZ7dabYc2vwxhsYIcPkjSzD3x6qAvLcv0r0GXL1pK357x8vYsr0O1lBc0CeQ/9M94xy3/AMzMmR9l0JadzUY10Jt85xZpRMqKEGHQSeklb9pU6dj3Zp13rmuUgMzCeo/7rbvoWXYXjz3OxjAdWnOdX1h6g2dR7VaTJfzXJWhnKs0dVn2+f8+x0Vn/g779dsfJx91CqZNmYbKiuw7axhn6LtnX/z2ujPxzNdP47GPHsGFf7oA3Xp2teoOI8v2pNmxf+4wDrpOYGZdrbrutUfewKdvfRaUC5QcegVyuw/x73dzLDBzTIS0VFvLtDnXx40RcavvKq4Wc4PpaY7+ybF5axi//dtHuOeZDxCNJhn8rI0ipcTssq/x5rIpqIvUagm8qe+MPJupYwy2VJu5+4ZbbQMOT37uE2mD+YXq7nezZb2BOvQpCc4cdMrrjJ5FveA4ObodGVXtUiEghERUWHJsq62p2qhRr51pabSZBKRkZogY99yC207V+5ExlY4UVhvVjey2L92z3n1NxS/XDhoQxp4/0W+CIAiCIAgiu5BYmyBaiQEDBiQNX7FiBSKRSCvlpulEo9Gko53n5uZmPQ95eXlJw+vr67OeByIzhMPhpOHZPp4YY0mPp9Y4lrIlOybaF7/5zW+ShofDYaxcuTJpnM6dOycNr62tbXK+0qGqKvnDmVT5IgiCIAiCIAiCIAiCIAiCIAiCIAiCIAiCyBQdOnTA4MGDU8ar3zy/FXKza1C3/qu4aUX9fo6C3oe0PPGYDrfLypK/b0Y0j8p63dHW5xCzpRUxIgsrPNah7ev5Cxm3D4Mwgi3qSpicgw46KOV7ZoaysjLcfHO8QJMgCILYcfzlL39BY2PqQULSkdqlw6JFi9DQkFrOV1JSgkmTJgWGffrpp7j77rubtFwpJcrLy/H2229j6NChGDx4MH744YcmpZEpfAKqNvSXSdIR1Lz26mv46qv4NvtvCguRSrcVlHrjxo2oT/Fee1sksnwFNhxxFGrffAtI0icqGdGyMmz9652BYcXnn9vsvJXVrAMA7DVsT1z/6LV49POH8eSsx1HcqTjtNP7yf39Bbl5evITOYkdIbcP1YZz2q9PSXnYuY/h31+54yOqDEKvK8p1FzHJRpYAFfPdJ0BKEQwtfYgXQ0ZrtmHPx7/Ddn2+FSKO8bYtIIfDFg/fjxV//CjWbN7nrl0yqzZkXxxZrm7AQgBMK8wOXt7SxEb/ZtBmLGxsC9wF3RVnx+yvoOGAAOnGO/3XvmfY619fX44bf3+CbFiuHTbesto+aZMd4SUkJ1q9fjxEjRqSdT8PTk5+On7ijL57t+wBNrNZIsE3saJLLUdNOpOnLTVCu2LfTpJRojLbd+qRci7VtjEDUuA679eyKZz57CrvtsVuT0m5oaMDZo8dgyqtTLVlp/Hbz1Q1JyuoMN7l3LtLZNkmK6WCpdrzkOHDeZFJt5s0rITHmnDFYv6kM4/5wPUIJBq+5/PLLceCBB6ZcnV0VxhgGlgyEkAJRIRAVUQgZhZBCT4sqWbYUiEJPFwJR6ZdrG2m2utuvf/vk2p6t2ifXhqnzresTM7JKIrm2/SwCMdc1DHHttaSywlTNjaTVQXygX3odG2gOYKm/Srd9mVSu7baCvaksJpy5Am2/YFvpKR1XTM05MwUnQmkMoMWkFmUaaTR3ACM41UJNpkWjjGsZqSvedpRgWgtKOXOUhFoaWbbjiahtSTX3ZKpKuh1SslimlwmGcLQe67evw9ItizBvwzeYu3E2vt00D8srf8TW+q1QKl2VT8cIW+GoPDGm86b/YOSuKq8OC3miTx3OmdGG6u1sCbYZN3JuT+Bttj1jnvoVnPv2mStNDziajDzXnAsMDOP+MA4XXXxRyn2WjGhdOda+dRoq5kzE6rd+hUjtphal11xqVn+EH58agIZtye4ZxV5lpvuXDgHx42ZNdKUZlBqH3mH+xoV7PeQ/v9X+DbxzEdM4ib8ajs1XbVjiwge+a9dy7ZTXfXq1Szduxem3vYj1W6rh3Y0wUm3vDoUe5gtg/uG9vMS494tZ4YxBSqY1uP55uo68AcxJ7i0y63LZ+ZfpHyYtbzmqLIVvAAereaOXZkoGCTPiGINeHe7VAtZdBkhp1ppBCIH/vPwGfnX8qdiz+54497TzMOODGaipqUmZ/5YSCoUweL+9cOWEy/H6d6/g4WkP4bdXnoEOHYtVeWoNzKBLV10uO149wJR02dVm69/uH9TAC1zXFR++/BHe+OeUwPx0Gn4OinY/WMmxWQiAkWSHdLmsBnpwNy5CumwOwQi31UZneh4H5rhjRqqta5yGihXYOvcZrHn9Stz0u1E4+OCDMH9++3nPqLyuHK8veQVz1s8CGNx6jzOjMYdb9xnZuSfVtgbegP1pxPCOJ9l22w3W4B8mXTPABmMwA4moEtZIu4G8UB56F/VCYahAtS9NO5MJAHoQGCH0YDA63G6nCtPGNS1WJdSWQoULKeC1SYU6VaUKlwAkk65cGyam1Sa1262uSz9Arm2+25BcmyAIgiAIYsdBYm2CaCVSddoJh8NYvHhxK+Um82T6Rb8geIqR5JOJv4n2xY4+nlrjWKIXgggAGDFiRMrjffXq1UnDe/TokTR8+/btTc5XOmzbti1peLdu3bKyXIIgCIIgCIIgCIIgCIIgCIIgCIIgCIIgiCCGDx+eMg6JtTNDbdnnkJH6uOnFg05vWkJp+g6+XxW/LKLlbK7bbPUCtGQXgK8DYOzbTaZfshsvBYnejiLXTfo8//zzKC5OT7B47733Yt26dVnOEUEQBJEOtbW1uPfee9OKO2rUqIws89lnn007XtD79EIIjB49usXvuv/www8YMmQIXnzxxRalQzSP2tpajP/T+LjpnTnH1UUdmp1u1SeftCRbO4zo+vXYctXV2HDMsah57jnIJrxfHyktxebfng2xZUtcWP5RRyI3jevQRKyrXhufZmEeJn32D+w78qcp5//ZiJ/h2NHHNHv5LSZJg/6sM89CVVV6Iqg8xjCte08clpdYamSXSCxmYry0KNH3JJJOeMomMz1W2aS0PErzxKVE6ZNPYsbxx6FyQfu6z7Bl+Y947uQT8clddwKRiCXKZkZXFb/O1rUh94Uz6zfDmcVF2D83N+Gy79q6DduEjJkv/i92X8TKzRUSdU1c9/r6+uT9xeIGkIo/bppKbm4uvvjiC0SjUdTV1eH6669Pa764fkRtqQtaCwXbBLHTYJyvAYOoMH+UpDDGEG6jYu26SB2qGqosqShg1s6VBOp1zy/Ix5P/fRz7HTK0ScsQQmDcZb/Hg3c9pCZY21V/iZlDxk+y8pV8SmJaoz/zDiHdsrpZUu00kk0m1daJ+ETLDOAOx9/u/jvWblyLE355gm/fdO3aFXfeGTzgDeHRKa8EnfO7ICojSqAto1qwreTaEWkLtZV4W0m1Y+XaKr50RdpKVwj3m5YRuvvQ+98WY0vz/MHnp42Xa8ceL8nk2rFkU66dbLqRWnsybelKVmPl2l65Cbf8ZIyBcU+kza04to7V1DWceS3jWJFlQ2PqAWqllO583ryeONNIMrkr2nT0vSMt4mYcTHrXDjCiba7mCWmRpsOU3FStE7RU04vHtWzTYQyO48DRMmwGJd124IDzkL4WMWJxLRNnjtKe6k8lcOVa3mmWoQStjiXHdrQw1NHxGTMCbm8b2qJQzj2xuSsBtfaFWxuagSHcg8urJ91whrhBfSCBx/75GI486siU+y0Z4S1LUD7nXuzoCwYRqUPpSyPx49N7Ye3bv0ZD5dIsLzFWlpwA6e2HVPGNbN2b4Cu04A4S4C6e6SBmxQ34NMtm9nEC3zHkXQUD2+sFzr9vIT5dGH8fqq2TllQbwKJVm3DqX57HuooqBA/xZeTHpkzkenY9HUqCzMD1oc+0GFnNIxnX1Y53h4cxa1/wXJQccHFa6zRvzjzMnjnbd/RIPTiOFNIdKEcFqHNd6HrPyH+Z9Jf/ErpclFKXNfCtb31tHSY9/Dh+fsjR2L3zHrj2smsx96u5aAhn/5ohryAPww77GW574i+YuvgNPDjlfvxyzC+RG8p1y0yHGbGy44m0uQOHh5Qk25Sllmzb/eMht9xW3704sz6Yhcl3BAwyBqB4n9HoMOQEuIJ1yaCk2swVbTN4cmxowTZDyB00Au6xFLLKBMedL1qzCVXfvY6yt67BxndvRPWSdyHqlUvlm2++wUEHHYTrrrsOW7duzfp+aC7haBhfrP0Ubyx5FRV1FWB6EAhblM2sut4dbML9rutnrn/bn0xL0MG8wSqMTJsbIbcZwMLSaLvybU+67d1JVPV4j6JeKMnvrFqXenAY3RpVbVGoNqkJl5BKig3AjSklhFRtVGFapPpaQwg10Iu0LkLs1quRa7tXJVLqczXmWgbBcm3AXw7AWooNybUJgiAIgiBaBxJrE0QrMXRo6geCX375ZSvkpHmkklpHIpGs56GxsTFpeE5OTtbzQGQGx3GShu/o46k1jqVU59Srr77qjlDW2n8PPfRQ1tefUBQVFaFXr15J42zalHyU2FTzZ+sG7ZaAl4NtevfunZXlEgRBEARBEARBEARBEARBEARBEARBEARBBHHggQemjFO/eUEr5GTnp3L+Y3HTnIJu6DT4N5lZgN0zFcCClSTWzjQREUFlfcD7P9LuGOiJttVnjNACgNUT3P3p+4xNPrbDYEw8kmwFk5ubi+eeey6tuNFoFCeeeGKWc0QQBEGkw4UXXoiGhtTCC845JkyYkJFlfvjhh2nFu+222wIHYvjJT36C6urqjORFCIFzzz0Xb775ZkbSIzySif+klPj1qb/G2rXx0ubrO3RExxT9GJKx7X//a/a8bYHIDz+i8qbxKPvZAdhy5VWonfpmoDAbACJr1qLq3vuw8bhfILJiRVw4y8tDyR1/bXZeojKKddXBg6E4DsetT4/Hjf/4I3rtHtxXIDc3F/f+y4j7pXtM+GRdlpjS18qOdc7FNtFbKJYsW1eG9959L+34r3XrjoGhUGBYIjWV+cFY8KVH7CVK0O/Yv+D5maV6sfKhl7t96VJ8etIv8e2fb0VjhsrObBFtCOPz+yZi8s8Px7rZs1xtl5H3xW4PI48zhwMH4LhhnnCbMaUhMmF/6twReyXok7VVSDywTQnX7e3q/fbwbe+4aWrOEs5TadTiWLxksUrBJ0BM/7g3OTb9r5pCbm4uHnjggbTiLl26VI9mhR3tyAvGzlcaPjvfrHTdT7RXgg5du+xgSeK5UWJOFj1/ONo2731u2L4eXq51nWCVm5beFYCSq9770kSccGbTBw168K4Hcd2levAB3UBpahkv474E/iRiSXMD2fsjdpakUmPmn1/6osbuLOnKKjt06IDXp7yGWfNmYcg+QwAA48ePR+fOndPL8C7OgE4DIQEtzlYywqiIQsD8jirxoFD6QSPXFjBybaUphCvXFhASgP6u/IPSa6648m3TTNAhMZJCAFY8v6SQxTYGESPXRny4TdxxmOzYTlLANFmuDcCVa5sSkyFOru1Lh9npmTa3J2k2MmkYIbWvLGZwYlrxQgAv/fvlJCuskEK6skv7E77fWjWqRdRMMleiyXRZb2TaDpgrWjWyblM/OFpUzbXs1GFGam1EmkqGyhkHd0IAHC3vdrSsk6lPvWwjb2VgCBkZq5mfcS3RVgJtI9420k9HC3g5d1xJt6PTdcWiUPFd6bgrBtX7gHk1nvrU1yLSEn8b6bben2qje/Wk2e/eMQC8/+F7uPGmG7Fbn91S7r/2gGioRu26L1D6ylFYO+0sQETRpIuFQJJdwSdKO41Cw5oe30bj8I3mFVzoBMwrYR8ncctm+iStZ0wAACAASURBVLhhsUNNmXjq+KsNC/zuoYV45dOyBPlue6Qr1f7k21KcdtsL2FhZg5ghzFQkxt0Z/EN5OXDF2FBSahhhNfTNCXBIV2JtSbjdNLzfnfY9Hzy/JK11u+riq3USzPpkSlrMORg3gmctCedq2dzdz1AiaKnvzwl/e4iBobJiC+645Q4ctO9B6N9jAG67+TYs/m4xotFoWnlsCR06dcCRJx6Jf0x5BNMXvYN7n5+Iw39xGHJCOeDQMmXuibEd5iDE1XSHO37BtivRDiGkRdsOcxBiITeOoyXcIe7F+f7rRfi/Gx4JzF/h7oeiZNjZAFRdAYQA7qhtzxyoY8gBmKP3QUifa0x/6jtajAPMSLW1bDvaiO0rP8amD29B2RuXYNv85xGpCr5fG4lE8PDDD2PPPffExIkTUVtbm5X90RwiIoL5G+fhxe+fx8LNC5W8ndv1nKnLmSfSdj9NPDOIhxFwM/eTxdSJXAu7ObNk2lynz3U9ym3BduKBKkw7pEt+Z/Qs6qWE2VIiIrz2qZHUq3ZsFEIISLcNq9upwrRRpTuPEW5LV9Ot/3fv6XmtxyC5NhDcbjW/GfxybQDqO8m1CYIgCIIgdigk1iaIVqJ3794pJaPpvsS4I+Cco6CgIGF4a1z419TUJA0vKirKeh6IzJBqX2X7eGpoaEgq726NYynZ+QQAdXV1Wc8D0Tbo1q1b0vDt27cnDe/bt2/S8PLy8ibnKR1SCb9T5YsgCIIgCIIgCIIgCIIgCIIgCIIgCIIgCCKTDB8+PGWccPm3EA1tW3bV9pGoWz8zbmrxgJMA5rQ47SDmrWg7HRN3FjbVboSQwpvQgn7troA7oNM0CbMyx6mnnorDDjssrbgLFy7Ek08+meUcEQRBEMlYtWoVXn/99bTinn322ejSpUtGlpuuFHvBggXo378/7rnnHgDA3LlzMWDAACXyzCBSSowZMwb19W1TFrgz8ug/HsX/AgTYe+fk4MzC9PpJJNIPVX/2GUSKfj2pqHnpZazdvX/Cv8iqVXHzVD34UML4G444qsl5kHV1qH3rbWy5+hqUDd0f6w8egU2nno7yc8/D5t+cifWHjMSGESNR9dD/QSbo11Fy198R2nPPJi/bsKZqNSKiEYFbW4tKDj7+IEz67z8w6YNHccJZozBo3z3Ru18v9NljN9xwzx9RVFxorVT6y26uONudL0YWEiugunbstWlfBzzQuQv2zcn1J5gAGRRLBkxL+t2fPov531I5uX9GLOeFGwGM7pgbieLHJ5/A+yMPwY/PTIZobEy4DjsEKfH966/hnyMPxucT74IIh9318GulvHV0mJJmm+0Ru124tSXNd3v73dGlE/YMBcu1Z4fD2BwVMdvXL/a2iZWa65UCAOQAOClF36xY5syakzyC7TxLcDy29Do33Tp/7LVj04onM/ivydjy7yYULc0RkxNEJkkqR00/EYV9KMugCP661xsDw5sWjqYejGdHsL6mLMYdbjLPgtseWo52w8Q/4tI/XdLkNscbr7yBXx1/KoSUcQOF2IJSW3BphGyJYP6C3Z0n6NMty2LWOd1/7ZIURXFQ3ZBSqm02p5bM+e4dB3pJjbhUuoJmM11CYu999sbX877GlHem4Jprrkm9TgQAoCBUgJ6FPZVMW0QRlVFEpUA0qoSEUS3MFtKTa0sjJoQAIFUY1L4QUkKIqPsbTE3zhIXGP2jJsm25thFvx0gK40lyvDRnQKBWlmv7lLrWdYRb3thlBoNVfnhiXVukbdUervzSpMe1oJczhvPPOj/Jino4IS2vNkJMLcXmzAGTlmSaecJMzjmY40k4XfGmjudfCyX9dgXVTIk2He5JsTkYQlCya627hhFxh7ij5odJn4HzEEK2QJuH3GU7jKt5mBKsmuW64m29DkoKa9bNUTJwHVetowp3RaNcX90YubgrE/X2g9rHKq5XC3j72dvfFka2bkk3Gee44847sHLVSkx7dxr2+ck+ae3LbMA5x8GHHIzvF32PSDSCSDSC0047rdnp1a6ZgRUvHgxRvxX+q+ym/qVLzDxGwixj6vu4uWKm2+0CGXsfxDtX1aK49Ts2vyxJmL1kZg1ewtz4UcFw0zNL8NcXlyISbdvXTulKtR9/ZxbOvetVVNWa+2ExdwPM9jQyZMb8333xdFxuhNZKqm2E2vadCiO8dufRZWn3w25Na/3Wrl6Ll557GRAAk0ytrwSkMBJfr65zPwFEpXTb/hLCbbcyR+VxxY8rcf1V4zBkwD7Yq99gPPzAwyhdsapVrpW79uiKX405Ba9+9jLe+246/vbEHRh6wFCvvJSqnA45IYQcByHHk2pzn1Q75Iq1Q0wNhuCGce7Jtd34uvyXWsTNQ1i1eDXuvnoiIo3x7p+8nj9B50OvBlgIqlx2dD3pCbUZc3S4t79VHaQGdnDv5Ol6CIwjvGkxtsx8GGtfG4OKz+9H/fr5aW037nDs+bM9sSW3HB+XfoSlW5YgHA1ncM80jfpIHb7ZMAcvfv8cZpXNRGM07NaXzK1PPZk2c+tGPYCFK802g0/oupLrQSn0gBeO2wZw3DaEw1WN7YWZbe8NOMEQM82ci8xrQ5iykDGG4txi7FbUB4wxV5htZNgCUXXOSSCqfwshAUuYbbdNhRZnm0/VtlRtUWG1Zb0Wq3Tl2gCSyrWlbtLGyrXde11WPW/Pl+g3QRAEQRAEkVmCh/MmCCLjMMZw+OGH47XXXksY57333kNtbS0KCwsTxtmRdO7cOaHsd8uWLVlffkVFRdJwGmm2/ZBqX2X7eGoLx1KqZVRWVmY9D0TbID8/P2l4Y4oXKwcMGJA0fOPGjU3OUypqampQVVWVMNxxHBJrEwRBEARBEARBEARBEARBEARBEARBEATRqgwbNgyMsZSdDauXT0Wnfc5rpVztfNRtnAPRGC/T6zBwdNaWuaU6imXrwhjcJy9ry9jVKNu+rknxSXjVNnjnnXfQo0ePlO+UAcDYsWNx9tlno7i4uBVyRhAEQcRy9tlnp1V/5uXl4amnnsrYcgcOHIjly5enFTcSieCmm27CTTfdlLHlB1FbW4tx48Zh0qRJWV0OAbw7/V3c8IcbAsPGd+wU2IkwxvOQFBEOo/KDD9C1BWIlZb+IZm6epqYVlMS6dYiuS7993OnPt6Lot2e2aJkrtv3oypqYkaPFSZaUkKfPgN1wzZ1XI8RDrpAmxEKAlK54JEhxmA6uIKwlK2MWL9X5/u70d9Oa7fC8fJxakLr/HAv4tB2bSmASv8Z2PDOvJ7qTcfFityKzpnEAAgxMC1Ogp0kAjo7dUF6O+TffjKWPPYq9rx6LAWePgZO3465hZTSKxVOnYOZD96N86RKdZ1v35v90lVa2ABCeesp8uiJtBi3Ci5dvO2CY2LUEj1RVY0Zd/MAKKyON6OPkxy3ffLcUWQFx/JLB+0u6YGnjRvwQiRcwBVFWVqbOGSO1A9zfqWBIcs8pnZNIzyqESB5P8+g/HsUf//BH7LHHHgmSy/x1ukmzWaWCfcKlmTUpZbNl/wSRDk10vru495gD69g05vNNc31cbqZMPJW8koaFo2HkOW3r3ue66nVxNYepJ7z/vC3sKgwZw3lXn4N+e/TF7WP/ChFNr9wDgDlfz8GIoSPwyawZKC4uVstjVm0QV2bYJmcE7vB2K73ewciY9lKqOHbEuIEYXdkc3HrCHdTByJgZIIUlrZNe6hISvzzhROQ69oAsRCr26Ngf67eXISqFartKCXAHEFCjmwDeuSwlgCggVJDgcNt8Eg4EJDiYFhxy/Vs5Z5nZjwwQUs0v4RV+ahExUlkJSOZvd3jFrvoipXTbXz4ZsXvKy7hyVwkOY47YZJVBkmLezVdMBHVVEDwTs/JtBIteme/l1U3bbAPJrDxKSMnc8k8KT/gILaaErkMEGEYecCiWLF6SYAX9DBw0EBxq57pySObVR+7FFdRhoiLofc8ETCaFvhaVkHCY2uqS6RxKiSikFngqwaRgElwqyaZgKi6TQvlvhYDDGKTkECyqvKlSXXdEwcEhIRgDdBtaSgnJpbv/IaB+m21rxLXmCoeZ+kmLRbkn3HbFo5zDgZbJGmk4NwMqGdE5twZzMDJS7xrFVJDcnsqsqxfzXXrRvZpTcdzxx2HBwgWYOmUqxl4zFhs3ZN4NYOjfvz/OPPNM7LHHHqisrMRxxx2HYcOHwXH8Ayi/9vprmHD7BNxxxx3NWk5k+zqseOEA7H76e8jtPDgTWY/BvnKPnQ4kKwD8ZYUxnds/dbrMmyPuroE7my4XrCjqq11wJboSN3cXhC50mU4PkJLj6Q/+n73zjtOiuP/45zv73HFwx3F0kCZqVATBjhqMJfaKWLEkSOwVTSyxRmM0kl9MLFGERLFjbIkVNcQSFVFELCjS5ej9uH73PDu/P6buPvs8zz7XRJkPr4fb3ak7OzvznXmeec8yfL6oAvddNBTbdM3Oo/g+FAeqXVFdh99MeB2vzJgHa/YB+v4JMNBra/surqDYoVkJLo6Fmyf7HHlNx0lWOOh3V18jQocBB6KgbCAaNy3OeZ83XX0TTj/zVBBLiBi5HSd0u8Nlf6nuXfVtnIu68OmMWbj/r/fjnXfeQcXGipzptpSICH0H9MWhx/0cZ11wJsq6lmkIsc99kE8gJntRnwHMR0r2BD4ngDiIOMAkjJhzMRdHXPdlAAfjLLA5RmDMr19H0m6rl67Cref+HrXV6Qyrgs4D0O1n14C8dqoZBSxIuui77NmjhHyFmGlvTYOL1KZyVC1+G1WLpiFVtTKv8ttp2E44dOShOOiYA9GpS0dwcCR5CvM3zMeCjfPRs7gX+nXsjx7FPdLtkBYWB8fyymWYt+FbLKlYjBQXc+PEFMDa9D1mj0TTjwGQm2SI/hC6P4TuGxVcW2x8YaDZor9Um1NYG3WQmCH0rI03RBrQ/ayIg6y3EsGNKuQ71KGgA7bp2Aflm5fClzYQMS78yneKkaiXBF8YLKTsVlGH1aaBPid4sl6Dc/gpX28w4vuWzUrWIMX3QcyT9ZpAyi6VNmbY1lT2ma7r4cloy184nBunOjk5OTk5OTm1jhxY28mpDXXIIYdkBWtXV1fjpZdewumnn96GuYqvnj17YsWKFZFumzdvRnV1NYqLi1st/VWrVmV179mzZ6ul7dSyyvWsMtWzltKWUJd69eqV1b28vLzV8+C0ZSjXIqfwF1Fh9e3bF+3atUN9ffSOhsvz+JFvXOWqnwMHDkQi4cxMJycnJycnJycnJycnJycnJycnJycnJycnJycnJycnp7ZTx44dseOOO+Lbb7/N6m/jFxPQadBZyLyS3imbKuZMTrvmFXVG+232bdV03/+6yoG1W1DLKpcGLwTWlqcvgs4MujILYvViQWudOBGlR22vnw2taXdArewqKyvD+PHjceWVV+b0W19fj5EjR+I///lPG+TMycnJySmsWbNmxfJ3ww03oKio5aAoQ4YMwVtvvdVi8bWUnnzySQfWzqKmQh/t8C+/9DJOGnVypPtZxcXYvzB/WzoCGYT1zz/fPLB2G4vaF4EKCsBjbEySS6xTJ3T+vz+h/dFHNSuepJ/EYhvaY1UAG7QlYHPyumUnK+hGJJiGQ0LyDDimLTX5kclIxgAcewD+0bWbPg/WtXQoVtSdaF9R/KvQedgtHI8Boxigs6+PSYLgzDUOEjBBEvBAhW8COGrKl+HT667Bl3f9EQPPOBPbn3kWOm63XcayaGlVrliBL59+Ep8//igq5dqsTEBtdcwkgUYhoewPCxyTZjAqqLZy8yw/6u8VpaV4t7Yurdwfq6zC/u2KkCAL1B1KS+QtCNEO513p2a7dsdvqeFCkiy+5OADVBhAJhE4bm/KWA1k/+uijOOGEE2L57dq1a+T11oBqR8XfLMB2XO8Oru3UwsoGPM0oex4rDAeMiCoyDd2WUJCkzSPi4KG/AOqStVsUWHt97TrUpWpB1j+QdSwlAGZkGOTMtN4/P/5Q9OnfFxefdEnGdY9RKv+uHHvstCfe/ui/6Ne/X0Z/AbtJ5yN7e5Lvpgo/amW5/0xQ7ThFpt8hWScIwqblVr3XUG3Ln4JuC7i2cpeoOiIUtBBUO7V6NRq/mYvkd9/BX7cOvL4e5HmgTp2Q6NcXBYMHIzFgQKvY0qk1a9E4dy5SS79Dau068FoBkaSSEnjduiExcCAKdx0CaqGNEosSRejWoTvWVK8C5xyMMcAntWuMNnw5B8A4AA8gX7ZbBEYcgnXuw4N6jkzazVyMVXyCTz4YMQ06DNv16r3TYGhN0Ia+ngbXDkYRhGtb4nb8CugeBSrMADm008ikqDY/DlxbVl4JwTYbKphXxCoD4hquzdUgR20GI0HTnJsy5ATU1dXh+KOOjw3VBoATTzpRF7ANAQ8AgWUmmT4NDk5J8ic5CRAm97moN1AoYAYPKQhMsIjfk3kWXFlfQ1cJBGJigwme4EAKclhL8OHD01BugJiCtfpiDEbQkG2ChHXLfoFC/ZUAeRKIeWLcYUG1Pc+TEFCFHbWOydNxMQJELMHRlTqPGreEodqkj01phesOgXDiiSdi1KhReOutt3DhBRfiuyXfxX7G2dSjRw8cdPBBuP33t2P77bcHkD6uSKvbBNzyu1uwceNG3H///U1K12+sxnfPHoxtjngExQMOb3L+dYbycVf9fcjWixzn6Loeji6qkVDGh+1fvcDh2YjwrJ8sZdIvhbhGCr4sR8cksdzcx6cLKnDkjR/g5jN3wskj+uYog7ZRrA2ZCXjn88W4asLrWLm+Cqb222hdwICw1XvLYAOUNSSbG7i96BOCsxdETNur1iwGgluBcd1WAYSeB9+FZS+ehlxWTmVlJX5/0x9wyx9uFu99uApZdczeSYRzjqmvvIFJD0zCxx9/jJqamtzl1kJiHsOOO/8Ex51yHEaPPR0FRe0A+PB9H75upQHItpi4bLU1iJi0/eDDF3NgvvjLSYUVgG2f+wCXtoF+Bbg1waP6cNMhp/wUbjn3Nmxavykt74mS7uh+yM1g7Uqt5yzbVfu5EyFVtRrJmvXgyVr4DTXgjXXwk9XwG2rhN1Shft1cNKyN31cq9e7XG4efeCgOG3kY+m7fH76fAoiD+z6SPAUGT/RW3MfKqhVYXrkMCVaAnh16oldJL3Tv0KPFxncbNm7Auoa1WN2wCks3f4e6pLQhSYCvIUtH/bH7IJLvi9nY0UCsieSmEyADzya1yYQn/srrngRuUwC8zeAx5U/2+Cq8jku99eb9ZhEbVajMEwm4dv/S/li2uRw+fPHOcjUjK8YLIm4OswGMD86ZsFmZ2ATEIx++z0DMom9D1FePPGVVSfvT9Nmc+yCwjHBtJWO3yphCG6qElRdcu+WHIk5OTk5OTk5OW40c8dDJqQ11zDHH5PQzYcKELRasPXDgQHz22WcZ3RcuXIihQ4e2StqccyxatCije+fOnVHSQl8WObW+Bg4cmNV94cKFrZp+troEAP3792/V9AFg2223zer+zTfftHoenLYMbd68Oat7p06dsrp7nodBgwZh9uzZke4VFRVYv359xh/UNUULFizI6r7zzju3WFpOTk5OTk5OTk5OTk5OTk5OTk5OTk5OTk5OTk5OTk5OTnF1yCGH5ARr12/4BpUL/o2OO4xso1z9uFS/7su0a15RFxAraIHYQ4uWLcrA219UYuxhzfv9y5o1a7B06dKM7lGAl2XLlmHmzJmR/ouKijBkyJBYaW/YsCHr79ZqJUTD1sqVKzOmXVBQgGHDhsVKOy2tZC3W1KxNW6jHAb3gOApEkwbwswPGXNzXVFiWDhdeE5/vqsIfwSLEcePG4cEHH8S8efNy+p02bRqmTp2KI488sg1y5uTk5OSktHz58ljguK5du+KGG25o0bRHjRqFv/zlLy0aZ0uosrISzz33HE4+ORr87NR0cc5x7z334prfXBPpPqJdEW4sLcsvzixum997Dw2rVqGwV6+84vy+lBgwAL0+noHqKVNQ++KLaJw3P+84qF07FJ8xGqVXjgNrgd/kL9w0H41+g4B0aSAMIv9qqIfKi4IAhW11BYAK29sWNC3NFlfjLcpg56dHY+Uj7EEk//prr2eMw9avSzuhENnqWhS4SiiMpuJkWFbZ6i4Fwpn4FU4pFYo3fI8K30LgGr4NmT4LJUwgNGzcgLl/uw9fP3A/uuy+B/ofdzz6Hn4ESiXArCVVuXw5Fr45Fd++8jLKP/wASKV0noP5Mn81koiC/pj1N4SokjAcg6aSaCt4Ol6FrCJ9/ScFBZgXAtvPSyYxtbYGx3coTitr+zw9v8Fz9SlmDFeXluJPOdbmAEBhYWH05lAq7qjxbi5lG2dGhD/uuOOi4b0hlZSUoLikOCO0sS2ULe0mQbczpePg2k5tojwmsEIKg1DT340McFXLr4IlGqCjmosTuapL1qJTu/xsttbU0s1LLSCbxcIjA2ATQDSFSGMgu0OR/ofsMRjPv/8szjjsLGzelLudVtq0aROGD9sXL73xEvbeZ6/sbXUWBZ56mHW5NasJ959e63nQMdRZa8ixDVWMjFgitC0gN9fXxHG7RLsm9zu8qgp1b7+N2mlvo/6DD5CSG49kU6JfX3Q48UQUn3MOvB7dm5QuAPiVVah/523U/fdt1H04Hally3IH8jy022cfFJ9+GtqPPAGUaB4KZkDptlhZtQKMuIFp+9zAtYlLfiuByAfnYlMZcF+879wHJyaDcHDiAp5J0h4kjdkWbZ58jMx6XGoDG3ADcCYJcM4IFFQAQ2Uj2BUwVN9UHLZ9lTleRNfHHG1Dc+HaQdCi3aeYvAp4o2x3ZX64IlhDtcPmHvcYvAeWL18eneEIdenSBeecN0ZgoFU5MBWfeTYmr8GRKGfyvecAMW7GkgwQIHZxSVQzD5x8MAm7BDh88gDum34FTIIqVdFzgHEQTyAFX+BKyQ+2EYzMk+XCvypmi9VqwUND4E4NDxXQbMYEHNSzoKFkgUXtzSUUKFQ8C2Zg3fJcP7vA/6auhDfG4mE/EWOTww49DAsXLUSnjp1QXV0d+1nb8jwP+++/P5577jl069YtzT1j3Q4AcYG/3vtXbNy4EU8++WST8sH9JJa//gt0G34juux+WZPiCCr8Imd7iU3BZgZqS8tMga61t/DcBGW4pt5jFU/QRb44sm0177WsHTDbfPk6DZOKmI3YXJvCryd9hX9PX4HbfzkYA3oUZyib1lccqPb6yhrc9vg7ePa9r2Sbp2YMAD3zEAZjA6Kc5IwDWcBt6PeIaag2wTNx6YfmBeIIzq2RFZ/4v7DLDmjfZzhql3+U854m/m0ifvPbX0umkYrPJK9s/FQyhSceexJPPPwEvvjiCzS2wGZ/cVVYWIghuw/BGWPOwPGnHgciARj2JVCbcwbGBChY1T0GDl+2c5z7AlbMGVJIgRM3MHqCgGxzs+2cwHP7YBJCrPt87SqOzNZ1pu//4LUPsGJJul3Gijqh289/B6+DmoNlOv1k5WrUr1+IxvUL0LB+Pho2LITfUNli5VdSUoKDjz0Yx55yDHbdawhAAj/ucx+ex+D7PlIk4M3KbrKbhFQqiWWbl2JpxXfg5KO4oCPKijqjrF0pOhaWorigGO0LOqDQK0xrj3zfx4YNG7By5UosXrwY3377Lb78+lssriYc+4uB6NG/B2QhgjE1Exe2d1SfJT1CzfuZd8hAtZk0BVSfZvWFINlHEhjz5JygB6YA28TA4MFjMqx0M6Bue9ZQPT/TB6tr5k2kwDkBKC4oRu+SPijfvFTUHgZZXyHrG8kNYFIgLs49AnzOwLgPn3O5oYYP8lU/roqNJCxe2Lge2f2easczw7Xt0o6Ea7MWgGs3ffrCycnJycnJyWmrlwNrOzm1ofr164fhw4djxowZGf28++67+OSTT7D33nu3Yc7iaaeddsrq/uWXX7YaWHvlypXYtCl9tzGlHXfcsVXSdWodde7cGd27d8fatWsj3efMmYNUKgXP8yLdm6s5c+ZkdW+L+lRSUoK+fftiWYYvQ2fOnOl+GLQVyPd9rMjxZXyvGD863m233TKCtQHRPh900EH5Zi+jcr1DrdUXODk5OTk5OTk5OTk5OTk5OTk5OTk5OTk5OTk5OTk5OTll05gxY/Dggw/m9Lfy7UtQ1GN3FJQOaINc/bjUWJW+UL/ToF80LTJroWF4GXJYH8+rwaaqFMpKmv6bshdeeAEXXXRRXmH+9re/4W9/+1uk2+DBg/HVV1/FiufNN9/E6NGj80r7sccew2OPPRbp1qdPn4y/Pcul7yoWg3MORsxQcYhCi/Z4xgV7YsE0l8Ginlw8MoteuNmUm0jLVOj4R/6zu6lTp2KHHXaA7/s5/Z5++ulYt24dEs2EsDg5OTk5xdf7778fy9+ECRPAWBh72jyNGDEC++67Lz76KDcMpCm6+uqr0bNnT0ycOBFLlixBQ0ND7LC33HKLA2vHUDY4V9jGSSaTGHf5ODw04aFI7zskCnB/585IoOnsQAM8kXEkk1j75JPo8+tfNym+okMORvcpTzUxNxH5KyrK6cfr0R2ll1+G0ssvQ3JpOeo/+AANs2ah8euvkVy8BH5FRXqYXr1QOGwoig4+CO2POw6srOVAl3PWfWWsYBvWJDkzRMZWNq6kbe/whjdpAK6oY0UaYwpkE63o5SsU28Ret3ZdDF/ARSUdI1LJDca285GGsgryq7QfWP6iUFsqHgaCb9V1c12OfohLgLaBABE4giNUO1eEFDgY59gw61Osm/UpZt56Czr064de+/8U3fbcC1133RVlO+6EguL4QKxkXR02zJ+HtV99iZWzPkX5hx9gw4IFms4X9Zw0Qooo7ZpSJqC2wtuEodrKnwdz3RxLdwJu7twJZ69Zl/ZsJ1VW4aj2HZCQ0Ds7XUAhdYJ5tN+K8H3uWVgYXWAhffj+hzjs8MPESdRQ1oo4a3tsPGVWRNCamhpcdPFFsUBkO/xkh5x+gsk1jxKb7+g8DBNqFqGOKgAAIABJREFUrlSZuHV0Tq0lkv1ZBsegmgldNnBX+abYFFXrnIjAfdF5JXkSDakGFHrx2rPW1tLNS/S7zUiC0ChonUCfh1pvMu0CgdC7X2+88dnrOOWg07Dsu/jzmQ31DTj6kKMxafJEnHjKqOztA2U9dcpDwfbdPuKRfmyPAZi2OJCgSRMFl/90v0sQ74GKl/NASgBv0ntRP/0jVE1+FHVvvgmex7gVAJLly7D53vtQOenvKL3manQ891fajo6jhs+/QNWkSah97XXwGJtuBZRKoX76dNRPn47EX+9B57vuRLuf/jS/OCx1LOyI0sJOqKjfJGjXGq5NYoMaEDj3YeOO1f/cJ/iS80oM4PDgcw5GIgwHg/gfMq7gk4OKye7jyaRh/FpAaRhecwBGDQtQGB4YWIqzeUnWwU2WQUkmALF9D+G8iPvhOmza5gpWDCpTnDiIB++TEwd8Nf4DJk34e15QbcYYHp/yOJjnmUegs0xpZQ1wPTa0x1KkgJIcYBIayYlBw9WJwwOXrz6DTwLILuoNh88JHmPCr+/DJ5JjLFWCHrispD4BjJMYpUkgsQ/TxnDGA/nTJar7CtJ5FrmR20AoaDYJYKhng7St6wr+aUO2TTw2EtTqK2GApmmjGfksFew0CqqdaYx/1VVX4fe//33s561UVFSE8vJydOnaJfgwQ4qs26r+WtcfffxR1NXV4fnnn887LyoD62b8Hg0bv0WvQ+5vYhxA3r08kXin9DOw2olwRc+aJo/+q3b6Uv649fDSwpj8E7gAcXNr5E0QrSrnEIBoGVp9L0sc7321Hode9y7OOXxbXHr8T1DaoSU2vo6vXG1sQ2MKf5/6Ke59cToqqhustwbQHb+9iZwF2Q3OOgj7U/z1xIYM8AxcW89ACKC5AffCxCPDJ2s2on7lLNStnIWGTQvB/ZTOA7EEEh37QoPPs6ixsRGXnncZHp3ysFUg4iFVV1bhofsm4rl/Pof58+bH+v62pVRcXIy9998b5178K4w45ADdXoqNSrjeXEPAfgVwmMt23ueqzRfgYAEr5qZecw5fwbVJwoh9Zmw2+XsDBdXW74I0mwwrh+uyUm3ON5/Njbyf7ofcjMLSfmisXImG9QuQXL8A9RsWo37DAvCGqhYvPyLCPj/bGyecejwOPOogFBW1EzBynpRFkEKCmIRoEzh8AZDmDElKwuOyR+AEn/ngKQ6PCVh5dWMVqho2o5xzATYHl8/Gh8dUHeZ4+PZHMe2ZaWn1JlGYwHWP3oLe2/aW5hTXr07gHlQ7E/jthTnSfZQF1mZyUwhGApxtNk8KAbZJbEJhoNoKsK38e3LDCuXXOiaCpzZmkmVtxpRWXxvqU9Vxp3ad0FjcC6tqVoj9NMCgR9k+F++4ug9ZNMQA8gGQB189K7lxgc8ZCNKWBcHnCq7N9QYhAUMpC1w7AMfmqjsR/oIbqqQ/MAfXdnJycnJycnJqXblfyDo5tbHOPvvsrGBtALjpppswderUNspRfO2+++5Z3T/66COceeaZrZL2zJkzs7oPGzasVdLd0tWWk2otrd133x1vvvlmpFtNTQ2++uqrVnuun3zySVb3tqpPe+yxR8bFTWvWrGlVWL3TlqHFixejrq4uq5/tttsuZzx77bUXJk+enNH9448/blGw9qxZs7K6b4mbQzg5OTk5OTk5OTk5OTk5OTk5OTk5OTk5OTk5OTk5OTn9+LXPPvvEAgnyZC2W/vs4DDhxKhIl27RR7n4c8hsr064Vlu2AFl3VFYLNEICUD0ydVYHTf9al5dLZSrVg4/zgBWtRnl60J9e3Aggs+AtD/GAvMOQQcA5DB3BqJQ0cOBCXXXYZ7rnnnpx+Kyoq8Ktf/QqPPvpoG+TMycnJyQkAtt1221j+Ro0a1SrpT5s2Df3798f69etbNN799tsP48ePBwD8WkKV6+rqMGnSJFx++eU5w3/zzTdYuXIlevfu3aL5+vEpHslx8+bNGH3a6IxrMroxD5O6dkEJ5QbAZWGHRWrNE09gm8svBxXkD+/xevWC16tX3uFaSon+/ZDofzqKR5+ur/H6evgVm4GGeqCgAKysDNSuXaukv6ZmNVbXrJZgLhgOkw3fsshlmj0HgxYJHpHlKAIEICW2La/hXLls9VCYjL4oMBwAgJramhxxA708DwpYHa57wXNzFs5FGmDbCmjjq8LnQbd0xKqGyFn+VV596Z9gINSAhGcHIrbvQrpbadSUl2PhM1Mw/5mn4cvU2nfvjg59+qB9t+4oLOsEr30HUMKDn/KRrK1BXUUFatatQ9XKFahetUrCeIxYhudKoeOwD/taOtjaQluRco+AZ8MgrRgsBJYM040xHNW+PV6rrQ2kvdH38UZtLU7s0CGQpp2f8D1E3ZPS7gXx3tmjjzoan3z6iVgjGQZph8owDvw6oyKCzpgxAz/72c+QTCZjRfHT/eNDNJsL1bbjaAokO3bYGB1OJvCQk9MWKc1kFHXWwIRNdU+DvFr9le4tiMA5oSZZs0WAtdfXrkNVQ6UGs9lvt43e1dcsQJvZSM+cA4QOxcV47eNXMOaEsZj1UfZ1ibZ838e5vzwPixcvwW+u/U1ad6fib7YioGUttB3glqeYXYZ991n7GQX+5cHKreq4rv48FA/BQLQtz9zg8sABJFhCg//y0bozzswbqB0Wr61Fxa23oeHTWehy/72xxz9rR57Y7LQBILl4MdaeNhplt9yMkvPObXI8fTr2wca6DRIyCAHXloORFJGGbYrLwkL2CQIkyDk4CTAygYPIl49KwpEV9NgnCTpW3xsoMLOyuEV4cJJwQghIqvVS21BBHn4nFd/QhmtbssOqdjcjpFAEMPGGleXVz7TxSrYNWQJwcHBzz1y9KOL7MHVIsMoIFBiUcM7h+xy33nJr5kxG6M/3/hk//ZmwLbmErep3NcLANszhYAkKmKgETHKAkQK3ivrAwcVmUfLdZhKAzXwfnICE58H3BfCVMQJ4CgJZKeCXAqtNAPkgn8BJQN+5JFYSAdz3JcBV5EjDvtOem4Fc2/BQAjTM1IZqa5AoDExbgHltCGmwbwsDTEWZqf7D1Eez6YRVyOHchqHalm6+5WY8+OCDWLcu3kZWAHDFFVfg7rvvVg/OdNxZ4NrZrqsSf+bZZ/D0U0/j4osuRmVl+vfFcbR53j/RsGke+o98HWAtjbsKzypEzQgoRzJOdlgKF5Q9Q5CeRjB1krBsbl8xswwK3kzWl7CyFokQcjcDvcWXmoVQHzGX1JBK4aHXFuGptxfj3CO3xzmHb4dOxa1vQ2YbI9c3JvHUf7/E/f/+GCvXV0Lclz2yJ6QDtdUbxKzzEFSbK1i28sMAawaCq5kLkrMR8t31Gzaj6usXUbPsQzRsWJz1vurXzoldBq+9/Bq+W7IMA7btj9WrV+O+u+/HKy++guXLlzdvDiFPdenSBQf+/EBcNO4iDB46WACwOQfIR4qLreOIMfjcFzBgpjbFAACuN2wgEqhnu64yEhBoIoJPXG6QIJhGDAzc4+A+hw9fPCJh5Om2WPcxQGjORVxQ7fbmDZsj763i08mo37AQvDH3HGNz1Hfbvjjh5ONx3OnHoXffXqJsOJebhqQASsDnPhIQMG0fAsgMLoDMPnwk4Jn5Qibab/IIPlKA3DgGDEilfDDmSTC5sJ1S3AfnPsA5WAFFcqN+ecPZ2GlIP2vwlamOqR5G9Tf2vDBZmz9AbxZhxm9yQwmrPxRwbBuwLaHazAMLHTMJrlbhiDEN1WZWPwvpV6TLdJ+q8i/su3CfSuhR3AN1yVpsqN8ATuKtJzCkOIktXlIcxOQ1+PA46WfocwbGSdu1hBQ8SojnyUVZCNuSy/P84Nq6zOHg2k5OTk5OTk5OW5Lyn0l2cnJqls4880x06NAhq5833ngDr776ahvlKL7222+/rO7/+c9/Wi3tXHEPHz681dLektXY2Ph9Z6HJ+r7qU0NDA959992M7kVFRW0Gsx4xYkRW92effbZN8uH0/emDDz7I6l5WVob+/fvnjOenOXadzlbn8xXnHP/73/+alR8nJycnJycnJycnJycnJycnJycnJycnJycnJycnJycnp9bSFVdcEctfsmoZyl8+AcmaNa2cox+ZItbrUaIoz4BNW/31r+mbmhTOyaimsQYrq1dIGADMY1EAFOWRLDiAuiQXEIYX/5GKKJ1so93TFgyG4enZgH3hoFnub2vS3XffjR49esTy+/jjj+OLL75o5Rw5OTk5OSlt3Lgxlr+4YM181aFDByxYsAB9+vRpsTh32WUXvPfee2nXi4qKcNlll+Gcc87JGQfnHFOmTGmxPG3N2rRpEw4+8OCMUO0dEwV4sXt39G8CoMjG9Qhx/b+61rh6NdY9/3zecW+ponbt4PXoDq9vX3g9e7YaVBsAZq+eBU0JhIFpKzacDaJUBrqCmWk4igJ18ZD9blvK4XFblL3NEbT5db6yKId7XV1djgiAvQoLA1Flt+8p8iwKawUy59mySYGPjTwzC22Z9Qn4p2A4BZImy68CUKvwnuXuWfF6UDBqjrq1a7D+s89Q/tabmP/sPzH3scn4+uF/4JtHH8G8fz6D796YirWfzkTNihWA71tpy7hIxB3+RN0HC4cN+SWZNwHREffswcCz7Xsh63oUVFvFdUWn0shn8VR1leY6qvQBhQqz820D68LPMPjs4mjfffbF7NmzA9fS4DVxeFiZKm+GsM89/1xeff8pp5wio8v9ryXVnHRy+ouZ1bYEkjltvWoRaLLqHOxOjYc9yKPAPJnypgCDQjUN1c3PUwtoUcVCbVsoIJv9j5Hq7SyrxQaPqvu27xkAYx6efPUJnHDaCXnlh3OO22+5HRede5G2oaRLhGdzGHjGGR63A/kHFd2GU3Y/4S5UtuGZoIo6vATvcm5gjKYXkXPHnKNgC4DN177yCjb++jeB+ew2E+fY9LtbUf3Ppq817128DYiAFPeR4in4PAWf++Dg8P0UfPhI+eJaSrlxaD/mn4AQqmFDGIPuc64BkZxzWVymzLi8Dq4erzoI1ytdC4L1Ka1sMt9z7Hc7O58yg1O0Y7Z+RfcB4X4hAG8kEA/Zuao5hRyLEPDg/Q+gYlNF5gyGdMEl52PsuWMQgA2rNpvJdpsJgLQAYJrzcDOqWnjikJBOAcwkRhK0KUY/xJjuGzwZvydHTgq4KUccAs5JDJ4chTD5P2MivgR54ph5YFz89VgCHvOQYAl40p+AeIq/HnlIMM+4wdN+PAnr1+cZoNoEBo+pXs36J4GgepxOAElwtx63Q43dg1BtgwsN1gN9PWxTSL+MMbz00kux6rXneZg8ebKBaivFGe+H8ha+ruYhRo8ejY0VG/HCiy9g7332zh1phOrWzMaSf2ZnbDRZCgwfqMDSSOPimBiLLhNKO7DOo67Jv4HvU+3zcEdouQU2RDNAaSJY4QVMWtQxOfImM3rfXOvj7he+xfArpuL6R2bhm6Wt9z16pjHa0jUVuPPp97HnRRNxw8P/xcr1VUibgSAWLBOyZhAsNwrco2pjxMwCyJP+PVkeAqotwlvhOFA1/w2seGEsNn3xZE6odlPKYa/Be2Gn/jtj8MAhmHDfBCxbtqxNxrDb9NkGY88/B7O+nomvl36NBx9+EEOH7arbJkYM4KLtUmBjD6p9J91Oeky0f+Qx3R56pNrMhGxDrfYVDAlKyM0JSLefCSbDSbcEk2G9BBIU+kg39S+BAsz836eR91m3+stWg2p36doFZ5x/Bqa8/jSmfvwaLr7mIvQd0Ff0H7K9ZURgLAFS98gYiDzRt5HV76lyhqfLXwCnGTwk4BFDghjIlxBqxkRfKeP2SPaN5CHVmErL64En/gyHnHwIGBPPzCOmn134I54Vk/mXaYX8elafZ8KZeO24xbECZ0u3KKg2E/03Y7Jfl3VDvaPBMaR4981oUbWDwd4xcCYp13079Uc7r0hszsF9pLgPnyeR4ilpz/qWbSug5z6XH2HBCjS6D/g8Jc1PX24OAgmOl3B6qE1DjJ0r7Ftj+6oxQXgOzDQDwfFQpvYhPK7KOJ/mpsicnJycnJycnPKSA2s7ObWxysrKMHbs2Jz+Lr74YlRUxJ/Ybmn997//xZgxYwLX+vbti5122iljmLlz52LOnPg7ssWV7/v417/+ldXPwQcf3OLpbinKNtEd50dnW6oOPfTQrO4vvPBCq6Q7bdq0rLtg7r///mjXij+EtHXkkUdmdX/44YdRX1/fJnlx+n7073//O6v7/vvvH+vLrqFDh6Jr164Z3d9++23U1LTMJPJXX32FlStXZnTfdddd0b179xZJy8nJycnJycnJycnJycnJycnJycnJycnJycnJycnJyckpX5100kmxIYINmxZi2csnIlW3vpVz9QNRjN+pUAScj/vNhUJGpKvXGBu3TxfWYNEq93uq5mju+q/hSxAb52rRv4Fs63N7YT8UGJsHF/irv+nMi+AxtxJDZiZFdPWjZq0VTMvfj0iMsZy/P1PinOPYY49t5Rw5OTk5OSnFaZ+JCIWFrQcIKysrw6JFi3D11VejW7duTY4nkUjgrrvuwpw5c5BIZIY0X3bZZbHiGzRoUJPzsrUqDDVKJpMYfdrojJtm/KxdEZ7r3g3beF4onvzTCsIsglpx332A78eI1UlpU91GLNy0wGIoBeEhwvY1JLUAlEvDuNRVGz5ibF57GKUhX/Kq5EdBbZYTtL8p7SEH1jHEtKnjrHGa3dCYNdpcddXGUtlwbXWR0m8lgLPiofNwvBbeRZ7bOCgBmzY4UQWmlsBQmbYCUTMrnIpDAaklIkri40RYRgZqbSGoYn0o4pPJrw3TpsBfA9RW96kh21ZYG5qdCaptQ8ULAJxZXIywliZT+LCuLvA8wrDz8PPLOJ4EUBAToJhKpXDj9TcGK4WtXPU9qgLFCHvYoYfFyp/S/iP2b3FodnMVF7IdK985HpeDazu1lGLXpDArWLUpGeaW0sGT3GxakbYpXbpXsubJVMvnw0dtsnUgcnGV4iksqVhsbAwyPaOZIzQQbdKQ7eC9KJifBqcpiCsR/vTgeFx5/bi88/b0E0/jqEOPhi9t0Di2SosA1H9Myrr3gQXdzXA9Y1geMkY1RM6kq/qPtCeiYHNWu2/3NAVeQc7081GiX18Un3Yqym67FV0nTUS3yQ+j81/uRsl55yLRr2/GcDXPv4CaZm4u5PXsiQ4njULZ725G14kT0G3yw+g64QF0uvEGtD/mGFD79hnDbrr+BqRWrGhausxD9/Y9NFBbAwb9lDiyAIQCLsjlsQ+u4Nqcw1cUWu0mQdnWEwtaCkHLgYOb9jCDgcctC1+yFA1c24IUanC7BcbVaUn/Cgydc4sSnn4t46BBZ5ki25fINke9HhRoTc218IYMPDQO1wM5Ee6D9z+MzlSEDjzkQIz/859ggNWQgGtr3CDHMExtgqDHNqQB2gqNqfDRxMyISMFIiUmwq4xfwLBVOAZiZmShIK8Keh2AfHoJCfr0NBy0gBUIgKdnQKEapg3hT8FgFeBV4ksNzFSBY8mCjloA0DBUmxEAqHMbps10Walz9azUxhMg6zlbY3seqiO5oNp23Ri+73BMnjwZBQWZ28SSkhJMnz4dZ599duw6EqVM9VvnU+bt+OOPx/Tp05FMJfGnP/0p73QaNi1E5aJXmpPV9PzJ5xiZf8aMXRcF1CZ1kB5r+gxE1IyC2hQgfUQbnGWw3VWdCY7M7XMD3LasLQWolVDqmnofT/x3CY688T846sa3MOGVb7BkdWaWSr4Kj81WbazCY299gZNufRb7X/4I7vvXJ9hQWQ8N/SZPfljkR88yaPiunF0guyzUc0zIMARIsDMHQUG1SUP+PTRuWIjVU3+NDdPvht+wucXuP6o81q9r/d+WMMawww474JobrsbCFQvw+fzP8ce770Lf/v1ESyurHSNTRxXgmKm2ipn2lay/HjENRmaeAjcndBspwMqyXZWQ7YSELRMnCcpWmxwImLbHEgKqLT8K1pzwBFg7QQXan0dei286ut1PtsOue+6K/Q7aD4cedyhOPH0kzjr/LFz8m4tx5wN34Jm3nsE7X72NG/9wA4buPVRsBmFtMMHkXLoAaAMFTPUNnt4gwrP6D4+JPowkgFxsTOHp+BSM2vMSsr8jeEz4U5BxBag+8fwTsM9hZqOCbQZug1/ddI5IUwGvdb8V/Bh3qz/VvaCHhO5jTR+p+1lY4eT9eVb/6CmAtg5v+df3Lesc82T/SLKOGVC5GgfaI0vbvoB13Yw7TZ/DwDCwbDtwEjZqyveRkrao2hxG2bYaqm3bseDgvg+Q2tgnJYceyk86XNvGZqv/zZgGDq7t5OTk5OTk5LQFK/+t552cnJqta665BhMnTkRDQ0NGP0uXLsXYsWPx7LPPgrG2ZeA//fTTGDNmDPbbb780txNOOAHjx4/PGHbixIm45557WjQ///nPf1BeXp7RfdCgQRg4cGCLprklKRvkORsgekvXfvvth+7du2Pt2rWR7h9++CHmzJmDwYMHt2i6//jHP7K6H3PMMS2aXjYNGTIEO+64I+bNmxfpvmLFCkycODH2D42dflhavnw5Xnrppax+jjjiiFhxMcZw1FFH4Yknnoh0r62txcsvv4zTTjst73yG9dxzz2V1zwWMd3JycnJycnJycnJycnJycnJycnJycnJycnJycnJycnJqTRUUFOCSSy7B9ddfH8t//YZvUP7ySeh//L/B2nVq5dxt6cq9IosS7cEtEBoAJKvVJu1qUXGMeEDZIUlc+AoANTjw9LsbcMNpvXPGH6Vzzz0XY8aMaVLYKAXgLTl0yimnYOTIkVn95AuNCvuPk5+v13+taT4kF4kbgIIF5SMDVADMcsbgEVmOFADkkEnA5I0Hr0UrFCajL9K1TVW5AOw7HJ7Sw8dVPs+5rbXvvvvixBNPxIsvvpjTb3l5OW655RbceuutbZAzJycnp61b7733Xk4/zYFdx1VhYSHGjx+P8ePH4/3338cvfvELLF68OHb4vfbaC6+++ip69OiR0+/tt98eK8499tgjdvpO0frNVb/BW2+9Fel2ZnExbulUhgSCFnnYQrfP41nv6apbvBhrn3sO3U89tQmht059snIGgBCkylC2AwAo20aH/kvBsCBj01PgqrG71eY5QCBcJtmwt8DmOESRdnHYrs4G+VJqF4omahQZPE+vpWGkVcAXjw4VddcGexWOXwKJAPgQSKcUTDky4uAckFsWgSAg0pKCZ+UjCNfyZZzK2df3QfKYg8vwDATfBrZY92PnNuqafb9RuK/wX13n5EUb32XOgxBvA9s20G0bqm3DwQmEX3XsiGdqapAMjWPfr6vHQUVFpmxz5DvKTakTMazjqQyuQaVS0p81lgTEODvreDHb8DBHY3rwIQeDKMdciNR+++/X5utJAwpD/SK92OC4/N3jTCFxzrfoMbnTlivRskdVrnDvERE2w3tK1jRl5vij8+JzrroIcNlvc5+bV4AAktFV1leifaJDrLhbQ0sqFqMx1Zhmh9i2BLPsDpCyExTcMdiuqk0+AvYNgEuvuRTbDtwWV15wlQZlx9GH73+I3QfvjumfTEdJSbGew1T2kMwSgAhbIdNGgU4B2WUWLqZAvY94nUQ/mr14FYiOAxYAWcCczTUB2k54BXnN42YS69QJxaefhg6nnIyCnXfOPEd9042ofv4FbLrpZvCqqjTnij/cifbHHQfKsuY/LGrfHh1OOgnFp5+Kwt12yzo/7m/ahIo7/4jqJ55Mc+O1tah84EGU3f772Gnb6lncGyurVkCAtMUAgRgB3BdjEU4SMu1Le5Tgc2knc1++NxycfPjcA9N2q8KlcxDn4ETyimpLSQKK5X1IuKBIDwBx2f4ROHHdvuq3mZtwqn3OaRuEvwuIY39ls32yVOqo/kDVWX3dGrzYedH3auePAPDwDXDLiVBbU5v9XqQOOOgAvPTqSzo/Oq8EMHg6f3bZqLwwYlAg9ADEHARPPhZO5rrYZMG37t+DDx8gBjAf8GUaTKTs++KGfPgiHh/wyYfHEuC+r9nHKg7OOcgDGIdVR037EWxPgn2BqINiwwcoiKccdzPZfzEN+zZQbSIPBqCtYOTWqNqGYuv7lu+W8knhPsnuHynYjobrYGicQiCcffbZOOmkk3DppZfiX//6F2pqalBSUoIuXbpgv/32w4QJE1BUVBSnesRSJnsnPH4CgCuvuhKH/PwQHDDiANTUxN8kZO0H16Pjds3fFDa9rwi9uGQVLKfg+5j23kfNOETEGX542r6wzsGtIHZ4NVq2ZxVUmqL+cGKW8ekDnMko5IyBtE1Jtsey68Sc7yrw1ZKNuGPKbAzoWYIRg3tin526Y+h2XbFdr9LcX9NaUs932bpKfLFoDT6euxwfzCnHN0vXS/isvJfI72PVC0D6opmvMh89C0DBGQg906DeNQ3Vtq8DgAfeWIuKz5/E5rn/Dvyu4IeoRCKBIUOG4IxfnoFfjP0FCgoLdL3iZsdssYm2rMscXMwhEQPXfTYATmDw4YOBSODIffhgHKK8CQD34as+Vvfg0jbnBM7kthqcyfaZiXYbHKqKcm7biOnvlH6bmDnxfR+77L4LPn7347zLqFefXhg8dBcMGjYIuwzdBYOHDkb3nt0gxgPQ5SNg0Gr8JUwe82ZzgKnZP9G3EABiCQFYli9YkgAGDgIDZwwpntQbVHCfASwFcMAniL6M+wCDtWkHA7P6qxTn8AAI3LN4howIXbp3xRV3X4Z1K9bjgesfxJhrfon27duLstb9QaY2Czr+tH5I/S/Da/C17AuDIGwmx3Rk4NzWhhOeDe2WG1yQ5Uds1KeOVd8p2jrR96q0wnPbpPtn3VZQer/aIdEBfUq2QXlFOYg44Is6LDbTEMBtks9eNCuyveG+yD/E82EAfJL2CBdzvMIeZsKdGHxu5j9BwmbV9ilX9hSB5DsZnv8yU+pcP7c0O9bqZtSbpxQ+txwgwaSLAAAgAElEQVQyPn8nJycnJycnJycjB9Z2cvoe1K9fP1x22WX485//nNXfCy+8gN/+9re466672iRfqVQKN998M+64446Mfs4888ysYO2///3v+O1vf4tevXq1SJ4457jzzjuz+hk9enSLpLWlqkuXLhnd1qxZg2QyiUTih9ece56H008/Hffdd19GP3fccQeefDL9S8Cmau7cuVkXkBARTm3DH3YSEX75y1/ihhtuyOjnpptuwsiRI9GvX79Wzw/nHPPmzcNOO+3U6mk5ifqdbTdFIsKoUaNixzdq1KiMYG0AmDRpUrPB2slkEo888kjOfDg5OTk5OTk5OTk5OTk5OTk5OTk5OTk5OTk5OTk5OTk5fZ86//zzcdttt6Guri6W//p1X2DZq6eg73EvgBWUtHLufthihR3hN2wOXEtWr4oRMgt9IOAHlr/wAmXCc+9vxLgTeqK4KH/AVCKR+N5+a+d5HjzPy+ieL1Q7UxzZoBKLNi1EZf1mMObBLKkkvSjZLLCUCxU5QMxadknWQkZu8R0CCyARRa2JyKyI21oxKP1mu8Ec7luppkyZgi5duqC6ujqn3z/84Q+48MIL0bt30+D0Tk5OTk655fs+vv7665z+hg0b1ga5MRoxYgQWLVqE0aNHY8qUKVn9br/99vjHP/6BAw88MHb806ZNy+mHiGJBurcm2ZCiOKbOQw8+hPvvvz/S7cbSThhbkj6WsSGQwbSzW+caLBLhXx2X/9//oevIkWCFhTly7rS2Zi0WblygAULpQC55rFyJSaiQBIDp66T5Q8rM1pd0PAa6QkSBukWW/c0JgtHWFBvbsKj0ORGhX99+WFa+LGvQjRngmVGIKp7RNZAV7Uow9xXlO1yPzQjUwLUFosoGaZtrvj4nDcbx5bEPA9fmgcSCqfjy2B71irAiLgVr4YCEEJKEFJnr9sg5zuOj0LE9frNBhwpfRfJYXWMwZaFA2vZxFFSbIYjD8ggoIcKmUIO0OJVMg2kz6ziI2wk+N4Su79OuEK/VxgMNlpWVibBtBNXm4EgkEigrK8PGjRtz5u+zWZ9lj7u1x8bh6Zks6dqwvajyywrYjjEV4uDaTi0p09pHOgaVyWO4S8rgz4BSue6PA0aZBHEpyLZSfaoejakGFHjfj301b8O3QViohIkyBRUlJjh0zADUtG9lfyAITAv+VUYM4YRTjkf/bfvhtGNHo6G+IXYeFy9ajEE7DML0mdPRr3+/eP1hFLw0i1oC5rzFKct9xwXFB6TMSq5sKG7OQ2MQhRYMmEfymXBFZLTiVYDGApZ705asWSwsRMeLL0LJhReCdYzxvY/nofjUU1Cw40+w9sSTwBuC9TK1Zg1qX5+KDiNPiBVXydhzUHr5ZWBZGAG2WFkZOt/1R7CSElROeCjNveall1F2261AEzbf6FncQ9idGhYJAeSE9U2BBGyL+X4uR6u+AAgSFxBVEshkSAtYgDYFXFNsIqOggRqvnWbTizEIBV/cDGBBK1jAH2DZCGrgGuWmgsXc3CRjg5JlAJ0RPmxft9oflS9le9p51Xnk5jsZkzXhVhvD3i0sLMRrb7wWzD8AxoPwR/Eo0stb5w0GtqoHRICoHxT8Jo+BmfcfAt4tIJcCri3GaCIuj0jAKxnT8FOVHieBMBXQdVE+XNYnBbJUQF+CgpciUFaKZ6xhnRIUar79YiAmwZ8aCipGOB4Tf+1+z/SDpMfZAWAp1BjeGu0HHl/wOzQdnhDc7IGM78D9WCcdOnTAww8/jIcffjhrHchLTajf2t2qu8OGDcOChQuw5x57YuXKlRnD2EpWr0Tdiuko2ma/fHOdu682g+pAKHtCg1jMtiFHTnTjISdZ0uckVB8oXyQigKfkX3v0y6xwKShyMcEDp5TclMB816znQGQOdJMj3+Mlq6uxeNUCPD5tPgCOdoWEgT1LMKBHCXqUtUeXju1QUlSAwgIB6m5IplBd14gNlbVYu7EG5WsrsHDlRlTWNiB4R6E2XOdGZcKeebBG8RZUO2wX2jMPetbBAvOSxBsLqLa8Tgw1i9/Fpk//jlRt9nF2aVkp9v/Z/ujTvw+G7b4r2rUvQrIhiVkzPsPGjRvw0f9mYMXyFVnjaC21b98ee+61J351wVicMOoEUS8BOb1ncNea1S43QPBlHy3qAQfzIdtQAVtnRBIcLOqc2uyNk4B0e+q7fgLAfd32+mAA9wFGUFtdpLgPzkQG1LhGvWK6LyC7V0C07S3bjEQCuO/RezBu7FWY/t/pGctmm369MWjoLhg8TAC0B++2C8q6lOk+TLXdRKJ/UO0rY0y/IB6p/kzUTZ9zMCL9VpLue4RB4clZKh9cNCFclFeKpcC46rc8+J4P5nvmHkWnAeIEXzwdMLmBBPkkMPrkiwlHmZrqY1M8BUYeuvfuhtse+x0KvAJjJ8syFn2aZW+ra6Zw7dYoos8SfbXoF2VvqODa1iYTRAQPDIx5ZuMJ5klwtth0Ig2qzSRwG2aTCtUfqn5VQfTNWJHpfJi2wm49VF9q+szexdtgQ80GVDZWArIt5BzgTM2sEhiDGF8TA3mkIdkpYvC4ei7yfSAfPmfyOUv7Vm30ohtVYcv4nOv5T0BBzsWYHiBd//XsPFf2iDhIs/vsh6VrhBU+dK7V3C4L0Pfo5OTk5OTk5PRj1Q+PxOrk9CPRTTfdhKeeeirnxOD48eORSCRw++23t+qPABYtWoQxY8bgf//7X1Z/Q4cOxb777ouPPvoo0r2mpgbXXnstHn300RbJ14svvoh33nkno3sikcDYsWNbJK0tVX379s3o1tjYiNmzZ2OvvfZqwxy1nC644IKsYO2nnnoKF110EUaMGNHstDjnGDduXNYdrI899tis5d0aOv/88/GHP/wh4w6cFRUVOOWUU/D222+jffv2rZaPdevW4cILL0RVVRWmTp3aaun8EPTYY4/hmWeewf3334+BAwe2ShofffQRJkyYkNXP0UcfnVd9PProo9G5c+eMP7KbNm0aZsyYgeHDh+eVV1tPPvkkysvLM7pvv/32zYrfycnJycnJycnJycnJycnJycnJycnJycnJycnJycnJyakl1LVrV5x99tmYNGlS7DC1q2di2Wuno+8xz4IlWu93Oj8IqfW/EbCBRPtuSFYtD1xLxQJrQ63kjePR+A0t6K6s9fHUu+tx3hHd46W5lSkbcOqz1Z9CcgTkAkSzWNssgub6UC9atBYu6sXONoybW8Gh4rfSgb1+nWsQgVH6AuzAPcSlxW2lKiwsxCOPPIJTTz01p99UKoWjjjoKs2fPboOcOTk5OW2d2nPPPWP5O+aYY1o5J9F6+umncc455+C6667D7NmzA7begAEDMGHCBBx55JF5xxtng4cOHTpg/vz56N27N0oiANBO2fXO2+/g8ssvj3S7sbQTfmWVqX6qMW2oKIYSz+BmR9mwbBlWPPQQ+l52WbyEtmK9v+w9AblhzNjTRAJoAokQIgMwgQTmhCx2eZz+z9jt1l9pU5s4LUkIN1l/IxVxPaq+KI04YASmT88MxAGiwdoG+pKNDxJ0tfkjaX8NayYtPjsW++4UOk7x4jRkRborqLY+J4Bx5Wbg2uFwdsoKKGkfqzz7VtwC6yMgKj5gQevk9dBN2YD+8H2FQSm6LsnLBmJNsAHXLPQX8t48HYeBZzMyfqOg2qqWH1nUAVNqqgL5WZZK6bjteq7ybtXutHuz72dJKhkbqg0AnTt3DpRNVqh2rrY0xzSHej7z58+PBdUGgPr6+vjph9NrgY27dJuQb9rIXI7Z3HLG6+DaTluSol4xIr1ZBQe3wKNhjhxZ7Y1BZal5Ni7BihUNm9GtfbdWvIloraxagYr6TZHAUJF/CdK27Q1ts5ABbdtwbWLa7ghaMeJ8z+F74Z2Z7+CoEUehoqIidl43btyI3QYPw5v/fQt77i3HYNYcooLtyZPI56bbla1h7rEJXUP6+IAHHYOddqw0bBCj3V+pzUMUjF75SbCmY1DaHXAAym69BYmB+a8PLtxtN3S8/DJs/r8/p7nVvflmTrB24Z57oOy2W1Gwyy55pw0Apdddi9pXX0UytGGNv349kt9916R7SrACdGpXhk11G6QhC8F2ZQL0ysmHz+X7yUV7xCEgkAQOcF8CgH1wYhJSKMCdHByckwBWcg6uAJZQ3y9R2rCCQ0KTAQiAMpD+PYFuWPNXxDudBq/OpCij2j6Pak+gvgfhadcD16wBgO4TpLGvIdZBKn2aDVRfV49c2n2P3SU0NJRZgix3C0wdDsyD/RWHBJCq7+sACXJVIGwx9uLqnnwJVudijCvuywOHr2HDnBEoJU485gk4tvz4JFsELmGnzIcP6S5zy8iAXcHM+Mi2GcX+VMGNqjTAkyTy0wZuWwBfpsfJrQjVlsfh+pY+fsvdQcWu201UpvodlYeePXtiyXdL8NOf/hQzP5kZK/66tZ9HgrWbBf1UtkrkTnPqerb4g7MFwevZzqHTNLYIh2h0FR5ehiEJL5Z2JCcG8JQMJ+oV574VlhmItlVv1Hul5kJUdsR7nNJgVw6O+gYfc8sr8E35JgmRNf2uuQ/1rvn6XG2sYhLPVH7WyJ1C51CzDqqy26N9AojJvkCBs+W7Sx5Ej2PBtomhsWI5Nn08AXWrvojIh9GwvYbhlLNOxkmjT4KXsEH6HhgjHDvqWBAXYPEvZ3+JqS9NxQN/fRDJZDJrvM1VaadSjDhgBC4ddyn2/em+pj3QfaLoT9UmGLrdlg9atM0Srg1Zhxhkn23mdxhj4L4I7xHgy00QxIYFPgie7ql8+diIq3oq0dA8pdtqVU90iywCmGpESOvH7Kpi2j8BFL9v8j248ldX4X9vvY++A/pil2GDsMuuu2CXYYOxy7BBGqItwoi+yJM0bwENB4hJKLa8byJmMiP7AsEWF/4SJOwcJrPHSbx3Pnwxz0cMKe6L4NwDSGCyPQVdZkxsVMIBn3w5t8sB8kA8BS633VMblnCfI8WS8LgH5hO4x4CUDy43mRCbRgiQN4ihKNFOl5l4/Nzqg5kqSBhys7mk55St8lbz0AZibfoyAcQ2fSCT7xeTc9YCmu2BQPAUXFtvPpEO1dbxMAPZDverVq5gjyVNfuXdRPSrBMK2ZdvhyzWfyw1fUmK/GZ8MkN43v0UhX468mcBup4ghwUXd9yEcGAvO/grQtmp71YOQcG1wMF3sFlxbtr054dqWfRwF11bvVmC+Ek2fS3NycnJycnJy2lqV/5aETk5OLaJOnTrFXrRzxx134IwzzkBlZWWL56O+vh533nknhgwZkhOqrXTttddmdX/sscfw1FNPNTtv3333HS644IKsfs444wz06dOn2Wltydppp52yuj/77LNtlJOW1+DBg3P+KPjss8/G+vXrm53WPffcgzfeeCOrn6uvvrrZ6eSrbt264bIcPySdMWMGRo4cGesHx/nK931MnjwZgwYNwvPPP9/i8f8Q1dDQgNdeew2DBg3CVVddhVWrYi78i6nly5fj1FNPzQp5B/Kvj+3atcOYMWOy+rn00kvR2NiYV7xKmzZtwvXXX5/VzwUXXOB+rObk5OTk5OTk5OTk5OTk5OTk5OTk5OTk5OTk5OTk5OS0RSgTdC6bald8iBWvnwmeyr0wfWtVorh32rVk7eosIUK/JbF/WxIAO8cIK8//8eZa1Ddm/+3N1qyoxfPLKsuxpnq1tSDRLLA0a5tDWD4LxGfcrKWYKgwFrprnyu0l0bmetZUegovdNQgwXJXcIkKtU045Bfvuu28sv59//jkefvjhVs6Rk5OT09ap5557LvbmBWeddVYr5yazDj/8cMyaNQurVq3CzTffjAkTJqCyshJLlixpElQbEJs35FJ1dTV23HFHdOzYEb169cLKlSublNbWoLCVU11djbHnjI0s5zOLizE2AlSu44jJVcqOE6I0P+p4+b33on7FiniJbKWat/FbrKhaDljlaJcoKWAQBcuagQVAXrZNzixgpZYNsbTihyYxBy3zsNLZ25S9/kS4HT/y+CwBTLDPGhrS8hENhU7LZeRZBIfEgq6kx0Ch47A/dW5vCWRg0caNyL4uoDweDCTaIwGd9qzryo8HMv5g+7E/AnEkPtZ1Cn48IvGRfhlIXwv71WEQ8m/Fn54fkwfS59Iv2eEioNpyiEgA+iailzLbNTZ9DBl8XlHP8t6qzfj5mmzzEulSaxEVwC/jm5Fr2JnlHeEGNYXzzjsPg3YeFDt/nHNs2LAho1vGT3AgHv+TJY18Zd93lFtT1VqgQKetQ5lqT9q7H+aPash8dJ+oIF+BCBQENTTvGbWHnJkLM7YBEVDTWI1Gv2nr/5qjOeu/VLkAQLo919BRmUsWgq2R/MibgpkvZPo+iRiIhe5Xlmv/Af3w8dcz0Ld/37zyW1dXj4MPOBj/ev5faesZOazny0MO9nH4uUZd+5HLbptjz7aqopVts26jJfQvyFPkGiMajoNzHvRM6hFweORpIG5T1O2xyU0CUCuVnDMGSKSDvRtijPm7P/dsk6HaAEAFBWg/cmSkWxi2nY+6degGn/vweQpcghx9LtCCPvf1Nc596U9d8zWUVfgHzJPyLZtBAZFhndt+Oeyr4mYReZz2GpJV3yzXIOw5GCST7RB7/XPmziOjomzKtGtq8BLKC8kXIHJjJCueurq6bLkGABS1L5L2OAOF/oFUGqIZ1va6+sjmnDE53iHT9utYyIB/SUai+wsm/mqIJtQYVm20IACwjHnwmAfiJCGeDMQYPCbzTQRiGuEJjxiYbBc88mQb4RnwJzEB/ZTHIoxnwjIPRHY8nvZn4KEK/mn6sKZCte2718+wFaHa4eO8FHveyKpHWcIkEgnMmDEDZ5xxRqx46zfMSaunTf7+TwO1Ta6j/dlBovzYA6WokWgWv+mTK1nCixG2ftpkzzqo70ZtP+IlFXBaOSqXNhdIjsh1HAxEciRvgeP1bABZo36yPrrdsEf4xk3484Jhoj6B2QSm8xF2F/fjgbi8JyuvQai2TDfZgIpZj2P1K5dnhWp36tIJt9/zezz56hM45ayTwRLWrI6Ca3NZdkzUg2G7D8O1t1yH1//3WsZ4m6MePXrgjDNHY/qs6fhu9Xd48tknNVRbj+fVphMA1JZrul+QEHXV5gCmjYaGcDPddivANEnwMXR7KTfEIU+216JN9GBgyEy2p6KEPOuap8Pqttdua2HaaA+eOdbttglDILQrKsJ9j96H6fM/xBszp+IvD/8F5195PkYcvD+6dO0STINIbLrCRf+R8JjuJxLkwWMMpPoBz4xRGMjAoeU7oSDQjADGEiAiGYdnykD2GbqPku+O7mdUn8IYGEvIObhgWXnwQIzAKCHuwZPl6Ul3Ssh4EmDkoaiwCAmvQPdxomw9JFhClKcsZ0/2eeo4kVbO4l70R15LyPMES4g4rXTUuf4wVR4MCWb1t7KMPeYZqDaZvpwpqDWMPQBd3vacttn4wupF9W9C9Ly3NeTmAEoKStCzuCdSPCksUT+lbVnf95H0U2KjDu4j5ae0PZtSf7VF6gfsWD2TxYW9y2HsYmPPSotW2b46Y9YxwrYqIu1YbadadmEmNWcuzcnJycnJyclpa5QDazs5fY865phjMG7cuFh+p0yZgqFDh+KVV15pkR8C1NXVYdKkSdh5551x/fXXozaPXdlPOOEEDB8+PKufsWPHYurUqU3O37Jly3DEEUdg3bp1Gf0UFBTg5ptvbnIaPxTts88+Wd0feughrFmzpo1y0/K6/fbbs07WL1myBEcffTQ2btzY5DSeeOIJXHXVVVn9HHHEETjggAOanEZzdP3116N37/QFZ7befPNNjBgxAnPnzm2RNH3fx4svvog99tgD55xzTtZ3bWtVfX09/vKXv2DbbbfF2LFjMXPmzGa3v3PnzsWBBx6I8vLyrP4OP/xwHHjggXnHf8UVVyAR8YW90syZMzFu3Li87yOZTOKss87Ciiw/eu7YsSPOO++8vOJ1cnJycnJycnJycnJycnJycnJycnJycnJycnJycnJycmotDRkyBD//+c/zDle97B2sePMccL+hFXK1Jalpi5ILOvZLu5aszgRFjKIzxUwosOjZXuEMrK1I4rH//nh+79QacKhwnB+v+AhmQbfBllnLswOL/QOLttV1y8nmCmlAjkhZArUVXMHIhtlw+bfJ9xc6CeRzK9Wrr76KgoKCWH4vueQS1NTUtHKOnJycnLYuNTQ04Be/+EUsv6WlpejWrVsr5yi3evTogVtvvRUXXHABSiLAzPmIsfyWp61evRrbbbcdPvzww2alu7Xott/dhqVLl6Zd369dO9xa2im2BRTHH6VZhIBtfYXxP6nqaiz67XUxc7D1qS5Zhw+W/U9DxdIRW8aCtTe2CcKxJCgpBPIKWvGkoYRBpJMhpIkoLT9kPWVu0XmsvMAECRjhtm1vV4q99t4rVntwT+VmnQ9bUUOEXPXWRl0ZfLi5GBpRar/huiz+ptd/iVkKXLMwVSG4tnFXUG4NwoYN1zaA7QQM2Dr8YYG/FPEJwrg1yNvKk2eFTchPOKwX8BsN1I4696zy9UChspGQPn3PwDM11WnPr12ofDM9p0xuj9VU4Z7KyrR4s6m0tBTXXHtN88fiEcF938eZZ52JTp06oVfPXth1yK4Y0H8AHnn4kbyj/+Lzz620uP6k11H9mpsys/zH+mQhyYbh3XHLIxNgOxt4O5ccXNspH2WeI8pdj3Q/mAbajhN/ejwE1U3bIE57jk5Ebvc9FXWbcsbfklpRtRzrazfITT2suUNtgzB9Hm61DYLUAqmFgKqBUGSuqbnKjqUdMeOLj7DnPnvmle9UKoWzRp+FP4//s+73o6RghHGgo00Gk/6oFCyDJrXboWJUoDoOBdQWfgK9guyXOACPefmn2YJiZWUoHDI47Xpy2XLAb/1NPwt22CHyOo8BVc6kbu27SfCg6tcNQFsAs7k+tv/5CjCorkvYts+NBSGuq7pi/hftH7f46QbCbiDcBlIIHq5vPPCnpZQXXDvPQUpU/5AGClaDlxBIOw28HMoDgWKBtdt3aA/zHQ+zjEUbW8wijhTsUgBaDVRVjkkZ0+12GIQJghVG+GMa7S1zL/PAGNMbMAgop7juMTHiYICGXDMmwabwNDxUQ00VuJRY8MM8eCwh3JkFPyVPhiGTvsoPQmVDTYdqq8dmP/PWhmpnu9YaipPO4088Hstfxbx/tkSWIDuVdIWvqQGU/rIyzv3EKVdr9Bp6TzTwW//PrOsI+lfvkIZJK39qdK/ebTXy9kwYDddOQI/MJbgalNB2nh7hkwRsByDbgA3AVnBuA8iOnsGwAdr23yCY286zJ+NOABoIrWDaCQ0P51Y51JfPwKqXL8XmOc+B+8mMT+Lks0/Cqx+9gpPOOgmJhIfwnBqBzHQW5yC9UYgIP2TXITjw5/kzPsIiIvQf0B+XXH4Jvl48B3OXfoP7/34/dt55Jz0OV/0kyfrLta1EslwAEAfZdqzMvKo1qk1TbTy4bLM5F+0Yh2yTVRsvgdqMYG/oJ9pm8dFPW7a1Hjwk9AYGAmLteZ4OI44VtNkLgJ4T8poAUIs4QIDnCf+FhYUo69xJbnbgheDNVpqUMOG58JtQ/YyVnoLRMwIYJ11Guk8jAdpmAIgESDshgdoED5yJdBPwBJRcjoU8YmCcgThZMHGRg4SEaIt+RuVHlh15KGAJmYcCWb6qXzIQ7wJWgCKvSPZjBnxtyjyhIdnKTQOyZb+n4OUBsDnzkPAMYFvDt5n0ZwG1VX+p0lTPWj8XUuVk/teWAjFdF5ns31V7xVQ91XVQzB0zq+1TY0h9bo2l5Yug+9p+pQPgMU+AsyGA2imegsJmi01ktCUL35ebxNj2r2+OOReAbSIOTtY4XvYXutvWE3DqD+lrOv/6NQ3CtQPdjPJjw7UtZZpLc3JycnJycnJyiicH1nZy+p41fvx4HHbYYbH8LlmyBMcddxxGjBiB559/Hg0N+S3c4Zxj5syZuPLKK9GvXz+cf/75WLJkSd55JiI88MAD8LzMX0zV19fj2GOPxZ/+9Cckk5knpqI0bdo0DB8+HN9++21Wf9deey223377vOL+IWr48OEoLS3N6F5RUYHjjz8eq1evjhXfvHnz8M9/ttQkc/O122674dJLL83q5+OPP8bw4cPxySef5BV3fX09rrvuOpx99tlZfzzTrl073HPPPXnF3ZIqLS3FxIkTc/qbPXs2hg0bhmuvvbbJMPV169bh3nvvxS677IJRo0bhc/uHVk6Rqq+vxyOPPIK9994bQ4cOxR//+EfMnz8/rziqq6sxfvx47Lnnnli4cGFWv4WFhfjrX//apLwOGDAA5557blY/DzzwAC688ELU19fHinPz5s04+eST8eqrr2b19+tf/xplZWWx8+rk5OTk5OTk5OTk5OTk5OTk5OTk5OTk5OTk5OTk5OTk1NoaN25ck8JVLZmKlf+5IOuizK1VhZ0Gpl1LVq+SR7kWFgcxy+EggdChRczhpXMTXluNippUjvS2DIUhVLGhVC2U7oKN87GqeqVcyGkWXIfxNgYQwEDMdkWUT3uZIwILw/Ui7yAUQstaXGgWSUbIWnyoLzWlINLiaBuwQFurS5cuuOOOO2L5raurw8iRI1s5R05OTk5bl373u9+htrY2lt9TTz21lXPT9tpmm23yDlNXV4cDDjgADz30UCvk6IepKMvwi8+/yPjb8gc6d0GCmmbdRLAcYvpOd9nw1ltY/eyzTcjFj1/vlb+DusZaQEJDmG1zQ8FGDFxEQciUHc2IadvdBnEZqzYIHyHYsDTlE6FwlF7XbJgbCBb5ztj0VjUIQMIsuI/neejSpUvOcvnMWg8Xrl084lrU6DDqClnhyXKMGFrYIxkAwUW2lPax0VMGBSXRTzBwbfkcYWDYGiNFEnoNg52yAdth9JRASQXB2TYsm4XC2PDsMPYqDOAOQrdNWmH4d0bANhlYOIXuk6z70sC1jBYAACAASURBVOUDoDyZxLJk+hi+b4IFyt+ur+FnFKzTwA2bN+HWioq0OHPplVde0ZsSBd8WS1bCBiobgnGFrtXW1mLYsGGY8vQUVFVVYd26dfjmm2+wfPnyvPMIAD169LTA16F8kQFUKxBly8wz8OAn8DJJH5nSUf7yAGw3KYcOru3UTGW1nJo6ZWRBGcObU+i2K22u00KEWfN1quOqbqxGfSre2r/minOOz9fMDrbl0gZhCjyq7BYLmKbBdMoWscNa92P/b88jBq4QIVGQwGtvv4ZRp47KO/83Xn8jLjr/IgA5nrFU4Hn8P3vnHadFcf/xz8w+V+Du6CAKiCg9KiCCosaK5qeBqGBB0UTURFGaisaGJjEJEhtqwBJRMcSOiigRjIpRQKVYQkcERKWXoxxceXZ+f8x8Z2b32adcgzuYD6+He3Z2ZnZ2dsp3Zp95z4E5VSiVfN8EdTp6A51M2ugwCI6p/3QzbQGSE7JY9xnGM/UWFCbGY2nTUN3yWh2e6BiPQ+yLDQuT8Bt4QUGFo2yY20g/F1/48BVs0ICyfQMh9OV33+C1LbC2BG3LyHxzzoJv07M1e/eQGws85wQFmtAI+0HHm4E9kKZuR767SKaoupSyO4m2MQNu1AAK1XZaGxTJMVkojer63333Xdrk1q1bN2jPBtJit74ctG1L5PseoeCXGtYKMzZkFIprgDa5STgqB3jwTRKBW+FLfLYe93IJGYVQ4wjPs/oYT0JIFUyVMYJvS/CrR5Bt66MB2+AaDGrgnybFsj/zVJ9Hbhycy3ugvrl8UG17BKlyfB9BtTM5V5VKOpaydPQxR6ePSPjwS3ZUMBHhUWMyPxHeMoJrJ4s39ayFVSCsegWkm3kI2knasoIGbKt6K6G09JeA2OpYw7UJmB3yy6gemdkBRud1fPYMApPujP7SrEHUtl8ebCi3+VAaPZ1OfX2hZhEI/m2lVagw8d2bsHnmX7Dp49Eo270pyTMBOh7TEZOm/RN/ePgPem5KAvyZBP+D6iM0TBsAIMh2FWCqn3vi+SdSspSSiXOODp06YNQf78bqjauxYMkC/GnMH9Gs+SGq7wQEs/pLAEwAwvdVUTVlUnc9tB8JUyBiXdyo1bFKmepTmGByMwR9z1SuFHBaQcw52fsEQ1a2PhgMWJmg0nTe49amBdIPA9fgZvLnKUA1tc0xJgHOckwhZ6903NR+c6bcFEgbKo2e1U4rqDdjDIwT+JnpuVZPteMMEnLtMQnDtnNKVicuwerUv4FDQMj+S3CAA1wAAIenZr64p64NOQfKOJPpFEzDwDk8vQkEY0xCqqk/EpQ+umd5nx7jqJtdx4JlGyA2gbM1MFvnd8z0cRaAW4cn2LnKx5jaXILiizED6jb5bwG4uYKDwzpPsHBugbY5gdBZ4BlRX6nnwoMlNQjVZtQGB8fSRlZ/I4BsLxuH5bdAHHH4Io444oj7tFlMHHHhq81klH2bYO+q8yC7mDaXkReQfgFfSB/G7o2ybxFh/yazUwniLwK3mni/Tk5OTk5OTk5OlZEDazs57WdlZWVh8uTJ6NWrV8ZhZs+ejYsuugiHHHIIBgwYgPHjx+OTTz7B6tWrsW3bNhQWFmL9+vVYvHgxZsyYgUcffRRXXnklWrVqhR49emDs2LHYvHlzpdJ93HHH4Z577knpJx6P47bbbkOXLl3w/PPPY8eO5JOa8XgcH374IS688EL07t0bP/30U8q4u3XrhrvvvrtCaa9tys7ORv/+/VP6+fzzz9GhQweMHDkS77//PtauXYuioiIUFxdj/fr1+PTTTzF69Gj07NkTHTp0wPjx4/dR6jPT6NGj0aFDh5R+VqxYgRNOOAEDBw7E7Nmz5c5gSbR161Y88cQT6Ny5M8aMGVMl169u9enTB3fccUdafyUlJfjb3/6GVq1aoX///njuueewdOnSpAD7bdu2YebMmfjrX/+KM844A82bN8fw4cPTguudorVw4ULccccdaN++PTp06IAhQ4bgpZdewv/+9z8UFhbqF7MlJSVYuXIlXn31VVxzzTVo2bIlfv/736Mog5fmo0ePRqdOnSqcxj/96U9pf4z69NNPo2vXrpg0aRJ2794d6Wfbtm0YN24cOnXqhClTpqSMr3Xr1hg5cmSF0+zk5OTk5OTk5OTk5OTk5OTk5OTk5OTk5OTk5OTk5OTkVB0677zz0LZt2wqF3blyCtZ/NBQQyX+ndEAqzXrrWIPE31mVFW0CBAGyojBoKaQXiaVanJy4qHz77jjGTlmX+XX2sSoFtEqxljryk0JxEcfsH2cBYBBCmGB6gbiJxID0whiFIAjALJS3IRAWWMw+J6CBGalwAInsbVY1CwgPskWII0eOzLjNe//99/HRRx9Vc4qcnJycDh4988wzGfnLycnB448/Xs2p2fc68cQTKxTO931cf/31eOyxx6o4RbVHqSBE8Xgc111/HeLxRBjtK02aoiGPXhbIQgdJ9zFJFiaJv0QL0vhYNepu7F27NkUsB5+Wb1uGb7ctVzAak3v6W4JNbtnjQkFwELLPNXDb2N425NfElwiF0le2YCYswl8oUKpDqRBkLpO1OTuFjw2+KddRLJHUmKrElNh3L8K+BDKGa9sjGqbdgqCiZHBtj9lw6SD8OgDY1udsOHY0dJtDQq8Jsh1DEHMVBcyOgmdHgbSDYYNIrDBQW8fBEsPYeaTRWyyYZ7dt2xo5POuTWzcBqh3M9+RD31eTrIVJp9NOOw1DbhySvP1NN6URcSPr1q1D69atsXjx4gqlKaxux3VD5591CmRAGKCdMolpNvjKeOMvDfaOBm0nBWxHReXg2k77WclKTUJbEC7Sqp9MFn73rt34bM5nePfdaVixfAV8Py7tL9gbWVDfHIzP9MP2bJrpibbuqdwa8Ey1fNsy7CrZqSGHQfAZwVJl30T3Y+wSBVxlHEwD1JQfZbOQQUqQVH23GvJn3z3w1HNP4dY7by33fTz/7PP4Re//S7nuOKVc06IUrBPp2moNOg5vBGGFFzRHzJQ/gm7rKWCm+xyKJcb2P1ibZSVJQ5JxWFUqvi763Uesgu+7AAkrr5udF4AKEiTbV326r//J70LDtgGh8IOmsgg9/W9vpBE6q/npwnIDLDuChilWWiPLXRIbLQAnDG/wkYHNUC4IcRRcO+VwKmrckmSQJSSQVb+nCcGs6Tg3NzdtMlu0aGGN+VT7S1Z3yMhmjEEEjq3zKghtmEDAbDqm+wnAtem2KP3cwEaZkL0K97juVzjz5NhXAbYZ5wr0ysFZDJwxA/a0YK1cfZgCe9LIhUCjjFE8tFmEDd9mOjz1U2YTLEZHgY0kYP2fHKqd+Iz3NVS7PH6qSuGyZv/r1rVbRnGs+/CGNBdh0Z/MEpjcbwiunTwC+2/YPXChyPMscC406xCAVtO54MyCfJ7B0X4kXJtmEpgHZgO2rTCMxRAJuNaAbU8Dus0nNKOggdnMSnsyMLedniCEmxG8n2eBcXubMQX9FwK7Fk/B+qlDsfeHeUmfUH5BHu4YfTtenvEiuvboqloj2hoGgGDwNOifHoOCTguAQUD4pnIKAA0a1MeTE59AmyPbJL0uKTs7G917dscj4x/BT9t/wqz5n2LEbSOQn5cH2XsK9VSZ7gUFk//pvpHBsqlUfysEmGDqNbvQw3PanI9uxqScmTYczGyOoJxkfkODxLlq12XeM2seR7ar0G2osvUVNNvTMGdZhgiMTe14eLMD+jDOwNTGBQTdNm2zZ33UuIIzNb7gVDo1qJkg0Jz6SXqWAqE5VVleOZfQbqauKynlgOdxfX/wFASbMQXmlu4xWHkBgnfHJKxdwcmZpyDZXAKv5ThIwqw9goEzD54n+yhP0EYOEkyd7WUjm2fL6ysYtgSRSxh5jMUUEFt+YjwmYeXqe4xL/zEvpqHYJoyCaat4CM7tMQ8ePMS4J8NZ/jxKt74njphOm5V2xsCQAVRbfcJjRLvc6fGgVb5tS0NXXdWet6p3ODx4EqLt+/ARNyBtISzQtqyDcRGH7yuotlBbx4g4hK6jDPaWMtD2r2W36voJbTtrmLbdj4Rs48D50NgpsFmRzfuvwjk0JycnJycnJ6eDTft/VtnJyQkFBQWYPn06+vXrh//85z8Zh9u+fTteeeUVvPLKK9WYuuS666678MUXX+Ddd99N6W/x4sUYNGgQfvvb36Jbt27o2LEjmjRpAs/zUFhYiFWrVmHevHnYvn17Rtdt2rQpJk+ejJycnKq4jVqh4cOH47nnnkvpp7CwEA899BAeeuihfZSqqlNeXh7eeOMN9OrVKyWAXQiBF198ES+++CKaNGmC7t2744gjjkBBQQHKysqwadMmLF68GF9//XXGL8Avu+wyjBgxoqpupVL685//jLVr12LSpElp/ZaUlOCNN97AG2+8AQCIxWJo3rw56tWrB8/zsGfPHmzcuDFlfjpVTsuXL8fy5csxbty4gHtWVhZKS0srFOcll1yCm266qVLpatq0KcaPH48BAwak9Ld06VJceeWVyM7OxjHHHINWrVqhTp062LVrF1atWoXFixdnVI8453j++eeRl5dXqXQ7OTk5OTk5OTk5OTk5OTk5OTk5OTk5OTk5OTk5OTk5OVW1OOcYOnQohg8fXqHwO5a/AuZloX7HK7B77YfY/f1/ULJ9BXhWHhp1G44GP7sajGdVcapriJLwsXObHB3hN46yPVsQq9ssTaRqBZwgXAaLWAAWvqgILSQzC4//9dFmXHxyI3Q+vG6a6+4bVRrsVNF17kmgEQAwf/087CwuBGdyEbZccCsDGZCNWYRoAxpgLXAkaB/XcB0eWPRIYJSEpeFqUbWMXkAvjbTpDATettKgReXQKo8MLFgcohgb+xAaUNM0bdo0dOzYMaPffl1yySXYsGED+D6AwTg5OTkdyCoqKsKmTZsy8nvvvfdmBEGqbRowYABee+21CoefMGEChg0bVoUpqv1iAJ5+6ml88fkXCecurpuHE7KzM4pDAJH2Ukr/keeCtnuIxYX4jh1Ycv316PrWW2BZB+gYqRwqLN6Oj7//CAa/BQPlssAiBGTW3zVUhOxoro/pPLdsaW33cuNPmvsEzgkCm4yVbA/4hAF8kc1tQT7D3qPHcQB8ABw4r895mDVrVto8+u2WLXi7afIxpD0UIAWPE0ssiwinWEUarh1mZtkjB3Ob5h7tnBDyFulW9V/y6QPwNFCQBRAqDEzhWeSYzFfhiQMo1PMhlIsdp4kxmHaB8JNMVCoEmEHEhT+J7pyFjmEDtaEheuTPPr+hrAyryxI3COiSnYVf1a2bNj2J6Zb/VXQbNCEEnnzySZx//vk455xzEi9gH4bHlkkayWuuvQZbtmypYIqCOvTQ5pg122yQlSxxkUBr/b0cY2Ib3COCJxLv3wAzbTAgpUX7twtloCkx80G2WyYAwYRki4j0OTmFlLTPSjbxaYdlwTooy7yA+oOpb0/FRf0uigx3Xp/z8Pw/n0edunVM/QDgq4Zb982MQfhmIzzB1KyX8lMSL0Fh8XbUz2lQkdvPSLtKdmHJlkUW7EwlzfoHbbMYeBxnBprG1TyhtkXI1gELgE1l+002DeWKDTk0ELXb7/49jjrySNzwuxvLBcr+eObHOPZnXfDF/C9QN6+uBtLqvwi2X3YxSLopyUGgoD2UYvAQrjpkYyHURUZN+YtQPyNsELMwezOqAYzHvXLdQ3XI316Y6BiLgdWpU+3XLp49O8Et6+ij4TVtUql462fXVyB9Bl9Ii5UxH0IwCMYgwOD7CnwpOHwIcHXeBwOj9wBCwGdC2XvKghUCglm2rGAQTPbz4X6b7GpdNgCAUfvHQk20KhzVyBIMt/kpFdWFpBhMR/VF1L5od8t2ovsP21cEEN+zZ0/aJB599NGR1+XgkXWc/Npjh/A7GDuPODgEC2+wknBX4JxrgLoE9lK9l/2FgFBlSZ7zhRxhMVWWIEugynMCXDI1hpJxUZPO1bjabt4DIE7Ick0jDnpPRn0V5bXZYIKOTUzar9VPmuJqejJ9zf0E1a5JGjFiBF544YW0/natfg/wywAegb+qzD2z8EHkC0X9njJ5W2BG66lmKYIDITtugDGugazSJ9U6O156V+cDzIPc1FqNsJlVH+ykUyzCODLEAeGpNpmZ69hNDt2rarftfplmNIL3Et4+wb4orOdkz23YrYoZ4Wt3xgECagtz/4J5KN28Ats+H4+SbauRSr+86DzcdO9NaHZIMw3/h/Wu20B8JahZCGiYP6WGWj8mGHxmxqd9LuiLPhf2xQ/fr8WfR/0F773zHor3FgMA6ubVRY8TeuB3N/wOZ51zJrjnqQke1b9StnGZZ0IIxCHTovNGZ5RV7mgjEhoTkDdhtenCtCvUHgLU53JA+PLZczXWYDJ/GZfjEUYTWvQYBCA4h+8LMGZKpce4ShfTba30LCCob7LLiUqXNVEWkB770/3pZyAS6nlgowaubHmrDWcCEMyOw5RrRolQeU82BM0J+gC4UO23Sqdvp19VKM646nd8eIJDcAbfj4PDg2C+zh+fc0BwCOaD+Qw+83XOCMYgfIlU93kZRFzlqyefo+zvOHJi2YjxmII3C3lvyiYWzORzYDMRum+7rwFDcXEx1n2/Dls3b8PeXdJmyM7NQcPGjdDyiMNQUFCgx370+xHaSMljFhSbfg9CYz6Cp9N5mHlrDbPnHH7cx5pVa/Dj2p9QWlKC3NxcND+0Odq2bYfs7OwqgWozMHjMw2H1WmDN9lVWUyz9+zBzkAJQBd+DnklkDPB9WRl8HzFPQbUFV7aFnMPlQgb1uGpphQqjynJgjouRuRIsz/aclwgXdT1GUnZy6NlGzZdVdA7NycnJycnJyelgkgNrOznVEBUUFGDatGkYMWIExo8fv7+TA0DuSJlKnufh5ZdfxjnnnIM5c+akja+srAxz587F3LlzK5ymBg0a4L333kObNm0qHEdtVJcuXTBo0KC0cO3arM6dO2PKlCk499xzsXfv3rT+N2/ejOnTp1fqmueeey6ee+65GvMigQDFubm5eOaZZ8oVtqysDD/88EM1pcypPKooVPucc87BxIkTq6Q8XnrppZgzZw4effTRtH5LSkowf/58zJ8/v0LXGjNmDE4//fQKhXVycnJycnJycnJycnJycnJycnJycnJycnJycnJycnJyqm4NGjQIo0aNSrtBfYMGDbB9+/YE98Ilk1C4ZFLAzS/ZiY2f3oG9G+bj0N5PIWGVU21ReoZMwiJiL7cRohYfl+1enwKsHfKvFhIL63vQj73g2CTULDKWqz3jvsDtz6/Bm3d3hMf37zOoNFQ7MtIM/EQsviNt3bsVX66fZ2B89sJltVDXgG3UgsjQwmaC4dhwAbPk2YrVgnHbSxyD8AKmnmJ4LTsLLIS0VxUGoD5WtkQuorTBBAex2rVrh8GDB2PcuHFp/W7evBm///3v8cADD+yDlDk5OTkduFq0aFFG/g4//HDccccd1Zya/aN+/fqhcePGFYaKrlu3ropTVPtVUlKCe+65J8G9Eee4q179CsebBCMU8pPoK8R/isQI7VqwAN/eMwrtRt9f4fQdCCrzyzDtu3dR5pcAAVvahk5KcImEdnFt9+rvUHY6g3Xe2Ot03rbJAQtVRGASDegGAKHiIBs6cXxAcWhFjBlTlh8BDB02FKPuGpUWgrmkrBQlAAgRH1W2UuGsoo5sF/qrvyuHdHBtwB5zCI22Uog39VcEoNr0nQHwGYMHAV9IzArBtu3wNrRbqOwXwqSXwkk/tm/bD6U1sa4Gh4nW2Mk6l1BmLJ808gvDtJm6BxYKxwN+mfIH/fefu4sQpXvrNYQXun74Y0u72ayjyJgz01VXXYWffvopeAH7ehlCtQFg7dq1lUiJUaNGjfDl118hKysrEpwdcIuYBqmKuQlz39amVhrqZbUTal6nooBtu2xGAbczkYNrO5VXVBRZoHxLu2vVd6vQrn27xM3HQtVqwjPP4g/3/gEb1m+IvoYQeHfqu2h5SEv88c9/xJBhN4JKuQZ+WpsO0tyoAeNJuJ88Zti2dxtyvFzkxqp+c56yeBnOPu1szJs3D81aNsXRvY7GWf3PRLtj2hqbg9EcodkYhAXcmW6cDYyU7A+yO5TdQ3OLLLEvMU2PmWu8dOClaNX6cFz4ywtRUlKS8X2tWLECR7U5CvMXzMdhLQ5L7pHZXw++tiQlQDuZVDZRex/4y3TR1vHbyFA7DuFHXNvq5zjjief3g8pWrUpwix3aHKjmvqd06VLs/fi/Ce75Vw+qdNz5OQUQO4UCh/rS7hRqzCEEmC/AuXx2vu+DewoaCQHOhAYK0vMV1jHN7RPIFRBqqp/OqvICauuC9oVWCpsBMP2/bQdIcDMV0FAcGdoL5YZrh9Kayjg16NDw2CUEv6Yxi2Xw2vZVYWFhRpsNHH/88YHrRqXFD21TEwRESrtfmJOBZ6XzO9QmQPcTQoEioQG2BNTmDPCFr9oLAcGZBptyVZYIMitUvwIL4k1AbQmvZLrtCdipEBqaS+WNxsDcsnX1mJr6tApCtW37QmeZg2oDALp07YJDDjkEGzZE2022lj3dHE163o7Gx42sxhSlqKjq3STZZMnDhuOIOobxy2A6SHqGdAhZziVIm6s2loEJ6SYYh+brAtFwbfhqcxYue12CcTNfXZo2U/MVDNlEyFgcEjnm6z5bg2eFnzDbwMJ5x6z7DJ0Iz0VA2YdQEG1Zn1R/L5RVyDz4pUXY8dWL2LlsGpI+KwBt2rXBnWPuQM+TeygIMNc2KAd0nZedEtPX8aj/CBBuhQFeCybh0kyCdplgaHV4Kzw58UkI38dbr7+F1q2PwPE9j5c35qtr+QD9rsEeDwua7FFOclMLdY7aXMGsn0uY/oKRH7v9RVQ467kymvuj58ysflPNY6lduOUxUxslyHkdSq6cv/IV1Nq0y1SmJfzZtLk6zfSoOQs8PnkflC/Be7F/dQBmLAbTzqqxhb687d/kJbXD1L9AcOtZqLtiALfh1Oq+uMofwXwwMPi6nAr4gsnqCQDck/nlc8ju2AdT21b4goNzmYGcMfi+D19AbkQifDAWAzxfbiIhAE9tQMIZQ46XC2M9q/wkmL3VIMk+MlgXtm7ais9nfoEFs7/E4gWL8MPqH1PaMy1at0Cv009En0v64JjuR8PeTJ3bQG3LjQX+0nkz9hO+j+nT/oPJL0/Gfz/8L3bt2pVw3eycbJx08km46JKLcOlll6JOnVzdw0b1rWbESI/Keu7quFX+4VhTuFqCtJX9FNzWz9hQTLWBviB7VpU0Bvhk/wqh7CNpr9AY3he+slGYbDuo7ICKsyzf9HyYoPNJINhWnUr4fUua+bNkbk5OTk5OTk5OTkY1Y2bZyckJAJCVlYVx48bh9ddfR5Mmlds1tDI6/fTTMX36dEyaNCmt3/z8fEyfPh29e/eu9nS1aNECM2fOxHHHHVft16qJeuSRR9CxY8f9nYxqFZW9Bg2qbxdt0oABA/Dmm28iJyen2q9VHnmeh6effhpjx45FVlbW/k6O0z7SwIED8fbbbyM3t+p+5PLQQw/hiiuuqLL4onT77bfjlltuqdZrODk5OTk5OTk5OTk5OTk5OTk5OTk5OTk5OTk5OTk5OTlVRgUFBbj66qvT+tu+fTv69u1brrh3rHgdm78YXdGk7X9VcBE28xJ/11S2ez2dDfsOHYvg4rCQFxZwCP+l7+Z44fdFeGLaAQBijMimjJQkL+PxOD5YPUMuegX0YvAwGlutbtVlgRZE0mJIDRlIeEbqSeiFjsGz4QX+BgRByyINnCCpWMpDqXLyXw6WRYaPPfZYxr9DfuSRRxzM1MnJyamSWrNmTUb+Vq5cWc0p2b968sknKxw2AWB4kCkIF5WaO3cetm7dmuD3rnoN0CAiv9JZOVFml21ZZ2olJbfMpX6c+AJ+fGFihrEdmHp/9XRs27MFEMqetkHZULAuMHiw4JRgGgTEGQfjXPnj1vkwzJJbG+UY4IixthFwUaQZAxaz0hyGk1BgvdENCz/7ENjEgvzk5uRqkFsqlQqB0YWFCe6ZlMXwaCPZeSqjmkmiDhhLDMWsjz1uCselodPWMQ+d5wrA4jHAo2MVFwfgqefvgalj5ZdJkJEHibbylN+YLg3kZj4xdZ4+WaFj44/SYq4fs9Jhzpm0eNb92enl1j3ZUG1unWfW3/8W7014RsdkZ6F9Vswqo0j4RD2fUBGtlDZs2IBnnnkmMrLyQLUFBMpKyyqVFs45Hnv8MazbsA6NGzfWaRL2PwtemuxjbiDxnjJVdLxMQ4PstEh+kAV/YsE4AukJXyciUysCea2Wjc6cDgo9/dTTaNWyFerk1kHd3Lr4WeefITc7F0cdeRSmvDUl4Jcxhl27diE7loPB1w1OCtW2VVxcjNtvvR1/f4w2PqM5M9PGaBAngT2NL9MHQ+AfE/+Bwog+s7K6+aab8dlnn6GsrAw/rV6HGS+9j99fdAceHP6ImkuEmiOUUG09r8dMz8YZh6fBasbu8KyNQdQd6b4CVlygCUa7zyUQIhhO/vnJ+OKrz1FQr6Bc97Z1y1Z07tgZX3/1tRWnkms2UijYYFcGvm3iAGgzBhsuKezYhTB+IGoEWNvfsiUSrJ3VqVP1XnfbNmy9cQgQgidnd+2KvIv6Vzr+/Kx8EBBbPg6hst/0577q6wWEBCBbGE96jsYesNzpqQpYf4MSCvJpnzExWMUnFFaXlvCAFKHjTNxSyB7/ZKSo9zMpX3lEjV2iX4SEx1kAsHPHzoyS1alzp7T3wO2xJmikGt58NZSuBKYu9W3WeFUwDU/ljIFx8y5I3hONiaHGvabd5zaok3Nw5plUMq7GHQycznGuIaDBDzf9V8gf9Uhcb3ZFeaGuJIJjaAbTF8Lq58BMLtljcJ0fVt7ofKNnG3o4mby3qo1QbdJ9992Xsd8t8x5EfG/iXFjVKiIvNXjZQFhTh41qbMLHlt/AnAsd2/VMuh+zbwAAIABJREFUjZ4ZD5xnyi0wEmfKH6MRPAeDp/0x5iEw+md03gNjalTPzIyD9BeT59QHzAMYuXFj+6nwdnrsmQM9j8WCHzAPjMdMeLoGOCC4up6HPd9/jvVTh2LnsneRzGDLrZOLYaOG4dUPX0bPk3uY+q7rMwK2qm53CKILAc6ZZjzrv/T8hex/ZTcsnwPZ7Jwx9Lu4H47v2V2G8CX8Wu0iAMAcC/h6EwG6EwFflzE93obCmgs6J7QNrgYO2m7Sc4s0nqA9a7hqI7kn21Wai7T9gqliFdxUgHrfYFsrw3ueel4qTs6pfVb+1LwnV62oZ5UVmedmtoxAzJyZnkaGZbqNlb9L8EBjCc64NaZQ96nSzbmpPwyAp8qW0H2Zp+arVLoUkF7oNh7KTUHeFaScCWb5Ub48VcYEk/csqM+E7l88LtOq+zLI5xHzPHXPnr4f+fHgeRwe95CTlYsY9+DxGDzuIab/eogxco/BYx5invwrSn1Mf20Ghl08HBd074fRt9yP6ZOnY+2qH9LOkfy45ke8PnEyrvrlIFzXbzBWLV8Nzjx43JPpsvpNj3vg4MHnAc+UBXC8P+19nNr9dFxz+TWY9va0SKg2AJQUl2DmhzMx5PohOLr90Xhp0kswrPZg32rbIoBpk8N9a3YsG83qNkNc+BKKLWS9i6uPoLro+/BVnfThQ/i+tIW1revrjWSkXexbdq1tCZsxjD62584YAuk2/i27l8ZCURsVUXA3XnVycnJycnJyqpT2/8yyk5NTgvr374+lS5diyJAhiMVi++SajDH06dMHs2bNwkcffYRzzjkn40nWgoICTJs2Dbfddlu1Tcz27t0b8+bNQ5cuXaol/tqg+vXr4/3330enan7xtr916qmnYu7cuejevXu1xJ+dnY0HH3wQL774Yo2DapMYYxg+fDjmzZuHXr167ZNrtmzZEvfeey/+8Y9/7JPr1WQdccQRKCgo348tKqq8vDyMHz8e//znP6u8PHqeh4kTJ+K2226r0ngp7kcffRSjR4+u1S/knJycnJycnJycnJycnJycnJycnJycnJycnJycnJycnA4ODR06NKPfOOzcuRO/+93vyhX3lvkPonDpvyqatJqpdAvuY3kJbmVF660jjS1Lcxm1SE4Yl+QJYoFDA4rjeOzt9fh61e6016suVSnEyTAkyh/GCjvxzeexuWgjAFosbBYccr34EHLBKOxFipCriIUNDlCLUC3gtr0YFuqYMXMV6JAIxx66QVpkbFwMPCfRe1LAgHXvGlQQLoYVfUy1cPEi5xxvvvlmRn7j8Th+9atfVXOKnJycnA5szZ49O62fnJycfbY2ZH/poosuymhDmyht2LABF1xwAT744IMqTlXt1ffffx/p3q9uXfUttb0dQP1k+HPvVN5CSKCEjwZOCYEVd92FzQfps/z0h0+wavtKC8hmA7UJJAMDuVH2ug0BIswYxWGgMwTQIQgYyXo6LPhEmHaD/m4/Z4LTIOSWzh5PNb5mjOGuUXdllF8vFe2CH+GeSZFlKY5sF7qbBLh2RCi7TIfh2hrQBIKCBiHbiR96ZkE4dRiQbUOzJc7KAlszhMDYTOGBEsHYPPTxkviTwG1Eg7QZEGPBe0gF1KawYZScnbdFvo+N8XjC8+lfJ0/7jm5TEp+LfYIByK2CtSzXXXcdFi9ZHLxeGL6aBqoNAGVllQNr3zjkRgy+YbDeaMKGVwMhUI9OaIoIKzK3ECWaJoiEbBs3Xc9EGsA2pU1/DQKGyK28cnDtg1sE4Ep53tL27dvxs58djcGDB+Onn35CSUmJPuf7PtasXoP+/fqjc6fOGma9o3AHOrbvWKH03X3H3Vi3br1KC/1vtX123x0GTCur4NmnnkX//v1RWlpaoTRE6YknnsDf//73yHOz35uNEX1uQlmJbL8Jqq1heDa0lM5ZwDVtw0ACSrm2P+z+InH+kOaJdd+r2uMjjzoSi1YsQsuWLct1j3v27EGvE3rh7bfe1m6ZroPMBHJ6oCg4fZqy04sMmJBTmTTJdh9HV7Xi48zLIJLq1Z73pke6Z1fjeu/iL+ZiY9/zUbp0WcDda9oEjZ58AvAqny91s/JgUIG+gQnqTwiwDQFfg7R9813Fp00OGxSqz4nov+QXCIxFDOhbJG/Xk5TDqla51kyH3s3ICFLEHbCck7jpVy9Wu8gY6tStk1GSSktLMwKER7V15Bb1igXK9ueca6imGcuqtHIDSdX9nTWmBaDB2fI2eQCsyhUAVW7aQONiCk/QVgVWVWNqj3s6TQQDpfEz+TG9qnqfBQV1ZZ6VTnM9PcehQcfWc9JZa8+GwNyb3a8f5FBtALjm2msy9iv8Mvz43sBqTA0pIk8rDdeO8mf5ZcFSI4+55RaGa9vvYSPg2oiCa6sZC2bPOijoNjNAa6Y2dIMNuLZmJRgIsh1THw/gaiaBxwALwk3xBoHcagaDmXgkRFtdy4Z/Mw/xoq3Y/PFobP7v/YgXJQern3r2z/H6f1/BoBsHITs7O7ABDLU1uo0Q9pybZVuqyQWZBwyEzfYtKK4QTJYDX0F1BUF4oUHYPgQEh+wXmeq/mBojs+B7cChYLxMceoOKAEzXgHqpDxTCNyWMMdPVKFI3o6jpJTsVFWHaJaHyhGDc1J+A2kKQuwACba1pNz2P3v9TXgZBy1xQm2y14eojVNqDkHVmrqUA0wRs5hZ4nX5zQO02waoZY4DPIKgvggfOYqDehKs8ZqF8C4DBGQdT/YYXy5LlwJN1gnOPeiAwxuHJbRH17ya4go3HKD4ohLdgYJxpKDWBxxk8eJ78UPo8xsE9D5zHwBlDTixHAa25gWuzGDwmgdoxBdkmwHaWl4Xhl9+Mv9zyV3z1+ddJ60smmjd7Hi7rfRneefVdxNSz4AqwzVWaOCc4uOqfufweL4njtqG3YdCAq7Fq5apyXXfDhg347dW/w7WDrkVJcUmgbzUjZalkUG3yclhBSwhfwBdxDdb2RRy+H0dcSKg2wbWpLvsKpK2P1Qe2Pazqpo/EugqaD7PqriS3W/NcoXmqKLi2uUlyF4HjqLCp3JycnJycnJycnKQcWNvJqYaqcePGePzxx/Htt99i2LBhqFevXrVc56ijjsKoUaOwYsUKTJ06FSeddFKF4snKysKYMWMwa9Ys9OjRo8rSd+ihh+LZZ5/FjBkz0Lx58yqLt7aqZcuW+Oyzz3DVVVft76RUq9q2bYs5c+bgwQcfRP369ass3rPPPhtfffUVbrnlllrxIuHYY4/FrFmzMHny5CqtV6SsrCxceOGFePfdd7F69Wr84Q9/QKtWrar8OrVNvXv3xg8//IDHHnsMXbt2rZZrcM5x5ZVXYsmSJRg8eHC1lUfOOcaMGYN///vfOOKII6okzi5dumDOnDkYNmxYlcTn5OTk5OTk5OTk5OTk5OTk5OTk5OTk5OTk5OTk5OTk5FTdOvLIIzMCx86cORODBw/Gr3/963LFv+Hjm1D0w8cVTV7NlQ0qthQvKUzwGi/amCayxMXDqf0yyy8tCGWJ58FQ5gsMfWIlCndXDmRVEVUZvKmqoFcApk+fjpfffRm0MBa02FXlp4EP0OJq6AWi0o3WtRIITiPhlBs3kAEVN2A9EU5wAVocK29QL4JlwednEzQCJSMiPzLKoihPB+HawlNOOQV9+/bNyO+8efPwxhtvVHOKnJycnA5cTZgwIa2f7OzsfZCS/a8JEybggQceQNOmTcsddsqUKejduzdatWqFzZs3a/dvvvkGffv2RY8ePdC/f3+MGTMGe/furcpk10jN/Hhmglvv3DoZIJeSyOIypEIDGYs7CnbLAn7t7xzK/AOAsjIs+u212Pb55xVNba3UvPVf4JuNX1owLgLV2EAwAiIpMAw3YBhuA2igIGDKPidYi0HKMGOba9i2xCyBhexxlb5oexywSYblsceTroEQwHnnnodGjRqlzbO9QuA/e/dEnsukrIeRZMnO090G4NoIlnmE/BrElakPQBCSTcfMcmehY4KkewwWZJtGWAZuTfBretI2uJqzRNg2AbBt8Lb9sRBakQDtcHxBHBfBuM25SKA2Q+A+mDpn3/+/dhdF8g/PyM0N5GuoVCY8D/sEuQ0vqJq1lsd3Px4LFy6UcaeZr7ju+uvQoEEDNGrUCC1btsRxxx2Hd6a+A9+PQsRnru/XfK+GxyIE27HgkuEMSjLOFZX4FxFZopOGbEM3/AQdYrYfTfsKzZ1EZLGDazvtK+3YsQPt2rXHkiVL0vpdvmw5fnPlb7B37150bN8RGzekm/uMVllZGc7rfV5CT2v3x6Z6m77bbiGXfLMEH3zwAS699NJKg/wBYNKkSRg6dGjKerNm+fcYdMo12LNzj4TMadgpAMGwatkqlJWUaXdlZFhQVDMnSYBHDQ4nG0nDS839a6YloDcEBBgaNGiAhcv/h+N7HF+ue43H47j4oovxyMOPBE8E+pWwRVFhi7vWqEIgtlCbHvjLguw46lcScpKF2+swWFKGDW4isx8kBHb/K3oz1Tq/+EXVXaakBKUrvsXuF1/CpksGYNOF/VC2Kggm9A47DE1efRWxVuUDyydTnVgdCF/CBH3h6z7bFwK+r+DZvoILavCnUP4JGmjcCLgN25YIwLftOOQxY4mQbU1TjMqncFliieWwOqTHb+WR/Z4nTdCotibBjan3LQoiWbdO3YQwUdq9c3cAyG2/ywnfV6p0mA0fbNAqJGzWV/4E9KYKnHM96DIhVN9B/Rs315BjZYKxGvCrtbWUHsfa0FcCfAIS+Knvj/5psLcekZuxNifgNo1uFKCb0Xsv0y85qHbV6YILLsjY7571c7F7zfvVmBqlqOYjANcWGeQ/S/KdLmAP4tQg2pQS5R7u81jgoy3FAFzbg94AOQTXloBrrv+GZwdkOfVgwNcKnM0kMDsRtG3NWDC19ZYF3A7+VXEpOLKZreCAUHHxGCR8W7YXu5a+g3Vv34g9a79ImstNmjfBg88+gLEvjEWrww+XYF8mgcdmAzoJAQ6864bZbFoIKECuAufTBlGMQwgh49HdmK/GuRRGYXPtDaeoL+OQUF7IfjQOX8J8IftGAvYKtZGFPWI3G1cQkFtd3/cBpmDf6sMYC4zaDbiXypk5Y0ocUyFC7/OpTRIABAGiae4luJkOIDc8sTc1sDchYKo95grELKHMMqyngNke59rNxK0+nJ6XjNtshkBzpaYfoTvhnkRfM85lsaJaZc+PeqofoM3EBTPPmxn/NCfKIfOCpkgFZFoEBzwF+uZqgxPGuU6LBw+Mc8QsCDf1UdQnMt9OlwfPy4InpJ+sWA5iLCbzjSDaTMK1PQJqK8C2ZwGvi3ZV3YbzJSUluHPInXh38jS5UQWB0xVQ26Pny83zKispxaDLrsaLE1+s1LVffvFlDBwwEGXxMqtdDI+ZQ3ZJCErdOLcxcmO5iPs+4n5cQbV9VcckbDvux+GDzpta7Qu1tYygY2PR0jFAAG7LurXqpvQBy51O0Zfw2EvoO01pz7opLicnJycnJyenCouJGvbGcN68eQnw0Cbcw5fND91PKXKqieqw7kcUhYrukiVL0LFjxXb9rQ0qKirCO++8gzfeeAPvv/8+tm5NvttaKnHOcfzxx+Pcc8/F+eefj65du1b5pKoQAu+99x7GjRuH9957D/GIneXT6bjjjsO1116Lq666CnXqZLaDZjo9+uijeO2115Ke/+CDD5CTk1Ml1wKA2267DbNnz44817x5c7z++uuVin/+/Pl4+OGH8dZbb6GoqCijMM2aNcNJJ52ESy+9FAMGDEg4P2LECMybNy8y7OGHH44XX6zc5EZFtH37djz99NOYMGECli9fXu7wubm5OP/88zF06FCcfPLJVZaua665BsuWLYs816FDh4x+IF1ezZ8/Hy+99BLeeeedpNdOp2bNmuGMM87AL3/5S/Tp0wcNGzas4lRWnRYuXIhjjjkm8lyLFi3www8/7JN0LF++HG+//TZmzJiBWbNmZVzfotSsWTMMHDgQN9xwA9q2bVuFqUyvvXv34rnnnsO4ceOwaNGicoc/8cQTMWzYMFxyySXwqmB364oqNzcXxcXFkefWrVvnNmFwcnJycnJycnJycnJycnJycnJycnJycnJycnJycnJyitRHH32EM888M62/q6++Gk899RRuuukmTJ48GevWrQMgNyM/++yzMXbs2EiACc8uwOEXTkdOo5r6O8ZUPxdOsVgrAoL03QvHoKxofcB7kxNGoVG3IVZgexEnuZlFnaCFaOSu4/chbP8KymAfC1rKKnzlPw4IgZ93zsdzN3cE30frzMv9E+wMAFiV1apVq9CzZ090/eWx6D/8QrmAUy1yNAAcphcdm8WrHmI8JhdIMk8v2KTvMRYLfufqmHG5yFLFRQst9cJRguvQsle1kNaG6/AAnEEtioyAdlMmhkEFEEG4QABGoKlelv9yyk5HbVNRUREaN26cEXy0Xr162LJlC2Kx2D5ImZOTk9OBo1tvvRUPPvhgWn/78rfPNUVTp07NaHObKNWrVw8TJ07EXXfdhcWLFyf116VLF3Ts2BGnn346zj//fBx6aM1ee5bOfrQhCx5P/L32wLw8/KV+w0CIxDgSvwv6zwLepbDU4etjYVviGv8C9d233MkyV3wtadXn56Pbiy+iQY+eKe/7QNCCDfPx2Y+zLGAZ1/AXsncJGCNBYJ4GT3rKBje2uLLLyR5nxjYnmz3GshSYxtP2fJXZ45xAYkF7XAJ5CD4DbYcL38CmbHjYo2MfxciRI9PmXa+cHLzcODmMP4pLJyKOkx3ZLuG/dCDCbgiMQq2PSDgXrheAqRvhj69CC0DBWUy8dtrs9PgQSdNWHgXRNLZbcrh1GPlFAH0AhMcL+A2DxcsA9FRzKra6ZWdhUuNmgetRmMg0swg39fdPhYV4dveulPeeibKzs/G/hf9Du3btjKOVyUVFRejVqxf+97//VfpaUXr9jdfxq/NNn6n7i9CY1iQtAlaKRD+ZKhnUT6Q5r8MTBVEFktAv65wI+80sHRWB29bW8btT5ST0XGNyFZcUo3279li7du2+SVRI78+cgRN6nQgogJcBzyqwni+BfELNfcpjH/O+mI8Le1+o4zn77LPx+uuvo169im0uMHbsWIwcObJca77fWf429hYV49E7H8WSBUuwZeNWCF8gOycb73z9NvIL8rUdY9sznrJRNJjNtoFg4HpMbSYCDdw2m4hEzRv+euBvMPm1yeW+9+uuuw7jxo+TB4G+pfJtjw5bw9qgZOMPu4+wZ1UDmzskqVQ2AFs5mHGG6g4CGzao874fHGH4GiSnIM/a3UdeVj5yY7nlv+Eq0t6PZmLzFVcmuOf06oWmr79aqbi33TISRW9PBeJxiCRrZEl1LzgfDe77E3gGG9ZkqtJ4CV5f/poGJdpjDq4AjpyF3gtwOQ7xCPRo120Fm/R03aZ6bd5FcK7qOKw6zUy91nWcW8eB+X6ql8w4WO8EghBoJA4WUP56bQOSgUq+C6I0pVBUfUtwE3KzgJzs9ByMb7/7Foe3PlwGC1Lvk6Yx6nrJ2gFp36mMZlHtQmK8whBr9SYtGhSrYZXCvD5UYTWYnb7reQ0RCa8OXJ/SqYCtVm+igxA8nMomuR8IUO2agJGi579ixQp07JD5+3Mvpz7aDloBgCfWp8SLJFdGWRgRQeD5sSR5GTUDF/WdxkrWqF+Xa0C+BwfM+3F1bL8f1+/GhXK3jhFX0dmzdEL58dVlfXUPcSstPlUmCGsmkNIjAmmGTnP62QgGDSy22mUNMmYcEAIlW1Zi6+d/R8mWb5PHxBguGXQxht5xI/Lr1dN1U28azbj8TYDges4LAhas2aRJQpsVGFmBqiktNJzVW7rQI+Pyvg3c3KRLCFh1XmV7lH0Z4UZZI4QItR0KIK2uKZOnEwKmYNum/TDzcbqIUv8ohGx3BQxIWnmQbS7opuHr9tTMQ2hLjtpQsu9UWCasOQCVZsqmyL4j6D3UBtI9+LrNJVcfUM8YYJxBCBOOqeqlky1UKGalh/KLm0TY7bjMTznDwgQQRzxgDUMAceHLtCiAuvDjuqz5qk76VEeVTavB6UzAL4vLY/gQqnAR8LlOrC5izLMsZ/O/7uvou9XfDjhrAJYtiuYuNTu0GY7pdjRatG6Bunl5KC0pwcZ1m7D4m8VYuWxlZBhA8lvemzMNrdq0JqtN/s+obJrfbtxy40i89MJLkfF0Pa4rzu93Pjp37oy8vDwUbt+OefPm47WXXkv6fmzEzSNw/9/uT+hX5ZMK9a0RdWrZ1qX4btu30j7lZo6cQOQ0z06/h/EUKDwW+K2Msm9Dv6uR9oFpY8x4VeWLZdPSOwFqLnS7Z99H8AYibdrA/ZI/kuW/oqrNv31xcnJycnJyckqnPz51rgNrO9VOHYxgbVu+72Px4sWYP38+Fi9ejNWrV2PdunXYvn079u7dCyEEsrKykJeXh4YNG6Jly5Zo27YtunfvjhNPPBH169ffZ2ndunUr/vOf/2DWrFlYuHAhvvvuO2zcuFGDabOzs9GoUSO0bt0anTp1woknnoizzz4bRx555D5LY23Xnj178Nlnn+HLL7/EmjVrsG3bNpSWlqJOnTpo3Lixfv7HHnssWrZsWWsHuUIILFq0CB9++CG++OILLF26FGvXrtX3CwD5+fk45JBDcNRRR+HYY4/FqaeeijPOOAP5+fn7OfVVr/Xr12Pu3LlYuHAhVq1ahfXr12Pbtm3Ys2cP4vG4bgOaNm2KNm3a4JhjjkHPnj3Rrl27WlMGagpY21ZpaSm++eYbLFiwAIsWLcKKFSuwdu1abNq0SbfBAOB5Hho0aICWLVuiXbt26N69O04//XT06NFjv0KpAVmXFi5ciBkzZuDzzz/H0qVL8cMPP2D79u0QQsDzPDRs2BCtWrVC586d0atXL5x77rk1pl12YG0nJycnJycnJycnJycnJycnJycnJycnJycnJycnJyenikgIga5du+Kbb75J6S8nJwdr165F06ZNIYTA999/DwBo3bo1APl7rbPOOgtz5sxJCJuV3xKH9/8PYnWbVf0NVFqpfi6c5Jy1OM3+ufHK59ohXrw94LXBz65Gs5+PjghsreQMLBo21xV68W5gubwJoxYJ68W/AORCYQvhJ3xAxPHrs5rhDwPbpLjXyivjn15H/UyrGn+1vWPHDpx88slYtGgRzrryDFx0Uz+1cJjDYwyMc3DBgwsEOYcHtWhQgTMkSCOm4dsxHkuAa9N5j8WsuDx4IFigAgkqaA6zFhkSUEMuNoS91NDACyJgBQGQH2VxCKxdHYsMa/viwieffBKDBw/OyO+gQYPw7LPPVnOKnJycnA4Mbdy4EaeddhqWLl2akf++ffvi7bffruZU1SyNGzcOQ4YMSe+xCpWTk4OBAwdi3LhxyM3dfyC2ZMoUrL1g/oKEtXUAcH+DhhhQNy8hVPKjoDWuzfCQv5Clbn1E6Ni42eBg+h5X5+NCb38D5NVF12efR+NTT01577VZX6z7DPPWfRGAahMgkgGhjW4Ium3D6Dg4JLjD4x64Dbgj21uDQYzNzgPQShMnV9eW1/IU4DtojxM4TAM/AH1cEXs84ZjJtW85WemhbwCw5rCWKc+HuCmRbiLgkljXwmVfD0k1QCm6/kTVgfC5MFzbvoYfEZfGVIWua+OrkqY5Ih3ppGEuCOYZs45ZEr+yzJgwBNQmiDYhnmw38n7Nli34sqQkIT23FNTDNfkF2m/ydAQTHOUPAP5SuAPP7t6JzBGx0TrjjDPwwYcfyAMrY9euXYtjjz0WhYWFlbxCtFod3gorV0m4kYY/hdIgD40DCx2nUqSvQL1NHtYGf4XdQolJjE+Nw/UQ3WovHFy7dmvNmjW47rrrsHz5ckyaNAknnXTS/k6SqQ9JqkVZWRmaN2+OrVu37rtEhXTMscdg9txZxr5Sc6G+IPCar6DaUN/j8IXAjVcPwZTXpwTiatu2LSZNmoQTTjgh4+tv374dN9xwA156KRqAVlF1P7k7/v7qY8qGibJnrLlDDdMm+4SDc6bnLxPsFOUHQOAcGPCHu/+AB8Y8UO70nnXWWfj39H+DWxuJhHUwgbVD06eRfvRJ+z2BAvuxwHEwrA3WNmUeGh6vxxa+ABiBtmVdyM8uQI6XmR1Z1RIlJdhwzi9QtiIR9NnkX5OQe/pplYp/69BhKHrjzaTneZMmyOt3IepeeimyOnao1LWS6eXFk8wmPxqkbUHxuQcPCrLNY4gp9xin8YeB6BO4kMHTsHwD1OYGmq/qcxBCaL0bYJYFmjAWCYxAkkIIqxOsDZTjvVBkhEhruEfCtW3bEMDevXuRXzc9L+Hr/32NTp07JbtQudKQyp0xJncMYsyq46aN0O0GrHPSu6z/alBmNgALviMkAHfw+lb7Emp7gmlDRDlh+pxdAmE97+hxMfmBiSM0Lq5pUG2gkmW2imQ/u0suvgSTJ2e+MUa99hfh0DOfjH7XGrxIcmWcjeFIrMKlBqbJ8zPZTJv9nRoBy68FjU/cfDoM1/ZBm7LIsL4Jq9+TB8+ZGYZ48HoJAG7ro+uiPbNhp5eOkrQJptDDagDkd/X+V5QWofDrSdixZEryCgygXed2uOehUTimm+SMyLk19R5ZgZ4554CQ9iTVdyYYuMet5DMLrA9d3+Ucl5Cb1/GYgW6r+1BWOXxfIA4fwvcDkxLmXs08mGma7F4rOMA382Y01pbuxvY1sx5MCIDThnaAEBK2rfPUeiJ0JZ3dxnBDcL4MEL60xSSoWtpzvnUPjNOMgzBtO11Bb44gQPOEdmoEBISdNOseA/10KJz2q7p5e+6AnkfArzDZTht26z4mFCcBycGgoMh2H4RgH6Rg2AluQsBnsk758bhuInydfz58xHXe0D9fyDrnW/lpbGGBgpx62hbWrYOuq4k2O/m5+MxLsGzhMn2Ph7c5HBdefgF6//IstD7qCL15UaD/YgzfLf8OD/3xYXwA1vc6AAAgAElEQVT43oeI0oWXXoBHnnoEcjwGPWcs57Xl8btvvYtrr/htQtj69evjsScfw68u+FVwgyR1/ZLiEvz5j3/Gww8+EnntDz/+ECeffLJ+ZvK6ob7Verh2PdtRvAOf/vBxaPNJT/8ORm9Y6cX0ODUM3Pai5tb1nL5pN5iyd2WuqPujuXXV1pl0W/aHVS/t//X9ZPqbl9C9V0S1/bcvTk5OTk5OTk6p5MDaTrVWBztY+0CQEHLX5P0NmHU6MBSPx+XEhBvAH1CqiWDtdKrNbRulvabXJQfWdnJycnJycnJycnJycnJycnJycnJycnJycnJycnJycqqonn32WVxzzTVp/d133324++67k57ftGkTevXqhZUrVyacy23aDa3OnwqeVbdSaa16pfq5cJJzocVa9JPj7yZ1Q9mu4G93GnW/FU16jAwFtmkBEQuLhUGMmYXDtJAYMAgy31oITIs4aRFxHAas7QMow+2XtMLv/i81mK0iSvuT68os7o70nnmA4uJinHfueZg5cyYA4KwrzsDFt1wEphf1hYDaYODc08cS1qfgGZ76riF+XIMzOFMADXgSpM2sxYbcwAEZI1AOLXTmepEeg/0dgcWGjMDasGAEDKFlhkFgQSIcgU4G8/1gBWsDQIcOHbB8+fK0/hhjWLZsGdq1a7cPUuXk5ORUe+X7Plq0aIH169dnHGbOnDk48cQTqzFVNU9XXXUVJk6cuF+unZ2djVdffRXnn3/+frl+MmUK1h5z/xjceeedCecXHdoC+RaklEIlxpP4XfGqkmJ+/ND3IM4qYJlrN4Pvsb8TWFt+9wGIrBh+NvZRHNavf/SN11IJITBz7UdYumURAAJAKlgc5CYy0g42NjHBtckWZ+CIKdCHBHvENNRDbnhjAbYDm+AQ8MPA7Aj+wTTcjhkAiAJ78JA9riEnhPmwoScW8IYpKFKCLY4g5ET4NngK6NSxE76NgBKGNbZhI1xYp2JjaJurUtVwbdtf+AOrHpj6YEIH60wwbrv+mNgUyCgQPoyQS34vycRCf6O/s4A/WRbssOY8jwhPH265v7q7CPfvSARRZzGG95oegsM8LxDWlr5GaHgXdS/k4gNYU1aGOcXFWFZWimOzszBz715M3bMnwXcy5eXlYeeunQmZetppp+GTTz7JOJ7yyPM8zPpsFrp16yYd7GkURM0L2McsAbaYVOFoMgiTALhCIrwnFczHBmwjAgwUGGenACSlu07y69fucXxN1Ny5c3HDDTdg/vz5AZvm9NNPx+TJk9GoUaP9lrZUYO2FCxfipJNOwq5du/ZtoiL03D+fRf9LLgIUZA0WdE1AruvzYWBrvu+jS9uu2Lxxc0Jcnufhqquuwp133okjjzwy6TX37NmDCRMm4L777sPGjRur5b4e/udD+HnvU/Sme2bjDwtWBqbtFA3YJkBiAng3Mztl4nMTccN1N8D3/TQpDKpDxw6Yv2A+cnNzq6S9CYSvYW1PVYO1dXzqu8YuRvZd6huBtZWxZcMEhUojQeUJPFgvux6yveyK3XQltWPM37DjsccT3HN+/nM0felfVgdXMaUFazdsiDrnnI3cc85B7llngmVlVep6UXp1yUuIC19trMkVOFvO/UvoIM35y802aeNNgmrTewSuwjEweMwDY+YvZ9LW46FxibQxzcY+BrhYDrA2fYt4J5AMQlgVYG1ShdE8yYcpJu4kJ8n94v4X4803k5cf0pZtW1CvXr1gWlNV+EzTYEcXsOWE1UYoG5WH8oraEWoLYNoQgCnQa7gNseHbdA372vbILKjgCMd8s6G29vspOpcI1U7/jqomQrWBSpTVKlT42ZxyyimYMztx4+ooebmN0Paq5dCU9OQXSa5yZWVwrCWdRORh8rCpRvB0H5bflHBt5TcA1waEPcsghHVMgG1ov+FZO2GF0/XKmp2ImvkwVT9yRsVS4kwBbc9GA/yiNXOwde44xHcn2rak3NxcXH/bdbjyuisQi8UAGJsx8G4ZXANtmUoKVxs6B9Ng6lSWl4VcnoPsWC6yvCzZv7HMeCC+8FHql8pPvBQl8WLERTxhLBtoJ3XbAN3umQRarRTBwmGi022LGvILuxpIyra2jak9pTgFKNupTRLm2n6wnaWzTLfdLHhP4c0SfMoPYa4oTDyBpleNdew2jTFmfg5iteV2Sy3o3kzUlj+ZPsGpWDFThNU1dclTGeczX98T1226UOMupu/dh6/acXlRn/LF9+EzZa8KCTn34zI83aOvzsm+L464CJ1T/3wICF/6yYplIderE+r3YNVLFmwbrOfS74yLsGzhMhzV4SgMu2Mozjr3TL1xEOWJHk/pMZXOIvz1rr/i+ScnIqzs7Gx8vfor5Ofnq6dBm6LIula8dy96HXsS1v20LhAuLy8P//7w3zi2y7EAwjaedXUGPD72cdx+6+0J1z7uuOMw+/PZCRsgpYNq0/f3V09HSVmxnnMPb15J9qwN3o5ZfuxNMMO/q5FtjzW/DusdQGjDGP2NW/fOgum1bQqqtOWxa23/FdGB8NsXJycnJycnJ6dk+uNT5wbeVzs5OTntMzHGaiV41qlmyvM8N3h3qhGqzW0bpd3VJScnJycnJycnJycnJycnJycnJycnJycnJycnJycnJ6cDVZdffjmaNGmS1t+4ceNQUlKS9HzTpk0xbdq0SGDM3k1fYt0HvwNEvFJp3bcq3+9Fynb/lODm70kHZglfw6yAEwEvweXpxgPTn8A5ayGedOIY89r3ePnjzEGXmWhfQbVtmE6mKovHcekll2qoNiXILDLmCkxj/eOetSjQM+A8vdiSQBcS+idDcUIC6sWDnKA3tIjQyg578SAtvA7jKBIWCaqFsiY94afOYLyy4EJD+3dP9lcWXBzIyvmvnNWjRmrq1KkZ/S5MCIG+ffvugxQ5OTk51W717du3XFDtBg0aHHRQbUBuRrO/VFJSgn79+uGVV17Zb2mIlLZZk52WJ2fPmZ1w7uisbORX4HfeLHSQLAqW5HvYjUV8OOxbY+AsCN/1S0vx9ZAbsez+0akoRLVKe8v2Yuq3bwWg2oiEajMNjuSMg3MGZgGBOOMKnmNsbM8GTtob48CAuc11yGblGuhBdrm5DjSgR1vojCWUBb3JjeHaKPcg1COg0OMM25z33XdfRvn5xK6daf0kK/0MNmMkeBQOxaL+WgfhEKnKvTXa0R9Pu5o6wEOfRDcz9vAY4DHJMfKYPOepD9efYHjP+qRyY6Hr8Yg4Pchrc10MgrgXeyEyQ/BeTF7JOCfsjgbYjsgvSAnV1sWPGZSX7S+xHJj8PjIWw+V5efhj/Qbok1sH08oB1QaA3bt3w48nwlmrC6rdqXMnfL3wawnVDtU7e17AQo9qLxo6yAIOCQw0LZZmviEifNiJZnCi0xa8FmA19wwKbiXHnJRuCVINgupMckTK40xUE0CCB4pmzJiBtm3bomfPnpg3b15C3s6cOROHHHIIRo4cWW7AcZUrVJbmz5+Pbt261QioNgAMuvJqjH98PObM+kzxzZjpf2GBx5hsWQu3F0ZCtQEgHo9jwoQJaNeuHUbcNgJLv1+CKVOm4JNPPsGMGTPw5JNP4oorrsChhx6KoUOHVhtUGwDuHjwKvu/Dgw0eY0EQGYydwpndj7IIO4VsVtM4Rtkpvxn0G/x7+jRklRM8vGzpMrRp3QYbN1RfntRkZdKmJmvb9XkCKKYAdyecErD6DxVp2BML/NnnKv7sc+z4+7gEd5aTg4aj/5J8MFWF8rdtw+5XXsWWa67F+h49sevZ54B41b5r4pxrwDmEwq5acFfqozUEUsEiCShp2yEadowQaF27w/T7ulyYMECoHCUZmJbLFoh4TBWxJZJGH3rfkLGiwIjhuC37O+weL4tj+vTpaS+TlZWFegX19LsT/aF/TMEeWfSHEyAyFI4j6B4QV2MGzgAm5F+h2nj1144Lqh8QAG0DhfBmrTSy4Pqa0t3jUeBcnvAJ9616I6zA/fJALHqEZ/VTpusxIyR99RoM1a6p+vTTT3HzzTdn5DerXmvraF/kS8Q16HmI4GHysEkaMT1wC/llpvSZyLlV5hjAuPyAyivVEWs+CXJGAiBGBLfC0cwAzS54+hxjHhjzABZT/mLq45m/NN+k/JpPLPV3MBkH8xAv2oZNH92HTTP/mBKqffKZJ+OtWZNx9Y1XITsrW27aosC3nDZ4li2BntugbOVM90I6TxljqBOri0Z1GqNFQUsclt8Cjeo2QX52PnK8nIyh2jJ+jhwvB/lZ+WiY2xCH5DXHIXnNUT+3AbK9bAlmFj58+Lrf1H99wp8z+L4Bmgvh677SFzKc3pBEgZ4FI4AzZAwMsvXUEyXCtF0QEMy0adSnUztJRGurFZMlSuUdp7acWdHbgGQVebCvgHmfb/cZIjwWkPHQ5ggaOkztrVUXOOOwTAn5EfIehCreNANLExaMAVyoPgLW/BUXZl4Wqo+ySglXeQgmdD5QrYoxmWfMYxrYzVXfBcY0gFn+loLJeVgBCPo9Bc0Lq3uCkHlI/VEWyzabK3KzkTltXsKZ3LBEb5ROm5zwGHJzcnHz3Tdhysdv4Rd9f4FYLEuGCWzYaDYxonEaZx48z8Ndf74TbTu0TSjnJSUl+GruVyqUNTet5rVfeuHlBKg2ANz/8P04tsuxaj483KsG+9bhI4ZjwOUDEuJYsGABPvrwI1UyQ32r1ZwG+mHre9O6zXT984WPuB+HgK/rm66b1uYEvtrUx7gKawsC2x4GdPtC81rkLkw9C/zmSTHRhfkSkgj8KZcObFPBycnJycnJyanSiu3vBGSizX4cj+3csb+T4VSDVORebDs5OTk5OTk5OTk5OTk5OTk5OTk5OTk5OTk5OTk5OTk5OTk5OTk5OZVDubm5uO666/CXv/wlpb/169fjtddew8CBA5P6ad++PaZMmYKzzjorAcK9a9U0bJw9Cs1O/muVpHu/yV7na0skQnK83DBknAIni8S406I3A1AIhWERkA1agCeYXvwo9KJMhrsmfgvGgEtPbZ7qDveNMvjJa0XBDqVxH78eeg+mTp2acE1afCpzl5uFrnoRp7XAVcP7DKiPa1i2AQ6AwjBoyI+RDUeAPkcLb5lJWgDUpk6bBdC2x6iFgemyKsniyoNZ7du3x5VXXokXXnghrd9ly5bhH//4B37729/ug5Q5OTk51T6tXLkS06ZNK1eYQYMGVVNqarZyc3P36/V938cVV1yB/v37IxarFcvnAEib+LM5nyW4Dy0o0N+D1nIyeztoTmlfIWZZlAXOrGMWEb+w3MLhOCSYzT4WkPb8yrFjsf3rr9H17+OQ07hxZJprgzbu3oAZq/6NnWW7AoAvZtvYzNjZGqRC0BkQDIhryIyGzagP2eca+MWDIBobqi3tdkh3Beq27W8D6dQ4GnlCQIObAlZzhB1uykJQAegXgaY402O7/v37IysrC6WlpSnzdFlpKXb5PvI5T+kv/ejSwIPMmegaEzlilYwd+3Yi64YPUwOYVRd8mDLv6xGqdKd4hBWfl+DGrGuJwKMyDBYWSF+mYhHfGd1zyKd9Pvydjnnor/wuw/5YVoZNEQDILtnZGJRfEIgnnEZKU6p0J3Oxn9PE3btREQTl1q1b9YZsjz/+OIYPH16BWKLV+ojWKC4uRssWLXHTLTfhoosvChYMBOcGEuHS4S9QHKkkpcFyDoNP7eOk8D5hlwZIgJV1TrDo6zLyaE3lMEbATTP/Q4Ak/T3h8iJ4/dBxJkoWt1PmuvXWW/Hggw+m9VdWVoaHHnoIzzzzDJ5//nlccMEF+yB1qbV582aceuqpiFcxkDZKI24egbEPj83I7+0jbwcAZGdno9dJvTB2/CM4os0R8qQC1hGg9rmnn08bn+/76NSjI35zxVX44pMvKpT+yqpoVxFuHfR7PD7pMT23KO2akB3CLNApN8A10HmrtzGzi1bNV/OHzLJfTjvjNCz4egFOOuEk7NyZfqMO0qZNm9D2qLb49NNP0aVrF32tg1fJxxQVjoJBExGFn2QQAhiAJMEfhdA26r5UfOMmbB18AxCxQUD9e0Yh1qZNlVwnu0sXiOJiddE4/MIdiP/4A8rW/pDwDiS+aTO2j7oHe6bPQOOnnwSvX79K0iClYIHMgAF94YMzD74QYJIMKTGDzLPsDctWERJESXYBjTcZI/AgU692hG4LkqbG6rMzevphI3E/YEcYYwk2Vlpl6D04ppEafP1gFBUVpQ17WIvDMk9DkvREXT+puxl4Ar7Q+SKbAKFA7iIQB4UjSKsuN4KZcVBo/EN9ihDUFyjMZYpnYICcwS2CwmXNhrrqY3VR22cA5umg2hXWAw8+gJkfz8SC+QtS+ivZtiLksi8qe8Q1qEzbY5vIZETNMtAzjXr5qf5SHYAacwlAjq7lTIKZr+AmvOCqNnI1icHAhNB1RtYPH0Iw06cKM/tg6qGv7E5KgKpXamYjOJGY2A9Ei+oDA5iPnUvewrYFz0KUJd/4qnHTRrj9r7fjF33PBvc82HWO3k1zQPUr0l7WMGdyYzI/GIBsno2CnALkZeeXC55dXnnMQ15WHvKy8uALH7tLd2NXyU6UiTLdNgVaEatdo35PtpcC1Izo/hPQv4GQz8aHp4DTZCsJn2wmHwZcbSa1qEzR2EJSt6m8kDfV9nJZsD3GpB3AGYSv5nwYrJ+GyPvhzNyHD4mSDjZz6k5V+YuqGXRNbT8E8pbrzTzATL3jwlyH6dk2lcvEDvdUPpBZCQA8+DwEfWfKE90XOARTdc/3wRgQF/KvDMTAhZWvjAE+kyFVP8aZnBOUfaIskz6EBk7HRRwMDFleFgh4zhjNuTAZt1X3hJD3Rv0qA8Nzk59FfkG+zi+qD3ZTwywHzrmVUwxeVgxXXnMl7r3tXoS15rs1OO1Ma36b+kch8MKExN8ZtG3XFpdfcZn5rQes35KoYzDtCjBgzN/ux1tvvIW9e/cG4vrHU/9A7969zT3ZTaf1/MLfAaBpnaZYU7hKhQWEkGWZMwnVlvVJbi7j69TIMiB8H+BMt5DS/uV6fKJtDspVK100V2U2mYGya1iivQoKE6oulr2cbO4sHMjNdzk5OTk5OTk5JVet+WXQAw6s7eTk5OTk5OTk5OTk5OTk5OTk5OTk5OTk5OTk5OTk5OTk5OTk5OTk5ORUCd1www0YM2YMysrKUvobO3YsLr/88pQLkk455RRMnDgRl112WcK5bd88iax6R6DhMb+rdJr3u2htL2PY+uXjkV6yG3dGZouaLT9qgaBeNKlXI4cXH9OKyXAc9Jdbx2rhKBjufH4FdhaV4tr/a1WBm069ID/hliIjSBF3ORd/R/nfU1yKax98C+98+ElkGE4LHmEBbQC5eDIA9FPLGrmC+UnsNuTia4IAysWFngUDpMWUXH0SADjq+YYBOXpRpYYXsISFnrreKXe9wFVJh7X/ZpClBzMgZ8KECXjzzTczggzdfPPNDqzt5OTklER33HFHufy3b98eDz/8cDWlpmbr5z//Od544439moaysjKMHz8ew4YN26/pKI9WfrsSmzdvTnA/Lis74zhCHI2glU6cjQjbKQw4EYg2sSKs9dA1mYaJ0PY3gDTpN3/0ET4+8wx0efhhHHJW74zvqSZICIH5G+Zh/vq5EPAlrodxA7WGgWmDbGhG9rba6AYGmq3Q2WrTGwJtm01wOPOC/m0Yt4UqgbV5DkBwY2N3G8iMDdhG0B5X38KgEwoZLgdhuEnYHic4EOccffr0wZtvvpk2f7usX4cVh7VAarR28lGnXWYN8C1cooNH4b90MgqubR/bAHlh5RC3/HhgCsAtAu7htIZTZ9wN7AcKsgTbj83gSjIWYnbC9Xgr5CfkYpcaEo/4HkLTBcI9tTt6zPFog0awt2cK82VYyDGcjnDK7W/hZ/XXHYVJQyZTvXr10KRJE2zevBnnnHMOvvrqq3LHkUwTnpuAK399pTzQtGn72ZmnHjlfYD9wZs1XCPM9nH/2pVJJaNIUkHDpMMDIEIKCcej0G9gis0jcZh81oQFDNmjMwbVrpq6//no89dRT5QpTWFiI/v377xOYdVKpRmHQ1YOwZ09ygF9V6e5Rd2HUvffg/envY9GiRRmHKykpwcczP0a3zscBAIbcNAS33307cuvkqH6G4Z0330kbTywWQ/vO7fcbVJv03xn/xdrv1qJN2zZqMz6ycmw7iFmb9ZEdY9k0sNt+slfoXKgj1IcM7dq3w/KVy9G9W3f89ONPGae5qKgIPXv2xOTJk9Gn7/+zd94BVhVn//8+c+4WFlhg6ZaogEqskURFk5BijYqvGrEkMYm9kViiMZo3auya2MXCq6YZC6ixYvtJ7KgYBcXYCyrSYSlb2N078/tj6im3bKP5fPVyz5kzZ86cc6Y889ydz+zXmdtf51XUV50kvxUyxgokkeyLbPuf9L27ZCl9rLulWlqw+NjjkF+wIHWsZv+x6PWLn3fZtXodczR6HXN0KlwuX47mJ5/Eigk3ovX9OEx21QsvYNFPj8DA+yaDqqo6nQeppLM5JRRIabygIjJwbQ15tLBsCYUIHsQdgi51OhplqpSK84sB2AKk7dcQImrsmiQ8EMi0M7J68lR6a0AOGNoNZdbDPxU++ugj3H777WWdN+7gcTaBMDGYxJIXKVh3LdwxK1+x8NhAx4wDDYwyZoMZ29eONxWUW6jFArO1rRi3/txVLWySwnePonaeO5Qa+8KNjZN9jIPAM1S7W7XfvvuVBGvL1pWQLcshqsJFBYoU2i4Tpfq+EBhvh0Plw7WR2M86ZrcM0BUAnEUY+mSMN8Ik4VPSjgwy4zU3JjPQZeVgxKb1d5DtMHUFmIURnDfCXcDnQIOf7W3EHEEmgoYJtyz9AItfvBKrFr+b9aCcDvnFITj1D6egtk9vcyfC590CtY3HiwQZIL++XwHh+h2lCD1y1ehT3Rc1FTVFr9kdEiTQu7I3elf2RnNbM5atWobm1mYH5IUK2nXTdkklQWbb3Zdt5+B7UHusTUn32z/sAgaa/+vemwf8+tFz3L/rnUO6SJBre23RFyQCuLYCSXJtnS0vLnXyxcS3dYG3WCG2KFe8ayIf01xLHwig4aRcv0GkYiXReuGEa4bNXaugzzAXVVJBCF1OAFi+OCDN3zMEC7sIiozN4xd31y9FOvg1QQV+DhMi9csgJTWgWwAG6QxS1leuQBAgQRr6TuYdIHyO5hmTeccus95mr+1T6x+DzUYA17Z/o2Fzaxc7scBrgLDtN7ZFllaubHCLJPlem/DxR5/gnbffScU/5CeHIJfLuf7UXsP1r+RTseVl8JAhOOzww/DXv/w1ltajjz6KFStWoLa2Nt0OJ9rKpAbUDIBUGopOUuoyBeGg2hpgL82qiDafBFLCtJ8KFrROpCAV9Dszz13ad+jeVWB/GtuYTJkR9riD4yvXBigK7VaT2uod+rBYLBaLxWKt9yr1twYsFovFYrFYLBaLxWKxWCwWi8VisVgsFovFYrFYLBaLxWKxWCzWeqENNtgAhxxySMl4r732GqZNm1Yy3mGHHYZLL70089iCF36HJW9c2+48rhkVmrTtZ3LJtmYsmn5ZKobI9UDNRt8vkGb25OBk8vEJcOH0SzfzPUjGHstAcrmJggJSARfd/TEuuPODsmBSXaouuJ4K/ktqQX0DDjr/Ljwz81Nkvzs94dUC9hxcjyID99PQPlKkAX0U2SmNEIIc0A9KT6C1Hw0KtKDtcEqm3xfkwQIhgCAE+SUZAQ7KHc4jBIKJl5m3yGqHcrkcbrvttrLirly5EnPmzOnmHLFYLNa6qalTp5Ydt7a2tix7cn3Vj3/84zWdBQDAjTfeuKazkFYRXtJLL72UCtswijA4iookUTjBTGvcM12KZcXZd0nUlA2Lx/HHRSLMoxX1dsv8+XjlZz/Df349Hi1LlxbJwdqjRU0Lcd/7k/Ha3FegoS0iBs0WRGYBGwvVFs7u1jDJwKa2i97YhWpEFNjZwixu4+P5MDK2tYUICXib26anYUkemm0+FOxZGJT9N4ifZWOXZXYnQGIADGAcuOrq8hYXaIPCLxanofJZKlRu48MJDzvLKu3JkSYlDlIiLLkfL+fp+mDjiOCYCM4TGZ9kuK9DfkwHO8aj4BzK/oTvPzYujI0Ts/NRKr/2Cftlmfzn5VUtyNKQKMp83u6ZUUZY8O1hUBSLlyx+r7VkX7+URo4ciR122AGDBg3qUqh2LpfDoYcdqncMxFohZJB5MJX1APhDZs9AoZSyMMu0v8CmqZSGRikHSyvjo1SB+q8yrovgHBVGRjxGOkHLBw8BmQrmmRRw3CTTae9CZayO6fHHH283VNtKSoltt90Ws2fP7uJcla8FCxfgsSmPdft1Th5/Mv5w3rkgAq67oXM+4BuuvgGbDNoEl15wGQANk3v/vfdLntfW1oYfbrNbp67dVRo0eKBfMIR8f+MX4wvtStMLGd8jmfPgFu+DO2475iSQjYI06+rq8MFHH2CHHXZoV57b2tpwwAEH4PrrsheTXJ9VbBzQnvPjXUGJNtpFDvrDsC9ThfuDbpNSqD/rd2h57bXUoYptt0W/q65EypndDRK1tag5+GAMeupJ9PzZT1PHW954A8svv6JLrpWXbfq5O1vByGxKJSFVaGdouGC8l49bI7aq2jRVMm17vFgZcZBqONsjHX3ttAO6E4pMIOy5x55lxa2srMR555+nd8JXEBrMyU/SmA8M8eBXnlSeYunacDMujgNW4YCsInhOybTDNt7uhb9Jhb4JYRdxpfjHXsvvkxtLh2O2cGzl+hh7nk4keGDpe3FpreVQ7eTzWROf8PfF8PPzn5e3YMHyD/+F7EIbFFwq8sks3GV8Mt6JBT0rIADXZj75xHcy3G6HA+DAVqLwt+9EBTW+IECYb2dtmePWC+FqC4DI/DZsfEYQAEU6LkUAIhdPLxFmPzn9TeZa5kMUgYz/i0TkP9Zv1daGpa/diC8fPjTcX+oAACAASURBVL4oVHvEyOG4Y8o/cN6V56Jvnz6mbOTMb9QCEQlEbnE5xHxl2seh/QsKCpVRFYb23gBDe2+wRqDaSVXnqjG452AM6TUYlVEllJJQSpr+VZqFK+xSbD5cqjyUUpDS9MM2HHqbAEilXBoSAMgDnnXfrcHsYX/tAijeJilTZFzbp+Ceqf4bAaXbW1JBdSJjrwvD4taLcsf8SxSMBwh+AUHlfVECFqRNUARIaRbzsP2/gL6+0vmQShq7wNgGJhwKyBubRSoPnUcexm2hAKkQEQGKfD8k4BYZUwq6TCNo15Xvl0gJnQ9hehAis5ikXzhIH45sF2YWS4RP05wLIpAQqKIKvZi5LdNCP2D37AS547qsax9zRBEisxBjhMjt2zCBSF+bIleP7CLpRML5rgUJ9OzZM7P81tTUmH7J+LXNGO3F59O/WQDA97//PbgF283z8G1SvH/3vSrh0MMPTaW1atUqPPfsc+2GagNAVVSNmooaXd+sfWrqnlISEhJSSme5Wl+XVD5MVyZ/Dkzds3atq1GEIMzn1a+BZ23hhIKsZ/vMCvvTiqXFYrFYLBaLxYprrQNrb7311th993VrxXnWmtfYsWMxbNiwNZ0NFovFYrFYLBaLxWKxWCwWi8VisVgsFovFYrFYLBaLxWKxWGu5TjnllLLiXXtteUCUs846C8cee2zmsYUv/xELXjwHSraVnb+1SgFgbd6/x0PlV6Wi1I06BVFVn2KJFNgnPwnT7ScmE6PQMTtL3U+At5P83J9Hm4nbtz/5BY68+g0sbyz/HZQF8Ehm1Z1cIu0SEQrBtK1mfDgXP/rd3/HmRwtgJx9mZY7MhGMS5EF+wgNtLOBPw7XNlEw3idNPrNTgPQ/+8xO4/YRPOPBNAoBjgQexCez2Gdnpk8WfXRLC4O4wnLWeAfIrB1jwVdO4ceMwatSosuLedddd3ZwbFovFWje1tEwI8Le//W3MnTsXdXV13ZyjtVcbb7zxms4CAOC9997DGWecsc4sGvHhRx+mwlZ1AC6XxPhQ4iBR2pRNWtt2WyXilPOtYSDeWnXH7RBAKXw+aTKe3GU0Prz9Nqi2tXO81NTWhOe/eAb3vz8Zi5sWeXgQhLOf9UI1Au4/EZmFavzxSFgYCSEyQCNBESIReQClARGJAHTiwEGBfW8XuhHQMBYLqAHsewvHSCIe4gA4HmUSA1baY+TTcvHcEIwMRMrb/IVERNh4442x2WablfW8n1vVjLOXldfOFrpqGB4fS6TrUdF6khFmR5xWSch0OMYRwTl+GSN/jEpsh6Nb+wmRVyGMqJwPZaZR+HrJPIX3CsClmZX3Qi3Wl/m2zGdKicCMkX/sjHD4lxwKSgDPNDcVyEFxvfrqq5g5c2aHzi2knj174pnnnkFlZaWHaicekGceUurZeVh2AK8MIZMJeLaDBiEbwp36T4UfDw5CxrXCtDT0KkBpmnuzmU7jNoN7CkBDdscDrboHrr3aIa3ruOrr63HQQQd1Ko1Zs2Zh2LBh+Mtf/tJFuSpfUkqMGD4CUsqyzzn+hOPbfZ1f/vKXuPraq12/+J3vfrfTYMx8Po8rL7sSA2sGYtNBmyHflu9Ueqtbcz7/MgYwtT5DosAfaRcDAQDSPsmw5U/+m1r8I2j8kz7DiooKvDL9FRxwwAHtyrdSCqeeeip+9atfdeCu1y11aHEC+wpKwOHCa6SCi7Tx7jzTF1BH89lBLb/2OjRMmpwKj4YOxYC/3g7q0WO15QUAKJdDv0svQdV3vpM6tuK229H2+RedvkarzJt+Xjoopev9lQVyejvCGiT6K1hkw3zIhCOEcSfLTcb7V0FdTiqrOY2Vi8A+yfp2bYWKn1/ufx2qKp2FIxc4/Xdn/w6ffvppWUmcdtppqK6ujgeG5mI7r+0PZ1jlKvgNKBhj2jBr39rf9fRvTfF3S8F/oGDfQUj1+SLoO/y/4cjXjEko3I+PwfxxOyYW8evaIW84Vk7c+7oE1V7bNXz4cFRVVZWMt/LTx4sc7e5nR5n1xpXv1QbXDsuzCXe/ywp3nhv5O/h25DwC3hsgnC3mRvkOsp3lMbDpmI+yaUbpjxJo+vxVzHngCCx7exKgsm3xqqoqnPq/p+K+qffimzuNcr4y69siAw/W/jEAMItDK+/X0vcpIUQOg2oGY8PeG6FHbvX21+WoKleNIb2GYkDPgRAUGYCvhv1KaeG9gISChDSQX9P/ShmLrwxg23baejGtABIslecCm42Y78D0i4pUYKcjaKvNAnkGGG2h1kqZ8qji7awuahqKrW164Yo0Qaej3RWkP3kyf6+gy7UCAKEXEHN9iFIQwrxnZeDdsOXf3gS5awPm+uaxRCZvihSUUCZtnT83blDmvqV+DtLaPQbsrfISIGMLkLcpFAChhAkyi5MTQZICICAkAKE0YFtEcA/M+ooVXPkWEMhV5EBEyJGuQXYh9JgHj4TzQycXP3fQcrsv4j5jD6LX9UlY+LnybcXSxUsyy+1mwzZzPm2YZxqRwDtv/zcz/te33so8png/7cNsXxvG0r+fZfUDL77wYrxpTLSFxdSnqm/g7zJgeqnMt4ZrKyjkpXTxAOXrHkKTSXmOu61PJjy0nYHADo2F2nBXy5wyxzoFbs2OkeylU8dYLBaLxWKxWCmtdWDtHj164MEHH2S4NqtsjR07FpMnT9Z/YMBisVgsFovFYrFYLBaLxWKxWCwWi8VisVgsFovFYrFYLBaLVUQ77bQTdtlll5Lx7rvvPnz++ecl4xERJkyYgL322ivz+NI3b8acxw6HbFne7ryuXhWajKbQsvxTrPjowdSRil4bot92JwfnZk0SVon9VPLmCKWiUCzAzWwPZivHps0H85DtZGEd8MybS7DveS9jxsfLCtyjnxRXNlQ76z6KnFoImF0MOJVM//bH/oMDzrsT85asNNmIT6522ZMeaOCAfuRhfqnJlUoDuMN4bltE0HBtO+HTgvzgwTiIT5iM4wwSIL/wO/Fu/YRof2bq3kJgQZBWKZUDMfgq6JFHHikr3vTp07s5JywWi7XuSUpZFqBvn332wQsvvICamprVkKu1W5MnpwFla0JXXnklNtpoI/Tr1w/7778/5s6du6azVND0bmpKA2H36VGTeUoS2VRImda4ygjLUNyii1v9KUhVgW27H1k0CPmw1vqlePOcs/H4d7+N2fdOhmoHBLM71ZJfhdfmvYq737kD/138X8DZwNZWDmAmZuxhQSaRtZtFYHs7UJCI2egWcqLhKeTCBASiGCjFx9HGsnDvxG1b2BjF3wtRsKdU8NYMbykJrEzz6jJ2MlQIekKE4447ruxnf1dDA95tay0rbqGyG4eVFB8LUMbHHkiOOq3CCbnp8u7rSjha83WAYudlfZIYq2Kg6/Z+kveaBdlOxg/h4SHmJ3mP9v4HiSjzWV+6fFnsObrnShlh8eDMkJAPNaetDUcvWYTNv5yD61euyLz+6tbXt/o6Zn8xGzvutKPH9SQhOB7XE/MHpKDYIRDLgbOkg1sqIAUBCsMLfpA8Rxl4lyFyKQvYNPmQPh/2fnzWLMXLRyjk77DngfxDYbj22qHm5mb069cv0x5pr6SUOProo/Hoo492Qc7K03PPPYdBAwdh5cqVZZ9z6aWX4sYbb4SUeZzz+3NKxq+ursbJ40/G/932fy5MQfep8xbO60i2M9Xc1NxlaZUSEeFP/7gCf33qL51Kp19dPw9+czYQXK+hw+HtFnfM2iQwIElrw1i7J/AZwts2hfyGk++bjDPOOKPd+Z8wYQL23XffdkHZv4pKAYwz45gN+4qU346D5gIFx1UBGGdXq+GeSVj+pz+nwkVtLQbc8Q9EQ4aslnykMyDQ9w+/T4e3taHxzjs7lXSrbNUQSQcEhIF5WlxnDCeYtkdcmH2H5Ptwcw1n8yTDVWgRZIEI1311NST53XffxZ8zymiWamtrcdHFF8VA1zHgtX7Z+pNlNFolwu2vOwbJ6f8z7Xwh2XZbw1ENiNgt0hTEMxcNIdc6XO8L8iOVECya/PUp/Z8Zr1AiPABqA2Fv4kcilPgO78duxwYjibhZ+4We0VdZG2ywQck4qxaVWviom59h4vdIH0yuretOuDZRfBSvj2SM4CkctdvfWQ102y3YlgRsR4EfycC1hQVtW9i28RhQBKgkfNt/2hqWYMEzf8D8p3+Ltob5BR/nrt/bFQ+/+BCOP/V4VFVVB761CGTgvxFFDsBMiAzA2NZB6/8Celf2wca1G6NXZe+C11tb1LOiFzas3Qi9q2shkYdUeShINya3426pNPjXwn+1XyCvw2NxfH8qbd9KGigNeBCw3g7+7oHgxukg+PaZdEH27bQuWwq6DVWuoFvbPGxjhfFdkmuvFeDfmW2DhU5XSSRA0QJkfJUi8mBvgglLtP++LdaGjABBRDqO7d68w0Fvk5ImHe3vgPTtrzAeLyICSdKwbwWA7D0rDdN2fg/S++b+hOsECFACkRnj2AUcIlPHVKyPASLkYBcrB0w8c8nQ96b/JkP70oUgl65rH8y++9sN56sOfNbmmfm/ASEIEeE/r/wnVVZzFTnsvMtO7h27+gnCF5+nFy2t7lGNPn36+FaKbB7J+7HJ33nYN1ZXV2PrrbdOpTljxgy3HeuHy2jv+1T1hSIV1BNt58rAryXNAjNS+jqobVQLuzeg7cD2hT078HMhOO7KXUzK3Dj582K+vSBe8MVisVgsFovF6rxyazoDWaqpqcGDDz6Ic845B/X19Ws6O6y1WAMHDsRFF11U1op0LBaLxWKxWCwWi8VisVgsFovFYrFYLBaLxWKxWCwWi8VisVgAcMopp2DatGlF4+TzeUyYMAGXXXZZyfQqKiowadIkjBkzBjNnpif6Nnz2ND65a2cM/8U7Hc7zGhMR5j51VMaEMGDg6D+CctXlJILsGWGkJyeqYN/RlQBP3bDfPh0znTG2radaCh/fTLRVSuHzhc04+KJXMH7/YRg/djhyUTsnXHfD/OxygRFzl6zAmTc/gX/P+MRlhsxkT9maDTuyk0zdtpvYGoEsOBuRh2yD3GTW+ARVA/FTeuKrnS5LZjImgomsDniDYKo3BXtKxeMEoIQQsOKfTxlKglpQ3uTKr6qGDh1aVryvfe1r3ZwTFovFWve0ZMmSsuJdeuml3ZyTdUcHH3wwhgwZgnnzug4yeNppp+H999/HtGnTsHTp0naBMuvr6/Hwww/j0UcfxbHHHoubb765y/LVIWWYyKtWrUpFq+4gbCm0olOXM1CLJM8haYUDaZssTDfLWhcA8iauIEApD0Sxx1WQWh4KjZ98glfHn4xZf7ocI445DsMOOxwVvVc/HGd5y3K8vegtvLfkXbTmW/Q9wNvVHgZpbWINKoEDRwbAkhCiLQxcW1ioduTs7siAtyMRmW8PynbQEws0AZm0CCT8MSAODIM5Hy6XHhoTW+RGuZvy55JHNinEbWsLEIulVUYVPPPMM3HFFVdg6dKlJeMqAP9bX497BwwsnTBKl1N/rNCYNB4/ll5iuBqmYMtxxjAGcM8ufmUFC6mmgFWnYucn61XyPq1U4rvQPRXaD+8pef1k3BB9E36nw3S88/v0wbhFC1N5e6q5GW+3tWDrXKU/PzaOy75+MiT5bI5YvBDPZ7Sdq0OT752MUaNG4agjj8LOO++MCy++EEIIzJ07F0OGDvFAycTDCIHaZsM3yi4gCLfxpXKPQtlS1kn4aOYCYMqXXbufGmdLABTANN0CX4gR5gi2nJP79teBi08mrfA7K6+x85GRr2L3WiBdFtDY2IgzzjgDN910U5emq5TCQQcdhGXLlqG6uhz/Yce0cuVKHPzjg/Hkk0+267wHH3wQ+43dD4CuZRddeCEuuvBCPPnkkzjhhBNRX1+P2tpa1PWvwyZf2wQHjzsYhx52KIQQrl4o+HLbr19f3H3PXTjs0MO74S67RyQI5173v9jlB6MBBfztqb/gmH2OQ2treYtchOpfV+fskcjaTzEIqgciAoHtEezpLWt/FLdRYveRAJ5edvllGLH5CJx4wontGi889thj2H777TF9+vRuLbNrszoEOM4ys7IWTHDxzEaqg9T7+dUA1m568iksPfO3qXCqrkb/v/0VFSO37PY8FFPFNtsgN2wY2j7+OBbe/OyzqD0rne9y1dzWDIsEBEJ+svLvzL2b5OIYxjCm4L0pZQxmlTaok4ZewbAiWge7bdsntFuJU6SUGD16dNmw/z/96U8QQo82ktfPtH8KPdsiwybb7yXDgHjb4dp22wao4LmQ/Z3IVnmLSNXjImXGYLb9tz8XkvJp2ntKtS/IyrvvS8L7IzPY02MS8teO9U3+WmEfk/xNqr3gT5fOV1wLFy4sGUcZv0xxFR/rd1q2sFIymAyAFUF5LpS3rBF+8sdNFVwP7jwiYcZ8+hxrLenqE/weHqbvmmQD3DbttPdEiCC2CtJVro1XIO/EUABEmH87XpVY8e79WPLajZCtDVkPAABQN6AOv7/4bOx38H7mnqwdYH7rJri66J6OG1J6yxAECIowsGYAaip6Frze2ihBAgN6DEDPXA3mN81HPq89p3EL2I9vrRdVuHG0/SsIgiFD67MUIBVAwo5NAJVXBmStjG/QlFMokBCBLyo+ugaRaWtdw6vzbtpiIoJU0reJ+hW69p8M5NkChJ3f0RTDcLzv2k/zoi2/WJDpZxT59treqwAgFRSZcT25DECRzHTQub8dkVLfUrjYBAU+BVPGyeYTpKHn9qmSfs72VBkAl31zbt6d1DVMKQVpDkZCQCoJAQGJPHIiZzMAEemkIvI1lILXkASj23ITqtCi5C6eIARJorWlFff8cxKSOvDgA1FbWxv0e/46K5anF7HrUd3DjfNiYzf7UGzdTpQ2e3yLLbbA66+/Hkvzgw8/SN1juX1rbVWtXoTOPG+CbVKFgaqTG8srUgakTVCk/75IWbvW2MI6jilzwRPUTbQtu8o1297vpXPtfGthnx9sZvm0svxiMZ9copyzn4vFYrFYLBYrrbUSrA1ouPY111yzprPBYrFYLBZrLVRLS0tsxbly1aNHD2y55Zr9UZulNWvWLLS1tbX7PF71ncVisVgsFovFYrFYLBaLxWKxWCwWi8VisVgsVlfooIMOwoYbbog5c+YUjTdx4kSce+65qKmpKZlmbW0tpk6dinHjxmHq1Kmp422N8zH36RMxeMyfICp6dTjv3av0BGTZ1ozmhW+lYvYYujN6jdg/49xiE4TtPjLjEPTkNQdpCI74iZx2ErPQsxNJmLgSgAAorydSQphpj3obUGiTCtf86yM8/tpcXPzLbfDNEf10TjoCOghV5PRMSFWhExKT4aRUuO3ex3DB1bdi2eIFyK9qgGpugGxphFrVgPyqBv0MUvJQPUF6UrID+IEc2E8ICmB9kZvsGANsO2i2ACmAhAgmZCI4HoAF4SdRtgvkF6aLAOQXTp5VibTKeHXtAW19FSSEKPl3WFtttdVqyg2LxWKtO6qtrS0r3mWXXYY777yzm3Oz7uiee+7BbrvtVvTvhvv164f6+vqSNtnEiRNx7LHHuv1///vf+OEPf9juPEkpccstt+CNN97A888/j8rKynan0V3KAmtXwpuJxS3ttC2fhRdyYYG9HezGzolf02MMfX5CYIRPy8KDrTWuUTk6Zh4aOEGGoyLMFRSAhtmzMeMPv8fMSy7CRmP3x6YH/RiDvzsGURSlH1YXqSXfgtnLPsUHS9/H3JVf6pyQwdc46Iq3bu2dCvLwamGOihCKbe1xZ3tbsGQA1RbBYjfB+UKEi+GEtrmHUwoEtrh94jHIts+7x5jE/w2BMhq6gwAuk4CYJGxxe55LTAXxQiltf06ZMgW77rprWWOv6S2r0Kwkqs3zLUdFy3rRWOmj4R2EYLdk1sO6E9YBlREeHovX57BWZcd1eSmQ53KVzEt4HUI6rTju1H+nw+Jnbl1RibNq++Cy5ctSebh6+QrcVtdfn5HgyiTTzc55vNgdt2TxGoNqDxkyBAceeCBAwNP/ftoDppUqH6rtCoky/5tjQbiSKnZe4C5BrFRkwN7K9XUQBZDaoJ6roBQ72GEA9HGXUz6OA2zbe4qlZa4XZNSD6BiuvSb0ySefYPz48XjiiScc3K2r1dLSgvPPP7+shQs7oltuuQWnnHJKpg1VTH/7298wduzYWNm0JX6PPffARx9/iLD8xyIBvpxaW8jsH3TwQdh3333w6KNTOndjXayr/nYlnnroKcyc/ib6D+qPTTffFF/ffiS+s8e3MWDwAB2JgM232gJP/PcxXPKbS/H0I1NdG1SOWlpaUFPTU9tF1mZB4FckC0W0oG29LIkLd/9S2kYx28VslGRTcMyxx2DTTTfF2P3GtgsU/vbbb2OzzTbDzJkzMWjQoLLPYwUyBkaxfii0dSyA0Up2M1h71bSXseSEE4FEu0cVFeh/+22o2mnHbr1+uarYeusUWLv1nXcBKQFRvp0cqrG1QQMCoSGBjmQJaHggdJDjasKDBQGEnX9iH25f9+0GyK0o1s8Xk4vTkW46HKKsBX19h+HagQ488EAsX768rLhbbbUVjjn2mPZdP6Pd9Amg4LApC64NAKR8fxgLT0Ah9XjbtvfWXk5Yd+HvRALezjbXT/bFWQOdlH1o7smOQ9wVLFQbdvyTzj9DtbteS5YswcqVK0vGE1V9y0wxHJ13g8qAa4fR0nlTwXcy3G4DQeEOHHcE93t4aokvgv5tPOE1NGBYD0mG/+3devjC9j8jj7quqALjTELr4vexaNolaF7wduHnBuCQIw7Bmeedgb79+/o6aK/g2nzrHfH3LmwDIP0zqYoqMKjnEAMlXjfVo6IGG0cbY+7KuWhqa3KLWgPWBWBbWAEiBYMG1u2r0phtAultUr7QSTIsahMmTVuqpG6bKNgnASUBJUzLpwiwbS1MSbD+RAMNtqBpIYSz8fRignGfgb0PIoKSSTCw9yu4smmh2u6a8Pa/0rZJ2H4r0pByZZ8TKc0ZB2n4sXebOP+F7XfI3o8w8G9X/3zBtItB+FRs3sy7IYCkTkta4LLyXgll8q5Z+AICClIqV0tBBKEEciJn/D4qDmaWGoqulHLp2L/zSOUprJiUeH4B2Drctz3aJedejM8+/SxWNqt7VON3//s7fb3YuMyVzpSkNOXLdKyxcVw8leBZ+tANNtwgleacL+bosiN8vHJEROhV2VsD0VXelAn9tzYkLBBeeTi80mNSpUQA0DbQdLPKIlnbGPBlxoQHhkBMzsdlD+mKDaUIdlhrTOSg5TclKKtbQGI/2Y10RGyGsFgsFovFWs+17o4YWSwWi8VifWW1cOFC7LDDDu0+b/vtt+8QkJvV9dp9990xf/78NZ0NFovFYrFYLBaLxWKxWCwWi8VisVgsFovFYrFYX1FVVFRg/PjxOPvss4vGW7p0Kd57772y/1alrq4Ojz/+OMaPH4+JEyemji9//x40fvk8Bn/ncvTabN8O5X11q3nBa8iajDxolwvRvplXhSYNk5ug5sJVMCEtNpmXgo8K/g1jEJSebQ8N2jYT9pWZcEwK73zegIMvnIb/2WUwzjh4JDbsXwKcXug2S7IJ0hEyodrhrRk9/fTT+O2Zv8XMGTOLXyRDUkoHziYD4yOhcX9CRIgCmLYF9InwIwjC/ae3NXBbZ9CDAT14W8u/Cx3f7ZnJt/4m7UTc2P0Hrz32lErNhY/NHeXZgMW0fPnyklBtAPjmN7+5GnLDYrFY65YqKytRXV2N5ubmovEeeuih1ZSjdUNjxozB9OnTceqpp+LVV19FU1OTO9a3b19cdtllOP744/Hcc89hn332QUNDQyqNzTffHP/85z+x445xwNkPfvAD9OzZM/OccvTqq6+iqqoKv//973HRRRd1KI1OK2Eit7S0pKJUOChpDJNTXoKBkiaXBQarjDMKcRxU4nixbx2PEJmLWARQnIhi09UwFoIGb6umJsyedA8+nnQPXq+uxtxdvoM999wTY8aMwfDhwwvefTmSSmJJ82LMXTkXc1Z+gXkNcyGlhuqRCKFZ/mmEIBAycB9hj1DcXraL23jAtjAg7Ejb5wEo20KzI2ubQyASkY5vgJNE9koOTQkNq/T7guCg2w5o4nJsbG8K7ySA5Nhw5XZjacDFTXwnQGwpgFoCMLLzzjvjiiuuwJlnnlnWe/rmvLl4e+iGYRIllVX602Hl1aBkXbFsIqj42VmjVh9u666K3YONF6/Tvp6HIKtCue2KUQ8lvvV2UEYScZP7WfFt+JE9e+Gx5ibMTLRpz61qxqf5NmyW89Oaw/PS95UOaVYS5yyrx9PNzVhextimO/T1rb6O559/3gx1LQUqBFGpFFQtBtS2IhhwljkWxpe6nQxQTzH5c3z5KshPzDoQ1NkkeNHuU1DoQ/h2ErLtkgoA23bbArY9tDABgqIAPFQMrh3zFzBcu7OaNWsWfvazn2HmzPb7nDqim266qVvA2kcffTRuv/32dp+30UYb4YgjjgBg/IhBuVSxMLsXxAk6iKzyqpTC/Q/+C2f/7mxcfeXVnV/Mrwv0tWFfw/f3+h6+t9cYD9SFhUAq30aYetGzZy9ccvPFWLpoCe64+S7MnzMPTz74VMnr3H/nAzj6pKOMrePtI72Yn32SbjmSmNXiFiuhhC0T2BzWz1hs4Y+kjbL77rtjxswZ2HmnncsCeFrNnz8fw4cPx7Rp07DNNtuUfd66qeK2UVlRyzzd9ZOF6oXpE/Kqe0D/ANAyYyYW/fJIqCSMP5dD3cRbUP29Md127fYqGtA/FaZaWiBXrIDo06dDaa5sWQlb75VUGqpp+IkKCADGFliJWAupDGzQtSWmy3fAQQOHjGdad/S2vw+SM3XVV9rCC2t0wv7t1MkdV2fg2hdeeCEefvjhsuLmcjk8/fTTHbt+IXijDStYVeN9p7XpCkG3w/zE+9QAjK1seDA6Mga1h02GoyW4vrjogCnovt3Y16XtozBUqQS8lAAAIABJREFUe/Vqjz32KCterqa9C1y0o09rr0rAtYFwXFMoX8n8pb0ICOqHboQ1uNb/7m1jhxhjAGSh2/ocXeBtIdc1T6du41sbMPRXJGDDKkjDSLatQv0bN2PZrDugZOH+etgWw3DR1Rdh5113hh0Fkm3z/Y7zKNjWQS/IYPoEqdw4smdlLwyoGdCucd/aqkjksFHtxpjfMA/1q5aBZNAGkbWL8xCK9MIDdixtFq3QUO08hBLuUSoFkLSPVgEkHPAZwo+XVWwADljgts0D4N8Tmfei/9xCmfwE7aFLh4zD15ZIcmBkB6oOYMoWYAzp36Vwvu/gPAprhfUxkC/3tj7aeNI+J32GdDBvnWcJgBTp38htk57w2bg+igBSAoAMQMy2xkrvY5Xeb6LTI5BebQwKGtKsICBIumoJEXn7x8Gd9SMioUyweV6RHevYPMaVHBe5/jIW7uM2NTfhj+dcgNsnpsfQV113JYYN28y1VG6hSXOvNTXpv6VZsWIF8nmJKOcXb/d5s1dNjN2CfNfV1aXSbG1tRX19Perq6trdt/as6OlaMQUL0YYpx7odVdYOJgWpAEE+vkagh6XOtJOknJ1CJFxZgR1Tu/vST8/bs3Ej1IO5C9xX+gV3W5fGYrFYLBaLtT6rY8sRslgsFovFYrFYLBaLxWKxWCwWi8VisVgsFovFYrFYLBaLxWKxWOuwjjrqqLLiVVRUtCvdiooK3Hzzzbj22mszj7et/BJzHj8Ccx7/GdpWzmlX2qtH8clczQuyF7KvGpQFG6fEdxienCxc6OqUICyEqC77HU4Utt+GAGH/PJr0Nrlw/yEQJBT+9dKX+P6ZT+O8v8/El4s95DGWzUJZLckkSEcoBBUIr/Hcc89hj932wF577NUhqDYALJ23VEMBSUAoC+0jA9uzT8DC/giRAWxHBuYnQCAh9IRl0lBuYc9xAAQ/SVNDcoSZ+BrABkAuHgIwtwP3uUnCwYRhIHa+e0SFQDkltD5Msu5KvfHGG2XF22qrrbo5JywWi7VuatSoUSXjNDQ0YPr06ashN+uOvvGNb+CZZ55BY2Mjpk2bhiOPPBLXXnstFi9ejOOPPx6ABnB/+eWXOP744zFmzBh85zvfwU9/+lM89thjeP/991NQbatyYTzFdPHFF+Oaa67pdDpdoVVJwBs8WLuQSlk7SQs9ZalTRlgifojFiFvWMHhExKzucB+ABj8H51orPbTghTkemW8BIAIwqrkZ991zD4466iiMGDECAwYMwG677YZf/epXuOaaa3Dvvffi2Wefxcw3Z2JFy3KsaFmBZauWYUnTYsxd+SU+WfYx3lr4Jl784nlM+egh3Pnff+DRjx7Gf+ZNx7yVcwEFs+BMpPNFwfIyZBalEZH5GBB27LgPt6Ds8BPZYyIAaYsAph0sdOPi2nSNnR0ZW9ulCYrZ4kTCsI7itnhyDORRPeTYHjF4j4mRaWarAtsZ+4Vs8N/85jc48cQTM48ltVIp/HFZfVlx49fODqOSsdJHY99mSFtufbFlOHzqyTTTI1Uf32PSKZZe1ic7jVLXsPnw10rWSyp6jfg9JZ+xAnBFn36Zz3dWa4uB1sTjp99KOuSvDSux/by5+Fdj4xqDap9wwgl466230LdfXx9IASTUwpsSgCb37ThlHt2jlI+vlIb/6HDp4riUlPThAaA0BG2nPkD6E4vj0wR8ZuxxhHkJgIYhrMimY0FpPm0LrLKgqeznYWFEyj0/FX+uieKQ9K8U9LcU0NoAO15TOu+887Dddtt1GKo9cOBAfPbZZ+jXL7uOZ2n58uUgIhxxxBF44IEHsHz58g5d20pKib333rtDUG0AuO6664oet4BNv5fo28gFh1FiuvSySzFv4TxccNEF2G677SDEmsE5CEG46a4JzuZw9gqChfesnROzYSIMGDgQp517Ci66obwFaF594VW3oIjtvbSdA22rmG1h/LkU+gQR+gS97y+0UQr138V8hUSEkSNH4qOPP8LQoUPb9ewaGhowatQoTJkypV3nrWsq2n52uqksbHNlNcO2bW6TbZ29cKZa33oLiw7/CVQSsh5F6H/jBPTYs/Njyy5VFGUGqxKLfRXT8lWm/TVVTVnAtjR9OMX7SKWctRJsWxV4v0VM7ZJw9fVMHYEoP/roozj//PPLjn/FFVdg8ODBsdGD/c8u+FRShV4HJXeDtP0vSak4hRT+PpS1IEJ6BGQyYaCjdjtcOCoJ8rRp+t+mYBa4Ind+QBlNXDM4PwuqHWQrFr+cZ4yOlYf1UZdccglef/31suL23bq83/Hj6sbnXOB3yfDdphYR8LGCb8oIzzoGl5j/7dyP1jX2GG7fHSOhPzbcVZr4Im06XmS+Q2+EAKnI/KYcwXoGmua8jC/uH4f6N/9WEKpdWVmJ0885HVOefxS7fHu0tgudDWpSp8i1JNo+JEREIIrcYivajtQ+ij7VfTGwZmDZdW1d0eCeQzCgxwBIJSEhkTcQZynzUFIhryTyKg+p8hrQrCSgFCSk9xsoCZVXgJJQ5D0tSknDodb9twycDnZ8bv0Wsb6dPLjaNrt6AfPgWylTxPTfEpAgY0J4f6Pzk5II2mQCKbOQjiLzdwz6Y20NmHuw7be5vBsTBDeg650Mgsx9SPOfTzPwQRDMQuSmNIXtegySHyxEJAh5qSBN9Vek34W7F1OWoeI2E6Q0z4og3d83KFRQBDtOsv2T/gaUIkCQu2dSus+zzzfpc7Z/n2EXZbTjWNdKmDZr9ief4YarJ2D0drtkQrUv+dMlOPyInwDmHHJp+zZn8JDBqfOklJg9e3a8X3ePNN232lC7nwXrBoz/oAN9a4WoQIQclJKQKq/rAeDqgJS67uQDH5b1vfm4tq4o48fyC8poeT+X9be5ohnzX4U2b1B+E1JQ8UOBLf5VsZdZLBaLxWKxulq50lFYLBaLxWKxWCwWi8VisVgsFovFYrFYLBaLxWKxWCwWi8VisVisdV9SSrz88su45557SkJUrNoL1gb0JK5f//rXeP7553Hvvfdmxln5yRQ0fvEsBux0DvpucyxIrEV/1hvOAsuYAVxRu2lsgmG2kpSZrDC7T8Gh5H6YIXuMACUASDjwGxFICShIkzfh4usJhcqHkQKpCIqA1rzEX//fbNzx70+xz7eG4ojdh2GnLQcUn3tdYh5bu6DaAJqamjB58mTceMONeO2114onXoYGDO2PyExMFlFkoNrkgDlkwH4RaZCOn3hpv/U5kSAHRyCQAWwLAwMKJsNSOE3Sgwfi0yeRimMejJt0a19vHGDkwQUx8IB9nEE5SYEJwnLcUXVFGmuRygFr53I55HJrUXvEYrFYa5EuuOAC7L777iXjTZo0qSAI+quu0aNHY/To0ZnHamtrcfPNN7crvfPOOw8PPPBAp/P1+9//HuPHj18zfWBgz2SBtauC7ZDllGVVZ+2Fipn50EARZ0sFcZKpUOy4s8CD/JADQVicj4Rd8kYvamPjURgveVETNwIhD2WXzIndzeLFizF16lRMnTo1dm9RFOHOWf+Ahrx6mIx08F2HVIEgYe69gI0uSMNPiFy+7RhF27IaWOIBKh4GYxFjFhwpDCgogobNCGODx+DbFrDtwNxx8JCFUQoLNQnsemt3u7wG+YgjyZK2OMULRJm2eAwqFsYpUxMmTMBNN91UVtzbG1bi21VV2KO6R9npA4VrQLn1JDwa+yZ/DEjXwWSKybpEiTNT9THYjoeRiZ9VO9s/dKVYiYjX7/A+wrDkuWFcGz95zqYF2tNlpk4mrxsvVvEtBeD6lctxVSdhvJ3V9ddfjxNPOtFlLwW7cTBof45veXyIAy5JxNNy8J0AeOX+VT7dFGTH+mdUiZJdXKGPh8w2WZBhAnodhtv8eXaQcu2Mg2cTuTRduNsjd33dxJiexl1HZbYzNl6h/XLu96sEOJRS4n/+53/wyCOPdDgNIQSeeeYZbLzxxli0aBFOPvnkdtlud9xxB+644w4AwCabbIJzzz237IUPrdra2rDTTjuVvXBYUj8++Mc44IADYmGUKJOAb7c9mj5RVkxl8wvQGVvI+ksJ6Nu3L8763Vk463e/NakoPHD/Azjz9DPxxRdfdCj/7RER4cJrL8ImwzYxMD2CJO0XjcH4gx4vDkXT9biqsjz7uLGh0dswxn9oQXMWvSoCGwruWln2lgU+hrZm2kZJQU8B96rCuAMGDMAnn3yCnXfeuV1Q+ba2NowdOxbXX389TjrppLLPY2Uo7BwThlay78oXgHV2Rq1vv42Fh/0EMmlL5HIaqr3vPl1+zc5KFbB7qKoqM7wcLWtZGiy6Ye0WZSCRxhYwgzBvm6Ttf5dHF8e8YjPGUiZd0g2lyXiZmVSmR0+MU9xh2993xuhZS/XBBx/goIMOKhukuP322+PUU08tGqf073hGhX4HcfU0+wVm9aFZYTZ9lx8V+BESefT+BTKgWLh3bvvcVB5j92yu5wqnDkzegR8X+fKUBf5MjX9jY5XyCvZXyeYsplmzZuEPf/hDWXGj6n6o3eIQAEBbw1zkmxejst/IMn9L78YGgoJGL+EX8ePDrCwkA4ttJ84J+ks9LpPwXjfT1gLGixb2t4FXzfrJSBnnhvftwaTiBnS2LzCXl41LsPiVy7Hio8eLPppdvjsaF19zMYYNH+YeVVhndVW0nkKK1XHYu1GBTQdCv5o61FbWFr3uuqz+PfojEgJzV8z1NrCxj4XSzyuvpLajdSgI+u0TKZA0FrQSEEJB6Ydu2i4JJXxLJ6Gcn1YP2827UfY96DG7t8EJUklYWDbMNYHgXdqxRMIW934AHaSUAlm/o3LRTFrWj6FAKiyHrqhC5eHCvevE+ydckx/0L9ovEY4lTN6lHf+EvjkykG5zPgHSxrFjPljAMsECwN09SuWrFkwdNf2OktKVdalfnMHiu4dq3ru3yygiKBnYYQ5eni2hO1gAwOQ7J+POv98JJSVWrmzAF599gaVLl2aeN3jwYFx74zXYe9+9TV6EW7gi6H1BALbccsvMNF564SWMGD4i9k5tDXd7BfrWyorKzDSbGpsK3GlcWX1rVUUVGlsbYIa/Bpitn49+83pfw+eFOS4Cm1hDuG2RDkuLtZnJGRq6Rnk4tmnrAvMXsO0g4oEobHqxWCwWi8VisTqnNbPEKYvFYrFYLBaLxWKxWCwWi8VisVgsFovFYrFYLBaLxWKxWCwWi7UapJTC9OnTccYZZ2DTTTfFt7/97bKh2gBQ1QlQwcSJE3H88ccXPC5bG7Dgxd/js/v3QPPCGR2+TpcrmNglKnqlDqt8GvgXnFwkPJwilp7GjtQ0PX+MYueE38ExB3MWZtNONRVmMqBwx90x0ttteeChV+Zg3MXP4ntnPoar7p+Fdz+vT99GibnY5UK1W1tb8cQTT+C4Y47DRhtshKN+eVSXQLW1zARLA+ITIoKgCBrUFznonqAIQgSwPwP0EzCAbRVBCAPkFkJP2jUTPkUAVCCEQJxwUrR+zEThpEm7bSbmBmACO1kzc7Jl8O1AB+TjhJMnQ7hhp5/kegY8ePfdd0vG6dmz52rICYvFYq2b2m233cqK99JLL3VzTlhW3/jGN3Daaad1Op3GxkaMHz++C3LUQRmTIwusXZEBXQhOKZ5gYi/TIie/n7RaKbGdttLT39kfbT8ay9x8yFrmmeFRzCosrcoelQ5knSNt/woSiETk7GEbJgzoOhIRIhIFPjauOV+III1IX8OAsCOTfoQIkRD6QzmdhojiaSFyi9xEyWPWZrdwbgi9uI3Jsx3TCPtMAQfcpkxbnEAiDshM2uIOmEMo+MRTUO1YGUiWtdJv7YYbbij7vZ6ydClk6WgpFRuVlo4VPxr7DgBAWWdTIr5AvC7ocD/qyYqfPMeG6dJBrp7YT7H/ROITufPj+QvDgMJ5zjqmEmHhc9kgilLPaJlUSN63lUqF+CI3tbk5ldbq1sitRnrYjoVoOxiTge1oQlUQFlQapVyYY3EHUCelJKTfM4AfvViAkjYJFf8GEGB+/HlKGmCQ/0iVh1T5VLiNj1g6HhwkY2nqe7cLGNgwmxfp8mBSkPHnY+hqAGyfFH9GyhCxHFzLwcqznTFpGHL7AHruXa7namlpwVZbbdUpqDag4fJbbbUVAA3Zvummm/DOO+90KK3Zs2fj6KOPxvbbb4/6+gz/WwGNGTOmw1DtH/zgB5g8aXLmsaz+S8XCC4M8S0M4PTj6gIMOwAeffIBP53yKH+72ww7dRzERETYZtglOOO14vPTei/jxTw7ytoawNou1SfS3tVkiyvlwhHaUQE3PmpLXbm5udlBtCmwTYe5eLyLifYjOlwi4uAh9g879136odpa9UllZif/85z8YO3Zsu56pUgrjx4/H6aef3q7z1mZ11tvpHnPYxbWz/U0qmVabbOtUeqFaZszAwoMPgUy0NVRRgQG3TlwrodoA0DZ7diqMKishajsOGF3StCRWACxc2+0pC40MAPz2W2X0uWRtliIXTRW49b/f7YgaGxsxevRotLa2lhW/oqICTzzxRFlxk7+fFJTnjCYSQNGGI6sPTf7OE9sM8mOBrcn8hdBr93sQfK8R/PAU+50qdTwj88kxk713CtKy+Sw2/i3XY7G+/cbUGe2xxx7B4mfFVbfDqWj88kV8dv+e+OjvW+PTSWPw2f17YtWiN8u8WomC21lllY/k4sCxyxPSBgsljhcekSfrkP1t24/obZQsT4StE/738lgdStaKoO4sf/c+fHbf/xSFaver64erbr4Kdz18N4aPGAGC/z0+XGAloghk7EEiAQgYf5aJoTzOFwTUredQbau+Vf0wtPdQ5GUeeZmHlHrcLiEhlTTD6jzySiKv9LheKQmZ18fNaB9SmjE7KRMejnc1DNgtRGiG5e6YWUlOBf9Ks7i5LgrJdlT43/ZBvjgJe74ChL2uLXrGD+CabpVIk9yCdoosFNnYiEL7TmwpVwi7LBMWs18M6FppSHJeSeevCWHJUgEkPVDZ1jUFmPO9f0PFaMkCFkavlIdwk94BQei8mcXU7FhGEBAJ77sVDtCs3L2QEIAS2het3PKNEMa/K4QfawlhFjMS5BZjnPPZF3jp+Zcw7cWX8dbMtzKh2ttuvy0uuvxCTJ81HXvts7eBlZOrj2EvbluI0btmL5T6j7/9I9FEFfg7j2TfSiho85RjCxXqWytFhXlv1uelvF8tfJ+ACYc7HmK0E948uPfkCqUJCxaQ00EqdkbykPOXJQ+yfcxisVgsFovVZWKwNovFYrFYLBaLxWKxWCwWi8VisVgsFovFYrFYLBaLxWKxWCwWa72SUgozZszA2WefjREjRmCnnXbClVdeic8//7xd6XzrW9/CJpts0uF89OvXDzfffDNefPFFbL311gXjNS+cidn37Y4FL54D2drQ4et1rfRErnzT4tQR1aaBVoUnhGdNCrb7KrEfmw2c3k9NPE6cS8G2CifrBROE3bRdgCiCnVhM9hj5eIDAp/Mbcc2/3sGeZz+O0b9+EL/9v5dx7/Mf48M5ywpCIrKm2NlwAGhuacN/3v4E11x7PQ7Y/wAMGjAI+/5oX9x+++1YtmxZOkGKQLlKiOqeiHrWoaJuI1QNGYkem+6IXiP3QJ9R41D33ZPQY7OdszIDEUVuujIZ4J8wkzUjA9CBeTJCRIgM9Ea4ic3CwLUDCLmJ45GHZvKnKQcC4eTIcLplfGJ2bLKteYc2RubjVQW2M/bLhRl8VfXRRx+VjFNZWbkacsJisVjrrnbdddeScd5///3VkBOW1VVXXYVJkyahb9++nUrn1ltvxaJFi7ooVx3TY1MeS4VVUNrCKcS6KqbQQs/i+6RMb6QxREmEVPixtmAI6kUyDnkrUoTnEBAREAXhBA0S/suKBrSVAT0dOHSAhkKKnANnCwgDitRAksh83AIzlPERAUgyAHELihxw2y4848HYFqhtwNmx8zRoWwido8jY3nY/vKYGbocgb2OTk4YORTBQyiBMwNvagLXN/ZuL2+IoaYun4CdZtngB5ke5tvgJJ5yAXr3SCzhlaaWS+OGCeWXFTarUaNXvFc53spy7ITAVPtOW/7DOZW+nYdWFrmuVgcdKwelTeW5H+umRXDyPYbyse0s+h54iPX359ZaWgufAlMMk048ArCgTwNad2mijjTxUkgLAZAyKow86H4Hj7XigtjvNgXk8UNuCeqQDaNtzPdjao4E8LEgq/ck7sJZOw32kv7aUet8dM/HzyqcTQohC0La0ACIlPYxIZQO2pfLnw0CppDRh5lxCFlzbgzzJ7ofPO6HOwrXXd0kpseWWW+K9997rcBpEhOuuuw4nnXRS6tjIkSMxePDgDqf95ptvYvjw4ViwYEHJuBMmTMC0adPafY2qqircMOEGPD316aIGU4fg2vbcdsC1QcDgQYPxyOOP4J93/xMDBg5o9z0l1a+uH267+1a8M/e/+PfrU3HmuWdgwIABzr7ICbPgh4Nph3aRXyjEfzx8O0cRGhsaS+ahuanZQbWt/SKMkSko3mOkoNrOJonbJ0DyHZRnnyQX4LMSQuDBBx/s0MI811xzDfbff/+ygaCsQkr3o1nte6ssDy5cSi3Tp2PRYYdDLl8eC6fqavT/219RvcceXXKdrpZqaEDLjJmp8NyIEUCGfVWO8jKP+ualAVTS9MNJMyax6ATZf0y9KtQfhz8VlWeHs0KNHj06E35ZSBMnTsSgQYPadY2yAc+FTKkSfWghwHap/MQWVbV5pHiaMcB2KslCoxsflIRpJ/PloNpZi0q5LGX3LcXEUG2vKVOmYN688sb2UY8BqOw7HF88cjCa5vsFiZsXzsDs+/ZEy9L2+F278R10CK6dPJA1kg63QycEwaOEk2VexELjnolgm5JhAWjb3hMILfUfY84jR2DhC3+EXBXvQ0ON++k4PPPavzHuJwcjJ7TfKhLa7xeZheBApH+bF+bKBhDsYdoe5m0hzf2q+6H3VwCqbaXh2htAQqJN5R1kOy/bkFd5A/61i2Ups2CW9R1YwLaEykvIvBk/k3IgX0CP4R1c2y2Apft1Ahxc2xhp+jiF6GpAKVtmDPga0E5dCb+wjn2f1uRT1s/rgdL228OsfalV5P0P9sIKSsO1oeJrJpD2iQAKQvgBhFLKrLHu65OS4eIhphYS+cX8HHgZUDIPQMPIPYuczDPUHp+Yp4wAJewta4+ICCjhBEDKvAZYKwvGBpQyz4UcXh6kTKoKzuZzdYUEoMgtAhkupQf4tIqpf//+GHfYOOyx156o7dVbw7RTvmT78eO6HXfcEQMHDkyl98LzL+DBfz3oWh/XVyPoW226iTHyihUrMvMoSti6xfrWHOUSvipfRjxAW4Pj3YJw8HDtGEjd7Xv/l5VfPA6xchUrg+iAf6rQ3yHFVyFisVgsFovFYhVRbk1ngMVisVgsFitLdXV1OPnkk7s0zQ033LBL02N1XEceeWRBh2dHVVNT06XpsVgsFovFYrFYLBaLxWKxWCwWi8VisVgsFovFWve0dOlS3Hjjjfj73//eJUDDP/zhD10y8XnXXXfF66+/jquuugp//OMf0dzcnI6kJJa+eTMa5zyPDfe5CxW9Nur0dTstBdT/92+pYMpVeyAbUUGYQvmyk4FJzxgEgZJABwtUgoCZoam/lYGtKAVFZianiROLbydmKgAUmUmhZPIf+fnPKsyRwpdLmnD3s5/grmc+BiDRo1Jg06G9senAXhhaV4P+vatQ27MCVRURhADa8hJNq9pQ37AKC+sbMGfRCnw8dyneff5fqJ/xYNGn0Gub/dBjs50gevR2zyU+hREIZ4wSCK2LP04/TSIN64s0GDsyk1mFmcRsodmRgfJpuLYwUG0yk50tCIc0dEfYqZnCARH1fGgBJZWZ5GimTVIy18G+zX84b1yFQRS7j0yYQVAlGUzQPi1enAblJ7Vw4cLVkBMWi8VadzVmzBi89NJLReMsWbIEUsqSEABW12ncuHEYN24cHn30Uey3334dSiOfz+Ooo47CQw891MW5K0+LFi+CECIF6/taFGXG90BSr/h+8mjM6k7HUtlnJc/xJpxfFsUe1yHKxbGWuMWASCgIsuAQ5cLz9hzDbrFpzc634anGpsz7T+pHP9kbgoQx8wmSLLDWA1stHMODWRIPw4daFIgGAAUAEDJ3pm1b/S0MmEiAQMLiYoxNLYJtZ1sb6Le1wU1YBA3UducLY6uT0IgUc8yDteN2Nhlb3+Y4ZosTfGhX2OIJaGV7JITALbfcgp/+9Kdlxf+4rQ2/qV+CK/vWtfta4W0mw7NrR+F03O1bxpAdvha5RnlXCGOWjpG1HyqLNVronHS66VjBaDTVdhTLGwHoR+l+cK7Mp9qvGJAokIKH9Dd02u/g1aNHDzQ1lde2hHJzkiiE2qThOrFQsnvKA7VtOxTCdxJxbLwEcjqAYilfFs2xREBw/WyYj3vfwTnKQTNNHOOcCduE8M5JBbApmw/Tbrr7UgZGbMNd/bF+nBDY5a+vr2V6G3cdldn22HiF9kupULrruj755BOMHDkSLS0tHU6jd+/eePjhh/G9732vYJyzzjoLp59+eoevsWTJEuy666748MMPi8Y799xz2532Pvvsg0mTJ8XnnBVp8q0tE0rFwlXB010ZtfaQ9Zm6E4KaQQApwoE/PhAH/vhANDU24o5//BP333c/3pzxJlpaW1DXrw5EwJdfzkVbW1t2fokwasdRuPvhu1BVXeXAX5IEhGtXyAHqyLVfHhwX97Mh0f8LvPRM8bGPVUVFhbNj3OIfFhJH3nbKhGqLAHRKYZbi8FMHYaTANgnugeInF2wHrrzySgwfPhy/+tWv2uXXfuSRRzBq1ChMnz6dF6bratl6Yt5Ha74FPXI9OpXkqpdewqKf/xIq0eeL3r3Q/+9/R9VOO3Yq/e5Uw6TJUKtWpcKrvl16oa9CWti0AHlICHj7LGbeW9vCtg/hOCo2IMyoVyUMw9CODqX7+w7e0Hrs9x8YAAAgAElEQVSkww8/HLNmzSo7/kknnYRf/OIXHboWOVuvRNuXaF99AijYh+rD6X40K8wWirDv1MGJ/hOIH8saM1A6Q+VCvp39V+p3qETPVI7WR9uyM7rgggvKi0gCddudiDmP/wJQ+dRhJVsw75lT8LUDHgUyxpsFEkW3kUgpcGS5oKCepS7rOjyzX8q7l/Rq+GMEuPFUaG9qe9WOxgip9CnIg23gjaGo2lZh6YybsHTmrVAy2/4EgM1GbIYrrr0cu3x311jy+ud3BQvI1jkil2Nf5RTs7/vWJylMR9Grsha1VX0KXnt9Vf/q/mjNt2DeynkQRKbFI4hgCwRIlXftUEQEKO19lQAUCQjKQ6oIQplDCpBK/06hpNS/6wOg4F9p7AMy4wbA+LssABoKipKeYOjzpQKJ0Cdg/25E1w2lC6o+Ysb4MbsCyvyvTFWyfyNi65X3M6vAF6MXH7NttoKStl5p40IqZXyh8IBx8r4R1zcJOHi2zrL+GxQpFfRD9Nm0/hCd/+AkqZ+1Uso8P4JSef38pK1ewiw+Zu0fAeFsL/e4Aui8cvUS0L4xBf2skfRfBP6YUn3U4sWLce7Z5+Lcs8/FjjvviDPOOgN7/Wgv96AcIN2lr79zuRyOOuYoXH7p5ak0jz36WGywwQbYeeedXXtQyq/8n9f+g3sm3ZOZx2LjrFJ9Kwn9nLUfSZdnqQCCNL8bKCjSv1aEcHoBAZCxf92QUqXad1ccVDC2Jv/UnW+JbGxKhNmMhmm2w3+V0Z211//FYrFYLBaLtb6LVOf/kp3FYrFYLBaLxWKxWCwWi8VisVgsFovFYrFYLBaLxWKxWCwWi8VaY2pra8PEiRNx7rnnlgWOLUfbb7893njjjS6f/Pzxxx/jxBNPxJNPPlkwTq7HQGw09j5U9d+mi67asT8XbvzyRXz+4P6p8NrND8bQ3W6CJZ0U/nNklfgulJ/EJOIQ6gQFKBmLp1x8e0yfoyChZy/6baXyAPImnoQy28rsA3kTTwHI63B3zKahr+HPMekrc32yefb3oCdM59Gy4AMsfubaAs9Hq2bEd1E76uBEqJ1gF5+4SBqpZ4IIK998CCv+OyV25p6H7oETLzgeApEGYwuNxI6EAWmTQEQRIhFpoF+4LSID4BaJ/Uifb6CA9hPCcjSc24cBCGA55Lb1/3FYjp2MmwnLQRFYTuyJdf2kwfUNfvD9738fzz77bNE4Qgjk82lgAYvFYrG0XnnlFYwePbpkvGnTppUVj9V1qq+vxwYbbNAhWKrVnnvuiSeeeKILc+XlbOYC5sWTTz6JvffaOxX+wdANUWWhPIljSbwOMvez95LoHguyUakz0sgfFQtTBsKiZa1l5bb9d94ck8pZ2u54bFsBrQB+umAhGsuY+lhdU43JM+52gBQHo1U2fx5c63MXLBCUsDMBOBC1t1GtPevtVAsaIQgXZu1hQQRBGopuF7URInK2ckRxu1oEUG1tm+vzdToCZLdhFssx+w60ba7j8mTyZW/Lwr+zbHEb4u/dh7r9GPSma2zx0047DddeW3ysFOrWuv7Ys7rjgMWskpQOK17ekiNcFexk1Z1kisntQiNmH6d9OSx2rNAbKgTTTn5nVJPUmbHzCLhuxXJcv2JFLE4VEWYMGYpKSqdUKD0A2GHel6hPLDzQXgkhcPpvTsfll1+OQQMHtdt/1JpvTfhATMviyoCKfVsAj4PXWphTEqitku/aA291fbdthW97Qq+JVBJSSeSVRF7mkXcAunJ9QZSxFZQNih+PA5KCVsQWFAcVSiwA4PaDtsiB6BLtTtj+wAO8knCm9J10rm1an3wA7777LrbffvsOQ7V79+6NE044AZdccglyuVzJ+IMHD8aCBQs6dC2rbbbZBm+99VbmsSlTpmDfffctO61Bgwbh/n/dj113LQKhLVJFsmH08fBUDNNXetibbSPSlpVrA2L1P4TZ2nAd88MPPsS1V16Lt96chZUrV6KiogJ777s3fnXGr1BtgNrS+EO9HSSNfeXTdakq6eBtNo8eeqbv1tafn409Aq+++Grhh2V06VWX4Mjjjux+qDa6zk/4xBNPYOzYsQXB5YU0ZMgQzJw5E4MGDWrXeatbybLnQYJhGDLjuINhv2e2CUHfljgv7ANVkAelXGl04S5MKV1WlXTbOYowoGZgh++9eepULD7muBScWvTrhwF3/hOV223b4bQLKb9gIVbedBNqz/gNqGfPDqcjFy3CvB/sBrlkSerYoIceQOU3v9mhdGfMfx3T577qfP1ujGL8/vo3gpwLy4kcciKHiqgCEeXMvokD/XuCHeMIMtvBGMYuHuQWIUrYMlm/Hzg7IxjT2HKY+g3B2B3JsQuQaCP0wXZJmPFdV6gUyuewww7DpEmTyk5v1113xQsvvNC+PBTo8MrGDFGBNrWd/WgqPGjHw7xYqHZsUd9wQFLiGvGsF36PRaHa9pqJNBiq3XENGDCgrPFXny0Pw7L37i4Zb/CYP6Pv1ke1Mxfljo86oAR81QeXM4Iv7BGIb8v4fnKxp8Tv1OF32oJNfks0fTENC144D63LZxfMca4ih1N+82uM/814VFVXp5wFcTvBOpKs/WFAxgQou3422VvRcapy1RjYif5/fdAnyz9GffNSkLL+wGBRP4VgoevQB2n6VGEX9TO+ShAoMra4ItcnO7ubAIJw7y05XheAhllDufScPWnfnX3viXZP+z78Hvllf/T5+sRgzOTPc7Bsio++YguMmTXVlVQGRB7YmdALO+qTfZ51enEIsd3WYG6fph37ufSgF4y0TwNmPJWX5j4NaFsaarhSeUABeaX0ManPrs71QE1ljYE3Wz+K94k4Oyeo/jG/iH3WoV8kePa33vh/uOHaCe6eli1bhhUJv1xS4w4dh+tvvA49e/aMLbBkn4d9RksWL8E2X98G9UvrU2lUV1fjwosvxLHHHasXtcroWxsaG/D4Y4/jtltvK/p3Ul988QU22GCDVHg5feszn03FnBVfQBg7Vdur+mPtWx2eQ87YvjkRGVs3gqCciZv+mxnh/PUCZBbDDP9OxkPJhftdIWbjCmFHswn7Vbm4yWce2iWh3ZLsb9rj+wrH1SwWi8VisVjrm/54y49Q+tcsFovFYrFYLBaLxWKxWCwWi8VisVgsFovFYrFYLBaLxWKxWCwWay3V008/jVNPPRWzZs3qsjSFELjkkku6ZfLzsGHD8Pjjj+Oee+7Bqaeeivnz56fitDUtxJzHf4HNDnsJFFV1eR7K1cJp56cDSaD/N0+PB4UT3ONH4Gd3JUkGWWSDgJKgYjMG4/vJmboAQAqkCAoCQN5M7iSTN+HSJwgzWRHBRGOASEKpCG5+mlKAgViTmxRqo5sJbiShSAAq7yZMQgH5xqVo/OQ5NH38MtoaFmU8F39ffb51OHoMC6GblPqmMCwAV+lvgbQIEdnJs5EDQWjQtgFamOl+ESUBfsJMlTXgPztpl/S1HDgwmCAoXL5snvR2EooB80iTsJwYEMM9GopPDEy87uSkQZ4AWJ7KadOqqtZcm8NisVjrgnbccUcIISBLwD0feOABBmuvZn33u9/tFFQbAL7ZQUhZV6jQwhZRAmiaxOpQRnhc8aNJCz32TcasRVFrPabQTEumlwwT0Ja0XphG23B5Y8HDAEqESezGZSvKgmoDwI8O3Ru5KIcYVBsawKLzGAdtAx7WBXPfyXuN203a2rSgmjhY28MiCQQhvL0snE3uIRxEFIA4LCw7YZM7292mLzxU26TvbO0UVFsEOfb2dgjGybLFk8oEVyaOFdovV1dffTVuueUWNDc3lxX/jPqleHNIx8HaWfUkHVa4NhWrN0gwtLJGr8njWXUkfW7y/aiCddBeq5jC9LLipkd1gEVzUUa85LmUiHBoz54psPYqpfB6SytGV1WmUgvvJTnSXVUu+K+AtthiC0x5bAo222wzAMCrr76CbbfdDo2NjeUnQgEYLQQ6waHM3LeDZ0u7GyKZTEwVpGmaRiE8yDKiqEN+KQWFNtmGVtmKlnwLWmUL8gm7JZas84t45JlOx8S1x0FQgf+HDNDJliulbBtjUFXkS5vDuVlelCLdRqvgGuTODLKmr2HD3X4I7goKaOr8xH7JZ5cBBFsX1djYiG9961sdgmpvtNFGOO+883DMMce067yXX34Z22yzTfvqVEKzZs3C5ZdfjrPOOit17Jxzzik7nW9961t49dXSIOhiBlQIjbPy9SO5FU/PlVFbG1J+U4dvM7YXufZEd+8ESE2Ks8V7xOYjcN1N1xlQG6AgIaUHFUulEJGEVEIfM1cQFrZN9n7sv+Su7/Ie27R2DvDBux+UfpYAfn70zz1UGx2HahfyE2baJhR/osknXExEhL333htvvPEGRo8ejYaGhrLuEwDmzZuHYcOG4bXXXsPIkSPLPo9VvlplK6SSzv5uj5qmPIYlJ54ElQCmR4MHY8Ddd6Fii827KpsxqVWrsGLi/6HxgQdR+5vTUXPoIaCKival0dyMxcefkAnVrvzGN1A5alSH8zdn5Zz2neBMmoShy+oynXPOOe2Cag8ZMgTPPPNMl12/8O96CRUaQLSzH02FBwMOa38lbbEwPCutspTIZwqoTci0K5PXYKh257Rs2bKScUhUos/In5UF1l447Xz02vRHyPUc2o5cFPeedUrh79hhGSpaz7I8AlnH7XZinwA7qCTY8ZSJE0tOBdUtNP50pHzTEix6+WKs+ODBorc4+juj8efr/ozhWwyLhSuXnAYcu/Gl+T3e1h4NOyYoCQhB3k9n4kciQv8e/Yvm4augTXpviqbWJjS1Neo20dhD0o4vpHI+SED/Fp9XQCTIxFEAaQy0IKHHFaQ9slJKCCGcra0kACFBJMyC4fpvIcg4iCX0tvU1xjDXLtnEmNuZDXEvUgyoTTY1FVQbM3ZSeqzjXLjkFyOjIKaENHBtD7y25ZAA99uNsnRwIBEfIGn8EmTujaBXewS0HSoIKm/GcxacbW7SVT9320rDuQlQSvr7EXALx/jxDszftHi/ECmdN2FvO1ikzP6NCmwdAkCCYv0nzDnHnnwcjj35OD92AmH58uX471v/xf976v/hr7f+FYsWxf92ZfI9kzF37lw88PADqK6uti/E1VwLUe8/oD+un3AdjvjJz5FUc3MzzvzNmbjg/AswevRobL7F5qirqwMUMH/+fLz937fx2vTXyvJR1NXVpcLK7Vvtwj2+fOlnTyRBSrjxhVLKQeNtbKkUhIGv2zJh348ts4aY7QbvuogqaJK7zYOpYcksK+srC4KCVjkeNfB9sSHOYrFYLBaL1S6135vMYrFYLBaLxWKxWCwWi8VisVgsFovFYrFYLBaL9f/ZO+9Au4py7T/vrH16yUlvJCR0kSJCgiCCoIgQgShIuVwsCUW9CIoioqh4QS6CUmJA7hevYLmIgkSaBQgKXCAKCT1AwIAECOnl5PSzZ74/pq6y22kpvA/srL1mzcyaVWbmnXef+Q2LxWKxWCwWi7WFtWzZMnzqU5/CRz/60QGFatfV1eEPf/gDjjnmmAHLMykiwimnnIIXX3wRZ599dmacnk2voXXZXYNWhlKS3a3oXP1UKrxu7AGoHr4b3Cw6O+Gx5IS2ciZ9BRN6AyhzuO9jCR9OPo6eoxvF8iIbhyIAEQjCTCoVACLzsfBoC5PO+XMgAlH4EWYmps6LKAIoQr5tPTYu+l+suudbaH3unqJQbYqqMOojX0PdTh90ZSCbX2IL+4nBq4WZsZqRt1IG0icQEUEIYQB9FuinAdoRCZDQwL9IRAbyJ0DCwG7Igm+EgQFqmB8JuEm7HodjprKaCavhkyILJkhC+ZTfZEG13aRRe90ZoAVWZaoqA+ZSFkyDxWKx3sUSQmRO7k/q0UcfHYLSsKxuuummARkTFLLNB1QFutpp06Zlhv8rAYRLMRkywtOWUhI26LdJYG4I+UimyTpHYLG7jwisQZHY2uOCgu+wFq9FUgMPlQlbjqIIZ1w429i7kVk4JkJkoLQ2LPURwYeE/7iw9MfnlfPnsmnsFjo85/LN+bIJgUjktC0ucua4Drf5CPLAbbJ2uAgXthEGMEjBfQ7vfnKBmxBWWcECN1bJFyzx/vYX7rFu3ToPbSmhDVLisa6ufp0vq7Tp9z2rBqTrS3Ib1p2s+hPmTBlhWXUl/enff8mrC8+dPH+x8mfdLUpEUFAYKwQaMsZuC7u7kNH6xPJMNpWjRZQZt5TuuusuzJ8/Hy++9KKDahOAqVOn4qCDDqooLz9WKhOqHTuehmor41OpiqpQX1WPptpmNFY3ojZXi5zI9XncSyBUiSrU5+rRUtOC0XVjMKJ2BOqr6sywXEIqDeWVUn+3ECEpzVYpKCUBSEiY49BhSklzjTBxpcFLeXCRjhfmY+LDxLd52I+5b/6OBcAu5e8v2X0KnkfiNqVhyJWNcbeHMfHw4cMrggRb/e1vf8Py5csrhmoDuk699dZb2GeffSpOG+qiiy7CK6/EQc4rVqzAs88+W1b6Cy64IA7VLvU4i1Szwn0cZXwLAkKflm17U/U5aJljaWx8ETSppgcgC6vWVoAQwi/sYRbGM3vGJ2gW1yPvB3S+QWc3iZQdJIwtJYS1OcpTvjfvodpucRDrW4z7DwtBtYFsP+FgQLWt9tprLyxbtgxjx44t+1oBoK2tDe973/uwdOnSitJti9pSftiufN/svo1X/DAF1c5NnoTR8+8YNKh2qPyqVVh/4TfxzoEHYdO11yH/zjtlpet56WWsPuFEdC38e+bxYRd/G2lCX3nqlb14Z/OKyhIFp7L9tdkLfqZwhp9FVNpdxL/YfBKn2DKv1hbXkiVLMGLECFxxxRVlp6mtrcVTTz2FXC43oGWpqH4X4v4WyrugrZ8RbpmosYXFfJvfr3YoyMP99mT6VZe3NdeD0zBUe+C0YcMG9Cba5SxN/PjNqB6xe1l5yp7NWPnIBagclD2IzygEtMeCE+ekrJ3Sdmd6RJ4e3aet1LiXIemPaH35drzxu48VhWq3tLTg2huuxfw/3YFdd9vF2ZMEASi9wJyw9qirb0LbehTYegRAkYHFIoBqa3DsqPrRfVpQY3uTIIGdWnYGgZCHRF7lkZd5SJnX43glkZd5KPPdjsfzUkIhD6Xgwu1YX0npfBAOI2zH1VLDiEGWP+2Pu5F5sIghAAPb1gnIjE+g7FhducWAdG6JtJRsXcnYESrhS9FeCCl9OihASanzJwKEQV2TXWxIGh+EctejpAGGO+C3ARnbBYggvZ8DZuEhfbPQm5eAICgC8koaILd08GbvkwjvlzTxDfxb6euEIEilyyRV7I448Ldb1MzeD3uPyHjNKQKInF+YhHDHyYYhGDuZbXNzMw764Afw3Uu+g6dfeAqfPPGTqffu/x7+P3z34u8GgzIDWbcthnluJ570aXzv+98r+P62trbi/vvvxw3X34DLLr0Ml112GebNm4fHHn2sLKh2S0tLyk9cSd+aD55N6IszLzIAXT/0nvE1qVhMEz/049l9OD+WTW/H82F9ySxtcA3Ork51X9u+L4rFYrFYLBZra9DAes5YLBaLxWKxWCwWi8VisVgsFovFYrFYLBaLxWKxWCwWi8VisVisQVRrayt+8IMf4JprrilrAlYlGjt2LO68804ceOCBA5pvIQ0fPhw33ngjPvrRj+LTn/506viG536G5l3T4UOhtYuvTpMOAIw99Cq/Q4YkpeykWMoAEGUhsbLCM/b1zEFY4Js+LgDIIA1MOf0kYYKCMtA5VxyyE9T0JGIzf9ef1U32NRM2SZpjZlapm/CpT0dCAUpCgdDb+g5aX7gbHa8/BiXzGdcaV1TXjJEfuxhRbXN2hEwqj6XFeAQNQFCZk4w1jI8IDrCtgXwa1B0D6UDEJkHbCZdCRAGsR0+MtrABnRdiE2YFedifQhym6CddBvAcB8zxEzz15VF6mwQaJCZQ9hfm927SsmXLSsYZNWrUEJSExWKxtm3tsssuWLOm8AIaQHltLmvgdP311/c7jylTpmDHHXccgNKUoQzKQiFAVjmWdBa0oZAVnjwebt35jCmePH94jgKWuZMAQVrAhIkXxhfmJARAKmd5QwJ4vKsb3WWCTY847nDU1dWZBV603S7IQDJIGNiJKTOp+HjFgFYsAINCCBIZMEwMSGJsTwMx0Ye1fQwYm5gsUChyYQ52adJZ2zvc1/a7sbUNFCWEaof2tr1/Fgzm7HjyJXUjhhCyTf463GVaw1x52zsJAw0TDDQorLa2FnPmzMFZZ51VVvwbN7fi4Jqafp2z3BFqeSEmnIJhqUrXlUrLEG4LxVUFwrPyLBZW6ImG5y+Wh663KtWY2OO7V1VhccJ382hXJ77S1IT0FVDq3tn9348egyNWvoNWJVGJZsyYEQCJ4u9/T29P2fm8Z8/3mIQG0OTaSBXbZkK1A8COhe1EFKE6qkZVVDUkY9rqqBrVUTWaq4ehs7cDm3va0NWrFzAIfTmWIWXbDhV2CkoZP4qB8pt2U8EsskXKj/9tmHmK9l8iEYCK4NpZZcBYpLQ/x/lgzL2x3CwNLiLXZsfa7kA2XqH9UiqU79au2267DbNmzarYX/qVr3wF11xzTb/P39LSgmeeeQYPP/wwzjvvPDz99NMV56GUwkknnYSnnvKL/R188MFlAc8nT56MH/7whxmZonBjBxQ1moyXMfOIBWnFbKggP/eOJt7ZeO46pXJuP90XK1LQsELrkyRrngSOTL1QiXTxCCABQQZuTwJCKW3/GMNOSlsvdaXKujYH+DZ2xYiRI7B+7foiN1Dr86fOwm//cKsHvQEVQrUT9ocpy2BCta3GjBmDN954A/vvv39Fi/V0dXVhv/32w5IlS4ZuHLHdybzU7tn6TraztwN1uboBOUt+7TqsPv74AckLAKr23hujfvXL4udcuRKbrvoRNv3ox6jef3/UfugQVO21F3KTdgA1DwPyvcivXIWe559H54IF6Hz4kczfYwCg8XOfRc1BH+hzed9sXY5e2Yso47cEs74mSHjrLr04gD7iIIAVdpGV9qixappIXLHdtBV156+99hpOP/10PPbYYxWlE0LggQceqHgBgHJln3dZi4sk2uHY94zkQU9XODxMr4IxaqJsYXg55U2199bGpUScjGtiqPbA6qWXXiorXsOkIwBRjahuFPIdxf2uALD5tT+iddk9aNrp2ApLVMT46698g5l615QfJBYoT6HKFJY3MWJ2C7Mo55QgM35TduAau1y9073xn1j58LfQuSJYkCZDnz7l0/j+Fd/H6NGjYqdXBroLYcdypgiCzNBR2V/ijR1KUMpY1rbYEsYeBVpqWlAlSi8M/G5RbVSLyc074p8b/6nvJyntLVQwf9wgAOS1rS+EWbyQACUgKA9SESzgWUr7G75yY3fbnNqxvx7nK0Dp77DjfnNuPf6Hfl4uffjsvT8h9C+6eHY8bsYmoemnrK/BLrhl3hGlFEhYaLeCknrMJIgQCe9XJRIgGYxrSMUA5L3IxyDLrj+x5/bFd8Bjshei4n2NlMr5JaCML8xkQPbarD/IVD+dXpqiSeShYd1Q/m8p/IDI946+77Gw5mBMWcQvEu+JlB9z6SvCsJYW3PTLm7Bp0yYsuG9BLPaN19+IWWfMwnves4fOXyoN77bXY8px0bcvwqhRo/C1r36tz3+rddBBB6GhsQEP3P9ALHzKlCmx/Ur71h7Z43xv7j0ja2KYhd9IQEJCQPh3w0DhlfF7qeA5wqW1f3+kQxC+2xlKPi9/TRlxwzgqkT75nDO6hIoWlFOV31cWi8VisVisbUkM1maxWCwWi8VisVgsFovFYrFYLBaLxWKxWCwWi8VisVgsFovFYm31WrduHS6++GLccccdWLly5YDl29TUhJkzZ+Lkk0/GkUceierq6gHLu1ydeOKJ+PrXv44f/ehHsfCOlU+ga82zqBm1z5CXqe1fD6TCcnWjUTPyvfHABFw7W+GkYJURHu4D8dlgHqakgnw8vgZmAqmEI8y4mW4Grg0zIZQM2k8Jn7ueX6wniio9rY5IASpyk+Mc4s/MviNzvu6Nb6L1+T+g/V+PF4ReJFU9ZleMPPxrpszhtSbvV2LfTHq116WxhJQRV8uB9wyYLxIRLDCbyIKzPWQbIEQO+CcMDNBg/fTsaDf50k/OtfeYgrIQhINrwx8j+LTkn0721VtgB6VuT1+AOSyvN954o2ScadOmDUFJWCwWa9tWOUCYrq6uISgJy+rNN9/sdx7f+ta3BqAkFSgBJHvyySdTUWqJMKUAcDtpSZe2ttPgoKSVHrPGrXmvsi12G09bxjHr3MnCta3lmwXXltAgbCgyxxX+0Vle/Rk2fBi+dfVFECQ0ZEYJDdSGtROVhmU4SAYMqNIDvGJsIfvVDjNitqyxZ4WxeSEM3MUsPuPA1xqL4gHaZODYBrpNBIHIpXEQGAfkDqHaxqKP5ROHbCeh2kR+rOPAmO57eJneNg+hN4UWuElCzPoKrszSmWeeiUWLFuG///u/S8Z9rmdgFtdK14ZC4cVDYt9D/okZZ4bKQmOF6ZOYrPBYcvQYjgwrUTnx7XmzlnBK5mPRRLat8O+L3x5VW58Caz/b3Y02pdCQWjQpDQuzIaOEwN/GjsNJa1bhn729ZVyJVkdnB2prazXYy4L5TGGff658eOqMT8xwKR3kxt0BW9hiUG0dHokINVENcmLLTe2uzdWhNleHHtmDTV2b0NHb7o6FiCDvjwnG8/DAbO1PIZ9KGa+F8PAmZfsHvUIZoCQs/E1BQVioGsg9FzKktTgQncqDayfAR+8WuPadd96Jc845p0/20OzZswcEqh3q0EMPxVNPPYUVK1bg6quvxmOPPYbHH3+8PGAngKeffhrLly/HpEmT8Otf/xqvv/56yTREhL///e+FIyTsrnQGyO4Y4L2QhcKz2u2wf429S4TEfUgjR5NwbYIy9g2ZuiF1KmPzCADSwfL0f9KVTvtCHdRf2C2T7SYAACAASURBVGtRnrNoGXSxfl4HEAhHH3s05v54bpGbp7XgvgV48P6/4siPfdTkVwlUO3437H0YCqi2VXV1NZ555hkcd9xxuPfee0vmZdXe3o69994br7zyyqBBb7cvmcqRrB8Z7UOnWQBiIKTa2pBvaxuw/KL1Gyo4uUL3k0+iO2O8V45qDjoIwy75Xp/SWr22YRk0ZFUZ+GZGk+hAkolgNyAs1oarwu1sKnyA+taswfBWqhUrVuAzn/kMHnzwwbL7wlBz5szBwQcfPAgliyt74dwCSpvt/epLU+kVQMKXJwv+nRyjpsqX/G2J4n1MLE6BsS5DtQdGveWO34T+fb5+4qFoffWOspKseuQCNE45CiQq/W0/5gEbeIV9m7VditaxQp6G8DiQbvBSBpL7jdwMs4z/SwBQUL1dWPf0DVj/1A1QsrB/ZepOU3HVdVfiwx/5sO8C7DgroM2672ajmcnK+ah8TAvV9n4o2y/VRLVoqG4sWJZ3q0bVjcaatjXY0LUOStjxrAb7CqV9sRBS+56kBk5LABaOLUhA5QEICWleEyEEpNLjBwXAMZPNKj/CmtwqgDfbAhG5v6ewkOH4Il3Gz6rsQAjx11WaBX+sU1jZEZBy4wMllas7BALyClEUIZerQk7kEFEEIazfM9HuJquNG+PoMvbKHnTJbnTnu9Gd74JU1uuhnA3kYMxuIUbh/BR6QTll4NoECenuk44jY74g6ydzwxiFmM/Wnt0tkmjqhl3czILMgeDvLSj0U2h4vVJK3xMV3JPwvge+YQvyzkU5XDvnWuzznn0S4HCJG6+/EXPmXucKbs/nxmVme9bZZ+GDh3wQ5593Pv72t7+hXO222274zne+g1NPPRUnnXxS5nGrvvSt3fluOEi2HQ0rM34OF3qDBWX790DZdslC3u1DNP6s0CcLwIPpbZub6YvSx7Yl/xKLxWKxWCzWtq5iv2+zWCwWi8VisVgsFovFYrFYLBaLxWKxWCwWi8VisVgsFovFYrFYQ6bOzk688MILmD9/Pn74wx9i9uzZOOSQQzBmzBiMHDkSP/3pTwcEql1fX49TTjkF8+fPx6pVq/DLX/4SM2bM2CJQbavLLrsMo0aNSoWvf/5nW6A0QPfGZamwYe/59+zI5KcAFp4URoltMjzcD2exh5PdQ5i0n8KXyt9OQkQ4uVIA0OBoULAPAQ2tFgDlTHhO50ECQAQi/QEiAALd617Dmod+jJX3fAPtrz+WCf6IXZHIoXbivhj98f/EyI9cBIgqgCL9MXkCwodRZMopzLmFuQYf38LzsmgXBAPyE5GB9eVAEA6unSO9jcgAAZUGbMMCty0E0IL6QpCfC9dnciBAUCyczERqD8nJhmongTlZk14LzW9nqHZlWrJkCXp6ekrG++QnPzkEpWGxWKxtW+PHjy8ZhyfKD602b97c57RCCFx33XU488wzB7BEZSqwb7LA2ntXVaEYejX5lmXxxJLIwUJ5JBE+NkPKYFVR8PH7FDvuv/s9a82HVr21dAV5C31lXqIc/er+X6CmqgaRiBAhQkQCEUWIRGSAKzkIipCz+5H+LkSEyABZcuZ4RMJsIwgyx0WESGhbOTJpBCLkKGds5iBvc16dj9/X9rXNJzLhNj9zjKKE/R4ZqHYSzm3t7ARU295PA2jRNrp/QukFazwQxUIN3TaMX6AZGww7/MYbbyyr3VwrJQYGrZ0aecbCywnJGuE67k1w/ygjTVZeWUsnZe2H4ZV+CimrTheKZ6VhWSbMJM4654n1tal8egE8kYBtx8+ZJuEpACOEwKfrG4pcSVqnnXaay9+CZQHCXXfehXXr1pWVR3NzMy677NLY0D8FBlQep2SPKyUhYSGWEeqr6tFQ1bBFodqhqkQVRtaNxJj6saiOaqAgkVd5SEhIpT/KfOy+lHmDJtLQIY8qCv6VClIpl97hspTUz0D5OyVhgcHKgbU0dCqAXIXbBKjKAq8cDCrx8iafUxbQsZhceYfoU6m6u7txyCGHYObMmX2Cal988cX42c8Gz+84fvx4XHXVVXj00UchpcQll1xSdtoLLrgAd955J04//fSy4u+zzz4YN25c8UilbnGRhrJQ35dcNI6Q2An6Vxs/3d95dL0LIe9H0/434Y4LC2QL/HGCPKxaL8JhvlHkFu4Qxv9pltMzvj9h7BLr8xPeFjF2xhlfOqPssc0Zp+u4lUG1fYzU9SNhx7i+NWnhli5fOdcghMA999yDL3/5yyXjhmptbcV73vOesvuVLa3+IkTd4whuaX/tw+TjISJIpdDR29GvfLd11X74MIz6xU2gqqo+5yFVHq8Fv/WkwMS2b1XWliVkARTDOqQs8FIVatdYAPDnP/8Z06dPx8SJE7FgwYI+9fWf+9zn8KUvfWkQSpetip9l0mwv0ZdmtRWxsHBQojLae/t+houqZH0ScTOh2snzJcrCUO2Bk5Tl+Hj8fZxw5DxMOv4uNEw+snSqXD1I9L2NLD5S7qdiq2/ZoFIj86zvVskfUBMjeesHong+ZHC6HSsexxu3fxzrFl1bEKqdy+Xw1Qu/ikeefASHf/QIl1qYxeBIWZ+TPo0O14BmUt7PZy1Xu3CzLrEGPuvftnVlFSQwvLalyD15d2un4TuDIJDP95qxeh55KZFXvX7cbsfxKvBBKAkp9TEl4eNKPfaWBiospTJtrR7f5w312sGklXIGgsqbUAPytuNwMu8DiMz65XZhMb+F8lBtXwdsg02AKYuCgpIKVZRDfVU9htW2oKm6GXVRHaqoSo9PJIEkpdp8t5X6432oevxUHdWguaoZI2tHYlzDeIysG4n6qjq3AJs0ZbBbRWT8Ffp+wo7ZSdtW+jaEPg4yYfaeKbgV9wygWkL7VKBsbOsD8edwCn2zpLnbgP3bFXJ/7yJIGCC0yZEIFIztYnaca5IUdtppKg750CGpd+7uu+72xSBvK2b14XvttRfuW3AfHn38UZx73rk44IAD0NTUFIuTy+Ww55574owzzsBf/vIXLFmyBKeddhqEEHj9tddT599rr718efugrnwH4p6fGEobcO9kGJowIoJTqyAWAUG+ycGLfXwKhaKkxOYDi8VisVgs1qBo6/gFlsVisVgsFovFYrFYLBaLxWKxWCwWi8VisVgsFovFYrFYLBaL9a5Rb28v/vGPf2Dx4sVYunSp+7z++ut9mlxejmpqajBjxgycfPLJmDFjBhoaKoMxDbZqampwxhln4IorroiFb1p6G8YcfBlEdfOQlaV702tQ+c5UeONOM4DEtLGYlCbvEVGB52jTJvPI2oePS/CTCRMTkUkjqqBnSdpZaxaoLaEoApAHKRGDfihIQNl4ekKiRT0rlTcxpZm4pyBlHu2vPYzNS/+ErtUvZl9/QqKmEc17fxL1u37ElClJGbCT80JqnT0uYvPpHGgmmIRsQTUZZ/ZwHAvNIQIhQmThNgauQ0SILFBHRHrScwDVFsJMlnYgH4fo0XM5FWkmuLkUWx4y5VPmShykL7hKBwjKgvl5Uo6/VQwo6Jd+9atflRXvhBNOGOSSsFgs1ravciDOo0ePHoKSsKwaGhrQ1tZWcbqRI0fi4Ycfxp577jkIpSpTxhR88ok0WHvfqsoX/iltbaft+Swr3drI2g6DZZ7G0qSlI1qLXAbhIkgtkbSOjSVOClIBVWWYfUSEsRPGAUqCFEEJPS4QBniiCBraYoAmnrMSoG9DUAYpb58G53DXDw+Y00wTChadMVBLEBCAJIWzu4VbkMbaxtZeFy4focHKFDmbOwuqbW10vQCOhhqF4wKb1o0gAjCnt7QTULHkNhyeYOjgYrfffntZtui1mzbiG83DKs6/kLJGuMnRWaFxcLLuUHggI2kYXGjEnHW2JCeovyqE6yo2io/FshysIANC9rZFCAwTAhsTMLXZa9fgnxMmpsoQl0od/enm1oKxs3TnH+7EueeeixNPOBGHfOiDECJCT083TjzxxLLzuPJHV4KEH3snYc8eHKV3ZQCTJhCqoxpUR1tuIbdSqo6qMaZ+DNp72rG+cx16ZS8AD15SDqSk20njOdFxDOhfARDkYVKkFEBCw4csfDPY972A9nNIJV0bp8jcOeNjUu68ZuvePbuvYn6oZDtm01kl97dVSSmx66674o033uhT+nnz5uGMM84Y4FIV1/e+9z089dRTuPPOO0vGve2223D77beXnffll18OAEV8kkbpZiWuIm5P+94kAe32/bTJY1mEfi/Aw2jt+6nijakHrCXPZ6Bp0HA3YaDDRAJQhmxH0uelqXUJ285bQaRM/U5xv5RbOM+WYezYMTjxlBNw229KP49NmzbhtWWvY+edd3JX4OySDKi2Z8XFbZMtAdUONWfOHOy6664477zzyv6tYv369dhjjz2wbNkyNDY2VnS+7VdJOKCKB6tUrJTae9pQl6sbjMINuKJxYzHse99F2803o/dffWubraimBk1fOQ/N//ElIIr6lddrG19DV77LjS3I9K3eaDO10MKH7SAt/NkhowopJUHCl42C/BxsO6x72jQwUYrUyYxj21qv/bOf/QwXXnhhv2H7+++/P37+858PUKnKV9hnla2wrU4PpuL5B/1mGKaTBAMn24eGdpzy724lbXusr0j0KzYsuRBGWfnyb1ZlaenSpRWmINRPOAT1Ew5B19olWPfMXLS+cjuUGaeEapx8JPrfShQxAPsr2/8FNmhmHXNFCCtQMe9ecuSN+DHnyFPId67H6oWXYtPLtxUt6vSDpmPO9ddhtz13c/nGfIR23AVlHIZwfxegpGnj7ZjYOBH1sJCgf3aXxl9majoJNFY3IdpKFp7aGlUdVWPSsB3xz/WvQEkNpxbaeWjMKgGhAEUCQB6A0L4aEhCQmn9NpP9GgvyyWNrNqQAbrrSTh0i48b6E8v5QQK+ICH1ukAZggwBIOx43x4TSWdvoKvCOEHS6YFyiDMw7EhGqRTWqo+rMNjgVlrRVbPchKLM6JxcMqY1qURvVoqVGob2nHZu7W9HRq/82RghdLiUVSBBkYLPq8ZzeU1KPuew9tfeAzJhN3wN9120p8jKvmwQCBBTIXYQOtJByXRDje8vqn1QYjUxVpPh9id2HtN972oHT8MjDj8Tu08p3VmLFihWYMGGCvUoQjM8muLd23E0gTJs2DdOnT3fnbGtvQ1tbG3K5HIa3DIcQ9m9HfNvX29uLl156KfWcDjjgABenEtl2VS/KY0a+bgE8pd9ZwN17+13f9sS5Qih6lky+JMIRbWkpZdNUqNCEMe0wi8VisVgsFquweITJYrFYLBaLxWKxWCwWi8VisVgsFovFYrFYLBaLxWKxWCwWi8UaEq1cuRLz5s3DjTfeiLfeemtIzjl58mT84Ac/wHHHHYfm5qGDU/dFX/jCF1JgbZXvwubX/4zm3U4asnJseunWVJioakDNyL3NXsYkYzc5WM/kGyy4toU4+ehmsqKdaW+BMkSAEtDTGSOAsuDaJm9lJ/PnzakinZ8idK1egs2v/BHt/3oUsrs8gFdV0zgM2//zqJmwDzQ20MO2/MxKZaeuBtcZzI1zAG0/bdlDtEVGWPzORSKCg/GRgCCDz6YIMKBtg9M2xwWEMuBs0vdDCA/B0PHsfEz9XZAAQBCKzGRKMqWzIO0k6MZ/KwrVTkCwUoDDQQDmvBv04IMPlozT0tKC+vr6ISgNi8VibdtasWJFyTjTpk0bgpKwrEaOHIlVq1aVjDdlyhRs2LABw4YNw/vf/3787ne/Qy63FUyvU8ATTzyRCt6nujSINYtZVcwKz9oLQ+zWfXc2m95mWezheS2K0XI8pDvmrXYbTvCQbWnTkkJPGfCMHabsgBxFUCRASmpYhtKQGWVsZGngLIoM0CcAaQBxKFf8XljYChylJAl5tHayhcq6j13UJvxuFr4B/CI2bosQuC0C25uCBW88VNva6rZ8AwLVDuIneSBDBdUGgJkzZ0IIAZkAMCd1S3vbgIK1gcIYrXS9QSpmEqMSG+1SkNIMmSspU9Y5+or7KvVUkvkm2wIdaEaxsfFa+hzJc723qgqPdXWlznlfZwc+VlsKlmnHyjrXfB8WY7vh+htww/U3YNKkSVi0eBFGjBhR8j0L9YGDDgxKo2JbB9W2xwOodkQRanO1rv5v7aqvqkdtrhbrOtdhc/cm47qw7UisdXH/WcgSEUEq25YYFJeSGvBk4gmSJg3BgoAdZ9V1MtISpvTxAnBtKw/bVpkA3mS8Qvvbom699dY+Q7V/+ctf4vTTTx/gEpWnO+64A1EZkNhK6ujIkSNxzDHHuP3BhGvrw9lAUAetTmaRwdty73MIhYfHalsbzILUdBzjdyNAKrsN4doCFq5NJDR8DwogXRMd2FDBgcKS1wFQzD6wdsec/zcHD/x5AdavX1/kxmndNf9OfPXr55v7YOwU8i1H3C5J2BpbAVTb6stf/jJ22mknzJw5E729aZBnllavXo099tgDr776Kmpra/t03qFW1vscHBy882bYRQ7QRxa6CHT2dkIqWVFfmps4ASjzmfVV0YTxqTCqqkLTWWei6YzZ6F60CB1/+jM6H3oIPS+9XHa+Yvhw1J/wKTSdfRYiAzTsr15c80JgywXjHDtgI1tPjI9eBHEQ9PquHmtZuGTYxpF9sLZfD8+ZfJ8o9cXVe0V9f/1ibccQ64knnsCJJ57Y5/451J577omFCxcOyO8cfbZ5qHKwpU3ntgWbFx2p2GIVWXmE96Ng2+UjZN8/yohTYAxcTPwbVPkq5+8BqABcuWbknhh/xA0YPf3bWP/sjVj3zPWx4w07HjkgZezfaLtU1qZtTNo1oc2aOnUhL0C2XyL1YhttWno7Vj9+KfKdhUH/zcOa8Z+X/yc+8/nPQAhh6paxT03/a8vpl48y5xCUavZBZulo639TxnBVItb550QOjdW8GEkpjW8cjxWtb6K9t8P5NhVFEEIBUkEJBaEACQ3XjhQgCYAQEEpCEkEYB5WEhFAKiLQBQKShz5IAUhGg9ILjyvkeKdXXA3B/72DB23rIYmHG/n3QGwVP2TZhwasdCe03qRJVOor9mwEUGNMlX/XQBknGUcEYJJaF74MIhIaqBjRUNaAr34kNXRvQ0dPh4sq8uRBSsfqqn4P1Y+g6Ikk/E3uNyiz0SKRvgZL6Xkuy8HHh7CZ7/0K/i73E0C8SXoO912m/iPJ9m/Lxwy2IHDw7qbfefAsTJkwI4prLlCoFydZZxcdtDQ0NaGhoiMdJPIPnnnsO7e3tsTAhBA466KDMMpWjtp425JWEMMt7KrcqvD5ufzcA7G8EoY8P3renYIDzKtjCgMTtCw737Aq5F1QQtVhgKfdEUfUrMYvFYrFYLNb2qa3gL39YLBaLxWKxWCwWi8VisVgsFovFYrFYLBaLxWKxWCwWi8VisVjbq5RS+Pvf/465c+fid7/7HXp6eobkvEcccQSuu+467LXXXkNyvoHQjjvuiD333BNLliyJhbf+8w9DCtZuW74gFVY3blpiYnPGJON+w7Wz4sHHNTMRdSq7TwCkCTNIPgfXBgALl7FwbTLxAJA0WZvJogAAqSfJdW3C6of/Cx1vPl6kfHFVtUzG8APORPXY98ADtS0cWxkooQKEMtdhrz2Mp69b37twbl0Sqm2/Z0BFlAZ4aTi2wWcnYH0apu2hfQ7qZ3HbQvhj0OBsDwRUBtBtQYAaKAhBIAcriENwLCwoht9Q/nghqHZS2zr4akvqxRdfLBnnve997xCUhMVisbZtLV26tCyw2ic+8YkhKA3Lavz48WX1dddeey2OP/74IShRZVq9ejWWL1+eCt+3qjRY26ocBFA8TjpFipOCwOQOwChZSB8gAciGilm5BCAfxA/h2gjiCRAWd3eXuBIg35tHJCINlAQZwIWGSUqzkI0GaViopIe/kQWEZZmWIXTE2a/2UACbNPa0Drcg7CQAOw7Z9vBtA80GefC2EA72Iiiw2xHP06bzcO8MqDYF4BiyDJGAJILA/k7Y7eE9GUqoNqABKjvssENJEN06KfFgVyeOqBlYYGUxPFV2TclOm1WPQhYNyDGIMs+XpUJ1biBUzojc1Rl7YRQvByW2yfz/rb4hE6z9zQ0bcOCYGrSIYBGsguXQJy8ftZvW8uXLsftuu+PNt9+sCBL4vr33w6TJk3DtnGsx4xMzPMwogGo7gK0JqYlqUR2V34ZvLRIkMKpuFOpzdVjVvgpS5bV/R/nWCNDoLP0+C5BSICUMUBsOYkSkIINWTCqbjrTfxnQoSbg2AY4RDKTh2laFIFIOJgXEKuP2Bte+5ppr+pTutNNO22JQbUC39ffeey9mzJgxYHleeeWVqbAtDddOZeFsKdOiucUDA7g2wfgtbRINa3N1IFhw0NpRwsHALDxbuDKQIG0nGaCbJ9zZOoMUTNTbQLbQehuJCL+49WYcd1RpO/qRh/4P53/9fG+nZNgl/t+4bbK1QLWtZsyYgUWLFmHfffctO81bb72F9773vXj55Ze3jgV8Sqr8/rBg1GR9KRAvbKNlVv1Uzv0fBCls7m5Fc035i6qM+s0tZccdFAmB6mnTUD1tGobhO5Dr1qH72efQs3Qp8suXQ65ZA9nWrn+PqKtDNHo0clOnovr9+6F6n32AAXxvNnZtwPLW5aZ+wXSeFqYJ2EGSbov8bxHhKCgcEXhDkAJgo4Ku6uHvGR7GDRSuiykoYxHZ9s81T8nfFJJ5UDp92epD03H77bfj5JNPrmhhiEI69NBD8de//tXBK7ekSvanWQrb7772p+GAqcDAqeQzTR5O7qv0e8dQ7cHRq6++WjKOksX/diDXOBGjD74UI/Y7FxtfvhWyexOUzKN+wiEDVUyUfGH7lTX5Di6wQ4vXsdC7UNpTEap74zKseugitL/9f0WLdcJJJ+CKq67AmLFjAADSjLjJ9g9hs6oNz9iZ3TAukBsXx/p1bZMC2jcIEJqrm7bp8dhQiUCYOnwXPLvyaQPRFuaeitifFggAUgmANFxbKUC6BXgUBPTiRpIIkXkmeiFCBUIEDUIPx9FK//Zv3lFhfKRSmlG+ApTQkQka2u2A1Wbsr+DfEaUUlDQLo5NeHKg2qnFA7fBvBkzp0vWjjHY8du/Ksi18/rW5OozL1aGztwNrO9egs7fLXY/19ZDyix7p64G5R1IfI0Jeytj123iKgF6VD+qQ8Yybm6TvI0D2fityfhYPdLZ+DO/P0Jep7IjQOkpiktZfYtMpheoCvzu0tbXF62bgJ1fS5xOGmUL6uMG9zerr77vvvtR5p0+fjubm5tgzL7e/VUphU9dGXw5bFvPs7MJSes+3xbaNs3aHUsr5olKixCdegFhjGPNLsVgsFovFYrGGVNuCR57FYrFYLBaLxWKxWCwWi8VisVgsFovFYrFYLBaLxWKxWCwWi7WNqaOjA7/97W8xd+5cLFq0aMjOO3XqVFx99dU4/vjjt8kJSxdccAE+//nPx8La3lgA2bURogKARH/UvX5pKqxu/EHpiFkQmhhcu5yJ9+EU3CwKB8W/W2gCggmeDicT5hkiH3QiC9QmSDO9kACSfpK+PXW+CyvvuwBda14uUm6v6hE7YfiB56Bq5E4+EwUkZy3qSY+mnG4Cn0L8+oP49l6699iDKzT8gpAF1lZKGTC2BthEpAHcAoQoBG2TgBAEUvq7jhsZyLbwW6HPJ8zkTmGgZ5FDbBiYhjlmZyE6II5nbDj4oLu+5DbxTg01zG971aZNm9Da2loy3lFHHTUEpWGxWKxtW+eff35Z8Y499thBLgkr1NFHH40HH3ywZLyvfOUrWwysHYIUk1qzZk1mmikVQtXKQQDF46RThNgeBN8dXDsID9NYZcG17fEIFoqrXFwVfCSAlb29ZYFza2qqEYkchJIOIimVWQTGACQtaNuhbw2J0j2DEJ6BbBCbs3Vjx41tDDjANtmxhgFs2zhkbW43FiEH0dZ52OMGsE06T79voXTxc2xvUG2rWbNm4ZJLLikZ7782bcQRowcWrG1VHrIqu7YVqj/2ux/PwgBb4vUnq/4OEtYrM++s4T2UB8xkxaPENuuufLyuDpNbc3gjsTDFRinxP21t+FpTU6xMWfnbo/1FFa5fvx4jh4+sON3yN5bjhJkn4Bvf/Aa+c8l3kIsi27LEoNogQn2uHhFF/SzpllV9VQN2aJqEFZvfRle+C64lERayrVs5KOnAvg6gbZ6SgDCMKKVbPAcHBoRZFE1BQcQ6FAuIQkG4tosK8vBVSsO1dXbJN2j7gGv39vbiqaeeqjjdzJkz8etf/3oQSlSZjjnmGLS0tGDDhg39zmu//fbDrFmzMo8Vs730ARuxQOaFGzZzuDBcOzOZdY6Zfr04XFv53Bxc2/YbekERitUdBWX9cf5kPn1Yj4ydZAFs8TKG/b+3gwDg4EMPLnCj4urp6fF2SoZd4v+N2yZbG1Tbap999sEzzzyDAw44oOwFQ5ctW4Z9990Xzz333FYBxt1SSv0uoFJf3NuQri+kOwKl0Nrdiqaa5m2yvQYAMWIEaj98GGo/fNiQn/uZVU+7tiYE6YcLCPlvpr4SfJ0lOxZK10HXhFDcVsyse0kDr1T7WyjdVqrHHnsMJ510UuUA6oSICLNmzcLPfvazASrZwKhkf1pISadBkf5UR0+DNGNj96x3oVCRir03CrH6kCwHa+BVzgKF5SqqG40R7/vygOWXVgkDsF9ZOydUrH0rH66dLFeyYhGU7MK6p27AusXXQeXTi1tZ7bjjjrjmJ1fjyKOOdLnqX9G13aL0qkjab+cWxTALVJsF65LFsRYwGVotIWw3yI8NJaEqqkJtrq5g+VhxjagdgeaaZmzq3mgg1wqQ5m8x9HoZeuFrAIoE8pCAIgiyHlE9Ttd/KSDNuEFDm/UxZRbOtmMVodcvFwEg3UG49aBEmXELiKAogDz7QYvxf5l3xzjCiAjVogY1oqagH9IE6E0Be7LQAkGZ44cSfZBfHFyrNleHiY2TsKl7E9a2r0WvpfmyngAAIABJREFU7DVwbAUlwnfbAMZVHoCCVPp+6fvjR4XKxjfGU3e+2wDFzSJzzvmhx2saXG2860r4a/KDuNj99mBrvxBTeM0WhG7zsX6Q9vb2zHtSVV0Vfzau7YL5mxFb1PS4LXnvC/Wtt99+eyqsv4tvbezaqJ+TsPdS33dFbhgO11KZZ6S/x8vv9lXi4gL4dvKdCaOVkltsIMMf73xURd5ZFovFYrFYLFZxvXu98SwWi8VisVgsFovFYrFYLBaLxWKxWCwWi8VisVgsFovFYrFYrAHXv/71L3zzm9/EpEmT8PnPf37IoNoNDQ24/PLLsWTJEsycOXObhesef/zxqKqqioUp2YPW1/84JOfPd66D7GlLhWeCtanAbPZggh2yJpbpSGV+tzPKyIe5SYMKIPvn0BZtZ/ZJ+HQk/D5FJq4wcYWZfGnjRNj86p/KgGoTakbvgQnH3YjxM+aietSuGoBHkQFQ5ADK6fO5vO2Hgo8+p/4EcSgClNB5IAKQ03nbc5AAlHAwvVjJiCAoQiQiA9COICA0eNAAtUmQ3iqBKBLQMQRABgAID9U236AAREKXX5DeFw6uAQgyUG0D3UhCcyzkypbRhrr9rQTmtz1q/vz5ZcX7zGc+M8glYbFYrG1f5di2zc3NqK0dHOArK1tnnXVWWdC6119/Hffff/8QlKiwsuyVhoaGzLh9AciWYw0lsWiFjluL1ZlpFA9PpgktXINoiYX7YxSLZ7cRgPM3rC/jCoB9D3gfIuiFYbTdGyEnIrOf099FDpEJy1FO79utiNwnF+WQi4KwyKbVnxyZfClCRGZf5JAz59G2t0BO+DLkRM7kE0FA2+URCQgRmdGIWdhGaDtcWEA3RW7RG2uXW6i2CGz17RGqDQDf/va3U+PhLL3c04O3BxDOlVShEWypupOMlznSDSK4upHcN1GTyKwCI/A+KcTDxMpMwb4y8KQCdT+8ToUs5gu58N+PGp1Zjt+1t7m2LrzuQhzF/oK1AaCzs7PPaa+84kqMbB6Jpa+8Yl0eDqotSKAh17DNQ7WtciKHHZomoaGqARJ5SEhIKZG3H5WHRB55JSHtB3qrlNLhUkJJpcMsaAoKEgrSwqdsiLLx/D210HJ9r0MsVRy+qJQFEMXhng7AFeNwxd/U5P62oA0bNiCfz5cdP4oiXHHFFWX7BoZCn/3sZ/udR2NjI+67776S8Ur2UaVegSLJs/rJon2nW7GgSJ8cy4NcOgu8tceJfAvurAEi4zs0vj23AAjcwnl2ERBrj7jF94ztIUw6C9Um0vbGpRdfVuJGaR38wYO3G6i21T777INHHnkEuQoWvVmyZAmmT58OKQei5xo69Qksm1WHzLMMQXyZcdxXcvsOoGi4o3mZR1v35srL9S5XZ28HXlz7gn8G5NsKK8tn9O0JYJz78DXYh4f12GQJZyGGoFW4n4aCuEFuVKJeb0Nds5QSxx57bL+h2vvttx+effbZrQ6qHapfbWt/n6lKfKySDodiAyaTNus6Kmn7+DeoyjVp0qQtXYQ+aBCfc9g3BpDgwu9Wpmch2NdhHSv+gX/ddiTWPnFlQah2FEX46te/ikXPPIGPffxjPj2FrT65NlsZQq/uL4xHSggoRRrObPoLB/KF8fIJcvxwwC9OBxAggIbqbD8oq7CmtuyEXpk3Y2+91WPuPGRej9GlykNJO/bWY2ylpBt127G1NGHSPl8bzyzAA6mB3VJJ3cWThq07aDR0OsCMpyXc+SCVHttLaFsunweUgpQa3F4f1aMmqvGOJKPYuJyCMBWMKUKodoY0QFp/Mg4WlBv7JNRc3YzJwyahsaYeMKBsmZfI5+09zjtfSN4tuGbvt/dHSOvvMPemN5/3cGV9QUBwV3XdMfdXSeMXMWFBnQQI0lGgTV0km4f3i9hqGdZxAFj+5vLM+zF6tPbfuXbJPoPwe/A8wltXjk954cKFWLx4cSr81FNPTUeuoCle17nOmKTKwa9j98D6lAKbzfmXUteigjQqiFBY/rwsFovFYrFYrC2pypatZ7FYLBaLxWKxWCwWi8VisVgsFovFYrFYLBaLxWKxWCwWi8VisRJSSuHBBx/E3Llzcddddw05MOJzn/scLr/8cowfP35IzzsYGj58OD72sY/h3nvvjYW3vvoHDNs9Y0LZAKtzzXOZ4XVj9i+SKjH7ETDwDDNrlpQHYqTSAR6ZFc5aS34P49r89dRBZc8FAYKEggAgARKAki4dQUDZcCiQsnFtPoDs2oQ1j11V+Epzdagbvx+GT/sCco3jAAOAIkRwtA+KTFg4y19PprTgb5WJA1NmIqJJIxIQHXighbsHGTMKPQrbfhMQwoJzIgfmIyJEJEAqgggmVMLFg8sJCGDa5iyC9ARNAQPVDidfOziQnThZGFawtcH8tke98MILZcXbcccdB7kkLBaLtW1rxYoVeOedd0rG22WXXYagNKxQzc3NOProo1M2dJbOOeccvPxyqUVUBldJ27ipqSkzXoeSaMxYSKVk/sjmVoUmVzxOOkXSCo8dAEBpVmkBq40c7NRKW+s63FjuEADmbd6MZT3lwZJP+LdPQYjIwV+0SSldmRQUBCkHBvagDGW5b07hswhtSkLSxgzxIwQh3DcT14IsA+AQeSAR2bixMAFBYdoEyCiw3S0ErFyodpIqtrVDtQEgl8vh+OOPx+23314y7iWbNmLeiJEABoe9lxiBxsJVyVjZI9nwTnnwFByvJYwQMnAGQslzu7YgWf3NQZVxlcnvYZJwmxWzRQh8pbkZ127aFAtfnc9jo5RoESLVnmQwetBCAqtU+UDhwVB3dzdOOeEUPPH0E7AtTiQi1Obqyq4324qICOMbJyBqW4n1nXrhA70Al4FVKXJtGBQgVNDGKYJE+jsgTCNMkJAQJEwvIbXfRgV+Gxi3jgAAAikFkO1X/NbKhSuVBvQGL36hdNuK6uvry477qU99Cv/zP/+DlpaWQSxR5brsssvwk5/8pF8+5MWLF2PUqFFlxc32SwbKNHrCDFCws7HvYjJMZ5uRyMEUvb80fG/donSIv+suV1JBH2HPY2wEKBfXXq62KUxpTFpQgcsh3y+QEC79c888hzlXzylyg7yOPe7YwC5Bwi5J2BrbAFTb6sADD8R9992HI488smyw/aJFi3D44YfjoYceGpQybQm5d5bS772Pk3i/gvrjmuNknQyOS/Obgu0/FBQ2dm5EY3X2mImVrcUrFyMv82bRnsTvC0HdQ3AkNnaI1Vly8HM33rENiQjy0d007DgqhHonFS4so9MqWJi/O18yzVbYV//7v/871q1b1+f0e+65J26++WZMmzZtAEs1eAqfS59h4gWGUEnbLHm+is+bBLAWeH0Yqj342nvvvcuK1/72o6if8MFBLk0lKmIA9jvrwDEV2KGFbdakZ8HHyXetx5rHL8XGl24pespp0w/A3J9ej732fq9PTYG/LiiS7efDBTII0IBlZRZdtiWioLy2aAp69TwJQHmgMxGQowi1ue1jQUopJV5++WU8++yzWLFiBTo7O1FVVYUxY8Zgjz32wPve976yFo8rR8NrR6Cpuhmt3ZuglHDrjCfHMQpApPSz0uBss2C2klDC2G+kIFWEyACg7QIbSiqAJBQJqLwyfblygHUi/3cV+rmT87vqQP/XD0pqvDQZIHV1VIPaqlrzpxTm3Uo0qW5crtJh1q7Iqh+Z7XjW+C6j/4n7gdP2bUQ5jGuYgPqqTXhn8zvG9yyhJLmRmn3Hzf/61GbAZu3a0C/dI3tQixpI83cu2pcrXNnseMyx60065xeB94sUumRhxoOhPxmA9uOYSI8/+njqtuVyOUyZMiWeLvRdZozZwvuX9T1WRqXwvUu+lwo/8mNHYurUqRkJgnOVaI7Xtq/WvxPY3wGU0qD5KAruX8ZroV9//ezKcMYWOswWAovFYrFYLNbWIQZrs1gsFovFYrFYLBaLxWKxWCwWi8VisVgsFovFYrFYLBaLxWKx+qTW1lb88pe/xNy5c/HSSy8N+fkPOuggXHfdddvMpPNyddJJJ6WggO1v/hX5rvWIaob3IccCM9WzlO9KBYmqelDJSa4ZM9pScO04wC6dNonOyiIgBWEW9AI9uTAN11awMCadXIKURvfpOaBCT2yEntCYb30Tb/zu+IJXOP6Y61Ezdi89qU7pqZHKEZ7MVFHS4XrCoAmzEyYdCFvDolL4sdhERAusQBCHgo+9B2nQolJARJGBZgAEARIGsW3BfGafyIdZMB9RZCZTR/pySEO0NRzQ7BvSjoVk2OcRRw168IZVOAlbZ0Gpya1bGua3PSqKoi1dBBaLxdoudNFFF5UV7xOf+MQgl4SVpXnz5mHixIklIUtLly7FokWLsP/+xRaOGXyFMJDGxsbMOJulQmMfu/Es3kRoVfv90M5MQiHjVriLYW25hBlr02SXxsf0e95y/9b6DfhTZ0dZ17bD5B3wgUM+YGxsQCmzpI0S5oqUAZkoV0jlbHKzY7muBQrtwUJx+9b+QyADEtLH7Pc4NFt/F/AwbG0/B9BteDvbp7F2vLHdXTgqgmonwZU21O1vpXb4nDlz8Pvf/75kXX6y249dy+Cr9FnF6lLxWPE3P7xTKnEsebtTHBcqcqxMJYZi8eFoBswoZDQli5i82uS9KPQszm5sSoG1AWCTkhiGoI4kzhMW8cYRI3DCmtWD9rzL1Ysvvoibb7oZHR0d+OznPovRLaO3cIkGV2MaxoKIsLp9NUQ+3t5ZApEgQh553XKpjMUCTDhIxl5IqZHbcIujhVuUD9f2bXoBSHGi3duW4dq1tbWIoqgsuO/vf//7IShR5WpsbMT06dOxcOHCitNWV1dj2bJlmDhxYkXphhquXSzcFAgaro3Y+5qEa7vikaGrQXNsbf9BSkPzYvBt44fUZo+3l0LItq66BcB03ugBAMz+zBllgUyFENh7370z7ZLk9WxLUG2rww8/HHfeeSeOO+64sqHwDz/8MGbMmFHWAkCDrfB9LPW6OwU+3PAdcGOCIucII2fWv2R6ZeCD+oTeWCegR/WitbsVTQzXLkvtPW14btXTpp0IPPQxoLbvx/VPAPE+20Rxj0OPY4I6TcFzEsKeAVIpRMEA0tm8SmXW0WJ2csF4ISByC/bdCxcuxG9+85s+pd15550xb948HH744QNcqm1AZRjyxfrPSuDexfoFBmoPnY499tiy4r1570nY7cy3Brk0lSruzxrYrO3ARMV/+i5qs8Y9dJteuQOrH/su8h1rCp6mqbkJl152KWafNQtRFNl1DMy5k+MgFb9k8vWsHOCs+7nb/IZOzt5UIAPZrq9pKJHJwOqmm25KLXIyZcoUXHLJJX3O85133sE111yDX//613j77bcLxmtqasIJJ5yAr33ta9hrr736fD6rHYftiGdXPg33JwbJTpMAKAK5RcfN+0J6gXAFBaXyIOQAkpBK/02FsD5LEm6sbdNLKUFkFi6XGrQN844q84zteZT5rqQysG39ztRFdchFVekFsJC+BrvokLukRPubrB9F2/JCfl97Wwos4pG1aNKw6mGoHVaLN1uXo6unAwoarK7XIvLwcZu/lBIQ9q9FZGyc1yW70IAG79tQgDALwysoCOXPC2fvIFi/nUAq3SpZKLkuiveLCLMQWngvlrywBIsXLU5d//4H7I/amtrU/XH3OeueFoqboVtuuQULHliQCv/GBd8omCbzvKlhhcLqjtWpMADuXXXj4ozjvsgUvzZKbFPFSviRkv7VAvYvi8VisVgsFmvwVPmS9SwWi8VisVgsFovFYrFYLBaLxWKxWCwWi8VisVgsFovFYrFYrHe1XnrpJXz5y1/GxIkTcc455wwZVLupqQkHHHAAzjzzTCxYsACPPvrodgfVBoDjjjsO1dXVsTAle7H2yav6mXPpiVsyA6wNKpfml5E/xSfaFZ47ljUzLfldpuNagF0wuVDDtW08S38QAISJI8wkN7+/edmfsfz3n84uWVSDqZ99BLVj9wNUBEKk8yMNodYg6hyACEDOfITZt/EEiHJmG5mP2UcYFoSbsumPzT84B0WZkxNJWRA2QVCESEQQiBzATwiBCFEAy9agbSIBITRsXEO3bR6kId3Qk2oFCMrMK9STbQnKTNAMoTmFoNqxMm+lML/tTc3NzSXjNDQM7WR2FovF2hZ1xx13lIwjhMCFF144BKVhJTV+/PiyoVR9gTgOhqy9lcvlMo+XxmWWyL9ImOdREAqTRtJWesBLCey+7POEn/Bs9vg6KfGtDetx6Dsry4ZqA8Dlcy6HENbOFdrmJaH3Ix0eiQg5kUNEOUT2OEV6ARoRGTtZFPwIoeP5tDp/l5/QC9nYc9nyRKTLI2waipxtL8wxu6iNXghHQJCxs61tDmh7HCGAG2VDtWMwPKTt8K0Zqg3ourzrrruWjLc+AbQczFFBsXe8WEihI8nvCR5NuvIo/0nWrXI/ULDrQ/nnnziH3o1DtbPKHjK54zykDKi2LbcBv2Zps1SJfOLb8Jz7VVfjllGjUbMVjAPP+cI5ePShRzGiacSWLsqQaHT9GIysG4W8ykNCQqo8pMwjL/X3vMpDKgkppf+u9IJkEnqbV9IBjex/YTwFuK20+/Zf6RdOsLBVD4iNv1zZgCSkIUcF0m3tEkLg05/O9mFtS7riiiv6lO43v/lNxVBtq5J9V7JhS2VQ7FChPqBYIgpAZB40lwLIxfp6A8H1PXvgu7OWgHC+QecPJAvVthdCxtaIf9wxY38sfWkpXl36apGb4jVt+jREInL2ovfPJmyNbRCqbTVjxgzccsstFZ3vj3/8I0466aRBLNWWU3gbsp9TUKFcZP/MPcCZkKx8FtRoIYEbutaVBXhnAQvffhy96PXwSfJ12o0ZlB+PCvKBoe0nEvU33Lr/KHjyIbg7rNuuXaNE3UmMWTIBl30QJXcHp32YPXt2xWl23nln3HPPPXj11Ve3eai2X2RlkPIPerpSZSj06Wu+rIFVS0tLwQXlQqneDrS//egQlKgvGsR3JnxX3W/pxc5H6Nn0Ot669xS8s+BLRaHanzzhk3j6uadx9hfPQi7KITDQgtPr9jdcZEH7B/yWoNw6z+bncfPzvPJ9B+lj4SJ3vmvXdqgiQm1VXbl3pt+64447MHv2bPziF7+Ife65554+5aeUwty5c7HLLrvgyiuvLArVBvQC9TfffDP22WcfnH/++eju7u7Tea3G1o9DTlSZsbgeX0sz9s6bsbhEHnm7T1KPq6XSY3iZhwTMmJwc8FkqO+qWZjyu9Eo+boQsHf9dKQUlZeBXJOdscsdhweqEulwDclEuDmgPtiknE1C6HQ8WAylLWWO8EuO6rLxrohpMGTYV9dWNkMhDkfF/2GdB1lei76GUeeTzee/TgL7Xvflud/3S3C8JBanyME/BPAvtL/G3RuFXN/0Kvb29Kb9I0kZzCzKBYn4RpbQ/5tsXfjvz2o+beZxuJqwvOWgT3H1L2P/lQrWfeeYZ/Md//Ecq/IiPHFG+TVSgHGs61qBX9hRPWuY4IvWO9iEPFovFYrFYLNaWU/Zf3bBYLBaLxWKxWCwWi8VisVgsFovFYrFYLBaLxWKxWCwWi8VisbZavfXWW3jooYfw2muvQSmFpqYmNDY2orGxMfN7LpfDW2+9hRdffBGvvPIKurq6MHz4cIwdOxbjxo3D2LFjMXbsWIwaNQpRlA1RzufzuOuuu/DTn/4U999//6BdW1VVFXbZZRfstttusc/uu++OMWPGvCsgui0tLTjqqKNw9913x8LXP3sjWvaajephO/cj9zSkIiaZntRJZYO1C+RvAA7kJkS6uX4F0oZ52Octg+8qHtd8JZh5ggrQUwV1Gj9vVwBKmogCBAUFgc53/oFVf7sYUNnowpHTzwWiaj1RFAIaF6bPAZJmwqItgJ88qsllYdkt+C0AwCk3kzFxH8Kt/ZoAUwCAEEhLQQgN3TYoPgghIJSH6RDBgPxsHAEhCFACQgCkyEyM9jMTyeD94MB+dqJ1CEEJoTlhWAK+YcAaFsgdHkt+L6Z3Q3swEBo+fHjJOL29vUNQEhaLxdp2de+996K1tbVkvPe///2or68fghKxsvTzn/8cU6ZMKRmvo6N8iPNQqKcnG/xQMwCmTiHrP7S8yVjGcSqFyozrtoHJmuTlhPHsvreACV1QOHnNarxS4LqLaadddsKhHz4UsJARQc72ttBVfWKPLbGDBQt40dETsNWU4narA/sRhUcDQJ1wd4/M4jOCPMTE3lvh8hHuOJl9ABAihMNUDtVOkkW2Nai21b/927/hkksuKRpHZoSVGO32S+maUeichUuRNdK1ecbqVwFQTEqlLjZIWygqxb6kryT8HrKI4luKBSbbCDs0fqAAQH9U4IfK8ggk78+B1dV4aOw4nLF2LZ7v6R+Yqj864ogj8Nvf/ragH2171NiGscirXqxtX2P8CwAgIZRe2Ev7EQTIOGeINLBLAJBEIEjkpfILCZCCOQoJAaGk890QCUglzYJe2g+jrFsGBDKg0BAiBZjm3b3Pxh9FfptUKn1iP6atyAUxb9483HrrrVu6GP3SYYcdhgkTJpQE0iXTfOpTn+rXeR1ots8ZoGCj6m2q8sJNgYDYe4rYexvmARhfml3xTsHVM++bjLfNbs1DC0akwqAwXyRrLwjcfefdBeMldePPbjR2kff2hWW3eW+rUG2rk08+GW1tbTjjjDPKfpduu+02zJo1Cz//+c8HuXSVq6j9lLy1xQwKVUY8G90+emea27fW9B+Iu8tJAL2yF+u71mNE7btjQYu+anX7aixZ+7xZ3MfDse3wx/n7IzOqUOQaCtOSuO92tGFD9IacjepHOeabUm5cpJQChIiDtxHPyu26hip9rGINRB5laN26dXjxxRfLjr/TTjvhwQcfxI477jiIpdoyCtvgwQBOuv6vnyO9vsK0+TeogdEHPvABPPDAAyXjvf3n07HL55YCYmtEYQ2ixyH84TyACwPxeqVkDzY8cyPWPHklVNZC2UaTJk/CdXOuw9Ezjk74HlS8ToW+IWNf2gUZnK0JAIq8G035+hj+NgwDZyay8a0vzl9HXa6uz3WxUi1cuBCnnXbagLVLUkp84QtfwLx58ypOq5TCNddcg6effhp33313nxc6JiJMbNoBy9b/E8j68wB425oASKl/65cKgARICCgpIYUeQwgI/cykhBI2lR0v6b9tIBCkMpxthP4ZZRxzdmwBM2DXEiRQl6vXtoVErPqQIOdgIvuu+dNnjsltWOydQ4X9TmAjxNr2CsZ2EUXYcdgULN+0HOs61uoMzaJgJAFFxleh4j4+JZV5ZgoSQHdvF6pz1d4uU8Z/AWX8xQQFCYKAMv4RAPjGV76BeTfMw6VXXIrDDj/MuEe8X6SQf8P5QxRw3TXX4b777ktdb11dHT77mc+6Oi5IxJ2vSfutgnHbwoULMXPmTGzevDkWXlNTg5/M+UllfW2Gz/TtzW+Wl9S2SwzIZrFYLBaLxdputTV6E1gsFovFYrFYLBaLxWKxWCwWi8VisVgsFovFYrFYLBaLxWKxWAktXboU8+fPx/z58/H3v/99UM4hhMCoUaMcaDuKIvzlL3/Bhz70ITzyyCMDfr5cLofe3l5ceOGFOOyww7D77rtj8uTJyOX4T1y/8IUvpMDaAPDaLdMw9kNXYtienwP1eWJx4cm/vW0rM6JXComyEIUgxMJhAAemKx+uXQitFaax38hMSQRg4EwhEMKG2Szy7avxzoKvoxBUu36HD6J5z5MhpTT3wcw+Vb6cFJaTpJnoGAXnESau3qpgYmsMTRber2CicUCWcROQNXiKUGDmrINlkyANuDJQbSEcatuBNUhouDaUgf9p/oWHZ5hJ0Hoepw4VBhboi2a/K3f22LWQmZSNEM4Dd42CRDx+GWKgQfkqB6ydz2fXARaLxWJpff/73y8r3ne/+91BLgmrmMpdKCIJ1n7llVfw0EMPYfLkyfjwhz+M6urqwSheQXV3Z4NhqwYINlPI+o9b2CEshFKpklZ67CihIFzbyljhWCMlZq5eibUyC4tcWj+6/ipEQkApFYPzAApKeLiPgtJQH/LHAW3GK2fHI0gfQIuCa9Dhfs8uUqMv2iHkjM1rENpk7XUbP1hKxgDu7HELS3EAbYvhpvhx+70UVDsJrrShbj8BmtsaodoAKoKsJuWe68AUJTP/ZN7psMJj7vDuFRzhFrnFFUG3k/Wy6KPLLk3yfqaZmRRLShbomh7mYnF3NvhrlBCxPJIlCbeWxzRGCNw1ejSe7+nBqWtWo22IoTh777035s+fP+T9xdagCY0T0Z3vwsaujc6/ABAklAFs23dNP1dh2l19TEBZcDYUhBJQpOHZpBQkoc9wbSsNjbJlMHCqgYJrDxGssxw1NjaWFa+9vX2rXvTl0ksvxezZs8uKW1VVhf/93/8dkPOWhGsnjYFUBijUzCdsqtLhpkDGb2pgaOF7GvhQQ7i2vw6Yxjf+FocXYCGHvi4U78/dISIsfHRhwXihzjz7TOyx++7OPgqtE5/vtg/Vtpo1axY2b96M8847r+w0N910ExobGzFnzpxBLNkWUuZgI8PeTtYDIkBKY9NSzC5Xpp1Xxq9MIGzoXI/GqkZUR+++/rdc/fV1Da7V3aAfs4DI+eehgsV8yI5f/LgEgoL6ascw5jcFWzNtw6J/PAgW6Qx+CbG/bbixi//ZKDlWcUoaf7DvDexO5vs21G3Bf/3Xf5UNZXzzzTcxceLEQS7R9q/+ALYZqr3ldeWVV+L9739/yXj5rg1Y8df/wPiP/PcQlKovGkSPQ7gaij0Febu1c+WTWPnQ+eha91LBLIQQOPcr5+Li714chzcTYrZiCowNQIn4Ndk2zoG2U85A71+D8dHZdt9Cu119NdDtuqraCm5I3/XPf/4Txx13HDo7Owcsz4suuqhPUO1Qf/3rX3HqqafiD3/4A0TmwtmlNbFpB7y67hXnHNHsY+P56FMNAAAgAElEQVQtIcBSsAnSgJ4BKcxfTygFkIJSChEU3MLhQrj+WZFCXkrzNwS+jApI+xOVGZeYd0uamFGUQ72Baru/pTBjGv/3IgX6/wKKQbXD8EoXTbLjoPB8JcZ2Olnc5zC5eTIEEVa1rXLZSKVgbrExwUgvAmnHckpBKoCkQldvJ6pyVQZor7wdrPSyY2TsL1//jJ8EwPPPPY9Pzvgkph84HV8854v4xPEzUFVd7fwYHqYNBy4XIHT39ODHP/wxLvvPyzKv9Zxzz8Go0aP8NdvnlHBkSuPTj6Io1pZk9c+bN2/G1T++GldccUXmwqI//vGPsfseuxf2wRRTcLo3W5eXFxG2TSsc19moyXbPPlMEycO/d4F+lLF6wnYEi8VisVgs1pCLZx2wWCwWi8VisVgsFovFYrFYLBaLxWKxWCwWi8VisVgsFovFYm2FUkph8eLFDqa9ZMmSQT+nlBKrVq3CqlWr8Nxzz7nwgYZqjxs3DmeffTbOPvtsjB8/fkDz3l509NFH49BDD8XDDz+cOrbykW9gzT8uR8PkI1E3/kA07vhx5BonVHiG7Mm/7SvSsBTK1VSYNxxQIR4UTMSz8wAzJyomsVnJcPsdft/BWJSZaCgRIBziWUAASkH2bsbrtxxW8BKadjoKow//IZSSpuxmSqgSJh9TNmXLGE5EDs5Nykwm1ICJqaObMHVcHeprc+jo6sWyd9rw+sq24F6YyYdKGaCenZicPWE0JQUQhAbvGXCVA/opD9IO4do6L31dNj6IIMykSwvVhlIQIkIciGG/ZwBw7OTDAlBte78s2GdrgvltTyoHrC37CLdksVisd4Pa29uxaNGikvEaGxtx7LHHDkGJWIX04IMPlhWvvr4ea9aswRe/+EXcfffd6OrysFciwtSpU3HJJZfg9NNPH6yixlQQrD2ANk8hRogNN5gTZ7dmpQqt9BRPx3BAgIIWO17s6capa9egq48A3EMO+yAOPOhAw3DT5ZQBNATQkBKHOzGwCxUQ3DzULxiLWE5MMLTwIh/obFYPnnNw7RTEWtgYxqYP41EQruPY2B7C/e6FagPAn/70p5JxqkuUpQgXp9/KGk2nw7LH3MXyybqiZOqyH0EIdinr/H4vGV9lbilWcAsPCuMln8E/Mtq6HaKcBzjZUtghcIELCKvu3lVVeGLcOJywZg1ezID0VKorhrdgXV5CAbhq06bMOKNHj8bdd9+N5ubmfp9vW9Xk5ilYuu4ldPR0QAgFBaGfvxCQSiGC0Dwv4SFbML4auwSaAGmQNjQ82wI/JYk+w7VjYDhl64uBu21ncO0rr7yyrHgLFizYqu3TWbNm4etf/zrWr19fNB4R4Z577hlQMGlZELZSjWgFADYbXggIGkLmnF3j3llvtyTzjsG2lbc3woVFbGEdCCzZrmbUC7vf3t5e4AbENWfudUHGcTvE5re9QLWtzj33XGzevBnf/va3y07zk5/8BM3Nzbjssmyg3VCq0Oudek8zAHEO8le4Evi0dl8mxhJEgT9Swb2cwSoiJHTfoAw9UkFhVftK7NA0qdLLfVfo6ZWLsapjpbmPtj0wIwXnn9c2m+0iSXjINoGCcQeCcUe4DUYe5Pdc/Yap7wFkO6yr7reGUPZ9sudLRLBj1TAPtx0sg7+EbrnllrLizZ8//10F1a4YcNqXcxToYwvF6/N5+DeoAdV+++2HyZMn44033igZd9PS29Gy1xmoGzttCErWVw2ixyHsCxUguzZi9T8uxYYXflH0nPvvvz9++t8/xb7v29eBY113rBSSYOBQHsQbgHQV4Besg/cxkM8rdRcIUDLuKSGTf44iVInBXxhj7dq1OOaYY7B69eoBy3PBggUFx1/77bcfZs+ejWnTpmH48OHo6OjA888/j1tvvTVzAfW7774bc+fOxbnnntunsjRWN6Kppgmbu1s1UFvJwIQi/XxUXgO11f9n78wDpCqu/f891T0rAwzrsEjY3EWMuxKXuMYlj6jRRNFozKJB9JcYY0yMS+KL+uLLS95ziU8TNf7MzyXuENw1wQ1cUFRUFAQFBIddZmC27qrfH7XcuksvM9M9OHA+0NPddavq1t3qnnP61rcIIImUEpCQEKRtquDwEpTQgtsCCkoId8SgjMCzeWZAe/1+PEj78MoEbuw5IVIp1KRrYFMDkWZTzPrl3jkHxP0DZW1DBSdCnnuSIph15Iu/5fDtbfkCl3SSH7dd31GQSmF182cmDg0Xm9C7x2y71AEzshOwE7A524o+sg+yAFJmsjn/ORp9AVsfTe8tKbOhNrz6yqt49ZVXMWjIIEz+xmQcftRh2HOvvbDddts5+66jowPvv/8+nnnqGdx5+51Y/NHixO3bfsft8Ytf/iK+i8iLi5g2LlmyBMcdexxOm3IaDj/scEzcY6J7DkEphcbGRrz5xpt44skncM/d9+T09c+/4Hyc+6Nzg3VF/Nti6ZAdWNm0AqFOz9QEY9f6tqm3Qp0rKb3IJnTVVnDlIsU7bbuwqcIwDMMwDBODhbUZhmEYhmEYhmEYhmEYhmEYhmEYhmEYhmEYhmEYhmG+ADQ3N+O1117DnDlzMGfOHEyfPn1LN6nkfOUrX8H555+Pk046CZWV5R882ZshIvz+97/HpEmTkMlkYsuzbRuwceH92LjwfjTiZ0jXjUBNwz6oadgP1cP2RfXgiaBUMYLY4ZGCravfiuWoHrR7V7fCCdiFUq0ojIpoZcTaJWPtC3+PKHTkFNf2B9vrerOt67Di8R/kbHnDEX9A3ZijtKi2Hk7q1mVF/JSywtkpBCLb9nNYcmz4gAp898iR+MaBDRg2IH5cGje0Yfrsz3D700uxcm2rJ0MBaLUoT5iGvGUkEMMK/lkRDBKeUJ/ZF04sW+jBe1IP0BSwotmkj48w+1To/S4opQ+pCCQznAqH104FZUSvgn2fNEgwNECwyIGKLGjQeQYNGlQwDwtrMwzD5Oa3v/1tUf3kiSee2AOtYfLx5ptvFpXv+uuvx89//vPE46qUwuLFi3HmmWfiwQcfxEMPPeQEPMqFL+ztU2qPKZdGiBNUMd+sZEdY+i6cN/puFyYJ61rLfko3RLVHjhqJux++Wx8L5aatMZIkMhA48URIFGAEV60EiRGdNMTmraHEj85+1l8CCzYsJhf+C8DYw4GgXVh0LhC+DKd5NnvCd1BQS6AXsnWJaq9cuRLLli0rmG90uvDQ2IjHWHKSrql4Wv5W5BKhjpbOVzbf8mj5aJmwdx2vUSW+B76dUoBQ8fxJnxclxDb2qKwIXVOBGHKwAXY7bITA5TWfq0lg5pChmN/RgTs2NeOltjasyWbRGQ8nBeD3Awbi69VWACpZWDuVSuHee+/F6NGjO1H71ocggXH12+O9tfORkVkIMv2wtH2jiZ1kCYoETNdthLwUBISORyjp0iWECT3IbolrmxQA/vmkz6KtRVz7sccewyWXXLLlGlBiPvzwQ9x5552YPn063n77bWzYsCG0vE+fPnjqqacwadKkkq87LF6Wg3zHO1fn7RbHBdiKEde2N/nwORvEUEPnKSknmAsy9o2pQth1mTrDm+LZd6HrgUKfxowZjdkvzc69kUElobZt7aLalksvvRRNTU34j//4j6LLXH311ejTpw9++ctflrFlyeQ7/wqWTRLMjcT3kwVvlRPiC8qTjt27dBhfwpPqJDPZh7IehV7XY/94DJs+24wLL7ywS9uxtbK+dR1mf/qSidIHAoJW/5zIXn8CgYi1cBNxRgUHKWSQ2fu7/80cbavmaVL8a9xpr5s8ea/bhGWJuTt5D+6uuHISn3zyCVasWFEwnxACJ5xwQsnX/0UnJoxeJqHtchxb4Itzf9kaueWWW3DssccWkVNhxVNnY/x35pe9Td2jgCHYraoJUBJNH03Hqpd+iczmVTmz1tXV4ap/vwrnTTsPQujfs+2kbVZgO/pjfHQCDf+8V1BGYNt2ufmvCX3v1vXbGJY0Ys/2j1JAVUUXJvHuJK2trTjhhBPw4YcflqzOTCaDadOmJS779a9/jcsvvzwWN544cSKmTJmC6dOn49vf/jZaW1tDyy+//HKcfvrpRf12m0RDn2HY2PY5AH3sJCSyitxRFcb31SLbCgoSighZlYWglD7m0H6ElBJECiRSUEohZQ68gjC2mBHNVnqCrOD5C3tOGZsOWiC6JlWty1MwYZC1EmwDC/nlOjdZc6Nouj25Q4EgYpKd+6V+X4KUGTRubgSUfrbCOmROkJ6UnniMlLGLCFlqRwYSaSIv1mGFz/V0ZFDCs7N0XCSJtavX4o6/3IE7/nIHAKCiogL96vVEcBvWbUA2m8272f3798d999+HPn36uO0L9Qnu2g62f8mSJbjm6mtwzdXXAABqampQVVWFTZs2oaOISe/OOfcc/OGPf9DPoUTorMD20o2fIKsjSi5CHi+rEm1IpZSbkEp3lUn9enHnVBDjLwHRgCqbJgzDMAzDMEXDwtoMwzAMwzAMwzAMwzAMwzAMwzAMwzAMwzAMwzAMwzBbACklHn30UTz55JOYM2cO3nnnna1S2LS6uhqnn346pk2bhj333HNLN6dXse++++LOO+/Ed7/73YKD0DLNK9DUPB1NH2lBdhKVqBqyO/qOPwH1u34XoqJPntJ6kJjMbEKm+dPY0roxx3R9I+xgXYomm8GNKjae15BTri/yPTLKMSKurQcuSq+kQmbTKiyf+R10bPgoscnDDv8v1I09GtINViSQUWwKBktmvcF1KlhGClpcWwGQSKcEph2/Hc77+ihUpnMLMjbUV+GHx47GWUeNwv/O/AQ3TP8YHZlseJsoss3kfY7sOTuIl6yEDpGRvRZawMoTO1FESKXIifAQjKg2EZQiCKFFqoRIBeM37UBrMs3yBlPawZW+AFWxYn6FBrx2e1CsV8+2xODBg4vKl8lkkC5CoJBhGGZb4/bbby8q37XXXlvmljCFsAIQhVi6dGlR+R599FGkUimsX78e9fX13WlaXtrb2xPTU2WwWXLJ/vjpVjgnENdOzpvLWk9az2fZDFq7aMeN32E8Zr36L1RUVgLQwjBaBMaIuyBlhH90663AtgBMXgUIcm6JE/7LtXsjy50t68z5qEiHFb+2n4Ol5CabsaIwOpegsNSHy0d+7dueqDYAXHXVVUXlO6u2uOsdKKvcVaLuTrIWT7gVua7DJHK1Pd9RSdJd8T1KiuWJr0XF3im8FfrSctdUvn38bFsLOhL6gG/W1sbLWb0br5H+tFsiyOa2BwB2q6jA7+sHuJwfZDL4+qrGggLbdSRw/5Ah2D6VDtW7QzqNhREx8MsuuwyHH354gRq3DSpTlRjTbyw+XP+hOTd0XESQjTkoLaqtFCABEgpQWupI2rgCCIKgJZCULCiurby7DgGAIjNhwrYjrv3pp58WPZkLERUpXrhlGTx4MC666CJcdNFFAICNGzfirrvuwiOPPILW1lY8/vjjqKurK2sbCsaboh1OqHAkT2xxF8W1lffZBE/DAsbB+WnFtaPfLSIkzp1vY8LtgAK232GHvPks69etx8CBA932+fVsraLalmuvvRbNzc248cYbiy5z6aWXol+/fjmFGnuavLZSLoOiU5WYLObYSSl19oQyZALOpKDj87DnkQKyCr/95dVY9dkqHHbYYfjyl7+cf4XbCFmVxZOLH0NGZgJxT2NP6Yk1rZ+hgsPpG1WStFFH2i+xwoTCTsrpRLFN3J+sP2PvsZ5fBJNohb3Nylxf5uy7oF/wbtNB27w+IvG08hKT+pZoPZ2iQLli/ZU//elPXVj51kepftNhej/HHHMMjj76aDz11FMF82aaV6B9/QJUDti5B1rWHcoTbehoWorG5y/GpqXP5M03+RuT8d//898Ytd0oAIEgrr3mop8toWuS4mkEa3tS6Cd+CQnl3UuULe8HB5Xni5Fy5SuLmgy860gpcfbZZ+PFF18sab0PPvggPvjgg1j6j3/8Y1x55ZV5y06ePBl33HEHTjvttFD6xo0bcf311+M3v/lNl9o0rG4YPli7AASFrMwgJVKQZp9rf5u0keXik9IchxSUNELbKW1nCQiQIGSlRIrI1KO9e3L+szUYyE2CIiG1v6GktguEQHVFjYtZAjl8af+SoeBccc8d2FC0VyyfAHeULt1zCgW1Y4vDvtyY+nFozbRiXesGPcGY0nEOF0OTCoqAbBZ6OQBIYHNbM/pW9YWyMQ/oScgU2QnkdQxcKC1onmOm+hgdHR1Yu3ptUXkHDBiAh2c8jF133TU8GSUCf9I+85GPlpYWtLS0FFxfKpXC1ddcjYt+dlHBY5pvnf559dGGhX6hsJ/p9U1uLip/Ihl7jguKlDdlhYmgfsH8T4ZhGIZhGCY3uZ/OZhiGYRiGYRiGYRiGYRiGYRiGYRiGYRiGYRiGYRiGYcrC888/j/322w8nnXQSbrnlFrz11ltbnaj2mDFjcN1112H58uX4y1/+wqLaXWTKlCl45plnMGjQoE6VU7IdrY1zsfrly7H4b3tg/Vt/AlS+c4yw/p3bkDR6sE93hLUBwBc2CCVHRY5c60PrD79H0+1n7zv53yk04LPj80+w/NFv5RTV7r/LqagbfyyUsqIvWo4aJKCHo2pRCStTrZfbZSm93IhGDBtYjQcu3QM/OWF0XlFtn8q0wP/5xlg8eNk+GD6o1qzXCFtABOIT5LUtgjIjmZ1UHwkjgiHcoRBk9osRKYGiYHgrGUELK5yhjFB3TNBCOaEMX6wnJozjD6pGZFnkcz6+aKI5vYli+49169aVuSUMwzC9j3nz5qGxsbFgvvHjx2PkyJE90CImH/vss09Z6h0wYADGjRuHyy+/HBs3bix5/W1tbbG0CirWSuo8ueqNa5DlbgElvOwCiuQBgNVd9HcnTJyAl+a+iKqqaidGrUXe3CcQadG3lNDpworBee+EwCYWQph8ya+UEEgJaz8b+5/MFDWUMu/C2NTBOolSpm7h7G1ttVvbW+/RFPl+hRGcc+J0AiFb3tuL24KoNqBFiwqRAjClT+dEVsu9FUn1x9NiV0zRdXfmlVTGplkvMixQk09UW9cQEtVWcPM+Ge1Xd6rl2rLHcwjsTKqsDq3TvqJ12+UUyYOE7zBS2jul03hqaAP2qKxEdY7zeId0Gi83NMREtQFg+pAGnFJbG7R10iRcccUVObZw26S+egAG1wyBlFlkZRZZFbxLJSFVFhJSf5fmu5LupfwXlPlsJkhQSsu2KamPsbdMH3Nz5BVcmhWaCnJpAv0ps9you+US3IoKOOUUdOphjch58+Zhu+22yzkhR5SRI0f2ysmzrNjw008/jRdeeKHsotqWou53+Y55nuJJ99zgbp+nLcr7bO7rQTPJ9cwunocgdAiX5ouB2Tipd4egYFnsRYSDDjkoz0YH3HLzLbFt6oyodr79kbhvvmDccMMNOOusszpV5oILLsAdd9xRphZ1jy55IknXh7XZvXNaSZWQB0E+QUZ32Rdm1svnv/Ueln2yDG1tbfjWt75VFt+sNzJr6T+xanOjEV0M9rkQ9rozPob5fUAQkILQk2uCQNaPCvknXhl4xwRmYhUAsF4NBddmyP1QQT9AMPdjr1+zwq3w8kcp6lablKmM9+hHHnmkYJ50Oo0f/vCH5WtEL+OL2ndH6S3t7M08+uijqPV8rHyse6u3iNN33sfPhZIZrJt3Iz6+d1JeUe2RI0figQcfwIMPPYhRo0bFAnqhc9ndT8n5TvYemygonAc/WgWQ+31ZxwjsfcB4akoFTj3piZnKyWWXXYZ77703lDZ+/HhMmTKlW/XefPPNsbSRI0cWPcHmqaeeiq997Wux9FtuuQWZyERexdK/qh6V6UrtV0Mha3xvGL9aKhXyuSUkABX44CSRlcZrJmWeUdL+tnRutq5H/9PlIaVJM4fWrA8AqlM15lkD77iHUKE3oBP2ZicvL3d+d5VCAS7E277DoJ1QW1EDJZWJiUgTH/H2P0xMxKRtymxG1h4jJaGkfoc5fgoyFhf57ve/i5ramq5vm8d+++2HF+e8iP322y++rWYfhAT5nfXXtX375T2/jBdeegEXXXyRjsd4/zqLLdeWbcMnGz8O+ibfd46820liLM6XNmLs4UkIYg8vue+J5xeFbdp851+saDEbzDAMwzAMwxQNC2szDMMwDMMwDMMwDMMwDMMwDMMwDMMwDMMwDMMwDMP0IPfddx8OP/xwzJ07d0s3pSwcffTRmD59OhYtWoSLL76404LQTJxDDjkEH3zwAa666irstddenS6fbV2HVS9fhs/+9X+QT1GgaeEDsbSahr2Rrh3a6XXGKEJcW39PVOCIvEfT7efwQOFQORJQ2Q6seOpcdDQvT2xi3dijMeSg30ApATjhO/IG4wXpiIjhBY9la5HtccNq8fCvJmKPsV0T/5k4ti8euWJv7DCyT7AtiSI38cfBlbLSZ7adMDs4EMBQAEgpCCurpsgIYhDIUzrXQhkCSpHW9TZiG4qUE8Ow4n6xwdoIRHOUd1x7g5jf1kaxIlQsrM0wDBPnV7/6VVH5fvzjH5e5JUwxHHRQccJ/XWHJkiX47W9/i/r6esyYMaOkdScJZFaivMIKufRBIlo8BVvhW+phEcdwnpfbWzvXPiKcefZ38K/Z/0RFRUUgyGYnjfE+CzshDIy4NQXC2YEgtnkZKz70OfLyJLu9vEYsGwiEtK3QtifU7ckCxgS1dZ5USKwuEAwM9qCz9p0AJkEI4ezuQIYuLFxpU933XiiqvWDBAqxevbpgvomVleiKVGzp5K5y119onYEIdHlak0tX0F+bCp0c+UW1owLWTlAb/rYkb6P/+jBBMGp0Op24B/x6Jbx4gYqvN5o/LMMNjE2n8eDgIXh3+Ai8OLQB9w4ejKeGNuC1YcPx4YiReHxoA2rMZFyxbQXw7/0H4H8HDkJ9nz7461//qiedYkKM6T8GFalKI56tBaQyRmBbKmkEtb2XEYWyn6UKf3dCYFBG2CsQkQIUlFRGYBtadApGXFuVQFw79LFnxbXXrFmD22+/HZdeemlIKPZPf/oThg4dCiLq9KSFt99+e2katw3R0+LaedM9wUOXx9oG9mM4cukt14K6FCR54rbk2VJeeTdhiGdrgTDpK5OKEmh/6IGH4u2P2iXePuoNdkln+etf/4qTTz656PxKKXz/+9/HAw/EY/LlxN/fRXdhLnZPofecMf/YMQ3fqZ0PETmmyvzxrWItFq+N4MaVwaRXCxcuxJQpU3JOkrCt8O6a+Xhn9dv6dwuz85yPoUTgcwCwvzEQEZT/m4P+0cB8DgTNBZH5PUBPFqRrCH6bUF4/BJcalAcR4ocn8UeiULsDnwfeOm1WSvwdoqeYN29eUTH0/fbbj+1Ghkmguroad955Z1F529d/WObWlJru9Uutq97AJw8cgdWzr4TMJE9MRUQ4/4LzMf/d+TjhhBPC93RyN9Bg4oSIAKxv+9m+NHZvB+yPv5G5D/S/xK20fpVfwJkIChVlFtW+9dZbY0LXAwYMwMyZMzFkyJAu1/vpp59i1qxZsfRp06ahpqZ4ceOf//znsbTGxkY899xzXW7boJpByCLr/G1lfGgrsq2cUHbgkzsZYyeKHU7PKuXEud10VlZw2NQvjXC2FeyWkKhKV0OQiAeDDbE7v+eHh3324ByOFuqKvefsoa7YDEnBrmj9ng2UohR2GrSzWZcRyTYC2lZMGyoLBWjRbSnRnmlDe7YtmJiMlJmYTELKrI6FkDkOpBv12//8Ld5dPB/X/+//4OhjjkZ1TXXuBuZgl113wW133IZnX3gWY8aNAYS9fuF8z2DClO7b2QcfcjDuvvduvPLaK9h3v30T83RVYHvhug+MMDzCP0w4YXDPL/X8UCueHfJXg8bk/2yV5b1naZJIPu2oW3s0cUIEhmEYhmEYJkTvm2qWYRiGYRiGYRiGYRiGYRiGYRiGYRiGYRiGYRiGYRiml3LvvffijDPOQDab3dJNKSl9+/bF2WefjfPOOw877bTTlm7OVsmgQYNw+eWX4/LLL8eyZcswffp0PPnkk5g9ezbWrFlTVB2fL7gbFX1HYdA+lyQslWhbtyCW2mfMsd1suQeRG4wbTiYzIFK5cWjx8ZF6gFvwHk23nxF8t+IQSoIAfL7wgZwDsfvvciqGHPzvZtCmLhOukkCQpnYrOiGhRzJaubEUAIVRQypwz893wZD+FUXumGQa6qtwzyV74uSr5+HjVZtDm01WBCOhXCDmByOSrcWzSSkQ6TbCDqh2ohm6pCCASGhxbuEJ/BGcqIYdaKigBTWUUrou4YtrIHzIoAdFCk8IfGsRzektBNdZbortSxiGYbYlihG4qKiowLRp03qgNUwhRo4ciX79+oUEKUuNUgqnnHIKli5diqFDSzABDZKFtSsi4gzl0kyIWtfJaUm54kt9q00RjK2pbfvGrCyqPRUVFTju347D7/7wOwwb1uCEUskTEdGVa/s2EAgmM0mPtlIVBb6FVQK2dqttdC7bKCpSQZ69TDB16tV4Nq1dFtjirmUR4Wwg2DfCmxCIfOFAWEE5CrXZyxluH4K29FZRbQD49a9/XVS+c/r07dZ6ynld5ao791VUutYk1RC7NnOuk0Ip9moKXd8qKlvtl4yvy19nkqzgmHQqZzsBLapN0Qy2C0B8e+N1BLJfCsDwdBrDkA5FEGw3ENXK8bfzkKpqzL/iCozYfvuErWAECYzpPw7vrZmvvX6lIERKd3RSQQkFoaxQkgAkoMiLDhAAJUCQEACyCkgJAamkFucCIBWQIgWpgnNJmXhGkI9cTIfs5GJkz3hyZYiCD3pisiCukRTHCJWPfHd04fKVUuKs756FF55/AZ999lnIFoiKwnWFSZMm4aijjup2PdsixcRP8gqt5TGbdDwtvjBXut+eUB7bRhOvU14nqZO0AeYExJxwXdDGnKJckVtESgiMHTsWCxcuTN4ow7Lly0Jt3tZEtS33338/jjnmGDz55HpcVjUAACAASURBVJNF5VdK4dvf/jZmzJiB4447rsyty09eiz+6+yMZXTyfAFLJ57O9roJrLIjB64kgrbidMue1dLYvoOutqAjH22fOnImLLroIf/jDH4rezq2JT5uW458fPwOCEb72xfLNd/PLAIhSZtIhLbgtBCFlJgdKCQJZQW2rz23rElbsOqjT926Ud12Tc5aCI+cmAXA+VXA/dgLcvhHnfba/QeQjqY8JLSsxv/nNb4rKlySiuq1T1P11C9Jb7jNbA8VOQpFrkuQvNp3372V7E9a8cjXWz/9L3nJ77rknbr75Zuyz7z6RNUbuu34T7G/Y5vrz87lr0neAkWCbiWB5fDIjL7Zm42z2t2dTtwRQKconrP3EE0/gvPPOC6VVVlbikUce6fYzK48//nhi+mmnndaper761a+ioaEBjY2NofQZM2bg6KOP7lLbBtUMxrKNS/W9XmkvQCobH7U+cRb6pg6QJJAQOnYqsxBCICvtJBoSkgQEKfPEg/HhSYEgACUhKeWOaxZSH28AValKpCml7Thl7ttmVjSCnag7cpPfAreCLt2Disxur8GadA22H7gD3l39rrlsSD9KIvVeJUHu2tHVKzS1N2NAdT2kMYHJ1EYkIJSElAKCYI6BTqur64vTvnMappx5OjraOzD39bl447W5WPDuB1iyZAlWr1qNpo1NyGQzqK6uxpDBQzB2/FjstfdeOPKoI7H7xN2dvQcVxMuVUrFJQazgtY3gKCg0DG/A7373O7w+93UsX74c69atQ2trKyoqKtC/f38MHzYcO+ywA/bce08cdvhhGDZsWCd2eb7fH+L36XfXzgci9mQovu7ZiH5k3rNUvU9+3MfYvPYFWKNW5/cnpslLPH6fa9ucCWzPhcikB6HyUZu3SJ+6UDsYhmEYhmG2BlhYm2EYhmEYhmEYhmEYhmEYhmEYhmEYhmEYhmEYhmEYpgd46qmncPrpp0PK4gTFegO77rorzj//fJxxxhno27d7wlZM8YwaNQrTpk3DtGnToJTC4sWLMXv2bMyePRtz5szBW2+9lVO8fc1rv0PlgF3Qd/zkUHrTokcBFS/Td2wJhbWBQGUjJnLgCVqp8HcvF+IqC346EpZpZKYV617/Y2KTBu45FQP3/Vl4QKUnym0UQeCG1SkFK/Gl/BFuUOhfI/DXC3fstqi2ZXC/Stz5091xwlVvYMOmjvAm5pAt04NXFZTwRS4IiggCehAskdBbQMqIa9gB0Dq/MAOfrXih0JIbWhDNG9AXCJ7YpumBhHpwKEIDZu3A0qBVheHBfaWjmEHDCxYswEEHHdRDLWIYhvni097ejtbW1oL5DjvssJjoALPlOOecc/D73/++rOtoa2vDgQceiIULF5bk2Le1tcXSKiN2UF6hu26SVHc8LX8LfEvdvTu7EVhZ5ORSK9etRGVlhZbtcIJuyvgG5rMVaBHkRH1IBXKnClZEIyIiaa1QK+iWsxXKTRpj22/zB5PIRCS1Q+IaOk14shxBm4J2WBFumxLkJk8IxLe1/Zx2XUGq+x5xE3qTeOU///nPgnkqiXBcTU1J1teT11V+j9Vfkry0ELlK5K5VxXIpb0noeva0j+KlkFg2ysCEvnJNVsXWhcjnUARABe1RoXM8aEU8YhCkhNqlAuHu6HGKfq8YPx7Dp041bVDspyYwoHoABtQMxLqWdQCRDqUIEYRVBEAqUGQTSoXV1gkQSkBCQhCQlUCKBBTpwoRAQFsCEK5vJifm5r5bMTdzcAuKayO/uDaAWOwj+r0rnHraqXjg/ge6VUcuqqqq8Oyzz5al7m2FooXXkkNzeW8wUaF2P70YcW1QWPxMhy2jjXCqYoGAMdkrxjYQ3vJgPa48BXZFv/79kjfGo621bauzS7rKE088gYMPPhgvvvhiUfmllJg8eTKee+45HHLIIWVuXfHkOydzEslO0PdbF0tWgdCiNbTt3ZucMKex55U9h8nZ+sNHDI+t8n/++EccNHo0Tvrxjzu7ib2aNZvX4B8LH4VU0olf+4LagLnmSTg/xHkcgqAn0RRGKFFPuCmIIBQFvhCsTyI8f8WmB6/gT9hHCtpklnsigfpciTlbIYo6+5IylcvAB/D0008XzFNTU4NvfOMb5WtEL+aLLq7N9BxTp07FzTffnDdPtnVdD7WmHBQTbVBoWvwPrHrxF8hs+ixnrtraWlx11VW44IILkE6nvdLJtiQFCcH15ve/CNKdjen5QfrerYLf6GWwLkEJEx7YTbWTG6nAz7fl0qI80mbz5s3DKaecEnsm4vbbby+JTTVr1qxY2g477IAxY8Z0qh4hBI444gjcfffdofTu+GwDqwea4yihIJAlBShpjqmdKtzEJyWghIKCRNZMdAVFSBmRbZUyE1VBIaskUiBIMpFNJU181z4vAWfPCZFCZaoqt3+cx6cGPJ+mGP+6BO5AOX0K2/4htUPR0GcNGptXQsFMfCIIMiuBLIygNbnt2dzRjH6VfZFKkYmFKzMJo346A0ofX+3zKUgBmKgIoCQqKitw4FcOxKSDJoEU3KRjsHFlveHB9psTQ0mbrEW8AYCEjruEY9GB72o/9+nTBz+56Ce5jxmVZ1+HJgYAYXnTMqxrWae3mQJb13Zn5P1zdqjwYvLGZLbPtjiXOjoBVdRGTdo2+2yMzRgNAidvUEnOa4ZhGIZhGCYMP7XFMAzDMAzDMAzDMAzDMAzDMAzDMAzDMAzDMAzDMAxTZjZv3oxzzz23pKLa5A2COvPMM3HSSSfh6KOPxqRJkzBx4kSMGzcOQ4cORW1tLQCgsrISu+22GyZNmgQhBE4//XQceeSR2H333TF06NCiBzgNGzYMU6ZMwbPPPov58+dj6tSpLKq9BSEijB8/HmeccQZuuukmzJ07F59//jluuOGGnGVWvXwpVCYsErnhvTti+Sr7j0PlgB1L3uZAtNomBAN4XUriYLLYyLU8n+1LizNsmH8HMptXxZpSOXAXDNr3YkDZwcYRaQgzGM+1GUAgsi1CQ/IEEf5wzjiMaaguYicUz+iGGvzx3F3MQEotemFficOyzSBXUoHwmIJCinSbtWaF0oM5SWcMtsKKmyAYOOjtEoIRM/GVzz3NHQBOVDsYO9g1waneJprzRSeVShXM09TU1AMtYRiG6T289957ReW75pprytwSpjNcffXVqKurK/t6Fi9ejLPPPrskdbW3t8fSZILYVDmto6S6KZaevwWU8N6sJM5euxbPFSFSL4RAZWUl4FmnuiIj5uaE2YSeCMaKtZGfR0CQtxxW4lqn+4JzgnK9PDufBPQQTOEmm3GfSNdrxTtcebM+3wYWZNtK5rMIbacT9fDFT7YxUW0AWLeusHDWHhWVJR0UGz/PS193kt9W+GrK9YqTW64rKKdidYS/R4Wx7T52otoqrAvjt0RFXklpIxP8kXavn/PLZhFel7/c7U8VXpe/F6Li2NFl8bLJSLO84corQBWegBmLASYyrv94I9SVhURWv6ssJCSyUkIq+8pCQkHKLKSSUCZdQWoRNiMOppcpKH+ZO9pGrE3J4Lst604aFTpRfREmG3Oyx9LV68c5ChzmTovNerz99tt48IEHu1w+Hw0NDWhubkZ1dWljU9siRd8Pc50KBYon3ZcT79VOazgQ6Yrd+yPlrQC3/WzzRaTFXMgz9EKQT3e8hCOPPjL/xgBuspmtyS7pDrNmzcKee+5ZdP5sNosjjjgCr732WhlbFRCeLKBIIueiOzZR8TlvHUn3YwqJcnrnp4u/e/Upc0Ya+3jkdiNi65EATr7wQtx6663FbkmvZ33rOjz8wQNoybZp34EESBHICQZa30NP9WP/BGkCwoj/KbPfyV7D1p/yjo3wyxpfCcLvUQCY3wDITkBEFJs4NfFydsKGFIgcIkd/FjpXIv2D/9HW5RZ17l+u7unpp5/Gpk2bChwdPfkawzD5Ofjggwvm0b9j9+bJynPbMB3Ny/Hp49/Biie/m1dU+7jjj8O7776Ln/70pyFRbV17DltSBd98t18FPxiH+zyD842M2DERBRM3OOFtc6+xaQpughcyxqS999h7ARGhQpRmMmqf5cuX4/jjj0dzc3Mo/aqrrsLpp59eknW8+uqrsbT99tuvS3Xtv//+sbT3338fGzZs6FJ9/avqjdC5QhZZ51dLqcWxsyrwqSWyUFD6OSUnfK4gpYIiQFr9dRMw0f45ACUhIU08SBk/Xi+TSqI6XQUXkYn44+GYUaKhmEjYp09YVgLKLbC948CdkBYVkCqrj4XMQpICSJnjoY+TzCpkpUJTezOUlMhmzXFSOtYhISFJTzApoSCFcsdBwQiemzqVVO642KCXFbmHiaXoY6fCraUg+CGVDMVJwv1J/DjmnBSqSD8vJ/GgXkIWhTcb57rHd2KTucBM3mOXu3YFEU3re2jbz+sTnR9ifRfPd0YQQw2EySli48ZtydA5xyFFhmEYhmGYslKeaZ0YhmEYhmEYhmEYhmEYhmEYhmEYhmEYhmEYhmEYhmEYx2233YaPP/642/VUVFTgiCOOwIknnojJkydj2LBhRZWTUjpxi1xkMhmsWbMGjY2NoVdzczPq6+sxYcIETJw4EUOHDu32djDlpU+fPjj//PMxdepUfOMb38DMmTNDyzPNK7B+/l8w8Mvnu7TWxjfi9Yw5BlpOq0wjvIgAM0gvSKJgYGRINQuRL5SQwR9paZS/iNC27gOseeXa2OpFugajvznDjIsTAKSpjbx6vXU4ARthVuWPJiScefhgfHX3fl3ZEwX56sSBOPvokbj9yeWmPRJWVCSK0upSUCRAZvAkCQGpFARJEKygmQKUFs+QkEgpYQT+jHi2UhDplMlmhce1cIbZtclDI/3DQlZExRfvhvuei94qmvNFpra2Fp9//nnePB9++GEPtYZhGKZ3sN122xWV79lnn8Xee+9d5tYwxVJZWYnZs2djzz33RCaTKeu67rrrLtx5553dridpAow1OSZlCpnHJSZX3eH0/C3wrfTpLS34+Yb1aCtS+GTo0KERgQpjSRohEC3KIxBWaDN5yBNFJQSTwRjrXhkVVWeDekIhUey6nQIvfPvUim/A2Nme4FtoufZH7OQ45OxiLw+sTW0m8/Hs50A0299O79tWKKoNaFHJQhxZJrHYcl1bMbc2sk4/X3GEj1G0XNK6colMR1NsW10dnmsd9brt4qR1RTxpAMCelZW4f/PmUN4lmQ60K4UK73zPtR/CV73xiLVLa+VyYm2z0Qzlb12kYdEIQ3Q7aicdiLojDo+3x4iNMQHV6WoM7zMCnzYv18pcOswCQQBMGEUqkwgAlAIpCUkEoSSkjTGYGI0g5fppZSYEk0pBQJp7gXn3DqouT+aeoOMaoCAm4ccibFzDYU4Cd2wjhzcpjtHVicR+9KMflUWgvbKyEq+99lpMdI/pOvY6L3i8kjpJ/3uO4uR6sHCaLqJidfrt0fE5FY6lenW6ekiF6g13ltFzmBLbnE4VPqdSqVTcLknYrujnfPTmflYIgddffx0TJkzA+++/X1SZTCaDgw46CHPnzsWECRPK3MJk8tpD0cMRPcbGZgABpPR5qDwjwj9X3blsbXV/xbZ/lp4tb1aey79TSmHq1KlQSuHcc88tcmt7J+ta1uKB9/+OzdnN2l8yIqfaiDNipsr6UgDcJENWcNsuCwS0hRXQFlZykMw9VouqOk+KYpKE5i8FxxHBuvVhJnfDdbWT1wv4RlzUoPPz5COHD1Rq7rnnnqLyXXHFFWVrA8NsLRxyyCFF5Wtb+x6qBm2Ze2JpCBtWSmawYf6fsebVayA7NucsNXz4cFx//fU46ZsnJdpVQe1hW1J3u3qdMm6MBU3x+ls3oYCyPlvEWY7WoSJhOQBWuFcXU8Hk2QpIQZTcptu4cSOOP/54rFixIpR+1lln4bLLLivJOjZv3oyFCxfG0nfdddcu1ZfLtnvnnXeKEpqPQkSoq+yLjW0bQZAgCBABUmWNXaB9ZQmpbQUpzaQYCillxLIFIBVBQAs1B7dQAZISShCUIggClJJGyFvbGVWpSgjS8Wwbf3HnB0wm5Z1fDi82swWJ+lCdrwA5tyEt0thp8M54c+VcgPSU58pcx4rsZERa1BwSaGrbiNp0LVIi5WIoEgIECQEgq4BUSkAqCWHKSwWkSItwCy92ByIvn95GRQBJ02hhm2/6CaVMjNvETpSCgAjbZDL4bMWqoz5rzP4qxfH11mtW4mjc1IhPm5a7yTH1cmOheiLZ1kbVdqnnq8LY0F6839qtMTtVuI0PTUQVa1SEUOzeC0BFJ4AJNq/3+r4MwzAMwzBfJPjXMYZhGIZhGIZhGIZhGIZhGIZhGIZhGIZhGIZhGIZhmDJz3333dbnsoEGDnJj2cccdh379Oi/cW0hUGwDS6TSGDRtWtFg388UnlUrh73//O/r06RNbtu6NP6B+l+9AVPUHZDtkJj6At3bEV8ynvJIa3UAFihsRkZjC4tr+gmj7CFASMtuC9W//BWtfjYtqA8DAfS6EorQZaRjIblm5O/3Xij6FGuiNGtbr/tLQKlx88vAu7IPiufjkcXh23jp83NiCQL4ifm27Qc9Omc+KTykAKS26k/LkL4zQhhsIaQcIEkFJ6QQ6VHTsqxkMGwh3wAwKVW6gLMULOXIJUPVm0ZwvMv379y8orP3JJ5/0UGsYhmF6B4MHDy5KZOGSSy7BOeecg/r6+h5qGVOICRMm4JlnnsEJJ5yADRs2FMw/fvx4DBkyBHPmzOnUepRSyGQy3RawHDNmTGJ6i1KoSRRaKJ/+SK66w+n5W0AApq5fh8dbWjq17vb2diPSotVyrVSuFa1QsDoU2vhUTvzDrhUgK7DthLZhTGKKCf84u9MuiIpZO0EN810hLIpBodyuiKuXRExQOyTmofyUSN2hmrcNUe1MJlOUqM0x1TVla0Opr62Il5q3bl/jqiv150pTeZcme9TKW2D1MCm6vMC7QrjOQ6tqAIT74wyAJdkMtk9XhNqQ1B5//4Q8XisSlLAtEtH9qkJ9gb8OfyoDtw4iDPn5z5ALFteOM7r/GHzatBxZklAyENi0O1tAAZQynbnU6RKAEIAkCJJQ5j4gjWKbIBPnIBURUze9qwqOl4vp2HuIi1mEhYbD6DPHHc9cJ18JmTdvXsnrJCI8/PDDGDVqVMnrZlCUTwAg9zmT5yYQE9L20qNp0faQPbd9AXAbj0M49mZto3jDcmDNGRDa2tpy5zPY3x9C15FXh79dxbA19K9CCLz99tvYcccdsWTJkqLKtLe3Y99998X8+fMxfvz4MrcwIPepm/s8BLxrg7yT3L45G9v8Mba7tTNC0X0n1KhMVntzV4F4NBT+9N8352yLlBJTp07F+vXr8Ytf/KIzm99r+Kx5JR798CG0ZFoAEhDKiv9ZiT8ClHATFBGltHC2sKLaAlpKG4HANul0PeGmLat/ItC1ikBwm8jk0WLd1s8hEEgIr6vTv0mEWpZkTJLup4QvumptUET6jpAYIuL37ByUUqSwWJH8/fffv2TrZJitlZEjR0IIAZljUjlLy8o5vVxY20Jo+exVrHrxErSufit3LiJMnToVV199Nfr37+8Xz9vnFTVZi1+X/T3XTmTkvZMgXwPW+VXCxbbCdSmZ4BcT3EQwSZMJdoeOjg6ccsopePvtt0Pphx12GG699daS2ZCLFi1KtP9zxXALMW7cuMT0BQsWdElYGwDqKuqwoXU9BKWhICEVQKSfA5BKX1sEAQkJAQGlJBQIUgFIEYSyPoL2v0npfIAChLHHACgzSbqU0Pd3AirTVbBnlzv/vLipw/uaOFmVN1FQdBIhUyhcRwnjMN0W187D0NoGDKkdisbNqwAASpKet91dW8aGIiCjsmhq/xz9qs1vS8o8/aEEpJAQBGSzQIoElJCwk6BLqY+XhBbX1radcHX4djesmLM75gFuMvVI7CQ06Vj0OESOZXgSs+7t0yCuHl6nz2sr57gMfjZfFDs8SabJG43rm5dbpU0mrweVStu51l9xtQbnqHL7r2vbHCoa/f2BYRiGYRiG6RSFR0kwDMMwDMMwDMMwDMMwDMMwDMMwDMMwDMMwDMMwDMMwXWbZsmV46aWXis6/9957Y9q0abjrrruwcOFCrF69Gvfddx9OPfXULolqM9s2tbW1+Mc//hFLz7ZtwGfP/xRNi2fg0ye/m1x2pD+Qs9QDt7xBdQkiCFbUIZo13JaQnFZQs2zH2jf+G0vu2junqHaqegAGTDzX6Hr4o+a0OIRdSzBELvIicqPriBR+PWUkqivK+2h2VYXAVd/Z3ogFGvWpJFEcrSjlhMOUkvobCTMA2gpPaZEqPUBVy09Jkt6gzkB8DFZc2/wLBlKafWCyKbLiJ4G4tm5N8gDu2EBvfzBswm4v2WsbZOjQoQXzrFixogdawjAM07uoqKgoKt9JJ51U5pYwneXQQw/F2rVr8b3vfQ81NWEhXiJCQ0MDTjzxRLz++utYtGgRZs+ejT//+c+xvPnorqC2ZcSIEYnn2rJsJmeZcpo0ueqm2Ld4zlYAE1au7LSoNgAMGTIEQCDAJjyROJ0uTJo1xyl4IRAmCeogJ/pmJeQECIIiLyH0K5pOVi7OlCThtc4KcsC1VRhROrt+3VYR2qZQ60xe/d8TxSN/z24botoAiha2H1rExGHdoVR7Ipd8aaH6i3VhovXny2N926Q6KZIvEN0BQnqYAEAEUV+P1LBhIDOBl++V2/egbcq9+gtCRcJ59mFHRyRnXNc4V/1+e21aVJYt9F0FE1FF1+HXaz/XTjoAtfvuF2tzqMoyiTD1VipEBUb0HQkpJaSSkCoLCWm+Z5FVElJm9TIp9TKl9AsSEoBUEkopI/qll8N81zEOIxJm4hlKBUdPwRwTJwznNc7EQfw4RDAvWVxQDkD4AkGCKF2OtHxkMhm0trZ2qkwhiAg33ngjjjvuuJLWy4QJxSrzEe3IXAUF6k/IkHgft6enZxPE7AKvfDBhR/xf0o0hlgda7LkQwoiNhUKpkW3oTXZJqUin03jvvfcwcuTIosu0trZijz32wKefftq9lRcwPHIfjzz9WuT8i95Qg3lrVOgciq07dD0FRocWhg4LMgMACULTxib8+YY/526bWe8bH8zFkg2LO90/f9FZtH4h7l9wL1qyLSDjp4BgJiYK9p2wfoVKGZF93zcx+974KIByPo9+9/weEkiZiYL0TwsCRlsVsOsz67dKgsERV0HPYx0m8x3wj7/JbWdyAdzERIls4UP67rvvFsyzNfVfDFNukiaFjtK05LEeaEl5ybauxWezfoKlDx+TV1R79913x0svvYQbb7wxLKqdy7aMEO47E+yvaD2FfjP1062LJZWefEtqsVnrcGu/zNQvjf8G7SsJKp2wtlIKU6dOxVNPPRVK33nnnfHggw+isrKyZOv6+OOPE9NHjBjRpfqGD0+enHvx4sVdqg8A6qr6QUIZ31sfA6kUskpqz1cBUmWhlEJWaT9cmWcLlFTG14bxyfXBNKaDPoz2KCqdX5FOq0pV6bzmeYRwFCg40ShIjJiM0WAT4udh0rlZht/4u3zfLuKa3HnwrgAUspD6r5SQyJrYSBZSZpGV+r2pvRnZbMYdIwkJiCCiReTHMoJnPWDi48bIM3ETmFiLdBMv6WLmGQ7vHxDYkNokd0+XmCLh2IiNwSS+zDMinX5Fd20o1hNnWdMyLG9apvcBAXpiS22FBvFCbWsKY9OSCHyLYNXJ/1zDvOeHXL1JMYGQjZ3nnArZxMFu7TSxOtj2ZBiGYRiG8SnN0ztloKOjA7/73e+wYcOGwpmZbZYhQ4bgZz/7WclnKWMYhmEYhmEYhmEYhmEYhmEYhmEYhmEYhmEYhmGYUnH//fcXlW+nnXbCG2+8gdra2jK3iNnWOO6443DIIYfg+eefD6U3LXoYTYsezllOVEQHNUcUhbpMQh1EbkBfOJlyDJxzowBD7ZLtG7Hiqe9j8/IX8qyfMOzwG2EFvclUF6xFenUSyIwMDmTI7HLNobv3wyET+uZZX+k4eMJAHLbHQDz31jrT4PhgOT1YVpoBhAQtFG4HNAozpFXqwcxG8EQqQJACIHQ+RSDSAihKmaGIVhxHmMHQygrahY+FUgqChBZQseKAKsimoEKD/Oz32EBDrwzTfUaOHInXX389b57Vq1f3UGsYhmF6DwceeCBmzZpVMN+sWbOQyWRKJrTMlAYhBG677Tbcdttt+OSTT7Bq1SoAwG677Zbod/3gBz/Ayy+/jDvuuKOo+g844ICSHPNUKoUxY8Zg4cKFofRPMlnsmM4t7l4q6zxX3UioP77OIOU/N27ErZua0dFFodmTv3WycQsIJKzAngIZ21JZ+9you5ERA3FCF0p5Yn4J29QVsZQ8gheBeCS5ZeQL20XKhG1ecrsuJDpotVDg1WPzWf/Frm8rEtUGgF/+8pcF8xCAujILa9v1dOfaKlQ2ok9VFNFrMqo/FHWfwt+TxIDjS5T5owA3hxNVVKDu68ej7wknoGb//SC8Cd8yK1di0wsvYsP992PTy7ONeJYK1eu3aYAQWJXNhtrxYUcHjq0JtzZp/0fTVOSvcWMTt1Ha5S49t7MpvXKDzjsvdwP89RjftzOolhYoIyoOAJRKObHyUqFaWtA+bx7a35mPzKJFyK5YAbmxCZASVFuL1JDBSG+/Par22RuVBxwAKnIykUJ8qd9oLNv4iRPmgoQOS0gEfTTg+ntJ0vWFWkBKACSRUnpyMCKpYxZIQdk4BfzjGLzrZZ44lO0mlaf2inBcIrIoJBhFCcJH0ZhGrrRcrFy5sqh8xVJbW4snn3wSBx10UEnrZXKTO1YZIamryWVgucXBOeyn6SJhUbNoW8jE5Gx/5IugkYqfs37dudpi6fD6q1ykUqnYdvVmu6SUVFdXY8GCBRg3blzRsbdNmzZh1113xcKFC4uaLK8U2FPWF6UDIudlnsPjeuNc1wdFzmYZ1A57LhPpPtusTBEAPXKQUgAAIABJREFURVBSYpdRuxbchp9c/hOccd7pWNOyGq3ZFmw/YEdUiNLc37YkL3/6Il75dI4nOk1moiEd6xckQABSdtIhRSAjdk+2D7DigiA3qVCKhN7nJAAEooRGihsgAVJadBtKaR8NRkwb9nq1L/3bg+/zuL++DwMK33zNiRPqv5DcZ4T6hwRjs9zCgk1NTQXzTJgwoaxtYJitiaFDhxa8rrKbP+uh1pQeJTPY8N4dWPPqNZBtn+fMV1NTgyuvvBIXXnhh0RM8JuG7rHknl4jaqC42FTHlig1WePd9FxHw6kyVUFj72muvxW233RZKGzJkCB577DEMGDCgZOsBck9EPGjQoC7VV1VVhbq6OjQ3N4fSuzORSm1FrRM0VmaiKnu3VVJCCQEFgiIFCYUU7GRjCikoKOtrU9ocMgUyAtrWaSehnynQsVmJtEghLSqcD2zv39oeCdqmXKAmj31fOOjcIxTt33WS2opajOr3JSzZsAQE/ewEJMEKYGubDVBEyGQzWN+6AYNqB0GSglDe8VQAICAoEJu2+18qBQEJfaDMu9cT6PL6HNAGl3R2t4s529y5YiNSRmw7VyJUh7Piurwr4+dJ0nF5afkLgLE3A9/CTo5p6hC+zxvE3u1neHkD+9E3KsnZtO6aCmZmM/s5t+UZ196Ox/C7BD87wzAMwzAMU5Av5NNaHR0dOO200/Dggw9u6aYwvYB3330Xd9xxB4trMwzDMAzDMAzDMAzDMAzDMAzDMAzDMAzDMAzDMF9I/v73vxeVb8GCBWVuCbOtQkS47rrrcMABB3SqXNvad1E1qNRCAOUbESnbm7Bs+oloW/NunlyEoYdeh9pRhyS3hcwfZYcrBiLbdlCpr4IjCLj4pGEl3IrCXHLKePzrnbXIyuQRplp0UAJIQQFIUVYPl3WDMAkKAlJJpCgFRVpkSiqYgbR6u0kJo6ZGZly0HjgLBTNINyJEJeBGXdoBmSEhKm/X5RLXZsrHuHHjCubZuHFjD7SEYRimd3HXXXdh9OjRBcUVpJS49957ccYZZ/RQy5jOMnr0aIwePbpgvscff7zoOq+44oruNCnEuHHjYsLaS7OZguUK6DN2m2IEbgHCjc0bcVNzYaGxfJx3wXmR2ikkRKGFTsI2uRX68/WqlROh9oW2c9n+CSRljSmLRLTgvAZE5Thigtp+Tqs/YkWHzJdtTVRbSonXXnutYL46Kr+otqWrej6dLdOZ9STlSyqviviWWMYXnyZC38mTMfjyXyE9YkRie9LDh6P/t05B/2+dgpa5b2Dl5ZejZd48qBxt/VIqFRPWXpjtgJUFcmI1kTb6/VxwJUW98yBDLB0IhKHcmyfa6eW1r8rtx6Huq18NGlrgIHVWhGnthRehZcYM973qoIMw5N67C5YrdM1mV65Eyz9mouWpp9H+2msh8e58iP790efUb6PveVMhBg8uqkwuqlJVGFw7FKs2GRE8G1oROvaguy9CVkoj0qVfRoYbKXOspBEPlYqMgJSENHEKK6RONprgBITJ6n/BBC/0mUI2vOFKxBvuxzNsH+uWISw4lVBHsXGNhoaGgnmK4bTTTsPXv/51nHDCCTxJ4xagU+LaQNzmyNP5J4lrx9K9Ts4X0g5EaRMEtiN1FYVpZ0d7kcLaW4ldUg7q6uqwYMECbL/99li/fn1RZTZu3Ihdd90VixYtQn19fVnalet8y6vaZhaR12c6kT+p3PyZtn5dJKLYGTl3YfpyPe+muTebmDUBeOT+R/JuR3V1Na7676vwtROPRlZloaCwsa0Jb6+ah/EDdkB9VXn2X7nZ1LEJTyx+DJ98/rERtyZAEASE8yPITKpJxk4ms28JgIAAQYBI6DLwRAKVAIROJ4IWIzTi24JMbgVQSpcT5qZNQvtkwkx244sV6gMsXKo9hayPY3GC3OSVJRj/TcT9z4jvE7tP56CUvzfceeedReUbO3ZsydbJMFs7EyZMwEcffZQ3T8fGpT3UmtKyecVLWPXiJWhb+17efMcccwxuuummLvcdBSdk8Zf59qsKbMTQu7CCyEH9Sin4t3CzIr1chp0me79XZiJtBSMmXALuvvtu/OpXvwqlVVdXY8aMGWXpe+3kjFH6eZONdZb6+vqYsHau9RRDTaoGUilQ6Pd/QJLSPrLK6kMlgTQRpMoae0JCefdbpbJQFDxHIIwVAUg9GRYAYZ4TqBS1pgz0BN2ejx34I4Rct+CY30wI2ZNb6lmBcolr7zBwR3zy+RJIpZA1k6Jbe4pkeJK25vYm9KmoRXVljVYplwRBEsrsY6kvXHtkkmMjUM62hp2Y0sRGJKS2+ZRdlgvl+oiQf2Y7AkJ4X0V2W9ePYbSiIC5ueWvVPKxrWWvsUGuFRosE1qmC9zyLOTfJTkQDYyuTnlBGUFDOOCXWonXbpcxKXMzJrs2fbCa0/yM+ru1ffbsWQVwyV5xga/aTGYZhGIZhSk3PPUlQJCyqzXSWu+66C2effTaykYcqGIZhGIZhGIZhGIZhGIZhGIZhGIZhGIZhGIZhGGZL8/HHH+OVV14pmO+//uu/eqA1zLbM/vvvj29+85udKtO65p2E1DIO3LKCCLFxc/nWGSxr/NdP8opqk0hj6KH/if47nxqUjQjgudrIH9VmX8rLo5d9ba/+2GlkVREbVzp2HNkHx+4zxIk+RVFS6mGSSjrBbGkGUjpxEzMoMiuDgc5Gu8Ipn0hIO25Q1+uUyhTIE6cKBlEiEKtCMDjWDa6MDAb0B3bbgbfxjenGjmJC7LTTTgXztLS09EBLGIZhehejRo3CV31hzTw899xz5W0M0yMUO9HEsGHDcNRRR5VsvUmTYCzNFBbWtpRTXsHWvU5KnLd+Lc5ZtxbPtbY4EdSnW1vwX92coOPEb56IgQMHBkJvTr3CE70wNrugsO1u0wPRaVNMkPtCJOIvCJCi+Cshb+A7+KIYOm/QHnL7y34XJMLiGgRPwMOUsOUp2JptSVQbAGbMmIG2traC+cZXpHugNQGd3UNddV9Cvmgn6k7SW1F5vvmpFP3uuW2irg7D//dmDLv5ppyi2lFq9t4L4/4xA0Mu/AmUEVr0BZMlgF3SlbFyCzuyLp8VvFbuU9A+6X2OvofKmwXSy2O0hxL3lfRS/eUDzjgjh9Boaeh4L7/AWqfrmz8fa6acjpX77o8Nv/4N2l5+uWhRbQCQn3+OpltuxWcHH4rN02cULlCAUX2/hKySkMhCSgkJiazM6jQpIWUWClJ/VxJSKUhlxbOl+azcxGG+iJRS+ujqZeGzRip9piivvOloQ+1T3nmm8yMkDhV9zyVu1BUqK+PXQTFUVFTg4IMPxuzZs6GUwt13340pU6awqPYWpFP30VydeK66cyxMFoVHyE5w+ezp2537vamjo4j+JJVKJbazN9ol5WLgwIF4//330bdv36LLrF27FjvvvDM2b97c9RV34VSNHreoAGK0kOs387VBwdi93uQ5VkHbnsNk89juW+ef/M3JGDlqZGLVe+wzEY/MehjHf/M4CCsMbcTxOrIdeHfVO/howyJ3j+gtfLB2Af7v27dj6eefaIFLJ5gdSCeS8TWE9W1gfR/naUAQkHLeiVmuyOwrMtLbKePTeMeAUhBCOKFuJZUR47QTUCi9Tq8cmR8H3K8pKiygGTr2QOIJI7s4aUG5hTj/+Mc/FpXvyCOPLGs7GGZr4ogjjiiYR2Y2Q2Y29UBrSkOmeQVWPP0DLHv03/KKajc0NOCee+7BzJkzyyAKTaE+MfpbrH0lYh1rfzFp4V5ABXMnWIR+Ke/+DeV5aao0wtqzZs3C2WefHUojIvztb3/D/vvv3+36k9iwYUNiel1dXZfrTCpb7IQrSVSnq/VE2GZyEjfxtlLmN37ti+vULJQRd7bHUyrtkyuYZwu8xzS0/y0DHxsSJFLG5o/40v75Zv3wBL7oP/mXwx+pSlXhS/1GQ8qs3t8yo49LVkKRQlYpSJXVMRBIrG1dG8RIoIXOpZJmv5pjquKxEemWSbP/rf1lntOwouXK20aVFBvxImz2eRLy2gAVEtRPipsF7e3cK4Zpt23Pxo6NeG3lnCBujkDaWsCf8AXOrhUmrh/YzsZ+NnY0TCnPUoX9jcHZzV6PartCePljLff6WCfS7RZR4PMEhyHsPycJcjMMwzAMwzBF84UT1n7rrbdYVJvpNHfddRcWLly4pZvBMAzDMAzDMAzDMAzDMAzDMAzDMAzDMAzDMAzDMCHuv//+ovKdcsopZW4JwwDXXHMNKioqis7ftmZ+jiVlHMhlB4kVEteOfG1tfBNNi2cmVynSqJ94LsadvQD9dz4NYdmyQOAO4RSABMJKDyKUR0Bh6rGDitio0nP+v40BSIYG41m0YIV0A1/dYEsrRWXGIEoAIAUpvUGTZgCuVZXSOttmACaRt7pANFuR1wZlBQCVE/mAqwMxMSpl6vW/xzeo07uHSWD33XcvmCebzSLTCQFPhmGYbYUnnniiqHzz5s0rc0uYnqC1tbWofO+8kzQJTddJFNbOdu6+XE65hZktLdi/cSVmtrTgydYWfG/dWoxbsRxjVizHD9et7bLJlk6ncfmVl+Oe++4JCbIFwtOBGDVAICFcOnmie4G0dbDcy+mEK0SoTFhUKBC89kQ4QulGqC8mpB2IbPjCHYEQd7ANRmsITueVglpC4kfGbo6KaWyNotpA8f3sD/sUL0RZKordU6VwWyjHK1fezopqRzUI3bsnOp1qGIrtHn0Edf/29c40XSMEhl58MUb96SaoiopA7NpwQHV8UqpPsxl8lOlA1mtjIHit4sLZCPzG6BbafWLdTwnn2jqikpqEQJTZraOyAv1P/mZoXaWkY8ECZD76qKR1tjz7HFpnPZ8YI+gMcuNGrJt6Hpr+95Zu1TOgegBq0jXIyrC4tlK+mHbWCXlJ88oage3gu/REljwhbTshmLTxDgDurwqfPb5YVGT/JIlrO2x4yo9n5CibLy1KseOgf/CDH+Duu+/GzJkzMWfOHLS2tuL555/HAQccUFR5pmfIK0wYJdopAnk7+rCEV450v7wKbCjXNlAovdj2Rm2jls2FJ2Kzwtpbg11SThoaGvDOO+90ShS/sbERu+yyC9rb28vSptzHKU+f5gm3K+UJJ7sJYbz6fcHm6LpDYnVWkNO37XW5dDqNF16fFSv/00t/ir8/fh/Gbj/W1BUIQVshPUoRVjR9ildXvoI1m1cX3B9bms/bPscjHzyEmYtmoCXT6m5QdsIeUoCwItp2XxmhbHjbDXvdKysKqH2VlC1rygWT/NhJhUxdUAC8uoSAUjACqQQSui2+72Y7Ja2hbvuQiKhr1D8i6wN656J3T06cZKgIiu1/iuW9IiZFSafT+P73v1/S9TLM1szJJ59cVL7mJY+XuSXdJ9u6Dp/983wsuWdfNC16KGc+IQQuuOACvP/++zj11FMhRDclvyj0BiDocxP7Qe/WTqT78mh5AJGZqrziCmEBXE8QV0HFfSp0385bsGABTjzxxJgddN1113V6QvHOsGlTsqB7dXV1l+tMKtvU1NTl+ipSlQCUEcTWQs0KykxS4Rlk5n4tAUDp3/q1GLoKhS71/RvQua2wchB9qk5Vw9oXwogT6zipCCY3IQEhrKUSTMChJz0REJQKYqveS0qJbDbrXlLK5JhtCV49zfYDd4QigpQZKBhxcwQTjikZTCjWlm3HhpZ1nuC0FtLO2nxKR8y0eHVwvdunQIJYCDlR9ZB4tjnOoZnVASfSrT9r+9A+LmJ7FCei7i9TMKLgnrtL5MT2C758+9GrM0lo+58fP4sO2QE3/yUIwpiz9nkTcrZr4DfbcxN2lWYzEPkYxOzDHq3epFhAyCz2fntIyucT7RuT8nQypFdqe5dhGIZhGGZroGen6GYYhmEYhmEYhmEYhmEYhmEYhmEYhmEYhmEYhmEYhtmGuO+++wrm+cpXvoJRo0b1QGuYbZ0dd9wRCxcuxHXXXYfbbrsNbW1tGDFiBPbaay+0trbimWeeCeVvW5NPLDBJxqtEuIGe4UF9VqhDL7Op+sP6d5JFn+pGfw3Dj7kjlDdou1WrM2lWTYwAKGGGmAoo8kYQq2AQ6v4712DXL3V9AG132Hm7Ohy86wA89n58mR1kSSQh3GhY4falVHowqlCAohQE9KBHEsoJWEilhcMhCFIppKD3vSAtoEEC5vgE4tnCCI9rgQ0jqmKWE4Lv/u73l+clYTA20zkmTpxYVL733nuv6LwMwzDbCpWVlRg0aBDWrl2bN9+CBQt6qEVMOamqqkJLS2HxwAsvvBB33XVXydabJKz9TJEi3z6lttIlgHPXrcWTrYX3SWfo06cP9tlnH9x3/70YMHAAAGvykZu4xQnwOTM+sOdJePam9RuUb+9HPwV0RkQlOWfUeg2LbLh3+0cF4hxGWQThTQtJCWqseFxURC5iF28t4pXFtmlyTU2ZW9I1yuQZJ9ZNOdKjcsG5vvmXlDJ/7HcxdAi2e+hBVIwd28XWauonTwZVVeHjH54D6U3cU5fjOJ+4ejWqiTA6ncKX0mmMSVVgbDqNMak0JlRWuHNbyzsm93PR7SJ7rRAgVcJ2J7zbPH0OOwypAQNc3UX5rEWiMhlsuOLXJamrnHz+779FeruRqPl6FwTWDSPqRmDh+oX6RuIdAAIgbX9IClDSxBAIICupbmMN0n22AmGBwFcg8UVKmQiOgSgI77iJvwArCwZzr6HQFUVB/ohQrKMEsYnrb7i+qHxXX301hg4d2r2VMT1GKGZZiLi5kteAIwSxt5zpkU7Ob4+9x/rtyyVy7NoXWd2jjz6aI3OASAlsLXZJuRk9ejTefPNNTJw4EW1tbUWVWbp0KXbbbTe8//77SKe7IA/SCSchuIVSqEjsnCtQPmc+Iw4NUgg0/HQDycWaCaRU8BmEmj598M7it7D7uD0AAP/45wzs9uXdkFVZSEgICCgoCCMALc39RSoBQQrtmVa8s/pt1FfXY/sBO6JvZc9P2JKP1kwrXl0xB/Ma30BWZhEIVsMJD5IK0gQAIi1cCSu6jUAY24pYktDWkyDhJh5y4pciECC05QQCUW7zKRDFNMfT/jTgzith89mJhvTvDbYdgb/kbbBfPvjJJVgsVf7+IYdPVA6effZZdHR0FMx31FFHdUo0n2G2dYYPH46qqqqC98JNS59Bvx2KE+HuSWR7E5o/fgwbFz6Ezcv/CSXzT4536KGH4oYbbohNgtspO7KTBL50JEbg24XuXuN+9gWg76M2nmVjB0EFkXdvoe2/lZ0Yoht9dGNjI4499lisX78+lP6jH/0IF110UZfrLYZc52VnJjAvpmyxtmBifaJCiy8j+L0+8KOFticEQQkJCUJKCRMsMYLNECAoUFZCpVKQWelEiwFAKnLPAxAR0kJPpONiJO5xDmvDRe71xWBOne+d9T3cc889LvmQQw7Bc/96LsjTiXovvvhiPPjAg51sSOc59NBD8de//rVgvpp0DYbVDcfyz5dCGF9NGpsMKutEn+3zF5+3bkR1RQ1qKrRNkSIAUsdR9DMcBEFWdFs/x0KKzNznJlLiJgjzj4vSwurmwraPxShSZlIVAIg8i2NjI4KgZKSfCoWxFSLdTJdiaeS3w6vpzc/exIrm5dpmRdC3RQWtfd/BrVoSIKyouk4UzmY2NrQ78Un7Ks62DjaU4H+3B8ztKNfWaPzeXy8i2aP+ViiPv0+SYghdjU/xMzcMwzAMw2zl9Bph7foJP9jSTWC+QGyY/5ct3QSGYRiGYRiGYRiGYRiGYRiGYRiGYRiGYRiGYRiGyctHH32EuXPnFsz37W9/uwdawzCa0aNH46abbsKVV14JpRQaGhoAAE899VRMWLt17TvIP7oql6RXiSB/4J9N8gcYG1mkbBuaFj2SWEUgqu1VEhngFk6zUl2B8pOVYwo0PvSg0zOPGNiNjes+Zx65HR5LHBeqB1NqUSpCilJanNAKTVEgdA0lIYUW2ZZSgkTKDLc12yslhEhpcW0zKFeQ0KInIjw40A6Q1HXbw5dbXNsfTOkPrrQDvBMFrPQCpgvU1dVBCAEpZd58b7/9NgtrMwzDJLDzzjvjpZdeypunXCIoTM+y//7741//+lfBfH/7299w6qmn4vjjjy/JeseOTRay/VdbK75a1bnJXDqhm1eQ09auxuxuiLxEqa+vx4rGFUin054gtl4WlZJQTmQCoXyhdMCIbEd8BWfux/dEZ/ZNohags1s9wQ/l2a+mrZ4WiBFLgTGSAffVE+cIrWMbEtUGULQA3aeZDEZ2RUyyjJSz508Sj05KV3m+RcuHvGlP94b69MHI//e3botqW/p/7WsY+R/X4v2LfobHNm/GIy2bsKAjt9BYq1L4oCODDzoyAIJJBX7ctx++X1fnrhQrEyW8slFhbMB49Cqm6RwrA5c/SOl3wuSYAFApxLU7PlyIDVf+Gm0vv9yteoqGCJX77IPqw76Kqn32RnrsWIh+/aA6OpBZthztr8xB89/uRmbRosTi63/+C1QdeCDEoEFdWv3wupH4YP0HMeFM3R9KEyMgKCI3AZgWQRdQFAhpg5QTVyWSLvLg4gyA9zlYWZAHdsXevgk+huIRtn9OiGXoXRoWNHICdV5/nSSA7PPeu+8Vtf9YVLv30WlRxGicK48Bl0sUMVHoWF8U4WUI2wA6Jpi7aVF7oX5APRo/a8xdAEDfvoFIcW+3S3qCHXfcEXPmzMF+++1XlGAvACxatAh77bUX5s2bByFE4QJRCpxjyf1X7t8GlJm5wp+MQDkxOQUSfmg/4Rx2en9OlTHUm7uSZrYMoRQGDx2MuR+8hv719aisrkTW3E9I6ZcQAjKrY5+C7OSR+l5DJuK9vmUdXmmZjUE1gzGufjz6V/Uvbv+ViZZMC978bC7e/Gwu2jJtICv8513TQlmRPxjhw0DsGmQEr5WefMjua18gUZh8frkUEYQ04trmODoRQSM0CPLWAwIgQJQCCEiZNBIi8HPM+pyAIEWtNuD/s/fegXEV5/7395ldyZIlS+69UAyYjkMoAeIApiThYjAYbCBww72AA6Twe68hAUwJiQmQQOgkhBBqqDEQgi8XEpIQMJgSuqkGYwzu2JbVpZ3n/WPKKXtWW1Rs2c+Hot05c+bMKXvOM7M7n3HPZPc9gntEu2d6/P7Bmv31HnkOd0BXi7Z/+9vkSV3j/O53v+vS7QrClsDIkSPxySefdJinecXLPVSb/Oi2RjR8+n+o++gRNCx5GpzJ3182evRo/OpXv8Lxxx+fM/YpRa6dJLJNzINof1V4O+6175+L1wlGxBuvdrhcf+9m7Z81wffpQNbKBdLY2IgpU6Zg8eLFkfRvfvObuOGGG7o9jmxvT+6/KCkGsyRNjlJoHJhESqWsWFtDk5mUxE2kDZ1BSqXBnDHtbjBYORmzefim2Ew45X5D4CfT1tr0tYJBbNrg6ZSTgnPoNwAwcVrS7wCAgtrgjjfffDN5JxPi13z9M6tXr8ann35a0DHsDCtWdNw+CrNt/23x2fpPkYGGYhcDKfP7DGu4JsDODEdYWb8So2vHgJTpLwGRnUKGYSYkU+b3HGx6vchOjO4mqzQqdQVmbSdND0XXth8d9tyZQ8yR+e7NZ5iDvhFtjrnWOji/rsPNlRs/7yV0mCbdB1c0rMBLy18IRNccTAgDP7GMmz7G3JWIrTQbysvig4libFyJ0MQ0CJaHJ8wke7xczO3icSPQVrbNo8K5I/e9yFWa0Kwq6BDlaqIJgiAIgiAIiWxavyLIQbpyCIZ9/aqNXQ1hE6Lu/T9CtzVu7GoIgiAIgiAIgiAIgiAIgiAIgiAIgiAIgiAIgiAIQk4efPDBvHmICMcee2wP1EYQosQFPbvvvntWHt2yHm0bPkNZv7F5SuvAytFZ3MjM0GAzM8A4kAOve/v2xFUHTfxBQmq4nmHFFpn3pBBY8Nyg5EDhZf5lDB1QhoN364eNyeQ9hmDEkFp8GUvXzNCsoZQC2/cMgqIMFKXtsEsjl9LMSLEG2wGHfoAksfFeEIGdXBtshBlucC0DgIailDkuFBOP+cOYPajWDzwOndckcRmQIMLogkstXtcthT59+qCpqanDPO+//34P1UYQBKF3ccghh+QVazc3N2Pu3Lk45phjeqhWQndwzTXX4Ctf+UpBeY866ii8/fbbmDBhQqe3u+OOO6K2thbr16+PpF+wbh3+NnQYKosUxnTCYRHh5ZbWTpYQsOuuu+LFl15EWbrMS/eiwoxsGSrHZRQ+0eQM3EA2dlRRWUjcWRl5HRMK+eSQLDthoX+pwqU6rw4H9YwKWKMy1g6F2i491P6Jyzc2J6k2ABx33HG4+uqr8+Z7rLkJZ1Vv3HZYmE1dqh2WaFPsvWvumiYvYfg1V6PPzjt3pspZDD7xRDw8fz6uv+mmksu4bkMdRqfSOLyyAmFtskYwJZZtxXs4x18g4TjEl5eXod/kg216aXJtbmxEyyuvghsboVetRNvHn6B1wQK0vvlWAXvcedSAAaj+7/9C1YzpSI0YkbWcAJQPGIDy3XZF9amnou7mW1B3Zfb4bb1+PTb89lbUXnB+SfWoKqtCVboKDe0NtrvFnTlTC0UcFWqTsudWw3ilrJCTtZVvs81rJ0AjWJEUYLxg9gx5iyuFrn0jVnJyKLJ9Pa5vICLgtqv7/pGwGCwXRdxeP8ohMhc2D7xgvVTBdp4ALkl+nCUsDpUR7afjaGxRIG2tbVi5YmXefEs/W4r29naUpcvy5i22Dpsre+yxB5599ll8/etfzylvjPPWW29hv/32w/z58zsldsyHu39GJy0I3kcmyIkJ9ZgZUBRYtROxVyexm8PSl+6ljvaeTiBoAEwEsMLIUaOgtUaGM0Y0DSN2ZsWABpSyEzewFUUzg6CglJWBA9CcwcqmlVjesAy1ffpjXM04jKge6UV7PcGy+mV4c+UbeH/Ne2jXbTCNBBU6FpHgPzhqbJ+p5ITZACHlZdbBP8oIBZlAClABnUQUAAAgAElEQVSkoCjl5dmAE2gTiFMmn22CKF8C4OTaKSfYZisSJEQm4gTYlB+qsLteVKjl5N+7No69hryY1e1ybKIhu3JwPDiUL0yCtLBoYmXklH2GqKiowKhRozq54S0Duf8LYfbYY4+8Yu3W9Z8gaPn1PJxpQcOSv6Luo7loWPwkdHvH37E5ysvLMWvWLFxwwQWoqqrKm78UuXZCKcjXU5F3O/Ei/Pe8CHUi5MjLbLPYWKET+/Pd734XL730UiRtt912wwMPPJAoqO6tdP6cB79dYDsxFXwYZh5omtmEZpqhlZtQHP7cMozcWdnv8zVcI9tMcgUilKXKYo/H3A/ccBu6kDv+Bx98gHfeeafkI9AbGNJ3KKrSVdjQWg8vg0YGrJT5rYZrzRFBa0BTBsvrlmFEzSj725WgLyVlFdtOsB3+fUdGaygiMKUQTBwf9IwQYCdPN6Up91MYBIJtAJGYKz6JJTPb/p0ovs+ME9JKgYCGtgY89cn/GrE3KZCysas9hoqVFV/bKJgUYEXXQTVUdNIa12eP4PcyTsztdjNUYla6n3DGfkzgfg/jig/37Yf2JS7tDhbliX8FQRAEQRCEotg4PQeCIAiCIAiCIAiCIAiCIAiCIAiCIAiCIAiCIAiCIAibOYWItSdNmoSRI0f2QG0EoWOGDRuGEQnCpZbVhYqfunGAV5bYzgwOJCJkmlZjzavZAjZSZej/lXMS6hU21MTtH3Edlx1k5yTbFKQftU8NUhv5l9iKCNO/tXdWuhFpM7Q2g2gz0GBoO/AxA2YGQ0OTHd5sB9cyzEBbbfMy2VQrMncCK/cPADNi0A6o9mKV0DFkf5id/DAmUIwNuo7LgXKlCaVRU1OTN8+iRYt6oCaCIAi9jzPPPLOgfBdddFE310TobiZOnIgDDzywoLyZTAaHH354l2y3oqICP/zhD7PSP8u04/oNdSWX29koXXdRLDbvyXl47Y3XUF5eDiCQRkREEeT+F/qPwotisjgKckZeUUgnR1YoR8qWF/rPCjfi/wXbJiuSCy3326bIwfU1pqCGvozQTlDsnzBJ4o0tQaoNAPvss09B+Ra2dZ3ovbNsDlJtR+1JJ6L6yP8orbJ5+OU11yRO5FUMF6xfiw1a+/uRq3vG/tWhv5GjwNGXYQcYx9LNa0blPvtC9a0KrRc/rvnPfOaLL7D6xJOw5rTTsfb8C1H/u9t6RqqdTqPfmd/DiBfno+b/nZMo1U5ap+aHP0DNrP9JXNzwwINAJpO4rBCGVg0Ds+mT0DoDzTrok2DzXjuRF5s0s8z2a4Ch2fdY2L4Ebd57UZg9j6F+Bydz8+84JIF1+K6mhHOakA9uGzk+kIUK0T7//PO8eYYMGVJQWcKmS0nP3bikMFfZCTGES48lZNUp17pJdXF5H3300YKu77Vr16JPeR+MHTsWy5Yt6zDvph6X9CT77rsvnnzyyaIk2QsWLMChhx5a2gbzXFthOFd6+HpwYW64/z78MhbDetleTIrs+vqdBC/orXexNIfewwvxvPSOXOxPPp4nUlBOLu3y2BhekZESKlJY17IWr614FU8umod/L38Fy+q/QIZLf/Z1xMqGFXhh6fO4843b8cA79+LdVW9D63YoMhLrFBGUUlDKtnVCQmvl2yAEYnMszIQSVpwNIAW7vj8GZMtK+U+/IjITZVrBtjluZltGgK2C7SkFxYgeZz9hkJnUU9lzSors/JoUNIP8+WJ/fuG+c2D4fPF7U/i68GmubRi65uLLw8LCzhAvo6GhIe86zc3Nnd6uIGyJHHbYYQXlW/Pqr7u5JlFYt6FhyV+x7Jmz8NEd2+PzJ0/Gho8eKViqfcQRR+Cdd97BnDlzCpJqOzp7D+uwvRp5fHdwv8xRhPFkx9rHrg0WS6esF8Xz7LPPRt6PHDkSTzzxREHfc3YF3TGBSSahbd0pSbgTaiM4DxqMjHbtatO2Nlltu9u+8m1zZttmD9JdfheBpSkNO92Gbc+HquAmR7drUSQ9/3f+Wmv8eNaPSz8GvYix/ceBWdtjb3q4tDa/3dBs+rzY9X9wBk1tTVhdv9Kfm/AZ1O6v6+uwqWQDbXLpofMQ6j2xc5gxtNb+/LkyYfO59c1vRWLnLt65FqxV8j9x2jPt+N+Pn0BDW4OfiI2gAFZQHMSlBDKCbXuVKjZtAhMTmzhX2SjXt4nJfmcAFfTX23jY1yTUp+8j1cjknxS53k19ovtAoTLix6uQdnn29yY5lgmCIAiCIAiezWcaJkEQBEEQBEEQBEEQBEEQBEEQBEEQBEEQBEEQBEEQhE2EDz74AK+//nrefMcff3wP1EYQCmPixIlZ4pPm1W+heusjCiwhZknuSsgKnDVHBAqrX/4FdOuGrOwDJ34fKl2FbI0YgpUjo/4o9NelxdLdYEYCpn6tZwbu5uO4b+6Ni2NpzGYgJUgDbIe62oGAGoAiDWYFQEMTAaxBOgUiDSYAWoEVgzQDShmptkpZgbaRZxMDxkJijo6Kyf7MgFuy9XGnj6GU8svcIMP4oQ+vm1SeUDqDBg3CihUrOszz2Wef9VBtBEEQehfDhg1D//79sW7dug7zLVy4EG+++SZ22223HqqZ0B089NBDGD58eKLwJM6SJUvwxBNP4IgjCo2Zc3PBBRfgvvvuw0cffRRJ/31DPc7uV4PqEoUJnYnSOxvdDx8+HIuXLDaiGA6kD8yxmBBREU9SPBgsDKQWwYQtHFkjUu+w8K+UHUqQqMYlQZH6xsWClEOGHToxcal2kpwwvp3NRartqK2txfr16zvMs7i9eySHxdJNrd7EsnM4fGPvk9/FW8POQxzOXTZmDAZfeklplS2A8vJy3Hnnndhrr73Q1tZWUhltzGgGoxoEDbYiSYNGMEVWuBXviSU4CTflWKf6wG/kbaNuiu3T8p13wrB5f0HZzjuXtH6/H3wfjQ89hPZPl0TS9erVaFu4EGW77lpSuUP7DsVHaz+AuREywBqKCJqdzMhKvGyXD5OC1gxSTu5FAGm7zE3mZSb9clcBk5VCkdGxGsmoeWoQqeBU2vNqujNC/RpJF0xnnhUd8MrLrxhxVR5kEsbNg8jEcoUSmIzzBnBugrustLAAPsdDJO89LLR4//33L2pfli5ditGjR+Pb3/42/vCHP2Dw4MHRontJXNKTTJ48GY8++iiOPvrogu4RAPDMM8/gqKOOwmOPPdaldUm6rgzm/uhj+LhYz4vogkkVyfbnu259l5dAYHL322A5gaCh7aVPCBTb2sj0ODrlj5F023xWNg1SALMVS7N5drBCSgGsNZR9Lph9Mc8khgITI8MZLKlbgsXrPgFAGFg5EIP6DsbAikEYUNEffcsKF6MCQFNzI5Ys/wzL1n2BttoWLN3wGTa0bDCxh+0w9yE/B00Ic0zcZD92X0PC8JSbIIiVFWcrQBOglBX8WcGgIj/BkJOOKyY4PbmRCyqQshJuUGQ7TCYXEAjJg/pYuaEXYCtzLuy5VKH2j5OpMyEi0WZiuGmLsuK30HXlXrtrK2sZgm11F3379i0o3+rVq7PueYIgdMy0adMKmsxw7Vu/waA9kycD6jI4g8bPn0PdokdQv+hxZFrWFrV6nz59cMQRR2DmzJkFC8OTKDaG7Mwd0MlizbMpfNvtePuEcB8eu0d6ZD33PmuCoxJpbGwseCLEMKtWrcpKe+uttzB+/PhI2n777Ye77rrLv+/Tp09iee3t7SXLsJP6RHJtpxAynAm0xFqDScE3jgGAjIaZWENBgaFhYiD4Zi/DtKnBDCa2fSxOwWx+Z5BWZTZOCfXhgv2TPhHf1wvAR1/ReGLx4sU4b9Z5mDdvXsnHoDcxtmYrvLXyTQAETdpMlGLjMLCLobXt8zCHcH3zepSlyjCwahC8SJs0Umx/b0HmnIZ6Q+zvQTj06ba/BaEg5uJQLJUlO2ftz5X/lGv2sb5JsOc03Nce/p0IR6+VjvC/J4ncPxhPffIkVjestJNmAnCRowlCzeQyXq4NEBTcxDGAiXuVcpPGwMbDfpqeoByKdQKGr2w3kY+b3MavS6FY2B5/206KyLf9DsUTCux2ytUsEwRBEARBEHIiYm1BEARBEARBEARBEARBEARBEARBEARBEARBEARBEIQupLW1Fd/4xjfy5lNK4dhjj+2BGglCYeyxxx5ZgxdbVr9VZCl5rC+dgUJlM9Cy5m2sX3hPVrZUxQAM/Oq5sfpk6cRCr+N15mhev0kGiLHdyHJsN7L0ga5dyYRtRmCXXXbB22+/7dOYNZgzACtoZaQiGQ0olQJ0xghGFKA4BWZt5NnQ0EhBgY3YSpORa4O9kERTMJTQDXG05ipzFMPi7dAATlMnQKmI7cKsHpZrhxC5dvcwfPhwLFy4sMM8zz33XA/VRhAEofdx0EEH4ZFHHsmbb+bMmXjhhRd6oEZCdzF48GB873vfw0033VRQ/n/+859dItauqKjAb37zGxxyyCGR9CZmPNHUiOl9i5O5hckl5+1Oqqqq8PqbrwfCmVBoHhHuIRClxeVBHQq2OSRndIJqv2LynnbKlRo6iFlxaaweLn+HQu1Q/SP5ckhJNmepNgAccMABeOKJJzrMs1xvfLF2d36G4mXn+txyAe+SWsHEUZE0E2HI5XOgCpQFlsruu++Oc845B7/85S9z5rnhthuQaW/HW2+8jd/f8vvEPIFE20qT7SfBaYQc7jbimqBhYZDPE/vrVJ2V++1rEvK0UTtsn5b6sevEx7Ui9twoetPpNPoefzzqfvmrrGWtb79Tslh7YMUgI7e2MlQGIWMlTUZ2StAgkCYv0zZOKZsOhg6dLa/WJka878GJ2yirX8KeZ3fPDR/nsPgJsVNAQZ9FtH+Dg/t0bKXwcy3O/zvn/+H6668v6LjtueeeBeUTNn2SJg8piFg8kevhkyQhy9qmc311tI1ooRFGjR6FPb+6J155+ZV8tQ6KZsYTTzyBoUOH4uc//zkuuOCCgtfdUjnyyCNxzz334KSTTir4evnzn/+ME088EX/84x+L21gR3ffuNkcgaA6euBG5tisvPNNFbH33JkvK7YXYbMWPZIsyUuwMNAgpmIkZlHnPVv7sJmsAWdmfAumMmWQSZO/cRijNDKQoBYaROYMBTWbGSBUSfyr7fNKssapxFZY3LAdrBkMjrdKoLq/Gig9WYezWY9B/QH8r8AYyOoN23Y6WTAsa2xtR31aPprZGAAxOAWgAiFKoqegPzRoZziCjM8jodrTrjP8kRyV9wXFT5OTXoUOnXIqVZltZoFvoRNkunZhAKuWF2kopKEUgKCiVCgTctjyy50YpCj1DA3E37LNQKQWi4FlM7jpweRkgFXuG2v1ygvWktlAg7SZ/Ibn1e7qNs/XWW+ODDz7Im2///ffH+++/3wM1EoTNh8GDB2P48OFYvnx5h/kyTWuw4aNH0G/81K6tAGs0LX8JdR/NRf2ix9DelC1h7oiysjIcdthhmDFjBqZMmYKamp6ZlDmfqDYR3z5OWDchNoi0pWL58sUqTqZtJnToml6UdevW5Z3wslBaW1uxaNGiSNpWW20VeZ9rUoXW1lZUVFSUtN2WlpastOrq6pLKAoB23WYnoXICcwbbCcpdbGPkwCadlTk3bhmTe20mvCD/vb85Z5oJCox0Kh20jTnoAg3jJ9lGdtOjpaUZ/371NTTUN2DlypX48IMPMf+55/H88/M7vJayJuhGUHhHn4Hb/3A7bv/D7f69sjFOIeSqz0033YQf/OAHBZWRi5o+NehXXoO61vVQbCToRl4OMKWQYoYG2TjYrEMErG5cBaUUBlQOBFsht4lXzfHJsLZ5ycbT8OfTTDymnUUamtlOyA77Exgz4Zl1q5vfhrg+e3YZQ9eTjQ853+FM6Cb3RJsCiefymU//iiV1i5EyAS8YBD8VjDufZGJMxcrGtoQUlBVxB4JtAoG8YJtM3OtiaBf9WuG2olAcHOwGQiXB/TCGyam+k3Y/dAJ9vSlSlouC3bnIGQOHjqdPT9pWofSerwoEQRAEQRBKQsTagiAIgiAIgiAIgiAIgiAIgiAIgiAIgiAIgiAIgiAIXUAmk8E999yDSy+9NO8AUMCI+YYNG9YDNROEwthjjz2y0ooXawPdp+0LjdZkjRX/Oi8x1/BJ1wJWoRHUR2eXBdh8ScvsOhzOazh8YumDXLuDY489NibWtiISmIGyRq7NRqqtUrCjns1yclIUhRSFji+xV1aRlWorwB4KsgMm2acZ6bgdaxuTTgEIBtvacxgWUUWkVBFniMi1u5px48YVlE9rDaVU/oyCIAhbGNdddx0effTRvPKQBQsW4JNPPsHWW2/dQzUTuoPrr78e999/P9asWZM375dfftll2508eTKGDh2KlStXRtIfa2rqlFjbUazSph8p1HE8Xs7PgAED8Oq/X8WQwUNi8jz4uC8s0jYitpBoOyyDDEn4IgLJsFTCiSjsurmFt6W1USi6MeuKS9gGZefPqovbtZgwI5wWLitvebnq3Iuk2gCw00475RVrr9PFX4tdSW+WaoOjlxYDqJp8MKomH1xqlYvi4osvxt13352zv4xSwNTjpuLwKYfnFGsDgVwbcPKdQK7tPI5uB7W/18DLteNC7YifqaoKlbvsnCV9DIubCpFrq9r+6Hf2mTn3oflvz6DtvU1Putjnq8ky58yyZSWXqUihprwGa1vW+pNDVmZKzHBadCPeDCRFTq7ErI2A28umnFqbjUTKnj0jjYoLXNnfqwPfayBtdaZ5I/kOn8vYxdIFnHXmWfjtb39bcP4TTzyx6zYubBIkTR5SMJ29FnM9YIoIE6677jrsv9/+JW1+9uzZWLBgAR577LFeF5v0NCeccALq6+txxhlnFLzOfffdh379+hV1jwHQYaMgLr82cQSH0hPOo/M5u35fF7v79+FnbyieZ0ReO4mdmyxBkbL3eysKhHkWKA3T562VEWMrBrQRSLOdmgHshM8MBQVt/4IBVhoqo8AANDEU2wkfoKAIIE1gzqAsVYZU2oq8AbToFtSOr8Fa/hJfrvsSphfeySfZ7Ik2U0I4kTeTe1aZI6eYkEYKSNl9Z0a7bkNrexvadbs9vMFzyEm1nTRbgQArylbKFKqgrLzaCAJTFLwnKwhUlAIpZQSA9pnLrKygO9x2MMdbOSE2OxmhOc2BYDvchlP23LnGmzKicqXs1w1Wfhg0loL1E+KpRKFg+ILM0U7qLiZNmoT/+7//y5vvgw8+wLnnntvhZDKCIGRz0kkn4eqrr86bb+ULF3eRWJvRvPJ11H30J2xY9Cja678oam2lFCZPnozp06dj6tSpGDhwYBfUqedxsamTYCfngbthR5/ZbnmsLI/Nz3DPx95HbW1tYnpzc3PJAvWGhoaCt1MILZlWMOAl2RoM2ImsKNR2Bmz7GhkELeMglQEr3mbYeUdsXMZQFGjp/DM71tb2/0+YmAoAPv/8CxxyYOcmA9uYNDY2Ys6cOVnpo0ePLrqskf1GYf2adWCtAQVobWIoxTbSJWU/dwRYITYxYcWGFQABAyoH+nNDcLJrO3UMB30b7rpw58ifH1gptv1wkwp9fu1kKuGJyjx+HRfTKi9pzzvxWK72KJLCPMY/Fv8dH375oY153bQvQTxqBPA21g3do7xs2/7jJovxE9AoCuJgZY67c/+Tgo33wzfDcHlBxU1oG+1BUhQsNTGwXSt8THI0o/K293s47hUEQRAEQejtyK9dBUEQBEEQBEEQBEEQBEEQBEEQBEEQBEEQBEEQBEEQOgEz409/+hN23XVXfPe738XixYsLWu/444/v3ooJQpHstNNOWWlt9UvB7c0llth1g7syLWvRvOLfaFr2IjZ8/Be8/5thaFr+Sla+PgN3RN+tD4+l5hupFh4VHBqBxzHTjDF64ODdNy2x9lFHHRV5z8zQrKE5Aw1GhrWVfJiBsdBWuG3TNTOY7OBmK7r2A2o1AvmHOzyh48ZBoheeuOPkhuNGpDnhgZfxwdoJp4gTRhMmpQmFseeeyaK0OPfff38310QQBKF3MmbMGOy999558zEztt122x6okdCdKKUwaNCggvKuX7++S7d99tlnZ6Utam/rsvKLidJ3Li8rqux0Oo0pU6bgi2Vf+Ek9KKSg8BWwYSQRRcRpXlURltr61ZL/ie8U+fjeGnVD/5X0j7FrBP/F9yehfon77fK5fWZApNoBe+21V948LcxZ0yL1BEGrp/vKD0M50rmAd65FGxFIczQ3A0AqhcEXXlhKdUuiuroal1xySc7llZWVYNbQmeQzHN4njfB+BteERpDJ32bsvpOT5YTK1L4s08qs2GVXcA65vyPeHk1qn6rBg1F7wfk5/yvbdbecx2FjooYNT0znxsZOlTugYoA5t7D9EMzQ2vRZsH3PVghllV7BsnA9ENZ/AREJGMLnwr4KdeX43ElSt4jUKaEPgjnnso7Kcjwy95GihLdKKRx00EEF5xd6D+7536lntAtxspIpK+4Ib6/o7bo4zf6z7777FjxZWxKPP/44Jk+eXPL6WxKnn346fv3rXxe1zq233opZs2Z1aT3C11LQV5wjTyxw8bF9KCZmBigW3zr5HTthXUS27Ar2qmbzjshP7OiveBtDKwDETkStrEhPgWBi+RQppKCs6C4FpRQUKSOlJvvaygvL033Qr081qsqq0CddgbQqgyKFlEqbv5RGSqXMf5SCgltfIZVKI5VKQbnlKmXSbZ5U7L90Ko2KskrUVtZgQN8BqCrra8TYVgToZOMAvGBQ+fYEGVk4ERSbdG/KZiPRVggkgVbRDVLuFUBMLtUIspVZ3ykxs1o3RLAnwUoJlS3DnACFkFhTmwk0QNFz7kpnf745uHaygtbsayw8OVNPMGvWLKTT6fwZAVx77bVdOvGWIGwJ/PznPy/oM9Ze/zkaPvt7iVthtKx5G6sX/Awf37snPv3TZKx94+aCpdpEhEmTJuHmm2/GsmXL8NRTT+G///u/N2mpdknfpSZ+lR5pEAf5fF7Kzhd6r0uYrG9TYMiQIYnpGzZsKLnMpP7jQvuek2jONCHcYxVuEbv4LWgHB+99T4ifvI7ts98+Y905Y420cv3CsX5dRB/ZudopmwM33XRT1iRxqVQK552XPAF8R4yoHgHNjAyZycK0/V2F+W2HjbttrMQ2hnZC7BUbVmB1w2oA2vaX+F9imLJC/SvQHDnjrLW/JnSoj4N1KJeO/r7D5LGTyHBwjfn8FEmI/gcE1wMFZSbel+w6GZ3BXz9+Ch9++Z6Nee3q9qVyHT1MUMpMLOPjVx87p0xUS7Ai7ohmO8gHE/O7yWjMMgpNSOPaz0G7xE0WE/3uwr2nSBuIdbCfQfwcHBsXA/s84Ull3N+CuqA20w+dIAiCIAhCJyisB08QBEEQBEEQcrDNNttg5cqVXVrmokWLMGzYsC4tUyiemTNn4t577+3SMm+77TbMmDGjS8sUBEEQBEEQBEEQBEEQBEEQBEEQBEHYWDAznnrqKVx44YV49dVXi1o3lUrhmGOO6aaaCUJpjB49OjFdtzcila4osdSYhaoIdFsD6j95AnUfPoyGz/4JcCbvtkYcfoeRNvgBvBxZHk2L68ZidfWD1oJhfkNq0th1XKnHonuYOHEiRowYgWXLlgEwYxs1ayMAhEaKyQ7M1IAiEGsou2uagbRSZvCsImitoZQCEYOZQGQGcirSIKTskTDSDcAeGScnU6FRs268I7mhn+TrZoRm5oUZDBrINmyhm+3g243NCSecgO9///t5891yyy048cQTe6BGgiAIvY/f/OY3mDhxYt58zIyrrrqqJMGCsGmgtcaHH35YUN6ampou3faRRx6ZJaBdq7tWRJNL3Bvn+L5VeKGlJW95046bhn323gc/+tGPvBApLssIS9OSBHxhQVo4PoyIUL0cl/w24hIJNzFMMkUGmknZfcibLNfOWVQo3vVCDZeeJB6Jlbc5S7UB4IADDigo33ttbdiprDjh+6ZM/GrtEak2gOopR6J8h+2Lrm9nOO2003DllVcmTki388SdocFo0+2J6xr1E3tlTbRVHyhpkvYZDC/fth7IpB4AVOyyk80ea6eGjZ7Ivu8k3Yd6Zbs213Omk5+3/n0GWDmUudEZsZqRGBEYRNq+NlJQbcVIzACTBrMRGbF9Tli9lDmPzCByN1Dygqfw+TPvA0GoSQfid1WXL0KOLi1/bQSbzl5mSZosoyNGjRoFpVT+jMKWSYFyrVwixfC1mSiaz5EXAC677DL853/+Z/4K5ODvf/873nvvPUyYMKHkMrYUzjnnHNTX1+Oiiy4qeJ2rr74a1dXVuPTSSwvfUAHd9uHrJCpBDqRvkfg+dk90+c09Mx6/hOR6RFBs4njN4ecq+7kvCQqwfdcZnTHbUgRobZaR7XhmQorI39WVUra/3O4BKygwmBQUMbQVcIOBNJUjpRQYZpIHzQzWBJAGEWzdAK8yZJj6EYOshNJPGEHBXpqK2EOQ9bAJ2kApBZSlylDVpx9a21vQ1Npk+vlVSNrnoiErBXRSbFixN1EqJOS20m2/jwqUtnJCKx800nGzvtcBkvLSbePZDpkN3RYpqDtgjrEi8yxW7smrlO//jwdwGmyl30Gabych1EYKBcfxe1hPtXvKy8sxZcoUzJ07N2/e9vZ2zJo1C7fffnsP1EwQNg8qKiowbdq0giZ8XfPqr1A15qCCy25d9yHqPpyLDR/NReu6wvr4wuyzzz6YMWMGjjvuOIwaNaro9Xs99t7MzFne7IRsvj0Wjh903u/2kznxxBNRV1dX0rphXnjhBSxcuDCSNmjQIBx99NGRtB133DHyfvjw5ImnSp1csb29HevWrctKHzFiREnlAUBjW6MRJrvnLQfCY/f9vev/0GCkOBJ9mRk32C0NxXV2Eg1mIK1SNn4J2tyFPH0j/SmdoCef90nU1dXhyiuvzEo/+eSTsd122xVd3tC+w0y8xGaaOLK/4TCTwTDADLbxEfk408S3YI3V9SvRnmnHyCuI9kYAACAASURBVJqRgOk9sefMRFauLwQU+71IJD63cXFogksgJMtGEMFG+ijNikE/i/2b+BsPJ5BOuHGE09x6ze3NePqT/8Oy+i9MfxDMZDnKTQZDCmxjX3OsXJxIXpTtL10rynaya6UIigCn2VYw5SooG+uSj2tdpOuiXxMzw/7uJZjUJ4jKYYXc0X0033MAFPygBjZ8RzCJUPzAoNOfF0EQBEEQBEHE2oIgCIIgCEInaWxsRENDQ5eWme/HOVsSa9euxTvvvIMlS5ZgzZo1aGlpQSqVQr9+/TBixAjssMMO2Gabbbrlh3MtLS1dfm7b25N/6CoIgiAIgiAIgiAIgiAIgiAIgiAIgtDbeO6553DhhRfi2WefLWn9yZMnY/DgwV1cK0HoHH379k1M50x+kV7HFKrtM7Q3rsSXr12H9Qvvgm5vKngrNdsdjfKarcwWI3LtMPFhgHHtmB8l7NPDpey/U/Ix2tgcdthhuPPOOwEArLUVZAMaCkAGKQZYGe1Hho2EhJQCWyFIygqpWNlBm5oBpaHNsEJ7aIxmSsFKRKyIyss/mLzEkBhA6PcsiXJtR2hgdtIg20RZYpK4TMjLwIEDMWrUKHz++ecd5nvllVd6qEaCIAi9jz322AM77rgj3n333bx5b7jhBhFr92Jeeumlgn/TPHv27C7ddnNzc1ZaE3O3+BXy+fQO7VPYpDIXX3Qxdtlll1jZ2WLHrLSQfScs0k567d7HywvTUZwYFoQUQ4ey7AIKzCXU9svChuAcZW/uUm3AyISUUtB5JPInrlmF14eP7KFadS/xz16ulnNcQ5n0Lql16zxKWXmJMPCHPyy6vp0lnU7jvPPOw1lnnZW1bOCQgciwhta5pFsMo800n/IUjCzbtTqddFtZeVDY7Zl1DEJyqfD9qM+OE3yDdUuUa+s1qxPT1YABnSq3pk8tNDSgCVDuOWCF2URWnE1gUsjYvgZmbZZBhfofvKbNirqDeytTSPfKMJOFgUBZHRDuPQVyMEYg/AznA2V/GIvk3nvuxYoVKwrOr5QqSCgo9H4SJw/pyvJdH1wHF3GxMcN3Tv4O6urqMHv27JKFgvfeey9+9rOflbTulsbs2bNRX1+fKPLLxU9/+lNUV1dj1qxZJiFHjBmho8ZAjvRA4EfR96FtEZHpX44VF/ZrRybKCS0016YxCVrNo/Vn22e0m6jROB+NHo8y0Gxkz4qAds1WWqigSRtpNwikFJQ2kkGjL1RIKwZRGVLKyLU1MsiwtrI8DU5pO0OHe4KRnZRSB5M++MkcYPvQQ9pKP7lEcJySTk1YtEcgVJZVoqq8Ci1tzWhoa/TbCKR+TjQYEgpqApkvAox4UFmFoJduA0orqJTy5aRcOcw2nzsz5rsDIzEE3FSbFHu+GvmhUTmaiTrNMVBWtk0KwbPWex3JXzemfu7CCa6feBwVv2d5cWQP8cADD2DkyJFYtWpV3rwvvPBCD9RIEDYvbrnlloLi4PaGZXnztNUtRt1Hj2DDR3PRsuadousyceJETJ8+Hccffzy23nrrotffeOTr4SsgaxG3VXcPznkvts/8TIli7Wuuuaak9eKcc845WWLtrbbaCrfddluH62211VaJ6cW078Lken6MHTu2pPIAYEPrBtNK9m1iZxY2y9m2d913937SD7KxkFZmmY1hzCQZZsJtYg2FFFIq5bfnHv+Jsmv/3A4e4C5fbU0Nvnfm93LGpP945h947733Ctvpbu5nie/Xtddeiy+//DKSlk6ncdFFF2XlLSQuSaVSGFg5CGsaV1tRtQZSJtIy5yY8Ewv7/i0XPzEB65rWoFW3YlzNWKTS0fMDhpnMhdifMBNW2QnHfB8XWXG3E7IH59ZIrEMiabaFIviTddxMDWLHA5H+/iSYGWubv8TTnzyJuuY6KN8eUHDhYMrWV0FZibWNfd1fU1nzuxeY9oFSVqANM7EMSPl42eyTjUudtNxOMgMXl5I51ooUnLyb4QTobp+CM+MPIKKXJ2sGqfh3F8n9/JHjlNBYkN/FCIIgCIIgFIaItQWhG/noo4+wdOnSjV2NkunXrx/23HPPjV0NQRAEQeiQd999t+QvIrqKnXfeGUOGDOmy8t544w3cfffdmDdvXkEDLwYMGIDJkydj+vTpmDJlCsrLy7usLoIgCIIgCIIgCIIgCIIgCIIgCIIgCEKU1157DbNnz8a8efNKLiOdTuMnP/lJF9ZKELqGsrIypFIpZDLRQa4NS/+B2h1O6IItdDyoN9O0Gl++fiPWvn0buD1bJtgR6b5DMfzAG80bO94wLOoIFoQyJCrGwi+dxCMYvfa1HTdNsfbkyZMDsTazlVbBCEQUQUODmKC1HYOnUpFBz0waICO70GQGzoKNJARW4sheiMHB0D2i0NFkI9eGE2ZYYQiFBWPZA2qdDCVCbGCsiLS7jilTpuCWW27pME9zczP+9re/YfLkyT1UK0EQhN7FDTfcgEMOOSRvvqVLl2L16tUyoU4v5bnnnis47/jx4/Ff//VfmDJlCvbff38MHDiwU9tevHhxVtroVLrboqGOovQapZAGoT2PXefxxx/PEmubspPl2kBI9hizCYcnyYmIJym6LHlfoqLbXMs6Q9GSa469d68ZiaKMuHRkS5BqO/r27Yv6+voO86zTGo1ao6/KYXPpJcSvYkpIz77SswWV4fXDLV5wcIlR7G/fgw5Enx22L63ineTUU0/FxRdfjNWrA4nzWf9zJjRrEDMymfbE9dxHJgNAgZGxescMApUNs0lPIXYsEtBx3zKA8m23sfIv9tKcYuTaiXSz9Kkrafvgw8T09JgxnSq3X3k/QDNYabAGtPKqUhAzCAwituIuBeaMFW0baamTqGp/RbMVZztFadB/wVZmxE7QjeA55EVUseeLTfYknddMJoOHH3oYr7z8Cj5d/CmqqqqglMLX9vsaUqkUpk+fjieffBL33H0PqqurMXDgQMyYMQOnnHJKUcfq7rvvxn777Vf0MRZ6Lx1NHtIl5cdjrk6Wc/bZZ+PMM8/Er371K/zsZz9DQ0NDUeU888wzItYugiuuuAJ1dXV5+/HCnHvuuejXrx9mzpxZ+IYSGgP+XhmL5d1jzT0ncz7kGJF+X0bQDwx3v0Yg7DP3fHsHdn36FDyHw/d5I2hWUFpDE0MxkCFlnyNkYgU7WYMi09lt+qsVVAbIQJs+cyiUpRTKVCUYDM3a9Knbmrk6a2PVs3XXIG2fRk6qDSPO9hM/2AMQqLWDFB9DhD7v5CV84WNp3pFS6NunCn3Lq9DQ2oDmtuZAKGj3UxGMfBBOsK287I8YUCmyywFFKSMHhElzwZBSBGsXNFt2gkJbBswhQDARBfl/GOzl3MHukncU+msBRtxI9juIeDzl9z/heow/lzfG9wTpdBrPPfccdthhh7x5P/300x6okSBsXvTv3x9VVVV5Ywvdsi4xvb3+c9QtehQbPpqL5pWvFb39HXfcETNmzMD06dML+pxvinQY73W6Xdrx9/tJYSzbm317zsmzNm223z65z+Szzz4rqbykvt6OtlMIG1rrzHm3k1gEcZaRZ7sJtd33+szw8UrQ9wEzWTcpG8+4s002PkDitROewypRtB1i8JDBuOb6a2J9nT7awffO+F7hYu0eZM2aNbj66quz0k899VRss802WemF9ssOrhyC1U2rACbzmwwNsNLQbCYvUcoeGQqOEQCACYqMdLqptQEfrV2Esf3HobZPPzhRtpkNhUJCblcn8nGcmQjFxXTsJ0lxMR77DkoT45rYjf0twMf1ob4T9v8D/MaBvPedD778AC989hza0Q5STlrtJoAhE2Oyk2nDTzIDG8sqEEjBThNvJ4hRNi4NS7jdcqVMmwDBsVVWuK3gyg8fOzPlvEt1fUy+Fn6imXg8H4ql/WvXtooSn1AmMglnB8jvZgRBEARBEJIRsbYgdCM33ngjrrvuuo1djZLZc8898corr2zsagiCIAhCh8yZMwf33nvvRq3DQw89hGnTpnW6nJdeegnnn38+nnnmmaLWW7t2LR5++GE8/PDDGDlyJGbPno3TTz8d6bSE+4IgCIIgCIIgCIIgCIIgCIIgCIIgCF3F+++/j4svvhgPPvhgp8u65ZZbcNBBB3VBrQSh66mursb69esjacufORukylCzXed/HxEffNvetAotq97AyucvRHvDcui24oQsAJDuOwxbzXgeSJUFo3eTRHzmVagO4boka8w4ksbYZ/vKouvXE0yaNMm/1qztoFkjodKaAZUCOAMQkCKC1hqkFFhrsAKYFbTWSFlvBrOyUm1yHg074NYIuBEZWhuIMUAEUqGBfDnkVGF5hs/HocG3BYwFFNl2afz4xz8uSMhz7bXXilhbEAQhB5MnT8bYsWOxZMmSvHlvvfVWXHDBBT1QK6GrGTlyZMF5tda47bbbcNtttwEwMfXBBx+Ma665Bttuu23R23711Vez0nYrKyu6nGLoSJGza3kZXmtt7XD922+/Heeff36OspOljlnSbVcJJ8yjkNQvQbYNdCyh7ChWzCeYLDXOjMi0cwm1gexmSHi7FHtfzHZ7OePGjcM777zTYZ4MgDkb6jCntn/PVAqd9E8lkNQciqdn58mWasdbtv5v4LuBii0DgAGnndYVu1ESFRUVOP300/GLX/wCAHDRVRdhxqnHG7E2Edo4WbqlvcAG0DBybe01NwaiQK4ddviEBeMuUcHItRHy1ZSPGevlUKXItd19JXHiKKDrL6QupuWFFxPTy3fNnjShGFKUQnm6Aq2ZFjDBCrWNMFvZM6nZvNZkJgVTVuhl/gteGaJ/zTmwslVnY1XRg+3PK7wryqzJFGRl7xENlUv48MMPcejkQ7Hsi2VZ+3b33XcDAGaekS2wvfnmm4s6TpdccglOPPHEotYRhELpjGA7fk9TSuG8887DrFmzcNlll+Gqq65Cc3NhEyTOnz8fs2fPxsyZMzGmk9L+LYWbb74Z9fX1/n5TCGeeeSaqqqpw0kknmYRCZJqhB2o8vs6Sa0fEcIFezucJh/cxuTYodE/mQE9nlhkhoJNCujaBez6ArYqOAM1uuyZGUAC0k0SzgkY7FAgaCkQahBRIt4MUgbR5+pSnyqGIoDmYyIEYILb7Q1YEHdo/AoGVgmYNwEwSAWJbH9N3HlVrA7DPtLB1NHw8fRxPQVwTUgYawZ9SqK3sj+ryNqxvroNmIwcPJNtOnG0lg6SMlJBglzGIUnDSbCPKtJpAK7pOKTtJp32MOrEgSAEUmmxTE5AKRNix0MjX3CUoe+wUUTApZ6x9FBFyciBs9NdTCe2j7qDQCbS01vkzCYKQxdixY/Huu+/myRXcA9obV2LDx49hw0ePoGlZclumI7bddlsv095ll102m36V7oYA/9zzCaFOh3j/YrtOnjxrU6e2thZjxozJEmmXKoDOdW3vvPPOJZUHAGub1wIAWJvfBJg2ru9YNcvs7wW0ZhBpIJUycQjDpEObiTdgz60OmtOKUraPiaPPZpe5EEITp5j30XU7OwFQd3LVVVdhw4YNkbSysjJceOGFnSp3UOUge55MFMuswWwmDyQbVzr1s0kz61Gk04LRmmnBotUfYFi/4RjZbzSgbF8WAuu56y9xq9r/Ifi/+TzH3M4m3f32I36W/Oc9FNv63+fEdjbUvxamub0Z85c8h8V1H4c7aaBCk7V4gbUTaJOygmwysS7c5DEp22bw0W3kvYmLw9G1lWuz/U0LA1AEYmV/40I+P1HQG0uuZoHBHPD7FpwrH6u6PsfQ/hd0tSf0IcrvYQRBEARBEApHTHuCIAgFsm7dupwzwQHA+PHjUV1d3XMVEoQtGK013nzzzZzLhwwZglGjRvVgjQShc7S0tOAnP/kJrrvuug5/3F0IX3zxBc466yz84Q9/wB//+EeMHz++i2opCIIgCIIgCIIgCIIgCIIgCIIgCIKwZZLJZHDJJZfgF7/4RZcMhr7wwgtx2kYUGAlCPqZPn45bb701K33ZX89AW90nGLTnLHTOBsVo+PRprHv3HjSvfBXtDcuLLoFUGUAK6b7DUDthBgbu+f/BDGBDMLowPICPAllH9pDeaN2s5cKvGjZADx+QwqhBpQsN169fjxdffBELFy7EqlWrwMyora3F1ltvjb322gvbbLNNyWWPGzcOo0ePxtKlSwGQHdSsjTCMjUqNYYTaKqVglmooK85g2IG1sOI1O0iWjS0DQApu4GRIIxIcMjLHVdnD66QhTrYdrOGGaZIftBuRrSAk0ogNHAzLWSg0ILQUKGzL2sIYN24cBg0ahDVr1nSY79lnn+2hGgmCIPROHn74Yey9995587W1tfVAbYTu4Oijj4ZSqqR2YH19Pf785z/jL3/5C84991xcccUVRa2fJNbetby86HoUS9hxEma3svK8Yu1FixblLsCXT1nxW065ti2nQ6E2heLCIn+D3dVCiixhNpAlDYnEuKYSHdZpS5RmnHTSSQVNRvB0c1OPirW7kgTHTGJ6R2uFtcKxj0zQHktYxgDKxo1F1YHfKLLWXcsZZ5yBK6+8ElprjBwzAhnWUGAQK2QyydIt28I10kgEcm2ntXZaG5PXpDupOBA7zk4o5NqjBCCdRnrYUJPHOYjsi2Lk2u692WbsM8xZL6ILC7iNMXXPBFNcX4/mv/0tKz291VZIjR7d6fIryyrR3N4MIg3WACvTSaO1hlLmzJnJwczZ02Ao1kYBRcqLntyVzLBiMBW6ryp7Wsg9I1zvg+3J8DKjqC7KScWSRHoLFizAQZMOQiaTLHzvKp588kkcetih3boNYdMnHPN02zZQWH9aIfcZpRQuvfRSzJo1CzU1NQXXYc6cOZgzZw6qq6ux22674ZJLLsFhhx1W8PpbInfddRfq6+vxyCOPFJSfmXHKKaegqqoKRx99tE1EQX2hua7BsBg7u7hABR1Z3/fLR+Xa7r15FBDYq7GdFNL13YYmTbBNMr8uCJoY0AqKtJ8sQ0Ehg4yRcbupNjgFQjuIFMAZpFUK5arS9IWztts19dUgI+Jm8vJsslN5GNF28BdgI5q0+6LZTEhpnmLh42kll7HAJGnSSCfmI/8MC0TVihTS6TSGVleirnUDmlobfeyjrOCPmIwYkBDIBe1EFu6kOGGhCryFRqhtH6QqRa6CMLJxNjETpaws0PT5hwXr7hohtw9W3EjKSrXdtWHl5e5YkN2Om8zE19MdH6bE5/PGoL6+Htttt11BecU1IQilsWrVqrx5ygeMx/qFd6Huo7lo/OI5gIvrsxszZgymT5+OGTNm4Ctf+comc48plc7W3rWOoo/vzsej4fLadXviM683sNdee2WJtV966aWSykrq6x08eDC23nrrksoDgLXNX/qLwPf/UOgNhcTHZrYQ07aGfc4q+N8IwMZFCgpsJ9dIK4WOYN9O733nNh/Lly/HDTfckJV+2mmnYdy4cZ0qu3/FALDmIN4hArOdEN3FzMrEweYUkP25CkH5U2qjZ8VYXr8MK9evgFpVholf2SP02w67nou1bdnRvizbP+ZjPwZr9rGvzWg36X9sY+rv0hCVR4dhtv0tobRFX36El754AU3tzVAqmCDGbSuYGAYAKxuzEkibAJfcRDJWmq3sJDOKFFIqSCdSwYYjE9KQjVMVFAOkgviTGGYiHgR5lZVrKx/52nYAORl6EAv7TimCL8MeCDOZjctH8DFwuD8q67uDHPTG+6kgCIIgCEJPIWJtQRCEAvnrX/+K4447Lufyv//97zjwwAN7rkKCsAXT2tqKiRMn5lz+ox/9CNdee20P1kjIxQ477ICKioqi10unt5wwde3atTjyyCPx/PPPd2m5L7/8Mvbaay889thjmDRpUklljB07FrvvvnvR63388cdZs3AKgiAIgiAIgiAIgiAIgiAIgiAIgiD0RrTWOOGEE/DQQw91uqzDDz8cP//5z/HVr361C2omCN3Hj3/8Y9x///2oq6vLWrb6pV+gdd0iDD/wOlCqT9Flt6x+Cyvnz0bj5/8qaj1VVo2a7Y7BoL3ORbpyuEn049ByCKlCg/vc33CSz+exI01Jw5s0InkYe2xT/O9gmBnz5s3DzTffjKeeegrt7cmSMACYMGECTjvtNMycObMk+cK+++6Lhx9+GMwMjQzAyg++1BkNpQCmlJFukx0cqzWgCEzaDp80+89EdjCthqKUF1lwSPoRiKrYDw5Mkh76Y+EHTucf7BeRa8fFLzJWsNMceuihuP/++zvMU1dXh7fffhu77LJLD9VKEAShd7HXXnsVlK+ysrKbayJ0F3379sUuu+yCN998s+QytNa48sor8eGHH+JPf/pTwev8+9//zkrfraz0CV6KJRwNA8CSDmLYggqILMoWOmalhQ24HBJOAInxJsfEIOH0riZRuuRi1hzLvewibvgNpWVJuIsIenu7CCrMueeei5/+9KdoaWnpMN/yTAatALpfN9+1FCrVTtZoR9/lk2rH13Sva44/vtDqdhtbbbUVDjzwQDzzzDMYO34stJVSEmm069z3GyfWBoyPMYNArq0YfqKocP6wwxIINTFjn8fU4CER2Vdn5dq50jZVGh54ENzUlJVeeeR/dEn5FarCyrA1SJGVeTHIyruICMRGncSkANZG8EkMdqJSZtsn4Y5tePIvY/gkK2ENRKCxc+bWsFKjXKfHnbsjjziyW6XaSimsWr0K/fv3zokChK4n/kzvLtF2V96bHn/88ZLWq6+vx/z58/Gtb30Lq1atwsCBA7usTpsjc+fOxWGHHYann366oPzMjGnTpmHevHmBuDyPXDuvcJ2iE+I4MRy7pytT6D2iz0oKYnYGG0GdEzbbSSGj6xJIw0getcmv4WSQ5Puqzf4oEDKByNs9T4x+217vCkSMCtUH6VQZmDUyOmMf9hrM5CdwcDJvIgJp+0SIycGVfS4psO1Xt33nMPvjJooIhIkIvU84tv5v0HdOESEfWWmgeT247yA0pipR17zObI+UlV+6HGSfc1ZKaPdHuVkoXIzCRrBtYik23xNYBzgpBdc9r+CE2EG7JjyvUCqwbAen3H6/YISNdsoTK9VmHcgXw3/DUsZ4+66Q+1Z3tosOOOAArFu3rqC88j2wIJRGvn4AAGha/jKalr9cVLnDhw/H8ccfj+nTp2Pffff1E/sIXUHwzHdxa1L82pZpQ3mqt/XgAJMmTcLcuXMjaQsWLMD69etRW1tbVFn/+Mc/stIOOOCAkp9d61rWoS3T6mW9Jj5xomyYtjRcX0uwnvdgE0FrRsp+HJzg2b1WYChKdViH3tHbURqXX345mmJ9JOXl5QVNBpiP2j61RqRtJxED3CQk5vOjbEeWsoGVi53dmVHkPmvB717uuf5ePPr7P+Oo447CeRefh9FjRgGAvyYIbIXpdl0Esbz5aQiHzqc1TNugjt0kMzowZLs+Fa0zkUkvI33goQuEmbG6cSVe+uJFrGxcCYCglIps01yWynmp/WsGIcUEpdw6TohtY2MiKA6WEdnXZCamUcrKt20sbFsGZpvKbDdl1yMyv60J4k4K/k8u/jXrMms/YQ0QxO6R/Q8dBx2Wj+dr5hcZAwuCIAiCIAgBW46xUBAEQRAEQehxHn30UUyYMGFjV2OTpa6uDoccckjij9+7gnXr1uFb3/oWnn76aey3335Fr3/ZZZfhsssuK3q9//iP/8ATTzxR9HqCIAiCIAiCIAiCIAiCIAiCIAiCIAibGhdccEGnpdoHHHAA5syZU/KkyILQ02yzzTZ4/vnnccQRR2DJkiVZy+s+eBDt9Z9j5DfvQqrPgILKbG9YjtUvzcH69/6I/CPFAtLVIzHsgCtRvfU3TUJMfJVXLhMX+lnJkpMoRQuNGsg4sjEzvHDXrYqTib/xxhs444wz8NJLLxWU/7333sOsWbPwy1/+EjfeeCOmTZtW1Pb23ntvL9Y2LhMjqApsYmQHW5rBkaw1tAoGURIztBVbgbUdHRgMsWS3HsPIqqxKJBhoa/4fDKAEQGykG2HxITgYhujd5+zlLIUMEAxLNoTiOe+88/KKtQHgqquuwl133dUDNRIEQeidVFZWZgkWkvIIvZc77rgDe+65Z6elho899hi01gXJe55++unESW52LetZAU1Y+Ds01bFIxbF61WoMHjzYS9U6Cv0j4rxcaTHBNhAI1yLrubTY9rLiypjQIx9+opcwCavliksT49qYVLtDEXcBbG4xcTqdxlFHHYUHH3yww3wM4M9NDZhWWdUzFesCukKqHV8/LtUOJyYKtolQM+3YQqrb7Zxyyin4YtXnGDFmODRnrPoS0Bmdcx3XtHU5gt1laDLCx2CZaVuG8yL2OnzcUgMH2LRsuXa8vbq5ybW5oQEbbro5e4FSqDrhhC7ZRp90HzA0NJQRd9q+CSMeNWeWmaHJCLw0MxRxSI7uVGFGeMr+kAY9FgSn2Q7JwkInyMvS3ZrMXjYaOR52jZtvuhnr163vkv3PxbHTjhWpttAhSXHPpsbEiRM7tb7WGueeey5+//vfd1GNNl+eeuop7L///pg/f35B+bXWOOKII/D3v/8dBxxwgEnMIdf211muGJ7cnxxybQ7r+aJybbZ2ZXc9K7ecAPY3dLLPg9A2FFkBs+3N1lbqR6Hnsc1LpOzzQ0MRIeNqoo0wmxioTFdCWYEhkfF5E2sbLwSTTjKRmfSBCaSsaNtOUElknkpaZ8AEaNJ+H5R7TpH2x8YLtn2cFjp2Wf3b5CcGJXJyQav2I9OOVE6yDYWain6oKKvAl41rTO3ZlUG+nsofUScLdO8JrGFkmrb+xp1pl9m8TioekWrbiS/gJqmw59n192fFS4AXl5vvJNi0i0MzppD7noCyYyerkEy4KHuOefPm4Y033ig4//nnn9+NtRGEzZeu7N8YNGgQpk2bhunTp2PSpElIFdivJXQR/qt189xry7T2SrH2t771LZxzzjmRtPb2djz22GM45ZRTCi7ngw8+wMKFC7PSv/3tb5dctxUNzk1QNAAAIABJREFUy7PS4hJt2AktNBiKQ92rzGBigILnqwtTfJxFCWLtWBs7HlPG29y9lSVLluC3v/1tVvrMmTMxevToTpefVmlUlPVFc3sTlHJ9HUCGNVJK2Y+NmTjdiLYVGGaSFTBDuwlh7PFua27DvHv+F1prPPLAI3ji0Sdw4n+eiLPOOROjRhvBNsICdVAwWQ1xJIYzcS/ZOegZzqVtI1oTAob7Y3wHGwffB9hFrn2xpnENXl/xGpbWfRZM9AKY3+0A9vsSF08b7bUiAKSMGNvGsiY4DWJdFysrJnst2z1RZp0UKfh/7DpMVtht84AVKGXiVne1u/hbkfKxdzg2ddv1bxCOZcnGxU767Q4LRftuXRmh7wYSv4dIYFPvYxQEQRAEQdjYiFhbEARBEARBEDYCWmucdNJJ3SbVdjQ2NuKoo47Cv//9b4wZM6ZbtyUIgiAIgiAIgiAIgiAIgiAIgiAIgrA5ceedd+LKK68sef2JEyfi8ssvx+GHH77Zia6EzZ9ddtkFCxYswJFHHolXXnkla3njF89jydzDMOrbD6C8dpuc5ej2Jqx940Z8+dp10G2NBW8/3Xcohu4/B/3GH11C7WPCbGdTYmtq8EK+iMfCLKOwjM+tE7DTmIqCa3H33XfjtNNOQ2tra7E7gBUrVuC4447DeeedhyuuuKLge8hXvvIVAACzNhIRKGiywhHNQMoMe9TaSrNTZIQfrAE2wgy274lSgfxDa5AyahBiM5gyKsiwy2BlG2wHV8brHRqQ6xPciMKEgYJevhF4WYQuYuLEiaiurkZ9fX2H+Z588skeqpEgCELvROvc8k9HRUXh8YOw6TFx4kT88pe/xKxZszpVTiaTwZ133olTTz01b94kcceYVBoDCpBydwcEYFZNLR5obMib9/LLL8c111wTXRnIKYXw8tpQhqS0SLwYk1E7SUeumDkiowwXmS/GDsm8s+qdZ91ChNq5ytmSpdqO++67L69YGwD+1NiIndPlRsYMc81oK1Y2720a4NPde05IC6eH0zSAjLWfhNPC+TghLVIPjq0LGEFNLM3l48j6yfuV4VgeU2SovPC+m0/UTnvvjVs3kTEFU6dOxWcbliCjM0a0aQU5Gd2eY41AnQwELsbA25O70Ri7hYRKc1IpQNX0C9q5IaFjlhjKrhSRa2fVMi5q3rTl2nXX/BqZFSuy0vsecwzS48Z2yTbSqiwQlYOt1NT2V0BZkbaVNVkJafDZYTu5F1s5a1iyzUb+CRg5GNjLpky/hBM2BScyKt6GnxQMDLS1tuHaa67F1b+6GnXrsye56EoqKytx++23d+s2hM2DTV2uPWHCBAwaNAhr1qwpuYz77rsPv/vd7wqahGZL51//+hf23HNPvP766wXlz2QymDx5Ml588cVAgh57ZGZdX/G+2nxhsxPwhQJo994JtMPdwOFC3QQW9q5t1rLPWM3aTmwBgK3UWmfg9H9KmTa51WEbfR2b/mmwMusAUFDoU9YHyvVhk4bWQIoAtzYRoP1xcHJpBrH2MQc7nzQ0SJn9U6xgnlSm39scS6fYhheLs312dXwsA6keuYMDQDmpNsIiQfNP37Iy9OnXByvrV5hnqaJQfBT838586fcNFBUCuu9KlI1tlP2eQJGfr9NOxmkPApTftxQpf7kQM0gFsm1n9Ay38RQpL4n0bbsObnHx2Cxnvm5sG/3whz8sOO/222+Pb3zjG91WF0HYnBk/fnynxtvX1tZi6tSpmD59OiZPnoyysrIurF3PUug9rag7H2W3YztaP5jUIJjmyL1HaAln/Y1OjUQAWnUbes+0aAHbb789dt9996zJFW6++WacfPLJBZ+nG2+8MSvNTSxXKsvrv/CvS3kEElyMYt4H7fXgibsp92N0J5dddlnW7zsqKiq6dOKMqrIqNLU12b5BG3O5viYoM1G6lUibQMyeI0XmExaawOT1+W+guanFl93a0oo7br0D9/zhHhxx9BH47unfxT5f2zv0ew4Xm7H916Q5NzaIwRm4Wc4iYZrrQ3P3A2bbBwME68PE6Evrl+C91e9ief0yE4X6y8lNHJPVMkBw1VEwrQopE/8yQVkhtiI7aQyTkWR7GbbdOyvrNrExgSgFRYQUxbabUiBWUCkFWAE3GKBUcNx9BB2akJ5CdTZ3vVC59jz5phG5P+44xeLgyMFFpC2W9FubTn8s5Tc3giAIgiBs5ohYWxAEQRAEQRA2Atdffz3+8pe/5M1XWVmJo446CgceeCDGjx+PmpoatLW14YsvvsCrr76KRx55BO+//36HZaxevRonn3wynnnmGfmRkSAIgiAIgiAIgiAIgiAIgiAIgiAIQgE899xzOOOMM0pad8KECfjZz36GY445Rr6jFXo1w4cPxz//+U985zvfwSOPPJK1vHXdIiz506EY9a17UDnia1nL6z+ZhxX/OhftDcsK2BohVdEfZbXjMWCXU1Gz/XHZWcKDyZAg/Mi7CSPTCJcXyLU5GAkIOxiQ3aiyQHqx05g+BW3qjjvuKEiamI+rrroKSin84he/KCj/7rvvDgAhCZUZdKnJykG0MuIqRWZQJGsjDyGCsoIPZoYmhnJiKSdBse+9fIxhxVbmGBnJdiDJotAgShDbooJRehEZhj2VbhBoQdKx8ABwoSQmTZqEefPmdZhn1apV+PzzzzFq1KgeqpUgCELvohCxdmVlZQ/UROhO/ud//gc1NTU4++yz0dbWVnI5t956a94YceHChYmx99Eb+ToaXmDb9ne/+50Ra8dD9bicL2uxE/HF0sJGjnDYx9F8QXL2RkqOFwtYLZ8ELquMLhJq5ypjc0EphbKysryft+daWnDYqmwZsJCbqZ2QNnU1NTU1OPq4qWjU9UaEY4U17TnE2sxGWKm9JtI7fqB8WzTA3HaybTHhlLCkW9n7bKIYm606hwjhCaAik0FFXDi9R67d+vLL2HDr77LSqW9f1P7kvC7bTppSYDbiUQ0r7GTb3+D7IswEYYGgSRspm5dq23NGps+Gycm3bboi7y3y/RROXxTqS+qo3+GAfQ/AW2+91WX7nQsiwqOPPoq+fft2+7YEoSc45JBD8MADD5S8flNTEx5//PFOyQW3FJRSePXVV7HzzjvjvffeK2idtrY27LfffnjttdcwYcIEk+gkb7n62AlZz7dgUSBJ9v26kZWArCCZ4PuHncDa36cjq5GVXNvJF/xEmASCBpMC2Qk0zcQLCswZKP+eAM1W3keAUqhMlxtZILSdYFKBlJl8JPylA0HbcozQW2tTniIFzUbdrYihOZCGm+eYFWmHBdrsvlVwaaFjHXsmucMVlQtSsA8h+SCFX9v3ZekyjK4dg2V1y6CRCSIlN7mEsuJrNifBbEWZw04UqhCML9v27yso/7xVFL0onHhT2WtIeesgee+2L9CdWruPrmwnFWTNgeg7dBx8HfwVlTuW6s620erVq/Hxxx8XlFcphT/+8Y/dVhdB2Nz59re/XbRYu6qqClOmTMGMGTNw+OGHo0+fwr7HFXqW1kxL/kybKGeccQbOPvvsSNqCBQtwzz334OSTT867/jvvvIPf/OY3WelTp07F0KFDS67X0vqlPlRj118RWu7iFP+EdH2skTjE5Q2FffbL/s2537EjPvzwQ9xxxx1Z6WeddRZGjBjRZdupLKsEYCbSM9Gnsr/XAEDaRqVOdA3AxrlEgM4AStnYSwOfLFycuI32tnY89tBjeOyhx7Dtdtvi1/dcg53G74jqPv0AMKDIbJ8p0lfC7jcynNQ/Zq8yBR8rax1MhrOifjk+Xb8YS9Z/iub2ZpOVQhJpiiu07Su7oy6+NaJsBUXKyrJdvKe8bFwhBaWMSFtBIUUKilJwk+2QskuUOZZBmWTzKpD9XBATVIrsYbF/ldmOmzQmiM9hY2rl98X/j+x+sX8b2k+DmzjLTZ6T1K8Y//z589AFH8st9bMtCIIgCMKWg4i1BaEbGTx4MLbddtsuK6+urg6rVq3Kubxfv36d6jyJM3r06C4rSxAEQRA2FhMmTOj2L8Nqa2uLyr906VLMnj07b76ZM2dizpw5GDRoUOLyadOm4fLLL8fcuXNx1llnYeXKlTnL+uc//4k777yzSwZtCoIgCIIgCIIgCIIgCIIgCIIgCIIgbM4sXrwYU6dORWtra1HrbbXVVrj00kvxne98B6lUqptqJwg9S9++ffHwww/jggsuwJVXXpm1PNOyFp/9eSqGH3Q9arY/3qYyvnztOqx68bI8pRPK+2+LoV+/ClWjv45AshBokIonh7jDj15zI0S1TyabztARuXa8roP6pTCwX/7P9vz583H66acnLtt5553x/e9/HwcffDDGjh0LAPj000/x9NNP49prr8WiRYuy1rniiiuw9957Y+rUqXm3PXjwYP87UtYaWgEpIsD4Qow8RJERk7AbDGik1xH5B8PIuP9/9s48QIri7vvfqp6dPdhdlvsSURZRRAVEQSJHEEUTERUErydGBBTxAG9RUTGgEuMTj8RoVF40GoiI4kGMeD4goAIKAUSOBUVuFlj2vqbr/aOO7p7pOXZ3drl+H7Nhprqu6e6Z/nV196cEg80ELC3NEEz7NyC0NINzJTzUDz0qGbcWpPDIh/M8D/JqosgWPaKyKDIXonZMmDAhrlgbAJ566ik888wzDdAjgiCII49EJvogYeLRwdixYzFixAiMHDkSn3zySa3q8Iv1wunbt29EWipjuCEzq1Zt1oVS28b0okLMKi1BWYKT2pSUlGDFihXo2bOnd4GfyTYMX7m2S6oWltm3rqiyD3eZuuCurhZS7WjiCpJqR9KlSxf897//PdTdOKpgjB12wtIWmS2wpeAgwDiYEtmEokxaYTOGkAAsCAgl1ZFaTflVDAkoJbOzTIq3IzWMfl9dkZKiZ4YyAkxPKQYjmPKcp+pl4fUdAXJtu6AA+269HfBZ540fmAQridIozh3pKMJ+PmWalGXbQsq1bWbDcm1BuGSlEdIvJe90BKVqO6rlzL3NwsYtnDTg2quubRCpNgDcPP5mnH/B+Q3SFnF0oPfjw5Wnn366TmJtQMaRRGJwzrFq1SqcfPLJ+OmnnxIqU1FRgZ49e2LNmjU48cQTAcAIjaM3hJjxLhOR8Xu4XFvH+No155ZJu/dpxpirP1Jb50i1tTeQgSlrsxAhmaaldrZ6LxxxHQOQFkwHE1qqzWEzGS/YQgr7nGjCdo7xQsq/GZcybSFkG4LZsIUwxyk5uYMNLUWEmijCLdPWn9MRiLvWuXvda8kgY55YQYu05SUMLgXXgoExbqSDYAwBBHBc4+Ows2gHQnZIxTQ2wC1pEGfyOoAwAkBhDqFMmgOdVm3Hye3IN6HWvRafAxZ3b2FHgi0YwIWUnpt1AJc8UO8TTEq1GXcCg3C5eHjs5BdL1fe5kd85ejSef/75yHNhgiAS5sEHH8TUqVMTytu7d2/cdddduPjii2nstQYcqpjSFjaq7Cqk8JQGb7uuXH/99Xjsscewe7d3Yrdx48bh+OOPx4ABA6KW/eWXX3DppZf6Thx37721n8iqsOIgCisOgjN130LE9XPhecUEAMuxaDvhkvAqf13n1EL4yLXD2tETbmuOhuHKRx55BKFQyJOWkZFRp+3lR5qV5txLoccxlGRbMK6iIBtCWABsGTcBKryTW00o8fXB/YVx28vbmIeiRoX4escSpAXS0SS9GZqkNkFOehNkBhq5fhe8wnV3XC+EKzAUctLZosoi5Jftxa6SXdhVuguV1RUyvAZM7Oe+Rccj0za378iJbMzuwxgYLDAGlc4cSbaSvnMwFa9yGSMDcrksCc4slUeLuzmcyFr3gUOLumXML/sBpieDE65/uem3OVeRpc0wk+BC9UALtmHyRXw11L05vtcXwiXbh9E4IkEQBEEQxJEAibUJoh556KGHEpJmJsrMmTNjyjBHjhyJV155JWntEQRBEMTRwAcffIBOnTod6m54eOSRR2Le8MMYw8svv4zRo0fHrYsxhuHDh6NXr14477zzsGnTpqh5H3roIVx11VVIT0+vVb8JgiAIgiAIgiAIgiAIgiAIgiAIgiCOdvLy8mp8jbl169aYPHkyxowZg2AwWE89I4hDB+ccTz75JDp16oRx48ZFPEwo7Ers/GwcKg9uQbOed2L3wrtxcN0/YtaZ2vx0tB08A8HGHaPkCDflqQcKzfN6NX3oN+yBM8YcuTaElEVAu5uFEk/ALBcQ6NQm/sO+ZWVluO6661BdXR2x7IEHHsCUKVMQCHhv3z755JNx8sknY/To0Rg3bhxef/31iLLjxo3Deeedl9Dk76eeeiryS/cagZStTRi2DVhSeGKkUlw/yChgQ4AJmdetJ2dKTmXDBmcWtC5FOkzMOzChXjH9ICHMShVQBYzIXC90WokpJSTqhcGDByM1NRUVFRUx83366acN1COCIIgjDzuK/NNNWlpaA/SEaAhycnKwYMECLFu2DCNHjkxYYqdp0aJFzOWzZs3CgQMHItKvyWiE5pz7lKgftlRXY/LBAiyqKEf8PdwLYwxdu3b1X6ilEFEmVAEcUUSEYDtKesRpg09/fBqpGe66o5WNlu4WxEXJQ1JtfwYMGEBi7STTuXPnw+65iiZpTbBJ2GAQSqjDEQpFnk9LhBRqQgkxwWDBOweTcOXTcm1AK5a9MpuInw3H8qPq8sq1jTDKLdeGS86sKz1SvqKhEPbfNgGhbdsiFqWddx4yr/99ctuT9lF1+q/HGQQYs8EEl6LSsHUn00TYb78SlmoZmB7DMbJW77ZmpnH/DaO33+OPTcO7c99N7meOQufOnfH88883SFvE0cXhLNdu164dzjjjjDodu/v06ZPEHh39BINBrFu3Drm5udixY0dCZcrKytCtWzesX78erVu3lonRfiLd8mffGSn04ki5driET/u55RgxizgvMMdTzpxzbMak3FENLtumLQBMybCVGNqMf6v8nAGCcaTxIDjjEExIqTZscCHfgwkIW4msmQ09x4MUZkuBtxBGaSjfg4PZNsCUXFsoyTf08coRbcvXwlkXzrwPkec6EZN1MCXY1m/lK60b5FwO6huRn5IMWoEA2mUfjx1Fv6DaDsECU95DAUsP1rsmuFDVunYBpmSbwkg39YSaZmyfS6l2gDuybaFEiELYSlqorg64Pq9Hqi0AznVfwiYs8UgX9R4UXa4dcW6U5Djsz3/+MzZs2JBw3vHjxye3AwRxjJGWlobc3NyEJqZbvXo1SbUPS9wXhmGO5wBQXl2GlOCRJ9bOyMjAtGnTMGbMGE96aWkpzj//fEycOBE33XQTcnNzzXFp7969mDVrFh577DHs27cvos5rr70WZ511Vq37tOXgFjOG4Tn06fhBTbwhzx/0WAa8x1nXZB9Cx1yuk3Iuoh1Ua36w9RyuIw7dNayvHsdcVq9ejdmzZ0ek33rrrWjVqlVS2wpaQQgmTOyk5do2Y+AqDrNc08eZezMAOckKhPp6CRzcdzBue5eOHQoOBsE4KkIV2FG0HdsKf4GwBSzO0SglExnBdKRZaQgGUhHgARl9qlit2q5GlV2JsqoylFWXobiyCEUVhai2QzLs0yG86+TBxLHyphWd4pnAhUHeu6LjQT3JjI6FpUjbmVDGUu8541JizWQ6g6XiTS3aZrA4BxcMnCshN7gSdMt6HUm3nLzGnP4wy5FpC+b0F+5xJmd0UUu7dRzNXAG2gHcf1zGvO4bV50GePARBEARBEEStabi7agiCIAiCIAiCwNatW30fgHTzhz/8ISGptpv27dvjo48+QnZ2dtQ8O3bswMyZM2tUL0EQBEEQBEEQBEEQBEEQBEEQBEEQxLGAEAKvvfZajQVD48aNQ15eHsaPH09SbeKoZ8yYMfjPf/4T9d6EfcunY8NLrWJKtQMZrXHckLdxwogvY0i13ZgnOmvRY40I+1dXzRx7hKs178NqTpmOreN/x59//nnfB74nTZqEadOmRUi13aSnp+P//b//h9/97ncRy/bs2YOnn346bvuAFHVrEbYQNmxhQzBbCUSUvErYUgoibNgqTT6YCbmuhSzriECcdWjeeZ+5hUsT4uTT2y3KA7N+YkRdxr3MIw0S/vmJ2pGIdGD37t0N0BOCIIijl0aNGh3qLhBJ5uyzz8aWLVuwdOlSjBw5EpZlJVSuX79+UZetX78eN954Y0R6AMBNmVm17WqNuatgP/rv2YX/q4VUGwCaN28eWyZvjHqxiSZVUWqNyHoY3GaL2Iga/sXvbPS6EV2GYT5LDTiWxBpnnHHGoe7CUceFF154qLsQQdAKIj2QAVvYCAkbth2CbYd88zrSbCl0FBAIqXTBpHDTe+bq/Qrr9958ruWhEPREW+EaZ/M6XD7qklC53/uVjZV2KDj4x6dQ/vnnEemB9seh6XPPhJmv6o6zTZz/4Pl/yLEKITzbT48thEtaobYVXOUjtocQCB9b8BtCKC0pxeNTn0jip42EMYaOHTti4h0TsfTrpfXaFkEcKj755JOE42I/4k1CQ0SSlpaGdevWoXnz5gmXKS4uRteuXZGfn+8khv82hh8Cwt9HDOl6pcfuQr5HE9eYrlsuZwTLZrmeHkFo37RTAXOV1e0KR+WXHkhDSiDFke6ByddMCfigpXwMHJacUNKI9fSfTLcYhyWXIMAtWNyCxdSffs8DKj2g/iwEeED+WSnOcstCwAogwC35ZwWcOqwALF3G1B9AgKn3apnFLFhwLeeynwFmIT2QiuOy20uhuBJfa3m1bY6X3nUrzedCisJ1fr3O1XQmQsk19UQYtgDcSnWh6xVCyhF1mtqmzpFcvbd1F4RTAdNiz8i9JlLeLvzPjZIYZr322mu4+667E8qbnZ2NiRMnJq9xgjiGmTx5ckL5SktLcdlll9Vzb4j46JMwZ8wq2thVWVVZQ3Uq6dxwww0YMmRIRHp1dTX+9Kc/4aSTTkKzZs1w0kknoW3btmjZsiUmTJjgK9Xu0KEDnnvuuTr1Z8vBzQD0aTtz+8sB6LjIFWtpzLFXOPEX9PFfFxEQtp3QmAALu8/iSOfhhx+OuO8gMzMT99xzT9LbCvAA4LqXQuj7MwDoQW45uQtUCjNxMgMgOFdjVByF++OLtU84+QQlruY67AJnHBZjELZAYXkBdhbtQN6Bzfhhz1qs3LUS3+9ajhU7l2HFzmVYtXslfshfi837N2Jn0XYUlhfK2NFIst37GYecyJ3JATsjvFaSbMHlRPBwZNd64hgwDhmR6/2Lq/BUTSmjYnu9/1pc1sGVkNtS5aHaZozBYlAxPnPVJcsH9Dplun9Mxa86j7PuZfvM+a1T6fq+GZ1HCtNjXN9w/1bGOK/ye08QBEEQBEHEJ/rd2QRBEARBEARBJJ2//e1vqK6ujrq8d+/euP/++2tVd6dOnfDHP/4R48aNi5rnueeew7hx446pG6sJgiAIgiAIgiAIgiAIgiAIgiAIgiBisXnzZtx000349NNPa1Ru7ty5GDZsWD31iiAOT84//3wsWbIEF198MX7++ecalW157jQ0OSP6PQ0SP/MB86RHFylHEWj75nPlYQzS5KCwpbwhXMN1fIuUmLVWVFT4yq9PP/10PPbYY3H6JOGc46WXXsLSpUuxadMmz7K//OUvmDRpEtLT02PWkZubi0UrFkJAwGZSfaFF2/phPkAJpZhQWjL5AKJcC/JhPyMtEwBnTn6mHtAFIJ9JhEt2oWRX+iFCBi3DAPRa1ZXLulQx+AszPHh3AyJJdO7cGd98882h7gZBEMQRSyITPCQyiQFxZHLOOefgX//6F8aOHYtXXnklbv5ocqDS0lKMGDECxcXFEcvGZGahXR0EhYliAxi0Zxc2xbjHORFGjx6dnA7BEUf4SWi1eC9mfOgXXtYknkz0VmufOmPdp11bIcaxdu/3ddddh3HjxiEU8pcsJ0J6ejqys7ORmpoKriQtjDHzOvyvNsvAUPP6tNDRUtJGn3KMh5dlRjLjqUelM9UPz3Iu6wGTIslLh1yaxC2UPBqnNkZxZZGSAzFURzm2us/QbQDcCBihzn2dPPq1+zTSUToa/SYYHNG2XVmppERC+ia1DMd15moklFoS6Sd/DJNvJ3S+28CUvj0XRX/5a0Q6y8xEs5kzwZs0SXqb1XbIkWSr9axlXnCNTURqtSUeMbcaU9CpZjvr/+MqhbmPI8z4nrwfmqG8vLzGk3ZxzvHP2f9E7169cestt+KLL75A++Pb464778L1N1yPd995F0899RQ457jud9dh9JjRNCkjcdTTsmVLvPzyy7jhhhtqVf7999/HNddck+ReHf1kZ2dj/fr1yM3NRUFBQUJlCgoK0LVrV2zcuNGZRFMfv6IdsvSPbZSfSwa3Ztk/zalCeA7SjDPYtmvs2iXLFsJ9JLZNOVm3kj4KBqZmgLTBEOSpCPKgEknLMhzcvOewIGDD6KOZgLDVOQZzTUTJvJNMMiHkRJQMsCHAmSOrFrbKyZ3jlz5mOSPtMDJEl4fUrBxn1Wt5n05jTppb5Kf/0zJAlSeDN0K77OOw7eAv6vgmpNNQT14hICfiVPXK0yoBi2uhpg3BA/IzIgSIABgXJsayhYDF5Bq0oOIiDsjjuCPHllJBbuSEAgKccZdEW8sK1boQQgnB/aXZ7phKi0B9Y6ywWKw2zJ8/HzeMuiHh+GDq1Kl1a5AgCMPvf/973H333d4JIKLwySef4IMPPsAll1zSAD07PKnrT545X3aJmf2O6TUlXPTMGEOVXY0quwopPPb19sMRxhjefPNNnH/++Vi2bJlvngMHDuDAgQMx62nevDnmz5+Ppk2b1rovJVUl2FmywzXo4Zz7mn1BSJ+xM0+JiircZdTAiZFzu46qjB9uoxj1z7JlyzBv3ryI9AkTJtRoEptE4UZwbQNQY/8q/pMbzgYDd+6vgACDkCMbFsBCQkmobRTsi38O0KRZttzCgkmZNmwIGyre1d97Bsa0VFreIyLjbgHBAdg2wLUwW96s9+q8AAAgAElEQVRVYmIzMH1DiWffYe7gV8umlZBd5+N60htdQga3SpINNQGOS8atBN1gHBAM3GJggslxULXclAGHENxZv1q8reoWjKnxRacsADDBADXuy1S8zDhcn1ZvKxi5ODOfUaLXq1kXjHl/tJ0BS2d80bXyjr1vIUEQBEEQRHIgsTZBEARBEARBNBChUAivv/56zDxPPvkkrDrcAD969Gg8/fTT2Lhxo+/yH3/8EUuWLMG5555b6zYIgiAIgiAIgiAIgiAIgiAIgiAIgiCOBqqrq/Hkk0/i8ccfR1lZWY3K/vWvfyWpNnHM0rVrV3zzzTcYOnQovv3227j5Axkt0WHkVwikN0etzMge40RtHuSNZWTWEiempNCO1EOrK2yl2WrfPPaDvvPnz8eePXsi0u+//34EAonfsp2eno7HHnssQiRz4MABvPvuu3EFMyeeeKIRUWkBSci2EeBcfWLXf0oSYjMhxRrMhtaN6XTLGFOUvJC7pRVCPa+rUoxfW8sv9BO5agFDhBjDK+b2lo8m0Qgn0XxEJKecckpcsTbJvwiCIKKTiGQp3qQYxOHD7t278eSTT2Lz5s3o2rUrLrjgAvTr1y8iltuzZw+eeOIJLFiwADt37owrTdG0a9fON/3222/H6tWrI9LPDAZxX1Z2zT9ILbinYH+dpdp33303Hn/88ST1yCGa0McTU/p9F11yCldlySWs2XgxKUm1EycYDKJ3795YsmRJresoKytDWVkZmjdvjilTpmD8+PG1rstXKhXjEBAplvQv4slnJIPGZuVMVCS8Nbo0jypBGJGhESi6cgkhkJ3aML8nNaVxWg5+KdoKYQvs2b4Hi/7zVdS8+oyVK62QPqN0OaHMCABTykz3uncvd7/mAEIlxVF/L9znrY6YypVPuM5LE/i61tDhnFQqlizBgbvujlwQCKDZ319Cyikn10u7VXalSysqBU1S22QDjHtk20IICNsGuCX3bSX+0sInPd7h1KbXPzyizqhiTj3moLZr06ZN0Lx584TkfZqvl32N7t26gzGGee/Pc9pR23b4FcMx/Irh3nbjjGmRNIk4Ghg1ahSysrJwzTXXoKqqqkZlr732WmRlZR3Tcsza0rRpU/zwww/o3Lmz72Q9fuTn5+PUU0/Fhg0bvJNBJUFKDE8VzPO77YmG3HJt9bvsEczZOo9zVNdybWbDjH7LIWgGW9hIsSykWmlS0gzAZtyI/7zvOYx0WzAIruMoKRT0Crb1OLeMGuRxREq2OeRxR7iE2uZfdQwTQl9zcD67Vzgeph/0yDEdCaF+z/Vyl0xbfj5HwJ2TloPK6grkl+aDcR0ZSaQwGxBCyrWFOn6GIIxy3FLHY2kQVOJxSy0z1w2UZJurbcT0JhWAsMGZpba9kmtzbtaFcz3Aue7D4Ei1Y8m1OeOe98mWaxcUFOCK4VckLNUOBoMYO3Zs7RojCMKXDz/8EH369Enoe3jNNddg3759dB2r3hGeV2bCO/ciEZ4zktKqEjROzamPDtY72dnZ+OyzzzBq1CjMnTu3xuW7deuGt99+G506dapTPzbs/1EeV5lLhS2kDFvClEAYKo9wX6aX/4YfYwVkBMAsdf4NMO4q45rcQ8N0QUQu82aMXHY4nvk+9NBDEWnZ2dm4884766U9pgYvGGcIwYal7shggLxvQ0m1OVTMpyc15zIONuNPjKPwQGHc9rKb5sBiHDYAW9iyPg6EbDnCxvT4i5pERoAjM5iJ7GBjNApmolEgA6mBNAStIALMMvFxyA6hIlSOsuoyFFcU42DFQRwo24+yanX/nYlb3WcHjlhbx6/O/SSOWJsxZ3JCHQNzyMkDGbRM25LCbc5NvCxfS2E3g56YkEt5N5N94kqwzVQexoQj11ZxMzOTwyj1uRBSLC6EkXirlaX+EVLIzSJDUS3VZu71ES7ZPhy/GARBEARBEEcgJNYmCIIgCIIgiAbiq6++wo4dO6Iu7969OwYMGFCnNgKBAG677TbcfvvtUfPMmjWLxNoEQRAEQRAEQRAEQRAEQRAEQRAEQRxzlJaWYsWKFfj666/x9ddf45133qlVPePHj6+TjIkgjgZatWqFL774Atddd13Mh0d5IB3HXfwWQqV7wCBgpTePXqkQCTwwFl1HFqVSxK6USSGGycYA23kCWD0OCjCgbbPYt12///77EWnBYBCXXnppzHJ+XHHFFZg4cWKEqHvOnDlxxdrHH3+8fADWtmEzDosrGaEQsJkNpkQkgnE4cm0bgjHYQj6mKbeFMLJxASmw4oyrNGbEVjCiC/3WkWEYGTfcD/TGwSVU8YjM3DIN92at7UOG9HAiAKCoqChunrS0tAboCUEQxNFLo0aNDnUXiDhs374d119/PT777DMTu7z//vt44oknkJKSgnvvvRdTp05FZWUlrr76arz77rsJS7bc/Pzzz+jQoYMn7Y033sCrr74akbcx5/hrk2YINIBQeX11FeaUltapjubNm+Opp56q1XoxuOPAiEX+cm2znGnhbYKC7WTgkgDGg2SptWP27Nno2LEjqusofc/Pz8ctt9yCN998E4sWLQLnPH6hJMI8r/yFimEZ5XK1PzsyxigN6PM2t4jSiLZlS5bUx9TuA9g2Qjt2oHrbdtgFBUCoGiwYBG/aFIETTgBv1qx29SrS7DRMvPIO5K3NQ3FRiW8eBimBBBgsyHVng4EJrYlkCEEqMjVauByJs+YdwSQQOnhQuzkBJqQ70yVfdqSgUn4j9FiC6aNLAhn2u2NadEl0IkY1RHzxsuxaYvJuP6rWrcO+G0ZD+Hynmj79J6QN6F+7ihOgIlQBt3AUnlf6/x0dqSddSbWdCdGYqUEOPwiAK5Wn8Hq79HeAaclRmLVIb7MBAwdg7pzE5WjNm8UY3yKIY5wrrrgC/fr1Q+fOnVFYGF/y5mbo0KF1iyePYdq0aYM1a9agS5cuCU8ku3PnTpx++ulYt24dgqkuIanfkHp4TC3CF6sxYFfQ4hSRhWzYWj/nTFTBAGELZ4YMyGFpG460Ux4DmCovjdu2DA7MsVtAgHOONCvdHAiEqgtMyvJsYUuJtjomgFmwVVQhBIdgAjYEmLAhYHkE27JC1RLTxyOuYq6w45g+pqsxcmEc0rH3bUed7U7RYm0YqaDJp+V/RjYIQDAjEWyb1Q5lVaUorS6TMm1mq3o5bNuWY/1MfX5wcB1TMmHk4WbyFi4gbAHGbdjMggUpMrc4VzLysL1Ay7LVemWMy+su3Dmv4ypyk4dxvd84x2Y/ubZ7YgxNsuXaN4y6ARUVFQnnnzx5Mo2fE0SS6d27N6699lq88cYbcfMWFxdj+PDh+OCDDxqgZ4c3McfO6nlYSl8j9qa5rh+ra++lVaUNLtZu3LhxxGSHLVu2rFVdWVlZmDNnDt577z1MmzYNy5cvj1umffv2uPPOOzF+/PikCOB/2LcWgN7e8lTYzAHCmSdeYHDLfHWgpR3GzJmQiusIDV5JsG5UBVUeKXA4LOKFGR+pwzCGd4ylnli4cCEWLFgQkX7HHXegadOm9dKmbaaO0/GNE9PK8SXId4yrlcflxhbeEKe6MoSigvgT6+Q0ywHAwZRUG5D3iVicIxSywQXQJL0ZWjZqgWYZLdAsrRmCgWCYENuRYpsEtyzaFaOWVJVgd/Eu7CrZiW2Fv6CwohBOLllQxrIqTTBzq458LfdlpcMGd0u2lXTbMssscCXQ5sySaVyW5Uq4zcHBuFqm+s0t1a4RcMtfUC3glvuerEsAsFScyo0Um3n669wf44zBuieFiSrVdi3T8S9dSyAIgiAIgqg9JNYmCIIgCIIgiAYi3sW53/3udwndXB2Pq666ChMnToRt277L33vvPTz//PNJaYsgCIIgCIIgCIIgCIIgCIIgCIIgCOJwJj8/Hy+//DLmzp2LVatW1VnGdMEFF+DZZ59NUu8I4sgmIyMDb731FiZNmoQ//vGPvnns6jL8NOfX5n16615ofvb9yDhuQGRm39sYwsRjblOY71OU4Wl+BhBXHuHz3jz9KzzFWjeJfdv1kiVLItJ69uxZK5lmSkoKLrvsMvz973/3pH/22WcIhUKwLCtq2fbt2xuhB1cPxNpKmiGl2lLmofO4xSGA/NS2EWtDCkQAIxRzHqR1PfHnXs1KvO15JpA56WDCPMjrfpA2qgCDqFdKSvzFdW5IDEIQBOFPZWVlQvlIrH14s2bNGpx99tkoLy/3XV5VVYVp06bhq6++wtq1a5Gfn1/rtl5//XVMnjzZvC8uLsaECRN88/45pymOixHzJZPr9+XXyU/SunVr/PzzzwAcaU594BZSRM0T5d5oIYT/6UMi7Ua73zqB0DUZ8e2xfL93+/bt8d577+GSSy6Jel98TViyZAn69OmDb775pu6di7E/ufdRFiU9alkt09Z5lVRbeE5PhU9d8lxLyqpc2mhV1uI1+D2xbVSuWoXyL/8PFUuWonLVKogY5w1Wu3ZIH3QeMq68EsHu3RJvR5HZKBPlByqiSrUBIIUxyD1AGAWPlmi7XTS2Kz0EqShirjPYcFxrCtX5+1xCqfB8up7430ePXDtc6HgIv87VP29F/jXXwi6KFC7lPDYFGVcMr9f2y6vLoNekUGJyt4hUy+G1SF549nRHACbfOtJP4QwquAYgXDiDEvAdw1CMvGpkjcTa48eNx/sfRk6wRhCEpFWrVmjTpk2NxdqtWrWqpx4dG3To0AHfffcdunfvnrAY+KeffkL37t2xZu0a7+Qj7mOY30HUNTwfGfswNSGGuzrXRBV6CB7qd5878bpyQ5txbN2OORa7JddaBqmS06x0WNyCLWxnjJ8xM68mZ1zJubkeFQcTUvosIMXbFmNqAkoplhZC91q9h4y3TMTGhGuyDe/EEDpF+KwnPxwZIRxJoUusx5jOpcWD3EQnTAn7tHBQLz8hpyN+3L9OTqwpGGwmxeFcSRpDQsCy1efg7n7bkDJzR7AtJdxcrj1hg3Fu1r8tBLjqo1yfzpZn4Or4zsBcM2DobarlkVrGHU2u7T4vqi+5dnV1te8EqtE499xz8dBDDyXeAEEQCfPaa69h/vz5OHDgQNy8H374IRYsWIDBgwc3QM8OZ2ow8BUta/jl9xhVun+nbeGTUR/GXYtCIoTSqlJkpGQk3tc6MmXKFEyZMiVp9THGcNlll+Gyyy7DunXr8Omnn2L16tXYvn07SktLEQwG0bJlS3Tp0gUDBgzAOeecE/O6fk3YVvQLCioKHFGv+X9m4gR9bHY6DBMv6DhC2ALc0tOUyY0ur+GrgkLVpWtn3tai4T4WxxvPZK76o+Zx1xFxqp+cARYhBB588MGI9JycHEycODEpbfhhCzW9iwyFwZm+N4NLQbqwISwLFlSMzNUEcFCxnprgpTgBqTZjDDk5WQBjsLkFrmenYQI5aTlom9kOrTPbIM1K88iuzeTpRhqtiR9gNUpphI45uejYJBcAUFBegJ8KNiPvwCYUVhQC4FJwDS221hEuUxOuSNk1AwPjOq9KZVqabam+ORPLcMZgMUtOSmepT6Lc5EzF11qmrecx1OtICC6LMJi+AHpcVYns9cdXk8VwaNm3+Sb6xql6Qhk/UXzEvlzD+JUgCIIgCILwQmJtgiAOa4QQKCgowM6dO7F3714UFRWZGxY558jIyEB2djZatmyJtm3bIiOj4QbRDjVCCOTn52PXrl3Iz89HUVGRuTnXsixkZGQgJyfHrJvU1NRD3OPoHDhwAMuWLcOmTZtQUFAAAMjOzsaJJ56Inj17onXr1nVuQwiBDRs2YOXKlfjll19QXl6OlJQUtGjRAp07d0aPHj0O6U3LQghs2bIFP/74I7Zt24aCggJUVlaCc47MzEy0atUKHTt2RNeuXQ/L/byiogKrVq3Cjz/+iN27d6OiosKs35NOOgndu3dHVlbWoe5mg1FQUIA1a9Zgy5YtyM/PR2lpKQAgPT0dzZs3R4cOHXDaaaehWbNmh7inREPzySefxFw+dOjQpLTTokUL9OnTB4sXL/Zdvm3bNqxbtw6nnnpqUtojCIIgCIIgCIIgCIIgCIIgCIIgCII43BBCYMaMGbjzzjtrLG+IximnnIK33noLgQDdekkQGs45pk+fjpSUFDzxxBNxZWdlu77FLx8MQ/NeD6BZz7viN6Cfto0q3QbiPygc03hmqnKLOox4ScgHCy0u0Cwr+ne/oqICmzZtikjv3LlznL5F59e//nWEWLuoqAg//PADTj/99KjlWrVqBW7JJwRtYasHCWEEJEY+BRs2Y+BKHKJFJoLZMPY1FibS1hIT5n4oUMlBtOBC9cORXnif/mOeZT74icfqx81IAObetliQWJsgCMKfRH5DASAzM7Oee0LUlry8PPTs2TMhSfr//d//1bm9c845x/P+9ddfx/79+yPy3ZSZhQsa6Pj7flkZtoVCtS6fkZGBVatWIRgMmrRay7UTLOIRU7gNGLHKNLCcOllyl2NZqq357W9/i2+//RaDBw/2/b7UlG+//RavvPIKxowZk4TeJU747u0RK9blHEhPmOQ+txX6/E5VLgQsHn8sq+rH9SiZNQtl73+A0J49CXYACG3fjuLX/4Hi1/+BtPMGImfqVAQ6HJ9weQDo1asX1q9fH3X5TdlZSsbs9lXL/5cybQHbnKF6V6dbns3hxb2aqwsOQlRVggVTlUNKSYsiJI6AGkSQaSL8HDk29TX5QCxCu3cj/6qrENqzN2JZ9j13I3P0DfXeh5KqEjV24EhGzRgF4FoGMx4hXwrv8A/z+d037i+htod7D4mPEAIbYux/fvy89WdP5THHOQjiGOWiiy6K+dvux+7du+upN8cOp5xyCr7++mv06tULVVVVCZVZv349zup5FpavWB4p144F8x7XPD/XSion37vyCGYmeNQBjFOHK6CBI+I2B3gT98gjri1sMCZg2wIpVhABFe8wxsGEgM04mFREy2O0sMGZBTnRJMDBzASU8ifcApgUbGtdpRZLm/gKNsBdAm3hXFcQarJOoa81uCZIEepAZ3yVWlRoJNNQMm21BrTFUgsAzXqRdbhl2swtJFQiQq5KpAZScVzWcdha8LPqt/oUTADChmWuDegxfvn5mbBgM3ldRAgpIQcDuLBhwwJnUrwtIGXlcr0qH6R6bwsBi+vrDMzItbkrHvCe2+nPHynXNvul6+BeH3LtBQsWJDyhT7du3bBw4cLEKiYIosZwzjFv3jwMGDAgofwjRozA3r17PeNTRPIwxytntggX4bEAiwwhmNIoC6CosrBBxdr1SZcuXdClS5cGa2/l7u/UcU0rfJl57R6NdL8zqcyJIeRk2iqZ+0wj5orxfA+h6tjKnIMyomeOLHc48fHHH+Orr76KSL/77ruRk5NTb+1WhCphtqGOYmyoYEqOYMl4V4AzPdbBwWwhhdFClj64/2DctoQQsFJSIIScgs5iKWiT1Qbtso5Ho2AjE1eGx1J+QxyePOHjYuETo7jGN3PSctC99Zno3vpM7CreiXX5a/FL4S/OYBCccTt9LwrjMMJsJpiaQMaSw0LciZOliJur3xlZEbOkQJtzWV7v/1B5pWCbg1nO3q/PQLj68E6MDQih21HnEBBScK867Ui1vXJtLdIWronnTWP6Q7vWs5kckMaYCIIgCIIgag093UEQhId169Zh3759vssCgUDEjXzREEJg27Zt2LFjB6qqqhAMBtGmTRu0a9fOe2HNRUlJCb7//nt89913WLVqFVavXo0NGzbg4MH4J/Oadu3aoVu3bujbty+GDBmC0047rVYnjNu2bcNPP/3kSVu3bl3MMqtXr67VQ3NnnHEGsrOzY+YpKCjAihUrzLpZs2YNNm7cmPDNuIwxnHDCCejRowf69euHoUOHomPHjjXuazQWL14c9caeli1b+j4cVF1djTlz5uDvf/87Fi5cGPNiU7du3XDddddhzJgxcddVOFu3bsVf/vIXzJo1C9u2bYuaLxgM4oILLsBNN92EIUOGNMhAQ2lpKebNm4d3330Xn3/+eUI3+VmWhR49emDIkCH4n//5H+Tm5ta5H6tWrUJRUZHvskaNGqFHjx6+y6qrqzFv3jy89tpr+PTTT430Plq/+/fvjxtuuAFXXnklUlJSEu5faWkpvvvuO09avBmzt2/f7juIGY/27dujQ4cONS4HACtWrMDs2bPx0UcfYe3atQmVOfnkk3HRRRfhyiuvxDnnnEMDXEc5BQUFWL16ddTl7du3R6dOnZLW3nnnnRdVrA0AX375JYm1CYIgCIIgCIIgCIIgCIIgCIIgCII4Ktm2bRvGjh2L//znP0mr8/TTT8dHH31Urw9PEcSRzNSpUzFw4EAMHz48oXv+8r99HOmtzkLGcYk9EB2baNaxBJ7O5ABsnddbjRRpSfFDTiMOHqOq3bt3+95D17Jly9jtx6Bbt26+6f/9739jirU552ic3ViKKxiDEDZscCkAgRRqC0jpBYSWrgkIYUMwme7IToR5nNOtEINZCkA92GeWsLB/AfOwZ7TN4Se98Dx8ebg9ZXsUUVZWFjdPenp6A/SEIAjiyKOkpCShfDRBweHLzTffnJBUO1m4ZUC2beOZZ57xzXd/Vs2emagL20LVtS7bpEkTfPbZZ74xb63l2jVEy2wPC1Q36JmA5NOzZ0/s3bsX06dPx4svvoitW7fWqb7p06fXTawdY5fziCMTrS9MsOiIqhwZo7t+Yc7TXBUwAWELV6owfREQsLgVswuVK1diz8WXJNrjqJR//gX2XHghmv7970jr3y/hcmeddRb+8Y9/+C67vFEGfp2WCv3pbAhwaKG2W7Qtcb/X0m291Ib/dpHDAgKV27Yj9cQTpaDHjVuCY1phUYcjjAAnvHOHADs/H3uvvArVW3+JWJZ1263InnB7g/SjqLJY7rt6h+aIEGY7/+lkR6KtpdnKaCQLGeGUMOIljbMNXJZSsyxSEPXO2+/W6PM8/sTjsTMchsIwgmhonnnmGXzzzTf4+uuva1Tu5ZdfxtixYwHImNm2bZrstIZ0794dX375Jfr3749QgpPorFq1Cv379cdXi8OeyY3xe+aWXrsUfNAHRwYGG2HPjSsJoy1sU4v8xxX3KEmeySP0cd2ZTMQdBzEGpAVSYWTMSmqnh/45A2xbKN20gA0OiyuBtBoLt6GlhXDk2xCwlBhPT1apIws9gYmUhKvRc3VcMsu5fCHUpBCesCFsnTJPmjPAzrheH/qzOpJMt+zPyP+0GNDIADlaZrTCgfIDKKoogmAMFkIQQn8uW05OwgQYQrBsAJwbObieiFOAy+sH4BAsBCCgPosNCA54JrWQ1yQ4t2DbAlxLPKHFggATcntoybojEVSf1SXj5oxHChpd8YGnfNh7Q4KnjO++m1g8kJubi+XLl0f1ZRAEkRz69++PESNGYM6cOXHzFhYW4qqrrsI777zTAD07MnBPcpEwftn1eZWsFOGHdr98TIubXdd6If+HylAlKkLlSLVozLwm7C/bh58Lf5JyZThjDubcVq1zroMKfbxkzMQJnvhJZRC2khTrybKZFBLbsCPGOE0p5o5JEHGC7XscPgzPj4UQeOihhyLSmzZtittvr9+xkspQBZzASH/1nO+Z/s4wztTEJZDxFlfbkglw8MjxqyiEQjaCKalom3kc2ma1QdBK9bnrwyXFrkdaZ7ZB68w2KKwoxJo9/8WWg1uc3w5wV4zLAfUeRgDPjGybqwnkueDgFlcqci6F3FqerYJw+VVQ77lezzaYSAE361CLuZmKbbUc25nghXF9nqHKqHhff/+YYM5gpflK+QX+UZa5ILk2QRAEQRBE7aArCQRBeJg8eTLmzp3ru6xZs2bIz8+PWra6uhoffPABZs2ahc8++8xXErxo0SL07dvXvP/222/x5ptvYtGiRfjvf/+b8EW6aGzfvh3bt2/Hv//9bzzwwAPo0aMH7rnnHlx55ZU1ukAxe/Zs3HPPPTVqu7aDI0uXLvUVln/88ceYO3cuvvrqq7hS73gIIbBlyxZs2bIF77zzDu644w4MHDgQ999/Py644II6n1APGjQoquj497//PWbOnOlJ+/LLL3HLLbfghx9+SKj+VatW4a677sK0adPwxz/+ETfccEPcPhcXF+PRRx/Fc889l9DMypWVlZg/fz7mz5+Pc889FzNnzkyq4NbNgQMH8PTTT+OFF17AgQMHalQ2FAph+fLlWL58OaZMmYLLL78cjz/+OE4++eRa9+emm27CN99847usW7duWLlypSfNtm28+eabePTRR7F58+aE+/3FF1/giy++wKOPPooXXngBgwcPTqjs1q1b0a9f4jfUAcDbb7+Nt99+u0ZlAODBBx/E1KlTE84vhMD8+fMxderUqOswFuvXr8f69evx7LPPonv37njwwQcxfPhwGuQ6Slm+fHnMG8R79eqV1PbiTYaxZMkSjB8/PqltEgRBEARBEARBEARBEARBEARBEARBHEqEEHjttdcwceLEhMS+iWBZFu666y488sgjyMjISEqdBHG0MmjQICxduhQXX3wxtmzZEjf/Lx8Mw0ljfgZPyUTCZgNf3MqsePnCk1zWD3NfR1g+xtA0K7aErLS01Dc9GAzG6VN0Onbs6Juel5cXt2xO4xwIIWDDBmeWEnrYSkahZGTMBhMMXHBHDKJFIOo5Tu0AE1paoqQXQj9YC7dMRJhnpplqhzHnSVkpNUGk0AoA3S116Ii277pp1KhRA/SEIAjiyCOR31AAJFo6TCktLcXnn3/eYO1lZGR4YsOPPvoIGzdujMg3o2lzBBrwXvKzaxCv3n///Rg2bBiKi4vRrl07dO7cOWb+BpNrh0nUDgVa0kHUH5xzTJo0CZMmTcKePXuQm5uL4uLiWtW1adMmFBYWIju7YST24XumZ1+t4QmRmRhJvnHO1aDP22xzfgYlQ7QhYLHY57SiMv5zV4liFxVj33W/R/PZs5B6Tu+EynTv3t28bsI5OqQEcEJA/vVJC8pzWBuHKx8AACAASURBVMhTVltabpQaU2rGpTDbdf4ZVr/LZwMpxoFv3sqff0JqxxON8AtMKE+kS9gMl2DbuECFEf3HnRiKRfavvrD378feK69G9cZNEcuyxt+MxvfdG2mYrgfKqstQFaoAl3YjuQcbMZtXAq83lt6PhXDJTGOFVCzsXxfCZdKOJiZa+f3KiLRonHfeebh4yMUJ5yeIY5lFixYhNze3RpNi3HjjjbjxxhthWRZCoRA457jsssswZ84cOreqAb/61a/w8ccfY/DgwbDteOPmkqVLl+KiCy/Cfz5Wk9a6h8sj/IguNaPLGO1O18fF8Dhdy6+NdFuNK9tuYbIet7e9qm49mYLTOYa0lFQl3hNKyC2c8WmVkxtRtHOk5oybWEort/WYt1Bj3mACtm0bgSEAM22l/IzMjHtr0bgUVsvPJRt2rROn25517D00MSdRAHK+SqPMdkSWTOsFtdSSG+EgY0b3B8Y4Tsg+Eavz/6tiQ4DJqTjlukII3BYQLIAQE2DCltcGBFfSbUAgBAFLycPVelPrQ7sDtXxQCAHGuUsyKI/v3HUs5nrSF4GYcm3GubMfRZFrA2Hxmc/7REn0/GLNmjUk/CeIBuKf//wnFixYkNC9H++++y6++OILDBw4sAF6duRjJjeOMWmdni/Krxzg+kkOHwN0ebiFes+UsFlA4GD5QbRsRGLtmrBs57cAAOfor5zZ0MJgZ5n2aavQRKbobaDlwkY87FzD1/ETAAhhe2tkTpt+6HSzWB3QwycH8ZQ5xIOp8+bNw4oVKyLS7733XmRlZdVr22VVZXI8RAgjaTYRpa3Wp44nmR7zArTenKnt16pdq7htpQRTkFmVhdPan4YUK6jWuyuYircZ6mkzZadm41ft++K0lqfj+13fYUfRdgBSig1oSbXSazPu7Ntc70/cs54Ys4x0GyqGZWDggjkieq6k2ExKvMFsCGHJ8SqoieIhf6sYd/npob8fzLQphyeFuf+GM0eqbSbbM2E9M3GvmQzHtV6jfRfcv6vJ8g9Fu15DfiOCIAiCII4W6AoCQRB1JhQKYcaMGejcuTOGDRuGOXPm+Eq1/ZgxYwaee+45fP/993WWavvx/fff45prrkHv3r2xevXqpNdfnzz11FN4+eWX6yzVjsYXX3yBCy+8EEOGDMG2bdvqpY1wysvLcfvtt2PgwIEJS7Xd7N+/H2PGjMGYMWNi7i/Lli1D9+7d8fTTTyck1Q5n8eLFOOuss7Bw4cIal42FEAKvvvoqcnNzMW3atBpLtf3qe+edd3D66adj+vTpCV/grgtr165F3759cd111yUs1Q4nLy8PF154IR5++OEGuVG2vti6dSt+85vf4JJLLqmVVDuclStXYsSIERgwYIDvTdLEkY/f4LqbM844I6ntdevWLebyeP0hCIIgCIIgCIIgCIIgCIIgCIIgCII4ktixYwcuueQSjBo1KmlS7TPPPBPLli3D9OnTSapNEAnSpUsXfP3117jpppvQokWLuPk3vtIBENHuBfM+zBf/XqPwh738Hv5yP9Qbqz7h+WvcKLaELJrUpTb3r2nS0tLQpEmTiPTt27fHLds4OwdaoiYffJWCEFsI2MKGDduI1vRroyQxcjYlAjFSFPX/7gc5dZoRlJuNZfpiXrkWmfrDF8bRi/k9lE3UjYqKirh5SKxNEAThT0lJyaHuAlEHHnjggXp5hiUabdq08bx/5plnIvKcEAhgUFr9SWWWVFTg6aJCjNm/D8fv2Ib2O7ZhWP7ehMrefffdeOKJJ3D22Wdj4MCBcaXamoYUMrAY/9V3G0TD0rJlSxQVFeHjjz/GiSeeWKs6Vq5MXKLrIcZ5iEcwmWh9Yee7po6w8zG9LFJ2xVQ+4T1H02JiCFg89vls3C4Gg0jtdTYa/c//IHvC7ciecDsaXX0VUk45JWoZUVWF/TffDLugIKE2zjztNNzXJAd/bdEUz7VogrtzsjAyMwO904JG96Pl2mayKFe69jGH/zkiTmfNhedxU7Zxk3Pe6Sdo9tsBomxsIwTVjTYw9r592DvyKlT9+GPEsqxbb0HjByY1iFQbAArKD5gxA7N+I8TwDkawrXdkmCLqX6+V1BFzq/0jfLwngY+ZmZWZ0GdJS0vD3HlzE8pLEAQQCASwatUq9O3bt8Zldaxu2zbeeecd5ObmYs+ePcnu4lHNoEGD8M4779QoJv/kk08wfNjwyGNXWEyiYa4X0Q53HuGxK+ZhOthRUm2m2jHSZiHFeZ5xZzUubat6OONI4UFPHu6SRpr/9HvmCKmVak/llwJqbvKrdDBwLmV7nEmBofNa/nFugXNu0jk4LKb+oNMt+ce5N696z9x5GIfFLPXHTRpztctVX7n6DAzqvc4LOH0FQ0ZKI7Rq1ApChMwxuFrYELDVe3ntQAgBm9nyOoKKPW1hq2OwAGxhrjHo8X0jEVfRlZZi2yYa9W57I191x0ph+5VQ2z48RvbEaXHiq9pMvNS4ceOE8qXV43k7QRBeAoEA5s5NPP4eNmwYqqur67FHhwfeyQQSRP+E+kyA7H+qyyKTo9Th2xFzGZh5zz0ZUBYqR3l1eYIdJ/LL9iLvwEa4FL9aMeySajMlJDYmX3BuBoc820wLuZ27G7SoWLg2VdgYVNg5erT7NmKEkAmlNxShUAiTJ0+OSG/RogVuueWWem+/pLrYTGouABUMyzUu3c56snRPsCTjLs7Nd6pRVgbadmgbtZ1z+/8Kn3/9Obp16gaLJzYpiAiL0RLG3dUaOISyUxtjQIeBGNBhIDKDWeong4EzwIKMfSF03O7EvaZZoeNyPRaoxNlCjZmarwRXcn+A62ValK0mndEfXYqw9TI9AYHzQYWtz2fgmnReQNhqIhjb9Z0L85iHx6h0bYEgCIIgCCK5kFibIIg6sXLlSvTu3RujR4/Gli1bDnV3orJ8+XL06tULs2fPPtRdOez497//jW7duiVdIh3O9u3b0b9/fzz//PN1rmvGjBm4/fbbfZfNnDkTffv2RV5eXp3aOHjwIH7729/W/mY5n/qGDRuGMWPG1FmoHU5VVRXuv/9+jBw5EuXl9TOILITAs88+i549e2Lp0qVJqfMPf/gD7rrrrqTU1dDo783HH3+c9LoXLVqEHj16YM6cOUmvmzi0rFmzJubyRG8wT5S2bdvGfKht48aNCT0YRxAEQRAEQRAEQRAEQRAEQRAEQRAE0dDk5+fjb3/7G/r164esrCx06tQJffv2xRVXXIFbb70VU6dOxSuvvIL58+dj+fLlePLJJ9G5c2fMnz8/Ke2np6fjqaeewjfffIMePXokpU6COJZo2bIlXnzxRezYsQMlJSUQQsSUnuxeeI//gho8cOcQ/uBZYnUIuB4Q9LFxZaXHvuU6OzvbN33v3sREhdHIycmpVZ3ZWVlSbgFHpiaY+wFYr9TCdssz1HL9oKB5cFYII7yIkL4pkVu45i0iX6LUYtPXRpRBJCbWzsxMTDBGEARxrFFaWho3T0NKhYma8d133zVYW5xzvPTSS+b96tWr8emnn0bkG90os94e9Lthfz6u3LcXzxQV4uPyshpFTowxPPjgg/XUsyMHklwcfgwePBibN2/GRx99hNzc3Br95v7www/12DM34cKq6N8+IYT/H5zXrswmXctZnPMxpu3CEAAsVnOxNktNRcYVw9H89Zlou24tWrz7DppMfwLZ996D7HvvQZM/PYVWn32CVp98jNRf/cq3jtCevSj8c+QkAn5kNm2K7m1boxHnLmG2Ok8FlNgRrvcwUmZ3vnB5tvt1pNxJRKSXrftR+W6UKFLXH2tiqMPwVDS0Zy/2XjECVevWRSzLvvMONL7/vgaTagPA/vL98oVbIqSbd0/cJeBsFVe6W+rkdnmZbZMAQvh/+775+htcdMFvUFRYlFA9L/79RZqAkSBqSE5ODhYtWoStW7dGnZwwEX766SeccMIJKCwsTGLvjn4uvfRSvPHGGzWKk+bNm4ffX//7yAVhP6QsfFEUSbL8WfcKNfU/TAnsnOqFN58tAx0hpIibqbiHqdgnzUoz8mwj19aCSe5MjGPEk25httZSu0TVbhm1W7DNOTOCbIs5YmwLjuDakWXLVM4tI8yWrbmF2WF/qiaPcDtM6m25+wlHsG0xpy0pAnQE3wzciDWPzz4BHJaceFNNxmmHbPVewBYhADaE7boOYMb/3WP/trleAPPeGzc5Um1hxKxaPqiP91LkGibO1tGskkl6dtuwCWnCT8/8jvQ1vWbQ8cSOCeWrr+f4CYLwZ9CgQbj00ksTyltQUIDf/e539dyjoxOv+9ovbhDeV8x1Umd+mh2pc3jowZjOIfPvL9uXlH4fCyzZ9hXkIV0JsM2EImF/WkjMVQwAOeGIRk80ouXDJr7SW465YypA2Lbalt6NacTDCF/mbctv3KFWIxHh+1ISxmhnz56NtWvXRqTfd999DXJdvLDyoBFpQ8gJReSGUQJn5h6HEmCM6+E/8/8cArAZOp2WG1F/RkYGpv3vNLz14Vvo1DnXM8lZOL7DKn75avYRa1y4bVY7/KbTxTip6Umw9CQ2gIxlmWs/Vf9y/R9zJtbh4K5zAinX5rAcAb1KE0p2zZUkW69fLgBhqw4pU7dHqs1c4m71sbj6LunvH6C2J7SgG3LSIFMFc43gJrYv03VGgiAIgiCIxCGxNkEQtcK2bTz11FPo1asXVqxYcai7kxDl5eW45pprSK7tw/79+3HhhRdi8eLF9VL/2rVrcc4552DZsmVJq/OFF17A22+/bd4LITBlyhSMGjUKlZWVSWmjpKQEV1xxBUpKSupUz44dO9C3b1/MmzcvKf2Kxty5czFs2LCkfX5NSUkJRo4ciYkTJyZdwvvnP/8Zr7zySlLrrG9effVVXHLJJSgoKKi3NvQ6f+aZxG4iJI4M1q9fH3P5CSeckNT2GGPo2DH6xfxQKISNGzcmtU2CIAiCIAiCIAiCIAiCIAiCIAiCIIi6UFVVhdGjR6NNmzYYP348vvrqKxQXFyMvLw+LFy/G3Llz8de//hWTJ0/G2LFjMWTIEJx99tmYNGlSne/v0AwaNAirV6/G3XffjUAgkJQ6CeJYJRAIGNlQixYt8J///Mc3X8EPr2H935qjsiAvSS3rx9gSJUyGxcJLCzQKxr7lukWLFkhJSYlIX+cjsaoJ6enpEWlFRfFlTxkZejJ2AaHEGELYSsZma8ealG8Lr0VcCJf2Qj/NqSUazMkJ0wIiRVYs7F93Hv/nayMlF1Hy+b4nag2JtQmCIGpPWVlZ3Dz0wPvhS0PdQ5ubm4sff/wRgwYNMmkvvvhiRL4szjHCxHDJZVrhQXxSB/HXGWec4TvhC0EcLlx00UXYtGkTCgsL8fDDDydUJt69/RH4mZmj4JVM+glrlCjb9gq03ZJJmc9p218KyBx/khYRMzWpElPSFgZwVoNHiAMBZI4dizbffo2mzz6DtEGDwNLSomZPOfVUtJj9TzS6cqTv8pI3/wlRXJxQ0407neQvz4YjUTbybOEVZjuryrumbJOulY/R8wsApavXemuowfmr38RSXhm6t0h9+bhDO3di7/ArULUh8jjXePJDyL7rzgaVagPA3tLdrn1dO7NdYzFmYq8wjB8sYqDGyRLpafWtxo+ZM2bi/AHn46uFX8X/EIrBFw5OOC9B1Adapne4/SVC+/btMXfu3Dp9/rKyMtx22211quNY5JprrvFM9JMIb/zjDYy/ZXxEuneyCZXmfsMipdpOcKOFyd6JE9xCOX3MVxlkTGPbRkAnoEXbQIAFYHFLNesVQWoxJFMSSq7kfLqTnEvhp5Ztw0i0uWvfdgTVADdCPievJQXYRvynZNeQ8j8OZmTYFucxv0Occ1MXD6uDu+sOk2wzxsG4yhsm3tZSU0uVT+EpaJPVFkLYgBCwbVspsgWECKlYS6fY8rVty9dCC7PtsPjKhtBmQnU9QYsDZczGZHtqvZnITuhJLxxBt1uq7beHueNl/52v7lx++eUJ5fvwww+T2zBBEHF56623kJWVlVDef/3rX1iyZEk99+jwJGZUluhvaC1+a5kZmwivSk9v4a2HMWDrtq34xz/+Eb/yY5yfDm7G1sKtgGtdSqmwO4JScQ0QngpHxeyZbsTkMP9oqba0OkMIICSq1bYTTv1+sX+ERF2buevwwTX1MHhSVVWFRx55JCK9devWuPnmm5PfYBhl1WWoClUBUMMdTMZHMtYUZhuA6Xs13FJtDghbxb0yvux0aidP/SefejI+/L8PcN2Y3/l+L91jVYlOVtZQBHgAZ7Y5C32OOxdBK1XJsrU4noFx137MIGNeMDDh3fO5+lf+OAl195Bai1wu03J5i6uJftTuz5kOT4UcUxXO98Qj1RZaVC+ctl23KTHG5MCk+TqIhEXabugaI0EQBEEQRM0gsTZBEDXm4MGDuOyyy3DvvfeiqqrqUHenRgghMGrUKKxZs+ZQd+Wwo7y8HMOHD8fevXuTWu8PP/yA/v37Y9u2bUmtFwAmTJiA0tJSCCFw77334tFHH016G3l5eZg6dWqty+/evRsDBw5MeJ8LBoPo3LkzevfujV/96lfo0aMHWrVqlXB7H330EW6//fbadjeCgoIC9OvXzyMxTzYTJkzA1q1b663+ZPLGG29gzJgxsG07fuYkcMcdd+CFF15okLaI+icvL/bDn23btk16m+3bt4+5fNOmTUlvkyAIgiAIgiAIgiAIgiAIgiAIgiAIojZUVFRgxIgRmDFjBqqrqxu07ZycHAwdOhTz58/HJ598gtzc3AZtnyCOFS688ELceeedUZdvmdUbW2afi33Ln0JlweYEaxVh/2oSeOrX9xk0H/kzgPTU2LdcW5aFU089NSJ9+fLlOHDgQMyy8eoNJxGJZ3pauhRdCDtM+KXVFY4+TL8WLmubMA9tepTbRl4WIXqDFmVogUa4elvnV3KMuJ+AaCgSuQ/4+++/b4CeEARBHHmUlpbGzUMPvR+e2LaNXbt2Ja2+zMxMDB06FNdddx169+6NPn36YOjQofjnP/+JTZs24aSTTvLkf+ONNyLqGJyahkb1sL9sr67GS8XxJ2aJxYMPPpik3hBE/ZKZmYkpU6bguOOOi5t3wYIFSW3bX3wdmcdzrqTFKm65pP7XT3zjOk9zuZFc53ZygdAzKalELZyMR/DMM9HqkwXIefRh8ObNEyoDALAs5Dz5BAIdO0b2uawM5V9+mVA1mR07Rsiy/eTZtuu15yxWeNP9tkjkCAJTdcqU8k2bESoscmTnLhG0LugRZydkGIufJVlU/7INe4dfgerNYWMqjKHJ9CeQNe6mhuuMiz2luz3vw9ea87UQPt8HV8aarMsIc5t38ccfLcCE8RNqUKFkc/i6JQiiRlx22WW4+uqr61THBx98kKTeHFuMHTsW//u//1ujMi+9+BLuu/8+89593GNRDoF6csZwX6P7911KGwX0P1pSZ8asBVzLBcAYBGww9VqTFkj1nHMzuJWRcOTazFnOjYZSy7G1otBdWgusVU1aWg2X+JrperXQ2oLlFl4rEbYRbkOJuKP8x8L/GHf6AS3ottTn0TJtV1uOVtAItaWU29Kp4IzhuOz2YNxCyJaKbFuEnAk5bQE77JqCYM5knWaSTiXKtiGMONs9Saee5JMJmEk8nesJwhurug/QRmjovp7gfREeJ7jlhWb/89snE+Skk07ynUA1HPodIoiGJxgMYvbs2QnlFUJg6NChDeaCOOrw+9l0T6jimdwowqhsxM2eYzRjZpkut3fXXtxzzz0oKChI9ic4aqi2q7Fw65dKIGzWrHmtYxVuYh7nfgbG3Pm4eS/UtmGcOzW5PNjMHFwZQvo7ZMrKRbouKRdWaXAE3h58buXw5Il2nl+PYykzZ870dX5MmjTJTBpfnxwo3y9jJ5s5cYpaue7xES1MN4NcTEucmbM+GUOnrs79bUOvuATzPnsXuZ1zTUgddYL0OHjKhlVh+l1P26ltVjucd+L5yEnNMY0wMDBb7T1yRkEIpuXkAFwxMYTxZ5veMsYhmA19uiIghfG2gIxvhfx9k/8IMKH2eZe0XkvQdX9MWMtMU875jy08Vkd9vqNfOz2LDl1fJAiCIAiCqDmBQ90BgiCOLPLy8jBkyBD8+OOPDdIeYwwnnXQSTjvtNHTs2BFt27ZFdnY2OOeoqqrCwYMHsWvXLmzZsgXfffcdfv7557h1lpeXY9y4cVi0aNERfSIZCATQpUsXdO3aFSeeeCJat26NzMxMMMZQUVGBgoIC7Ny5E3l5eVi2bBn27NkTt87du3fjvvvuw4wZM5LWz2XLlsXNc/zxx6NDhw6wLAsFBQXYsGFDQjca79ixA6+++ip2796NP/3pTzHzBoNBdOnSBc2aNUNlZSV27NiR8M0szz77LO688060aNEiofyasrIyDBkyBBs2bIiZr2XLlhg7diwuv/xydOvWDYFA5OE5Pz8fn3/+OWbMmIGPP/44Zn0vvfQSzjvvPIwcObJG/fXj559/Tuh71axZM+Tm5iIzMxOVlZXYtWsXNm/enNBFh9LSUkyePBmvvfZanftbnyxcuBCjRo1KKG/37t0xfPhw9OnTB506dUJOTg4YYygoKEBeXh6WLl2Kt99+O6EHjm677TZ06tQJgwcPrutHIA4hJSUl2L9/f8w8LVu2THq78cT8iXy/CYIgCIIgCIIgCIIgCIIgCIIgCIIg6ptQKITLL78cH330UYO1edNNN+Gcc87BOeecg86dO4Pz2NJcgiCSwxNPPhFT4FF5YD3yl01H/rLpyOk6Ci37Pg7GUiIf+IuLUTW40tyGBeHz3iefIjUl/r2GAwYMwKpVqzxp1dXVePnll3HvvffGLe9HRUVFRFooFIpbLhhMcR6shBRYyDu5GDiT8goBG4Jx+Vql2cIGZxzKieFapt5DgAmlOGHC9ciflox4+xHmOjGJwiU0cWqIRAgBxpgjXCEOCcuXLz/UXSAIgjgsIbH2kcvQoUOTVteECRPwzDPPJJx/3759KCwsjEg/Ly0taX1y83BhQQ00Yv6MGDEiKX0hiIaiRYsW2LZtW8w8ft/DZBPzu+c2DAIRUsCoKGuRCFOvGPmhEKYqoSTQnMUf8wr26I6W894BfCZ3SgQWDCLr5nE4cE/kuW/FsuVIHzIkbh1Zxx8PW50bcsjPYANK3cTUewFuXgNQZ6M6vxHjqDwRAmeEn7Y6KQIAbBvFy5Yj5/zz9CdTy4SRRzklXeep2jPkPodNIAaI7E/tqc7Lw94rr0Zo507vAstC02f+jIxhlyeppZpRWlWKgxUHnf2wLh84TMIavijRuqurq3HtldfWeKypW7duOLvX2Yl9VwmCiMoll1yCWbNm1br8gQMH8MUXX2DgwIFJ7NWxwR133IGi4iI88vAjCZf501N/QmajTDw0+SGT5plwItZvrwpKwiXIWlZtu0R9nsjGlJOvha3iHJUoAAR4AAGe4jn2yqLMFQvIwWkmAKgxbiknVMf36ipU/vAjKleuQvWGjaj+ZRtC+/fDrqiU5TIywFs2h5V7IoI9zkBKn15gaemu2ESoqlT8pX3hjIExJzbT8m4wRBx77IKDKP98EaqWrUB13k+w9+ZDVFQAjIM3zobVri1SunRG2rm9ETzrTLCUgNkCRjHI9CfXzWiZqZOPKUtgqhVE60ZtsKN4G4RgABMm3hIsBCYYbCbAbBvy0B2AjrrkupSf2RY2AmBSvA0OYQswS7iEnEZhqOI0t0jbiZNMCSHAXNdpvdc2wq4xuParcMFreNlYadFo27Zt3Gduv/3224TqIggiufz2t7/Fb37zm4TuKdm3bx9GjRp12LsrkkW00yG3yNUvozmGGnuvbyVOWXe9QpjqhLsunVmJgN2TKTDGlKzWRss2LbF7927ceeedSXXbHE0s3bEYRZVFSmQNOEd1Z6IQbe5lTEYonEVOJGJE2C7ZtvuVfq8Purq1arsaetIO3ToY8+xGzEw24kLvUyxSsg7AEy80NOXl5Xjsscci0tu2bYsbb7yxQfqwr2wfAAZwGUwLALCgtp9L0AwBxtW615PBqBhPh01MCHTq2gmMMUyYdDtuvftWWAnc+ybMtj58aZTSCP07/BrLdy7HnuLdal3ouNq135lTChuCWxAC4FxJ5G0BxuVEM3KingCgY1lmOevAxLnqXEKNYenJD3VE6464dXwpf/vMLu/AnHiViciYVRMtTqVriwRBEARBELWDxNoEQSRMcXEx+vTpg71799ZrO7169cKFF16IX//61zj77LORlZWVUDkhBFavXo2nn34ar7/+esy8ixcvxueff45Bgwb5Lr/11lsxZswYT9p7772H66+/PmqdH3zwAfr27ZtQX91kZmYmlC8QCKBfv34YPHgw+vfvjzPPPBNpCd48ads2Fi9ejOnTp2P+/Pkx87722mt46KGH0LFjx4Tqri1t27bFrbfeiquvvhonnHCCZ1l1dTUWLlyIKVOmYOHChTHrefDBB1FUVBR1+fnnn4+bb74ZF110UcQMcfn5+XjzzTfx6KOPxpzNsKysDDNmzMB9990XNY8ft912W8wHSgKBACZNmoT7778/7ux1zZs3x8iRIzFy5Egs+v/snXecE0X/xz8zyfVCR44i8KAoglLEgoCIiIoFEH0EFURFFCuP4M+CYHkQVESwPDw2lA4qgpTHhkgRRVBQQBEEkd7h7rjesvP7Y3e2ZZNscslxB983ryPJTs1ukp2Z3XnPqlW46667gorBH330UVx77bVIT08Pq87hcPbZZ2PQoEHo1asXzjnnHL/BmdzcXHzxxRcYO3YsNm3aFDSvWbNmYcyYMWjYsKFjOVlZWZZtRUVFyMjICJjfkCFD8NJLL4XxblQSEhIct2dmZuK2225DWVlZ0PRt2rTBhAkTcMUVVzgOVqWnp+PMM89E165dMWLECKxcuRKPPfZYUMG2oijo378/fv/995iIl4mK4cCBA0HDk5OTXf+mh0Pt4YUZvAAAIABJREFU2rWDhu/fvz/qZRIEQRAEQRAEQRAEQRAEQRAEQRAEQYTLtGnTKkSq3bJlS7z99tvo3LlzzMsiCMKZuLg4lJWVITU1FUVFRUHjZm+egrK8/ah/9YeAx/m+nmggHCcKC+NPCHg9oSeu3XzzzXjzzTf9tr/44ou4+eab0axZs7Dr5nRfm8eF6Cw+Lh7G1GVDQgYIbVKz0CfzgQlTPGObsGnImOWJ8BeF2QwXziIxa7i6xT6RMJpqMSIUjRs3Dnr/JKDe07ly5Up06dKlgmpFEARRNQjVlgFAC/hUQqZNmxZyToVbnnzySbz88sthl2/HyxiuSIiNWPuP0uD3v4fi0ksvjVJNCKLiaNq0adA5GoAq2YoWwqnf5BTPLFJkDtu0zVLKaM/fornSpFeqaNIkrtLS6vkKAQ8L3YdkcXEh44Qi8SrnOXplf+90lT6lYSP9naiCR+tzeUaVUm2P4eI09oC+KJTV/WU8tx4rc2+Ya/nmrl6Dat1UWauTrDEg5gNk6Sqb+sbBurvhlGOj7O+/caTPLVCOHbNGjY9HrffeQWL37i4zjz778/aGnSYcSXbI8vfvxwdvf4DNv2/G7p27kXk8C6lpqSgpLgk7r7nz50anUgRxmuNm0cBQdOvWDatXr6a2agSMGjUKebl5ePXVV12nef7555GWloah/xpq2S7kf/ppzkHcyYznsn1iCOpssk9IAbQqezYLuYUU3SnqeH1CfDykoDmkXFtXUQooefkoXPINCr/+BsU//Ahfbr6lytYxdeN1PgAkJSKp1w1IGTIInkb15bC6tTyzddy8T6yD6/Dt3Y/cN99F0f++gtDmLNtPfb6jx+D762+UrPwe+e98CG+d2ki5uz9S7rwdPDHBIrk0izLNeUkZplnG2Si9Efbn7IXgChQwQPgAJuARHihQNLk2AMHAoACMQxEAUwSExzh+ihD6Ip4KUwDBVBmkSUrIwfV2LTe3jzQZuSqT1KSR2vWFgBJsGS7bVuaPjq3tUB65tn0uuxMH7QuZEARRYcyfPx+1a9dGfn5+yLgzZszAww8/jIsuuqgCalbxOJ1HXae1SLA1hNWDbV0owRRJOOXB9DApmYU8J5jCjQUuGOplZCCjQQamTp2KPn364AYXC3KdTuzP249NRzaq+5FxgGk6bcMrbLQBpHQZTF3USpMOm+PD0hoA9APOmHrOlw0bATCufg58okzfZml3yP+DiX8dwhxjh/kRLq8K+t1333VcjO+ZZ56JiefDiSN5hwEhjO+JB+oiJUz9vgl57MyJmLHQHGMMijDi1KhVA+PffxU39rnRstvLO/xUGfBwLy5ucAk2Hd6IvTl7/T9Xmo1cH77TBgwVCHBh7FPZ7gTXtO6aIF4IAcG1djtT+wtqC1iAy3QK0+Ko8m1ze9XevlTbv1p7lZvaq6Y+kYxnT1e5NecEQRAEQRBVBxJrEwThmuLi4pBS7Vq1aqFdu3Zo0qQJ0tLSIIRAUVERMjMz8dtvv8Hrdf7Zufjii9G/f3/cfPPNqF+/fkT1Y4zhggsuwLRp03DHHXegT58+QQdF33///YBi7cTERL+Bj5SUlKDlp6amonr16uFXPAiMMXTr1g133HEHevXqhRo1akSUD+ccnTt3RufOnfHhhx9i8ODBUBTFMa6iKJgyZQpGjx5dnqoHJDExEc888wyGDx+OpKQkxzherxdXXnklunTpgiFDhmDy5MkB8wsk1b7wwgvxxhtvoGPHjgHT1q5dG0OHDsUNN9yAyy+/PKj4dvbs2WGJtRctWoQPPvggaNkLFy7EZZdd5jpPSefOnfHTTz+he/fuAW/2O3z4MF5//XU8++yzYecfirPOOgsvvvgi/vnPfwa92TstLQ19+/ZFnz59MGTIkKCrRfp8PsyYMQNPP/20X5jH4/H7boW6ET0hISGq38fHH388pBj5gQcewOuvv474+HjX+Xbp0gVr167F0KFD8fbbbweMd/ToUQwbNgwzZ850nTdhsGbNGvz88884fvw4srOzUVhYCJ/PB8YYEhISkJaWhlq1aqFBgwZo1qwZGjdu7GoCYjgcOXIkaHi0zx+SUOeNQ4cOxaRcgiAIgiAIgiAIgiAIgiAIgiAIgiAItxQUFMTk/gYzHo8HI0aMwMiRI8O6rk8QRGzgnGP//v1o3749du4MLtjK270E+764DQ16zAbzhjuZ0c1MTJPYwhKdWcK8Lm4l6dy5M9q0aYMNGzZYtufm5uKaa67B119/7Vqu/eeff2LEiBGO95y4mdQp730xT1eWCG27Sb1m2m4WiAj/FEJ7ZA4T/XRRt1qiLi6TYhPYRNtObgzzpEFhS297tFTRSd4SCm1y9+lO165dsXHjxpDxhg4d6vfZJgiCON0pLCwMGYfE2pWPoUOHho6k4SiZgTpvZvr06bjuuuvCLt/pfvBrEhORHqPPSpZSPnHhiBEjolQTgqg4zj//fMyfPz9oHDeLI5QPayczVF/FLpr0C5fyKs0wrQq1jWL0np9QAMVUFoMqVaoAPHXqgCUlQdjOj0qIhXwkqfUbqGIgTYbjA+CBfNsCChg4jD6rWb4NyH3M9HCbs8Zvm/2IyNcnVn6HhqOe1vNkAmpP1WT2Fsyc78mX35T8usFPqg3GUG3USHganYnSrX9GpRxvo4ZgIeZX2tmbs8e6QQCH9hzGwrcXYsN3mxCfGI8LL2+LWx64BbVq10RKaqqTf0tFirws4kwjyOLUFMCY58bgPxMn+c2hdCPMdKJx48YRpSMIwsrtt9+O1157rVzjTEIITJ06lcTaEfLKuFeQm5uLd955x3Wa4cOHIyUlBYMH36ttMZ1NBSCY7cwqx2uFMMaN1Q3aa2jCTQYFirWtw6Ce6CHbQKaWlCaXjONxer5SAmqXa0sEE0BhMU6MfQX5n8yDKCiQ1ba0E8zvitlCBAAUFqHwo09RNH8RUoc/gpRBA3QpH9MbZTK+PGdZT2oMAvkzPkLOK69DFBebd5UjZiW2cvQ48sa9gaKP56Pmm68i7vzzNKGfNZ6eTgq1dem2Gp4cl4zqSTWRVZypiTTV/SYgVLG2wgAOMHAoEGCKArW7yiAUBYIzKIqiSiAFg8KlQFAB4FHbSfoinMbnQtEvKxjWVsaYKh10kGCb37/MznKNAKZrBfaGX4QcPHgQOTk5IeNVlHiTIAh/EhMTMXPmTNx0000h4wohcP311+PQoUOn1RitU3/XEmgmUMQAmdjHSuV5Tv1d1pzZfk0CTaoNY7hCXRBCoN1FbfH5gi8waNAgbNy4EfXq1Qv8xk4jin3FWLrza0AIMM5NMmv1URdbm55xuRyZUGNBF25LIbf6aGkXcFXNLOPJhTqkMrhM8UEIBVzWQW/XmE66+jnYaPswWxRrdBb482nGPLhj3laOc31+fj7Gjh3rt71Ro0YYNGhQ5BmHyaGCgxAC4IwBTFs0T1uBRMAQ5gvZhtbaYbrYGUI9qupBQc3kmrj+puuDF2o/KHY/teOC6ZUDBobWZ7SBl3uxO2eX3gYEE9pvjqbB5tqvjX67ioACDg8EhLb6DTPvAqbtT0X9nikQ8JruU1G4gEdvi2oLA4Dru1FAgDMO82Iyjve0COj3yTDTgGIwuXZlPRYEQRAEQRBVARJrEwRRbmrVqoV77rkHffv2Rdu2bcMaWLz11lvx8MMPo1WrVlGt09VXX41Zs2ahd+/eAeN8/vnnKC0tRVxcXFTLjhaPPvooPvjgg6jfdHHPPffg2LFjQSXRixYtiolY+5JLLsHMmTNx1llnuYrv8Xjw3//+Fz/++CM2b97sKo3X68WYMWMwfPhw12LcZs2aYfr06bjqqqsCxtm0aRMOHjyIjIyMkPkVFhbikUceCRheu3ZtfPfdd2jRooWr+jlRq1Yt/O9//0Pr1q1xzH7zk8abb76JJ554ImoX6eLj4/Hcc8/h8ccfD2uSaVxcHN577z389ddf+O677wLGW7BggaNY+2Tzyy+/YMqUKUHjDB06FBMnToxokCouLg6TJk1CXFwc3nzzzYDxZs2ahaFDh56yK6PGkgEDBoQVPyUlBZdccgl69OiB2267DQ0aNCh3HY4fPx40PD09vdxlRJJvoN8PgiAIgiAIgiAIgiAIgiAIgiAIgiCIimLJkiXYv39/zPJv2bIlpk2bhgsvvDBmZRAEET41atTAjh07sHz5csycNRNzZs8JKDYr2L8KB78ZhIxrpoJxN/f7RTCrUjg+hclQFhLGGF599VV0797dL2zHjh1o164dRowYgYEDBzpODD5w4ACWLl2KOXPm4Ouvv3aUOALu7jORk5TViYPqpEwIoQlOhEmVrf3TJmHqkxCFKY4Uo2jp9TnRAqbZh0KfLGjsDxjGCw3zpMxyTwcMOjOccMuYMWPw1ltvwecLLt3cuHEjdu7ciaZNm1ZQzQiCICo/JNauekybNg0nTpxwFbdjx4747rvvsHXrVqxduxYbN27Enj17cPfdd+PGG2+MqPzMzExHgWCfpOSI8nNDaTnSpqSkRPxeCeJk4qbNGqi/FS3MIm0pKjQFWjtEbvs2Wh9LGKsh6fmbH2URFS58ZsxRrA2b1DgQyRkZFmm2k0Rbfa7KG2F6Dds7Fdq7h2Vb4H6o3ocGUPzX3yjatRtJTZtYI2n95IDzhkwF+A4fQc6Yl2z5G5SsX+eXvOzPrch8NPDiD9VfHA0ezrwTIZA9KrqLGdb5aDYSOncOowoCezSxts+n4KPxn+Dnr9fhxHFDWJmfk4+lny7D0k+XAQAyGmeg641X4LYh/VCtWjWrZNvFcM+fW/5Ezyt7Ij8/33U93TD2ZX/5VlDIgUQQAeGcY/369ejYsSPWrFkTcT579+6NYq1OP/779n+Rl5fnuPBPIB544AGkpKTg9ttvs7ZtACcztdE2kfI6bahdb7IIo72iLuYIQ6KtSbeFUEyj2Wr6eE+ctCzraZ3k2hIGBl92NvKmzrBtN6ou1c7mlE6CbQAQJSXIfek1+Hb8jepjn4fQxM56+TJve3tTKMh+7iXkz56r18upPqFeK7v34njfgajx7ltI7HyZXncp7nMSasv0UsHZILUBMouOqyptwcEg4INPj8mEuqyJ0OSaEAwKU8AEV+XaHkDxAfBweISiLTri0S4ZKADzqOu9MAWcebRcjQ+J1I9zbadLMTsziTnVGEZ7VtjbATKtWa5t3t0ObeFQ7WO3/d/U1FRX8QiCiA29e/dGt27d8O2334aMe/ToUTzwwAN49913K6BmlRP9PBsOTtHluVdbTFk/MTvEY/oKGtriV1o6pomB5Tm2rSbWPnLkCG677TYsXbrUtR/mVOabnV8htyQHnHFVxMtNsl3GwcFUKTM4wAw5tnzk8jmkVJur4YybwmzXLTS5NjjTFt5QD2+JUoZkT5x+zPRy1ESA6f4AZjSI1Dwd+vARj8ZFYRjvrbfeclzUfNSoUUhISCh/AS4oLCtAdlEWGOOGjBzQbdBy3+rtUHNTlDOjecnU9lONpFpI9CT5lePXbjoFaFmnFSCAvbl75I0o6u8JU0cQ1X6DJo/XpOOyfyFF2PpvoRBQhALG1eOgCAVe5jH6Klyo7WEGMKb1ORRAaF8bpknvdak2VMm2epxkz4UZ3wFhO54aTnLtilogkSAIgiAI4lSFWlMEQURM9erVMX78eOzZswfjxo3DhRdeGPaNn1deeWXUpdqSXr164ZprrgkYnpeXh40bN8ak7GjQs2fPmK1kPmzYMDRr1ixg+KZNm1zfMOqWxx57DKtWrXIt1ZbExcXhqaeechU3IyMD3333HZ544omwB027deuGDh06BI3j9kL9pEmTsGfPHscwzjk+/fTTckm1JfXr18fLL78cMPz48eP47LPPyl0OALRu3Rq//PILRowYEZZUW+LxeDB+/PigcdatW4fc3NxIqxgzXnjhhaDhV1xxBV577bVyrfzGGMOECRNw+eWXB4334osvRlwG4Z78/HwsW7YM//d//4fGjRtjwIAB2LFjR7nyzM7ODhqenBybG+JDXaQPVS+CIAiCIAiCIAiCIAiCIAiCIAiCIIhYE2xx+PLAOceIESOwfv16kmoTRCXmiq5XYPLkycjNy8XKlSsDxsvbvQSHV/wL/moLNzjEC3mrT2SzM6+66ioMHeoswsrJycFTTz2FjIwMNGzYEB06dED37t3RsWNHNGjQAA0aNMDAgQPx1VdfBZW81a5dO2Q9FCGgSDm2Jh9RYAizAZPcTZilb5qkTca1uk9g1l/IjUIYL4SQwhQp6fYXj/hxik3qrGokJyfj2muvdRX3ww8/jHFtCIIgqhYk1q56PPuse8Ho+vXrkZaWhi5dumDGjBno0KED5s+fXy7R9EcffeTXzktmDFcmJEacZyhqRPgZbNKkCb766qso14YgKobERHffqZKSkqiW69S1CUfgrfeeLA7uAOn9Igvd12KWxLCKlLEIAZGX57eZuRQPJml9XUWKwqEKtRXIHqW55+rfy7Rv8xdjWp87pZfvI/tLc7/cX3xjpLHru7W+dm4uCj5bgELtr+Czz0x/C1C2Z59fXr6jx1Ewf0HAP1FU7FyJSsz+vH0o9hUBYPjvY29j6exlFqm2Ewd3H8Ts/8xBr9Y3YdXX3xsGVtU0ZYlbXFSM4fc/jms69MAj9zyKJx95Et07dI+6VLtO3Tp4bNhj6otIhqUIgvCDc44ffvgBXbp0iTiPQ4cO6c/zHM4/RGimz5iO3r17u44vhMCdd96JhQsXWbfD0njxF8YJ05lchjFzEqGLGKV80zxmLWQCdfAZ8R5tfrMusZaySUOQbRY8Gv/80ZSUlmo5P7coJMEAFHzyGXLf+cAisrRILTk3tjGGvHFvonD2XHCtTPNf0kXtUH3kE6gzazLOWPQx6n46AzUmvITkPr3AExOM9yX3WVExsoYMRdm27bowE+Y6aJJN4z0yVc6p5VI39Qx4mUe9jqD4oAifLhhUZduK9lxA0f4JRT0mChNQFKEKxYWAol0fUIR6LcIsztavTwjz9QbtiGoSdP14y2sLtuMvPyXyvTgtKmOLFhFr1qzBL7/84iput27dIi+IIIiosGjRIiQl+ctknXj//fcdF7o7FbAKWV0ir/3Kc6W8litNykHK0DMw5WE+9dtdG3JhMPMZlDFDMNvu4nZ63BUrVuDxxx93+y5OWdYeWINdJ3Zp+1LdX1wXWnNtoTFNjc2YJUw9/3PNac5MC08wa/uIMVMuRttFjWkcLwaGUl8JzJ8C830Bal4Ob0Ir11wH69oY5vQVc6NAdnY2xo0b57e9adOmuOuuuyqkDgCwN8dYHMgiX5b7xLI7tJauMPaZKuRW46UnVENSnLvfwVOFlnVbISO1vtpvEOronpANSaiycQGtTSv/GFO3M63damqTyjYr08TbEICirQZk5G4s3ycUrTy/RX4Mibb9/hq5sECgMWJzm1dfuCAQLIZ/BEEQBEEQpwh0hxZBEBHRu3dvbN26FcOHD4+ZDDQa3HPPPUHDf/vttwqqSeXC6/Vi4MCBQeP88ccfUSmLc473338fEyZMQFxcXER59OzZM6Qo+/zzz8dPP/0UUo4djD59+gQN//3330PmUVJSggkTJgQM/9e//lWuC/52Bg4ciEaNGgUMnzt3brnLuPvuu7FmzRq0bNmyXPlcdNFFQfNQFKXSXZjYsWMHFi9eHDA8Pj4ekydPjsrqlx6PB5MnTw76PVm8eDH+/vvvcpdFuMfn82HmzJk477zzMHr0aJSVlUWUT6gbdGJ1Lg11YbAyyuwJgiAIgiAIgiAIgiAIgiAIgiAIgjj1OXjwIObNm4cbbrgB27Zti3r+5513HtasWYMxY8YgISEh6vkTBBF9OOfo3LkTfL4yvPDCC45xcrZ9guzNTmLfCGwJjhPXAufjU9yX8dprr+H2228PGmf//v1Ys2YNli5ditWrV+PAgQOu869fv37IOGVlZZqIxCQjsYgsFC2mMdnQmHQoJwTKGIbHypheGELuFmSbcJCrBE7sHByOnI4Izdtvv+0qXjD5PUEQxOlIcXFowWU07jEmokNeXh727NnjOn5RUREKCgpw7NgxLF++HP369UNGRgY+/vjjiOvw5Zdf+m27JD4B3hgKRBp7vGHFP/fcc/Hrr79i586d6NSpU4xqRRCxxa1Ye9q0aeUuK5jsJGC/RbM3yn6X5dFsdjSVoW8y2aHtskm/8hjAK1Cs7Tt6FMJBVu6pd4ar9PFpaWBxqihTEdYeupRsC9ufYs9ES2vGX8loHDVjd1oTZS38n7pdyh4doF5paD7/+n/Y++c+CCGwcWV4czgVn4KRg0fh48kfG4IiGH7tebPmo33Ti7Dwk4XYtmUbFs1bhDnT5kBRnD4V4dOiRQvcMeAO/PedSdiwaQMtlkIQMYBzjhUrVqB69eoRpd+wYQMyMjLg8XiQlpaGOnXqYO3atVGu5anP/Pnz0e0q95JgIQRuueUWLPt2WZBIpnaQ2cJo9nUKQ1TnJ69mJsGytl2Oc3PG4WFGP9sQejKrIFQT2Onx4OyN8zZqgNR77kTN9yeh3vffosFfv6Phzi1o8Pt61P1yIWqMfQ4JbS4wpbWKuvNf/y98e/ZJvaUqvJSSS0gBJkfJqh+R//5UP6G2t25t1JnxHup8PA2p9wxAQodLENfyPCS0a4uU3jeg5vgXccbyL5DY4RJ//11hEU786ykw7dyn7gN/obaxbxjA1TAP86BOSl1oy3FCCAGfbG2ZxNUKtAU8teOlQNH2LQA1VEujPdfbcIrtWoL5lfFZEBCGkNN8cMzXAkzKVnltwSJrh6nNphoQ9Q+arkI0tedEgH9du3aFGxhj+Pe//+0qLkEQsSM5ORlTpkxxFVcIgR49ekStr1AVCDrS6ODJtgSbfoudl6WwxzclMJ27ZZgu0tbO+Walc6vWrSxejTfeeAPvvfdeyDJPVbZnbsO6g2p7VhVlG+0LDzO1LrTtYEZ7gzGobRCutT60+FzLx1Byc012LdtdRrtGby9oNWAMKPap10B0Gbf0P+vSbuhpdJG2/0CMzDG8HWKLXh4J94QJE5CVleW3fdSoURE7kCJhd84uy9ie/xiVMETkuqxZ26AY4SnxyUiOT4GMBnOWpqR+AUaxFipKcB4NLqjbGjWSakBh5naeqQFo2qfqwi8+eaOL6f4ZBZCLvEDI9XugMAVMRoVQeyGa+Fy2aY0xWaPPIYTQpd5qFYyDzOSYrakNa0eXc/u9A7+IBEEQBEEQRAjCuzuGIIjTHs45XnvtNQwdOrRKdI4vu+yyoOG7d++uoJpUPtzsm/JIqiX9+vXDvffeW6480tPT0aJFi6Bi688//xwNGzYsVzmXXHJJ0HA3n5cFCxbg4MGDjmHVqlXDqFGjIqpbILxeL/r374+XXnrJMXzp0qUoKyuD1xvZKb9Fixb44IMPovZ9v/rqq7F58+aA4Vu3bkXnzp2jUlY0mDZtWtBJWIMGDUKzZs2iVt7ZZ5+NgQMHYvLkyY7hQghMnz4dzz//fNTKJNxRUlKCZ599FkuWLMHcuXNRr169sNIXFBQEDY/VRO5Q+YaqF0EQBEEQBEEQBEEQBEEQBEEQBEEQRDQ4fPgwFixYgFWrVmH16tXYuXNnWOmvvPJKDBkyBIcOHXL8O3z4MOrXr4+uXbuia9eu6Nevn2uJEkEQlQvGGEaNGgmfz+coJzj+8zhUO+cOMG+43/Egs8ws9wc5C7fLfO5nqXk8HsyYMQMtW7bEs88+C5/P5zqtpGnTppg4cSJuuukmv/uXmjZtGjJ9aWmpdRalHWmiEgCYSW1hTqJNAJTSE6sEhWsTDxlUT5vZll2B95ZKUQZRLho1auQqXmFhYYxrQhAEUbVw87tIYu3Kw7x588qdx6FDh9CvXz88+eST+Pbbb8O6j/zw4cOOYu0eSUnlrlcwrkpMxE8loSXwktatW6NNmzYxrBFBxJ7rr78enPOQ0qypU6di8ODBMagBMy1mFFy+HSQLq/RGWm/sEhZTPAZNKqiVKYQIX1pUDko3bnTcHte8ues8EmpUQ+GRI5B9TCnPNrqkAhwMCoz3psYRmgjKSAdYe6pm5HZDu2NIvgSAwi1/ouD3P5DcqqXcsWqoZteR0k+rDcntvg4nbtWloKAATwx6Cjk5ORHnIYTAG8+/hS/mfoV/jXoUl3S+BN54L/bvOYBnHn0mirX155fffjHrxGJaFkGc7mRlZeHYsWN45ZVXMH78eNfpFEXBoUOH9NfHjh3DpZdeipo1a+LWW2/FZZddhgEDBsSiyqcc3yz5Bh07dsSPP/7oKr6iKLjuuuuwfPlyXHrZpUaA+RRnEhv7DeHa2zmAdq6F0X5hmtBZ36Y+er3xfvWRMjtdPGgS3DHd8ameu5lWbtJ11yDlroFIuPQivQyjXgKetFTwFucgvkVzpNzWD/kfz0XWMy+A+Xwm+SEDynwomD4b1UY9DabLnm3vVVGQO+ZVv3rz6tVQ+5MZ8J7ZSI8qnzDTlrh69VB7yrs4ftd9KFnzsyWP0q3bUPjFEiT3vA7mVGahqbndIdswDMAZKWdgf+4+zdPIwKGKtBkTYIoC7uGAIsA8UBfr5AxCMChM6O9V3WWqXtsD1SEohALBOAA1nmBM+xzIY8JtlyE0gaTQ2nBMaMeJQTAtHYTx7oSRzjjOIc7VIYLffeddV4unAUCvXr1wxhnuFo4hCCK29O3bF5MmTcKqVatCxj106BCGDh2Kt956qwJqVvmQv6VhYRfvAhCMqb/R2u+qPP9KcbYU1YIx/VwBuQiGYNrPuBomACQmJKJVm1b49edf9fweeughZGRk4MYbb4z8DVdB9uXuw9LdSwBogmxNfs01wTWkGFvKtjVhOWOGaFsu7SHTMyHDNDezlGlr6eQrmJ8JZpIyM/gUH8qUMsR74v3SqIfcyAHasQdgaRcePXIE/35+tOX9mvvZP3z/g9/+2L59Ox4c8mDA/TX2pbGoUaOGq3179OhRTJw40W97s2YpKgkXAAAgAElEQVTNKrS/ICCw+8QuQEjhvNxlzCI71/epvCVDTawdQyDek4CU+NQIhpfCH9vQ21h2yXm4eUVxWIUxhrb1LsTqfT+gpKxI7TcwbTRQaO1SBvgg4GEKhPCo0mspvxYKBPNAEQo82g4WTEBhAh4h25+yH6IeK0Uoqqxe3mOjMAiutmuhCIAb7V19vFKo32V9jDNI25WZ2ssS+2tTwOkwrEgQBEEQBBExJNYmCMI1nHPMmzcPvXv3PtlVcU39+vXh9XpRVlbmGH7s2LEKrlHloUmTJkHDo7VvorVCW/PmzYOKtaOxSuTZZ58dNPzw4cMh85g1a1bAsLvvvjviFbSDcf311wcUa+fm5mLLli04//zzI8o7Pj4+qhL9tm3bBg3fs2dP1MqKBp9++mnQ8EceeSTqZT700EMBxdqAelM3ibVPHt9//z0uu+wyLFu2LOTvqJlQF9Yjld+HIlS+bi/4EwRBEARBEARBEARBEARBEARBEARBRMLff/+Nl19+GVOnTlUlrxHy4YcfonHjxgHDFUUxJhsRBHFK8Oxzz2Lnrp2YMX2GZbuvKBM52z9GtRYDI89chJo47GcvQ1FJeJONOecYMWIEbrzxRjz11FP44osvXKVr0qQJhg0bhvvuuw/Hjh3zk2oDwLnnnhsyn6KiIr3uQpugZ5Zkq/Oc5eRBdbIgAMtzKd1Wn8rJhjDP8rQ8DygsM82hDbbRkGOYcCvOpgmE5eYf//gH/v7776BxYnWPE0EQRFWlpKQkZBwSa1cedu3aFbW8du/ejXPPPRfLly9Hp06dXKWZNWuW34IriYzhhsTYirXvT03D67k5KAjZBlbJy8uLeh1Olb46iVWrDl6vF02bNsWOHTuCxlu9ejXKysqi1s6V/bewZFXmPo/90SGe7MvJiIpQdBmkKq/SHtVeXIX2kwq/Weq4Pf6ii1znEV+tOgqOHNEEjwCH/1uQ4kYZbvZgGqJsuQf8dwC3bZNCSInsXh6d8zEaj/Ff8Cso0huWXg3Jd9xhKSnYb4ibn0mWFHiBMe8/miKlf3+XlYwcXi/Dddw5c+aUS6ptZvvm7Xionzp/Kyk5CYUFsV30KZL2GzPMYwRBREDt2rXx6quv4s0333TVzwpGZmYm3nnnHbzzzjvYsWMHzcMMhul3a9WqVbjwwguxMcBCGXbKyspw5ZVX4sc1P6J1m9bqRrNkE9r5VbZddMG1FodpZ2rNh62fzJkh6dQxpY3jzvPV7XJtq7hOrQ0DENe2DaqPeQFx57fSz/8WQSgTqh0acvhbldyl9PsnUFCA7H+/7Nd8K166HBj1tH5CZ8aOAANQvOYnlG3f4dcSqPbUcMQ3PtPIyP9NGU8T4lFj4is4csW1EMUl5t2NwnmfIaXn9ZayLUJt3XUqRX/q2Hyd5LpgYNoiJkL7p0BRGLhHXaSGcVXKCc4ARQHjqjBbCEW/JiDV11KxLQTXhv9la0weB80OaWl5qfVhUopubTxpu8ZBKmg+CKYgXVQoG4VOYTYKCgowbNgwhwPgzJw5c1zHJQgi9nzxxReoU6eOel00BJMmTcL999+PVq1aVUDNKg6zNNv15VItIrOdM00rUgQsw8hAC2MMijB+lBkDhCLzlNHNP9qaVFioeV582cW6WBtQ2xh9+/bF4sWL0a1bN1f7oKpzKP8gvtixCIri0+574rpUG9prDmjPpXyZawJtbsi1GTTptrqfOedaWkO6Lf9x0zPuASDUc7RE/xwxhuKyIsR74nUJtCnIgpRDq+mN+7dyc/Iw+b3A7hQnDh48iPfeey9g+MiRI1GzRk1XeY17ZZzjmPdzzz1Xode+9+fuQ5GvSG3XyP3kNJYgv4rMeA0moEBBHEtAanyqdoAcGpAufwQYi9JIt/1noYLGIeN4HNqe0Q5rD/yoy7IVcHCu/lKpImxmkmoDCgcYUyDggbacjBZXgDNoC8LI8UQFTHggtO1gsrVsWuZP+w3TFxJgMsQQbBubA8u1zd8pkmsTBEEQBEGUH7q7lSAI19SoUaNKSbUBdXJKamoqsrOzHcMLCgoquEaVh9TU1KDhlW3f1K9fP2h4NG62qVu3LjjnASXdocrIz8/H119/HTC8X79+5apfINq3bx9UIL9x48aIxdrR5h//+EfQ8KNHj1ZQTUKza9cubNmyJWB469at0aJFi6iX27p1a5xzzjn4888/HcN///13HDhwIOR3gogdO3fuRPfu3bF27VrUrOlu0D3Q91MSq4kTofItz8R1giAIgiAIgiAIgiAIgiAIgiAIgiCIQGzevBkvv/wy5syZ4ycOC5frr78+qFQbUO8RIgji1IIxhg8++MBPrA0AJce3liNnYXsVyHpk1nExFJY431MWivPPPx+ff/45du7ciS+++ALr1q3Dzp07kZWVhdLSUqSkpKBBgwa44IILcNVVV6FTp076b5qTBI5zjpYtW4Yst7CoUJ8AzdS3oL2W79mqDTPmZUrBtlANZYEweTksCAHGLbaKgIawIEHESaBmzZohxdpxcc7iGoIgiNMVN8IWEmtXHhITAwtJI6GsrAxdu3Z1JdcWQmDq1Kl+269NTEJajPuzHMC/0tIxNueEq/j16tWLaX1OFiTFPv244YYb8MYbb4SM16dPHyxatKjc5blaEyhIJCmVtAgnpezRlMzSkzMMVf4iS6HGtEukY4UoKEDhosV+23nNmkho19Z1PnFpaUZvXAgIU6dRlT76exKtMm1ruD2e/bl8ZLZ8ACDzs4Vo8NT/IS49Xd3gIHpU87JJbhjgqVsbNV5+0SJI0kU5DvKb8v5Gxbdti/i27vdzRTBp0qSY5BtrqTYANGrUSH8uVaFybEWKSQH/R8g4gCU9QRDuadSoUciFMcLhhRdeQIMGDTB48OCo5XnKYGuTcM6xfv16tGzZMuC8VjulpaXoeFlH/LrhV5x99tn+50rzCTrAz6FgABRtxNrUEBK6fE6BvroIY7pY22lcX/4eCyFVz4a4jiclodro55Ha/w7AI/tgWnwmVHm0We4Nf8F26sAByJ8yHWV7D1jaEb49+4G8AvC0FL3e8m0DQMmKVX7nA5aYgOSeN1jKMN677T2pDSPEZdRD0nXXoOgzo83FAJSuXQdW5gO8Xu16gE2oDahj9qYTGgPgYV5US6yO7KIsKKb6cc61RTYVKFILKDTJJ4Qm3Oa6RJUDULRay2KEUCDAVWmrbNNZ2qvM79qAKlpXz7tgmmwbNtm2cYDCJ8BnsMW5LVyN7wDAihUroj62QBBE+UhNTcV7772HO++8M2RcIQR69OiBvXv3VkDNTj5Bxynsv4m2iLpf2yTANsczn3P110L2j7XTm3nIwrTR+F9Nd8fdt2PK21Msi6sUFhaiZ8+eWLBgAbp37x7mO69aHMw7gMV/LUCpr1STHWuibCnP1s7F0OTa+hYmHzW5Nji4SbatbjME11LYzcD0to0q7zbGRRhngCJbCvI+A4EiXyHSkW6cuy2LiUjZt0aggZiTxIEDBxzHJ8455xzcfvvtFVqX7Zl/GkN4sp0DyHVHoC+QJwAhxera90cev9T4FPVeEvn91PKSTa1TZYFLN6QnpOOcWudi6/EtqiibcSiKD2CqUF5RAMZVITnA4BGAgAcKU8DhAYNQpdqajFvd72obVgiu9REEFCZvmzHa+OpvmiHcBhi4qR9hkWMHkWs73etIcm2CIAiCIIjyQbNJCII45Ql2M2oggfLpQKibdCvbvqlRo0bQcLcXroLBOQ9aTmFh8Jtvvv/+exQXFzuGpaeno3379uWqXyASEhLQrFmzgOHbt2+PSbmRkJGRETQ8Pz+/gmoSmu+++y5oeI8ePWJSLmMM1113XdA4q1atiknZpwrVq1fHxRdfjP79+2PkyJGYNGkSPv74Y3z55ZdYtmwZli1bhq+++gpz5szBa6+9hvvuuw/t27cPa6L1X3/9hTvvvNNyw0YwQsWL1UB1qN/68k5gJwiCIAiCIAiCIAiCIAiCIAiCIAiCMLNp0ybcdNNNaNWqFWbOnFnua5Kcc4wcOTJKtSMIoqogJ+d+/NHHjuE8oXqIHFwpzazRQ4QVFJfvfrqmTZvioYcewpQpU7BixQps3LgRf/zxB37++WcsWLAA//73v3H55Zdb7l/ZuHGjXz4tW7ZEampqyPLy8vKsoi8pV4NQpRgm2Zp5uxkpuPDblzKe8E8TLnp6exERmTGI8vDrr7+GjBMfH18BNSEIgqg6mGUfgfB6vRVQE8INd911V9TzlHLtzMzMoPE2bNiA3377zW/7rcnJUa+TE4NT01zHNctECaIqM3ToUFfxFi9ejJ9//jmiMpwl1yFwEGCrrkjh2De1LokkDVb+5fmVL32KFSTUyZs5C0purt/25D43qZJHl3iTkgCY/FtCFWoLhz9AwAdTF1XPRbgaEggURfaCffkFODbnI8u+JV+NO5YtW+aqj1lZee7fz53sKhDEacu4ceOinud9992Hyy+/POr5nopwzrFx40Y0adLEdZri4mJc2O5C7N6zGwD8xp0hF3uUJ3RoY9EwFnvUn8g2jvncy5h27hfwMqNNEWzhAmaSParOQgZeowZSB94JeD16gUaxhrxZl09qj5qhUI3t9SKxaxdTHYxH5dgxLbWUWEKXWpZu2eZXR+9ZzcCTknTRpVRaMsb1dLoQk0mpNUPSpRcb8kstL1FUDN/hI7os0+zV5lyKthlgll5qz2on1dauDShQhAIIQFEEFKFAgaJKChX1mCjQ4gD6tQEmhBpHe4RQ0xgtV0WXARrXIuT/8pNgux5gF7TL92nfiaY2sV+7nDknMrfr8vLy0KplK+zbt8+esyMdOnRAly5dQkckCKLCGTBgAC699FJXcfft24fHH388xjU6uQTu6wbv0erjB4FWe1Az0azbMITZUgQM07mRGecdpi3qoMuY5XlWi9ukaWM8Psr/mBQUFODGG2/EvHnzgta7KrMnZxf+tz2AVBvyUf3fYwpnXLYRuC7a5lwTbDNdpw3OPLpEW7YrPNyjthkYB1dt2mCC68cFMB8/9bVPKUOpUgajVWFbIMMYqNFkz6Z21Em+5D9m7BhHD9Hzzz9foYui+pQybM/aDgahi7IBQ0oPLr8jwrEtpEBBUnwSvB5Te9hpsS8Y33X5/fMPNz0PMm5oD6qMY2JnpjdGraTaUITQpNpa21DxQQi1TaveG6NA0R6hbVdM7Vgp1VYTa61Toe53/WMs741hahTBtA++eVzStMCPtX2qP9Neq4vVBxpPtt8rE/DeGbqlhiAIgiAIwg+6Q4sgiCpLUVER9u/fj3379uHgwYM4fPgwjh49iqNHjyIrKwtZWVk4ceIEsrKyTnZVK5y8vDx93xw6dAiHDx/GkSNHcPz4cWRmZur7pyqRnp4eNDxacthq1arh+PHjjmGhZOPff/99wLB27drFdHCtYcOGAVeC3r9/f8zKDZdatWoFDS8tLa2gmoQm1M2RnTp1ilnZl112GSZOnBgwfP369ejbt2/Myq9qdO7cGa1bt0abNm3QqlUr1KtXL6IbQI8fP445c+bg1VdfxZ49e0LG//zzzzF79mzccccdkVS7QjhZQm+CIAiCIAiCIAiCIAiCIAiCIAiCIE4/Dh8+jG7duuHYsWNRy/PFF190PQmSIIhTByGAF55/HqNHj3YMj695bkXXCDkF5RNrR8IPP/zgt82tBObEiRPqhDwGXVwB+M+tM+a5qpM1hemfZbarlFEI4T+L0p6nvF+FhZqiTVQGSkpK0KFDB1f3YDpNPCYIgjidcfO7WJFyBiI4Z5xxBmrXrh3VPiugyrUHDRqEzz77LGCcqVOn+m2r5/HgsoTEqNYlEPMK8l3Hvemmm2JYE4KoOJo2ber6O9+1a1ccOXIEyRHK7oUQAfs+Zhl2gAj+2MRDqt9F0aSUwhJH9ueYXETJJCcUomL6scrx48h9/Q3/AK8XqYMGhZWXNynJkGrr/zOLoEvdGwwcxq6Scc19X3OY3fcke8o8YLjK4clTUfeugWDx8WocW3/YIgU1bxdCFYEKo06nEy+//PLJrkLEVKteDf1u63eyq0EQpy19+vRBr169sHDhwqjmu2rVKjzyyCN46623oprvqUh8fDx++/03ND+7OQ4ePOgqTWFhIdq2bostf25B3bp1A0eUJ2e50AigCuqgtZm0MCFM6jghwLSFNrzca8uOBZTMmc/DMo7cptZDCgdt0jqTlNoyPK5JIj31MixNNf0s7zMvxGEdixfHM2Esp6niSUkOOa/Tqv/Wyq9TxyEOIPLzrdu0+qr7lBn71lQ/BoaaibVU6SADPEJAMFUfqP9TBDgX8AkFEAwcHIIJKBDgqopQu2agSrYVqF5IRQBci8W4useEtucMybaUcuoHXt3PQgrRheaWZBDM3KYyvZkI+XTupxg4cKDr8W7OOWbPnh15gQRBxJwvv/wS9erVQ3Fxcci4EydOxH333YfmzZtXQM2iSBBJceBzor3H6x+knx+FNYwxQwZrnNscyhCGq0BftFkbj5CLXDB5jVmrJ+MMXGEQgkNA4N4HB+HLxV/i15+sCzQVFxejb9++eOWVVzB8+HDn91FF2XzsN3y3ZzkEAA/zQDCmupW1RTrUxbilIJsbSmumqrS5/mgswMEATa7N1e1Qz92ca/JtKdoWJsG5FHFrUmfOPWBMAOD6eRgACkrzkeBJMITZAPTWCjNaFzr65wtITU1Fv9v7WcZHIh4r0ZK5GcMrKipCYWGhnwckLS0N//znPyMrP0K2Z21DcVkROGdqa0ioC6AAhlybcUD9/hhScvXwCMSxeCR6E63HTRhtVzv6ZtP3XCvMP65jHvaxuPDQheEVQKvarfD9vlXqIjCKAJgCcA7110WBAIMiBBgEFKZobVHAxwS82niqwhQwwVWRNvNCEYr2ffRAEYr6HYXazhU+AWjHSoapXRmhfhe1+2n0Poj8/dRvs1HjWcYO5UGw9JWsY4r216aAymk9JwiCIAiCOEmQWJsgiEpPYWEhfvrpJ6xbtw6//fYbtm3bhp07d+LQoUMnu2onnZycHPz4449Yv349fv/9d2zbtg27du0KKIauyiQlJVVIOZHeCAcAv/76a8CwWA+u16xZM2BYtG/+LQ9paWknuwqu2bx5c9DwNm3axKzs1q1bBw0PVbfTjfvvvz8q+dSqVQsPP/wwBg0ahKeffhpvvOFwc6eNp59+GrfccgsSEhKCxlMvYAQmlAA7UkJNePN6qTtAEARBEARBEARBEARBEARBEARBEET5EUJg8ODBUb1H4frrr8eTTz4ZtfwIgqgaFBQU4I47+geUpyQ36IS0Zj3DyDHwLDLhN8vM9lq3ZwA5hRUr1i4tLcU333zjt/2aa65xlT77RJY6sZLJCXqmSZZywqs2idI8AVa+tk6KhfFcTuSzCbb9JvLR5L0qwd69e9GuXTvX5+/169fHuEYEQRBVi9LS0pBx6D7NysWwYcMwYsSIqOe7aNEiHDt2DLVr1/YLKygowJtvvum3/ZakZFSEdr1AUbDUpSysTZs2uOCCC2JcI4KoOB5++GE8//zzIePl5+dj4MCBmDt3bthl+M8DsJmugvWNQk0hYDDJHw2hlZFc6JIW8xJJQpPChK5AdMge9SyUEyf8tqcO6A/vmY3CyovHx+vPzXJsR3m16bkCwOMQlwVI6wYGoPTwERyd/RHq3TVQLVMYJTPY+s1ksgEArF69GkuXLj3Z1YiI5JRkLP58sd9hPB3l6ARxMlmwYAGuuOIKrFy5Mqr5/uc//8GBAwcwb968qOZb5QjR/hAQSE5Oxh9b/sDZZ53tetwwNzcX57c8H1u3bUWNmjU0EaMq+9ObJcIQaPu59nRnshFZLpAhx57juH//2lEkahOFmmWgujzUUrAh4Da8nyY9pL4RQGmp3r4wLwbirVUTXLUh6vlzUwn2M4nIzAx4drGfd9TqaNtKyxyH7XlysnYtwLRjLc+tQm1JjcSa2ltTIBiHoggwrkAIBqEwCM41sSBXPddMk2xrIk99QU5TS9S87IlmUtWF3vozKdQWABjXW7SO51yLo9M/ji4lDJTeltddA+/CjBkzgsez8fDDD6Nx48ZhpSEIomKpXr06/vOf/2Dw4MEh4yqKgmuuuQY7d+6sgJqdHGTvVIqtJZbzZpCfzJC9W3meFOp/2qnEKFFfzIKBmcYnhNY4MJ99GWPwej0YP+lVXNfpej85us/nw+OPP45Nmzbhgw8/gNdTtcfbFaFg1d6V+P3oJnCmabQZHKXaZik206TY3HTNn4EDjKuSbe2PQXsOj3HdH0zNU0ujL6DBOaSyGwA406TP2jZFP7cKFJYVorpQAOa1yNTVhTxM9w04fHjOqHcGpk2fZtkm66W/1m9WgP82BN8WiMTERHz4wYchFzOpCDYe2aAuNqKuImKIszmgL1Zuk2CrgnN1PyXGJ8FYNAUyovZU3hBietSQ94kAfofFhjlN4Ji6LF8mMX8WbI9OhcZifCXBm4izazbHlmOb1d8YuTgLA4TwQIECzhgU4QNTPFC4upiMRwAKODhXIIS6JIwHgCJ84Nyjjsuqy8aoAm3ugaIIcP1+GYAxU1sZ3Pa7py4OY37fQgrVhfE7KRed0e/Pscm1Leltr3WioKmxLmRDEARBEARRdanaPUaCIE5Zjhw5gk8++QQLFy7EqlWrXK0OeLqwa9cufPTRR1i8eDHWrl0bUpp6qhBvujmqspazdevWgGHffPMNrr322ojzDsWmTZsChuXl5cWs3HDhnCMhIaFKfKf/+uuvgGEpKSmoX79+zMpu2rQpPB5PwO/3jh07YlY2oYr8X3/9dbRs2RL33Xdf0Lh79+7F3Llz0b9//6Dx4uLigoaXlZWFXU83hDpHhKoXQRAEQRAEQRAEQRAEQRAEQRAEQRCEG6ZOnYrFixdHLb/Bgwdj/PjxIRcxJgji1CM1NS1gmDe1Ps7o+hZCm8mChdskZy7JzK3Y+/S++uorZGZmWrYlJyejW7durtJnZmaaZGpMn+DnhDEBz/gfMARu0VgwXp8MaC3CCKNJehXO8uXL0aNHj7Du5UtKSophjQiCIKoebn5DSaxduXj66afx22+/Yc6cOVHNV1EUzJs3D/fff79f2OjRox3T3JKcEtU6OPHMiWxMz3c/l2DKlCkxrA1BVDzPPPMMxo4di5KSkpBx582bh927d4clzHPqK1nEjn4GRdM2szXaPxObHNuxcKtU25SfzNZPMhkDCubNR8HCRX7bPXXrIP3/Hg87P+b1mv2PAKzSSgVWOaXUNnJTmLCk0UQ2sO5up7xhSy+fH/jP26jT91Z4k5OsiU1YRI5aZrrk0fboVyDCO1ZMsErt7x4xYkTY4whJKUkoLiyGokR/UbNzWpyD739eBY/Hiz279mDe3HlYvnQ5EhMS0f7i9vjm6yX4889t6HJFF8yYPcOv32sZZbLLwwiCiBkrVqyIiVx7/vz5OPPMM7Fr1y66/hSC9PR0/PHHZjRvfg6ys7NdpcnKykKr81rhz7/+REpKirFACGA5EQsITb4pAA4IxWjTSF+gauRWtDaPiod7rUJQPWuraM4spDOLtHV5tlmurQk+rRkKU5B11Ny3c5epXK1e9TPgqVkz4H7hDmFlO3ZByczSw/wEhqa3yE1hyrHjfmcgFhcHb0aGth+YX6PHSagtifPEITkuCQWlBWpbijEoYGCKAPcIXRQohIDChCYJFKpEVUDfpv9jiibkli00qzJbbTMJCMFM3m+h11A/VtxfACn0eOY3b91XelzZ7jI37ADcd+99YUu1a9eujdcmvBZWGoIgTg733nsv3n33Xaxbty5k3F27dmHkyJF48cUXK6BmFYPjYhMAgl47ty9GYe67CgG5hoLMX03i9MNrnMvktWmmjVXocm8GMKEtYiEFwHo4Q7Ozz8LwUcMwduRLjlWdPn06yjxlmPzeZCR5q+b1ypziE1iy8ysczj9sEmZLwbS6aIX+HByca1JscDBNws2ZKsjm4LqYW5dlM2MbZxwexsC5R5Vsa7G4kItsy2Oqnq8ZuH7MVYw4QmuP5ZfmIz2hmkXWDMhjz/R2B9Ofm46/Cf0czWyvQ1BV++EH8g7gcP4hABwebhxjOZjFOQAu9xyHgIBHNW6DgSE+LgFebYEZi4xcHgen8UYE2F8WKzb8B8qcCGnaP/mcmd4Y+3L3Iqc4F1wwKODaL6Ki/aYBgquSbSaY/rlUmA9MeCCYJtCGUFMKBYoCTZittkJ9Ph845/AJ9XvEGYccnWVCAEwdmZS/oYwBUAxhtfy+K4r2PVM0uTZscm3AGOTUsC8g42pBGQSXpBMEQRAEQZyq0B1aBEFUKn7++WeMHz8e8+fPj5lktCoihMCSJUswYcIELFmy5GRX56Tg8XgqdTmKomD37t0Bw3fu3HnSVq6sbBLruLi4SlcnO4qi4MCBAwHDGzZsGNOBJK/Xi/r162Pv3r2O4fv3749Z2YTB4MGDceTIEYwcOTJovBkzZoQUa4eaVBarc16om4ATExNjUi5BEARBEARBEARBEARBEARBEARBEKcPWVlZGDJkSFTyatu2LSZMmIArrrgiKvkRBFG1+PHHNQHDEuu2Rf1rZ8KbXDdq5enOBdNETcucTZMIKivPB0UgqKA6mkycONFv2y233ILk5OSQaYUQyMzMskknoE2+CzA7UreGCeNty8nS4bznEHHdTvIjYsvrr7+OYcOGhS07y87ORklJCeLj42NUM4IgiKqFG1FrXFxcBdSECIfZs2fjlltuwe233x7wnnbOOVJSUsAYQ05Ojqt8f/jhBz+x9rp16zB+/Hi/uG3j49EshtL12QX5eDI7K+x0bdq0iUFtCOLk4fV68cADD+CNN94IGVcIgSZNmuiSFDfxgxJKSGOLKmB0QYWuZXFKKiyPemZyUSQBXXgkBVWxonT7X8h66mnHsBqvjgOvVi3sPBn3+EmwYXou4Lf7VO8mnP80hw0CHVEnF8uEdmAAACAASURBVKPZ/8kAlB49hgNvv4szh//LEh4xgYTqpwALFy4MW4Jbp35tPPrSI2jToTXu6nwPjh/ODJ3IBZxz1KxVEwu/WgCPxwMGoEnTJhj+xHD835OPQwqqRj77DJj2nbcIqiIp1O5lpfEPgigXK1aswFVXXYVvv/02qvnu3bsXjRo1wvLly9G8efOo5n0qwaAKhTdv/h3nnHMu8vLcLdhz9OhRVa69bat1DNHphCtUd7YRx7RwCBNqmBbPEE0GFodatpvkgmbRp11aZ27T2X+3rQumMIjiYhSt/N6v3OQeV1vFo4xZyo87tzlKVtuufSgK8j+cjmr/N8wvPwBG48VaBZRt2eoXNb59OzC5r2UDiNnPa7ph0Wg+avsgPaEa8kvzNTG2+j4El8dCaFJtVULImSocZEKo6kGmigcF43rxlnabEBBMqgtVobaUC1rkgTAWS9E/G4AqOZdtWsvh0d5oGG2qZd8uw4cffug+gcbcuXNJxE8QVYivv/4a9erVQ2lpaci4L730EgYNGoSmTZtWQM2iRBj9SeOUYBUbO54vzYls6QNmDgCMqetRaAsuGBekNUm3lgsT8vzOwIQUyar9NnWBJbVWgx4YhCWff4N1PzrL0efNnocHRt2Pf9RphvqpDdzshkrD5qO/4Yf9P6BMKQXn8shY2ze6IFswMA5AGJJqbhqt4IKBcRlP6rENabZ+juRcj6NuU4XmjHG9ZHkcIADOPdAGlrRjZXIwCyC3JA9pCengMPrQFt2Kw4fG1cfV4faFU6k/ve7gWgCA3kRk8ovMAM4hmAAXAPOoDTEutHYS9wAMSPQkGp8V7YDot33IgyhjMFmQ1taF9ZCoQaaRL/s4hvmAVgGhtplza52Hnw78CEV4wOADE4CqjvLAJ1upQoAxAQZF9VoLTbYNDwQUNQpnUIQA1yTngkPttHBuuddFHXtVwJlH/a2TP6vyhiIhYPmCmHetFqQvaGCXa5s+IoGg+24IgiAIgiCcoVE8giAqBbt27ULv3r1x8cUX45NPPiGptokNGzagU6dOuPbaa09bqTaACrvwFGk5WVlZlfZzG+7kl1hTFS4iZmdnw+fzBQyvWzd6E/QCUadOnYBheXl5lV5Ofqrw1FNPoXXr1kHjrFixAoWFhUHjhJrU6GZyRSQUFRUFDU9JSYlJuQRBEARBEARBEARBEARBEARBEARBVE0KCwuxceNGHDhwQJvAFprt27dHdM0zJSUFV155JUaOHIkvv/wSmZmZ+OWXX0iqTRCnMaOeHeW4Pa1ZTzTquSiqUu1w8SkCmbkVc3/Y119/jeXLl/ttf/DBB12lP3LkCMp8Rl1ZeebTmeb9SQIJ3oiqwYABA/DYY49FdF+hEAKfffZZDGpFEARRNXHTD/LGUJ5MRE6fPn2QmZmJN954A7feeiu6deuGXr16YeDAgZgxYwZyc3ORk5ODEydOYMuWLa7y/OOPPyyvCwsLceeddzrOMXgwNS0q78NOjqLgwsMHI5Jqd+zYMQY1IoiTz4QJE3DmmWe6jn/WWWeFjCOEVXxt6XIx+wZbmAgwx0f2vUz52vteQrUKBm/LM+OPWRZXii5KTg6O3zMIoqDALyxtyP1IvOqqyPIVCgRUGTa0R10UbsJPsO23YJZA8N1kkuDA+ZCZww69OxlFe/faMyFMFBcXY/jw4a7iMs5wRe/LMfF/r2HyyvfQtmMbeDxe/Pd//0G1muEL2c08/fzT2LD9VxzKPYgtu7egdp3a1rKdpFHR+JrQUAlBxISlS5eiVatWUc/3wIEDaN++fdTzreo4jftmZGRg02+bkJSU5DqfA/sP4PyWF8Cn+GA+YcrFQxzPu4rDDyk36sSZdU6yWURp327b4CeSZmZJt8PgObP9k+S/PwVKlrWvxeLikHrPXbrIUP/TimYMSOzaxdxE0//y334fRSu/c9gb1vR6fopAsUP85D69LQn9JZ1W0TdjTN8HDAwpcanqkRGA4lMg4IMQChRF6O1e+aheOxZquLZdGtIFFAhFUWXYpqVO1LVfjLj6o6wQTEJ1Pdxhh+hvwT9cpjGnFdaLGuh7a1/HfR2Mnj174vIul4edjiCIk0fNmjUdFy92QlEUdO/ePcY1qlgCS1aDdFjs50nzOdLPC2s6rzgUZZxjTDnpi35J8a/2ihmZcC2dx+PBa++MR0qqs/vgwREPIj4xDrtP7MLGI78ir8Tdwh8nk8zC41iwbR6+27sCPqVUe/8cHFwXXHPGwaXsmnFtQREZh+lhMh7nHBweeDweI638g/raw63bGGPwMG6RKpvLsm736EdM1dJxMK4uppFfat3nup6bGcff+IiYPgla9sbnKnBbzImqKhA+nH8YO7N3qvtY26a38SC191qIYhZvq+840ZuoHX9TG1W2ZeWjMPIE4PCd08oNsK8t333zojOm42mJX0mPRc3EmqiTXBeKUIw/RYH8J4TaTvUpPpQpPgjhg6IoEMLYpsZTHUOKXAFIUSAYACGgCE08D6j5gektWfk/hKl1q6+8oz5Yxn1tv696HFsaPb5TGzjEYJQQAdrWBEEQBEEQpzCV32xJEMQpz0cffYTzzz8fCxcuPNlVqVQIIfDqq6+iffv2WL169cmuDhGCzMzMk12FKoPbAc6TSU5OTtDwtLTY3MwcThmh6khEB4/Hg6effjponJKSEqxfvz5onPT09KDhoQTYkRJK+F0Rn2WCIAiCIAiCIAiCIAiCIAiCIAiCICo3ubm5GDVqFC666CKkp6ejTZs2aNCgARISEtCkSRN07twZAwYMwIIFC1BaWmpJm5+fH5Z8Ky0tDZ06dcI333yD7OxsfPvttxg9ejSuvfZa1KhRI9pvjSCIKsSWLVuw7NtlftuT6l2EjKveB/MmVnylzLc5CYFDWbEXa2dnZ+P+++/3237llVfikksucZXH3r17HSfI6dssAgsN+y1dTpP4VAOckZ89X6JSU1RUhDZt2mDmzJnlyufTTz+NUo0IgiCqPvb+kRPx8fEVUBMiEpKTk/Hoo4/i448/xtKlS7FgwQJMnToV/fv3R3Jysh7v3HPPRWJi6LZobm6u5fXIkSMdpdw9k5JxbaJ7KZ1bChQFXY4cwhGfL6L0nNMUQ+LUhHOOjRs3uo6/c+dOrF271jEspIwk1FQZW1KzAFAYyhW/LC1hDsX71YkZUWPSWysrQ+aDD6Hs77/9ghK7XI5qTz8VcdZCW+jPXnf/58L2aBVhBxNm23GKY9+mFBVh58jnAmQYohSzCPIU7j+PHj0aO3bsCBrH4/Hgyff+D3M2z8JDrzyIxs2l9F6VNdWsUxOf/PQR2l3WNqK5Z8+MfgaPPv4oMupnqBt0WZf2p5o9IQ+KpQz7Bwk2WVSA6lSFOXIEUdXZuHFjUKlzpN9DWgTJLQyNGzfGuvXrkJCQ4DrVrl270K7NhVAUBYxbj5GUzKlCOu23mdkW0zBL65jwE2sbtYtMrq3HM4mmLfFN+TAwFH3+JU6MnwjTWQUAkP74v+A9s5H2Fpz/JXXuiLhzHBZv8fmQde+DKJr3GRiERcwNe36MoXDFSpTt3W+pprd+fST36WWJb3+u7k/T+xfWfZQanwKhCCjCB8HUfa5IkTaEKiWEKiYU2mtoplQ1jqntxmTr1arLhjwFm9yRetX0c7N9gRlhPhxGHpY4tvycrnMwYNasWcjKCm8Bqosuvgjz5s8LnDdBEJWWhx56CK1bt3YVd8eOHRg9enSMaxRlwvg9MvrG1kRu+jrm9MHrY5X3+vW5mIwDy1lK1zZr0mi5vdGZjfDv117wK+aSyy/BHYNvU6XPjCOvNB8bDv+CPzO3oNhX7KamFUphWQFW7VuJuds+wsH8g5rEWpVlc8ZMfx6p0FaF2IwZcbkqyJbybA/zGmk0cTYHN8m1GRjn8Gj7SM1T3a+6yJtrkm6tHQSHtgEAvf1hOa4MyC06oQqBzcdchpsfYfv8hPowWT6Sp85J98f93+ufb/WISJU2U9ci0b8PHKYGm7aFI8GbYPoeQZeWgxnHQLZjZTPLb/0w+Z00t8cixJ6vXch/sjm7xjnwKWUQigJF+OBTFPh8PiiKDz6hwKf4tHte5CIxii7XBuQiL1o7k6kLMCgMABNQmABjDIIJgGlWbGa0egWzybWFdVGhwBJs0wIx9t0YpWHEU3k8kiAIgiAIwg7d9UIQxEll3LhxuO2225CXF/lqcHFxcWjcuDE6dOiAm2++GY888gjGjh2LKVOm4MsvvwwpM62MKIqC+++/H0888QR8Ed7YCABJSUlo1qwZOnfujL59++Kxxx7DuHHjMH36dMydOzeKNSZCyWuJqkUoyXE4NwFESqgbsGMlYib86dmzZ8jjsXnz5qDhoSaAFxQUhF0vN9hv0rdDE9MJgiAIgiAIgiAIgiAIgiAIgiAI4vRm8eLFaNGiBV588UWsW7cOZWWGNLasrAy7d+/G999/j5kzZ+Kmm27CmWeeiQULFgBQr0f26NHDkiYYL7zwAnbv3o1Vq1bhqquuImkBQRAWmjdvjsaNG/tt9yTVBQJIM2KH88SyA5mh5ZnloaioCP/85z+xe/duy3bGGF555RXX+ezZswdhzbIzydyIU5Pdu3ejYcOGYQkFAxFIMkgQBHE64kasTf2eU4Orr746ZByziO2bb77BhAkT/OLU9Xgwplr1qNZNcvPxozimCWkjgcSgxKlM9erVMWvWLNfxH3vsMb9tkfSXLMKUCLtbiizXcfEj00tz/YQAFEVfVCmqCIHsUc+iaPkKvyDv2Weh5jtvA+U49yklJUZRpj/HqpjCjEeraFtKhezSbWFJZSWQmzF7+Uoc/XR+6DfhhlPsJ3fDhg0YN25c0Di3Dr0ZH6x7D206tVZFYFLqxRgMoSlDfHw8Xv94Ir7fuwrLty9zfX7yxnnx0L8etMhI/eWazCp9Mn1v9DrYHKRmOZSels6ZBFGhcM6xfPlyNG/e3C+sRo0aWL16NUpLS3HeeeeFlW/Tpk2jVcVTDqsjUf2tPPfcc7F69WrExcW5zmfrlq3ocHEHKD4l9G+nviikSbCt/6YHXwgokFzbTxqqNQLMIm3GTDJqZmtkAVAOHkL2U88g84FHwHw+XVYIACm33IS0IYNNdZC2Q+sf4x7UeGWsYxtJlJQgc9iTOH7vgyjbvsMi0zbnIfLyceL5MeZSAADVnxsBHp8QWKgt3758z8J6HmOMIdmboooFoR5vRVFV2UIoxsIymoVRFRAKKNqfLhIUir5jVGG6XJTGLAkUkKdf+xIphszQ2L+AEddRNKhHsr9Z60tFUfDIw48ESOwPYwz3D7kfq1evpgWoCKIKs2TJEtfjsi+88AL27t0b4xpFmSCn1cCC2yDjA7YFKCznRmH9bbacq5zKl308W210eTaDHs5MK0pwLR1nDL1vvQkLVy5A5ys7ISkpCTVq1cCYt0aDc48ui+aa+PlI/mGs2b8af2ZuRVHZyXdv5Jfm48cDqzH7j1n44+hmQEDr/0phNtMk2NykWlYl2lzb5mEeQ5RtEmdz+dp8FJiR1sM88MDoZ6vnMQ7Ojf3LwAwpN+NgwjjWHBwe7b4M47gBXDZJwKAIBSeKT2hhhulZb1PpDmh/4bK9LSJfh6KySJvDZfeJXdh9YjeYR/3cCymZF9w2YMXAOMAYBxhX9x8HErxxxnHQj4u5zWd+tLYDZZvV3gaX3zv9++eEbWxEpgsbvzxifxzTE9JRN+UM+P6fvTOP76K4//9rZj85CCGA3B4cgiCgRRFUwIIHiNiCtV6IohXPiqAViwfiraiVtt+flqIVPNCqxbuiCCJaRVBRUZRTToFwJpCQkHySz87vj5nZnd3PtZ/kk5CE95PHh3w+O8fOHp/dmfnsPAc2bGEjIiKwYav6q61eEVmnteUyIdTkMbCNZWqiGaZqwEIKsj31Y8CoK7sTyTif/TtBODVnd5HwvhG+v+45orOI7ieOL+z2knTCSIIgCIIgiAYCPaFFEMRB4/nnn8ftt9+eUpqePXtiwIABOOGEE9CzZ0906dIFbdu2TfjjRCo/1NUV7r77bvzrX/8KHJ9zjt69e6N///7o1asXevTogc6dO6Nly5ZxOzR2796druISgPqxkDhUqI0fRJOtozrSfSI1GjVqhN69e+OLL76IG8c/oNFPq1atEoZXZ4KJROzduzdheMuWLWtkvQRBEARBEARBEARBEARBEARBEARB1H1mz56NkSNHpvTMw/bt23H++efjpptuwi+//ILPPvssULrLL78c99xzT1WLShDEIYBlWRg7diwmTpzoWb5/4weoKP4FGU2OOkglc9myu+bE2jt37sTFF1+MTz/9NCrs5ptvRp8+fQLntWHDBhoURzjMnz8fv/3tbxE2BHXVYevWrbBtm6QiBEEQQKBra2ZmZi2UhKhp9uzZkzQOYwwVFRWYPHly3ElRpjZrjmZpvof+UlmJ03ftQLia9b/WrVunqUQEUTcZNWoUJk+ejPXr1yeNu3jxYhQUFOCwww4L1rZK5oVJkoVHgGIIU5zlQksIY8fTcfxiwqg0aaD4n9Ox/8VZUcut1q3R6qVZ4Hl51cq/orwcNgB5pZSWIb8o2y/J1h+YWuA/HALCK3IKWBbm+yvAsPHeB9C0/6nIOvwIX/4xEgfZ9VqkVI8pLy/H6NGjE044wjnHiGtHKHkXk+IuxsCEEj8xVwgFaBEb0Dg3B0NGDMG8d+YlLccZQ86Qbwwjp6l7Syh0DSKMSvFY1VfxF0HUVU455RSsXr0aK1aswE033YSvvvoKQ4cOxWuvveZIM7///nt06NAB27ZtC5RnKv2thwJBhGwnnHgCPl74MU4fdHrgsa3Lli3D4DMGY8GnCwAGcDB34hBA1ldsT6XGK5Rj6l7LeML7q77u+reDgUUL6Ax5qF5XxffLYRcVQUQisPftQ8WGDQh/+TXKFy8G9LYa6ZtcOwZNJ90BcEsuYon2H0Nm79447PGHUTDhDu+EKIqy+QtQ9tHHaHTuOWhy4/XI/NVx7h6pqEDBuD8hsnGTU98BgMaXX4pG5w5LeM8xZeHmBBKOyFIA2Va2UmbLuVk4Z9oNCFvY4IzDFlKOzoVQ2ypfthBgEGCcAbYNwdU+dfaHPpYAmDy2TMm13b9CHgtVZ5NxXFFnLPz1O13v1cfUDJs8aTKKiori7iOTli1bYs6cOejTl64PBFHfad26NR5//HHceuutSeNGIhGcffbZWLlyZS2UrPbRTRn3nui2lzz3SF+bx7lP6gt2IlT7Tl7r4cqCDSu3DHbb+YxxCGGDK4uwc68Bh4CN437VEzNenyHluHZESXIrIVQMcAC2vv7b2LZ/G7YU/4KWjVrhyCZHoUWjFunZgQHJL9mGlXtWYP3edbBFBBDuBFJaSh3dVnVl4u7EGnoSKhlPCrUtVzyuRNtMy7SFkm4robaWczPGwYQr42aqp0XHMe+znJm9MO56pVAYqszyjQ2GovIi5GXmgluZ7vYYdQuwOBNV+Sb4iNXBE9V2r6f9Jraw8emmhXIfCL1f1YsDTDAIwcC5+p6o7XS/ihwZVibM76vRw+EsdyZigftX765weTm++3oZvvnqW6z48SdsXL8JO7bvQMn+EgghkJOTgxatWqBTp044sfeJGHz2YJx0Uu/07PMEeezduxefLPwEX371JVatWoWtW7eiuKgYkUgEGRkZaNa8GTp27Ii+ffpi7NixyMrKSmnVRzfrgu0l29V5LGDbAsyywWzAVj/NMMFk/VUwMC4AEQEXDILZgLo2CUgZuhDcFWIrqb8UaMu4TsVW12XVycxV+8W59hnntlmX9QU5J4FTJ476SghHiO/E9deNE6DbPzRpHEEQBEEQDRUSaxMEcVBYt24dbrzxxkBxO3TogBtvvBGXXnopjjrq4A+OqWk+/vhjTJkyJVDc4447DmPHjsWFF15IctSDTLKOg/Hjx+POO++spdJ4qY9y+YONZVkJwysrK2u8DIkeKgPouNY2xxxzTEKx9s6dOxOmb9u2bcLwffv2ValcySgoKEgY3q5duxpZL0EQBEEQBEEQBEEQBEEQBEEQBEEQdZslS5Zg1KhRVZ5I/KmnngoclzGGSZMmVWk9BEEcWlx99Rjcd999KC0tdRcKG/t+fBYt+91fiyWJbejYvDO4mHjdunU48sgjkw70Kysrw8yZM3HPPffEFDb27ds38POE5roDCbw0ehBvkmfgzAG/RP3giSeewMSJE9Mq07NtG5999hkGDRqUtjwJgiDqK0GeJyaxdsMg0TPEmv3796Nnz55Yu3Zt3DinZ2Wns1j4pLwMYwr2oCIN9/rzzjsvDSUiiLrNG2+8gZNOOilQf9ioUaPwwQcfJM+0GlLteAJLR9ai8xfRgmz3s7IWMTetDFevlBqHiSmdPRv7Hn4kajlv2hQtX/k3rCOPrPY6KsrKAOjdZki1hYBgXsm2H71L/O4e87PXU+M9eD7XZtRyBqCyqAirb7oZx89+DSxEQ7MBYMKECfjxxx8TxmnSvIlyPWlRmNJAOcIwJfpSkjAt8WJgeOSfD+O7L7/Dru274ubf7oh2mPnys47MiwGO1MijRteiL1Mqap4HZphx/nkwXbA6PyD+SUcQRFrp0aMHPv7445hhU6ZMCSzVBoAhQ4akq1gNGG8/uYBAv/79MOf9OTh32LmBf2NctGgRhp87HO++/65ziRSmUFvXYwwJpxCqFqMmD+HgnriJBNsJ5drmZhlyx333PYjw0q+jsvbfTULde6DpXRORPWigZ7/EE9kJo56Wc9EFYDk5KPzTRIgDB2JEFiib8wHK5nyA7P790Hj0pcg8+RTsvXUCyj/9XGajCpPzuxFo/uD9iHfDiSfUdsKM+1dWRpaSA0qrn1JmQ0DKBoWwYTMGLjhs2PKvsOUxUfd3Y4oXZ7sFmPNXKVRdyaa5MdBCQUM2mED4l8pttqCgAFOnTg0YG8jfnk8TShJEA+JPf/oTnn32WaxYsSJp3FWrVuHxxx+PmgC6ThP752wV5L33eeXaCfIDXKG2EVGKsGFIlr2CWFOK7E6QAI+UWd8DhPGZg8k7jhZLCwbBuBJwc3A1cQJnDALyXiTl3Uo8zQQ4F45YFoJj14Gd2FGyHVlWFto0boM2jduheXbzgDs1NXaV7sKmfRuwfu/PKAq7kzhYsPQOgWDCmVRK65H1vuLMXSYlvPq9lm4raTZjUq6t2rycW2AALC3ddqTaloqv0oCBcw4LUsTtqJmVVNiVNMtjoS3ATN2nGeT+ZgBsIWNwCNjMxu4DBWiX285bN2PueWberfX54PkbQ+Ru4pxj9bRtvTT/axSWFahj5dFqy/PBOOfBtbgZ8hwQDBk8E5xZTj+JDJLpOXPOIsfKrPtCiov348N35+L9dz/Aok8Woby8PG4Zi4qKsH37dvy0/Ce89+57ePC+B9G9+7G47fbbcPHIS6RvJ14/SZzrT7znTYQQmD9vPp76x1P4cO6HSX9bW7J4CV595VWMGjUqqaPFT4tGLZCX2QTFFfsBG4AFMFuAcQC2PPdtJgAhJxLXfY62bYNZXLZxuHsdFTAmk2GylsxVGBOqrutc7OQ+4lx36DKnPcCEDo/TdtB1cWH0Xzlh8HVfqTyMOr1HuB0AEmwTBEEQBNFQoV9vCYI4KPz5z3/GgVg//Bjk5OTgkUcewY033njICGRt28bNN9+cNF6rVq3w97//HSNHjqQfaeoIjRo1ShiekZGRcqcNcfDIyclJGO4ZvFdDBLlGErVHq1atEoYXFxcnDG/Tpg0sy4o7G3tRUREikUhSqXuq7NoV/+FBADjiiCPSuj6CIAiCIAiCIAiCIAiCIAiCIAiCIOo+QgjceuuttTKpNACcf/75OPbYY2tlXQRB1G+aN2+O0VeMxtPTn/Ys37vyJRzWZyJ4RuO0ri+pXswXYcOO4GLtf/7zn3juuecwbNgwDBgwAF27dkWLFi1g2zYKCgqwdu1aLFq0CHPmzMHevXtj5tG5c2e8++67yM5OTcC4evXqqM2QwipnRDSgBt5GRYr1OY1CqHiCESL9jBw5Eq+99lqN5P3SSy+RWJsgCAJARUVF0jgk1m4YcM7jPgOs2bJlS9ywRozho9ZtnM9Fto23DpTio7Iy7LQjGJrdCLc0yUOqI0PGFRakRaqdkZGBiy++uNr5EERd54QTTsCTTz6JsWPHJo27bNmy5Bn6mjci2nLifW8GMRHV5jRlVEkRwvHnuEJCoaSIcMLsNE2yc+DDeSiY8Oeo5SwnBy1fnoWMY7ulZT0V+/e7wk31suDuFoHoXSR84YC3OcshPTrcl5b53pv5xHJ26jjFX3+DDY88is733B1fbHOI8Morr2DatGlJ4w29fIgUaCtZGNdCbcAVbjMl01aSbQmDZXG8Ov8VXPP7a7Ft8zaEw2GPaH7A6QPw8psvg4csbf9SKU1xtisIcyYXMwsYo98j0DcnpuE9SEKCINLN2rVrce+99waOHwqFcM4559Rgieov3i7i2Be1wUMG4/U3XscFv78g8IR+8+fNx8iLRuLV2a8aa9KzYphaZuHUZcwbfJTwLQWZqF7m2aYEgm5/EAOQ2bcP8iZPQmavX3nuN2benvxjhAFAzm/ORUbXbth7658RXvZ97A0AUP7FYpR/sTiqUCwrG03vuA25Y66KKgfgFWp7Puv3MSo8GTwTsG2AWUpWKqXaQosDncMkALXMrZ8JR7zNtHSQCbVcCdSFq9eWx01+0us3Baw+e6MRV9aTXSl3sB8vrr7q6kC/h3POsWXrFvI1EEQD5KOPPkL79u0DXQsmTZqE0aNHo127drVQspon1v1Q4l47o+JoObIhd3Ulr8Ij1/ash7kdETqOzlvest1PTJmbHSEtTNGsXC5lwoAtlHBa33WUpNqSgZCmXNX2F8Jt+HOg3C7Hxn0bsX7vOoR4BppnN8dh2YehWXZz5GU1RQZPzV9UYVegsKwAew7sxo6S7dhWshVllWUA9D7i7vxOpmkDxQAAIABJREFUcO/Behv1vgKDR6itBcuccQgGWGriCs6kkNli3Gkvc6Zk22COsJkzLVq21HvZ3ga4I+ZmcKXacn/qMqmprZg6XgJKYu6eDHKbGBhs1+MsGMorS7G/ohhNMvOc7dJbFfPu7H/2IF6Y3k/1mD2lu/HV1sVKZu5uGhNMd4Joh7L8LkCAMUudF/I7kxnKdOXbgOcYeiXt7t568rEn8fT/PVMtD87Klatw9R+uwXMznscLL7+Aww8/3AnTcnxNlCg9Dt99+x3GjRuHJYuXVLlcqdIhrxN+2PU9wBmYbUNwhogtAGY78mnOOCK2DXC1hzlgR2zVEcnAmA0m5PfSUWwLgKn6MsDlNcm5jsoJaSxuedpIjJtngURfd502ijofPNddGNdffW2J99VwHggyPgfEWxcnCIIgCIKo/5BYmyCIWmfNmjV46623Esbp2LEj3n//fXTv3r2WSlU3mDt3btJZ2vv27Yt3332XJM11jGbNmiUMLygoqKWSEOkg2fEsLCys8TIkOmcYY8jLy6vxMhAuyeT54XDigZOWZaF9+/bYsGFDzHAhBHbv3o02bdrEDK8q+fn5CcM7deqU1vURBEEQBEEQBEEQBEEQBEEQBEEQBFH3ee6557B48eLkEdNAmzZtMGXKlFpZF0EQDYNxN90UJda2w0UoXjsbTXv84eAUCgAYw9pt5SklKSgowMsvv4yXX3455dV1794d8+bNq9JzgitXroTIMMbWVUeM7Qygdhe5g3/V5wSC7qQDZ4m0U1pailNOOSXps6ix6NOnDzZt2oRdu3YljPfZZ59VtXgEQRANiiBCFhJr13/eeeedpFLtRLTkHFObHYb2VgiflJfhxoICFAvbE2dFRQX+tX8/Hm3WHOcleWYZAL4Ml2NReTn22nbSuEG45JJL6FwlDhluvPFGjBs3DnaS70/SMUAx2zRxpNo+4kkqgyCEkMIqZ1VMbYs3T6XYhi2qfv3SlH/+OQquvwHwXQtZdjZavvAcMk88sdrrcNa1by/8jcZYcmstyvajBV6xnOamYyaWw0nnr2OYywwdDgCBbc/MQO5xPdDm/N8H37gGxrfffotrrrkmqVA1lBnCiGuGO0IoR7WlhGCmHArQkm04gjAGjtZtW2PO4v+CMwsQwJaNW7Dsq2Vo1aY1zhhyhlaBGaoyJfISvv4M5sZwF8KRmamPRlC0jJRkQwRRN7nooosCC54BOY47Nze3BkvU8BkxYgRenPUirhh9ReB9/85b7+DaMdfiXzOeASAlc8L237WhpI1K6agmDmFaCO29UCeUa8sco0XXnmUJ83CDwl8vReH1Y5E9bChyLr0YGd1iTyqSSASp15txTGc0+fOtKLj2jxCm+DDJLYZlZKLVqy8h86Te3uWmTDueUBvwV3gcMniGTCqkNJup+qYQUrZtwwYXUhzoyrQFwIWxSuFM/AIl1GbOMikDVLpBR8rokW3DEAnCe/8ORJxj+OGHHwZKftnll6V9XC9BEHWDdu3a4YEHHsBdd92VNG5lZSXOPvtsLF++vBZKliYS3Mf8uG1i92oM+O6NfnlrtHPbt3r/fZXJezbT92/mXP/B9LWfA8IGZxy2umlIEbQNLpicrEFoIXFEtdc4IISUT0OACQ7O5L2Vg0EIHj2blrM9ApV2BXaU7ED+/m2whbzHZYaykBNqhCwrG5lWJkI8w7lnRuwIKu0wyirLcaCyFMXhYpRWlMptNSY647C8+0W3QZ37sZ7fyWytwv2fuS+9xZzr9i0H50y2dxmXgm0wR7jNIUXbHBY4GCyuJrBiHBaz3MmrBAfjeh1KtC0MNTPj8phBOG1wMAHYcMToYJDlE2oZAyKCYXfJbjQK5UhJuXarO9un94G3Le1ImGO01RsCFRUVGDrwHHzzzTe4/L5R6HX6r5CTm+NMKsZ11Ugddymjt9zjAY4QtxDiFgC1b5i7R83nM/x67ffemlMtqbbJ5599jjNOOwPzF85Hhw7toyMEeN5DCIHHpjyGe++9t1q/r1SFI/OOwvJdP0DYEdjMAmwbFpPXFwgbHBy2HQHjsl+VWxy2bUsJtpACbtgMgtvyu8AsvVVqEiA9qQxgcXfSAKauUfpiKp/V0ZMPqDaNcb6bE/QJ/z7V9WpTrm0QNbmf8/004ga9P5BcmyAIgiCIBgRNm0cQRK0za9ashOEtWrTAwoULDzmpNgC8+OKLCcO7d++Ojz76iKTadZAWLVrAsqy44Vu3bq3F0hDVJScnB40bN44bvm3bthovw44dO+KGtWzZMuH5RqSfioqKhOFBjscxxxyTMHzLli0plSkImzZtShjepUuXtK+TIAiCIAiCIAiCIAiCIAiCIAiCIIi6y5dffomrr7661tb36aefomvXrrW2PoIg6j89evTA4MGDo5YX/vA0IIKIA5MN+IoxeozFfOsIHzS7iyqxt6TmB/1deOGFWLx4MY488siU0xYUFGD79u1RMhNHsO0gPH/M0ZiMuZ+Zf9CdbwB1rA8iKjAxNEgvfWzYsAFHHXVUlaTaY8aMwddff42+ffsGWg9BEARBYu1DhYcffrjKaYdlN8Lc1m1RKGwcm78Vo/fsjpJqa/YLGzcV7sE/9hc7y8IAPjhwANsi8lz7OlyOk3fk48Ldu/C34qIql8ukXbt2+Oc//5mWvAiivvCb3/wmaZyE1/gqNDvdoOhAof4lzFKoOEoKBWiBtErHfXmrtxG7em3Y8sVLsPvKqyB84ylYVhZazJyBrP79q5V/1Pr27XWFjcbyGE3SlDFck0YT2JUp+1XezBPP+4IQWHvbHdj75VfVKFH9ZcuWLRgxYkQgYdMtfx8PbmkBmBJ/ManCdt4zRxtmxOO+/gJ5tCzO0alzJ1ww6gKcMXiQe1y0lApwpFOmuMvf9cCY96h7HavJ+yk8ZYuZN0EQtcW8efPw/fffB44/bNgwnHXWWTVYovpHkEk/ouIw4NJRl2La9GkpreulF1/CrTffqjNV/dHMvfv6Jd3M9yaWMDPBZTfWNT1qWcL07iuSvw0lM5/DriHDUDjuFtiFe+MnjFMWsXcfCm4cjz2XXwlxoNTJ3GrV0q2sqFdU/aMijN0Xj8K+x5+AOHDAEDLCI9SOkmrHqgT59oUWlQrVXnWKoT8LGwICNmy3Xgq3HuvUS4X+7K29OaJ0o1YnjDqt3mDhix9VZs+tO/F5++WXXyIcDieMAwBZWVmYPn160ngEQdRf7rzzzsDPrPz444/4+9//XsMlSjMp3AeFZ3mCmSXglUHrz3q+BP86nPX4GvLufUlJoz15qlRKKq0nX5LtQTjtRcZitCed9xY4s2BxqZfmzHLk0RaUXJq7yzizYDEOzjnClWEUlhUif/82bNi3HmsKVmPVnhVYuWcFVhesws9712HL/i3YU7ob5ZXlMk9myfyYBc7VenwvDu6EyfXJ9Vtaas0sMG6BcSm85ioNU+VS+mvnPdNtZsbAuPveUvlzrtar8rG4bm8b7W4YZRMM3DL3pz5OFphg7vFQ2wDG5OxmctYMcM6ccgkmsKNku/N8Qby2dJRUO8E5GqQ9Xpe566678M033wAAXrrv37hr6GRsWL4BgJbOK7G50GJzLZ/XdTaBUCgT8PWR6O+HfpBDf3cYV9+vgP0QTZs2Rbt27dCyZUtwnlg5uHnzZlxywSUIh8Pxj4t/Yhf1uaKyAleOvhJ33313Uql2RkYG8vLykJ2dHWgbghDiIbTNbYuIsGELOSGhM3GMEIiIiKzTClsutyNOXddWdVsbqj9W1VWFELCF7akFA3IZ1GRAslIsVF7qr7BVWv1efXZiuLF1fsL4G7W/k2G2KVL4OsltrU7PK0EQBEEQRN2AxNoEQdQ6yWb4fPTRR9GxY8faKUwdwrZtzJ8/P2Gc6dOnIy8vr5ZKRKSCZVk46qij4oavXr26FktDVBfGWMLrUH5+Pg4cOFBj69+3bx8KCgrihic614iaoago8cPnTZo0SZpHjx49EoavW7cupTIlIxwOY/PmzXHDMzMzD8n7LUEQBEEQBEEQBEEQBEEQBEEQBEEcShQUFGDx4sV44YUXMHbsWJx66qm1tu7hw4ejW7dutbY+giAaDuPHj49aFt77M0q3/O8glMZFCGDlL2U1ln+nTp0we/Zs/Oc//0HTpk2rlMcPP/zgDHrTgzG9Y1SND1pcokbUxXKSAKYQysglRUlUjUul6vcY27Qwd+5cdOvWLeFzZ7HgnOMf//gHZsyYAQAYMWJE0jThcBgrVqyoUjkJgiAaEkHE2llZWbVQEqKm2LlzJ77++uuU03UMhfCvw1rg2IwMnLJ9G24pLEBJQCnBo0X7cPme3XisaB+652/FdYV7cMqO7Thq2xb8fvcu5CcRUaRC+/bt8fPPPyM3NzdteRJEfeCRRx5JGkcIEfs6n6jtYUoLYwbHlmrL9cWPJwxzFYMpdXHjm+IT3SbUwpeqUv7lV9h9xZUQZd52MMvMRIvnZiJ70MAq5x0Lu7ISZcXFht7Lu0P9ey/Wrta7QWu79Gf/IOpYh9Ev247ln3HbyYBdHsZPV12DkhWrYm5PQ2XPnj0YOnQotm7dmjTuGRcOwomDenlFa4ZQW8q45D7n3H3vqtaYI91mjEkBFZRQSomj5F8ZX//vSrUN26rwxnGIcSIFumPHPAGDJCQIIp2sW7cOQ4cOTSlNdSbOObQI1uF6zTXX4ImpT6SU8z+nTcfkSZM9q/L0HwutlVN1HH9bypTFBSiu9z4Ue1ne+LFo/tep8vX4Y2g66S7kXnEFMnv18tTD9OvAO+9i929GILJpsyMNTdYHXrlxE3b99nyUvTfHk1fuNVej7VdfoM28Oci9/FLwxo09bkS/XLvkqWnYdc5wVKxY6ZGWeoTaevuELxNj/3n3iSvLlvJsV6AthLd2akq15bHx19cM3aAj3PaHelPEwqzfBjobfQLuZ6Y/EyQVHnroobSKHAmCqJvMmzcPlmUFijtx4kTs3LmzhktUe8STayeK4xHlGuGmXNt7rzLaZk4bLlbeZntP3cPMHJzfrbmTp8XiTdJkuUJpFW6BOyJtpoTSnHFYplybK+G1peJaUpYtP7uybGfCJyXBlhJvd7mlJdYs+mX58uBc5hMVx1MmKe62uCyvpaXcWujtrF8uZ0q27GyzzkdoyTZzZN1cyZw54wDngC3jMe7WIThj4Jalqgxqoit9PJTcHEJKtcFk+52DIRwpx57SXWAwBNH6aPtF2v6JPpJItusbb7/9NqZOnepZVlFegY//vdDpx5BdFXIfAkKJz90+Dg6GLCvTkc1zdUSc9NCCeldar2u1saqinY/pjPETxuON917Hxh0bsGH7BqxYvwI/b/kZOwq3Y+HnCzHulnFolNMo5jYtW7YMz0z/V0r9JLZt4+qrrsa///3vmNGaNGmC6667Du+++y62btuKA2UHULi3EPtL9mP3nt1YuHAh7rzzTnTo0CHIWuNyeO4RAJP12QhsKdOGDcFkX6nNbPlZCETgTiDj1m+9E8vYTv+rt35sdDe5Ym6zvuxcUN145qkujB5Iod6ak9KYcm7oTlMBT7inX9j8p+vzTCDZPydPkmsTBEEQBFHPCR3sAhAEcWgRDofx3XffxQ1v0qQJLr/88losUd1h/fr1CQc09OzZEwMHpvehIyK9HHvssdi4cWPMsE2bNmHXrl1o1apV7RaKqDLdunXDTz/9FDNMCIGVK1eid+/eNbLuZIOOjjnmmBpZLxGfbdu2JQxv3bp10jxOOOGEhOE//vgjLr744pTKlYjVq1fDtuM/CNujRw+EQtQcIAiCIAiCIAiCIAiCIAiCIAiCIIj6TnFxMZ5//nns378fBw4cwLp16+IOUKlNSCBHEERVGXbuOejSpQt+/vlnz/LC5U8j56jT07YeOcAztYFhKzaXo9+xjdNWhszMTJx55pm44oorcOGFFyIjI6Na+X377bfyjRDuXz0oWQ9g1qIqZ8CecMfxCR1WdXG2O7AzhXS+yIEHztK4PgDAlClTMGnSpJQHOmZnZ2P+/Pk47bTTnGWXXXYZbrjhhqRpX3zxRTz66KMpl5UgCKIhQWLths+1116bUvxmnOPmJnm4KLsRfrtnFzYGOEdi8Wl5GT4tT8+ELs2bN8f27dvxwgsvYM2aNdi1axf27NmD7OxsvPzyy8jMzEzLegiiPtG8efNA8UaNGoX//Oc/7oJq+H38bU+mlvmzjKXe1s0mLW1hYFKIImxX4qLEL1qYojOOiKrJ+MsXLcLuP4yBKC31lrtRI7R8fiayjDZEujhQUAAId5+4Qib5Lp7H2COygZJeCynT9vkVPenihcGzXjfcTSM/MQCRon34/tLL0Gv2a2jSteGP8ykqLMSQIUMCT7R09X1jwJTwSwvAuBZyuUooKQSDFKNJqRdXQm1uvHf7NvzibL+MWwBgro9ehviEcDA+u2Fw0+sVCVcG5sQz5WAx1uF8rudSMIKo6/z3v//F7373u5TTnXjiiTVQmoZHwn5z34305j/djH1F+/Dg/Q8Gzn/q41ORm5uLP9/xZ69AmTHns3M3TnQ59YujExQ71u8Beln2mWfEzhdA5ZYt2Df1bzjw+utGOrl8z6jRaPXBe+B5eU5+vhUAACLbd2D3RZcismO7J7jJrbcg7xY50WhG9+5o/ugjaDbpLpS++x5Knn8RFatWxtyWyIb12H3+hWgx81/IGjDAsz0xNtyzXbH6/iOqbuM6y33/hKx7QlhgXN4rhbAhlBTS0QeqW6QU/wnnsy6DlrGaE8dAxXcnyxDOdghdN/SVOVY92omvzqE33ngj5r7zc+uEWwPFIwiiftOhQwfcfffduP/++5PGraiowNChQxM6ceocSe6Bfpy+BU9L17hPehvBcpG6vsr2UJKVMQamGmbCM5mDvP7L6zgHhA3OOGzYUtrMOARsWOCI6GIIgDMBoRTDFgcgGIAIILi83wgOcAaICIQNCCbAhQDjDBE7AsEYYAFMMAjBwZgNWzAw1beit132twDCtsGc/hWmxLR6C1T/S+yfuD2/x+t9rfevbnOCwdM25nqSDKj2sPOXg3HItjKYR8zNwGGp9rPT5oYr74aSdzMwKQYX7jpkuFEeSEm2e17o2zhztkGoYwnm3OLl3VgIFJYXIsvKRl6WO3F43Ha051RoOG3mn376CVdeeWXM3+pXfLEKotIGQhlKcK7k2IzJs04fQzCErEwwro4Pc2XbuqrrSLXNvhBdhTLOxqG/HYqxN9+Ik/udAksdb+4cUUlWdhZO6nsS+vTtg+tuuA4XnncBVq9eE1X+J//vSYwdN1aeNwr/8TV54oknYj6zyBjDzTffjMn3TEazZs1ihjdv3hwDBw3EwEEDcf8D98PiwSZEiEXbxu3ABIONCGADjDPYEGC2AOPye2/bAsyyATBZ1wWHzQSYbYNx7hVPwwaYBVvY4MyCFG9z9d1R4WBgzqx/zDnlBYS8/gAAE/L6CNm/615/5DJTcG1ed/X1OWl9PxYpPlPjXOsJgiAIgiDqIWTSIwiiVtm4cWPCB0gHDBhQb2f2TCQvDcKaNdGdDCZnnHFGwnDi4HPiiSdi7ty5ccMXLFiAkSNH1mKJDl2q+30EpAT5zTffjBv+5Zdf1phY+5tvvkkY3qtXrxpZLxGfZA/+HX300UnzOOmkkxKGL126NKUyJcMZKBmHvn37pnV9BEEQBEEQBEEQBEEQBEEQBEEQBEHUPuFwGAMHDsSyZcvSmm9ZWRny8/MxY8YMPPTQQ1XK47QaEOwQBHFowDnHTTfdhFtuucWzvGTzRwjvW4fMpp2T5JDqyDD9X/JRxz9sPBAoy0mTJmHQoEFYuXIl8vPzUVxcDNu2kZ2djRYtWqB9+/bo3r07TjrpJDRq1Ci18ibgq6++AgBnYCuYobj2SaWgoxgj7Zg5yte0mXE1XDPQADq/oizVcF/UKiQ7VLBtG5dccgleN6QuQWnTpg2+++47tGvXzrM8NzcXzZo1w969exOmnz9/Pom1CYI45IlEkstKSaxdv/nkk08CxbuoUQ6G5+SgX2YWshnD73bvrLJUO5106NABixcvRmZmZsqScIJoyASZGAEAXn/9dfTt2xeLFi1CRmaSSZASuiejpdpJk2sZofPReK/khp78zfaSMZzGRupja8oWfoI9V18DUV7uWc6b5KLFiy8i6+SaGYdQokSTTnPWCYneY+b+8vi+4jTrE4m0TYm2uV7T02mm53B3sQBDeM9ufHfRJTjxlZeQ26NH/A2s5+zatQtDhgzB999/HzhNpDKCUFZIScFc7ZMjA+NKKAUteGIwlVFMi74YNyRjOo6WSmk5tj4HdBrmdGeYgik92VhUv0egL6YPUzJHHRYEUavs3LkTF110UcpjSDnnySMdwlTnSjb5nsko2V+Cv079a+A0999zP3JzG+OGsTdAzfjo9msb80Ya2ubk+G/kUcFaECkSLjPLEDrySLT4+1TsP/447L33Pk+UyC+/oGjKY2j+6CPOco9QUQCIRFDwx3Gwd2z37ONGv/kNmt4y3mveFADLzUXjUSPR+NJLcGD+AhQ99AgiGzdEbYsoLcWeq65Bq7deR2bP4+LvC2N/xBLkCSFgiwg4OIRtAxbzpRNSpunsI/87FUcLuJkRJoQj0hYQ4FxpOJm7z/0iSO82aMG2uxGugNsspLugsrISl428DCUlJbHzNBh27rCkcQiCaDjcd999mDVrFtavX5807rJlyzB9+vRAE9HWGsl+J03wM3e8yaaTyrXhCrXhu73JMNex7bmfCnjk2jLAnTCLM8AW/vXK9jbAYDO4rT7GYNtcerNVEg55b+G6gc6VDBscnAkAFhhXvhGu+kZsANyW22LLstvOncgGhIANvQ4GW5VbTmrm3u0glNdb76t4tzC9Xeq4eCd1Mtu3bjvXFWwrKTbjjoSbK9E2NyTMnOtJqlSY+j2fcflZy5m5isMYlMBcvwAhmNyfKp4U/ertkzuEcUDYhmabMTDBIZjbg5Nfsg0hnoGcjByvTFv/jSFq9+6v+tum3rW3BJfe8yxKeWMARVHhZSVlWP/DBnTt3dXpqwDgHDc9bxgDkGFluMfZOW564jGjr8QRo+t9J/dftx7d8Pj/PYaT+52sRNjM008C9ddfJTz66E5445030PfEk3HggPd5mE2bNmHlipXo2bNn3H2gj/F3y77DPZPviQpv0qQJXn/9dQweMjj5DlVYluWReaeKxS20yGmJnSU7wZiQQmww2GBggoFFGJil3qt9bEOAqcljBGxVp2UQkNeXCGxHUg/BILiuBQNc6L4ot0Hj9CnqyyL3dCQB0PXhGA/xCG88QLUzdJiIDqvO/vJDcm2CIAiCIOor9AsAQRC1ys6dOxOGd+zYsXYKUgNUVFRUK31D3jeHCskGhFZl8ApRNYI8qJ6MU089NWH4ggULqr2OeHz88ccJw08++eQaWzcRzZ49e7B27dqEcY4//vik+fTo0SPmDIqaRYsWBX5INwiff/55wvD+/funbV0EQRAEQRAEQRAEQRAEQRAEQRAEQRwcnn766bRLtefPn4+srCx07NgRDz74IPLz8zF4cPDBLZohQ4aktVwEQRw6MDBc+Ycr0aRJk6iwfT/OCJxLqmuNiW+M8bL1wcTazZs3x/DhwzFx4kT87W9/w7PPPouZM2di2rRpePDBB3HttdfitNNOS6tUGwCWLFkCQG2N6QFRhilmDLbUAy9VjOgBrPpzlI3bHHQZI8y/3jjQOLzqUVpaiuOPP75KzyWeeuqp2Lx5c5RUW5NoYKxm9erVKa+XIAiioUFi7YbN1q1bUVQULcLw04pz/LX5YTgjKxtLw2F0zd+Kb8LhWihhYjjnWL9+fdz7PUEcyrRp0waWZQWK+80336BDhw7YunVr/EgpSLX1MnN5rBiOXEW4Em2/UlILCj0CSSVVERCwhUBERCBEcOnogQ/nYc9VY6Kl2s2bo9Xs/9SYVBsAivO3AfB7YbyzLfll1/CERsOifTUe7CSSTm6ki5Veq4sq9+zG1xdcjMLFixPmV19Zv349BgwYkJJUGwB2/bJL9kNwLQBjShSmNdpKqa3EYAwMnMsQS8ujHCmQK+Z21VGuJApOGNw+D3j7PhyhtpmjNnJr15uOp+PEE4IloT5LwQiiPnD22Wej3HevCoJt2wjXgbp6XSKwsNrEqKeYPPb4o7ju+utSymrihNsx64VZ0avQEk99mRZJyil8rySX4VjXaf99wrjlAALIHXMVGp17blS60ldfQ2SLW1d0ZZXyVfraa6hY+rUnO964MZo9eL9xT2RR6RjnyBk6BG0+movcG66PvdkHDqBg7M0Q2m9grsTYL7H68vV6K+0KQNcrIeR7/TJroCq5reNq6TZM8bVM76nLCV0I9zjGO5zCuB/7ifV7guf8FcCUR6agRbMWeOutt2KvwMfo0aMhAv6ryleFIIi6x7x58wJPtHHzzTejoKCghkuUZhLc//z3PuFZnvgi52lTwb2vCOFvd6t2mMpSOGmZ717kin7lPVC2Fx0RtDExk0cczZgUEYPB4paSSXNwWLC0fJpJKTUHh8Ut+QKHZVmwmHpxDouHYDFLxbfAjTBPHmo51y9uybTczU+Vzs2fyTicW6pM7l8ZZslyMy7by87EU2q9XC6X+0K3pdVypradqe3mlrMdTG2Ls0/VvmNOu5nD4sbEVULv92hpM1fyZefIM6akwOq4g7kTXUHKon8p2oyyyrKoc8V/evnPxfrcfi4qLsHIB2dhB2+BwwbfhOa/HhMz3k+LVjj7XR4Dtz+DCwZLyM8ZPOROQOZ7JsOtN7rHxThCuPXOP+GD/32APqf2iYqhj69hc/bEAYBORx+Nq66+Kmb5ly9fnnhHCFnPG/vHsVGulOzsbLz//vspSbXTReucNlKQreqvEWEDEHLyHibUBDMqXNiyD1VIGb9t27CFnoRGwDbOY1soO79TT3Tr0lpIL9epBf7CWJ+ADVutz1/jVLFl+D64AAAgAElEQVSd/FKAwZNTOjD7pQmCIAiCIOoLJNYmCKJWKSsrSxiemZlZSyVJP/6Zt1KlIe+bQ4VBgwYlfPj53XffxbZt22qxRIcuVXkwws+AAQMSHs+5c+cGmrU4VUpKSjBv3ry44RkZGUml30R6mTNnTsJOv8zMTPTu3TtpPpxznH766XHDi4qK8MUXX1SliFEIIfDRRx8ljHPGGWekZV0EQRAEQRAEQRAEQRAEQRAEQRAEQRwcioqK8MADD6Q1zwsuuCBKot22bVt8+OGHmDJlSmDpULt27dC9e/e0lo0giEOLvLw8/OGqP0Qt37fq37DDyQWH8aneQM1tBRXYXlhRjfXXHFu3bsXmzZsByEFzngGSSp7hCqI8mijjnSvTFsaASp/LzP1rjJiOvSdFHIF2LHFJcBIJuw8F1q5diyOOOAIrVqxIOe11112HxYsXJ3wm9dwYghg/JSUl2LFjR8rrJwiCaEjYdnJRaXZ2di2UhKgJtmzZEijeTU3yAABfh8tx+Z5dOFBHRAO9evUKLAoiiEON7OxsnH322YHj79ixA106d8H7778fHZiiVNtUV0GJh6JxRUVasiOc5YbURLuvVCZ2lDxFBlaK5BNBAEDpO+9iz7XXuWJGhdW6NVq9+QYyjj8+UD5Vpdi47sbfre4Gx9LEGLssEK4+zNQ1e32U/mUcpkDK1TfbxUX4ZtTl2DJ7drCV1xM+//xznHrqqVi7dm1K6SzLwpFdjlJ6MVeGxtQnLdnWwihHGAZXFqZjyxecZdK35orYuO7/YMxzTJgSgZk4fSWmcBRQwrA4J07duLUTBKEoLS3FDz/8UOX0ixvoJAgHE1eWLPDUtCcx6rJRKaUde/1NeGP2m1HjNxlnTp+2jeAThciM4b2hxyCmXJux2PcDlVfe+LHRYZEISt96G46Y26ifobISxX9/KipJ41GXwmrVMtB2sMwsNL3rThw27R9AjDZe5bqfUfr2O9HbGkeoLTfHXVYeCWtHtlF8t1YpnD5+b13TCddCQKHPBeYIAfV7wDhP9M7xTCBj/O+PF4DS0lL0Oq4X7rvnvsCuB845fn/B7wOvgyCIhkHnzp0xceLEQHHD4TCGDRtWwyVKkSCXxmrKteO1i/xybb3MK9cWjmgZqo1lhut2oUzLfW1vsz1nCJ6dVrhqUzLmyKM5t2SLkTElreawWEgKqq2Q0cY0JNjcFFxzhFgIlhJza9m2/BtCSIu5uZJx+yTb+nPIJ9r2irpDCKmXZUi8Q2odnvy4IcrWYnAWcsXckNvHGINlmflxMG7BguXsC1eq7U5mxRlXO1xPMuXuawsyjKn6AxgHE2q/w22PA2pCLHXK6La5xTiEsLG5aBPKKw3Pi9kNZn6Oc07WJ4qLizH07MH49Jm7Ed65EQwMmW2OAcuM/k1o86rNsq/e2G9amg7OAcZgVwiEQhlyjzMtR3cnYdF9J+4xdSXoAMO5v/sNMjMzne+S/t7oep65p6O+z8qifvbQ2P2lu3fthhvVffbEzOutt97CV199FZX2ySefRP8B/d3vdgr/qkurnNZKZh1xfs+Tk8TYsIUNW/WZCtudWCaCiCvKFrYh5rYBYcN2nsNx5dmAd+IYr+Ba15W9k9X430dd3pkUeEdN0ChE3O+T2Z4KLNgOsJtJrk0QBEEQRH2CnpAhCKJWSTa4rri4uJZKkjqJBLsAsH///mrlX5/3DSFp3Lgxhg4dGje8oqICjz76aC2WqOGSTDRf3e8jAOTk5EQNFjYpKSnBq6++Wu31+Jk9e3ZCYffpp5+Oxo0bp329RHyeeeaZhOEDBw4MPPAh2aCz2Wl6iHLZsmXYuHFj3PBjjz0WHTp0SMu6CIIgCIIgCIIgCIIgCIIgCIIgCII4ODz77LPYvXt32vLLy8vDCy+8EDOMc4477rgD//vf/wL91jh27NhDXnpKEET1iXUtsStKULT6leplnPT6ZCizfHGFAL5cHf/ZnoPJp59+6g5qU4OUmRZ9Me/wQ1cY5R00yZj7iRmR9cBMBkTvvyqOoxNRb6qV3SHDnDlz0LNnT+zduzeldJxzTJ8+HU8//XTSuFdeeWWgPGfNmpVSGQiCIBoakUhyUWmyMQhE3WXfvn2B4o1pnIsyACP37EYwdW3t8Ic//OFgF4Eg6jRPPRUtOExEOBzGiOEjMGnSJHdhtaTavjhxRCimeMUj1Pak8QsOTfk0UGknnxyq5LX/oGDsTYDv3hZqfxRavf0mMroekzSP6rLvl83O+zh+mJiYmk1HBSa8y8z3fmG2n9iTUMWO47S59borwvjp1lvx06TJqKyom5NypcKTTz6Js846C7t27Uo5bfPWzaX0iSvpEzeE2uDRgi9wtT9daZTTL+PEVZo1LT1VfRj6f93/4Tm6whvHIcbJ5U5G5sXTN+WXgsVJQxBEzTF37twqi70YYzQpbBVIRXAMAM+98BxGnDcieP5C4OorrsbcOXO9RjoZqKSdVTjmMa7ZfuJJ++Itz+jZE1br1lHLy79YItN5+tIZyhd9gcj2/Kj4Ob87zxvXl84vFWWMIWf4b5F32wRjo9xX6etvutss4KSNt80mByoPqKRu/VErAJ39r8TZiFnn9EsCvXpuV9XqieS9VZvLgvx8Y1BUVIzu3bpj1apVSRJ6Oar9UQiFQimlIQiiYTBlyhS0b98+UNyvvvoKM2fOrOESpUg1f0iNJ9c2P0XdA50JiUxdryvVdeXZ8qrvkWs78mZEp4WWZ8u2H1ftPrmcO+JhKY7Wn31ybf3PERVLIbUjpuaWIcyW8mmLh6RgWyj5tWUhZIWi46qXlGSHXJG2lngbcUI6T/1S5bFgueVipjjbkuJuJtcd4kqgDTc/C5ZX2M2lGDykZdpKvqwlzWBQE1VBlcHdX44km3FwrtvWcCayAgDOGBi3ZF1CqOPCzfx1m95RnatjzwEhRecRuxIb925AWWWZex4ZnTwN5TmywsJCDBkyBEuWLEFk/x7s/d8M7P3iJexdNAsiXBYjBVP7iKt+Evff6qWr8dA1D+PJPz8FBoBzKTpnYLIvRZ3/Tn+IM6mY29vhTv6mv1e6y0Q/96EmYGduGujPSpQNAG3atYm5vUKIxP2gQuCxxx6LWj5o0CBcNeaqZLuzxmiW3Qycq/MUgBBaqG0rwbacQNdW0xXaSqJtK4G2DQFbyL9yudxntrAREREjlW381VJu7yQySsUNFeT2+Qp/e0t4/gBeUbf/XzKSxgt4TyG5NkEQBEEQ9QUSaxMEUau0bJl4BtVUf7hIRjgcRkWaHkRp3rx5wvAdO3ZUK/8WLVokDF+9enW18vdTWlqa1vwISbIBJdOmTcM333xTS6UB8vOjf3RtCHDO0bRp07jh6druUaMSz479l7/8BZWVlWlZFyAfsH/iiScSxhk5cmTa1kckZ8GCBVi0aFHCOBdeeGHg/EaMGCFnlIzDv//978CzYici2Q91559/frXXQRAEQRAEQRAEQRAEQRAEQRAEQRDEwWXChAnJI6XAd999l3Si5/79+2P58uWYNGkScnJynOUZGRno1asXRo8ejWnTpuGuu+5Ka9kIgjg0OeaYYzDs3GFRywuXPwuIVLWFiewZAU0NKt7iVXVTrL1gwQLnvTCcFl4xBXPDGXMGS+pBln6LhVwmYojJmCPc9uAMiDWsGKbEKlYa3xqND06aWH+dEYg+mVXgf/Vw4O5DDz2E4cOHp/xcbKNGjfDZZ5/h+uuvDxT/iCOOQKNGjZLGe++991IqB0EQREMjiFg7yPWUqJsErStsqqzEF+VlCNchsUDz5s1x3XXXHexiEESdRMupO3XqhAEDBqSc9tEpj+L0QaejsiL+OJJYshJ3WRyptm7mGPJsM04sobZXuSI8S5xPAqiIJB7zEtm5C4W3TogSWWZ0PQat3noToQCT7KWDfRs3Oltg7q3YV1fhDIxmvr8AIFiApr4vnXEYPHIiv5gbvjB/GiYENj//HJ4651ysXbM2WCHqGAcKC3DxBb/H+PHjEQ6Hq5RH5+M6gXElOeNKl+0IobTMyxV9yfeWMxEYY9xowUt8Cm2/js2zLKovwczFkLuBubn5MeVSZl7JINE2QdQsa9dW/dp6yimnoHUMKTKRfma/ORtnnXVW4Pi2bWPURaPw8Ucfu0pmo25ii0jV+nO9VaS4xLt2O3cWnQ9jCB19NLxia6By3bqY6cs++V90njk5yOzZ0/RPe18JaHL1GLAYv+WGl34NoeqniYTasbaztKJE7WtXAggtT9Sb7tQ/DUmgp6wiWoruwyvmDoZzDsQ59IUFhejerTu2528PmKPLvffem3IagiAaDh9++GHCsf4mN954I4qKimq4RCmS7EKa5JYZS67tLosh1zYa5+Z9JpBcW0aAKdfmTnvMbcs5cm0tgoYSNoPDcqTbXlm0bG+6Im2uhNNSWs3BuSnI5oa02oIllLzaEF1bSpgdsqRsm3MlwGambDvkirSZK9Jmpmib6bylbNsUY8swr7jbUuX2i71lWq6k3VrwrbZTba8FLtfDuCqvMV2VfhZAtcsZd1u/XLXLhQo3BehSWg4p1Qak1FlJvLmnDsRgcVlZ4JzLv8xCpajEun1rsb9iv/t7v++3+Xj1Es95Gm8SkhRf6Wbr1q0YOHAgvvzyS8/y8m0rUJ6/ImaaIzofLs8VdYS4MmE/fc+/cP+VD+LHxT+h6/FdwWEB+rsADg4omTlzvjfMMwGZVqObYW7/iN6Pnn4Ts5/E9/xHWWksKTjQrl07Iy/fXwF8vfRrfLM02qH08MMPu/0vBwEGhuZZh0n9tZZpCxvCtgH1VzClx7ZdKbYWacMRY0tpNphfaG18YjDq1DD6eo2YserLxq6J2adsTL4YC49kO8FuDjRZUpLDRHJtgiAIgiDqAyTWJgiiVjn66KMTdj4sXboUBQUFaVnX7t27MXTo0LR1VB5xxBEJw5cuXVqt/Lt06ZIwfMGCBYEevg3C2rVrcc4556QlL8LLiBEj0CHBQ2ORSASXXHJJ2s7zeNi2jalTp+Lkk0+u0fUcTBJ9J5ctW5YW4fXvf//7hNL71atXY9q0adVej2bGjBn46aef4obn5eXh4osvTtv66jPbt2/HmWeeiWXLltXYOg4cOIBx48YljNO4ceOUZOdt2rTBkCFD4oYXFBTgmWeeCZxfLHbu3JlUrH3ppZdWax0EQRAEQRAEQRAEQRAEQRAEQRAEQRxcEv22XBXatm2Lo48+OlDcJk2a4KGHHsL69evx6quv4scff0RJSQmWLVuGF198EX/84x/rpayUIIiDT6xhWOPHjY9aVlG0Efs3LzCWVOGaE/M65dFwRYepsWif/VQ3xdrz5s1z3stBbcwZeOwOoJT4h606A5f1gEwzhjN4Gc5fZz3GZz04F0be0ftZxHzrTUX3ED+2beP888/H5MmTUx6w2K5dO2zYsAH9+/dPKV3Xrl2Txvnhhx9SypMgCKKhYdt20jjZ2dm1UBKiJujVq1egeIvC5Vhekbp0NCsrCxkZGSmnSwTnHCNHjsSWLVvo3COIAHz66acYNGhQyuk+++wztD+qPTZt2hQV5peUaI02ixfHJ9V2FjvWFSlxYYbESku0mZOBV6gN2xAdMqDCTjIxTxzxNmvUCIUTbsPuyy5Py6t09uyExShYvy5Gq5wZ/q5YrUVXzuhVl7sTTpnCbCR8zzxHzx+Pw9Rnup9hLOdaUAXg6FUrcGbfk/F/f/+/QHWGusLqOf/FM7/uhzlvvV2tfAb9bhA4LCXeMsVfXMqgnOXcEF65UihnXwtTwMXAjb4JKVlzhduuxI3J740ZygwBXIxmdaCWtv8kA/VhEMTB4Lvvvqty2nSOA23YpHBtixdVAO998B5OOeWUwFnZto2LfncxlnyxxJO/ABBRE23WlCBRriq+9M+8h/C8vKiU9t5Cr2tbvSpWrY7KK9S+A2BZsQqQ9MUa5yDrlFOj04YrYG/bFnPfJBNXFoeLAQhV7XSlfIwzJdVW9S2P5No/EYwr/NPObflXwHASqnzgzc9ERL2J2x++c+dOdDyqE3bv2h132+JxVPujcMWVV6ScjiCIhsOxxx6L8eOjf4OORXl5OYYNi54I+qBzkOXa/kmMtFzbH9mUa5vtNueXa8akZNhoCTrybChhs2pHOnJtrY5mDEy3M7mUTmtJtSmhdv6aEm1Tgs0MyTYPyXAl2taS7ZDlFXFLkXYIFgvBgsxDpgm5cmzGEWIhmQfXcu2QKouUZYdUXP3X3Q7mCLm5FnNrqbbQQnElaRaGaBwMnFvOMZLtbvUMgBJjc2MiK84sqKa1jCeYkVbGhVB9Hap+wFSeDAATKo4tpLycSYF3JGJj3d6fUVC2J+m5V5/YXpSPaydegx9//DFwmlaHt8R5N4xw+jI4kz1H7z//AT59052E5ZieXcA5U8dZHVNmOcdKfvbW7NxnNwyZug4xJleX8fzPcrjSbZ3hip9ii8H79O3jfohx7Xl51stRy3qd0Av9+vdLun9qmmZZzSCEDVvYWpkNGwK2EIiov7Ytxdm2bbtybKHj2Ybc2oawhVNHduupwumD1PVjrxDbqDXrDkv4n05KLN02Oz9jTcCo87BF/D5IrxQ8ZgSSaxMEQRAEUe8hsTZBELVK48aNcdxxx8UNr6ioSMuPk59//jlOPPFEfPLJJ9XOS9O+fXtkZWXFDf/ggw9QUlL1ATPdu3dH4xgzxWq2bt2Kt956q8r5a2bPno0+ffpg5cqV1c6LiCYUCmHSpEkJ46xbtw7nnHNOjcm1ly1bhl//+te47bbbUFGR5AG4eky3bt3ihhUVFWHBggVxw4OSnZ2dVKx8xx13pGWA0KpVqzBhwoSEcW644Qbk5uZWe10NgcrKSixcuBAnnXQSrrrqKqxfvz6t+du2jeuvvz7ptfLqq69G06ZNU8r7uuuuSxh+//33Y/v21GfJ1txxxx0oLS2NG96vXz8cf/zxVc6fIAiCIAiCIAiCIAiCIAiCIAiCIIiDT6JnWKrCiSeemHKaNm3a4JJLLkHPnj3TLgMjCOLQIdnAycFDBqN79+5Ry/cufxrBBR8x4gnPn/hpYkTYsbcSK38pC7ju2mH58uXYsmWL81nKL9yhks7gSuYOqgT0gGWvctsN8S31CaiY8d4xnCSA+eI4g64THEannIfwhA379+9Hjx498PbbqUvN+vfvj82bN6NNmzYppz3zzDOTxiksLEz4nBJBEERDJ4gks1GjRrVQEqImaN26daB4/9pfjDVVeGa/vLwcQgj89re/lYKYFOCco1GjRsjNzcW4ceMwevRo3HHHHcjPz8crr7yCnJyclMtDEIcCfvEH5xwLFy7EmDFjUs5r586dOLbbsXjvv++5+cdoFHmXsaRSbY/gRAinqeUW3RRJC2+YFrMwvR4peAlHylPePgAIf/8Dyj75NG2vyvUb4q5LRCIoXL/eI8g2/8ZwxQDOchG7WWm4gZgnPjxtXX9avyzbTO+P44qeWdR6MhnDQAB/nvBn9DulH5YsWYK6TOHGDXht9KX42+hRmLfxF5RWUZTDOMNv/vAbnDL4FCk+Y65Mm3P1Hq7ky5GgKYWalIApuTaTsjCnLwNSqMa0RA1QIm6zJ0P1IfhFb0K+A/P2RzgyN/3Xcb4x9XVKrV+iPgvCCKK+8Nprr6WcJhQK4bHHHqvSb2GHIkllawHhnGPhZwvxq1/9KnCaSCSC8845D8u+XSZXp+5HlXbEE68m+4sTybUZY0AkRl9ARYV/vhMAgL17N/y1Cta4cWxxdhAEEDImSjaT2nuLAm+LSXF4nyPTBpP7XPb967qlIdyGM++LPDaGUFDEM/El2EavcDv5ybVlyxY89MBDaNmsJdof3gHl5anXc3Nzc+t8vYwgiNph6tSpOPzwwwPF/eKLL/DSSy/VcImqQDXl2rGy88q1hfdeYsi1vauJ1W7SS4UvnDkTJbntMVeu7W2vu+1EKYUGuJrmioMrUbVsIzrSadWO5NwVUnPGYbGQlF+rV4grCbYjszZk2oZ0200XkjJrHZ/LeCEuxduWKc9mOu8QQh6RtsqDWwgpCbjFvOlCWu6tBN2cSYG2RxJuyc8Wt2SbmTNwWEqYbblSZv9kVvIgAIAz4ZVsL0thszCOA3cmt3InvmLqCOgWtMzbcgTQAgzgDEwwWJwDENi4dwN+Kdrs1COCtpnr4rMBK/eswFvr3sC5E87Bjf/vBhzWrnmgdNf/5To0btJY7jkh9zsE8P7zH3jiHd3taLcvRPWjAOYkZL5/zPiOOM9cuMfa6R8xK2K6bwS+y4P6Xr8dY5K1k046CR07dnQ+e46NqhO+8847UekuG3VZoP1T0+RlNVVSbSnR1vVaARsQNoQthdtuHBsRoUTbsCGE7XxvnOq+mtRQCAFhm3Vl4YizBeCt7Ooc1HFyJ6ERMa6rMR5m0odR+F4xEMa/ROFxApNCcm2CIAiCIOoyJNYmCKLWOeeccxKGP/zww/j222+rlPf+/ftx2223YeDAgZ5BIunAsiz07t07bvi+ffuqJQXPyMjAkCFDEsYZP348tm7dWqX8d+zYgVGjRuHiiy9GUVH0D2RE+rjqqqtwwgknJIzz9ddfo1+/fvj+++/Ttt41a9bgiiuuQO/evfHFF1+kLd+6Sp8+fRKGT5kyJS2dMrfccgtatmwZN/zAgQM499xz8fPPP1d5HRs2bMCwYcOwf//+uHHy8vJw2223VXkdDRXbtvH888+ja9euGDlyJBYtWlTt4x4Oh3HNNddg1qxZCePl5OTg9ttvTzn/8847D507d44bXlhYiEsuuaRKP+y/+OKLeO655xLGSSZwJwiCIAiCIAiCIAiCIAiCIAiCIAii7tOlS5eUBqInwrIsTJw4MS15EQRBpA81uJIx3HTTTVGhpVv+h/KCVXHSxhnV68s7Kkn0WzlIjhnvVYwF39etZ/D8gxU9Qi9HQCVD9FDKqOGo2p2txVJaNgVAjgyEM0gTvrw1wvkPnjhBEfE+HKJj89asWYMjjzwSq1evTjntH//4RyxatAihUKhK677iiisCxauKzIggCKKhEOR5VRJr12/atm2bNM7PlZUIVVGiWVlZicLCQmzbtg3XX3+9Z9IqzjmysrLQpEkTAMCYMWOwePFilJSUIBKJoLS0FMXFxfh//+//4cUXX8SUKVMCy8AJ4lAk0TX72RnP4uFHHk5Z2lNRUYHzzz8fE++4PY6MRPg+xZdqS4evIRnSUu2YQu0YMOak1uvScpZwJJzSdh0MCjdsQGW43PHLuLtH+Fr4zLP9XuGX+47r9MLdZ2ZMr+rLXO7P3/s/N1/M1/ZWpdGaZwbgnEZZsAB8++23GHjaQFx6yaVVat/VJKV7duOju+/E4BN6YeRLr+Lpwv14v+RAyvlYloX+5/bDzMX/wpg7/6Ck2kr6ZQrOfIIvzrWoy5VwmwIoUxil9zlgyrDl/1r+pb84nlBm9E34ze1I0BcRC0//Ud0TfRFEQ+fzzz9PKX5WVhbOOOMM5Ofn0+9gBwnOORZ9tQjHHHNM4DQVFRU454xzsHb1WmdZpV0ZFa/awsUEyRNd4+09ezx1AABgubnuB89MITEk3OGqTXqi87RyGkWt34932szEFJYVyuyFW/fUoj8p/RPOyhyhNrx1W2FIGv31bmFkGlUnN4q4b18Rln61FK/9+z947JHHcfPYmzGw30D069sfHQ/viJyMxujaqSsefuBhlOwvCbRtfjp36Yyf1/1cpYkoCYJoeHDO8eGHHwa+n1x77bUJPRAHjWrItWPdL8y+Bb0kplxbeO/F8eXazJNHIrm2KwrWbUD1WU3axLilJMJKnq3alpaexInLl5Rmu+JtV3atBNtauq0F2SzkvudSaB1SUmxXes298ZQ42+IhhHiGzNfKQMhS6SwLISvk5BlS0uwQC6l8QlAqb4Sg5d8WVGtZicOZFHmreE7bGhxcyLiW2paQpYTMlpy2yjLb38yC5dmvHKojypkEiymRsz5eWrat29vcmOAKxiRZDJB56za7DViOCFoKzneV7sTKPStQHnDit7om1Q5Hwpi/8UN8vGk+bNhgjKHngB645/VJOGv0WTHLyzjDOVecjae/nIYux3dx5NgWk3tyw/IN2Lt7rxM/MysTbY9q60w85vajyG8E15OMaVE63OMDJnvBYj8PYkxAZv41eleg+kwWzF+A+fPmR23LpMmT3LTG9UbntWrVqphur2HDhvnWdXBoktXEI9W2YcO2I/IzBGwVBgC2cGXaArbTZwv9WUm4wQQE0xPTCKf6LwXbMOTabr5CyPxs24Zty/fOC+57W/jCVBrofHXXF9w6uv8+YNa5E02alHBCpSSQXJsgCIIgiLoKibUJgqh1Lr/88oThZWVlGDx4MObMmRM4z3A4jJkzZ+LYY4/F1KlTa6wRlkx8PXnyZMydOzdQXrZtY+HChdi1a5ezbPTo0QnT5OfnY+DAgVi6dGmgdQBAcXExHnvsMXTr1g2vvPJK4HRE1QmFQpgxY4bnwdZYrFmzBn369MGECROwc+fOKq3Ltm0sWLAAF154Ibp3745Zs2YdMp0Qyb6Pn376KW6//XanoygZa9asiSn1b9q0Kf7yl78kTLt161b069cPH3zwQcJ4sfjoo4/Qr18/bNy4MWG8Bx98EK1atUo5/0OFSCSC1157DaeddhqOO+44TJkypUqy88WLF6Nfv35J5dSAvOYHnY3WxLIs3HvvvQnj/O9//8Pw4cNRWFgYON+ZM2dizJgxCeP06tUL559/fuA8CYIgCIIgCIIgCIIgCIIgCIIgCIKou1xwwQVVTnv00UdjyZIlyM/PRzgcxumnn56+ghEEQaQBc4Dd6CtGo2nTplFx9v34bPrW4xihYwzsiyFd+vDbuiXWfvPNNz2fhXCl2O4AZW4MdtWfXUGV558pnHIGZWrztpDx/buKxR6YGROW8CMBKUvv2bMn9u3bl1I6zjlmzJiBadOmVWv9J5xwQtJnIDF3mqcAACAASURBVAHg7bffrtZ6CIIg6jNBnlEmsXb9Zty4cYHidQ1wz4zH4sWL0bhxY0yfPh3hcBjFxcWoqKhAJBJBWVkZioqKIITAjBkzcOqppyInJ6fK6yKIQ5WEY2xUY+TOO+/Ef9/7LzIzM1POe+pfpuLXv/41wmFTYK3XKdtTUeJeQ6rtyFAAV6YCU6qtk8XeDo+ERYlYzKgREUHEjqS0XbXNrpUrvG1vEfU2Cq+AW+5lZiwH3GZsrHz8cm3mW87iLI+VhvviS90R0Nqy0D87W26LEHj99dfxq+N+hcsuvQzffPvNQW0M7/tlMxZMvgvTT+qFW6f+Fd/uK65SPo3zGuOh1x7AC9/OxJ/+ejPymuVJGZeSRTH13hU/SVmYI4vS/RNK5OUIurhlSMDkMmgxFzPy9Wuj1EH3yKK07JO5sm44YnS/VMqVRXn6NwIM1TvYsiiCaOjcf//9+PWvfx0obps2bbB48WKUlZXh448/RsuWLWu4dPWf6l7BHKebZ+IC+SEUCmHp90vRoUOHwPlVhCtwRv8zsXnTZievGpFrJyCmnDoSQYUxZlXf+0OHH6HuTd6+ddYkLyrfyq3bANuY/cP3YvH+qbzt0tgTYPDDmscucxIKyvZ4t9ucbNSoo8pPuu4qt9453gxSnK3DhcCB0gNY8cMKvP/O+5j+93/i7gl3Y8yoqzH8rOEYcOIAHHf08ejUuhPa5LVBi5wW6Ni2IwYPHIzrrroOD9//MJ579jl89+13WP7Dco+HoSrk5ubiH9P+gdWrV9P1gCAID8cddxxuuOGGQHHLysowfPjwGi5RFamGXFsGx4qQRK6tGt/M3/5CVeXabl6mXFt/1hMo6TYhh5ZBczBYThvSnNTJ4pYSVIeUrNhyJNshHoIFHkOqbYSruJxbUoRtiLHNcH/8kBJzm+GmSNvSUm8l3+ZKxs05d8piWZYSd6tt49yYuIqDmZNUgQE2cwTjWp7tCLM9zwNwpy3N9cxhwqxxAIxzgOv9D6c9ro+mlJIrSbduWXMGCCk/1/G0RJozjtKKEizf+T3yS/ITn4t1TKr9S9FmvLbyZawpWO32a0Aei+ycbFx06/m46+Xb0alnR2Q1ykLTlnnockJn3P3SXbh4wsX4/+ydd4BURbq3f1WnZxhmyCAgkhFQRJQFcZAkyYAomLioqNdwTbvqGj7Xa9irru4quCvrmjCwKuoCKwiiggISVHLQFURUouQwwDBM7qrvjwqnToeZ7sno++DY3edUOqG7T7196qlaaWl6H5h9pfb9mgVBp02zk5rZWIl/TekLym0MKjARuj8BmXkvwaSDuZfDWJhLnoBs2dJlGHN1tAfsv0b/Fy4aflHsnaM/d7768quoVQ0aNMApp54SM1s4HEZWVhYOHDiA3Nzc2GVXIHVS6sJXaGvBNtR1bVgKG08Ny7Aj1dYbxwCB4OW66eX46mxpJ5CJJcq2em0GSD9waIXczB5cZ70TK7brnHItbnCyhGVOK6KIrCcZfi1eK4IgCIIgji9IrE0QRJXTrVs3DBw4sMQ0hw4dwvDhwzFw4EC89dZb2LJlS+DGUykl9u/fj08//RT33HMP2rRpg5tuugk7d+6s1LaPGjWqxPUFBQW48MILcdVVV+Hjjz/G/v37A53BrKwszJ07F/fffz/atWuHQYMGYdOmTXb9JZdcgrZt25ZYx+bNm9GrVy9cfvnleP/997Fr167gjFFSYufOnZgxYwZuvvlmtGzZEg8++GDSgyuI8vGb3/wG48ePLzVdcXEx/va3v6F169YYPXo0Jk+ejJ07d8YNIkgpsX37dkydOhW33norWrVqhSFDhmDatGkJC6R/KfTo0QPt27cvMc24cePQq1cv/POf/8TmzZsRDvs3A+bl5WHVqlUYN24cMjMz0blz56gBZobrr7++1B87Dhw4gGHDhmHkyJH48ssvSwwESSmxbNkyjBo1CkOHDsXevXtLLHvAgAH47W9/W2Iawue7777DQw89hI4dO6JLly649957MXPmTGzdujVwDgDqc/ubb77B+PHj0adPH5xzzjkxBeuRZGZm4v777y9zG6+55hqcffbZJaaZO3cuunbtigkTJuDo0dg3KUopsWTJEgwfPhw33XRT1PZFMn78eHBOXQCCIAiCIAiCIAiCIAiCIAiCIAiC+CVQHrH25s2b8fDDD6NOnTr0GyJBEDWejIwM3HTTTVHLj/wwBeGCwyXkjDf6i0W8SkSTFXz6/Y4CbN5TUELdVcemHfvx9ddfBxdKCSOsAiJkYMwfCKvWRUikmLM/mDvQFr6MyowWNAOf47QtcuwrY7FG95WBGA70X5LA6rHHHsOll16K4uJoWUxJ1K5dG0uWLMGNN95YIe1IRHazcuXKCqmLIAjieCSRQeMkQT6+ufnmmxNK93O4GN2TlPEahBB4+OGH7es6deogFAqVqSyCIKJJRKptGDZsGH786Uc0b9486XqWLlmGNq3aYOuWLQhKtSOE2JFSbbeNUpq5jILbEPHPXyGVlFELXPxVWu0ifLlLQTg/6W2qSvb+55vAa38/uNofuxZAsFtYYnQzwjfjPo/1F5ktKF8GPPgibc60EolBy4yYXWfS/65+HQxxJtoIh8OYMmUKMntlos85fTDx9Yk4ml01k3eJoiL8+MlHmD7mKrzWqwdWT3gF7+87iG/zC0vPHIeGTRuiU7eOqJVaywrMmNKagXNfauY5Qm0j+VKSKA+cMXg6hsGNODvwj5coi+I8eAQj/x8QnLoTicGcR/6Rj5Rqu2lhzksZIwZBLiGCqDTWrl2LVq1a4bHHHks4T//+/ZGZmVl5jSKSJjU1FWv+syap66z8vHwMOOtc7N2txt4WiaKY6cosYEzws9v9RipYsRIyJycqTWrX06LaxBhDStu2UdcaMisL4e3bAyLuKCl3CRRv3Rq1jKelIaVFi8Q2yCG74AgKigutJNB+Tcqgeo8BCBeHsXPLTiydtwzvv/E+nn/seTx8+6P4n0tvxeX9r8SQM89DZofe6HbiGTilyak4vWU3DO9/Me64/rf48x//gjdfewtzZs3BquWr8NMPP2Hf3n3IyclBcVFxpUr5BgwYgIOHDuLW226ttDoIgji+eeGFF9CsWbOE0i5cuBDvv/9+JbcoNqV+R1SJXDvGauNkTVaubXrbVq7tT5bkyrWtaNi85v4y1X/UfU9wLazWUm0W0nLtkBUhK1G1I9jm6rXHPHBESLCN4Jp7CHGzLgTuSLSNQDv450GVxhFinpVwh7S4OxQKWWl2SLfRtD3EPGgFuL9t0P1lOwGVljQzTwub9TZzDiY5mAQY8+zv+2bPGum4FTLr9ZC6T63Lha7TPebM6aerckykRE+AxRiYhGoHoI6PZFYKbY6/ZAJbj2zGN/u/Rk5htDejJkm1jxXlYO7WT/HRpg+RU3TMTiBm5OYqDqSiH227tMFD7/4vXlr2D/xt/rN4eNL/ov1p7XRa5zhYaTbHqs9XBeo74cQT7HluzgnlX2bq2BqRPPcnLnMnIPPfP8lNQLZ7z248+P8exNCBQ3HkcNBH1bdvX7zy2isqT6wJyDSrVgW3BQC6ndFNt5uhsLAQ06dPx3XXX4fOnTujVq1aaNKkCZo2bYo6deqgfv36yMzMxL333ZuQ4yVZaqfUVmFTCQgp9HWuEmhDSkghlGxb/6n5b8ykh0ZmLexHrJ0MUQhAAFL4a9Q7Q1emL/7NRIBSCB2/NY9GyC3UOsjAchuAijFTYEDiXdJ1dJwYc3Sy+OLt0iC5NkEQBEEQNQ2604YgiGrhz3/+M3r37l1quoULF2LhwoUAgJSUFDRs2BCMMWRnZyMvL/asqpXJaaedhsGDB2P+/Pklpps8eTImT54MQP3gl5GRgYKCglJnzAqFQnjiiSdw3XXXlZhOSonp06dbCXBaWhrq168PKSUOHz6MwsKy39BCVBx33HEHtmzZgmeffbbUtAUFBZgyZQqmTJkCAGjYsCFatWqFRo0aISUlBQUFBTh48CC2b98eV7D7a4NzjjvvvBP33HNPielWr15tBwpxzlG3bl1IKZGdxI1njDG8+eab6NWrV0CGH4uZM2di5syZaN68Ofr06YNOnTqhUaNGANSkAT/99BOWLFmCHTt2JFR3y5YtMXnyZHiel3B7CZ8NGzZgw4YNeO655wCoc6B+/fpIS0tDYWEhsrKykg7YNW/eHFOnTi3XTeucc7zxxhvo2bMn8vPj36S6a9cu3HbbbbjrrrvQs2dPnHzyyahXrx4KCwuxc+dOrFmzBrt3lzw7p+F3v/sdzj333DK3mSAIgiAIgiAIgiAIgiAIgiAIgiCImkWXLl3QuXNnbNy4sUz558+fjz/84Q948cUXK7hlBEEQFc9vf/dbjB8/HkIIu0wW5yP7u3fQsPvvEiwlMLpXD0hD7NdgAISzDtCjBfUAN2DmssO4Z2RiA60rk/fnr426/yWwaVYDpgcaO2vMa1cuzgAr1Ab8TbcGK7Pe7BemV0qAWZmVaQRz7NoxbNjOIqaGGZoXMQeA16QBtZWBEAIjRozARx99lHTek046CWvWrEHTpk0rrD19+vTBTz/9VGKavXv3QghBE3UQBPGrJJH7T9PS0qqgJURlkej36rvHjpUsdS2F559/HvPmzcO8efNw4oknlqMkgiAMpX5Gx+latGrVCtt/3o6hQ4di0cJFSdV54MABdDn1NLz33rsYedmlQKSUxPR/pJausKBUG5HdUvhSbmlEKrZ75Yq2mdG9KJm2lBBQkhgAEFIivzgf6SkZMdvtNWuGk374PqltLRMpKXFX7V67JtgFdG01LNg99Hu48bxhEszt5TLdbYXq5cf7vI5Ufrmlc53XLHUf3TQyUAeDgEQ6Y7izXh0cEWGsLPDH+0kpsXzZcqxevgKbHn0EQ4YOQcvzz0eLgecio8VJcVqZPPmHDmHbF4ux6dM52Dz3U+Qf9ico4wBW5Jdv0jDPM6JsX+plxE9cy7ys9EsLuqxsm+vX4Fb8FZBN6bxMy718rakjXmOuLAr2NeBKtZn+j9kD58dCIqTakY8RBzoyLuFPUlau3UgQRBzeeecdXHfddUmP/TPjromaRXp6bXyz/huc2vFUZGVlJZTn2LFj6Pubvlj67VKkN6uN2qHaMdMxxuKfJ+Y3hQqIX+a89HLM5bUGDIi9vOdvkBtDwJo7fQbq3fv7pOuXRUUoXLEisIwBSO3ZEyjD+OPtB7bhu6UbcHDXQRzclYVD+w7hyP5sHDucg2PZucg7lofCgkIlvxbJvQ+rG845pr4/FSNGjKjuphAEUcPhnGP27Nno0aNHQtcc119/PYYNG1YtEyqW+H0HxPwpNlgAShRwMxtfiJ8pqging2zaZ8oJttf0tLVklgFM6t+GmVSSYCkQ6LRJDinDMEJtKbmOeQhwxlXkgwlwCQhwMAhAepCMqTRSpWEmLySkZOBKqwvGJIRk8CDBGXQcRYl1BQQ8+1u5hGQmPmP2tfR/EtfXGoGJnLjfLxXGscv1hut94QuqzUTXgJnU2uiSOeeQjiDbF4/7edRE20acrPrZEgjkMZNxS2YmCGOAUJdHEgxMSAjmnz6cM91WFVfyRdoqPsWZBynDAGcQYSXzVseKq8PHVYyKcw4IAQkj/QZyCnOwdt9qNElvirb12qF2qHaNuQegMFyItfvW4Nv936BYFMUUxqtbIzwbczDibNhHDs/cM8EALt0YB8fe7fvw86adgXobN22sJfHm/g0jMTf3ciDiuDM7AVmgffr/gQnIpMS6/6zDt/9ZByEEjuXk4Oefd2D1ylVYtnR54P4bw6j/GoUJr01Aeu1SPucYsP679VGLO57cEQUFBXjl5Vcwbty4El0oR48exYoVK7BixQqMf248Lhx2If4+/u84+eSTS647QRgY0kJpKAjnK2c1M58HgGASSnwtVDxPckgmAHhKvM3UZ456IwtIpj+mdABKmolpGGwk1pznnhZ0Cyl1nAswn29SL4v3eS2dSQj07G46j3pv23iVSeF8LwTeS3Fu0zGf85ETKgTrTRzTNoIgCIIgiJoAibUJgqgWMjMz8dvf/japgXlFRUXYt29fwuk553jqqacwduxYHDp0qCzNjMkzzzyDXr16xQwQxKKwsDAp0fWYMWPwzjvv4LPPPks4T35+foli1kjS09Px1FNPlSokJsrP2LFj4XkennnmmaTyHTp0qELP218qt912G1588cVSB+8YhBA4cuRI6Qlj0KhRI8yePRv9+vXD3r17S02/Z88eTJs2rUx1GU444QR8+umnSc3ETZSMEKJc7y1zHrRq1arcbTnttNMwYcIEXH/99aWmLSwsxJIlS7BkyZIy1dW7d++EJP8EQRAEQRAEQRAEQRAEQRAEQRAEQRw/MMZw+eWX489//nOZy3jppZdw2WWXYfDgwRXYMoIgiLITb7xv27Ztcckll2DGjBmB5YfXv4EGZ9wGxkMocSRw1DBfX4UlS0wXsU7qwb5g+GDpYfx+RDNU5xgxKYEp81ZHL7ciMT0gl/mDJ63Uyg4AdeVUwYG4aoCmEVM54intdDMuEpPOwPTgUZfAYLo4B7osA/V+KWRnZ6Nnz5748ccfk87br18/fP755wiFKnZowNVXX4233nqrxDRCCMyZMwfDhg2r0LoJgiB+KWRkxJaYEscPbdu2xdatW0tNl9jokvh899136NChA7744gv06NGjnKURxK+bskq1DSEvhAWfL8Bjjz+GPz3xp6RknkVFRbjyylG46/d3Ydxfx0XVK6W0QhZTrpGwSMfcLOGKs6XNr8zbeo2E0VEpobZ2qkiTDL7AKq84L36jOQerzu8rKbFn7ZqA6wVw5UDRfyZdrOVmrTtZFIfqovLAJFSI6Mf6z2IdcSWmipaJcZtHHQ2l8vKfGwHOQw3q4+vCInycm4vVBYWQANqFUjC6bm10gcCuuZ9hx9zPIBlDRquWaNKjJxp37YZ6nTqifoeTUeekE+Gl1oq/G8Nh5Ozdg8ObtyDrh43Yt+4/2L16NQ5s/N5KvoLbCRyTEuFyOjKV6ElLsxnzH6FE2Uqe7VnRFOe+eJuBa7kQ19JtDsb1MnA/DVyJGPdjEMyPe7gxD19M5h8ku4T5KWOGJgIC+xLW4dcdwyCIquDHH3/EtddeW6a8NAFc5ZOs7NxQt15dfL3+a3Q9pSuyj2QnlCc7Oxv9ftMPa75fg3q16sdNF082WrB8OY785Rk0fOYvSDn11DK1GwByP5yF/AULo74meN26qD009u+saUMGI3pSTyDnjTdQ5/prwRs3TqoNeTNmQmRnR30DpV88PKlyDM8//gJef/31MuWtyXDOMePDGbjwwguruykEQRwndO/eHTfccAMmTpxYatrc3FyMHDkyKRdMRVJdcm3T5zVFmKoCZbIS5NoMgHR7UdLKtQFAunJt5shndW9cmCmvmFJHC0iACXB4kBB+C5lURTCVS0DFYSSLiLLIsBbUepBM6FiKKsWDBAfXMm0Th4GOwzgzgZlZvPS1pypPXyfpF6ofK2HEyCqBP2EUrJDW+e0eEQJtCSvm5eCQUouvofrRSrCsoxP693g16RXUpNjSmn/hmR/9wZRU2/jBuald7SWtKbdHHwC4x5VjSQexJGd6djEOJpXsXCAMruNVnDGEpQRjHrgRCoNBMgZID/uP7cPeY3vQLKM5WtdtgzqpdeKfmJVMblEu1h34D9YfWIeCcIGOQ5gbIdT/9J7VW8H08YWNYTCmBcqS2f3OtWicM66OO+NYtXBNVP0NmzbTR5PZOIkSL+uWcBV3UUJtIznXsRNzruh7Pkxr7TkH4ONZH+MvTz5d6n44/fTT8fAfH8bIkSOjJh2LmoRMs+mnTVHl7N27F93P7I6NGzcmdgAcZn8yG4sWLsIrr7xS5v5gJCleCvKL853YqYrcqfe8miJPSbeVBF5KAanl/XDSqzej+rySjAEQkIJDchG4H0flCUqqhZDGt69eS+HI9H0iP8KjhNWRn/+R+fX6KMF2jO+GWCJtkmsTBEEQBHG8Q78MEARRbTz77LPIzMyslLIbN26MuXPn4sEHH6zwH0F79OiBJ598skLLdGGMYdKkSWjXrl2llH/yySdj+fLlGDNmTKWUTwRhjOHpp5/GG2+8gbS0tOpuzi+OtLQ0vPvuu6hVK/7NYRVJx44dsWjRIrRp06bS62rTpg0WLVqELl26VHpdRGK0adMGixcvxplnnllhZV533XV4+unSA9HloVu3bpg1a1aVvU8IgiAIgiAIgiAIgiAIgiAIgiAIgqg6/ud//gcjR44s1/0xN954Y5knqSYIgqgI4g/MCg4Ku/OuO6NSFOXsRM7WOTFLLVm0HSdL4KkzPNg+9ZftOliEReuOJldHBbPwPz/j572HY64zA265HThp1/h/7jZzZtMEdVSwr/wBk7CDec1AXDUIOboNJrd1wTG/bW4TooZou4Mzf+F89913aNWqVZmk2nfeeScWL15c4VJtABgyZEhC1xiTJ0+u8LoJgiCOBxIRidWuXbsKWkJUJpU15iUWeXl56N27N/bt21dldRLEL43ySrXdjslj//cYZs+eXab78J8f/zz6ntMXhYWFMYwoTjvN5E1Ovb60RVprvys3MtJslV0iLIVeLmwaW5IUkFIgvySxdjWz//sNKDh6NLCLXLm22lwWo4vPnC2F3ccsmNO4uwJ+8mAp/iBrFlivtFTmtXoe1DjzQBnMCnJipfMAdE9NxcMNGuClJo0wvnEjPN24AU5PTQXXaTgAJiWObf8ZWz+YjpV/egzzxlyD93ufjYltWuOtTh3wbq8emNK/D6YOGoB/DeiLSWf3xGundMQLLZvjn9274YPLR2Dh/z6A9e++g6zvN4BLCc9IrZ0/jzHsKC6OdUiSYuvGbZg1cRa2fb8NHB48LcjmnFupNudcLeceOMxy7i/X8icr5gYD5/7EYFYyxlzNGA9Iotz4hX1tpWVOg6X/4MajYoqi/OKCywiCqHSEEOjfv3+Z85NMt2bTuHFjrP5mNdIz0hPOk3UwC5lnZCIswiWmi/dZXbhmDfaefyGyfn8Pin5IPgZbsHQpDt13f7Au/Vf3xhvA0zNMBD3w/eI1b460QYOiyhNHspF1z/1AKd/Fbpli3wFk//kvUdcy3glNkH7ZpUlvEwDMnz+/TPlqOrM/nY0LLryguptBEMRxxmuvvYYmTZoklHbu3LmYOXNmJbcoPqX2TZw5umIXUEr5MRKYyYniFuP2u93fh+H3t8D8XPYbkyHw/WkmXjLCaVc67U4Wza1I2K7Vv4urvqb658FjnuqDmr4q88A5A/c8cO7B4zoN4/rPLOd2HWcheLqsEAvBA3fyheDxEDjTaWGWpahH/ccRApchv9+sJ6jyuPPIPXAesm3jpi1eSPejQ+CMI8RDYFD9a7Vv9cRUzjYyLTWHBBjngAQ4M7Ek/VxPjMU4UzJofQyMOtpc7HAteZYw9weoMpmWeluxs548C1D7UR8NXabfPns89H7Ye2wPlu1eglW7V2B3zi6EZcnXexXJzqM7MH/rXLz33SSs3bsGReFCHd9hgUnAjMzagzuhmD6OznoOdR5BmnNJ7wupJhjjjGHrhq1R7ajXpJmWaXvgjPn12LLdf0ambu67MFO+qf8r6XqsKEl8mjZtijmfzcaKNStw6aWXxpVqAwgE7fLz8mP+lvHRRx+VSaptyM3NxXXXXYfnn3++zGW4pLIUHYtVsVIhjXZfSfWFnfwQ9lECkEJAyrAS9AMQUqWVUkIIJZC3ExxKph+V3N/cP6MWSXOwlJCbMaiDaGTzThSTmUii/371/2J8sOuVEjJwmO3kjoY4N+X4Uw4El5WFsk6+RBAEQRAEUZGQWJsgiGojLS0NH3/8cYXfaNi/f3+sXbsWg2L82FRRPPjgg7j//vtLT1hGmjZtinnz5qF9+/YVWu6oUaOwatUqdO3atULLJUrnxhtvxNq1a9GvX78qqS8lJQWjRo3Ce++9VyX1VSe9evXC9OnTq+zG886dO2PlypU477zzKq2O8847DytWrMCp5ZgB+5dOWloaGic5I3d5GDlyJFavXo3TTjutwsv+wx/+gAkTJiAlJaXCyx4yZAgWLlxYpfuKIAiCIAiCIAiCIAiCIAiCIAiCIIiqo23btvjggw+wdetWPProo2jevHnSZWzfvh0PPvhgJbSOIAiifEQO2u0/oD9O73Z6VLrD614rsZSE65H+kihijQFjwNvzD5ZafmXy5mfrEKu9UsvZzDpXUsWcPzPgNjAUkzlqMMb8R6ZGRKu8ERWaQbT2MU6DWfSg65jEkF6VRHw5e81n+vTpOOOMM5CdnZ1UPs45Jk6cWGEDSuPVkci1xZIlSyqtDQRBEMc7GRkZ1d0EopzcfffdVVpfUVERxowZU6V1EsSvhiSk2obzzjsPmzdvRosWLZKubuXylWjbsi1++uknVbyRtDhSbbAIqbaUEUITR+wiHZG0MGncPwYJqftjShKjlTEoFsUoKM5Pehuqgp+XLnF0PxGeF6YHQEdM5mR8XJF5IuXcnEmr55IsWLaMkce89v98QbZEhIBbBtMaUTNnviRb/Zl+Oaz4qLkXQquQp4Xbqg4j33bzeQA8nS8kgeLsHORs34bDG79H1vp1OPz9BuRs3YLCQ1ngQljtDkNkG1Q57h8HkCfKL7yRUuLNZ97G7y+5F/eMvBeH9x/WQjGuZWIePHiObEptGWeOkApBqbY/SZgSfQXiGWDOPjXruIpLOPI2ZuMZsPlseCPOh0GkOCqwLiLP8RyHIIjjgauuugp79uwpc/7x48dXYGuIWJR3soEWLVpg2aplqJWW+AQme3btwaxZs8peqRDIfX8a9g4ajP1XXYPcGTMhjuaUmCW8bz+OPPVn7B99NWRe9EQl3oknou7tt5VYRr377o0ZMM///HMc/N3dMcsFgt814d27ceCaaxDefyAqXf2HHwIrw9jqjRs3YsuWLUnnUlW7AQAAIABJREFUq8k0atwIi75YhIGDBlZ3UwiCOA7hnOOjjz5K+DvummuuQX5+9fWzmdMHiktpcu0SsseTa8OIZJ1iAmUmKNc2feiAXDsgfvYnUzKTJqk0HNzjvkRbS449I6JmDFxyK4NW+mdfsM0Y0/1TI83mVmLty7KNRNt/rtIoabGnhdychWCmr1J1+zJsK47mTL32PHBPS78jRd8sZNPbyapM/xgcTJq+Muxv94zBL4srOa/qG+uYgJWQc3AdK2Jcy6EZV7EooWS/nHHobrUWYRthuT5+zoRWElBBCgk1IZbTL+f6OHqm7871n78lOr0Hpo+ZmWyLM47DhYfx7YH/YMG2eVi7dzV2Ht2BwnBhCSdx8oRFMXYc/RlLdnyB9757G7M3f4QtRzYBkFb47XF1fqh96B4nff5wI8BW6xh3jh3X22bSmviHZwTvHvJycqPaVadRCy1PN/dveMF9ZvapfT/4knl1Whi5vBPLsrd4lP6Ztm/fPlxw3oUY2G8g3nj9DeTl5UVNPObGVswbf//+/Qnt9/r16+P888/HnXfeiUcffRSPPPIIbrvtNgwaNKhER9Ddd9+N2bNnJ1RHSXDuKRk2JIQUAISSUUstlpYSEsJulxBqokIj1AaMZFv6MUobdVX/BCTAJCSTAHcmTjTxWSl1uaoNRnwd8y/iHwBrUpdOzUIIu43MSL3LIdiOfF0WwTbJtQmCIAiCqG5IrE0QRLXSqFEjLFiwALfffnu5yzrhhBPw8ssvY8GCBWjVqlUFtC4+jDGMGzcOb775JurVq1cpdbRv3x4rVqzAxRdfXO6y2rVrh2nTpmHy5MmoX79+BbSOKAunnHIKFi1ahA8++AA9e/aslDq6dOmCsWPHYseOHZgyZUqlCuZrEsOGDcOSJUsqRXocixNOOAFz5szB66+/jqZNm1ZYuc2aNcPEiRMxZ86cCi33l0iTJk2wbds2TJgwAWeddVal1dOxY0dMnz4d06dPr1Q59S233IKlS5eiW7duFVJeeno6xo4dizlz5qBhw4YVUiZBEARBEARBEARBEARBEARBEARBEDWXVq1a4YknnsD27dsxdepUnHvuuUnl37RpU+U0jCAIogJhjOGuO++KWp63aykKDqxLtrSAzCK2EInFTOs/Z/hifQ5+3FU9g6Y37TqMz9f+HHswpIQdLOwPXFaKrWhBmBqECZ3KPtoBynbIc1TOklRSzPk/EENMFRi/5+7fOOWZNsr4aY43HnnkEVxxxRUoLi5OKl96ejpWrFiBG264oZJa5tOrV69S02zbtq3S20EQBFHTKCxMTOhQkhSAOD7IzMxEmzZtqrTOtWvXVml9BPFLIEoSEklpfYgSsp544onYtm0bBg8dnHS7Dh48iDO6noGpU6YqibZVrxipil95lLBEKhmLhITUnhQpzHZKQAthlIBaQkr1Skgoi7SzYVICx4qOJd3+qmDbF1/E2f3MkdUE/FyI7MG63URXLi2k0XXp/MyIoqJqiiqLx1hvxF/uMldebV8zaG2UEWYbnZWbh/nSa2iJNoCQfvRsGqbyG8G21XZFlufn8yLa5e4Tt92npabE3PNl5af1m3B15rX4f6MfABPcEYkp2ZTHg4IxJdPyJWTMiM+YllRxo99yRFLaDMW5uzXQcQ1fKmUOpF1i3U8scByBEuIVcWRDJNUmiMrl3//+N6ZOnVrm/JmZmWjXrl0FtoioLNq3b4cvl32J1NTUhPNM/tfkCqm74IsvkPW7O7Hr9G7YN+JSHPrfh3H0Hy8g5823cPTV13D4scexb+Rl2N3zLBx9+RUgHI4uxPPQ6Pm/g9WpU2Jdqd26ou4dsR0KeR99hL3nX4i8jz+BLCqKWi8OHcLRVyZg7+ChKNrwfdT69EtHIv3yyxPb6AhmzpxZpnw1kWbNm+He++/Fzj07kdk7s/QM9FVOEEQczj77bFxzzTUJpT127BiuuOKKSm5R6ZRLrg0kLdc2y03fKqoIpx8VV65tlzl9OBZZHwvKtfUjt4JhrvvJ3J9sCXAmdGKO6JhrGTK3Mm2P+31VDu5Itl1Jtu6r6vrUxFFKoKxk11wLux2RNjPLfUkyl8zm87RIW/WPfTG2EYSbdjMYebORKbsybgbOQsEjIpkWkntKysz0fQEMYFL3oZVHW09EpoMMYJBC+kJm3fe25epYllFtc87URGPMqdu5d0BJoY0I2j8Wpu9v9ovnhXRb9b5l/j4UUmLvsT34et9azN0yB4u2f46v963BlsObcCBvP/KLY09KEklhuBAH8w5g06EfsWLXMnz004d4Z/2bmLtlNjZmfY+84nwnBuHEJuw+NtuijqFztvjyc30OqW30/GPOVTrGzXlsziuG4sLo60qPS33MeeBYM+60jZtokD8Zmb+vYe/tiH1PR2IsW7YMd9x2B7p26Yr58+aXPBm6BA5lHSqxvBEjRmD27NnYt28fZs+ejb///e94/PHH8cQTT+Cll17CvHnzsGfPHjzxxBNISYkdo7r55puRk1PyZDilwRlX6msdYPUnB3DirFpUHZZhJcc2y6SEcCY4FBBKjA1pyzOibCPOlkLYZaoa6QQbIyZeDH7sWdwYcSz5trmfR4WB/bg40/VZLTgLlhGrrlh1lrSsNEiuTRAEQRBEdRIqPQlBEDWF+vXro3PnznHXN2/evNx1tGjRIm4dDRo0KHf5sUhLS8NLL72Ea665Bg899BAWL16cVP42bdrgrrvuwi233II6MX6AOvnkk9GkSZOYeU888cQytdlw/fXXY9iwYXjuuecwceJE7N27N+G8rVu3xrnnnluiBLxx48aYOXMmZsyYgT/+8Y9Yty65wT9du3bFvffeizFjxkQFEjzPK/F8atSoUcL1dOrUKe7NweXdx4bSzv+0tLQKqadNmzY4fPhw3HXlhTGGkSNHYsSIEVi5ciXeeecdfPjhh2UeWMI5R8+ePXHhhRfi0ksvRbdu3ZKe7bmkbW7btm2Z2lUSHTt2xNGjR2Oua9GiRZnLPfPMM7F27Vq8/fbb+Mc//oFvvvkm4bz16tVD3759MXDgwITzMMZw0003YfTo0Xj99dcxYcIEbNiwoSxNR5cuXXDrrbfi5ptvRnp6epnK+DWSkZGBW265Bbfccgt+/PFHzJgxA7Nnz8ZXX32V8ICFePTr1w+33347rrzySoRCVXPJ3KNHD6xZswbvvfcennvuuTLdFN+gQQPccMMNuP/++8v1fiIIgiAIgiAIgiAIgiAIgiAIgiAI4vilYcOG6NGjBw4ePIhvv/02oTyVOdEwQRBEssTzJjMwjL56NB588EEcPHgwsO7wutfQ7Ny/o+TRwZFGJFOTEZExbTVzdV0x8kupUzBISLzyyX789eb49wFWFv+Y+TWEjNR9aaS/F/0Bq84AS3CYUcqOXjtaRIVI+ZYvNuN64B9zBjUHU/sEXkmA8aC0KiC1ihygGUdkFVhWFhFGNQq6hRAYPnw4Zs+enXTeli1bYu3atXHvi61oLrvsMsyYMaPENMXFxVi9ejV69OhRJW0iCIKoCeTm5iaULtb4BuL448UXX8Tw4cOrrL6DBw9CCAHOY1znEQQRRamyjnJItW0RnOHTOZ/iyT89iccffzwpQUhxcTGuvfpafPXFV3juH88ZmzYYY6ocI3cxnS0GJdWGhAz0m5ToSAjhKLjV/4X0BdoQUstifFW3ZBLHinLQqHbNigFKIbD9qy9sLzzqUEUsMP4ZIw2SRs7lyrPh95LNJFIMMtDndNO4zyOrNqWyqJPEXRvstgq9juu1wnkehlTeKumWo9onbC3u/33ZD9NlSWYkOaYuQDh5YkU04p2t9ThHfc5xRIg4KcrGf1Z8i8Hth+K033TBH8b9AR1POdmXUkELzKAlYkYWxXwhlFrii9aMMM3oyW18Au7+N6I2P19UTIH5+9JgxG5W+Mai8yU7To8giPJx0003lTnvGWecga+++qoCW0NUNqec2hnzFs/D4H6DURRDLB3JJ598gvz8/AobT47iYhSuXo3C1auTy8cYGo59BrUSkTgDqP/A/SjetAl5cz6NbsLmLTh46+1gGRlIPa0LeJMmkIVFEDt+RtEPPwJxvqfT+vVFw2fHuWbLpJg+fXqZ8tUEMjIycOqpp+L8C8/HTTffhJNOOik60S9ogk6CIKqWt956C5988gmysrJKTfvxxx9jzpw5uOCCC6qgZfGx8YV4lPaZGO+ncZgecbzpsPx1UUXoBaZtJm10W00PTUVGjCDYiGMZ42BSQjAOxqSeQIsBUoAzT8c/AC61YFbHTgAPYBJCCnC7C1QZKl6iagR3YidSp2QqHqOWCzDuqW1gKo4hJYPHjKRawnHc2rIhoSeEklpgjYj+pRZU6+eB3+iZ2XlWZ636yLbfyrU4G/5v9IyBS2bLhWRg3I8lcBlULbthicBkU1rErTTPRsLty7ilYGqfCQFAwmMMAhxCCnjMQ1iGVWv1bRcSUkmNpT72gsHzPECE9XH2/JPHDeoIdc6EIZBTmIPswmxskyr6IaQAYwypLAUhLwSPh3SsR6A4XISCcCHyi/NRLIr0EdRCYR0v4MxT54xzxvoTfEsdnwhGg8xxsjEHPfEX00EaE8tgEuAehxRalg6m7ouAEqZDMjRuFu1x4jwFnGtlt763w8RROLTQHEay7sRK7HvIvV8jOlYy5rox6H9uf7WJQiL7SDZ27NiBb//zLebPnY8dO3YE2rPj5x0YdsEw/OPFf+DWW2+NjpXouuL9TtazZ0+8+uqrOPPMM2Oud6lbty4eeeQR9O7dG8OHD0dBQUFg/a5duzBhwgTcd999pZYVD3UWCKijrs4HAQnGBJjk+v0PJ0CohNocAJgA4KlzSUp4zMRiBSA5wIV+h0rAY9ahrYqRkEZ8HuNj1LwvErpkZcFH93NUfQbAjy3DiZ06cWjIiNf+5vrlOtFQf7VEgq2M2jaCIAiCIIiqhskaNs3HqlWrcNZZZwWWhWqfgA7/vbGaWkTURH58vSVEUbCDtWHDBpxyyinV1CKiIvn6668xefJkLFiwAOvWrYvqTNerVw8nn3wyevfujcsuuwwDBgxQwZNqJhwOY+XKlVi6dCk2btyIPXv2IDc3F5xz1KtXD82aNUO7du1wyimnoHv37kkLp6WUWLx4MaZNm4ZFixbh+++/jxLHNm7cGJ06dUK/fv1w+eWX46yzzqLO5nGAlBJbt27F8uXL8e2332LTpk3YtWsXDh06hJycHBQXF8PzPNSuXRsNGzZEq1atcPrpp6NXr17IzMxEvXr1qnsTaiSbNm3CokWLsG7dOuzYsQPZ2dkQQiAjIwNNmjRB69at0blzZ3Tr1g2dOnUq943HUkqsW7cOn332GZYuXYr169dj69atyM/PD6RLS0tDmzZtcNppp+Gcc87B+eefj9NOO+24fq82b9487sQC1fH9nJ+fj1WrVmHNmjX49ttv8cMPP2Dbtm3Yu3dv1PEA1KDy9u3bo1u3bujTpw/OP/98tGzZskrbHIt169bh448/xldffYX169dj+/btKC4uDqRp0qQJOnXqhJ49e2Lo0KEYMmRIxd0YUg6GDx+Ojz/+OOa6SZMmYcyYMVXcIoIgCIIgCIIgCIIgCIIgCIIgCIL4ZSOEwBtvvIGHHnoIBw4cSDr/HXfcgRdffLESWkYQBBHEHcwVc52GBZYFB2098tAjePrppwN5GU9F+2u/hhclCYulk3L0VNJPIyH0iDl/vbTplR7LrpdGWxUGZxJznuiE9s1rlbjtFcnm3Ucw8P+9j+KwQFHWVuz/7M+B9XUb1MVby//pD7hknn7k8LgHj/l/nHGEeMguD/GQXW7yeoyDc08P2OT2D2aYJlOPzJF4R0q6zaBef0Cwe2RZYDBepNjKpHBeKMohuHLbUZUcPnwYPXv2xKZNm5LOe+6552L+/PlVKtnMz89Henp6qeLAu+++G+PHj6+iVhEEQVQ/O3fuTOhe03A4THLkXwgXXXQRPvnkkyqrb8WKFVHj6wiCiKaypdpWX22kIwDmz/8cl1xyScyxCaXR/TfdMX/RfNSqVQtgWsICQNo+pqpVSOFLnMw2SrVcCYGUECZshNrCiLTVMikFBASEDGvpkHrs0rhmjV3ZsWI53h1+oRX+mNGBDNB9TLXMA4Onl4f0uhBTj55e5jHppFOPXEtkTLme0QpFCKU4fOmQkXUbgZQvUZImMmDlWdCvnagBYF8r4VcYJrrAIACETT6p0gub10QZ/OfCKdeNTsBpi2mgX3e08qyk03xFfiH+mZ1TQoryk5qaigEX9Mfdf7wbJ7Vq4Uu1wbVc29OiKL1MS8I8K5NSr41SzOPc6dP7cQkG2FiFEWYx+xyIGXuAH2+IKYqK+BBJViSULDXp/UkQ1UWtWrWixk0nwpVXXonJkydT/6sUIq+dYsfkETdNQLqmrXHutYqRKLp5bX4jsbQTgviThSz9aimGDR2GcDhc6jZMmTIFo0aNSngbC1euxL5LLy+13ERh6elo9NxfUfuii+K3Ica3rywuxuGHHsGx9/6VWD0lrEu/8go0fOZpsNTUhMqKZNOmTejUqVNSk8VUFZxzpNZKRe202qhXrx4aNmqI9h3a49Qup6Jnz57IPCcTDRo0AOBfz0XurZi/L0RIQ5Nul54IhCCIXwdffvkl+vXrl1DaevXqYf/+/Ugt4TO5qj5vKzNGYqTY8daZ4qOK0NcO/vd/xPWDRsVHzARjkdcMSnYtdK9YCP+3fH+ZsGnNMiO5VjERqW8N0Oml6bn7k5qZdb5o229TYPIz234nkmNWMvs/vVoLxaFiCWp/+H1VSH/aKG7y6t/dzWWXmTyb60fJzPeSkgSb5XYybT2ZuFnvC5nN5ZrqZwuo/ark0Cq3ENKX9NrJxqWSYOuJ3NTxcuXCat8KKRCWwo9JQUAIAYEwhNDrIGxsS8iwyuOkERAIi7COiwkIEwuTKg0ACAhIoVXJ+hgJHVeTUtpYG6QRKLuTlKhtcqNwPv5xY1pgrc49LStnzj0PUscfnGWMMXDJA7EKf+JzM8k5x7TXpmPi2H8Gar73mSdx3X9fGLynQz/34yPqfg3u3K9hjmUwVqL6Q+69GuZ5rFiJCAv8+9/v47577sOB/dH3G874cAaGXzQ8sIvMWbto4SIMGjQoKs/LL7+MW2+9NcY+LplXX30Vt912W9TyTp064fvvvy/ztdjcLXOwO2cXPO7p/anvleEePGbuk+EI8RR9X0wIIebB8zx48ODp+2c8c78MODxPxbMY84XorvDcTCznRJ2UmN1K8Z3zyZwjgXtj7NHzFzjXt4FYFmA/a62YHwCT+jx29oV7TRx5rVxaDKwsMTG6fiYIgiAIoip5fMKFCFV3IwiCICI588wz7cxTUkpkZ2cjPz8foVAIGRkZNUIYGgvP85CZmYnMzMRmmE0WxhgGDBiAAQMGAFADIo8cOYLCwkKkpKSgbt26SElJqZS6icqFMYZ27dqhXbt2GD16dHU35xdDhw4d0KFDhyqrjzGG008/HaeffrpdJqVEbm4ucnNzIaVERkYG0tPTKQBUyaSlpaFv377o27dv1Lr8/Hzk5uaiqKgIoVAIdevWLfHHquqka9eu6Nq1q30thMDRo0ftd2JNbjtBEARBEARBEARBEARBEARBEARBEFVHTk4OLr74YixcuLDMZTRuHCmiJQiCqBkwsKhhjbfdcRvGjRsXkGxIUYgj372NRj3uiVlK7JHAweUMRpPlLrcjXOOUwyCExLPTd+OlO9omvmHl5OkpK1EctqPjotZLKbXc2pVNKekYt8MlmZ/GDrg14hnm/5mBlnAUVK4Y2x0wah4jmsScMlQD/ZexjnEk5ZVe1BTWrVuHc845B0ePHk067z333IO//e1vldCqkklLS0OjRo1w8ODBEtMtWLCgilpEEARRMzh27FhC6Ujq9sth1qxZ6NmzJ9auXVsl9Z166qlVUg9BHM9UlVQ7kkGDB2LT5k04u9fZ2LFjRymVBFm7Zi3at26Pzxd/jk6ndArUY3qkaruMusiVQRnhk7QCI6bTSykAzpXsRQtcrHxZSytFOIy84lykp2Qk1ebK5Kc5swOHSQBWoG0EPy5ur1y7jbTcKCh34THyeFB7hBt5kPRzuN1NFpHXfcUgrXDbxBA4fKm1WWfSc2YEXEqqrdbrfKbtTnoJacXgrkCbISjX9vvogGTRcQrtIYs6g4PyVFVG77Ra+Dw3H9uKi1FZFBYWYu6H8zBv1nycd8lQPPPK0+A8pKXa3EqhIiXaJk7BWHBSLzdm4Yui/P+b88EVRcWLPURJtWOsi/eaIIjKoVOnTli3bl1CaTnnuOWWW3DLLbege/fuldwyomJwPmyN3RFA5jmZeH/Gv3H5iCusGDMeb775Zoli7UhSzzoLTT+ahWNvv43cT2ZD5pR9Qom0QYPQ4E+PI9SmTdJ5WSiEhmOfRtqAATjy5J9Q/PPOpMvwTjwRDf74CGpffHHSeV0mTZpUZZJXzjlCoRBqp9dGRp0MNGjQAI0aN0LTZifgpJNOQus2rdG2XVt06twJrVq3hudx55tdP+Pm+jbWpJ0EQRAVT9++fTFq1ChMnTq11LTZ2dkYPXo0pk2bVgUtKxkrAo5HxERC0QUgbqyEwS870pNh+seRv667L0zbIh8BI3DWImkmIaV6xRiDkBKMMzN/ByQAzozoWvfStOTYyK+VlFro37MFOLh2XEtIIVSjmHr0BctaIi2NlFoCzFPxFAhAMnDuC6WNvNqIwhlnfqfd7J9AgEGtZ9zvWarf6nXNTt/VJLfffszPw5m/DCbGESxRf3d6kFJqAbdaJ4SE53ErGDfyX+m00x5avU+FFEoELCWkjqUILfNW5SvRt9THmINBgINJX+gNqerwmJpkTJUvAKanQTOBFf0omcorGAOTAtr/DSZ15EwygEtACl2flohrATeYLyKWkDofwFwZeuT7xJEV20No733QcSVm1vmibDBphcquAF2dL/49GZwxQMc9WrWPnrC1IPswGDw9ibkvbGZGoM08NaG6KdG5vwPOhOfmXIicAF29cWLHSrjnYfTo0Tj77LPRv29/7Nu7L9C222+9HQM3DkRGnQx7bpR2IZaenl5ygjjcfPPNeOGFF6L6gz/88AN++OEHdO7cuUzlFgsV8xJCgnuAfbOqEwNK084hZFjvOxOPhX5/qFgsEwLc4zp+qz+7OOznhMfUSaz2sYrXMudYuJE9P/Dpfw4icHzM+15/Zmn83LEPQuBzWr8H7Gcw/PuIIBH3M92vSwbqiXydCLY+giAIgiCIKoLE2gRB1GgYY6hfvz7q169f3U2pcXDO0bBhw+puBkEQJcAYQ0ZGBjIyas6Nh7920tLSauwEDaXBOafvRIIgCIIgCIIgCIIgCIIgCIIgCIIgAuTl5eGSSy4pl1QbILE2QRA1j3jj8RgYWrZsicsuuwz//ve/A+sOr5+Iht3vAuNeKaU7w3mNrUvqwb5W5hFv5DBzHv1WfrY2G8s35uDsznVK37hysuz7PfhkxVZnZGtsYac/sFbLqax0wt+zZsCuP9gTcLfRFWmbgZlgweFyakCpM1jT7L9YgosEBlomTNV4PyqMKVOm4JprrgkI4RPB8zy8+eabGDNmTCW1rHS6detWqjj7xx9/rKLWEARB1Axyc3OruwlEFcM5x5o1azBr1iw89dRTWLVqVdLf64nSsGFD1KlT+deVBHE8U9VSbRZYztCsWTNs2rIJIy4ZgTmz55RSWZDDhw6jV/deeHXiq7hi9BW6YAnJJIxHUkotbvJ12laobYQkHjg495SYmHtgEhA2rbBlGPF2mEkUhAtqlFh748ezENlRdDQyAamUO+UVzKN0usZ2qa+eDqS1j9JKaiDh1KPWREq5XaLne2KOjMoXbPvPGTwmEZZmO6QWfDOEIW3bjSBMgOl8MlC+G6WIUPDo2v1ts+tZjNM8YMvynz7UuD4e2H8IR0oRmZYXKSU+nfkZPp35GVq1bYXuvbqj/6C+GHzBENRvUB8cXiB+oQRS/tnAjTwqIobhp3DlQ0FRlDmv7OYbM5YjDQvsl4j4BUm1CaLquPjiixMWa993330YO3ZsJbfo14c/AWXMlZXGoKGDMOlfb2PM6GtLvNb77LPPsH37drRu3TrhslPPPAOpZ/4VDf7yZxR8tQT5ixahYNlyFG3cCJQyuYTXogVqDx6EjKuvQsrppydcZzxqX3Qh0s4bgrxZHyP33/9GwdJlkCW1gTGk9uyBjCuvRPpll4KVc2xsOBzGG2+8Ueb8jDGEQiHUql0LtdNro279umjQsAFOaHYCmjY/AS1bt0Sbtm3Q/uR2aNOuLdJS08C5kkR63HyX+9/xRkzJmf+bAmJ8Z0tW9tMv1gQaBEEQpfHuu+/i008/xZEjR0pN+8EHH2DBggUYOHBgYoUn+oFWhs+uSpdrQ8YUpbrXD1G/tJv+dwy5tjuhhp0QiRmbrQTn/uRRUW3U6VzRLGdCt4MreTPMb9tKkguuJNFKti1179H0pRmYljrDTGImGTzm6RiN6uMDqv2SSxubsO1iQfms6uub/SX939ydbeEy+P1ndczm+0sCkjEtdvajJErs7E9AZX+ul2YiMG4F0VJKcI8rcTXMT/5m30r73Mh4IZiVa6uYldlPDB608FzXBQhIJlSvXaqJxNT+B8K6OI8xCDA/cCIBiTC4sj1bqTbjDEwwhFlYS7zV1gq7J835o46HZMIYjpWIm2sZN6AnqQMk4zDSdr258CLeA/bal5m4EPMncuPqfLD3SkimxedcX5+oScLAYCcOA2dqQjfmp2VawN26Q/Q1bM7h/c7kY9zGRJSsnEOruwGYCcnMeWKPvnsK+v9nfr6oGIhdpBa2a9cOL7z4AkZdEZzAZvfu3Zj4xkTcefed9n1s8LzY9+WUVaTMOcd1112HBx54IGrd0qVLyyzWLgwXQEDCUzZpfV4Awoj3hQS4krILKcDNvUPSj8kyrt9CzkfhAAAgAElEQVSMQtr3moSAlAySMXB4tjx9dkZ8lJrPC/U5IAMHRL91/dPQxoPt54VZp4+B0NJuKaU9/2yF3D//3fJg8zpCbS3YNuddJCTXJgiCIAjieOO4EGsX5+3H4fX/rO5mEDUIUUQ3IRIEQRAEQRAEQRAEQRAEQRAEQRAEQRAEQRAE8eulsLAQV1xxRamiy9JITU1F7969K6hVBEEQZSe+sCN6hO9dd98VJdYuzt2Ho5s+RL2OlwZKjT3SNqJ4RCaRTmo7OlcP0NXmLivgVgPW/vjODnz0f52REqq8QWHFYYGHJi51tF1A5L4B9OA0paOwgykZ04NrGYfHuJJZMD+VSaMGfDJwPaCWO0PjbFnOMzNu2U/E7MC4yIHBdhCwU5YdsOkMqnYHZQakF25xMQZsJ0UVjt178MEH8cwzzySdLyMjA1988QW6d+9eCa1KnIsvvrjU6428vDxs27YNbdq0qaJWEQRBVC+JiLVpoPgvk4svvhgXX3wxCgsLMXfuXAgh8NVXX2Hjxo1Yvnw5du/eXe46brvttgpoKUH8cqlKqbbrm4kSnnCGDz/6EGP/MhaPPvpo6e1yKC4uxo3X3Ygvv/gS4194Tkta3Pp9GZUSYyvhSwpLQYh78LyQFWkDUgtRTD82KJWyYmYG5BXnoWHCraxc9n77Hxzestn2bt1eLhD7MMXoGsL4snz8tTxGHt2Lh5FOMRldL4fj6XKWM7vUTe/vcVOfgHVCwYq3pBJB+ZEPpqU+2ldlBDmIjI8wmGkchHNeQJcfS7Jtlvkt9QuPjrAwhAA82bgB7jtwCIVJnMfl4eetP+PnrT/jw6kfAgDq1quL2V/ORtu2baw4yo88cEcG5ZwvjPuvmROxiJjoq9S4g0npZKDrOIKoPn7/+99j3LhxKC5FdgwA48aNwxdffIEFCxYgrZyyYcIlie+CeEkjvzLjCTpdsaaUuOiSi/DK6y/jtptvj3ttFQ6H8fLLL+Mvf/lL4u009dWqhbRBA5E2aKBqVmEhirdsRXjnDoisLIjcPCXbzMiA16wpQh06wDvxRKCCvxdYSgrSLxuJ9MtGQubno2jdehRv2YLwgYOQ+flgoRC8hg0RatcWKaefDl6vXoXV/cEHH2Dnzp1OY5QUMaVWCtJq10J6vXTUqV8XDRrXR5PmjXHCiU3RovWJaNmuJdp0aI309AyEeAghFkLIC8FjHjzmgetHj3vq9wfGwZkXceER/I6OuW/c6+1S9rv/+wKC3/OIfoxVcVK/KdClAUH86giFQpg2bRqGDBmSUPrLL78c+/btQyhUisYrkc+TcnbLkpZrJ/Bzur/Kl2ubuiLXuVVIf2VcuTbgx3qsNtpajQEmpe5k+31eI3VmTEJIv27GlDBbSAEjsbaCWWa+Mxikjql4Vl8rtezZRIDU7+aSSwghwbWQW+o/7k5mbaS1dv/ajQWgBcxSKkGzs42+SNz5/V1LmwEoMTP3oxlmuzmLiFpETIoNZkTOsHJgBiV6lpBgXLVRSr+vLCHBJNNCaOg4C4MMS7UsIipiv4GZBKSuSwpwxhHWwl8GBk8yCO5BiLAvopbKbw4BhFkYHJ5ttzB1SyUttpvEVPukFDruwlQBYGAQuikCQqr9IyAB5h7bqAiJE51xYjDM3bPmGEsbfzACY3vvhdnfUkuwuYphQKq4IQcDGFeyccngcQ8ntW4B7nGIsL992YeylUBbXz/Z+zWM7FhfW7mTkpij7i43Z5Julr8N7jlm3gdOWrWPGUaMHIG27dpi65at7hmFSe9Mwp133xl1bVa7dm3EojwTkvbv3z/m8g0bNpS5zPxwAcykhoCEdN6zUs92Z5bZmJsU4JJDMh2zFSq/ZEyJ9iXgMU+fp1xLtT39eaECfQLQnxWA+VwxIUxmQrlmtRPbLLmLFTyXI++xUp8jwXyRwm7zYWI/g6W/HyIKd1rOnFUk1yYIgiAIouZyXIi1AWDv4vuquwkEQRAEQRAEQRAEQRAEQRAEQRAEQRAEQRAEQRAEUe0UFxfj6quvxieffFKuchhjePfdd9GrV68KahlBEETF4WurWdTgsczemfhNj99gzeo1geWH170aIdY2xBsB7C+3A3WlO4LNHfbLnD8ZKJEB+Gl3Pp6buQsPXH5SEluZHH+d9jU27jjstMMXSUXC9EBazvRATj34UmX1B1yqwZiOqMoOxrWji+3gV38YprTlq+LMY6RjRDrl2UWxB42XNkg84L84PgbdCSFwwQUXYO7cuUnnbd26NdauXYtGjRpVQsuS49prr8W9995barq3334bjz76aBW0iCAIovrJy8srNQ0NEv9lk5qaiosuugiAkm0bli9fjptuugnr168vU7n169fHY489VhFNJIhfJNUh1fazsZjpHnjwAWSek4nhw4YjPz+/lAYEmfjaRKxctgJzF85FWkaalf1YkZNUfarUUApSWYqVnkgt0g5KqhiYzsuY6kcbaQkDgxQSAgJ5xXmoHYotvqlKFk+dGuhTx/Z6scBr88ztsUsoGY3pl5rl5tHtMbNACb6kK5ApIq1Z7IuyEZhcygMQ1pEL93gE5docHpPKNwUl1PaV0Frko5sitMdGxGiYHx+RdttcubZ0/iK3Jl5ExFCfczzeqD7+L+tIlcm1XY5mH8WlQy/F1z+tVeIobuIWPCAO444sCkDU60ipthVFWa8Zi5ZuOseTuecE3LMtPnTNRxAVS9OmTfG3v/0Nd911V0Lply1bhpNOOgk///wz0tPTK7l1RHmJEn3KqCcYdfUoHMvNxb13xo9Hvvrqq3jkkUeQkZFRvvakpiKlcyekdO5UrnLK1Ya0NKT27IHUnj2CyyspBr5i63Lc+NT1aNa6OU5s1wzpdTOswDHEPXAWspNzetxDiIe0LFs9MmdiTf+nFBa4FlMrEfxOjdwceynG/NcI5olJvN8XCIIgKoHBgwdjxIgRmDlzZqlpDx8+jGuvvRb/+te/yldpBXXHEpJrA8Gf0OM9jyzbjY9ECLYj5doRGa3kWUgRSO+2137PWNmxkT1LJZ6GkWUrsbJyXvu/5QsZBmMc/lRjTru1UBtM2D66+r0cAJOBmItkqj7lyNUKW0dKDUfO624319+N7mUO40ps7fZN/UmedP06ndnDvthZtc1MPAUJ+1wyafvERnbLzStzTCTTcSIt97bOb90flkoILZkEU7tUpRcSzDNxKH0PATNicQ9SCt08CS4ZBOOQEOo5lExagIEjDDCuRMVgYNxDWCi5thRGoM39tkmzPXovGAEwGKQuhzGACffc0fvEyMulmYrOj5T48TNfOG7Os8DEXfbcZeYyx8YOuEln06tjypkSbXPGIAXUBOfmvAKzcQ4Ohlq1aqFFmxbYsXmHPTcP7j8IzrVYG8zKstV9Hs4k6Vq0rYTdzE5JZv6M8D1w/jDY3CbkEev+G3XucgwdMhSvvfZaYPnaNWuReyw3cO3NwNCwYezp+44dOxZzeSJ07Ngx5vLyTGiaV5Sn46RQsVXzT8u2BQSY4OBcv5YCjDMbpwUzUm7AP6vUPw5mY4C6+MDnqDTvKf3afnw6nyv23hs462McIBlxDcyd9qis7nR+geAW7KbYkzz6czfwGRxRF8m1CYIgCII4Xoh9JzVBEARBEARBEARBEARBEARBEARBEARBEARBEARBEDUOIQRuvPFGTJs2rdxlvfLKK7jiiisqoFUEQRCVTXDQK2Msplwlf+8a5O9dW2L+4Ig1OKPYdCrG3BUx8AcnqqxGHM3x+qf7sXTD0dI3pwws+W4PXpy1ztalRuBFSKsNWr5mBlv6Emw1cJObYZZ2mRFfmMGgRsTNnNF1zB/YC1+ewdz1diSqP3jabxOiBsrJyDSaQLqq93lVCFlZWejQoUOZpNqDBw/Gli1baoRUGwCaNGmCOnXqlJpu9uzZVdAagiCImkFubm6paWiA+K+Ts88+G+vWrcOyZctw1VVXoUWLFgnn5Zxj8eLFSE1NrcQWEsTxS2VKtY0MJbKoyOVmWaBMBvTr3w+bNv+E1m1al9KIaL79dh06te+M7zdsBKSEsHUypIXSUCe1Dmp5tfT3iiM7ccqI+s4x7in73J8wKbeo9O+wyiYcDuOFt9/Wr1gMP6KvMo/Xm2cRvUl7ekgjC/LXRg6i9oUz0u4jxoLpfCWXXyeH34d11zk6JbuORzwqwZF6zXXvmwPwwOC5r5lZDoR0Wg/M5vF0Hq2c1q+Df6GI17yU5yZ9m1AIf2/SCA146cPO24VCpaZJlv1792Pp4qVWqq1iFdFSbWYf3ZiEL7rycc6SBKTakRwvk3oRxC+RO++8M6n0WVlZuOGGGyqpNUSZPg9jzugQ/ByOmwbAf9/833jiL0/ELT4rKwsvv/xy8u36lbPz6A60G9waZ13YE227tkbtOrWdax1fJcmY/9sB7Dr3Osj8VhDM7aaMnJQTdj2zv8MEJsSIuJ6NOu+O098JCII4/pkyZQrq1q2bcNovv/wyfoJyxC3KgjsZQkJ1ulLtyA5xvDrMb+xWSF3ytYOS2wqnP+d8vzgyV+b80yv9V1qibHTDKuahpcZadOv/8yegdr+/OIzEmINzX2zNwZQUmXFw5sFjHEwyKz1mktsyTSv8+wbc3r5OK3Udkjv9We7HdWz4gvl9VCHV5GhC6XsZoPI7+1W5p6X+xV+3XXIlIPejHWofecypR9UppfPdrWXhTHKA6+Mg9KWbFuFyxm18ybOTfjsnCLNTegNc32dg7lWAF/GagTMV2fCMTFr/eXqCj5B5zT14+jhwzvVzf8IPT+cxE4Jw5unjZtbpPHqiEL8ebtNyNy03aXX5tn61XJ0HnjMJCXfS+W3mzPMnJtHPua6TMQ9tO7QJvC/27dkX2A/qHPXsWcWMuJubd4FZ7k+k7r+bnPcOQ8Rz/1rMPZ/ceEqHkztEv2+lxJbNW/z0Om/z5s2j0gLAwYMHYy5PhAYNGsT83CqrrDu/OB/FsljFWvW5L/V7TDIj2FZphbFPS2n3h40NSyWBd+PCRtsOqQXaerY8YXNF/JP+nxBCPRdqyjxp3/d6eZz8fqX+U7M8Tq6g6FsawbiRY+segPOhEC8GX2KMPEFKje8TBEEQBEGUkxon1u7UqRN69OhRekKCcOjTpw9at07+xhOCIAiCIAiCIAiCIAiCIAiCIAiCIAiCIAiCIIjjiUcffRSTJk0qdzlPPvkkbrnllgpoEUEQROKYQXslrk9w+ZWjrkSzZs2ilh9e91pU7uBjMvW7yqzIMpxlenBfWAB3v7oFOw8WllpXMuw6eAy/fWExwgJqdKv5g6/wcpESdoAwg5I0cnC44qng4FWu08M+mmGW3AyydAdeQktQbKoIMRUilGIsKKxiiH1MIyVYiQpJa5rs6uuvv0br1q2xdevWpPPef//9mDdvHngCIrOq5JRTTik1zXfffVcFLSEIgqgZ5Ofnl5qGxNq/bs4++2y89957KCxM/LrwxRdfRLdu3SqxVQRx/FKZUu14RRm5tVt4QL4tmRaSqGUnNDsBG3/8HsOHD0+8Mk32kWz06dkH/3p3MhiAWl4a6qbWRaqXiGifWZOK7a+5AkNXWAiG/OI8hGU46TZWJLNmzcLi7T9H+bus45j5R4FFrHfzeE5SK9diCOQxRHrB3KMK5lceS67tTmnFmeo3u/jl2SPgqLXcnjuz7XMVYWq9o+DSYQYj+3Yl3EHBtivmZnHl2aEYf7HE2xxAI87w0gmNcEZqaowICdCzVirePqEJxjduhFnNmmJM3YwK7ZFfcdGVMHo06HiFEUbZCISNXzjacitJc49FhCQq8jFCqh1In+BW0fUeQVQe1157bVLpP//880pqCVEakZ+xsdNELoh+Gpn/t3ffgQcefiBumc8++2xCk14RPit3L0fk1ZAf31dp7G8IMMfEndTC/351fxcICLfNs4BA3f8OB2KcDyaXe10H2JlTrOjbvdDza0p+RxAEQSRBamoq/vWvfyWcfuTIkRBCRK+owLhFsiQl13ZfR3egY5fv9rATkGvbD3wtbbbpIyZpjvn9ovvVphj3u0lC/85t5Nmm7wit4WbcjxkwJZLmWrLNpJIUm9/fOWdgUkutPdNj939fV9Jkpv+4/+ekUYJuvz1WiKzbwLnbRj+i4P+Oz1TsCa4IWUemhFLiSihJsP/d7dfJ4XxvMvs/ve8YhJS+VNvuXa6+frnaodzES+D+jh+8BlByZ71PzX53tkHth6Bc2z53/plj5DEP3AiutdSacw8efIG2kVUrAbYvsw5xkyZk11t5Nsx6lT/EPXicq0cjz4Yv5g7xEDwv5NcHrsvwbB2mXF/yHRR1m3OFwZeFc3Ccmdk98JbYtX2nvye0VFudH0ayzQPHyJz75qiaY29fMxM78a+f3FiZe89O5CRk9erVi/WuRVZWVtSyjIwMNG7cOGr5zp07Y5aRCIwxeJ4Xc3lZyCk66tikldjf7DQluQagpdVMBxaljkBKCP2uE5BSaIm2jk4KAej8JrWEEuJLKSGk8NM6f6442xAZ9pbOxIuujDtSuK0SI2jK18vcNFGCbbj+cLPtCLSL5NoEQRAEQRyv1Kw7bqEusOfOnUtybSJh+vTpg9mzZyM9Pb26m0IQBEEQBEEQBEEQBEEQBEEQBEEQBEEQBEEQBFFp/PDDDxg7dmy5yjj33HMxadIkPPTQQxXUKoIgiMoj3pAqBoZatWrh1ltvjVqX/eM0FGVvS6B0ZyQpi1ge1/Rh1tlRt06L1PKDR4txw3M/4lBOcQJtKJ3DOYUYM3YB9h8ptIOD/X9mgG+sreP+gEt3EC/zgvoLPSATcEUZ3D4PyqhY1P8B2EGEgbXMGeAY40AmNVwujugq1uvq5r333kPPnj1x7NixpPJ5nof33nsP48aNq6SWlY+hQ4eWmubIkSPIzs6ugtYQBEFUP4nIu2raJAlE1TNp0iQcOHAgobT/n73zDtSjKPf/95l933NSTsghEoIEkACGokgvSSgWkO5VuFxsIIJc0ctFxJ8XsVAsqIjSrl7xKkVaUGyoIOWiqBQBhYTeBAIpJ4GQfuo78/tj5pmy777t5JyT9nyS97zv7s7OzvaZ2Z3P/Ou//itOPfXUYU6RIKybDKdUOxGRRFEFqXYaNomTorS530op/OJXP8e3LvxWy8IXYwxmPTwLmS6hrZQTahesQyKbqiG6isXNka4FK/tbK68MNT/4wQ8AANcuW4FKTmFevaqRIArpauqi+XiXONG4iUbH88fxEEwiWs7fwYuWH5eUVYPxWfStQMgoCK9dCdzLswlWlO3l1+Q+iEXY5IXa8Xg7n/0E2TbHnw5nud+l6NMOwjkbj8fMSRNxwrgObF0qYc/2Nlw9cROc09mJjZXyafvw2LG4ZpM34X1D2Lb3O1//DqxsjKq/V0eqHYUXqbYgrP1cdNFFLZWpXnvtNamXGgSJCLPZmWK5Yn50UZ4luh/HgQuvo7mAn//i5/HpMz5dmIyuri5cfPHFzaRYADBn2cuYv3I+EhEm5268TLv6uYPyksb4GUJ4hEL+d/TsBCwpzD1r4XHsAawp7Ks/XDjeVN/zBUEQVgeWmALA4YcfjsMPP7yp+RYvXoyPf/zjBRE2+Awzg5Jrx4LtBtmyWnLtovEuQTzS3T4MSFFVHsHff0xcmk+V21VPjp242S6GpdbKFQPd83JDUJmdxqLhcBckO10pJ42OZdBk+7/mG6CP3w26/Gss1PY9ZyHuNEqBjAIM1wbYjc6deSWCag5h4MTM5CXKIU4DQ3zM2nU3vHG0sXUkfP83VhxMiqyPl3i7wQnGycm13faI7vlKKSvhJeW3vZdrE9y2Vz4fz+m1guhUrp0pK8zm8ApBRm1/szw7yKuVypBRyUusMz9csiJspVwYZcfDibkTIXfJx1uKfntRNguyocJyKEOWZV7gzdJvnl8hCLxZ1K0i2XZGtvZFwa7rtHftmxy1y5Yux9LFS5xo3b3jgUiqrcgfi0Quf+bk6eGdDlQNh7xRfEaRr0jLS7WJCP39/ShCa111TgPFnXM/88wzqVS+hU9/fz8GBqrfs6kl/G7E0p4lNkuqqEpUDYT6Xs067Wi8FVw7EbavNObeDWMBtwHInYPRxVSzvNpYAb7RjW4E0YeN3Tm8VjsRbSOaJ62/zgu2q+LjOm7EnRuatN67IA31hgVBEARBENYkpTWdgCI23nhj3HnnnfjUpz6FJUuWrOnkCGsxEydOxA9+8AOMGzduTSdFEARBEARBEARBEARBEARBEARBEARBEARBEARhWLngggsKG5DU4u1vfzsOPvhgvPLKK9h1113x0Y9+FG95y1uGMYWCIAirjxVtFDW+qhab/fup/45vfvObVQ38lsz+MSbu97Uk1rTlWZGuy44rWj5PCWnw9pDQ2sx/FJ5f0IPjv/sMfnrmVEwYV264zrVYvLwXH/32H/Hsq8ui+JFLR3FDaG4kDOLGqtxQ0jW8VFloAMyKrViyDfiGl8RxuClBWEXRMEXzRpIq4ga1+YabaNhwc11rg/f5z38eF110UcvzdXR04N5778U73vGOYUjV0HDiiSfim9/8ZsNwN9xwg0hBBUHYIOjp6WkYRsTawgUXXNBUuC233BI33XTTMKdGENZNhluqXRTVYKXaFIX8zGc/g3323QeHH3I4uru7GyQSmLLNFPzkJz/Gfgfs5/0sVRCB4mV7cbTJhQnlVStYieVJVpOyom8FxrWNWyPSwSeeeAJ33XUXAOCp3gF8/fWl+PhGHXhLuYSMpYxVVO8TLhHHnq9kupcnhxK9DReVeaPYFQxMtI0p8tckS3fSKe3jMkl8cXpsvAQNK77m9GovpjLsuIJx+zKsF8duoF2EmtOSpI0KXGwmSXsjIuVSMlwCcMyYMTh2zJho+zknWLRNNiuVcPpG4/CZjcbhgd5e/O/y5ZgzULHpHgQXX3gxTv7kyZg0aZJPUaFUm+sb/O9qrZpItQVh3WXTTTfFOeecg/POO6/pef7yl7/giCOOGL5ECU3hq8xRq67fFAQOM/l5yP467xvnYuWKlbjmx9dULevCCy/EKaecgk033TSKcs1fo9c2sbOBwQPz7gW5jjhZuqgoPBfwkk6K7qvxswIXV/REwH8D4Z7s850U7Yvo2QHieKLnD+kUno2Agv05qK1L+cG1ax8JgrB2UVQXcfPNN2PixIlNdax73XXX4bTTTsNee+01NOkZqgemRY/H0wVVX2Tj8AqoV9CL7/teru3uC9oUzOiv8cbJnI3PGvAwx+uTQ8aKod29irMQCsFDy2nwZXYnz1Yg750ltkVDQ0XFRGNNtDDKFsK5rscuWyF+l0BF96h4H5noEXe+3sAHIIDIinb9c3QKSyMTxxyVdONn6QhZKUXKb7+wMOOXZcOExYfwBG3sutjtHm27qA6K1xwm3lfugPDvSiiQMuBdTU48TMbKwUEEbTIoqsDVwvi0kiFAab99iRS00WFPKnJzKGitYcgO298GmrSvJ1MwABknSrY73MAdIHF9HjjpYZjcsniVQlaG0m+bc/LjiOstfL7GCsxJ2bC8jvaRkcI2U6dg0uaT0DWvyy/7+adfwCb7TfSS8USqDc6rhToRzs/59zR8+mrVf0Q5tzrvZizsWogiOjs7C8fvvvvuuPfee5Nx//jHPzAwMIBSqXWt4bx58wrHb7XVVi3HBQBv9L5h69a0gbK98KXHQnz+s4iabF1dFp3LfExoE9XLkbHnDwyMIRjl6h/9MeVq9Qy588eNdtNTCbddQPKejQsFt58NX9L4yuTSDwBah1n49PcHsLHXzpjkuurqOvn6B3+Oh+884cpUPNyIWvEKgiAIgiCsLmulWBuwcu2ZM2eu6WQIgiAIgiAIq8GCBQvQ0dHR8nxvfvObkWXZMKRIaIXFixdj1apVLc/XzMu/giAIgiAIgiAIgiAIgiAIgiAIgiC0htYav//975sKO3HiRPz5z3/GDjvsMMypEgRBGCSNGu5GBD8zVc2y2Wab4bjjjsN1112XjF/y1DXYeLf/QGnsZk0umJCYqXy40KA3GUcEbrkW/sYhCE/O6cHRX38SV/znW7H9FmOaW9mIZ19dipMv/gteWrA8NI5L1oPTXS3tNMZYQQZLs7lBp7KNLhXLLbxQOxZicCNMxU1g/dpxuLRxpnNtcOtll1Ji0ZVPVDyYG18Pin+unY3rtNY46KCD8Mc//rHlebfeems88sgjNRujri1MnToV7e3t6O3trRvu17/+tYi1BUHYIGjmPUlpFL7h0tPTgw9+8IN4+umnmwr/xz/+UUTsglDAcEq1a0WVl2oXyqtiCU/028tHHPtM2wfPv/Q8ZuwzAy+99FLNZf/bv/0b/udH/4Nx48YFC2WyOMrJT4KcSpuoC6hIOgWw8MXJtI2LiWz5VZsKVvavREe59bYeq8u3vvWtJJ3d2uB/lizH+zvGYPqY9qrdGkthYnWjgZVVp6FS4Y3iMiyIdUpOppWPm9yed8Itw8tDEq+isIvYJxZLsjhOll3zeIW0ViFMccslE8m1vbLL+cpCjYBfZuTi0Sa33gh1FHmC2KuYeJ3jMCzfolwY7n5LReNntI/Cfu2jYAB88Y03cF+DMmQRlUoFp5xwCn57+y1e9ClSbUHYMDn33HOx7bbb4vjjj28q/OTJk4c5RRsOdavv85fBWgHzkTTK2vH9LReOQPjOpRdi5YqVuHnmzcm0ZcuW4ayzzsJVV11VP/INnMcWzcbr3a9H5c4gxo7zSyC+r7vOOTkchQ48wc8PfCed0f2X78kU3X8Bv2OtGLLGvTQ3yocx1dNaZijiEARhg6FWXcSo0aNw7XXX4ugPHN1UHEceeSTmz5+/WnV+QybUjnH1GDXLP/UKjvlH54XRp51qxHLsWnUsLlE+TCLX1iYXnIJcm2txCDCGXL9axg8b4hK75pj9fcpw2iK5sO80zSXAi6GR1r/YIDZM0fGirLk6V2APctx4e5I7PnwQt44ggtHRPZWi99K7n+YAACAASURBVCRcj2xEKqoDMb6Mboz2T/l5uQCs8Jqf6bvwtq5DRYJertWwKbHbRAFkfGdtoe4kEuOaaDlu/yiyKmyttBVnGwCkYZCBoFGBgXKVNHaVCMZoaNLI3BsKBgoKGhoEzTUeyi5bQ0MpO1UZ5feVIeO2h6sHImP3FcEfX3Zzx3Jjl29hYzvx/iF/voS6HffuBXGdCAGk/LsSdt1dXUUk2yY+RmGnT3vXvvj19b/xh8PTTzyN6QfMCB2g5KTadr4g1eZakar6End8xvUlPmx8/Oa/3WZ49NFH84c0AGDrrbcuHL///vvj8ssvT8YtX74c9957Lw488MDCeerxxBNPFI4fbAflr61alFQGWnG28fvfVwLyFYWiYyO6HhrjJNpOpg1oKK1cvK42z51jxp8Wxp+JOsofh+tG3BGg+6awt5Lzm0cYd03ja4J2+y9fliJX6xi//2RQU7DNHRPw9UHk2oIgCIIgrKvIWzeCIAiCIAjCsPGud70LW265ZcufRYsWremkCwDOPPPMQe2/u+++e00nXRAEQRAEQRAEQRAEQRAEQRAEQRDWOx5++GG89tprDcONHj0ad9xxh0i1BUFYp6nd4MpUhfnC2V+oanBlKr1Y/MhlVbGmrXxT4VIYFxqoxpMjDUQ6L4utSSHopBRAwJzX+vCBrz+B//3DPFRyDX9rUdEGP/7Dczjq3LvxUle3jZe4QSbLLFiArQq3lW1c5xpakkLmvsk1uLTjnWCbw6nMNwLl8aCgx7KbONJsc0PQuOGm/xU1zAT5xnzx5q9qvGkKGm82YG0QbS9evBhTpkwZlFT7kEMOwQsvvLDWS7WZbbbZpmGYRx55ZARSIgiCsOZp1NEAAGRZ1jCMsP6htcaOO+6I3/zmN40DAzjqqKOw7bbbDnOqBGHdYzil2gaRPCWKqqFU2/tWglQ7sholTmwDDQODzgmdeOyZx/C+97+vKh3lchmXXHoJrr/xeivV5vQk5dD6KxrKwuRtL76MFneIxMVXPxVY1rsUTRW8hpBnn30WM2fOrBpvAPx2ZTf63VB+21MSMp0QbyHbkVQUb3DjVG3LRIgVLYMiyZKNM00nyycpmRa2K49nKWWupgAEKwTPEAupCRkBGeXnDfO7brGQuXE8f8nNl3wQfUefkvvkx/tPQVylKE2ZW34GQgmUrIeK0svzfWfCBHx7406MHoQkZ9GiRSLVFgQBALDddts1HfbWW28dxpQILVOUzeD6aKpzDSafm0nCff8n/41Djzq0KsprrrkG99xzzxAlev1jZf9KPDjvfi9YjJ8t8F2UnzqoSP7IsECb77sqmi/chcnnueI7sx9yf5yK0z8L8NJAJwmMnzEkmNx3PkyN27PctwVBaJVGdRHvf//78Z73vKepuBYtWoRPnvrJwadlGMvrLIyuu4xGi69ziU1Eq5F8uvqenyTKFdm4DBfdaaLyXVwWDHFG05P7Xajr4fKl7Sw6PPX3cxuuC4jqVLgDCSIoZeflDqyVCb8J8CLpeLrvmJpgn7k7227c8RfBdrEVKZF9RYa95ZIXQrOE165nZuXhvuID0GR8nHDiX1tf5PYF5WpBKHSYxZ1fWDEu13ZYrbWfh8ilN9Q3cUdu3Lk34OTPFPYNDyuy7yMo985DBgWlFDJy7zOoDIoyZFQCgZApN54yZKqEjDI3XEKmMjuep1OGkorG++kZSjy/sr8VZVCK4yz5aTxfSZXcx8ZfohLKLmyJyi6eEjLYZfM62TS4ZUfLz0hBuXVVbnsQKUx757TkdHjskcf9OxqKsgKpdsH36ki1o/BcX7J06dLCdx623XZbbLzxxlXjAeDggw9GuVyuGn/dddcVhm/En/70p6pxRIT99ttvUPEtWrXQnnPGuOPbSuK9czrOjCI910BOOG0KMqMuLqO1n8ef20b75YXxBg2vuz7meF6LNlzbbP9po6N0s9ibheAujDbpOvrrZl4sHy3bhPDk4rLboTjdVfO3eO9q+AxAEARBEAShRUSsLQiCIAiCIAiCIAiCIAiCIAiCIAiCIAiCIAiCIAhrObfffntT4e666y7suuuuw5waQRCEIaAFp0Fo5kmIG6wRCDvsuAM++MEPVs2z9MlrMbBiXgsJoVyaKGpNVxQ2bqgb/42/FXr6DL75s5dx0Bf/gWvvnoclK/sLU7F0ZT+uu/slvPusu/DV6x9Hd592jXYVQJFyi1vhcgNJVS3tNMY2elWuISq5j2sy7KXbLNhOFBh+WpCSWYG3W8NYbIKoUbDfNiZqaOxHARy2lR2fuDHWPgnGI488gq222gpz5sxped6zzz4bf/jDH6DUuvM6/wEHHNAwzKJFizAwMDACqREEQVizdHd3NwyzLl3jhaHjpJNOwksvvdR0+B//+MfDlxhBWEcZbql2UVQNpdoucCzVjqUqqVTbJOUXRYTrf3YdLvzehf7e0NnZid/d+jv8x2n/0WBlksTbRecEgWnnR2G9vHzKRKF8J0qEiqlged+K5pc/BPzq61/FljX234AxuGtFd7Qn7AprBB9y+JjChtE5bzK7qGyZNZI1xiop/k6EWjawF2z7OE11WmIRdj6eOI1cclfRdxBW8/zVgu1EWI1qwXX1NCfbhovHfWJZtioYz/PUWg6LtGNROOXTQCweD+MOHDUat2+2WcHeqs+oUaOalmrHew6oL4nyYeLwTdY3iJxTENYMl156adNhv/SlL2HatGlYtWrVMKZo/aZWNqqm6Jin+5tmnWtlrq6Yq/rjS3R6reWJYdxVN16F/d+1f5oUY/CJT3xC9nsN/jTnbvRX+v2zhvAMAF4aGstDWcZoO+ZMO/pkuWbI91D6m58TFHXKGUlMWZ7K2OXnEh7lu336ojCxfJXjiL8FQRCagaXPsfy5kOjS8ptbfoPRo0c3Ff+VP7nSd0hbrVat/2+44etl3TSshlzbu155MC/XLpiXIrk2gUKnzMYgrfOI4uAyqLtP+I6iWVAcxQV+7m4ApSjcYxB1TI1onmg7wVA0haIH5AqkMijFnVNTdJ8jJ9NO1zkuM0crYcXdURi/GFcHwkswHMaJl20I3uwmGYbhWhUnCo5820TKunYJ4B9Wne115G6+qPaEwjibl+BtFLa3/a1AKgwr15G4TW14h0E5WTZ/e5m2yqAMi6uVE147obVyEmsqQTkJNsusS+Sk2E6YbaeVUCKeVrbf/FHhd9lNY7l2pqI4qOSl2SVVQpZlYdks1KYSFDInAM+8MFyRsuGjdzYyUtj3gH2gslBz9I8H/+63hd3vqVSb39fg4bi+5I3FbyTHs/sf5dTCORafQ/n6kssuuawwT33oYdWd2zDjx4/H4YcfXjX++uuvx4IFC2rOV0RfXx9uuOGGqvEzZszApptu2lJcALC8bxlW9q+MrqnVV1iWUHsFNsupEc4dAODLiK0HtoprL7o2BtrEGm0fuZs3yK+N0TC64uTbtT/J1Tm6P8Vifl6+zom8gzXchveCbVjpfn5r1JJrG5FrC4IgCIKwDiJvaQmCIAiCIAiCIAiCIAiCIAiCIAiCIAiCIAiCIAjCWs4LL7zQVLjp06cPc0oEQRBGhryso15zqq+c85UqeaXRfXj94e9UxVp/OIyLZQ+xqinSfITfpKJvVkwp+BalUHh5YS/Oue6f2PP0B3DkuQ/j9B8+ji9e/SRO/59ZOPLce7H7f96JL179GF7s6g7zR81kvfiCMgCZb3hZuA4GkVSbnFTbyTCUk2xTEGwrxfG5JsGxuNsLMVTayBLhE8vE48bM5ONKvSn1hBdB/FafNS3avvbaa7HXXnth5cqVLc1XKpXws5/9DBdccMEwpWz4+OhHP9owjDEGv/71r0cgNYIgCGuWnp6ehmGyrLrzC2H9Zv78+bjmmmuaDr/xxhsPSgghCOsza0aqnUachIv8KYVSbZNKtXVQrITpAGAIn/z0J3HnPXdiyrZT8Md7/oj3vOc9IS1eaFUHLl+y9Mi6jGL/jZdm++SzOApRWcuEOZb2LoU2ut5Sh4xXHvwbem+/FR/v7MCbsuJmzW/KVG4XG1/azDm5/DamZFwoc1Ic3sBKbGLJuENFwilOld8b0cbNL4cKP6HWgD+5WoKqcbGsulCwTUnNgJdvcfgMQAnkP1nVJywjTlM8vnqeMK/KpVHF0ynIufNC7fjzn6+/jlYZPXp0IonyojHeu76eoTVJVDwt/7seIukUhDUHyyib5YEHHsBZZ501TKlZP1mdetbC6yPnVaL4q5dhgiwzChnmd3ctSq/aAPCz387EHnvvkcT2/PPP43Of+9yg12N95cnXHsfLS18EVL4OHwiqSyDOyXhZtomk2V7U6O73hNw0181I3EEnkB4IUSemydLqytirpxWGbtHFt6afLQiCsI6Ru2SMGTMGV19zdVOzGmNwxBFHoKIrQ5KUVuXcjWTdoWOFOstrQTru54vCx9dcjqveMokIxoT6DB5n5dohXXHHD6F/Dy7xsnw6yJ6ViwMGgCLnkVa2uKhcvQAvk3jFXJkU/EzdwAtyQxWRHRWtd7K9CMii+yOXUQ2Mq9exYbWxNSBB5Rtve5te7deLBb0mqhByeSsQjPtoY2DIinyJAKPdNiQDMmQFwoqT4LXgANK6EgPty+EwXO9k4IXk4cZvt7fPQzi5NoWOv0EKmRunFL+vEEuoM/+Og3Iy6oxKbnrmBNpWZs2ybZZsZ4kUm6c5OTfFEmw3f/SJx5WoBAVlpdv8cSJtv2y4+CO5dgbl1yNz71+w8FshCMMzdwxs1Dke79jjHf5QeenFl9E1f6EVrCO855G5dzvs8aMKOyF7x9t2wX9f+t/o7+v39SXpHm1cXzJ71mx861vfQhEfP/HjheM5nk9+8pNV47u7u1sul33/+9/HvHnzqsYXxd8M81bM9fW2Xi2dVPumUm0A/rwMUmt36TAG0CaKL3y0SePTsRzbGGgD6ES+Ha6HySeJMx5v49RGJ9eHOB15yXaRYNv4QeM3BCXbIa775u86cu3ctowRubYgCIIgCGsKEWsLgiAIgiAIgiAIgiAIgiAIgiAIgiAIgiAIgiAIwlrOsmXLGobZf//9RyAlgiAIQ8gg/AU5PRYIhKnbT8WHPvShqrBLn74Bva8/3UJCuKVhPJw2OkzDpuqJdByrJWJ9FVDRwONzVuKWBxbihj/NxS1/68JjLy3HQCUWhuTVW+mHSMFUKujtehrLH/9l4RplvkFqZsVXSoFUBoJCRuQbYyrXaNrLu51QQ7mGyOSk4bYNcZBn8Lhk7SlaByZpA1djh5uC3zWkV2sDZ5xxBk444QRUKq01hB83bhweeeQRHHvsscOUsuFl+vTpTUlib7755hFIjSAIwpqlt7e3YRgRa294fPnLX24p/LRp04YpJYKwbrLmpNo1wkX25JpSbYTyihe0eGOJTkRIBgZ77L0Hnnr6Kez89p1tdDmZFEttGssoUSyjNEGkBF/GSxaQlOu0qeCNnsXVcQ8xplLBrf/1OcAYLNUay3X1zlIAdm1vs+GRF56bqrKo/TbJWOVDw4cLcm1XxjVhTv4UdVllqwaCXJvIyqN9dFG6KflO9UW+fO3+sdA6npfAUu1qwbZCJNkGS64pEm2naYhl2K5bLv8pEnCXQMjLvXM1EF6m7aXZUXooChPPx+l5vr8fs/r60CpjxoxBLImy/1Opdv7cEKm2IKyfbLPNNi3P889//nMYUrLhUffql59YKx/WxCU0lnoS/8nFF2TQNrvzqzt+hZ3evmMS5oorrsCvfvWrxgvcQHijZzH++upf7PZ1+UaWj/ptTu4u7p4TKN+5psszknJ5x9CBZ9wpZ/wsgFQk2k7yofH4+L6aSkcRi7c5fUXPDVDnHh4ykVGnMkiPw8E6+8T1JwjrHasj8Tz22GNxwAEHNBV2wYIFOOMzZwx6WUyrktJacdQSbDec1xTPayOAv9YWxp8Wypyotfa13KfHia4Nous6hfjtYv2FHz7H4O5F9v7C97RIAu1EsTDGluEN7PNyFdXHUBxvnPhQUua4uWaC71+UlNoJBgbKybu1MT6ttpNuFdXjuLS5+xcZ8tugsEIC8AJdK1s2qVDXScpBBO2k2mH/RNJdvg8bcnUkQTTO62agbbr8NlVJOT2Rayt+2wB+Gnm5tt3IijsBdwJppTIn1SYrpCaVyKWVk167sYlgOwi3FTJVgkpE2/ZTzoJ0u5SVUM7KXpod/y65cDbukpVsKxVJt1nc7eKHk3+rkhN52/mtFNzWpLBE3MvDXVoJCqd94T+SfXnvn/5q82NOpM1ScpuHKpZqg4CVK1birP93FnbbeTdc/ZOr0NPdgzgD1Ki+5MknnsRRRx5V+NzrkEMOwe677141Po730EMPxW677VY1/ac//Skuu+yywnnz/PWvf8XZZ59dNX677bbDcccd11QceV5Z9or9YaqLGFV1wLDyeR70gn/AybG5nlcXxJSKtHmeIPM2zmVdLNEulm3raFkhMUG4b6qX6T9BsO3jSJbv1sB3CJmr1w5V3+46UkOunbuMi1xbEARBEIS1ARFrC4IgCIIgCIIgCIIgCIIgCIIgCIIgCIIgCIIgCMJazsSJExuGmTFjxgikRBAEYYip01Y336jWJOPThlVf/sqXoVT1q9EL//y50OqtcIEFCTCs8IrlDbFqK/6OGr/6sSodR6yaylxjx5wuiyJlVSSsCEorciLtp7DssZ9j4V3nYe5NJ2Dhnedg1Uv3FiTfuAaXrlEqKRBlvsEmy7lDw0zXoJhlGL6RKivBlN8XQcEWGiKn26q28ApI92mQxuWmRW6NvPSqplSuRQYTx8DAAA488EBceumlLc+77bbb4tVXX8Xb3/72luddW1BKYfLkyQ3D3X///SOQGkEQhDVLT09PwzAi1t6w0FrjyiuvbDr82LFj8fOf/3wYUyQI6xbDKdWuFVVd2UdewOdmzEu18/N6ZQoLTXQkUiFgTGkMSlmpeRllnlgUiPA7EeNExSpKpkeluUheubxvOXoGuptMwOD462UXY8GTjwMAbl3ejb6C/b3fmNEoq7T8F6+Hdh8geKWqtDiUblqKQlgBjBVNkYnLl9WbPy7px9IunpaHCj9c8k9rABANx7UJcZiC7rVgBVRBau0/SMXXQeEV4qz3odxyCkXaSJfL6xdUYdXxsSh8aYFEvRk222xSXal2tIfskEi1BWG9Za+99mp5no022mgYUiIMqk626DYQdfLow1TdjHP5lkiqSWQ7kbztr7dh26nbhkUZg5NOOgnPPfdc6+lcz+jX/fjDP29FxfSDnz8E4SffwblzzeqPougeT5y/cFJtE++/kJ+K788hD+rybMRiUbj0xLX8Bc8ITC5fnqOp3EVRIHH1CYIwhPzud7/DqFGjmgr7gx/8AE88/sQwp2j1aKrs0+g62uiZP1WPS/IXcfE+6mTB30NcAZ6i+Xm0l1iTCfc8YyXP4dZiwytSIAMoFeLnWGwwe79UFO6VLlH2vujc2AoAtAax6NbZeBXBdtTFq+QE15lSVpYNltNqW3EEAxgN0iZKSfjh5blOoGt92wYgW1Ni6zvgxdiaw2gDIiv2JvIKcisJhnYCXeM74DAwIMOicIR05ncxl9Ep2t4Icm1+zyHuZIzc+JBTAPg9Bi+fZoF2JNtmwTZLua30OnOia9vBeCkSYWdw05QdX1JWhm3F3JGI2wmyS07ErShzy7PxlFmUrYKku8Sibi/ydjJvKnkJeKasaFvBdXSu3HiwONyvDTKlsM/+e+Psb56NrGxrjO6+8+6QT4s6MuHuT4qk2vE59M9//hOf+uSnsc3W2+Lz/+/zePBvD0JrnZ4vUX3JvHnzcP6552OfvffB3Llzkae9vR3f+973qsb7eKLfl1xySWG4z3zmMzjrrLNqdlbLz1Xe+973Foa57LLLUC6XC+dtxJxlL9uToyB7GdTWbowxIDIwOtLPe+G0dsc3nxNeXw3udlHz+Wk0jNb+XKzYymEk/wgwDf/Bx6GNieJnqbbx0/OSbT9vfN2IhOAmCgdj0vGhdtttg7DOFA/XqMsXubYgCIIgCGua0ppOgCAIgiAIgrBuc+SRR2LJkiVDGmd7e/uQxicMjj333BMrVqwY0ji32mqrIY1PEARBEARBEARBEARBEARBEARBEDYUJk2a1DDMG2+8MQIpEQRBGFlsY9mo8Raq2+USCG+d+lZ87GMfw1VXXZVM6+56GEufvgHjd/xI3aUksfsWqIBvBepl2+BmY+m8xI1NFUA6NDwlZWf17WSNa8DqxvvGeE6gzQ1qdT/6XnsWPV2z0bPgcfQtegqm0t/MJsObt9zMNc5kqXZopKmiBqhELNZWTqKtvGDbb1mKmrcSq7PS8fw3kaFwq1/3237lpFexMCMvvYqmrQ289tpr2G233fDqq6+2PO8RRxyBW265pVD8vq4xbdo0zJkzp26YuXPnQmu9XqyvIAhCLfr6+hqGKZWkydaGxLRp05oOS0T4zW9+gzFjxgxjigRh3WE4pdp5eUdc8osjLpJqJ+lywywQyUu10/mDwMR4FTQwtjQ2LePkpb9ETk6Ss734JFhhEdtgOBg5eYsvfrEsieXezkJNrmDKf4mUk6IoLOpehMkdWzgxz9Ayb/aj+NNF3wYAPNPbj6f6qsu1YxTh8I5RcREyVzxkUXSid0oOjVBKp2Q/q+i3deAQgiw7FFwpGhPHV7S0uEYghpcVVDWpgpTTw0vj2o44Ndp9Z+DagrA8k8TmtkdUDDfh8AByYZvFCzBNqA4J0yjZPl72VWf4rYOQH40fPx6X/vdliCVReal2Vf0CiiVRcdqLftdjbaqTEIQNmYMPPhhf/epXW5pn5syZOPXUU3HggQcOU6rWP+I6+KL690K4Kt3lYZrKy+RyUYCdX5tcXiaan11v4Y5txY2ZynDHfbfjwN3fiVfn2DrbJUuW4F/+5V/wwAMPbNCC9Tte/APe6FnspKCRkNE/JyAgfkaQ/00sbkyfBZB/RoAg3+aOQpPcQPhQ8tticnX/hbfc6P4edwrjJ9d51iAIgtCIpsWdtS4rBujo6MCPfvQjnHDCCU0t7/DDD8fLc16uEd3IikRrLq9WYTeeN+6cmqrH14Ry+Q2Xd+C4as0f5wtsUdfNY4ytIzHhHmHrRlzdSSSLhgFIEbSxJWwrp3blRp+hceHAgumgzuUyNgE+7pAe5ZbPdUMEzWVygquL4TK7gVKw043hGJHWPFgJt61gMKF8C2Ml4Sba7O5dBH7fINwPYRdCBK0NlFv3TKnkub1fC21XQ0Gl+UGlYLQGFLn3HozPCxi3fLuNdVQet6JfRQoaOq1+MaEuSvvakAwK2iXaxmXIwBhy+5jn1U4g7KTSZNwxZGw9nAtLKhzEBk467MKE+hJecz6WDdJ8hf0TjlGugwvHmj3+3VzE+5qn8rbRPjQf/3D1cQDXLxp85BMfxgEHHYBZD8/CglfnwxiNTJUAt61h3HcNqXZRHcfi1xfjsksuw2WXXIbx48djt912wzbbbIMJEyYAABYsWIBZs2fhsdmPVc0bc8kll2DHHXesGl+U5zrggANw5plnFoq4L7zwQtxwww34yEc+gn322QcTJkzA0qVL8eijj+Kmm27Ck08+Wbj8M844A4cddljdNNZi/op5WDWwChllaQGH95fffuFYMO5aYbRxveMZe+xRBr7c8LGmjYEy5Cr67PnmF0MAi6h97FxpR1z7F64LvK99Xa2/7pE/XlziXTptnMrosE4mrlPlqwn56xi5BfrF8/WR89ruHIm3B/nlhespX68pOUdSOFyt4Ub4+4zk7QVBEARBGARkpKsOQRAEQRAEQRAEQRAEQRAEQRAEQRAEQRAEQRAEQVir+f73v4/TTjutbpgPfOAD+OUvfzlCKRIEQRgcNRvr1nmjubYMLdV8LFy0EG/b8W1YvHhxEj5r78TWH7wX2ehN6izQVH/7xq620ZxFR3M6XZZhbZb9bfy3duErNozRbh43zWjXMEzDVHrQ99oz6FnwKHoWzELvoqdgKo2lnXlGjR6FH//uR9h2x+2seIwyZJFc2wq3lR+XkRNquPEs2M6USoQbcUNNL+MwDRpx1pBeAXBx56RXNqifIwnfQmO7ZmilId5DDz2Ed77znVi1alXLy/jSl76Er33ta60mb63l5ptvxrHHHtsw3F/+8hfst99+I5AiQRCENcNHP/pRXH/99XXDbLXVVnj55WJZirB+8aEPfQgzZ85sOvw555yD888/fxhTJAjrDmtOql0jnBcTm2QmzeVBYwolPF6ubYJk21hTEiowGFMeg4yymuVhE5c93XK88Mc5gRKBt1sOp8X+1j412ti0aNYVOcmQ5t8w0EYnn1GlUdhs7Jtrb9BB0Ffpw23/dw0ePemL0H39uPKNlXh1YKAq3CnjO7Bde8kKmmDLfyVYN40CkIGQAf6jAJRJIQNcODfdCR45HKLwCqyQhCvDOgEO8TSWxoSP3ZrxYegNMwlFh2ks184pq/wQa3RMwbSi3/FiqWp6mqicuypNKB/eDc6vfEk+3i6UG1drGADe2dWFpVqjWeYunIvOzs6m6hdEqi0I6z8DAwPYaKON0N3d3dJ8RIT77rsP++677zClbN2kXt4rvpdQMr44TFG8Q5GX8Xkan5dx0+K8jNGoGJvP6e7pxv67HICu+V0+PQcddBBuu+22DbLDq3vn/gWzuh6xHWiSAoigWKpNBILtkNM/M+BnBVDIVIaM7Efxb/ddUiU/XKISlFLIqOTmL4XnDEpBIbPPF6CQqSDsVu6ZQHjuEJ4vkOuihJ9F1HrWwLm2pjrxdNF4zODv8bHgWxCEdZumFFv1Tvfc7DNmzMD999/f1LLP/NyZ+M53vlP7WflaQiLPrgNfnwu3aZQHyEeT5Dmia3bNfAZMtIyoHiaXz/DTXD5ER/P4OEzUBZqbrvnZv+/ZivMc8B1Paegof5N2R8L1QT7vE4ULoUIpniWz2tUx+fsLf5ET+5Kp6sTYAEhebwAAIABJREFUy3GdJDsVK4chEz1vt7dblmobe/+NSu62rkSFZSf7zNl6FXmxMN+pjV85J7lGEKdrJ9zl+jRjfK7OvYIR5Qx9XZpx2yTK//l9rSMVcZg/Pj44jximh/wnIeyL6qMsrugL+Q/jOrXj7cgdyISthiivEsb5vywq9iJyQBG8hjwcN+HY0MZgwqgJGFUaHTowQeP3MTrHdqK3t7dqzVaHWu841MsPDQwM4JhjjsEtt9yy2ss/7rjjcP311yPLssaBC/jrK/dg1sJZ/v2XTNn3YYjI5WkVMvA7MvZTUhkyVULm8sXK5YFLKoOCe8dG2TiUIZDid24yn/f25xzstU0pm/6Q1yVfIaeMO5s4P2wN9/4ICV3bwM0bzlObrw3XB0UKXtivomOR4mtEyE+Tvw7w/Ha7cFr4ulUlnUeUH2/Quc3qvu8jeW9BEARBEFrl/CsOg2ocTBAEQRAEQRAEQRAEQRAEQRAEQRAEQRAEQRAEQRCENcmkSZMahlm4cOEIpEQQBGGYqNMuKt/IyiTjQ2PHiRMn4tvf/nbV/JXeJVh0/3kNFlg7AdxorTo1bjyl03lcUII5lRexFkwBuoKehY9j2ezr0HXH5/HKjUdjwR/OxJJHf4qeBbMGJdUmRTj7oi9gux238xLtRKqtrDRDEVnBRSTPsA3o7LcXZ0MhaCzihntpI06/fWqILqrS2UCqnW/ROtRS7Va48sorse+++7Ys1S6VSrj55pvXK6k2ALz//e9vqhFjI9msIAjCuk5fX+P7dLlcHoGUCGuar3zlKy1Jtd944w2RagtCszTKdrbgoapR1EilTU4cFEu1WcxjxUW1pdrg6S4a7aTaGgajSqOsmATNl21MzQFeIZYSxmFysVeV19wQxWODpGdV/yq8tmpRU+lrhoqp4MH5D4CmbIK3fPEkVIBCqfZWpRKmtJWgTSgbsoopL00Mq0bR9s8JqIBo3moZtQ9jCCbZgOmS8sVUSsam04qGY5k3hb2Q1C4oPy2WWYUw+d/xh3LfVldp41LRJ0i0ouX74fBPFX5iuXl+eWn6KDcObt0UCHu2t6EVTj7x5ML6hVhXBQTBjki1BWH9plQqYc6cOTj44INbms8Yg8MOOwwDBfceYfAMqp62qq4XUV6GfBh/v/TGtuj+6QXMFP22jGofhbsf+j9M2GSCX8Zdd92F448/vjl56nrEP7r+7qXa/LHPCaL6fspvTye9diLs/HzJ/IncUYU8hIuT5/P5Druzo+MmxOFzPyZ96pDLcFfR1B4tCrRhHQqCINRgqKXaAPD73/8e7e3tTS3/kosvwbPPPttU2GGn2DAMIFzTk04xCqMw0LU6UYoLvlWTwp3AdkoWxlctgyXfSR1HSGeQaruFxh0t+HRGsUf5CwMnoOZxUSGXO5422nmljUuzieN2smUTlu3rhnz9hl9TuK7P7HwcCyHdzrZSCeSkukYbv414USaqu/Idj/AOJcNuaL/2hrcz2Xkq1v4N8sulqDMTK5Pm9bKSbQK0k0obTjvn6WyCiBRYGA5YSa8xLPGGfweBrDXY5jsoSIWVe4eCOwJJOwW3gmOnNraxqNBhuIKVG2dOiqyU6xhEBRGyoiyE447HwfOGjkUyN2w7DglxkEtHppRfbubi9Okg+24GHzsclhA6OvfvZXDHJ8p2gkLcuTkUegZ6vFSb6/MI9Ts533jCxlXnzmApl8u45JJLWpZqA7bs9vOf/xwnnHDCaqXhzDPPXC2ptoHBc288Gw3zJ6o0Mv6U9eJzA9hjHUEcbTsndOeKk94bA2i3f8KZ7TovdFJ+rVOhP3+M0bAXljBf8jE6CmM/fI3QWkObWEDvwkZXEQ0TxkXC+bg7AO5wMRnvtwML73PXJvB1jdy5Dt+JQa17a3UngK1lyDe0spwgCIIgCEODiLUFQRAEQRAEQRAEQRAEQRAEQRAEQRAEQRAEQRAEYS1n2bJlDcN0dXWNQEoEQRDWDLXk2vEQgfCxj38M02dMr5p/2bM/x6q5f62KtXo40mbFjQPZPJU026XcfMoLKfg1beLXtU0FvV2zsWT21Vhw+2fw8vWHYsGtp+GNR36Cnvn/gKn01t8ABZAi7LjLDvjIpz6M7157Ee586g4c+oH3+gamoSGnsg1MERqisiaLG3QqpXwjzdC4lbdq3OA1XfcqAQpbM6L2v0WNnKtXBmkcawGnnXYaTj755NqNwmswfvx4PPbYYzj66KOHKWVrjlKphIkTJzYMd88994xAagRBENYcvb2N79uDbfQvrDs8/fTT+MY3vtF0+GOPPRadnZ3DmCJBWI9oVCRo4NWIRR2pSKk4TNUyc1KQvEqqSKrtZSqRVLusyiirUsP1qCUIToqkiZQwl3SKymUcyksKI7mhD88rzNOtMHFp31K83v1a7fQ2iTYaD89/EEt63gAR4U3vnYauf3lXYdiDO0a5X0Hc4tcLVL3f2LWZBo2GTX5XIn9AeY2Oicur6TETl/ZV9BtOGsPLS6YhbbCtkuEQK8cZ1SQgLYUXC7bzYuv4d16AnX6KxdmN4qolzq4VPj4Cg1Qc+MZGnSi3UM6/4w93YNmSZYkkKtaRAbXPmXhXi1RbENYfNtlkE9xxxx2YNWtWS/MtWbIEJ5544vAkaj0kvlY2rTDL52UiKXZRJNX39iDLTLSaPi8U3YlMmB7yN3Z5Y8d14K6H7sTYjrE+lpkzZ+ITn/jEBiNkm7XwUTww995IXK1y3ywlV/xkwD8TsFJtJ9B289htzNLLtENOFm7zs4Q0xxDGUTzOpZOFfEz+1svSb1CUx6U0Fs4j+PCxRDXNQCfxxtOoxX9NZiUEQViLGQ6pNgB0dnbi8ssvbyoNWmscesihxXHnP8MNX6LrLJevmyb6FxPLnQu3b4NrJ7kCfjxvIt22hfYkv8FiXP/8Pb8Mlt06ITSnmXwlS1T2dhUDXD+AsFT/K91MfI9S0ZSwLbQT01L0bJ6UAsUldROktiBeNktwnZwXAKtyvW6Xxb5uPxk3bMgAOkhxOZx2cdrE23DGCXPJELQxqBjjtmIQ7mpYeS/vAZt3MyDFtRsm+otkGbFc28DKtWEQddChXF6D36GAE2Pbpfl8CGU2v6HcPHDvN6gguFYGXlatnDjbD0ey6ywScGeZFW+zRLuk7Me/V6FKUFnJCbQz30m58qJtjjvz6fHybD+OOzfPQFGayGu8lTtywneon7H5jZ5KTzjOm5BqA4Qnn34SP/jhDzB9+vTVqtd497vfjYceeginn3561bRm421ra8PVV1+Na6+9FpMmTWpp+dtttx1uu+02fPe7312t52tzlr2Mlf0rfT7THqJRHS6l5zTxWW6Mq3fU4TzzJnkDaA2VZShnJYzK2jCqPApj2zowtm0cxrWNx/j28diobTzGtW+EjvYOdLR1YFRpFEpZG5RS9jyM/zlJto7k2fHV1p7/iETakaAbVt6twfPHkm2+FgBVgu2oY0gfXwiZntt+XJhiojpwv11J5NqCIAiCIKw9kJEchCAIgiAIgiAIgiAIgiAIgiAIgiAIgiAIgiAIgiCs1Rx00EH4v//7v7phdtppJzzxxBMjlCJBEITB0bCxVAuCNIAbs5poCHj88cexx+57YGBgIAnb1rkN3nLsn0FZucEC49bD3KCMl8PDOprbNU7llqswMJUe9Cx6HN3zH0T3/L+hp+tRmIHW5dnJuirCDjvvgN2n74bdp++OXfbeBR3jxgadBHEjTAIphcw1w1SKokakrjEqZVBEyChzEgzbqDMjBVLkG3gShcaaLMsobMgJeGlH3JCzSKqdSC5i8VWBVLtZ+VXL27JO48+BgQEceOCBuO+++1qOd+rUqfj73/+Ojo6O1UneWs2hhx6K22+/vW6Y9vZ29PT0jFCKBEEQRp7DDz8ct912W90wb3vb2/D444+PUIqENcGuu+7atNyvXC5j4cKFItYWhByDES+1UmaMiho1w8RlkioZiOESX6QVScqH8DITE4lQAAMiQke5o2r5tcrE+XiNMdZJmSQ1EimxHAnGOVVi0YkVs9h4bJo0DIzWbl1cWo1GJfrW7tNRHodJHZMGVR7rq/Th7wsewhs9i8OaGoOBSgWfP/YsPPfYc0n4T3Z24C3lUiJiLoGgiEXRVkFVgh0uEXmBdMnpmMqwgseSm98qqyiSTbMeMhZAh+kqsmjFgmgguMZ4wBjAsMjTpGHimolY713tKDM1xsfDtcMUHdcFDrSkuN0KVPDNccXjqvxl0RFDuTDv7OrCa7rSdBqeffFZbLnllrXrFhDJNUWqLQgbFB0dHVi5cmXT4bfcckvMmTNnGFO0btFIK1KUj7Lji8MUxZ10PMJ5GXbVxXkZ2OlaR/MZE+VVwrDN52if39E+32LHc77m1VfnYr+375+k64QTTsBVV10F5YWQ6x+Pdv0DN95+A1YsXQkWaAeZNjBx8kRM3nayez5A7hmBCgJKyqBg5ZAsm8wiSWVJlZ2csuRFlCoKF+IJskn7rME+p7DPGShKWxhWuecNPkdYII5kUWdLzxxQnBdoOZ9Lg5hHEIS1hrr3v2ZO7SbqIfbee2/8/eG/N5WeL5z9BXz9G19vKmzh8oZAE9ZK+Se/PALVTEPoZCMfSe1hL7+O0hSLXH0Z2Bi2YYc6EJff4HxGCBfCBLF0ujwrn4bPb1BYuJ3GeRc3QTspbZxy21FFhhKVIhGzSu8ZuUK8NhoaFVR0BRVTwYDuR1+lP4o7dDxmhdRF+4s7InFSal8+tvJu+6w/xJZ2vAHA3z9zZWv+ndxblY/DGBPmj1bPuASTUtC6AoKVdxPl9oe2kedFvbZeTbvYODfoxkX1bnG9F8vT+d0Ng1hA7kO5bZl2wlatD66+zxtjQCoc62QAUnDbnPMrXAeookxvHJMdZw9dmwc2XJ1kNLjij9ePUzy+vRMdbeOQvItRkDcqqi/pWtCFO++8E3/+05/x4EMP4tlnnq16ZyZmhx12wHsPeS+O/+jx2GOPPQrDDLa+ZNWqVbj22msxc+ZM3Hfffejr66sKM2bMGLzrXe/C8ccfj2OOOQalUp0OCpvkd8/fgpeWvmjrGlVm6/5UyO8qZFGn9CVkZL9LmXJhSihRCaWshLIqoz1rR5tqQ7lURkalpGP7zHdW48TxLl6b71V+H9r9RhjQ/ejXA+iv9GOgYveLPfXcnuT97M/BtH7Ld2zD1wfAiu+18XHY8z86n12ZAO47nQaXJ7f5+DjPG5/rcacHdjTXfrr8eS5P3ig/3mq+WursBEEQBEFohvOvOEzE2oIgCIIgCIIgCIIgCIIgCIIgCIIgCIIgCIIgCIKwNrNgwQJsvfXW6O2tL2Q97rjjMHPmzBFKlSAIwuDwDVzrBqo3qXoiJeNt5Gd/4WxceOGFVWE32fO/MGHPzzVYoKn+jsUg3NDW69UMjO5F78LZ6J7/N3TPewA9Xf+AHlg9sTApwo4774Ddp++B3afvhl332gVjNxqbD+UbwwVZhhNiI/NibIJCppxUO2ngp0Cu8V/GAm1SYEV3pnicbZyrbOvdtCEnuOFe2pCTU+dTSqHBnRdchKCr3aCuFWo1vuvq6sLuu++OefPmtRzn+973PvzqV79aryUtAPDDH/4Qn/rUpxqGe+aZZzB16tQRSJEgCMLI8573vAd333133TC77LILHn300RFKkTDSPP7449h5552bDv+jH/0Ip5xyyjCmSBDWTaqatq5GWdFOrpZBVpf2EnuTD1go1fbypLg8mAojWWxtw2k4/SPGljtcGYvDp4KoVtJQKNcuWL79rb18iMVGrNbW2iu27RhthZQaGlpXYGAF2xVdQVvWjjd3vBntWXvtDZ7jte7X8PjC2eip9ERrGQRB81+ej/886jPoWWXLyhOVwmfetJETXLtyJiIZNrFQ28q1M7LjSwhS7RKAjJSTaVupNrnvzMWZRXGH73ScLSIaPw48Pvpt3I9EumTCdN6dcGmOZdcm+vi4oiMhDpsOm6rxRcurdWrUO2VqnW6cPsqFyQ+H8alQGwjbEABWaINpXfMbnb4epRRW9q2sKYnisX64jqxHpNqCsP6x55574u9/b05aCQAHHHAA7rnnnmFM0bpFK2JtoMn8VD7uOC8T5VN4vjQfFOkRdSRKjPIPvpMQn++Jhr1guwJtDCqmgt/+8nc44+QzkrQdddRRuOmmmzB69Oi6678u8s2LLsA5XzwXA/21hYkA8KbNJuBfTn0f3nX0O5FlViaYRVJt3wmnlw5mKKmSD1NSJSfRzpBRyUu4Y5k2hyUXl+3gU0XPLCgVDUZiP6//888fKBHzeRlgM/kCOzKEG4rnDjTI+QRBWKM01Gk1c1o3+cx68eLF2PzNm6O/v79hlEopPPPcM5gyZUpxvKsrAi+MtE6UTZaHfCcaLBqukRh7La+Tjhpp8fLmglKwr1fxXyaqOwEM2d9a66q8CBDqdbTvONuw3dj+Y8c2WMocvQOQqwcqZWUr3VXlprZdVRBTsM2J0K/70dvfg95KL/q1PY6qBN3GSXRdcpSLR5GK7oGUiLFZPp10vOEF22Ee5Rfi7qsGUJmLl1KZOgt34/oDL9cmv2ntdg8TkzxeUm9kjJ8f6RSXT9R+LE/RLg7ulM6Hc/uf9yK55flNbmrUs+TyHcaJsg2Mr/+xYm3YHtpMqN2BsXphHkXEW9NAG7uftDEgE0TtLCk3bmPbDvvsOpVUGZPGTmpZqs1j/bAB+gf68eorr6KrqwvLly1HpVJBe3s7Jk6ciClTpmDcuHGox1DVl/T29uKFF17AggUL0NPTg9GjR2Py5MmYMmUKyuXykCwDAJb3LcM1j18FGH5HBr6zGEUEIpu/JVLIXJ7XdiBjO44pUYa20iiMytrRXm5Dico+D6wocx3N5DuVIS/tBr9/A1SJtUP+19UXG4PeSi96BlahT/eHfYe085lwzSB/zsfv5gDROe+Pg0joHdfbURiOxd28Dolg38u+45TFxxz8WAPk0lqNyLUFQRAEQRhuzr/iMKx+Ny2CIAiCIAiCIAiCIAiCIAiCIAiCIAiCIAiCIAiCIAwbl156aUOpNgBMnz59BFIjCIIwBOSkR1VE7RCrJ+Ub1HJ0FDWnJHz5nC/jpp/dhJdfejkJ+/ojl6LjrUejbXzcWDm/wIJh1+iTQDCkYCp96H1tNlbNu8+KtBc8NGQi7T2n74k9Z+yFXfdmkXZoqByEbCaVS3ghhW2MZxsGKt/wjoUWhVJt13yWG+ApkGtAGze0IygVNbTjhrUFDTl947lcY861RapdiwceeADvfve70d3d3dJ8RIRzzz0X55577jClbO3iwx/+cFNi7auvvhoXXHDBCKRIEARh5GlGkNLW1jYCKRHWFH/+85+bDnvOOeeIVFsQmqFREaCBD2u1pdrRd5HQ2s9GbOuplmqzDKit1A5Fyi8ilFeDhsSnpUCwVJDEYpwsyQp4eN4gTOJlkpMB2eKjgjHaC1SUWwdFhIpxZUJS6B3owYtvvICNRnVik9GboC2rfV9b1rsULy19EYu6F0EbDUXE2iEvSyIiTN56Mk783An44dd+BAJwfOdYGAAaVjakkrU1gGExS6p5Tj1c5ERLQWTNcm0DAxWpocI3JeMA+G2AZE9F08lKpQysNNrrlfw+CIkKZWK/JrnlV4/naSYazyX/EDqEi8fm46lXu4HctFrDVDCchqUojen65df1shXLGp2+CR3jOmoIe4olUXHiRKotCOs/N954Y0sduclzsxy1Mkl+cnXde5ihxvXSTSIWLuZMhSw75PjtaFMVB1+PWWLIhssgaoOLyAkO/U2O68E1FAhHHn0Erv/J9Xjovod89L/97W9xwAEH4Ne//jUmT55cvB7rGD29PTj++ONx889vbir86wsW48rzrsaNF92EC3/9LUyavGm4nxOcANI+E2BZoNP3eSmf8s8d+C6t/DMIcs8jwLFQJO6jkG/g4XA45cR98XHmj61wHFTRMMMsCMKGSkOpdlORNB90woQJuPjii3Haaac1DKu1xiHvPQTPPvdstKzqOo2E3MjBr1917Pm46klRte98OtzP8/Jnlla3Wtbi+EPZz/7V8cWe4DslIyIYbfyzaq01SFFat6NsloLzOGleJ9dZGZlQ1xPVPwAGZdWGclZCSQ1O01a9jaq3T1mVUW4vowPjUNEV9Ax0Y2X/SlR0xR+LShGMrvjn7lobKKW8OJx83QWvg60TUqSCuJoIXBMTy6E1b2VyNTpKQWuX59KunomzaYCTREfbiWDrcZzE2pDtdMzKtW2GkIh3iE2bMXapigiGrIQaAJSh6PgCjFKuqi50wJKBnJDbuHoowCi73w2Fo8ft3ZAPpeLcrt85fKgRHy8uvclhGNWIEL8VQYCyx6R9nwQgYzuN4+VzOu3sxm5fGFhjt6tPMwYDZgA9lV6MKY3xx/dgpNogoFwuY8o2U7DNNttEazny9SXt7e3YaaedsNNOOw1ZnEU80vUPdwwqn8flbWfc/jAAFB+W0dHQXmpDW9aOtqyMjEogQ16Ezh2/eKoq9Qq2lQFIRTVlufdjFCmMLY/B2PJYDJh+rOpbhVUDK2E7EXLzmXC82dlsflsZZY8xAFwvTO7E80e/Me58hpe0W6E7l6nsX3J12OHaDR/W1j3zOZVe8020DYnjpvBdvTlMsg3zw42oFa8gCIIgCEIMmSGpDRAEQRAEQRAEQRAEQRAEQRAEQRAEQRAEQRAEQRAEYahZtmwZttpqKyxdurRuuM7OTsyZMwfjxo0boZQJgiAMjuTV5Ubtnuq85VzU5JGS8YRbb70VRx15VFW4MVscgC2O/HkTCwy6LqP70bNoFlbNvRfd8+5HT9dD0P2tCZjzKKWw4zt2xD4z9saeM/bC7vvsho6NxtpGbsbAEGCM9utk8g30TGijxyILwDaaU+RUF05o4SXaLNeOpdrRNCvBUE607eQZ+e+ocehQSLXzjatHQqqdb3T3v//7vzj11FOhta4xRzHlchm/+MUvcNRR1cfZ+kxnZ2fDvMlee+2FBx98cIRSJAiCMLJMmzYNDzzwQMMw99133wilSBhpTj/9dFx++eUNw5100kn4yU9+MgIpEoR1E18+bKYI0GT5MC5ZxONraXO8VJunF0i1TfQPAKBz8iUYV3az5ZmxbWOTZYSyaioPSdaNHSu59HghUUF6OL210mKM9uIkW7LUXjqkeYzW0G5Y64r9NvZT0RVUTAVaVzCqPApjSmPRlrWBiDBQGcDKgZV4o3sxVrL0ReuwDE4N/47S99ljzsReL76K7cplKACKrBZGuc2QgZC54QyEjIDMdf5UAlBy0zPY8SX3W7lScQkcH/lxhHgZ5Ie9HycaNmR82PyOjMMb/x2ERcYUl2lNwe9Y5VU0rVYNRQ2tZDIvFYwvggp+1/JT8nbj6fG2yIenaJ79uuZjcQtl7e233x6znpjVtCQqTl/R73qIkEcQ1k2mTp2K5557rqmw9957r8i1I0L+oYkwjvj+UC8cMIh8jA3kxxjtfzmhHMejXR7H5mm4QxObj9E2X2NsnqaCClYsX4593joNPT1pR5ibbbYZbrzxRrzzne+svQHWAV745ws4+gNHY/bs2YOa/y3bvwUX/ebbUJRBkbIibfDvDJnK3LeCIvu7lJWgEE0jhUxlSRwUfSv3gXv+4J89IAi4FYu3WRdIIVfhnynUEEgmYXiYf9fIH9Qb1xAamecWgiAMDQ01WqtZB2EnFwfYbbfdMHtWc9fn884/D1/+8pdqpm1EdGBcJqqxqLjM5O/zTmZdL6wfFxekiwrGfjCtv1Fe2BwKfmldiPso+HoOWyY3Ts4NaJ3GmSzD5y2iaVx/wvEBaCu1oS1rc/c0pJmaVoi3Tf45uR+kwuHu/lVY3rccfZU+ezdUvM+4Y4sQHxm+f5LvhMSnne+3fnoYDlvZiodJKR8a/D6Cf55vJdjkK0FyolzD92/eriz4RRTeuHwf72NX2xG9F8GVLGHPmar6Jo7T14dEedE0bhuOONrc7onrrcI5UXWQWv+14dSSj4sM7H4xTmgedTajYbyoGICVFMMJu91ytJN9k4bP25ZUGW/ueHPDPJHUlwS6B7px9ewfYwAVWx+oMic35/dmMigiZFAg5fKzlGFUeTTas3aUsgwZWYF+iUou31tCyeV5OZ/s88+koFQGheg9HN/xfdT5DOLfiPLCyu9TAF5KvaJ/OVb0r4g6J3L5XnfO23GhIxsv1HanLJ+7KuSyAYLPjyNaqn//RynfOaEC+XOd47OHcO5Y8+mGHzYIx6A/huocj0XDjVgXj01BEARBEEaG8684DIPrCkkQBEEQBEEQBEEQBEEQBEEQBEEQBEEQBEEQBEEQhGHniiuuaCiuBIBPf/rTItUWBGH9g41NhZNSSRoQGjFyI8nDDz8cRx99NH75y18m4Va9+mcse+6X2Oitx+QWEBZoRdqz0T3vPqyaey96uv622iJtIsLb3vE27Lv/vpi2/z7YY5890DF+nJeW2Ya/GorgGlAamKjxpqHQIJQobkAJ2wA2akipQCCVOUmZco3iqqXaXqQdzT9YqXa8D+J1ThrLrQVS7Tynnnoqrrjiipbn6+zsxN/+9jdMnTp1GFK1drPTTjvh/vvvrxvmqaeeGqHUCIIgjDz9/f0Nw7S1tY1ASoQ1xYsvvthUOJFqC0ITrKbQqliqXS1lKpy3nlQ7Ko/mJUtQgKnEcYcljCqNKlxWKKtSbjhaVq1tUdeMTCBn8TEArJfHqUwoLJNMpGQmWOEKjCsTGihDMERQRlkRUlQ+NKTQ3d+DFX0rXfm1gopxAktoKFJBYgVWJwXROC/TGANFCud843Q8c9KXgYrbetG6B11WGGFAMAZQ5KxZ0bqnm8f45cXj4pImT89Ls5MyrbGSKM3hcnUTVPXtyu7GSmqKPFtFuzhEm651LK72cqhkeZSk1ySxVB9GrZay4+Xk005Il5NfH+TmBYDeFr1jW0/ZGiefeDLuv+9+dHV5ffXbAAAgAElEQVR1YdWqVWhra8OkzSZhh+13wFHvOwqnnHIKSuXQPH5DkUQJgmA7o21Wqg0Ae++99zCmZv2kqN7dUiez4iaxDC7+Rk6uzdfpqmVE9cTGRDX9Js1PkOH7JYU6cZd/AWy9+NiODnzr+9/EGSd/NlnEggULcNBBB+GLX/wizj33XGRZNogttGa5+uqrcfrpp2P58uWDjuPlZ17G87NewA677uCk2kGErVynnbaDzsyPt4LAIOjjrktYEohoHAu1g9YPYZiFfJFg0g7n5X3huYPf/xH55w5Jh551EDm2IKz/DLdUu2b9ghv/h9v/gK222AoDAwMNF/O1r34NHzvxY9hyyy1sHJGMt2ESByl4rioH5ePJibaLlmMFwvDlfDuSy7Rp/F60XLtAXIWykcFQvYoS2LoZJ88mRb7zZAWC1savq+2QI1quF25HpfJo0xMR2rIy2krtBfeNQdxHakTRbOcPo8tjMLo8Br2VHiztXYq+gT7/ngDXI/A2NjAgRW597HsB2uXFWOFrq7Y0YOzzft5vvv6BlJdVE9m6Jfj8WFieoZDXi4W7LN3mo8F2XubiV+TE7OQk1aG2weYdFbhWybh4bV7PnWEUUkHkOpkjzhvGsm1XD8b5DROtY+FxZ8KWN9Hx4WTa2kSyd2M7T7dR83aCX1+7DXh9DDKXZ02i9uHsbwXlpeJkXxTBQKUfPZUejCmN8XmitEYonM8i1bY8vOBB9JsBn3fl/e63G5dTYDvsK2cltJdGIaNSlJ+NtzH5PCtLsd1Qcq2kKM/KIWqR7LP43GHZPRE2ah+PjrYOLO1ZhpX9K6ANoBQl4nwF7c55cnW8LvWGjytXnnLnFDnBPYvaeTvAaPA5wueuhgG5Oly4cx3gcyq+Zrhvf5ng4Vx5MH/byd0riu4d9RiRTicc6+q5IAiCIAgbMmRGMrcgCIIgCIIgCIIgCIIgCIIgCIIgCIIgCIIgCIIgCEJT9Pb2YsqUKZg/f37dcFmW4fnnn8eECRMwMDCAzs5OKJXXwwiCIKwdFL663Kg9UosNmCkaP3fuXOy049uwYsWKJEzWvjG2/vCDyNrH29C6gt5Fs7Bq3r3onn8fuuf/Dbp/ZYOE1YeIsPMuO2P6/tMxbf9p2Hv6Xhi30ThoWIm2F2rDOCGZCWI3P75a1BavZ/zLy7FJueGguSClkLH2QgWptlIZKA5LtpEtWJJBUXwIjfW40R0oTUe+MWdVQ84o4fkGcs00mBvKxmt9fX048MAD8cADD7Q87/bbb4+HH34YHR0dQ5aedYmvfe1rOOeccxqGW7RoETbZZJMRSJEgCMLIsssuu2D27Nl1wxx00EG48847RyhFwkjS1dWFzTff3Mta6jF16lRMnDgRBx98ME499VRMmjRpBFIoCOsOtYRUuUBNzU/J+MbLqSvVzs2nEZ/voZxmtAEMK6SBjDKMKY8pXCaFuf1Qs8JvEwspnfcpL/vm8iMPBXGUgTa2rMnCa21Cuo0rl2pfJtWomAq01qhAQ+uKn14xA6j4cqxGRQe5NncWpY1O0hfWMV5XwrNf/R8svOVu2xkUrIYxgxWxZE5wY+WNQMmFyUAoEVCKpmcAyoAPR+D5ozhhy5sZYuVj8QcAFIV6BXLbm3w5Ng2brplKRuSKwLzrki1StHX8fkdKugXTceGbRaTV8RWTxhTLtOPvODSvR1GYVNhkP3t3zceyJu6ZADBq1ChUKpWGnZiUy2Ucf/zxuOy/L8PoUaMLl18PEeMIwrqJ1hrbb789nn/++abn+fd///dBdai3vpLcE1qoc8/fd2qFAxrkY6L5fD6G4OSNLo9l4jyEzcfYeDS46w6f53B5Hq21q3PXNq8CO+60E/8Tt99ye+E67r777rjyyiuxyy671N4QaxHz5s3Dpz71Kdxyyy1DEt/O+74dX//pV5042wq0MyhkKoOiDJnKkJH7VI1z87hnDkrZ4Yw79HQfwD5jsPJJflbgnkHE8kKCnwag4NlDKo3kMDaPlptWQyRZb1xT0GrMKwgjzPqikBpMnn1NSLWLxl168aX43Oc+18TCgKnbT8UTTz5RvLwq6XVTURZEVHtCre1sZcH2Whuno1rMDSddTUmumab4Om0nmSR9VXUnFA+7377+pnocTMg7AE6qTVG+RIfn7xyvzWNYMpWhPWt397GCtA6CevePlp6Nu/veir4VWNKzBBVdAWWA3/wqei7vaj9CHYby4mAviOZppHwqSIX5vEyY74FuE5NSbp8FiXYsCK7CGJtIE8m7XX6PxdyGbB1bVO0FzjEmh4gJuUTkwoAArUNNCx8TsVg9Xy8Tx0JhwB56RLbzOuUEwX758O/jpQ5rqxrWrp6Ot4uJNos97pzImICKztc3GlSMtsexMihTCZuPm5zsVb80kWonrOhbgZ8+cRUqegBEygnNFciEDuYVKSiVoazKGFUehZIqIaMMJVWCIoWSKtlxLs8bT+d8ceiMxuWJVRbizuWBw/s20Xs4icAb/rxkqTbDe7ev0ofXu19Df6Xfz6v4nCW7DAKsXN+O9PEqysK5TXw9iOZB/F5RHD6IxH0Yio7A/LGXHJd8JkTHZPy7Tl59bcxrr6vngyAIgiBsqJx/xWEi1hYEQRAEQRAEQRAEQRAEQRAEQRAEQRAEQRAEQRCEtZG5c+diiy22aHm+zTffHMcccwyOO+44zJgxYxhSJgiCMHhqvrrcqE3Sasi1L7v0cnz2s58tnLc8bkv0L3+lwcKbg0Xa+x0wAzP2n4F9Z0zDRp0bBcmHF3wEgRlLQKzcDIBTstnt5PQhrsFnkJGEtqmh8VtQTHDjPMAJs6NGeyzQ9uNj+fYGJNWeP38+dtttN3R1dbU87wc+8AHcfPPNG3QnFq+88gq22mqrhuG+973v1Tz3BEEQ1mV22mknPPXUU3XDHHHEEfjd7343QikSRopVq1Zh0003xcqVg+uAZZ999sEvfvELTJ48eYhTJgjrJg2lRA0nswy49ixVAkn2EUUiJgJLfYrn82JtY6LyWiRkcqE7yh2JfKlIShmLtZtNX7zs/HyxGDyWQ3E51Dgxj5WBOyGl0blhA20qrqxqZdoVGCvVdmLKihlwZdoKKlE51su1fedQxi/Dp9StlxVr2vLhykWv45EPnAb09IFl1xmsFFuRVVRn5IZBflqJx5Oyv6OP8t+Ekitlslg7i6Q1QbZt4T1GCFLtWObFRVFVME+kFwNAyFd55JwxKJI4NRJsx+PzpeKiU6TWaVMrDtQZT01Ms7/z8p+wHfdfuAALK5UaSw186CMfwk033tRUxxVMuVzG6NGj0d/fj8033xzb77A99tpzLxxyyCHYe++9C8vtIsURhHWXo446quUy1hZbbIFXXhmaut/1gWbF2vmwlIxrMh+DNJ8CQnKfTLSIuXxMLLk0Lt8Sci4myXvYDkS0z8/4b2j0D/TjsH0Px0svvFS4jqVSCaeddhrOO+88jB8/vv4GWUP09/fj8ssvx/nnn49ly5YNWbydm3Ti2vuvQaYUlOvmxAq0lZcJqkisnXmBYObD5aWCyj93UF74x8P2mQSLA73yLxnvhX1e1heJ+fhhBMu0Y6l2wfMHIM2fFA23BK3m/IIwRGyIeqhm8+9rQqpdb/zOb98ZTz1Zv/6YueCbF+Dz//X5tA6gVjqG4Bgo3qYmubYyOirHF8bB935tqrYxy5irxvE8uXxEzfwGVec3uO6hqt4kPx2cr+Dn7k68bRA6uYa9X7Vn7SipUrSo4TnfWhYcm9wwbNoWr3ody/uW2fFefBvupf5dAaP8UpXikrq9//K2VtE7Acl9msIbCCo6DlQs10YQZNeSaxNvaROW6WXovEYm7DFro067HePpXK9SKNlO9rsba5zI2q1bvn6Nt2c4uOyXl36nAd0qhvcmjBODE2Al5wQYY7ebtgeaS4f9QwRof7Db5dpaEJe31bYrGc7jbjJmIjraxqX1LiLVruL2F2/DM4uftvlTACDuaD78zVQJbeV2tGdtrtMYhQwZMlWy9YyqhIzl2jmxNueDlcs7K58/Dh9+BwegNC+MVGDNxw8BVlTPY6I8MMJYAMCS3iVY1rvUnm/RP59HJX5H6P+zd96BdhR13//+Zs+5LYU0khBqCi1AABUIhJLoi4QmSFcQURH0wUJRUYo+oI8+KkV5VOBBUZpGqkAgoUTKQ1MSgYRiEhJKkhvS67259+aemfePqbtnT7v33Aa/D9ycs7uzszNbzs7M7nzGXeHudyAm03ZhTHoEufS5t4ZC2TeC3wPh011Irh2+wxTKtQudW71drt2XrwmGYRiG+SjCYm2GYRiGYRiGYRiGYRiGYRiGYRiGYRiGYRiGYRiG6aUopdC/f380Nzd3OI7zzjsPN9xwA2pra6uYMoZhmI5T9NXlUv2SOtChGVBob2/HxIkH45V/vVIqeRVBRJiw7wQcdvihOOyIwzFx0kQMGrSN67RpO+pKJV3HSQktJ/PLtVDbaUFUiljb/puSxbDzpu+25ju8iVCeTbrboDCd6ITovFQ7JrYI9ktvlmo/99xzOPLII9HS0lLRekSEq6++GldccUXV0tKXaWhowJYtW4qGmTJlCv7+9793U4oYhmG6j9122w0LFy4sGubEE0/EAw880E0pYrqLKVOm4Omnn+50PIMHD8ZFF12EXXbZBVEUYdttt0VNTQ2y2SyiKEJLSwsefvhh/PnPf8aaNWvwiU98AuPGjcMpp5yCo48+GplMpvRGGKYPUFRS1CHZY5H4S0irUUT2qEx9ztfVAuGj0vOyIov6bH3R/JUlpbTzEkJKZeQ7BYWUJh9WShnWSwErnQxFUsGgT2YAqJy0gz5JSJVDzkgrpfTTenkOOSndui4MJKC81Nvu9rg409cZF17zezT+eTrs0FARecG2ICADXV/MQIu1M9D104gIGdKy7EJibbtMuL90sXb4Z4+RsHXXmJBIpYZNHl0FciIv8llOhPLzVcr35Dpp50fynA+r3dXoMJ6ex/h0ft3ef4bfD1ixHBvKkGULISqSapeCiLDzzjtjwYIF7r7JQhyG6bvcdtttOOeccypej4iq+tvS18m7p1TQ3l5WecvO64JyjA4SyLSh4gNaKjuopfRlGCWxYcMGHL73EWhuKvysdejQobjsssvwH//xH6irqyu8U7oRpRSmTZuGH/7wh3j77berHn8mm8GDb93v5NhWCBiJCAIRMsILs2OSbRteCEQQWi5o5lMgFjQ6v9gzCCvoiwkFA3kngLznD/7fhEwyTaxdQCZZbF7ZUCfXZ5gKqaoGqtxTtxebp0qV43tCql1Kurx8+XKM3nk02tvbS246k8lg8buLMXK7kTruco5/oRtzB4nvY5UXrwrDBRXQmOw5ZaSpYr/HoTCb3GbT20vISaCD7RDyB/VSwXrhcjdAmMaVIZRCRmRQl6mr6He+1PHv6D0jKdOOzUtZ3pxrxsrmlZBKBm0W/ltkpb3K3jMD8a65XxP5+697x8A904/LgEO5tr+HCxSSa+v3CMz5RFYy7aXaKjzcJkxMoK2CcwDx9jwr13aFTAKklMGuC9vvVFC2yNvFKeVec44qH4IQ5i8oq5j0UJARK9ZOblsPsh4KxP27IO69EkjzTomEkhIQEXYasJMbyI+l2vk0bm7Evf+e5s9jCoTapAeQyYgItdk6ZEVGl3ljwmzhvmeMWFuXhTPxAWeMgDscYEaYd2y0nD5yQm1KEWtXMrgMzLfw+LXmWrGiaQWkzPl3hASBFMXOi/CdIBuPfT8IQVlcBOeQzQ8hTEv5cu14Wd2nPlWuXaLc3pvK3H35umAYhmGYjyIs1mYYhmEYhmEYhmEYhmEYhmEYhmEYhmEYhmEYhmGYXsz++++PV199tVNxnHTSSbjvvvuqlCKGYZjO0enOzR2Ua89+eTYmTjy4U53RiQgTJkzA4UccjsMmH4ZJkyZh0OBBTvphu2pKJb0IJCH68OJs6QQh0n2XriOlDMXaymY8mXbfGU530DPfE51fdcc5ABCISLgOc+F/giqXavttxzv09map9u9+9zt885vfrFiok81m8cADD+DYY4+tWlr6CoWumf322w9z584tuu7QoUOxatWqrkhWxXDHR4Zhqsno0aPx7rvvFg1z+umnY9q0ad2TIKbbiKKox8V8mUwGF1xwAa677joII0dhmL5KR8XaaVLt5CqF4k6KHpGU+ahA9OiETNIIeoJ1VVAHlBIDagY4yU2xPFJsPlWU1qJSSicb8oMyeeEkEA7i5AZ5cvmQflAoM1/KHCS0MDsHqQeIUva7FmzngrqsVBI5acRUQf3Vbi+WaFNvbFm1Fi8d91WgbasR0SAQYhMi0jLtmCyboEXbZIXaFJNqWwk3mWVWqi3MPPsdiAu2lYmDKH5Oubq2AogUkkfYy2VCyTU51xKpcL5fB4l5hT6T3+1UMYdawk9TlHD9tHWS89KlaGHrRP66R65agffKkMl1FaeddhqmTZvGdUKG6eN8+ctfxh//+McOrcsqDU9qmaPCMlfRAUKCRUXLXMG64XIr1nbLwrZ0EyYcFMTKBxWsXFuZ8ospx5iyzetzX8cpnzoVMle8Ljdy5Eh8+9vfxnnnnYchQ4YUDdtVtLa24q677sI111yDt956q0u3NWPRdCfJFhBGGhh8OpGgmSciRDDhyQu1hYh0WU3o0pUIRYIxsZ8VaRsxZJpQMHj+UGhQz1DMl/YMAsgvs3Ra0EdViINhyqTbpdrdfZu0FbCOrJpSpu/Uc+cy0tERqTag0/Xz//45rri8vMF6x48fj1fmJgaI7sS+KpuUbRCRG5jLLrP73v3kCoqtFxNsy/xEh7+hCoGEOKiDuzKGCqfdQpAgL8qmsKwh4+ULFZQvCFBSuhKHkr5NpKm5GbJVYruR2/V4ebGUUNtNp1TiczKHD5qWo6W9JfaugHvGb5/9p8p3jQBYBGHNPL1Nr991ol273LRR2fW8QNfKp+293B1QfezNMZcmmD4mCE4Ec7QIgNInqBVsx+TVUME5YFe1bWB+vl7P77L0dpcCx99J3E35w6TLlWWI3DZs+YRsehUAUiAFSILLh2sJVIAiOxCeTrckBUg/EJ6Uuu1tYO0AbNswnKXaKUglcdcbd2DNljVmwHkzmDzsAC9AVmRRm6lDFEW6zCvsgDGRk2nbeRmRQcYJtbVgW1CUKB8LU84NB5cJBru35eFA8G2vIfcODjmttf632OD2rl2SkFM5rNi8Ai3tzbCSd92eaYYtNNe1F7ELFx9M2dunwb/X4wbKMXG4tSj4rbD/FpBrh592UVKubfOapLfKtfvytcEwDMMwH0VYrM0wDMMwDMMwDMMwDMMwDMMwDMMwDMMwDMMwDMMwvZjTTz8dd999d6fiiKIIK1aswNChQ6uUKoZhmM7RE3JtBYWLL7wYN9xwQ4nI40yYMAGHTz4ckydPxqRDJ2HwkEHxjpZG4JEq14aVflh5tlWMqbj4Q6nYPCdNC8QirgNzSFIikdfZ1XeUS5Vn2/9Mx77KpNppneN6t1T73HPPxR/+8IeK1xs8eDD+8Y9/YNddd61aWnoLnelKcNFFF+HXv/510TBEhKamJtTV1XV4O9WGO0AyDFMNdtppJyxZsqRomLPPPhu33XZbN6WI6Q7eeecdjBkzpqeT4dhtt93wyiuvoKGhoaeTwjAdprC4prx1KDa/dNyu/GsETEbPU1jw6NazqmhlBFHxgZSylEVDtvC1mCbXVokKUyEppWxtRa5xeaxumNlhFJDJuoDFpJTS1EldPpQXX9t6qmzZgtZX56LttXloXfA2ti5ZhvZ165BrbQNIQfXrBwwbAjF6R2T2G4/o4P2B/v2gkEPOCICkHSxKhQNF2XQF6iJtU3F11Td+9Ct88NCTRoBtZdhelp0lP9+KtZ1Am7w8OwNdh82Y9axQOzLbCSXaRhMTyLat7MXveyddIoBUsDwQMsHEFT/WgBNK2eiCrKd4HxMyp/j3pPCJEp/pkreOUaimVEimnfaZ9v2i9WsxfcuWDqaqOmzYsAEDBw7s0TQwDNM5TjzxRDz44IMdWvfxxx/HkUceWeUU9U06I9YGkvcfSg9nnZiJcpdephL3ukS5KyjH+HZyH0opFbS3ezGmm1a5QK4tkVM5I9fO4b4/34/Lv3VFWe2hDQ0NOOWUU/ClL30JkydPLhm+GsydOxe33XYbbr/9dqxevbpbtvnr+6/H+P33REQRiISRBFqRdgZCCGQSsm1BESJh53mpNpGVbRuRoREMhs8gAHjBtnuWEZf2eeEeXDhLUqptQ5gvhWV9KmVeB+B2Zaa76Faxdk/apkLDbaWrWslzFz5v1ouL1eWLRePn7LnHeCxcsLBEQjTXXHcNvvntb1acrkoo59lsuF+JggNlfk9VKPFNk6Wq9GMTkywj/iuvRcpB2SJlfT3YmK6cO8F20P7h2mmkxPvvvY+5c+fi32++hbcXLsL777+PFStWYN2addi0eRNGjBiB+x+4HxMmTIiVWQrth2qRei9RxZfnHbOUBgUiwsrmlVjfsg5EWpLrnuQHAm0oO6hF8P6AELEBK5yA17wjACgnDM6PT8Xu516gGz+eYXoLybVh7v3K2aetONueV7YEGp5HwXsUBDcgZvxdjmBglaC9R5rj66XxicYbQe4c8AOu2bz5YddsedW+UwGXFzghuI+U3D6w27OD1JmWOhCAnJJmkBgFqXJQUmHUwO3RkGnIfxcjvB7DclMZ13qY/77KC8uewz8b/6nbAUmYYxwZgTShJqpBbVSjy6bCy7QjIYxc20u1IxFpqTZFiEQGGfMZBYPJRGZQmghWqO3/3IAy5lwQoVibqHQ52BBeoXZGeNyVUljZtAIb2zbAXqvkyuDwcbpyOKW/N2Tic/lw6RSwWyTofSooLuiuily7yPmbNt0T9PXrg2EYhmE+alx189HI9HQiGIZhGIZhGIZhGIZhGIZhGIZhGIZhGIZhGIZhGIZJZ7fddut0HLlcDvfffz+++tWvViFFDMMwncd2+CpIohNVfgQo2Kk42Sk3nH/t9dfiYx/bH9/73qVYuXJl6voTJkzAEZOPwBGTj8Chhx6KwUMGpyQuUKC5zpZaliUASNPBVCqpO5tB6mlIQOlpmw+hBBRp8QeRhCKyXUChpJeHgER6vmIdXe3Oodi/XphtOsbZ+UmJdtlSbb9Pw3T0Vql2W1sbJk2ahNmzZ1e87vjx4/Hyyy/3eWFlV4gYzv7i2SXF2kop3HvvvTjrrLOqt/1O4jreMwzDdIL29vaSYWpqarohJUx38vjjj/d0EmIsWLAA48ePx+LFiyGEKL0Cw/QVOlB0LSrVTtYvA7mjl/UUitjWzvLlkMouVkBttvhvfrKeGhcB2akgDLnZ2Pqvf2HVqWfE8jn8qSeQGTs2CBjER6RFzqTlUrbupcVFBGXqrbm169D8yExseXwWWv85G7mtWwHo2qq0eTZ/OShgwSLknn8Z8s77obIRao46HA3nnYlo51GQIJCu8UIRQCqQAlmJUCiqcnIXYPRZn8Xyh5+Myaf9PtE+IuGkTcF8AEIBilSsfhmeC3rv6Fp5OI/g95ywW1PBAgSnTcIFRXn73J9CysWrIIJlep/ET7VwPUpMh8vDZeFnmJ74+R8Xf1dKGF9aPGGak8upwPftoqgTKaoOTz75JE466aSeTgbDMJ1g0KBBHV73hRdeYLF2MSpoa/f3p+T9JxEfgmcAyWIZhcWCQGSo4ut5aaoNG8oUC02bzCjfpq3vyQKf/dxnISKBy791BXLtuaK7pLm5Gbfffjtuv/12jBo1CieccAKOOeYYTJ48Gf379y+6brls3boVL774ImbMmIEHH3wQb731Vqfiq62vxdd/eh4OOuogNK1vwrmHnF9ynd//7A/41T3Xp0i1tYzQSvrIiQMjJ9a04kA7XImVF7rnDm4r5CSo/vmFl+zFHjooP+mW2ViC5yDuMynjS7T5xqTbnYTbk5nu4iMj1Q63T4npclY1AxUXvTY7mf9Cg0sUjSLRxqCUwuOPP4ZxY3dFLlf83gMAP7j0Bzj9jNMxfPhwd1dLw++y8ncaFdjRKrE8eQ6qUD5MCoqUF2wjeOam4O77oSQ2jE+a1oP41m2Zwj9bVrYCHbqITTxNzU144/U3MG/ePMz/97+xePE7aGxsxKqVq7B+w3o0NzVjq2nfKMR+++2H6Y9Mx4iRI1zekmWW+D5zM/L2SzFiz8vDLKeFS1s/7QxI7L5w3eENw5EVWaxqWoEc5bwAOxgSjABAEkBCC3hJS8pJ6Wn9voKAIAUJATLTEhLCtq64PEi9TCkIpYJ7uzuisfNLt1kBpGwoU3JTAAkRazdSptDoxO62EAm9gjDHzF4ldlEod7dlCoX4OxZ2X4hCvx9uZ+ntK6mCdqFge67NzZzD5K8VZfJAJoO2vKQIOj6h41JKQQgyWdfhlNLXiW0pFCCoiLCyaQV2HrhLfDCSvPaq/O/F6Ovlm+WbGzF7+cv6CJAw7Xu6jVKRQG1Ui4zIIN4aaL4pK532ZU8voSZXttXtkX4ZXAzFyp6B1DolXGKlYpOalGM9ot9IRCLCmi1rIBUhEmFLIun82bI5yFzL9l0hhZxpb/XCekCRAJT+rRYkzPWl33dSSkKfuOa6ldCNqiZukK2N+U+ffHtu+/uFy2yQt0LrMQzDMAzDVAKLtRmGYRiGYRiGYRiGYRiGYRiGYRiGYRiGYRiGYRiml3LBBRfgzjvvxLvvvtupeO6++24WazMM06voCbm2IIGzzv4CTjv9NKxcuRJr16zF6jWrsWbNWvTv3x8HHngghg4bGkuXgkqkM6b7cHkBtCwL0oq5TKdOAFamLSAgSfcyIyhIKAC2c6TuGqY7gRqVmAgk27bTZYrhygmw3eyEwIKM2CLoNmul2q6jYNlSbfLbDPLfW6Xay5Ytw8c+9rGCIvVinHrqqZg2bVqfF1V2lYhh//33RzabLdlB/b777+tasXaR34JCxEQADH1hiBQAACAASURBVMMwHaAcEUpdXV03pITpTjoySEdX89577+H888/HLbfc0tNJYZhuIU2EkywQ5tUFnXdHxT6t8EoFtmJl/otZjQGonFmXlBOO2K1FJBCJjJ2sIC9h3dVO5cu12+a9USKmlBpwINeOyakA0JZmrL3yajQ/9AhUe3ue5EirfrS42smGQJAAIiPQkltzaJv+d7TOfAYN55+F+nPPAIQAlKnTBh4ju1cDW2awRcI2e4zD4AnjseG1N01nZ98YYPcKoOvbwaGCgM+b3l4oXgn3s4/PH9L4NkSwelz8ZOJQ8TDJWMLTxcbnZTLx1Sh2oDyU+AzzklxWvBbT+ToOpXxPm5e2TtqyvUuI57uDp556isXaDNPHOe2003Dbbbd1aF0pZZVT89GiUFs7YvfYRBgrMwwk2V6kpmJybbe+K7f45WH5JNS0CQCSBIRpYbcyNzICSC2G1BK5nJFJClI44bQTsPf+e+OsY7+A9WvXl5X/xsZG3HjjjbjxxhuRyWQwYcIEHHDAAZgwYQL22GMPjBkzBttttx1qa2tT18/lclixYgXeffddzJ8/H/PmzcOcOXMwe/ZsNDc3l5WGUux/xH646FffRk1dLQjANkO2QU1dDdpa2oquN+/l17Fy6Upsv9MoEISRautPQREioQfpFGawzlAs6AbqNM8agqcKiOsJAVuii01ZQSYFIQOxYerjoXBmmqg0+cyEYT7KlLoEqvjYqNMk6t/lpC2s36c+5+lk/tPue8l5aSGS7Q8AsP2O2+Oyyy/Dj6/+cYlE6UEXjjv6OPxjzj/Mva+8A5UaKrzPUuG4wqfe7tlZcgcS/MBkKohPxZ/3h3LucCCE2LNvc0e3W5CBOHXZsmV49dVX8eabb+LthW/jvffew/IPlmPNmjXYtHETWlpaOl2uO/zww/Hgww9iwIABLq02nWnEnrHG9mmJkyxoBklSat1yhNqF4hlSNwQZitC4cRmksO8AGKGuEVLnYCS7EFAwgm1ISCviVdINoAYzTRBQZFuKBJxZOiHXdpJo8ueB3hW+JGeLAXYUMuHmk5NQ27KgKx+a9hT3GgLBlfsQlCvt0GoUa3wxJYug3SexK833+FXi9N+k0xpovLV02DcABe1oOqH2qtLTEQBllis/BnsiPTqVVtItbQkWCkBOKeRUDiuaPsCoAduzVBtAa64VMxY9ooXPIHd+AACIUBvVIBNlTJlV59eWVp0k270vQ7HlguxNKZBpi3BwGcDY0VPKv5Z4wTUpQye3jfzgtiycR+I3aNv64YAirNqyEpBkrloBIaDzZa5pKXV6rWBbmX1iMobInP0qGPUwp6TeDyQAK9XugFzb/YRSXK4d++0N8s5ybYZhGIZhOgupqr4pyzAMwzAMwzAMwzAMwzAMwzAMwzAMwzAMwzAMwzBMNZk/fz4mTZqENWvWdDgOIQSWL1+O4cOHVzFlDMMwnafkq8xd2Pk5tY922HHLdsy2nX0Twm2vCYOXsCnb8Vj5aSgoBUhIE4+EdHHLYD349eCnY9tJQMG/TlARSLL1dEKgjUCqHXwCgAuZItX2qregc2Yvlmo/88wzOOqoo9Da2lrRekSEn/3sZ7j00kurko6epqvE2gCw67hdsWjRoqKrbL/99liyZEn10lAIe5J2ZNU+3nmYYZjSrF69Gk8//TRGjx6NsWPHYtCgQZ2Kb9iwYSXrZ5dccgmuueaaTm2H6V3cf//9OPnkk3s6GXkIIbBq1SoMGTKkp5PCMBWTV18rs35XSIKTF2cg87Er6kGLYOpq+eu5ucFyqaSu8ykJRU6/DaUU6qI61GZqw4hKpj8kLstKSikVVh77GbTNnRuLfsRTTyIaOyZRBra1VBUYn4N6qamzbl2yFCsO+38urK1x2j8ZzJPmL/wOKOQAF58EUHv8kRhw9cVQQu8T6erECLbic6u/+brnsvtnYu6PrkEEQsaEiowOKSJCBCADICKY73qeACECIWuEjBEQ/JGJR4ezwyXZ+G0aBADhJI4+lRYBW6+G269xVU78nIxXSxIiHBUPoPLCx0nzcAXJSCh60tcvh7TaEJVYnlxWLA4C8PEVy7G+B8W2hxxyCJ5//vke2z7DMNVhxx13xNKlSyte709/+hO++MUvdkGK+h5FBZ0VlGEoNp/SwyXKYWEbe1KsrWLlBfgyDAAlfYklbDdXSpdapCvvSChISKmQs9+V+ZM5SCjkZA5S5dDS1oovn/gVvPryq4UzXQFEhP79+2PAgAGora2FEAKtra3YvHkzNm7c2CVydxKEHXfdEV++8hzs8fHdjQTQtPFThJ+e/9+Y8/SckvFks1k89tYM1NXVQUBACIGIIi/XDkTbQghEJoxwYfSffeYgQBDCawttec8KCt3cQCYYf8YAF87l1Tx3CCWtiVOvQ88hKoHbj5muhrVPhmKVfTs7ZV/FrtEueK6cfPhZ7H6abH+w7D5ud7zzzjslEqf5n9/egK+e/1XASEjL+klLqzyWILa7lb2rF/g9TYmPfIEA4W+6TYs9Lm1tbXj99dcxb+48zJ8/H4sXL8bSpUuwauUqrFu3Hk1NTdi6dWuXXweTJ0/Gw488jPq6+tTl5YrMq0XsuXpqgMR0Yr/Gg8bnbWzdiCUb39f3XGHLB14iLBIyYcAM0m3fIzCNH+E9nUBQZOKBcIJhMtO2vU0IEWu40Nkkl864eBfmWjFlREGwPm/Anpc6slCw69vuEH+3Q8r4chckbKnJ26XBdH64pAjYHgMVfLfrunYQc034tkdlJPLw74goafKuB4qxeZVmUD8pJRQBMpeDIuXKtcPqhmFIw9AgnZT6vRgfhnLN3xbcj3fXLzbSeKHPGTPYfG2mFlmRMWVTgSiKzAAykSvfRhQhEuaPMohEhAxl/HzKICNseD0vNgiNiCAg9DbIX1PhteVU3e5aCQa5TysLU/zdn6Ll4WDZyuYVWNW8yl+p4bVMPi32Ghdhuswymy9yvxMI1km8TxS8ewQQSARvECXSFy/jB3lL5CdJV5fty+XDcK0wDMMwzEeJq24+2gzizDAMwzAMwzAMwzAMwzAMwzAMwzAMwzAMwzAMwzBMr2T33XfH9OnTcfbZZ2PhwoUdikNKiaampiqnjGEYpvMkOyLmkRAk5EeAop1ObcfMtHk26lgUSTtVED5Mq56nE0gAFJlOkq5zFUEpGci3FIQSeqskIKyuTAkdO5k/FY/bStAK5ZMo0THNdVaD6+Rm5RUEGLkGxZbHOvGZONI68PkOcnbbvVeqfcMNN+DCCy+suBN2NpvFQw89hKlTp1YlHT1NV0q1AWDSpEklxdrLly+HlFJ3pO5KEudfJf3f3XXNnSMZ5kPJ5s2bseeee2L16tWx+ZlMBjU1Naivr8edd95Z0W9/LpcrGaaurq7itDK9m5NOOgm777475s+f39NJiSGlxA9/+EP85je/6emkMEyXki44ileU8sIkindO7BjWsYIoklJtV55WgcrR1vuUBJRCTVRTLEmJRfn1UxWbr2JhNt9xF9rmzkvNkqufuu3ZmiRBkTJp9msQKV1xzRPu5NeXAQXKZEDZDNDSCqmUE1NLECJoubZWrCi0PfwEmnfeHv2++jldNyYvvzS7MyEnIld1JhC2nzoFb/zXDUDbVn9IyB8cV0c2WQh1X1pKBGRceL1GvL6v9UYiyK1dFnoZk8vCY4TQZaYomLBbgNtHPq4g7QjEUCYQqZTtxI5FPF15aQ/miUQYG65SylmHEp+l4lEA/jhkKE5evQo9pdbu169fD22ZYZhqsuuuu1Ys1o6iCJ/73Oe6KEUfMioow/j7LMG3sqfEB19mSbaxh3LtmCQxTEMgWws8pVDBPdangKAgQCQhQJDKCOQAKKFAUpr2cIXamlrc8cjt+NV//Rq33nBrp9tQlVLYtGkTNm3a1Kl4SpGpyWDMXqMx5eTJOPyEwxBlMq7N30v7tPzui9/5Qlli7a1bt+KT4/4f/vDwLdjn4xOMUC8QZofTECAj1dZbCiWc5ntQUiAyzxrMNAD3nMI+eAjlnf6cyidPqh0u68BzCIbpTfQ2qXY15cIVX4/JCk0iKYX2la0bl3zGUyJrFUu1E7fA2GASKj7v0ccexV577FXWYAuXXPQdnHzqKRg8ZHDx5+AU/x4T/+Y1iOSvrmwd1T37dql3cShTGY7FZ9KkFLB61Sq89uprmDfvdSx6+228++57+GD5B1i9ZjU2btiIlpaWstrSu5qDJh6EBx9+EPX1gVS7xP0kdr5V49YSRtcBqXa5AloAGFg7ENsP2AFLNy4BZDtABKUIBAkhIn/fVUK3l5CCVInyhBJQUkKRgDDJFYogoSBIAkrAFehIl7OUEUILIfRsu5iUaatR7jwL5dqkdwps44qSpsxgzj1/LGypz5yEQQOOa6+z+4T0TDvHndlBk07sEKj8aQizJSP9tpJt3eylAqm2HbzcHjzb4ONb3oRpGwvLwjoxAkoqlzdBdnsCkFJ/qpxL06rmVajJ1KJ/Tf/Ysf8oSbWfX/p/eHfdYi1id2VE/Q5MTaYGGcoAesgY/W6MshLpoIwr9DB8Tn5tz31XnoYr3worxnb/Bu/IBHP0D7H+bRWJI5ImxHZl4eD9Hr+I4usW+Q0Y3m8Etsp2rG1eo+sGIjKpCcX45ixVut1YkP4epBwwe01BmneKJCQEhJIA6QuTSEAqu9y8JyVhGiYJZC78UIQPwP0e2PM8FNan5Stv/cR0jL5/SjMMwzAMU0VI9bZWFoZhGIZhGIZhGIZhGIZhGIZhGIZhGIZhGIZhGIZhYixduhTPP/88rrzyyg7JtSdOnIgXX3yxC1LGMAxTHUq+0lyqQ1QHOkPHxV4pnSUTHYq9FMzLy3wc5ltCwCaV1MuUl2QrF1rPk8r21LSqNkApaTpBB5nLSyC8mct18PPd+szcQIDtBdtktFtWdizschF0BnQdS/M7+vVmqfYXv/hF3H777RWvN2TIEMyePRujR4+uSjp6A1XrKlDg0Dz66KM47tjjSq4+c+ZMfPrTn65OWsohTG+Fu+DD0KGYYRhPW1sbxo0bhyVLlhQN169fP6xevbpsGfbAgQNLCrOuvvpqXHnllWWnlekbLFiwAOPHj+8VQpiQUaNGYdmyZT2dDIapmDwhVRnhihX1Uut9gYVRKWN+cnUtv56V+cTqdSY+mZOI1ddI1+0iitC/pn+hRJeVnzBfdn5u5WpsuulmbLrl90FC/TojnpqFaNwYn79YhTZIu62zKlebxdYly/DBoZ+EVfbYJdHu41D3qSnIHnwAxO7jIAZvA6kUVPtWtDUuR+ucV9B0z0Nomf2qW08qQNpNZwSGPHwboh1G6Dquqz8Xyq+pJZo66MvfuBwf/P05RARECP8o9pkh+52gNTlAxoiHhJkfmf2ZhXcsCTMfZh3Sm3Z1VTcvCOOPi4mHAFJhXTnMTygi8/ij52VLFH5Jqe6XW4XpzpoLFfieFi50y1Ew45EtW3DRurXo7jtobW0t3n//fQwfPrybt8wwTDV58803sddee1W83ic/+UnMmjWrC1LUNykpS62wjd2XXyg9TIk29lCubZfFBzpRbrlUMlhXunZzPVdqkaMJI5WClDkoSP1dSeSUhFQ5SCVjf2/PX4jLv3El3nztzeKZ7yEaBjRg/AF7YOrZU7H3QfYaICex1mUUL8K0km1BAmcfcg7WrlxX1naICJ8980Rc/ovLkImyTjooICCElRBGiIi0WJsIEUVatA0/gCdRoPAjkXhm4dPrRILBcwgvSy8sEnTLAiNm2J7bVVJtbjNmuoqCz3DKOeWqbIqqplA7SaeuTYKRzhYP476mXa9lZK3Qc+TwOWmpe5xrd0AwP6j3XXH5Ffjlz39ZOjEAPvGJT+D/Xvy/vDgLpr9ImEK/YXbgCx/Qf23f2o4F8xdg3uvzMP+t+Vi8aDGWLlmKFStWYN36dWja3IS2trZeJ4ZPY/fdd8dzzz+nReVpVJKFSk/lcuIuFKd7FaDwRktdW6ubV2HppqX63iwIQkT6ux0UQwjTFiKgBwYHiCLzacsX6WUN/b/w7x6YOHXatbjXua7tpZAnELb3dfOuBCWEu+ENH/nXVOL1BPc+RvKaDdvcYiuGcVBQTg33MZEXX7vkkmtbpGR6yGbHpEPp/ElXfpV2Flxro9JlWQg9iCbIvGOidFlXyhxyUpqyrQ67y6DRqMvUm/yVd2J+GMozb6yahycWP6b3sxAgad93IdREWWSjWifD1oPB6PM8IoFIZPQnRYhEpMu2IkKGMm55xszPiAwEIkRCIKKMLxuLCJEtH9uBZex1Zcu/CAe+yS8PCzKtlR0tD6e8mwMA76xbjE1bN+qyubkew+tXCDPPpoEE9HA5Jl9WPg4tzXe/FSTMd1/mh8tjkDf3nhEQk9yHny698byUO3BAd8u1u6puwTAMwzBM13DVzUcj09OJYBiGYRiGYRiGYRiGYRiGYRiGYRiGYRiGYRiGYRgmzttvv40ZM2bghRdewAsvvID333+/U/H94he/qFLKGIZhugbbWapgB9yUzmHxCBLh8hZTiviDUjtIuviU6bYWdN5U8J05YaRaynVvU1BEoEDUJkjojo+uw5x00Uul50WkICGhQCDXsdR2NtVxu46iYWezWIfasCOq76ImiNzy2L8USrZNF7c+LtVuaWnBIYccgldeeaXidffZZx+89NJLaGho6HQ6egNV78heILqpR02FEEJ38i3CtL9O616xdnhOlvhtyFvVdNhmGKbvI6XEvvvuW1KqDQBNTU04/vjj8cQTT5Qddynq6+vLiovpW+y222549tlnMXnyZGzdurVk+DPOOAMnnXQSzj//fKxbV57QrCM0NjZi/fr1GDRoUJdtg2F6A2EpLVm8KyS4crNUIM4uQEyqHZSpiaAl03a++cvWZIsntoz6aesLL6L9/SWQGzZALl2C1tfmoe3VV4G8e008wrT6qTX4WMmzsnXWWP022DVRhH6fPR4N55yJzPg9dP4CAaUgBZnNIrvTDsjsuD3qTzgazQ8+irWX/xRoz0GQ8iKgdonWvzyI/t/9mpOkKCiA4vvTSxH9v4IIgz95GFY+9VzeblPJaSsvMoozW8sWga/IxiyhBdnCpSYYhCrhDlMmXEwKnVhOymUMJhluvVDTFJ56heJODRT/WvRcTdZYqq0ySyavVFiVmA7FUjaC4+rrMTYzHF9duwaN3ThAxT333MNSbYb5EPCb3/ym4nWiKMKNN97YBan5EFOqsJQgaBVH2I6skje28L4bCBNRrA2TdFs5SJlxUYJGPj3aBZQybfG2XAQBQIKgIERk2t+lboMHwd+Rfelg3O674i+P34VFCxbh6kt+grlz5ppBVXqOISMG42OT98dx5xyLkbuMRFzFp8tzsEJMkBbfkW/b17JrwqnnnYqbf/K/ZW1TKYX773wAz//9BfzlsT9j+MjhXiBoJJpOtkdWEkhGqa3TFqYh/lzBp9sdx/C8CL2TiecQqRLB2KnA7bhM36U3CYm7Uqodxt8hQWWFSct7xlNi/WIDX1GhcMFvUZ5IW3/R8cRudQo/+a8fY9pfpmHJ+6Xbq2fPno0//fFP+OKXvujr0+6fICll7B/XZmDSvm7tOrz22mt44/U3sPjtxXj3vXexfNlyrF69Ghs2bkDLlha0t7eXjrgPMGzYMEx/ZDqGDBni5oUi9NgnUPp868rKd0rc5cpmCzGsYVu05FqxunklhBKQuRwQCUARBPSgcQK63YikMuULvwVb2lBKanmxAqQpW5ESgJCAEv5kJ6nLY0SmXUnY5igEL0/YMe980VM3YAFBy038vh8vA9gWHr1ZFStDUFCg1Wkx6yhfvitUfIi/I2Gx9mxyvwthm5Ytj9hBYwhml0i4BhKZUxBEUKTLoTlj5CabJkF6H5j9LJWCgIA075VAkZlv2rtUDu9ueBdjBo1BbVTeYLEfhjLT2+sWYta7T+r9beoKNl8ZESGbqTFS+EAgLYQXRMOI4cnLpYWRT2vJvD/rya0j3Hs1OjzMdUKmThK2NZoY3Ls7Ybk3dtYE8+N5LOsnJi2QAnbeZhfMXzsfre1bTH709W33k8oRSNiakC7F56AHK4SEEYRL5MxSaWT7UFJ/VxIgASgJMu9ACdL1K9LBTOT2fSlCvDUWXkYP/w5UrH6Yl63E+onpYvuSYRiGYZiPJqR6U2sLwzAMwzAMwzAMwzAMwzAMwzAMwzAMwzAMwzAMw3yEWbx4Mb797W9j+vTpVYvz4osvxrXXXlu1+BiGYbqakq83l+oUVWT1tA7SRTuM296e5NPlZNxhZ2nEl2kZm3IdmhW0mMxOSalcaPevXcdul5LbiJPcDbYDn+2wFxdYwHUAhOsIGHSL7eNS7SVLluBjH/sYVq9eXfG6Z5xxBv7yl790Og29he7uHrDDDjugsbGxaJhx48Zh/oL5nd5Wh6QLfuWKO7x/GDoZM8xHmYkTJ+If//hHRetMmzYNp59+eslwDQ0N2LJlS9EwN9xwA775zW9WtH2m7/DKK6/g+OOPx7Jly1KX77DDDrjppptw7LHHAtAy9vvvvx8333wzFixYgKamJmzZsgVtbW2QUqZLeAAMGjQI69evLytNDz30EI4//vhO5Iphuh9ffyojDIr7hlLreiq/nmY9PuF6VozjQqt4vU9J6epqytbdlMTA2m20WKh4JovmbfVZX0DL08/G8pgUSyfXGvn0LERjx8byll8PCOuXPt3tS5dhxaQpqDn0EAy8+kpkxuwCpWRQH9XhpKvDKkgp9WBQZv7mP/0ZG372aygA0m0fEDttj2Ez7nJx+XpuHCtdJiNlBIB1a9bhycOOQ41SiKA9LBnzGUHLMDMgZABEBERuPpAxypuItPglY/ajXld/2vpvZLZvj5pXPXoJd0J/Y8IF9WLzT5qDS0+rxLRXOgEFTgkrlEy42gqRTF8yqo5Qae0nPFe9RChIBMWXhd9ntbTg3LVrKk9kJekjwiWXXIJf/vKXXbodhmG6hwkTJmDevHkVrXPXXXfh85//fBelqG+SJ5IsGLDYovz7nJ9PBcOF2w/LL0m/tivB2OiUL5/YMpotZ0gbn5Ku/V0B5lNCSYWc+Z6TEgo58ykhlR5MJKdyuoyjcpCQaG1twx033o777/wbli9ZXmJHVY8oirDHJ/bAxdd/GwMGDwBg76u2vd6394fCvphQ20qvzfeIBM489GysXLayorTU1NTglrtvxsRDJ0KICAJk5HwRIiFAMJJtIYyM0G7T6DeNZFAEJRYRPq8I8xM8i8iTarvcJuWaiC0rNF1NuJ2YqRZlPb8pdrqVWdjvalF2V1DoGi66z4rsq9gzzAIU3k/h/MTAzSlS7fjy/HaHoLUBCxe8jX333resgRtra2vxXuN7GDBgQEoSVV7+pZRYuPBtzJs7F/P/PR/vLHoH7y9ZgpUfrMTatWvR1NSE1tbWXiV170oymQxmzpyJKZ+ckresQ+8iVLLbyr1tVCDT1tF27H60cN0CbG7bZAbFMINjCN0CEpH+FFY2DGHKFAAh0p8U3u+D8gYESABOPgwvNdb5U1qurROv02/k2lDxu78ePC5oP1EKJAhKGvGu22f+eiKI1Hb1sGkinJHWxlisfZES1zsRQZrB2E0x1Q8eT8q1v5FdCNLvhBCgpB6I3caupAJIBe1qpu1R6Q0rJZEzbZK6TU4ip2wZVkJKLTUeO3gsaqLaIkf/w1GOWbx+ER5Z+BBy0MZyocygLUZ4XZutR4QIFAlEiiAo0uVRUyaOKDLfI2SirP4uIkRk/sz3jMhAkECGsoiEX0+49QWEiGAl3fbPXAUA6WvKldtN+mKleWGH6KOgzKunFew7P3BtpwjOs7T3c2xcANDS3oJ/r3lTn6cEc137gXLsNU8m3WTk2WTy6uTj8IPphPULYT71tW4U3Xba/it8Xr1QPFnW9ykP81XuYAIFfwurfKp3Zf2CYRiGYZjqc9XNR7NYm2EYhmEYhmEYhmEYhmEYhmEYhmEYhmEYhmEYhmF6GqUUbr31Vlx44YXYvHlz1eI988wzcfvtt5eW/DAMw/QyuluuXWy+SRBA5DtJp4qvgw7Uyn6zcm39KeHl2l4w5iUgdr6NO9lJNJZv12nOdjSznVW9sMJ1Ygs7rRWUauu4KNhQX5Bqz5o1C8cccwza2toqWo+I8Mtf/hKXXHJJp9PQWyh43ZSzmzvYq+CEE0/Aww89XDRMNptFS2tLxzaQQncKtj8MnY0Z5qPI1KlT8dhjj1W8Xl1dHVasWIGBAweWDNfa2lo0zC233IJzzz234jQwfYuZM2fikksuQWNjI4YOHYrx48fjK1/5Ck444YSqbUNKiSiKSoZjmTvTF/F1pxJhDOVIb/IkV2G9rYhY2y5X8OHtfClzwXxlZDoCA2sHxhNWOBMFWXXmWWh55tnCAVJWH/nUk8jsOq7o4E9wS7xcGwS0r1mL1qeeRv1nP4O4GDtFrq2kXm5F2zKnl7W3Y8WnT0L7sg9cDdfGM/zlmaCGerdeuL9NtRqAF0X6WqbAxUeehElLlhhRtpZcZ0FOoB3KtK1cOwNh5Nleui3M+gQv1nbT5CXacPPJfQ9/bcn9UWye/ULKVcdjpwAFRy1ZS/Y1/wLns1lQSrDta/09RyzPYT2LUpanrLNZShy3ehXebW+vetrGjBmDBx54ABMmTKh63AzD9Azjxo3DokWLyg7/ne98h8X6KZQt1gY6Ldcu2AZfoVzbygn1QJVw5ZRQru3KMImyiwrlg7Zso3ImXIpcG3q5HVRk+dLluOnnN+GZx/4PTZuaythplUOCcPCnD8LXf/I11PevT7RFkmvKdDo+olg7vYAw0kAdQlAgwYPA2lVrceaks9DWtrWydBHhmpuvwYmnfMYI9SIn5NPxR06iJ5xsU3hxIAFWqmnDGKOmLwFSikQw2H61n0V0Bm4jZqpFp559drNUu7PxdOa6tOt2VKrtKCLpLE+qnV5fC9NWWqodD6OgMzSXmAAAIABJREFUcOl3LsUNv7qhdPoBTDz4IMx6ZhY2btyEuXPn4s3X38DChW/jvXffQ+OyRqxetRrrN6zHluYtaO+CulVf5sc//jEuv/zykudyp8+zjpLYbKl7TUevKSLC1txWvLn6dWyV7eY+Hoi0zaAZVpgrhAApcvd34e7vVsSL0nJtE5fOp3LlAEVaSh02EKXKtRWC5YndFmtQUa4coSfNdEKwDWjxdTmD92lhd3yrseU2P/Z6D+JT0PN0Y5mCIkDmVKwBKG+AGP+2iH+nBMrJs3UJVfmyrMy58mq7yiESEcYOGoe6TB3S+DCUYRauW4CZbz+CHKTelU6qrc/b2mxdIM4WRgQvvAibBIQZICYSEQQEMlEmEGr774IiZIxkW1CESGR8HGGZGGGZ2Iunw3JvOB8oPdBMoTJxeC8rZ7CZNVtWY/GGxXCqfGGvcOGufV2uj/w1LsjJw51cOxBp2zzbwXNCubaT7iO49im4trtQrp36+13BKd9Vv7sMwzAMw/QMV918NDI9nQiGYRiGYRiGYRiGYRiGYRiGYRiGYRiGYRiGYRiG+ajQ1tYGIQQyGf/63pIlS/D1r38djzzySFW3ddRRR+HWW29lqTbDMH0SogIdoSxJc1VeBCjYyVx3SstfWGi+SZDunElW9kGxT7u+Sx4pQNlOYqYLJikIRaa7pJVDKEilBV7KhbN2COW3WSCPrvOc8B3SbPbJSixM+mPL8jq1+U57/t+uFVlUoyPn9ddfj0suuaS0jCBBTU0Npk+fjiOPPLLTaegtVLoPqsVJnz2ppFh769atmDd3HvaZsE9Vtmmv0w51ZqxwN9nrnGGYvsNZZ53VIak2ALS0tOCoo47Ciy++WDSclLLockDLt5kPP1OnTsXUqVO7dBvl1ulramq6NB0M0xMUEt4UJSm5KkOqnVd9tDOSZWyzvoJCVgRdcztTPy0jY07O4ypgXjTipEFQKfVopyPT1VMFZIYOQXTyZ/V6SkFAS7GJBBQkKKjraWWKVviQUhAi0gLuTBb1h03C5mn3mbqsllkDANZuhOjXL8iygos0lldfX7UynG0POgB/e3MBTh7QgLC0rxI7mGy0RG4ZpYShMLzfbbCOoyhIo3B7Kp7MtDqHk0gXOHY2RZR30FVKSmN+JXeukPmuVDxsz9T6PMksu32RyNRWAL/dtAn/bG3Fe7l2KAAH1dTgym0GYVtzX+svBJ4ePgIPb2nBK22tWClzWJWTaFISC9rb0dbBOu4pp5yCe+65p0PrMgzTe9l9993LFmsfeeSRLNUuRamyC1BR+3ooflaxO2FKG3yB8ouXa3uZoSIFUvHlth1bqaAM4G7yAkJJSAKEAiSRE0Mq5Mz9XkBCL9eb0aUCCenyS4IACWy3wyj86IYfQSmFu/90L66/4vpOt8EKITBg8ACM2mU77DtpX5zwpc+grp9pPwhHIbH7NGzjd3uWEMq0nXAbWo7pZXeE4SOG45d3/BIXnnFRRWlXSuG7X/suxo4dg/0+vl8g1baiQluOs8OU+KcPROFziuCpRIUCwXghKTFdRCbIML2VTv1+9DGpdhhHR65RO4hCwXXDyl5aUmOu6/xnPKWl2pQfLinVJsTbHZK/WYlthXH9/Jqf496770VjY2OBdHheevEf6FfTv2Q4Js6UT07BZZddBqDE83/459Wp12jyHlQtbJmjjEahatznslEWze+04K8zpuH0L5+GbE0NFBlBtARACooIQiko6cXRAgKSACgBQWZINSVAkJAQ5vUECVJCx2GF2ARASfMugn1TArpcR+aatIOam3cqvFAfph0paEMhAqRZj/xxUuHy4PDl7TNbNiF/zea1zQQi7+RAgCJ8HyQis8/0ux/uWAbtShCAkjoz2qlMUFL5+CksE5t1lEmfbRxSulyXUwBULlGm0vubQGjPtWPh2n9jzOBx6JeN/1Z8GJ5vv7byFTzz/lOQpu3OtgXavGWjGkSUMWVVXza28mjbuincQPPCl1/JyKZtWZqsDDte3gV8O6Mv75ptmQa82Hs0bpqC8ypevqVgmZ2fWiZOfpZxex5Wvy3WtazH2i2rQaSgJJnrXelr1bTkKmUk4EIByg5JqNt47WYU6SmlAEnK1LEAoaQ+D5UEIHxDpr0qzbUOEMhe64lyga/66HDJd7CSJKX3Usn038dy6ro2KL8HwjAMwzAfOliszTAMwzAMwzAMwzAMwzAMwzAMwzAMwzAMwzAMwzBV5Nlnn8WcOXPQ2NiI5cuXu7/GxkZs2LABALD99ttj06ZN2LhxY5ek4cADD8S9997LYi2GYfo0Zcm1gcIdoyqQf5SabxJkRNf5HbvCdOaJPwhONub/8ZIR4frA2Y5lgRjEWKq05Cw9vXGJhJ0Xds7zYgvfSS8UWbhJ+H/jnfZ6o1T7rLPOwl133VXxekOHDsWcOXOw8847dzoNPU1ZIoZiu7oKMoZTTj0FX/rSl0rGcfsdt1ddalS0I3wVe7lzp0qG6Tt861vf6tC9IeSll17CTTfdhK997WsFw5Tz+9vQ0NCpdDCM5ZlnnikrHNf/mY8O8Ypeh4RfibqirqbpmJwYC0HdzIhUlJQuXCSieJylpB0F6qf9Pvc51B56WGoucssbsekPf/T1vDAKE19MTplSPw3XVLYORz4uUnBybUFCS7RBgJIQBEgjUlJk5GbQddPMyOGunquCdAkFCIri+y+Zu0AMblNIRDjw4ANw6+9uxUASOLp/fWy3WgW6j420xyiIVh8/nSmrWlEwukznqtHL7JAFcTFO8jDmS7DtPrNxq8R6FIsj/aAntxVWsVUYIPxqnVPJ+Snx2rg7gtHhFIwXgJdp2w0l0rugfSuOW7UK7Yny0kNbtuDhLVtwSG0tbhs6zHRuJxxfX4/j6+tj2zl37Wo80dLSoTyMHz++Q+sxDNO7OfHEE/Hoo4+WFfaJJ57AMcccg+nTp/PAs8WoQDiWRiG5djiV19ZuAhWXa1shW9DG7kxzysm1BQktU3NCN8CKBnWJBlqqLQSklEYMqT8BJOTaQds+AVJBD2RpJIaKJE7/0qk46Qsn4tCdDq94Xw0aOginnHcSDvzUgRi1y6ggrwnZauyeGpfz2bTFWvoDgaCgQAqIQIINwicmfQKX/NfFuPby6yoS+0op8bnjPo9/vPUSBg8Z7OJ30kInHLRybxGkPUgpBc8iAmmlznvwjMOWDxPlxOQK3E7L9EU69SynCs9xOhKuWnTkOU7y9zEWrgMVn/AZTzI9/ucl/vCzqFQ7+PSDMie2icRvvKsA6ukHH30QB+5/YI8NmtvnoQgiUwtRMxBR7RBE/UYiO3AUarbZBUN32Bt3/u6zsfsFpR3XZJQF7i9Kj7DWsWQWumeVcSurxnPOcPsHTzwY99x9Dw4dezh232s3fO68z2HqiVMRRZEuMyt7v3Yra/GuduTqFClACEAaubYy934twzfFp6Dhygp2vWw7GDRFkLskCgl37bsUNrwKG01M2dAeWS1cTsl7MDMm9kby+k/sb1uNkGF8KvZ7QIr89W/KREpKLRQmvdzmR5h3Pdzg7ErmvXfhfiKMkNu2A0UQkGT3sS0XE5QiSCK0qxz+vebf2HngLhjWMCzv2PdFlFJ4ZslTePWDOWbfWkm7Ly9GUYRMFEGYeQQj0w7KkUJXPkB+ClanbcuVRE6v7YTcpoTt35Mxg8vY9QkACbsWALeOL/8mD0H4jo7OpJkkd7Wk7Ah0qM42epvRWN+6Du2yHbZ9Uyot17ZXjWvfkwREBFK6DgUn1tfTCkBEAsrItEnZtlbb/qp0dUxnHFJJI+c3dUHqpFw7vAcH9cS06Y7st3LeA1FKobW1FZs3b8amTZvQ3NyMbDaLYcOGYdCgQdzuwDAMwzC9CFJcy2YYhmEYhmEYhmEYhmEYhmEYhmEYhmEYhmEYhmGYqvC///u/+NrXvtajHeD23HNPPPvssxg2bFiPpYFhGKaalPxNLdUpqsjqhTrQFu1YHpNfe9FaMp3K/Gc7blmhmA5mliq/JTsdiyEvTk+YbQo6UYbTZDu6IhRX+DBhRz83P4i5N0q1W1paMHHiRLz22msVr7vvvvvipZdeQl1dXafS0Fvo1LVRRRnDtsO2xdq1a4uGmbDvBPzrlX+Vt9EUOtOBvJqS7b7eEZlhPsxcddVV+M///M+qxJXNZrFkyRKMGDEidXkURZBSpi6zzJgxA1OnTo3N62w9kX+DPpoceOCBePnll0uGmz9/PnbbbbduSBHDVI9iv4thObSYNyutvOriNfUwgpf85K9nvlmxtq3DQUEaSaOp2UEpBSlzUAAG1g5ERAm5djKx6Rkrsii+sO21eVh57HF5LpART89CZtxYHx/F92V+3dLnIlbjVCac0kukWSqVNK4gqecraURH0tRhFTZe91tsuvEP1i9k9h0wfPaTEP362T0GLW/JzzQl66UgLF/2AQ4afxAA4CsD+2PfuhoIABGACGT+gIz9JL1MmOkIhAy0yMnOE2ba1oS9QMd+RyDZplgYBOv4dDtPjN/3wTLAD6wVPxWSofLJP2KFV6e8AMXjKsTC9q24YsN6vNfejo1KYatSqCXCDlGE8/r3x8n1/eIibUtSDhR8P2X1Kvyrra3odkdEEZ7cdgQGCCvgjMf1eMsWnLt2TZm5iPOb3/wGF1xwQYfWZRim9yKlxMCBA9HU1FT2OpMmTcJzzz3Xhanqe6SWvTpRdtGL8wWlFctJ4dvZvZzUlyO8lNS2qevlUqlgXena2m3JRsqgLAMFKSWkKc9IJU0Zx8wDkJM5Ny2VCr776aP3OwZrVhZvB7Xs9fHxuP7e63TabPZVXonMf8uTuvmBQuKSPt/OL6z2jwRAgICW/gk7D1rkKITAC7NexA/OuwxbmreUlX7L+L33xBMvPAFh5YE2ficT9FJtJ90O0guEaQ5POSsqhBMbuk8geOYR7o3k3ikOt6MwvYEufY5DpePvbpF2R7GDRRVbXnRfEZwAt2iYxGR8/5Rx3wr3uZuOxxuTatv18+55wIXfuhC33HRLiUR/1CBQlIXINCCqG4Sofltk+m2H7MCdUTN4LGqHjkft4HGAyLq2G/2vdPv4qs8PwRmHDyi5JXs8exvVeqaZdg/csmUL9tlnHyxatAiAfg6y30H74isXfgUHHXqgGTRDy4QjirRgmASE0uWLyMiLSQgIIzH2YmItPhbkW1fcgByKgvYfnUv74S4PCksQNpi+hlRYFlAACXOtShXzFPvB4uL7M709MJaS/F9Kyruw/VeyOmHdPmSlwvnlPJsFPdidyikj9o63U2phsV4uXQudLuvClENt+VSqHKSSyCkJKduRkznklP8b3jAcu2wzpk+XgZq2NmHGoulYummJKQ/mtyEKRaitqUOGInc+RhSZc1AgMgPMCIogSCBjPgVFiESEKPkpImQog0hEOoyZb+PS10Wk4zXybeG2EQ5wE36HLyMj7T0dCs7fxLkfhrHTsUbBxDzkz1vVvBIL1s2HFY7bgXcE2es5ctduJITbV+7PiMV1/nSYMI82TlsniZX7AbcseezSrnXfzkqxPKTJtR2JS7Szv53hNfPaa6/hjjvvwJNPPIklS5Zg06ZNaG9vT11PCIEhQ4Zgzz33xKc//WmccMIJ2Hvvvfv0NcgwDMMwfZWrbj6axdoMwzAMwzAMwzAMwzAMwzAMwzAMwzAMwzAMwzAMUw2uvfZafOc73+mx7Tc0NODyyy/HxRdf/KERhjIMw1jKeuW5g53POyLXDuVs4bxkB+qkusx1qLRybRWGCGQheb2wi2QgRTARSiq8EDuY30el2u+88w4OOOAArFlTuWDrrLPOwh133NGp7fcmOnVNVFGqDQBTpkzBs888WzRMfX09NjVtKm/DRehSwXaaMC4tGHeEZJhex29/+1t84xvfqGqce+21F15//fXUZUKIkr/DTz/9NI444ojYPBZrMx1h0KBB2LBhQ9EwNTU1aG1t7aYUMUz1qFysHZc0F6zLJYRVMdmVKfPFBkKCX+4lOImBkIysUZp1BtUNKpyxTggqwzxZsbZdxUY78ulZiKxYO1jYYbk2lJYRueUq2Bc230YIafbBmgsuQetjs2Ji7WinHbHtE/eavWe25yxBJmBS/mJFM2bOvmP2w5rVa1AvCN8bPBDbRlEgzvZSbSvRjkiLrMP5WqbtJdsEL8+OYKf1diOXFl9fsOJtiwjC5H0m/C6EYoc/Xa6dVg1J120G6yT9X8FEucWNPzZtxk83bihaBdohyuCmIUOwZzabn4aU6cZcOw5dsaKsmuTYTAazho+MxRN+36lxaRmx5PPWW29hjz326NC6DMP0bm699VZ85StfqWidV155Bfvtt18XpajvUbDs1Ymyi16cLyjsjFw7Leb48jS5tnKDhkgzLZUfFCRPri2lExdKK9qGlmcrKZELBNy2JKSkxCGjD0VrS/G6VzabxQ33/Rq777ubT2/wDEDZsqh5xlBoF4eiaV/uMOJKGIm1keHZtnwvu4MTY4YCvbbmVnzjzG9h9guzi+Yhyd3T/4rDJx/upNpespcQZ1pNHgGxUl4JeWApqbZdI+17MbgdhelpulKqXc7zm14j1U6vCsWDmH1V8Pou8Gwyto0iz3jsvgifn5Yr1U4O3mXDEfKfCefFoTMX3Mf87Fwuh3E7j8PKlSvTE/1hgwREpg4iOwBR3WBk+o1EdsCOyA7cBdnBu6N22F7INNiBLqUW0ipfEogdeuVbHmDu3wCw3+ga/PXS7cpOUm+7Rqp53yoU18yZM3HMMcfk/T419GvAwZMn4uvf+xp23XM3LRS2A3aIFLm2E/BaubYuI4AIkZEJxwbeUGH5AAjLCGFbnXvPwf1uKCfctcvdesFviwrOCVLF92Nam6NKFDzCbbnfArvQjqgGuDZHKX34+O9Ioi2OACWlzo8ZyI7M+nZwGCfVNmVXW5a1g8LklIRUOeSkRE61o13m9LTKQSqF+mw9dh28GxqyDUX3Q29k8fpFePKdx9Hc3gwhCNo5TiBhyo5K7+dIZFCXqTVSbX9ORiJyA8Bo+bswcuyM+bRCbT3PfY8yelnwJ6xsWkS6vdGIqJ2Q2kqlyYumiw84I+JSafLtkQr57+mklo2BguXjtOm5K1/FhraNTggekcmHk21rgb7Oo4AQCbm2XY5Aqk1mMB/7PSHXLiYTF0K466kzcu1CZYbOyrXfe+89XPnDK/Hnu/7cqee5Y8aMwYknnoiTTz4ZBx98MNdJGIZhGKabYLE2wzAMwzAMwzAMwzAMwzAMwzAMwzAMwzAMwzAMw3QSpRR+9KMf4cc//nG3bpeIsM8+++CQQw7BIYccgiOPPBIjR47s1jQwDMN0J10p19aL8wNUXa6dFLiFnamDbz4uKpnvZMc6Nx+hqMx3Sg2l2kDQKS3RWa+3SbUff/xxHH/88Whra6toPSLCddddhwsvvLBT2+9N9CaptoLCdddch+9973slw7635D1sv/325SWgA5QtVOlkp0qApSwM05v4y1/+gjPPPLPT0uo0fvrTn+IHP/hB3vxyxNr//Oc/ccABB7jpaqWPf38+epRzvo0aNQrLli3rphQxTPUoR6wd8yYVCOMWhnINCupsJetpRscYCJu0RDEIKxVAWmwTiQgDsgOKZ64KgspQrB2ust3Ts5AZNzYeRZmCSiuedPEFYseY+NGKfxQgjT5bKS2eVM1N+GDSkcht2uziUQD6nX8OBlxygRNdxraTgIJ/bQldCIGTjz4FL/zfCwCAnbIRLh60DWqIjFRbS1nsZxZGqk1aqB2Z+RGMcJuMZNtsKYKXZFt5NsX+AtlNLHV+vTD9TnAZ7PvkeoXyn78v8sPmn+8p2y9nAync0rQJ/71xY1lhM0R4YNgwjM/UIK0YEs760po1eLq1pex0nFDfgBsGD4nF8z+bN+L6jZvQ3oGM1dfXo7m5ueL1GIbpOxxzzDGYMWNG2eFHjhyJd955hwejNRStV3Si7JLWjpgmLC0qK0V62cW3mlNieWVybSfNNuUZ6cTZCgo5SGXKOrBh/OAiTrwtJT4+6hMl62c/vukqHHHM4QhKVm7/hYOfxJ4rBN/T2+vhSilOog0t6KPYPC2ss9Ne9GfDaYne9Hsfxfe//v2i+QjZ7+P74bFnHwuEeUYmqKok1Q7zzVJt5kNCT0m1Sz7bKVxB63qS207UYZO46z21HhLMrHB/CbL3FCocrkAbg5mR2sbgPu26wXqxsMGz4ddefQ2HTTysS9q2uxMSWYhsA0TtNojqhiHTbztkB+6EmkG7onbYeGQH7QqRqS8WAwJTsZmW5rfc3kcVfKVUAUEbBpSCIOCe72+HvXeuqTj9PSnYrsYzy9R4i9wHP/OZz+Dhhx8uuHzwkMH41HGfwn987+sYOXIECF6u7YXFVqYtTNkDAOxgHla8a+7/tiygbPlFr+tE2gBUcGiB/HKQCq5JMuXCmHAXQVti+G4DACtjdpOJ412o/Sbm5w63kTffX+M2bbHfAvjfDN2+6NvnFABIXQ5VZMusyr1DkoMEpC+/2kFickasrQXbWqwtlZmvclBQ2HHgTthhwI5ddo5Vk5b2LXjm/afx1uo3IQSZY+7LlpAwZUktp67P1iOyg8cEovfIDCwTGXl0ZOXYRhSvRdoZN9+LtiNkooybJ0gEsmkbVriytCtb23K2G9wmfo4DcMLtYmVj/W+ifBy8/5N2P0w7rsl5m9s2418rZvvBdqxsXEQgkMmrrj9ElDFS8igQcev9q/MLJxdP1i3swD5EiU/7rwjqL0LE0pp6rSfykybXLncflMPq1avx05/9FDf+7saK30Uqxb777otLL70Up556KjKZTFXjZhiGYRgmDou1GYZhGIZhGIZhGIZhGIZhGIZhGIZhGIZhGIZhGKaT/PrXv+4WWefAgQMxceJEJ9I+6KCDMHDgwC7fLsMwTG+juzujl5Jr222Wkra5z0BcFlsedrAukmClVEpn2BQtWdjhzsgsbP/jvibV/sUvfoHvf//7FXcsr62txYwZMzBlypRObb830ZXnf0wMUDCK/OUrV67EqJGjSkQO/OQnP8H3Lytf2NIZSp2XJc/bsA9/oSAsZ2GYHmfmzJk49thjIaUse51TTjkF9913X1n3lCiKsHDhQowePTo2v5zrf968edh7773ddDW7b/Hvz0eLKIrKOseXLl3apQNYMExXUOi3MS4WDOcXDpeMM5Rmp9XPtLzH+m8CnY2RKgbabVd/U0a2nY2y6JfpVzxzpX6qy6ibdrdY24awUnHlPr2sSiqJTdf8Dzbe+PtQAQTU12PbJ/+GaPgwLwkzaco/zMoN+KSDkLm3ES799qW4/Q+3u5BTGupwSv9+EACy0HJsK9G2n1kjosnAy7UzRtxkxdoCcbG2Vr7o9fw8LX4CvIwbiTAI5vn6dTAvPqugnClJsfM8dZ71OHXgPJMA9lzeWJG4uoYIj2w7HGONACZts5ukxIQPlpcdp2XRqB2QNd//c8N63Nq0ueI4LFdccUW3D37JMEz30t7ejlGjRmHVqlUVrTd48GAce+yxuO222yBE8lf9o0On2hWBDopew3ldL9f284vJtW15x39qqbbyUm1Af0ozHxLvv/M+jjnwOJTi4X89iCHDh0IpGaTeS0FdySp4thDuD/s91k5v9yAFkkpocSWphOzaqu2IjAwvLr0TQs9bvnQ5puz7yZL50dslLFy2AIMGDfLiQCfvtto8lmozjKWrBjLQi4s8s6ygjF8u1WjTLHVNFttGsXW1qLf4ttMEul7IS+nhitSvi7Ux+Bl+HScDVv75cXzQZeC0z56GmY/OLJ6RnoIERFQDUTMAUe1giIbhyPYfhew2o1E7eDfUDdsHmQEjACXcs2e3K8x0/PCWcwGED+iUiUYljrVvp7AbOOHAfvjFl4d1NKdFUlSd66q75cbFrp0FCxZgr732Qnt7e8l4Rm4/EiecdgLOv+ir6Ne/PyIrMTbqbCEiI9mOdNuJK2/48oJvBzJCXQVdZjGSeyfXBtw7DSqUYQflCPdhi1H2PEtchxRasV2RK/2ap9g8v4203wUn9TafSilQSvuXa3sUeoEKzOB+QBhASWl+J0xZ1ZzTCgo5lQMASCnNtB0AJoecUpCqHVJambYRbhvJtv2sy9Rj7OBxGFw3pNSh7hEUFOatnIuXlj2PllyLnaml1ApayBz8ppACajK1yEYZU76NjEjbnJFWqm2k0FaqLYxUW5BwIm37J4SXaWdFxoUT5IXaVkTt55sytxvExpaFvUzblY9h8uPe1/Fnsz6P7Ls9Nu/BOz5If18HiJ/PadOWN9e8gZXNK0y9IHLy8TBvgqxkO5hn80cCEUWwdQybf/07oOscwuTd5jU2EJDdLzb/QKpc295vKWjwDPNe6DfN7bsy9oXDxLl582b86le/wrXXXouNZQ5A2FFGjx6N7373uzjnnHNQX19soAmGYRiGYTrKVTcfDR7GgmEYhmEYhmEYhmEYhmEYhmEYhmEYhmEYhmEYhmE6waxZs7o0/p122gl/+9vfMGHCBERR1KXbYhiG6QsQUfGO3Ckdy/zKiTB5ixNyjwLz8tKigu+kO0hS0IHSddQGQZHSnTld/2I7bTti+vC+g2V8m8ns2HT6NJlpASPcSio44h3Vwrh7m1T7jDPOwF//+teK19t2220xZ84c7Ljjjp3afm+iy6XyHRQ2DB8+HP369UNTU1PR9WfMnFEdsXaxa9wFMZ0vCwQqtTyv735akFTJPcMw3cVLL72E4447riKp9tlnn43bbrsNF198Ma6//vqS4XO5HD71qU9h8eLFFaevX78SwtVOwL8/Hy1qamrQ0tJSMtz++++PxsZGZDLcXZD5sBIvnHVIbJQo32m3odHZhLKshAxHm268BNGKWkrWS4v9VJcoa6aVU+0qKjEdm0gIVqwwzMlJjLAFpu6pCEYARE7yo+U1EnCfto4JbPnrA9h84++DequOb+D3L0J2xLY6nCDF1BV0AAAgAElEQVQnBdJbSmY0lMiEAkZg5112joV8urkFk+vrMCKKXN7DfQBoUbT95XPF+CLFfK2+yT9AccFSfGnatDlV9Lpx91Ie+Ye78AmQt51gXugnK3R6qXCllEDPtrZUJNUGgDalcPyqlXh6xEiMSAhp7SY+uXJFRXFafrFxAy4fuA2+uW4tHtzS3KE4AN0GcNVVV3V4fYZh+gaZTAZz5szBnnvuWbIdKmTdunW48847sXbtWjzyyCNdmMI+ThXKL2n3/ZgcMwwTyuMAJ1BMll/sXTqUGLo2cFJQiiAIkKZt3jbRC6XLCVpwJ/W0/Q4BBQlAQJp4oaQpQ9h2fkBFBEgJgDB39rySu5CIMGLkCD3QCAk/4AgARcqVP23+nWTV7o8gHj9Pfxdhuz2s0BpGFu+nCcLJ/EQo1A7mEQg77rQj5iye8//ZO+9AK4q7739n9txOudJBLiICUoxEERVELIlEKaKxRCxYH4koKkaN0cTYscXyJBrM42OMJhZU3tiIkljQJ9hAIwqCShFEuBTpcNuZef+YsrN79pyz59zC5fL74HrP2Z2dnZ1tv9k9+xkM6T0k670VKSV+N/U+3Hb3raG8tC6P+eI8bc2D1ekxBKeF1pGk2kRLojE7MGgsoXZWCXg+h1QoS3cZ7jEap74yPcsJiHcjixHVCtPnZPM4N6Ww8M/PCH725dp+wiiptrsMAJDCnOtlSufKUkr06dtnl4i1GS8ASxTDK2wDXtIeibIuKGhTgcLyfVG4Vz8Ute8Pnig1qfUf/1xtnzvb+oDfGLfri+D80a1rt1ShcdK/F84ACH1HgJl4QqVNeMDlJ5bnWRONT1NLtbPRt29fnHfeeXj00Uezpl2zag0euf8R/OmBP6FXn14Yf8EZOPvCs1GYKICAp+4bwQOHgGC6uzImISTAmQAkD8RtZudRv49w4kATj+k4zP3Ngh8vmQPUjxtsbOj89gLwp5v7fJkwe6V/z8yPYwJxa3iaG7uG8rT7rIQWDptOYPRy1M1IfQ9N34/T+Qn49x9V3MsBmQQHQ5IxQHJwlgQkh2D25yD2xCb0704YOHbU7cCnaz9BedFeKN5cin59+2Xd5k3F1xu/wgffvYcNO9cDcI4TXV9KpG3iRJWCMw+FXgG0ylkLopnzmTvjVMyqpNpaiM21FJ4533V6I8tW+yiHFcM7HdWYzmzgp3RE0Ez/Rsi/eLr3PP2blnZy8AyY7VKeJkbORs+2+6Jy2xokmQDXx57ndiEoAHBP17lQ5RBqO6g6V50RccYgwSGk1Mey0K0qcwz4rTX9H0yvhGoc849HIcA4h5Aizbroa6ypT5kyKaVOcqGmtgb/8z//g9tvux2Vlfndz8yVZcuWYdKkSbjppptwxRVXYNKkSSgvb77XLYIgCILYXdlzu9QkCIIgCIIgCIIgCIIgCIIgCIIgCIIgCIIgCIIgiAZg0aJFjZLvgAEDMG/ePHzzzTc46KCDSKpNEAThEEuOkOnlswyzRwvMWNoX1GxZnJc/zYvFfjHN/PrFSua/aOcksS/lgem/9jVO/4VA8yKpL6Lw57HfuS+lsMvQcgu7nNA65SLVzlQfkXWTBzt27MABBxyQl1R78ODB+Pbbb0mqbWfOkncWIUOKGCCctwT233//zAsBsODzBVnTxMLs6unMeoHiZS5/1nXLQtbtQhBEo7Bw4UIcddRRSCaTsecZPXo0/vKXvwAA7rvvPvTs2TPWfMuWLcO1115rv9fV1cWar7S01H5ujHMFnX/2HIYNGxYr3bp163D++ec3cmkIomkJqpYyGsYiZ0wJkWOcOhmC51gbLTp5KtFKjPZODkKUuJNdFVWK+9IKe4Li6kBZrdCF+VONCDEgu+Z6nBLMJJctx8bLrsaW629SdQA/LG894Qy0PvN0LZwxshlYsY0V1ZhBpzHiGl/DyNC9Yu+UKnx7Z5X9HFpVNV4G60PY5mxwrwk1cQN1GSlpC9dvFLa9nbqMFKlSyrioVNHzsIjv6eZmzL/XEDU8vyM/eXWVlPjZ+nWR5bp361asz6GzE5dHtm3FmHVr6yXVbtWqFT755BMtFiUIoqVTUVGBxYsX5zXvzJkzMWXKlAYu0e6DGyOkpd7xS6YIRi0gKn4x5XPzCJbVvb/upmOOaM/EL2a8Ve6BM8//zkw8okRwptMUldaDp2MXT2n34HEPnHEsXpB9vysuKYbHPHg8YYcET8DjHhLcQ8KdxjwkPPXXHRJ6GmcePJZAgnkoMHl4Kr8EN9MSOp0Z1DTOPHjcH29iMI+rtfJ0HbRvtxeemPGXrOsFAG/88w1YwSBIqk0QYep9ry7P2fOSauvOoyD9zn4DQ6hN4aaPNWR4aCOlEiULIXKqs1SBdZrxTnqD/0hJOt8AIUV4JoBFS7Vtw9PJ1S7baZwaca50yqfk0ALClkrXgU707jvvxq6HWDAGliiCV9IeBeW9UNLtMLTpezLaHzIFXX78B+xzxhvoffGX2O+iL9DrvE+wz5mzUXHyDHQd+Ud0OPx6tOl3Joo7HwyWKIG/LZXq125fKSClgDTjbR0Jm0ZKdz+Iap27f9Ol0zVmKpWZZQlnm0icfFgZunegzgZz4de//jUKCgpip5dSYsmXS3DbdbdjQJeBOPm4UzDzxVchhICAgJBqP1fHOOzxYPYbdb8NcI4K9UlIfS/Lb88HhNqAFXPrkYFpRm7NHAmzXUrEbyLMZ26jxPC/6LiDQeVvluWK/a3km/nxtk3vdpjOQstiztpKgJu7bUza0tlYl/lxFWcAg/ptiMd9kbQSF6vPnpFF62j3q2++woB+AzBq1Cj861//ir3dG5qkTGLh+gV4auGT+MeSV/H9zg26rlwhtlo/+zsXLclmYChMFKhYnnNwbuJ7M68jzIaKfxlUWhP/e/DvS/r56nS2PaDve+rvtjOb0G90zD5rx+iLZyDONTeVmb/9g/FxKOa1+1IoRs5Cpli5NFGKDqUdIaRAUiQhZBJCCjskpfDHCTNeXaMEBISQaj7hH9NCCv941se9uaaa67x/d9Y5h8O/PgqhJN7h63imY12vbKBOUmIDaZaHyOG1117DwAEDcfnky5tMqu2ydu1a3HDDDejRoweuvfZafPfdd01eBoIgCIJoyTBJv6QiCIIgCIIgCIIgCIIgCIIgCIIgCIIgCIIgCIIgiLyorq5GaWmp+sF/A8EYw+WXX46pU6eipKSkwfIlCIJoicT6KXQml0KG2TOJeLOVJ/gCl9QvX/sLDLweJv1v0rzTbT+EXhJLU35XkmZe3FRfzQdm3zGLkmLnKtWOQ30kFkuWLMGhhx6K77//Pud5zz33XDz++ON5L7s5knE/z1bNWQ6RbFLtuFx/3fW4++67s6bbuHkjWrVqFTvfKOqzb2Xaf+Pu25HzkrSFIJqMlStXYv/998fOnTtjzzN06FDMmTMnMG7ZsmXo06dPLDk35xyffvopDjjgAGzZsgVt27bNOs+WLVvqfb7LFToXtUzmzZuHQw45JFZaz/OwZcuWgNidIJozUXFuWH7lj0+fLpyfnRZoi/nzSS10lDqNEfoo8YaArwmRjrxDGHUIWhW0RqFXmHVdAuQRt9d8Oh9rR49JmdTl7Tfg9d4vQ166PclS60TqOjHiErhTpUTV++8juXkrkKyF2LgZtcuWo/rDuaj+z3y/nsxcjKHV5Zeg1eSLIW2HU9Iu10kZKiALfFJSGTXu/TnvYeyPTwykLmQMU9uXozXnSEDJbTwwJPRfD0ABAzgYPKbGMcB+5noeNZ+/TKNT485nZkvlp0VgWnAtuN/QTlm7zLciQm1yPTYbblM9zlU/KsfhlWvwXQ6dk4S5snUbXNm6NQCgSgp8Wltnhdu7gj59+uCtt97C3nvvnT0xQRAtisLCQtTW1uY8X0FBAWpqahqhRLsXjRG7BCdHJZDpvznX08j4JZCzL2kLyNj0CKHjNjWvFjyaf1JC6DTQwjiJiDRaFiokAC2L/K8zLsbbs97OuN6du3XC65+8ZmMhXyiZUnI3ZHOeAQTjJPPJ3r1nznfmC6uN5NrKrt1x3BdHcsYAZrSNurMTznHkD0dg+dLlGdetqLgIlRvXAIyk2gQRZtecU3N7hoOoMjJ3chOop/RxKkX0sgLPOg2h84MZl058qyan3lfwx0WkCZ2HpNOutXNHSDzDXTlZobCTh5Vt2zmCeUFK7N2hO7Zv356yPlEwngBLFIMXtIZX0g6Jss4oaN0dBW33ReFefVHUoT94QZZ70rZSnAfKKa3MYMs2qrbVH+d8Lf1rAcAi9s50LVljPI2aJgLp7Nazom0Gj0v846a9sU+n+JLoTKxfvx5LlizB2rVr7XZp1aoVOnXqhP1674d27drlnGd9nj/mS5zr4oQJE/Dkk0/WazmFhYU4dPihmHLtlThs6GFWbGykxWBSd1CnpcmMOb9X0J3XSSeGCPxMwRFYO7ucHzb5iVW+EXtdWLaN6HMFoO4P+eNT59NfIJl0C+kj/M75THkkpL8thPRjRFc8rv+vYtCkTmrOF8KPXSGQ1AJzE6smtdi8rq4OggkkRR2kFKgTdVqOnERSClx++pX4z/v/sUXt27cvLrjgApx11lno3r17Sr01NOt2rMXiDV9g0YZFqKqrsvdrGTP1w8D8W5aAhI03TR0yeCgrLAHAwD1190+Jr/19zki1Tcc4qjMZ3dEM49i5dSc+fX8+Pv/4c3y14GusWv4t1q/dgKqdVWCMoaxVGbp064K+/frg8BGH44SxJ6BLly5Qgm4Gv7PAsJzbiYu1cJuD2XUD1HNGf38F/KMA+OjDj7Bp0yZ7KuxR0QP9B/T3zx22YiKObZn9eN9aswUffPeeFYyrOvE/MzDbEZCRkrsdDPnCciU0D9a70rfD6cTI1IMvkzfHN7fHunsNMutpOrN068iuc9TvohzcY92OcxLV1tbi+l9fj/vuvS9jXTU1hYWFmDBhAq655hr07dt3VxeHIAiCIHZrbn7kBLDfPXmWjd4r9tsLnfduvSvLRBAEQRAEQRAEQexmHNJtCkoTHXd1MQiCIAiCIAiCIAiCIAiCIAiCIHYJCxYswAEHHNAgeXXu3Bk//elPMXnyZPTv379B8iQIgtgTiP2yd7r3yTLM3lBy7Sh5WVjmZsroi9uccqdbnP9GuPpq3yNz3y710+0OUu2ZM2fipJNOylmMwznHAw88gMmTJ+e97OZGY8oYGkqobVi0aBEOGJA9JvrjI3/ERf91UW6ZZyhOvvtaun2Z5NoE0bxZv349evfujc2bN8eeZ+DAgZg/f756aT3Ebbfdht/85jex8unSpQtWrVqFyspKdOvWLWv6urq6yGUCyH7+DpPDaZnORS2TIUOGYO7cubHSVlRUYMWKFY1cIoJoGOKLtYNynLTttExibac9FjXdFdr4UmgjxlICRiNqbFvUFgmeKmxq6PjdiLXDk7q8/QYSvXtnjtuzybXtIoPT1o4eh5r5C+wyTUph0ysKDxuMNtdOQeKgQfDlYE592zqOWHc7zpeoGDHkhq0b0LfT/imrM65VCUaXlsID9MDs3wS0RJsBBUrbpIQwADwttfHgy7W12gmAI+GG23TWcqdQscNXdfPd8bwEVjX8N7i1WGCcq2uKQ1hHlksLbkRlJVYm63KYIwgHMKKoGO9WVyF/PXf96dGjB66//npMnDhxF5aCIIhdied5eXd6++GHH2LIkCENXKLdj10hgjX3xCOzCEtNEYpfXNMeTASCYIwn/SlC52Ek2kFxthZqO/GeEhcCAdG2TickcPzQ4/HVoq8yrvMPBv8AT/3jb35cqQof+G7CtED9u58Dcm2GoDvOaunUJ33fISjONuJtFhrvCLWZO53j0vMn4cUXXsq4bgCwbPUytG/XTi0xhlTbFQaqVQvK80iqTbQEdsVznNye4WRuP8fKIU/pdtSxKaPOd272LFoaGtWwinOOUJeOzJJcAGCc+eULnKODz2xTpNrhzqXMc+CwUFuGt5uSBVftqMID9zyIffbZB926dUP79u3RunVrFBQUgDGGmpoabN26FVtqSrCJ74tVG+qwtLIGX35bjRXraiCCWaaufGSN+DXjj3bPx+EWp/89tSVrtiFzth3T9RjOx50nap+KejDu1LPdWPqzUNN/PKgUD03qHLWysVi8eDFef/11vPX2W/jg/Q+wZs2ajOl79eqFUaNG4YILLsCgHw6KtYx8nz1edtllAen6+PHjMXLkyHjLjHFt/M9//oODDz64wcT6rVu3xo9H/RhXX/cL7NdnPyvUVvd8fPkwt3Jt53cK0sQGsPJtIPjbBiklGIfeV7V0W++7VqwdiiuAzMLd8Pk06h5O1G8+3G3q/7ZDgnssKM835xNzgmCAEM55xJ4bJJJSgEmoCNV0/KfF2uaepJACSafjGAEl0xYyCSGMUFulUdOS+HTufEw6+dLI7cw5x5AhQzBmzBiMGTsGgwYNynt/dakVtVi97Tus3LICyzcvw+aqTX6FBND3BaVqJZj7gxLqUHfF1IVeAQoLim08y7mROivpNYMSaRt5tAcPHufYvGELZr/yLt597V3M/2g+RDJ+G9LzOMaeciJ+9dvr0KPnPrDd1Wh5dECwbX9z40jj08TI4Y5nBv1gEBZ9sch+nzRpEv779/+dNkaO+p6ND1e/j83Vm8C1ZJyBWeF4gie0MJsjwblNY0TaXkjIzTj361vXPXfqxB7xTMu0pRKlm/VWx65eB6d9YOoS0KMl/OnOse5UQta4gIFh5cqVGD9+PN57772c6qwpYYzhlFNOwV133YVevXrt6uIQBEEQxG7JzY+cAHbTtONteNBz//bo1qPNriwTQRAEQRAEQRAEsZsxrOJGlBV02dXFIAiCIAiCIAiCIAiCIAiCIAiC2CU8//zzOO2007KmmzVrFrp27YrOnTtj+/btWLp0KZYuXYp169ahU6dO6Nu3L4YNGwbP85qg1ARBEC2PxpRrq8nREpCs5WHBlyndl7sCL1+HZRoMjkyDBfN0YCz4tph90ZBFv1jX3CUWU6dOxQ033JDzC7xFRUWYNWsWRowYkfeymxux6iBTVeexT2canzkzNU9pSRlqamoyJh01ahRefPnvuS8DQHYDRYb9L+JFapVjdPp8XxomiQtBNB7btm1Dr169sG7dutjz7LPPPvj666+RSCTSphk4cCAWLlwYK78LL7wQ1113Hfr06ZM1baTgrb6niLjhDp2LWhxVVVWoqKjA+vXrY6WfO3cuBg8e3MilIoj6k0mszQLjotPYicbj5AitWOB7cF5XgCUD5VCSGvtNCi0+NGJGI9YuR4JHX1saUqrmirXdSUas7a5T+vyklQ3Z8rFgOd226drRJ6Fm/ueBZbo6q8Jhh6PtTTcg0beXFlCmysFSJdupmKZssF3KsLN2B0aNGYVP35kfSN+ac9zZvhxFTIu0ES3WNuO5+avHGUm2EWmb71xPc6XZfvs5PD6oIAuMs7KX6DRufYbHpmmqIHXPjy5LOlbV1eHzujqUc47BhYUwe2zP71ZlmbP5Q0JcgiCA+om177zzTvzyl79s4BLtnuyKe5CNKtd24jq/cxQt1wYcSaEj1zZibQCuVFtICWjZNiBx0H4HY+OGjRnXd/Qpo3DPtLt1Xn4k5cecZl2QEpOF8e/bw1ZKWFrtC+pgBX9GoG2mu0JtNc6k9eV1G7/fhIH7DMy4bgDwyuuvYMTRI0iqTRCappZq5/T8xpwznYJkKm/KtHwPrbSLyLBsRB/LKeNEdLnCglz37JNVqh3Ozz03h9q1UVJtdU0xX4MdKQBOm1kqgW0BT8DjCSRYot7nr807kvhkyU68v2gHZn++HUtWV4fa4OE6Z6HPZh8JtV6dTrCiW8LhT9xPb6/TTl6RO5P7fNvfWpHldqXaUKJhW3dS4LEruuKIASURy0jP999/j0cffRRPPPFE7GcDUYwZMwb3P3B/VglqPs8ct27dirZt2wbG3XfffbjyyitjzR93/xo+fDj+/e9/51y+bHTo2AEnnnIirvnV1ejQsQNsdMKMONccqRJGVAwGMKlry+xPgN5V3ZhCyakZ82MQNQG+xNqNLzKItVX2qXdr3HOHkXa758mg7Js5car5GzwvSSZNQGjvpzHGdIyqY1Zpzifm7qXQ9ym1VBsSQggVwzIJmUxCMKHGIYlkMok6LdhOQkDIJHbu3Imzj5uAlUtXZt1mp116Ks6+4ky0KSpH26I2aF3YBq0KW6E0UYqiRDEKeWFgv0rKJGqS1dhZuxPbardhU/UmbNz5PdbvWIeNVd8jKZO2jty6NnnYy5SOK4Uwsa705euMgQlV46VFpUruzDmYZErkzBg87tl9yIi1jQj68XufwPRHnkNdXf4dzAFAaWkpfvfQ7/DT038KDgYwI44OCuOdiFj9n/sd3ZgY2f6eR+9DmzZuQtfOXQNt2xSxtnMPFQjuv3H5btsqfFr5H3hcS7O1KJuDo8BLKBm5lmurNJ4WlKs658wD51zJuLmSbqv19mybREnNlWibQbU5AFjpNpNKPM+4X08pnQohKNeWzroH2hG6XtK1JQyvv/Y6JkyYgA0bNuRcZ2EYY2jdujW2bNmCVq1aYdu2bfXOM0xpaSkef/zxWL9FJgiCIAgiyM2PnID0vwwjCIIgCIIgCIIgCIIgCIIgCIIgCIIgCIIgCIIgCCIjX3zxRdY0Q4cOxXHHHWe/d+zYET179sSxxx7bmEUjCILYo2COKCwj6YxV7vu7kZNZygvrUeOsSMuUR/rpwmW048HUy5TwxRhKBBcsqH0p01nnwMvJamTEO+BB6UaqvGzXSyyEEDjttNMwY8aMnOft3Lkz5s2bh7333juvZTdHGlPGoCZHJ8hZyhCi57498eXiLzPONnfe3PjLSF1o8Kv70qQtVugYsV+cLJzRrmghuKTUYzBWCaXM+zggCCI9NTU1GDhwYE5S7Y4dO2LhwoUZpdoA8Oabb6KiogK1tbVZ83zssccwfPjw2GXISpzTboTvJGu2+lxI56OWQ3FxMT7++GP06NEjVvqf/OQnWLt2LTjn2RMTRAshMoZmwbDVlXbLULrUpp0vIXOl1OmEXzarbG3T9BbltGXJNimybeoXCJBS//HbpW45g22/1GUy+P6ymjnvY/34CSge+WOUnnEqCg48QHuDjHDMCFD0yrLodoZtn4aWnfAKMPLcH6eItbcKgQ+rq3FkcbGjKVM1IrVsx+CquEKt6rTVb8YnAdy+ZSNe3LETtVKiFefo4Xk4pLAIv2jTFkU63TYhsEYI9HHjjGinS6gErl6T2XHR2zYsF8vOFiFw5aaN+LC6GtsC9x+Ajp6HCWVlsfNqjuy333748MMP0a5du11dFIIgmgEdO3ZEZWVlXvNm6xhuT8IX2+UZv2S5XKW7r65mkanXQfPFuceecn9dywr9+3cSUosYzb116HiEmfjNlsOXtDFIQHIwJiGYBJMSAuq7lCr6kQzgum62bc0uTuvbry8490ISbWlv41vZdsSt/XRV68cMJsbyJXSOVtuXXTNHXAmttWMc3M5rpHeqHhnj6NAh3rV12bJlSqxtS2EkganCwMAaNLPnEQTREDS1VDsu5jzpHx5p2qgstA4R5c21E9woXIGqk3PoWaUaZ9vbjqgaiDhnpHnOEz2GRacL5xHqHNmeq2Vw3rRSbXN+d1PqdSzkhSj0CsCZl1I/9aFtqYejf9AKR/+gFa47DVi6pgavfLQF/++9TVi5LupetwzUhvqjW/xuR85Sn8Ot9Ta18k1O6lqa9KdLU5f6uiCd+ZmbByI+IzRel8kWze8oTer7HHt3TOQs1QaA/v375/SsIR2vvPIK3n77bTz99NMYNXpUvfNzefPNNxs0v3RcfPHFjSLWXr9uPR6b9hgem/YYevTsgbMmnIlLL78UJWWl9j6ViRpUTCdVfGd+M+EESm5MCMCKee1hp/cR+4w2/ExFx4kpgueoEx9jYM7vO2zQ5u6qzL2vheAhYqNT/5uVausxnKlxEqpcAhJcx51gElIyQAp/YU6+KoZTHQEKj2vptFDHLWMqHuYMTKgY75F7/hRLqg0AR40egaRMYsPO9Vi/Yy0EBKQIir1NOepkne6wRh/zQq2PkML69Jkr3Q+tjUog/FiWMXAPtu5tWsnAOIPHjfRZR5pasM11l3nqM0sRRi+Yt6DeUm0A2LFjBy45/xJs3bIVF/zX+TrO5rb87tVMbSdzHkXKfuLXouKpp57K2lFvQ8S8nUu7gDMOIZIqb67KxDiQ1PsbE3q8UPuRWTaTUPuslBBMqP2WSXhSt8XUBVy3pwCP219BAcw/liSEvjaEjnVn/UxnFHrhfq+H2Y51BI/ruro63HzzzZh6x9S866x169Y444wzcM0116Br164oLS0NbIu6ujp89dVXmDNnDl555RW8/vrrqKqqynt5gNrXTj/9dNx444347W9/S8/4CIIgCCJH6MpJEARBEARBEARBEARBEARBEARBEARBEARBEARBEHmyZMmSrGnee++96JcgCIIgiAaFMRbvpbLwy482A2QRWaROdNUVNo+I8piXh8Plc6XX7guYvpTCGaSfLmV6ROFZ6J9Zd+bkZcoZro+mlFhs27YNAwcOzEuqfeihh2LFihUk1Q5kkGmS/9J5nPHpFyD9Xc6+Fypx1IgRWedet3YdamtrlVAmxyG1KFJbDUJlspMj5guIEYJ1EGdcHBpCNkEQhI8QAgcddBBWrFgRe562bdti4cKFKC0tzZq2c+fOuP/++2PlK6XEpEmTsqaLvCaGR+Vy2s2UT6ZZ6XzUoqioqMDEiRNjpd2wYQPGjx/fyCUiiIYnTvyVkiYs0HAk2OnmjwwtEYwdGcLiL4Taa+nJ2jZK1yYNLSeXSRnLZNqAWpTFAt+DeaRrFnM44faGjdj59HPYMO5n2HjJ5ZAbNoIxJZPhjDkuFC270ZIbd7DTtABSzcfhcY4+P+yDfQ/omVKGWdurAz4aAe370rg+pRWYoLkAACAASURBVKAwLPzNL50739tVVRi6ZjWe274DNVqAuVUILKitxV+2b8OBq1fhgDXfoe/qVRhcuRqj1lWi3+pVGLZ2DS7YsAGPbduGOKqeqDqWacannyOVt6qrMbhyDd6sqgpItU3+a5NJ3LtlS4wSNk+mT5+Or7/+mqTaBEFYTj755LznbQi5WksjVvySMYNMk9Jd4fzOMVhwgl1mWiGzHefc/daSQ39dlFzPyO3MX6PA44yDc+aPYzqWAQNjHjhj8LSYTyQlamuyd8h14MEHwmNK/OfxBDj39GcP3IzXoj+P+YP5Fx7nMU9/N3l4tky+ODA4MDA/T+Yp0aCW//nz6XXU0+LePli9arWtI13hgWcbjk7Q35wk1SZaIE0t1Y7zDEdq0bPzqFE/QrEnTZuP2/6N9UwmXpMkbbmEEKF8mRZtBteN6ULbcebRpogoj7uMcB5IbXank2rbMjHns62b4LwZpdpOuaWU4MxDaUEpWhe2RnGiuMGl2lH06lKIy8d2wFt39MbjV1bgqANKwZDU4msBQEBCBPcD/R1SBJ+5SZXeHy+cfKT9K821nKlxYXGxvxXc53lw8nG3mPkbmkcLXyX8bQMAUgqcfHjrvOpqx44dec0XxbZt23DyySfjzTcaToQthIj9zKK+nPaz8ejQZxgYL2i0ZaxYvgJTb7kT3TtUYEDPAbhs4mT8+505SvAL/3cUptNy9cd+sBJd5txzstEe8+OLwG9FInYpN407cMZthyRwnb76oXJw+Swg9DWfuYkwdVzl/nyDSS28lqE4Rx8CnDn3yfQy9d0yGy+b2MvjPFBeFdN6YJxr6TaHp++9fT73Mzz9yDOxttGIscPRo08PcKgYmHEdO+oYlus4VNeIXl/PxrDc88A99ZcxDjixqR/Xcj0H053c6JiU6/jVxu5cx6kJcMbAJUMBL9TrrfPkXJWV++vscc+Wk0OlyXbxKiwsRI99e2D/gfujomcFuJdZxXjdlOvwf7P/z24pZurKiXetVJvB36/Mz3pC5Vm8eDFu/u3NGZcZnidurByGM44uZV2QlAJJmdRidCVNlzIJIQWSUkJIqaTq+vwv7bVD2GucuVZKqecHYK7G0HlC5wUhlaDd7WzIPdalc6wz9zco+tiTKg4A0sRfEaPWrFmDn4z8Sd5S7cLCQlx+5eX4aslXeOSRR9C7d2+UlZWltD8SiQQGDBiAiy66CH//+9+xfv16XHfddRgyZEhey3W55ZZbcNVVV9U7H4IgCILY0yCxNkEQBEEQBEEQBEEQBEEQBEEQBEEQBEEQBEEQBEHkSZ8+fWKlu/feexu5JARBEIQhtlAh3TvoWSQg6QTb2coTfrHTLMvNMyDYTsmShYbUSWGZdsqLdiGBWkCqbYvUdBKLL7/8EhUVFVi0aFHO81544YX44IMPUFhYmNeymyPNUcbgJ3ZfZlc7nH3PUb8FecaZ2QWeUkr84x+vISCNzzQ4+7y7vEyibVe4YJYZKV0IZRFVHyTXJohdz/Dhw7Fw4cLY6UtLS/HZZ5+hQ4cOsee59NJLY7/ovHPnzqxpMl4Xs8lUM82Tx7x0PmpZPPzww2jVqlWstNOnT8drr73WyCUiiKagAYR54SwYVOwYjgujFiWNEiQo2Mq6yPqK/rK0S3MZrwvktAWlCrW1GMil7fW/RPtpf0D7ab9Huz88gPLbfovWF1+AoqGHgXmeLy7Sf6teewNrTzwNyaXLrTjGiHG4EVimGThjYBJKuOO2iTnwkwkjU1ZhdbIO86trYLovDLuSmPMtIJIDS3v5NPH+pzW1uGLj99iZZfvWGsGa/p6EEla/U12FO7ZsxqGrV8eSa7tljBqfbgtnmjpt61ZbvubGtddem/e8jDFUV1fjtNNOa8ASEQTREnjooYdQXl6e17zz5s1r4NK0DHalXNtVawbyc+9lm3ghpZxhubabRnXewc1ffc/RdAqixH2msw8l/VPp4cv7OMPihYuzrLxi8JDBjvzayK2NANCXYXueEm8rcbaHBFeD+e7xBDwvocXYjjTQlWjDkWtzboXbnp7HihdDQm1/ftMBCsNrL8drO/busx9shOc+22CBaM7fMiTVJlog9XqOk+XeXr4dgEqnfctgnokE8wgIj9PJs/Msd9ayhZYRWL4+L7uyTtPqcaXX7nzp1st/yiNTxgTWhYXydr9DiUBdaXYgjzRSbaOr9lgCZYVlKCsoQ4In8qu0BmD4wFb43yv2wUs39sbIg1urq619wKaF2fCHwHpKLb2Wag39dK7oWu8UMongXuqm8yWrivANbhHxPQRLN03d1xh7aLz7pLkwcOBAnDPhHFx/w/W45ZZbcP3112PChAkYMGBA2nnq6upw9tlnY9OmTfVefl1dHaZMmYJ33nmn3nnFoaSoAD+74h7sPf4JtB/xCxR26Kvv0zQOlZWVeOqJpzBm5Bh0bN0JB+5/ICZe+HO89cZbVq4bvHkEGxOq+3JGgG0k1r7SF/DPOUoMbTpMYf45Tkb/3iPw+wyVvfqrnznbvZxBibKdvLmuLxsTcS3DZrC7uYm/dKCq501XFsCoumHur+kOXwD4Um3py8ZtVKfT1tbU4KYrbon1fKhNuzb4+a8vUWX0uO4ExkPC6aiFQcWWpqMX23GLkW5zp+MYz1OiaygROGPMdmbDOAPzlPQ64fmxqpJr6/hU583B4DEPzPNQlCiyHc14LOHItf1YmMMDk6aDG13uiGvboCGD8IubrsLzbz2Hed/MxayPXsPL77yItz5+E5+tmI8//fURDBka/bxQCIErJ12pO9xx41xnS+p9OBwnu5L09evW4/777seRw47MfN4Ibb58pdpmP+jSqivMFcsItoUUSpsttTxbn+PVeKFE26H740rGrXPS104rzgYi0prjFzY9AHV8m2PcOe1Ie7EGhJD2Ou1PC13HzSUJEm+//TYGHzwYs2fPzrmeGGM4+5yzsfCLhbjvd/ehY/uOWR9NuMdYWVkZpk6dig8++ABvvvkmRo5Mvb+dCw8++CCeeuqpeuVBEARBEHsaCdvLTTNj04adkAD2al+yq4sSycYNO5tl2aje8oPqLT+ae70BVHf5QvWWH1Rv+UH1lh9Ub/lB9ZYfVG/5Q3VHEARBEARBEARBEARBEARBEATR8hkxYkSsdDfccAOOPvpoHHrooY1cIoIgCALwxQpZXxZMJ1BjSHlRLTiZpbzMHjXOvjinX+w0L7tJyMDLnmZ+Oy3iDS3JUgsUV/JtRROuiGQXSyzmz5+PIUOGoKamJqf5OOd46KGH8POf/zyv5TZHYklPs1VzjjKGuJgXEv3NzKLLy4Ajhh8Bz/OQTCYz5jn92ekYM3ZMXuVxpTiuGiGwb6uC65eWma0b+zK1I7Y3s7v1Gz4GTf3l+rKqjBAVEgSRG2PGjMF7770XO31hYSHmzZuHioqKnJc1a9YsdOnSBdXV1TnPGyby2N+Fnks6H7UcOOe49957Y8dBp556KtavX4/i4uJGLhlBNB4ZY9mwgTFdOy5NFlEdtlgBiAy39/Q0Fj++Drf50pYrk2E57aSI9meG8bpAtl1q2qTusqQEio44QhctJCOTEnXr1mLrfb/H9r89E/Acye/WYMOEi9Dx1Rng5W3tdUfKzO1FP7T3RTR1QlXL4B8djI7dOmDdd+sD88zaWYUfFhUqwZEpmy0j7HiraGGq3eAqocLNgH/trMLVm75PW85c2CIF+n23CgxAgjEcUliIW9qWo3ciWqjmliVqWvq9J7VeF9XV5lzeKEpKSmJ1JBKXq666CnfeeSfuueeevDr86NChAx5++GFMmjSpRXWsRRBE/eGc49lnn8Xxxx+f8/ll5syZmD17No466qhGKt3uS6z4JVPzMsMFLFv8YrKWwYn2vp+NY2TqvXVfbGfu7MlQ7KPiAQGAMyVoU7o+CQEOxiQEBAAGLgHJOACpF8/wybz/ZFhpBfc42rRt40tXoe/phyRzgTWMuOfvro/6Y+7nu1VvZOCmBo140aRXEkar+mNG9WfGB8f98b+nZV0/ADhyxJEwdkCSahN7IvXuHDVT3inPHM2zinC61DntI0DpP81wJZQ2pfnOArOnyziyXDkRnjX8PVRG0xGUNM989Pk78GxHhu51pjzuMdrSYPmViDe0zPDyAV+Y7XbGZcsfbCkLLR+VADzGUeQVw+Ne1mppSvpXFOPhSfvgk6U7cPszq/DJUr+t51+CzMVWfZZO7THpTjd3AaArSn/XJlkh/WuxzVfXmRU12+uAyUs4n+F8N8sIilR9JPbvVoienQryqJVUDj/8cJx33nkYN24cOnfuHFqSv+xPPv4EV065Ev/37v+l5FFZWYn777sfN99yc87Lr66uxsKFC/HPf/4Tjz32GL788svcV6IejD60Ai/OWY6SikNQ2uMwQEhs+/oNbP/yNdRsWonGeriRTCax4psVWPHNCjzzt2fAOUf37t0x9Iih+NmZP8OPjjtWH1MMkjlxIAB9g84e21ljWD1LXMz5lEnmn1ciOiwPxDYsGLMimeG5jO5sDkzqvv9MFAuAcYBJCAnnGDSLYjY99zhEUgK6UxjBBJScGvjzHx7HN0u/ibWul910Gdp32AtJLbAXDPBg4mYlRvbAICQACH3IqyXZc6L0K0JKFXdL7gESOj516lYvhwEA1+ujVsM88ted4KjvpuMZM850lsMYQ8KM13JtJpVwnHue0XQDUHH62J+NxXmXnot9e/cCZwBnXnB+xlBaVobjxx6P48eegEcenIbbb7wjpb6WL/sGL0yfgTPPHu/vizCxuj6fOfvF119+haefegZbt27FmtVr8MXCL7BgwYJYv2NqiLjXXU6Hko7gjEOIpL1ZyhhDUiQBzsClahMZabuQqrtCyQREEkoaz9wOJwTAPAgpwJnaayQ4mNSfGFdtM3vdZbZqJJP6+ALA/OtN1LEuhd/+c/+qalJ5CyFw951346abboIQER01ZOGEUSfgjtvvwA8O/EGoAuPVsbutGGM45phjcMwxx+CTTz7BXXfdheeeey6vcl177bUYN24cysrKcp6XIAiCIPZEeD4PIpuCpYs3YPmiDbu6GGlprmWjessPqrf8aO71BlDd5UtzLRvVW35QveUH1Vt+UL3lB9VbfjT3egOo7giCIAiCIAiCIAiCIAiCIAiCIPYEhgwZgqKioqzp6urqMH78eGzZsqUJSkW0RKSULWIgiKYm9stm6SxWWURmUeMC440JJPTim/uSZ1hmxkL/wnlnm5ZSpkxS7TTr09gSi02bNuGII47IWapdXFyM2bNnk1Q7JZNMk6I0CzJyfLhcUr9Ib98NliHhgPtPSnDO0W3vblkKC7z//vt5Cyairy3MvohpyqKL6IgOfAlCyjUpoizp6i2f8hIEkR8TJkzAq6++Gju953mYPXs2+vXrl9fyysvL8dhjj+U1b5jmKHmi81HLYeLEiTj88MNjpd2+fTsuu+yyRi4RQTQ89T2LuvGrIVsspwRaYWFTWC6d+/k01jUhz1N02jZghhpkVmASkh4aR1aavBkYEh07oXzqLdhr6s2B5jIDIFetxtap94IBvsSRBQezLP8701Icf1lSi8k4Zxh57siU8i+uqcXyujoAStBilw/fWeNvPaPzCsnknHLPr6nFNQ0k1Q4vo1ZKvFddjePWVmLMurXI1PpNt8WYM2RipxDYnIecJYorrrgCrVq1apC8ysvLcffddwMATjjhhLzyWLduHaZMmYLS0lKMGzcOVVVVDVI2giBaBiNHjsTLL7+cc0cyUkqMGjWKzilpyBq/ZItdcryn7o4Puwrtl4h72+FyGpEdY/43VyING3MwLeMD/KiHgTPupONaS6hilUWff5FlpYGy0jKdLwdjSubnMQ+ceTpvDo9xcC3+41x/jhqc6R5XA7fSP0/nqz87aU25ubOeZjyDK9tW66hEdQIfz52Xdf06dOiAbt32DjzD8O8dk1SbaPnUW9iaw3OcqKx8xbAtUGCMWz73OYmZZkXRbgNK+umRZvDbI+nTRM3jl88fAs+mop7LSKnb8Y4sUzqaZ70OEkr0GngWZNfDnzfYntfzppFqu50guHVox5pnTRKQQlqpNsBQ7BWjtKCs2Um1XQ7qVYrnr++DO87dG21LGVSLOgkJASW5FeamByD1dwhdi3pdA9Oks41NXbgtcHc8IGUymE+otgER+g5nH5HOHz/tsYPqLxk9+pijMWfOHMyZMwcXX3xxilQ7zEEHH4Q33ngDp5xySuT0v/zlL7HvGz3xxBPo27cvunTpgtLSUgwePBjXXXddk0u1AeDoQV1RWMABKdR9Gc7Qqu/x6DzmQXQf/wzaHngGEq06NXo5hBBYsWIFnn36Wfx07E+xV2k79OvVH+edfR5mvjJTyX/DN0lC5xKG0D0o88/cj+Kp96fMYGLBwD87PrgMWw4VTtl8zeGk0rCU+WzMI6GmQ3WMwpi08Zu7Uozp2I7zQIxrYivOVKcwTCrBv4r5ON585Y1YdT5i9JH40YnHgJm41CwLKm71bLzK4HGmxtkY1NPSaz2fjk8Tup65vufHnfVmDDYe9jiHBx3Dch1/cw6Pe3p9GTjnKPAKnLhZx8DclW2rZXHJVJm4Bya5lbIfOORAPPPm0/jtfTdi3977gjMl6+bgANPRs4mj9TbxGMOlUy7DhAsnRNbb9KenqzLrTgNMhG2CY9uBDQO++vIr3HHbHfj9g7/Hc9Ofw+effx7rPBHd1smN8HI442hX0gECQl9HBYTQ53opIJCEYEJfGaS9RggpQldyc23QVwpzXpfufdngvXYzv/3mxib+SkaWG3ZeP537G5X1G9bjxDEn4sYbb8xZXt2+fXs88MADeOnll1Kl2mEybIJ02/Sggw7CM888g8WLF2PixImxfmPssmrVKtx11105zUMQBEEQezI8exKCIAiCIAiCIAiCIAiCIAiCIAiCIAiCIAiCIAiCIKIoLi7G5MmTY6VdunQpLrnkEhKaESnsSULqlrY+xO5BTnLtqN2zHiIQO78j/wi/zGk/R8iuTV7Z/kWV080z8MKoK7Fg/jKyrVNKufKUWAghcMghh2Dbtm05zdelSxcsXboUw4cPz2u5zZF6S7XT7bN2cn5yaPclRiMYDEsJo6QMUkoceuihWfNf9e2qvOWBAZyXK1Ml2/44ewg6snB3vgDh9QwVlOTaBNE0TJkyBU8++WTs9JxzzJw5M7ZsOB1nnnkmjj322HrlAexC0VM29xmdj1oMr7/+OkpKSmKlfeaZZxq5NATRMOQTZ2WSbURKuiBTR6fLI5TQxMgqrsxN0JHSoVIU9ThF5yvX9mNnV1AZzCMoTVT/ys46EyVjTnDSKXY+9/+Q/HZ1eE7fNcTc70572Jlel6wFAEjGMGLcEShrmyrKen2HL0FVLYCodo9qhLt+lnCNSAB3bdnUIE2TbCyorcUxlWsQ1LemNugy6encNGH+386dDVLOiooK3HbHbZg7b2698+revTteeOEFcK5eY89VehsmmUzipZdeQrt27fDnP/+53uUjCKLlMHr0aGzduhW//vWvUV5eHnu+HTt2YNKkSY1Yst2bXSnXNtmz4ER7f92WT6aW0xXamRy4uS/u/jPfmcnDRChK8qdGMSsYXPLV0iwrDOzVfi8whOTYUHlY6aCWEXr6H2dpBug0+rORaXvMC0i3WUimbYSQZjl+eZgvHoT5rLThq79djdrauqzrt2XLFtTU1oTiQ1PrrgDSH+tuK3eDklSb2N1oSqm2GReQQkdlGPGcI/xEI/xMxG1cuGpMFvoe9Q+hLAKD9AcAWsCZ+s8+q2Gp+VqYElfb/LQ80wi2Td7+Ovnr7m6IQP56kjBteeZuU1/16c5r89AFsVJQRxjucQ9lBWUo8ApS16OZ8rMj2+O1W/thxAGt4EuqjULVl21DGtG2+hzYF6QEhC/fhpSQwt0jhP0UbtEG5dphmbbz3Sw/kI+waSUkjvpBad710L59ezz++ON4419v5PxMIZFI4H8e/R906NAhZdrKlSuxfPnyWPl8//33+Prrr7F27dpdft++pDCBw/p10NtXH2NIAhBgXhHaDjoL3X76Z+x92tNo3W8seFHbJimXEALffvstnp/+PE4/+XSUl5Sjb8++OPuMc/Di3/+OumT2+AVA6kmLRYzTA5Ms1FGBgtlgFEFbnzsvjOxay5YZU/elnN9juHEUpM7fCLOZL2oGmJU8w8SqtljB35owG+dxeIzh+7Ub8OUXX2Wtlrbt2uKqW6fY2NGPX7XcmnmA5IF4FDa2ZboTGR4UZdtOYBJa0u1pCbaOTZ0OaBg8VWb4y2DQ4mwAXKrYtdArVPGxlm6r5WipNtPj9F8jyfYSHhgYJl5zMR598U/ovX9vJ05W85p19eXawfrkjOG631yHouJUEfKcf89BbU2t3RoBqXYoVm6IGDZXqXam3+V1LOkIIZUsWzAJo9EW+pMUElIISJnU6fQ1GQJCJG3ewi5DLcdPq/I21057VXV+yyHdm7UmhrDXl5S1sevkxheGD97/AEMGD8GsWbNyqiMAOHzY4fho3ke4dPKlekkZ4hNTlDzk2gDQu3dvTJs2DcuXL8d1112HNm3axC7nPffcg2+++SZ2eoIgCILYkyGxNkEQBEEQBEEQBEEQBEEQBEEQBEEQBEEQBEEQBEHUg9tvvx2DBw+Olfapp57KSRBHtCwaVJrNYg7NlF39ciCx55HTC2tRu2c9RSCBvEPCD/OSZc7ljMobjrRNv8AZlo2EX/hqaonFSSedhCVLluQ0z+GHH46VK1eia9eueS+3uVFvqXa2/EM7MtNjs18mpBLKqEI6suoImYOZ7mR4yqmnZC1bXV0d3n///UixQhxxg1PU1FH2+gqYFTHyA+amMS8/I7QtIg9bmfF7HOi6RxDxue222/DAAw/ETs8Yw1//+leMHDmy3suWUuKVV15BWVmqxDMXjEAy6/Ly/Jchw6zXDjoftQzatGmDp556Klba7du349VXX23kEhFE88DKxDKc6+wk53wZVmgF0hmYP1XkeS6NJajM+zZRat7Z5NpmmVa0HSnXVolcuTYAtLl0YkqbggmBqhdfjhRoR3UPxQBfWqP/VYsaNReTKCwpxI/OSO3w4qOqaqxPJv343pkmYVo9wcsii0j3XV0SX8SQSDYU3yWTOLpyDaoyiNnj3M6Luv33elX9xdqcc7z2+mtgYOjTpw+6d++ecx7t2rXDBRdcgG+++QYrVqzAMcccY6cNHTq03mUEgJ07d+KCCy7AgQceiJUrVzZIngRB7P4kEgnceuut2LhxI3r06BF7vj//+c+49dZbc+4AcE9hd5Brux1KunlYYSGUjJABYNyZFpLmKeE0t9OV0I9ZGd53q77LsrJA125drVjQ6q6ZZwXY5jPnnpb6MSUGjBp0ucISbSP6ttJAKyhkNp0RD5plmLW2Wm2uxps8V69ek3XdAKCmpga9Knrh888+t6JA2PqE3SbudiSpNtESaGqptqtxBaK6EXKmGSOr23kSQs9unHZm6v1Facea/NK4ZoPN1ShJrR6ElGnnk5CQzF1mRJlCzaUowbZZR3NqUMJs5/oRkOKqerD3C5j7+wwZEILb9M5fGJGnhJKNQumnC70ilCRKd8vzU6e2Bfjzlb3xy9O6weMSUiZhJMr6rgeMZBuuCFv6287fFtJJIwJ5AFa36kw3devOH9wfAZiHlLBfpNnJ1M5QVswxaN+SQKfSuQwLFizAueeea6+XmQYrHHaGvcr3wrnnnhtZv0uXLE1Jny7vXMllHXNl2IAusMemlWv7+wMg4JWUo91hl6HijBfQbdz/omyfEeCJ+nWilQtCCKxatQozXpiB8aefibalbbHfPvth/OnjMeP5GahL1ulzDPxzRtTNI6Q5/+p5mHlQrgez+zHOAKZOlEyyQJ52f9HPhoKxkIq9TJ2GxcuufNvOA6i4jfnxFDPxKdPTJOxnN7b94vNFserzF7dNQbuO7ex+6ulYMsG8gDDbxqFGgG2OC87BOLeSarV8z8adtkMZp5OXhB2n5daep6NmD5wzJ5ZOWJF2gVcAzv1j0dMxdYLpjmpMZzTMF2wzyeF5CRwydDAKeIFdt0D5YeJrvS3c9dUbv0OH9jjmR8ek1F1NdQ2+WbYieKeTIWXbMnutzp9cpNpZf4PIgA5lHWGuZkIkISGRlPq8L4QSY0NACPObC93pgrm+m84mpEQSSr6dhPDzlML/Jv1rhhkr9DXB5GHKZU85zuPVlDVh6jwAqGv/fz/w3zj26GNVp+45ctVVV+GNN99ARUVFdF2micBs3JOGbHFjly5dMHXqVKxYsSKyg4YoqqqqcO2118ZKSxAEQRB7OiTWJgiCIAiCIAiCIAiCIAiCIAiCIAiCIAiCIAiCIIh6UFhYiKeffjq2fO3SSy/F5s2bG7lURHOjQQV2cd6bqYeMKS/yeGe0XmJxgsiDnF4kjTqGMhiufCFHhvHu/BJW+mHLBhYYH7e8KS/KhvI2adz3j93yRX3Otrx8ufXWW/Hyyy/nNM/EiRPx3nvvIZFI5L3c5kaDSLVzkDFEZZWyi8vgmLB4IPA9LNR23n0fe+LYWPvI0089HZwxw+AfOsHx2QSzVrCt3141L/ozZ7r5ku2aRHJtgmgapk2bht/85jc5zfOHP/wB48ePr/eyzTFaXFyMZ599tl55ZRJrxxJkZyGrXDvb/HQ+ahGcdNJJGDt2bKy0Dz74YCOXhiCahrzOnZHBcMCaFUoXLeNy5xMZxMhZixOnPZXnaTprmzRdWaTzOUWubebXcbQWwxQOHACvY3vXMwQAqPnwIzUP484Upk0/LDjOmWbSVyerbRVIAMeN/xEKCgsC5ZYAZmzbGVBvuWts9hNmx0RX6R1bmv7+bGUyif6rV+PvOzOLsMP1mo0v6mrrWzRcffXV6Nevn/3+0EMPZe0spKSkBHfffTdefvllfPzxx1i/fj0effTRSCnN+eefX+8yBPFmuAAAIABJREFUunz22Wfo1asX3nnnnQbNlyCI3Z/FixejpKQkdvobb7wRnTp1wgcffNCIpdp9qXfHIBlmz3RP3c0+JT8pI+9rp5drQ8UbYEqu7UilTWrOmRUXmriEMV+GuWHdhgwrqejVu5cv5DNyQc6sBNGX+DFfiI3owco4rZjQFxRakbaW/nmOtFuV36w/D/wfTK2nydWkqq2uybpuho3fb8ThhxyO+++5z85v65yk2kQLJJucsiGf4wRnYKlpUpqnvgDa7WTKfe5h5nHvRfqfpU1inriEn/cEBpdwsy5Upqh5JZSc1ozy19Apm4y4Z6rzN3JOcx3gOr2AABjzO11F6vrbNjxzlyGR0uQP37e18lAl8jR5lxaUotArxO7Of/2kM568ug/at/EC8lTYwWjE1V9AOM8StSRdCkghERRwu3Jtf8+z0+1YGcgPJp0UwXQyOF1C4KBeRfDqYUxr1apV/jNrDj744MjxW7dujTW/53koKipKOzQ1Q/t3sttZSgFIV6wu9PFtto1AQfk+6HjMLehxzix0/smDKOk6GIwXZFxGQyOlxOrvVuPFv7+Is8afhbalbbFvxb44/aen45mnnkFNTU3kbah0g3vOD8cpMnBekTaN+/sM0zGAGxOZNMJ2BmDusTH/PpuOCc0iVXzn2WlwOhIwMS2YhNIGKjG0Z+JKxlDWOt5vF3984nHwmKcH3XGL9ByZtprGoGXVptMYeOA8oeNPT2ux9XjGweBZEbeV03NPl9HzhdZSDR7X0Sr3/E5k9DwJXqBF3Am1DCPyhhZpc8/vvIZ5Kg9wJDgHk8zpbEatg+qIxtOibwYv0C5ggW3K9edBBx0YWX+VlZVq19H3PO3vc1jwMjT4kMF4fsbzeP6F54N/ZzyPF2a8gP377R9re2UjbkcgbQrbwPMS9rqqOo9QIm0hJZIQEEJoEbaWbEtzHRYQSELIpJpuf18h1TxSBKIN/68tZeBKy/QYc2qRkOqaIoMxkDQHlx61ceNGnHHaGbjm6mtQV5dbp4nl5eV4YcYLuPOeO1FQUBC87ofrNN20UBsnZXKMZ7Bt27bFunXrcMMNN8Qq9/Tp0zFjxoxYaQmCIAhiT4bE2gRBEARBEARBEARBEARBEARBEARBEARBEARBEARRT/r06YOHH344Vtpt27bhpZdeauQSEXs0u8KTlyKiymFWEmwTTUxOIoZ0L4ynyzvNxMB4N4kMlifw8qUewqLtwIBg2sj8TJrQsptaYjFz5kz89re/jZ2ec45p06Zh2rRpeS+zOdLUUm0zLvjyYUSGEYLplFcdo6QEITFDQWEB2ndon2UFgNlvzQ5kERikP7h5h//5Xu8MklojSjD5hQTb4XUiuTZB7DqeffZZTJo0Kad5brrpppznicOoUaNw0kkn5T1/lISyvjLtqPyyUs8Xu4nmT9wX6b/44otGLglB7EbE6Fgl1GRDuKOZpEzWrwj1lWvXt00aKovbQZMeaecw0h//nx7JOBL79gwUiQFILl1uUxrZo2mXBuQ0RtJjctWL3lG7PXDNbNO+DQ44fEBKuf9dVY0JlRvwX+s24PGt21HnVIzrdotaa9Pu+LC6OrJOmoJfbPwe82riybDjtMJPLimtV3lGjhyJqXdODYwbM3YMvvzqSxw8OFUWlkgkcPHFF2Pz5s24+uqrMXr0aPzwhz/MuIx27dqhV69e9SpnmLq6Ohx77LGYP39+g+ZLEMTuTXFxMbZs2ZLTPDt37sSwYcPw6quvNlKpdm9idQCZLXbJMX7JeL+aGSFhGpmzk0ew40sTj/jTudZO+yJtNZEH5ubYtm1bhhVU9B/Y38Y9Vu4HrsXXTuyj5X2+JDv7wJ3BiLQZfMm2K9O2/6x4UU23gm29xkYoOGz4MBQUxBdhCiFw/a9uwI+O+hGqqqoC9U5SbaKlkPXZdZxnOHk8x3EzT5Fqh9uyLJgmvlA7VMSQ1zjd8xgrrtaDEMIO5rsrtw7Pi5C0O1BFEtHzwZFrMv+5EbPrruS0bn0EtpsjypXMnabkoRm3iS2P8xwJQGmiVAlvWwISOLRPa7xwfX/06lKoRMrS2Y7SlWwrwaqEAIQv2Pa3k1AD9P0SqUXc9q6KXiCSgXn1xkfggGHhA0iE/gIH71fc4NWRK6Wl0e3wuB28TJ48GVVVVWmH9u2zP2ttSA7ctwMKEwy2nrVs3ZVrQwp/u0EfX1KgpNvB6HL879HzvHfQ6ehbUdShP8CaXmknpUTlmkq8/PLLOH/C+SgvK8emTZuiE6frGCCQhPlpoc8/9t6W8zsMN0+djXvPS0KCMWbPX2oeYWM3AJAmltN5mHRSStsZDAPApJE+cxvfqZ5joONYhr3K98paV1Yqbe//qbL4catn41bOuNJmcw8e51ZebSTYHvfAuBOnehweUxJrdb5kOiY2Am+GBFdpdU7wuPqsOoLxwBnAmYdCr0Dlo5eTgBJsezpvK8y2eWt5tuRWNs4ZB6Spbb/TGb9TGj92tu0F5x5muzTHYnWVua8YbIeEWyNdunbB2BPH4sSTTsSJJ56IcSeNw7hx43DSSSdh3LhxaY/1QDsmw3bMZ9ireC+A+Vc+KYwYOwkphD23C2HO3lqybTs1V2OlFFbM7eTmRxz2OiyVnN45lmxsIaJ/3wGoa7dAsIPLTz/5FEMPHYoX//5ixrqJ4uDBB+PDuR9i7LjUDmsz/d4k8nlsqK2TMjnmM9jbbrstdufRp5xyCr7++utYaQmCIAhiT4XE2gRBEARBEARBEARBEARBEARBEARBEARBEARBEATRAJxzzjk466yzYqWdPn16I5eGaE40qLSuHrLVJsF95zfH991JsE00JTkLGcLv8GYRgWSVgbjHiERKevfFtsDywwNSX5hz80h3TDa1xGLZsmU46aSTcjrG3333XUycODHvZTZHdoVUO7wTpFcHMv0ipHppVDqFcUUN6QQL/rIkBg0alGUl1D7hShMCA/OHDLu+s+xUOYT0CxmsDfOOviPYNuvoiimCM7kfs8gWYkDXOoJIZdasWTjzzDNzOj6uuOKKnDpsiMKVwYSZPn06ysvL88rX87zA+SjOuSKdtCbuPGkSkFy7hZNIJFBRUZE1XVqBCEE0e3Jog6RLmsOpzsaZ6c6POj4V9RRrA81Lru2WJ9huZTZ29tsSviSGt2mbko/YuDlQRsZdKaUjt0xpoypp0LbabWCQYBJ46ZFXcNEhE/HJO59GllkC2CYkZu7YidMr1+G0tetwztp1uGT99/hn1U4wAHOqq3D995tw8fr1OGXtWhy3phLD16zBTyorUf+tmD8CwPgN6/BlXRJxdtJst9mujtgWceCc45xzzsE/XvtH5PR9990XH330Ed566y1cPPFiPPjgg1i4cCFqamowbdo0JBKJnJb3+uuvw/MaVkKXTCZx8sknN2ieBEHs/iQSCWzfvj2neYQQOPXUU60omEilXnJtoBHk2gCkDMYxMlWuHcgrLNe2Qmpm5+Ch++1VO6pQV1eXZeWAwYccDCu7DufDXUG2kv9xrgSAUQN3OiKxA9dSbCPKZqYjE27lhkYCaNaTc0fE7UoZwQCpylhQUIjb77o96/qF+fe//40ee/ewHVyQVJsgNFnOheH7eEajzdKlcY4nt61qP+uHHkbG6s8kbd7RD0r8AgQE2CZvKztOHcJtZleqHbhj6Yi2hSPqDDy/iWh/u2kEtKzTPBPVswhpZlfrKRypp5F02nJqsad5JhTVqWug3qW0RVN5SXDGUVZYpgStLYyKDkV47lcDcGDPUlhBttQybStXDgm2mZYsC6HHmWduRrBt9iHT5k069xSE3e4SwvkunYd4znf4O7fZRgf02PVi7crKysjxvXv3buKSNAwFCY5+3dvaI88+f5USgHDGGWG6kW47P3iQQFmvn2DvcX9Fr/PeQ7vDrkJB257IGAQ2IlJKvPP2O7Z4jutdFVc4Yl9nfKB7FUeQ7cZYNlOpZNcGxpj9zpiWaodiJJnuwQ3T8ZlnozU/D2a+A8ZQzOCm45AM8MDRdq/s94g8z9P5+IJsxhg4Z7ZjF89TsWqCcy3ONoJsjgQ3cmstxgazUu6E6RhGC68TXMW9zIq3PR2HmmUqEbaRbzPJwOCBSyDBC+CxhI2bOWPweEJJs7nndDyT0H89cHjwPKXsTpjlep7enlq8zTwt0nbjdr+THabrg4Gjpromsg5LSkugfl8hg7/L0TnY/UT62962WyLi5eC+kHUTqqwzPOPMlF95Ubm6+gklxdbabCXOhrr2muu2EMngNRSqcwo1QKfRVwcj2lZj1V8GSBa8Lpvzi01prhuhooZ/v/GnaX/CUUceheXLlserIIdLLrkEs9+djZ779syatqnl2nfffXfazhrCDBs2DHPnzo2VliAIgiD2RFpei50gCIIgCIIgCIIgCIIgCIIgCIIgCIIgCIIgCIIgdgGMMTz88MOx0n711VeNXBqiRdLcpdouzsu4ub4nR4I/oqkIi6hj4b5/nmX/TicDSSfYDkjGnMMgLM5OJ9JOm0fwbfwml1hUVVVhyJAhqK2tjZXe8zzMnTsXw4YNy3uZzZGM5zZHJJ05k0yToiYGd4IUGUNE+cLyBPeFRd91kCqy9l9qB8aeODbLiqj9YumSpX7xMtVB2NsQMcpfw6iyOfjOHf+7Fi/Yl0IZgi+hhspEcm2CaFg++ugjjB49GkKI2POcffbZeOCBBxqxVErE9tJLL+V1DYwrjIwj0I4r2ia59p7LqlWrsqaprq5ugpIQRMOTMc6q9+krmxgyQqChx9WK7GLFWCWorywwS3s0V0GlK6WMEr0E2ptgQDKiHpJJaM9QUDwUWo7NhUFJe3Seb738Nqp2VOP3V/wRf3/4RdRWx2tHAkCNlNgoJJbX1eHuTVvwozWVuH7jJrxbXYWFtbVYnUxiqxSolRIbc4g7Bh00CIN+OAhdu3ZF586d0adPHwwdNhRHDD8CBQUFsfMJUyslxq2rxHfJ+IrvcNPpmR3bcWTlGvT57tucll1WVoYRR43AipUr8PhfHg8tI/XfUUcdhWl/nIbJkyejX79+OS3LZb/99sMtt9yS9/zpWLZsGWpqokVHBEHsuZSWlubcWVJVVRWmTJnSSCVqGewKuXba+CUg11YLD0vr3HxdeXZ4LAtNN2I9BoZP5n2cZaUUPzz4IC0mdCWMRnzNnPEmVsp075/bz67Q0RVpm9zd+MzEVa50211HjmDeZoNccunPsX+//WOtp8vmzZsx9NCh+OjDj/QmIak2sfsT61lO2pmz5J1V1MhSn+OEpNpBMbV+ngG3CRtM5z7WtMJiLWp1xdcpcm34jmPj4Xbl2WaQUoS+S7cYgfqKEm6r5K5Q2V8NK9XW84YeVVnnsoDwp0kJcPj3mpmzTaXUCuhgeQLbQaaWkXGO0sLS2Oew3ZHysgT+dm1/HNy7FFaibSXZwt9eIiTYhiviTsLZe+BvVyPXFs50V67tpA1sHwGwqKeBAv0qihq7SrIyZ86clHHdu3ffbcXaANC/x16ATKq6h7Tb3384a/YHc08l9Rxgx/EEyg+YgB6nvoj9zp+HTkdPRdk+x8Ar6YCmFG2/P+d9e28q6jcWqgOUNL+9SFNMtSea32KodTaxmZ1PBs/vNqJl/hibENLmxz3unxeNTBuqszvGWSgvBjf04lDrUt42exuorq4O1VU1Ot7lYMxDQsupuenkRSrpte0cRousTXypdNpcdyDjWak1Y1q6DQZPx6Qe5/C0YNvtZIYzJcA2y/HgdwrjcY4Cr8AKtz3uweMJR6Ztxvsd0pjlMMngeWqbJBgHkwzc83R9aqm27ZxG3cg0sT8DB5iEkWuvXr06sg47duhg9yH/3mlgC/nTw3+zPLeLQ33i5daFbSCS6iqblMIex0pyndSdJmhRNuCLtJ1rfbAzDXO9gL22S2eakm2r5SEcJyAYyxjRthtPbNm6FeeefS6uvPzKnO//tW7dGn996q948A8Poqgo/rWjKeXa3bt3xy9/+ctY5Vq3bh2OPvpozJo1K1Z6giAIgtjTILE2QRAEQRAEQRAEQRAEQRAEQRAEQRAEQRAEQRAEQTQQbdq0we9+97us6UhqtWcQkHI2SIZZhuaGW64cBdsk+COakrxeOgu+554+7zTij5Rx4a/2xb0YZZNpluMedyZNhFAkG/WVWBxxxBHYsGFD7PRPPPEEBg8eXK9lNieyXgviVG+W83zmF/vSSLUdGYORZ7tp4gu1Q0WUwM/G/yzGSgF/e/JvdvlCCDtYYUGU1AEhMYN53x5OFQVe1gwJaZ1qsZ4G5ksZjGA7LKsIQ3JtgmgYFi1ahOHDh6OuLr6g9IQTTsCTTz5Z72XHOQaHHzkcEyZMyDlvzjO/rpVNkp3vvGmnNcCL3UTzZPLkybGk9K1atWqC0hDE7ouNAaMmIPUUmhTxRchZl92Icm01OaZcW4bKIx3dpBG+hOYX679Pud3DW7cK6R3hi7bdAU47VkLLgBj++sDfcPkRV+HT2Z/GWPnGp7SsFLPnvI13P3gXXy7/EktWfI3/LPgE/3r7X/jnW//Emg1rcMmkS9Cpc6e8tmWVlDiicg36rV6FC75fH1v4fdPmTejx3bf45aaNWBElOM/AhRdeiC1bt+Ctt95C165dA9OaQhT3q1/9Cn/84x9zlt1mQkqJl156qcHyIwii5TBjxoys7bMwzz33XCOVpuXQ1HLtTONtcCFNubRkWyLlXriNPZjOzwgUuS/S5nDvs6vPc+fOy7JCQKIggaKiQis5BIwU2xcimghIybe5q9vOOIQiJ1/6x7gvAdR/OZSUMCzUNulTxN1Ofm++8yb69++fdV3D1NXV4ZijjsGCBQtS7j+QVJvY3aj3s5xMeUeeHDM8Zwg9x0mdLu1zjnCOUhc4vEQrrZRpnpsEcghKcqUQKfMpUWbw2Y2U0go5XSmyL67219WVa/v3NaVdN5NeOnkoxaePcOtGmDrxn3m5Um0JZ9nOsy6bp5VH+3XEGUdpQcuWahtKizw8PmUAftCzFEqmLKAE23oQjmRbJm0aVZdalC2Tep8ysu2woNlVmyftDmy3ffBpH8KybUCgtMhDt3b5d3LVEKxduxYvvPBCyviLLrpot76O9d27HL5I29+26jjS4l2zTVyhtgwdvxadhifQuvdYdD3uIex79rvofeF8dDn2dyjreRwSpZ3QmKLt+Z/OV2X2TwDqj9PJNBBRhFA8Ez4HqGpgzv0zGUgjmQzEo4GIiHFdFGlzVx3FOPfhTECrozoOBilNjGlKBRULurEiYyguKUZxcXHWutm2eYuKgTnXAmw4caoSX6t/WmYNJcJO8IT6bCTY4EGxNTxwJMBZAZTEmvtptRA7wX2hthFue9xT5QFHQsu6C70CR9it89GCbY9xJdqWHjhn8FgCSoutJOBMl5eBweMcXEKPhx87M78dAF3bTNeD+e3Aws8WpNQd5xz79Oxpf9OjdgFne5qt7XRiaL9neV4XB8ZYvOd6aX6n17qgNaSR5OvjVwgjwFZFTJprvDSdKKjzQFKo+fwOF9wruHulNXGHtH8BX5rtp0DgNyH2mqzL/dn8z3HEYUfg+eeez7meDvjBAXjvg/dw6mmn2t+gZCQlpkp95tpYz2CvvvpqVFRUZE0HANu3b8fo0aPxt7/9LVZ6giAIgtiTILE2QRAEQRAEQRAEQRAEQRAEQRAEQRAEQRAEQRAEQTQQQgjcc889WdORWLvl09zkdOkEo/n8y2Ph/pCjXLu51SPRcslbru1IejPmH5HACsT8EZH5sGz/wmUP5yNT16+pJBYXXHABPv7449jpr7jiCpx55pn1WmaLI+v7fcEERqPN0qWJkDEEPmvbtH1f184kbd6pbxXKwLHQtrwtWrdpnbngAP4565/wX8J2s5PONSBCyqBF3CnXJmOFCO22YUmCeqk/VHwjbpASRqxo5yG5NkE0CqtWrcLgwYNRU1MTe57DDjsMM2fOzHuZwfNLFvS55H8f+1907tz5/7N33oFWFGf//87sObdxuYCCSBEQbAh2RYIIiiJKfK0gioXEBJNYEgVjQRPNG181GrDXGFETRWOiPxULtoiKFRuxoKhoVIoCSrlw25n5/TFlZ/fsOWdPu/cCzweP9+zulGdmd2dn5znznbzySSQSwXzj9qfTdWuyBM2cXrkmdhPti1/84he48cYbY4Xt2bNnma0hiNJRrJSO1d4KdIGLb+Pc9FIyBSHjCSDHwQgcFp4A8haoTBMFcr869pj31jT7mlvQsuhTWOFsnYTXq6f65qpoy5CYpXvcMX79+vX4/PPP8y5+OfnVGb/MKshaU1ODGdfNwBdff4H1TfX4duW3uOz/Lss7n0Yp8e+GBuy9bAl+/f0qNEZcXw9vWI/9li/Ftku+xsz6dXnnAajzePkVlxcUt5T84he/wKpVq/DQQw/h+OOPxy677IIBAwZgl112wbBhw3DYYYflfU/Mnj27TNYSBLExc+CBB+L+++/PK86aNWvKZM2mRSxx7WxdsFKKayuDHGFDX4swys6AuLbZYwQKQ2LTYAwfffBRloIoOtZ2tIKCHMwXv4YRsfaPueP6VtBPVwl39hmhb5Uet+kE4upjPCCmnS7AHRDUNnXkhGaMo3OXzpj/3nyc+esz834ONzU1YeiQoYG+HIlqExsbRYlqxxjHi45kEg+JYIf9OMxPwxe3DunXOvmExwyjFjG1h61IrlTi2U5xhJQQRhDTfLQ/RQjp+1asj8WJi6DwtknfhJDCj+CLbuq0oaQ1jW1M14mR+Q2Pi0oJpfHLkSYAbhJ1q8oIdwbryC27zpexzUZU29ChysNdUwahf48qSNkCiRTgfqQW24aAEP5+ac4ZJIy4tl//5v3WvToM5jzra92eL3+/H0fF77tV24pqt7S04Oc//znq6+sD+3v27IlzzjmnjawqDf221r5d6dxtjqi2f9P6xxEQu2cIni+3aXSuCZ5A7YDD0eOQm9DvpFew3c8XosfBN6F220OR6LC17siVhsVfLPZNCxMeT2PIHBbpfRvTt/JR4tq2bdHVwc3AmZtGwJFvxuGC/mvo1MD8/h2zC7j4qTHGfAFBKcE4R6fOddGFcPjoPx+Dc9MX9MCYFxDA5pzrhVygpbaZPsaQ4EZM21NC2Tou1yLYHtfy2lwd96wUNwczW8wX5vZ4wm4zj0M6aXpasDvBVLqccXBpxLq1aLbuZXNrV3AfA4PHPDCpw0hmy+j32znApO5Xq772+vr1eO3V19Pqbpddd0F1dbXzXpH+2584otoZny8Z+hRpgvDZiEpa37YdkrVGKh8CEilpnorq2W239HchBVJIabFtP6zb27DP8dDzN2CPsymskLZ/vyixb5WalBJ33XEXDhh+AD779LPc5Q3xs5/9DC+98hK222G7wL2etsB72EZTGGc71m9CivTB1tTU4KqrrsoaxqWlpQUnnXQSpk+fHjsOQRAEQWwOkLA2QRAEQRAEQRAEQRAEQRAEQRAEQRAEQRAEQRAEQZSIP//5z1i2bFnOcCSsvWmTcUIEi/EptS2BqSztIM3QBJRYUUjkj2glChYzcyfM5xAECU+OY0agI5xG3LYhW1gjXlagqHax3HrrrZg5c2bs8MOGDcO1115bRotan5xCDHHEGLIeTg8Q3MeC22ExBoTadCvQ4M5zDIYL6EMYwQXGYESpjWDBwIEDcxQO+Oijj6x4dqaPL/gdXf5wvnaadniypgyWNbLudP1I+MLkErpOyiiuTRCbI6tWrcKgQYOwfv362HEGDhyIV155pYxWIfJ5yjnHnKfn5NVHWL58OYRQghJ5tQsFvh+QuPbmx/XXX4/bb789dvhf/epXZbSGIDYtXPEbf+2Z9PaxWTSXPO/Yz5pMzXWe76Nmfy573L/me+O8VyAbG6woitHJrtx1lwg7sjzc9C4GhvfefQ8tLS2ZC9HKVFRWYNol0/KKU1fXEVPPm4r77r8vqyB3JgSAxzasx05Ll+Catb6w6/Q1qzHl+1VYkkrlnabLoMGD0LVr16LSKCVHHXUUZs2ahQULFuDTTz/FggULMG/ePDzxxBMQQiCVSsV+hrWnchEE0b448MAD8wrf3Fz6Z/ymSqy+S7bXzDKIa0snjLv4hytsZ/tFzO0j+UqKVrxa7/1/D/2/LIVQbNl1C5OTHfO3YtbwhbAZC+03Mn5WHDv0LypO6Lsj5QcGKAlBxn1bIgS1rVi33xmDER68evrVePLpJ1FTU5Oz3C4NDQ3YY/c98M033wTOE4lqExsDRYlq50o71BAyvTe4lcOP4yyMGlwU1c8jo2i264Nx98MIGPtCmhK+4GRAFNv12SB4LPIf82OKkKi3kMIKKEsp0mzzxTx1VTBlr3S0aNPkPHWdCSF13Zn0lS3CXWQWoe/SrwcBoQS/ofKrSdZslm1T5w4J3Hn2zuhS5wFaRFUJXRshbQEllq1FzKUA0AKYcO5xe361ULZMqe1M4trwr02wsM9Q0XvLthPWXr58OY4++mg89thjgf3JZBL33Xcf6upyixm3Z7bp1hHR/lr3XrUNCXwfsjmHrsi2e96kewrT4Ql06H8Yeoy+BdtOfBXbn7oIPUbfjtr+hyNR2wNghcvjLV+2PLAthcze5oeyCvfNuOQRfRt/W0IEjjLHx8xC5XCFlm1TzcJ+Zz81zjj0D0AA6L6l9AfmOOOA5GAS6NylS+Yyam66/GZAKslsLhk85i/mosSrtSg29+BxDqZFrT3ugXMtcu0xu825FsH2fGFuFS6hjjMPCZ7QYtsqPmM6XV0+j3N4zEOCcSS8hE7HSHLr/KHyY9wDA4fHkzpflQdjvmi2xzgg1X4wlQeTAPM8K7xtRLWZPi7h/4bn8UefQMOGhrS6Gz1mtPM+4fbEg32KgkS1kblfnPOZFNO3WJWoAqR5RvsLWZg23dwnQvp/3Y8K6y+aIHQbIJnjF2UMkvltgBQy0GoATj8ntNhFfX09Jp86GWeefiYwoYOXAAAgAElEQVQaGtLrPxs1NTWYefeduPm2m1BdXQW3LXPXgXTrKKPAtkNriGtPmDABP/7xj7OGCXPuuedi6tSp1idNEARBEJs7JKxNEARBEARBEARBEARBEARBEARBEARBEARBEARBECVg/vz5uOiii2KF3dgnVBGZaU9idOUW9yyJwHbc4O2oXolNn6ImSRd7qUbPEY4W2sxkpo4bVY58RLWLqYfXXnsNZ5xxRuzw3bt3x9y5cwvOrz1STiEGIFMbn2VCX5QYQ+C4DIgHutH0dN+0HCWM5kC6aMPBhxycswzr1q7DqlWrooUX7ORNCSmcCdvwxRvcIgfjuc8oactmwqeJTLhlctKzE/lt3USf02LFtekZR2xurF+/HjvvvDNWr14dO06fPn3w7rvvFiRQaSjmXtt1113xm7N/k1ecgQMHYuWqlRGGFGxGVkhce/OhqakJF1xwQezwHTt2JGFtgsiXqHbS9idVO9mcaipP1nEXfAq/M9oEskRpbgZrSRdmjnxPlL49Jowrxrjuxpv9WE5fu2rkiDTRoaj32LQwAN547Y3MxrcBZ597NjwvUVDcY449Bn+d+dei8r9+7RrstWwJjl/xHW5ct7aotAy/u/h3JUmnteCc4+abb44Vdueddy6zNQRBbKx07doVb7/9dl5x7rzzzjJZs+lRbnHtQhYGkSauu0iIlAFbw/2UoIi1CvHJJ4uw9657R4rphem9zTZarDogvQgGDs6YI9unZAGNkHa2DzMfE8emzxFI0aRv4zj9twhB7YAgN0/v64EBBxw4El9+/SV23XXXnGV3qa+vx3b9t8PChQttunEwNi9fvhyTJ0/GDjvsgC5duqCurg5bbrklBg0ahJNOOsmmSxClIk1IMUyuSzjTe5k9HDzIAvtiiGoz53hGH47j75FOQjLsM3H2GyFpKXw/DIK+k2AO7v4cHxby4YRDGCHPNF+QsPZBmjFKZbuR6USEnWH/jTkOKcGktGLbpsyBOpfSlX7Wop9K2rsmUa1FbDc/JCR6d63CLacPRMKTkCIFSKHEViHgi2ur/TBi6Xq/qumUvlhTuoaNoLZUcSCRJq4N99qRgPUNBsNs1clrhVrwaWlpwfz583Huuedi++23x+zZswPHKysr8eCDD2LkyJGtalc52LpLDXzhfXO+Q/co/P3+OQ37bt32KOzjNWRqRwBwD7XbHoIeB9+E/hPfQP8TXkOy4zYFlam+vt7PMctizgDcdVb0n9BDQGbYr/e67R6H0+YzhsDqACYNCTDOfLuM+DJU++XnpZSAJfS4oXTG6xgA6S+WovqKQK8+vTIU0ufzTz7Hf95YoIWGmU6HOwvCwOnbeuq75wFm4Xi9nzHuL9qi+7Ge7XXCEefWYXWf24MSyfYY1+l4ut+r/u/xJLgR5eYq3QTn8JgS804wtd/0eblktp/tL2LDdfomZSjxbVWZYNKIcDNwpoS7uXMh3HTjTZF1d9yE4yJFtYHgWKrdDvnlClmEpmhC131Vsto+RwWksxCGWuTC/jPtvxbgllIgpRfYEMIsvCCtiLZ/H/j9DyOq7Q+v25sJpu0QUgBg+Pijj3HAsANx/733513EgTsPxLzXX8YJJ54Q2b+zfR5nUY2o45nqLdZvQorwwTLGcO+992LIkCGZE4hgxowZ8DwPU6ZMwVlnnYUJEyZg5MiR2HfffTF+/Hicd955uOWWWzBnzhx8/fXXeaVNEARBEBsbm+dbPEEQBEEQBEEQBEEQBEEQBEEQBEEQBEEQBEEQBEGUmClTpqClpSVW2Msvv7zM1hCtSWDyRSayzYWJmkcWGSy/f61Fa9lAIn9Ea+KLaBQxkS2D+HVYPCycX975mrnqjihGW4pqr1ixAqNGjYIQIlb4yspKvPXWW0gkChMsa48ULaqdpxiDH8lkEBLBziLG4ItiZxdkCIggOMIL9pidI6mMP3nSSTEKCsy6734tzh3xgf8RUos82PxkQHBbOhGsCISTjjux225meGaZeGrGs19PrjhDmFgTKbNAzzhic6GlpQWDBg3C8uXLY8fp1q0bPvjgA1RUVBSUZ85+uiHHghUzps9A3759Y+f76aJP0a9PP8x7eZ6fTrZ8HFtjvV+4adrNiIngJZ7YTbQ906ZNw4YNG2KHv+eee4oSpSeI9k7526zo9BvLJKxtiP1OFmVehnfRptdew/LD/wfN774XESUkXMngv2uGRCjr770fTW+8abMxH69bV1QdMDL9fTfiX9Sxl158KV6ZW4FfnfVLTPvdtILjt7S04Nyp5xZtxyoh8HpTY9HpMMZw0kknYdz4cUWn1dr88MMPscLtueeeZbaEIIiNmT322AP19fU4+eSTY4X//e9/X2aLNi1ijWdnG+/MEbVQcW2pBfPMPiWuHUzDFdhmYNiwYQOu/tOfUVddhz132RMff/xJduM02++wvRVNNALXQflrR9CahXtR0Z/AeL+zJyDUzbgSanTK6QoWAumC2owZqUcE0jf9P3OkY11HvPn2m/jt+b/Ny1/Q3NyMQTsPwlV/uipWeMYYFi1ahIEDB6JHjx644447sGjRIvzwww9Yu3YtVq1ahQ8//BD33nsvBg4ciEGDBmHRokWx7SGITOR8l4wjqp31cDBAXFFtOyYYEIs228H00/wb2qdh/zmuG+PGEUY004pUO+4d31tkRZTdPJSfJstHh7FpGEFOa4/jh4FrjzShraA20wbb49YFJGxFMACSOXWgfV9Sqv1CSl0lUoVzRTRFwEpIYVKXqExUwuObjs+yUPbZoTMuGN8PQApSqg+gxFWFbAECIttapN3ZJ/V+JdDM4AtqS+d7Sp0RCSihbuOT0z5mKWHEuvUObFlXXmHtP/7xjxg6dCj22Wcf7LDDDqitrcU+++yD6dOnY+3a4KJXAwcOxCuvvIIjjzyyrDa1Flt0rIbHAcfhCreFsCLZ5rzY4257J52w/h7zTdr4oWgBVBuZWrcUX82egM/v2xfNa78qqExSSiz6ZFFWsVwny8zbMnyYhQ6rRjzoepFuBGuDEVoOLALD/DQCssxONkq4mIFxZvu0UvflpHB1wRkOHH0A4jD9DzMAIbW4dLCEnHFIqRY9Y5wpgWvJ4Eklm+2ZBWHg+YvDGFlszlV45gHgYNL0ORmY1Mc9I+KtBbPBwZgHzj1feJtzPx+u0zLC3HbBGZWm6QNzxsGlDseZ7ZcruzwrJM50XerSBs4LYxyPPPwI3ns7fQx1/xH7Y/Aug+15yiSqLaUsiah27LHvHD7OMBU8qdpz+zRUbbh0FlIQUn8gIIRACilHQFvHUq9A/vNXQglp2/vcrwAZMkaIoE/zgfsewMj9Rha0mM5JJ52IF+fNxU477eT3n3L4XH2r/H6EiRcIFOp/uZTaB9upUyc8//zzOOywwzInkIFrrrkGN954I/7xj3/gxRdfxBtvvIF//vOfuPrqq3H66afj0EMPRZ8+fTB27Fg8/fTTeadPEARBEBsD9KsYgiAIgiAIgiAIgiAIgiAIgiAIgiAIgiAIgiAIgigSKSUWLFgQK+yIESNw/PHHl9kiol2RS1Q7BqUSqQ5Pss33XzH5lcT+uMKIBNEeyCYWosklAGKFPdx5qeEPsouupQmkZbOnSDFxIQT23HPP2GKPjDE8+eST6NWrV8F5tjeKFtXOlT6iJ/wFt9LFGFzb3ImMLDQZ0MQPtN92zrQ7iTq0X0+ENv96b9MblVWVOcvz5ONP5vUUEiFRbyPKACn1RPugbb5gg95lxLKZX2OmvtImQko/vBFfcCc+h4k1kTIL9HwjNnWEENhjjz3wxRdfxI5TV1eHDz/8ELW1tQXlGVtQO9uEc4dnn302L4Hi9evX44CRB+DKK65MyyOuiHbWcCbNiHY827aNQ+LaGyVPPPFEXuF/9rOfoVu3bujZsyeGDBmCKVOm4PXXX4+9CApBENE0p5pKNtaRibzEtaNMiYje/P4H+PbwI7Dql6ej+T/vR0QJiWsbgUX9rrhhztNY87vfO2I9fja1vzwNLJkMpJXrn0kklUq1G2HtkaNG4vKrilsU8aOPPsLKFStLZFFxJBIJfPb5Z7j7nrvb2pSCeOutt2KFGzx4cJktIQhiY6empgZ33nlnrMX9Cn0H3dyJ1XfJ1H3K9m6OwsS1bX5aaNsXywtmC0ikWlI49SenYqsuW+GSiy9BKpXKWowwu++xuxKz5k76WkTbCG0b6b/Ah2X4hMIZEW0rim3T1oKBgMrfqZuMgtqmC8acHpkR72Z+bCM4ftn/XYZ/z/13XvUBABdeeCE45zjiiCNwww03YPHixYHjzz33HIYMGYKKigrssMMOWLhwYayxiA8//BADBw7Egw8+mLdNBGFoO1Ftv7HL5McxEQJ+HPg6tG7cNP9N2B8CLW6pfSkB/04gcyWmCaixRyu6LYMfGyNqvJJFH7fbws8n4MvR/08T5Xa+q/+0P8iUTQtjQ0KVjem/2nAhoNp/6aSnxbUhpRIB1YlJocW1IZHgCVR6uX1bmwMMwKmH9MFBu20ByBSswDZSUELa+rv5SF9gW4kqG0Fs53vg3JuPcK5IHYbBXpMI3a+dasorlfbZZ5/h9ddfx/z587Fo0SI0NgYXu0omkzjooIPwt7/9DQsWLNikFnliDKitSQTaCnsOpTlPrh82HC7YvgTbwnDDKUN//UWjWzZ8h69nT8Tn9/0IG5a8EhE3PhUVFVi/fn30QWNupjY/g//FP5zenjNdDtPmB8IYn7yEFXQO5C8BMH8Hs4NyTn6OKLnfj7NdQxWDMYw98seo6VATabfneejZuyf22HsPdO+2FT5+dxEqvUpUetWoSlajyqtChZeEx7XItTR5A0yLbDPugXlKINvjWsyaKYFtj7n9XCWKzbgW3GYMHldC15D6OOeA5ODcEevmKj3TB+Zcp8s8MJZQ8WHC6zSNyLeTt19H6rgSDPf0IjSw6dv61H3mNavXYNq50QvuXfz7i50zFC2qbbalCD4fCxHVzvmOlYeP0yXJk/pyMs9XoZ/S+oko4f8mQz83lU3mOa/7DUI4TYbTJkgJCP2clSac9C9hRw1+w/oNOPuMs3Haqadhw/r4i8oCQFVVFW6+/Wbc9tfbUVPTwfZZhJTOjeF/XFPD/UG3PxPwx7ayuHaHDh3wyCOPYNKkSZkTKBApJZ588kmMGTMG55xzDpqbm0ueB0EQBEG0JSSsTRAEQRAEQRAEQRAEQRAEQRAEQRAEQRAEQRAEQRBFsnz5cqxevTpW2BtvvLEo0VKifVGU4FzMqCUTpS5BOsWIZMeOG0d7gYT+iFakWLHpnOmHJt1lsyHTp9B0S82YMWPw1VdfxQ5/9dVX48ADDyyjRa1HTuH/OKcirGeQdjiTGIOfQVZRbeYctyLR0XkEBBn0xPU0kWqzXzoi13YbGDBgQM4iL3h3gVPwzB+3XGlT7l3bzORO6Uy4D0z8DNnulDvqOWXEtSWJa7caUaIc+XyI9suIESPw/vvpAp6ZqK6uxoIFC9C1a9eC8ostqp0xgfRdAwYMwCWXXJK3HRdfdDEOG3OYEubSs7rNXHf7YSZT/+PO944Sp8lWDhLX3nTJt1+6atUqrFixAkuXLsWbb76Ja665BkOHDkVVVRWOOOIILF++vEyWEkTr0FZjbBISjS2NuQMWSV6li2q2MySwYfbj+PawH+Pbo45F/awHIFatcqKkR2r54kt8f/40rPr5aZAtLWlJJ7ftj9pJJ+djbcDuV195FWvWrMkZtKKqAlfOuhwTf30CuvboWvLzP+74cXj48YfsdqHJf/D+ByWyqDiOPPJINDY1om/fvm1tSsHEWcwykUjEEsolCIJIJBL4xS9+kTPcxx9/jHXr1rWCRZseRYlrAwWJa2caA7dj59IXOfS3/RRemvsSem3dC7PunZW3oDagBDaPnzhBW6MFtLVAtnqn13a4Ytjmo0UFw5/A2L8dGAiKYRshbSsI6NSGL4wdIagNgHNfiNGIasOJaTelynPYfsOw+IvFqKmJFmjMxuzZs/Gb3/wGAwYMQDKZVEKJnGP06NGYP39+QWJuqVQKxx9/PObOnZt3XILISdlEtTOECftxnL9Rfpx0X4bjv3F9HsIVqVb+EuHv0f8XEAEhbV8M0/e3iLRPmpeG+eGEdNNUeUjhi3YbG+1xKWAFlDVCSi20LRybhF9+oQU+jS9Ii2qb9AKimMytB/XXT9f9/YIKW5PIv53b1PnTz3bGFnUefAFtLaINoa+9lPoOf7+q3xTMdWYEtSUAK7zqCr2zsGizWRDQuRf0ddKhqm2l0nr37o2xY8di6NChm+R7aG1VEiEvLPxz558X/751zpE0+32R+4Cf120KbWPltGUQ+O71y7D43qFFC2oDwMEHH4yvl36N3XbfLejrcJMNCeZGEnNsKOjG4U6yOX4/IJ1sbDUxCEi44tpKc5s5vm7d49PPCiEBqft1W3bbAqdPPR2JRAJ77LUHTjvjNNw68xbMnT8Xi79bjPkfvoHHnn8Mdz94N/Yfvj86VnREx8o61FXUoVNVJ3Sp3gJbVndF9w5boWvNVuhS1QV1FbWo5BW2x+t/uO6j6v6p7rtyLXrNjMg11x/G7T5uBLG5Lg1XktkcRizbA5McTJq+LuBxd+EagOt/TJq+N1dC2hI6XwbOtU0w7wLcCm9DaqFzKXW/GTjvnPOwZMmStNM17rhx2H/k8LR3kChRbfN8N9de2US1MyaQPSpnzIpph3/rAQApkdIi2/7zVQrpC2QD9i/s89YX6LZ9GKZfvjhsPikTBsBniz7DIQcegnvuvCdnnYQZsN0AzH11Lk75ySn2BpTOy55IOb9dCf+WQL8HmT6AqUq7sEeobxau63L7YJPJJGbOnIkLLrggcwJFcu2112L06NH49ttvy5YHQRAEQbQ2m94bGkEQBEEQBEEQBEEQBEEQBEEQBEEQBEEQBEEQBEG0MgsXLowV7rLLLsMuu+xSZmuI1qIosb6Yc8DiCnLmK9xZLNnyyzUJyMTNGC5u3cSZSEQQJcS93sohNGnuiWLv50LFtIu9n6ZNm4Znn302dvjjjjsOU6dOLSrP9kLO66FIIQYVJJsYQ2ZRbXeynysUwCLEGNLSMMIE5pg7+U+aOdEhoQeH/Ufujw8/+DBruVatWoWGxkZUVFRkDGMuTSOM7V6r/n0Da0eguqUjhieZPxFSmgmuuiCMhepUp63riTH/uRP+aw1w7HTvw/B2Ljbn51sp2tbNuf7aM0cccQTmzZsXO3wymcQbb7xRsAhkOUS1Db/73e8wd+5cPP/883nZ9Mwzz6Bfn7547fXX0atXz3SR/qg516FyqKYmvT8SuObzbY9M+Axlpnuq/fHHP/4Rxx57bNHpNDc347HHHsM222yDv/zlL5g0aVIJrCOITYRAm6gbSdv19jvSDS0bUJWoKiqr1Zdfgab3ooWD5bq11gLXrFVTzgXLIGpYc/RR6DDhuOBzLksz3jx/Pn6YPx/fn8eQ3HFHJAftDK9nT/DaWsimJrR88w2a3nkHzR9/gqiHBQPAKiuxxU3XgVdWpS0EkQ33+fLYo49lDQsAPfv1wDWPTkdlVRV22WcXnPKbk5HgCaxatgp/nT4Tc/45J2caBs6VUI4QShSqorICp51+Gi79v0tjxWfh+g28RjEsWrQoti3lYvz48bhv1n1tbUbRfPhh9ndKAKitrW0FSwiC2FSIu3hTXV0dRo0ahb/97W/o0aNHma3atDDjZlkJDmuGEkDGd1QlkJ1+8Nvl3+Ly/7scb7/zNjrUdMCuu+6K0888HX379vXH8Uxc/SBvaW7GySeejIf+9VBaevlwzLhjUFFR6bznh8cuzbu7LwTq1k+2V24jUuhj7PelsBH+ZsTDTcK+HqMWDdQ7mVvVQTFAPys/rd7b9MZb77yFPXbbAw0NDdmqJCOFCJdnQgiBMWPGYPHixXSPErEpty+n1H4cP08VMCiojXT/TcAOPx0ZOJIeHhF+nmBVRYtHGn9LJv+HlMyP6oxjqvFG+OKwumlj2hkT8vJAyJSSMGUABLPCmcZfJIVQPh6pBLeVlifzs9VqtUwCwq90/UfYstckOmz246BRz9gtO1bgf0/aEWfctACMSe1fc/6CQbrXgfa5ScnBmIC5dpkU+vxyda6NCqofSZ17KeDePeqU+GMxFYm2PUeLFy/G1KlTMXXqVIwYMQKXXnrpJrOINABUJT1ICDDJACb1vWJvZCihbe5vSwDM3QcnrP/d7xPpc6/vS3WCJVrWr8DXDx2BlvXFC7z26NkD9z9wP4YMHRIUOgaC/UzXjyIZ0poytwgR/dPg757cttvvVwkIe6W73cTw88h3XTPbtpu+K9P3hVCNmNovzcIExmsU9G9XeBWYeu4UnHnGGehY1xFCGNFjFU5ICW4WJgj0C1WOUp93AYkE50jwBJCoQi0AAYGm5iY0pDZgQ3MDUqIl1Haa5xWctluo9hocgAj0iyEkGLhfCZxBSi2eDSPMHVyYxixmY44bQW1/4RoA3FNC2gguRuOfHbWX6wcS4x6klLj/7/fjgfseQJiu3bpi+jV/1uXzL5dsotrOxWK34/5moJyi2uq3IhxKTFuCm+eqPiZECpx7etEMDiWY7/ki2cxZuEJK1QYIAMyz+fsLYACMSX39q6vMXMOPPvQIzj79bKxbm/+iVseMOxo33nIT6jrVqdtGRBfa9XFKJ28Xpsvvtw3mHvDvt6jzUW4fLGMMV1xxBXr06IGzzz67LL9Rmzt3Lvbaay88/PDD2HvvvUuePkEQBEG0NiSsTRAEQRAEQRAEQRAEQRAEQRAEQRAEQRAEQRAEQRBF8vHHH+cM07NnT1x00UWtYA3RGhQ18TbXXAeWO/3WFtLOhzRR0izhck4ayjLBBCChP2LTpBiB7bYS1X7ooYdw5ZVXxg4/cOBAzJo1q6g82wttK6rNosOEJ2u6zxVHsCAc104YNLN7HXECO9FXSJueuVKjCiQhcfyJE3DbzbdlL5uUePThR3HscUGB0MxC9v5kR3eSox/enzocENk2c7MBQDI18dOIyABacIHpiZ7OZGXpiy9EiWrb51DaHEkS125LqP7aF6eeeioeeyy3WKbB8zy8+OKLGDx4cEH5lbNdNu3lnKfnYK+99sKCDEKomVi6dBm23257PPDgAzj88B+npx9he3AxAdcKf4J+4Jr39UxsaBLX3rQ45phj0LlzZ/zwww8lSa+5uRk//elP0b17dxx66KElSZMgNmas4KLuP9qFXSLa6A0tG9AZXYrKr/mDD9D48ssxbVNNddPbb2cMU7nH7upLSCQo7Xs4bSnRvHAhmiMWD3RHedIeFokEutx4PSr0QoIBkUik95MDiTpJzZv/ckYRzmRlEpMuOBljTjgEHvPAQ2JN3Xp2w8UzpuG9V9/Fsm+WZy6kZtwJ43DtbdeAMw4pgZXfrsTWPbpbAZ7cnYXcLP58cdFp5EPHjh3R2NiIpqYmdO3aFQ8++CBGjBzRqjaUi8WLc9dlly7F3YcEQWxexH23kVLiueeeQ58+ffD444/jkEMOKbNlmxaxxLWB9HFMmwAyvqO64toNDQ3Yd9998f5/3g+EeeaZZzB9+nQAwNixY3HQwQdh6x5bI5VKYfny5Xjh+Rfw+OOPxy9QBjrUdsCM62b4op8O4UVmAyOcBbxjM+f/Jt3w+IBNl/sZGtOsyKAj9mcED107kSFNxhi23257vPraqxiyzxA0NzfnXYZS09jYiIMOOijWQhwE0Zqi2iywL7sfJ0pUO/390xHVdnw4af4bK3Dp+HZ0hMAxCee7DGXpisOa4864I0za0mmrfZ9NuK78tsX3tZgwdrEDmxTTx4V9NxMQoUS1/0a4dSbBhITUiweEpcRV+kogNrgAqx8ywZOo8DIvALt5wzB2SA+MmvcNnn/vO8AKZnsApBLQBpSPDdovJ5V4rgTX14W+G8z1xsxTjOmwcK4v19Onrxkj7CwFvLB+c4np0aMHdtxxRwBqQYjvv/8eK1eujAz74osvYtSoUTjrrLMwffp0JJPJ8hrXCng8rAZszokSzzYiuboh0T5VE0qG4vqC27YlkTqO0ycRjavx3wdGQTSvL8r2ZDKJCy+6ENMunhZoW22fyO2fRrX5bpMd1eY7aaW3+cwX7ocfJm2cEbDtp5SmfTJNqRpHM3YGF1jw7TP+b1vjjAGSIck4PC+BhJdUVQ+JqmSVsoMp8Wotr62ElCWHBMAh7HclgKxFk6WSwVYny1/agYGjusJDtaxC5yqgoWk91jbXo7Flgy0rh1OdQvngzWMDYEo8W+jnBhNaFFmPIwq/DWCAEr4GAwuJbfvHdDmk8uszrj9KbVtJcFvRbYBrUW7ACHKrMkkp8f5772PKWedEnHzg9jtuQ7ettoL7Wx6uBcKziWr7Cz344YuiBD7OcOAUhL4WmX7q6gUQnGtecAGPcX0F6bbb9Dd0MCG1wDZn4FJAMIB7Hty+CJNAU3Mz/nDRH/DXW/6ab+mRTCZx5Z+vxORfTAbjzL+POIPtMoRLmcPHaZsF5u8IiHEz9/cp6e985fbB/vrXv8bWW2+Nk08+GU1NTRnDFcrXX3+N4cOH49Zbb8VPfvKTkqdPEARBEK1JmV8XCYIgCIIgCIIgCIIgCIIgCIIgCIIgCIIgCIIgCGLTZ2GE6EyY//mf/2kFS4jWoJyi2nYiao4w7YLw3LjIIDKrvbmOhycdRQaJI85AECWmNcQlmf4XN1xbiWp/8sknmDBhQux7sVOnTnjjjTfA+WbwU/YihRhUkGAgFrEvk6i2L4jgiDGENAGl888mYAUZnL3CnxYppQD0tEkzlRZ6Kq6QEkLH22OvPZBIJHKW8dH/9yj8h4qfh5QCQrpp6um+On8pfRvtcX3MnextjgkprMiCqYRAOaUbL1wvzkRn6AnLIeGJMFnPUwzo+VYcVH/tg3PPPRczZ86MHZ5zjkcffRRDhw4tKL/WENUGlJ3vvPMOTj7l5PjGaai9HhoAACAASURBVJqamnD0kUfj3Km/hdTNkZ73DX8Wv/+xLaNML58VsNHfo8QiwrZHbeudWeuH7qn2xeTJk0uanpQSRx55JJYvzy1ISxDlptjWxsR3X3MKfVdyCb82McYgpERDS0PRaedlR74R3LGbyqqcaWfStYwKxTt1Qte77kT1oWP8o4zZTyD/8McJ++365fjJdafguldn4Nizj0bfQX1Rt2UdajvXYveRu+H2ebdi9ISD0qwJi0Bee++1qKyqzFrGXtv0wp9v+bPd5pyje4/uWeMUwnffflfyNDMx9dypWL16NTY0bEBzSzOWf7t8kxHVBoBvvvkmZ5gePXq0giUEQWwq/OY3v8krfEtLCw4//HB89tlnZbJo0yXQJ8hGpg5gps4JoEVVJXbbdbc0Ue0wTzzxBKZOmYoTTzgRp5x0Cn479bclEdXeYsst8Obbb6Bzl85a5E+J+5lyc8a1eJ4qCHc+DIj98eMw+CKAHGBqmzsCg6a+GFT/lXMnnruACAv6Fdz+su3PwT9/rkjgLrvughfmvhBr3Lc1+Oijj2L56YnNm7YT1Y4OkzYOF/AzBGOm+SqYs9e4foz/xvpCHH8OYH0jaoxR+VEEXL+L8e+kICCQ0uGF8FORkJBC2I/1szgfKaS1xfpe9CclBYTOQ6pvNgwztkgj+aq2BVJO7kFfDxyfjxQSksH+hYTOQdiBVVVV3K8X6ecPADXJmuwneTPG1N4lJ+6MygQApHS9pSCR0tspQApd1ykodVMBWL+c2ufLr7r+N9evJwBmjrj3hD4e8nGWgyuuuAILFy7EwoULsWjRIqxYsQLr1q3DSy+9hPPPPx+dO3dOi3PDDTfgxBNPhBAZVF03IiSCflZ7LhH2wbrnyTmn0o3rtmhuGwZnn8B//3VE0aLaIw8Yga+XfIVpF00L+ErC7X/UYskBcvwGSrKg79ht88PiujaMFswWpr1kjj+HmbbcjyukcBI27anpx/ltPbjfF6xO1KBDRS0qvUotJA3bV1RhPNU/5dwKSzOmlq4zfVbOmO7L6m3O4XG1X/VG1WJ3Hnyxas44qis7YKsOW2Hrjj1RW9ERDBzQQtaSQYlqBzr2DCylBdmFBJMqbZWqBKD7uVpIW8IRyzap6PpgYPCgxLJNnrYvbkIzDiad8WFtl7YERvB55bcrMHHcRDQ0NKad92kXT8OYscFFSRljgfOeTVTbfC/az1ZCUW31HHTveYT6BaYfIG19Cen7K/3w0L/l0AZyZhTRlYC6EwZCYNHHi3DUIUcWJKrdp28fPDv3aUz+5c91Gcx9BLs4fLjMtizmuR94/oTCmyZM/x4EMvibEJNnWrxQmuXwwR533HF48skn0bFjx6zhCqWxsRE//elPceaZZ5ZFvJsgCIIgWovN4NfIBEEQBEEQBEEQBEEQBEEQBEEQBEEQBEEQBEEQBFFe4kzY3XHHHVvBEqLclFtUO9uxbBM8nPlqOSd7lQxn7laufHNOUMlVthyQ0B/RFrgT88optB0WuMgkeJF3uiWwe/369dh3333R0tISK3wikcBrr72G2traovJtDwQETKMou6g2Sw9jJvq5kwjttGYjmuBnntb2upMlnbnP4YnuMpCCL3Lg6z7oSb1Sovc2vXOWc/4b83VKjphCICcjdAArPps+KVoGJmaqMvgTQd2UggLbfl2r+Z7+rHyG9Doyk5vVRFl/ImU5xbU3l2dcOcq5udRde+WKK67A9OnTY4dnjOHuu+/G2LFjC8qv6POdx4Rzw8y7ZuLOmXfC87y8s7vu2uswbOgwNDQ2pIljhz8ArCqWaRt9XQXdToUndUdMIM9ZpiIndhOtx//+7/8WdN1lo6mpCb/61a9KmiZBtG9k4Fvku5EMh0ynvnldSa2KQxaNycxIoHKffdD9uWdQO+kU8C5dsqafK8+aI45A92fnoGrkyOD7qVNZ4XfmTO/QH6/8CIwxVFQmcehPDsHv7rsQ1z4/HTe9dD2m3nQOKmsqoN6MHdHIkK2MMfTbrg8eeOF+1HQICqLVdarDnvvuibMv+A2eeOlxeFwL9ITOuXnDMullrqD0YzxUtkv/eGmriU0effTRVhzT417OMYSs4wu5lD2zkOt857oOMrFixYqcYbbddtucYQiCIAydO3fOuy/d3NyMMWPG5A5IRBJbXDtTpytD9GPHHYtPP/20ULMKhnOOST+dhC+//gL9tu3nPCaN6HWmcXwj7qdEAs0n6qEbOM6Cx6yQNpTAoMHoRDJHNNvkF0dQW6VhShIU2g6PFwwdOhRz5sxBMpksTaUWyeWXX97WJhDtmNYU1Q7u8++9KD+OtS0kqh2Vto0f8oX4x4L+G5OSsGOLJp6w/hMGJaDKuQfOPHgsgQRPwmMJeFqKyix0KsxHe4QE8/05wvHs2I8R5Za+kCW0D0kCSEkl3q0Esn2xZeGUzYyLCsd+wIh3SqRkSjuMhBWsNe4v6fqZmP5II1bLlO9IpyOZRAWv0AshEIao26LPVjWYdHBfJaKNlK5HI7qsrhWZJq6tBbWl9MPBxNPnz/rrHMF2S8p+M/m1pFp/jLpDhw4YPnw4rrzySnzyySc45JBD0sI8+OCDmDFjRqvbVmqaWnxBe1+9363zoLh25k6c2xo530Nt8rdzp6GlfknB9vbt2xdPPzsHc56Zg06dOwV8x5Ef5DhuFgjIdNz6oH1fuPI767ZcOosZmPTgpykglQC7ji/c4yZdQIkEW799qFqVsjQ4ODoka1BbUYtkIgnbjzR9ScDvdwLOuJoW03b6nEZcmzFPPRvAtAA316LcvvC2CuuBa6FtDhW3wqtA15qu6N2pF2qTtWmXh+mjGvc8g9BueQmtfA0GbtUQJZNgUqpN36WvRwhdUWxVJqaFnGFrAY7IOAeXOn1IO46nHsIMjRsaMHHcifjm6/TF3Y4ddwwu/N2Ftn8sIQN9Zrsd6i8H+tPO90j/XwRZr8FM126GtKP6Ki2ixV6Pgd9V2IeptELy4cU/zPMeTJ9gpq9nqRfgkBJSCJW2VH2Gld+twGWX/B9G7D0Sb89/J2O5MzH2x2Px8usvYY+99gzcyzDmmj6EsdnpQ9l/oTqJuMN03eumSl+fccS109KIaheL9MGOGjUKL774Inr27Jkz/0K56aabcNBBB2HZsmVly4MgCIIgykn7WAaQIAiCIAiCIAiCIAiCIAiCIAiCIAiCIAiCIAiCIDZi4ghr77TTTq1gCVFOyimgGjmpIsax2PmH0yyBKJ4VQ8g3bz1ZN99jOdOVMp5AA0GUCcbYZic4OWTIEPzwww+xw993332bxPOw3EIMKogfiAX2scgwcCb3mUj2e5q9zJ8oaJK0E4H9LOykaQb/mI4QOCbhfJeBLIcMHYIvFn+RtazLli5Dc6oFnBvhAhWZscCm3mel84JFk85uG57pyY7STo7168yvGzXZlUEyf7Iok4BkDK6YuZ0wK6Wa6KufWeb5k+k5FH62FfOs25hpq/YxnC/1FVqH2267DdOmTcsrznXXXYeTTjqpoPyK6qcDWdvlyEnVzr5TJp2CIfsOwYjhI7Bq1aoYmfnMnz8ffXr3wQsvvoCBAwdmtiHtOjZttL/DhHHbpSi7c7ZH9rmQ2Ra6j9qeqqoq/PWvf8UZZ5yB+vr6kqX7+OOPlywtgigFLNB/SztY5swZwv1ov8+nBW4ANLQ0QEhRsAhXzVFHomLXXQs2M/yMqPjRj7KGT+64Izpffhk6/++laHxzPhpemIvG119H8/sfQG7YYMNFdMWR2H4AqkcdhJoTJiCx3QDHCP+r+4zIOZ4lgRbRjE9/+FQ/fxgkAA88IFDDwMG4lsvRQjVKlNm3lWnRyN59euG5/zyD26f/BQN2HIAfH/1j1HboYEV/PHOeJADmCOFEPdtY2hebv2TZL8G9994br7z2Cvbfb380NjZmrQbGGMaPHw8hBP71r3/l1W+urKzEfsP2C5tZPtqgC7B27dqcYbbffvtWsIQgiE2J3r1748svv8wrzmeffYbzzjsPV111VZms2rSJPXaeSWws9J66fv16PPboYyWyLj577rknHvjXA3YxwUCZmAx0H+wwLWPRnSs4x3MRHDbV8fy81B+WftDUJwseZ3A6Uq6dzjEWTiMU94ADD8CHH36IYcOG4bvvvstdhjLy3nvvtWn+RPulNUW18/HjWNvCfhyn7XAFIc1xqV9GrOYlHOFVJ16w3FK/C3lI8AQ44/CYF6vtEVIgJVNIiRY0i2Y0p5rRLJozvOsFy8kCZTGF9n0u5h3OCM0Cpt1hvqinqRD7DmYbLF1d0nltZ1pA261PLaLtVKyUKje/XoHqRHXOutgciPOblDOO2B6zXliMNesFGJOQ4EpXlblipQCTHJKllIit1OfaSt3qh49kkMwDM8KsgYedsCPXUp8xcxo3NInSFjxPunXrhkceeQT77bcf3n777cCxSy+9FJMmTUK3bt3ayLriWd/QbMdMgo2gux32terw+q+6x3V42+6Z/U7bI5qw9tPC+nN9+/bFjOtm4NCxh4JBC+dLwG9DfF+G/WvbHoBJFhTKdf0ttkzuptPeSz0mZdrhCJ+L64O3vhvG9IIC6c8n66NWus+6TPrqt88H3VoyhspENZIsiYCD3Nqk20vG7S8CILkNyxn37dZ+dMlUGkxKSMbVbesIe3u2BfaFiJnT2NsrQkokeQW26rAVOlV2wncbVqCxpQHWEj2uqsrstwdGcNu01RwMTBrfPgOXqmqYHjtk3IwZmr62aV2cRdyYHj/U50syBg4JxnjgrEkhMHnSLzD/zfkIM3z4frjtztvhcc+eT3Mtcd1mRf1GIJOodkG412Gmfk2W5jtw7WobJSQaUo3+eRNq0QwGJY7NPFXvqpuhxaqlgAS3QuhCSDAuwSCAFANj/n2m4qiSL1+2HLddfzvuvfNeNDQ05F18z/NwyR8vwZlTzrT3uh2ftc92c68Ldf8x915361EtzBE+V+HfghiEADwe8VsQGe0rbQ0f7O67746PP/4Y119/PaZPn563XzoOL7/8Mvbaay/861//wtChQ0uePkEQBEGUkwTnRXa+ysSAnbaE7nW3S/rv1LWtTYiE6q0wqN4Ko73XG0B1VyhUb4VB9VYYVG+FQfVWGFRvhUH1VjhUdwRBEARBEARBEARBEARBEARBEJsHGzZsiDUBf8cdd2wFa4hyUM5Jt0ULameKm0tcsBCXYShJN498xfUyTUwxx0hcm9hY2VjEtUtxn5xwwgn44IMPYof/7W9/i/Hjxxedb1vTtqLa0WHCk3sDYgyhmGliDM5kZqs3IPSM3YAgg4kHLURgEtSTI20QZ1qtlDh6/FH4x6x/ZC2vEAKvvPQKho/YL1jGwERHp6zQU+r1pEMrtqCPq0mV+nHnzMNlzExmVokq0W0/i8CpNROGrXBe8LklpT9xtjXEtTfW51tR7WG+xY2Z1cZalxsT//znP/GrX/0qrziXXHIJzjrrrILyK/q5W2Bf3WWnnXbCf7/+L0YdMApvvPFGXtn/8P0P2Gv3vXDL7bdg0qRJseL44lz+DiMoICED/ZG2mNhNtA6TJk3CiSeeiDPOOAN33HEHhCheVKapqQlLly5Fjx49SmAhQZSCPNr4TEHD7VmO4RIjUJO+OA1sX9M9JCGxrmkt6io7xbfVoaYE70h5PwslAC+Byh8NReWPhqptIZBasgQtX38DsWoV5Pr1AADWoQN4962QGNAfvJNfRld8yHlpCZCzv8uAhas+QotsBmMetIQ2zMCV6s+7Qtg6K+Z2Ff13AZNfVU01plw6BRxcCd/ACOww+4hjJiFk73YGhHByPPvc9MGA3XbfDe+89w4O//Hh+Pyzz9PC19bWYtSoUZhxzQz027YfGBieefoZnHbaafjvf/+bNS/D6NGjY4XbWBFCoKmpKWe43XbbrRWsIQhiU+Kpp57C4MGDkUql8op39dVXY+jQoTjmmGPKZNmmjRVyy9V3iRoTdLclcMGFF5TkHSguvXr3wo033YjDfnxYaOyWpfWFrNksopwZupm5YOEvMqKv5QphO+GzCmpL/7yk9XsizkM4rQEDBuCbb77BT3/6U9x3330l94107Ngx1iIbS5YsKWm+xKbBRiWqDRloHzKJahtfTUBQ24SUZlxQZZP0kkjwJBI8UbDfXS1QxJHkSVSh2trekGpAY6rBLjQVqhjtM4HfLgltF9Pit0YY1fpomC/O6vpipG5KuWq0hElSrxArHIFWk44v3MrAhNA+HgH3LJl4UgpUJ2ponDMP6mqS+NmYAbjmoY8g4QFQ54xJD2C6X+W8GEuk9LnU7+6MA0hBGpleaQS0GcAEpGDmJNukoK939VVi7Yb8+m/loKqqCtdeey1GjBgR2F9fX4877rgDF154YRtZVjxrNjTCdhKcjzqtZhuw54U52+4x8yfy9lLHV703E1K05GWfEtSejjGHHRr0c8gcflej2+72a5izoF+UT0TvC/uJbGuiVml2gjvPBRkS+2e+jf5yAtqnba50JpUItNnHmNYrF9YXn+RJVCYq/fz0ym/MjtOZ8S8JJnW7qQyCP95m2kFfUFuIkMC2zt/+BsApi5S63kzf3oqqu200UJ2oQp+63ljd+ANWrl+p8jC/P7Blc3z3OkluLJApmN6nBKxQM+PO4ob2GeAL9we/O/9n+kLQ/V/znDn37N/i8cfSFxwdNGgQHnj4H6iuqrZ5uf1mCakWWnSuEz9v366yU6CPszHV4PcljH9RP6P9R626x9U166k0pYAUHODqmhASYFyHkYBkHgQkli9Zgtuu+wseuOcBNDXmHtuLonuP7ph570z8aNiPAn0jJllk2QLj9r6WfHq9uALZEe9swbbFfjP/2TBtJa5dW1uLadOm4fzzz8eHH36Il19+GfPmzcOiRYuQSCTQpUsXdOvWDdtssw1qa2txxx13YNGiRRnTi2LJkiUYMWIEbrrpJkyePDmvuARBEATRlrBLbz3UPmL77bglevapa0t7CIIgCIIgCIIgiI2MYdv8Hh2SW7e1GQRBEARBEARBEARBEARBEARBEG3GggULcop3VFZWor6+Hp7ntZJVRKmINQk821yYPCbdxtmfPbH8JggXPsE99+SfjJM8MkyeyzShqNCJRjQBlmhLNgdh7WuvvRbnnHNO7PAHHnggnn/++aLybA+0tqi2SbIoMQZkF2Mw4c2EVSPIENiv46Snq45zxsAYVyJ4zEaHgIQQAqP3H40lS5Zg2bJlGQVvTpw0ETNunhEqeRCzxwq7hK5jBmcirN6j5v8yOxnXTJw1k2gDccF8kW7mbEt/crBJ2/7VE/ytiJ7NK95zLd/n3MbwfCu6DSy2iDGz3xjqcmPkueeewyGHHJKXuNWZZ56JG264oaD82mIBHDUJOiK6bvzO/+35mDHjmoLuhYknTcSdd90ZeSxbe8Ecg4zAtiuCFadNikw/y8TubOkSrc+3336LKVOm4JFHHsG6deuKSuvhhx/GUUcdVSLLCCI7blsZJUqm9iMyTFQ66f1c2LbMSo5ZpRZ1XMqwKJnUQiLSLigjAQiZsmGFFP5fLdDVs2Ov1hFLyULRi5oUMIblCgRliJQxPwmJWR/8Heua1oJzDxwcnHNw5sFj3Apjc8bhMU99uP7LEvA8DwmWQIIn9LEEEvpv0kuo+PqvSYMxBo9x9f7COBhjUG8yqu/PmZLv4VoNiDuL+HDG7duAfV+w363skN3nvhc0NzXjqaeewheLv0BtbS1GjBiB7XfYPlQlfiWeccYZuPWWW7Oej6qqKqxcuRI1NTVZw23MLF68GP37988Z7uuvv0avXr1awSKCIDYl7rzzTvz85z/P+/nJGMMLL7yQJqRI5Efseo/oY7zzzjvYa8+9SmtQBg455BDcdOtN6NOnD4BgfyitbxQap83cPSqszxbua9p3/xjhM/rgIsYy44pqh1m8eDF+9rOf4aWXXspbtN6QSCQwcOBAnHfeeTjppJMAABMnTsSsWbOyxksmk7EW4yA2H9pGVDtzmKx+HPf91YkbLart+3CcEHZfgidRoQW1y4lbtoaWBqxvqUdDS4NWPg26blzfiW1aGPSiSqpijOSkHdfUgVxBVN9PI22qanFB/U7mtlta6JZpUU0JI8Rp7PfHeLeo2nKTGuNsaGjAihUr0NDQAM/zsMUWW6Curi56QdjQfRJ3XGbN+mYMO/sp1G/QAtmMAYyDwdOVrmVxmafflz27D3rxLKbDMcn1efUXw/JPqNqvvgl9XiUmH7YVLhjX9u9/Ukpst912+Pzz4EJa++67L1577bWi0+/atStWrlwZ2HfNNdfg7LPPLjrtTDQ0tWDbU24GAweYOm+MmQXLEmDw9LGE3u+B8QQAZ5sl/OtBXxPq+tPpgevjDN88NRkbvp4Xy7ZEIoH7/3U/xowZoy8j5l/XZpFR1/fr+kaY39fx4+iEGdSC01Htvg0q7XcGgIMH2hrrX3ejOoufBgS2dXtuxKgjF1LQgvNKtFioowyo8qrs2JaJE3zWpD8vVL5uLtKOh6btt2lA2+Db646l+vm4z69gSxH+1pRqxNK1S9HQ0gDnaeD3mZ02So20SiR5BeoqOynfvx6jU78D4PocMHBmxus8dW64amsSjNv2hgN64T113nRsgHH86bIrcfXlf0aYftv2w3MvPIvuPba2fWOuBb2ZdK6pcD/ajBUi3m8ApJQYOXIk5s0L3gdnnHEGrr/++kBjHNm3yeHjjHy+6WHLez+4By2iRY3Dcg8cTI/DBsdgE9x8T8BjCb2dgAcOzhPg8OBxbhfjWPLVUvzlur/gofseQktzfsL5LgeMOgC333UbtuzW1b+PA+W1o7RQv1fxRdPtXwZ1QfnBA5XmirS7PQyDGVO2YWyg4DmOqudYvwlpRR/sF198gWOOOQbvvPNO3nFPO+00XH/99aisrCyZPQRBEARRDv5w22FItLURBEEQBEEQBEEQBEEQBEEQBEEQBEEQBEEQBEEQBLExs3Dhwpxhtt9+exLV3ghpzUm3cfZHB44Im2lyTRH6SqFMQ/mxtN1uvoHJHu7sYtdOO00yLAwgY004SrNQZpgkRBCtgDtRsj1S7L3x4osvYsqUKbHD9+7dG08//XRRebYHWltUmwX2scgw+YgxRE7MhQSknr5qJu9mnHSr8IyoHU9Ykbtc7fSbb74JAGhsbMSiRYvwn//8B2+++SbmzZuHt99+Gy0tLXjtlddDdRyegOyWxRQ6KKEtdSChQ1iRbGnmJfqJWLkG5k/MNwoLTE+GNpOaAYBp0Ybwc8k8b8x+u+0+h9zzFI6f53OuvT/fytL2xUmShb7Hud/MRPt2XJ8bG2+99RYOPfTQvES1jz/++I1GVNuIrUSK5ZgVBQBcedWfMOKAkRh/7Pi8RZ3u+/t9ePP1N/HSqy+hU+dOae2FIa3PbEUikN4OyXhtR2R7ZNqvDHXV3tukzYlvvvkGixcvRn19fdFpbdiwoQQWEUR5UCJLefY3IoVxnM6lK7CRFowF+gxGYMbuNwJdUqC+aR1qKzrmZ1uJKepdtNhuXDg+C/2N4NNVi7C2aY0VrDZ6JzYK8x9Ftm9vDjBHvAS+CBfArOCJu0hOWEjJz8IXebMiS0BA0MfPI1TePB6BFRUVOOKII9IFnDIwffp03H3X3WltMmMMFRUVqKmpwZ/+9KdNWlQbUP3LXDDGSFSbIIiCOPXUU7HNNtvgyCOPzKsPbMTPUqmUFVcj8id2v8URPfz73/+OS35/CRYvXlxW2wDgsMMOwwP/fCBNPCzTOJ4ruJgWLhSFFdrvcvsnMrorEndRP7dPUgpRbQDYdttt8fzzz6OpqQn33HMPnn32Wbz//vv46quvsG7duoznm3OOfffdF3fccQd23nnntOM/+clPcgprNzc3Y/369Zt834iIR2uOGebjx3EXJVILOUnYW871xwQd7mn+mjRRbSlR4VWgwqsIiD+2FlWJKlQlqpASKaxtWov65nUZ1gL3X7y5ZBB2kVNp39vMYq4MSrhU2oVNnbZHi7BKJiEEwI0/Rx1UfiOmfV/a78UC9WuSkahKVJdtbHPVqlVpCw4feuihqK2tLWk+zc3NmD17Nh5++GG8/PLLkc/ILl26YM8998To0aMxYcIE9OvXr6g862qSOH5kX/z1qU8BABIemBSQRvRUvVTrIXMPkkkwLZXrfyTsNSG1SLF/9nVO0tlntoEVq5uLsr9UMMYwZMiQNGHtd999F0KIjbKfuPx7NbZsfKjaueCoyYaHQ/TAWKBzI0OfCKSEZAzNP8Tr051z7jn4w2V/UIufMXc0yAgzB8eH9Ib6w4NjSEDE2JAeM8okNs+MrznQN+I2D3WNs8AlG1iITjopWr8zg4AI+KJt+84YZEot6qdM46hO1AR/ExAqh9QGMn0+1P3H9DHzf7MgtX+vMWuT/q7vRQZux0ElM94xVUDG1aIGkrm5+3UXVfZKrxp9O22LZfVLsbrhe3uCgu8EJh9lQUqmIJkA4IHpa4bpRCWT0KN/qqxcnQNVNAYhJZjU9yHjEFLCYwCTXOttc9xy/c2Roto9e/XE7DmPoXuP7io3KcE59681M75ozrX2rfn1LY10d1Zy+tfK5OOEBBpSjWhKNYIxT509ISB1GSUkJIcWgFfnQgjA44BgAhIcUkhIrkTg1Y3B8d/F/8Ud192BR//xGFIthS2yA6i6Pf/i83H2+WcjmUgo4Xum7hlTEuMj8BdkUOPzTPeDzO9b3MUPIytPCt+P6qxgbO6WcD36zWHwdyNR5zLWb0Ja0Qfbr18/zJs3D7/85S9xzz335BX39ttvx5IlS/DQQw8hmSzv4i0EQRAEUSwkrE0QBEEQBEEQBEEQBEEQBEEQBEEQBEEQBEEQBEEQRfDxxx/nDLPjjju2giVEKWltob5s+7NmEJ53IWXWvNPCFkDaxI1wOiGRoEjhSjM5JG3eSPpkEhLXJjZG2ru4dqEsXboUY8aMiV226upqvPXW2y7CIAAAIABJREFUW0gkNu6frbf2Qgv5iDFY+wITfs12MF5YVFtKszcsxiB9wQEwJHkCSS+JBEsW1a5WVlZi8ODBGDx4ME444QQAwJo1a/D000/j0ccetZMcwzA9KdY+X4SeSGzK7IocmvBaRM9OZjaTnnWK0BOTjSiDmSJuTpa/z0wKZ1Zc251QaeqfORNn00RtczzrNjVx7aIIFytuMxruU2SZhJoWdVOuz1bkk08+wX777YeWlpbYcUaPHp1TGCkTbSWqHRndaZ+MXYeNPQyffPoJfjT0R1i6ZGkOY4IsWrQIA/oOwBNznsC+Q4ekWeNO5o4S2M5HXLu9Tewm8ufdd9/FxIkT8dFHH5UszREjRpQsLYJobdy2L9MYi6sVGI6ntwDIgPY2gMAwjO5GKzFmqfJa3bgaHSpqCxq/KCUBUZ1C30mDmlXO7vR3k6hnQJx8JSTeWvoGgsJaRhbJ/GXgzBemMWJCjDG4/2w8poQZlUn6RHPmZqqf2Toe89ONrIagFpN90Jr0o8peqvNfVVWF119/Hfc/cD8G9B+AgQMHYuDOA1FXV6dtYyXLqz3zn//8J2eYsOApQRBEPowePRpr1qzBjBkzcPvtt+Ozzz6LHXfw4MH48MMPy2jdpg8LvUtn4i9/+QsuuOACfP/992W3qba2FvfOuhdjx461Y65pNuoOoSuel/Z+nlU9u4BneDiK7afk1x9JE9Rmzn5X/zLgzmOR3zNRUVGByZMnY/LkyXafEAKvvPIKnnrqKXzwwQdoampC//79MXz4cBx77LFZ/QfDhg3LmScAzJs3D6NHj44Vlth0aY0FUsNJFSKqbeIH18cOZR4W0A75cSQkKngFKr3KdjE25zEPnSs7o2NFR6xtXI11TeuU6Kp5D7PlZnpxVGOzEccFwHyRTNUESx1eiaaaxVb96pQQEkpI274bCkgTTpj22Ph19NnSY6XVieqy1ccrr7yC8ePHB/YtWrQI2223XUnSF0Lgnnvuwe9//3t89dVXWcN+//33eO655/Dcc89h2rRpmDBhAq688kpss802MXKKHhg++eD+mDlnEVJSaEFSDq1nboVtAehzIdVxcHVSGIOU3I7PMO2HMz47IKUTCt1lWoB4ycr8FrMsJz179kzb19jYiBUrVmCrrbZqA4uK45sVa/XNJ237ZTH71Ya/2/pOdMukfaYIhWCheADQsm5JTpvq6upw6WWXahNk5LhXxM+OFCzTAacYTmR3fDDSdy+h/c7cSSLUR3TsCrf5ItTmG5+y3aMFsaXQAtdSIsESqErW+HY5vh83H+s3CotrM8AoYPvebbUAgfLLMz3GFBbYdq4ByayYsBLZNmN02gbObB5qQULu1Huwfnp37I2aRDWWrFsGaEF+FUrY+jA2CwhVFu5clkzqRSSMsLc+G0KZIJnx+IfH7VTanElActz117vwuwt+jzDde3TH488+jr59+9nnEmdcx+V+cbL0F1zR50wU7Vcr0se5unGN/zwEIDn831vo61bqa0RIAe5xCAh44PoZLpR4uAQWf/o5rr5oOt6Y92ZeCy9H0bVbV9x2963Yf8RwcM4hhADjKh91ffuFl6aeTV8LTIlrm4vKHd9mzl+/UvR5kPoegPMs8usxzY9q7yuJjU1cu7q6GnfddRf23ntvTJkyJS+f/uzZs3HxxRfjT3/6U0lsIQiCIIhysXH/QpkgCIIgCIIgCIIgCIIgCIIgCIIgCIIgCIIgCIIg2piFCxfmDLPTTju1giVEqWgLob7YOBP5zZegvWFxvTQVJOd7HpMv3EleMnggk9C2mlDlK1alCWyHJ7LYTX9irbuPxLUJom1paWnBXnvthYaGhljhOed49tlnN8qJwy5tJ6odTDy2qLbdzpBPQFQ7XYzBJO8xjqRXgaSXLKtgW11dHcaNG4dx48ZBCIGGVAPqm9ehKeVPjPfF8qAnTuppv5I5YYy4tRHD1oJ80kwCVRNG1eTXtHmTatKklmmQUqXCpJl0y6yAN5PSmdzvCOjoSZQZxbVDbIri2iVdTKCQpIrIvj3W58bE0qVLseeee6KxsTF2nH322QdPPfVUQfm1dV9dhjdCYgkmfI+ePfD5F5/jqCOOwpyn5uQwKkh9fT0O2P8AXHb5ZZjy2ymB/KLEucKTuv3Avr0by8RuIh7Lly/HhAkTMHfu3JKmyzlHr169SpomQcTFXTggoyBOGB0wvLCRtP/LnEcwcHoakEhPw7arLCAMBga0yBTWNq1BXUWnOJa3b2L0qyLr0hyLIe798cqFWN20RvXZHaFsU7cMCG1roZ9AWF8QknNz3LfPj5duly2nr+SVpe8e8f4QUabAfunnV+j71KDBg/DHwX8sKO6mQpwFLTt27NgKlhAEsSmTSCRw3nnn4bzzzsPEiRNjLwD10Ucf4cADD8S///3vMlu4abFu3TrU1tYG9mVapPLdd9/F0UcfjS+//LJVbBs7diz++dA/UVFREegXZBJxNOSzWKwvCJcfWcWyYySYSVDbHvMHDzKmHbdPE9Wf4pxj+PDhGD58eKw0XMLXSyY++eQTEtbezGnNMUMW2J/djxMlsKp8MunpZ/XjQELo4x73UOVVaXHR9oXHPHSu2gK1FXVYtWElNrQ0KKFL6J8mWJ+LjiC1YLLx69jFkGQwXMq8hkuA60WuzHu5BMClFl1V76ocxv/FICF0VsqRIyBQ4VXA417Z6uHVV18tW9qrVq3CxIkTMWdOfmPOgBLknjVrFmbPno2ZM2fimGOOyRo+03t/3+61+NHOXfHyB99BXdwpK6qt/hphXabFtRkkE9rPxwEmlLg2BCR48Pa0CRn1UsB3fEp89V08P3VrUFFREbl/3bp1G6V//MtvV/sb7gBH1AAZwsf9ti7nwF4efaHDDj8scn9On0SBbT5jDEIGxYEDvnvp96Mi23ynHsJtvhlLSxPslRLCdMfs/yQqEpWo4BWAWeA55Hv2RbsdcV+n8hn8e0idFi3Iba1xSmEXcDODn8wuWmAElqX2zYdFhU21qIyy+NM0W9Z0RdKrwH9Xf6mFmLXPnzEwLb4vpAAHkALgGR+8bRqk9eszm7dZ7Fra54jU5thHDwABiVl3/x3n/vrcNLu27rE1Hn/2cQzoP8DuY/aZosW1OQcEYLXVnfE/E84ve/Q7QSH+tLQx60zhIg66+6S+Ftc2rlGPT26EzAEpJMD9e1nCv1qlkBAc4FLqcMDnCz/DXTfcg2ceebYkvxHYb//9cPPMm9F96+6QAIRUv+2QQp1EBujFNJx6YOqcMruqg0LdV36Z7W0ho97dVBju3jfOmLEMpwvn8bQRimszxnDWWWdh9913x7hx4/Dtt9/GjnvVVVdh//33x+GHH14SWwiCIAiiHLS/URKCIAiCIAiCIAiCIAiCIAiCIAiCIAiCIAiCIAiC2IiII6y94447toIlRClobaG+uNgJTjZ/PekpQjhbulNctAaR/Zi08v2E/vlpMmeqXNAeNX8pbDfS7Q7MRMtcX0HZ1/iUVOiTIDZjRo0ahaVLl8YOf8MNN2DYsGFltKj8lPuZkF2MIRg2kCZz2lL3u5nc6IgtCAg/fg5RbSklPOahQ6IDOlTUosKrKFgErhA456hJ1qBbzVboVrMVKhNVEFKVQUAgJU1pJISUSEm9T6QgpIAQar9fF1KHF3bSckoKuzfqWedPFnWfa+4EUtgKDjwXEax3puszMHEaCFwTWc9zDNrT861ktkTNz28l2lN9bkz88MMPGDRoEOrr62PH2WGHHfDaa6+pCeh5kvU8Of3d6MgoasK5mYgfSM/pX7vhzf3POcejsx/F5VdeXtBE+YsuvAhHjP0fiFQK4VUBmJtfxDNF2onYEbZlLWeG9sgpbyZ7ifLT1NSEU045BT179iy5qDYADB48uORpEkRbwgLtZiYpZP9blBCy/e6INgfTZ1asY3XDD2niO22JEaIuW/pWwia3De6nRbbgzaWvKVEUzo3WlhW+MR9mBLYdQW0g+Mg3kmvZ/yIQFxH1YvIx+QaP+GWJWqSuoBoOX0ut+N61MRFHSLVbt26tYAlBEJsL99xzD7beeuvY4V944QX06NEDixcvLqNVGz9/+9vf0L9/fySTSXTs2BGdOnXC+PHjsWDBAhsm/Gx+8cUXMWTIkIJFtROJBA4efTD69++PDh06gHMOxhgSiQSqq6vRqVMndO/eHQO2G4Bf//rXWLJsCR6d/SgqkhUBgTxjmyvOlqt/xZx/2Y7l8y+fPALhTL9Hj4lkK1cgqZDoXDGi2qUgzkIaX331VVnyJjYONipR7VCK7vie+hIe6ZOQUiiBScZQnahGTaKmfYlqR9RfgiewVYfu6FrTFZxB+WWkgBACKSGQkikI/Unp8gkpIYSAFCnl2RGq7GDKqyOkkhYXQqjv0niAlC9HQMWHhE5TAPaYliXXaVQlqspWHY2Njfj73/9elrSXLVuG4cOHZxXVZoyhpqYGnpdZOHzt2rUYP348Zs6cWbAtx43op84PUlDqoym1rf1wSn02BehzD2n2wblmhN5IOTul43BLv2+Wfd+IDU3/n70zD5CiON//U9Uze3EsICCCAiooUREVD7wQ4xGNVzSaeCb+1OCRKCHfXCqJiUZjTCImavA2YuIRjQcSJcYLVEQuFQQFFBVU7muFZdmdqfr9UUdXHzPTszuz7ML7WYaZrq6uqr6qquvt96m2Mfby1VdfxYan0+lWLklp+PjLtf6CYx/1v4K1lyKHQGw4Wuj8bnj/oURlOuiQg0Lpq7ohmr5TxtD7URFk6Du0faC/FBdVFqjzufNbxlt/w3U+BJR4MQQkk6j0KlHhVapxKN2XY1oB2QghByaBcfuGTPfd7DiX2hN3jMyOnDEOzpjVJFbjYzzUE+XqjzE1sR0Axp2UmJt2cFvOeOyntqoLdus6AAwckglk1ZsAEEzV9YxLSCaxdvVqSGTVPkppj6eEElQWug7x55Bh6l0BU9cwwKhrM87w8N//gR9fMTpyPvr06YMXXn4eAwYMCFwH6jbQ4tqMWVFp826BO0GNL2wec57NchECye47DDqxFtk4jb40AKzbsk61oUJC6jbVtLHRLpW+RnXVvHj+xxhz2a9w7jEX4MVn/tdi22A6ncZPrh6Nfz33OHbstaPJ0oqASyFs+QPfun2X+prxj485/7oPoa8bCGnDpDRtjw6Xqm+hjrdJxrfJRvpqphzt2AZ75JFHYvbs2TjkkEOK2u573/teq018RRAEQRDNIbW1C0AQBEEQBEEQBEEQBEEQBEEQBEEQBEEQBEEQBEEQ7YW6ujpIKTFnzhxMmTIFy5Ytw+zZswtuN2jQoFYoHdFSWltUO4mAphHl0/5POszJLIdgZyKnihyC1kmIS18JDMG6lBhnLl9g24kn/TSs41DM8VXipKxgWJLyllNMiiC2dUaPHo3XX389cfzvfe97uOKKK8pYovJTzjYhX1LNFWNw/Pai2wERMYagqLaEx1Oo9CrhsdyO9q1JhVeB7tXd0VTRhA1b1mFzZjMA5RALQInhOfGldIX2GJhkOo4+ooyDacdiAYAx05Y4knzSxDXnQHsmm1iSQep1TEqoySWkdZRlUA62qpkzy8bxVtp20iXcphXbxrWmkG2udrToMsQ61LcNqL9QHPX19fja176GdevWJd5m5513xty5c4sW1S53nZyvr87i4oTrY2e97b87ghH/99Of4NDDDsVJJ5yE+vr6AoUN8r8XX8KA/gPx+rQp6NOnj81fsmDJ3LrI5qzrJITrrJhrPVF9ZB3F48tK91B5WbRoEYYNG4a1a9cWjtxMrr/++rKlTRDNJU+1E63/c0UMJ1KwD2IqUETURJhOLNz/ZgzIyizWNqxF9+ruhTJoVdy6uRz9R9NeJJ0oZtbyGdjUtMnpD/hC2Jw5ItcMStzHkf3hRnybMS0kp76N6A/AtegQjIq2fi4IiSJJCWbEgOLarlCQjVNA5CQRpUhjO2H58uUF49j+EUEQRAlIpVKYO3duUaL9y5cvx957742VK1eiY8eOZSxd+yOTyWDEiBF48803A+F1dXV48skn8eSTT2L06NG49dZbAcCOoX322Wc49thjkclkmpVvKpXCggULsOuuu0bWFbTVmX6jNIKEQVtWxK6F/P2rfON8hfpOzZ14I9BvkaGw8HqVUTRfFlouJt8y0KFDh5zipYYvv/yybPkTbZutYcvJa8fREXOKasfYcWJFtaURjVRClymeQpVX1e7G3mrSNahM7YxV9SuxuUmNizLG1TMZzDOh8K07+vmNSQEm9dO38GsiyZT9RzJAQvjPo6buZhxSZO0zvZBZffw5wLQQKoDKMglrCyEwevRoLFmypORpNzQ04OSTT8YHH3wQWdezZ09ceeWVOO200zBo0CCk02lks1l88sknmDRpEv7yl7/go48+CmwjpcTIkSMxYMAAHHnkkTY86RV2/NCd0aFyOjZtEdqu5gFawNwfkjYNqwDA9ZizsLn4FjZou5t5ZA4N5FixVEBIiUVfbMa+u3ZIWNLykUtctL1OALVg6ZqYUBm6KGT8t1stqhPqbxszDrJ29t8Slen4448LlkbGJOZSyAZZwMZhk2HMDvzF1flMBjpLgd/WRiTiJ1LwA3SdHziUEpXpSqR5RXAfdHmsHYj591hA5BnaVsRUGa31iEllS2dm9yUQWO90g+29a2xJphw6fa3CLZm2O+kxNr99cw5IjjaaAehU2QkDuw/AR2sWIqPrBSElmC7b6hWrMfvld3HuyHO1TLYAAweXwo75OV13KHVy530BrvdRH6z7730A14y+JlKWfv36YcL/JqB/3372PHGm6iuu2yn7HODY/O01wIL95ThbW1yfvKgx2nDUmPcNoptI+76eDF2Lqzet0vWt/tPi41JKgENfBFrUWzXGWDR3IR7922N488Wpycudh3RFGud+/1xcMeoK7NJ/F3CzU9J9z0Jfb0ZkWxqBc0CaRxZbBQl7nZq9jUxC4tz/RpAecKou9yDp90xc+6pdZZ8Ty2CDzUOpbbB9+vTB5MmTcdVVV+Gee+5JtM26devw3e9+F1OmTEFFRUXJykIQBEEQpaINTUFGEARBEARBEARBEARBEARBEARBEARBEARBEARBEG2LTCaDqVOn4re//S0OP/xw1NbWokuXLhg+fDjGjBmDO++8M1E6e+65Z5lLSrSUxYsX4/zzz8cFF1yASy65BD/96U+xceNGP0I+3wTHOT1+dQFH/VzbGYcrGOfDqLNtQMxPO0wFHHBaUO7EWK0pN39mHUesI5e7H44DXqTMpmz2p4wcr6RiTYFtWlF8lCC2JR599FHcdtttieMPGTIEDz30UBlLVH7KPdFC0PEuuC6nGINeFSvGIIO1Yk4xBl3vGzEGAQnGOKpTNahJ1bQZUW2XtJdG95qe6F7TEx5LQUgBIXX5hVDfUkJAQkBASqmWpYAQWQgtOiGlsPsspVAOpDqe1Nv5H8A0ksZJU8IePP8MyuBx9kV19QfStnvmfPnnzN/HUrRxW4PY9jsOFvoApeuDNIcC9y/1F5KRyWSwzz77JBI7NOywww6YN29e6R1tW+hDnExUO7AyKpRg739HKMKmpP6GHTYMi5d8jIEDBxZdxmXLlmGvgXvj+f88H6qT/NJL5y9QXOsoHq6rCj+jxNZHBXQr6B4qD1988QX222+/sopqDxs2DKeddlrZ0jdkMhlcdtll6NixIzzPA2MMlZWVOOuss8q6f8R2TlzVxLRglzv5iYyp4pgj6xwWJHQme9HSX6jbsgFbMg0l34X2gDkG+VizeQ3eW/GOL5Zm/rRINsDAbagf5h96dR6MMIrHPRsHzC+BWxIrhu5OzqPjmq4/c7a1gmxWXCWHyElg+C2HoJJ7fNqZAF5bIEm7sNtuu7VCSQiC2J7o3r17URNIAcDmzZtxxhlnlKlE7ZMZM2agoqIiIqodZuzYsTjuOF8wkTGGU089tdmi2pxz/Pupf8eKagPxItGRsJAgY7gPaPoNpi9g+5RFwgr8FZ2eKYcz7hYuW3h9dNdZ3uWtRefOnQvGWbFiRSuUhGhrbA1bTkE7jlsu145jbDSh9HOJagtt05AAKr1KVKeq2+YzRYJ3JDzmYacOO6FbVTdIKZEVWWSFQFYKCGSt3UdICSEEhBTIZn3bj5RZZe+xti2hBLOFRFYfJ1MQKYUS3ZYCUmh7kg6HTq/Cqyp5/dbU1IT//ve/OPbYYzFu3LiSpm244YYbMGvWrEj4ySefjAULFmDMmDEYPHgw0uk0AMDzPAwYMAA/+tGP8P777+OSSy6JbJvNZnHJJZegqamp6PJUVXg4er+dAG1jU+LZAtDH2oxfq3BtT3KWAfNllgWkzMJfIUO//Ytt3mebii5vqclkMnjrrbci4f3790dVVXmE28vN3E9WwLePOsc8yZC/q3BbgPovp0E05p8wAwBqa2vRb9d+drk163wzSCjskVB/2tIM+x4UtE1aCkimfsPUVcxPM1zna61iWDu03q7Sq0KaVfgrA7YopoOMwLVjfjXCz9IZn2P+eJcviu2PmjEEJ7SDHovjZiyU+X1J5oT5cf0xPQYOj3FwPa7Hmf5wDs65TcMsc67y6VTZGbt32xMAU/V/VtXpWxobccOPbsLst2bpY63rBisADdVuGpu8EGoSBn1OmASEhBWHHnf7XbGi2nvuuQdeePUF9O3bF8b2z1hwElumhZwD17jz3kZcexJna3NF0JtlX2dQSpE8GGZEsePC7Pt5IRv96oZV9vqVTE9rrttLIYSeaFxJVH/4zkL85gfX40ffuqokotqVVZW4+LKL8Oac1/G7P/0OO/fto/s7+l6yk23o4uqJz6UQelmXWwhHlD54n5rbRzi//fsNenIO2LtZ9blUDHUP67T0+x4mI+bk4V8DZkWJbLAFKLUNtrKyEnfffTfuueeexPb7t99+G2PGjClpOQiCIAiiVKS2dgEIgiAIgiAIgiAIgiAIgiAIgiAIgiAIgiAIgiAIoi2ydOlSjBgxAosXL25ROr169Urk8EtsPWbPno1vfvObEafrGTNmYOLEiejUuVOz0w47QhhHi7BrTZxLhfGNlVYwj4UccP31NvFwgjl8Kloi2plTUCiuTDDOWb5zCdMOXyaOceSX2klJZxJbZjfv8HISAnkQBFGQ999/HxdccEHi+N26dcO0adPKWKLyU26n3Lik/PBmiGpH3HyDTnsBMQbAOiZKABVeBSq8ijYjkJKP6lQ1qjr1xvqGddiwZYN1VJVSOwZbZ0Vf4FCtl+C2xWBgUEIUjHEwqYTFpZTgzHrEQicECYAzlaaKY3xmmXYoVQ66cBxsc7VVtv3JIVpTijautSjnPRIfvXl9lpzHzzq45smT+gt5EULgwAMPxCeffJJ4m06dOmH+/PlFPxeV+3rLJaod1622Cznq46BwviuW4G9b26UL3nn/Hfzgoh/g0X8+WqDwQRobG3Hmt87CqNGjcOMfbrQFY9aBW/epmdMP13uiqyr7I1I3Rfa/QH1U4D6ie6i0rF27Fvvssw/q6+vLlkdtbS1effXVsqVveOONN3DCCSdg06ag+E1jYyOefPJJPPXUU7jzzjtx2WWXlb0sRNsnrB1jMH2uXBGtkAzLU1E5QiJuuiLQWVPjMtKtyG1968djjIFJBgnTn2RYUb8Cu3Tu2yb7c/b4lDMP0/6ExUKkxKufvaTaCW6Ed1xxHoaoYI8W4gG38bluY5SotpHy8b+tigxzVWNckSCzTq+1wkQ6JnOFvG3hrWKRKXNgtbPfJg37Xd7DvU2TpO3ba6+9WqEkBEFsb3Tp0gXTpk3DsGHDEm/zv//9D2+//TYOOeSQMpas7dPY2IgzzjgD//nPfxJv89JLL4ExhjVr1uCqq67C3Llzm5V3RUUF/vP8f3DMMceogJxdwWhfJRLm9he1QKEJC9i24Ie5cdzwUhP7vG2U4nKst/2UuLHJHNsV05ct9xhAt27dCsZZvXp1WctAtD22ni0nhx1HR0wqqh3MMCqqbZ4yqlNVSPH2LQ1ljliXqq5Ie5VYtnEZBLJgUoBJruPoZygOFSZNvczggalHMpkFMxYfBjBwKLFs9ZxuxWGlnvCbwViElNiqVDlVVla2eJ/uuusuzJ8/H2vXrsUnn3yC9957LzLeVUpWrVqFW2+9NRJ+xBFH4KmnnrJi2rmorKzEPffcg/Xr1+PJJ58MrFu0aBGeeOIJnHPuOUWX6/ihO+O5aUvBkFWjyExLm8qsGllhZtIsM2aiRW8hoZRquU1LRu40praTRh3WX/feJ5twzoiii1tSnnvuOaxZsyYSPnz48K1Qmpbz5ZqvsGLdJnUTOvj2EucFJDPBaIRoX8gEu9TNfyRRmU751imBujR2mCeH3TVCwjpfBq7E4DhaXts9RyCejclghXr9bV2BbTWmKCGR9tKo8CqCeQWHKm15TL/T2GLcb9c+I1VHFkz654YxCSkZGDdjnL693N59zBkbhfQPvnTfY4sey1x9wnxdxdqqWgzoOgAL1nwIoRXH77v5Pnz4zodY1WMVpJAAZxBSgNs2QEBKrvdQAIzriRU8VXMwCSYFspLj9j+NxZ9+9+dIvvsO2RdPPPcv9OzR0x4rxjggJBg3+bjH1g4N6v2X4Pq4xe23FV/Wx0VIEe1ft9TGmUO82S2jDOXxVdNX2NS0EZxx/1zCvcYlhMhi4TuL8O+/PYV33ny3QCGTUVVdhfMuOg+XjhqJnj172kkTBSSYZBAyC0BNpih0O8HgqTNsh/rN6L1aCyF0M8LsfcXUjugx33gbp99VY07NJtW7I9Dj/EbQW99rTErdpvnHy9xXxdpgTd4237gLoZVtsD/4wQ+wyy674MQTT0wUf+zYsbjssstowkOCIAiizcELRyEIgiAIgiAIgiAIgiAIgiAIgiAIgiAIgiAIgiCI7YumpiYce+yxLRbVBoBBgwaVoEREuVi6dGmsqDYAvP766/jmN7+Jr776KnfjLoatAAAgAElEQVQCzXC6DW8eFOsLhriOMBIyuKydogJOY87mMhAQ/Pg+Z7njJN0mKNkas4+Oo6pxXDEOrXYfmRs3T1qhfJojtlluASmC2Faoq6vDYYcdhmw2myh+Op3GtGnTUFVVVeaSlY/WFAyOCjGUTowhVlRbizEY59eaVA0qvcqiBFK2NgwMXau6YacOO4HzFLJSICuzEPqTlULto/4IKSCkdD5mvbQC40IKJbwgJASEcl7W8QH/G4BNA9oR1j+2MQ7VfrB14jTtnQyeNOdny9u4ctNa94hE4f5FkjRaUg7qL+Tm6KOPxnvvvZc4flVVFd577z307NmzqHzavKi2U8ZgWaX9PxgqrZDofQ/eh3H3jIPneQV2IlQ+KXHbrbdhxOEjsHnzZtvPtnVRrBO82Rb6mSG4Lpfjfb5lu4N5zgHdQ6Vj8ODBWL9+fdnSHzZsGBYvXlz2Ptyrr76KESNG5BUZEkLg8ssvx5gxY8paFqLt0pK+aS6BQTfYTLUSieSInATKIk0aur/OAtLJehvzW30YA5pEE9ZsbrvCfmEB67LlE/qbuXw6VtWvBLgrgW2kz7jzVMQC2xsFGOaUnTNulznzv8EA7uTJrWiQ/aG+JQK5WWnufMcjVqQyhiKbwPb0TNaaNDY2IpPJFIy33377tUJpCILYHjnkkEOw5557FrXNfffdV6bStA/eeOMN9OzZsyhRbZcddtgB//znP5u17R577IGPP/4Yx3z9GL8tLtDExrXBsWJ3rrqiRGx/gbl9DOcT7g8V2wdTk40E/+JMeLnSje3/hgY+cm2XlNaYWKtDhw4F45TzuZloe2wdUe1gwhGBVbdc7hiitZMHtwvaccz4nvlPiXvWpGvatqh2EcfRUJOuwS6dd4EHD0IIZdeBgEBW/S8EsiILiSwyMqviiAwEE8qOI7QNSEgtwqlEVe3/TEAybQ8SQmk3QwmLCm0TqvRaLqz92GOP4fbbb8c///lPTJ06tayi2gDwyCOPoKGhIRJ+xx13FBTVNjDGcOedd6K6ujqy7rHHH2tWuUYM6Q2Pa9sjslAC2sqOJvVvae1sQoeZuPpdE+e6N/EA2HvDxx9xn7Uoz/s7eairq8ODDz4IIUThyHnYsmULrrnmmth1Z5xxRovS3lq8/eHnpUkofOvH2E4als1KlNQtY/+QLM8S2iaDdb5O3lVTNivDtnshoXTlY+p85tg9tTCwueylFt32uIdKzx+fj53s1CmPzsqOVTEWFr2Wwf4jg+2LBnfGmdwOAGdu39GMmHE/HvPTcCfA404agQ/L8QnF26FmB/Tt0heAxKv/mYwJ4ycCANasWoNPP/oUQmQhpERW2+ql/mba7iakVCLI5t0AocJv/s3NsaLaBw87GE+98BR26N4dAupdASOEDHsszbJ7HvwrxI+fw85mhJ7dyXgCJzKySSiB0HL4kkgiqu2mo6/bZRu/iKan33uAlPhg+gLccOFNGHPer0smqn3pVSMx+b3XcPXvrkb3Hbrb86fe04A9h0bI3fS5hG7fTRxjZ1W/1b0kpPTjqR0HIAPviGRD74xIKXUbI2ya5hCZ90ekneTEKZNzTO17DLY+QGIbrLs+/NsJbHUb7AknnIAXXnghUdxMJoP777+/5GUgCIIgiJZCwtoEQRAEQRAEQRAEQRAEQRAEQRAEQRAEQRAEQRAEEWLSpElYuHBhSdI699xzS5IOUXoaGxtx5plnxopqG958803Udq7FAw88gC1btgAAZs2ahWGHDMNxxx2HU087FSMvHYmnn34ar776qhWgzSXUF3SOiMYwjhGuwHRYVtI4jISd+d08rIhngT+Ekgh8pP8Jpx3OJ5xXBGb2yXcoMY45RmzU3ScS1yaIrYsQAgceeGD+iQUcGGP497//jYEDB5a5ZOWj3EIMbl3FnPBwwonFGBB1zA3k44hqK4EB5fzHuYcO6Q7weHFirm2JylQVdu64M6pTVVYcQYkvKMdJJbStHCR1iP/nOGoKLbBtBbWFtNvAOlFKGw/QLv0FxLXd82DbUkTFtSPOuChNG9dmSbArOfsRzc4yQVokDFwUp59+OqZMmZI4fjqdxowZM7DrrrsWlc/WENUGCotqu/nHO0U7da+uJ0wcE6orDXzvwgvw9qxpqK2tLbAzUWZMn4Hd++2OBQsWOE7kuqA56qNiHbsT1UeFjjPdQy3moYcewpdfftns7VOpFCoqKiLhnHPsvPPOePjhh/HWW2+hW7duLSlmQVasWIETTjgh8YQtN910E6ZOnVrWMhHti7zVfoxOdjGJREQErXi29JVeQmn6YtD+mIkSlvElZ9Y3rMOmpvIKa5WK1hBD/HLjF5i1fKY6TtIRiWSOmCPjYOB6mTtCPVp4Wwv2mHVmGeZbr1NBRjiIgWs36oiwT2DfQ8I20vxwyhds8p3oOY6fM15ntw/3KaipzMncuXMTxTvggAPKXBKCILZn5s+fD86Ty3EsWbKkjKVp29x0000YPnw4NmzY0Kr57rHHHpg4cSI+/PBD9OnTJxohrB0YWR0Vni5GjDowMUto8pJYAW3HCJcrvv2A5ewrFJooJec+hOyKubZNSmv0IwEkei5uampqhZIQbYGtJ6qdI54VVIyx44SEgf0RvJAdR8+cZ2wXjHHUpGrAWRuWhGrGs4zZpMKrQN/avkjxNITIKBtP1p88VUjhiGDqcKFsPxlr/3HiCW3vEcIKb4NJZCEgmR8mpUTKS7Xt45qDl156KRI2aNAgDBkypKh0evbsiVNPPTUS/tbUt5pVrtoOFdinf1coAW0jRGpsaGasWvgfPdmtP5ZthEuNGLfBESy1Y97+2sUrGrBqQ/H1fn19PS666CIceeSReOut5u2zlBJXXnklPvzww8i6fv364aSTTmpWulubqfOWFhW/uUP/TV99gWxjXcF4O+64I6pranJk7nzy2fggrW0m158R5DV2XJN8OB3A6feEbUWuTUZGt/Pfg5L6ajfC0GpCATCgKlUd0wbl3rnApC5aaNuMPQXFtVUkI65t0rV9TTNI5oT5Atv+rtqxUCvkrTfjvlq2Gq8LfcDBJIt+YuLu0rkfZB3DX6++PbCv01+fru1gWUBmtW1fHauslABzJs4255IBd//1Hoy7bVzk2A0/ejgen/A4art0tnYz/901ps8XA4S0tkBpjiGg57j1B4zjxLXNbyWCLoPr7PWQm7z2bZmrLxQjqm0QNgq++OrzqKi2lJg/7UPc+P3f44b/dyPmTZ+fv4BFskPPHdCte1d1TBE8rll9TpkupplswbzbYd7XSPEUKrwqVKdqUOlVwWMpdf/YfpSEP7G6tELr/oTsWaed0nWD8N8HMf0E18arJmGQ+p/zTog1GbhtVXE22DBtxQZ7wgkn4Nprr00U9x//+EeLJ6ogCIIgiFLThqcmIwiCIAiCIAiCIAiCIAiCIAiCIAiCIAiCIAiCIIitw0MPPVSSdI466ihcfPHFJUmLKC1CCHz729/G9OnTE8W/5OJLcO011+YU4b7v3vsAKAfG8ePHY+iBQ0MxjEODcV2Kc3Awjjja24I5v+E4RYREnaJpSed/FivcGUs4GZZ7lRsl6OII39nIxok6//vCU/AdTZgqq3H4sr+DieufvuNS3HISIukTBGE588wzsWjRosTxf/WrX+GUU04pY4nKy9YRYoh6+0bq81xiDDkcc/0Ax+lP+O5/aS+NSq+qwM60Dzjj2KljH6zevBprG9YqcT7pOwYrZ90suGSQ0heYkcZHWOr1jCv/RybBwMGl9pNlUokr2OabAVrQQkIJXKj1DJLp1k8lZNuksJMtmA6Pa+tK3MaVksROmbmKWMT9UbAsOeLnOz6RPkk0Qqxgpl1N/QXLxRdfjGeeeSZxfM/z8Morr2CfffYpKp+tJartZhAnjuOWLfwdTJnZ/m3st9mOAXt+bU98vOQjHH/MNzB75uwCOxZk/br1OGi/g/C3e/6G8y84X+ehLmam+9ZuX51J83yhBQ/CdVbMtU597q3P9ddfX/Q2vXv3xgsvvIB9993XhtXX12P27NnYsGEDdt11VwwaNKgogcCWcsopp6CxsTFxfCklTjvtNKxataqMpSLaM+Fxh0TEDsOoitGInCCXDgTTfT3V0VS9a70d0/1AMx7iK2swLN+0DH0790Oap4sr61aA6TGZclDftAn//WQS1AF2BbKNODZXoj02jIFD9fk5GLgR0gbgcbUtd0W29XE36fhtlS8S5AumQ7eRzJ4zVzhIK7v4QkGBxhOBfoEh0VEr1P0gIsyeXbhvxDlHx44dW6E0BEFsr3DOsWnTJuy5556JRLM9r/1OZNcSnnnmGYwZM6ZVJ1fq0aMHJk2ahP333z8+Qpy9K0/x4vqX5lnZ6VrEph9+bo6k3dxn4gSbRSb/KJSGtc21TFA7VxrlYu3atQXjVFdXt0JJiK1NuccN45IK23JyjRuajYoX1XbXSyWqna7ZqjaBlhIck48nxdPYpbYvPlv/CRpFEwAJJgTMZEtqW1XHKYFXZcMBJIR+zuNSPQFKcHAICD2RkxTC2omElOAMyOoitVcb2QcffBAJGzRoULPSOuigg/D4448HwtasWYONGzc26/lq2F474r3Fa6AGwLNqBJlJAMKOJis7nS9eaibCAri9V9R6F7fxNnY0ddNJKfH6vPU447AeRZcXAKZOnYrDDjsMX//61zFq1CicdNJJifpxdXV1uPLKKzF+/PjY9TfccANSqfYp5fbae5/mWRvXv8kRLxwesIEybPrslUTlefhfD8fnETTl5LbtQUbr6Lg4TlLh5AFo4V5npa7nI2LKbp0voW3Hbma+WC+kP4mzhER1yq/zwzbNuHC73ti+HUFoM75nDo37XpZ974xJay+yTZK1YQOMM2dDJxFnLM1sGDgFzN3E7SznPglMj7MaDtztQPTp3QefLP7Ehk19bSq+feEZEFLvI9f1CIOqYwQH4xKmRZBSQjCJxR8tjuTXtVtXnHjqiXj6yadVfC0qDsAZVfTbIOaU34qRh7jo4ovsOLG73+75MemZA9Qs23+gv5BjJaCFwkOrHBvnko3Oc60A5r71Pv5z1/P4eG70eJWK++64HxdedqHadyYhRBYeOCRX9kzJAGnacAiYFzpSLIUOFR1QnWOyEQmJhkwDNjVuQkZk7LVr7KXh68u1h8IcFmfMnzn9MjAGAYmsyNp3QmxTBAno90jMvW7GoMtig23l9xh+85vf4Pnnn8c777yTN96SJUvw+uuv46ijjipp/gRBEATREtrn0xhBEARBEARBEARBEARBEARBEARBEARBEARBEARBlIm1a9diwoQJLU6nsrIS99xzT6uKVRHJkFLirrvuwsSJE4vaLpeotsuHH36Iww8/HLfccguuvOpK7cDgOPwhv8OtFemD7+0SEdSOcZjxZfz8ZO2vfIIBLMfvOGJ8GePcG92SuWIEAQcQXSbrVKIdS1xno/DvqHARCf0RRDn4/e9/j6effjpx/BNPPBG//e1vy1ii8rJ1RLWDCUeFsRF0xi1ajEHnYf+TqPAqUeFVFNiZ9kf36u5I8RRWblqhHC0ZD4hsS+Y7wyqhPeUALbXogpBCC9AwgGnhBShnfgEBDt2Pswe9+eLaKpmouDYAv61mwXjh7dodRQiV5E6icCJxwke54pG4dvP45S9/iQceeCBxfMYYnn32WRxxxBFF5dPaotosEhYvqu2WKyCOHQiVge2tTIKjpiClE0+vqKiqxKtvvIqrf3Y1/nb73wrsYJBsNotLL74Uk1+djHvuvycg9sWkVI7oTpmbK66tkvR7+m3BsXt7YOPGjVi8OLmYQb9+/TB+/HgMHz48sq6mpqbo+7FUPPXUU5gxY0bR261evRq33HILfv7zn5ehVERbhgXq0kR6gjaiFY8x4wnMEYLJkYdNQDpiLtLvHIRFUaTubOu1KjWm6lgjTGNkZrJS4IuvlqJv5/6x4h/bA1mZxfOL/4PNTZvAGFeCaEz1zY1wtul/+0LZ6mNETXwpIQ4jim3EbzhUFDddX7hblcEKnvtbwm/ZTHPoX2mxTZYj7OaLvDmr4W7P7PVENJ/58+cXjEMCmgRBtAZVVVVYsGBBojqnU6dOrVCitkVjYyPOPvvsVhXVnj17Nvbbb7/iNnI7ljmKGiuuzfxn4VDk2LTCz8tBUcHkxc1JQKMwxkgXLExk21z9k7Ysqi2ESGSf3R7vv+2NNmfLyWHHYbqs0ZFDd1vfjiP1Q6YSROWoSbVvUe3cBAcPJSRSPIW+Xfrjk3WL0Sga1TOd1JMGgoHbhzoGuMKp0gODRJYxMMHAmURWMDsu4A8FKDHMrFDjmQISFanS2Mn+/Oc/Y926dbHr5s+fj1GjRpUkH8OGDRsiYc0VcO7SpUtseH19fbOEtYcO7AEld85gjjT0c74ROGXMhJlvT48zSxsmpbLxSWtr0xlI9yUZ35j2ynvNF9Y2vPLKK3jllVfQq1cvnH766TjmmGNwwAEHYJdddrHHd8OGDZg9ezaef/55PPjgg1izZk1sWscffzzOO++8xHmvWLECS5cuzbm+qakpErZkyRLMnDkzNn5NTQ322muvxPm7LFi6Gp+vqgMQHbvyRdBd40OeOqrAYJ5oiL9vwhx0yEE50w4XJ1xe912r3MX06+5cXcQ4UW0no4Dt3q3iAhOtGjuM/6XTVSWo9KrgMc9JNmxj8kfFck4+zBmk8O3S/uRwJn9nvNTkERID9u3VzptePDzO6uyEOw4WV6Yi+opuzI4dOuL+h+7H8Ucfj0wmAwCY+fosbNpYj5oO1eDMQ1YKqOmzlZ1ejcdKCKYn9JO5Zk4E1q1dh6tHX524bEm46OL/B9fmBwn7nqiUEq++8iouv/xyva/R4/L5559Hwv7x8D/w30n/jc2vY6eOmDlrpk4v2DeRMrgc7qss37QcDZnN4PAwZ/L7eP7eSfhs/mdF7nHxrFy+EnPemYPBB+wLKU3bngUXatIMydQ1LFgWTDJ4nKFzujM6VHTM2ydiYKhOVaM6VY3Nmc2o21IXuH8EYK9ZO+k5pPOM5x9Bc3eYu9DkEHwnBMqmKgHods9/T0TbYJHQBmvOTYwN1l22cfNQ6mdxz/PwyCOP4Gtf+1rBuOPHjydhbYIgCKJNQcLaBEEQBEEQBEEQBEEQBEEQBEEQBEEQBEEQBEEQBOGwcuXKWCelYujduzfuu+8+7LHHHiUqFVEKjDPB5s2b8etf/zo2Ts/DbgB4CivfaL4zTVNTE0aPHo23pr2F8Q+PRzqVAkJOEHrBegnFiqeacNdXMJRG2HlKRn4g4IwRIRTs5l3Q2Uki4rgvWXC9ZPH5Muss4/teMRYU6nNFR3OJ8ZG4NkGUlv/973+49tprE8fv379/0ZMUtCW2nhBD7ni5xBjUuiSi2krE1RdvlahMVSHN0wV2pv3SpbILODi+/OpzQDvnc8YAxsElwBhHVgtaKHk+JbAttCgek9y6+3Nw3e4q51sBLbytRfygnfwZihfX9n2Ng86TMuTQafsGJWjjWkoiR8xcRUrqtN7M9Um2jTteOde5mgxxaW7H/YVbbrkFf/jDHxLHZ4zhoYcewkknnVRUPq0tqh0Na4modnB7K4gj9Xrdp/e79NLfVqd10y034YjhR+DC876Pxsbinkcf+ccjmDljJia/ORmdO3e2buBGXNvtlzdHXNvsZV5xbbqHSk59fX3iuGPGjMENN9xQxtI0n5YICf3iF79A9+7dcdFFF5WwRER7JU8VEysaGFhtxh6YqgcL9TOsQDf8Ot/260yfUDIo4Si/AEZ0mUkjwwFsyTbii6+WYpfO/RLv69YiLCJeCl769EWs3LRciWAzpX5kjxMAgIMxBo/5YVyXhYPBY1qAmzF4ngeu4zNHiNuEBfbFfkJnyNF/Mvm5y/61xAJx3H66+9uVWslFZEKd8Doilo8//rhgnK5du7ZCSQiCINRkMUno3LlzmUvS9rjmmmuwZcuWVsvvhz/8Ifbff38AzRAQ87XScnYsw4JmhcJzDvqa1XFtfbHNf8jeF59R/m3jJq/1Ny2uQK3Zf5k6dSoOP/zwRHG7d+9e5tIQW5M2Z8vJY8cJSWjH2IAcmW3pbqHEIdvFM0LC48lyhLukeRr9uvTHR+sWIZvNqmqacy1WCTVumQUYByBUncU59HM30wKdHOY53VTzpgRCC6yqMQGJSl7ZvH0OMXTo0JzrmiNOXQgj0uqST5Q5H7nGHGtra5uV3n67dVc2NaN2LJWcqbqUuV2nxocBNSauBUmhbHEGv4l2H8KBuDvytbnr0ZgRqEi1fCKz5cuXY9y4cRg3bpwqB2Po3LkzstksNm7cWHD73XffHf/4xz9iz1MuHn30UYwePbqoco4dOxZjx46NXTd06NCcotuFeGHGIv3Lv4PCdxMg81e1+n71F+IjsYT26vUb1qOrKwKfpD8EXddEL5fANu5kB6FXsYLpxGwvZcg2Ymw/EXO/DhASkvkTsKqcBSQDPHhIe9HjERbRdu2asXWpdMcy/ThBQWzm24TcTf3XtgJ95EA4oEW2Q2OH9nTH2d6SEz6dBx18IEb/dDT+ePMfAQBbGrZgykuv47hTjwWTDEJyMC4AyfXR1MdTAIIBHucQWdEiO3Px+OeYcw4hhG3PN9VvwuKPk0+gCgB1dXWoq6uLXefW1cWIaoMBi9cvwnuvzMWke/+Lzxd+UVSZWspNv/o9Hpn4CADpTEApISDBpNCTpXNwj6N7dY+iJ4yvTlWjgldgXcM6ZKRvY3Xfpwk/9wSWJCA5lF1V3wzMbuu/E2JqSNOvUM1aSKweCWyw5n5rQ++FuOy555747ne/i8cffzxvvCeffBJ33HEHTX5IEARBtBm2z2muCYIgCIIgCIIgCIIgCIIgCIIgCIIgCIIgCIIgCCIHzXUYA4A+ffrg0ksvxfvvv48TTzyxhKUiSsnkyZOxZs2aSHjtoPPQdcgV6Dp4JHp/4+9Id9qlRfn86/F/YfSo0QFHWkvI+coGO+KpMM6F0t3IOKzFuHdJx0mM+Q5hNn+dpr9t8BN2SpZS2o+TWiBcCOGucYopIx5Qbhz72z0k0nf2cQWs4gUMg+nmW05CqYWjCKI9snTpUpx88smJ74cOHTpg1qxZRTkJtyXKLeAal1TB+irsJ+46OxYhqu2Hb/ui2obOlZ3Ru9POEFL4H5FBVgpkRVaHZdWy/q3i6N9wttNO/0IK1dbpZanPgdTLgO9ICd2m+YIYwfOT69zLcHsZ03bmWy4Hwfa/AHH3SZwHemB1WFokGJ5rfSR991Mgr8KCyk7a+Rzyt8P+wn333Ydf/OIXRW1z66234oILLihqm9YW1fb7035IQXGc2PvZX3LvawaAMw9pnkKaVyDtVcBjKUcYR4mHCKdeAZM48eQTMHvebOy4444FdjjKwgULsXu/3TFjxvRofWR9tIN9cCMyG6mzElzrOe+hfNtsh/dQS+jZsydSqVSiuA8++GBRQtytRUNDAz7//PMWpXHxxRfjuuuuK1GJiG2JZglLhKohJRrjCz27ajq+ELNVXfbFmkMC0WadKRcDs0JgjDFsbNqIL75q2b3QWpRSxG3K0tfw8bpFSpxafziUwLYRx+YsfDw5GDgY4zZMxef2+HvMiGub82PS8tOGTsOcL19AmyFwtkw6elmde0dESob6ByEStWxxkahJLMiSJUsKxmlOn4kgCKI53HjjjYniDR48uMwlaVsIIfC3v/2t1fIbPHgw7rjjDrvcrH5LgbEkm3aOvqbtOYTTYc4naRmSfgoXNnfayH2cWKBflIxSC/4KITBnzhxMnjwZb7zxBhoaGgAAmUwGZ599No444ojEaX3nO98padmIdkRZbDnhJAqMG0ojrChDjxBxdhydvgSk9O3s1elqR2hyWyN4ksLjipVeJfp17q/sNFA2nazMIqNtO1kpfBsOlF0nKwWEyEJAWnuPsuMYu47zW6h1HBwe91pzx0tG7969I2GzZs3CqlWrik4r7llr4MCBqKxUouPFPq726laDHTpX6vNqxGzNveC+hyL0M7bww+GGm4+yvwXCwuqnTKK+IYtX31tXZGmTIaXEhg0bEolqDxgwAC+//DJ69OhRlrK0Bs9O/TDPWubbE8xy4DtmkTkdI2t3U1tX73JoojKdfuLp/kK4zxVbxPy2RbNewBdcdkX4w3HD6QN+ve9ubwSnw/noDdSScNZJYW1CVemq4HtdTr5x/bScQrtun48Ftw1M9gZ/mCswEZ2EPWfuZHg2hl2nwjh3xuWcTrD7x+GMAdoY/seM4fHQdmZs8OoxV2OPPfaw5X7xqRchmUAWWQhkkTG2fWQhhQCk0ALmElkplchxK429mQnPzcEVwkzoUL4CMHUROe/tSfteg5QSUqjrKSuz6sri6veos3+C+372QEFR7W7duuG0b52GX179S9x444341a9/hXPOPQd9+/a1cbrv2B1XXXclXpw3Cdwr3H95d/q7+GpDHWzdLyWEVK2GuS9TzEOvml5Fi2obPO5hh+odkGIpZIV+1yPmL6vfCTHfUucvhXkvRPrviNg0YI+xubh8MXPp2GX9817QBht4HzRa97TGeyH5OP/88wvGqaurw4QJE1qhNARBEASRjG11VIUgCIIgCIIgCIIgCIIgCIIgCIIgCIIgCIIgCIIgmkVSYe099tgDRx11FM466yw8/fTTWL58OT7//HPcdddd6Nq1a5lLSRSL67Qyb9682Dg7HnWr/d1pt1Ow67kz0fv4B1C149DY+NU7HoSeh9+YV4B73LhxuO6638Q63LrlCjtYWb986W7kOlU5/hXGcYMx6+BhBKntn83HOPYYJw8ExLNzfXxh1+g+unn4+erIjgORDQrEiCZonEuUY5ifR8BJOaYM+ZYJYmvgioe1pU8cjY2NGDp0KBobGxPtG+cckydPRrdu3Up5yFqNcgq4Rh1f3U1YIF4gPUeMwYgtB8QYYvKIE2OQ2sEPkKhMVW4XotqGzlyH2cgAACAASURBVJWd0bvjzkpwQSrhhazIIisyvuCCFdU2TprCOkUK4yApshBCh2mH/lKIaxsibbssYRsX551cqk9cHiWiqHY7X9mKzCM2X6efFpvOdiQM/NRTT2HkyJFFbTNmzBj8+Mc/Lmqb1qyTTXJ+mLqI4oQSwuI4Jj2nE256ynZ7DoYKrwJVqWpUepVIexVIe2kdVoUO6Q6oSdXAYyl/8hqpayOdR++d+2DuR3Nx9DEjCux4lPpN9fj6kcfgL2P/ohznA47fiDp2G73QfI7doeOZb9lC91DJ6NWrV6J4X3zxBb773e+WuTTFM2rUqJKkc/311+N73/teSdIi2geuSEziWsMVkXG+ERKQcfMI12pqaMUIxjgxdRpGxNkVFbLiMcwptxZ09iVoONZvWY8vv8ovWrIt8eYXr+P9VXMcoR0e+jai5FyL7XBwrn/rb49xK9BjRbcZB8DAGdfiPEGhbsaMoLkqh4lv0vB/K1Sz5EgphXWhzPXA/Gd8sGAqzASY+PZaQfAZnAXTddfFyAgV/NvWSSIQt8suLZsUkSAIIin9+/dPFO+AAw4ob0HaGDfffDM2b96cOH7Pnj2b3a/v378/Zs+eHQnPN+bdUvK1uTbPOJOan0CzxrDybh/3ick7nz2guX2JUh7nhx9+GHvvvTcqKysxZMgQjBgxAkceeSSqq6vBGEM6ncbjjz+eeAwhlUolEn4jtkFaMG6oVuey5cTHieQZGjcM23EC20t/LFGZ0H2xx8pUFTzWPgWfc+Eeprzj/3pVx4qO6N2xj7LryCykzGjRSyWemslmlW1Hi2pbm45rz5FGdDtj7TZZkYVk6ninvfZrLxs6NPq+SiaTwQ033FB0WtOnT4+EHXf8cc0ql2GPPrWANILFSuRWCWT7ItrQ4qUKdQ59g5nzLYPXTPCXDMR9ampxwuK1tbW46KKLrIh4SznzzDMxffp09OvXryTpbQ0+WLIKHyxZDTvYYXE6L0z9l6j/YPomjg3CNbxV9dgXSTpF785+F48+/GhM3yq4rRHodQIixL2blKuOylVfhUW17TtdEmCc2XXWhuSst9sLaZcrU5X+ZApOYaLvGcTsbzjcHvPQGJUZtwqNTfljYfoTOM3OOBzMeKc/wgknTTvixzi4M2YH5nyc8Tz34+etPoH1YKisqMTY28fask9/bTpWr1ij204zgUJGCWkz0x4oeWQj2FzEqHKLkGZSjVx2tjI8qvgC8cwRd3ZwbZxc/X5x0ouYM21O3nQPOeQQ/Pvf/8by5cvx1L+fwu9+9zv84pe/wHXXXYeHH34Yn3yyGNPenoZ7H78Hj04Zj+9cchY6du6AAw+Pf6cyUGYhMPam2/x3MQCYOl1KgHMPO3bo1eIJMBhj2KG6O9I8ZSfaEFZIO2tF0P33PRB4b8Tchda2amy5poUzAub2HOvjr+/D8D2cSFzboS29+3j88ccnmjRi/PjxrVAagiAIgkhGsmnrCYIgCIIgCIIgCIIgCIIgCIIgCIIgCIIgCIIgCGI7obq6GqlUCplMJm+8KVOmYMcdd2ylUhEtIex4vXDhwkicLvtcAsaDr1UynkKn3U9Dp91PxeZlb2PDgkfQuHYhRHYLehwyBh36HgNAouu+lyLbsAbLXv4hNi15KZL2jb+7EZMmTcJNN92EY445xjpGRJyvVGDAwcoG+6WKcaTw/4sItbJArOB2RlkbyO/MY30TZcRxXmXhC0oF8/c9uHx/OV9sQLJgmQLCWRJa+0ra7aTOX8aUw+QdFN8KLhciV7oEsT0wfPjwRKJVhnvvvTfWibs9UG4B17ik8goxOHV1LhHXODEGP8Bxz3PagrRXgTSvKLAz2x5dqrqgSTTiy41fgIGDc9UWSKHaFc48LXYnwcAhwcCZhJAcTLtMgnEwKZRDswQEE2CSQUgOzgUguW6kJMCETkc5UqptmG7jGJhu0MJO0KadMxdAydq4QNtfPC0WvC3i/sgVZtMpQ5Mcd9xij6V1cs2RznbQZ3j11Vdx1llnFXVNXHbZZUULebRmnWySS+KUHBbSts7vMriVWc8YQ4qnEgngeNxDDa9BxqvApqZNTv6+I7fncTz53JMY+8fbcONvbizqPAghcM0vrsGUyVPwxL//Be55+tlC6H47s/1wJrXgg6mTnDqLIVQn6fsiLNwQK+RQoLitKa7d3u/V//u//8Po0aMTxZ04cSKmTZuGYcOGlblUyZg8eTLuvffekqX38MMPo1u3brjttttKlibR/sjTPEfbjLCeiBlrYar+84VwzHpTJ7r1mpEoCQxx6LrfD/T/18IyUoKDQTJd70LJSa9pWAMBgZ3zTNC2LfDG51MwZ+W7vsiOFcHmjgi2kdmGEtSxcX3RHUCLbOvtOZj+NkI93G6jPo6wj44PGN0lLavNossqkolr8ndaNrdvmqufWqhpC2gYte+2qbVYv359wTgDBw5shZIQBEEAP/7xj/H8888XjHfdddfh5ZdfboUStQ3++te/Jo5755134oorrgAAfPOb38TIkSNRV1eXaNu99toL77zzDlKp3NIoZlytHLAYu5zJ0xCbd5z9rdTdgEifN38Gze2HlOLZetKkSfjrX/+K119/HRs3bmxxei4XXXQRKiq2v7Hw7Z4WjBuq1e6YffwmeW05rmhlzOSoge0dAUfAn6hTQiLF06jYRmw5zRJ/dI5pj5oeqGvcgHUN6yAFA+MAExIMHjgDspDaqmPfUABjHILpJSH1MzmHQAaceQAT1j7UUrHOrcnpp5+O+++/PxJ+++23Y8iQIbj44osTpbNy5Uq8+eabkfCLL4rfPlcbqFdadtupFm99sFyNkzB9hqQAGIcaYBcA85zfWlBYWdcAePo+YXpZb2cy8l8ecQRKJV55by1W1zWhe+dkounV1dW4//778cc//hFPPPEEnnnmGbz22mtoaGhItL3h6KOPxjXXXINjjz22qO3aIv98+T1/wdZz4c5LuMKNW+/YEbgbR+rrwo/r1fRAtn5lwbKN+uGPccqpp6Bj504qJ30NmOSiNnP3Z7wdSNURftxArBztSqyoNmdBXXi3TWB+NBvuCPEyMFTyymBfMTToGbErF7JrOYfbTAqnJvAO2nnsvsS+++Wk6YyT+fslA4co7tiZc1Q0MQ3x0V8fgVNOOwUTnpmAbDaLN/73Ok4791RIBniMIavrC09yCC4AqS69LAAPwOnnnI4DDz0wMA7J9GR+dtTQTNoHDjDoUObvD6BHL51iOpPpSeFfV+qY+sdWQn0P2XcI7r3/XifNGFtaEcesosKv71yBZxd7nplv47zv7vtyptmlSxfceuut+P73v+8ULWgXNaU+8MChOPDAA7FhywYsXvcRtmQbMOo3o3De1wtPcvPsY89izM3XQICBS4ksk+Dg8DhDrw47laydZoyhe00PrNi43E6ibu7TrD4m5hpQXTozhg+ASTstpOlxQKhjoS5vhqwU4Lq9U+95AIxl1Xi2UMfdnczI2mBFYRusOfauMH6x7z6WinQ6jXPPPRd/+ctf8sb773//ixUrVtA71ARBEESbgP3mrhNs76j/njugd9/OW7M8BEEQBEEQBEEQRDvjsF1+jQ7pXlu7GARBEARBEARBEARBEARBEARBECWle/fuWLNmTd44CxYswB577NFKJSKaS5wz+4gRIzBlypRAWM8jfo+ug0cWm3poUWDpc2eg/os3cm5x1llnYexfxiqHAhZ0XAo7S/m5hBy1THisMDccZ0InXiEH/6IIOXfAEaBCyBFI7xOzzkX+NgHnR2e7sEOI3cZxUHLTDBPZvkgHk/YuvkcQxXL55ZfjrrvuShx/5MiRuPvuu8tYovKStw7cSkIMgTJZR1fjDBndNiLGAOMUKbQQQwpVqeoCO7Nts6TuM6zZvMYK+DHGQmJ+XAn8AUoMGwwe44Aj9sf1dkqg25f+U7/NOtg4gDrvJj1oMYeAk63jROkEw1wxJWvjimzKkvQNmONIHE2gQPpxTr3xnZ6CZY8ra962O0eaiY5ljr5ZonzbMe+88w4OPvjgghMNuXznO9/B448/XlQ+W09Um8XHixE/kFL6dXIofbMtZxxpnm6WU7OUEhubvkKTaHIEeYJx3p76Ns485Uw0bC5O3AMA+vTpg8lvTcZOvXZSu2REZgJ1VKhOcvvdbt0ERO6nlva7W4P2fp8KIVBbW5tYdGzo0KGYOXNmmUtVmCeffBJnnXVWWdKeOXNmu53ghYiSry1o1qQ14XQDfW0ZqGPdulxv5IdIX+jMj2vaBdXnFia+uywFhBQQMgshJbIyq5dVWFZmkRUCHSs6Ytfa3dpsHdXccSMhBV757CUsWrfA9mlVv9v0rVW7yeCBAfA41/1zDs49eIyDM08LqqjfHvPAGYfHPTuJhce9wHeKp1RcruJyeGp7k7b+qGcCI8ZtysWcZb+dNC2kEiNyRb+h9w02noHFtZ+uSJL92fL2s61eO6XE8zwIIfLG+fvf/x4Q/SEIgignSereiooKbNmypRVKs/Wpr69Hhw4dEsXdtGkTampqAmFCCDzwwAP4wQ9+kHfbk046CRMmTADnPG88Q4vsXwXGgZIIxrZo7LlYQva5fLT0eb05fY9MJoPx48fj3nvvxezZs9HY2NiiMuSisrISdXV1JKy9jRO5t7aSLceWxX3WDI3pxdtx/OdRX1Rb3Vsd0h3a5JhaPnLVdXHHFQgKwuaqS02aGZnBvFVz0ZhptAKonHMtgumKokI9x5klDnjGTqOf95iUkOBgeiLU7jU90K2qWwv3vjDTpk3DoYceGglftGgRBgwY0Kw0hRAYOnQo3n333dj1P//5z3H99dejsrIybzrXXHMNfv/73wfCTjr5JDw34bkc5y86Lh7Hnc++i5sfnwWAA8zTNjOuz0VapajtcoAHxjy1Hp4Kh6e3VfGgRU/B9Dm0N6HbWKux+599ux+uOHnnvPudj4aGBkyfPh0zZ87EvHnz8Omnn2LFihXYuHEjhBCorq7GjjvuiAEDBuCQQw7BCSecgH79+jU7P0MmkynKBlMIxljB8x9m85Ym7HfZ37BhU5O2AarzA31v2XPDzHn1YM4fYymoc5xW61hKb+vpe9OcU0+fd31NgGHdnIewdsaticp4xPAjMPHFiXo8BzC2DbPPOkRPoqfqCSMm7I7TGJFjBvi2IPf4heqqcL0v4duKzBZ+1GC9L4Ww44hqezV2aPKs9qqR9tJF2VzDE53mJdxmhcvphAUmigm3XznSYqH4keyb0R2PdDX1+fvoo49wwL5D0dTUhN8/cROGHXwIPD2Jtho31ON+4GpyPuhxRM8Dl9yOKXLG9RgjA2OesvVLPU7o2P05zGR7ZsQwt91fSv86i9r+dXznnbhIf1rCtm2xxzFmbNy1cYZFtSP9E67iM8nw2aefYp9Bg5HNZiP57LX3XnjmmWew+267x+fNABbo4/jlzcgMPlr7EeoaN+Dbh56JZUuXxe6Ly5/v/TNO/NY39GTlHIwDfTrtjA7pZM+WxdCYbcTyjcthb3zpj+8yBi2o7u+Pf9aZHcfmekJlrkW0zbeN7yyrYWTun/PI2DHy22BDBMajkftaKSezZs3CQQcdVDDebbfdhlGjRrVCiQiCIAgiN7+9+0QkG0FOyPo1m7FuzeZSJlkyqGzNg8rWPKhszactl4/K1jyobM2DytY8qGzNg8rWPKhszaMtlw1o2+Vry2UT2Ra8dEQQBEEQBEEQBEEQBEEQBEEQBNFGqa2tLRjno48+aoWSEC0hl1PnwoULI2EVXQYWm3pMGMPOJ/0LHXYZkXOrJ554AgcdeBDmzZsXcLgNCE7bHIJ/vo+g1N5I+uOGQzpiUBJC+k5bUpplKwllP8X9QQtGhfPReVvxKb9sNqYJYrCOxnYxzlHL7JaOzxDjEBQ5MzLvciFaLjxOEO2HBx98sChR7YMOOqhdi2rnpbWFGOLydOq2kMxftI7MIarNGN/uRbUBYJfOfVGdqkZWZJFFFkJmkBVCiRnKrBI7FBkIKZDVx059K/FDKQUEhBZMFL5wIgSEUN9G+FzqOAB0G6nbQemcx8B5dZ1c7S+9XKI2roimLFG75/uEFp1XXBlzljvsU2z6G84nNo988XLckImOZdA/ODbfbY1Fixbh0EMPLUrQ4Zhjjmn/oto6Upyodlhgwb2POeOo4BXNdmZmjKFTRWekeVrXJ/D7+vpzyKEHY85Hc7Dr7rsWnf4XX3yBvQfujUmTJqmyS7Pfbh0VqpNMPx0xQguhZ5aW9ruJwnDOcc899ySOv2LFijKWJp5Zs2bhtNNOQ48ePVBTUwPGWNlEtQFg9OjRZUub2ArkqT5z1615GwG1bWgyMPPb1agIC1vEpeELV/gqab64hi/BrOJbCQ1ftFmnYQWmtbh0XeMGLFj7IZpEU+59aWc0ZDZjwqKnsXDthwCU8BnjSrAmKKrNwJmq38ykN9wKo2nBGiNoo/+4FrbhjjC2Fc0xy+7HCJfYc8i0sEn43MEu+5eCL2jiCqMAcK6NPNcnNYUlYf369QVFtQHQRAsEQbQq6XS6YJxyCQe3RR577LFE8X72s59FRLUB1Re45JJLIKXE5MmTceqpp9pnil69emHYsGF44YUXMHHixMSi2kBuUbJSkLP/GMo/7gPANckV9WG5/gL91eaXuRDNOaZXX301OnbsiIsvvhjTpk0r671x2223kaj29kZr23KcIcXAhNnqh/u4GN0+JKrtWHUgpUS1V71VRBLLjbtHeccLw6sY4DEPu9buBiG0HUcKZLJZZI3NRghr1zG/BQQgtY3HTm4lkIWEZMKOiaa4V47dbRU45xg/fnxsmwoAt9xyCwYPHozHHnssVjgVUJPV/elPfwqEdejQAbeNva3F5eu1QwfA2sb8icr8Zfhj3k4jZ94vsXEBwNrbJCCZMyTN1DqlogytVIuHX1mGrGj+w3hVVRWGDx+On/zkJ7j//vvx8ssv4/3338enn36KJUuWYMGCBZgyZQoeeOABXHrppSUR1QaAVCqFqqqqkn2KFdUGgMdfex8bNm2BP0pixIPh/OeOsdlRMJ1CIDLcGEAw3A3rOuRCeNXdE5XxjSlv4ONFH9vlgE0jdOmE7R3uNtGwIMo2rG2MwtTdEkIISKbTZTotrbPsfiSTvngv90W6A+9YCQkmgRRPxRfCEDtcqf4StRmOHSciyiuDY57GBmbXI9R/DI+l6gnopBMv2kdF0R+E09N5DBg4EOddcB4OP/kw9Bu0C+qb6pGRWV3/67bBnDttv4eUkEK3DVDvr5l2QEggYONn0r4LoM1m7mts9thbm5pp182YVa7TwYJ2/9DJ9D8xJLFxuu/q2SvMtXFyx3bOJG6/7fbYtuGggw/C5MmTsdtuuwWu2ciusGD+Jp7HPOy5w57oVr0DLrzy+zkORpDb/3A7AF3TM4HaitqyiGoDQIVXgS5VtRAio9+lyUKKLKTuT2T1tSSlAEz/Af57IAISQmYBuJNqmncioeJK/2RKCXVt6HuwaBssELgu2oIN9oADDsDXvva1gvHGjx/fCqUhCIIgiMKUVFh78YI1+PTDNaVMsmRQ2ZoHla15UNmaT1suH5WteVDZmgeVrXlQ2ZoHla15UNmaR1suG9C2y9eWy9bYGG9oJQiCIAiCIAiCIAiCIAiCIAiCaM907ty5YJyTTjppmxTT2xbIJ7xYV1eH5cuXR8IrugwoJoe4TAEAzKtA7+MfRGX3wTm3XvblMuy3737o0a0HzjrjTIz8waX45S+uxr333ItXXnkFS5YsQVZkdU7SyU76DrjaCVe64XpdwOkLrrNWUFEqGJ7sE3D6CH1E2HnHFdmWIUejcNljShU5vNoRiMS1CaI0zJo1C5dcckni+N27d8cbb7xRxhJtRbaGEIP5aRwq3TpN+kIL7rZBMQYdX8Kf3ABANYlqA1DOt7t12R2MMSWuLYQW2FZCDEpk2xdYsB/hCGrbcMdR0nGm3BbEtROLaudMoED6MREKtcnSERQO+aVr5+pgDyTgeM2C6cQKbOcpS2zZgn7C8eXdRli2bBn2339/bNmyJfE2BxxwAF588cWi8mlNUW1zWSQ514GJDfT1E578xr1/jah2KTDi2sZpO/yp7VKLt96dijO+c3rRaW/ZsgVnnnYmfnXtr9Q+yJAQQFydVEhc26EtOHZv65xzzjkYOXJkoriff/55mUvjs3LlShx88ME48MADMWHCBKxevRqbN28uKo1UKoWZM2eiZ8+eibeZPn16sUUlthFM7RIWkAks52uzC2XAfPEXaOFkVfVpeSGr8uLKDfmdkKDMtlnPtYizK+as5J/rM5swf/U8fNVYV3Df2zorN63AEx8+hmWbvlQi2czsqdlfBASxmSuKrcOt+LiN5wtpc+Y5wuS+uLYbxmyH0KQB/5hrkSf37NjzopchgwJCoQeyCBLRaxEICU/6F62/PokAEoFZs2Ylijdo0KAyl4QgCMJn1KhRBeOUU9S5rTFmzJhE8W666aaCcYYPH45nn30WK1euxKZNm7Bs2TK89dZbOOGEE5pVtmafh4SPs67oX+JtcghuJ/k0h1IIaptyF8Pq1aux55574uabby5qfKm5jBkzBpdddlnZ8yHaEC28rONsOeFEI2NbRlM2NFYWJ6odGGeLEdWWzoTYFV4aXjsWeg7TrDHB8LHV350qOqF7xx7IZjPIiCyyMqM+IutMnhq0+WSsmDZ8ew+UEKax+XgsVaK93ToMHjwYzzzzDKqr4+2AixYtwjnnnIO99toL999/f6AeXrBgAU455RQ0NfkTfDHG8NBDD2H33XdPXIZcbUvPWlMm950S/90WJaEqgu+OBK4ZR3zbScf/OAP10lkvgeXrGvH01JWJ94FQCClx18S3nRDXyOb+ltF11iDHYraTebY1cOz0jXEx4fFcevGlwYDYcZrCNtVIbtoWKaWI2CK1fLG2ESl7JYQWahbO9a0F/SGks17oI6HEet13oSq9Sp219MWg44Thc7xwkLiuNadCBoW0zXiY+Q0gkH8usezwAQyKsQc/zfpjPKS07ef7y2t+ibN/fDaElKhrqFMTL2hhZCmdeh7qus7KrLU1C9Pumom1mf8uHbSotnt0zbkW0tRljr3ZtlWhTcI2NvtDOoLUIduocJOQkd9CR4izcUq9v9F36nQ+LGjjXLViJf7+4EMIM3jfwZg0aRK6du3qFCuYrr0MpTQDrJEyA8DuXXbHBRdegMqqwgL/n370KZZ8thSQAimWQo8OyW1DzaFzZS0qUpV6gg4Jwcw1I3V/IaOF2o14dtYX2JbmGhNOH87/Bnxxbf99Hmjh9RbYYEN9S5fWtsEyxnD++ecXjDd79mzMmzevFUpEEARBEPlp30/9BEEQBEEQBEEQBEEQBEEQBEEQBEEQBEEQBEEQBFEGevXqlSjeXXfdhcsvv7zMpSGKoZBQ36KPFkXCmFeJdMc+SXOIy1QnpB2Q0h2xy2kTsXbWLVg/fzxE41exKW3YsAHPPjshdl1lZSW2bNmCnXfeGZlsBtlMFplsBowxDBw4EAcMPQDDRwzHiKNHoFPnThGH02CJVZgrSB1X/EIYPxnjBOw61BunJusUZpzL/EL4fjaSqTIx9VttL7VfHYs4BimhKu13xHTajEW+bQGccrrOneHlQgTSJYhtjLVr1+Koo46CEKJwZAAVFRWYOXMmKipKIyDapmiBgKtaHeNcmCdOoJ6KE1A29bQMbptLjMEIOEsAVakqcMYL7ND2Q4VXgX61u+KjdQtVCyAkJFNtEIeEkvqT4FJCMgnOtfSfBAQDIDkYBCQDhOTwICD18ZW23RKA5E4jJ8DArXQAA1S7x7T0nm7M/LZZt5+2nVTxYts4h8RtnOu/Hl7VRkW1A1lG7o/4bcLFChwbM/lJWOSwmP5CSLchttztvM+wfv167L333ti0aVPibQYOHIgZM2boeycZrS2q7YfndvgOlMs5zyyPMA4DQ5qnCxS2ODpXdsa6hrVoyjYFysK0ThfjDOMeHIcjjjoSP7vqZ8hms4nTllLi1j/eijemvI7/vvyias9ZuI6KqZOcOouhfP1uojB33303HnzwwYD4TS4YY6ioqICUElVVVdhtt93w9a9/HRdeeCH23XffkpTnrrvuwpVXXolMJtOidG6//XYMHToUn332GYYMGYKFCxcW3GbLli2or69HTU1Ni/Im2gcMLEf/IV8nB1rTJaZPpQVF/GrfjGVEVGrUeiMwI00PQ4+HqFEMlY/uv0g44jGS2zQ5GCRjYNIIQUv1GxxNogkfrv4AO3XqjT6ddm6Xdec7K2Zh+pdvQ0DoZxFXtFqJY5tlX1TbFxtXwtn6Aw5PfweEtMFUuCPIrX4bgRkdFwzcaP0wrsacdFwT05dzYrasKj7gXlPMV1i3+6L/+effgdkGO7RcgPZ4zluDOXPmFIyTTqeRSpGLPEEQrcfw4cPxpz/9KW+cbWnyrXysXLkydgLbMB07dtxqdbXpA7ZKPq0sbpaTUB+2tXnmmWdw9tlnt4qgdk1NDR566CGceeaZZc+LaEMkubQTjh2yHOE5hVnziWrrMTw7dih1QRggjVawtRj4BahMVSXYofZOcFC9mPqyb+d+WF2/BhmZARO6buPqGVyAwWPm2Rva3sMgmAcmsmq8WhpBSz3xEgc81v6FzI877ji89tpr+Pa3v51zgr2FCxfikksuwTXXXIMLL7wQ+++/P6688kqsXr3axqmsrMTf//53nHHGGSUpV9eOlVAHXAJMXe/+yLyAKw8LqWxt6j4U7ksk+os5g/PM3m8Kk4Z5Zlfnedx/PscZh+9oxwSIwjz1xnx8umIDgLB9h8Ef/fBHUWDGTZgzSZkz1hJfSbPQErO/qrrvjdqvfQcbPni8YFlnTp+J+e/Pw1777GXHa1w7hbFHhMdYYut9KRHpIrrmw/B7V+b9JPvb2E6CNiN7aZrLVujxQgYYcW3OGNJeOvaFAituzZy+XLCxssvZlHo7pwAAIABJREFUbBYffvAh5s6di8UfL8aq1auwpWELUukUunXrhv79+mO//ffD4H0Hw/O8QB/R2kxD9p6A7cfYppxxU/NbCIGFCxdi7hyd96pVaGhoQCqVQpcuXdC3X1/sO2RfDBkyJPlzQJ5Lh4Ghf//+2Ce1D5ZuWAqZzaAhsxnVqQ5gXEKILBhnEJCAzIJ5HBIeslKofWT6XQrmgUklei4Zg2QCQqpxS3VNMAgm4LEUhJTggWE9PfLLmHq3hukJBGPEpv3jqdqdUBKQWR0nYoYO9TP0EvTYuAmVMiqorcJl5LrSlx7+fMutqK+vD8Tv1asXJjw3AZ1rO/v2v1B7zZ3zry5qRO32Tv67dx2AK356Bcb+bmxkfZibr/0D7nj4r+jZoVervNuyQ3V3fL5hCQQkuJnURDIwbq5zAS7NAeT6f9VWmb6dZACXQp1Yado1Aca4Stfeo8yeTTM+HLDBBuoRxwbr2jBiro/ENtgytIPnnX8err322oLxHn74Ydx8882lLwBBEARBFAFZDQmCIAiCIAiCIAiCIAiCIAiCIAiCIAiCIAiCIAgixDHHHINJkyYVjHfVVVdh8ODBOOKII1qhVEQhkgj1xTn7y+yWkFdLzhziMoVV1nHKwNM16D7sN+h2wP9h9dvXY/28vydI38c4nsc5RL695m28Pe1tjLtzHDp26oirr70aPxr1w5CoYdDxRkqn9HlEIcO4DvjB9Y7TFYN1JvHj+yJDAZFM17fIiPgZNSooZ1jpOJcYBx4mHQekGHGskjiY5Dgm7V0okyDCCCEwdOjQxOKpjDE899xz6NevX5lLthUodHsXaFZaLKqNUN3qijHEpRES1XbFGDzmlVzkdVugW1U3dKvaAavrV4FzLbEgAcEkPC25YHzvlW+/ar+4dpD0GIMQAOdAVnJwIcA5h5BKOFBKgBtxbQDKmVs7ukogIFyrG8EWiWu711DSNs7Zxga1orhxofBAeUL3R3zXK39/xXXztetkvFN4UcfSEUnJtQ/ttc/Q0NCAvfbaC+vWrUu8Te/evTFnzpxtSlTbOkeHRFfNOl9QH0jzdFF9yiQwMNRWdsHqzauUc770w1UZVB1xzvfPwQEH74/Tjv0WNmzYUFQe09+egd377o5XXn8FAwcORIvEtUvc7yYK841vfAMTJ05MFPf/s3feAVoU9/9/z+xz3B1wcPQqzdhAUVFExNhLjA0siUYSFEWMxhIUe4sajIoa9ZsQ+cWuUTHEhghBiIggWMFIkaIiIkLgOI52bWd+f0zZ2X32eZ594O4ofl54Ps/uzszOzs7OzDOf/bynuroaAFBTU4N58+Zh3rx5ePjhh1FQUIDu3btj8ODBuOmmm7ZJ5G748OEYO3Zs3vGiHHfccbjssssAAEVFRVi4cCEGDBiA2bNn54w7c+ZMnHjiidudB2InIUv/GsW06lFh45D4R7TpiR+OZ0icqXEh06nZdYgCARXTtzDTfzAlki2lAGcMQh9TgtASvtTC0vqTS2ZFOaQUEIxh5cbvUFa5DnuW7oUmBU2SFcYOZn1lGf6zfCpWb14NzpmRKlNC2kaAhBkxcS17bUW1tcC2K5QNruMycO4FItssENlWgtq6PBkHYx44N/tMH2bOpXJhhmfcCGjDCH3ru6r7u0AGiiE0pIsbSycpIDsYDXZRv5icRYsW5QzTtGnTBsgJQRBEQNLfv7169cLw4cNx1VVX1XOOdhx33313ItHqQw45pAFyk5kGE9dOm41qeIxI245ACIEhQ4bg+eefb5DznXzyyXjttddQVPRjECUmLEnqd8K5w+hwP2ey2US1dSJp4qoIXiGQUlrbjkmnyCvabX8fhMs3600JB7ZCrupQiqfQpVkXLCn7Epx7YJJBCsDjehElqRZWUhqWDEwo2wzjHiB9AAycMzAIdS8k220Wpj3ssMMwb948jBgxAs8880zGcGvWrMH999+ftr9v37544oknsP/++4f2u3MrWedPXHTApo0bQUmeG/VYI5itRc5Z9EdyeLJGvRdi9gkbzp1j1pYzBLUkSOOrHyrxr5mrcc6R7ZLk+kdPrS/w4CszYWbZgvuiv9ubz/R9jIhsm8/IZrCbOXERCRTQ5sg7sHHpmxA1W9KORfntpZdj+qx3Q3UzEImO1FnzTlHIRmHm8cLZETKwxcS1S64937XRq+BO2y+11d7pM6QW1AYYpBAoTBXasCFcG7AM2k7XDrNy5Uq88fobmDRpEma8NwMbN27MXmAA2rZti/POPw9XXX0VunbpasvFXE/c97jx85rVazDhzQmY9PYkTJ8+HRvKc9ulWrRsgV/88he46uqr0OMnPXKGz9YnMjDs02pfrNiwHJIBFZUVKGxapBZd4AxC+EoLmQNMMP0+ALTYttB9hFCLajMPjEklqq2F/SWMbZ/rdozbW+SK9Qu9WoY6LoP3Cxxh5PR5aW1fk1nszshs4xRue+iMJcKn0OMSZ5xhbJwrVnyL//f4/wuF9zwPz7/wPDp37hxcm22/g/M7lva0c4WacMfGf+ctd+K5x5/D2v8FCznEMWPaDDTiRSgpLMkarq4o9ArRtLAEG6o2QArfLn6p/lPtlYQSTBd2VRQ9ZmBQ89hSLczOIQC9eLsxIETFtZUtNThm+jkAkXcfEa4j9fReyPbSpUsXHHPMMXj33XezhnvhhRcwatSovN4dIAiCIIi6hnohgiAIgiAIgiAIgiAIgiAIgiAIgiAIgiAIgiAIgohw9tlnJxKYqq2txTnnnIOVK1c2QK6I7cI4ccUIHha23DdBArHKjqG04xz0eaMStP3p/eh8xmvghc0TZjY5mzZuwi033oKzzzwHq1evhnKfEBBSQoSct2Tg7GWcuCJ/gQNi8GeOCemmqc5h4khp0kZwPJQeQseEFDZPCDmWadcc6cYL/hlcxyDmbmcQSIg6F+UrbtAQwgsE0ZCcfvrp+OabbxKH/+Mf/4iTTjqp/jK0o9hOh7J4IQaWMYx7OFaIIUZUO90hNyyqbR1yJVCcKt6+C9qN6da8Ozjn8IWPWuHDl7UQUsCXvv4TEFDbQmqBQ93P+VL3q0LtE1JCCNWPCX3fhNOnSWfb3C/p9mtuXxcV3IArxhGEdz/TnFWj8SPbzoHAIVvIuC4/rEOQaT8i39NOk6wvDh0zTrgsEDd0nfnN42EXCWEs7c9mUyKt37bp6+/ZyjJnnnM4o+6KY4ba2lrsv//+WLVqVeI4LVu2xMKFC/MSMNrpRLVt0xpuj7OKauvEUyxVbyIsHvPQrFGzYMysP30pIKSvHbol9tlvX8xd+il6H9w773OUlZXh0AMPxYv/eDHcRmVqk4IHM1ROQSD36/aNu4nsRMVutoWamhosXrwYt99+O0pKSjBy5EjU1tYmiiuEwE9/+tM6EdVu3rw53n777dA+zjk++OCDRPFnzpyZ+FyrVq3CpEmT8OCDD+Lee+9FeXl5XnkldjyZhVWydg4qriOmbLeNaIWTfqwQoYQWcA6EmG1KMhAJikoLASY818e5FdVWos3cCjlzrkWjGcPm6s2Yt+YzfFW+DLUi2XO5I6gRNZj9/Sy8suhl/G/LGnCurp4bEWwtkG0EsY1wdvBdiWF7XG+7n8yDxz1wkx73AjFtbgS5PUeEGzAi3UbA24huw7k/wXdTJ/S2vb/hawwEoII6YKpIqCa4c43SqW8JF1vZXYX06oJly5blDNOyZcsGyAlBEET+LFiwAFdffTWmT5++o7NSbyRd8GfUqFH1nJPcNOQiaCzLv/o+x46isrIS++67b4OIapeUlGDChAmYNGkSiWoT6SScgnKflmiUuLnDaMRAzDVDPH3QzrnpSWv3HwdHI69Rsgz/CIidN9bzs+2atEdRQWP4wtf2GwHf9yGlb206xn7jm3cahK/nVQV8ISB8856Dv8sujBkH5xytW7eG53l5xWvRogXuvfdeHHDAAXWan+LCAqS9ZxKaZzb7hd4vAeddk/BDZybo7eQ0Yp/eyFTOQ68uR1WNAJGb56bMxdc/rEdo3iRNFNidPAvPfMWGSdvnNpzOPvc5lAxtBtyeKM/zPpun7a9hO0bmWcPAvh6Itqv5ImNPFNoAYubwlLgtIIQMPqFtiwyQYEppmTGj7x9cE2fWhil1tbWCvVpUuYA3im/z3AUYHNulEALjxo3DicediO5du+OqK6/CxLcmJhLVBpS4/qOPPIpe+/XCqD+Ogi98+4iGFizWc5aQxkamjr35xps47ZTT0G2Pbrj8ssvxxutvJBLVBoD1Zevx+JjHceD+B+KOW+9AbU1tXmPl6LFWxa3QorAUUkjUilpsqtoU2O0hASEhRfA+mnBs/VIIa28zfYbUgurBu3T6VsS0YypN9X6Ak0GEn5HM9jUzHpAi3uYffSfOpCogbGohUW2nycxl47zj5jtRWVkZKtsR147A0cccHeQT4TRcG2v49QDn/BneeSlMFeLZF57J2d+KWoFGWxp2LNSquLWpARCyFgJqvCBs/dDvikC/B2LGGTKoU1K/N6lrHex7jlqMW4m5BzdIPdoi7V4b0mywCd4LcWlIG+zgXw/OGea7777LKb5NEARBEPUNCWsTBEEQBEEQBEEQBEEQBEEQBEEQBEEQBEEQBEEQRITu3btj2LBhicKuXr0anTt3xvr16+s5V0QmQiKJcTg+G5ynvzopRU2uM8SdVKfNbB7i46n9jTv2xx5nvIGitgflONe28c6/38ERhw7A1CnTwqKcRvTaFdc2gtt5/HOvxRW3dMs+LOAdJ7IddqcMC2ybEpPW4cxcCHPyajCimxINJ669K4plEkSUO++8ExMnTkwcfuDAgbjpppvqMUc7iCS+81keebcNYRn2ZxQYjhPV1v7I1nkOTrsngzBRp05zhsJU4W4lCFDXpHgKXZt3146SgTOt/S59K7ZgxBmMkHYgrm2cmgXcvtE4SAq4/SXC4toICwOoPosld6J04wFpTpRumEzbQdrb2ZclfC6S7Lf5iRO9hlMugfZhKFz0DzDhmL0XzDmPTQuRssyS19i8O89pxmvaRRBCoG/fvomECw1NmzbFggUL0KxZs8RxdjpRbR0wb1FtABwMKZ57AabtoTjVGAVeIwhILahtFsKRoXarsKgIk2dMwsW/vTjvc9TW1uKSCy/BZcMus2N6Mybf3jZpRzp27+4MHTq0TtOrrKzE6NGjUVBQgBNPPBGvvfZaWBzCoby8HN27d8f777+/3ef1PA+TJ09Go0bxwgmtW7fOmca8efOyHq+oqMDw4cNRWlqKjh074pRTTsF1112Hm2++GS1btkSPHj1w2223ZbxeYgeQx1DWtCpR0ZXQdra+OmdejAA23I7FbhiRZVhhZ312LebMWSD7whjTejtqD9fiz1Zs2hGh5jr+yo0r8eGq2fi24lu9oMLOgZA+vvjf53hxwfOYt+YzNR/DeVhQG46gNmPwnO9WINt8hxIUN5/MimWrsuScB2VmxLS5Kl91zIhxOxLnjIHbz0AUmzsC68y5b0FXFohwh35WycgnIvUnV2UKVUn6vZYPSRYD69ChQ/1nhCAIwuGUU06JtS9l4je/+U095mbHUVlZieXLl+cM17p1axxxxBENkKMfDzvbeKKyshL77bcflixZUq/nYYxh4MCBWLt2LU499dR6PRexi5JjXB43NxXdI6ODfnce2Z1HdOazY+MbG3xE/NWYeSAlilKFua5olyPJ/F/c/GzoeFRMUtOteTe74KAvauFDwBfapgOBWlkLoQW2fSkghR+aU1X/ck7r71JMmzYNPXv2xIMPPgjf9wGo+bazzjor57z9+vXrccIJJ+D000/Ht99+m+h8WctNH0xx/c6Mtpm5SAj7TX24YaTz4bw3YkVroz/MHYNRSJBbYlVZFR6fuCLRNf2YKd9ciQfGzUD6nQ3mTqzgtrM4WTASYZGwcNKKCGc7wsjB/XRGNIyhZO9BaNRir5z5FkJg2pSpwY5cbb+2CwbZYapdEDG2Ikgb3toSjda2TkuJbUtIIe17TjaOEFqE24TRNmaYNkgilUqBexyhxYKt/dgpRUdAuaqyChecdwHefffd7bI9VlVV4Y477sDZZ52NyqpKW35mnsyeXy8cJ4US177g/AswZcqU7ZpDr62txf1/uh9nnnYmNm/eHDqW76I0PVr+xNrHKqor4Pu6LxA+fGbsaEHZG0FtfbJwedttoZsjGYhtWyuzufe+te3bIyFbWtjmnGZfc5uqqCA1C9vj7HsGEDZw6J0Rk4YZmzCVRpBmUFdnzJiBV8a9EirDXr174c677nTyFzciMnmKnD8cLLAVOjZDxoDjjj0eg84ahGz8/Oc/R9c9umYNU9ekeArNC0vVYh1CLdThCwEfAtK8HyKlGmOYcQQEaqUPKYL3Q6R+jySbuHb4vRAE70w2lA22Hsyy55xzTqLFjZ599tm6PzlBEARB5AEJaxMEQRAEQRAEQRAEQRAEQRAEQRAEQRAEQRAEQRBEDPfccw86deqUOPyAAQPw1Vdf1WOOiDjyFerzPC89jayOQHFOCNqzIaeodvh7Yat90eWsSeh67jR0PPkptDvmz2h9+B0oPWAYmnT7GYrbHwqvOLeIWCbWrFmDQacNwk0jb0Ll1q2QkFrc2nV/EfZPSHVcIPznS+V46oR0BEj9SGjpnMcRuAx91yLbIYHtSL6ijiQhEdNM4tpBWg0hrk0QuzpvvfUW7rrrrsTh99prL4wfP74ec7SDqDdR7QTJZhDVjvqQh9q7iOi2bRvN4gOMoZEXL0xJBLRr3A6NU00gEAgwGKdI4zRpt6VvnSKNuLbpB2VIkEECpi+UUjvqBn1a0NPFOOuam+5UojgnyjjhX5NGrkqX1u9lGzNFxKszJJj4XGZfpr42JHSty8Lt693rjRXQzpSm/XPy5Txg9rzYzvFC4E+cMS+7Ascffzzmzp2bOHxRURHmzp2Ldu3aJY6TqN5lTSDbofDBxKLaiH+2mNPWmmMhZ3VIpHhBjgzXDS0KW+i2PnDeFnb8Hohs+1Lg7gfuwpMvPolUQf6C38898xwO6X0IKio22tYqrh+Kdex2x93bIlJvYPX8txux11571Zsw3TvvvINBgwahoKAAHTp0wMiRIzFy5EgMHToUxcXFaNGiRWKxnWwUFRVh5syZ6NevX8YwSeZhli5dmvHY1KlT0b59e4wdOxYbNmxIOy6lxNdff4177rkH++23HyorK5Nlnqh/sjyzmUUEs3YUKq4jqmy3ZVjnJ6Noi5OGEWQOywZpYSFmNHd0CM6sWDS0mLYVeeZKbNqKQCMQ2vYYh8c5fOHjq/KlmLXyfXy94SvU5FwQrv6o9qswb81n+MeC5zFr5UxU1lY6Ytom92FBbXU9nt1m+vo41/u0KLbHPC187cFjRqTbs6LaHleC2sExXXYIypchso8Z5aNArNzeKebcOXNPrViXPQKjnGQE0fV/SK8Bbn0K169c7GzCmDsTtbW1iRZ+6d69ewPkhiAIIoBznlfb8+2332L48OH1mKMdwxNPPJFo3uOiiy5qgNwQO4rq6mrst99+iRbDyEZJSQnOOOMMLF26FG+//TZOP/107LvvvujcuTP2339/3HLLLSgrK8Orr76acXEmgshGJntOpjBuwDShZ8eeEzt/GBXhduzcZpsz3mDzizueOvjNw4DWxW1QXNBECV1CQIgaOy8q/MCmEyyqGoheKhuP1IKZOSb1dxGeeeYZnHTSSVi1apXd17x5c0yZMgXjx4/HypUr8fjjj6NPnz5Z05kwYQIOPPBAvPnmm3WSL2Yn111jpwCsrHl07ODOP7vHtfHLmZNXQZx0zV/o97z6HDNxBVb8j+b6sjHqhXdRtmkrAGcORG8FMnTR/dEw5lOGttOFtuO/S3e/BNoddW+ivM//YoHTJruphu1BAsLO5QDGrMFsFkwY13Yber9JSiWcqz9tQhyh9t8krrqAsG3FXqO2UaZ4QWgMLZ13zqJ2ZGbTrVtb41sT3sLFQy8Op+vMaQHBHGgdnxrTpk7Dr3/1ayXanWkeNgddS7uDcQ4hJGprfazfuk7dRybtYgu+9CGEsOLIYEzb+p132PS2sLbE4L02qd+hg+7Dfd+3wtsG117tvglg7n+AhK6K6WMKpNsgTYm4otomXCiAyQMce6HQ7yboS6qqqsLVl18NKSU45+h5xL4Yctev8ca011GQKgjSDQyrztfoVaTXRVvfHVFvd+Hih/78EJo2bRp7HwHgxhtvzHisPmld3Eq9Ewklxu7rxTlq9fsiQup6ZN4PkYCEgI9gYXZTHkKHlwxWIF3qGy6MYDrTY0PosjLlxaTehj2uml8d3sZz7n3osU34LkMGMi1inu2vpKQEZ555Zs4yHj9+PLZs2ZIzHEEQBEHUF/m/NUUQBEEQBEEQBEEQBEEQBEEQBEEQBEEQBEEQBEEQPwJatmyJ8ePH46ijjkJ1dXXO8AsXLkS/fv3w1ltv4bDDDmuAHBL5imoD8cLakH6mM8SdNJR2bgEBmfa9sFVPFLbq6ewLhxFVm1Bd8RVE9QaAeWAsBcY8gDHUbFyOqnWLUPbZ/2U845jHxmDMY2Mw9NKLcOZZZ6L/kf3BPR7KTijXodNHnbngqE05TjHG6Y0Z566Ik5z2ARHGF8Q4i0iAMRXfxJRaTNPEDhUpU46SUicQPZ/Ujl4SOk0p1bb+jGLCZdrORaZ0CWJnZ9myZRg0aFBisdeSkhJ8/PHH4JznDry7kdBR1G0J4tzBQwejPsMy8H+L3pI0xzfXIdduBy6MxV5xsgwT6FHaA3PXfAbJJDi49veWYEw5thpnRoADzIenfGYhmDqkluHwwJXLLTwpIMDBmRIIYOC6n7KDBO24bfo8qb5JZsMx1ZEF/ZjTL+lDAUZPwPRFke4ork8LiwJvB9F6HD1HXmkF/X7Ugdg61deBMHX6MEaPEfS5zHhBhUkvt5zjhcDfOsP5d+4xw9lnn4133303cfiCggJ88MEH2HPPPRPHySmqnTOBbIfCB1lof4zDeUy+YkW19XmjwtKQ0gp6NgQpnkKTRk2xoao8EBlw2hQASkRUSgjJcNKpJ2HWvJk49ZjT8L81/8vrXIsWLUKPrj0wacokHNr3EC3awIJxt4y0Sabdiht3u01g0nF3lvaFSGfq1Kno3Lkz1q1bVy/pCyHwww8/YPTo0XWaLmMMZ5xxBp599lk0a9Ysa9i9994b8+bNyxrm+++/T9u3evVqHHHEEXkteLZ48WLsueeemD9/PkpLSxPHI3Y8pukw4yfTkATbCPppp42x/X+o4Y+BMTU0tOIgOi0zsjMLrcGIOzFz2LabSkDaByQDOAdE0BZyxiD1fiGkvhb9KYXtb2pFLb4u/wpfl3+FNo3bomPTTmhV3Gp7iy8njDGs2rwKi8u+xFflS1EragHACl4z2x8xO9YyItumT+Ba5JqDAVaIG7Y/NeLaDAwe86xotsc9eFAi3Bw8ENfmKTBweCwQIufM5EWlxa1guaN5xJx+k7nSPUGdCfLvlAEcISFdj6QT3pQTZGQsKW0CgTBOdExIfV9WBg0alCjc3nvvXc85IQiCSOeKK67AiBEjEocfO3YsxowZs1vNsT733HM5w3DOMWrUqAbIDbEjqK2tRc+ePbdZVLtNmzb42c9+huuuuw69e/e2+/fcc0/87Gc/q6NcEj8aEs4fZrPnxMaV4d+VDOqnXfb5Q1hBSynMLLT5VBR6RQnOnpva2losWbIES5YswapVq7Bp0yYAQNOmTdGpUyf07NkT3bt3r5f5aSEEli1bhiVLlmDlypWoqKiAEAKFhYVo1aoVunXrhv3374WSbPM/GexmseEAdGnWFfPXfg4p1DsDUttWJJPgwgM4IIVvf0ubZZjUb3EByRi4FtHdlXnjjTdw0UUXhebdi4qK8Pbbb6N///4AVB249NJLcemll+KTTz7BI488gn/84x/w/fT3YTZs2ICBAwfiySefxJAhQ9KOZ/rpGpp70QFr0tKX9v/WQiYlGAsLxqoQwrGT2Ulo+4KJRMRWZqOaCQkGJeLNUFktcNPTi/H8yN4xEYjZC1fg+XfmIVCI1n8hu4f75k54BgVGdNmEYdwJwTLGV1vM+ebYOBmDX70xUf7btmsbWgTNYOZrpJSQ3Ag3h989CokYWzNuuE2Q2gZjE3UXVADs3B6YkhEPxXba/iBf+klhDAXuogosyK/dpe2+cULLcRxyyCE4+pij0bt3b3To2AGpVApl68owd+5c/Otf/8LCBQtj4417eRxOOeUUDP71YOc6ESrTXDbaAw88EMccewwOPOhAdOzYEY0aNUJZWRnmzZuHN157I+Pc/sS3JmLs42Nx2W8vy5p+bN8lgUa8ETo26YhvNy4HwLClditE+Vq0LW0NxgEhmDLxg4FzT7UuUuh6wFT/wZRwNoMEZ7BC22CeM8vMlCh3ZC44mIOW4FznMe7RgZ4DFoFtDSywG7u2SXO95hUFYdvISF1145h6GbVxIqg/f7zrj6gqqMJZIwfikBP7oKRFE3Rp3h17lHZR55EiVNauic+cVECE5kHdd/IAt65GbKwA2rVvhxHXjsBdf7gr7Vb269cPRx55ZPo9bgBSvADNG5WgbOv6YNFFKdVCjQxggqsFM6HGGynJdClwAL59v8TaiiUgpdBtqCkPAcbUqIPre6jKDQDT70i4NliEbbBuPXHfgbRjpQw22FhiOvLteQdj8K8H4+WXX84aZtOmTRg6dCheeumlbT4PQRAEQWwPJKxNEARBEARBEARBEARBEARBEARBEARBEARBEARBEBno168f/vKXv2DYsGGJwq9duxYnn3wypk+fHnIGJuqebRHVBoBUKv3VSX9rnPhcTPrSej3kyIOMfGZCRsKo77xRExS1PsBuG6dbSKCwTW807XEaWvW9FhsWPIf/fXAPpB8IvzPG0LRpU7Ro0QIfzJiND2d9hNLSUhxx1BE4+rijcUi/PmkiDjndJqTrPmNOpD8FHCci4+cZmgKrAAAgAElEQVQoQw510vzP8aYJO0BqkUvtwBQ4bbmuSzZWxBGaZXQsIXFtglBUVlbisMMOQ01NTaLwnufh/fffzyl6uFuSo0GMFWjNFibqnMuCvsM658Z1N2ZnRFTbFdSWEvA4R4qTS0BSmheWorSwFOVV61UBcuVr7zEox1fpATDO/xxgApBKcEFAifJJ+JDwICHhCwnOBCRTDugSUiXLBCC5dfpnjti26nOgHCa18zXTnWLm/kj3f6b/iQ4dsnRJ7mIYGcnVpWV5LjIJUdjrjEZ3nNLTRbUjY6tcz0cMcdfqCmwbJ9/QOEHG9+12bBO6dxlEETNkaWcdMwwfPhz/+te/Eof3PA/vvPMODjrooMRxtlscPY96x0L7WcZwbr4yimojaGudSJCQKOCN8rqE7aW0sBQbKssh4EN7yds6yMEhpa/bJeX83bFzR3zy5ce4YNBgzHh3Rl7n2rJ5C4458hiMum8UrrrmypyO3SFx7Twcu/MddxPpFBUV4bPPPkPfvn2xevXqHZ2dRBx66KEYN24cunfvnih8SUlJzjCbN2+232fNmoWbb74Z77333ja1Pd9//z169OiB+fPno0OHDnnHJ+qYLP1qVLjJNDfBIiYZ0kPQ96cN1Z0+wO3zIYN4QLhPD8IHMxYy47YRQmFW+EcJ73C16JgEOCTAJCS0AAf3zIoutjCEFFi9eRW+37QSBbwAbYrbok2TNmhd3KbOfg/UiBr8sGkVVmz8Ft9WLMfm6k22DDwrsMTshyl7I4hkxUgAGIFts1+JajMrnm1EsTk89WlEtbXgNgsJb2txbaYEyRk8nQYLRLq1QImW/QZgRLd1blhIDtv2Wcy5JlcsPDSQjVyrTcUKzzifkbF5dBxoc0FdYUZmz56NCRMmJAp7wAEH1HNuCIIg0vn973+PHj16YODAgYnjXHjhhXj22WfrMVcNy5dffpkzTMeOHWNtccTuwc9+9jMsW7Ys73gHHHAAJk+eTL+7iLpjG6Yfk9pzAMTbczImHFkg1Yp1qt+QUkpwxlDgFWRJJDsLFy7Em2++icmTJ2P27NnYsmVL1vCdOnXC2WefjSuuuGK7FqWRUmL+/PmYOHEipk2bhlmzZmHjxuwiuJxz9D2sLwZfMBi/GfIbNG3aNNG5zJRAdK62bZO2WFJWiCq/EvpXtBK3NPgA4yklbgkJxjxlq9ELojIpIcAghAiLoO5CrFq1CkOGDEmb+3rooYesqHaUQw45BM8++yxuueUWjBgxAhMnTkwLI6XExRdfjC5duuDYY49Nm3tJSmV1rbGSQZW2h+BdGG2MY9YYZ87u5MN5dySyIK2ZG0f0Z7f5iW2ncdSOmQvK8cJ/vscFx3bM+zp2Z7ZU1eCav7xlp5yi8xywgtVqLsaEUoKxrhA3oA1tsecJ0o00qPocFjsxB5T/94lE13DEkUfYlNPNo9JqsgcTe0osVzgL/gKBqDAY1AJ57nykDGycYXNs2LYkgJi2X4k2w+6TgJQo8CK2pZh5xzSR7aidCkCXrl1w6fBLMXjwYHTs1FFfQrgUBg4aiDvuvAPjXh6HKy6/Ahs2bECU2269Db8875coKCgIz4E5+Yq2NR07dVTnvmAwunTtkpYmAJxxxhm49bZb8daEtzDskmFYtzZ9cdA/3PkH/Po3v0aTJk2Ca03vnNMwZdWleTd8W7EcgIDkDG889wYG/XIgWrVtpeqwvp9SCrUghmCQnENwAFLYsgVUmQum5m095liFpYSv+23XNsbd6qvfM2DSLLYotTi2sqsxEcwM28bLxGPhuWaTrHobwbGnsYh9LSqqzdRiF4wBwimzhUsXouiIQlx9zuVqvpOr57dfh8PT6pQ0zwZz5tclrG0watNTQuVhcfD0VxfUvyuvuRJjxoxJWwz4d7/7HXYkrYpbY+2WtWoW2VkgE/o9Si4A6MUifVYLT6YACAjGAQj18PNAXFsIAe4Btn+TQFRcW+p5Zyuubd5PqENx7eh7DRZzc+pgPvqkk05C27ZtsWbNmqzhXn/9dVRUVPw43zcjCIIgdji76E9+giAIgiAIgiAIgiAIgiAIgiAIgiAIgiAIgiAIgmgYLrnkEgwfPjxx+PLycpx00klYsmRJPebqx822imoDsA46oeCp4ugZ4k4KV1wnf1HtuO2YsDLYZxwPYcWfJJSXhgqzz4CL8Nv75+CBPz+OCRMm4Msvv8TmzZtRUVGB5cuXY8GCBfjvf/+LGTNm4L4/3oefH/9ztC5ug4KaRmjMm6BpoxIUpYqQ4oFjo5Qi9KfOp/6k/ZMQUkBIvWXDSkghrPOYgICQQRzjPGaOS6kcy0zcoFSCsMZxzTgfB8Lc6Q4/IdmqiIBtWjFH4+fpILrdYpEE0YD0798fZWVlicM/++yztDhEDGFR/9xh3IAh8QX1RbdR4cSsmKt0wzjtngzOICFR6BVt1zX9GOnWvAd8IeBDwBc+hPRVnyaE7rdU36v6KAFf+qq/k0HfJ6WwfbTbZ4lQH6WdW+3+cP8X9PdhJ/KooG8wLAjXIVegI1P/FhUQjiWXE2WWqPFC8+paXT9sJ0POM6FOHoyGGNK6Vqc83H/mPGnix1n2m3OaZ844CstQnnL37bFlGXmO08+7c40Zbr75ZowdOzZxeMYYxo8fj6OOOqpuMhDVU4gjj3rHQvtZxnBA+jORj6i2x1INLpLOGUezwua6jVJtlS9Ue+XDh4CAL1XbJaVQDtoew4tvvoiRt47MO79CCNw48kacPfAc+MJHaCwebZcYbMG55Qkga7sUt613Enmwxx574Pvvv8e55567o7MSy4ABA3DxxRfjhhtuwMyZM/HRRx8lFtUGgHbt2uUMU1VVhVNPPRUtW7bEgAEDMH369O1qb9evX4+ePXuiuro6d2Bih5JZnF9mDmOapwxCyNHm0i72ZVRBnDAmbRbZ4mBW7NmKSzO1TwlKB6LagBIo4iGBaS0qbQSl7TFP7ef6O+eoETX4btMKfPLDx5j81URMX/EffLb6UywrX4rVm3/AxuqNqBWZF1WqFTWoqK7Aqk3fY9G6Bfhg5Uy8ufQ1vLjgeUxd/m8sLluErbVbwbkHzj0rjM0dMWsPHjzmgZs/Hohim23OuErDxOXBdXmOcLYJ5+nrtccZB4e6ZpUHda5AqNuIOnFdpkb8SZU3HJntQBqbhe5daEuPT8GckCyIGdvCyAzfY7ZpYYlkjBgxIlE4zjlOPvnkes4NQRBEPGeeeWZeAqVJFwzYVcgl5AoA3333HRYsWNAAuSEamvvvvx9Tp07NK067du3w5Zdf4vPPPydRbaLBiLfnRCVYt92eE7Ll6LiZbDnmh2WjqLBqAtauXYv7778fvXr1Qs+ePXHDDTdg2rRpidrilStX4tFHH8V+++2H3/72tznFsKNUVFTgwQcfRK9evXDAAQfghhtuwOTJkxOlI4TAnNlzcOWVV2LPHnviySeeTF9UExnmzjP8dOpU0lnNhRpbjX4PQQhf7/etDccXau5U+Hq/DutLPz7xXYCbbroJ5eXloX0HHXRQoveY9tlnH0yYMAFPP/00iouj78Wo+zV06FBUVlZmTCPrL1oGbNpSba03rn0s/d0O83yJ0HHI4Fgw6wInTrSusMhu5nxKjHr5Kyxblfs5+TFxy5NT8M2acphZj3CZuX96n16szM6rhY7zYJs50nXuwmzMzMGF07X31YjEMobqsmTv1jVrVhLY+kwyTt0JbLbQ1UsGgrQSkEK33SZLRmXchIV+Pwv6HSYW2IAD6VoBZuo3Cz6NbTmYTDQWU4kCLxXsj7Fjpi38K6W1owJAy5Yt8NhfHsPCRQsw8vqR6NCxQ3p/5MAYwy/P+yXenvQ2GjVK73u+++47TJwQEdp3syCDPJWUlOCB0Q9g8ZLFuOWWW9C1W9dgcT27qJ2bDMNpp52GqdOmxr6bV7auDP8a/y+7IF8m21Cmc3Ru1kmJEet68N3SFbj3mj/BFz6CO6jt/lIqcW1181XfrMtW6HsOGdxvVebCCq+HRaN16kxCcug8ODYxtxxFBjsYU+LZtg7CmNokBNOi2rb6BmMR+wcJ8CANI6rtPg9barbik60foXWHUv2sqHLu3nxPtCpuhWgdNEUrQg8VYm185tkSiJSPqdosXB+bNG2Ca35/dagIWrZsucPtWo0LmqAwVQTfV+MHNYYQqPFrgzGDMGMMqd4Vceywofpl6pww740E7ZDU9Ui4fSLM+wrClnOcDdYucIxts8FmtMNu51/KS+H888/PWcaVlZW4+eabc4YjCIIgiPqAlnokCIIgCIIgCIIgCIIgCIIgCIIgCIIgCIIgCIIgiBw88sgj+Pzzz/HBBx8kCr969WqceOKJ+PTTT9GyZct6zt2Pi+0R1QaApk2apu0T1ZvcM8SdFPUqqq0ddMy2cbiNxi9IAf33LcYJBzbGkT2L0bl1CkBnAAdlyE86nuehtHmps0c5T0opUSWqUFVbhSq/0nEWimSDBV4aVlZIe9sYcWtmPD2EPiaVg5F1rrN+QiotqdNkoVSlDaH2SXt+FniSaP+c4PxMO+swMOskZ53l0rS1JFxho+h2Lmy6BLETc+GFF2Lu3LmJw1999dX41a9+VY852onJ0r3EizBkjRKEiTi5MUA5cYa6gYhjuXGkM06IInByNKE85iHF68AdwPdR89XXqP1yEWq/XQFRVgZZUwOWSoG3aIFU1y4o6N0bqS5d0lUH6whZU4Oazz9HzcKF8FevgayqUudv3Rqpn/wEhX0OBmua3n9vC80Lm6N5UTNsqNzg3EzjNQqlyyfUPfLAIcGsg6jpUwSTgBDgnGtHVgGhBfykFIDkEEyAMw9SSvCQX7Du80zfiUjfacrE6ZMih5z6kbl/i1bO2D4u1+1M+EyEz5Ehuh1DBM9ENkfQcPrp58ohgaLFD6X9HgotzfAkMk5wyzTtunKMF2Q4/1F2ljHDgw8+iHvvvTdxeMYYnnjiCZx55pl1k4EkRZBHvWOh/SxjOCC+3iUV1ZbaWXhHUFpUinVb10FC2HEx0+NsJcoKQLdVTEqAczApcPX1V+HwI/vhgoGDswqixPH2W29jnx77YuaH76Nd23aAZEokAEhvl/SX6PjbPg+OuEPi54hIBOcc48aNwyuvvILrr78ey5cv3+FC/ueddx5efPHF7U6noKAgUbiJEyfmDpQH5eXlOPXUUzFlypQ6TZfYBrL0qVFM0xH0/ba1TBtbOx1HWvzg1CzcFxgRbgkriMMk0/F0Y8ikEimRdi8Y44AU4EwCjMOXQgvGcHClrgIwrseKXKerWvQ0cR/zXY9T7e8KBggmsal6IyqqNkBUBIIeQgol362FraVUi8rUiBr40rdCP/YXhhaK4/BsH5l+W4IThwWq1TeuxZKs6A2UALY65mnx8UCkm2kBbRPOCIqHBbZNeE+LepuwznfG4OlzcjjCO07+uM1zIOYUSGsHQuhplcL8HrPhTbXQc1sRkXa3Mu0MY79djfLycsyZMydR2MMOOwxFRbTQFEEQO4577rkHv/jFLxKFXb9+PT766CP07du3nnPVMKRSqUQL0hxxxBH4/vvv0bhx4wbIFdEQPPPMM7jhhhvyijNo0CD885//BOc8d2CCyIeEvxnD89VZJx7V2D/OnoN4e04QTu9xAru2HPNtW4S1f/e73+Hll1/OO56LEAJ/+9vf8N5772HSpEnYY489EsW77LLL6mSeZ+3atRg2bBimTZuGJ59+MnbeJyRmnuGnVIemHbF4/ZcQ0geDBxhxUjC17QtwDviQ6pe3ea9AcHCu0s62CNXOzHfffYfnn38+bf91112XuH1ljGHIkCHYa6+9cMIJJ2Dr1q2h48uXL8eLL76Iiy66KFl6kfmTdRt1emlzvNLZ6b4jEwlj527c8HFn5JE0RUxYji1VPq7463y8dtshKGpEfdAr732Bl979HMGkk/PHmJ3rsWLagD1uxbHtXAsP4tlFz9TickE8J5zF2EWdORbznHqFia7jwsEX4fW3Xnf2mHeNEAgPI/wWkQSUirK+DGtD1X/G9mFEhoXb4CNcY6W7TzpzanafsPuM/URCwuNe6HmxdhZ3n7ZXRooL551/Hh4Y/QDatmujM6Ftm0LaeOY6ojaXvof1xYhrR+BP9/4prSwnvDUBAwcNDLe7ESPvWWedhXv/dC86depk8x3Xl8bNgfXq1Qu33X4bbrzhxrRjEydMxJAhQxLZg+ycm6YoVYxWha2xdssaQHBUV9Vg7gfz8NTopzHs+ksgISAE022jFsxmDMLUB/3uGqwIsqeFjxk8JiGEnlvU9jbX9gXG0uZMJaSdKwaTYL4uyLR2kNl38Oy16U/9lkEozVD61pZt6mdgixMiCCuYwNRv3sGWms36sWbafsdxcPs+diFwO58J2OuCjIyBIvPpQorQ/RdS6PcinKs0ZWsfIYlhw4fhgftHo3y9WhjivPPOQ2Fhsue9PmlZ3AorajYCQoDZOXoGXwCSKdurECy0bgCgp+eZmqRnkkHqAEyqusO5mcQ3A0uVvoAE17tUfXJsCwjueV3ZYDPuqwMb4uDBg/HII4/kDPfXv/4VgwcPxuGHH77d5yQIgiCIfCBhbYIgCIIgCIIgCIIgCIIgCIIgCIIgCIIgCIIgCILIQWFhIf75z3+if//++PbbbxPFWb58Oa6//nr8/e9/r+fc/XjYXlFtSKBpjDCnFNWQohqMxwh4GU9Y45CQt6h2XLiQ921oW4aOq329uhTg3CNLcOqhTdC8Sf04/jHGUOQVocgrAtAclbWV2FK7BZW1W212HE1tMDCtmx04ywT+G0pUCnCEQqU+wqzMFKK+scpvTjuEGKcQ7YhkHPasw5IMBLlNfoDAwSSjuHYEEtcmdmf+9re/4ZlnnkkcfsCAAfjzn/9cjznaidkGH7JolLAYK9J8hZMIAwTxw864Jr4RcJBSorAgfxEGg//DD9j67ymo+s9/UPXBbIiNG3PGSXXtisa/OBdNh/wGvEWLbT63S+3y5dj41zHY+vrrEBs3ZQzHUikUnXgCSi7/LRr16bPd592jpCvKtkYF53VZC2jHfd2vSWaF0IXqxMCUfy2kFpsVkoFDqK4OHIyp3kRqR1hzGzlzz6ZFqKV2QtXpus6RaRjnSUcIOpT9yFglqwNlgjFT5kPpB6P7ZHQjkrc0UW0dLuosbLIqo89UjrwbR3iXUH8v3cBBfkNOqaEkd31x7aeeegrXXXddXnEeeOCBxEIaOUly6XnUO2b3B1uZxHGi9Q7ZRLXtfQzaXCMAuiPwmIeSRiVYX1lm5CmsQAVjxjEbWseCA0KCcQ4Gjn4D+uGjRR/htGNPw/Kvl+d13pUrV2KfHvti3PiXcdLJJyGbuLYdb2+DY3ca+TzrBADg3HPPxbnnnostW7bgiSeewJo1a+xv3jlz5mD9+vX4/PPPUVZWVm95YIzhrrvuwq233lon6a1bt65O0tkWpk6dipUrV1qxEGIHkqVPjYq4mKYjKq6dlh4CkRoT1hUmCYbeTr+SPugPFkhxtEZsGwg4uVDCJYwpkWshjbA2ILkE08IdKlQkrwJhIZJImwqPQQiVCemIHqkRqLR5qhW1gFTLwJjpLc64Fd8JLSphxIVixlFuITI9R2YltfX5rbA21DlUn8Vs38XNp/kDiwhsa1Ft7oFHvnPGrPA2BwPj3IpqmzRUX632WRFzZnOp8mbFopzrcbftdZnv5j7GlEZUVDtUUizrNhHPddddByFE7oAAHn/88XrODUEQRHbOPfdcnH/++YkERwsKCnDwwQc3QK4ahnbt2uHrr7/OGW7Dhg0YOnQoXnrppQbIFVHfjBo1CrfccktecYYMGYKnn366fjJEEFmInyMM/8hMCxOd6o3acyJzv+48o2vLkaFfWUpQEVIixQsc0dkdw4IFC3D88cdjzpw5aJHAxpN0bJ6UF198EZ7n4alnnko2Tx6ZFyj0CtGyqCXWbV0Hrm00HktBMIBJ3xY352ahKyV+ySEgBAfjQLW/awprjxs3Dr7vh/Z5nofTTz8977SOOOII3HvvvbjmmmvSz/PKOFx00UWheZek07XrNmwBnLkR2NjmUwZfmYwcj4Rxd9l6IAFEhZuZFYQNJnaCB3bRd5sx8omFeOy3vRJcwe7Lf79ejevHTrbv7yj0dxYIYwezINzO9UDPtQTh7QQbwrMdLMMn4MwgBd8ZQul1PuMf+PqFI3Ney6qVq0KiwDZfxr7oLJBn5vxU9XDmbpjThjNjF1TtnRUtFgLg8Tak0BSdqdZ6geygfGAXv/N4SqXplEz6vGZgK7Y7pXpP8elnn1a7TJZN/o1N2V08mEXsxxK4/IrLcd+f7kt7z+2TTz/R6WWwrzHg2eefDT2WsfbTGDFwwyXDLsHtt92etijPx598jIy4ycXMuQFAh5IO+N+WNXj35Wn4cPJHAICX/zYOe+7XAyeccTzs3ZJKspppoW3J1MraUkozUwoGqW1tEkL4YMyDFTzW9cq87mbuomO9Duq2ns+NloO0h4Q9ZkSc3fFCaLwhg3Bgqj8OhON1W8ekXkDCnEdizooPsLJiBTydYckALhg6NuuI1o3b2MyZemze+TOVy4q7O/Pf6rC+bmeumkHV8TSReHvBKr+NmzTBkIuG4JGHlBDzBRdckH5DdwCtilth+YavoSbhhV6YUi3b4eubwBgHEwzMU7VFlVUgrs2kAISaBxdMCWcLAXAmVNsp1adrMTBFyLjeaxW0Fa4ddVtssOndaH7vPyahT58+6Nu3Lz766KOs4aSUuPTSS/HJJ58kXkyXIAiCIOoCEtYmCIIgCIIgCIIgCIIgCIIgCIIgCIIgCIIgCIIgiAR07NgR06dPx2mnnYb58+cnivPkk0/ijjvuwB577FHPudv9qQtRbQAoKSmJPSxqNsMrLI2eFFZJJ2Meog5/7nfX4zPmU4a3rai2BDiTOLZ3MYad3Bx99izMfm31QFGqCEWpIvjSx6bqjdhUswlxl++6RroC2IxJ6+khpXEHgxYoVeViRJfifCQ5c1M3zjtmn07PpO/mASyZuHbEwYTEtYndjdmzZ+OKK65IHL59+/Z499136y9DuzDhNsb9lluEISS+oL5Yf0eTREjMzuxnCIndGXEGE4gxoMDLU1jb97FlwlvY/NzzqJo9G7GNehZqly9HxQOjsenxsWh+5x1o8otzQ45+eSEEKh77P2x86GHI2tqcwWVtLba+PQlb356EJuefh9K77wIrLt62cwNo07gtGvFGqBbViDp321vDlFgh44FTPhMCkhu/WOVuKsEAJiAl1/2BcmTl1sEx7BxtzuM6qVoHcvearSttBudJGe88mUlY2D11VnJEzy2qHe6XQ/1tnKh2jBiJFR13sxQR0ciacRZ9UgPxTLXPdQbWwZ0xxe4orv3666/j4osvzivOTTfdhGuvvbZuMpDkkrPc3+yi2vFh7P6YepdTVNvs0c9UQdziOw1Ii6IWWLd1rR0LQyqBVgauaiFTi9pwQDlpCy0cA44WLZvj/bkzcMXQ3+GN8W/kdd6qqioMPH0Qrh05Anf/8W7Utbh23DOpD0AfIPKgcePGuPLKKzMe37JlCy688EJMmDABW7durbPzplIpvPzyyzjrrLPqLM127drVWVr5IqXE5Zdfjtdff32H5YFIRiZx7WxhTKC8xLVZ0Cip9QykHtK7aduUrLAG1/IsZt6CgYNJCc700iuSK3ETNQMSzriU+pg6FKtzLdU4lQlfif5YfSIJJoUey0owJrToiR4VaREWyeFsAyFRKxb0n6HydMWqwPTiavbEVsSaAVowXM0RGZFtI4Btvnuhbc8R3I6IanMODx64XjiC6bBMizsx5x9nTAuWcJ0zpss/EM9mQHhLSiV2oq8nTlQ7JBVly8GpV4hsO5WRRLWTsXjxYjzxxBOJwt59993o3bt3PeeIIAgiN126dEkU7uSTT0YqtftIepx99tkYPXp0orCvvPIKHn30UbRt27aec0XUF5WVlTj++OMxa9asxHEYYxg7diwuueSSeswZ8aMm4Twiy7A/Y9zw6klhe44+b1RY1T2ZFVZ1zin1Z6N87Tk5SKVSOOyww3DYYYehR48eaNq0KbZu3Yply5bh3//+N7744ovYeEuWLMHll1+eaGGITHDO0adPHxze/3Ds2WNPNGvWDL7vY82aNfhi/hf49+R/Z1zg7fnnn8epp52Kc39xbv4nZkCHJh2wdssatT4qGMB8QHJw5ln7jJQ+BPMghdC/qxm4VO8oVPuV23zdO5I4+23Pnj3RrFmzbUrvkksuwU033ZQ2Rzhn9pysNoxsZppV6zbro86fZGoeBea3cXh2WM1/yMiv5rC9ST2Aet4kMOjofQLmSQ8vchak8+acNdirUxNcdUa3rGWyu7J6/SYMuW88tlbXwAhkq9krVzzbzubAmWBCePbEPc4j28wJz5y0EZMmIt8ZpKjG2jn3JbqesnVl6rZzE5tZcV9j47HiwADs4mp6U7BgwQAzJwinxthvzNkRqfiqWquF7ly7kp1jAyClEkKu9X2U/W89mnZuGorvEraWmLbNZjIcUDqPgbZtutdrbDNuOh06dMC+++2LhQsWhs67YvmK0BOZJpAczmBgy420EbHthd5VWlqKg/scjDmz54QOf7fiOwgh4Hle/HXG4ewvZS0w/NDLQ4ellHhg5INo3b4NDu53EJgUem5S9cYCAhAMjEt9/5TwtllI24fQC/+pG2r+L8EA7tYxpqu3vfGqTvgsmGM1c8dMxROu4ratXm7bGGkdzVwvgxJ5N3PSei7XzGG79s+Fa+bj8zXztJ1QpcOler57td4/NNdrTI3C1F8dR8jgDQgppHpHwolk65YTLTw/bx40Xb76si8Zfgke+/Nj6Ny5M/r3779TvF9XwAvQpFEJKqrKwaBEwj2zqLHkAFcLYTIGMAHoXartkeq7cNohdZe5WvgDuu4wVWuEeWb1nVfVx9hbw+89BlaGwAbr3oagHQhssHyxsrMAACAASURBVNF5/OhcdNb3H/O9DbqNHT16NI4++uicwf/73//iwQcfxI033pjniQiCIAhi29mxS5oRBEEQBEEQBEEQBEEQBEEQBEEQBEEQBEEQBEEQxC5Et27dMHPmTJxwwgmJwksp8dRTT9VzrnZ/6kpUGwCKiorig9RGHCnrVFQ7Gib907jWMgDH9S7C67d2wJjL2+4QUW0Xj3loXliKNo3aonazj1q/FgICQvr6U/1JKZ3vvvqEhJCu27CEgHJQglTHBITZa8PDxhMIxzZOmEGJwXEWCn0axy5dpsb5KOQU7RB1EEviYB0KL2WD/hFENtasWYPjjjsOQojcgaHaxU8//XS3EnjJi4SPVGIRBsex1I1o/U4jIgxpJ5EyEN7WEaItYYGXv8irv2YNyi6/AlUffOBkIn9ERQXWj7gW5bfdDiSsYyFqa7Hu8t+h4v4HEolqR9n84kv43zm/gKioyP/cGgaGjiWdIITuz6Tpz3wI4cOXAkKofs7XYoVCCvgQENJoashID6b6N9OPqb7O7eFNnXAdtKP9mky7NyGHVLdeAKExirT1JD6uCZ+k7mY+nB7A7LM+3G4Y15k8h6i2dSRFRJTEKQ+Z9V9krKDLMho77jpsucblMUcZxJZn9D5FDzdwP/7ee+/h7LPPzuu8l156KUaNGlU3GUjilJu1WkYdgnNGCeLmI6ptErfPUxDf416Cs9UfdsEbEYy9BQR83WYJYcbdQrVfeoyupQLAGDDm6b/ivkf+BM7zcyOTUmL0/Q/i2KOOQ3VNdbi9smGMnkmGZygqPBHzHGV8lurijwCghLfHjRuHTZs24aabbkJpaWnuSDlo3rw5PvnkkzoV1QaAkSNHBqIaO4AZM2bssHMTEfIUdlBdcLjRCYlGxEzTGBEPK5acNT9adtmO710haQbGTRhXeojbMJx7SkiaKcFpT4tOc/vJtRC1p4SlGYfHPSUwbUSnmQfPEaH2uAfP4/Dc/VqQ2uM6PvOQYl5IvNpjOg435zJxzffwn8edtB0BbA4lep0K5S9l43jMiGN7jmi2B48H5/SMgLaN74TnKjzTYtlqv7kPXJUhV2VoyjWQ1FZC28EdcIWCgnsZWoDNrUyhOuXUFxmpN6Zu6Qg7WhhmV2T06NHYZ599EoVt3rw5br311nrOEUEQRDKOOuqoROFOO+20es5Jw3LvvfeiZcuWicIKIXD99dfXc46I+mLRokVo3759XqLaADBmzBgS1SZ2OGF7Tpi0OezocRkV+o0JowIGc4h6fszOUEs9168nn7fFphPHsccei+eeew5r167FzJkz8fDDD+PKK6/ERRddhMsvvxwPPvggPv/8c0yZMgU9evSITeOll17C7Nmz8z73oYceirFjx2L16tX48MMP8egjj+Lqq6/GhRddiIsvuRg33XwT/vHCC1ix4lvcd999aNQoXkz89ttvD9svMxV2zL1p16Q9AFi7jrXTSF/NlUpf2yOEEiGVAlIICCbhCx+VflXe170zsGjRorR9SRf4iKNJkybo27dv2v7y8nKUl5cnTsf9vfztmg0A3GdDOvc2sNlknnyRWljUiWLTCCxR5pd9YIBCoBLrHFVipUpU9uFXv8I/3/8+8XXtLmzcWoXB976C78sqYOTlmBbXht4KPhnMwnBqm0NPdOkgZj4sEt8qPLvf1bGwkKs57p4XkH4VfphyJTYufTPZNW3aGLKNmsXmAuFiwCyKYMJEbRrKnhvUQ+HaEiX0wnqw7zlJ+06Tsf/G/AlhP4UQWLhgEfbr0hN7lO6BLz79ImzPlNI+EnC+mvOHLJ/MybsJZEWVYY9bG23wklToGjt37pxWlhs2mGc2aoPT9y76uDq3Oqe90bm+rl26ph0WQmDzps3JbTiRTr11cZvY+bfqqmrcdsntWDx/sbWbm3/2fhrLvgz2qz7J1ItQTXHugclHUPg2dNzrEjp7Qd0JX4qI2NOC63Pup+4rpRXVVo+REGG7+9KyJZi1ciY8AHbxQL0gYXGqGN1Ku8ee39rHGSClcF5NkQDXz5jJg61b0lmI0twSx8ZnylmveyAh0a1bVxx7/LEhO9LO8M5bq6JW8IWyq0oI+LIWvvThQ9ldzTsjvvTVs42wjVbq7yqOU7cAJVIuJYTQ9UVISCH1s2v2Qe9Tx+1zG7Fxqmrp2F1ZcG9seIc4e2vaPre5zgcd76c//Wni33t/+MMfsGzZsm04GUEQBEFsGySsTRAEQRAEQRAEQRAEQRAEQRAEQRAEQRAEQRAEQRB50Lx5c0yYMAGHH354ovBPPvlkYnFTIp26FNUGgM2bN8cG4wWN3ZNi+0S14/Y5+x3HB+Wgo5wq9u5QgGd+3xZ/u6It9ukc72y6o2jUqBG6tu8KVsFx741/wvln/gojrxiJR+9/FK+OexWfffIpKiu3akcS5SBiRbatCKB2YEUgsG0cRYz4X8gZTQTeIsr5xBHMtE5lCJxIEPk0PstIF9d2ncoMicQyCWInRwiBQw45BFu3bk0UnjGGyZMno0OHDvWcs12T+HaAZQ8TFe6POLpFw4RFHMJCDI7rLFxP2Ubejl10AQA2PfU0Ntz/QN7xym+7HVvfTOYgnYnquXOxbthwwPe3OY1OTTtBwNcOk34gxAARiNMK5e7qC1/11ZCQ0td9mXFWFI5zLmD7MThO3drrURonVeee2z7J9FlB5xWpW7YWhOtUlExVdjv1/bI5YcYKHUuEz+mIeseJart1Pejbg3J0xcMz/wvKMBAal/a5Sj+Tk12T391MXHvu3Lk44YQT4OfxrJx11ll4/PHH6yYDDSSqHVs/8xXVVoGc8aU6XsB3jkUnWhS1UAIxola1UcJZAMBZDMAI/AsI7VStJCWkFBg8dDCmzPo3SkpK8j7/7A9mo/se3bFs6VIA6WWX8xnKIa6daR9R93DOMWrUKKxfvx7z58/HxRdfnHcaTZs2xZVXXomysjL07t27zvNYVFSEI488sk7TPP744/HKK68kCrt+/fo6PTeRg1yPfpa+hGU4mFNcG/FiyhKOxg9c4WwWChAIMgciza5gkBKBZlooW2/r7xxaIFqLm3AtWqTEtZkWkQ6LayuRbEfc2ghqG+FreFpcWotVIxDUVkLWYTHtlBa+tgLZ3BzjShQbgVC3FeyG+gsEuZ086XN5zAulp8SytcC2/p6y1+FZ0Wwj8G3S547Qtsc8W16qLJjzPShrU7JM3x8jtG3vJGNgXO23Elvu/dMC28x+R+ieunUmTYzdrTMRUZ9MdZQIuOaaazBy5MjE4ceMGVOPuSEIgsiPn//854nCffPNN/WbkQYmlUph4sSJiRdumjx5cj3niKgPVq5ciUMOOcSKLibl2muvxfDhw+spVwSBvOYSExF5FyA6hx03l8gica3ophvYapJKpHhqu38bHHnkkZg9ezamTZuGwYMHo3nz5pkviTGccMIJmDNnDvbee+/YMI899ljic/fp0wfTpk3Dhx9+iGHDhqF169ZZwxcXF+O6kddh/PjxscKnSxYvwccff5z4/C4pnkJpcUsrni207UY4f75ZTNVd3lsISAlsqdmyTefd0cTNVRUWbp+dsGvXrrH7N27cCCD8ezbJk/X1D+X2gVH33aqB2hQcC5CTrhsm/Z0q5goypwkzG0VY2OMhq5UWhpaS4canFmHSJ6sTXMnuwdaqGgwe9Qr++81qGDHsQDSbBaLZZl5FL2jmHgsWJnPEts39sPMxOkxEVNsV0mbOfgaGms3fY8vKWSj75P+w7In9sXn51MTXVVVZZe0Q4fk6sy+YpQOMGLh+V4gJWFurmTcyCyO49d0VtgXArHlfh9XCwlIIbVPSQv4mghS4evjVWF+2HlJKHHzIwelC3FFbpTFwRt8xUJkDYywIHzZp2fehzKIQ7kLMpl9Keel2Ls7NUnQstv8MzZ1G/0zaQYFntEVnWtjd87z4+HF/kXO3KG2RsQ3bVLEJIwdfj6WLlgZ2Mtg31HTehU3QLoqt61Fgx5eQtokxYd0i0fFEYJe2TY/OS0ZRbSZDxWXzJYR9zIQv7DGJQPxbiMDmJiHx1fpleG/5u4AUkEz/PpN6YQEp8JMWP7H1JzprqcoCVqBe6nZbPRpBPRJSt83O2CjNRm8qI3PTDsr4V4PPT1twakeLa7cqbqne+TDvK5r3GYXzrojU74pIAekL++6jep8kuHZjm1XbwpaRus6gLADzuDvbMih7OGUbwrG/CiHS3sGIkrcNNu45j3nu3XPed999aNu2beY0NZWVlbjssst2+P0mCIIgfjyQsDZBEARBEARBEARBEARBEARBEARBEARBEARBEARB5ElhYSGmT5+eKOzy5csxdWpyZyAioK5FtQHghx9+iA3KC5qYk8KI6mTOg8zyPZop18sg/Cm1O2ejFMOIgaV4/bb2OHyfogwXs3PQpUsX/PUvf8Ut19+CWe/OwgP3jMZVl1yN0489E/t17oUzjjsTt99wB17756tY/s1yJfonpRb285XTT0RgWzmeKIcdIY1jkxHfDsLDCWOcmwLxw4jDc+TmG0ehkLAtEO+clmWbIHZ2TjzxRHz33XeJwz/00EM46qij6jFHOzlZ/cfSHR2j+zPGdYVE1Y6wCIPjFBfblTEEDojOeSVgBebqkoIDDkDTYcPQ4qEH0fr559D6Hy+g5aOPoOklF8Nr3z5jvI2P/R+qZs1KfJ7KKVOw6dnnYo8V9j8cLR97FO1nTEfHz+eiw4ez0fq5Z9D4nLPDCoeaqvffx8bHxyY+d5TGBU3QrKAZBPQCEIg4Seo/41wrHKFtYYSzHTdc13Ey6IkCh1PHjdn5p/uniK+5/a6RzvjCDFNMHQscPR2nXdexmTkOrU56UWfXbKLVxvHXrfum7gZOvw5OHt1FLVT+Ha/joOSCLEd8yEMOuUGUdELO3I6fp3TcVJ00wnchiOc6pkYdz8OnSzBeiBsWuofr2YF02bJl6N+/P2pqahLHOeaYYzB+/Ph6zFWEhG0wkKGuRcPZOhBpgxG6tbHpW1FtXXnMeDPFC7JfQwNRWthCPY9SwBd6MQCYtsoPxLX1tnLu9m07psS1Jfbbfz/M+2ou9u+9f955KFtXhoMOOBgvv/iS3Rf3DMUKEQFB+xQTN9s+ov7o2bMn/v73v0NKiTfeeAPHHHMM2rRpg4KCAhQXF6O0tBTt2rVDt27d0KtXLwwcOBCvvPIKNm7ciEcffTSxkN628MAD+S/eEUfnzp3x6quv4p133sE555yD3//+94ni1dbW1sn5iToiS38aFSeTof3Z2xQWEfhhjKlhe6j/cMS1jS6UjcusEI8R7OGRgZ1JW0tta9FsI/7MweBZ8WwlGB0W1zYC1IHQtBHVTtltK1DNgz8bPiJ6bcS5PS3C7TEPHszxVCCEHRXxtvtSjtA2t8LdRujbYxwePJuOEfv2XEFtky5cgXAOzwvCm2sKiWrzsLg2g2fvjcddEShd8o5ouXOXQ3fHzP+599gNnam+WVHtLHWRRLVz8/zzz+ORRx5JHL6kpATnn39+PeaIIAgif4qKcttz/vSnP6Fv375YtmxZA+SoYejXrx+mTZuWKOzq1auxZcuOFTK1Y7Zt+Et2gtx/rA7+5TxPHZbBySefnHjxTkOfPn0wevTovOIQRF5sw7RRkrlES8JH3tilrVCinXbW89xW6VRtxwmaJqVFixb4+9//jvfeew/9+vXLK27r1q3x9NNPxx6bMGFCzrmP4uJijB49GnPmzMGxxx6bvE3U/PzUn2PIhUNij818f2Zeabm0LmqjRbNhF0YV+h0EY0swCxDK0HsHAptr4hdg39mJK/tNmzZtV5qZhLkLCrLPh2eqBV+uWBccTXtW3bkSGbMdl7qM7DO/w2NmkGN+90dfCPF94HePfoR/vfpahivYfdhSVYPzR43DnC+/QyCqzYCQcDagFo9DsA1myzK6LxDODubArDh3aD+P2HSddKSP8v8+jW/HnYLvJw5F2afJBf4NQghs2aye45CNTwTvAAWmQEeYmAV2SAamwkNNAobtkBHbobE32mZdBt9hjgV2YwGJ5d98i88/+xwAUNqiFB07dky7jnj7rDlh+P0AY9MMHq8Yu4qxzSB478DEkVKibH1ZWhx3gYZs4tpZx8RxNtvI+HTdunVp0VKpFBo3aRyfZtw5YvLUq1evjFE2lFXgmvNGYMHcBar9F0bo2CxMq+6ZL0yfEVy9uacSAJiuEzIo95BtVzgtmpk31mF96Yfyrg6rM7GQydsxbptkhUpV2ulHFjJzm3wsLvsS7349VS0yoZ9ZxoyotgRnDHu13Ns5v+kP4+tQyMZnbPzcCcAieXCfFV3/3LIyaUgGnHbm6bHvJO1IseVGXiGKCxqrcYQI3hHx9eIcUi/W4fvaHgslum0WaZdw3h2xCx0H74modiEYh9hnHKaspC1X+4Cz8L0ypL3DEH3vIkg6N9HHOWm8SLgWLVvg4YcfThT1nXfewQsvvJDwRARBEASxfZCwNkEQBEEQBEEQBEEQBEEQBEEQBEEQBEEQBEEQBEFsA40aNcLy5csThX3iiSfqOTe7H/Uhqg0A8+fPT9vnFZYCzAu8EazTVVwiMsv3qPOf60kUdohRjlwSe3UowL9ubo/LTmmmhIB2EU455RR88cUX+NWvfmX31VTX4LOPP8OTY57E74ZeiSMOGICD9+qDoecPxfH9T8C/J72jxf2M6J8MBLalsE7I2vUE1tlEi5QacW0JBGKnMnBUjgphGgLnubC4diYnk0RimQSxE3LjjTcmFjQBgPPOOw/XXHNNPeZo9yDOjTvYzu6sJmUG4exomo7IghFiYCxo31whhpRXNyKvqS57oPktN6PDxx+i3aSJKL3zdjT55S9QdOwxKDr6KDQ++yyU/uFOtJ/zAUrvvB0sgzP9hrvvCXtRZrrOmhqU335H7LHSP9yJNq+MQ+OzBiHVowd4q1bwOnVC0XHHoeUjf0abl18Ea9IkLV7Fw3+G/7+1+V24Q7um7bUDrdALQej+STvWKqdG4wQZLPhgHSZ1GOjvgeOt4+7oiHCrTRn4SJqysekEDrfGK9tNMRhLqA8hhI0fC8vw3SXHrcskfJvxuXCdbs2uOOdOx300vNd1Inc80+0XXZpChP6ix4MPacvcPmsR5/OsjqmIy3t82cSOF6xHdTz15TC8evVqHHTQQaisrEwc56CDDqrbxYC2cayeLamcbXCkzgeC7OG7k3bvXVFtu1+CaSHPnQGPe2hS0FS7bishbV867Zb+9IXTjqnWyhHXVs7dRUVFeOeDKRg6/KK881FbW4sLf30RfnvpbzM+Qyym7YkTO4/GzbaPqH9OP/10/Oc//8GaNWtQXV2NLVu2YP369fjhhx/w9ddf44svvsCrr76Kc845p0Hy07dvX9x1113bHL9bt2544403sGLFCgwcONDuv/XWWxPFnzdv3jafm9gGkjz2WfqVJOLaGYWSc4pr6z7BETNkCIcxIs7uWY3YNtNC0GBMiWu7otoM4Mx8TxfXtoLbcMSyeSCo7TEP3ApaR/48LYBtRLW5hxQ3wtmpQATbbHO9zbkV9DbhuPNnRLRTPIWUjedZMe0UT9k8WeFuJ49mkSCPqXCBAHhKXSlPOeLcEVFtcF2GWqacB8ehBbRV2QeiUfbuMldiyxWBcratViXTw4qgzqQJaQeVLLydoU4S6axZswZDhw7NK86FF15YP5khCILYDlKpZGKpH3/8Mfbee29MmTKlnnPUcBx99NG44oorcoaTUuL9999vgBzVD4mEqJP82w5x78Tn2V6BcM306dOxYMGCvOI0a9YMM2bMyCsOQdQl7nxS4hofmbdy5xIziUempe0IUIb2OXkq2I6F+8aMGYOLL7447+fY0L9/fwwYMCBtf0VFBRYvXpw17lNPPYVrr702cV8Xl8NLh10aG/abr7/JGD/r4ogAWjduE3nfQFjxSrtgKoz4rYTwffseQnVtFar96kTXszPRpk2btH1Lly7drjTXr1+fts/zPLRu3To2fKapGwaGNeWbsXbDlix2qGzvz5iHLRAVddMJ5pXD8y6BCHR6jtyEmCP+XLH8Q/zyF+fimWeeyZDRXZ/1G7finLtexOyFKxAW1Y786bmVIIyny5PrYwCg5qug513MMRU+EMxWYdwbx51yhz3f6mkjsHbO/ZDb+QzO/2KBtcGqOToREqa17aWe44Oe53HRusPWzmptvlqgWxrhbQRtS9iOLwEmYRZndv+uu2qkrbd777O3FfkP0jOCujovjk1UCFeC15zHZBqBeLEN41yTa99y+jUJiSWLl6SV4x5d9oj0nfHi2vZ4zJgy56LIAL5c/GXavs57dE7Wr9nHP31Mu++++2aNWrFeiWvPmvaBKV0rZK7szD5C9wPh+ylDYwQnjMmYcKWSJUJ2cZvx4ENooXf30oR5/00LaYMxLaoNJQavhb+lELrOqmMCAnNXf4YZ30yH/P/snXegFsW5/78z+57GafQixQIqdiRBMeGqWBMTazQqJpGgBmNirkaDmsSoiQUSLza8arCQgOXaAL2Ya/3ZscQGgkQiiIBIldPrO/P7Y+ruu28958BBn48e3nd3Z2ZnZ2dn5p1nn+9A6N8J+mmXrqyqSqrRr7xfqM6ElweP1CNTdfS5GNPPiN7OaCvXdU3od/jgpy6B8h7laccT21Ncu1dpLzt2SIokkiIJaW2wnr1VJK3gthBamF2PN2A+dT0QSLpyjtQb+/4JvBKS/vd4e7ZKKzIu6qj9NcNzm5Zwc4czzjgDxxxzTE5RL7744lihfYIgCILobLrHG14EQRAEQRAEQRAEQRAEQRAEQRAEQRAEQRAEQRAEsQMybNiwnISl5s6di02bChd+/LrRVaLaAHDTzTel7CvutYfzEOkUUW3fm8ALa50klEPOyWPL8dhvB2KPwZ0jkrqtqaqqwv3334+ZM2eitLQ0NsymDZvwzIJnsGzJMpz/4/Px4eIlSsRUypDANiCt/J/UjijCOi4hJK4tPZHSTOLaviOQ1aRFqri2+e6Tk1gmQXQjHn30UUybNi3n8HvvvTcefPDBLszRDkCGx7qgZz4qwuA7zGUTYfD9jY1TbBohho6IMAAA790bvf48DQNfeRmVF/wcwaBBmS8rkUDFeeehz8y7Yo+3LlqM1hzEJ5vmz0f7Z6tT9lf96kJUnHtOGgd4Rcm3v40+t9+Wsl82NqL+7ruznjsdA8oHKjFaoUVnzWIPQsvRWuFaaYUZoqLaVlDbc6xVfRUAX2o74jgZdo12Ts6h/igiAB269hjHSXseU58i0VLGNlmqefxzkF1U289X+Pr9lP1rd/lzzuLQZeKVqxlFGWEMhPc5wQzP+dkfF1hn1Mh+b7wQ0nDoTHHtDHS2w3BtbS322Wcf1NfX5xxn+PDhePvtt8H5NnIxyqPusZh9Kdte3UsnhJP2HGlEtSWABM9NNGZb0au0lxPO1mLaSSm8bddG2T8hrLi2aZNMm3Xdf12Pu+fcjURR/tc5695Z+Mb+34itZ9I+v16bBP+eRMJna+OIry1XXnklbr311pzFo0pLSzFu3Di88MILWLlyJY4//viUMD179swprSeeeCKvvBKdQAcf+3Ti2v5Witix6f4zimu7gVVIgNkKZ7vzm8UYmBYgsoImWiwbRlSba2FocDAtrJ0qru3+Au6JTzOOgGlBaytYnUgV1oYTv07wAAlfZJvxkGh2wAJwHT6AChsY8W7uvici5+BGNNvLixLXDsLi2955EjySV+5EwxOe0DbnJp+BE9Vmpix1ednyZap8vbLmnrC5u7eepDbzRLXtd1ctmLfDiGpH64kfoVCRu68zEyZMQFtbW87hq6urMX369C7MEUEQRGEMHDgw57BCCJx66qlWwO+rwI033phTuHXr1nVxTojO5Oqrr84rfEVFBd5//3306NGjazJEEAUT/Z1YuN3HpQEremiFUa3QqQnkCSMyIGBB/uftRNIJHq5YsaLLz73vfvvG7m9oaCg4zeqSagQscItzm4VPhbblMPNdL0YIZzcQkKhrrSv43NuLOAHZFStW4LPPPis4zbjF6EeOHIkib5Hd9ItGhZ+lDz5Z770ao74w30jF/Dgs8t0JZIfnj91vbxYy3PjC2X44Lfhs5gdS0mdoq1mF9vZ2/PSnP8W1116b5tp2XD5dvxXfv3I23l2+DkYIm8EXxfbFyH1RbSc+Dvuv2+eXpZovMULaJm0374LQQqVqb+Oa17B67qmoX/lc1mvIxUb10dKlUILanq0x+lqW3Yy+MxS2N/oC19YeKbQNWNvmhbUVwrbtQioRbAGpBXj1+01C4LWXXrN53W233azFydgwbR+h7ZgSUgkre3l37zbpPdZe6gSwU+ybXjzfxrnso2XYsmVLSjnut99+towM6Z95R9ziLXZeTIb/1n2+LnYhhVEHjAqFy7ZoTBwjRozImtemhiZcPukK/M/dD3t2YiNg7tulASM5LSG1qLZnV47av4Up3rAxXjoLnGuhpLHM+XZpQDLvhuvHx9ZP5tdPz8bGJJIyiVc/exn/XPumi8zcE2wecwZgl567pmQd0j0Xtn8MtdWw5WMF5YVQeZKIXIfU1TMsbi+0iLlfLgmWyPie5/YS1+5V2tuKakvzPAslpC0gIWRSlZSUyj7r1SO7GLstT/M+gq5P/iLt5hrtQxpup2zT4L6Enk1TH206SFNmOdhf7bPXCTDGcMcdd6CsrCxr2E2bNuHSSy/tnBMTBEEQRAZIWJsgCIIgCIIgCIIgCIIgCIIgCIIgCIIgCIIgCIIgOsA555yTNUxrayv+9re/bYPc7Ph0paj2ho0b8O4776bsLx0wGh0T1Y47cdR7y7rIIOASfzi9F6ZN7IPSoh1ffOfcc8/Fyy+/jJ122iljuObmZkz+0WRsrdmqBf6MgLYT2BbG8USLkjqRQOdI5LnpaMeU9OLa/qc5ZByZsgn95SSWSRDdgGXLluHMM8/MOXzPnj3xq77osgAAIABJREFU5ptvdmGOdgAKeJxTW3mZ/mCOTbt1wrV+dL7jrC/OYBwnWeFCr0GAHqeeioEvv4jysyYAifzSKT36aJT/8LTYY83PPJs1fv3f56TsSwwbispfX5zz+cuOTRWAaHjgQcg8BNl8KourUByUQCBpBbSV46SICDX7YrXOIdIPYxwahd/7SO8ew+uXdBpR0jlOpoSK3e+Rrv6lVcROk5eYvX5iMnoojbBxqqi2ie8cQ61jqecobh2cjeC5FThP8c22f8Ira+t07Dub2vviHFeZF95cR6eLa2ehsxyGm5ubsddee2Hz5s05xxk0aBA+/PBDJPJsE7qKsBO/D4sN4x+KLmxgHM794g3dazsWZC6eN97sbsLaPUt7QUqpnLplEiExbTiBebvfjK3Np5DWEd58fv/k7+GNDxaib7++eedn6dKl2HnIznj3nXfj70mMuLY9FiHlOdJ5tEICO+gf0XEuvPBCLF++HD/72c8wKLIYSElJCXbaaSeceuqpeOWVV9DU1IRXXnkF48ePT5vePffck9N5q6qqOpRvokCyPTZZxthx4tpun0wN42s8ZRDXdgLbnri2CoSwuLYfn2vxbSMOw53YsxaGMYLR8eLaTIlKR8S2EyywQtvcClTzkFh2oMW0lQi3ErXmVujaiFtzHS5hBa65jhsVxbbfeeAJcnMr4G3iJwJf7FsLbXNu8+QEuZ1oN7cC3Rwcgb0uIz1u/rVS5MwIbCthciNSDhMuVMbKddqKbpuQ/ra9734tYrZupIhq+zfbhGbR2JkralSAqNC/HZkNGzbghRdeyDl8IpHAs88+223GqwRBED6XXXZZXuFra2txwQUXdFFutj1XXHFFTuEGDBjQxTkhOpN33nkn57CjRo3C2rVrseuuu3ZhjoivO3YuL9NxDUuzP21cM3/jD/X9+URP2DBlFG5/brrAvv0aABLbWVQbSC8++uWXX3b5uYuLi2P3l5eXdyjd6tKe8BfjNnOjEgIwYtteDRBCIKltOrUtNR069/bg0EMPjd2f6zxXlBUrVmDZsmUp+4886siM8Ux5Rn/3vvMvfwENFgmN6AR9+nBaHNsqxPqEfge793qMaHYkcGRLTe6016/X2ZG48sorceaZZ6KxsRFfBV5a9Cm+c8UsfPL5VoREsM0f879rwW3GvTLXQtnMiGWbuQdfmJuH0/HjefuYF2br4r9h3dM/R+vmjzLmv6S0BFP/ayrKemQXZ/344+WQUqr5Hr/66H+ksZgYW6qxVUgtdhyysUqASUjhiVzrtsMI9Js92gpj/1QHoT91CGeXVAwZOsTrF7Qgt3cWY6cJWTqFZ0uGE4G218Fg5xw9i3SojHwb5/x582LL8bDDDnPhY/pLO8eVg5lDShk7dzVvbvy5x48f3+E5ruEjhscf0OkV9RyEsl0PQjKZxM1X34I//PJqNDY1OaFkc2eMsL/5Y947G1pgG/4+b1zgbJIqGWeb9uyNRkBbPxN2jGBOaES14ezivn3bnhsSDa31+N+P5+HjzcucgDaHXoBQP5/SzGVyDKne2dlCjc0qZWo8XN/8cZGZG7fvsuh8u3cjYNMTvk1MmhI26UsEPHDXm4btYVPrWdITgukFir2FiqUUEKJdieeLJASSunz0G41mkXYhbXgzLjHvJQhdRnYhEJg6Enl2I2PR6HdTpwDv2Y6Ei45n/WY6Si7j43zYddddc16YadasWXj++ec79fwEQRAEEYWEtQmCIAiCIAiCIAiCIAiCIAiCIAiCIAiCIAiCIAiiAxx99NEYOnRo1nCXXnopPvvss22Qox2XrhTVlpB46MGH0NLSknKs514TUx0O0iYc/R7NlERKRjyH2rIS4M4L+uFH4yvTZ3YHZMyYMXjjjTewzz77ZAz36YpPcekFv9GOaEnr1CaEdjQRxqlEO59Z5zLvXykhhe+Go+IYJyYJOCG/dM5kSBXXBhAS1koXjyC6E/X19Rg7diza29tzCp9IJLBw4UJUVFR0cc52XNKJMGQkKurqe7elEXWNTZsZp8ywJ7Bp6zoi8hr074/et9wE3qtXwWlUnHdu7P7WRYsyxkuuWYPWGEGWinPOASsqyv3855+fsk9s2YKWl1/OOY0ofcv6agFU4fodK7ygHSel0P2UDDlG+n9hQW3nIGl7JunVD/tvqtAGgAyOk5FxCvPTlOF9MZoEMPGzdGXRvs65FLs9oTDSnTean1RR7bj+Wf9JvUc40QuT3WhvHP8XPovwHJCtY7oZK9jTSTuac2HhnlvjqJ72mvxzhvMQSxc6DLe3t2P//ffH559/nnOcXr16YenSpSgtLe3QufMiy3jdEBbBySHZbCI4iNwn225755VeCMYQdAPhG58iXoSy4h4QUKLaRmA7KQWEUJ9JmbTtVFIkvXbLSQVYwWrdXg3deSgW/fsDjDtsXN55aqhvwLhDxuH2224PPwPR5yfaPwK53ViCADB8+HDcdddd+Pzzz7Fx40a88soraGlpQXNzM9auXYtHHnkE48Zlrr/vvfceDj30UPzsZz/L6Zzf/OY3OyPrRCFkaxuyDNC7QlzbNV0sNQ0j0qw7HiPsbOIboRsTh+njSvAkIq6t93OuxKXVcSWKHYREp52Ytf3knsA241ZI2whjW7HrkFi2E8Q2wtlWMJs5oW0jfs09AW4bP9D5YwlwBEh4It4BD5BgCZtPbgXAI3lnvqi2y78VFtcC3ZwHWlSbh0S11bYrWyccFRHVZvDEnUJVwr9Ddn+sqHYGAZhsgtqE4/zzz8957JtIJPDkk09izJgxXZwrgiCIwpg0aRLKyrILAPo8/PDDXZSbbc/tt9+eU7hs43Wie1FfX59TuMsvvxzvvfceLUxEdFOivw0zjz9j567iRA2tzcfNNTvdUau8ac/WHRbuSyduvS1IN1e9x557dGg+vGdJT/vmgBXAlFILXGrZW6EXJoSbBwWArc1bCz7v9uKUU06JFZ+dPn06Vq9enXd6f/nLX2L3/+isH6XsS/9b192/15emewcqXVz/hYzo73QzVx8+Fl7q1c68RJJlkThOSBpgaK9bHwr+0EMP4aCDDsKSJUvS5LP7I6TEjY+8ignXP4yt9a1QV61Fdo3QLvOEr40AL5gN64tr2yXitMC2L66tjnF7zM6jRMW2dfk3f/FPbH7rpoz5/+73v4tp06fh3SXvYvIvJqOqMvuYYtXKT0Niw4CZw3O2vNBcYEisGJBaLFkkk4CEXnBZalFdCeGlGxI4hm+RlJ7dWIvt6u0gcHalAYMGeOdOtWNKwLZRvt0mbDc153O5corHzu6V8l6TBNqT7bj3nvtSyjCRSOD7x38/HD4a3yvbXIi26VJK3HnXnbFhTzzpxJzSTD2J+mNgGD4yXli7uP/uqNj7KJTtMhZNK9+y+59+/Gn86Jgf48N3P9TNjPT6bK/cfbF06dUBYwO3c8XSimkDvtg0M/+n2DwFhGu1JAAOW2+Eto2bMYYpdnOuFV/+G/M+egybmjfpOVAjdM9VjTfPL1Oi2olEMQaUD7C5kNFv9j0Glb4RAI/awoWQ6nFPZyv3bI22HL13W8xDZ+2tGeZWQ+luIwIeoCJRgaRs17ZXZUtNmudRJN3C7DKp7LJm8XXhrll4dUVYEW1vcXbvDth2Sfp7Xd1y7zUgpl0wQU3b45e5DL8fIr2wsW1QYf/FcdFFF+GAAw7Iqcx//vOfo6mpKb8bRRAEQRB5QMLaBEEQBEEQBEEQBEEQBEEQBEEQBEEQBEEQBEEQBNEBgiDAxIkTcwq78847Y/78+V2boR2UrhbVBoDXF76ecixRPgjFvUZkyIPM8J3F7JPue8gRR6CqB8Os/+yPw/bNT2hhR2Ho0KF49bWFOOiggzKGq6+v90QAPUHA0J92QAs5lSgnJgEJMOUY69xMZM7i2kYYSznVwQqQWkFQEtcmdiAOPvhg1NTU5Bz+wQcfxMiRI7swR19V8hNhyCEJ205JeO2P7lpCbmmeEEOCbV8RhqK99gKvrk7Z375mTcZ4Tc+/ELu/7ITj8zp/yZhvIhg4MDX9Z5/PKx2fPmV9bL9jnCWN2ILQzo/mT/VE7pgT2Bb6/nlitQBgnBrNd/1p+h437Ag7n/qOk75AhxunyNCHJRff5ixVN65uh/elF9WOhk8V1Q7HN87oqoo7x1KJiCi26emt4Hm6/9Rx/wmKpqXGCu6O+M+hG0N4z6Id7qVxGM5QVrHtRBc5DAshcPDBB2P58uU5xykvL8eSJUvQs2fPgs5ZEAVcXjRKSv3z8cXms5Wl5+xtKoDf9ia6mai2oWdxtR4/K/H/pNCi2vAEZKRtqdRCNnZBAL8tc1crpESQSGDuU49jyu+m5CyUYBBC4JKLL8Fpp5yGpEja/TJa35kL7wt72wUKvEULbBo7+Lg7ej1Ex+nbty/GjRuXsyhUe3s7jjzySIwePRqvvPJKzuchAdftTLbHJk/9YtUchVUl0olru11hcezUIzIUJl5cm9n4XG9zxp0AtBHXZkyJa3OuBbeVgDRnAQJwK7YdaNHpgBuBbW4Fqo2AtRK8TiCIiG8rcW1u9xkx7ARLIGAJm4YSxDZ/TrTbpGvD6HQSJg1fyJt5Qt5MiYIneIBEEA4X2OsLEHB1XQmbN3PdWkwbOYhq23ulyzwqqu2La/liM/a+uvscEtM2n5F+LRQ+x0qZbx/7VaS2thZz587NOfzixYvxne98pwtzRBAE0TE457jxxhvzipPPXG53ZvXq1Whra8sarl+/frTI4w6E+c2ejYsuugg33HDDNsgRQeSOP9rOOKeUZl49ZbSeJlx42tvN/Ug91+2rZnaHhfu2bo0Xkq6s7PpFwF9+KX5R1KOOPqpD6VYVV8OIagtPWFJLaiO00KB0R6SUqGndinaR22LF3YWhQ4fixBNThWjr6+tx2mmnoaGhIee0/vGPf+Cuu+5K2X/MscfktNCcqf7md3BdUysWrVgfeYCy/PbN2M8YAeg0h+wBFg5vvjMzP8NTwrU3hIW1AWDJkiUYM2YMbr755h1uHnfFui9x4h/ux42PvI6kAKxQthXOBkLi2r6othHmteVnhLM9IW3mbbNUUe6o4HbUGLD57Vsy5v+qP/0Bcx6eg/N+fh52GjwIANCnX5+s1/35mnWhKpQq+uoaa8lMOwBoRW1I4Vsew382PabsFTqisl2IpGp3zIKmTLUrSalFdaXEYw89FloMvW/fvs4GAunZm8N2X3P+qMi2PSK9vNlNGXoKwmWgdj74wEP49NNPU8rwxBNPRN++fU2iobL0cZbd8LxZOvxnaN7ceVjyYapo/THHHIOhQ4dmTSuKXbBQz63179sPRcWp7020rv8Y9UufQ+37qXNPn33yGWbcdDvW1q1B0izyLNW7Z4CzG4etzLClAG9LXa/a79uOUxbE1ggb29mgvQZV7WdqLA6m6ikANLY14LlPn8HLq15EG1p1HDPXycEkAzdGbkDPnzIMLh8MzpitE0LXHSFcfTQvJJhs+O9C2AtkgBAmvzJ03N1v5j12IjwuYhIBj8hbdrKtfPr06Tj88MNDf2eccUbO8atKq92iHDKpF+kQ9h1GZVsFdAuAZDLpPW3mes24w7z3oMpIwLzDGH7HwN+2+2T8tgsXsWeE1zKw8WzdSjOOjSP9uxeZ/zMUFRXhrrvuymnue/ny5bj++ut3uD6XIAiC2HHo1Ddrh4/sY39IdDcob4VBeSsMylvhdOf8Ud4Kg/JWGJS3wqC8FQblrTAob4XRnfMGdO/8dee8FRdvfwM/QRAEQRAEQRAEQRAEQRAEQRDE9mbSpEm49tprc3rx+6STTsJll12GG264gQRVNF0pqu3z3rvvpezr883f5JaH0Emini5mn3O3gkRo24hq77tzbgJgOyo9qyvx7LPP4phjjsGbb74ZG2bCpDMhpAADB2dJCMnBICCMM5RkYFICPACHgAAH185oShyJQ0iAM0BIWPEqVe4qXcm0dJZUASSU6JX5NBjnOpN2nE+KCReNl6twEkF0FWeeeSaWLl2ac/jLLrsMp556ahfmaAcho56CO5izCIMJY/oR3RwxqFc9ZKhrkH4QR0jnz3fdDTvaJfj2FdYGYwgGD4aICADJ2rqM0VoWvpGyr2jPPRD075/3+UvGfRuNjz4WTv+11/JLx6NXaR8ISNUPSdUPGbFsYd3IVb8ihADnHJKZGKZnUfdfMAkO5wwtIQAW2DDM/8YAO15g3LhSxvctTPeBMf0Y9LkZjz8WDoisTpOR00b2ZRHV9r6H47kt32kU2rnUfBqnYT+0ieMei2zPounT3bhB5duUoUqW6Qc0Ol7wr5kZJ3sbPjKmsOmnJ/aeZLmEXNKNcswxx+Ddd9/NOXxJSQnee+89DBo0KK/zdCXp2t90YfyAKWLa2nHYCaM7p2A7RmeAFF66ETHnYDsvZJCO6pKekFgFIZPKaZ5xAAJcAkkGBBJIAspLX4+RmXVzZ+DW2dm2fOAsUM7ujOM3v70U3xp3CE4/+Qy0NLfklbcnn3gSew7fE6+98RoGDOgPdzukbVtjnwff6TtDO5gT3dQPu5Dnmug4y5cvx7e+9S1s2rQpr3j7778/evTo0UW5InImy7gldUDtH9J9OPy2PRrJja38Q6a9MunYcYG335whNM/AmB4qSEjJ7HyFjcEALlXzzJme6ZCAYEpYhOs+So1NBCQC1UozDqbjMcbVXIpgYEyCMwZhxohMgkkOLRcEznlIQEwJmQRW1MMIm5h+UTI3hrXlEb0PunysoLi9Ni2iZARdmBpHWVFxpsSVOJRwU8A8UWwt5GSEso3wODfH4QmQa7GmtKLaWsSp00S1vfDR+kii2oUzePDgnMMmk0nwqPgOQRBEN+SCCy7Ahg0bcM011+QUXghh55h2ZI4/PrcF84499tguzgnRmTQ2NuYU7ne/+10X54QgciMX200KaeYUpT+n6KWvfvul2nSM6GU0bX+OvDvMMX7yySex+4cMGdKl5xVC4LYZt6XsHz9+PPbcc08AubyfEU9FcSWkEJBcWWQEBJjUv8+E+m3OmASX9g0EbbMTEILhy+Yv0a9Hvw5c3bbn2muvxYIFC1IWtXjzzTdx1FFH4ZFHHsl6Tx9++GFMnDgxpdxLS0txy83pRZBD8ychJF7+YCXakwJAHj7mzP1G98/ijDfR/e43vs2FVHMj0vy4D72bY+IIN3/DGJJNm1Oy8udZU/Hf196Biy++GA8//DDuvPNO7L///rlfy3agLSlwxxNvYfpjr6O5tR2AmRMBrKA4c+Xm5j2UuDYAMATqGDP79ae2OTBvOzW+J7ztn0cviAYwNK97Gy0bFsfmv1evXpg0eRLOv/DnOg036TJo0CB8uOjDjNe/YcMGO6/j3vHx7Qph26IzL0pPdFa363pujEELaZuw+qvQAtomWembkqw4MbDikxU45ehTsHlzuI5VVVdBSuHmhKS6N27u0bef6PlHlwvPpmKu038W3fycqf6SubnK2q21+P3vfh9bhpdOudSVXR7vRWWaA/Ptv42Njbj00ktjw11xxRVp08h2Dp+SolIc9N0xeG3+wpzCG874zRnYWL8BW5tqMKx6CPpW9Id7F8PUHdj7y6QpI6+9gXffQmME0x5pAx0z9m1dX2Gqu3T2S6bFtOE+ISQE2rFk/YdYtGkRWttbtX1atXtKa8Qt8gh4c7FQ9WRg5aCw8LWHgKvT0PPZfhPv2+ntPHvIVq5LQ5q0vLl4BjtfbUS7Y3/3evbbOHK1qc2ZMweXXHJJyv6dd945a1xDz+KeWCU/RbtIqnlrxiCkN3cskkhwptsT1dap9x2ZftdRvSMCSHAp9L0KtUSwRcecRcHaG5j3jEOJn7umMfos6n1R+6v/3GYYWvnlWtAYOpqed96DDjoIv/jlLzDjthlZ402bNg2nn3469tlnH5ozJwiCIDqdTp1xr+5dhuo+pZ2ZZKdBeSsMylthUN4Kpzvnj/JWGJS3wqC8FQblrTAob4VBeSuM7pw3oHvnrzvnjQc0aUkQBEEQBEEQBEEQBEEQBEEQBLHLLrvgyCOPzDn8tGnT8PvfxzuxfN3oSlFtK6Cn2bBhQ0qYooohafLgXB3CJ4l6eMhI2HB8CYGyEmDmL/t95UW1DVVVVXj66adxwAEHpBz7zonH4sjjjoSAgJBJJIXQsk9COaZJtaUc3ZIQwuwTVuRJObVJCCvK6e60CiOU45i5+7Ein75jdNRhOr5SpcTPVPlYF/8RX3tuuukmPPTQQzmHP+KIIzB16tQuzNFXmfBDl83JLEXgNZKEFQk2zrtqp223jGOlVXCQ7owB3/6Ln7NETB6yOLy1ffB+yr7imD4iF4pHjUrZ175iBcTWrQWlV1VSBe6JaUuhepykEBBS6FtjvksnUGid9HU85zLs+iA/jD6f7a1CPquee6Xv2A3nVA2kqXtp+gU/DQibvDvmh42Ml+x57T51kjhR47Si2l4fa/tn5+WJgAUoDkpQlihDj6JylBeXo7yoHKVBKYqCInt+YcrDlDNzZeT/Cf2c2Puot83YwneG9kcNofGCHTdE8qsfRev16pVN3Jgh5/FChscmH0GRH/7wh3j++edzDp9IJLBw4ULsvvvuOcfpFLKM2fOMEnIaBhB6ZtR+Fy56P0PH9YY/lgTk9l/IIA1VJdWQkEhKodseNYYWelvoZ0Xo50LYsbUrB9OOCTOO9kRWAeDbh43D4uWLMWznYXnnb/Xq1dh9t93x7LPPqTSdT73CEx3wtzNhhSsyBkKWCtPJFDAet+07sU0QQuCggw7KW1QbAO6+++4uyBFRENkemSzPYrwQi78vIuavp3qMULNJIySwHEqdhdIwC3oYUROuF+1w+7W4NJgVKeL+dy00rcSlOTgLwMH1fu97EIAzjoCpT84DcBYgYAECrj45D5BgCQQ8gYT5YwESPKHCMXM8ANf7EiyBIl6EBEu4P+6+m2MBDxDwBDhPIMGLvPMmkNDnTwTu3CavNm/ed3sN/h/8T/+4EtW25YOwqDbX4jHcK++QqDZDiqi2f3/9e0yi2l3DSSedhPr6+pzCPvHEEzu84CxBEF8vrr76aixYsAAlJSU5hX/ppZe6OEddS2trKz744IOcwt53331dnBuiM4kKQqajZ8+eXZwTgugI+dl0ckgCxt5s5qDN74TQzLpnzzE27e4wpn3jjdSFTznnGDlyZJee94/X/BHv/POd0L4gCPDnG//c4bQriivU2wVS226MrQDSvHWg7QtJfU+UjUDZLiQ2Nqa+M5IvJ554Ivr27Rv7l25RiTFjxqSN8+c/Zy6XffbZBzfccEPssTfeeAN77bUXfve732Hx4sVOnBXAl19+iblz5+LYY4/F6aefjqamppT4M++eiT1H7pnztTvLEcM/3v43ICOT8wCMILP+Me52p/w8DhlQvX0sJmwU83z5hjJ/bsaJTYu2Zshka0oK+43eF7c/pkRAFy5ciG984xt20ZTuyFNvLcdhv74H1z/4ClpaBRgCMFvWWiBbi1ub78wIZNtFyHxR7QCwi5XphTw98Wx1nOt03MsqTIdh/nntPeCo//eC2Pw/NPcBvL/8Pfz2D1eguLgYTpSVgUmGoUOzC/5/WfMlAIQWk1OYNliqd4yitghrRDA2Rfc+lxLQBoSAteFLuzKrZ6eE0Isv+39JPDT7odgxVI/yHtZWKaxNRli7pW/LNHZQf78EvHenovZOF05n2u2HxG8u/Q2+WPdFSp4mTJiA0d8Y3XnvRcXw2yt+i08//TRl/wknnIBDDzs0bbxc59kAtRj54WceBh7k3s9Ovn4yevfvBYChNdmKT778N5ZsXIwvm7cak7Hu49312lKN2uqZfw/0Xr0v8voHQomZctcHTXvt29CXb/4XHlv2CN5e/0+0JtvcMwIGSA6u5zuZ1POnkoNxrudEAc6AQT0GuHGJV+fUSbV93ORd6jroicVLKQBm6qbCCM2zUFmwUN5NOQkr3y3V4r5xdShqP4wezmJPe/HFFzFp0qSMYXKhuqRaPcu6rJIyae9tMikgmNDjDanfc1QLZUnzPOu4MO8xmnphBNNh3l8Mv18gpf8WBULlFy6I6DOYwb6q72uoEqYEkfH3o0D8tK7907U5LarY1taGyZMnq3IkuylBEATRyXTPN70IgiAIgiAIgiAIgiAIgiAIgiAIgiAIgiAIgiAIYgfjnHPOwXPPPZdz+Ouvvx7jx4/HUUcd1YW56t50tah25GSx4i2Jqp2zJBz9zmJOLMOfniNJwCVuObcfDtwtN0GFrwrV1dV4+umnMXbs2JDT1PdP/T6Sol2LRCnxKAhAMgbGJCA5GAQEGKR1A1TOfAwSXDsCCinAGYeQyjHIifbp+yMFGLgW4mPKuYeFRUEZGPRumHsrpQRj7jOKc+6L3/YOkAA20WW89NJLuOSSS3IOP2TIEDz77LNdmKOvHmG5vYydTapgqIzpKaJJmKZKRvpC32FROzKasIF1Wt6+iJqalH28qjJ9+Lp6tH+2OmV/okBR36I94uO1ffQRSg45JO/0GBgqiypR01qjtwSYNA7lSphBCSJy9V2a/khASAamHR5VH6aFuLVgn3HAVdvGKZopp1Ok9jUS2s3f1A+VA1hn2dDtz7GjyTLUiqvfLGZ/XH8XFdK2jprSj+WOg8EKLcbVZcaYEm5EAjIoQWuyBc1tLcr5PeQcHn9h4UdJqpEEU+OJtNvaWV/qMQRjemAgYcV8mfa+t2MGb0yRch+NU7TOn7nO6HaaS4gt30xccMEFeOSRR7KGM3DO8fTTT2PUqFE2/e4m9MhC33zndZkuoDpu6mNKPUQ0oGtfTbrMr1rq/qoxZ+cg29vR9uEStH24GO2frkJy4ybIpiYAEqy0FEGfPkjstitKDjkEiREjMqbFGUd5UQXqWmuQBMAEwJltPXRDEqixsK7XSmhbBTFFIxnTYvUcQj8PYEqkgQPo3acX3l36Dib96Bw8MfeJvK63paUFxx93PC7/7eVBu88PAAAgAElEQVS46uqr3PPk3ZPQsyPtTn0J9ubY+pm1L05Dl/Wbfp7z9Pnurs/eV40FCxZgawGLbowbNw5jxozpghwR6TC/v9OSbciT5TlkiFkcJBRJhpMwGyycN5NOOL9GWlu643rUx5ga93E9hgRz8w9cqnVPGAsgkFTbTI0xhQS4Hv9JJsAlg0CAgAkIJsGEaqsZZ1oQRY9ZIZWwj+TgTAuBMAFm22AlEGREQYyEBnSfaMSGICXAU8chpr2W+juDa8esWDUAIx2OiMi1L3bNtQg2fGFxHcYIZgMcnBvZay0YwwKXHsKi2izmPEZyxohxWRFthvAx/xrtfnfNfv0jUe3CEEJg0KBBOQuTDRw4EMcff3wX54ogCKLzOe644/D+++9jr732yhr2iCOOwIUXXogJEybgoIMO6hTh1ZkzZ2LhwoWYOHEiDj00vWBdZ7B27dqcwg0aNAiJBMmZ7Eg0NDTkFK47iAUThE+X23Ri0wrPXcpIeqwb2HQ2bdqEV199NWX/6NGjUVFR0SXnrK2txWWXXY677ror5dhNN92EA0cd2OFzJHgCRUER2kW7/jWubDRCCgT6N6L6jc5Dtja12CCwqXGjfdegUGpqanJejMCQaa6qsbExa/xf//rXWLNmDW6++eaUY/X19bj++utx/fXXo6SkBL169UJzc3PW+bHbZtyGs846S21kmGOJm19pbUvi2X9+4uLa+NHJe5gXMpB6QIbmYVIyYOO6X/J+CHdKJTirdvoTHSrnoqUu9rqmXX4jFr29yG63t7fjjjvuwOzZs/GLX/wCl/zmcvTrs/0Xk3j+vRWY/uhCvLt8HQAjhA3YgveFrUPl5QtqR8XOOUKi2oiIZRvRbSO0bQW7uXcelyYzx5NtqP80dTHYU354Co445ghwltDPqKkWbv5ltxHDs5ZFU0MTtBy2nbux83OMwephC6ntfJ4ANQOMgV4JaRu7hVe7PdunEsw1WTTi1hKSq/lEIx38xqupCxgAQKIoASlFxBZsDCFaltguQsr8x0Hbujx7s4lpbJVqctHZHxmz9q3HHnkMf5/195T89OrVC9P+MtWm3ynvRUV4asFTmDFjRsr+iooK3HLrLVnj58OQEUNw0V9/hXuvmIWtGzK3db+afiEOPPwAmCqnriRAY2sj/rVhKSpKKzG4cjD69xhg2xBVp/xrl3Z+V0gJrjp7z14sEHjPh71nzCtvU9O8+VcpJVpFK1ZsWY4lm5agrq3WzIjqtADmag6gj5j34RgHTEXljCHBi1Fd1tONTTT+fK+pS7CLj1sjuG1k/fhmTtW+uyLcYtjq7Qplk/RtrcaubxYyjq1DOdjK4+rnRx99hJNPPhltbW2ZE8iBiuJKfdlJJFkAbhoRSDAWgCUlRCAAoefBmXoXMSmSYJxBSA4mJUSgyo4zde3mvRIw3V6BQUim3m8EA7f7TOm4saO6HRJMMjDuFr0375j4ZWfuQbpnNFQLzDg1w3x1unF0puffxKmsqsSMGTNw8sknpw1reP311zFz5kxMnjw57X0mCIIgiEKgmWiCIAiCIAiCIAiCIAiCIAiCIAiCIAiCIAiCIAiC6AROO+003H333Xj++VQnoXT85Cc/weLFi9GnT58uzNkOSrZ35vMQMGMAauvqkEwmU47xoqgYqMzwPeqqJ1MzYh2tBACJ3/+wFw7fryz3zH6FGDBgABYsWIBDDjkEtbW1YJxh4JABSEoB5dsjwHkACalc9CSH5BJcMjAE4JAQDGBSuwYaUVMolz6BwsW1Q05gxkdI32MS1ya6M+vWrcOxxx6bk+AqAJSVleGdd94hoYscyCi2kA7r+ypTP33nQRjnQ5nSk9gmK+6eMre/M0VeC0W2tKB9TapwTrDTTmnjtK9cGbs/GDKkoDwEQ4bGn+eTTwoS1gaA8uIKbG35EhJMic1qh2wIBhZw1dtrAVopBGTAIKUWZGBa+NCKFUJ/10K1cP2M6ldgnSGd9KLpMrRDrXZoNOEBhPoT2+/4+2L6LikizpWR8HF9lHE+R6Sf8zZC9dKvvwzROu/iMsZQxItyrscMDCVBKYp4EerbGpCU7aG8xD0vUTFEaR5CZrLp/kWo5GHzbh1VwZTTtBHXNmlav+LwmMKWu3nAbbEX5nieC3/4wx9w55135hyeMYZHH30U48eP75Tz50VGLZuII3fM/rRxfXF3tSNt2xuGAUxCCmlD2HQYkGABOoyUaHnzLTQ88ACan3kWoi5euMOn5JCx6PdodqH0quJK1LRsBZMCnANSctVmaYxuiJCeozNTY2HBTBsjbXsVFQaAFpvnnGHWA7Nw71/vwZSLL4MQIjY/8ZcvccN1N+DlF1/GP575B4pLitOGs8Kl0bEzQ2w7FU4g5yx1DU5VILydS1QS2O5Snnrqqbzj9OnTB08//XQX5IbIxvYX145sef25HVf5AhVpxbVV+8ukHmfoBtkX19bKI+BSxeGMwwhcCwhwLanBoUSyJddnlQyQQmlESQBGjoPp3xhS6vGp2g8mISQHZxJCStXvaUETIyoEnQdp50PcvIoV8AEAr53yv1k5beZtM1MiMaLa/j7ObQpKZNsJwrDIcRYS3FblyZl3TEbOQ6La3YqlS5fiyCOPzFlUGwD+9Kc/dWGOCIIgupY99tgj+9hGc9ttt+G2226z23/605/wq1/9ClVVVSlhhRB44IEH8MEHH2D9+vU44YQT8Mknn+DRRx/FRx99FBJDvu+++1BdXY0LL7ywy9rUXIW1m5ubu+T8RNfRv3//nMJt2bIFffv27eLcEERmtqdNR80reiGj6UGCd8YcYweZNWsW2tvbU/bnIniYDw0NDXj/vffxxJNP4N577sWWLVtSwkybNg0X/PKCtL/f7a9s7z7E/55XlPBStCbrADsvqmS0BfREv/p1DMkCbd9hYBJgnKFNtGFz4yb0K8+tzesuMMYwffp0DBs2DJdddllaQdGWlhZ88cUXGdOqrq7GvffdW3BdkACeefffqGtuBQMPz5OG7l/KVcD92HZz16noN0LsPAhcWOmnI913puZOlNiz1HMm6rtorY+9jhefejF2f319PaZNm4Y7H3oO5/7uv/GTo0Zg/117x4btKuqbWvH4qx/h3v97D/9abUTcGUJlGDIiMjv3xLzvajsiim1Es005a+FsK6JtRLe1WDZjgd1vw8aJaoOjcc1LseX9+z/+HpwFoTZV2eLMPIzEyH1GZi2XtrY2Z8+Qzq6p1pHTW0wCQqpF6WwZ6cXlfHumXohVmUV0+23MJN5/0CLdpumXQlpxZSklVny8IjavnDPbJtk7FTH8miNm7hFmIT3bGEp7r4xFi+mwTGfYCCMzBny87F/4+eSfx+bnjjvvQP8B/VNsm50lrr1y5UpMnDgx9titt96KYcOGpY1bCBwcu+2/G357/xQsfmUJVry/Aps+34xVSz9Dc2MzKnpWYI/Re+CcqyeirFK/s2cX6lPztgzKHtbQWo9/bfoXVgYrMaBHfwyoHISq4io4kW3fDCTg7p8M3UlVllwtjAgbITT+MGUvpcT6+i/wydZPsKp2JdqSrToe14uAS9sfcsaUsLO+cuj6yiEBydHeJvDmU2/gzSffwm4Dh+PMJydYs5uP9PJ5zo/OwVtvvZ1bYWebn4/w9uK3UFRcBInwOy6F2Mmj9XP9+vU47rjjClpYNQ7GGHoUlaO+rR4QSQgeqNGHXZTYLMTOIIWA4GphTAGmFunQEvtSMEguAKkW0QysUDnTNgM4MXIzZ8CYe+8A3iKfPN3zGM084FXH1DKLs73GkJNN3tgPEH53IsoJJ56Ak04+CfPmzsua5uWXX44TTjgBgwYNInFtgiAIotMgYW2CIAiCIAiCIAiCIAiCIAiCIAiCIAiCIAiCIAiC6ASCIMADDzyA0aNH5+xUvm7dOpx33nl47LHH6AVxn2xFkeWd/jiBvmeeeTb1NDyBoLQ6h5MYT4Povsh2RFT7tG9X4KzDo8LdXy/23ntv/P3vf8cpp5yCi6++CCP2Ho6kTDpnEaGcgKTkYAzggmlHvCQADiYFmFIMBEMSHBxgWm5KokPi2iqUcVQzPnXOYYXEtYnuRnt7O0aPHo2WlpacwnPO8cILL+QshkHEEW77CxZqCIkxQDvqhkUWoB3pbFCt8mucZLuDsHbrB4uAmEUqikamd3ROrl4duz/o16+gPAQD4utz+6rPCkoPACqKK205CynBtAci8xwlGWPgUkIwAS45BNP9izT3TzloSzDrzCpt76AdX7VwAyK3Uhqnca/TMAtJhNwStcOl6eZCAtvpxF2j29G44d3IKKpt4nqi2sbxF2lERwDlMFvEi/J2lFVxA1QWV6K+tQ4tyVZ1WoZorlxeJcCscDAzFwtd/O47lGOzuVOw4wCm75V0DundUFz75ptvxrXXXptXnJkzZ+Kkk07q0Hm3FXGO3qGDfvFFh+gZE9Y1M/J82G3d5nLeMdGb1vfew9ar/4jWf/6zQ+mko7KkCrJOtze6PLgR12bQyg9KUIYZERFoqVXJACZ028XUggEQEJLrcTIgoOVG9PM06Wfn4KCxB+N7R38PdbXZBcJ9XnvtNey68654+bWXMXy34W6Mnctz4DmYx1JAl9xlePotdjvXqOQs3iW89dZbeYXv2bMnli1bhh49enRRjohsbC9xbV+QIpREpD+38wMmjhW/gBZhcRk14toA1DhCi2vbsaZue5nXH3EJABySCT23oRdxkUYoW4luy5QrEUrEhznJNyOzw8we5gsESfd7xNs2cynhe+B9D4lrM7vJ7L9OaJvpRZ3CwtmeEHZovyeozfzjHJwBjPFwvIiotirs/ES1ww22EzQiUe3OZevWrTj00EOxePHivOL17t0b5557bhfliiAIouvhnGP33XfHxx9/nHfcK6+8EldeeSUOPvhgPPHEE+jfvz8WLVqEyZMn45133gmJZ86ePTtjWjU1Nbj22mvx7W9/G9/5znfyzks2amtrcwpXU1ODxsZGGmfvQPTunZto6MqVK0lYm+imdJ1NBwxOUDs0r2hsAJ7kYDeY72lsbMT06dNT9gdBgB//+McdSnvBggU4//zzIaVEQ0MDampq0oYdNmwY7rjzDhz7nWM7dE6HKuWSRDFq2/Svem2nkFyLW0o1GyoZc4umSgHo3+ZMAmvr1u5wwtqA+q158cUX4+ijj8aUKVPwj3/8I+/4EyZMwNSpUzF4yOCYAEg7vxKdkXjo/33obFTeXHX097RkkZ2xJ2QIR475tKLR0Vw5AW81Hy6cIUknn2zLb17bUDTie/ifl1bhf15aiZFDq3HSIcNw3EFDsevArnkHqLm1HS8tWoUnFn6M/3vrEzS26PEf456hyy9gv5zszIxXVk782sXVotlRoWymjyFQ2zqsEtU2afii2uo7fIFtSNR/klonDzpkDIYOGwI7OWOqjTZ6GvvcAfvvn7WMpJRY/8V6DBg0QN1eT2Ta2Uikq5fGXinMuZQ4rmRaiF+lCjtHJpygtrALJjtRblXcEkKo8G3tbWnbwGQyCSWUDf0c6H5EGywZ3DyUspuY3GjxbMY826u082uhvgZG9Jlh65c1OP0HZ6C+LlXY/Je/+iVOOuUka5PubHHt+vp6/OAHP4hdWOHss8/G2RPPji2jjiBkEpASFb0q8a0TxuJbJxyiFjwUEvVbG9CzT0/wgIFLt5wfGJQtzLyDpoWNTTm3iTasqVuL1XWfoay4HP3K+qJ3WV/0Lu2DIp6AZECgr9+KoYfsyAxJ/W6BaYckN2MEiZa2JnzRuB5f1H2O1XWfoTnZrJ9tlVYQcMikeeQZOFN119jrBKDrBkfd5jq88NCLWPTCYmxcu9GOUU489iSEGkD9r7PPKb7YsB6rP4t/j6PD90YISCnBeWD7DWtnT2cfzND/mLw3NDTg+OOPx6efftqp+a0orkBtS42yD+v3PZK6L2FgqlvhDEyqttMtkKkXtTRz8HBvWkgpkZRJBDxhe08jrm3uD5MqPtf3hXvloIaY3pjStmkuPrKsh5xtHFzQODkSN+5e3nrrrXj+uedRl2XR6ZqaGlx33XWYMWOGSrMbjJ8JgiCIHR8S1iYIgiAIgiAIgiAIgiAIgiAIgiAIgiAIgiAIgiCITqJ///54/fXXMWHCBLz22ms5xZk7dy7uueceEg0xZHtHPst7/XGi2hLAvHnzUsKW9NkbjBfHJB4VEop6cMjwtnTbRlR77yHFuOrMXpkz+zXhxBNPxNx/PI5B+w5EUqjyARdgUokWKgcRCecqogRkk1J9KgFtqRxTmAAXHOAkrk18/Tj88MPxxRdf5Bz+9ttvx9ixY7swR19N/Mc1ozNZGnHXFJ+/HPzRjHOdf14ZSbM7CGs3p3HQL/nWIWnjJNevj93PexXWR7LSUrDycsiGhvB58ng2ovRI9EBSaudIKbRzsxHgNaILWpSWGZFDwIhpC8a0Eyu8eLqvkbp/4OZm6n3ME2b0+xzAukADsOcxTtWqECIXkKfPY7ReszT74+p/SAxeGgdH53DslQCAjolqu/wxVBZXQbbWoqW9OXSuSIbtoh2w/bdxqDf3Qpcv0+IKxoMf9qANax85icLEtUNZ6zxx7dmzZ+OSSy7JK87UqVMxadKkgs7XYTI2o6nj9qxY0RoZ+rTiNjF1MdwuKyd35WDu6qr/LShQWFu2t6P2hqmou+uvSF9RO05VcZUW39ei2ADAgABcO+crEVbGtEg/02Iy+rkQtk3RzvxMPRduzKs8uyVzdXW//ffFshUf4Zjxx2LJ4iV55Xfzps04YJ8DcO+se/HD03+Yctye1/yk8n/EdV0xdj4mr762SY75J2fxzqe+PlU8JB19+vTB4sWLSRSuG5CTuDaQvtPIIL6hDqeKa7vxWEwS/gZz+Usnrg3bv0fEtWHkbaDlndRch26tAalEfzgAIc0YxZw3UBIdUs1pmEVgBAIEzF+UR6h2m+l+AUqAR43Z3OjM/AvT7EpvW0/J+IuoxJUh4ASP7D7mtozwtQrH9fQMB/eO+4Laap8J6wlwaxFtG0f3bZ40tyq3PEW1QyLZJKrdqQghMG/ePJx77rmoqamBEFnUXSIwxvDQQw91Ue4IgiC2HX/+8587tLDVm2++iQEDBuCnP/0pZs2alXl8lIXvfve7aGpqQmlpacFpxHHMMcfkFE4IgXvuuQcXXnhhp56f6Do45+CcZ+3HV61ahTFjxmyjXBFEZraVTSe8DlFkXjHmdQK+nX8XTJ06FevWrUvZf8YZZ2Do0KEdSrupqSnrQvPHHnssTj/9dJxx5hkoLvHex+ikYikKitV9YOrXNYdayBvQ90T/Zpf6J6IAEJh7BWBL02Y0tzejNFFYH3nNNddg48aNnXMxUIuV58O+++6Lp556CkuXLsX999+Pp59+Gu+//74S8o0QBAFGjRqF4447DhMnTsRuu+0GoDBBTTMnsnZTLV78YCVCk6Eh0WfmbdsZAyD0G9tscxcn/qRKt9aKMGuxbvdyRziwL66tr5GxfOXVGCr3/B7KBo2y9rBlq2sxdfUi3PA/72PXAeUYt+9AHDyyPw4c3hc7DyhMaLuhuQ0ffroRb//rc7y2ZA3eXLYWTS3tXjY82zDzvth5GX9uxi9vI5xtwpv9voB2nKi2uidqO4jcIzNv49/H8D0Wbc1oWP1SynWectoP7JyZSkfPmxmbnJBgnKPfwP7Z5wcBLHp/EY4eeJQ3L+bmvIwIthXEDtnjVIwgSCDBA3AEauxjFnyDm8uTUi2+nJRJJEU72kQbWpKtaEu2KduwSOK2v8zALVNvTZvPltZWLd6t6qstNWPWYkwLbcMKaVtbJ9w8JPPaLmfM9K5JAu3Jdpz947NjF/g58qgjccO0G2Js0p0jrp1MJnH22Wdj0QeLUuKOPWQsbv/v29OWUUdISv3umcmRLpogCNCzbzUAVdZ2wWau2h3Gdb3jao7SCmzrqwMDhAzQ3NqIz1pWY3XNZ4AEyosrUFVShYriSpQXl6MkKEVpohjFiRIkWADJAgiZRLtMoi3Ziub2ZjS2NaG2tQZ1LTXY0rwFda21qjpogXXG1PtxkAws0NPEOr/cTNEyhqQ2Y69e8hn+30P/D8ve+hgNXzZEiwQAsN/++6mFGFPaePf+QjZB5o5izHuB14b59SbWTh4zlvJpb2/HWWedhbfffju0PwiC2L4vHyqKK5RtVTJwyZDkQMACnVMltC31guxcqj2C6fl3kQQC/S6JkGBcvZ/gLALuzUR7r/U+AbcQuLVcmHdCos2sLSZp7Q7meMozbWy+JqJphqwdIItNMu4epAketvWrQIMHD8Z1112HX/3qV+nPoZk9ezb+67/+CyUlJSo9spcSBEEQHYSEtQmCIAiCIAiCIAiCIAiCIAiCIAiCIAiCIAiCIAiiExk2bBhefPFFXHXVVbj++utzinPJJZfglFNOQe/evbs4d92cbO/GZ/HtSyeqvWzZMjzwwAMp4St2PT4m8ehJop4bMhxWujhGVLushOHm8/qgOEEv+xuOP+YELNn4IZraG5UzheDaIUiASw7JjWOQcqZT/yohbeUAxZWTCjgkEyq+EdcGU8c8cW2Tkrl/DEYgULuvkLg2sYNx0UUX5bxgAwD89Kc/xfnnn9+FOfpqUYjzuPVDi4i7GnG97OKucP5zYUWG1DS1U932RDY3o+Gxx1P288oKlIwblzae2Lw5dj+vrCg4L7yqCsmIsHa68+RCWaJM3TApPcFC7fQoocS19QINUhphQ/MJ2HGAFmkwIoWMSe8YAGaEa11/oz6ds6OpIMw4ucdpAiCmvzFOkGDp+yKk1nUW2s/ShjPXZ4QJXT7j67pKm3VYVNunsrgSSZFEm2gFUvLn+nHAOaBLLXIpPYFt079DOk0C83QyWwwMQkhwbi4S+YtrA6H+vzPEtZ988klMnDgxL1Gt3/zmN5gyZUpe59mexLh5hw8WUJ3UENOI3uudVlTBBHLPsXKWzg9RV4/N55yLljz66kLpUVQOSKYltTmY5wFvREsZBKQAJAOEYMqR2ywQIBnAhBb5Z24BAVM+zOuzdBslwVBeUY7X334NF1/4a9w789688tze3o6f/OgnePmllzHjv2eEHLwzkouDdwwF9etps5BnpfNPnUEEICWaNCIv9KOhM9hjjz1iRUSi/Od//iemT58Ozrf/AiaEwjwDWQW20z0qYZ2cmMPx4toqirQ6FdIdDJ0zm7i2a9s8cW1mrkcJQ9vFw/Q8B2PcqqZwM8aEFucA7EIt0iir6EVdVPsdqJzYMahedkFK3Z7rMYz0hbXh+kV/nx7ryAzNEPO+WTFqQOXJfjI7lrX9EmP23ioZprCgNnRoK7DNXOpWbtukDWbj5COqbY+ZKyBR7Q6xZcsWTJ8+HXPnzsWWLVuwcePGDovYXHXVVTj66KM7KYcEQRDbjxNPPLFT0rnvvvs6JZ2ysjJceumlGD16NGpqatC/f3+MGDECzzzzDJYuXYpkMomjjjoKxx9/PHr27JlTmuvTLKQXR65pEt2HoqIitLS0ZAyzZs2abZQbguh8Yn9vxsxz692xNh0/pIvv2QlQwJxSJ7Jo0SJMnTo1ZX9JSQn++Mc/dvn5Oefo168fSktL0d7eHhbWjpLu53/cKxoeCZZwv8fBrW1C6vcCzH8CAlzbCeD9hk9CYE3taozovXtB13jYYYcVFK+z2XvvvXHdddfhuuuuQ0tLC1atWoWNGzeiubkZJSUl6Nu3L3bZZZf8FtnIYU7zvqffQ1JI+8vfVHemXvJQ9d/MpdiD0ZPEbZuwDL7gtrTmMiVCq+ZlTEa5m+3R8zMqE3ouHAyl/UehdNA30LzunbTXlKjcCaWDDkDJgP1RMmA/JHpUQ0rhFuSVSZvDlesbsHL9vzH7uY8BJlFeGmD4oCoM61+Ogb17oE9lKSrLilBaHIAxhvZkEg3Nbdha34KNNY1Ys7EWK9ZtxZpNdRAyonAbKxYOuEkLf0bGLy9zzMyNMC+MnnthTihbfefeviBmv/tjjAMscOkxX4RbnXnrkgcg28NjCM45Tjj5+FC7qObLdF6lWpzYtKFFRUVobW1Ne58AYNmyj3DUsUfZUhBSAEzaxeYApoSFddrFrBhFQQIJXlSQ/cdHQuLzdWvxwJxH8e5r7yGRSKC9vT02bENDvVvUDu6xsjZgLbbNzMKowiwCLe08mJrvM3dWzzwym5I+LnDJRZfguWeeS8nD3nvvjTkPzkaQCF93TuLaOdo4p1w+BfPnzU859/Dhw/H444+jtLS008Vy20U7pF5WwW+vrB1bz8NKcGVJY5FnR5czB2DEtaHLVmhbPkNgi0Eyifq2BjS01UMYm7G+OQLaGGf6IKbmfpVtWbieSQplh1CvrsEsiAjJvfwDAgLlxeUYVjkMfcv6QDQBq5aswtJFH2HZ6x/jo1f+hcbGxrRls98B++h3Gzwi7XqXT18KdTKe4XlLK66dhksvvRTz54fr2Z577onvfe97mD59esFZBYAeiXIIqWqL4ByBfmckKZOw9SIpdFsl9HhCvT8iGMB1eHtl3rsDQgor0m0mqkPXbsaNdgF2Z6eQZoDqvavgeoTcbKzWHJCP3bTA+uHn6fyfn48598/BW2++lTFOXV0dnn/+eRx33HEuHRLXJgiCIDoACWsTBEEQBEEQBEEQBEEQBEEQBEEQBEEQBEEQBEEQRCeTSCRw3XXXob6+HrfeemvW8LW1tbjllltwzTXXbIPcdVOyvROf5R3/dKLaUkr87Gc/izlfgKqRZ0YSjztJ1GPTCysjcbWz15STe2KXAUWZM/w1g4FheK8RWLzhAwgpILl2atVi10xI7UCiHEIYV85EXCjHEg6pHZe0gCATgAzAtCigFd424tpw4k5GKIoBVujKOEoVLK5diFBmgWKQBDFnzhzccsstOYcfNWoU7r03P8FLIo6wh2HB4tsRTVhY4T3orkS69kR7fTPtcGfcbKVUwnvbk4bZc2LFq3ucfO6uroEAACAASURBVDJYSUnaeKKmJnY/69Gj4LzExU13nlwoSZRqQW0BJd6nhQil1ALazB43Aohc6sUfwLXYoedEqQVqAetCC+MKaR3HvX4GcKIddgwTJ7Ca2gWFydLPdFhU2xP/9gXC/XhWHJwBxZ0oqq3yy1BdUo3NTZuVI6v/LFntAFXaAlD9vJUQ4MZt2T1LVtncJKMTs+OAThDXTvEHLlxc+9VXX8Upp5ySl6j2Oeecg2nTpuUcvtPJkNW4sXtWbFvpni+9w2gQhNJPrctMPdvCH9N77bC+j/m2t7KxEZvO+hFa34kX5WAlJSg9+miU/se3kdhjTwT9+gJBArKxEcnVn6H13ffQ9Gyq4EE6GBh6FPVAXWsdAL0YDYR2uFfthgCgFV3BtOO2ESWVUkJAP8O2rYLud3S7pqIq535vLAzGcNOMm/Afh/0Hzpt4XlrBiHTcPfNuLHx9IV5+/WVUVFQ4h27zzJhb0wGn7c4m+lshz8jQkbP+nrVRyGG8U/jGN76B//3f/80YJggC3HzzzdsoR0S+2HYnHdnaigzPXZy4tr/fSA6liI/o86YV10ZIngVAZnFtCQmu5yyMCJSQWviJMUCodtmIFAkwcCkABtXq2zGMEWeRWkRIi8LoRtUX2da5sv8aIQ9/gYlM5erEsJgtCzP34sZdJiQD426L66NWBNsT1FbbSjCbudguDPNSKEBUG17OTHqh+0Wi2jnT3t6Oc845B7Nnz85rXJqNs88+G1dddVWnpUcQBLG9mTlzJs4777ztnQ3LjTfemPH43//+dzDGMGHCBMyZMydreuPHj8/53J0lNE5sO0pKSrIKa3/++efbKDcEEU8uc0ApYaJztVl+B/lz3d7O0Hya+lEVFcU1B7fP74PGxkZMmDABbW1tKceuvPJK7Lbbbl2eByEE5syZgzlz5qCyshIXXHABrvjdFWo+sIPYRZu4ttUIbuftJdQcvoQAkzxiyweSUiLQthkGhjV1q7Frz90Q8I4J7XYXSkpKsMcee2CPPfboeGIZ5lUamtpw//PvRwIzPVeg/+zvY//3t1toy4S3wtyhcNnm57207TPqlk1z+VDbRqy078EXY838n9hnNlE+AKWDRqN04IEoHXQAgh59oGyyAmqmXTihU3+RTjMfIwWUuLREQ3MSi1ZuwQcrN+v0jRFYuu+ItkvGhhU4+0TaCS/vmllkG/DKFXaOxv9jVqhcfZpyjhfP5ipPsfuZTcPF13NqyTbUfjwvJef/cfh/oN+A/mFhY2/+RAnVukvrUV6WVVh7xb9XussX3jwXtFEDQHFQjGJejOIgg7B/ATAwDNlpKKZMmYIpU6Zg06ZNeOyxxzB79my8/vrrobmSL7/cqhfVY+55ssZVae+l1PlmMHYZM/cYFth2/zirM2MMf5l2I+6JWQx18ODBmPu/c1FdXa33hBd+sLbeiG0zHxvnrbfcipunp86x9+/fHwueWoD+/fu78J1o+2hpb7bPpgAQ6PlBk0cGCY4A4BIcHPZymJ6bBYNk3KuKgbkTykYohX2UpJBKPBnqPYCAMUimZdzNi22QkF4e9LKJAAt0+yHVdyjhbM6ZJ8gNnTmJPj36YfSgb2LXnruFyvrAXUbjpO+dDEAJEd99992YOnUqNmzYECqXktIS7Dp8N0RGJt7cNdQzsw3mMOPeb8nZTh7pg2655ZaU96X69euHp556Cg888ECH81peXGGfVSbVgpeQSXC9iIdk3oIdQoDxQNcx1WcIkQRLcGV/lVItHumVg2mfmK5Dql02QvkunHo+zP1xdSP6rmJYmNvFTwmL9GNmKaSdu+9MTN6CIMBf7/orRo0alTXO3LlzQ8LaANlKCYIgiMIhYW2CIAiCIAiCIAiCIAiCIAiCIAiCIAiCIAiCIAiC6CJuueUWtLW14Y477sgp7MUXX4yePXtug5x1Mzr4Lny8MJ9yOHju2efw2quvpcSpGnESEj0GwHljxDkTRB3bvLASoW2pHfC+uXsxzjq8spDL+MpTlijDThWD8VndKgghETAByZSjqnF05AgAJsG1kKXQTksAB2dJCKnEtZWAYBIcgXI8AgAtKshZoDWhJJTDI1fOKzD+QU4Y0IhuZhXKlGFnMuvI4znkhuJHti2dpTlE/iNfGxYtWoSJEyfmHL53795YuHBh12XoK05YHyEPIT/j44bIY54mCSnDDozCc7KVkNaB2I/fmQLF+ZLcuAm1029KPRAEqJgcs3iFh2xsjN2fSYw7G3FxRUNDwekV8yLtFAlAO0syLUIrGdPihFL7wEsrNKvuk5Pv9V3jmdfXALD9iHGOl9b53asLLNK5+GGV+qJLw7ljwooHpCFeONI/lsa50iTtiRi7vhDpRYwZUMSKrEN9Z8IZ1+LaG9V5hemvdXalEQhg+n8jNCm0kzTTAsQMkFw5SOtL5UzdOZNYSFybAQWLa3tl6ZejX3bZnu9FixbhyCOPRDKZzLmsTjrpJMycOTPn8N2DcMPXGQsaqISka1t1GOfI7LQXpJQIeJ5uVlJiy0W/jhfVTiRQef5kVJ4/GbxXr9joRSP3ROnRR6PqsilI5iFKVV5UjrrWWr0gABCY8S7TAqpQ36UU0PILyvFbGmd+pr9rOVZmZBhMq6A/rQ6FllvQ5faD007B6AMPxBGHHonNMYsuZGLJkiXYZcgueO7F53DgAQfmFTcTXSGqHZd+hwS2cw1ODuMdZvz48VkXLksmk1i/fj0GDBiwjXJF5Mv2FNdOG91qW6QX13YpqUyaxQpgw+hxig2uxxDCjEu4bZuZlWFR4xFpxy/Cfmd2QRi9IA+gEzdtvBujQvqy2p7YNpNuUONUP/SleIUszbYR9vGv14y/3KcalSnhJsZgx2lmvxpiORFuI6jFmRvTGaltJ6TtUmDeN4TOa757eTM5JVHtgvnkk09w8MEH5933Z+Pcc8/dAcetBEEQmZk0aRIuuOCCWFHT7oqUEvfffz9GjBiBq6++Om24efPmYfny5TmlWVZWhqqqqk7KIbGtKCsrQ21tbcYwX3zxxTbKDUHkQ4YfgYUmYed9oRfrSxPO+60lpf591cVzVXFIKfHLX/4SS5YsSTk2duxYTJkypVPO079/fxxx5BH2nPX19fh87edYu3ZtSti6ujpMmzYNjzz6CObPn4+99t4rt5PEFZ9nmPB/y5kFptxsJ7e/k5kOL5hAAoGd/WQAkiKJ1XWrsUv1LvkWwdeaWU+/i5qGFlgB7NDPYSMGKo3Rxf42dx+euDb8bR5Jxx1z9rVokDg7lPmRz+AmRRiKe+2Onc/4PyQb14EV9UBQOQhmrkTVIiWIbR57czLGAki9sKWb+tHzFlpE29kG3bslgLDzM9buZPPmWRbNpdqJotjKn/LJ/H2+CKt/7fDFy7n6bgSymSn3QO3T4ttMbzvx7MDFNX8sev84ti7+O9rrVqfk/KyfTPDmZ7z5E2NjlW6ejDGGntW9sPXLzIspr1q1Ss15CV2SzNh/GMqKylAcFHuzRl1L3759MXnyZEyePBlLly7FjBkzMGvWLDQ1NWHzpk3KhiPNnKO5O7pEJIM081f6GpgWhjdlZmzR3Ja5E90GGGbd+zdce/W1Kfnq3bs35i+Yj8GDB+uiVsLPtl6bmUtpHpM04toRfJvmgw88iF//+tcpYaqqqrBgwQKMGDEiNX4n2T6a2pt1Pp2dF8zIxqv6L5lEYES1VSHrd8YCGEl49TyYa9ZznpLBvKbGONQjAgkm3ftrAtyFYRyC6X5Il7OEUG2Hqe5CP+tCLeINBrUwhC7PgAc4aNBY7Nt//6zXXllZiYsvvhiTJk3CRRddhL/97W92Xnr4iN10Vxmz6Ad0C6cXYAyNazRn/OgMzPjrjFA9tYZ4/ZwaeyNTL0zY1gzMzT0bO2XoGbSvNETqYJztzcvavHnzUupZaWkp5s+fj1133TWt/SCfBQHLEmUQQgJIQjCJAAA4RxICjDOrRS6lXsxDCt2CqwXXAQkIYUXxbb9i2lsp1RoATOrnPfy+hROy9/sQhIWvM10OQ/hdFI0V9jfxmfeZ4TGMK7uMz21kbt3c0/323y9Dph3z58/HHXfcgUQibKMnWylBEARRCJ3/piJBEARBEARBEARBEARBEARBEARBEARBEARBEARBEJYbb7wRI0eOzBqupqYGt9122zbIUTcjl3fgM+oouYMsZv99s+5LPSUvRt9DrvESTlHfi9lO8aL1zqS+JwKGayb0SZ9ZAoOrhqAkKIWQSSSl0J9JCCn0drv6DgEhkupPCv0nIZGEkBJCCkgpIWTSOSpDKLFaCN8V0ToNCePMbFwbjaCivp0hUVDAE7Y1rpAuHrx4PlFhrq4W+CO+2tTW1mLcuHE5C6kWFRXhrbfeQmlpaRfnjDDEOuQ5v34VxjoDpoaLSdFLI9xWbTenMSmx9be/hYgRU6k4+ydI7LJL5uitrfEHiooKzhIrjomb7jw5kOBFSnxWCuV8bfsRJVCrRLTNMbOYRsxxIawjqjB33gpwO0FDiUi/EulfbN9kLzjLBWTQ6BC+46zXfbnzMu9wJBG/Hnp5zCiqDYCDI+BBlkwXTnFQjB5FFXpcIPW4wDnqqjFCEkIIGwYQEND3WJjw6j4a517zaccV0l2XkBJSqPCdMWbIZ7ywcuVKjB07Ni8xrkMPPRSPP/54zuE7G6nLKRfixu9pEo2NaOuzN6yPT8f36A2P431xUZ6nIHzDQ/+DpgULUvYHAwei/xPzUX3F5WlFtVPi7LRTzuctLyrXz7eqy0mh67dpj7zxs23RTDsHqcfMbhTt13dESkVrBwGANwaX2GX4LvjXymX41rhv5ZxvQ11dHQ4ZcwhmzJhh98lww+LuDtPPdZb/thXbKg/5OP0TqRxyyCE5hXv++ee7OCdER8k6Bs72qGSInk5cx4l6pNGYMFoivkCzjMtrSCoHDADn3ApJGxEku6X/Mf9xFoAxBs45uJGFYVzJFTGu/5gWodbbnCPgaj/TYkgcHIHe8sNxFrh0EIDzBAKuwnOY4247YAECHiDQ31VcLw3OETD9h8DF9/Po/8dYKK6R0ObMiWYZMRxb1gzhsvO2wVyJOg0REtX+/+ydeYAUxdn/v1U9e7ALu7BccnnhgeCB4oF5DYpiVEBERGPwR7zPaAQ1alSMR6JR38RIYjzwVSTRgCKC4I0XwZh4C2qUeEBEQFiWe++p+v1RZx8zO3uy6vNZmpmprq6uru6urn6qnm+1FK+88goGDhzY4qLaF198MYlqEwTxnYRzjvPOyz4ZXXvlpptuwvz58zOunzRpUs5pTZgwoSWyRLQxxcXFDcaZN29eG+SEIBpHU2yLDcYzwdH+YK//JjHZ7fSKcPfdd+Ohh+JjI7p27YpZs2Yhrxn9Mj7Dhg3DwhcXqmXhQvzzn//Ef7/6Lyoq1uOJJ57A8COHx7b54vMvcMThR+A/y+KTM7h3vswFF12l+mzMOABnlxfSCHtq+6bpYwPgenacHfS/m5YjLXKf0PJ7RcLp2LJlC26/9SYATImqhoRXmVMxk+5d3X9DT745onEjxn9lLdBxmFa6VdeLnWgVgJHUtcLPdhJWNXEZeApBhzLkdR2AVMmOVjDaCkjb72bbQC9aXJpxPaGstx0LABaAsQC+8DRjZhuXhs27XtQ2ZjF2kcDbr1rc+vCny4MvTO7nx8Wz342AthXODrxyU9vERLXtcTOvbEzZq20rv1qMinfiY93679EfJ5x0AkwnqRFChrSn0YrQqvsV6NGje8I1EmbN6jX6nlb9BwwcHVJF6FzYGQVBQc72nJZm4MCB+POf/4wVK1bgyiuvREXFBi3ZLlUfJUz/ivDGR6Vtv4urswT8/yElhHBpmCfek3PmYvLFk2P56FTSCXOffhID9toTgNcz7fVh+nWheZRJGGF5Geoj1iu9rxLPPvMszjzzzNi+O3TogPnz52P/AzJPqtoSfR/b6rbafltp1av9PnZli5S6LmDGusqdkDaXDFwqWySDslEGLAAPOAIZIOD6XtbrlG1T2WwDntL2VGNb1TZRHqg7TtttA3C1H6bv8oCDcWOLVel0LCjBmN1PzElU26e0tBQPPfQQpk2bZp/vu/TfFQLwrjupxt5B6H42ERozF8OMewj96XF4EnryaQkI6Osx2q8HK9gtIcH1RBcw56WRfeVvvvkmTjvttNg1M2PGDAwdOjT3wmqADqkOgJ60Ekn9kubYpIRgAsKMCdHbCMCOSbD9tPpwJZMQZoyBf4yhDnJpr13pr9fjTKS7SUOlZO/hhLLL2C6OtadkbEkiazw3+CSWh4ULFybnw6O8vByLFy/OuF+CIAiCaAwkrE0QBEEQBEEQBEEQBEEQBEEQBEEQBEEQBEEQBEEQrUhRUVHOAiF33nknNicIV35naTVRbUVdXR2emvdUbLvinY5GqqhHhh1YZcQsGTDqcmEBtf93REfs3rtlHFK/qzAw7Nq5v3UQS2uB7bQR1BZaBFBocW0ZXZQ4pnUks04pTv7PiGVaAUEAvkOtdfLwlRh9rUXvnFox1EaIa0dpS6E/4ruDEAJDhgzBli1bcorPGMOTTz6J/v37t3LOvnvkco/G4iQ4nPmfSdsnrTJ1kvquE45GjPqPtzHbHv0bqp55NhYe7LADSq78RcMJZBCGb5b4XJCKBcna3EWHY8nxwDolCt8hENpLFJEwICLOYJ5AMvxMkV57IfIcCaWpvJm1s6R3LRk9gAwi2zLqPRktkwTnTF9UO8nxMrR9NlFt5rYL50MiL2j9tlBJQQk4Y7o9oV2C7aewYttC+JNzqPaBcWU1ItzuXJh2RuR8+i0Jcz5kRIDDLxe/3HzH82i9ESnzpHOwdu1aDB48GNXV1TmXzX777YeXX3k5fP1kW7YDzal3o/VtqE0X3V6Gt/XTld4K3yk5aISwtigvx6Ybb4qFBz16oPuTc5C/X+Oc4BtDh7wiW2eZesuIM0TFtGGc5eEcv037Wdhr2VsXfQ9ikfPhOUzn5efjuYXP4cpfXtnoel0IgcsmXYbxJ43XTuUI1S0tQdT9v7F/zdlfi+Q/ixM7kZ38/Pyc4n3++eetnBOiJdje4toJjxPbHgiJf8l4Xq0ItBGHkkqghjEGxt0D2Yhmq2juu5WWZlpM28SzwtpK5MiKs5j/WaDjME/AOlCiLVbY2gjGKDHuwEvTim9zbz9gLhx+/ECJznhCUCY/obxq0aWwoDazQuNcp88ATxjclIWL58rLE+ViNtRpcZnf5lyQqHaTmTVrFkaMGIHaZkxmFKWwsBCPP/7493OSSYIgvjf86U9/wqeffophw4Zt76w0CiklTjnllMR1y5Ytw4oVK3JKp1OnTrj33ntbMmtEG9GtW7cG4xQUFLRBTgiiYZrbGvdN+YYG7Tr+DH/MvDdGbL2ypaxDufPiiy8mTn6QSqUwe/Zs7Ljjjq2yX//dqbRzZ5x44lgsfPFFTJs2DUEQnoBz/fr1+MlPfoL6unq1beR9Str/4vuIBqeFP9G2tW56iZhJBt35CY8nkZBgqBO1WLF5eSOP+juCb/TIROQmu+N/78Dqpa/rdeGOBqeDrcOkE5I2Atj2ejF2eLOR3di3z0c7MiKdZaG8uzgsFF+JPxu7gRHYtXlmnuC1EddmToTaCW+zsMg04wBSMCLaRmTbiPD6Yt0qvhHKToXShL9/ZkSug9BiRbY9UW63BHAC39zbP4Mv8m3FtllEuJspkd+kYzbHGypHu86cT2Dzf57C6hcvQRK/nPJLpFIpbQtz1SfjsJ1uxmZmbDrdchDW3rB+A4SUYBwoSHVAp4ISFKTCbZPtJa4NAN27d8dtt92G6664DkWpDpD+OCiz6D5LM0mqWq9FtoXrw3Qjn8Lhzz/7PM49/VzXt6Ip7liMOU/NwX77D3Z1o9cPFJsg2Hzqc6NqRtf3ltTH+eorr+Lkk09GfX19aN8FBQWYO3cu/uew/2mwjJJEehuzbKre5ImR+wLPrs/XiLYzcF0dcW13DcAkB4w9VBpbpZ4cUDI7KWEAbTf1hbO1ADezkx0qEW4zMSLX95OZdDDgan2KcTDJEEgtvo0AnfI7YfTuY9CtqOHrPhNnn3025syZg4KCAuzSf2fdLyhDixC6lzyt5dm9SSlC58WcG9gnqe7/Nul414RU1bwteTPmwfaju+d8U8S1v/zyS4wZMwZVVVWhOLfddhvGjx/fpLLKBGcc+TxP9bXq9gWkE8GXZvwBhM2nhC+m7U1sDFOO+piE6+eLXafwxh/AK6dwIYXuySi2P9zvC2fZH+7SuzZiQweY2b9bzFwVobkskNCHmZC/w4YdhrKysqz5AYC5c+dmzy9BEARB5AgJaxMEQRAEQRAEQRAEQRAEQRAEQRAEQRAEQRAEQRBEK3PYYYfh9NNPbzDehg0bMGrUqDbI0beEHMfGh50gHatXr445WQBAz2H/m2WHEU+OaKrWwcBz0pQSJUUMPxtdmluGv+d0KeyCzoVdkPbEtYUQEKIeAvq3CUPYuUxIJ7gthQgLoGoRQSf259zBnKCmf94adiAzq0J+vVGnlgaEMjOFEUQ2xo0bh88++yzn+Ndffz09P1qUFnC2jSahPN48pYYsu5KuvrKObdvBAbjuww+xccr18RWMoeyuO8E7dWrzPLUGYdlE6f3ynx3ufAgpYmscMizWYAW6EUobgH1WZcqU7ySYePajmzbgMOkuvfD1lPjcyiaqrfcdEo/V13eKpdrEWZ2BobSgS0RA25S9CP8Zx1chICQA047Q58m4r6vjjItrhwTVhT5n1inYP7/erRoRfQ45fOboMLx582YMGjQo5wkWAGDXXXfFW2+/Bc6/fa5CWVtKWa71rOhzEXXs9a/rkGoOlPN0rmz+w10Q0fOTSqHrQw8itWO/nNNpCkWpIttONteolBLSXKMh0QXzChMWk3HtZf0ptUO49wxSeEIEQKKD95QbpmDu03NRWFjY6GN5at5T2GP3PbBu7Tqzt8R4jXWcbon2d6iea61tc7ieyWm8aXTt2rXBOCtXrmyDnBAtwfYU1/Z3wcIRVLMgR3FtMJcRKycVEouGFcNWotFaUBpacNoKbjuRaqYFqznjYFrYRW3PtPB1YEW2rdC2J6IdGKEX7y/QQtn2j7lFx7DpGmFuK5jNA3AeFtN2ojKeoDc3IkxadIYZYRsjrm2Og+uyhRWGIlHttuWtt97ChAkTYkJNzeGAAw7A6tWrW1wEhyAIoj2yxx574LXXXsOqVaswcuRIlJSUoHPnzts7Ww1SXV2N448/Phb+pz/9Kec0XnnlFaRS8cnxiPbPQQcd1GCc8vLyFm0fEERjaJKtJmbPiq+L7iMWHLXzJuVNOut7W/YNf/jhhxg/fjzSCROd3n///TjiiCPaLC+Aelc66+yzcOutt8bWvf/e+/jLX/7SwPbe9+RONNQJT9DVCJnr/1x/v/5txVfNOA/TK6TCv9r8X1TX5z655fcOfQpWrlyJ3//u90jXbIHtgrIqnG5h4FrNjNmyjibHYt+McDNghaz9nXtCzuFU/P26cCeYbWwHCXlE4H0368Li2oz5ItVGXNuIVOvfWoTarAsLXPsC22ob2HhGuDpJPNuomHoi2jaeJ/ht8hIS4dbi3IyDsZTeb1QoXOfRy79bH8AX1bbHYX57Ytt1G1egfPHNgIy3CYYNH4YTxo0BpD+5nD4VtqNBwtpwtJjrZ8saHh+xddtW5PE8dMorQUFQEKsntqeotk+XLl3QtUM39CzeAXlBSo97Srs+SjMGSvfkmD7otBQQIg07zskX2JYCL734En566k9jwtZFxUWYPfdxHDz0IDDGbD+PtaPp+1V9WCOa12dmhsJFxLVNbcmARX9fhBPGnBCbELigoABPzn0SI0aMsHa6xv4l3NbhRSOlxMbqjXCT8qkIxkbKOUMQBDAT9nHGkDJ2UTBrnwxCkxe6iQAD37YZcGsD5dykHzjbK7i2tZpJDgMlwG3tqczaW5mZmJCrNIryi3HsLqPQKb/54y1Gjx6NRx55BDvutFO0l9ybiNf0aXuCzhkw16K6PoR9jgLu2coASCFC14d65gJgEhBCX4denyzC51JvEftdUVGBkSNHYu3ataF1559/Pq644orGFk9O5AeFVjhbiDQE8/tRjRC5tELZUqRhhPGT+lRD/a6mXEwq+oftLjBlErnOlSJ8cn6TzqLfX5wJKSNtXO8ez7StPybTjn1JWB/JIAA1wcuYMWMy5scwZ86crG1n6iclCIIgcuXbN1qOIAiCIAiCIAiCIAiCIAiCIAiCIAiCIAiCIAiCIL6FXHvttTmJ3C1evBhPPPFEG+SondPAmPhk8eIw27Zti8VhQQGCDkZgK0mlLyyOGVY/9H8b0Tr1/ZwflaC0iIZl5soupbs6UW2ZRlqmlYOYdiRTf05c2zmWOYcydQ2IiKigcdyBdvSRViDTiWfDOvWoYOdApEIzXXxhkcyEVQTRItxyyy2YN29ezvFHjhyJG264ofUy9D0kq+BBrgKvGZKQMu74ZZ8skXDmfWlLEQYAEOXlKD/7XMiamti6kssvQ8Fhh+WWUGsI/CaIQ7C8pgv1qKeJm4RBaHFm6f+OCfNGhGmjTqjaKdH+tsId6lMIEW5xSOlvbM99kvCvDU86lgSHSd8fs0VEtc2xx9pIQIrnJearNSjKK0JeKk+1JSAg/Yk5hGs7GKdW5Xye9ibb0M7osmFxbb8NmFFc2y8K5spERj6jzc0kh+Ha2lrsvffeWL9+fc7lscMOO2DJ0iXtXrTKP96cpQ0yCN8Yh+PotRlPmznhG18d3t4cTmrFCHg2hCgvx7ZHHo2Fd7roQuQP3i+nNJpDh1RRSBjbXucIt52tILZpOzMnwmCvX+E7yBvPbglTLUlpxBtcfQfAtad1nCOPOhL//uJj9OvXeFHx/674L/rv2h9vvfWWOy/+6Y4KJ+Tw15I0Zz8Nxssxq+Q03ng6duzYYJyHHnqoDXJCtBTbS1ybhdpOkWR0Y3WD7wAAIABJREFUfeWLa1vBbC+/IYEYME/EBk5MWgtR29h6nRFyMWLTnCtx7JjAthbN5kZQmxtRGCOd7cStjcAT02IwRjhGxcmwcF9ohoXSCIzAjM2VJ6bt7cOUC/NEbExZBMxtx0wZMah9aTfoiAx5rGxZKBbsOfHPMYlq505FRQWGDx/eYqKZXbp0wd1334133nnnWyEqSxAE0ZL06tULTz/9NDZt2oQNGzZASol169blNCFvLrTGc2nBggXYbbfdQqJ5S5YsyWnb//u//8OQIUNaPE9E23DyySc3GEdKiZtvvrkNckMQrUPMZpsYR39xxnVPhDScjsXr1DH2ttZm5cqVOO6447B58+bYuhtvvBFnnnlmm+QjCgNw6aRLsdNOO8XWxSZqyHQasvTH16VrPbu9tH1vLgTe/+F+FmevUwbQepHGZxXLcj+47xq5mB0ZcNnll6GyshKQQO36/yKsBBpVv/Xf05UosxG/hX33D4tWu+0SwiRcmBWcVutcuhEjsr8P6dkGrGC0jm9EsD0RbffbiE97otVGgNoXyLYC2gEYS8GIZKe3rQfq6+EErbVgN4wYdiokyO3S80S0vf04YW8tmG0FwgP4At4uvtuvE+8OC22r/Lo4zDsnIVFt6SZAM/va9O/HIEVd7HLZYYeeuOueP4CzIGTrtzYZMCh19rCo9hOPzcGyZdnvxT59+2D2E7NRlF/kpRc+6+2NgqAAvTr2RklBKcz0wHZ8lFAi2mZclJPQFiEhbjOJ8MsvvoyJp/wUdbXhci8uLsbsp2Zj6P8M1f06ps8HVsjb9WnC1Yna/mg+rU1T2+QAZ+9c/PfFGDNqjKoHPAoLCzFv3jwcc8wxsXQatTT05+VnU83G0L44oDWIJQAOKQHOXbpgHEwyJWwNKNuqVNc444G2YwZaNDtAwJXANtf22IAH4CxlbZwBC8B5CikeaIFtHR4ECFjKm6BQp8P0PjhHinPk8RSG73QkSgpLWuw6O+mkkzDymJGqT08IO+m0338omb7+RDpx/IG6Zly/uAz1HbrvRvAd+loKC0erZysLeGwMXi4TUdfU1GDcSePw6aefhvJ1zDHH4I9//GOr2WTzgjx9lMJrUzjhbCGNuL2EtKLb0HWZGUMg1G+mv4dEqF1fNMAg7fgf6bVLYdOCzDxOxI2KDNOQMLUd6+iLaTcgpJ0kms3s3nQ+kvrxvbp/7IljM+bLsHLlSrz91ttZ+3Con5QgCILIBfLgIAiCIAiCIAiCIAiCIAiCIAiCIAiCIAiCIAiCIIg2YPfdd8eECRNyivvjH/8YjzzySCvnaPtTV1eHr776Cm+++SbmzZuHe++9Fzf86gZccfkVmHL9FNx5552YN28ePvzwQ1RVVdntchHkk5Axhx4A4HnFNkZ2ZEIc3+FB2p+lxQw/PbJTA+kRPh3zO6GsQ1cIoZx2hBbFTBsHHyk8YVOBNJRDmS+qrVx/YJ09rIMLjGBg2EHHdyCz4oAhBxVNJpFM70tjRTIzhRFElBdeeAHXXXddzvF32WUXzJ8/vxVz9P2huS54TgjZhTV03yvt3bDIq193mfTa2klM1tRg/bnnIb1yZWxdh1GjUHLpz3NOi+XnJ+8jQRw75/zVxZ20kV/Q5PTSIu09LzzBhajQgnV+dE6OvkCDDIW554h6/kgrUA2YT8BPAUCC3z9z+TLPrpgeRzifPiwUK6wgmPisaqKotoRsU1FtQ5eCslC7QU3aYSbdSENAIm1FhZ3juXIo9hxiZcPi2kZUGFDi2lJP4JGx3eCLa3vlCSBru0EIgX333RcrE+6/jOXQpQs+/vfHKCoqalwBthvCNXBDdWdDwje+AzesoLbbjXQrYnUsz1FYe+ujf4OsrQ2F8dJSlPzsopy2by6FqUJAaudpr90rpdRC2frYrHu1+hPSr5PCrtde7Rar6wBEKhTPSd7TLOnerTs++s9HOP6E4xt9TNXV1TjyiCPx9ddfx9bJyF97Itd85ZTvhjSDyWm8UZSWljYYRwiBJUuWYOLEidhll11QVlaGzp07Y8CAASS63U7JSVw7263SgLh2NoFtfxexNKUMxQmJOEfTt7pQTkDbbuOLyGgRa8b8rbXgC5TANrNi19wKQvlCNJwrQSU/DtNC1Upwm4XFtLkW3U5YYqLb5je4E8vW+wl8MW3uhLh9YW8jqK3SC1zejAC3LUcjfqUXZkS3jcA4iWq3FoccckjipIWNpX///pg5cyYqKipw0UVt01YiCIL4NtCtWzdMnz4d6XQae+yxR07b9O/fH2+//TamT5+OZ599FnV1dVY4benSpS2ex88//xyHHnqo/Z2r3eGss85q8bwQbccPf/jDnCaKfvTR+IRjBNFeaJL9KKmZn2SHZJEvSYKE8AQnW5GKigoce+yxibbkn/3sZ5gyZUqr5yEbqVQqUaz/g/c/SLQBxkg6jfp9sCZdDTDT/w/93fyWoe1ZzH5nLMTOErC2ci3Kq9Y17gC/SzRwyyxYsABPzH5C/WAc+d12ghGhhv5m/7OGDv8eYVow2olZw25pLABG7dOIdPpps0h8Gd6WcUgbR4tAWyHusIA3s3lkYAhsnLC4tl6nRb5ZVEBbi1yrSccCgKXs+nTVJpS/+lt8/dg5WDNvElbNuRAb/nEvqlct0V3BcbHrsNi2J5zNUl64EeZORbYzthslzm2+MyQLaltxbmihbpsfba/h5rg8UW1wMM5deegyqqn4d+L18syrz6LfjjuG7TW6s1HZdaQ6R8yJaq/+ejUmXTIpwxWoGDlyJN577z0cddRR+tr69thoGBjKCsuwQ3EvMHDdT5m2k6UKOJFt6Qlpm/FRQqax8LkXMfGUn6K2Jtw3VVJSgtkLZmPoDw6BGRNlP/1+6wzi2tFnpi+QbMYyvPrqqxh13KiYnai4uBgLnl6Ao390tNu+lfpw/Gfx+upyVy0YmypnAGfOfgim9dt1GFe/OdfC2wG3AtvGxsilFsq2ExcGWlQ7sBMLmvWBEdNmKQRBgBRP2TDui3PzlLbFqnQ4OIbscBC6F/Vo8TIatOcg5Af5qj/QiLWbfnLdd+j3f8fKGFKLb0s36a7QS9I1pD+ZFdf2QgVruK88um8pcc7Z52DRa4tC6/bdd1/MmjWrVSeXzg/yIYXQx6pHIgqoflXp+lpFqN/Vjd8wYxAltKi219PqHl3m2KX3rIu3J6OTu7hxkF6frS3A5PvYpSWdoHYoG+4ZaoZO2nEy2v7uL7bXONKvbvbh8hrpV5bAiKNHoLi4GA0x58k5Mdt90vEQBEEQRDZar7VAEARBEARBEARBEARBEARBEARBEARBEARBEARBEESI6667Do8++qgeRJ+ZdDqNiRMnorKyEueee24b5a5t+Pe//40777wTzz33HL766qtGbdu7d2/0360/+vfvjz123wPHHHMMBg/eD0wP4o+SJKydrq5IiGnVD73fSXHUZ1gEU2Li8FIUFeQmwtfekVJi+fLlWLZsGSoqKpBOp1FcXIy+ffti0KBBLSrYuFPJzlhX+Q2Y1GUnmPLZEzB+kiZXKlifInOmhFTxGAIIJsGteKAWaJJKPJAzoRz+pP6EErwyjiVGhMk4/HgeWNpZzImahvzydEakdQAMH5+/bbYwgjCsWLECxx9/fM7OQMXFxXj33XdzErkgkmmOuELieYqI5Zp9xIK9+iNr/rQTGpMIOaS1KkJgw+TLUPPmW7FV+YMHo+yuO4FGXHOsQ4fEcFlbB1bQNDFsWVMTC+PFTX8+1Ys6JRLLpH5WaAdCpq8Rvc46LDL/3Ekb15ekhbe9fbYw98yIPVMApxcQ1/tTqzNeX+Y55RxSjYM6GIOQwgoQmu0liztZZhLVFtb30clPeBvp42VI8bZ3T+mQ6oCCoABV6WqdR7M4wQUOIG0kFBgDk0aQMg0gAGdCtRckg+BCiT2CKcd1cHAGdxfb88asWIc69cyWaazdoL+YcxVqN3gnWkI5Jh966KFYtmxZzmVQXFyMDz/6EJ07d25OUW5XstbF0Zsh4T5IRJd9NGrMcTuyLidhbSlR+fjsWHDxT04F69gxh8w1H844UkEe6kQdJAOEVNeucngXYACEFgnhUreQTVuZcVtbqetThr4bp3im6w8O1X6WWoAA8N21TR3kThTnHDNn/w333H0vrrzsygbffX2qq6sxetRovPf+ezas3QhpR33VE6OE64HGro+9liZFMXUI0SADBw7EkiVLssZJp9PYb7/9YuGbNm3CWWedhV/84hdYtGgRBg4c2FrZJJqAuQeytqWzCTCENScSVrPEuidTuM4UlLg2dFvS2R2Y/m3ScFmU2nYBVRdLrx3hHYRK0xyQTlV6OdLtUAZVv7u2q6lQJBhnkJLpuGbv8XZgtjoo2haNilYb4RqbUytShXA8I2bDPNEsE0cqs01YUJvpprQOYybMqYF4MTPmj0S1G8dtt92Gzz77rEnbMsbQu3dvjBgxAldeeSXVoQRBEA3AOcenn36K888/H9OmTcvYxsnLy7N185AhQ2Lr9957b6xbtw4777xzi0yMYHj//fdxxhlnYPr06eiQwc4XzSfx7YZzjh49emDNmjVZ4y1btgzvvfce9t9//zbKGUG0MTn047i3Ltj+A6OGKFpZWHvr1q0YNWoUPvroo9i6iRMnYurUqdvl/SX6Op70zAKADz74AH369LG/7btzUkeIjeR2Ulm/zcYSUvXDML2t1B3/MiS8DRjrnJNONiHqffLT9Z+gc+/O22US0XZBBlvKhg0bcOEFF9p7odN+xwFWdBoICTMjEsa4Mml4NgH/LV7GjP/MS9dPC5HtjTGA2XuOgylxbXsdeVYKHqj+Pxj7jYBkKkzZU4TOq7KfQ6pBKwyAZEJvw5VdRZp0lQVeMgGm+8lqN32FdS/fhPS2cles9TWoXP46Kpe/jqC4KzoNGI3i3Y4ES+mJiU3/r+2ji2NLySs/s4bp8S+unEwcbuOr8TBOYJwx03tmPl0Yi4QrAWyXLoO3bUJ/ykmnnIQd++3o9VPysKg2ACuqrY9YSIGLzvsZNm/cnHD0qm0y5foparIAaw5ioaLIxa7THmw6HVId0K9TX6zatho19VW2XMxdwRlDWuqJ52yZMTw//zlcePqFqK+rD6VXVlaGWU/NwuD991P9wea86OvdTp5s6lZzzWtbo+nD9u2Eqi/T/JBY+OJLOOnEk1BVVRXad2lpKRY8vQCH/uDQUH81gNjv5uI/i6vqq7Cldou+GrXt06839ISAqmuc6ytXT/bHdS9wwHWYim/tiLofWZWPhKrrnK2WSQCcQQhp7bXKHqv73pmxugpIyUzXMpjdRqBXcS/s0XVAi5VNlC6FZVizdbUSgLY2XwYIae2uUobvH4OEhEinwRlX4/MgYXoJhWCwPY/6mlHVl+qDhJSq6pSmTzyHvnJddiYvv7r+V7HJe3r37o0FCxagpKSkFUrLkR/k63MK/aiQkIHXvmNOoFoKCck9cW1mDkTqftXAtj/8yT2YVwZmH+Y6sjWiiMTzyHRfmbEpSUip+gbCbVqVhoBAtC412yThxkWGx1tKbxtjg/fHQxQWFmLkyJF4/PHHkzOpeXLOk7jlN7e4PGU7pnZQnxMEQRDtExpFTRAEQRAEQRAEQRAEQRAEQRAEQRAEQRAEQRAEQRBtxJ577olTTz01p7hSSpx33nm46667WjlXbYOUElOnTsXgwYMxbdq0RotqA8CqVavw90V/x/SHpuOaa67BkCFDsM8+++Kaa67Fxx9/7PalR9f37NkzMZ0tn8+PhCSNyPd+e06wdp32jslPAacd0anRx5Ir06dPx6mnnmqX6667rlX2s2zZMlxyySXo06cPdt11Vxx77LGYMGECJk6ciHHjxuHggw9GaWkpRowYgUcffRT19fUNJ9oApQWl6FRQCiHTEFIgjTSESENAIC3SLlwICCkgpNSLgPCcT4QUgBT6uxY91TGM45K9Krxz6Xw4pXXssKKCbos4nnBpzGdFRn/G02g34oBEu6K2thYHHnggamtrc4rPOcff//73b7WQ6ncFX8w4cxz9xaszwnVBhjQ8f0KJ1hVhMGz6zS2onPdULDy1yy7oNmN6RqHsTLDS0sRwWV3dpPwBgIw47gIA69R0Z8qadC1cza+fGVK65wpC0hhWEMM4jNonknFI9MUHfMGG6PNFemHW4RLxePbAMx9DNK6/e+dE7/Ia2z4hb9bZ2ttHyDFTOlGKVND2otqGLoVlEKLethtU20F/N5+Qar0QULLDyplYbaMEEASUsHVatynUIQq93rUmbHtBH7u9PmS8fI1gR5JoOYBYE/S4Y4/D22+9nfOxFxQU4J1330GvXr2aVnjbkea6u9prPHKN5hbZtBH9raQObjhndZ8uQ/0XX8TCi04en0POW46CIB9SGsd4fW1G3llcmIS0Yj6es7f1+PfqPyDkBB1yiDZJe/oldm/mgtdhF150IRb9YxGKOxY36rg+WvoRHnzgwYz1lctUZGltfC2WBvYrvb9s6zOsbJBcJ2H5vnPeeec1O43169fjwAMPxNdff90COSJamgbFExq6VbJsnul5kPU5YcVAnLAD0w8cP69OKofZ7Yx4tEmGWaEiE5ODMydkxJj+bdZpASQjbKLiq3A1aQT3tlFiLoxxLS7DwFkAzgNwFiBgPHHhjINzvTC3qLSYzh9z4TAiNno/nKltwfR6DnOkalt3DPDKiNmyYvofi5SnH9OUYbiMSVS78Vx99dWNij906FDceeedWLBgAbZu3YqVK1di+vTpJKpNEATRCO677z6Ul5fj9NNPR4GejK60tBQ//elP8c9//jMnu3G3bt2wdetW/P73v2/RSVIffvhhXHTRRdh7770bjJtOp1tsv8T2Y/jw4TnFu+iii1o5JwSRK41oq2eKmqO5pcE+IZ1+vWx+X3omqqurMXbsWPzzn/+MrTv55JPx4IMPtumkvNneqXbYYYfE8NWrVqttk96zpHvFNun7+xBSoLKuClJI+85tz0Zk4sCoCKW/N2nTVoa+mnQNPln/SfaD/a6TcFlfdOFF1jbG8zugePcj4NSNo+fPf6fX//PADskwNg0jfmvf8ZnbQok7++l5n3aAB4OVTGNO0DssIG1+G5tCYOPbfbAAzqbA3baMefECnWdly2AsAFgQ+mQsQM03H+Kb564OiWpHSW9bj43vPIzVcy/Gln8/o46HpwAE6tNLT9lJ3H7AUmBMxXVxUvpYU7o8AvWdpXS5ePmFS1fFc5+MaRF0FhHVtufH2HC8cAQo7BIXBw6CQIu4Sp2uOnFuojzYc2ls5A/e/xBeXvhyYpkVFhbi0b89GhLVjtKSAs5tQcBT6NupL4rzOob6NoUUSEuhw9JI637NebPn4YKJ58dEtXvu0ANPvvAk9t1/H5g+bT1qCqrn0/UR+T1AUgqvTxOx8VF+38WC+U9j7JixMVHtbt26YeHLC3HooYfasGifR0uNi4o+b7/ZtsbWVYwxKxoMGFus6es2W7CQjVYyY0vl1ubKmbJbMmP/ZAyc5WlbpvodMK7tpwwB179ZgIAHCLTN1NpQESDgKW07VetSAUdBqhADiga1SLlkgjOO0sLOqm9cL1Lqb/Zay/DOpq+LNNLedSL0ODzhxkXovkl3tUk1CbDQITJyzzPEr7NIX/n0B6fjN7/5TSg7xcXFmD9/Pvr27dvyBRUhxVLqSLSAtho34MYhCu+Y/XEEpkwl9KQqut/V9M3ax5cWXteXYvK4oIj92i8jez95683IyVAaZluTT1v2ZhrO6DHI2JKJcDy3n9A4TBlO2zD2xLEZ0zUsW7YM//73v03CWZv31E9KEARBZIKEtQmCIAiCIAiCIAiCIAiCIAiCIAiCIAiCIAiCIAiiDZkyZQry8vJyjj9p0iTceuutrZij1qe2thYTJkzApZdemrNobK58/PHH+O1vf4t99t4H3bp2w2WTL8Pjjz2Od995Fxs2bEjcpvyN65HZOzZJIc15d4UEJSFxzJAidO0UNPcwMvLEE09g1qxZdlm4cGGLpl9VVYVLL70Ue+21F/70pz9h9erVGePW19fjpZdewmmnnYb9998f77zzTrP3369jP+UcBgEhBNL6U4lrCyuGmZbCE8aUNo5yzFFys8YxRUQdehB2Agv99p1DQg6b8OJnEciMOk8nabQTRA4cdthhKC/P7Ggb5YEHHsD+++/fijkiDE1y+kxy8gqrv0bieeqkUScw/VuI1hfW3nLPvdhy732x8KBnT3R79BHwrl0bnWZQVpYYLiu3NTotu+3mTbEw3qVLk9OrTitnYCMy6xyLndiscxD0nye6zZDg+Og7DTqPUSB0cVhHyvC2yddPJE5oVXj/YVHtzPFseJIjazZRbeaF6ONM8e0nrN0xvyMCnkJapJ2gtnFEh3ZCF+lQe0NKT1xbiJC4NqQMOaImiWsj5BSKkOBuUtuBsQzlDLfdaT85rVHtvFQqhcWvL8Yee+zRrPJrS5pTn0opsXHjRvx4/I8x4ccTsOrrVaiuqY7VjVI7BvvbmvOivwJgiQ63jOcmvlC9aFEsLOjbF3l77pnT9i1FiudZ52sRqqvchDSAcnr3JBPCdZuryfQ6/V0YB3HA3PjW0ZtFrv/Q9W4cqNXvA4YcgOVfLcegQY0TCrjg/Avwxedx8XILS1iykOQY3tgl474bINt13xxhCXIab5hcheAaoqqqCj/4wQ9aJC2i5dle4toZBXtC4toqA0bUOau4Njz5aCtQzaxAdeKeI2LUTgiGg3Mtwh0S2Xai10Zw24llMysiwzIt/vZaaMYJ0BghbW5Fs42YNgNU2nBxzbH6+zPi2v5xmvJQolZ6DYlqtyrPPPNMo441Ly8PK1euxBtvvIFJkyZh1KhRLSrkShAE8X2jrKwM06dPR2VlJbZs2YKNGzfi4YcfxiGHHNKodCZPnoxNmzbhF7/4BUaPHo3zzjsPS5cuDb3jDB06tFFp3nPPPfjd737XYDx6V/lucMcdd+TUJvjXv/5FExER7YKsNpZmV0uZ74VMVZ4JTmcSrmwGNTU1OPHEE/HSSy/F1p144ol45JFHkEptP3u9DwMy5qWqMjKBaqbzlFD8W2q3wo7pMPrOJgHhiVh6dj032iNkvtTbukmd1lWuxaot3/N6zSucBx54ALNmzbK/O+47GuYd3dkynEi26lxKMN4awWap3++1oLUv4AzAxbNhvk0EgGcjCK1n7rs7m9rGELq2OJyRQAt+s0B/12EssNs6AWojUO0EtoEAkGrZ+vmrWLvwesi6ypyKWNRswaZ3/4JvnrsG6W0Vep9KKFstQeQzpctM58MIaKu7TP02AtrcF+ROed/DgtpR8W4GL11jn+EcvsC4LQsEAAPyu8aFtT/88EP4otrW4iVNf5mWs2eqL+fzz77AdVddl1hOJSUlePrZpzF+/PjvnF2HgaFXx97oXNBZ9W/6fZtSjZWSUmDmX2bi52f/HOl0uC+s30798OQLT2L3PXez25j+S9VfJGB6h8CcyK/rC2pYXHv247NxyvhTYmP8evXuhVdefUWNVYmMj4o+j5vTB6KyFd9+1Zav1R3KGMCN+Lu7Ejjz7IhS2yW5sUFya4/k+hrnnn3TxQ2g5LFVeGBEt42QNksh4IFaxwIwxpDHUlZcO6XXsYAh4BwplkLAUuha2Q09uvVoVpnkQnFeMQp4PqQQgBZ/NleFf60kYfoR00aMGwh/Sp2GNxG58PsKpdT3t31AJ4tre33nLy58ERdccEEoH5xzzJo1C4P3H5z9Osp0ayf1I2ZZgiBl7x0BATB177gjC/ezCgg1wYdeZyZmt+0Tc3fp/ljbZR0dMmTuTeEfY7jfNdT3nQtSuiekt0PpGckbEtHOcTeRcRLecXrnWEqJ40Yeh/z8/AbTnDNnjrcDZD6/INsDQRAEkQwJaxMEQRAEQRAEQRAEQRAEQRAEQRAEQRAEQRAEQRBEGzJgwADcfvvtjdrmmmuuwQ033NA6GWpltm3bhuOPPx4zZ85s9X1t2LABd911F35y6k9w8EEH4weHJotfBR26I+zhk22wfdTJILzNjw/r1MxcZ6a6uhqLEoT7Wory8nIMGzYMU6dObbRg64cffogf/OAHeOKJJ5qVhx2Kd0CKpyBE2hPXTqvfUotsy7QWCBSQRlBbKicVCS+OlQ3UgtpGDNA6hHhuYFZM0DuvvhhmxAEjSVzb4jnn+r+Tts0WRnx/Of/88/HWW2/lHP+CCy7AmWee2Yo5IlqcBCf+LNE8p1YXNy1bV1h728xZ2PTr38TCeVkZus2aidSO/ZqUbrBDz8RwsTEujp0Lsq4OYsvWnPeTC5V1lSEh7JC4tucqqdZJ77miYSaGcxgNr3OCtYik15AXpDSZyRAv+jzxryF/m0zXXZLYM2PhQwgJRWunSCM0LqVUDsONc+dscToXdLaO4/XSc0C3k3QI54wOqZ3TnYC2E9fWbQmRm7i2OZNCeCIeMlJmMGIBiDum69+X/vzSkDhFQ3DO8eyzz2LIAUN8/9ymLdud8LWTqY2UTqcxZvQYzJkzB7Nnz8beg/ZBSXEpOuR3wJ/v/jNef/1169yvTk24jKO7Ms7E/j3AcnSxqn3jjVhYwSEHA20szJAf5GuReO+Eau3Q0IQz+rcV34bnrG0FuVWaQgtz+07QCn3Nc8B7qNm8hM6aNPWoKt/i4mK89f5bOOPsMxp1fEP2H4IVy1fkFDerKLa5Nxu7ZNlHY4nWCdF1TYWcxtuOr776antngchCa4trZxPYzpAhtUiTNy2yLcN5Zd6fEXsxQlCMuT0w+PnwBGC85hnTwtbuz4hnazEYQE8godczP+3wtlY8O7IwxhNyo8Wxdb6MiI3StQkLbQNOFNuIaBtBbb/yddtzJeDklY8TzXaxSVS7ZXjttdew0047YdSoUTlvU1BQgDVr1qBPnz6tmDOCIIjvJ5xzdOzYsVlppFIp3H777Zg/fz7uu+8+7L333qH1L76HRG0BAAAgAElEQVT4IkpKShqV5rZtTZ8oj/h20adPn5wE3aWUMRE8gvhOk2RrZOGfPvWivkV3X1NTg5NOOgnPPfdcbN24ceMwc+bMRk3w3hZs2pTcF1RQUJBbAgnv9JtrN/pGd9uPInUnvj1NRsAXsB38MiT66In+AjASXJ9VLMPmms255e+7igTefvtt/PySn9ugoLATinYxdnBubRhO1Jq7l3pvUi0XT28jmRYs9e0Mnrg24IX76XuZCxlxtV3f5AvQ4tNeOtLPK/fyyHUetdi0PQ5tB2FG+FuLWsOJVKvvHJuXPor1i2+HbML9XlfxJdY+fw3qNn0NJzJu9mcWL4yl3CfjcMLZ3BPfDmw+nQi3W1Q8DivEzbx9mGOWHIz7Qtrclh2z55mjoCwurP2fT/6D+rp6Y86BFdUGYqLadfX1uODM81FVVRVLp3Pnznj+xedx+LDDv9N2nR7FO6CsQ5mdPNiKbCON6fc9jKsv+WWsH2C3PXfD7Odmo9/O/eyYKhXHm0BY94+qfiIZ+nTjEDKLa/9lxl8w8bSJqK8PX9e79t8Vry16DQMGDnD9JdruaWgpce1M/R8rt34FMAau7acGc30BzNkrTV0hffupNwlhyBZqvgcIWIDATgYYKIltLbCtvqslxVPgjCOPK1FtzgJwHWYEuJWodoCgNsAhezVucqPmUNahzE1AbfoItSC26TuMInW/oul3TAsJKdKQTPegS+jxe+4aYmY74a4v912Gh0/4feX62lm6dClOGX9K7FqbOnUqjht5XChvibRQN1nAOOzEwtL0qwqItLTHrvLtjR8w95Nph+hjN93UZsyi/e3159psR++fyPFYce5IuIAIPQltfCH0JR/uz/THJmQa2+jHzfSXGF+682vyy+DOMQB06tQJI0aMSN6hx9y5c6OZydp/Q/2kBEEQRBQS1iYIgiAIgiAIgiAIgiAIgiAIgiAIgiAIgiAIgiCINubSSy/FlClTGrXNjTfeiBkzZrRSjlqHlStXom/fvnjhhReyxgsKy5DfuT+K+gxDye7jUdT7f9Ch16Eo3vFI5Jf2B+OpFs1XUb8j9LeYiwFiHgtRMTnp4vbplsLBexS2aN587rvvPmze3DpOm9XV1Rg5ciTefvvtJqdRW1uLU089FS+//HKT02CMY4fiXkhLgbRIWxHMtBW/VMKX5reQaUghlOMKhHVacUJ3SnjWObC49cKsM+fVOobBC3cOLrDOL74jhvpunUCQwVGDfDeIHHnggQdw//335xz/kEMOwT333NOKOSKyemblGrURdUCoDsqwDwkgjXTuiTaSqvnzseEXV8bCeWkpus98FHm779bktIN+yYLcYn15k9ITa9cmhqf69G5SegCwtXYLzANA+m0BfX6l/i8kLu05TFpvSI0V0PYEqH2s42XShSIjX2TmayPq8uqLQYSTTHB09NLNWVRbZ953EpWQyAu2v1BHl8Iy7QjsxLTTQiAt622YNM7DIq2dh5PEtQWM47mUCIlrJzudS6/89H/2uomLa4cchvW6G2+4EXfffXfOx8oYw8yZM3HUUUc1p8jaDVkd6r1Vjz32GN7wBK23bNliv0++dDKOPPxI7LbLbvjtb36L9bp+ierc+G03ez58QYYc6+7a99+PheXvs4/7kU6j5o03sOmWW1E+4TSsGXYEVg85CKsPOgTfHHkUyk/7f9j0m1tQ8/rrQCMnt/HJ43mh+1dIJyCv2sme4zrcm45tHyPsxC2ksPVWVHQcgHoeyVitkL1N7HHPvffg4b88nPPxVVZW4oD9DsDq1avdvpLe1bSDdmzROin2NPvvALks0XfDyDHnJLSd4ACfdM1nc0hvCHIaz05Liaa0Z/EVQpGTuHa226WBzRstrq0yBUhf5FnlISmvIXFtE8LMpxaDia034U5E2ohfMysewz2xGCO0rURkOOdW3Jox7pYMf77QjInrp8UZQ2CFaAJPFEvLUlnR7bigNgvF8WW74R2LE9V2pUai2s3lhRdewH777YcjjjgC//3vfxu17fvvv4+ysrJWyhlBEATR2nTs2BGffPIJ1eVERnLth3j22WexdWt8IkSCaG2a21K39vSIPby5+LaaelHX7PQMVVVVGDt2LJ5++unYulNOOQUzZ85Efn5+i+2vsfjvWH4pfvHFF4nxe+7Q03XFeO+1+kviO7zZx4bqDeEOEd8IqAV7TR8GICGZtGKP0cmmrAgkY2DaaCykwNK1H6AmXdP4gviOsHr1apw49kRUV1erABag8+HnwQkweyLL8IWxmRaddkLNoWnDjJi29M61FcQ2Atlwafnphr4D6iwb2TRPOJvxcNoskg/m78scB/O+G0HpwIlrWxFwJ7ANKVD+jzuw4b3piWVY2qUUt067BZNvnIQgCBLjAEC6sgLfPH8tatf9B0owO74wlmeFsxlPhYW0WQAnsJ0CYykVhhRCIt3MHI/+jsCdJwS2XJid6MyJEBtBdAauTwOHlECqy+6x46mrq8N/ln3mLEJSne6oqDYATP3dVLz5Znzy8U6dOmHBMwtw0IEHfS/sOj2KeqKLFkEWZtyUSOP+u6bF4u49eG889uws9OzVE2biVdf/KXVYdIxUWFzb7x/KJK595//eCRHpvxo0aBBefe0V7LzLziHBXACxh3JzxbUz9XtU1VdhXeVaW0+4iQdNHWOuO23v5MqeCc+OGugJZBln4FzdH4G2kxqbJtei80pAW8UNWIBABggYR4or8W0joM0ZR4qllNi22Q5GXFv9rllW16bP6fygAMV5xRD2T43HS9t+xHgZCyGwefNmrFi+Ah8v/RgfLf0QH330MZZ/uRyV2ypV3yMACQEhvWsI5rtaBxeSta981derMHrU6FCfLwBMnjwZF1x0QbOvo8bAdL2m9hPuXTVjCM2YQ0C6NobuW/WP11y//uMsKnStkpGh9k50vYwYt20eZHiSEDeuxBunINXOXbcIQ+y2kqFch85XJjHtbCLbIYHtBHHtE048IbZNlHfffRfLly+P5TNblU/9pARBEIRPSkr9btfO2Li+ChJAl64dtndWEtmwvqpd5o3KrWlQuTWN9l5uAJVdU6FyaxpUbk2Dyq1pULk1DSq3pkHl1nSo7AiCIAiCIAiCIAiCIAiCIAiCIIhMMMZw0003oUOHDrjmmmty3u7CCy/EwQcfjAEDBrRi7lqGRYsW4eSTT8bGjRsT1xd0HYRuB1+D4n7DwYKCrGlJUYf6ratQu/lL1G36EhuW3g9Rtw31W79uUt6K+x4BN/LeDLBP9M7UwdI6VDqRNeD4g4qbtP9cmDNnDq666qpWS//qq6/GW2/FndQAYPjw4Rg3bhwGDBiA/Px8rFu3DosXL8aMGTNQUVERiltfX48JEybgo48+QteuXZuUl94de2P5pi9dgHZmFWBgkkEgrU4FYxBGhEoyMGgBUP0nIBAggIAE1w47jPHQmZZSaKdAF6pSMo4nLKMDmHG2BSLOIIzZddZBxnf4NQ65KhHrvNccp59cHQWJ9s0777yD888/P+f43bt3x6JFi1oxRwTQwL3ZgNNWw/jPnYTkE1aZeiWdTgOtoF9c9exzWP+zS2LirrykBN3+9ijyBg1qVvqpXXdNDE9/3bRneP1XKxu1n1zYXLtZP+fVb+XgJ62zt5QS4O7akCYcyjvQijJIabUAQrDIp4fvz2GeKW5l5jxHr9Ow82TmePCeX1Z/wDodNyAiIo2gtlvPmHIk3t6keArF+cXYXLNZOefLsAAjIAHBte8/146vHBxpCAQAE+Dg2uE8AGdCHyeHgFBO16YpCNeCAKRy2tZtAeXEHXbSibYfmNd++OMf/4ibb7q5Ucd67733Yvz48c0tsu1KU6rRWX+b1WCctd+sxY2/uhH/e/sduOqXV+GSST+3TurOqTZ8rzunaAkWNJwzUVGB9Np1sfBU//6QtbXY9tdHsOW++5FemVxXpQHUfboM1a++hi1/vgepXXdF6dVXocPI4xrt3BXwlD4GAcE4uHdDS3/RAvKcqWtc6rawE8nX7WZwJWrBWLwuYSrVUBvUr9usz7auxxLa0xISJ586Hj136Iljjz42p2PcunUrhh44FF9+9SU458kPSr/aDFdiLUQkIVtpJ+83VI+HBH78FI0be/icy2gZ55rD6PODsBx88MH417/+tb2zQbQRjDE0KKKQrT2fvalubQe5hutMaREJbTdgyets9ph0okM6w+q4TLbdb2dyYGBMeiIVXj0sTTvVWjzsvgGAM68OY+F1IftGFOnihc0ozCUh/W3d/pkV1HbNUXscYJF0WUggOyyf5P0iUe1GUV9fj2uuuQYzZszAN99806Q0hg8f/q2wTxMEQRDZ6dWrF7766iv86Ec/wuuvv94iaWYTjiS+XQwePBh77rknPv3006zx0uk0Jk+ejGnT4uKPBPHdxb1H+e+h0VfSOlHfInvbtm0bxowZkzjZ9emnn44HHngAqVTLTlTeUry26LXE8IEDB8bfzxPMcKZPnkn37l1eWW77cZQ9zXsBlIAR1+ZOzdKK+oI53Un3furePU2W6kQtlqx5Hwf0GoKghSeBby+wyPu/YcuWLTj++OPxtdeP1+WHZyOvpJdnw2bWBGHf7hngxK/9/3UYM2UdqN9SidU6e4w7a2F0mBXM9vYJCWbFtZ1dhEm1LqkvTe3KXFzCfmcQTu9bGhu6KScBgEFCADKArNuCta9cg6pVyZPY992pD/7wyF3Yadd+kJD48dmn4B+vvIG7bpiKFZ+viMWXtVux9uUb0Wv0n5Dq1DOyNm5sd+YK37LCvXjcRmLR8rfx/HAjkO7SUveLE0JXotxqnZSAqK/Gts8XJB7/1q1bwMFsf6qx+Uhmei0Ylry/BLfcdEts2/z8fDw2+zEMPWTo98qu06u4F9KiHhVVFbqPJtlQ+dEHH+HA3Q8KhUWsfo3i8OGH46mn58H0D9l+zgQ+/vhj7LJT0/vjoxxyyCFYvHix+pFj9ldsWa4vW1N3qHqEQX/6E/RpUW01wZ/7hJl8kHF15evxady7byClqp9Mxpi27jJTZTBIKcA4IKQAY6q/LmABJCQCYxzlEkICC6Y9jT/cdFeLlV2ulBV2xaaaTRE7LfSxxZkzcw7mzJyTMb3u3btj0H4DMWz4MJx4yono0bOnrhcBcK4n7gUg9fTgEvq6cvet6Svfsnkzxoweg69XhseMjB07Frfdfpv9He03a2o/WkMom7uARKBt7QxgXp8y4k8VAQkz+lA9dnQdx1yYsv9nGzvgPbvMel+43jtUyWToKWn7D8wO9T6EUH0I6tpkEEJ494xLC5GUMmGO2+8HiX4PxY+MhzCfxx9/PC7kF8ZE+6M8+eSTmDx5cjQTofzH8kj9pARBEISGt9cZF774dD2Wf7J+e2cjI+01b1RuTYPKrWm093IDqOyaSnvNG5Vb06ByaxpUbk2Dyq1pULk1jfZebgCVHUEQBEEQBEEQBEEQBEEQBEEQBNEwv/zlL/GHP/wh5/iVlZU45ZRTUFVV1Yq5aj4PP/wwjjrqKKxduzZxfeeBZ2Dnk19Dx52PbVBUGwAYTyGvZEcU9z0cnQedgV1O/Qf6n/YedhwzH132ORep4l455YvxPJQOmIDCHQ5E8oj7kDpaxPtVOicI7R5w7JCWE9auq6vDJ598ggceeADDhw/HSSedhJqamhZL3+eDDz7A1KlTY+HFxcWYO3cuXn75ZVx88cUYMWIEhg0bhpNOOgl33nkn/vOf/+DYY+MieN988w2uv/76JuenS2EZCoJ8SAgl/CcF0lJA6MWECSkgISGkdCKCMq2cOKR0nzqeFQuE+g3pQpQTjzvHTmpR2lMt3RfrEGK29zcyY3FzGpNLfhyEpqKiAocffniDTkOG/Px8vPPOO1YglPj2o3zrZDjA+4xWF/WyZQQYfKqefwHrL7gQSKdD4by0FN1mzUT+fvs2ex+8pARBnz6x8LrPPm9SevWffZYYnrfnnk1KDwA21WwA4NX99kdcHMOPExPMYFFHRuY9P1SkuHBhhkzFmigy1iwxhOQBfOfKaCJRIUlf9EOGY4efe2a9y4MSppZItSNBic4FZUhLgbQQSMs00nBtCdW2SEOItPrUbQgBCSnTEMK0NfRvfZ6lFPac21agbU/4rULXXrBtDCSUI5wz6cy/zcTlky9v1DHeeuutOOfcc+Ln9ltAk/Ksr9eKigq88MILOW+2bVslrr/uVxiy7xA8/9zzsTZaYptNi7M0RP0XXySHf/45vjliODZOuT6jqHam9Nafdz7Wn38BxJYtOW8HAIEWEnHXoNcWtu1lU+9I17ZFeDEC4/Z6luHqIlb1SLedF+jiGCFWu03Y1fzwI4bhwosvzPk416xZgysv+wWMM7q/uPa/TD6vft6lbNKSkFC4HH3tEm8/ITI4eyfdF029v9urf+D2ZlAzJwgxkEP+t4eczlW226WBzcMTd4TDs+XJCE9YAWgj2uQLmvhpMz8+081MBsa5jcUZ9/arBI4YGLgWg2FMh0mmxWKcsIzbl47DOBjCC2cBOAti4Qzc7ispRW4mOWFOlIkzZvPjy/1YSSctbuOEuJLKw5SzE0NzZenOAYlqZ6a+vh5XXnklOnXqhDvuuKPJotqcc8yePbuFc0cQBEFsL4qKirB48WKceuqpLZJely5dWiQdon2Qax/2X/7yF9TXt7z9miC+dYRsREBdurbZSW7evBnHHntsoqj2JZdcggcffLDdimqvWrUK85+aHwvv3bs3+u/WP/eEIu/x5ZVrYd/ujMip0EZN/Q7tJlWEFV81X+1GoYmf3Hsr50p4dWv9VnzwzRLdH/LdxX//ra6uxgknnIB3333XhhX2G4yCnru78rLlpsqJWTFarsVnuf7OPTuAEWY2L/M6jpkkNXQ+1CQd7t3fN8Ca/ZrfVtJUp6fjWJHSiEHZD2MMYIGXHvfybn6bfQTqeBAgXVmO1c9elFFUe58h+2DGMzOw6267IOABAhYgFeThhyN+iMf//hjOuezsxO1kXSUq3pgKxlJgLNCL/z3QNpwAQEovJv+BW8w2UNvDbIvAO76UOgcs0OudkDaz51SlzaT5rcpCgqF61ZtYOXsU1v79usRj6d27tzorxr4FpieTc7adW26+NdZ2YIzhnnvvwdEjjv5e2nX6dOqLovxiCJlGWqQTTZhSSoi0CC3ptEA6nW7SIoSw/aGhfs4M+27qfjItLvEcCogBn2/8zNlLwdRlbOpvQNcpsL/92gpQouHOqsntNWnuLy4ZOIP6DmWvZJzruyJAoO8jDo5USn0GPKXsqDxAwLlamPrOGceHb36EvfoM3C4TEOUH+SjOK4aAgO45t9dX4kS2DbBu3Tq8uvA13HTtzTh44CG49oprsWHjRkgmIUQagNTj+gBbN9vrKtxXfsF5F+CDDz4IpX/QQQdhxl9ngAc8dE1Er8rW6CdXV4yEFN6oAGn2Fu9TFfqeMWMsQqMRzeQfti8RdltvoGGsX0/psUfLyo018Gu10JaeLdyP7/92Uf1xDt53Ge09Di+RROy2/l8oik3P9V93694NP/zhD6Opxbj88suT217RsS7R1dRPShAEQSA83RBBEARBEARBEARBEARBEARBEARBEARBEARBEARBEG3MpZdeivvuuy9nx56lS5di8uTJrZyrpvPee+/hrLPOyuhA3X3or9Dz8N9rZ7lcyDDwnXF06H0oehx2K/pP/AA7jXsR3YdOQXG/I8DzS8CCAvD8EqSKe6J4x6PQ44e3Y5f/9y56HnEnGM9reB/WP884AITPT68uKQzs1zyB23Xr1mHnnXdG9+7dUVhYiL322gvnnnsuXn311Wal2xC//vWvEx0KnnjiCZxwwgkZtysrK8PcuXNxyCGHxNZNmzYNX3/9dZPz1L2oJ4TQQtnCiQEqkUvj4GMkspXbj9Bil87ZS62z4oAy7AAGOEFM9d2X2ZYhh47Q6TYOKJmuk4TvoTQim5EzByGEwAEHHIBt27blFJ8xhgULFqBfv36tnLPvL811rbW3exYHv6bgp1cv6lvUSbBqwQKsP+98IPK85mVl6D77MeTvu0+L7St/8H6xsNp332tSWrVLl8bCgu7dEsW7c0FCYkP1hliY76cfEtD2nicAi4hdhx0Hc63vw06VyNj0ieYB8B81WRxKTfJRh0pPVDvpJrBpRES1/adnuxLWLuysHFl1G0EYgW2ZdgLbELq9ISAg7adE2p47pb/hJukA05N6hNoYUG0MeE6h0M7B0rUpgPi5AYBnn3kOZ/z0jEa1CS6/4nJcedWV9ndrOA1vbzId07x581BXV9fo9L744guMGzMOk34+CdVV1fa+VU38uIMvcngfq1+Z3N7deMONqF/x30bn0VD19DNYN3YcxPr1OW8z5+65eOjWGXhh5ov4z5LPIq7L+poULiz6qVZLe80mOTlL5jmLmx1HPLcTL2Np0kuqPyXu+N0d6NGzR87Hev/901Bfn4apd93cB2FRFH9d1AnciuXksmRMM+Fg9Ur77LDBEaf4TO8G3lmLllVjofeMOEOHDm2RdNqrQBWRDGOsYRtboiKESSCHfSREykVc23/eOHHtcBpWUNqID3lCXzaWJw5jBLNd5o2IFbNl4QS6nfg2jwjM2CVT9ZgQ16ZjRLy1QHZIQNwTu0Fo+4igtl3vieEoPRO7RppyNuFGVDtUpuHi+r6ILzXE/PnzUVpaijvuuAPV1dXNSuv6669HWVlZC+WMIAiCaC/87W9/Q9++fZudTnl5eQvkhmgvHHvssejVq+HJjWtqavDrX/+6DXJEEE2nde0mCROtAdY+3VQqKiowYsQILF68OLbu2muvxV133aVFoFuW3/72t1jZiMkDDf47lwRw1dVXo7Y2Li4+fvx4996liy30Xqe+JL63b6vdhq11kf5V867tT17lpc+Ye8eW+p2ReS+c9l2Sq23MqWTg2FS9EUu+ef97Ia5tRLX9sSoslY/OQ0/TY3v8N/q4HdXZI8xruRZxtrK2+tMT6JaMAVILbFvTAIMSifbtIX4azPuN8HfmhXH12wl6GxFqM1GZy4dS53VC4UwLacNOOKa2r6v4HKsWnIXaiuRJgEeMHoHpTz6I7t27IcVTSlTbfLIAeUEKP7vqIjz89EMo7VIa2756zfvYuux5hIWzsyzMCGmnlE2GK1HtRDFtX1BbC2ebidasELo9R9quJHXZcRUuwVC3cTlWPX8O6rYm95UUFBRYYe2oqLbpo6ncVokl7y+JbTtp0iScfvrp31u7DgPDLqW7IMXy9LOjbez9tt8oMraqzcm2WwbUpGvw1eYV9re9InSdzqW6htUjgSM2maA0tlF4NtIAnGnhbMbAA3X/B4yDcSW4HUiubZhciWczJZ7NoYTzOQvAOAPnHAFLIWAppLgS3K6rqsfvLv89zjzzzFYuvMx0KSxDWtRDiDTq0/W2z7y557murg7T75+OEQcfjTffeMtdQ4DX3+71n0f6wj766ONQejvtvBPmzpuLDh06qABXadg0WxPTVyqk0GMW4ZUV9GTdOiehMYcyPGFvrPniJmI3x6SKybU57ATJentzxO6bnyJDaJ7opDEgpj82MgbE76cNp+/ylnnxOktDdXQ43SSBbRVJhZ9wYuYxqT7PPP1M8jmP2P5jq6mflCAI4nsPCWsTBEEQBEEQBEEQBEEQBEEQBEEQBEEQBEEQBEEQxHbmvPPOw8MPP5yz4+N9992HWbNmtXKuGo+UEpMmTYIQccdCnuqAXiOmoWz/S1tgR/rT+kMyFPQYjC6Df44+ox7Hbmd9jt3PXYndzvoMu05cij4jH0XnQacjVdQjIZGE374Sm1knnceABDBs78JmH0Y6ncaKFStQXl6eWGatwerVq/Hkk0/Gws855xwcc8wxDW5fUFCABx98MHat1tXV4f77729yvnoU9bDi2WkIJ6htBC+1SLbUYeZsqO9OWFtYBxEniKl8PDzhbO88WiFt7WAFwDmzGEef0LVgkKGPRvHt9OMjWpCRI0dixYoVOce/9dZbcfTRR7dijojtje9MFxM99qhPN15YNonKJ+Zg/YU/i4lqBz17ovsTs5E3cGCL7MdQcOihsbDaDz6A2LixcQlJiZrFr8eC8w8ZGhJMaAwbqzeiLl3v/AHhfPuMc6R2awxtZ337WRZHTpZbld+YnCeJakd/xfLjaQ9EHSqN82NUFF5qJ9foevcsVUUesKARuW9dAhagY16RJ5ztCWp74trSimtL9am/S2+97wAr9MUgTFvQChED5rpwArrmd7gN4TuSvvHGGxg3dlyj2n5nnHEGbrv9tlj4t19cO7er//FZj8fCdk2lcE7HThhe2HCb/IH7HkC3zt1x7933YN3adTZc2k8ZCclMeu3aXLIMcI7UbruhcPgR6DDyOBQedRTy9t4brKAg4yZ1n3yC8jPPhswwQVGUVCqFZ2c8i2k3/B9+ecq1WPLGUue6HHNSjztT22vavut4Z4QBYAmCQOHKIoODsqk13X0ULVrOGRa+uhD5+blNVFRTU4Nrr742vj/mOa5DRnVc7LE2eon8uTSZ50ceLh+my6c5AtvR3025x8lpPMzpp5/uhBiaQU1NTZu9sxMtR04iOpluGV+7KWOUeISGxLXtPpkReTHC0OFdqzaoa0w6sWlm6yN4YQwICWXbbbz9Wo0xzuyPkMiMLzYjWXxJiGsFqGD2YfLFvfywUJEmCmozOBFwK4rD3KFaKSZmbTYkqp07v/vd7zBmzBhUVlY2O61Ro0bhV7/6VQvkiiAIgmiPPPXUU81uP5977rktlBuivXDjjTfmFO+hhx5q5ZwQxLeL9eXr8c9//AtfLv+ySduvXbsWw4cPx1tvvRVbd9ttt+HXv/51q72/zJ49GwMGDMDNN9+MzZs3NymN+++7H4/89ZFYOOccF/3sIhcQPYSo+c/TVWZgWJUk5hsrBtepwRig1T3178i7snt7hntl9iajYgwbqjfgg2/eQ5gAlywAACAASURBVFo0XSS9vbN161aMHDkSL774Yig8v+eesILWjOvz4MSxGZwgtf00Is3eybP2AslsHDM5lxL05IBUtoTwYCBubQSwn2Hrh/v0rRCArzxqhdRD8aLGZH2MAJz4tjuu2rUfYNUzZyNd6foYfE6/8HTc9X9/QFFRMQKmxXdZCpwFSPEAAU+phQXY/6D9cdfDf0hMZ9OSv+r8GPHslF4CLaCtBbFZAAYjpO2LgEfEtK0AdwZBbX2sTKfh0uG6WNT5Nz0I5W/cDJmOC+Yb/jztbgR5KXtv+aLaDAxbNm/B+DHj8XVkEtNhhw9T/WDfc7tOwALs2qW/7n9o/f25/hDT5yEgxXbsY8jc5YTPNixDWqZVHW3qFcnAwa29Va1T9zH37JUMql8qYEoAm2v7pJmwkHFnF+WcKaFscKQYBw+4FeBW6XA92WAAHgRgjCmBbXB937u0Ljv1CvzklJ+0SB9FUynOK0Z+Kh9p3Q9eL9JIi/oW62Fes2YNTh1zKl57eZG+loTtK3MT8Mb7y6OsWL4CO/bbEYX5hSjIK1BLfoH7nleA/Lx8u+Tl5SEvLy/RTrlixQrkpfJCy4FDDsx6HEKPD3B4fZxChn67ybjD4wNC8z3YMRXeiIIs17feY2KY1P0HzI8DqOccC/dDhkS1udunlAKu38EfDuvSi/eOhnpKQ9/c8YW3Dh2HvwumvowdOzahEOJc/curkU6nk6+XSB9AbDX1kxIEQXyvoenSCYIgCIIgCIIgCIIgCIIgCIIgCIIgCIIgCIIgCKIdMHHiRARBgNNOOy2n+Oeeey4OPPBA9O/fv5VzljsPP/wwFi1alLhux3EvoKDroEam2JzB7rkK5CWst14EZuA/i8U7dEDzhbW3B7NmzUI6HXf6vPrqq3NOY+DAgRg7dizmzJkTCv/rX/+KG264oUnOat2KuiunGiYgBSC4c3KSkkGCQTAt5gQJKQQkV34iUnIIIcA4UyKBTCBAoFw5tFMLYxyerwYkpHbUVGJV0nceMcJM/mGEHFciPhraUcVPD3Bh1q8kIrD3bXfqI5rGlClT8Pzzz+ccf9y4cbjqqqtaMUdEu8ZUTNr5q1bUIS/ITYQ0E9se/Rs2XHlVWBwVQKpfX3SbNQupnXZsVvpJFB55JIAp4cB0GlXPPIviCT/JOZ26Tz5B/fLlCekPb3Le1lZ+EwuTsTobtq4PPQDsb5bVeS+GcaY0G4XStL6/8Xx5z5jIJjlhnQiNGCHMczS8j5DTpgwfv3PYlEix5l2LrUHnwi7YWK0E27l0wg1KIEAJokoJBFx9CnD7/E5DIJBMOcNCfYJxMAhILSwgIMCtK7Y7i7YVEWpDuPNryu2jDz/C0UcendgWy8To0aPxwIMPNL9w2iFZRYN14ZaXl+Oll16Krb60Uycc36HIpvB2bS0u3VCBNVnK9srLrsIvf3ENRvxoBEaPHY0xJ45Bp06d9P4a8MI12dqwIev6wiMOR9Epp6Bw+BHgJSXx7evqUL3wJWz67W2o/+yz2Prad97Blj/djZJJDU9GlEo5lzApJe68/C78ft7v0L1nV3iu6mq99ykBCCnBmOfUzgH77iMlJAuXh61/mFeXeFIWobaw/ozWjf75ZmDYbbfd8Orrr+LwHxyOurqGJ4647977cMvtt4Tb0NYhPPlaMuKt+ke4MBpBUvrmXrcu8dIJNPjO5OZ9wKRh899APZ8tLJf80ruGIj8/H1OnTm0Rcb8RI0bg5ZdfboFcEW2Jsik0cONnewQ0UHcYe0I0TG2Soe6AaVd59ab0BS3CskEAlAiRtI0KFwammqTca9QZw4f+IW2K0q2OHB9DpK7LUodY0avYcfnCV5Gj8ESwpRdHPSp0a8rXuIq0elkoo64cSVS7YaZOnYorrrii2ekwxnDxxRdj6tSpLZArgiAIor2y//77Y82aNRg2bBg++OCDJqWx1157tXCuiO3NueeeiyuuuKJBcd1Vq1a1UY4Iomnk9H7YQqz6ehVGHTkKq1auwsSJEzFjxoxGp/HHP/4RS5YsCYUxxvDnP/8ZF1xwQUtlNSPbtm3D9df/f/bOPM6K4trjv6q+szIMzEBERERc0ERUTFTUGFwSX0hQY1zi+pL4BJcYk6dmMQaXPDVGYyJJMEaTuKGicYvGPYpgggskEXdFUBFkXwZmn7m3zvujlq5e7jLDDA5wvnyGe291VXV1dXV1dZ0+v7oUv/71rzFx4kScddZZ2GWXXYqma2trw89//nNcdeVVqdvPmHgGdt1114Jzw+5c+c+a5uPjxsV+TC9NKP1r87BxhIw967lHTOHm88JnUgGprQNapBUEkEBDWwP+vXwu9h6yDyqC/Isnbo4sW7YMEyZMwCuvvJLYVjvmGETFrO2fFV726tkIcOuQqMi2TQNp0tsFv2DFnM38hlnYKzSUxecbTD4gUwaCUzL1Fv6K/PZE1qNdgDerY206RLo8RAACk7+C6mzG8md+ANWZXLBKCIGf/vyn+OaZ34SzspmdkZtPJ2/uXP/a98DP4afXXIyrfvzzSH7Z5pVoW/ofVG0/NvV8mZYb+R397tUxACsWniYk7uZehB8mwzkWId250fWj0LpsTp5yAVf84goc+43jEBfVtvtvb2vDqSecitmxRZQHDx6MO++8EzKQLmxrntepylRh+/7DsdvoURgydBvYxefidsfoOYQLicQ1+AvXua1CYLfdRyGcxQwtnqP3Go1+Nf3C9Cl5phKZ3yvMZ/It9O1fp14+b65+A7DtUwrXREGAkKadm4URrPC2FcMW0ojlG0F/Jy7vvuu0AQDlWrC9ltwMLUQQaJFloa3HQhAyItBzu5KgSEDbowPcfv3teOfVd/Hg9IeKV0YvU1dRj487lkStTV49Dx4yGDvutCOGbj8UdYPqUFNTAykEsrks1q5aiw8WfIjX572Otta21Pw72jtx9n+fjceffxw77DQcwjNQavNr+O6ctj+m0xX7eTHieeVyuYL2QR3f1I73TqEX5L1HYa4Zczx6zEIgRaDAfNpbn60Lc2shAEL6AuP6glFIX+wdYamiW+LXmbvfGNuDFF4CT/TalUm/LKKPw1sguOC1K8zi9BTeYlw92NJHbcGuBGZYt/32w7DffvulLhzj89abb2HaHdPw7dO/nW4nDV/SSIXtpAzDMFsvLKzNMAzDMAzDMAzDMAzDMAzDMAzDMAzDMAzDMAzDMH2EU045BR988AEmT55cNG5jYyNOO+00zJ49G1LKovF7m/fffx+nn3566raRp8xF+YCeEgC3Kjr6V884wPqKkpTyO4ynffgI++1StdF7FUJg0KBBebc3NTWhvb19o/fj87e//S0RduCBB3ZZoP3UU09NCGu///77eOutt7DHHl0VUAfKZBlqyvujsWODOcXaLUKRcYgUyoQJz8lVQhC0GDfBCXCHziwKEEHoIkIKZJyiIj4mZM9r6HpJ0KJV2kfQCOU55z/fbUXkddRgmDgPP/wwrroq3ZE8jVGjRuG+++7rxRIx3aX3xRfS8+/IdaBfWb/UbaXQ9Kc/o+GyyxPhmZ13xqf+cg+Cbbftdt6FyIzYAeVj9kbHvKggT9Ntt6PfSScCJY5jmv58S1LEL5NB5RFfKvmcxB3oljV7gi8b4VuXEOP2Suo7FxbOpOtliCeJiFGk5Rdzqiy4PzJ31IjTpef/KYKuFXYTUFdRh4W0ILxXW2ddSSCSICIEUvs8A/qer52cgQASSmhnZ5D+DIR2gpaCAFIQkFHBYVOHRl4DMCMRkHCOwcI4k3606CMcfODBJQkIWw76/EH46yN/db97SnR3c+LBBx5MOD9XCoHDK72xOAH7lpfjn9tsi+fa2/CThgasVunO17lcDk898RSeeuIpnH/u+dh3/31R3a8aE742Aft+dl+MO3BcwfKo5ubU8IqDD8bAyy5BWT4hAIMoK0PVV8aj8pBxWHPmWWh7bmYiTuMNv0fNN/8bsr6+YF7xZ8D1a9bj1+f/Glfc8TOUZcoQunjba1lfvUopSCm87caZW5C+7mV0wRm4Nk8ghYgjuRacsSI3OkdFCtKJ2sOFpzFmzBg8M/MZHPL5QwoeKwC0trbi6Sefxpe/8mWdZ1q/X8CJusfG7GYf/v5DkW1y+/HFc91viv32y+a6LSth4Tmcd+M6Z6fxkIkTJ2L77bfHN77xDTQ2NnY7n+eeew7HHnts4jmY6fuULK4N5B8bFehf0sS1C4X7ZXJxRHRsYRUuwvkLb2xh1VxcmcPC2wXHQhEyePNaviBReplKJT1mvKcSkXyFf2/wpvaEO95QqIb89NFBdkSk2+UbG/duzeJLPrfeeiu+//3ii3UU44ADDsAf//hHjB49ugdKxTAMw/R1amtrMW/ePJSXl3dpDsNy4okn9kKpmE+a448/HrfcckvBONlsFtlsNrIQGMNsPQj9bKMIDQ3rcfLXTsbSJdr28MQTT5j5uK69z5H2HFteXo4pU6ZgypQpPVFoAMDMmTOxbQHbUENDA6677jpcd9112G+//TB+/HjsP3Z/7DZqNwwePBiZTAZr1qzB66+/jhnPzcD0u6djxYrkgqYAsMMOO+Dqq69ObjDPdO5ZNvp6hhNEVqSwpHFJ4vnNPjfDzls6AVmYdwqE2STC32S32STecymJ2LynAkBo6mjG9L/fhdGD98K+++5bahX3af7973/jmGOOwZIlS5IbgzIE/epgTg6sKC0gve8CUfFsHS4iQs0mzNW2hCAryh3+SakXXLfi2u5RXwRwEwbuGd8ugGpVdf05hNgkjlPUFilzRHpJVbj5GbsPvVCrTifR/OFzyLWtSVRRZWUlpvxpCv5rwhHhPLyyYt1WZNu2aV1Of0nMk08/KSGsDQCN7z6C6u0PSp6TCK6xp9SPSKmTaGvX583m5Z8fU2dSaFsXhfsSIkCmajA6m5KLacz/4B1ss90Q906PFdW212cum8X//PcZmDVzVvQohMDvb/w9thu2nXdkPK+zTfUQ/PGeP2FD+zpASCMWLbVQtNBLALvvdrsRi5ZefCGlS6ftQtKJTUtz3YZ27NDWeesdtyCcqzNnwWtT0QX13DfzOzp3F6ck24d9ccuwonk5VrWsBCCN+D7peqFo/673q/sgCduUpXu/TLpPaVq90Hr/MoAkofX/yYSRnp0NhOmbrKa/CMtt120QAJQg81vgndfexq1TbsX++++P3XffvZRT3qvUVdZjSeNHetFd6Po75axTcM6Pz8KoPUahtn8tRCBN/2vqxSxOLaUWM892ZDHj6Rn47dW/w/x35if20dzUjJ/8709w58N3AiAQ5Vw96WnqqC2xr5GjLMi+GxF2XqYdKJDS/Vr47gSFIuFmzODuQJ5otRO0VuFtzw4v8r0aYsXIpXd1RGx+JqEi5cY67v0PW7fOyGutwfDCQ5NB4lzkCY8sfBlGC22i1j6aIqBu09rj/s6538Hp3z495cijXHbZZTjxpBNRVVWV3ld45ygNtpMyDMNsnXzynjQMwzAMwzAMwzAMwzAMwzAMwzAMwzAMwzAMwzAMwzh+8pOf4Ctf+UpJcV966aU+Ieo0d+7cvMLM2xz8izyi2sVEjfK++V5CiYqpqRXII6LX4wtOhmm2HRhgm4EbLyY5ZMgQrF69Ou/f2WefvdH78Glvb8fs2bMT4ePHj+9yXl/84hdTHYCfeeaZbpUNAOor60CkoIicw4oiBYUciFToxAKzXeltipRzP7TblHF2VDZuLI7GOjWaX56DSF6hvmjKCAlHlUKw78ZWx3vvvYcTTjihZPHf2tpazJ07t08snMD0HTpy3V9sofF3U1NFtcv22APbPHh/r4lqW/qddloirPPNN9F8990lpe949TU0/SUpNF911JGQdXUllyN+DS5t+rjktGnpNxX+vSXfLSRx/3H3t/C+5spvHTpjYq5OFNbf7uXt7qBEyAR9TySnMlOF8qAcSinkjMNujhSUUnpcYccWZMcYyowxlB5PEAGkTE3oeLBjCejjtmGw4xXPMRUmjq1HrQFCWL1qNfbdZ1+0traWfCyj9xyNmbNmJoatfdHZuBiltN8EJuJ53z0vsenwykr0i4unmF0cVlGJZ7YZgm/1K74IQTabxUsvvIQZf5+BC797IabdMq1oGupIFxUb9PupRUW1fUR1NQbdfBPKRu2a3EdLC5rvf6BoHnHBcQB4c+5bOPbTJ6BpQ7PzmXbt0Y1xybVNX0A/1N0Q4RmLjJNDx2fyro3QEV4lj9Ns8TVt4m1gv/33w/EnHF/0eAHg3un3hn1aWob5HiE34l9KZskgvz/wRLbJONK7ON7zZeR+kqobQQV/l8Indc/qi4wfPx6rV6/Gscce6xzpa2trceSRR+JrX/tayfk89NBDmDRpUm8Vk+lFShZQKHTZFMgin8hPIfEf4YnRRMJC5Si3NdLleRoWMc2wMByAlFYcxsrEGGEUkcyzq1MUaentXrTQknQiLE5sx9NmCstuj1d4oh1hnSSkullUu2Q++OCDjeqvhBA48MAD8e677+LFF19kUW2GYZitkGuuuabLaerq6jB06NBeKA3zSXPppZeWFG/o0KFYtmxZL5eGYfoCoaqg/zwhBHDxDy7GO2+/48JWr16N559/vkf22t7ejnfffbdH/7LZbMn7nzt3Lq644gocdeRRGDVqFOrr61FbW4uRI0fi6KOPxpTrp+QV1a6pqcFDDz2EOmPPEdEHubz4j+nLmpaiQ3W4etfPotI9c4ai2UZgNXJujNCvPWe+prD/zTyjSsAIsNp/ej+P3PM3fOELX8BNN91Ucr31VW6++WYcfPDB6aLaAKp2+BxMxcLUCIDodyuqbcOEsNvMdmFFt62QtgzzdItseTML5rs+DVbF1rYCu08gnI0w6rtkt1O4nfw2Fs5+6LkRPy8rFu4fly2b/r3yH5NT6+gvj92Lrxw5XgsXI9D/S/0npUQgAv0nA0gRIBBSf5cBpJAoy5Rh8i9+msi3ZfFsZFvWAgi8Pxn9FIGrf13O8Lcw50S4+OExCkidVsSOXXj1IXW4lYm17R+QqaLah3/p8Iiotp0GsnM8H3/8Mer7DcKjjzyaSHvCCSfg2OOODU8Vz+s4dhq4EyAEcioHpXLIkUKWcvo3lLF3Ks/uaW2b5jfsO1XK2ErJs4dqUV5reSCzDdDnzW4DwdlIrSEubjvxF2jWv62N2evBI19LtH14wfNW/AeRvtotmmBmJM08o5srNNevbbsCWiBaUCioLYRepFAYIXKdSpjv5hqWJh83p2quLyH19WzEuo06NwQJ5LIK5530v1BK4dRTTy12mjcJGZlBTXl/5EjbzxVy+MKXD8aY/cegX20/5EBQKhd5J08JpduTykEpQqYsgy8f+WX8deaDOO6U41L388LzL+Clf74EgtDv7Hn2PL8N9UWyqjNm+zRtXVm7nv+uhX9vCq+H1HcNvdtSWleVWKDdnIM006fbdez6SrwH4qXyS+qX0ZXVRfDeqCRljcHuz75P4eIpr38ga3eGe8fE7sv/tJtPOuVE7LHHHsnKiLFkyRJM/d3USNkTxGwDic19uM0xDMMwvUPfe5ORYRiGYRiGYRiGYRiGYRiGYRiGYRiGYRiGYRiGYbZipJS44447sPfee2Pp0qRTUpxrr70Wxx133CfmLPTss8/iqKOOSt1WUf9pDNzj9O5lnHo4xv0qTYwslfj2eKZxFwJ4jhwU+fBf+R89oqLIfvsmr776Ktrbk6KsY8eO7XJeAwYMwGc+8xm88cYbkfAXXngB3//+97tVvoGVdaD171s3HSgSABSEEhCSIISCIAEJCRIKCgKCZOjQQgokQiFAAiA8py0hQi8T4w4CAWG2CeecQsZFL3RgETGnFUo2T+sZGMPmjXDXyW3MFk9LSwvGjh2Lzs50Mc44QRBg9uzZqK2t7eWSMd1FCPGJOGEpUujMdaIsKOty2vW/vC4RVr7ffhh8x22Qm6CtVR/7dWz41a+RiwmrNEy+FMF2w1B5+GF502YXLsSa/zkDSBGR7X9O1xehsP1vQ/s6NLY3IhBmsYyE413yHKf325RwhLR3DgKcM24k28j9ILrbZHRCmvN4QT/BFKdKfxhFiA55Ik7QJkKowW3umqFWCAIRlOzQvqmprRiAFdnlkCSg4AkuKj3OzrkqCaDv+uQ5+WtHc0kEEtaxVAEigNBbICCgSEEKKyIRl43WsezP5qZmjNlzDBo3NJZ8DCN2HIG5/yp9cYV8bWRzZ/bs2ani0RMqq1Lj27bdTwhMrh2IAysq8LP167EsJY80ShKRydP3i/79S9pHJE11NQZeeQVWfeOkxLa2J55A/zMLi2EOLrDtjEMmYcKpX8Wx//N1DB4yyDh/K5CUptPxrnfzScL4Rwty10Nql5jm+C2ibZDIaG/E47nRthdRALfdeSvuv+/+gscLAIsWLQr3n/BNTxmje3u1cUpF5NkRJbbH9mbaiBbvCYX2hXlO8Z8PInFTSx6r125c6/zMEVJeXo4HHngASik0NDSgvr4egL72q6urSx6r/+lPf8IxxxyDCRMm9GZxmV7AXgtFx/GFBll5+iC9yY7/KBGe6H/MPuxzhZ82+awRzlS4eQuCGzQKF8XOWglXTjtDIqSMim3EDifyPT6GtMG2L0mrPq+fkX6u9l5AYTlDgRuTzhcXQShik7bvqEC3SJwrFl8KGT9+fOo4qhTGjBmD6dOnY/fdd+/hUjEMwzCbE+effz5uuOEGLFy4sOQ0n//853uxRMwnSV2JCxuuXr0au+66K15//XWMHDmyl0vFbO0U0dErKT1gHkvcVFnK81sXaVjbkAi75557cOihh25Uvpsz9fX1eOSRRzBmn73zR4o/J3ufMDb7hQ3vAQgFVaMIaIMAQDLMS2+RgAKEFOFzqBHetsKsgH52Btnnb/38KczCgvp5VOG1l19HW1sbzj77bDz99NO4+eabMWjQoJ6usl5lXWMrLvjtfZh2zWTk2tqSEWQGA/Y/GVUj9gVgn6+tIqgnmB0R2rZnJCquHQpuizBMeCLbJDyxUeG2E4SZU7XizhZvLsTsT/+Q4W+dEJ41LCy/p0oaXvv+jK/pA5yotwCgUF43Ch3r5ieqqr29A1JIZ0/SYtRhviTsWyn+vLvZLvWXY75xDH552XXR93hIoW3Ji6jZ7RjvuFNmc9zhCi/c/wxnWpCIY88dwjoUcPHCxTbDNC0fv5CoAwCorq6CL6rtZscIuGzyZZg6ZWpquoEDB+L631zvfvO8TpTyoBw79B+BhQ0LQJCQRJAy0PYdRSBJkOTNRRKBhEQgteYtAEBICKUgBZADEEACUNrmSxIKyszl2Xk/05GKqC3ULrIqzIrNZGxMbk7TXnbmi53vdP24bcJuejGWPvbbn4Nd374eCxsWuIURBAAo29ZMf2TmHqXQAtoSoXi/kFYcHloA2y4GQNALEto8jcC2tu1LNyMrod9XUyQgpQDB1ovZvxEkD0AQQuI7J5+LpvVNkFLihBNO2IgW0LMMrKjHmta1+jypcDpXKAlzVCDkIJXuC6Tt2039kOkvysvKcfVvr8La1Wvx3NPPJfbzwN33YezB+yNnFrLWXYJtM8LdV8/57jlYs3pNwQFdWj8QD5s5ayZmPDsjEjZgwABceOGFkbAhQ4YUrJ/ObGfYPm0fbmym+caGduFil0YCdlVJpUw7MXPt+vIgN/9vc0g7eD8kEsPZcM1YRsJda4qUVzfhFWVeBHHlCM8JYG3FTpi7hDGwvx+/x3b2BKHvpHasFX2LQteNlAF+/our8LWjjkExfvGLX+CMiWc4e16qnbSYuYftpAzDMFsVLKzNMAzDMAzDMAzDMAzDMAzDMAzDMAzDMAzDMAzDMH2MwYMHY/r06TjssMOglCoYd+7cuZg1a9Yn4oz59ttv4+ijj0Zra2tim5Dl2PbwGyBk18U/89IjIqYF8oiIDBmnOoHEfnffvrwHyrHpmTdvXmr4Hnvs0a38Ro8enRDWfvXVV7uVFwAMqBgIZR21YJ0qtKMFQYFIO1MqoSBIGr9XBUUSQhAUkXHCUdrBxThROWdL42Ti3KIJEMK4XThPL0vocEnWoYRCR49IPOu0wjB5OOigg7Bu3bqS40+bNg2jR4/uxRIxfR/PyQ3wnL2Btlxrt4S10+h84w0s3/+AHskLAKqOPgp1116Tuk1UVGDATy/G2u+eFwmnzk6s/ua30O/UU9Hv1FNQ/plPA5kMQITsokVoefAhNN74B1BLSyLPfiefhLLPfKZbZSUiLFr/YboTnbCaCsbh1uksxOL6v7us4tF15z3h34KE70RfWvbOKZLIOdunYpwq3fBH2LT2fkfIBEGXy7+pqC0fgGVNS42zM/T/Qun7uDkMRVoEw7oKE2nNDcBcfQIgElCCABKQUCAjpGAlLd0CHXqAoZ1ErXCuGX10tHdinz0/qx2DS2SbIdvg1ddfRSaTiS7QYQsH30k+bJfdFXzpK4Lc8fITES7+ycWJeDVC4LDKyjx5RDm8ogpf2KYKs9va8Ne2FjzT1oaOAs8THR0dxQuax/FWlCiCHqfioIOQGTkS2Q8+iJbllXmgzk6Isvz9/Z5QOLV/P9zV2JzY1tLUgvtuuh8P3/YIvvyNL+Oks76BYcOHwbp/uyWDnOM0hX2D3SCk6Q+EOWy/owvrIZ+gNcUabrKbJBcghMCAAQOwfv36vMcLAMuWLYuc6KSsffL8poelFjjMS+S/ptKEcxPXkes3Y/mZazYiqE2FnbpZXLvnkVI6J3wAyGQy+P3vf49JkwqL2ftMmjSppIXQmL5JSYvkpGgVRTNBns4E4fggFqaztQITcB1jpF+wYwy/jHZwEsnQk8bwBba9bXp/nryFN6bw+wSKr/IS255ygJFjStvmH6b9EsYX0frztqWKpYjkNhbVLsysWbMwf35S8KsY48aNwzXXXIMDDui5Z0SGYRhm8+a5557DpEmT8NRTT5UUf+LEib1cIuaToqamBkEQlLRw+OYgpQAAIABJREFUR3NzM0aPHo0VK1agpqZmE5SOYXqb+KQRRYNjP9MWS/zLX/6C3/z2d6go78H3JnqRiy66CFdeeeVG2f0t4w4Zh1tvvRUjd9wRQPRROvL8HH88o+hXpXL4cP0HMFLYLgEBCGxiaQVARWjqt/uy26zdB2FcAQBSGvuBthq40kn9fgIpbXFY8uESl+eDDz6If/7zn/jNb36Dk05KLp7YF/nr7Lcx+bZnsXp9CwaP/yEol4VqWQvV3gbV0QzV3ozK7feGLK+BrSeIULRa21uccrmzwujfQVTgWUg4AduIILd3DoUASLqTZd/FsOeQYO10RuwcWkk0nBJwBrzIrEAYIcWuR168lPkdmy8Zq5GARP2Yc7D8ufMT9Xny107GNVOuwYmnfcMJDStjQQKMRckKqpr5HkXK7Fc30oEDB0RFtQ0djR+HpYnMX8Tm6COHGNa/f51Et/nzy+Sd3zC6tQnGZ/YbXr8lUU4AOPHkEyNCsdrsIPDLX1yLKddNSU0DAJdffrkTu+V5nXS2rRmKZc1L0dzZom2QCnpVU4FQA9sYdkhIBAByCk5cW1dR4CybWiw7MGdJQV9P+jO8lvQ5J1jbAvRvK65trpui4trWjppHXBsozf7x7+VzQURa7NrYWLze27V11/8QufuBDKQfwwhm67JY8WyQEd82danD9H60qLYAKYEggBHr1nkqa3ETdjkGibtuno7/vPAfAMDYsWOx7bbbblwD6EHqKutAlAv7VdL2cRlA28JJC5PnQJDQouuAhCCbwr6Dp/vyS35xCWY9MyvxTuvsmS8CiqCg/J4QILtwgZ6+nnimfnb0z6VFNzmv//PntFPeyYgLaw8cOBCTJ0/uUv20qw4jpK1bv29Xs4LUbhFyglnEQ5hbjje/7hZwMO8b5Nmfb1t194nYHDpFE8T6aC9dxNZB/igGwta7TU+xd0Zs+ZG/rPFihIt/6us1PC3hexMAmXGVFWY3/YVZUOPL48dj3LhxeP755wvur6GhAVf//Gr88rpfxuqua/0/20kZhmG2HlhYm2EYhmEYhmEYhmEYhmEYhmEYhmEYhmEYhmEYhmH6IOPGjcPll1+OSy+9tGjca6+9dpMLaxMRzj77bLSkCF1CSGx76BRUfmpMd3PfmJLlySPuXZGyD+c456n7JMSWCLsM3TycXuO8++67ibCysjJst9123cpvl112SYQtWLAAHR0dKC/vuvh4bXktiJRzxlFQxjFJQCgBKYGcEdW2Qts6rhHdNsJT1jmFoMW2pXV8MQ4c2ueZXPy4k4dzlvQF7ywFnLyA0Bkj7mTj4sUdxdh5Y4vnm9/8Zpccz88//3ycfPLJvVgipi8SOpkh2oekCP61draif3ltj+yXWls36o6bll8hqo/5GlqffAqtjz4aS0hovvNONN95J5DJQNbWglpaQG1tYZRYXpkdd8SASy/ZqPK+37AQgPN5jApXx/ac6O+112HqtkjSErr4pHN7dD8xF/lw//n2ab8qc0/yj8E6SMaEaZP5aa9WUqHzp1WiIAICkV9Yu/2ll5H7+OO823uKYNgwVBwwNhE+oMIfT0AvnkFS+zkrIBAASe18rqTvqC9BZqEOm06AQEKBSLrrUo8tPHltEm6hDitIQERQSuGAfQ/AkiVLEmXMx4CBA/DaG6+hurrahUXEteNtagseQjz22GOY/c/ZifBv1/RHlRB5+65EXwHgkMpKjKusRBMpPNXaisfbWjG3oyMhsp22WFAckU/Um9LFpYtnKFBx8MEJYW3q7ET2gw9RNmrXvEmz7e0YW1WBBdksXm5NCm8AQEd7B/427W947K7HcPWtP8dBhx8YLbPzhietm2DG0i7MjlOdEEKyL9JtPoxqt8AI0fjO31ERbuHCAIEDDzwQTz75ZN7jBbQDdbK/8h2+rbhDfGsKKd1esTS+87eNFxfQtaIvkV05p397/4D3LCKcI3vkucB3ko89d7DTeM8zceJErF27Fj/+8Y9Lir9s2TI0NDRg4MCBvVwyprcoSVwbiEwPJTNB3g4jTVw7Ee6UM5CYP4jPKfjpo8Xz9uGJUIWi3NH7U6REwiYroPBRCK/88SCXt793d08x20V0uwgTRcVSvG0inkc8bXyfhYq/BfeJt99+e5fiX3rppbjssstSBQAZhmGYrZvhw4fjySefxNixYzFnzpyCcYMgwFFHHbWJSsZsaqSUOOmkk3DXXXeVFL+lpQVHHXUUnnvuuV4uGcNo8j2DmY29t98UM06QsihlsPvZeHpeM47av/R5hOrqagwaNGhji1iUtOeA448/HscddxzmzZuHBx54AI8//jjmzZtX2nO0Ydy4cTj//PNx1NFHxZ6/ChhOzCZnJ7O2eyHw/toF6FAd0MLOMEKNnhinCIVT7eLdQkhIT3BZJxMmTKTYhYQrqyS4GTgCAAmsXrkO7W3RediVK1fi5JNPxp/+9Cdcf/312HPPPUuuo03J2x+twqW3z8A/Xv/IHLsRmw0qIPtvB9R6diohoEW0bZgVxwZCUW1fMFtCCP1nf0dEtk1+WgLd/23PE7QNx+btzQFYOVeCNO0ier7C8sbf57Bnzt9mJxvMsZDSbSzVHktwK9QKgcqh++p0FBWQzXZmceG5F+L9BQtx0WUXReY63JSSUyGGqXnThu28tiCcfs7puPXGWyN5q9a1EBFbnF9GN4mPaI3E60IgUqf+dr/eSER+x64afaytq9CyZBbi1A2qw1HHHO3KaOfMN2xYj2uuujYR3zJqt1E459xzYvvjeZ00dhq4M+atfAVEElKSUcy2gtfheqmWAHqBYSmU+cxBkRbOllIaG6pOZSXkg/hCfaQghAztGQCEtanGDEK+vcJucu9NITbXmWy2Cfz7+bq2dXh3zdthnyUEBNmFEsIWGviC/0Y8Wxjxf+n6J6HfHRNAIITW/leBFtU2V6ctszQC2/pYjPA2ACEJRHpRWntPISMi/MEHH2LK/4VC8n3t2SgjM+hX1h8bOjeYnl0vUgBl7OiCoPtpQg6EAAEU5SCkNPLrWihZGdvi8BHbY/+D9sdL/3wpsp/ly5Zjzdp1GDRIL25K8OyREG7BX93kREKg3fwI7ZJ5FqEuRlftaO1Z/70UsxgxSJcvPn3uLVJMIrLFZhDGsW1eESDt/SF8L9Eh/AtDRMtv8vPfYQwXUI4ulmB74VAs2xwH2TomJxRu69cV29q6CwzTwms73KOwZRBwgv/28AQRKEVcW0iBSy67BEd88Yj0nXlMnToV5553LkaMGOHdY/OcX8+2kCg/20kZhmG2ClhYm2EYhmEYhmEYhmEYhmEYhmEYhmEYhmEYhmEYhmH6KBdffHFJwtpPPPEEXnvtNey1116boFSau+66C88//3zqtuFHP4zq7T7fw3s0b787X52uqv6kvRzvq0pSyu8wni/XNmKbzVNY+4OYYB8ADBkypNvCOWmC3LlcDh999FGq6HYxMjKDikwVOnLtWtQSWrBSi1USFHIQZAS3hTCOPtrRSxCMwwo5MU1y7SV0GBFmuxDSCAhG24Vz9ILncwktmilDXxTtW+h+hk4ieZ15Yv6aqXGYLY4bbrgB06ZNKzn+F77wBfz617/uxRIx+Sjiv1lSeiAqolBQyKFE4r7cQgh0qiw6VSfK5GZ4LxIC9df/CqtXrUT7y1ExHneY2Sxya9cWzCbYZhsMnnY7ZP/+3S5KU0cjVjav0A6D3j/n9O7159GuO+pUHvG9M2lTt/UgSff+iPpqtDEXcB5Mz9zUhH/8ZFoyaTdMECGQ+V1Rmm65Ba2PPd6FnXaPqglfTRXW7ldWAyklckpBKQUpJJRQgILn6Cq8c62drxXpBT1IEEAKJACl3aity6nn6KrHBiSi4h6++PAXD/0S3n0nuahJPqqrqzHv1Xmoq6uzeyjJ4XdLdALN5XL46cU/TYTXSYmzavolE5TYzvsJia9X98Mx1dVoI8K/OzrxYnsbPsxl0UoK27Sni1P7yAHpCxtQWxtEWff65bJd08fNuWXLCgtrGyHwE2uq0UnAf9ryl18phau+fxX+/MSfMGz4MB0ozPg5300wX7MigpCeU3dERMEfDHsO8nn6KCuCTSB8+NGHecvvjjmbNdlYR/voXt3zYr72EOsfC4nVpuVBsSih+3aYR2QxAz8ieVVlRAF8Yd/492RxWFy7N9mwYQPmzZvXpTS1tT2z0AnzyZEmXJ2Xrjzru03xXiIMjwpiw/WPiYW6EO0r4nmHxfPnszxxIfdsYhOmH2t3nlpE/Aul9KWxctj4BQW1vfJH4uURUGHxpSTz588vKd7AgQOxYsWKbi2OxzAMw2xdvPbaa0XjjBo1ihdp2ML5wx/+gHvvvdc9mxdj5syZWLx4MYYPH97LJWMYoEtPNYXmjah4PP+5TaU8TwZBSl9IOdz93NouCWtffPHFuPjii0uO39MIIbDPPvtgn332wZVXXom1a9dizpw5eP3117FgwQK36FhnZyfKy8tRP6geI0aMwGf3+SwOP/xwDBs2LPKsaqcFBUTsETFlAaoU3lz7lhZMta90CCvMqBM6/Uozr2bjSWH3Ko3Iqn0HQIuvWpFnK3asXw2Q9uUDt6gmgXD/LffnLd+zzz6LffbZB6eccgouvfTSbr0r0Rt8uKIBv77/RTzwjzehVKSmEB6w/W6fxa04NhAR2PZEmuOi2kD0T0S2efsSoai3/pNumyBhbDgiPEewdlK7uKMvrm0bjIj+JsTmq4UXN2J01XO0ECB3/YcT2P7/mX7bYrv/+iOWP/d9qI6mRD3fcP3vsXDBQkz941RUVVeFNkfy3jQSWuiX7EFJO18L7LDjDok8VXsjopLJaXPZ3nZ3Lu2nP7fiT974edo5GenSR+vXbhdoeu9hxIXFAeBfr/7LCC5TpGRPPvYUOjs7E/EtV1xxBYIg4HmdEhhQMRB1FfVY177WiPNC92+A6+/8M6Pn0KxRVKvc2gWDlV1U2NhStMS2gCJtTyVrCxZmJ+bmqPtGK4Is9KLGvnC2Z69ILMTq7COeuLZHmq3Dhr3w8T+NLdb24UY0G55otv0lA71wgvvz6khIBDLQCy5YkW7b75t3z6QQgJCQgiBIQEoBkDA1qCXIJaQT9FbmfialQC6bw6SjJkGp8Ex89atf3ZjT3ivUVdahoWOds4frW52EFICCBFHWiIrr45ZGRFxB6dNoF6YwCxPs/bk9E8LaALB0yceoqx/g3s1zC8wD5h29cD5YN4+oXc21IV9cG9F587y2zW7Slm3TJTH7Sl1zwZQ1usCvZ2Pw5vltZxovYrptL3owrr5sfk5UW8dRdmGIyKLP9i2GmKA97HGE5bZDqfC+Qs7+oAoMqfVtwuYj3Dw+eXn4CzO4pRaMuDYIyFEO/5j5D0y7YxoeevCh/Dvz6OjowGWXXIbb7rgt2tek1WXYbaXCdlKGYZgtHxbWZhiGYRiGYRiGYRiGYRiGYRiGYRiGYRiGYRiGYZg+ShAEuPfee3HiiScWjfvLX/6ySwKuG4NSKq8j544nzkZF/ad7fqddFtJOzaTEWJ4TRMp+tx+0eb5++fHHHyfCBg8e3O388qVdsmRJt51Fq8qq0JZtgxDaPYmgjHClAJEEGZFtAFBEkAJaSFsIKNLuTNoHwpPA9Jw0AGinE1hfydCrSxgPi9CRIp/zSh4ni3hTKeCswWz5vPDCC/je975XcvyhQ4dixowZvVgipm8QExHwRfIoGqVQ99HS2YwBFaULMPQlRHU1Bt99F9ZddDGa77uvy+nL990Xg34/FcGw5OIOBYlV6Px178L66EcEX52PfSgSoJ0nfcdu8+mHudtGVOw14s4vROIeIlya5DbfGTDt3pN6N7KHYtpVRITROkt6tzdfLNp3yYcgkCL4DdMdmQBkxPG+79GvrAbr2xrc/V/CjCHILtahHXmVIgipoJQW4CC7aIepqwAEK7JNSoIkGRFuck7oetGO0G0cIJxw9PGY+/LckstbXl6OF+e+iO223y714ndjE7+NbuZQgQO5+6678eYbbybCv9u/FjVe2+vqMMuPXyEEDqwox4EV5SBoaYHqICiaRzB4UGq4aljfbbF/mWdMTU2NBdN1NOrt5UJgYm0/LKyqwJPNrXizI12sYkNDIx675zFM+sEk0xdQqI3hOXnrA7KqDKaPKNA/pYeFTs1u/OyJ29trUYhQOKe2prhIcb9+/Vx8nX/8C4xTuB/H7we9r7HnvIjIdoHxfkTcWkS3UR7BWmEjeo74QkTrzL/O8zl2s7h273D77bdj0qRJBYVe4kgpWTRwCyJNuDov+W5fBZ7/0xbcKUVc28XzhbbDVXxcnxQXk/DL5xYBM2nz9hl5+q9ixBcRsM84KRET8fMtaGD7wuhY25vTiR9fvvzylXkr6ANLbc+rVq1CJrN5znEyDMMwm46XX34ZbW1tReMdc8wxm6A0zCdJTU0NJk6ciD/84Q8lp7n//vtx/vnn92KpGKb3STwzpkxIOSuAEJApc4xECv9a0Iw3F7VijxFVvVja3qO+vh7jx4/H+PHjE8+4XXkeDhMUsLd7z8YCAiual2NF83IthiqtTLCe05dCmLk3s+ipnfKURvxUyDC+JxLtWX8gRACAjAi0b8/xikrAKy8VXpQtl8th2rRpmD59Or7+9a/jf//3f3HQQQcVTNNbzH33Y/z5if/gsZcXIJvT712Ef/bDCxOAE9FOE9A22yFsHXrC2UJCIICzuInACxNeOhnbpzSvadh96LjCvshhyyClE9eGExoV3jF4n+GqhtHjdXHsb9fQwjlfoa9Vv32GsSWqdzgE2x99H5Y+OQnZpiWJOn/yb0/h61/+Om6793Zsu922pnihXcrOdQh/Hl7qN1Tq6gYk8st1bAjnOhIrMdti+seUNkcivOBYXFuP/jl3Iq0yEo+ybVj98tWJMp506kkYNHgQYBboDfXMCY/89ZFEfMtee++F444/jud1usDIgTth9bJVICFByrNNGLtLQDqMSCCHXJhQAIICYxfVcskKujkFRnhbtyzpLSYM/T+Z7t10hjpMuPlHe63mt1PE3r+ixKaCLN7wET5oeB/S9OfSzReG0tq2jzCH6kShtfi1uS9DQAqvjQnvfiG1gLY036Hsdar/7FynIBhRbitLLowgt67R80+/AOvWrnNlHzJkCPbee+9ip3WTU1dZh4UNKqxBgrtTy0jfF/Z+gvS9Vhl7O0AgIaGQw6e23SZ1P43rG0Eg5EghiPTLCBe5Boywd9gQNkagPY2u2NBas61R2yJBvztA5NouibD/tv26+aGvBROUz1aYWh7hXwzRxUdAAElyYxvdTYdi9tGcbRX574gQBAIEnph5jnIgJ8Vv71H+QeefWxZCxhYstnH9e7K93wG+GP/7Cxbgrml34c477sLixYtT8y/EXXfdhQsuvAB77b1XJDyvuHYB2E7KMAyzZcNWT4ZhGIZhGIZhGIZhGIZhGIZhGIZhGIZhGIZhGIbpwxx77LHYaaed8P777xeMN336dFx55ZUYMWJEr5fpnXfeSX3Rfci463pAVLt7Yj7RtPE84l45Kftwfhxxx9ioM0J5BhjQr7joXl9k1apVibABA5JOeqUycGC6qOvKlSu7nWdVUIW1tAZE1qXLiGUTQUBBkICEhCKlRTKN8LZ2NgkdRMj4ZYXC2tYhSDt7CUFGWNQ6L4qYA47v5CXzOuUknDRE6IRRULSK2aJZsWIFvvSlL0EpVTwygMrKSrzyyissaNVHyO/oj5Ic9DZq3zG/aB1m+yIYoWOgpbOly8LaZaNGASpXPOJGEAwdWjQOEQEVFai7/leoPu7r2PC7G9A+e3bRdGW7jULNmWei3wnHASWI3ybwfeUBvL3mrdDJEUYuQMQSmFuCL+5n41i3Xd/5Fp5TYtqu9f5CR72EE3EksudgaoVWRSwKYvehAk7IWtSWCtzPYBzfKWyD5p5GepM+PCJI2ffHQf3LarG2da12aPY1FFx9C0jKgWy1CO0urJSCkMbJk5RxftXHq+tBL9Yh7CjDOIT6opaTvjUJTz/195LLmslk8OzMZ7D7bruHjrl2LFGKw6839ti8SC9ve3s7LrvsskT4sCDAadXVvVIS2yxyGzYUjRsMG5YarpYvA4Zv3639i7Ky9A1FxhHtG9bDjoAJwC5lGZw3sD+WZHN4sqUV/2rrSKSZ/+YC3WaMF7a9viNCrCrurR4l4iwuhHWjT7TViHi6/5V8x3iyntdY+MHCgscLADvvsrO3A89Z23f0pvC79uOOdrSlaI26ctmy+0SG/rYfT9ZZuBxBOK4QnhJ32NdaJ/P8QrrxfFlcu2dQSuHoo4/GY4891uW0QXfGIkyfpsvi2kDyVhYZa8Q3pYtr6+wokd4X0nbfEc41+Fnl6wNSRbb9svpl6e5UnN+X5BlqxsuXr7yuXyJE+igW1e469fX1ReMMHz6c5yAYhmGYkpg6dWpJ8c4777xeLgnTF7jxxhsBoGRx7WK2bYbpLQraefKRFt0YbdKexeJxLKlzBkrbs296ciV+e1bvv8vRV7FThOH5CQU8E8/G3uPbvJX/cbq/VgzUyahSaMuRxmYjrd3G5m8EnIUReLZx7DYIgpZHNc+N7vnUvmMgAElY+Fbx+UsAyGazuO+++3Dfffdh9OjR+Pa3v42TTvsWhg3p/oLnpbBsTSMeeXE+7p35Bt7+aLUOFL4wtmfDijwfy/C52opbmxoNhZulsYeZ/CBNXUkvTAAicHnoLAOTn01vBLiFDPOFCPdvT2akPCJ6mRnbnv2MzzqEn2nvCKXMCwjy5mOkaYvkzZXYJVUFyut2ww7HPIClf/8O2lb8O5HV66++gQmHTcDt996GPffZE0TCLNJq8jF2n8iilwQMrEs+x6v2DaaebL34HZCIHIrwM4tsSzteG9f/QzjfHqlDAKSwYuYPkvkAOOW/T4lMh9kFe1etWo2/Pfy31DQA8JOf/GSLmtfJ5XJobW2FlBJVVVW9Us7+5f1RX1mPtW1rXZjbi13U1HxKCqCE0k2bhPmuJaC1nDZBCDLvXAVmzpGMcLKKiOcKcz1aG6kwgRHRY0IolOxsP2a7/y4WYu9kRUxIUTtHjnKYtfi5UCAbdnEE3V9LIY1QuLkbeLZ3YfolaRYCkFJ/t319YLYLe69QWpxbAFpcG4CUtu8xNmHbJSHcjzLCxQ/f8zCef/r5yPk69NBDu3qKNwk15f0RyACduU5IMv04ESQBkIFpB3ZhCd2gJEjb2gE4yzURlBAoK0+3b3Z0doKIoFQOgbnvhqZ6cqLlELavDe3tmrBxFHz/rrtz2jEU5dCSbQkXFk+f5E7FBce7UK+ABGVauIil8xOl3LcEIteMW1jd1KGO6pYBD5MRkAnKEMjAiKGbcG/+vVN1ol21Q6msy9uZO5FetXphctMPOButGcV5dmNdPkLThiY88MCDuGvaXXhx9ovpFVgiRISLfnwRHn/y8dLtpPkOBGwnZRiG2ZJhyyfDMAzDMAzDMAzDMAzDMAzDMAzDMAzDMAzDMAzD9GEymQwuvPBCnHvuuQXj5XI5XH/99ZgyZUqvlylNoBkABn7mW720R/O2u/Pp6qp3RNrL8LE84nlS/Kv+f1B/ic2VtWvXJsJqamq6nV///v1Tw9etW9ftPCuCCpAgKCLrngUI61xIABGUUJAk3ScJ0hLcBJDQYtxECgQJinixhC4lQOi4Y51NQsecqC+p7yDmk8f1ktnKyWaz+NznPofW1taS4ksp8dRTT2HIkCG9XDKmdLpwj8kXNe6kVSBL5yLnHDCT+7B+p5Yc5dDS2YLqstJFZoc883TJcXuL+P274uCD8amDD0Zu2TK0z34Bne+8g9yKFaDWVqCsHMHgQcjssgsqDjgAZaN2BdziB36mJexYRL9/tP5DNHZsgDCCycL979xhtfOg9iB294qoq6ONmSJC4BJoB0nnEumJAbhbT2pxPRHWhChAWlyTn4zlKbwP46RPXrgv+hpJJPSxhyUl5/AKEDKy77uh1JT3A5GCIgkpVSiuDXNEQiCnABhHaQUFoQSEBMiOLUyd2cU97DnW4wSKOvIKLbJ90YU/wl/u+UvJ5ZRS4uG//RX7779/GJjHydM5eJrh0ZY6CLnpxpvw0aKPEuEX1A5AeS87uOYaGorGyey0U2p49sMPUb7fft3aL7W1pYaLfv0KpmuLje1tsxieyeCsAf2xKrsei7LZSJyGNQWO0bY987hDsUFxos+I9CW+2IZ1rfcKZvonO64ml0q4/qlhbfH6P+CAsS6+FWOw10uaWJIWe7A/8ii+5sPvMCPB5G0PEfDElTzndF9QIlWA3FSz3UZmH2H/kl6GjRXXZoDDDz8cs2bN6lbaioqKHi4N0xfwxaxLwl3zfiZI9A/hJiuXQYnwiICYl3ch0f1IOd20WbiPRH9TUD27G31IPElMYCa6KX/+CUFt4YXbcU9sf1uS+FJvMGjQoKJxOjs7N0FJGIZhmC2BZ599tmicuro6DC1hwT1my+DGG2/E4sWLS1qkaI899tgEJWKYruPPu+QT4E6sixmfY0b0mQ3QgVIm3yUg0gvoPfnvDViwrA27DK3sicPoOxR5FvbrOJSQFPmSRJ4LV7esxofrPwwFUAG9CijBiKdaYVW7iCpCIW0R2mlCqW1hZKONsDMJZ4eJ7MPmZ2wjy5csK9n26/PGG2/gBz/4AX70ox9hv4OPwHFnX4aDx4zEZ3f5FCrKNm7hto7OHP6zYDn+8cZHmPHKB3jt/ZWhndEJMvsLiIvod1sr7nnZF7m24QJWCNvVGaQRJPcEuM0+hfBEtxGE+XgCuG7fxmYW7k/ba0LRbUQ+pbvewnZgBVl1lPhzv38tepPUbps34WDeQ9FbQnFt3dB0XL0vBVk1GNsfOQ0rnr8Yje/9FXGWL1uOY778ddzw56n4ylFf1WkB896KaW/C2OyIIIVAXV1yMeVc23p3DGkzLZHPsFNK2RZXe7XzMLbebXIRxnPnhrBQriB9AAAgAElEQVRu3s1oev/xRAlGjBiBL4w7ONFPCgjcdMNNifiWHUfuiOOPP95L0rvzOh0dHZg/f34ifPfdd+/WgmMrVqzAjBkz8MILL2DevHl47733sHLlSncvyGQyGDZsGPbcc08ceuihOP744zFixIhulT3ODgN2xOrW9Hf1rKg26delIAjONmrMKdDWzhwEBVAg3ZWSAgmpf9v+mpRr92Hr8GzXpo0QAJFiR0qIa1tMeSLi2h5+2jlLX8L6toawf6awz5L64oGUEoJghLKFE0XWvZLuj6TXb0kh9SLSrucSkCRMl6PTBtB1oUXxA2P/hUlvjkfpGpGQWP7xMlzxgysTp+OQQw4pcjY/OWorBmB1yypjG4c+dqEABQgpAZGDUNLY0AkK9r08BUW6EqRpbK157JsVVRUg6HdaMiiD34aE7avibcMQb0OJeAXaUBrp70NEaepoTk9LYVfphyVuUfHvHooUAnc/MmXxF+7wypm0H3pjVQr3HS7ia4+O3OWaERlkMpmifWaZLENZUIaOoAMtnS2RkRoh3UYiRLjUsrMOuwtdn+FcLodZzz2P6XfejYf/+gjaWtPbSHd4+umn8cwzz+BLX/pS4rymnuciZp6uv3vcfbYm2wTDMMwnTd9/o5FhGIZhGIZhGIZhGIZhGIZhGIZhGIZhGIZhGIZhtnJOP/10XH755XkFrS1//OMfcckll5QkoLIxLFiwIBFWMWgPQGyc819eeuRl9gJ5UMJFwDhkJNMMqN58hbWbmpoSYZWV3XfczZd2w4YN3c6zPCg3zilasFIJgiAFAQFFEkIQpCdQp8g6fJFOg1Coz1dg0tuNCwXpGFII8906gCDi3eX8YUS4STtVhs5ioXfMFqxwyXSJI444Ah9//HHJ8a+//nqMGzeuF0vE9CUSInjuNhMX19P/J+5CwkgNENDYsaFLwtp9mWDoUFQff1zxiPFuttThQayLfnXlPCO6YPtz49TvnP5CSYGoxmEYT3j3ChvDuf974oC+T3u+cjkHvzRxxgjRfLstpGod7CNl0fdG8spAFLogwgh/aCGJwmOhqq9+FWU779z1chWgc8ECtD7+RMnx+5X1hyIFKQClJKQ0xycIynieCucwboVspflUIDJe525kIaBsfRsnc8A6vmqH1muvuhY3/f7mkssohMC0u6fhi0d8yYS4E7tVk7ZI0G5lZfhaVZX7HamiHhyCZUtYHCazww4QNTWg2Li647XXUX3CCd3ab2716tTwoIgoWasnrO3Lgtjq2K2iLCGsPWTYNogkijuDFyC9zwkzcQvhINkPOgHseN9FBEjg3XfeRS6XK1wAAEd8+b/0+Sdbotj9NOUZzgoXJeLlP9DEj0ifT2G/TZ5YN4X6++aZA2GA9/xiiTjMkxW2IJcuKt6fLPDGimvny3dr4Wc/+1m3RbUB4JxzzunB0jB9jYQwWjHSBD5seFr+SAq3JcLseI2izxBp3+3veH7RIubvIwjUrXtpQbHsEjLMJ6jttuXps1lUuzjbbLNN0TjdEYRjGIZhtj6ampqwfPnyovEOPvjgTVAapi/x3nvvlRRvwoQJvVwSZmvEf34qeWrQzsXHnvfCeab8+/Ajpz4v+o9yQiAIUubPKQcIIKcIU/66HFPP2bGUUm8xpNYnAP8MJuKYTXOXvWS+WvuL3iaM4Kez5kgBQaEwthXJFmYbAEDCCKPq34HUAtyBFdQWOg89nxkKLEsAD96RFFBOY+C+Z6DhX39OhCul8PLzT2HOP5/BgP2+hQG7HoJR2w/Ep3cYiJ23G4Dhg2swpK4KdTWVqKkqQ3lGAkKgozOH5rZOrG1sxYp1zVi8agMWLl2HNz9ajfmL16Az5819RkS00yYrwsVlQ+OVbxEz331BbQAQAUIBbRGKZ1vhbBcnul3nFZjfNr10NjknvG3D/HLZclD0nQybl752IxMJ0bSR447PnscnHCj23cSyeQpo0WJTx0IQEFRgyGHXoXzgzlgz91eI09raiv855Qz89Gc/xXnnfze0BboJZNuH6c+BdXWJPFTH+ui8R4rtMXIc8bkP4ddH7Dv5UYQ3pe7PuQDta9/B6jnXJsoGAFdfdzWkDCLHYWu3f23/1DQA8J1zvuMWIOjteR0iwsSJEzFt2rTEtlWrVmHw4MEl5bN48WLcfffdeOCBBzB37tyCcbPZLBYtWoRFixbh0UcfxQ9/+EMcd9xxuPrqq7HLLrt06zgs9ZX1qM70Q0s2XQQYRg9bAZ7ovFk82DRkCb24sIACkTTvYxGgrafQ1yPBLRNKYWMJTR4EkHBzilYoOe/8ozGARBYQdtsQac8EwvLm5Xh1xSu6Txa6f5BkxPhNHyBh+nzTv0vTT0kj8O83f2GOye8Hra1f2oUAiCCE1GL3gQDlwvlUKWTYi5BdcEEgRzmcNuG/kY3Z4QDg85//fKFT2SU6Ojrw0ksvYc6cOXj77bexdOlSrF+/HkoplJWVob6+HjvuuCPGjh2LE088EUFQ+L3NAeUDsLJpua5HoRcoUKavk0RQFEBILbptu1lFpBenFjK0dxGwctmK1H0M/tRgAISsyqLC2L10k7Rt0rYh6PYWa0Ph4r0isj+LvwBlvgVSEvPnBQzwjR0b8g8qRdQWGM8vbZsfJ35NCBdu742xa8e/VXndt164WESEve2dREC353JZrvvXLpg2ymU5MuUZNHU2Iquy7njSs1DhXL6za+pzsXDBAky/czruvfPeLr0vBxGgZocvQmSq0Ljw4aLRL/rxRZgzZw6kGW/zQsQMwzBMHBbWZhiGYRiGYRiGYRiGYRiGYRiGYRiGYRiGYRiGYZg+TlVVFc477zxceumlBeO1tLTgxhtvxOTJk3u1POvXr0+EBVWlOR31Hvk8A0pwqfX95/JmpxWNqis3zxfws9lsqlhdWVlZt/MsLy9PDW9vb+92nhmZ0SKXAEhq5y7rtmX/KePwpUh/AmSEs7UQpjJuEtq5hqCEgkQAq+cHaQU0AetkQtYl13dKKeT8lY88zTDitNODApBM3+KHP/whZs6cWXL8U089Fd/73vd6r0BMj5Df4b8AadGNU6bJ1HPCzh9PCOscHoprWsfDjlwH2rJtqMx0f4GETUmXxAmLZtb9NAsWvYcljYu1Yy2M/z68bll4forGaZ6s4ql1fIdzu3WfsHnZ82fFt22Yh3V69AW6hc0gFs8PKSiCmqaREPPjdI6WlM951BsQufNFkXsmIBAUWUil+pivFdzeHVafelpKaP6baU15DbQbuIIEoLxLT48rtKC2di6XZtwQjiOkXazDLPJhpRrICXIDwsQRBPzpD7fgmiuv6dIx/Wbqb3Ds8ccCSHHyFOljEes0axJFtBC2BJHcdevW4aOPPkqE/6B/LTZ2+Z58Ld7viqmzE9l165BJEbFwSImKz30WbbOejwS3zXreXftdJZuyaBGCAJmRIwuma10dXXRJwUmdAAQs7kw68+/yGS16HzpeUyiiX2CMGmmjIgwNe9DQ0d3F9Z27I+0ZZuxuMiPg8UeLC+cLITD2oLFh/xXRPzG9lLvYw2tGpolSF7knxXrfhOADgcJ7tAr7eVePLh/f2d8TAEjZF/lFjwlNsLh2z9LS0oKrrrqq2+lHjhyJa69NF5Rhthw2WlwbSJ9rcpvSxbV1Vt7AxeYdK1NkwR5RvLzxviLfto2hy2JIFPttv4eDz9hgNha3q/vbili2bFnROB0dHZugJAzDMMzmzk033VTSmGjSpEmboDRMX2HZsmWYP39+0XhDhw7F8OHDN0GJGGbjiZpv0mxClBLZs+U4WzbSBS0ptNE/+Z8GzHu/GWN26tejx/CJU+AZOI4vb0reA3Wk7gWwrHEpFm34MFyMSWgBVEGhXUVCQEhAkNBikkLCCmpLATc3KEWg4xrbkDR5mV+wAq7SKEWS3h2seOwLz84uXgVBBWo/fTREkEHD3FtAqjN57CqHhpdvQee6xcjmTsObi9bCPgiTEbfVEQnhA7Ktk9BuY42FwoqcJirf1pEnKJ0itOwvNRsVtxauLq0gtp7OlRDCE8TWB26eva3YthXQDlz+LlzYc2SFla0YuISIlc0JhTtxbe+4hPQnuWPzMv68tV8v9nd8iUqTRoiwvqx9zV3m8ckK3Vrr9/kOygeMxPLnLgDlks/ZV112FRa+twDX/fY6lJWH7+UQ+fUP1A1I2iQo1wHKdUJkKrzjihU7Pjdi51VE/Pj9ejWLONt5fVuPItwKIiz9+9lo/vCpRLkAYPJlkzHhqAmmVKa+pNmfAr77/e/isUcfw5wX50TSVVRU4PT/OT1y7MXYmHmdyy+/PFVUuyt873vfww033ACl8hn2C0NEuP/++/Hoo4/ixhtvxLe//e2NKs+w2u3xzuq3PWOQ2Y/5FM5QJADkEJ5vW34BbR0NII2Atn7vKjB2D4Inq+36aCKlBaa9ZwN9zqPnJxRZD+0ewrd5OnFgCvt273LsyHXgmQ+e0mWSxpbvXS8CcP2NXQxBmran2661vWvRbCkkTO9v7PIS5ES1hbnuhbu32DJKETjheUDbjQEJQUbwWQj8+JyLsGJ5Uli6pqYGo0ePLvWU5uVf//oXpk6digcffBCNjY0lpTn66KNRU1NTME5txQDzFh7cp65jfb4DAYAklDB1TgpSBFpcO7IogMC7b72byD9TnsGwHYaCAGQpF75nEbN3A+nXd2jnKn7tF3xW7ULXsaFjQ2T/3ckjTtq7GAL2+GQkXvwdAXj9clhX3usbJp21uQoIlAXl5v3JriOFRP/yWjR2bEBHrtPc8pLlJwiQCBdqb2xYj78+8DCmT5uOuS8XXnQgTkX97qjd7UT0H3UcMlWfgupsQevS2ci2pi9GbZn3yjzce++9OPnkk70hAItrMwzDMCHduxsyDMMwDMMwDMMwDMMwDMMwDMMwDMMwDMMwDMMwDLNJ+c53voPq6uqi8X7729+itbW1V8vy+uuvJ8Iq6nbrgZyLe1sWd+IvZXu+ODGRtpR45cHm+fJ9NpsU1gPyOPeWSL60GyPOI0WghfbMnyJy51wLyhrHUoSfRArWLSXu2BieSuv9SF4bCuNE9gG4uMkwJL53SXA3pfl0WbCX6ZPcd999uO6660qOP3r0aNx55529WCJmU+GEkQs49qZtisbPk0e8+zFictYRbH17QzdKvOnpMVHtQrfwEvnRhT9GW3M74sIBwn2G3wF4TrP+du+38M6JLZ+I3CTcvgRC4YJ8zUX7vJN3zkNnSSfELaL3DuE5vMfvZ1ZsMe/9J0W0kCL3UOHdfzVSbFo3lPaX56Bt5qxEeNWEr+ZNUybLkJF6UQ1lnMKJSH+HMmF2vKFD9XfAjhV0uBUc1g7nFKkd/f3B+x7ERRde1KVjuuxnl2LSWZMSghcljQk2z6FoSbS1taWG77kRC8F0lc4VSSf4OJWHHZYIyy5ciM433+zWPtvnzEmEle+1F0Rl/oUTOpqa0N7UlHc7AViUMv7fdfSuycip13/+dincHvxfsbbra5rEx9lGoN5P8sI/Xsh7LJaa/jXIZILYsxqBlL1WyV2jipS+7vP8K0Y8ts5T9yFusR9S7tnE/anwWAkEpSi8DbjnkdB5Pq3uwkUQQhFy33k+rayFfhc91p5c+GIzYcqUKejsTAoblcKYMWMwb968Hi4R01fpsnBP2li1QBb+uDIenpoH2fFnuN0XorZjxWLlFgX+FaO7aV3ZkCyvvz1ye4noicSOu8QB0dYoqg0AO++8c9E4GzMfyDAMw2w93HvvvUXjZDIZTJgwYROUhukr/OhHPyop3kknndTLJWGYKAVH//GN+aZDSo1no6fMvaeNtZ0oIvSim1fc83HhjDdXijwD+1AkPL2i//nxP6AFTQWkyyEUQNUizVo8W9stfPuOEUn2nqV9MWfhFl+VJqZNFQpvW4luKSQ+WPhh0cMvq9sRgET/URMwZMKvUF43Mm/c5vl/x5pZv0ZEuNqKVosAVoBab9Oi1AIBtEC1+bPbhU2b/NP5mDxNXvoYjQi28ASvEeanRbHDMG2Hsvu3ZRJevIzJT0b2E4pVW/uYL6At3ac2xUlrDDP5xM63Fdh2QrhW2Du0vcHlLVK+A6HMmkzEF34al6eWFha2TDK5n5qdvortj7oXmepPpZ7re+68F984+htYt2adEXSXrn3Zv7o8i33mOtaHx2A7HDf/FD9GqevIj+P9CSL9p8jE84/DfhOgbDuWPfOdvKLaUkr84KIfROdtpNAT2+YcZTIZ3HjzjaiqroqkPfXUU1FfX79J5nVuu+02/N///V+301vmzJnTbVFtn7a2Npx++un43e9+t1H5bFczDBBATikoyjlbiP2ei/ymSBxj6YC1llo7hkY3FAVtE1YqtIOG71WFb2kZA2doRYnZGSI2Js9eBITf097DevbDv6Oxfb2ZJwznE+01aPtkN9coBQRJuH/mfhF4fTsZG7s0CxEE3jUjZdjzB0JABgISgetr9P3Fa4umT3vqkafxxEPpC8aOGTNGL/TQTebPn48jjzwS++23H26//faSRbVLZUB5rXkXT0Epz5Zm2knOvqdn7GD6fToV2s2Nfb1xwwbMnf2vRP57jhmNoCwDAFAq61qPFVh3bci1AxRoQ9auaOOm29XyUar9a0PbhmSgKd9H736Emy/9M3553q9wzbnXYvaTLyCbzTnB98jkfaTsZqsIZcJLsef5x2jrOm5T9W2dAgLlQXnJ/Wo+BARqy2uRkRndNsKeIvwjhWw2ixl/n4Ezv3Umdt/x07jguxeULKodVNZh4Oj/wQ7HPYERJzyDur3PRKZqMACCLKtG/b4/LCmfyZMno72jPRK2sbZShmEYZsuBhbUZhmEYhmEYhmEYhmEYhmEYhmEYhmEYhmEYhmEYZjNg0KBBmDhxYtF4q1atwm233darZbn77rsTYeX1u/fS3kTko9vpC1HAmcJ3FALIONYwQH5Hto0RZ/OdZ303LQXtrKaM6KUVv0w4b4WlMM493jm0otxEiJ/ZqEBg/mMq6eyn+yEyWzBvvfUWTjnllJLjDxw4EC+//HIvlogpFd/BrOSey/p4xvpAypOJdrkuLY/Ugrh+LOYYLoC2XDtas727mMbG0uV7gvD+epg5c+bg4Ycexu2T7wgd7z2HdOc6L6wzvy6EE5KOCf15PrTG6V+E+bptsQOxzu4xB9A48dB8LtuRdmcECiGSIhV5EQC8BS3CfENx2Lg76CYV1ibChmuuSQSX7TYK1UcWFm2qzlRDUc7d950DsBEKJyu2bZ2CdQzjaG4X7CAgIs6rhxMtrS1YunQ5brnpFpz17bO71M6/+71z8eOLfxyKnttDhS+obg+fIp/F2NwFcu+5+55EmABQvxEO6KVi23znsmVF41YdOSEm1KFp+vMtXd5v51tvIfveguQ+/uuIgumalobiO2lnfUUuhxaV3DLKF9a2w+7EfScMUIi2wajjtx1BR7y59Z8vjCC8OE4kOrrLt958K+UoouwwfHj4lKD869dbkCdRnqSCiBMAKPIXuqYn+0ebm+0dbN9C/r4ojO8Ets0zCUXySop9W6EJ2wezuHbPcvvtt3c5TSaTwUUXXYRXXnkFtbW1vVAqpq9Sqlh1hPglVWRs2yVxbZN/XFw7IlrthXWVQsLZ3RHniAhm5ylbfHvy0EXB30ySZSWMZ0pZvJFhGIZhXnvttaJxRo0atVHCcczmx0MPPVQ0jpQSl19+ee8XhmF6mrQpkpTnwuQzmyflnNonKvjGj3nvN2P6rNU9VuzNhXzi2mlx3lj1Gta0rHKLnwonyGyeXaUWWxbCCjwbgW0ZiiRr0dVQIFtILWMshc3LiHFbcVYIQEon3kom/duvvYtsR/oi5j7VOxwEKzhdPnAkhnz1l+i/x7HINynQtvRVrHzyck/02wpSWztVmsi2L8ccmD8jku0JYSfjShcXLq41dnlpRSi87US4hRXv9oWzdTorBC4i4txBmMYKcDvxcCAUCjdC2s7gFv9DrO78bW6SIRY3PgnTzTkEe737isCpWenAym32xvBjHkL5oM+kZvfCP1/E+MO+ggXzF8Do9WoxamNXrKisQFVVVSJdrm2Di+N2J207FbE/sz3y29gt3TaTzpxCsjYEz6649tUb0fTBk6nHEQQBXvrPS24ux4njRmxqOnynnUfiN1N/gxNOOgFnnHkGLr/ycvzmht/krfKe5JlnnsGkSZM2yb5qa2ux5557Yv/998enP/1pVFRUFIz//e9/HzNmzOj2/spkGQZXDoKCioprw3x34dZuEQoiO7Fc/z0rT0BZGaOztXPYxUWVXYDZCf5q3Pkm+z08/yGebamQzZOAfy2bi0UNH7g+WIvqGyF6u9iBXaTPLUag+2ndzr10RhTbxpFkekFz3Vkhbt2EvXsGmeUOhNmOsM+zPdnqNWvwo3PyLzSzzz77dOvcEhGmTp2KvfbaC4899li38iiFQGZQlalyC0+HC9XaRaiVEdmmMNycVS24rn/ff+f96GjvSOR/6JcOcS8wdKqsOzYnoG1bSOzdhLAi0ttQb04JN8QXsxdAY0Mjbv2/2/DTEy7BjPtnYM4zc/Dy3+fg2vN+iZ+eNtm1/3gx46Ob8D0Lez9Jsa3aOCli81KIiE01blMsl2U9OF8uMKB8ADJSen2H/nzvnfm46pIrsc9un8WJXzsRD933UOr5T2YZoN+II7Ddf92MkafNxacOuhyVg/e0BwOvR8GAT5+M8oE7Fc1y0YeL8Icb/+DlYb9unK2UYRiG2TLIfNIFYBiGYRiGYRiGYRiGYRiGYRiGYRiGYRiGYRiGYRimNC644ALccMMNyOVyBeNdd911OPPMMxEEQY+X4f3330dHR/Ll+Iq63Xp8XwCSqmvdy6QL+VPss/Ss+jK9IWyQrx1mMt1/PZWMWw5IQUBAkYIQAkQCCgpSSO38QAAJ47xDBCmMKKjwHHKkzlEL+InQUcUT+tNOfwTynAXJOEgmNKhIS1764RERzEhUMuUmFn3awmlqasJBBx2EbLa4QzWgr4+XX36ZRay2YIQnGKpFtfPdZ4z2qOkrfKVRl06Yb14WQgAgK5xHWNe2FlU1w3rzkLpFySKdqZ1ojxbF8cMf/hBEhNf+8QZWfrgCQ0cOTTrrWwEMqR1urYi0NL05EYUiDID7BDzHW5ebde6FE9/w0T7tJqYInSi1YIG3PUUUUaT8cPc1L5i89ujimQqW8EXfBSDIONF7YyEBz9HVl67YNLQ9/w+0vzwnEV574QVAkXHue/9eiJf+/RJam1vR1tKGtuZ2tLW0obO9A22tbeho7UBHewc62zvR0dGJTvOX7cwim80il83pv5x2SieVFCDvKqecegqu+dW1pUX2tCH8ao+cZ0/TYUsYbtz/wP2JsM9XVKJcpCxQ0AOk5dmxZEnRdMHQoag87FC0zXguEt58/wOomXgGyvbYo+QybLh+SsoOAlQff1zhdIsXR05/nL80NifC6gbXoe5T9WFAoQxg+6NYn+LCRDIOwYy/fedvEY6LQf/P3pkHyFGUbfyp6pm9z2xCQiBcuUgg3IcgR0AEkkBCglyCHCooCIpCFFFUQMMVQASVI6gRwgcEMIAghFMhEhNOIQiEhJCL3HsfM7PT9f1RR1cfc+xsdtkN728zmZ7qqurq6u6q7nr7fcr0kX5HcmD9+vVZ9lay1z57yzaKZX5iC08KwKToQ+QORoRbbWjwWjfi4kxdnErY1hbJ1v2EPcEChOUkL3SphL4JMPVqiqCeV9QjjP+5wvo2FcDs7VvlR9eeQ4J9yLbMsmXL8o577LHH4sILL8TkyZNJLJCw7tvzwI5m99UZkjOrXc0Y5jWeRvTFvg/UZTRF0OMRgUu7J8T0M04YJDKv9/UfMsCfNiJdV9q1L0qbFkU+/WplZWUvlIQgCILozyxcuBCJRCJnvKlTp/ZCaYi+wkMPPYTW1vCYQ5D999+fJiUieo1MQ1wh+0wgonnGY1kf1ry0+rfrZeW38ciIPGrc2nW9xGps7YZHVuPovasxuCaex172I7JUZxTKKm8JTgKtyRYsWrsQUm7aE4CWoqa2/QQqjHl2G2ELoTMjxOqz31gTVPmWzS5w80oB4xyP3fdoXvtSOXIiGON6lBDMKUHt/uehdMf9seHZn0WmSdWvwJZ//Q4DjvghmHBVnaj0TAmQCjMQYNWafW57tRhG2ZhM9dqDFGqZaQuY/qg6NpOsOoEJabVothbLDoh5G1FtHd+BJw6tBWr1eIW2OtlXMQ98yzJKY5Ued9Wp7L0W3r4G6yBkTPFf3HJf7FFn3wCttSUpuG7eQbHKHqvYAcMmP4x1L/4QrZ8+FywEVixfgePHT8CfH/gzjjjqCP+4MANqamvQ3u6fTNlNNKp6sAbfM+IfgGJR4WpM2gRzfwyAoe3TFyJzj8ViuGvWnRi9u3wvzHtPRm+PQTA17q3G8b92xtdw8hknq1NWoLSoNKddwpSkwHGd9957DyeffHLe7250FcYYvvKVr2Dq1Kk45phjMHLkSF9ZE4kEXnjhBdx00014+eWXQ+mFELjgggvwv//9D/F4Ye3/kIqhWNe23n9qu1ATDggI5kIIea6qt64AJSwt+z1XXU4MQnC4EHCsvlBbFlQLFGijvd/m+NuHyrZnWjYK32Si2l4Er/9c1vAxFq9dCABw4Mj3t7TQtWkrtOw/t7Tk5XpHtUmcc3DmqDgcTKiUTIloc8dL7+sHuDqOXDZxVjslADBtzxEMX59wJlLJVMbjs/fee3f5mKbTaXzve9/DXXfd1eW0hbDs9eXYbtxA+R4E925s5PsnDIypCW45lxPbQoCpqXhdcGxetw5333xPKF/OOSadegIAefzTbhr2WSSPuW6qPZuUUJXM7DYK/nNIN5fBcygrLHrcPEh9e73JqzPVieceegFP3v13tDdHT3D/7uL38NYrb+GgIw/yhet3GU33qs9/s6x+25eNfW3oa013++r9R93taVFtpjKI8xuw5QQAACAASURBVLjVV28dGGOoKqrB5o5NqN/SgCceeQIPP/Aw3n797S7lUzRgd1SP+hoqRk5BrHQgvL5XirfLciu7KVM1xGOoO+hKfDb/2znzn/GbGTj3vHNRXV3tC++urZQgCILo/5CwNkEQBEEQBEEQBEEQBEEQBEEQBEEQBEEQBEEQBEH0E3beeWecfvrpmDNnTtZ4y5cvx2OPPYZTTjllq5fhlltuCYUxpxjFA8dt9W11nzy9skzsbF6e0jkume4htc8eJpPYdS6R9mxkckYrKioqOM+0SHsui+bwCeOtJOBK5y7mKsdZ7c6l0a4k2rdSmDDjCqb/4yrEEjPVbpMhIkT2wgJVXTvfiP6P67o48MAD0djYmFd8xhjmzp2LUaNG9XDJiO6S1e8/eJlnihjMJI/uw/h7B+Jq91UGy09bxU+mE2hONqGyqG8IleQU6svVTHaxm83ed3vMfXguXnnlFbONuy6fhasfvQrc58bo+fbbof7/lcOnWa8+tiO6+h0UpIUQ0qlZbyhIIMgTTtUOhd4+Z6tG43jpV68NOTMbr00GJagNc97qng7C9Z10vSoqKgSabrghFBwfMwalEybkTP7ev5bgnltn9UTJCuL4icfj7j/fDTNRh65K61DIn19cB8/Vq8Ki1gd3476yEBKffppXvMqLLgoJa8N1sfmii7HdvMfAa2tz5tH60MNof/ofofCyadPgDB2aNW3jyszlfD+ZxLsRTv1j9xvj/chx2xpsZ5gJ0wIqEQ7twfwsh3UYUejwud7Y0IiOjo7MhVEcftThqu3S4g5Wab0ZLeBtUhhNh/yFcMMdt1/EmlnPApYDv4BPZFuXyfTfTIoReH2W6lOEkEIs6rnFCFJoMW6dbyZx7UCdk7h2brZs2ZLXMzDnHKlUisS0iRCe2EcXVcIAWzsic/4ICL9Fhdn3d7r5ixD9NmGRzxa+AK+oeewXixKpikiWqT2JbJfsIBGdlkS182fTpk054wRFRwiCIAgiyB133JFXvEsuuaSHS0L0Ja6//vq84l1zzTU9XBLii070pKZ5po2aNMnWz4UthBgYKxLB9CwQjuiJz0UawYfCpvY0rvjzJ/jzD/uhzTCXSTzLs2+mY2cLt7706QtIppNyXIZZIqpMCz578qpmWYmicsbBmRRr1hOXcqbTw4y7acluTy6ay1cHoNMwuK4U+fzPq+HJP4Pwogo4JTVKLNISxoRAyeC9MPRrf8Gml36N5OaPQ2nbV7+BprcfRvU+p6mxQe/9Bjm2KKzzzv7I/KHFKSMPirZd+SxhxkYVsnVBi8kyeKLZzKspLajNtIi2XsdhBLiNfUyF67ys2pYfR9nLuFUmbsro7Y0K48qip3dVT1wLPZ4hx2BD++5bDhvN/JY8F0Zs32f3M0qwkKPA3LyHIrOT3zxejqHH/hGbFt2I+nfuDh2NxsZGnDL5FNx4640459vn+GyFNQNq8Nnaz3zx3aR+ByFi8D0w1hy9ZA/6MF+QN1ZvxWECyYboSQlfXfQKxowdC5+ANmNKRNueEFLAZfp9HW8yypgT99rWHOPQhY7rrF27FhMnTkRTU1NB6bNRXFyMCy+8EJdeeil23nnnrPEmTpyICRMm4Oabb8b06dNDcZYtW4aHH34YZ555ZkFl2a58MAABV4nxM5cB3FXtm7z+XMjf8njJ4+MyGebq64bp96jktytcQDhgzIWAFKWW9ktlabAnVIVlNxLKNqKFkdU5EhLgtmw3tp1jTfNqvLBivspaC10DXOj2RE2xYAlg6/afM29qBW76BoBxLkM5k+LaDvPiyV7F7AsXDMxhEEp83Npxr8XiHEIw/GL6L7Fyxcqsx2fPPffs0vEUQuCiiy7C3XeH2wxAvn930kkn4YQTTsB+++2HYcOGobS0FMlkEqtXr8abb76J+fPn47HHHst7myv/uwpXX3ENTr/wVHx5wqGIFxVBuC4Yd8y5wJicuJYhDc6gzhuBpoYG/OCcH6KluSWU7wknT8L2Q4dA3xsJuEilU4g7RWYyE6bbVFj2Nh6+5iPfh8gxtl4IrnDRmGiAPqvvn/F/WDBvQc5099/+gBLW1jZLVV4t2C50/gKO9RaisdtZTbirJnY3140Q4L5JMby7AkDWlwMOh2WfhLxQYjyGd//9LiafOAXJRDLvdE7JAFSOmIzKUVNRPHAP6CvIfyxVyxEU11b9bOVuE9Aw+AC0r38967Y2b96MG2+4Eb+Z8RsZEKgrEtcmCIL44hLjETcWfYHhu9cFHlj7FrvtPvDzLkIkVG+FQfVWGH293gCqu0KheisMqrfCoHorDKq3wqB6Kwyqt8KhuiMIgiAIgiAIgiAIgiAIgiAIgiB6gunTp+cU1gaAG264AV/72te2qpjM5s2b8ac//SkUXj36DPB4RTdz7473Q75po5R+dHC2PDyhto6k26WS9RU45ygpKQmJ1iWT+TtBBMkkgFdeXl5wnmm3U3nxCUC4EIwbgWwBocS2lTOpsET0hIBg2sFZmD+NcTEVwviNCuMkHe24Zxy6Ak4WUZdUSFjQTh8lgBfwcyzU+Zv4fDnjjDPwwQcf5B3/iiuuwEknndSDJSL6FFGXNfNaE+NULyJ8AJl2TmXGGVkGM+O4KtfKvy3tW1AWL+8x57l86S1R7a62mc3Nzbjssst8YWuXrcXbL72D/Y/eXzngQjnfMthTLDAwT6yBa2ddJaLKtWiAPhK2q7o8qoxxb7d1WsiuTIpsa6d/rQNgixlY++t5KHs6CKocZsN2HEV7ezvqtzSgvqEejQ2NaG5qRmNjI5qamtDS3ILmlmY0NzejtbUVbW1t5ru9vR0dHR1IdHQgmUghkUgglUrh5Gkn5y2s1F3an52P5Dv/DYVXTb8cyEPodGgOYeLe5MCDD8Qj8+b6A/V1nOlePaiD0QPOwn2NqLr4UnFxz20P4SpNrFiRV9riQ76E0mO/ivb5z/nCOz/+GBunnYy6e2chtttu0YldF82z7kXjtb8Ol6miAtU/CQstBGn45JPI8E2uiz83hZ3ZAWDaeVPlQg7hG1voHbDEETI5IUsdEblo91dGzEQA3Gqv4N2tA8C7/303c2EsJkw8Hl4P4Dmqm65HC25bwkZy2e3W5WP3bcy3f/AEQ2Df+8M8MBhncfW8qfsMr123xCh0uPlli4x4dR56tgiWt5sO49u6uHZ7e3te8err60lUm8hKpBBb3onVdxaRMbk6ok2wE9mNm/D3o3Z7HIWv7HaWua5/W7srWO4cafMR1M6UD4lqd436+vqccQYMGNALJSEIgiD6My+88ELOOAMGDMDgwYN7oTREX+Hjj8OCsEFqampw/PHH90JpCCJM1jGg4KNCpoh5DCTZky5JcVIvTZSwtlDip1KvU0s3cvzzvWb85fn1OPeYbbAtzVKPQXFtz8zB8PaGN7G6eZWxrejnQa4GILUdx2xEMDU2KZc9gW0HRo6VMTjM8URXldA25zEwAA5z1OR3zGxThnO4QmDtyrU5d7eobjSksLQSxhT2uwocsbKB2O7Y67Dp5V+j47N3Qumb338C8ZodULbLEQBz5ZieAADXVBKzBgHCdjK/wLP3QgMLvNzg1ahZb4cx+e0X1NbrlP2McTA4Kq6j4mlRbXs6W71tZj2re8LdnjSvV7bwEtS7IZYRzB5XYYHxWt9LGIEXMux6AgAjL2ytsydZNNtjVjKvzPp/YW9CCIA7GHjwT1FUsxs2vPJzCNc/WX06ncZl378MSz9aimuuu9q0GTU1NQjiJpqCtRGxK16ZhG+/7X2wlrU9MpQvQ2frBrid4fHT5auXY8BAOY7gMhcQANcTTnLr2/UPHOnxMwGBIu6fRDXT2FWh4zotLS044YQTsGrVKl/42LFj8f777xeUp+a4447DH/7wB+yWyeYTAWMMl19+OZYuXRopmDxnzpyChbXjPI6a4lrUd2yBtIBACWbLc9oFVH/DpTC/FvwXDC6kWL+AC6EmdhZCwIWAY2aYYMZO5L1j5U1+YJ9pRmPd1i+07ECRE/xZl+a61nV4evmTSLuubKMZV6cs94S0wQDGVRuu/riedEEJalui25w7UmTckWGccUAwcEef97ovgJdWt3dci2vLYyj7bBcQDAteeBUP/eWhrMeGMYYxY8ZkjRPk9ttvzyiq/e1vfxvXXHMNtt9++9C6eDyO0aNHY/To0TjjjDNw++23o6ysLK9tjhkzBiuXrsSNP5qJ2utrccy0r+CIiYdj5B4jwTngCg7GXDgABLh6N8/Fa68uwg0/uRFrVq4J5VlSWoKLf3oxAP8YdspNIebEAVjvuDA9RQHMOSHbUqHaKN1u+Rr8HrGT17dvgStcOJyhrakNi57JPZkGACx5YwnSrgtHiZHbbZcsujx3GGIqMPzuIVj4vUQhBDiHL6Z+D9L0PAKqTrtBjqb2mGO+isMPOzznuADjDsp2Go+qkVNRttMRYLwIAAeEnqiCq33weioZFhDXBjMvcQ780s+x6vHc79Xd9tvbcOGFF2LHYTv6bhPkVkhcmyAI4otK7PMuQCaqB5R+3kXISnVdyeddhEio3gqD6q0w+nq9AVR3hUL1VhhUb4VB9VYYVG+FQfVWGFRvhUN1RxAEQRAEQRAEQRAEQRAEQRAEQfQEe++9N4477jg8++yzWeO98cYbePjhh3HaaadttW3/8Y9/jBSiqt37e1ttG90jHy+KHHFEaMG3rrk93cUy9R2qq6tDYtiZxLHzIZMoWXV1dcF5JtIJeFJ70jlERIhmQy8JAcEC8XweXJbvhBL1k3H9PqTa0dIWrVNrAGQWriO+uNx88814+OGH845/zDHHYMaMGT1YImJrkElrNOjkH4xohPVYVqUAL62Vr6sCjK+XT6TPE970lEOZ35ETDGnhYlPbRgwuH9KV3e1b5NGFFzoJwfTp07FmTdjBc/bV92G/8ftJx1rl1KfbfwbPERewRbctB1shvDCdVs/eoHLx3NMZ0uk0GhoapLB1QxMaG5vQ3NiMluYW+WltRktzqxS3bm1De1sb2js60NbapkSuE0gmkuhIdCCVTCGZSiKVSiHdmUZnZyfS6TRc14Xruv7JJ7YiFRXdnUglT9JpNN10Uyg4Pm4cSo/9al5ZDBnSN66H3cfsjudefs66l2DRDQ2inTp9IrrbuMNnb4vYRl0hHcuW5Z2+5roZSCx+HW5AvDL10VKs/8pXUX7G6SidOAGxESPA4nGkN2xAYtFitN4/B6kMQg61M34DJ8JBPkj9Mr+QlQCQEgL3NLSgyQ3v2eSzJ2PfQ/eVCgvcShQ4pYLtrLpzNq0cEDhPja+z6su4nkBAmLQ6nhZKCW4j34l+qqqrzf2/9q+2t8/glUP/75XYEpEN7nMm8dkIgVdh9ls5/9tCNd7jh7kn0PIwtsA2Y1BKF54QBdP9PGO+evPEtRFyrO9pce3IOtkGqKuryyvef/7zH3z1q/n1N7loa2vLW9CC6F90WVw7GDXLo4NcHW4zdRvgu92MyD80SUsw70Kv7zySMZ/gVB55RLS3XtSulXNbbLcKoampKWecgQMH9kJJCIIgiP5KU1MT1q1blzPeYYcd1gulIfoSbW1tOeMccMABvVASgsiPqOeqnERFZ8xo+wohssQRkcLa0MLawYc5Blw/dxX2HV6OvXftpbH3rUUmg5pNVpNZWFx7fetnWLjmNTMZKsCNrQZMi6hymClSlSgql2vgaMFslb9jxLUdY7vhTMdTQt16GwDAlZi3UkpnnGPB/FeQTud+P6Rit69AD7wy9f6C3Iu0Mu+54PFSDDr6F9j44jWR4tpbXrsTTuVQFA8cKccdmR5P1WOO+jwSsJ/6Q3VuH5xIm5UV1YhpS/FL+VjN4RPUhha71TXLVb5KVFvVsxHe1tthPBDGrbRWnIy2NXvZGiGwZ1E3s0Qy6AnV8xq8sGrA1KOx4wbrz3qxJCKOb9zbxAeqRp+GePVO+OzZC5FONIa2fucdd2L5x8sx6757UFFRidoIYe10oslsxcbbz4h9tW3KeoxGMG939NiSHoPm6hiIND65/6BQdhUVFRhQNwBG6FZt2hUCHMxsSpmslZC2jidMXcV4tMSdPcZd6LhOZ2cnTjvtNLz11lu+8KOPPhqXXXYZJk2aVFC+AHDbbbfhoIMOKrhsv/71rzF79mwkEglf+L/+9S+k0+noPiMPBpYNwuaOTdAzOzAhJxh1od8jUOLZLuByQMpFCzDmKoFt2Qq7TKgrVL6H5QpXTUwgvEPI9HpbGJl7LY06L7QwstS7D9pCw8LIn7WsxVPLn0Snm5a2JcHNBAiWVV6JY8s8mWq/HXBlu9dtOLfad9nWc6EmyGZ64myVK4MS5mZwrOJxpe/rmxibA1xwNNY34qJzcr8XOWjQIFRVVeV9HJcsWYLp08OT7ZaVlWHOnDk46aTc4sKartjwR40aZZbrN9Rj7p2PYO6dj6BuSB32/tJe2HX0rhi43QAUFZegrbkNny5dicX/XIRPl63MmOeV112JHYZtb026C4AJpDqTKI2VGpuYN62C11bI42RlZi3nEqPecdiOOPTQQ31l8b0jYMx60fa0jW0bVHPK8NrfFyLVkcpRex6pRBLFMb/Atekm1K9Pl3+K++66Dy8//zIaNjWYdzlc4cJNpxGLx7HHuD1w/AnHY+LkCRg+YriarEB1czonVa2MSVHt0KQE+fZ9Xbgt/sMf/4C9xu0Var8AoKhud1SNnILK4ZPAS+u8EqgJj71JKdKqr9etgDaSZhDXhkDp9gehfJfj0brimazl6+jowNW/uhp3z7o7fA6hi7ZSMisQBEFsM/RZYW2CIAiCIAiCIAiCIAiCIAiCIAiCIAiCIAiCIAiCIKL5yU9+klNYGwBOP/10TJs2DfF4PGfcbLS3t2PBggW46qqrQusqdp2Ioprh3co/J5ajw1YnS54i4ld9S+fWL0MvMWjQIKxfv94X1tLSUnB+jY1hB0AAGDBgQMF5dnR2QLvxaScRT2AbEEx9a0E9K4ZxIg042WjBbRWAUCTYYbajZI7CkmPFF5aXXnop0sEtEzvttFNebTbx+VCQsIJOGyWmJwI+y6qx8G/DE17w5+F5nspwGaSdVPV66ZftOUwzBjQnW1Aeb0ZFUWVB+1IoeffNmdrMLMm7elyi4j/7zLOYdc+syPgtDa14aObDOHLqEWhvbUdHcwfaWzuQaEugozWBRFsCibYOJNqSSLQnkexIINGeRCqRRCqRQjKZkgLXiSQ6U51S3LozbYSupUNkz4lcfx4MGjSoV7bT9sSTSH3wYSi8evplnoBBDvqCWOCOw3bEK4teMYLR2cRquyL3sK2SqV56ZduqL0gsXw7R2QkWy+1u5QwZgrp77samr58JERCHFskkWmb/FS2z/5p3Gaou+xHKTp6WV9zNH34YvHPFn5tasbIz/KwybPgwnP/Tb2U+yYyPuwCHFpTxei/AE5oREFJYJiCgoR2WzTkeKp0M1ff1Xh4Ce4wbm9c+v7/kfYwdN1YnU+LWwnSp+nlAlxM6HgLnkYheziS8DeEJ1XjnqK4dZtLKCReUeoi5ERAICWybSRkACGaeVxjTIhWZxLX9kwD1tLj2tkpJSUle8e6+++5uCWs/8sgjuP766/H2228bgZRBgwbhrLPOwnXXXYdYHm0M0T/Q119B93p2M5mn0Jhvm8FEGfKKmrQjlKY72NkVIKqdSZiIRLULp7W1NWecvjIJDUEQBNE3ufvuu/OKd8EFF/RwSYj+yMEHH/x5F4H4gmA/L+U9tmpECf1jK/7JTaO34WUg07t6ojf47TyRkwe6rrbueCqlKq9kJ3DhHUvxxC/3xMCq7r3T0et0c1Dbrt/WVCueWf4PuEpgUQujMqZEVaFFmmU6zh21pMbiwCCYnCRVi6jqY23SgJvJL5kSeWZK/Jmr8Ts9tqfHSR9/eF5ee1K+61dVWikO6U2r64AxAaFseswpxcAjf4YNz05Hsv7TQH0KbHz2KgyZcjtiFUMghScBpsYc5Rit60VHeHLDMHpSWW/f/OuYqRM7flhQW++Ltw6mZgFdp7o+tDg3s/LzRLW5ddxgwrx41hgs82/DJ8DtqY56Qcxvi5FpAO9lEa+i/BOt24t2uYIE3iMx7UfEsAwDSrc/BMNOmoe1//gmkk2fhHKb/8x8HH/UBDz02IOoGVAbWu8mGtW5k6EcZjkwts28dsibEzr4foy6boRAYsN/sXHBlRHbAcbtNc4//s/0qzV2+6nOQ8s+oN/rAeR1yVlE26gQQhQ88aoQApdccgmefvppX/iYMWPw6KOP4vXXXy8oX01372sGDRqEY445Bk899ZQvvLW1FatWrcIuu+xSUL4DSwfhf+J9JZQNuEY8nUEIplohJRCtRbbNOvWnRLblN7cmBFDHTtsqrGvME0b2+kAzvhc8LaHTBM4+BnzSsBwvfDofnW6nbPPBlc4/t+wxjmll5GQKUjyb635B9Q2ccU8gnnltPbMmXmBc9yVqC6Yt0/22bqOgzmlvulnBGc484RtIdITFhYOMGDEi72MohMCFF14Ymny2qKgITz31FMaPH593Xl1l+PDodzw3r9uMF+e9BOClLuV33iXnYerXT1Lv5mkRd/muS9JN+k8AI85uTxyhzydlTdPtCvPsc5lsXGeffTbOPvtsAHmMTUewoW2jSdfaGD2J0IAjLsaWf90RCv/n0//EpFMmynIJr4sSYHjvjf/iz3f8Bc8//UJW20FnZxpvLHoDbyx6A7/5xW8wYvQITJo8CRNPnIi999vbazvVxcgYh8OyCPIHb1u7cZ82fMRwfO9738Mtt9wCAOAltagcPgmVI09EUd3uqlhc2kYZMzZTpmzL2sYs1+cpri3kvfKgg3+K1k/nw5ucJprZs2fj0h9dirFjx3r2gYg2y6uSDLZSelGDIAhim4HewiAIgiAIgiAIgiAIgiAIgiAIgiAIgiAIgiAIgiCIfsb48eNxwAEH5OUEdN111+EXv/hFQdtJJpP40Y9+hNmzZ2cUYK4d952C8u4dsr31LvJ0qPBHam53kUgJFMf73xv1Q4YMwXvvvecLyySOnQ9btmyJDN9+++0LzrOts80nhC2U34RPHE/7wgghnY/hOfEZhz0GRKhJybhGvE5mlq9/hBACjBdw3G2nsQzCd0T/Yc2aNZgwYULewmllZWV44403CnYGJT4/LDfk6JU2mSJmyCQoyG0L8hn/7khBPLneFV46BgEmAM4YNrZtQEmsFDHeT9wEtoJibjbx7Y0bN+Jb3/xW1ut1/pznMX/O890vyBeEurq6Ht+G6OxE08ybQ+FF++yDkqOPzjuf3ihrNgYOHIjF7yxCUVER/MoOUE7DWkRFXd8MXpwcdye++4ltydEzgx9rVDRbnCLfrHPmBUCkUuhYtgylo0fnlW/xIV/CwL/+BZvPvwBuc4ET1nCOml9chYrzv51X9FRrK5pXr/bt+hsdSfw3kQzFjcVi+Mlvp6O4pBiA1994t6NaOMUTIGHW/bZP89U677ReBrxsAve5gdZZrddiC/peXQAYOGgQOOdw3ezO0a/86xWMHTfW5OPlb02zI6xwWxzJIuekDRH62kLvt6t3XCh9Be0sz0yuRjxbT5ChM7UEtqGfR5TQgxTKhqp/IbenRANkWex616IVPS+uva0+uziOg3Q6nTXO0qVLC8rbdV0ceeSRePXVV33h6XQa69atw8yZM3H77bfj+OOPx1133YXBgwcXtB2i71GwwLZuaLM8fERP1JM53Hc7kaWskWnyxc47U9pM4dazTKY4JKrdPTo6OnLG2WGHHXqhJARBEER/5cEHH8wZJxaLYcKECb1QGqIv4ThOzuf3d955p5dKQxDRdMe2Y/S1GcBE9klZvXEnZkT/GBgcHhY7FEKPQ/gLoMVJ19WncP5tH+D/frIHSor6mT0x1/h01gMi6yDlpvD0sr+jNdUqBVIBJbCoBFEtaVUdwgEVV4qkOpyDMym27UCLp3Irjie0KkW7AW3214LPDuQ4IFNjcJwxvLnwzZxV4JTWgsfLIISr9lcLYbvqHBFKXFvG50WVGHj0NVj/9A+Qbm8I5bf+yR9h8KSbEKvaUZbPCBILQJZSjUHKMD064B0Hn9I0tNgslLgyMwO09keFMS3ErUWw1bLJS4tq28Lb5ohYeejJGmVcZqW3xdB1XFUz1niA980Cv33fer+0cLQJtsZmA8LUTAtyewFQA9jqd/CEtbcp/GEmrl9g22s7BOI1u2LHafPw2bPfQftnCxHk/ffex1cOOwa7jtg1tC6dsN/lYb4v8+36991fcmvQSe8mvPhuohmbF89E45K/ItOF+p2LviPFbQULT0bAmBozh7EBmIIIeY66AOI8ln3sK8sYdy5mzpyJO++80xe23Xbb4emnn0ZNTU2X8+sJ9tlnn5CwNgCsW7euYGHt2hIpxJ5W7Y7sswBX6GkCZDvEGYcQLlzGwNQ6LbntqvOeQb6fJd/TEnCFC84c6F5Qn9PMOra2MDLX61UZbNunJ9YN6Lbp3fXv4LU1CyC4NxkCZ4AW1eaMe6esFtPWrT1jpl1nYGBct/YMjhLbZiovLejOVL+gbTqcOzJ/DkgBba/t4dy6zhgDc4Ebf3UDPvrgo7yOy667RgtWR/HEE0/glVdeCYXfdtttPSqqDQBVVVWoqalBQ0O4D+oKnHN8/+eX4NyLzoELIVtza5JYIYCUSJn384Tpg2z7k6VIDZi2xG4P/OefP31X2o6ouOtb1skyc4Y9D90DT93zdCgdj5WgeMhYJNa97wt/6v/+gUmnTpJxGOAKF6888xJm/+F+vL3o7bzKFOTjDz/GbTfdhttuug1Dhw7FhMkTMOnESTj0sEMQL4ojzosKyrdQfvqzn+L/5n8EMfgolAw7FNwpgjxWso0RSMtjI7z7DQFuJgUBUwLaXRTXLqodgardz0DT/+ZkLZ/rurjyiisx74l53vHV/Y05ZWgiYoIgiC8S/WxEhSAIgiAIgiAIIBgBfwAAIABJREFUgiAIgiAIgiAIgiAIgiAIgiAIgiAIxhh+/OMf5xX32muvLdiJ+fvf/z5+//vfZxTVLh64F8p2OKygvPNja7zI3hVRIxH4joghgM/qU90q0efFzjvvHArbsGFDwfmtX78+MnynnXYqOM+WZDOko4QWyDPSc8bx1PuDWQfL+UYjhBLZVvlBCISE9YTxugmVJVIPKypel/ZwayYmeptkMon9998fiUQir/icc7z44osYOHBgD5eM6A0Kcq6KVHFlRoTTOHWJiLjMkgpg2gkNnuO/r1xyfVq4WNuyJrdo6FYiL+FA2yfflzhH3jkiBGVVg7iuizPPOBPr1q3LXUYib3rDCb1t7iPoXLEiFF41/XIj5JAPtbW1W7FUXaOqqgoL316I0rIyc50UdFUWkKi3rv+eIGoSiqWpzl4tAwPQvmRJl9IUH344tvvH0yg++KAuby82fDgGPTI3b1FtANj4/hIp0gLVjQiBp1rbI+Ne/OuLMHzscGjx9qDYtS1KzdRv/T+zHNl955VPG0MEnNzDHZoRvYZ93y18ItilZaU59/u2m24zjtUxHkexU4SSWAnK4mUoj1egPF6BiqJKVBZVoiJegbJ4OUqcEsSdIjDG4ao/+2nCFa7v41tnPoArdHmt5woArqviCBVbuGZPXWHtuU4vXLPf+snGPK/4jgYCYX7xcECLa/uPQRTBNqGrbUSXRYL7AflMeLNx48aC8j799NNDotpBEokEHn/8cQwZMgSxWAw1NTUYMWIEpk6dik2bNhW0XaLvUJDAc9SzQFTeGZ5HtJBMKJ+gPlY+Zcj3k7uwmfNG5noy+9IFSFQ7TDIZnmwjyLBhw3qhJARBEER/JThBaxSjR4+mySS/gOQz3vb3v/+9F0pCEPmzNWw7WhTY2GtUHCP5rMMYgxMLC2sDrjW2rUWIme/zzietuOTOD5F2++FYTK4iZzkErnDx7Cf/wKa2DVIMm0khVaaWdb1zI4oNI7rNIAVS9bOkkVdlehne8WFaXtsSZNUC3EqEFUytVdtPJjuxYX3uMaKS7fYBdDrBACMyLcWlGYupZUeV3UGsfAgGHX0NmBMWyBRuCuufno5UwyqVT8yXJ+CAwVH56U9MfZzAt/qY+DK9/Kj8GAcC6cC87ej1etvefqk8TX6eULZfVJuZ9D5Rbd+ghX1Poa8nJchtWUStWvLC7HEBcy7qazXi5BP2NuwVWpw60wmbZVAkkIRZNl6AwSmuwQ4n3I+q0adGJt+wYQP+8+//hMLTiSyit7o4TG1Pj7lYfzKe8Ne5ipesX4GVDx+NxiWzM+7XqaefiiknT1E6p3KMm5vJO1VeXG9GT7yhx7K9yQkc5vjsCjY+8dwujkXPnTs39N5caWkpnnzyyYIFq3uCTPdP+b5zEgVnHFVFVdLmAM8e4bouXJE2tgpXrQeg4rpG/9bYanwWC/stLGEuF+9dLcA+tUzMqGPnuzQF0iKNl1Y8j3+vluPn3JXXr09Um1vi2VyJajMOcA7OORw4qk+Q7YyeQIHD8f2W14SXD1Qcbm2HC2aEtPVkCgw6X4AJYPFrr2PW7X/K+7iMPuwbecUTQmDGjBmh8COOOALf+c538t5edxg9Jr8JhjOm32s07n18Fs6+6GwZELSJWcupdNI7h8wkBnK9TCqMrSsvWPSyyUObK4NpAvm3J9qxpWOz6S92HbcLyirD9sqGRX9B6Y77h8KXvLEEz//teTwz9xlce9kMHLTDIfjhuZcXLKodZO3atbj3znsxbdI0jN5ld1z63R/K68HapXwpdAy9trYW06/9PUp2OgxgjmXrTANIA35rqmoY0l4LIlzoCWig2iV/W2P1HVY/AgEMPOAysFhJzjI+9dRTRqTed375TNt52Er74S04QRAEEYZGqwmCIAiCIAiCIAiCIAiCIAiCIAiCIAiCIAiCIAiiHzJt2jQMHz48Z7zOzk6cd955SKXyF4MWQuDSSy/FXXfdlTVe7bgLsHXErzMWpOfy7mq5Pa8grNrYP4W1R40aFQpbv359XoI7UXz66aehsMrKSgwaNKig/AQEWpMtsIWyPWFsGD8/oX9D/baF7qAdtzJsJMrv0mxKRC4ThGb8+PEZBeWjuPPOO3HwwQf3YImIrYUtrJD31R8QhbOFE6IyCYs3yLbMJ5qt4wYc23RT6DmQK/EA5eTtuUczdKQTWN/ac2LSnjhoXup/ERkgayVnEswWgb8sGQACeO7qX2HJP/+Zu4xEl6isrOzR/EUyiaZbfxsKLzrwQJQceUSX8qqqqtpaxeoSO++yMxa8sQB1AwfAunABBJw0Mzn9Rqq2RCxH/e5XhK/jwYMHh8Ia3HRvFMZH27vvdjlNbNddMejRRzDwvtko+cpXwGKxrPGL9tsPtbfcjMEvPt9lQe4NgUmTft/YjI3pcD0dNvEwHHPyV9QvWd+me8mgcRDla+4JbzOfUIfOL2qiGltQgTHm3d+re3bXFYBgEK4UdhgwYEDkvpaWluK4447Ddddfh8f+9hiqS2pQVVyFiiIpnF0aK0WxU4Jip9j30YLbFUWVqC6uRl1pHQaVbYea4lqUxysQ50VSHxv+j09o23UtB3ErXMlzazFtT2Q7EA4t3h2QFmdeR2jcx61nHv1bWBUZcvjOR1y7qw7jWdjWno123333nHEK6e9mz56NuXPndilNOp1GY2Mjli1bhnnz5mHIkCG49NJL4bpu7sREn0VPhNMjedvCSBHbBRBu3OxLOKhd1dViRqWP+kRs20wQFFE3hQhq6zyJMOmI+4IgfUlgiiAIguhb/Pvf/85L5G/q1Km9UBqir3HIIYfkFe/mm2/u4ZIQhKS3bDvBkRWdTtixVHrHCQtrS/FBz44D882sZzOGF95uwGX3fNSzr0j0FLnKHKlvLPDcimfxaeMKeJPMciVuypS4qfcs6WjpbM7gMC2myqQQK7gUaOUcnDlg3BJZBTMfZkRXVXruF9dmcIyQ69OPPZXXuFjlqAlgzAGYA6jtSiFpT3DaCFZbAtdFA8eg7vArIitHpFPY8I/p6Fj5H5VfDOBxgMfUJy7DWExuy3xi/nDYgtjqY8XNJKatRbPBtKi3Ljs3+2qLZ9vi2z5RbabWaalzs45Zy1ydItZARZSotm8MIDCowbi3XnhpguMGvrGHoCA3C2wvclv2oIe9zi47fGPlTIvD8yIMGX8TBn7pykD+mUk1rgCYEm1X10G6fTNalj2FxiV/QeO798LtaICun9D+6TpWxRNGJdnFxn9ehs62zMLxEyZMwG9//1twh5t9AJMCzrbVVo9p6zbRjGtbE2vGuGoXg+aviHGdfMeiFyxYgG98wy9izBjDnDlzcNBBXZ8EtSfp6OiIDC8pyS0Ym43q4mpj1xCwJw+VVZ1Wv30Tiyobvyu07ULbI1z17hUC7wHoY+zZFYTPbmFJcVuTiNpHVkCgoaMef/vgEXy05SPZZqsPBwcTloA2IMM4V+2yPHk542ACYFwucyWEzXVbzmS/4DBu2nnZN6iWnelJFbzegDE90QVXbQ73riHB0NHWgW+d+q28z8mSHb+MnUbulVfcxYsXY9GiRaHwGTNm9Np45/VzZuDKO3+CCV8/DsNGDMtru0XFRTjiuMNx6+yZuO8fs7HXgePUGu+4+97cU1l2dCYCJ4Ww7IgK5oWbs0r4m42u2rZyseDVBWoDsnDpzjT2Gb9PKF5nyya0rXgtUuT52h/8Br/+0Qw8+WDPTi7UWN+I0844Tf4IVENP3zaefcxglBUBEGn1kSLa2obqF9hOq85GxQHMsrLEwrKOqi1Ei2vHygajdq/8hOav+PEVcFVaEtcmCIL4YpP9TS2CIAiCIAiCIAiCIAiCIAiCIAiCIAiCIAiCIAiCIPokjuPgl7/8Jc4+++yccd966y3ccMMN+PnPf54z7ubNm3HqqafixRdfzBqvdq8LUTXq1LzL29cxL8xHqckFWL4uicP3KO/xMm1t9txzz1CY67pYtmwZxowZ0+X8Pvjgg1DYHnvsUbCjT3OyGZ2iE5w50gGDWSJ9WiguKDwp4Hd01r+Zl1Q7RRrhORWuHfwMeRZb+mAIn7igXSbtVEgOF9sWl1xyCV577bW843/zm9/E+eef34MlInqDrJdysM0IOQPrNghgguV09GOMGaFMKKcvKdig2yolQgrX50yuHUptt+2GjgbEeRHqSuvy3NOtSA/4enbJSZIBbz4wB3/47W/R6lJDvLUpL+/Z+5/W++cgvWZNKLx6+mUB0YTc9HRZNUyJdYzbexyuv/U6HHDgAeCMy9sXo28pjDO2EN79B0lB+jnsy4dh4WsLfWGvJRO4GD0r6K4dvTWtb79dYEYMJUcfjZKjj4ZobUXyv++ic8UKuFu2AK4LVlWF2LAdUbT33uB1hbfP695605w7r3ck8VGyMxRnh12H4rKZlyphAMBIatjC2EKJejApayJX+8VG7HPXvu8VwgVj3Ou3ZGbwfJWNHLeXh54IR9h1LgU2xozZHatWrgIgxSQmTZqE0844DRMmTEBpSanOtFswMBQ5RShyilAeL4cQAh3pDrR3tiPR2eFz1Ae8fpnZzxqmc9fPJWpPhapnAQidTvXfRnzJ/MfM/1JsRNWRENDCsp6QAAMzjYlQ6ey2xDtGuqymzIH68h3LiN+5sNuu/g7nPGecDz/8sEt5trS04Nxzzy2wRB7pdBq33XYbHn30UXzyySeI5RDpJ/o23v19D+SN6OcLXxsetW1b9wkRy1uDPESSfOsLLMC20iZtbbZs2ZJXvHwmayQIgiC+mNxxxx15xbvkkkt6uCREX+S73/0uHn/88ZzxfvrTn+K8887LOJEWQfQ0PWLbCYwZ6WVomzOknm+UsDaEPYEWs/LWz3daXFjg8f9sBGMCN58/Gry/PfcE7OYhrAMjhBTV/rh+qSWerYW0uSVvyr0xTgYprmqEgpVIqhbYVqOcDDDiqlKo2zGT3DItxMq5ea9ASnbDHBeZTuDJR/IQyWQcZcOOBIQ31ifzERBMbcMSkWTMUaKRcp/Kdz4S4tB2bP73TARPRuF2YtMrN6Cm5WxU7XmKGSP0Kjsf+5myRWQUpWaqjvU6HoijRpeNQLM+MsyLa4SzLSFnWIK1ZszZ+vh+21ZOoMui2vYy4+pFEGYltca3Q0mYeRfFv1KfzHadR53cdjz9JayGRCdlRjC2dq/voKhqV6x78RK4ndGCy5pkw1JVj5LO1vVY/cTJSDWvNmGbF9+M6jHfQM0+FyBWNtAah4a1b7rsMrx97UK0r38zcpuDBg/CDTfegGmnTZXHXfjHoRhngCsFc/UYMxP+c1G2ocKUxWHhMc5s4zq5xqKXLl2KKVOmhCaDmTlzZp+c/GVNhN0TALbbbrtu5VtZVAVXyMnVGGNgwoVgDK7LwDjAGYMrXLnO5eCOFNPmQkAw2Q6ZSTuh611bL4Q5jt4EnwBj6qjbRlAA5rwHCxx/4N0N7+D1tYshkAZX56OWvAZglhlT4VyJaMMT39b9hNfae227nByBe/2BnlRBtUcyPw6Hc594N1f1xnW/zr2ehzGGsyZ/A21t7XkdC6e0Btt/dSYGVcfziv/Xv/41FLbvvvviy1/+cl7ptwblJRXY98h9sf/4/cDgINHWgTWffIYNqzegaXMj2ls74Ha6KC0tRu2gOuwyYheMGjsKpSUlsg/VE4wIAXB1zqi8hbDt4kDSTahzzd+6e9e6/waCIUc7ELzfyHrjl5ln/vEMBh0zAPWf1ePfT76G1599E4n26Emmkps+7voGdPGcIlQOn4DSYUciXrOr6TeFm0bnlo/Rvv51tK18EZ2tGzLmMW6vcTjqK0eF8/bZFGFsv0D4O+o+LZ+x+dryOKZ9uQ5zXlrvbUgwAK7qRjnAXJUXh5yUWN9PuRDgYMJVfbROJ69Pr0iWvdlaHrD3RWh8/z6kO7KPeS9atAh/e+xvmHbyNNg2UwROr7xso7nuZwmCIIg+Db1dQRAEQRAEQRAEQRAEQRAEQRAEQRAEQRAEQRAEQRD9lLPOOgv33XcfnnvuuZxxr7nmGkyZMgXjxo3LGOfVV1/FlClTsoqwVOx8HCpHfg1VI08uqMy9x9Z8093vgfHh6uwObn2VAw44IDL89ddf77Kwtuu6eOutt0LhBx54YEFlA4D69s2hMGFE67S/g1DasragnXIcFUL5bwolzA3lBCZ8TjrZ0PHIR4Kwue+++/IWFAGA/fbbD/fee28Ploj4vMgkYJeVoCgDpOgm0xraENKnHtpxTYuTqvbIqJQqxzLBVDq5TkA7xirhASF/r29dB4c7qCmu6dY++3alu8KAWZJH1WvGus7SxS9+5h848VsXYFMi2umR6B5lZWU9lrdoa0Pz734XCi8+5EsoPvTQLudXWlqKIs7A1S1ADIADhlYhkIo4l8fuOxY77TYMZeXlqKgoQ3l5BSqrKlFZWYnKqkpUVVejuqoatbU1qB1Qi9qaWsTjceOYzbXYQ5Qwi7pf8QniAqF7E+2cHsQnmLuN3KX4HH0VR44/EjNnzvSFvZFMIikE4hH3cV31k84W327f2/77X4jOTrBuCNqy8nJ57h7ypYLzyMRnry8GALyXSGJOU0tknLN+dCacmAP7hJQ6MUwJvIiQI7Ww74FVn8NVfPnDF91ocngO8N72vclmdObCCDH47unV33kXfBMffbQU37v4ezjnnHNQW1urisEKcobPB8YYSmOlKI2VwhUu2lKtaEm1IC061f549aPPVy0JA8j+WHXJUlxCO6sLE8MISHBLKEaLbmuHcS0koaVwjP4E/PcCwhLOsQUJsoprByBxbUlxcXFe8To6OlBSUpI1zrx58zBjxgwsXrx4axTNsHr1akycOBHz58/fqvkSvU+3xbWzdF65nk309Zq3wPbWwBKay8W2ck/T11i2bFle8QYOHNjDJSEIgiD6K7km3QWAurq6bgsBEv2TY489FvF4HKlUKmu8VCqFE088EQsWLOilkhGEJJPpIJ/nJ8+WrAVpQ5lAj3OZISvXLwOoJ2EMlUsJKfvV/fSAmy8HMHDMe20jWjs6ccdFY1EUyz1BWJ8i1ysaDOhMd2L+J89gReNyT1QbzIyhaXFtGaYEUBlkGGNwmKPEtDk4V4KsXImyqnUAg8Mdk79jCbNqcVaZVh0XLdLN5VFgjOPdt97Nubuxiu3BwM17CdJux5TApKwQAQZPXF1YZgE5plgxcgKYE8emV6/zD7IqGt76K3jpAFSOPE6mMnZDYbaRtcLNt97P4Hodwv2/mV0/tqC2/nBoIV0jvG0EtoPL1sfERSBPICSqzezyBcuL6GUtrq2rhqntMHUt2mMWAtZvEcgreL0Gtxk82QODLfZmhNBq0wCA8t2OQ/WGb6H+7d8jG6XbH2LyFW4Kn80/3yeqDQBuZwfq370HDe//FdVjvo7avS9ArGJIoGw2LKN46/jx4/HXB2ejurYa9jHS7+xwM+bt7apwtQiqP66wbNjBcaJ8xo0yjUVv2rQJEydOxObN/neLLrzwQvzwhz/Mme/nwTvvvBMKKyoqwrBhw7qVb2VRpTISCAjXheAMrhLHFoC37AoI7irxWwEBF65g4BDmt9Sj19YbbTcQEMoOoo0RwuoDzQThAIw9A97x3di2Aa+ufgWb2zap7pXB4V7boNt8xhm44KYvkK2xbF844+YccoS0eUmBbMcT0OaOT1CbmQkV9CQNchtMcPnNmJxEgXkTAMhyeWW/4+bf4+03w8ctEsYxdMI9AI9hYFVuYW0hBP72t7+Fws8888z8treVKI4VK7ud7LOKy0owYtxwjBo3AtyRdenwGBwh61j2qRxm0lz1Hh43AtvQt0nefZJqfxPpJFwhELO7JPsb+prnGZuuKHtWd+3n8+fPx5JblnQ5Xb7w4hpUjz0Vlbt/DU7pAACOsf/pPrl4wEiUjzge7NCfI7FpCVpWvIC2Fc8h2fiJL6/vXvTdjPdYvTHOftbRg/HAy5+p7tXuBGybIwdjaUBdVwIumAiKa0Out5aVhdPkqSd3Bhh4UTkG7P9DbFxwVc4y/uynP8OJk09EPB5HvuLa3jTRgTrsKfsJQRAE0eOQsDZBEARBEARBEARBEARBEARBEARBEARBEARBEARB9FMYY5g1axb23HNPNDc3Z42bSqVw7rnnYuHChYjHw84ca9aswQknnIDGxsbI9MV1e2Dnac+BxbILS/V7RPBH2BHx/ZX9U1h7u+22w+jRo/Hhhx/6wp9//nl84xvf6FJe7777Lurr60Phhx12WMHl29S+STlsCZ9Dnl7O6ofL4HeCDK5m/qiZsiCIIG+//TbOO++8vOPX1dWRWEQ/xRZWyHtqBu2QzfxiltJbMNx/hMUbtICm3JorPA8tppyRZZ46uu3BJeMwofPU4qfSKZYzhrVNq8GrGKqKq7tYG4HdzFcMMFOl5Uiet6i2p2oayT9ffBGTpp2CDhLV7jGKiop6LO+WP/8F6Y2bQuFVl1+etY/PBOccv9t+O4hUysg5cAasTKXxmy0NSAfiv//W+7hy5hUYOWYkYiwGhzvSYVg5YNvfTH2AsHO//x4mkwgt8+LaDpu+qHm3RNsMXz7sy+Ccw3VdE9YhBN5OpXBgtnNvKwsvi/Z2tL3zDsr333/rZrwVaN2wAQ2frsDyZAp/aWqBGxFn78P2xiFf/ZJxAmZanACe6IHPRZnBN+ED4Dm+y8chAThciWILqQStRLGZnvRB5RVsu5nKTGhnehWHCT2nhAADx4knnoipk6dKgXrmFzDoDTjjqCiqREVRJdpSrWhMNKJTeK2EqS1h9+Na9sUSmFEiFjoFgwATDK4AGBcmrlD3AxyQ64yatqp0W1xb9/FauMKqY6aETHKKa2dwGI/6nYttQVx7t912w6JFi3LGu/jiizFr1qxQ+NKlS/Gzn/0MTz31FNra2nqiiACA5557DrfeemufFYQh8qfb4trZ8g4IQGTafhRS1KnA7WZqB/JoHraG0Ed/b4d6khUrVuSM4zhOzxeEIAiC6Jc0NTVh/fr1OeN1xw5E9G845zj66KPx7LPP5oz773//G4899himTZvWCyUjtmUYmJxwucuTDmUZXw3YdoJmG9vEk/G5y7LtCGPMdqPvt/V4p55AzQhqW2VkWpxQCi0+99YWnHH927jnB+MwoDK3UGdvkvM5N0vVt3e246llT2JDyzojni0FseW+O0yKqUrRVSWoCiWzyuR6Od4v2yQGDkeJpHIu7WZcCawyMHDHARcqTyWyyo24tN4+lNi2N5baWN+IhoaGnHVRuv2B0GLQUmtSSOFIOEpgWKh1enBOi6zLimJKVLJ8+LFgvBgb/3W1JcLtUb/oLlSOnKTSBOteRCzbByBCwdRnbOPWajXWaYlhe+LX3IsfFNQWMlym5WrZ2o4lvO3fvv0Sx1YQ1falBSDk+KwME2Cce+du6Dw1RzGQn38EPLxNEYjrX2/aByvLxMZ30fBe7km621a9bJa3vH4rOjb+N2NckU6g4b0/o/H9+1F38BWo3etbVjGYVw4wlGx/UGQeO+60I6prqr3dMtXJjFC2bg2NDZsJK28lIC609K4eJffGoLsyphMci25vb8fkyZPx8ccf++JNnDgRv/vd7/rkeFFDQ0PkWPR+++2HWDcmdwWAIl6EllQrKooqVLspAOH6hKO54BBK1FZAf8tj5DIBZk8WYfV0elJU3QN6J4O/DLaIsjrV0JxswpvrFmNZw8cA9IQGaoIE1V4wrkSuhWyzYdbLdhpc9QF6P5gDxpWQtuoPpPCzEtRW/QHnap2aUMGIc0OKa0NtTwppM1+ZOJeizn97YB5u/c2teR+HuoN/iFjtbgBc1FbkPqZLlizB2rVrQ+GTJk3Ke5tbg2KnSL2b4ipBchh7HoS8JXGFKwX1IeC6rqkjYWyE6voXzAi6A5ATj5hzUr4Dk0wn4LBSc4+l34FhlnEy88TUeQ07d4mVK1fi/SXvb+VcJfGqHVC959dRPvwEsFgJGLhn9/N1KUzZFAEwhuJBe6J40J6oO/BSpBo/QeunL6DlkxcQ71iG004/1UwOkg2fjXUrmiRGDi3DvrtV4I2Pm83xYWZCDmEEtr3JRQSkaDYC4trynJOTYHiTXWQT164ZeyYa3r0XqaYVWcu4bNkyzLpnFi686MKQzTTYnUfZSuWWg41cYfUVou91TwRBENss/WxqMoIgCIIgCIIgCIIgCIIgCIIgCIIgCIIgCIIgCIIgbHbaaSfMnDkzr7hvvvkmbrrpplB4MpnEjjvumFFUu2zoYRg2ed62L6qdDQboN+Y/WptAItUzokg9zYQJE0JhTz75JBJdFCGdN29eKMxxHBxzzDEFl21D24ZQmPFrVAvyWwR+R+rX5od1XL3f9vb753Emtg4NDQ04/PDDkU4H5VejicfjWLx4MUpKvsBt5TZIVh+n4MpAk2H82ljACcv4x/md3xhjJp52PrU8WI0Yquc6rh3X1ccLkY5sjGFl06doTOR2/s9EXu1g0Jfdl0GO/CMiZBQGjGij9Wf+/Pk44cQp6Ojon5Nf9AZasiAGhiLGUMoYyhlDNecYyDm2dxzsHIthRCyGsfE49i2K40vFRTiypBjHlZbgpNIy1MZ7RljbbW5G8+//EAovPvxwFH/p4ILzZY7jdwIXwE5xByeUl0XG//7pP8DKZau8NEJ49yI6j4j7EHM/YTlj2ie/nYcXP2LZKqv1w7et0La9wvnSd+Wvr1BVVYX99t8vFL6wC/ep+fqlRsh2+Gh+7bW8t9mbrF7wKlanUpjV2IzOiEM3fM/h+PFvL5MCAczXo0CL1MD8khg3ZdOXCK//0k7GrnWuC2EWI05VH1psQ5+urmqzXcg+rdgpQUVRBeI8Lh3y+wBl8XJsXzEUtcU1YAIQwkXadeEK6yNlBCDUb7k+DVe4EK6AK4RcVlIVAoFw4QIQqj5c7xlHXZGuWRLqn7pS9fUfkLnw2hgl1KNUzP1tlEfwuu9qO2CkK8MZAAAgAElEQVT3vz396QnynTTnvvvu8wn9b9q0CYcccghGjRqFuXPn9qiotubaa6/t8W0QvUPBwj55XgbM+ss7DWMFfwrBm4ige/RFkaS+xMqVK3PGiZpwkSAIgiAA4M4778wr3gUXXNDDJSH6MrNnz85bCPKcc85BZ2dnD5eIIPx4knz+Zwff7yyPFTkfqbTQsx5cFF7ujLFIYW3hE1Nmvny0jUcakjwLD8DwxsdNOPFXi/Dep025StXr5Hw2i6jIDW3rMfeDB7Gxdb0SQUWkqLYUTeWeGKsSYOVw1La5EsmGFMlmHA53wOGodX6xbqYEV5n6H+CeyCtjqiyq/pWY99z75+ZVD1W7fw1QwpJ6G95vB1rWizEHRnSa6XDvw+CgfNejsN34a8F4xDnU2Y62lQsAONZHp7fDYupj/45Yz2KyHCwmy8ZkGRhzAObIZThKNNPaFnMA3+SjDBDci6v2zdtXXUZdLzDrbatmSFQbgBlY1uL3kb/tcHu9/PhHwQNio5GncJTVwA7LtF5vwx/HP74pz7HO1g1Y+8y3IDrzs2d2bHoPbZ/9B1ve/mNe8YWbwqbXrkXTh/Mylj1euSNiZYNCaV/+58sqpjF2qTyFGXM2e6PbANerZzMezjwbAteT1KKwCRt1Hbqui3POOQevBWw3++yzDx588MFui1T3FHPnzo28F5o4cWK3864orsTyjcuxfNMnaEk0Q7jS7iCU3QHGTiHr0VW2BtcSSfe9ewVYaXXd25NXCM/mY1J4x6gp0YAFq/+FRz54GB/XL1NthTeZgWlvlfg1E0ow20yioNt+R/YDSlTbYY6ZMMFRfQKHI/PS4ZDrAJgwpiZj4Nxrn6W4tvxwLts8zrnJa/lHy3HFD67I+xiUDN4f1Xueaeqiqiz3efjKK6+Ewurq6jB69Oi8t7s1iHNp8xfKvi2vXilwLM8RfZRdZQ8TcNW3OQe0CjfUpA+Cec26bkaYAOdAR6odWmxfrrDs6HrBWmXs8SHjevY7tZD9PANPPP5EwTaokh32QaxCtqGMOyiq3Rnlux2Nmv2+jSHH3oKhU+egfNRUsFixV3atqm2/QGRdW4G9QLx6V9TudQGGnfQwLrjpPygti363QWT60QPmta8dth2karpsX4RIQyAtw/RHyI/QAtrq/IHwrJ9efKhvbSOFWQb0/bMA40UYeNBP8irjtddci+amJpVTxPscgfcpgvSl9yYIgiCIwuibTwUEQRAEQRAEQRAEQRAEQRAEQRAEQRAEQRAEQRAEQeTN+eefj7lz5+L555/PGfdXv/oVJk+ejD333BOAfIE8m7BU3f6Xoe6AH4Pxviq60vsvtac6Bd75pB0HjYp2XOjLnHLKKfjtb3/rC6uvr8cjjzyCM888M688kskkZs2aFQo/6qijMGDAgILKJSCwvm2dF1Co5lTACTLo4BdcTxCZcF0XBxxwAFpaWvKKzxjDvHnzsOuuu/ZwyYjeIlNzwXwOpBHrGVNtj+WZFYyuVbOVkKbZkOttV+i8ADAjkMmMqClTDqe6NNJHkYMxASb8UqqfNn6KHSo7UVc6sGt1kK+odsYMcuRfgLOaECIoP4FHHnkE55x9bsZJInbZY2cMGz0Mrzz2avYC9TJaRoAzT5ogxhhiAOKMoQgMRQwoYlIIuxgMJYyhhDOUMYYyxtU3QwXjKOcMlYyhkjNUMo5qzlHFOSoYR5HaYNQhtTWZXWvZknU1nxqnZ4RvW+66G27EBC/Vl/+oexlz7bDv58TyUrydSOLTgDP7lo31+N6pF+OeeXdjp12GQdeCJ6itfIK1uDBTYgD6mhdqa9op1sTzLhQpfOv97vZtScAJtL+iW7PxR47H64tf961blEwAqOxm/rasRbgdD1Zh0yuvYMjFF3drmz3B6y+/hFu2RAvp7Dh8B/z8np+itNJ+RpEiP1qwwjc1A/O3pka4WccVALglvGFVok//wtYLUd9M5SUYlDi17utkjxXjMZTESoyIiSlf4DuqM+6KKGt3BFwriipRFi9HfUc9mpNN8B4rPGFYYepVNg66R2YC4JzDFWqdrz/npt3gjEOo85Gbk1CAMQ5XyDWccZk303nr/IQ5lxmY174z/Vt49yQIC8YE26Lg722ZY489FpWVlWhubs4aL5lM4oEHHsBZZ52F22+/HZdddhlSqVQvlVJSX1+Pxx9/HFOmTOnV7RI9g31N9vh2+srNgek3vhjtS19gzZo1OePQZGAEQRBEJh566KGccWKxGI4//vheKA3RVxk8eDCuvPJKXHPNNTnjtrS04KyzzsKDDz7YCyUjvshktttkMQyrVfpZzf6WNhhvPN0WjQ3moZ93tABplLA2RFqNrXk2Hk/kVloKGHOlDchYDqQY95rNCZz868X42WkjcfYxO+VfKb1Azudcq/r/u+EdLFyzAGm4Suga8luoqWKZtnIpgVUlsC3XeYKoUjxbiaXCMeu4CeNGgJUpsVVph1Fi0Nwxstc6nRRKN5LbAGN49u/P5t5/HkPJoL3UQKo+YaSdTk1/J1dBjgf6x02FZbDxrDRlOx+J7SfdjbVPfiu0vbYV/0T5zuPVLxeJTR8h3bYJ4DGAxxAvG4hYtXWOGFsk4Am5+/bAfDE4gfDAR4uUs/A6TxjeUZuMSuuJavu3AXii2qoumLUuGDfyNyJ+W2PDEZOUMm5ft5nyiVonAssisF5v0oqnx8UF4KbasXreFHS2Wu/FKPbYcw8sX7Yc7e3tvvBVj50AXlQRUZ7sbH79BlQOn2gJu/rTVwyfgoZ3/e/8tDQ2q7ZPjSlzrkR0hRcu5Pi1YALCtcagmSXQbAk3MyN27I1ldxUhBK644grMnesXvN9hhx3w97//HZWV3bMf9RSu6+K2226LXHfGGWd0O/9ipxjFTjFaky1YvqkFJfFSDKrYDgPLBoLHiqSNgUlxbc64muSTy2MFF65g4NDHzoWIsDsAAkIwpZ8sr099FetzY03zKny0+UN81rLGvN8ghar1VANy0gSm7EWcO+BM2jS06DVX7YQWYne0KLeQEyOY9p1zcCW87TC17Pu2+gDTtqt+wpF9juPo/gWyX+YAEwxLP/gIU446CZ2p/CaFcYorsMPEP0K3c0IAlaUR9wABFi9eHArbd999ffcTr776Kh599FEsXLgQH3/8MbZs2QIhBEpLSzF06FCMHTsWRxxxBE499VTstFNh9wZxHocQrrJHueCqr2JM2cOFK+1XzDFzFwBG8lj9uXAhJ6rQ7YCMIG1Z+l5KCCDBOuQ5o21dOj99D9bV9qHA4W+9nUcfe7SwDAAwFsP2k+9AqnkD4lXDwJwSQE9OoSayYKH+gntdgjrPoSeosKyPUPZGkxQCkw8fHGEr7X0mHjgQv7x/KRIpKYot75mZv7hggOAAcyHAwZSAtrSRWuHCVVUjw/T9gW6BdG76jqpyt0moH7Q3Oja+k7WMmzZuwq233IqrfvkL33ll7vH14chgK80URhAEQfQfSFibIAiCIAiCIAiCIAiCIAiCIAiCIAiCIAiCIAiCIPo5jDHcc889GDduXE4R2FQqhfPOOw+vvfYaYrEYHnjgATzwwAORcYce+2dUDicBpygWftjaL4W1DznkEIwZMwb/+9//fOFXXXUVpkyZgoqKipx53H777Vi9enUo/Pzzzy+4XJvaNiKZTirX1vwgkWyiJ5k6dSqWLVuWd/yrr74aEydO7MESEVsN2+85tKr74gu+5FprNw/xBSAswADhWuWCJ+arHVo5A3cZhOAmTy2aKp1VuUwpgJVNK5FIJzC0YodMNeMvUh8X1dbbv+nGm/CzK38O13VD8XccvQNO+t5k7H3EXuDMQWeiE689tTB7wQJUcoYYGGIMiIMhrgSui5gUuS5W32WMoZQxlDOGcs5QzjgqOEMFY6jkHDWco4ox1DCOEs6NcIPaDfPNrd+2u6XWP/BORRFKK6xvvVZYGWU6pPn6nfZUl+tu2YLme8ITdpQcNR5FBxzQvbyF8NWjdNqUWsHfqa7Ar+sb0eb6a2DDZxtw4SkX4U+Pz8L2Q4cqJ2BhnL4BGP9XG9vJ0ogICy+NcdjMxBfknibX7dsuu+wSCludTmdrujPSlTTBa6hl0SK47e3gpaVd3GrP8vN5j0eGDxo6CD+/92eorK3ytQtRQtpazECpFvjbIi0ko7279bnPtdMxD/gcKyWEsCeybNOFFtfxxJ1LY6VwWP9wZ+OMo660DuXxcmxs34BOtxNaBIWBWRNZMCXGontsQDctSqIHgFBiEa7qnRlcuOp4MEuEmwNKzEAAcIVr8sglrq0JOYrbDaHFF1lc+5e//CUuv/zynPFuvPFG3HDDDXjvvfd6oVTRPProoySsvQ3Ra+LamZ47ehHTlxC9yrp1YXGuIOXl5b1QEoIgCKI/ks997+677w7Oe2biNaL/cPXVV+NPf/pTpK0wyMMPP4zp06dj//3374WSEds0XRjs82SrmS+JzwYUfF4JaO9mfJzRIsVqsNkb+pIFjBbWdn07IJdYYFl/5DiSFqMVQiCRSuMX93+AF97ZiBu+uQeG1PadyXJyPee2JJrx8soXsap5FThXwtXwhLSNgDYDtLgqUwKqjDFLOFsJactYgF6vxFWZTqcEVzljSsBbC65K4W0ttApZCjXqprbPOCBkGd9/738Z90kTr97FE8eEFhQNCIYyRwoRw7PtyYnxVBoI75xUNrDiujHgJQPgdmzxba/1k5eQ2Pg/MKcInc1rINx0+Hg4cZRsvz9q9/8uimp3BcD0KQV7tkT/GKBeDohemwlE1ThoQDCbmTieVHk4vX3PwANxAE9UW10fLHiP4Y1vR/9GxG/fEVCTRypcbbjVRbTP36h8o8S1gfCAqyco7YtrrRadHVj3zLeQag5PiDV48GA8+uSjuOWGW3D3nXeH1rvJ8DtgZ55zJi66+CLMvGEm/vbI30LrO1s+Q8P/HkDtuG96dmerzMkt74fSjBo1WsbQx95V5yhT9aaEtLVNVsazLNRCWGe0UGPbVn4obAz6j3/8I2666SZfWEVFBZ566inssEN+du/Pg/vvvx9LliwJhR9//PEYMWLEVtlGWbwUqUQSAENHqgOr61dhbeMa1JRWo65sIGrLBqDEKVHC2ba4tkwvrI806ViTLisRZH2c9fXcKTqxvmUdVjetwqqmlejoTEiBbMu+JO1Nuq1VIYJZbbNc5owrO4tu7+EXx2ZW+88ZOHNkWiPIbU2koL71BAvSRssCQtvMCH0DqnkQDPffOwdXXX5V/hXPGIYcPwvgcXPGcwaUFed+Top65ho5ciRc18WcOXMwY8YMfPDBB5Fp29vbsWzZMixbtgxPPvkkrrjiCpx77rm47rrrMGjQoPzLDyCmym4E8Rkg4MJMAgKmBLWFav6FOSeEEOBMnSn/z955B2hRnH/8O7PvVY7j6FUEREQjSkDFgiixohKNscUSCwo2bBgVFWOJimjUnyJqFLGARoGoEBPFiihGhSBFESHS+3Ec19u78/tjys7uu2+5CofPB89739mZ2dnZ3Wf25tnnO8qmCub7ajxXcvhhqHGjWLRwEQYernz/geEAsHzpYUMUQuxHMJ9I8N1i85Zt+PKLL/39kdMOkZYdULE51jYGqdqxCnAykN66B4RwAgfjjZ3+dPUeEQ/av8CbDKYj5SIr7VpFcFjvBvBVhzzc1tYW52RFMKRfHj78b76sUvjfeBEsCu0PhdBC2XLxGNMEn7i2fnYCABee0Lj6bsS25XXR7si7sGH2eUnb+cTjT2LU1aPQsVMnfaCySWHXF0KuqzhpBEEQRPOgebyJRBAEQRAEQRAEQRAEQRAEQRAEQRAEQRAEQRAEQRBEQnr06IFHH30U11xzTdK8CxYswGOPPYZRo0bhhhtuCM3TYfD4ZiKqXYso2gbki+9LccPw2gWm7AkwxnDbbbfh8ssv96WvXr0aF110Ed566y1kZGTELf/hhx9i7NixMem9evXC7373uzq3a33xOn8gRzLVRfhiP+OmGZFaa7uvar/+n6cLGChP/LL4y1/+glmzZqWc/4wzzsC4cbUItCOaDXUSXwgpHxdLfEHnh+vtATqgmykRTbVDoYI8teACU8FkXIV46TBVARnsLrcxbCnZjLLqUvTM2w8OCxF30O1OJvaXzDQmKB5P3C+R6J9pD/O+l5eXY9RVV+ONN96Iyd+pZyf89tozMPCEX4NzKZrAOMeo8Vdh8+rNWPPD2iQH4HFSdjYuapENBwwOAEdpEDiqnzmYSmNGFFuHT9qSAY61PVY0wy8tkPC6CRv74HW5CMmYKKa0Nk9QUiS34Z+5iic9CxGyMEzurWPqXbdw3cDjhRfE2yUSwW2tWmF84S5UBI5r07pNGHXuNZjy7kvo0KG9V1qJAoDB3JsxhJ28YICmEigOP9FJnm3DAoz3cOIvWhDL4UccHpO2pqYmaWl7EQP/vuv2l4JbWYmiefOQd/LJdSjdOCxduhRr1q2PSW/VrhXufulOtO3UBgCMeIH8AiMW4MkZWEHZRkAEpqxB+AV8pPCBCiU2z88CnnQGA5dqCybuG4ASgwYi3EFWJCsmENkW/N4Nf9alRGYkE11zumF7+XYUVxbLXmSwRHgYmKuFGNT4C9dc+14KB2MCWiobwpPU4YzL3hQqeFwLLmnRCuEikbi2RpumoLi2z174/gb6ZYprjxkzJiVh7aVLlzbI/jIyMlBZWVmnssFFsYjmT1OJawOJxTEaSnT7l2AzmhPbt29Pmic3N7cJWkIQBEE0Nz7//HNUVVUlzXf22Wc3QWuI5sDs2bMxYMCApM+2Qgj89re/xcaNsUKiBNGQNMTCqWYuR002hi6cymL34c25CDghiw8IEYWZ5xHCm/vR83OQ80CM6cUyPTFGxri6z1zMXZqPE8d+jj/9vg8uOXFfJU69+/EvGgvzeWn+Eny76WtUu1VGSNsIauuZSqZFtR3pQwmKalsCq5z5hVQdFjGC2g4ccDVfJ4VXufTbcOkn48yR25Sgq6MXHGSeKDQHAzjDpvWbUF5WnvS4s/cZosrb15ia01NzewwCgunvgBaclFrsOi0gsA2gZZ8zsGvJqzH7rClJvJiSiFajfMN/UL7hP3Cy2qHlAcPRqt8l4JEMq42e99MjVgyUsdg0eGcOWjjbeLvMJLO6roW/fu+tDW9+mhk/i7D2kUIbfWnBFKsO33w3pKCpvk5d79CECMnvqz/MtoS92GL7M1W6AES0Cps/GIHSjfNiasnIyMDfZ/4dXbt2xcirR2LK5Cmorq4O2Z9Hz1498ehfH0WLnBaYMnUK7rj7DgzqPygm385FT6NV3/PBItlWqkB10XqUbfo6Jv+RxwySc86uUKfI82XqfvO81Uz54Lx5aqEz67UEoGxYyBy0riMZ7733HkaPHu1LcxwHb731Fg499NCk5XcX+fn5ceef77333gbbT0YkC6yyGIC69QQg4KKwrBCF5bvAd6xGi4wWyMtsjVaZucjNaIWWmbngSvBfMBdCMAjG4AoBx4xT8hy5rovymhLsqixCYcVO5JdtR0F5PlzLYnHOvQVdlf+IgwGCW9eQtPWOJcQvxbEdM4Y4ym/K4fhEt+XiCJ5gtmOEtrVAt+OJahs7z1X93rsSEADnzLjHmGAoKS3FdZdcj3mfxd6biWg94BpktjsQ9sWekRb/3QublStXxqQVFRVh0KBBWLBgQa3aEY1GMXnyZMyePRuvv/46TjjhhJTLOly210jhK/F1Vz3/QAgwLv19rnDhqHsZrgC4KqV9gtD3s7rXjVgyUyZfYNP6LXj95dcx8LCBys9u+yQ9O6p9WY35hPPut+vQ8vALAMbA03PgZLeGk9MB4A6KFs1E2U9zE5Zv0fskfVgGn39V+0iZMP0CLeiuF+eG/VmLUZuC6reLof2y/EOTNeT43mGy/LI2Df0ewakD2+PD/271GgHVD2oRDqnL7vdFCnAwPegCgODGxnjjpnfMwjxbCLNZMCC7y9HI3mcoytZ/mrCNpaWleOD+BzDxmYnQ71tpG+BbkNj3iEDi2gRBEHsLJKxNEARBEARBEARBEARBEARBEARBEARBEARBEARBEHsJI0eOxPTp0/HJJ58kzTtu3LhQgWQAaNlrOFr3G9nQzWvemCgw+db+4tVl2FkSReuc1IJjwqiqqsL8+fPjbt+wYUNMWlFRET777LO4ZY444ghkZ2fH3Q4AF198MZ544gksWbLElz5r1iwcc8wxmDBhAo4//nhwK/B3y5YtmDhxIh555BHU1NTE1Dl+/HikpaUl3G8i1u5aExOnqGIv1I8OHrYDOe30Ou8acYOpE5UwgaHBmmpZF8Vg7HG8//77uOeee1LO36tXL7z77ruN2CKiqWkQ8QVfgFYc8YWwfVgBhFKAQLVGWIFxDGBCC5kqI2m2q9B/FazImAw7E5DynmAMhZWFWLZ9CfbL2x856TmxTdgTRbUtkysEsGzZ97joDxfhhx9+8OVt3709zhh1Oo4Ydhgc7qjAXQeMK1FrwfDnaffgxhNvRtGOoiQHIvlHSSl6OREcm5lhhLG5kQ3wJGrtH8R89ssF2KQiCaBjK811FqeuVLBDMcO2eZ9F6DYR8gxQH6LbtqFkyssx6Zknnoj0/v3rXb9rtTdE2gC90iO4NS8XEwqLUBW49teuWotR516NKW9PRpu2bbzgVib7h+t70idQa5+XJhzk453UPZ7YK7lT506hOf9bVYUB6enmu++QU+zqeN3k3VNapFimFb7//h4lrP3OO+/EpGW3zMadL96Bzj06KQEBzzqFBp4zOTYw5sjjZLr7lJ1yAXBm+gPM6xtAQMiIaBkTb4kIMaXYYGyM0OOgvF8yI5lI4/JvBd9ZD7sx91A44+iY3REZTgbyy7ab8dKz3bL/o0KK+TAjZC0Fx7XANgdXf+fIpTCYGu9dJbdti2qb54cUxLU1Ukxbf4kV1wZiA+l/qeLaF198MaZOndok+6qrqDYAXHLJJQ3YEoJoWH4JtqK5UVBQkDRPXl5eE7SEIAiCaG5MmjQppXzXXXddI7eEaC70798fF154IaZNm5Y076ZNmzB27Fg8/PDDTdAyYq+mFvOgnixv4y+cKoRuF4PjhLw74GrhTf1j+Xh8KYC3DKcAYwJCuMoPJNOLy13cM/UHTPtsLe44e1/8ZmCPRK1sUvT809qiNfh603zsrNgJgIFzx/KXcDUvqQW11Vyams/kgqsFU/0i2lpk24HarsRYOeNgXG1jyi/EpHC2wxwwIcVVjUgrtFgr9wmTa28PB8PUyanNF+UeeL6aJ7UnONX50wq3+gpkXEuXys2CWd/kBcSNqKRAdseB2IVYYe3aEC3PR+F3U1C4+BVktj8Yeb++Clld7IUt7fcdrFlOxgN5Ah4xJagN6DlkyzPGmK8uf1l7n0o001vx0SoDU7/nswybRI41CN79LedNQ+ehfcKmAIS1kKRfJTV8X3ZZtU0I18vH1A6VA0lEK7F5zkiUbpiLMJ55/hm54CgDDjjoADz+1OMYfc3o0LyAFJV+YcoLaJHTwqT1PbAvpr8zHeeeda4vb7R8BwqXvYzW/a+xjoOh8L9PAyLqyxuJRDBi5Ai4UTWvzaW8KZSQLuNKFF4dv/HfCiXIq6r3b2fmPquLaOnChQtxwQUXwHVdX/rEiRMxbNiwuOV2N0IIjBw5MnTxs8svvxyDBsWKoNeVdEe9o6XOBTeCsV7PllWXo6KmHFtLtki/kWDITM9EZiQT6TwDaZE0pDlpypfgwoWLqmg1qqIVqKipkFcBE2D6PQYhbQA3otnM3M/SvjPITdx7n0vZV86kuLAUwZZbHCXGz81YwK28nt3megwQDrgjhbYd7ki/vapTjid6zFDjihLmlj4z7/2B5596Ho8/9ASqqxIL2QfJaHcQ2vQfBU9UWxqY9BReHSwpKUFhYWFMeirP04nYtm0bTjnlFLzxxhs499xzkxcA4DDHjEHBZyVlQpXfT8hnHbjy3OsXJpQOtFwAHoD1fGW/26Jr/mzO53hn+jt4+NGHfO80hq5jHVjkVzZJhFoL37s5Kc5V/33u98jY59fwZrfltQYw5PY7E1UblqKmLHyOlTkZaHng6ZbvLvgj+yJ2XBNe/yGwybTEe5ND9+Hxh2SZ4mGH19Tz8yf0bw+HAVHh+hslGLQgtmCWkLYaRgST7zDJa0QvTKz8nCajrk4Erko9bgu0P/JOrF3/mZc/DpNffAk33HgD+vTpg6C4trcfPySuTRAEsXdAwtoEQRAEQRAEQRAEQRAEQRAEQRAEQRAEQRAEQRAEsZfAOceLL76Ifv36obS0NGHeMHFkAIhkd0CXk19qjOY1D3zxd/FV3qIu8NGiIpx7bOs676qgoABDhw6tVZnly5cnLLN8+XL07ds3YR2RSARTpkzBUUcdhaqqKt+2hQsX4oQTTkBeXh569+6NjIwMbN26FatWrYpb3/nnn49zzjmnVsdhU1Zdiu1l21Rgkwo3YcE4hvAgGb1NBmMIE2QRliWVWIdQAcK6IAKfKc6iWbB69WqceeaZyYWFFTk5OVi4cKFPhJ5oJjS2+ILwf4xrAnRgqyWAaQswSOEEvR8vsEyooFcdQMg5V0HFlrw2gxJAlfK/3EStCVRFq/B9/lJ0zumCfXK7m2CwVK/9uCQoXl9RbaECN+ev/BLnnno+tm/2gpHbdGmDM0aehkFnHI4Ij4BxGXDLBJei2kIH6HJE0h2M/8eDuPHkW1BdmVqg7OO7dqFHWhv0jERiQiOD5zYoF4A4ecPyNRws5JNHqmc5EMYoP9dDGDSM4v97CqKiIia91Z/G1Ltut6YGbjQaDFm1QlIlfdPTcGteS0woLEZN4B5Y+cNKDD5gCP79zb/Qa7+e0PcQmHVvm2tU6zEIBEVrvczCd7/F5EOcwOBUbVYze+aICdQG0KVLF/To2QNrVq/xpb9bXu4T1m74tsTao8I5cyCiUbAwMZzdwIwZM3zf23Zqi1uevvSrJBQAACAASURBVAn79tF2XI9WRp4F+oJgYNbzNTP/lPqPl8r1ZSQAJZRhB3FzVYcMlrce2HVwvT2eqG3ZadlSxKYxOmU3kJeRh3QnHZuKN8J1a5RQAwAzAntCAVxIsQbXEtiOCleJWzAI5nrCIsqGcLgAOAQEuC/AWysVxBfX9sThvTqD4trSjFkB5NqGBYLDfwnB4hMmTGgyYe260r17d9xwww27uxkEQTQjdu3alTRP27Ztm6AlBEEQRHMj0YKumrZt26JDhw6N3xii2fDyyy9j9uzZKCpKvojhs88+S8LaRMOQYK60QRZO1fMrtVw4Vc/1hglrCyNgq+frpNAyhAszIafmhBiLyhliJVwKJsAEhxYLZsr38/2K1Tjz/AfQv3Ml7r77bpxyyinhx9eErC9ah4VbF2BLyWYjei0xs5Fg4ABT4q9QwqpGRFULo/pFtW2hVS2aypRgr8MccPUP+jvXIqtKjBXc1MvBjci2bI0S8db7BsPHHyRfxJ5HMpGeu686Ok8e21MBFdaPupZUuvykzreZjfV7ILO6HY30NvujqmBlPc6IboqLim1LsOWD0eBpLZGz30loPfAa8Ay96BIL+Cr8c81+gVBLUNscL7OOm1v3Z3B5Wp2cTFRbzbD6RLXDvHHBFKvv7UWMBcB4IL9R0raqEp4dUIX9ec29669KL5TsNUuJpwKAcLH149EoXfdxTHsB4L6/3Ic/XPgHCAiz38tGXIZoNIqbrr8ptMztd92OIwYdoZqs5nAFcPIpJ2HQoCPw9dff+PIXLn4OrQ66GDw9FwBQXbQWu1bOiKn3wosvRI9ePSC7TKhXcJQt1L5qIxYP02ZX53GVDLear2Zc9qXtdtPXeSrz0OvWrcPw4cNj3nu79dZbMWrUqNC+2VOYNGkS3n777Zj0Ll264LHHHmvQfXEuxxzL66PeLYAUvhb63QFtW+U7BNXRKlRHq8FYsbGxADNi2WDMu9sZlI3VdQufMDbUPu3zyNQiCCaHsr+McyPQ7VvsgHEjCu7ZfQfaUjtcWXqmFlWA46VxTzibm/qYqZsrcW258AKwbNH3uPqP12DLxi217+/0HHQZPsXYLfv6jkSSvzO0ZUtq+3QcB4ceeigOOOAAtG7dGtFoFPn5+fjxxx/xww8/hL7TEY1GcfHFF6NHjx44/PDDQ2oNHAvjfl81008aanFpAeWH8sY4vV0oM6fvaFcADmCuCcbUI47lN/9w1gcoLi7GjDdn4o+Xy8VEw33lln0Qls3wZau7Q/zbFRvx0/od8CyRfd0yIJKBVodfiB1zJ8aUZZEMtDr0AvCMXFPOLh1+HEz9p48hZPzxobytjCEjwnB4nwwjXO4J1YdXYbbbAtINTF6LNBy6X0ssXFmonun0jjgA17y2GRRG99rrjY9y+DJLmcNeXAa6Dtv3DIGMNn2R2+ccFP00PWE7o9Eo7r5rHN6a8aZxwJrnfPu6a2bvVhAEQRDJobe4CYIgCIIgCIIgCIIgCIIgCIIgCIIgCIIgCIIgCGIvomfPnpgwYUKdy3cd9jrA9gzxuPrRkG++hwVAMLz3bXKxmj2VAQMG4OWXX44rCFxYWIgFCxbgyy+/TCiqfdRRR2Hy5MmhwpCp8r/CVXGFVXUgoIrdgy/oRG9DMDiEeQLZKmijPu0jfhlUVFTgiCOOiBGbj4fjOJg3bx7y8vKSZyaaHfGFJBMqR8uyJqDNb5tsM+QJmsbZP7PsGGx7xrzSjFn2TeY0wf/wxAU4k6H5XJdlWkAA2Fi8AYu2LsSuysLEotohce+165rYjQIiru3XItoy6k4Gam8v3YqZP87AstIl+NMbN+PWKTfjygmX44qHLsP97/wZx5x5FNKcNCWqHRRJcOQPd8DB0LZDW9zz8t2xgfRxcAHcumMnSlwv3E+HB3M1JvFAN3mhkrFXU9hSEfFkAUx8pRb3sLYhpEwoVuW1HQ39Z4jBDRHBris16zegdOq0mPSsYaci7eCD61+/1dZksu790tNxS6uWiPcEfO4J5+HD98KFD8L61KfFkOjeqq+Y/V4IYwwXXXhRTPo/y8tihM8Bq/+F71f8+hNu04G5Ml9NQQGKPv88SY1Nw/Lly7F06VLz/ZBj+uGhGX/Bfr/qZQRqfLbHjAW2HbIFtU1othS5ECrAWT13M8YgXCU6AmGNQd6d44lgeM/pwhUqaFoGJWelZcGp69+WIcHMe4rQc3YkG/vkdgdnDlzhIipcuCIKV7jyu+tCCBdREUVUROGq7y5cCMg8LlSa+tHCJK4QEHABSFESueiGlivQogWuETYRgLElwXOj0XI9tuA5APvkxS23N9O5c2d07tx5dzcjIUFBfYIgiGQUFxcnzUOCqARBEESQwsJCbN26NWm+Y489tglaQzQnIpFIygsW7dq1CwsXLmzkFhGEH0+W1z8J4ptjCsyPAJZfOZkwoTUHp3foOJGQhrjezpSgtNcOZuqR6crboEROWeB75dblyJ/7EDb94wqU/O9jfPHFFzj11FPRr18/PPvssykJ3TckVdEq/JC/DDNW/B3/Xv0etpdthcOVKKoSvHYYN6LZXIurwktzjN/LAeeeoLb54Vp42zFpsk7HE89mHBwOwDgcOHCMwKpfvFXW5YAJwFG+Mi2oredQV62M/26EJq31AdZ7Cvp8ak+RTtfb1Plj8vwaEVvmqPdypEisbLEjy7AIOp/yHDI7Hpq0LTySmfL5cquLUfTjP7B22snY8I/zULrqX0awU7bVgedVVNcjc6x0Syyb6WOzjlXP6TIpdC4/M6s7uLmtpC9QuwGFEWHW39XRIVYaLczHZt2EtkPW6JqLkJ/A7c108aASqBaUtoW+vW3GL6h9eMKbqd+x4K8oXv2v2BMB4J777sGY28b4xabVbkaMHIEnJz4ZU2bIcUNw6223+psHz6c67r57YspEK3ehcMlk0/bSn/8FGLF/SSQSwa13WAveGp8iMz5b4Qowzs3+hFp4QHaDnqmW/3eFq0TNBYLdCcTOO4fNQ9//wP0xIsS///3vMX78eLPPPZH58+fj5ptvjknnnGPatGlo06ZNg+6PQYph63cHvHSACWZsqvWmABiX9kiWc8CYIxeqtu2lXrSaa1+7vaABhxNYAEF55+Fwz+ZzxqRvnjsqjZsFERzLjnOmhLOZg0gkYoSyZX0OHO6Aw/HyMgcR5oALVR7cpOuyELJf9DFxDlRWVOGqC0bhrBN+VydRbRbJQPez3wZ3slWKo+5b/Z5G8joKCgoSbh88eDBee+017NixAwsXLsTrr7+OZ555Bs899xxmzJiBZcuWYd26dbjmmmtCy1dVVeHSSy9FdXXyxcWlyfN8Sp4wvnc/A/DZSvs3Y9oWuNKnyOx6oHyP0le4ZdM2fPfNdwCAF597MeYtEWH7uII+rAC+kto3rMsHfps8lgmf8v536jvzfvRYo3yhGZ0ORsczHkLur89Devv9kZbXHXmHXY4uZz+HlgcOtwYPewy0knzNFzALpQSfP/VHM874+2Dg/pnISOepeepEnM9xqI+/dciv2gLChUBU+StdAFHIt2pUGrSvU/2YY4zCXCn22Ko/i8AJA1QdMOXaHX4rmJORtJ3vvP0Ovpr/Veg1Za6R4JAf0nl7u6+UIAhibyNkRoYgCIIgCIIgCIIgCIIgCIIgCIIgCIIgCIIgCIIgiObM1VdfjenTp+Ozzz6rVbm8g69EZocBjdOoPY6gVCRTL+6nXsNXP5Zia2E1OualNXDbmoY//OEPaNGiBS655JI6BdmeffbZeOWVV9CiRYt6teOnghUm2MQEb2hBP0BFIbLYIEYgvsKoEo0LCtnqLLJKf32+WIoEQtzBTXuGvB9RXwYPHoz8/PyU80+ePBn9+/dvxBYRjU6IWEI8TBw4mK+IGTt0fUnKx2+Lsk8CSkBTt002UtpDJepsguqYaQ+DAGccrnBhbKnQAZwcLlN5TFAzg4ADxoDymgos3vod2mS1Qc9W+yE7LTumeUlJpBtc20AzISxTLlBUWYQFW77BqsKVAKTAQU5uS7Q8tKU5VsY8g68DfrWoNlNG3wS0M4CD48BfH4jr/nI1Jt75bErNqhAC1+/YgVfbt4eqJu4QFExjCfLHuwwTXTNaIDWc+o1Kic6WgIBbWlqv+m2Kn3gCoqYmJj13zC0NUn91SYmvH8OCfu3fh2Wk48ZWuXhiV1FMP5QUl+D6P16Pq264CreOG4O0NG7KasGAui7iIWydh8CJFwgE2e7laJt64UUX4sEHH/RtK3BdfF5Zid9kJhYJCZ7v4LagmI6w0kVIvvyZM9Fq6NBaH0tDM3XqVBPke+SwI3H9o9f6BKv9Cy9wb5EHZRO952zLGmnhHwHAgRLGEGBcXtdc1WFfo0IItTCP6jlXaM0AyJHGBSD3nxXJVAIG1i7tcTSOAWwuC+JkOBnYt1UPrNm1GjVutf2XDBgTMhifcTBXQKiAeS68Mcr8E1JcgsGFCw4uAFeJDcixXY7n+rfQHSdcMHAIZj0fqOcFfS9J4RPdKP1dPVeoDWZxIvNnmN/u7O126Mwzz8Rzzz23u5sRykknnYTDDz98dzeDIIhmRllZWdI8e/qiAgRBEETT8+yzqc2PxRNwI37ZDB8+HMceeyzmzZuXNO+cOXMwcODAJmgVsdeTwL/j89sgvn8npj7AmzMJ6DEyZvQOzTyJ/V6BLscYC13UWijfDXyzkdpvrWf8rRkdBghhzeW5NSj93xwULZ+JqoKVoYewbNkyXHvttZj5wQw89vyj6NiiE9pnd0CEN7ysVHW0CuuL12P1rp+xbtdaRJVIr6PmAhljAFd9Am/u0nzSi8Qq4VWm5hOZElKV6Y6SceZw1GKqQVFt77MSVFWfwaRAtbfdFtf25lAhoERnZds4GJYsXorqquSCpDk9Twa4YwlAyrla39VnzZsqlVGVpgSH9fwd09eM6xUTApGstuhy6gsoXT8XFVv+i+ri9RA15eDprZDZeQCyuxyJtNY9ZVHhomLzQhT99C5K13wMEU22kLRAdeFqbPv8z9j+5YPI7nYs2h5xE9Jy91VN9nu1rJlPz9lm0vR8sVfOl99slXOYxsMVFCP1zV0Hvgv/fQNfKcsroJ2B+iRYTQuW8npCfxDWvLqsR7iWJ0kbg0B5QKCqaA3KNnyOaOk28Ow2SGvRFRVbF6Hgu6fCdo4777kTt429zashKPApgBFXjcABfQ/AtFen4fBBh+P43xyPnj17BFrtzeMDAkOGDsaQ44bg87n+BUMLl76AVgdfBiezNfK/fSSmPTU1Ndi3R3cpWSqgFuL021IGBlcvrMkYwIT0S9v2Ur2jw8HMYpLx7G6yeeiagP8wKysLRx99NP72t7/50pP5E5YvXx6a/vLLLyMnJ8eXNnLkyFAbnirr1q3D2WefHSpq/Oijj+L444+vc93xcIWrhPqVn8DyCHkLNACMK1sLGNsLKNvIVUmuSgZstFD3I4fyfWgflJA+KI2j73+VxMDNtaQXNwBgBLa5EuBncMAAONxR7VNjAtcLMTBjz5ll/+2FFRwlcm0WcRC6Hrmvl599FY/e9yiqqpLZxnAYT0O3M/8Op0Unu/dhG5xUfFslJSWh6f369cPTTz+N4447Lmkd3bp1w6RJk3D00Ufjj3/8Y4zI/PLlyzFt2jRcdtlliStS7XWFABcCjMt7XrgCgsN3/wp5y/sXRnABzvW7J9onxowfUQgBV52Hf814D64rx7hlS5bh808/x3FDj1cL/tqOcpjnKaC+bz0g5nlxY34R/vWfVfDGF+YftxigF3Nwctqj5QGnouWBp6mr3wFYxLOBdh2+HXLf8XjpNvZ4FhzfmGnzEQdk+jfV1d+a9GWl2nHMr9rh8bdXgCk/qIALJjjApI9YimtLGyDgqnaoa0UwaUfg/Rjrr68F4Sr7ZY8MwjwLRHK6IK/fFdj5XfJ5jLG334lPP//E9Id8Ng10xi/8/QyCIIi9DRLWJgiCIAiCIAiCIAiCIAiCIAiCIAiCIAiCIAiCIIi9DM45Jk+ejH79+qUkqAIALfY9CR2OeaiRW1ZL7CjV3Y1uiw7sABB1BWZ+uRPXnt5h97atHvz2t7/F999/j3HjxmHatGmhQV5B+vbti3vvvRfnnXdevYXvdpTnY3vZNhXspYNjPBFtE5Ci4ixkDCPzYjZhBd/CKx8bqKLy6g86dlXnC8kfXgWrV8yJEa4j9iiuvPJKLFy4MOX81113HS699NJGbBHRZMQJMpOb/AHDHgmsgGVbdFCWEdwVIr74Qtj+PRVTSyLTC5JjMUKaUGLaDK4KjY0KGXDGGYMQKvhVcGiRbaHSBecoKN+B/LJ8tM/ugO6t9kVOWo7XR4mog6i2LQzty6HHWQCFFTuxeNti/LRzhQkKZlZ0oGf3mRkbbKFSLjwhBiNc6nBwFczIGcOJ55yEdSvWY9Yr/0xykJLtURe37diJJ9u2ka1Q+5VhySZU0gp7DAu58wJBhVUuLLySBTIGw/VrOxbVZ8TWXR8tLq5HLR41//sfSqfPiEnPOuMMpB14YIPso0q1VYdl+o4/JkBS/hyTmYEa5OLpEHFtAHjhqRewZOFi/PX5x7HPPt0S7l+oe75BI1X3EpI9Sx3Q9wAMPGwgFi7wj81fJhHWDvvTIdTWxCtvtU3nL/z3vxEtKoKTm5tCDY2D67p49dVXAQDnjj4HZ406U9m3gEyCFWjOACUSYz0/m62WwIIAmOM9P3tiCFCi2Qyc68VupCCGHpW8xSBknQICXI2BWZEsZR1j2ZuCkdN4Gnrk9sDPu36W4trqvmfWaMAAKR4hmIynBwMTXI3D8rcrAAgOxly4enwTkFLbAXFtz66kLq6t0U8SRpjAiG77j+uXJK5955137pHC2pmZmXjrrbd2dzMIgmiGVFZWJs3TrVvi51iCIAjil8f06dOT5klLS8OJJ57YBK0hmiOzZs1C69atk+bbvHlzE7SGIFLz78TkCfp3mD2HImLmHqUgsipkbY84ITJOIjjrqP3TWiRQp1meBuYiWlaAoh9noOjHt+FW7Ex63Gnpabjs1kuxtWwrNpduhhBAq4xctM1qi7zMNmiV0QpZkayk9QQprS5FQfkObC/fhs2lm7G9bJtPUNcWojWudyixReX20XNaelFUnYepBVKN8DXnYOBGeJUJ7kuzRbW577NcvM4WbJWCr/pHznNCcCXWqn1K3kJ4AMO0KVNT6pO8vhfAO1/+a83v/9MXlspjBLa9ckw5+IReSFGLdTOARTKR0/MUKeSt8nt7sxU2OTK7DEJml0FwK4tR8vO/UfzTO6jMDxcVthHRKpSu/Rilaz+G06ITsjsfgbZH3AQnu6N/XjkoKh0Q3/a8YnYZfd94b3LElvXKe40K85zp68wv9mzSdPtcq8okotr+5NjFCKW4tCUeHXBAVBetwdbPb0XZxi/D6wzhypFX4s677vRskLY7rvCLVEPgmGOPwTHHHgM5Xe+GHpMWsNfcc989OPF4/zObW12Kwu+eRZsjbgWPZMGt9i+i+9D4v8i2uMqXDDk3bbrG3jFTorpCWVCmrnTXu961IK8QMGK6YdRmHrq8vBxjxoyJW1dt+dOf/hSTduWVV9ZZWLuoqAjDhw/H1q1bY7aNGDECN998c53qTUZU1EjfjmDGhwNIH4URzNbWlgFQthSwFhoAPB87cwD9poHPD6XtupA+Cf3uVuA9LVkHlKi1bedVHrWAAueyzXobV2ODtuEw44HM53DH2i7HBQ4HjDGzsIIcS6TANnNkfSuWrsD1l47GxnUb69zHjKehy+lTkN5m/9j7Tx25FAxOXlc8Ye9bbrklJVFtm4svvhirV6/GPffcE7PtueeeSyqsLZ9xVLuZZ1/1wiF6PQPB1f3OhLKHsq+Fsu/KVQhuhkRrYQ150eHdN2f59v34hCdw3NDj1HVk2/Z49jmVHknOM+8uQHVUH6/eLzO7995/VO+lcO3v49BC9V4Z2w+YYDzT9lMwgGs7auXRDlhY79ao+/mw/TO8tnHmu/60p9erw7chNh2BtHr0af9eechMY6iodpWvWL2/JDjAopCLjUTN+RVwof2e3i/lwxQCYC6EsV5anFuPKTAeT7uf2vS/DkXLX0e0clfCts6fPx+zZ/0Tw88c7iXqU6Kf81Poi73ZT0oQBLG30aDC2oU7yiEAtG5b+4mUxobaVjeobXWD2lZ39uT2UdvqBrWtblDb6ga1rW5Q2+oGta1u7MltA/bs9u3JbXOjAkjb3a0gCIIgCIIgCIIgCIIgCIIgCIIggvTq1QuPPPIIRo8enVL+7M5Hg/EGfa2wAUhFAi9Z+bgRcyHovKmXefPzAlx9WgcVhFQ7OnXqZILzdifdunXDlClTMGHCBMyePRvz58/HTz/9hPz8fFRXVyMnJwfdu3dH//79ccopp+Coo46qt6C25vv8pTAiflCRKb7gEysIywTieqGZJp+JoWDemWM6wNP6bW3y6k6EXSZ+Tl8YhzoUvzh4oDyLLU/sHl544QVMnjw55fxHHnkkJk6c2IgtIvZU9D1uS1zD9x3+YUShxRdSWiyC2UKlMIF0zAoIl5t1YLIKRhOuClbkSoRaBosKuCqfDD4VrhQ9FVDBaUIKdgojaB1VggubkJfZGt1adkOH7I7x7V+CwwkTrdCC2qGxfEIGaq4rWofl+d9jQ/F6U4cWVDC2W9tVJV7OwVSyCgZWQXBcLdrgMG4FBMv8Wmxh5LiRWLtiHRb/Z0nic6NYWl2F/ysqwphWudCi2qpVvlBKO80/mnmXiQ4JDLls7E4L3RB+RpjvU2M8YUR3JQ5OTJWivz4OBIPpGUPuLQ0XWF5RGE9oRJgAz2AfCQBDMzOQy1rh8aIilLmxvfj1l99g8MGDcf9j9+GSKy4Bj6gXp5iugakAY3sHKZ6N0IDsFKuo4wmPJ4APJH72qS21Xaygx749YoS1l9f4F4DxdXGKTdVlROC791uLEau08nJsnzEDna64IrUdNAKzZ8/Ghg0bMPzKM3DWyN8qeyaxF5jR4gcx1sfOo4wWA6SoNmcq8F2AcSmGwHVwtv0srUQBXAZwI6TtPeMK4Zrn2axIphKf8It9A7Fn2/ecvPv/LKoTaU46erTqiZ8LV6HGrZGjkpBh4pyphSGgxmsXSnxcSPEBuCqcXNpDIzIBocQtpGCKLa5tdJhM5HdicW2NfhSx7ZRPICpArcS1m/GfMvvssw8GDx6ML774Ync3BYwx7Lfffrj22msxevRoRCJ72vwMQRDNgZqamqR5unfv3gQtIQiCIJoT33//fdI8ffv2rbPQILH3k5eXl1K+3N24cBmxF1KLSfA6+XdixAvtXQfmOi3fjuM4sfsXUVU9B+CqSRrXCCcyYc9IMlRuW4Zd309D6ZqPINxoSsc44Ohf4w/X/gFd9ukCV0QBAbjMRWFlIXZWFMCFgOu6cLiDFmktkOlkIiOSgYiTBkcJkboiihq3BlXRKlTUlKOkugRFlUWodqvMnJQWSZaLmNqdouf3hDd/qecWtcCm+T/z5jWZJ6xtxLX1Z8bBuV5IlcNRQqp6uxZTdbgS2AYzwttGqJVZIt3g4EpoFsqP5luglQHzPpuXtK+djFzwzDx5ZTAAUH4260qDOqP6/0bAk+l8QgpQQoslM8/FIC8K9TGglqkX9IzxPXgnw8lohVYHXoBWB16AqoIVKFrxDkpW/RPRqqKkxxYt3YLiVbNQvGoWeFo20lrvjxb7DkVu3/MQyWzrnWv4388IesaC/eGfJbbzp/IdIdvtuUrPhxrSHQnqCdusfLHGn6vmTrlKEzC+3tINX2DLxyMRrSxMXKfF+eefjyeeesKrX5kCuWu/XfGJWQNgQvp5YQ7V2mbN7x5+1OE45dRT8MH7H/j2Xfj9y0jL3SdGVBsATjr1JNMeXa/x0Rp751lC+x0n3S3mWhDWaWDKJx2cg7aM6t6wyGN1dTXOPfdcLFkS62s++eST8eyzzzaov82mKlop/eQcyj5wYyf0wgE86Cdnti2Wdtb3jzvqJMplEJhaJIGrc2yEaBm8Msy28FxtU3VYtl57QJiQvnrGlW1WfhSHc3DBpQaxFgFXnxmT7zvIMUsvkuAJgNtjSFVFFf501W34+P2P6/VOnpORi65nvoX0Vt2t+0D2g3cDy8818TXkk9KyZcs6lbv99tvxwgsvYP369b70r7/+Gps2bUKXLl3ilhXChVDNFxCBe18osXYrXb1P4r1XIv2Keih0hZRG5pDi63qR+IXzv8Xqlat9+/5i7hf4ct6XGHzsYJkQuD2EgKf17SPJw59tZgJ2Z2N+Ed749IfYnZlrmsEbqxnAHNh+VvvZ0byrov9vygbHKuteCIppM8tY2umQNj0zHTioe7q5z8yu4h26eg6rrKzE4sWLsWzZMqz5eQ22b9+O8vJyMMaQk5ODTp06oU+fPjhi0BHo1atX3K5MRFqE45CeufhmxQ5vpGCutN/CAZgWx3bVAitMpQFmQRmm32NylSB30HNvdYgvXT5X8oxctB5wA/K/eiBpe+8aexeGnTYMkbSIr0qG+AsReyLn3hib6J2KZDS3cY0gCKI506BvWPy8YgeYAFofs+etWExtqxvUtrpBbas7e3L7qG11g9pWN6htdYPaVjeobXWD2lY39uS2AXt2+/bktlVVRYHM3d0KgiAIgiAIgiAIgiAIgiAIgiAIIoxrr70W06dPx+eff540b/6345HT8zSk5+3fBC3bE1ARB0mDaMICM1QaY9i4owZz/rsLpw5s1SitbErat2+PK664Alc0kXBgZbQSP+1YYWIdmTonOpAWsMImlbgfs4K8wJgJPjC/mT9oy2AF54UGLPgCP5FC0KW/TqJ58u233+Lqq69OOX/Hjh0xd+7cRmwRsVtIEH8XFEfwiy8kqA/wBLWD4gvMG3q0PbIDs+yyJkjL5NeSD1rMX6hwfAbXiBXIYFTBuBLg5kqIU4AzJbItpOi2YFyW50JqOEBAhwgWVu5E8rYj7AAAIABJREFUQcUOOMxBh+wO6NCiE9pltQVnjq+tYSQS1bb7ApCCoZtLNmFt0RqsKVyNspoypeXqHQsAQIm/Mui4OgbGuRWkq/MDYI4SSZABtVyFcTIjnOBYJTgenvoQLjv+CmzbsC3+QVnMKitDn0gazmqRrc6L/wemTX5Y4HeyNDsxdHtISvByZr7g9PpTszOeWHXqVC9fjrJ3Z8WkZ591JtIO6FPv+jXlOwsA+EWUE+F1FcOgjAw83aYNHizchZ/jiBPec+uf8fqUN3D/hPtwzLHHQIrDS0JFai1tB7Uba5tQSXvWg4VpVyMF/APx7enlV1yOmTNn+tJ+rK4Offwy132KF7kuH/aEr9PtbdteegmdLr88cAKbjokTJ+Lki07CBTeep+weM8/OvktK2z21gID5Hugxzri0rVJfQYomKDUWxtSiDMwxCwcZWZ9AwLZgQsV9e2oBmZEscO6k9phsZ0rh3O1p94dNhpOB7rk98L/ClXDdqBGmEFokG1r4XMigcQEILoUJ9CjlMqjvgFkoQwlXuKi7uLZGBojry1g9RTSUuHYz/7vo008/Rbdu3bB169bdsv+2bdvivPPOw7333osOHTrsljYQBLF3UFVVlZJYUF1FUwiCIIi9k7lz56Kqqippvt///vdN0BqiOcM5hxtcSC/AQQcd1EStIX4x1Nm/E2cyI+Df0Xm9+ZM4/h2rDY4TogTpRq09W8KApg0cEJUoXv0+di17DZXbl6V0+BkZGTj1nFNxzuW/R88DesAVUUSFa6rUGoUCDEy4YBxwRRRFlbtQiEIpqgkBIeRyrICAqwWRhf4McOaoeSelhyji9J9asM+bu9T+HSjhTesdAMbVnJnnq5FzmlwJYlt+HsdRXp5YUW0ppCpFVqXAtiWiberSQt2eiLY9f2qORADr125I2u/p7Q5V157l4bHVroX/agM4/MLEap9MblNZvEaoX3qxWcvz4J1Ua47POM9iEEhveyDaHX0g2g4ag9K1H6NoxT9QvvE/SY8RANzqMlRuW4zKbYtR8O2T4Ok5yOp8ONoNGou0vJ6IERpVnzzRaGb9Un0kgg2174Ow7zpNBFJ0mvD6Pun7HbVYIIQxQN1L2hbIs+kCTGDnkr9h+38eMHlSoX///nj6uac9UWJ1T4B5flXbbumeNUfOAuKfNupS0NvH3T8uRlhbRCux7Yu7Y4oOPGwg9u/bx1xKGi2o7arriylfsxHV1V3OAOEK42OAsREyf1S4qm7L3xQ4R2Hz0M0F13UxYsQIzJkzJ2bbYYcdhpkzZyItLa3R9l9WUw5Amga9yCcsIW3OmFxM1dg9y2fOOJgAtLfdLHSt7KNgApxbdUJAqh0Ltei1/baWZVOViDagbD0zezdt1GLbcoFRtUg2mFkkAdp2c+6ND2A+2y9FtS27rz6/OflNPPLnCaisrKxX32Z1ORqdT34GPE0JaGgVavv61PekAKqTr3UXd6GisEU5UiE9PR2XXHIJHnrooZht8+fPxznnnBO3bFREfb5xIQQY174toWwT1Psmwow/nitJ+O59v49Jimu7QuCfi6NofeI12PnRs95WIXD/3fdjztzY+6bBUc169K35qK6OqnZ6S6d7otr6ovW8qky/3GPGJg5P8TtQzqQK32/Tw36HripvP6vpsVxmPKh7Ohz7erEevYK+9eXLl+Pdd97Fhx98iG+++Salv+8B+bfZVVddhRFXjkCLFi1SKqMZ0Ls1vlmxA/IlI2E8oYIxJZRt3y9CLtDM9LLzrvGfegOKUGX1OKI7Rz9vx/Zp619dhl1LX0J1ycaEbV2xYgVefeVVXHFl+LuwPnHt4CNuM/Z9EgRB/FKhZSEJgiAIgiAIgiAIgiAIgiAIgiAIgiAIgiAIgiAIYi+Fc46XXnoJWVlZSfOKaCW2fHIdIKJN0LJaYmLvGuGN9QR1BsMfYlJVu57/9/YGbtQvg6XbFqNa1JhgypgYOisoJEYs2whva5FtVcDEjXpByVp8ECYgJkRIkdnXV2wwn+/aaz5xfEQC8vPzcfzxxycVetBkZGRg4cKFSE9Pb+SWEXsa8YU8Rfw8gXHL9zsorouALQvkYZZVs78xVZ9tDa0tKoCWqWBVZokNcJXLMd+9wFPHBKk6XH6OIoqNJRuxcMs3mLP6A3y18Uus2LEcW0q3oKy6LKRXYo2knVZWXYr1xeuxZNt3+HD1+3j9h1fx4Zr3saLgR1S4FTJA1hcQqwN7GRwtk80dMM5gQmlVUDBTbedMBuByzoxYghaa5VqUVgnJOowhwiN44V/PIzsnO865juXxol1YWlUZ83Sgf1shlYEzGJ5fBPNbcbl1ffqpbblUhrea/Py6NMVH0YRHYxM5R+7NN9W7bpvy/B0AYvsY8IsD+NKt3x0dB0+0bY2TEzxH//j9jzjv9PNx+413oLxU3Q9hHW/F3Arm/+772UNJRaCxoel3SL+YtJ2ui+3R5H+rpKrxa9vuuPcigIqff8bODz9MocaG57vvvsPSFUvwx7GXxIpqGyEYboScg8dkxgRrvDB6KwDkwjWAEUIQUvjZfp729aXwJGDkBxUQDYH0SAYiPBJ+U8Hf3/FOkHnmboZCzS3SWqBry30QFVFERRSucOGq31Hrs5QrcpUIiQsBF6767EKYckLIfK4WNxIubHEjuV2fD1leipmoUVeLlwSsu3c7e+Im8tSH3+cx5eONFs34b6RIJIKFCxeiZcuWTbbPjIwMnH766ViwYAHy8/MxadIkEtUmCKLerF27NqV8PXr0aNyGEARBEM2KSZMmpZTvuuuua+SWEM2ZgoKClHwtAwYMaILWEIRH0HcTNn2R1L+jZ8qYvWiZV9b27TAwOE4kdie+9y/8an01FQUoWPQM1rxxArZ9entKotodu3TE6Luux78WvYe7Hh2L/fv2Vj4gR/pGjL/HQcQnQupIUVKu88k8nHu+IlOey3ymrPYxQfqPHOVfCvsx+TlX+3JkGUfWF2GO9PcE/FE6n/FVMQcOj3jH46h9+Nrl+bq0wDbAja+JKR+RPj9G3JVr/5PyFTkcn3z4CaIpzD+33O8MSHHNMA+QPbPsfdf7jt3GAa7ShfoOJkXKdbttsVvlGTNlwQHmALB/VLr1mTmZyOl1OroOewn7XvAhWg+4Dk6LTkmP1catKkHp2k+x9q2Tsfb1odi19BUArjl2IbQwKIMR9mW6rfr4vN7y91VwUllYafFEtQEjcJpUVFuXsetNhP9mF0LAdV0wIbB17hhs/+q+Wolqt+/QHm/OeBPZ2dlaUxSAXHxYz7d6s73eIQn7gyW+av4J7wdCClwLIdDvkH446/dnpdS2iy69yJsb1t0qmL+nXLk/3V4BYcT2IbRgvtDuAtXdWpg86olxI/V56OYw3yyEwJgxY/Daa6/FbDvooIPw73//Gzk5OY22/2q3GlG3RolnK3vHpag1V35y7VfizLOJtj3njmVLtQ+eyXIOc9SCBhHz2TELGzhw4Nn3CJd59BjgKPsdYRE4PCLHAGW7IzzijT+2vQ/8GPuuxglTjxm7HK9ezrHqx/9h2BGn4f47HqiXqHYkux26DX8d3U57CU5alrJjQNDAeBL40q9WWZ38oo337maq7yyFMXTo0ND0H374IWG5qBsFhACzbIo2Otq+2H4mYRZzlfc/g16EBBBCPyt597oLgc3by/Dlkg1Iy22P9M4H+Pb/7TcLMP3vM2T9YV0Xkhjqn0rBl7ho1RbMnLcCvnFZ3Q/eeCp/Sy1n7olqM3u7vVPbL2u/IWKNcVoYmoWMdUL3tzU+WYb/wH0zYorYuK6Lqa9NxZGHH4n+/frjz+P+jC+++CJlUW1AXiM333wz+h7QF7NnzU65HAAc2qs15GCmfsx45kIgqs6f3Cb0eIAoAPtaV9t9A5099oelw9vupKHtEbel1N777r0PpSWlsmQc/2k8dsd7EgRBEETdCZmRIQiCIAiCIAiCIAiCIAiCIAiCIAiCIAiCIAiCIAhib2G//fbD+PHjceONNybNW751AQqWPIc2hzbXAHkriK6ueczmkHwBkUvBpPjckjVl+Pz7Ygz5VdMJcTV3qqNVWLL9u0Coadg/K+xECwZaItt2KCozwoAaHbyjvgqrDnh54wm2+wKmrUhpHWAbk7+5qf/9gnFdFwMHDkRZWawocBiMMbz33nvo2rVrI7eM2G2kMnwodDwwgw4e9GyF8A0S8AyYiC3v7ZrFBm0xpuLs1B5UADNTgdwCQgbOCxeccbgqYFMG/7nggsFlDExw1daosnscwpVlBITZznWQox2T5kLG/rn6eKSYZ0FFAXaU58NVIp8MDNlp2chwMpDO0+E4EXDZUkTdGlS7VaiIVqK8ugyl1SWocmtUYKaQxycABgdgQfFWGQ8vhPAWYFABmhyePZbjgiMDNbUQtw6GVL8dK4DfUSK0jgoY1kGTObk5mPSPiRgx7KqUhBNcADcU7MQ/OrRHB+4A8MS0Tft859n/IxB72fmugjiismGjT/xtDU/1tm31Kl+1aBHK58QKFGeffTYi++1Xr7qDlG2ve1v1uUhnDGNa5eJX6Wl4uqgYNXECJ6dOmYqv53+NSS89g0P6H+LfmMqJaep4zFrYPI0OGm2ohW7i6SZrm9ilSxe0adMGBQUFvu2LqqtxiuPErZfFeYS39xkan23lDeZjADb93/+h9cknJziixmHS357B+LcfgqPsjBeO7X8eZWrxAC20bQLCfYaIqzz+52FhnpGVHQWMQDPncozhdhA5BCDkAKGHjXQnA+k8zduXABhnIeMf8774N8SmI5DWDB6122a2RWlVCbaXbQPjAkIwMCHAGYMABwcghAvOHNnbjKnvUniAA3AZBxeAy1xwlwPchQuVBjXuC6gyUP2iz4sLBq5ETeS+9XODzCU70fvTRj1dCKHEoUToPS6fO1jc79aGZnGegrz//vt44IEHUv7boK5wznHIIYfgT3/6Ey644AJwzpMXIgiCqAVr1qxJKV+7du1w00034f777ydbRBAEQeCzzz5Lmqddu3Zo165d4zeGaLYsWrQopXx9+vRp5JYQv0hqOdep56hS9u8A/nmTROJ6Stw0Zp/COFrU/zkqty9B4fcvo2TVPyHc6pTaPvDIAbjoqovwm2FDwRymFnNzwRzm1ym09y1faoArmBQ9VO4gVzZXLfymZDWZEs41c8FCaSF7gpt63ineJGxwzlLPSDHAzFfqFA4pNsmZFIz2fkufjsPVXCeYFE4FA3cccGGJf0OKrnI43sKt5r0BVRf04qtKcFb9ZmBgapFBJoA3p76VwllgaLn/b2EuEuU/A4LXld7GAqUB6U0SMalyAtYW2oSXLzDnxnQeky2kvuBXNb+b1rIb2g68Hm0HXIvSjV+heMVMlK75KOXrEACqSzZg+1cPIP+b8Wi5/+/Q4Zj7AZ5ujl379fQ+7Znt8AlhO0+c4zBzkqqfzFy1zh7v3gz7uzeYl4Vv09ez64JBYNtX92DXj3+Psx/JkOOGYP2G9di4fiNyWubgj5degpGjRmKf7t2s+Vz/NcNY4PiFdX0xv6inLWZrLp1AuwWAO8fdiVlvz0oo2JuZmYmzzz1binO72jpa9lCo/wXaYPu1tV00wuqAEvgGwARqolF1m1jHnMI89DOTnsETTz4RPg+dBLvuzz77DL/73e9i8qxatQpt27b1pTkJfE9h3HfffXjyySdj0nv37o2PPvqo0Z+fiyuL1LsB3vXClF1lXL4nwJmW5Lc+M/V+gCMXtmbcspueMTf5pC+Dy3UA7P0I+Zkr4WEG6beA2gfAwFQZBi59RpCLXsv9ePaea1uvFnuQt7hss7cYtxb19hYa4GCIVkdx+zV3YM7sOfUSwGU8grz+I9Fu4A168ISxY0KOF/4x0IymAICaqEB1jUBaJP41m5eXF5peWlpa53bvv//+oembNm1KWK5G1ADQt7kw749otP9P2gSTU6arRXg51++teMOhHO8BgOGVV2ajYP4/EC3ajmip398LAOPuGIeTh50ct1+CC5rUhagrcMcLn0rxb8akf9NUqo0s/CLbgkEu3GAtDgH1Lo5K99smVY5BbbfKmIMJ7NOMX54HzxvaBA7cJ8Pca967i975KC4qxojLR9SvcxSbNm3CWWedhQcffBBjx45NqczB++bBe6EI8rP1/CKYa/mVXekv1X2khbaZfqtGP/+4EMwBE67sR8FgxMlhPJpQhQEI5PY+Czu/ex6VBYmF5Lds3oKnn3oad9x5R+jfDd5zvtkRQRAE0UwhYW2CIAiCIAiCIAiCIAiCIAiCIAiCIAiCIAiCIAiC2Mu5/vrrMWPGDMybNy9p3vyv/4KcfU9Bel7vJmiZTS2jXutUNiSfSLDNn8EKAojN+8Tbm0lYuxYs3vYdKmsqleifLaHtBWLJoC8VcBXYBh084i8GHU5ihLahJQJVjAys+AfhJQbiMWpNsF6fKDexxzFs2DCsW7cu5fwTJkzACSec0IgtIvYIEgwlQfFrLyzeL74QUx/gCS7AC47WYtE6tjMoVhkUHNU2RefnDHBNnTKATDCmhDiVWAAAIAodyOfKiGYVyCog7EByBkCoYxEMgBMT2y41u11lMxkYXBkuKlyUVpeguKoYAlJwQQgBFwL6/4As60IH16p9MSkSagLs7Q5Woto6vw7MZlwfswx6NAIMRkjbFmBQwbYmKNf7LvM7SnxBimz36tsLDz7/AMZedVdKgbfVQuCP2/Mxq2NHZJlm+0Y0My4FjtDa5pcN8M4HQsvEI7itPk9ViajesqVe5Xc98mhsouMg9+bkC8DUlpJAwHBdR2QG4PSsLByclo6ndxXhu+qq0HwrV6zEsONPw9/ffgNDhh6X+g4a40Slus86dEp9BLZDFxIwDfLXxxjDIYccEiPwNa6wEKd06mTVGXicT6kddhfE3i22+dNVli5ahJ0ffojWJ52U2k4agMWLF6PnCT2QmZVltU0/I+vPnr3Tz8aMwVpkgJky9qIEDNoeK4SSJeH2gzXzzowr5PjiynHMFa5c0EDZ00wnE1YjvXGNxT8tOkA5lWupoQTdm4J9WnZHcVURymvKVZ/KsVXGwgvT70yNGhwMroARIpeS5VISIkZcG7LvbXFtwJNhkWdR7o/EtROzcuVKjBs3Du+99x5KSkoadV/dunXDFVdcgdtvvx3Z2dmNui+CIH7ZrF27NqV8paWlePDBBzF16lTMmzcP++yzTyO3jCAIgthTKSwsxLYUFlEbMmRIE7SGaM4sXbo0aZ60tDRa1IOoO8nmG2rh34lNZ7H5Av6d4OsCYf4d7dtxIiHCrFpA0I2idM372Ln0ZVRsXZDggDzS0tJwxu/PwB9HXoKD+h8E13URFVG/yK12hgf0c2X7OYCo1X0MLqSPynWlcLbQ//T8kJozcnW7IaRwrj0XFed8mDlVS6BVz0d6s5t6ZkzOX3r+Hct/wy1/jpZlVeLajiOFtFlAVFv/0yKxet7UCHTb+9LeHCWGzgTw9fz/JD0fkex24JGs2A3ah6Xq9K45ezJeLZoLaz6PBfNAaVTas9Tad2flDa4wGbbipF2nyWOlM44W3Y5Fi27HIlpZiOJVs1G69hNUbF0IUVOZqBsMIlqNoh/fQvHKd5B38OVoO+h2Ne9rbiKrDQy2CK2/jWEXVHDe3uoDxvxZjJ8x2Afx0uLtK8TYqInUgkVPYefSySFlgf0P2B8zZ85E7wO8d6xc14UbjSISiUjRadMMLU4rTPU+4X51LLbt0fen3VRhN9s6VKEExvv03R/nX3Ae3ng9vhD48DOHI7dVrrl2BRCzX9WaWLFR1wU4V4swW92l/oEBrgDAo2YuWajtqcxDZ2dnm7nU2r5zY9ebk5MTmqdVq1ZxxXxTYcKECbjvvvti0nv27IlPPvkEnTt3rnPdqVJYUSjn/7mya0IKWTMowWzlq/H84gDXwtTcUYtRC2UfASYYuMPlIqCcGVFc+U4XjD/HeOeV2DYEjB3VTiqHcXW5MDhc2hstsA0ADtNpXrv0AtmccYAJMOZ444Hw7DZXgttgDv7x2kw8fOd4VFRU1KsvMzsPQpeTJsLJbOUl+u4vPWrJ9x+sDQBcY8tLK13khT0HKDp27BiavmPHjjq3PZ6Ae3FxccJyVdEqeb8pgXRtU7QN0fbILIJu2Vtm2WDmE2CX9lwIYMPaDZj+5ATUVMdf0Hzr1q24/Zbb8fxLz8fN4xM89rk14/ioAjz99rf4fs12bzxSQvAS+ZsxtbixEs62Bea9vIHxTG+zxjn7Wcv+7fmi1bhvFhowB2nVKS1v327p9sE2id/trrvuQseOHXHFFVckzbtvxxxkZzgoq4hCvkgEyAWZZX/o68ob9/UIoJ9JLUFuONb5tA82+CwFBDtCMIZ2R92Fje9dlLTNj014DCOuHIH27dt7z7ypXEcMcccsgiAIYs+DZh4JgiAIgiAIgiAIgiAIgiAIgiAIgiAIgiAIgiAIYi+Hc46XXnoJWVkhQX4BRLQSWz69HhDxgxuaD8leao8XjBesI14wnxcEsWRNGf61oLAObfzlUV5ThkXb/gvGvWAuL9aEWedBBWRxTyTbH36iAluAQJmgqKkVuAsYsUEbmc7M71C0kHegXK2JqYOCL5qSu+++G3PmzEk5/znnnINbb721EVtENBeC92p4eHow2FqlB8T2ZcBwIIYdlr1SxsrYx5i6bRECz36ZGpjewk2dDvMCTbkVmKrTpKCAFB+Q2xyfCDWHA0cF2XLodJkmfyvxAlUHZwwOc+AYIQOdrlK4rMMxwgfWPxWwGOFW+8DAODfCCvq3w7w2MRV0y7kSYOBclVHHprbLAGEOh0tBBUcfD3cw5NTjcOWYESlfFztdF1fkb48dn8wlEGf8CtRjDYNe7GScvP5SqaY2DFUBseraUPnVV6gMWeSlxbnnINKjRz1aFU7xxg2h6XYIZlg4ZjyR5p6RCJ5o2wb35uWhoxMeilNTXYMbRt2IsrLS0DriNmZ3YYtO1PLC0SL6DUG8Z6EBAwbEpG13o5haWhZSh26Y71eCfSZKC/sErH/4YSkW0UT866t/otdBPc0jqLHoTAeqy8+esLaWJdBSBPo5W4lqM7m4grYxMiZeiiNIsYVAyLIKnpfiCQK+gYt5n7OUkAxjgQvJ1nVJ4QLzPYM348djxhh65fWW4eEiCteNIiqk4JEronCFi6hwpbCKG4Wr/slFKVwI4cJVP0KoRSoEALVNAErUSMA196EWY9Eh90L9p6RPhCfW4lsoJCjmYgklhBEUoQoXysfut21xKCkpwdixY9G1a1f06dMHb775ZqOJaufm5uLiiy/Gzz//jPXr1+O+++4jUW3CB1PP33X5SW0HyX9YA/xLup9G6AMiPj///HOt8q9duxa9evXCiy++2EgtIgiCIPZ0Jk2alFK+q6++upFbQjR33nzzzaR5WrRo0QQtIX7RJPhzIZ5/x5sNS1A2Bf+O/TeSw2MFNaMV+Sj4bhLW/P1YbP7o+pREtdt3bI9b7rwFX/0wH48/9xgO6d/PiEU7zLH8HtyISht/CePgPAJHbXeYY/w50qej8nPt91E/XOf36uPWNi+/zONA/TDrx96H9jWBg7OIrw0RHjH+Jf8+PDHtYDu5ql/7oSLc8YtqW34nuw49s6plXb35UmZEQKuro9i6NfliE5kdDoOerTUXnVoo3C+uqf/45uZiYVYZ6dtT3wX36mN23fYf8Z7v0EtX5XQ9+nvwh3F/nXZdStzWyWyDvIMvQ9fTX0WvSxeh2/A30PawG5HV+Ugwnpa0X0S0CjsXP49Vf+uFLZ+MQU3JZl9/+FWZw27WJPehXU+oqDasL8m8ayLwE2iDrYKtfhf9OA3534wPre3UYadi3pfz0LtPb89vIuRVp0W17aYJ9SMF2K29CzWzK/Rn75+v65iI+RF6XtlaAFkIgdvuvh2RSCROPwAXXnqhqdbM9dpi3vqfsOadVR65SKfsK1f4550BGGH+mqhrjsfMUzfUPHQcGsp3FY+//vWvuP3222PSe/bsic8++6zJFjDbWVEg/UJCzZtxpmwdU+8DOPK78iHZfnIOJoW0eSTE52+NGeZ3BI6x29Knzh25PcIj0lY71jij7HyEO9L+g8Nhcl8RVX/E2P2IGYe0b5+ziH+sYQ4i1ji07ucNGH7UcPz5lnvrJartZLVGl9NeQbczXlOi2pb98C0IY9t3wCzOAEAvrADBUFyW+D3L9u3bh763uWFDuE87FRLd44moduVC0ko/3UP47yEtkK7tlk41gvlM36NM+R+lAPFTf/m/hKLamrfeeAtv/f2tOh1DMr5dsRlPzvzWGif1HQKY82neOeSwnvbgjZvec4Q/nVlp1pgP7yqCnj83X1V55uUSdgHV7RGHoWfHNCNmb6PPRzw45xg8eDDuvvtuzJg5A1/95yssWLgA8+bNw9SpUzF69Gh06NAhbvkbb7wRm1J8H2T/Li2VbXe9xouo+uxCIKrsviu/+8ZXFxCuNbZ4b214fk3hKb5bxx98ZsjuNgRZXQcnbW9xcTGefurpuI8HemwK2QVBEATRjCBhbYIgCIIgCIIgCIIgCIIgCIIgCIIgCIIgCIIgCIL4BdC7d288/PDDKeUt3/INdi55vpFblCL11swx0nCpZ4+3Y0/dNASGR2ZsRGV104ntNVe+2jgfNdFqAHaQii/0CICMU2JWMIol3QQ7KNXOYwJTdCCoFcTqC6FUASgyXiX2hMaI3TLWMIETFHyxW3nnnXfw0EMPpZy/b9++KQlCEHsRtRxzvMA17+b2WbIQTQYjwpCKXQkR1zYWTwW+GyFVxq3FCmSgvsPs4HstoO2JUnMlQs0tsQWHR4z4gBY8iMATQXC4A8fRYgdemiduINMitoCDEcBWadzIbYM7jifIrYWxVZ3M7EMdH3Swr2MEIZgljuAwBiPlzR3TN1JIm3l9xQNC3CrYWP8eOWYkhp42NOXrYGV1De4s3GnCMH2n0PogGkGtAAAgAElEQVRtf4576rXgbUj58Job4FGpFlRv3gwRrcPiK0Jg1/gJsemRCFredFP9GxZC0bp1dSwZ/8ZkAE7IysTr7Tvg5MzwBWs2bdyELz+fn/zE7EnPBPUU2K7vboNoO3rxJReHCmiO27UTP1ZXJ+zC4KHE+xzWnrDtDED5jz9iyyuvJNhrw/HBhx+g5+AexupzZcfkgWnhbKaEYZgaL6TINpgMZGfMGjXUeCFEQO5fCDnGKNujH6OFGk9gBC+0mKkW5QCEK5DhZCj7bNGQ1/aedJ/UgqxIFrrkdEXUjSIq1I/12VUiJ0Zg2xLbjgoXAi5cIZTAtlCC3FBi21JoWwuTCMhzIdR3T8REGAGEeotr+z42L3Ft13Xxyiuv4NBDD0Vubi7Gjx+fsihAbYlEIhgyZAg++ugj7Nq1C6+99hp69uzZKPsiftmkJECdyr96iHunvB8SyG5SioqKal2mpqYGV111FU455RRUVVVh48aNePLJJzFq1CiMHj0aU6dOhduEC4sQBEEQTcv06dOT5klLS8NJJ53UBK0hmjOpPIe0bt26CVpC7NWkMteQ4E+NoAhhmLh2PKHC5OLawvwd5ERihbVrSjZjxzePSLHhJPQf2B8TX5yIBT98i1vuuBkd2neAXizUW/TUE9d2mPaxeAuIOtwx4tLaL6MFUrklZCpFqANCqiwSENLWC7EqoW5wSwBV/Rj/j95HRAmoahFu+7ctpB3YlzoWR7dD+4LgF33V9eoFVm1RbfvH12/2wq16bhWe32jGm9NTmuvO7Xs+/J6bgPAq87b53mvw/R1siW8KL1dcUe0woWwjim2V9am929utzyxMfNu/P+ZkIrPzILQecCO6DZ+G/S77Dp1+8wRyep2Wksh28cqZWP36kVg97UgULHwKcKsCx2L1g2//4Xj3ZTJRbZvayKlp0U/hr1MJheZ/8yC2zA1fhHvo0KGY/vZ05Oblqm6WhV24RiTb3o0IztGqQ9ffXbgQTEAwuy1KQFsICNf1SZC6RtQalii397Nvz33xyF8fwbDTh8W0vWu3rhh87DGWeLesX9euBcLtOWatc8rs/ek2wpqXNocs/1W7NWbBz+Yurv3YY4+FLsreu3dvzJ07F927d2+U/Yaxo3yHuq29eTrOHeUvUgtPGxuuFxxgxq476js3Nj2ivfDG7kZ4RPn29QIKEc9Gq9/m/QJl+yMs4i3CoMpHVH65qELE2H8zpjhKOFu1y/usxys5BoiowNhr78QZRw3HmlVr6tx3jDnIO3Qkel78FbK7Hg3/wrHM+qgF8Jnl4Pfy+t9VA3aW1iTZL0OfPn1i0n/66ac6H0t5eXloem5ubsJylTWVsM2rsO9jFn7PaeF/gxmC9PORTFzw1QLMmf1hSu2P5HXD/TNW4of/Z++847wo7v//es9+Plc5+gEKVmzYjRq70ahRo7F9sWNJ1OjPjl2T2DAag12j0WCLxt6jRlFETewFRUUsiKjUgzvuuH6fz87vj6m7n/2UA+5UfD95fPh8dnZ2dnZ2dmZv3vN+zcy6kuKXyvz6Zpxw7XPIZk1fG4AQQN01M++EdJum+key/bC/aIUxoJqFMrx7TkB0YQyKbNt3APNtG2hXg7yGFGb60IjaFFIpcvOJjP22QF+55sg1cc2112DOvDl4+ZWXcfElF2O//ffDlj/fEptutim23W5bHHrYobju+usw46sZOPOsMxPTaWlpwfU3XF9SGa+9co0njh3qD1yYb6+M9A9hbNv0jf4YtG+YTEpD2n0EoHbrP5SU5wfuewAy/IEYMBmGYZgegYW1GYZhGIZhGIZhGIZhGIZhGIZhGIZhGIZhGIZhGOYnwimnnILtt9++pLh1b41D5+IZPZyjbtAj89pjDodAzKkRMUcHP5RivwnfLezCTU/P64mMrjDMa5mL6Ys+hRWLBZzTCTyHL+2kYhyYjAMOjIMrKYFBAF6cmNuSL56tIoKgHZ/8+yzhOUqRdWSxdz8WN/KNmPNKHj8WFo36/vniiy9w4IEHluxE2bdvX7zzzjsQgqdbr3AUFbMutCuPqILzpMyNF3MojIpT5nQ7EVd7E4F0O2iEs017JTwHfd+Jz7gCSkCLUhOEUE6CETEB60wbFdcWUGIJRuhAOau630pE24kyGFFtI0jgBLWdQIIgX9zAxTHOuYEWg0gZIW0QSJI+hxL7DoQ+jxbNtuLcWhRb6L5AQECEhEAGSMEJMjhhBieeILSTsYBKM0UBCMD4CX/FyHVH5q8MMZ5va8ddzc2RNwS/CsR1iym2nxDdEd+fm2Lyvp7ubWRXF7pmz+72ce2TX0bnu+/mhFcfcghSq4xYHlnLofGbWd2KH3X3L0wFES4Z0B/XDxyYuP/Vya8gx080yefzh4Sfr8I6FrmHdkOgIL/Tb24aG2+yMU466aTE2OcuXuylGTlBTruaFC/f2338DT/++7srr0Tn/PnJJ1hOtLS04KNFHyIIAvt+C93+G+EDQIkfKBdtr22HAMiE+cKnQjsXu79uBJTggvQcyP2eTKsxQ0rSIhnGqV6VcSAClAVlOX2eFUz1HL0lYK8DgHUGT1xsIvKnWVR8tQQJ18i/75PhfYajKl2FbJhFJswilBktlB06gW2o31ILZodwYtoSWSuuLbW4tpM1CPWfLKETNQGi4trSPdQRcW3pCbdo7CPsi5p437HXnNzjY9vejmX/LCVvvfUWdt99d1RWVuLoo4/G1KlTe0RMhYiw7rrr4qabbkJbWxteeeUV7LLLLsv9PAzDMKWwZMmSpT524sSJKC8vx4gRIzB27FjcdtttuOmmm3DEEUegoqICu+yyy1IJdzMMwzA/bKZNm1Y0zqhRo3ohJ8yPnW9KWOBuww037IWcMCs8y/infT5xbX8rZ0zJDI8UFNdWgycEQkqkup2vVCqFAw48AP+Z/Cyef+U5HHjoaJSVqXE3tSioyFloVICseLa18fjC08KzzRgBay88Kp7ti11Hha6deKrwRFHV/pTwBFAjx7i4KU9A1diYUp4IdypIxcS2k0S4hRULN/ut3UokiWqTtXMJY18z46UgbQ/y7iWAxx9+vPiNIoHq1XZG0jyR6MeIb7oaI3xBbHOs9MY9yR/RjKcHd4x/DitK7YtuB+qTI56dJKKdlC7FYhAoVYWatfbDSrv9DWuMeQODtzovdnwymeY5WPTueHwxYW3MemBHLJ72Ly2y7Z+zMImi2n628xxVJEIMGfkddrVg8fR7MG/yafj81pVRP+WmxKN+/etf48lnn0QQBHr8VYmI2rpFTphW+v+ktNqjVmTVDIYa0VoTJt1xoTRi3VKPFxsxUxfXqrXqj4TE0b8/GpWV0YViN99yc1x57ZWgQHjpufOECNW5vTFmf1xZQrpiIzjRbCiB0zA2DtuV7bSXq5pLqb+kPj65cf+hiWtffvnlOPvss3PC11tvPbzyyitYZZVVluv5irGgZQGMGLCzBUG1iYGxneuFubV9XoiUXWTALI5gbfZEdgFu0x6buQQpLZqtRLBTtv2PiGZbIW4VPy3SWmQ7pfsMJ8Zt+41A7U954tl+H+UWaBB45pFnse1a2+HfDz+9TPe2YujPsNrhr2Hwz88C9CIVnvEq1tZQtO22YsuIxDGtZ/2S4otTb7rppjlhb7/99lJf07x5yXMUR4wobH9vz7SrH/pZL9RimrZLvfKYuXzWjKibH/WAZzq7cNk5fy56PSRSqNloTwz8xQnIlA/CseP/g2/nN+qdsfN3s2yaWjpwxF+ewYKGNth76M4Mz0qq+02ByJxB25cHgJ5DEulvI9sqTdIlFT9P1IYa2DomidQiCoJcvdOnXmNoOvGdN6kUBg4aiFv/cSs+mfYJTjn1FAwePNidPpY7Q3VVNcb/dTzOPie3PQOAxx59LDE8zpor18AIaiv7pPn4fVuYI4wdWYRBSkQWt9Db1qYZCdc/vf+hUywfvCFq1tq/aJ5nzZqFGV/NiPQ9UXtpxBjqKNBXMQzDMD8suj8iwzAMwzAMwzAMwzAMwzAMwzAMwzAMwzAMwzAMwzDMjxIhBO644w5ssskmaGtrKxhXZjswb/LJWHW/p7WzQC9gHa7yo5xUC01Wj6l+dSOOzNltfnheYaSdxIhAUkISRSbw/+P5edh7ywFYd0TUOY0BOjs7MXnWpIgjpnUyIudUQjEHE7tFpEUD4cUSsaPcEca5Ke6AagRqYc6e4/fkBPzIeAJ6on9xkWwrFGgPd3GX1cGbWT60trZiq622QiaTKSl+KpXCG2+8gT59+vRwzpgfLAW6EiUQGnXcokh4/o7M9GEmrt3Whzj9Su16R0YA0xwLL65pfXSgBEACQrk7A1KJaofStZKChEqPJCScA6FKMgsgABAqH8CstMKoqjwIQNa2x6Ek5egHCcgQMgSIJAQZAU+J0LtGKQEI45QtAeGcrlV+nIO4EYb174HaJLOkAoika/0lgYR2DNZi3ETQIgnauVP3GEbgm7QQg/pt9tvUkQoC3D/xPuy22a/QWN+Y95763LCkCSNTKexcUWHvonOnjH4jvm2ul0p7kymYVg/TPnMmylZdtfQDpETjX8fnBFM6jb6nnrwcc+ZonjsXmba2kssk+uSWXpJblZdjTHUf3NvSHAl/5aVXS04jOT9xl9Clp9viwnGf3xIzYd7Pu7uYSLQNzWXcn8fhiSeewHfffRcJn9rVifc6O7BFWXludp3OQ0HcY+faddvkef/7+cw0NWHGWWdh1D33lH6R3WTs2LH41Zm7uPzZ92SVQ9W+CduuEzmBGNWGmPdbUgvSmCO1879pKykQqv0MoNp43ZUICXU3BEBSt8eRvkZ9KtIVtnQoLiaQrzss5abYn73VqvUUhDX7j8QHC6bY3sX7q1KLhkgYh34BCZISEAEgQwACAYWQEAghISSpnpVcaqEEBKm49m9UXfhG3MSIO0kpQWbBGP0uoPbodw4TV/9Q/bF5T/E6p8htlpH7FN/ubebPn48LL7wQjzzyCOrr63v0XLW1tTjssMNw4YUXYmCeRRYYhmF6m2UR1i5EV1cXXnrpJQwdOhQPPPAA9t133x45D8MwDNO7TJ48GZ2dnUXjjR49uhdyw/zY6ejoKBqntbW1F3LC/CQoNp+gyJhmso3HhJktL44/dl/AxiOlijiiGwtJDho0CEcfdzR+d+zvsNLwlSARIgxDm7bQYz4hhdZ+EUKN30FAjelJo9AbWtFalT8tsir1nAbvughKzFFIob8lJOnF3SCtsK8kLX9I0rtOv+Ti98KMQ5qSjs0IsAtsq9/CWyRQAgigFkIFYBdqjS6yqhYIdGLiSvCViCCkjqPtQkKQtf+Y88BYiggQFKixUF1OU977oOj9SteMQFSc2h/tyykGa+8xA6/Knhdo259MqMc5sw78kkZuxS5hck0OyfnO+ZWQtJSAqBiE/pscjwGb/B5LZvwbi965Gl1NRRZXkCE6G2ei7r/nou6/5yHVZyX0WXVn9NvwOJQNWKdATr28RhYvTiq7+PVRbDtv5iJbHYs+xZznjkLXku/yxFdss902uOf+e5BOpxGaZ1A/M3HBdPvMQYLMOLwMldaosQWZLOuFEUMp1aKYvpCovvYckf+cZ9G/JvX7ur9fhzVHrgEShIMOPQhrrrWmzquLFTlK+raRyINv90tzH/Q1hdoWLLVAqr8UY1fYFbkO0rZk14Z649AxlnUMenkIoUopcdFFF2HcuHE5+zbddFNMnDgRtbW1y3ye7hDKEHUt81VLK13batr96GIMpj0UCASBECAgsosSmIUH1PFKNJhCIFCK3PrxE3oegGqjjR1KtYaqjQ10WgDcYgF6gVjT7sL0AQACCEi9GLe690KfU7fp+npmfzMHJ485BV9O/3KZyiwo74+hO1+NqlW2B3Se3SwzUzH1bztfEPAmNNi0XO3W/bDuIOsaXV3Px3bbbYe77747EjZ//nx88MEH2Gyzzbp9XfkWSyq2qE1bpk3fm1i7b+Zkiuhz5r8bSTfNw+lB63RuufYefPX5TACAKK9G0HcoUv2GIF0zBGFnOyhdhqByANIDV4Eo76vrnMTCxnaM+fMz+Of5e2GNlQd0uxwM9UvacdQVz2D6t/VwQun6I818P2NQNfVTuIuRRnDbt4n6Qtp+G2wNs3afb5N1bRW5NJWBTtc6176a/gIgrFJbFpmb6N8J8+wFQYDDxxyO8ePHo3ZIrU2jO5MLLr3kUtz3r/swO7ao+owZM1BfX1/U9rXqkD4qx3aRBNNdSyhxbDOvVuq+KoSUqi1R5aDspKaXVEivG3fv5skXpvfpEw/e8mws+bL4QimTJ03GWmutlT9CsVcHhmEY5geNKB6FYRiGYRiGYRiGYRiGYRiGYRiGYRiGYRiGYRiGYZgVhbXXXhuXX355SXHb5r2Fho9u6+EceXRTiC92cInh8W3n8RFxwMpxAjWOFvC+c9PrygBn3j4TmSzPso9z+ZWXo6FdOa+QccyCEfxTfjnGOYS0E5Nx+LJOtoA9Xjnf6iAYf1gnIKvCjNMKIt++I1QkfqE6mMcnNkI3b/uPXzDwx8HWW2+NhoaGkuPfe++9WH/99XswR8z3TinPasHmILpTRsJlYhx7bNzhWQtm+6LZsBIHxik1KqptRbIB24a69lA5j9m2zbS5vsC0cGICrh12jrVCEgQFWrggQEBCfwIEdjtAQAEEAhsudLigFIQIIChAQCkVR+h9EDqNQMdRTrsp0r8R+xYqbRIqD0Iop1qBAEKktBOwUE7CECAhtCNwADJp6m8lrR24hRqk7lskIfAWahDaObKqqhKPvPgw0ul0CRVG3fkzGhowM5ON3RP37Vc913fBCXPEjgHi1TVPvSoph90n6VFp/7J7jsttz/4HXR99lBNeffhhCIYPX8qcFab+i89zwuJSEUn3KPGAIvyqsiInbPq06Zg/d35i/EL3Kio1sHxYpjTz6IIUPGSZRArcsaaNrKmpwSOPPpIYe0JzS96U/HUBXJpF7jmS60n8+MWTJmHOrbfmPfey8NBDD2HChAm45Q+3omFBI/xFZEypiIQwWCEZodtiIzejiC5OQ1qUA1p0hrTjshbLEGY/KZ0A884tTQyJNKURUEqXi1dKMvd9Oi4HY4jEW0H/dKop64vaylqEMoNQhghliEyYRSizCGWILEIbnpUhpAwRhlmEkHq/hJQhZKjiqIUqpBU5MgtSwPuEUn2b/+0zSbCiSNFbFhNnIfccO5GEmJBUAZZ3G1aMzs5O/PWvf8XIkSMxbNgw3HbbbT0mql1ZWYl99tkHH374IRYsWIDrrruORbUZhvlB0dzcXDzSMtDe3o799tsPZ5xxRo+eh2EYhukdbrnllpLinXTSST2cE2ZFIAiKL9D8zjvv9EJOmJ8MxYYfioxnJtl4XFiCjccbE8ln4zERN954Ixx59JEFz7/hRhvib7f9DdNmTMOfLvoThg9f2VgntHi0sZFr4VMjEE2+7VxYG4odD/RtK9o2EtiPQCBS2p6TQkqkrK3H2FQEBUhRStlwAm0P0vaclEghQIBU3EYUO0dK24UCuHwF5NJLiZQ9Rth0BNIijSBIKRsSufMG5F2P1HYr7/qMrUsIz9bllxkESJAtF7NoIaDtQkRoaFhckh25cuXtopXBjhibT2zxQZAWYjXGPeEdpQU2regn4MQ/ffFu/wxuTDj5/KV8YnMjImnG6rx3Ct8OqkRQA9SM3A+rHfQShux4OVLVQ4uWn0Ii0zwHi6f9C7Me2gkz7lwP9e9dAyUZ7+Ko0yuBZj04rQcvi4lquzSictHxbSDekLTNew+zHt6lqKj2qPVH4ZHHHkFVdZUV2jfj4jJ0Nhn/X2iuj+DGZ42B0MyP0b/VNBZS47xeHTGLH9qRXxlCS+G788jkT1VVFc678Hyc+6fzsMZaa3qjx3rc2fuXU4J2vFm6hRlNHCnt8eZQV8pSi/pLdGY7XdoUHYcmcw5vXDp+e+Jjzr05Bi2lxNlnn50oqr3tttti8uTJvS6qDQDzW+YhK7U92s6x0v2HUIusGlFtmHZQt42BZ38PtD1fWLt9yrbZKo7QfUaAIEi7dlu35ykK1EfouQE6vvmkhJkXkPL6It2neO28ChO6H1LxZAhcOPZi/Prney2bqDYJ9N/waKxx5JuoWmUH2OfOb/fcyrXmoHgi7qdt1+NxJOoWZ4pmZ4899kgMv++++4oem8Srr+Yu9kxE2G677Qoe15ppdW170uXkgfRcOzOPxXSLUgLvfLwAz3w9BIN/fa767H0+Bux4DGo22RcVI7dG9aidUDVye5StvCFERT8YIXa9zAXmLmrBgZc8hdc/mZ33/IWY/k099v3TY/jwqzq4/tTrU31RbZBa+xbm7xgCQj+evk4S0WNMuhQLI3M+CZDQ5eQXHKKK5ICOa+qd2zF8cMrujibgDqupqcGdd9+JwbWDcwsi0p3nv7Hl5eXYb//9Evd9++23eY8zrFrbB9D9kBPT1n135BPCLQRjbJsh4n2/6WvctrePXJzkvlwi3XdViLKaovme9OIk12cZe2iJ8xuWx2INDMMwTM/CwtoMwzAMwzAMwzAMwzAMwzAMwzAMwzAMwzAMwzAM8xPjlFNOKepEYVj41mXItCYLA/YaJTpw5EcWSIRiW753YMIxTtU0+TgQpn3bhqseK+xw91Pj5ZdfxqQpE5Ujl3EShF+MRvDVd+bUeyW0Q40Th/Udiok8Z5uYMLdxZom5x2jnROj9UaeLeBDFvYj8ffnqlefLQURuO+7PyfQ4Y8aMwUcJgq75OOuss3DwwQf3YI6YHwzL+AzmE9f2t3LaiALCC0Z8gWwbGRPXtosRuPPb4237qByujWCAcXBXAgO63Qyc6AARIaAABLKi1wKeOKsRszZCClYIOxVxdDVOsOqTsiIMKZFSaQdGsMATbrDC3SIqoBB4Ig8UIAApMQaoPChBbX28FAgopQS0hS8kKyL/AjhxbUEEIQKQ12cI7WRs8qD2qb5m+KojMOHhCYUXXvDIQOKwhXVoCUOYO+l/m2oQ6VnyiGrndhkuZJlfjZaB9unTS4+czaJx/PicYCorQ82ppyzHXEVZ9Nn0RLfLON1tBuLVgACsm0d4/dWX/1s4MRnf7NkXg+UisN2d+AUqad6FB/KEb7HlFjj33HNzwie2t2FWJqOPhftOfm1LOJ9/XPx9MTeu/z3r8sux+L+5zurLwtSpU3HMMcdASomXHp2Mk3c/FU/d/m/13itICxgI+55Luk0jLVDjLzADSV4b7tq7QLd5RugDut+I9DESkFKrW4TQ4hfq6iWpl9ryVLktN1sy5L33Wn/63Htq4/jbJVDI+fuHzOr91lRu4zKLrBHUDrMIkUUYhjZMaqFtaQS2tThK1giTIERo9xsHdaluk44TeiIngHNDhxY2sXviwtm+YIp9F9GYP8l8cW2PpHalN4RNnnnmGWyzzTaoqqrCueeei6+++qpHziOEwBZbbIGHHnoIra2tePLJJ7Hxxhv3yLkYhmGWlZaW/IuOLE+uvfZaXHDBBb1yLoZhGKbnePnll4vGGTx4MC8mw5REdXV10ThNTU3o7OzshdwwPxmWUVw7KbmouLaMjkfFTcpefIoNplx+xeVYZ511InGFENh3/33x3KTn8MY7r+PIo45EZWUlhIiOojk7tieSauzjZGw4SuxUeNvGBhIRKrXbnoiqEdOGET9VYtpOGFUocW29qGqKUk4ANQis7SclUkgFSmw1FTgRVSvIHSgR7pQJpxRSlLJ5THnpBJ7IdypIWQFW4duK9DWncgS3nTB4IAKIIFdU284ukG5hVbMMoYDAfXeXJmbab9QYczcT9poKkiS0SYAQbtBNEsxihvbOx1cJ90Q945/4fIqoUHZu7MKxvHP49Zi8HxLW8mbnWKhBZVBQjn6jjsDqh76GYbv+DdWr/BKg4ostGMLOJix69yp8efvaWPjmOCDs0nm0BlVdZvF8xSn2wMctbkr4M+xqRuP0B/Dtk/vh2yd+UzS/G2y4AZ5+9mkMGDgAobYDQqr5JWYhS3UGT6jaineGbo+nrSpDI4odwoqHm3Fbb9uIlUotlq1Er6Mfe4VSqnRDPS4cE8P2P36YPY83fqxC9Ai1v9BjPE09nu2uV48TS4musCtXgFvXobzi2kXGoXtjDDoMQ5x88sm4+uqrc/btuuuueP7559G/f/8ez0cS3zZ9o/oIr58wNm8iYRcOMPYjI7Lt5gcIuyh1Sggnqq2Ft1NGVJtSrg8xi2drW79aiCGtF2pw9n+7AIMV5dbC3OZYmPkEKq5doMET+37+qRew7drb4fF/Pe6etaWgvHZDrH7Yqxi8zQUAApi2LlFU20AJiyT4v8lrM60osnr+5zV0Fc3TKquskjhf8/bbb0dTU1N3Lg+dnZ148MEHc8J32GEHDB6cILjs8eFni7y21Xufccr37nmU0s2bS5rIIIA5i1px5V0fIJSAqKiBqOgLSFXHVHQCEOgkdBkTAWTiqLDFSzrw2yufw5/vfQstbcXLEwC6urpw1firsM2mG+Krmd+pe0i++LVLX88M0X10oK/DxA9sfLVYu18XvPrjC3RTALdwRqE+1pwr0svp+ZDRPmqlgWm7mEK++YnG1kqRe1e8rOK21rVGrpUYr6Ojo2hawwebvwFdHxLpx2RW910GI6btTahM6PtsmoDbpzai+xL6hUE/P6dovidPnoxsNpv3MTf9Ubz8I7eVYRiG+cHCwtoMwzAMwzAMwzAMwzAMwzAMwzAMwzAMwzAMwzAM8xMjCALceeedqKioKBo3zLSh/r1reiFXJRATJF02fMeYmKNgYsy4d0iCI4TnzDjh+fl46cPFyyGfP37mz5+PMWPGYJcjd9HOHMYhWFhBQOE5nzhxbIo4gRn3FeMQZuMC1mHM3hV/2xMaVHrpnrMJEHV60c6h1nHIv5AEJ5SS3PWSIrGodq9w44034l//+lfJ8X/xi19gfIIALLMCs4zCC0ni2r7ggR4AACAASURBVFHhhViciC845ewvKK6tIsAX1xbG8dO0cdq5HZ5jrG0HIRAIT3whJq5tBa59EWoE1rFWQHhC2jFRbesom1aiCpTSjrBOVDvQQgwmHSJPAEEIJY4dpLQIghbP1mIIBD8PAkIqQW7S/YcVgjCOuTrPymE3QFwonKST3CZpzmGXcLCCC8atc5sdt8KFV15YpLI4mmWIAxfVWZe+eDXKqVYJPqi5VY8ikgx+WgXTp/hbSv6PKBJmaJs2LSd3+Wh9/AlkvvgyJ7z6qCMRDB1acjrdZdGnn+aERV1SkyG9Vz03CccmHNicx6FbCBERTyj0Tz22veOJWTAfy/M8svT08t8PVyZjzxyLysrKnOMOW7QQiXfA017IV7LF/F/d4gXRuAIAurow/dhj0Tx1aoEUSmfmzJnYc8890dzcbMM62jrwz/H34Lqzb9DXo3IhtDO30O/Tgkz7oBcJ0IsWAFrMQziHbmkbBSO2YNLV39ZH3ggHudohASCUKKNyCC2OQn7dXdp3ZUPkmaPYrh+vp3JFqgJDq4YpMe0wRFZmkJUhwjBU4tpSRsS1Q19cW4utqFAtayL1thHKlqGVVgHgCaqEbts6sTuRk7i4di6eeEu8+L+nv2Vef/117LXXXkin09h7773x5ptvKuf3HmDVVVfFuHHj0NLSgnfeeQcHHnhgj5yHYRhmedLa2tpr57riiiuw2mqrob29vdfOyTAMwyw/6uvrUVdXVzTeTjvt1POZYVYItt5665LijRw5sodzwvzkWAYbT8T2EkkuOpKcZOOhiK3ZEzTU1NbWYsrU93H/Q/fjuhuvw/irx2Pa59Nw/0P3Y8cdd9CLf5pjnV3cij2TsNtGONWN+wV6XNCzhRj7h0h521FbTkpowVRf4JQCK6BthLdTdqFVXwhVh2uRbWvHIS2O6p+DUlHBbB2eMnYkLbBthFmd7cmlrYS647aolBPStiKxvmCsEx4nYwvzRLUBtXChGU9V5azsaU89+VSRigSQKEPFkE3hZLri1hREvq1oqKoc0bgiGu7qoic0Gj+O4ufJZx1Kyle+fV4cAnTldvmy8y1MvoxYMsGIiJrRRwrKUDPyN1j513dhjTHvYPDWF6F88AZFy9UgM21o+PAWfHnHOpj/vz8AYWfUSOPnMeeTJ1yGaJvzBupevxh1b1yKxdPuRbatDjLsQut3/8W8l07HV3dvgvkvn4G2uW8XzB8R4YQTjscrr72CYSsPc2OxoVv8MOea/JF16cSz44La0GO8ahzYhsCIXGfD0BPSNvE9y44Mcz7GxkVemfljzqEV59ay2VZg2wlimzzFRbZ9gW0pPRHuSJ689PTR7dm2HFuUFdNGHnHthDIttL28ufjii3HzzTfnhO+///54+umn0adPnx49fyG+aZxl+xE3J4C07QcwbYtZnFUQaZu46h9IeO2pEEhF+hKzGEN08QUrqC2MwLbum/QxKV8o2/QDpo+hlOuXhJtbYM5vFoiom1uHA34xGmcddxZampd+ATlR1hcr7Xozhu/7KFJVQ+C3pQVFtRPbzvhv820nfVgB5jn1mZLyd8IJJ+SENTQ04NJLLy3peMPNN9+MefPm5YQfe+yxBY/LhiH+fu9MzJodG9eTiT/VtvesG8w7UH1TJ/54wztY0pKBEa22ddKKWpt+Q39rIWtfjJooAFGAMCTc8dwn2Gnsw7j+sSmYtWBJ4nXMnTsXN1x3AzZYbwNccN4FaGlciIUTr9DpBbCC2XD9mhNEF7qN1PulEc4W+n7CO164423/br6lt62uSxhbrEHbaZFjbjMNtTerhAhDBwR+9eqejbSArTWJfO1tKYsG1ParQDoFeMZlwOvJYHbJENIT1HbnzCeUHevf7c8Cbb7eVz1ih6L5XtywGFOmTCkaj2EYhvlxkvq+M8AwDMMwDMMwDMMwDMMwDMMwDMMwDMMwDMMwDMMwTO+z9tpr4/LLL8cZZ5xRNO7iaXdhwKYnI12zSi/kzDgeLMuxxdKI7/cm4luPWBPF/IinZ9yUJCRRbAI/IZTAGRNm4PE/bIA1hhUXMF9R6erqwujRo7HG1qtj6GpKQFM5YQpPTFs5kTinVye6rb6NQ7EWyCbj8OTugnNvcm7IxlclGu4kEo3QNlkRW+j8uRguENb5B4j4okTiKeFwlwbz/fG///0Pp59+esnxV155Zbz44os9mCPmB4vpNvJRpEvRPUEsORNmtrw4XlelhLSdMIOEtGHxk9s0bDsjIaVtyRBCQghCGKpWNQQgtNNfKEOIQCCUgEAISIGQAKHzESIEhcp5UAqAZAgCKXFPEIAQkgihDEGSQEI5iRMIMiTrXJgNM8rZkUKEIZRDbSghSUKK0Ha3Jh1TYlJKCOGcrsk4EErVxypnaoCE6m9JAJDkxGJ1o6/yBtd3gLRwArQIt4of2IUbVF8UCFJ9gVD9jHE5FtZxUuDI447A9I+n48F/Pligsji+yWRwQv0i/GPgoLxOi5Li/Un8rsf3RKvr99XTtH36KWQ2CwqCgvFkJoOma3IXZ6GKCtSceGJPZQ8AsOCjDyPllCQvkZMvJL/tFToGAO7I49i9xsg1omktxQ3rtihAjs5E907qn295CBmbtizpvSjedvq5SCrtwYMH48gjj8Stt94aCZ+TzeLx1jb8X1Vl9B7q58sJN9hgexY/TMb2++H56kZ2STM+PuRgrP/Pe9B3iy0SrqU0pk+fjt133x1z5sxJ3P/qv/+LjrYOnPLnE9FvYH/XvkFACNLtll5wAFpcm9xv1W4KkCTtuy0gBGw7rJtcCIKNZ8rI6G6Q90CVp8v1T3KRir0rmz+xYu/KZntFZ7W+q2N283eQMqsXbtBlpDprQAoQhapj0FLxAXSfCf33igAkAoQkISQpwRPov4+kckkXCEEQ+n1B2HcE+ywCyBGKkIAk964BwC3yoX+YdxUpdR/tPxwwwifR5zYpbGmYMmUKxo0bhxdeeCEiPN8T9OvXD/vttx/GjRuHVVbpjbEPhmGY5UtbW1uvnu+bb75BZWUliAj9+/dHZWUlampq0K9fP4wYMQJnn312ySKbDMMwTO+SJBCYRJLgG8Mkcd555+GZZ54pGu+7777D1KlTsfHGG/dCrpifDMvZxpN7kEy08ZjxLTtuErPvpFJpHHDA/vo4d7zU9h1AAHphNHiLrgqpx4NIWXqEBEJScQUJmFEgkIQMlb0jpBAI3RiPGi9S9p0QocufEHphNwkBgZD0gm0yhJBCW7VUnkIKbfnGlt6DzFPeNtiKaZpNXzza2GtI2Xm0sKVv1xFWlNIdZ8XGrYC2mltA0oyRCrdANwXKViSdqLYR09ZbeohMbX/y0Sf5K4imrP8a3hUmjSLDfpMfzw6s6oFqK5oNF27KAgk2ATNGB6hBQneahLyUiBkQlrFtz5qixn69ExG0vbBo4khV1WLAJsdiwCbHomPRZ1gy40m0fjsZHQs/Lnq0zHag8ZM70fTpveg7agyG7nCpNlzmxHQZS3jAw64WzH72CLTNfSsSvuDVc0q4Bke//v1w2eWX4Ze/3Bmrr7m6PbcRn3bj2yGIhPesuDK046TegxN5nmJWZr+tsKFhqO6BF+jsy7llIL2045BNh+w5JKStXqY9Mucjkxl9rZIQuU61Wwts6/oaEVUl1dR1ZNpRlaqKlo9Nmmw5mTFoOxYdIz7uvLzGoZP46quvcsJqa2ux7bbb4pZbblku5yAinHbaad06pivswuwls+EW2PZEtCXZeVjCFzgms2i1so0LvVfYBapd+2qPtQtRe+023LwAuwCEPYduX01bDNOXeXEA1WZ7ixyYZ2XcuZfh4bsfRphnQePSClSg36hDMGjbPwHW4g+Y9jhSU7otqi0Tvk1dVr+/qessKZsHH3wwLrzwQsycOTMSfs0112CrrbYqaaHPt99+G+eff35O+JprromDDz644LGz6xrR2hbiH3fPx+8OH4a116yyz7ibUYfIt/kdf94W1Lfjor9NwdxFbbAi1jJ6pKoNet6M7n+lFLoNFVEjJAAluC3R0NKFGx77EDc9MRUrD6jGyOEDUFOVRuN3n+LDZ+/EF599nCMMHXY2o/njf6PPRvvBLgIRaUv8MLNwREw82+bLiGc7AXAnFq6O8+u4X0rR36ZP9dtsqd+D4ML0YbV9Uyp5nYqZcWTL07exmu8SbK1JbeWsb2blhFVVVWGNNdYoniCUuPacRW2Afrt0fYbpB0L7Jh3JpJSQFLp+TMIeo36S3jYFYQ2XiD6HiISV9RuJVPUwZFpyBed9Xpr0ErbYYov8r3QMwzDMjxYW1mYYhmEYhmEYhmEYhmEYhmEYhmEYhmEYhmEYhmGYnyinnnoqHn30Ubz22msF48mwC4ve/SuG7XxjL+UsgWWawJ7r3FI4NuU4X0Rm05P2/rLJOQdDJ1km0dQa4tgbPsWjf9gI/at/mlM2jz/+eLz1zlu45MkLtVOXsE5UxhlWwIm/OsdaWKcqIwyo5QNhnWd1iBHetumRc2mBl5Z1KrMOq87RzJ475kdCCcJz1pfH3u/8RBxYEtNmeoL58+djt912K9nprqKiAu+//z5SqZ/mc8pgmYUXkpPzxbX9bS+9eLuAXPEFFxoXZ4AVX5Bh1rZJQgDKv1rafFgBBhBCEhAyC8CJaysBai2GTUAIgnICB8JIPgiSJEg6yW2pRalDZBGIlHa+Jgih8iiFdqCWApKkdamTUL8B6Yk9qK9BlYMwrHolDCgfiMp0JQgCndlOLOlsQl3rAsxunoNs2OXc/I3jrVAOw9ZBGABpR0fjJGzKI9D9jvAWcxBmQQchENgFIIR1Hr7yxr/gy+lf4r233yupHvyvowNXLWnC2TV9raOidZckv64kO6fGQ3zXQFFSDgpX66UlbG9H++efo3LUqMIRs1kM/ufduXmqqEAwpLYHcqZP29mBhZ9+WiBG9F4k7ymNOdkMHmzNFdbeZodtsOnmmyamFX/0I68DkVeObogB5Gmf4gIF3aHkYwu1j3pfPgGE6PmcQ3a+5MaeMRYTJkxANpuNhF/c2ICfl6exSpCKZimq+5GYrh8eF9EhL8y4SQNK2MbkN7t4MaYeeCDWuvJKDDvooILXmMSzzz6LMWPGoKGhoWC8t158G9Pf/wy/OmhXHDH2CKRSgRaKce/GWgbBvn9akQQQAgi9OIES2yYtRmKlN8g4OysBHiGNkzsgjeM5JCpSZRAU2G2yTuU2yNuMhRfC/1PL38hkILPZaAQhQOl0kQSTkc3N6Hj3PXR+8AEyn32GzLffIayvh+zoAISA6FMNMWQo0muNRNnPfoaKX+4MMWDAUp3LpyJVgSFVQzA/4sitr0lrIcHoahuHfDhhJSOZBBkqwW0CpBT6ncD1907QJKk2u+fQxrEK2rDhUUGTWHb95zn2SC9Pce1p06Zh3GXj8Nx/nkNjY2O3j+8O6XQaO+ywAy666CLsuOOOPXouhmGYnqa9vb1onNraWixcuDBh3HPpkVKioaEh8j7z9ttv47HHHkO/fv0wYcIEjB49ermdj2EYhll2HnnkkaJx0uk0dtlll17IDbMisP3225cc9/TTT8dLL73Ug7lhVkSiNpMEltHGEx9JyT1IRpPwbDz+AqrJ9h03RuK+nX1HiWurgZhcce0AIbJWXJtIqsVV9QJtUhhBWyUkHUItyBbKECABGTpR7dCMI0kBkiFAoRLXliofRkg71OOCQkZFgs1CofkEeyOCj+a3Z7N3wpFGnNWbN2AX63OLBZL9588viI6HxuM6UViVlhHvNrYek5YR7QYkvpn1LVpbWvNXDk3VqrslhPqWnbjsJew5dIEl11FbLuYQM7fAtynGKrCfjhXdTkg7p0rHBvsoXkP98VyTrtBJ+efJZ9GKP2iE8kHroXzQKODn5yLTMh8t37yM1m8noXnmswkZ9k4fdqHxkzvRMut5rLrv40jVjEg4VxwX1vT5Yzmi2t2hsrISf//H3zH6oNH2efb/R6ifWTPmap87uHttFh7WY+62nZHOLiqtIcPtA+lw+1vFDUO3MLEuJfc8mmoWK5ZQi/c7+4yJ79uuVbiZVUFGDFzqumEEteGJbJu8eXmw12HLSzdo+hrbutrRvyLajrixaKmj/vDEtePU1dXh7LPPXm7pBUHQbWHtrxd/hWyYsQsOuEfSaxvJ2cSF+cDZi4TwxLUpsCLYbvEC166C/DlYZl6Xt8i13gYhIrTtC2crYW8zO0zCLXNNmPzcyzj/pPOxpGnJMpVl2aBRWGm3WxD0WUmnbCCYuWSKuPEjGttty9jv3DgRiyYRvlvUpRY6L1Id0+k0xo8fnzNeJqXEoYceirlz5+Lkk09Wi+fGkFLi8ccfx29/+9vEscBrr70WZWVlBc8/c149AKCtXeK2u+bh//YZjG227F/wGDfPzoVN+7IBf73rEzQ0dYK07ZBC89bk9TNGxNr0IVbk3Ihq67hS6PcNcmmAICVhdkMb5tS36/AaZNceg7LFd6FjXu6cgObpE1G9wV6goMKmYepbVFDd2OOMOLbODwU5+5yItoC7Bj8t6DgmzO/D4bWHbvYQIm2zseNJDKrxFzfPU5n8KpkwJ7GUNlFKiRcmvpATvvseuyNdoh12cN8KzF7U6t4nJEAUwpWBmy+l8qz2JVkUky5MwrNlmj4z8vyaF3K3VTV8RzR9/lDBfE96YRLOOVctthHpc3qpL2EYhmF6Dp79zTAMwzAMwzAMwzAMwzAMwzAMwzAMwzAMwzAMwzA/UYIgwB133IF11123aNzGz+7HwM1OQ1n/tXohZwWIOakuG77Xq0k/5qCoHcaiboC+c0TciUaromlmzuvEsdd/invP2gAVZaXKYK4YXHzxxbjzzjux21G7YsCQ/toRy3OcMm5WcecuEIQIQPC2QdrRCs7FyopkqxiCPGcY+8tzaPEcPa0LjnVq8bwsyMWxJPhJlVT7kiItP+0iJoFMJoOf/exnJQlKAUp08oUXXsDQoUN7OGfMD55lEF6wjr9eBOsQFxFeyBXXjvdnJYsvaJEFJYBtxBfINWNS90dCizBIASWUQAgFIKRS8lSubCEghRJe8NRotas2CAEkQhCRdtxWgtSh1DLZFIK0U3WIEJBAVyaLVDoFKY1bteobhXYYD0mqHlMa4VBgcOVgrDNgPdSU1eSUcUqkUJWuwtDqYRg1eAPMavwaMxpmIIuMEtM2/4RyqlNi2NrdUYtnK4EFYV31yDhARsQdlFC4KkPtqCeUozAR4ZHnHsLW62+L+fPmF6gsjtubm7FeOo3fVFQ6t82IU6OrL7lvCZTwK7kq5tuWJYTJIr/9c5rvlilTigprU3k5Umv1/nvjgqlTEXZ12fL03VfNk+o7XMZcXm1Y0v64luzfmpqRSXgfvfTyS3J9sj2c6H7+SFERC0R/d9OnM1cUpvvH5nUkLTHpJAGEZMEakyjlxFlr7bXwhz/+AZdecmkkdrOUGNvQgAcG1yLlZ8ncL5lbn/2sF9qO130/DRvW0Y7PTjsNCydOxFqXXIKK4cPzFYOlY9EiXPunP+KCv99a8t80jfWNePjvj+Llp17F3of9Gnsesif6D+pvxRNIEkTgi8i4d2aAvIUEnKiB+U1SQhpxGWn6Eu+dWPcNZaJch1HsOSF3f706GhHU0U7PkXwVuHTZ0oK60Qeh66OPI+Hl22yF2ocfLqnMACA7bx5an3wK7c8/j4533wNiwuyRuADw+Rfo+N//gLvuBqVSqPzN3ug79nSkRo4s+ZxJrFKzGuY0z4mFGiEWAFpMRd2PEJJICRsptSRQGEIKoXS4TV8qlYiSIKj3ABKe+IhKWkSaEiN+op8r0qclJ+yUg3ZYt89wgfZoWcS1Z8yYgXGXjcPT/34a9fX1ReMvC0SEUaNG4fTTT8cxxxyTKE7BMAzzY6Sjo6NonH322QeHH344fvOb36ClJXeBmOVNY2MjDjzwQOy555544oknigr7MAzDML3DtGnTisZZf/31eyEnzIrEueeeiyuvvLJovMmTJ/dCbpgVke9fXDu25U8zKFlcW009MONvICUuml9cW0KQWrQUUo0FCRIIQRB6GVNj6ZEIQFLZaIQZ7xNqyVXIUFmPpF78lAgSQudZQnoi28IKAYe6WNW2yryEEdQFYtMq7D1wcyiI3KiQs8JExyu19QVGuNWMPNoxTy2oLaWZK+Atoiq0SDZ80W1jH9K/tfC2Kl4nqq1sRwHumHBH/krh0W/UEd6NTyIq8+uXg1vBLmmU2iu8WNJuLE7dgATdzIitI6f+UoFxfZuSRGIsLRatsp/v4YqPnsdzSJGwVPUw9Bt1CPqNOgRhVyuapv8LDR/egkxLfntbpnkOZj6wA9YY8w5SlYNi547jrr/pswfyplmIAQMH4JBDD8Fxxx+Hddfz5lAJQIZm/FbqKUTqWfftnBETsH6WAHWsWrhY21KVcjaMLK+Ubn4RpNS2VXj3X9lyI7dCRr7MobENfazURhIRtWerNkCf06uzRi5bCWxL+/gbo4sTASeXPhk7kMuIlGYMW+W/vasNFelKtW3Gw2HS0G2pHd/uWXHt5bngWG/zef1nqo3z20Q7DwueYLZrQ+38LC1wLKSymyvRbYAohUDY5Q0ix1nBbt1/qflcZpFX3XYTaRuqDhNGQFvlD+TSNm3TwgV1OPGwk/HxBx8Xu+SCiLI+GLL9Zahac0+YBzFuBXYCyKbeRtsnhb8d/537EqFEwrOu75MSXRmJb+s6sdqQ4uNfBxxwAA455BA88EC0vcpmszjttNNwxx134Oijj8aWW26J/v37Y/HixZgyZQruv/9+vP7664lp/v73v8c+++xT9NxfzF4I1U9LZELgwSfqMO2zVozeexgGDVCLlkPXH2sv1JMZCIT2jiwefm4mnnl1LsJQAiRcOQihhZC13cXsM/dC10H1bhPYYjai1gTYbylV/ZRkWkuh9ZUJQfVgDPzFmVjw9HnItiyMXJ8Ms2h8624M2PZEr5fTF6DzRiZvANwiwk5gW91tX0zb2JG8bYrWL/NE2nPpazEXaVpgtx15mQQgUVMRIAhcivFeOsfWavb5rxOReRD528WnnnoqcWzgtFNLF/sf0KcMYXsj2r5+Hdn2JahaZSuUDVoL0sxhAnSfEGo7tOmbvPcGKQGKLP0L3XHo6zJxyev+Y62+1z9WjdiuqLD266+/jtbWVlRVV5V8rQzDMMyPAxbWZhiGYRiGYRiGYRiGYRiGYRiGYRiGYRiGYRiGYZifMOussw7OPPNMXH311YUjyhAL37kCK+92ey/kqohna0nHFksjvl8meMKan36agO/oYFwZpHaUsSmQcvAEEd7/shm/v3Eabj9tA6RTpTtz/Zi55pprcOmll6KyTyX2+O1uVrzPOtESAOOQ5Yn6Kcct4+hqnLYEyIihCuN05YS5hXWWMCKpFDmf7yzlXEu0A4rv14ok5xPvCE9cMOLAYv2vYg4svvBcwjnsdjcc/Jji7LLLLpgzJy5amJ/rrrsO22+/fQ/miPlR0ePCC/nFtW0WShJf8M+jnB5hxRfgNWxaXNv4mGmxbSWKLZzwAinhhdA4vyJ0RaHzYPUSRBYSKSu4EFIWkIRP3puGq/54FRYuWIT6unr0HdAXF1xzPrbeaSuEoRL7DHVeVPsbQkKJQgQksO6gUVipeuUChe8IKMCa/Udi5T7D8VHdVDR2NMBv64XyAHauj1pA2zr7mm2/H/KdjoU60gly6xsVElJBGhNffw5bb7gt2lrbSsrvuQ0NGFmbwoaptHKch9+fRN9afNfKfO67pbwnxd9YSqVQyv6+5nfeweDDDutm6r3DnHfetr/9chBeaLHH3P9tXDXjsqsfd3bixfbcOnDAIQdgk59t4tKg3HYh/p7xfeLnrVDJlCRKkFSBvLB8AgjuHJG3a7ga78rwgj9cgIkTJ+LNN96MHPteZyf+tmQJTqupiZ7Wa269zQLZdlvR51E54pt6EHp5NU76C595GgtfmIgh+++PYaMPxICttgKl0+76whD177+PWY89iq8fvB+Pz5mXI94wKp3G2QP64rrFSzC1szOxnOrm1OHOq+7Gvdffh1VGjsAv990FG262PlZabSUMXXkYhHAL1gSkBBIoEErMIKXaQmjHc/UuLKB0hX1Ha+OwrN7LQ1ILHATCuKFJ52juF672/fbbsKL478lmI5vFohNPQedHHy/1m3LY1ISGc85D+7PPKnHqpUBmMmh9/Am0/vtp9D3zDPQ9+SRgKUWY+5X3Q590DZq7liDe0pi/KySFCENSvvyqc1ZiK6FaFAOqO4WkQPfgBKkXuYAVSEek9EP79477e5XsKgHR0o0L6RttlIiICTwxk3jn1U1mz56NcZeNw+OPPY66urqlS6QbDB06FGPGjMEf//hH9O/fv8fPxzAM09t05nl38Onbty923nlnzJs3D8cccwyee+45NDU19Xje/vOf/2DEiBH46KOPeGEzhmGY75lJkyahq6uraLzRo0f3Qm6YFYm//OUvuP7660ta9DSTySCVYqkbpvt8X+LadrGyeBLe2EhecW0918CzAllxbQDaZqCEBkMZwog0SoQQ3vQFNXwnVDgACWHzpWS5Q6gFTgMAIUKSkNKNF/kihqYIQ5JKJFgLTQqTjrY5mYVTzdEgXwzXlbVfHr79wwhjRu3vTvzV2GGsbScyl0ALbkOLvgolzGls9nbBboqJysLMHgCEHr+0Qt568NLf98J/XshfIUzZp6qQ7ruKu+CE0Wbyw4yQpB1jTaqUscpK8X0mLTffoNj4fPfnHJiE3Y2UMrTlZfRHcx+quNVKxvb56ceP1VKl6Ur03+gY9F//CDR+9iAaPrgZXUu+S85lthNznj0Kq/7f09FzFGgLMnnSSiIIAvxq991w+BGHY4+990R5WbkeP5fuGTbDy+TZSwkIEdpn3tOc10Kz+hm3z17E+goJtfgweWVoBbU9y6GM7zPn0eO2XokgPgqe055ZpW/zDSeod1tF4gAAIABJREFUbcSwbaMmleA3kXcF0rVdMnpt/vls2Rn00HRrplUJa+tzxO1TdhwavSeuXchm9UOkK9uJrxpmWpFq4c1N8kWx1T0UdpECATMPSyAQat6V2RYIYJamdrbzQLW9EDod3XYaG7r+37TXAGBs8CBPaJgQXTyBBBCG+Muf/oJ7//EvhNmls92oEwr0XXd/1G53KSSldR4MRtzY9QG6oOKJILdNQ+x37stDpJ7ZaASEEl/MaS9JWJuIMGHCBHz11Vd4++23c/Z/+OGHGDt2bNF0DHvvvTduvPHGkuJ+/l2d7qt0gwbCR5+2YNoXX2HLTfpi680GYN01a4Ageq1ff9uCNz9swEtvLkBzWxbwZ+uRUO8TILU6iDRlq+47kSlHJ16tDjUi12R/S23HVH2/m50HoYS47WsNAUP2+gvmPnRszjV21n2pzgsnyu3qpjmvMWrq8wglmC2lL7QdeNfpxLLNU2DjkRHaNjl01wposXGX+0gXqdp21bj3rRZ2n7EdGvLOSfRfQUps06ZNm4bjjjsuJ/zwww/HjjvuWFIaAJD6bjLmPf5XmHlKzdOeQaq6FgO2OQEVwzay16zaZ2Ndd30QyIQZvAtKCtYi3ElL1pvOuWr4DkXz3dnZiddeew27/Wq3xP2R/mEZ7KAMwzBM78OjjQzDMAzDMAzDMAzDMAzDMAzDMAzDMAzDMAzDMAzzE+e8887DbbfdhiVLlhSMt+TLx9G0+h7ou/aBvZSzGLn+KktxcL5EyE3CB6xrhXEiyXEINELadhd5x3kOIlI5Sfzvk0b8/sZPcOsp66MstXRibD8WrrnmGpx11lmQUmL3o3dFdd9q65wakHOSUbqnnoOrdYB1v4V2AHMi2uqfcW6xjlrkHG6dWxRpZy/zITgNOefIKwEbz/5P2kEl5oSS6CxRrE5GfKrY26InOeOMM/Dqq6+WHH/MmDE45ZRTejBHzA+R70t4wXeEjyQR89XMK75gU9eOyZ4jvfLL1w5kUkkoQOg2zBPTliS1tmiodyuxayGFEkMgqQ43XZj2Swu1Q1toHMZNHkg5fH865WOcctipaFnSYq+4vq4eZx1xNkb/9v9w4h/+H8rL0xAQCKWSdwh0v1smyrBR7SboU9anQKEnU5GqwBbDtsS0RZ9gfss8gAQCr8yF1z+ovkW7Pdo+wzhBknUsjvdLgkgJcntOt7W1tXjqhSexx457IpvNFs1nCOCwhQvx8tBhGOg5hAO51S3HQdLbV2oPklNFl/rdKT/Nb75ZPNL3xJw338hbVn6XntsrUySOiWdcXo1ggXk9uGlJrgBhWXkZ/njxHyJh0ohfxFLPcXbNiVGcbjn8J/mE50RJLplS9xd81TZRYkIF8TazWBOcSqXwz3/+E5v/bPOcv11uXNKEHcrL8bOyskgba17xk+Q9koolnod8f0WQFyYICCVBdnZi7oMPYvaDDwLpFMpWXQ1BTQ06W1vRPGsWMu1tSjADwNedmZzrKxeEMiKcOaAvnmlpw6Mtrcjm6bO6urrw1fSZ+Gr6BBsWBAGGjhiK5sZmbLT5hgiCAKlUCkEQIAhSSKVSEIFAKgiQSqUxaoP18OsD9kLt4MHK51sS/P7HSVFIlAXl+rq9GkDmHTv6/CQ6e8e/89UTKbH4wovRPmnSMr05hwsWoO3pp5fP23cmg6Yr/4rs119jwFXjl1pce0TNcExbOM1p6xikRFaQFs4mhPpbhkAoADJCRiQR6oUtCEZoSZe3DCFJACEhpBCCjMCAq+VW/EQppjghJPUi4bLj91N5HoiIuLZ/KQniJX7YggULcPkVl+Phhx7G3Llzl6IUu0dVVRX22GMPjBs3Duuvv36Pn49hGOb7pBRh7X79+gEA+vTpgwcffBAA8N5772Hq1KlobW0FAGy99dbYZJNNUF1dXVKapVJXV4eRI0fi/fffxzrrrLPc0mUYhmG6x9///veS4p144ok9nBNmReTRRx/FXnvtVTTehAkTcMIJJ/RCjpgVkZJsPED+QcalsPH4C+/lJOENHhYT14YdI4mJa+sEBKkxoBBqUdIQIci7HiGhZbVDLxMChFALWpIa6DFatxQX2A61TrOwi6dKLYQYQtuItGC3mQchJfQYkvTyqova183NsYe7uRNk74cT1SYtiKjs9WaxU+g5Auq63La22gg1KiasXcfZfrS8tk1T2DTVfA1rL5JuHwj4/PPP81cGTdmgUfZ6kqw2karmF4TU9yMW31kezO9YKol1l3L3FXoO8hETUY4inS0s8TlLslgVeuDio+7+t64nQRn6r38E+o06FE2fP4q6Ny5F2JFre2lfOBVhpg0iVWnFOwuRqlkFmbaFBeNssOEGOPTwQ3HwYQdj2LChQMxmo4Tu/awbsWezXz8TFCoxU0SFs9WKh+o4I7ytSiCMlK1EqM26AVJBgEAEdlFiv/7bcVkoEX4pJUKZRUZmkQ0z6Aq7EIbO5uAL4wPJd8NcFyLtlIosQ+naExiRcWFbAlNYMtTjv/qaQlLb0j+Zzntrpg39wqyyyWoB1Bxx7FLEtb1i/qmJa39e/xmyssvVDUkgYeqIEgWGbhvNQtOCAhVHt3/WRq7t4GbelkCgwmxbre3lQuh5Xq4FFrqt9ttgwIhoa/u7hG2noY959cVXcfYJ56CxoXGZyqFswNpYabdbkOqnFz2Qfh037Wupotr+NhC1CHqNgJ4jaOcSQgIUAMiq510n8dnsduy6ad+SrqO6uhoTJ07EAQccgJdeeqmkY5I49thjcfPNNyPtLfZbiOmzFsK9vMAagsIM8OZ7TXjz/SVIBwK1A8tRXRWgMyNRt7ALbZ26TTD9KADY2Rlk66VdfcCKZ5Oas0JSxzfndnM17P2ydkpd9qSPBWBWoyVJrosNUqhYeSO0z/koco1hph1EgddmGcFq87yQy6M09dTPi36ebD0S0Y8nBO7eB1zds4LdpjxsPGmLPVK3dJnUVJiqGrHGWgrZWeNtWdLx2WwWd911F8466yw0Nkafw8022ww333xzzjGFqA4bc/rlTEsdFr93D4b++i+6HL2MKoMmzEQkaWyWkfcEHW5vsikwf85F/P3DTOKQSFUNQfnAddFR/1nBvE96cRJ22y1ZWLsQ3e1nGIZhmN6FhbUZhmEYhmEYhmEYhmEYhmEYhmEYhmEYhmEYhmEY5ifO4MGDMXbsWFx66aVF49a9eQn6rL4XRLqqF3KWh5hzan58T7dS4hinDM/Ry+6Ou9Eax1TyIvnfZmK/cWYQeHnqYhx19Uf4x6kboE/lijmF86KLLsK4cePsfdn50J2dMyyMk6sT0BZQDl1CaNFsIayQtiDluBVx/IJx6jIi2iq2cvgyjjfGydCIeDvxbd/5hCLbviBg1GnSFwu0vhgmnqZbYoEe7Gyx/Lj//vtx7bXXlhx/4403xj333NODOWJ+yHz/4tqxrZi/VzFxbeV8p90JCcp5EFCOhEZUIeIMacK08ECohBFChEqowfyWQFa3sZABJBEkQpAUCMnIKZB2ZVPhWRniT6dcGBHV9nnkzkfx7v/ew7ibLsbIDdYCkbQuhekgjY0Hb4yKVGWBwi4MEWGDwRsiJVKYu2SuJ46tysq5nGtnTqmdGrUYKAEQUlgHReU4CSVoqp0srSC3UP0OJGGjTTfCTRNuxP/7bWkiQ+1S4jd1C/DK0KHwXVr9NwcT4r1JROKVVB4lxilFbsFPKx6/45tv0Dl7NsqGDy8xZ72DDEPMfuP1nHKgAh8kfAPJ98DUk1fa2/BhZ1fO+Y8/+XgMX2W49/zncayM+4/6J0kKXx7E/UwTzunOHRO3yLO/2LVFzuFfcwlCBa4dpdg2sObINXH9Ddfjd7/9XeSYLICxixvwbO0QVBG50zp/9kgWY02vty+3vfbFc4z7dGh/kxK7ARDCuXtnu7rQNuNLhACyxtdcpy0AlCWUwcpBCgTl7LVPdSU2LSvDzY1L8F02V4Q7iWw2izmz5gAAXpv0eknHXHLupehT0wcnnH4CysrKkE6lMHSlIdjuF9tjwMABVlOjLChT5UHmOvJV2Dz3NregI1FNfWqecDua7/5nSXlfHlBlJSgVIGxtA4osltDy4ENIjRyJmpOWTmBupeqV8cmiT5ANQ60DoGscEUKZVSUQwlUwAdUHI7RiIqYPlgiUUIskCGhRbcDWVCWK5AtIuBtg3il8AQjzpEny2y2v1voCJvF7XKTBWrx4Ma688ko8cP8D+Oabb5aq7LpDEATYcsstcd5552Hfffft8fMxDMP8UMhkir8vDBgwICds8803x+abb54T3tbWhi222AJTpkxZLvkDgJaWFmy00UaYPHkytt122+WWLsMwDFM6L7/8ctE4tbW1GDhwYM9nhlnh2GOPPUqKd/fdd7OwNrNMmLHFpbbz5BsrtbuTxbXVIW6MMGc+QSH7jjboODE+T1ybzLUo+4QS0PbEtUFKtJD0mqpSC3CTXoCNnN0GWmxSQEJKoUaHPIFtJfCrxAyVmLYT2fblcM2WEj2EK281UBQtx4TCdXYaE0Z2jN23zaswLUzpzQUwC54qAVgX3y6eahdEVTYfJeZq5g+QHjMjazOCPpcQTgz0g/c/KGkxoZrVf63vY9LVepXJF3u09S+psvmi2kn7Y5aj5T6dQLq8SfPtC1fGbJI5+fLzm5S5JOtS0vPkBEWJ0ui37sHou/b+mPfyOVjyxaOxLIdY9O61qN3q/JKuMN1vTbQviP4tu9MuO+GPF/4B5eUVGLnWSPTp08dmVel8Srthi8WIY+vnLPSebRUqdXFKO1ZrRnAJ5nj9vEvdfhAgZYhABEiLNFIijbRIlyburJ8ft3BwlFCG6Mx2oiPbjvZMOzLSE9q2/+nmRHjjxO7S7ViwKQhJ0CLh0gqhums349vwRPgRCSOSXnoSLV0t6JPuo+679MoHXjsrdTkhj7h2zvB0fnHtDTfcEPfdd19OWdXU1Lj4eWxWJ510Evbee++c8OVJd0W9py6Yivj8J9U+qvaehBKwtnLFdi4WQQSB+hZmjpaAkE6AG2bBaUDP2/IWLpAAUQCAomLZ8Gzw6opUHdWCykLP96pfuAgnHn4SPnj3g2UqL5GuQu12F6PPWmbcn2L/67aFBJzFHV5Z5Wu74vuSXyLibRcglS3HHibx6Tft3bqmfv364fnnn8f48eMxbtw4tLW1lXzsSiuthOuuuw4HHXRQt8756az5Vpxav7zAPPDmTaUrA8xZ0Gn7Z+ioRpha6nkXdoc/p84uW+3bEskLB0CBfR8wfbxNx/TxBDXPhXRbpPMHEiDdkBEI6ZoRaEdUWDuo6Auomuis2sK0DJ7tDAQrSg8CEOhLUWFOYFvACGWbMFvvSNf5SNrwzuHaRt/y7X+ZvVUVQewIHc283+jfBY3dAJoam9DV1YVMJoPFixfjyy+/xOuvv477778fs2bNQpztt98ejz/+eKRtLIV88bsavkbnohkoH6wXV/T6D5Nhf9EaFyeekm7RTX9hOrNI2+m/w6gjKofvUFRY+6UXtZh9vledpG2GYRjmB8+K6ZXBMAzDMAzDMAzDMAzDMAzDMAzDMAzDMAzDMAzDMEy3OOOMM3DjjTeioaGhYLxM8xwseO18DNvp+mU8Y7HZ5/n2lyIzmO/YEmbAWz9Q57SVm0bseO30JZX3GTy3DOsCZibxvzm9EaP/PAV3nrERVhpYUeQ6fjxkslkc//vf44477rBhqXSAyuoKKFcrAglhHaucM5dxgnWipkTCOl4JEAIrxK3Fto2zFwSE9qtxYtoK7c8DeOfwnVrI7tEOKLEq5Zx2dIB1ho67vXiUUjWZHuHjjz/GEUccUXL8AQMG4I033ujBHDE/Br4vcW3fQSwnCc9PM5/4QtS1WGXUii8AkEKCpNBe0d5FSOVAGhqRbVKuhCEkgBACAUJkEUCoHJJyBJVECCkEpHJ8lmRcwlXSX346AzM/n1mgoICvv/gav93rWPy/80/AYccfqpwLBWHDwRstk6i2z7oD10M2zGJR68JIGRonSZjuWbf5gVmcwVtUwYgsAAIkJUgEuoR1etJLKwT+7+DR+PTj6bjh6htKymNdNotDFy7Eo4MHe/WA7DnyLbbgd0WFWNYuKOoynLOciPULVpmRaHzlFdQedtgynnX5Mv+DKehobOzWm2Lk3SEnXvSuSABZKXHLkiU5aQ4cNBCnnHmydcC3R1r/aufsGnGUT8hs5F2DlPhCpE3wRASStDeS6pI9Z/ydp0hpxQUJSt2XmwFEKrEvVBCvb+7tOSqu7XPEkUfgP8/+Bw8//HAk/JtMBnc2N+PkmhonAqGbNPeWXjibKg++5LByg84it574lyXi1wgluG1cxQ2hDl8Q5oo4j0ynbPoCwBrpAFcM6o9X2jvwQmsbZpUgmLk0NC9pxlXjroqEVVVX4fjTfo/jTj4O/WsGmLdq25aC4MLIv2fRemUcvCOL2KgfCm9f27PPofHSy4rUqmVr7co23RQVu/8K5VtvjfSoURA1fdSOMER27lx0vPMuWu79FzryvCs2XXU1qvbfD8HKK3f73OmgDIPKB2Fhe53qigMCZGjrVWh6Bqn+JlJCLaEWISG14IURTdL7pHbwV+WuJN6d9IGVHom16FILEiG3Qmv859vo6ti2xxM0AXKd+CUkmpubcc1V1+Dee+/FzJkziyyItXxYY401cPzxx2Ps2LEoKyvr8fMxDMP80MgWWSACSBbWzocQAm+//Tb22GMPTJo0aVmyFqGzsxM77rgjHn30UV4AgWEYppepr6/HwoULi8bbaaedej4zzAqJEqwtTlNTUw/nhPmp0JN2nmQbD7xxl9jhsbGufIunehZrROw7ZOYlxMW1tZgvabsPCCA1Wq+tPt61BsrqIwUkAZJCLYYdKBuPXpQ1tIOlesSUvDB91eZ/E2LHh5AkehgtHwBWo9OJWnvhblRRX2/8t5kXQJEwwBN09cYjVdkYgVdP7FWLc0ILaQotiGnGNe+4/Q6UQr/1xtj74te3yNg4OelOOyAdK5mk0tIHxPaHeeKVFlyY2LkIiAulS4lonEg+/e9C1xQ5gfdtys0/p4RWnQaJNFb65bVon/cWupZ8F0mp4YNbULvVOcgVLc2lavjWOeLcU6dMxRY/39LWJyOKbbJjhr2llGrxXSOKrcsnjNgwIsYOb5+0dUQJ15MnFKragvKgDOl0GVJi+Uu+CRKoSFWgIlWBfuVAZ7YDLV0taM20IpRhpNil0uHXxe/yKsmN80uEQKi3JNSijP44sD5OytAtAq3vp/kdSulszFJiSUcT+qT72GPVPKt4/dDFRm6cOkdcO0Y+ce1hw4bhkEMOKVp2Selus8022GabbUou/55mXvNczG+dp9tBUnOlpFlaQNne7TwrocK1DLCdgyXICWkLCH2Mma9FCIgAvY+EEdRW8SBVHTP2C8C1tWY7sL2jnoMlJa665CrcefNdJY1b5YdQs/ZvMGTHKwCRsn2C03I29g5CRPBY5zK3TfN78KTffp3UIdKLZ4Wovd+aj78pXRjbkEqlcP755+N3v/sdbr31Vtx///2YPn16YlwiwlZbbYWjjjoKRx55JKqqqrp1rhlz6tHUphaVcM+MhNRi6Eq8Wl2XBLmGwgr6e/06+WXr9qljfKFpd7w0fbs9Xoug674cNtxcr9BPM0W7LwqsDTnTsiD3QoWw6ZDJs7VH6nyaPNv8Cpd/K/ztCWuDQAi8axa6LIRLj8w1A2p+Dmy5erl3P2N1qDJt7H0ujrXBJXWxOo14+3XwIQdj4vMTc8slRnV1Nc455xycd955SKfTRePHKVT/2r59C+WD14a10EsJSaH3HiAj+9RiLrYXSEhRFwK57UjL75VR9YjtsfijCQXz/uGHH6Kurg61Q2pLuVSGYRjmR0JpI5MMwzAMwzAMwzAMwzAMwzAMwzAMwzAMwzAMwzAMw6zQ9OvXD+ecc05JcRs/vQdLvny8h3OUB+cZozeXxmMwn7eB8cD0pumTmZRPCUdS7KPCnHNFdD/psOnfteA3F7+Dtz8rLGL+Y6GusQX7nHxFRFQbAIauPgxAXFRbO2AZ8WzzG0o0W4llk9vvO3jp+2PiO6coYUvYiWhrhzHv/hmnXHWLY/fNcxCN3OMEX424E4shUhcT/ElLFp5kukVzczO22267kh3x0uk03nrrrW47mDErJkX7kGIqrEUOT2wrEBXnz4kR8ckke0wkT5F+ieymL+Zr2k7T5hkBAeXgapc2sNvK5dQtZBBAQAihnWkDBBQgEKY9FmqhAyJ8+emXhQtBk8lkcOO4m3DKgaeifu4irDNgPVSllu9zuN6gUehTXqPzHcAspABJtgwECCQFpOf8Kkg7O2rRbUFQzp3Gqds4jhJAWuAYpJzqL7zsT9h1911LzuOHnZ04f3GS8DPZ6ub5QJbccyytY0h3eiZf8IMANL300lKetef4etKLAArJOnjvAl4cisWNb/s83tqK7zK5fc5ZF5yFPn1rbJ2x54+3M9LPIaxoQfxjw41QSXc/MSJpdxNPTj9x39KSV4QEyU1v3In45ltuxvARw3Pi3dHSjJaE67SvhZE0c+sCkFsfgPyu+Mbt2x2f4GpN0e3GMERnQh43KEurhWX0Xw4ChDQRdq2swJWDBuDSgf2wbUU5gpwjlz+tLa249vLrsMNGO2LKW1P0lXl9Z4LmQD5nb19Y3h6jDzBhnVM+QP0ppzohl+UIlZWhz9FHYdirL2PIM/9G31NPQfnPt3Si2gAgBILh/5+97w6wqyjbf945d/tmd5NssqmE3hELUiQ0kaJ+iogBFJD+IRbUH4IUpegHfnYUERAFQSAoRRGkJRBCCIkfoUmogQAJJCF9s5vdbLkzvz+mnnLLbnbTeB+4ufdMOzNz5szMzjvPM2NR+4WjMOLOv2Lor38FROmaVt3daL/5ln7npaV+lHm3JWReQioJqRTy0L+VEV/Rciz6I5UWIJFSGsEXE9/oNkgFKCXhRI9UKIBk3/94u3b9i9Ot8QI2XvYkmAgpHy/8DrFu3Tr8/Kc/xy4774KhjUPxox/9CPPnzx9UUe2hQ4fijDPOwKJFizB//nx8//vfZ1FtBoPxgUU56yLDhg3rU5q5XA5Tp07FHXfc0ee4xZDP5/HFL34Rzz333IClyWAwGIzSuOaaa8oKd/bZZw9yThhbKhYvXlxWuFGjRg1yThgfJJRl5ymaQDGvbE8vOlvYxpO076TzGYhLU2LdTRt8ggOrvXCpMHZwZ/8x0qlaJBVONFUI8gKqxvqjD7OOECGCINI2H6HtPdoGFJnfQv8WEYT5HdnflENO6E9k4rlrkdPxbTo2DZPfiAQEIv0JBF71x9yXjJ+IAjtXEJ/8XoKIIiciGwl7CHd4iKqpNwUnL6v/1/9NmzqtROMAoqomiOomZy+0tqa4qHbw3JTfm1B8NTrL3S60FlnoLxivXKNB0l5hDZJ6NVqpMFwYTwXfWRaVjLSTopmw74P0blbc3b1M+rppj9Mzyqsw/y97Q8meTJuKUgpKSiglUTf2gFTslStX4j/PvwAoBanycJaPvF/vlGZdVUojCA0Zs6sopZDXK7lmHdd+66JIUx63VqsUJLSIaG1FHYZWDUVtrm5QRLWzUBlVYWj1MIypH4uhVUMRiQgSEnml9Efa9Wldb/a3lNbNlkcLbsswTD6IC+hyKgUofRiACuObJkNQ6JW96Ozt0PVpV6Jt/Qb/Bc6whxkos8gdW2+O/Yx3+H21X22IwyHXB88umROIWpsRICKQCEW1hf8Wft+VEMFYERxWQKT7a2H2AGj7uB1TrIC37lfDPV4EvReLhIj3t8H+rlnTZ2G/nfbHH6/+03qJalc0bYMJxz6MkQf/HBAVruzeYmes5KFtNuyXKNlfBUatsvoyJES1rWhymKS1fRHeW9GNlW39OyS3paUFl1xyCV555RUsXrwYjz76KG699Vb86U9/wuTJkzFjxgysXLkSs2bNwte+9rV+7Xl67o33YPfa2TyDosTYZQWp7b+RdqPIX9u9GGT2ZcAKWUda1NqlE4b3bdSFtfe38SkXjLU5E8ZYTIM9gqAIRMaaShk7JRSMpdWkbdq1s9Qq+zu8t3Ai2ylLL8HsP4lbhbVFN2w7Ivht8+L9/UG1Or5KNLeqSoFwjpFpZ01sKEnOMQmEUt3fzjvvjKuvvhrvvPMOfvjDH/ZLVBsAampqCvrl25e5cQBm3EyN/ZlICG5bN7vHIrOvdkZMna/R+4LKGGunPTbNRCts+2QwGAzG5gUW1mYwGAwGg8FgMBgMBoPBYDAYDAaDwWAwGAwGg8FgMBgMBoMBAPjWt76FkSNHlhV2yfTvoGfN24OboYJkwXI2shcivYQkmQL3sHwYJEiRsTSTBMTs31Z8M4xDJLB8TS++8rNnce39bw2GdtwGw5Nz38Fh5/8Z06c+kPLL9/Rqgq4lXcEStnT9xMiyxl0ITwZ2ItsgR6gVhixjSbGWzKXJOp5crFktmqQTyMwG5BbzKyHyFyO8EDwxluL0rBCe+IJYWqXAQtvrDyklPvaxj2HNmjVlhSci3Hnnndhhhx0GOWeMzQlOdLoYivXTJbjthcS1NX24QBIhNzPrQAlHliMnYuq6PoTloUBcwY9JZMYiK5xNrp8lLZBAkSPVCiNM4PpxG8/4jR47ukjlpDFn1jN46h+z0VTV1Kd45UCQwM7Dd0FkCZdKk4l1TRjSKxGIlCu3JWKHY4UThiUjj6H0teU4eiEMABKYfPdkbLvttmXn886Otfjz2g5zpQo2n+SMpRDKHU0KNfP+jkZrnngCqqenn7EHB/Mfecj9LjRrS/oj5l9YKgUA2qXCTe3tKd/tdtwOJ5x2Qvl1qRUVYCTbjTBKPK92Cmn9dXjAKTSU+oSCuMnbJ0W8i+UzdpktsF1MeDuGrGl3iYkwJd6E8AkNHTYUl19+eSrOKilx29q1sTYQ61eLZCveVih27WeR6b80bPsRZGniftaZJa49vyeHV8OZAAAgAElEQVRNqicAw4WTeHFpWFp3BGCXikr8v8YGXN88HF8dUo/9q6uwfa4CjWLw5pWrVq3CzjvtHMydE/Nk2P4l+beTKVeS7J3h1/vOO1h+yqlAV1fMPxrRvN75rznyCIx68gk0XfE/yG23XXmRiFB37CQ0XnRhpve6KVP6nZ+W2hbkrTiJEdOWSFwrL7gt7RumtOCMghHZBqAJ5Fp8G0bAJZAj8cIl8O7W1wlpA+mXIIgVr5f07+7ublz926vxoQ99CA1DGnDhhRdi3uvzBpV83tDQgEmTJuGFF17AypUrccMNN2D06L7NRxgMBmNLRDl97/Dhw/uV9nHHHYdly5bhsssuGzAhTCklPvWpT6G3t39iQwwGg8HoO+66666SYSorK3HIIYdsgNwwtkTcdtttZYWbOHHiIOeE8UHDxhLXtkmnQpi1yJj9OUP4MG59NmuBQgRXFPxn7mMPULV2HWGFT+2B1XF7uz5wVHhbj7DC1FrgOoIVzA5s9u7Q6whC5JwQdiQi5AL/UHBbkECOBHJCBALZ5h6BuLaOF4ppa78oENPWbr4MNm/khGPJHZgaCZ0PV2OBCLk9dFs4EVptJyIQpJJYsGBBiYYBVI/8cNy4ohJ2uOTB224xOnzGWW5ZVoukqHapT1+QkbYT9tT1owKhz3TcYuVJXqcFtX0IidQJgNKHtWuXQ3Y8GqJySKoUvR1LMe+G7bBk2ncB5NP3Iv0d1bWgsjFtt3t06mNOFFsqqe9Nfu0VMbuJQj6vXDUpJV2+tW3RpBOsvsKKc5vwEQkMqRiCpqomVEVVqfxsKBAI9ZVDMKZ+LJprRiAnIrhDHRGuSysjKi6hVN6LbROgpIRd4pfKrlmbejB1Y2tEh6PYyrRUEnlTR63rWmFFUrPEtWPfpcS1E01xIMS1N+SnXKxatxLzVs+L7YmyfZsdFWx1CD9KxIS07XhACPt5uD7Tjg26X/VhrFg2IQKp+N4tYY6KjYK021a14cTPnYRTjzkdq1au6lP9hxC5aow88ApsNelB5Bq3BoIyWptU2koXuNmDtWNhwgYTyi4W6tsS84Csg2fdNTnN3+fmd2B9MWrUKHzyk5/ECSecgNNOOw3HH388Jk6ciKam9dtjMee193S2hen/TVmEFc224tNWaD0Qcrf+vp5tHCOyDlvnQotrCyuUbcSniUDCWjwj057ttQkrCKAIWlTbCGgjMns+IrPfxYSHFtfOHC/WLHb38W0hEAhPiIFbkW4y86W4qDaByOQnnLeRzQ8FacHVVbw1CTc/9HVpf/vZZC7D3luOndVdlzk/WLhwIR544AHcfffdaG1tLStOFooJclNUifhcIMx80j29r0HBzxeydiekf3mIinpUjfxI0bwDwGOPbnoHyTMYDAZj/TCgRxhtt/NwpI7B2ETAeesfOG/9A+et/9iU88d56x84b/0D561/4Lz1D5y3/oHz1j9synkDNu38bcp5q6yMNnYWGAwGg8FgMBgMBoPBYDAYDAaDwWAwGAOEuro6XHHFFTjzzDNLhpXdbZh/20ex41lLQKJyA+QugCULGG4BEfVDuMsxFtLuZBJWlmYVEhlUPKYROtShSJv1FAUh4x8iYfJK6M0DP73rDTz+4nL84ozdMH5EbR/LsPHQ1dOLK29/Ajc88AykUuhe/k4qTPO4EYYIYwiuwhK44kKtwhBvXFgnpu3DOaJXkrxFnhamCVS6ngV5QhWRJSDrf2MkK6W8QKANHzIzUkS8MpAkUaF88gqjbzjuuOPw+uuvlx3+4osvxlFHHTWIOWJszig5lmSqI4QJoGAnQQF5OMs9pGr68SW4bzJ8kNdQ/B/QZG0tIA033ggISEg/ZhGBlCmSEY8mCE9ZN2EEIkglERFBEkBKgUgTfUnoPIzfanxmmX/Y1Igfr06T8HbddVdc8sNLilTk+qEmV4MJjRPw1ur5ZszVBGI/XpsRQykoQYZMDEMgj0Cm7ApKHwShLNFSmXFe+0UmHQWABGH67Mex6w67oa21rax8XtG6GjvkKrB/lZ1DKTdWKGhaZkglLNT0irmn2lIZKNKMU8i3t6P1iSfQdOih5d9gELHm3YVY9uKLseKmZ2KebJ2kT8fikPcLw93c3o41Uqbi/OBHF8eIo6YZ+TQp8AgclfWzUw8nHGCmo+4i+N1npBi2Keew74sRcMP7Bs5+hhyvQRW044LIaGRKebH7sK/0Uh/WPZ32yaecjJtuugkzn5wZc/9DeztOratDha1nwPSPBf8CyJrC2TcfAoAMwllqtAzC2zAiUUZpelgAyBMgFDC5fW0qD1VUuPYo+EUAhkYRjq6tgUCNvjcBXQpYms/j/bxEq8wjrwIqslJaZkQBvQDe6+3Fw+vWFbhbHLvuvitGjGi2OhcAKSfMYMcfd/hAmOeY8DalK9g8GLl6NZafdDLUipWx+PWnngLV04u1t95aVj6ToMYmDL/+WtR+9rPxF7IPqD/jdLRf/wfkly6Nufe8Pg+quxtU2fe/g6tzNairqEdHTzsgyTUcEoBSQouZ2MMhQFCSoAQZNwVIqQUElNQCLdD7N6UCBKRurWbMtmMWgdycIFkVCgqkyD1bsqR+iofSEwt9JaXETTfehOt+fx1efPFFyIx+caBRV1eHQw89FBdddBH22WefQb8fg8FgbG6QUg6qsDagBf4uvfRSXHrppVi9ejXmzp2LBQsWYNGiRVi0aBGWLl2Kv/3tb+jpw+E7K1euxFFHHYV//etf/c4Xg8FgMMrHK6+8UjLMrrvuugFywthSMWvWrLLCnXvuuYOcE8YHERvTxhMue8XW5ZXPV/I7ngaM7UXbLgT5tbaUdiwZq5LTGiSAjFgxBMhYO4Td76AXioyIqzAihZG3B0GvgSpl90AY0Vpjb9JGFr8fIsxTct06vu5E3lHpta/wgNP44dfhej25dUVKhHM7AiiUHdcrtZEgp9cc7g1wotoEHx/AlIceQT6fTz3TJIZsd3RQDrP+bcsrzL6PrIXlWOWI4HcSttUUaruFGm2pBl0orDNG6N+mfov/PZm1el7o/lllsfUmvQHG2kLCBm4NK0oiqmzEsI+eg+Wzr8jMUdu8e7Bu8dPY6ksPQFTWIyXWDaB2/AHobp0fc5v26DR8+3vnwK51KlJ+r0/wjup9Qs7yCintnhLp1smtsLQN4/cW6bZWX1mHqqg6M/8bE3UVdairqMOarjVY1bUSvfleCCIjpu1tRLZpC7c2rKCkkTlwBQ36ECmD1qzMurMR21bS1askYF1vJzp7O1CTqwUU6ecAitlovQ2dgj7Hr3XHbOXW/uDMX3FbVVm2q00csxfNAilvv/R9oN8nJYgQ2QMFhBfgJiuB7QS2hTnQgJxAtj2wwIpsQ2mh5IgIVkhZWAFuQW5PHBl7hDD99VVX/gbX/+YPyPeW7l8LgzBku09j5ME/BRJ7Ef1TNP2qG0OCBuAMryrxXcgSGIYx16ZPsrsItFfCvppqUj7+0/PW4tA9G8ov8gbEv19diPiYYMtlxgSnZSJMsa39lmCFpUF2fBZ6L4VNy9STHat9tcZFpwWZ+YgRrtaPLHJ50e+00HMj469sXpTth2z+FCoaxmWWdfWcP6Bpr6/Bi4HbfAZvkSLERNhVICROWpSbXN7sGyfcXMS3O4Ego67uUu3FCnFnjbtKIQokW0rZWZP9Wl/6ubVr1+LBBx/Egw8+iHPPPRfnnXcevv/976Oyj3bPXC5bvlRU1qHhw8cia34Tm0EoBUUKcStzrEOH28NLxiE24UxupCA3n6gbdwDWLXm6aP6nTp0KJdPz9NicwCaNMFvlb9rY3McfBoPB2NwwoMLajcNqBjK5AQXnrX/gvPUPnLf+Y1POH+etf+C89Q+ct/6B89Y/cN76B85b/7Ap5w3YtPO3KedNRLygx2AwGAwGg8FgMBgMBoPBYDAYDAaDsSXh9NNPx/3334977723rPCvXz8K4z53D+rGHYTyyXt9QUhuCVEOWTBJlimUZrjJPv7TiVw6Fb4kqUYAyAeECOvn5feIDMlEhRQnK6+n8O/XVuLwi5/Ed76wHU4/YlvkNnEb3OMvvI0L/zQFby1ZBYDQtehV9K5elAq336f31iQtQ6gRhtwkKNKi2QhFtYUTzY6smDZ5ApcOZ92Ei2+JXZa04wi0NrwjknmiTFyEO/iGJfaQ4WQEZF2EdCxyzcCSV2JplcGfYOLE+uNnP/sZ7rrrrrLDH3744fjxj388iDlibAnYmMILhZJQhqHtyFsIxLUTYxnZGGT5ZQQlrZCmACkFSVZYwcRSmjSrDBmcQJCGkUikAERQJHU4cx+pKdJQUGhpaYGIBGQ+Lqr5aGdasFUIgT/84Q99JuT1FaPrx2BZxzKs7Wk3fbkdw4Uh51lxbfK8W1hqrD+cwRL1rBB3yLeE9Tfxa+vrMO3JR7HfR/cvS0hOAThj5XJMGTES43K5WLPKmr0UajkbEln5WnXffZuMsPYb/7zXkJw1kt/6PUi/wpT4N+sxA8ASmcfdHR2p++47cV8c9pnDYum5QzwokUpI9DTi9OFjLNa9FOybSjSDmFC2TigRIJ5OTIggDJPR/2WJEfRXoKCUuHZ4FYYhIlz8g4vxmSM/E0tvhczjtd4e7FZRGe9Xg/e72F8DSUpu6CZcPxif9cf6SAJEoDDhjy8AXurpxVu9vak6GBlFlqYee/fDdong2rY1m4daImyTy2G7XEDtNnNaYRKMgrQuAfBsdzdmrluHViWRB9CjFKat64rl64ADD4jNi6GghZ2DDLo5ss1jQsgilnmbBhFUdzdWnHYGeue/FQta/alPoemyS7Hq4h+m6qlcRCOaUbMeotoAQLkcqg8+CGv/dmfcQynIVasQtbT0K93mmuF4u3uNa49KEaRSIEj9TJWWcw9FtgUEFGnlEqW0QBIA6L80pSunrnYtsK3TUYF+gXJh7IvtnluykdmimkspJe6YfAd+/7vf47nnnkNvRhseaNTU1ODAAw/EhRdeiIMOOmjQ78dgMBibM1avXl1WuJZ+jl1JNDU1YeLEiSn3W2+9Fb/85S9xwQUXlD1WPPDAA7jppptw6qmnDkjeGAwGg5GNKVOmlLVmNWnSpA2QG8aWiu7u7rLCNTRsmkKDjM0fG9vGk9qVENiTyxHXDtQidTaD9TjlLglaoFivECqlj/UjUpBm1VIYdwVzCGDCrmMPMdR3kvC3Uv7wR2cTMdfkK09Roh5iS8kU/02uEoK1d3LXcUs8vIB2QnhbBKGF80+LytpqtQKydgHOi3LrVG695bbUs0yD0LDjMf5Kn4xnL5xNTa+PFmp34TGqyVVolPArnrfykLWwH7dXpN+ZtKUyvWIuMsIg040UAd4q6X3CojuFah+/afdT0PHeTHQsfDyrYOhpX4i3bv8Exh/9T1Q2bpXyrx0zEavn3hxzm/3UbHR0dKKmpiaeXQKkMsLQRj3avX4mjIS2lWp7oRXV1tehwH51VI26yrp+2Uk2JBqqGlBXWYcVHcuwpnuN2wvlxKzNuyJh+iWlexJ3jjPg7SzGDivh+7ewr1Gm33KuRFjZuRKj66u1+H0Z4toW4UGSmQd6JsIVut6csLRjKd5YOc/ti3J7ouD7Qyf2CwFBEQgCQthjom0YgUgICDLC28G+KGHEtsn0tyR0OiCYvVrmIGsRiCb7HhhzZj+Db5/6bSxftny9ylrRsBVGH34tKobugLBfDEcW7052ePEhKPS3/ZRAvIHYPi6RVsxgqzL6fJWIFqZj42oL4r9fSx+uuylgVVsnXlu4AiBhphzkRO8BM86Zt8WLbCt4YWr7EbD1akWxiewBF0G4UMA6DA+CF7A2+/sIxq5lnlsg6u7bmgluOyida9RscyBa/zMZKh//e7f99UfQuMcJiGqa4GcoYXuw+QzEtAPxcJg9it4C7PMrYuVDUF+2eYR+dq7nGiwyx1rXrhC818ju6xJDc7J/O+aYY7DHHnsAAHp7e7FixQq8/fbbeP7559He3h6vp/Z2XHrppXjooYdw7733orm5GeUitQ/BoPFjJ0JUNwWZDcqZOWcw16mDMqwbBd/GPdjPGc+UbsW14w7Eijm/Kpr/hQsW4o0338AO2+9QOFDyUTEYDAZjk8aACmszGAwGg8FgMBgMBoPBYDAYDAaDwWAwGAwGg8FgMBgMBoPB2LxBRLjxxhux55574t133y0rzrv3fRG1Yyaied9LUNOy1yDn0MBuljdkgZJE2exEkJbUswlalTgn2+f9DC1HxeIBVphMc0soCBkSMDQBxwqlWrfOLokr//oa7pi+ABcdtwsO++ioPpZl8PHGeyvw49um45Fn3jTli7Du3f9g9axbUmFrh9Ti44d/XJOsAhFsYQSzrai2vY5IGMFt4YivgoQhbFnB7cAdPh0f3v4OaTAhkYIgRPA8LNnOkVECsknIfwqcHEo1tSIEFsb646STTsKtt95advitttoKDz744CDmiLElYWMJL+ikVaz7cfmwnMUscW2VHMcARzO25GMXJzj2gZTWXtASC1AQgFDIqzwEIigoQ4DWBHIrvq2gEBmCsySJiooKjB47Gu8teC9Wpqe64sKsAHDCCSdg//33L1J5A4dtm7bDi8teAOA5diHB0k4ilCHH2ymFIO0mAYiAQ0kQUEpBkJalkCassMRNArbdfjvcdudtOO7o48qak/QohS8sX4aZLS2oMkTVcNTKoBLGaJ7lINYcVeyrvDiJ6+TvVQ8+iAk//SlEVVWZORo8vHrP3VbnPDb7ij16xCixMb9kuDA8APxhTTt6M57rJVdeAhLxQzsclHLi64jlTmufhIRiHbywIEmiEfu5sEhGodgDVIkJTCGhbWXz7/QrLInak359wDBFO1OmlFtBFOgni4trWzd75cMcdthh6cQArJYyu/3aPkGl23r8ntmaDDYHmuLtRbXzsE/T5M79TeDfbaUUrmldk5nf4+rrHM0/bJfJYcf+tnNe4e7p7y+gy2iFusn8eZNs73tVVmGvyqpE+oTnurtwTfsavNjdg30/sW9izmwObSCYA3QCQjt8O0odPBO0ISICpMSq756Lrv97Onb/it13x/BrrgaiKLOeNjSiUQX+LpMy270MDKsejvmr3wRAEFJBCQmpjLiFazPSXOvZgSQr6BKIIClpNE0iJ3AijKi2HruU+8vVio0AVrgg+HuXYES4ASuCov+uVbjv3vtw1S+vwtNPP12WCN/6oqqqCvvttx/OP/98HHHkETHxAAaDwWAUxvLl5QkX1dfXD3JOgHPPPRdHHHEE9t57b3R2dpYV57TTTsPYsWNx+OGHD3LuGAwG44OL6667rqxwX//61wc5J4wtGXPmzCkZZsKECRsgJ4wPMjYHcW3njmAd1q4RW3FtgrHxmMBOz9MKXGoRbOGO89OHWysjXqv3IyAusE2AsmtAdn0JwqRtXK3YMsGtbytzoGWYnUwkFlPduqAQzjm0gdh1Ki967X29eKwz0ui1UBKxVMgJdutwwggvxmW746LaAGHmzJkFCuGRq20BRGXs+egM63uE5c1ud0mLTnKlOquhJVei1weZi/AIKiLIcyHrSNYLk3xJssqijKC2ghXVVnZN0t1TxRftk3cREcYccR3en34B2ub9IyN/gOxuw4I7D8eYz96CmtF7x8pZM2YfkMhBSX/oU3d3N2bPnIVDDvukywcJgpT23QzthkGeKG57Ub4CXRkECTRUNqAiqsjMa6xsm8h6Z45yaKkfjfqeBry/djF6Va8pIwHGVqrtSnB1ou3Pts1Ld61tsQoyEElXZK062lYjlU+nK9+Ntu52DKmshxWKLiSubaGC+KG4dqxvje3v2TLEtWcseByKlN43pfTD0HujdH8ozH4sASO8TV562+6jEkGfSkZE2+7D0r/NXithUrKHHwTpEbQIOgmfVntrG755yjmY9cSs9SojRVVo3vdCNOx6AsI+JrA8uSsSocix+UXpGMl4SPmHfVx89Kbw8ADy7jZaKoehHUwJvLygC60deTTWbhp2Losn575j3tFgNLbvPKxtT9hZhY5khNWVE7mOfPiwfk1c/Q7bsdt2HuTSiu2bVMLMA3SadqzW97DzHRHMP7T1jMjNiAAAubrRaPrwyVj1zB/jBVYKi+45Dc0Tv4eacfsCuUpYwW6YMmohb8AKadt5EBCZ8kSmrrS/zZM7fQHxMobtEiAjBG4rKHkoRRIEZ8tP2FX9A7N1Hb4d6X7tzDPPzLxDb28vpkyZgh//+MeYPXt2zG/WrFn4zGc+gyeeeALV1dVF8ukRzn2imkZUT9gHtRP2Q+XwbYIwenywB1P4eYMdVcx1oTl6wW7bzmize/bqEXtCVNRB9hQXup/26LTiwtoMBoPB2KwgSgdhMBgMBoPBYDAYDAaDwWAwGAwGg8FgMBgMBoPBYDAYDAaD8UHCsGHDcPvtt0OI8rcZdix6Egv+fiRWz/1j6cB9Ril2ZjlxSxH+Mu4REFnj2/ATaVJItAj9vGwjOX/jFhCd4EgXAvMXd+D0q/4PX7h8Oh57YUkZ5Rt8vLloJc655kEc8r2b8cictwCl87329emZotoA8MnjDkZVTXVAxNKkk1BU215HIXHLEbi0yHakpbM1WUtY4W1LADNpmDp0ZC4KyF6mnj2lNhC+NP7W3RGGDPk1JNiG8S0KigaWwOZI1ttU8M4772CnnXbqk6h2bW0tnnnmmT71ZwxGSng2iVLvepHoxfoA6yeVckIFsTQz+pxkXimj1xJhnGCc0v1kfJzT/bVNIyDYmn5XIHLvkzneAOPGjS1RIUB1dTWuuOKKkuEGCvWV9WiuaQ6kLPyXVNKTYBUgpSfyKzMWaPK3jaYlxYWpc2XYm/FZhGb6HXbEYbj8isvKzudqKfH5Zcu02LlzVRm/4rTe9UGSQpz0879T1M9U08+3tWHVJnBwwYpXXsaKuS+m3JP5T/rZj0Cy7Ppf6/ZyTw8eW5cWBfzi8UfjQx/ZwzsEehAqaHdWmF2TS+Pka2UEUJQRkdBzFJ85Gy/8ANnu7pP4z6fnqKnuvrEyB/lwRVLxcCkSr7uMO7gyFUKBRlhI9MbIKcRuXnpOlfYn+4/KDpGggcd61HT4+FVc2N2KFvjfBODvHR14O9+LJLbL5XBAVRUiwH2CvxRibVUQEJEW9bYzYO/vRbVt7oQy8VJlpFh5bbtXAD5SWYkbhjXjF03DMHHvj3vfxBy5kEZRsfmx9Vvz81+i495/xmoxGjMGzbf8GVRXl53wRoBaty7tKATE8OH9TnNozTD3fkpIM+5LKCmhlIQ0Akjh+yzD91vFxwkV++VlnFK/yIRTXnQg6z2d8vAUHHnYkWiqa8KxxxyLp556alBFtSsqKvCJ/T+Bu+66C+1r2/HoY4/iiCOPGLT7MRgMxpaIcoS1rUDShsDuu++OefPmlS3CAgBHHHEELrvsssHLFIPBYHzA8cQTT5QMM3LkSDQ1NW2A3DC2VCxZUtquWbUJHNDH2PJRlo2nlK5hQa/sQ8Di4q0Z6am47B8F622ptN3ipLXRmPl8zDZu7eCI2cPJHWxtbeLeBk/w7nBhtc3Hpx3a87VYa2QPwRaBaGvGRwjh0hKJNGIHZ7tDtYP7Cn/AdphfmDLqNLzwpghsV67spqqFEGYfRno9EyD0dPfg/SXvF2kAGlaoOfa8QyHN4Cttr8tqREn/YtaaZJj0Sm5xZDRwd5ivTkO5BcNCeS2xlyZYj4y5KWnqLPCjILzyNjn9LZFc23QxRSVaDvklWg4obF9Usgfv3f8VLJ99hU8fAFXWomrkh1Phpz06Ta/FmgMH81LfX6l8YGPR95fw67FKSuMCKKkgpTTrthIVUSWGVQ8rS1R7U0RdRR0mNGyNmqgGUkrkIZFXEvbAZSml++i60/7S/Dar3G792lyZdWwjzx3YtjQUVnSuMPfR6+PWtqY1aMO17WCt2zYhWMF/FbOlJZtqynZVtPPf9PD6ytfwXtu7vh8i39tZwWyAQMLuoxLBOBD/CCFMnx6ZQwrM3ipBsb7bjiVEWqxbKAr2cZn+F8B1v7wO++y033qKahPqtz4cW3/1aTTs+hUAlOjpsqy4iVCU1TdSxnfS+gdk9W2ZfX5M2DjLUBq/fz4PzHy5LavAGxWPPf8WQJEWgbb7F63QtN2/qOwhFoATkUZOj6tkx2Wh00Fk4kUA5eCskcKmZ9tZ6E8AKgCKIEQEcmO7Hfdz5j45kLGWChKA0OEEgrZLkQ5DEep3PQZeMNtDyV4se+J/seD2L2Dh5ElY8sB3sfqZm6C6Ol36zjJrhcHJlNdZYoN7mrmUqaCg7gJQ2IILt7W4u677vLRzP/JzmCCY9fOxS88JwrlaRUUFPvOZz+DJJ5/Et7/97VTYOXPm4LLLLis410siat4BjXt9GcMP+S5ajvoZGj9yHCqGTbA9tOnLg4/u4BHbVBFD8ujtQoUqWWyQqEDNmE+UDPfo1EcLpl30sB4Gg8FgbJLgHeIMBoPBYDAYDAaDwWAwGAwGg8FgMBgMBoPBYDAYDAaDwWAwUjjggANw6aWX9i2Sknh/xvlY9Z/rBj5DWXvVA1FMfVlq53wpAmN4TTGyg7L3c0QZTzrVX4FgdhDXij47f3Pt5fUCMoYhrBAEnn2jFaf8YhY+dcEU/GXqm2jvHDwhsyxIpfDoc2/hpP/9Ow787p9x5/SX0ZvXAmz5dW1oe2kK2l64LzPuuO3H4uivfQGRKb8l70aBqHaMMAsBYUSzIyEckSty4SI4+qwVdSXhnoIjcJEw4oXmUVnCrPlXiDQFK/yXAlIUJQhScTFHZAvahmQqwwNJkViYc9Fv/OAHP8B2222H119/vew4Qgg8/vjjaG5uHsScMbZUbGxxbXsLinvqL2H6rkLi2soSSX0kEZDdvGC2FR+wwQxZEML0o3ACClaqwIp0C6F7+UgIfOfC75QUaPvv//5vjB8/vmiYgcb4hq1ASjnSqzKEd83fl1AgSEiQI2Mb0r4l3ZP5reW46cIAACAASURBVMxv7arpfEYEQ5KN45/Vt757DiYdN6nsfL7Z24uvr1zprlXwb/yXH2KyUI6UQlazLleGQYcNxk3zWXb77WXGHjy8dNtfvFiCcUuO+nbWlaSwJsOk64jw+zVrUvesrKzE+T8838V0FFCToBY3JkPyt22KYiIASmaLZEMVELQu90ElkC3OrV/ypMi2fj8SotwokJ/kfZKtU5UQKShQHpUQmQmSC9x9unOenpOZzna5XOZtbNdYBoU5+Pg7JwWvQ0p/FHOjcKaPl3t68ce29tT9BIAfDRuKiLRodvITBR9BIY07TN+KbMPNh0P/4FHGypMcZ/x7on8f0jICLeO3Ms0lLkLjaiTRxmOiQDGxAR9n7eS/Ys3Vv4vfu74ezbf8GdHIkZnPZWOh5403Um4VO+8Mqqzsd5r1FfWIKPIi2sqKsCgn1iKVlh+xAi3WB0ZkxAqW6D4jEB0JSOmelu7Hqriv74OenPEkjvqvozC8oRlH/ddRmP74dHR1dfW7jKWQy+Xw8b0/jltuuQUdnR2YMWMGjv7i0XwYDoPBYPQTK1asKBmm9LrpwGLs2LGYP39+n+JcfvnlICKcfPLJeOaZZwYpZwwGg/HBw/Lly8s6hOHggw8e/Mwwtli8/PLLZYVraWkZ5JwwGBqFBABjKCWu3Uc7T1FxQ7OvIbRJFxPXToqoEmX5h+LS4bqftecYP5tO7JBrHw8gZ5OPQsFrBKKssAdbW7t9+j9Kftxh2FbM1RzGbfKtxbSDe8HuoCDEBbVtWt7W5Z9vaLMI5bWBKDIHyZIPRSBMnjy5LKHExp2Ojz/TpMCqoLhBwewNsHsUCjSEAm59NQBQkU+GvzVemLw5G0HBe6uEe1r4Mv3tbWehkKYiK5qsoE+0VQCFgtphKhRPz4QZsstx2P7M19C0+0nZ1aEUVv/nRiz8x5cgu9tM+gp14/ZPBZ326ONQSkGSgpR5Lwwt9fqsW391eTOHHtoDEqU0ItsKeUjUVtShsapxg//NPdCIRA7jGyZgaM0wLaKt8sjLvF6nVkYom/xKtVS6DvTBkebASAQC2cauKq1QOUHbZgN9VYk8lncuD+xUhcW1w2/rlRTXhv0NxJrs5iqu3dW7Dk8snA4SwvWQBCOiHfT17nABYXdoWdgxIhDEFpE/DIEoni6MgLaw/sIdmBCOW/+Z8yIO3O0g/PrKq9Dbkz5ItlxU1I/F+C/+Ay2H/Q4iV5PKe/zYWbhxzO+1A9wmh8yDDbLcivtTsXCZr3jYxyKwiREee2FTFNZ+G9qIbQWwrTURwR47ASh7OJ8ZN6x4trWCBnMEGGFrhEcHKytYLWLuWsg6Z56jFrImyoFgRbdz+vmSEdwOvxGBjOh2KKgNUWGEsHMYeehPipZf9qxF17JX0friHXh/6gVwYtpGKFwpMkLfwuTXWV4Be+iHm3sIH9eMseFeUQDBfCBoo24zQTjmeYttPm9cithYgezrLBQam6Iowq9+9SsceuihKb+rrroKixcvLpk2AMjaFtRufxCqWnYx7STsX0NRbX2dtZcg8SN9rZIvWKJiiqB23MSSYaZNm4a8rfhC2LyHeAaDwfhAgXebMBgMBoPBYDAYDAaDwWAwGAwGg8FgMBgMBoPBYDAYDAaDwcjExRdf3C8i/bJZl2LdsucGNjOFiGhJAmN2oCLuoZxcMhwlCApJMmLi2zFaPUE1oMQ64WyXIoWkC0tYEYYIookar7/Xjotvfh4f+8Z9+MY1T+HBpxeio6v/5KRiUAqY8/piXP6XJ/Cxs/+IE3/yD0x99m1IRwqJ0LngOSz71xVY+/LDmWnkKnP4xs/PRlV1lSbfWsFsQ7K1otmUIaqtibGRJ9A6gW0yZC1LziEfz5DGnGAshSQyeBIZIXCzn4Bo6whXAUHFhktSuGy84NuKDHr+VpysHYrYMvqGV199FRMmTMAVV1xRmsySwPXXX4+Pf/zjg5QzxgcBm5y4tu1nVLoPcv2O8mm4vsmNUUrz+8L/TKcoyFJn9TjlhBVs2kGurIBBFGnX/Q/cH+MnFBbNrqysxI8vvKBwZQwSqnM1GFbbbAjgRlDYCJTmDYmPoHn80lxrTr8Nr9PR8eDI4mQIssqMkI7CZ9jgRIQbbr4Be+75obLzOnVdJ37dliTYxsW1KdOnMFItrMwhqJBMQiGsmTkTnfPmlRl64NHb2YlX//ZXAOGMKmOmFgzV8VldnKaNhP+TXevwUk/6gJMzvnEGxo4f60Ma4r7l7yvThvxU1Ytm2/cxvLF9VZP1HhNZGQiuv81Ppsi2d3PdjSohsI14UZwgd+A3mOLaBMLk2yenwo2OIoyJomKzfFfvWVnImvGH+RFByLDdWT8K4ggClkmJn6xelVnWSXV1GCbiItlU4He2mxU80OLbXgbBCrz7clhhGntthcDDd8GKURCAqp12MvXkxxRbrvizMLBjUAbh216vmz4Dqy64MB4zijD8+utQsfPOmXW0sSBbW9H11KyUe81/fXa90x5S2aAFR5wQifklZSDmYvylNCL90gmR2G/71kknMmLfW3flREYAxN7fZ+c8i+OOOR4tw1pwxKFHYOojU9HZ2bneZSsEIQT2/PCeuP7669G5rhOzZ8/GCSeewGLaDAaDMQBYGRzUUwhRFG2AnMQxevRoTJ06tc/rYbfccgv22msvjB07FrNnzx6k3DEYDMYHB9dcc01Z4b7+9a8Pck4YWzJ+85vflBXuwAMPHOScMBhxbGg7T1GRQ7dYrFLrvkm7ciytpLh2yn4dtxN5m46x+iQFtp0MthfatiKrZA6qJiuoamxHVnA7EqEwd/wTCUJE/mNFWZ04tzBrli7dQMzVCqbavMALavs1WAJUYg8AEmGtIKxZb7LlCldF7/rrXYWfkXsIAnVbBWKTyT0p4WNOCrqqYu1AxcOmb1w6b0WR0aCVQngQvApEPQvHCxd1s8LGhTJhtLJ9uc2hgDacC25tDSqWkl+9lPCC2+FHAiTQ/IlLMPKA/4EWcU2ja+nzmH/zR/D27Ydg8cNnoXftolSYl+e+jKVLl5o1WF09UpqcKunWVrVYdN6tu0oAeaUFp23ZGisbUVdRl5mXzRUtdaMwun60Fh9XUpcZutxSSuRVHhJ5SJlHr7T1JaFImTrTYttKGluR0s/Pi19rgW5p/Nq61qCjp8OuZPdJXNteW1sWEq9i0naVjLepY/rCaVjX0+H2QVmbvRbI9vZ9LYStD8129n4bXpnxRAndV6nUyBG8u6b/UjoeQf+G+XSu7cQZx56JSUcci/eXLO13uSiqQPO+F2LClx9F1fCdzZ0z9u2F++9I+DyGfqn+KW4BTlsBQ2tZvA3E+u2wC8zqBpP38qdfODw+tx15uem0s2fmLcLSVWvhrIymPegiGIsjCUAYYWklAnFtbXHUrc+KX+t2SU702rbDCBA53U+T/iaKQCIHiAgkrCA1QQttC5CwYa2AtXG3acSurZi3Fud2R3KQQM3YvVDZvGNZ9dG17FV0vvd/sMLgZES+vQh4YImNtb+E4HhMVNvvUHCi2m5fgEWyjcbdu3rkoItqWwghcMUVV6Tcu7u7cfPNN5dMHwC6enoRnxPEkRzt08LbyBDORoHrMJms+yXTA+rGlf7bs3V1K557rsw9zpvOK81gMBiMAuCdJwwGg8FgMBgMBoPBYDAYDAaDwWAwGAwGg8FgMBgMBoPBYDAyEUURbr31VjQ3N/cpnpI9WPTI6ZDdSYHI9UVpAmJhYkAxYk2SwJgVJiSveneKOWQRdAJihd22aUkpVgrPEj8cIcOQQAL3zh6F+2a/h//+zUx86Kx7cNyVj+Kqv7+IGXMXY1V7V4EyF0dXTx4vzF+KPz/yH5x11QPY/cw/4HM//Buuu/85LFnV4YkgJl/tcx9C679vBWRhYe/zrzsXW+24FQR54owj4wZE24iEFtEORbWFJqdogmtkwhgBbWjCrwjSC0VhLfHWUWhdGMCSjcNnQsG3E6osIhqYQgbXo9B1OYQWRhpSSnzzm9/ErrvuigULFvQ5/hlnnIEzzjhjEHLG+KChLNGFYgSqEqILhfqI0D3FcdcM4ViYQuILtk/TwrjGRcD1qZ7gR+ancv23JSHGBRl0nx2RgFL6+p23FuCdt97JLEcE4DennIKGUaOLVNLgYeyQcVZyVBPhDbGblBYllUrqgFKLkhIpzQ9WyhDoJUAmBenTsc/AChBbwjdgSdyER2c8hhEjRpSd12va1uCBznUxNzsKJWcrcK6lEZvZlEn2y5oNhe6x5qgUltxwQ3kJDwJeueN2dLe2pvLmf1NKBBlIv1IicQ0AeaVwfUrwHBjePBzf/N43Ah6s0oR1uKah3yFKyUzr0Eq3s1RlFphTOMHrEv+5sAm3rDRT+bFi8uT7DNu+XRgnehEX581qLH0SKSjQlMsR1167tj2T3PvZmppU8pkzfMpu76FbvG1QzN3Is8Rm+wHVGhGAVqnwvZUrsCQvU/kcJgROH1IPQzsv+BGx30DO3SugdlPiGgCZMUokwodtnhL/hvVVtd22sUNkXHtAfJwKSd76MAKFIFk3PvW88gpWnPU1UOKwlKE/uRLVB216wlprfvFLqHXxflk0NqL+5K+ud9r1lUNgBbHteCOVdJIzUp/04MS3rViLFSqB+S2VFdW273xcTNse+mC/5859CaeccDLGjRiHg/c/BA/c/wA61nasd3kKQQiBXXfbFVdddRXa17bj2WefxRlnnsFi2gwGgzHAWLUq+wCPELlcbgPkJI1DDz0UZ511Vr/iLlq0CPvttx+uvPLKAc4Vg8FgfLBw9913lwxTWVmJgw46aAPkhrGl4qmnnior3Pnnnz/IOWEw0tgY4toF7cMxcW19c7u2VlRc21muvSsl/MkJaAc2HRdKBDZ5coeuenFqf/hqlmg2GdFtL5yZ/mhxTPOJxbeHu9o8BHb9wO7v9wJEgXA24uGc/SqwV4QHaJuyxx+dsYcZzJkzp/ADNagYshX83g77zGKJpp8rxde7knnJbmiZVpcCn3KQiGMNWlnr+iVRSAQzca2SuZMxW4I50RZaHNtb0/xapvRpuWsJqLz5ltrooiQg82jY+UsYc+T1EBW1BXPe2/4u1r7zGFpfuTPT//Fp0wM7YN7c3QhqQ0Gae0upw0iZN4cfmrVbUmiqbkJ1rrpYBW62GFo9DOMb9IHKSub1urUV2VZ55PP2wEhzLZU74FiaNgHSQuUyWMd2liJzCK1uJwpLO5cgr3pduyhXXFspuHVwbZtT5r7KC21vpuLa81a9jtdWvgoI2wfavQDmnTMfZesbSotgS/gDCkj39wJGdBtGhNseqCBM3ywEoMgdhGAPXgh2U+Hm392EvXfYB08+9uR6lat2/CHY5qv/RtMeJxuX0GLl+3INFRvH4PpU80nZGLL60qR/lntiLM/o892esoL3SmN1ex6zXl1bNMyGxP2z5yFu+dQi2hQcvOD32nlxbRJGVNqNc1Z4OrBaEiEmpA0CIefmA/owBB3GClgTvIi1jmvHfpO+FdEOBLz1fspcQnA7cnGACC2f/F9Ujdy9rDpZ9sT/BPOK8CjjoE26vTKRqye3j7KoqLbtC4N2kupy4nM8AOjskhtEVNti7733xpgxY1LuU6ZMKSt+Z7fdP6riAtmp+UZ67hCfU/R9H0E5G18qm7ZHrnZkyXBTp0wtGYbBYDAYmwc2jiWUwWAwGAwGg8FgMBgMBoPBYDAYDAaDwWAwGAwGg8FgMBgMxmaBsWPH4p577sHnP/95rF69uux4PWvexpLp38WYw25A+US/MqAykiNLIDKESaI+kgKzYFlWZAh+5h6OuaDcHv24+LIlWEiQo3ABBAEFacJago8yedVEDSt2pssTOc5QUrewq1fiqZeXYeZL75s0JIY3VGHbUfUYO7wezY1VGFpXhZqqCLlIIC8lunp60drRhRVrOrF4RTvefn81Fixdg7xMCPylyBX6WvV2Ye1r04rW2DXTr8bQ5iZPqIUlZwlTA3GiliXORmQJWjpshMgTZw2RRwiBiIw7PDHYE3E9iUqYe1uSsCfUhnSU4NqSr8K2pUKngHybIDY7EcEYz2oA2/sHFE8//TQ+97nP4f333+9X/L322gs3bESRV8aWB/teFx1bssYnl0AQJtPbpJ8IQGYkyUzXjH1kfiupXPhwHHRuLi2CUIAiBalsTykgIWEJqWSEPgVIi02bcY7soESaBy8oglISw4YPQ21tLTo60sKckggHfv3rhettkFFXUYeGyga0dq0BUR4CAooIElpc2/6GGV+k1OLaESkopetREhAJO0QSFEkoQyuG0iR7QQBIQEFBKIIihcqqSjz19FPYY+c9sC4hzJoFBeA7q1Zgu4qR2DlX4dwpaFzJoQoo3OxK3SvBJ88EJUIlJROs74q77sK4885DRR+ExAcCKp/Hc7+/JkWF9oLBdryOUbLdx4sNp+uTANzb2YlFvXEBYAD47oXfRv2QekBpQXo7n1Aq5FvruakI+g8iSj9AN+fQrcr1A0GmyF2aNAJhgkKg1I3iV4VIt67vID0HtqR8It0SXTlUImxWWqbvsTdVlC2UnSxvMj/63ulyEAiTb78Dra2tqXgn1tZnJp+8DcH8CWHzmPCzbgJA3rnZp+HbmnSzffuXgKZwdyiFc1euwIKMdkQALh86NCbcXezdDGakwZxWC2pb17BtWz+rH5GM5++lXZISBApAxfixOpZp5zGSuM1NKLwdCmyb52/98kuWYPlXTwHa22P3GfKNr6PuK1+OlzU1d4/Xw6DPt5VC+59uRPuNN6W8mv7nxxBNTet9i7qKOiOyr8cUaZ6EVBJCCT1OQ5kxWerxy/4XiI4kSecqGPWhCIqAt96Yj1/85JeY8uCUPv1N318QEbbfYXuceuqpOOfb56C6essUmGEwGIxNCeX07xtLWBsArr32WjzyyCOYP39+v+JfdtllOOecc1BfX186MIPBYDBikFLi1VdfLRlut9122wC5YWzJmDt3bskwRISGhoYNkBsGI42S+wdKrLcWW1B39pcy3ePi2mTWQM06XsK+47JHWjRV2SVms7BJbq3Irlh6ixOCNTYbxtu4/dGMfu3Urj3bdabAHp6R/aKg9E9XHiItCkt+bTHMeSx86iDtYH3Q2ezN2iQotq7oU/HlWLlyZVkHE9WNOzBe2JIGGV+22OYOZdtB+tDFgmnEbljIP4nMxXXYutGXhdp/uRajpIXIrvf79clYORV8XZByTrkI2HpkDhNG5DBqaA7NjTk01ArUVGp7ipIKXb0KazryWNmWx5JVvVi4vAfz3+/SgqMAasd9AmM/fzsWPfQ15NcuKZHvNKZNmYYvTjraiC8ToPKpfR9S+jVxfdihttcpIjRXN6MyquzzfTcnNFQ1YkLj1nhr9ZuQUsK9qeadI9MZ6WZm+icAJAFpmoV9sxURCBJ504QUpLPLSAC9shdL2hdjzJBxcG1RGauL2atF5lmFNu9YH2nvFdiwAKRem6x45YjUbkis6WrFY29PcfYYkAJJAoQCwR4yYMWzgwMQoMWynTgy9C6AKCIIESGCPiABsIcUaMFuvRfLHiBLcELCIMx9bi6+fdp3sPjdxetVplz9aIz61G9RPeJDxsVbPuMDRnLcSfgpMt/GTQFuYIx1YRmDkLuIWwLj3rbDtH2nivupsGEV6qd9mPv/bzUm7rrx17KUAv751OuAs0QH1jcScAZum3Wzrw9SASoy7QpQyohwu4MkhGkv0OHdccT2mdgNFvHD3o1B0RhgjaA1AUBk5jY6iLKtkqzllfS3uaciYYYX/xSj2hEYdeRvsfbNR7Bu6X/Qtexl9Kx+O7NeZHeb7rCiKJxhuLLpOYo1kAb5dgdv2L2JfrcBheWkeHvw+0zDdm+/9fi2tkvFnAdTVNuG3X333bFo0aKY+0svvVRW/PbO7oRLOKcoMK/whuswJ0F8n46COTSA+ttbE2rGHoi2eXcVDTX1kam44MIL+pw6g8FgMDY9sLA2g8FgMBgMBoPBYDAYDAaDwWAwGAwGg8FgMBgMBoPBYDAYjKI44IADMGvWLHz5y1/G888/X3a8tjfuQev4Q9C48wkDl5kY8SDhHohrF4iMIpJ6xa+VNL8ocXdD3LBxQkKHEiCShhdhqGYkQCoPZUk/hiCilJXhs8WRUFni2mQJK8pUhYRSAstbu7GsdTmAZSavlpWm3G8VIy5YemoU3KAQY5iwbtErUPkkIUKjrqEO/++338GwEUONQLYla+mPMCSSSGgylyArjK1FtQVFmtIlInMtIBA5slckwmsdXlgxbkvqEvpbWAIYrKQ2AuFtQ+JxhFovxg1LtnW/s5414vFDYpGrqb6TWhgeUkqcfPLJuO222/otjj9y5EjMnDlzgHPGYGgMpvCC9k6LLGQJygaeuv+WgfgCPGlYE72TBGNPjCRSjidJikwRdCEEQYtqkyesWVEHKAlBBKm0IHVjYyOOP/l43Hjtjaks7rPPPth1zz2LVMrgo6V+NFq7VgMQRihcwsrLSglEwohoGyEJUhIgPT5qnp4WPdVPQUJJASW84ASUMqRwBRjhUwH9bFpGt+C+h+/DEYccAZk8zCIDeQCTli3DjJZRaBIiaDIxWYtYMwspvCWamA6XESikKobecYmEcHxULg4BkOvWYdE112DCZZeVLONA4tW/3oH2Be+4fMTprvFvuKcehvN1KqBFiG0Z10qFW9rXpu657Q7b4viTv+wiEcgJ0YsYUdW8U4YcSo5wHcwjyItZ6BlkIIKfVfnmd+oZJ6Zx+hXPbglJIf9MGmqQr1h6Kt4PhgLbJcW1bd4HUFy7q7sbZ511Vir8xKpqbO2EI4NyoMhfAobPjCw/+DZiZ/3Wx7oDXlw7fH+uW9OG13p6M4v7zYYG7F7hRfRtPCuwHLpT8OTs3YX5oQBkUb7Dd4EK+iefhYrVT+Xo0TqU6wBMTiyvOxS0yRKrMPFUezuWf/VUyMVxkZPaz38Ojd8/P+a2sQ+p6XnlFbT+78+wburUlF/DOd9C7RePHpD71ORqIJUEKXPYA0ztE0FKCREJKKn0eGPeSa0R4cckaf8mNH/rSakghB6vFy5ciKt++hs8dP9DWLli5YDkuRiICFtvszVOPPFEnPu9c7Xwaal5EYPBYDAGDFkHjSRRWblxRb+eeuopbLvttpkHMpVCT08PzjzzTEyePHkQcsZgMBhbNqZOnYqenp6S4SZNmrQBcsPYUrF4cXliiyeddNIg54TBKI6ybDxA4fWMIgvwfRbX1hkCVGDDITg7TDKfep+BFa81K4bmgFB7KKo9/FFRuPJtVmjN+mdypwBZwWOzju3ub6shWV+JteN0kRL284TQtRPEFulVSgrjZwhq+3DWpk/umTg3IBY6FpcIN//55oJ5D9G4y1dd3ku2i9T6OiXqza+JF2wLpdIsGi9zUV2nYYvQZ1HtrGvfeqxN0e1BUQowh9j66Nom1lgnsN9Otdhrpyp8ZNtq7DS2ArkoWFMuo4j2sMG3l3bjhfmdmDOvE0+9sisqvvgPLP/3/2LN6/8oHDkDjz/6OPIqb9a6lVmTzev2pvyKvATMwcYASEGC0FwzfIsX1bYYUjkEExq3wZur3wCgJXn1qc3m+SkgZvNS0OLoJojbRaWkfwOUXu+GgpNhVwro6O3Ayo7lGFbbDNcmS4hrI4hv18mBuJ08y97QJ3HtDby+3St78a83/4ke2RPYX/R+KGvrcf+RFdm2+6/03iwhzG8SoEjvCSMjbCxI6CuyqQiQMmFI77EiIqxb24FzzzwP06c8sV7lIVGJYXt9C0P3PBMp65U1zgFwgu1ZFe76VAUv6Ow84dug7euSaSStZqFP0P+5tqKC4In+3OU5bkvT/a3y45fS7eqhZ1px2VfGoLoyme8Ni6deXohFK63N25Y6GDVNnu1zsFZIEgSlCFogGyARIX5sNZlnElrlBbwRPUyPoI8khvcz9UlCp6ezYMP4eQAAQEU6XZHTaSkt5a2cv33fdXr1O34O9Tt+Xnt1teGdyZ+G3fdpUTFkLEhUBPmzVl8zb0qWgczH7EuN7zyA25MIm2/XQJLjrL0O2pxpZ2vWSuc82KLaFs3NzSm3pUuXFrX/W7R2dKNwL2re2+RrSeFek3C/QmCo71MxikeoG39ASWHt2bNno729HUOGDOnLjRkMBoOxCYKFtRkMBoPBYDAYDAaDwWAwGAwGg8FgMBgMBoPBYDAYDAaDwWCUxM4774xnnnkGd955J37wgx/gjTfeKCve+zPOQ03Lx1E5dMcBzE0WuS8RoiAxNiQoZBEXwmt4t4AAmSbAhhKTTnXOEGcCIpASwa3yiAtpB3cz/+hbhuLahpCIHIjymsBCAAXCqYA0ot1GXJssyVEZEqBO24lsOw5RSKNN19maZ/+W4Q4ceuwncdy3j0XjsAYjZO0FtS2ZS5OyvAh25ESxyYlka5FtS9aKDNnLuMEQwmwawspmk/PzYt7C3RtkBS49kcVeO0qW5fNYF7KhLWHYky88kTdRVeF1wNVgUe2+Ydq0aTjmmGOwatWqfqex/fbb47nnntvoYlGMLRsbVFw7QZrLJtxbcrEdNzxZOMYFDcYoGWSSoAKhWOtiBbeNjKwRahAC0NrQmhApSGhRUEE48+zTcdN1N6Xq5vTTTy9SGRsGzTXNeJMqkFc9gBk7dJnzEBRpUWSSkBJaiMK4gbR0qSIBJfOQAojIix4rkpDmwAhNBjciFCR8/QPYZ9998Ntrfotvnv3NsvK7Vil8dtlSPNkyKtGU/HPLamaFqMIq6VAGspppoRmU9Vt6yy0YfdZZToh3sCF7ujHnlz939w+LZo7SgOU8i4Q/JeLoozvifreuXYu2DDH0C390ISoqKhw5VxnRDjixAPOMrOBtQkhEuQmIjReSr0Wove2EUKyQSQxxXY5AiKRwF2Naaipc6BaKJrtw4XTYEWADUQKFNLk2KMdgiWtfeumlmUmcXFdXvW7UIQAAIABJREFUMMGsduyuCSlx7eTUrxxxbYKCAPBCdw/+2pEWZweAU+rrMamuLv48lL1H9pvvXBM/fDuOl9qWpfCclGJlS05xAaBi5Eg/N1ZBDIrNqDNFtd3Y1dOD5Wd/A70vvxy7e+Vee2Hor38FiPBvog03f143/Qmo9jaonl7I1avR+9Zb6Jo1Gz0vvZQOHEVovPgiDPnvMwfs/jW5asCM28rIqStSRixbQSkJaYQwFPRhSor0YUxafCT8rat/+bJl+N3PrsYD/3wQy95fNmB5LYbxW43H8ccfj/O+fx6GNg0FsGGfI4PBYDA01qxZUzLMxl4raWlpwdy5c7Hnnnuira2tz/EfeOCBQcgVg8FgbPm49tprywp39tlnD3JOGFsy/vnPf5YV7ktf+tIg54TBKI2SNh6guJ2niI2nv+La7tBU2EPU0n4ua6SCg1J9ZsmdqKkCP2uzV8ZmYddow8NZ7fpeUL6gDjJFvt0aOOJxfYHjHsGtrT0+ubbphLJttEKC2m4d0tr1Sa+NK+cUpJiw8wP4+91/RylQVInqkR/OLlM6dAFnW/a4jcGWv+8HTBfKQEZjVW4DhLks1KALWXyyrm2LApwqcswvFNVWGFov8OmPDcGRH6vDXjtUh0vAvkR9ENXW4YFtWiqxbUsljt6vEQrA6++Nw0PPXIe/3XsMnr7rIvS2LSycUIDlS5ejra0d9UOMLcEK5SpljkD0z81eKaXQXDsCVVFVWffYUtBY1YitG7bGm6vfdPYPa2u1/Y7bagSBvDI2L+Xtqfq1NddmD5UVy1ZKAkrX8bJ1y1ERVWJIVQNc2ywirm3h7BfO/jaA4tql7P4DjKlvP4zlHStAAITQQsJW7JqMNVOYfVDC/RfulfJ7q0gI10eS6c+FdafIpgZBXiSZQLjxdzfh6p9cjZ7u0ofzFEPN2AMw+rCrICrqA1dnANW/yVtn4/XvGk48nnMQCfdkuOR10kqceN6hqLZ75ipx/3IaA/nBEYT2dXk8OKcVR39iaIl4g4vJj72s35OgTin1LMhUe2iRJC2mrXSbUva9VwRQpPcs6tZqogjofZHG3exp1AeaK3hrvDBVLmCFuQkKBHPwuRLmXdfh7bAPinz+zVxC9z8KEEaQWwEg4foqAFCiCiRyUPnuWL3UbnWgzz8QE8bWAt/Wz7RHU3bfp4Th7W+b79BoGu7/sW3E1l18AGztkPHn458ESmEgbXNKKfT09JRcT161pjMrNmLzhGS2VIZbiJJ+feuYa8ceWDJMT08PZj45E0d++siy02UwGAzGpgkW1mYwGAwGg8FgMBgMBoPBYDAYDAaDwWAwGAwGg8FgMBgMBoNRFoQQOO6443DMMcfg4IMPxsyZM0vGUb3rsGjKaZhwzKOggSSZZapHGgKCFZwuSYwtwnxNhaEgeMjM9GQaSyPz8bT0no5mf2s6CJHwYR2fQhNhNdUsByAPIpkQ17bUvQhEWtZP0/ukJp0hAhniohPPjols6xvqrCcJj2lSLwHoWbUQsqs9VTNf+5+z8MljDnIEEUu4EoZ0Iwzh1bmTIXYJ4UhbVlTbCmwTKCaqHfpHIUFM2Phk7q/TJ0ug9TLfrhwhPdeG06wc+LakQqcE2daRiPx1GI8F5PqH7u5uTJo0qWzhhSxEUYSLL74Yl19++QDmjMEojA0qrl3M3Y0fnqzuRbWV65uUctIIniZvxhxpBW4JgNTC0FKaMcGQm/WIZijFbuwzaRli4IRttsbNd96MW/50Cx57+DFIKVFTU4Njjz22SEVsGBARhtcOx5L2xSACpJJ6bCJAKanFIyJNTlYgJ1iqDLFbC54KCCWhEDkBc522qRcFXedmLqICMjmRwMmnn4y5L87Fdb+/rqw8L87n8ZXly3FHc3OiuQQkUNixKu5bsB6svyodNhYe8easEv72W65bhwVXXontr766RMoDgxeu/T3a312IpB5DKKpNFL+2VN5QaDtJpQaAJfk8/tHRkbrnvhP3wWGfPlSnR0FcIvf4YYm+ljPrDlkxYRWMAICZmgXzDi2cQvGHE/x2AiGmoGE/lCLUZjxglQhiW5J/pr6PiRPKTb5tGU05w74w+TudnYEV157++HT8/Gc/T4UZG0X4ZHUN4h1xPMFk2419k58yh5In4VRRBH72HbTx9WMnLMvnceqK5ZnF+2xNLc4cMsTMwH3KylePL3PiO5QWCL8pcQ3Y9hjMZxE+lnjdhxRvF4KAaNgwd/+4kE14KA2FGXT+OqLCqh9ehq5pj8fumpswAc03/hFU5f8+3NBz6dbLL0fPa6+XDFd98EFovOD7qNhjjwG9f2VU7Q5xIKX0eKN0q9Bjj/5PKgmhBCTMt5IQZAQCoLB61WrccNUN+NffH8Di9xYPaB4LYdToUfjSpC/hggsvwIgRI/jvIAaDwdgEUI5QdVXVxhf/2mabbbBgwQJMnDgRL2UdZlEEbW1t6O3tRS7HtHgGg8HoC2bMmFEyTEtLC5qamjZAbhhbKpYtK+9wp9bW1kHOCYNRHgZbXFtHT9rcC4trezsOGbtFXBDWrbvatN36crgOaw//NPdSdqeAWdkztotQlxqwIrXBtgFnSw/z6g+xTNVDAuH+B2e/CCL7tUu7MO7d7RpkuNYUs/fbxWnh048fBGjrGd7upfy9iAhz585NZzqBysbt44UpuPRVak3M24xSzgXaSd+QtYhu8uWWZwuln1x5LnYP2/7sTx9XBc+XoPDR7apw4iFDcNiHa5GLEraRAOWKaqfiJaLsOLYKO44dgW99/suY8/3P48/3vYR7//UoOpa9gq7lL6N75WuQPVmin8Cbb7yJPT68h7ELSKSETu1WG7NWO7ymGTW5mvIzuwVhWM1wdPZ24t32dyF8BwJSeg+ZsuLXKm/sctaGbPZPKbOnyR7UagxOSkkIIkhI1xctbl+EnIhQU1EH/ywKi2vHxLGtDcv0ApubuPZT7z2JeSvnmX7c7n2KYHc/6W+YA58F7AEEZPdSQdd9BNL7qUggIi28HZnfWmRbQBAgwjQAvPTsS/h/p5+LJYuWrFc5crUjMeqw36B65Ee0gxsDfF/sdy4kLFtukFLxuDGzY5Z1L3QPw4XfoU/QmwSHQBQIXiD9ZOBgzAvG1Nunr9iowtqr2tbhX//3Btyo7LLs68ftnbPi0fBtTM8hhH47lHYnIcycQ3hBaRJ6XwlFvk7Jp+HHe2tNNWkRwYlxE+BFt20cYWZQ1pKZOJ7YvC+A6VuECaekyRPQ+d6slKg2ADTtdhJg8qsfW5jHoP0Ikz87p0i0ObtnUQdIir6X1yat+9p1Er29QEUudC3dAa2PnW7VqlUptyiKUFFRUTpuexf8XKFwZ6n7Z7vZAAXDlRTdLol0HnK1I1A1bBd0rXylaMypU6eysDaDwWBsAWALIoPBYDAYDAaDwWAwGAwGg8FgMBgMBoPBYDAYDAaDwWAwGIw+IZfLYcaMGTjhhBMwefLkkuG7VryMzsWzUTvuoIHLBGWRVuDJiUXFtQvEzSTaJK4Domo6hYC8E5JBLXeGLIHDkk8ISokwdZttQyazRVIumiNzKOnuaYusiRLSpKkMXc2Le0KFZAYV1KEnCmXxE9rm/ivlVl1bjf0O3weRiGCJNmSILcKUzYpqkyFraYIWQVCkhbWNuwgFtIUmhsVFtYUR1Y5M/ECw24pxk72ncKQSK9RtiS1xkW1L3kGQd0cBjBFTYmLa9jvBxUiSVMohtjCAe++9FyeeeCLa29PC7eVil112wcMPP4zx48cPYM4YjNIoS1wbKMaLK0wWN31TUXHtzGFMDwheoFd3/YK8iEKYjiRpxjM9yJCwwgth5ow/WRp0ILBtyq8PfVA49PBD8cnDD8GSRUvw11v/irYVbWhoaChcRxsQI+tasKj9PTd+SGVEr4WEhABJfSiFJDO+KlOLhtitCMgjQs4IBVhRYE3GtnVCUFJpnikoGCp0/f7iql/gpZdewozppQWNAODf3V24pLUVlzc2ph53KHlQqImV4nkn6ZxU8Ldvi15WIBRg9p/l99yDkSeeiIZ99ilRuvVD+6L38OxVv4qVz9NYvah2mLeABhyULEYXBqDpuH9qa0dvxvt90RUXmfmGbvda6Nq+P+TeNyhAn3MSEPuVF062FenqODHdLCim4TUsfP9jvqT0MtAFybOBYAeg55Yq8FOUfV8KxMHtbYniIgNOmEABScEXf4uBEddevXo1Tj755Mw++AcNTYYo5d6+zATDWbBK+trpvMu3d7bXVlzbyDjE0n6xuwfnrl6ZWaxtchEuadLvdD6WJsXy4sobuNm/PpK0a5GI57+zRbizZqoq+NfymRWAaMiQREpw83yXUqKCwrBt1/0BHbfeGrtP1NSE5r/cDGFEu22amxqqDz4ITVdegdyECYOSfmVUYf6mIy2UD32MA0GPzVJpcQsA5sAH894roK29Dbf8/i+4/877sfjdxaWFoAYAzSOa8YWjv4CLLr4IY8eOgfvjafBvzWAwGIwyUM66Sk3NpiEA1tTUhLlz5+LKK6/EJZdcgnw+X1Y8pRRmzJiBQw45ZJBzyGAwGFsOli5dihUrVpQMd/DBBw9+ZhhbNHp7e8sK9+tf/xonnnjiIOeGwSgPdj2q33aeEusiWTaecsS1/f6CUBA2WJeNre8qJ66t/f0eBbs+rpPUq4dumZcCG5KLZtb7VLhSWKT8Bcvtf1DgEjtQMmFrt+uNoVXF2/Nt3oL1SQR2fbuWay5U4O/KZb7ffuttrF27tmQZ6iZ8qrSNL8sjFieoweBw3HQqhdtEQRQSnbTC0MGaYuFMZv0OG3W4Fm3cFWL+KlhHP3C3apz9mUZ8eNvEgU4Z+eyLqHZYN8n1+mSYvXasw17n7o0LTv4w/vjQMtz55Gr09PSiZ81CLLz7C6m057/xJnbbc1dfQmsXJJmyxQypbMCQyiHFM7uFY+yQcVjbsxYrO1dA78nJA0TI5xW0qUyaA2EBZYRxbVPVq+D+aSol3QOVUkIJ28YIEnksaFuIrYdMQFVFDXz7KyyuDfj+YnMV1372/Wfw7JJntE3A7q9Swu2DgpXWJgGCgBACwn1rMWO7t4qIEAm7jyrcr6WfnAABSrg9W50d63DeGedh5mMz16sMJCow9KNfw7CPfEPbTWP1Tc6Wrq8SlRkbI4DQmhumEf82P5OnCoMK/LYuQV/nTxNOBE8O8tY2nGUxzMqnd39+fif+83YHPrR1bUbYwcdtj72Erh4ZzA/se5O0kFMgEG1HYS2WDbJ+RoRaacFspfR+Qbtvz4lnO7Ft3Xb9Mdj2uYqgDQjXxnWUKJjXADB5chZ3+8zMIETBMyT4Q2mVSTPfvhBLp12YqpeoqgG5ulFBeWHSCISxyd4fpk0jER5BndmwhSYQvp+z94p/yDmvaOvFqKEVJlbpjmd9bayvvvpqym3MmDFlpbu8NXF4RbwosHsk0q/0ehoXS2XNDwYAgJpxE0sKaz829bH1yxODwWAwNglkzSIZDAaDwWAwGAwGg8FgMBgMBoPBYDAYDAaDwWAwGAwGg8FgMIqCiHDddddh2223LSt8x3vliUj2MRcFnENyX6m4xUg29jpJvAnJPvF09L+GOGEJHGSIJsaPHHHEEET+P3tnHmBXUab9561ze013J52EhDVhN0iAyCoOioADiCKIrLKowCBLkE1AcBgGRmCU5WOLCIhsIggqMAgkDDooKFtAkAQBE7JBts6e7vR2b9X3R61nu/emlxDI+4Obe0+dOnXq1KlTp7reep8KnEkIkXE6EcbpwnyIzL6CdpaiCKDI7I9AFLkwMs5Rbp91j7LHuI9xfLEfI1Rt8wsSKK5eiK4P30iV3pePPxjNQ5shqABBESJhPua3Dis4gWy7PxTRjiiCEHa/0PsgUBBJUW3hRLn1dWgnMbIlSfb6jBOYEd8OHX5EcA/KiWrnOaXEHHdV9r68bSZNe3s7DjjgABx++OF9FtWuqanBDTfcgLfffptFtZmPjKqc1Mq9iyocntsmpRxEY5kywpzmreN86L3DcEwQlXR61ulQWcd720Ia0QaXI9MeAzacrCssrHvc6E1G4+wLJ+K6G68vf4HrkKF1Q1ET1UIpBSklpCoBKGkHb6XFTCUklPQS0tL8p6C0ELf5VkYpQNpvpQBS+ljjG6iUhJWB0G6eABTw5OQnMWbMmKrzfX9HOx5csyYRmhQrTpP0747VGO/XmiLrGJWzP3NbKbz//e9Ddndnn2CAeOHCC1Dq6EDojhvrnZl6H7rphj0Dm3cbHpljBIB3envxp66u1Dm/fvTh2GnCzkZcwTxFRsieoO9/uGaJLeN42ZtnjiiWDzLPLaDri3PMtmna500ZsfdQTMI51dv0En2VpF9umB0bN0OIw0jIx38Hx+t67vOrsxccU0akIMxbWdGQnHp61sSzMG/evFT4kY2NOKShoUydTW8le/qumCheV5LHAGG903sIwCMda/DtZUuwKEMgUgC4efiI2DZV8RFlPslnwLqXk6JEWNiy5187gJh+Aerr42UWimqnhA7i763OJ36PVVdfEz++pgbDf34nCsHfkOujqDYAdD33Jyw+5KtY/v0L0fNG+u+h/hJRAVIp85GQSkILbSvzWJqFHUyt7OrsxN233IvDP/d1fH67L+COG+7A/HnzB1VUu3V4K0446QRMf3c65i2Yh1t/eqsR1TbknDqWp8HLHsMwDBPwcRLWtlx66aWYOXMmDjjgABQKhaqOmTFjxiDnimEY5pPFpEmTqop35plnDnJOmE86xx9/fFXxXn/99UHOCcOsPf2y8yQH2FK70zvL2ZFdXoy4toIfgwuz6Ww+wSCmFlylIMyMBhrh1PT4uM6JIHLTA0wmYAU0yS5wnfxQzicRz4nAWtFJl7ZeqNKdP5knd2wg8mmv04lw67xae4C3+pu4CVFtALjzjjvzb1bAsB2+FRZ01p2qEJxTYXLqGoV5r4asaAMqqo1EbuJi227MUilM2KoOD144GrdPHPWRimqHOzcfWYvLj98UU360LQ7Zaxhqhm2BIWP3S6U/a+YsSFWCVCUUS9puWJIlyJKElHrMtqSKqIlqMaJxROr4DZFtWrdFbVSHkiyipHpRLJVQUkX0yiJKsoRSqaTHu2XJ2GL1R0ljbbXj4PD2JEUAZMmMgktAEUqlEmatmo2uYqezVClzvLUraZ33hA3L4Ku/t1eB8p6LtJ2q7OK3g8Cbi/+Gv87T8+nIzoQiL6pNEIjItud2lpRv8324nlMmKNLC2TDi3NCWUJ22gDCC3YIE7r7lbuz7qX37Lapdv+lnsfWJf8WIXc/W7b5IWrBCIWVrRLXiy8IFZ71Y7VvF7aPwI/xxbjvxO5ZW+DJNtEepNkv4dLKOychpGM9a45QCfj6lLZn4OqG3WMJdT/8d7l6Qt5yHVkSycxXd/EQR+03CzDskHU+ZuYbChPt7HYFQgJ+HaH6T3dbH+3NFICpAz3M0cyJt/wV2PqOvRyK0iBL0HEi3bcYWCZDFLnTO+yvm/88JmPtIemEFAKgbvUuivthzmkSITL4pEIqP96bi/ZtQxjNZjyknPL7f7mlbWTTblfsF/bWxzpgxA7NmzUqF77TTThWPVQpoW1l5wZK1RmVMaugnQzbft2KcadOmYdHCRQN6XoZhGGbdU521kWEYhmEYhmEYhmEYhmEYhmEYhmEYhmEYhmEYhmEYJkFLSwsefPBB7LXXXhXjDo6wNpB08vPB5BwIiSjHScoem0wjaxuZ5yGQdhpREtphQ8aPiSnThW6hIiFeJwElfCyS3mlWGWE+kiBIKBWZ3zBSnSauc6AlI2ZonA0CHURy+TMh5CUTHUFZ9Sx6L3XNAHD4KYchMs4tgBeyDp12iQiRcUSxQtgkBCIQiCLn9KVFtc3HOO0kRbUjJ55tnL3MfutQa89uXYCso68XrvTuqF5IOy2qrVw69t5Q3IkqIR6YdLBiUe3K3H///TjttNPQlSFaWi277bYbJk+ejJEjRw5gzhimb+S/YwIynTFtAijrF2bblaQTr5HyzTiVcnkSpoHT7wThhG6t07JLW1gRX3M95u2iJEBCOwuK0HHZZlwBQgCyRAAp3QJLCUkAlEBDzfol3Da8fjgWts/Xjo3KvLFJ6rZe6vexEAJKSZSgXTWVBEpEKJAyguUSAgJSKkRGDDki0tvCv3O1I6W58creF53+i6++iO232R4d7dU5Gl62Yjm2LRSwe21tEBpWKn/PkBMjfH2pIKCSS2LO6y7Vg6Lgd+fMmZh95RXY+qqrK15bX3j77l9g7rPPIvnWda6sJrC8qHb82PD6bl+1OnXOuro6XHDZBVpo3pZ3KGadEDwB6RSV7VnEboQVsTZPlbsX6ZsS3ivXP0v1O8o5+KcbntR5bJc11mH016PIPvG2nsXTVMr2ZW3ZxNuhrDYylo45R24fKnGJDzzwAB568KFUtC2iAq4YOix2SOimrJCsqfFTAPE6bXeQSoeH8e2T3qkUrli1Ao+nhPA9Jzc1Y+MoSj+PQXoysZ1Vx5P74/G8cLZSTpbA7Uleh4zt97feImoK5lwZdT5Vh/z+nlenYvm55yNJ6/XXoW6vPV2dEEKk4qxPyBUr0PHgQ+h48CE0HPJltP73NRAjBkZERTgn+1DE3j73CiCFnp4e/P6Xj+GpB5/G3JlzB1VE29IytAUHHXwgfvDDH2DcDju4v6ksWe1ALhlN1FodzzAMw1TNmjJ9EEtjY+M6yMnaMXbsWDz77LOQUiKKoorxa2N/EzEMwzCV+N3vflcxTm1tLb7whS+sg9wwn2S22247bLnllpg9e3bFuF/4whfw3HPPrfdjAsyGxWDaebJsOXl2H5sXwNh1grFot7hhLAV7cjPGqig2YKjHn42l3NjGlVlM1S6y6m3jKhgW9hebHBN1xZEzPcPtT16TncvgFbzdAeG4vU3I/4YbUtf2KnuAnwMQP9bEt2kH30899VQ60wlETSNqWrY0Y/xZVBjXyj3O7qfswnOp59eNrAUyXbixB+rNrPSTI9HJ3+GYnYqF23tnF50FgOHNAhcdMQxf37sp+5yVhv8qPm4+QtLOlRUnfD6tiPKmI2pww79tgW9+sRXnLdkTL8/5v9jx78+YpRfXVeZJk8aSoMyTQQCJCKMbR/N4piGiCJ8a8Sm8sehvZmHIkpmbY23PBEJJjykrcu1PZGzN+pmXetFWEqCYhQLm+SiBABRlEe+veB9bD9sK9YVG2IebTLumjB2OjJHKW69tG2qbGNPWqbjdKkly3Dp3HLvcu6APvLbwVbz4wV8ACuY5EeBmQJGdaSUghJlPReTmaul5UxFIaTFrIXQZRHY+lTnWCnTDzL+a9vp0XHTKxWhb1D/B50LDCIw+4P+hceM9dYBMtFPCWKxU8KK05U/2n/yXq35/uIc7iJp6K7n4eU1sdaLayRYnbLODF1K5V4RKHEPAlNdW4f2F3dh647qcAweHB/74Dyxa0QFXzrbMbZm6F7+AFZZWVkDazPXTC74TQF5EWxlhbAUyottw8bxlHogv/SvcQhjeemmXCzZ5IQJUFDzAPh3fY3EvevibIaBKPVj97qPomPUMuha/CSWLZctm2E6n+nKA7SPZDeHKST83CatzIJzu67FPKb2djIPEfr/ANgAsXF7EzltWbmgGYuHim2++OTN8//33r3jsohUdKJZk/HlKYeclaLtn2UceFfa5dNb+uhs23gskaqBkb9l4N/6/G3HNj68pG4dhGIZZv+HRRoZhGIZhGIZhGIZhGIZhGIZhGIZhGIZhGIZhGIZh+syee+6Jgw46qGK8YufiQcxFmUnzxvEg36Egz4khazvt6Km3wu3QidM4hDjHEyvk7J1SYD5ENl4YZo6hCFreU3+IIhNW0L8RAWQ+ED7cxiO7LcxxIp4eBAiR/7j4Bahid2aprV66GpEoIKIIEUUQFKFgfkcUIRI+PILZFvq3EBEiEi6edfay3/bYmKh2TGjbirtZwW4YpzDhnILDO0DkBctdmVonLO9j6h2HnQ8RxR1v3Q5/wEA4qmwoLFu2DJ/97Gdx0kkn9VlUu66uDnfddRemTp3KotrMeoVvl8oQ+qGnEkBFJ7FQhDYV5k7hdwoyArcKxgHStmteHMGmQSDnNGqvxbaHyjnuenFgMunDOLOSEMax0PqKEuoK9YFo6PrByIaRUEpCS2Trf6W0Dtz6BpVUCSUpASWhlIJUClAKknRcAJBSgszxRMo56UuTri4m5X5boWErLDC0dSj++Oc/olAoVJVvCeCkpUuwSJZcmD1HHlnVKRnbvAZzXT3j4X7LyxMn3rfBZ9E992LJ44/l5q+vtL3xN7z8n5elxLIFgu4WskW1Qxdd4cLC3hjw1+4evN2bdqg8+ayTsekWm/kT2JNZERJXIuFzGoTFCl+HK6Vg/5PKiJ4Apu+qP/qRleaj/Kfcf2E8c2xQC3U9dD6sQR6k/63FMgIHdYXUeUKso7Gyx8GLV5QTKQg2soVCwiIDsHDhQkycODG1WwC4sXU4moI2xz97djsMyW5wwzpVKTzcnl8q4sSlbWVFtQ9taMAZzU2+vmakbXvoIuNje+7J+D4tXdeixH6fX0qdM3V96deM/rsF8O8Fc4ATSnFB8VJbNvF7UD09sbCW71+Axq8f7pOuRrBoEBl21VUYee/dGHnv3Rjx8zvR+pMfo3niWajbZx9QRvvc+dTTWPTlr6A4a9aAnF/XSPuM+uexWCziqV89jTO/cja+usNhuO2/foY5M+YMalkNaRqCQw87FH9+6c/4cPGHuOf+e4yodpUXkvWbYRiGWad0dnZWjDNkyJB1kJO+IYSoSli7ubl5HeSGYRjmk4GUEu+8807FeOPHj18HuWE2BB599NGq4j3//PM444wzBjk3DLP2VGXzrWTnyd2VNx6Zf1Bon9bDzYSYkSYYn3dpBWN1lLCHh/MVwlHGmNC1G9MWbssvdi1SxyU/fl+wqLZdINsslh1YpeLAARuqAAAgAElEQVS/7D4jBBsMRUKIUMAyLSoeK0drv1eBDcNsv/de9oLiIXUjxsfKN3FXKhxd5fhdeC/zoiT/y5uXsBai2sly179FsGXjqthxTkjWnO+gzzTiqcs3daLaGZnPDs4cgM7KbT9FtYNvKIXdtxuCP/z6cvzg0h/E7HKzZ85GSRo7ipSQKKEECYUSJEooqhJG1I9ATVRTPsMbGENqmjBm6FiUZMmUWQklWUJJSUjzsfZVa5MtKQUJiZKUuoYRgZRezhgUt6MqEtpmq4CSLGLG8hlY3b0KgI9njEpmTB3eLpWwX/nHIW23QnyXOz4k1241QEP1z8/7E1768EXfXgo9F0pAgARBRHbOmHDtoA6PTHOohbYFkdmvrZ6CItj5aHo+lhXaJnS2d+LsY7+H73z15H6JapMooPUzp2PL459HwyZ7xo1X4XtHBfbG2PtHBN+xlOOfQPgYpiz60j5TeJ5Yc0eovJBC+NahTJtv7JMyNBJKErjx8QVl8zjQdPeWcPNjr8NZHt27zdQPO8cuZXXX94Xs/aFIC2+7a4uLtusyjPS9oUivym7mKYJEsB1aO83xJPw5rNVTwB1j5y36Ho+1WUbBdRVQ7FiM+b//Npa8eA06F75WUVR7yJYHoGHjXc2WyUfyA/ILloRlFBPVzrO4httZ4fH9yT0LlpXP/7Rp03DyySdjyZIlZeNV4o033sBtt92WChdC4Kijjqp4/Adt6cXKKxLMU1iXiJpG1I/erWK8X/3qV+sgNwzDMMxgUt1MTIZhGIZhGIZhGIZhGIZhGIZhGIZhGIZhGIZhGIZhmBy+8Y1vYMqUKWXj1DSPGeRcaGmyeFDoqENlxNvssck0srbh4xK8cDcEFEkXnQJpTe3MIbWzCUmQUlCwv4UX/KPAOculI6HICnNaxyFp4itAkXY80x5gWjxVhdeiRT+tG5kXVJXmPCp2HcnSqR21Q0Z5Ab+981FcdP0FoMBxxIqsWiddYUTFBcg43JJx5KLAkdY61RoHMef85ePpPXqbgrDICpRbpx2CEXE1LqCBE0ty2zsj+3vrnHRDh9uYGK0/IHToddsV2JBFuCdNmoTzzjsPvRlipdXy+c9/Hr///e/R0tIygDljmIGlKpHQfE3XfA9xu1tRyomXkA4L8yOtc5rNm2vnACXhX2dQJr59P/i2T5n3jU5TX4CSSp/ZCOL6NHTa9YW68uXwEdDaMByKCFJK7Y8pARIEqUqwjpgC+lIldAEJECRJUAlARJBSQQigpBQKQkFKghAKUFI7jwb+tGTKzglfQJcZFOHT4z+Ne395L0447oSqxFK7lcKhixfjzxtvgvrMGPGehyWsbrHeDsXj5JFVJZO9pszek1L453nnoXazzdGy++5lzlA9HR9+gD98+0TI7m4kXsMxV18bErpkBz0yBO6u/hgCpAJ+vjrtADp85HCcfu53XbdSAKb/ZJ8F498L6OcMygjbK9c/8N0zUx9s/9E8Z/YZVtKEC+GeLX08Iebn7/qfcWx7EO+XKC9uHQhgkxHfh/R9FOX+semFzq1Be5A4py0Se622723PG36HxPIaPC+ZEPC73/0Oq1atSu2a2NyCPWprU3XZ94btvbZlHa+5KhE/Vu+DCp58HhSAX3d24PIVK7LzDO3WffnQYTi0sdEdY5/V5DMU5iONCq4jzEe8Prs45Lv5YZx4ikH7QD4PsXIslWKi2rF6ZOqCSAgfEAgq8SzV7rwT6vbYHd0vvujTCY/J6SeXFi1KhcmVq1w6FtE6HDXjPpWZRh51e382d1+pbQlWXX8DOu6/Px7+4YdY8s3jMWrKZIh+9kllUBullPjz/zyPKQ/8L2a9Pcst5DCYNDQ2YJ8v7IPzLzwfn9tnb4QCOkop16aFZL1nXHz7rFfxdxHDMAwz8FQjrL2+i1JX83dRU1OOcBvDMAyT4plnnkGxWF6QCwCOPvrodZAbZkNgwoQJVce98847cdppp2G33SqLmzHMuqTqheDy7DwZ0xX8rmxbTiUbjx1viY8VW1uPHf1LjLs6e3Y8T1ofksx8AQpGHMNLC0cdE2P/fbB1Z1nk/dyIuD1eG2jieXcipoGtXgX5S45F5dn4X3/9dfQkFgLMommrQxK5Lz9q68m58WWrU3wcvyzhHAV3iIIXS0XO2FxqxDsRngxTqbjKnKuhBvjhscNx1L+U+bssb3i/yrqTJaqdzGfqeQmuP7bfiSgDNYUIV1x5BQ48+ECc9M2T8MEHH+D9Ge+jJIsxG4W1dUpoAelh9cOqyveGxubNW2Bx+yKs7l0FKKGl+AkQSun5T6Rtpk6+3QhlExSkImNrBqRUIKGPJWvONnOdBAElaJvuzOUzsFnzFhg1ZBSkUn6xXWtvI3LHWbtFaLtK2a3g7VZJw1C6DYxvO6p4VeTRU+rB/86ajNkrZ5s5UMI9I3Zek5v3ZEW3YePpxQoiEYGU3ReBQIgCAe0IRqgbhIgKIBDuvfk+3HXDL6r6G6Ec9aN3wyYH3YqobijiQtfWeJu04Iai1lmLcqetndnkvHidkc2eP/5ui907yntRJ8MT16RCY6Ez+makFd+n33m6gj89dSXeOmgNdtqyMef6Bpbbn3wTC5evCa7Zi2M7QWxAh5OCFR93ebZC11ZoWoVhfkEMKCuubeOQiwMnvG2ttAj22fe0zZepG7YOuT4OAIq8bZz0wnykFIpdy9Hx/hQseenHqPahbNn+MGz0+avc7aNYHQaccLbte7jOiS07cr+z+wlZVuf8DmKqVhNhXlv5eXXd3d2455578Nhjj+Hiiy/GmWeeudbz6D788EMcccQRme3B0UcfjTFjKs/xndeWttmvzzRu/nl0LnipbJwF8xdg6tSp2GP3PdZRrhiGYZiBhoW1GYZhGIZhGIZhGIZhGIZhGIZhGIZhGIZhGIZhGIbpF3PmzKkYZ/CFtYFMZ4R+i2tnxQNCxwmvdEix3fni2gApCS+uTfo3ACIJZeJYNT8trm2cyIigVOB4QdI5nyhYUU9prlFBq6ZaZy+lPdJsfqCM/48ym6FQmr6+uo12AIkaKBl33Hjr5bcQUaQd3UBOUM8K75ER1AYEhLCi2VaAOwoEssk5gmnHrrSoNpFwDmVJUW3vREYpUW0v+m2dNeMOtP5ivYicc7TNcLjN899i8bh8FixYgAMPPBDTpk3rcxqNjY249957ceSRRw5gzhhm8Oi3uDZQ9lWUJbKQDIu5q1rB3GABBS90a/xMFbwTsXH4VAKAJO3DKLWAqoICpGkbBQCp3z3CpKffPDrR+qihfBl8BEQUoaV2KJZ3LQdUCRFFkKoEQgRAmi4DQZmug4TS72UJKCOqXRCmHEgZkW1l/GP1dUsoRKQCEXTrIB7cB3N/Dz3sUFzy7z/A1f91TVX5XyoljmpbjCc2GgXAJhOvTFlVK8udU5kfeZIKCI7xx/utrPNQEEYAZFc33j7xBIx/+BE07bRTVdeYx5qFCzH5qG+gc+GimIRvOh9xkWHhQu1HuwVH8G9/QTre452dWFAspc79vR+crUUIFfQiIjCLidh+mhOltv1NIxft+hLKO1zHFE28cIDvhhjHfyXjgiL+8hJXmr2dJcSSFON2z3uYjARCEX5lRLdD0QGbhhXFTgp5hyIFSVHt/oprv/nmm5nh5zY1B/mKY8PCeqyCkLz4YQ5UEGi70n/r7cGPVq7E33vzxVhahMAvR2yELQsRpE/CXV+6LU/nJR9TfxOp2KqlnEO3LWN77fG0ffOlYvtsCcmebp92IKptE0jWgbx71/P3t9B2zHFlr6vaHnXv22+j7ci48FvDQQdixC/uqjKFykQbjUTrf1+Nmh3GYcWlP4ztK86dh1XX/DeGXXN1v85RkkW8MuUVTLnvf/H+9FkoZbQ/A01dfR322ntPnHPBOdjvgP3M320ZQhau7wD4vyUT7UXFzgzDMAyzLunu7q4Yh4W1GYZhNix+9rOfVRXvjDPOGOScMBsSRx55JH7zm99UjKeUwpe+9CUsX758HeSKYdaOpE0ll7yhkTID7vnjghni2nY8MrGYmVs0USVHBcPxWni7hc1SMKdBmXGeuMh2Io8mbnw8vnol2eQ4obVNAQjGzuEH75XPZ3wcMj4mWVZQG/ExrNDGf+cdd1aV72HjTkxdSWXKlEsZe19VEf3qienw4Fqz66sq8zs8X863svdcYYuRESadvhE+tXlN+UuoRJmyyLNzhuF5dbCcqLa9VAWFvT+3N1569UWc8M0T8dz/PYelS5eidXhr7HlQAEgIbNK0SRUXtGFCIGw/Yhymzn8ZikpQJEBSG4cESShFICuuLZUzjUkYm6kSboqVlGa+k5nfI00rpqC02LY5eN7qOejoXYWxQ7cGSEA4k1Ugru1MccGYNuJ2K7tAbjlxbSBhu8rY7itL1rRh8synsKp3pZ4TJSLTDAqzaC8g7BwsNz/Ki2oLEIQy86xEEEYRIhuHIp2eSfOtqdNw2Zn/gSULl/Qr74WGERh1wPVo3GRPuMZbeTspAHgRZUuyzJSPF7dUJY4L2/nYjQk2s8/j35EUv2cUpJfXtsbSCtpEuxi5DQua0FTrTfDlYFc5h17g+YpffYBHLtk+eakDzsJlHbjl8TeCa7Hi0XZOILlr0tsR/DtFz8lz4tlO+DrS+5zYtA7T71pyaRJFpkBCoWwA4XFmhxb4hjbWuxeaMMZYAQotq6Tt56veexyrZzyJ7sV/gypVXjDDUmgYiY32/QkaN9/LnYvCOhFux+qx61TEyy5G0JmJX3TZPKX2mvmtc9ryryt83lasWIFLLrkE11xzDb7zne/glFNOwfjx48suZiGlxGOPPYaJEydiwYIFqf319fW46qqryubbMmvhyqriJS4gw9a4bhiy+b5Y+uq1FeNd9+Pr8OtHfr0OcsQwDMMMBiyszTAMwzAMwzAMwzAMwzAMwzAMwzAMwzAMwzAMwzBMv5g9e3bFOLK3Y/AzAuQoPRrHGOMcU1n0NOnwkOVoGPw2TlihWJ1PKekCqB1A9JYV14YX2gZAFIp0ShOXALJuZMbdRcXz6BzFrEOaOZcTD1QKWjExnj+nEOjKLe6I27zjYVj1VtwRvr6+HpHQ01AFeVFt4Zy6jMA2vMi1FtSGduASxtkrEM62jmHeScyIaQfxs0S1vUMUxbfJCmZ65xwvuO1CYs5UMTFt+52oU7H4VTrPlXNc+aRy9dVX4/LLL0exWOxzGocccgh++9vfor6+fgBzxjCDT9Xi2kC+P13W68ftir9d7O90eDpPPo5uCJWUJg/6vWJ0tI3DoIoLFigCBJwzqtsRiGpbX7iaqIxz/UdIa0MrlncvBZQwwtmAUBLSOmeSBEmCNO8ZqRRIkH4dC+htgnYEF0oLIFNk3rbeEVuRddiN9wOUkhAQxjGfcOm/X4q33pqGJx57oqr8v93bi3OXL8ONrcMrxs1z31RBBNOFSR2HxLEKyd6BfT3GlxHx4fpTWrkSbx15JMbdcQda9923mktMsfK9d/Hs8cehfd48syxIWhzY/k66B4e/RSycYse3S4Vftbenzr3VdlvhuJOOdc8IKe0/rGD7PDrcufeSMn0Rg1noRAkEzuXK+WtLW4oKkNbR3xQimf4rCYrdJKWyrj69HYqhuPQA//yb38KkSYkysUoHCsoLbOuOJlQsLXt2f34rUpAlqp0lTJMS14bK7Ds1Njamwvavr0cUxE02nckwFYTktdJhPXbfZmORLOG6VavwaOeanKM1O9fW4hcjNkJ9UOI2Pe9G70tNQQXhYV7jubLpUCLd8BgtABJ/7pNXHLYDCr5eEOJ/Laj2NT5eQoy9L6IS5WJk/Rn3UdP0rZPQ/cIL6Hzq6Vh4+68eRPM530O08cZ9TnvWu7Nx6wW39TeLFamprcGuu++KM885A1/+6pfd314h7plFRsuScVOSz6xOI+d5z3gZ9UeEiWEYhsmmGmHtlpaWdZCTvsPC2gzDMAPLCy+8UDHO6NGj1/v3A/Px4qqrrsJvf/vbqt7rK1aswDXXXINLLrlkHeSMYdaeftt5sgYq3a7sBVR1kgmlTornxY3Jh/lzA5hhgsFIaCiwHezT57M28fz82oPjY8DpyKkx3SBKbDxK+H2hbmVMRDUxplRuYb+YqHYYFgx2PfuHZ/OvzRDVtULUD0umnr6YGFWMc1UqWxfPDp4p/51Vt/otqp0MC7ZtXVJ2KUaF3batxW1nbIShQzIW6HN5z9+VmY3UrviMmioO8XHKiWqbRBT80pIjNhqJ309+Aud973zMeX8OWlpbtP3T3igCRtVvhNqotoqzb7g01zZjk+bNMG/1XERmbpMEmeIXgNIL3Tqbl7GpSQkIoa0hZOubsT+A7JwnXceVMe6RJJAiLO1cjvbuaSgsrcGnP72Dr7YieHaCtiYcx07ZrQKbbp64dpL+imu/ufgNvDT/L5DKiI6Hc6qMJScy86JAut20c6qswLZwAtuByHYk3LyrCBEECJGIsKZ9Df7j9Mvx2guv9znPAECigGET/g3Dd50ImHusd5jnJmfbCzC7lPx38lggbrCmMH6Yfip39uBUfArDKYiXalgyjBjJSK6JFMaal2WJDH/L4Le1vxH+9v4a/PK5Npy430YZ1zJwXHrPX9HRVYQxaifsesl3rRfR1rcgENYGGUuyrZfW0k4ARSYsMn0Ss98803pCha0DYflEukxIz5codS5HsX0+VG8nZKkbqrdL/y7qjyp2QvZ2orttGrrbshdgziOqG4a60TujZftjMGTL/cxlE+z98O2+Fe7WmxDxMoqVGwXH2Tip+x9+Z7/J0n1Bk6YCZi/KFtbOm3e4atUq3HTTTbjpppuw7bbbYv/998eECRMwduxYtLS0oLe3F3PnzsXUqVPx5JNPYtasWZnpAMD111+PrbfeOnd/yMwFK6qIlSi3cn1nYOCMxRllVT/6M6gdti16Vswoe+ijjz6K9959D9t/avsByAjDMAyzrmFhbYZhGIZhGIZhGIZhGIZhGIZhGIZhGIZhGIZhGIZh+kVHR2XR7NUzHwPwi8HPDOU4JzhxbRiHrCxn2KTzQ7nfCQcd4+DlxLWDQ2K+kiSg1QmNGLUKxbWt24QEkZY2VcbpzErwEawAqpXAs16BJRivMrdbQfltF18gVjbOMyTfLZFEerrp6M1GIxJRTMiayItoA/DOXcKIZZvf1uELCAS04cW1Efy2cfV5skW1nQA3kXbQMw46hD6Kagfxk04bLKpdmZkzZ+Kggw7CzJkz+5zG0KFD8fDDD+PAAw8cwJwxzLqlKtEFoLxzWBln+yzhBcCI+7pEQ3GEQOgSZISffT6tELRSfqEGd6xztrQpaWFgZd+nUmrfSPM6qRF1la/7I6K1rhVSSfPehXEMlRDKvGmJIGEXtdD/KlmCEgSpJAQRlCpBUaRFkRUhgjLCFP4t6xyyYUSJjYMo4O8FoF/DDzz4S+y162fxj3/8o6preKKzEzvUtOO7TlQu3kfJk1BI1gpl/nE+ool9YdUM3342Vphe+B13HSXI1avw1gknYMy552DsOeeCCtW7sbz/64fw6g8vQU97u8tfmcfCnT/5sS6/gbsvInhX3oc71mC1TKd68RUXo1BT4/x/7VkEggDzLCnyQtu2T6e7nwQyislKWiEMK0fue2mu7wbt2G8FulXGzbPO/ukC8KWf3O+EV/xKLDHxbbd4i2kjfJfaP/n2txXYtv2tlMA2ZYgUJL5126FchUkKEoQi3Jam5rSQ4kgRuTIM62u5Xr6OX64mpet2j1L4RUc7frp6NdaUadsJwClNTTiveag7D2WcLe03TMaVXKXiJHOc9bz59OI91LKvl9TOdPtRWrXS94kB/+5IpJwS/sk5ZyUGyl96IGk+84yUsDaKRax57HE0n/7dPqe7dOnSfuYsn6gQYZfP7IJTzzoFh379UBSign+eXPtEprzD9z+lnkWGYRjm40Fvb2/FOEOHDl0HOekbUsrKkbB+XwPDMMz6xOLFi6v6m2O//fZbB7lhNiS23357XHbZZbjyyiurin/ppZfi0ksvxeGHH4499tgDEydOZLF3Zr2i33aePth4YuHB4F+4YGFMDBbxseDkuE7sHG58KDyhXzjTjuvqqJQefAwPq8b+bfVUM7Jg047lN8yfGfzMtM2HY+VZ9v0wDei/N+bOmVsxu/WjPpMISY60JguiirrRF+y8FpFRxjKYm4K0HSCdr+Rvcx2pOTXBdjB/5F8nNOCGU0egttDP8cIqiyo8S7q0VXxnxu2xd0mpnOOgdwoR4cZbbsRLr72obYZBojVUg1GNo6rL8AbONq3bYn77fJRUESTJiDsTiKSxt0KLloeLDhNBKkCQMlXNjFcrACBIa1CDhJ5FpCCh5wcplNAlO3HlpZdit/G749J/v0Qv0K7IL3hsjFOhnTYpru2w5rJQXDsga6y8L+Pny7uW409z/4gF7fNh5zrpx1iYRXztPKtQPNvae3SZmpheVFsIJ7itt8P5VRHuv/mXuO/m+1EsFtcqr0kaNt0To/e/EaJ+KHwBGeuqW1DYFk68DGPvE/0r8Y1Y0xMGkDWcpm5YGDnx/gjsqZR1jpxDPYm5dGEC5C/Ii02Hy+WqePwg3FsJ9ecnv5mPL+zYgrGjBmc+xSPPz8DkqXN9PmK3JbwHppSsmLupXz6vAkAUXK8w8xiteDYBiEzZk99nxbTdfDszN9JZ5fV97Vk8HUtf/ym65r8y4GVQM3RLbHbogyjUtwKuX2XvX8Yy3HZeYWxBC1t2ZepvqiIlLbjZLz9K7nPzWQkghQ+W9KC7V6GuJrhzVc47nDFjBmbMKC8cncdZZ52FM844o+r4732wDINi1XXi5Xn7kOoHVGdfJrROOBOLnju/bCylFG64/gb87I6fVZVdhmEYZv1CVDOG81GwYmknli/t/Kizkcv6mjcut77B5dY31vdyA7js+sr6mjcut77B5dY3uNz6Bpdb3+By6xvre7kBXHYMwzAMwzAMwzAMwzAMwzAMwzDMhsOnP/3pquJ1tb0xyDkJyZgyH3MWTYv1+eMqOUQknSFMWMJx00/2txJ31nFFBMdY2URhfguQk3qMtPOJ/Zgw7bwS6fjuU3D7gAJAESj8oABQwWwXzCcKtmsAKmR+upemBZJ3mLADCqKASBTMd4RIRCiICBFFKIgaE1aAIB0WiQgRIgiKfBiE2fbfEQlEFBkHsMgJZ0ckQCJbVNuWfKaoNiElqk3unthbleF0m/C8YFHtylx44YXYfvvt+yyqTUQ45phjsGTJEhbVZj4RWEfYinhfvoxEyqSf2ElBeNpR3OfJHRs6j1pPcwKUokQ6XkTXtaBCO7WSMoKcRCChHU7rCrWVr7kfdL/8CjonT4l9et/7Z1XHDq0fBiigpCQUJJSSUFJpcXEFyJKEVBIKWmxcKSskrstGKgUJKzIM/UspJ2YhjYOGLTcpVbAVCOYqn6YQAn/+65/ROry16jK4dtVK/KGrK1EDskQ40r8pEcH6ikvEqwRl/M5yC3bvzkRcEfymYhGzr7serxywPxY/+XuoCsJ5bS+9iD8c/jW8dM7ZKLW3x1x4w+8wXOTsF4j3xASCJ4eAtlIJj61Zk8rDnvvsiQMO2t/0CXQPLezbWcdf7fBvysDWCUA78ktfbl7APhSmMPGVrotEgJLBAjBko6v0x6ZrLsSdw310mi6WrZu27pnz2jqMID0FpZ8D5ePE82Grv71WX7/9s2FO6QT94a7JiXwnhEGS7VZSFKSpKS2s/fAav8BPsn4mSbsxl2+f7d7pvT04uG0xrlu1qqyodgMR7hg+Ahc0D0XQ20fY80zWWf+c6ZLPevaynqvwWHuGWN2G161JXg/B/1mU3BeiABTb2lJCA0kR7ax+cbKU1qZHvL65udXusgtEhohn90sv9yvdxYsX9+v4JCIS2HGXHfHjW/8b/1z8Hh579nf42hFfc4scOcI/icOwSjdpw/qzhmEY5mNHNcLaw4YNWwc56RtrMvrjWTQ3Nw9yThiGYT4Z3HLLLVXFO+usswY5J8yGyBVXXIGDDjporY557LHH8MMf/hDDhg3DHnvsgQ8//HCQcscwa0+/7Txlxl2S9uowPJVG0sYTLHadlT9K/JfaF1swO4hpbQbks95Xc3d4vE8vkS+7MzF+FebbxzX7FWL5T9n3Ezb+KU9PQalUqpjflu2+kch9OQZxFDMm7JlxSju+NyCi2t5OoQf+jU0MCl/bsxE3f3fkoItqZwnMJ0PyRLWTNgeVU3bueGtbMfH32u2zGFk/AiVZREmWUJJFjGocbeaZMJWoETUYO3QspCxChv8p+ylpm5JUKEF6+5SytljA3lBFWjfe2tmssDSIjLFDwYpMj9xkJG649gbsvsseeOyxxxGzYYX2sNzKV6a+DOCj3VPqwUsf/hWPvPNrLGxfqEWxjYC2E8WOhBHE1vOihAjiUAFC6LlTBIIw860Kwsy5EpHeLwSEnnmF6a+9jW/seRR+ccPd/RLVLjSMwGaH3I1NDrkbon4oKGWJJTgx4lRbHsaFtytmfGsy3gMW0y4hfCZV3ovV26zcezFs72JtaPL4uPUw/fIOXyzJtDNy484RHGPq9JpuibNvn4We4sC/R2bMX4kf3v2SKYMIVpw9bUU3FkXyotr+LR0BFOnj3NwQ29cwcxlJACoClPDboYC6vV3C/LD7SQAUof2fv8eHT5488KLaFGHj/W7EmKOeQaF+OJJW2rDX4K6bIv1t58LYOYdBHylWzx1pS63/TtanIFZSLN6JevskShKYsaA755jB4cILL8TNN99c9bmkUpgxfzlS15k6XMW+0mS+tPPp52PTsv0RKAzZuGK8++67D/M/nN+/kzEMwzAfCYVwFbL1ifffXQpSQOu/bP5RZyWT2e8sXS/zxuXWN7jc+sb6Xm4Al11f4XLrG1xufYPLrW9wufUNLre+weXWd7jsGIZhGIZhGIZhGIZhGIZhGIZhmA2FnXfeuap4S1+7HgvjwLgAACAASURBVJsdfH8Qku9MMDBkpE8EpwZIym3mHxumkfU7dDw0Dp1KO3UpSHO+5NHG4UIZB04SICtMSAKABCnhxepIAhBmSxpHIWmcOBQUSRNPaRFH5xSkj9M7pXMZsdnV5/POkuSuI07PkvdSYTvtuiMKVDB+I9oxRDhHXu3Q5raNU44O07/1PgEhjFAljIMYaTeyMK6OHxnnuWxRbbJi21mi2tY1JnDYDZ0zWFS7//z973/HIYcc0i+xg5EjR+Lxxx/H5z73uQHMGcOsHziR3EoknOLjiSD3lZkU0lbwbZV1gA+PD/Njf8fySDDvmiAzZB2RvWiwfeeBlHN0lopQEw2esPaa/3kCy844MxXe8r2zUXPxRRWPjyhCY+0QdPR2QCoFQQpaYJsgUYJd5EIqBaEUJBlBYNKO3yrSDt+KAAWhuxTu1erfpUqREVHW94ZMh4OEcH6ZFqWAhsZ6/OXlv2DCjhPQ09NT8ToUgDOXLcPkUaOwVaGQEAqO14XkcZSMGdz2ZJwQv1/XOBtXACgF6SVdjXUfQEEoYM1772HaqaeisPFojDjwILRMmID6TTYFoghdixdjxbS3MP+ZZ7Bq5gwoKIjgHMnryctjeH1WVFsEv2F/myp8z+oOFDOez0uuvBhC6D6aEPpeC9Jp2epvS0P/b2qA1MIUgqz+RVzwQQV+t7ru2X3e8d9eiTIO40F3MvW8VyJseyj23OtCkIHodRiu82fqtBMyMPmyHUkilyYS+XJtkMu/qTlBe2PFT8I82nhh/m2fasSIEZnX+E5vL8bV1MBmNVXHXdpZ4ZTYG+fZrm6cs3wpOsu04QLA1xsbceXQVhRMSrbe2t/6TPrM8b8o0unmPYNZkEs1uO7EhYcu3ATE2p+sqw//ZuldtDgWMVtEW6XCR/7qAUCWzPn61icmIqye9FN0Tp4SC68ZPx6t11wVC8sSvh4whEBhqy3R88abseDi++/3K9kPPvigX8cDAAnCtuO2xTHfOgbf/M5xqCnUGOENI1jhGh37Pqqubrnnri+3LvZ+Wz99FhmGYT6JVCOWtD4La69evbqqeEKIypEYhmEYPProoxXj1NXVYZ999lkHuWE2RCZPnmzG09bOBqyUwtSpU7H11ltj8uTJ2G+//QYphwyz9qyVnaefNp7MsGCAL2bjCcZcASTsPD6d2GJ5SRu4Ha9W6XE+H7FvczoofjIzrJxxjozxx1ReAhsXVDwdig+ix9K49957q8ppy3ZHpBPIZDDnt+Sc3toNgntVnuTIeNZouZ8nYm0AdknPr+zegJ98Z0SfRdWrJW5TqBwnjBgT09Y/dB0LLtfZSK0xjAAllU9XKQxrGI4iJBZ3LEStqMNGjRsN1OVtEGzZshVmr3gfRdkLCQAKekaPEBAESJS0wK8CFEkoqcWjdbU0N0vpeVVk5kIp8vOtSFkriIBQEgoCW2yzBQBg9uzZOOGYE7DHXnvgP/7zP7D/AfvrahAYPhT5thKA329+2HYvNiYetONZ9o+ssJCiLGL6kmn426LX0F3qNnY+M2vJtl1mPhUh0lrDiM+PImHmVSGYPwUvuh1B+GNIYM3qNbji9Cvxxotv5uarGkhEaN3lNAzb7QxowWEExuTQYpu0f1JgpI0VYN6Z9O7AUB2ft2WfW/fAw4lre8NlPEUSCWNXaKyAr2+pY5MW8sptvK0z6ZYrtJSrRHI2rsD0OZ246BezcONpW1c8V7Ws7OjBydf/Hzq6ikDMwi6Dc/slK2KLSRNBi2TDv2rICmjrWggzN0+B4AS5KdJ2YjJi3cLaka1YNJln2ylto7hyNpb85Rq41an7DYGiGtRttBNG73M1CsO2duFxlK4jsUODehrcq9icQhJhwxGkHaZPie/cnGacX8UeGcs/5nVhxzH1mX2mXXbZBffeey8mTZqEV17pnzj5mDFjcMstt+BrX/vaWh03a8EKdPUUg7JKlkm4RX5uaaWOhSvnvnZAKtwDUYvWnU9H24v/WTZeb28vbrrpJvz4Jz9em+QZhmGY9YDCR50BhmEYhmEYhmEYhmEYhmEYhmEYhmEYhmEYhmEYhmE+3nzlK1/ByJEjsWTJkrLxOuY8A9mzCqK2JQitzjGl72SkHxPX9pv5xyYdJMr9ts5Wgbh2zF0gcP6jCFooW0ELZdvUBLRIqfQOJ1AgklBKBA5m2nmJnFOMhCIrdmmlEK3DUeg4o3T6sWvNlh0sti+C7FqZKpnxE8YjEpFzkiBYRycrmk1O6NpuW8cvEtbxyzjAEYwwdlyA26blxLMhjDMZnFOZvp0sqv1RIaXEd7/7Xdx1111rLZBgISKccsopuP3221kgiflEU7XoAhBvh7LVTs0uvyGQLbYbE19IpElEkEov1KCkBAkjqmud0d1biWBdGyUAGJFpk4gWkXaJKtSImuqucy3pfuVVLD/n3H6nM7RuKNp7VgPmPS1JS0MLaAdhpSRAIhDeVlBSQkVaDEY6IXFpHEWN6LbQAsL6OF22AgJKmXczCf92Dnxp7Ttj7JgxeOyJx/CVg79SVV0pQuHrbW34y+jRaHTtZ1Yd8HuyejZB1yWUUch0B81yNdZxnax0LDx017XvYQmF7oWL8OF992LuffdCKh3HfqygtnQ9HCvlkO7V5eXTns/2FnxPBIig+34CwIzeIp7r6kqV2deO+hp2mrCz6W4JQJHx1w4kxU1/g4xjvnaiNn0FacLIuYN7R2SltDB7cFHK1BknOg3rN+rOFgiiJJ1Sc4S2rXN+LMg6CCvjQx52hoMyNg7CyV4lrN+w1PlQ9u7bzjS5ZV9c3szpzHX1Q1wbhC996UuZbelBbYswfZPN0OQEwW3Z+DqTV3fLcV9HB65YuQLlXLt3qa3FpOHDsZEVGAjOK4NtnydbJ/PPHh5rt9M5T/dKE+76sefBfZOPm3Vev0+n0jPvA7cjdsZE/Ure89oJeuGlZF97bREj0yImorkJtbvu2qf0+go1t6TC5IoV/Upz9uzZfcsLEcZuOxaHH3cYvnnKcWhoaEBEESJh/s5TVi6GYs2F9fvPFLt2FcbXnDxR7P64s/fvYIZhGKYcUlYWoxk+fPg6yEnfaG5urireAw88gLPOOmuQc8MwDPPxRkqJd999t2K88ePHr4PcMBsyv/71r3H00Uf36dienh4ceOCBeOuttzBu3LgBzhnD9J1+L6JaZlAyT1xbJxfYeAL7DhAfw7GLfKpwsB/5Y3OZItthXsO89HU6R0LYNCsnyfzl5deNVSXGJsuJagPAX/7yl4rZLDSOBkQtKg9eDeK8FpVTQArwhhzk1MGsuR72d1jxkt9hPP35/I71uPbkkQMjql2muPJEtasp4bSAPLzdxSTiRLWDeNYkom2c3vo0omEESqUihtQ2bjDzPAaKSETYYuhYzFj+HkjpuTpSKAhVgqQIAgolZcShAW13tbY0Y3RSys7RsRLagCIJoQBJMP/ouALAVtttFcvDqy+/ikO/fCh22303nH3O2TjiyCNQUyjE2p/YAgMq3jSFz1bWgpPVimuv6V2Dt5dOw9tLpqOrqG2PXhjctluJ+VOCgrlTupzsty4LoRfTtOLaFCEiPW9KiAhEhAduegAPTvp1VYuulaNhsz0xev8bzHw+cg+MF0W25WUtURnbtr2KlY09Pmm1ihMuCu6NqkF6OXZSIG2/giBv74w1KmvbhgcWt2CennL5ULrxgZ2dl4hvBMdJBfP3DE+8sgIbDZ2HHx6zxVrmKc2a7iJO+skfMXPBKsTLWQGI0nZGYzDUgtk2jHRcIm0XJ2Es9sLsM+LZpmbq+ZAAKHJljlCAW9lj3FMNAFj85yugZG//Lpgi1I/eFaM+/1+oHbYNAFP24a1K9qnyRLUlgMjaMv2/+qefexgExuOk6nV2HRN2/qjrrwTPTEb/cPrcLhy1T/azUlNTg5NOOgknnXQSZsyYgccffxxTpkzBX//6V3R0dGQek2TPPffEqaeeihNPPBH19fVVHRPy5qy2+HXELiAso2QfJNnX6cs7N6uDXekQn5+hnz4eS1+/AbJ7VdlD7rj9Dvzgkh/oMfVB7P4xDMMwAwsLazMMwzAMwzAMwzAMwzAMwzAMwzAMwzAMwzAMwzAM0y+amppwySWX4IILLigbT8ledLW9icbNPp/YU8aLdEDISN+K+QW+N2snro0gHIk41rHRiGuTNM40YYoE7aEhADLfkCClw5VxXCEjvO3E6sg4+SllvEGsB6CXwAMUFEn32+bPyVKqeHj8O0730n9mhnes7MCCngVoamlGc3MzCrU12vXLON3EnMHsbwqdwrygthW/JtKOO8LFE+4YL8vthbOtQ0+1otpJBxcW1e4fL730Eg499NCKgvrl2HTTTfH0009j5513HsCcMcz6Syh0UJG8KGV88qwIbrjTCdna9t82hUbtOBS3dfFTIrfG99NsEAiKvHgnKTKC0tqBWiQdEweA4qxZWPqdk6F6evqdVnNtC6RSICoBKgJBgiiCgoJUumCEKgFEkFKChIAS8CLkhEBg22xDh9kFLpRJxwou+/um4AS2Qx9fU8j7fvEL+Mn1P8GF519Y1bWsVhKHLmnDs6NGx95Y8TqQ707oYgbaAnZTIXRzjb9FVaK2WSFsK4Vg4/rfBDKC5LZ2mNLUItdBfbbpWFHusGaHy5WE15V2XyUtoB2eH0CUiH/nqvZUmdTW1uKCfz9PH6dMP4ZsCvoeC1PnnSO0smUC0+8wvS4nBKCgjNi2gBUJMH0z00eUtk9HcOEqENKw7uvJ9oPCG5REKefXDYR9FPu8+zaJQIByDYPvXyYFtk1cAnQeTb+UjKOyyhXXtkLjfRTXhsKWW26JU049BT+/8+epSz192VLcPXwEataiHxZ/UuKN6y87OnD5ynzh5BFC4LrWVny+rt6J0ieb5TAn9llKus7bspTubqSPTbtzE5K3Pc+FOPZNabfmME9w+fLp97w/y9ePsI+cdPh2x/v7nhTe7ou49nrjp1zMcPIvlfqV5IwZM6qOS0TYZMwm+PKRB+Obpx+HpiFNKFDBiGnnHZT4DgiFQ/IEtBmGYZiPF9UIa48YMWId5KRvNDU1oaamBr295YV1Hn74YRbWZhiGqcDkyZOrEtU79thj10FumA2Zo446Cvvuuy/+9Kc/9en4YrGIY489Fm+88cYA54xh+kef7DzJwb6cQ1NC2kF4uQVUnRgpEvaeMI/mvOE5UkKxZdWz+zB+lDNomTVOWG7sMCWoTUF4ODCbYePv6urCwoULK2a1YZPPZmQ4ySCOVqrAeJJ1ymAsLz9S1u+sCpeYH6LsKLHCjlvU4JbvjkS0ga2FrZTCqCGj0VTbtM7OWSwWMWXKlNQ9/dznPlf1wlgffPDBoL0nd9xxR2y11VZVxd2yZSu8v3wGJKS245UACIKQJUhh5GSVNItEG2tJYLQgIr0QrLGpAQJ2kVqChDALQ0ulRWm33XGbzHy8NvU1fPvEb+OiCy7Ccd88Fsd+81hM2PUzA1IeeZRUCfNWzcU/l7+HeavmGjuzMjOb4ASe/TLA3n4ihJnRpMy8KOHnTgllhbeFE9cmkBPVJhKY9sp0XH32NVi+ZHm/riFqGIlR+1+LhtGfAciKKIcfxLeVnxcGQNs5U0rllaxWWRh7ZGC4Jjv/ywfBC2z7oxzGDu/eDaHROuN86e0sK1qAO3XyPRtaxZOW8jCzpOcWmH13/e8iFEsS/3Hc2D4vZrCivQffvv45vDZjSaye+fd8Ij8UiKU7wWwAEP6+CjMnzwhlg7TQNpQR2ga5dPScSH1dWohaP+NamNvnp3fpe/jgf04EVI5tjQRI1IBEpD9RLSiqAxXqQVEDRE09RP1o1I/eDUM/fTREoSF2e2J2UIrXmdDCqi/V/JYK5OxsYV+LjP0+q45k3ajk/U7uNftcdQi2KQhT0iXz1uzuzLSSbLvttrjgggtwwQUXoFgs4p133sH06dMxe/ZstLW1ob29HVJKNDU1YeONN8anPvUp7L333hg1alRV6efxxoxF+rrcXIiwXNL13m/7dj/E3SMFf38qUm4WTP5+UTMEw3Y8Bcte/39lU29vb8ftP7sdl1x6SZX5YRiGYdYHWFibYRiGYRiGYRiGYRiGYRiGYRiGYRiGYRiGYRiGYZh+c8YZZ1QU1gaA7iXTMoS1gbJepAMCObFCF2LF/ADrP7IW4tpIbGft0wlrZxMjhu3cARS8ZGTwTRJQAuTk9SKApHYkc2eQ2QLbEEYQMXQe0vu9YJ4KshoXL/Qb/ndv27tZBYKj94uLLtTV1aGppQktQ1swbqdxOOSIQ7Dvl76AmpraQEAbyBLU1oKVwjiXkRHW1k47Rl5bXxN54WxhRbWd2GVlUe2YSDaLaveZYrGIE044AQ8//HB1TuMZCCFw/vnn49prrx3g3DHMx4OkgGwuZQRzlVO6znLpI2QKLxhRBCvWa78JMGLRJl74voy95oyAtrTSx2a3sI6jCjWirvJ1rSVy6VIsOf5EyBX5IrdrgxbWNotZiBIiFIxotikHkBZ9lgpkBbWVfRPod60iAMounmF8KyHMK1S/0+19FsKKmOrOhr03TuxCUKi6izMnnom3pr2F+35xX1XXM6dYxKlLl+IuJ5SXLZaQ5dLrvglOPD1PdiHpepjnKmx7NaFrqf2txZcJwpSCE9mmtLi2dSu2PRvp4vtjk1dq3/bxj+knmDjC1PlXunswrTct1P6t07+FzcdsFhwdloQuJxJWRFs7eAvTiVSk640KLxwK0vQzrUO40jLazpFWBX0zJ6oN28cjoGTFUKwjuclVsPiK9/W1zsLKf7n4No7yTqvKiFrDJmPEs4mCLqF1tPZy6l5sOXB0J2ixcdOvsm2OdzA37R/6KK6tFK760VX43W9/h2XLlsXu2/PdXThr+TLcNnyEE1Cv4P6eE074R28vrly1MiO25uQhzfj3oS2QrnyBUHMmlLX0TWlcvDqr3Q6J65bkOWLHm+pkrPDZBCG4x9npKLflw7tm/jO4fzpGbPGE2EkSiSboj7j2R93DLmUsJCNamvuV5ttvv10xzqjNRmG/r30Rx55+DIYOHYpIRCiIQuzvWndfg5vt3jMwzyQS4tnVFqhZPIByKq+7p3kPGMMwDLPOqObvy5EjR66DnPSdbbbZBu+8807ZOH/729/WUW4YhmE+vtx+++1VxTvttNMGOScMAzz77LPYaaedKr7j83jzzTfxxhtvYMKECQOcM4bpP1XbeYD0AFfS/pJMO8/GE4YFA/fheHHWb7udTC+exfyxOwXVpwG6smLZVSSYJ6jt9uXY0MK0H3rwoaru09Bxx1WMM6hkFUfi+vovqp1h6QlEtTdqEbjtzI3QUDtAo7F9GC9MHhKfw4LUc6ScHaRCHVV2MVRvWFUuTKddW6gZlIWDs7OjcPbZZ+NnP/tZat/zzz+PffbZp6p0nnvuOZx44okDnT0AwC233IKJEydWFbc2qsXGTZvgg/Z5IKk1eaUR2RVSapsRaRuqhIQwv4UClCATBwBI2+BMXSXYBY0lQFrCVyqgubkZJAhKZleyxYsX46Ybb8ZNN96MsWPH4pCvHoL9D9gf++yzT1y03KxA6drLrEfIbfo2cmX3SizomI/5qz/E/PYP0VsytkYiX4esULi1LcLbFUlQMDdKCxPbuVFEMDOk9JwpAQFBBIFIf5NAx8o1+K+zrsJbL79V1f3Jg0QBrRP+DcMm/BtgBZSTcWKWXsAbC8Lt5AsubzvrIfXlk8gcAHeLNDZ7KjgyOT9LiHRTlzmHK7Q0Z+UpJ9zabU374ScZWptyuLxucO3WfurCbHyBe/+wGHMWd+L6U7dFa9PaSUFOn7MCp9/0AmYtWqWvxxorVSCqTaFFPbCkx+6dXa7aimibbaXrBcWuxQpze5FtW1/9e8seB8jO5Vj4/JXonPd87nVsctBtGDLmi0F+bKFVUZdit0vPIQzbele3kvVBQYtqx4zJth0IyjJ5vtSJy783YnU7uep6Kllfd/4xrws9RYXaQvXv5EKhgPHjx2P8+PFVH9NXpv5zIez8gTiU8UlGSYd5E2f8HvuFn7OXZUn/yiDjfK07nYzlb/4UqlRewPzmm2/Gueedi4b6hrLxGIZhmPUHFtZmGIZhGIZhGIZhGIZhGIZhGIZhGIZhGIZhGIZhGKbfNDQ0YNy4cRWdo7uW/L3M3gpepP2FYh4VJihwLlWB30tm3rIcEMPtRP6d04WRTiQBpSS8A0Agrm2dWbT6GbS4NgBIHccKILpj9D4nsO2ODZw3lHT5oVieFazYdngVcQ8kTfeSbGHtJN3d3ehu68bStqWYNWMWnn70aQxtHYovH/ZlHH70Ydh1r10hokgLk1IgqA2/TWRktJ3otRHVJiO2bZ3L4ONXI6odc/IBwKLafeeZZ57B0UcfjZUr88UmK7HNNttgypQp2GabbQYwZwzz8WOtRReAtEdY6rXmA7SbsUxEt629ikdX0OLOiDsGWyFOJaV+07jXm827iakUlCIoSC34OYCori4s+c4pKM6ZM2BpNtc2QyqJiCIoCUgqIRIFSPPOtn0BZRa50EUkoAW3FaCUdsqEfQdrSlJBUAlC6Pc0KQUI4crUlZnQ57Hlp6BA0goT6/f5bbfdhnenv4uXX365qmv6U3cXfrxqFS5uaSkbL+zNZO43EZI1M4wf9h4oETN0GTbutwh7PsKVmhXOJkQmjaS4tnU8tu6+EXztTvpEhy6rFMS1vSkrtGy1N5RS+Pnq1anrHzZ8GE4/7zTt7GsW8FDGUV1BGQd373CrKHzqFAK9eyfGQML0WZR5jswRZNKNhAAkQUTC5V9BQSoFBYmiLEERjBS3PU9+n8O3K0FfRgXHwtY1KxYAJ6St/V/1nbHC2RQ8+67UA5VdcjfCPhNxMfJ4fzMQ0w6ei7UR1x4xcgRuu+02HHPMMalrn9LViXOWL8MNw1pRG4iFJ92ss+q3DetWCt9bvgy9Ge1zLREeGDESu9fW+npt/3YInp30XwtxN/o8V/1yb4SYBkCZ63F/zwRx8rqoSY0IxO6c/u6ZOw/F9tUoNDebv0X8/XF93zAjFPx9FbyP/Hk+fuLaqrMTxVmzU+HRZpv3Oc0VK1Zg7ty5mfuGjx6Of/ny3jjqjKPQOrzViWn7RRmg6x3C58SGISWalId9/j+6kmUYhmEGivb29qrijRo1apBz0j8OPvjgiuPKq1evxrx587DFFluso1wxDMN8/HjhhRcqxtl4443RUmEMiWEGgkKhgOnTp2PXXXfFm2++2ac0Jk2ahDvvvHOAc8YwA0O/xLWBDBtPuCtbXFsnlbDpp2w38TkQdsyuXF6TY3h5+/rDWtvcVWLb/laID4BaVCIuCA8+9GAVJ4wwZMwBVeVtcMi4L4nrq1zPkqO9ycql0tuBqHZBADf920iMHhZhXZCep2J/qcw4YcSYmLb+kTFOH86f0R8rwqzMtcdHVxVqotqBubgquO666zJFtT/OjG3ZEnNXztGi2lIvtC6tqLaxD0pEiIytVQhoI5uUUIIAZWyOzr7h5/soEEhCi2wbI25tbQ26u9KL5yaZM2cObpt0G26bdBuICFtvvTV2mbALxu0wDttssw3+9fAvob62ATVRDQpUcParkiyiu9iNzlIn1vR2YFXXSqzsWYmla5aiq9SF8CElCux77lkVOv/GHudmLZEuDXL/CWcbIwBC2W0rqE1+Pwncf9MDeOS236BUKvXrfjVstidG7XctRG2LKWs738paeMPGNW6VcntiwszJ7+RvVBGOIA/e4OoXCvc2KWcnDZW3YwsPm7yKcBHhkKzlm5GzjXiYewWb96wzDiet6eZaknZbImNPNuciwnN/X4WDL3sDFx81Bl/fe1SuXc/S3lXET594B7c/9S56iyVQYHm0IvUh8S0rGi38NqyYNkxaNp6dexe5b/1Ma1FtL9JthLiFfUfrY2VPJz588jT0rpyVey1DtjwQQ8bsF5SPuYjYiq9WxDtZlsE9DPoHbi4gEumE/YtYVQ3uU1I8PmbhzbI853Xm/PyAWLpWdD/3Huv0eooKb87qxB7bNeZF/Mjo6ili2qw2pJ/3oFwyBbeTv/0xsXmdwdwDPyHDPlP20KwCpDL74vGihpFoGXccVk6/p2zMtsVtuPeee3H66adXSJNhGIZZX2BhbYZhGIZhGIZhGIZhGIZhGIZhGIZhGIZhGIZhGIZhBoTzzz8fp512Wtk43WWFtS1lvEj7DTnnulioFfSz/haZp89ymEjmN+XBan4aocFccW0b3/5WACS0wLZx7LMOWUqa/ZHZI41PgU5XxRw+VHB+m0fripaW00tSaN4UWNQ3Z/eVy1fioXsewkP3PITNx2yOw486DIcffTi2H7cdrBOJE8umwOHMCW0LQFl3HL3POo5ZRwxCeVHtpNMXi2r3ja6uLhx55JF48skn+5xGFEW4/PLLcdlllw1gzhjm401M2CAk7xWYIRQQrhlRVmQhaOsI5Jw8nY+h8+nzgtyh6K1+v5hI9j1qndfNvwQaWGFtKbHse+ei57XXBi5NAHVRHWpFDXplEZFxEpVKIhIAVKSFxAVBCu08SoC5VmmElAWU0k75WmhbQgjvaKp9eH2Hwvp+at/psMz0L+f8m/AHfeb/nsG4bcdhwfwFVV3Xne2rsUNNDQ5taECyvxK6x/ozJ3o2QV1K9nSyXIhN7l1/wp6jhLgbadz9lCBC9WnoXowwAVZcm6AFub2weVLiIJ03Cj72bljXXkD78trtJzu78GEx7XQ+8aKzMGzYMN0fNJ0JYR4yImF8NpV+XkgY8QUCKS3CTqRF5r1PJwFSgQQQRTUoCO2YH4ko1hdJ9UuCgrb7SrKEouxFURXRU+pBr+xN9Vdj3REnoBKIEITlZfdDQIWCK1bg2pa9sv0r5a7R5szdeeuLrChwIDfnCES0fdYqi2vrZO0Z4sd/48hv4LrrrsP3v//91D18onMNlskS7hg+EkPIX3PSXTfZzNqws8rHoAAAIABJREFUq1atxIxibypdAHh2o1HYolBwotoxv14Efr32OmMlnv6LIdzOyqMMwvLcj5PPgztjkMH4XwDx4/xfHjpFGewnAEpKdE57G82f3ROug23fORkC21l969T9dzVy7frPZf3MB5GuP/4fUCymwmt33qnPaU6dOjX27h86Yij2+NfdccQZX8fIUSMQiQIiEtn3neAedpVVKFRdOX2y/3phGIbZsGhra6sq3rBhwwY5J/3jzDPPxI033lgx3u23344f/ehH6yBHDMMwHz8WLVqEZcuWVYy33377rYPcMIxGCIHXX38dBx10EJ599tm1Pr7SwhsM81HT70VUy0yLSAlpB+GxMJtGMK4djt2lxvGQYZfKOG/2JZS/1r6KcMfEtFUiLLlfnyh93gx7/2tTK9uXapq3QNqCsq7IKM/ENebfq7yR3ywLTzhwba0uyu373leHYbdt69Yy72Wo8pGI25vKHGTHut08GJj6DmfHsPHSz4ada+MjhwvnKgBCRM5eONg88sgjuOiii9bJudYlrfXDMaS2CWt62gFtGtML2EJAkYRSAhASJWjxaL3wsbYQkrGrWnupsxfZ9gwAhAIpAYUSQEBDY2NVwtohSinMnDkTM2fOBAB86+IT0bSgEUpJSLO8rVLSLUqpYOucrytQSi+wHNhJXFutlJm7BGss1ovvugqoh/aJrJAxQQhhbJd2PpQwvwkRhDle4O1X3saPz70Wy5csX/ubExA1bITR+/836kZNANxiwsnli/XHt+cittc3Tgge4jwLTrJtTVu9Mt8bWU2jXRCYgvY+y0DmJk/E61M6DzknyiRIk1yDFNhfQ1sgQYVLTwd2M1J2AWa/X9tpFdpWFvH9n8/ALU/MxVH7jML+u4zA9ps1Gjs10NVTwpuzVuDpVxfgt8/Pwco13S5PJPTcBZg5j/kdDvsVimqbOkkAEMGJrMOIbStbF0y9hZn3CDKG0UBgG+SPVworp/+yrKh2VNeCTQ64PsibTSO8wWHbTD6us3ICdp4lCdP42HoS3vewHyHCPoXy9Sa1sHWWlTbPcps8Mrwmd7KMKpe0Hvv3+MvvdqyXwtqvvrcQxZLNZ1AeGUXi24xEuVFwTHK+ZcWu5MBYOIfvcgZWvn0/oMovVHD99dfj1FNPRaHAUq0MwzAfB7i1ZhiGYRiGYRiGYRiGYRiGYRiGYRiGYRiGYRiGYRhmQPjMZz5TMU73sn9AFjshCg0VYpbxIu0v1oEiOTffOtQoHyU/X8n8JZ0d4LezxLWtcwYIZBxm0qcT2inHOsEaZy4nvq2sBJ6Vo9R50IKHyqQZeBSGTpMJUdQ8Rv7LJSitWYLO+a+WjVeJD+Z+gFuvn4Rbr5+E8buMxzeO/Qa+depJqK+vd85PVrhVGEcZgna4d845gItDVYpqx0SyWVS7T/zmN7/Bt7/9bXR0dPQ5jfHjx+OZZ57BJptsMoA5Y5hPDrkC23kkfVPznEfd7oTIQlaYcyiP58cJ3DqBbR05mVfbZhZo4FwUVl59DToTgv6FrbaCWrMGpUWL+pV2Y00TVnWvgIKEVAICCkoqKDIfKC2eLSUQRYHDdFhQ5p7Z92n4PgmEZsuSdS9N0RYKBbz0ykvYYfsdsGbNmqqu6/vLl2HrwijsWFOTSjB0b1R53+S6HjGyejnhJYRxBAgSKhDs9e65El7IVwSpJsW1oRA7PhT9JbcVL774W9+693p/TOvy2ykV7m9Pv9PGbj0Gx5/8TdiYREGfAWScnQFSwj0/Oo9OHloLA5jtgohQI2pQKNSgQBGsUHWyb1JOVDu8wEhEXri+Rjv3d5W60VXqQnexy9RZxG6e7tvG0yFoQQDrri2hApFtciLbOp4X2A77ssqlo++GMmnYvpjyGXDi2lZ4IBQY0JecLa5t+3a2rUmKM5973rlYuGghrrv2utS9/Et3Ny5asQy3to7IrCu2iJP1/A9dXbi/oz2VngDw1KjR2KJQyPwrIEzfNhGh4Lw9XzJ+GB7W96z8JrHPVfhcy4zj8p7lsFwU0n+HBC0dOl57DS2f3csc4N8c4fsBsP327Iwn719eWCWq/etQdXeDogjor5OzlFg9aVLmrvr9vtjnZF988UU0tTZhwhd3wWGnHYpRW4xGBIFIWIEAX+8B/65x9cM+V2tTfGTTzX4/uUeVYRiG+dixZMmSinGsWNP6zHbbbYfGxsaKf/s88cQTLKzNMAyTw6233lpVvIkTJw5yTv4/e+cdqEdR7v/vM/uenpz0E0roPRTpTQQUBAUC13INqIgIiEoTuMT2E6SIIuJFwEu9dAUVCS2AIOgFqQIBQigRVEAMIcnJST31nfn9MWVnZvetpyTg8znZvO/OTtvZ2dl599nnuwwTIoTAgw8+iF//+tc44YQTsHjx4prSMsyazhpl4zH5lBXUpjrq7JU7lGQEs4GM7T24d64rUbZOdr2zsxNLllQWoW2bsk/V9R1acto+unFcm6i2TaiieF7coO/pbbts2oSvfqK9+moPknwB7bDemTiZe5nhfdP4xr1Lb+5n+3YG5bYSoCSgFBoLjYPZpap57LHHcOSRR45IWauDdUdNwauLXwZBQSgFIRIokpCSoIREIrURUlkrogIgjG3LCPtqk6s5oMbgIqytixSMRRdjxrejq7Or7rpOWmcSph19CKAAaQV1ldI2SjcsqfTevBFkJyOcrUgZm5DfF1OLpbVxAdDi2AQoI9prxbQBaPFsstY1/SyZcJ8CK5euxPkn/Ahznn6p7n3VdShg7A7HYcx2X4EVQXZiyVYMnNKd95+aMhcVpNaoMG4ar9KFjaLPnGtKnpGCwnjBtU3olyCbE70KI0clS2FeeE48FdZfwR9cfctdnD5tP1LW4m3rrfflzQW9uPC2N3HhbX9DIVEY25agKItYsrwXUhUBJXV5yophG0sfpaObaShnn/Wt+ClWVNvWNfHa2bOyCwEtbm3t5wls/yHSL2/WB8kKzhNABNnfg6VzbsxpX03T+C2w7rRfAqIRqah13Ga+tT+uf2zxNHn4/cX2D9sOLroz5nr52/M0yjNz/PKOq0/Uq/2HT6P5X5iDJ8ZuQh9/ZSVOPGRSThmrlz+/9La35u2QQs45GLaZax2/W7rjEGP7ljf+VJWumvkqoaF9A7RvciiWvT6zbMy//+3v+O53vouf/PQnNeTPMAzDrC5YWJthGIZhGIZhGIZhGIZhGIZhGIZhGIZhGIZhGIZhmCFhm222QZIkKBaLZeMtffl6jNvu61XkWMoRYQioIK5tfSuGTVwb1g8szUc7wBIA6Tm42EVLUZJz+tNOZ3pFmtIkQqlJu6ZcXGUdDZwSX+xYGe1p0oyO/X6C+fcej77F86KNQjsb1shLL7ykl+fn4LJrLtOOZEZe0zqiCSc0mQpq+9sJLKo93CxbtgzTpk3DI488UnceDQ0NuOiii3DSSScNYc0Y5oOLL3RQDvdyhjy/tNhp3M/bOgADRjjXuxZG/p6eVHDqgKgAacd9J6gqvTLhiYIOjhU33oTll18RhIlx4zDx5hux6EtfBgYtrN2Crp4lEFbwV2lBbQkJUgRJ+hPmWq0gARJQxqnapNJtQBIKCazAsjBOrE4y1jm1UuqM6c0BnAMw9HXauYQqYELHBDzw0APYZ699Ks6vAD1bOGLRQvzf5LUwLudY+K68sd+h6zHkVdmjmllPuo3crMR3L9UuoQRBSruGKk9QG4TEfFeU+kD7sg+2jfx9icsXfhil69bl97crV2GpzM5fZvxgBhoKTekMgoRz/tTr2iFXi09DC22TEZm2otsENCaNaCw0pSLYga9sNDcpdR6bBOXmGUQCLYUWtBRaoBolVg10Y2X/CvTLfpd/0LdcfkaAwM4llTR+xum+OMFspR2xyR3JVHQb3v/6pTGm0s5vnZyQgG0r2xipuLYdSkqIa0f7EQsxn3/++Vi8eDGuu/a6TPvM6u7G7o0rcWRbmwuLm9vvwwuLRczo6sxt65NGt2MLI6odp1XRup7jq9QfG+E5lld+Xj55xLN2P9/Ypdse4kp5+J+UEwYAK596GuqEr3s/a+zxU27dF0EP+q230yo6/jZsOMS1ex99FEt/+jOM+/GP0Lj9h2rK32f5Nf+LvhdezIQn666Lpj33rDvfDT+2Pv770J9CCAFBg7xuesIeflNa8XqGYRjmg081wpTvl/tX2223HZ588smycV58MXttZhiGYTS33357xThNTU3YcxC/ZxhmMEyfPh3Tp0/H888/jyuuuAJXXnllxTSjR48egZoxzNBQrY0HQPZmu/0skTwU7ywRFj4m4GznAHLv3Tk7UfRzoVax7WrI/U3i3djM2x6IL+qAMG1OOv9e4zXXXFNV3cZMPaqqeENLThtH+1m7qHYcpsK43rMqClpQuqWJ8OOjJgztfcQy3Sfsv/nhJdMqr59bA5Ixc9pyrWx25lQiQEkVhFoJWgWFBtGA4eavf/0rDjvsMPT29g57WV//+tcH/WKKbbfdtuY0646egpc750IoQAmlbcpKACQhVAJJUm8z98S1bcoaiiScuLaicDyj1O6kbU9FTJg4Hm++/lZd+0ZEOOG8r+l786QAqcW7JSmQElBWuBiASIQT9XayxUqBVDrmu7EU/piUfurdIrMf5Ox/AgQSCYTSO6gFtUmLhyvg5otvxu+unlmVfbgcrevuhon7ng/R2J7a+5yYNpAa9vy6+4vZj7QBo7j+ZxyWF553AfTq4m0udz/LmZ+CYU9BG+rN4KDSdi9/acsz2MZ4lj5SrgxtjyOv7vYJC68dfJuwUohfnUtGMN61GRGgBPoHili4tM+La88RCSWEfjAACiDzOuVcofd4LIgEtQkAEhM9FbLWz+YJkA0jYc5nMvZyLcpO7gQ1ccz33veeh+zPvjxPNLZhyrRb0ThuMyN8bdvI2/9M/4v3I+533jno4pk28I+NyEtbKSzeXr6vkH8F8mzjWWOsb+E131322rY++2/dWNUr0dq0Zr1o6E8vvI3c9vHGafLD/eNp47iX1OeMmcF6hIsW9w8PM2a77WUO2bgdTqworA0AV199NU48+USsv/76FeMyDMMwqxcW1mYYhmEYhmEYhmEYhmEYhmEYhmEYhmEYhmEYhmEYZkhobm7G1ltvXVHgZPnf7qlSWBuA73Qw1FQhru1Hy69XXD9/PXIMsg/2K4nAsSDI23ei8TFhxskgFdiGcXpSABLteOaLb0d11MmVl5dXsvKdHdIqJI2jsfaBv0D/8ndQaB4P0ToRotAMQEH290D1rYTsX47iqkVY9c6T6HnvefS8OztusAy/+/XtmLrNVJx02knO2ca6WFhnF0Gp0wWLao8c1157Lb7xjW8MyrFzt912w7333ovx48cPYc0Y5oNPXcIL5F018i6b1sfTjG9W9DVNQqHTuu/vZ3xOfdEF6YkSCyPYLY3TsKDBO/b1PPwwur73/4IwamjAhGv/F4UNNxx0/gDQ2tCqBbElGd9UhaKS+kpq24dg9k2CSOh9JLNunBrNldf48GsHTeu2T2TWlW5zJ1ChrOCpTivc5cS0pWl0e53ZYaftcc21V+Poo75S1b51K4VpC9/D/01eG4nJF0C+mACyMxerrUA5keOZhb3C+u7BaV46lhbTRvCpBcT1XER64toKhMTUVQKBwLbNWwVlZ2dNwqucdam0bsCLihK/W5V14t1x1x1wwMEH6Bd7kD8ngSewrp3atS9meqxJCQhBWlA7McLc3lzDOvvniWr74tHBTnnb0rYv46RLAm0NbWhraEPPQA+W9S1DX7E3k9abPbo5l51TWcFsLRruOb0qs89CuTmXssdcKbgXrVjRbigIle63dQT328yvV1Xi2t4Y5QsxCyFw5ZVXYuLEibjwJxdm2uW8ZV34aHMzpiSpcHHsO0sA+gEcuHABOnME17dsaMA3R7cHbWfTZY6DqZ+LSUjfg+O2Z9Pb73mvq8k7X+0nIT03Aj/iknXLTPNz8423LX/qaci+fojGRsCMcLaP2rgKyvVj/9jlNVQspl2XuLZfRgn658zBewcfgpZDDkH7id9AQ41CIKvuuBNLzz0vd9voE74BJPUJYhdVEX3tvfkHnGEYhmHqoLMz/+UgPkmd162R5rOf/WxFYW0AuPTSS/klbgzDMBFSSsybN69ivHpEEhlmqNl+++1xxRVX4Prrr69oh2ptbR2hWjHM0BC/lK4q/JuGFR6NyNhz8sL8m4DuMYWs7cmFZewA8cMTXlWr2C93v9snJ1mp+3u59wr9oJz753np7rjjjgo1BShpRPOk7SvGG1ry2tAceLMLwyeqbdf195MOHoMpE0deeiw6nAFBX84Rw9S2jPJPEOndVantDvreuQzCdDskojAkts1yLFq0CAcddFBVL8YaCi655BIUCiN/XEc3jkZb0oaV/SuBooTV/dUv45UQEAApKJL6JbyAecGuBJxF09idrC1LGMFh89CWtqkmGDN+TF11bGxqxP+74nv40Ie303WRChBaHFsoZepnnhfzepmCfkGztv2Yuqn0BdXwYuqN/jNM4fNMJLRwtgBpG6OxTWr7osCLj7+IC0+7CEs7l9a1j5akdRI69v0hmid/COkFhqDFkAFtPbV93z6LlS9enFpNoY23wRjsbctdt2HhCR0IENs4brWM3ciWrcLzOzXEmf7iHvQrd3HNt3xn4+ekdy83JjfmhBdgmya0ZKcvNifThwSAIuyxsV1KP1tghN1RBCCCXSIoQBCUlOaYpFb09JofWxVtE1obnrYRO5Ft0yfIPo/nhelwaz9O+wC5OCa+0vvR896cnPYGNjnqWVhhd2tL1fhl2nW//WPivmRCfKFmd9kj7wGCvHzyrLbVrvtbvGPt9dOM0TiTn2dM9j77BxT+PHcFDtixvWSZI817Xasw9x+LbSdFOD7E/c0cFzJhRNltueOFT6XteUnieWx8XqfbmyZsjbb1P4aVbz1cNsvly5fja1/9GmbdN+sD/awowzDMB4E163UUDMMwDMMwDMMwDMMwDMMwDMMwDMMwDMMwDMMwDMO8r9l1110rxume/wS651cWSUkZxofS8xw7ETpjWr+bnFjRZxxuv8cP7RvnFOQ5DcTfjHMBCZNOBGHOCctzZgEl0G5YAlry09sWx0XiFiKzwCxmHUiQtExEc8eHUGhfD6LQ6tKIhlFI2iajYeymaFlnD0zY5TSse/CN2OBz92P8TiejYcyGeQ3nuOv2u039dG0FaScdMutEZBzJUqFtFtUePhYtWoSdd94ZxxxzTN2i2s3Nzbjxxhvx5JNPsqg2w9QJWXHfHEJRWhcYZYBgnLPflefg6YKNA2YqvOs5oLr8CSSswIIy9YNxyoRz/kzE4N0T+l96CYuP/zoQCdyO+/nFaNp1l0Hnb2lOWgCpnbUlKdc2Csq8XENLO9vvUApKSbcdUICUOo6UUErCeUaal3P4cd2n1KUQPAFelZZfamrxuSM+h9NmnFb1/i0oFjF90XtRaLZPlXLf9H0482Y5vhuydZn0t/vh2dmOnZGYGQqlsxbhbUvgzVjM1EeYJQGQkF6I0jjCzAfIfCZBnsANK1aiL0eQ4rs//K7rv3buYZ3eyWTo/EMhnXQyQaCp0IjRjaPRlDTDimrHc5M8MqLaOdvSNq1+3tFcaEZHawcmtkxCQRSgIFFURUhISKUXZRa7LmVR92V4fdesu/+lFtC36W0P1nnZc0bviISOZwU73BbvPAs+nb+wOTfMi2/88yKYm3sNJoTAj370I3zyoE9m2qJXKdy8ckUm3Pow9wN4tq8Pm/7rn7mi2k1EuGXCJKRnty8kHfo3m9EgjWvG1vi9NeV+NYgS20nrOmjB8iiO1QYoNzWN3ZhLbbf74n9XAIqrVmLF03/xXjykO7c9Xja9PW72ezmRnVj8J16vhmrFibrvuQcLPnEQ3jvsU1j5q1sgK4iX9M/7KzpP+SY6Tzgxcy0CgIapU9H2hc/XXF/Lv5a/g4HiQBqQ2Y1q2yJ0zg/PkZzfK/maD44P6M8bhmGYfwuWLFlSMc77RVj7mGOOqSreOeecM8w1YRiGef9x3333YWBgoGK8ww8/fARqwzBDRzX9mmHWRAZlSy51I89tpsw947yw+MaftT35dfPD8rbbtHYpFd8tyH/2Iq+savYrvAGZ1iEvbcycOfminj6NYzerGCdbmToW91XlR0F4bzUfKxaL8MZw7rofJgLDib0Xu9k6Dfjyx9tz6lKmBao4/qX6Uz33gOM28e1q1r6Zto5y96z9tHafg3Yl250UGkRD7fWqge7ubhx66KF4/fXXg/CPfOQjw1ru6mLyqLW03ZSUFvw1NiYobWMqQjoxbRXc4zbHFASQMi+AhRP/d33J2PA22bKWc9fUbcpk3PDoddjpIzsgIYGEEgiRQJBAQgJCmDAICEr0dxIQSYJE6PWCSZdQAlKUxnHhBbMkSIRw24SXTlCCgkhQEAUktkxKsLJrJb7z+e/h/335zEGJapMoYNzOX8d6n7vLE9U2z5ZRAvd8GZEZk/IsWCINcmLAvpHKt5KVW4/Fnf1v/jlpLarpX6Yc3xgW2ztslVODlWd8zNpQQvz6lRunKIzrX0vtuqtz8DQGrHC83Q9fjNrtOYXP9dnn6HR4AnccST8HqOsgQMJ/ljB9BpCokIa58VjoZwDNop8L9J8b9EW1TVxTTvqZPpOory/2OkfBev/StzMtKBpavCb29znvWNjPWOSbgjT2SQTKjZc3J6EoXhwWx0VOuL89fP5Gr3gTF+VFzU0fl03B9odeWF6i7NXDA8/+HdKpu3v9PKw2KrddzrbcsSiOX0N+VTJu++pe3vjAAw/ghutuqKsMhmEYZuQY+dcLMQzDMAzDMAzDMAzDMAzDMAzDMAzDMAzDMAzDMAzzgeVTn/oUrrnmmorxFs++GFPWvrWGnCs5sQwCIqsqGgVT6qSn0mj59fIcIzL1jbfZzZ5Iowo2gAKpushZCNYJSDmHBO3LZB0KYRxZrMBn5MQRiRnWSpqX8APhO0YU2tfHuB2+hvE7fA09i1/Gir/eja6Xsg4GL899GQP9/WhqanLptV+n72iUutGm8pxeKIUhrkosql0TF198MWbMmIH+/v668/joRz+Ku+66C6NGjRrCmjHMvy/+dahCzOACpayDa4lLp1JKj3nRtc+Og1IrTqf+hsXUaRk2SwVAycApVNDgxNqK77yDRUceBbVqVRA+5lsz0HrYoYPKO6a50AxJUr/QQVkZYQkyV2BFnsAw6W0CwohrEyTFV2g9UdDxCURaUVcR9DVauIjmmNprWHphkpAgpWcBZC+xUs8TCMC5552DF2a/gIcefKiqfXyhrw/f61qCH44d54WGnaLU7MrOT6hE9/NnP+kepLMXoasOMp/+egKg6MIIwogR6yaiVBjBuMDq76lgcTDlsGHRpVnYPmnyEiC8PjCAB7u7M/vyycM+iR133gEAQVhxbTO3IjfPMoLKSjpxiIJoQHOhCYlzKs7OTXR/iuYblM5XAlFtgis7bOv65h3NhWasVVgbK/qWY0lPF6QspmWSESdQAFy/B6xsNCntYK0ACFKwgtKkFEBCH2c7jnjraUfXzrRSSdMiwoxLZPKwfcX7dO1g11UwBtp280W5bdsopTBz5kw0NzVn2uH5vr5M2D8GBnDR8mV4uKcbK8uMsZeMG48xQiCMkdYhxYrlR+eGPaamqUORjzgHv4QI/0RVUZzITzvOlxCdxzljvnuhAtJzNpZAWPLggxj94T3N5SY9JrobpdeIYJuCO455+Mcwbz3Y4RKUyz+m75ln0PfMM1hyxgw0bLkFGrbaCsk664BGjQJ6ejDwz3+i77nZGPj730vmQW1tGP+Ly0CF+t3x/r70b/l11qeN2RY6j6e/axCsx79tKlP7eBJUNf69XGt+H8yfUQzDMKudaoS1C4O4do0kY8eOxYQJE7C4woswFi1ahKuvvhrHHXfcCNWMYRhmzefKK6+sGIeIcPzxx49AbRimOqoRzZ47d+4I1IRhhofqbTyGvJt7ZZJTzr1Ke281ur2UyT++L5fJu157eBXJ8l42WTYP95hENvNS96f+/ve/Y+XKlRXrMmr9j1eMMzSE1pSAqrpI1iKThosy200c86BL+kgJ4Tv/OQ4FkX+fsi7qePQke588uoke35usogy9j/bFoJ7tFH6YcnEKYvh+L0spcdRRR+GJJ54IwnfffXf87//+LzbffPNhK3t10dHagb92vgYUCUoYi4oydlcjmK0gARJGnBWAVBAEQHn2Is8IIsxYKoytSkFh4803rLpO7ePacdy3jsEnph+oX5AqJUCAVBICEkSJqZu2ZJKxYcHYiZ05zZUOSKW0NjFCG336Ikz/jNT3/IXw7INKiwoLIaCKEjf+7GbcfvVMFIvF+hre0DplN0zc51yIxnZXrhXVtsZn8sSE/bYOT32V7ouLQOm2IIW/XvnE9Z/5slEISI1q2crYCPAORiausxcFRZoVY2yv7rrsPSRR2oruVRyIOq1LZ+2vuj2Nhdx/+JCEV4T0sjdWZkqgVNEEWgt7ApB9pkCZ/XIPIeixzT9knghyWoC1ZxPSfbVC17qvpOLfetHXYBtu45gXN4DM/tnjQ+hZ8Gym5RrHbgkn0u3sX4BSYVj4GXeG9JqXxrI7bIS9fZtqXhZ+YO6cpFz5WbKi2vZ4hMndHM3lHRVMBCgZbHro+WUoynWQ5F2vVwOznvqb+ZY30TQi7nH7RmOCf+T8sd48mODiE7xsStaogqUyM3fMxm5dZw+0rL0buuc/VS4nAMCxxx6LqVtPxW677VYxLsMwDLN6EJWjMAzDMAzDMAzDMAzDMAzDMAzDMAzDMAzDMAzDMAzDVMcnPvEJbLnllhXjrXzzAfQurtUZehgdBezD/Bm/hbTMjC+MDkXsBFD6e+QIYrwAyDqokAjihu4C0eLim8V5FAibY+roQkka3+4n6TIJdinzF8QL80jrkbi6BCKI42dqAAAgAElEQVTYJNA8cRtM3OO72Pjo2Zlm7+/rx2svv+baQZjyhKtf2g6+yJwTpaS0jVhUuz7efvttTJ06FaeeemrdotptbW2444478PDDD7OoNsMMMURUcezJiB7EiqhBhvFqNm87vkKp9NpnoimtNp1TnIIYxBgply/Hoi8dheJ77wXhbYdPx+iTTqw731I0F1q0I7dSkEo7qjrf1+BPQioJKSWKShonb2+7FSIg7XysCC5fnaFxl5XZ42TbUkIho2Bt6qVEWhYAzLx7JjbaeKOq9/M3q1bi5pUrolAqsxaFU77LqA2zkg1peBpTRKHkhfnusQKEhLSfpJ0/mBmHW2xYAkICuEVkPnUcnU65/BWAry1anDktCg0FnPGDMwCQ679abN1W3Z9faIdsAYHmQgtaCs1DLqqdmYdWOT8px6jG0Vhn9DpoaWgx/bmIotR9Wiq7FM0i3TkhlTTxFaTS54KCOV/M2GDDbe9WJj28c0OfJxJKej3ZvrgG4afFCrQHAjCmnYK5uSkHAJIkwQUXXJDZ/y5zflvu7+nGwQsX4O7uVWVFtT/R0oKPN7fYYiP8Oth179hmYqV+8nEufhcgFZ1vZizPOwdVFJgZ9pW3UNZvOXJbDuqSl03XrPuMQ75JY1+0oNLfSAoqPbbescuIFATaKNljXys1iRMZ+l99Datm3oHlv/gfLLvgJ1j280uw6ne3lxfVbmzEhGuuRsPmm9VcnqsrFN5cpsuw+g72M46Zd+13548TMHehUaTKUMaZfRCoEt8ZhmGYEWHp0qUV4zQ2No5ATYaGQw45pKp43/nOd4a5JgzDMO8vHnvssYpxJk+ezPfvmTWK5ubsS9Ji5s2bh//6r//CokWLRqBGDDP0VGPjKUlJQUgv/7y7l0S54aXyip8NCO4tDgVefi7/UmRuhJZuw3L3z6+66qqqqjZ266OrijdsRDaC2u512g4Sp/FvwCp3X1d5B3XPrZqw19SWuqpcD/5936rPhqhNXNuYe8/hiyyVsyvEeSjvfqoLg7VD0LAKa3/729/Gb3/72yBso402wp133omWlpFr/5FkUmuHFs8mbUsqSmnsS9IcB/0yYyntcbGv+tQ2kt7eHjzx8BN49IFH0b2qG8IcQ0HakCgACCGw6VbV36e/8Y834JAjDkYiEiSUhJ+igAIlECSQUAFCEBJRQEIFF09AIBFCp6ECBAkURIKEhLZLigTC5Wvi2rxFwXwmSJBAIDF5F5CQwAuPvYAv7P4l/PaK2wYlqp20TcLaB1+Jjv1/pkW1Ce5ZrlB+ODRMpM9kxReI1PoVfrErcXzf4qTKLGn+uhraAqyNXvZC4Z+v1sBlk0X5RPUKbfQ+2ecbQmLLXmzAzS3Qq5NnDae4ffw01vIdxndP2PnPAFprOgmQtUcjSfMhoY8feVZzd8ztNgESSRpmrOgUPG9orOnO5m2t8fZZRHOMkLi4of083SfA9ClSGFgxP9vKhSZA2DJhjnta17S97FMFpdo/bWNy7WQWe+jcHIqC+CUnQwrRtryrVam5CNmdD/OL+6+LU25yF4Z3rZJ4dG78rMfqYfGybjw29x23T9k+D/j7Rpn2jscMewz9fBDGVXFQTpv68SmvrEoQOva6AFTlfGDPPfbEgw88WEP+DMMwzEjCwtoMwzAMwzAMwzAMwzAMwzAMwzAMwzAMwzAMwzAMwwwZQgh861vfqipu5+yf11HCEAqA5WafdeakjPNDXJ/YqSbPGcD/7q2TH5MQiF87KUkE68HiHDE84WwXlhXJdkLbVpLSCW7736MF8Xpi8hBRGf4+2LhpvUWhDY3jt8g0+eznnjdC2ukCb69jRy4hhI5DaSwW1a6PH/zgB9hoo43wyiuv1J3HoYceis7OThx22GFDWDOGYWLiMaimESnn0uncQlU6zoaO7d7Y6tKq8NM53RKglOfwWBtqYACLjzse/a++FoQ37bUXxl7w4xLOcYOjKWnSAsJSmX23AsJGJFhJvSB01k8lrnUcQF/ulHP0TYWC02RZp32nlgsvjt1Ikbis8xtUSITA408/jvYx7VXv6zlLu/BEb28UWl1/cv6JOXFsmH+J9d0fgdA9OJwVhKLYTjibfHfhrMC2TpO+EiR+RYifdxoOXLx0ee7+HXnsF7Hhhhtoh3z7Ug/P0VZrSBtBBgIKogGtjW1oEAXPydM7X7ypXZ6odq74rJfAP8+HQlTbklCCjtbJmNAyCQrQ4tpIxbSteLYT2Yb5LtMw5QlsSyuCgDSdO1+c2HUorg2osuLarlnseYNQXNsXFNEvfiF3bCy77757Zt9f9V4a8mp/P05Z0llWUBsAtm5owGXjJgRh2XOAIpkOvY95vwasL7aKjnnm3LHhZjiJ/YdtF4p/juSdm9FoHUoXqHRBNDyVyq9vwbtY9uQT5lygTORg31R67BTS4+eOYVTAcIhrU2trzXmUI+mYhEm/uRXNe39kUPm8s/yfWNW/KndbIFoE63Mf/c5C9reO/g53WfkA/mRhGIZhKrBs2bKKcd5PwtoXX3wxkiSpGG/x4sWYPn36CNSIYRhmzWfBggXo7OysGG+//fYbgdowTPWsXLmyqngXXXQRJk2ahA9/+MMYGBgY5loxzPBQt8B2KW1PP+/IVl4pPPeGv7/Zt9vbP6pxQX7a3HrEj1B4Ityl2qzS/fNZs2aV3Q4AoqENhdHrVYw3NOTc86xaVDu+22uhKCwSnA0EaO3NYIBI4ZuHjq224sNIeAzruS+cvdcMY8uztjk4m5vL3dwcV9DPnQwXl19+OS688MIgbOzYsbj33nvR0dExbOWubhpEA0Y1jtY2JWM7lcZWYD/1P5UeGwUMDAzgRzN+jE9uezBOPfI0/NfRZ2C/qfvj6//5Ddx8+U3468tvAFIBgkCKsOGmG1Rdp7a2Nv1SXRKpgDaRFsOmBEQCBSpACP2ZmHAnli0SCJEY4WGdPqFEi2abuAVPrLsgClpEOyePAmmB7eWdy3HG4d/G9476PpYtqXxfpxQkGjB+569hvf+ciaZJ20ALKANWBJmsccnZNX1SIWPfDqHH3gQiGJjzrF8ouy213qZ/wpXj4Y9VdsyPrgfx8Bbb2eO6KPu2W/+BCJNB6WtxvB/lxLW9uCVtu/53z4LtnsHzn4PzjkD0rB7ZuE582hO4tq+ddtsEQIW0DKXjCEpAwj5PGFvqCyAqwD5LmFrbk6Cuuo7+q69Fuu9BnkDP/Nm5Ldyyzq5mXI7EtZVv/4p7iF0Px+vwyQCTp4oMsGX6SDZ/W4dSgt7586x0xfuuKNqF2OBbqjaB1djkBdzxRFfOfow8dz3xOgZkbN1G9N1rTwrD/GcrwnYoc07m9Qnlbc+l0nwqW++mCVth/I6nlkiX5ZOf/CTOOuusQb0QgWEYhhkeWFibYRiGYRiGYRiGYRiGYRiGYRiGYRiGYRiGYRiGYZgh5fOf/zzWW6+yE+Ky129H/7J/1FnKMCqG1SWuHW/Ic7Twv5dztIkdlHznIuswQuF3isNioW1fBNvPPRLdzlliZ6fQtccrO0dMOyifBJonbYOYF2a/ACiTL6XlCZBzcIPQjrO+c6Ntj4xopWsxsKh2CebNm4eNNtoIZ599dt2OHmPHjsUf/vAH3Hnnne8rgSaGeV9T61Dk+csrGYrTWrHaMHtyYra2PAIBMnVoV3qwdo7PTuCACKIe9wSl0PWtb6P30UeD4IbNN8OEq68EFQq151kFjYkZtwhGFNgTz1baiVsLEEsjKCxTcWCk8fXlwRMI9pzCfWFhGBFgIBTcll47huWE+CHt7e34v8f/Dw0NDVXtqwJwTOcivJMRncl31YzxfRtLzW4UfPfr8OpcSVw7nNlocW0rsG3DBAgJyBPiLjVrSd157eeVy5djVndWyLZ9TDtOOuNkkNBzFUECws0ZyM1N7HSmudCClkJLOjMi4c6RWFQ7b34SCIjYbeTFrlFUu2YhEyK0N7Vjyuj10JA0OKFsqaQnsl3UYVILZVvhbds3rcC2L6+tTJ+Vyn6HCfcWVBbXDmTrrfAzsuLatnylUoFnm27CxAlxMwEA3jFznf9ZsRy9FUS1P9TQiLsmTXZu6ZbY1daX+Y5/OJSa9ZtupXebwu2xJoATwEa42Kl1HB5LpPi/JHwhbakHpFhOBVIBq6TCk729uHPVKty9ahVmrerBQ909eK1/AD1KYeFvf6f3wT9eXsM4sW5Kj51//GC/5zDU4tpNe+6JyX98GKO+cjTExIk15+VIErR94fOY/NAf0LjLLvXnY3it8xVosQTvPFfe9+gFSSH+9Tk7XoR65+kvR+SIFtkzR28uM97kbPtg/SpiGIb5YFCNsHZTU9MI1GRoGDt2LD772c9WFfe2227Diy++OMw1YhiGWfO59NJLq4p34oknDnNNGGZ4efzxx7HllltCSrm6q8IwdVO3uHYVt8tK3Vd297DjfOLHEqqpQ7VL5cqWzhul24ly75tlmTdvXsU4TRO2rhhnaKjcILWLaufFi+Okaf17uXts2YztNx6634jBfeJS2w1UIrxk2uhljc5849s/7X3OOLG7mR+2Q2qvAApU+aVO9TBr1qzMvKuhoQEzZ87ElltuOSxlrkmMaxkHadpdWvu0NJYlcw0P7TwS//39i3H3rfegu7vb5VPsL+KZx57FJeddhiP2OwIH7Xgwzv3mefjDPQ9h5dIVVQujtzS3OBFtvQgkRhRbkEBBFLTgthEgTihBkiQoJDZ+IU3nFhM3Kei8RPpdOIFtk97kW6AEBMK1P7kOX9zzS3j52ZcH1c4t6+6O9T5/D9q3+SKcULMyg7qCeR80AUj0d9hnu+xzXdqgk46p/lNkQDri+s+MhXbg7KddIhFkisZuK3ptBa9Jedcjsg8klNhza0fx1oNF76Ny+2zK816EXbu4dl48L25gsxHp/nntkrUeepZ18i3d3vN7nrg2kRa6pihu8GyfEYrXn+a7nw9FVnQj2G3rEL7umrw0Sbon5Atah0Lf9hgvmfvLbItRggk7fAPB84W+MLYCrEh4bht7n5m5gBDeJS+tZ2aSo/znKuM+VqrPxWFpHbyd88qgKIl/jYzHrJzyUkOgs/H94fnlWLZq9Qs43/Kn15Btv3DJtJZrm1LH1R4veOm9OHmnIJU6VghtrqXSl2D8jqegacLUquIqpXDeuefhwAMPxIIFC6ovhGEYhhl2hucpU4ZhGIZhGIZhGIZhGIZhGIZhGIZhGIZhGIZhGIZh/m1pbGzE6aefjm9+85vlIyqJzucvw+S9f1pnSYSanoKvKWvjWBP4QhgJMqVyirV1iSXtYu/UPFm+0CmHAChfEFqlaa0MnidVF9bZ1sEp9vk7EDpeUlQVKic0SJ7TQuCfQOH2OH7kFNE0cVvgtd8FUZ+f/bwTfPRTkHWGIOMYEzgj6f9ZVLs2pJQ47bTTcOmll9YtPEBE+MIXvoDrrrsOhWESvGUYpjRuTFL+IJ6O32Ud0bOXnEwWhFQAGoRQvJaUF884PZs4SimIOsbLZZdehpW3/joISyZNxMSbboRob685v2ppSBrghLDdJU5CUWLEriVI6euMElbIV0IpLaasL82Uaj0o7fQbtH5wiJS+thukkp5jqD4wSikt8qyMJC0pQJpjbpwJdZ4Km2+2OW697VZ89j8+W0ZwIaVfKfzHovfw58mT0UTCuwaG/afUzErPTdK5Qzzbsd8FAIn0Om17pN1TCYLweqnd5pcpTWpBKqiPdYBW0C66QLau5IUIAq5dvhK/WZkV1QaAU7/zTYwfP87EFXrfnNOmqRUBQhBaCq1IqOBcQusR1bbf46lgPB+pVlS7XhqTRkwZvT7mr/gXVg6shFKpo72ef+lzXqnUTZ6MMz6BUISEsOcGSQgiN2WWAEgVIUiYfqAApY+4ME76BEBJmE5Bev5JVtQ//QTsdFa5ccm2n//dn59vsskmGD9+PDo7O4N9/n1PNw5pbsG9OQLrANBIhA2TBEePGo3DW9uCbWGfziNvzq8hbytFKUrFdSvB18q/eSj6zP8lEs6llRf+Ql8fvrt0Cd4t88KVDa6/Ac+c9X2MGjvGpXOiJSrNO708KXeM3MsI/GMZ4R97u95ywMeRrL12EK+w7rol6+jn3bD5Zhh77jkY+4Oz0Dd7Nnr+7xH0PvU0+ufMgSwnQEqEhq23RsvH90fb4dORTJlSOm4N9Az04I2uN8zBITP+kfvZFP728atjwrzfOv51IU8yR28x2PPIps8bPyjzJT3fovrUQjDmMQzDMMPGihUrKsZpbm4egZoMHVdddRVuu+22ii+Dk1LiQx/6EBYsWICOjo4Rqh3DMMyax8yZMyvGaWpqwu677z4CtWGY6jnwwAPx+9//vqY0b7zxBu6//34cdNBBJeNIKfH0009DSolNNtkEkyZNqlp8k2FGguCZg6HO295bzbtfae/TlSs270ZQLdWs9kZSTp7l7ntXa9cHgL/85S/o6+urGG/UxodUnWf9lGi8+JGRWtJm7v7mxQvFpNN1ieMOHD7bW/XUYNtEeq4ELw32svBfeAuCftmwDafUvgQljQ1Ok4ihf9bh2WefxfTp0zPPYlxzzTXYd999h7y8NZGxTeMA/B3K2EKlsaFaW6OCBCFxL3W97ZrbcOcv76qY78J3F+HOW+/CnbfeVdN1fcl7nRjfMQ4gAUXpS2EJ0jyXpW1YSkldP6nvp0sljS3LvFw2MXZlcwo6e4xUIFufzDNLJq4iPPPIc/jxqRdg2ZLKL0grR9I2GR0fPQdNE6fCWaAI2rYpCFDWDqwFlZ2dyZ07lKZzmBPKxdf7nabLe84tSuuILb/+Krk2CpK7eP74VmKAjB90y4trgpzNyNnZ7YMOFNiuylPaDhjUlQDPQBZuDuoozD5oYykpLTqvhdEF7HBFSJ9L0IHGyu73PUg4cfKgful+urf42n5CwrSLPYeEuf5GotOUhpMf5o6hFez29gtAsbsLq978Q6alWtbdE0j8lzp4fcGN0bbaOl+lsseWXH1MZOH1tzyjrC2rZF/2w/LS+d9TW2caHJVfknIXfG+bbQuvnj19Rdz++BJ8ef9BvEh4kLzwt4V46R+LYGvnnv6gNCTtD1mpff0Ry/P7UPRpvuc+e5qHrYN/bPw0leeRJBoxed9L8NbtBwKqOiHzPz78R+y4w4645ZZbsPc+e1eVhmEYhhle+Gl2hmEYhmEYhmEYhmEYhmEYhmEYhmEYhmEYhmEYhmGGnGOPPRbnnnsuFi9eXDbe0ld/iQk7z0ChtV7xk1IOLENAjri2Di7lYBM77lSSzfPiuwf6lfX38/1GEDraAGUFtrVnlpfOfKrMjoTpqhFppJIrpr0QOSfYeHq9aeK2mSznzpmLvr4+NDc1RSKJ1gEsFN22ebKodm3Mnj0bBx10EN5999268+jo6MA999yDXXbZZQhrxjBMPdjxSZZz+Ix9DX0/1DK+gnYM9fO2vqAE7Ujs+7WmQ25tY+aq22di2QU/CctubsaE668fMiHTUhAICRUgVREAQSpl3HyVEb0m7UANApQwjt56kUohSaCdr92f2a6gHWDNNhJeIyErDmAdeqUVlM07Zn58Jw4AHPiJA3H2eWfjzO+dWdU+d0mJwxYuxH0dkxE6fobzgbwZjDvc3hTDlwTwZ0DViGsTVBBPQotlSy992KNUcAzyuj0Zp3yb8tYVK3FDCZHBI758BL78taNBwghHOydVvZNkykuEQEuhFYKS1A20hKg2mdnZmiyqbREksO7oKXh3xXws7V2aCvfCiGwrgiDjuKwAoYR7CQop0scw+g4I5/AuIbUIgTm6BC1IgDrEtQGk4fGB98Y0IkLSkGDaodNww/U3BNHOWdqFtwYGMJDTFqe3t+OkUe2mnCylJEqyZzQhe4ZnZ/5uqqxKurnXhM0zqKfnv13qXPbTvd7fj692LsptH583l6/Atdddj5NPPcX8tEjHkfiYAWY8JO/4wXyn6sW1mz72UTR/7GNVtEQZkgSNO++Mxp13dhUrLlyI4ttvQ3Z2Qq7qBpSCGNUG0TEZDRtvBBo1anBl5vDK4rmQqggi/WqAdIwk7zuMdoUVuofZkjqa2zj2N5c+N9N165jujjWFpZUi77dVubjucuUuc95YF+cR/2yscb7AMAzDlKcaYe2WlpYRqMnQ0d7ejsMPPxy//OUvq4q/2Wab4cUXX8QGG2wwzDVjGIZZ85BSYt68eRXjbbfddiNQG4apjZ/+9Kc1C2sDWig+RkqJH/7wh/j5z3+Ozs7OzH2kJEkwceJEbL/99pg2bRq+8IUvYOzYsXXXnWGGgupFPevIG5RztzK8Z5Nbdp7e5FDfysmzSZWh1ntJV199dVXxxm71pZryHTKiNq7cB8rddc6Jo+I7w8rdON507QZ8eKuR+334zDPP4IADDkB3d3cQftVVV+GLR34xP1EJ22Zmr0s0i23OV155BZ/Y7xNYvnw5/Hv35/7oXBz39eMAKCSUYCh56623cMghh2DlypVB+FlnnYUvfWk19bfVwJimMVqUGtC3rJWAIm0JVYqcuDWEwqO/fxSX//DKmsuo5SXy03Y6DG3tbZj6oan46EF74+OfORAtrS0gpS2SNi/74l8I3Vu0nUsZgXC9L0pqG3AwLhn1vtgOaON0LerCmcf/AC8/+3LN++lDSQPG7Xgs2rc+QhfgCRtnRZL1dldPezPfCd9aWydSwxIl/p1/WHuDVwNvW/zAQfzpp/KNea5AY1QWOcYx3yLnlZe5VkTb/bK9Z/3KiWvn49U3UxeVE89bN/tHinKGKOX+1xjRbMhUUBtFc/02x49icW0rUE+uHJDuo2k9I0tg9PwekfDsRmlfcd+d7UnoOti6wtq8BVKrv803FXDvXfgilMxaHCft+b2o7bx62eNlw4x6uBUBT1P5zwmSFpIH4B4iIOXtarnjGwdR1A9LzzsCUW+/DynvYpVbpmdTDQTYM5Mi13f9TTf/sRNH7Texqsc6h4Prfv+Srp7rA3otfwxI+0V+eF7atO+53PzhK5dohljGLlktzZO2w4QdTsbi5/676jTvvvsu9ttvP5x77rmY8a0Z/EInhmGY1QyPwgzDMAzDMAzDMAzDMAzDMAzDMAzDMAzDMAzDMAzDDDltbW04+eSTK8ZTxV50zblqkKUNo+eAdaCoycGztNNQNjzHeYDS9GTLIuE5EYTOBOE3EcUR6WLzoBznhUze0RJv9/MiAVAC33ErXuy3pglTTZyU/v5+vPLyK84Jhty+ho4xnqsP8oTfWFQ7HyklvvzlL2OnnXaqW1SbiHDCCSdg/vz5LKrNMGsAwVWjjrGKzHXN99VXzpnPLyddSx38lBPYVVKZfJTR+Ky+Lr1PPIklp50eVYww/heXoXH7D9W0P/VSEImuu1JQkEawWcK/8LtvJp5WGbZtZxtSf1dKpY6OOsS1sd3mXPfJpKe07d226Bqm7MEy5VvfXwJw+ozT8Lnpn6t6n98YGMAJnZ0me68+0bUxPpLWd7OcEyN58UQQHri4Zlxv48+8xc4HhFkS4yubmKVAcNsECA909+B/li/PbYPD/vNQnPez8yCsY7B3HpBx/LWi2q2FtqpEteHaJ5yfrImi2j5rjVobY5vHoigHIKUWD5BKQqoipJIoSgmlFIqqiKIqetvDRUllhOjNn1JGgD89r4JP+79MhentyRKfD7br2/NAeY7wyncsJt0+h/3HYbn7ev3KrODkekmhrKi2D2XiZMfMeI5qYwV9RJkx2DuPcn5qBOlVzne7LqP1OF1aSwry8Ue6i1YsrSiqbfnFpf+Dgf7+YKdU9BfU3w1r6UXHP4Z5ZPKoeHSi9JWEaIiQdHSgcaed0Pzxj6P1sEPR+h+HoXn//dG43bbDIqotlcSc9150PvVkf1+RFab3pbPT8SL4JUTeuOKNBWlqQzCm5eDl7daraeLaDgPDMAwzgqxatapinNbW1hGoydByxRVXoFAoVBV32bJl2GqrrfDyy4MTqWIYhnk/MmvWLAwMVP5Vd8QRR4xAbRimNrbZZhtMqeMFi/4c4Y033sDuu++OtrY2nHnmmVi8eHHuvYFisYgFCxbg97//PU488USMGzcOHR0dOOmkk7Bo0aJB7QfDDIZB3/Mtk7zSPWdy96ZyqPaeUa04LUoqXz7C5wRq4eGHH64YJ2kaB9HYXnPetZHXgNH945L3MlX0Wa6MOE6a1n9ZK6Bw+N6jK+Q3dPzjH//AtGnT0NXVhd7e3mApFoulE9rblv79ZPj3ldOo9p503EsWvLcAn572aSxatMiU2Yc+s9iyFRQSMXTC2l1dXbkvOf/iF7+Is846a8jKeT8wuqnd2F2tHUgCSr+4WJHSL3YmhVeefw0/POVHw/aCAZ+Vy1biL4/+BT/5zkX4+OYHYP9N98fhex2B7x79Pdxy5W/w5l/fRkEUkIgECRX0IhIk0OsFKiBBggIl+jslSBKzkLeIBAWh4wsIXHX+1fjcbocPWlS7ZcoeWO+Ie9C+9eehLacJQMYq6sZRI25sXobrbLrupZz+c2IqsD1AJCaaSNPYl0fnWp8I4XgWW7KUV4bS+QoRJgvy98uI8nX7kNdPyljRPNus62M2L2N8LH0NoujT5l/KOp5dd1af4Fk7P45nGXe2n8SkTC3nVuA6PX6Js4jb5/VIJEYwOwFRQedjnuMjKuhwbWEHlO4/Om6C+JnCNDwx+5B49UiiulvrfbpfAz1Lclu0cdwW5ltq/Q/a2D13aPI3YtkU2MO8thYmj6BLxm1dI8qrTw5B+YGodrgrIfbZyhJpS5YY9pl/LOjDQy8sK1m34WRB1yrc+cQbpl96otp+e5MV8rfHM35KM+ccoDjc2xYvdkDLPWdzzsvMcJF3kPJbfvxOp6N58o6520ohpcT3vvc9TJs2DYsXL64pLcMwDDO0sLA2wzAMwzAMwzAMwzAMwzAMwzAMwzAMwzAMwzAMwzDDwoknnoi2traK8Va8+fshKG2QTqdls/ZEx4LgqHA856IAACAASURBVEzKW6nkiGO/l1qPpdL8cBFs9110SudpHWKsI411wPG/e45VedsD55ryTg6RBDZEoRWN4zbPtMYLzz3vORYZ9xthHC8IQR4sql09jzzyCCZNmoQbbrihbofE9ddfHy+99BIuu+wyCMGPHjPM6qKcsGhJ8QF7+SrhfF5NGYEgsI1n8qHIYbDaMbb/r69j8VeOgervD8LHnvV9tHziwKryGAq0U2gqLy2NiLBS2t1bmv2UnmCw3sVYDNgsVjhbhY78TiCYPHFuszUWolWpCi3IrMfTCwXteG4FjK+76Vpst912Ve/3gz3d+Pny5e6KmtahvBMnpXvqrs2lZgEKsUtsOFehEmH2KmNdc5NMmtBN17gN+zMcSKVw1fJ8x9IDDjkAP7v8ZygUCiAiCGXFO3Qu9txIhEBrQ5t2QrZ1LSmq7e+N2d/3gai2ZXLbWhjXPN6JZxflQCqajVRkW0qpxbWV1OIHSmpZBCVRtOeISsWV/XgKcJ+yDnFtvSk9VzJjmDc9+fgBH0dHR0dV+/710aNNOZUJz5AwBUXx8hYATlBbmYix/ED8CwBeWCXZAj+eCuKktYtncQrAH3u68ZfevnK7HvDWW2/hll/dCjvmpaoE6ViSHddMVEJ6jFe3uPYI82rnK1g5sMKMDQhekADA9Qu9LRohyb1+COTWs7+0bEZkMo/HDIIRV/fmDGTW43gBa1ZTMgzDMDlUI6xdzf3ZNY1Ro0bhu9/9btXxu7u7scMOO+DJJ58cxloxDMOseVx99dUV4xARjjvuuBGoDcPUzimnnFJzmn333Rdjx47FqFGjsOmmm+Kpp55CT09PzfksXLgQl112GTo6OrDFFlvggQceqDkPhhkKhtMuXY04tS9ynRG8LnXDs8JCpf4qiGlXW+dSSCnx5ptvVoxXq2DikOGLu5aOVCG83A07775scHdaobFAOGy3oX+pYB5dXV04+OCDsWDBgopxa733CyDTfta+oACsXLESnzn0M3jrrbdKFJjev663n8X09fXhM5/5DObOnRuE77333rjmmms+MM+eVEtrQysIwrMUqIyt9d1/vovvH/t99PVk7RMt6+6K9Q6fiY6PnYPRWxyKpG3tIa9jT08v3nnzHTz6h8dwxflX4Ev7H4W9N9wXh3zoUHz1kONx4bcvwkN3PozuFd1GbFsLbIukgEJSQJIYAW2h1wtJwa0nIsEzf3oWn9rhM/jNVb+FLMrKFSpB0jYZ60y7BpP3/wlEoQ1aUNuIalOCVETbiCBbYWZriHB2htRqG46xWvQ6eDVrLAIcWjPSdfdm3DzBae/8sgYRz56UrudZ05Sfibet3HkUW9Fses+yN5Li2sFzbBQcCwrS2LbRVu6suLaxivvP6tnn9wJLefgMoBXHJv+5QJH2G4KAFtj2+hF5eQWi2taObuPZz9h6r5did2emJQttk714eW3sPVUQHw8zp0jgvQjBPremACjK6bPxsfGW3EtOaKXN6xOhqLZffrQrOfk5o7AfkaJ1P623zbfjXX7ve3mVH3Yuv/sF9PXHFm1L1lqd9kl7zL3tdiwiPw0QtrA3B82QVwe4+BSt1wMlTVj3oF+jZa1dak57/333Y6cdd8JTTz5VX+EMwzDMoKnudb0MwzAMwzAMwzAMwzAMwzAMwzAMwzAMwzAMwzAMwzA1Mn78eBx//PH42c9+VjZe7+KXoQZ6QIXmQZZIGDblL+c8Gj6JT0SBCGZ+fTxnidztQPh4v/KcUFJHJO1EY6Q6bT1UNi/yylSZsv06lHAQqujYl1dvCtayZaROMM2TtkVf56tBrNnPPQ8cR4GjrU1mXS+cOKAp3gpVOmE4FtV29PX14YgjjsDtt99edx5CCHzrW9/C+eefP4Q1YxhmWKnnMhilUVbxlQAlUwdTUgTpRmKFUFybQEpVcf0AigsXYfGRR0IuC4WPR335KIw69tgaKz84EhKpw74RsI7kYCGVhCABRQokSG9VAEh/Kut3C+u7aQWCjR8nFKSJTwogEVykAudhe51S1gmZCBD6umdFhUkhuEYCWijiT4/9EZttvDkWL1xc1b5ftnwZtiw04MCWZlcN5eqQtoA3G8lCrhkyMwMCIKFdJZX5HucNE6a3KUiz1brU2pj+epoXolhp2a/29+O9HCf1vT/2EVx23WVoaGzQcZUnQKtMvyYjql1oM87IZl5SUlQ73Q/3/X0kqm1Za9TaKKoiOns6zR4qSEUQkFAkjD+yACl9DIkUlNJusZL0USxKBWGcromUcZqVkBAQSmpHWSVBJNx5ZWeqynYWbyxR8TkBO8ToHqeMs7sfDwCam5txxowzcMZ/nVF2n9tJ4PDWtrKzc0s4e1aZsOzsWv8vI5EAb3h15030C6BkuXHdKv3KALRLfYlfGgCAPqVw8fLlOSmBqdtuhd6ePvzjb/8ACCgOFN22C86/AId//nAjUI90vHL1UvZKERwbF80eu+gzJpM+Wq9EqXxHGqkknpv/F8TO3ql0tv4T3tghzPlg44WfZs35nXt5+h3CF+imaHuEDXebzcGy+VcUEWAYhmFWK9WISI4aNTLiaUPN2WefjTvvvBMvvPBCVfH7+vqw11574d5778UBBxwwzLVjGIZZM/jzn/9cMc5aa631vr0WMB98vvnNb+L73/9+zcLYS5cuHbI6KKUwb948HHjggdhhhx0wc+ZMbLDBBkOWP8NUQ/DMQS1UmSS8TxcrD5au00gyFPeb7rvvPhSLxYrx2jf9zKDLKk/egbEPOZgYFY933h3ieHts4POeCVHhXex9tm3FmLbhf4l2X18fPv2ZT+OVV16pPXGsWes1mYrj5VAsFnHUkUdh9nOzS5fhXn6YlI5TA0opfPWrX8XDDz8chG+xxRaYOXMmmpqahqScWrjkkkuwaNEiLFu2zF1fW1paMGHCBKy33nqYOnUqdthhBzQ3D/b5rHwIhKZCM7r7V4EEQUpCInSfVFJhxfIVOPMrP0DX4uy1vHHcxpi493cgGtrQst6eaFlvL4wnQnHpO1j1r6fR/c5T6Jn/HFSxP6fkwaGkwrIly7BsyTK8Ouc13H3L3bpOjY0YN2kc1t94fWy70zbY7aO7Yer2W0KIxNlwAUCQwFtvvIVzTjkPL89+eVB1oaQB43c8HqO3PtyEiOiev7XAivSUoQQUWJ9sPP+8jyxTZNNbI4HZnhmfImuT8u2wFK47W4dKbRXKS192qM+zOpeoQ25au90fTMg9X+fsRuSFx1UM8PPyn7nLsyZG9bb2MBhrqLfZWtA0CYCisaMCBAlFBUANmCTa3koQgH2JN9n2lTb3qH55+wFvv+2K6VPmJdS6DWyf8ES9IdK0ZUXCKVdYO2kak9Yh+AztZmE9bft5dncQlH3WIn4wIZN3iQsF+dvi/lXJFub138A4XKk/ZPPMzgFyLn7Rthf+1o0/zVmGfbdtz813OHivaxVu+kP4fGcoik1mHPEOBNk5ZDiukHd8gr6TEdlGTni5gcMvx69jXr4V8jAkTWMx5dA7seipc7HkhcurSJ/y9ttvY++998ZFF12EE086saa0DMMwzOBhYW2GYRiGYRiGYRiGYRiGYRiGYRiGYRiGYRiGYRiGYYaNU089taKwNqAg+1cgGbSwNpDvxTCE+B417tn8co6usVNGKeeI2Ekjo8KIVGAbxtdFpQ5TKnIMMo6UaY7WlSavjFpJHRDy3Q9ynBO8XW+atB3w2m+DFLOfm41AqNLEt2Jubs9dOKWfSNfDIin3e9k9WwPE9wbLrFmzcMQRR2B5CaHEath8883xwAMPsHAAw6zxZK8rdYsvWLRvZsZ51BdKTcN0uBO9rTDWqu5uLP7y0Rh4+59BePN++2Hs2T8Ind1GAAEjrK2ghYKR7hOU2VNSelFWcjv8VAhFKHy/TaUUJKRxONXYy3VarnV8RhDH+M6CpIIk7xpo87AXPQGACI1NTXjy6Sex7VbbViVCowCcvGQx7mnowGaFBtOTVHq9jfsVtKC1/a68DXni2n48gutWQd42T+sOTF54KRdlQLsX63Xltvnplsmw7parf3U1mpqanNumIiMcq8wciQBBhJZCqxaRNvUtLaqdOvG6fX4fimpb1h09Bb2yF8t7l0Mo7axqz3oBArl5me6cwvRjociIzxvhbCgIJaBIi2eT0n24HnFtqaTnWkuefrPtAfnCzMd//Xj87KKfYf78+SX395Lx4zOtnzdTVyXW0tl2fnx7LinnrF9SE6Tk7Dz+VZOVi8+6ybsuRwT/VIjPJQngplXL8a/iQCbPH1xwFo766lEmvkJ/Xz/eeust/O2vb+D1eW9g4YKFeO75Z7HLzrtCSdvv9Q4qIpcu3Y90D+0xjEW1P8ji2nMXzcHy/hV6TCE7kqTO4nasSddNiPBier95rOaD737ujz3w4juceAXc9Sm/vbP9Ma/1gnD/N1kNx4ZhGIYZOqqZ/48ePXoEajI8PPLII1hrrbXQ3d1dVfxisYhPfvKT+NWvfoXp06cPc+0YhmFWL/Pnz8eSJUsqxttvv/1GoDYMUx+FQgFvv/02Tj/9dNx7771YtGjRaq3P7NmzsfHGG2P69Om4/vrr0djYuFrrw/x7MWj7Ti3lDNezFLViH7sYont4N954YxWxCO2bfXpIysunRNtWdWxLxcmzmkS4zcba455r0XEP3rmtivIHh1IKxx53LP70xz/Vl4Gzg6nsJ4VNaK107l69Ujjj1DNw7z33VqyjMnaPoeDcc8/FDTfcEIRNnDgRs2bNwvjx44ekjFo5/fTTK8ZpaWnBYYcdhtNOOw277LLLkNehqdCM7oFVkEpBkDI2EoX+gX786OQf483X38qkSVrHo+NjZ0M0tMIYU7UREgKFMVPQPmZ9tE/9T2CgF90L5qDnnSew/K+zIPtWDnn9ffr6+rDgnQVY8M4C/OXRv+Dai68DoAW3m1ubUSgk6Fy0BA0NDejvH6zgN6F1vQ9j0j5ngwrNsHYDwL4A07cMGPuzE62FtsOBtNGTrIVWt2Gmx2dEtU14eKLBG6jD9SCRF2KPm7VL2PgK4duUg3E/tkzEY1yeJa3UOeyPl3bfzADi20fI5GGfw4vGmLDscpbwUnHIrTohbW9zeiUmgBJA5YlrF714ul2IzHMKgcC232bl2s70C20oN01j+wm0TVzZeFYs2fQpZyA3gts5+RIIxd6uTAuKpnFRXSha4nrC1Yf83RG6zwZzpWzHzs2rIrZ/+90mzse1d1RcsFKir+iKR+XlxfXTKHOclKvfhb+bj322aR+xx2p++ttn0dNXRHAu2fp5Fk733Y1BNq4Zq/xzLnPcKSe/dGsaNdwSjl+l+1F6TEqNOcgNJ9GASXucg9a1dsP8P54M2besRJosAwMDOOWUU7DPPvtg2+22rTodwzAMM3iEECN0layRTbacgI23nLi6q1GSNbVu3G71we1WH2t6uwHcdvWyptaN260+uN3qg9utPrjd6oPbrT7W9HYDuO0YhmEYhmEYhmEYhmEYhmEYhmEYBgCmTJlSVTxZrCwCUxvD+HykfSA/8HkoV16lh/NV9D1yJLAOUhknAc/5yW5LA5B1DMi6I9T3F+ds1wRSTyivXOfopR1vmidtl2mBl+a8hL7ePuMUYQXk7H6mQpZOuM0XcGNRbQDAqlWrcMABB+CQQw6pW1S7UCjgggsuwGuvvcai2gzzPqCU8EEg6OsCS2ZSRUFRJEUuP5ttRRGGYhGdJ52MvuefD4Ibtt4aEy7/BVAoVFGRoUURIK1TPlK5bH8NsH5/5EL8LSqT3jhzOiFumEZSrrEkJMKGJ1eOUspdSq1zf+pvbP5IpZde44gupcRa66yFu++9G0IIVEMRwGcXLkSXlM5xV0GLgSuQt59+LfPdUfNmHbFLZDpDSOcSIoirZzZ2NuHnKaI8hRFL8GcfBC26Pb9YzOzrjrvsiJbWFi30DOi5BolUVBsKREBLQysEJek8qYSoduoS7c033sei2pYN2zdCY9KIoipCqiIkJIqq6BapJIpKQkJ/l0r3lqKSUGZdKen6uDTflYmnlDT9XEtES7tu/5eeYL3UceKxxQ1HFAtqpPFaWlpw3nnnldzPBMA+TeELffLcllWZtbx0wac7gQhQ9iUxpYfc+Hyz69L7LJUmLF//ZojD/aUI4C+9vbh8+YpMnpttuRm+eMwXoSht+6RBYKNNNsRHD/gojjnxWHzrnBlYa7PJkN4xssLhqQO/3d/0zwa6FwwoI3qScwwRfI2PRDUXLi/+CIgRlaKv2Itn5j+tD4uw4489t71fZe73TyqSnT+mpr/ivJEpWjxXcqLMOGLLseWGW8w3in97xjFqgOLV9/dvLoZhmDWR3t7einHa29tHoCbDQ3t7O+6///6qf+cAgJQSRxxxBG666aZhrBnDMMzq59JLL60q3oknnjjMNWGYwTFx4kTccMMNWLhwIRYsWLC6qwMpJW655RaMGTMGd9555+quDvNvxkjdE07vLK0+3AvjhnCfH3300YpxCq2TATHCovmRvaDyPcs8I1+ZO9gqvS/rtqn0rnBDgbDvti211bkOzj7nbNx8081Vx69L4D3qLvp+vMIlP78UV1x+RXXlqqER1r7xxhtx1llnBWFNTU246667sMkmmww6/+Gku7sbt956K3bddVcceeSR6OzsHNL8m5JGbRfy/5TCFT+4Cs8/9kImPhWa0PGxs5C0TfJDYe8oK2c8JVDShNZ1d8H4XU/C+offjcLo6p5JG2r6+vqwrGsZOhfpF90MVlS7MGptrDPtWnTsdyGo0AaQAEhoeyb51lCRjt/mGaz0nr5ZPLHkrJXVpgPCEyq1+iNvm8o7Z0ILlLN4p2/KTaORty1j4ULOejb/7LZSxJY7AJ7t1o3B9sE0Y+QqfTmi6LNEG+WFmWND/npg67HhVihdpMeHEvM9a0F3/YIEIBKXTqdJACQufRguACQgoRdraSdlFhMnKM/VOfHqTS6vVIQb6Fs8N9N6heZJ8PtvaNWK28yGWNu8Wex9QRXa7eNUVVmyKlx6CGReDu0H2gu4V1bFovwIaQdTmc3ZpwicQTH6/9V/9uLWRxZXKnhImPvmYtz6p3npMYhsm7CC2e6Y+vX3jze87X7/z7vX649hUR9RiMI8VBQ6hKbhto0OxgaffSj3WddKnHPOOUNXEYZhGKYqqrckjjBjxrdgzITmyhFXE2tq3bjd6oPbrT7W9HYDuO3qZU2tG7dbfXC71Qe3W31wu9UHt1t9rOntBnDbMQzDMAzDMAzDMAzDMAzDMAzDMIylo6OjYhw1MNTC2kCd0l9VZh07TSDf8ZP8L6WcQko528QOAcb5IFdg24g/OgcDeI4GoZNV1lElr6y4fnlLjpA2+d+tg1Ao+dY0fuvUKcjQ39+Pl+fODR2KfEcigvEzMVtZVDvglltuwcSJE/Hggw/Wncf222+Pf/7zn5gxY8YQ1oxhmNVFqXHNuXuWEi0t62TmOZkap0VPQ7Us/a++iu777g/CkrXWwsQbrwe1tVXOYBiQSgJKi/8q6Txp9QcBipTzEU6FtM0nAK0NbBx5jROwsp/wPm2eSjlBYQCmHdPGc6LZRgCB0tBUwFupzOLyArD7nrvj57/4edVtsFIpHLrwPSfaS65U6TKNxbXtZTeY4nhf82Y1No0vru3H92cW8cwh62arMuksCsATOcKCkzomaVFtz+GSlO2/Or+mpBkJFXRZzhk5dM61tY5FRz4IotqA3u+Nx24CEKEoi6nAtrIC2xJFWYSUEkWphbTdp4knoVy4Ftu2fbh6cW0b5s4dX5gZyHzLCDMr4MijjsTnpn8udz9ntI8J1m2/9omlnGP8EGHWnbi0FY6G3xXC3ponBeC7HWd/LeT3hzCP9Jz1miKzPN3bi9O7luTmd+aPzkShUHCVkkYFWx/HdM8HZBFLuhfrdeWPTamQiW2LNKVy+epsqbS4drS771dx7afmP4nuge7MrxPtlG9GI9JfhP3d5P1+IvsSALK/9fR5Grx4SWfi1sPfQtDXE7+smPjna87v3LpZPc3OMAzzb0c1wk1jxoypGGdNZu+998YDDzyg5ylVopTCsccei66urmGsGcMwzOrljjvuqBinubkZu+222wjUhmGGho6ODrStpvvFMT09PfjUpz6FK6+8cnVXhfk3YyTvDZd/1fbwljHU9PT0VCXO37LOHkNedspgbojlCMFWW4a7/WzvpYftu8tmzWhtGl6Jseuvvx7nnB0KSI4ZM6b6lyTFu0XBR+l4AGbefge+M+M7QVhrWysaG0sLqJMYXB98+OGHccwxx2TCb7rpJuyxx3D2saHn5ptvxk477YTXXnttyPJsEA2ewUTbGh67/3H84bd/yEYmwoSPzEDDuE3dvXw9DJqXeyr7OmBtzVG+MHHShHWmXQlReP9qJlDSgAm7nYopn52JxolT9bNUwjwH5gS1rQVVGJuCFV+Onv2y2zxrU2bEtaLN7vh4hhv7ZlTf3mQss3n2pthG5daJzGikbfHaQBs9VGANSkpZo3uZ4S/Pqoac9ThNlOnqEtd2liGvHi7Ms4hTkqaxoukQABUQCmwnLo0NIyogFc42YtruewKixIlxp/3KhNvyzad+CbUV5CZXH9sHg+cOCV56hd7Fr2RaLmlbO2qXEhZRd0iiXmuvI/5biDPHKX5qoAwlD7LKn58EdrNSFyf/KYrcCMH+lahYuig/LMzvwt/9CwuXDk7IvxJKATOueRxF79mKdLH9yhfHJtev3LOr3pjkC7VnXgRgw4J9zfmee9xytgUvD/bLidJk1vOPC4HQ2L4R1v+P+zB266Nz45Ti9ttvx5wX59SUhmEYhhkc1VsRGYZhGIZhGIZhGIZhGIZhGIZhGIZhGIZhGIZhGIZh6qC1tbViHDXQPUyl50nlDVXWqXONKwra2dUX9suvT1yv2PkmDve3WSeAQJkuWzcoU4xKwzLOF3n1q5XIUcFzWMg4hBBBFFrQNH6LjEPN7OdmY4eddnT5BWkVnFAli2qndHV14aCDDsITTzxRdx6NjY245JJLcPzxxw9hzRiGGUp8AdGqRyzjxCilzN0WX25yRUoJqeB0uaLc9aW2623DNttgxbXX1ZQGAOSiRZmwnscehzr/R0FY88c+hqbd84WDlHEOVsE12Uj7WoFYSp1q0/axotpaBFtZ0VjvWpKKz/phqSOmFZCFInO51imEEPp4EWXTQAESpf08ke7G0V85GnPmzMFV/3NVmcgp/yoWceTiRbh5wkSTTersnJafKSacoXiBFE2B/BlO6lartygAQrtVp+LECGcC0sW2KUL8uvSqfGHtqdtuqetl+6oiKCWN2CyhkDSgMWnS9aPQETgW1U5rZvbvAyKqbWlKmrBB+wZ4vet1KKn7oBKmLyoFEgJKKQiQ7pNCAUpAgCDd9FOLBksICCX1JwFQEpJ0GEgASoJIBOchAfr46AMGUvr8suegbRvlTjsdTyml5+BSuZfdnHnWmfjNr3+T2cfDWltdiXm/FGIJ55hS8YOfBt5PhPD8IS0wntP2CqlPeCgF4I9DFGwPfymUrrn9/mRfL07tWoKBHKHp/Q/aH3t9dC/TlgpKaoF9BS3MXFR+rRSW9S5FW+MoNCVNzuHZiWeTOXZmr8PrWDoW6lPG9DN7DM1ntn1Ch/Z4vRKl8h0u3lu1AC8tfDEUyoZ1LNftJVyoL35hMaLambTw8oQ7N7XQhjmPrDCGjmzGdT0+k0jT2suR+30Vt6d/ifTGtOAnZd704X38+4phGOb9SDXC2mPHjh2Bmgwv++23Hx5//HHstdde6OvrqypNX18fJkyYgGKxOMy1YxiGGXmklJg3b17FeNttt90I1IZhhpb11lsPr7766uquBgB9P+Eb3/gG9thjDz6fGKYOhkNAuxS33HJLVS/YG7PF50egNh6RzaC+lwCWuYutFDJ3g53NTt+Z/cjWwys6/NBDD+GrX/1qEFYoFPC73/0OBx98MHpz7DalyG0fSh95AdJ74QTgySeewleO+kqQTgiBG26+Hscf8zV0dnZmy3D/1cfcuXPx6U9/GgMD/5+9M4+Tojj7+K9qdnZn7wtYATnkFBREjQYTxVujURLxBGPiiRqPxFvfmETzJmq88kajicYrURM1GlEk3gcqRkHFE1EOkVtg7112d3am6v2jq6qrj9npPUF4vn5wput8uru6eraffn6V8qTfcMMNOP7447ve8BZkxYoVOPDAA/H2229j6NCh3W4vxmPOQquMO4uyJtvx4E0PhZYt2+tMFAz5Fuyx67gZeIjXgztOSUuYNZZXgQGH3ISNr/0K6dbwRUW3ZmS6HTULbkfdR39HTtEA5JaOQN6AXZGo+hbi5cPhiCcDrrOSwwiNM53O1bHTvgblY3N6gC0cy4wfR9U1pSS8gsdhXiaE+wRsZwG332UDJA/OX66YtGVbpLkxxGkR2Mcs5bUzj1l+I3UsHBF35uooB0xivjbDvI1h35n56nxI12cN44lTBWKAESQXygkvAMTUtu1hh2WHOg8s7Dgy69Pr8bbHlZPCzXEy/iAjqs08bbiLvTptVC+4PaRvoGDoAVY9rx/MbyY3Qs0KLaotmbuCt72/vv3q7MK8nt8p5j0Cy7SwxWgz/rTJ5HlWedoxB9vXJsPrmPchpfsiBmNgEqjfLHD1gytx1/kjo+1kF/jzMx/jg2WbAPt8eAThAXtZdO37ZMw+z/aYgfr0iaoHFgKwugOC58FTzrqmzfzlJ9PcEA373Q8Wy0PVfjchf+A++HruzyHaN0dq4y93/QV/vvPPXbaBIAiC6BwkrE0QBEEQBEEQBEEQBEEQBEEQBEEQBEEQBEEQBEEQRK+Sn5+ftYzoNWFtIHPgQk80bUXxeWJxWAdBkf5gm7C8ztgA0z+z2nYFz6w2TdnwgMQAGXeBecow5vYXJqbtiU5kQF6/iQFh7fffX4gzTPgD8zXBTD/2tifGxdrYHkS177rrLlx44YWRxYTC+8yy9gAAIABJREFU+M53voM5c+ZsEwJLBEGEo+9HRiBaq2iGlYVv2g+5BwTubaZSmORxx7S+9BJaX3qpk7XCSb73HpLvvedJ4xUVocLaeh+ETFt3Y3WMmBb01aGM1n9aiFtIgHvvq1ILFEgBaYuYws3nViCuZYwKMPaKvqpDamw1Qb0mcNJqwj7yKl7wlj/cgs8+/gxvvPFG9oMHYH5bG35TX49flZZacgTeyFE7BNj/S8Y2zY7Z9elF+I5JwOxgm3DDxaUJKnbrtkmJd9ra8GGyHYWc4/W28N+TRxx9hPV7hLkxwmBgnCORk3BCObdzUW1NeaIClYl+2NSyAQxciVVz58QKCc6cQFcpAS5UOlwhXx3SDwBSCWhLcDU2JASDR1wbKk+qYHDOHGGEgLg28wZKB8S1hVeYedWqVYF9q+AcA3jMbAfD+TNv2SmhcgJZJkFfaDu0tL8M5EOVcoTlmVXPf9346zMEbdTnZVUqjavq6kJFtQuLCvGr311tKgmhZxYBKYXH5jScbQGJDc0bMLhkMLjkzrkQgCuErgKo1YnS9d0joLO0ZEDfiGsDvX+dpWUaL3/1kjNdc0sgWx0HLf5u/qk0zhg4OBjj4EocmzFHgFsfQ3303HnJzrPSzBxmzWDMe29y+vcZry8sPQ/6CkgA/nnQfPbSn9wEQRBEx/iFvMLYVp777LXXXvjwww+x5557YvPmaOIlQgjceOONuPzyy3vZOoIgiL5l9uzZkRYOmD59eh9YQxA9yxtvvIFjjjkGb7755pY2BYDze+KAAw7A+vXrkZubu6XNIQgiA4888kj2QiyGwqEH9pIF3Xk4FvbkOWIf5qGwfzFZl2+P6T1h7U8++QTHHnts4G/Tu+++GwcelPlYB8RPfc8ps/k1JSS+XLYcxx5zLFpbWz15N916Iw4/8nsd2t1V0ff169fjyCOPRH19vSf9rLPO2iJ/dw4ePBgTJ07EuHHjMGbMGIwYMQI77LADKioqkJubCyEE6uvrsXLlSrz33nt49tlnMXfu3NC21q1bhxkzZuD1118H52ECpdHRT7H18+T/PPQ8Nq4NLpxcOPIgFI85QjuIvO8zqWfU0gi1cvOcW/eix3v+wG9h6IxnIZKb0fjFLDR9+TLaa5dAprr+Lk1fIkUK6ZZqpFuq0bbxMzQunaNyGHg8H7H8SsRLhyK3fAwSO+yO/EF7g+fkA8YH4PjtbM+Qx2cgJcC542+T2olpC/uqco4xGbatNE+KNef435+zTbKbtN+t87XmeZeNhfUZ9o6dTg+7rv3eZ8tOZvnn9XhT4tr60HYsrm23b8+9/jztQId5r0/aK2or/6gEB/Ry1EwA0vlk0knXvlanjtCeNgRnVL8d9hbzpntEs7Wp2l8eJozsHkNXVJuhdePHqP3gTv/BAstJoHDIASH2BM+VR1RbwhXVFj4TPOPEuz9+H2JGZCZfoT5XzH3vM/xwInwshAz4UE+uGQzm/QX/MsWuqLYeH848CAi89EEjHnxlI045qH/mfewiC5duwo2PfwDPDjP3ODv/t0S1zZjgVjp3x5E9T5lx5QpqM3Odh/0Ly/PhP5eZpoJQshQMGUIlo49Fov9ErH3+NLTVfBYs4CPqM2yCIAiiZyBhbYIgCIIgCIIgCIIgCIIgCIIgCIIgCIIgCIIgCIIgepUowtqyV4W1gWDAQk82bUX/eGJxoopr++3yBzv6Ais86TY6qJCZYBx/WSNmZwUVZLbR10VIYIm02grGkDBfgIkbBJPXfyLw+aOe4u+/+z78AYxu28xzXP2BENuTqPbXX3+Nww8/HB9++GGX28jPz8e9995LohoEsQ3RUWBgx/cjq41McZ++eMFAW2Z761fUtG1PC1t8SIUjMnsvvPsl9YHQQcBMiW3rY8QsIVh1LIWU4EwJxpqe1P89otrecEnOOIQJiHXNMDK8vvugN8zSuWc+88Iz2GXsLli9cnWkY/NQcxPGxeM4vqDAslQHgAbvmf5fJwzwiGt7YkGtFoK/ZNywX32UGJwYWXsP/aGS7yaTuKCmBq1ZxvaIUSOwy4RdAMksGx1RZykl8mMJcDAS1fYxrHQY6lprkRRJSDBwSEjJ1ZBVvzWNuU4QLJfCOW+MA1KCQyidZUdqW6rrhkkdFu6cBwYJkdaB6wxCCldcW3XEzAjRY8S6dhjMBGYLM3+2KBjMOjInbn6R+qQBMgSdd5TiTbOvlrD0YH177Ot63gB4t01vq/427albWjul/zyRAK5rrEOT8F5ZgCO0ec8//4ohw4cCTJhjKqWe3p1zAuvYCwhIBiRFEtUt1ajM7wemxAYYYM6dcz6gYr8ziWvrubdvxLX7grfXvoXalmowzt15AlpigFvzmZ3HnAmKwRGvB2CECZS4thbZZgAY19/dNKeKWxeA/oPN9Kat6HC+CckLLd2p4PTof6cRBEEQnSOKqGpFRUUfWNI37Lzzzli8eDEmTJgQEDLLxFVXXYUTTzwRw4YN62XrCIIg+o577rknaxnGGGbOnNkH1hBEz9KvXz+88cYbeOGFFzBjxgxUV1d3qn5xcTEuvPBCXHPNNairq8Ozzz6L119/HW+++SYWL17cJZtqa2tx6KGHZhQjJQhiy/Puu+9mLZNbMhT2Owu9j+UsQZb3MiJjtSFlyLZbTgLIzwPGDcnrgX6DrFu3Dkd9/yg0NDR40n9x9S/wk1N/0vMdWo/Ja6prMPX7P0D1Ju894rwLz8PZPz0bIuOxdh58d/VMPPDAA1i5cqUn7bDDDsMdd9zR5z6e6dOn40c/+lHWclVVVRgzZgwOOeQQXHHFFXj33Xdx+umn4+OPPw6UnTdvHv7xj39EardjJCAFmIyhvrYBT941K1AiVliJ8m+fpUuDGUFhbsRkAai1XS0/nJSqjFr4VQtKMw6eW4TSXU9G2a4/AiSQrFuKhs8ex+Y17yDdvB5SZH+GsnUhIdo3Q7RvRnvDKmxeNQ/46H4AAOM54HmlyCncAfGykcjvvwsSgyYjr2IkALXArPI5gHG1KLLyxPrHqnFu2Z4zCe+F4vd++XxXzPqu+/X7ECx/hXZG+aSEvd8kACNA7b++/F5qINhhB2XDxLXhvlcRTVwbvnYjeMaVT9PxvHo9lV5xbd05YBY4tqd7ptpWznnbaxY8BiHbTHuMmDctIFzPLet0lldUWyQbsf6lcyFFUMi+eKfvh9gQ9KEH/Ecxda9Ow3uIzaFW/XfwTmaHM7I9Xm04974i4j+dZiOsX7+hHaN9ouF1rfFkmnN9ihLA7x5bg3FD8vGt0UVZ+4rKxroWnH3bXLSn9NzqWufaZO+BHjcxd0wYbyRz5h57cQRbYNvTpj0O4cuD9UKAf6FheOezwFwRth1GxPu36iu3bDSGHvsilvx1x2j1CIIgiD6DhLUJgiAIgiAIgiAIgiAIgiAIgiAIgiAIgiAIgiAIguhVoghri3RrH1gCRA1g6FrTzFWvU13p4JvwIMmwYBs7D8gQpRGex0LyfM2GhY54RLZDJf/C2g9JMqKSltIiC6+Y6D8xkLZw4UJ89NFHmDhxoscuv4ilPw5oexLV/v3vf4+rr74aqVSqy20cdthhePLJJ1FghFMJgthuCbslWgGkHZVzY5ctodceEQToPfz2pUS7CUb1CNdKQCrRbOfOqL5LCXDVDgfcIFVVBsz5GcCcYyikRMwSzjaBsuZe5gTySaFvocIEUAopwGIMENL0oDFhq1ZMJZP2rVHtT4zhrflvYdyocWhuao50jH5ZV4tROTnYPTfX9OZGjeq99YY6+kM8tbh2WKCx3ZotXeHtwYQLe34N2U3VCIFza2qQijDmfvGb/wHTotk6HFkFgubG4siNxa3gXyuE2MRthv8e2ZZFtQEgxmIYUTYCn1Z/Aim5Eo7X14SzHYMSp5YcEI5INodwhi0DnCBvAc6BtARizAkS1+dDqmtICDvg2xnhWmxZlwMYmBbPVpHjRphZx9TrIHwV8B4mlDQmnuMZbxLB8Rf2t4IM+a5/9sL6E8A/XUrfp/4u4RePh3s8QsaLUHscZlvYdaJt09vvtyfxblswoB0A/v3i4xg+aidnHhPO1SeZhJDSzDe6HaEWE2Bm5wXqWmuRn5OPgnihsxdGcICpOQ1qnpKQ6noJnEPpXAN9Ja6dqd2eYGXDV/jw6w+ceUICjCtJAPW3oSMgz8FUADmzgsoZAxic68MRzHbyOHPLOlgLAXA9fznlAW8YOmP60x4p1t9q5n6k5zZvEW9xFjIC4f17M2RO9LdDEARB9CxRhLUrKyv7wJK+Y8iQIVi6dCnGjRuHTZs2ZS0vhMDJJ5+MN998sw+sIwiC6BvmzZuXtczAgQPJD0B8oznssMOwYcMGXHrppbjttts6/N1TUFCACRMmYObMmTj11FPBufM3cr9+/XDKKafglFNOAeD8Lnj00Udx9dVXY/ny5Z2y5/XXX8ekSZPwwQcfdH2nCILoFWpqalBbW5u1XMGO+3exhyy+CCnDn31F8ptlKhNBnNPKlh7xTbfOLkNzjT5pT9LU1ISjjjoqIDI9fcZ0XHvttZ1rzP/sMNNuq7TW1lYcP+14LF261JN91NSjcN3vr8vurzQPQXuGsWPHdnqf/WLkmrvvvhvPPfecJ+2CCy5AVVVVoGwsFutUn5pvfetbmDdvHr73ve/hrbfeCuTffPPN3RbWTktncU4JiX/f+W+0NLUEypTtdRbAYgiIyOqxbISPecjlwJRv1fJYmtV/uUnKLR+Nfvtc5WwyhlTzBjSvfgOt695HsnYJUs1fQyQ3oyfHQ18hRQrplmqkW6rRtulTNC19WuUw8HgCsfx+iBUPQaJyHBJVk1A4cDJ4bol1rVn+Zu3ogi/PEOb9skSxGfM2y2wPmD0B2f1YzjXVhlRzqe0zNOV8/oygncyX5p+U/R5tuy3p8Ru5gsfMMxS9+J0o/nHst8GfJpU/SEIaz7g+qnqVbzX+od5TYEp83ghz63uPtI5RyH57xIYtv7e0Drb2PzFm+rBFtc1++US1AeDr1y5Fe4P3XgAAsUQ5qg74A9wxEHQUhYpqq9/xWms/gB6zTmE7sev4fYZG2zzbAvZRHF/W+GCuY1maft3rwNnyjydfG2qea0+lMfP2ZXj0yjEYPSj7e7nZaGxpxyk3vYq11S1qbALBc+baY0S1/eOExZz65v0MNabUd/cdVO5rD6Hf7bEWboe13YO+yMC49NnAc/IxYL8bsOGNK3umQ4IgCKJHIGFtgiAIgiAIgiAIgiAIgiAIgiAIgiAIgiAIgiAIgiB6lSiB+zLVV8LaQNYAxG41bUXUeOJxMgVbhAXb+PMzBQN1EBgUCDz0CagBCAvkjCRIx6yABCtQym3bDu4I9gAAeZW7gvEcSOEViN5rj71w8aUX48qrrkRZWZkbAsHCgyC2F1Htr776Cocddhi++OKLLrdRXFyMRx55BEceeWQPWkYQxDaFjtvz3R8yBQv6F2MQHd1bYzHw8vLuWuj0U1/viPhasLw8MN/vDZZImO9h+9Au2uEEygLgTMUwuuIHpoa+33G9z9KUk4GjoKtIV6AUvru2tOJBhSMybIvJmpJCGpuYFZzsua1nCQ4sryzHi6+9iCmTp0RalEEA+HH1JrxSVYV+XAfkB/fC7tYfxmnH7Pp/qfhDivWn+92pwa3jqsWG7bZ+WlMdSVT7zJ+egSOnfh9SSIDZYajOucnPybeCf63gXRNHbAUX6/3dDkS1NWWJclQkKlDdUgPAPftGulc6l44WSXauDY4YN5rw4CymgtElBAQ4YursCkByCKTBYAXOSueaEJDgOl5cXxuMufHFWphZDTap48K1uDYkampqAvuUksHx6P0MjquM+h1u7LOnTT/2OJcIDBlnHuEc8SFDkDt6DOLDhyM+aBBy+lUgVloGnkhAH1TR2gLR0Ij2TZvQvm4dWlesQOuSL9D21UrIdNpz3dj23N/UGGIZ8Oq7r2DYyGFqf5zSAlLNPwJSKlFvpnZSMl0CzjcneX3zWuxYPAy5MS3KL01sOGCJoxurLMEFlWPEtPHNFdduTDbgxRUvKBF67ohmg7kC2iq4nJs0Z/RzxsHhCmhz9c/J1zOgFnDgZg5z99eau2wBCy1urkswW6KAKQ0Ea54zFxJC7y+R/oLOeMEQBEEQvUWUBY62NWFtwBHJ/PLLL1FcXByp/Lx58zBnzhx8//vf72XLCIIgep9169ZFEg895JBD+sAaguhdOOe49dZbcdlll+Gaa67BokWLsHLlStTV1WH48OE44ogjcPbZZ2OnnXaK3N706dMxffp0fPHFF5g2bRo+/fTTyPZ8+OGHOPzww/Hss88a8W6CILY899xzT6RypeNO7R0DQh8zqifD+nFb1r/dwt4T8ef7ykhp5dnZ7hPi8UPysvTbeVKpFE466SS8//77nvR9990X9917n/XMsXuYZ+vWbqdFGmedfhbemucVhN59j91x39/uQ4xrD1Pm4y2l7Nin2Uluv/32HmvrwQcfDKSddNJJocLa3aG4uBiPP/44xo4di8ZGr//gww8/xNKlSzFq1Kgut58SKUhIrPtyPV569JVAft7AXZA/eCIA/WzfPR8ebySLeV6Zkowpv5AEpE9c2/+uknHGuCMxp7AKpWOPQ8nYY51yTABSoHXDJ9i86i20bfoEyboVEK01kOn2Lu//lkVCtLdAtK9Ce8MqtK5xrxXGc8DzihErGIjcsp2QGDAB+YMmI69iLIIKxn4Pmj9Pf9V+OhnI0vY4yXY7Ie/BWYLbtpfY+HHtiUDCc16zv1MHX5o/z0kzfiPm+q2kXkTVZ0IQu92wfbXSjH9ZeW8Yh5R+cW2ffczxqzqbTll3EVzp+mozTLwssL9Qp5y7aUaAm8FZIFalG7O5ez4g0bJ+IVY9PQ2QIYvfMI4dpz4F8LjPiix+dFtU234ZQe+qJ8F/jJDtJPmNhHKUeZPD3q8MrWsqBNvMuO1uuosPZxorwTHqHV8M9ZvTOPmmL/D3i0dj5yFdX1SrvjmJU258FZ+sqENmIXTv+xLQHk8txm7EtDV2HvPUsRdAcEW3bTFubp1ma1z6bbHPXYiAvBd/Wkdle44oz+4JgiCInoOEtQmCIAiCIAiCIAiCIAiCIAiCIAiCIAiCIAiCIAiC6FXy8/OzlhGpzX1giU0g8qIHmzbRkZ5Ymczi2toeOyghU+BPWFpH+eGbxs7uvMCvA9Nkpg7COne+85x8FAw5EM1fvRgofevNt+KB+x7AL67+Bc459xzk5eUFFQjhDbDZlkW1r7rqKtx4440QPhHZznDcccfh4YcfRm5ubvbCBEF8I5CBQDZPZnicXVi5zvTZwS1Myo6DwuI774xBn3zUuQ4zsH7KAUgtW+ZJKz57JkquuDy0fJhdUgqkRNoRP7FFDZgbOOvsl/SK5zJptQFzL/TLazuBt1CitJZ4q6O16paBDhi3RF6N/oETFO70YdkBfQtXwcTC267bkcOE3Sbg/ofuw4+n/yRS4F6blDh6wwa8scNAW+7Yapf5voWHeeqfB/qQ2Xcxf0gxt+o5u+MK8GpRcS2D8M/mzfi8PbtIOAC0trQhlWpHPCeufpa51uXF8sB1cCazQnn1ITf/9waJbi+i2pqdSkeiuqUaaZkGg4BEzBnYPGadY2fwSXDEAKSF0YEGY4BQ+RzMkUfQQbVSQIKBMwFHuV6qQG0lvKzFnAEwbv2+tq4nW0xZZ+lrqaWlJbA/4+Jxz7bvyg1Mn/4rxshx2PNCpjK+bc8vOc6R2HUXFE6ZgoJ9JqNgjz0QKynOeo1mGi+p5mZsen8hWt55B61vvI7mhQshU2kwBnyUbMf8tmSgzsX/cxGGjhgCIaVHuEIL/EtL3N+ZeyTABJiUkAyQwsxeSEmBdU2rMaRkmCOmrvfcTKu+82kJoHvEsaOIa1snaWsS125pbcGcL59BW6oFjHEjjM3AjXA200HmsIW29TzkzIyu2L8Wy7ZLMWcdCNWuK9zt2OAKGjDfd72/3jEUuuuW0HaYAI5/ToTMPC4JgiCI3ieZDN7jwxgwYEAvW7JlKCoqwksvvRRZOPaoo47C0qVLMXLkyF62jCAIone57bbbIpU7//zze9kSgug7Bg4ciLvuuqtH2xwzZgw++eQT/Pvf/8axxx4bud4LL7yAkSNH4r333kNFRUWP2kQQRNeYNWtW1jIslotE/4l9YI2iR4QUO2jDat94UFiw37GDe/b9ACklfvazn2HOnDme9NGjR+PJJ59Ebl4X+rP9dGF5VvKvf/lr/Ouxf3mKDBkyBI8/9TgKCgrQ4TGD5cMioUsMHDgQZ599Nm6++eZA3ltvvdUtYe32tPO84pFbHg15z4WhdNLJ6rv2G0j3/SOVbvwWUi/3qr0YzOMncDwKXPlULc+l/WBc+aeYWbRVN8MBFkOianckBkyyriEG0VqP5jVvom3tu2ir/QLtDesg2ht66NreMkiRQrqlFumWWiSrF6Fpmb6OGXhOArFEBXJKhyGvYiwSA3ZHwcDJYIlS2NeVRyDbrIZrMi28ngWvdLAtG+27yD0OZ11PuL4Jz/H3e/TC3rvz+y/CylmWZRDX1v6u4On39+U/GBk8jxHEtd3jpl4EYGqu9wlsAwxMRnmfTF8X2n9k7wN3X0JwveHOP+7sOAODTLejdtHfUPfRX5FqXp+xpwHf+S1yy0d7+vCKq/v86My6ft3dCpjvLACcwSdl7Ef269T2OfqL2u8AZG4gpGKUfP3yhHNMpenPHT/2/+1xwsCc3ZfMKgNsakjhhBs+w61njcAhkzq/0P2SNQ048w9vYvn6BjCm3tqQwas0IFxtxNe1ULYeO1zlMXhEsz1i2c62PdK8fTn/a29ai5a176Bt44dIt9ahdOyJKNhxinovhkGKJJpWvIj6xY+CsRjy+u2CwiEHIn/g3ggfRNFgkcZANOj3BkEQRN9CwtoEQRAEQRAEQRAEQRAEQRAEQRAEQRAEQRAEQRAEQfQqUYS1Zaq1DywJI1uwQ3eatqJqVAxENHHtTHbZgTdhaSHBOIFy0ZKzw0K/Zk4MFqqYdD6aV74CyHQgr6amBpdcfAnuuOMOXH/99Zg2bZorqAifoFvEnfimCb4tWrQI3/ve97Bq1aout1FRUYGnnnoK++67bw9aRhDE1sGWmdPCbmH6viYiBWz2HR0FqbWlkypgWgWr2vX0PVRISBVDKlW8qpOvBWbVhgp+lFpsVjrxpW5gsBWYyRy7hBRKPNYNyvUG6Elvff2bwhIV9ot5hxwBwOkSP5z2Q1z1i6tw3W+vy3rcAKBGCBy3cQNm9x9g/cII/uawf33YIcie0GEVHxoWomzD4BMe9gXWMgCbhMAtDQ2R9gEAHrr/Iaz8aiX++ve/oqS0CFqkO8Y48nIS1p5pUW1v+Ob2LqoNAImcBAYWDcLqxlXgRr2dQwqAcydm27MbDIhJQEhHMFtpM4OBQaizzKQe8xxc6jhnI6Xs1FEBsSYsWAszgzmizLDElxEirg2JOc94hT0AIM8y1nsK3fBgf+i7Xd6KcY8sqm2qMIb83Sag+JhjUHr0UcipqgrY15UxwcAQLyzCwP32A/bbD7j0UtRs3IhnZz2JRx7+B/7zxhuBOiWlJfjJOT9xbJNCCaA7lmoRFskkpFQzkXUNC8AV9ocwN4bWdBtWN67BkOId1fymzo0q64pewLnW7MUMAOscSnMOQ8W1fYdoaxDXFkLgxBNOxMRTdsHgUYPAlQCAFqfWgeWMMcSYm8bhnHMOhhhTAtyMKSFurvKcT8a4spN57GVwrzG97ZRxr03dn73tHiLmKZNJc8Jz/jIQNjd68giCIIgep7q6OlK5bVnw8eCDD8Z5552HO+64I1L5KVOmYNWqVc4iSwRBEN9QooiHJhIJ7LXXXn1gDUF885k2bRpqa2tRWVkZeZHbFStWYPTo0VizZg0SiUQvW0gQRDY+/vjjrGVyy0ZnLdM1uvOuifR92ukdvfsB6yG29UAu4BeTGFEVR09y66234s477/SkVVZWYs6cOaisrIzgu8qO9u/pRR81995zL276/U2essUlxfj37H9jh6odnL5DntsHYZDYunyaW4qjjjoqVFh78eLF3Wq3JdWKz+d/joVzPwjkFYzYF/HyISG1tGgwc8e3Xr3XPKfmzrN3xpTfwufPM74kDfe2oXwerniwdf1oEWfli+L55SgedRSKR35fO54ASLTXf4Vk7VK0N3yF9trlaFz2HHrtnbM+Q0KkWiCa1qC9aQ1a1rwF4H4AAOM54LnFiBVUIbd8BBL9JyB/h8nIG7ALlLPdOT7GwWBjC9tqiWifV877AevlOrUpzbnx+H7MNOn3QPu3w7zTfo+2Za9ejNYnrg015oIORJ0Y8JD77LH3MmRMginnqD2J+dv2N8PdciyGoJfSxj4XapvZ6eqfdV3Z54ExhoalT6F6/o1ob1ydoQ+HwiEHoGzX0319e7+bPkxXzDXfb2rAZouw22egzxA85XyN+Jxl3vc8/fuS7Zzbdaw0MwTU9WAWJ/a3ac1ZtpMaHI7HloOxNJpaJc6+/QucNKU/LjtuKMoKs8uKptIC9z6/FLc+sQgtyXbv+GOZPK22n1L/0wsIq2WCmRbRdvOZ8ZvGrPKAR5SbcatNQKRaseqJoyGSjab3puX/QW7JcOTvuB+kTKN5xfNIt7jPx5tXvoSahX9C1f43oXTn6R3sPfN9+ghMZZmORnbfJwlrEwRB9C0krE0QBEEQBEEQBEEQBEEQBEEQBEEQBEEQBEEQBEEQRK8SRVi7veHLPrAkEyGBEj3WtBXAqAMjtCBm6MvzYcE9YcFHYWmaCIGWofW6i7+tjtpmyB84GVX734oNr18GKZKhpZYvW44TTzgRxx57LO657x4UFxd7AhO2RVFtIQTOP/98/OUvf+lygAVjDKeeeiruueceEgoiCKJbeOahTLGBiq1NWLsj2kQb/PdLLQDrxIxqcVmFvp13dKvzxd8FxFqZ1QB3hWmllCZkjVFpAAAgAElEQVRO0bVEf1MBm0poVkg4Ab1SurGVbrWgTVL3A1z5yyvw0Ucf4Zmnn8l8YCw+a2/HRbW1+L/yct/p9gYa+0OVAyboGHjprW2b64+TdaV9vZxbU41UJ3+zvf7K6zjq4KPw0BMPYtjwYYAEcmOWqLYODCVR7YwMLRmGtU2rkRZpgDkC8gB0vK4jpG2Vd46RgD6jnEkICDgh3RypdBox5qhySxUsK6QAZxxCOoLdOmhXx+NrMQV9dehzFiaiLCHxzn/fCd2XhBFyzvxb2R7HtqyJHa8cVVRbAOB5eSg/dhrKTz8NiXHjPHZ2h47GWUX//jj5rJk4+ayZ+Pzzz3HnnXfi/vvvR1NTEwDgJ+f8BAUF+ZBCqOvNOdbOfGHNQUyoOQcQag+ltMS3jZK5U6M52YA1jWswqHgwGBzxdC2VoOO+AVeEgEkJydwjHSaQHiqu7WNLi2ufccYZmD17Nt79dAF+9cQvzJzBjYg2dxZc8AhuOwHmjHGTxrWANuAIbKvAclegW9VR+Y7N3NTxCmgz6xgwY5OZ56Q7DzE9qI1QBQL3u0ijNawQxYsTBEH0Khs3boxULidn2w4l/9Of/hRZWHvt2rW49dZbcemll/ayVQRBEL2DEAJLlizJWm633XbrA2sIYtuhrKwML730Eg4++ODIvrmamhrsv//+eOed8OdQBEH0DV9++SWam5uzlisadlgfWKPRQpjOVud9/mHPKm1BThmy7ZaTVvkh/Xvu78HHH3888LdUXl4eZs2ahVGjRvVYP2E8//zzuOC8CzxpsVgM/3jkHxg/frybaB43Z37eKyG77NPMy8tDaWlpl+raCCHQ2NgYSC8sLAz8Dd+b73uMs3wWNuvWretWu83tzfjnrY8G0lksFyUTp8EVb9Vj2e+N4doRZFWW7mUl4Yiwav+CdlxpH4TvrSLzqZ2VWrzbzpPeBVgdtDA3M0XjZSMQL93JbPc/4DoADCLZhJZ1C9C24QO0VS9Ge8NaiNZqiPYWfJMflEuRQrq1FunWWiRrFqNp2X9UDgPPyQNPVCJeMgR5FWORGDAJ+Tt+F7FEqSmTWcBWesp4Xa9qHEhVX4vt+/2yZi5kVvOZBI3D+mfBPOXzyiSuHXxXwm7D/zJFmMfRZ5MRVFb9+IrrIyNN+8ItEHB1ZjrG9iHR7di2WR5y4ydi5rtMtmLtqxeiecXzwfZ8xPIrMPh7D9kdBk2A27YpYr8sEEqmcdTDmG60M1iNAY+4dncat8479Fiz8+yS/n1WPlMGQDKrjL5qOP45dwOemb8R0w8YgGnfGYAxgwsDVmyoa8PTb6/G/S8sw6qNzdBzLlNjSxq/vP2ujNOPe/RtEWwGV1Rb+y29eU77+gJ2/aLu3vnHIAOk8Ihqa5INK5BctCLTQQZkGl+/djFSmzehco8LLDuj4XkXpAcgYW2CIIi+Zdv2hhIEQRAEQRAEQRAEQRAEQRAEQRAEQRAEQRAEQRAEscWJIqxd88GfwPPKUDHpfDCe2wdW+QmGSPVc03ZQD9w4iQ4DL/yBNf5ygQiZDHnZ6Mr+Zmo/Sr/eMqU7n4SCQd/BpvnXoXHpkxlrPfHEE3jiiSfwz3/+E8dMOwbxeNwTstFhj98g4cp33nkHU6dOxYYNG7rcxsCBAzFnzhzsvvvuPWgZQRDbEvatJ1zYNey+k52tRVg7a3AaA1pTrYAKgnX2VoLbgqKqnGnP0hv19GN+PvgDHX3xu0ooWMd566omBlfAo2dq/yzRErZMBQVrQW7bVuk9qe69z7dLDz32ECbvPhmLP1vc8TFSzG7ZjPHxOGYWFZkw3bC9zBTnquI6TQEu3bIdjTw79Fj/+7y9HYvb2wN1Bsdy8Hj//ni3rQ2/b2jA6nQqUGbJ50tw5P7fxxPPPYGdx+2M3Jxcb7CmObk6zdrT7VxUGwDiPI6BhYOxsuErAG6oLACPuLZkgJQMaaRVJocb4C3gHEkBDg4BAS5jkEyqC4CbIHVpXRiMcQgprT5tsW2ouHrvaFr82WIcf9wJofuyazzXEhXRV3/wl7V12Zo0fQ2bz5A69mFh+fmo/PEpqDz3HOT07x+wxYhId2G+7Yxo9NixY/HHP/4R11xzDf74xz/i7r/ejR/PPAWSOXY6c5xjg5DCXBNmX/UX+EW1HTvSEG7gt2Soa6sDAAwqHmxNbo5cNzdzKTNHnqnzbR8HR6QA2cW1rZO3pcS1zznnHDzwwAMAgHXL1+PTNz/DxP12BVNB4loUG4wrWWwOztV39RljOqBcC2zHnO+Mg6sAdCddz0laTJuZa4ExN4hdt2WPFGnfGxC8p2nRb+gWzHd1PnRranLW86EpFzI/mnS7n079rdr58gRBENsb1dXVWctsLwuu/fe//8U+++wTqez//u//4uKLL95ujg1BENsWTz/9NNLpdNZyM2bM6ANrCGLb4sADD8Qll1yCm2++OXKd+fPnY+7cudh///170TKCIDri7rvvjlSubPypvWuITY+IKEZrQ9riqr5+Y5yhf2nPSIv997//xSmnnBJI/9vf/obvfve7PdJHJj768CPMOHFG4DfQbX/6Iw4+9KDOHW5VOC2z/54K46KLLsJFF13Upbo2q1evxpAhQwLpzz33HPbdd99utx+V8vLy0PTNmzd3uU0hBV6b9Rq+WrQykFc07gjw/LJQx6L7DFs9hJbc9yDbfT4NXd3jMHJStRCx8037qaw2wLwOINfhZ7WhDDKJbqvessYI8NwSFA47GIXDDvY8K2eQSNYuRcvaBWir/gTJ2mVINW2ASNZDiqBPsy/hnKOkpAT5+fmIxWIQQqClpQUNDQ0R/uaQEKlWiKY1SDWtQcvatwH8DQDAWAw8rxixgh2QW7YTEv0mIDFwbySqJsAryOvxwsE5WrY32lZbZsaxrn30rhcjxDmRScjatw8hnn1kEtc2rQac3f4+wtoNs1O/PAgzN3nEtQHjaHe9aDy8HXNBZIKFfFq+cn+++hCttVjznx+jddNHHbTtkFM0EEOnzga4vu8E/TtBUW3lW9IvT4S6hPy2+7K6fcvVjq8o5TIZ4Dck27a76fUXh4wlxgGZdo+VydPzGwdjaUglRN/YInDXs2tw17Or0b80hpE7JFBaEENLMoUVXzfhqw3NauFl++0P/3XHYBYi8OyjLsfdPMYtH2XMLArs/ItZ55xb9WBtO21422dgsTz/we4U1fOvQ7plIwZ851qAxaycDsYTEBxPHfiO25vWZrVDiK3jHSqCIIjtBRLWJgiCIAiCIAiCIAiCIAiCIAiCIAiCIAiCIAiCIAiiVykoKIhUbtM7v0Xziucx+Mh/IJao7GWrMtEjURcZmmZuMKMOkMgqrq0L2987KtdRO34yyWBmo7N1OirPEC8ZhoGH3IXyiedg439/jZZ1b2csPX36dADA+PHjMXrMaIwdOxZjx4zFmDFjMHbsWPTr18/b+jdEuDKVSuHUU0/FP/7xj+yCsBngnOPCCy/ELbfcQsJABEH0GO5d0Z2bzDwlpSdYfWsQ1o4iqg0ArakWe9OpC/+vAG/gqA5XdeOoHeFXCeELxvM16o9v9XTkvReHWq+Fg63gSucnhbYnqPJrAoqZuh8IAMwRSn3trdcwbuQ41NbUhtvs48aGeoyJ52D/vITPWm9AcIZQT32onG0Vg9lxeKn01GXK/N821Ifa95vSUhSAYUpeAt/ul4fz6qqxoC0ZKFddXY3TTjwNby982xxDO+DeFdq29pBEtQ1DS4ZhZeOK8OtciWtLFX/LEYNQQgUMDJIJSMmRRhpccoAzJbIuHFED5ogrO80IFSCsPrWoMqQr4qtOhRZk1khILF60GIccdAhqqmsCZk7Oy8NOOfa1Kj3f/CHtwvoMHbRWXTv0X3KO0hOOR//LLkNO1YCs5zyqwHZ3BYYrKipw7bXX4vIrLkezbEJda511PpVgNmMQUgLSEUKXUkIwgEkBCeYIcUNac60jli2soH4mgeqWGkgIDC7aURsPR1ZdgkkJzjggmRJF94pr6/MdSVzbd0h6Qlw7KkIIzJw5E/fdd58n/e/XPoSbX/y9R/zdOQRO8Lt36mcm2JxzDs44OHMs5mb+YUZEG1pkm7nzE2OOhDdUk0zV14fH3nYK2XMdM/nw2OX77jlIWQ6MrYfQzTFLEARBZIeEtV0mT56M3XffHQsXLsxatqGhAX/4wx9wySWX9IFlBEEQPcs999yTtQxjDGeeeWYfWEMQ2x433XQT3nzzTbz9dmZfpZ/TTjsNy5cv70WrCILoiDlz5mQtw+OFyCkOihh3n+68V+IXlLXT/d4rHx4fk13MLitRUczBe+AR3dKlSzF16lS0trZ60q+77jqccOIJPft6je85/OpVqzH16KloamryFLv08ktw+pmnB56re3xnmdqH49MUUjjPqokA3fFlNbY14t+3PxlIj+WXoHDnw9SW9D2/t098+MNpxy/g+hqdWixk+LnnVAvESuNYsruwHLgegWTpfjWeSuXHALfa0N4hn0irdmyopiQ44uVjES8fa3XktClTm9G6bj5av16ItprFaK//CumWaoj2FvTkhdW/f3/z3GSXXXbByJEjMWTIEPTv3z/jud60aRNWr16NZcuWYdGiRVi4cCHefvttrFu3Lmt/UqaRbq1DurUOyZrFaFr+rMljOXmI5VUip2RH5FWMRaJqd+QP2gc5BXqBWtdD7B4t61hb50pa/zfCzKHzZ0eOj4BXW1Vx2rTFtSFDpl/PnBU2jv1jJINNxnEtwaQ9rt36OlWacWkb4t93/zGw85lny5Pu8yGtf/3KjkW1GUP+DnujbPzpKB51NDyCy75yTJ8/6abZpzbcpeS7vjoqounMpRN2GE2eGleSqUPT0fudnelQn3N37ErdH+x3QvxvTQDGb84ASKbmQMd/CONjh/K0CmysT2FDbQOAtJOv/L2Ob56rdiSMsz/T9eA5QfZ4cZYUhuXDhLGHm0V9mS2gbXyeCP5f12cMjHdfGrXu479CtGxC1UG3gfHcrOU749dsb1yJmoV/zFqu+2OGIAiC6AwkrE0QBEEQBEEQBEEQBEEQBEEQBEEQBEEQBEEQBEEQRK9SUlISuWzL1wuw+pkTMGTqLPDc4l60qiMyqOb1SNMq8EKjBQLR0cv0mYJrwsplysvUbm8RpW1vEEZiwB4Y8oOn0fTlc9j0zjVI1mUOQl+0aBEWLVoUSN9jjz3wy1/+ElOnTv3GCAe9/PLLOO6441BXV9flNoYPH47nn38eY8aM6UHLCIIgQujgFpkW6T41xU9UUW0AaE41uwHbdqxqp2+N0g04NgG7JsuO3VZ53gBJ5rl3+8SDpRaFhSdC112jQxoB7QymQQhh7NPF8gvyMfe/c/GtCd9CMhkUoA5pBmfX1OC5/gMwPCfHd5i8B86Oew2Lg2UAhBV4DCjRYpPvlUBgKl8C+CjE1l3judgrN8/0nccY7invh4dbmnBzfQP8EtA1NTXIjeWGhAszzyeAHhHVFtXVqLngQojGJk+PRaefhoJpxwTKh5FatRo15/40UtnOkjjkYJT8/GeRyubGcjEgvwrrmzMEzGsVanjjjIUJkJbg4JCMOUG7jENIR4wZzNlmRlhZXZ16sDNXYNm5MNRIUTHHksFcO2eefmaoqHY+Y/hdaZl1lvy/rT27YHIFPHHNZkzardgh8nm7jEfVDTcgf/dJ2Q5pgN4SIfaLIhQWFKIQhShNlGFd4zo0tzdbwfhuiLbQohBKOECqT2UsIIUS4XZSnXPu5HMANZtrkUwlMax0ODiPwRYHEEq4m4FHEtd2+gyKa5v9syam7oprR6GlpQUnn3wyZs2aFchr2NSAVx95DYfMOAgMMSd8XAWNMzAlns3BWQwcjpA2V4HnjlA2B+NqmzHEuJLU5tyIbZtFE2CJb1v/wZq/YG2bkv57lSrm3BKZdV9z0rz3K3dMeT4j/AlKQtsEQRA9T21t9sVyYrEMiwBtg7z00ksYNGgQ2traspb93e9+R8LaBEF8I5k3b17WMgMHDoy84C1BEEHmzZuHgw8+GK+99lqk8l9++SXuuOMOnHfeeb1rGEEQoXzxxRdZy+RV7toHlmi8TpDOCyqGPUPzteFvU/q/Ov+vKOr++xLV1dU48sgjsWnTJk/6GWecgSuvvLLb7Xfkm6uvr8fUo36AdWu9folpx03Dtb/9jdrq/Ls9unRapsBZdqHNbZlM76iUlpZ2uc1ly5ei5uvg84riXX8IluMcb+0F8HpY9Gemd6GY97stAMwsIWIJy/HrPt12vRceZV/rw25fOZ9sP6hfgNpTR33XfZtH7P7BbW0zBh4vQsGwg1Aw7CB4x7JEe+0KtKz9L1o3foRk3XKkm9ch3VoPKdpDjo+XnJwcTJkyBVOnTsWhhx6K8ePHZ63jp1+/fujXrx8mTZqEY4891qQvXboUL774ImbPno2XX345kq/ZRqbakEqtRap5LVrXzUf9pw86GSyGWG4xYgUDkFu2E/L6T0T+wL2R6D8JMAK79nnTvnX3/ybfjAF/HZPpt8rTpiGbuLbdvFsppD273Y7e/3O3tUfH8aHp/WIqz+1U+sdgwCD72rFr+OvBe02BIVm/HM0rnvPvoFMmlovy3X6KfntdjqCYdnBSZ9J//Vh+KB7V9oh0xRXFwvqH6/RGR/dT/7n2p2fahrmfm0UCzArv2iOtBx13t6V6p0KvNKC9fwyQkivnOTeeVieDm3bMeu5MKHFtyxHuecMj077q+VD7JC0RbTAAMVWGq+PGrG3drivGbcS0/eOIxVA+aSZqP7g745GPQsPSJ5G/4/4o3Xm61X/IGPVf+0Do7QIA2htWYNVTP4jUPy3gQRAE0beQsDZBEARBEARBEARBEARBEARBEARBEARBEARBEARBEL3KGWecgZtuuglNTU2RyrduXIg1z56MHY/6F1gsr5ety0TnA/CiN22iKNWnTmZZxLWtwh3YJ1KbUffp39BeuwQy3Q6eX4nSnU9CXsXOPWB8R0SNTgkJ0LG2i3Y6AoXDDsHGN69E3aIH0Znz8P777+OYYxyhyr333hsjRozAiBEjMHLkSBxyyCEYOnRo5LZ6m2QyieOOOw6zZ8/uchuxWAxXX301rrnmmp4zjCAIojOYuGSJdEDGuO/ojKg2ADQnm30NWJ/MKxCbUbyaWX2afEd8lgEq9k9HJiohbX2vZwD33Q8d4VoVtCddoWBh6ul+XFkELUTcEVJKFSApoQVVhw4fin89/S/88IgfRhJ1SEmJYzZuxLyqKhQEFq7wBgT7Qy3tUFMTUmr9jAkLKfWnL0omQ0fX5SGLt0gA0/OLMITn4IJar8DyyT86GYm8PDgis44drtysZUMnRLUzCcXK1lZsOv1MJN97z7NfAJDe8P3QOqG0tSK5cGH08p0gZ9SoTpUfUjIUaxrXBGKHPb9OGZAWALgK5mUSSKcBrgNkHUFlDgnGJIQU4Iip8S4Axj3CyvqC1ILKGsZVQLk14ha+txDvv/d+wO4EY7izogLDcvyB9/o7C6SYTzuWGNYYtv4BAOI5qDz/fFT+7EKwnG9GqFZeLA/Dy4ajumUTNmxej7QQgGQQ+vhLJ0BbMgEptdC5Vgxw5isnIFt/h7q4oQ6UREOyHl/UfIER5SOQy3Pd+HMdoC6dPnXQfCZxbY0rti1Dr01/uUzb3WHNmjWYNm0aFixYkLHMv2+bhYNPOgixGByhbC2gzbmWz3ZCxLkruO2IbjtbHEqAG7quVcb+p+cwxkzAOmOwvmv5A5ht9zC4c1xARMHSCTHB/H46iqsnCIIg+owowto535DfJj1BRUUF3n77bey+++5Zy9bW1uKTTz7Brrv2pcAeQRBE91izZk2kBToPPfTQPrCGILZdOOd49dVXcdlll+Hmm2+OVOf888/H0KFDcfTRR/eydcT2gn+xvC1iwzfg4c+CBQsiiboWjejEM/nu0mkh7dBGIrUv4X1m66c40T0xx9bWVvzgBz/AkiVLPOmHHHII/vznP0fyUXWV9vZ2TD9xBj755BNP+uTJk3HP/fc4i6wHBMbD/HYd9CFSiPPtW1h7+fLwxe67817N3BdfD6TFywYhf6fJ8Hr/3HegPIurAmrbEtWV8IqyMssnqSo7LTPlj5KW4KzbmykD5vozOtKP1V+MKLCuI600vRtWe8xxf7ht+fdZHQemhb79VgLx8hHILR+BUsywbJAQqc1o/XoBWta9i9ZNXyDd8BVSLRsgUi2YsOuuOPPMM3HSSSdhwIABGXase4waNQqjRo3Cueeei7q6Ojz22GO49957MX/+/O41LNNIt9Uh3VaHZO0XaPryeZPFYnmIJSqQUzwEeZVjkD9gd+TvuC9y8ndwqjLlf7TPifFF6Q3A+96d/8SHiWCrNrKJawO+BOZrz99n+HVgtq05PfhmILNSvSLZ0vruh4V8sxzf5rvtVWpc/mxoW/GSoRh2/FzwnPyQHoL9B35PBES17TYyOP76hODRNhi/Wab3OsPOeaY+7AZhnWumxrLUzlTjKXXbZr75h6lSDEAMYGlr7nPmF08+0nDFtRnAhOMFlNIScZfWroRcD9rLyaD60KLatoh2DO5CwDFPnjvG7H3QWG2AoXLvK8FzS1A9P9rfZBmR9vLaEcYokPE0JuuXY9XTP0CqaW2krg8//PBoNhIEQRA9wvbjESUIgiAIgiAIgiAIgiAIgiAIgiAIgiAIgiAIgiAIYoswePBgXHPNNbj00ksj19m89k2sfeF0DDr8b2B8S73u6A9g6enmmTe4T3YUhGHbFAwkaatZjLqP/oLmVa8g1fw1/DbXffQXsFgu4iXDkT9oP5TuPB2J/t0RjulKEIu/TuY2GI+jasqtKBr+fayf+zOkmtd3urf58+d7grc455g+fTquvfZajBw5stPt9SSzZs3Cj370IzQ3N2cvnIHx48fjueeew5AhQ3rQMoIgiKiE36vSMo0Yi20FlliE3G6a263FPiKIgxphAJ+4dVgHUkolKuxme8Rg4QqVarlS6bm3u+LcElawLrj6jaCVfp2azGgHeI+ETnKEDaBiyCWYEik+4MD9ccPNN+CKS67oeOcVjVLg7NoaPFjZLyTXdwx8qf5QYVOGWbHkIfILOgTz1WRboMdCxrFbPDfQvq43JS+BP5SX49LaWqThHIdTT/+JFVyvQze9tveEqDaEQM3PLw4V1f4mU5pXhsLcIjQnmwLi2ib4WehPBnBnzEsWUzG+ztgWzBHXFpDOpSIFJLhzbqQWoVdXjdp2g7pVkLhkJsCXqeD4TIuV/K2yEnvm6sV6gjNGNlFtERIgb4tqxwYNwqA/34H8PffMcgT7nigCPJX5/VAYL8JX9SvQlm6DFsp2ZijhnDspoGciSAEmAJ1iAryZDvR2hS8Ahs2pZizetBg7lQ1HcW5JQFybQcUzZxDX1mhhDb+4thHZBjyTQW+Iay+f9yb2Pf4ErF/f8d8mbS1teOyWf+HkK2aAa2FsNbc4IthcCW4rMW2mhLRZzAhxa7Fsp543DSpA3Smr5y2tRWDPa8ztV23r+4IuaSmWhN4P9VzpxzO2QnQOvgnCSwRBENsCUcRVc3O3L5GwSZMm4fTTT8d9992XtezDDz+M66+/vg+sIgiC6Bluv/32SOUuuOCCXraEILYPbrrpJlRVVeGyyy6LVH7q1KmYPn06/v73v29Xi5sQxJbk7rvvjlSubNyPe9mSzpLJsxXBYRWm2RloznlOm8jr+jM6IQROPfVUzJs3z5O+yy674PHHH0c8Hs9qZleRUuL8c8/DSy+95Enfaaed8PiTjyM/Pz9DzShtu99Tor3L7WwrvPXWW6Hpu+22W5fbfHf+u4G04t2OhVdE2hJwNQKtgFfo18o3dUIW/7Xqag+g457QPj7mr2FacwVcwzyU9qYWu9VZVr965VFrYUu/Fm0GL6mFe2yCS11yy+kL8HgBCnbcHwU7TgEkA2MS+08owszvVWCv0QXoS8rKyjBz5kzMnDkTCxYswM0334wnnngC6XS6R/uR6Takmtch1bwOrevno/7Th5wMxhHLLUasoArx0hFI9J+AgoF7I79qD8CI5vuPeZj3Gr60EDFhqfz33PYTW2cyoKnMQhL9HvMwEWm/4LLr1zbXhdnwtt3xvJthDHr8Sl5ve7JuWWhLO01/J1A2uB86JexaQvjlHKG9LYJ2bDordkd4r9NTGeH3fGt82HNJYCwA3nOm355wBLElY3CFtLWINjfNO2X0cDJOfDji2so/D8fHy6DEp5VPXzkUjQ2ec8ksoWwjqq3SmCu0zaw0vwA384lom76Ym8YAVEw6H7HcUmx8638hRfbFVMLpwhgNqZ7avAGrnv5hZFHtfv364YQTTuiEnQRBEER36d7SUgRBEARBEARBEARBEARBEARBEARBEARBEARBEARBEBG48MILMX78+E7VaVrxLNa/dqFSWtuS9GKwBmPel/IljOBax/YwiFQLvn71Qiy9dyd89dgU1C/+hxKgDg/gkOkkkrVfoP7Te7HyiUOw5O4hWPHId/H1G1di89p5SLVUI7V5I1Kbv0aqaS1SjavR3rAKyfoVSNYtR7L2C7TVfI626sUQqdaoO2j986d1VMvJLxx6MEbMeA9VU25CXsW4iH2GI4TAww8/jN122w0PPPBAJwJdeo6mpiYcdNBBOOaYY7osqh2Px3Hrrbfi008/JVFtgiC2OtIi1af9dUVUGwAak40RG8jWK/PIQUsZVODV+VJK97uvvjRBsFKVgxHR1mHjQsnYwsoT0vknre8mTdfXgrgqsNv5kBBS4OzzZuKUn5wSec/fbmvDmlTnzrE/XNl8+uKSw34d6H3/IBkMkpyYm2sCYjLVPSAvHxeVlDjlJ07EhAkTTV6viWoDqL/uerQ884xddZthUNEgCAikhYCQaQgpIKSAhPM9LSWEEE6ZdEqNQ6esPRadce78xjfyzFa+kEKNVz1ovdeOkEK145RhUmLVqlWhNu+Zm2euvLW0pIAAACAASURBVHC9ERlMU5ek/rlol7D/Mkns+x0Mf/7ZrVJUuzMkchIYXTEGxbnFkEIgLQXSIg2pzrFzXnTQtUSaOZ+wzoGO99ZzmhHQlgxJkcTnmz7H6sbV1rnT85v6vzCzoXW+3f90sp7DnCBwZ87V7fkvOP8ZD46AaIhUCnNv+B0ePf4YlNVWR6rzwkMvobG6wfxt5whnq3/giKlPW0ibgznpKs98Qs9zqiwYtHYDY1xNqE55O9hczWZwA9v1n57WXKYD1Jk1BzK7FS+eudHUzw4JbRMEQfQODQ0NWctsb8LaAHDHHXdEKvfaa6/1riEEQRA9zFNPPZW1TCKRwJ7f8L9RCWJr4tJLL8V+++0Xufw///lPDBgwAEuWLOlFqwiC0LzyyitZy8TyysFzS3qh9+zPGrO/jxAlvyMRbjs7WC6Hd/2Z3C9+8Qs8+uijnrSqqirMmTMHpaWlXW43CjdcfwPuv/8BT1pZeRlmzZ6Ffv3DFn/1E+05cHt6+xbWllLi4YcfDqTHYjHsu+++XW53/vz5nu28geORN3BcxGfJmcqEvW/kE0rV4teup88Rc2V2ueAzdOZps6O+uBGH9f6LASxm8qS08xiC9krfNgeD9KSYvo3QbPDQMAAHTizEU78cjr9esGOfi2r72WuvvfDoo4/i008/xYknnhjZd9AtpEC6rR7J2i/QvOI5VC+4CauePh5f/HUkltwzCssf2gurZv0QX79+JeoXP4JU0xp454ewucLv0Vaod/ukXo3XOjWeqh7HeNiYkvDO7f7v1idzv3u82gwA898fwsaaT/DYc604n9rn5MlT102qMeh3LRl1DIyIPLPaiipY7A77DGxpX1KG/m1x/ax1/W1k24bxi7LA+fPNUSHi004td95xiuhzrsSt1YK/Zs6y0pz0WGi668NU8x/jznwHK90jqh0zacYm5bv0imrr/VDjj9n755/wGErH/xjDT3wVlXtdgrzKXTMc/2xEGFu28Lu/mkxj3cvnqHkkGmeeeSYSiUTk8gRBEET3oWXuCIIgCIIgCIIgCIIgCIIgCIIgCIIgCIIgCIIgCILodeLxOO69914ce+yxWLt2beR6DZ8/grzyMajY/ee9aF0UPNEvvdA8M4ESuhsGr1inTf1nD2HDm1dCptu63KUU7UjWLUOybhnqP32g0/V5bjGKhhyCym//D+IlQ62cKMFumUqEBNvkJFC2y+koG386RPtmtNcvQ7J+KZJ17r/WjR9Etru5uRmnnXYaTjvtNLz44ovYf//9EY/HI9fvKg8++CBmzpyJ1taoouRB9txzTzz33HPo1y9KwChBEIRL14NXw+rpYDYRCOdLiTRyY13sqpN0VVQbABrblQAdY2aNCy20rIVFGbOESE1wX5hIq5MnpQTjdiCgJf5qAqKZL6bWFT5gDIjxOHJ4jpJRlUjJNJLpJEwkrhHnZpBSnVclmA0Tz6kCLxnz/LRg0CIO3gDz2++6DYsXL8aCdxZkO6KQAP6nvg5/q8x8H7L3z9M3PGY6n8aUoHqxHTq8LETMe1w8lvkXh+pEAJhRWIT/tLTghJNOcOIx4TunQOA8G+FYq4OootpNf38QjX+5y+z3tsagokFYvGkRBIdzgGOwzps1IwgGxjiETIMJgHEOISUYU0LwTCCGGAQkuAQkBBjj7thQaU6wrTtyGBgEhBtYbMVgJ/KCgannFBV7RLU9488q5/7mZoEC/hB7vV1y8gxUXfdbIBbrULB5SwkKd3be54xjp7IRWNO0Gl83r4cEwCWM/Dljjni2EM62Omsw8uR6MSQjSi7duVRISAasbVyD2rZajCgdgcJ4ESSkEoNWc6WACqZnYM4kp+ZP99PpCwBT6VKaa9b+rg+7XS9sOxtff/wRnvn5Bfj6k4/BAZxYXIDfttUjHaHu1cf9Gn965bagULa6z3Aec0W2rQB1R4Bb34c4GIuBc53mBtZzdXw53Fhvbs1nzv3MvabcujrfMjZk8o70l69vAQLdNkEQBNE3rFmTXcgjLy+vDyzZukgkEqisrER1dccLYixevLiPLCIIgug+QohIQr2TJk3qA2sIYvviX//6FwYNGgQhoi0EXVtbiwkTJmDJkiW0QC5B9CJCCKxYsSJruURVXy44oZ6XdvnxWISKHYh1exeSlOiqa3Du3Lm44YYbPGn5+fmYPXs2hg0b1rVGI/L+e+/j17/8tSctHo/jsccfw9idx/ZYP1IC7bK908+LtwbS6TRqa2u7/c7Ic889h/feey+QfvDBB6OsrKxLbW7YsAHLli3zpPFEMWR7G1i8wBqTlgPGOG5sD45fkBe+NJ+Ara5ri85K92m49KQH22CeB91a5trCPD/P8BBd5XkvT3tf/CqttpB2yEN204TrYdX+EAAYMzgXv5xehcljt6yYdhhjx47FI488gosvvhgXXHBBQGi9r5DpNqSa1iHVtA4t6xegftGDTgbj4PEi5BRWIbdkJPL6T0D+oG+jYIe9Aa4Xp/N7Em0HiCOuzayFCzxnWPoSPePaLmDjL2PZYASdtWi8fvNAFw9xrgdsDqYzph283n2zt9sbVwYsjZfb87B9/fn3yH8NG6ddB7e6DMe8z/FfszbqPDCWYfGMTJ7osG23PePIg5qRzDuk2iFv1WHccagyBiYByZwyTHI1MmJgLA2p1culM6tJxlU3QrWlffBSvavhlJfGWWsLvAffr4AllO0KcjvfmRHa1p+6rLVsurLHtcUef9YCCYp4yVBU7nERKve4CO2Nq9H05fNoWvEftKybj8znCyjYcQqKR/0wNC/0/h92mgBUv/9/2Lx6bsZ+/EyePBlXXHFF5PIEQRBEz0DC2gRBEARBEARBEARBEARBEARBEARBEARBEARBEARB9AmTJ0/G559/jhtuuAG/+93vIterfu9WlO78I8TytwYx4Y4CKLrbtA4kcdtnKoBCB2SkmtdjzX9ORFv1ot6xoROIZCMalj2JhmVPIqdoMMrG/RgVu58PcL9IdbSAl9CABTu4BgCPFyCv/wTk9Z/gKSbTbaj95F7UfngHUs3rI+/DoYceioqKCpx99tm44IILMHDgwMh1o1JTU4MjjjiiWwFjeXl5uPPOO3H66af3oGUEQRDZ6eiOJ0MKpERQALk36I6odnN7E1LplE9o1RsP7REfNcGgvqBq6YojaFFtO0ZaC7xKSEePmzErjNLdgxyWg8LcAiRi+RmFcNvTSWxu34zWdJtjmxbYllzFgNtBl5ZNTMfUusG3DI44rqOa69j37Mv/wa6jJmD9+uz30P+2taFOCJRxnrFMpvDg8BBSN3jexAZb9VsAbEwHJWzHx+PuGVGxpaZP6cSa6/DL/6uoxI7TjvEIyhp9ix4U1W59+WXUXf1Ls2+9Sb+/P4D4hIndaoPlB4Wos5HIyUdxogQNbQ3OTurYW8ARAJZSCV8DggEMHAISTAowBgjJzHXh/L4VkMwJ9HXOp4CUKrCXqUBfKJFllQa4Y4dL57qSTCI/EdyfNhUQ7BfVtsy2ZEagrlX357g9Xo10EmOouOjn6HfJRU6ZDoRMvokMLtoRcRbHVw1fQRgdCmfOExJgSvBcalF/CGitbWFfiAAkE4CQjmi6FAADNrc14eMNH2FA0QAMLRmOOM8BuiCu7XQZFNeGU7Xb4tqtdXV4/aYbsPCB+yBTKRPSnc84vp2fh7dasi9wVLepHndc/mdcdOvPHGFscPUZQ4xzJ7SccUdgW4tpcwYGJaZtRLih0rT4tiu6rWc6V0JbfWPWNtOfXvu8AvX2YhIqcF+XsedLe970iJBk5psmTEMQBPFNQQiBWbNmZS2XCPmNtD1w3nnn4Te/+U2HZerr65FMJpGbm9thOYIgiK2BWbNmIR3yfMTPjBkz+sAagti+qKqqwnHHHYfHHnsscp22tjbss88+WL16dS9aRhDbN88++2wkwfuS0dP6wBpFjzwr7qCNQPvS9+kl4noAAWprawNpl19+OeLxOD74wLvgudROnQyEnaOVK1fiww8+dOsDGD58OEpLS0P7/un5P0VZWZlTxziapOtXMM/zhdp20lMhi7auW7cOn370CdJqocj4+FxUllZm3oGtkMbGRowYMQK/+tWvcN555yE/P7/TbWzcuBHnnHNOaN5Pf/rTLts2d+7cgM+k5ct3kNy4DOX7nIHcfqOADp8rW+8H2Q+0Pb4HPQi49d0WsbafRzPf/5mb7enD+wzb9gpCSleYGz6brPaCl7/ft2hfr7b99j759lPqBZwd/0henOGCoytx5uGViGV2024V7L333nj77bdx55134qqrrkJjY+OWNslBCohkA5LJBiRrl6Dpq+dMFovlIpaoQLx4CHLLxyBvwJ4oHLwf4iXDvG34xbVlhjcJja/Kzg33llsGIujB1H4ad9sdU8z1tYe6YjL5uPW1Iq1r0vKjifbQd+8S5l298Gsn2A/c6yyrqPbWRMgZNQueO8es8+LaYeXglvWdYyfbeemBmXNtowS1HY85gDQYOCSUo5UJQGqB7BgY0pa4trZNwJ2TtMh2zPTrNdU+5/Y/JaitfJauqHZMfbpC20zbrXydTr550cBtz9+Pr/94yVCU73YWync7C+mWajR99TLa65cj3VYP0VYP0d4AnlOEolE/RNHww8F48Nlv6DjNcLqS9ctQ/e6N4ZkhfPe738WcOXNQUlISuQ5BEATRM/SosHZddQskgPLKzv/B1duQbV2DbOsaZFvX2ZrtI9u6BtnWNci2rkG2dQ2yrWuQbV1ja7YN2Lrt25ptE2kJ+OPiCYIgCIIgCIIgCIIgCIIgCIIgCCIDRUVF+O1vf4ujjjoK++yzT6Q6or0JdZ/ei8pvXdHL1kUlW/BDd5u31PwAFYTDsGn+9ahe+H+AzC6e0NekmtZg04Lrsend3yMxYA9U7nkZCoceFKluh4LagDe+KFMbsQQqdjsPFRPPRXvzWrQ3rEB7w1dob1iB6vdu6bD/mpoaXH/99bjllltw4IEH4uijj8aBBx6IYcOGobCwMNI+ZOL222/HJZdcgvb29i63MWXKFMyePZsCLgiC2DrIdPtT966U6Pp8110TXFs6zq5rqfMIg0a5z/h7tYWxXYFtZvJ0MKJkShiWcyPaK5k0/RfFi1GUW5RtjxCP5aI0losC0Y76tjoI9VvAFQ2QoWGrWj7WCAtLaYISmRE7YOA5Mbyx4HWMHjImqy0CwK/r6/F/5eVdCnFlsASKYf2qsn5e2T+F/t4cHmg9LscXAKliHbXWrz5DAhKDRo/GTiN2ssQV3HMghSWAbm27zWYKOPbS/vHHqD73PEAIb6lYDIggfNVZeHk5YgP693i7URhQUIW61lrnGHInZJcxCSHSziAH4Ab8CxWHypSothK7kNIRXZYckjnXkYQAkxySaRFleATqbVkECYDrIcydM5NfWBCwtTUkoNkfnm4+zfXJMpYDY+j3i/9Bxblnd+nYfVMY8P/snXegFcXZxp+ZveXcXgEpQpAiiKhgNMaosaGJigVrjBoNkmBNUVP9ApaYKMaoMWqiGAvRxBpFjRE7Kho0ViwU6f32fk+Z+f6Ymd3ZPXvuObdyL74/PJ7d2dmZd3dmZ8/dd99nCoaAMYYvar/w4rhNADcYhBTgDJAiYV3Pqg0hmRrrJLxJBXQ7cgkkdM7NDVuwrXkbRhTviuGFw+HwLACZi2t7seV+cW0TxB4Uyc9UXDvW2op37/4L3rrtVrTV1Vlh217u6YX5eKetHdEM/iRc8txbGL/XOJzw/eOVGLYrlq2EsTlXweOcWWLanIEzprdpMW5XYFsF63P3G1pkW+0DK497veih3yrBL7Jtx/cHbo3JKyH4Yuv7m/gBQRDEzst3vvOdjPJ1RWBrZ+A73/lOWmFtKSWefvppzJjRh0J7BEEQXWT+/Plp8zDGMHPmzD6whiC+fPztb3/Ds88+i6ampoz32bhxI6699lpceeWVvWgZQXx5uffeezPIxVA8dqD83u9QcTQkd0cP7dQD2mi8595pueqqq3DVVVf1SFlz587F3LlzfWmPPv4oTjjhhND8t/zxFtzyx1t6pO7bb74dt998u7v+s5/9DNdff32PlN2XNDY24oorrsC8efNw4YUX4vzzz8fw4cMz2nfdunWYPn061q1bl7Rt6tSpmD59epftWvzm4tD0RFMVql6Yh+LJx6Nw0nFgzBYlCPbTdNdBCuFhk8YC39K/3fgZvHzwPyP31c88TVefCZYQLrQvq0O7gyK7WrjWFXLVDhWrfqaXpfZ6ThiRiz/OGoaxQwfO5GCMMVx00UU45phjcNZZZ+HNN9/c0SZ1iExEEW/egnjzFrRuWQp8+ne1gXHw7EJk5Q9CTukY5FZORt4uByAyZH842d5zN/W6QEBs2e1fdvsH3znsaBv8+YLiy7D6dKp9Qpdh9T9m+XfVumhv0M46Pzml46xywt5OsB1Ggff+Ul4i/dSvFGZzxuLaYaRqW2sQ0u1r/OThBmkHvTTfAIOAZI5+n9T4ArnyxcOkOzofwLQjV8K8lGEEtk09MqRZrHHW9p4ybr1/kkpUWwtpWxMGh3+4VS1zz4kqQ6f5HJwMTt4glEw4w9oHgeU0/RQIlJm8W9V/fw8pkifrCOOQQw7B008/jcLC9O8AEQRBED1Pj84988Xn1VjzWXVPFtljkG1dg2zrGmRb1+nP9pFtXYNs6xpkW9cg27oG2dY1yLau0Z9tA/q3ff3Ztmi0/wXtEwRBEARBEARBEARBEARBEARBEP2fAw44AGvWrMGIESMyyt+8MTwAqycQ0UZsfO4crHnkm1j76GFoXPkYqv93Mza/MAubX5gFiGiv1Z0pNR/+GdX/+0O/FNX2IQXatr6Djc+ejpXzR2PLSxch3rSx7+pnHNmFI5A/7CCUTPguKvf/NXa/oAZfOf0N5A09oMNdo9Eo/vOf/+Diiy/GpEmTUFhYiMGDB2O//fbDqaeeissvvxy33XYbFi5ciI8++ggNDQ0py9q4cSMmT56MSy+9tMui2vn5+XjkkUfw6quvkqg2QRA9ih0XFh7kmyqgz+zP3O9gjFksw4CyrpI2MDGDWOvatlpvJbhrmJKoDo72AgEDcrsm6FTHMqpYSi10re01ZpugVs4cVEQqMhLVtsnm2ajIq0ROVq4WJxaQEIF/EgJKtFjo7eq8qdqFNPtJb1lIVAyqwE1/6ngyCsN/2loR9usoLL402GL+PNIXKumpwGoRWAY80tyaVM+E7GyMdLJ8ZXrCx8lGFB56SFJfN6K7dn/2xSzDf310FBCf2LgRVd87D7KlxZer5Ne/glNelnK/gcrg/MEQUvW2hFT9TIiE+pZ2v9P9U+q+poWXhVR9UsBcH8IT24YR2TYBvV7fhZS6L1s9SAsNSAlEIpEkW9ukhNG+9/UTa9loFrixw4F8dihxxc9/ttOLahsG5Q/GV0pH6/YyH4mEFJBCtXlCD5ym7cyZlkyddLf19LgIqYKrORg4BxKJBFbXrsLbm5Zgdd0qtCeiXpsL02fgjaXwfxvcdHeiA03gsk21HwC0VG3HGzfegDv33RuvXns12uvqlJ3644V0A1kAvp2fLOSeivvnLcAnSz8FZw4cxsEZB2eOK6rtcCWo7W3jYExtM2LcDIE0E3yu83uB8t64BjevuV8HxzQdkK6Fvk3MvhnvfGNgR2NmB5DQNkEQRO9wzz334OGHH84o7z777NPL1vRPJkyYgKysrLT5nnzyyT6whiAIovtkIkI3bNgw5HfibxWCIDInPz8fr732GrKzs9Nntrj22msRj/fuM3OC+LLy+uuvp82TVbALwHtDhLY7gtWZ7huSj3WwLbgfA5rb+vm7JRY76jnis88+u0Pq7Sm2bduGuXPnYuTIkTj88MNx66234vPPPw/1p65atQpz5szBnnvuiQ8//DBpu+M4uOOOO8B51+Xo2kqTfXouUqDhw3+h+sV5EC01MCLEoc5dFnzQ39E6oCZMTZHPOByt+sw/Xx6fPcFyuPeRUN86r/QJd/sFYmF8yz6JPw5PtFb6nKSuD0Ay17/CmMTpB5fgsV+NGlCi2jajR4/Ga6+9hp/97Ge+yY0HDFJARBsQrVuFpjXPo/qdP2DD06di5fxRWH7XCKy6fy+sfeJb2PLKj1D3yX2INa7172+clL6+FTwP4aLFvu12Pw1sZhn88zL7dgws6G8e/puXMSeF/Uhdx0AU1Qa8d0DC0gFL4Dx058B3ML2DdWb8dfb4ZHvvuJXP266GEePR5ACscc71IzpgsESv9UcJYTvwjXXgqdOYA8YcMO7AiGczk9cnqh0cE9W3O/4bUW7XPgP3TodJt8dy99ylcgqnOv8hvzd8kzAk79b4xUI0rnw8qZwwDjroIDzzzDMkqk0QBLEDSe8VJAiCIAiCIAiCIAiCIAiCIAiCIAiCIAiCIAiCIAiC6AVGjRqFRYsWYeLEiWnztm19F1LEwFIEb3QNge1vXYOa927xpW5aNMu33rDiMfUSvxQqgTEMOeh6FI8/HbyTgpgZw5gbhNFe/Sm2L7mqd+rpRUSsCQ3LH0bD8oeRXTQSpZPOQ9leswGuXl9NGRwZFrTQIekDbXLLJ2LX459C9bt/QPW787y2TMP27duxfft2vPPOO6Hby8rKMGrUKBQXFyM3NxfDhw/HG2+8gRUrVmRqfCjHHnssHn300VCBSIIgiP6MhBLXVSKfPVx2D4hqA0BNW7UVeApAi46amE4Tx2wWmD4WS97XX5+EG+AopQDAAc4gmRcny/S+RkB1UGQQHO6gKzAwlOaWoQ51aIm1gEl/3CZzhWeZF+/JAAnhBs5KMC3+bUWySoZzzz8PN8+7BevWrevQhriUuLG+Ab8qKfadBvPN4b+Nh8XLssA2GbIxIYGNiWThmRPzIknxuDaeLWqp4Ove5BrM+p2RJBAbCEAOWw4iGhtR9b1zkdi2zZer4KzvouiC2Wj6619T7jtQKY2UIYtlISET6rpgHAkhVKwsAMkYpOQQEGCCgXGm0qDSpRZellJCMAEHjhKk18LbjHGvX0iocvR1yKzeIgBAMjeeOC8v+XdTqyW0HNY3zQZXXBuA0NcqAnlLfzALFZdc1M2zN7AYUjAEcRHD2vrVkNILFNdXDiRTv6kFAG7EyYVpS6nGViFMx4BkAkwyCL3OmASXDmKJGNbWr8Xa+rWozB+EYYVDUZFXCQiuY6cZmFSK+9JqH22OHg+UAVLqevV3EHt/mUhg9auvYtk/H8SKZ/+NRLQdgBvSHRp2bUK+Dy2I4OXWNjSI9H9XSClx1cxrMP/Vu1A5uAKMcXDO4YCDcwcMzBXZ5swBA4fDGDiM0DbTtxm1nxLedqd7UDa74xl3hbLto7DFsv3Hw7wx0LQhAmNgQFQb5nSb4qWVz3+y+7UmAkEQxEBl+fLl+MEPfpBx/muuuaYXrenfDBs2LO3fNgsWLMB9993XRxYRBEF0jY0bN6Kuri5tvqOOOqoPrCGILy9TpkzBkiVLcPDBB6O1tQPhUIv29nbcfvvtuPTSS3vZOoL4ctHW1oatW7emzZdu4u0dSyYvQ6TJI5MWfNvqWwaOsPaOYtmyZairr0NpSemONqVbCCHw8ssv4+WXXwYAlJaWYuTIkSgqKkI8HsfatWuxZcuWDsu44YYbsP/++3fZhm0tW7H39Mn4YdEs/Hv+f7Duk/C/x9u3fY6tz16J0q/NQv6oAwI+wlTexHRitCYtKLRqpTOzbCZNNv5h8yBbwBWr1T4vF9fxqD1NrrvE510OwRO69zmjWPC4rCfy0vg3JbKzGX5z+mCcccjA7p+AEm6//vrr8fXDTsDMCy9D/bYvINrqIRPtO9q0biETUcRbtiDesgVtW/+H+s8eUhsYA88uRFbeIGSX7oZI5WREBn8NecMPAM/KRwoPeSDN7ldhaSadeclh71P43sGTVlrq6405uaHHK+LNIfsFfOkdOfFD6+vHmHc3k06VTrd8kiE7I7ydw9aB5DaW+r0Os43pNECCQ3vKVbr9Tis4GITOAzAm4Q5VegwzXnAJod6VgQSYN0Z5dXo2JnlOjV/SnkDAnRTYeCO5rs9MRhCcyhjwBLcDdbhlmLqC3trgenA5g/6VRlQ73rwZm/5zbvpyNE8++SQKCgoyzk8QBEH0PCSsTRAEQRAEQRAEQRAEQRAEQRAEQRAEQRAEQRAEQRDEDmPChAl44IEHcPbZZ3eYTwXTZKy0nJbm9S9j0/Pfh4jWZ7aDLcQsJbYu/hm2Lv6Zm+TkliJv2EEoGHEwnPwhKNpteqdtEvFmNK95DvGWKkQqJyN38N7gWQVY969vZywE3V+JNa7D9reuwva3r0XeLl9Fxb4/R8GIQ5IzphLVThnvkHmgDeNZqNzv5ygeNwMNyx9GzXt/ghTRjPcPo7a2FrW1td0qw6akpAQPP/wwCWAQBJEBfaNW6QsEtJWTUyGBaCKKSFbPTgxgByNW/OVOyHZ/kK2zy+A0BXiLVa1VAHRonoQKEjRSo5bQMgvuzKzzYMc3Mi0iq23kHG6ApV9UW4mhdkdU26Y0txRSCrTEW3SKCYH0xG85mBbBZQBnEFpM24iuqjUVVmmEjedcOwczz5mZtv5/tDThFyXFCDuS4Cky9smQzsOQujefUVUVWvfhkXxfXTKw7AtHZQz5++2nF73fGUmi2j6bWOhyEBmLoXrWDxH77HNfrsih30TZb6/1Bw7vRDAwlOaVYXvzdjBIJERCCf1qoWQmJRiUYAdnHJJJJVYtJRiEjtv1+p+UEmACYI6WYwYgBSQzMtheKzCpt+tzq3KoQN+W5hYEaZeWCDd8Icb25e/2gaAgvFkvmH4cBs/5v+6ctgHL8KIRaI23YXPjRpWgx0cppBbvZ5AQENK7X6g2tNpKpzMwSCbBJSD0GKTEtZUQuwSwvXkrtjRtRraTjbLsMlR/Voup+0xFRUWFT1zbwMA6Ja7dWlON9Ytfx+oXX8AXixahtabaKsv/bae7Id3MC/W+aZMpKAAAIABJREFUoLQIN9TUZ/RXaiwaw4+O/wkWvHk/srI4OLgS2NZi2QwcDnfAGVNC2nDUdsa0uDYHZ8oGDi8gnevJIQCzn3Vm9KQPdiA6Y+aKsoUWvFUvoF2XYo+V5js4EUHgHLtW7JxDIEEQxA4lGo3iG9/4BhKJzMTRRo8ejV133bWXreq/TJ06Na2wthACa9euxahRo/rIKoIgiM5zyy23pM8E4JJLLullSwiC2HfffbFp0yYcf/zxWLx4cUb7PPTQQySsTRA9zIMPPph+MlYAJRPO6gNrAvgEd3uYDsqUIWtVDckTlxJ+pJRYvupz7D/1azvalB6lrq4uo4lZDL/+9a/xk5/8pFt1rqxdAc4Zphy+N/Y9fApeevAV/Ptv/0F9VfI7WSLajJrFN6N98+Eo3ff74DkF8LwymbwsZAtahwvaZvqKEdMi2wD3dIc5D2bSVXr1SYSI7crAipvfCHLbE7vKgJXS5+QszOP48wXDcOCEfOxMnPitAzH6xUWYefNy1DQmAJlA+7aP0brtPcSqPke0fjXizVUQsaaB/Z6clBDRRkSjjYjWf4HmtS+4mxjPhhMpQ1bhcOSW7Y7cwfsgf/jByCkdY3KgY3FtK50F15n/XuFOhm76a9jk6MneMe7khB6WiCVPLpNWVDv0YhxADqRU/v5eF9e2fatGONsW1DbLXvsxQOcFPHFtof143BXtVy+yCLMHYDz02tfacetYgteuv5Fby8qTCe3HDBXVZh2JapsyvGV/fwnz4mZGaF9NIaqdaK3C+qdOyrjs5cuXo6ysLOP8BEEQRO9AwtoEQRAEQRAEQRAEQRAEQRAEQRAEQRAEQRAEQRAEQeww4vF4WlFtA+PZnS4/2rAa6584FvHW7WDM6baQcioS7XVoWv00mlY/DQDg2QUoGnMiBn19LpxIeQd7ClT99/eo/fAvKjBoZ0cm0Lr5bWx4egZ4TjGKdjsOlfv/ClkFQ/X2kH0yjXjLkJzScajc/9eo3P/XaK/6CDUf3I7GlY9Bih0XWMoYw+mnn44HHngAWVn0ei9BED1Mj8Xuy6RYTAA6UFC423paWDsYhJg9YfeAAekK8BbbE+1ojDaA62A9Zgflqcp0YKEntq2EVK1gZiOwrWMXTXbGldipK+wKE/IoXTHWyryeEdU2lEXKEW+Joz3e5h6DLRBuC04zLbAtoc6plrQFA4NgejvjOPGUE3DFj69ATU1Nh3W3Som/NTVhZmGhJWqbOuzTCCbbAZqAfx/ACCUDL7S14qNY8u+2Cu5gmOM/h3boqaf3qlJyRo5EVnmZu9EVmrWDJe0YSr8sbeoTICXqfvFLtL/+ui9X9oQJKL/zTmAnv5+X5ZZha/NW1YOkANfjgJRKOpuBgTNAQIBLLX/NhBZh5l6fEBKCCzhwVHivBCQEwLgrTeD1GdV2RthA6RgoYW7OOPLyk8UFcuCJLtvC6wL6srY6TypR7ezJkzHslj/2/EkcQIwpG4PmaBPq2mrd8UydQ3UCGQAhhe+kSlhB5HqMUdIRDAkmwSWDZF77cMkhmBpYHQbEEjH88cY/4rG/PAHOOcaPH48p+07B5Ml7Ytzu4zFx9G4YMWwoIqVlYJz7xLWlkGitq0PLtm1oXLcONStWoOqTT7Htw/dQu3KVTwA8VSi2G8bN7HUPDmBEloMziwrw98bmjM5j7fZa/Pw7v8DNj/4RnHE4RjAbDhzOwRgDZ44SqteC2nbwuRt0zri+xrxAdDvg3F73h6Nb4h/Mysm8PUMnOrATg78pOhhDCYIgiJ7n6KOPRlWKyWeCZGVlYdGiRb1sUf/mmGOOwb/+9a+0+Q488EBs3LixDywiCILoGk899VTaPHl5eZgyZUofWEMQRGlpKV577TXcfvvtuOiii9LmX7ZsWR9YRRBfLv7xj3+kz8QcFOz6zd43psfo6LmazNDX58/U3CbQ0i6QnxsmpJqaAw88sFN/T3YkIn7MMccgHve/h3HZZZfhqKPVRONmEsW99toLALDPlH3w3PPPmYKVT0B6+fz1eanSPUdS+w2A7572XTQ1+d/BOXfWuTj2+GNNLkgIFJQXZHys/YGsrCyUl5en9eNlQlFREW677Tacc8453S5rRd0Kb4UBR551BA464SDcd/X9WPr8O6H7NK98CdFtn6Hi4MuRUzHO29l97mw/mTfPyYOkElkNE65l4VntVUtE1/V1SuMoUGVI1+cadJrbftAw76cncuyvRZervVPlxRz3XDoCk0bmJh/uTsDeowvxyC/3wFk3forNNQK5Q/ZC7pC9rXOvJg6Nt1ShbdNStG37CNG6lYg1bIJor4GMt3dYfn9HihjiLdsQb9mGtm3vAZ+bexoDzy5AVv4gZJfshtzyPZA3dH/kDf86eJY9TqVQAu4gKTwxtYcs1bgu4n5/2E4vqu3C3HuSP9ncpMLfo3H3zUhcO5DmimnrVEtcm+nJitXLKoD74ooUVl5Yo5TyjjPtq/ecqlIbLQJjkrT2tMfU4LgGd1xUvkuTbkS0w0S1zXjK3fJsH6dXp10vAsuZbLO3BAf78PdEDKK9HuufPhVR+77WAVdddRXGjRuXPiNBEATR6+zcb+oRBEEQBEEQBEEQBEEQBEEQBEEQBEEQBEEQBEEQBNFvqaurwxlnnJFR3uziUehscEXdsr9h6+KfATIBAJD6uy8QsWbUf/Z31H/2dwBAVv4QxFu2utuzi7+CRFstRLS+x+ueNm0azp91Pk466SRwztHQ0IC/L/g7Hn/8cbz//vuora3t8Tq7gog2oP6zB1H/2YPILv4Kyiafj7JJswCuX2/tsLl7JtAmt3Iyhh5xBwZ97f9Q98l9aN38JmKN6xFr2uj2m96msrISCxcuxAEHHNAn9REEsXNgxC9TbMy0kE6JbisB7ZAdpLZHb4smem4Si46C8ZVR6Qrwr25v2RYI/rOKYpYUKVNBfiYo2uiQ2uWqeEQJISUcnSi1cLNkOmyamdMsUZ5bjhwnJ43Bnac8rwJbmrZAyIQrNuwek/5IHczpBiFKFbwtmZE55jqIUgBg+PEVP8ZvfvmbtHXf2dSImQWFKdvBCwVX4ZwdIQPf19U3huY7qyDf7bphoafcSmcA8ibv6RPUBvRySEBvxqLaABpuuRXN/3zYl8sZMgSVD9wHXlTY4b47A6WRMqg+r/qMEAxKSVuAOVzLUSTAwCCkUNeX1ILaTO0nrXHMiL+r7inBmCrBG+tUbxJa/F4aMWd4409LS7K4ccQSmff1Md05TQx0sqi2Fp4vLcHw+X8Bcnr+2h1IMDDsMWgSlm56G+3xdjDuCTT7Ba0ZzOQDSrxfQFhh22ZI54xBMAkHHAkIVQYHuNDi2pJj2dsf47G/PAEAEELgs88+w2effYaHAHwlOws/KitCFgDOOZzcCFiOEpiIx9oRb2tTou3wD0/umGTGgA4u8xCJDV+aCff+Rl4u1sYTeL21LaNz+fE7y3DH1Xfi0rkXuyLajhbRVutMfzg4rGXG4DAlJsH1MTBmS2arvJ6stj/43E0NCxY31wMC46A+T2afsPPGWAcnkSAIguhRrrvuOrzyyisZ57/nnnswZsyY3jNoAHD66afjhz/8Ydq/Kzdt2oS//e1vOO+88/rIMoIgiMwRQmDlypVp8+299959YA1BEDYXXngh/vznP+OTTz7pMF9jYyM2btyI4cOH95FlBLHz88474SK9NjnFIxEuwttbdNLpFkpn9g96VcLZUBXD+OGdE+cdPHgwjjzyyAyt8It+20LDDIDjOEnC2pMmTcIRRx5hdnCfN0opUVFRgcOPONwkeC4tq3y3DumJaLvbpBIblVIiJ+S5/thxY3DI4YdAQkBKCSEFhBRoT7Qj1xkYIsaFhYVYt24dHnroISxYsACLFy+GEOm8cH5ycnJw7rnnYu7cuRg6dGi3bVrXsBZN0UY9WSRznxsXFOfjkhsvwuv/eh33/W4B2luTBZFjDZuw9d8/R+nU76F4j5OSHbKAJ9zqegLNc2/Ae3Lf0RP9EPFVHpLOLOeRqUHqNKZSpPQ6bbgvMSigG7RBumX5skMCTKK8yMEDPxne6et2oDF6lwj+8YuJ+M71y7CpOgp13j3hXSk5nPwKFIz5FgrHHgO7nZkQaKtehtbN7yJa/QmitauRaNmGRLSxz97z6h0kRKwJ0fomROtXo3ndi8D7agvj2XByS5BVOBzZpeOQN3hv5I84CDllY5F8r0vntwkTI/bW6z99EFX/vS7cwlirldPnLLIPowMzBrBPyShnJ50yZmaA6Ka4dkgeV0xbv7USKq7NoPqAcPOr91TUWxPKbSug3mjRnnem76VS6nHPE/E2nvLAmzT+b+Zdj2Z8dIW03XRbVBvusntclv/SHq+ZJbit8qWwIbQfJ/evzopqA8CWV36E9qoPwzcGGDJkCC677LKM8hIEQRC9DwlrEwRBEARBEARBEARBEARBEARBEARBEARBEARBEATR5yxfvhzHH388Pv/884zyF44+JuW25g2vIla3ElLEIWUMMt6Omvf/BBFt6Clzu40tqg0AsYY1PVo+5xwXX3wx/nDTH5LEzYqLi3HBhRfgggsvABjQ0NCABxc86BPaTitc2svEGtZg2xtXYtsbV8LJLUPesAORN3R/FI48Cjll4wO5ez7QJqtwGCr3/6W7LkUc8ZYtiDesQ6xpPWKN65TgduN6xPW3FLEeqfuAAw7A1KlTe6QsgiCIbuHGJvsFtO31TO4WMdkzwto9LaoNAFubtwCMWaF1JtAPrli2FwytBQB0IKAUEszRQb2M6fBD5sZwS2EEf03ctVR5uURhdiEKsgsyPvbO4DAHFXnl2NayFVIqwVpIKHFv6cmpSmkCwi1hYq13ILSAMZgSRJ598Wz87prfobWltcO664TA022tODaSB7d4fT7t0Es7dF26wZjJIhMmpVUIbEz4hRYMZxcUunkNRjTZK1G6y5EJE32/jXpCVLvlscfRcOMf/OGa+fmovP9eOMOGdbjvzkJJbqkSauAA08G7TJpgdwHBdKoUaruU4MyIaXMIIcG4BJjQscam/6mzKt3AZAZuhDF0B2NayVn6Wp1h5YpVSXbawtrQl2QwsDlZVFsvM4ZdbroR2cOHd18PZScgm2djj8pJ+N+WdyGFDhA3AtvgShAdUo01vutby6AzWNu1DruUuvdA7cMEuOSo2lqFP15xc6gdX43k4uyiAuToGqSQiLe2gLW2uO1nBPaNMHvyaOOP8U9FUIrDCvn2hXmfXVSA9bE41sbDx60gj93zOPacuieOPvEoOIyDcwccSjxbfStRbca5K6rNGQdjah06rxLW5q6gtrFMTSRgi4rAJ8Jt7mv2PTDVhB1Jotq+8xEMqx/AgggEQRD9nLfeegtXXnllxvm/+93v4uyzz+5FiwYGxcXFGD9+fEbPn2+++WYS1iYIol/y+OOPI5FILw531lln9YE1BEEEWbBgQUY+vtNOOw1vvPFGH1hEEDs/NTU1GU0knj/i0N43xqZX37cIe8LZAdbD77Xbov1boHcHPFIMkzVtjjX1qbD2oEGDsGTJkqT0PfbYI6P9CwoKcP755+P8889HbW0tXnnlFSxZsgQffPABli9fjk2bNiEa9fy1juNg5MiRmDp1KqZNm4aTTz4ZlZWVPXY8H1d95D0fZt6TaQYGxhm+efKhmPjVPfCnK/6ML5Z9kbS/FDHUvnM32jb9D5XfvBI8pwS+J/Suj8gSXLUxD/xZmMCwcQxxbzlJhDUgdm22ab+XKV+KdNdhiOA9s5NsjyZ8dUoARXkc9/5o5xfVNuxaGcHfr5iEU3/3IarqY3DbS2pPs+Rq1X2HQbWh5ByRQZMRGbS3ys+0cC844m01aNv0X7Rt+x/aaz5HvGEDEm3VEPHMJkftr0gRQ7y1CvHWKrRt/wCNKx7VWxh4dj6cvErkFI9GTsUeyNvlq8gffiB4ThHCB9mgl10hoo1Y98RxiNYuT2mHk2389LaT3VreWUW1Df1SXJv587mC2lp4W183at14UNXkyJ6/HQHDrUkG3GO1x03m7uJ5T91RH+a6dHuK9m26dgbzuuV1JKod9NiG2eWnK6LazeteQuMXC8M3hjB37lwUFPTOe0AEQRBE5yFhbYIgCIIgCIIgCIIgCIIgCIIgCIIgCIIgCIIgCIIg+pRFixbhtNNOQ11dXcb7lOx+ZlJa3af3o/q/1yHesq0nzRuQLF+xHKNHj/alhQqSSqC4qBizL5yN2RfOdpNNUB3n3P2k4pWXX8HcuXPx1pK3EM9QPK4zJNpr0bT6GTStfgbb35wDMA4ntxTZxaMQGbQ38ocdjIKRR+ogoN6B8SxkF45AduEI5IVlkALxlm3Y9Pz30Lplabfqevrpp1FeXo77778fM2bM6FZZBEEQnSJcQROu8HKY6qzJZv4fEOE2orrRRDtyuhGA3hui2gCwpXmLG6bnxvS5AX0SgKOLZ1Yws67MCMhyBjAJZoRkuapQCZnCKkudS0dmoTxSnsbg7hHJykN+dgEa2xshpTkiZYN0RawBJplrpxfZqc43YxwcApAqyP3cmefijj/dkbbuGxvqcUwkzz1kaYlrh4SPu+meXTIp34MtraFN+NTgQcgPqOHacY8iJD1n7BhVrxGF7aaodvuSJai97HJ/Ls5RceftyN5zzw733ZkoyC4Ad69/AakDb410NoOEMELLTPUrKZVwuxTCHTsk8/qDkBKcQZUHDkimLjspIRkDlxJBbV/VlRkkk3j4Hw8n2RmxNBOkd1kkBTR7/VIhARSf+R0UHX2Um0ddJztB0Hc3KI2UYWTxKKyp/wIqCNuIHMQ9gWwJFcjN/Ne3Py6bmVsIAE+sWjCOtpYWXD37WtRsq0mqf8+cHPywuFBPCCCtdvOUKfwh52YcTA5TB9LfSvzh3Mlpbsg3A35RUYIrttegKa2whuKaH12L3SeOx7g9xikxbc7hwAHnHAwcjDmumLYKjvf+cWaEIoxYhDqZnrw2c+1z16QWDnHve949yxMgt8ZCc7F5p9Z/0gJB5ySqTRAE0Xs0NTVh2rRpGU+Kt9tuu+H+++/vZasGDtdffz1OPPHEtPk++eQTCCE6fCZKEASxI7jnnnvS5mGMYebMmX1gDUEQQaZMmQLHcdIK4L/55pt49913se+++/aRZQSx83L33XdnlK9k4vd62ZIdhyeCibR62ys3RzFtSq+b1HOkOp7gsabIZ/ybKZ/lu6eO2U+v0RJrQUluKRzmdNbiLpGbm4sDDjigR8oqKyvDSSedhJNOOslNk1KitbUVbW1tcBwHRUVFvfb3bmO0AWsbVgMIPIsGU5rUUL7JoaN3wXX/uAb/vPVhPHHXk6FltW76H7a/PBdDjr7J34aWP8FNcL/DxLSDSbYgd2C7nszVt41Bi2rD3Zb+sYzpdwGBXFf02/jdWdJzdwmJnCzgjguGYuKuXw5RbcOowRHc99M9cNrvPkBTa8L1dbhTqEqvTVRTGe8PB8zE0VKLDUMgK1KGwt2+hcIxx+hz73l52rd/jNbNb6Ft+8eI1a5CvGUzRLQRUvT8e299h4SINUPEmhFrWIvmDa+g9gO1hfFs8NxiZBcOR3bpOPW+3fCDkFsxAfZ1k2itQu2Hd6Fu2d8goo0pa8qtnIzIsK/7/UFBUe2UrqJMfUipRZL7DTtKXBu6bCi/uaoghbi2todpkXrp+hGFul6s8pnlIZe28LQxBf5l1y+Z9AGYJZ7tCWzb43RXRbWD5zC4nNxfuiKqDTDUfnh7qo1JfPvb38YPfvCDjPMTBEEQvQ8JaxMEQRAEQRAEQRAEQRAEQRAEQRAEQRAEQRAEQRAE0WfcfffdmD17dtoAY5vicScjt2KSux5vXI9VC/buDfMGJAsWLEgS1QaQMlhQ6kAOm5zsnECm8LoYYzjssMNw2GGHIR6P45abb8Edd9yB1atXd8X0zJACibYaJNpq0LbtPdQtu1fZ4uQiK38wcsrGI2/wV1Ew8khEhkxBcuBcL8A42ms+7baotqG5uRknn3wyDjnkECxcuBDFxcU9Ui5BEF8eggHgXSxEERKY7gvtC0YCWkHq5h7TFm/rsrB2h4JxmcRQpti9PdGOmnZPqFUF2qoyVfitFtVmgIBQ61YsHtOBzp7eOIPDvTIEAEcCkklASjCmoiZL88rB+yAQvzxSjuZoE4QUbqCwJ3ItwaQR2eY6ZNEfdMhcgW217f+uvhJ333k3YrFYh/VuTCTwTqwdX83O9fTEES54bYc2es2U3PEWtrYm1bNPTg7GOtnuelAEWYWOJnffnNGjwKx2SoqhtIVk03Sw2IqVqJ45CwhMLFJ6zdWIHHFEh/vujORlF6A51gSAaRFt4QbpcjAIycCZEqAXTIIb8Wzo6wQSUhopbqmvReGOZ1xvB+NgUkKrbrui7CZmWTLgw/c/CLVxXHYWgjrH7n7w9z67PzkjRmDIb670durH8dt9zZiysdjesgUN0RYlxq/HjwTjWmNChWCbE+2eY2YLIGgRf6Y1JEyDCIk//vIWrFr2RVK9JZzj/OICtzxH9TgdQK7HAGnCv6XVvtINKE+jDR3azPa45S3r0HDmpeeCYU5ZKX5ZU4d4BsKnIiFw/gk/wHPvPYui4iI4zIG6cjg4dzwpbcbhgKnJj6AESBizJbWV0LYnq+2lwy3DGt+CHd8dHq2xUItqm78nw0S2v+wi8wRBEH3JN77xDTQ1NWWUNxKJ4O233yZxaIsTTjgBw4cPx8aNGzvMF4/H8d5775HYJUEQ/Y4lS5akzTN8+HBEIpE+sIYgiDDGjRuHzz77LG2+8847Dx9++GEfWEQQOzdPPPFE2jzMyUFk0F59YE1P0aHKYxfK8vhsfVsPlds/8U0UDFiHn5nPVD3PVpMGN0YbUZpb2uM27ggYY8jPz0d+fn6v1/Xe1v9BCAGmfQTmwT/j1jNq/c/JdnDO5Wdj6kFT8ccrbgmdYLNty4do/uJlFI49CmqS41RiqCHCq24ev2CrP91OYOGXnrS3mT6WIq9dnrudI/y6NnkkjBNXQvlmf3v2EHxt995vr/7IxF0L8afZEzHzlo8hhPbpMDNBsyWwzfTErWDKDw8OCQ6mBYfBmF6HFhc27ag847mD9rLuDdwV2pVtDWje9AZat7yD9ppPEW9Yi0RrNUS8FZmOJf0RKWJItFYj0VqNtu0fonHFY3oLA8/OgxOpQFb+YLRVfQyZaO+wLMazMeK4R/2+9B4X1e5p/G8k9GzRLKW4tpQSzNLUT3YZ2l7qdOLagfx60fjHbXFtNZ4Atgg39HXCpBHf5uraMhNnuwcgdE3m5aCw8+b3lNrfrqC2vt6YL78lqs28+4JdXsei2qk8uUFb7C3BF0JS3Uf8e0XrV6F5/cupMvj4+te/jkceeYSewxMEQfQzaFQmCIIgCIIgCIIgCIIgCIIgCIIgCIIgCIIgCIIgCKJP+Ne//oVZs2Z1SlQ7K38IBh98A0S0AWsfPQzL/zKERLUtDjvsMJx55plwxUEzwIixdeVjk5WVhcsuvwwrV63EmrVrcPbZZ6OoqKgXjjIcmWhHrHE9mte9iKp3rsfax6fh8zsGYcX8r2DNwwdj84uzUffpA4i3bOv5ykUcm54/r8eLfe211zB48GDcfffdPV42QXQGKeVO8dkZ6epRuWN4Z4QwQ7L67wXeRA0+aWLG0J4m+DIVvSWqDQCbmjYqwWtdGANzzwfTgXy2aCqsZSb1fZAxvQtLOpUMDFKLm3KuRH9zeA6Kcvrm3siZg5JIGRJSQEglYCyEUMLFUkBIAaGFioUQSAiVpgSNJSRTUrRSSggpkJ2TjeNPOj6juq+prwegT79UoZe2ULEdpm7+7wnemnUvMHJFPFnM+5u5ub4QSxOGaa8bQV2b3GHDkw3RZnRGVDuxbTuqzj4HsqHBl144axYKz/1eh/v2GkJANDYisW07Etu2Q9TVJYl+9yZ52flISAEJ3c+MWDYkhFazNn1MSgnhtpDXR70+ISEg1PjtJekgeOhgeVWG3Y/M2q+u+FWSfYWc4+i8PHd/by9P7N2uyl7e5dqrwQsKunmGdk4YY5hQuScAoQQO3LZXY4xqR69tVDvbAdxK4N8IbTPJ3OtvyQtvYfGzryfVmcMYflRShBLOfSHYDtS1yyUDNzHlTIWQezLVDNwLF/eNG9z6DqbbH7sshzFwtx546QCGZDn4UUlRxhIBLU0tOPtb54BJLajN9AfMWoYWJFGWueLa0ILa7s1Ip3OV7gWjW+Mrg7uvdwv0zr9p36TvQKB58O/CdOMnQRAE0XUuvfTSjMUXGWN48sknUVlZ2ctWDTwWLlyYUT7H6f0JkQiCIDrD+vXrUVdXlzbfUUcd1QfWEASRiquvvjqjfB9//DFaWlp62RqC2Pn56KOP0ubJKR3fB5b0A2RwJdlJ9tHa5IlMByShGp/MPwlgJk5Uyxdo9jdOhMb2BjV5LZExrfEWfFK1zD2vjFnePtfPo1aMX5Yxhn0O3Ae3P3MbDjjygNBya9/9C2S0XbcvXB8tAPf5NvSaT1w11A/u9Q/bK+hOBOorx3rvyhXFDQrfBj9WZgCwBWYDHlJ32RXVVsw8shQnHtB371r1Rw7dqxyXzxgFKROQMgFo/7ZEAkACgAB0utqm/FJAwngm9Xk1vmfLWy3NsrBawuQHWKQYRbsdg8EH/ga7Tv8HRn/3LYw9fwXGz16HkSf/B4O+PhfFY09CbuWecCLlYDyrb09OjyMhYi2INa5H69Z304pqF409EaPOeANZkXIvsd+LavdB/YyF3ne8CYi9bKntSiccbd6ACI5z/nddzLjjE6xmfs8ns5bVwGq8n2Y6Yb9n1L9s1r2ybC+sV64R1VbLrg3McZc7J6odds6C5y+YK/gSj/UbIU0/bV77fKoMPiZPnoxnnnkGBfQuAUEQRL9joP9KIwiCIAiCIAiCIAiCIAiCIAiCIAiCIAiCIAiCIAhiAFBTU4NzzjmnU/swJxfDps29bkP4AAAgAElEQVQHc3Kx6r6JENHGXrIupG7G+r0oa2lpKZ555hl3XQVn7Bibd911V9x7370AgEXPL8LcuXOxdOnSTomo9wwSItqA9uplaK9ehoblD2MrAJ6Vh8jQA1C+zyUoGHFot2vZ/OJsiGhD+oxdoL29HbNmzcLtt9+O5557DoMHD+6VeogvL/19bOtJzLEGBSAHGgxdGN9dgdGQ+1lYgF9YHToYXaTcXwfyyWA6EE1EkZAJOCxzYbJu980OdpeQ2NC4wR9Ix9RRewGDRseXueeDBYLylci2julLEmv2xLalUDF65ZGK7h1TJynJLUFtSzXiMgEz6QaTxnIOJiUkU0et2taEPXJIANz0F6kkcn9/0+/wxKNPQIiOhQQ+i8XwRTyOMVlZXqBoIJbUDh0PXpESEv9pbcP85iZ8FI0i7NfDNyN5SWky3XJ2NpyyMn+Fpj3trpAmqFa2tKD6vPMgNmzwped9+1so/b9fd7hvb1F15lkQzc1ASNs4gyqRNXYscqZORd63jkbOlCmpona7RZ4TAbRosuRKKJtBgjEjpC3AJNPCyxwQ6lt6HVMJaTMVys61ALcRWTCC3Jyp2HbJoMWTVT817fj2krfxxuI3kuw7Mz8fhbpvpxiqfALbZgwoOHIaCqcd2alJa7qzfSBSFinD0MJh2Ni4AVwCQjJwzrUIgTVASu+Kl1DtJ5mSi1DjjoQZidtbW3HH1XeG1vfDokKMyc6GhIS5qzCo9nNDrBnT/USGaF8wo48A6Uv1BMB5YBywQ9W1/nRALsOeDsALL983NwenFBXgkcbmjM7l2lXrcPnMy3HLvbcoIW3OweGJa3v3KAaHm4B1L0Be3bO4K6btHZlnpzHelOMdCwvt5m4pIaIAwfGSRLUJgiB6j4ULF+JPf/pTxvl/+tOfkrBqCnbdddeM8pEYCkEQ/Y1bb701o3yXXHJJL1tCEERHnHrqqRgzZgxWrVrVYT4pJV588UVMnz69jywjiJ2P1atXo7k5/XO3wlHT+sCafgyDKxi7oSqG6sY4KooGjsQYs3wAqfyjSY8uzQNd/2JHtbjnSBWmfBL17fUoi5R1x/wvFe9sXoq4jIEzNQ0mYD07N5M8msmLoWVZtW+npLwEV/91Li6cfjFWLlvpKzfRUoWGTx5E6d7nWz5vDpnU6MbfZwvMhj2zNiKzQPKs0canwTyxbV2mtHwc4T0rOG0rD8ljVSY9z4VZ+urYPFw+gyZJA4ALjh2F/62qxaL/Vbvn3p06lUntG9HnWcL1d5s0Nb+rXmYcTAqv3d1l5ZFULSIAqUSGjb8Krp9S+WMig/ZEZNBkBEV9RbQBzRvfQNvm/6K95hPEGtYg0VoFEWtBxg7Gfk5u+e7Ydcbz4Fn5Se9YuPRrUW1DZneFrhVt9xk7Wd/HrEmBk1+Fse3qaBnw28/cLAxm2JKqL6urxXqdx3gylbA8c32l+rpg2lMuTQtr/725HnyW2F5R2xbjszTr6trxbw/6MI0fsiNRbRZYDy4n96/uiGoDQHv1slSZfCxatAhlZfRbgSAIoj/C02chCIIgCIIgCIIgCIIgCIIgCIIgCIIgCIIgCIIgCILoHvPnz0djY+bC2E5uKUYc+0/kDTsQm547p09Etffaay/MmzdPCQEKASklEokEGhsb8d///hfPP/88pk2bhsrKyh3+gvzXvvY1rFu3DpFIxJfuiqXtQI466ii8+eabaG5uxm9/+1uMHDlyh9oDACLeipb1L2PDwhlYftcwrH/6ZDRveKVLZbVuXYqGlU/0rIEhvPfeexg+fDhuuOGGXq+L2DmRUoZ+ugTL8NNP2XnFxLt+XHa8Y/h9I0XQrxtjbgLcmBWnzKwvhtZYa5ftC1abtn+lEdUWUmBj0wY3ZI8ZUW0T6MeZK6qtEpSUaXKQnbQESVU+OyBRSqMjy5DjRJCfnd/54+0GDAxleeUQUkAIASEFEkIvIwGBBBJSQMCkSUgpkJACUqr8ElKnS5SUleDgQw/OqO459XV+4WK9IgAkANzf3ITDtm7Fnps3Y+KmzRi3aRP23LwZu2/ahN03bcIltTV4P4Wo9mDHwYQsT/RBwt/k4WLdQHZ5uX+DJZJun7MOSSRQc/EliH3woS85Z5+9Uf6nWwEnc/H4nkQ0NoaKagNAYnsV2pe8hcY/345t00/AtuOmo33Jkh63IcfJhWRef1GdX99vIFwhCrNdGBFuHTwsIQBICJnQ66a5VDnCammfnr/V+tH2GH5y0U+SbWMMZxcUhIppp0IAQHYWhsy9stPn4svI7hUTwJmjJ1+QSAjhiqF731q42gR3g1li/15QNgfwxL1PYvvm7Un17Jebg69FcsEBONZfOxxAFgBHLzMJcKbyOGDI0t9mO2f2Rwm2MwY4TOVjLJgHcOyPW576GCFtrm1wrPVT8vOxb25OxufyhWdexD23/c0nqs2YEtTmnCvBbaZK58yIknD4//pTx2CteUHuzFp372H6vmeNgUlC2h3F7SOD8ZMgCILoMlu3bsWpp56acf6pU6fixhtv7EWLBjbz58/PKN/QoUN72RKCIIjO8dRTT6XNk5eXh3322acPrCEIoiMeeuihjPK99tprvWwJQezc3HHHHRnlK530/V62pKv0vb9SSmDpipY+q89+Zpjx0QZ9j3ZySCGhEwaG+H9S1eU+9mTePkZHtzFaj4Ts68njByYN0QYsq/7Ie87v+kvVw3dbRhXusk7V4tqMM9y58HaMmTgmqfy6jx5CrHkbXP+0DIiwGrTPIVlpPVV/SJFudwyYyTpNfZZIrK9s+zuYxxRqCbvq7cbzVVLA8cfzh8AhBUCXeTMnYZeybCjvcgJSJrTPUejlBFzvs/Zvq3dBBJRotr0MJajt+hvNR1jdxfg3zUSsLGTwSfZM85xiFI3+NgYdOAcjjvsnRp/5NsbO/ALjZ2/CqFNfweBvXIvi8acgMmgvOHmVYDy7F85W7+BEyjHkoN9h1GmvpxfVTkl/8x/1oj0sfLxRk0O47vMUc2CHjSdhy2FC0+6bLx3k5/5l17doxOW1l5Nx7zj0hL7G68nMhL/mvRjGdH61n89zy8x+0Hm6KqodPEfB5ZDzHUzrpKg2AMQa1qXK6DJ69GgMGTIkbT6CIAhix0A/qwmCIAiCIAiCIAiCIAiCIAiCIAiCIAiCIAiCIAiC6HXuuuuujPPmlI3HyJNfQP7wQ9C8bhGa17/Ui5YBxx9/PBKJBD744ANcfvnlvm2ccxQWFmK//fbDtGnT8Pzzz2P79u2oqamBlBKPPfYYJk6ciPz83hfOZIxh0KBBmDdvHpYsWYLCwsLUeTv412P2pCk/JycHv/zlL7FmzRqsXr0aZ5xxRoc29xUy3uYT2d7w9Clo3vBqhnsLbPz3mcg0DPT555/HI488goKCgi7ZGo/H8fOf/xzjx4/H6tWru1QG8eWkR4WkMxk2grGEvU0XhrJuCYv3Uzoc08NUhrtajy/Kz1VHDbFFwta8bY33gLB2pv0v5Sa1cVPTRsQTUZhgbRUXqO5b3Ihru9WZIDsv6NscF2PQorDQcbXSDdbXYdYAY5BSoCyyYybhKImUgjOOhEwgIRNKZBsJJIQW2Za2uHbCJ6pthLXBlPixkAI33jIvo3qXRttRLQSM1LMEICRwa2Mjvrp5E66pr8eGRBxRKRHX7dIuZUZd85Dc3KTfGck6r34xWQYGXlLiZjKC6jaZ/C6qu/oatD6/yJfmjBiBinvvBcvLy8D6HU/0/Q+w/ZTTUPfrKyFjsR4rN8fJ0YLYWjhbi9hLKdywdAkJKbzJHYSUkEaAGXC/1fihl6R0+xHcsVt6y5K522675TZ8+smnSbadWZCPcu4gOOyHaQabZQmg9IwzkDN6dHdPzZeCXCcXo0pGQUjV7tDtLyCU2DaDJ7Jt7h0Mlpy2LVzC8Nq/k4WlhjtZuLS42PeXhhHY5ta6Edh2pD9E3IG6zj0xbFtw2xPdVsLZ5uPl9S/7xbNNnVm+dK/cX5aWYEgnhPdvuvomvPXq20o4m3li2u59iDFXmERtZ1pkm3mTRFh3LXWbM0LallCJrs8V1TYx61pU2xOSMRu8HTISpiEIgiC6jRAC+++/P9rb2zPKX1xcjMWLF/eyVQObJ55IP0Febm5uv3huSRAEYRBCYNWqVWnzkag2QfQP9ttvv4zybdy4sZctIYidm3//+99p8/DsAmQVDu8DawYOSz5t3tEmdItOTRbszQacsqyg39P1D0r1TLumraZb9n5ZeHPDYiREApw7+vmzLabtfTjnlo8uuBXgWRyXzr0kqXwZb8eGR06GFDEvt9QTTDKeqoXhF5r1hGK9LEbh1hKjNX4n1/2UYgJqex/ft3d8ySKwRs3dKlPPNjvnjErsUpYFwqO0IBs3zNwDzCegnYA0AtlSWuLaQgtnh4hrS1tc2/MzJotrW9vsdnIVkQ3J4trJSAAcuRUTUTr5B9jl8Nsx8uQXMOZ7n2DcDzZi7PdXYcQxC1C+z0Uo2PVQ5JSMBs8uQJdefuk1GIYcPA8le56v1+xrx1oOTswaKKN/0tt2hYg963NmulZ6N1uYiLS9HGwPM+ZZwtiwR1rtNTVi2NDfTG3zv+upxbJdoe3Ax+cNtfdj8Ilo23VZdwXf2zgdimqHjbMpzoGbEkjrgqg2AMSa0v+tdtttt6XNQxAEQew46Jc1QRAEQRAEQRAEQRAEQRAEQRAEQRAEQRAEQRAEQRC9SltbG1asWJFR3oKR0zBs2l3gOcUAgKp3MhNzzATGGC6++GLceuutPVbmjBkzMGPGDABANBrFsccei1WrVqG6uhrNzc1IJBIZl8U5x9lnn42//OUvAIBly5bhvffew6efforx48fju9/9bp8IeGdCZwW6R40ahQcffBAAsHDhQlx33XVYunQphBBp9uxdZLwNzetfQvP6l8Cy8pC3y/7IH/p1lO012+2DNltfuwKJ1uqMyp4+fTqmTZsGADjuuONw2mmnYeHChV2yc8WKFRg7diwuu+wy3HDDDV0qgyB6jR2hVW0H6nWyfhMIS+KQKdDnkzHmCxpmYJCQKdL9eSRUrFp7og0JmYDDMhcW9ZFJE2Ugqg0Aa+vX6IBCT3LUiIFLLfPq/tNCpXADs5UhXIuOmkBAFRrLdDyeqYtDComcrBwU5uwYUTYGhtLcUmxr3qqC2CXTYuDSC+p2gwg5HB2azBkH023LJVOxk8zByNEjsfc+e+GD9z/ssF4J4JSqbRjmZGFzIoEtiTgy/xWUmlFZWbiwqMh3fGF1B5clAB7JSykGm8lvmaa756Np/j2+nLyoCJUP3A9nUGVmB9CPaLr3PsTXrkXFPfPBcnK6XV4Wd3QgO4fkJghdjQNCCnDJ1RXGpMrHHJgrU0JAStX3HHBIpoLWBRNgcMBN/DpnEJDg+nplkum6GNZ8sRrzrkv+W2GI4+CCQv07jqm4d3P5Gkz4u09kOCcHFT+6FFJKr890GHBLjCkbi7X1qxFLxMEhtHCGalsBrsO1VUC0Oq8AGIPqNV7wdH19A1Z9kiwYNy0/gmzOXD0DVbrqRerOwlwRdm6JHUirzUxbcwRvGf7GDTZzMDybB9K8dObb7oWiAzdVlGHm9mq0ZTCxh5QSs06fhVffexlDhw/TAtsMHNwVHlFn0xLUhieq7Ypum5z2uiuW7R2dK6ptxkhbVNu933m57ROUyfhJv7MIgiC6zhlnnIF169ZllJdzjpdeeqnfPC/sr3z00Udp80ycOLEPLCEIgsicxx57LCP/0llnndUH1hAEkQl5eXlobe14ssm8ATJRH0H0V5YvX542T27lnn1gSVfpgmOzB3j1o6Y+r7NTBB8lpjpFwdPX1VMpPelRaRWqfKBAY7QRRdlFiGRFuljBzs+GxvVYWbvCnbyYw5okEuZ5taeXanyv3PVbKsFt9cybY+o3puCQbx2C154LTsApsX3xVRh82G/tJFOocgaYZ9G+Z9JhAtd65yS/j/YedCiq7bfJ/22WbY+TlScgqq38asBhexVg+v6e/5PwOGTPSpxy0FA8vHiT9jXoqXq1r5FJppoeEoCjRLQZICUHY+r8SnAwkw6ufeXKOwVAN5d5S8BuH9OVWDAByWrSYU5Ek5a8jecUIX/kUcgfeZTnh9GC4NG6lWjZ9Dratv0P7TWfI960CYn2Oi0s35dIbHphFkZkF6Jg5BFe8oAX1Tb09n04uXzzfo0trp08zAT7VLq+5r7U444xDBzSmgLdK4UDJp1xr3Jzbek+zqQ9dnXUjta4GxxrWbI3NaWoNgvsm3Lctpd7T1QbAGQ8/UQk5eXlafMQBEEQOw4S1iYIgiAIgiAIgiAIgiAIgiAIgiAIgiAIgiAIgiAIoldZs2ZNRvnK9pqNwQdeg7aqZah+dx5EtB5tW9/pERsKCgrw5JNP4ogjjkifuYvk5ORg0aJFvrSmpiYsXboUH330EcaOHYtFixbhgQceAGMMu+++OxKJBKSUGDRoEO666y4MGTLE3XfKlCmYMmVKr9m7o5g+fTqmT5+OtrY2XH/99Zg/fz42bNiwo82CjLeiZcOraNnwKqqW/h5gHDwrH06kHFkFu6C9+hOIWGZBpwUFBXj44Yfd9UgkgqeeegovvvgiTjnlFNTV1XXaPiEE5s2bhwcffBDPPvss9tprr06XQXw5SB/s2QnSxb3tCFHtsPqDsYyZ7LoTCmwbYetuFgKjROuKaEtvk1u6Dq5zxbYBV4yWgUEKlbMl1oyikIkKMrMjDRmKasdEDBubNqj4vIA4qBfizbQgLHMDGo1wKeAFPIJxgKnSuY565FzJCXPJAAgwxlGaW9r5Y+5ByiLl2NK02RWi9YLZuQoQZhJSmkBhJX4rpATnHFIKJMDhCAHpMDDm4Pc3/x7fPvSYtPVuSiSwqROTiqRjck4O7iwrRwV3gmHoLsHwUsALu2TZ2V0W1W597j+ou+pqf86sLFTc/Vdkjx/XuQPpQXhxMbK+Mgp8yC7gJSVgkVwAgGxuRmLLFsQ+/Qyig98ZbS+/grpf/BJlN/2h27YwOHoslZBSerLaKjrdE93W14yAFttmSipbjRlqf1+IuZQ6rl0JdKsAWy1hz+AG/P78Jz9He1t7kl3/V1KMQh1IbIT+w0S1g+tlp52KrF283+JhsdUmxJ5QZPNs7Fo8CqtqVyIhlfA541qUQEoIxsDdNjRNa4kQ6LH1w7c/SPr9kssYjs6LKGkTxiC0roWSZ/dPasCsNF256iaBOH9PfsFskrr3pQ7PZoF1wMguMJ/YdjCNAShmHNeXl+HH1TUZ3Z2j0SimH3YC3lq2BLm5uT5RbcaUNIm5zzLLMp+otrnXhR28ttHtwxmIageh/k8QBNG73H333XjkkUcyzn/99ddj33337UWLBj6rVq1CS0tL2nzHHXdcH1hDEASROfPnz0+bhzGG73//+31gDUEQmZCJsHa67QRBpGbp0qWIRqNp8xWNnt4H1vRzJGA/4N5QHcPnG9qw+4gBLhQd9pCVeU8sXd9vh/5S5lc11ULPEtZTYCmxvXU7RhSNoOehIcRFHC+vfRGeb9U8E+dgzHE1qs3Um0lnkOkJIyXAOHPzXvqbS7DkxSWIxfxCws2rX0RNwRBUfO0yz+lj/Ll6Yk4A/m1uAncX/WLJdjbh7iddx0LQK2B7FxD4DordBj2Wwt3f9NBILsNvvjPwJvDtS379nYlY9N5W1DbF4TWd9v0xJZQt3eufu00RKq4NvQ8AV1xbAjD+TATFtaUn/qsyWM3cPXFtfx2mL3PklI5HTtnuwKSZVikSIt6Mtk1L0Lr5LbRVf4xY/RrEW7ZBxJqBlONcN5ECG/59Jkae8DTydtnPL1RsCD2sgTJeduHlos6WL6XvdNiT10u7e7jYY0+qtx9SvBzFAO1AB2PcFe9X4693LfjEuCE8Q4zAtnWN+aqxqrIuxkAGBncmBRifpcGdYcHzX/ZDUW0AiLdsS7nNMHTo0LR5CIIgiB0HCWsTBEEQBEEQBEEQBEEQBEEQBEEQBEEQBEEQBEEQBNGrrF69OqN8TqQCK++dgERbdZfrYowhPz8fnHM4joNJkybhxz/+MWbMmAFuRN76kMLCQhx22GE47LDDAADf/va3cdNNN/W5Hf2RSCSCOXPmYM6cOaipqcHjjz+OxYsX44MPPsDatWvR0NDQswLBnUUKiFgTRKwJscZ1ndp1wYIFiESSA1OPOOIIVFdX49xzz8WCBQu6dHwbN27EPvvsg+9///v461//ukP6NfElIV3c244W1bYJxrh2UmB7oIlrdxgH1kFGTxzaChi3SA4098THhZXfDvyzssHTu9XCn5KhuSvC2pkcXIai2gCwtu4LxEXcFSbVFup1S6wUXoi12S6lBOdGbNSBpzeqA7253ktymI2ccRRHSjp3zD1MFs9CUU4x6trrvKB2xsAkwCXAGAdjDJxxCClgAi3VwXFwCCQkBxMSkgtM2W8qvrLbV7DmizW9anc55xifnY2ZhYWYlJ2DciPGa+WxQ9LDuoovzJQz386ZCiDE165B7cWXgAWuk7J5NyD3oIMyKqOnYCWlKJnzG+TsMRFZu0+AU1nhBYWGIQRiy5ah6YEFaH7oH4AQSVma//kw8o47FpHDD++ebQwwJ9iWEJBaaFuJaUtwCU9sO0QenUFCSiW2LRjgQLoBx2rI8iSUVZUSn3+2HC8ueinJpiMiEXwzN88V1U5pO7y+JAGAc5Rd8MOunYguIqqrIRP+9uElxWC5uT1aT3z1aiS2V3l1FBche8KEHit/TNlYrKpdoeOvJRKSwWGAhAAkh2AMTAo1tjJuSZNroQLm4L0lHySVOzE7G1nM3JckspgO/5Zww78lmBbahnsHU/ci5ov9VqTuEcGfETZK1MPYmyypYUtc+4S2mVofn52Fn5QU46b6hg7OokfVtiqcfuwZeOqFJ8NFtfUHkulx3LMiKKptRLj1f5a1cLcnfQd/O9j5MxxDB9rvKoIgiP7C8uXLMXv27IzzH3nkkbj88st70aKdgzvvvDOjfJ059wRBEH3BW2+9lTbP8OHDQ/0QBEHsGETIc7ggX3zxRR9YQhA7J3/9618zylcy8axetqQf4XOIdOwk/fc7Df1KWDvJJ9mRTzPVs93gIRutUIQ/6w0twCduK1yfWjTejprWGlTkVXTiqL4cvLnxddS314Pr59NKUJvrZVjPtb2JIjlTecwyAHedaZHjEV8Zgcuv/Sl+9/Prk+qs//hBZBXugpJJZ2t/rDVZshZplUmtbj3JT9pkBLd1pwklhXisT/SWw9/jQgSWtV/ekm3G7KPLMKycZP86orQgG5fNGIcr7/9YjRWu2LV0zyeDmswXpvV94tqul1J7GM0y4Ipru9+2uDbT69a0rK6YcEeexzCRdRaSHsAWKnbHPLOJgWcVIH/kkcgfeWTSrtG6lWjd+Dratr+Htu0fINawBiLWmsbODJEJrH/qeIw65QXkVuy5E4lq26Rr0+4UbZzcdpL1jk2SdrbdV4LjTJi99g2QQSnNm3q4vmZM/9YTY/vKVpPJm+vJjKvumBU8L2F+P1ccOzj+eX5gN20AiGqLaGZ+3Nwe9uMTBEEQPQu9SU8QBEEQBEEQBEEQBEEQBEEQBEEQBEEQBEEQBEEQRK+SSSAxAFT997ddFtWurKzEkiVLIIRAU1MTGhoaUFtbi9dffx2nnHIKiQ/3c8rLy3H++efjvvvuw/vvv4/a2lrEYjEsWbIEc+bMwdFHH41Ro0YNiACFQw89FCeeeGLK7Zxz3H///Vi6dCl22WWXLtUhpcT8+fMxePBgvPbaa101ldjJkFL2rBi9TPPpbwTVdjsRu7dDRfwzJLWYZXrbUwlc2smZimW6SqUmUFkHv7l7My9MDmCIJWJoi7dlWDYya7dOiGozAMtrV3gB3IASITUxfL4APyNAzXUAtiWcrYMMJaQKDLfiW01YrREVL8wphMOcjA63NynLK4eQcQiZgJACQggIkUBCCiSktywgIKQSNnbz6QDjhBSQQkBKgTm/ndNtm8o5x7fy8nBJUTGuLCnBTWVluLO8HHdXlOOJQYOweMgQ3FdRgYNzc1HOg0LvyZhfmKlySf0b1GvdzEhs3gzZ5u+3RRdfhIIZJwHxeKc+ocNLIpGcN8XvZWdQJYp+MAu5Bx0EZ1BleOCqDefInjwZZTdcj0GPPgJeVhaarf6634cK7HcGKSWEK4otIaSAhND3I6GvGO+fkEYiWUII1cuk1GMwgxsYD8Ddx40lFybQWKW/+tKroTb9oliJ2kvrNKUSZrdvaQWHHoLsUSO7dT46Q8sT/8KmvfbB5ilTfZ+2l1/p8brqr7kW20+a4X7q5lzVo+XnOrkYVjgcAgl1bvUYo1saUqq+LZknSWBkCaAFDd5/872kciflZIMDcJQshxq/ATg65lpt874dMGTpa93B/7N33gFSFOn7f6pmdjbvAktWBAQRAyCipyIKoiKK8cxyCsbzp57cKabTk/MMfOUUT1TMGA8R9c4zYQ6ICKenZJUkIGkTbA4Tun5/dFV3dU/qmd1ZFnw/ukxPVXXV293V1bv19vsUAxcq3fzxy3T1w60fOL6rfD8YsuSnmW7XxWW6z53OzB+ftE/VfUpuLk7JzfV8Tv/33//hLzfdiZii2mr5h9YS1dbKk6g2QRDEriMYDGL48OGIRCKeynft2hXz5s3LsFV7Bl7OU2FhIfbaa682sIYgCMIbGzduRHV1ddJyJ510UhtYQxCEV4qKki8wSX83E0T6fPLJJ0nL+HI6gqe62Gu7oDXHhljiwgxv/7eqFdtIZkH6xxNznHRqzcbx+QhZLnnbTGtHLSBqz7TKfM5Q1bQDTeHGtI5jT2VTzUYsL1sqdVF1n7C5pXyxaoFf+5rIxX+l1B1n1hLI1tw3B8PZF5+NyyddFrPtykUPoX7Dx7IpXWxVthO1RGYsmL2v9V6BFFZOyWfmFL21+50uFi+UIxnK8wVhoGsHPy4b0yGFtg0uV1oAACAASURBVH69jB/dG/175kuBYOVvUj8RCBGRfkUBgYiZrsrCLmsuBKuJCOvbUS+/2P5a5dW0y+nX2e19TCTSHDs9qs/FWBw90Xga6NAfgU4DISJNaN7xI4xQQwIbUkcYIWx8YwyCVdrCMHuMqLYig7Yrv5sjidnjRZQAtEssO6Z98QSptbENst+oBQSsJ5ztL7R/OMCkt5W59mHaj35MVt3cVZf+dNZs2w1EtQGgYevChPkA4PP5UFJCC24QBEG0Z2jpGoIgCIIgCIIgCIIgCIIgCIIgCIIgCIIgCIIgCIIgMsoRRxyR0fonT56M+++/n8Sz9zA45zjiiCOs/qOCS2pqavDBBx/gk08+wXfffYf169dj586dngXcM0lOTg7efvttT2WHDRuGLVu24MYbb8SMGTPSsr+yshIjR47EWWedhTlz5iAQCKRcB7Fn0N6EoZOJ4aZCysHXetOJ4hfduwl34OvuAQOLf4gxYsrjlnPHfrqLMKadI1nEHQgoK2KwQ04ZY6gN1iDHnxPPytRIUVS7tH47apqrLYFRJoVdfZoYKbdOgClgqo6FQx2oDP6G0IIBpZC9CgQUAJgAYwyF2YWtc6wtpCi7CJz5EDLC4DIgXTAOLuw+wwyYgY/MFLjlAAyrP3D4mAFDHvPYU09C5y6dUVFekbItPX0+XFZQgHPy8pCrCb2areohytIuGfSoQqHdnVnvsvanff2tMOhQMC0Bh1jjQO2jj6H20cdSrisW1fdNRfV9Ux1pHR+ajvzzzm2V+hXZR/wGnf/5MspPPwMiHHbkhX74AcFlyxEYMjjt+iMibF0jdT9YCgFSjEJIIWwTM/jcEAKc2dfMFNhm8sKb5a1rrP6RIvfyTsXCL6ODW4cFAuju8zlNgBaDzpz9Ri/T4eLfpX0eUqV50WLs/NMNbdOYEAguWZrxZvp02BebajbCgAEwDi6ACIQpgC20+5OZ9zuXo6kAUF1Zg59Xb4iqc1AgAPWUs8cLJc4trGeRHH6ta6v+IrQWPYB9rRkEOKLHD+sZAHeYtv2v/pemIxSdOcPG7fLMEVI+ubgY68Jh/BQKJT2fADDryVk49PBDcf6F5zlEtZWYtiWqrYRKrKB0LXTdss0ZmE6i2gRBEO2PMWPGoLLS22KDfr8fCxcuhN9P4eFeWLNmTdIyQ4YMaQNLCIIgvPPII494Knf99ddn2BKCIFLBy9/F69evT1qGIIhoDMPAxo0bk5bL6TqsDazZFUQLrQoId3JCNpYF8e2aehy2X34r29ZKpOvTjFXEyzylsGd/1Qw0k/syYc8tb6vfhn2KereLBXV3NQ2heny04QNrDpqrf+UikPYix1zOaXP4mPIGwFrYWBfUVrncEjrn+MNt16F8Wznemut+70ag7LM/w5/XFTndhkn/pprbtv24tjixnMm3uoM2g69WZ5UOSaGv1uqY6Y/2RkbnQRNejvVdiTOb364b1xHZWTSX7gXOGCafvT9+P+MbQAgwJiAEd+j8mmv3+uRlM2BeX7Xgq/IqCStPWN4ptxi2ASHfGtCvl2O1bchdHPtZ3sgYR5BQ5dfGUZ3eh1W29XYCACBYvR516/6N2nVvobnyh+T1w3z/7uabb8b4343HYcMOQ3Nzs6f9RKQZG18fib4X/Bf+gh6e9tn9SOGlopSrZqqTupLluzcxhxT32OO2L17/c/ZFBvMesPuzGieVJz7KWPkR62UhPd9V3uVRdDob24+otog0m+NInPeWdi5/Mt7OFkOHDkVWVlbScgRBEMSugzynBEEQBEEQBEEQBEEQBEEQBEEQBEEQBEEQBEEQBEFklM6dO2PAgAFYvXp1q9c9YMAA/P3vf2/1eon2S1FREc4991yce65TfPLHH3/Eu+++iwULFmDlypWehHNam5kzZ6KgoMBzec45HnroIVxzzTUYO3Zs2gH1//73v1FSUoLZs2fjtNNOS6sOYvclrqi2l3jMVo4Pa01BbXed6YjjxottTbiLEL8+YchY54YxW9xYBvVZgfqOMsLaNgV0YYtYy+9N4SaEIkFk+ZKI/yc77Sl0L1XVqspV5vVkyn4VRs1MGWlNoJRZwd3MFk1lXIpxC4D5rL5haghrwYlKyJQxFGS1D2FtBobinA4oayiDeQm5IwRRhhZbx6ZSOAwY6rIKBgYDQjBwxvHHm/+IO266I2nbfsZwfWEhuvl8OMifhT4+P/yuOHThinF0X14hYAngRuV5On7AaGjyUNK13x52/weGDEb+xAmoe+bZqLzm+fNbJKwdioTUzQAIASFjgwUEBBMQhgC4FNeWIgKCCausLZ0uYMCAD6YwhSWoLlhUvDogwDhD6fbSKHv29vuh63sD0X1FZek//i5dkH/cKNmOsIKZ1djhjk1uybMuvHYtKi+7HMKjuHJLaf7qK0RKo89Va1OSW4K8rAI0hOpgyBPF5dgB7rdCtIUAOOPm+ZWllixeElVfHuPoH/CDy2ePAcAn+wq3hA8AQJgjlzaeWCitCsctzbR/EbVtp9nl9KFLbXMWncYAa5Q1t+3WuLRxZucSnF1ahiqPC+pM+v0kDB40CAcNPghKjEQ9swAS1SYIgthTuOeee/DFF194Lj9r1iz069cvgxbtOSxevBjBYDBpubPPPrsNrCEIgvCOl8U7c3NzMXhw+n/TEwTRungV/W1sbGwDawhiz2PevHmeFqku2u+cNrAmDi4h1F2KLuSp2fTqlzvbXFh70h8nIawv/CmAgw46yDTT7Xf0gkefJgBcefWVaGhosHYUEBgydIi1CC80HycTSmDbtowxhrARxta6rehV2Cs1O/cwDGFg3vp30RhqsESzoRaEZHJ23CWazeR8Nec+09/IIP2xzPK/mgseq5lsbm3dNf2vqCyrxFefOxdZFUYIZfOnYJ9z3gK49CIyfYlLJt22HJpbySHE7OxDTHaDmJ5KR7n4qq1ugVtoZWUPF+Z2j05+nDOiffiRdxdOPqwnDuxViFWbak1fExO2L1AiwMAEh2DKQ+WD6SASMk36lXTBbSEAZgCCa6LBQhPeNtOEMLR+Kp1OWnlVLj66J5xFZQnE8EfGeZYYoTqUf30nqle9nOy0WTDGcPzxx+Oee+/BYYcfBgDYWb0TA/oPwObNmz3VYYQa8POrw9Fv/PfgOR3cLXi2pX2TwgtFKVetPZMdyfbC9tFN630mBXFtS7xavd+ji2jbfZBp286m1ds0MR+2UbaxqHzlQNUEtdU5iPLOxvPWshhpKiXqJFpmR4I70bBlAULV6xGuL0W4oRThxjJEGkoRbiiDEawFAPCsPPjzusOX1w3+vG7IKtgLOd0OR8Pm5PPzo0ePTlqGIAiC2LWQsDZBEARBEARBEARBEARBEARBEARBEARBEARBEARBEBln/PjxmDJlSqvXe/nll7d6ncTuycCBAzFw4EDceOONVtqyZctw33334YMPPkBVVVVG2z/ssMNw6aWXprXvfvvth3Xr1uGee+7BXXfd5Qwu9UhdXR1OP/10HHfccXjrrbdSEvgmdl/iimrvAjIhqh2r/hYJbHstvhuIa8cL3Y0KQneLZaoAvTgB/gzMFL51VGDuZ0ghVKHXo0qZiaaYtgxAZswUZhZMoLq5Gp3zuqR7uEmvoX7M6nArGstR1rDdOi5ACp0yDiYYwFWItgr8swO9wXV5bXMfzuwgPsaUsKkKsDW3CwKF7arvdMrphO112zSRVdNe8zwwSwQ2YkQA7gMQAYQPnBkQ8hobaj8hMPGqiZj616mor69P2G5YCJRwjtNy8rTuZ14jq/vF2VfvsloPs8KYo3tnAjuqU3v2t6dr15rkX3hBTGHt4MpVLaq3OdIMp0S1OX4KJmD/B0D2H8HUvarlW+IeUHoHltYH43JfuOQIDIGCwujfc/b1+6RwRnR4sXtbD0EuOuM0MJ+vRefCC0ZFBSouvgRGdXXG2wIAo6oKO2//S5u0BQD7FO+DleUr4UMEgvss8WshImCMQwgGxgFDE8fmEFj6dbSw9kFZfvjAwJhZi089V2S+unZcSzNFt7Vr7dYh0PbVisR9nqp8t4i2O5xbjaMcznKALait8rLBMKukBOdVVCDs4Xe4SCSCk0efgh82rEJRQZFZJ4lqEwRB7FEsWrQId955p+fy48ePx8UXX5xBi/YsZs2a5ancZZddlmFLCIIgvGMYBtauXZu03NChQ9vAGoIgvHLHHckXIwQAv58kfggiHZ5//nkPpRiK+p+ZaVMS0FI/aSzhzETEE9uMz3vfVOG2c7ujU2HmxyLlr5w6dar8bpLQUnk4+uKXSX2aMTwByqd5x5TbLT+FuQCoYXko7Pqk90kK5TLZnu4qbQjVo7R+O7rld0/jTOwZfLbxE2yr2yp9i9z6NP+zly3m4OBMy5GLGvt8PviYD/YstuaXValM+nAZRyDgx4znH8bFp0/AqmVOX1aoegMatixAfq9RcIi2WgLZMkn+61h8kzF7NU7m7pXu2f9Y3gP3PRerR9t5wlXuipM6wMd3//n05uZmbNiwAZs3b0Z1dTUMw0AgEEDnzp3Rp08f9OjRo1X9Btecth+ue+wbQHDtPQXnJRQMUlxbgMFQLzTITymoLb1TlqfK3EleHgNKpF1o/5r7Cas/ObuE7jlyj0Wxjj/KIWOmxlrsF9BEgwUat36NbZ9dh1DtJk/nbMghQ3DRhRfhgosuwF577WU5RxljyA5kY+Wqlejfrz/Ky8s91WcEa7B+zhHY93ffgfvVAg27f192ksozONWqNQe2I9n5zo3ThGTPeT09xngms+XjzfLZm2Og2tfu28JRT1RndG3p5aIOyuWfdJfRvwtEGisRaa4Fzy6CP7dzVHv2XtHthOu2oPbnd1H38zw0bP0KEJGo/dwYoQYEq9cD1euTlnVDwtoEQRDtH5p1IwiCIAiCIAiCIAiCIAiCIAiCIAiCIAiCIAiCIAgi49x6662YO3cuVq5c2Wp1Dh8+HDfffHOr1UfseQwePBhz5swBkFmR7by8PMybN6/F9dxxxx24/PLLMXbsWCxbtiytOj777DN06dIFTzzxBCZMmNBim4j2hycx7UQxbB5jwTItlJ0uiexKS3Q7XjvtUFw7OkBckUgWVO6rgvKEO92OHY9fv6sOMEAY2j4yrlNGsJoB6ZpwJxjqQw0oigQR8AU8HWsqxBLVBoDl5csBcBlzqoLpuRTPZlY4oI9xMBkEbobUmoG0TAX9MVNYVQXqOoMLZZsCEIyhIFDY6sfXEoqyi8FgCggAEfM4rSPgACLgggOcwxAGAG4GFwvzkwkmg4rNOnyMY+LvJ+Kx6Y8lbXtGbS3Oys13hHtaIZLayYsXlu7eVvLKsURx3dtqP2PnTjgjq2PT3u711iZr//3BCwtg1NY50iObN7eo3qZIkyVSbQ4vwvnJpESFEIBLbJvJcQLcvoeV0LZgpkCy3TmYfR3lperYsUOUPW80NGJiXqEmia+hXWIBYH04hFWhELaGI/h/p5yMbi06E8kRjY2omHgZwpt+yXBLgGhuRuO891EzbRrCG70F2LcGvQp7YVXFcoD5zPGEmaLTQvg0IQN5ddQFZsB3MYS1BwUC8jpK0WpdHEFuMvkEsrOifwtQTzVLJyOG3foYwrRUZ2C4Lo9gtuMW0rafePI708vY+/Tw+/FAx474044dnn7Tqq+vx6gjj8O3y7+Fn5uiDl5Etd1HRKLaBEEQ7Y+amhqccMIJnhfM2nffffHiiy9m2Ko9Cy9za7m5uSgqKmoDawiCILzx2muvwTCMpOVooQWCaF+89NJLnsr16dMns4YQxB7KggULkpbx53cHeOv7oNoKI1SH2vXvATCn7LI69EVut2EyVwlkJvv7MZb4plLWZGgOCbz0WQUmnb7rBKITypYmchZB82kymAv7puXTFFZd5sSxtmCwzOOMwRDWjCsYgFXlK7B+53octfdw7we7h/DNtsX4oXIlzLlpOUet5qkZACW0zdR8se1j5cx5Hn3MB5/PByaYJcjNle/WqhcAGPILCvD0nCdx9IHHRNnUsPEzW1hbzVGrti2BbWHPnbv95NK5K6yy0DO0bV2sVhejdYvMqmIxRG5lG0V5wNlHt938Q3NzM5544gmEQiFH+hlnnIH99tsvpbpqamrw0Ucf4dNPP8WCBQuwcuVKRCLxBWw7d+6M0aNH48ILL8Spp57a4oVFxv1mb0ydsxxbKpusU8qYiBbXBmwtbXXvMy6FsQ2Y10X5wU2Bbbkst+3wt9LUd81HCegvViD2iJbeuxzCiPFuihAIN1Vg6weXoXHbojh12/j9fgwfPhwzHpmBgw46yDRTW+1ar7+goACrfliF/frv5/n9uUhjBX5+5Uj0G//dbv28TUzCp1QLq2au/qOSNXHtKB1tFitRrxSugQ2OiqzfHZhW0u0ZVZLasX5/iHswzk95PzB3uj5GQ6CpbCnqf/kCwZ2rEar+GcHqdTCCtVat/twuyNt7pPwZZf5up6wXBoLVG9BcsQzVq2ejuWIlwg2lCWxsfUaMGNGm7REEQRCp06rC2v0GlsC5TE/7gWxLD7ItPci29GnP9pFt6UG2pQfZlh5kW3qQbelBtqVHe7YNaN/2tWfbAgHfrjaBIAiCIAiCIAiCIAiCIAiCIAiC2A0IBAJ49tlncdRRR3kWjElEx44d8cknn7SCZcSvhUyJbHfr1g1Lly5F586dW8NM9OjRA0uXLsXMmTPxpz/9CcFgMOU6mpqaMHHiRDz66KOYN29eq9lG7CYker2gjUW1W1pPqkLZToHllr9noZ5X7V00ksUIc9My00MLsNSf2yroXE+3mmAMwhB2KSY/ZazpzqYd6JafRrB+gm4UT1R7S90WlDeUaWGvKsDbDsyGCujW0rgVQGgGEVri2mDwyRaElaLVJQOzCwIFqR9fBmFgKM7ugMqmCghhBpMrkXAOASE4wAEuGAxowgJMwDAMcM4hhAEBBh8AQwC3/uUWPPXoUwgFQwnbLo1EsKC5CSOyc2LYZYYlMy2O2BFSrGKUXfsJZymrrlhC3AAgwmGEKyrg79Iloa1u/L17o/gvd6S0Tzxqpj8EUV/vSMs5/nhkDz/KkRYYPLhV2osJY/D17Anjp9WOZKO6ukXV1ofqLSFsSxQbTjELS3hbbemX0KE/4FbIkMWZEuaWAb9y0YMBB+4PvOHcpTJioBkCOXJM5ABqDQNfhZqwJhRClQDebmhALmPYIUXKuvfojumHH+ZsV9neWgssRCLY8YfrEfz++5bX5cKoqkL9K3MgGhoQKStHeN06BJcsgWhsbPW2klEQKERBViHqQnXggkNw8zkgmAFD+ABmXhPObHWDbZvLsHHtxqi6BmVnAXDKVqixyQfZWzTBCzU6q21dfNsuC+f1leLZ7i6p9tM/AaeQtvqul7fSWXS6W4R7eHY2riosxJO1drB4ItavW49LLrgEs1+b7VlU2yGSTaLaBEEQ7ZIRI0ag3vV7YjxycnKwePFicB5zCREiDl7Ob3NzcxtYQhAE4Z1Zs2YlLcMYw8SJEzNvDEEQnikvL/dU7vHHH8+wJQSx59HU1ITS0uTCiXk9jkpapk1QWpYu/1oiIs1V2PzWWWiuXGUnMo4uR05BxyFXwBau1EQ5XTh9JTGEOOXHi59W4sqTuiIvu338fZls0d+YxHInMGb5nJSAsiUjqq4FY2CWqKlcOFj6AcxtfSlH5T80PYerKlahrK4MeVl5GNLtkBYc8e7FsrKlWLz1ayhxaiWUzbXzowS1lVQ25xwcHJybCxv75HfGODg3S/l8Slbb8thqs9q2T7drt64x7Qo37oQsCnvm3X2fMHX5ZX/g0u9kFrOE16Nwp8frnyJBWbnMrLDTzxpehNxA28ypCyFw+eWX45///GdUXv/+/T0JaxuGgXnz5uHpp5/GvHnzUnpvqaKiAnPnzsXcuXOx3377Yfr06Tj11FNTOgYdH2e4aHRf/P01U+AdwpBuJuZaX1l9ZxAwHO5HwbgcbaTnSMh3GYSAvei0WQf0cpYHSluQ1Srnxj32uvtGrHRtV+VABxCq24KdSx9B1Q8vQ0QSz11169YNvz37t5g0aRL69+/vrDaBH6dTp05YuXIlBgwY4HmOMly3FT/PORp9L/ga4K0qXdmOcL990JpVWwOQ00fXquLarr7G4BDXNp9/Qvt9QpXlcep3txU73V5CQR6n9AUboTrUrP4Xqle9gObKHxLWHm4sR82a11Gz5nUrjftzYYQbwbPyYYS89VOCIAji10ur/nZS3Cm3NatrVci29CDb0oNsS5/2bB/Zlh5kW3qQbelBtqUH2ZYeZFt6tGfbgPZtX3u2jfsoOIIgCIIgCIIgCIIgCIIgCIIgCILwxhFHHIGTTz4Z7733Xovq6dOnD+bNm4ecnGihRoLwgltk+95778WXX36JyspKzwFh2dnZGD9+PB5//HEEAoFWt/Gaa67BRRddhHHjxmHhwoVp1fHtt9+iZ8+emDp1Km688cZWtpDYFbRoYYLdTFRbryMdkWzP+3qIi2s1cdVWJl64b1QQuls8UwbmxdtfVgKlbqzi3mC4wvCYEiw12xIyOI7JCFZhCEv8kwFoCjehPlSH/KwUxKfT6EZhEcGysqVWkLeQx8DAwIQKxuby2Ow0U/DVzDODw7klfmAKuupS2jI00BIrBXKycuBj7W+B+uKcDihvKJPHLQDBwUQE8PnAYcAQZpQul+HBBgAwwAcOQxjyHAEGBDgT4D6OM885A6/Nfj1xwwD+r6Yab3cxf1+LGfJpiSebXw0k6JMuhOszHsHNmxMKa8e6t309e6Lw6t97tCQxdU88gYgrGDl7+FGtVr9XWKzfm0OpL96hUxesBaR4vuMCS+EKoQQs5HgiTOUCJSdgiXIDSuhCinQLFaBuCx+YdZr9URgCvz33LEy7e5rDnnphYEZtNc7Jy8f85ibMbwri+2AzIi67G7Vn6dixY70fcMJBMz7V99yLxnnvO9L8vfZG+JfNqVfmwqioQPU997a4ntaie0FPrNnxk3ldhWEKawsGMAMCHEIIGEyKTzPg7zdNi6qjgHP0zcqKKWStFjYAAMY0WQOhl7S31NPQFFaBI1/VFVtYW6G3qEtzOAWzdTFtlafna6HkVvqVBQX4IRTE/CZvYp7vvPUOpk+bjsm33Gi3oJ5t1rbeumyPRLUJgiDaJddddx2WL1/uqSxjDP/5z39o0bQMccIJJ+xqEwiCIBwsXrw4aZm9996b/GME0c4IhRIvQqg44ogjMmwJQex5zJ4925N/tGjg+DawpjWxvSVVK19wimoDgDBQ/vUUNFetRrdj7gPjWQmqiOHs1JLM+VHT51dVF8HzH5fjmnHdWvNgYqL7Kz1Pr7uEyS2x0Tii4tHC3NI/zBgMTTSUMZh+SynEa6YKfclZy5fBLP+hWa60rhRltaVgYPj3D2+AM45BXTO4WGo7YUX5Mny56XPT96v8pjA/nYsPc3CVzmz/KYMpxA3AFNWW4tnm+ebgzGeJbzMG6Z9VdZn7P/3IMzFtyyrcCwCzHYtuoWNr/prZH8qPzfS7Re+V8TwG0NL1PV09WrPB7pPq+AXOP6bY8/x7S7nzzjtjimqnws0334wHH3ywxbasWbMGp512Gq6//no89NBDaS8ad8HIvpj+xkpEjAgAnyauLZzi2kJ6dqxTrcYOAbCILGJ7xQW4FOWXQujMee3MTsblflJc2zGgJfI0OUc+EQmisfRbGM07kVXUB4GOA8E0cWohBEI1P2PH9w+jZvVcCCOc8JwEAgG8//77OHrE0fD5UntHQfXFHj16YMmSJRg0aBCampo87RusXocNr49Gn/M+h+0J29PQOlRGqmfJxbWj7NH7UyKB7Vhjl3ObSRssgW1rYHSPUTGe3tp4an51+iXNdIbmnT+hauWLqF09t0WC2EbYXEy6PYhqP/bYY7j55pt3tRkEQRBEAvbUZT8IgiAIgiAIgiAIgiAIgiAIgiAIgiAIgiAIgiAIgmiHDBgwIGVh7f322w9+vx9HHXUUJkyYgGOPPTZD1mWe9iBA1lbBWrsLgwcPxquvvmp9D4fDWLFiBRYvXoylS5di9erV+OWXX1BeXo68vDz07t0bY8eOxW233Qa/P7Ov4nbo0AFfffUVXn31VVx22WVoaGhIuY5QKITJkyfj6aefxgcffIDevXtnwFKiLfAkqh3v9m5lUe3WEt/2SqL2ko1pSQW2vZ6bdiKuHR0grkgeku4IxoMS1xSOWHR1nqLaEO79GSBMpW1L2JTBFMa1G5DlYNlW2ViJXH+eDL5uGbqN+pH/ULESDeF68/ik6Kj5P5fB3KaoNmfcFtVmtr1MBoiDMagwbzBTdJtr+XrooQBDfiAFwfA2pGNORwgYEMI8HgMGOOMwDAPgHBBmEDEDtwSPYQgILiDsFBhCgDEBQwjc/fe78cacf5l1JGB9OIw14RD2k8/LqJBPLV40WvYg9u0pXEK3sUoKLaV540bkDR2a0M5fA6I5hnhvdvoiXEII1AVrzethaQkI6yIL5r4mUjBbBq+b4v7Cjmd3a/0KRKsSa1X27tsbx4wcgS+/WOBo5+X6Brxc7/33peNPON5z2XSoe+5F1D71tCONd+qEklnPovTEkzLa9q6gW353/FT5IwABzhiEMCDk+AtAjsUGhOD4Yt58fP/1kqg6BvlNUW39kpvbQsl0WGOv9cmEY1zh1r52gDjT+yjsvqbK6mHfusy0HhJu5ZuPBU0uIEaZBN/Vz0MdO+H0snJsiSQWR1DcdeddGDpsqCkAKp9vuqi2s0X7b08S1SYIgmhfvP3223jsscc8l7/hhhswZsyYDFq05+LlmdWiBcwIgiBamY0bN6K6ujppuZNO2vP+niSI3R2fz5d0rrSgoH3OHxNEe0ctlp0Q5kN+r5GZN8ZuEOmLbbr3FaheOStu6Zof/olw9Qb0OOkp+AIdkrQvXJsxJtcBPP1BGcYf1xnFebtmsdiEZy+x+8f2aTKACc1n/QnbUwAAIABJREFUqvycmi9TzYcqMVyhN+zwi5oV2ks5QgpDm37FZduXgHOfXFBY4N8/vI5gJIhhPQ5L6/h3B74v/R++2rzA8o8ycOk3VYLZ5iw+Yww+yAWNpfg2lwLZpmA2MwW0paC1lQ9boJtzH6yaGSyB7XfeeAfT/vr3mPYV9D8V0jhHH3F0HynObToNXY4BoXyN8fzuCrfIslW1U+hdOO9p9/eDe2ejf49AgnZaj1mzZuGee+5pcT11dXWtYI3NjBkzEA6HU5oT0+lSnIORg7rgkyWlUs+Xy/tb3fdqHsiwrre5aLZSXxfaPa5+tOtqiQsbAONaecBqCLDEhB2rDjN9cGEwgjWoWfNvNG6ej3BTJQCBxm2LwbPyHeLA3J+LnO6Ho8MBE5BVtA92LHkUteveAhL2SaBv37547rnncMwxx6T13o7bF9SvXz8sWrQIhx9+uOfFYporV2DTm6dhnzPfTbn93YuWPO+TVc0Si2sntMVtV/TvFo63MNR7O9b4ZHsVLYFt3dHqqFezFwLN5SvQuP2/aN7xE4I710KE6sB4AMwXAHzZaK5cDqO5xts52M24//77MWnSJGRnZ+9qUwiCIIg4kLA2QRAEQRAEQRAEQRAEQRAEQRAEQRAEQRAEQRAEQRBtxrvveguq8Pv9mDJlCu64444MW0QQTvx+Pw455BAccsghu9oUi/PPPx9nnHEGzj777JSF6RU//fQT9t13X9xyyy247777WtlCItMkFXpKpBWVLM6LJa+/rYW0U8Eprhz/RMQW43WRJC6uvYhr69hioCy+6UmC0BNWjgRB6CrITo/3Y0wGsgPqX1PwlIEJAUMYKG8oQ7f87p7bj50VO7OsoRxrd66VwdcqCFCGRgsGxs1jUUHdKhicyeBqU3QbdrA1GCCDv+UBQikAcy5LMPM48/35yY9pF5Drz4WfZyEYCQKwxeW4jJs0GAcTBgwreNNQUq1SDFlAMMAnxbkZM5BfkI9RJ47Cpx98mrT9KdVVmF3SOX4Bl9q2hyErJZrWrIlfVzu7nzNJZHtpVJqvc0na9dUEaxAREXDmk4L6SrzCUqOw0oQw+5H7WgMO3X07aB1QKsi2ALdhWKL4kML2l/3+8ihh7VRgjOHYkcdmLCa68cOPUTXlr9ClSVgggM7Pz4J/D13opEtuZ3DOIAwBYcr42yIFzIAAg2EwlG3ejgdvmR6zjnH5uQBia6vrd6z+XWijtJkonJIxSg/BLX6B6G7pHhWYfN6pOphj72gb4fp0264vK+EHw9zOnXFCWSkaPYh6CiFw3lnnYdXaVejRvQfcotoOkWwS1SYIgmiXbNu2Deecc47n8oceeigeeOCBDFq0Z0PC2gRB7G48/PDDnspNmjQpw5YQBJEqnTt3xrZt2xKWqaurwxdffIGRI9tS/Jcgdn++/fbbpGUCRb3hnHnbvYg0VibMb9j6FX7512noefILCBT3BaD8gu6/ZxL9DWTPF9Y0RPDI29txx/l7tcDq1HFNT2qWJRY3tvyUunhtzEM3/VxqKhSG3aYlvguACbXop5xctURGTbHnCABzUVqGTVUbUN5QZv596TN9oADw7uq3Uddci5F9jkvvZLRjFmyejyWl38v5cNOXqkS1Tf8qA2Q6V4sWQxPVlosW+7havpjJemwxbrUAM+d2WVWOMYbFXy7GzdfeEtO+4gMvQk7ng+U3pgnGulH+JgYYQoolq/To9wtElKdAV2F3fReu9rj0sUItKqu+m+VP+01h3PPdmnz44Ye46qqrMt5Op06dcOSRR6J///7o0KEDIpEISktLsWLFCnzzzTeIRCIx95s5cyaOP/54/Pa3v02r3TOO6o1PlmzV3ImmkLaQC2kLYVjpQpii2uZtrvz7pq8KcsxhQvmuuNUL7Gst/ZTWWxh2P7EkiV3dQESaUbXiRez4bjoizVVR9uui2gBghBvRsHk+GjbP93wOLr/8cjzw4AMoLCx0jJvxxlBtidqE9Q4ePBifffYZRo4cGff6uWnc9jU2v3cB9j7FwwIYuzVtIK6tmoE9nxl7zlK3xW1XojxXHY5nn+s5bM2nChjNNQjXl6Juw3sI1W1Dwy+fI1y3NZUj3KPYsWMHli5dit/85je72hSCIAgiDiSsTRAEQRAEQRAEQRAEQRAEQRAEQRAEQRAEQRAEQRBEm7B48WKsSSBuqDjggAOwaNEiFBUVtYFVBLF7kJOTg3fffRcffvghzjvvPFRXV6dch2EYmDp1Kl5++WW89957OPjgg5PvROxyMimqrUSRk5ZpD+gxYHGLSPHnOIWS5UfFxcYq0g7FtW3iBL85s8x8PQg9Rh9jYBBSMNoKQhdmuiEDRvUgdFWHUKLUQpfWliHVnIEZDA3hBlQ1V6FDdodWOWp1WE3hZny3/VvrDCgxdaaCqhlsAW09kFvZp4K4mRk8y2RAOFO7Cy7FtG2RVRVYyDlDXlZuyrYbtbUILVmC0I8/IrxxEyLlFRCNjWad+XngXbrA37cvAkOHIjDoYMDnS1JjbAqzi1DRUGbGjYObggAcgAFwDimqrQcbGzAMABxmKLFgMJSoMUyx9P97aCqOOOjIpGPUsmAQpYaB7pxH3WKOmE0Zh251O1c9+l0ntLsZWn0C0fs1/PBDyuOYV4HZ3YXI9u0wqqIDuP19+qRd546mWEIfwqkgDCmMzTT1ff3aMlUGWhnhFNhOwNjTTsIxI4/Bl198mdYx9O7dG927exD5T4Pg0uXYce11MG8km06PPIzAsGEQ9fVx9kwN3q0bOs2IL7xW//LLaP7vN63Slhd83I+iQDGqg1VStEDAkM8QCAEOA8FQCPdefx/qa6PPwSm5uRiUHQDgvOftEG5b3sAtXu18zJlC23ZfE46yVnA6oj9j9zx7cIq1Tzx7WYx8VYuS8CjkHM+XdMaFFeVw9pbYNDc3Y/hhw7F2w1r4s/zaU187ehLVJgiCaJcYhoEjjzwSwWDQU/mioiJ8+WV6v+cQJsuWLdvVJhAEQaTEO++8k7RMXl4ezesTRDvktNNOw1NPPZW03KhRo1BbW4uCgoI2sIogdn8qKiqwc+fOpOXyeo3KvDFeSEt7k4EHChFp2pGwVLB6PTa9MQYdDr4cJYdNBuM+12S7q2HbsRfDJoaXPi3H+cd0wn49U/dtOWuS/sQ4xx1fNDuezLadZfkyhTPPqUOqiyK7y+nipKYfzLYJ1ry1Okn6KeNgCIsI/rftW3BwCCbALSFus4n5G79AZWMlTt//DPh5VvyTtJsQjATx4Yb38XPVevg0EWwlqs2YWqhYiWrLBYyloLbleWVyP6g8ppWXYtuMwcfkHtJ365N1rPlhDa65+FqEQ+EoG/P7HI8uw/8MKN+vhXOO3M6Tc+OcWx1HCFNY2T2rH+15MBHav3Clmpsx8jSdXMYYTh6W+cWZly1bhnPOOcezKHKqlJSUYMKECTjvvPNw+OGHg/PYixmUlpbi/vvvxz/+8Y+YPuRbb70VZ555Ztz9E3HisL2Q5WcIhQ35FoABCA4llm3CACjxbHW3C/P+Z840AQPMsTyu/W6E8ivZdep5moMTDEAENWvfROV/pyFU+0vKx5UMxhjOPvts3HbbbRhyyJDYZeJ6t7z7dYYPH453330Xp5xyCgzDi8cKqN/4IbZ98nv0OP5Jz+3snrSBuHa893li2gLEfrnJnQftu5lvhOtQ/cNs1P/yORq3LYIINyWon3CzYsUKEtYmCIJox5CwNkEQBEEQBEEQBEEQBEEQBEEQBEEQBEEQBEEQBEEQGeeTTz7BCSec4Knsxx9/TKLaBBGHMWPGoKKiApdccgnmzJmTXHQ5Br/88gsGDx6Mq666CjNnzkwraI1oGzIuqp1GXty6M621GC9+K0a7uv2xggUTCmx7uKUyLq6dJFYtXhC6CgNNVGfMIHRoQegMYCJekLurDs0SOwhd1W0G0ptf7UBWJe65o6ESWTwL+VlxAokTiZs7rq9JxIjgv9sWoTnSBDAVPC2sY1Ny2kIIK0jbDOCGGQgumBXIDZVnhYAzS2xbHgWsgG2p0BrwBcCZB9FrIRBcvgKN8+ah+fPPEVy+IqaweSx8XToj77zzUHDFFfB17eJpH0VxdjHK6kvBYJhXinHAkOLamq6CAfP6mwlSFFcJqcsgYjPImKPHXj0w9LBD8N033yc+ZAB/q96JxzqWWGnuu0cJFaSKCptW7cSicTmJ6TV9+lnM9MChh6ZdZ0VDmSWILQwBcFtcX1idKv6FFeqfWPlWPLoAt+4zWxBZCJj3LhimPnQfjjtyNELBUFxbs3OyUVhYiNFjRqNfv77o1WcfHDXiKOzTa5+0jj0Zkc2bUTlxIkSjMxC5+PY/I/fUU1u1LV5YiLyzfxs3v+nLBUAbCmsDQKfcEuxsqoRPCRQwQBgGBOcQEJh1//P4adnqqP329ftxWWEBmKVJYI5M+m+puiyCgBrCzHEgVjnIMg5BbNW/YpRljn3cMCmo4iwfT0Q7Vl3q6eQud1BWFv5W3AF3VEcL4MeitLQUY44fg8/mf6rVKuskUW2CIIh2y/nnn49NmzZ5Kss5x6effoq8vLwMW7VnE1+AxiY7O7uNrCEIgkiMYRhYt25d0nJDhw5tA2sIgkiVqVOnehLWBoA+ffpg5cqV6NatW4atIojdn2effdZTuQ4HTsysIamSQDM6FjxQlFRYGwCMUCN2fP8oqn98BQV9T0Fh/1OR2+1wQPqnpDw0okU2GSDC0GcmwxGB21/chLm37u/d0FZAnRq3T9Ph+0xw7pKeWsbkGomyNsOuHdqiw0zYM8RC+jMsXyfM87h0+3doDDVACUtDzrVaQuIMWFW2AhUN5Tj7wPNQklsSy6LdgorGcnyw/j3sbN4JH/fZc9lS7NoS14Ypjq0vZMylQDbnHAxcE9qWwtsyTZVV5aHyVGuMoXRbGa46//eoq62LsjG762B0O+7vpo/T8iHoM+5K+BiWALuVrBwKjtl5nVgiyuqbU5zWtaynbYJQPnM938ABvbLRrUNmJf62bNmCcePGoba2ttXr7tKlC6ZMmYLLLrsMubnJhfi7deuG6dOn4/DDD8dFF10Ulb9mzRosXLgQI0aMSNmWgpwsHDWwC75YXmp3AUBqmUt/lFDC7kpQW0Aww7yOSlSdqU6hhLINc1lXAZgi3Rz6aGNu6d/V2w8M9Zu/QMXi+9BcsSLl40mGz+fD+PHjcfMtN2PgwIGtXn8sxowZg1deeQUXXHCB53fRala/Bh4oRrdjpmXYul1NG4lrq6aQbG5TE3yP+RKV2xMqULv2LZR/PQXh+tIExpCgdiL8fpJsJQiCaM/QKE0QBEEQBEEQBEEQBEEQBEEQBEEQBEEQBEEQBEEQREZpbGzElVde6alsjx490LNnzwxbRBC7N36/H7Nnz8akSZNw+umno6ysLOU6hBB48skn8cYbb+A///kPhg8fngFLiZaQMFAtWTB2JkW1vbTvrjMNAfioJlX0a6pta8K7qeQlrTfT4topEF+bNrFAdsz9Y4qma0HoKs7UXbsVhM5UtinMLIW6mSavzcER4RFsr9+GHgU9kedvmVhcRETwzbbFqGmuBmdcHoYt+G0fIDMDuDkDE2Ywt2kPs4KwVTA3Y/KHKzFwBsY4lKA2kzG3jAkwxpHrSx5IXD/7FdQ98wxCP0ULyno6zvIK1D42E3XPPY/i2/+MggmXaFHhiSkKFFkS2VxwGDDMYxaGLMHMQGEBMMFNAQEuYBgGuE+eUyFgMAMcPhhCgDNg6vSpOOmYsUnbn9/UjAbDQJ62kENUv5XxnXr4Z6Jw0Hi4y4W2lyJUWoqsX6tQjRCoe+HFmFk5x41Ku9rShuiAW3NctL45P5XIthAx+m1iKQw13mp3tVW8/4D+eOSpRzDjgRlYtWKVtc9ee+2FE085EWNOGYMRI45GTn6uFDWQQfRg8HkRw08Ro6YGFRdPRKS80pGeP/4iFP6/q1u9vfZIx5yOEIKZQgUCEIxBMIbmpiDuu2Yqvl+wJGqfXMYwubgYPsagJAuUKIGUbLfSlHiB/R2yJGRJp6i10MrFCiOPJazN4O6RtqiKO98t3RFPnJtrv3GwqP0YzsrLx4pwCHPq6+GFrxd+jck33IQHpz9o20+i2gRBEO2WZ555Bq+//rrn8vfffz+GDRuWQYt+HXh5hhUUFLSBJQRBEMl59dVXYRhG0nIXX3xxG1hDEESqdOrUCd27d8f27duTlq2srMSwYcOwadMmWviWIJLw5ptvJi3DfAFklxzcBta48CCenXyxH3PGkgcKU2o60liJ6lUvoXrVS/DndQX35yG317Hg/mwYoXrwrHz4cjoh0lSJUO0WNJUthRAGOh16DQr7nwbIsed/a+vwwidlmHB815TaT5X4/soEJ1EtBizPof4J6YtQp9ZegFVE1aH+LnQsGCxgz/cymP5NxqT7QkAIhsqmCvxQsQoc3BJktvLBIP8HAFQ0lGPW90/j+L4n4tAeu9/f8t+X/g+Ltn4NAwY481l+Ui5nsE2fqRTPlqLaXBPYVgsXy1T4wO18TUyba/v59DS53VDbgN9fcDW2b41+lmYV9UbPMY+B+3MQa1ZeX3AZ3PTrAjJJLqoM2P0g2qOQ6IZ2913tu+X70vK0bQHg2IOT+5BbQm1tLcaNG4fNmzc70i+66CLMnj27RXVfccUVmDZtGjp27JjyvhdeeCE+/PBDPP/881F5n3/+eVrC2gBw3CE98cXybfb9b11KtdirepnBkEL46m6XotryLQImhbfNBaU1f6HVJYQU4FZo/UQINFWsQPni+9C4ZUFax5GIQCCASy+9FJNvmoy+ffu2ev3JOPfcc1FdXY2rrrrK8z5VK56BL1CIzkf8JYOWtQcyLK4N2ALbKYtrw2WbbWtw5xqULbgdDVu+bG2r2x09evRAKBTC7bffju7duzt+OOfYtm0btm3bhjfffBMPP/xwyvUXFRVlwGqCIAiitSBhbYIgCIIgCIIgCIIgCIIgCIIgCIIgCIIgCIIgCIIgMsq0adPw888/eyp71FFHZdgagthzOOKII7Bt2zZMmjQJM2fO9CS84aaiogJHH300zj33XMyePRt+P71evKtJKkLdAlHtFgtqx9s3mQh4OnqM7thnrY1UBR7VscUSkNxdxbVbJQhd1pFSEDqSB6EzZgb7WaF6zAxoZoLb10KYbW+t24Jued1RqIsGeOzDDEAwEsT/tn+LnU07ZFC3kLGGhn1dmS0uyhgDEyoYHPBJsWwVDA7AFNMGt4W0YQZ2M8bAVR1gMhDXrCfHnzwoeuettwGRSNJyyRANDai6/Q6EVqxAx2n3WwIIiSgMFFn3kMEi4MIHwQSEEPLTgGEwMA4YwpB9wTxGIVRgsdqWotwADhp8IPrt1w/r1qxL2L4BYGptDe4u7hD38urDSCpa/EnHLiFQt/i/6Hj6ad4rbSfUPPQP5F90IXwtEAWvf3UuQitWRKVnjxgBX5qL2RjCQFmDtqhHysOgiLltXXcrblhIAYQYTWhD3ZnnnIkzzzkDK5auwKKFi3HMyGNwwAEDwTiDEIYl66/6MuR44OOtK6wtQiFUXnE1QmvWOtJzRh6LDvfd61kIf3enOLsYBjMAgwM+wAgG8dkbn+P1J/6Fyu2VMfe5pqgIXf0+KAFrdZlskWr7maR+rdBHPqYJX7vzAJd4tupPLDovqqxrm2vbeqi6O93eh0WlOe3WRLAB3FnUAatCISwLBuGFR2c8isMPPxwXXHgBiWoTBEG0Y3788UdcfbX3BTZOOOEETJ48OYMW/XqIePj7a++9924DSwiCIJLz3HPPJS3DGMOll17aBtYQBJEOL7/8Mk444QRPZbds2YLrrrsOM2fOzLBVBLF7s3z58qRlAh0GtIElMWAtEdd07usLpC/SGJZz9cGVG5KWLf/yTlQtfRYlR9yAvH2OBcAw7Y0tOOagIuzbPSdtGwCkpDVqSxszxy4O36d7WlI4N+POWkoh5VgLBgOuRTylU0IoH6JMN2Dgy41fmL5UH4MwhDWnbHoYRVSdkUgEH657H6srf8RJ/U5Gx9xO3k7GLqSysRKfbfoEpfXbHULanHFrTl6JanPITyWgrUS1tU9ulVNllYC2U4ibqbos8W2GUCiM6ydMwupV0YsT+7I7osfYx+HLLZEpTlFtE7VkJyz/glNcO85JYFoZi7ieTDB3R2d2nrAaElYaABx9QOaEtcPhMM477zwsXbrUkT5mzBg8+uijLRLWnjZtWosFZK+99tqYwtpr166NLuyREQd1B6QoNoQBId8PsMS0wSDk4t+mCLZMY1JMW36HJcAtX5BgBoTmjbLT9RSBUO1mVH4zDbVr30pqa3Z2Nn7zm9/gpJNPQl1dHQYMGIAxY8aga7euqCivwAvPv4Bnn30Wa6VfsaSkBJdccgn+eMMf0VP6cHfV+yhXXHEFampqUpqjrPzuIfBAMToNvT6DlrUHMiiuDcB6aSdlce1o24xQAyq/fQBVy5+CMMKZs3kXwjnHscceizPPPBNnnnkmevfunbB8UVER9t9/f4waNQr/+Mc/8PHHH+PEE0/01NaRRx6J0aNHt4bZBEEQRIag5esIgiAIgiAIgiAIgiAIgiAIgiAIgiAIgiAIgiAIgsgYQgg88cQTnspyznHnnXdm2CKC2LPgnOORRx7BypUr0adPn7Tree2111BSUoL33nuv9YwjUiapqHbSCtLdLY0dhbB+VPiq44fZopjMVd7TjxUAGatp4fhJcGBRxxnrWOOle6HF1ywRKcRI2qFyCXZKkJXwKFQQOpitC2sFjEvRTabKSBuYLSeqRKmZLMuZCsQ2A9W31m1BWUNpytdgZ9MOfL1lIaqbq6wAbc44GIe9DQ7OtaBuGRDOOIdPimdbQd9aILdP2su1QHIAAOdQUtycCeu4cvwtFBxIg/pX5qDmgQc9lfVzP7J9OTCEAcMQMBAxt2HAMAwYMMW1hYiYIttCwBDmfWEYBgwh7xMhYEDIfLMb/O3+uzzZ8E5jI9zhmlFXXIuDjw499z7EucvVfPWVxz3bFw2vvY7tRx+D6nvuRaSsLPkOLoL/+x+q7vhLzLzCq3+ftl2l9dsRTiH4NqV7WxfVdn9q4v+qXktomTEMHjIIV15zJQ446ICoAGOh1LmZLbDNWSsKawuBnTfdhuaFCx3JWfvvj05PPgn2K1q4pChQbAoTMIElXy7B9WP/hCf/+nRcUe0T83JxVE5ASqbYItP2ohj2j09KVeu/IdgjtIgSudbzufbj+P3E1YajnON79O877nJ2feazg7vacAbx2Ysz6GVeLumCTh4WTFBcNvEyrFq1yqoRIFFtgiCI9kQwGMSIESM8CTwDQNeuXTFv3rwMW/XrYN26xIv/KIYNG5ZhSwiCILyxePHipGV69eqFQCDQBtYQBJEOxx9/PPr37++5/KxZs9JaMJcgfi2sW7cO9fX1ScsV9DmpDaxJgTSm1HK6DGl9O+IQqtmIyv9Oh5rlbAwauP7JdQiGMzsexZ+TTO7njbeoIHPNfzLlXHK3rfkprVqE2rL2tNpZtPlr1DRVgzMfmAA49wFgUiQa4Mxn+R6ZT85ac3OByE3Vv2DWkmcxf+MXCEaavZ6eNqUp3IQvN3+BuT++grKGUusMMHD4mQ8c0m/KfWDMZ/tblag2N4/fJ/PMH5/pU2U++LhPnivph+U+c1Fj3ZfL7AWOGRj+MulOLPpyUZStzJ+NHmMfQ6BICaXKFxAcs/H6d2gdQ5bl0oNg+bb1TqJUa7nrBQftx0GCVYKtdxzMcgJAlh8Y0jczPmQhBK699lq8//77jvSDDz4Yc+fORVZWVovqb6moNgAMGTIkpp+hpqYm7ToH9uqI4oIsWF4kEYGAAcAwhbaFuW0tFg2VJhw/wvXdgXYdVZ7RVInyr+/GxlePSyqqvf/++2Puv+aiqq4KH3/2EW66eTLu+ttdGP+78ejStQsAoHOXzrhx8o1YsXIFtmzdglU/rsLmLZsx7e/TLFHtXQljDDfeeCPuuOOOlPYrX/RXVK16PjNGtSvcY0lrV6+J/mvPwvh+O6c9wap12PLu+Vj77L7YuXRmuxPVPvDAA3Heeedh0eJFqNxRiVA4hG+//RZTp07FcaOPSzjv0atXL5x++umYMmUK3nzzTZSVleGzzz7DpEmTkopqx+KEE05AOBzGgw8+iOzs7Ljlxo0bh08++aRVxkaCIAgic/x63swiCIIgCIIgCIIgCIIgCIIgCIIgCIIgCIIgCIIgCKLN2bhxI7Zv3+6p7NVXX40hQ9ouaJAg9iQGDhyIn3/+GVOmTMG9997rWbRJp6amBuPGjcOJJ56IN998E3l5eRmwlIhHUoHmZHFZSXaPJ2yakuBpLBuZnu1QPG0lXBXpQWQx2mXOKGq7rG6nJdbpPKmmpGfqAXBCiF0iPsmkDGkMi2CJXrvLyCwlOqt/QggwTbhWnQvBotuwjleosyYghGoP5r+MgQntbDMGJrh1nplgUtCaY0fjDlQ1V6FrblcUZ3eIebyqpoZwAzZWbcC2ui0wIMzga1VCwJQzVeZJ25kKkJcC2wwCjHMznXMr6JpbguAqoJvLQHAOroL0GYewypnHluNLLyia+f3IHnE0so8+GoFBB8PXsyeQFYBoakJk61YEly1Dw7/+hfCatTH3r3nkUeSediqyDjggaVv5gXzUh+rBwWAYHOCG2R84wAzA4AAEA5gAg4ABA0yo82VAaGK29paBUSeMRLfuXVG6PbHwc1AIPF5bgz8UFrlvSZsWLQ4Q/x6s/eLz9CpuB4jGRtQ+/gTqnn4GOSefjPxzz0b2MceAJRLSCodR9/I/UX33PRBNTVHZOcceg5xRI9O2aVPtRue46jj9McaLBNdGL+0eRhljsatWmsFC3xYQjJvjmRr3HOMZYAjbWAEBXysKa9c8NAMNr7/uSPN17YLOLz0HXljQau3sDgR8AZRtqsAzd83CykUrE5bt7ffjkoJ8GACqKVmYAAAgAElEQVRMaRITAQauCWu7P7ncUgLcbsFrObRFiW87uq0mvKLnuXurW+LaLchtp7Oo/Fjf49WjtrMBvFHSBWMqyhDysHhHJBLBsUcfiw2bNqCoqIhEtQmCINoZJ554IiorYy8u4cbv92PhwoXw/4oW5MgkU6dO9VTuAA9/SxEEQWSan3/+2ZO43NixY9vAGoIgWsL777+PgQMHIhxOLl7X3NyMa665xvMC1QTxa+PJJ5/0VK7DgRMza0i6uPxxieh81J1ggSJUfvN/bWJabvdhULOSDMCqTY248+UN+L+J+7asYjXR6gF7PpY5/QS6XzPBFGVirxCkjxIAE/Z6ztJA0/dg1sDU4p6ytrU7VmPtjtXgnMtGTOFswWUJIWenldg3N+djhZYmhIFvti3GitLl+M3ev8GQ7kORxVsmctwaBCNBLCtbgu/LvkMwEjLn2rlaWNkWLVd+UnORSm7lc7mtFiW2FzXWRLethZq5cx9oItxc+V7N/IfvfQTvvP5OtMGMo9voB5DdZbBTLNs9Qy8MUxhbplkz9ULdhKrCWL0mXodVZbV3ENwd3P3ugSPb3Bi4dwDZWZmZa582bRqeeuopR1r37t3x7rvvori4GHV1dRlpNxWysrIQCATQ3OwUmW/pe0iH9ivBp0u3madcmH5sS3BdGLCc39ZFMUXPBTPs6yiEVUZAmGMBMyBgv3cAMBjhJlQvfw47lz4JI5j4nPbo0QN3TLkDl0y8BH6/3xrPot5JUe9mMIBzji5du6Brt66xu+MudtXcfffdqK6uxiOPPOJ5n9IvboQvUIzC/mdl0LL2QgoPvpSrtt/H0YevWL9XRJoq0bB5Pho2f476zZ8jXLc1Mza1gOLiYkycOBFX/f4q7D9wfwBOn+Whhx6KQw89FLfccgsaGxvx448/orKyErW1tQgGg+jSpQsGDx6MLl26tLptPp8PN9xwA0455RRcddVVWLBggeMcT5gwAU8//XSLFywgCIIgMg95WAmCIAiCIAiCIAiCIAiCIAiCIAiCIAiCIAiCIAiCyBhff/21p3LHHnss7r333gxbQxB7PnfddReuuuoqjBkzBqtWrUqrjo8++gidO3fGU089hd/97netbCERi0yKareKoHacAGahgri81OBBHDIWUcKO7npcQtuqnSiB7RixsjEDGdubuHbaQehxxLUTxAu3bhC6FMRlHEIY4AwwZB6TAddSXtsUb+YM4UgIm2t/wdbaLSjMLkKePw9ZvgAYGEJGCHWhWkuA2xARGcxtwAdTrFvJQXMrWBoQ2jVRwd5gDFzIoFjOraBuZgV9czBudi0V7g1VFkqCWwWXAz7mh4+nJtDr79cPBZddiryzzgQvLo5ZJmvAfsgZNRJF112LuhdeRNWUvwLuRRMMA7UzH0enR2YkbTM/qwBCbIfBuHnGhIBg5pkzAEAIcCYgDAOCm9fHLgO5bYpxC2afc0MITL79Jtz0h5uS2vBSfT3+UFgEwBmSniiUPWm/9EBw8xY0/vADcndj0TwRDqPx7bfR+PbbYPn5yBlxNALDhsHfpw94B7MPRbaXIrhkCRrnvY/Itm0x6+HFxej492nRKtYpsLFqQ9TuSjRC/biFDazxMVG77ovNHB/2todOYQpp288DIQxz4QCYIhfqvk+JOMUbXnsdNdMfchbNzUHJ88+ZYvm/Qp696TmsXJFYVHtAVhb+VFyILHlNDOYUsRaCRYutu7ZNeQ+nnIXePXiM76oQY85eqgtr6+24hbWd7TvFtN2C27EFtVlUGff2Xn4/Hu/UCVdWVnr6FaC2thZHHnEkVq5aadZPotoEQRDtgnvuuQfz58/3XH7WrFno169fBi36dfHOOzFEuVzk5OTgkEMOaQNrCIIgomlqasLTTz+Nl156Cd98842nff7whz9k2CqCIFpKv3798PLLL+PCCy/05BN58skn0a1bN9x1111tYB1B7F7MmzcvaRmelQ9/wV5tYE08GIxgDWrWvI7gzjUoOexG+HJKPO+rz16WDPsTsjsdgMpv7oO/YG9kdegP7s9FuLEczWXfo7kyPb9/LIoPvthlBzD3ywoctE8eLh7dvWWVJ/BrelkwOF6WtVCwEqpNtGBwrAVAYy0YbNkEMCZQXl+OhZsX2uWZKS8tANO/KJRIrjxQrolRC2GJbCsfSdBoxle/fIlvt3+LQV0GY3C3ISgMFCY5ga1PdXM1VpQvww+VKxGKmAs/+KTwNYQpDq7muxl89rYUv4ZgUjybW4sdMyWSzXyWqLbPkcatH58sw8GdvlhwzH1uLp55+JmYdnce/mfk7zPaMcPtdBow53y42zfFYJUXQvcAaPU5vJUxHFQWiZ7pwlVE9UCBg/fJTrBf+syZMwe33nqrIy0vLw/vvPMO9tlnn4y0mQ41NTVRotoAWjz/NWTfEny6dAt0T7P5robcNt9K0NKUYLb1Qon5voPDa6KLF5v11K1/HxUL70G4sTyhPYVFhbhh8g24ftIfTNFw1e+s8UIjzhhpL4SOqO64qxZ5V8yYMQPV1dV48cUXPe4hsPXjK7F3oAD5+5yYUdvaB+raZFBgW38vSz4Tw42VqF37BmpWz0VT2dLMtd9CDjnkEFxz7TU4//zzkV+Qb6Un8l/m5uZi6NChUXVl+j4YOHAg5s+fj5qaGnz33Xf45ptvUFxcjCuvvJJ8pwRBELsJJKxNEARBEARBEARBEARBEARBEARBEARBEARBEARBEETG+OqrrzyV++ijjxAIBDJsDUH8Othrr72wcuVKzJgxA5MnT0YoFEq5jsbGRlx88cV49NFH8d5776FTp04ZsJQA2l5UOyVBbSG09vXA09jGRR2LI/40hUAjXexZODPiCW0rUde4Att6PJseiCh3cIZNtjNx7QS4g9A9iRAnCEIXLQ1CF84gdAg9PlSK7goOwWAGmcs0CCVgLRAWEVQ2VqIcZYgYERjCQMSImGGwQpgip1LYWR2LAQOmFDS39L4NwzADvtX15KaIt9kmrOBtFXRtBn0zcC7ltJkU0mZShFcGZAvGtP7BkO3z/vsLLylBhzvvQN5ZZwE+j2LcnKPg0olgWX7svOW2qOzGDz8CwmHAnzg8JD8rX54zwxTShrw2BoPgBoQADGEGpTMIMGEGHgthBhsLeTHVHWcKbQMMAhdNuAB33343ampqEtpQLwReaajHhXn5CcvFDCiOkeWMPXb2fncVO999b7cW1tYR9fVo/OBDNH7wYUr7sexslDz7NHx7751221XNVdjZvEPeE0qXQL8nABX1HWs8tMdc9Y92peR3YQiAM2tMFVKQQgj7USKkMrLPDoO36xDyGaCVtaQRhApi1+SS9QpSVHJv/mohdtx0izORc5TMfBSBwQd7r2gPo0ePHlixYkXMvN5+P35bkIehgQB8sE+/eUViiVgomRK778jR2BV0repw9ka1n1sg2y2hwV15imhLVFssKs9dp7M9S27FZW90mwBwbCAHfyoqxPSa2jg1Olmzeg3OP/d8vPbGa1FturcTQYHhBEEQrcPChQtx5513ei4/fvx4XHzxxckLEp4pL08segQARx55ZBtYQhAEYfPLL79g+vTpePPNN7Fx48aUFiLMy8vDwQf/ev/OJIjdifPPPx+GYeCiiy7yVP5vf/sbioqKcOONN2bYMoLYvVi9enXSMtmdd92zsblyBapWzELNmtdhhOoBADVrXkeXI6egeOCFiL9kX3wK+o5FQd+xcM6TAoBAsHod6tbPQ936d9BUvjRtu4v2PxuBDv1hS77a87F/m70RvTpnY9TgjmnXnwqeFwx2zdsrv4HDoRmLOAsGM9jOBjNboCZYh4/WfygX6eTSvwgAHD5phxLi5paPUvo5OYOQC/oybvobTR8pAxhHKBzCku3fYVnp99i7qBcGlByAvh36IpCCfzFVmiPN+LlqPVbv+Anb6rZYPj5zcVQpSa0WHlZeEyWizcxjgjxWdYxqWwlsKz+qEt3WhbZ9MQS29XwOji/e/wL33TY1pv0dBl+G4gMuNL84Fm6NNRNvOYNkUSVCyzz4e9yz/zpCK+VSQ9b6nbCUkNWHnXdAr9a/xgsWLMCECRMcaYwxzJkzB8OGDWv19lrCokWLYqaPHj26RfUesE8n8/0EpgtoG7D6hpDbVp/hsAYBprzkXN7Uaj9AH3CqV72C8q/uSmhHVlYWrrr6Stz851vQuaQzAFjvL7gXQbUGsvapfZyUF154AVVVVXjrrbe87SAMbH7vIuxzxtvI7fFrmX9zjROtWrU5rgkjjPpfPkXNT7NRt+EDCCP1dwFbg/z8fAwaNAiHHHoI+vfvj0GDBqGpqQnBYBDNzc1oampCx44dcciQQ7BP732ifJTt3X9ZVFSEUaNGYdSoUW3WJkEQBNE6kLA2QRAEQRAEQRAEQRAEQRAEQRAEQRAEQRAEQRAEQRAZwTAMPPbYY0nL3XXXXSSqTRAZ4Prrr8fvfvc7jBs3Lm7QWjIWL16M7t2744EHHsD111/fyhYSbS2q7RUlSGrHJrHYtjLXMcSwNxWBmHjYQVK6gKoMSmSaUKUQLRLYdotrm8VTC9DKiLh2GjF4qQahO0jUlh6EDsBUaNaC0JmAEAxMmA2Y14MDwgBnAoZgYEyAyWvHBbfOvRmkzm3jhC3mDA5EjAg4AwxwcGHAYAAHhxACPnAYMEz7YF4/7pMSq4JbfYJJ+zk3v3PmU8rA8IGBc58jmFwFiaujVOHljNmfAX+2p2uSf+GFKL71ZvCO6QkS5I8fj7oXX0Zo5UpHuqir+//snXmcFMX5/z9VPXsf3HcQEDEKgn7FAw2iEEFFERUURfGKUQRFSTT5eUUNJkZjUIxHjEZFjXjigYpHRAUvPFC5BEQO5Vpgd2HP2dmZrt8fVdVd3dNz7OzB9bx57c5MdR1PV1fXLPX08ynUr1mLrAP7JC2fn5UPW9jgzJLCAGCwmQBgq+ByAa7FtG0GoYQABADBZLCxFNl27yU9pgQELpv0G0z/270pz+NflZU4L78AqmVP+HsDNY0DCbpdGIDy115F1+v2XXEa3rYt2j32KHKOPqpR9awu/yHJUWPu1W+VQIMzXxsX2fyu0XmU6n3SJjzaBbIiV6NEqPmcxRfR3wcCArzRIw2oX7UapZddDkRjnvTWt92K3OEnNrr+PZl27doFpl/ZqhBH5OQ4gtrmvWrOB0EC1Vq0xN2qAc6rKf/CjfdeKet4qY0A6Y048X5/3qA6gux187hWCCctvm7//McATCosxneRerwfDieo3csrr7yCe+6+B9f94brdPiidIAhib6aiogIjRoxI+//C+++/P5566qlmtmrfoqamBrZtp8w3efLkFrCGIIh9nY8++ggzZszARx99hLKysozr2d1E8giCSM55552HqVOnoqSkJK38119/PU499VQcdNBBzWwZQewZLFy4EJFIJGW+ol6jWsAaFxGrQ+WPr2LH0idQW/Jl3PFYuAxbPrwGVevfQbeTnnIW/Rwh6EaQ3ao32v7fZLT9v8mor9qAqjVvoXLNmwiXLAJELHX5dgej/aA/Iq/LUUp0FtCrk1KvkyEmgKseXoWnruuLw3sXZW5sEr9mog2D9aa9CeuD0Y8+H0HCDYOFt5xe/3TzSku2b9+Oyb+fBNYGOHTYoei4X3uAeb0ITAlngyt7BXfeAxyWFnR2/Idw30ML7HJsrNyITZUb8RGz0LWoK35R3B1dC7uhfX57cNZwMXZNTMSwvWYbNlVuxM+VP6OkejNiygfDmd7c2LsGzB17mbOBKueOJ1T6SoX081qqDs/mxEzKaltOmhLNZpYjTq7zWUyW1WlLFi3FH674Y+D/3Yt6j0S7I6+FHpvaWv8Kumc123iWwP2cjkcgCK9/3btBrPlwgRZqVvV5NiyX9RzQpWmfg1u5ciVGjx4dNz/ed999GDWqZefDdHjkkUfi0n75y1/iuOOOa1S9B3ZrDenfhueaCKFE7SHU8wfCJ57NnC0FIGyjrPmkiEB42xJs++TPSW04+9yzccttt6BXr56yXv8zIkmeQ5G2ioC5ycjnf5ZlF2zw7ue1117DCSecgI8++ii9AiKGn18fjR5j30dOu31lk6gMHuxJiEC0ahPqylchUr4C27+409nIoyVp3aY1unbpim7duqF3n94YMWIEhp04DHm5eU4eZ2yaz2+x4LFM/kuCIAiiOSFhbYIgCIIgCIIgCIIgCIIgCIIgCIIgCIIgCIIgCIIgmoUHHnggrXzHHntsM1tCEPsubdu2xWeffYZnn30Wl112GWpraxtcR319Pa655ho88sgjePvtt9G9e/dmsHTfo6VFtdMR2tYip058L3RwsSvI7LHbJ16dlCDFyjQJqp9JJVZH1tcRTVZGCzOfSCKwbbYTFNQYkJaOvS0prp08CD2BVLEvCF3ndQM41bVnABPxQei6IX2etjAlT42AYyZUHDGTUrbMBhM6SJsDkALPHAxCBalz1YgthAy81u054toc2mIppg0pGK3OQZ4PZB4dx8xdWWzdN4yrIHLINkwxbSkgrl5VILgMfDcCz1VfZPGslJcPANrcdWda+RLCGPJOOzVOWBsA7JItQCph7VABBARsEZOC5EzAtm0wLnsSjMEWNhhjsIWQ/S4EBLNhC9m78nK74sS2EFIQXQBTb/gdHrzvIdSF65Lasd228X44jGG5uZ70ZFODHlENnT7M/OG161D19SIUDjy8gbXsOop//ztUPvwv1H//faPqyTt1JFpP+zOsTp0abdOqshWOIIEZ3O3OrYYQA4zZh7lzjIkjqA0A3Iyq1XIUTM33zKPE7BVM8H5XMch5WDAp2C8McQMmdNB84+bo2NZt2H7hRbArqzzphb+5FIWXXtSouvcGWrVq5bxnAH6dn4fRhXnIlTIGsAFY6ri+rFzd6DY8WywYQuimkIUu6c3LjM/6u8OU0zCvuiOewhLnS/aaagQFCWrHS38kfq+n24fbtsOJW0vwUzSaokXJDTfcgIEDB2LYr4d57EgFBaUTBEE0HYMHD0Z1dXoiJ7m5uVi4cCE4z1w8i8iczp0772oTCILYC4lEInjiiSfw5JNP4ptvvkFdXfJ1knSZMGFCk9RDEETL8eabb+KII45IK68QAueccw4WL17czFYRxJ7Bo48+mla+Vge3zPdjZOca7Fz+JHaumIVYOPVGGeGSr9OsWa8epvKAeI9nFXZDm/6/RZv+l0HYUQgRBbOyABFDfeUmiGgNhB2BiNVDxMKwCjsjq7CbEtS2IUwlarN+wVBTZ+PSe5fhqd/3w4BejRDXTno2Xr+mi1fQ2JPHJ1LuEaQ1/ZpmG0wVMo47/lBIP+L2bdsw6qTTsWL5CgDAB0/Px3m3jMOAof3lOi1j0q/Avf4MxpkSppai5ObqNWOuULX2Z3tyMLlB8ebKTdhcuQkAEOIWWuW2QevcNmiV0woFWQXIz8pHtpWNEA85vruoXY9ILILaaC2qIpWoqKtAWbgMO8JlcsNT7SNV/hFnrdnwazImbXdsUXYyIX2m0jcq/aZaaJszrspxJbTN1XlyN43L91Jgm6sfS6YzCxwcFrPw89oNuPqCKQgHbCiZ1/VIdBgyDWAhtUZuPLTgnI1/xd7te3VxjKGkfUSJVuODCDouXGeC7XNWee4ld0tiAOjRKT0fcjps27YNI0eOjNusZ8qUKZgyZUqTtdNUPPfcc5g9e3Zc+t13393odbCenYrlZtxCuPezAJghoC3nOw7BYtAeRzlnmNu+ao+h+xkASr+agURz8gnDTsDtf7kNh/7fYdIHCWeoyfoEc92dwjuEHf+kOaX7h5vXBRacZxcyb948HHnkkVi0aFFa+YVdj/UvD0fPcZ8gu9X+zWzd7kJ6TzXE6nYgUrYCdeUrUF/xE0R9DexYGDu/fxq5HQ9HpHwV7PqqlPU0hoMPPhj3TL8HRx19lPStq80rhBCI2TEUFBQgLy8vYfk4QW3jGaSgMU6i2gRBEERzQ8LaBEEQBEEQBEEQBEEQBEEQBEEQBEEQBEEQBEEQBEE0OUuXLsUf/vCHlPk45zjqqKNawCKC2LcZP348zjjjDJx55pl49913M6pj+fLl6NWrF2666SbcfvvtTWzhvkWjRLVTFG20qDZcUVLTEL+ocuA5JIsRy0BQOxAd222074psuzbqACuPoHaQwLa2zYn50sKs3nPfLcS1k5BIXDtZnlRB6E4es7wKQpcvrmh2gKQ2tLQpZzZsARmUyhwZbXAhZbU5OGwmwFQ/MyWLypXQdkwNTa4UU21hS1Fn2OCwIIQNi3HYSp5VMMCGLe2wAc6ZI6jLGAPn8jy5ERwu2+Lgqj8YODjnKrBcwAgxd66rDorPtpouKDoVoQQbG4j6+pRl80J5SoNewGYCEDY440pMWwb+y6B7Lq+tHYOwvEHGQgjYKkAZELBUfzN1vc4efzaeefyZlLbcU1mBYbm5geMUQLrxpkZ2JaoOV+AdiJej2Pbsf1tcWDv7qKNh79zpSQt165pW2fwxZyH/rDNRv3w5aue+jfD8BYh89x2QhsAuy89H3shTUHjppcg+dEBGtvvZWLkBFXU7pSi+M78xQ5nY/RJxrwJzBNmZvr+MH51fXyQt7O9FzTVOfu91lk2r4HVhBuRCjlc9v6t5SAihNfKT4gn6Na2pqUHpxZcitmGjJz1v+Ilo/aebUle8D5Cfnw8AODI3B0Pzc9AzFJJC1+a1NuRLzJnA/PaFYI7ehynELQWqmfPZHAv6O9usOVhmw/s5aEj4y/nb4b4ZLOhvBdfe4LaDNBP8dr3avgOOK9mC6jQ2MhFC4LTTTsMPq3/AL7r9ImV+gILSCYIgmpKrrroKS5YsSSsvYwyvvfYa2rdv38xW7Xvk5+cjFAohmuLv5oULF2Lw4MEtZBVBEHszmzdvxvTp0/HKK69g7dq1sG27SetnjOGii2gTJ4LY0xg4cCD69euHZQEbJQaxZMkS/PDDD+jTJ/kGigSxLzBv3ryUeazcNuDZzSP8DADCjqJ6/TvYsexxVP/8QcPKiliD/RxezNXNoEq0MKsA4yEw6a0BYCGrqDugPGbutoa2XiBX1WlPHlNrtNxZd4dgqKiJYcI/luLxa/ti4AGt4ptvyCmkgbuO690w2OPX9C8lx7s7jaZ9/lBm+DUBtQEnULJ5M047eRRWrljpZI3URDDzhqcx9Ykp6NG3h9xAWG5Xq3wj8cKgnGk/iCGorVep9SaiyofBtQ+WKw+kui5CMOwMl6E8XAYt8+usgDMzn3Da0j4/xrSvVgpqA3BEv12frV4HljU7GwrD8NmAAXqjYgZoLyljzPCjMkc0W4pqM+lPZRwcpqC2FNHW5bTftbx0ByadOxnlpeVx4yC7zQHo/Ov7wCy9Ma8+AQbp1GHOj9cXzTznKZ3SAQPFQ6p7LMGzAcL/0X2+Qh5zM+RkMXQobhppv9raWpx++ulYs2aNJ/3000/H9OnTm6SNpsK2bTzwwAP43e9+F3ds8uTJOP300xvdRlaIo0PrXJSUhyG3azU8S0Jv7u16odQRZ94UzFbXl7vH1KxR9eNc1G78LLDdl994GUN/PVTexzCfBwl+riah78U/5Br1fdGycM7x5Zdfom/fvli5cmXqAgBErA7rXxiCXuO/RKigSzNbuLvgnYMiO35A7abPUFe+EnVl3yNStgLRmpKEpcNb0xMuz5RWrVrh9mm34/LLL0coy52nUj3HFjemfYLaTh4S1SYIgiB2ESSsTRAEQRAEQRAEQRAEQRAEQRAEQRAEQRAEQRAEQRBEkxIOhzF+/HjU1dWlzHv44YejuLi4BawiCCI/Px/vvPMO3nrrLZx33nmoqKhocB2xWAx//vOfMXPmTLz99ts46KCDmsHSvZtGiWqnqtsXcccAX8Cgzhdf0hUedaWldYCuJ6f+7FWXTFRxoF0NIS6oKkjk1C+yrQV2hSu2GiSw7RF1DbB5txPXziCoMmUQuok/CJ25+tpJg9CFPu4cUv3FASGDWaUwM4cQNhgT4IIjBtsJ1OYCKihaB+7L4HRblnJ+a2sEbCerrdqzoMevkLbpc9TB4ExLBCjhbMZVgDjAwGFxJfrN4ASHM8ahpcB1PZwxFZQrA8tDvAXDMmKxwGTeunXKoowxZFnZqIvVSYkFISCYkqMWcASzBWzYjCmZAKHuHyhRdf1jDkYtz2Dj9r/dilkzZyGWwE7NT9EolkUiOCQ7W9qmbdS1ifjhGfQ5lUwV8/2Uvz4H+916K0KtMhSCyIB2//5X4ypgDFn9+iGrXz8UX/d7iLo61K9chejq1Yht2gS7vByitlZmLSqC1a0bsg8+CFmHHgqm+repWLp9sbwPnCBxV3Deg1YShqtdoO80d172SR5zdU9pIWWh5yABzl3JY1dM2RVddo+5wer6gIqR96lqGO2qUzEF881XJ48mFkPZ5CmoX7zEk5w94BC0e/CfYBaFaQHAQfl5uLN9axQoEQ4bcPraUtd3S8zGz9Eottkx5IGjvcXRiVvYz7JQwLlnXtDfDhaCvrJNiW3PqEo9jzDf0EiQP1F9ZutBmLYEab4Eta11QnQBBqAV53iufXuM3rYt5bwHAHV1dTjyiCOxfv16ZKeYBygonSAIoumYM2cOHnzwwbTz/+53v8OIESOa0aJ9m6KiIpSXxwt1mSxevLiFrCEIYm/k008/xX333Yd58+ahtLS0Wdu69dZbU/5tTxDE7smcOXNw0EEHIRKJpJV/0qRJeO+995rZKoLYvbFtG+vXr0+ZL7fjwGZpP1q9BTu/n4kdy59CtHpzRnXktuvnftDrfFocOSHpOAF9vhm1mC7iDvu9egxgck0djIMJG4K5Prz4FUslrv33xbj/yoNx4mEZbgiV5JQSbRjs92vG1Qe3L3Ved+Ngr19T1iu8Nih/wKqVq3DmaWcmHGsfPPMRLrnzIrib8nJVj/RfauFq7afQxxl3Bakdk7V/Ufkajf1B5VbETPvnGELKf+JsdizkK8rjhrEAACAASURBVGcqlem+khvfOk41bgiWqg2G9RBxeoNpHw1X7lOdzuWmpRyG4DZgMQtwRLXlZ8dv6ghoMyWwLYWzLXBwbsnPjIMzS/1w1NXU4erzr8bP636O628rvyO6nPQQeE4raa/jx/Et4jteKce54+bT55jWqn8iUW0t1O1bzY93RsF1RhvXwUjo0Kpp/EW2beOCCy7A559/7kk//PDD8eyzz8KyrAQlW5aSkhLMmTMH//znPwPXWy688ELMmDGjydrr0qYAJWW1ALRQNle+RQH9hIGe4wS4TBe291rqOZABsbodqFwxG2Vf3R/Y3rcrv0F3tQG28wwIA5w7Urji+0HEPWvC3OdX9Hy2p8A5x+LFi9GnTx/89NNPaZWxozVY+9wx2P/8RbBy2zazhbsPNZs+wbbPbmt2oeyGcMEFF+Cuu+9Cx04dAfietYqbcw30YyIGpo/REdQmUW2CIAhiF0JPbBEEQRAEQRAEQRAEQRAEQRAEQRAEQRAEQRAEQRAE0aTcdNNNWLJkSVp5J02a1MzWEAThZ+TIkSgtLcX555+PF198MbXQcwDr169H3759MWnSJNx///0e0UsiMY0W1U5SPEhUO2Vx4VWvNe3zBxrHCWr7KgsS8Pbb0hCB7biAVd+nRAFXHgFtFiywbYprO3mD6trDxLUzCkLXZTMIQhe+8rpRARm/bRtqtrpeDgYbHGC2fC+0mLUFxmJKzBngFpRqspZStWELpdXLbAhYrgiBkELbQqsxC4BxFUSs4maZUEHQ6nowMIC7geOcuQLBDBZcOW0pMK2D3pkSidWB6ABrUWHt6M/xwebgHKE+B6ZVPtfKRV00DBs2OAOEkNfFhg3GAFv1AhOyR20hwGFDMEAYQts6KlKKcgsIdU/l5uZi+MgT8facd1LacntFBV5s7xVjSDZDNPybyluOAYjV1mLrzKfQdcrVGda262E5Ocge0B/ZA/q3aLsVdTuxdscaQI1/HVir48aZ808dE3DuNWbk8M9h5r3k4JmuAsQKHCESGArc8ObzIWyZTwvJZ0rNa3MQfu9/njSrW1e0e/IJsPz8zCveyzg4Nxtfc/m9y9UF2xKN4Y3qWiyvq0c4yUVgAHqHQritTRu04/p7x/vnBw9Ik/O1W4cp3Z5IRsN/TJPoG1O3Y9bgH3rMeB/Upv+zKd/BfcabdfXLysbdbdrguhQCoZqSkhIMHToUn3zyScI8FJROEATRdGzevBljx45NO//hhx+Oe+65pxktIjp27JhSWPuHH35oIWsyJxwOY+HChfjkk0+wfPlycM7Ru3dvjBkzBocccsiuNo8g9imi0SieeuopPP744/j6668RDodbpN2bb74Zt956a4u0RRBE09OrVy988803OOqoo1BdXZ0y/7x581BRUUGbUhP7NG+++SZsO/X2csV9zmq6RoWNmo0LsGPZ46hc+xYgkm8emoqiPmN0xUjt/E3k+POnB+Tz++/i1l39q5TxC+nulrQcAjagBaJho7Ze4Ir7l+HGcb3wm5P2S3EeDSeRXzNZHtc/0AC/JlMru0oM+f3/zcOE8y/GjrLEm6N8N28xyjaUoUP3Ds7mwQwA49zRU2ZSiVrpWjPH5+gKPytPI1c+EgYpxO1KY6tj6tS0257BEdWWCUoMWJg+OrXybrpWlGFalFv7cgTctWBXsNoV0TaPOT9g4LDAGJQP1RTRlq8W544v1eLSt+oR1dbvOQeiAn+84gYs/WZZXF/zrAJ0PfkhhAq7OP0cv9qeaDXfWLFnDI73wHkWwJvXfU3kowhow//Igu/5Cv/w1L/bFTbN8zPXX389Zs+e7Unr3r073njjDRQUFDRJGw3l66+/xu9//3sIIVBTU4ONGzdi8+bgjQjy8vLwl7/8Bddee22T+iTat8oB9KbQQgDM3ShAzgXye0Q/nSCPcefu09cpFi7FjkWPofKH1yFiwRuhXH/j9ejW/RfqurszlXZRauScBG8igue2PZ3s7Gx8//332H///VFSUpJWGTtSgbWzjsb+E74FD+2asdsc1FesRfVP76Ou7HvE6nbAjlQgFi5DeOs3u9o0D7/61a8w7S/TMOS4IZ7vVfO+1JsyJCLRPcxMX70vC4lqEwRBEC0JCWsTBEEQBEEQBEEQBEEQBEEQBEEQBEEQBEEQBEEQBNFkbN26Ff/85z/Tytu/f3+MHz++mS0iCCKIUCiE559/HlOnTsWoUaOwffv2BtchhMCDDz6IF198Ea+//jqOPvroZrB076ElRbWD0oJy6DbjBLXhC57SsapujGFcGyyBHcH2Jk+UcVfBdXnEnX1ppjHmOTn1aYFtU1BbJBe/3i3FtZOQPAhdS4JmGoTunrtg6r0KQpfDxKxXh2pDVc7BYcuwVRVlysDBhHAEngEOmwFcSD1sxqSkNhCDDqS2GQAbSuhZxZQL2xmaQglCG2oCqi01TlRncM6doFbOGDiTweFagJtzS76qAHP9qs9fioHL8WCxlgvLCM/7IC4t59hjwYsK0yqfE8qBXSfAlaC2gFDB+aq/hJPqBCOb/2x1vQBXWlu/V6MGf7vvLrzzxrsp57zv6yPYGI3iF6Hk/WeGt6vLnzLk3Rz35tTFAJQ8/h90vuJy8JycpO0SXr7ZukhKNShVB+bcTuoLQgWTM0eI3pibmZlT52VO/LlME24erm9dNUfDiFXX6a5SAgDvPMsYg62C17WgdjyZqWuLAOG0gvHjEVn0bcIyPKD9oHoAIPJNfJB1ztFHgbdp0wArdz1b6iL4oKYOG6JRbInGsD1mI5KmorkAsDoaxWXbt2N6u7Y4IBSClj7Q4tNeSQ3hzM7eez9YfsN89Y8DVx4lWRkXFvA+KC3RZ799wrhlgtofk5ePbyP1eKa6KqCmeD777DNMmTIF999/f3y7FJROEATRZNi2jUGDBiESCRbf8VNUVIQFCxY0s1VEjx49sHLlyqR5Nm7c2ELWJKempgaffPIJPv/8cyxevBg//PADNm3ahB07dqC+vj6wzG233QbLstCpUyf069cPQ4cOxdixY9GnT58Wtp4g9m62bt2Ke++9F7Nnz8bq1avTEvlsSm644QZMmzatRdskCKLp6du3L7Zv3468vLyUeW3bxj/+8Q/cfvvtLWAZQeyePPXUU2nkYig+oPHC2rG6clSsmIUdy55AZOePaZc77rjjMHHiRFx99dUoKyvzHAvld0LxgWcrM5nHQWH6KNPH7xExVkKVYLQjuMzUMSFfvSX9K6XC98qUP1DnkQLFtgCmzVqNJesqcOclByMv22qc+SnQnkzTX+3xP/oXgmH4N01V7UBbGB5++RP84+VvkT3sWnQUDHZdBeo2rkDlN6977RAC7//3A5x3wzi5AS+Y9F0w5R9kUqibK38hwMHUzomOYLXjS+HOJsDu7oqOq0SNCddPot9r4WwBBiaYI5ytfdU2hFMHlB/XGXPM7D3jIhhi2q6NzPGnKvlw6TtV/h69OTFn3PnRmxY7x5SANocU3ObMkqmcgwuOv974V3z07kfxl4Rb6Hzivchu+0tAb53JjC00mTlmzVV/xH8Wzi8kljJOtuKf5Igpqu0kqZvb7H+D1vmNF9Z+4IEHMH36dE9aUVER3nzzTXTp0qXR9WdKeXk5Pvoo/nqa9OrVC+eccw6mTJmCrl27NrkNrQtznOcUtD+bQYtqm9dCuC/aJ84AYUdRueIFlC/6D+z6xD6Xtu3a4reTf+vMs0yPT0NV2xltzD0k2/L6ReHNvceTn5+P5cuX44ADDki5uZ0mFi7F2mePQq/xX4OHcpvZwuZD2BFU/jAbO1f8FzWbEm9wuyspLi7G0KFDMXz4cAwfMRy9D+gtDwh39gSM58HQMN+h55mpIFFt4a2PRLUJgiCIloCEtQmCIAiCIAiCIAiCIAiCIAiCIAiCIAiCIAiCIAiCaDJmzpyZUPDDJDc3F7NmzUIOiRoSxC5l0KBBKCkpweTJk/HII49kEMwrBUaOOeYYjBs3Dk8//TRCKURS90VaWlTbH7kUnMcVI9XRtc57GDb7Ap7j6xLGb+YJvEqKv5qAuKsgi+NFo70i0Y7Ys9mUGysMLbANT5B1gPi1EdO424lrpwhCDxbX1mkB4tpmDL7RL+arv2GnvAoc1+LanHHYwoYW5lYn77HMDeUW4Fzm52AyUFpI0W6ugqdj0O8FBGOAzcA4hxBSpFsILbKthaIBxmx1AABnjpgAEwKMy+ut69eB3yqsXQaSMwuccXXeHBZU0LoKKJdjRp4DB2DxBooIZEh4/gJEFi2KSy+64vK068iysiCEgGA2BCwI2BCCwWZCCZ67r7awVV4dcKwCjfU97/S9LiPHeU11NTp36YzNmzYntUUAuK1iJx5r2y7FPR+fluy4N685ZuW76LbtKJn5FLpc/tuk9hEuVfVVWLF9uUegQAsuuO/MFB306godBOZlriiCX4QbAo6IOwST9658Gzz7aqF8MAjblnO8moeEFhdRAfV6zm8qKv5+T9LjDZFOqHzgwbi0Dq/MRs5RRzbQql3Lh2U78HpVTaPqCAuBSdtLcUlRIcYXFABw+9KVepE/hsyGg39+EAFpei7Xw848ns78wxA8Hv1lE+VxygdkkN9A8eWntWqFpfURfJumeOsDDzyAI488EhMmTHDbpqB0giCIJmXcuHH46aef0srLOccHH3yA/Pz8ZraK6Nu3L959992kebZs2dJC1gAVFRX4+OOPsXDhQixevBg//vgjNm3ahIqKirTW0oOIxWLYtGkTNm3ahPfeew833ngjQqEQOnfujAEDBmDYsGEYO3YsevTo0cRnQxB7N19++SWmT5+O999/H9u2bWvx9tu3b48TTzwR1157LW1kSRB7Ebm5ufjss89wzDHHpMz71ltvkbA2sU/z8ccfp8wTyu8E8OwMWxAIlyzCjmWPo2L1bIhYXVqlioqKMOHCCZh4xUQccsghiEQiuOCCC+LydTp+OhjP8rSX2nFqOOriVhaTfXY/xm9MbNbpb0t5+RhXPjxdhgOwlb/OrIfj1c9KsGTdTsy4oj8O6Vkcb0OyU0zizInbDDguncXnMwRA9Zq/xxRm+IZV5pLyKlz38Fx8tPgntw8YYOW0Rv7+xyK6owS1axd6bPjirS9x9tQxyMnNkRv2qvqksK4A5+7qNIfepJdDC2pL3ydz9M7lJsTKz6EXhoXyf+rzZloi2PtZnisgYDvn7fgenIVmufmp4Mov5rjEuad+pgzQvhwmXHFtzvT5cCkiDldkm3GuRMMNYW1wWGqzYsY4LEN8Wx638MQDT+CFmS8GXv8OQ25HXtdB7jVxBpK7QbL3Smrxbd/41j4p4eaPX/FP/UAGUz5pT4eZ/qSgKuKGr7ynCvIaJ6w9Z84cXHPNNZ40y7Lw0ksvoX///o2quyU4//zzcfLJJ6Nz587NUn9hbkjeD4LLwe5szayvoS3fC/leML19q0CkdBW2L/gLIuVrk7aRm5uLx555FK1at3KeD9HzkvsYhLo/G/r8SII50fNMyR6gwd22bVssW7YMBx54IKqq0tsUNlq9GetfGIxe534O8D3r2TJhR7Fj2ePY9unNEHZ0V5sTR1ZWFm666SYMHz4cRxx5hPPsnud71vedbPoMg58rM/CJZXvq9Odh5uH0BjL5LwmCIIjGEjI2P9mt2FFaCwGgTbvUu+7tCspLa3dL26jfMoP6LTN2934DqO8yhfotM6jfMoP6LTOo3zKD+i0zqN8yh/qOIAiCIAiCIAiCIAiCIAiCIAiC2Bf59NNP08p3zz33oF+/fs1sDUEQ6cA5x8MPP4yrr74ap5xyStqCUCZCCDz33HOYO3cuXnjhBYwYMaIZLN0zSSremc5z3EmKN1hU2xd8p21zxKaNNCegSqcb9ej3juap2UAypVu/ImUyAtQsgwUuzRBxZtjGvBmF0gV24mi9otH+9377WlRc23sJg0nWzwmqTFdc22NDQMNxIe4+cW03eN/sb7jC2yqwlQOOqLZgHGA2GBgscCWorYLHGQBbCuIyDti2Dn5lsCFgCx3IKm2wff3jBLiCy0B2xgGmLRDys1Ch7pzLdAFwbkGFgsvAcidIVo4PR2i7BSJao6tXo3zKlLj0vJGnIHfoCWnXk8WzoEev8Fxwde8zKaRtq/63hQ0uOGwhlMixvJAMTEXkqxGlhIvD4TBO//VobN+2PS17Pq+rww7bRmvuBperoRR4z2uSDX99XkFSE/p184MPoOP542EpsV4iOV9tXghb2FJEgXnks13tAiUQ4Yo9yGNeEW190Hyr8ql5GbqMqosZc5Juy2Y2LMHjvlOk/ofnG8kXL+XOd7Y7QTjzckvcy/sKFRUVTVbXE5VVeKKyCsPzcjE6Px99s7KxpD6Cl6qrsS4aRQfLQt9QFi4tLEQu4x55jKA/O/zyGYnkNGwIZ87wy1+4w1Ko4zzuWKJ642zz63/4kuOlNxheaN8Rx2zZhFLbDmghnksvvRT9+/fHYYcdRkHpBEEQTcxjjz2Gl156Ke38d911FwYOHNiMFhGaww8/PGWeSCSCcDiM3NzcJmmzrKwMCxYswMKFC7F06VL8+OOP2LJlCyoqKhCNtozYTjQaxYYNG7Bhwwa89dZbuO6665CVlYWuXbvi0EMPxYknnoixY8eiS5cuLWIPQewJRKNRzJo1C4899hi+/PJL1NbWtmj7nHP07t0bZ511FqZOnYpOnTq1aPsEQbQcgwYNQm5uLsLhcNJ8K1eubCGLCGL3IxwOo6SkJGW+vK6pRer92PXVqPjhJexY9gTqti9Ou9xhhx2GK6+8EueNPw+FhYXOMrNlWcjKykLEtwFeuORLFPY8yU1QG/zqNUDvhrbpksgrwgyHium9dT0inpKMA8JWNrn5pI+NA4ipYlrk2FKbXQoIwfDj5hqcMe1zXHlqT0w5/QBkhRogHJzEsRO8YbCZnnhN09koGMZmm0J49JBnL/getz/1Acoraz3+DVUBACD/oCFxwtqR2giWfbwcRwwfKEWzBZMC20L7QOTGu1xA+Rf1Jr2u+LPjY1S+Dyg/o9y0VvknlA6wDdf/JpRT2xHWFkz5Vy1HxFefgvb2682kzXTdj87mklro2/XeyDS1uSljXPk+ubKZg3OV5ghtG8LaSlybMQbOLSUwbikxbgtvvvQmZtxxf+C1a3PE1Sjqfbocl1KG3HUsM/M6mb5Yx6Gk/LxmXrh5wCBgO/0djHdAxvmItF/U69RSxQxHppnPLYjshtwfPr766iuce+65sH0+gH/96197zHM4d9xxB+644w707NkTU6dOxZVXXomsrKzUBdMkJysE38Msar6SzyHIeUCLbQOw61FXuhLbP74L0crkm0MDwP4H7I8Z/56BI446Avr6ykvv3aDcvP7eNIXxvkHPlwTMmZk8n9ISdOnSBd9++y0OOeSQlH/naiI712DdS8PQ85wP0bAtilsWu24nqn9+H7UlXyO8dRFqtyxMXaiF6dmzJy666CJcdNFF6NmzJ4D458iYGp9xTkrfGEs5vvyH/Z8Nv3vadep85L8kCIIgmoBQ2g/ntjBrVpaCCaDNr36xq00JZN2K0t3SNuq3zKB+y4zdvd8A6rtMoX7LDOq3zKB+ywzqt8ygfssM6rfMob4jCIIgCIIgCIIgCIIgCIIgCIIg9kV+/PHHtPJNmjSpmS0hCKKh9O3bF+vXr8eNN96Iu+++G7FYrMF17Ny5EyeddBJOOeUUzJ49u8nEifZEUgZFp3qEO0XxIFFtoQKkdeWJRLVN8WzTTieYKoWgdpyJPgXbYMFvxAf/GW2nfKZdB2GZp8S8x6W4bzxMZzSCqJ1AZN1Xwg04TvSMfYuKa8sGko+TBgShu9V5xbWD6ksUhO62p2WsVV1KvVaLa8vGmNGmEgdlhri2sAGmg6QBbqthxyDDwoWNGDi4DHsGZzLQ37YBcFmPELYS5JUtCAiP3Y6ggDF2mAp8Z5DB4QDAmRbOlgHiDBzgDBbg2gju2M+4OlcVPN6ciGgUNc89h513/AV2ZZXnWNbBB6PNP+5xgv7TIYtnqz4SECoEXweES51soy+dUHz5WwgpaO49ovudQTDg2SdnpS2qDchrPa1iB/7Ruq13OCc4JeF71VmF770ZC+o/BgDR7aXY+MCD2O+Pf0jb1n2V0tpSfF+6XI57GAIMjvCCGxDLIAXB9L2l7yt90M3nvjKjFkfswBDRlmIO8QG4Qt2tWnDCD2PCqUsXZ2Dye8JO4zvasNvfNpGa0tLStPLlMIY6IdDW4iiLJReJfq82jPdq4wPyf4rG8HVdBLOqazC1uBhj8vPVEWGMsYQ6Bs5fTH4Y3FB+f5y5H/fvL3+6Lmf+deYe4/qN+2dK3KvwpMnfWQDe6NARx28tQSSNsRyLxTBkyBBs3LgRxcXFKfMTBEEQ6bFixQpMnDgx7fwnnngirrvuuma0iDAZPHhwWvlee+01jBs3Lu16t27divnz5+OLL77AsmXL8OOPP6KkpASVlZUZraO1BPX19Vi/fj3Wr1+P119/HVOmTEFOTg66deuGww47DCNGjMCYMWPQvn37XW0qQbQY27dvx4wZM/DSSy9h1apVcYJ1zU1ubi4OP/xwXHLJJbj44osRCoVatH2CIHYdJ598Ml599dWkeaqqqpIeJ4i9mWeffTattdtWvxyfdp11ZSuwY9njqFj1POxIZVplcnNzMW7cOEycOBFHH320K2RsYFkWBg0ahPnz53vSSxfdh1BBV7Tud7ESDAZSO/wAr4cjkRdEf4Y3zXH7qtVO5RuL95p422MQcuNb4foNnY1s/auoKl80FsP9r63BGws34U/n98XQAR0bfoqJrfGcEvOks7g8TtkEfs1VG0rxpyfn4ZOlP6s2rHhj1DUKFXZETscDUbd1lafur99bhKNPOlJ6JCxX/NkCBzjABIfcz1dvMKqEtQXAOXP8p1qo2mlXMDDLEOsFwLXtKpted1ZuWDChNiV1+lr6Tt2u1z4TVU6vOxuC20xo36YS01buX6YcP1LnWwmGK/8pZ3IbYimoDSWkbanjHJYSGWdgsBxxbY6vPvkaf7r21sDrXXzQWLQ99DLlDNL9yp2r7v0xr5keLeqzR1RbOYwYM/IHre4nvifct/o6+Q6LRGU9VwuAkNc/A9avX4/TTjsNNTU1nvT/9//+Hy677LKM6mxqcnNz0aNHDwDS31ZdXZ3QL7Ru3Tpcc801mDlzJl5++WVH+LexWNycUITxo5/HkEfCW75D1Yo3Ed6yBCKaWvT5hOEn4DdXXorjhw2BxbV4NzPmJCDZhKefBUnr6pu+U+M5GM+zJI30U7aUrmTv3r2xcOFCHHHEEaivr0+rTF3pUmz+3xXocuKjzWxdwxB2BDWbPkXFilmoXPM6RKxuV5sUR35+PsaOHYuLL74YQ4YMkZs+GDh/DxiTmB4L5rNiSZ2bfpINJf0cDvnVCYIgiF0MrbITBEEQBEEQBEEQBEEQBEEQBEEQBEEQBEEQBEEQBNEkCCGwZMmSlPnefffdFgveIAii4fz1r3/FFVdcgZNPPhkrVqzIqI65c+eiXbt2ePzxxxskUEQoGiiqraVwWaI8QaLa5nv1ypgrPK2N0HXHG6EjcOWLW5dbtxMfHHQOSUW2jS4Q3jzm9weDzmgGyepiwsnjvDeUuJ3mDOFlbQMD22fEtePyGEHWaYtrqz40A+0ZEx5xbc4AW7gWaHFt2XccYAIWY4gJ7lxKDiW+req2hZBBgYLBhhsQq8eAAJT4s7d/BISrveuIaMtMOujbDEiXIeEw8jE5TpgFM0aXASqgtvHEtm6DqKkGYjHYlZWIrv8Jka+/Ru0bbyJWUhKXP/vII9H+8cfAGyiQGuIhCAjYwgZnlrqNhY7h9whRO+LawoYAdz678gqutDYYEIlE8PCMhxt87nNrw/hDcQyduQzUz/QvxKDxnkiGAgC2/Pvf6Hjeucjdb78MW9w3WLDhI1dwQQtmSwkIV7gAUiDCK5Pt3mfuJ2+a+x2i7kvBDGEJN5cQACx53PtFJ5yy7pyufsV97zGnCADYIg3Rw3SEQIg4hBDYunVr4LEsxnBoTjYOzclC/+wstOYcFhg4gBAYPg7X4eGKSkTTFT43iELg7xU7EYPAOfkFcZfO/bvAR3ycd1qYZVJvseCdnTjzjlF/+8Fx7O4dxwB0sUJ4vG17TCjdlurPRgBSlGvgwIFYuXJlXIA9QRAE0XCi0SgGDx6ctpByx44dMXfu3Ga2ijDp1asXsrKyUor5BAlrb9y4EfPnz8eXX36JZcuWYe3atdi6dSsqKytbXHy3uairq8OaNWuwZs0azJ49GxMnTkRubi72228/DBw4EMOHD8eZZ56J1q1b72pTCaLJ+PbbbzF9+nS8++67KAlYa2lu2rVrh6FDh+Kaa65JW/yfIIi9j6lTp6YU1hZCwLZt+v87sU/y3HPPpc7ELBTsNzRpFhGrQ+WaN7Bj2eOo3fxZ2u336dMHEydOxMUXX4y2bdsmaB+Ow2HSpElxwtoAULLgD6jZOB9dhj8GxkOu49NZa2dIe/PHoIY9n5UPSzprPd5d/eopyTggbHXIzSd9LNKbxpjyrBkCzUwIz/E1W2px8T1fYPAh7XD9mF/i0P3bNHpNPZG4tvkpzhfk61MGhk2lFZj+0md48aNliMWEWoH294vqC6Nfcnr8X5yw9uIFS2BHBbKyuZR/ZsqHqPybzNL+Erlyy5VvkXGV6qw/ax8kM5pmqq+Z48dgTLg+DdMPKmxwbgEM0scHALBgGwKpzrXyaPIy4zjz+nr0psOOqDZTotkyDzPSwAALXNoA6UnVG61qIW3O5ObFnDFEaiO46eqbEYvGr5sUdB+C9sfcpDrB8l0LBr/AtmdIORsim74m9Rp3T/nz+NMD+sk/tswicfWLgIwBhxvIe++9F/f/lXPOOQd/+ctfMquwGRg8eDDWrVvnSaurq8OqVaswb948PPLII/j+++89xxctWoTBgwfj008/u7lZCAAAIABJREFUxX5N4JvVHmsB/byBgNzSWd6bkbIfsfPb51C3eXFa9Q06bhBu/dufcHC/g8CVQLzpZ2TqQRrB3PHi3rd+49QTJEZ6wg1ahfDMX3syAwYMwPz58xu0ZhreuqiZrfIjEAuXI1q1AfWVG1BftQHRyp9RX6Xfb0C0puXXC5LRpUsX9OvXD3379kXfvn3Rr18/DBw4ELm5uY2rON0pM406gp59ash4pmeICYIgiKaChLUJgiAIgiAIgiAIgiAIgiAIgiAIgiAIgiAIgiAIgmgS0g3kGTRoUDNbQhBEY+nRowe+//573HvvvfjjH/+YUogoiJqaGpx77rmYMWMG3nrrrX1KjCdpMHSqmKAGimrHpwUHFJt2eY8LN9bUp2YtnFfE5YcO+nb0tOMDTYW/cGDQaTwyBpEF9oXwVG5W7driRCkKSNFnuMHY/gAupcvqHNMhmE4AYzOJazcpQarBzqEMxLV12QaKazMh83HGYAsEi2uDK6FmGWQNZsO2hRTaZoDFbMCW7zkDYAO2E6BqKxFnIQP4hbTHYq79wlLX0NbjFEpTQEBqAMigdnWCMthdBWHLuHGuZLV1eL4KYmeWK5zKOABbBpOLprnuO6dNQ83sV1Lm40WFKJo0CYWTrgQLNTwcxFLC2lI83pb3MYQSJJf9KWBDMCWkrQKEZV4lT64mC5kulO6CHAc7y3c22CYAuKS0FHM7dEx43Bziid4nyp/omB0OY81NN6Lv089kZPO+wMqyFdhYuUGJIXhls7XIAlP3kCsKocUYtDADd4UklAg2GFNC3ID+ghJC3vNOzC5jgFAzjHmbCYDpsoLJe13lF/pVb5KgvxaUgLwwhERsRzgk/ryTBe/mjToVOcc27P8ynMWLIImaGpQMPykuvfWdf0XukOM8aVbnzg1qb1ei+37Lxg0o5hz5jKFLVgi9siz0DIWwX5aFXMZhwStGrS/F8bk56G5ZmLGzAhvTDLr3M72iAjEBnF+gxbWDvgPTx5U6aVhMeZDMDVOJekOCoLByn7RL0haPy8nB9cWtcHdFenPv6tWrcdZZZ6UU8CIIgiBSc84556C0tDStvKFQCJ9++ilCGfz9TmTG5s2b8cgjj6S1ljVr1ixs3boV69atw9atW1FdXb3XiGc3lHA4jFWrVmHVqlWYNWsWJk2ahPLy8sYL9RDELub+++/HjTfeiOrq6hZtlzGG/fffH2eccQamTp2Kbt26tWj7BEHsnmzYsCFlHsYYiWoT+yxfffVVyjxZRd2RaKu7+or12LF8JnaueAax2u1ptWlZFkaPHo0rr7wSw4YNS+/+U4t4Z555Jvbbbz/89NNPcVkq17wB65Ob0Om4vyHRql/CigNXF5N9huN/dQRf4zwpxqveaZkx6W9jWkRbS79qP5r06Zmi21q0VvtWFyzdjo+XluD4Qzrg8pEH4Ff9OiY/zWQOHMT7Nf0+Te29c/IYp7VqQykeffNrvDR/BeqjUVWDX1Tb8trHuPJ1cuR0PQTA8x576iP1qN5Rg/ad20rfpuMb4crnAXBmyV5TmwczXa/2rcj9hQHBlKtNCe6qzEwAQpvpDBPXHy44gxQP1mdgyXeMgTuOEJnZu4k2cy+5Omltv9OTTPl0uLzuSj7cJ6zNwJglz1WdtyOkrfJxxsBhOceefGgmtmzcEnd9czr0Q8dhfwezQtCi2lroW3ZOIlFt87P/fvJcUN/1TrQCrz45zyMY94bR/cFjWY+/RANdXpN6O7m/qSFUVVXhnHPOaVCZqHMPeLnrrrvwzDNe3+jtt9+Ofv36ZWwfAOTk5KB///7o378/Jk+ejLvuugs333yzJ8/GjRsxbtw4fPzxx7Asq1HtRUzRduUHhABi1Vux87uXUbv+87Truu8/0zHyzFNhKfF66f82xobeeZuZ8ysL/iYyrrm5qbt3uDTUU7XnMGjQIMydOxcjRoxIK39k5zpU//wBCroPbT6jhI3qDR9hx9JHUbNxPuz6muZrq4EUFxejX79+6NKlC2pqajBs2DDk5uaisLAQffr0Qd++fdGmTZvUFenhFPcMlfeZJiB4Xkp7sw/91es8b5PInPTHN4lqEwRBEE0JeWIJgiAIgiAIgiAIgiAIgiAIgiAIgiAIgiAIgiAIgmgUQghMmzYNt956a8q8HTp0QFFRUQtYRRBEUzB16lRMmDABI0eOxJdffplRHZ999hk6deqEe++9F5MmTWpiC3c/GiWqnaruwEhjv2CkT+Bax3+mEtUOrDFYlFn/StRWUES0KcKdtB90ngBRax3k68YSm+27gbBOvHGAwLZ7ZmZQI5wAcF1Oi2o3l7h2onqDMztGJyZJIHp64toJBIrTFteWl0CLa8t8UOLaMp9AgLg2uBqDMSmuLQDObEBw2BBKBNsCEAPgCjsLLZLLBGxnAAvYbnMqRSghU2WTFvaFDr2XNoMzFROrA8Xle4tLey0Via6vMmNc9ovVMgInoV69UHT1VcgbORK8qDDzehh37gumo/sNcVem0wG3D825Q6hbzblX4FyPUJaFI449AgveX9Bgu9ZFo5hRWYEpRcUJ8wSN0SB5ifhyMgcLyLtj3gfY+tLL6Dh2TINt3tupjdbi4w0LpGACAFO0QI4R5txD+iigRBmcElzdw6YsNzNKGp/0ODQ2VXByOGn+wHM45dzvB69cCFiQEIf8FxMxhFhI1cOSDyR9fkVF4A38v0ygsHYCQTerY0eEevZsUP27A+bfPtFwGFPserD2rcCVsIAW0tbSK/6uNi/rAVkh3Nu+Lf5bWY05NTXIRNZyRmUF6mHjkoKiuPr9bbIEx81jQfIcJubfAAxAjbDxam0tshnD8NxcbIjFcH15OdZHo875FDOOcQUFuK64SMuHeOp3x7FXOkQf06NqcmERvolE8F64NoF1Xl577TXceeeduOGGG9LKTxAEQcTz3nvv4ZVXUm+Ko3n88cfRu3fvZrSIMLnrrrtw4403Nkgc+/33329Gi/ZcwuEwLrnkEsyaNWtXm0IQGVNWVobrrrsuo00jMyEnJweHHXYYLrzwQlx22WXIzs5ukXYJgthz+Oabb1LmoU0tiH2V7du3o7y8PGW+gl8c700QMVStfw87lj2O6p/eR1oLvQC6deuG3/72t7jssssy3gAjKysLL730Ek444QTU1MQLde5Y+h9UrZuLDoNuhV23E+Ah1O9cAyu3HfJ/MQQ57QckqT3I++FPM8SDnUNqNdzZ5U+vW2rRbFNcGwDjYMJW4tpm1TH1WYseS6+euxQsVym1kPOHS7biwyUlOKBrAc49vifO/NV+aN8qwXyWwrHTEHHt2roo5n6xGs++vwQLv98A1x1tSaHdRCvAatNdxyDGIeriryHjDK3aFIOpDXi5yss5d3yMHqFt6I2Fdc8p0W0ufzmtMtd3pffwlSnSaW1cTunjFvI8pN9T++1Ub1juJqRgrv/ZEVE1/THqujPVhh4HTDD3nLRYNrja6NQt62zE6ghry3xcH2Mc1RXVeOKBJwKvbecRD4Bn5SNOVBtcOZrdVXl3xV2dhXPMJ4KNRNc56HPChyLce0YfSFg82RzjOrjCkabbtOutt95qsro+/zxecPqqq65qsvoBucncTTfdhLq6OkybNi2u/aeffhoXX3xxo9qoqatXD3kIADbscA0ql72JmtUfQtjpbdx67NBj8beH7kTHTh3l5Rb6+QMjEzOeJUn03Ih+DsH3vEjQoyCePMJX3v98ijkkjWcf0mVXbQzfsA1iBKrWvdlswtp1pcux5YOrEN72bbPUnwlDhgzBjTfeiH79+qFbt26eMZW2wLWfNIoFPTPkHGuADcmecSJBbYIgCGJXQ8LaBEEQBEEQBEEQBEEQBEEQBEEQBEEQBEEQBEEQBEFkTCwWw5QpU/DQQw+llZ+EZAhiz6N9+/b44osvMHPmTEycOBHhcLjBdUQiEUyePBn/+te/8M4776BLly7NYOmup1Gi2imCnZKLarP4PH5RbWYI5AojIDAufjRAgBtAsDA3HGFd/VnoyEJfuUCzUyDLGgGKwhuwKE/DOHdfPCzT4r/qkxN8DDOPWxegY2blOexW4tqygeTjKEkgempx7QTFVXB1oLi2p3aZOVhcG6qDE4hrM67EsW1wxpUNUlxbMAYIG2CWal2oAHIbtsrJmZDvhQDjsk13LCoLLR3x6gahcsbkFeMy5lYHvQMqoJxpe3VwOYcp+M5YywX8RX/6CdUzZyK2ZQsKxo6BlaHIA1PnAKZ7U19z/d5MFd5/Qjii2gIiUCz4mF8dk5GwNgA8UlWFU/Ly0CeUFTjUk00bAXHFgVMc8/0ADGtvuQWtfnUscvbS76VMmbf+f6iL1koBBcbUfcCUoIK8j+V9oqW0mSOiIN8z56vAFbOH95Uxee8x93p48htzv6v3ztxXZtbmhWk1D+EKRwi4n4UQiMViCIXSD6vaVQHouzv+7/nytWsghJCiIUFd5sxB3vtUi24DQA4DLisuxFkF+VgUqcO/KqpQ18Bg8ocqq/BsdQ2G5+XilNw8dGIW2oQs5Kp26wBsiEWxNhrFppgUvG7LOTpwCwdlZaE95w2+4vUAzt2+DSvq651zuSVB3gph49GqSjxaVYkuloXBObn4c+tWkLJ77t2i6zFnXP+c9++27TB06xasi0bTsvOmm27CwIEDMWLEiDTPjCAIgtBEIhGMHTs27fznn38+JkyY0IwWEZpwOIxf//rX+PTTT3e1KXsVzz//PO644w5a0yf2WMaMGdPsotpt2rTB8ccfjylTpmDo0OYRAyMIYu9hy5YtKfPU1qa3eRZB7G385z//SStfq74XAQCiNVux8/unsXP5TNRXbUi7nREjRmDixIkYNWpUg9aH41CLdEcccQS+++47XHLJJfj444/jskWrNmHz/64IrIJnFaLVL89FfrchyO9xIhjPgnf1L6DBuFfjuNrslhnrisFlTBFiv98UytvJlNi29iZyaNFnCLmay5iAEByM2RCwABHD6k3VuGPWEvz1ue9w5IHtcOLhXXHCgM448Betg08nTUyf5saNG/DRt+vw/oqd+PDbtQjXRZUTgQf4DbQIs07XvaMFw12fQ3Rn/Bzd6RcdkZuX5whiax+J4xPhUixbMAaLcanxCwbOpT3cKCPL6/a4Z12cMcAW0hXpboytNw0WyrVhXlW3AxkAYanjqn2nvGE3BKRduksYtHdHnZMhrM3cTVS1YLbeSJWr93pzVaYEw7Xw9oL/LUBNTfx3WddT/o1QXnsEimqDqZPXveteL7ffDC+Txz9rHjM/+z2EJj6fvlmf47xIdh+ah4OfhaisbTph7T2Vm2++GU8++SR+/vlnT/q9997baGHt8k1rEd6wGIBA1ffvIlqxBSJal7LcQQMOwhGDj8AJw4/HkcceAYuH9DSnHydRV1nIGUf4hoe6F/Wm7e44Us9CNPT5j72QCy+8sEH5QwVdm7T9aNVG1GxcgG1f3IFo1aYmrTtTDj30UJxzzjm49tprkZ+fnzCf+xxUhgLbKfA8W5XChkzqJQiCIIhdDQlrEwRBEARBEARBEARBEARBEARBEARBEARBEARBEASRMa+//nraotoAcPrppzejNQRBNCcXXXQRxowZg9GjR2PevHkZ1bFkyRJ0794dt956K265JZHU4J5Jo0S1U9UdGNTcAFFt0z6hAv1SCWr7RbMTpQujrI46DBDh9ocwNwQZ+Ov7LKMVHQFnecDXF8IVQDajHt1gSOYLeDSy+US192ZxbbNQXHGVkIm4dnyMcmJxbYtz2DZgCxtg3BFkFcKGDLC2ISAQEwIWbBnM75yBHB+2sKV1ul3ujntmRsTKyHGoEHvAEQxmgGAqaNy8ikyNJRucy6B44QSkx4tLNwuxGCLfLUbku8Wo+Md0FJx3LlrdfBN4UVGDqtHXzzNOjQBxV1LbOw7cWcAdQbJLDQFuAQwZdhzu/vPdGZ2iAHBJaSnmd+qctFfNGck/xMzzc+WUAdt3XubsGa3YiZWTJuOQl18E45wCPwEs3bYY63euVcIQgCNc4OSQ4gau3AQzxpNWY1DiB0p4m2sBblMYgUmhBigBBuZpyxBOcO5RwH/lGWNSe1/ds3HjQgDg6qb1zHUMUTuKHOR4Brv+bvGdcOq5dx8l6G+f7StXymNI0GU+fQpHbMB3mAHoYHGMzMvHqXn5KLdtPFdVg5+jUXQLWdgvFMKZ+XnYHLMxpawMpbFYXFM7bBsvVtfgxeqaBp9bHmPok5WFK4sKcVx2TtK8DECVsHHqtm3YFmBHKjbHYnixphpzamvwRLv2OCpbC+i49QcJbEOlcwBvtu+Io0o2ozqNYHshBEaNGoXVq1eje/fuDbaXIAhiX+bss89GRUVFWnn3339/PPXUU81sEaE59dRT92pR7VAohKjaRCP+/+PNhxACY8aMwbffftsi7RFEU/LBBx/gww8/bPJ6GWPo0aMHRo8ejalTp6JHjx5N3gZBEHsvyYT0NLm5uS1gCUHsfrz66qsp8zAewo4ljyJavRnVGz5Mu+62bdvi0ksvxRVXXIEDDjigEVYG07t3b3z44YcYeepIvPvOu2mXs+urUL70MZQvfQzZrfZHx+P+jvxfDAE8q91+ceAgseD4PI5P0CmiUzik14QDiKn8Zhqc90z747SoM2NggqsNcLW4tq3EtXW2GAAOWwCfr9iOz7/fimn/tdG+OBf/d0Bb9OvZGgd2a41enYvQrX0h2hQEr70yMFTWRrBp+06sXvYtli3+Bt8tXYavlq1GacHByO46wMhsKfuUTdolYPgFmbnyzNx+Y0rkGQgW1u5+YHdwcFicSx8iN7wi2v/BLbWJqOkLUV4O5vo63M1GpQA4E8o2ZaYlGGz9WVvIoATMle3ClnuKcuHYYW4qapvuWX2qgjltMHAwrv3nzPEB6810te1c+0yZPhfu+HS4FtLm8Ruvrlq2CtddcX3gNc3rdiwc31KcqLZ7fVyPlOtL8ngOPI4HBk+COlG/D9tPvKi27zmIIJL8NzzI+15eld5GmHsz2dnZGD9+PO666y5P+uLFi7F+/fpG/V9q3fxnUf5Jes8sFRQV4PQLRuHcy8ahU+dOsLiFEA95NgYW8D4n4o5R34BgZgkWmCWOfci/uGLFCmza1EAx6yZY46orXY6dy2ei+uf3Edm5ptH1ZUrfvn3x+9//Hh07dkSrVq1QXFyMjh07oksDN/g2nx9qjjXAdAS2G1JPg8vt4+LzBEEQRPNBwtoEQRAEQRAEQRAEQRAEQRAEQRAEQRAEQRAEQRAEQWTMrFmz0s7bpUsXXHPNNc1oDUEQzU1hYSHef/99zJkzB+PHj0dVVVWD64jFYvjTn/6EJ554Am+//TYOPPDAZrC05UgZyJQqJihF8UaLajOvqLb8HNyGDLzV5YVPNNuX7q/bOZWgE8osJEs2yZz3nmM+sW0d1O2KopoB4zooUtnO4vstSFzbL6q9t4pr+wvFFVcJDRXXdstABYgD7ijRgdAcDAIxIQPQOWR/2Oq9DQYuYgDj6nrK4HFbABZzJZRlVU7Yq2O3Y6etBL+ZDlJXwsCGUK8MCheOiK/nvLiyVTApGAAYQd6NJ+/UUxHSYg6xGOwdOxDbuBGRxUsQ8wefxmKofua/qFvwMdo/+wxCPXum35AxN8h/NgSkRILuGyGEEkWAcQ/payqPaTltGZzuahYfcughGHTcIHy+4POM+qHMtnHjznL8rVWbQNNFwPtkp5pIbsJ/rGLhQqy78y70uumGjOzem9hasxUfb5wPQIsqMDCu7w8OrgQVmCOcrWQLmBZPYPpugpZU4Epo2xVgkMf0gNSi2GY9cp6Jn+rcuZI5c7oZt65nABYwQPzf1/V2fUCmgE5pGc3CPY5Ef/+ULF0i3yQUn3CFL/z3qE+KwMnDALS3OK5uVSRlNtTUxBmwn2XhobZtcVVZWUai1omoFQKLIxFcWVqGCwoK8MfiYs9x08bNdgxnbN2OSmE3qs2wEDhv+zZMKizCBYWF6KSESdZEo/hN2Xb8HI1CAMhlDKfn5eP2Vq2QyzgEgELOMbtDR4zcWoJ0eiESiWDgwIHYsGEDsrOzG2U3QRDEvsLbb7+N119/Pa28jDEsXLgQnLfQRjz7OLZt4+OPP97VZjSarKwsFBcXo2vXrujduzcGDBiAo48+GoMHD0ax8bdINBrFu+++izlz5uDzzz/HmjVr0hZ8z4TvvvsOc+bMwahRo5qtDYJoamzbxrhx45qsvuzsbAwYMAATJkzA5ZdfTqK3BEFkTDoCkuFwuAUsIYjdjyVLlqTMI+wodq5M//mUY445BldeeSXOPvvs5vn+NpwNnHO8MecNnDbqtAaJa2siO9dg0zsT0P2Muchp1zdDQ7QzTjuD9eK58IlrayeeFtQWyv8F6RMAUwLcuk4GCOnPE8yW4tqAc/Ja+Nkvrs2YcNZ3Syvr8N6iTXhv0QZA+acgBEIWUJyfhfwcCxZnsG0btZEIKmoiqKuPAbAh7ChEPcCzjwQOPBLZbtPehWWnOwS0TLRXYNt97xVWlucaJKy93wHdEbIsaCFtzgAhGDhX4tJKfNfiDFDi0tzxORpC2lD+D87lZsCucwUw/MQhLn2gzkbZKputfM9CrTNoP72+tEL5Oy0w47Kp92ppgmuRdKdP4Ph8nM1StU8H0m5HZBtwvD6caw8PV/4ijh1lOzDjr/fjhadeiOtDAOgw+DY5Jpz+Bryi2sw9rq+X31/r5PNffCT4jIDP2pvt9/UyxDknHLQjNBVen8m2isyEtTt06ICjjz46o7ImsVgMX331VVx6nz590LZtW09asc//0ZQMGjQoMP3rr79ulLD25s2bU+bJygph9EWjcf7k89CmbRuEeFaAb8vcVlph+MblcxzKJ47kj2g4NQrhCNg3CKNIg58f2QXU1NTgkUcewdNPP41Vq1YhHA4jloGfrrjP2IxtiOz4Edu//CsqV7+ScR2NpVOnTpg2bRp++9vf7jIbMqUxAtskqk0QBEHsjpCwNkEQBEEQBEEQBEEQBEEQBEEQBEEQBEEQBEEQBEEQGVFZWYk33ngj7fy33XYb8vPzm9EigiBailGjRqG0tBTnnXceZs+enVEda9euxcEHH4yrr74a06dP3yMFp3ZXUW3HLuO9FBj2imp7BLU9jbgBhGbctdYwdeoMOH9djunjvj5I1WWOGY7opg7Gdivyi20HiWw72UVigW0w5utTVTdLU1zb6JumFNfWr0nHVzOJa+tweuOSe+rziGuLNMS19fkIQHCAOZqjOqobELYMlbZlZllGSEs4BAS3IIStrocsYzEVdi9saBVvSwWCO+OOwTkfcC3wLYPjXYkBHZSthIKZCtrWQ1cFtTOoQHamxLibWGg37+STkHfySfEHhED9smWomHE/at+a6zkUXb8e28adh05z3wT3BUAnQggzOFiLa+v72ogL1+LaRg5XcFulKXEA5x4QApwz3PrXWzFyyMjU82MCXq+pxVl5+TgqOwdA4qHsD5VP1popFeEvp0tveOghFBzSD51Gj87I7r2BmvoazP3xDdi2bQg9cEMcQQkbMAYODs6k2DYT6lX9cM5dEW2m5RVc8WxuCDQ496AhqA2Y0hZuihbM9gTcatEJYxR4vi+0uH/ACLHtmDOvEQ0j2f295btvVR53ThHGj4v3zmW+1KDvImZkVn+ugAHoHrLwsBLX3tKE4tqaZ6qr0dGy8JuCAtdeZejaWAxjtm1DOMM5L4iHqirxUFUl2nGOM/MK8Hh1JUzJ7loh8HxNNZ6vqUY7zjE+vwAn5Obh8Oxs/K1NW1xfXpZWO9u2bcOQIUPw+eeZbYZAEASxLxGJRHD22Wennf+FF15A+/btm9EiwoRzjltuuQW33HLLrjYlJVlZWWjdujW6du2KPn36YMCAARg0aBCOOeYYFBYWplVHKBTCyJEjMXLkSCctHA7j7bffxhtvvIEvvvgCa9euzWgzvERceuml2LZtW5PVRxDNzb333tvoMdu6dWscd9xxuOqqqzBixIgmsowgiH2dXr16pZWvoqKiWUUuCWJ3Y+3ataiurm6SugoKCnDBBRfgyiuvxKGHHtokdSbFWOYMhUJ44fkXcPrpp2P+/PkNrsqur8Gmdy7Efme9Cyu3LdyVUv8WhSk+qw0A9QaWXsw6XUFjMFv65vSGmxAQWhxbaJFt7vhVGeMen69TIzPFtS21Ri+PMmY76/XSBycQjdkoq4ygrNJYRRba18ylt5VzsJxs5zyds9JFTL1l89XxHLgeQc/Ks+MIBAAL0UrfRrcAevTpAQscjFvKv2EpnwR3BKY549JnJjikqLflbiKq/IqMGaLRnIEJuakv072hFrwZGCwI6ddktuw7IcCZ27eyC5Wvngu10ajrQwF3/c7a/cE4V7vsQrYPUzDb8JUCrl/H9OX4BLa5Et3eUbYDd/3pbsybOw8VO4M3fGLcQkGPoer8TTFtblwPr3fIFdV2HNTGtTLyOQQ9ZxLv+4kX6lY4nRd4BgFpwvcaT3lVDHX1AjlZDfNBjR49GqObwFdZVVWFoqKiuPS7774bZ5xxRqPrT5du3boFpm/YsKFR9f5/9t47MI7i/P9/P7Mn6STbkiy54QbG2NiEQIxtejOhGYNDC80OSaiBJPAJJIAhkAQI5Et+CRA+Cb0FEkIoAWyKgQ8QasAYMJgAprngbrmoWeVu5/fHlJ3d2yuSdbJsnlci7m52Zna2nryPntcsWbIk6zIiwoFHH4hTfzYd2wzdBiWixP7dgBvXDk8wHcTNbfDJwf4th/kjktCyjKL4eog/mwpikxp3LQ8//DBmzJiBzz//vNN/D2CoGvs9lFR2XLCealyKNW9fhw0f/11/33QvI0aMwIQJEzBlyhScdNJJKCsrK9q6Mv8epwjr0CdXPsF2Z2Xatj3H5BmGYZgiw2JthmEYhmEYhmEYhmEYhmEYhmEYhmEYhmEYhmEYhmE6xRNPPIGNGzcWVPdWkoHXAAAgAElEQVTqq6/GmWeeWeQRMQzTnZSWluKRRx7Bq6++iqOPPhp1dXUd7sP3fdx444148MEHMWvWLIwfP74IIy0Om0+qTfF1osl05IxR5pFq20RjaZMKXaG29KXtz6RUxW2MK+OW4UWZ2xez/9xEqqis2XwmCsYc1A8Sw0OS7ahgm8zAdGquTRAHJGlZNCRIm0CN0DurXDuaUImuk2ub/dHdcm1XQJzRhc1djgjGKfN4RVPvQnJtaZL69QYIQEqCkIAPAcDX4l6dBK6T91UuuK/+K/VR13nTgfw5OJWlTjQ3hRRJvFa542ajRCA093X6ta0qAOnbhHFAn0t+N+SvEqFk551Re/ttaLzrbqy//IrQ4vRXX2H95Veg5s//W1B3UmoxNpFz+gSyAiUl13tTKjm6lOZ+IN3LxyYZm1uI2fE777ITTph+Ah6878FOb/aP167F64O2QYntN3+bwJUQd7eMdyu4mwMp8cnPfobkkCHoO3H3To99SyXtp/Dk5zPR2N4YSLDJSLRhJQZKc6CvIS2dF+6rFWRrsQLIvlq9tluP3CPhShzUOq1s31YL7jtGCmLvs0Rayu/iKpnNDUK9b/fbMyc1yDA4I1jGAMj9+4/0fSx79x0AmddfPMF3kXvV5tJjhK5jZ8HghIfba2twY0MDXtzYgq5Oo/9jfT3+2tiE4yrKMdDz8J2KciSJcFpdXcFS7eGJBC7sU4kFqRT+2dyE1Xkk4HW+jzuaGvLWuamxATc15q6XjTfffBM//elPcdNNN3WqPcMwzNeFY489tmBJ8dSpU3H88ccXeURMlF/+8pe499578dlnn23uoaC0tBR9+/bFkCFDMGrUKOy6667Ye++9scceeyCZTBZlnclkEkcffXRIjtXc3IyZM2fiqaeewttvv42FCxeiubm5U/37vp+/EsP0IDojoyUiDBs2DFOmTMGFF16IkSNHFmFkDMN83dl998KeOw4YMAAtLS1FHg3D9BxuvvnmTe5j5513xjnnnIPp06dvVjF9ZWUlXnzxRcyaNQtPP/M0li1bhmXLlqFuTR369e+HOW/Nydm+vX4Rlj93BoZM+SdIJBC2RRviPiMoc4LCmfHAQJoNHXMD0roPU+a+FyBKq/pSy7UJkEiD4Mi1yQk121iub+vbGB4BkD4kPKh4oICEr9YldbyKAmM22RWEJ44NPSg2uyAUAApiD0EsjJxlTmyCCEi3I9WwKuN4bDd6O3heAoASZxMRhAikzwICZETVQmhhtl5GZIXaaq8rVTjIgyBpJwU22nI1N7ANxoJI6EmJdYxTx7olCGT3kargm5i0lkOT7pvI7AMVj3Xj5sKMza1j40PBNsBsqRFtE6GluQW/vfQaPPbgY0i1pzL2m0vtnpcgUT7AidGa88usLxInCkm14bRDuJ77OeMRfWZMx52gNVOqnW30kWurEIz03Ae+WtOOkduUFt52K6S0NH77N2UysNWrV2dtP27/cTj159Mxcuz2SoSP4G9fpI6F28mkc5ERSA6QjjQ7+vcdWzMPPvggLrjgAixbljkJQUchkcCgg/6CylGFP0NNt9ShaclLWP5/Z8NMINFdGEn93XffjQMOOKDbJ1SMnmPFEm1vqjg7a79fk2uEYRiG2fywWJthGIZhGIZhGIZhGIZhGIZhGIZhGIZhGIZhGIZhmE5RqKjktttuY6k2w2zF7Lvvvli1ahXOPvts3HnnnZ1K4lmxYgUmTpyI3/3ud7jooouKMMpuJl9eUKel2lnquBJsk6zpSLUR5E/btuH+jBzXkeQiEGpb4S5UCrW7EVbCbQcayLWDXNPCzgk7dqfMJFsHQme7RCcqqv6jkm0j2FavBLK5smS300hYg3bBmm2atZGS64TkDLl2dBu+ZnJtU1+dYwXKtUmljrtybQJBEpRcm4RK1zcJ95DwSYJ0Ar+UEh5J+JAQOmmf9DltvLiC3BR76eRHU3BMhM4vJ53Ur4XqJAhWRg+yyeNBewDSL1JaYXZ6n/ZDtH/wAZr++VCovPmxx9Hnpz9ByZgxeftIy3SsgiFITjfJwK7o1j2KgWQ71IO5TiEgIXHx5b/AzEdmdlra1iQlfrx2LW6rqQly3O0Igs9RB3L0bA45FHIsk9o1kG5pxfvfPxUTHp+JXqNGdWrsWyK+9PH0l09hdfNKpb7WwgZh5dcCRo0NI8sWnlPHkWjDCCTUq+dIq02/RqhtdAxkvqSM4F4acQKcGhQ4L8z9xTm4oXMg333RoS3dhqRIOo0jFCcveYsl3+94Kz6Yh9aGBisCEVnqUcanHF9WEYzqxWg33DvBAM/DNdXVWFuZxuzmVsxu2YjPUym05hh3BRGapUQFEUqJsD6HNHKNn8atWtZw1YYNOUf80z6VOKN3L3yaaseKdBpjS0owxEuAABwO4OzevfCf1jZc31CPj9rbC9r2YvHnP/8ZZ511Fr75zW9u1nEwDMP0VJ588kk8+eSTBdWtrKzEQw89lL8iUxSeffZZ7LDDDt0igS4rK0Pfvn0xbNgwjB49Gt/61rew9957Y8KECVmlUd1NRUUFTjzxRJx44om2rL6+Hk888QSeeeYZzJkzBwsWLCioryOOOKJYw2SYovCd73wHZ511VkF1x40bh2nTpuGcc85BRUVFkUfGMMzXnZEjR6K0tBRtbW0567W2tuLAAw/ESy+91D0DY5jNzNNPP92pdqWlpTj++ONx7rnnYu+999584sbI400iwlFHHYWjjjoKQGaMd/369fj73/6ORx55JPY6b176Cj69bRsM2O9aJPuNQ1m/nUFeKfI/Q3UiH3ZMrlDaBIHdSKB6Ng/pAyRBUuhwmdQTWRIAD0q+bZ78akU0+QjJtQHr9FaxFwrJT028zUx1DAR11Rh1ZM/GD2HjVTBxy+izXrOdccEj6IlyQxEE/dSazDSialmqcVVsPHvYyGHwyAOI4JFQk/OSp2IjUoKEB4IqI70DiJS0Wo1ABJOS2vgHgth1aDv0cTL7gQSEjnGSrxZLs6tg4vpK8CucqKydRNRItimIsahKSgJuVqvivsG0qq5om+wyM2aBVHsKPzzuNLw3572M/eUiSvugZvxPUf2N6XpN4X0f/CB4HyvVdon7HFcWjYI6dchZXpBUO4y9ngsIa3yxovVrL9ZuamqKLS8pKel0n5988knQT1kJBo/YBmMmjME+k/fC2PFj4YlEcGikE9uKyolDH6RzAyMrzzZC7tD3S4FfNVLfg4Nr0l23DK7LHh6LvP/++/GLX/wCK1as6JoOycOIk+egpHLbnNWk346WFXPQtOQFNC15AS2r56G7dlYikcDQoUMxZswYTJ48Gaeeeiqqq6u7Zd2FkPdviBiGYRjmawqLtRmGYRiGYRiGYRiGYRiGYRiGYRiGYRiGYRiGYRiG6RQ777xzQfVYqs0wWz9CCNx+++346U9/iilTpuCrr77qcB9SSlxyySWoqKjAT37ykyKMsmvIm6CUL5EuT/PcUu2oqhg2CS9ICHQF1U5SqK6YIdWWjn441G2QhRxuEV8/EGrLaJEz0Ozbm00+LaWbYRgkAFvhtZFlZ0i2CeHh+UGSsnT3o0lkllbkGh2TNCJpdJ9c22ynu73ZGyD3eZcjITNTfx2UB/shIw9dJ1mb/eMkfsI9B0wqvDmPwutTgl0JX/r2GEgineetks59qOMmJCChBNhEMhCmO2c06YTzYFcZObjuH6Z/0sfTCLjN+gi+Po/Cye2AMXb7dntUcrdPOY5LEai88AI0PfRwRnJ/098fQPWVv8nbPi3Tet9Jm5hvrnWTgC/NPSS03CGwHATXm75+fEh4IAwYNAD/e+f/4o+/+yPmz5tvm/bq1QstLS1Ip9N5x/pqawueadmIw5PlWU/haLn72VzLBNLHLdBERF0FZqkAkFq3Hu+e8F3s9ui/UDFiRN5xbulIKfHswmewaMPCQKotjEhbaNkDAP3e0/JrpUDQEm0ritCybSFsW1Ag3SYKxNtW2E1uuUIdIwqVGAeEuXZVcXD0zEcjXFACfwo8IeZKd+7d0pdoTbciWZIMktrNAOwqwjfXjtzLtzYK+f1n4Sv/DrcJFmWUx6kt4tq6S9yvO/NtErqmdaMa4eGU3hU4pXcvEJTypdX30SwlmqVEm5ToIwg1wkOFmbRD3+/bIfHvlhZcuG59zs3NtTd+XVWNE3opId83Skqxs+OHMO2SRDgomcRBySRuaWzEDfUbkMq5xuIhpcQxxxyDTz/9dPPJhxiGYXooLS0tISlxPh5++OEeI1X+OjJixAjMmDEDv/3tb7ukv2QyidraWivPHjduHPbZZx+MGzcOicSWmZ5fWVmJ6dOnY/r06QCAQw45BM8//3zedpdddlmxh8YwXcqAAQNQVlaG1tbWnPWmT5+O++67r5tGxTAMoxg5ciQ++uijvPX+/e9/Y8cdd8QHH3zAv2MyWz2FTvgCAAcccACGDBmCww8/HFOnTkVVVVURR+awibE4N9ZSXV2NH//4XPz4x+fi5ZdfxsEHH4JUKvPp4KpXZqj2IoHSmjGoHHMKqnf6PkgkYlYY89mIlSVFhhbEQYPn7UJvo+/UV3ECiTSIhC7zARlImbPKtYMn9+oprjRTJtqQm441BvJZ1UrLbM04rZhbOg2QGehxN1BAdyqCfe9OamyfKjs/FD9NpJACQng6fiIgPLWfBAlAkJoEkjzdr4p5gMw0pLBCbeHGM6QEBNnJf+0GkYm/qfiIillKVUdAS8J1FROXd5/nSgkSwfNuAIgKfe3Ep2R7co4UheIsJhZkxdpaej3/3fl5pNqEqjHfRc2En8JL1gYHhTL3u1mzibtmSrWjkb+4z+F1Z44mFPRx9pepHndx57igcxJus2BpKw4Z16cT/Ww9LF68OLa8f//+ne7TqxW4/d2bkUiUQJCAgIAnhL0W3Vi2uv7hHOvw30VIt44M3ytyYcTbW3NE5f3338ehhx6KlStXdmm/23z75qxS7fb6L9G0WIm0m5e+DL89XszeFQwdOhTjx4/H8OHD7c+wYcMwfPhwDBo0CJ7nFW3dXcGWItfmuCPDMAzTnWyZkTuGYRiGYRiGYRiGYRiGYRiGYRiGYRiGYRiGYRiGYTY7hYq1Gxsb0bt37yKPhmGYnsAuu+yCJUuW4KKLLsIf/vAH+L6fv5GDlBLnnXce9thjD0ycOLFIo+w83SnVplAZxdYxi+Kk2lHxLuAoiK3RUpc4qzByXeUjlU4yM4WXSTjvZWSV4aREGcrgdYYfNnOrxRT6qMsiGk0ZqRPKbSUrDg4E25EGVgas5Ksme5ukSkA2Ql7Vm1mnFnmje+TaUYop11aLw0n9bpnpOrKbM9ZpxcXOWIOkfKkT7HUev62jEtFJpnXSvq+XaXGvSSjXmfVC6lESQSCt6tkkcZNE7mp0ASMENjJvaOGuPcZSj1PnzAqd2C/1OWEF4lBnkxJ+ax11NycrekOHouQb30D7/Pmh8tZXXimofcpv1++Ca1NqUbm9lim4/u09xvxPSuM9yIo5JQ4/8lAcNuVQzJv7Pl56/iXsuc8e2GPvPTF71jM4bfrpBY33kvXrsc/AMlRmERpE1xvcEsLnc/S2Ej19w/4FQtuKFXj72GMx/qF/otcOowoa65ZIe3s7Hnj1b2ioqg+k2oHuwUqvCQJCkL02hJFlE2mhglomKNBhCyKdzK6vcf0DCtbj3juJXOU2oCQKrsgBsDINU67rWQFEeHYIe08I4VaREq2piGQtck9jFIX+/vPZ888jTqedrXWc4iKQusT/mDR2CSXDD12/kQ5NmwSABAn0Nn4Op445pwwlIBycLMettYTz1q5Hawfv8yMTJTihV0XmOpwxqbJAWvOj3r1xaLIMT29swX/aWvFGDvnfUC+BciJ8mmrPWqczfP755/jLX/6Cc889l5PcGYZhHI4++mg0NRUmcDnmmGNwyCGHFHlETD6uvvpq3H///Vi0aFHeukSEZDKJfv36YdiwYRgzZgx222037LPPPthll10gRP5/h2zpvPbaa3nr1NTUYMyYMd0wGobpWgYPHowvv/wyZ5133nmnm0bDMAwTMHXq1ILE2oCSDZeXl+Paa6/Fz3/+86/F7yfM1485c+agra0tb73q6mosWrQIlZWV3TCqTpIjFheNW5gYxf77748//elPOPfcc7N2K/0UWtfMx+pXL0XTwmcw+NC7IEr7xKwwLhqiPtt4XaiJDBcQaWm2r0Zr4nYwZXqKUrcJssm1fTV5MqVt/BUm7gQBgm/jUmSEtyYGCN9EZ4O4gNbfBiuN7OjQppMj11YxDoXIaKAmDiaUVA4GCQ/SD08Mu/jTxRiz645Kqg1hJwyFJB0nUf+2JGnk2QQhtGjbxBj1hM+CCEIIO6Gz2T53EmAJQNjYrLTjkyIQmoMAktLWV9ttYnsIJN6uVJvMHggvS6XS+PKzL9DY2IzdJn4LJAjhCIyJ3+i9RYQ1q+qQDS9Zi8FH3Iqymp1MYAdW2h552u+sAdml2u7xyvUZMZ8jcR6zz4E8cfU8QXWDjH7IbPPfxS35+9nKyfbcYfTo0Z3uM9WnHdSu/tZASbHj4oEy9zHOdg5Q7NtsVbZKGhsbcfrpp+Of//xnl/ddWrU9KkdODZW1NyxBw2ePoP7Th9Fa998uX6dLSUkJzjrrLPzhD39AWVlZUdfFMAzDMEz3w2JthmEYhmEYhmEYhmEYhmEYhmEYhmEYhmEYhmEYhmE6xciRI1FWVobWHOIvAPjvf/+L3XffvZtGxTBMT+C6667DOeecg8MPPxwLFizoUFspJaZMmYIVK1b0KEnA5pNqx9fJSPYjd4zhllZw7SYcW1GuruNLm4gcFmrrVFDpSNKl1ImKpkrQfyDodfKaKagDP/eOsJsQY6T0IRHkGTsJs3pdZhNMnrBKTHaSxWGk28EqQodVJyJL3YERNAdybQSCZhRfrh3td3PLtTO6CB0LPV5E5NoEkCSnvdq/JHUyvG5DVqotTA/B2rUo3acg+5ukhG+S93WyslqnHo9wrgd9zhEF54E5qirhX61HbYew4zSGVnP+qDomaV1JtwvJq+5qSnYcnSHWbv/iSyCdBjwvSytdzw9ErFIfA3WuB/JstQzB5SVl6NwKSbidW7Q5aj4AIfVnEhg3cRzGT9xNS5gJU4+dikMOOxjPzX4+77a2SYnT69bioX79bFk0bR6Rz7kOSVibH9RX50GQd00A2lYsx1tHfwe73fc3VI0bl3esWxpNTU047rjj8Pqc13DpA5eg74BqAIH4wdPCbAoJs5UQQkkUjFxbwNMyCSWMEBDk2fpKNqGFEaBA4K1/hJZNBFekWQb72ZQBwTF07x+uMIJA6liCgi8FF6nGkvZ9EBHa/XakZRqJAtKreqJoO7V4CepOPyPr8vTSpRllbe+8g5WHHJa1Tf8HH4CoqbGfC/39Z+O6tVg6562MxUoEElZmxDR3ysM1ordaGbqTI+O920PoVwqKr5NRpgv2Kkvi0f79cEbdOixPpzK2K46+QuDu2prwFkR+z5DOUvdre/tECX7SpwQ/QR+sSKdx+Yb1eKElLN0YV1qKh/r1BwF4tbUVb7a24sP2dnyUaseqdFj40hl+/vOf47TTTkMymWS5NsMwDIDHHnsMs2fPLqhuVVVVUWQzTOd49tlnMXbsWPj6d76Kigr069cPw4cPx9ixY7Hbbrthv/32w5gxY3rUc6fu5tlnn8XGjRvz1ps8eXI3jIZhup5dd901r1i7EAk/wzBMV/PrX/8af/jDH5BKFfa8wfd9XHzxxZgxYwZqa2sxduxYfP/738cPfvCDr/XvMszWw2233VZQvaeeemrzS7XzxeGAnIGKbHLtH/3obMybNw+33npr3iE0f/UyvnryBAw/5ikET0YjDyFt73Hrd9esJ8XV4uygOQF6AlxJAnaOYgJI+siUaxMk0iAycm3zXN/XMSizZl+Hlc3YhKpjx+XDqKUhfTtWijwhVisNYlehw2LGJSkI/jj7xcQRgofBOv5AJUhUDUH7usWhffbHi27Anc/dYSOLQngqziF0DESayUWhX4NyNdGvAHl6f5KKVQpS8TMJaEG2CD3DlnrzVHtACoKZRNiVi0sT4CMd59cbqOTYwWF2P5vJTOs31ON/Tr8Ac16bg3RKPVveaZedcPpPTsfk7xwOL+HBRmWI7PaDBFo2ZpdFJ3pvg7LanezxhYm9hibR3lxSbYT2Szxd8FycYM/xeV/m/zf31kxzczMefPDBjPLy8nLstttune53dfPKjDITvwYcj7vzBysSQSwRZnmUuMBRaJlz8kTqZPt7kS0J3/fx85//HDfddFPBv6d2hLKanbDdd18CRALplrVo+Pxx1H/6MDYuf6PL1xWlsrISJ510Ei655BKMGDGi6OvrLvL+/dBmZku/JhiGYZgtDxZrMwzDMAzDMAzDMAzDMAzDMAzDMAzDMAzDMAzDMAzTKRKJBMaOHYv33nsvZ7358+ezWJthvoaMGDECn3zyCa677jpcdtllHUq+Wr16Nc4880zceeedRRxh4XSnVDtcRvF1skluY1aWIdV26stQHUeO7fQU7Tdop5OBCVAyZNW1kVH70oeE+okOvRDIrejkgBshpUpOVCt1JdvS7h+ySavmo+nMbBcZ0TWZcptObVqF9ntIpo3NJ9c25fEN7GDjyZ5Prxdnl2vHNrPJwRTsB2STa8ugNyvXNqekSsaGPr+E3sfSd9OrPYB8VYeU8NcVdAfHOTJKImc95pibMUqV9A6C1GM0YmEj+oYWSwsSSitAEvDVqHy56SLTjiKqqzMLUyn4GzaEZLhxtKXbAESvCYWRaZtrKEgs1seWgpPLJCTLIGc/C5H7kT5ef33wPuw4fEfU19fnHC8AzG9vw1+bGnFq794oJC/USgfsu8wRGd2MDzf9Xp2bZhkBaK+rw1vHH4tv/ul/MWjKlPwr30JYsmQJjjrqKMybNw8AcMfFd+OC289HSUkCgJZqE0FoebYgI9gWgSDbSCOg5dlEwXL7XljRBMHIKXR7Ime/k500QQCORMFevrB3Agrug/Zeavoy9xxpvAtGti8hzXUOGcjiNc3tzags3cxCls7S1or2//63Q01kc3PONjIV3Nc68vvPx7Nmwk+lYJTs6thJe/xsnwWMMfiqCn9jZk44os6ZuK++sKajAwReEmzrJfDcgP5Y7afxYmsbbqqvxzrfj2021Evgppq+6C+8zI10fgdxB+t+JZPzOsjzcHtNLR5pbsKH7SmMLy3FuNJSDPY8e4/av6wMB5SV2VXU+RKftLfDB/BAcyOeLECSGaWlpQXTpk3DI488slVIIBiGYTaFxsZGHHvssQXX/9e//oVEgtO1ewqjR4/G66+/jpqaGowcOZKFk1m46667Cqp36aWXFnkkDFMcDjroIDz22GM56zQ1NaG5uRkVFRXdNCqGYRggmUziF7/4Ba699toOtfN9H6tXr8bq1avx8ssv47zzzsOll17K39XMFs8LL7yQt07fvn2x1157dcNoCqAQuXYOssm1b7jxepSWluLPf/4z/CzPIA0tK99B48Jn0Xs7M4FiNB4SefLoiH7V5JR6sltXqB16b2J2wWeCsLEhK9d2toJIBrFTkBZaG2myrqUl1Hoq5bBgWxmhEUSqAw24leJm7EwnHuBuuw1au1JP86RaqFFSUGaiRqVV22WItRd/vhiffvAZdtp1RyXOlqT/jaknEhVCxzVMmbtOHV/RgQ7S8XToOiqULWDmFQ5i0NDxSx0Xt5ORqni+nQ9XAvAAmZYQgrRUW+1DG/92TgXS/zZuqG/AmSeejQ/mfhDa1v++/19ceNaFuP7q63HauT/ECd87ARXl5TAxYLPPpnxnCu67/T7Me2dexiFpW/sxZLodlCjTKw9PuxmcDdGyIN4T/6Q/2+f4sniptsxz/Xb98/CV61NYWteOIbUlXd53Mfnb3/6GKVOmoDouJt0Bfv/732P16tUZ5ZMnT0YymexUn23pNqxtWevECDdlhM69OPL3N1+38Eh9fT0mTpyIBQsWFKX/5MAJGDb1MTR8MRP1nz6EpsX/B+lMCF4MDj74YBx00EGYNGkSxo8fj5KSLes6LJSeLtdmGIZhmO6Eo4EMwzAMwzAMwzAMwzAMwzAMwzAMwzAMwzAMwzAMw3SanXfeOW+d+fPnd8NIGIbpqVx00UVYunQpdttttw61u/vuuzFnzpwijapwulOqbVJFOy3VNiJpGW4nI4nH1ikq9TJd7kuj2JZKjO1ItT3yUOqVoaKkF/qU9kF1WV9UJ6tRVVaNqtIqVJZWoaqsCtVl1aguq0ZNeQ1qy/uhtrwfqpN90ae0D5KJciREAkHirx/6UQnb6kfaHzUWX+pPtq6E9H0YSbYP35F5a3Gq3nIp1WdfStsWwShsXbM/rDxcRvaf2RsykG5T3HGIHPdMEWjHEtvizsG8sst8q8jRPE78nVMGboy4ToJ6IMUNJKLhZGlYeS5RsJwoSKC2n0kl2lNE7ksASOi6RubrtDNiXwEj8hUwUm0i6PrCpLmr9G4i+14l9+u0by0aVnnoFCSk2/Nn8yPb8yeftqZbg/uCuQlAv0buK0HHkW3McSoE9x5d1Zwboc9AaWkJ/v7w3wuWtl5XX4/l6WByhmhKfT6Bbq61mDZKdhCUqjKC39yM9848A5/87lrIPDKLLYGXXnoJEyZMsFJtAPj8vc/x9uy5IBIZUm2Y604IkNDXkRHbOyJtc22acvNjrymzzEoSTN1ArEB2fdDyfLLSCdWLMJedxdWD5LvvuYnFRvJNBGxsawp3hjz3vK8JHf3958NHH4l04FaViDtAYWl2uCxaW9ql4RW7gvzoj9s2qpUJ/cjsbQFggPBwYnk5nh8wAO9vsw1eHDAAV1RVY1KyHMdV9MJlVVV4pH8/7JgosesKrVNqkYz5/YucdUTum+44j6vohV9VVeHI8nIM8Ty4d9ToGGsFYe+yUuxbVobfV9fgksoqTE6WY/VmouQAACAASURBVLDnIUmEmgKFoo899pidOKunfL8xDMNsDg466KCC74Pf/e53MWnSpCKPiOkoe+yxB0aNGsVS7Ry89dZbeev07dsXO+20UzeMhmG6nkInSHjmmWeKPBKGYZhMrrnmGhx55JGb1EdTUxMuu+wyDBs2DIsWLeqikTFM9+L7PhYuXJi33oQJE4o/mI6wCTE4tThcQQIoKy3DDTdej/kfzsctt9yCM848A98a962sfTR+MSvPSiPRE3cS39Bn4bQUTl1HekwmjiZUHRtvEwB5up2nltv4gQfA/CTUekjVA3kgSoCEB1BC1xFOP3o5JVQ/Injvxh+IPJDwQFK/d5eLRDAGcvv0IEJj0+smD+Xb7Zuxn9PpNM4+8mws+mQxBHlIeAn1SurVA0FQAgIEz8QmdbzEEx484UFAwBMlNlYpoMZASKgYi9D1SU1SmoB+Tx5ICHhC6OiK0LEYDx4JCE+AfAHPS0DAgycSth+h4zqCBDx4qowEmhqacMYJZ2ZItV2+WvwVrrzkKuz3zf1x4+9vwob19Wo7SPXTp3dv3P/IfbFtpZ9C29rPnGPqnkuZ52pIcB4r1c4l2Y4vi5dqo9ul2oY3P2kqWt/F4vbbb8eYMWNwxx13oL2A+HMcL774Iq6++urYZT/+8Y87PbblTcs6FLvo6N9lfB1pbGzE9ttvXxypNgmUVG6L0qqR+PyeHbHsudPRuPCZokm1q6urceWVV2Lt2rV47rnnMGPGDOy5555brVSbYRiGYZgwHBFkGIZhGIZhGIZhGIZhGIZhGIZhGIZhGIZhGIZhGKbTFCLWvv7667thJAzD9GQGDBiAuXPn4rzzziu4jZQSU6ZMgb8ZRabdLdUOyjoh1Yb5HG4XK9XWolwjqdYqai2fVkJtAqHUK0VFSQUqy6rQu7QPyhPlKPVKkRCJgoW4ggRKRAmSiXL0Ke2DmmQN+pcPQGVZFZKJciU6RSD2tj++hC9hP1sBt63rB6JtSEg/kGj7yBRs271CVrdtd6npMyjLlGvD1nH2vy6NlWtHds/WItfOKpvV0mlIGZZry/A4rXDbSeYPy7Xd9ZAV85ruA+m2ShxXyemBTBvmx9WjWiE2dBJ5RKhN0LJgEfSjxyd0ErzpwO4BK0UlpGU6527uavz162PLqaIib9uWVCuAAmWpIaE2hcqdF7s0u4g4fl177bcXTjrlxPzjAJAG8IO6tQWntcel2WdL3Q+LdK0WIlwufXx2ww144/jj0LJ8eYGj6FnIdBqv/P53uOv4o7Fq1aqM5a3NbVaaba8rInhafm1kEOq9p+UMQssfTHlYGiFIQAhPyyLM9WyE2/pKJnNNhZT69niE5R16sOTWUvfgQJRt7heOcEGqz9LcnyKG5Xa/HW3ptpz77+sm2s55j4gxT69fshiL3njdLs7oL8e6KPIaLXeF2qFjnqX/qEDbHXLcDxB8heX73iwnQgLAQM/DSRXl+HPfalxVVYlpFb3Qh6IpemoNEoFWXELfX9ScJtDzdKia8XNzZAyJspS7VBDhR7374OaaWrwxcBu8P2gw/m/AIHi5N0/1K2VIQMhybYZhvo5cc801BU/yVV1djb///e9FHhHDFIevvvoqb53q6upuGAnDFIchQ4agtLQ0b72nn366G0bDMAyTycyZM7HLLrtscj9fffUVRo0ahTfffLMLRsUw3cvTTz9dUBz4pJNO6obRdJBNlGun2lP4zW9+g1/+8pf42/1/w9tvz0XLxhbsuONonHnWGbj11lsxd+5cNDY3xq8+1Zx/JeGnoCHJsJFgm6BXOHJilhlRtn5vn9FqubaNn0Wl2O5kmq5cOxBf2/pGjk0Jp26wPOgzLNsO/XgJp04g0CZRol61XDuQgJMtM4JvogTKh+2J8qETY/fk9INPxU2/uQn1a+vh6RhIQngQIgEhBBKiBB4llIBaKMm1p6XfQiRAgBZfexCeisN4+sfGU3SfRmIttFSbQCBhRNmenuTUg5Ceqi91OzMmLd0O4jTqR0m1z8C8t+fFbmOUdWvX4cZrb8ReO+2Fy39+Bb5auMROkFzbrx9OmPbd2HairNI599zzxjkfyUy8qp75F1WqbR7OZ42rFzf+8+p/tzyxNgCsXLkSZ555JkaPHo3rr78e69atK6idlBIPPvggjjrqKKRSqYzl3/72tzdpgrolDYsjK8z6AUC++J5z56OguWmTreu4yX4L/duZnsi+++6Lurq6TeqjtGok+mw/FQP2vRa1u12AqrHT0WvYQYD00V6/CPULHoTfXrxroaKiAjNmzMAXX3yByy+/HH379i3auhiGYRiG6bkkNvcAGIZhGIZhGIZhGIZhGIZhGIZhGIZhGIZhGIZhGIbZcilErA0As2fPxmGHHVbk0TAM09MZOHBgh+qvXr0aZ511Fu64444ijSg7m0eqHe64YKm2/ZxlHY5U25bLQCcdrFuiRJRYeXaxICIkvSSSXhISlWhNtaI51YSWVEuQsBhJXvR1O+ksJxgJthZuSp14K/USgtZZktlFFpU/qwTi0ghXIUEyECtL3R9JCekMyCZTmtVBhqSt0pFLI7ROGUrejH7OR1y/Zn3ZGyH3uers58xFFCsAz1auB6Tl2sjYH2acoX1AUh8vgjC+WwLIV2+MaJ4Q5DsT3GvAFXOrMh++WhYZM4giZXpc6uRS54oVo0q4gm1lQQ22PZD+Ksl7d5L6/POMMqqogOjdO2/bltTGYO9Ld3vNZwT3lqCifZGRe1AuAiU3heq6x/+m227CC8+/iJUrV+Yd++JUCn9oqMcFfSozTmv3NA6/zz7IqJzWpPf7FNoVEPqYCwLWvf46XjzwQHzjyt9g+Ik9UOSRhdWffIwnz/8Jlr8zF+V+vAjeb0+r7SVPvyr5vJFqKwm2UT0YIXYg4vZ0fSNqIKeOEFq+DbNf9X9dGTagpdhkrzV73ZsbQ0TUDwrKs97r9D1Jul8e9p7kA/rybUw1oCZRq7vthuT30lJUX31VRnHJ2LEd6kb07x/bT2eRUoJ65ZD0Z9k17/z1HsD37fVHkbrk/Nd9IahD4Dn1sh/OqOg/fEf3Y5Zk026o75FoQeymdRLKeJd1bDJSZm657ndejr7y7ScJoIwIZUQ4o3cf3NrYkHf0CxcuxJ/+9Cc7IU6232sYhmG2RubPn4/LL7+84PqPP/44EglO02a2PD799FO0t7fnrXf11Vd3w2gYpngMGjQIixcvzlmn0MkUGIZhisG8efPw/e9/H3/96183qZ/29nbsv//++PjjjzFixIguGh3DFJ977703bx0iwimnnNINo+kEnYzBrVmzBscffzxefvnljGXHHncs/u/5/0M6nUZjY7xUGwD81MaYlURX6A7QmeXPxusEpI6pqefyQQRMybN9QKpXFSsVTj0A8EHkATINSR5g42WkJ1b2g9itjef6erl+Eqzj1SBfx5MkIPW4AOdBrnlyHMUGk6EDw2FCMQYCBNlJDomEE/lV8bKavS7EilnnIr1xbcaaHrjtH3jigZnYZ9JeOP+X/4Nh2w0z4UM1Sa9UcWYIZ3JQz6jIg0l8BVQdM/OiGocE2UCpPQJ6C2Wo3Gyq+RBM2qjjKMKtqyo2NDTitO+ejnfnvBezD3PT0tKCe2+/F/fdeR/2PXBf9KnqgzFjx2DeO+/H1m9e8jKqqrZHEOlxxkdBlCgIFsQdtJxP95F5oCOxHVeqHe0iY11dPLmkOd90vy9/2AhfqkO+JbJw4UJccMEFmDFjBo444ghMnjwZe+65J0aPHo2ysjIAQDqdxhdffIGXXnoJd999N954443Yvnr16oW//OUvmxRvWLJhUUaZ+rsPfd6Y24C6MFUFE39EJPzd4WF0fNx2WyNNOxyLLNL585e//AXz5hUm28+ABHpveyj67/s7tCz/D5qWvIC171yPVHPmBM/Fora2Ft/73vdw8cUXY9CgQd22XoZhGIZheiYcsWUYhmEYhmEYhmEYhmEYhmEYhmEYhmEYhmEYhmEYptMUKtY+8cQT8eabb2LHHXcs8ogYhunJdCYp66677sI555yD8ePHF2FE8RRTqh0VElOonOLr6UWBGFS9l0Zg7KwzrMtGXqm26bPUK0WZVwpys227AQIhmUgimUgi5afQ2NaApvamDEm4quvIyB0BNpG0lmtpkpB1HSPEFiaZMkM+bnIqTe9aoGzLdH+mf3cMoMLk2s6h3WxybSD7eZsjZ3jT5NqZ+8MdpxWUk0o0D/aFBJHRGWsprq5PZNaqku/Nvpc2SRk2+T1TJKAF3GYs5twh2ETusDQb6pPQifBSy9qlLtfjTfvpwApbZPw1a9D2wfyM8pKxY2MSzzNpTm0M9nMHEnAzqprz2RFsS2gZQCzx2clCCDz+9GPYe8I+8P38gvI7GxsxtaIco7yS2DFm0+66axawLmU7qnAavlJJuOeD/SEgvWE93j3/fCx++CHscs21qBw1Ou+4NxftGzfitT/+HnNu/jPSbW1ok8BDG5pj6w4esQ0InpZck74GtVSbAmG2ILVMQEAIgiAPAkEd0zZoZwTZQVkg69b3ASPpBqlrTd9/FVq8IGAy4yEhIaQ1fej2pET9MFKMsCAE0PdKX2pJhXO+EdDU3oTqsr5KfhGhGKJtKilB7x/+YJP7EVVVXdKPIe/vPzGkWlvw3v33Wa2J2YO5vnLMHde9Y7vLAMAHwUNw74/vKfj2tqdIzLrtPUE60hFCyMliTzvHL+O2jd+e8Nri6mQbS9wy1/9uf6+LOBey+cAz1x3c1cy7Syqr8FBzE9YWcL+9+OKLccYZZ6CiokKPjeXaDMNs/aRSKUyaNKmg30sB4KSTTsL+++9f5FExTHF49dVXC6p39NFHF3kkDFNcvvnNb+YVa3/55ZfdNBqGYZh47r33Xuywww741a9+1alnM4a2tjZMmjQJCxcu7LrBMUyReeWVV/LWGThwIJLJZDeMppN0Qq598803x0q1AeDRRx4taLWlfUdlWUnce/fpYvjZuZVr2xZZ5NpmGaknseY5vBJzeyD4kEYeLbU8GwSQbyLSOrYo9HJfjYf8IC5n/NHk6yfHEtZcDdh+MoNBOlhLulsRLCR3e83zfy2wJlLxBGkn2hXwyvuidt+Lseq5S5Bx4AA0NTTh2Seex7NPPI8RO4zAAYccgG23H469DtgLw7YdCkEJPXIJ0hOZmrgLYGLKZGMnNuahI2y+jWPCHivhbLO0hzCIU2YEupy4NQA01Dfgh8f/EO/OeTdjewCg356/gCirxvr370Hbuk9j6wCA7/t4+QV13j75ryez1lvzn9+hYuj+KK0eqUvMQ24bFQrKQs/Y457wxz0Fz7zgMqTaMuY8iWm1SYSu7bgn+Ir1jWm89UkT9hzTa9PWt5lpbW3Fv/71L/zrX/+yZVVVVUgkEtiwYQNSqVTO9kSEe+65B6NHdz6uWrexDvVt9WqSYFJxf/f6AhDc5mLjGdGgUPR4yYKF22bS4E1GRt53Yxhm/fr1+NnPftaptqKkF/qMPAYbPr4fjQuf6eKR5VivENhzzz1x2GGH4bDDDsOECRPged30hxoMwzAMw/R4uvevnhmGYRiGYRiGYRiGYRiGYRiGYRiGYRiGYRiGYRiG2eLxfR9PPvkkHn30UTQ2NqJ3795522zYsAFTp07F+vXru2GEDMP0VD777LMOt5FSYvLkyQXLrTaVYkq1s3XVGam2aS9DVaPW6LBmOyzVVqVlXin6lPVBMpHsdql2lIRIoDrZF4N6b4OKkgpI6cOHD1+m9av6kVI679PqFRK+tLpw9RkSUvqAVMt8+KbU1odt5yPcOkjOtntLGvV25NVJ6FbHRGYcM5foccoqqM6Ckaq7P9nKC/5B9mXZ0kJzpotSkJSuRNmwQutoHybp2wh2AbIJ49qZG9GWkk6WNQnYSt5rBb4xP2ZIJKHP8yD52giEg/pB38EYVQc22dvZjJTMnSjclTTedTeQTmeUJ/fbN2/btEyjNd0SKQ2Ov/pk/mPkBZHqoR0K4zkI34ecD769BDKPu2HHncbgfy78n7zjN2P6wZo6q3jIJqgNv8+uuo07TwRgHeXm2AtknltrXnkVLxw0Ce9cchFaVq0qaPzdhUyn8d599+LW3cfhzRuvh9/WBgHCE43NWBfzXbrvd/bBLvvtAk9oYTaUBNsT+tURaxMJeBAQQkAYETdFBdzqs9B7TvWHQCDhyrtDiefha04I52ST7qlHNik+dE8JnYzBfRHhouANEUiQFlcADW31ue9rWzk5f/+Juiwc5v3jATTVrYlzd2TehyOv5lhElRNheXRQJ16bQbqNevUj7QHHoeHcszriqZJZfyj0Odomui3Rz1nbOuON/koYfc2u6wiXSqj72419a2JrRmltbcUpp5xSUF2GYZithWOPPRZr1qwpqG5NTQ3uu+++Io+IYYrH6tWrC6pnJtlgmC2VAw88MG+d+vr6vBI4hmGYYnP55ZfjpZde2uTv3kWLFuGqq67qolExTHFpaWnBypUr89bbd9/88Y/NTr5njZFnq48+Wpg8O2t3iST67vpTZH9qGicmjtR1nq278bmw+FhFSFSATSCI6rmfPVUHwcSaIKGXCwAJEDwQVJmq44EoATVrrfMaWu6BkNDlHmDKKAESiaAOeeHPXkLVgV6HaStKnX5VG7VtiWA9ehzlgyei396/0HWy8+VnX+Kem+/Bb35xJQ7ffTLGbzsRx337WMw4/zK88sJrEAR4noAQHoSn4yrkISF0bMRT+9bTcRWY+IquJ4SARybGosauYjceBJGK1RCpWI40MRx19Ex8prmxCT/87ml45613Yreh/94zULXzqegzaiqGHfcotjn8FpRvMzHndudD+u2o//hBhM45Cs6qoEyEzsOgfpwROz46oEqcMnfS6/jqOfruCuIDq7Pe2tCF6+g5bNiwAXV1dXn/PeV5Hu644w4cf/zxm7S+z9dHxO+he2848hScAuQUBHFIt5Wt8zWbXHTatGloa2vrVFu/vQkbPr6/i0cUz/Dhw3HmmWfi4YcfRl1dHV577TVcccUV2GOPPViqzTAMwzBMCBH8oVnPYuSYWmw/pt/mHkZWeurYeL91Dt5vnaOn7zeA911n6alj4/3WOXi/dQ7eb52D91vn4P3WOXr6fgN43zEMwzAMwzAMwzAMwzAMwzAMwzBbJ3V1dTjyyCNx5JFH4rjjjsPOO++MxsbGgtouWLAAJ598cn5pLcMwWy1Lly7tVLvVq1fj7LPP7uLRZFJMqXZYce2KEDsn1VaCbGS0s6VWloxADi19rY8GEqIEvUp6oSyR7HEiUY889E3WYGDvbVAqypQU2/fh+76VbSsxtq+XyUCy7fu2XBrhtt526Usr5ZZavWkF0n6gt5RASNJdqFxbyni5dnDMgm3cVLl2HFFpdQZx9s5QB7kWxS/MJ9dWu4Hs+GxavpvjbJPwYevBfibnf0Fyq/lkttlKtm3SvfvjCHydH0EiGJvuw8iBERlzSKod2e60nym6dkkvW4Y1p0xDauHCnPXy0b7gUzTccmvssvKjj87bvqmtsN/XXGTkfLd04lzJdfJdfuXlGLnDyILGtNb3cemG9bE9xqXfmzG5gl8RqR8th34fbkNKDUFGEQHI9nZ8ec89eHL38XjnshloWrKkoG0oFqnWVrx37924bc8JmH3h/6B55So9bsL7rW14pyUzObr/0P743oxTrAhbSRs8vc8coba+voS5zqCuKQGCZ2QORqxt6mgxNwlTP+hPkLnuw3L8QN4B2CMXujdkJriTY98P7g8OdjnBzh+h5f8WCTS0NmT8HtDTvh+LRV6pdrZ26TRe+/NNMHvK1a7EdeMeXbc8rNd268qYMr1u59UVXVOotfMTI9POJrk2bXz9I7P+hNu52nqK6Te8lZljySbYJmewcXLtuO2JK5UA9i9LYnxpaZZRhJk5cybeffddZzz873iGYbZe7rvvPsycObOgukSEZ599FolEbsEWw/RkCpn8UojNO/kaw3QFxx13XEH1nn322SKPhGEYJj/7778/li5diokTN01oeuWVV2JVD5sIkGHieOCBBwp63nTqqad2w2jyU1AMLmcH6mXt2rWYN29e58fhlWHgPr9DomJAZucZURL3fS65dvC8PvyU14mehITZpr6nn/GbCIsA4Ok4m5JWB+VGsK0E0XCE2CAPYcm2K9r2Mn+0GJsQ+SFnHcKsK6EF22Y8eh3SA6gEUq8vkHR7AAn0Hj0Fg4/5G3pvf2jBx6alpQX//eAjPPr3R3HmiWfi0N0Px3233YfmpiYbfySh4iceqTiMiatQaNJSI85WUm01NrXM80w7NVYhEiCppN2kpdwmZlO/oQEHTTwYc9+cGzve/ntfhqqdpukoktr+XkP3x5Aj78XQo/+pt71zMZKWNR/pc0adNybmZM87yhapi6OYUu1CyBI36sDj8qff3oD21JbzfP3kk0/GoEGDuqSvYcOG4fnnn8dpp522yX19um6Buue4MT7p3p9J/z8cqXLjiC6x548TezR/05A5cXik7yxEF/WkiGMqlcJTTz21uYcRixACffr0wQ033ICPPvoICxcuxG233YbjjjsO1dXVm3t4DMMwDMP0YHpsVKuqphxVtcnNPYys9NSx8X7rHLzfOkdP328A77vO0lPHxvutc/B+6xy83zoH77fOwfutc/T0/QbwvmMYhmEYhmEYhmEYhmEYhmEYhmG2Pt5++22MHz8eTz/9dKf7eOaZZzBnzpwuHBXDMFsShYh7snHnnXdi7tz4xM+uoNhS7biuOi3VRoFSbbNc+loyDQgSKE+UozxRDkE99s/JAQAlogQDew1EbUWtdqBqabbvI20F2mn4Mo20kWxrCbeUaS3fDgu2fb0ffCvYlo58O6gPp06hcm1DVK5tiZxDm0WurVaUo4Nci2KEtcgtniUifSpTqEwluWbvOyzb1unWNvE6SOsnQMl4EZZmu8Lt4LMRAgfrMsLkkHaZnHaqk9DOiW5LWuYWa8u0j5Z/v4yVB0zC+suvQHr58pz140ivXIm6006HbG3NWJY8+GCUjNohbx+N7R0Xa3cFQf46wT35wsnKwKxnZxUsJ3y8uRlvtbVmpNlHlBA5b9tCL80UaOtzgswym+of6tfWAyBbWvHZnXdg1p4T8fL3v4elzz0Lmc59XnQldQsW4KVfX4FbdvkGnv3FhahftMiOjQC0A3isoTmjHQnCOb87CxW9e2k5A4GMsIE8Ldp2fkAQWsggSMATAkLLH4SW1wsturDSB9vOvYb1lRdKSlffR+ozWQlEcN0F/wUA6/hzEubNOWUkzVJK622w9xwj5Nbfsep+pFr60kd924ZgB205joNNorNSbQB47x8PYP3CL+3VbdUs5F778V2ao+vqXPQtX7+PfkdG1uH0E/5tCnrqDNjJRVQ9dy2kv6nVT0ieTYEwuyOY3hp8P0Om7Y7PBzKWZ9tOu31asG0WRIXe0fbxvQbv7qjpB6+AbZJS4phjjskoYxiG2dpYvnw5Tj/99ILrX3bZZRg/fnwRR8QwxaetLXPSnSi+7+etwzA9nREjRhT0rGHWrFndMBqGYZj8VFdX46233sJbb72Fww47DDU1NYU983dIpVLYfvvtizRChuk6Hnjggbx1hBCYMmVKN4ymMLpCrt23b18MHz68EysX6LXtIdjuhH+jcuy0+M5Dr3Hvo09tzQN09T46RWnwXF5HRczEtCQQirKQUkATPNjoiZZBQ2ihNal6RpxttNEgTwunjdw6IteGF/mcCPohD1b2HSpz6sloW/OjxyESgJZpqxiip7fDQ0mfoeh3wG8weOo9qBiyZ8GHyvDl51/i1xdfiX2/sR+eeGQmPDNBqY46eeTBQ2RiUnjwPFVPnW8iiIla768SnQuhoyIiiKsYqfaXny/EMQcfg5XLV8aOrf/el6HqG6fABlHsaaDWmey/CwZ9+08YfuJsVO10EsgrbLJGgyipQBDNBewKIpOrZj7xd+qGnqzniU+boFGXS7U7gT1QgBnQhuY0Zr+zIWuTnsbZZ5+NxYsX4/HHH8f06dNRW1vb4T4GDRqE3/72t/joo49w4IEHbvKYvmpYgobWehDURKrBuWtifqRP5cjE3M5xCP0tQdy5YM8fCmZqNTGmiHjbJf6rIRrl6hgheXgX8eGHH+Kss87CXnvthZKSkq7tvAvYfffdccMNN2Dp0qWor6/H+eefjzFjxnT4d2GGYRiGYb6+8JTIDMMwDMMwDMMwDMMwDMMwDMMwDMMwDMMwDMMwDMPk5fXXX8ekSZMKkm7k46677sLuu+/eBaNiGGZLIpVKoTVGClsoUkocccQRWL58OYToWiF0MaXa2brKKdXWFbNKtUP+7RxSbQkrhpYAEpRAsiQZnyjYg+ld0hvlXhKrmldhY2ojAJ34KKGVtyo10dfv1DLSqkxAKu2rSl8kgpS+/kTwybeiV1/qFEcSgPRBJLSE29QRkKQ10VL3pXs36GJbrsSuwauqBHvoM9pHPncGs56c53XUQhrqADnPaQJlnK9xZe541FjInsvBPgnyUkP7gSRImqRXQDq51UKvi3Sf0SvJIEJJlnFJrk6irRqYWi8IIC1Tp+AMks6r2z7lp7LvLAeZSqHxrrvR+Nf7UD55MnpPOxlle+0F5BI8pdNofvIpbPjVr5BetTpzGxIJVP3ysoLWX9/a8YTtIFHVTWIPFxmJbqhdZH8HafHZz+3BQwbjmuuuwUUXXFTQ2H68di1eH7QNSpD7VA7WH5zY7niMCF9ACW/JqS9I3W99vRwgpCEhCPp+YZQGqkU6ncay2c/gq9nPoLRfPwydfASGHj4Z2+yzL7xksqDtKpRV8z/AF8/OxoInZ2H5/A+wsK0dK1Jp1KXTWOP7qEv5aPZ9pAC0ZLkXHH32VIz+1mi1L4QHoQ0MnpZcC/K0oNtIHALJtqcFDyQInlQiCCNs8HQdMrJtkH2v9iupdenPJHWyuxDqvm7sU4rWCwAAIABJREFUyua/FFYvCC0+tuU2qR36Xq4mSVBV3PuvfvWlEk1Ic882omWJDa0bUFlapSae2LK+KjvFpki1U22tePn/+39RLUaoOYU+hV/Cd5eo7UIiqnFx7x/mmjTXsv2t0BTI8NecUxxaWz6ieo9sy1MArqtfj1nNG9EgffQRAtN69cI5vSth1ARu++hXcPRzG4DV6RS28RI28c/eaZzvQ3e74lQkYYLSvkLgjN59cGtjQ67NBwAsXrwY119/PX72s58FPbm/0zAMw2wF7Lfffmhvby+o7q677oqrrrqqyCNimOKzww75J2cC1LO8QidAYpieysCBA7F06dKcdd58881uGg3DMExhTJw4Ec888wwANdnFK6+8glNPPRWLFy8uqH1TUxO+9a1v4b333ivmMBlmk3j77bfz1tl22227PCa8qQQxryzkir8BIEE45NBDcOcdd8YuL+v3TfTZ/igkKgaide1HkKmNSA4cj17DD0WiXMttndhapHdkPg2NkxRHniwSdIekY5wESPUUluDrKIrdALVMxxPITEZMHgAfJJU02sbSAIB8SAj9QF46MyKq/k2ERsVgndhUdMJpM6FxaNvdD9Fgldo2sg9WnTomTmmfMLuCZ4IrgC7rtxMGHvYntCx/F42fPYnmJa8g3bIuuvOzsmHDBpx32nl4/cXXcNV1V6K8ogKC9Lmk97kwYX4dmpA2LqL3k900dfDteUgm1hU8Q1/05UIcd9hxWLN6Tex4+u99GSp3mqZ3b8zJ6pwapVXbof++V6Hv+PNR/+H9aPzyOYAIbWs/ybnNyQG72K7cfR7/JDtbPDfbk/lIvNE8NHe7y3l9xBG9bvIRd63l5m8vrcWRu1cX2P+m06tXL6xbl3me9urVq6D2JSUlmDp1KqZOnYp0Oo33338fb7zxBj744AN89tlnWLZsGdavX4+2tjaUlpaipqYG2223HcaNG4dJkyZhv/3269LnCR+u+cBex4G73EySrc+cyP03Gl9yY4rBzLwI4pVm0m17a6TMmGVWnIhYjvhJcL3Cnj4hEXi0ffS21ong5eLFi3H++efjscce63DbYjNq1ChMmzYNp5xyCkaNGrW5h8MwDMMwzBYO/fqWw+1v59vtWIvBwys353gYhmEYhmEYhmGYLYy9h12BXiWDNvcwGIZhGIZhGIZhGIZhGIZhGIZhmCIzdepUzJw5s0v66t+/P1atWtUlfTEMs+UwZ86cLpHqn3HGGbj99tu7YESKYkq1M+XDbjnF1zOyxAKl2uG2QYn07TtISJQlkigVpXk2pueztqUOazeuDRIgSZi8aJv8TIAVpQr7ClWDhBUuG6E2dJKkIBHu19Qisv2Tlq0GiZpOIibCyYxG8irNeKz8NfOkiiZBxiVFtrS04Pnnn8fcuXPxxRdf4IsvvsCSJUuQTCYxePBgDBkyBEOGDMl4P2jQIJSUlGT056wsOzJ+vGpR5smfTa4NZDmnddK3L3XCs3NWSwRlAODbzwhq6PbSWI7NeiLrCHJkKTQOmATaSB+mb6nPLTU+vVbpO+NTbQb3HpJ1u1NLvsKKPfeKXSaqqlC2z94o2XlnJIYOhaiqhEylkV6xAu3vv4+WF19COsfvTFW/ugJ9zjoz63KXt5b/Bx+v/RhKaSAghIAgz0qQlRDZgxAePHhICA8eJdSrKIEn1PKESNg6AgKe8ALpMjwtTVavICNRFlquTGbt9roLJStLYNJ+B2HunLkFbdN+ZUncXlOTUW6UDAqyn4NzK/jx7fkV/JB9r+r7EkhDOnWkLnM+6/dp08b5EaWlqB03DrXjJ6DfLruiescdUbX9SHhlZfk3Uko0LF2KtZ8uwKr5H2DFO+9gyX/ewMY6JUSY19qGp5paUJdOF7TPXP46724kEgm17630Wth7ndD3S4KAJ4Q6clac7Wl5NqnzRtcRlAjOJ6HPEiFAbh0Iey9W6/QgRKBRNvdtUyIEQcrgM2DkEuqckVqEr6ZTUNel735v6mtbOSIkfF8JOnzpq+scElL68KV67VNahVojKOkCeqKAuCt+93nlhj/ixWuvUte2VN955lvUI6UiEQA8qHIBwCOyZZ5dTkjo5Qkoob1p4+nlwvneNZoTuO+l6ltKd1lYdBB9dTfVTvJA4eW5lT2q5t1NDbi1oQHNOfbpxZVVOLVX74z1u9vhA3iwuQl3NTVicUpN2JAkwpTyJGb0qUZ1RCDkuBxitzG7v0eV+gAmrFiGtb6fcysBoKysDHV1daioqAj31APPbYZhmI5yzjnn4JZbbimobjKZxPLly1Fd3X0SJIYpFkuWLMHw4cPz1nvhhRcwadKkbhgRwxSPQw45BM8//3zOOlVVVVi/fn03jYhhGKbzPPfcczj00EMLrn/SSSfhgQceKOKIGKZzrF27FrW1+Z/Bnn766bjjjju6YUQdJ+8zViDrc9aHHnoIJ55wYuyybY9/Hsn+4wKJdGSdtsg804wfXeQ1Wm7eh2PMbjsbAwMAPbVxKMKiJ3YO2gVTQcNO+uxGY1Q/bsw76MuUpTOWBSOUwQsh18Yj/ODUBA9h47uubtdODBxqo6daDYmgRbBY+mhd+xmal7yClpXvoG3d50g3Z06OG8foMaNx6723YMxOY9Smmwmd7fNsCXcPAeEJnINXdz8EsZM1a9bgqG9PxcIvFsauv98+v0TV2FOC/eSeULGv+hOJUBkBaFkxF0ueOCFzJeRh+2n/QaJiYHAMQvsy23qyLZehstDI3EmtJexD98zrM/grjfArnM8UWR6pI327LHp9BDV1ZFBK+2qihgSJx68YiZ2GlYPpGA1tDfj7h38Nx53JszFH9T6IWwvykCAPnkjYeLcnVIw7od97IoEEebptIhQvFyaODh3L1HFvMxE7kZqc2ES9VUjc3COCOKe555B97/ztiClw/hYj+DuV8H3LpSNibSklZj4xE8ccc8ym7P4uZ9CgQTjppJMwbdo0jB8/nmNNXUBBv5NsBvjYMgzDMN3Jb26dDJ4mlmEYhmEYhmEYhmEYhmEYhmEYhmEYhmEYhmEYhmGYnPznP//pMqk2oBIlTcIXwzBfH1577bUu6efOO+/Ej370I4wfP36T++pxUm1dsVCpdniF8VJtEFCR6AWPvDwbs2VQk6xFmVeG5Y0rIOGDpA+SQaIikVTJi9JJ8CUBSJOQmAa0WphIqmRHqTJtffiw8my9swMfts5slD4IIkh0lsomKiF1IqS0CY0ql1mXm+89idD7IJ9bhhIhzeeWlhbMnj0bDz38EGY+MRMNDQ2x+2XBggVZ9xkRYeDAgVa2PWTIEGyzzTYhAfeQoUNQVVWV+d2c4xow2xstM+OPG4fUAm37XttMrdRU9yDhq1cCyCS7SyPGBUiSfW/7dtcZzY92F5Az9kg+tllnKMFeSr0+c04EtgJJ6npL+SkkRMfTM/wNG7Dxqaex8amnO9y21/Rp6HPmGQXXX9+6Xm9X9mTcgjH7R4ST6IFwgiQ5x8FIyqPXiT3vdZ9PPPk4Rg7fAS0tLXmH8UprC55qacGUZNJ24Y5FInoqmHTlgGA8qq5R15q7iu+0JLdeSFoRPpHSkCEhr2xrw+o338TKN9+0sm5JAmU1NSgfMACl1dXwKiogEgn4vkSqZSNa6jdgY91aNK1ciXRba0YK/+JUGk80NmNheyrvforj2HOOQUlJiRVqG7m5SQQ3yeOkk8aNDFslqXtBcrlOMPeEkW3rhHbh2eRxK1YXZMuMTEHoyRF0qjlg76WuysIkkjtHMPyFCACOTBu2vpRqvVL6+lUCwoigg3uy7UcSNrRsQJ/SPij1tvzJKOLoit996pctwys3/lHtPwTHyr2GorcYd3mgxAhrTKJXsQ+C53xdylDbYD1Gqi0Rf2tz27jLogqNqKIj255akUrjmob1eLO1DS0FJKv/v/oN+H/1GzDMS6CXIGzwfSzXMnxPrydOb90iJR5p3ohHmzdin7Ik7qyphYfIvnDur9H9FH+bV6UCwJ/61mJ6XX7hS2trK04++WQ8/vjj4Z743/QMw2zhvPjii7j11lsLrv/www+zVJvZahg2bBgSiQRSqdz/npg9ezaLtZktnv333z+vWLu+vh6+70OI3NPrMAzDbG4OOeQQXHPNNbj00ksLqv+Pf/wD//jHP7BgwQKMGjWqyKNjmMK56667Cqp35pmFTSy6OTDPxXI+b80ShzniiCMwePBgLFu2LGPZokcOQ80uZ6P/Xr9GdOo/d51mssP41UefEkbLzXsEn21ANBA1q3iZsRX74QgLeVBPNaX9IRs783Q8VZW78TsyDzXhq4iLFYjrB52hJ6XSWaMZp1lH9v1OcU+E7QbZQaiaJm4AYccRfmrtCLXNO+GhrN9YJPvtZBf47U1oW/clNnz4N7Su/hDt9Ytix7bg4wU4/IDJuPr3V2PaD6bZmIyJU0kQSD/wNTFoNWQ1DqHCKPDJ10O0gWw0Nzfje8efGi/VJg/99/0VKsd8N3PfRLYw/NmJ4TnnjgRB+vH/nizr/00l1XbXE7oWok/5s72PjknaOJJa7I4NodM+NNFy3qBHgWS/4CJXWsz1p+MXtz29GjeclX+SKybMe6vegQ8ZTMxLQZTZBvhh4hXBhOmwdUw8yo1O6XcUHCd7VThxj4xYF7mxcMo4vUIxk02JxXeS9vZ2vPLyK3hi5hN44vEnsGhR/L2ouxkyZAgOO+wwnHzyyZg0aRI8b+v42yWGYRiGYXoWLNZmGIZhGIZhGIZhGIZhGIZhGIZhGIZhGIZhGIZhGMYipcSsWbOwcuVKPProo3j11VezSjw7SzqdRltbG8rKyrq0X4Zhejbvvfdel/QjpcQRRxyB5cuXb5LsZPNItcMdh+rpxLpYqbYM92g+2VJpNdrOf1TyYHmiAoK2LilMr5LeGNZnKL5q+AppP6UTZHWyoxRa3KySK9OSrJgZJCAkwZe+FqoSQL5OjvQBSZCkFNuAgAQg9I4lAZvS3BG5NoCg3BVqAxnWy5BM+5nZeOihhzBr1qxN/h6WUmLFihVYsWIF5s6dm7VeRUWFFW1vu+222H7k9hg5ciRGjRqFHUbugL59+2a0iZNr5yx3k/5NHZMUDqnPezex1V2uj4NOsrep/TLoW9oEfDsQAIDQ0lU7Nm3pJlsnSMJ2FNqh7XATYc2xlL5a1u63d0qs3Vn6/OhsVF12aSixNx/rN65D6IRzEoVDZCT56npOonAoKZjCvYTEt8b2qsuNA8Do0+NutH2qKnHbXbfh1FNOLWi7Llm/DvsPHIjeOe5zYT1AsN2uDsJc4ZntCMJa3YMlaUiI0C4MCynSkFaAm9alRr8gIeFLH21r1qBlzRor75aRH1Pmpn63SolHG5vxn42tOfZKbkaPG43DTjnUSrFB0N8TWnQNLcSGEmUb4XZQpoTaHnlqGQQIHggCHikBtwDCUm0i9QoCSID0ciP2FnorzfrJue4BN+GdYCYsIHXDVvtVEtLw7c5zE+KllBBCwJfm3qy/IyEgSctAfNO/D5CP1U2rMKRyaKf3cU+lq373efKSC5FqanKPStCFOkRKbxHcZNVEBHCvkvj1G1GKUa37EiG5drAtsNeg9aGEhhpukangCF5J9yGNdAPhS979Pe7hpmZcW7/eXtcdYUk6hWjDQvqRAF5tbcGP163FzX1rgnLzFensAzNeGXnN7JGwb1kZxpeWYm5bW94xzJw5E/fccw9+8IMfhHtiuTbDMFsojY2NOOqoo/J/N2pOPfVUTJkypcijYpjupba2FitX/v/snXeAFdXZ/7/nzN0Ou0tdOtIWFWtQATtFBQmxoUZQNPpTjD3RWBJfk7z6xje2aGwgKuiLkojYEAQFFQXEghLsBQWlLWwDtu+9c35/nDJn5s7de3fZXRd4PuZy7505bWbOzG7m2eczRQ2Wef/991tpNATRcpx11lm47bbbGiwjhMCyZctIJE8QxB7BLbfcghkzZuCHH35IuU5hYSEAID09HXl5eSgsLMS5556LqVOnIj1973y4HNG2mTdvXtIy6enpGDZsWCuMZvfwC3xDCLlBl5OTg1lPzcIvx/8SdcF7cyKG0v88gvT8Qcg7cIolno7vs9Xk2hCA0A/G1P/KWKq8uWrLsBkYXAgTs3E94bYp4wJwVFxQ3jU2MVgVtZEVBPxj9+7qNnxHkgXe1Wdux2i9O9vMuJp1DIJZcQbrDjjT2xdYDoCn5yGz4DBkFhwOCKBq43JsWXRZ6Ohqa2rxh6v/gLVr1uKeB+7x+hcqnqk7Vw+CZsyLbXv3sL2HTgMC0WgUU6dMxZrV4X+P0X3sDGT3OiZkv4TsO+ZtJWDvG+udAcUf3hNav/uYh9T4mf/GtVAB97gxhH2OH6MX30F8fDRByDPxtiaskHoZszqknD1UAEKdqAs/2oFrT6tFvwL6W7lUqaqvwpfFn5uYrYSZc1jHGf1nrFzvrbHerQcO6yB3MMbh9aUfTKyWJ4iFeDFNZgVu5PKwOr7zqxkoLy/HawtfwyvzX8HiRYuxY8eOZm2/KeTl5WHkyJEYM2YMxowZg8LCQoolEQRBEATR4rC/TBtrfjPfb3An9OiT+3OOhyAIgiAIgiAIgtjDOLr3bchJ6/ZzD4MgCIIgCIIgCIIgCIIgCIIgCIJoBoQQuP766/GPf/yjRfvJy8vDtm3bKFGXIPYxRowYgVWrVjVbe5dddhmmT5/epLo/n1Q7QTmVBNt0qbaAELKOVmxzxpGVlt3siXltifpYHX7cuQH1sXowJWrVwlaTFOn7zqWEE1wKXXXypJLAwhLA2kmYnPnfvcRLbpKLZd9W0iT8SZFaJizUWGwZNARQXVONxYsW4/m5z+PVV19FRUVFy+/ARtKhQwcMHDgQ/Qf0x8CBAzFwwEAMGDAAAwcORNeCrqHJkGFybbNOeHNZQIqLjTTbzGVZQqfoW3ZsuCpR3+TVq1xs4Yq4cwg8kH/PBIwAXQgpVHWh8meFZ1cFIIQrv3JpLhVw5fiElCMLJtA+PRe56QlyMYRA7fLlqJg5C9VL3wSi0WS7OiGR3r2Qf8ftyBwzplH1qqPVmPvVvzyJsZYfMwaHaVGyA0e9R1gEjqPemQOHO4HvEVNWy5n1d6a+a6myOZe0WFmdZ9JhIGXO5pxRUgII4OzTz8biRYtT2r6D0tIxr3PnkNnG4iTVWtEQlFhrubWaBoiZ5XKdEHKZq+q6AGLqc0z4y7qmvrCWe2XsPgXkdLPHED5m4KdoDLN2VGBbrClKX8nxpx2HqbdfKn8PF+oY2MfGXCvVO+fmOMrjqo41d6RQW0u3weFwDg4HjDP13fHKMw5m5NxKns2tazE4OJeSBbkucCUV6hP324MZpHcjZs53KMGEdRorMborpKTDFeocBuT5HBNwhYCAi5grj6ArYuiU1Rn5mfEPFGgsbSlRvMHff1L83WftvLl48bdSCMIh9R0MSqQOeC8mL5t6ucMYHLVOv0eg6zBEAHAmzDIppudgLNCPeml5txy6J0zQ7/bPYI74zROB8rCdKtBXD3+9/9m5E3MrK5PsqJblhtxcTM1pDyBEN2L5Xexts7e1wnXxz4oK/KeuDqMyMzEhKwvHFW1NWRS+ZcsWFBQUxC1vS/OcIAgiFYYPH56yMLhXr17YsGHDbj3YiyDaInl5edi5c2eDZQoLC/H111+30ogIouVwHAeu6zZY5rrrrmvx2BhBEERz8c033+CAAw5Iem1LBuccRx11FF566aXQ/79PEC1Fu3btUJnkPtuQIUPw2WeftdKIdp+mxJ5feOEFnHP2OaHnspPVGf0nfQienhsq17b7TCzXBvzRhrDl+nNgvZFlWxEV4ZX1RzP0eh0FgQnKmXLCLgv4ozTBcXhxw7gy9tMRzXf4Rcv2DVG50v/OYD0Y1rubKoR9n1nbrr1yZq3vZqy++2wCEubesnCjKPngPpR/OhOJeHru0xh76immfXOPmnmbJ4QAM1Jwe//pcQvccNX1mD3rmbj2GU9D97EzkNXz6MC+0J/1ffCw+7uB/WZR9dNb2LzokrjlWT2PQa9fzjFxQYPQ7RhDcUi7ifrzP9Da2zmB4oHvjTsn9P5s4LywAs1CR/t854R9LujzwEQZASHjTxOOysP9l/VNNDgiwLs/LcNn29eCMRmH1LFLL75tx7jl8giPhMS7OSI8DQ6X6+14t6Ninpw7cCBj6PHxbh3f9mKq+m9NvL8hUX9HYku/rfPAi3vaf0MS9ncl1hwPnA52ueLiYtx+++144vEnUF1d3Zy7vUlkZ2fjtNNOw69+9StMnDgRkUjrPZScIAiCIAjir9PHgX77IAiCIAiCIAiCIAiCIAiCIAiCIAiCIAiCIAiCIAgCsVgMl112GZ588skW72vKlCkk1SaIfZCNGzcmLXPiiSdi1apVqKmpSVp2xowZuPzyy3H44Yc3ahwtKdVO1JQIZL2FSbXtSk2RanvL9w2pNgCkOenok7cf1pd/j3o3qvypri+RkakEay4YOBdwBQeDC9esl7JOl3FwuHDBpT9ZCJUIyeEKKQh1hSX+VQmwDByCyT6YkAW0sNmImxV6Hui2q6uq8fri19u0TNumrKwMH374IT788MO4dTk5ORgwYIB5DRwopdsDBg5Az1494ThOXB3G1L5QSeh6v2i5NhPB+auUx+YcYep/gUxp5j/HvIRV1S5jRmSM4Dqd0sqYlPCa+gJSqq3qu36JQX20Dkj0qw1jyDjuOGQcdxzc8nLULFmKmmXLULvyPcS2bk1QyYJzZBx1JLLPPRfZp58G1oTfoUqqS7zhyB0oc/1DktSZthjrl94vAp7FtlH4E4F1WjoP6F5tZQDjDHOen4P9eu6HnTsaFr0BwGf1dXiqshIX5uT4rplhV0BPEeC/mHvnrCfvdaE3mcFlAg4ACAYXwiyPQcBR1wevV/nF9fQJvnR8vXcZZFtC717BVCq+8JUFgI9q6vDUrgpEk/wMOvrUEeg7uA8K+hQgMycTeR3zZNJ4JIJImoNufbuZBHAp/Oe+pG+urp/63dFlwVRiuSfS5lZiuZZqGxG3SRj3pNye7JgpobdOH7fWMQYmvFmh/2WcSamF8M5pfa1whdq/at9wziFcV5YzAgU554WwE9aF38HhO60ZimuKkZ2WjXQno+GdvgfQXL/7lG3aiNduuRGAPocbaEYAwV79aoqguloYVYn8xtQyFn9eh7TNfC/m60vrXMIuYYz590+iPXX3jl2YW/XzSrUB4J6dO+FC4Lc5uWYbv4nV4/dlZSiOudgvEsER6em4ICcbPZyIKbPLdXFhaQk+qasz2/h+XS3u3LmjUf0PGzYM69evj1sufD8zCYIg2jZ33nlnylLtSCSC5cuXk1Sb2CvJyNjzf88liFTp2rUrtia5B/Pee++10mgIgiB2n8LCQtx///245pprdqsd13WxatUq9OzZEw899BAuv/zyZhohQSTmhx9+SCrVBoBx48a1wmiaDxPfSkSIIPXMM8/E7Gdm45KLL4mTosaqi1Fb+hWyuh2lb2LGC1ZVnyo8mUAkbMdigndaE5mJARlEEua+uYypmeCaFVGx2jPrdSVdDpYMWUZBdEwoPhrCoO8Ogwl/GTtOFRy6vVn+8JMVf7LuIqvxebFGL37obT+8saj4hUTtG2bf0dYPktX9cDDO0Xn4zcjuOQJFb9+IWE05gjz+6OM4dfw4FYPU2w0TY2ZWt8Jbae7PCyFw7533hUq1AaDghDuR3fOYBDsruCw+ZhhaVAAlH9wdsp6j28gHYe792/eMtUjbd7iFtU8T9x0u1baDO4kG24g/6kg1SGKNKf7h0g214cVCF3xYhktP6YIhfbMbMb59kx21O/BF8WfyYbxGVm3F86HjjDB/18HUucuZV0aevjqy6x0LO25py951PFtOXf9xZb71ic6VJPGzVAle89WCyspK3HvPvbj//vuxY0fjYjy7Q15eHgYMGIDS0lKcfPLJyM/PR15eHvLy8jB48GAMHz4c7dq1a7XxEARBEARBBCGxNkEQBEEQBEEQBEEQBEEQBEEQBEEQBEEQBEEQBEHs49TV1WHy5Ml4/vnnW6U/SsoliH2TkpKSpGUOPfRQXHbZZZg0aVLSskIIjB07Flu2bElZctWSUu1g8qQ/BZmFl1M5n2Zc6jNTYw1Ktf11tUZb15cvxtg+IdXWpPE09M3rh+/L1iEqokamLcWsXCZNqpdwORgT4IyBCQccAoJxQLjgUNJt5sJlKpVSQKq2Lbm2ztM1CblJ5NoandReXV2FxYtex7y587BgwYJGy7QZgAzGcFZ2NoZE0pHBgGzGUerGsNV1sTUW815uDLtct/l2dgNUVlZi7dq1WLt2bdy69PR07NdvPwwcMNBIt/sP7I8DDjgAffr0kUmnwkrDD8gHbEm5dm37ZNzxWaWBhHl7hV4Xf4bYibQ6+d+4ChiHEK43NjUZ9Njr3LqU9hPPz0f2xLOQPfEsAEBs2zZEv/4a0R9/QqykBKKiAnBdsKwsOF27INKvH9IOPQy8/e4loRZXb/ftCz3usFx0KSbw0ol1Oeb7DLN/TOJwA5eceI21vdwTOtjl0jPS8dwLz2HcmHHJr90A/r5zB07OykA37k+TCaohvM30etMuBteMQ2sPPBmvJ/n1fwakXJv7cvT9PwEAKdDWS10E5drqGs8ArqQU3lVd4Mu6eszaWYFYgm3P7ZSLc646G6POOhFOmuMlgpukcWYld1saawYpuFbLpOyaedJs7n02wm0l13YYB+cOoD9rqbZPuC2F3VzJuxnzS7e9tHUpw9bLBQAm5PnuT2qHeSCCYJ5MO07ODyHl2kreIQRTB9GTOAgAzPXmtS0FFkqmIYSLTRWbsF9uvz1aFtxcv/vEYjHM++2lqC4vN7Jr/cgE7pPme+earTG3XCo+wbU814Svvu7WYfIc4Nb1x3aouAAc1YN/tSd18etY7LNTlRT+lcGz1wVwS3kZ3qhO/tCX1uK+nbtwSFoGDo2k4Zq2nEA0AAAgAElEQVTyMiyvrTHjLa6L4aO6Wkyv2IVTs7JwVHo61kdjmFnZPA/v+PHHH7FgwQKMHz++WdojCIJobb744gvceuutKZd/6KGH0Ldv3xYcEUH8fBQUFGD79u0NlunSpUsrjYYgWpb9998/qVj722+/baXREARBNA9XX301li5dipdffnm324rFYrjiiisAUByfaHmmT5+eUrk9cS42Ra7961//Gscccwz69on//57MjnekINe2iwVKIe4Gq2+5/oz49cEqvrXC/OvdYNVCbiFjbTp2qiMeLPB4RbMOVlsw5X1LmTUQ1sB+tm/0+naYvnOtxqVvWOtghFqme2X6jjUL1tfbaS/z9ofpgzlgEMjpMwp9znoVPzxzbNxIP13zqTZmew/6tcatx6hjIt5CyTNPzMZd/3NX6F7oPOxGtBt4WsK95N8vNlaAVPcnvHIV37+K2tKv4lrJ6XsyIjnB/w/JVJzVDtpa7Ql7e+KDFfZDeT2ptl4ZDHTCN87GE3aOJCnu79gai3W+Bla5guH2f23Cv24a1MRx7jus2PQuXBWf9x6O7X+Qr1wW1GR7/+pIlf0frBgqmH+NCiyafiAgxd6qbJDgorAYfJMIaWPXrl2YPm067rvvPhQVFe1mB+Hk5+dj6NChGDBgAPr37+97dejQoUX6JAiCIAiCaC5IrE0QBEEQBEEQBEEQBEEQBEEQBEEQBEEQBEEQBEEQ+zBCCJx22mlYtGhRq/Q3cuRIHHjgga3SF0EQbQfXdVFTk1xIOHToUJx33nl49NFH8e677yYtv23bNvz2t79NKQn755NqJyinkuGCUm1dTiSqByiptloqrBoMyIrsO1JtTbqTjv3y98N3Zd8h5sZkOiTjRoTNwAHBwLiStQoGzqVs1ZPpcjC4KmlS1pUwuKLpcm0AqKqqwuuLXse85+dh4YKFqKysbNT2MQBHpmfgl1lZGJeZhQLHSVpHUyUEiizRdlFAvL01FsO2WAzRRo2ocdTV1eGbr7/BN19/E7cuMzMThYMLMbhwMAr3L8TgwYMxePBgDCwciOzsbFMuOKcFE/7ltqXVTSDbNpXNP4G2tYRVS7XlwZbHXgu/g01KYUFMxBBzY3B46scGAJyuXeF07YqMRtVqPMVV8bI0puXizBbgMiVA9pdD4LvQy/0tem2x+PXcakS3AdhJ8ZYkQHHs8cdi0vmT8Mz/PZN0G2MAppSU4o0uXeOuvWFqCMCTa9sC7RiCagVP9ivAoKXrLqQsOyjXZt4lHUyVceApGDwtt+xTioHlUgE5t13drwA2RGOYtiOxVHvoCb/Atfdeg+x2Wd72+va9lz6ul3OmR81NsjmzBNicMXDmmLKccTjMUWU5HK5k2+BSiC24J9XmloTbfleibX2N1f0JvUsD55Y8TS0pBxNKcKHOfyGsB1AwwPV+fsJVZRggXP0QCsvGrD64wlXte4JlYcYij3NdtA6bKzajZ/ueCY5A26Y5f/f5x59uQcWqVb4rpoCWX8tzJCjM1pcPB9b1xhJY80AnYecq02ePumbp80PrV1z4Zdy6lvB99zYoqMbQ/cQAvFhZhTX1dagSLgY5aTgxMxN37CzH1/Ut+VOyaVxUUtzgegFgQXU1FlRXN3vfEyZMwLp169CvX7/4fvVDJwiCINog0WgUJ5xwAtwUHz40evRoTJ06tYVHRRA/H6k8AK9Xr16tMBKCaHmOPfZYvP322w2WKSsrg+u6KT/AkSAIoi3wwgsvYOTIkXjnnXd2uy0hBK644grk5uam9PBbgmgqCxcuTFomOzsbAwYMaIXRND+J5Np1dXWYM2cO3nvvPVRXV6NTp0549dVXkZubi6+//jpBY4HfS5LItQGYB/02q1w7rlaYNTbQDpPxU68JJau1NNzmRrG+myvsxyXK9rw+9Z3hVGFx31QUF7472f6AGAD5IEg5CkueHSd/tqS+ZszcakdHxeSySLvu2G/SO1j/7PG+cZWVlmHzpk3o2bsXAAEhtPDbe7iv9H7LLWBWb//35P/hd1f9PnTr84dciPxDLvWNs2Gs42cJh71do/p1Yyj96N6Q6g66jQwu9/r2Hm5q7SN9cIWIn+sIxIbj7MX6Q3AuNpPUOGQ03ulhC8eD8Y2w88sfBwUYPvy2Ei+sLMGZR3dq7oHuNWzYsR4/lH/vPbAX3pxgJs7J1Gfv+OgH/QIA415kUq+DioMGz17vFPfO97h4uJJsm+Oq/2iEWe1bZYOH3vcg6uBUMd3HT96ysjI8/ODDeOCBB1BWVtbgfmsKJ5xwAiZOnIizzjoL3bt3b/b2CYIgCIIgWgsSaxMEQRAEQRAEQRAEQRAEQRAEQRAEQRAEQRAEQRDEPkxZWdluSbX79euHuXPnYtasWZg+fTrq6+sTlh0zZgxmz57d5L4Igthz+eabb5LLHSElJ4BMqu7SpUtKMu4ZM2bg8ssvx+GHH970ATZCLJlqU02Rass82XCpticF1ZJQqBxj16zLimQbYeq+RmYkC31y++D78u9lvqOQ+0wqXFU6s7Dksq5KfBQCDA6AmBK/ckC4cMHBVPqrFCs3Tq5dXVmF1xcvxvNz52HRwkW7JdM+NTMLXRoh07bJZgz9IhH0i4SnDmgpaakbw5aYi62xGNZH61HkxrA+GsP6aBQ/xqKoTeH8bQo1NTVY+5+1WPuftXHrevXuJUXb+0vZ9qDCQSgcXIjuPbp7CdwsbFzBEzrOhu0lYwstf1USViXrZQxS1MsAV8sItKCXqTJqjslzl6E2Votsno22hoBAcfV2I1CW6HRhtcyX8KuTzu195KUsGylDSF/2KSGb9Sffe/0LT9BtlkvpQDCPeNrjj2LJG0tQtLUo6bb+GI3i3l07cX373BDtQ3guva2LsEeg1Qqu9Q69Xsm1dYK8Tt92ISBUB67wts0N9KQfjGD3IczLu2Ztd6N4oHwXakLOP845/uuJP+Gwow811zpvg7XE2E4XhzmGWp4NJWgwomuVbK502GBcftZybWaJs6VsW25BUKqtpdtgABfcbJOeIExfNqHPPy+xXX+XHmU10ThTwnKVGC+Eb4uszYZQ13b5M1JPROGTdwu1szm42nfw2mPyu+kPDDtry5EZSUenrC5xx6Et05xS7aeffhrrH38MnbglIDBNyOOrm/ME2/EdmEu2NIH4VRJKDuLpEAL1mJKKBDaBIZFc297M4O9WMGOugYsby8rxQW0dotY+ewe1eKKyIm4bCMnAgQMRi4Ur/0muTRBEW2XixIkoLm74wQSa/Pz8lGRvBLEns3PnzqRl+vfv3wojIYiWJ5X7xkII1NTU+B70RhAE0dbhnGPZsmW4+OKLMXPmzN1uTwiByZMno76+HhdeeGEzjJAg4kkokbY4+OCDW2EkLUdQrr1gwQL87ne/w3fffde4dnhIbK/Z5NpAfIQEIev0ai/uAB3lUMFq+wGqwtyxZQCTjxX1C7blB6YD3eYuvYq9eCZpS7QN+CM1Dd37Dt6XtCIAzL4pHYiXCdWv3kZ1v1oIHUMLuzONwPi8tpn/7jcAhrT2PeFkdkCsxi/GfeKxJ3HbHbcBgoFzeRw55xCuUE+Y1Bpy9ahKIXDv3+7BnXf8b+geaNdvLDqP+BPgu3MPJLD4QkvNve+BIpaIvHrL+6jbsT6uTG7hRPD0XGt77XevJaHiNr5dKlhc/wml2iGyYivaFNi0cMm9PZ7kfwQSXiZejqw/WOcR04Ew+VBuETgp//bcRpx4cB46tif9X5B6tx7LfnpLxSsBfXy5FevmTMc4YZb71tsPFwYLxCJ1BNen3Q6c2boevLVxU9p7qDGDvjar79Y6jYB/bjOrbNhUXPuftXjyiSfx1FNPYdeuXY3ejw2Rk5ODTz75BP3794fTxL9DIQiCIAiCaGvQb9YEQRAEQRAEQRAEQRAEQRAEQRAEQRAEQRAEQRAEsQ+zefPmJtc96KCDsHjxYvTo0QNDhw7FDTfcgDvvvBMrV67ETz/9hPLycuTm5uL444/HNddcg5NOOqkZR04QxJ7E8uXLk5ZhjKFfv34AgHbt2uGJJ57A5MmTk9YTQmDcuHHYvHkzOG+CVLoRYsnw1V6BkFTjuDJxfTJPfimQqlRb+KTaAgKZkSw4bN9OesvNyEO3dt2wedcmMCZUurADAQHOGISrEisFh2AAdxnAOBhikOmVrvnEEANnDgBXybSTy7WrKyuxePHreHHei1i4YCGqq6obNX4G4Kj0DIzPysLYzCx0TZDEGCYHbioMgAOgM3fQmTs4OC0NQGZcf0UxKdneEItig3pfH5WvihaSbm/8aSM2/rQRS5cs9S1v164dCgcXonBwIQYXDsag/Qdh8ODB6D+wPzIzM+Nl28JKUtWnki0iZt4KxhmYywBXi5/Vu7YkQ6fRWnUYhxAuaqM1yE5re/Kl0uoS1MXqwW2psZ3Ua6UPe3tKJwv7k3596cXMkgmwoAYXaqKKuOXB7/75rI+MJzfgnGPBogU46hdHwXVdJGNGRQUmZGej0PGnyyTSRHjCB/8YXUu43JBc21VltQxYX7V1/rTuS2oU9FqmZNrCCH5dqy8BYJfr4t6yXdgZss35nfLw30//FfsV9k24H2yJtj0G2Enk3HvnSimu5dkqBR2cy3eHMTDmgDMGrt/BZV0hr7ZM2AnqABOenJsxuw8l7mb2jFOuCsb1lJLnHtPJ57KQJ5KQ4g2hjoMWJDBuJbAzT8nhCtW2q4Uennxb1tVHSM8K+XNAj6No11ZEeBryMvIT7vO2RHNKtd9++208dO1VGJvmxJ/PzL/E95lpbYct0bdfAlzJ3bVMXndtfzfuCUvSIgLl7XeflAACTn4+cg45GNmDByOjXz+k9+iJtK5dEMnLRzQ7C5WMYZ4S6O3YsQPbt2/Hxo0b8f333+PLL7/EmjVrsG7dupQeELMvIYTAtm3b0LVr14TrSa5NEERb4tlnn8XLL7+cUlnGGF5//XWkp6e38KgI4ucllQeADR48uBVGQhAtz/PPP5+0DGOMpNoEQeyxPPnkk9h///1x8803N8s9jIsuugh1dXW49NJLm2F0BOGxevVq1NXVJS13xhlntMJoWhZ9z3rFihU444wzEI1GG1Wfp+fCSfSwR/NgVL9gOyjXjg9/BBc29DlQh2nxtBXVCQ2M23d4dV3H+q4kzqY9/TBOL35i2tVPzDT9cPj6D903gfEYmbYXz/JvofrEuRKAe2pdLc0Vwq7B9Sit+qpTKx5j9kHggdiZHQ9E5eYVvmXTH5qOG26+Hjnt2smaaszM0Q+79aS7biyGG677A2Y9Pit08zO7HYmCUffJ7QG8nRH80eC7d8vsXRMn/zWVGUP1lg9D++1y7B3wH5s4A7HvXc9THRPybvQLucw3ThE/NVnwQDeGRHXDxuz/yw2zK6yYn78Y8xX3BQsD7ZdVxPCnpzfg0SsHNHYD9nqWb3wHFXW7pAyb2cJsK34NbtZ7cUdLsG1OY/u8tN89kbb+UwFfTNV3Qvii5yZ2mBDW4FerXf+iWCyGDz74AIsWLsLChQuxZs2aBvZS02jXrh1uu+02XHvttXTvkyAIgiCIvQ4SaxMEQRAEQRAEQRAEQRAEQRAEQRAEQRAEQRAEQRDEPsymTZuaVG/MmDH497//jY4dO5plffv2xbRp08z3iooKZGVlwUkgBiUIYt9h9erVScsExSWTJk3CtGnT8O677yatW1RUhCuuuMJ3DUqJRoglw1c3UqptJcgJocWrfml2sF6cVFuVd4WnZU3j6UjjaUk2Zt+gW0537KrbhR21O6QoVQs7hSNl2AA4hNJyyqRmzriS2nIw4cJlABdSs83hACyxXLuyohJvLF6Cl+a9hEWvLdotmfa4rEx04fbPTG/CBHMrm1OurceRaLpzAN0dB90dByOQ4VsnAJS6rpFua9n2j+pzaQoi5MZSUVGBj1d/jI9Xf+wfJ+fo07cPBg8ejML9pXh7UOEgDC4sRKeunaAsu9bYrWRymZkuzy8XllSbW8ndStwLBsaEFPWCQ6jZUxOtafZtbQ62Vm7x5cd70moWPpEsmbat2fbqQ8oObGu0seZqUbNaIQLrdXvCkxLodw5LSq3SkvUxOnDIAbj+D9fj7r/fnXR7BYCLiouxslt3I+T1jd0qZwutLfUBACnP9oTZieXaen+IwOi1XNtInSEl3Lp3vWe1SNuI2gHUCIH7yndhaywWt315HfNwz9y70L1Pd+vniT/Bm2lBhG/bmFnOjVidWwnoDIxJ9TVndvK5TEznvnXqO7OT16U4m5sE9xCpNtfCainV5kxrl60xM71v9ciVnFcIb865an6oA8yV2IJz5nkKYt7+Bzg4FxCubkueuy5zlQeBeTtQiUE4YxCMqz4dCAAbd22EwyNon94+7ri0JZpTqv3RRx/hrNNPx+SIJdWHdXisJn0vS7jNIM8dbr7LKyezrg+CeeefVqM4DOrc8g9b6/f1uWavdwGk5eQg7/jjkDfyROSOGIGsgQMb3Nx2SXYHAJSUlGD58uVYsmQJXn31Vaxfvz603Cm/PAW33/XfiEQi+PVp5+GbL79JofU9l8umXoaXXnwp4XqSaxME0VYoKirCRRddlHL5m2++GUceeWTLDYgg2gDLli1LqdxBBx3UwiMhiNZhwYIFSctkZGQkLUMQBNGWufHGG3HSSSfh7LPPxrp163a7valTp6JLly44/fTTm2F0BCF57LHHUip3ySWXtPBIWo/zzz+/8VLttGz0+uVziGQXNFxQ3zu379Vacu04j7bvCwsp4Fcre9hybV2SWbeSvXa81hJFzq07x+ZBucLErEw8QLUpGIuvCsCL1gRhgXLBRb6dFSinY7TC7w83cm39iFVfYEzV0ev0vwLeXXGY75m9T4gTa9fU1OAvf/wr7vnn3ephv15Vpu6HgwPVVdX4fxdeigWvhP9um9FxMHqcMh3cyYyP+YbslrgCcZ9gxU7kW135t3E1I9mdwSP6oc3BOcQCy/19mnvIJqym5zQLOT7Jxu7No6YTd9IE+rH/NsR7gGtoHfv8tFYxdVQBhsWflOO5d7fjnOMSSPT3QX4oX4cviz9XMUrAPquY+u6PQFkTQ+h5o+KhOn5p4qHcrGcMYFx+9y23evBiqLpz+9roxRzta4V/PNY63zUTvjKfffYZHn7wYbzwwgsoLS1t6q5LSHZ2Nk4++WRMmDABv/rVr9C5c+dm74MgCIIgCKItwP4ybaz5nWu/wZ3Qo0/uzzkegiAIgiAIgiAIYg/j6N63ISet2889DIIgCIIgCIIgCIIgCIIgCIIgCKKJzJw5ExdffHFKZfv3748LLrgAkydPxqBBg1p4ZARB7E2MHDkSb7/9doNl+vbtGycqrKioQJcuXVBTk1xYyxjD6tWrcfjhh4eujxNNNkIsGb66eaXaOk/UrueXagvPKWqk2nK726WlooXcd4i6UXxWvBb1sXolgPUSJrmRvVrLGTfSVweeNFYuBxiTUm6m1lVXVWHJoqV4ad5LeGPxG42WaXMAR2Vk4NTMTIzNyvLJtMOnZYJk5oTlm06iNOGmsst1sT4Ww4ZoFOuVbHtDNIqvo/UobwHpdiI6duqANZ+tQX6HDubc0+eXTtL35z1755zgMoFf6DIQ6hwEXCEg4EK4AjHXRff23RHhkVbbrlR4/YdF2Fa1FToNWEuTuZEjO+CMw1GfIzwCh3E4PIIIc+DwCBzugMNBhDtwmAPOHLmMO3DAwblux05SdsADfTLwkCRkKBGzJ9PWZWUhYdKXDz7gYKz7LjUpzOnZ2bg7v4M8hoF1wnoBgHdF9ZfRy11fueC7lKzb3/VnV30WQKCMVj54betlMQD3lu/ER7W1cduUkZWBe+bchUGHWL+H2z/bjBDdLPALjvV+hdzn0McLiJNsm2umJdJmADhzvPmjk9ABc03V11OurrPS9yCvr1z3puqrq6oSOsjlDFKSb4QK+okIDIDrygcmqC3Sc8Urp36WurK8PIfNF7jCld4PJs9lV8TMtSAmYhDCRUx4R9wVMcSEC1e9YiIKIQT65fdHuzYq125OqfYnn3yCk046CftVV2B8ThYAKC26clqY2QREVNNaoO3oY6mOlmOvU+8RVT/C4us4qpwnL5BlmO/lzQWeloaOo0ehy8SJ6DBmDHgLC/FWr16NZ555BrNnz8b27duRnZ2NL378DJE0ef3XMoVNmzbjH3//B9Z+/CnKy8sRiUTQqXMn1NbUonh7MY4acSQikQiysrOxs3wnhBDIy8/DlIsvwJRzLsS2bdtadDuag99c/Bs88fgTDZYhuTZBED83gwYNwnfffZdS2YMPPhhr165t4RERxM/PiBEjsGrVqqTlqqurkZmZmbQcQbRlli1bhhNPPDFpuRNPPBFvvfVWyw+IIAiiFXjnnXdw7bXX4osvvkBdXV2T28nJyUFpaSnS09ObcXTEvszAgQOTit/z8/NRVlbWSiNqWb744gsMGTKkUXVYJBO9Tp2D7J7Hp14pINeWi3wm30CgJCjXRrBA4Lvwl7PaFua7iCsrEtW3l4vg8gTjMEE8PWwRUjYEWwztu08ZEHyb5tUdaFtGbsl9/V16El9fdMaUD24Tg1u3ExvmnoJoxZa4oT738nM45ZST5UNFNSrEUVZWivPOmoxVK8P/f1xm96PQ8+QZ4BntETcZGoNPpC3i9tmm+eehavNKX5V2/Seg+0mPmDJ2eQlHPPFj5Ixbu8oSa4fMb2+QISuEfRwSxU0amm9hxy5s3gpr/gNe5E9/FipgJd+F9V2oKCIQQ2Ya8OKtB6KwZ1bYRu5T7Krbiee+moPaaK0nwzZ/1xH/cjgHh4pZg8t35qj4tgOHRRDhDrgd82Yy3s1NGUfFyLn6m5BArNv3IOL4WLcXJ/UecAzAxFvNJcT8K99ramow7/l5eHrW00n/jqop9OrVC+PHj8dpp52GkSNH0r0dgiAIgiD2ev46fRza1l9sEgRBEARBEARBEARBEARBEARBEARBEARBEARBEATRqmzdujWlcitXrsTw4cNJikUQRJPYsGFD0jJ9+vSJW9auXTs88cQTmDx5ctL6QgiMGzcOmzdvVlLOBvi5pdrWe1CqHVc/INXWmlah2shOy06yMfseER7Bfrn98FXJl+BcAOByNzOVvGg8qzIxWvldwQVHjAk4woULmebrMg4OFxWVNVi6eCnmvzAfbyx6AzXVyWXvNrZM+5SsLHRWMu3gVAxPAfaWBtcnSBluMnG59btJe85xMOc4OC0NCLRdIQTWR+vxXTSqXvVYVx/FD7Eo6pPJYRtJaUkZ3nzjTZx5zllmEJxxlcQMk9gqhBb1Qp6U+lIiACaYJ+NW0l8AnikZQHW0Gu3bkHC33q3H9qptJomcMS0v9oS0gNIEMCZz1AUAbutsvdLM+i73iTp/AF+yu2mbyf3WELot/caZJ9Q26xWLlizCAQMPQDQaTbrtL1VV4cysbIzIyAACcu3wc8g+vv7l3Kptrg2Q4l9XSRe0Y8BVtbkauxZsO8z4D8zU0spw76oOzNi5K1SqzTnHnx/5Lxxw2AFSKG3GH79lLPjO9Dcr0RvMyLSh5NcAg8OlwpjDk1/7lqkEdsakPFsIASY4uBZnm4cSeJJuxs1jDWR7jEOo1HMzSjX/dJ9yEQMTDC6kEBuCgevzU41ZwJNvm/+fwr2fsRzcyLO9c946jxkA4arzXqrdOWOICWES5QEpT2fgiCGKdWXfoV9+f+Rm5MUdp5+T5pRqr1q1CuPHj8fO8jIc1yFXVWe+Jpg6Szi884VBSdvhV4l4cmxh5NyA7xJrzildRwTKMGu5fk/r0AHdLroIPS6cgvSCgiQb2HwMHToUQ4cOxd///ne8uuBVHDriELAIh2v/bgeGbj26465/3mXq6XMQYEZO7v3/a+s6yxjeXf0uBvce3Grb1FRmPjkTvzj8F7jyyisTltE/WwmCIH4OrrrqqpSl2pmZmS0isiGItsiaNWuSlsnOzibxErFXcPvtt6dU7tZbb23hkRAEQbQexx9/PD755BMAQGlpKTZs2IA333wTs2fPTun3AE1lZSX69euHTZs2tdRQiX0I13XjHrAcxhFHHNHyg2klli1bFro8vcNgZHY+BLGaEqTl9kVWwRHI6nEMnMwO4Gk5aHTkTz1A1q6m78eJsKePWpEJSVAmjMB3FigHs44BEIwFmpAfmBFsM8S3b3ejgk1CiZx1wCVuG63umX8cSbHuw/pRjQbXm3HA75fWMQqrLAvWi7uT7S3j6bkoOOFebFowKW6I55x2Dt5Y9gaOGnEUXFfGLcAFNm3cjLN+eRa++vKr0E1r128cuo26H8xJC9m+BghKtH3r9D/+9mK15XHNpLXraX2zt1e3Yc+j8PHpuKuOY0LHaWWYPwE6OhEkleh58BglK2e1LQLrAvM+vj1951+oc8V/nlXXCUx98Bu8fNsQ5GbvuyrAqBvFwnULUButNbJqGcfUD/bVsRX9ko9zNTJra70Ws+t1+iGwXgyL+f7zYueAd7zsaKuKiNnXAnjXWV/0LBD70WsqKyvx/qr3sWL5Cqx4d0WL3IOMRCLIzs7GwoULMXzEcPOgZIIgCIIgiH2Fffe3aYIgCIIgCIIgCIIgCIIgCIIgCIIgCIIgCIIgCIIgUhITHnrooRgxYkQrjIYgiL2V4uLipGUGDw6XB06aNAmPPvooli9fnrSNoqIiXHnllXj00UcTF9pNr1+YVDuYVClCk08tqbYlzUYgf1JptM36oFRbCNdItTOcdDjMARFPfmYHdMzuhJKqYrhMgDNXimOFAGNKsgoOMAHuSsutAMCFALgDR7jYVVmFtxa/iYUvLcTSxW+ipqZpMu1xmZk4OVPKtM2csUTCgH9apiLXtuuEtbE7NDIVvcltt2MMB6Wl46C0dF/qfgzAJiXb/l6Jt9epz6Wu2+S+Fy1chLPOnajGYSdoQ52E6ntghzKz34UST3OAuUoo7OVKMwA19VVtSqy9addGCCF1zpqvqjYAACAASURBVCapVyWhm8RjwEoYZv6JpL8yS5KrBMielAHgJl/Zf1XUDehk43ipgx6Xff1EYJmXNd+zZ0/cdc9d+P11v09p+68oLcH73XogXTWXSK5t96uvv1qeLdcx869fqq1HphKqmZ4TTPnWtS7Cf1YJBrjCf667YHi+shJvJJD2/+Gu63H06KMh7A2xfrYYaa12QPjSvVVxLdIGPOm1nYQOrmS/spwRaqt6nKnkdXAwJdIWEJZsWyayc9U2Zw7ApEKbg0GAwdFJ7IwZUbbsVMRJteWmStG1cPWc8QvXGWM+ubaRFjD5sARXuKo8985hdf5LOYNrJA2cM3DhICpiykPizQh9rnCXIQaBb8u/Qd/cfuic1Tn0eLU2zSnVfvXVV3HeeeehsrISR2WmI5dzn7fCJw0w5wsz54ItyPYPQVg1mE95wcGMkIAJwGWAY10JHP8QEenYCX2uvBLdL7oITvbP94CRtLQ0nHH6GQCA6vpq7KgtR21Mi/HVHBWBnyNmu+Q5paeirdxgQqBjxw6YPms6pl40tbU3q9FcffXVuPfee7Fr1y6kp6cjIyMDBx98MP7whz/g2GOPBZDCHG1mSORNEAQgBWaPPPJIyuWfe+45dOzYsQVHRBBtg+Li4pTubxx11FGtMBqCaFlc18W7776btFy7du0wevToVhgRQRBE69OxY0d07NgRhx9+OK6//nrU1dUhMzMz5f+vvnnzZnTu3DmlOB9BNMSiRYsQi8WSljv33HNbYTStw0cffRS3LKPTQdjvnGXN31mIXFsuZgnOdztukUguHJQiq/K2PFp3yewW/AGhhgXb6qaw3YUOKPlkxYH4VcJoadgy5r3JG/6Bsgm+6y6FkIEdtYBxFWP0BqzerLq+fmTHQm1PVs+jkX/QJSj/7AkEOemEkzB6zGj87e6/4YAh++O9Fe/joskXYcvmLXFlASDvwAvR9djbQrajIcL/jsG/OKwthlhtadxSJ6fArE+tb385W0rsW2umZsBmnKwvE/dtyj1ia76lECn3PYg5bGwmDgVrPut4pNffhm21uOKRb/DU7w9Qsbl9jyXrX0dx9XZPgs1k3JEDJo6t44/ys4otqeUOk/FM/RBgHbfUMU4vRmrLua1z1DyYWL3s9XqdlmXrh1VbMPv8BwABbN26BbOemIWFC17DJ598ktLfZzaVCRMm4K6770JhYWGL9UEQBEEQBNHWIbE2QRAEQRAEQRAEQRAEQRAEQRAEQRAEQRAEQRAEQezDZKcgIvvhhx9aYSQEQezNVFZWJi0zdOjQhOsWLFiAgoKClMQ/06dPx9SpU3HYYYfFr0w1nzPhqjCptn95nFRbL29Iqm1yj4UlTVXrXbtdr3XGGDIiGSls0L5Lv7z+KK0uQUzEIASDYFKgzYS3PwEu96krpbhVVbVY9sYyLHp5Ed5+/e0myrTTMTYjGydnZaIzl3rRUImvzgsPyQdPJtcOK9PUFOFEpJYy3LxtM0iBap9IBL0jEYxEhlkOAKWuqyTbUra9LlqPddEofopGkUy5vXjxYkTro4hEZBqFFvLqzxCW5J55sgEGJVhmzBNpW1vBGINQluSK6kp0ynaVIPjn56edGwCTYgzoZGFPWOyAcSk91qnCWrgs/+cleAOWqNQSwTIwKRTQ31m80JSxkDbs9bbUwLfUk2trMfLlV16OZ595Fh99GC+kCFIhBC4vLcGTHTtBO5kTybW1MJvBkilbr5hV3ivrfReQcmzOhLmEC9WSN9+ZuZJrh7t+LamuwbMV4T8rL73hEkz49QRz3OR1wxJk+HL0w/ezViPrxG6uTBdMJ5ab48NNwjqHFmVby1QiOwQD4zJRHYyDC11XJ6lrSbd+oIBKeGfc22/MTlTn3jwS3lFgQn43KAG29Ch422r2h/ZvCKbmqWzL1eey0NvtCbOFUD8JGEcMrupPgDFupOVyTByMCzDhAjGG78vXoTpahd7t+4Qet9aiOaXa9913H2666SbEYjF0cByc0C7LFNHnNyDnvNag65cAwJkw1xP/OeQJpW21gO2D54A0ajMgCmBpdRVW1tTh2rz26MIdOABYejp6X3oZ+lx7LSLt285DDAAgKy0LWWlZqKyrRGlNKaKxqG/7tPjBCFcEAO7KfSeYOTeZusC6EDjj7NNx6423Yvu27c061j59+uDgQw5GeVk5vvr6K5QUl+x2m+vXr4/7Pn/+fHTq1AkrV67EoEGDdrsPgiCIxlBVVYXx48enLAu84IILMGHChBYeFUG0Dd56662Uyt15550tPBKCaHmeeeYZ1NXVJS03duzYVhgNQRBE2yA9PR2lpaXo3bs3KioqUqpTUlKC3r17Y+nSpSRsJJrMU089lbQMYwznn39+K4ymdQiTqDKe1nIdark2EBc3SPz/j5OJhO3lulE7mAYT6NT3Nk1UxNecsGrbwY0GhNjM6sceP7PKeoFzf1taYhyUaJu6iaJFzPdN1uFe/2pX6Ycmmr6F3Y4tgpYRJFmWm3Wdht2Mqk1vo65sHYIsXbIUww4fhoGDBuK7b7+LW6/peOSN6PSL3wbGbza+AVj4Z18zwWMul8VqyuNai7TrmaDNRMEJr23f3jYP9BUmvuNVsfdpitFwVafh+Z8q1nliDrOep3q+q9gSgrHk4HwPRhtlGyu/2Ikbn/wO9/6/fe9e+opN7+L78u9UXNL/EF8Tr9Tr1DJYD/z1ZNveQ6W5jn2quHWwrBcB9z7rOI59jTFxLSPOtq49zCtjEEDRtiLcd9d9mPHYjEb/rUljOf300/HHP/4RQ49I/LdWBEEQBEEQ+wpt4681CYIgCIIgCIIgCIIgCIIgCIIgCIIgCIIgCIIgCIL4WcjJyUlaZufOndi5c2crjIYgiL2RTZs2wXWTKW+Bo48+OuG63NxczJgxI6X+hBAYO3ZsfJ+p5Fg2Saqd2ph8bdhSbdWIkWrrDvR6puoJAaFen3/+OX5a91OKG7XvksbT0Lt9H7huFC5cuMJF1I3BRQyucBFz5XtFRQXmzn4eF0yYguGDhuO6S67DolcWpZzoyAEMy0jHbbn5WFbQHTM7dsG5OTnoxB0jzdX45ksgf1Yg/N1PwzOuuUXYLTnD7FTixH36S3XkHEekp+Oc7GzckpuLGR074c2uBfiiew8s7toVE7MT/16za1cFNm3caJJnvR4sAS9nPkusJxsOJHfrPGer/bfeeAvDDx6BmU/OTGn7W5qoW49NuzYBUMm+WogMSwsgPH2BSSxO9B/nXk2mZQSelIAFJq5OXDaJ7vG58dZ3KS2Ox3+11d8WLF6AzMzMlPbDu7U1WFhTrZ9VEDfn7DRobpb5BcAMgGMlV+uy9kuWkXOGg8Fhep1K5lbrHdWWfMkyq2vr8OCO8N+1z7jgdFx83cVwWAScOYjwCBz1HmGBl1rnveSyNB6Bwx1EnAgcHkGEq3VMLneYA4dzuc6uzyNwlEybMwcOd6Q0WzA4nINDLueMqXfuk2rL9XLeOZyrRHeAMQ4HHDDJ7bKOzFVnRnqvNcNhkyco1RZM/RRluo5cpqXa5iew+pmqy+u5BQa4EKZHW6wRTNiHkiAzAWzauRFfFn+OqFuffDK2AM0l1a6oqMCkyZNwww03IBaLwWHAWblZyNRHgHlukIDaxNtjtszEHD+vpHfeMLN37eF9HY3i/l278JviYpy+dRvu27ELq2prcfH2EmyLRpE7bBiOfPMt9L/11jYn1bbJSc9Br/a9kJeZCyHk7x6uEOrlQkDAhSv/tde5LoSIyfVCQKiyDz/+UOgDCYKkp6dj3PhxuP7G65GWFi7nGTlqJMoqyvDN999g3kvz8OayN7F562bUxWox78XnMX78ePTs1RP9B/THnH/PQdSNptR3Q5SUlGDw4MF45JFHdqsdgiCIxjJ69OiUHvAFAL169cKsWbNadkAE0Yb44IMPUio3fPjwFh4JQbQ89913X0rlbr/99hYeCUEQRNsiPz8fa9asaVSdjRs34oADDsBf/vKXlhkUsdezfPnypGUKCgpSvve/JxAmoneyOqFFo2++p/3Zi4OBmbAvicYVlCYn+u7d1Y9vl/vWe7UCslrfMisKw6xX2HIThQlbHnxUpAj0o8cVHLuuA3OTnDEOJrgXJ1CxMy/wZd/59o6FfrypicM5GSg48Z9gPBK/uxUJpdrMQdcT7kanX1wRsu/it6vhV2gHgfXys4jWQkTjY+dp5uGjwTpB/FFz/xRk/mLMe9CsF3YIRhUS9RPsMxHJ5n2iPmxpPAsU8+8z/8pA3FSvsYTNL64sxl+eiZet7818uOUDrCn6xIvDMSnIhvkOaIk2BwfnUrrtxS/VA3+ZjmPLmKU+X7kWcMMWb1vCbm5HIoPXAv0gYJg4syYu5s4YiouL8aeb/4QDBx2IB//5YItJtTnnOG/SeVi7di1eeOEFHHHEEWbUwf8IgiAIgiD2JRL/v6smUF5SDQGgQ6es5my2WaCxNQ0aW9OgsTWdtjw+GlvToLE1DRpb06CxNQ0aW9OgsTWNtjw2oG2Pry2PzY0JoAUfkkwQBEEQBEEQBEEQBEEQBEEQBEG0LPn5+SmVu+WWW/Dwww+38GgIgtgbeeedd1Iqd9BBBzW4/vzzz8e0adOwYsWKpG0VFRXhyiuvxKOPPppS3wBSNhLb6WfBKrZ8O84YqfJ0dbquEAnqQa6UZeTyWDSKVatWYf7Lr2LB/AXo0b1HSgnoBNCjfU9srPgJddFaCCakODcmUFNViRVLVmLp/KVY+eZ7qK2tbVS7HMCRGek4OSMbo7My0ZkrYSz8YuywNGr9WQiVOyugZLDx0yYZYeUb20YyghLV5sbeZ4n7DB+FrhthDGvronixKlyexxjD2WdPxPff/4BOnTojNzc3WMBrmwGIwch9dUqsEFLSK4RQSbcCrnTe46bf3YTZTz4DAJg1axYuueSSxuyCFuHHnT8i6kbBlcwYzEvu9SmilVSce0v8InErMZhzJmUBgG8iG2GyYNJTYM9mMyGZN/ETSAY84bdZBAbue+gAE/JhC0/MegKTfz05pX3xh/IyHFeQgfZMq9L9M8k+X2y5NswM8Na5ajmD9Kvrd67a1O8uGLiyjTMha2hlgKd0ZtgWi+F/y3cg7PETJ5xyPG6+8yZwh/vHLLzsbf1zwkgxBKxj5m2JJ82wjr5KTPcE8l5yOVPfub1MmZW5kmTLQ81NYruvrEpKZ4BMYFdj04nqUOeQXMfM/JRLBZial2DeOec7Xkz/LPXWSRk3Mz9gmdDbxcy+ksdLWAnwUvodc12YVjgHc10lz2YQQiXWu7IE5xyu64IzDgEX5bXl+HjrxxjUsRAdMjuEHMm2zfvvv48pU6bg22+/NctOys5CN8eR+9Q6QcxcUd+9ueLXkijNhhLNazG9uo5Alq0ULl6vqsGHNXXYGIuhPoEkXGRkoPhPt+K8665r5i1vORhj6JjVCTlpOdhWtQ31bj1810RTEOZcAPSVRZhLpQBw/Kjjce9D9+L3V/4+tK9IJIK7/3EXLr70YmjRxK1//hO2byvGli1bsK1oG0qKS3DGmWcgNy83tA0AmPCrCfjVr36lLiHeOB/45wO45uprdneX4KqrrsLMmTPx4Ycf7nZbBEEQybjrrruwatWqlMpGIhG888474DzsIS8EsXdyzz33JC2zN8kMiX2XmpoarF27Nmm5rl27Yv/992+FEREEQbQtBgwYgB07diAvLy/lOq7r4q9//SvGjRuHYcOGteDoiL2Nuro6bNmyJWm5hh7CvCcyZMiQuGWVPy6BcKNKqNxCkTcTL/CbYPWDKuW6uEoIf7RicD3gaxQ62KkDnjquJgM6Qt+z9wUDvS/M6lPE9Z0oktMQwTaC49aRnLAWmf+d6bHbglpvmY7HyGI6AsTgb9l3AKy/D2DI6HIICkY9jKK3rw0VVofBI1nodtI05PQ5Ef7jlSphxzAR/jKx2vLQUul5fa22U7m/IuA9bFfPn8Dw9FchrOll7ftUhu4F1VIYU1jlsAi2Wm/inYAnXg6rw6x5pFcxq54dVZERxqeWboHDgf86b0Ajx73n8dHWD/HBllUyRm3k1zLa5BhRNgdXMUjAjnKqb4xDS7M54+BKlK2F2nYZHUOJfwg3D8S35Hkt45FeTFUA0M/oNv8yoLS0DA/c9wAeffhRVFVWtdj+SktLw5QLp+CmG2/CwIEDW6wfgiAIgiCIPZVmFWt//3UJmAA6HNOrOZttFmhsTYPG1jRobE2nLY+PxtY0aGxNg8bWNGhsTYPG1jRobE2jLY8NaNvja8tjq6uLAfR3kwRBEARBEARBEARBEARBEARBEHsso0aNMnK4hnjkkUdw0UUX4cgjj2ylkREEsbewevXqpGUyMzNTElktXLgQBQUFqKlJnlw6ffp0TJ06FYcddljyQSbJp4wTX4dUSSTVFipRUicqi7jk4UB9JdWuqqzC0qVLMf/l+XhtwWsoKSkBIJP2Zs2clXybCAAy8XG/3H74suRz1FRW4b0lq/D2wmVY9eYq1NXWNaotDuCIjHSMzsjCKCXT1qmbtlgXSu4aTE0OpqPrnFufDzfQZ3hKdFMSpXefROnDzdU2QtrXfdrq5WApAaBOCPyhvDRh+0IIzJnzL8yZ8y9wzjFkyBAMP3o4hg0fhuEjhqNPvz6yfSXPZlxJtbVMW8llfd5XJf79/D+fGqk2AKxYsQLffvstBg0a1JRd0WysK//OJB8DWq8Mv0RZrdGuA8a9xGXvP7s2U9dqLUZmRn5sxAcuID3KXkKxTk5mYDLj2NqPLJAwz0IS4rVc21YanDnxTIwdOxaLFi1Kui/qhMCUkhK82KWLrB/ijQhqDkTgk0bLtQWE+gzzbuOYcjCCbRdalivruwDu2bETVSFC4UOGHoK/T/tfpKelQ6ifCzrx3ndtsa4feqHxxOvkcHizwKScG6GvLcKGSS73C7LVS4mxzXdrhnBdz/ynpdoq8V1JDzgYBFNyZebIo8q8RHhXqcvtOQVowYAw4g+mL7y2kwJMLWPggkEwtd9c7xri6jZgS9Dl3BeulmG4Uvgh4G2/7oMzKd7XW8k4XCFQ79bh0+3/Qbec7uifPwAR3qzpWqGIkHnjI8mPierqavz5z3/G/f+4H9Fo1Cw/MCMNQ7PSZRPaH2Ka836++WT8Zg0CLxE3jP+rqMTrVdWhMvkggwYNwty5c3HooYemULrtkRHJRM/2vbCtchsq6nap/WkJIgSHEDHvWgo9L+WM1SqH8y48DwXdCrBm9Ro4jgPH4XCcCPr07Y0zzz5L/T7h/ZxyIhF079ENPXp0l/1xda6qXzqMhF7heWD8D5AQQuD1xa832/5YvXo17rnnHtxwww3N1iZBEESQr776CrfcckvK5R988EH069evBUdEEG2HZ599NuWHQHXosOc9MIYggtx3331J414AcM4557TCaAiCINomubm5eO211zBu3LhG1Rs+fDiWLFmC0aNHt9DIiL2NOXPmJL+fCWDKlCmtMJrWI0ysDQDln81Ah0N+i8TRsWbCDmzpe722XDu+AvwRiLCoHRAfpwxERI10mJk4hoCAfDKrJ9/292PfS/buRsf3kSomUGLaY3HjtreJ+Rfp3aYfXutbz0PKAUL44xoqsGPKChHcZqBd/1ORWXAEyj7+B3Z8ObvBLXKyOqLH2JnI7Kr/9sGSU6c8lxIdQ5twqXSsJlyszdPbh/SfOEDBfDvO2gZhzR97NPoBv2aqpCjX1sNh/lMh0ahS23e6jDCNirjVOqJlrWB6++x5ac1PX12OJ1/fjMqaKP52USF4qtu6h/HephX4pGi1T6rNVExRx0Y44+DMkmdzxzwUmDNHvoOBqQcCm/gk92KWjhZtc9WWHaNhfqU20zJuLeTW1w7fd1k/Foth+TvL8e9n/43ZTzd87u4OjuPg6GOOxqnjTsXkyZPRq1fb84wQBEEQBEG0FVr+L7UIgiAIgiAIgiAIgiAIgiAIgiAIgiAIgiAIgiAIgmizdOrUKSW5ACCFtiTWJgiisXz22WdJy3Ts2DGltnJzczFjxgxccMEFScsKITBu3Dhs2rQpJWl3wnb8aY9Jy9gFfTJt+QHaa6gTJIX6DwLYvn07Xlu4EPNfeRVL3liCmup4gfgJJ5yA448/vsnbsy/SNacAv7vmd3h+9jzU19U3qi4HMDQ9HaOysjAyMxMdOJdCWLXellMmSiPXsJAygJkWvrkRbCd+7nlLUxdy7z6ppBU3V/vB1GJ/KSBceZ8c13Xx6aef4tNPP8WM6TMAAAXdCjBsxDAMHz4Mw48egUMOPQRp6WnQAlkGBlcakWEEskyKeF94/kVf+0IIPPbYY7j77rubMLrmYWftTmyv3Ca/MCv1V3/WsmUtDOZqLikZs0YLlLmRM6vkYy3lZpaSQCcVKwGz/iwg88X9zgGm9iXzJbXrOhJh/tV9CwiTQM4Zw3MvPIfe3Xtjx44dSffJZ/V1mFVRgYty2pkcdq8Xs6t87/qbLfUGEsu1tQTetcppHYQUEXtibBcML1RWYk1dvOC/V99eePjZB5HTLscItaUrQIsGvFH7f0bZO1ntS+HtW99cUAnjup6WQzAridwT/TIwIddzxgCVqG7a4ErKLbglbldSbaHKuLbM2xNugwkwdUV1pXrcXFX1gygYt0S/EHL+uAKMeyIEDi4F5MzU1jvIbIeAwPp16/H+yg9QWVmJ3r174bhRxyEtIx3ennHlXGMc3HXhciHF3Np54Kp9JADBGRBTcm24YODYXLEJ26qK0D9vAHq07xl3bJuL3ZVqf1/2HZZ+uRTfVH+NnPwc7CiW51AHh2N8+yx5PGErR7yGvfNEnp2CyTke/E3L1o3o1+vVNVhUVZ1k6yTjx4/Hs88+i9zc3JTKt1U44+jWrhvKazJQXLVd/c7H1DMGhHdNFkrGoAX2EHCVaIODYdQpozDqlFFG/AC1RghpmBcM4L4Lmv5pJV3x8oAwMEuubYqCeVIR5pdrf/rZp826P2688UZMmTIFXbt2bdZ2CYIgAPl7/vHHH5/yfc5Ro0bh8ssvb+FREUTboLS0FJMnT065/OGHH96CoyGI1uHxxx9PWoYxhj//+c+tMBqCIIi2y9ixY3HDDTfgnnvuaVS9k08+GXPnzsWZZ57ZQiMj9ibmzJmTtAznHBMmTGiF0bQeAwYMQP/+/fH999/7lhd/8De0H3A6Ijnd1ZIWjL5po7AVp9k9ubYIfA5ENO2nNXo3Hc19e2GPyZIJh7UfvDfdeAIiZF87dizKH1uRbyERI6ZjWuYPAaxhezEVofe3rs/sona7cnxpOQXo+IvrUPHDQsRqwh8inNXtCHQb8wgiOQXx4/LhPQa6YcKObVib3rJYbVn8WuYkqBcWfQtEErynxHoS8lCJNDf3q82wfXLtROdPWOQ+2H6iusHlIeWMM9067nFtBOozeY9emACXMG0Ixjz5NmP49ztF2L6jFg/+dgiyM5yQMe6ZxEQMb21Yim9Kv/I97JczLx7CuBJmQ8quOTzJtifiVvFq5pXlXMuytXyby/qBfnTcW1+b9EOifbFzdRzs+DgAfPqftXhuzlw8/+/nsWXLlhbbTxMnTsTZZ5+NMSeNQX5+vjUCgiAIgiAIIhEk1iYIgiAIgiAIgiAIgiAIgiAIgiAIgiAIgiAIgiCIPRQhBGKxGCIR/58Dbtq0CTfddBMqKipwzDHH4JhjjsHQoUORkZHhKxeLxXDxxRen3F+/fv2aZdwEQexbrF+/PmmZXr16pdze+eefj2nTpmHFihVJy27duhVXXXUVHnnkkcSFGsgtTSTVTiUd1ROgwpPx2omzSqq97rt1mP/KfMx/ZT7eW/leUgnYH//4xxR63zMQVVWo//xzRH/8Ce6uXQAA3r49nN69kT7kQLCcnGbph4Fh9NFjMOfJfzWq3u/zcnFCZiY6cSmA9WTanjxXSnWFJ5OFpwPWUmZ7ecL03UCBxoqxW1uurdtvCcLa99LLrZxpa+t2N524aGsRXnnxFbzy4isAgMzMTPziiF/gqBFH4uijj8Exxx2D7JxsIznWuK6L2U/MjmvvySefxF//+ldkZ2fv5siaxjelX6lPzPuPecndnlxb/weTkAwocbAWLes61ndZnplEZLkcJvHYIBBIRrYG6XMWsLj5qkXaNkwwI4RlAshIT8e8l57HSaNOTi4aBvC/O3dgbFYmuvGIdjqbIfj6iatpFMJmiVQTMHX+S9zgZsG7Xsj1Xgsbo1FM31UR15MTcXDXtL+jc+fOUhQN/bPIk3LDLAvHPiZGAqHkDTop3EsWZ2p7GLQcXXrWlWBbqPVKqG1qqsR0xrV4nHtJ71r8K5iX+M6k+FfPNaHmJJe6cSMvZ+q73gBmzUnzriTXnjKBmZ+pZt+YC4ZA1I1h6eKlmDF9BpYsXuKbK+kZ6Tj8iMMx4ugRGHb0UTh82C/Qvn07MFf4ZBeMMTBXWPvMEyELJe+W3znqonX4vOQzrN/xAwZ2KETXnOYVCO+OVHtzxSZ8sHkViqqKwLIZxl8yFqdMOQnLX1yBxU8sxun1UaTbcn3zzgLf9TzQy+SY9BVB735u1fm6vh7PhMz5MK6++mo88MAD/uvJHk5+ZgekOenYvGsjXCXD1nvVvroySLGGfLCBJ9hmQkiJu7UOEOY7B1fXIAEIDvkgAn2lSizX1tdaT/4B2HLt7t27Y8P6Dc26L7p165ay9JYgCKIxTJw4Edu3b0+pbF5eHl577bUWHhFBtB0WLFjQqPJ33HFHC42EIFqHoqIi/PDDD0nL9e/fH507d26FEREEQbRt7r77bnz88cd48803U67jui7OPfdcfPLJJzjooINacHTE3sCHH36YtEyfPn1260HJbRHOOe644w5MmjTJt9ytr8S6p4egcOo2MK7/1ieR4LcZSCDXBgL3m80QwiIdcYXgv2MMq45apsXJIYJt8/A/Bk+SHNq33WaQRELk4Hdzc9Tfrg7eA/5YSrAdMzavnO9z2Kw5awAAIABJREFUwN3txbeYL84QHn1iqCn6BFve+E1CqTaYg+6nzICT2dHUChee28ubMpeCx9W/LFZTHl/FSUf8/Ihvl5logd4vdixR6IBWyBiYVawhuXYI+riZLrVQvjFxh0TzXwcZ5QEWuj8dwNL35X31WFwbcq5w+PaL0MsZlq4pxZl3fITHrjkEfbpkNWLcbZOq+kos+n4hiiq3enHohFJtrj5zGRPhXryRgav4CVRMUom04cjlzIqDM13WU3VD17cfGg1m5qGJa6vx1VTXYN5zL+CxRx/Dp/9p3oeR2gw5aAiuufoaTJo86Wf7GwOCIAiCIIg9GRJrEwRBEARBEARBEARBEARBEARBEARBEARBEARBEMQeRDQaxaJFizBz5kzMnz8fOTk5eOaZZ3DqqaciGo3iwQcfxG233YaKCikte/nllwEAGRkZOOKII3DMMcdg9OjRGDVqFH7zm99g9ux4GWQiVq9ejSlTprTIdhEEsfdSVFSUtExhYWGj2ly4cCEKCgpQU1OTtOy0adNw2WWX4dDDDo1f2YSc0vg0VeFfGRDH6oRkoZJCXdfFxx9/jFdefgXzX56P/8/emQdGUeR7/FvVk5lcJCEJQRIQUFGXQ5RDAQHxwNvV3dWHF4oHuirq+nTd1V111X0erO/teqLireuxXoAHIngL3geKqCBHlHCGkPuYo+r90VXd1TM9mUlIAtHfB+PMdFdXVVdX90zml9+nly9fnnbbQ4cOxeTJk9ve6TSpvuZaRFevdl5nTp6M3GlndmwjUqJp4SI0PPoomt9fDESj/uUCAWSOG4ucM85A1hGHA9uZTD916lRcffXV2Lx5c1rlGYCjsrIQAENMApZKjtWp12ZaspkY611viCqRPBXczBmPXw+fbZIt7Uq5NtCpKf5JSZYO3tH72NzcjCXvL8GS95fgX7gduT1y8YfL/4AZf7gIGcEM57xevWo16pQU3qSqqgoPPfQQZsyY0cE9S0041oLV1asBU5xtiBIcMbBUScgqmVjDJHMmjp3U7KQOw1HrqkRj6ORluDoEM+HYSVo3PQPG/wGAcZb0BLFFsdLd0CMlsBdNnDgRp59+Oh5//PGUYxMDcPrWrVhU0tupM16u7aeB8PbeO/ssdV2QRuq7foyfp3p5FMDNNdUI+wiSr5t5LUYeMBKuTlsLBaTxfpK0g959cMbfnAeuHMI8nlqm7dWt60PtHmNAibONhHedmA7pJrBDKsmyMVe47pNKTnevj8Kp2xxj3X/GTcECIJX0F1KCMwYp9PjbMmH9vlxTU4t/P/YEZt/3AFb9sMp3rMItYXy0+CN8tPgj+xhxjr2H7I0xBx6AUWNGY/TYUSjqXQQIgDELDFEwATDOgZh94WbSHV8uAckYpOSob6nHpxs+Ro9gLgYU7IayHn0dUUB7aY9UW0qJtbVr8NWWpdhcv9HeT7hS/GCQ49ApB2PS8eNR9/y7qHn6bcjmcEKl5tHRggFpLLd/XEVz/JXjveaWlO8Z+ZaFP914I6666qoUJbsnORk56Je3K8prfkQkFoPFlQo7TnbPmDpChkSbQyKmzjEt6nCE+BIQEI603tb4c0gpgHbItQE4r4848gh8+MGHHT4W1157LW644YYOr5cgiF8uTz31FF588cW0yjLGsHDhQgSDwU7uFUHsPLz11ltpl+3Xrx/222+/TuwNQXQ+119/fVrlpk+f3sk9IQiC6D4sXLgQ++67L77+On1hZDQaxbBhw/Djjz+iX79+ndg7ojtTXV2NqqokwmCDQw45pAt60/WcfPLJeOihh7Bo0aKEdetfn4bSwx4AC2SqJZ0YeTPl2ropmLJhv6YNibCvPLm1aJ2PYBvwD3Do9Tpg6vTXr95k7fmhK/CTasc9Ap7vRxP6kCBwNsbG6Ld2RDOm4hVJ98H+/rVu1UvY9PalkLEW3z0IZPdCv9+9CiuzKEn78HlsA57D6jee7jLRvC1x82hTK+268ajE+eDTftJoulEiqVw72bmTTvS8tXne2mv3pRvvknFl/eaNuc6IujAGKfUy+9beAMN3PzXg2Os+xMyzB+PIUb199rF7sK7uJ7yx9nU0RpvAOHfOEx2T9Mi1wcE5d2ImtjRbybOZBc44LPWcKfE2Vz+WU07Ltt34pBZy29FvFcty5o8nOgoGhnU/VeCR2Y/gsYceS+t9rD0M3G0gJh00CaeediomHTzJlXwbJFybCIIgCIIgCF9IrE0QBEEQBEEQBEEQBEEQBEEQBEEQBEEQBEEQBEEQ3YSGhgaMHTvWk9BaXV2NY489Focddhg2bNiAZcuW+W7b0tKCxYsXY/HixZg5c2a72v/ss8/atR1BEL9s/KSz8Qwf7iO9boW8vDzcf//9acn+pZQ46qijsK5iHXgb5MymMJt5nknfMmZBj0wbQLilBe+88w7mzX0J8+bNw4b1G9Luh8nVnSnplRKNL86B2OYmxQYGDOjQJqLl5ai69DKEP/kkjcJRNL/7HprffQ/BkSNReOftCPTv3+62g8EgzjnnHNx8883OMg5gWDCIfUJBPF5X7ykvATxUV4/pPXIhwSAkACbBYQt9TYG2PSv8Jdr6NeCdPX7pjzrZ2plH8KbWpiPX7mr89rOz6m5tTzlj+EdBT/y5ehtirdQZYgwtqcS0PtTX1ePvf/s7nnz8Sfzr7n9i7IRxttSUc4weMworv/sB1dXVnm1uu+02nH/++cjIyGhze9vD91XfISZjjsBXjxmHFiFzJ0HZkbg6j9yVYsOWKTCuy6raPAJmAEaCrymI121ribeb2O5d7zzRAmXj8EjVbwnpnWBSyR7U8tkP3o+FCxdi48aNKcenPBrFbbW1uCIvz2nbT65tPrc1tY7uWV0F3OVaWyuUvFYvd/L64T2Pn6qvx7JwJKFvEw6dgFPPOgVaT+yRawMAk45zwhHxG44JZx+kTgSXnuPjHkOdLK73x17DwdUh1kdGC5JVMrs5V5hdDwezDy+g3mMZmPAmo+s5ZUt/4bSh3imd66qZrq67wLg7D6XQRgpXniCF9GwLAN8v/x733XsfnnriSTQ0NCaMc2sIIbD86+VY/vVyPHTvwwCA/rv1x+gxozFq3Ejsd8C+KOvfzx4HzsAlh2ACTNoaeME4wARYzO4nB0dtSy2+3vQVVlWtRJ8epeiTW4a8UF6b+gW0Xapd01KNldtWYmXV92iINNhj5lwHjKOrtsvICqHo9CNQcPgB2HLn82j64FtPte61xBVnm03ro8cBcEOvrWXzsST9HxrMwH7BIEaEMnH4Tf+Dweedn2ooujWZgSwMyB+A1dWrEBMxMDAIxsGZuj5LW3QvBABDsC2NYwVwcCkgzc+1EohJYcsnGLct2uZjG+TazqFiEtPOPBPXX3d9h4/DzTffjOnTp5N0iyCIDmHTpk2YNm1a2uX/9Kc/YfTo0Z3XIYLYCfn888/TLvvggw92Yk8Iomt49tlnU5bhnOOyyy7rgt4QBEF0Dzjn+PLLL3H22Wfj0UcfbdO2Q4YMwffff48+ffp0Uu+I7ky6ny9/rje8YIzh7rvvxrBhwxAOhz3r6te8ihWzS5Hb/wgEC3+FUNFghIqGIFS4Fzol9qfl2kCcY5q18v1zMukwkixL1Qc47TOjbtc/bdTplPVpwzfQmqxN41tuHVtwlrDEsjrQ4rTjJ0eOi1rqG4V6glzMM+RmRxkY6tcuxMY3LwKkf2Qzq8/+6HvsMwAPwHsMWhOam83IVld7OxbXUWYcKCew419RxUtT0Oeoh8ED2Ubf7L4mjq+uMy6Y6HbKb2Fct5PJtX3Qx9OJrem53pb4erJ5rgOM9thJT1m9//DObWlEGhnsOeKU1D/q+3wV55VSorYxhgvuXooTx5fiulP3Rm5W91EGxkQMH65fgq83fwXGpSvQNm846sQSVQybm8JtJcM2RdlGTFtLtrU0mzkSbua8ZrAc8bYZ4dI3j+Yq/sIYh5QSHy3+EA/MegCvzHsFQogOHY9hw4Zh/ITxGD9hPCaMn4DS0lLvpaQzrv0EQRAEQRC/ELrPp2SCIAiCIAiCIAiCIAiCIAiCIAiCIAiCIAiCIAiC+IXz2GOPeaTaGiklFi5c2Ontf/HFF4jFYrAsq9PbIoiOJKWIsJvAkiUE7sRUV1cjFmtNc2szbty4Ntc9depU3HvvvViyZEnKshs3bsTFMy7G3ffc7S5Mc1qYo54g0oZnpSP7BICa2hrMf3U+Xpr7EubPn5+WYDweC8CoUBAHh7IwuWdPTDr11DbXkS7hr772SLU7vP7PP0fl6WdA1NS0fdvPPsPmo45B8ROPIThiRLv7MH36dPzj1lvxq0AAYzODGB0KIZ9zWAAWNDZhc9xcfbaxEWf0yEXIEE0KlSBrwc3D1Y5KAQnLEcTqKaZlld4U3WTP9YZaVNvWq5dfGvCOVW9vH2b6sRYV+5UBgN9m56CQW7ho21Y0J7nuT87Mwtk5OfgsEsbn4Qi+CLdgYxrXKM3qVavx6yOPx++m/A5/n/l37LHnHnj5jVdQvnYN9h8yxlO2vLwcDzzwAC644IK0699ewrEwvq/6Xr3SumGVJKwkv65Ml4HpxGSdTOz82InEjDEw7TJm3BUrA0qOrJ0COtnZTUXW856ZJwRz38s8icHGcl2viSN81WKCuDoY53ht4WsYMXxEWgnO99fX4fjsLAwKZLht+si1zdf2Oa6XuVpobpSxwJSAW3qW6/okgB8iEdxX7xX5A0Befh5m3nkrOLNcUb8SaTv1SKmEuEguRDBlAs44GUXNY6iOvR5Jvd5uxt3KFGpDy38BJ6mfM7cGpgTpTLrrGaBE78z2/OqbTyhVgE5dd+UCcI63hHSE61qy7Qg31NhwxhCNxjD/5fmYdc8svPP2Ownjuz2Ury5H+epyPPfkcwCA4t7FGHnACOw3Zj/st/9+GLj3AHAOCCXJYNKWbluSA1IimJENMCAqYyivLcea6tXIDGShJKc3emX3QmFmESze+u9X6Ui1YzKGzY2bUFFXgZ9q12Jbs/uezsEAzrVrHTDnAJizDACCuxSi7/+cj7oFn6DyruchG5rhKDDUtNDvaRzu/JJwZelu/e4ZJZ2SLr/KyMANPQvAwTD4mmsx6Gcu1daEAiEMLNjNlmtLYYuzJcCYIbhW11977tsiCEgBAQbG7EdINd+c67aEUJJ3U6otpVDnYPpybU1ZvzKcO/1cPDD7gQ4dg1gshnPPPRcLFizo0HoJgvhlMnHixAQ5WTKGDh3qudkSQfxSKC8vT6vc0UcfjcmTJ3dybwiic1m2bBkqKytTltt3330RDAa7oEcEQRDdB845HnnkEcycORO9e/dOe7u6ujqMGDECFRUVbbrBLfHL4IUXXkhZJiMjA2PGjElZrruy55574pprrsE111zju76+fAFQ7n5PljvwGOxy0P/Byiru+M6Yd+1sl1wb8I9++JWNX24idVDCkGx7yzqqYuNvJFr9rtwT1HfFxEaLRtwirh5HqK3r8buWJfbRea77xRkgjbF0xMm6cvv716aKJdj4xvlJpdoFw85Dr3HXwrzta2rptCHdNscp4fB4okZJqpLeMYFEZq+hvkUb1y/Bmkf3xS6H3I2cgZPjajZl3dxYpGNcqSLY/lHu5HJtv/mRTqS8tXnrN48Tx9eJijBDRu5pmwOIGeOq1+kIJHOl79KIuCrZs5QCz75XgfeWbcb1pw/GESN3SbFPO551dT/hvZ/eRk1LjR3rU8JrN36tYo7MjhTa67hzs2jOLCXKVoJtMCdewjmDxSyveBuGTJsZMm1HxM2dWLheDhW/bGluwZz/zMEDsx7E8mXLO3QcQqEQzp1+Ls47/zwMHjwYAJyYdypItE0QBEEQBJE+JNYmCIIgCIIgCIIgCIIgCIIgCIIgCIIgCIIgCIIgiG6AEAJ33HHHDu1DY2Mj1q1bh/79++/QfhCEyc9Fmp0Oel+7k2B78eLFaZUbNWpUu+qfP38+SkpK0NLSkrLsvffei/N/fz722WeflGX9BdrexMmEMgxYt24d5s2dh3lz5+Gdd95BJBJJ2VY8WYxhQiiEQzOzcFAoE3mcQ0Ii75hjwHv0aHN9aSEl6jrxPSa6Zg0qT5sKUVvb7jpETQ0qT5uKkldfRmDgwHbVMXDgQPznmKNQ//FH4LD/mF5CQoBhfGYILzQ0evstJc6trMQjxcVOyqJWn5opzH7yZ296uanh9c6khPRbaSyTcY5cJEv93TnU2X7p9B2F3sNkac2aSZmZ+HdRL5xTVYlqH8Hyy02NqBQxPFpUjGk5dh0bYjF8Hm7Bp+EwvgyH8W0kglRq5uefeR5vvv4mbrz1Rvzu1N9hxXc/oKi4CFsrt3rK3XjjjTjjjDOQk5PTnt1uM99Ufo2YiIA74lyddK1lyExJjpkjJgbTY2vLjTl0gjFTIlZASlPB65b3vrbFK06CL9MJ0d5HEy119sM8Z/TrhDJMy5UlfjX4V/jjH/+IW2+9NeU4SQBTKyvxwS593FoZHLm2scgpD3jl2nAEtN56tbpWqHVOTj/sa8rfaqoR8/nscsM/rkdpWalKmJfQ/xgz5ryng3Fibc9guRcO8zODe8SU+FiLtw25NqR9vdJzgMWV08ud4wv3GHJzuY9UWzIJJhls7a/Qs9M4to71GZxxmDJ1d9fc1xLSrltKnHLSKXj1lVcTxrU1AgCibdrCpnJTJRbMex0L5r0OAMjpkYN9Ru+Dffcfjn1GD8OgfQaBZ1jgYAgFM+33GWlcVRjQHG3CmurVWF39g11HRi7yQ/noEeyBnGAusgLZyAyEEORBcOZKt2MihrAIoznahIZII+paalAdrkZV01ZUNVchJqNOI84xMN8iDCm9K9M2zmPjOpF/5BjkDh+E9X97AC0r1oGrivQ8d7eGUwc33o8870xMIsNnLINqPu1+wQUYdNFFbTsQ3ZzMQCYG5A/Aqm2rIGRMjb0AA3dEMgwSkjFwYZ//jDFwqY+RLeFgSjIhIdQ5KCDAwaUr12aMQ7RBrq3Rn0Puufdu7Lb7bvjLVX9J+rvXrrvuirfeeQt9y/oiNyc3rc/AK1eu3Bk+vhAE0c255JJLsGLFirTKZmZm4p133unkHhHEzocQAjVp3ORs0KBBeOmll7qgRwTRuVx33XVplbv88ss7uScEQRDdl5KSErz55puYPHlyWjfPBewb3F555ZW47bbbOrl3RHfjq6++Sllm0KBBXdCTHcvVV1+NdevW4b777ktZtn7NK/ix6lsMmLIYzOqkG4EwBs+dPZkbT/D/DjA+utmabNjvS7+4dcxnXVy1SeNCzlaJ/XRiID5/T+FZomILnrIsoVTcln7RSeZKrNX2tlOZJe4Lk4BkaNm8FOtfnwYZ8/n7BmahzyF3IHeP49UCU/DtEyPyCJ6NIHOyY2BKrRMbjyvujT+HioYgs2QEmjd/nrCliDZh/etno2DYeSgZFy+QN6TXjnBaP/jFuM35lCwinEyu7bdbzA3UqXkupbEgLfzmvK5QPUpHBe/pu3dLd98YmO3Plgwy3IDmLV8BIoJAXhkCPcoAcDBmC7XtfbDnwoaqCM6743OMH1KIv54yGL/ql5fmPnQdNS3V+HD9EqytWQOAgXPLOIvcm/fah8+OLmnRtY5TO8JsMFjcsqMi3IKlJdrMMiTZqiy3lISbGTJuHifYtv+Fw1Gs+OYbLP1sKR6850GsWb22w8chGAzinHPPwZV/uhJlfcv8pzIzn1LAhCAIgiAIYnsgsTZBEARBEARBEARBEARBEARBEARBEARBEARBEARBdANef/11fPfddzu0D//93/9NUm1ih9GhAu1085F2Ume3kyTYDfj4449TlgkGgwgG25cUnJeXh9mzZ+OMM85IWVZKiSOPOBLrKtY5sljfcj6pjfHLzTq/WfYN5s6di7lz5+LzzxITSdOhiHMcmpmJQ0NZGBsKIcQYBLxTMP+EE9pVdypkJILam25G02sLOqV+RKOouvAiX6k2C4WQfdJJyDx4EgJ9ywDGEFu/Hs3vvoeGZ/4D2dDgKS9qa1F10QyUzJsLBNr3p/CDf3ciPvr4I0gAMdjpyAwSx2dnY1FTE2qF9zhXRGO4qLIKs4oLwVUytFDJsBbcPFxAp8d6Jdp6OeLKtYqZb2tsl1quDSBF222lPVeaeNHw9hKfJu7rETZe7xsM4j/FJZi2dQvW+0g/PmxpwbGbN2FuSW9kAOjDLRydmY2jM7MBAA1SYmkkjCUtzZhdX5+0X9u2bcOM82bg+Weew8w7Z2Lpqi/x8Qcf45W5r+Ddt95DcUkRSstKsaL8e+w3eET7ByBN6sK1+GHbSiVbtXHeKxxZLnPlyIy7icXcTjhWBm6nnF2HkmU7CemmDNstr9cxI0GdceaWdxLwGZziGumtMtnEUZrZpMtvuOkGPPfCc1i1clXK8doqBK6s3obbCnr6aRA85yuDK9Tmap1w2rV3wCzHAFjQ13F33QP1DVgRSVQ5H/Xro/DbKb9VY2nvIWdMOS20RdqVGjsdi+903JiozHTPPulkdb2BKUaWWuabMAfsUtwQoXNnvSqjjne8aFu/lkw6c9AVktuvHQm5Fvuq92jOuPfzn1BlhFRzyK5ly5ZKLEjjPWzXQACn5uTghMws5HCOJinxVTiCzyMt+CzcgqXhCJrb8Xmzoa4BH7z5AT548wMAQCgUxIVXX4STzj4RgISA8F7AOQBhLxCSQUiBunAdaltqIKR9uwchbVmCkMJ5X4lBAFIoP4R9kkkm3dcM4Or2D1IJ0h0fib4WKFOyK7o3BPxw54Z96nIEykrQ/54rsfkfT6JuwYcAc2XyejvpHmXjuXFKq2PlahNcIlKiz3G/xtDr/tbmcf85kJ2Rg355u2JNzSowKcCVUAJSgkmupA/qmikZmGSQHOBSi/4ZOBOIScACh2D2Oih1ve3NbrtcW8P0dYEBV/zxckycOBGXX3Y5Vq9ZjUAggEAggNzcXFx++eWYdtY0Z7s1a9egb1nflPv/S7pBEkEQncO7776Lu+66K+3yTz/9NAoLCzuxRwSxc/L666+n9b47YsQIcJ78+zKC6C4sWJD698NQKISTTz65C3pDEATRfTn44IPx9ttvY8KECWlvc99995FYm/BQXl6O+lbiLJqjjz66C3qzY+GcY9asWSgrK8O1116bsny4ZjVqvnsSBUPOQqf90YKWawOeOI0rHk7YAN7CrUVX/MoD3uhL4lO7CrMzerNkEu144so5340b65zYmRmY8iN+vc++SbNOPW5G351+2zcebalagYr5p0FEvDFwuzxH6dFPIKfvBGcb/3GW3qdOEWbsJzOKpB2h9sGOReix3uXQO7Bu7m8QbdziW7r66/sBBpSMVXPc/JsWj4DcfBIfkYtvv5XoeIJc27dYKyv8ApR+87i113D2zY2byLiy6pFxQMbgyL5FGJUf/QN13z8HEW12qgv1GozCkRchs89+dlxGclWnuiGvZHj/m6046i/v4NC+63DZqRMwdOhQvx3vUmrDtfhi02dYUfU9nJvjAtCxKDcOBRVzVJJtzp2YIlfxai3V1nES/dq4TTQ4Y7CYBc44LFWOcxVbUTeDZtyuo66mDu+98T6+/GQpvvr8Kyz/ejki4dQ3CG0PGRkZOPOsM/HnP/8Z/Xbt58TOPXHXNC7rJNomCIIgCIJoGyTWJgiCIAiCIAiCIAiCIAiCIAiCIAiCIAiCIAiCIIhuwJw5c3ZY2yNGjMDdd9+NMWPG7LA+EL9sulyq3dWOt1YkosnQY7KzC7a/+uqrlGXy8/O3q42pU6fi3nvvxZIlS1KW3bhxIy695FLceeedKcuaI2senmg0isWLF2Pe3HmYM3cO1q5Z2+Y+A8DAQACTMzNxWGYWhmcEPamjpqxZQoL16IHcSQe1q50EhECsshLRlSvR8v5iNDz3PGLr13dM3T7UP/kUwl99nbA8MGgPFD/yMAIDBniWZwwZgszJk9Hjgt+j8qxzEFm2zLM+vPQrNDz9DHJOP61d/dn16GPw4dV/hlDCZS3CzeIMp+bm4t7auoRtVkQjuHRrFW4vKkRAMlhmDjYSU3r9U2vdpOP4cglzTfuLJSBZYt3J04d/fiRLGQf809g1uwcsPFdcgmlbK7EimpgUuzIaxaRNGzG/Vwl6cO7Jbc9mDGODIYwNhnBZj3y82dKE/6mpwQYfSTcAvPXG2zho1CRcdd2fMe38adj/wP1tGa4UEEJCQiIcCyNote8GAuny6cZPXGmqGjhTkgz1nDPuyFsZ7MRindDMGTcSlPUyqOfcqcOux9TnugnRWsCckLvPDFGzntjw9hO6NuZKnp1cc5VkzBlX8mXmOYm0sHnRG4swaLdBiEYTBdbxzGlsxElZ2RgTCjnOARaX16+bsCW27joOc+65s1Qv1/5kwBZsL4+E8XB94vWlqLgIt/zrFljMchLtpSN1gJLd2s9tWTJavQAkaAj0ODFXuc48JZntNZAqiT3uOLjHhun/VCI889Rlb+adC3bbrm7ZK9Xmqp9ekYV7fHnCfjqJ59w99hISLzz/AmJJzk8AmJiZidNycjA+GHKu+RJAFmM4IJSB/UMZkMhFREosj0TxRTiMzyNhLA2HUS1E0nr94BbH5ddfjt+d+VvEZAxCCEgJcD0xjEcmhTNZmFRSdiYhlMhYSDV+UkBKCYtxSMYhlahbGv/0wdDjK5n0mSf6GLqPzBl7V2jgHEV1TDJCIfS95mxU9u+DLbPn2NJn55gDDKYoHUhUMTIIPb/i2Gvf4RiZxmeynzMFmQXYJdoH6+sqIJgEZxJScNjTXIBLDskkuLoOM2HLNyRi4OCQkoFzICZtBYVQ13IA9nsCgPbItU1hg5Zr73/AaLy35D0Axvnoc1x36bNLWvuek5OzPUNHEMQvnMbGRhxzzDFpf1902mmn4fjjj+/kXhHEzsmoUaPSKvf114nf3RBEd+O1115DQ4OPpDCOiRMnkkieIAgiDcaPH48tW7agrKwM4XB2SktcAAAgAElEQVQ4Zfn6+npUVFSgrKysC3pHdAfuu+++tMr9/ve/7+Se7BwwxnDNNddgzz33xJ///GesXbu21fJNGz5QYu3WImLb3SlVtfTGXJLKtVUBzxfQyWTafstaW+//0ulnyu8AWlmvYxjSeeHTt2Trkqx3+qPiHTLhS3nVbwEGhkhtOSpePQmxlm2J3eMB9DthHkK99onbD5/nOm5kBqqdaHR8ZDXJmKQay7jvfXUcItCjDLue+Do2v/8X1K9+1XfT6q9no2i/i2Fl9UzShbZGu+Mj8nFr4+XadkAicX+kG3j3zm+/ev2i08n+CsBoW4+UDrxJHT1xojfO9/VSRrDxjT+gofythH1q2bIcG167CFllB6DnyN8jWLi72k7/jZC93xIMTz56Px6+5SIcfvjhuPjii3HUUUd1+e86FfXrsLxyGdbWrvVIxj3xQrWUOzEpI+asIlOccSeWzcBgcQtaqm0xDq4k2pyr17Dc8oyBMwsMdqzbUvWt/GYlnnzgKbz87MtoaWnp1HHoVdILp5x6Ci6acREGDBhg77FfLCXeuw4kxlp+KX8MQhAEQRAE0YGQWJsgCIIgCIIgCIIgCIIgCIIgCIIgCIIgCIIgCIIgugE7Qjp18cUXY9SoUTjttNNgWVaXt08QO4Sulmqbbfrl56XadCcXbK9evTplmdLS0u1uZ/78+SgpKUkrGe6ee+7B9OnTsc8++ySsk0kOQENDAxa+vhBz583FKy+/gq1bt7a5jwzAfsEgDlMy7d2sgKc1U90Z34vcSQeBZWS0uU2T5jfewNYLZ0A2NgJtFIW2FxmNou6ORGEmLypCr2eehtW7d9JtrdJS9HryCWw6/EjENm70rKu9407knDwFCLT9z+GzevVC4fDhqPr8czu31u0tDsnKxPJwBO82NydstywSwelbKnF/UREKLG4LUJ0t40/jRIk2jLKI29bv7G1/rqR3yx2dc9mOy5pDsu30PrWWtg8w9LY4/lNcjOlVVfgknHht2ByLYdKmTXi5Vy/0sQIJdejnB4eyMLZXJv5VV4PHk8iZGhsbcc2frsULz72IG2fegOEjhzsJ0hLApoZN6JvX1yMq7UhWbluByqYtbqI004JbLcOGk3hsS3XVcyXItkXbrhjbXscdTa5ObLalztKRKHPmHgtTtKslzm7CdHwOvgQDdxLY1aJEX4F5cnlWuZJmcxsOjrKyMtx22234wx/+kNbYnV+1FZ/2KUWGborZkmO/t2ZTmp14JJlaLj3baZfy/9XWwk/9/I87ZqKkpASAVEnwrhDZkWorTOF2svcr9yi6/Xf+5yRvu+XcHWXGcuP/TEuY3Tmk23Hni9uiMx+0XB3SEXS7Um3v6DmfYbTU25GBw9iOJcwH/Rnopbkv+Y7FaTm5ODMnG/0s973Ce+2WnuMcYAzDghkYGszA6chGDMDqaBRftETwZTiMLyJhbG5F4B0KhXDLvbfg4KMPQkwKcFhKoM0QM/ut9ke4I2gvUdJjxjikFPa4CQapRPNSvWMJNalcTYbaD6kt3YAU3rljSgv0o2ceKJmBe85yZzst1u897Thk9irC+lsfgYzGErwbjOn9Aixnmd13C0D8p5iCggL83zP/QSAzM+mY/lLok1uK+nAdqltqICEgYYv2mWTqMikhpX3MuDpmnNnzymK2uFzPJs44hBDO+8H2yLXVEgCuXFufnFpW4khLDDZs2JDWfk+YOGHHf1AhCKLbMnnyZNTX16dVtrS0FI899lgn94ggdl6Ki4uRlZWFpqamVstVVFR0UY8IovO46aab0ip37bXXdnJPCIIgfj4UFxfjrbfewoEHHphW+QULFuDss8/u5F4R3YVXX/UX75pkZ2dj991374Le7DxMmTIFJ554IlatWoVly5Zh2bJluO666xLKiUj8773bE3VLgSmu1t/PpyXXTtYvv+hdsoBQsm3TW+wvxU6yoW8RhuR9S1K/HhfWilRbbcsYR7RhA9a98l+INm7xaZ6j7Jh/G1LtJONjxowSZNpx/TWPW3umTSvb88x87HLYXWhYPR8bFl3ku23lxzej98RbjS+W3fiWZ5/cWo3lrUXO05Brg5lfaBv7wfyH11N/ssEy25Y+5dzgInMihX79dk4u1P3wsq9U26Sp4iM0VXyE3N0OR8F+Z8PK7Q0deWQAhIigZdNySCmxYMECLFiwAGVlZXjouQex/74HoCCzoNX6t4eqpq1YU7MaP2xbibqwfWNhR5odfyNfN3roxBCdm/vCFWM7z81HboGDuVJtxmHBlWxbWqTNLHDGYDEOERN4e8E7eGr2U/j0g886bQwA+z3s1yf8GqeeegoOPexQBAJuNIyZcU/9GDf/4uMrTtyO4iYEQRAEQRBthsTaBEEQBEEQBEEQBEEQBEEQBEEQBEEQBEEQBEEQBNENyM/P79L2Fi9ejHHjxnVpmwThR/JkzXaQKvloR0i1/dr3yzNNtelOKthev359yjIdkSydl5eH2bNn44wzzkhZVkqJI488EuvWrXMltD5s3rwZL730MubOnYtFixah2Ue2nIogYzgwFMLkzEwcmpmJYm55cpKdPsU9l85zOxU29+CD29x2PDIShUxTPNZRNC9chJiPXLHg2r+2KtXW8KIi5F93LaouuNCzPFZRgaZFbyDryCPa1a++hxyKys8/g3lR0DPhovweiEJiSXOiiHlDLIaTtmzBbYU9sW8w6OizzRzcJKm0rmBWCyrhPdXj06M9r6Wb67tzneHpkSz9vDXacznW0mOTPM7xWFERLt22Da83J0rE6qTA4Vs24+niYgzJCCaKYtVPFmO4Ki8fv8nKwbW11VgWDvv24YtPvsCxBx+HfUcOx+HHHoEjjj0cA3YfgHCsGZWNleiV3asde9Y61S3V+GbL14Yg101Q1lJnDg5bdu0mNOsfgIFzruTa6v8q95xz7pHtgtllHK0y049wEuMdTa+S8XoEzk4StTErBMAs5hUm6zJx74ee9zgnOT1eqc5w4cUX4oknn8CnH3+acvzqpcR5W7fikaIisxIwdcL5zQm3j+4y6bNcr/skHManPnPmpFNPwjHHH2Nf66UtNtbXCjD1HpAgStD1tiazMF6pznmStpUgQ8J2PrgJ7fA+M2TbzDi+znPjmLrbMqM+CW5x5XBoXaptyrWZBCRzR5KDQ6obQjiCbaOao485Gm+9mSgfGBiwsKtxEwvvddo7fvHXbO0Z3i0QwEArgBNysiAksEHEsDQcxlfhMJaGI1gbjQKwpdq3P3Y7xh88DjEpYDEgBqHOgUSthUDMPp8kACkgJQOEAGOAgLQl6s5r9T5jOxlgWep9RInYpTqWYNLdwYSPN+6HTEeJzozneuwdbbMWGyjpPuNgDCg8ZgIysrJQ/re7gaiEqUuHOm6OgJ5xSGl3RQDgcaKA2bNnY8DAgQnH7ZfKwILd8fWWpYiKqPpcoeTXUl2PuJovzgjbxyrGOCwpAAYIaY92glwbElwKmHJtaZwRDAAkc8677ZVrXzLjkrT2eerpU+0n3fUDDkEQO4z//d//xZIlS9Iqa1kW3n333VZ/9yeIXwI33ngjrrjiilbL1NbWej5DEER3QwiBDz/8MGW5vLw8jB8/vgt6RBAE8fPh6aefTrss3aybMPnuu+9Slhk6dGgX9GTnw7Is7Lnnnthzzz3x29/+Flu3bsUdd9zhKcO4302Xk4l/O4B4uTbc7+79/2bDL2LiJ8luTZydSrKdbLtk26dL/DZ+EZ8k9acl1Xa/W401b8W6V6YgUveTbz/6TJ6N7NID1fexPmPpu0h6F+h+JQy39BnSdOePEd+Le80YQ+7AozFgyjtY+8xBCVs2lL9hBM7UfnE3AuXti/7OO1nkHHHL/dd7v6dm/nJtY9tEcbxelzri776GbxnPzYHtAI4RT7Hrrvn2KZ999Kd+9etoWPsmeux9AvL3ORU8lAcwoLniM8iYN/64fsN6NGTX44P1i5HBMlCUXYSirGL0zOyJ3GAPb4y2DdS21GBL02ZsqN+Aivp1aIg0OLtufo/g3iNYj6V7E2Ydo+Ywbu4Krm7QrG4DzWypNlc3fuZKnO1ItZmSaut/XD1nDHXb6jDnyXl49uFnsWn9pnbtZ7rsf8D+OPa4Y3HhjAuRm5sDr1DdoLXLY9xU7qwbdBMEQRAEQfxSILE2QRAEQRAEQRAEQRAEQRAEQRAEQRAEQRAEQRAEQXQDCgoKuqytwsJCDB8+vMvaI4guIVUOUifln7YLM2dPv0530zix3Y6mpqYmZZl99tmnQ9qaOnUqZs2ahQ8++CBl2Y0bN+KSSy/BXXfe5SyTkFi5ciXmzZ2HuXPnYMmSD9olds/nHIeEMnFYZiYmZGYiV4tSZZJ81rjXfi3mHHhgm/uxM9D44pyEZVafPsg+4YS068g+9hjU3rIrouU/eut+4cV2i7X7jJ+Iz2+b6SSwStjST0DCAsOleT0QlRIftySKcJulxIytVegbsPD73B44MCsL2fAK0e1jLJMmP5rlWiVJbnDracNIWLOz+SqTpdBLn+WtbdPacnNtiDHcXViI62qq8WRDQ0KpFilx4pYtuKewEAeFsnzqcVvYKyOAJ4uK8e+GBtxeV4vmJNeILz9bii8/W4qZ18/E7nvuhmtuuQbjJo1DKBBCXjAvaY/bSkusBR+uX4KYEqVqtPzYFblLWEqIrSXatkDbTkLW23DGwbkWbGuhLnPFukb95jNTz6vFx/Z2hjjZ2cKoRUmbtcVYp1cnzA+uyjjuZeZKHeAv135twWvo26dvWjdFeLelGS81NeG4rCz3/FKTS4upk6XKm3PQ3FNDN4z762t92/37rTfa0mhIuz2dUu/k+zMw26QLKSW4m42e9P2JmR3SC5jRO+fiESdVBnOT2tVCU6ity9nHVx9b7gyEnfTO9IYA4Mwtdyy8VyJm7I/zWrptS2mLqSGN62mcd0FKiXPOOxuzZs3C6h9We8e3pgYTQyHsagXUNV5XIROOndk7ezoyxCAdwbr2H+zCOUrUzTIEgG1C4hspMPzum7DXoeMREwKWBGIALMcxIZQC2XK7zgAmJYTaIQkJZgFS2lJjIQUYZxCSgUmm5giDMGQZes7YMmTpfNYwx8Yzzrpd6GF2JejcEBrAs46Dc/2ag1sMhZPHgsUEfrp+FiAkuGpUgMGCVkbY+2ee70FjrKdOnYoTTzwRhEuABzAwf3d8t3U5OJMAt8XkkklwxiGF7R2RkIDkkNx+zYQEmH0lUVptaLm2FvMzKSEYPHJt56ILLfqQHSLX/umnn/Diiy+m3t9AwHsjr53twwpBEDstK1aswJVXXpl2+dtvv71DbuZFEN2dpqbEG03FI6VEfX098vI67ndWguhKHnzwQUQikZTljjvuuC7oDUEQxM+LdMXalmXhlFNO6eTeEN2FL774Ai0tiTexjeeENsQMf85s2bIlYVnd6pfs7/JY/M1v2vFHBOmiv082Bdvq+//kcfP4SEkqkXaydaloLcKejGT1t9ZufBTIbFKJoD3D5FOXtL9TFZFaVLx6KsLbVvq20/ug/0WPgUfAiQ+ZbTvNu0EqN94SJ9b2SKzNBclJFndNVsITG1TtZOTtitzdjkH96lc8ZUWkzt3enFNGjMqttTVZdfzYtkGuLVR5T4xE9V2yJPO6PV9UG/3x3LVXx7Xc42fGQGMNbRM/SxFF7fLnULfiVeQPm4LsXcdhy9s3JpTbe/he6JGXi5gQiMgI1tevR0XdOghIMMmQHcxBbjAHWVYWglYIGVYGAjwAqLhcVEQRjoXRHGtCQ6QBtS21qGmpRiQWMQ+9uqmzOQw6diudGLF5U2bzmRN/dm7wCiXJVrFscHBux6UsHbc2pdqOZNuCjEl88dEXuPumWVj17aq03nfaSygUwpRTpuCCiy7A8H2HGzEwN+7mDgdz4uXma3imIwVFCIIgCIIgOhISaxMEQRAEQRAEQRAEQRAEQRAEQRAEQRAEQRAEQRBEN6C9Yu2CggJ8//33uOSSS/DMM8+ktc2MGTOQk5PTrvYIoqNoj9C49Qo7trpOx8wVbGNu7M4i125ubk5LZnLAAQd0WJuvvfYaSkpK0kqYm3XPLJx7zrloaWnB3HlzMXfOXHz77bftarfMsnB4ZhYOy8zE/sEgAsyb0grAyamMlwcnf26rDAOlpQj269eufnmaz85GoH//pOtj69dDpnG80kVGImh+++2E5dnH/xoItOHP2DlH9gknoPb2OzyLm99+GzISAcvIaHPfSkaOAA+GEAvb84TBdfYK2PLay/PzcWt1DT4PJ8q1AWBdNIa/VlfDqq7BtQX5ONIU8hqPgDdH0hRu+0t53W20yBXwr6s745dW35bLdLJx8KsXACwAN+QXoIRb+FddouQ4BuD3VVW4oaAAJ2XlqLrcmsxjZAE4PScHh2SGcH1NDZakuN6sWrEaf/vj9Zi/5GVsrF8Pq4eFnIzt/5wVFVF8WLEEzdEmWFwJjM3rvyNPtlOQoRKUObgtQea2OFsnH3NmuZpdxu31jDvL7P13Rct2Lr8tdPUXNKsuqD4xJXllzEgs9p4cdkJ2sh1OdsBh1GdQkFeARx55BCeffHKqoQQA/LF6Gw4KhZDHXdF4W+Ta5nJplHi1qREf+Ej6/3L9X1BUVKTGyN0PfY2QTqVKrO1m3cf1IBHHsWEkbMf3Wifvu4nt6iMHS5Rp677p+QRpCpjVerWNZNKYJ2pOQjkKjAH0JJLripw5YG/jioHtWSik8Iqj1UUyGAzihr/fgNNPPj1hLM6rqsLTxcXIMyTf8ddew9nudEUAYNIWWWvXgx4H89qQb3Ecd/M1yD10EgQELK5cDcK+rtgiZOa0JGHZ4y0YJBNaHwDBhJpjEowJ27MglW+B2eMqIcGkvg2EdM8XqcTaeo46nU2csdqz7ib4M2esdTFzOZiS8Ust2bfP915HTQTqG7Hutkec8xowzgdpi7YZs8fDAmCpJvr06YM77vC+pxM2BZkFKMouRmXjFkghwZi6AYiUjmTfPhcBLiTA7WMn9O9NTIBLV65tl7efM3AljRfqui1tv7Z94kNIW8YNJXIHa59ce9xYQ5bdCkOGDElc+HP5kEMQRKchhMDEiRMhhEhdGMCkSZNw0UUXdXKvCGLnRwiBG264IWU5zjlJtYluTbq/Z1x//fWd3BOCIIifH+ncpAMA9t13XwSDwdQFiV8E999/f1rlpk+f3sk96R7st99+eOqppxKW162agx57/DbJVsmiYh2AFhDDbSK1XFsXbu2PG1L94UOyLwjb++VheyTJZnueoATUl+j2y6RDb39fKiJNqHjtDDRv+cq3VK+x1yB/7/8y2jDjDwwSZkxEOt/TSo+gGk6MILEXbcf/iHnj2vF/0ZA36IQEsbaMhZ04ho5J2UENczxZ3OFJJwpnLksh1+aqPfcLbVW1Xh7ffrL64/uV4rXU383H30jY/IsECTAroeXHn3sUS7/8Gvf+617U19f7dQ4y2ojqLx5G9RcP+64feeAocGbZ/nfnFGZgUkAwgfpwLepaalT8S9gzS0p1Y1ep4g32uOnYg4RU0msdO01yPtpBMScWbN40V79244POLZ6d2CRXN4l2Zdo6rm0LtjlcqXb5ynIseG4hXn/xdWzZmHhjgo6krKwM038/HWefexaKiovdfVNTyO+m0fY+GrHQuALxse1kN2wnCIIgCIIg0if+llQEQRAEQRAEQRAEQRAEQRAEQRAEQRAEQRAEQRAEQeyEtFesffDBB6OkpARPP/00Pv74Y/Tp0ydlOzNmzGhXWwTRUXS4VHs7kR34rx2Nuz9tyKWSUu7wcfz444/TKjduXHoCvnTIy8vDfffdl1ZZKSVGjx6NsWPH4pabb2mzVHtwRgYu65GHV3qV4P3eu+C6/HyMC4WQESfVlsaLVIfQL+01e+SINvUrGZkTJ2CXJe8n/ckYOrRD2tFEvvoKsqEhYXnooIPaXFdo0qSEZbKhAeEvvmxP18AzgigcOsyRmAp4TzUJiQADri7Ixwk52a3WFYPEddXVeKGh0VMH4IpwPXPB53mrJMmJ96uzO5POfmxPOqm+hF7cowf+XtDTN5FCArimuhp31dcm9Ci+bQag1Arg3sIi/E9BT+Tz1lMz1q5ai2cefxYAQ0XdT6gP+ydDp0tERPBhxRLUtFTbolvJlezYTjg2hdkMHJwzJ/kYTDrJydwRZ6t/nIMxS613arIF245Qm8Fdy2HKmN0kYresFnoDSt7rOgFcibPOXTcE006uNdNJ2MzZxm/C+CUcn3jSiTjy6CPTGtOwlJi6davumvtoeJ/95gE31sXLmZulxJ31dQlt5eXlYfrvz1XHSCWLMz1WXI2lo0K2945p0blOJk/+o8vo+WCmrzOpx9dNVueMwdL1O3PI2FL3SYuVmZYxG0nwMlGq7Qif4XNM4x6Ztpg7B9ee0/aP8h4Yoy3h+hAAhuOP/zXGjh2TMNZro1GM2bgRDdK+0uv98tMemNdV7QQwxfJmWV1P4cXnIe/XR9mSAMnU+WaL6S3GYcFS56NljzG3xy/ALVhMCQA4h8Us58cuG4DFOSxugXPLfmQWLB6ApbeFakOXZ5baRgkGVF3cXO6UVeXV9pxZtpjAad9t14JuT71W5fpMOQ69Tz3O9kSY8z/uzU6LG3KUvPuf//wn8vPzE44VYTMwfzdwxhGVMcREFDERg4CAkAJRGYWQAkKqZSKGmFCvpbTXqbL6tZQCwvhdREsxHDmGkmZIwJbX688uapk2tsf/LuP8miHd8s8//zw2rN+Q1n7eeuut/r8byQ76IQjiZ8mUKVOwadOmtMrm5+dj/vz5ndwjgtj5EUKgtLQ0rRvfZWVldUGPCKJzqK+vxzfffJOyXJ8+fbD77rt3QY8IgiB+mdx99907ugvETsSiRYtSlikoKEBxcXEX9Gbn5ze/+Y2vmL52xbMptvSPnoloE1q2Lt++TsXfyFsacZ20+uMXWUlnXWvl/epv7ac9dfsInp3YlopR+H4HaX85ycAgRRgbFp2Lpg0f+bZYOOJS9Bx+flxb0g18SGnEJ/R3s8aXn4b8OP4L0eRfkab/BStzfrzbeWIpOq4VCCW2JKKINm91vz8GjIi80f+EnqYbVW89Uu78nYwnXuWP/3z2mQOtvo4TdztrEss6sT+WGFvOzM7GH668BO8tfQ9nX3AWAhltuFk5gGAoiKOnHOXcUJkzCwHmyqg5jPiPUYarmJaOO9mxK7tcfAzSAjdiRf4/TnnOVVtuPIwzjgCzYIF7ljn9cOJhZszM7nv1lmo8+8BzOPfI6Tjj0Gn496x/d6pUe9z4cXj86cfxzYpl+OOVV7Qq1TaPdUIs24iNe147i0mqTRAEQRAE0RGQWJsgCIIgCIIgCIIgCIIgCIIgCIIgCIIgCIIgCIIgugFtFWsPGTIEDz30EJ566iln2ejRo/Hpp59i9OjRAIBgMIjevXtjr732wgEHHIAjjjgCr776Knr16tWhfSeItpBUBt1ReZFt6QvaKcPurDrjE67S2WQHyrU/+OCDlGUCgQDy8vI6tN0zzzwTY8eOTatsLBZLu14LwLhQCNfnF2Bx7z54tVcJLu3RA0MyMjySzmQjrryECTl0/umh7izJHDYs7T7uTCSTXgf3Hd7muoL7DAN8xMXhTz9tc12a4n2H2xJJwHmMqUf9wxhwVm4u/lSQWgD6dGN9qy7HZCm/0ue5p0y7T+HEJOqdjSS5o2mTziVRqmRWk5Ozs3FPYSFCSRL/76qrw19qqhNS85M9/3VWFub0KsF/ZeegRyuC7QdufwBMSkgh8FNNObY2VrbS8+TUh+uw+Kf3UN1SBcZ1wrEWZ6sfJfB1EpKlLUy2yyn5shYlG6+1KNl+ban1cOvWMmwYj6Zq2FgH2OcQM+3UkOCcwzOKngPEUotRWdwj3IRjv8TjF55/IW2J79eRMB6qb0hsRrrP/WYNiyuv9/C2uhqUR6MJ5c+fcT7y8wpUj40Ec8QfA2O5+WOIt/1+PHPBqMsRaXO7Tou7Im6AIVGY7Z0ntvzaq+pmjAOMQUIqsbRbRo9IQjJ53KMU0pZy62XgkMIW/7rbSsNfod4lHVE3YAUs3HnvXejRo4fvsT2lcis2CJFUxaCnnIAtgubMvP4yTzmuXvc46nD0vPAsW6StBPZMycAtQxpgca5E9lo0ELDlA1pc7UiuXVGAxZXImrkibWe5KeGGEhsoGUKABRwRdkCJDbTE2zKFCdyWdAd4ABYPKLm6kixwV16QsI0SJjC1bwMuOxv5Y+0bgDiic31ctGSDMUQBbIwJHHzwwZgyZYrvMSJsAjyA/vkDIAyhdszzPKoetURbS7VdubZ9ltg6baEOjH4NuAJtAX0jHkNuYr7Wcm11mfeVazM4J8vVV12d1j727t0bkw+frNrcGT+hEASxM/Lss8/iueeeS6ssYwyvvfYaMjMzO7lXBLFzI4TAyJEj0xbSd+SN7wiiq7n11lvT+h781FNP7YLeEARB/PzIzm79BqQAcOyxx+KAAw7ogt4Q3QEhBNasWZOy3MiRI7ugN92DPfbYA+PHj09YHq5dm8bWxnfYIoLqbx7Gmn+PxNr/TMDGty5BrGk7xLNuoEc1AEew3Xp/kkXWkpVN9w8gOur7xGTtxtdvf+fvipBZks+dWoTNABnDxrcuQcOPb/q2nD/kDBTv/0eogbR/EqrUImsl2ZawYzAyPjZniqvNavyE2f57b0q09Wtv1CTuNXNvyiglkJG7q+9+/vjMIW5fpFDP4vriEYMne4x/Hr8shVzb05aCOV96q5ep5l8689OIFDKW+DourukX07RvjsvRq1cxrrv5Orz5ySIcf9LxabRt78N///0y7DqgX4LcWt/EVUustejavJmqG4NSMS0t2XZiSjpe5L2xqyvnNuv0EXIb7WpptyPONvrhxkztcpFwFG/OfRt/PuMqnHjAf+GeG2dh5fIf0hqT9pCbm4vTzzwdiz9ejM8KpmQAACAASURBVNfeeA2/+e0JyMjISDxPpfvgJ9WOj4d6wp0p5xtBEARBEATRHtp2WxqCIAiCIAiCIAiCIAiCIAiCIAiCIAiCIAiCIAiCIHYI6Yq1DzvsMFxxxRU4/PDDfZMxSktLsXjxYsRiMRLMEDsdO1ICHU9nS950/X4Jc2ls3LbiUu6Q5KylS5emLNPRUm3Na6+9hpKSErS0tGxXPdmMYVJmJg7PzMLBoUzkO9Jc/4PAkCTFM35FEvyKZA4enG53dyoi336bsMzq3Ru8HcecZWYi0L8/onFJ+JFvvml3/woHD4GABJcMgklwI00Y0Ocog4DEgaEQZhUX4sZtNVifRMZeyt0/zdf1xB9297VM69w3/KSeBQnLf0Gkcyp5U8m96GWHZmbh0SIL51VtRa0QCeWeb2zExpjAA4WFHmFyvMxbvy7iDFfn5+GPeT3wSTiCC6u2JvbL4mDcUp0T2Ni4EbXhWpT2KEPICqXYK1uEWl67Fj9UrUBURMEZdxLXhZIfuwJoZidfq8Rtxm0ZMxwpM7fzuMFUzr6SL2vxMoxljCtZgJYzK9myKquTw5nj1na1y6ZU2UwRT0gm9sh43WWM+yQfpzgB4s+tYDCIOXPm4JBDDknrc8bNtdU4OiuEUstIt9GSZWYntesue9v1zr3FLc14sqEhof6ysjJc/IcZdnnGlLhW759RmW6EueU87anCenHC27w72HY5YYqrdQK/IcFmernRF8a8xwN6zui5xpyd5px7BORav+sr1TYlH1JCTUd7neTOvjLGlFwbjjxCSyvcz1EApH2t3vtXe+Pxpx7H747/XcKNM36IRnBKZSUeKirEgEDAudkFpO3EcM5v9Vqq/dW1cDBEDUFFcPfd0fvWawDGEZNCHSNm3wNCcAgIWz6txQxcuH4IJZ0QkLDAwDx7I8HAISHAuV0PB4eQAlwCQsuRVR1SSkghzUOhB8U7D4y54BwFFnf8nXPXLsslBzhga9iVdF19DmKw7PlgMex5y5+w9L8uQWzTZueYCucKADQIgQdq6rE8FsXn//wniNTsktMH6+p+QlOkEVIf65gE55aSN9izBAKwOCAkAFhgTEBIDsaE/flG2pJ4AdjHE8J2wEhmy+yd2ccAac9ZacpEuD7/peciI43PMXqVlBI//fhTWvt35ZVXel6b9REEQfixefNmnH766WmXv+KKKzBmzJhO7BFBdA+mTZuGL7/0v+mZH3fddVcn9oYgOpfHHnssZRnGGP761792QW8IgiB+fhQUFGDz5s2tlmlqauqi3hDdgUWLFqV1c2O6CZ+Xm2++OUFQH972PaSIgPGM1jeWEnWr56Hyo/9BuGaVs7jmu3+jbvVLKN7/KvQcNh3tjjAyHSjR7fnHLuI2QmJkDcYyv/LJSBb5S4d09zk+qgsjCMMByKT7a36/WfnZP1H3w1zfcrm7/xq9x99kNKWCEk7zDHBukijjAs7xY+COb+Jthk3pdCvRVb/9cb4LjmtLfTft3UYikFeGzJL90Lz5C081sZZqbPngRvQa+1e4gTZAMh0LgbFcB8Ti+6/309yX+P1kSdaZfyejxtL8rlvPaRUkSj2fTZL/FYDzWgUUmUw8OpACkboffevlKu7EOUf/gQPwr9n/h3NmnIOZf5uJ999637c3mVmZuOnev2PcYePUjTX1LjJIyQHEzGgdBCQYA4SQ9iHV/9R4SRVnEqYQXcrEqZpkZHScyYkRM2+0WMcjOfRNf40bDsO+qW/lhkq89PjLeOXpV1FXXeff2HbCGMOgvQZh5KgRGDl6JEaMGomhw4YiMxiCczNpvUcMRt/h2R+zvoTHuKkZ/3dbFBshCIIgCILoOHjqIgRBEARBEARBEARBEARBEARBEARBEARBEARBEARB7GjSFWsvXLgQRxxxRKsS3YyMDJJqEzsNUkrnJynp5FCmyHGTbfzXVXRVH3aEtHzlypUpy/Tu3btT2s7Ly8OsWbPatW0xt3Bqdg4eKSzGl7uUYlbPIvwmK9uQaicikzzqF1rQmWy7hG2MZaFBg9rQ+52HyKrVCcusvn3bXV+g/66JbfywyqdkehTsMchz+dApyiLuR6/vZwVwZUF+0voGBzM8lyL3UfrPCyReupKepUnygZPVm6zGrr8KtE5H9McvHT8R/7Ujg0E8XVyMXSzLd/3ilmacULkFEZ9aEtP/7SUBxjAmFMQJWdkJ9a3/qcK+FhgTrz5cj+8qv0V5zVrUhmt9r/1N0SaU16zB4or38MO2lXayM4dHfM0ZA5dm4jFzJNgcSqbNuJJn25JcC/ZrDrW9em4xLdC298pebstZHV02cxOfuWvlBaQ0yujcdDfhXYt7HYmvIYX2TRxuza2g8959tnMSmxUTJk7A6WekJ2OMAThl61anGac54zzUzfvNLAagVghcVVPtW/+sB2ahIL9AHSPmJIlzY0ztY6SOi7GM62Nm/Fjc/jGXMcaN48/BJByhuqdGXT/X2xhp4Eq0DjVnna30MeTM2GfnYMB1OrvJ5YB7vG0Zu3fAGNTnFKnKQAt7XZG1/V4qIWTM6CPcBH81Vw47/DDcfvftvmO/ORbDeVu3oVIIt12m3wPc46ul2+Zl11TAsMwQdrlzJlhWFgCo42efO4AS2XPuGTOLWep4BWDBgsUsWIzb5RgD5xYCVgCWOqYBFoDFVTlwZ/sAD6htVVlmIWDZ5Ti31Db2cotb4Maj3b5l90GX4xyMc1gsAA5LXRfc/uk+6LoZVFlul+PcQig/D7+69U8At5TgmTl+jY2xGG6ursaySBgnn3wyhg8f7ntsiEQG5u+OmBQQUiAmYxAQiIkohBQQMgYBCYEYYsJ+JmUMQtrP7W3M3yqE+zuXOlmElJBSKJeIeoR0HrVoxNnCOR+9j3oVY0AkEkE6XHrZpQnLuvL3L4Iguh8TJ05EOBxOq+zgwYMxc+bMTu4RQez8rFixAk888UTa5ceMGYM999yzE3tEEJ1HRUUFfvzRT0rnZdCgQWnH2QiCIAgvxcXFKcts2bKlC3pCdBcefvjhlGUYY5g6dWoX9Kb7MGjQIN+/82ne+Emr2zVWvIvy5w/D+tfP9ki1NSJci83vX4VI3brt66Ab+LGRMOIGSTdCYkSltShLqx1o50866IiAsY2UsO8Myt2XSXqliTZuxrYv/W9alNN3EkoPu8enTTPi634D6y7WUQwZV0o421mcITuTo0c2Q04mELAASLWNFCrwoX+E++OJlkujvEj8Oxy9Lbz9AYDC/Wb47nP11w+i7oc53vL6u2Zpf3cdv/9e0ommtx4xl86dc4390JjS7ZTEzyW/137z3JAzq1cNP77h28KAgf3VDZDNeKGFYcOH4NHnH8YjLzyMwcMHI68gD4tXvI9L/3IJehb1xINzZ+Ogww9yY0+Mg6t4Emc6xqRiSNxyY8JOXMky4kp2vIvD2M7Y1o1DcTt+pWLLzo/ZBlOxJHBwFvD0wRvHcvta/n05brr4ZkydcCaevveZDpdq9yzsib0H740nnn0cqzb8gA8+X4K7Z9+Dc847FyNGjkBmKD2pdjIhtikTj59X8duQVJsgCIIgCKJjCezoDhAEQRAEQRAEQRAEQRAEQRAEQRAEQRAEQRAEQRAEkZp0E/5ra2uRl5fXyb0hiC4klVQ7DTpK1La99bQ1McpsryOSqrSgsvXk1o6joqIiZZmBAwd2WvtnnXUW7r//fnz44YdplR+WkYEb83ti32AQHGkKj9PByMdMVqf3uXTLZmQguB0y6h1JzEdoY5X0and9vFdJYhvl5e2uL3+33R2hNpMMwvXCQsBNY9apwS1S4pbqGv++AZisBKumjNXHhe2LWS5+Gy2UZX6FuzHbc06ZKea6rkTRdevt2XVIDAoE8ExxL5y1dStWRxOFoN9HIjhs8ya8UtwLuUqu75fSHU+/QGKqRlm/vmBSAoyDQQuobYtvVVMVKhsrASaRwYOwmIWYjKAx0oSmaLOSnpoKb8tj6DYTss08XcYYmNTt2LJfAEroa0tytYjZFgJ7pcyMK7kyjGXMlQVDSZa5kSQstTxZ75/nGdzkY+YmH9vJ8973OlPyDAkwnpiAnDAZ4usAc8btwQcexMIFC7Fx40afI+alPBrFrbW1+FNenvdc1i4FpoZfEd+t62ursTkWQzwXXnwhJh0yydk/CekeL2nssymUNvc1Tcyx1rJz3aYxOeznHM46pkbMTfSPSwCPH1smoeXUkLZrW1fPpb3ers44hojzbjjHXp9f0nMMnRuDeE5yCT3zBIz1EpBMYupZUxFuCeOKy66AEAIm62NRXFq1DY8WFcGCMYWSeBf0e4LeZwGJoj9eitCggXbfuAWIGDiAmGQIcI6YkBAQAOfgStggpYDFLQgpAW6ftXrgGGcQSlIhuD23JBPOuSsZB4eSIEsJzrldv+CwTw/jFg5x3gb7GLnCCOe5NI8DM8TnUCPLwSx1/eDMnu9cSxxcqTlXEv6e+w1Fv3NPxk/3Pem8b66IRPBATT2ahIRlWbjuuutApE9RVhFyg7moa6kD57bwhHNuD65zrxcLjAlbaK4nK1fTgOnPMwwCDJACnHF7DjKp5hnUVVKd+9ofomQi9jJ1HdXXPcYSztO2QLIkgiDaymWXXYbvv/8+rbKhUAjvvfdeJ/eIILoH06ZNS/sme8FgEK+88kon94ggOo90f9e44IILOrknBEEQP19KS0tTlqmqquqCnhDdhXfffTdlmZKSEroZfBw9e/bEqFGj8MknXpF2w09vIKt0XNLtNr17BcLVP6Ssv3H9+8jf65Tt7qe+0aqD9MZjWtkQaQV6EuiYv/XwJ0lEVwLOl60wYhVGf5lP37ctvQcy1pLQSmbvESg79jFdGZwv8516jb8Q0HEVpkXWqo4Qxz4DghiyaxB79MnArr0ysEuhheIeFrJCiTcIbwpLVNVFsXFbFD9uCeOH9WEs/6kFX61pQn2TMPYzbjjih8bTZ2OZEQPK7j8BPQadgLqVcxL6sfGtKxDsuRdCRXvDCUw57ervm+GOhxmQ8zZovI7/frr16LyU6ua/us/6bpGAMZ+ZinO2Nt/ij7nfa8Bvzup4D6RA9TeJN8LabY/d0L9/fwgplFybAxCAZBDgYAyYMGk8xk4cg9Wr1qCwsBDT/zAd0y46E9yynBvT6sAdEwJCx2ThxoylCgZJyVVsikEwO24gpFTxOgnJjJt3Ortj38DTjJfG73liPNGIC8O+6a/ulRlz3lC+AY/98wm8/dLbaX+f0RYGDxuM6RdOx29OOgHZWdnQNzjWNxpmzBvVdmKkzFjC3P3xjWvH/9EH4l57xqt9MRaCIAiCIAgiOSTWJgiCIAiCIAiCIAiCIAiCIAiCIAiCIAiCIAiCIIhuQG5uri1Ri5PDxZOfn49oNArLsrqoZwTRfrYrISrNTXcWqbZZR3uSpNLeNo3cUydxsJPZtm1byjJDhgzp1D7Mnz8fu+yyC1paEhNY41kWiSCbswSpdiL+a+OHvq0zxi9vNVBa6jWQdhdiMcS2bElYzAsL212lVdgzYZmoq4NsaADLyWlzfdklJeChEERLi05Thla6urpincor8XB9HTb6iHIBYHZxEfoFAgm5kn4pv+YSr8I2Bcz7mPZ2OyGdlf5uCnD1a/fYJj9D+1gczxQX4fyqKnweDifUuykWw8FbNmNucTH6WHYKhl87WrorARwYCuLOOm89P679EWvXlGPAbgNgqrU5s/6fvfOOk7K4//hn5tmr3HEH3FEUQQVFsESNBRN/okms2BV7QwFLbLGbZi/RxGhM0CT2HmM3KioWwGggBqPEig1BQbgDDo7rO/P7Y8ozT9nd5/ZuzwO+b17L7j7PPPPMM0/Z5/a73/dAIg0OBiElWjqaIaRAWgpImYbHOAQzn5kSEp5KqgYgJMBZSidB62Rmo75l+viyScEKDi3INgnD0LJc7n/CKGGunySstds28dpPeNY9wJwEY0CJj53EacbMPNf4679ljMffE7gHujHeh5OOM+eo2zISSkj70ssvYdvvbZvzfhoAbm9cjYPKyzAqVRRIxbfPRk4cau5zLU34R3NzpL5RozbHlVddEbpGaHkt0xJqmNx9P3XbTIyc75kuAK7LwogOWKDT1BPTOzZ0T+CmjavceqfTrZCZ+VUxBialPRaYXxGkgBWiq2fpC9LtMa33kfM6sB0x0gqmO15C2P0LwIq8OWOYdOopGLzhIBxz+LGRLnq3rQ0vtjRh39Jy/xBj6nxyCV9TBIDSHbZH/xOPgYSWZ0tAgoMxCY8BAgIcEoyp81QyJUAQwnzCCKS4ByEEOGMQehuU8FiASw7BJKQ04nXVN0J1phUZcMkhubEgS0gWuleNOT4CSgCnvJEGSK6vH9KItpk9d5mnJQ7Oua7EDuo6wxnDxmecgPpX30Tz/C/xZksrHl21xvbf4Ycfjs033zzaqLUY2dwMsboRzOPgVVVAzIAKXWV4343x3rJ3IYWSWFiptmCOXNuBMTApdL8zcCkgzL2tlmp7+uhV111zzHL/lNMnhHKLSHueu54RSNhrljmuZs18I9E27b3P3rqKqJy7K8JugiDWTd544w3ccsstics/8sgj6N+FvzkJYl1h/vz5iQeZA4Dbb7+dzh1irebJJ5/MWcbzPJx55pk90BqCIIh1k6EJBoBdFhMTItZP2trasHjx4pzlfvCDzKLo9Zm99947Rqz9Kmp2/lXmhVjcl4VRmha+1j1ibcD/stCJ7ZiYTW4xsSFsng0jnTLdRXhdMRF6G1vRJSLbY77FDE5va/gMK977c+xahx3yFGB+hSDdZbVQO7AO8929xNYbl2KPbcqx65hSbDmsBB53S2Xvm7Jihg0HFGHDAUX4/sgyfzkJfLSoBW9+sAavvNuI/37ejHRc2EzKoDnZYEaedeJZADBw1yvRtvIztC6bF6onjUXPHI5Njn0LvLgSwf2u+jog10Zc/QWWa8N/371ybX0cOTGwNd/8E02LZkRqPeyIw3QMRseMhIofMc7ApdrxAkCKpzBysxE61snBikq0VNuzsR3ADJqq4lAmdmAHzXViUCoGKXU8QMciYITaRvfunIuheFT4t0dOtDkkq/ancRNpYgx1i+vw4K0PYdqjLyaK33YG7nHse8A+OOW0UzD2B2PBuR5wWovK/Vbph76WRuPhTlwUTozXjZsG4qdOXBUIzCMIgiAIgiAKB4m1CYIgCIIgCIIgCIIgCIIgCIIgCIIgCIIgCIIgCGItgHOOESNGYP78+TnLplIpzJ07F9ttt10PtIwg8iORVDuBNDLrOhIW7C75dlKyrS+XTC6nYDtp3xRYri2EQEtLS85yO+64Y8HaAADV1dW47bbbcPLJJ+csKwEcV1+HOYOGdErpJzM8mzduCmfccpFlnGlFgwZ1oiW9B7FyJRCT+MgrK/Ouk1VVxU5P19UjlYdYGwDKBg3Gmq8WQEAlkAo//9E+BICFHR14oSl6PDMANw/oj82LimAk3Ga54D73Fbpxx1ZiSXZMwewpwr2P7rrahs+pcAq2+5qFlvKvo/78Ks5x74ABOHfFSrzSEpUirxYC+y1bhocG1GBUUVFsm9x1jSwqQq3nYVlIxj7z5ZnY+LSNYRJxzTMHV1JukyQumZbueuBIA5JDMAEuPAgIJduGBGcm0VmtmTNuWxJOTDYJwRxcP6vEbPVg8OC/9ucZubafOKwSup3XgZRov7zf60akzHT+uC/sNktI3XYrV86UgOx0diRJO+5C68yXkBgzZgwuuvgiXH/d9fEFQ/vzuLo6zBk8RNcRPd+knmEcAt+KNH7d0BCpK5VK4Y577kRZuRIXSC2iNuJr/wohbddJ54jKpJaIu5XyXRZBIYDpU5hEeWYaH0wGDye8uxvPADDOnLptqx3pAax3wu5Hrktpqba04gi/rFm3qttZp0n6B/x16ONZTVf9ZMrYHcOB/Q/cH/c8fA9OOvqkSD/NaGnH3qXBfmXMl2vHXktSKQy6+peBY1ZAC7KFbpfkWngslXRaqnOVmXNGMEgIcM+DFOrcFeYThHFIoaT5UosbmFSSAy659jyo7VSibWjRNnSHI+PB4u9/+PveLaanMb2/OFfno5Jp+1cq00/qWsOs25kxDp4qwhaXX4ArD52E6Y1NgXVfcMEFkX1QSNreeQeysTEwLbXJJvASSKAyIRsb0fTc82h5+WW0/Wcu0kuX+jM5R2rYMBTv8H2U7bsvSn/yY7BuEG3Xlg9EWaoUTe36c4kxR64NX64tJcAZfBU8A5gA4AGQYFJAgoExoQZkgKfkGfa+JXp1c6X1VogDgIWuLUaGfcdf70i0TWPHjo0s60JybYIgDC0tLdhvv/0SD8h29NFH4+CDDy5wqwhi7eDkk09OfO789Kc/xcSJEwvcIoIoHP/5z3+wfPnynOV22GEHpAowGA5BEMT6wqabbpqzTGtrKzo6Ouh6S+DRRx9NdD96wgkn9EBr1j722WcfXH311YFpLcveRWv9+ygZED9gNUso1l6z8DVApgHmdbmdzsqDwQqJwHeLORZ2XmcqX6jvCjNEV23gR78NHcv+d5fCnQgp2vHt6z+LXdOQn0xFUKrtrywgLNbTNqr1cPgPK3HATn2w4YDuv6YyBozeqBSjNyrFpL1rsLShA8/ObsCj/1yJzxe7g5Wb74r91jIAVrbNnai6BFiqGEP2mopFTxyKjubgYAuivQlfPXUIhh8xXddslnO+a1aVg7kybxNftG9Mu+zM0NZlj5xnlGub47iAcu1083KsmHcHls+NDiJXWVmJ0396moo36e1XcV4OSKgYMXy5NtdxMDXqqjkWheOE1wM8MyXXZtJ8827ieU7siUlwKSGZUAO9Qg/kLP1BXaWJRwdOdyegFtpufzBePxZl48cSWPjpQsz95zt47sHn8dVnX2Xp5/wYUDsARxw3ASdNOgkbbjQUHtMDx+qBZoNxLhMP1bH20PuwVNuPhcOPV7sxbROPY35pt4+SxD9Iwk0QBEEQBJEf3frX04gtBiB2pKFeALUtP6ht+UFty5/e3D5qW35Q2/KD2pYf1Lb8oLblB7UtP3pz24De3b7e3Lbi4m4MohIEQRAEQRAEQRAEQRAEQRAEQRBZ2XPPPROJtQFg++23x4QJE3DhhRcWXFxLEJ0lZzJttvBorhxMlrv+nhZpdwa3bdmSqhJJ58L5e+E6CijXfvfddxOV22233QqyfpeJEyfiL3/5C/71r3/lLLs0ncZlDStxZVW1ndalo0Xvg2hKbKbX/hEgAXg1NV1Z+3eGiBHLAgCrqMi7Tl5e3ql1JaG0pgaNXy0A4O+j6EPiH01R0TIAnFBRgW2KiiEk4IVyfDOJrnMJsLMJdHvnL0eS091XXvcSF+43FlsmfCYGU6tLGcOt/fvh8pUcjzatiayvRUocUVeH2/r3wy4lpeHcd10f07JSYNfiEjzZ3BSoY8YrM3Di6Sfo9HkGLqGE7nr/cisi5hACYEwgDa7l2gyCa5WtkODmisFkYBt1CrBag0mYBvdF2JzraUaSrYTazAq3uZYwMOj0YZv0axKJ/URo5v9vk5H9uVJKK+G2/WRykfVrXyqNQLlMCcgQWRKKs3zumWTxq6++Go8/9niie+o6IXDByhW4qbpfbLU2gVw/X7pyJVbFDCpwyS8uwfY7bG+3LXwyu5Jtt71mY1wphnuPk6kb1Oc7D63Gl2EHc7idV+b487O99Xs4Umy1Yqd1YMzID5izfqbE0dw/ptXyvkQg/GEozcqc6WGpttpmqaeqY0wyU8bZJF3fwYcejHG7j8OM12cEemNOW6tdVZz6wL2Om/lVJx2L0s1GqrZI4zU2cm1AgivhNbi+aEsAAlwAjHmQEJCcQQol8OZcQoCBSwkhpZ5v6lB9lJZCTdf7XUhVN+fcXtOk9Fdpd5i7Te6B4ggoAnJ6e+4pcb46dz0lznekAKYcBwPj5jjgSuIgGfpttzUq9t8TeORpW/fOO++MHXbYAT1F0+NPYPnZ50SmV/3ql6g87dRO1yfXrMHqP01F4113QaxujC8kBDq+/BIdX36Jpscehzd0KKouvADlhx2a+URNyNDKYfio/gO1X40xw8q1pZKXMAkm0/YzSEgBCAbGhTreOAeDhJBMD8gg1LHE1LEsGXydhjXdM8dZogqZc5RJM9//e+SNN95ItD3Dhg0LvCe5NkEQmdhzzz2xevXqRGU32GADPPDAAwVuEUGsPcyZMydRuUMOOQR//OMfC9wagigsV1xxRaJyF110UYFbQhAEsW4zZsyYROXuvvtuTJ48ucCtIXo7Dz/8cM4ynHMceOCBPdCatY+dd94ZVVVVaAjFP1fM+zMG7/6H2GU6mpbFTg+TblmOlmXvoXTgdl1uZ4CwXBt+nCH57zLC3wdGYy3dhgTsiKmB6U78AqF4DPzv1gPoycv+dTWal/w7UmWqfBAqRx4IP8DiN8LGLSXAmMSOm5Vg8t5V2G2rsrw2K18GVqVwyl4DcMpeA/DWR2twx4t1mPX+aki7DwEb/3GjJtKUYPYYSJXXYPDef8LXzx4HmW4LrKd95edY+OQh2OiQxyHh6SVNNMYfONgfyDUu6BeOCMdF3t3oTvR7Zv83Mv52dI9cO26+354V7/0Fy9+5NbbkaWedhn79+0NCgnM1iL0/uCsHhJFrq9itgDqEOdNtF34IQX3hL/wYno2QqnijlELHHSWESENC1S11DIDr9yb+JCH9QXGl1PEof7vDvewKtM3p1Nrcin+9Mhv/fv1tzP3nO6j/tj5Lv+VHaWkp9tp/Lxx65MHY7UfjUFRUBAZupdpcDzrN9GvAl2r7g0z7sXCY14EN9GPkNpadLaYdguIeBEEQBEEQhSXZkFMJqepfhqoBpd1ZZbdBbcsPalt+UNvypze3j9qWH9S2/KC25Qe1LT+obflBbcuP3tw2oHe3rze3jXv0RT5BEARBEARBEARBEARBEARBEERPcdppp3Wq/N///nfstNNO2H33se+87wAAIABJREFU3fHcc89BxIj+CKKnKaRU2yZ15SjTK4j6XWOKyKztzTU/W9KWLZJrf+TJm2++mbMM5xyDBg0qyPrDPP/C8ygpKUlU9r41jfikoz3D3Pj+ikvX7AyZyntVVZ2sqXcgm5pip7Oy/BOBWWn8/pONyWRrcZRUVdm+N+eSk8YMCaBFArNaWiPLljKGEyr6INvezpTq67+XGedlW663XMY6QyGbHK47LMtV78OJ1vH1pABcWV2Fn1b2jS3TAYkpy5fjyWZfvG1kv6Zmpn26P4g5Zv/1xmy0NLXqtGQlG3YU1+p/7jkCYabF1EZ6zeAZoa1NAvagddjqlRFowwOTnhZnq9o5U1Jtzjm4Z5ZiSqDL9Xuu16XFzFa8reXOXCeX+yJt6ARkP+/cV2s7vcTgJyc72xdOInblvTYBOTTf7jDEJCFn+dwzZae/Mh2pVCpzQYcnmprwZmtbKCncbY96P7e9DTNbWyLL77DjDrj40otg07BtP0DvWz+tnYX6I/xerY9lfZgywe2G3VeMQSfe66nmeHHE6IHlzP407mzjGbD9KfVyXE+X8YnkInidtfUI6TsT4NYvM0i1lRjAnuPOCc+ci7dU2f6QkLjl9lsi+6UuncbXIm1XaVwJZoLzEgDg9euH2rNODZzw3B7X3PYf51zJ6/X5ypk+1xiz5xvjHJ4596ValnMOj6nz1WP+a849eMxDiqf0swePp+BxDymWgsdS6j1LOfNSSOlHkVdkp3meKcP9ZZiqizMPHtR8ztT8lG0Xh+d58LinXutnbtqrZfyMM3DJ8LNfnouycv/zfsqUKZH+LxStb72FFeed3231tb3zDpb86CdYdcsfMku1Y0gvWoTl55yL+kmTIRuTLxfHBhUbAmAQQkBAQAiBtH4WUkCItHqWEmmZhhBGxp62y0hdVkLoc0sd8FIaOYZE+D5ICd7VuWQe9iLmICGRFml8vejrnNvSp08fcI+vlfcxBEH0LDfffHNiYb/neZg5cyY479ZUaYJYa/nggw/Q1taWs1xVVRWeeOKJHmgRQRSW6dOn5yxTWlqKQw89tAdaQxAEse7yf//3f4kG6r3jjjt6oDVEb2f27Nk5ywwbNoz+jstAKpXC+PHjI9MbPnwQrfX/i12mfGj8QNajRo2KTGtenHsg6rwwAYjw5FDcIRnmRw4FesQ1J4NUOxiniZdqr/7sH1j53l9it2TQ7jdEl3Oj0RLYeVQJHrpwMO4/f3CPS7XD7LJFH9x5znA8+YsRGLdlHzAIQDoPpKGiNOphfq+ivmsWgJQord0aA3e7Orb+1mXv4ov7dkTLN/9CMFIu/ECNdKP10PvG7cO492HCUZ7QXDvApJ2g3zPnfbYBIN02xL2WCMrhJZoXxw+C1bdvX/z0rDP0d/bhAJWKt9kYk409qVgPd97bmI2OK6mHE9PhTpyHqdiyG29K6VgU51zFjqDjU0zFmzzuwfPUekwMyuMmbuU5sSjPxpUWfboIt13xZxw99jhce/b1ePmJ6d0q1eac44d7/BA33nYj/j1/Dv5wxy340d4/zijV9uPSLPjexm3NwNNOTNteFkIx3FBMNk6qHY75JqHz10uCIAiCIAjCQN8yEARBEARBEARBEARBEARBEARBEARBEARBEARBEMRawtZbb52XAGDGjBnYf//9sc022+Cee+5JJNcgiEJQaKl2tnlZJdQy5lFoTO5mgvXman/ObctBIeTac+fOzVmmoqKi29ebierqakydOjVRWQnguPo65DMUgYx5kyv1LVuqJ+/TJ49WfPfIDJ8zrKgo/0qLiuPXFSO9TkqqoiIgaDW5qu5jQXsH2mLOkev69YtdNiB8DTxL+z5Tum/iMzHoFc7Bd2+v7MkWxOmzpZ3iPnzCZTmAsyorcHlV3/jcegC/WtmAw+uW4X9tbb7UN7AuYGxJMcLq5rbWNsx+Y7ZKcoaWXBuZNVfJzUZSzJhnJdeMGVmvlu2C+8JrbqTKWnRrZdpa3sv02oyY29QNBu5xWKG3lnKbcsyWNaJu2ORiI+oG8xOQA0nFzJ3KtBg5mIAcl0Bs1sWYEhRHdmjYWSAzXGGju9mZxTB0w6H47W9/G18ghinL69AWqjZ83Mxojb8W3XXPnUiliux2+XXofrICc1+ObfafWSN3HplUEEY24E7zlzHiCi3AziTTlr43mnNH9M2Y3/UsKJIIbJE5Ft19zRikCEp7zbJSyKAonQXvacxr1Sa1HmHK+s4JX92gRQf2H5OQQmLY8I1i983ydNr6GALKA+Zc06V69D99EnjfSn0mqL3iHwRS70s/CZ/rc5qBg0lzDjMtIfAl+h5zzz8tONCia+7IDqxk2xEZGGFBykgSjNjAChQ8KHGAI1FwJNxWoq0F266Yu8i0Qa/PSsJt2zi4ZGDwfPk2PHiMYeDgQTh+yvEA1L3eUUcdFdv/3U37/E9Rf/IkyI6Obqmv5dVXseywCUgvWpR3Hc3TXsSyo47pklw7xVMYWD4QwoiytUw7LdMQUgnopRQQMm2flVDbPy8EJIQryHbPM32PI4SSn/h3K67exT9R7Dnq3BtNf3l6okG87rz7TvUidH2O+zum1wyGRBBEj/PJJ5/gggsuSFz+97//PUaMGFHAFhHE2sVHH32UqNzTTz9d4JYQROF56qmn0NzcnLPcj3/84x5oDUEQxLpNcXExhg8fnrPcO++8QwN9r+esWrUK9fW5pal77LFHD7Rm7eWSSy6JEY9LfPnobpAiGoMd9H83xtbTJybO3LbyU+SOXneBOCmsDAuqs1HA7wUjgmZ3erxUO7Zdzu882lZ+hm9f/1ns6qrGHI8+w34UCgxrCbWUGF6bwp/PrMV95w3C9iOSDRDeU2w5vAx3nLMx7j1/E4zcsAT6W2YowXZaP5vIuB7AUf8vpUDliPEo6hv/uZFuWYFF/zga30w7BaKj2ekep6OcgSHN+2h0PS7ajphp8fvdjen664Aj1wbAMsm1WcLX6tiSogPNS6KDDhQVFeHPd/4Z1dX9VHzQxAV1fJbDxIy5HSBZxWlUfMYz8WAzUCpPOe/d2JAewFXLtK0Mm/lxJyPeVoO6hsq5g70yJ4bFnQFgdX2iXeL1Z2fi/CMuwKS9puCpe5/GmtVrItveFUZvvQUuuepizPrfTNz3xL04/OjDUFlZ6cS446Xa3MbT/fddkmo75U2c09/7JNUmCIIgCILoaUisTRAEQRAEQRAEQRAEQRAEQRAEQRAEQRAEQRAEQRBrEddee23eMtr3338fEydOxKabbopZs2Z1c8sIIjtZ5c1ZBJhq4Rx1ZymQSMoWa6jMsj5HTJfvI+O6c9Dlbc2yTd3Jxx9/nLNMbW1tt64zFxMnTsTYsWMTlf02ncaVDStz9mguIbIRc4aXSSpSZsXxMunejuxIx8+IJIEnh3nxy3ZFoJkqKQ2Irt3EXfN6Xnt77LKji1O6pGlg9ByMyrWjdEqq7Zub86anNZWFXF+cRDu8zmCZbInTPkKXP6pPBf7Qvx+KMiSxftzejqPr63BQ3VK83d4KI+VWa2EoA8c2MefwzFdm+Qm3jAHMlWRrObbSbWtxLbcCZM51ArUR7lpBsmeTrBn333OdOMyNylvLfrkEPHBAagGwI8LmWgqskoq5TRyGbYfBX8ZRKdveDgub7SzpT4okIYfF2cwXGSh3cbyQIeOBluVz9ayzzsKOO+2YuYBDo5SY5MhAwnJtBuDfMWLtESNGYLNRm6tyLNRbzP3oN9Jrhrh/tqQRcetH3A1MYD4LzrMibajjxN0eI9QOrFMvL5X1ws5zBd/hTuGM2+RxI9U286SUSoaubdU8sM/1maMs4UrQYKpmTEsUYI9HVUKoOsEghGvbFgDT0gWmBMDDNh4W2T9NwlUI+0jdF1Kq64E3sAbVxx8J3TRwu33cSu2NXJvbPpdKqK33CQcHJFfbJxk8LdZXInVzzhtpvgeP+3J8X4zNrdjAShB4kZUbpJiaZh5mOQ5up6nXnpYrePA8LUZg/rXHXDM8T0u+PQ+cp/zpTB8FnOvt4Pb4hZ43+cxJqKiowAWXX4CysrJI33c36WV1qD/+eIhVq7qlvrb35qF+0hTIOGE+5yjZdVdUnnUmqi//NaouuRjlhxwM3rdvfF3vvIP6M88GuiCV2rByKNJSaJl22sqtBdIQUiAttXAb5lkLtaXVa8NR0Ktlzd8ldr4vzBZa1G9EIvZeRd/YqlnmBTD7X1EhSBwHHXSQ/4a82QRBxCCEwLhx45BOZ/h7MsS4ceNw1llnFbhVBLF2sSjhoCDjxo0rcEsIovD85je/SVTusssuK3BLCIIg1g8OO+ywnGXa29vx7LPP9kBriN7KXXfdlajclClTCtyStZutt94ap556auy8xa+crsTGDrwofqDm3XffPTKtbdUX+lXCHydkI1N8hpn4QsysrvwopCtIGb+5Ial2vATcES475URHExa/PAWiPTqwYnG/zTFot2uDq9Jy6pTHcMb4KvzjsiHYfevCf3/eFXbZogL/uGwzXHDYIJQUmW3wv6FW3xFr4TbS8CXbEkMPehCpig0y1t301Wv44r7t0Dj/cfhRdgl/GGv46wG6KNeOR0oZ2q+dlWuHI4Yxr2Uai56OfoZuuummeP7l5zH+gP2cwXF9ubaJQVm5NszAvGYgVBX79cxgqM6gzJ6O+3jMDLDqDr6qxNhmAFfPS0XE2SlepGNRemBWM515KDJxKDtoawpMAB++/SHOnfAzHLHzUbjm7Gvx3px5Wfu+s5SUlOCIEybgoecexDMznsHkMydhyJAhNg5mheNaLK7i5VGptonLxkq1WVSqHb4ekFSbIAiCIAii90JibYIgCIIgCIIgCIIgCIIgCIIgCIIgCIIgCIIgCIJYixg1ahQeeOABpFKpvOv4+uuv8ZOf/AQPPvhgN7aMIOKJiKTD5MoPyrKoL4Lr3LxcZJVia7lkpx9Z1tHp9uXY7nzpTrn2woULc5YZPnx4t60vKc8//zxKSkoSlb1nTSM+6YiXKneWJD3raw2dNNAuiKjXOTIlE3bhuDWybl9urV4J+x74qC16DPTjwbZIKE9seFq+JFm2t6dWZnMdd1f9LmHneJw+O9hnLEM5hTkG9iwpw50D+qOCZT4XP+/owMn19Ri/bClmtDbbyz4Hww9jrjevv/x6IDFfyXql7wNmfrI0s9JrbkXZnHF4NqHaA2cpf54V8zoJ18yIcT1VD5SslzGOFDPKbSPT1oJcrU9WIm+zfkfsDAYwqcobKTfzP/Ai73VSsZRGnByThOyIs90k5PA8fw+GzoI85NovvfgSSktLMxdwmNnagmebWyLVMgDtUuK/7W2RZW659RYwsGDTrFDCFWb7efvuZhpROrP7IfjPCtlDrwP/PP1gLNgE99k9Gk37jABdCwN8bbov2rY9wGDnQQLcUwn9Rqpt7lvUfL2sZM7l2xUkSAgmIY2o28xnar1G7CtceYOUSuINhrSQ2uOgP1OFgGQSX335VWT/NCF4rTK6BuhnqTet3yknAMUl1q8BMNUu6csUGONg2sjNdbI+Y1DnFTfnopJQM64S+j3mn69cn5PmPPTPaSO9Vq+tFMHKELiVIHBmRAnqkeKefdjp3JRzloeWKXieejAO7nn2usOkaqtpH3Paw1yJA5ieBlT1r8aU8yfh5MkTI/3e3cjmZtSfdBI6FiaTSOasr6kJy087LVaqXfqjH2HwG7NQ+7eHUXXJxaiYPBmVZ52J/n+8FUPmvo2+55wde7/S8vLLWNOFv71rymqRYp4VYlvBtlQCeWnE2lIrtPV7dX4Iu5wRbqt7fuGoSnxliQycjwiVMVIRBC6C8+fPT7QdqVTKX7/54DbXGud8Nsgu/CMIYu3k6KOPxpIlSxKV7du3L6ZNm1bgFhHE2ke9MyAQQazLdHR04N///nfOcv369cOOOyYbVIsgCILIzoUXXpio3B//+McCt4TozTz22GM5yxQVFSUeCHl95oorrkBVVVVk+upPn8S3b1wCNyjCvGLEBUNuuummyDTZ0RKa0oWIY65Fs8i1M8qrC0UOqbaJb8QU0ss7kUgJJUt+5lC01n8QWYKnyjDskKcCi0sti95kYBEevWQQzjmwCsWp3h7tVXic4bR9B+HpX22O0RuVQkVQlERbIg0jDJdGsK0fvKQKG+x3B0pqt8pYt+xoxZLXLsCS6Wfq+vyIkR3lEc73012Sa2f4fY0f/DET1HNErp2JbHJtiaX/vBzN374dWWrk5iMxduxYO6hxWK6tYn9eQK5tZNqc6YgvN6/1gK1cxYaUeDtl40EmjmRk2Z4e4NUM0mok22ZgVl+07Yi5eUoLt5VMe9Xy1Xj5iem48syrcNC2h+LMw87GvH//Dw3LGzL2VL6cceEZmPn+DFxz89XYcZeddAyO20GnlVjcxLM9FVdFvFSbGdl2nFTbxkr9+Km7X0mqTRAEQRAE0buhX1oTBEEQBEEQBEEQBEEQBEEQBEEQBEEQBEEQBEEQxFrGQQcdhJdeegn9+vXLu462tjacdNJJmDt3bje2jCCCdFnUnOfiecnUpLSPWDe2K70MlU/0iCT1uasOyruzbFhkO+O2tatS8e4gichn9OjR3bKuzlBdXY2pU6cmKisBHF9fZyWbSQ9IWyph/lucINifuXaKARnPsPFd2B6ZFrHTWcrLu04h/ARd8xDSl6uuEQIftUfF2pumilWb/NZlXY8r7o47Y7MtE5iWYTXZ04HXPTKdM+H0ez+PVUbKZnvH3EUYsFNRCR6sGYAaL/uxtijdgbNXrMA+y77Fiy3NAIAflkSlzQu+WIAFX3zpJ0jr1F7OlPAaUomUTRIwdxKkGfPFuka86zFmxbycc3DPSLmZkmnrhGtV1tOJwx44OKCThz2bNMysSJe77TNSbcAmIRthtFuOhZOQASuENknImY7jiFTbwYiJ/X2V6RqD+BMhmPds6du3L+655574umI4f+VyrBL+tchU+157O9pCG+Z5HsbuMjaDIAJ+f5n+cUs6fmv3PiSOXIOXxN/HBP8FZd/OxsFJDrdlfXEEY6FEc6mv/1pszTizV72AVFs4MgK4u41pbYKCc3WMSQktDPb/Mel2iNb/SqGOMaZfCyUO/uKLL2O7pxS+9FwACH/KSAC8shLVR0+wx5+Eln5L0zNSn58A0wIDSH/fGnuwlVQzDi6ZldJzBiur55yDpSXS8z5Ex7sfIv2eenS89xHQ1KLlBkqAwLgjyeaeFXJ7Voygz3XG9XVAXR+MXJuB2XJWyi4ZxPvz0THvE6TnfQwx72N0zPsIaGzWZfR1SJrrjxY86OsGAH294WBSYvJZk7FB5Yaxfd9tpNNYfuZZaPvvu91W5ao/3IqOBVERe59jj0HNvXcjNXxY7HKsrAx9L7oQ/f/0x9iBURqu+w1EQ35CCcYYassHQoi0EmYLLcqWAumIRNtI533ZthBGOuJLttU9jz9wkNBSkoBO2/4dE7yXMf4SqV98vejrRNux6w92xZw5c3JsbF5dRBDEOsBjjz2GRx99NFFZxhhefPHFxAOkEAQRpLq6+rtuAkF0malTpyKdTucsd/DBB/dAawiCINYPBg0ahEGDBuUs9+abb/ZAa4jeyrvv5v6ebrPNNuuBlqz91NbW4sYbb4ydt/J/d+Lj2wageckcSNEBgIEX9UlULy/uGzO15+Xa/uJJ1bN5EhEx+9MZuI3RxMdapBM/8QMa6ZY6fD3teLQsizveGTbc7z7w4kr7fauRah+wQx88+fPB2HJYcbdtXk8ycoNSPPGLUTh63AC4cm0/sm6+n9bTpEBR5VAMPfAB1OxyCXhRWca6Gz9/HgufOhxAB4BMcm0475PItTNNi4nWS7Ov7QT1HJBrZzvco9Fq0b4GXz7yf1j5vztilxgzZoz+TQXLKNcGoCXZ/uDI3A68zPy4kx5o2YMZNNWDpwda5lqUrWTZKsaUcgXbzNNCbiXiVoO1GtF2CikvpWTaXgrfLFiMu353NyaNn4wDtj0QV597DV555lWsblidsWfypbKqEuf98mf478K5+Nml56B//wE2lu7pbTVxMTtANfd0HNSXbnucO/1LUm2CIAiCIIh1GRJrEwRBEARBEARBEARBEARBEARBEARBEARBEARBEMRayB577IE5c+Z0SUzb0dGBE044Aa2trd3YMoJQ5BQ0Z5Bc+hXkqD+jjLYTatmA+DrULuYLqpWoLqH8OvdKg4+Yfsi4HpvIF64xs2A7rxZ2g8y5qakpZ5nvf//7XV5PPkycOBFjx45NVPbbdBpXNazMWiZ2tyTswmzFJADR3pasot5GUYaE4ATCm4x0dMROZsX5Jx+n23xpdtz+e6OlFe0x58MJleVWO+mm38Yp9N18SpalXC7CZXuzc72zTYsdzCDDI668mcZjygDSTo/72Akn7JsEC25y5LVoffNUER6rqcHeZWU502C/Tadx6coV+MnSJfhfexsGxgi5X395pi+qNRJsBi25Zkq8C5UAzDnXyf1aZGs02XZ5R7TNPF/SrUsrMbYv3k25cm5H8OsZuS4YuEnktgnaup2MQTLo1xymmzj3k5BtojGLSrVdSbPdB8zfCwGpdkjsHC6blUwHYcyiEyZMwL777Zu7TgBtUuLYmIEj3mmLXqu32247VPat1KsNyalDbTGSbTCmrxkZ/jkObJVnLSPT7IP7+f7BOoxM2uynQEMC7Y202ZwQUPtfebJ9qYCVaksJcHWNNPvU3qmI4E6QVogQvZeRUkIyXxNsvRVSSRmYBGQ6OECCgJIICwBpXfcdU++M7J8SxjA6lYo9mowGggHoe+j+4H0rYFbO1Yb5fSjN9umeEOZa5O4zZr3lnHMwznVN+jySvtB+zS13YPlRp2HFMadjxTFnYMUxP8WKY86E+PhLew4bqT6DOm+ZPk+VXN8/vyPibHjgWoxgp0t13WBgaLnzb1hx1OlYeeyZWHHMmVh5rHqk3/0QTIv5OYOW93MtEleDAXAwcJ4C4wxMi/CrSvrBY/kPfpGElVdeheZpLwampUaOBK+syKs+sXw5Gu+IHi/F226LftdeEyvMDlN+0IGouujCaN0NDWi859682gUAA/sMgpFnC6S1NFs/W4m28zB3KlIJTQSkHjzETDdnjDmgHVVJ4Lx0ltHSEmkk+ZqyssxCFJfZs2fjh7v8EAeMPyBYR/hvm958k0MQREGoq6vDcccdl7j8+eefn/hveoIgotBnLbEucNtttyUqd8UVVxS4JQRBEOsX48ePz1mmqakJixcv7oHWEL2Nr7/+Go2NjTnL7btvsu/jCWDy5Mm4+OKLM87/6sl98OldG+Pj2/pDtOfuewBIlQ/MMKeAclcWikUEMN+2x//r0mqlH1cK/JMqAmbDG3F/IzH9n/rC1AYhmpfMwYLH98Sar16LXWf/7c9B2QZjtVRbbZ/HJX5+eD/89pQBKCtZuyW6RSmGq44fhutOGo4iT8VrpEzDl2wbwXYavlScoWrMMdjosKdRPmy3jHW3Ln0HXz78I4iO1fB/6dIVuTaLmRb3Wk+RIUuyI9d2vkLPclT6UWrR3oxF/zgCbSs/iy05+dTJuOa6a2wMNSzXZmZwVue4DcdsbSzIxIddwbaVcSvBdjCWrAduhj94q5Fsp5iWbWvRthFvL/x0IS474zJM2PUI3Pn7u/Dhux9l7IWuUlpaiinnTsar77yC0887DX36VFqhtomDmz6y8my7bcyJofnibHUdSC7VDv+qgKTaBEEQBEEQawck1iYIgiAIgiAIgiAIgiAIgiAIgiAIgiAIgiAIgiCItZSRI0fi7bffxi9+8QtUVlbmVcf7779PcgGi20kk1c5aQbZZmSXSyUXSIam1K9JOKM8Oi7aTPmIqchL/oqLtjILtuKp6iVz7s88+S7T8rrvumvc6uspzzz+HkpKSRGXvWdOITzracxcMEXIO+tNzLaefGQDR3Nzp9fYGWAbBomzvfD/aZTMMAsHKy/Ous71pTUSMbdcHiTeao+us5hwjUkURObabUBs7D9n3fZIykcKJ1xFMJpadfHSGQuq5Ol+3n2Ttujuj5yWz8yRUoj2kyvF3+3Ug93BTdT88XVuLA8vKkEsXu1wIXN3QgKUxQvkZ02f4smlj3HWScm2CrlQSa48bCS9zJLluArSfMK2SnFNWqusxTycYa4mvTbj2wLmnhd16ulTzbAK3dBKTncRtK9F25NpGnO0nHkel2tI868+IXFLt8E53+yYnmQ7gmMWfePwJVFVVJap2Xnsb7mpcE5j2eYz4f4MNNgisP6sUIpJ47RwTziOwnMwm4A6VDdi442UUbnmpNdF23wCwcgt9DEkp/X0hQ1Jt5t9HMKnF6zKYSB4evES5fdU9kWqlkSXoA0jfK0kp7HJCCiU0kBJC+EJhCQkmJcAkhJSY/tLLke3du6wUlY4kOe5aKhhQdfQEdS+m2yYhtFgegIyRjmtRvhV2aKmBSdoHpD5n9fkIDo+rc6/l78+g6Y774cEfKMD0hdbr+9cALRCAlQR4vizByPdD/zy9XiPUtzJ+ztA27XU03fJXJfd31s+h9h+3x4+ScTNp5CNMXUe4lohLBi4BgKO8KJlsOV8a77gzIsHmAwag5r57wUpL86pzzd8ehYy596r69a+AVCpxPZWnn4bUyJHR+u+7P+9BRmrLByJtJNpCBo539feCL9iWUkAKX7AtpBLOAyJwDkkAwv1bxR7n+nwDfJE2mD0/zIVf6vN2ZMy2ZmPatGmYMmlK5gLkkiCI9Y7ddtst8aB/Y8aMwY033ljgFhEEQRC9mZUrV+Ljjz/OWW7o0KHYaKONeqBFBEEQ6w/ZBL8ub7zxRoFbQvRGbr/99kTlTj311AK3ZN3iuuuuwymnnJJxvmjPPdi1obh6BGrH/jpLiW74Yi5rwNH9cYYpnJ2McZBc/+IDgn47Mkm1nbhHuI0r378LC585BB2N8YMHlA78Pmp2Ol/HM9SXqGUlwNTTanEIXvKuAAAgAElEQVTij/P7PVdvZcKuNbjnZ5uhbxkDpLDfUauBHo1kWz1L/Uj1GYQhe96KQT/+HbyS+Jhcx+qFWPDgbuhYsxj+L13Ud9u+XNvEj8KBwLj34YMg92+AAotkkq5nqUa0NeKzu0eh5du5sfOPPvZo/P4Pv4+Nd0bipraMif35cUTmxPxMzNaPH3E7EHP4vcc9eJ6KEas4shlYVQm1PZ6you33576PX57+K0wYdwSmPfliQQfqGrbJMJz6symYPvdlXPDrC1BdXZ19exyRtopRuXFSP/5u4s/qrdO3BEEQBEEQxDoHibUJgiAIgiAIgiAIgiAIgiAIgiAIgiAIgiAIgiAIYi2mvLwcV199NRYuXIgbbrgBQ4YM6XQdN998M1asWFGA1hHrI4WWasdNSyyPDiTXaVWhkcJFkjmD87Tz0cn7jAovMz4y1hnTbukI7bIJtjPkm8b1R0/LtWfOnJmzDGMMI0aMyKv+7qC6uhp/+tOfEpWVAI6vr4OIme4+Z1o20/skvZtuaEhQqvfB+8YnB8uWlrzrjBNdAgCr7Jt3nS26f91zW+gzZpWQ+DJGlrtXWWnsfjWXkOj5F/+crUwiemG+Z+FSaZPVHXQyx++HuLqks5SbY20ugW55BmBEqgjXVvfDs7UDcXh5OVJ5JN++9cZbaGlqhWRMS/gZpHTlyVpmzZiS9zIGzjk8cHAJLfZlvjzXiHXhGf2uEumCaTG3p5bVol/OlAjXinUZB5McnNu1AxLgHrfyXD8ZWcm0w3Jt1T8M4K7QOfhxFRE6x+0YZwE3sdld1ojCExHOo3fXoSkuLsZTTz2VuM5rVq3EYkeO+2U6eq348Z4/jtZnPdqutDoswUbQKxGqINM9S0DGHXkfV1NovUDk2axFQlpJtOlLK393ktKllFCHjj6r9PkkJcCdZX0VgnQugHrDmJ5j77uEvS8yMm1/wBL4UmHnvomZ0np+3bL6yPbvUlwSvK+D0jyYBwCUbLklikdt5uwMVz6sN1ALFJi0K4eUDNKco1JrypmbyI+AJB/gaPvnbKy+8rc2yYsBVnDNAV+Gr89x7lwjjHw/xVyZgJYLOIIBBl8wYK4YnHG0/+d/aLz0WrsuwBdrAwCXzEq5mb6OcM71tURLxvVcxjjUZYChLFU4sXbziy9h5eVXBKaxkhLU3Hs3UsOH5V/vM89EpqVGjEDJTjt2rqJUCpWnRsXR6SVL0Dp7dl5tK/FKUFFUoWXZaS3W1kJtLdX2zw1fsm3/rtDlhQzKtM1fD4Bzbjp/pwTnOTJ8wB4kRx97VKe35+6778bf//73zH/TFFDQQRBE7+KCCy7Ahx9+mKhsSUkJZsyYUeAWEQRBEL2da6+9NtH94oknntgDrSEIgli/2HzzzROVa2xsLHBLiN7Is88+m7NMWVkZNttssx5ozboDYwy33347Dj300C7Vk6rYAEMPeBJeWW2uNXZpPb0ifplr9OtMUm0T0IgsAKz65DEsfePngIwfOLGociMMPeARJ54hUFXOcM/ZA7H71oUdhPK7YudRffHIxaNRW+WpfpEiRrLtP6SOwldsvCeGHvJ3lNRsFVtvunUlFvztR2irf18vZzBybdZJuTayTIv5/VEkkKxiZHayBBiPXRTtqxdi4VPjIUVb7LYddPBB+Osdf4HHuY6hugO4OpJs+PE3E4sB3IFXnZgP40qSbV7DLOMMvcqURNsdsNljjmib+Y+25jY8+7d/4OSDJuH4/U7EC09OK8j39VX9qrDPQfvgqt9fidf++wqm/0cJtQcPGazbqtrrwcSyGQKCbcbAmBeNYVvJNnem6/gVdIzdxlCdXrcxbXefBOOh9r3zewJ3Xvh1NkjuTRAEQRAE0f2QWJsgCIIgCIIgCIIgCIIgCIIgCIIgCIIgCIIgCIIg1gGqqqpw4YUX4osvvsBdd92F0aNHJ162ubkZDz/8cAFbR6wv9LRUOylh4aISU8poe5kvprblQ4JL6YjoEj9C//w6mSN1DLZHeSW7JtgOv8+nD/NJkps7d27OMmVlZeD8u/0p88STJ2KnnXdKVPbbdBpX5Sm5TiYEjknaBNCxfHle6/yu4f37x06XXZApiNWr49fVr1/edTbV12VMp/2krT12mYPLy2OnM0QTbTsjXV/b6UmpdrZcePMuXMZca8O+4kASNPQ1OegLjdRl3g9LpXBZVTWerxmIY/qUo6QTCbBtLW04a+KZuP23U/HYg4/h9Zdn4KN5H6FuSR3SQuhkWj/xWSXhavE1V+9TTtKzSQJmjlBXJVTrRGnJbBKy54h1mRV5e1bwy3XStceVWpdxZiXXXCcd25RiV64MBhmbgBxYQr1j/nv3tf8UFGdnSkIOlDEi40wPhN5z5idXM4Zx48bh+BOOT7T/0gCOqq+zDV4QI+EfOXKk7TcrAo/cdsTLreP+AYi/N3EfPDotUIvMvq7wZxHT/1nBe3Cn+u0y9ysckXsUI4637937IbMSKSG0ztoItdUbdU4KqUqntUDBqg6c+hgAIdKQWiYsmb+WdEdUdFEnhK5TPdzPAqN4qDx0vNMnSpYN257oVY9By8ShTw2pz1s9nTH/vLPp+Ywh/fF8rDz752Ba1u7uRiO7Vgn/+hx3ZNkeC8r0OTg8llICBP1PCQfUw1HugzMPcsFCNJx1KeAcwzx23QADh8e4I/t3xO36vpZBqvYwjmKvJNJH3UHbf9/F8jN+GvnQ7X/rH1C83XZ51ytWrULbe/Mi00t3H+dvZycoO+AAsKKiyPSWl6fn1T4A6Ffaz0qx1d8JAmkr0ZZati2UnkSXM4JtYc8WLTdx/onQ3y2ubBuAWpcVbRufvLTekh133hFV1VWd3p5LLr4k774gCGLd4M0338RNN92UuPxDDz2EmpqaAraIINYPaAALYm3nwQcfzFmGMYZLLqH7TYIgiO+Kysr4wVeJdZuPPvooZ5mtt966B1qy7pFKpfDggw/iqKM6P8AdAGx00LPY+IhZKKoYmnCJQsu1nS/SCyGXjQ0kBoN//uCBoR+DhNsIoHnJHHw747yMq6vYdH9scsw/wVOltp6qco57zh2E7UaU5o5frcWPLTbqg4cvHoOBVSlYibY0Amx3gFQB/1cxAl6fQdhw/3tQOWK/2D6VHa1Y+OQhaPrqNWSWa+v9lEiunXn/xq4fCB4WWq5tft+DGLl285LZ+OqJfdC6PP5aeOxxx+KBhx6Al0o5cdZwTNSJacKdx6xcm+nXRrht4sRWvM04zADOJp7k2biSF5iuo0rwGMfSJUtx9cXXYLcx4/CLM3+Bt996O2sf5UNFZQUOOeYQ3HrPLZj9yVv4w9234KgTj8RGw4fpAV6dOLVtrz9QtB381UjEGZxYOoeJylmpNtP9mFCq7cZQAZJqEwRBEARBrG2kvusGEARBEARBEARBEARBEARBEARBEARBEARBEARBEATRfZSUlGDixIk48cQT8fzzz+OAAw5ItNzs2bNxxhlnFLh1xLpMT0u1k0iipfQFlE7Om78yFmq3dJbLRQahdRLi6leJeHASAGETvSAdraNO1jJ12KSrmP5VokmWc1qS9nYmueuDDz7IWaa3yLBeeOEFDBk8BG1tbTnL3rOmEUf16YNRqQQ/wVbGwU4hQw8A6Fi6tHOV9BJYcTF4VRVESEaeSY6dBLFiRXSi58Hrn79Yu/HbbwPv3b7/qD0q1q7iDGWcxe7a7tZSxaX4Asjr2CokhW5KnFQ7PC0s1Q6XDadOR17rzpbSX8pX6boS0WB95nlIysPFldWY1KcS9zU14m9rmtCc4HPklRdfxSsvvhqZzhhDv/79UDOoBrWDajGgpj8GDKpBzaD+qBlYg/61A1BTOwD9avuhom+F8g5IbsW2pg7/s4/pBGklxgULJV0HkpCVnpdxnYANLVTmSsoMrlOR9bKmj1TSMQt8JiWVakshbXtN6UB/5PjM6lTycdyJ5RxUd915F1568SUsWbIkZ1ULOjrwm1UN+FllXyxJR8XNIzYdYdtm7kcYY1nvMdxtjdznyBx9kfA+K1Md4fVxpkXb0tlXcO49hLNOfa8ltRXbyACE02bpSivMsrpfhJ4goQTUpr+EFGbp4HZawa+RAZtmMkghVFuEv8jQYUPx4fsfBrbvj6tXY0JZH3Aj0dDNsuc756jcdy+zFntfJplqo3/NcAXhDFwvIaR/YEl9fnApIfTySrjA0L54CVZMOg+yudk5U5QoPO13rdIAOMe6ZErwzRjX1wC9b3RfxB5LrtxdAqJ+JVacegHQsBqe08tmFwFGrs3AuedvKlfbzqGPCefclYyBSRRMqt3x1ULUnXgSZEtLYHrVL3+BsvHxAo6ktH8YL7soGjMmr/p4ZQWKd9wRrW++GZjeOmdOXvUBQL/S/liw6ksIMDAIMMkgISAFg+QMQoszpJRWLi+kVGcX888toy8BzDFvRNrMOWrN5yGzbhspzWHknxOGR/7+CPbdc99Obc+CLxdg1apV6FvZNzqTvBIEsc7T0tKCfffdN7Hg98gjj8Shhx5a4FYRBEEQvZ0vvvgC33zzTc5yo0ePRkVFRQ+0iCAIYv1iacKY1XZdGPyMWDt577330NramrPcQQcd1AOtWTcpLS3Fww8/jHPOOQfPPPMMpk2bhnfeeSfncl5ZDYqrNoVX0tl4aqECkjF1ZovzdGZgICnjv1eUUF9s2+85Zcw646OJ7au+xDcvngQpor8lYDyFgbvdgKotjvBF0pAoLwHuPHsgthxWnLztedDZ33wUik0Hl+H+C8fgyOvfw8rGNFRkATpwIwAdw/Rd5np4T68IA8ddA6+8Fivn3RupV4oOfDNtMgb/5FZUbLovpBYn+3Uy/1ttG/8L/4jHfR+3z1mGec7h5P7QSMdCpZQ21iMlsPrjR7FkxnmxxwkAXHP9NTj/gvMD00w8SMWdmPPbJf2dvI1B+W3jzmSPMQgnGMYZUwJzxuBBQDKm4wMCakhUHTfQx6pgEpwBDStW4vabbse9f7kv0XU8H8Z8bwyOPfkY7HfIeFRUlOtttNFiX4ANBjCuQ95Gc61j1syU5TZexuDHqzkPlu+sVNuPyClIqk0QBEEQBLH2QWJtgiAIgiAIgiAIgiAIgiAIgiAIgiAIgiAIgiAIglgH4Zxj//33hxACnPOc5efNm9cDrSLWVbok1c6xaJel2jAOxmCWkxHCBcqHyZYv2l15pHod7vp9ybbfxoCcE37iVkSwbdpmRZF6fmjbCynXXrBgQc4yQ4cO7dT6C0V1dTWmTp2KSZMm5SwrAZxQX4e3Bg1GpqtqZw+LXOXbEohieive0KFRsXZ9fd71ibq66DqGDAE8L6/6Whsa0LZ6tUpAZUFZtoTER60dkWVGFhVFpMrBpSIKWGeuOd0zKrMD5cKv7fwMOeHJyL7ufGorJOH64y7JMsu78Bx3edeHa177ZaJrks4DoWepG9ePezinsgonllfi4aZGPNTUhEYh0FmklFhevxzL65fjkw8+yVq2uKQYNQNrMGCgkm3XDKrFgIEDUDtoAGoG1qBmYK2Scw8cgJKiEjDGwDkDpEo09gCAK5m2eunpxGSdlCx1IrLkqpyEkmwzrubpJGTl3PYTkGFTtENJxSGptr8PpJPs7JPksyr8+ZiTcC69eS3V/fP06dOxzTbbQCTYd7c3rsb2xcWRI8/zPAzfeHigjXGf10kl29FNCC3Hwm9DExLea9kk8Zj7CwnnPsCIsZlfTkpfxGsECb4mWgbazPRy9j7HHAtCCQQglQwYzBc8S/1KybT97TbrF0JqD4ZeudO3e+y1e0Ss3Solnm5pwiFl5XqTpJYVq5aWbLUlUoNq7bYBWpTAnOOVSUht2jaSbXM94ebwZv58CSXXVtcNBtG4Bismnwu5dFlA8G12qOf0GmO+MFl1MwNnQpf2xcdhGYh7z+cKIGRLKxrOvAQdC7+x9zSuMiAwzZy3+hrg3xNKLRnX800/MYlir/uFIaKhAXUnnBC5H+hz3HGoPO3ULtefXrgwdro3ZEjedRZvt21ErN3+wYdARweQZKCWEFUl1frcMTp6dT028mwGqYT0jIEJBu5xe/5JCH1qKAG6OQdd6TZj5lONwWhgmD32mb3TsWe79M+73Xcf1+ntYYyhT58+/gd06Dals4P7EASxdrH33ntj1apVicoOHjwYDz30UIFbRBAEQawNXHbZZYnKnXXWWQVuCUEQxPrJ22+/najcJptsUuCWEL2N22+/PVG5JPFYIjtjx47F2LFjce2112LJkiWYNWsW6uvr8c033+Cqq66KlE831+GLR8Ziw73vQ/nQzn+H170UMLKYVarN/O/GY+MyMva1aGvA19NOQLpleewqh094GcX9NrPxCAmJlAf88dRabLNxYaXavY3NNijHXeduiWN+8x6a2zr8uIFRQUv/hzvKT62j5oyj/07nweszCPX/uhFxkeBvXzsP5cN2A0/1QY/LtQE72Kr+Ujwg14YEVrz7Jyx764rYfmGM4fobrse5552r6gscf04UjcHGWwAbblHTnO/sYdpjpuq2mBiBhI4JaOO3xwABFdNlejBOyQApBVqbmnD3bXfjtptvx+pV+Q+OnonS0lKMP2w/HHvysdh6u62dWBbTx4fpVv0/8+dnEmqrU9kXZQcE2jBC7uB88zqXVDsczzZT7fvQIUJSbYIgCIIgiN4HibUJgiAIgiAIgiAIgiAIgiAIgiAIgiAIgiAIgiAIYh1GSomjjz4aDz/8cNZyH3zwATo6OpDKQ/BFrN90Saqdq+5Q4pyR0salu4WnmJwkKX21tCtgtCXNexZYPFPFse3qDElklxHJthFS6iRD6ZRxBds2ESumz8My7ULKtZctW5azzBZbbNGpdReSk0+eiL/+9S+YPXtOzrLfptO4qqEBl1VVFbxdEhKysREddXVI1dQUfH3dTWrTTdH+/vuBaR3fLM67vo5FX0emFW2av5xh5YIv1YuAzFTRKCW+SUfF2ruUlljvo0lozSXKjiO6RPcKr3uCtUGqHZcubcdYMPvPzbN2PmEYGARkoJ5wO8LPTNdX7XGcWlGJ4/pU4NGmNXhgzRqszEOwnYS21jZ8s/AbfLMwt4S/ql8VagfWYNAGg7H7XrvjqBOOQKq8HEwyMA4ozbYE4IGDQUoGj3E730i1I0nIOmlbdYLf3wIS3BmGIJNUO1M+e2ek2u7rTgm23VXo12PGjMFFF1+E66+7PlEV569YEZk+bPgwFKWKAvcdEaE2S9bmuHks2FG5G5l1tvPZbpzNdhoLlnHEt74UG1aqbe+PpH+uKBG20wgj1GYAJFMSYBhhry+f8F0BvhbYFWpDqnqtoBtKrm1WbNcNiRNOORF33nYXWltaA9t+XUMD9i4tQyljkHbL1bJ99thV16O23Yi7VRuY8xkgrAzAv56o7QJg5dsMEpLpuy/GgbY2NJx9EcTHnwZ2Y9HoUej48GO1PWCB/cHBIe0pJa10nAFWSiGZ6f+wOMI5VITAykuuRse788Dh76vi0Vsg/eFHELCqCwD+uc6kFkUw5wg0x4mUxicBACjpZrG2bGtD/SmT0TH/08D00j12R79rrvJX3AXCg4EYeJ/yvOtMjRwZmSbb2tCxaBFSG2/c6fqqSvo6x5YSZCiRNiAFg+RKmi0EA+ccQggwziEhIKSSTggJcOacIVJCOtcAycxRbPapPm7dHWwK6/0v9blaUlKC1tbgeZaNysrKRIOAEQSxbjJz5sxE5TzPw8yZM+l6QRAEQQAAnnnmmZxlUqkUpkyZ0gOtIQiCWP946aWXcpYpKSmh+/f1kOnTp+csU11djYEDB/ZAa9YfBg8ejAkTJtj3ra2tuOGGGyLlRNtqLHr+KAw7ZBpKa7/Xk03sOeK+Ig7FoToj1ZaiHYunT0HbiugAuIx5GHb4iyGptgBjElccPQC7jinLaxPWdrbdtBI3TdkcZ/zpAzvAI+xvUhzBNoMatBRMD/bIUbXlsUj1qcXS134OKdoD9cp0Gxa/dDo23O9emOij2qWFk2u3rfgETYteR0fTUoi2BvDiKhRXbYLS2u1Q0n8UwFNgDKh/+7eo+3f0nAOAiooK3P/Q/Rg/frxaixnAMiTXhm67ibQhEE90W6sjRnawUz+aw238yqmZ+apt6FiVkBJffbkAD9z1AG67+bbYdneFmoE12H3P3TFuz92w2492Q0VlhQ2g+wJsI7jWr8ISa/iybCvUtuXMMtz2CDe1OrErkmoTBEEQBEGsn1D2C0EQBEEQBEEQBEEQBEEQBEEQBEEQBEEQBEEQBEGsoyxbtgwnnngiXnjhhZxlW1tbMX/+fIwePboHWkasK3RZqp1l8Tipds7Fg5llgfZZAWR4XtQ7aMtnaj5zyiQlTnDovsuUcBUQcrJ4wbYr17Zl4+pCz8i1Gxsbc9az7bbbdmq9heaFF17A4MFD0NbWlrPsPWsacVSfcmyeKur2drjSXkPLZ5+hYi0UaxeN3gLNzz4bmNbxxReAEEBnpQpCoOPzzyOTU6NG5d2+5Z9+CiNa1jm8tu/nt0Wl2gzALqWlgWnSzonipuB2lzY7Us/a5+POittfcdNdkkq1I9Mc6a77sRDel+a9e51nAITTRrettpyugjGgHAwn9anAkeV98GRzE+5fswbL0umYlvUMDSsa0LCiAZ9+/Bn++do/cd/t9+GyG36NH+/1I5WU7CQTG4kvwACuptskZPVxpD+XTKKyyT5WCfCA1bI6CdChBGRVyJYF/M+Yzkq1w9M7Jde2C/rP115zLR5/7HHMnz8/ZxWrZFSaPmLTEbZ+v2/iP6eNlDq8yUYanZVO3meF+0xCgklmRdgmyZ4heI1WCfqwuzdwfyXMfYgMlocSSUjXXi8dQbbZ95xBCqEl1VLLqY0CQQJCQnK9jBVUaJG2lKo9dhdI+79pjmQSGw7fEBOOm4AH7ngg0kW/X92Ai/pWO+e8UuqX/3Csvx4t7PbF3tL2GaAk/My4DoyYWBuuVVuEPn+0oV4INFx+PVpnzdY1qLqLRm+O6huvxLL9jwQAV0uvHpyB6YuX5ADTlm0jPDb3hv4VLHgNM32++oZb0fbSK6ZWAEBq2DD0v/U6LPvJIY5IwJEKONcIKYyGnNldyzggpC9HSPFuvEeSEisuuBCtb70VmFw0ejT633Yb0F0DQ2UaAKELsoPUBkNip6e//jovsXaKF6EkVYK2dJuW0qt9IqAEJAwSTEhwroTbnHF9TDMt0FaiDSH9TzElzjZnnDp2lRBebbu6LpvT2FwjoJZwrmlCiET30S4bbLgBAOc6CETubZIO7EMQxNqHGQAgFzfddBM222yzHmgRQRAE0dt588030ZBhQByXnXfemYSuBEEQBeKzzz7LWaaysrIHWkL0JoQQ+Dwmhhdm++2374HWrN9ceumleOSRR/DVV19F5sl0K9pWfLyOirVjYimJpNqZ6pBY+uavsWbhjJhyDIN/MhUlA7YISLUBiWPHVWLCrhWda/o6xj7fr8XZBw7DzU99qb9r5uobZeYItqWJJTJIcDCm+q/PxntiyD798M3zkyL1Ni/6J5q/+RfKNhiLQsq12xo+R/2ca7D6s2eRCV7cF8VVw9GybF7GMsOHD8NTzzyNrbbaSseXfKl2OI7JTKxFy68h/e/glTdbLwcJMK4iWVJq4bSEGXPW3yTmlwHDt0sW49133sWs12bhr1PvyNjmfNlup+2wx557YPc9d8eYbUbD4250i/kxFkd8zfR7Pxbl/w8Tr7ZCbVMTC5Zm4WnMxrHi3tt67Wu/XttekmoTBEEQBEGs1ZBYmyAIgiAIgiAIgiAIgiAIgiAIgiAIgiAIgiAIgiDWQWbNmoUjjzwSixcvTlSeMYbq6uoCt4pYl+hJqXbctFiNakxipAxlOkkj344xuIYFqknF2bGlXI8hy1yXL5+MCindxgSS60x9RrDtijpldgFdoeXaS5cuTSTH2nXXXTu1zkJhtqK6uhpTp07FpEnRRM0wEsDx9fV4a9BgeIgRAXeD7Nitr/mDD1Cx885dq/A7oHibbSLTZGMj2j/7HEWbjexUXe2ffQ7Z1BRdx/fyT/6u++jDjPM+bm+PTKvkDF+2t+Ozjg4MZB52KS3R+19auSiAgDA2F+E03rWBhLribsNcqjO3IbNUW4amGXlttm0In89KWCpj50Wk2qHpxjVcxhiOLu+Dw8rKMa+9HV93dKBOCtSl01gu06hPCywXEnXpNJqSCqG7gYULFmLSkZOx5/g9cfn1v8ZGw4dpmbYSK9vkYcnBOLMJz0aqLQFwFk5AVv3BXTEz8z/Xskm1LVqsnC3JOFcCspmfWLCt12vbxYBXX30Vm2yyCTo6oqL9XIwcOTKYn2+86zHSbzst5kAP9E1INJvrwhH72R5zz8OcRPbwvYgMLgDEeMkYC94xucsFhfOOVBtKyK0ONyOt9jvKyKjtqoU0yl+/pdIfbEQyCQi1vBTB9Zt6L7/+Mkx7ahrq6uoC7X+6qRlHlldgqJYzMzCw0mKUbL0VJBOqeYzpZ9M49UJIk9xv1qW2njNz3bDqAyt0EBJovP1uNP3tKdtjAJAaVIv+f70FsiMduEU1+8ZjDEwyMC0SZ2CqGVCyBb/3g9em8HHQ9NBjWHP3g4GprKoatXfeAvStBoPSqgtn3QzqXDc+Cq4F7JBC73+1Vg5A6E5K8e5LV1v1u5vQ9PgTgWneoEGouf9e8Mruk5Sw0pLY6WJ17gFjMsH79Yudnl66LO86y4v6oLWjFVILsbU2W4m0JYdkMjgNXB9PRlwvHFl48BPT3NGY4x5SAjx4DJlzIegmkairq+vcNRfAFqO28N+Em+ROIwhinaSoqAitra05y5122mk90BqCWHcgWROxLnPFFVckKnfppZcWuCUEQRDrL5988knOMhtuuGEPtIToTbzyyitIJxhU9IgjjuiB1qzfVFdX46233sJuu+0WK8KXHS3fQasKTVek2vERxRXv34WG9++OXWLA989D5fH4CtwAACAASURBVKbjEZZqbzO8BD+fEP998PrGOQdtgrmfrcTMect136vIgy/YVrFIJdlWUUkTayod8n3UjrsKy2b8KlLv0jcux/AJzwNMRTG6U66dbq5D/ds3oeHD+yBF9rigaFuVVao9bNgwvDn7LQwcONCuKizVziTXhjNwq4kwSUhwxvVgm3p43EBcyqmFKaH26lWr8dD9D+P+u+/HRx98lHV78qG6XzUOPuJgTDpzEoYOG+rPsPFQ88xC8cWAQlu32ZFcu7LtsHhbV2pj07Yct+skqTZBEARBEMT6DYm1CYIgCIIgCIIgCIIgCIIgCIIgCIIgCIIgCIIgCGIdo6GhAYcffjiWLl2aeJkf/OAHGDJkSAFbRaxL9LRUO5zoFl/GlWgyR9IYkmuGLK3RuqTzP0skrww0Mdic2FlukaAmMiqyZGCRCqSTkGakknCS8CARlV87SV+FlGvPnDkz0fLf64IQuVBMPHki/vLXv2DO7Dk5yy5Np3FVQwMur6rKe31J1YNN//tf3uv4Line4fsA50BItN46c2anxdqtb70VO71kbP7C8W/f/S+AqChZApjfFk2YXSUkfrF8pX3PGoBqzjCqqBjjykqxV2mpnhG8ZKxLqZKFVj6HU5rj1hmvsM42Jb6OsLA7PnXelPTl2u7cOOl3uC7J/Gt2EWPYrrgY2xYXA4BOtTcPtbZmKbFCpFGflqgTAivSafu8XKZRLwRWCInl6TRyayqS8fJzL2PWK7Nw9oVn4bRzTkNZSakv7AXXecq+IJjr5G7O/WRof67/OcZ0ArR5zxmP7OTwZ0+Sz6LOJCDHiayTsuHQDfG7m36Hc84+p9PLjhgxwmkEAgeF2/7AwBgOcUn17sHGeI4+yDK+BWP+/gms096FZLjX0knvUoTvi+Jl3HZ5R5wdED6bpH+zZsYgpBH/+pJtIR21PXM6kzHlF9D3QcKuR9g+l5AQujNSKQ+X33g5zpx4ZqRPLl25Ag/U1EJoBUbZllsCxR5kWkmFhbWB+8pro7CWUJ4DMGb7xpdwS6s+MFW0PDcNa373p6C6obwM/f/6e6QGD0bHoq+Np9g5T9T/nDvCBV0zszvH71+uJQJWnq7vJVten4VVV93o7GOAF6XQ/7bfIjVsI6QdgTRzH4xDSS+k3S51WVAnP5NA2pzvWojucS/Sz/mw5tG/Y9Xvbw5MY+XlqLnvHnjd/Lcr7z8gdnp60cK862Tl5bHTxapVeddZ5pWhXkowKSDskaikEkIIcI8rGT2X+jNIn2dMiUYklIeeM//TRwipriv2ILJ/Xui/hXyFh/n7iNnzUc0bMKAGnuclkigB6pw//aen590PBEGs/ZSUlCQSa2+11Vb44IMPkEpRKjRBEMT6jBACM2bMyFmuvLwc48eP74EWEQRBrJ8kGdB79OjRPdASojdx993xAmIXxhiOP/74HmgNscEGG+D888/HGWecEZkn0s3fQYsKSUKpdmxc6f/ZO+84KYqtDb/VEzYHloUlo4IJCXrFhGBCBQNeE6j3UzGB4DUj6hUVUUDxKoKgqKBiziLXgKISREABwQioKCpBQBYXNofp+v7orurqMDM9uzvLspyH37DT1RVOV3d11/Tp87aXZxAo/WMB/lrsFnUGgIx9TkPznjfJMkJUOzNVw6Qh+QgGmpJXuPYwBjwy5BD0u3Mptu+qhvXMjQbGTT8SUzwV3BTdhgbGdGR1PhOlv3yAso325wOqi9ahquhnhJsdYKao4trKMzMwd798zie6uDbXq7Fj1WP4++up0KtL67ztp5x6Ct56+y2kp6VZR5Z5K10V1VbNkL5CsSVCXJsBTGwDN3w/HByMqx48cXwbHrqff1qHJ6c9hVeefwWlpXXfHie5zXIx9LqhuGzopcjMznKtly8+VjZdiFqLN3YKIW3plRT2M6sPvAS1GYT/S0pfG2VUAW1RJ7zSmPIcB4lqEwRBEARBNEXIm0wQBEEQBEEQBEEQBEEQBEEQBEEQBEEQBEEQBEEQTYwJEyYkJKoNAOedd16SrCGaGjEFKmsjQG1blaCotiOYSdgmxaaVNBmdJdJt4WZcZrGbaAWqeZKIeq6zDrdetmsLVYFKZo/aMsWzZZycIXKoiHA6vzvtS5a49ooVK+KWS01NhaZpCbXVUMyZMwetW7VGVVVV3LzPlZbgoox0HBAMJc0eDqBs1aqk1Z9MtKwspBzRE5UOofLy999H5pVXJFRXxZw5rrTQQQfWSVRz86qVnumlnGNjjVtY2wkH8LfO8UVlJb6orMRrwVJMz89Haq0tcp3SGhUNJaoNWH3g1AZORFTbFg5vdiznUgfaldctm20IlapnZEv+Olp++3fmWK+uc1tv1J/GGFIDQbQOuPNEYIl56wCKdR07IqYQt65jR0THDj2CHbqOv3kEOyIcO3QdxXoMlWWTiooKPHjff/HGy2/i4cceRq9jj5GC2cwU6WWcAUwDZ4AmAoo1GOLBTA1StjZJDUDmnMugZTjzeix7XWNqE4CcsLi2kvW6a6/DSy++hGXL4r9wQaVTp072g8DrYABc12HAPs/y3F4/840YeeS8whSmFmkMmj2PTfkZ5rzDEN+VNsqAflVmWowUDujmX87kWBSC0Dp0WJvKpXi1KqodYEGEAwEEtAACLIAA0wyRZ49+4eDQuY5IJIIavQbVejWq9CpURSoR4ToAhtPPPg1p/05DeZldPOT3mhrMKC7GZVmZAIBw9y5SqJvp1jxSvLCFMcN+o2/ECYYJTQBAPd64bgpEMFSu+Ao7R95jG9uapqHZlAkIdTnYEC1mDNysyzYnNOsQotoCeQxxZa7H3XO66h/WoujG/0DTrXMYA9Bswn1I7XmYYQs0eX5UZ2liqmnte0t8QIcyhzTHrBQoqCOVn3+Ov0feak/UNDR/4nGEunatc/1Ogvvu45letXIVMi6+uFZ1spD3HJGX117AJiWQAjBuCmabYtnMGEOMcXCuQ2cMGjRjPdfAmQ5AM8qYgtpGfrH/hLS+NWaNumAcv1wcm1z5XaGKbGvQAgxnnnUmZs+a7Ws7+vfvjxNPOrHW/UAQxJ5Peno6dvl40cDPP/+MHj164Lvvvmu09xEIgiCI5PPGG2/4eiHDqaee2gDWEARB7J3ouo6SkpK4+Y46qvYvRCX2TBYtWhQ3T8uWLZEe5SV0RP0zb948z/T0tsc1sCXJxKeodsyy9vWVO9biz0+GGPf1HaTkHYi2/Z60lzXrHzWoGdrlk4SbSvPsMO6//GAMfXQVODc9D5yDw/DzGLehI5ZvyvRxcG6Iazc7/DqXsDYAbJh1Ljpd/p3iBxPi2tLhBUU92fLXSL+SdZDo1aXY/OHlKNsU/xzmhzMGnIHXXnsNKSkpNv+02Zz03ajP/xgvNFWe6xFPDDHLbumG4mYZIdQttovrmP/pAkydPBWfzP2kXrbFyWE9D8OFl1yAcwadjfSMDMR7gEputiKmzc1lK02IadtKWP5mRVDb8D1pcpst/7NTQNvKD9Onpopkk6g2QRAEQRBE04Z+lREEQRAEQRAEQRAEQRAEQRAEQRAEQRAEQRAEQRBEE+OTTxIPljn33HOTYAnRlIgrSpmosLRrtZdIKrcFUkUT1VbFs1U7uRR8tNr3EtR2mehQePUW/IZrm+KKYTrKyqAskeQQ3pQBcw6YyMjssYCqOLYUvuPKd5cJ9S+u/f3338ctk5ubm1AbDUlubi6mTp2KoUOHxs3LAVxSWIilBa3qQT7SqtNJ+U8/IbJrFwLZ2fXUSsORduaZLmHtyi+XoXr1aoS6dPFVR80vv6Bi0efuus84o9Z2/bV2DSqKiuAly7ahOr6othe/1dTg8u1/4ZUWLWRassWoG4qGFNVW05iyLhFRbVuaQ1RbzWuJwtrL2IWvFSlrLYBQ+3ZI2X9/hNq3R6B1KwSb54FlZkEzg6R5pAZ6WRlqinai5q9tqNq8GZW//oryn9ahprg4rs1ijVOoW5WqNcLOgRxNQ44G7IuAzVqBOL6rOVCkc+yIRPBhRTnmV1SgKIrY9vpf1uP808/HDSNvwC3/GYFQOAyYIelWQLEptG0GgcMMgFevBUJcl4NDM9cDxnXNS3Q32rVHvcbUJQBZlE1IYNtk7ty5aNWqFSoqKnyX6dy5s9Wmc087Y/dlsiI+7rTVS6Dbi1ibxy1bnKLacMwFbDYqA9Emqi3ycft2yu3lprw2F6lcRP1LMWZu2qSZx1IwEEJQCyLAgghqMcKdHAHtgNF/ARZAIBhAmIdt66oiVaiIlKO0qgzvLXoXfQ8/2VXlc6UlqOIcQ7IzkXrQgeBCOEPM1WyTRAboHNA0gHPoTLcd1+qhyhmDxoCaX35D0dU3Q6+utu3O7NG3IfWE3nI+p5npjIuK5OCxbatQANAs5W2b0AIHl/NFvnkriobdAFZuP4azb/o30s/sJ/exc4jJIc4YGNOgc3M7NYBzBl3O0y0BEQDQWAB1pXrtjyi8agjgeNFF7n33IrVv3zrX70Vw//3BUlPBHWO9/MOPkDtuLFhaWsJ1cj3KoPTxApdohAMppvA7B+McnOngppIGZ0LW3hCa17gGHeZfbo415UrHuXpoWWOYQchsC3EOsV6cnxzHOTeOhRnPTMcH732A6urquNvhJw9BEE2brKwsbNmyxVfe1atX47DDDsOqVatIXJsg4kDCTURT5aGHHvKVb8yYMUm2hCAIYu9l9erVvu6vnnTSSQ1gDdFYqKmpwaZNm+LmO+aYYxrAGkJQ7PBHCZiWvJdFNyxe5yJVbTiWP8jb8xgp/wubP7wYerX7BQKB1Fy0P+c9qM4T4UPoc0gqzuuVmaD9ewenHNYSA44swOwvtpi/VcV9aR1gATDOTD1tDiAA40WlAOcaUvIPROa+J6Nkvf3ZN15Tie1fjEf+0XcYCea9ayFZLfNJv6XZrvS5GPkjlUXY9MHFqNjq/SJulZ5H9ERNTQ2qKquwevVqzzxXXnUlHp3yKFLCKe5nmiSGw1qIQwufoLTeIa4ttkymmC/DZJZnBsu+/BKjR43G4kWL425HbTis56GY+PhEHHjwgY7NiPIck+P5J+tFnaZnSxwGmrqdYp2U1JbeCOFvVp2CQmhcY1a68WJau/9MvKxW2Eyi2gRBEARBEE0fEtYmCIIgCIIgCIIgCIIgCIIgCIIgCIIgCIIgCIIgiCZEdXU1vv3224TKTJgwAR07dkySRQSBuKqsTtFJIRzKouXxEtVWv4ugM0V4Whgh6nYbYVZqxlpZdVl1W8JyUYrbllWRbYceo5LHJkQKkdGtbijFMM3gOkAR2FbbZ1wKnKrBdw0lrr1+/fq4+du2bZtQ/Q3NlVddiekzpmP5suVx826LRDB2507clZOTPIN0HcVLlyK3X7/ktZEk0s89BzvHjXeJVBaNHoMWr71iiJLGgnMUjbnPPcA0DRkXDKq1XX8sdgt1Cw4Mh3B4ahhfVSQuermxJoKfq2twYKipBKZ76tfWe/0CL71hIX7tXcI7RWrgeohqu/I4ltVwei0YRMphhyKzTx+kHdUTaYceCi0z0/MaJEWFlRc6cKU2DqBy/XqULv8KxV98ieKFn6Fq6zZPu+wh0aIPuJJi/dWUZVWsV/0eZgwtAwytAgEcEg7jxqxsvFxWimdLDCFhJ7qu45EJj+Cz+Z/hyWeewD777QszQtm6ThlKyGDQwLkhni2uBYZosxm0rASGRzuQ4l1zOOf1JqBYG4Ht7OxsPPfcc7jgggt8l8lrnme1KfdmbIFtp02ua7Y9btyN12BV5xzMur7bmlbasdmoQwaeC7Ft2zyLAfY3gijlbaLasIlq249hjgALICUQRigcNkTYxfp4+yjWyUnRowaAcCCMcCCM7HAOWh7aEu/8bxbuuvNufPftd7Zir5SVopxzPHTAvoaINGPWC0xg7kvGzXHOAD0CpmkAN/rIPOytkWvmixQWonDIdYjsLLaZlnnl/yHjXwNNrQ9r9qvqHFtB/cZ4gymabOkcM/nXPpbM/i4pwY6rroO+rVBuBwCkD/wnsoZfJW1hjr9iiQGmsL4lYMC5rtjAwTmDZoquG6bUbbxGtm3D9ksHQy+2C5hkDhmCzMsG16nuWLBQCKnHH4fyj+ba0vWdO1H8xJPIvunGhOvkZaX1ZZ4kFAiZ8yIOaMYRYYic62A2AW3rmmRcEw0Rbp0bo9o4dIyBboxXDs6YtV/BDWEK535VVLXtwttAekYGnn3+WVx80cVxt2P+/Pn11ykEQeyRPPjggzj33HN9z8u+/fZbHHnkkVi2bBmJaxMEQexlVFVVYeXK+IJ3zZs3R/fu3RvAIoIgiL2TefPmxc3DGEPXrl0bwBqisfD666/7+l13ySWXNIA1hKB379746KOPXOnrXzkSLXuNQ27XK8ACKbvBsvogyvEm/BaI5V/wFtXmkQps/uhyVBdvdJVggTA6nvchtGCqLCt8ISkhhtEXNU/M/L2M0f93MOZ/uw27yiLKvWTjpjVnmvFoi7gvDU3x7WrI6XapS1gbAIq+m4lgZmvkdr3czC88Tk5xbW7e15aOW4Ax1JT9hU3vX4TKwjWeNmuahsGXDcbd99wtn2sRFhZuL8TSpUvx+eefY9u2bWjTpg3+ddG/0KVrF9MGSyzbE/EAk+lTleLayrJoz1aXeGGuKa69ds0a3HP3GLz3v/d87wu/BIMBXHLFJbj59pvRosB4obgcXmKMRS3NwTQrE1PySx8Ws7xZht9NFbo20jTLKyfLMiZLKKLpllR2VFFtV07RFolqEwRBEARBNDW0BJ4HbFCKCsvxd2H57jYjKo3VNuq32kH9Vjsae78B1He1pbHaRv1WO6jfagf1W+2gfqsd1G+1o7H3G0B9RxAEQRAEQRAEQRAEQRAEQRAEQewe1q9fj8rKSt/577//ftx6661JtIhoCsQMiPUj9BhztZdIql1WNZ6oNlcCGFXhRqeoNldyWqvMJaaIynEO2z/Zjoxzk0KtIr9dltX+cYp0O7fV3a6ZWTSkbIY9h0ffiWBDWMLkLkFMDxtiLSfCli1b4ubZf//9a11/Q/Hhhx8iHA77yjuztAQ/1VQn1Z6dCxYktf5koeXmIuPi/3OlVy5ZgqIx9wK67lHKhHPsevC/qPj0U9eq9H+ehUAdBNrXz3fXKWAABmdlYr9QsFZ1v11aZhMqTWQ0NbYwy2SHGtjP9N5tilM+81zrnZ8rBf2IatvSNA0ZvY9Fm4f/i87ffIV93nkL+SNuREbv3oaotjDWrDhW0K0jLBgp++6LvIHnocPDE9Bl+VLs/+4stBh6JQIFLW2h/Lq0jzmWreY188OVvGrosDOMOCBr4wgyhsEZmXg9vwVOSI0unPDVsq9w/DEn4K3X3oDQU5UC2ebFhoNDMwO+ZTy0CFpW3irBmRUIbmynfTkWaiB5fZFoUPPAgQNx+umn+85/9tlnu9sU+8R5ADLrOh0VdYB4ffQo6XDMkWxV2dvkcmIDKaot05lzvsMgRLUNUV/dNg+LJ6od4REEWAAZ4Uxkp2QjJZhqE9UGIEXaY+I1mJ0b6iDAAjjrzH/im6+/wcKFCzFgwACbOOfsinJEOraDzjl0rkPnEfOjGx/d2HTOdYABuh4Bh270jc7NcmJuCejl5SgcejOqf99o2xOp/U5E1q03AuZ8TZxJ4BSl5oqot5lHCAIETAEGZo5Ja/SbOgQ1Nfh7+C2o+fkX23Q95ZijkHPvXWAM0DSzZtnfzDpWZfcym3C3epbRNA1MY+DckP42hPZrfzXjpaXYfulliGzaZEtP63cqcu8aVet6/ZJ+4YWe6bsemeQ5H4lJTQ3KP5jjvc7nHNOLANPM49E4RjnXAW7Mp6zfFGJMmkcdF6PUSpOnVeX3h/zpwRisU4n6Owqev8NUzjn/HOQ2y427HZFIBJMnTYZuzgW54zcPQRBNn7PPPhsvvfRSQvOyr776Cr1795bnDoIg3JDwPNEUmTRpkq9z//nnn98A1hAEQey9fPHFF3HzZGZm0nxkL+Pll1+Om0fTNM975kTyGDZsGHJzve/RbVsyCr++fDh2rn2pga2qD6LcOPR1P5E7/gp0bF1wI8q3rnAXYQxtz3gZwax25n1Ru7/lylOy0aFF7fzJewvNs1Nw49mdAUTAEQHnERhOqAjAI+b9bfH6SHMd1wHoCOd3QfbB3i/a3r70fuz45ik4nWTWUz0wvyl+LQZUF2/AxtnnRBXV7t27N776ZgWmPTUNbdq2sd0fB4Dm+c1x5pln4oEJD+CZZ5/B2HFjcUjXQ2x1CEHsqD5QqTZt+nfApU/VLgZt90FzDiyYvxBd9u+CIw47Mimi2ucMPAdLVi3BhEcmoKCgAIbEtQaNafLlqwwMGov20SwvExPebA2a+QpX+Y0Z9Rq+KVjlzfbUvtPES53NPEIs3eYVF0LbJKpNEARBEASxV6PV9wOG9cWvPxbit7WFu9uMqDRW26jfagf1W+1o7P0GUN/VlsZqG/Vb7aB+qx3Ub7WD+q12UL/VjsbebwD1HUEQBEEQBEEQBEEQBEEQBEEQBLF7aNWqVUL5v/vuu3oXKySaFnFFtetSt2eUYwyRZyWYyVPMTYo/umtURUpd6zhcYtr2jG61Ss51cF13i3A7/wnBbN2temmJUFrbapVTxTAtUUqR39mOzVqnmKXorySKa4t6d+3aFTdv9+7dE6p7d5Cbm4upU6f6yssBXFpYiPqQ9nIOKbG885NP6lx3ZNs2lH/4UdSPXlTkKlPzxx9R8/sVmMy+/jpoOTmu9JIZT2P7/12MymXLgUjEWqHrqFq5EtsvuwK7Hp3iKsdSU5FdhxdC1FRU4PdFn3mevkTwZZgB/87NQudQEAeEgjguLRVXZ2dicvM8vFXQAs+1bI7bc93bBADrkiiy7rI54XOw/wLJnhk4haK92nSelZzWe57PxRefotq6+Qnk5qL5v69B56Wfo8NrryD3wgsQzG0WfQOYKZvOYwTfQg20ZbKcEdALZPTojnZ33oGuXyzCfjOeQMaxx5hByZZdIvQ6mp6yJXDruK44tlN8V/MWBAKYkJuHSc3yom5maXEprr58OIZdMRzFu4rBmdgPzLwsMagvchAi2Gof1GWuoAYgJ0NcO5EA57fffhs5HucyL1YsX4GFCxZGbReA3Ilc5+4DU1VI1hC7D726hXl/RFw5Z9xYkFMMrhRlYJotclyu12AJahtNOydc9lmJU1SbgyPANGSFs5AVzkJIC8XYMLN5P/solrh2jOJ9+vTBO7PfwcqVK3HWP88CYwy5zXIRzkiFDt0ULTbmcTrXDQFxHoGu6+AMiIi5GecAMwTGYYpA6FwH1yMoGnknqr/5TprJwRHu0QXNHh4LBDRwJuamHBoDmFMgWxSU+48bu8DcFZoQENDMv8wUItCB4lHjUL10mdIVDOHO+6HZ4w9BC4WszpF9rIgEcLX7TFF1zo0XYijqyrpuzVlFFYz72Gde1NSgcPi/Uf3dd7bkcI/uyJs6BQgEaldvAqSd3Behrl3dKyIRbL/iKpRMnw7U1MSsQ9+5E6UvvIAtJ/bFrocneuZh6em1tpFJ8XVLEkRKhnDxO8U8bm2/FCzxbOv3jDKK5W8NrpwTLBkSrv6mAJSD05kGPDL5EV/bMnLESGRlZOHkk07Gxx9/bKtDpS4v/SEIonFz0UUX4dlnn01oTrZ06VL07ds3iVYRRNPHz707gmhMPPXUU77yjRkzJsmWEARB7N38+uuvcfOUlJQ0gCVEY+LLL7+Mm6d9+/YkuN7A5Ofn4+2330Z6lPuQNSWbsWX+dSj94+MGtiwJOHxRifmSOApXTMSude94rm157Fiktz5aOhzV5zZaZGu4ur8/n9HezuCT98U+BWkQgtmcCy+oIbDNecS6t+0Q125+1I0INz/Is94dyx7C3yunyrJuD7CB2G+RskJsfPcCVO1c71nffePuwycLPsHBB3eB7VaVdOvZ74Or9TuFl+O+YJgx6adjps9ZuJ6d4to//vgj7rvnPnQ9qCtOP/V0/P777/XqMw2Gghhw9gDMW/Ippj//FPbttJ8hfC2ErE07NPFPFc92/BN+KkMc23RzSmFs039lvvBV01QxbaMFKKLYQkRb2KF6rZjZhRrTpH8MDlFtNTeJahMEQRAEQewd0GuPCIIgCIIgCIIgCIIgCIIgCIIgCIIgCIIgCIIgCKIJkZ2djZYtW2Lbtm2+8r/88ss44ogjcOONNybZMmJPpE6i2nFiuWKLajN3HiWYySkSzaUQnLtdu5Scku4pzA1LINFcNuqOI+zpM26Nm0F9qqimFCCF0LNTtp3Z62ZQVWKNAC/O7I3L8iKuTwo+WmKnapv2zbAH/XkFAcaiuLgYNXHEBgGgV69evuvcnVxx1RWYPmM6li9bHjfvtkgE43buxJ0+RVcB1+6NSdWmTSj95htk9Ojhu35XHStXofDKqxIqUzFvPirmzfdcp2Vloc3a1XHr0Jo3R7MJ96Nw2DXu+j9bhIrPFoFlZCDQujXAgMifW8BjiC/kjhmNYIf2/jfCwa/zP0VNebkZzhn9VJbDNNyRl4OAGcYZBBAwc+eyAHqnBDA4KxPPFdttXVvtX1g7jubrbiOZ8pXOuqOcup1nbFt+p7C0Tf6TO/46auGO74H8fDQfPgy5l14CLT3dda1gXtcjuVJelKxzK+znWlGHOJ9y02oGGAK5HNACAeSecjJyTumLkm+/xZ+Tp6Lo0wXKdUrdcvuV0ku7WoioalGOLtFvYgQck5KK+QWt8NCuIrxfXuFZ5vWXX8eXi7/EjOdn4MijjwTAoUGDvEQyoz3OOTRNA9fN64wjCFz0g9qv0a4zntepKNevuqDuq1iEw2HMnj0bJ554oq/81113nfECG49jx7ruR6lHJKtaI16bzaOkw33MMls6k23I4H4lcFwVyZXHsWNMueZXQlTbVi+XOtyMMaQH0xD0IabtxNc+itEXsS64DAzdunfDrFmzsOizRZg0dZJ5/FpjSQjiw9GU/gAAIABJREFUizEObglgR7gR3M91sxnlpLbrgcko/2i+uQ1GHwbatUXuk5PAUlLNcWNqcoh+svaQx0aYYgKw5nlGHZoybzT6veSxp1H21mxZhgMI5jdD3tOPI5CdbZ2JxBjVhDSCWUKOXVVywBA80NV9wbh5bJh9ptdeArly+QrXSzsC7dqh+cyZdRKiTghNQ7MHJ+Cvs/4J7pzT1tSg6J57UfzUDKSdcjKCBx6IQH5zIBiCvnMnatavR9XyFahavtxd1tlMAvNFF5yDQwfnxk7inIMzDp1zMMaN48OWncvfC5zrABMC5eYYlccfFz9GzHOtcZTYrxnRB5o4PzMA/U/r73tzqqqqsHDhQixcuBDp6eno168fpj0xDfkt8v33CUEQezSDBw9GVVUVrr76at+iQAsWLMCpp56KuXPnJtk6gtjzyM3N9ZVv+fLlOOKII5JsDUHUne3bt/sSct1nn31QUFDQABYRBEHsvfjx/3HOUVRU5HtOQuzZ7Nq1C9u3b4+b74QTTki+MYSLE088ER9++CFOP/30qKL3Wxfdin0vWAoWTI1SSx38May2d4qd9aieRJeisc3Z6nyuw55R/WtQ8tsnKFzxkGezOV0uQe4hg4URVlnzvuzw03OQltIYvbyNj2CAYcS5B+Lax78yfaocnGu2XWXcmg6Y+1KHcaNaB7QgCk56AJvfvQKRih2uugu/ehQ8Uom8I28xU3Rw6SG1HFtcr8amuVehetfvrjoYY5g6bSquvPJKh+PVvEeuvlBYdVQ7dr/lB/aXbjZu9InwJTPxaA/DksVLcP/4+zH3o+Tc/zry6CMx6F+DcM55Z6NZXh6kH1r6E2CIVTMG5y07pvjI5XZA6RLT0aQOX5ugNbPllkVkvUyT/inL267k4WqKo25bzSSqTRAEQRAEsTdBwtoEQRAEQRAEQRAEQRAEQRAEQRAEQRAEQRAEQRAE0cS47LLL8OCDD/rOf8stt+C0007DgQcemESriD2NOolqx6vbQ+yR26PU7HmUYCabmLbxRQaYebVhCT6KhhyBk850rpQV0WIeItx2EdPE4KYYo23ZDNoyAubExjr6gosAL4iIOmmLKtpqE8fmVn5VVDsZ4tpLlizxle+oo47yla8hiKXDCQDvf/A+2rVph6qqqrh1zSwtwaCMdBwQTFw01IlTA5QB2DF7dp2EtXcnaQMGIHv9b9g1wfvaxEtLUbNuXdx6soZdjYyLL66TLatnve0rn7P/vY6TjsGARypQqOtoqWme6xo79RTm7gs1FD66DdEtUscJF/9FEdDljrwsLQ15w4eh+fBh0BTB1joFPTO4zrGquLa0hVkquvKsbaoWZ3bvjs5PP4mSlV9jw33jUbLya8V2S9bUayOZ468imWzLpznO8gCQyTSMycnDMeEyjN+1E2Uec4Dff/8d/U/qj//c+R+MuG0EWEAEIzPZPxqzRLWliHacYGKv60ysMn4FFxPFq16nHccddxw6d+6Mn3/+OW59P/zwAzZs2ID27dt7Hjvy2Igmsq0ey7F0IDxXuedZVjqz1Sv7Xk55uFwnhaQdNUYV1VZzcF0G/4cDYaRGFebwh29xbdN2dwWI2mfi+O1zXB8c2+dYlFQV4+/KHarmAhjsxzUHwLhx/Ee4bgrMC7F5jrKX3kDxsy/KkH0OQMvKRN70ydCa50FnHBpn0E3DGTTonENXdof3xoldZUkG2GzSGMpmvYuSSY+Z63Qjb2oYedMfR7B9W2Ueyu37H3Ytdw5LOAFyLJtnJAbAFCAHAzRuihsIBfFa4S6X0vNwlL7ySsI16aVlrrTKRYvAKyttaWmnnIxQly62tHCP7sj974P4+6abPeuObN6MkueeT9gmlUDLFrUuq3MpW2/7BzWVO9ZwDp3rhgi7+VIHDm7ucC5/MMhzhPK7i5nXOK6cL8RvJNepmhtHY05uDjp06IA//vgjoW0rKyvDrFmz8L///Q9jxozB7XfcXut+Ighiz2LIkCGoqKjA9ddf77vMxx9/jDPPPBPvvfdeEi0jiD2Pvn37+sp3zDHH+BLHJIjdzdixY33dB7jiiisawBqCIIi9G79i2ZdffjlmzZqVZGuIxsDMmTN95Rs6dGhyDSGi0qdPHyxduhTXXnstFi5c6Fpfvet3VPy1Cmmtj0lC6/UpNBvPo6881xG1rH29XrkT2z4b4VlXWusjUHDcBIDrsg6uOAwKcjVc0CcrsU3YyxlwVDtMfmctft5Uaj4Pw9XHXQCYHguugTPd3FMBABzBrLZoc8YMbJ5zNSJlf7nq3vH1kyjd/AXan/06DCk91WtisGXhrajY4n6ZejAYxDMzn8b5Fwy0+Su5DjDxllOPlyubBlv30oVPVPEnq/XF8zPL+sHx3Xff4pYRI7Fg/gKfveufG26+HocdfhiOOOoItG3fzrinL1+46RTHtj+LZF9pz+MJVwowtaj6zJPqi7XaY8L5JJZlDtM7xtR6mU0gm0S1CYIgCIIg9l5IWJsgCIIgCIIgCIIgCIIgCIIgCIIgCIIgCIIgCIIgmhjjxo3DihUrMG/ePF/5I5EIVq5cScLaBAAfgpXx4oLiah7WUVRbFX2Uy95tyABHZlZkE812pDvrlpvitUFRw95iIoQQvWp1im3DVImVAV0i2I7BJsgKDnDm7jcvcW0vwdf6FNdeunRp3DyhUAipqXUT12xI8vLyMHXqVF9B3xzA4MJCLC5ohdpKKsc6rgpnzUL7O+8E9lDB5uzrr0MgrxmK7hoN7kOo3EYwiJxRdyBryFV1sqGqpATrPpojl91CxBZeMZDOpB6hMAKMIeI4CT1XXIJbc7JlGVeMadyaoyN1TZNAMkW1nXXXVlRbvVroapoUBXaX1JXvHED6Kaeg1fj7EGrT1tPWuolru8+x6nVFXgMYB+MMnBm6plIAm+sAGDL/cSgOnvU6tr/xFn4fNwE1fxfZYnuta4l1ftatWqB5BBurVwa3jIBRz2lp6egRDuOOnUX4zmOcRiIRjB0zFvM/nY8XXnkBLQpamIHklvCxfMmD84URSnB0rOvM7gpA9iPcXFJSgt9//913nTePuBlvvP6GbX8B3nMt23arQgKcxxsoUWFM3eeGeLOo33Usq3MgEcwuZmm2aVkMUW1zf3NuHI0BLYC0YBoCmvdLCBLFl7i2aYf3iR1R+04Vh89OyUFaKB3byrahMlIJZgoZM66MQGb2r3gJCgcYDLGH8nmfY+fYh+Ve1wFowSCaTZmA4P4dAVPsWjdFuJk59mMd+5ZYgLGsie2QwhNGPZVfrEDxbaPtm8+AvEkPItS9i9xv4rxjiacDWozZi2ibCzFts14Oc58wBq4b+12vR/H7sndm11tdFQsWomKBXTwm0Lq1S1gbADIGDQQLBvH3LSNdYty+CQSQ0qsXKhctcq+Kcv3xQw2vlocx11VxbMhxbIhn6xDCIwJr9ArBbeN6JNLkEBH/aVLZQpaEdSaxoxy/nHPc/+D9+L8L/69W2xiJRHDnnXfi3ffexaLPF0HbQ+e+BEEkxnXXXYeqqirccsstvsu8//77OPfcc/H22/5enkQQewNdunRBamoqKioqYuaLRCK46aab8MgjjzSQZQRRO1599dW4eTRNw8iRIxvAGoIgiL2b1q1b+8r3/vvvJ9kSorHw5ptvxs0TCoXQq1evBrCGiEbXrl0xf/58zJ07F/3793dnSNLLTOuPKPbZHy9JrCw4/loyGjVl21xrgpmt0X7AW0pZ9cWGxvIVp+QiFKwfX1YkEsGmTZuwceNGFBcXAwAyMzPRunVrdOzYEYFA/fhXYlFcXIz169ejqKgIuq4jOzsbHTp0QH5+fr21wRhwzZn746YnvwK4ZtxpZkw+xwLAfO4Fprg2B4Nu3vdmCOa0R5szZuDPD4ahpvRPV/2V277Bby8djzYDXkI4ex+YT9KAgWP7F+NR/PNbnnY9+/yzOG/geXLZU1xbbgTkc0WxnrFRfYJ+xbUZY1i7Zi16Ht4T1dXV0HXdM1+iZGVn4dLLLsXQ4UOx7377SkuFffLtqdzy/XidEmrlu2XRFy1Ra7uYtvo8lVrG/iJnZvNjyvxM+MWVeqSLw+6nJlFtgiAIgiCIpgk9WUIQBEEQBEEQBEEQBEEQBEEQBEEQBEEQBEEQBEEQTYxgMIhXX30VKSkpvsv8+OOPSbSI2FNorKLanHOX8LUQmXaKPar/rEaUVFWf0vyum4KJ4q89NNIKljSEInVbGzr395F1QIfO7XWom2vZodqsWGUG69m3hcuOYIC7btFPQlwb8BQSh6MvY+07L3744Ye4eXJycuLm2V1EC5C74qor0POInr7q2BaJYPzOnfVqj7CqZutWFH36ae3rCwWhZWXV24dlZydsQ8bFF6Pg04+RNmAA4CcQmDGk9e+HgrkfIWvoEG+16wT4/s3XUVNebm9C+WsT2pbBmI5AT/FhQIbGcHg47GpnaaVbwMopiBwNZ1sukhTfnsyweWfddRXVFt9tAqA+RLVZTg5aPzYF7Z97BqG2bWNe06Ltp5j7zxaUawYgewRXqwK5xl8zzJcBjGnQGINmCiLnDzwP3T/5ALn9+tq2TZfbxpRrFoM9YNv+gXkFE4g+VIWXAaBtIIhnmjXH0KzMqAEniz9fjPPOOg811TVQhbMBmMHuSgOye+z94HWd2d0ByPHav+iii1CVwIsB3v3fu6ipqbHqB5PnlqiDzhlozpj9A+ZOMz9ih1p5DbhjZ7jmWrDmA+q+BNyi2rb5hUNUW+e6FNUOBULICGfUm6i2sz/iEqt/oxRXx09IC6FNZhtkh7Kg68Z2WfM3HVzXoes6IlyX81TOOSp+WIsdN99prIcxThmAzHvvQKjXEeC60ae6rpui2kII2TyJKfM51WQwu+CCGNfGsWR8Iut+w85hN4DX1FjXKgC5o25B6ikn2s4t8jgScw2m2QUMzI+mWMNMYQX1OBTnL25m08R2NAHSzz0HLT+cg/ARRyRcNvWkE1Ew90NkDBroWsdCIQTbtqm1XVWRKrOPxW8LQ+BDHJ1iHYdxnIlxqv4eUkezQNaoCOxzx/nBie13mbqNDDjnvHPQvn37Wm8nAHz5xZcYdP4g2UYi/wiC2DMZMWIExo8fn1CZWbNm4cILL0ySRQSxZ9K1a1df+SZNmoTZs+vvRSYEUd+sXbsWW7dujZuvW7due9SLHAmCIPZU/LxcFwCqq6uxYcOGJFtDNAa+/vrruHk6d+7cAJYQ8diwYQOefPJJz3V75L00h6h2/Bdy2teXbfwcO398xTNnx/M/BljAcZ9bPJTBkZnKcEGfzFoYbVBZWYm5c+fi1ltvxTHHHIOsrCx07NgRxx57LPr374/+/fujd+/e6NSpE7Kzs3HKKadg2rRp2LVrV63b9GLDhg2466670K1bN2RnZ6NHjx44/vjjceKJJ+Lwww9HixYt0LFjR1xzzTVYtWpVvbT5z2Pao6BZCgAd4Do4jwCImC+JND/cWjZeW8qNG+DgCGa3RZszpiOY5f3iyprSLfjj1b7Y8vE12LX6RexYMRE/P7Uv/v52umf+J2c8ifMGniv3tedYMB7eMb6az9dIpKNazc6V1e7nn5x+5oqKCrzy8is46cST0K1rN1RWVtabqPYjjz6Cdb+tw4T/PoBOnfZT2hZeIs34q/oZwcCYZqy1+ZQcHxbl45FX1sPMuplm8/Wpvib1+RhppZlfdfBZPi7I/SDWkKg2QRAEQRDE3ktwdxtAEARBEARBEARBEARBEARBEARBEARBEARBEARBEET9U1xcjMrKSt/5e/TokURriD2B3SeqHUPo0RGYxi11Nzh1+0RZLgIbTUFTQ7uSS2FpAOC6JSptyY+6N0bWyZUcUbbTq//UYCr7eqYIWFo2W/mZbMayEWYe8Z2BM2GYJXjIzUAwQ9jUEGFknMntYMxo2+uvcx9zcFvgmHPZyc8//xx1naB169Zx8+w+oh/EH8z5AO3atPMlqDqztASDMtKxfyAUN69HvGVMtj73HHJPOSWBEhapffuizdrVtSpbnwT32w/Nn3gc+vbtKJ83H9WrVqFmwwbofxcBALTsLAQ6dEC4Rw+k9j0JgYKCemt75bNPA3AHRzp1VmWwpVx2fxd/DwgFscxxvd1ey4BXr3aiZjTPaU57vMuxGEvu022svHXFEvp12xBtyZnClb+Mm5qy3L1O/Z56+OFo8+TjCLVxiJnGGITiHOo33VhpnlPF+ZfZDyRLr9Q8LzNLzJgrG6SeeUP5+Tjwqcex9cVX8du946Cbx5vmuIJF61t1MzV4ndvhWgoyhmsys9ErnILbi4qwJRJx1blq1So8/ODD+M+d/7HEmWE/FuX1RV2hXo8VW5gpHOw3YDlZiOuik1WrVuGDDz5IqK6qqio8/PDDuO222wDY5wJie+2Nx6kwxgXDa55lpUeZa5kZuSkKwDR1292i2vYG3aLaIldKIAUpQf8v+KkN0faT3UaR2asCxB37DAz56S0QDqZgW9lWQ7yBGwIAHAxc59A0QDekAcA3/om/h96MSHmFFKVnANKHXY60c8+ADh0MGpg5KdU5N/KZk1qxOTrgIWpvzF0ZN/Ib0zY5kKAX7kDhlcMR2VWsXiKQcclFyLj8UjHhNPYQM9tm9laYaFcUZnIqbbRnzid1M7OYT0PYYrZhHAtNg9AB+6PlrLdQ8dkilL36Kio+Xwx9xw7PvMEO7ZF68snIuPAChA45BABQMfdjd77OnYFg7cP5KiOVsAtju8WyxS8Z8b+aZohnw7zewPytZA4TzgHN/JWm/u4QZcDlbxdVul/8tnEKSbwx6w30OrJXnYRA3nnnHbz6yqu48CISzSWIvYX//Oc/qKiowL333uu7zGuvvYZwOIznn38+iZYRxJ7DuHHj0K9fP195Bw0ahHXr1tX5hRgEkQxGjx7tK98NN9yQZEsIgiAIAPjjjz985y2oR78O0TjZtGkTiouL4+br379/A1hDROOvv/7C+PHj8fjjj3v6uJkWQkqzA3aDZX6J5fEyc0T1E3DHXwO9uhRbF97kWaLViZMQSM0zhZyNsvLZE3P57GOykJ4S7bW03ui6jk8//RTPPfccZs+ejZKSEl/lysrK8Mknn+CTTz7BHXfcgbvvvhvXX389An5eXh2FiooK3H333Zg0aRKqq6tj5v3jjz8wbdo0TJs2DQMHDsTUqVPRsmXLWrcdDGj41wn74JFZa2A6GYy7y6aP1Lq9zKznWkwPjNgHgaxWaHv609g852pU7/rds52S9R+hZP1HMW25acRNuHjwxQCYcG3AaMb0lwkfrGkX17n0oTH1frgG78NUbonbF8jAsHbtWsyYMQMvPP8CCgsLY9qaCB06dMBd99yFC/51gXGcCCeeuXWqb43L7TQ2kpv3/wEYzxwp9nriNfaiiU0rw1YVuLaeimLK/+bzG8qzU+KPJbxt2c1kFkuY21rNbM9hkag2QRAEQRBE04aEtQmCIAiCIAiCIAiCIAiCIAiCIAiCIAiCIAiCIAiiCbJw4ULfeQsKCnDmmWcm0Rpij6cOQo/GarfYozMtmqi2DOxSRLVVcVJR1l4ft8QDlVhHKQAILuvT1TKiLjV+S7Zv2eQZJOaBGpQmYCLyTwQDypUiAM+o3ymyLQS2RbAek8FnzAroZMwUa1TS5ZII/rML4rnEtZ3bAP/i2n/++WfcPtlvv/3i5mmM5OXlYcrUKbh66NVx83IAgwsL8XnLVh7CmNFRe9UpiCh2984FC1Dxyy9I7dQpgZobJ1p+PjIGDQQGDWyQ9n5btBDb1qyGBqkDauAQ0HaKW7vFrmWoJgDguNRUvFhSamurmnMsq6zEUSnRhWUbS7ilv7NZ/dRd36La8vzO3evkd8aQe9llaHnP3WChKOETcQR2jTrdQc/RxLXlOVXJY51nrUuIs26b2LYiri3MK7j4ImT06IYfh16Dqk1/gjP7WV5suzOG231usb4ZMr/O/OJayXBoOAVv5rfAfbuK8FF5hWtbJ4yfgAH/HICuXbtaAc3cDIM2X/AghVu51RcqHHaB38Yqrn3++efHF3L2YPLkybjtttu8X8ChHgNJEdVWl6LMtURAubKPDNFsd/0ylQsZX/U/o8K0YCqCWsOEKvkS1wZcQfJWBYg59sX2ZoezEdJC2Fy8ERGuK0coA+eGSDUvKcbfw29BTeEOMFjzy4wzTkHGdUMghbOZbgX6c4YIM8W1YbwwRYo0yPOEaT5Xv5siB+IlKhUV2DH034hs3Cw3UwMQPuF45N59OyDGl6q4DfNcIxfsx4dt3iu2WJwspNq2YZc6F+Uc4EyPOq+MDQPqIAhiw+NlAGAM0DRXUnyzGFKPPw6pxx8HcI7IX9sR2bwZvHiXoUOdnY1gh/bQ8vJcRavXrXOlhbt387sVnpRVl8oRx7n1O4ibx5ixX83fOswpqW0WUrpBlrXrZMM1aGSacnDE6b8eh/bAtKemYfjQ4XUS1x41ahQJaxPEXsaYMWNQVVWFBx54wHeZF154AeFwGDNmzEiiZQSxZ3Dqqaeie/fu+Pbbb+PmraqqwtFHH40NGzZA0xIThyOIZDNnzpy4eUKhEAYPHtwA1hAEQezdLF++PK4Aq4AxhnA4nGSLiN3NU0895SvfsGHDkmwJEY3Kykr07t0bP/30U9Q8mfudiUBaiwa0qh5Qb55HzxQ1feO756G6eINrTWqLQ5F94CBbWcUTAsDw8Q3qnZmwySNGjMCkSZMSLqdSVFSEm2++GXPmzMGbb76J7OzshOvYvn07zjjjDCxbtizhsm+88QaWLFmCOXPmoFu32t/jvvCEfTH5ndXQeQRAAJa4tuNlj9z0TKgOfW7sj0BmPtqcMQNb541ExdavE7ZhwFlnYszYe4w2xAuQFYlno3nLEyT9JeKv+d318nruLmvVzVFZUYlZb8/C9BnT8dnCzxK2Oxb5LfJxx6g7cMVVVyAlNcV6Tkn4kTjANKfzSX2uyP4EhM19pmpVqz65GA4WQxTdnWbVqj51oaznalmnoDa3npFiamlHXarvE46/Dn8hiWoTBEEQBEE0LcjLRRAEQRAEQRAEQRAEQRAEQRAEQRAEQRAEQRAEQRBNkF9//dV33ssuuwyhUCiJ1hCNGUOELYYoYVJFtT0ESxUBTi5EtBVBOCEiB1uaWl7Kyxnicma8oxX4aJWwatCN/4XooVkPOFf6x/qu1uLnnyrzKmwytsPqe1sbgGELODjXFUutj851WUYN0jP0Da2gOAZ3H3FFBFEGwKmCmnH2YTQx2aKiIs90lboEWjY0zuC5K6+6Ej2P6Omr7LZIBON3FZn1JN4WgzMU0ETXsfmxx3zZQNhZ+uhkGesqiLVvoolsq2LHANAhGESqRwDl9Tt2oFARkXSWc7a1O/AhR1tvdSdDVNtT81MtEwyiYPw4FIy9FywYjL3BcXaCVzBtrABbW9Cv+d0KCLbXIf6JwGAr8JeBMc0U4WXQGENWt67o9u7bSD+sByKOa5zzqiPgMER+xV+Rpkqt6mofMOtqCQCZmob/5uahb2qqazurq6tx9RVXo6qmyrXOHpvNLf1eKd6s9pW/60xDogZGP/HEE1i/fn2t6tmyZQsWLVoUt61o/wDEPHZji2o72hH/OLMCyM1CiYlqm/MXbsxHdK4DYEgLpTWYqLaAMeYviN05MGQFiDr+1X2QFkxDu+wO0JiGiB6R220IbesofX02Ktf9Bh1MjreUf3RH1rg7wDVjXifmecZ8U4cODibHsC6FCuR4UXaRcd4zRSSYMYsTs+iKdz5A9dc/2GwPdjkYeVMmgAcCrnk1lLEphAgYU4Qj5FiN0knOc5VYqxx8Ee4hbB2HlGOORrs/fquXT6BFvqv+nDtHufKlD0zw5R6MIdCyBcKH9kBKnz5IPa4Pwof28BTVBoCqVW5Rj3BPf3PJaJTWlMrfC4Dyu0Kd60NNc/zWswlmOAaFPOVYv388ckVFPdcLLr3sUny7+lt06dLFZy1uNvyxoU7C3ARB7Jncf//9uOmmmxIq8/TTT+Oaa65JkkUEsWfx3nvv+RbK3rx5M0aPHp1kiwgiMebPn4/i4uK4+Xr37k2i8ARBEEnm4YcfxtFHH+07/576gl0iMd599924edLS0nDAAQc0gDWEFw8//HBMUe2U/O4oOO6hBrQoUaLd0IdyDzvenUv1GRIdfy0Zg4ptq9y1aiG0PeNF60EOUVbcfDWXD24fxkHtEn9xgJ95rV8+/vhjnHbaaaiocL8MNxalpaXo169frUS1BZs2bcLJJ5+M3377rdZ1tM5Lx7GH5JvPwEQA6ADXzWVdeTbGSDeEt1VPp7EUSG+O1qc/nXD7PY/siaeefQqapkk/l7HbTZ8Lt99rFweA9HVygOsex52H31qwdu1ajLxlJDp26IhLLrmkXkW1c3JzcNfou7D2p7W45tprkJKaYtrLpO/RdOqYMDDNeA05Y+bryG0+NuuJCLe/0ijj5+NdHoCtNqs9WUYpqw534cMS9jq8U3afPVd88mI9iWoTBEEQBEHsFTTsE2sEQRAEQRAEQRAEQRAEQRAEQRAEQRAEQRAEQRAEQSSdjRs3YtUqd0BYNK644ookWkM0ZuIGG9ajqDazpTHPPGIVV9Q4VaFHp3FSQlRUKcUerSa4iIZjsNaZBWzrOJTv3NGkQ1RSXefoI1HWCqpyC4iq22CrS61TETM0Avm4WVYVILX6xggGY+BMBHgaYo3cDCwTZZhs0xBSNMS1zTaY9deJyBdtuaqqClVVbmFVJ0ceeWTcPI2ZD+Z8gHZt2vna1udKS3FhRiY6B6xHttVda9vNCbD9rbfQ9qabkNK+fS1K751sWrkC6z9bAFVmxymU7Uxzp3sInQMIADg+NRUflZe72j1v2zZ80qoV3HLEbmIJb3um1zFuM5myxe6ztXe6U0o5Vj12cVlY523HOlkmNRVtnngcmaec4l1pLIXzKJ3D4BaA9kqT68xzqgjgNQRHmXnOtuwX52gG4xwv2QjBAAAgAElEQVTOuBUszCGWrZchpOa3QLdXX8SaYf9G0fzPoANglg4vdGZUrDnCijkADUbouRgL4uqmHt0c6vmJy3omN8vDLUU78GG5PVj/66+/xuSHJmPkf0ZaNitB0s7rjLoPYl1XnMu7i6qqKowYMaJOddx2221YvHix98o6zrW8qnLOtVz1OU5wiYtqq+uNCtNCaQiwgH9j6xk5xuIRrWtiXJTFOE8JpKBDdkf8tnM9InrEqIYZovc8oiv9ZQz1YM8eKH3lbQCAxqwriRDKNyrQwEy7Ncag79xlpou5qlFX+ZyPUP3t97IODUD6uQOg5eWB6zXSfnH6SDn2KJS9NktulPfRwJQ9CPDKCmm/2i0Vn8xD5Jf1ADi4ee5KPaOfFK+2jg/REEONXtPgIuuNjciff6LG42VXKb1716ne4spdEGofXCizA3IsczGmzX3BxTrxT5YTQiDcuIgI8XfYfwtY527uENjwTPJM7NS5E1Z++xW2/LkV48eNxzuz3sG2rdt8b7Ou61izeg0O6XqI7zIEQTQNJk6ciIqKCkybNs13mWnTpiE1NRUTJ05MomUE0fhp3749xo8fj9tvv91X/qlTp+K+++5LslUE4R+/x+OoUaOSbAlBEMTezfjx4xM+18YS8iWaDmvWrImbp2vXrg1gCeFFeXl51LHLtCByDr4ULY65B1oos4Et80uUm/V+fABe/ka9Glvn34RdP7/hWaLFMXcjkJoHiOdOxDMo0pln1DngyPrvr+zsbPTs2ROdOnVCVlYWKioqsG7dOixZsgQlJSWeZZYsWYKRI0diypQpvtu56aabsHLlSs91hx12GAYMGIBOnTohEAjgzz//xLx58/Dhhx+6/C7btm3DBRdcgMWLFyMYrJ0P4OxeHfHZd1uUW8kMhqg2M309ukznnIFBN30fpieUc4DpYFoAwax2qCneGLfNQCCA62++HrePuh1paWnS52o6KyVMs3xNqp9SPH/kfKbG9myQ0lU617Fg/gJMmDABn37yaa36KRrhcBj9T+uPi/51Efqf1h/p6elwed0VUWrV/2VLl9vr8LFJZ2Ns3308vF1xii9a+BG44i82bZUuBrHfhbNM7AelLtcL7OWLrplt2bafbT50f75oEtUmCIIgCIJo/OzdTykRBEEQBEEQBEEQBEEQBEEQBEEQBEEQBEEQBEEQRBNk1KhReP/9933n79WrFwYMGICxY8eibdu2SbSMaEzsPlFt7zwxhR4RR+iRiSVF7FHnbrFtRfCQc12p0BSZk1ns9dsEA+HYdJthXPkqbLMrtRoi2WbAGLOLXStKqkb4oBBKZcJmgDFToNTMb9RnlbbtVgYwzsHNCpztySA51F1cO1ogppM+ffr4ypdsVDHcGPKjdjiQl5eHR6c8imFXD/OTHYMLt2NRy1bOQzvm8BHruWNZfNerq7Fh4kR0fuQRP1YTABaOGysHB1NHHJMhuC7RbfW78/hgjs9lmRn4tKICNY7zajnnGF9UhHtzc33Z6TwW/R6bjjOIr3aShbNuFiXdeTWIVQ9X/8rA5ej5tPR0tJn5LNKP7RXb0Ggd5kNg15lmVOku5E9c23oBAoMpjCuVbiFFUVWB7WB6Og55+ims+ff12D7nI2kJh1FWkyKqdoFtHSI83X7MawzQwU3xXzNNdpV1rr8jOxdfVm7D37pyDQUwfux4DDjrTBx0yMHQlJqtl1BEuc6IvmbutryWdwdXXnklyj2E8xPhyy+/xI4dO5CXl2dfUYe5lvs4VItE6UMl8F9kE/MIOQ9SytnnaZaMtrEohKR3v6i2ICFxbcD75B5n7IcDYXTM2Qfri36FziMA18C5jgjXoSvTUg3AzqdegAb3dUSDNb6YUj9T1osZijFPA8qee1XaJuaGKX16geU1M6aaDi3j0ukzPTfGMU2ELueU9muJeoosf/lNlKnnXAaED+sOrUW+ow/NXuJAjV7j7sS9jPL3P3ClhQ7YH8EOtX8xSlWkEhU1Fdb5E4AljG3N9QXiBUTWS4PUsY9oyhb2v2p9imh2tN8LsWjduhWmTJ2CKVOn4Ndff8W4+8bhxRde9FX2r7/+SqgtgiCaDo8//jiqqqrw9NNP+y7zyCOPoGvXrvQiQWKv57bbbsO8efMwd+7cuHmLiorw2Wef4bjjjmsAywgiNrqu4/PPP4+bLzMzE3379m0AiwiCIPZOysrKcPfddydU5qCDDoKmafEzEns033//PSoqKuLmO+ussxrAGsLJ0qVLMXjwYM91Kc27oE2/5xHO2a+BraoHHDey4/sCjPV6dRn+/HgISv/4xDNXSt6ByO12JVQBbVleOiaNhzZOOzy91uar5Ofn45JLLsH555+Po446CoGA279SXl6OmTNn4o477kBRUZFr/WOPPYYhQ4age/fucdtbsmQJpk+f7krPyMjAM888g4EDB7ru9d5yyy34+uuvMXDgQKxbt862btmyZZg+fTqGDx8et20v+h/eHiO1ZYjouunB0gGuAUx4MQHLm8lgPR3DAa6bvlIzjeuu+tu2b4tWrQrQcd99sO9++2Df/fbDyaf2RauCVnI7LTes8YJjw/fBzRcZW/5LmwC38JMIX6fOwTR7v+m6jtmzZ+PBCQ9ixfIVteqfaHTcpyPOOOMM3HPvPcjNzXWMAcNg4cuSzw0xab3tYSIOy8cgnzzSNFudXq40pnzxGoOqWLbHSvlV9V2rb4MWdtpf1MxsxsQU1Iay/6DUo2QlUW2CIAiCIIimC92RIgiCIAiCIAiCIAiCIAiCIAiCIAiCIAiCIAiCIIgmxjfffJNQ/sLCQsycORMHHXQQpkyZkiSriMZEQ4pq29MsacFootqGYJtqo4dAnFreDHJUBSEt6Ue7LCQHoJsi2nI91400W2khxs3N/ADXjTSd64aYpPnR1Q+4+2Ou40K8myv160bdutmOyG98U+wXYpbcskmVXhbbpXPdFvRpl8Tkzq2z+tsWYOfs/9j7ViwvXrzYM79KIBBATk5O3HyNnauGXIWePXv6yrs1EsH4Xe5gV4HXUIul9ynSCt98E2Vr1viyYW/n1/mf4rdFC21C2E7sQtlMBmU683sJbjMArQIBDMvK9Gx/cWWlqy21vFqrV/22srWK2dx9gZ52oV8L51nEiZdYtoxdl2LU9nUybDolBW1mPoOM3sfGNzDWtSxGt0ULso2azpgM3JV5mDzazP3KlH/qegZVP1XEAjMwBEJhdHlsCvJOPdl2xTOuF8bLGTiHck1S+gnWVYQzK926+tjzirN9M03DqGz3ebyqqgpDrxqKSE3EfZ221WAGnKuB5o5ui/kSjgbml19+wcsvv1znejjnuO222+yJSRPVjpJPjh9VWNdrvuDR58rcRQxGUSY1mNooRLUFcrz5wamTAcQd+wwMKYEUdMzpaIwvvQa6ENZW+iVijkEdQATGX9GUSLM3b82U1XOb2Be6aRtTLg5cyB2oU2Jz2WvTvDaTmfM/57XJpq3MlXaZowYGaI5zHGMM1Xp1jNb3AnQdpS+95EpOq6OY0N8Vf8sjhau/Xzi3jgN1ju/1FgoBs4o6f5+J64jr94DfoaWWdZ5OzIT9Ou2Hp599GlWRKl91bt++3V/jBEE0SWbMmIGLL744oTIff/xxkqwhiD2LOXPmoHXr1r7yjh49OsnWEIQ/nnvuOVRXx/9NcfrppzeANQRBEHsvt99+OyKRiO/8jDG88sorSbSIaCw8+eSTvvINHTo0yZYQTpYvX46+ffvi559/9lzf4ewP9gBR7br4hNSb5BzFv7yLdU/vG1VUO5DaDO3PmmUsyPvfHNbdeouD2oXRJi9YB9uAgoICPP7449iwYQMmTpyIXr16eYpqA0BaWhqGDx+O5cuXo1WrVq71nHNMmjTJV7teL0nQNA3/+9//MGjQoKg+lUMPPRQLFixAQUGBa93YsWNRVeXv3q6TrPQQjj4oH5zrABceFB0wn78BxF/lmRjOTU8nBxzPxDh5bMZUfLDgAzz57BO4/e7/4KKLL0TLggLLh6p4VSGeHfJ6ICDaQwXqd9OMyspKzJw5E926dsOg8wfVq6h2Xl4eRo0ahTVr12Dyo5PRLLeZ0by636RytvJh6irF76z4nq1nFZisU/zTmAaNaWDMfIUsUz5gYOY69WO1bXxs62XbzNaP0mJmWehyiDGb9S6fvE1UW01zDGUS1SYIgiAIgmjakLA2QRAEQRAEQRAEQRAEQRAEQRAEQRAEQRAEQRAEQTQxLr/88lqVKykpwfXXX4+JEyfWs0VNC5tA8h740XU9trB2PYpqi1AnZ/Chl9Cj6Fub6KMQfHQKxSkicobwtCW6KgPgYIpim/mFuLWsyRSUDmohpAZTkR7KQGY4E1kp2chNaYbclGbIS80zP82Qm9oM2eEcZIWzkB5KRzgQhsY0qAF93CG6LYMAbVLbQmzbXOJWYCDXdVPIjkOHbhPZFmLgYr0l+m1JNcoQQBFIyK1lrvanYyf6Ete2fXWLnn7zbXxB/6ysLKW9xknMw19Z+f6c9xEOh33V+VxpKdbV1NSqTRHQ54rRjESw3iMIlrCj19Tg47vuAGCJEYvv0R6kd8bKeomNuqWwGQalZyA/4K61SNeVXD4DNH3lSpxkjjxn+HJdRLWdZa3zu7dGqMwXCKD1448ho3dvwwY/ga6x1GfrUVxbtceWhzFwudGmSK467tUAZk0IcVvltXAIXac9hpxeR8MKPeeImAHhOkxxX1PkVASN6wA4szZfFd22CXRDjQs3rDs1LQ2npKa6tu+rFSsxeeIkWYeKddrnYIzV+iUOnjgHZz1+zjnnnHq7Zr366qvQdd2yORYJNBl9rLnnWk5RbUMjgsN+ufeaa1njEGJOBSAlmIKgVjchiWSRUKC7s/PsJ3p33WBIC6ajXXY7RBBBhEes8QZIgW0dhsC2OsascWYtW6ch9dUq6r411qri3GLmptosN5lZebwOJXmlktoG3L3JZgK36xZY+ThsLw0Qy4IavncLa5fPmYPqnxziNZqGjAsG1anewnK3uDQHdx2zUnSbQflrwtQ8kHn8nuvUlxnVF37m1Bv+2FDPrRIEsafxwgsvYNAg/+fRjRs3JtEagthz0DQNy5cv95X3888/R02M+1cE0VBMnjzZV74xY8Yk2RKCIIi9m9mzZyeU/5prrsGhhx6aJGuIxsTcuXPj5snJyUHLli0bwBpCUF5ejksuuQTl5eWe61v0ug9aOLuBraonxA1J9ZmSGJT/uQy/v3ki/vz4qqh5Qlntse/Fy6Cl5gLiJYWKL8sSbjbuhx7fNa3W5jPGMGzYMPz4448YPnw4Uj18bNHo3LkzZs6c6bnu7bffjvsbbs2aNfj0009d6TfccANOOumkuO23bdsWjz76qCt98+bNeOutt+KWj8aJh7aBENDmLnFtq++NtIjiObG8KhwcNSWbXXXr4tkoWM8NSU+LENJWPSymI5QrzxqJlZbfw8NBDeMZu8mTJuOAzgdgyJVD8NOPP9W6T5xkZmbi2muvxQ9rf8CYe8cgHA7bfc1OP43cHPs/m8mK4LV0LAhfETxcYyKL5qzV3z+vSqWvSbar5jc/yphXhbStF1irm2RfZ+sTNZ+yQKLaBEEQBEEQTRMS1iYIgiAIgiAIgiAIgiAIgiAIgiAIgiAIgiAIgiCIJsa1117rW/DVixEjRuDDDz+sR4uIxkJcwbQ6Cj06RbWtNOaZR13lFtkUy/ZynqLaUjjcCL4TgoaG+LQZXMc5GANCWhBpwXRkp+QgJyUHmeFMpAXTkBJIQUgLIciC0JgGjWlg5l+NBRDUgggHwkgNpiEjlImclFw0T8tHfloLZIdzkBpINcRClX86Vz46N8VNLUFsznUlr24JbYOD65aItg63wLbsFSGYJ/vHEkW10tzi2pB5lP43U5nX/nAcG05JvZ9+ih8kqAZQN2ZxbT/k5eVh8hR/Ii8cwGU7tksxzWiIkEC7eLN7TInvOxcvxl+z3vZv9F7IF9OmovCnnzz61ehvzSMdtjzWX02WssRL1TIcwA1Z3gHppbr9eLcPJ+6RFgVV5dhvGcTWjq4PvDRpvdKdUsnR6uGO787AV7WkKlLb8t57kHVaf7stfgNeo3VQHHFdr8Bbv+La8rsS3GsLHlaPQCHADRHwbAUbB1JS0G36U0jdv5MU5bUEe+1XBA5AZ9z4ANCZPQxdPU+pYr5qF2lguCsnFzmaOxxl7L3jsHbNGlneat24/BjbLJad1307vsW1k3Rwv/HGG/j+++995Q0G44tLl5WV4emnn07SXCt6HltG87t6zVdzRhfV5nIwClHtUCCEsFb73xsNQZ3EtYG44z8nJRct01shokcQ4WK25h5/OncLbKsSEG7RbWscQ0kDHOLautgvzhmD93XNcVaxjBAnWkWQG/YkV1eIocx1rih6Q57Hqmuqo4/ZJo5eXIKiMfe50tMHnIlAmzZ1qntb2VYp7mETxOfKuVSI5kch2jnXsRu98yRkrX9CoVDcPNOemJak1gmC2JN47bXX8M9//tNX3m3btiXZGoLYc2jbti1OOOGEuPlqamowderU5BtEEDEoKyvDd999FzdfQUEBDjrooAawiCAIYu9l69atvvMeeOCBnsKrRNND13X8+uuvcfP94x//aABrCJU77rgDP/74o+e67AMvRLOu0UWmGw91uadslC3bvBgb3z0XlYVrouZMye+GfS9aDC2YYSTIG5/i7rz7Tmivg/yLYTt56KGHMG3aNOTk5NSqfL9+/XDkkUe60nfu3InVq1fHLPviiy+60kKhEG6//Xbf7Z9//vmec+/nn3/edx1O+nRtBemg4OorRy3PifUieyOPKpINroNHqgDm9lU2z88DoPhSlPvndj+Y9UwRAO+HBQDTL2u/gb79r+0Ye+9YdN6vM0beMhKbN7kFvmvLof84FNOmTcPvG3/HxMkT0bx5c/vzAYp/WRWTduISuVbhlgC18EnLf4q+tddzFIngFtH2sEushNvXpApqS6FuD/tt/SAOIxLVJgiCIAiC2OuI//QeQRAEQRAEQRAEQRAEQRAEQRAEQRAEQRAEQRAEQRB7FIFAAEuXLsURRxwBXY8n5erN7Nmz0b9///gZmxh7uthvLJzbJpaZl0KsZwXxVkcTeqyFqLZcjtKGIqot00WarW0OBoaQFkQoGEZQq/9HZzWmITWYitRgKrKRg6pIFcpqylBRU26IessAN8gAL3AjBJBJoVQrkMzYLjOkjJtihdxcwwBmdhzn9l3GATBmbC8HA+fc+MZFoB8z+9molyvipiJ4TDZn9hvn3LSRewaOiXwAsGnjprh9tc8++9jLR6l3d+AdIguzP72P26uuugozps/AVyu+ilv/1kgE9+/aiVHZOWrco+27N9FzMADrR49G7vEnIJSXF9eGvY0d63/F4oceBOAhCOr4LkJuNREsCueHucqp5cWnRSDgacuMkhLcmJ0V9RgTe1kN/VWPSVc5D/HLxjGS6iaqLfrBS1TbOt9bqILPOYMvRbPLL/e2yTyPxSX6iSDmQHWdJ6KkifqlPdzK57RRpoOBM+VcbV4rnUG/4dxs/GPmM/jijLMQKSoy2uFMOa44dDMImXMjTWccGhgiAALK5uuwxoUOI48OIGBegQCOPC2AUdk5uLXob5sdlZWVOPIfR2Fr4RakpafbrhPimsekom9i1xmvZWff1he6rmPokKG+8ubk5GDGjBkYOHBg3LwPPPAAhgwdEj1DfYtqx5lr+RLVVkW4TVFtjWlIDdReRKIh8T3+AfvFGcr3KMUZGNpktkFJdTH0wecibfA5MF7aYIw6+ZIW8yphvKyFQdM0gFvL4jvTGPTNW7D91POkeIcOYyw2f+Ep/D975x0gRZG34bd6Zndn87JklqAEJZwnivedEVRUFBRBDIgJFfHuQATvDOidomLAACoqnCJ3YgADKiegYkBEFEVREEEBFZDMsrDL5t2p+v7oru7qMDM9sxH4PThOd3VVdXWunep6KuWEnkY+hiYgEACEQNrQi5F22UXWfUdW7c06oHHf0GDdd6xKnzEwDMCLirCj16nmJstLMveFZ5B62inWQDYAENCM88n6O4Ix3W0BISCYQFW4CsmBxi1fr3U4x75/3IrwNke9OBBA1i3japz9zlK30ErY7n8OOYj5cFX/cIjzZqncs72S10Z9PpQaQklJSdQ4v/7yK5Z9vgynnHpKjdZVG3DOsWTJErzxxhsoKipC//79MWjQIKSlpTV00QjisOD1119HSkpKzHj79u2LGYcgDieee+45HHXUUTHjzZo1C2PHjq2HEhGEN48//rivNq1LL720HkpDEARx+FJaWoqKigpfccePH48HH3ywjktENBaWLFmC6urqmPHoWV2/CCEiSo7bDngd6e3PqucS1SbyJQt9Ltrv/eGyfOz8aCQEr4oYJ73dGcgb8BLMVlnboOZy3pyBABAMAMd1SrxNJFGhtsrAgQPx9ddfu8I3bNiAP/7xjxHTzZs3zxXWv39/24DosdA0DVdffTXuvPNOW/jHH3+MAwcOIDMz03dekm7tcpGVHkRRSVhv+RNh410Yvd1CgBntOwyM6S2Xwmzz0I9Z9YHtRqOEBWMM7Y5oZ7QxcwimWW0eMpLRziHbRvSmE2G2q4IpbbhMbecENm/egqeefAozZ8xEaWlp3NsdiYyMDAwdOhQjR47Ecb2OM8NtLXnKhqhtX+p7PfrmCVt8tc3ZzNMpnVaur4jiaZbYu3TMvjJz33tEdMX3EoJDphf2fEyptpJXzPwilbmRvMNEEARBEARBxId72B2CIAiCIAiCIAiCIAiCIAiCIAiCIAiCIAiCIAiCIA56jj/+eIwaNSrh9MuWLavF0jQ+TDGc45MQbgOr96cBibZtQojY5Yuya+w6a1X06NSoukWP5n5XpyFFjlY6Du4QPUaXanPBwcAQCoaQmZKJ1GBanUi1vUgOJCMnJQct01ohOyUbmqaBg4MLAS4EwpwjbExzwcFFWP9wbsyr8koZR/8IrucTFhzC2CfOc5grnT/l3hS2MGM/qaJMZe+p+1X38DlEnIDtfJDpCgoKYu6bHj16uMIaUmbvt+OcZ1qjM93C9xciOdmfNPLFkmJsMDqbO52dEdfj8a3Gr8rPx8bbbvO1/sMJwTneHf1XVJWVmftMM464+XHseKdI2+v2HenWLqf/EOFcWF5ZbsZT40c7+s4ltdF/sy4eReoVXBOptvxORKod6nU8Wt5/X9RyMsb8dYJ19J+3MkDUHeh1P2HmmaTk4VEe2UncWT5L6M5snZrNs5MpHwGkdeiAPzw1BULTwAGEmUCYCX0a+j7Tnx7GvFBlyvqHGx9hfpg5r3ZNFxA4LzUNZ4TcIoHq6mp0P6oHvlv5nRlX3Xbrti+fOx7PGce6os0rC2qNsTePRWFhoa+4zz33HIYMGYKcnJyYcTdt2oTVq1d7L6xnqbbtmDhkvFZdyy3VZmBIDaZGL2wjw/f1L3Hu2BjXf8fsjggEAuAaQ1hjCAcAEdTAAwxcA8JBZswDPKDHEUENPMggAhqQFIAIakAgAAQ05f6mF4QDQDAAEQjqBo9gACIYgGCGSFtjQCAIEQwAwSBYIAgWTAKCQf0j5wMyTI8nAgEgyfgOBoBgEpiy8fIUYoEgEAjoZQ0GwZKCYJoqIoD93mksqgiX+9/nhwCiuhr7br0NZfPnu5Zl3jACwc6da5R/SVUJiiqU+1INHurqvcI9+FLi+SZKl85dfMXr07sPOnXshA/e/wDl5fV3fm3evBmTJk1C37590bJlSyQlJeHMM8/EtGnT8Morr+CKK65Aeno6cnJyMHv27HorF0Ecrtxxxx2+4hUXF9dxSQji4KJLly5o27ZtzHibNm2q+8IQRBRmzpwZMw5jDHfffXc9lIYgCOLwJRQK+f497bHHHkOvXr1w8skn44wzzsC5556LwYMHY/To0Xj33XdRWVlZ4/J88cUXuOaaa9CjRw9kZGRA0zTzNz9N06BpGlJSUtC8eXP07NkTd955p692SyJ+/D6rr7766nooDSHZunWr5zmf1392I5Jqx2oEidT24+cHSwEIjp2f/A3VpXs8YzAtiCbH/g15A16FTbfmbCtxDGIIAN3aJiGU1LAv/HTr1s0zPD8/P2KanTt34scff3SFn3feeXGv3ytNVVUVli5dGndegN60eVzHpkarJTcGJFZaKQU3jr291VJvv9LDqg9sceXbOq81kpOTzTYt6+0jWFNm25kV6tlGqRzytWvXYcR1I9D96O54+qmna02qfdzxx2HatGn4fevvmP7v6Taptl4Ej7ZmY8Nsbc3Mimc+v4U7H+c/53ba3pBg9k9C/5hmz8e5PR7l89xuGU9uM0m1CYIgCIIgCA9IrE0QBEEQBEEQBEEQBEEQBEEQBEEQBEEQBEEQBEEQhyj3338/WrVqlVDaNWvWYP/+/bVcosZBrYp8/fSpiSTprCscZYq5vTaptQdxlN0u1bYKEkmqra5fprf7mx0rdwi0nVJtKYNOC6YhMzkTyYEU3x2kahvGGNKTMtAqvTVyQ7kIaAFdsK3+E1wRYsv5sP4NXZJtbZmh0jY6EXIhhePcFGNLqTYXQglX5efC+M8t17Z9x5JrO3ZpmId9ye169erlGR5JdF9Xn5jHLo6FuU1yMeXJKTHzBPRT/9qCfJuc1s86neewUwBdsHABdpLEz8bnkx/DthVfA/Det3rnUrcg21zu+NaMj12yzcxjoOepxzk6Kcm1vmohItyL3KLciP5WeVv1vgwjULf3v9qUaqvTfqXaAKBlZ6PN9GlgQX+DJ/juDBvpVhFDrh2pM3Cs8tg6PssyMnueNsG2K0s9sMWZfdF+5EhwYUmypWBb7UAunwNhAf2Z4nji6l3VmdpV3VWdYRCYkJWDTM3dLWXXrl3ofXJv3Hv3vaisrFTWaOTfiOXau3btwrRp03zF/cMf/oBLLrkEADBixAhfacaNHa5/ppEAACAASURBVOcOrGuptvINc19HSO81gImSe0ogGRo7OLsixS3Xdp/0ngS1JByR3RFhHgbnej1OH0jFqM/JwVNg1fnCgoNzjjA4OMLKgCvuYpgrl9exEEodzjpGerXYewAVM78I156+f+SdRJi3GXk/Nu9NDiGBHBjAPOeUE7S8+vARa1dt2Ig9Qy5ByZzXXMuSunVD1q3/qPE6th74vcZ5NFauuuYq33E3b9qMAf0HICMtA5npmejUsRPOPedcTHl8CqqNAWxqQnl5Od544w1ceeWV6NKlC0KhEI444gjccccd+OSTT7B7925w7lWbBwoLCzFs2DAMHDiwVspCEIQ3L730kq94if4eShCHMn5+Eztw4EA9lIQgvNmxY4cvuXvHjh3RrFmzui8QQRDEYYymaWjatKmvuFVVVVi5ciW+/PJLfPrpp/jggw/wzjvv4JlnnsHAgQMRCoXQo0cP/Pvf/474N7UXnHM89NBDaN68OU455RTMmjULa9euRUlJia1eI9v+KisrkZ+fj1WrVuGhhx5C06ZNzd+0UlJSkJSUhGAwiJSUFLRo0QI9e/bElVdeiW+//Tbu/XM48+mnn8aM07x5c6SlpdV9YQiTrKwsaB5tNcHQQVRn8vz93S7+jfY3TcF3T6Hk9089l2UddSk6XbcezU/6F1ytK2aezgZJ6w2KHh1Sope9HkhPT/cMD4fDEdN8/fXXnuEnnnhi3Os/5phjkJGR4QpftmxZ3HlJju3UFE5xtjVgvCXQtsK42R4iwpXYv+q/rjz1diB7PlByBJR2M0f7lzpYvTwdV3y1ApcOuRTH/fE4vDTr5Vr53Tc9PR3Xj7geX3/9NVasWIEbRt6AzMxMY70+2prVBhzhEEzDkk672sSYFcfZ9uxqg454Pcbx8WqTk4uc63WUxZVMFWrDQygulPw99hlJtQmCIAiCIA4P/L09ShAEQRAEQRAEQRAEQRAEQRAEQRAEQRAEQRAEQRDEQUd2dja++eYbfPjhh1i8eDE++eQTbN261VdaIQS++uor9OvXr45LeYhTC4LHhNfJAOG08zmJIOE2OwxFSe6UWtZUqg1hz9Epe44keuRKqlAghORAcuRCNxBpSelIS0rHgcoD2F+xH5xz2Hax0eFLSPmuABiTUmvZMYzpilOmi06ZEIDQO7cJCLPTmNr3U3ovhZG3Jn2IgkEw/WAwIfMUxhqEPR8mrLIxZj9HjOO5bu06X3Ke0047rVb2Z30j90skbhh5A2bOmOmr8/2ucBgPFRXizqzsiOuKpCL2kqnK2L/cdRcyjzsO6V27xizDoc6mpZ9h6eOPALALyOW0KshW5zUjjmZLZ4VDycPZn1SdDnr0t1Tvik45txfCEa8x4uWadYt+I895h8SWaqvTHECbhx9EUl5e7AIryGdczPuWRydccz5KUq97hud9xNhOeW+V54O8p6vlsy3zODv0e7rOUXfcij2ff47iNWv0ohr3/rAhy9XAoMF6XnMAmgC4fC4Ycdy7Q4lvFL9pQMOdWdkYv3+fK344HMakhyZh0kOT8NjkRzF02OVo1qyZtS1C9qnW81WfM14dl53bHmlf1PQCGjxocFQRgYQxhrffftucv++++zBlypSYaT/77DOUlpb6Fot4SbWdJ6Hr3HJKtZW6lHptyWUx61pGQIBpSGqE9ax48H39q6j3ggjXf5NQEzQJ5WJvWT44F9AYhwYNEAKapiEshD7PBAIIAIYSApwDTIOmhcFFAJxzQw8hV2Vcd1xAcGHWCWXBGNPMU54Zx1YYFxcT8iYD2z3GvKMImcjIzfZ3gxKfCfc55kSROOiFZ6ioroh4PR8MFIy5Gcm9eiF0xhkItmvrkkCIkhJULF+O0jfnonT+Av1YOtCaNUPTmS+AhUI1Ls+Wok32+1vC9zr7vdO8Jsx5R9bKjP43iH29tXF8r73uWtw06qa45FoAUFZWhs2bNmPzps346KOPcOedd2L48OF4ZtozCAQCvvL47rvv8Nprr+HTTz/Fzz//XCuDi7377rtISkpCWloajjnmGGRlZaFJkybIzc1Fs2bN0KJFC7Rq1QqtW7dGXl4e8vLykJx8cN9bCaK++O6775Cfnx8zHmMMCxcurIcSEcTBhZ/nXNDnoFUEURfce++9vuKNHDmyjktCEARBAED37t3x2Wef1TgfIQTWrl2Lv/zlL7jpppuQmpqKnj17Ii8vD9XV1fjhhx+wfft2hMNhhEIhZGdn49dff62FLbCorKw0p8PhMPbs2YM9e/Zg1apVeOWVV5Cbm4tbb70VPXv2RHl5OcrKylBZWYkjjjgCffr0qdWyHMxUV1dj27ZtMeOddNJJ9VAaQiU7OxvHHnssvvvuO1t46Y4vEWrpPfD1QYHP3/HLdixH/oqHPZe16jsNWV0Gywwj5m8OYMnc6+3WtuF/uysuLvYM95JdS77//ntXmKZp6JrA+wSBQADdu3d3ybpXrlwZd16S7u1z9XYpxpX3UWTrCAOEMW22i2ioKtiA4o3voXjjR+CVRa48t/2+zTrKAtY7MUbbF2NG66LVSGlFNtbDucAnH32Exx55HJ8tqflzUNKpcycMuWgIxt813hRpR2p68dXWrLTLqG1fXtNy3pmfSsR2V2NZIu0RUQef9pGh+t6aa/BXpX3LmRVJtQmCIAiCIA5PqIWLIAiCIAiCIAiCIAiCIAiCIAiCIAiCIAiCIAiCIA5h8vLyMHz4cAwfPhxCCGzcuBG33367TQQYifbt29dDCeuXuCR6sYjVr6YhpNrq6qUcL5LxNEr5hRC2Dliu5a5OXGp4AlJtR44RpdpqDGEptYNaEKFAqNF3dspMzkR6UjoKyveiuPKAoukFmBSpKmJrU+crhNGPTzPC7YJtxjRDmCigGTZtAV2UKsy8NXA1jg+5tsQqk/DsoPbFsi9ibrumaWjXrl1t7MZaRe2A6NtP6JThMoYF7y9A+7z2ts75kXixpBiXpqWjczBortPP7UKN53R78rIy/HjttTj+/fcRzPaWdh8OFG79HW+PvB4wxLZOqbYuHrXP22CAU6BtWwR7H1srTytdyOMsaquIqSLm6xHmiu+UWXrErw/qQqot1LAoUm3znAeQMaA/si680FeZvXDKqyPidXOItOHmYu8Oz3oS5fksJ9WBC8BcHZ9lfCbcnZzVvAEgkJSM46ZMxmfnDQCvrjI9AHJwBW7c0zmAAAS4kVbKtTVopjxb6b4OBl3OrcGSawPA+amp+Km6Ei8Wl3jvDAD/uOVWjL/9TvQ/vz+uGX4N+vbti1Ao5E+ubZO61q1c+8MPP8Ty5ct9xR02bBg6depkzodCIZxxxhn46KOPoqbjnOOfd/0Tk6dMtsoaAW+ptj08kvBYlWozeVHJa8s498zalTAKwgAIqXPWrzg1n1AwNeq2HUz4vv49ExvfjuRH5nREQflehEUYQjBzpAbB9XqQEFy53oy6GdP0CFyXawumX5OacQRkrU6XPejSB0AdSEWPzSGgCRiDqkghNgPTmCWPkPcQoZ4HSh1QecDJs8B5IZn3NuEQKUihNgCm6ftWQKCsugxpSf4k8o2Nyu9XoXTuWwAALScHwfbtwNIzIKqqwHfvQvXWbZ4ybYmWm4vmc15FsH3N679chLGlcIvT7Q3pRmdM/t1mrxmY8Wv8N1L86c3zKYrQQhIMBtGvXz+89957iRTOpKqqCs8//zzeffddfPDBB/jjH/9oW15QUIDXX38dCxcuxHfffYcdO3b4GkghUUpLS/HVV1/5ipuSkoKuXbti8ODBGDVqFJo1a1Zn5SKIg5lTTz3VV7yhQ4cmJIkiiEOZ1157DSUlkf9mk7Rq1aoeSkMQ3sydOzdmHE3TMHbs2HooDUEQBDF+/PhaEWurVFVVoaqqKmK+JSUl2Lt3b62u0w8FBQUYP36857JQKISTTjoJTz31FP7whz/Uc8kaF3PnzvX1m+qVV15ZD6UhnJx22mkusfaeL+9Gbs/RDVSieEj8xZpw+V7s+GikIWG2k9npwshSbUBpp1Na4F3nuECXNkkJl6+22LRpk2d469atI6b56aefXGF5eXlISUlJqAydO3d2ibXXrVuXUF4AcFReDgBu/dBtIIRmtIUYbVWVxSj+7TOUbPwQFXvXR83zjgm3m+/H6G0ZzBiU1GgLMd67UXTb5ts61dXVmPfOPEx+ZDJWfb8q4e1y0vO4nrjttttw0UUXIRAM2N9pivKiiO+2Zlh52Nqb1XZmhpjtYs7210jLakLckmvhmJfT6ksD9gZUR1sXSbUJgiAIgiAOJ7TYUQiCIAiCIAiCIAiCIAiCIAiCIAiCIAiCIAiCIAiCOBRgjKFLly7Iy8uLGffII48kCU00GrtUW+0Q5TTxAr7L76dzrC+pthExolTbVtwoUm1D4scNqTYDQ2owhNRg6kHT2UljGpqlNkeL9FYA0xAGBxdh/cPD4JwjzDm44ODgENC/uTC2W4T1ZULKxfVwCH0/yjSAUOIAwuhMKgAjH65INWF2EnUeN0tuKwz/onAcP2DlypUxtzst7eCSKkY9m5wLBZCbm4spT07xlbcAcF1Bvu/1OS9dD20iGIDyTZuw5vrrIKqqfJXjUKOyuBivXTEUpXv1fcvg3l+a0n2SwXSeQgODxoCALUymscKYY9q5HgHgWw+5+jFJyR7HmLmmnNLtCNH9dgGNMpc4XlLtaHH8LBeOsFhSbQGAZWai1cSJMdYUG9/PDmchzQyi5B1hIXMeTOPkYYyZ5dEF8Mq0OqiBIy+vf1ndu6PjX0ZCQCAM3XcbFvpH99/qd/swjOcqBMJgEIJBDluheHLBlWmhLJNP/tsyczC1SS6aaoGI+6Oqqgrz3p6Hiy68CNkZ2bhkyCV4/rnnsem3zUbGxnod385O5R5DbbjrHGpB4/hcdeVVEcuvkpaWhhdeeMEV/sQTT/hK/9///tcqYwQiS7VjI5zPdFWqbWRi22/GeShUWbIQhhxZD0sJJJuDdxwqxF13dJ4zjuRJWhLaZbXX63TgCPMwwiIMjrAxzSGE0Ot6Rn1NCA7ddS3ABcx9zsEgjA8A47o06nbgxrp1EYQpVWZW2eQ9hKnTYKY8QUqYmWbdZ7wl7cI4PRzSAvPBpYspnPcwSVlVaXz7uJHC9+9H5eofUPHll6j85htUb/k9qlQ72LkzWsx7G0ndutXK+jcXbUG10Ot3cverh0HHLsuAa5m6PMI90wdygJIa43jIv/zqywkLXZzs3LkTxx57LAKBAI4++mh0794d6enpaNq0Kf7617/i3XffxdatW+tUqh0vFRUVWLVqFSZMmIAWLVrghBNOwObNmxu6WATRqLj33ntRWurvufLyyy/XcWkI4uCiqKgIQ4cO9RX3mGOOqePSEIQ3q1evRn5+fsx4xx13HJKTk+uhRARBEMS5556L888/v6GL0eCUl5dj8eLFOPbYYzF16tSGLk6D8sorr8SMo2kaBg0aVA+lIZz07t3bM7x0++f1XJLawj5wn9d7K4JX4rfZf0Z1yU7XsmBGa7Q+e7ozhTIp7BJt27w6LDdwRIuGF2uvWLHCM7x79+4R0/z666+usJoMptSmTRtX2JYtW3wNPO7FES2zoBltHeYeF4Au2w6jfOdqFHw+GVvfuAoFXz0TU6rd4cj2uG7UdZC/h1sDyBq/5RttZSpCAPv27cdTT0xFq6atcM2wa2pNqn366adjwXsL8PWKr3HJpZcgEDTaUJ2ncoy2Zq9f5F1himCbgUUUUct2nFjtY5Han/20DiSa1iwb3OVVl5v7z/FihWu7/b5RcZC8Z0YQBEEQBEHERtO0xlm569S1KTp2bbyjqzfWstF+Swzab4nR2PcbQPsuURpr2Wi/JQbtt8Sg/ZYYtN8Sg/ZbYjT2/QbQviMIgiAIgiAIgiAIgiAIgiAIgiAaJ0IILFiwIGa8AQMGHFIdSIQhB6y9DGN8GhDP7VTLJa2wETOInJ9TXulLqm06HS15YzSptm0dDqm2FEIL6ILq9KR0BLWG78iYCGnBNLTNbItQIAXcEGmHTZl2GEJwU7ItDKm2FGrrwmxLsA0IU6gtuDAl3HLnq3JtVZIZTa6tHgfZj9RLri2EwE8//xRze5s1O7jbqf10vLth5A3o1auXr/x2hsN4oKhQyV+VKzObrNkltHSkkXJFANi/bBnW3jzG3hH4MCBcWYk3rrkS+evWQsqv9Y+1LzXoE6ocG3DuT3t8Kx6zHSPNMS/Tv1Jc7Fm+U5JTbOtyTqs05iOnli2S6NejW3uUOce80mfdmadwTDf/x98RbNkiZpn9EFd9x+sA1VSureYt4O70Kx+fcdbLjh47Fimt88zhFuRTgQspypZCbSnx1achLPG2ql+1qjnCM+zMUCrebd4CA1NTfZXvf/P+h9F/G42jOh+FS4Zcqgu0HELoSHJtNU6k+XiZcO8E7N6921fcyZMnIyUlxdYBnTGGHj164Mgjj4yZvrCwEG++8aYrvdcnwDRoxocp0/o8s+ZhX6Zp+nfAiAconeUVubIlybXudkzOGnE1jSElGPJVXj8d8hsTNSqvvEiU5G0y8pASSNEHS4ExWAqXg6hwhEVYP1eFMETb+ocrV5e8VuWHgwFyUBkBcN3AbVwuUrZt1e+Myp1n/Q6AKc9nzPJIMOEt73dtMnNdiMY54paua0xDWVWpUSc9TGAMGddcjZYL5yPYsWOtZbuh4OfIq1QkEzC+VPmE7RtWPPPal+dAA1+3WVlZeO+D9xAIRB6gIV4451i/fj3WrVvnW8bbGBBC4Ntvv0XHjh1x4403gkeRuPshPz8fzz77LB566CFMmTIFu3btqqWSEkT98eyzz2LChAm+4g4YMMDzuUQQhyMLFy5E7969kZ2d7Ss+Y+ywl0USDcc999zjK97f//73Oi4JQRAEofL222/7+r3zcIBzjjFjxiAUCuG3335r6OI0CF9++WXMOG3btkUwGKyH0hBOzj77bGRkZLjC93xxN3Aw/kYbo61bhCuw44NrwSsKXcuYFkT7QQsQ/aUYJS/zR1J9TiU5yNA8u2HP6crKSixatMgV3qFDB+Tl5UVMt23bNldY8+bNEy6HV1ohBLZv355QfslJATTLDkG2hAAcvDQfRWvewo55Y7Dnowko+W0JRDi2uDs9Ix13T7oHycnJ1vsw8ndz2fwh328xgn9a9xNuuekWdO3YFXfdfhfKy8oT2g4ngwYNwudffI4PP/4Q55x9jvdv715y7TjbmyPKtY38nXJtm7QaibePRRNnJzIsp02YHaFszuXuTWdR5wmCIAiCIIjDg0bbQpydm4rspqGGLkZEGmvZaL8lBu23xGjs+w2gfZcojbVstN8Sg/ZbYtB+Swzab4lB+y0xGvt+A2jfEQRBEARBEARBEARBEARBEARBEI2TdevW+ersOWDAgHooTf1Qq0LtWkDU4j9X3n62VelA5rnMK9gUNVv4kmobEf1KtR0rVYSAMEXRAkBSIAnpSekNLoCrKQEWQJuMPGSHcnSptggjzMOmZDssdOUpF2FdgGqItzkswTZXBNtSy61LGmHKuPWOg1Iub5cvRpNrq99ykVOuDQBbtmyJua3tO7SvzV1XqzDb+esTh+hWfi94fwGSk5N9ZTGrpBgbq6uVckQug1cfwUhi6N1vv411t9/uqwyHAry6GnNHDMempUsARJaRM8ZsL8+r8m2N2UXlmpmOmXFVgbm1Hj0twJAfDuPFkhJX+YJg6GacE14ybue3c7kpuDVutV5p3Di23SNPvx+JH6m2G39SbXmfj5SXU+Kc1LEjmlw7POqa4yWuzsNqx10zA0Ts8BypI7EtXE1vCFDV+4sqRvUrLw6kpqLHXeON7uh2Ya+Ua1td1fUPZBxhLVO/lSe4azcICORoGibl5OLZJrnIi0OOOu+defjz/52I1T+sNusJfuTaThKVaxcVFeGhBx/yFVeKTiPxz3/+01c+d999d8RlnnW8aHGUqpg6+IU6H3EdpmDA2u+2WqYQSNFCh3wn9IQF244HNAPDEdlHIgyu1+kQRrWsqyEMLgTCxrxZ15VybcHNepbM2pJr61enLvjQRfg2MbaxDWAMTGOGE926v1jLrXuK+Y8Z8V3bb92YBAOYxmwFiyZJkOECAiWV7mfjIUcwiLSBF6Dlhx8g58EHwNLTay3r8upybCr8zaiEKPvcOAa6EISZlRTbMWHGjdPr2ApLsG6FyjzgeU7Y6hNRrhfnIr9X1mmnnYYlS5cgMzPTZ4pDG845nnvuOTRp0gRvvfVW3GkfeeQR5Obmonnz5hg1ahTuvPNO3HLLLWjdujX+7//+D1988UUdlZwgapeffvoJo0eP9h1/4sSJdVgagmj8cM7xj3/8A2lpaRgwYACWLl3qO+3ZZ5+NDh061GHpCCIyXqJAJykpKbjsssvqoTQEQRCEJBgMYs2aNWjRonYGuTwUqKioQMeOHZGcnIzWrVvj1FNPxU033YS33noLxREGXz0UKC4u1gfHjMHpp59e94UhPMnKysJtt93mCi/f8z2KNs5tgBL5Jf52HV5Vgm0LL0fxZu86ZMvTpyCYoQqnPdbBPJYJZ1yB5tkNr2abN28e9u3b5wq/4IILIqYRQngOJpuTk5NwOZo0aeIZXpOB/NrkpkHwKpRv+QZ7P30MO+aNRdGqN1Bd7C/PE046AZOefQhf/LQMp5/T23ynydbiZRxXIQSqw2G8N/89DO4/CCcedyJmPj8TZaVlCZdfEgwGcfU1V+OHNT/g9Tdfx5///OfYidRGIEkMubaXQNreJqDk4WhXNqMobURebc919Q6W50C9sITZXutXy+m1fbL8tvXE0Z55sL9vRhAEQRAEQdihYb4IgiAIgiAIgiAIgiAIgiAIgiAIgiAIgiAIgiAI4jBi/vz5MeOkpaUdMp0eI4qm/fSPqWUfd6KyRz95MrDYUm3nNqudj7wkoR7rEUIYHZzULJgrnrlQETvapoVwdEl0SJyFIuw0/6eHpQRTkKz5ExcfLDRLbYYkLQm7S3Ya3ftsWjtIbR4DwIQGxhi4IdfTBAMXXO/0JRjAuGGz44BgEAzQwAFoEAA02cFMg5GjAAQHgwbB9IPGhCJtBLOVCIAVbpwPe/P3xtzGrkd3deXT2InqcI1wPeXm5mLKk1Mw6q+jYuYvAFxfkI8lLVq5svVy9qrhbhGzco4A2P7SLIAB3SY9ErMcBzPhykq8NeJabHj/PXPbdQk2U64em4bSFGo7xdSaEUdT0sm4sOXl3v8MwBNFRSjm9gEIAKBXShJUvbDiv7ULKuPc9sgwj6naI5pUO7pG20pvFzTD2ilCCfPIRaZrfsftYMG66QrBmI/nqVogwH0gI1Y9mGddwBauphf28sjOvWr5GFjkAy2AdoMvws/TpqHoxx/dRRZ6Wg26eFsKWrm5ScKQbTMjjh6uP1H0NAEwc14vun4wzwilok8oFV9UlOPtslJ8VF6Oyhj79fctv+OCAQOx8rtv0bRZM9v+kM8b57Z6PVcSedZccuklqKqqihmPMYa5c6MLKIYPH44xY8agxEO0r/Lzzz/jl19+QadOnWzh6jkS+dA69qX07KoybX3C8ufKfWn8My8+27UnTNmznGdMQ3Lg0Kp3RSOue4DEEb1FWkv8tv9XlFWXQXABjRmybA5AY4DQwJheT5NKe83IRhdwC/OZZB06Xf4gmF5vE0wzznXNKC8DhF4H5EIozzlmyrflBa7X9xT5tfQu27bbcfbJG4CQ54UhdFZF+IxBg14vBRPQ/RUMxVXFyEypX1Fy0xnPQziu6WCcksi0QRei/MMPUb15C3hhoW2Z1qQJgh3aI6lbN6SceCJCfc+EFkEqUlPW7V0LLsL6nViRZ9sHd2HGf3Y5hpRqq1J1qxLifYex+WRUubZHfO8smK2uEy8nnngiduzcgdwmuaisrEwwl0OLoqIiDBkyBN27d8fixYttMjPOOfbs2YMdO3Zg9+7d2LVrF55//vmoElUhBFasWIFTTjkFl112GebMmVMfm0EQCTNkyBDfz+aWLVuiZ8+edVwigmi87N69G8ceeyx27twZd1pN0/DSSy/VQakIIjYLFy5EaWlpzHh9+vSBpjW82JAgCOJwIy0tDT/++CO6d++OPXv2NHRxGg1VVVXYuXMndu7ciWXLluHpp58GoA8E0bx5c3Tp0gW9evVC3759cdZZZyFYR20a9cWLL77oK94NN9xQxyUhonHLLbdg+vTp2L59uy08f/n9yOw4ECyQ0kAlixf526Y+p/4uwCsKsW3hUJTt+sYzZWbH85F11KUeSxy/LTh/a3D6tY3/N830P4hsXSCEwCOPeLf3X3311RHTlZaWev6+WpNBDSOl9ZJ++yV1zzfY9c5T4BX+ByZo1rIpBg4diMGXD8aRnY5EQAtAY5rZFqZ/Ke1cENi/rxCzZ83BzOdmYsum2IPG+yUtLQ3X33A9xo0bh7bt2lpv+cTb1uQUR0dJ6tXe7ApzyKcjlckMczU7MmeAVVQf26W/u+QI9EgWSWzt2c7reEnBKy1JtQmCIAiCIA5vDu5fXgiCIAiCIAiCIAiCIAiCIAiCIAiCIAiCIAiCIAiCiIsFCxbEjHPWWWchFArVQ2nqlrileHVIXUi1VbiQ6ssInX+i9QnyKdW2AqR0OUq8Gku1hdmXUd82fWlqMBVB7dB8/TU7JRsBFsD24m0I8zA0Q5In9aBSqA1wXZaoCLYZGJjQoDEBIRgYNGgQEEyDJvvBMQ4mBagM4MJwO5qWRH9ybfOyYpZc24/4pFevXgASE57WN5FkgJGkuOZyo+PhDSNvwAvPv4CVK1fGXNfOcBgPFhXizqxsWx9JpsxZUk3r/7DFNSS3SgYMwLZZs1BVXIxjnnyqziTEDUllSQneHH4VNi1ZbBNcu6XauvjRKc3W5/W4AWd8WPdTZkiFNWZPo8q6V1ZU4JPyclcZg2CYmNPEyAfmt0wrYIm7gcjSbedJ6RnHB4leeV5nfbxSbeGxlxZqygAAIABJREFUxJyW4l+P5cIxHereHVnnD4hZ5ppQo87O8juKXFtPEqXDs6Ozs/Peo3b09ersbMuXMfS47TYsu+YaCDAEAFRDPzd1ia91fQgAYQBBCHCj53mAWfteKoDl2jXHvHOXaABOSwmhd0oIBzjH/PJSvFVWhtVRRKk7tu/As89Ow7/u/icAawAH14lRi4+RFStW4MNFH/qK279//5iyRk3TcPnll2PGjBkx8xt3yzj8b97/zPlIUm0/Z6Na5zJ92cq1JYXITom7EB51MLMsAskHjWjDH/zAAYQ3bQIvKgI4B8vMRKBNGwSaN7ekxR4S+3hpn9UBa/eugWYOrWAcUctMD6FB/x8zDhTj5v6X15a8zvRjpQu1DQu2UZcL67EEB5iu51bvGVK+r2cvbA8dWecz78GaUk4nhmBZCsAtObtczJQw9cQDKsOV2Fa0FXlZbRPcm/GTfMIJNc4j65ZxyLplnD5TXQ1RXq5LqkMhIFA/MhUBgR/zf7Dk2Obd1aqjWHYZ/RSQ9R5rOUzJhL2GZEQ0xdxKuJmHXE801DSRY8rBG8xsFfGF8zsUCqG0vBT333s/HnnkEZSVlUUtweHC2rVr0bJlS3M+oYEAHLz22mtISUnxLcciiPpmx44dWLt2re/4//73v+uwNATR+LnkkksSkmoDwIUXXmgbvIEg6pOHHnrIV7x77rmnjktCEARBRKJZs2bYunUrLrroIixatMjXIIWHKxUVFdi6dSu2bt2KxYsX47HHHgNjDO3bt8d5552Hm2++GV27dm3oYsbN66+/HjNOUlISTj311HooDRGJ9PR0TJw4Edddd50tvKp4Kw78Oh9ZXYY0UMniJMJvXrzyALbOvxjle773XB5qeQJan/O8zMRX/uZw78x7vTlpDftew6uvvopvvnFLxE855RT86U9/ipiuuNhbVJ2WlpZwWSKlLXQMTBlXnmW/+5JqBwIBnHzWSRh4+YU4te/JSE5KMd4bElBaLfRmDvk+EmP4ed16/Gf6f/Dm7Ddr9XfmJrlNMGr0KIwaPQq5ubnekuea/H7rfCHEtdjd3uzZBq22WTtk1M6BnZ3Yyq5mGUtIHeX9s1hp/Qi1I+VDUm2CIAiCIAji0HtDmiAIgiAIgiAIgiAIgiAIgiAIgiAIgiAIgiAIgiAIT/bt24dly5bFjHf++efXQ2nqBl8dk2JJpv2sx2/EekC4Ov45cIrVXBn4X5fMgQsOxiwzn5dUW02UqFRbVTseylJtSUZyBvIy22JL0WaEOTdkiAwaY7r3TuhSvTDXZXemYBsMjElltSHF1gLQwMFhyLUNOanGNFOqLYWqll3Tn1xbIiCw9fdt4JzH3LaTTznZlq6+5doMTN+uKJ0Pva/rKAZX6aOUnSKV5AvfX4j2bdujMopAVjKrpBiXpqWjczDo6eOVYc5SMMAV35I266E73pqL8j27cfyMmQhmZcUsy8HCgR078NoVl2H3mh8AWPJRpzJSgyUCVWXAmm05IO+QzmVOEbcrb2PtNxUUeJbzpsxMtNQCZhmdekq7bNuNenkiQpy6JqLs2xEnVh4R55VLJ5ZUGwCa3jwmxtpqh4TEuqpg20eHZy+5tp7ELdi23XuFUJyosc+KNmefg8zu3XFg7Vrod3mAG0dWg/4s0PMTCMAYgMG4U+vPC31a3TzrmAhocA62IZRt0eNnahqGpWVgWFoG9vIwPq+swDMHDmBTdbWrvM/9+zncfsdtSE5K1p9BwhrIgakWcNMX636mxPOcufTSS33FS05Oxpw5c3zFffTRRzFz5syYz8cP3v8AlZWVSE5OjhjHff34q3Op54l3xkYtS8Y3xBGWiFu/OKOVLRLVv/yC8k8Wx53ODyknnYikP/whrjThrVtR/PIrKHv/fVRv2OgZJ9CiBUJ9z0T6FcOQfNxxAGomPWiV3hob9q9HVVitBxh5cQCaMO3ZTDAIxsANE7ouf7CuO3nKcyEMObYu2GayjsasmppRcD0dk+tk5vGVC2JdI+p69XqmrDha26HKu63ziBvrs0TO+0oLsGHvOlzS4/KE9mWjIBgEy8io99X+sm8DDlQUgTHNGASBmXVPU0ZtfphVNzWPLrOOn/K81Y+N4+9D5X7ieW7YrNiwP/MiEaUa7Yd/3fMv3PWvuzDxvolY9OEi/PbrbygoKGgweVdmZiY6d+6M3r174+KLL8bJJ5+Mjz76CIMHD/Y10FBtU1sDic2aNQtpaWmYNm1areRHELXJ1KlTfccdOHAgLrzwwjosDUE0bnbv3o2lS5cmlDYUCmHmzJm1XCKC8AfnHMuXL48ZLzs7GyeffHLMeARBEETdkZycjPnz54Nzjjlz5mDevHkoLy83P5WVlSgvL0dxcTE2bvT+Da42SE9Px/33348//elPyMnJQVlZGVatWoU333wTGzduxObNm1Ht8btzQyKEwObNmzF9+nRMnz4d6enpOOGEEzB27FgMGjSooYvni++/9xYZq3Tq1KkeSkLE4uqrr3aJtQGgfM/Kg0es7QGvLsO296+IKNVOa9sHbc9/Hb5efvFqkHcl01vC0lM154J6Y8+ePRg3bpznsgceeCBq2nKPAaEBICUl8cFUI6WtibA6K8b7C+06tUP/y87FOUP6oXnzZghqQQS0AAABITg4GBgX+rijRutnmAt88sEn+O9zL2LZp7Hfj4uHvLw8jPv7WFx73bXIyMiMGE+2aZrtTH5/J4/0okgEIrU329bpIaaW8axg90oSlk/7SOYaVDlWHrUk1I6UB0EQBEEQBHFocGj3LiAIgiAIgiAIgiAIgiAIgiAIgiAIgiAIgiAIgiAIwmT9+vUIh8Mx440cORK33XYbwuEwOOcIh8Po2LEjBg8ejIsvvhg9e/ash9LWEY1Iql3TfFSJXZRInutjTiGaB+4OWGoSZd3OjliqSNuYZtC/nVJtuxxSarTlLDdjHA5SbUl6UjraZbbD5qLNADiY0KD7rXUdquyAx4SuXWSM61JToekSRqZBAyBEGFzoy7khNoSArtpW5NrCJsmLLdeWGMH4/PPPY24TYwxHdz3aFhZV6NgI+rLJ3aJoKgE4OidGKWeT3CaY/MRkjP7baF/rur4gH0tatDLliFJk6bxIhRLmlj0zXYArLPGzAMO+pUux7Nx+OP4//0Xm0fbjcDDy+1fL8db116Bk927zEPiRattl2JacUoM9DpS84FimrgPQr4EvInRMZgCGGxJOh/fWk6juSY8F3nHd0u6a4JS2e4VHT2VP75Rlq5LPaLnIdMlHdEDW+QOirr0mVK1ZAxG2RMjBtnnQmjaNX1wpAH6gyDYfPbo7gissUh6pIbCkpKhlYYyh61//hq9uGg37mWZNMwEIpnc5l/c9+7SOZkxrRmop6Q7ALgBW83ae2820AAaF0jAolIYXS4sxsbDQVuRdO3dh3tvzcMlll1iB8hGlyrVtm5mYXHvq1KnYvHlz1DiSe+65Bxk+xbo5OTn485//jC+//DJqvKqqKjzw4AO4d8K9jnqaOmWFu84LWZ1TZdr6hCXJlvtO1qqsB5yZtR6u1sv0qeRAUtwd0gGgcs2P2D/h3rjT+SFnwj2+xdqiogJFkx7BgRdmAjFkOuHdu1Eyew5KZs9Bar9zkPPwQwi0aJGwXJsxhrz0tvilaKN+cVlL9L3MAaYxCDCEhS6j1gD9OAiAM1NPrV+DggMQ4IJDEwHjmHFAk097WVfTzHPfVm61rif3j6xPGOVzRTe/LWGzekFLYTOXgghjzTDqiEI/rfB74WZsKNiA3SW70CK9Zdz78nDm253fAMYAO4Ax0I4awXEsbDUVo/5vXsOqTNs0r5vqdH2WMSPcw9vPVOGE+z5sk1HUUKitomka7p5wN+6ZcI8Zlp+fjw/e/wCTp0zG99/FljolQlJSEvLy8nDCCSegf//+GDJkiKfk5ZxzzsHevXsxevRozJ49u0EE27XB9OnTcfLJJ+Oqq65q6KIQhI1Vq1b5infSSSdh3rx5dVwagmjcjBkzJqF6q6ZpmDt3LnJycuqgVAQRm+eee86X/PSCCy6oh9IQBEEQftA0DcOGDcOwYcOixisuLsbEiRMxa9Ys7Nixo0brzM7OxujRozFhwgQEg+724j/96U8YMWKEOT9p0iTccccdNVpnXVJSUoIlS5ZgyZIlyM7OxogRIzBx4kSEQqGGLponu3btQlFRUcx45557bj2UhohFIBDA4MGD8fbbb9vCw2V7G6hE0Yj9N4wQAoJXYsei4Sjb7t3mknFkf7Tp958o64jRGikc8wopwYZ5cUEIgREjRmDPnj2uZVdeeSX69OkTNX2kwQkDgUDCZfK6/wLwNdB4JLzue6G0EE4bcCr6XXIOehzfHcFgEAEWhNnSJTiEkO+zWG1bhYVFmPvKXLz03MvYumVrwmXy4uijj8bfb/s7hl4+FMnJcbSdMeudBHWgW9/pPdr03KvwkGubv/N7tyu6gx1trF4NRjVBzS4BqXYkGTZJtQmCIAiCIAiVw6OHAUEQBEEQBEEQBEEQBEEQBEEQBEEQBEEQBEEQBEEQaNWqle+4+/fvt82vXbsWa9euxQMPPIBRo0bh0UcfRWpqam0XsUYkIg+xEvuN1jik2oAU7EXpLBSlT5AUK0ZKaxMHi4j9q6x8ZOcnD6m2jOeUatszUjTbwkohAISCocNGqi3JSM5E28y22FK4BUC1ISvUVYlySkqXmdAgmC5U5kIDAwcHM9SKUOILaEwP4SJxubZEFzYC36xYEXN7QqEQNM0SPUoidhqsRRlfPHh1OtSJUiBjkRRvqt8jR96AmTNmYuXKlTHXvTMcxoNFhbgzK9slILaX0e62lGHMsYwZWyNLXfrbr/j8vHPR48EH0X7o5THL0ygRAl8+/SSWPPwgeFWVbbujSbVhhAVsyxk0psfTlDSasSwA+zJVMCrXpwEo4gIPOaTAkmdyc13p1P8781UxlykHNVJcv9TWJeV+DkRb6hBpO6dtYl/vXNRrIWf4cFP4WduIykrsOm8AwC2xdpNHH0H6sMsTEuvuOPZ4iDg6kke688QKbTL5caRfcnHkjI3d1WHghVh57wRU5efDKddmYLo42wzWJ6Q0G4IhwPQ7tnr/kcJtKdt2OHfN1Tt9vGqcq9MyMK+0DD9U2ffVM08/q4u15fNHCrWdJ4fN4xqfXLu8vBy33357pD1no1WrVrjzzjt9xZU8PvlxnHzSyTHjTXt2Gu5VJNRqaaPWFz3qXbLOJqBIkoUjHwZYg5kIM4hDDdM/yYGUmOVvrPC9e5F/5VWoXP1D3GnLPliEyu++Q7OXX0JSjx4Jy7XzstpiY+EGcDgHNjL2O9cfRPr+l99cl9oL/cbPIaAZZ4UwnwWWcJtxoYczU6ftqtcxI7FgQr+FcmHWy6znEot4rdhg8u4gACbs+8UpHzEE278V/gowhs82LcHFPS71vf8Odzbu24C9Zflm/R2wjpPtH7OOnKYxW1zAXk8CmOrOtuIqf+ypgm4ZHlFawZR1yVF3jHCvNImI+r1o1qwZrrjyClxx5RUoKipCv3798PVXXyecH2MMubm56NatG/r27YuhQ4eia9euvtOHQiHMmDEDM2bMwLfffos333wTv/32G/bt24fCwkIcOHAAxcXFKC0tRUVFBSorK1FdXe1r0LP65MYbb8SQIUOQlpbW0EUhCJOCggJf8fwM+EUQhzqrV6+OO42maXjnnXfQv3//OigRQfhj6tSpvuLdd999dVwSgiAIorbJyMjAww8/jIcffhi//PILpk2bhkWLFuH3339HeXk5wuEwUlJS0LZtW7Rr1w7FxcVo3bo1Nm/ejLKyMmRlZaFz5864+uqrcfbZZ/te7/Dhw/Hiiy8mXG5N08CVdoK6prCwEI8//jieeOIJ9O3bF1OnTsVRRx1Vb+v3w/Tp033Fu/HGG+u4JIRfzjrrLA+xtlvQ3Dixv6AieDV2fnQjSrZ84hk7s+MFaH3ODEf6GET5vV8o/weE8Ztr/fPkk0/if//7nyu8TZs2eOKJJxqgRJF/J67JPVOVdR99/FE4c8iZOK3/KUjPSNdl2kx/J0VAbwsRsLdvAcAv63/B7OdnY95r/0NZWVnCZfGi1wm9cOvtt+KCCy+Aplnv6Njwahj1wJRdJzCgs+1lEK+8zdYj4StcaSaOWlbPNH5R846UNlK4bPr0GGzZShpfgUiqTRAEQRAEcehzePUyIAiCIAiCIAiCIAiCIAiCIAiCIAiCIAiCIAiCIIjDmHjE2tF45plnsGTJEsyfPx8dOnSolTxriq/ORzE65cRch8+ItSXf9ku09cXqTGQJFaNIg/2UQUQWVyaCPJ4pgWQkaUm1lu/BRHZKDlpkVGBH8TZoQjNUiVIAbGizDZEeE0ZPOgZoAtAQAAAIxiGEhgAEhCmF1NWNAsJTBi1xzkdi3dqfYsbJzc1NZBfUDVE6HDpRJdX2fn+KgNu5ixx+yQXvzUf7th1QVVUVc32zSopxSVo6OgeDSrZWgb303hqAMKy+lLoEUYAJa7kw8giXlmL12LHY+eGHOHbSI0hp1ixmmRoL+zdvwvybR2PLF8scwmvrzmNJs+1SbacgWwNzpXcKtgFLns0AQ8LNbPkwAI8XFmGfR2fhY5OTcHJKyCyXhSGrV0Jq787JPKYSx09f11iXUlQJt4gskxYe00hJRs5ldSdkrVqzxibVdpJwZ2efePVf9u7THMfRVaJqyUnoNOwK/PjUk2au8t4WVs5LbnhRbWFGIVS5NsxcrDuU+pzSQ6w5L6m2LOJV6em4bb9drP3FF19g/fr1OOqoo+zPKSjPK68M4+Ca4degvLzcV9w5c+bEnf+JJ56INm3aYPv27VHj5efnY9GiRTj7HKccxv7AitjpXS6Xg5kIYd83puNYThjSAWXwEzV3eR5o0BDQAjG3szEiSkqw5/IrUPXjjwnnEd69B3suuxwtFryLYIcOCcm1Q4EQckO52Fu6F0ID1OPJwHTdttDn5P8F148FB8AEEDCOMxf2a0uX2lsiYwE5gIrynDJk9FKUbGEIsQV02ba6zFFPUrdYH5SFW+Ju4YigJGBgEAzYVbwTxZUHwJiGDQU/Y9uBrcjLbOtr/x3OcMHx9fYvwQyptsYcQ4gwVYbOjL8JjJqNZi3RNM089PK2aamwLSm3gKw/OW6rwgoUTD8nE73nOvO1SblrQFZWFr788kvMmT0H48ePx5YtW2KmSU1NxRFHHIGTTjoJgwYNwnnnnWcTuNSEXr16oVevXr7jb9u2DdOmTcMDDzxQK+uvCWVlZbj00ksxf/78hi4KQZgsX748Zpy8vDz9fkcQhzmFEQb9ikR2djbmzp2Lvn371lGJCCI2xcXFWLduXcx4bdq0wZFHHlkPJSIIgiDqik6dOuGxxx6r03UUFBTgxBNPxIYNG+JOq2kaJk2ahH/84x9m2E033YSnn366NosYlXA4jEWLFuHoo49G586dce+992LYsGH1tv5oeMl9naSmpsY1UBlRt7Ro0cIVVl2W3wAlSQDbYI4cu5eMw4FfvX+vyjhygEOqbSb0l78tboQ09fvqDwBg8eLFtvuRJBAIYPbs2WjatGnMPCK951GTds5IAu2a/LaakpqC/tf2xxkX9UG7zm2hMQ0BFgAXAgz6YPGy3UsYA4sKpt8zP1/0OebMeA1fLU180EUvGGMYcMEA/O2mv6F37966UFtpi/Has862zFj5x31e+YwfaSB5U7CtDtarfvtZR21fCzHWHXHAzwTaFEiqTRAEQRAEcXhALcYEQRAEQRAEQRAEQRAEQRAEQRAEQRAEQRAEQRAEcZiQkpKCdu3a1Upea9as8SW4qQ9idv5yuuRsiWNkLjtoRYkoHP8aBcb2RiyXazaanNuI4xQ4Oqx7Qkr6jER6pzHoAkfhTucSPMp8BIeAQEALIjmQEn07D3FaprVETkoTVPNqhEUYYREGFxxhzvX5cBhhwcGNcM7D4ELY4glwhAWHEFyXIRr/uBGmyzX1TpBczsv/c+XsEY7jZrBp06aY29G2nSVQdKaPeO410KUUuSNetA64RlqHIJAxhqZNm2LKk1N8rVsAGFGQb7tleUl2NWNKc4Qz14fZ8pJCxZ0LFuDj007Bplde9ug83LjgVVVY/vSTmNHnFPxuSLWlHNuhmLTCY0m1jRkNDAEz3CnaVvKWQkpHnIVlZfi4vMxV5mTG8GyTpq7joiowVbmk84wz4ysRnXHj7fpZk66i/vvTei91nsvyXq9mHClf1dmaee65CGRnRy1BTSh9c66veI2y46374vc86J0uvxyCMXDAEPcK72ljp1thUthshQFu1QA3prhtmTDjOIXckgGhVM/NeufteZbAV91WeHT8dqwvVtj69evx5htveq7XyWmnnYY+ffr4iutk3C3jfMW7/Y7bAbjUxzHTufaDlAsoB0c+yV2nhJJGlWzLOkBSINlX2Rsj+/91d0SpdnLPY5F16z+Q+/RU5E57FjkT7kFqv3OAgFsizvftQ8Ff/gpUVwNI7Ppvnd4GHGFwzo06m34VyToZ5xxCyPqbAHIzkT31XuQ8fT+aPPMAcqY+gOxnHkSwcwcIIcCN+rasu6nXoVDqcaouXahXoK1iYD3jBAS0tDQ0nfEscmc8g9wXnkWTGc+i6QvPIti9KxgYuHK+MaGKH5SzVZFLCHCs37ter7cYIuWPf/0o7n14OPLDntXYX7Ffr7sZFRfGLEm6Wtdk8puxCI8ARbqtfLvrjLK2AmVdai729XkiK5uOdHHjyiN2LkMvH4rfNv2GPfl78K+7/4Vu3bqhWbNmyM7ORuvWrXHeeefhySefxM6dO1FaWoq1a9fihRdewAUXXFBrUu1EyMvLw8SJEyGEwH//+1+kp6c3WFkAYMGCBfjss88atAwEIXnwwQd9xcvLy6vjkhDEwUGsAX0kzZs3x80334yCggKSahMNzsMPP+xL7NdYpKIEQRBE4+Xjjz9G27ZtE5JqZ2ZmYvny5S6J7dSpU7Fo0SI0b968torpm40bN+KKK65AdnY2pk6dWu/rd7J27dqYcXr06FEPJSH84nXehsv2NEBJaoLA7s/vROHP3gOfprXtjTb9/uNKE98aosUXgBCoCtdvW/ovv/yCiy++GOFw2LVsypQp6N27t698kpO923i88vVLpIHEI63LD/1HnIuhf78ErTu2UtoybC0fepuI8e9AYRFenf4qLjr5Yoy75u+1KtXOzs7GmHFj8MNPP2DOm3PQp09vU5YtByu1k/i5IX/TrwvU3/u91gsAtl3tbMT10eYcowD+Ph7rNts6PPZNtO2KWpzG2LZPEARBEARB1AkN9+YHQRAEQRAEQRAEQRAEQRAEQRAEQRAEQRAEQRAEQRD1zq233ooxY8bUSl6lpaW1kk9N8CXVjpg4Rt7w6hzlEacxIIsRpWOTLCtzGrIdy1VsQlQptxQecRXRJdOYQ9DoXodbqi1sUm3GGELBkPeGHGa0z+qA0qoSlFWXgzEOAQ3M+D+YphtQmWYcHkO4zBjCAggwpi8GADBoTAPnHJqma4e54LqAmGmA4GBM08OYBhgSTsFhGJwZmBAAY9a5BIbde3bH3IYunbvY5nXBJ4s4ryyomRE4ErKjng9kERiYoz+htR+ilVEAGHnjDZg5YyZWrlwZc307w2E8VFSIO7KylWytAnvtEg1wlU1jutA+bC7X8xAM0ARQtW8/Vv79FvwyaxaOuftutDjl1Jhlq29+XvAuPp14H/b9shGW/FqRPhrxTGk2c0oiYYqzpSxbMxIFwBRJN1zT7g+zCbq/r6zEg4WFnuW+N7sJ0jXN43asXqVW2WsH5jGVOH4uj1hxnNJlG4r41ylb9konIJBz8cU+SpUYFV99jeJXXvUdX+2A60cAFQ9eInOvY+p7rYr4P+uII9HsuOOxd+W3CNsi6OclV+4w8nqQx0QuC8Aqj/N4Mce31/Y4b78Muox+WHoaXi2x1yvfnvs2br3tVj2NEGbnddfzIoFnxUUXXeTr2AUCAbz11lvxZa4wbtw4/POuf6KioiJqvNWrVmP3rl1o2bIlAPfxdQ5m4toFQrj2rRO9LmfUu1Tztk3EbS1PrgOxdvY/7wKrocA25aQToy6v+OprlLz2uiucpacjd8pkpPY/z7JJG2TcMAJVP6/H3pE3onrjRtuyytU/oPill5Fx7XA9H8biuu5bprcC28MgwCEEA2dct89rTK+TG5JqxjgABoSSkdz7z9BYAJrGwBBAgGlgTDPWKwAWUOrYXH9CCUDPTg9npgSbKdeeAONGfYYJMH3CrHsjGEDKmX3Mer9MAxjbbNttwtqPquBdWHWmsqoybC7cDBjPZ3Bg+4FtWL1rFf7Y8ljf+/Bwo7SqFF/vWK7UeaxvWd8BpGAC0Jgx3AiTWgkpntDr+xrT9EFHmGYcM6bas415pqzJONQCYJoR5iWxcMqvGaudunsN88jNzcWECRNw37331bAg9c8111yDyy+/HMOHD8fs2bMbrBxDhgzBrl27zL8ZCaIhuOmmm/D000/7itulS5fYkQjiECc/P99XvPHjx/uW1hNEffDiiy/GjMMYw1133VUPpSEIgiAOVsaPH49JkyYl9Ft9z549sXTpUmRkZHguP/vss7F7927MnDkTTzzxBDZu3IiyMveAq3VFUVERxowZg1dffRVLly5tkMHB1q5di/Ly8pjxBg4cWA+lIfziLdbei7prfE+E6Nds/lcPYt+aGZ7LQi2PR9vz3e0AvtZhNqbEbFEBGFBRxaPEq10KCgrQv39/FBQUuJaNGjUKo0eP9p1Xaqr3oLaR5Nh+iHQvSEtLSzjPMOOwmqiMNir5AzUALgQ0JrBp/SbMe/FdfPjWIpSXRW9zi5eu3bviL6P+gsuGXop0j+eBl5fZ9n6L+eqT0papfHs1nKrvmcR6fiUik5bpPN8Bi9XO7dXIW9u3DefrZjHk1wnvA5JqEwRBEARBHFaQWJsgCIIgCIIgCIJB8kNNAAAgAElEQVQgCIIgCIIgCIIgCIIgCIIgCIIgDiNGjhyJqVOnYsOGDTXOq6SkpBZKlDh1LtVOYFnEvOu6v46XidNrvQ4ptrMDkrpMM5YJe4SIckcp3OOcG2I1n1JtITvFcXNpajA14c5Rhxoa03BkTif8uHeN3plQAJomAKFB91wbMm0IQ/0rII9emGkICK4fF6EB4G65NgQ0wW1ybWEeWGGI9RgEM+SrDrl28YHimNvQ87ierrDGLNeO1MkwamGMRar41RRVCoEF781H+7YdfHVWfbGkGBenpaNzMOgqhSy2BqYfO+h+Titcn7cLwYVNlGgJcxkKV32PJRcPQfNTT0W3sePQshEItje8/x6+mPwodn7/HQDrXmSTPUIVaOtiSXXbANhE2JpydgVcy6SEm1n5yeXMva6vKytw1779nmU/ISUZ56amuMoIJU+vbYEzvmIojpUmFrFku04iPUKi5+Fvqeyn7iVYduaiSpsD2dlI79M76joSge/bh5JXZ6No8hSgurpW807q3g2i0kfndFVIG2UxAIR37QQv2GeLzsBiHmC103CHCy9E/spvAej3CmMttvsvgzFmAwPCsMTbEinZlvebAKxjyiEQAHMcY+vead2b7JwTcou1v/32W2zZvBntO3QwO5YzJu9pltzYlLkahbfqGda2q/f02a/Oxtq1a6PvNIMxY8agWbNmvuJ6oWkaLhx0IV73ED2rCCEwdtw4zH7Vh+BdrXdBqV8JhyTbWCafAUKmVetu3NIzC9OkLHSpM6t9oWrGddeCpaTUer4qRY9PdgcGAmj24n+QctJJEdMlHX0Umr/xOnaf1x/hnTttyw489RTSrxgGlqzLxuORaydpScgJNUFB2V49wKhycaFec7pkm+kVCTDBjXVoxtUkpdZ6XU8XZwPCkGoLJusd8jww9dqAevyN+y/UQ8ugC76Fh5hAgyXfZkK5MQvrXBLOuo+shQA/5a+FENzYLvlMZViyeTE653ZGWlK6r314uLHk98WoCleCSWE2YJ4b8uLVzJqNPJj2modMqzmWW/Jt85Sy5Nl6BPNcsgknjHjmHVyYFV8zXzWu815jG6AmQsWEBBc6ycnJePXVV3HttdeiX79+tTKAh6Zp6NChAyoqKrB9+/aY8fPz8zF27Fg89dRTNV43QcTLxx9/jH79+iEcDseObPB///d/dVgigjg4uPHGG33F69279v+uJohE+f3337F169aY8Y466ijk5OTUQ4kIgiCIg43y8nKcfvrp+Oqrr+JOyxjDzTffjClTpviKf9111+G6664z1/vJJ59g8eLF+Oabb7Bx40bs3r0blZWVcZfDL8uXL0fPnj2xevXqeh8Ia/r06b7ijRw5so5LQsRDixYtXGGCV4FXFEFLyW6AEsVHwfdPYu9K7+szJfdotB+8EO6hpyPh990eb8HwgbL6EWuXlZVh4MCBWL9+vWvZhRdeiCeffDKu31CzsrIiridRIr0fVpP6elV1JfTGCwEw6/0hDgHwML757Fu8++J8fLfs+4TX4YWmaTh3wLkY+beR6N3nNGhawNaSaUqx64F4B3R1Z4AE3nux1g3EIdiuDWTTuI/9S++MEQRBEARBEPFAYm2CIAiCIAiCIAiCIAiCIAiCIAiCIAiCIAiCIAiCOIxISUnBokWLcPrpp2Pz5s01yqu0tDR2pDoiaseiWH1r6lKq7Wf9zjwT7CSlpmPSKhs1gVeQJdO0C7flPHPFt+Wnyh2ZInnkXJevCXs6u1RbmPJHo4scBICUQAoCLBBjYw4vUoOpaJvRDpsLfwNjAoLrgkONCTBhybT1TocahAZoDGBcAEyDZgqYLbm2PGZMCHAGm1xbNykClpBReMq1f1j9gy/h1YknnegZ3uBybZ84JdWqKtk8px0CQUDpBMkYmjZtiilPTsHov432tb4RBflY0qKV0g/SUhJ6SbNlN3quLGNMQLNdskZuhg/R7HovBPYsXYpdSz9D9jHHoPO11+OIQYMRTEuLb0fVgPJ9+7Dm9Tn4/r8zsfeXjWCwxI+A/fAz28eSaqvLnFJtzYgQAGwqyoASR/1mMK4h6MJtmd+qqkrcsW8/wh737RBjeLpJrl1Y6VF+NSziqe08l6Lko4bW5mUSTaotoszJEGcfXqdQU3gsVzyt5jIBgYyzzwYL1qzrQ+Wq1ahcsQL8wAGEt29H1bqfULl6NRCHtM+LSB2OW8x/t0b5OhHVVdh55lmmWNurDH5of955WDHhbmjCLuWXsmx5V5HHwH5MBLhgCMhnP+zHWc4bTxHX+c080sjwPyclI0vTUMTtgoJ33nkHY26+2apPSLm2nw7tHos55/jrX/8aPZ1BkyZN8Oijj/qKGxEBTJk8BW+8/kbM+t47b7+jD07iEKNEqnsBiNpZ3lEMOAc0kSJts1jK8uRgUuxMGyFV6zegYtkyV3jmiOujSrUlgRbNkfPAROy9foQtPLx7D8rmL0DaRYMTKlfz1BbIL90D8woxqw76FSeYADdk2kwwCOMc59DDODQwISCYPGAcYAFwyAFQdOEE06trkDpuJmStRYOQz0pmrNeoB2rCciRb6HUX243AKC+3mRSEGc0GY6iqrsBPe9dZA1Qw45kugPKqciz65QMM6npRQvvzUGbjvg34dd9GaEyDxnRBNmBMg4ExZoRb+1SGadCMac0Mt2qs1rectomx1TBZB1OOu+t+yph5D2byRqJItp33Z/mEsZJbcX25bw5Dzj77bHDO8Z///AcTJ07Er//P3nkHSFXdff97zp2dLewuZakKLBjFhopBFIPYNWhsPLFEI2CJijVKzEtiomKCLYrtQY3GQDRGoygg7QFUEKmKioAogjTpfStb5573j3vPueeWmbkzO7ss8PvgODOn/m4/M7P3c9auTVqHMQbDMBCJRJCVlYU2bdrg1FNPxVNPPYXi4mKYpol27dphz549Sdt68cUXcd9996F79+6ZWByCSMg777yDl19+GXPmzEm5bm5uLu64445GiIogDhzKysrwwQcfJC3HGMPZZ5/d+AERREgefvjhUOXoPE8QBEEEsWzZMpx11lkoKQmeBDUR2dnZGD9+PC6++OK0+s7JycHFF1/sq19WVoaZM2fik08+wZIlS/DNN9+grKwsrT6CWLFiBe64447QoutMMXPmzKRlWrZsiQ4dOjRBNERY2rRpA86tybZ16qt2IdrMxdolK/6JnYv+GpiXVViM4is/gXv2yBRJ8FtN0O+feysyOzFvEPX19bjuuuswP+D3jTPPPBNvv/02DCO1v5+JRqMoKChAeXm5K72iIvmk6fEoLS0NTG/dunXabVbHqqD+Wsj6YQP19fVYOG0e3v/7BGxeuznttoNo2bIlfn3jr3HzrTejuFux+u4dQPIf2hvx71UaLNdO1Db8fw8W1H8QQoi0v8OP+ztuiPWYCaE2TeZJEARBEARx6NG0U5ERBEEQBEEQBEEQBEEQBEEQBEEQBEEQBEEQBEEQBLHf6datG+bMmYOf/vSnDWpnf4i1hRCNJtW2Vc8p5yVDxhz4sKWGKT+C4ku0bpIstwnnpkqm0t03VyWUamvPsEV9pum99TC+VFsI01ZDc0SNaPxgD2E6tuiI/Gg+YiIGU8QQEybqzRhiImanmTCFiRhMCPu1JUG1HypdqLLytbDLyO0ACAhT7qOAKUxIE64QAhs3bcKA8wegz0/7hIq99ym93fum62Wc/cRLY9xHmOB84b1ZT8RJD2pP3aTnWeRbb7sFJ598cqjQtsVieLysNPCw90qWvVJp/cGZEzX35kGqEx3hdOny5Vg87F681/NYzLtjKH6cNhX1VVWhYk6VmtJSfPf+e5g4ZBBeOuE4zH7wT9i7Zo0SWct49WcZpyXLZkp+zV358aTaLK5Um2vPBgCDQaXJ8gIMT5WWBkq1OYBRrVsjmzH1B/pB2y3R6Vy91zL0Mv49z6fHDOwrFTJxmIk4z/KNfYkIrBdYB0D++ec1OK7qTz5BycMjUPb0KFS+9TZqlyxpsFRbR4pEG+sm3X3vT0Bs7TpfetYxx6TUTkGXYhT2OBr2WV096w8TAiYA05ZvO1cGvQxUmv7aehae93Ic5ReqSyKM4fycHF/6xPGaIC7oRAgoQbCrUz1P48477vRJBOIxZswYcN7wW246deqEE088MWm5mpoaPP/8C4kLJRl7uS+1AnLyhaA2oI0b1XjU3k4R3jCR/f5i34QJvjQWiSA/pEwdAHJ/fmHgcbXvvffSjqtdXnuYMGHa4zV93CXThXDGXqY2jhNyfGa/l5haHqAdb8IjT1fPch9RVm/Iisy1m+vTWsCuY9rDQEdor+T20vMtxxuMQQjgm53LUW/WwyV4Zra0mXOs2fMDvtmxPO11ejBSWVeBT378GACsCYrgvtI7W8ZJ5XKkIuz3jsncSmf22Ic5YyDGZS2mxoJ2Fdeztfu4e5fbMy4s4Vut3fBkQqBxIHPjjTdizZo1EEJg7969WL58OWbMmIH3338fc+bMwffff4/S0lLr3GGaqKurQ1VVFcrKyrB+/Xq8++67KC4uBgBwzjF+/PhQ/ZqmmbZgjCDCUF9fjwcffBCtWrXCr371q7Sk2gAwfPhwRBo4AQ9BHOiMGDEi1KR33bt3R07AZy6C2F9MnDgxaRnDMEisTRAEQfh48cUXcfLJJ6cl1e7WrRs2bNjQKJ95CwsLceWVV2L06NGYP38+SktLUVdXhzfeeAPnnnsuCgoKGtzHq6++itmzZ2cg2vCsWbMmaZmwv30STUeQVBsAYtW790M04Sn9/r/YPnd4YF4kryOKr54HJPz9ItF3icL9I0qicho7SxtXrG2aJm699dbA8XHv3r0xefJk5ObmptV2kPA+nhw7DPEm7OvYsWPabe6r22f9rgGBuro6fPTOx/jtgGF44f+NzqhU++hjj8bfXvgblqxegocffRhdu3VNWkfE+1E7Gd7fMMNWS/c35pBdMP2b/rB1tN+/U32kg3vq9fQhqTZBEARBEMShCf1qTBAEQRAEQRAEQRAEQRAEQRAEQRAEQRAEQRAEQRCHIMXFxVi8eDEuvPBCfPzxx2m10dRi7VRuOgpuIN1qaVTUYg28ZceTmN6y2XbrJG3FvWnIrq5L99yyNifdynNL9vS+dGm2LnaUN5slkmrrazgniwQviTii1U/w9Y4lqDcFOBPgzNL9AlyJyeV240JAMMDggCk4LOshwARgaYBN6/+M27UtiarBBEwBJQcWAgBjMIWJLZu34JabbsXcOXND77PRaBSGYdht2RJGuXsp/7TVltzHvO8VmZJrh7yPjoHFOf6d4H1l5GHJmFpeRz4pMG36VHTtXIy6urqk/b9eWYEr81rgyEhEWyOOsJZp/TNXmpMHCHtrWyW5Xd5gQExtZ4aYXU5uHHPfPqwf/z7WjX8fLBpF21NOQfvTf4b2vXujzfEnIC/gRtxklG/ahB3fLMOWL77AxvnzsH3p1zDr69XaC9LXuoWSUKc85snXZeGyLQZdvC3lkY6EW6YbAelMa0eulxLTxKZ6v6yKA3ixTRH6ZkfBtbOoswzMFW8QLql28Kk9NJm+TVQ7VNX7eO8StQFALZ9Xrux9rQuaBefI798/fMAHIaK2FmXPPgfA7Y/OveB8RE/sGboduSceduZZKPl+Jfx7i3Otl7uiEJZk1VRpAqZgMJh7ZKBLtFnAs7sXvwebAfh5Ti7Ge8aWCxYswLZt26yb8tO5Bmidb926Fa+99lqoaif1OgmXXX5ZGh0G8/jjj4eStYwaNQr33nevep/WGNQZwtltwB5/ecZt2niNwRoDyPwDVaxdPfNDX1r22WfDaNc2fCOMIe+X/4PSRx9ztz1/AczyCvCC/JTjapndEgaLICZiYMKEabsYTGYJka1/1pWaqW3CwYSACQEG0y4rwJh1EmXMOpKktJ4JE4Jx7bhTg3UI5owgGPT9wN4XBADBILgAE/rRyey+mMs3Isc0dqbqR1JVtw8rd66AGo0IpuJl3LnmzV47C53yO6EoL4Xtc5AihMCMddNRU18NxjiYsATYgDWRCGNSYGErsRkHkysTtqhCmzKFg1sybcZVPQv7mTFb3s1sCTf3jSHdQnT3mVtJ1ZWMWx89uYs7o1fvQjsvVXtwNxN4ETmEadWqFVq1aoWePcNf+72cddZZuPjiizFt2rSkZVeuXIkXX3wRd955Z9r9EYQX0zQxfPhwjB49GtXV1Q1qq3PnznjwwQczFBlBHLgsWbIkVLknn3yykSMhiPAsXrwYe/fuTVquT58+NIECQRAEoTBNE5dffjmmTJmSVv1rrrkGb731VkYmUwxLJBLBoEGDMGjQIADA6tWrcd1112HFihWoSmNSWyEELrvsMmzfvh15eXmZDtfHnDlzUF+fXCp81VVXNXosRGps2bIlMN3IadPEkYSnfO0UbJt9T2CekdMG3X61ADwS5m9JUvldRXie/eytiKG2XiAayfwXlUIIDBs2DGPHjvXlnXDCCZgxYwYKCwvTbr+4uBg//PCDK2337vTl6jt27PClRSKRBom1K+oqsWf7Hvz3b+9i2fzlqK5s2PdFOpxzXHDxBbhp6I3o178fDMNw/XYCz99RBSQFl0MDvrZOUln+bUljw1i8v4PZD8jfxUiGTRAEQRAEQTQQ+jWBIAiCIAiCIAiCIAiCIAiCIAiCIAiCIAiCIAiCIA5Rli5dirlz56Zdv6ESnFRIevNQsntsklSPd9NQSjcTBcWo+8X0/IwJgj0NKbmd1pWpSb71m5Gk8NojcfWKtN3ibad+Qqm2kqcKSyosExgAwVQvsPMBIMvIgsGMdNfEIUFuJA8d8zphU8UmQOmwbeWykP+TwjxLsx0zHbk2Y8JWMJoQ4DCFgAEBwUxYimFLoM0ZhwmA2/cJbtq4Gbffcjs+/eTTlG/ka9W6lR2ltR/Ek2vrZeK9bxQ8AtJEeGXWgXJtv3vQVb+obRGeff5Z3HXHXaH6+82eXZjTvqOuMgRTsmxra8dUXH65tgDANZmxlEmbEK50leZZKTFYUt8dCxZg24IFMO0ljRS2RGH3bsjrdBhy27ZDtGVLRHJzAcOAWV+PuqoqVJeUoGrXTpRv3oyS9etQU1HheDq11eWSUCuxolDnqyAptVeo7ZZrW3sNY5pgG44029DKOWmaeJs5aU6bQAsevC8OLShA3+woEgm0vbHHxXNMxGtPT8nUEaIfBum26T2UhOeNLluOV86bl3N0DxitW6cZ0f4h0zc9V771NmKbNrn7ANDy/t8ljyVga3b6WT+s+Mcr6mov4JxP5LnNulIwda5hWlkp3DbtpuWUDvo5yISAAebZ5vIMFnzfeL9oNvIYwz5t3QkhMOmDD3DrbbepBVeTFuhjFaGJXr3XFjtv4MCBME0z6TrjnGPChAlJyyVCja9sBgwYgKKioqTCgi1btuCzRZ/htL6nxW9bP4FqQyu12oQzNvMdb1od0zWOU4plGJwH7jfNHXP3btStXOlLzzn3nJTbyjn3HJ9YG/X1qF20EDkXXJBWfK1zWmPnvh0wmSXPNiHAhJz2wnqYjIELbo/RLQG3rdiGtWFNa3syDiGF2cIqCyVOFup6JOD2XjNt7O8TFGg7i+vzD9N2LmZ9rgjaO9REImD4cvsXqBP14FLcbEfEBIeANckHGEMM9Ziy6gP86oTrkW1kp7VeDxbmbZqLreWbAFucLZ8508XX9j9mTRzCYYmzOaR823pWr6GvfzhSbugjWE2ezZg6R+v7B1PvtYe2c7n2h4CTe6irYVChZuL0OBgZN24cioqKQn2fc9ddd+HXv/41WrVq1QSREQc7JSUl6NWrFzZs2NDgtnr06IGlS5c2qRCPIJorn3zySahyV155ZeMGQhAp8Mgjj4QqN3z48EaOhCAIgjhQ2LhxI/r27RtXFpwIwzDw6quv4qabbmqEyFLjqKOOwuLFi2GaJl599VU89thj2LhxY0ptVFRU4MILL8S8efMaKUqHf/7zn0nLMMZwww03NHosRGoEfU4wctsi2uonTR9MCMrXTMbWj24FhP83HB4tQLdfLQKPFjSwlxT+KABQ34ubJrB5Vx26d4w2sH9v8wJ//OMf8fzzz/vyjjvuOHz00UcoKipqUB9HHnkkPv74Y1fa5s2b024v6Hx1xBFHqEnWU6WiqgKP3/wEvvt8ZUa/Dy5sWYhrBl+Dwb+5HsXdu6nv1b0ITZqtfmdsBjSZXFv+xrofv4y3fg/Zb90TBEEQBEEQBxkk1iYIgiAIgiAIgiAIgiAIgiAIgiAIgiAIgiAIgiCIQ5SXXnoJtbW1adXt168fHnrooQxHFExjSrUzItTWhbp6qhChbwBL58aoQOmwrx3mukdQ9iOFlKqIJkFzvIz+9nU5snyv+g2QOrqk3Ha+cIyOWgkgmx/aQr2wdC0sxtbKrYiJekutLTgEAzgHhGC+XY4DMIUlCzbt7cwFgymkcBuWxBGm7TxnEMzazlu3bcPQG2/Dp3Pmpn3z3im9T/FJUBPJtb3sb7m2S5qN+HJtX3twSyaFLYoWQuDW227BP//xTyxZsiRpaNtiMTxeVoo/FLZ0xaCH7ZZiSwkulCTbVIJV5tKxc60RppX1yrVNONJdZpepLyvF7q+XYtfXS9VxLODEZkI/l3j6gyWBda0s3/pzb3WvYJpr790PpvoxtPdyfTivHdm2EnHDLdV2lWXAy6XlgaHenJ/vi80RVrpj19/Dk67vh0HLHkRQW41Jg26rlV5YTzvxX1v7Ve4ppzSkV0XueefCaNcubn7JA3+CqKvLSF+AX1qb7jlUVFWh/IUXfOm5F1+ErOOPT6vNDn36wLQ3iC7M1nUFMnop0RbMObdI6bahnQP17eqVbKvjX18uTx8AkM0YzsnJwdSqKlfZieMn4tbbboWSuabBjOkzsPjzxaHKDh48GMXFxel1lIChtw/FoyMfTVpu2O+GYf78+UnHomosJoT7RKPLkYX1SqUr6bbTtj0kU+0dqJOc1H79dWB69k9PTrmtrB49wPLzISoqXOk1i79IW6zdKrsVtlduB2OWMJsxwDQZGLePQGaCCQ4Tlmyb2eMxwBJom8IeS0OT2dtybWtc5VjlHU26M+YSdn3VCGCVZ9ySc6vPAc6YQRVjUCcCdW4TQk2mw4TzGWDHvh1Ys/sHyM8gXL8iMkvuDCmxEEBJTSmmr56Ky44e2GykFU3Nd7u/xdIdX0HqsyHl2GBgjIPDkWzLNH30wji3ytnrVgqyYcu11SQjtnCbgduSbaiPio4iW5NtQxNtO34RK4dp21Ul2jUChNt6ObntD9Xt3RzIy8vDSy+9FFoo1rp1ayxZsgS9evVq5MiIg5H6+npMmTIFI0eOxJdffpmRNvv27Yv58+eTVJsgAFx11VWhyp155pmNHAlBpIZX7hdEbm4urrjiiiaIhiAIgmjuvPfee7juuutQl8b3923btsX8+fPRo0ePRogsfTjnGDp0KIYOHYrFixfjvvvuw8KFC0NNDAkA8+fPxwsvvIB77rmnUeOcM2dO0jJt27ZFXl5eo8ZBpM7s2bN9aXmH9UPzM9gK7F32KnbM/1NgLo/kodvV82DkZH4CXt+k2QlYu702o2JtIQQefPBBPPnkk7684447DrNmzUL79u0b3E/Pnj19aT/++COqq6uRk5OTcnvff/+9L+24445LKzYAWLZkGb77zD9harocdexRGHTL9bjimivQIq8FDHuSUjCm/k7J9b10yMNB2L+1qQl+tXrqb1lC7Eep0FRybcD7VxluMiXdPhAn9CUIgiAIgiAOPOjXY4IgCIIgCIIgCIIgCIIgCIIgCIIgCIIgCIIgCII4BDFNE5MnT06pTkFBAQYPHoxp06Zh9uzZaNu2bcLyO3bswLJly9Tjm2++CX1DqKSppdpu1XOytnUxoSUiE7ZYzgrbrXvV86RzW7XAWPhH3DY9cSsbpnBk1ip04Ui21f/8Xm4TpibP9qw35npy1fWtQyFgmsKRjQtnTQsIRI0oydVCYnADXQq7ICZiMEUMMWHCFCZiZr21vYSp0kxhb0H7tdDTIGDK7WDvD3K7mUJgzeofcPJxJ2POJ5+mfdNeQUEB3n73bZeIz9nXAgzCiH9c7k/8gvnkZdRh4hEPMvvGzWnTpyIrKytU/69XVuCH+npdSRggbNaViHDJpBkYDOak6eJoDl0m7Wga9fqGynNE1IZdjzMpqXbaY1oddz13fPp7FidPr2vEeVYxMaZiMjwxGa42mRabez34RNv2axPAJ9XVvm3TLWL46jhbyb2NglBlNAtxsjrxchpyBtX3aRYnPXEtf31dshwkDI/XorfV3JNTl+IGkdWzJ1pcd23cB0Iej+mS7jWu4l+vI7Zjp7cxFA4blnYsOUVtkd+lC4RwxPlCe9YnxRBanhlwNvYKtb3P/jSnhaA96MKcXF/aJ5/Mwe7de9z9eif4SIApTAwePDhpOQBo0aIFXnn1lVBlU+XBPz+ISCSStNznn32OkpISd6J3MT1jsGTl9HGi5Uh21pyQA0l7HzV48hibI7UrvvUnMoZIOtIczpF19NG+5LoVK9KIzKJldisI6GMzORYzIWDaomoTJkxrzGyP00w7XQhTjdlM7VOEOs7s/6kjQ2hHsy5fhyoM9VlCtqKuQ54zecBhpsuT1Z4lBOb9ONe6fnKmrozW/205NPR069WPpRswa/1Haa/bA5mN5T/ikw0fO0JqW6oNcEekDV2IzdS4g3OuxmDyH5cibsbUM2Pc2V7adtO3jmssxjSBOmMqDSrPvQxMfT610faXMLKMRCIT+nzYeNx444046aSTQpfv3bs3HnzwwUaMiDjYGDNmDLp3745oNIqBAwdmTKp96aWXYuHChSTVJggA99xzD957771QZf/2t781cjQEEZ733nsP1QHfsXk577zzmiAagiAIorlzyy234KqrrkpLqn322Wdj8+bNzU6q7aVPnz6YN28edu/eHfp3QwAYNmwY1tYo9tkAACAASURBVK1b12hx1dfXY9OmTUnLnX766Y0WA5E+wWLtM/ZDJPEx6yqx5cNb40q1mRFF1ytnIZJ/WMgWM/n3BO62Vm1OPn4N3bIQeOCBB/Doo/6JWE844QTMnj0bHTp0yEhfP/3pT31ppmli6dKlKbdVWVmJVatW+dJ79+6dVmwAsKIBv7lIGGc456Jz8M8Jr2Hip+NxzQ1XIzfX/1tjPPTfy4jGgaTaBEEQBEEQRFNBvyATBEEQBEEQBEEQBEEQBEEQBEEQBEEQBEEQBEEQxCHI+PHjsX379lBlP//8c2zbtg07duzA66+/josuuijhjZ2bN2/Gueeei44dO+Kkk05SjxNOOAFFRUUYO3ZsqH6bWqodFiUgVv0zl6haj09o/3z2WNlWqg/PP82C5mj2PPEwqzNVXmn3tHLKBW6/cckvNSGfEAKCWSJAb55rPSkZn3DFpEWuYosa0XArnwAAHJ7fGVksCzHThCliqBcxS9RoxhCz5dqmEjJa8m0paxRS0Cjl2krqaJeHwA+rf8AZp/ZHdVX6N4kyxvDBlA+Qk5Njpzj7nG9/aQ53K6Z4P5/lnnR0koDnpkB3lpWkSQmLioow6tlRofv6zZ5dntOHI8CG9hxwmrHzmEuC7SgtbRE2c0uqGYCIVjZIru0VbBuMwYD10GMwAh48zkOXZgcLtN2CbG7358jB3UJtbx3Djtmp75dqO+XtdcyA72rrUBIwMcQ52bmqnFz/OmHk2gCUzFSvF1yHBbxqGpIdpl6Bsi9fm1BCrxNUT79G5PTsmVKczZlUBaFmeQXKX3rZl553yS+QdYxf+psKbU880aXmdU32ASAGt3Rb4hJtC39d73YE4m1j/3sAOCs7B9me9RSLxTBlyhQnIc5qdF1ftMYf+vND2LVrV3AlDy+88EIo+XU6RKNRXPjzC5OWM00Tf/jDH9yJ2hjM98z8k5sICP9q8rQhy8oTlRQxG8wIv1DNiPoffvClGR07gmVnp9VepHs3X1rdqtVptQUAhdFCW5DtCLXluEwKtJVw254Ixdqwpi3SdrYR1NhNja6sf2roLYXaTp58pY/Hgj67OC5tR8QOpl3pGCCsg98qLpxz21fbvkBp9V5b5OwInhk3lKzZsIXRBuMwOIfBDDBuYOXO77Bo04K01++ByLbKrfi/NVNgClOtH24LtLn92U5JtW2hNbfXrZRZc24Ly7X68gFbkq6k3OD2uIYBzH4vt616BpyRpiPadn+AdZdRBAwAQg3xgwo1h88GhwBTp06FYYQ755umiZEjR5Isi0jK1q1bcfTRR+Pmm2/G+vXr056kywtjDL/97W8xadKkjLRHEAc6o0aNwv/+7/+GKssYQ58+fRo5IoIIz9NPPx2q3IgRIxo3EIIgCKJZU1JSgmOPPRavvfZaynUZY3j00Ucxe/ZsRKMHzu/PrVq1Qm1tLc4///xQ5WOxGM4888yUJzUPy4QJE0K1PWjQoEbpn0ifjRs3Ys2aNb70vMP774dogqktWYMfx/8c5T9MCMxnPAvFv/wQ0VY/afxghPeN/7uMb3+syUxXQuD+++/HE0884cvr3bs3Zs+ejfbt22ekL9mm87caDrNmzUq5rQULFgSeE/r3T3+/+uqrr9KuW9iyAINuvx6TFk3Es/96BqeecWrcSRzj/TpLumeCIAiCIAiCOLjIqFi7ZHcV9u6uymSTGYNiSw+KLT0otvRpzvFRbOlBsaUHxZYeFFt6UGzpQbGlR3OODWje8TXn2MwY3cVAEARBEARBEARBEARBEARBEARxIDJ+/PjQZU877TT8/Oc/x9y5cxOW27VrFy655BJ06dIFs2fPDhTolJSU4KabbsKAAQMS3ozZ1FJtt+o5fkxSQKi8jUKL1SPS1qWH8R6u5Unzzq3gdpkm2nb6sgR4jlRZ3lvmjUewOJJwn9DRdISOyrVmrydhryBtuQQEhGlqMm+BqJHtFhIfpAghUFFRgZKSEpSXlzfoRmfOODoXdoEpTMTMGEwp1hYmTNNEDJZk24RpixpNTdooX7sl26a1M0MIEzf86gbUVDfsBtHb77wd/fr1s5ddrQS1LvRnr4Q63jHaYJI1kWA3jLePJpVrQ5PpupYRGHr7bejVq1eSoCy2xWJ4vKzUJ83Ww+ZeESJ0CTWUJFpP88qlHfm1LtRmWnmvBNsRbNsOSDvPLdl29+kXaCcTbnv7NGTczN0nD2hXLmdE5TNX2XhSbQ5LOM7AMC/O8XBXYYG2/vV175Ztx9tuDO6MxCLu+FLtTJ1B9XaSXBGT1neVChmgt1VmGMjp0SNc5YOQitdeg7l3rzuRcxQMG9bgtlv1ONqeWMEt0HZE2lLBKzSJtq4UcJ+VkwnT4wrXPa9bMIb+2f6b/Ce8P8EpncLloKSkJLS066ijjsINN94QvvE0ePaZZ0OVe+s/b6U+TvAcZ5ZT2ZncBMIRaQutij6WFQeyWPvHjb40o0OHtNszOnb0pcW2boWorU2rvfxoAYSwNNmmaSqJtqn/80yEYqUBsMdwzoQo1nXGJdWWR6w98Y13DA4AMkt+AGCc2fUZmHawOvsHU1Jvqy1bqC0vvqo5hh1V27FsxzJL8MzhvwZq4mYGbvVnC5uZADg4lmz9Cos3f5bW+j3Q2F65DZNXT0RdrE6Jr7ktu1ZybThSbQ5HhM3tslZ5Zom2tfpyFKPE5nDE21YbXI0/vOJsZ/zCnH3MsyupiWKcga790dPqQ7WrteQaE2sy9riiE9mWykr9H5Gcww8/HL///e9TqrNo0SJcf/31jRQRcaAzffp0FBcXY9WqVRlrkzGGvn37YtmyZXjuuecy1i5BHMjU19fjT3/6U+jyxcXF4DyjKgGCSJv6+np88cUXScu1bt0avXv3boKICIIgiObIp59+isMPPxwrV65MuW6LFi2wYMECPPDAA40QWdMwdepUtGzZMlTZTZs24Te/+U2jxPHmm28mLcM5xxVXXNEo/RPps3DhQl+akVOEaOuj9kM0fqq3f4kN75+Hmj3BxzjjEXS5bCKyi45v4si8gQDy2/Jl6xp+b79pmrjnnnvwzDPP+PL69++PWbNmoaioqMH96GRnZ+Oss87ypU+YECw0T8TkyZN9aQUFBQ2aiO+zz1L/PaD70d3x+yfvx8QvJuCuB+/CYV0P8xeK/2O7a7sGlcnUJHEEQRAEQRAEQTQ9Gf01bO33u7F+5e5MNpkxKLb0oNjSg2JLn+YcH8WWHhRbelBs6UGxpQfFlh4UW3o059iA5h1fc46ttja2v0MgCIIgCIIgCIIgCIIgCIIgCIIg0qBTp06hywohsHTpUlx44YVo164dHnnkEdTX16v8srIyXH311ejQoQOmTp0a6majGTNmoF+/foHSwAZJtXWbY2B2esJeocnpGKSI2t2GS0wdT56dZtyhsR2/wZJtR6YsBbdSFi7iCLZVbK6yjqQbDJaQ2S7nEpSrNrV1LKWAUlIugCiPZmDBg5k6dSpGjx6tHjNmzGi0vnSEEPjqq6/w6KOP4tJLL0X37t0RjUZRUFCA1q1bo7CwENFoFN26dcPAgQOxYcOGlPs4PL8zOGNKxBiTYm0RU3JtKd125Iymsx0hEIOpbXMrf/6c+fj+u+/TXvYjjjgC02ZMwzPPPeM6tnT5OgBt/3DvL6p8Y8m1k5GCXFu40hPH5pUQMsYgBPB/M6YhKysrVGivV1ZgbX29di8o80mbOdwSbF2wzbXyLrG0XofpEmumZNPu124Jti67NsAc2TVzt2PlJ5dne+XbXPVtiSG5bJu5Bd5eqbYj83Yvq75ukkm15RabW+O/YfrkaFSJw927tnu7AP7dyiXVDjgEEl0uMi3VzsRRlVCiLAL9rr5yQXFEDj8cLNp414j9gUsimgCzpAQVr77qS88beAWyjjqywXG0OlJrQ12/1VuXaBuudKHJt2GLgkXcfcDR/TrpsnS8fe/nuX6x9scffYyysnJXmm+SBs9rCODqK692jVnjwRjD+++/n7RcQznqqKPQI4QsvrKyEm/86w3rjc8473pyCHEwyzGsqiLsraPtl5wdmNK92NatvjTepk3a7QXWFQKxbdvTa49xZEey7c8PchIee7Ib0zqqhC1Ch3ZcCeaMm5U02yXSlvJ0qE0pAEugLvTjT6g02QZch4tQZSwPMtMzlQxZncOYc72ridXgk/WzYGmYGZiwH8ySOEvBs5I7cwbG9XRbAM04lmz9Eos2+cUvBxObyzfhg9UTUBur1WTX9jPscQizRjBcX39ynXFZljmCbWaP5RiDoQu37QfgSLqlbNvdpz1ZCZj0ZAN2m8yerEmlq7GsI8pWhJlFIQiXX5uk2A3BNE1s374dy5Ytw759+5KWf/zxx3HYYQHymQT85z//wbhx49INkThIWbx4MS655BLU1dVlpL1oNIqLLroIGzZswMKFC9GzZ8+MtEsQBwN//etfUVMTbjI8zjlmzpzZyBERRHhGjx6NWCz5/UcDBw5sgmgIgiCI5siIESNw9tlnh/pM6+WEE07Ali1b0Ldv30aIrOmIRqOYPn166N8Sxo4diw8//DDjcQTJmb107twZkUgk430TDWP16tW+NCOnFRr+i2LDqdn9DTZOvQpmbXlgvpFThG7XLERup9MStNL04uOte+uwbW/633nEYjHccsstGD16tC9vwIABmD59OgoLCxsSYlyuvPJKX9rixYvx1VdfhW6jsrIS//nPf3zpv/jFLxBN83fciooKLF++PHT54085Hn/5xwj8c8Y/cOm1lyDH9Vui529S1GuSZBMEQRAEQRDEocSB+RdvBEEQBEEQBEEQBEEQBEEQBEEQBEEQBEEQBEEQBEE0iN69e6dVb9euXRgxYgSysrJgGAYMw0DLli0xbty4QEl2IhYtWoRTTjnFVa9BUu0keKW8zE71immDaiqRmEtW7RFJQxNTBzUYZ9FEA/75CNgEjmQbyogmReDS6Sply3qeitlje1ViZl3MGBSLEv0JJe2E5l4TpoksHgl9Y3A6PPLII7j77rvVY+zYsY3WFwDU1NTg1VdfxfHHH4/evXvjz3/+M6ZMmYL169f7xJ6xWAwbNmzAxIkTsXHjxpT7ivAIOrToZIm0baF2THttmjEICEuCKmKWvFHm2a8hhY4QMO1tdO8d96W17EcccQSmzpiKFd9/g3POOyd4nwDU3Yy6rN7J875tBLl2mOoNlGvHEwIGybXbFBVh1LOjQgRltX7Tnl0A/H8E7hU76+le8TZnfgm3ob3W5dq6dNqAV8gNnyhbltEl2+4Hg8F00bYmzdbSDFvAafhE2sEybV2obWjL6pZ5a+WZJc5OJtXmANbW1WFDvV/68z95eb7161333m2jbxO1y7D4Zd21wqZmngYddcxpI5570/3aEcFmde3SkJ6bLWGue+UvvQyzvMKdaBgovPe3GYmhoGsxdFG296FvL12kLREB6QL+7ZyMoPrnRnMQ8ayj2tpa/N+0ac41IJGJ3j7IFn22CLNmzQoVx2WXX4bjex7vz8jwQSYg8NBDD4UqO/LRka4YvCJxeR31TfRij21deNpwyurpolHHZABQOuIR7B56B3ZdPwg7r7kWO6+5FrsG34A9v70XpU88iX3jJ6B+46a02jZ37fKl8cKCtGPlLVsG97NzR9ptZkdyrXEaTJimacmz7fFyzDQhJ8ExhWl/5jABUx6p2na3t5dpi7alsN4an1spsl0mh/SuiUycthjj9jHjEWnbbarrlZ0vhKmuX3L/mb3+I1TUlgNSks05wA0YSuDM7TzDEm0zZsuiuZJKc85hMA7ODazYuRxzNsxWy3cwsXrvKkz+YSLqzDpbim2Ac3u9wZJfWiJsaz1JeTlXsmxrpMKZlG8zTbBt2NtJvpfjPua0pdXRpwFhcsoRLR+AqzxUfXu8o517VNvOcNge4mjjIsb8z6EmBNj/wp90qa6uxpo1a7B69WqsWrUKq1atwvbt21P+3iQZn376KW666SZ0794dWVlZ6NixI0466SS0aNECbdq0wWuvvZaw/qRJk1I+/1999dUYNGhQxpeFOHC55JJLQolSE5GdnY1jjz0WCxcuRE1NDaZNm4YuXQ7OzwME0RDGjBkTuuyTTz6Jo446qhGjIYjUePnll0OVGzFiROMGQhAEQTQ7amtr0a9fPzzyyCNpiVDvvPNOLFu2rNHEtE1N3759ce+994YuP3DgQFRUVCQvGJJ9+/Zh586dScudffbZGeuTyBxr1qzxpeUXD9gPkbipq9iEjZOvhFlTGpifd/gZOHLwCkRbdm/iyJIjBPDZ96kL/wGgrq4O119/feBnuauuugoffPAB8vLyGhpiXK666iq0aNHClz58+PDQ59unn34ae/bs8aXfdNNNacc1d+7cUBPj9jqjF5546zE89c6TOP38vo3+OxZBEARBEARBEAcuNPUXQRAEQRAEQRAEQRAEQRAEQRAEQRAEQRAEQRAEQRyCXH755Q1uIxMSpSVLluDaa6/FO++803CpdoLqwVLtJNU94l+fSFoE5DFVwNd/vPCZViYsLE5HwpfvjkEW4IwBzO5RWCJFAcAUppKcyWViYD6ZI4SAYACEI1AzpdVbyrgZIEyh9e1SOFrSVCMaeplTpby8HEuXLm209r1Mnz4dd955J9auXdtkfXYp6IINpestS7CCOfuBGQO4vhtbG4uprcUAmNb+wkxMmzQDGzekJvk+4ogj8Nzo53DeBef59ju5vWW6EJavT8h9Tgi1f7lkfI19P2QD+2BgruPV3ZzUCLrLKIGyvty2xPS2obdhzGtj8PXXXyfte1sshifKSvGHwpZSeQi5pjl0tz4D1yIwtXwO6/g3hSWplmJd67UdrO06ZELfa2C/sl7LJZSbTX84ZyjmEe3aMXlcigEOf235/PMU6O9tFaSSjevCcPme6+WYkyfl3LpWUpdqcwBvV1bCCwfwi9w8LcLg2BLlxZNq+3dNv6y7MdDbTnw1Cs5l8G/TVPCWZwCyDjssxVYODmI7dqJijH8iiBa//B9EumdGKJB/2OHqvADAuu4za6eUx6wJAW4f6SaYdT5g3uPZe/ZzXuvnh0Snd296Ief4WTQbn9ZUu8rN+ngWrv7VNU4lHe8OCOCaq6+JvwI0srOz8eabb4Yqmwmuve5a3H777SgvL09Ybv269VjxzYpg4bcXz/LL8Z1+gpYTnMhyKkuO8SDAYaS6OClR8ca/Q5WLnngC8m+9FXmXXwZw71QSfkRNDUR1tS+d5eenHKOE5/tFEwBgllrSj3TkDTlGtuUtFsx+hvU/JmwBti3EZgImM8HBYXITnHEA1mQpjAmYTE4MJKeEcF9DHPWxW4TMwAATYJzZ4xEpaHcObsatXUdJkYX/cFOfJzjHZ5sXYHP5JksILSxBthUZ15bVmiQDnNtdWQJnJhgYt4TSUOJnK3/t3rWoqKnEuUech9xIbsrrujny+ZZF+GLr5wCTYzFuz3mkSbXtd5xza9ITxsCkkBzcEmaD2YJywxZoO/JsA9xphxm2iJs57cq9xp7kRK5vJtNskTZkGpw87y7PVFk7QY115Vg5gKYY5+9npk2bhqeffhqfffYZ9u2LL9sxDAPRaBR5eXnIz89Hq1atUFRUhNzcXKxfvx6HHXYYtm/fjj179mDfvn3IyclBu3bt0LlzZ2RlZWH16tWoq6vD2rVrEwpo9u7di1tuuQUPPfQQZs2ahWOOOcZXpnfv3nj99dcxZMiQlORlb775JubMmYOVK1c2qvyHaP48+OCD2LEj/YknAEvMPWHCBEQidLszQSSjOmDcG8TQoUNx//33N3I0BBGekpISrF69Omm5Ll260MQKBEEQhxjffvstzjjjDOzduzflutFoFO+++25G/u6hufHMM89g6tSpWLVqVdKylZWVuOCCC7Bw4cKM9P2vf/0rVLmbb745I/0RmeWHH37wpWW1PGI/RKIhYtj60W2IVQUL29ue9icU/fS+kD8uBvwg1ATM+7YCl/cNnpAzES+99BL++9//+tJvvvlmvPLKKzCMxv1dpmXLlrj11lvx7LPPutI/+ugj/OUvf8HDDz+csP7MmTMxcuRIX/qJJ56I888/P+24Pvzww7h5jDOccs4puHLo/+CYXkfDUFOEx63hvNJ+kFR/o6KX0N6oyUm1pkncTRAEQRAEQRAHLvRLM0EQBEEQBEEQBEEQBEEQBEEQBEEQBEEQBEEQBEEcgrRo0QKdOnXC1q1b93coGDduHP7617/iqKOOil8og1LtoLSgEuqGKq9QW5dISmmhbpYN6IMhOI7geBMnWt474W9P6DeH6X27V54UG8tysj0Id56sZ5qmS3rsiBitFphwBMJSFGxJtOGqY9ql5P8NxhHhjfenrP/6179QW1vbaO1L6uvr8bvf/Q4vvPBCo/flJT9agIJoASpqy91mYVt+zGCCCSiJNkPMzmeu/ciECS44Hhj2p9B9dz+iO54b/RzOPe8cR7zI7H1HALp9T9jxAPZ+4zUkC7jl2hp63URpKZNM7JfkntxguTZT+7dUEaoy+k2cAXLtadOnobhLMerq6pKG/nplBa7Oa4EjlHQsWK4tF5FBl2q75drWYew+Q+mRm+o86OSZtkpXl2brZyQTUsrrl+x6V3rQKg6SUXufvQ/IZQJguPKYS6gt1wWDI9yWrxmkVBtKql1hmpgdIK0qjkQQgXPIyb688QXFrS9YUJmgpY+3ThIRpox+GCQqn+jqJeI8yze6VDlem0HtCwCRdu0T9HzwUj56tF8SbBgo+O1vM9ZHXvv2EPb12tT2BHnc6sezd98w1TXGQgj7NCLfa23Is4vQ9mU5YpDi1aB978Rolk+svWD+Qt8x5J2oQfLMqGewedPmEGsCGDlyZJMLQYfcMASj/3d00nL33XsfZn4000nwjMUUcQ5SJU62q5rCOVcLK9PVWIOvrRmidtly7LnrblSM/RfavPAcIt26JSwv4shrWU5O2jGw7OzAdLO8Iu02s42oNvKyxw3MltczYV1TpKtYMHWNtsbUjkBbHk2cOVtMyartdpmWx5kByKOQMyVEZrKe6scSfDN74hxmjxV0YzIzrX1GAPhu5wos27nM6ovbomzZN2PgcgIeFZs1/uTgrvdKEG63we0L5O59OzFl1SSc2fUsdMjvmPZ6399U11fjo/UzsKFsAzi31z1zZNdu+TV3ZOOwpNqcMRiM2+WsfG5vfynbZuBgjDsCbtmP1Gnb2wTMea/HYXXoGccwBn2Pgza+d50pAk7kSszuwSUlcQaeTn4zOQelw7hx43DnnXdi585gOZCXWCyGqqoqVFVVYffu3diwYYMrf8WKFb46W7ZsSXviqK1bt6JPnz5Yt24d2rZt68sfNGgQOnbsiIEDB6IyYFKZeGzcuBEnnHACVq9ebYv1iUONsrIyPPHEE2nXLygowIcffojTTjstg1ERxMFN2M8uL7/8ciNHQhCpMXLkyFCTeAwePLgJoiEIgiCaC3//+99x1113IRaLJS/soUuXLvjss8/QqVOnRoisefDpp5+iS5cuoX47XLRoEUaNGoXf/e53De533LhxSctEIhGceeaZDe6LyDxBYu3ofhZr7/7qWVRtXRSQw3DYBf9AwZFXNHlMSdH/2AXAp99UwhSe+c5DUFVV5UvLzs7G3r17cc014SaIDcPzzz+Pww8/PDDvD3/4A8aMGYNSe+JQyYgRI7Bu3TqMHDkSnTt3duWVl5dj9OjRePjhhwMn9nv88ccbJKGeMmWKL63r0V3R//J+6P+Lfijq2BYGDGv1y5Uuv5/2fs+cchipx6369FRN+TvtA/crcIIgCIIgCIJo9pBYmyAIgiAIgiAIgiAIgiAIgiAIgiAIgiAIgiAIgiAOUXr06NEsxNpCCNx6662YPXt2cIFkNxelKNX2WryCyzAVm7SfCs0ILBzLbFyZtt6XVBoqEXcyvM0EOMiCisQT/QoVAdMq2jXU6hBaRUf4K6XHql1dgMHgknRb+aazrCpduNa6KYCsSFbiddAAvvjiCzzwwAON1r6kuroaV111VeCNfzrt2rVD9+7dkZ+fj/r6emzfvh1r1qwJvAkxVQ4rOBzf7frWli/aolImYIqYdW+hCftmQylb5AAzYSqRulX+7dffxq4du0L1+cJLz2PITUPAGHfEqcKRpCp5ox2Lpl9VccSToWrFGp9mJNdu264tRj07CvfcdU+osG/aswtz2uuSSecMoMuzTYgAqbYnnwEQzE5zzhayrmyeCX0ZYct4pTSb2UJtp458Fp5HvGUKkkfrcnBdTK0/S8Gv3q9UUnql2gyORDu+VNsRbr9buQ/7AqQ/Q/MLfVJtb5xxdy3fDbeByXFbaOr7bZMrjxJgb0Tvto//WpP+AjDatGlI7wcksc2bUfnvN33pLa65GpHirhnrh0ciyCooQKyszEkUgCXcl8c4INXX8tzhPVb1Y1s/Zfrl2uGHPwzAgJxcjC4vd+WtWrUKu3btDhSC6lRXV+PBPz8Yojegc+fOGPa7YaHKZpLHHn0UL734EkzTTFhuzpw52LdvH3Jzc/2ZzJn0AHBGWr5LV8C1TEg7N2QbwrompWqEaGRqv/wSOwZcjKKxY5B9et+45URNTWA6izTglqmsaEp9hSHCsyCEsCYiYfKcJ1SaKUxwxiGEPekJk0edgBAmTFhia8YBeRVmzHDOsbZgwv3pwxmHKIe2aW9r5aJglmPdHvcz7eOCM2kPXPvRmj2rMX/zfFuCrQmyBbcdFwyQgmgBGJBSZ1vmLJgl4bU/d1jh2HJtxgDBwZhATX01Plo7E8e374kTO/Sy18mBw49lGzBr/Ueoiu2zY5fLai0HA3PSwRxpti3M5owr+baVJmXcjiDbKafVsYXcXOZLwTagpOvWemaqDSXz1kY2jmBbe9ZHLkwrqcZazHvKUfuWvs+FGWAcCKLt+vp6nHvuuZg7d+7+DiUpFRUV6NChA/bu3YvCwkJf/gUXXIBt27ahX79+4DfFBAAAIABJREFUWLZsWeh2165di9/85jcYM2ZMJsMlDhBGjBiR1vca2dnZuP766/HSSy8hGg2+5hIEEUy3bt3w448/JizTtWvmPjsSRKZ46623kpZhjOEPf/hDE0RDEARB7G9M08Qvf/lLTJw4Ma36AwcOxHvvvXfQT/LUoUMH/OMf/8ANN9wQqvzw4cNx2WWXJZ7MPARLlixJWuYnP/lJg/ogGofKysrAv//Jatl9P0RjUbX9C+xa/GRgXsezn9//Um3Xbyj63zS42V1ejy9XV6JPjxYN7rKmpgbjx49vcDs6I0eOjJvXvn17vPDCCxgyZIgv7/XXX8cbb7yBXr16oXv37ohEIti8eTO+/PJLVAdMPg0AQ4YMwcUXX5x2rN9++y1Wr16t3l900wCcccnP0LVHVxjc+n5b/5sKL67fPOSPEJ4SYX+Y1CcpbRDeH7+b/1fbBEEQBEEQBHHQcXB/S0QQBEEQBEEQBEEQBEEQBEEQBEEQBEEQBEEQBEEQRFwaelNlJvn666/9iQnNpDaZlGp7pYOaGFq9FsItx1YuakcH6rzWpbOaxNBrmQ2yzeqyvaDl8NY1/UlyCU2YLlWpHqe2KjTBNmxBs3Vjs4AAuL3spmnH5sQh7D7cok3hSLeFcK9LO8IsI7PyJCEEli5dimHDhuGMM85ARUVFRtv3Ypomrr/++rhS7Z/85CcYNWoU1q5di+3bt+Ozzz7Dxx9/jDlz5mDlypUoLy/HjBkzMHjwYOTk5KQdR6cWh0GuWVMIxBCDacZgwoQpTPUs172JmPVeAKaw0mKxGB5/6IlQ/Z159pkYdOMgZ59Wz9r+FGAKFvpeab/0S9m140trUhdP6u2l+89FMqlfijc9SvG0884jDg8QnMr8obcPRa9evUL1sy0WwxNlpa5VzcA87522vcJnt1SawWCOkFrmG2AwbPUjhyWe5kzm6fnMfg9EwBBRaVpdABH7YQQ8gtK5p46M2dDaj2h9cy0eFSODtmwyZm95qwzT6jIA1ULgnX2VvnXfhnP8IjfHt94TSbVVGgtICyivp7DA1MSkeq+uV5Qcn+Bcb3+pyrjjlecF+Sm2dOBT9vwLEHV1rjQWiaDwnrsz3ld2YUvf6MAS5LsF2fJ8b8IZK+jpusQ3HvFVBIG3u+PISBZaBAh0Fy1cmLSvQb8ehJqQ8uP//ve/ocplAv36k5+fj/79z0haJxaLYcRDI5w2tPFovD6CsrzXUHuo54YBZiyx6DsTsEgELDcXLOTYxywvx67BQ1D3zTdxy4i6OEJPw0gnRAAAi8SpW1ubdpuccWtsZo93lFRbHlHCOtKEdnQJbQynH3FWkFaKM7SwxoJ2lp0CZyIPudE5nBrCLZgQemUEfFZiDOv2rsWcjbOtBGbLnWFYAmdudaAE2mAwOAeYASmRZuCW9IgBjHEYtgyaMeuqbLVlyaM542Cc47ud32L6D1Oxa9/OtNd/U1JdX41ZGz7E1B8moTpWbS2VvawGDGsMwgxwbi2zwQxwZth5RqBUm7mk2VyJs5km1HbWO1frmtnyEbk9AFvjbdeXAxRHIMJsCbs9UhHOhDkAVHsAAk/HocYA7o/kstfUVnIzoLq6Gsccc8wBIdWWmKaJNm3a4OOPPw7Mz8/Px9KlS9GiRWqCoNdffx0lJSWZCJE4wBg3blzosgUFBbjyyisxbtw47Nu3D6+99hpJtQkiDU444YSkZXbuPDDGTMShw5o1a0JN8HrcccchP//Q+y6IIAjiUGPz5s0oLi5OS6ptGAb+/ve/Y/z48Qe9VFsyZMgQXHTRRaHKxmIxnH322UkndEzE9u3bUVpamrTcgAED0u6DaDzWrl3rS2M8C1n5h++HaACzrgJbP7oVEDFfXstjrkPLY6/LYG+Z/H4x+JfeqYuTHxvNlcGDB2PYsOCJZoUQWLJkCcaPH493330X8+fPjyvV7tevH15++eUGxfLOO++g+LiuuO3pW/Dqly/h6nt/ic49Otu5zrrXf69k+h8peZ+h/V2E/TsGQRAEQRAEQRCHHpH9HQBBEARBEARBEARBEARBEARBEARBEARBEARBEARBEPuHY445Zn+HoCgtLUVZWRkKCwuthAYIta1sfwEpnosr1VaCaUcQ7BL5xhH+xutT+F5ACfDiBO3uC8HvpcgsSBCsC8mE15TKRNA9ZmCCwRFhQzrytPVlCbg4Y7A82drK0jAhwIQj8LNile/VgkAAtlwufdkhAKxatQqPPPIIKioqsG3bNnz//fehbvTNFE8++STef/99X3p2djYef/xx3H333YhE4v+pbk5ODi688EJceOGFDYojJ5KDgmgBymrKLFGiaW0/awewBHqWmDEGE5bA0BQCjJlgAjDB8M8X/omy0rKkfXHO8fcxf7d3J3mcMHX4CAh7fwLArP0BYBBMqDjUMSiPISHAGFPPCWmseyCDd2l3v3EOWxZwPnGUls4RJ5dfz5LLLdsREPi/Gf+Hrp27os4j1g3i9coKXJ3XAkdEIpC3yDNPsNYuwewYnPhMO0+P0GACpn0eMeHoO/X3DPZxrZ0OZetyH5CLCK1Xt6g37llQoUvB9fZ4QJkgqTVjjojbEYg79dV75uTL9mW56fuqUBogH7gzvzBp//5lcWc0J6l2JhHeNyzh4eOv40njDZh04ECkft06VL7zri+9xXXXwujcOaBGwzByc63rAnRRtvsBuLeRW6jNAvP0916hdrz903saNgCcHI1iXo37xv0FCxbikksv8Qdm892334UWspx9ztk4/WenhyrbGDzzzLPo3bt30nJjxozBk089Gb+A9yCT1mzPmDXoYJTXoNraWoz40whUV9Zg7JixoZchbkjZ2Yiecgqixx2LyNFHI+snR8DoWgyjfTuw3Fyn/7o6xLZsRd2KFaieNQv7Jn4AUVXla0/s24fdt9+JDh/NBMvObnB84RYizt4q0pfSME0Wb43FtGk/hDV0szzXwn5tP/s+Ywg17nYOMjmWF5AZ6rpt1/I0Yout5RjMHhXYg3em7S9qrMMEVu1ZiXkbP4UQJpgtiJbCZuu6yq2xILMmqwC3Jc7g9jWXA8ISbAOwxdBWPQEp4pbnFm00wAXKa8vx8bqP0K1VN5zYoRdyI7lobpjCxLe7vsHibZ+jpr4GjHN7jMHUsxJa28trCbMBKcMGY+DcWbcGMzQBuSbdtt8zbm8DLV1uE0vObUm5rX65LS13Ri26blsXolvjKSnTdkooMQmDKg+tNTl21Me76hnO+2Q0d9F2dXU1evTogY0bN+7vUFImFovh/PPPx4033ojXXnstUES2YMEC9O7dG/X1cSYu8GCaJoYPH45XXnkl0+ESzZwdO3aEKrd8+XL07NmzkaMhiEOD0047DS+++GLCMlVVVaivr0/4vSRBNCUPP/xwqHJ33535ScUIgiCI5sXEiRNxzTXXoDaNyevatGmDuXPn4rjjjmuEyJo3kyZNQvv27bF3796kZbds2YKuXbti06ZNafX16quvhio3dOjQtNonGpfdu3f70oRZBzTw7zLSZcfc4agrW+9Lj+Qfho7nPNfE0bi/lFS/3YeaKdBi6uJS/PlXnRAxmvd3l/F4+umnUVhYiBEjRqRV//LLL8e///1v5OY27Lv5yNEcf/zPcBj29+AA7L9R0n49l98/a/W831erdNeP8Mz1LCeUdE0Y6fTiazsIb9aBufUJgiAIgiAI4uDn0JiCjSAIgiAIgiAIgiAIgiAIgiAIgiAIgiAIgiAIgiAIH00h1o606ISc9j8NVfbNN98M12iKUm0pk2PxygRJtfXXlk3aJZiTpkK/MhZaHScAR5rnPJTFWtdUyrxEyyeEuz1Ta1f7p5ZByhU9y6/KyNd6vAIwTSvdFJaW1zRNCCY0ubZTVzn9mCMOlnX1slZBgYiRlXAZw7Bjxw689dZbmDRpEj7//PMmlWovX74cDz30kC+9qKgIc+fOxX333dek8pp2eR1gwoQp5EOue/s9TMSEJWE0hWnpGO1yMTOGF596KVQ/A34xAB06tgfgyJGd/1v7mvDub+peyID9Oo412NVGHAloxgljek6YHVTAfdZx39QJJRnUZYVFbYvw9DNPhwjYkmPfuGcXAEcILdvRxc1ci08XR+uvpVyaMyfP0mBarw313kozmCWlNpiV5zysMhEwGGB2PXeZCBiy7DJBjyxV36nDAUTsGAztEfG0bWgxcTseQ1sO5lkGXbpteNbHzBq/3DWPMVzTIk9TUR64Uu0wR1KyMkHiZVd+wP3o8YTNQbCshl8rDiTKnnkWiMVcaSwrCwV339Uo/XF7/fpHMcKVHiTa9km0hZPnFXVb6UFtOmn6s6R31L/9F85fkHCZfvnLX4a6TkQiEYwbNy5pucbk5JN7oWvXrknLlZSUYMKECYmt5EHJ2njNW1Sm11TX4P7f3o+u7Yvx99GvoK42+aQOYcgd8HO0/2ACWj3+GPJvGILs/v0RKe7qkmoD1v4dKe6K3IsvQuunn0LHBfOQc+45gW3Wr12LyjfeCMxLNi9HWgRMrAAAMNIf3wl7XCyEPV2FPW5S4zYIzxjbEnADgAnTPs6EOuDURxh93GQ7i4Wwxx3CGfMzMLtP+PcnmQ7/cSv5ettXmPvjHEAIS/DMGZjBnGsrs0cK3IDBrKurAU3mbF9xDYOr8lIODbsM57aEmxswmIEItyTUnBlgzAAYw4aSdZi6ehKWbvsaNfU1aW+PTCIgsGrP9/jvd29h3ua5qI3VWFJsGLDV1rb42llPHNbyGva6UVJtJsvL5eZKkM0Zs58dybbqw15/XO+H6aJsOd60JdtgtkyEK7kI7DQ1WhHuialc8pGAk7drj0lhbN3cJdpBnHXWWQekVFtn7Nix6NKlC1avXu3LO/HEEzFv3jxkpTAW+89//pPJ8IgDgD179oSS4V155ZUk1SaIDHLuueeGKnf88cfjvvvuwwcffICKiopGjoogEjN58uSkZSKRCG655ZYmiIYgCILYX9xxxx0YOHBgWlLtfv36YevWrYekVBuwrpMzZsxIPkGxzebNm3Hvvfem1dekSZOSlsnJyWlWE7gTDjU1/u9Lo62O2g+RAPs2zUHp92/7M5iBLpdPQqDyrFG+7E8TJWgG5Jedeyti+Ojr5JOVN1cYY3j44Yfx6aef4tRTTw1dr0uXLhg7diwmTJiAgoKCBsWwpWIz2h1bZE/6Cfmls5r0E8z+3hra31DYEz0CQn1HrX/37UP93ROD94cPdR4N2NeCdz+W9KvuRISdaDJe3f39cE/0md5jf8RNEARBEARBHJqQWJsgCIIgCIIgCIIgCIIgCIIgCIIgCIIgCIIgCIIgDlHC3vDIeOoCOSO3LTqd93f8ZPAKFP/yo1B1Jk2aFGwm1UlRqu1PY+73AVJtXTotRXUCzj1XjnDSKelk2e8Yc8TXAcJr2Yr0Xks5drDGMuAhbaVe6bD85+oXWh0tAmHLr2E668nXHpQkm2l9WJ4197JIIZ8pTNWO1b6zLqXkMYsfuLJUIQTuvvtu1NfXu9Lz8vIwffp09OnTp8ljapfXTpNqm0qqLYRQwm0hTAjTEWqb9v4x6i+jsG/fvqR9GIaBF155Xu3xzja3DiK1N9hGVSHkPhVg1nV2kNRpwH1wSW+iaxK5tifLcxMnA8Ptd9yOk046KUkwFttiMTxRZknlg+Tabnm2W66t5ztSaetmVSmoljJtWUbKs13SbOYWWrtl2m4RNvc8u6XcjphbF2hL4XaQSNvbvy4F14XauijcgCUF1yXbXuH47piJr2r8cod+OdkHhVS7qQkn8Xaup+rydgjd+Fq38nvsm/iBL73FoOthdOrUOJ0y5hpKmLCv4wgcYgSm6ele8baerz+H3aonR7N9aV9++ZVbDKE19sYbb2D1Kr8cNIjf3f87tGnTJmQkmUVf/v/3//5fqDoPPehM5qHGY67hbOKjjME9zq3aV4W7h96NLu27YsyrY1Brn+/q6jIj1k4Xo317tP3XWORddmlgfvlrY9wLLolGgxv0iOpTQdQH12UBwvewKHm274wH9Vr/3CDTpFxbMPekJurMKcdekB9FpGhbAMwt6nYdf3IMwq1by6R42wrWOQXHRAxzNszGl9sWgzF7RCFlCMISXzOP0Jkzbom3uWFLtJkt47al0ZzDsMsZdl2DWUJuwxZzWxJpS7BtwBJQRxgH5xEIIfD97u8w5YdJ+HLr5yitaboJdnRqY7VYtnMp3v72Tcz+8WOU15bZIm2ulpu5BBKaZJurUk6eJtU2bHG2Jc+2y8t1KNN1QYUc2UjBuZYmt4thbzcocTd3hNpStC3HOLbMRB+jqg+HUl4iX8t87RmyDaGNc0NKRJq7aPvNN9/E559/vr/DyAhbtmzBsccei7/97W++vNNOOw0LFy4MLcuprKzE2LFjMx0i0Yy59tprQ5Wj/YIgMsvhhx8OzpOrAVatWoXnnnsOV1xxBQoKCtCqVStcdtll+PDDD5sgSoJwmDdvHsrKkssH+/btG2rfJgiCIA48ysrK0LNnT7z88ssp15US2Hnz5iEa7zvAQ4Q+ffqE/j4ZAJ5//nncf//9KfezYsWKpGWOP/74lNslmoYgcT0z/L+1ND4CW2fdHpjT/mePIFrYPW69hvab2i+m8X+1jcdbn+xJJSDcdddd2Lp1a6M/jjzyyNAx9e/fH4sWLcLnn3+OP/7xjzjnnHPQtWtXtGjRArm5uejQoQNOPfVU3H777ZgyZQrWrl2LG264ISPC4hW7lqsfHxx3OVO/qWsec4XzW7ycEFL7DllKue3XUsittyO/+1YTSCaM0PP9dtxSnr+Pged7cG99zx8TsBT+EQRBEARBEAQRjtTvdCEIgiAIgiAIgiAIgiAIgiAIgiAIgiAIgiAIgiAI4qCgW7duiEajgTfY6XT9n5mo3DgLe5e9gljVzoRljeyWaHvaQ2h1/I2u9GirI1Fb8kPCul999VW4wOMQLBUU8cvEkWo7+VIgHa9F5utTaP9z5NyquK8xITzxyHLx8EoUNVGZ7FveXGUK02nL9LQr4NxgJixRn6tv5cIWzpIyQJhWPaHWjQBnzL0WGGCapqs7E6bVnS32jhgH7p+wzpw5E3PmzPGlP//88zjllFP2Q0RA65w24OCWxlwAppA3DcbAhKVzFuDWdrDzBBj27NyLMf8bTnJ19XVXoWXLlkqYzWx5PIN81vZBxtz7m/badzurvR/p7QFOmnJH6m3IvDQIJddOVESTYQdn+88L3kqud/KNLSgUwloH02dOR9fOXUNJTl+vrMA1eS3QPRIBhyPFZZ5+Oax9wYRQ5Zx051muABMCBgNM4dwcqm9rta3sso6IX9OEal714NXmnD/irXZ1S7Nnt+KeMlINybU0XYDNVRt+KTbX2mQAHistCdyKjxS2DqzvjV2lxblf1r+sLOBV+Nu4M3VLbeLb1cPdzO7bt1PsU68mGiDFPdAoe/pp3xiBZWej4K47G61Ps77epfZl2mv3w5leQ4l7nSGEOvbDCgv0Unq/XEsDgJOyoq5zFQDU1NTgv/99B0OGDHHaEwKxWAy/vfu3oZa7qKgII0eODFU2U8QTX9829Db8/ve/R1VVVcL6K79bifXr1qO4W7GVEHB8ua7FEjtBjucqKypw3z3D8N477/kmCAGQNI4mwTDQ+umnUPPZ54ht3+7Kim3ahLoVK5DVs6crneXkBDYlApYxLEIXuOt95eal3WadqNeuj7YeW7M7mEKAM2FPhsIhuCPIto47z6Q+wi3XVkeffe021AXbOerU9VyOvTxjKs6Z3Zf1Iaiipgwfr/8Iu6t22RJmBnCurrHWf47AGYypPGaXZwZT40+miy0EB+MMcqILBgbBAMY5mGAAt0IXDNZ7uS4gIBAB45Z0fG3JOqwtWYui3Dbo2vIIdCnsguxGlMWYwsSWis34Ye8qrCtZi3qzHmBQQmzXOoAjLWeALSR3BCCcWeuMw0q3ni2pNpPibE2qzcBsmbbhlnEzDs4NW0Zuy83BrXWpRNsMsMXacswEtU2scaiUbrsFI87/mfb5kXH3OF0fG0KW1T6rynqqMaGV00nVfbMfuOeee/Z3CBklFoth+PDhGD58OO666y7cfffd6NGjBwCgd+/eKCsrw7HHHouVK1cmbeuBBx7AjTfemLQcceAyefJkPPbYY1i2bFmoCbpycnKQn5/fBJERxKFFYWEhSkpKUqpTWlqKyZMnY/LkyYhGo+jVqxdOPfVU/PnPf0aHDh0aKVKCAP7yl7+EKvfHP/6xkSMhCIIg9gcLFizAhRdeiMrKypTr5uXlYcaMGTjjjDMaIbIDkyeeeAKTJk3Cd999F6r8qFGjEIlE8MQTT4Qqv3LlylDfEV96afDEiMT+pybge21mNPWE5wI75v0R9ZXbfDmR/MPR+sRg4XbjwwL/XiewXLxfLxnDwpWVWL2lGkcdFvy7hJf8/Pxm+d0IYwx9+vRp0knjK+oqsHbvGuc7acjfEvTf9d1CafVtO3NKeL8/1r7B9nca729D1PfQ2g+e2tvEdQiCIAiCIAiCaI7Q1J0EQRAEQRAEQRAEQRAEQRAEQRAEQRAEQRAEQRAEcYhiGIYSJiWirnQtin46DEfe8D26XD4ZLY/5NbKLeiLa+mhEWx+N7DbHoODIgThswL9x5E1rfFJtAMjtdHrSfnbv3h1f8q2bWgOzE0m1rZuoBIDa2lo8O+pZ9D21L4455hhc+otLMXHiRJhCaWFt0Z1w5JEB/Tgl4NRR9azXTrYtvTNNR6IHS54XJLA0hYj/gLeOcGIX1kMI04nQdOKwlodpolunrCwgPP+c5dNFms56ssR9Qgmz1XIzS6atbwHTXkcGN1zStXQ5+eSTsXz58riP/v37N7iPIJ566ilf2umnn46bb765UfoLA2cchTkt7X3KWs+mMD37T8zaJnaZmGni+ouHJG8cQFY0C088+4Ta+7wCekdML28rFVC7pHY8uI9T4XpqSkLJtRM2kCw7qIBbQM/geeORC7Zt2xZPP/N0kkAsTAA37tnlkkM7fyQeJJFmrnL6gwEwtHIMDJxZck5up3FbE6k/DDDXQ6UzIGLX1x8cUO1G7AfXHt7yEWbF5fRnxSL7i9h9OmWcOI3/z955B0hZ3P//PTPP9Ts44GiiolERiDWiYoslUSMJ+jUBYlfsYM9XE7uQoIiosccWy9dYMajkh9gQRRGMFQsqRZFeDq5wdW/3md8fM/M8s/s8e7u3t3vcyeeF6+4zz5TPU3b3uXl2XqPjYEZ6aW0rT/J6hxD5vwTQzZOJ/nSk2tkqH/e2SfN93Vo2ieRi258akc8XovG11wPppWecDtGnT87abWlq8l4nHgtbiG9dDcQtx6UnOZiylSWg9fOvlDEMyQsKH84/53ysTxAuXzTuItTV1bVSm8+TTz4JzjvHUBrOOUaNGpVW3v+94n8B+JLsMLxVcR5biZrqGpx12lhs32cHPPf0c6FSbUDJ9joDrKQEJWeFX6M0f/pZII2XlITmldY53laSleXdyjKuMxJthneBBP/a2Vy/2ddYcdfj0r42139zWMc68X1mX5epFyx8EiGoa/k4uba1evGmxXhp8b+xqWmTL3Zm/lUAZ1ryzJXImXFzDaBEzwJKDC2g5dD6O1sJo5UYWjAjgRbgXMAxMmmuy3IBBwKC+/JowTgcruJwmND5BTY1VuOz9R/jle9ewuzlb2JR5VeobNgIV7Z/koaa5hp8t/lbvP3jm3h60ZN47fuZWFq1BC5cvW9UrJ7QGnqbtOSaMe7lYzBibGGJsfV+4Pa+0flsqTb3JdncEmwLLrz97tfnXwsx+7V3fafyQR8TeOvUNZN6JEq1lbTEm/zG5LNEJ4BVznr2hCfMz2Nfk3u6lAwnz+kopk+fjqqqqq0dRigVFRUYMWIEzj333IzruO+++7D77rujtLQUp5xyivd98c0336QlAFq3bh3GjBmTcftE52bkyJE4/vjjsWDBgrSk2gDQr1+/HEdFENsm/fv3b1f5SCSC//73v7jvvvvQr18/FBQUYODAgRgxYgQmT56MxYsXZylSYlvHdd3QCSoTKSkpwYgRIzogIoIgCKIjmTRpEg499NCMpNpDhw7F6tWrSaodwjvvvIP8/Py080+ZMgU33HBDWnkfeuihtPJdeOGFabdPdCxhYu2ORWLj/Amo+vLh4CrGMPAPb6RbjS6Sg77CVupkoUvxEwdKCTz82sbsx7UNsHD9Z+oXRPpGuhFsex3H+rdIvkTb/t2FndNP814x/wcX/r16/9gFVOnMPr9CZN1hE0YSBEEQBEEQBNGpCf7ilyAIgiAIgiAIgiAIgiAIgiAIgiAIgiAIgiAIgiCIbYbBgwfjq6++ajVPc9USGIVc8XaHoHi7Q9rcTvdBY1DzzVOt5pFS4sEHH8Sll17aproTpdosLk0NeIq5MVx4/oV44okn4Lqul3fpkqWYNWsWHMfBNddegxtuvB6MtS7U1i90Qwl6yUT5tCu9QVhSr1Qy68zxJXtWmvQHiQGAK13Yw9BUIiDNeDIGSBeeDA1S+gPLtCSbMSXh42CQ1j5R+8f11oMxvZ3MFwR78j4XViJcSORz0a7tN5SUlGCPPfZIur5bt25ZacdmyZIlmD17diD9xhtv3OoSuPKCcmxq3KRFdy44Y0rmzhlcPTCRSyU85+CYcNlNWLl8ZVp1jz1vLPILC7x3AfPeZcw+bdS5oc/NwP5IkHwmyqeN1DFsXYAs7Grv/E1GiJw0EEMrxRlYyGeT2b6QKqz3polt/PjxeOzRx7Bw4cLWNwbA2lgMk2trcE237l6dHEq6LXXLNhwMrhULrDLSepa6vATAmRGkA65Vo68HhdV2fIsBJXuax9AeFpsonU6UWpsc3F7P/HjsdeZ1Yn6Tt0KEf06dumkjnu3VO1AmMS57RWeUanfE+F8990JSYXPScvqZAYilKUru6tSGTNjAiopQOn58TtuNJOxf/73sfyCZ42EIWSb0AAAgAElEQVS+zXlCXomw93pyvMukNNeNLCrC1y0tgbw7DtgRU++YirFnj0VNdQ2efOLJVlr1Gbb/MPxmxG8Cn8/JYDI4mD7b3H7H7fjXv/7V+ncSgFmzZiEajcKxP59C32T+tWdlZSUuGXcJZv5nJmKx1HLhysrKtgWfQ4qOPAK1U24LpEe//z6YWQjw8nK41dVxyTJN6WcYckttaDrrXp5xnQ0t9fCF2gCYlmAzf2IUyezvVHuqm7C/d6xLeCkBZqaPSHYNpt5lSnBs/yEBX5YMifqWesxb+R5WbVmpJqRgTAu1mfpjQouUVTVGfqGF0lzl8aTNDOBMWAJmI4A2smXhCSw4GMCE0lFz5v3twgA164aZ1AdcldHCccE4XNcF4y6kFJDcxebGzdjcuAlfyS/BGENZQXd0yy9DWUE3lOQVo1AUIV/kw+EOGONQk85EEYlF0BRrQn2kHlsitahursLmhs1odpvjzPUcwhJEQ/+RZa47zD6xddPWEjP71Ez2obaXGSW3kYgzX9TtybKhRdvgWlCuZNwM3BNwe3Jv5j+UQJvrc4T7omv410iJU7Ew69n785ZbKczPGfrZbieGXQzEXStt3b+j2sLEiRPTzpuXl4cvvvgCgwcP9tKqq6uxbNkyLF26FMuXL8eqVauwZs0abNy4EZs2bUJNTQ2i0ShKS0vRu3dv9O/fH19//TUGDx6MdevWYd26daiqqoLruiguLsaee+6J0aNH47TTTosTXw8bNgzjxo1L+d2SjPr6ejz77LN44403MGvWLOy///4488wzcf/996csO23aNNx11124/PLLM2qb6BzU1tbik08+wbx58/D444/j+7Dv3zQYOXJkliMjCAIAfv7zn+Obb77JWn2RSAQrVqzAihUrMGvWLFx77bUYOnQonn76aeyzzz5Za4fY9njuueeST6Rqccwxx3RANARBEERHEYlEcPTRR2Pu3LkZlT///PPTFjxvi/Tp0wdPPPEETjnllLTLTJo0CY7j4Kabbmo13+uvBycATaRbt27o27dv2m0THUtYX1DThuBklTlqHRsX/BWbP783dG3pwGPhFGd7Aq4UN+zTyeOtDslnJaluYNVPPePDalx6fF/sUJG+5H5bpynaiEWVX3l9ygrzYyVm9Vmb/mpzH8Lvo47rs7b64NWPn4K/TwmW0elJftfjTzTJYP9+KnGSSL/+rtOvTRAEQRAEQRDbAiTWJgiCIAiCIAiCIAiCIAiCIAiCIAiCIAiCIAiCIIhtGFvylIxI9eJ2tKBGmhVtNxxgApCtS/0uv+xyXHzxxeCc28VbqT21VHvZsmU46sijsGrVqqT1RKNR/O2vf8P/+8//wxuz34iTMsdJtW1xtrTWWenSDUq4pVWb/9IXH/pJaYqvmFWTNUjMk3fDyIsBV0p/QJkXky/9la4R28m4WF0tAHe18NhrV2+rkXdL6YJxBjfmemJkL585ItLfNsGyI9beGjz77LOBtJ122qlTyD/KC3pA7WsXkgGu1AMRpauEgVLCRQyMMbzx8huYOe3VtOotKirC9X+7Dr4u1T6/WIIQ29JuS+nLBa36bLG0R5LxrKZuq+ngunbgvW9SCbaTNZNMFuitDpdrqyIy8V1pu2w9ufZrb7yGHbffES0hYtlEnqivw5jiEvzMcbzQjFzbbonpNAGm10lvrf2I1+JrwbauWFiaT1e/132hbvxW+wJuFrecDiF6UHuoLQIaSGavZ3H7wS5nP4woWOVTZfomEWsvjETwh8oNeKmiT1y5uFhZSFrIdtgpLDS1dbb2UF2Z8NxanrDldATbsQRJ7k+R5gUfoundoGCk9KwzIXpX5LTtpurquPc4Ep6THePEz4rEPLaaO3E5+HHvq//tPIY/Fpfi/ro6bHGDk5Jc9b9X4W9//RsKCwvjJk1JBucc/57+75T5OpqKigrsN2w/fPzRx63ma2lpweRbJuOGG65PnknvxPXr12Pc+ePx+qzX09o3hnXr1qWdN9c4P/tZaLqbRP7Ne1cExNpu7ZaM23erwj9/RN8+Gde5rHIpYoihZ0kv79rJ+yc9N7Mn3VaJwb93jIg7Pk0VNJPoMKbeTer73nxb+u8wlvBlJV2JGIvhqw0LsXDjQsTcGBjn3ncp19+kSgCtHctMC5qZUk17y64Sa6u8enIXI4+W6jUYg+Dci0QrpQGmykoAnDOYy0BIAIIBrgsu1KQ+kkP9IQN93QQOqacNMXtIwgUYUNtcg5qmajXBEWNw4Vp/K7nW33t6P0rrqkYCgnHv+CT8qaleciPuMNcf3IvL04Awf394+5TBE2EDap8wMF+QrR+C2fJsDsGElmczL907BrCF2n4a50yL0gHGuHUeMHBdT1BdYq6vfDlJ3PWvl2Rd07B4iYl3LW/vr608IVGmVFZW4ssvv0wr7yOPPIJzzz03kF5eXo799tsP++23X7bDi+OCCy7AnnvuiREjRqCmpibjejZt2oQDDjgAd955J2699Vb84x//SOt75corr8QJJ5yAnXfeOeO2ia3DhAkTMHny5LQkqKngnOPGG2/MQlQEQSTy0EMPYebMmWhsbMxZG4sWLcK+++6Lq666CrfdFpzwhiDS4Y477kgr34QJE3IbCEEQBNFhLF68GAcffDA2bdrU5rJ5eXl45plnMGrUqBxE9tPi5JNPxn/+85/Q+9bJmDBhAvLy8nDttdcmzbN06dKU9ey7775pt0l0PLvttltIKkOsuQqioEcOW5ao/HASNn92d+hap6Q/Bhz7eCCutt01zqRsSL7AjflEZMLLwB19RGMS98xYh6ln75huwNs8n6z7GFE3qifx9PuU4yfXZsG+ZpPXyK3j+pn9fIxZvxOwJpaM65qWupC+H8Na+x1IChLrjYuVIAiCIAiCIIitQuLveQmCIAiCIAiCIAiCIAiCIAiCIAiCIAiCIAiCIAiC2IZIS6xdtSTD2u2BaBxOSf+0Sp099uxg8dDaU0u177j9DgwZPKRVqbbNZ599hoHbD8Tbb78dL7sz9RppnS3BM65q1wjckkkn1T9Xukp+DAlXxj+8MlroFvew6nPj0lWdSgqn27FEwUqQK+FC55FWTSZ2KY27Ly5qbsVti8WNXNsT0rlSp0tfRif9WIzEDgAEd9I6Fp2RGTNmBNLGjBnji+C3ImUF3bzzwDXnGVx9PFxPGhiLxfDXyyalXe8lV10C7gj/eAKAd45JT0AYj/QMw9I6D4LvaRn3tLVIKfdLFV8rxZMNnjQi2UBxS1bIGENFRQXuuDM9CY0LYOzmyoBAmnvLLJDGoWTSsNJNHmEt88CDef8Eg/cw64SlZ0wsK0LrC+YJtu/X6z/rfEw9zEBcI8g2ddnbbW+PLeE2ZRiAXxcW4qCCgtD9/E1LC0ZuXI+olfZTlGpn622ZTj2J3+dmqWXjxixF0fkwYtUtU6d654p3npaUoNv4cXogeG4eTdVVkNFwYb/9cW1fw9jLge2BuXrI7gd6KWOY2L170vW1NbXYsH5DWnWde+65GDBgQLZCywL+O3nqbVPTKvGPB/4Rn5Cwu9esXo2RI0Zi5+1/hlkzZ7VJqg0AVVVVaGhoaFOZXMGKi4GQSQ5kU1Nofifk2LoZCHwMsbCyjgNRkbnwfnNjFTZs2YBllUtR3VANNzDJTsJfHvpa2+Qx1/6hea1rMU8YIWXcs6/Ejr90c2UM327+BtO+eQ6fbvgUrnS17Fl/00st1GZG2CzgMKFfa7Gz953PwblQMm3JPWk090TQvvBZXUMICOaAcwEuOARjEFzA4ULVo+tT+TiEcNRrIXRexxNPi7i8Ql0nMAEOJakWnEMI4eX3/ukyJlbBVJqSWwv/NTgcruPguk0jufYk1lYZLrz9xU05HadgApybsvq11abDrPy6XsHVvjJSbT9GrSVnRsrNlIDbOyZG5q2XGVcibe94WteIzBxrS2pipNoMXj3wJCVJrnMTpdr2uoQyXUk0cs0116Q1EVZZWVmoVLujOfjgg7FhwwYcd9xx7a7rT3/6E3bccce4CchaIxaLYcSIEe1ul+hYJk+ejIkTJ2ZFqg0AY8eORUU7vjcJgkhOz5498corr3TIZBVTp04l6TGREZFIBJ9//nnKfBUVFdhrr706ICKCIAgi1zz66KMYOnRoRlLt7bbbDsuWLSOpdht45plncOyxx7apzHXXXYdp06Z5y5WVlbj22mtx4okn4rzzzktrkt/Ro0e3OVai4/jFL36B0tLShFSJxjXzc9pu9VePYdOnfw9d5xT3w86nfATw/JzGoEj1N1Li74vC8tt37MLrZ2B4ZUEVvluVu8mOfkpsiWzBV5VfqL5nru/mW/3L5v6+6aPmuu8aADjz8yCuTLyY27vLz/xjZ+7FMhb8PQiLW5/kvEkQeXtxtJVAHV2nT5wgCIIgCIIguhJb/1f8BEEQBEEQBEEQBEEQBEEQBEEQBEEQBEEQBEEQBEFsNdISa9csBWTbxHxh6sXifgekVfL//u//8MrLr6SoPZlUWw2Uqq2txQEHHIA///nPiMViacasaGhowIhjR+DySy/3ZdKANtCFCLWl9KTFUrpeHi9SLdL2ZcTwhNje61Yk2uGybb9OZTyWcbHAjsWs8x7SE2z7deiyrgsplbgbWvYNwHv2RNmeZJtBSunt/zipd4Ld18QlWFCS2BWoqqrCp59+Gkg/5phjtkI0Qcryyzxhu3Rd71govbYRsEvMm/1B2qKsPv36YPyfxsM+7wHrHLXeE3oN7PMpIJ6zxgiGyVcTBZCJrxOLpCO2S5etKdc2n1yB+rRce9z4cdh7771TBKBYG4vh1tqagKzZF2b7/4+XaDMvTp6wzl7mocvhkm3BjBw7XobNrGWTlrjMEtLVa0vMbUTeenwst/Inxhgm1I5fx+LWMwDFjOGBHr1wZGG4XHtJNIrjNq739u9PTardbjIIMnEyCgBoWbcuSwF1TprenYvmD/8bSC8752zwnj1z2nbdmjWB/Q0kmxgkfl0YYeky5HUmn9ojC4txZ48ecNohjSsrK8M9992TcflcYH8P/vLwX6Jv374py1RurMSct+cE0pcvX45jf3Usdt1pN7z15uyMvx+llPj+++8zKpsTwsTgPPw60tl550BabO3ajJuOrV4dbGOHHUJl3+nQ0FKPSKwZjDFEYzGsrVmDpeu/Q+WWjYi50STXQAnX/6neQdYXT+K1hxtybbVp4yZMn/lvvPjtC/hw9Xw0R5s82TQD9wTMnOtlznyBM7fk1Ix7EmmhywiuZdGwxNPQwmhuxNEOGNPya/0suJJGC87hgMMRAg7jEI4RSwsYIbfDHE86zZkDzrmuV0BwB45wlIhb6HQt+BaCQzAHedzRgm4VD9cya/OspN06Jqak3AyWPNuU0XE53Ai2fdG2tz/MMrdF3qZsvJzbSLfj5N52fZ5U28ofJ/fWR5AnCLTBvckVoK+ZAPji7Dghibmyg3eh6qUw/5pSIv5cC4i0E2eRSSHZ7uw8+uijKfMwxrB06dIOiCY98vPz8eqrr+Lpp59Gfn775EVVVVWorq5OO/+3336L2tradrVJdBxPPfUUrr322qzVV1RUhAcffDBr9REEEeToo4/GpZde2iFtTZw4ETNnzuyQtoifDn//+9/TmuyJBKoEQRBdH9d1MWbMGJx33nltvicPACNHjsTKlSuxww475CC6nzavvfYajjrqqDaVOfPMMxGJRHD//fdju+22w+TJk/Hyyy+n1e9hyhOdl7y8PBx66KGB9I3zb8pZmy1bVmDj/BtD1znF/bDzqR+BO8XpV9juLsPQO++tZ0/WsLkvFbIq2hLB9XcHJ2Ungsxb/Z73t4EnxGY87rcLKi1Rk83sEoF/vkgbAItfAzBAyrh+biPSRsj9xsSksEkjM2IrTzBPEARBEARBENsSJNYmCIIgCIIgCIIgCIIgCIIgCIIgCIIgCIIgCIIgiG2YQYMGpcwjo01oqQvK5dpKz19clnbek046CZWVleHxJJVqK2a8MgP9+/XHJx9/klGcgBLOPfjAg9hz8J7YsHEDoGV2rmspsz3Bna2stv/vwrUExLYQW0IJ7lxLxN22f7Dq0OLkBIG3We/Lta10S7YcEGxb+YxMHAAks1vXW+y6kFqazaQuy3whN6T0pICmbs665s9X58+fHxBVMsZwwAFBYXx9fT0+//xzvPXWW3jttdcwZ84cLFq0CI2NjTmLL4/nwRH58cdYunDhKmE6XLjSxStPtS6tNwhHYNpr08C5r023Re2QMjCI1FtlEvQoxbislqter7XyIvjaLKeT1k62llzbVN2aXHvWa7OQl5eXIgDF4/V1WBaNBuTO4dpE/wflRpINK92WUItWlrlV3hdt+wJsI8HmUK8d5pcRCXU5er2AX86uIyjSTpBuJ8SXuC1me5kXa/x+MEN0CxjD3eW9cGxhYeh+Xh6NYmUsCpJq+7R1bHBr+SUkIqtWtSeczo2UqL3ttkAyLytF6QXn57z5mpUrAu7TZJLtYGoQda2TWSxh0u3EqkYWFuNfvSowyEnvczCRB/7xABzhZFS2o7jkkkvSynf1X67xXi9ZugRH/vJIDNltCOa+OzcrE04sW7as3XVkA7e2NvSk4uXdQ/PnDd49kBZbtw6yoSGj9qMh+yFv99R/NyVjY32lkhxruTHA0OJGsa5mHRatXYQfq5ajpqlGHUNz7SyBxE9+GVhicRPsmPdi2OQmEkA0EsVr/28WzjrlLAzd5ecYd+p4NLU0goFrwbMRQPsyaO8huZJlc6g80kioHSjZtZFGO56gm3PHk0AL7kuqzcPRQmjBnLg8gglw4cunjcDbCLV9ubQWdQsOhzu+ZJrbkmmh4jL1Si3J1tsktHjak3IzI75mEJ4cnENA1y3ipdpx2wOhyuh9Kbgv3BZMqFgSJdnMX6+k4Gp/GMG2L972Bd/xUm0tQGf+tigpCQNjAozp6x0GP12fFN45Ga8vUf9n+to4iSw7mVTbXE+zROmMta6rMXfu3LRj32OPPdCnT58cR9R2TjnlFKxevRp77LFHh7bbvXt3vPjiix3aJpEZ48ePz1pdQgg8/PDDcJzOfe1FED8F7rrrLlx99dXomeOJmQDg1FNPzXkbxE+LRx55JK18EyZMyG0gBEEQRE5Zv349dt55Z0ybNq3NZTnnuO+++zBjxgxw3jXvHXcGZs+ejcMOOyzt/I2NjSgoKMDFF1+MlpaWNrXVu3dvlJaWtjVEooM54ogjAmmRmmWINVfloDWJ9e9eATca/A2EU9xXS7VLMq06BzDT8WklscQcCN6R9XtPI9XLULlgKn589hi8ePtJeOGFF3IR6E+GVVtWYlnVUkt8HS/Xhl5Wr5m36xlj/npuTfNtJo9kpn9b1QDoPmvvJr1/nCUQf5y9vmr9SLgfwxLyxj1b8VtNB+iqfeEEQRAEQRAE0ZWh3iWCIAiCIAiCIAiCIAiCIAiCIAiCIAiCIAiCIAiC2IYpKyvDgAEDUuaLVC9Js8ZwDSMAFPTaAwU9B6dVS3NzM0aNGhVSe2tSbYabJ92ME088EU1NTWnG2zpLly7Fbjvthn+/ON2XBru2ZNjVgmojpFZLrpSQrs5vye7UNvjybU+q7Qm34x+ujMGVsUC6LdEO1KhF2/Dq1IJl6cdsy7Fd6Qu2tckvfm8zfzCZr1j2j4PUg8wkJJgWiEPLtr1W9MCxrirVBoBPPgmK2nfeeWeUlZUBADZu3IgpU6Zg//33R7du3bDvvvvi6KOPxnHHHYejjjoKP//5z1FWVob99tsPt912G6qrq7MeY6EoRMycR64+zpYUHgC+XfhtWnXdctfN2HGnHeIkjZ6/EfpZ+ued93/r/LHxzrFkYwgTPza20ljDrS3XDlSh5dp9+vbBHXfekaJxhQtg7OZKr3i6cm3zWsQpF+Nl2mGS6jAJt0qLVzVyME+ubaTbYQ8vRhZfh1E/2iLt8HbTE2rbZeL3kb/t+Yzhzh69cHxRUei+fr+56Scj1W791M7J6PWUrTX/8EPmtuZOTuNrryOy8ItAeul554GXl+e8/arvvwcQIt9F8FpLpSU8ZPy6tpJJmWF5+ZjZuw8e79ULBxYUpF1u8JDBOPnkkzNoMfu09j6+8s9XpjWBwueff4735r6Hww4+DHsO2RMffPBBVoTa3bt3x8RbJ+Ko3xzV7rqyQZjYGgCc7bcPTc/bc6/Q9MhXX7e5bdnYiJZl3wfb2Cu8jXTY2LAe8ATIvvyBcXVW1DRWYWnlMixc/RmWVi7BhroNaIo1+tJs+9rbLDOzFI75Pvth2Q/412P/wlmnjMUu2++GU8echhkvzUAkEkGkKYLX/vkmBLck1EqzDcCSU3Nfuq0V02DcyKKZFkwb2bSWXntCaUskzZRoWnDHE0YLIXx5tBFPw9HPWt4NES/fFgkSbJOPKcm24Fy3oeJxuADnDoQQcISjhNpcSaodI+vWdXMTp5ZbCyH8Nm1pti3DZn4eX7Ttx2Uk3Eruzb39JbjQcnGzX3yBthKP+2JyxzpGniRcn1PmNfP2mVGb6+sexnS6Lylh5jW0Y4RbohLv/GHaNaNzei4S/1oRCMq0jWQ77hopIKjZ+mKRKVOm4MQTT8QRRxyBffbZB7vuuiv69++P8vJyFBUVwXEcMMZw+OGHp13njTfemMOI20dFRQW+/PJL3HTTTR0qLBs9ejR+/etfY8aMGZg4cSKuv/56rF7d/onbiOzx4IMPoq6uLit17bbbbvjhhx9w2mmnZaU+giBSM3nyZGzatAlVVVWYNm0aLrnkEhx22GFp9fe3hZqamrRFyQRRWVmJ778P/k2VyE477YS+fft2QEQEQRBELpg5cyYGDhyIFStWtLlseXk5PvvsM1x00UU5iGzb45133sHw4cNz3k5HtEG0n+OPPz40felju6B58zdZbavmu+dQv3JO6LqdT/04tVQ7jVsbqQXF6fQzhueRgdUsYY0vepYyhk0LpmDlv/8HNV8/BbdZ/dbjsssuQ1VVLqTlXZ+oG8U7K972Jro2Pc+c+f3L6n6J+e0A8/qzvfV6stJ4LXeyZcD+/QPs9UbYbR1TDyPrNuute26+yNvPHjrpJNI5VwmCIAiCIAiCyCU07TNBEARBEARBEARBEARBEARBEARBEARBEARBEARBbOMMHjw4pdgoUrUYJTukEu2lHvm2/e9exPf/2hfSbUmZ97333sPmzZvRs2dPXbs1gMlr0Td2Lfx8ISZMmJCy3rYSiURw2slKCvTLI36J3Qbthr323hMHHHgAhvx8KDhn2jstwWAExFo+LW3VeLwYzxZte8jw154w0QzcMyul9CWuTMutYSS9zCrLoEzfyobmSbT1QDAl2Hbj69LZ3ZhUg9kk4FoCP9uVZgTOplVPqi2Nl1uv68Ji7UWLFgXSdt11V1RVVWHSpEl44IEHUgrdY7EYPv30U3z66ae49dZbceutt+K8887L2iC7QlGIWtQq4TVTgncGCcakFq67cPJS/3y4oKAAo077Q5yAnRmhumS6PqjzR0rvnPIHFeoSUh/zJJtnn68APFk3M/VtJeEe894jSUgQBQYrQNKPQ6b3ZGvppvq4wbwSGH/ReDz6yKP44ougjDeRtbEYbq2twdXduscNATYDSV2rZdOunY9DvZuNvNOUs/zqcSJwe4vCNt/Xrbf9mNqy6sT0sPX2cuInDo8bRhuUYNuaSLM+D8D40m6Y0dgYiOHzlhacGtJuV5NqdxYSzx23qQnNK1agYODArRVSbojFUDt1aiCZd+uG0vPO7ZAQNn33nX7FQj+RbBKnS0j26Ri2XiL+s6ItJH7UmuVf5hfiQZme/JExhunTp7ex5a2D4zj47W9/i5dffrnVfFJK/OrIX2et3Z49e+LP1/8ZZ18wFq50EZXRrNXdHpoXfBianrfHHuHpPx8KVlwM2dAQX8+8eSg4YP82tR355BMgFgukt7Uem7Vb1oBJQDIGJu2JJJhKAweHunbb3FiF6sYq/LiZI0/ko6ygDKWFZSjNL0FxXgmKnELk5xUij+cpxTVXl/lRN4qWaAQN0UbUR+sxe/psPHHr/6WUesx+6m387pwR4I7WWzAVk5IyS/3d6csrOLemzdDX9hwcYAyCaZUzY2CS+UJuXQdXBmcwMAjGtAiagXElgZZaWM0kAH0NycEgBdTfGpz7f2Mxe8IflS6ZhDT7Ui9DckjpgnE1oRBjEky4gPSvcyQDmNR/O+nrZvt6UJrrW/NFZV1geLoOFv8N7yk74iYYYl6aeRZM7TtuphLhKo1puTYDs4TfXJ8rPE6qbfIqyYgqw83+ZX4arClPTN2+TDteNeJJtU0J+5wNOY/i9oMMX5dsuaNZvHgxjj766IzEX61RWloaOjlYZ2PChAk46aSTMHbsWHz44YdZmZwhFbNnz8bs2bO95VtuuQUjR47Ek08+ifIOmFCESE5dXR3GjRvX7np69eqFiy66CBMnTsxCVARBZEJ5eTlGjRoV+C768MMPcffdd+Ott97Cxo0b29WG6cckiFT89a9/Tesa4+yzz+6AaAiCIIhccOmll+Lee+/NqOzw4cMxZ84cFBYWZjmqbRfOOebNm4fhw4fjo48+ylk7p59+es7qJrLHkCFDMHLkSPznP/8JrNuy9GUUHDAkK+24kS3Y+MENoet2/J9XU0u1AT2LX6Z9U8nKBqzJCNy58n56Y923D9yc97O70Qase+tyNKx8N9DaunXrcPHFF+Ppp5/OYBt+2nyw+n3UNtfoiR5tYbbdT8699d4027Zg2wixmd9/Hf/si7S9bnwrr9dtL/2FOC13a7/TYa0uWvWmuUOw9fvGCYIgCIIgCOKnTNcdnUAQBEEQBEEQBEEQBEEQBEEQBEEQBEEQBEEQBEEQRFYYPHhwyjyR6iUpcqQ34M0p6Y9+R96VVl4pJd577z1dezKpts8xxxwD13WRS+a+Mxf/fPifuOyiy3HQsINRXlSOim69sesOu+I3R/0GT38U+tYAACAASURBVD/1DKR0lcgNRvbmQsKFK13EpAtXSriuyiGlFlLrh5Su/0DIQ6+D9TBCOddVdas2/Pzw4oCqRcZUijQPF7bQV0Kq8oF0aGG4Cdf1xHPe+EPG4BpZspZpm2Oi5Lxd96ery5YtC6StXr0au+++O+68886UUu1EqqqqcMEFF2DUqFFoSJBAZkq+yNfnmnVumWMNF5ASRSXFKesZdtAwLYtHwpmRqImHJdJWJDpT/DgS0tu4bR1NStl5qg1odQxm+Eo7PTAGUw/mnfX6LDhOajk6ADxeX4fvY1GvuF0f1w9r6KrWLdrpZtnXTdt5Eh8iJM2up7WyqR4soS6RpA2e0JbZr1w/EuPx942t1I6vFwAeqKsN3ccnFRcH9m9Xkmq3t257LLJHlt/cjV9/nd0KOwENr8xAy3eLA+mlF14A3q1bh8Sw4euv1It4N0Dcq/hP/fg8QYl2x32qf9zSjA8jzWnlHTVqFAYNGpTjiLLHHX+/o8Pa6t27N+5+4C4sXvUdzrnwbO8ItsRST36Tc6REw4svBpKZ4ySVWzPHQcEhhwTSG1+d1ebmG998K1h/SQnyhw1rc12GVbWrtERZyyKY/oZlAsITOAhwLZI2IuSoG0NNUw1W16zC0sol+HL9F/ho9X8x78f38O4Pc/D2j7Mx+4fZmPPjbLy3Yi4+XLMAX274Aj9sXoadjxiIusbUEvrmhmbcd+n9noRZgMOBkTZrwTMXSn7NlbxZwBc9O8xR5SzBswCD4AyCc3AmwJijBNtMwGEcDhfgTIBDgHPzcHQ5AS4cCC4guAATAoKpNK7rEFy14XAORwgI4ajyOg6uyzpMPau6hRcPh0kXlrRat8kEHO7odhwI056pU+g089DpcWmBh65PxycY98pwJrzYBBcQcFRcXv3+dnMtHjcxx0m1PRk3UxJv5l/9GIE2hxKnJ6hGlPDcuiL0RdrhUm37mikg0k6cTSGFZLuj+fOf/4whQ4ZkXaoNAH/84x+zXmeuGDx4MObPn4+GhgY88sgjOOiggzq0fSklZsyYgYqKCjzyyCMd2jYRz3HHHZdxWc45JkyYACklKisrSapNEJ2UAw88EM888ww2bNiA9evX45prrsHQoUNRXJy6fzCR5cuX57zvnfhp8Pzzz6fMwznHVVdd1QHREARBENmkrq4O++yzT0ZSbcYYrrvuOsyfP5+k2jmAc44FCxZgu+22y1n9J554Yk7qJrLPtddeG5reXJl68uZ0qV70BGJNmwPppTv/FkX9h7ev8nZ3IbZmOw6bBND0cQbLRBs2YNWMU0Ol2oZnn302rWvgbYkVtT/i641fakE2YPatL7sOm+5aI+3+az0ppe739iaLNH3aDGBcLcelWy34Em/TeHyHdmISY4nxWOuSnVfWDVWvzzxsBmGCIAiCIAiCIHJG1x2dQBAEQRAEQRAEQRAEQRAEQRAEQRAEQRAEQRAEQRBEVkhLrF3Vmli7bSOAug06CQU9U7eZn5+PkSNHBgTaqkUzCkmNRHr33XdRWVnZpjiyRaQ5go0bN2LBBwtw2fjLcOzhv8H7c95HgShAoVOEYqcExU4JSvPLUJpXitK8EhTnlaBQFCFP5INzofXbviTbyK3tR9w67wFPoixhSboBuK7KE5MxS7KtBdtakA1Pru0Ltn1Zpi9mVv/ZR0K3If2YII1Em8GF65UB13Jl5FYQm2tWrlwZSPv666+xcePGdtU7ffp0/O53v0Nzc3qS0NZwuKOF2BKSeUp3fWzV8SrtXpKynpqaGn3MpHeOeOhlZr32jqxMPEPiV/ky+YSVnXQUYVpy7dZCTyHXDht4mSjXTqyvb58+mHLblNbj0rgAztpUGTck1RZKmzT/4X+m2nl9mbXSM4aV5SFlEmXXYTLssEe6ku2w9Pi642Xadjkk5Eus06wHgGXRFvynsTGwf3dzHOyXXxA31LcrSbW3NmFvnbC0hi+yN8i/MyCjUdTecWcgnZeXo+ycszskhlikGZXffqMnyoi/ypLWi8TzL5PzNj1tQdu4pKoqrXyFhYV4/MnH29FSxzNw4EAMGTokp23069cPDz3+EL5b8R1OH3t6YL0rY4i5scwqj0bR8s037YwQaJjxn1D5fOGvfwVWWpq0XPHvRgTSWhYtQuTzhWm3LRsb0fDv6YH0ol//CiwvL+16bJpjzdjYuEHJsrWcmjFowTbTQm3rNddCZCaUiNuIIzgHJPMFElyJr4WePoIzrsTRRrrMHRw++rC0Yly04Fss/XSJrldLtI30WQuvOWNKAK1jFMzRr5knoDZibr+czsu5kmVrybQnlOYCWq+t5NCeUFq/9mTbSvYthONLubVoW8WkZN2OcJRomzlwmAMhTIwCQgjksTwILpAnHBUHfIG1I4z428i0LfG1eSBeuO0Y8Tas7eGOSudOQLit0rkv7Db7kvv7xSsTEHYrpbkSg3Nvf3OmZOcMHMKcGzqNa5mIkYaoc8cXt3syEevKlDFfvq1ex1+xMyvBCELMNbN3HWsVSHk93YGMGzcOU6dOzYkQlDGGW2+9Nev15prCwkKce+65+OCDD7Bw4UIUFRV1aPuxWAx/+tOfOrRNwmfmzJl4//33Myp76qmnoqamBjfddFOWoyIIIpf06dMHt9xyC77++mvU19ejvr4eL7zwAs4555y0yruui08++STHURJdnW+//RYbNmxImW/PPfckqSpBEEQX48MPP0T//v2xcGH6fW2GoqIizJ49G5MmTcpBZISBcx56PzsbuK6LCRMmIBqN5qR+Irvss88+oelNWRJry1gzqhY+ELpuwDH/zEobqiH1lJ0+RqsO3Qfaek6GyKZvsOqlPyCyaVHSvPvuvw9uvmsShhw8GJFYJAtxdn3qW+rw1vI3ICF1H7Lpi+a6b1r3XcPc71ATjnI9OaS5X+K9Nr9R8O6j6DRLgG1PIm4fX2mWNV4fuP3rAenniTsrQm5cp/WrlnRvghMEQRAEQRAEkVWcbFa2y+BeetafzgfFlhkUW2ZQbJnTmeOj2DKDYssMii0zKLbMoNgyg2LLjM4cG9C54+vMseXni60dAkEQBEEQBEEQBEEQBEEQBEEQBNFO0hJrVycTa2c2Asgp2Q7Nm79tNU9+fj4YD0pJfam2v3z/ffe3qf38HoPQ+5BJWPfm+Yg1V7eprE3Pnj1x1FFH4fDDD8dBBx2EvfbaC3kZSveibhQtbgtaYi1ojjXDRbzUUImxzWuph4ap/R/vKWZgWnzMJINkDNJ11UAzKbUcjWmhphGiKSE2Y0Z6zCAZPIEyY9qZzACTRdXFIJkEs+5nSunqdFfJtlU2uK4LJjrnfc9UuK6blkB72LBhOOKIIzB48GBUVFSAMYaqqiosXboUc+fOxdy5c0PLzZkzB1deeSXuvffedsUpOPck2lIygLmQUh0jI7UuK++Wsp7a6lp4Um2mDrwSsQPgzPJJS30uac2ePrxSqkGSEuY8TZMkHyemPi9PB55Gpt04uXgircVkmwhDV5v913qaFRAuu+xSPPH4E/jyyy+Tx6RZG4thcm0Nru7WPRBSYpjJttCsM5spEH8OJMtrCKu3LYcwTFpt2mEI1mUry+3nYBpLKBeWB7inbkvoNkwt70FS7Q6g/icm7Wp4YRqiy5cH0svGj2tVGJxN1n7+OWKRSOAck0meE9e3h8RruLbySP0WbIilJ32efOtkJenqYoPVb775Zvz+xN9nvd4BAwZg8u2TccLvj4eUEm4r32vNsWYU8+I2tyGbm7H+mN+g5OST0O3yyyC2267NdUR/XIHqa68LXVc69qxWyxaNGAF+/Q1wt9TFpddMuhm9X3gO4DxJSZ8tDz4EN0TeXnzSSSnLJmNF9Y/+NTUQJy02UzsooQSUYAIcnNsTPyh5MiRT6Yx732FclzPCY3XdzgGmrsH+55IT8M7zcxGNpBbe3HnhPZg0/a/oN7CfJ1P22udaoKxjYWBaAG6LLJTAmXN/agvOtQiDKxk0GLQYmgEc4FKJudXfKQzMlGUczJNuCC3gUPG4TE/wAwnGmZq8xQXA1JWnum6UatmVcAUD03/4uObvFinhMoAzNQkN9yYRkt7+9CYuMqeN1O35Nhdv35mX3lQd3v4zcmojrtb7Sm8r16oP7gmxVR7BhJJjm31thCLcl44YQTbX+114Eu14qbYnHvHqj5dqM8Z17LZQxJZle1sJT6rt/Q1p5fNPRH9fWB/36fxNkEsJdyQSwWOPPZaz+m+88UZUVFTkrP6OYK+99sKGDRtw7LHHYv78+a3//ZNF6urq8Pjjj2Ps2LEd0h6hiEajOPXUU9POzznHrrvuiksvvRTjxo0DT+M7lSCIzk9xcTFGjx6N0aNH45577kFJSerJ+F566SXsv//+HRAd0VW58cYb08p3xRVX5DgSgiAIIptMmTIF1157bUaTVQ0aNAjz589Hz549cxAZkQjnHA8//DDOP//8rNd9880347bbbsOJJ56Ie++9F3369Ml6G0T7iUajOClJf3assRJutBHcac/kahLLXzgU0Yb1gTV9Dp4E8Pw21tfaXep0y6aqI3F94kTg0sqiXjSsfBvr3roEbktD0lrfXPAGdh28C1wp4UoXq+tWY2C3gao/fxslJmOY9f2raIo2+n3Ptkxb90H7E4+qaa+9vmlrvRFkm3X2hNpGqm3/8/vhAauH3ls2v5FiMq57PzhxpC7u9e8j8V4/iy/bySaYJAiCIAiCIIhtlayKtbv37NhZydsCxZYZFFtmUGyZ05njo9gyg2LLDIotMyi2zKDYMoNiy4zOHBvQuePrzLHxLjrwnSAIgiAIgiAIgiAIgiAIgiAIgvBJR6wdbVgPN1ILnm9LeTMXLTWuW5AyT11dHcaNG4d//OMf3tCkMKk2ALzzzjvpNcwYeu57GSoOuBoAsMuZC7Hq1TPRsCrN8gAqKiowevRo/PGPf8Rhhx2WNaGQwx043EGRHsgYdVvQGG1EY7QRUVfL8MwuN9JrIzCDmquXGfuxsvZpmbIeYCYB1xsXKL3BaqqIUuEqdzcDk64Wx2k5siXVUsJmb0GH5VrhGZG3NYxRAuBe9i5HXV0dYklEnsXFxbjwwgsxfvx47LLLLq3W88knn+C0007Dt98GpfL33XcfzjjjjHbJaRi4VgJqGaB1O1dKJRjs3jO1WLuxodEbNyohwWGOpbQk17ZwW4u0zToGf31cmheoH1db5NshY2LbLO/OELN9SUnlim1lPG8mcu3X33gdA3cciJaWltbCBgA8Xl+HMSUl+Jnwfzruf6bGh2YPDVX7NrgJttBaenn9/zMk39xMjlRimTCRdfwQ2fi8YadeYn6WJP+30RbMamwMxDQkLw975eeHxpKYkuTUbxX6JYZP/aefQra0gGU4aUVnQkYiqP37XYF03qsXSs86s8PiWPnBvKzU09pXei7mQGiWLv6+ZUtaeXfYcQdcfMnFWY6gYzj+hOPRo0cPVIXInTNh4MCBmPr32/Cb3x5nrhBSlmmKNqE4r+1ibQCA66L+6WfQ8PwLKDrheJSceioK9h+WltQ68sWX2HTOuXCrg5PeFBx0EAoOOaTV8qy4GCVnnIEt9z8Ql948fz5qp96Obn++Kt6WkEDTO++GvkfzhgxB4WGHpow/Gd9XL0sQMBiRtBFKqFQODsaV0YGDxQu0GQPzRNZc+ySUoNkTPKhqPFkzAwMXHIf9/hDMee7dlHFGW6KYcu5U3PPm3wGvLoBB+BJwxjyRMwcDGAdniJNicCZUcaYE0VzLnAXnflycg0umJt2RTL3WEyo5XED9wcL1tS0gtDQbUkJ4sSn5iWSA5K53LaLE23qCGAEw6aprYibB9GRCLpNKpq0nK/Jk2qYWZupW175Gqh32t5i5PDSiaoMnCDH/mDmW3JKRh8uvBRNgWkruycwZg2DcOy98GbcWaXN13MOk2gxGns29c4UBntjE5POuBBMk2dYZlpZUO5GOuFZPxZVXXolIJJKTuo855hhMmDAhJ3V3NKWlpZg3bx7Wr1+PK664As8++2yHtHv22WeTWLuDaGpqwhVXXIEHH3ww7TLDhw/H/PnzcxgVQRCdgeLiYvTq1QubNm1qNd8HH3zQQRERXZVZs2alzJOXl4fTTz+9A6IhCIIg2ks0GsWxxx6Lt99+O6PyZ555Jp544onsBkWk5LzzzsPEiROxevXqrNfd0tKCF154AdOmTcOBBx6Ie+65hyZe6WRcd911eOWVV0LWMPQ76oF2SbWl24L17/4JkeplgXU8rxg99r4w47oDtHJvPf3C6VXCEP87gJpvnsaG92/UMzoGuWHS9Tj/kvMgAbjS/w1JS6wZa+pWYfuyHTMNvMvz9o9vYX39Ol+Czcz9BHjia7/fmoEzeL3WXPeBc2/ySH9iSTMJpX/fxJZzW3fsmdX/DcSv9yab9Pu1E28Z2ZNPAghMJpnqbLJ/v5XYLU7ybYIgCIIgCILILdvuFEcEQRAEQRAEQRAEQRAEQRAEQRAEQRAEQRAEQRAEQQAABgwYgJKSkpT5ItVLraXMDcmR2h/gtjSklffhhx7GqFGjrBaDUu3169enlH4YBo5625NqAxLgedj+d8+gzy9vBdMSuDAYYzj00EPx/PPPY82aNXjggQdw+OGHZ02qHYbD81CW3w19ivuioqgChaIQEi4kXLgy/hGTLlwZ85alK+FKCSnh59fPUrqQUsJ1pVfOyJhVGb1ev4YnmtNibCOa0/khtaaR+ccEUOMMpa95hnS7qFUbQEND+Pk6fPhwLF26FHfccUdKqTYA7Lfffpg3bx723HPP0PWTJk1qV5xSSwS9Y6KPo2uOKSR69u6Rsh4l1jbnj1WvFmvHa5R9DXPSuGTiu7cVMrEQdxApBzumHEnZ2qowNTMLTQeAPn374NYpt6ZoUOECOGtTZaCmMKG0UjKa1377dj6ekJ9Z+TmY9c/PH/YIryNYJnEdEtriWhfJQ8qHxdiaVDuRu5NIfO/s0aOVciTVziZuYyPqPvpoa4eRFeqf+hdia9YE0ssuGg+WxnVYtlj+XmrBrk1n+fa+vLoakTRn6Hhh2gs5jia3nHPOOe2u42c/+xleefUVLFryNY777XH+irBdKOM/e5pjze1uX0ajaPj3dGz8/R+w9sCDUH3DjWiaPRvu5s3x+Rob0fTuXGy+9DJs+O3vQt8jrLAQPW69pVUptqFs/Djw8vJAeu0992LzRRcj+uOKwDp3yxbU3nMvNp15FhAykUr3669Lq+1kLNm82JNHMCa0RIIrubQWUQtrvQAHZ8ITRwhuBBIs4VmnM65lE0ILmYVOZxCc46Q//RGO46QOFEDV+ipsqaqD4A4Ec1QcjEOAQ3Ch21HxCy7g6HYdLiC4A86VSNthDvJ4HgQX4NyBw00+DiEEBASEUNsohIDgHAICjmmP5UHofeFwDsYcbxs5F2CMK2k35xCcQQgOR6j2HXAI5uhtEN4z12UEd+AwBw4TEFwgT+TpbVPLQgg4EF6awxw4PM9rm3Nh1e94kyP5bZlllabWq33nWGneOma1bb1W+0LvG849oYgnFtHb5Im0W5FqMwZwZgTpRhiSXKqtJOpeStz1aJxM2zwnSLXj8qd5ZZNLqUg0GsUjjzyS9Xo557jqqqvw+uuvZ73urU3fvn3xzDPPoKWlBYMGDeqQNq+44ooOaWdbpa6uDrvuuiuKioraJNUG8JM8xwmCCKempiZlno0bN3ZAJERXZfbs2airq0uZ79BDD83pfRWCIAgiOyxZsgTbbbddRlLtvLw8PPPMMyTV3oo8/vjjOf2+lVJiwYIFOOCAA7DzzjvjqaeeyllbRPq8+uqruO2220LX9Tl0Mrrt9oeM63Zb6rF61qmo+fbp0PXdh45FTjRm1sSG7SdewBzX788YgBg2LpiEDe9dHyrVLigswKP/egTjLhun+1f9/lcjfa6L1GFNXfal9l2BBWvmY8nm7/TEoQn91Ix79/btSScB7uX1ZdvM68vm3iSfviTbzmv3YXu/ALD6uP1ebl+0HfcLARmfxyPkXlpadyiT3IMjCIIgCIIgCCL30F0HgiAIgiAIgiAIgiAIgiAIgiAIgiAIgiAIgiAIgtjGYYxh8ODBKfNFqhbrV+0b+ZPfbSCYKEg7/0vTX8IRRx4J1/UHr9kC5zlvz0mrnh1OmIGCXkNgaaK92sqHnI6dTn4fTnHfuDKMMYwYMQLz5s3De++9hzFjxiAvLy/t2LNFvihAz6Je6FvSH8V5JUpqDS3G1rJtqQXKtmg7JmOQlmRZqZX1/6WrBMwSiEkXkrkwe9b18gPSdb39LW2xst590vwvTrwMa6X/QqYpxOxsRKPR0PRDDz0U/fv3b1NdPXv2xIsvvoiCguB7YObMmaisrMwoRgBKig5zFC2pOWAdw9SDTiPNEZ1XDyCUMm6cqUoyJ4BEnFBdn1MhwQXS7XLxWTvv+dLRcu3W0i+7/DLsuVe4pD2RtbEYJtfWBGoKE2UnhpooyoaVN1FmnUzMHV9jfB1hjzAsPWSr7SfGaJe1t5kn5E2M8KtoBG81NQbi2CsvH4OdvJAtik8hqXb2qMlA3NHZkA0NqL3n3kC66NMbpWec3mFxROrrserDBW0qk/w9GY7tV032kdjWT/clsRbMDnk/hnH00Udj2LBhbWyhczFh4gQIkXzCl9YYNGgQXp/9Or789kv8+te/jlvnfSZL44sIP4qudNEca8qo/TBia9ag7rHHUXnGWViz595YPWgw1u63P9bsvS9W77Y7Kk85FQ3/ng64QVEFAPS4fSqcXXdNqy1eXo7yybeErmt4ZQbWHXwI1h/1K2waezY2nXc+Now8AWv33Bu1U26DDLneK/njGBQecXj6G5vAxoYNqG6qVvIHzsG5FhxzroUbenIILU5mjINx7om3lTxCy5y1tNoIp4UWcwuIOAG3YFwJoJW+Gvn5+fj1ab9KO+aZj88Eh6pXcEeLnbUMW4uhOfdF3g5XAm4GBsFUq8zEybQgmvtibEdLtRm4FlEzcO7o7dVCcc7AYdrhcJha53C1Ps+IqrXwWjAHHCqfEI4ln+ZajK3iyDMCbGYE2Xpfsjxfsg1bvu14Yuw87i8LLrxn89pIsm2pdh7P84XbWjTucBVrXByerFuJvLmRajOhj6/wRdqeRJ3rc4NrQQn3z7OAVFsNH8yaVNvK39ml2gBw/fXXo6kpe59pALD99tvjyy+/TCoq+qngOA6+++47HHLIITlv6+6778aPP/6Y83a2NaZNm4aBAweirKwMy5Yta3P5Bx98EN26dctBZARBdEYGDBiQMk9+fn4HREJ0VdKdNPKGG27IcSQEQRBEe3nqqacwdOjQjCbV6NevH5YsWYKTTz45B5ER6XL00Udj8eLFHTJh1vLly3HGGWegvLwcV199NSKRSM7bJIJUVlbijDPOCF3Xa7+r0GPP8zOuO9q4EStfGYn6FW+FrneK+6DP8Jsyrr99d0hbm0K5tTakdbOKQUabsOaN8aj+4tHQ0hUVFXh51kv43f/8zu871V2rXr8rAMY4qpuqsa5ubSYb02X5bP2n+GTdR/DE2UwJsuEtA/DuifgTjwq7b1vfIzH90pwJJcnWE0ya/mtfvG0Ju3lcT7dXh93PbX7XFHcPP6HPW1vSvW3wjq9Vk5+V6fttLK4uLwSrDXsdy+AfQRAEQRAEQRCpIbE2QRAEQRAEQRAEQRAEQRAEQRAEQRAEQRAEQRAEQRDYfffdU+aJVC9Be6XaCo5e+17WphJz352L/fbbD9FoNF7GK4EffvghrTqK+h9gLcnAc17ZDtj5tA9RtsvxAIDhw4fj/fffx8yZM3HQQQe1Kd5c4XAHPQp7ol9JPxQ5RZBapO09tExZiba1ZNtVkm1XupCuhGsJuI1mG1LCdZWc2xZkxz0subYrlYRb/afLGBE382MA1GAyU0d2zp/OQ1FRUUblBg0ahLPOOiuQHovF8NZb4QNS06HFjXr7Ouaqc0A9lEjddWOY+fTMlPVEY1EY+bzUowt9QTss0bY/8tCcIaHD+qyBgt65EDgVus65kZZcu7XNyaJc+/U3Xk9b9v94fR2+j0VDa0oUUofJthMF24n5E8uYNKXO1OJQ73Xrg0N5wkN45YMS70RBdmtC7bDYw4TeDMBdtVtC9+OdPXp4eYJ7MfEVSbWzQfXrr7e7jvrnX8CG3x2f9CEbg9LmLffemzR/9TXXtqn9uscehxsycULZxReDZfhdkgnLZr8JN4nUIrXcvv1kOvh73ObNaX1L5OXl4bkXnkvW+FYn3W+6wsJCHHnkkW2qe+jQoZgzdw4Wfv05DvvlYWmXC3ynacFBY0tDm9pvC7K+HrF169R7orVJNDhHj9umoPjE/2lT/cXHj0TZJRcnXd/y3WI0vvEmGl+dhcinn0K2tITmKzhgf5TfcnOb2k7km42LlIeBmW8+7gk2OOeePBpQ4gehBRHCElcbsQRj3BddQ4BJJbzmRtas1xu5thBa6MwETv3Tyei/U7+0Yv7ozU+UiJpzCDhK0M2UDJsbSbaRUjMj3NZCaBg5tPAE0N5Dl+NGii2E2haWp+XaKt3ErETiHII5YFquDWYE5AKcOVAyby2i5tySjiu5tcN8MXiekXBrUbZgDhzhgDN/WUDoMlZ9zIHD8/SzJdy2xNvevuCOrt9P956ZJeMWtqDbEpbb22GEIiJeqM2YL2EXRsIOvZ7bV1i+VNuTjSCJVNuIQsxrxF9DAV1Xqu26Lu69NzixRVthjKFHjx445JBDMGvWLKxcuRJDhw7NQoRdg/fffz/nbUgp8Ze//CXn7WwrRKNRjBw5EmPGjMGKFSsyqmPMmDG44IILshwZQRCdmfLy8pR5vvrqqw6IhOiKuK6LefPmpcxXWlra5r93CYIgiI7DdV2ccsopOOOMM5JOOtwaxx13HFauXImBAwfmIDqireyyyy747rvvMHXq1KQTpJSXl2PIkCFZaa+mpgZTpkxBaWkp/vCH+0RwxgAAIABJREFUP2Dt2m1LLLy1ue+++7Bp06ZAevF2h6DigKszrrdpw6dYMf1YNG38PHS9U7oddj75vwB3Mm4jKe3qOmQIdGAmrtd9k9GGDVg5YzTql78WmnO33XfD63Nfx7AD9tP9mfb9cqbvYttLDJWNlVhXv228Bz5f/yk+WP2+uv9vRNhakC2seyOc2ZNA2v3PzLuHYgTbXIuyjVDbzuPLuhOF1Tzh3j8znmx17wuqn1cCfrrX3231eRsynT04SZ85QRAEQRAEQRC5JQd/lRIEQRAEQRAEQRAEQRAEQRAEQRAEQRAEQRAEQRAE0dUYPHhwyjzNVUuy1l6v/f+CLctnobnyy7TLfLHwC+y+++744ssvUFxc7I2D692ndxtato23Ru5rlMCqwiEn3I//PXYqxhwzqA31diwOd1BRVIGmvFJsbtqESCyiBmi5SpIGANIMCoMEJPPFx1IPCmMckK5yJOsBbJASkpkyAGMCLiSYlJB6SKDae0zLtQG4DJJJrzwY8yTcLlwwMM+ZGJOxDtk/2cZxwn9yq0SImXHSSSfhoYceCqT/97//xUknnZRRnZFYxDqX1eFwIcHgAozj7ZfnoH5Lfcp6upd312+NeLm2B/MONaSUoUI8k67OHFvKF2wvLo9MKJ/w7I2B1XGY8umSrcGLJqZWSTFWN1nYDCx0m8LS+/Tpg9um3oYrLr8iZcwugDM3VeL9Pv288BJDMmHZoQdf688YyLh0ILi5Jp0jvL22whKew+pKPMaJEu1g/mBdn7VE8G5zU6D9/fLzsYvjhMROUu22EvYWSPa2aFq2DA3ffIPidsgdYuvWIfLZZ20qE12xElixMnQdKyxIux63thZbHvhHIF307YuS005tU0zt5dsZr3iv1QDyJOdf6Gd1GK190GWHFxrr8WOaEpe/XP0XdOvWLafxdBTTX56OWybdgieefALr1q5Lmm+vvfbCg48+iH1/sa9KSJjIRAkCQr6zUnyFNUYb0T3hOzwljoO83Qeh5bvF6ZdJghgwAD3vuhMFBx+cUfnuf/kzeEkJaqbc1rq8OwlFvzkWPe+5G6ywMKP2DYs2faXED5x785F4AmMwMK5ED0Z+rNZxpX9g3JuIQom1tRxZiykYNyIIAehrPVMHpPpENXJlJhlumXYzxu5/TsqY3ZgLwQUABs4AJoUWrnMvdqblFkwyJQg3QgstpxBa8gxwLcIQ+vOGeZJoTzLC/CsQLoTeZi3X4Orah0sOCQkH6m8c71rXu3DUS0ynMABc6kPvwjXngN5XUnJ1bSJdCKGKCzOJDNTfONJc7DL47yvzd5auL+4amJknfz/46+On+uBmf5ozgenjpI8958Lf11Z+blQinqzdfm2dK9a5ZOJsVaptIrGk2nHXNl1Uqg0Af/vb39DQkN5EASeccAIqKirQu3dv9O3bFwMGDMCAAQOwww47YMCAAe362++nwBNPPBE6OVQ2ef755/Hcc0kmyCDaxN57741FixZlXL6kpARPPfVUFiMiCKIrUFCQ+u/c7t27d0AkRFfkySefREuSSYtsRowY0QHREARBEJmwYcMGDB8+PO0JrW0457j99ttxxRWp71URHc+VV16JK6+8Mi6turoakUgEffr0AaAm1TryyCMzEqon0tLSgunTp+Oll17CsGHDcM8992D48OHtrpdIjuu6ePLJJwPpTnEfbP/bacj0Pk7tkn9j7ewLgSS/8SjotQd2GvV2bqTaNrovMvX9+VZuwIfmkWiuWow1s85Ay5ZVobkPO/wwPPHsE+he3k1POA/V/yuZvlOuguNM9cirH9uo/taN9RsQc2MYULZ927a3C/HR2g/x0doPfam21edvNNfqnoAlz+bCk29zM0mnuV9iT1JqTSQpjGibc2sSSb89W6ltJjiFJ0G3+rX9Xvn4fm+rv5tZ60y6/RsJv66E5zRuRZFomyAIgiAIgiByx7b9iw6CIAiCIAiCIAiCIAiCIAiCIAiCIAiCIAiCIAiCIACkJ9aOVGdPrA0AO/3hLRRU7NmmMst/WI7ddtkNmzdt1nJfiV122SWNkrYuFgnP/uOYfYsxa0L/Ti3Vtil0CtG/dDt0K+gGKSUkXLjShQsJV0pI6UJKF+qfWu/lkTG40oWUUi27MZXHjSkhs67PKOukdOG6ZlmluVLVJ12pWwCkq2V0tvBOi5g9GXcXo6SkJDS9PYOLDzzwwFCZ3JIlmb/PmqLNAIw/Usad5S2RFjxw04Np1TN4j919ByWz3y1atJ0wYFVKXzAYL342gu+2Cy27AmnJAFON7U26ioUOrAxLu+TSS7DX3nuljgXA2lgMt9TWWkNLw8OyHzwkzR926kca9uAJ5Xmaj7A6kseBhEj87eAJz0h4trffru+uLbWh++XO8h6hRyX4Kv0h6ltz+Gx735mhQvUcbdDm6dNzU3EHUPfwI3BragLpZZddCpaGuCxbROrqsOzN1+MTrZOAJSTZ7+3EPLYqNj4lu0QBTArZd2FU9K7AjTfdmJM4ckGrg+cZUFxcjEm3TMLKVSvx1aKvcOKJJ6KoqMjLMmzYMHz82cf46NOP8Itf/KKNjbPQZWaExfqarbGlsW3VFhSg7+y30PvFF1By8kngvXq1LS4Aok9vdL/mavR7d07GUm0VDEPZJRejz4yXkb///um3v/326Hn339Hr0UfAklz/pcuPNT+iqrFayR2kkhkbCbX/WksllE4ZgglPSi0Yh+ACjuNAcPVaMAecC3AmIJgAg5JOONyBYAIOE+DgEFynmXKco6i4KHXQAMorysHhQIDDYY5flxZdOMzRbQgI3a5gApxzOEzAYQ4YU7E6nKuYmXoWTGiJNIcAg0iQaXAwnYdBcLVXHAhwptI5ExDWfnJMmt5fnPnbzPW+YczEICAYU+X19gjuqH3MHQjuwBHqtcMc9czVPhV6vdpmAUc4cIS/LISAI/K8Rx435R04XC3nCQd5Ig95Jp9pT+QhT6h8jnAgHMc7J9S5IPxzhPmicl9G4m+np2I3gnYtFNlWpdqu6+L2229PK++ECRPw8ssv49FHH8XkyZNx+eWXY/To0Tj44IOxww47bPNSbQA488wzcckll6CsrKxN5YQQbZr0QgiBIUOG4Be/+AXuuusufPLJJ20NdZvn8ssvb5dUGwD++c9/Ij8/P0sREQTRVRg0KHV/eFNTcBIyggCAu+++O618EydOzHEkBEEQRCa88cYbGDhwYEZS7W7duuHjjz8mqXYXo7y83JNqA8Chhx6Kzz77DL/85S+z1g8ipcRHH32Egw46CDvuuCMee+yxrNRLBHn33XexfPnyQHrvg/8G5rR98kg32oh1cy7B2rfOSyrVLhl4DHYa804bpNqp+gOTrU/nbmaysomi7fh8Davew8qXT0gq1T7l9FPw7xkvokePHpaUWfexcmtSRPj9rJzBFz0zhsrGjfih+nvILvo7mWS40sWcFbPx0doPvT5/5k24yTxRtifBNndBmNVvzcz+NP3bOic3smxzP8VMMun3f3Pm73tv72v5OoP/rI3s1jHS6wK3yfw+cwDeaWMmDA3lp/kTGIIgCIIgCILosuR4yieCIAiCIAiCIAiCIAiCIAiCIAiCIAiCIAiCIAiCILoC6Yi1W2q+h3SjYGkPjksBd7DT6Lex8j+/R8Oq99Iutn79evTp3Qd33HkHLr3s0rSkH4BErGkzRGEPeCOcpPREwYUOcMNJPTH60NJMtmSrwsDQo7AnivKKsb5+HVw3CjMsTJpX0pelST3wi0NLkKUe2AdAwtXpLhh8ETbTA84ACekCjAOuK/XAMgnGAOlKVSn+P3tnHidFcff/T1XP7nIv54KAQeQUUfGKkaBRvAkaExM00cSTGI94Id6KmqioiD6KxvBgiFcS/Gm8D8Rb9PECUUDumwUW2GXve7p+f9TR1T09O73D7LK7fN+8hpmurqqurj6mt2rqXQDUOgEhy6HEyvVJBl62dDp16oSsrCzU1dX5wsvKytLOs3379ujduze2bdvmCy8oKEg7z6r6Ck9sLQBwJbVmAo/d8jiqK6PJb8656BwzzFQIfeiFPPAAEganMv2fZdlLd2xsK0NLARuUh4fah62wBpLK61ikDHtn7jsYsO+AhHM0jNkVZTi7YwcMcrx7ebAIgaOZEC7gL3rigNLdG0kaRVAdLh4Pf0+Vpx3/y7oafFZTk5D3UTk5GBALfv+1Xql2S6Shs2bniy+i/803A61MbOkWFaFs5v8mhDt9+6Ljb89p1rIse/Vl1FdVBZSpEv/1HE4qhXay6y7Z9lLBANxaUoSqiJMzPPvcs5HitRyi3yeHDRuGOS/OAQC88t9XcMCI4Rg6bFjid0iD3ydqNWNASJ2a7xZrVXltGTpkdYhcTqj8c44+GjlHH41urou6ZctQs2Ah6pb+gPq1axHftg1uSQlETY2UKnTNhbPvj5B98EHIOfZY5Iw+GizhXps+2YcdhrxX/ou6pUtR9fY7qF24EPXr18Mt2gUhBHinTnD690f2QSPRbuxYtDv2GCBD2/922wK/xEFwS/TAVZgWRXD5TK5lydBCaE9CLZSEGxxw4Mh8uHyOl499SubBBBi4kSYD8pC//exbkco9+OBBiDkOjCRE/6XApPyaCV1egDncE18YKYYngIZgah+UJEPFA4MUiwsAjINxgAlVZsbhMCYfPQFAyUi8SV+00YJDCIGY/OMFggFMyCcUAUBwORmMENoYLf/C0Y+1YFw9T8m/VQTz/jZkjJmJhHRBUt2KOJfCaVuwAmhBhyf2sFTWftm1+qxlLGAcRkGi6w9amA0lKvFPc+LF40aAzay8U0m1g3fs1izVBoCHH34Y5eXlKeO1b98et99+ezOUqPXz6KOP4tFHH8WiRYswbdo0zJ07F0VFRejRowccx8HRRx8NxhgqKirQv39/nHDCCTj77LPBOcepp56KuXPnptyG67pYvnw5AODbb78FAOy333549NFHcfrppzfp/rUFlixZgkcffXS38jjiiCNw9tlnZ6hEBEG0JsaMGYPnnnuuwTgVFRWor69HLIPP7ETrp7KyEosXL04Zr3fv3pH6oQiCIIjm5frrr8f06dPTmiT3iCOOwMcff4wOHRrZhki0SEaOHImPP/4YRUVFuPbaazFnzhzUhPSXpcOmTZtw8cUX45prrsEll1yCe++9F+3aNV74TITzz3/+MyEsu9swdBny60bn5dZXYfPrv0LVti+Txuk68hL0PuaBRuedFrpNUrVLMsbSuF8lCrZLlv8b2z+5AcINn0j9tjtvw6QbJ4ExOSG9/vWNMPmptmbVLisEl23zpp3blW33gqO4ZheWF1VhUNchyHZa/0RmVfVVeHfd29hSli/7LAAjuwZknwDMpI9c9gXpdm5utWWrfhAjK9cibThe+7duA9fybm8qSUCn123yzGvv9pZh+mh87d8CMJPO2jsX8gMJ/ZurIL527pBO1qjt5QRBEARBEARBZAbquSIIgiAIgiAIgiAIgiAIgiAIgiAIgiAIgiAIgiAIAkOGDEk5CE24dagr24Ds3EGZ2agy9u57+svYMvdClK19vVHJJ103CXdOuRO//d1vI8WvLV6D9n0ON9vW4rR9ezh4/LKeGN6/dQ9ia+e0Q//O+6KgfCuq6qu8gWB6AJm0KYIxqZtzzYA/AVd4Qj7XGwKoxHMCnrJP+ZpdJamTG4AezShcb2yjXhBwjZhOuLsn291TMMawzz77YOPGjb7wHTt27Fa+ubm5CWLt6upo8uswKuoq5LmtxIBCyHrfvC4fn7weTV4/9MChGHva8XCFaw08BLSFUDB1TjBPXBhlSKAQAoynMXjQHo8oRLOJ+BpLpEG8ySqLWetDV6eWa+fl5eGBBx/Atddcm7KsLoDzC3difu8+UrgYKKJdrGCR9bK9ToSmZYESi0jnSTLs/BqqwlQC32RpzSFgwMOlicJ8BmB6165Jc24LUu3gkPLGrG2qsthbrSsowK733kO3k09OK892Y34KlpOToRJKMXYU4tu2oct1iddl9iGHgGU373PHwqdnA/CuJyP7Veu9d//ZGSrKzuAJHNy+/pxfX49XKqsi5XHUUUfhhBNP8J2mRgDbxjjzl79IKflNmPTBxA1JFFynnhuFYKhxa1Ebr01f9MA5sg48EFkHHphe+gzS3OUorS3Fql0rpZJaCyQ490QOWgDBIEXVSv6gJdScOeBg4A4HEw4YB2LMMc/znHl5cXDlgFDP+UzKmMGYdz9lwL8e/k+ksp905olwmBxuxhk31yZXUgsZ7nhCCy5fXChNBudGasEdKAmG3GeuZBZQf1sw5kA/HhqBBnfU9uS+ahk1OANc1+yrK4SZa0FK4QUYhxSYwAXAILRQWyhhtq4RpicAkn+yCK7+llFyee+vHuv5jnnXj/Dda6z7DWeW0FqVG0pgzfT9lfnOA+hjp+tGSJG4EWqbuglIRHS+epnpZW6Fe9uIItX2SbJbuVQbAP76179GinfllVdKWTwRmVGjRqUUrwZ555130j7+69evxxlnnAHHcXDWWWdh7dq1ePHFFzFgwIC08mvLTJ06NS0ZHiAnPDj33HMxa9asDJeKIIjWwqmnnhop3qZNmzBw4MAmLg3RmnjwwQfhum7KeBMmTGiG0hAEQRBRqaysxDHHHIOFCxc2Oi1jDJMmTcKDDz7YBCUj9jTdu3fH008/jdmzZ2Pq1KmYPn06CgsLM5J3WVkZHn74YTz22GMYN24cZsyYgX333Tcjee+t1NbW4qWXXkoIzx3+OzS2N1K49dg675IGpNoMvX4yBd0PvarxBY1Esv7IKL9ICOtdDMlTCOz8aiqKvg2fmCw7Oxt/m/U3/ObsX8t2ZaHakXX7rNBLgNBtwarnjUNNkCmgl8DUdI+VdVVYsnMJ9s/dH13bBfucWw9by7fgvXVzUV5fIfs8YLVfw5Nra6m27i9gauJQ3c/AmQOuJhflzDHt4Vy9HBNPy7aZnIjSEnLLiSl1G7rpwbRaur02cX+8xPbvZO3mib95SGwrj9ofSaJtgiAIgiAIgmhaSKxNEARBEARBEARBEARBEARBEARBEARBEARBEARBEATatWuHgQMHYu3atQ3Gq921KjNibeG3ufY9ZTYKPrkexUv/2ahsysrKMPPvMyPFrS1eLcXallT78EHZ+NvlvdC1Y9sQaTnMQb/O/bG9sgDFNSUApKwPzBooJuQQPqYkxUIAjHNASME2E1Ko5KpjJGVsQkmN5TA4qckQKi8tzFUiOhksEZ64DgBcCMTdeji89f2EdeDAgQli7eByJnAcJ610NfEa1MZrwJljSbWl1e/ha/4nklyLcYb/efphuaAE3a6QYkIeNDDDEl0LYw+01oWIV8PiYTcEw7uVOPPsllwbaNBdnEyuLbOU4X++6s+YPXs2vv/u+5Rl3RqP476SUtzcpYu8zu3xxIEi2e9hu5FsmHJwD3aXMHl1WFhYmpTr1MLnNdX4urYmIe6YnHbo69j3LRbyKfpetqDTNqOYcyCiy6+hcybsnC946qm0xdrZhx+O7MMPTyvt7pA1YgSyRoxo9u0G2bLwG2xd9C30007wHGQRwpj1fxgNuTIbuhaThV9WXITUWi75vfnSyy+pMvgHxIdl3qiB6814sYad8ykJi66/l2WmSFaJ+jtLSgiEShIUTAClNaXo2aFn48pF4OstX6lJRTiYgJE8AMySU8snLC3J5loyoaQRDBwOHCOncBhXcm6VHvK5nnFPoqxtDxxcPcfLc+vb+YtQW12bstyO42DkYSONrEKWkxkldYw78pxiWu7N1TMEg+NwMJcpCYYl0zDlUzINI4V2ZFmFLKsn3FB3KjV5jy2lYNwxE/bEmBRamOdRpmTyKrmrBNVykiDrbxLhpRFCQDhCPb/pSWM8Cbewrkrf9WnfYoIiDlumwbR6A+b4eEoPmLoA/LLtoFBbnjf67zKmZORc1pnwBOtG+xEQd6eSapt1wX2CtW+tTKr9xBNPoLi4OGW8nJwc3Hvvvc1QIgIA9ttvP6xfvz7t9PF4HC+88ILJ609/+hMeeughdOjQIUMlbP3MnTs3rXRHHnkkXnrpJZKZEcRezoIFCyLF69ixYxOXhGht/POf/0wZhzGGO+64o+kLQxAEQURiwYIFGDt2LEpLSxudtl27dnj11Vdxcppt9UTrgXOOW265BbfccgteffVV3HjjjVixYkVG8q6vr8drr72G119/HaNGjcIjjzyCY489NiN57218/fXXqKioSAjvMuQ3jcxJYPunk1G+/u3QtTyrI/qPm4P2fUenUcqWgYjXYOsHV6F8zauh67t174Y5L/0HPxl9NKJ0dkrRtvB3reg2W6YmtecczJVt1K6ox4qiZcjr2BsDuuxn2uBbA66I46utX2JRwUJfez6z2p45syaHBFd9A6o9WvUneP0hzLRbG+m2mZCUqT4V7uWphNpavO3vv7Ta3NG87dAEQRAEQRAEQbQcWs9fWARBEARBEARBEARBEARBEARBEARBEARBEARBEARBNCnDhw9PGae2eNXubygg1db0PmYaehw+affzT0J27kAlGpSvEw9ph6evzWszUm2bvA690b1dd7jCRVzE4Yo4XOHCdV3EXReuW4+4iCMu4lIoJ1y5HgICLuLCVXJmGS7MshYt61pUn4WrlmUa4QpPRCekrFEo63adW7+nqmW3OOCAAxLCli1bFklYnYyysrKEsG7duqWVV0l1saxnW6YpAOEKbFwVTQD+y3PPxD799wldJ+zrNuT6tethd+qktRNpoKa+DYVm0EDeSVba4e/MfQdZWVmpywDgHxVlWBuv94kSmfVqTPGCp4YUPPrzayjfZHkGX9zKN5h/Q2mTrTMB0rOJ6SHXJAMw3XddspBP0feNhvKGk3isRMK60vnzUfnDD81arrbCF4/PAOCv52TXR9i6hq7hhsLT5b2aKiyrq4sU94+X/hF5vfN2Y2utg1BpeEKc5OnUUng84Q80qgMGVNZVoM6NdiwISWVdJb7fvkiqI7QAgjO/NMJIIaRcgjMp1eaMw0FMSbYdOFyGx3gMDnfAmQzLYnI5pl4OcxBj8t1hDhzuwOExOCwGh8fwxJQnI5X90KNHITuWLbfHHPOexWLI4lly+04MWTwGh3MTJ8ZjUgOuy8Jjcl8cBxwynt5fDi73hWuZuJKN20INcHAGlZ+sA8eINxzEmIll6k3XocNlHEdti+ntKVG5KZeVr9xOzPusy88dVe/cqleZt8M4Yk7MH8ccIwdcb5N5+63rwFH7ocvtLTvW/jh+UYiJrwUiSrKt6k/rShor1Q7exduCVBsAJk+eHCneJZdcglis9U361Fp55JFHMprfk08+iS5duuCCCy7IaL6tmZ07dzYq/m233Ya1a9fiq6++Iqk2QRCYM2dOyjicc/TsSRPvEB5bt26NNHHG/vvvT+cOQRBEC+Hhhx/Gj3/847Sk2vvvvz82bNhAUu29kF/84hdYvnw5li5diuOPPx6cZ+b3FUIIfPvtt/jZz36G/v3748knn4TrRplyk9B8+OGHCWE5PQ9CrGOfRuWz86t7UfzD06HrcrofgEEXLN9zUm3dtqh/BpFGW2O8ugibX/91Uqn2oEGD8MEnH+Do0aO9vjI1eaK3PTmRpFynJjpkKpzJ3msjdmbeRIgcDI6eXJNxFFRsw7fbF2BXdVGj92NPsLV8C15YPgeLChZ64mzVVi3b4OX+wWq7ticQNe33WqJtpNsMzLSHM/VS7fpGqO2lZ0y3czPVn8BNXRvBt3U8TEu3CgMYIITVLq6yCpxfNpF+9WKk6l5Qoyb5JQiCIAiCIAgiI7S9kSAEQRAEQRAEQRAEQRAEQRAEQRAEQRAEQRAEQRAEQaRFJLH2rt0UayeRauvBRj1/fDPyfnovMq4eZQ7a9zkcWvd8+pEdMONPvZAda7sDmnq074le7fOUSDuOuCtF2i7iRqKtxdt+wbaUa8t1AsJ1Tb1puXbcdT2ZthuX78KFYEqgzUSCXBuQ6+rc2j1YK+lz5JFHJoQVFRVh5cqVaeVXW1uLgoKChPD99tsvrfx21ewyAwVlncvwL+d+BeGmHvLXsXNH3Dz1Jv/gQKEseur4ua465iJEnh3xUvKlDWQhzGjYaHm1VCIP5m0CuXZeXh6mTZsWafMugD8U7pQDRq1tpxJhB6XWdrhep+FIFGDziK9kQu1Uct+wstlxNMYRqT58VF2NRbWJ96ex7dqhlxEE7D1S7UyVNUo+LFCvSR8ThMCWRx/NTMH2IgpXr8KKt94IvV7DCL+2k917gsuph4r7r2OWsM4FcFNxcYpcJLm5uZj+yPRIcfckdq1EnnoiiSDC/o4PbiMhOJlkImyCB5HkvGBy8g4iOl9u+T/E3XopdYCSRmtBMvfkGVoI4cCWLDvgjhQ/20Jp7kjxs5ZoO46SPztapB0D4zEl2paC6Bjk57rqehRsSnzmDOPWR26Fo0TZWhrNeUxJuh048ATfMZaFmJFSq+3CE0NL2TZHTEmnY8wBU+uZ1lxbwnFH14ESijss5gk6pHrEE5Co7UopuawrpqTazKpPBqa2z4z8OsYdOMKxtinLb8TmWgLOPRm4J9T26jvmZHnLzBZwBwTisMTZPCDT1mXl3C8NCQq1uSXStoQhWrKt68mENUKq7fsObgNSbdd1cfjhh6OysjJl3KysLEyf3vK/Q9oSv/jFLzBixIiM5hmPx/H000/joYceymi+bRnGGO6//35UVFTgL3/5CwYOHLini0QQRAvhiy++SBmnX79+GZMoEm2Du+66K1K8P/7xj01cEoIgCCIV9fX1OOWUU3DdddelJS4+77zzsGrVKuTltf1JDonkjBgxAh988AEKCwtx0UUXoV27dhnLOz8/H5dddhm6dOmCq666KlL7DgHcfvvtCWEd+x0bOb1w67H981tRuCC8baVD/+Ow39mfgcc6pl3GxpGsLTFK7woLvEtqi9dh43/HoWpbmCuAAAAgAElEQVTb16Gpjh59ND6c/yGGDh1qhM6+1k/Tf2L/U2F60kMlctZTIHLItlqHSXk0INuwdRtubX0tlu5cgqU7l6CyvmWe62W1ZXhvw7t4bfXLKKkpVuXnCe3YjgrXbfzeJKOqnZ0rxTa3J8v0JrH00jiyHnU8NcEms9rGHSP0BrzWccB/hOB9ZtbxCojSGVT7t24z1+uYl5uJp04G3WYeZTJcGxJtEwRBEARBEETTQ71XBEEQBEEQBEEQBEEQBEEQBEEQBEEQBEEQBEEQBEEAiCjWLl69exsJtWX6ZbpdD5qIfcY+AWRQwJXVqS8EGACBcYe3x4MX9QBvg2OXgrvUvX139O6YJ0XawoUr4lKyLaRs2wuXgm1XyLB4XL4LuPKfcOG6rhFyS/G28OTa6t3Vy/p/V5gwfZxr4q1TrH3ccceFhr/22mtp5bd06VLE4/GE8EMPPTSt/HZW7pQffCeBwNYNWyOlv336bWDqojDHkMG7PnWOQiRKte11jSt2m4VZgzIbpCG5dpLk9pDQYDgAXPHnK3DwIQdHKufWeBz3lpRKZyKDT55oDz1urMg62XK6r2REjZsg/9XjX61Ej5SVJqTjAB7s2i0hl7Yu1Y5C+ND08Dhhy6nly+Gy7aI330TlihVRikgo5k+7HyIe9w0CB2AG+Se8fALVhq9lOxxJ4gXDk6HXPVBagtKIYpcnnnxir5W6+Y9T6AO271NQmCs/q5Dg9xXz7pMMDBV15aiJ12So5G2bkpoSfF/wrZInM4BxMAYpRQ7IkB2u5dBaPiFF046SKTuOFE7EuAMHUjChpc6cyfAsHjMi6hh34DhKgM1icJgUW//1sr9GKnv7Tu3Rq3cvbzsqn5jalpZLx5gl2tYSb7W/sawsJalW5VVybYc5YEpqrYUY8iXTM5VeC66Z3l+t51B153BP2AEV34GsWwdaWu7JOxxHiazVWi3eZpybPL0cmU/ubeTaQRG2Fmbby8x7cSXr5twBA7OE3bZEXclEdDl0TloKooXaalmWDkau7QlauO+ZkzPvzrs3SrW3bt2KQYMGYeHChZHi//73v0d2dnYTl4oI8uWXX6Jbt26pIzaSJ554IuN5tnRKS0vx7bff4p133sHkyZMxaNCgSOlef/113HDDDejQoUMTl5AgiNaE67rIz89PGe/oo49uhtIQrYkXX3wxZRzOOa655ppmKA1BEASRjHXr1qF///549913G502FovhmWeewbPPPrvXtsUSiXTt2hVPPfUUKioqcP/996NXr14Zy7uiogKPPfYYunTpgvHjx2PDhg0Zy7utkWwC8A79o4m13ZoS5L91DnZ997fQ9TndD8C+p6d+3msWdDtjsglFk1C15f+w6eXTUFe6PnT9hHMm4K25b6Jnzx7qtxHy5xGmHzQgY7b7VJjVXstMuJ5wU0+AaLX9Aqpd2lETJXIUVRfi6y1fYnnhD6hqIYLtirpyfLb5U8xZ9jzWFK827ffcak3XE0Uy1b5tt/Pr9nAvHTNt8cxqV2cJecmJND35NleTlcp2dsa4Og+8ySdNvwuY7NdSy17/l3wHGCCECQdUP1jgvLJ/u+GfkD5FpaXssyMIgiAIgiAIoqmhViuCIAiCIAiCIAiCIAiCIAiCIAiCIAiCIAiCIAiCIAAAw4YNSxmntnhVepkLqepNDAcsu5cR9nYe+mv0O+1fAHPS216AvGOnAhA4ZkQOHrq4Z5uUaiejR/ue6OLkIi7qUe/GERdx1Lv1iLv1SpTtCbaFcOHaMm0hBdreemHepXRb+KTaAGSoED65tl6CEKipb51ixv333x8jR45MCJ89e3ZS0XRDzJs3LzR87Nixjc4LALZXFkAIV15r1vVWUx1NZH7cuOOSr2SJH4P7vBddUo0isly7IcF20lWJK7U08Z257yArKytSGf9RUYa19fWJ2wuR6zYkrpbDWKMJsdPFzjvVtkJFv8wKZ97bvOoqLKmrS8jj5Pbt0Z1z2Lm1Bam2XZ7dleEnPXVZ+LqodaHTBuOLeBybpk6NmAtRsHQJfnjl5aRCbATCrKHmgfDUgu3ge/D467yTnTMCQKHr4pmK8pT7BQAjRozAr3/z61BhdGuhwRInnPy7Gc+OoEQQ/nyYJ35I+F5iKKwqTJUxAeCTjR8irsTwWhghxcnwhNDQ8mwlf1YiZy1uZkyKsj1xsxJFcwfcUcJrLuXMDncQU5LrGHMQgxRfx7iDmONg2cJl+ObTBZHKfv1frzeyb5O/enEoWTeXZY3pcC36VmXgYFKezaQw3IGSazMlEYeWT1tiDCXF1ucfhwPuKCGJElVrqTZTEm3GuSeW5nZ9OkZiouXXTG+D6/hKVq1kHZzr+o9JmbVVRge2MFvGNbJuk9bbhhZhe6Jtx4i0PamIKiuYJyHRgmzYQm2YMLOv+rxS6Zldb8zoW/ZKqfacOXMwYMAArF+/PlL8WCyGxx57rGkLRYTSqVMnLF26FAcccEBG8123bh1qa1vnJF7pMHv2bOTm5uKwww7DaaedhmnTpmHt2rWR0u7cubOJS0cQRGvk22+/DZ0AMMjZZ5/dDKUhWgvff/89CgtT/6146KGH0oQmBEEQe5B///vfGDp0KAoKChqdtlevXli+fDl+//vfN0HJiLYA5xw33HADtm/fjjfffBMjRozIWN7xeBxvvvkm9ttvP4waNQoffvhhxvJuK8yYMSMhjGd1RPt9RqdMW1e6ARv+exIqNn0Quj7WcR/s95sPsWfUZMnaFaP0anq9VaWrXsLmNyYgXlMcGvOmW27C7Gdmo127diZ7PZEhM+2tXr6mX8xIs9UEh5xb7bR6ok3VVsu9dl0GPWGjbO82kzkyhm2V2/DQ0w/hgosv2GPnekHFNnyw8T38e9nz+KFwCQREiEybWe3uerJLLcxWrd5Wu7yWZOvJN73JKVU49/pAZHu61f5t+kxsDbfXxs7NMfHa++32b8a8lvCgIJ2B+X6rptvidRu63V+q0e3mnlg9SWd4gNbYf0kQBEEQBEEQrRESaxMEQRAEQRAEQRAEQRAEQRAEQRAEQRAEQRAEQRAEASFEJLF2vLoI8epGivWECB/7FrBmBkW9HX90IvY983UwJ6dx2wvQZehv0KH/MThw3yzMuLQXnL3w15P9u+2LV2a+hmWLf0DcjRt5thRsx32C7bhw4Yq4EmQr2bZwISDXQQgl1BbeOiXXFlqurZf1/0JruIG6eK2RcLc2zj333ISwZcuW4bXXXmtUPvF4HLNmzUoIP/DAA9MacFzv1mNn1Q4AgKUxB4RA+w7tG52fj6Ap1UIEzZuBOOkIx9sikaWCGZJrA0DvvN6YNm1apM26AP5QuNO/KUs6HXFMqFUmv/xav4Ii3qivZHk0tH3A80EaoTaDTxKp17kAppeWJeTjAHggt6tva21Bqt1UsKQLEdM0In7Ru++i5PPPG5l67+S9O26FcN2Ec7chuTasz0GxdpiE2/8pMc+wbQXRYX/eVYTUKjd5X33hvy9EiBhcbINXZKjB3hI/WDfFhGORICVXN0lLGqG1AzXxapTVJt4rCY8NJeuxqmglGPfED1oC4VhSCYc7Su7MPQEEk990nDvw/eMxKdPWQm0jpHYQc2JKAi3l2kZm7UhJNGcO/jv7lUhld2IOxv3qNCnQhiXqVtJpzh0l+oh5smiuX0rGbQTSUnQthRnME2JASjK0vNqTQjtgjqoLT72hxBoOpIhcpWAqTyMcVymU/FuLzDnXgm2Vj8PB4Ki6s8vkeGIQIzn3xCZG7A35clQ9J7zUem7XDbjZnife9ranjz9nzBxT+5xgVrnAmKlLXUdSJO7JQYKykL1Fqu26Ls455xycc845qAuZJCUZp512Gjp06NCEJSMaYp999sEPP/yATz/9FGPHjkW3bt12O08hBF54IcKzQRtgyZIlmDhxYtrphwwZksHSEATRVli3bl2keGeccUYTl4RoTUyZMiVSvEmTJjVxSQiCIIgwXNfF+eefj9/97neo15OrNoITTjgBW7ZswaBBg5qgdERbZNy4cVi6dClWrlyJk046CZxn7kcZ3333HcaOHYu+ffviscceg+u2zt8aZJLS0lLMnj07ITx32O/Aszo2mLa2eBU2vjIOtcWrQ9c7OV0xcMJnAN+Dk6Mk6fsAhFmXvA1SoOibadj2/uUQbuJEbLFYDDNnzcSUu6fI85R5bauAbAP1fuLk9bX4+03gTXaoJ1RU7bnMtFtrubaeBNKKA6+tuqSoDHdf/hfcfskdePofT2Ps2LEYPHgwpkyZgsWLF+9WNaaipKYYi7Z/ixdXvIDXV7+KtbvWqL3WE1Z6AmzHtGHrNu5gm7vqT1DxHFhxeUCqHcjDxLXb0vXkmOrFuC3ZBmDq1OqvZJ5I2z5eCPnfnD/C/1m/NSTVtuNC/wZBhLSf089lCIIgCIIgCKLZ2AuHhhAEQRAEQRAEQRAEQRAEQRAEQRAEQRAEQRAEQRAEEUavXr0iCY1qd61qXMZpSLV1pPa9j8Cg85ehQ/+fAazxP3vsNOgM9D7+IfTqzPHkFb3QPqcNChUjctONN+GJu5/ExF9fiqLCIsRdF66Sate79XBdF/Vaqq2E2XGhFNzChSuEkWt7sm35L0yuLeMJI18Wrqd8rq6v2pNVkTYXXXQR2rVrlxB+7bXXorS0NHI+jz/+OFatSryOrrjiirQkdNsqtvpl5cwTbA8ZNThSHvnr89Un71q0L8tkkmySZ0fDG7yZgoCr3MsASS3ERpgY4Mo/X4mDDzk4Uvm2xuO4t6Q0cVMBwXaKojRIumLtdPAJtQHfd45fDAy8XVWFlfWJIsaft++ALtzx5Rn2OVU5WhMNlzeiSFN/iHhrSJarpwgNWScE1t52G0Q8ioJ572X5G69h/aefmGW7Njnzy7D1izO/xB6+z8xcV0Gi3N4aEmoDwNe1NVhQW5M6IwATzp6AIYNTSCFb8NdT8nkUGh5wb75HGqpw25Ft5SsCEYJZMCvQJ+plnkCgqGon4oKuuzDq3Tq8v26eEShr8TFXU0MwJU92uFznGLm0LZCwRRQc3HFMmMMscYWSc3MoiTaXwucsJwsxI76WcX9Y8EOk8v/yd2cilhVDjMcQ43p7DrjKz1HybCPSduRyLCjC0PuvZdFwVJ0wlZ8Dh0uRiMMcKREB4MBRcmwpkGYAuK4rLZ1WIm2mtdxcC0scqdRWz1qybpgl3mDggqt8mVfnjMPhStrNPIm1ftfxGPPEISa/wMvRx5bptKpsWgxiibSZSack4wHJutGLMy10ARxbqK3lIAymPuynQSPVtkPbqFR706ZNGDBgAObMmdPotBdffHETlIhoLGPGjMH777+PoqIilJSU4PHHH8eJJ56Y9jn0zDPPwHVdPPnkkzjyyCPxk5/8BGPHjsUZZ5yB8847D3/961+xYcOGDO9F81JeXo4xY8YgnuZzcCwWw+jRozNcKoIg2gJdunSJFC+TckSi9fPuu++mjJOTk4Ozzz67GUpDEARB2OzcuRPDhg3DM8880+i0nHPcf//9eO+99xCLxZqgdERbZ8iQIXj33XdRUlKCSy+9FO3b7+Yk0BZbt27FVVddhc6dO+Pyyy9HeXl5xvJubTzzzDOh+9/1oIYn46rZuRgbX/k56iu2hq7P7joY+/9hMXi7rhkpZ9okax8KCJCDCLcWBR9ejZ3fPBC6Pje3C9546w2cf8H5XnunJer2umH8ra1hra/BUH+/mp58U7dde+3Ajpl00cGXH32FP5x4Pj584yNfOdesWYO7774bBx98MAYOHIhLL70U//rXv7B27drkdRaBirpyrC9Zi//b8hleXPkCXlr5/7Bw29corSmWbdXcEmqbCSB1q7XVD6BF2VYbuJm8EsyKo/oP4Am3Tfu8Tq8mHeXgXnu9al/32tu99nHodnt4beA6DXTbOrzWcD0Bt9ce7h1fMH+7uO4fC21Ht951uzus88Vu07Tb8gmCIAiCIAiCaB6oB4sgCIIgCIIgCIIgCIIgCIIgCIIgCIIgCIIgCIIgCABysM/w4cNTxqstboxYO2REWySptgfP7oj+41/A4AtXIHf4uWCxCIMvmYOuB12CfU6cAYcJPHppT/Tu6qRO14aJxWKY88IcbFm7BScddDLuv+V+1MfrpWBbxBEXcSnVduNSqC1cuBAyDJ5wW8CTaruuazzAfrm2PKZSxg2l04aRa1fWVe6patgt8vLycPnllyeEr1u3DmeddRYqK1Pv19y5czF58uSE8P322w8XXnhhWuXaXLYp6bqhh6YQjyruvfG+tLYNyONNgu1oRB48mdy6mjzvkJVz585FVlZWpE3+o6IMa+vrA4N+rQURLthuCcNBg2XxCbXtQa2BNHEAj5QlSvFjYLg/t6svbtjnVGUiJFHqwhOC2vGDKmBvfdXy5ch/8m+ZK2Qbo6asDO/eepOvToPXK4Mn0Q7DLwtILsZmkBMx+OWrCP1spwmuv27XruQ7ZNG+fXvM+sespAVvqYPUowppQ9OG7ZPweyXCJ1kQPiGEryzCzoMZcYB979T3Uv2KCxc7KgvS3o+2zCcbP0ZpbYkRKkgBhRQ8OFxLJDxpBAMD454sW4uZuYkrpREOPAmzo8XPPAZHyzfgeJILLb5mXMqxuYOiwqKUZXdiDm6aepMsh6Pl1zH1rl5qW1q6bQswvGUHTMmljQiba0m0Y8kwHCOs9uQcSpKhZNpS2Mhk3ek7FZexHHAw7tULmKUpYUqlYQTWSkitpdrME3nIY+X4y6bT2YIQ2PJtFvrylN3Mk4aAm0kMuFUWT56utmfutIlCbS1X8WTankA8UeFiyV6U2LwtS7WfffZZDBo0CJs3b04rfX5+fupIRLPSpUsXXH755Zg3bx5c18XkyZPRpUuXRglc582bh+zsbFx22WX45ptv8OWXX+LDDz/E66+/jueffx6333479ttvP3Tq1Cn0b/LWwOjRo1FSUpJ2+qFDh2awNARBtCUOO+ywSPFa+wQFROZ46623IrWFH3vssSRkJwiCaGbef/99/OhHP8Lq1asbnbZz58744osvcMMNNzRByYi9jU6dOuHJJ59EeXk5Hn74YfTu3TtjeVdWVuJvf/sbunbtilNPPRVr1qzJWN6tha1bk4uxk1FdsAAbXzsD8aqdoes7DRyPgb/9AjzWMSNl3H2StTVa/YdWe2S8pgT5b0xAyYr/hKYaMGAAPpn/CY4fe7y1Bd0RwhImLPXytqXZWuQcaN817bZqsk0wq+070HbMOOqq6zHttum49rzrsGtnw/1j69evx8yZM3Huuedi0KBB6Nq1K4455hj8+91/YcmOxVi1ayXWl6zDprKN2Fy2CZtKN2Jd8VqsKFqG77Z/i8/y5+OdtW9hzrLn8eLyF/Dxpo+wonA5ymvKPDG2nvhSTz4Jb9JPbk26aQux/aJtS5ptJsv0RN3eBJPBfgVP4G0m2dTt+Jxbsm3m5WeOm6pV5rV9c9jt3nZPp/du+shsiTbzYob+TEMk+RyyvDv9gQRBEARBEARBpA/1RBAEQRAEQRAEQRAEQRAEQRAEQRAEQRAEQRAEQRAEYYgm1o46EHd3pNoi8A7w7M7ofdx0DLlkDfLGTEWsUz8w7gljGY/ByclFl+G/w+CLfkCv0XcAELjmjK44fHBOxDK3bfLy8vDc88+BgWHOP17Az4Ydj1dfeFVKtIWLuC3VFlqmLQXacUh5sgwXRpot5drSzuiqOAIAhAvAeBuNXBsCqGilYm0AuP3229GnT5+E8Pfeew8//elP8e2334amq6ysxF/+8heMHz8etbW1Cesff/xxtGvXLq0ybSgJSG2sy4rHONp1SJ3vmh/0gGNbuIcEIafvihX+j8L1X88tVW66p2mUXDvsFtkIuXZeXh6mT58eaXMugBO3F+CcnTsxtbQUn9fUoN7eXEBQHVWy3VQC7mQy7WRC7aCYGQBeq6rCmvr6hLx/2aE92ivpz94g1U7D4x5pfao0DaVngf/t46YP76Zp01CZhhxkb2De7begXEkVzABzaJl2cDh5UKCduB6h8a3wJNeaTeLx9kKerCjFDjcead/uf/B+ZGdnyxy0GLYVf980WPLgykZerMF6YUwfZWXUDogiwLR8mPm+g7SsF2CoqKtEaW36Qs+2yLqSdfh++yIj07D/OZwBQkmjIa8vI1XWSg0llWBcyquliFsLJWJKIOGAOVJ4HQOHw/zia84dOIwhxh3EeAyOE1Oy7dTDxn593lmIxbJkPuBwHOZJMJS0wmExE+bAgVJiWPGYlF3DKLKVpNoBd6QYA2rftRxaS6O1uINpWThzVFxdP0x9x2vBhV+GwSAXWaBeHSMw1xIUJeXWxwGOKgOM2MMvvubqGDreehb+CkpBvPiOyY/pOjKSD0+uol9+obYsj4ap65EbOYstcOGekJtZwhfmfZO2Fam267r41a9+hT/84Q+oq6tLO5+1a9dmsFREU/DAAw+gpKQE8XgcDz74YOR08Xjq54mKigpMmzYNBx98MIqLi3enmM3K9u3bsXjx4t3K45lnnslQaQiCaGv07Nkz0nf5ggULmqE0RGvgvvuiTdJ4xx13NHFJCIIgCJubb74ZJ510Eqqqqhqd9pBDDsGWLVtw5JFHNkHJiL0ZzjmuueYabNu2DXPnzsXIkSMzlnc8HsfcuXMxePBgjBw5Eu+++27G8m7pdOvWLTS8esd3oeF1pRuw6Y2z4NaEt+93PfAC9Dv1GbQ4FVloX7n6EYPVh1FXugGbXj4VlVs+C83myCOPxPzP5+OAEQd42QTbPU0fCYx02dd7JhtvfX0muq1bT4zotdeqtnIzYaJsT2fgWPXDapx76nmY89SctKrEZS5Omngi2u+Xg5W7VuD77Yvwzbav8EX+5/gsfz4+2/Ipvtj6ORYWLMDSnUuwvngtCqt2oM6ts0TXTmKbtpFh+9epaTQD7d+qHZ17cXQeugdB9znIMG4mCfVJtfXko7q9XcVj9uSVOtxMoOmoCTJV3wHTffrymHhpgtNT6j7NkP4x76dMiW3pIqQ/0m5Lb8V9lARBEARBEATRlmhhf80SBEEQBEEQBEEQBEEQBEEQBEEQBEEQBEEQBEEQBLEnGTZsWMo4tbtWRcgps1JtL6EAwNF15AXY/7xvMOSPGzD4krUYfMkaDJm4AYMuWIo+P3sALNYegMCPh+Tgj6d2iVDevYdjf3YsJk+eDACoLK/EXVffjTN+ciZ+WLzMkmlLybbrupBKbRcQWpztqpf6DAEI4XsXwoU8XjIdhByCpgXcdfE61MRrdms/5s+fb8RxYa8333wzIc2cOXMaTFMfItgN0rVrVzz77LOhosJFixbhsMMOw9FHH43Jkydj2rRpuPvuu3HOOeegX79+uOOOO0K3ccMNN2DcuHFp1UNJTQmKqgvN1WG/tOm0V/+eKfMpLirGR29/lDxCsss1MOA0+XVtpQgZcCgXGznosBWPUfRJD1MRJthuIKmlmQQAXH7F5Thk1CGRy/ZlbQ1mlpfhvMKdGLolHwdt3YKTtxfg6l1FeK6iHFvq6z17rvCkuuaFRPHu7hAuAE7clk+mnUTya3+OC4FHykoTtpfFGP7atbuJZ5cjanlbA01RThZYSHaKp1Ovdnydxq2pwco/XwkR4d69N7Hynbfx/b+fB+ANGEl2LSAQxqBF3P74PCFOUCeAhHf/cfbHs6lyXTxeVh5p3wYMGIBL/3SpXEj9deOj0d8xe4i0yplMLKEH+9sPCQnRLO0u0xOhMCPotY+8zmpH5Y7dfo5rK5TXlmHemrfBlBibCV13UvTAlEQDlniZMSXR9omgmRJNcHAuJdaO44k2fOIKn/hCKyqYCWNKehFzYkZC3xC53boqWbcUWDBmCTG0FMOIMdQ2eUyugxJaQKY1+2PE4FqOLeXVEPI80vJrAGBcnoOceXcOI59m3rnoSbLtZx2lyOZcnZ+yfh11LLR8Q0o2bAG2Y+rdk1Rr6Yn3twG3pNomXcjLCNNNPJ2Pty+mLLrGtAxbX1uWWJwHxNm2jNwTgNj3YWZEL/bzpT+mCmvFUu01a9agX79+ePnll3c7r40bN2agRERzcf3116Nv374Zz3fx4sXo06cPSksT/yZoiTzxxBO7lf7iiy/G4YcfnqHSEATRFoky4d+SJUuaoSRES8d1XXzxxRcp4+Xm5mLMmDHNUCKCIAiiuroaRx11FKZOnRqpny7I1VdfjUWLFqFTp05NUDqC8Dj55JOxePFirF69Gqeddhocx8lY3kuXLsUpp5yCPn364OGHH4bruhnLuyVy3HHHhbbJFXwyyUyAbrPjizvh1oa1gTD0PuZB9D422kTNzU7SzkbV8SGAqoIF2PjyqagtDp+M95e//CXmfTAPvfv0hhD+LH396vZko4GJRxPbpb32V19brl7HdMuznsSRQwiB52Y+h3NO+i3WLF+DdDh23Bj87Z0ZOGz0KCWlttquuW7Ld1R7ve5zsNuzLVk2d1S/QNjLsfLVk1E6ZlnHMdviHDEeU9tUE4KqvoSYLguTk4ty7shyaQm37u+AY/oddJ0x3a+ieidlX4h3LEw/hJkIE75jwDiDvx/Mak83/RAw6cJPtUBbur0ukKa19EUSBEEQBEEQRFuEp9Em1iwUF1ZhV2HjZ8FrLlpq2aje0oPqLT1aer0BVHfp0lLLRvWWHlRv6UH1lh5Ub+lB9ZYeLb3eAKo7giAIgiAIgiAIgiAIgiAIgiAIonUyfPjwlHFqi1OJtZtCqh0M8+yAPJYD7rQzy1oC3T6bYer5PZKOtdubmXLnFBw48kCznL8+H+ed9HtcNuEK7NpVLAXbcOEKAdd1EReuDHNds04ItV6tEwLy3fXk2vqICFdIETegpNsC5bXRJJotkRNPPBGzZs1KKpD74osvMG3aNEyePBlTpkzBnDlzUFxcHBp34sSJuO+++9Iuy5ri1eYct+XGNseMPyZSXo/eMwOJ156ILHWWgw+jybUbJHipt+fJhnoAACAASURBVGEaJSEMOw4NJLcHbr7zzjvIyspqVNk0FUJgTX093qiqwpSSEhyzvQBDt+Tjx9u2YkLhDvy1tAQfVFehWpXRp2ENnJMsnRcLvPRuB0XaIdsIVpP9+aWqKmwMETKf3aEjcqx4CHxuiLbwddPwPkSUa+oPEa/fZLl6Q9GTpWGo+O47rLvnnmgb2gso3bIFb17zZ0AI61rwhvZz/cFatus5eN7bAu1kx4lb+QVhSL1uUkkR6iJOyjDnxTmJKyxhtBnUHpDEpv1dkuHvILsWI2ftkzdY3xshA/iD2zAZGMG2/4gkVJHwnwtGNWDdfwEGIQS2lOfDFfGoe9EmiYs43lj9Gqri1eZa4lxKI7To2hY7QAu1wYw82RNYS5GE0mzAUdIIzoAY1xJmLZ9wlEyCmbRcCbEdcMS4kl6Ao1371HLEFUtXeOXmDDFbnGHyVgIOMCX7ZnDgQEu1tYCCs5gSbnhSCq2SlpJpqP1XGgxdRzxMPsKV38JOLwUZjiXT0CIMWTpLdMKtcsEx+XIl1zACdCMe0dvVkm1HxbVCWbKXp+mWsmz58om04QnXYUm3OdNl13dciU/wzXS+trrF21dTT21Yqj1r1iwMHz4c27Zty0h++fn5GcmHaD7+93//t0nyrampQW5ubpPknUm2bt2Ku+66K+30d9xxB2bNmpXBEhEE0Rbp0iX15JQrV65shpIQLZ2ZM2dGmqDy9NNPb4bSEARBEIsWLUKfPn3w1VdfNTptTk4O3njjDTzyyCNNUDKCSM6gQYPw1ltvobS0FFdccQU6dOiQsbwLCgpw3XXXoVOnTpg4cWKrmVCrsRxxxBH44x//mBBevX0hipc96wsrXvIUyta8GpILwz4nPI6uIy9uolJmiuTtj2VrXsOmV89AvGpn6PpJkybhPy/8Bx07dJQ5MZZcrq07pq31ut1VmCV/GjPJou5N0+32UJNxqn+F23di4m/+iPtunYq6urpG10CPvO648+934JYZt6B7rx6qr0CLrGOWDFtLrbmeElO2pyvZtRZee5NEBl5cC7n9Im7OHNMuH5R2O5a02/Gl4VY/iOPlDX9+9gSXul9C9hvovhH52bHa3/XEpl7/gN2H5uvhso+waQ+3j7mOIRBoHw/2wwV+85ZKsk0QBEEQBEEQRPPCd/uH603E2hWFWL+8cE8XIykttWxUb+lB9ZYeLb3eAKq7dGmpZaN6Sw+qt/SgeksPqrf0oHpLj5ZebwDVHUEQBEEQBEEQBEEQBEEQBEEQBNE6GX5ABLF26XqIeE2StWG/S/QbFzMp1fakv/ay/HzV+Fz07xlLsq22SdRfhWZlZeHvM/8Ozrkv/KtPv8LPDz8dJSUlSqAdhyuEkmi7ELBk2lCSbbUshAsXwvxzhTxOrimZlGvLUYgC5TWtexDrhRdeiJdeegmdO3dOK73jOJg6dSr+/vfE49AYVhat8AdIb7mP8ReNQywr9bWwcc1GrF251stAwD+qVBMUlobQUn+j3BLZLbk20OCx0AM48/LyMH369MYVrAHiAApdFwtqazG7ohwTi4pw4JZ8jNy2BSfsKMCfdhXhqYpyrK2vN7fsBGF2xJe55duyXNsALBKDkGRZUycEHi1LvAdlM4YpuV2TpmuItjpUNlP7FSWfoNBXflsIa334e/7Mv2PHG29kqKStl3htLV666HxUFcnfBdn1ZA/050hyrTHvGHAkXkNAUDTgzzd4XMI+20PZAWBFXR0+qk72TOnnlFNPwahDRzUcKdUjZAulwesjuDI4UN+q+CiD9j2xrs7K0gpY8m0jJ4YnFbD163XxWuSXbfZdo3sb89bNRUHFNlVXATEzc5QwWQkgwOEwZquojVxDirjVZ+bAYUoFzaSQQgqipXjb0UJteFIKBu4XVQglv2YcHTqmFtIs+L9vwOAAQssouBFRS3m34wmo9T/GwTlTQg5LfGHE1zEl3JYSac610NoxcmnOORgTUjouPOG1J9JmnrTbCDKUpFzfq4w4W0nJldTcvh9x5pjjYupL5aMF30zdBJmSdDicm/Pe3meW5J9Jq+XesMXYSqTNVZm5LdP27sr62tR1qIXawTunFHJLKYu2fthSbb8yJCABMTVnSUF893UW+rkhmlqqXV9fj/Hjx2PixImR5I1R2bkzXLRDtFzGjRuH3r17N1n+27dvb7K8M8Gtt97a6DSccwwdOhQvv/zybkm5CYLYe+jVq1fKOBs2bGiGkhAtncceeyxSvDvvvLNpC0IQBEHgsccew+GHH46SkpJGpx0wYAA2bNiAn//8501QMoKIRocOHTBjxgyUlZVhxowZ6Nu3b8byrqqqwqxZs9CtWzeceOKJbXKSmHvvvRc9e/ZMCN/5xV2IV+2EcGux86t7UPDp5ND0vUbfhS5Dz2nqYmaGhK4IgaJFM7Bl3kWhv11yHAePP/E47n/wfvNbDN8Epg11bei2fvMzJ0vMrMO5J3XWeXLVTsvMu2zHXbZ4GcYfezrmfzg/rV0f/9uf45/v/wNjThkTIrd2vDZ7PSml7l/gnmTbSKzBfRJuzmP+l9XXEFP5O0qC7XAHMW4JtOH4tutJtR3TvyH7NWL+8qqJQR098Si8fdI1bSYw9XoMAN1uro4BM2328rhwXee+3ix9fOD1gYXIspNJtRMnvfXSNceEkwRBEARBEARBRCf9X+ETBEEQBEEQBEEQBEEQBEEQBEEQBEEQBEEQBEEQBNG2YMDAgQORlZXVcDzhorZkXdiKJPGFGWDUeKl22LIdxmCn1XK/IX2zcMGJXZJsiwCAn/zkJzj//PMTwqurqnHxLybCdeNwXReuiCMu1Lvrl2sDAoK5nkjbFRBwzXGOqziulmqr4yMA1MZrUVlX2Wz72xT88pe/xJIlSzBhwoRGDZw77rjj8PXXX+PGG2/crQF32ysLUFRdCCPOs+R4ZlkwOI6Do089OlKe99001XwWTEltrQGDWugXlO355Kkqftj1HtxdGm4oabRcO1i1DSTXA1AvuPCCNErWOKqEwPr6esyrrsK9pSU4aXsBhmzNxxEFW/Grwh2YUlqCd6urUCnchjMKs/4GLL8mKCwsJCubOZWVyI/HEzZ7XodOyA6kjUJrPY/tcqerxk2172Gntl/IHI4w6/2iUDudSSsEll9zDcqXLolS5DbLW9dfi60LvwHgibG1YFZ/1jB4g0m0HCDsUmPwS7a5yico50bIZ29bzPe0ZnPVrqJI515WVhaeff7ZBge1tyWiCm19BIXbgCV/YN4js3ksZwlCAPtckLZeWwyhZcc6HkdFXQW2lOens4utns83z8eqwuVSAKHE0Qxags3AGWCE11xLmaVUWi9zOEo+oSTPSpytpdNasMzhKNEzM3k6XAstpATaFlIw7sksuvfsnnJfyssq5HVtl5UxI7fQggvHkj3r/ZFldjwZtNBSC66kFjD75EnHpWRahjowwgshhdF+LbSWU8PkocUlRoKthNyccTMpjF1OAGZ/9HnvqTg8mQi3900dDyPa0DJvs1+6bEo4rsP0MVNpGZiXr5Fz+++i0sGin7EThdrMFyegBPGF2ffetiHVXrlyJfr164c333wz43nv2rUr43kSTc/mzZubLO+ZM2c2Wd6Z4L///W/kuCeeeCJWrFiBuro6rFixAmeeeWYTlowgiLZEv379UsbZtm1bM5SEaMmUl5dj2bJlKePts88+GDRoUDOUiCAIYu/EdV2MHz8eV111FVw3RX9LCBMmTMDatWubdAIjgmgMnHNcccUVyM/PxwcffIBDDjkkY21Pruvi/fffx7BhwzBixIgmaWvaU3Tv3h0PPvhgQni8phib35yADS+egMIFD4WmbZd3GLofcmVTFzFzWOeDcOtQ8PEk7PjirtConTp1wmuvv4ZL/3SpSqp/rOTFCc4vbrezmnZm1RYN89sI73/d4mpkznqiRaudmAFYuXQ5fnfGudi5vfET/fUd0BePznkENz5wA7rk5hoZti3M1pN3egJsW6btGMm2ll3HuGP1LyghNtSLcb8Q2+prMP0FgTJo4bYOj6l1MVNGrywxpsTdqgy6TLqfgal+Cj3BKDPb1hNmwmvLB1f9MLqd3jsujEFOdKn7B6wjJ7u+VEzd9J+sPT0oYrfPl8D9Ka1+PYIgCIIgCIIgMkpsTxeAIAiCIAiCIAiCIAiCIAiCIAiCIAiCIAiCIAiCIIgWgBrnk5WVhcGDB6eUI9QWr0JO9+FWSDKpdpSNNyTVZg2sV2EMgFBSbSXyvfk3XeHwkOh7EQzMiMZDVgIA7rnvHrz44osoKyvzrV63Yh3uv/VB3HDvZEDInOQwNYG44OAccAUHmAsmAFfIAYJCDWKDcAHGIAQgmJDrlGBdiDggZNmKq3ehQ1aHtPbvoIMOwqeffppW2mQ4jtPoND/60Y8wZ84c3HPPPXj++ecxb948fPfddygvLzdxsrOzMWLECJxwwgk455xzcMQRR2SkvEt2fA9ACqwF9yTDZiAfZ2b5gMOH49PXU9fXgi8WwnUFTFWoYwjGlSTfGzhothMysNmMTxXCGljIgmMOG4UZtNhGaUhIHkqwMpkVHmDr1q0YOXLk7hQvbVwAu1wXu2pr8V1tLZ6rkOE5jCGPOxiaFcNh2dk4vl07DItlhYrDU42dD1udLEmNEJhRXpYQnsMYbs3NTZl+byCZBLkxaxmknD/d7fnyCcSxw/S3nVtRge/P+z0Oe/NNtOvbN9qG2xDzH34Ii//zLwC28JoFlqEGmSe+gERhtqWwlYPV9S3fbNUbJh68FTEkXkPBOHMqKrApXh9p/2657RZ07tK5wTi+7wgWsq6FYD+fRf5OtL539feqMN/JIZNYJDwDCiMhF4BJY+KZrHQdyjW+Y81kjkzlI985SqpLwMGxT6e957pbsO1rfLPtayV1kOYFbiQM3CiktdSBc6WQ1ussSbU8b5kSXEiBBNdibaHEEkpCzSwJhbzGtIRZLeuyCE/aceRPj8R333yXcp9uu+Z23PfovfK4cm7OCTAmZdmcAy6UMFqt0zd5vf9QaQFTHo4YdGae1FndPdR57Ji06o7DZB0JV2jPhTwb7ecclZYzDiGkdFq4Aoyrvz9g3QOZsC42Ox/9twnzldn/XSO8BZuG7inCSsDspN7++ycF8G/ft2xiMFNnXr76/EncTluQaj/++OO4+uqrEQ+ZCCUT2H+rEa2HWCyGxYsX4+CDD47+N1NEnnvuOdx2220ZzTNTfPjhhygpKYkU95VXXsEvfvGLJi4RQRBtlfbt26eMQ5NTEFOnTo30PXzuuec2Q2kIgiD2TjZt2oSjjjoKW7dubXRax3Ewc+ZMXHTRRU1QMoLIDMcffzwWLVqEDRs24Morr8Tbb7+dsTaiZcuWYfz48ejVqxcmTZqEyZMny7bPVswf/vAHzJo1C5999pkvvHrHouSJGMc+J/1vE5esKWBwa0uw5d2LULHpo9AY/fr1w+tvvI6DDznYn1L3r6h+Ea+/xetm0W2jQrUpC+j2VG8iciGsplUmIMxvaXS+8rcyHAKrVq7B2af/FsW7ihu9p6eddSpueuBGZOVkQ8A1rb5MtdnrydGFYHDlj3LgMgEwAVftp94X8092EKn98HZE+NqKvfqyQ3V/oQ7Xk2QakbjqCzETb+p/nMGBN0Fl8CWn3wxItbkWaRuVtje5J/Pyh+mNgTX5JbdKbPeXMq9d3XzWvWGJJLSnh6xLtkwQBEEQBEEQxJ6BxNoEQRAEQRAEQRAEQRAEQRAEQRAEQRAEQRAEQRAEQfgYNmxYJLF2SgJyw8aJj4IazWCmUCPctJjQ+zz6gByMGZFaBNL2SV3feXl5uG7SdbjrzrsS1r3x7zcw+Z5JiMOT5emhZa4AOKRQG2BwmFHeqePsHXxXCDChBhMKVw1ClEesrKYU9R3zEONZjd673NxcjBkzptHpmorBgwdjypQpmDJlCoQQKC0tRUVFBXJyctCtW7eMD8qtqq/CquKVAOwBndwbEKkGBgpX4Nozrkf+mvxI+QpXYOmipRh1xChrICSMwFOGAbb0Lzl6gKlocP+94aYwl72RAAbewzba1gYrGmFqFOxotp/RCt+wYQMOOuigFicQrBECm+L12BSvx/vV1XiwtBQcQGfOsa8Tw4FZWRidk4Pjc3LQiXmizoaIcib8q7IS20IG4F/csZP5cX1jzqi2dfaFE/ZtHJmAkzR8cLK3DRayNTvEi+fPlzGgdttWfHfO2TjslVeR1b17uiVudSx8ejY+mXoPAKhh5J5WVdcPN/duL475zKCGptvpE+vYRq83gtyQuCwY14Qx1AK4vyyaIDKvdx5uvvXm1BGTzL/SWmjwOgsehJDJB4SW6wpLqq2vv8DEDfo6M/IIudKsEwxgRuDtaQWUGgFyygS9xFBYVQgBoO9eINdeuO0bfL55vpE4QEitg5Zk6yuPc6mDkNcU90kdGDwphBRsO55IAmoZDhiXk9lwcDAeU2oJfe05nribcXMtMsbBlaAaAjj7/LMx639mpdyvl+e8jMl3TEKvXr3kMeaAUUxwdc5wKbD25OvwZNjwwmDuC1aoOj8584dzztRjq7oRCSnvFkJKsvWJzcGM/IPpNFrgoef0cXR8Ac4cOfEMhNwfBgBKkuJZwwElToEqUZC05NEJz6mB/JQYXK/T12DYvdQWlRjTh7DkH1aw9zxtxWP+umoNUu36+nqMGzcO8+bNSyv9wIEDMWnSJFx55ZUNxqupqUkrf2LPM3LkSEyZMgV33nlnRvNdsWJFRvPLJO+++26keKNGjSKpNkEQu0UUaXZTTXpBtB6efvrplHEYY7j11luboTQEQRB7H//v//0/nHvuuairq2t02h49euDzzz/H0KFDm6BkBJF5BgwYgNdffx3V1dW46aab8NRTT2Wsr3PHjh246aabcOedd+K3v/0tpk+fjq5du2Yk7+aGc44nnngChx12WLTndeag74lPIrvLwKYvXIapK9+M/DfPQU1R+G+ZRh06Cq+99hr69euHsAnoU8u1/UJqJvx99rrt1RNxwy/TZhyucAHGsWb1Wvxm/AQU7ixs1D72zOuJux+9E0cd9xO4Ig4hBFzB4MJVfUCq/Lp84GDMlW3dEGr/XAjGofuBdFu5N+UrVBeCt2/+ydLttmLv9yK+vgAz4SZTk3F6/SBen4XqC+HM6yfxibXlpKNalO2TajP9rtrITd+K/r0KVxOe2j2iqs+A6RZzTwiu+y3CpNoJE1XabejBCX0baF8nCIIgCIIgCGLP0rqnzSIIgiAIgiAIgiAIgiAIgiAIgiAIgiAIgiAIgiAIIuMMHz48ZZzaXbZYO0QDGFmqLQLvmqBeUPiXffJm9VkAjAlcc0brHPS4p7j6mqvRo0ePhPCamhoUFhVBCBdx4cLVLwgA8rMQrvcZAi4EZAwp3xaAGahnhuaZQWcCggFFVY0bTNgaYIwhNzcXffv2RY8ePTIu1QaA77cvQn28Xm5PbhR6EKMZOCgE7rloamSptuabz74JDReBAZbeCv2BecuBaAn3gFYkO90TaEFno/A77VFbW4sbbrwBAwcObHFS7WS4AEpcF0vqajGnsgJX7yrCwdu2YvjWLTimYBsuKCzE/5SVYUldLVyVxj9UtmGqBfB4WVlCeHvGMLlLrskvKm1hqKy9D+lelqnqwXhYA2nCJMzhZbAEpEnSyc8MlatWYeGECagrLk5RqrbBd/9+HnNvvF4NmPcLs/VL+XHNZ1ugzU3d+oWuwbh2fI7EY8Gtz8FjEnyiA4A7SopQHXECgWeff9Yro/bIhsli7R2AFy8oAmjMv+a4yJPVQqrB+Ga/7H0PvdD0BWhNuuGLACU98PKznyv8UgKZhpv4aj1jKKzcgc2lGxve2VbOl/mf4/P8z9R5xcGUBFpLJRikFCKmxA+MMXDugHEZ3+Fanq0F2BwMDriKp2USMUcquR3mgLMYGJdxHMdBjDtwuKP0EVxJJ5hPzs2Y2jbj+NGP9o0khKmvq8dVF15tZBZcHXXOmCW7cOReci0AVxp/dT44Ko4DFc9ILzxJhnc/94QWjHEIBkAwMPXMzBgzcndb2eEJypXYnXP5gGouAx1HBjmMw7uW9BZ1ue0XN/IOuc9+FYd5sSSvkLgmHzt/657EdGLY+2iVUsW377bevsP8uazXtAWp9pIlS9CnT5+0pdoXXnghVq9ejdGjR6eM67ouamtr09oOseeZMmUK7r77bsRisdD1dnhubm7kfBljyM7ORs+ePXHMMcfg66+/3u2yZoLnn38+Urx0rx2CIAjN5s2bU8bp1KlTM5SEaKls2rQp0nkyZMiQViumJAiCaMlccsklmDBhQlpS7Z/97GfYsmULSbWJVkm7du3wyCOPoKysDDNnzkT//v0zlnd1dTVmz56NHj164Pjjj8cPP/yQsbybkwMPPBA//elPU8bLzh2IQecuROfBZzVDqTJL9Y5F2PjSSUml2uN+Pg4ff/wR+vWTE4AmtHcGJiI1bbKMQei5GFXjqk/A7Jt43GqjVW233JoYUbfrbtywEWeNOwsF2woatY9jTzse//3oRYw5fgwcxuGwGBwm+wQc7njL9os7iLEYHB5DjMUQ4w5iPCb7EVR7vYxrhel3K78Yt/OOmXhyuzo+98qj3x0HMZ7lxePcKzsPxNWfmYzD4ZgJRx3Vx6EnJZX9H1b/hNXfYPpkTBu83W/gHQsdB+YYMtNfqk+JBvsezQovQVO2jxMEQRAEQRAEsXuQWJsgCIIgCIIgCIIgCIIgCIIgCIIgCIIgCIIgCIIgCB/Dhg9LGae2WIu1U0sRGy/VDosXjOOlFUqqDQBHD2+HUfvnpCzT3kgyWVrnzp1x5Z+vTLKuE+KQAm1XibMFXMRdpdAWLlwh5Hol2tYabUCGa32jK1ww4Ym29XErqtqFuBtvmp1uo9TGa/H9jkVGfukJHWVd56/Jx78e/DfOG/kHLP1yaaPzz8rO8i17gk2JG7gefUJOezSiWS8DhBBRbhmERbqDM++77z507NgR0x6cluES7RlqhUB+PI6Pa6rxSFkpTt+xA4O35OOQbVtx2o7tmFy8C/+tqkKx6ybJQV4hz1SUY2fI/eZPnTr7xMBRaOvDZlMofSOttcWfUbcZlnNQ4hzchqdJla/ypUvw9a/ORM2OHdE23EpZ+PRsvHXtVRCuKyWuKlxrZH2CVgTrzFO5cuvlWOt0bBZIqz9xFgxLPFaJ6YDN9fV4vbIq0j6OHn00jjvuZ15AqnMpiTC2uUkl5U5etgZ2MCB9CM4/wwL7HroNKw9PDKDmqzHH2hNCaDkw41oIYcVR54CWMIMxFFYXYm3xargi2b24deIKF++vn4evt32l9tmSYcMTN2j5PFPqByN7gCXTZlI04VgiCMfKh3NHxnMccM6UYJt7gmgtjeCeUELKKNRWmbd9riQWp555SqT9/Or/vkZ1dQ30HcGBAyZUXsKTWYMxMA5wrsqsJBf2OedYEmlPbKFrR0uq1ScGTyItYE5mKS+3hCU+2bWsAy2y8OQmnqzaSLgBnygbOj2stDoZZ/rB1pJhWy+oMgVfIXGVdcVs1VxXjPuuJZh9UvfroFCbBfZRZqbK7+1Na5dqP/TQQzjkkENQWNj4SZdycnLw8ssv4x//+Ac45zjggAMipVu9enWjt0W0HG6//XYUFBTg4osvRl5eHjp27IisrCy0b98el112mWx3EALFxcUNtEklUldXh8LCQsyfPx9HHXUUbr755ibci2hEEZgCIIEpQRC7zZo1a1LGycvLa4aSEC2VO++8M1K8yy67rGkLQhAEsZdRXFyM4cOH46mnnmp0WsYY/vKXv+Cjjz5CdnZ2E5SOIJqXiRMnYtOmTfj0009x2GGHZay9ynVdfPTRRzjwwAMxbNgwvPLKKxnJtzmora3FmWeeiU8++SR5JMbR49BrMPB3CxDrvG/zFS5DlK9/G5teGY/6yu2h66+48gq8/PLL6NypswqRbUHM3yCanlxbRoBfru3vR9MTLAIMWzZvwa9O+xW25G+JvH/t27fHXx6+CzOemYEevXoa2bSeTJP7ZNocjpZg85gSYnMjteZKgh3TYmtHxtNS6xiPwYGaxFOLso0429tGTIu3lfzaxHWUzJvHTBpu8uGIsSxwHiivyp+bCUIdKdNWk5R6k1TqST2Z7PMIkWqbPhAj2PZLtWXbfKAPwnfMvRMiZZu6lcDrO7NTp+gv903uuXsvgiAIgiAIgiBSEz4tN0EQBEEQBEEQBEEQBEEQBEEQBEEQBEEQBEEQBEEQey3Dhw9PGad21yoALkKtgdpZ1OD4noZk27aFMyxeQKptll1MPKVLQxuNxPbt2zF//nwsXLgQK1aswKZNm1BSUgIhBDp27Ig+ffrggAMOwOjRo3HyySfj/7N33vFdFPn/f71nPynSexEpokLwxBOkKGD7elasqKdnOduhYrvz9M6KAhb09DzLqXjoz4KiiCIoKKKChQM9VEBEikZFCRBKCAlJSPns/P6Ymd3Z/ewn+SR8Agm+nzw+fHan7Wzf7HzmOc2aNdvpZe5uRl09Cg/+40GUlpZ6YbFYDJIkXNeFFATpAiCjDFRqZYccSLgAHCX0lGp/EEm4UnVkkyS9TmlKqg2Y/SwJkK6LzWWb0LFpp1292o2WJflfobyqHEJ3DHTjLp64fgK++W/tJdphnJiDw486LOH09TuImk6Gah8m68gX6JAqg8bPqDy7U4Da0FGdeVOXwb3w/Au4/bbb67y87OxsVFVVoaqqqs5l7AokgCLXRZHrYkVlJabq61cGEdoJgf1iMfTLzMLRWdnol5mJMinx1PbihHKaEuHPzVvU6gjck4/WkHfTw74zR1FTfFS65NP+nP9U4P8v4D+BhJ8aVG6J0hUr8fmpw3Hoy6+g6X77pVCzxsUnD96P+Q/9A5D+NgESpdpK1qviCEFxtoD2x1p54OULfRNC5Zq0FMhnT4e/zV3husKClI4Vx3EwtgGKSQAAIABJREFU5fUpeh8n3kMShLE10JDvM+Y4Vkevj5o3poea8yeFSN+2VWkkCa70zyrSz2jmfkOBJftPAFLf96UUIJIgKbT014WACt9Wvg0rC77Ffq0OQJbT+Ae7Kasqxbu572D99jwIcgAY97KRM/hCa2iZgyd00N9Gsq2kDwgIMYgcJX4QjieHMKJqdf7qeJ3HhCthtfBqYITXRnJOWpbugPD3O/+G116cCjfp4BMK13Ux++3ZGPH7Eb5E2+x/B0oqIUISZ6jzT5AApPS2A+n1dK2j04gs1N8H8A5cW0hB0OH6KmOOTUGkkwuovzWU6EQtXmq5tfW8ZHwYus6wwr1pva0U/tHunYNkZ7HOzGokFkSUcDlS6xb8AznhmibtvP6CvTPPvuF5uUNl2QIQhL4bsFS7oqICxx9/PD7++OM65d9///3x3//+NyD5zM7OhhCixmN++fLlOPDAA+u0XKZh0KZNGzzzzDMppW3Xrh02b95cq/KllLj//vvx4IPqXcnuktB16NAB+fn5NabLyMjAa6+9hnPOOWcX1IphmD2NxYsXp5Sue/fu9VwTpiHz5ptv1pjGcRxce230IJ4MwzBM7fn4449x0kknoawstYEKbZo2bYo5c+ZgyJAh9VAzhtm9DBs2DF9++SXy8vJwzTXXYNasWWlr11y9ejXOPPNMtG3bFn/5y19w2223QQhRc8bdgJQS55xzDmbOnJk0TaxpZ3Q99U1ktu61C2uWPrYuexob59+OqIYgIsLDDz+M6/98PQB47Un+b4iCrR12w6LdHiIhg++XrTfFXn7vPa6ElCpUkNADjar5/Px8nH7SGVjz05qU12+fbvvguTf+H3rs10MPZK9+faMGnnS14tuFJAK5Llzz7tuFqpmUIKHqKKSAhAtJgAtXzUs1DwCS/N9X2T/fkIFta94r600g7EEiVZz5jQrpNgnyJNdGQB6UXwsIkNBtG/DbUBxvQEs9iKct0haqNTJKqk2m/SBhME+h6xds+Ux8R261bqY4UKVNQ25vZBiGYRiGYZhfMw3zL3eGYRiGYRiGYRiGYRiGYRiGYRiGYRiGYRiGYRiGYXYbvXv3rjGNW7kdVSURYp+QVLtmGWyCeiwizJqX0pKh6TipvvfvnIGhffaqYXnRLFu2DHfeeScOOeQQdOzYEWeddRbuvfdevP766/j888+xcuVKrFq1Cl999RXeeecd/POf/8RZZ52FDh064KqrrsLatWtrtbwrrrgCsViszp+MWAYyMvxPZkam98mwPiccf0LySpj+g0Ro27YtLrjggkB0k+ZN4EoXrozDdeNqGlJ1xtP/VOc+qDDpx7guvE55rg53pd8lz9OlShcgQkFZASrdylptw18rZVVlWLLpK6z8bDWeu20S7jhlDK4Z+Oe0SbWfeXMiDuhzAHypn9/p0A2ci96p532nSvi6IEMzASk3A0CLKFMQGpaWluLSSy+t0zIO/M2ByN+Yj5LSEpRXlOOHH3/Ao48+irPPPhu9c3o3mkEEKqXE+ngc88vL8XhxEc7avBH7rVuL/hvWYWuEYPG65i1q9aP6PfGorI91otBMssOXkkyHw8LfZtoWNithrZ+mbM0aLDzlZGyeP782VW/QVJWXY8aokZj/4ANKYguzzqb7uL9NhJbbQqcRCG8zLd720vtlkRVnpNp++cHlRH2AsPpVMaesDKsrU7vfj7pmVECUGqAW95yGSvJ7XDUrZz27JXwHx7DwBAbVlRGQGes47w5MFNjX5nnAPj6UEMHIC4R3fJRV7sDyzd9g646C6jZBgyevOA9Tvn0FG0rWgYSj1lcoGbaAkj4IT+Yg4AjHk0aYcEECQggvLZGjy1BhGULAEQIOVDpBDhwiOEQQwlGyCJ3GCCeUYNuBgKPmtVjCIV/yLYRaDojQqk0bXDYqtWeDjz/4RNdDyyyE/pZmOY511dDHghFrGEkGeep+rQGHJbywjqNAmHXtIOGFSwCk18PIvIlE4HgPirnJq7s2U8NLJfQVzgjJAzIc/woW/mfypPKJzg8gUJq/PC+PlRdk1YgsYQkFddimVA9bAGLiG7hUe8mSJejYsWOdpdpXXHEFvvvuu8h7RVZWzWL/7777rk7LZRonw4YNq3PeeDyOrKwsXHLJJSgsLExjrVLjsMMOSznt73//e/Tv3x95eXn1WCOGYfZEBgwYkFK6M888s55rwjRUFi1ahK1bt9aYbuDAgYjFYrugRgzDMHs+d911F4455pg6SbUPOuggrFu3jqXazB5Ply5dMH36dBQXF+PGG29E8+bN01b2li1bMHr0aDRp0gR//OMfUVDQ8N53X3LJJXjrrbci40RGM7Q55Drs98dljVOqLePYOP9WbJx/G6LaTZo0aYJp06Z5Um0vG+z3nnpQ+OAL0oTiAu9TE0JlKN60ven341rmvGXzFpx24unI/T435VXs1acXPvh8DvY/YH/97t/R7QGO1xYghKPbDRw4wkFMxFTrgIipaaHjoL6F0OkoBodMOhXmh8dUWi+9DrPLoxhiToZKb8KFgwyh8sbI8eNIDRyq6mjqpdPpvDG9PMe0iej189tZgu0dVI1UmwiqrYJM24R5xx4t1fbaFrz9ar0jb2QDVTIMwzAMwzAMkxwWazMMwzAMwzAMwzAMwzAMwzAMwzAMwzAMwzAMwzAME6BVq1bo1KlTjekqCsMiqmDnoORSbRn6ToaMSOPnlZ7RV82fd2TtO0p+8sknGDBgAA4++GDcfffdWLp0aa3yl5WV4emnn0ZOTg6ef/75lPO5rot4PF7vHzdCIpuMK0ddGejgdfK5JyIuXcSlq+TJ0tWibRcu1LcSartanu0CUkJKvW/gi5jNsWCE3Lag0Qi680s2pFzXXzML8/6L+TMW4Ilrn8IX732BgvUFtdrPyYjFYnh2xjPoP7g/PKEmEciT5etugiQDx4kRqNsdFyMhClwipJQpdjsMlxOe/XV1SqxJsH344YfXqdxbbr0F3yz7Bu3btffCunfvjmuvuxZTXpuCb7/9FoVFhSjdUYrZ783GjTfeiCOOPAKdOnVqFLIcCaA8yT3puZLtOHfLJowv2oYF5eWoqqacX8vRFhojw4OqmYvKH0glI8IipoMK0kRZczifL4g28l9bEk2IFxZi0R/Oxff/fjxpfRsLhWt+wgsnH4/lb7zurWMy0bWRagfT+XEC/mU5MW/12z0oe/XDw9PhciUIo7elJqNs2aol/vHQAyEBgrUM+zoYccA2mHtDLarhr0b4TAsJH6IyoYanaglPTEz+DoGU1v4iLe4law9asmIlLoB3vzfPCoAvUzZiaEEEV8bxXcEq/FCYi7iMp7gVGgZxGcfCvP/ire+moSxeqtYd0FIHoxBXVxlHhzhGQG0EEEYioZTZgXBPji0cEIwUg1QZ5IAopuXdAo4gX2KuRd2evJqUWgLwJRMkhK6VgJDQ9SCMvm90Sus+bco0eKJ0MrJ0wLva6GNGCPKEFoREobZ9XRJay2/k0dDXD0+AHXhE9KXbgC8lsUXcKsBc/WzpvyW/QPAa52XTH8cRgTp45ZNVlvWpDdHX1bCkOyTftlYrcI3V5645we1rYsK1whPsU2A+2bVxdwtAxo8fj0MPPbROkuLs7GzMnDkTTz/9dNI0TZs2rbGcH3/8sdbLZhovzz333E6X8cILL6Bdu3b4y1/+kpa/wVPl/PPPr1X6xYsXo1u3bru8ngzDNF7GjBmT0vUiIyMDF1100S6oEdMQGTt2bErp/va3v9VzTRiGYfZ8KioqMHToUIwbNy6FAawTGTVqFJYtW4YWLVrUQ+0YpmGSnZ2Nhx56CEVFRXj22WfRrVu3tJVdXl6OSZMmoX379jjiiCPw9ddfp63snWHy5Ml48cUXI+Oadvsd9j1/EdofPhaNUS3mVpYg792LsHXZfyLjO3XqhI8++ginn3669TbaR105KRASJde2330ml2tTIH+UXLtwayFOPfE0rFq5KuV1/N1Jv8PsT99Fk6bN9Ht81c5gBrgUJJQQm4SWUus2B3J8mbUnt3bgOLEEcXZMZGghdgwxiuk4JbnO0AJsE25PZ4gYYnpZJtwhX5jtibOFo+voBCTfXl2FbiMhSw5uzQtLqu2YAUX1wKTe4KUiSqpt2g3Mbyd2UqqNxvFOnWEYhmEYhmGY6ml8f/0yDMMwDMMwDMMwDMMwDMMwDMMwDMMwDMMwDMMwDFPv9M7pXWOaisLvgwGmc2+1/YR2RrYtrSlbui2RGSOcPrhZdQuOZM6cOfjyyy9rnS9MSUkJLr30Utx77707XVZaqW5fhOJ++9vf4pBDDvHmL7npYriyChJKru1KF1LGlURbSki4cF1Pna2E2pZYW0qpRduhRUrodHpGs3XHVpRUluzsGu/RbCzJx/zl8zH57lfTWm4sFsNz7zyLgw/tq/efLU/VU1L6XUelL9I20k1p7ctwX0GyhIA2tRYC1N4fsMcS1SEzLy8Py5Ytq1U5sVgMzz33HO679z6/7CQXDgIhKzMLv/vd7/DAPx7AvI/mYe26tdhRsQNrflmDp556Cueeey76HNgHzZs3bzSdRvPjcSwsL8dT24tx3pZN6LluLfqsz8OxGzfg2q1b8GLJdqyLV9VarNnYSMf6UZJvM5PUux8xHXW6+zLRZNJTW+lqhVdVYeU99+CzP5yHHfn5Ka1LQ+ObqVPw7P8difxlXwfE1wGhrB1G4TBfmG2k2nZeESrPk29beaOE2yK0DH/fJ15J7i8qxHaZmtzx6YlPwxFOQnj4fpLqdabBiLZDJK9XNTc887idpMO/vUnC0l67DE8ibAmKvTgY8bElHNYlqpPZ1wQbwTPBDtOSZxLYWJqPxflfoqBsS6qbZbeybnseXlvxCpbkfwXo9VIya6OH1tNChYOU8MKss0OOL8L2hNNGEAE4TkgYIXSZTgwCDhyCkmfoZVJAMOHo8oQnq1ZyDb9u5htEIKFE21qvjSOOGZbSNshfn+/vd2nk06peJIPybG//k/Cs0P61xReBG/k2YB2XgHds+f/7B6sQApC2mDvxykIQgTLN3xq+eDsoywZIbxPr+ieComtYdbF0HeqTRLwtjPg8lE8t32ybkMhb+OcmwSSx6kF+rdVpHPznbQPvHCR/GzdgAciOHTswdOhQ3HbbbXUS/ubk5CAvLw/Dhw+vNl2rVq1qLOuZZ55Bjx490KFDB7Rt2xYnnHAC5syZU+s6MY2DVq1aITs7e6fLicfjePTRR9G2bVtMnz49DTWrmdNOO63W56Prunj00UfRvn17Pq4ZhqmWyZMnpyxMPuKII9QzGvOrZO7cuTWmyc7OxogRI3ZBbRiGYfZcvvnmG3Tq1AkLFiyodd7MzExMnz4dTz75ZD3UjGEaD5dddhnWrFmDhQsXYtCgQWl7x+W6LubPn4/f/va32H///TF16tS0lFsXpJS4//77I+NaHHAW9hk+BbEmHXdxrdJDVckG/Dz9FGxf815k/G9+8xssXLgQAwYMCIRHv/O0w5LLtSPbWwIlUyC/LdfeVrgNp598OpZ/szzldTz62KMxcdJ/kJWVpd47G5k0dNuDEHCEbhcQvpTaE1QLx5dYC6Gk1pZkO6Zl2r5o25Zdx7RwO+bLsK2PL832RdyOLeH20qowYUTfXnnCE3sLXT9Hi7MFCQgnKNQm3cZCtljcDFAq7DfuvlQ72H4VIdW23rXDay9NfK+esM8b6Dt1hmEYhmEYhmFSg1uwGIZhGIZhGIZhGIZhGIZhGIZhGIZhGIZhGIZhGIZJICcnp8Y0FVu/s+Yo8FWzMDccH2H8s9NoSbMXJ6UVLXFU373Qsmn9/SwyVWnIHXfcgVdeeaXe6lHfnH/h+QCAFq1bQJKRaUu4Mg4XLuKuCVPhkqCm4ULrtAE9rXqo6TAt0TbyZamtd1IC5PnYCWuL19ZetvwrQUqJD36cg39d+gjiVfG0lbtPz33w3LvPIKdvjvYQqm6BrvT2lvb6qc6EEmra29/S7zyqdrOXCECo82CUP9+eTtLPkDsgRmN39AWAIUOG1LqMhQsX4uKLL04sO9S5NLxcAP5lWgJd9u6CkVeMxMuTX8ayZcuwddtWlJWXYd5H83DzzTfj6KOPxt5d9kZGRkat67g7KJES31VV4a2yMtyxrRCH5W9Aj3Vr0X/DOozYvAnjtm3DR+U7ULG7K1qPmFMzfBSElaY15Q+kkv5XdWd1UGsalDjb5VFC+iiZNHlS6M3z5mHeUUdizZT0Dk5QnxSvX4+pfzwfb11zFSqLi+HAF2ALc51FcH2jpNpk5QMFZdkOEreVl997vEvU3oa/o8JMOZtdiVdKUhs8o2/fvjjjzNNTG0sh4kBNtXP7LqMW1fFXJ3ymhWQPNeRPXhcjGoAnjZDS2l9a/uvfWwI6Yi12gCUX1sICTyBtRAfCF0GQQGW8Et9u+RbfbFrWYAdRKa4owvs/zcZb303HtvJtnjibyEiVg0JtJdFWcgu1vQSEY+IJjifBdrQoW8klTJmOsCQYRspMSjihNNjkSSRscbkwZ6uROJtla0GFklEQSNrnNEEQcOqI01LaFnfdcpcWVPjSbDKCbDIiCnNFEN7x6V83fKF2+Bgykm5z/PnHkS+5MGkh/b/BjOQbFBJekFeyvyz7z1JbsA3SInO/RvbzqpeGfLG5XqD/gb09/I+/bHMOWfHmH/l1C24v+7nLX45JlEyobertbQs7rIEKQBYtWoSOHTvWSQ5GRLj22muxYsUKtGnTpsb07dq1S6ncNWvWYNOmTSgoKMCcOXNwwgknoEmTJnj77bdrXUem4fPYY4+lrazCwkKceeaZ6NOnD3Jzc9NWbhTZ2dlo3759nfIWFBTghBNOwBFHHIHNmzenuWYMwzR2HnnkEVxwwQUpp09VwM3seUybNg1lZWU1pjv22GN3QW0YhmH2XCZMmIBDDjkEW7durXXeffbZBz/99BNOP/30eqgZwzRODjvsMHz++efIy8vD2WefndY2ytzcXPz+979HmzZtcNddd6GqqiptZafC//73v8jBljNadEfnY59GrRomdinV16t8y3KsmXYcyjd/HRl/3HHHYf78+ejevXuS0qPKt8NkMIV+Tw0kvmutUa4NwvbiEpxx6plY/NXiatfLZuiRQ/D8q89hr+y9Au+izbRDDhxbLg3dxuAJs5Wk2tGSayPVtiXbgnRaT7QdQ8zR8mvHCLdVmgwjzKaYmvbiYgGBtjdPMbVsvUxTDzXoqDVvhNpQdRa67nbbiqPXz7SPqIFOKSDUtgcpFaRaSf2BJpNIta32BtNCYB8HLNVmGIZhGIZhmD0TFmszDMMwDMMwDMMwDMMwDMMwDMMwDMMwDMMwDMMwDBNEAjm9UxBrF6628qSiP0yWJmzbjUhHflolbaZA2uEDmqaw/NTIysrCqaeeiieeeAJfffUViouLEY/HUVFRgVWrVmHChAno379/0vxXX301Nm3aVO0yWrRogY4dO6b107Zt2xrXLaHTV2hTn3POORBC4KhTjoArlS7bdZVU23Vd9S1dpc+WEq5KAdfVmmXyhcxSSi3J1qJtkBZqW/Uh1QGxsqoKuStzMf21NzF1xtQa1+PXyP82fI6H/vovFG7clpbyDj/2cHz88zxM+fgVHNCnl9/BUCpTsidDlNZxYws5ocIlBQ8iGRYeWtcGW8jopff+89PY30zNEBEee+wx/PLLL7XKN23aNBx66KHVl52ko6jZl0n3kwRiTgxHHHkE7h1/Lz6Y+wF+/uVnlJWXYd2GdXj22Wdx0UUXoe/BfdGyZctGsb/jADa5LhZVlGNiSTEu2rIZ+61bi17r83Dkxg0YWbAFE7dvx4+7uPN8OknHXqhOuuw5RyPyJGp8o+XcCQLXpGUEu0mb5VYWFmLxn6/HJ2ecjsLly2u5druOeEUFPnviMUwcNhi5s9+1lLG+xpbgS7AFjMzWnzfSbH9eXb8dECIl2nrZtqLWFm57y6RgGljfJj+Fwv68dTNSGRJCCIGp014LiAn8WxBZgzmkfp9oEKLtaqqQvH7VPFtXJ3qwH5NhC3sTywheyxM1AQRoEbGWBauFqJiAMFiJCzzlOxnhgSU9IEJh+VZ8sf5/+HbzcpQ2EMH29opifPrLJ3j128n4sfAHX2ShlNZwjFDbrIsRXBtxOEgLs418m0DkWBIMI4MQnhA/pgXbji5POL70woishaMl3CA/r5Fym/KEEU7o3SL0vhS6fsLRdVFn/dm/H5HSeTN71mx4VxwjphACkORtC++Ikf61geALxf3jxDrOzHGl5dqqKpYyOuoc13JtX4Khw4y423pODQuoA2cQEUiEJdj+vSFhq3iHebjU1P5FFeptJ2+5dnr9sQYLsM9d/1ncXqXE878hC0DGjBmDwYMHo6ioqNZ599prL7z33nt4/PHHU86z995713o5hrKyMpx++ukYPXp0nctgGiYjR45Ey5Yt01rmypUrsf/++4OIkJmZiebNm6Njx44YM2ZMWpdzwgkn7FT++fPno3PnzrjrrrvSVCOGYRozFRUVOPbYY3HDDTeknKd79+4YNmxYPdaKacg8+OCDKaXj+wzDMEzdcF0XZ5xxBkaNGoV4vPYD655xxhlYs2YNOnfuXA+1Y5jGT+fOnTF16lRs374dt9xyS1rfDWzduhXjxo1D06ZN8Yc//AEbN25MW9nVMXHixMjwfc/7DKCGrhKLfvdY8stc/Pzmyajavi4yfuTIkZg5ayZatqp+/0W/A6Xkc4Q6yLWBktISnHnamfjf5/+rtj42gw8fjMlvTEbTpk0DUm0n0JZii7bNwJ1GQO3Lt70BQKEH8NQSbIccxEjLtrVo24i3Y0Z0TTEIEYMwkmwtzhakPyIWIdD2Zdsxe1l6ENGATJt8qbdwrLp67RpmUFHT9mLWzW9fIas9xgw+KsyAo3bbBUu1GYZhGIZhGIbRNPS/hhmGYRiGYRiGYRiGYRiGYRiGYRiGYRiGYRiGYRiG2Q3k5KQg1t76vZqwBGAAtEy5OsLxFBFmzUsZEnebefXJiBGO7rtXjfWtiR49euDf//438vPz8dZbb+Hqq69Gv3790KxZMwBARkYGevXqhSuvvBKLFi3Cww8/HNlBqrCwEI888ki1y3r44YexYcOGOn/Wb1iP9euDn5tvvrnO627Wo8s+XdC/f3+079pBCbSlVmdrmTZg1Oau/ihlNgiQ0oWUUkny9LQXB31cSKlEzFICpEx8/3lkIgbvOxhnHHkmbhl1K84/+3x8/PHHdV6XPZH8kg2Y8PxTWPz+4rSUN+jogbjnmXEgqTsiCr8DoSBblapCpZRqd5lgs2Nhywz940hWK8ePnNXHR+3Wo0HIUhsITz75ZMpphRB46aWXcMYZZ/iBdZK+6vgaBNvh/dqhQwdcfOnFeO6F57B4yWJs2boF5ZXlWLBwAe68804cd9xx6NatG7KyslJbod1MmZT4saoKs3eUYVxRIY7cuAE91q3FIRvW4bTNG3HHtkK8t6MMO6S7u6taa0K3d49qup9H5g+kkhFhEdiiVrvLs7Dig+n89EYuTQiJocmIpAmbP1uIucf/Dp9fdw22//RTNTXZtUjXxTevvYqJQwbho7F3obK4GJauOLBeZtqBFhjrMkREGpM3SqbtbTcEJdr2drT3BRC9/ZPtm8/KK7CkojKl9T/v/PPQY98ewctGTfeGJJ3dGyv+eRd8PqbgiiZsF+86bMt5o4gaJENad3VtGvYG2PCkBVBCZBLqWNHXfkGOFhgICEG+ABqWoFqLEsxzxsayjfh83WdYuvErbCnbXMcttXNsKFmPD9e8j1dXvIwVW5ZDQsKWaTt6vcgTWjjeujlCT2vxA5kw8qURRIQYmTABYQklBMgXXwhHybU9MYZjySEEHMdBzAi4yWxfgkPmaubobSzg6Dy2hNtcG4gIezVpgt8c/Jsat01FeQUmPjVRizhUfcgIrAnq+VH6dVHToSsLQUmpjTMaJspcx+yrGrxjWmgZhie3EAS4sI5JeMeSmQ6TILm2ygsI5a0rmzkn7PoGdRu1w8sfKC8s39af0LkdFmp7ou6I+ifIPxqgAKS0tBSDBg3C2LFjU3hPkEjfvn2xbt06HHfccbXK161bt1ovy0ZKiXvuuQdnnXXWTpXDNDzeeecdOI5TL2VXVlZi+/bt2LhxI8aOHYv99tsPubm5aSn7xRdfxBtvvLFTZVRVVWHcuHHo3LkzFixYkJZ6MQzT+Fi5ciU6d+6MuXPnppxHCIE333yzHmvFNGSqqqqwaNGiGtO1bt0aAwcO3AU1YhiG2bPIy8tD9+7dMWPGjFrndRwHTz31FN588001KBrDMNWSmZmJ8ePHo7CwEJMmTUKPHj3SVnZFRQVeffVVdOrUCUOGDMGXX36ZtrLDFBcX49VXX00Ib3vo30BO42hbDb95Lfz2eayddR7cyu2RqcffPx4Tnp6AjIyMqOwRpUcloOh2SzNTk1ybTCihZHsJ+ub0xX/n/7f6ilgcOvBQvDZjCpo3a2692yVv0FJbGG0E1N7gnAHBtvDaKRzHUel0WoccL60jYpb8OqZk2yKGmBZjxzxBtmmXcDxRtpFk2wJt1bbh+MsgP6+KE0rYTX79ooTajl4fYdbHtInodhQjyhambUpLte2BOVOVaoff8rNUm2EYhmEYhmH2bPjtGMMwDMMwDMMwDMMwDMMwDMMwDMMwDMMwDMMwDMMwPrrDWO/evWtMWrl9LdzK0toVXKMdMYmQl1ScDPdsAjDwgGw0yar7TyKbNGmCf/zjH1i1ahWuueYatGzZssY8QgjccMMNuPvuuyPjn3/+ebjurpOoFhUV4YEHHkgI79WrV/XdvcKREjj5lJOxd4/Ovlhby2Al1LT6SC3LduHKuJZs61RSKhe6FmhLVwLSBSADkjgpgQn/nIBH73sMFeUVXhXi8TguuOACbN68e0SLDY3yeDmm/G8yJt358k6X1apdK/xj8v2477l74QhHC7XimU+NAAAgAElEQVSNgFP1MJQUFK/6Dm1fqmgEm9qiDsDItKUXZOTaFBYGBqS6wQPQk+1ZMuZkosDaSrj3dH7++eeU0jmOg19++QXnn39+rcq35Y1J0xBFfgD4+zDJR5DAoEGDcOddd+Ld2e/ihx9/QElpCbYUbMFLL72Eyy67DP3690ObNm0ahSAiDmCL62JxRQVeKNmOPxVswQHr1+GA9XkYtnEDLivYjCe3F2NVVWqy4V1JOrr+RsmX7Uj7sLDzhIXMycoVekogeT7hdXC386lpB0pGjXgcv0ydineHHY6Fo65EwdIlKa9juqksLcXi557FxMMHYta1o7Dt5zWedrZGobYlgRUIXsOFTkdQ28SbDnwITjifJYI1+l4/nAL1sIdjCIvQAeDvhQUpbYMmTZpgwn+eCjwrGOwO8/Z8TTQo0XY1VUm4HyYJjyqPIk4oCf88M+V4ZVn3VwqU4e87QnAeCIkKtNiYvONPfQsQSIsPjDDBCICNTMETQBNhS1kBFud/iU9++QirC1ahqHxb8vVNA4U7tmJx/peYuvIVzPx+Bn4szAWRL9IWQvgfEohRLCDUFp4Igjzxg5FckAkjoYQTFFMSci3oFiCd3xdpO0aQYX+Elk9YMnKCA+HocrTEHCS0cMPsP321ICPVFr6KQ/gS79HjRqe0rZ585ElrHzve8UKAJxMnLfcWpOXeEP5xCSOUJk8gbeso1P/B49Kc1wKWXFuq1TXHrS3SFhAB0XSoeK9sW8SN8Hmh6yat+iT881ch5Q/C5ellJCQK1TdBqG0IPRdHXR+j1i9qujrSLQCZP38+OnbsmJKIMaouN954I77++mu0atWq1vn333//WueJYtq0abj++uvTUhbTMBgyZAgqKiowc+ZMXHjhhejRo0e9ibZ/+OEH9OrVC/fcc09ayhsxYgTKy8t3ur4bNmzA0KFDceKJJ2L79mhhFcMweyZr1qxBv379UFCQ2t9ohrFjx6Jfv371VCumofPkk08iHo/XmC4wgB/DMAyTEtOnT0fPnj2xdu3aWudt3bo1vv76a1x11VX1UDOG2fO58MIL8eOPP+KLL77AYYcdlrb3YlJKLFy4EAMGDEDPnj0xefLktJRrM27cOJSUlIRCCS37XJj2ZdUvBEgXmxbehfyPbwRk4jNnVlYWprw2BTfffHPiPqphl0W9EyXshFxb/1ahoGArTjr+ZKxfv776Clj0/W1fvPH262jZoiUAWyLtD0hKlkzbtCmYNgHvnyez9gfrNG0MSq5tf6zBPnU+R4uy1bwvzA6Itr38MS9fTDjWQJxGqu2X74jgx5Noe9JuS6httR8J3c5B5ITepws9cKen2Pbes9dGqp3wHj3JPo06ZliqzTAMwzAMwzCNj9jurgDDMAzDMAzDMAzDMAzDMAzDMAzDMAzDMAzDMAzDMA0EqxdZt27dkJ2djR07dlSbpbIwF1nt+nodjjwxbl0XHJ6XMhQv9awKlwCO+E12HZapGDZsGC6//HLsu+++dcr/97//Hc8++yx+/PHHQPi6devw7bff4qCDDqpz3WrDI488gi1btgTCMjIycMvNNyekVR0Gk++n4447Dl+XLYYrXd1ZzYWQBNfkJgkpXdXXUQpIQXBdCUESEi4AASIXUhIkOfBcb54zWaX5+suv8dj4xyPrkJeXh3PPPRdz5sypN8lVY+Hd72dizB/uRryqZoFJmCbNm6BH7+4YdOwgHHfW79C6bWvERMzvZCiNLFALB83pJlSnUiElPH9hYt9ChDWcEgAFbJ5WjkQnfuRRKKUMdlSMTJTyJvhVUFVVVeO12lBSUoLMzMzEiBS3qb1vpJQ1dloGdq5DaatWrfCH8/+AP5z/By/MdV0s/2Y5Zs6ciQULFmDFihVYv359yttgd7JDSqypqsKaqiq8v2MHxhdtgwDQQgh0dWI4KCMDw7Ky8X9ZWWjWQATi5tS1+pMDCfPh2KgQK0z689ZsIE9wmX5Xd78+6l6mdLIK15smuJAQVpg0YQS4+tAVegnxqjh+fnMa1rw5Da1+ewh6nn8Bup9+OrJatU5lE+0U675YhOVTXsWKN99AeVER4NXL3z7h666AJUTW4bZIm6yPSWsLtk06W6rta3nD0u1geUaqHVUvJKQFniwuxpYUBxp58J8PIjMz0xPcemWHpNoAIg+ahGtNxH2n1qSjjBRJ/nzmVyIhjY4iInX/tL4h1WAX9qM5gdTAJwhGGNmAeo73l2LOPCKphcekh1Kx6+Np171jDQBckiAIOF5FBbyT0j5gXKDCLceP235AbuH3yBSZaNukLdpmt0Pr7NZoltm8ztu0uKIYm0o3YkPJOuQV56G4otjbfvYgDeSYh9Wg2BgETxbtKRosqThIKx20zEGJIMiScTsAQYstHC+foJiWSJCWZGgttTByCS2FkATHDFQBo48QEI4WWuszzasDhLdHAHhSfqmf7QiEY353DFq3aY2tBVur3Xbr8tZh04aN6NipI4wc29XPaLbc2WwndY7Cur6bB0f/AVJaQugEQYVXhq47KWm2Ol5VfpK+8IJgHetQfxWa498+RWwRt41E8BmGgjMBKOq0rImI61HUpSQs50gm67AF+va1riFLtW+99VY88MADdXo/0LRpU8yaNQtHHXVUnZc/YMCAOucN8/jjj+Pqq69GTk5O2spkdi9CCAwfPhzDhw/3wlavXo1evXphwYIFOPHEE1FcXJyWZbmuizvvvBMXX3wxunbtutPlZWZmoqqqCtnZ2SgvL9+pst577z20bdsW999/P2644YadrhvDMA0b13UxdOjQWr87Oeyww3DHHXfUU62YxsCTTz6ZUrqxY8fWc00YhmH2LEaNGoUJEybUKe/QoUMxd+7c6LYehmFqxaGHHoqFCxdi48aNuP766zFt2jRUVqZnUNwff/wRF1xwAa655hqMGjUKY8aM2enztrS0FM8++2xCeNOuxyCj+c6/d9iVyKodWP/hlSj+4e3I+Hbt2mHGjBk4/PDDkxcSbmhMiE5sdzHvS00bY6A908zY7S66DCLCsmXLMPyk4diwfkNqKwmgz4F9MOOdGWjdug2kDLVTEuDq9/oSAhISrh6QWk1L9dsckrpdXg9yr3OYge699h6ScHWYWSczOLqZluZ9fbKX1qHtRPa7e3uQVjKp/DZN1X6iw8lqU7GnTbsGwRq8E4BuM4E0LU7+sL92fqBmqbbfGqrXhaXaDMMwDMMwDPOrgMXaDMMwDMMwDMMwDMMwDMMwDMMwDMMwDMMwDMMwDMMkIIRA7969sXTp0mrTVRR+r8Ta1SJD3zWls/B6sklP8RdON7hX3cXaJ554Yp3zAkpe/cc//jFSHLFs2bJdItYuKCjAww8/nBD+p5F/Qrdu3WouINQ5cOCggdiUm68667lxCEGIw1ViRCJISXDhglyCEBKQcRj1ZlwCDkGL9wRc3SHRRnVqk9icv7naas2dOxd//vOf8e9//zu1DbEH8unaT3DvDeOxNb8w5Tz7HdQTQ4cPwVFnHomWrVtBkIBDAo4wgnLpdyokI0nVokdB+jgg1ZMTBPJEiWpCxesz0eucaEHmKyg69ESMofRR8tQU+yoymtGjR6eU7sMPP0yraIGoekl/fSGEQN+D+6Lvwda9RwLbt2/H+++/j/fffx+LFy/GDz/8gIKCArgpSn13Fy6AQtdFoVuBZZUVeKW0BACQSYQOQmD/WAb6Z2bi/7Ky0TczE7tCtx2+0yaTa1efKzG/961uA1ZX7uhS7EtB2KMc/o5CECCl6vJubzdJgAhlIhDikChcugRfLF2CL+64De0POxxdjjsOnY86Gq17p0emWVFcjF8WLsBPcz9E7pzZKFq71qpD8NsO9zqCEwLrkii+1p3xoQXYpITadjoHvlRbhNIL6Ms//O7wXhxFLceud7CreYkr8Z+S7Sltl549e+LykZcl7+xuf4c7u4c6rnu1SMO9JO2d4qs/iQKEJfJmhQIiCPtEMJlC+f1Fh67ZRHowDF26NEpmJWUgUt8CgCuFSidd9dxASpQd1/MEJYiOS1+z7UDl8Y46I2uwRMme+d7ItiVQ4VYgrzgPa4t+0YJ8gaaZTdE0oyn2iu2FLCcLGU4mHC2qduGiyq1CZbwCZVU7UFq5HUXlRSgsL0RFVblaprdILXUgbxP4ImhhtpK/ne0pT8pgia4JBBICRvIghABJAUd4CmwleCBHC7e1fBsEIbRsmwgOORDCF2eT0OmEyqu2uVBCCV22OTdJiEAd7X9CVVgdR5JAQj3r9+jRvUaxNgBMnzYdV10zyttejpZeSCn9C5Fxb5B1fpodbN08vO0nQ+erLbQg/7nR+/vEPyL9/WYJto20OUG0bU2bYysoTAnWQ1Zrz67ldSAqeej5OBiVvPwEoTZZ4fZN1L4m2tfQFOuezmtdUVERjjrqKCxZsqRO+fv164dPPvkEzZo126l6DB48GA8++CD+/ve/13HwryCXX345/vvf/+50OUzDpVevXgCAIUOGYPPmzbj++usxadIklJaW7nTZUkrceOONeO2113a6LMPUqVNx2mmn7XQ5FRUV+Otf/4rHHnsMM2bMwMEHH5yG2jEM0xC55JJLkJeXV6s8LVq0wLx58+qpRkxjoLCwEKtXr64x3T777JOWASQYhmF+DRQVFWHIkCFYvnx5rfMSEUaPHs2DGTBMPdChQwe8+uqrqKqqwt13343HH38cW7fW/A41FQoLCzF+/Hg89NBDOOOMM/D444+jY8eOdSrroYceiqxXywMv3tlq7lKqyjYh793zsSP/y8j43r17Y+bMmdhvv/1UQE2/H6im7SVKrm2HJ7R/Wu0ttlz7jTfewHm/P6+mVQvQq1cvzHpvFtq3a2fG9gRgBgRW/zlEcKXfli2I9CD3BAcupDfopavbbCzRNpRIW7XrKaG2aYeFjpf6vbv5gYfycFvtNIDViGJtZGuQR+XTpmCY2YpECdPqfb4eGtRqTwGMRJvUYKVW+4AnzRbB9LWVavstmGaVrDYIM89SbYZhGIZhGIbZI2GxNsMwDMMwDMMwDMMwDMMwDMMwDMMwDMMwDMMwDMMwkfTOqVmsXV74HZob31cahFVBI6CMmPfTSQB7ZQF9umalYbl1Z+DAgZHhtZWV1JV/PPgPFBUVBcKysrJw6623evPVehxDfb4c4aDNXq2xuWyL7izoqg53JOBKCWU/1J3UpJpTAkbdn066IBKQiIOkgCQHpHunGcmddCWOOu5IdOneBXlrkm+nJ554Agf0OxZ/vvzM2m6WRs/XG5fiuZf+H754N7pDaRTX/GMUDh9+OGLCgYDwZIdKwugLH0nonWX2mTk6pO6cqA8YaQn8BHTnUZg+larnpRI6ws8HX1ioOhRaQkSrkyLpoyIZUkoIIaINu+DOijb3339/SumOOeaYtC/bllTuLkxn2ebNm2PEiBEYMWJEIH7lypWYNWsWPv30U6xYsQJ5eXlpEeTVNxVSYm08jrXxOD4q34GHi4tAAJoLgX0cB7/JyMCQrCz8X9ZeaCPSr9uu9r6RYpqw8zec3rvWhPIglM/SpobKD3Z6N35e1SFdFa6vUP51CRJOqBT7QhPXedzKSuR/+gnWf/oJXACZrVuj7SGHoPWBv0GrA3qheY8eaNq5M7LbtEVm8+aBEt2qKuzYuhWlmzaiaO0v2Jqbiy0rViD/66UoWL0K8aqqhHVExHRAJBuKTybUNvmE3r7CSisCH1u2TXDMtF6kkXGLwLIpYVl2vYU1TwD+WliAyhSeDYkIU16f4u3hhKt7EnF0QpxXwwZOLQQPyeTaCeUhKHgwcmL13GWLpa1rtrTyudIqA/6eIFjz5t4rdKwLB0I/BwKQrpI/Q0JCgAQgXF/UIIT0TlAymcIXCePihn62lC5cuCgq34ZtOwrhQsm9JZQ0wtVmYdf8zSDVtPmbROhBRSTJ5BcrbbAgT8ag62DJGWyxu1Zzq3Ul0ppsUusLLciWSo7tCAFIJYdQ8mxPqw0i4Uu1tTxbiSR0GvPsRr4kmwRp0YQ5y5VMQvhXDFUurHUhe12A71atxpLF1f99Z/hu1ff+OaUFFb44w5dd++cdhS+pSoJtp7HO5bDQwtuuoUNdKFWIn9YswyojLNUW1n0x/DdqglQ7QrRtx9XlslKtLDuFApMJtb24ZM/HVsDuEIDMmzcPp5xySp2es4gIt912G+6555601eemm25Cx44dcckll+z0QCufffZZmmrFNAYyMzMxYcIETJgwAbfeeiseffRRlJWV7VSZixYtSlPtFKeeeip69OiBn376KS3l/fTTTzjkkENw9tln46WXXkrrgEwMw+x+Zs2ahUmTJtUqT9OmTbFkyRJkZ9d9QEum8XPvvfem1OZz0UUX7YLaMAzDNH4WLFiA448/HiUlJbXO26RJE7z77rs48sgj66FmDMMYYrEYxo4di7Fjx2LKlCm4/fbbkZubm5ayKysrMXXqVLz++usYNGgQHn30UQwePDjl/L/88ktkm3Bm695o1uOktNRxV1CxdTXWzvo9Kot/jow/6qij8MYbb6BNmzbBiHqUa0dm1wE//fQT7rjtDkyZMqWahSfSs2dPzJozCx06drB+9+S3dPptIfAG9FQCbdXGIiEhSQBSqoHtzW8/SOo49bscB/Ak255EG6ZdRM15g2VKlSZhO0ZtVwpHqTYKVQcd44m0/RZE/zcjyYXa6pW3L8r28qmUXluHHW+ma5JqB96Rs1SbYRiGYRiGYX5VsFibYRiGYRiGYRiGYRiGYRiGYRiGYRiGYRiGYRiGYX7l2HI9m5ycnBrzVhSurrH05OHV9G5DMNqTmslgmb/plgkn/T7RWtGhQ4fI8F0hbt2wYQMef+zxhPArr7oSXbp0SZovWedBQ8vsVthYukl3LnNBkpSMzHPZESRJSAlIAgQBroxDSAGQ43Wi0134IEhJGIU51AhwMjJw1V+vxOg/31ntOv71irPRnCbisssuS2WT7BGs2rIC7618B5PuejnlPIedNBiHnXyYEhhKKCEj+Z0QBQhCAkLoLoa646Ekq9Oj10HS7wQJEKQkSAGQFnSS7jDpCTgt+Z9XiN0rUarOm3ZnxFQ0zNKViR0Td5+/uUEyduzYlNKJehAv21TX0TRd0u26CnNzcnKQk5ODG2+80QvbsWMHPvzwQ3zwwQdYtGgRcnNzsWXLFlRp4XFDRQIocl1867r4trISU0tLAWxFBhHaCYH9YjH0z8jE0dnZODQzC+nc677gN1GELZPMReX3UllJ7atGuBQKxPtybQkj0jZ3peCThYkjkiAJa1toeXZgocElGrm2TeXWrVg3by7Wzpur7n2AlvoCEAIiMxMQAlWVVYhXVgAww1AEtwGgO4HXIABI1q/dhIXF2iqMvHoL8tW7iWJtX6rtWNOCoqXb5v4QJfMW1rLten1bWYn55eXJV9Di5OEnoe/BB+lNEurwbst3ozq874Gd15PJtatL43mwayPXJp3JijcCAiWqtnXeZmANdfALEFz9DACY50DzfCEgTNHm/DNSAwFIV5Ujkp4Dqpy4OcP0oB8uSS3aJi2NcEFaom1EEupU1rIIKf1tpKURUT447xAyQgZzvOlrg/0cZeahBdtKhK3ONOGFKzk2EUFIB8LR81LHQYeBtFBbp4WAQyIkxiaAtIgbpO/lWitBBMcTTZhzxBrsBHb9vQc83HT9TSkPhnTaiNO8fWSe/cy8gOOXE3gOhCe08Laxlmvbl1pPwOHV3S+DhC0zsXUY1nEfunGYYx3wn3mkOqgDcVEEn0+rl3DXlVoLOWRo3kxL2LcrHxlKW9vlpYG//vWveOSRR+o02FazZs3w3nvvYciQIWmrj+Giiy5C27ZtcdpppyEej9e5HNd18cknn7DA7FfI+PHjMXbsWFx88cWYMmVKnQeUW79+fZprBjz99NM44YQT0laelBJTp07FzJkz8e9///tX9Q6GYfZkCgsLcfbZZ9cqz8EHH4xPP/0ULVq0qKdaMY2FyZMn15jGDJDCMAzDVM/dd9+Nu+66q05/U+Tk5GDhwoVo1apVPdSMYZhknHvuuTj33HOxZMkSXHvttViwYEFaBpqXUuLzzz/HYYcdhu7du3vvHWri5ptvjhz4q8Ow8SDROPRhpXmfIG/2H+FWFEXGX3TRRZg4cWLyAb/qUa4d/vVSaWkpHn/0cdx+++3VLDCabt264d0P3kWXLl1U2d74jf5SpHl3L/0hgwUltmOogc+VahskIaUv4Ib+DY6E3x5CRrKtMqt403Yi/IEoTZA3Y6oHq93EjtQNSSTsdgmC/zsT/12++Q62VQgrnT9QqFmC3QbjtXuyVJthGIZhGIZhmFqwm7uSMAzDMAzDMAzDMAzDMAzDMAzDMAzDMAzDMAzDMAzTUMnpnYJYe+t3AJBCJ8JwfLjDkUxM45UpA1++8kziwK5ZNdaxvnHdsDpTkZGRUe/LHn//+IQOlHvttRduvvlmALVwEIfkba2z2wCQkFKtmytd/ZFwtajQhEG6cGXc09+5cHU+vZekVIJkLTz0OuuRxKlnn4o/33Y9WrZqmbRqruviiiuuwIsvvpjq2jRqVm9Zhdk/vItX7n0NVRWpSX7bdGyNUfdfqSWNRqUqvQ6FBNOpkrS80fgNjapRiyR150TlPxRWx0d4YsuA2laaPpRmnwY7KEqvP6XKq+TawQ6Vfl/MCIGqISRRDYsDa/tvT2HHjh0YN25cSml79+5dz7WpX9K937KzszF8+HD861//wvz587F+/XpUVFQgNzcXjz76KM455xzk5OSgWbNmaV1ufVEpJdbH45hfXo7HthdjxOZN6LFuLfqsz8Oxm/Jx3dYCTC4tQX6S+1Uyou7UUeHV5SLrOyzXti4B1T4lkPWJKhfwpdGU9GPkuPCubrZw2pZQO1a8Y5XtgOAAcEiJgmP6SgnXhbtjB+KlpaDKCi+Pk6ReArbEOvoTSBuoAxBLCCclyNaXcYfIq2ti2Sqc4Eu1o+rj3yNMHCXUy98H9mAMir9s3YpUyMzMxAsvvZj0HE+QattxCcfannN9b4h45xFZe56UxJggtExB/9PTgpQMWniyaDUtSMBxHG9akD0tIISAIxwI4Xj5HZ3GEQ4cb95R6UjA/HNIQAgHjqM+RAIkHFB4GTodQZVDWmpt10EIUuV58w4c0h+zXKtcBw4cYddfQEgRrLdj6ii8tGqbWcsXji/aNtue/G1q5NuBpyDrUS7qmgmoAUv+99milPZ3x44dccwxR1vlhZ6lSNU5ZKEIPGvZYgs9GoE16Aslnt/WTUIfLVbRwWfMwIEJeJJueyARu1xvuTVIL3bm+bGuee1tEq6vHR854oRZ7m6UahcWFuKggw7Cv/71rzqJhQYPHoz8/Px6kWobTj75ZCxcuBAdOnRAy5Yt0aJFCzRv3hxt2rRB69atUy7nqKOOwscff1xv9WQaLpmZmXjllVewcuVK9OnTp05l1Id05/jjj6+XcsvKynD55ZfjwAMPRG5ubtrLZxhm13L00Udjx44dKae/4YYbsHTpUpZqM8jNzcW6detqTNenT59G8/6MYRhmd1BRUYEjjzwSd955Z53+bv7Tn/6EFStWsFSbYXYjhxxyCObPn4+NGzfiggsuSC59rgNr1qzBJZdcgpYtW+KWW25BRUVFZLp3330Xr7zySkJ4sx4noek+R6etPvXJtpWTsXbm2Uml2mPGjMELL7yArKwafv9T06W0mlclSduidLgEUFlZiYlPT0TvA3rXSarduXNnzH7/XXTr2tV/ty5IS6T1m309aCcC0/57c9LtAMLLYwb0VAN1OmS1FQTaPchry1DtHn5bg2rDELp9xW73CLeLJJZp8ph2GdOmIijYZqGHFFXfXjuAaUOx2jm8/6HL8AccNdvA3iYs1WYYhmEYhmEYJhWEEA3zoX2/nLbomdNud1cjKQ21brzd6gZvt7rR0LcbwNuurjTUuvF2qxu83eoGb7e6wdutbvB2qxsNfbsBvO0YhmEYhmEYhmEYhmEYhmEYhmGYxk9OTgpi7W25gKydqNOnml5vVudi6RnGEvP07pK+jot1JT8/PzK8TZs29brcn3/+GU9PeDohfNTVo9CpU6eE8Gp/MRqKbJ7ZwhNnx6Ek2RIuABdSC7elVNNxKSFBet4FiJRMWwIEJVKWpGR+ZreSTh/LiGHkX/6EOV/OxrW3XIsWLZpHVi8ej+PSSy/FhAkTUtk0jZblm77B7B9momx7KZZ+8HVKeZyYg9Ev3QHHEVqoqHam6ehouhGaTo2QBAjdUVHLB70OmpI8gaI666TuqKk6Kqr+hgSQBEll1XalBAnoc9Z0TvQ7KBoNvv8VFuhXv352+lQ7Nf5auOCCC5KK/cPcd9999VybPYN9990X1113HaZMmYIVK1aguLgYlZWV+OCDD3DTTTfhyCOPROfOnXfJwAk7iwSwXUqsrqzEjLJS3FK4FQM3rEPPdXkYkL8e52zehHuLtuHT8nJUp/BPELOmkCZZvLm2UCjSXHfCeSg0b6aipNl2HluYrQYc8OXZSihtybMJXpiRR4vQdFBQTZ7ImkgLtom8cLsOTsSnOpl29PKC+U35pr6q87wvxjay7GC6VKXa9jr4Um376mvvFzudHfdKSQny4qkNDDH6zjvQvFkz//5iygqLtMNW9xok2w2eWlbX3z5J7onBKBVUjZQ8lBBGzGzKDaiR9YlC5O990se8LUhWcm1fom1kCN7ziC1r0DIHISwpNWnxtJZXCyu9LdUWtpybjExbia6N7NpbDgRiWmjtCavtjyWHiEGJrj1BhHAQ03JshxwIOJHL9ese03WPBesrBITU9XNiXv1jFAMZ6bYT8wY6ITKifKG3s+NNw3quM+tE5EACRlXhCytMHn18EAHfrV6NqqrUzs2bbrnJ37/ehdr6mMNHUDCddQx52AP4uKFzXYSOY28ySVmION/NaoYGaTFhAWm1FVZbopXZFFnHlMqzhdlJ6jn7RigAACAASURBVBaOT1z1GrZNPTNnzhzsvffeWL58ea3zEhHGjBmDzz77DE2aNKmH2gUZOHAg8vPzUVhYiG3btqGoqAhbtmxBQUFBrcRmRx99NJo0aYKLLroImzdvrscaMw2RXr164dtvv8XkyZPx29/+FrFYLOW86ZRu2VxwwQX1Ui4ArFixAr169cLll1+e8v2DYZiGxejRo7F06dKU07/22mt4+OGH67FGTGNizJgxKaW77rrr6rciDMMwjZiVK1di7733xqefflrrvBkZGZg6dSomTpxYDzVjGKYutGvXDi+99BJKSkowbty4tP4WpKioCA888ACaNWuGs846C+vXr/fiCgsLceWVVybkIZGB9kPuTlsd6g+Jzf+7DxvmXQvpJr5fyMjIwKRJk3DXXXdFD8AdXWT1VJM92TtU6UpMfW0q+h7UF6NGjQrsg1Tp0aMHPvzoQ+y7X0+vEnY7pi/KVjGq7cTUyvyzByslr40lINgWwhJWW20xcHRLgdUmI1SI4wmz1YCjZtDRyE843rTNCL+9J9DW47Xb2AOu+vVT4m0j3BYAEYQwQm2/vkTmtyrkbxNrHsRSbYZhGIZhGIZhkkNjJpzo/bnYo3db7N2NR5FlGIZhGIZhGIZhUmdI1zvRNCOxUz7DMAzDMAzDMAzDMAzDMAzDMAzTeJDKfptAaWkpmjVrVmP+nhcuQaxZl8iSg992OEXEhwyK0qh9jZHXWMVMiItXbtobAw7IrrGO9cn48eNx2223JYTPmTMHxx13XL0sU0Ji5MiRePaZZwPhTZs2RW5uLtp3aB8IT+KhTJQcA5BSwpUupn031esI53jyQdV5znTCc8hBjGJwBPmd6qTfkY4Aq2MdASRAthhOmloRICWKi4rwwn9ewstPv4ziouKEuhERbr/9dtx9d2PoJFo7Pl/3GRas/RQgwou3vYQlH6Qmvrli/EgMO2UICKQEkKaTIgRiTswTScYQgxBCSyL1fqMYHBOmO0kaaSXpTo+OJZIkEl6cIwiQfidHRyhpt+oAaToXUoLQ0HQOFZ6KtZoOjirQC0uXPHBP6fjYpEkTlJWV1Ziua9euWLNmzS6oUTRR15nasjukuTUdJ+vXr8fMmTPx8ccfY+nSpfj5559RXFxcKzljQ6IpETo7DnpnZGBQZhZ+l5WNrloWmEymHXV3TzYXDgnc+WXyJwY3NO37RdWR5Qbi/DAJIK6/TVxcIjBUhErjT7s63gwj4YUHpv06mDivTtKO84/8ZOtWHRQxHeh8rwPICreF2iL0TfCl2rZg25Zqm/S2VFyJfX05N1nTCOUjABUADtuwHuUpnAedOnXCT2t/RGSnd0uOm9DpXSaen/V1jdiZ+4WUEjVWq7oxZkKRFAinpOm8ZVtxUkoQBcat0ceotB7LvRA1GIp1JKtBVVQuV6ozyDwvSh3muupscnW4Cxeuq86euB6QJfCt41VYHHGdx5TrfeACUnp5Va1cPYiL1Mt3vfX0zz37TCR/IIoIQbERM/gDiFDgWUbowUcAX3whSD/LGFEEOV68o5+DQdDPZVoZQQ6EIDjkeM9MSoJBnuxCDYrieGU6pM9aAe8ZTNVZ5QB52gkYEbonQSeApFknYN778zDi1LOSH3Sajp064rs13/kDsEhf0A3451vCeZfkePbOowjptT/j51fbOLgslT3qviITlhEoE4i8L0t/tJ/o8DQSeR2R1ccnk4fbeXfmOpiOZ+Grr74aTz31VJ3ytmzZEu+//z4GDhy40/VIF4ceeii++uqrWuVp2rQpli5div3226+easU0Bnbs2IHzzjsPM2bMqDZdhw4dkg7KtjMsXrwY/fv3T3u5YVq0aIFnn30WZ599dr0vi2GY9PDll19i4MCBKT/fvPzyyzj//PPruVZMY6JVq1bYtm1btWlisRjKy8u9vx0YhmEYn2eeeQZXXXUV4vF4rfN27twZn3/+Obp27VoPNWMYJp1MmzYNt956K1avXp3WcokIAwYMwGOPPYYHHngA06dPT0jT5pDr0P7wsWldbrqR8XJsmHcdir57PTK+devWePPNN3HUUUdF56/p75k0tcF8+MGHuOXWW/DVl7V7P2jTp08fzJo9C126dEne/mIPRC7t9he7NtJq6/DbeKQVZ8qww4N54Y+JLiWCpZuJ5G1Y5l1zuDnFG4RTmnYVs4r+4Ky+CNsvycsH0zYZFIybdg1PoG3KhNXeASsNS7UZhmEYhmEYhgkx9umTkPqw2AzDMAzDMAzDMAzDMAzDMAzDMAzDMAzDMAzDMAzD/Kpo0qQJunfvXqOQtWLr6iRi7WREdTyyTX8yYt5PZ3cO69p+9/8U8qOPPooM79evX70t8/vvvsfzzz2fEH7tddeiQ4cOAJLJbEM9xyKiSMv/9nL2QlllGUgIuJAgKeGSCwFhddRTYSQFiHRnQNOLDtLryqbqIpSy0CwHpEWPpOKJ0Lxlc1zzt1G4/NpL8dH7H2P2tPfw6QefoKKiUlVRStxzzz1YtWoVJk2ahKysrJ3ckrufKrcK7//4HlZs+RaCCDuKduDructSyjvguEMxZPjh8EXVpmuiEjMCen9K+EJGLUv3uxkSII1IW+86gpY86u6QZEsmTR9MI39UYlZvX0qpZSrkH2oSkCR1evJUl4HOitUcmoBfPqN4++23U5JqA8Drr0d3VmZ2js6dO2PkyJEYOXKkF+a6LhYsWIDZs2fjs88+w6pVq7Bx40ZUVFTsxpqmRomU+L6qCt9XVWFWWRnuAuAAaC0EesRiODgjE8OysjA0ey+Y4SwsD2rEfDjWR1qxBEBq+WtNAu+gV1RdTQSU7FpAibTJymPiSKcXuiRXT7sAHOsuFaxyeMkyMGUE2/Y1TZK/PEgTbuob7Npub4vwutnL8a7qFEwTvOIj8AmLr4NCbGueoqTaVtkUmremYeWz63V7YUFKUm0AmDR5krUGer1tmbb5Dnd630VS7V1C8tNEH1tB2QEFwpOvt7kfm7TePPmP1Z4YQZ98EmZ7S09wEPAqkISUvn5alSsA6apzi4Q+F9UzopI+C7gScMiX4MehjiMp/YPaNRcClyDJDQgTSPrPiVISXCkBSXBJAqSk3va6hEXgaj2kJ3pzrePTUzsEjilf9GDCBSmBNkl/sBAigqPDvecqYQTa/gc6nRFhO9JRz2JCi7SFfi6TAAl/YBqVH4AQEJLM053eLr5UWz23eWoK7ygxz9q2ZKJdh3ZJjxmbZSuX+VJt63nOKy9hawU3qBF7JAi1TTnmvE60cvgS73DZSDwnwvULlGWVb47/QD4TFjr/qhNapyKlDAwO42VMki4qf9R5Hbz5pSbirqmOO8HmzZsxdOjQOsuChg4dig8++ADZ2bt3cKww48aNwymnnFKrPCUlJejbty+++uor5OTk1FPNmIZOdnZ2SgPSbdy4ERdeeCFyc3NRWVmJli1b4sADD8Tdd9+NVq1a1Xn5qb536tevH9atW1dnuXdRURHOOecc9O/fHzNnzkTnzp3rVA7DMLuOk046KWWpdt++fXHeeefVc42YxsSCBQtqlGoDwODBg1mqzTAME8J1XZx77rl1bpc55ZRTMGPGDL6+MkwjYcSIERgxYgS++eYbXHvttfj000/9QR53AiklFi1ahMMPPzwyPrNlT7Qd8PedXk59Et9RgLzZF6Js/WeR8T179sQ777yD3r17Jy0j6t1ugGSNbLDCq2mD+eKLL3Drrbfiww8/TL6MFBg4cCDemvkW2rRt45UN6PYXQLcvQLez6Hfd5mcYJt5r3SA/HHYimIYcWI06Zkm6XcS0J2qZtmlis9pj/EEnq9k41tJVUvJ+MmLakuxBcv3X//7Lfq/VwhJqq/YVYa2zaQv0c3hpzXJ1e4zdXkjeMiLaF70yI9oX7fQpvlPn36cwDMMwDMMwTONh9/cmYRiGYRiGYRiGYRiGYRiGYRiGYRiGYRiGYRiGYRimwdKrd6+axdqF36FJ12NqWXJqYg8Z6CgWzOMIQvuWu/enkJs2bcLcuXMTwvv374927VKT19WFMWPGIB6PB8KaNWuGm268KTJ9UMboExDUhfqEZceaoKSyFAIupAtIQUqurZWkgBYYSmm561xIEKR04GrJYsxIE6XrCwml7g4npC9WlKqjoIRE1l7ZOP6043HcqceiuHg7li/5FgVbClC0dRuKCovQukMbLCtYigPb/QZNMpruzKbcrRTu2IpZ37+FjWWblJwRwJT7p6bc4fbqh67yZNUktLSRSIkuSeiOiXoeAJl++OFOjmQ6aSqzNunOndJ0UjSdL41S0XTSlAQIQLpKWCmlkmd7EuxQZ0W7DDMf6NzoJ1SEOjqyXNvn4YcfTildTk4OBg4cWM+1YQxCCAwbNgzDhg0LhG/evBmzZs3CvHnzsGTJEqxZswbbtm1LWXK1u4gD2Oy62FxRgS8qKvD/SrYDAPYiQkfHwQGxDAzOzMLvsrOxbyzqfhzslG3mIr8JMP3Lw7JuIOFyEkhnyhEguFq2DfiSa29e3XZ0nC/XtvOZfuSm+7WEhAP7/ukrjY1cW33sLuNKsm17Y/2YhMeZBLwBDKx1JusD7y4cDBeheQLB0emMUFtACbVN+kSpNiXERZefKPReUxXHu2U7ql85zRFHDMORRx4R+TSY0Ok9Ii7ZfIOjhkEjANQodqhJrh0lGwZ84URyuXZQSE0yKKgwwmJfxI2gTJsEXOkCJLRIwYVwBeJwIYQSahvVtivNIBxK2E9EiCMOAUefc3qfC4IrCS5c9Txi6m/qBwEiF5D6iVFKdfaSgC+OMPIJs8Wg5RFq2oESHNnPE/5xZD3jmFD9LOSJrAne85UgI8c2MgjhTTtEIHJUGlKDkRjZNkkl0xaOGewE+hkuUdDty7yFVw8j2Tb72dTWFlV46yT8Y2b//Q+IPtBCFBYUomnTpgkS5yixdhTmmTAs1Pbqm0R24kmyCQHBdkIa+PvTrl/gPLDPq9B6JIi/QwTuzXaRNT2DBi/6wXrXkDcVoXaycnalVPvtt9/GOeecg/Ly8lrnFULgvvvuw80337xTdagvhg8fji5duiAvL69W+crKytCnT58G/0zH1C+tW7dOKd3LL78cmJ87dy6eeOIJDBo0CFOmTEH37t3ro3oAgObNm2PDhg2444478MADD6CqqqpO5Xz11Vfo2rUrrrvuOvzzn/9k2R/DNFC+/PJLbNq0KeX0y5YtQ2ZmJg444ACcccYZuP7661mg/ytn7NixKaW79dZb67kmDMMwjYv8/HwMGjQIP//8c63zCiHwyCOP4LrrrquHmjEMU98cdNBB+Oijj1BYWIi//OUvePXVV+v0Di0lyEGnYydANODfSFRsy0XerPNQsS03Mn7IkCGYPn062rdvX2NZ5p1mjYLtZK8+7YZGTWVlJf5+89/x6CP/n70zD5CiuPv+t6p7dzlXYGUBRQEVQXgiJCgRFZUYxASNooCoKGp8jEaSAIm3RoO8aowR4wkajaI+gBcRQXTlEC8OBQFROeSSczmWZYFlr+l6/6iq7uqenpne2dllgd9nbWe6uq6+ZoquqU/9K2X5qeo2YuQIjH5wNHIa5PjqaT631ZOHBuXaXrUEfCHuZJp6ElH1nqntQvUDCO83HLJ/Qz+k5up3PDorbxJS9xkxS3xMg/1z3nN+1Q/hdcz6+1d0XPXerRnzejDcPNVGzszeT90HozsKdJhXZ3+PiFE/4wiSVJsgCIIgCIIgjkyo55ogCIIgCIIgCIIgCIIgCIIgCIIgCIIgCIIgCIIgiFAEBDp37pwyXsXuVaGp/a/B8ETrMAY4BaVmZlyBFk0Z+EEeyzRu3LhQIdHgwYNrrczly5dj4sSJceF/GvEn5OXlueuJB4SlGHQIOUisodUAYAKO40BAwBGmrNCBA0euC7kdwlESPaUYVSPqzHQ+O6Ma9OcO8ONaEyjNi0xIyWCTpk3Q86zTcMHFfXHZNZfjmj9ci/6Df4WyqjIsLlyMzXs3Vf8g1gOW7ViG176dgJ0HdkiJNYCyfWVYNnt5pPTX/XUYOLOU2JG5h1RLIaEljtDCbe5uc6XawpNCMqEHTzIluGRKourpG4WxMDAp1RZShCmEAIeScjJP4unpKeMFoe6GakgLwwajHmk4joMvvvgiUtzly6NdT0TtcvTRR2PYsGF4+eWXsWTJEuzevRtVVVX46quvMHr0aPTr1w/t2rVDTk7Owa5qJA4IgfVVVfio7ADGlBTjvO3b0GHLJvx02xZcsnM77t1TjBkHDuCAo9XWHsx4jRvn7jlV49KwwLp8jZc7cyOmlkWb2xgzw+VnmwW/UNpScWwAFrQu14un01vGYoZxMFi+xRRXS8Fw0iUQ31L10HUJlhdfB3+5vjowfzx/WeoYMO+zWB8/U+SNwLr+lP/j7l3JWhgutm1j0puTfZoAIH6gfpx8N4Vku95SQ9dqcD9FyFrcsQhIeE2ZgCtSUHehK0tmntzAcxR47Qao9oaxRUmj9bUjxc+WmthDbuOuUJqBw+IcnMttlmqbcFiwGIfFbFjMgsXVotfNhVuwmQ2L27CZDZtbsLkNi1vgzIIFHdcI069GfllWlpGv7caT5er4PK5sy7JgcRuWJcvlnHt1NdJb3ALnOg+VD2S+HFxt5+CCgwsmw/Xx4FzGVceTcS3xVu09Jdn2Pi+VhNto/5nnTYu4AYYmTZpEuuY2btzok1Ez4y/ptaqvFRGQXcC7tkKl2kK2SXUjk+lJd5KVFchfh/luEPPLwWjEptofr60cWFL9JUoXchyCf6F1hlHnQD7uMajG52BNJSA33ngjfvOb36QlBGrevDkWLVpUb6XamtmzZ8MOnSgkNYwxDB8+HKtWhT0bIQ53OnaMNnFBGEIILFiwAJ06dcJnn32WVh7HHHNMyjj5+fkAgDFjxmDz5s3o1atXWmUBQCwWwxNPPIH8/HwUFBSknQ9BELXHnXfeWe00sVgMK1aswCOPPIJjjjkGeXl5uOSSS/D+++9HngCQODxwHAdz585NGa9Ro0bo379/HdSIIAji0GD69Olo165dWlLto446Cl9//TVJtQniMKBZs2Z4+eWXUVpaioceeqiWJmIXKFo8FlX7qjdBXF1xYOt8/Pj2BQml2oMHD8asWbMiSbVNIk18mDQDVb8DB3DZ5ZfVWKp9woknYM7cOfjHY/9AgwYN3OfTYZN6us9xg30wLPicVz3xZzoO8yZWN3sD1Lrub2GMBybl9PLhvmfVXj+E7JOwQhc3bzcec+vk1oW5PRPeRKHu71Hg9hfpfhGvX0mm1ROSBlXZ+v8ISrXjYupjSFJtgiAIgiAIgiAkJNYmCIIgCIIgCIIgCIIgCIIgCIIgCIIgCIIgCIIgCCIhnTtFEGsX/1CNHMMGIAVGuYngevCt/H+LJgf3Z5A7d+7E448/Hheek5OD6667rtbKve+++1y5sCY3NxejRo5Kms7z2IVI6LwVF0tYcBwBB0KVp46+kmnr945WbSs5tKPy0GlkfJW5OwhQ6pWlABBwFafqlMpwLuWPYN52AXABd3AeILC6eBUWF36F0sr9qQ5dvWBPeTHeWfkmZq8vQFWsUg2wlAMPJz74RiRZTdNmTXDewHO9QYwq3BP/qR8Jm0JEVYYe1KhPiZQN6oGQOq48mf6rTB5/MOH6CeGo5IKpsgQ4Y+71KXwidVO3H9SCxt3kCQc7+vI9QnnzzTdRUVGRMt6wYcPAOf1cvL7COUePHj1w33334YMPPsD69etRVlaGPXv2YNKkSbjppptw2mmnoUWLFofEeXQAFDkOllZU4LX9+3DL7l04ZdsWdNq6Gb0LC3FD0S48s28vvqus9N3memyze5ezwLoR1wznCbZ5otmgcDuxXJvBk1fruKbkWm/T721owTUztscLroOibf1qI168bcWF+ePFi7bDygvG9Yu4LSbjM3ebP54r1Ta2mcdXr5sScv0tM+PAAfwQMtFIGMP/OBx5R+fJXFx5gF844EkGVKKAjOCQI6LQIfHmwPegLyxEru1+UYdLBRLKtWUE+MQOvrw9CYMrQQAH4+oaUjIEiyeWa3OmpNKmTBrce++TaXMpsmZSaG1z2xVVe3lo2bYhvlaCa5vbsGDB5n5RNtfbVBm2Fm/DcqXfFtP5yfw5rIBom8OCV5ZbX5+w25NGcK6FF54wQgskOGSZjBvHQh9DwVwRN1PH0P2cVA1nBi1s1hJuV3XuniUGhqpYtHs0t2muN/GK8Rd6bWqBtxHfFW5wDstSdYdqo3K1GOnkvnnrxkWe8N4wJ2+JEp4or7h9NGeRyQQBoXfSfIP1SyDU1vWuDjX5/CwsLMRJJ52EF198Ma30ffr0wbZt29C9e/e061BXnHzyyZgwYULa6Z955hl06tQJ7du3x3vvvZfBmhH1na5du9Y4j/LycvTu3RtjxoyJ9G89kwMHDqSM06ZNG/d9fn4+vvjiC0ybNg3Nmzevdl01u3btQr9+/XDOOeegqKgo7XwIgsg88+fPr3EeRUVFmDp1Kvr374+cnBz85Cc/wQMPPICdO3dmoIZEfWby5MmRJlPp27dvHdSGIAji0OCPf/wjLrroorQmo/r5z3+Obdu24dRTT62FmhEEcbDgnOOuu+7Cjh07MHXq1EiT2UdGONi3fgbWvHoq1r95Lkq3fJ65vGtIyeq3sXHqpYiV7w7dftddd2HixIlo0KBBWvnXVK5dvKcY/fr1w/Rp09MqH5Dndvjw4fh6ydc4+6yz5ITx6vcvwb4uIESubfS6eM/FvWfsXirjKbAho3Z7ZnyTbJpxPBm292f22RihLNFi9A8wrzfRJ9LWfULg7m+A3PS+nkd13AzBt+4bMfdTHw+SahMEQRAEQRAEkS71/xe2BEEQBEEQBEEQBEEQBEEQBEEQBEEQBEEQBEEQBEEcNKIM8qsoXl3NXJOMaDOEucKzkIWmadrg4P4M8o477kBxcXFc+E033YRWrVrVSplffvkl/vvf/8aFjxw5MlSIlHhwWLJzIF8WTP/SPR9SnC3gwAHgSIG2ea6EEmjLFblNu+MYlIxZCriFowSQjIEpezNnABM6XKpNmRDgwhsQyBkDt7QUWoqcBQQ4OPaU78GCrfOxevcqVDnRpIF1TaVTiS82fYZXv3kZG0t+NAYDygGMpSUHsOzjbyLlNWjkIDXAUGlNlcyRc3MgJJdn3x2A6B9YqOWOULJsee5MA3acDdsbzAhAMCHPK/PHE3CLAuPyHJlSTi1SFYHBpe56BBjYES3XHjt2bKR4999/fy3XhKgNcnNzccUVV2D8+PH48ssvsWvXLsRiMXzzzTd45JFHcPHFF+PEE09Ew4YND3ZVI1EuBDbGqjC7rAz/KCnBr3dsx4lbNuOn27bi4h3bcXdxMf57oBR7HccYIC4/R6LItb3Plni5tivJRmK5thZfe3EDEutAPL3dE1sH5NXGYhv5+EXbQTk2SyDKji7Ttn11YL48OfP2gxnlmcJs79UvJTfrAONYeeeBQQC4f0+4JCFIs+bN8NAjD7nfBe53iynVNo3O+lwGJASpBr8zY4B+TZaMUg/l2sGIbnotzmZeqCs81tcA864Epm5a7p4rPfEHN4TaSraspApcC7JNebYr09btGst9b2kBtRJn28yGrQTZnHMp11bya5spCbeSbWuRtg6zVb62lQXbypICbSYl0DZX0m0uZdq2EmRb3IINMx8bthJv631xJdtunW13v83trnCby33knAOMgwtTMs0NuQTkJCj6s8sIN0Xn7rn2XWte23DjjxuTX2SKE048wZc6DPceMSTUwfvGvbf1dRHIKph3XFkhk63E1SPB50HCzwnzSyQsP/MzQP9V97MD4WlD6xH8YjMk3Ik+g6LKP8x9Spd33nkHxx9/PNasWVPttJxzjB07FrNnz0Z2dnbadahrrrzyStx11101ymPDhg34zW9+gwsuuCDSpEnEoU+3bt0yltd9992Hpk2bYsyYMZGvnyhi7bZt28aF9e/fHzt37sStt95ao4l8Pv30U7Rq1QoPPPBA2nkQBJFZSktLM5pfVVUVli9fjr/97W9o2bIlWrZsicsvvxyzZs3KaDlE/SBsItEw6HOfIAgC2LdvH7p164annnqq2mkZY7jzzjsxf/78tAWzBEEcGlx88cX4/vvv8f333+P888/P4GS6AuU7v8HGdy/GmgldUbz8RchpcA8GArsW/RNbZ/4vhBM/YZhlWXjhhRfw0EMP1Xj/05Vrb9u2Deedex4+++yztMu+/PLL8c3yb/DEk0+gcePGqjPT7ONSku0Qubb7zJrp30vE98MwmM+2jX4CYy5zFjcppp6w05uQ3c3TmOhT583d+PGTawbLlr0+qr/QfdatRNpc9R1xU6YtS4DxfFv3Z+h6+HsYofo85MSjMI6P16/lxTafjZNUmyAIgiAIgiCIIOyBcRe6/yRs3ykPxxyfezDrQxAEQRAEQRAEQRxinHncX9E4q/XBrgZBEARBEARBEARBEARBEARBEARRA4SSG4eFb926FW2PjRfwBDnp+h/Ac45yU5q5+N+zkLDAuitzdtS6F09ukeFnd2mA//zp2JR1qw2mT5+Oiy66KC48Ly8PK1euRF5eXq2U269fPxQUFPjCmjdvjrVr1+Koo44KTSMCJ9evYEwc76H/9xDe+vBNjHjij2jQsAFsLsWEFrOk6FCJAW0upYE2s5Vc0ILF1UA7wdx1DgBMypy5FjAyBn22zctDSpMFHAEIEQMYEHMcKeYWDmLCQUxUwYEDxxGIIQbhOHAQgwWOdkedgONz28HiVjqHOaNUOVX4ZvtSfLl1AQ5UHZADKbmWHnoD/v59x0tYNie1WDu3eVM8NfcJJWWUulNLvefuOeHgsGBZNrhgsGzj3DHLO5ecg8NWr0wJIAEOeY65Pl9qMKRlWWACSn4Od/Akgx6QqUWPQtVNDaoUcAWQwQGPTBgDI9V6ogGPicKqO8DxUB4Q6TgOcnJyUFWVXCCf3HJ5zgAAIABJREFUn5+PwsLCeiEgD362pEN1JZKZ4FC4TkpLS1FQUICZM2di0aJFWLNmDYqKihCLxQ521dIimzHkcY6T7Cz8NDsL5+Y0wE+ysuPOvghdvCvNCYTr9bBXQCAm/HF1Ho43xYdMI/zpBfRUE2Z+/rqY9YXxGtwfs3UU9L6a6+YAcm6E80CYK8Jmfil2UKLtvmd+wbjOM5FU21Qsjy4pxqT9+0P2LJ4333kTv/nNb7x9C5NqHyYD3xN+/qaqWtK5T+I3srhw5l9Xx1PETV4TrKO+cllgu1BNcxnqCHXnCHn1u69w5MQqQsh7R8g7KObIu8kRAo4Kc4RcF3AgRPw2wFjX7T8d5k7moid80RO8eHej+68GofZK76fZCDbe+yYJYeY9plUTcMUP+hrkWgShZA9cyPeyTaTCGPPkFMwM50ogwT0ZhdZOMH+YbFNZqo2k66rqwD3JhXf2mW8fzHtm1kezcOlFlyIVByoPeKnD7iXjsgmTRsfdp8aqOcFO0jRJSHR/J2tvxF0D/oR1i1mHkLIzJdROllcqHMfB9ddfjwkTJqSVPi8vD5988gm6dOmSVvr6wLhx4/CXv/wF+yN+vyWiR48e+OqrrzJUK6I+k5WVlfLfaNWlRYsWmDJlCs4555yk8aLc62+88QYGDRqUcPvGjRtx8cUXY+nSpdWup0mbNm3wzjvv4IwzzqhRPgRBpM/mzZtDZfq1RVZWFrp27YrBgwfjlltuQbNmzeqsbCLzVFRUoGHDhiknd8jLy8POnTvrqFYEQRD1kwULFuCXv/wl9u3bV+20DRs2xPTp09GnT59aqBlBEPWdkpIS3HbbbXj11VcjTZZVHbjdCLmdr0bLXveD240ymncihFOBwrl/xp4Vr4duz83NxVtvvYW+fftmttwofeDqkcmaNWvQ74J+WLt2bVpl/eL8X+Dhhx5Gj9N7JKuQfHH7V5C4b8bov3C3uL+J0v0a/u1muFekUJ1E5tPxYD2EexwSHjL3+XmCZ9Mh/Sne8+rgs37zWZUUhzMw1f3C/HHMPg9mbjf7OXQISbUJgiAIgiAIgkjM38b/CpmaxoogCIIgCIIgCIIgCIIgCIIgCIIgCIIgCIIgCIIgiMMIPdCqdevWyM3NTRm/snhNaC6pSkkcRwSyiI9n84MzsGnz5s247rrrQrc9+eSTtSbV/uSTT+Kk2gDw57/8GUc1C5dqA8kGiiU1NyI7OxvLPvsGN515C2ZNnuOPrUSLEFCSQyi5oRZiO4AQcqAc09eTqokQAFfD54SQgk4WHCTHAaGEoJy7g+vcPwYl6OawOIPNuCsXjAkHP+xehTk/zsKKXd9LmfVBYF/FPszb/DleWvoCPv1xLsqqyuCKp4UnauRgKN17AN98vDxSvoNGDpR5MAahpI/6eEhpo1JBaqE1V4JzaEmjFrPqwYpCHVWuzp4SRyrLqzxPTA381LWQAzB9gwuVKFxAGIJUqOuAQQgRP+DRGOCo11NJmA+GYLk+8cILL0QStg0YMKAOakMcbBo1aoRLL70UTz/9NObNm4ft27ejqqoKq1atwtixYzFgwACcfPLJaNy48cGuaiQqhMDWWAyflpfhyb17cfnOHei0dTP67ijEwspyNx4LXbxPB26Em+vmK4cnl7aYXmc+ubSl1uV79Z3E5Hu92GCwwELDdH56O4c/bXCx1WIZ9bPcdZ1PsDzmludLywCbefth1oG7+QGW+iw39zt4jAC/VNsYDo+djoM3IkpHu3fvHi/VDr4eCQPfUzWPk1Rft4Pis/Obepn/IPrl0QjIBgK5m+m10EBGU9eIniiD6faZ1k8rWbRvog0Gy5ykg1uy7ca4mtTDnBTEgsU4bLVuqQlBLG57E4OoSVwsS77azIbF5HabZ8lt3IbNbLXNgs0sZHEbthFuvs/iNmxmweY2sqwsN0+b2zIv9WpxS9XRUmGWnJAEqq6WBQuW2h9V98C6ngTFYvIOtLhuu6njY3ntWSbkcdWTxLhtYbe9pyYjEao9B6Xmdu9n7sq/9bJu3boUF593JXB914fMZGDmGbyukkm1IWS7XsrI/eVFJdn9HVp+MF3I/vjqGlyqQ/iXU/wSUnbY8YyyX0mrk+Zn4datW3HCCSekLdW+4IILsG3btkNaqg0AN998M/bt24eXXnoJPXv2TDufRYsWYfjw4RmsGVFf6dy5c8bzLCoqwoUXXoji4uKEcZYsWRIprxNOOCHp9uOOOw5LlizB66+/XqN/O2zduhW9evXCr3/967QEgwRB1JzPPvusTsurrKzEkiVLcPfdd6N58+Zo3bo1rrzyyjqvB5EZnnjiiZRSbQAYOHBgHdSGIAii/vL3v/8dZ555Zlpt3o4dO2LTpk0k1SaII5jc3FyMHz8e+/btw9ixY9G6deuM5e1UlaJ4+QtY/e922DR9MCpLNmQs79Dyyvdg07TBCaXaxx9/PL744ouMS7WBiM8/BbB06VKcfdbZaUm1e5zWAwUFBfjoo49w2umnJX9OywLyaGY8FjZ+C+M+72Xe71/gpmEwnwhz33b93F9PBhp4Vq/CzF5T3Vcjn/hzt9+Ss8CintvHhRv9DQzcnXDdVye1nzq+7hti0BOzc98++Wqn4sr/mHc8mPl4nqTaBEEQBEEQBEFEg8TaBEEQBEEQBEEQBEEQBEEQBEEQBEEQBEEQBEEQBEEkhDGGzp07pYxXXrw6Sm6po4jEtkFh/B8QOBhjm8rLyzFo0CDs3LkzbtvQoUNx1VVX1Uq5Qgjcc889ceF5eXn4wx/+UL281KuWJ8K37q64g8eqKqrw4uiXMOLXf8bmDVvgwIEQAk7IuXKEgNDhPpGegIAUQWvZsnb1uaVzNYxOMDAmpAxQS57dVzmKjnNLDc6T0kCo95a7zhETMawrWYuPN8zGgq3zsGnvRlQ5qYXENaHSqcSqopV4b/W7eOWbl/DV1oUoqypToxiZK0LkjEmZorK0TnxwknfckpDboinOuaQ34MAdAMk4A2MWAOENTlTHXm7zBmXqYY/6bOtBljIywJm0/AmoW5HJOrkOeyEghBqkKNT58y4oFUevaJm2vC60XBvwBjjqa0xA+PIRQriSSB8JDlGUY3e48Oyzz0aKd//999dyTYj6TMeOHTFixAi88847WLlyJfbu3YuysjK8//77GDlyJM4++2y0atUKtm0f7KqmRABYX1WFq3fuxJW7dkLrncLcp2FybU/5q9fD5NFyUgJXoO0OEQ9KreHKqD0Zt5eH7Q0tD5FmM0PCzYwywiTcMm6WL41fsm0bdXQXVa+gUNvbD2PfmB7U7xdu+4+LPpZ+qbY36B34w+5dSK3ckjLdt6a85a4f8QPfayDXlpvDIvgNxonk2qHH3pcz86UPl2vrbfFybUvLnCEl3IzryT2UtIFzd3IULWuwuJJOc1NCrd5ztTALnHMptTYk27aSaXuibUPMzW0l3LY9GbaxeNJsQ8RtZXnibTeuTM+16NvNj7tib84scIurusr2KLcst63KXTm4BWaIxS14++YTXTB1/IRsM+rjA8BtAzN9fNV2xvW9qs6jFmGrNmh+fn6KC09dPY7/Ak0o0g7IQOIuR7NtGJS7B67DKES9v5PJtRPJq816BjKLvkQhkH/S+qB6xyeYbzpMnDgR7dq1w4YNG6qd1rIsPPPMM/jwww8PifZFVK6//nosWLAAf//739POY9y4cUnFyMThwfjx4+MmDsgEBw4cSCqfGj9+fKR8unbtGineVVddheLiYlxzzTU1alfNmDEDRx99NJ544om08yAIIj2++uqrg1p+YWEhJk2ahN69e6NBgwbo2bMnxo4dS7L9Q4Tnn38+Ujx67kgQxJFKVVUVfvGLX+DOO++MNBFBkGHDhmHVqlVo0aJFLdSOIIhDDc45RowYga1bt6KgoACnnnpq5jIXMez/cSbWvv5TrJ98FvZvnJO5vBWVJRuwYUo/lG7+JHT7aaedhgULFkR+JpEOqZ5dPPfcczin9zkoLCysVr4nn3wy3njjDSxcsBDn//J8f5lJntkyQ67tn1RW+J+Pm8/UmRnf6Itx+wxUX4FbrpZla3G1fs6sJlvXguvAn5uOmT2UERZDph3MUU8AGifTNgTbahfdvgs9Iahpz44/Hu6vWcDMePo3Jmb/1ZHUt0gQBEEQBEEQRFJIrE0QBEEQBEEQBEEQBEEQBEEQBEEQBEEQBEEQBEEQRFI6de6cMk7F7ihibSCpSTBOjisCr37SGLNcI4QQuPXWWzFv3ry4bT/5yU8wbty4Wiu7oKAAn332WVz4bbffhqZNm8qVJOO9goPGRIJwEyfmP8Bb123FiF+NwnP3jkfMUcJkOK5dWUCJteHJtYVQ0mOmJY1e+eYgOClgZohVVhnD6zzBMpiSMnJjoJ7g7qBALeHm3AJjDJYSKnIlmd51YBe+LlyEGWun47NNn2JV0UrsLiuCI2p2EQkhsKN0B5Zu/xrvrX4XLy59HgVrZ2DDnnVygCS4IQD3BOHSHg0wwcEchm/nfRepvCF/GSLTcy2yVLpYASnZVoMu5TsL3mBD7o0pdAV+DBBaoSrPiiOUfJZ5Ik15Xh01SBHuyEfhDsiUknsBQDDhyjsFvAGiHEqqbQ5qNAaTMjAvrd4WGABpDkBNdC4OdzZs2IBly5aljNe2bVu0adMGQLwM82AsnlQ0/eVg1PtwIzs7GxdeeCH++c9/4pNPPsHWrVtRUVGBDRs24Omnn8YVV1yBLl26eN8p9ZCvKsrx6x2FqFDrps+Uu2Hm0HL/tkRybfmqr1dTmu2XUpuiag5PsO0XaOv3nhTbFHXbcfHC0voF38G8fPGYJ9M25dlBoTYz6mAxb90KHBPzuEAfl8Cx1sf4s/IyLK3QZyM511x7DY477jh5XsLEzofhwPeU9akTuXZgk577JOwc+HLW7TYzHvOEDmAJ5dqAbIdJ2bNu+5if5957i1mw1EQhnCnNNJftOVdqzaS82tYibOaXbHOm4rqibRu2peTXlhZuyzhZWpjNbPne3Wb7BNpZVpYq25ZlqzJ1PWQb01xXgmyhtlmy7lyJxl3ZNuTEMBazvDaikmNw8zhwJiXaTLV9BXPbe5aSkuuJVNyWsWo6ucJt/R3MuWobcpzV66wUF52kcFth6Pehb6IWQ6bhu8b0AviE2sH7QecRldD7qRr/9gnLr1qC7Uxg3H9RhNpRP/sygeM4GDJkCK666ipUVlZWO31+fj6+++47/P73v6+F2tUPbr/9dlx66aVppY3FYrjuuusyWyGi3nHmmWfi5ZdfrpW8Fy1ahNLS0tBtH330Ucr0zZs3R4MGDSKXZ9s2JkyYgO+++w4nn3xy5HRBysvLMXLkSHTo0CHSv2MJgsgM33///cGugkt5eTm+/PJLjBo1Crm5uTj22GMxbNgwLFq06GBXjQhh586dWLt2bcp47dq1c587EgRBHEmsXr0axxxzDObMqb6c1rZtvP7667X2bwaCIA59+vbti6VLl2Lt2rX49a9/DcuyMpZ3edH32DTtcqx5pTN2L30WiDRdanLKChdhwzsXoGL3qtDtl1xyCT7++GO0bt26xmWlIuxZ6/79+/HnP/8Zt956K/bu3Vut/B588EEsX74cAwcOdJ+Jx5WZ5NmtlmsL9RsXHSbl2v48/M/3jd9wmLGY10/HffXRPXbci2f8DsSUb3MjD9/CEiwhcd18mMrb6Idw91GX7fYWGbU0hdpG35PeP92Hpbf4fk+kJ+40JvA8XPsWCYIgCIIgCIJIn8NnCniCIAiCIAiCIAiCIAiCIAiCIAiCIAiCIAiCIAiCIDIOA9Dp5E4p41Xs+SFFjMCoppSxk9nMBCAEKqrqVqQ7duxYvPjii3Hh+fn5eO+999C4ceNaKVcIgXvvvTe03FtvvTVyPgwswXH1zo0Z58CBA/ExHYGZb87CrLdno9+gvrj1wd9DWA4EOIRwADVQUOYqAOaVJ5i21GldIwDBsHHDRox7bBzmfPAxiouLkZWThfxW+Rh2y7UYesNQOBCqVswVBgo4AOOICQeMcViOHFQXEwKcWQBigODuJecIB5xbcGIx7CzdgR2lhTJHh6NJTmM0zc5Fk+ymaJjVEA3shsjmUqjI1H5VOVUoj1XgQFUp9lXsxZ7yPSg6UISisl2IOVXuMRMAuJI9ciWVZCI4yJC5x4ABqKyowj0v3YWirUUo3FCIjT9swtrla7F90w6fLPqovFycdVEvNfDQHLyoRKhM7y+DAFfiVCW6FADjWsKoJNfcHIAISH2q1GgKwSDggDGtXJVbhAA4E4Dg8nwKWR4cSHur3jNVNoQUcGs5pxACjDMIR77Kk+NefvKcCOZb54guXRRCHLaDH6uqqtC+fftIcYcMGVK7lSEOOfR9ESagP+644/D73/9eyjDV7VNVVYVPP/0UBR8WYMGCBVi1ahV27NiRlmwz06ypqsIvt2/DB0fnoxHXIl8Jh/5I8QzCTIVxMMhvK70uEeq9/iYUKp7FAEeoz0Roz6pQ8ZmrHXAgIJh/KhB3wDz84XogeFTM4fO+/WT+7XpbMgm2/q5IHM8vIE+VnwBwe/HuSPvRuHFjPDvuWVnnI0SqrWH6OzcRqZrH3qWcYHNY286fyLemV5hXN52Hv676PEs5t2AAE+r6ZQIQuk0mJ1WRggYBBxwQsuXGweHAAWeQ7UQIeW/JUHU/CXU/qnYek20NWUfHrayj2iAA4DAh44EDQqj711HtTA4hBMx2GZhug7rNJG+bWjclD9CCCW5G1PeRvAtcqbiSY/ukFZAibM4ZwDi4kPH0NneyCHkS3PTcyMMtQ6h7jsu7UqusdUNLT6pitrvcHWTx99uKVStCr6MgXJVnXlruvQqE32/BIJEgnlEfnVeqyVHSvb91Ocn+XZkob3dyn3TKTVTfCLuRCZl2dY/Xxo0bceaZZ2LTpk1plXfRRRdhypQpsO3Df4jilClTcNttt+Gxxx6rdtr33nsPW7duJQnlYc4111yDvXv3YuTIkaiIOPlIFIQQePrpp3H77bf7wh3Hwfr161OmP+2009Iqt3Pnzli5ciXGjRuHkSNHoqysLK181q9fj+7du2PgwIF47bXXkJ2dnVY+hyrFxcX48MMPMXfuXCxZsgTr1q3Drl270KxZM2zatOmIOx5E7bNu3bqUcTp27Iizzz4bBQUF2LJlS51MVieEwJYtWzBhwgRMmDABDRs2RLdu3TB06FD89re/rdYEAETtMGbMmEjXwvXXX18HtSEIgqhfvPLKK7jxxhtRVVVV7bStWrXCvHnz0KFDh1qoGUEQhxsdOnTA9OnTUVpaijvvvBMvvfQS9u/fn5G8q0q3Y/sX92LHwjHI7TgI+WeOAc+u/mS7e9e+h60zb4KIlYduHzlyJP7xj39kVA4eBf2s+aOPPsLNN98c6d9GJscffzwKCgpCJxkL64tJ/Nsb47m3kmvr3zAIJdfWzW6vH4YZ/RjGbyWY6tBxf88BINCf4/v1DdP9PTp9hP62sH8DJHvGHZzAlTGj99Poa1Fles+rjb4LN55Xb6//xpCHu5uZr8/hcO9bJAiCIAiCIAgiPdgD4y50/4XTvlMejjk+92DWhyAIgiAIgiAIgjjEOPO4v6JxVu3PHEwQBEEQBEEQBEEQBEEQBEEQBEHUHgJ+cZg5AIwBeOedKRg4cGDSPLKbd0T7K76A30AWfG+q/YKv6r0w1ZW6XjoMkDpMAcDBqe1y8Pbdx0fax5ry9ttvY9CgQXFyiUaNGmH27Nn4+c9/XmtlT5kyBZdddllc+D8f/ydGjhwZnyCpvzE44M8MZ754t/35NowdOzZp3TjnOL7j8eh7+S8x4NpL0bBBQ1jcgsVt2K440IJlWeBa/6cE05vXb8TV/a/Fzu07E+bf/sT2ePb1Z3D8Cccp4bMUJwrHgQMHjnDgCAEhBGKoghAOYsKBcIS7PebE4CCGmHDgOA4ABzHHkTJHIdR2AYGYysuBgAPHkRJHBzEVpq5K4UAIKYeE0IJrJdJWUm3/QZajI5kWNRpCRHedcVfYyJSMcs+uPfj+qxX4+pOlWPTxV7jy9iE469e9wJgFzgCmyrRgSaEl57AYg8UsGc4sMGbB4rJeln4PDs4t2IwDjMvzBVV3xmExDoCBcwsWmJSDQy9Q+cm0XO+BK6H0wlzRJJg79pIzLuXcnMtjp16Dgx6DAx+rKxlMNQjyUBwk2aZNG2zbti1lPMYYdu7ciRYtWtRBrYhDkZSSpCS3R2FhIaZPm445H8/BsqXL8OOPP6KkpKROJFxBWnCOGS1boYX6zBWhi4jbFgsJMxcnJL0jUudrtl70Nt+rHvtejUMlvxe898FXQ7HrLgiGM0+UHRafB9Z1HmoqhoT5/mvvHjy3b1+k/Xj+xecxbNiwI06qbVKT+05mkGpzfAQtxQ7NwjjunnxBeOtuk93bple1EFsHCMj2knDf67aU3O6Y7SbV9oJuvzHI94AX5uYj13XNBByvHJW/8G0X7g0m5dr++ru77pNFG++Nq929Un0SB+G+l/eWkl2rdq2OyRlTbSS4E6p4f9xtw5nhsi66PaW2qXPkK8dXRy3n9od4+8biXu+76z48+uijSIZt2zhQFj+5ji/fRNdrMvG2Tp8gcaJ7JNP3t3t91zMyIdQGqn+8Xn31Vdxwww1picFs28Zzzz2HG2+8sdppD3Xmzp2L3/3ud1i5cmW10l100UV47733aqlWRH3CcRzMmjUL77zzDr7++mu0aNECP/vZz3DLLbfg2GOPRUFBAS655JJqiao7dOiAtWvX+sLef/999O/fP2Xal156qcYS1LKyMgwZMgRTp06tUdu/UaNGeOqpp3DDDTfUqD71kX379mHmzJmYPXs2vv76a6xduxY7d+5MKlnv06cPZs+eXYe1JI4E8vLyUFRUlDTOlVdeif/7v/8DAJSWluL555/HpEmTsHTp0rQl+jWBMYYGDRqgf//+GDBgAC677DISbR8EWrdujcLCwqRxOOfYu3cvGjVqVEe1IgiCOLg4joOhQ4di4sSJaaXv168fpk2bdkRMRkUQRO3gOA6ef/55jBkzBps3b85s5oyj0bG90ar3P5Dd7KQICQSKlj6LHV/8FWGdFpxzPPnkk9WaGD6TFBUVYdSoUXjllVeqnbZLly744MMP0LZt22r91iZVOODvg2G+dS+1ue72v7CwtIB+o591m89pkr+TmHVIBWPxEwabkxsHRdo6DYSX1pRk67Re/yCLyyVUqm2EH0l9iwRBEARBEARBROdv439FYm2CIAiCIAiCIAiiZpBYmyAIgiAIgiAIgiAIgiAIgiAI4tAnlVj7u+++w//8z0+S5sF4Fk66cQMY14ODg0OswsTaIXFMsbY7oMsxclTKS+GgXb6NmWM6RNjDmvHpp5+ib9++KC8v94VbloV33303ksgoXWKxGLp164Zvv/3WF966dWusWbsGDRs2DE9YQ7m2gMBvr/9ttQYeMsbQ5vg2+MXFfXD1765CsxbNwMFhWRwcFjizwJiURpcUl6Bfjwuxb29qKSfnHJM/nIhTup2iHI5SzuhoAbYQiImYK1qMOVUQEIg5Ao6IwYGUaws4iFXFILhQ0mxhbJPvIQRiogqOAxWi5I9aBGkIIZmSUmfxLO9Ahg1CNAb3Scm0qShFQLjIXLEiV4Jri3FAMMQQQ2VVBaqcKkPOyFzRNee2Ky63uK2OOYfFGSxmSwE45+BMxrO4rUTaTAq4mSfX5pBibQ4ph7SUNFLXSQpXuZJuM0DXGQzgTMlaOUzJI2Nwz79Q5xWOX9CYTKidSbn2oTZQ8v7778fo0aMjxT3xxBPxww8/1HKNiEOdTEp+HcfBwoULMeODGZg3bx5WrliJwsLCpAK5TNGEcbzfsiXaWLZbrShybccId/R+BOL4wzzBNow8EMgfvnBva1iLKBnBwx8UWwOeLFtv18PKXYl2iFCbB+KbYWbcoGzbzIMB2Os46FW4DVUp9wTo2LEjln+/nAa+I6KoINnu1De5trs/SqZtCK6F2WZSW7zJSxAq3vak3IZcG/ESbS3oFsIUa+u6eXekWzt3X5IdQENuHQyDFGwzMAjhxXFl2rodxxggmBRnazm2iue278DUOvzrbjvIjGuUoeqhKuK1kRikgDvYZkpwvw24ZADef//9JMcByM/Px+Yt4YKWOKl2aLM3/CKOck8H75Haur+TSU7qlAgi8uoSNS/HcTBw4EBMmTIlrXJat26NL774Ah061P6/xesz69atw5tvvok77rgjUvz8/PyUskriyKG0tBQDBgxAQUFB5DSrVq1Cx44d3fUrrrgCb7zxRtI0jDGUlZUhOzs77bqaLFq0CAMGDMDGjRtrlE+XLl0wdepUnHjiiRmpV11SWlqKOXPmYM6cOVi0aBF++OEH7NixI+6ZYVQeeeSRyJ8jBBGF7OxsVFZWJo2T7LqbP38+nn76acyaNSvSBG+1RfPmzdG1a1f069cP11xzDdq1a3fQ6nIksGrVKnTq1CllvFNPPRVLly6tgxoRBEEcfLZv344zzjgD69atq3Zazjkee+yx8MmRCYIg0uSTTz7BiBEjsGTJkoxPeJvd/GTk9xqNxu0uCN0unCps/+wOFH/7n9DtjRs3xuTJk2v1dzOJEELgrbfewvDhw7F9+/Zqp//5z3+OadOnIS8vz8g0SXkJNkaVa/vC4vphAnmFCLZDw0Mk27UNC1kL9k24m4T3WxEEhNqmfDvYj2BKus31I6lvkSAIgiAIgiCIaJBYmyAIgiAIgiAIgqgxJNYmCIIgCIIgCIIgCIIgCIIgCII49Ekl1i4vL0eTJk0Ri8WS5tN+yHxkNzvBzSVYSkqxtjA1lX6xthfTkYsQaNwAWPJkR9QmS5cuxbnnnos9e/b4whljmDBhAoYOHVqr5b/++uuhZTz55JMY/ofhiRNWU77I3DBvENlF/S/CjBkzqlFbPy3bHI1z+p2D64Zfh2PbHgvOpK4zFouh308vxI5cnU08AAAgAElEQVTCHZHzatq0KT75bi6ycrIghAMwwBEOHCW/FlqircOcGIQAYnDgOFWo0vJsx3EljQ6TQm4nJpSm0ZHpHSWAhAPhmPJuqVjlzEKWZUuZtHH05IENHHhj8KA+unKgniFHVdJEzrSOWooT9fHiWmptyBfLq8pRXlkOQMbjSowtJdhcCbTVe9iwOAPjNmwl7OZatM0sMDDYzALjHJxbsGSpYMyScZQcknMZH2q7VmxzS2q24YqzpQhSQMu1PaG4KZKEllDCGBQJv2Q7bvBkxMGQ3uFPIHc8hAZLlpSUIC8vD1VVVZHiv/HGGxg0aFAt14o4HKhtye+uol2Y8f4MzPl4Dr7++mtsWL8BxcXFGR/U3ZAxTDk6HyfaieXaMlz4wky5djC+X44dL9h24wpvu1eKP60ZH6HbzDZXUOnrvQ+um/FNmXaYDDtMqB1cZD5+cbc5jN1crivaiXkRxIGMMXy97Gt06dLFV98jfeB7JsX28ZsSCx2Y+z6QVwS5tk6fCbm2GddcN+PJsrWM25Nsw40ny3RUmE+iDW8/dNRUImVzEhBX0mC01+SlZrRLhHAF2bo9I2PHC7VlW01LsuV7qPYdhJR264lLXFk2PKk2V+0moc4VC8bTd6ZuP5niCr0vKu0vf/FLfPrJp0mPBedctTEDx0jfb9WQaZvHNir6mqqL+/tgCrare1wi5xvhuK1ZswZnn3122qLMAQMG4K233pKT5BAuzZo1i3tmEIRznvKZCnHkUVBQgH79+kWOb/5775hjjsHWrVuTxm/Tpg22bNlSozqG8fe//x333XdfSnlvMjjnuO666zB+/HjYtp06QR1TUVGBjz/+GLNnz8ZXX32F1atXY/v27SgrK8toOZxzzJ8/H6effnpG8yWOTEpLS9G4ceOU8WbPno0+ffqkjFdSUoJx48Zh8uTJWL58eZ1MoJWIBg0aoEOHDujduzcGDx6MPn36UHskgwwZMgSTJ09OGe/FF1/EDTfcUAc1IgiCOLh88MEHuPTSS9OaPCU3NxezZ89Gjx49aqFmBEEQwMaNGzF8+HC8//77kfuPo2I1yEPzbrci72d/hO5dcir2YstHN2D/j7NC0xxzzDGYPn06unfvntG6RGHz5s249dZb8e6776aV/oILLsBbb7+FJk2axG+sc7m2V2hwUl8ExNm+cEBt85fjdQrF16k6T8bDnjjr59vSke31HbjvDZl2MA0CfYQk1SYIgiAIgiAIIhOQWJsgCIIgCIIgCIKoMSTWJgiCIAiCIAiCIAiCIAiCIAiCOPRJJdYGgE6dOmP16tVJ8znmwlfRpL0WAiUajhUm1tblB/SXcWJtQ3kp5OvSpzqiUU7tSDRWr16N3r17o7CwMG7bc889h5tvvrlWytVUVlbilFNOwZo1a3zhbdu2xerVq5HTICd5BtUc7BeUa//0pz/FsqXLqlnrcI5qcRTOPK8XOnbuiCcfeiqtPHqc8TNMeG+CvDocAcGkTFtASraFI6XaMRFzJYxVTkxti8GBFGlDAA5iiDkOHObAcRzAcRCDlmnHS7UFBDhjsK0sAMbxMwbzJRo+CRgqRuZJGbV40VMkKqG2EjRyV8DI3UWHaxl3RWUFyqoOwIGAxbgUcDMLFmOwmFJkMw7LssDBpDibWeDMAucMFiwl65YSbgtcCrZ1XHBASSItpsXesg6ypjDqI6WOWgCphZCuVFuoVyXgZoJBqPdwECfDSTiIMgMiwtoYMFlbgzAfeugh3HPPPZHidu3aFcuXL6+VehCHL3Up+XUcB8uWLsP06dMxb948fP/9d9i2rbDGcrpsxjAp72j8JCs7rpXhF2yLuLDg1B3ma1DO7d/uH7zuCH8avZZIqB2FeJm2939zG2fmuifCDgq1EQg3P3W5kc6LHx/2dUUFhuyKNjHGby75Dd565y0jJxr4rqlXcm0d4JMyGHLtuFyiy7V9YSqeIxx/PKHuQuFAMEhxtgrzp5UibffOE979DOEr0ZBMJJFImNeQKWfQ24JhhkDbfy8yQEm29eQhplAbqk3EDeF1UJptTjjilm9s120sHdc7l/5JSBjz4rnrxv12ztnnYMG8BUhGz5/3xOdffO4LSyTVTnUf1pY8ui7IlHS7ro9BqnPy73//G7fccktawh3btvHvf/8bw4YNS7d6hzVR2+yZnmCEODx44oknMHLkyEhxGWN4+OGH8ac//QmNGjVKeU0NHjw4kig1HUpKSnDZZZdh1qxwsVZUcnNz8eKLL2LgwIEZqln1qKqqwueff46PPvoIX375JVatWoXCwkIcOHCgzurQtGlTbNu2DY0aNaqzMonDk7lz5+K8885LGW///v1pXW9z587Fs88+izlz5mDHjugTJtYGnHO0atUKPXr0wEUXXYQrr7wSubnkR0iX3Nxc7N27N2mcrKwslJWVkdCcIIjDnr/85S94/PHH0/r3W48ePfDJJ59Qu44giDqhrKwM9957L55//vmUbbnqwqwc5J40AC26/xFbZv4vynd9GxqvW7dumDZtGtq2bZvR8lPhOA5eeOEF3H777SgpKUkrj8GDB2PChAnIzs5O3idTzf6YuDDjGb353ZKsH8a/3UsfJ9gObgMAxvzl6Mksw3aAhT+vTDbRptm34nv+bXRAuX5t3Ueh00UVagfCqW+RIAiCIAiCIIhU/G38r1D/pnImCIIgCIIgCIIgCIIgCIIgCIIgCIIgCIIgCIIgCKLe0alzp5Ri7cri1QD6JYlRnUHIIvAazqadlTj52BSC6TRYv349zj///FCp9tixY2tdqg0AL7/8cpxUGwDuueceNGjQQA5ySzb2S5qyE2xiCeTaOpxhw/oNadU7jD1FezDjnQ8wAx+kncei+Yvx0lMv4YY/3ADlYgYDByCkoJADzJGCaQcCjhCwmJQrOoyD68GHTEg3OxdgsOQ+c0A4UlLo6DScgwkpRbQtG5xxKXs0pJJSEg0AxgBFd3CgV3fG9LH1NKVawCjFi54Y0SfUBpOia8bAYIi1wWFxC9k52WiS0xRllQdQWlkKJjgYk4JUIQDG9UBDAYADQuvTHQiHu1ZVWaKQomvouFJgybkDxiy5a/qS0/GUGFJAxO+jEHrHA8eDQTgAuJDxhQDn3BvUqaTb7gBTCN9gyOD64c7ChQsjxbNtGzNmzKjl2hCHIywwwDqOwEDl+AwQ+buGc47uP+2O7j/t7pP87t23Dx9+8CFmzZyFxV8vxldfflWtfagQAoN27sCLeUfjrOwcX5UZPCF2sLL609iB/GzhaqtWRDmBVHq7BUCozzuJgBUYYy6lwCwuLHiwQr4yfCFBiTbgfbSGybTN/U607g9ncQJuc8h68CN8RHFRXE3DyMnJwYTXJhg50cB3k7q878LC45KrAF0vV94cV099llSbQTeG4AkcmLZuG/cIM5pIcpINBkcIVQqX7Som2x4WAxxwVR/V5mJSwG1BSx5UmNm206JtIdTNKuPE30AJjqdvEwPjzBBAyAafd48YdwrTxyVcqC3vV0+kLcPVRCNCC7n923W+YVJtqHYewHwn0ZVNqM8dXX9zf6PIlG3bP8wsKNAw779JEyehoqICfX7RB8cdd5x59FKWcyRQ347DNddcg9deey2ttG3btsUXX3zhO8+En9NPPz1lHJJQEokYPnw4brvttkif00II3Hnnndi+fXsk0d/111+fiSqGkpubi5kzZ2Lu3LkYNGhQ2pLdkpISDBo0CD169MB7772HNm3aZLimEsdxMH/+fHz00UdYuHAhVq5cia1bt6K0tLRWyqsOe/fuRe/evbFo0aKDXRXiEGf+/Pkp49i2nbbs89xzz8W5554LACgqKsIzzzyDt956C99//z0qKyvTyjNdHMfB1q1bMW3aNEybNg0333wzcnNz0blzZ5x//vkYOnQounTpUqd1OlSZM2dOJBHjWWedRe0ZgiAOa0pLS9G7d28sXry42mkZYxg1ahQee+yxWqgZQRBEOA0aNMBjjz2Gxx57DP/+978xevRobNy4MSN5i1g59qychD0rJyWM86tf/QqTJ09G06ZNM1JmVFatWoWbbroJc+fOTTuP3//+9/jXv/4Fy5K/gUjSWVft/hijF8Wfnvn7hkL7YRjU7znMDI1+Hd9koN42WZ7Rw2EIrc1n+mG/L0ra5+b2nYTE0UGBuU11f4ax4ju+iYTaZl1Iqk0QBEEQBEEQRDpQDwZBEARBEARBEARBEARBEARBEARBEARBEARBEARBECnp3KlzyjgVxT+kmXs1BzEZAuMN2yvSLDMxP/74I/r06RM68PCf//wnRowYkfEyg5SVlWH06NFx4ccffzxuuOGG6BklHQfn3yiM8NKK/chtXbeDIKMwdswTWPXtKnfsnKWE1BaT8mnOOTgzBNRMb+PgnIMpKTXjDJxZsMDBOQODBYtZKp3cZjMLOXYDNMpuhCyeBYtZsLgUWlvcgsW4DGO2FF0zmQfnalHrbhy9nZlpvfc8EM8rxwKHmZcM55D7ZVs2chvkIr9JK+TY2XJsoiu61KMdmfvWHXoplDxTiSkd4Q1wFN7oTgihVeJeaind9sZBmqJOmPGDoq/AwFOp02S+QZxaGmkSHJAaJgw9XMnJiTZxwH/+8x+SHRJpk3IwcapbrhrfNWa4UFk3bdIElw+8HM+OexbzF8xHlVOF8c+Pr9Yg5xiAG3btxIyyA3Elcl8VZY3MMA4tqoVvGw95b65bauFgciIE91VtZwBnKh3zyjEXSy3BcLM8ndZiKk94kt1gXLP+LMF+ePvtSbXNNH5tsDfo5D/792FbLBbpfPztwb+hUaNG3gB5Gvgex8G673TWcTHUd7RPXCDC6umppd1rhTF3MRTQ7iuYkkwD7l2iJxUx/2QbTrZvLK7WZcvNa8+pOLpN594zbntPtZG45YZZblwvD/1nMW/hqj3GuZx4RbcrLcZlm9HYzlWbkPnyVfvFLHedqU8XPXGKvA+9CVP08TWl2pwxd88QkGp7x9075rKNq4+fylPPDKA+aJlgqKxILTvMsrP85yNQFgCsXr0aJ3Q4AVdffTWuv/56tG/XHll2Flo0b4EBlw6A4zgpSknM4XSP1yeeeuqptKXaQ4YMwYYNG6idmYKiotQTT7iiHoIIYNs2zjrrrGqlefzxx1PGsSwLF1xwQbrVisy5556Lbdu24c4776zRdb5o0SIcd9xxGDVqVI2+SxzHwZdffomHHnoIl1xyCTp16oQmTZq4x/mBBx7A+++/jzVr1tQLqbZm8eLFKSc0JIhULF26NGWc3NzcjJTVokUL3HfffVi6dCnKysowY8YMXHrppcjLy8tI/ulQUlKChQsX4uGHH0bXrl2RnZ2Nk046Cddeey3efffdSBMYHIk8+OCDkeLde++9tVwTgiCIg8eiRYvQpk2btKTaDRo0wAcffEBSbYIgDio33ngjfvzxR8ybNw+nn356rT9nveWWWzB16tQ6lWpXVlbikUcewamnnpq2VDsvLw+vvvoqnn766fBnGIn6ZWrQH+NLL+B71m72w5gybL3N/PNPlsrcfhe3d495PwkJ7f9hAOPx/TJR/sIydfsh3XLN+GoJCLXjpNrmIQpItX3HhPoWCYIgCIIgCIKIQEbF2sW7DmD3rgOZzDJjUN3Sg+qWHlS39KnP9aO6pQfVLT2obulBdUsPqlt6UN3Soz7XDajf9avPdXNiR86AZYIgCIIgCIIgCIIgCIIgCIIgiCOZzp0jiLV3r8pIWa40N8L4ph+2ZlasvX79epx77rlYv3593LaxY8di1KhRGS0vEePHj8emTZviwu+77z5kZ2d7AVG669KQa5dUluCvk+/Bjf/vBuQ0jCb2rQscx8F1l1wPpzKmBgpKaaEUBnpqU4tZABNgkPJDLT60tQjRlWpzcFiwmQ3GGGxmgTGOLMtG4+zGyLGzlcjaBucWbG6Ir5ntiq5tbrsibFtJt23ul2PrNDa3VXwbpnTbNkXb3JRwK6E3426Z3JV8K6k3t5FjZaNVk1Zo1rA5YHHjvAtXqigcoYTbUmQthdp6PKIUVzlCgAFwhAMIGSaEVmULCAFXqu0oMTeDFHDHVFot1wZjgKOV3MI3eFIILx5TZTCmJNtG1b23R6Zc+3/+538ixTv22GNruSbE4U59k/z+9sbfYtLkSeA8+pAHB8CfdhfhzQP748Z4+2XT4RJtyzeoO5pgOxhPS3MNHW2cGLs6C9eDzdWrJ+T21yVYnzDZtj6ScjoJFld/5m6Pl2qXCweP7y2JdB6ObXssRv15lG/wOw18D+dg33dxWegmAvOfu2A9XW02U4nU9z8Dk2IGQyLNlGAavvd+WbOWaeur3JNnM1iurNqTbrsSa87dyUwYs1xRNlcibE+Yrdp83EjPjUlXjDw90bblirR1vd16wBNf64lZ5P5ooTbcMFeiDSXM1rJq4R0D85ho4bgWYbj6cMbABNx47rkIk02450HnL9NHEQnatu3LN8jiRYvxk//5CTZs2OALdxwHe/bswdSpU9G+fXsUFhamLCvI4XiP1wc2b96MkSNHVjtdVlYWJk2ahIkTJ1bru/hIZffu3SnjVFamltsTRy5Tp05Fs2bNMppn+/bt6+z+5Zzj4YcfxpYtW3DGGWeknU8sFsPYsWORn5+PgoKCpHEdx8GyZcvw6KOP4rLLLsMpp5yC3Nxc2LaNnj174p577sHUqVOxatUq7N+/3/+soZ4ycOBA9OnTB3/7299QUZH5iQSJw581a9akjNO6deuMl8s5x4UXXogpU6Zg586d2LZtG+655x506dLloE4sUVlZiTVr1uDVV1/FpZdeiuzsbOTn56Nv374YO3Ystm/fftDqVl9wHAeff/55ynhNmjTB+eefXwc1IgiCqHvGjh2Lnj17oqQk2rNPkxNOOAEbNmyokwltCIIgonDGGWdg4cKF2Lx5My677DJkZWVlvIxGjRqhZcuWGc83GYsXL0bPnj1x1113oby8PK08rrrqKnz//fe4+uqrk0fUswIHCTVW603+5/ZmeFwe+qdQzP9M3wwLyzu0DEPK7fbbuP0vpvQ6afVT4qb35ReUb6vF3xnoq7dP1B1S/7h+RepbJAiCIAiCIAiiGmS0Z3ztyl1Yv2JXJrPMGFS39KC6pQfVLX3qc/2obulBdUsPqlt6UN3Sg+qWHlS39KjPdQPqd/3qc90qKmIHuwoEQRAEQRAEQRAEQRAEQRAEQRBELWEOMerUqVPK+BXFPyB8lFkm5TX+vFZsLMtYzmvWrEko1X722WcxYsSIjJWVjP379+Ohhx6KC+/QoQOGDRsWn6CGhzdMrl10QPZP9rroDDz92b9w+gWnpT/SLsPs2bMHNw6+SUkGpYTRUsJAV7LIGLjwRIkMUlYthYZSXs25pVSFlisuZIyjYVZDNM5uAssUYHMlSoQUYEuxdeA1KNo2ZNo6nl+YrQTfWrzNLViWBZtnefGUUNvmWVIQrqXb3MvD1vuh9jU3+yi0adQaNrPda0PoUZpcAI6jwvVGAeFIvbUQDpgQrjDbHTeq3jgABHPAwKQQmynpthJwA4AjY8k4Qsm1hXDTCCYMybYUcptybbh5irhr7kiUa/fp0ydSvLFjx9ZyTYgjgfom+b184OWY8eEMV/QaBQHg7uJivLB/L7Q0WhOUS3v/94uktRTbTBMm1U4ls2ZGfsEl2V98fBiv4eWzBNuC+6zzQSCtfwi8l1bH+3PxblRElBFOnDQxfvA7DXxPyMG873T2NZFrQ8u14ckUABiibLlFSql1Su9qd0XTYK7c2ifY5twQVjO3vSPV2SqtFmhzGWK5wmwLUiPvSbLjluB23a5S7UlPvK3bjYbYW7U7LW67YUy1O912KmPgXAu1vfoydTx8sgvmP66mZEJLylNJtZPdbzu270h8sSiys7MTXpObN2/G2WefnVIOvGnTJrRp0wZ5eXlYtmxZyjKJ2uXuu+9GLFa933i2a9cOGzZswBVXXFFLtTr8iHqMN2/eXMs1IQ5VcnNzsXjxYuTkZG5is759+2Ysr6jk5+dj3rx5NRaF79q1C/369cM555yDoqIirFixAk888QQGDx6Mrl27olmzZrBtG926dcMdd9yBKVOmYMWKFdi7d+8hIdBOxLJly/Dxxx/jgQceQE5ODhhjaNWqFbp27Yo+ffpg6NChuPvuu/Gf//wHjuOkzpA44gibpDFI+/bta70erVq1wpgxY/Dtt9+ioqIC//3vf9G/f/+MTyBQXYQQ2LFjB2bOnIlRo0ahVatWaNy4Mbp3744RI0bgyy+/PKj1Oxi8+uqrkUT+v/rVr+qgNgRBEHVLVVUV+vXrh1GjRqXVtrr66quxevVq5Ofn10LtCIIgakabNm3w9ttvY9++fbjzzjtx1FFHZSzv0tJSjB49Go0bN8aVV15ZqxPWlJaW4o477kDPnj2xZMmStPI47rjjMG3aNLz++uto2bJl9P6mRI8XqtknE0Wu7cYzRNPB8uLk1IG6yD4GKbcW8PfE+P5M4XbEBcH8VBlxkQL1Da0zAvsvAv2Gup8jZP+SHecwDue+RYIgCIIgCIIg4qEp4wmCIAiCIAiCIAiCIAiCIAiCIAiCIAiCIAiCIAiCSEmnzqnF2rHyYsQOZHDCWBFciR+99s2GAxkpasWKFTjnnHPw448/+sI553jllVdwyy23ZKScKDz55JOhAxD/+te/IisrKzxRDaSLcrM/wo7SHa7w2LJt/OGx3+OZj5/EBVf+EnmtW6QorPZZ+PlC9D3tAsQqKqVkUMsPtcgQSpxtCLeloFFJtX3Cbe4KqhtlN0aOleMKrLkrx5aybNuSUmtXnM0tWLBgc0OUzfzpLMZha/E2ZJ3cuEZ+3E3LjXRZruDRJ+F2hZBKLOnKI+VxyLFzcEzTY9AwqyEcIQAnBqEGaQoAgslzK+8qAcYZBBwISHk2IOXawrjvHAgp4RaAAyWOUwJsLeWGdGgrcbYn09ZybTAt0Wb+a1J4Qk5TqO0KscxBpMx7H7YeZTmUOPPMMyPFW7NmTS3XhDhSqG+S3/PPPx+ffv4psrOzUxTs59GSEjy2dw8A/6CJoJDalGuHCbG9Qd/x2xkAC/Eybb3d3BYu3A5fwrZbIfkH44WFa7RQO2xfzTPgD5evq6oqMbMs2kQm5513Hnr16iXTklQ7MvXtvtNiB1OurWUJQdGD950u5QlSAC23y3aYq7927yjmCqu1UJsZ7TVPsO227HT50O06DoszT7QNXQ73xNa6bG5IsEMWi3NXxK3F1Yzpcs3JS7w6yrwtlbfKn1u6hq5QmwFy8hfzCCihtm6bmkoJ79MoXqodp8GoplRbOFIimIqE/9YA0PeXfVFeXp4yD83u3bvxs5/9LHTCIKLu+O9//1ut+Ndeey3Wrl2LNm3a1FKNDk+ittkffPDBWq4JcSjToUMHzJw5E5ZlZSS/3/3udxnJJx0uvvhi7Nq1CzfffDM4T38I86effoq8vDyccsopGDlyJN58801899132LNnzyEt0K4O27dvx3fffYePP/4Yr7/+Oh5++GHccMMNuPbaaw921Yh6yO7du1PG6dKlSx3UxINzjksuuQTTpk3D7t27sWnTJtx22204+eSTa/T5kClKS0uxdOlS/Otf/0LPnj1h2zbatWuHIUOGHBHP2qJO1Dd69OharglBEETdsm7dOrRt2xYFBQXVTmvbNiZMmIDXXnutXnyXEQRBJCM7OxsPP/wwiouLMWHChIxOtFNRUYFJkyahdevW6NWrFxYtWpSxvAFgzpw5OPXUU/Hoo49We+JAQD4zv/XWW/Htt9+if//+cdsiEf4TpbTk2sz/8N7N2+x30X0xvjqK+HyCf8E6eX0N8ZbstP5Un4cn0Q7sT0j9Qvdbx9P7HJjUlaTaBEEQBEEQBEHUBHpSRxAEQRAEQRAEQRAEQRAEQRAEQRAEQRAEQRAEQRBESvLy8nD00UenjFexe3XtV4YBekTVpp2V2LW3qkbZffPNNzj33HOxZcsWX3hWVhbeeOONOpXVFBcX49FHH40L79ixI4YOHZo8cQbl2oWl24x8pWD5qBa5uO7e6/DM7Kfwn/kv4opbB+GYDm3AeOYGpTErujh104ZNOO2Ennj6kachHOGKD+FKtLkrnObcgsUN6TaTQmxXZM1tNM5ujGye7Qm1YciylUBbirEtn+SaBwTclpZscy2/VuUzT+JtcZXOzZMbQm1Tzu0XanNDqO2VJ/PTi96exW20adoGRzVo5g3OBDydtjqvQgg4TgxCnX8BR0m04YqzHQgwJd6WaaVc21Vva8G244Ax5sm1lURbCKHE3sKogyHZBox1v1xbXhjwXd8icLEH1w8nCgsLI8WL8vlMEFGpb5Lf008/HYu/XoxGjRqlKNjP+H37cO8eKRbTwmhdPf/iV9rGS6vjBdvJJNhhou0oQu1UaYOi7mSSbag94mCwjKMbn7dveL27j+br8N1FkT5lbdvG5Dcny7Qk1a42ke67ZCcixX2XSHJgZh+XnxCh5y2xXBuemIEZaQzRgivUdg3chjQbzBUq6Ljme3diFCaveKYnGWGGnNtsA6pcfe8Di1m6F1fLvOGJtLVo2xB1e58dKi23XKG2jGMZ+8R9++bpstWijwVj4Jy7x9TUT7jH3JCOM1VnJsy84++3888/P/EFYmCKVUwJxhNjn8DKlSsj5WHiOA7uvfde9OrVC2URBf1E5igoKEBJSUmkuNnZ2Xj77bfxyiuvkBgsDbp16xbpuD3//PN1UBviUObss8/GkiVLapxPTk4OunfvnoEapQ/nHM899xzWrl2LU0899aDW5XDk9ddfx3vvvXewq0HUIxzHidTeOu200+qgNok59thj8eijj2LlypWorKzEm2++iSFDhqB9+/awbfug1g0AYrEYfvzxR0yePBknnXQSzjrrrMjtqUONsrIyfPPNNynjtWzZEp07d66DGhEEQdQNEydOxMknnxy578WkZcuWWLFiBWQTRFsAACAASURBVK655ppaqBlBEETtcs0112DdunVYuHAhzjjjjIz1vwghMH/+fJx22mno0KEDXnvttRrlV1xcjJtuugm/+MUv0p7spnPnzvj000/x9NNPo2nTpqFxqjUhd1j/TA37ZNzOAUOw7YsnEtTR6HsJCqx9/TVmx19cBtVYwo6R3hQsN1CXuGSmUBvevrl9GyTVJgiCIAiCIAiiBtAvXQiCIAiCIAiCIAiCIAiCIAiCIAiCIAiCIAiCIAiCiESnzp1Sxikv/qEOauIhBPDl6tK003/11Vc477zzsH37dl94w4YNMXXqVFx++eU1rWK1ePzxx1FcXBwXfv/990eTi9RQrg0ApZX7sad8j5efm8YTJTc+qjGu+ONgPFfwDN7+5k3cdO//Ird5burMU5CT3w3ZzU+OHL+ivALj/jkOvU46E2+/PkVJBqVs2hUwckOoqIWMWkTIOWxuo3FWY9g8Cxa3YDMLNrOVqNr2pNpKhm0b8mub2Ybg2pYL815tLhd3O9PrMkxulwJt2wgzXz3JtqXiqjq4sm0p6zZftVybgyO/UUu0aJTnirQ9qTYgHAEoYbb4/+ydd2BUVfr+n3NmEgIECCF0ARtFQESRImJBFBFEXKTaEdvadpVVflhBRWUt7FrWteGXZkFQBBXBsiLSxILSFMQCSA09jSRzz++PW+dOuzOZSULyfHDMzL3vec9728zN3JzPhQalBaxNrmDrr6E0aAqOqRqghPFK038aAygVDLm2Ee2UaSsAwiH4FhB2L0aoW66tjPbWwFLY7Z1UVbn2O++84yluwIABKa6EVDcqm+S33UntsG79OtSrVy96XS7eLijA7Qf2WSU5pdFuQbVTrh1OiO1zy23D5HCLq+MRZ0eLjyXSDhaHm5Lg0OUNXlZb7Btu/QgAcwrz8XuptxuY3DXmLmRnZ1OqXQY8iRxiHXcxjj0v0xwFAcbnsiU4MPebMHJtK1cYubZw7WHWFOGQbcOhizbk25ZU28pgxAgBKWCc67nF17Zw2povwj/M+KCHNKXdPktyLaRTpu3Kb93YJVjEba0fY5tJ4+Yv1lKYsWZ75/aPItUO2Q4xjre//OUvWPLlksjb2UG/fv1CcgDAs88+66l9JFauXInbb7+9TDlI/EyYMMFTXO3atbFlyxYMHjw4xRVVXfT3jdifW0opvP/+++VQETma6dixIw4fPlymHCeddFLMmK1bt+Kf//wnzj//fDRu3Bjp6enw+/2oUaMG2rVrh7vvvhvFxcVlqgMAWrVqhR9++AHTp09H7dq1y5yP2AwfPjzsd4ikerJx40b7O7Qo9OrVqxyq8YaUEkOGDMGbb76J3377DSUlJfjuu+8wZswYnHbaaZXiPWPZsmVo3LhxmeWAlZGnnnoKmqbFjBs+fHg5VEMIIeXDtddei8svvxylHr/vdNKnTx9s374dJ5xwQgoqI4SQ8qNr165Yvnw5du7cieHDhyMtLS1puX///XdcddVVyMrKwrhx4+L+XuG9995D+/bt8corryTUv9/vxwMPPIDvv/8eZ555pqc2cV2LCifXLus1GfOlS6TtlE0L5/UDFZovmtw69PpNnI8Y+cL24V7mCEJtc16QUJvXFgkhhBBCCCEJQrE2IYQQQgghhBBCCCGEEEIIIYQQQgghhBBCPNGubbuYMSUHNpVDJcEs35CfULvVq1ejT58+2LdvX9D0unXrYtGiRZZYrrzYs2cPJk+eHDK9Xbt2GDFihPdEZZBrCwhsz/vTyBMpkS5ENvOkpafh59UbcWj/Ie81RiDz2PPQ/OIpkP6MuNodPnQYD975IM47pQ+Wf74UAgI+ocvNJHyQEJZs22fIGX1Swu9LQ6302kizpNimRNGQZcNniLJ9QYJsv/Bb8u1gebbPjnU890u/Lux2SLXTZJpDyJ1mxUpIl6zb8dwUfAsfpCmQtB62VNsnJAR8lkiyQc0cNKidA00paJoh1lYKSmhQSldrK03TFdtKQdM0aEpBKQ1KKWgKxk/NskMqI5embLuu4d625doK0KCZEx0xLql2BEm2UgpCBo2eDBsX6XVV4KuvvvIUd9ttt6W4ElIdqWyS3xYtW+DnjT+hYcOG0Wty8XFhIa7ZlwstQknBY8Sd/w8WUgO2YFu6ZbeILsWOJtOO9ggn1XaKtd2a4mhC7cjLHF7cvSNQinEeRX0NGjTAI48+Qql2kijTcQekQK4N/bPbKXVWoXLtoFxuubaw91O7hSHUFsbrEMG2tOQRljDbkmw7JdWmaFs4BBO2JNu+6Ujow8ptxQmrJqsW42YlVlWmDNtYPiGEcXMT/fzMKc4W5vmosN99zLVgvdNYAvHg95RkSLUB4PPPPo+8fR34fD70Pq932Hm5ubmeckRj2rRpKCoqKnMe4o3i4mKsXLnSU2xeXh4aN26c4oqqPl5vdDNy5MikyIpJ1SYzMxNz585NuP3FF18c9Lq4uBjvvvsurr76arRt2xYZGRlo2bIlxo4di88++wy7d+9GSUkJAoEAiouL8fPPP+Opp55CVlYWHn/88bIuDgDgyiuvxL59+3DFFVccVed6aWlpaNy4Mc444wx06tSpossJorCwEOedd15Fl0EqCcuWLYsZI6VE8+bNy6GaxDn11FPx1FNP4dtvv0VeXh727t2LZ599FhdeeCEaN25cIe8fRUVFuOqqq3DWWWchLy+v3PtPFa+99lrMGCEEHnrooXKohhBCUktubi7atGmDqVOnxt1WSolJkybh008/9XYDZEIIOUpo1KgR3nrrLRQUFOD+++9H/fr1k5b74MGDeOKJJ5CZmYmhQ4di165dUeMPHDiAkSNHYvDgwdixY0dCfXbt2hXfffcdHn74YWRkxPe3JmWSawMJXZMRwV/s6w/jzy7c4mnzmoyXWqNJriMJsmP9i6ePoDinDDzGcgWlUry2SAghhBBCCIkfirUJIYQQQgghhBBCCCGEEEIIIYQQQgghhBDiiXbtYou1iytArL14TWJCi2+++QaHDgXLoKWUePTRRwHoQttkPA4ePOipnkmTJoWVc4wfPx4+ny++hSuDcHHLoS2A5khgPRX2C6GsAWzfLv4Wiz9YHF99YUirdxzqtvkLZHotNLnwuehFRmD3jt24ccRfMajXX7B5w2ZDMi0gpalBlZZA0Sf9qJ2mS7WlJbK2BdqmHNsvfZYM22/81Nvr053xpnDbepjCbUuS7Q8ScVs/Hf35fH6HmFtaffuk3q8u3pb2a1McCVscLoSEz4g1BZA5tXKQUysHELogW1MalGbIspWmS6mVLsrWoAAEdHk2dAG3rt1WgGaItqHPE8ocC6mc/mwopcEcC6kpTd+aypRfC0vcHiLHtl4qQ86tjPDwO3Vccu1ErLZeHynit99+8xRXq1at1BVBqj2VSfKb07AhNv2yES1atojRaTDLjhzBZbl7QuTazp6C5ddB2luEiqyjS7bdsmozf1kfIqgPW6bt7i9cvc427unu57+XluLCPbujr1QHr099XT9XoVQ7aVTEcRdxGwXJtfXOTRlCVLm28zgyBAq6uFoGxQT17JBRW4JtS3BtSLitGFuGbf+TRhtnDmEJs0MftqZbl2XrjyCRtjFPQBp9w27vOL80cQq+Tbm2cznN9VEeUm1Al256occZPZCenh52XkFBgacc0SgpKcGYMWPKnId44+mnn0YgEIgZd8UVV5RDNdUDr/t3YWEhbr755hRXQ6oCgwYNwumnn55Q29GjR6O0tBTjx49Hs2bNkJGRgcsuuwzTp0/Hxo0bceTIEU95CgsLce+996Jhw4ZYvXp1QrU4SU9Px4wZM7B27VqceOKJZc6XTPx+Pxo2bIhu3brhxhtvxPTp07Fnzx4UFxdj586dmD59OtavX1/RZYbw/fff45FHHqnoMkgl4LvvvosZczR+d5SdnY3bb78dH3/8MXbu3InS0lJ8+OGHGDVqFNq0aRPx/DUVfPXVV2jYsCHeeOONcuszVezatQu///57zLjjjz8eOTk5qS+IEEJSyGeffYaWLVti06b4r1/XqVMHK1aswD333JOCygghpHLg9/vxyCOPYN++fXjrrbdwwgknJC13SUkJZs+ejaZNm6Jbt25YsWJFSMzSpUtxyimn4K233kqoj1q1auGZZ57B8uXLcfLJJydca9xybfc1mhjXZDxdDzVfqjDXDVyCai83R45Hlp2stlZtCK3XOT9IqO26zhHuulPMenltkRBCCCGEkGoPb4lHCCGEEEIIIYQQQgghhBBCCCGEEEIIIYQQT1QasbYCnJLnbXtL8PO2IrQ9JqPMqTVNwx133FHmPE6WLFmCXr16RY3Zvn07XnjhhZDpHTt2xNChQ8O2saTDkXDJ9kITIGTAn1IKWw78bgsUncHC0HRKc7Yu117w5sIonXhA+FD7uPPRsMc9EGk1AAVkNDkd9U6+EgfXTE8o5eaNm3FZ7yEY//SD+MsVlxoCQwklNMCQJmb4akBKCaVpkFIa4mgBJRSkAhQ0SCWhAEilq6aV0qAvuYJSgJBOEaT+w9wmQYP3hPlDX48iaL5zCKItYLTki0JCCARLIp2iSGmKH/XtIwUs+aP9XP/XqHYjKKWwr3AfpFDGMgPQ9GXRhIKABqUABR8CUkGqAAR88Al9hwooBYkANEM1qaSCMKXaQoOAT5djCwVA0yWUENCUptevJJSRSygFCBEkwxYQUAqQ0txB9f3c3N/DDYpUsEXv4V47ZqRUgp0K6tatGzMmmQOcCYlEKj5z7FnB7wPmND1taKPMOnXw888/4dRTT8PPP/0cvXAHa0uK0W/PLnzQsDHSXSXZ7zgw+rXltsr6vx1rxjjbSEeUHa2C2rhzxIP9SRFar3M6wsx3tnXHuutZV1qMYbm5KI62vR106dIF/fv3p1Q7BZT3cRdterBc2/xM1m+I4awz6PNYKAgloMzzIKGglHAcKeZxbsgUoKCUshdLSOcdN+zqhHFzDuvmG6ZoQemLrIzzDPsELMoNOhxCCvN4Fc4jxVh047wveBmdkmsFKYR+BiLMSh0xRh5Tzm0upFMSEXzEJEeqvW/fPmiaFnbZnUgpMXPmzLDzdu3aFX0/jIMpU6Zg8uTJ5SpArK689NJLnuImTpyY4kqqD2effTZq1qzpSWY/a9YsTJkypRyqIkc7q1atQseOHbFu3bq42o0ZMwbz589HSUlJUurIzc3F6aefjnnz5unnfWWkffv22LRpE1544QX84x//QFFRURKq9IbP50P9+vXRqlUrdOrUCWeddRb69euHpk2bRm03aNAglJaWJtyvlBJdunTBqlWrEs4RiccffxwPPPBA0vOSo4sNGzbEjGnQoEE5VJJapJTo379/0HvRxo0bMXPmTCxatAgbNmzwfJPLRCgqKsIVV1yBl156CR9++CEyMzNT1lcqGT9+vKe40aNHp7YQQghJMePGjcOkSZMS+l6jc+fOWLJkyVH7Xk8IIYkwfPhwDB8+HKtXr8Ztt92GZcuWJeW7YaUUVq1ahTPOOAMtW7bE+PHjcfXVV2PixImYMGGCp++ww3H++efj5ZdfxnHHHVfmGgH7u3jPyxzuQp05PVz+CNdDg6Y5r+u4r784rqGZ10firtnRbzKxalNhpjlfB1/yiVpTsmskhBBCCCGEVG0o1iaEEEIIIYQQQgghhBBCCCGEEEIIIYQQQogn2rZrGzOm5NBWqNIjEP4kyNKCZIDRR6Et+OZQUsTaFcWjjz4aViQ0YcIESCkjtku2cHHb4a04ohXbAmeEE0QLaxAfAKxbtTZs6jrtBsJfqzGgAlCBgC6lVhpEjbrwZ2TDl1EfvprZSKvTAr6aOfagP6OjBt3GoPDPr1G8z7s01YmmaXjorgnIrFMH5w88Xxdl6wZD1PTV1PsTgDLEzsJYGRp0QbSmBCB0gbYSEoCCUtIQPipLhmhbJaNVYwsRLRWjEDCHA5qibMAhzbZk2o7pTqG2EICQhrZaWvPsbacLus32pl67aZ2mKFbFyC/Og6YJ+KS+nAGlwRRSCggEhILQAhBCAkKDUsJQj2sAJKRSgA/W+lAwpbKmvFwY8k1bSavM10qElWs7hZHGZFR3ufaKFStixjRr1qwcKiGkckl+02vUwJq1a3DmGWfGJaf7rbQUfXbvxMKcRqglZdDZhXvsu1OcbSuD3QPeg2NCFz++N5xI48lFhGluQbY71inUVq52zudm7cuKj2D03r0ojbShXEgp8e7cdynVTiGejjsg8q6WTLm2XpD++W7EhJNrB+Ux5drGTmLJtYVZmnFeYM13HH/W+aYt8tbLMs8XDMG2JdqGJZJwrzJb6qDs5YBjtRnnuNZu6DjXFcb5o3slB50nWzdCcb5fOGKUc4ord1Dmsku1ndtu5YqV8EKX07ugRYsWYec1bNgQfr+/TDJRkyNHjuCCCy7A4sWLI8ZUlfeCipR+/PHHH/jjjz9ixrVq1QqtWrUqh4qqD3fffTcefvjhmHH5+fn4888/0bx583KoihztrFixAt26dfMkzTV59913k15HIBDApZdeih9//NHTjfe8cOutt2LUqFEYMWIEPvjgg6TdyAHQz1OzsrLQsmVLnHzyyTjzzDPRr1+/hN73Dh06hPXr15epHk3TUiLVBoDGjRunJC85utiyZUvMmEjne0c7bdq0wYQJEzBhwgQAQF5eHt555x28//77+Oabb7Bjx46ERX2R+PLLL9GoUSO8/vrrGD58eFJzlwezZ8+OGSOlxJ133lkO1RBCSPIpKirCueeei5UrvX0v4kQIgb/97W+YPHlyCiojhJCjg86dO+Orr75Cbm4u7rzzTsyaNQvFxcVJyb1lyxZcd911uO666xLOUb9+fTzzzDO45pprUvJ9cszrMk7CXdiLcV1Gb6YiT3NevFTOaxThb/KujGs27q+kk/k9i1VruPVtXlCNMN/6rjzc9awI7eL5fr2qXFMghBBCCCGElI3IIy0IIYQQQgghhBBCCCGEEEIIIYQQQgghhBBSrXEPszr22GORnh5LmK1QfHCza1oyBzKF00cKzP/6QBL7KF9+++03vPLKKyHTO3fujEsvvTRm+5gDxWKNl3M0/2X/xgghjiAFS68MARwpDB1EmdX5GtTvdjvqnjwSdU+5BlmnXY/6XW5C/a63ov4p16JO20Go1eocZDTsBF/NBpasUClTTqhv1xZ/eRsZTbvGWIDIKKVw9033YP0P6yENMXVNf22k+fyQQkJCQgoJn5SQPh+k9MEnffAJH/zSB5/wW6+lMKf74Zd++KTfjpN+PTbCwy998Dti/dKebrV19O0TEj5h1CgkfNJn1esTEtJ47YOEFD5IKY1YH6TQ5dr6NEO2DaeYW6JV3WORJtKhoEFTGgJKg1IBKChoSoMGhYAWgFIKGjQoTSGgAE0FoCkFpTQooccqpaApBV1CrunzoRkDNYUh3tYsHa1mCLz1/4zhocagTlNYbm8/x05nbE+IyINA3RLQiFLQ5I8hrVCOO+64ii6BVCM8feZEO8aiNI80SDrSdCklli5figsuuCB6TS52BgI4d88u7DPEWm5BdXh5tXX7AytCuB7SeAjXz3APd1tnDp/xcMeHyxmuVlj1Bq85dxt32wVFhRi1N9ezVBsARo8ejebNmlOqnWI8rZ9yOu6MgkwNtvkyWCIN5z4oLNl1qFja3k9l0Hz9fEVaN3mBfR7jmOY8Os0biggY53fG+Y9+XuR4SPscKeRhnTVJI5erJmM5zXhh3EjEvOGJgAxapqDqzJuOCGOaubxBrouyS7XdfPfdd5G3o4NVX6/C5599HnaelBKnn366pzxe+Oqrr7B2bfgb81QWRBL+VST33Xefp7ibbropxZVUPyZMmOD5pjczZ85McTWkqpCZmYn169djyZIl6NmzZ4XWUlJSgu7duyMvLy9pOWvVqoV58+Zh5cqVOOaYY+Jubwq0O3XqhJEjR+L555/HL7/8gkAggL179+L777/HtGnTcNNNNyV8M4Enn3wyJTKqZHHmmWdWdAmkErBnz56YMW3atCmHSiqezMxMjBo1CnPnzsW2bdtQUlKCxYsX469//Ss6dOiAmjVrJqWfwsJCjBgxAr1790ZBQUFScpYHa9euRW5ubsy4zp07IyPj6L2RKSGk+vLjjz+iadOmCUm1a9SogQ8++IBSbUIIMcjJycH06dORn5+Phx9+GA0aNKjokjB06FBs2LAB1157bUqvLZnXI+LCeY00RtNw3yGHTHNe+DMl2+HE1daNRYMfId9aO66zeMF503fre29XH2ZN4fKG/a7cJdWO1M4rvL5ICCGEEEIIMaFYmxBCCCGEEEIIIYQQQgghhBBCCCGEEEIIIZ7w+Xw4sfWJMeOKD/wSZ+ZgOY01UCoOZ80fu4vxzab8OPutHEyYMAGlpaVhp0vp7U89kyE6LdFKsPnA5hDxoWX8M/sw5IYSulTxhA6hUt+iXT+4OgdCRg8qYZoSISAckiKn8tOH5v1fQ8OzHoFMrxN9GSMQCARw25W3AxCo4ctAukyDhCGwtoTUEhI+Q0yti6t9wn74pfkwhNpSl2JLhyDbfIRr54PPaqf36zNk2XYdVjsZ/LAk2tKuzxJqmxJtmMshIITPNUBSQkhT4KhLIn3Ch+OzjgMgEVAaNASgQUNA06CpAAJKl2orFYCm6XJtS6oNTd+dlKbPM6ZpmoIS9nNAGVJtGBJtzdobIsm1hRDGa3tnrc5ybU3TUFhYGDPujDPOKIdqCLGpTJJfKSUWLFyAYcOGxa7JwX5Nw3m7d2K78fkbTq7tlFC7hdTOweDOdu5czjyRJNzhZNnRHpH6cStdnbW765eO5wAwqzAff9u/z3in9kbdunXx3PPPUapdTqT6uPMkcXDVY8q1LQG0ENbnedjcwhkvLDm2kNKKkobQ2mptvLYl28Y0ZQuxQ4XGRoyw9NreHg6ZtjujFAJCiVCZtkOwba5mSw0upLWs9ipwrw9zPRvTzVmGRNt6n0lAqg0AHTt2jLgN3VxwwQX46aefws6bM2cO/H6/51zRUEqhf//+SclFwvP+++/HjPH5fBgzZkw5VFP9+OKLLzzFHThw9N4cjFQMvXr1wtKlSytccnro0CFceOGFSc/btWtXbN26FRMnTkRWVlaoVEkI1KtXD+3bt8fQoUMxefJkbNiwAYFAAPv378cPP/yAN954A7feeitOOOGEpNZW3jeE2LhxI6ZNm4YBAwZ4ih86dGiKKyJHA16E9507dy6HSiofUkqcffbZ+M9//oO1a9eioKAA27ZtwxNPPIFzzjkHDRo0KNPvpV988QVycnLwzjvvJLHq1PHggw96iuO5IiHkaOS5557DqaeemtDvW8ceeyz++OMPfmdBCCFh8Pv9eOCBB5Cbm4s5c+ZUyE17mjVrhrlz52LWrFlo3LhxufVbpmtY7gt7IbNDr83EI6MOuhbjvDlpJIF2BBl22AdExGtOUfuItgxeJOEery2adRBCCCGEEEKISXL+qokQQgghhBBCCCGEEEIIIYQQQgghhBBCCCFVGgFdeNuuXTusX7c+amzJwU0pLkaX9kHAad3F20v24/TWtT2n6dSpE8aOHZuCAoM55phjIs47cuQImjdvHlJHZmYmBg4cGFc/5sCxSMJhfSYiDt7btP9nlGolEJCOGFvwB9OD7RgIJyFxeu+u+Gn1xqBcRTtWI3DoT/jrtXRXadURNP5PKcCUEgpHv0p/XrfNINRtcwn2ff9fHPjhNahAceRlDEPu7lwsXrgEF188ABAKmgKkBJSmIIQuchbCEEEb608JQxStbCu5oYs2q4aCLoAMkjeHWb+2cNLx2pRKWtNdklYhrVfCkknK4OfGCEQpYEkdpQAAXbINZcggYUsgzfYZabXQvM4x2HL4DwgloJSAkgFI6LJKTQT0lkpfT9KsRwho0CCUD0JoUALQNAmf1KApqddiSLUh9DhlrRMNAtJaj0Jf0VBC6fUrBRhybXONANZkmDuwMiXcLnmniZ5bRHztmBF1MGtF8+eff0Y/ng369OlTDtUQEox5DEYl2jFmvceHm2Uc+2FuvBFJlv/GW2+gfv36eOmll6LX5CBfKVyYuxvv5jRCa0MYa47rNt/5na+dz2FNs2uN9nYSbTV4JVxssFg3eJW7x+u725uvX8o/jKcOHYqjEl3I+slnn8CfZg9JoVQ79Xg+1wMi7TBR5dvhjrFox531PqBgnZ/bn8/2aXrQZ7JQEEo/z1Pm3TfMKOHObb4PWGdExjmbvTzKlC8oe3rY9RNpVwsXKkKPHCt30HwRdLzZyxF2atBpLqxzG1tQbk8XQVKJRKXaADDo0kFo36F9zN/fTDq074BLL70UM2bMQK1atazpTZs2xSOPPIJx48Z5yhOLbdu2YcaMGbjyyiuTko/YfPTRR57Emt27d0d6eno5VFT9uOyyyyq6BFLF6dq1K5YsWVKhNSxbtgxvvvkmRo4cmfTc9957L+69916UlpZi8eLFWLNmDc4991x06tTJ883nkk3v3r0xd+7ccumrRo0aaN26NVq3bo0vv/wyZrwQwrOAm1Rd9u3bh0AgEDOuZ8+e5VDN0YH5fbz5nXxxcTEmTZrkWTrtprCwEMOGDcN5552H+fPnB51LVzYWLVoUMyY9PR0jRowoh2oIISQ5aJqGQYMG4YMPPkio/YgRIzBz5swKO98khJCjicGDB2Pw4MFYv349brnlFixZsgSaFs9tW+PnpptuwqRJk1CvXr2U9hMJT9dEnbhDE702Y/5NlJkjTH7330SE5E70OpyHZta1C685zGtGZRRqR8pBCCGEEEIIqd5QrE0IIYQQQgghhBBCCCGEEEIIIYQQQgghhBAP6KOc2rVrFzOyeP8vEdrHGDEWhFMP6a3NR6sOYNzQJsiu4+3PI7t164Zu3bp5rCc11KhRAxMnTkxqzpgD+yKITtfmrgGEITV0DGoTcA2Kc5g6hQIuuXIgZkyeGZKvJG+nIda2bNL6cyXtZKaaNgAAIABJREFUPGY9kdSfDrk2hED2abciu/ON2PXVo8jbNBdQsaUxAFCrVi2cfloX+Hw+aEqDTzjUzdIQasMQaZsCZ6XHKAHD/KjPU8Y8S+ZoLZ+5PNbKswsIkiMa/3NOM2sRIuS5LlqU1nawxeamRFtACEOkbcTrkm1AyuB4p5QbABrVboiDRw7g0JEDgIS+bYz9Q8IHKE3fn6D04ZxCIaA0+JRAQGj6/hIApA8IKAkJDRA+GGvTkGZr9jaHgBCmHBuAUOaSGANDBURZ5NqOfbsqyLU3bNjgKa5169YproSQ8FQ2ye8LL76ArPpZmPTEpMhJXRQphUG5u/FmgxyckhYsGHV+TLmfu89Q3O8vsUTbiRJrYLn9buts485h88Shg3gtP7aA1UlaWho++ewTdOnSJWxdlGqnnjKJ7YPOv8LNLptcW0WUa9ufxUo4PuPNz23j/MAWTutFOpfVltnb5wrWKYDwsA+GFW5HiHWdD5s/hetNzanYFtb5i31u6Dizs+q25NrWOZrdXzKl2iZz5sxB+5PaexZ/zJ07Fw0bNsTChQvRq1cva/rYsWPx8ccfY/HixZ7yxOLaa6/Fp59+ioKCAjRp0gQXXXQR+vXrR4lVGXnkkUc8xY0fPz61hVRT3njjDaxZs8ZTbP/+/VNcDamqTJ48GaeffnpFl4HRo0dj0KBBKZPH+v1+9OnTp1LcSOqOO+5As2bNMHLkSJSWlqa0r1NPPdV67kWg3qhRI/j9HCZe3Vm6dKmnuFNOOSXFlRy9pKen44EHHsB9992Hm266Ca+99lp84jyDzz//HA0bNsT06dMxePDgFFRaNj7++GPk5+fHjDv77LN5Xk4IOWrYunUrevToge3bt8fd1u/34+WXX8aoUaNSUBkhhFRt2rdvjy+++AIHDhzAXXfdhTfeeANHjhxJej9ffPEFzjnnnKTnjRdP10Qj4b7QGC5/uGszZp/uRhFyhVyrdNaajEtyznQJSLUjXRekVJsQQgghhBCSDHjFlBBCCCGEEEIIIYQQQgghhBBCCCGEEEIIIZ5p19aDWPvApjizGlK9mIPQwhk4bUndkRKF6f/Lxd8uaRJn/1WPeOXa2w5vxd6CXAhIS64tpPFTmNo/h6RZ6fMBAb/fF6kKh1DQpfq0BgHausHQ2uxta4oW9VRpaHL2eGg9xmDH5+NQuC223O/uB+/GMS2PgVKAFNKQPgPCFGmbQmcoYzd0SLRhyB5N0bZShoRaj5HCJRmJIrEM0iBKpzxSWKJFS6ZtirAd4sVwQm19+xgibeESaMMUcgfPN58LCBxX7zj8kLsamhYIWtVKKQjpR0BpkAA0AQgl4IOCJvRpAU3CJxU0TYOQgFA+aJpmrWMBBQ2AFBqEklCA8do4kpW5fLYs294WLvEmHHJtU76tDEGnKdd22m5hbz+rveu1RQLjX90oEUHcXQa2bNniKU7TNMpuSIVSmSS/Ex+biOzsbIy9Z2z0ehyUKIXhuXvwSoMGOCs9I6gsJ85FCCfXdlbk5f0g3DLE8z4STp7tVagNAGMP7sO7BYWe+wOAjIwMLFuxDJ06dXLkpVS7IijTcQeEP622ZoU/7vSUYfZbh1DCbGvJta1ugvcUwPjsVCKoFvPzVJnnmkFmbltqHSTZdi+O01UdJI6IvN/pUuxwy+UWaYvg+crZ1i3UVvYNa4SztSuXU6oN188ySrUBoE2bNhgyZAjeeecdT/EAUFhYiLPPPhsAkJ2djQ4dOuDXX3/Fn3/+6TlHLDRNw7Rp06zXzz//PNLT09G1a1fcfffdGDRoUNL6qi4UFRXh66+/jhlXt25dXHDBBeVQUfXD602z6tWrFySuJyQeunTpggEDBuDDDz9MSr7MzEyceOKJOP3007Fs2TKsX7/eU7vCwkJccskl+PTTT5NSR2VnyJAh6NixI3r06IGDBw+mrJ///Oc/1vPffvstZrzzZjek+vLNN9/EjKlRowYl7B6QUuKVV17BzTffjIsuugh79uyJO0dBQQEuu+wynH/++Zg/fz4yMjJSUGliPPbYY57iHnjggRRXUn5omoa8vDwcPHgQhw8fxqFDh3D48GEcPnwY+fn5OHz4MAoKCpCXl4eCggIUFBSgsLAQBQUFKCoqQmFhIY4cOYKioiIUFxejuLgYU6ZMQdeuXSt60QghAGbPno3LL78cJSUlcbfNycnBsmXLeONSQggpI1lZWZgyZQpeffVVPPnkk3j66acTOo92c+211+LZZ59FnTp1klBl8khYsG1+1x/j2owe6vH6TKxrrOGuicR7eS744meEjqK3tf6OI2xTSrUJIYQQQgghyYFXwQghhBBCCCGEEEIIIYQQQgghhBBCCCGEEOKZdu08iLX3b3IYcONAOOR57llwjtkKo7M0fkz7fC9uuLARatWgZDYeufa3O1dZ20sY0mdL+GwIEqUwB6oZ0mZDhPjjijWhffvSkdHkZLsDaAD8+vaVel7DnRwq1xaO586fQgGQENAACMj0TDTr9xxKDm/BlrcvjriYJ3fqiBv+er2+XIbdUEEBQkFpApohgHbWYgmYTdm2vkJ14bQpdpT6gEkppNv1aK9fuA8DYU9USl/P9hqFJdd2bAtrmwjHKyEdcWYbafUgzazCHooYTqoNCKT509EysxV+O/grAtD0ZZJ6voAWgE/qi6Ipow4FmC5xnxDQlLFvaLpwW+9dX8eaUJBK3/pCKKt+s42+Tk3JublfKAhTEq0QW66N6HJtGFvQOSjT/bqyUq9ePU9x//d//4frrrsuxdUQEp3KJPkd848xyM7Oxo033Oh5YHsAwPV79+Jf9bNxUUbNkNKcJbrf7sNJthFmcdzzo70PhVsdsUTakfsJ5eb9e/FZUVHE/sNRp04dfPf9dzju+OMcuSnVrkg8H3eAt50laFZ4gX00sb0t0zZizG2tlNGXIZuGecy4bqIR5LG2CxfS/pxXVq7QBQu7iHHsb+Ej3Xt2GPm1OVWY52ymFFs/t3MumvPcLiirdcMVl1Tb8StNWY63qdOm4pNPPsGBAwc8tXOyb98+LFmyxHO8lBKZmZk4dOhQ3H0VFxdj6dKlWLp0KZ566imMGTMm7hzVmSeffBKapsWMu/TSS8uhmurJTz/95Cnu/vvvT3ElpKozd+5ctGnTxpN42U3Lli1x2mmnYcCAARgyZAiysrKC5m/duhUtW7b0lOuzzz7D3Llzq837Srt27bBt2zZ069YNGzZsSHr+QYMG4dRTTwWgv58UFxfHbHPJJZckvQ5y9LFmTeh3s27cxzqJTpcuXbBz507ccMMNeP311+OX5gH49NNPkZOTg5kzZ1aKm8Zomobly5fHjKtbt651k51U8ccff+Djjz+25Nb5+fmWzLqwsNCSWRcWFlpC6yNHjqCkpATFxcUoKSlBSUkJSktLUVpaikAgYD2U0m8CqZRKaLt54ZxzzsFvv/2Gxo0bpyQ/IcQbN9xwA1599dWE2vbu3RuLFi3iTScIISSJSCkxduxYjB07Fh9++CGuuuoq7N+/P6Fcb775JkaMGJHkCpOLp+szbjyGR7s+Azik3uEuFsbqI9mnyDH6jnSNJpG/1eD1RUIIIYQQQkg0+E0fIYQQQgghhBBCCCGEEEIIIYQQQgghhBBCPNOmbZuYMVppIUrzd8Kf2TRGZBSbX9DsMHGOSbqnTxcVH8gL4P8+3YNbBlBqAHgY0KeA7fnb8efhbbog2hQTB4mehSFttsWBEvprIQR++PrHkLQZjTpA+DKsGKUMkbTwOauDqYC2xIvWWDhTUeoUc0vjpQSUZuQG0uq0xLFX/A+/z+wddvkfe+Yx+Hw+XYZq2LylKXQWCj6YolR7+ZQl37YHJyoYom1hipl16bM0LNPKPY5PhH1qiCNtwXbQeEenKNvxf1vUaAq1zUwiOFq4pxlyxwivzbxNMptiZ8EOFJQUAEICmv5DCIGA0qAA+CCgQQOkgk/p60sTGqQClJDGOtG3i1IKSiijhTR06PozKM3Yz8w1bRzMpkxSwJByOvYLKzJYrm1JNj3Itd0cDXLtCy64wFPclClTKNYmlYLKJPkddd0oZGdnY+iQoZ4ko4D+SfO3/ftwsF4WRtSqHTEu2tlLOPl1LMl1tH7CtYmWw9kmXJwCMHLvHnzrQdLnpEGDBlizdg0aNW7k6ItS7cqAZ3lDpM/FVMu1nTVacm1AuNqb51HWaagKMx0wJNuu5bYOttCa4nFEhF89wspj7b/Ksc8btQrHwScgzAbWeo8q1RYRpNpB55LejzerH8fxVjOjJn766Sc0adIkattkcPLJJ6Nnz5548cUXy5TnnnvuwcCBA9GmTezfP4nOyy+/7Cnu0UcfTXEl1ZOioiLP5xx33XVXiqshVR2/34+1a9eiY8eOnuTaDRs2xJ133omxY8dCyug3omvRogXeeustzwKryy67DPv370fdunU9xR/tZGZmYu3atRg5ciTmzZuHE044AWeddRY6d+6MFi1a4Mknn8Q333yDvLy8uPL2798f7777rvV66tSpntqNHDkyrn5I1eTXX3+NGVMe54FVDSklXnvtNdx8883o378/cnNz486Rn5+PSy+9FH379sX777+PjIyMFFTqjVdeeQWlpaUx4wYMGJCS/gsKCnDnnXdixowZKCgoSEkf5UVhYSE6d+6MP/74A+np6RVdDiHVjgMHDuCMM87wfGMjJ0IIPProo7j33ntTUBkhhBCT7du3x/17MQC0b98ec+bMQbt27VJQVfIRjr8lSXpu69pEmGs05vWRaN1GukjovQBvxCHT1tMmdp2Q1xcJIYQQQgghsYh+FZwQQgghhBBCCCGEEEIIIYQQQgghhBBCCCHVDudgJvc4qDp16qB58+Yxcxw5sClmLyGoKPPc1VjC7dDYVxbuxsGCQKwSqw2xBpmt/HOpJc4WQaJnYXqejde2uBmO53t37g1NKn1WO+WQDyqh7Il2hcb2lFEG80mEV5PqNfgyGiA964SQVgP/MhDdzugOYcidpZCQlrxa6jJxKSGEz5qn/5SQ8BmtdKG1T0hIqU/xSQkhJKTwQUB/SBHh4Z4v9bxS6v0Jsz9hTId01CKMOLs+Xa6txwndfg0p9bqFo14hvEm1hfH8+KwTEFAaNE2DBuOn0h9KKWgqYExX0KBBKf1hPtd/AkrTdC250qApAEac0kxhOQBjsKc5EFQXm+v/1/8z5ihzfvBPa78KY7ANkWya8WF2rkhS0MpCVlYWMjMzY8Zt2bKlHKohxBueBzZ7MVOHzAo/M9L0QZcOwsJPFsLv93urySjrgYMH8Er+4YgOYvcj0nTzIR2PaHGR2oXrz2tdTgIABuTujluq3fyY5tj0yyZKtSsx+me+h/Ub7biL0Ny+YUfo9Ej5LUG0o60liw7q1Cmbhi2jts5bhKM04ZhnHCNShtxUxO5VGGd7xkM4IxzHmXm+5Wpn3VjGuBmIfp5l/JPCdX6M4DpcJ9DuvNYaEMJulySptjO3m8aNG2Pp0qWe2peFW2+91dP5Syw0TTtqBCqVgc2bN2Pbtm0x44499li0aNGiHCqqfmRkZHgWCz/88MMproZUB2rVqoVff/0VEydODCv1lFLilFNOwcKFC7F7926MGzcuplTbZPjw4bjxxhs9xWqa5vmmUFUFKSXefvttFBYWYu3atXjxxRdx0003oX///vjf//6Hw4cP45VXXkHLli1j5srIyMD999+PDz/8MGj7fPLJJzHb1qtXr9oIzUl0duzYETPmhBNCvzcl3ujatSt27dqFUaNGJfx77aJFi5CTk4P58+cnuTrvPP/8857iJkyYkNR+Dx06hCuvvBL16tXDyy+/fNRLtU127tyJXr16VXQZhFQ7vvzySzRv3jwhqXZmZiaWLVtGqTYhhKSQgoICjBgxAjfeeCNKSkrianvxxRdjxYoVR+V3wqm8/hXx2qh5fSFS38afXriSeX94wZU/1rUqSrUJIYQQQgghqYRibUIIIYQQQgghhBBCCCGEEEIIIYQQQgghhMRFm7ZtYsYUh4i1Yw12Ch51FX5QVbSRXLac71BBAM/N3xmzxupEpMFmmw/8gh15O/S1Kg0ZoSEPBEzhoLQH5ilTFmhvhYLDoTKMtLrHGH0KQAkoJXSBNYTt1Bbm/8KrSYV7njD1ogqQyvFaX766Jw0NqsHv9+Pe8fcawkNzuQzJoiWpNhTV5nT4rOX3SWGLtg2JtfnTknILW5Ad6eGT0hJxC1PKaPXrCxJpC2H3KYTPyO0UahviR0P0KAD4nEJtU0IpYCyTtNZlsIrSMdVwQ9arkYX6NbKgIaDLsYVCwJJnB6BBQdMCUFDQlEIAGjRlCrQ1QCnoym0YQm4YbQ2BtdDbQShDqm16sx2ybKdc2xRvq1CpdjDGfN3gHm7WUU1+fn7MmNLS0nKohBDvVCbJb+/evbF0+VLUqFEjdj0O/nnoECYdPhj1rCORcebJGrMeJAaO0UYAOKI09Nm9E5viFBm0adsGmzZtQt16trCPUu3Ki+fjLkli+5DjUSBEru1sG1RfyHlgsKw6SLAN8+Yg9lmM8xzQkmgL+/xMz+d4GOdP7ofdt/4Imu84t3IvpjBKDJJ6exRqO9eFW7SdKqm2Sc+ePbFkyZK4bjgQD36/H6NHj05aPqVUQrKs6ohXMditt96a4kqqNyeffLKnuH//+98proRUJ+69914UFhZiwYIFePbZZ/Hkk09i4cKFKCkpwerVq9G3b9+E8r744ovIycnxFPv111/jrrvuSqifqsr111+PP/74A3v37sWUKVMwevRodO/eHR06dEC3bt0watQozJs3D/n5+XjkkUdC2nv5/OvQoUMqSidHGZs2bcLu3btjxnXs2LEcqqm6SCkxZcoULF++HA0aNEgoR35+Pi655BL0798fRUVFSa4wOnl5eVi3bl3MuCZNmqB169ZJ6TM3NxeDBw9GdnY2Zs6cWSW/v1y1ahWuueaaii6DkGrD+PHjce655yYk6O/UqRN27NiBHj16pKAyQgghSinMmTMHtWvXxttvvx13+zvvvBNz585FnTp1UlBd+VDm62BxXp9x9x2XYDsZOK4FeRFqJyrVJoQQQgghhBCvUKxNCCGEEEIIIYQQQgghhBBCCCGEEEIIIYQQT5hDndq1axcztmT/L2GmukxxsbAGeIVpI0TEWYDA9M/3YNP2Qu99VQPcg9lKtVIs3bbElh0qAaEAW1SoC5vNtqYoW8IUbxvi6LRQMV9p/i4AjgF0QpdrK6f60+lBtrzabsG2c6bRyPzhkDcCQNZJwwDhs15fNnwwjj/xeNg6aVtqbUrChSkNN2SLtpBRV5UK4bPE1sEibuPhWB/Wc9fDkj0GxZoyb9gibVO07RB12zrsUKG2HuNzLJNDgB5GPWluPyEEpCE5tx2Weptjs46DpiloUAhoAWgqYEiy9Yc+7lLTpddKGdN15bWmDHE2NJiKbVO8rYx5+iYz5dlGNuOnLtrW87rs69Y2V8Y/a5IKfqJcP937SDg5d2Rhd+VgwIABMWN27NhRDpUQEj+VRfLbpUsXfP/D96hVq1bsehy8kpeHew8esN9Ho5QZTnIdj3A7EuFyufuI1M5kv9Jw9u5d+DMQiKvvrt26Yu3atUivke7IS6l2Zcfz+k7ScRcy3XyqgmUOAiJ4mgpu7/wXVJpDeO0UcAeLtl31C0BId1Zv/8IlDRJpu4TZ1kTHqYvzvchaN85V5JJqB62TFEq1TXr16oUlS5bEfcMBL30//fTTkFJi+PDhSct7/fXXJy1XVeaDDz6IGeP3+/H3v/+9HKqpvlx++eWe4g4cOIBdu3aluBpSnZBSol+/frj99tvxj3/8A3379oWUZRs6LKXE/PnzPZ9bTJ48GfPnzy9Tn1WR7OxsjBo1Cq+++ipWrFiBtWvXYuXKlZgyZQoGDhwYdjvt3r3b0022LrroolSUTI4Sdu3ahT59+qBNm9g3wASAbt26pbii6kH37t2xe/duXH311Qn/rrtgwQI0bNgQH330UZKri8ykSZPs70ujcMUVV5S5rz///BP9+/dH48aN8d577yEQ53cRRxvTpk3DCy+8UNFlEFKlKS4uxplnnokJEyZ4ei9zc9ttt+GHH35AZmZmCqojhBCydOlSnHnmmRgyZEjcbWvVqoVZs2bhmWeegc/ni92gkpPK62Fe5NROyXWI8Fol9oh4NcXDTZaTIdTmNUZCCCGEEEKIVyjWJoQQQgghhBBCCCGEEEIIIYQQQgghhBBCSFy0axtbrF18YFOcWR1iOmuScEcgxHQXZL+zNZOlAeC+aVvirKHq4xzg9vWOFcgrPmyImoVj7bmGuDm2g+U0dAyWa9c5dH8o3v+7Hq+ccm0YwkDTeChCnY4KsJWhQZVbA/es7azg+EtYBSV9qJHTHoAugLrz7jthCqWFkJaoWgqfIakWthzREGM7Nda6uBq6CFu6xdfSyCXt+SL8w4wPekhT2u2zJNdCOmXarvxCorCoEL/98ivW/bgOG9b9hF3bd0PTNGM962tBby/tpTCl3aaQWwRvD6dUGwDqptdDVs2sIKF2ABo0TYNSGjRoCGj6T6V0gbYp2FbQfwYsObYWJOE2pdpKgyPelGrbymzlMK5bGm2lgnaJELm2c3cx2zrl2kG72NEl1/b7Q8X1burVq1cOlRCSGJVF8tumdRts+HlD3MfLrIJ8/HX/vrjaeJFhl+URq2/A9vPu1ErRe9cu7DM+L7zSt29fLF++HNJnDzmhVPvowYvQAEBksX2UnS2SCCFkmnneB4dIWthtw9UXIrl21eq+gYgtcHBKr70dK5EIlWiHqcv6nSX4vcYt1LZE3WHqD1oP5nYoB6m2SY8ePZCXl4exY8d6bhMNn8+H2bNn44477gCg39CgS5cuScm9atWqpOSpyrz77rsoKCiIGXfGGWd4OrckiXPLLbegSZMmnmKbNGkCn8+Hs846Cxs3bkxxZYQkRo8ePeK6WcKQIUOwdevWFFZUPZg+fbqnuGuuuSbFlZDKSF5eHoYNG4ZmzZrh888/99yue/fuKayqeiGlxNSpU7Fs2TJkZ2cnlCMvLw8DBgzAxRdfjOLi4iRXGMrUqVNjxgghcP/99yfcx+bNm3HuueeiRYsWWLBggfW9dXVgzZo1FV0CIVWW9evXo0mTJli2bFncbdPT0zFv3jw899xzKaiMEEKqN0opzJs3D126dEGvXr2wfPnyuHO0atUKy5Ytw9ChQ1NQYcWR8HUxj3+uEHStwmubCMJtL49ESIZQ26ybEEIIIYQQQrzCv4YhhBBCCCGEEEIIIYQQQgghhBBCCCGEEEJIVNze2nbtvIi1NyLIqBeR8DEqZLb5RNkzhLJEzUIpKCEMy67Ot7/kYepnu3FNn0Yx661u7CncjR93r7bky0JIADJI9qdLmU3NtICEKYt2DqQT6HV+T0x9OljOUXp4B4r3/Y4a9U+0hM7WplGwDN2Go9vGGhwXRqwtzMaO+UoDhIRSpQAUsjqNwq7P7kLffn1xYtvWRg+6lFlp5qBBczcREFBQxn4kpMDKr1Zi+/YdcKmb9f+bB4JyTncOKIy0r+tx/S6+EBkZNa1FVPYa0NeRtWTCWg/rflyLN2e8hc8/+Rybfg6V1deqXQvdunfDoL8MwrCRw1CnTh0rh7DyC1v26JSkB0WaZQg0y2iOfYX77CB9FUMoYT3XNGFNU8b61KBLvAENGgAoH6SxfpWu2NbFskJB6Wte3wKWFNy5xpSxuYUl2hbGsW62C13NSp+vlC2pDN4ErvzBOSLmrWByc3NjxtSoUaMcKiEkccz3HqVinBO43uLtBK75QbOM3K6Zxjt8UI7mzZpj0+ZN6HBSB+zZs8db8QAWFRXiyn25mJadY93PIREdf3m9w5j9/BIoxaV7dqMo1np3cfnll2Pa9GnlKvklqUEYn4sxcZ/sWwkQcWcPOcbCTTPbi+Ba9M9/FfreYJ22BX/eO2+6Yba3TgVVlM9vkciR6trHhfnrRpg+RGh8OCE4zPYqOE/Q+UoFHG9+vx9PPPEExo8fj7PPPjthgXWTJk2wcOFCdOrUKWj6ihUr0K5dO2zevDmhvCbFxcXIy8tDZmZmmfJUZR577DFPcY888kiKKyEAsHr1as9ybU3T8NVXX6Ft27a45JJLMGnSJDz99NPYuXMnioqK0KBBA1x77bXo27cvfvzxR2zfvh2NGzfGqaeeCill7A4ISQLTp0/Hxx9/jAMHDsSMLS4uRvfu3bFlyxaK/MvAhx9+GDOmZs2aaNGiRTlUQyoLpaWl+Pvf/46XX34ZJSUlcbWVUiInJydFlVVfevTogT179uCaa67BzJkzvf3u5eLDDz9ETk4OZs2ahX79+qWgSuDPP//0dNOD1q1bIysrK+7869evx+jRo7Fy5cqE1kFVYMCAARVdAiFVkv/+97+47bbbEAgE4m7bsmVLrFixAk2bNk1BZYQQUn3ZsWMHZsyYgalTp2LdunUJ5znnnHPwzjvvoGHDhkmsrvLg+dpMMvqpLDcQd91olRBCCCGEEELKGzH+v/2s35CObdsAzVrWTTjZwX2FgBKo1yAjKcUlE9aWGKwtMVhb4lTm+lhbYrC2xGBticHaEoO1JQZrS4zKXBtQueurzLX1aPYA6mTwD00IIYQQQgghhBBCCCGEEEKOZhRUWGmecxCW02m5detWHNvq2Jh5T7zuV8j02mF7DH7uMC4re76CZs9TylGR0UYZg6mVBkAzmgaMdvojI11g/oMn4fgmle9aW0VRqpVi1k9v4kDRfkukLYWuzhZCwCd81k8pJaT0waeMn0LCJ3zwST98UsIHP6SQuKLXVdj1566gfuqfNhpZnUYZMmQJIXzQ7YQCgASEDwKa8dwUQOtyMF0iqEuabcuirlkMxtgvNM0IU9jydj+8+dZz6H1eb1t4KAClKcPprUsMlWufEhC4cthV+PiDj1Ox2rFm849o1KSx9TpIpG0Vqc/YtWMXxo1SGjwUAAAgAElEQVQZh/lz53vOn52djYcfexhXX3uVvj2tdepdqm1O/eK3/6FUlsAHH3zSBykkpPDBJ3zwS/25NPYFe540ntuvhbBjdVG7MQ0CQhqydgSL2p1ScCGkXb+5jhzrLbh+061tL4dzudzS0HCiyjKJtUUZ20fg73//O/79739HjZFSJiSXIKQi8DyQPNLhFKV5uMHjIdMUkJefh5M7noytW2KLpZx0SEvDuw0bwReaskIJ8ZAL4LviYly+NxclcQ7cv+222/Cvf/+LUu0qRlwCh3CbLs7jLmS6+74ojnqsM7EoNQbf7iTKAeiuPRFxhXvfjSD8dx8LkY4N53lIZZJqh+PNN9/ExIkTsX79ek/7TO3atfHYY4/hjjvuiBhTUFCA448/Hrt27YoY44UvvvgC55xzTplyVFUKCgpQp04daJoWNS4rKwv79+8vp6pIqj8HpZTo0KEDJk+ejD59+qS0L0IA/WYJPXv29HxO0bdvXyxcuDDFVVVdGjRogH379kWN6dSpE3744YdyqohUJJqmYeLEiXj88cdRWFiYUI5TTjkFq1evTnJlxMmyZcswcODAmMduNAYOHIjZs2cjPT09iZUB119/PV577bWYcc888wzuvPNOz3lXrVqFG2+8kfsWgCNHjiR9uxFSndE0DZdddhnmzp2bUPshQ4bg7bff5s2ICCEkSRQWFuL999/H1KlTsWjRopjfQ8bi1ltvxeTJk5GWlpakCisv5XnjmYoUbKfq5uW81kgIIYQQQgjxyoSXLkJSvw2sl12zUkreANaWKKwtMVhb4lTm+lhbYrC2xGBticHaEoO1JQZrS4zKXBtQueurzLVJHy9OEUIIIYQQQgghhBBCCCGEVCcEgObNm6N27XDC7GCKD/wSZqrLbhuS3fnKEAOr0Hl6gCkkdmcx2kGgsFjDHS9tRnFp2Qb4VSW+3LbYkGobWmMhAQhDfKwLjqWwtMQQxiYTAIQhRtaF3BJCCviERPc+3UP6Kdq9Vn9i5Ichy7bFxwq2VNuYbYnWBYAArI0rzD95Dd3mCsp4rRd52uX/RZ8+59lyZqXLvIWQ8EkJYfjahTCWx4gJ1jQnH70vYy0IUyatL7+QhkpcCqz+9nuc2/3cuKTaALBv3z7cdvNtuPG6G1FSWopwUm2z/2hSbQDYvPhXaAENCho0pT+U0qCpAAKaBk0LQFMaAioATSnjuWY8t1/r6HmUUvrgUaVBQUFp+rYzt7gpOof52hLom3EqRJAZJNp0v7W45Z0hnkwPAt5KQP369WPGlHUAMyHliedB0M77bgQliJI7gjA/aLoAMmtn4ueff8ZJ7U/yVovBupISXLh7F47A/Ey0S7LfX0PLjTTPC9HOmJx5hbBff3mkCCNy98Qt1X7woQcp1a6i2Dew8EC4Yy/GcRfzZhXmzmnkDr7Zh7CmhdQo7BjHmWnQv+gHmYjvEW4dmbPc/bpqCWlmLo9ynYsZN7WpbFJtABg5ciTWrl2LgoICrFmzBi+88AKys7PRvHlz1KxZE0IIpKen4+STT8ZTTz2FQ4cORZVqA0CtWrWwfv16jB49GsOGDcOtt96K+++/HwsWLEAgEMDBgwc91TZs2LAyy7mrKo899pinc8HLLrusHKohJpmZmSnNr2ka1qxZg/PPPx9nnHEGduzYkdL+COnRowcef/xxz/GLFi2KK57YFBUVeRLz9u7duxyqIRXNq6++iuzsbDz44IMJS7XT09Px6aefJrky4qZnz57Ys2cPRo4cmfA5+vz585GTk4NFixYltbb33nsvZozP58Ptt9/uKd/ixYvRvn17dOvW7aiUagshIKWEz+dDWloaMjIyULt2bdStWxfZ2dlo2LAhmjVrhlatWnnKV6dOHUq1CUkiO3bsQKtWrRKSavt8Prz88st45513KNUmhJAyopTCV199hRtuuAFNmjTByJEj8fHHH5fpmnRaWhpefvllPP/889VCqg2U7/Uy9zWMaNcvkt0HIYQQQgghhFQG/BVdACGEEEIIIYQQQgghhBBCCCGEEEIIIYQQQo4upJRo07YNvv/u+6hxxQc2IqPRKR4ymqY92EK7CDJIPdKMd/50Poc1TQBYv6UQ90//Hf8cdbyHWqo2G/auw0+56wypHwAhIQ3hMwxZtr7edIG2FALS+GeJoYUtCxRCYM+uvZg3bV5IXyUHt+hedE3Z4kNAzy8llHJLA91mRMfAd6WMgYcKUAJQGiCEIVs22+r7zOALO+l9GHUqY79QRltTPqoE7BqEc79JDdIQaVtdOcSS5vpZv249Bve/DIcPH064n7feeBtKAVOmTnHJH02iS7WFEBh40UC8uuBldD2nK5TU22pGhAbHCoQAELCOSyU0/achO9fF3D5IYcuylR0NTQESGgSksfUEhLCPY1OKLSAs5bZZrRLKsRzKWgJl7CtKKYQM5Izm9a+keLmJASUR5GjDfN9RXsTPYeSzztOGkNzm+4crQJjvTUb79Brp+OGHH9DrzF74+uuvPdf+e2kpeu/eiU8aNkImzM/PMPUmgWifTMK9Doz3t3mFBRizfz/iURsIIfDvZ/+NW265pVJJfknyMT8fPRHhhhXRjr2ox52ZwyXXVtY5XvBz87U7X3CJYT7rHfMS+cyPtq97OQ6s+s1lFK554d7TULmOt4yMDHTs2BEdO3bU3xfKSHZ2Nl599dWw81auXOkpx+7du3HSSSdh+/btyMjIKHNNVYkpU6Z4ips4cWKKKyFO7r//fvy///f/yqWvFStW4JhjjsHjjz+Oe+65p1z6JNWTsWPH4vPPP/csfL3vvvvQr18/nHrqqSmurGoxe/ZsT3FXXXVViishFcn8+fNx0003JeXGCa+++ipycnKSUBWJhZQSb7zxBm655RZccskl2L9/f9w5Dh8+jAsvvBCDBg3CrFmzyixs/vbbbz3J+rt06QK/P7py4qOPPsIdd9yBzZs3l6kmN36/H3Xq1IHf70daWpr1SE9PR40aNYIeNWvWREZGBmrVqmUJsWvXro1atWohMzPTel23bl3rUadOHdSrVw+ZmZlxf4faqlUrbNmyJWrMcccdV5bFJ4Q4eP/99zFs2DAUFxfH3TY7OxtLly5Fu3btUlAZIYRUH3777TdMmzYN06ZNw6+//pq0vI0aNcKcOXPQq1evpOUk5QsF2oQQQgghhJDKDsXahBBCCCGEEEIIIYQQQgghhBBCCCGEEEIICYtThud267Vt0zamWLtk/y+Iar80egkxQyrXPCvEYeMLyWFUK4RLyq1XPfurXLRvURPXnt80as1VmZ35O7B46xcADLWyELrsGQJSSghlPIdDNq1M6bShaBYSAhKBkgA+e+8zfPLeZ1jz9Zqw/Ul/TQB2e10wqPcO6KJpZW1Xsz9lVODa45ziQCkAJQFoCGMlRL9udfQwKaE0sx9D1KiEw2eoS5yVMsWLqR4OKAwFq7BqdSoUCwsKcM2IayNKtc8860z0PLMnchrloLSkFL9u/hULP1qIbdu2hcS+/ebb6HFGD9z815tD+okl1YYCGjdpjA3/+xldzjkNQhPQfJqxLxiFK3sfUkpAE7p2W1OAELqJWykFTSj4oAClGSJzqUswhS3DVMa/UP2mfrxLYa+voFkGTqmmMnYbS65t9mEKul1CS6s3p+AzQSuuUCJkd0wGbdu2jRmjafEodAmpPFS05Ff6JJYtX4b+F/X3LAgEgN2BAM7ZvQufNGqMbKeUye3xdb5XJeb4RYg3Vzl+uuZNy8/DwwcPxvUuJqXEtOnTMGLkiOB+K5HklySXMh13QEyxfbjjTk9li+2t3K56gqT7Inatzn0zUr9lJe79X7lem8+dv8K4ZPxBsdXseOvevbvn2P3796NXr1745ptvUljR0cVPP/3kSbjZunVrNG7cuBwqIiZjx47Fk08+ib1795ZLf5qmYezYsWjatClluySlLFiwAC1atMD27dtjxiqlMGTIkKQLWKs6c+bMiRnj9/vRpUuXcqiGlDcrVqzA1VdfjU2bNiUl38iRI/m5UAH06tULu3fvxpVXXom33347oRzvv/8+atSogSlTpmDUqFEJ1zJhwgRPcXfffXfEee+88w7GjBmDrVu3JlyHmwYNGuChhx7C7bffnrScqWDnzp0xY7p27VoOlRBS9bnlllvw4osvJtT2rLPOwqefflrmmxEQQkh15dChQ5g9ezamTp2KL7/8Mun5+/fvj5deegnHHHNM0nMTQgghhBBCCCEmFGsTQgghhBBCCCGEEEIIIYQQQgghhBBCCCEkLgSAdu3axYwrPvhLhNYKUa18QdHhhHou4bLSXPJtU+xnSoz1/ia+tQUtcmqgT+fsmP1WNQ4VH8KCXz+EpgV0ObbQJdmAtOXaQpeDmvOlIYKWQp9nvt61dRcevvFR/LHpj6h91mjU0RIdO+Xa9uYTEFLYMQpAkFTbFKs7nisBXagtjb0nWK7dulkajm2YZouahbL6ETCFyzJY5iyEQ1waKik89rhjccngS0IX0ClOjOU2VEDt2rWNdW7jbDb5qX9h8y+hwqkTTjwBr09/HZ1P6xzURkAg8K8Ann/2BTxw7wMhcuX7770ffxl8KZo0aWIcD6YwHbbE0SFztKSPRge9z+oNLaBB+DRzlVtCbV0SrqCUBiUMoTak4UZX9vpVCkpo0JRPjzdk1sooQihdhh8swBaQQTJaQ65pStGFgjCOdSVsObd55FuubFOubUrVo1GJ3ZTHHXecp7jS0lL4/fzTcHL0URkkvx99/BEuH3E5Zs2a5bnuA5qG3rt2YkHDRmhmHnsuWa6z64TfZqKcApnzhQD+dfgwnj18KK7Ufr8f8z6Yh759+7ryVV/Jb3Uh7uMOCBXbRznu9GbRxfZWDvPcwjiHcNfn3Le8SrZDFyH6siYq4Q6SaUcSagPh1yHs5Y63jqp0vNWtWxc1atTAkSNHPMV/++23mDFjBq688soUV3Z0MG7cOE9xlV1YWFX573//i6FDh5Zrn9deey3at29P4S5JGVJKfP311zj++ONRXFwcM/7XX3/F7NmzMWTIkHKormqwatWqmDEtW7Ysh0pIebJp0yaMHDkS3377bVLynXLKKZgxYwY6duyYlHwkfvx+P9566y3ccsstGDRoEA4cOJBQnuuuuw733Xcfnn322YTeSz/99NOYMRkZGWFzv/766xg3bhx27doVd7+RaNKkCR577LEyycLLi7Vr13r6rOvfv385VENI1eXQoUPo2bMn1q1bF3dbIQQeeughPPTQQymojBBCqjaBQACff/45pk6dinfffReFhYVJ76Nz58548skncf755yc9NyGEEEIIIYQQ4oZ/PU0IIYQQQgghhBBCCCGEEEIIIYQQQgghhJC48SLWPrJ/YxwZHcJt0xWnLEMdbKmycrn8TOmyK4djni77FQgo4I7/bsLUMSfh9NZ146jt6KagJB/zNs1FUUkBhJCQwpBnmwJjQ6ytC6YFfEJCKXPdGRJlQ64tIPH2f2bFlGpLf03UO+UaK7e1nSzBoL2ddZ+zI8bC2JamW1u3KxttNTsPdNm2AnDeKbUtCbMuZXSmcwq0DWmjZsoWzWJCl6VN2zYY/+h4fX80y3ckNoXkEV2IYVyOwUJEgX179+KFf78QEteiRQss+t9CNGzUKEiobbb3+9Pw97v+jqysLNx6861BbfPz8vHMU5Pxz6f+GbdUGwAGXjIQc757B8e2OVZfwxogpIQGDQICmtVGGltAg4SEggalCSgpoBnrzGfJ0DUoJaE0BSH1rSZhyq8tvfb/Z+/OA5so8zeAP++btJQCLZT7vqScIogIihe6IojguQgL4iq6Krio64GuuK4rArsgLgui7io/1wNFxBUUBZRT5FS5BIFSkBt605s2zfz+mCOTZNJMSpK29PnUMcnM+77znSNp0pZnfJ7fWpC2b4C5kVWp+AdRml8kfEK6jW1VAiyrYvbt22ernW+wOlF1UhVCfhd8vAANGjTAW2+9Za8OAPmKghvT0/B548ZIdsZ4vuf4fjsLtA2B2HgpMl8P4q9nz+K9gvzgnUxiY2Oxdt1aXN7vctOYDPmtSfTjVuFge2GabzV+gGB7y3BtbZxyA7VFBWo2rTec/AKz4f88MN5veIoot6Zw11idtGrVCqmp/heXCWTBggUM1tasWLEiaJuYmBhMmDAhaDsKv7vuugsrVqzAQw89hNOnT6O4uDji63S73Xj00UexadOmiK+Laq6WLVvi008/xfDhFhcgs/Doo48yWNsmt9uNU6dOBW03YMCAKFRD0ZCWlobRo0dj1apVIb/HtdKqVSu888473hdPokp1zTXXID09HaNHjw7pYl5mp06dwm9/+1u0bt0ab7zxBoYOHWqr3+eff24rIPH666/3ejxnzhy89NJLyMzMrFC9Vlq3bo1XX3016hcdOR9z5syx1Y7B2kQVt3HjRgwaNAgFBQUh942Pj8eKFStw1VVXRaAyIqILU0FBAVavXo2vvvoKb775ZsTW07p1a7zyyisYPXo0pJTBOxARERERERGFAT+BEhEREREREREREREREREREREREVFA5pA3c7yHnWDt0rO/QnG7EDwh0ne5YlqZ8GnmHZrtvVCr1i/g0RPmXFSi4P5/7sGOQ3lB678QFLkKsSTlf8g9lwMICTUCWQ3VVr/UeXqottCWO6QDDkhIIbVAbXX/5mXnYc2SteWu01mvBZoPnQdnfDOYw7SN/wvtOJmOsX7IPEfOlNboezyF8Ate1tsO6F5b3S6phhlKISG0UHBoIeIwbasUAg4pPWeT1akqACkEhJRqILmQkMJhTPo8AakGevtOQvpNnv2irvD9/36AokL/oJPX35qLJlqotlqvNMLO9RB6IQTuG3cfbr7FP8Rj/jvzUZBfEHKotoBA06ZNkXciD26lDGWKG24oKFPKoChuuOGGW3FDURQoihuK4gaEAgUK3Io66V9Q3Np8NQhTzbRWtABaBTDNA7Q2FllCiva6oCj6fcUizFPxuglJFc2zXLt2bdA2UkrExsZGvhiiCNK/D9nm+zwPEmZtFVrrO+/1N17Hn//8Z/s1AChWFAxLT8dPJSX6txiYXqU9ZemB/rBY6HttCcV7CtQMAB7Pzgo5VDs+Ph7bd2z3D9U2qckhvzVNyM8787kMBH3eWZ1bXvN8zn3zxV7MNRr9fNqE/NoRAt91GO+V9eemxfrNdVptn16/13pCeL5diEH2CxcuRL169Wy337p1awSrqT4++ugjW0GJ11xzDQNsKtGgQYNw+PBh5OXl4dlnn0Xt2rUjvs4tW7YgKysr4uuhmm3YsGF44oknbLU9c+YMNm7cGOGKLgyrVq2yddGsu+++OwrVUCTl5+dj5MiRaN68Ob799tvzDtVu1KgRPvzwQxw7doyh2lWQ0+nEwoULsXr1aiQmJlZ4nGPHjuGWW25Bhw4d8M033wRt//e//93WuH/5y1/gdrsxdepUJCYmYuLEiWEL1e7YsSOWLVuGo0ePVqtQbcDeRWzq1auHuLi4KFRDdOGZMmUKrrrqqgqFanfr1g0nTpxgqDYRkQ2HDh3CnDlzMHjwYDRs2BDDhw+PWKh2UlISpk+fjv379+Oee+7hzySJiIiIiIgoqvgplIiIiIiIiIiIiIiIiIiIiIiIiIhC1qnTRUGD3RR3CUrzjlks0cOQA/X3hDGrj7REOgUWfUxthWmeuR+kEagMCOQXKbjn1d3YeuBsufVXdwWlBfj8wGfILs5Sw6C1faUHZashzYA5aFsPbhYAhFSDt/X5Ukjs+2kfSktK/dYlYuJRt9NgNL1xBlrd8SFik5JNwdHaMQAAKJ6QZ5/TQJiDB6HWBS302pLifbdebYkebWsZIdT6eozwRe1WD6MWkGpYNoSpjTXPnjC1FWowt1fYqWUAo7YHLIIZ1f0qsPDDhX7rvGLAFbj+N9cb7bz2p7ENnhDXyS887zdGfl4+lny+xDtUG8FDtXWN45toIdhubVLghtvzWA/YhoL83Hx8s3Qlpj47FU+MewL/mvYv5OXmqUHbxlFSoEAP5DYitrXAbK94bWOZea5WoOV9vwgiASOYyNxfURTvgEuT8w0yioQ9e/ZUdglEUVXZIb9/m/I3vPrqqyHVUaoouDsjHevPFfsFXxvrKSd02/v7iP9k3jTzt897MzOx1EaoqlliYiJ+2f8LOnfpzJBfMlQonNo3LL688S0a+M2zCqC2qMmY5xdA7/MVYui2ObzbKxzbdz0BxrV6ffF6qFjvZz7fgD59+iAtLQ09evSw1T5cIX/Vnd2gxClTpkS4ErLD6XRi2rRpyM/Px5kzZ2wHEleEoihITk6O2PhEulmzZtkOyYpUaNeFJjU11Va7m266KcKVUKS4XC788Y9/RFJSEhYuXGgrSL08derUwaxZs5Ceno7f/e53YaqSImXgwIHIyMjAXXfddV7jHD58GIMGDUJycjI2bNhg2cblcuGHH34IOlZiYiKWLFmChIQEPP/888jNzT2v2nTdunXD2rVrcfDgQdx8s//FIKu6kpISHD16NGi7vn37RqEaogtLSUkJrr32WrzwwgsV+n3MH/7wB+zZswf169ePQHVERNVfSUkJVq9ejSeffBJdunRBx44dMXHiRKxYsQLnzp0L+/qklBg8eDA++ugjHD9+HJMmTYrKheWIiIiIiIiIfDFYm4iIiIiIiIiIiIiIiIiIiIiIiIhs0/+Zc+3atdGuXbug7UtyUrR7doLg/NLnvNbpWewfAanOEIDQgpiFhHdCn3kAgfwiN+59dRdW/pRuo67qJ7s4C5/t/wQ557IhYA7V1gOd9XBnBySgBjzrkdRCD3x2GMHPQgvjbt+lg+X6Wgx/E42ufAa1W/WFkE7jH8QL0//14+O5rwemaxP0oGhTqqKit1HUCUILYvY/rr06xpm2yxSQKIUncFHooYfC+3ySEgIS3ueLttQUaO0XuAht39iYrPsDh1N/xd49e/3WO2bsGGN8va9enidQW98WgUv7XIru3bv7jbN0yVJPOKUpQDVYqLaAQKe2yXArbrihwO1WQ7TVSVHnKW6kn07HhBF/xHXJ1+PpBybh4/kLsXLpN5g34w3073QF/u+N/zOFcJuzKRX1sJqisxUoamCsoi4zzgMAUMwh3Hp/7bFXqq7idVPdrV27NmibPn36RL4Qoiiq7JDfx554DG+//XZINZQBuN8UdF1eeLYd5fVzA7g9PR3fnSu2XR8ANG3aFCmpKWjZsiVDfsnSeR3TICe4nWB7YxxdgCBrywuZ+NYeIAzb+iIoIuD7hnLXUd422AkJ5/PNEBcXh927d1d2GdVGbm4udu3aFbRdUlIS+vfvH4WKyC4pJZo0aYJZs2bh/fffj1jQUGZmJmJiYnD48OGIjE+kO378uK12gYJfyZudn7MCajgvVR63241FixYhLS0tpD5TpkxBQkIC5s6di9JS/4sWhiI2NhaTJk1Cbm5uRC/WQOHndDqxaNEirF69GomJiec1VkpKCq6++mp0794d27Zt81r2xhtvwOVyBR3j7NmzmDZtGgoKCs6rFl2vXr2wdetW7NmzB9dee21YxqwMH3zwga3A39///veRL4boAnLgwAG0aNEC69evD7lvTEwMFi9ejLfeeisClRERVW+FhYX48MMPceedd6JRo0a44YYbMGvWLOzfvz9i6+zRowdmzJiB48eP4+uvv8bIkSMZqE1ERERERESVisHaRERERERERERERERERERERERERDWcObA34HILnTt3Djp2ac7BgKN6J9hZrEPxrN868K68qEo90lkPRNZCk4UEoIZEF5cCj8zdi39/fTTodlQnx3KP4rP9i5Bfkq9uuZQQUkIKNTxamkIEpdCWawHOUkg4FKntMXWZFA6jbfPWTZFQv57fOkuzj2hZ1T7HxAiFNjOFaktTSKICo5/Qk6ONhVI7pPpJoED/M1g9wrtX+zhPwLriV4lFKLX//EA8wYsVC0g1bbnftHbNWsu2g28e7B2mLcy166HYwitHesjQIX7jrFm9Bm632yvU0U6oNgD07NFTDdHWw7UVtxp6DTeyMjLxzL3P4va+d+KHDT9Yho2UlpZi6vPTMLD39cjMyFKr1EK21fBsbdLTsrXtMI61EabuG57ts1Oh7wP/Nooxro2k7SqWWfn666/banfppZdGuBKiylGZIb/33ncvPl38KaS0/08u3AAez87ChwWF5X9PsTEFUgrgN2lnsKu0xHZdANC2XVukpKYgqUESQ36pXBUOtdenigbb+34s0CdzQLbpK1DtgYKzy/0qJ3Tba2yLL8uaTfslUIA9n2/Wli1bZqud2+2OcCVV28svv2wr6G/UqFFRqIYqasyYMcjJycHf//53DBw4EO3bt0enTp0wbNgw7NmzB4qi4Ny5c9izZw9Wr16NM2fOhBRA73K50LVrV/z4448R3Aqq6Zo3b47Y2Nig7Y4dOxaFaqo/Oz9nBdSg8gceeCDC1ZCV1NRUtG7dGiNGjEDTpk1Ru3ZtdO7cGWPGjMGCBQtQWFjo1+ftt99Gw4YN8cILL6BIuxBTRTkcDtx33304e/Yspk+fHtLnVapaBg4ciIyMDNx+++3nPdbevXtx+eWXo1evXtixYwcAYN68eec9rl1CCPTv3x+7d+/G9u3b0bdv36itO1I++eQTW+3uvPPOCFdCdOGYP38+unXrhszMzJD7tmjRAocPH8Ydd9wRgcqIiKonRVGMz4bNmjXDmDFj8NlnnyEvLy9i62zUqBEmTpyIH3/8Ebt27cJTTz2F5s2bR2x9RERERERERKHgb82IiIiIiIiIiIiIiIiIiIiIiIiIKCR6hFeXrl2Cti3JSQnSwjoQG3qgsBYkp4bt6iHDwqKnVSSl8FomzCnKWtC2WwGmLjyIP76xG4XnyoJuT1W3/fQP+OrQFyhxl6qB2T4hgFIPD4QWtO1zX2r7XQgJaI+lEHAIBxzSASkcSO7pH/RTknnQCEY0BPAAACAASURBVC1XtMBn/5DtAAHoQmp9oR1oPSpbz1fWApYVra8RIued3ti9XawnjN20LqHoYdJ6F2NPeIVll5cE6QlAFKZHnn2q7yercFQptABzyyBHiR+2/uC3vrZt26JZs2ae/SC8Ax299qXwVHTllVf6jXX27Fns+2VfyKHaAFA/sT7iY2pDjaV2A1CQnZWDvzz4En7bdyS2rNlqK9Tv2K/HcM9tY6HHWyuKek8Pu/YcUS1C2xQWrhiJmjCCuE2bbrAMzg5wSM1j+Hazsz3R4Ha7MXnyZFttr7rqqghXQ1R5KjPk99bbbsXKb1bC6XSGtPrJZ7MxJz/P8nvC+UwFbjeuOXMah10u2/UAQI+Le2D//v2Irx3PkF+yxeo8sU1/3gUJtrdcp1WnAGP5BVybn/fh4BPoXe64vvUFCNTW6w5FTXu+XXfddbba7dy5M7KFVHHvv/9+0DZCCPz1r3+NfDF0XmJjY/HMM89g9erVOHToEA4cOIClS5eiW7duxvJu3bph4MCBaNKkCXr06IFFixbZHv/cuXO44oorGGpMEfV///d/Qdu4XC5s3LgxCtVUb+3bt0diYqKttu+88w7DtaPM5XKhX79+OHnypDGvuLgYBw4cwIcffojRo0ejbt262LZtGwD1giEtWrTAgw8+iJycnPNatxACw4YNQ0ZGBubPn4+4uLjzGo+qBqfTic8++wwrV65EQkLCeY+3c+dO9O7dG7169cK+ffvCUGH5hBC47rrrkJKSgk2bNqFHjx4RX2e0TJgwwVa7J554IsKVEFV/brcbI0aMwLhx41BWFvrvYIcPH45jx46hZcuWEaiOiKj6OXLkCF5++WV06tQJV199Nd55552IhmnHxMTgjjvuwJIlS3Dy5EnMnj0bl156aY37uTURERERERFVfQzWJiIiIiIiIiIiIiIiIiIiIiIiIqKgrELgOif7Byz7KslOgX/QNUyPFZ/HPvSgZL/QR+/QbL8QbUALazb30R57zRcAJL7YkoahL27CzsNng25TVVRYWoAvDy7B5lOboSgKpLaNamC21IKfJYTUg7T1sGc17lkKU7i2cEBCwqH1FcZ8CYeUqJdQ12/9JZkH4BcBqoVle0KrpekYeh83z/GCnqKuBmBrgdJ6U8XT2LR2dWHnlrUgpfScUnpAuFdNnh56OLW2R1Dev/80QrSN/aSfS6YJwrS/PJNn3fo2mZZDYOcO/2DA7hd3hxGobZz7gQO19a/uPbpb1v/jjz+qXUII1dYl1qoPt+JG3tk8TH10Okb3uwebv90MxR1acuUvP/+Czxb+zytKW1E80dqKFqitmJaZGWVrLxtGOLd6x4fidVMdzZo1y1bwkpQSI0aMiEJFRJWnMkN+rxt4HTZu2ohatWqFtNpXc3Mx5WxuaLWWI9PtxtVpZ3A6xACaq66+Cj/99BNiYmIY8kshq/Bzz/ReLODYAQLdAwa9B3sea7V6XVRGhDjBuq9lHb4fQUwh3IH2GZ9vwX3//fe22mVlZUW4kqpr165dOHPmTNB2Xbp0QaNGjaJQEUXbXXfdZTt4FwBKS0sxduzYCFZENd1dd91l63vWo48+GoVqqr9Qnq/vvPMOli1bFsFqyOzmm29GZmZmuW0URcGgQYOQnJyMW265BadOnTrv9V511VU4cuQIli5divr165/3eFT13HjjjUhPT8eoUaPUn22fp0hfhEZKiSFDhuDYsWNYs2YNOnbsGNH1VYZhw4YhOTk5aLv58+cjPz8/ChURVU9nzpxB+/btQ7o4kE5Kiblz52LJkiVheW0kIqrOCgoK8N577+H6669Hu3bt8Je//AWpqakRXefll1+OuXPn4tSpU1i8eDGGDx+OmJiYiK6TiIiIiIiI6Hzwp4hEREREREREREREREREREREREREpAohu02BGtYVTEnOwfNYsR6oLIx1+oZ0e/XUg5nN4cNGOJ80ddMDlR2AFhoNCBw+XYQ7p2zBjE/3o8TltlF31bA/ax8+/uUjHM87BqkHN+tB2pBqnLjQwrTh8IRsm0K1hRayrYZqa6HbwqEGSWtB3Gogt8TR1KN+NShKGYTxZ6nm/a8HUJsaewUumVOeFc+xUwBhDsj2WplnfD2UObGORKMEpzaE8ARI68HsprBECemdt2wKvLbFyA33jbW292XePW63GykHDvitokP79qb22uS1Pzyhk0ZIowDatGlj+Y9a9/+yv0Kh2gCAAoHXnpyNe/vdj00rQg/UNjvwywEoiht6kDYAQDHd14OyPfHaXm2NIG1fptIV+C/X+5j7eo2jWLevLG63G3/7299stb3pppsQGxsb4YqIqobKCvnt06cPduzcgTp16oS02rcL8vB0TnZIfawcc5XhmjOnke0O7b3J8OHDsW7dOjgcDsvlDPkluyr8vLPx7TTQeWg8J33H8Q20tlOD3Sl4sYHHRuD9FDAsvLxV1dDn28aNG221GzhwYIQrqbqef/55W+3+9Kc/RbgSqkwzZ84Mqf2GDRvgDvF9BJFdsbGxaNiwYdB227dvR0xMDJKSktC5c2eMHz8ehYWFUaiwepk6dWpI4ZEPP/xwBKshAHC5XLjuuuvwzTff2Gqfk5ODlJSU815vjx49sHPnTnz33Xdo3br1eY9HVVtsbCwWLFiA9PR0DB8+vEqGyDocDtxxxx04c+YMvvrqK7Rs2bKyS4qoDz74IGgbl8uF+++/PwrVEFU/y5YtQ9u2bXH0qP/vE4OpX78+tm/fjgkTJkSgMiKi6mPv3r344x//iBYtWuDee+/FmjVrIrq+li1b4tlnn8XevXuxZcsWTJgwwdbnfSpfyBcAjcCkXzz+fKbKqJuIiIiIiCgUVe83K0RERERERERERERERERERERERERUJfkGwnXp0jlon7LiLJQVZ8I3ENs8qnVanokeVmcOJvYayyphT6tWSK92IkBbtZ2EqwyY+8Vh3Pjn9Vi140zQ7atMWcWZ+CLlc6w9sgql7nNaoLb+D9ukJ0BbeIKxhRG8rbZzSAek1MKzpRaqLR1wCIcWxC3hkGrgtpACbreC7Az/kNDYBh0ACCiKMIKfPWeM+b7nsX5s/I6JAKCHh7gBKFrgtlC0c8F83NWTo22TGCM8W2oB2VYBJH4h1+bKAgQq6tnuxgT/MygURn8BpKenoaio2K9Ns+bNfQLiYRmo7fV8UNSAk2bNm/mNd/DgwYqFagNI3XII3y/bGJYgNnNoticyWz2unlvfPoDv64RiSrEUnplefRXPC4eH1cuPnXl2hPHfdk6dOhV5eXm22r733nvhWzFRNVEZIb/Jycn4Zd8vqF+/fkirXVRYiAezskLqY7bP5cJv0s+gIMTA//vuuw//+/x/lssY8ksVEckgg/LOSWOd5QVhC4sptALsTRbrLi/koSLPNX3Mmmrnzp1B2wghqmTQYLT88ssvQdtIKRnwd4F74IEHcPPNN9tu73K5sHXr1ghWRDVd7969bbVzuVzIzs7GgQMH8MYbbyAhIQHPPPNMhKurXurWrYvHHnvMdvvjx49j/fr1EayoZsvKykKrVq2wbt26qK2zbdu2WL16NXbv3o2ePXtGbb1UNSQlJWHJkiU4efIkbrrppirx2cDpdGLMmDHIysrC4sWL0ahRo8ouKSrS0tJstVu8eDHOnKnav0ciirbHH38ct9xyC86dOxdy3/79++PUqVP8HkhENVZJSQkWLlyI6667Dt27d8fcuXORm5sbsfXVq1cPo0ePxsqVK3HkyBFMmzYNXbt2jdj6iIiIiIiIiCKl5v4lERERERERERERERERERERERERERH5CyGroXGTJrYCJkuyUyqwYlN4sp5CDN8oXeH1SH2gBWl7hRLroXZakLPQ20kIOAAhTcvV8OlfzxTh/lnbMHL6RmxP9Q+Srkz5JXlYd3Q1Pt2/ECcLTkJINSRbDdEW2lYJI1BbXeYw2jiE3l5o7bXHeh9oAYGQkFIP5lbDt39c9yOy0v33R52LBmv3tP0oPPvbcyykcRw9zCmFnuRCNRTdHKSoHXmpJxnqt+qfwrZq6PQKGhEQgKKFHUrTfOEdpu0VeCg8880UUzu/L3Pgts3JvN4Tx05YHWI0atzIs3t86vQLadTzo4W6zU0aN/Eb79ixYxUK1QaAdu3albs8FG6325NHqR1TRTEisI0wbL9bvS28TyFFC+RWFCXwa5dvFm3l59GUy+12Y/r06bba3n///TUmzIbIV2WE/LZs2RIpB1PQtGnTkMb7prgIIzIyYP/yBOr3wq0lJbglPQ3nQgzVfuaZZ/D2O29bjMqQXzp/kTwfygvXLvc5bxWcbzcs2+7m+Iwf7DWoIs81fdya7NChQ0HbKIqC/Pz8KFRTNRUVFQVtExcXV6PDx2uKZcuW4fbbb7fdfsWKFRGshmq62267rUL9ysrKMGPGDPTt2xculyvMVVVfs2bNwsUXX2y7/WuvvRbBamqu4uJidO7cOWqBuY0aNcLHH3+MX3/9FQMHDozKOqnqatq0KZYvX45jx45h4MCBlfI5ITY2Fn/4wx9w9uxZvP/++0hISIh6DZVpyJAhiIuLC9rO7XZjzJgxUaiIqOrLz89Hr169MHv27JD7CiHw/PPPY9OmTbaee0REF5qjR49i8uTJaNOmDUaOHBnRi/t07doVTz31FFavXo2MjAx88MEHuPHGG+FwOCK2TiIiIiIiIqJI41/JEBEREREREREREREREREREREREZG3cnIavAJ5hUCXLp2DDleac9Bn4EDhyuUUoAcr+4VC+o5pTi/WA5qlqXJTip6Qpm2SpmVqmDSExMa9mbjtpfUY/ffvsX53dIJUAskqzsK6o2vw8S8LsD9rPwTU0Gx1j0gtUFutXQh9mSlw2wjNdngCsyEhpUNrYw7ddhj9HMJhBHR/vXi5X121GiWjVoOLoIegC3M4tnFfP8b6vlcfC/PxUJOwvZOTHabHCgC3J8zac8YINK7vBNzQtksPBjeFUZvHMHrpe827ra8jh47gby+9jMcmPo5x9z+A+35/P8bd/wAm/vExvPzSFLz3f+/hpx+3o8xVFjiA2yuMWxrbmZaWbrnO+vXr+9UVqEYj2FELEm/QoIFfG3MIUCih2gDQqlWroG3sUkO0FSiKG1oktr7A9EgLyoaiPe0V7Xh7h2zr55vleqB4LxKmcO4QA2qj7cUXX0RBQUHQdjExMXj99dejUBFR1RbtkN+kpCQcTD2Itm3bhjTW1pJzuDk9DS6bKb/fFhdhZEY6XCG+Zk2fPh3Tpk+ztS121PSQX7J23ueFzc8agdYdUsB2OJguYmInULuizzcCrrjiClvt7rjjjghXUnWVlpYGbRMfHx+FSqgq+Oyzz/Dss8/abksUKQ888ABiYmIq3P+HH35Aly5d4HbbvxTNhW7Hjh246qqrbLXdvXt3hKupmW6++WZkZGREfD116tTBa6+9hvT0dNx9990RXx9VLy1btsTq1auRmpqKAQMGROUzelxcHB5//HHk5eXhrbfeqrHvLaWUePXVV221/fbbb7Fy5coIV0RUtW3btg3NmzfHzp07Q+5bu3ZtrFq1ClOmTIlAZUREVdu6deswfPhwtG/fHq+88kpELuwTFxeHIUOGYO7cuTh06BD27t2LGTNmYODAgYiNjQ37+oiIiIiIiIgqg7OyCyAiIiIiIiIiIiIiIiIiIiIiIiKi6qtzly7YvHlLuW1KclIs5vqGaVvNM4UxG4u0eF0tmBmKHjqsR+nq7bXkZSEhFDcUIX2GLtMeS+2xAgEJT36lAjVgG1AUge9+Tsd3P6ehQ7N43H1tW9wxoC2aNqhd7naHg8vtwqGcVBzI2odTBaeM+WrotSnEWs8S1x5LbR+oQc4CUqgx0moYoB6wLdQAbQhIKY2QaakFbzuEhITDaHeu6Bw2rPjer8a6HYdAPQJqfzWw3BxUrlbmuSt8lsFzX1G8Q7AVxROs7Xar7YxDrBjHq3E9CSGFV/ChAkVtpwgoigIppbYKxTO+VG+NAESLMMZ9+/Zh+ivTAx4jXYOkBhg1ahQee/IxtGndxrqRT/ZJdna2ZbN6detpzcsJbjTtJyE8+7devXp+bfX1hBqqDQBNmza11c6OuPg47WlrRGrDiNRWhPZ8MzLvDYoCr+AY/Rhahcno8e3Vkdvtth3YMm7cOMTFxUW4IqLqQQhxfqH5Vm9JjEXCcxEATXx8PPbt34c+l/bB3r17ba9mX2kpbkg7jZVNmqFWOe0+LSzA0znZIeUDCyHwn//8B/fdf59f/USRcN7Pu/LG1s5b3+ee7/qtKIpS4XDtgCF1Np5G4XiuMcgemDZtGt56662g59a3334Ll8sFp7Pm/bO4rl27Ij3d+uI8uuzsbLjdbuPzD13Ypk2bhk8++QSHDh0qt92uXbuiVBHVRLGxsRg3bhzefPPNCo+RmpqKP//5z5g+PfjPX2oCKSW+++47W+8Pgn1foNBt27YNa9asieg6YmNj8dhjj2H69On8nk1BtW/fHhs2bMCBAwdwzz33YOvWrWFfR506dfDEE0/gpZde4jmpGT9+PF566SWkpaUFbTt48GCcOHECzZs3j0JlRFXLP/7xDzz33HMVukhKcnIyNm3ahKSkpAhURkRUde3evRuTJk3C119/HZHx27Rpg6FDh2Lo0KEYOHBgjb1YChEREREREdUc/M0GEREREREREREREREREREREREREfkrJ7fFHBzXpXOXoEOd8wrWDjSwKRTbsp0nOFgPj/Zva771DW42txCmAGgtmFoPghYC6p9XSi28RrsVDgACh04XYtrCPbh84pe446Vv8caXv2DvUetw5IrKL8nHgax9+PbXlfhgz3/x3bG1SCs8A4eQ2uTQgrWlV2i2hEO9FVINyhbq5BASAg5IIdTH0Oc7tLYOOKDdF1qQtrZPjMBtIZF+Ih0lJSV+9dbpcCOMIG1tP+n7WQ/3NsK0TYFAwveYm8Kh9e56gLoCBZD68dICExVhBAwl1HWoXaTwrF0KLUhcDQ4XWii3vl+klH7Bi+cTaJidlY15r8/DJd0uwaszXoVbcXufiqbzV/8qKCiwHKtO3ToBAxr1bdIDwc01CyFQp04dvz75+flwl3lCDeyGPwohEB8fH5YA57r16uKRJx/2RODrwek6dYaxTA/T9A5WNN3XGuptvYM0hX/7auDFF19EUVFR0Ha1atXC7Nmzo1ARUfURyUBa/TXbLDY2Fjt37US//v1CGuuIy4Wrz5xCQYCgmbfz80MO1ZZSYvHixV6h2lY1h4ohvxRMhc8Rmye4+T2T7T5CVHiqiHA81/S6Cahfvz4uv/zyoO0URcHKlSujUFHVM2rUqKBtysrKsGzZsihUQ1XFddddZ6udEAJOpxMXXXQRli9fHtmiqMZ5/fXX0apVq/MaY+bMmcjJyQlTRReGV155JWib/Pz8KFRSs9j5fltRDocD9957L86ePYt//OMfDDCmkCQnJ2PLli3YuXMnevfuHZYxExMTMX36dOTm5uLll1/mOelj7ty5ttopioIWLVqgVatWmDNnDlwuV4QrI6p8LpcLv/nNbzBp0qQKhWrfd9992L9/P0O1iahGOXbsGO677z5ccsklYQ/VbtSoER577DFs2rQJv/76K+bNm4ehQ4cyVJuIiIiIiIhqBP52g4iIiIiIiIiIiIiIiIiIiIiIiIhCpgfIdekSPFi7JDvFZ0454dleqXlW4dieaGzvIfQ5+p9GSlN7abr13PeEa3tCtQVkgHBtaYRGAxIKJLalZGHqxztx03Nfo8dDn+Kef6zG3z/Zjs++P4QdqRlIP1sEtxI4BfCcqxjZxdk4lnsEu9N2Yu3R1fh030J8uv9jbDyxAcfyjkKBAim1sGs9ENoIyHZo4djaJCUcUg3MFlADtaX0LJNGkLZ36LbUA7T1MYSpLYQWvC1RL7Gu5XYUHvnOdKxM+1lIT8C21/H0Tc/2LPMcV3MIt9ZH8cxT9HYKIISCurUcxmNjFQoAt3dQoRSegG11Nd7nVziCEYuLizH5z5Px29t/i6LCIq9QSN/xiwuLLceIq+UfZG0O1Fa32ztQW9+uWrVqBawLCC1UW5eQkGCrT3n+9d/ZcDpjAEB7Xiie8Gx1g6Ao2jzFJ0AbnoBtxTTPtgBPQ6/Q7krO4Ha73XjttddstX3kkUcQGxsb4YqIqp9oh/xKKbFx40YMGjQopNWllZVhQNppZLrdXt8Z/5F7FlNyc0J6OYqJicGqVatw6223etV4vhjyS3ZF61ypUuek/l4sDM818nfllVfaajd27Fivx1u2bEG/fv2QmJiIli1b4uGHH0ZqamokSqxUY8eOtfV8mD9/fhSqoapiyJAhttuWlZUhNTUVQ4YMQdu2bfHzzz9HsDKqSaSU2LBhA5xOZ4XHKCsrw7x588JYVfU3fPjwoG3cbjdOnDgRhWpqhgULFkTkPYQQAkOHDkVaWhrefffdsFzEjmqunj174qeffsIPP/yAHj16VGiMRo0aYe7cucjJycGkSZMYqB3Ab3/7W7Rr1852+xMnTmDixImoXbs2Ro4cGbnCiCpZamoqWrRogVWrVoXcNyYmBgsWLODnViKqUXJycvDcc88hOTkZ7777rs+FpSvO6XTitttuw+eff44TJ07gn//8J/r371+1fp5OREREREREFAUyTJ+1wy4nswjZmUWVXUZAVbU27reK4X6rmKq+3wDuu4qqqrVxv1UM91vFcL9VDPdbxXC/VUxV328A9x0RERERERERERERERFdAGz8e7vkzslB25TmHYVSdi4MhQgtfdIncNkvXFsPZ9ZCsoW2RJjDm6Wpvx60LT3h2qZJCNOtKVxbCAkBByAcOFtQijU7T2POkj2YOO97DP3LMvR6ZCEaXjYCDRo0QKtWrdCuXTu0bt0ajRo1wt8W/BWfHvgEX6Uuxbpja7AjfTuO5h5BYVkhpBaM7QnSVoOuhfAJx7YKyIanvbm/w7h1QEK71do5fMfRlhn3oQY6N2nWDPUS6/kdnczNr6Lo5DbPftL3vbGffY+lOfTTE7Qt4BNybPyRq+J9X3iOpTpLoFaMWr/f6aIFUQttG4wqfAKqjdDqMPpq2VcY+duRcLlcfuHa+perzGXZ1+FwGHWaQ7PN9ZqXG7tOIGCIVUlJSYVCtQGgdu3atvoFMuT2Ieh/TT81H11R1FstHl2Boh5eYz6MdsYyePoAPoHYVjnt8LS1xWK3hNQ/DF5++WUUFBQEbVerVi3MmDEjChURVU+VEfL79fKvcffdd4fUP8ftxjVnTuG4S/0+8GxONubl54U0RlxcHLZs2YJrrrmGIb9UqaL2vAtTcPx51xCB943kMWvWLFvtMjMz0bZtW4wYMQJCCPTv3x9bt25Fbm4uTp48ibfeegsXXXQRevXqhfz8/AhXHT3x8fFo3rx50HYbNmyIQjVUVdxxxx2IiYkJud/Ro0fRr18/ZGVlRaAqqonatm2L+fPnn1e49qJFi8JYUfXXrVs3W+87Pv/88yhUc+ErLi7G6NGjwz5u//79cfjwYXz55ZdISkoK+/hUc/Xp0we7d+/G999/b7tPs2bN8O677yI9PR0TJkyIYHUXjoqE/7pcLixcuBDXXXcd3G53BKoiqjzvv/8+unTpgvT09JD7NmvWDCkpKRg1alQEKiMiqnoKCgowdepUdOzYEdOnTzcuhH2+evfujdmzZ+PkyZP43//+h1tvvZUXZSYiIiIiIqIaTYbrKlbhdmh/Jn7dl1nZZQRUVWvjfqsY7reKqer7DeC+q6iqWhv3W8Vwv1UM91vFcL9VDPdbxVT1/QZw3xEREREREREREREREVHkKYoS+QmBl0EBOnToEDwwR3Gj5OwhGMnAMIUk+/ENi7F4rP3tozBCmc0TfG61cGehxfAZ4dqAGo5tDtnWwrUhtJBoB4xwbViFazsAIY22erC03l4ICbdbICcnBydOnMCRI0dw/PhxZGZmIvnSTlq4tcMUZO0wAq8dUg229p2MMGyYgrGNoG2HaTIt8wvadnjfwhyw7alFSlM77f5tv7vV4vC6kLb6GZSm7TX2q7qPpRZurgec6wHaAp7gcngtMx77nQO+6cmKZ5aiwOkQfqGiwit0HRCKf7i2V2g11NDi3r17Y+y9YzF1+lR8uvhTbP1hKw4fOYyM7Azk5OUgLTMNe/fvxdIvlmLyXyaje/fufvtEt3LFSsz8+8yAywP+Ha8pFFyvzTfE0Xe5kScfIHDJXVbxAI/zCcWqn1Qf09+cBkDfXkX7TzHlp5tDtD37pbzoKPO+sxVtGSCAu6p49dVXbbUbP378eR0PopqgMkJ+F3y0AOPHjw+pf4Gi4Pr0M/htRho+KgwerG9Wt25d7Nq9C7169WLIL1UJ0TwHA12wJJyh25Een8qXmJhoq93Ro0eDBrDu3LkTLVu2xI4dO8JRWpVw7bXXBm2TkZGBnJycKFRDVYGUEiNGjKhQ38LCQgwdOjTMFVFNds899+Do0aO4+OKLK9R/7969Ya6oepNSIi4uLmi7J598MgrVVD0lJSVYt24dpkyZgmHDhuFPf/qT8f1v165deOihh9CuXTvExcUhJiYGcXFxaN26Na6//nr069cPt912GwYNGoTu3bujSZMmIV1YrlevXrbaDRo0CJs2bULbtm0rtI1Edlx55ZW2ghSdTidOnTqFe++9NwpVXTgGDhyISy65pEJ9161bhwEDBjBcmy4IbrcbY8aMwdixY+FyWV80tjxDhgzBsWPH+D2RiC54GRkZ+OCDDzBy5EjUrVsXzz//fFguapaQkIBHH30UmzZtwk8//YSJEyeicePGYaiYiIiIiIiIqPrjX1UTERERERERERERERERERERERERUYXFxsSiY8eO2L9/f7ntSrMPolZSF5+5WkCyces73/wYMCUMe4VrKz5t1TkSgBtqeHMZjIBtuH3uSwhRprZXFO0xoKAMAtII+tUzmhVFWz0UwBzsKxRjGRQ3FDgAkfvMVQAAIABJREFUuCFj6vjti0uu6gkJqWaECz3AHIAwBY4L69BlI0xZDwgX5jBpLbJaSBgR1tp9oYVqq8sdkFp/PXhbaAHbQggjWFtAqLdSXeaQDvzh8Qexae0mHPwl1asud2kRTq6ciFa3fQxnvZZaqLVVILb5sWLME+Zj63VeaPvaOCV8zhktlNv7OAlzd+95evi2tswIcNbCID9Y8IF3ueZqtbZxcXFISEhAhw4dMGjwIEx+YTIWL1qM8ePH42zOWb9jNn3adNz7+3vRomULv2UBQyj1Wi2WG8fbJ1BbnxcopMNuGLPVOvVtd8Q3QN2uQ5C7/RMo7uDBCUII/OvD2RD6MTIOgwIJAUVRIKTf2gDtjFAUReurmI6bYuwDdT78wtgVKJbRl37jVRF33nkn8vLygrarXbs2Zs4MHNRORB76cz0q69JeT+bOnYsGSQ3wypRXbPc9pyjYWlIS0voaNmyIn3/+GU2bNg2pHxHZU5XeI9RU77//PoYPHx628XJzc9GnTx+8/vrrePjhh8M2bmV5+OGH8dFHHwVt9/bbb+Opp56KQkVUFcybNw8ff/wxysrKQu67efNmHDhwAMnJyRGojGqi5s2bY9euXViyZAkWLlyIjIwMSCmxYsWKoH1LSkqwZs0aDBw4MAqVVg8NGzbE8ePHy21z7tw5vP3223jggQeiVFXlGjduHD788EOcO3fOb9lrr70WsJ/L5cLx48eD7s9gBgwYgPXr1yM2Njbo6+769evhdrshpd8PwIjCKi4uDiVBfr7QpEmTKFVz4Vm5ciXatm2L4uLikPtu3rwZU6dOxeTJkyNQGVF0ZGRkoF+/fjh06FDIfaWUmDlzJp544okIVEZEVPkURcHPP/+MZcuW4csvv8SmTZvCelGNXr16Yfz48Rg1ahTq1q0btnGJiIiIiIiILiT8TRwRERERERERERERERERERERERFRFaQoStApaoJky3Xu3DnoECVnD5az1O62mJOShf9j4WknzO2FhJ6MLSDVx0JqrQQABzxh21LrLwGhBlOry9Vl6mMJIZzauPoyB4RQJwiHGmgtJIRFsHZRXhGkFmjtEA44pEMLuHao86V+33tySH25w+ivfznggEMLv5baWA6hjuuQTnV883Koy9Wx1HkO6VBH0x8btUijxsT6ifjPov+gdbtWftvlLjmLtHXPAu4yYz96jpu237yCsfVQ7UCnguKZoXjmKaa+UBRAAVx6XrrWVgjhH4oovNtYBVcLITzzFO9J+H5pbaWUuGvEXVi7fi3qN6jvt1+Ki4vx5ptvGjWZv2JiYvzaA2o4tl9tCLBNpt0lhIDLZR14HRsbaznfd/ut1O4xHM3ueg1Nhk9Dae4JW6HaAHDb6FvR49IeUI+b+cuck65FbSum420UBP953gUD2hDG66Jf8yi+VlbAF198gc8++8xW2/HjxzOIiaiKe/lvL2PWrFmBL5xwnlq2bInU1FSGahPRBW3YsGFo06ZNWMd0u9145JFH8NVXX4V13MpwzTXXBPwcYbZo0aIoVENVRUJCAn73u99VuP+jjz4axmqIVLfeeisWLFiAlStXYvny5cjMzLTV74033ohwZdVL9+7dbbV78MEHkZqaGrxhNTd06FDMnz/fMlQ7GqSUWLRoEaSUaNXK/+ejvoqLi/H4449HoTKq6ez8vig/Pz8KlVyYmjRpgo0bN9q+eKWvN998M8wVEUXPypUr0bp16wqFaickJOCHH35gqDYRXZDS09Mxc+ZMdO3aFT179sRzzz2H77//Piyh2rVq1cLYsWOxadMm/PTTT3jwwQcZqk1ERERERERUDv5lNRERERERERERERERERFRFNgJRawuExERERGFV1jfdwmbk2UhNsYOoHNXG8Ha2QcChEz6JAMHXKHFY6HfWG+g13wtENu3vdD+lFIIPXDbHAIdLFzbASElILyDudWx1PaOWv7/wLEwvwhO4VSDrfWAbKkGWauTUw3BNsKxtRBsNTpba+OAQ2qB11INyPYNxtZDsfV56nI9bFsPy3ZASgmnEa7thAN6TU4IrQ6pBZE7hETTpk0wf/F8NGnWxG/bis/sRO6+haZMbT0E3bzf9aBzPQxd8Wurzvc9YS1OYO1hSYnbK/DafA5I3z+XtQij9grUhvc8q+V6X3NAd/fu3fHGm9bhT0v+t8TyOVa7dm3L9iUlJV7bEEpIeHFxseWYcXFxlvONIcsJgXU36QbhiAWg4Nzx7eWOo2vYpCGe/fsk9TXNXKgWja6GYOsx257tMV7/LF4HjUWW9fvPU8wtjWEVy1sj813x7m/3qyL53Vu2bMHtt99uq63T6cT06dNDXwkRRd3jjz+O+fPnhz1cOzk5GSkpKUhISAjruEREVdG8efMiMu6dd96JnJyciIwdTXYubrVnz54oVEJVybvvvou2bdtWqO/q1asZtkkRl5SUFPDnIGabN2+OQjXVx3PPPWe77UUXXYS9e/dGsJrKNXHixEq/SMbvfvc7NG/eHAAwZMgQW31ef/11nDhxIpJlEaGwsDBom7y8vChUcuHq3bs3vvjiiwpd+PDkyZNhCdkkirann34agwcPDvh7p/JcdtllOHXqFHr37h2ByoiIKofb7cbq1asxcuRItGzZEk8//TT2798f1nXMmDEDJ06cwH//+1/0798/YhdyJSIiIiIiIrqQMFibiIiIiIiIiIiIiIiIiOg81bQw6gtxm4iIiIgqS1jfV9n593Q+obHhWkeX5C5Bu5bkHLQxsG+yrVW4tnXQshHaLHwDtk3tjdBsLaZYaAHPxjztvh7CHSRcW2jh2UI41CBtoS9XA6mFcEDGxPttbWF+oRpyLbTAa+GAA1rItXAaIdieNp4AbXWe0xS07fky2ujB23BqAdx6OLc0QrilKdTbAakGc+vh2g7Pcr0GPVRbCLVtm3Zt8PbCty2PZl7KUnj+RNUcYG4OOjcfN5iOW3nH2uq+ts4itzGeOYRavy8g/HPb9ckckG36shIocFv/uvPOO9G5i3/I3b59+5Cbm+vXL1A4anFxsX8dvqe2KVDb/A9qCwoK/MarV69euYEfwf5Bbn6hGvTtPpePsqLcctsCgJACcxb+Sw2ep4AmTJiAsrIyW21HjRoFp9MZ4YqIKFzuvfdefPbZZxUKW7LSp08f7N27N+hFEoiILhRDhw5FbGxs2MctLi7GpEmTwj5utA0bNixom4KCAmRkZEShGqoqpJT4+eefkZycHHLfsrIyPPvssxGoishj27ZtKCoqCtquIsGNF7Jrr70W7du3t92+Z8+eeP/99yNYUeUYMWIE5syZU6k11KlTB//5z3+Mx6+88oqtz3xutxsXXXQRQ3UpomJiYoK2qVevXhQqubANHjwY33//PRITE0PqpygKfv755whVRRR+hYWFuOyyyzBz5syQf5cthMBTTz2Fbdu2IT7e/3ekRETVUUlJCf7973+jS5cuuOGGG7Bw4UKUlpaGbfzGjRtj7ty5KCkpwVNPPYWGDRuGbWwiIiIiIiKimoB/rU5EREREREREREREREREZFNYQ7OFzakKY7g2ERERUTVj5+2bnTYW71O7dLETrJ0CQCknwNc3CFtPOw4Wrm1e4h+orf7fFOosPOHbAgIQWni2FqhtHa7tUNsb4drmgG31sRAOdbnwLAOcEM7afnUW5hVCCgec0ukJwZZOTyi2lFqwtTZfOIzH0hSQ7ZROdQzpgFNq4dxGmLYTUkpPWLYpYNtpnicckNKpRnPrQdrwBHSr871DtdU9JtHt4q4YN+F+v+0rzTuuHQJ9v1sdPz1sG0bIttdy87kY9LwUyCko82pnFY6tB2BbdLc8pYTPlzmAO2AlQmDw4MGWyw4e9AmXV4BGDRtZti3I9wnH9q3PIlBbl5vnH3zdoEGDcmsuT15RCUrL3AAUFOz/tty2uoFDr0O7Tm21z43a52fonyOFems6zOoy7X/m+YoC9Utv5fksqth6waracnJybLVzOBx48803I1wNEYXbrbfeilWrVp13KP4Nv7kBW7ZsCVtINxFRdWEnfLUiPvnkk4iMG01jxoyx1W7BggURroSqmrp162L//v349ttv0adPn5DeP7z77rsMfaWIWbRoEa644gpbbXke+lu4cKHttmVlZRg7diweeuihCFYUGS6XC7t27cK0adMwbtw4XHbZZUhISIAQAosWLarU2qSU+Oqrr7wudpSUlITf//73tvoXFxfj9ttvj1B1VNO53W5bFyXo3r17FKq58PXv3x8ZGRm4++67Q7oAWjjDN4kiafv27WjevDl+/PHHkPvGxcVh+fLlmDFjRgQqIyKKvuLiYsybNw8XXXQRHnroIaSkpIR1/Nq1a2Py5Mk4ePAgJkyYYOtiKURERERERETkj39ZSURERERERERERERERERkQ1hDpO0EZgcJa4uICgR5n1e4OBEREVENF9X3mKGsqgJlde7cOWgbd2kBXPmnAZQX5Osbrh2oIJ8AbdN4eli2yvxnkqZwbaONb8izT7i2aVJDs7UgbeEA4NSWqYHanoBtp6mNRP6+r/2qLz1Xqq5RC9eWesA1tLBtqOHXaui29ARuC6nN90xSD8yWDkipB2Krgd2e0G31VpoCtZ1aYLcx6X2hBXtDC/fWw7m18SUEpFDDtqVwYNwj4/yP9blcKEqZad/6XEFISJiPmOc4aXO9nhu+54TPuaM1zThb5ndeWYVrlzc/2AWO9CBrPaBbQHjP06ZAQfNnzpzxjuoWAk2bNbVsm5ub63/RJe1zot7XskYIZGdl+81v1qxZwG0KJi27wFh58dGfgrYHgBfn/sVTtKLd6rSwbeM4ez3FhcVdn3nBSq7iF6kyKygoCN4IwE033YT4+PgIV0NEkXDNtddgy5YtqFWrVoX6jxgxAt+s/Iah2kRUI0kpI3JxkZycHKSlpYV93Gjq1q2brRC/L7/8MgrVUFV0ww034IcffkBZWRnKysrQqJH1RZ3MCgoK8M4770ShOqpppkyZgrvvvhtlZWW22rdp0ybCFVU/ffv2xcCBA0Pq8+9//xu9evVCYWFh2OspLCzExo0bMW/ePEyePBkzZ87Exo0b4XK5gvZ1u91Yvnw5xo0bh379+qFdu3ZITExETEwMYmJicMkll+DPf/4z5s+fjx9//BF5eXlhr78i5syZg2uuucZv/ltvvWX7ZzZLly7Fc889F+7SiGw99wDgr3/9a2QLqUGcTic+/vhjFBUV2X7PXbu2/0VYiaqaf/7zn7jsssvU31GFqEOHDjhy5AgGDRoUgcqIiKKrqKgIs2fPRseOHTFhwgQcO3YsrONLKfHAAw8gJSUFL7/8MhISEsI6PhEREREREVFNw7+uJCIiIiIiIiIiIiIiIiKqaiorp1pfLwO2iYiIiKqXcIZq2+3js84GDRqgSZMmQYctyT5ghOmGFq4dqF154dr6Y3OIszS1NYU+ayHbfuHaQhoB2YBDXS7UdsJYpk/aPKih2kI4cS59LwoOrfWrvEffHohxxMCphV0bIddSD8r2BGLry4z7UltuCsnW4rDh1MOxHXrAth6y7XnsFeSth3drYdx6SLeEwxhfavtF/78+CS1cu3GA4+4uyvbsX59JWB5n/U9aFYtlvrfeVyISAjiT7QkP8Q3OtgzXFnpAuPQPyZamySI42zdg2yhHm5KSkiz3SWGBf5BR61atLdtmZmT6javXbcW8zVYhga1b+6/HTqg2AJzMygcAuAoy4MpPD9o++eJkCAEoRtH6Et/HMB4rWvi2AsWTt23jM6bRpiJh2qY+lfV5tmlT62B1XxdffHGEKyGiSOrVuxd27tqJOnXqhNzX7XZHoCIiourjoYcewl//+lf0798fHTp0CNu4a9asCdtYlcXO/tixY0cUKqGqTkqJqVOn2mq7bNmyCFdDNc3MmTPxwgsvhPS5+5FHHolgRdXXl19+icTExJD67Ny5Ey1btsTevXvPe/07duzAwIEDER8fjzp16mDAgAGYMGECXnnlFTz99NMYMGAAYmNj0bJlS9xzzz04cOCA1+eZDRs2oE+fPoiJicGQIUMwf/58bN26FUeOHEFubq7tYOBoi4+Px9KlSzF+/HjL5U6nE//4xz9sjzd9+nSsWrUqXOURAQD27Nljqx3DbiNj6NChttpt3rw5wpUQVZzL5cLgwYPxxBNPVOjnkaNHj0ZKSoqt3xUTEVVlLpcL//rXv9C+fXs8/vjjOHnyZNjXccstt2DXrl34z3/+g5YtW4Z9fCIiIiIiIqKaiMHaRERERERERERERERERERBhDVgKxKhh+FmDtgOMZyMAdtEREREwYX9PZNv+K5FGG+Fxy2Pz3vFLl26BB2y5OxBbeyKhmv7FlVeuLYagq0u9o5ZhrFMD8o2h2vry/WgbH2ZHq7t0EK1JQQcpvBtdRJaP3dJATI3zLKoGbjjvtu10GtPGLbT4TCCs43AbOEJ2pbafWkK4FbDtrUgbYfDCMx2QKqB2tI0vnCaArk9gdpSOrX7Eg4hISGNwGlPG+kJ2tb66G3iatVCQkKC3zaWFWWa9ropVFvojxWfY6YHanv/aatinAYWaczGUAqOZZTC90h7txaBl+k1lPf88c8HDyjQ81tK6TdGUsMkNGjQwK/tiRMnvOrTp2DbVVpaitOnT/u169ixo3c/m6HaAHD0TA6Kj25H+pcv2Wp/0103mnad/nqnGK99imLexQFeD7V5fosUvzsB9/d5vcpG6WPtk08+aavdd999F+FKiCjSOnXqhP0H9qN+/foh9fv0009xw29uYMA2EdVoL774IjZt2oTU1FScPn0al1xyiddyIQRatWqFhx9+2Hb4dmZmZiRKjaqrr746aJuMjIwqG1RK0TVu3Dhb7SIRGEU11759+zBp0qSQ+rRv3x4PPvhghCqq3uLj47F9+3bExcWF1C8nJwc9e/bE+++/X+F1jx8/Hr1798batWtRVFQUsJ2iKDh58iQ++OADdO7cGQ6Hw/iZ1tVXX42ffvqp2ny2adq0KR599FGkp6dj2LBh5badMGECWrVqZXvs0aNHn295RF7Ke15SdEgZPLJj8uTJUaiEKHSHDx9Gq1atsGLFipD7Op1OvPfee/jggw9sPQ+IiKqybdu2oW/fvnjsscdw5syZsI6t/+xy06ZN+OKLL9C9e/ewjk9ERERERERU0zkruwAiIiIiIiIiIiIiIiIiohqjOoRqm+m5duacO7tdFSWkoDYiIiKimqKqXYRE8Y6/tWpQ/vtYPR8ZQHKXZKxfv77c9ZVkp6hByoqiTkINQSt/v5hWYnnfJ5hZC1pWW0gocBtNBRQoRnsJCDegqLdCUaAIaWoHAG4I4QCUMijCAShuY90Citof2vqEgKJ4asrd+RHKCjL8tmboyJsxcMi1cKuRwsbmKPpjAIqwPi56gLLQtxN6drjnjbsU0mglhdTa6PHLElIKNfwbAlJo80y3EAIOISC0IG1AgdBCtKXaChACUh9ROtCwSUPk5uZ6bWdZcY5nP+tVewVkewehW6dVWx1j83xA31VH0koARfgP4TeidRvz5xfroGfTqmFx3yQnO8dyfmJiouV6u3Xvhu83fO81PyUlJehnKqug8NTUVMuAInPwfaif1fZsXYucTe/aaiuEwM0jbzbOZ0VRz2fzWWzdMfCY+ufLC/Fz5j333IOxY8cGbffrr79GvhgiirjmzZsj5WAKenTvEVIow5rVa9C3b19s2bIFTif/CQgR1WxNmzbFjh07AABZWVk4e/Ys2rZtCyklCgsLUa9ePVvj9OzZM5JlRsWoUaPw1ltvldtGURR8/fXXQQNB6cInpYSUMmigbUpKSpQqoprgnnvuCSlEWQiBxYsXR7Ci6q99+/bYuHEjLr/88pAunFBWVoaxY8fio48+wpdffhlS8OW1114b9Ge+VVn9+vVxySWXoGPHjoiNjcWOHTtw+PBhFBQUwOFwoEGDBmjWrBnatGmDTp06oXv37rjpppuQlJQU0nq++OIL9OnTx9Y5f+bMGfzrX//CxIkTK7pZRF6ys7Mru4Qaz877rFOnTmHevHkYP358lKoiCu6jjz7C2LFjK3RBpsaNG2PTpk1+F3YlIqpu8vLyMHnyZMydOzdsFwISQqBfv3645ZZbcMstt6Bnz54X3O+5iYiIiIiIiKoS/lUlEREREREREREREREREVEAYQ89rFoZivaYw+NCDNi+EEPPiIiIiM5HwPeXdt4yhf2taShXTYGtcO0uyV3KaaQ6l6MFNBnh2gCEEiBcO1igtgLr4OUA4dpG7wDh2voyPUxa0ee4AeGAgBsKpDq+4jbqERBQhPpYaKO7ck8hb/9Sv+1v3b41/vS3J+CQTkhFCx4Weri2AkVoAdv6vvDZLP2+HpRtbmIEaQt9q4X6flwRkAJqmLYRsC20sGw9UFtCCHiHZmth2gCMdg4hACNSWw3VFgAaNW6EwwcPe22ruyhD3b96nX6h2ubWVoHaAoAb3sfev5WuuFTBsYwStGkc61lo0U3/jFLec8BoYzdg28fBgwct57du3dpy/qW9L/UL1t6+fXvg+spZ+c6dOy3n9+nTJ2CfYHZ897Xtts3aNENsrViozxNY7idFC9VX78N4vipC+xypnuRqA7sfKRX1eS2snjOA9qwX5Z1OlaZFixY4efJkuW0yMzOjVA0RRVpSUhIOph5Ep4s64fTp07b7bd++Hd26dcOuXbsQFxcXwQqJiKqPpKQkr9DLGTNm2Aq/cTqduPLKKyNZWlRcffXVtgL8Fi1axGBtAgC0adMm6EV7cnJycOrUKTRv3jw6RdEFy+VylfuzDV8xMTH4+uuv0bt37whWdWHo3bs3Nm/ejGuvvRYFBQUh9f3666/RoUMHrFu3Dm3btg3a/vHHH68WodqtW7fGwYMH4XQ6kZqait27d6Nhw4a4+OKLQw7IrqhevXrhzTffxB/+8Adb7RmsTeE0b968yi6hxqtfvz4yMvwvtOprwoQJyMrKwuTJk6NQFVH5fv/73+O///1vhfrecMMNWL58OS8CSETV2pEjRzB16lT8+9//Dst4QggkJCRg9uzZuPnmm9G4ceOwjEtEREREREREwfEnlUREREREREREREREREREFsIeqn2eQgo+tKG8ILYABZg7hxSuDYAB20RERFTjVaX3lxV6b2kjXLtLl+DB2iU5qaY+dsO1zQVUNFxbQDF1twzXhgQUt2cUoT92GMHcQiiAEbCtrUfRAnvhhiLUUOCcn96G4i7z2/5J059B3br1oChuQABuxa2tSzsqpkBtc/iwed8Lr8BhT7i20IO0tWqMEG2phmLrwdZ64LYaqK3el5DGPDVYWwvihoDUwrQdQnjGFNIUzC2wZ+cev211ncs0joNXBLhRt29CtdVjCcA6JE547S/1OOw9WuwJ1rbqY/pcon8mshOw7UvRz9sArAKH4uPj0bFjR8vPYgMGDMCcOXO85h09ehS//vor2rVr51dzeTZs2OA3LzExEd26dVPHqMBns1CCsK4Zeg0Az371fU4rULTMbQWKKT/bj9/8YC9C1VfXrl2DBmufO3cOxcXFDNMlukDEx8fjyNEj6NOnD37e/bPtfgcPHkTHjh2xZ88e1K9fP4IVElVMVfgZcMg/96YLit0QnCuuuAJSyghXE3lSSjRv3hwnTpwot93GjRujVBFVdXbfP7Ro0QKAGt5bWlqKpk2bIi0tDdnZ2XC73WjQoAEuv/xy3HTTTXA4HFi+fDk2b96Mw4cPo7CwEIB6frZq1Qo33ngjJkyYwLDkGmjp0qUoK/P/2ZiVxMREbNu2DZ06dYpwVReOPn364Pjx4+jbt2/AC7wFcuTIEVx00UWYPXs2xo8fH7DdggULMHv27PMtNeL69u2L9evXIzZW/Zlgp06dKu1cevDBB7Fnzx5b++3w4cNB2xDZtWeP/8/nfTkcjihUUnO99NJLmDBhgq22L7zwAjIzM/Haa69FuCoia1lZWejfvz9SUlJC7iulxNSpUzFp0qQIVEZEFHkZGRlYtGgRPvzwQ3z//ffBO9jQqlUrjBs3Dvfffz/atGkTljGJiIiIiIiIKDTV/6+AiIiIiIiIiIiIiIiIiIjCLGDoobAxhbsW7atKjeubd2enSxUKkiQiIiKKFkVRjCmg8t5TKaap3GahfQUsJVgQXpA6OnftXH4DAK78E3CX5JtXahpbCRyya5UwbRm6LbzbCs99YTz2hE972quB0hBSnYz2DkALj1b/5FICcEAIz30Y950QcKAkfT8Kfl3rtwU33zkEV1zbHw7hgEM64ZAOOI1bB5zGfCccwgGnQ701T05tmRQOOIQTTuFAjHTCKZ1wOrRbqY7jFHp/JxxCqv2FOr4UDjikNMaV0uGZB6mNry4XkJBSQgoJCe1WSBz79ShenzUPN139/+zdd2AUZf4/8PczuyQxQRKK9CqQxANEQRSQIsqBiBygiCLiCZ6eFUXxZ+VExYZwgp6oXxXFO0WKFBVshxXpHh3phBpCDel15/fHTt/Z3dnNbur7ldvL7szzPPOZkvhsSN4zUAvOMpJLipVQbcM5EdY3ToFeGz4brj2feGXDRbMlrcDc0NTM/uIShg+nb5GEGjJu89i3bx/WrVvn06dXr16oVauW7Xj9ru5nG+y3dMlSU43ByLKMZcuW+Szv378/XC5XWGGXhw4dwvHjxx21rVO3Du545HYAhvx0ZZv+vg8aS3KcsV1NFBUVoU+fPlixYoWj9ps2bYpyRUTVT6Dv18EezjYQ/CH8fNRy18KmjZvQu3fvkPYpPT0dbdu2RfrxdEc/j4zq/hMRVSJz5swJerMS1dy5c6NcTfm57LLLgrY5dOhQOVRCVUGPHj1Car9x40Zs27YNK1aswNatW3HkyBEcO3YM27dvx4cffohbbrkFN910Ez744ANs377d9LMBj8eDQ4cO4YMPPkCXLl1w3nnnoUePHvj5558jvVtUSTkNDa5Xrx4OHTpHwOp8AAAgAElEQVTEUO0wJCUlYdeuXbjppptC7ltSUoL7778fvXv39vm53p49e9C9e3eMHj06UqVGhcvlwrRp07Bu3bpKdSOyGTNmwO12B23n8XiQlZVVDhVRTdC2bdugbUpLS+Hx2N/EksrunnvuQe3atR23nzFjBm6//faI1uDxeLBmzRo888wzuOaaa9C7d2/HP3ummmPFihVo3rx5WKHatWvXxqpVqxiqTURVTm5uLj799FNcf/31aNKkCe67776IhGo3aNAAX375JdLS0jB58mSGahMRERERERFVIAZrExEREREREREREREREREZVKYA6GgEattto8wB206bV6JjS0RERFQpBAvVdiBSc0ZtXiiCBHXL/sO6W7Zs6SjEpChzPyDL+sMUrm0O2jULFq5t/BwgXNsQpu0bri0pfSTDeglQAqYFXFADtoVQgoqFBAi3Fsp9Zv2/fCqPiYnB+KcfVMKxXXo4tqSEXSuB124lZFsN2K7lqqWEZbvhdtXyLne5UculB2h7A7YtgduSEpKtBHHrn9WAbb0GSdKDt72vvcHZAi5IEN7XkCAgkJ2Vg1mvv40BvQaie6cemPKPKdi8cYvt2Yqp2y4CodrW86xHontPjXrtyIAMbNzrG/Dt3XTwgNCTJ08iPz8/aLtgXpzyou3yESNG+O3ToEED9OnTx2f5+++/D9nj/Gv8hx9+QFpams/yoUOHOh7DatWqVY7aCSEwZc4LEJLQvieY3gLanYMgp1u2tlNUh7eW+/btQ/PmzfHrr7867sOgW6Ly5SiA2slHgP4ulwu//PJLyN+nz549i+T2ydi7Z2/QbRAR1QRr167FuHHjHLVt164dmjVrFuWKyo+T/4YUFxdj27Zt5VANVXYTJkyosG0XFBRgzZo1uOqqq3DppZfizJkzFVYLlY+cnJzgjeCd286ePTvK1VRfkiRh/vz5eOONN2xv2hbMypUrcf755+Oll17CY489hnbt2iE5ORlr166NQrWRER8fj+7du2PXrl149NFHK7ocW/Xr13fULpQQXqJAWrRo4ahdZf2aqQ4kSQr5+P773/9GrVq1wgrZP3z4MB577DEMHDgQl156qfZzph49euDFF1/EDz/8gJUrV6J///6oV68e7rjjDsc3vaDq66mnnsKf//znsP4trHPnzkhPT8cVV1wRhcqIiCKvuLgYy5cvx+jRo9GwYUOMHj0ay5YtQ0lJSZnHHjRoEFatWoWTJ0/i+uuvh8vlikDFRERERERERFQWDNYmIiIiIiIiIiIiIiIiohpPlmXt4Vew0EP1EbBZaB/lqbzqYLg2ERER1RRlmvdUQKi2UdAQRpvNypAhuSS0a98u6PaKMvdYOsv6sMq8OvRwbbuwbT/h2moYNgDfcG11ndJHSFowJoQLEMI3YBt6wHbewZUoyNjsU/Xou0ejeYvmcAk3JCVc2y0pgdiSSw/UVgK2XcbwbfUBSXvuG6Ctr/O2dUFSxvZZJ3kfkuT2roOkBWq7hAQJLu9nSYIkuSBBgiQE1q1aj76XXYUXn30J2zYHDmVzxSYivvlV+jkoU6i23kYP1bZcJLK329ZDBSgo9ph7OQwVXbZsGS6++GJ8vvDzkMKsjZYuWYqPP/7YZ3ndunVx8y03B+w7duxYn2U7duzAJ5984mjbHo8HkyZN8lmemJiI4cOHOxrDzk8//RS0jbuWG0/86//hwj+1CdhO+7Zo/f5Yw94nLliwAKmpqTh58qTjPjExMejWrVsUqyKiirRkyRLceeedIfXJzc1Fp06dsH79+ihVRURUNWRkZKBfv37weDzBGwPVLgTs5psDv89QOX1fQdVb+/btkZqaWtFlYNOmTWjTpg1OnDhR0aVQFHXu3NlRO1mWMWHCBLz33ntRrqh6e/DBB7Fq1SokJCSE3Nfj8eDpp5/GtGnTsG/fvihUFzpJkhAfH49WrVphwIAB+Otf/4oJEyZg//79yM3NxerVq9G2bduKLtPWggULkJGREbRdbGxsWGHoRHbatQv+7zKAN8iZoucf//gHGjduHFKfkpISNGzYEA8//LDfNnl5ediyZQsmTpyIgQMHom7dumjZsiWmTZuG7777Dps2bQq4jbNnz2LOnDm48MILkZSUhL59+2LGjBnIzMwMqVaqugoKCtC9e3e8/PLLYf379YMPPohNmzbxhhBEVOnJsozffvsN999/P5o2bYrBgwfj008/RV6e/c25Q/WXv/wF69atw/Lly9GjR4+IjElEREREREREkcF/dSMiIiIiIiIiIiIiIiIiCiZYqLYDkQw9LMtHWbcZkX0IFmJOREREVMU5muv4m2NGeH4Z7hzRUbi2TdfUlOABTd5gbeHTX8Bw7EIO1za+lv2sM4RrA4YNSMpam3Btw0MobdV13iVqOwnwyDiz4U2fahPrJuLeR+7xBmYLyRCMLSkh125vCLYSuO2CN3RbD8J26w9lmVsY1gu1vx6kLUlqOzWI27stSXkuKUHd1kBtoYRoCyFBgjdUHLLA26+/jRGDb8KJjOChV1LM+Wh63b8hueOUwx2JUG3j+QHsQrUBoKhExrpd+h/GOg3VVu3fvx8jR45Ex44d8fast5F1LksLVjd+2Fm4YCFGjRplu+7xxx+3DRwwjjly5Eg0a9bMp8348eOxffv2oLVPmjQJa9as8Vn+97//PaxQJdX3338fcH39JvXx7o9vo8eA7t4FfKsX0H333YeRI0eipKQkpH7XX389w5aIqrn3338fTzzxREh9CgsL0bNnz6Dfq4mIqrO7774b+fn5jtu3b98+itWUv/j4eCQmJgZtt2LFinKohqqCBQsWVIr3FllZWbj44osdh+JT1XP11VeH9HOZ++67D6dOnYpiRdXfFVdcgSNHjjgO2K0MhBBo1KgR7r//frzxxhv4+eefce7cOZSWliI3NxdpaWn49ttv8dFHH+Gf//wn2rQJfFO3ysDpTZOq25yEKtawYcMcfc89ffo0srKyyqGimkmSJOzbtw+tW7cOqV9hYSFmzpwJIQTOP/98CCFQp04dxMTEQJIkJCQkoHPnzpg+fTq+++67MgVinzt3Dr/88gsmTJiAunXrol69eujfvz/eeecd5OTkhD0uVV5btmxBkyZNsHbt2pD7xsbG4quvvsIbb7wRhcqIiCJn+/bteOqpp3DhhReiV69emDVrVkTfX8bExGDDhg1YunQpb4RMREREREREVElV/G9BEBERERERERERERERERFVoDIFPFdAqHYkxohEyHZQDv5OmuHaREREVB0FneNYM4VNnYMMLoLPxyJxYxVtc0I4C9g2SE11Eqy9W8miFj7HQ92erPxf2cO1TYOb+gkIU7i2ulQP13Z5Q7QNDy1YWbjgDeT2PgAJeQdXoPjcQZ9KH3zsAdRNStLCrfWHGo6th21LwhuM7fJpa31I3gBtLVxbH8cbxu1SgrQlSJJbC9XWl0m2gdqSJHnXK6+zs7IxbtRYvPjsS0HDrlxxdVEn9RY0/8sCxF3QWTmGkQzVNp5HhU2G+k9bs5VmoYVqG+3cuRMPPPAAGjdujOE3DMfs2bNx8OBBn6/vgoICfPvNtxhy/RDcfPPNKCws9BmrY6eOGP/Q+MD7BG9AwXPPPefT7ty5c+jbty/mzp2L0tJSn/XHjx/HuHHj8PLLL/usq1u3Lh577LGg++vPzp07sX//fr/rrxh4Bd754S3Uu6CuvtDvYZf1U6c+kdVvIYave9MT5aU1hD/8U1th8vLycMkll+Dtt98OuW98fDxmzZoVhaqIqLJ5+eWX8dprr4XUp6SkBNdeey0WLFgQpaqIiCq37Oxsx21jY2MxYcKEKFZTMf70pz8FbbNz585yqISqgo4dO2Lq1KkVXQYAICMjAw888EBFl0FRUqdOHaSkpDhuX1JSgmHDhkWxopohKSkJu3btwk033RT1bV166aXaDbWLi4vxyiuvoF27doiJiQn4c7mEhAQMGDAAe/fuhcfjwfHjx/Gvf/0LDz74IPr06YM6depEvfZomTNnjuO5yT333BPlaqgm6dixI0aMGOGo7c8//xzlamq2+Ph47NmzBx06dAirvxpunZ2djeLi4qj/XtXZs2exYsUK3HvvvTj//PPRsGFD3uyiGnnrrbdw6aWXhhXG3qpVKxw8eBCDBw+OQmVERGV35MgRTJ06FZ07d0bHjh3x8ssvIy0tLaLbqF+/PubMmYOCggJ07do1omMTERERERERUWQxWJuIiIiIiIiIiIiIiIiIaixHf4AUbuih1sxZQ2sAot1HpJVlW0HbOT0+DNcmIiKiasRRqLbfzkHGhhx0/GjMGQEHAcWGzSanJgcdryhzrxa6oqSF+2ZgQzme5RWuLQDvr1Qqy7Rfr1RCtY2B25C8zYWkhW8LSJBikmyrzM/Lh4BQwrO9wdXG55IhCFsL2YYSru33oQdoWwO7JUNgtyRccEHSw7TV/nBBglqDOVBbQEASErZu3IoBvQbi+6//6+8EwBVXD4kX3YJm1/0brW9bh0Z9XkFsvYtsjrV6XiIVqi3MXzOGi2TFluwyhWobFRYWYumSpfjb3/6GNm3aoH79+ujUqRMuv/xy/OmiPyEpMQnXXXcdli9fbts/MTER8+bNQ2xsrKPt3XHHHbj6mqt9lp85cwajR49GixYtMGLECDz44IP4+9//jquuugotW7bERx99ZDvem2++ifr16zveX6slS5b4XXfXC3fi0ZkPQZIk7firx109Z6bTEMa3p1DPorBeXqaXIY4WwfDuLVu2oGnTpti8eXPIfRs0aIAtW7agUaNGkSuIiCq1iRMnYvbs2SH9t8zj8eDmm2/GO++8E8XKiIgqp1DnSfHx8VGqpOIMGDAgaJvs7OywwtSoenr00Ufx1ltved/PVbB33nmHwe/V2PLly+F2ux23/+2337Bs2bIoVlQzSJKE+fPn44MPPkCtWrWiso3WrVtjw4YN2mu3243HH38ce/bsQWFhITweD7Kzs7F582Zs3LgRu3btQlpaGrKzs5GTk4Nvv/0Wbdu2jUptFcnfz+isEhMTce+990a3GKpxevXq5aid059VU/jcbje2bNmCHj16VHQpITt58iTefvttNGzYEKmpqXj33XeD3nSVKh+Px4MhQ4bggQceCOv83XTTTdi/fz//XYKIKqW8vDw8/PDDuPDCC/H4449jy5YtUdnOX//6V+zcuRO33357xH73gIiIiIiIiIiip+J/+4GIiIiIiIiIiIiIiIiIqAI4Cj0MN1RbBA+ejnZodlk5rc1R7cFyGBmuTURERNVAtEO1A60LOG+TbR5hcBqunZKaEnSsosz9gFzq7SZ7K5c9ygCGebgQwrveI0c+XFtIWjuhrhd6Ad7WhkBtIRkeUMK0De2EhNj6F9lWOH3KPzHxnv+H4oJib+i1MUBbC8BWXmtB2W79oYVo68sk4Q3Q1kK1hR6MrQVpC5c3MFvyhmlra4VLC9MWwjdQWwgJH3/wbwz5819w+OBh232S3HFo0OMptLltLRr2fhnnNesFSaplPHmWc1LGUG2hjqm0Vk+rjfQzJfjfvjy/Y5ZFZmYmtm/fjt83/I5du3ahuLjYb9ukpCQsX74cqampjseXJAmffvIp2rVrZ7v++PHjWLRoEd566y289957+OWXX1BSUmLbduLEibj11lsdb9vO/Pnz7cee9QiuHtFPeaV+UzGfEBmy8j3Hu97+e4js/3uSz/II/cGy7Od5lMyePRtdunTBuXPnQu571VVXIT09vVoGTRFRYGPHjsXSpUvhcrkc95FlGffeey+mTJkSxcqIiCqfZs2aOW5bWFiIcePGRbGa6PB4PNizZw9+/PFHrFmzBlu2bMHBgwe1gLQxY8Y4GufTTz+NZplUxdx3333YunUr2rdvX6F1yLKMQYMGVWgNFD1t2rTBhx9+GFKf2267jQGeETJu3DgcPHjQ78+ZwpWQkIDff/89aDh/7dq1cfHFF+OSSy5BcnIyWrVqhdq1a0e0lspm27ZtjtotXry4UtzcgKqXGTNmOGrXp0+fKFdCgPdn/atWraqy8xxZlrFr1y7cc889iIuLw4ABA7B+/fqKLoscOHz4MFq0aIGvvvoq5L4ulwvvvfce5s+fz/9OEVGltH37dnTr1g0zZ84M+O/04ZIkCQMHDsTPP/+Mjz76CA0aNIj4NoiIiIiIiIgoOsTkd67Vfi28dUp9NG1ZpyLr0Zw7kw/IAon14yq6FFvnThdUytp43MLD4xaeyn7cAB67cPG4hYfHLTw8buHhcQsPj1t4eNzCV1OOXc8W/0BCrcYRGYuIiIiIiIiovFRU6GEobcqNfQaaLRGkUcD1AkGPXdCwRiIiIqJKKuD8MtgUp4yh2pEWbK4cbH1Obg7qJdYLup02t25ArTotrYNDSJYDJuvbFJKA/83Lls/W5eqE1Ga97F0uq+tlfSxZG8MwvuzRl8kw9AUOzhuAkuwjthV27toZ85Z9hti4GJi2IBu2pARGC/g/1tq82RAuLbT9ExBCjQpXQ8GFIcba+FrSLk9JeEPE8/Py8Oj4iVg8b7HttgEgoXV/NO4zDVJsoiGM3PDZFKptl4Ctrpct7Qz7K8vKGuXYau8nPIAsQxaGpHj1fMgercfoPkmYfFtTv/tg5+uvv8awYcMi8ke4l3W7DJ988knA4KJA75+OHj2Kv/zlL9i4cWNY2//HP/6BZ5991uc9VijvuXbs2IGOHTv6XIdtOrTGC/OfUwLfJUiSCy7hDYB3S4bPkgtu4dafayHxeiC8JCQISFowvBDCGwBveC2EIfQd8L4W+vWtReMLoeyfMO2n6WvBeixk8zFRl2kdQyRBMo333nvv4e677w55HCEEnn76abzwwguhF0FE1crKlStx9dVXh/zfpoceeshxoBYRUVW3cuVK9O7d23F7l8uFrKwsxMfHR7Gq8Hg8Hqxbtw7z5s3Db7/9hsOHDyMzMxOFhYW27w+FEEhMTITL5cLp06eDjj9o0CAsX748GqVTFffhhx/iySefREZGRoXV8Pzzz2PSpEkVtn2KroULF2LUqFF+bw5mde+992LWrFlRrqpmmTBhAmbOnFnmG163bdsWq1atQsOGDSNUWfXh8XjgdruDHuMGDRrg5MmT5VQV1RQejwe1atUKemOCuLg45Ofnl1NVpLrtttvwySefVHQZEVOnTh0MGjQICQkJSEhIQMOGDdG/f39cfvnlDGOuYAsXLsStt94a1r9z1a9fHytXrgzpZrFEROWltLQUd9xxBz7//POozGUuv/xy3HrrrRg5ciSaNGkS8fGJiIiIiIiIKLqee3dQ5Q3WJiIiIiIioqqBwdpERERERERU1VRUqHbQ0EO71eWZM23dfpBtBwqBCxbAHXBchmsTERFRFVKmuSUQcH4ZrUDtMoWA+xvD8vLCNhfiyGH7cGlVs+vmIqHlNXaDK9nPhmIM4doQAkLAT8B22cK17YK11bayqZ+xnazXDRlFWQeR/t39KM7cZ7vfE56cgIefeEjZhB7ILUP2uReNvs++u2UM1xaGcGs9QFj2Bg6r60xh295lktAiiSFJQGmpB7cMHYVffvzFtnYIFxpc8f9Q9+K7AFkZR5KUEHCtMPheSMY9s1uv7px+fIWs99FCtD0A4AGE4VyZgrX1gPQ65wGrpl2E2Fqhvb84fvw45syZgwULFuB///tfSH0Bb7jQk08+idv/ejtcLlfAtsHeNxUUFOCVV17BP//5T+Tk5Dja/iWXXILXX38dffv2td9mCO+3Jk6ciOnTp/ssf2nxFLRMbgGX5FKCsl2QhDE422UK03YLa7C2Cy7JrYVnS0LyhmlLLkhqgLaQIGkh8RIkSfmsBWfbBGtLkv5VILQYeXUJrNddtIO1ly1bhiFDhoQcWBUXF4fly5ejX79+oRdARNXSli1bcMUVV6CgoCCkfh9//DHGjBkTpaqIiCqXO++8E7Nnzw6pT1JSEtq1a4dFixahRYsWUarMmVOnTuH+++/H0qVLUVhYGLXtNG7cGOnp6VEbn6q+AwcO4KOPPsKmTZtw8OBBnDx5Eh6PB4mJiWjQoAEyMzNx4sQJxMXF4fjx41pgn8vlQuPGjdG5c2f0798fbrcby5Ytw9q1a5GZmelo2263G7m5uYiJiYnmLlIFysrKQmJioqO2rVu3xoEDB6JcUc2zdu1aXHvttY6/Lo0aNWqEhx56CE8++WQUKqse0tPT0bRp8Bv9rVu3Dt26dSuHiqgmycjIQOPGwf+mZ/To0fjPf/5TDhWR1RNPPIGpU6eW+QYHlZnL5UKLFi3wwgsv4Lbbbqvocmqcu+66C++//35Yffv06YPvv/+ec3EiqnQ8Hg8WLlyIyZMn448//ojo2MnJyRg9ejRGjRqF9u3bR3RsIiIiIiIiIipfDNYmIiIiIiKiMmOwNhEREREREVUlZQoRjGaodhgi9cdWZQmyZrg2ERER1WSO5mNRuGlLWHPLEAPAneybfRvvQNddex3++9//BuzfsOfzSLr4Hn+DazUZ54ayR9+mkERkw7UNocymwGxTsDYsfdVQZ8P4sgxPcTYyfnwMuYd+8qmucdPGWLdznb6PsmHkkOf4Sniw0F/JUObiQlhChQ2fTYHaeqsP352NJx6xD8dxxzdEk/5vIq7x5UpzyRTqLcvqC+PFZHwuwxyq7RMjrr0W6ktlAzI83uMlAxAyAI85WBsevb2srJM9eOWOZrjxyrqBDmBA6enp+Pnnn7F+w3ps3boVB/YfwPHjx5Gbm+utUwhccMEFaNe+Hbpf0R3XX389evfpDUmSHI3v9D3TuXPnsHDhQnzzzTfYvHkzDh06hKKiIgBAYmIikpOT0bNnTwwfPhy9e/cO+H7K6XutgoICNG/eHKdPnzYtb/2nVnh+/mQlHNv7kKA8Vz67JRdcwu0N1ZbchtfeAG41hFsP1JbgEi4IJVRbEgJCuLwB24AStG0I1tZC4iXtOKqB21ACt8MJ1jaFasOnuSNqsPb69evRo0cPlJaWhtS/ZcuWWL9+PRo2bBj6xomoWjtw4AA6d+6M7Oxsx30kSUJhYSHcbncUKyMiqjxGjhyJBQsWhNxPkiTcddddmDVrluO5fCQcPXoUH374IWbOnInTp0+XS8CeEALFxcVBbwJEFEnjx4/Hm2++6ajtzJkzMX78+ChXRBVp06ZN6NKlS9DveQkJCY5vMkahKSoqwvDhw/H1118HPQ+SJOGKK67A1KlT0atXr3KqsOratm0bOnXqFLRdcXEx36dRxP3yyy9+b7ZolJubi/j4+HKoiOz8/vvvuP7663H8+PGobUMIUSnCu1u3bo21a9fyZ93lIDMzEz179gwrcFYIgeeeew6TJk2KQmVEROGTZRlLlizBs88+i61bt0Zs3CZNmmDUqFG49dZb0aVLF/6eMhEREREREVE18dy7g1B+v/FDRERERERERERERERERFRBZFmOWqi2rIbvhbguGLVm2wdkPZMulEeQ7YRcY5B9D1dl+CMvIiIiokCCzlcCzL+8AwQZPxJzLFnWH9a6hD6Xk+E733TC/o8MvUHHySnJQfsXZe4NNLghp1qvSUj6NmWPDPu/czQGN9uFPFsDno2rhRLKK0EIyRQUrUdRC0D71UsBCJc3ZFodUwhIMeejyYBZqN32Op/qjh87jlMZJ7VQYSEkCOWzJLmUYGEJkhIWbPuQJC2A2BtCrI/hUgKJvUuU5Vpgsb4NIdRQbW87SUhY9etq29NxXtMeaDHiK0OotjG0ONDx9vdajwC3MoVNq9uRhb/mXrJ2UZvMWXHKTwdnmjRpgltuuQXTp03Hd99+hz179iA7OxvFxcXIy89DUXER0o+n49dff8Vr015D36v6RiWILzExEXfeeScWLFiA3bt3Iz8/H/n5+SgqKsLZs2exdu1avP766+jTp0/E/vj3k08+8QnVBoC/vTDOeybV7SjH3LsMhq8R4+kyfOMRSui1MPYxhuSrX4PKKz/7Y7xOgu2zgIBheFMf62dTueaKHH1AAB6PB3379g05VHvo0KE4cOAAg0aIyFabNm2wd+9eNGjQwHEfj8eDWrVqoUePHtixY0cUqyMiqhzmz5+PZ599NuR+Ho8H7777LurVq4eMjIwoVOa1e/du3HDDDahfvz5cLheaN2+OSZMm4dSpU+X2byKyLOPHH38sl20Rqd544w1ceumljtp+9NFH0S2GKtwll1yCxMTEoO3y8vLg8XiCtqPQxcTEYNmyZdi1axduuukm1KtXz7RekiS0atUKDzzwAM6ePYtVq1YxVNuhwsJCR+1eeOGFKFdCNdGBAwcctYuLi4tyJRRI165dcfToUTz66KMR/7eExMREfPbZZygpKYEsyygtLcXHH3+MLl26VMh5T0tLw4UXXhjV91jkDdVv1qxZWKHaCQkJWLlyJUO1iahSkWUZX331Fbp27YobbrghIqHa6r+1r1ixAocPH8b06dPRtWtXhmoTERERERERVTMM1iYiIiIiIiIiIiIiIiKiaq3MgQRhdg8rWNoQfmibjS2MYWXm9o4eMD7sNu8wUFG2vrQP2C5rsDgRERFRZeQoVDvgAIFWRWJepcz3LJNJa4B2wBEC3eTFMobdmCkOgrULM/cg0NxUC7U2BGwDvuHavsfbmsAcLFzbEPYsYH4NoU/CfdpLlr5KwLb2cKHx1dNtd23L/7Yo4cHCG2sthBaBbQzPVgO+rQ+f0G31NSRlTD1I22UM05b0IG412FtSAsQFgCOHD9vW23zwv+GOu8BwXiyh2loIufE4BwrVtidMx9Mc3OzbzXo+ZPM6Aew4nI/fdmT73V64XC4XYmNjoxKi7YQQArGxsXC73VEZX5ZlTJ/ue+22vKglWqS0gLAce2OAthouLZSvG2E5cdoSmy972z9etrYL8C0jYL9ytGTJEuTn5ztuL0kSXn/9dSxZsqTCrikiqhoaNmyIAwcOoEWLFiH1W7NmDTp06IArr7zScdAWEQqHOhEAACAASURBVFFVNXnyZLRv3z6svufOncOwYcMiXBGwc+dOdOvWDSkpKVi8eDHOnDlToWGxn3/+eYVtm2qur7/+2lG7EydORLkSqigbN27EVVddBSEEMjMzg7aXZRkFBQXlUFnN1b59e8yfPx+nT59Gfn4+Tp8+jSNHjqCwsBBpaWl48803UadOnYous0q56KKLHLU7d+5clCuhmqhp06aO2s2cOTPKlVAwkiRh2rRpyMjIwJgxY3DBBReE1DcuLg7NmjXDqFGjsHr1au3f5zIzM3HzzTdrP2OWJAljxozB77//jvz8fOzatQsTJ05Ex44dERsbG63dM8nNzcVll11WLtuqiSZPnoyrrroKeXl5Ifft0KEDjh07hp49e0ahMiKi8OTn52Ps2LEYMmQINm7cWKaxYmNjMWLECCxevBgZGRl4//33cfXVV8PlckWoWiIiIiIiIiKqbKLzW/VERERERERERERERERERJVANEMPvav9BFSHkuJlV6Mwrjasj2g4mGUwa3CdZdumkDNrHqH2Ugk7tBxYGbLPMkcVyrJ9uBoRERFRBYl2qLaTZf4HMIZMC2WRJWzY1Nw6HzQ+dz4HE4ZtqUOmpKQG7Vd0dq+xGtsatVqUfTOGa8sepY9HBiRhOLbCMp5sswzwmcyqr4WsNRUQhjOgj2MMEpa1sY3jeceRS0tt933H1j8wcPC12rjG86ydF2PJNofEuE5oYdfK9iVh2nOhBIPr1QltIHW9gEDrNm3wvw3mP1KNa9gFkFzqSJZAbUO4spAgyx6tnaE6mM+Dn30y7rB6/XmCHQtDHer1r7aTvWPOWpaBK/90vt/tkq/PP/8cf/zxh8/yvz0/Fsbzabx2hOWaMC2zXjdqM8M1ZfyWI8P7ZagPaRjN8r3J531m4MusXPzf//2f47YJCQn48ccf0a1btyhWRETVSe3atbF3715ccskltt+rA1m1ahXatm2Lp556ClOmTIlShUREFW/ZsmVITg5+syc7a9aswTfffINrr702eOMgDh48iNGjR+O3334r81iRVNnqoZqhUaNGSE5Oxu7duwO2CycUkCq3nJwcDBgwAKtXrw6pX926dREfHx+lqsgqLi4OcXFxFV1Glec0nPTSSy+NciVUE/Xu3dtRuxkzZmDChAlRroacaNCgAT7++GMA3v9e/vjjj0hLS0NGRgYyMzNRp04dtGrVChdeeCGSk5PRokWLMt2YMTk5Ga+99hpee+01AMCWLVvw/vvv47///W/IP2MKxZEjRzBlyhQ888wzUdtGTVNUVISrr7467Pd299xzD95+++0IV0VEVDYlJSW44YYb8M0335RpnD//+c8YPXo0hg8fzhsFEREREREREdUwDNYmIiIiIiIiIiIiIiIiomqpvEMPAy0PuAFrDpgsB9y2T9sw+QRW+wQrmoO2tRBDa8C2TXCZXZA2w7WJiIioqquI+aUTshIorE+ZhH2twrIPNvWWZX6pji+EQEpqStDmpfknUVp4Fq7YusYK7IszBicrdQpJ6HNnj7rOEGxtCru2hmvDstwSti2gzY/tw7WNtcK3v7Lu5G+Tbfc9OTUZkhDe824Ip4YsQwjJUJ6/8yEbT7g2X5YNi43BxmoAsr7eHKitbn/EzSOwaMEi05YKTvwPRad3Iab+Rb6h2rL1eNuFats9NzPFgJsOpSVsW7aEl9ueT5jar92di9U7s9EjleHaTsiyjMmTJ/ss7zagK1qmttS+zIQwXDnqNWUJeFdbCOH9BqX3Ed5TJRkj6vXxhNDHsgv5169xrWhlfHMdpj7lmLa9Zs0ax22PHDmCpKSkKFZDRNVRTEwMtm3bhjp16iA3NzekvrIs48UXX0RhYaEWpEREVN20b98ebrcbJSUlYfW/7bbbcOLECUiShD179uCnn35CTk4OYmNjUVhYiB07duDMmTPYtWsXCgsLUadOHVx22WV4/vnn0ahRI6Snp+P222/HihUryvYeO0r27dtX0SVQDZWSkhI0WLugoKCcqqFoKygowJQpU/Diiy+G1Z83oKKq5rbbbsPmzZsdtZ07dy7GjBlTpoBcIqu4uDg0atQIGRkZAdsdOnQIeXl5vHlBJVO7dm0MGTKkXLd58cUX44033gAAeDwezJs3D6+++iq2bNkS8fcxzz//PB555BFedxGwY8cO9O7dG2fOnAm5b0xMDObNm4dhw4ZFoTIiovAVFxcjJiamTGM0a9YM3377LTp06BChqoiIiIiIiIioqhGT37lW++l265T6aNqSd90iIiIiIiIi53q2+AcSajWu6DKIiIiIiIiITMo79DCkIERDIKD6JFC9PuvCzQMLWKL/8Gpvnp3w6e8bzG1fmzXALNxAM4ZrExERUUWqjPNL2TCv1LKILTnDdnU7+oN4u+xoh2RZhizLuKDeBcjJyQnYtsXwZTivUVebDft5bZpLGwKlPZZAZb2D5bk1jNm4XH2u3VnG0FY5I+r2ZdmnvTl8W8a5LR/g5JqXYOVyubA9bRvq1atn6aNuVg5pzm+eX5uir7VQcG/esNByqq2B2mr74qISpLROwdmzZ03bSOo4Fg2vnKy3VMPAZaW38G7FfGlZA8utZJ/qvS+MNxqStYcM2XTcZeN62WN67l3r0Z53ah2LJc8ED3sPRVnC8FXlGfbs1Icffohx48aZljVPbobn5j8Lt8sFSUiQhAsuyQWXcCnPJbiEGy7hXeaW3HBJymfja+HW+kpCggQJkuSCCxIkIUEI4V0mJEiS5A3bFhIE4F2vvhaG0G5DSDyU69r43lGP+PYNordbZve+NpTzVFhYiPjzgoeDuN1u5ObmlvmPxImoZsvMzETdunWDN7QRHx+P7OxsBrkRUbU1ePBgLF++vFy3KYSAJEnweDyVMlDb6OTJk2jQoEFFl0E1yJo1a9CjR4+g7RISEoL+LIkqF4/Hg5UrVyI7Oxt5eXn49NNPsXbtWqSnp5dp3I8//hhjxoyJUJVE0fX666/jkUceCalPw4YNcfjwYf5siCLqmWeecXRDg8WLFzNYl/zKycnBlClTMGfOHBw/fjxi4z744INakDeF591338X999+P0tLSkPs2a9YMa9euRbNmzaJQGRFR+H766SeMHTsWaWlpYfV3u9149dVXMWHCBP5+MREREREREVEN9ty7g8DfhCQiIiIiIiIiIiIiIiKiaqW8Qw+dkmUlDM4Qqq2GDlrrkw0fWh6dIZdO7RfSw+ZDH1eYI+sMNXmz7ay1w7d2P5l51mOmbTtElT2IgoiIiKqvMs0vjdnMtqsjE6rtnZuZxzDWbZwXRqLuQITwBtumpAQPMi46uyfIhi2vLTd8UfdJSKaJqrEaGGOm7XfKuNzQXghASFqItB7Yax1TXa+H+OYeXIGTa1623eeXp72E+vUbeEPXhLD0FnrgMCQIBw99+0IJIFZr9dYuKedDUkKLvUHFkmWr3vaxsTG44aYbfGrO2jkXpYWZ+nGxDUC3BnwHCUm3hB3DGGwMKGHdlr5Cf24O5LbezMdcw9a0fCxefRqRJCLwUdnk5OTgmWeeMS1L6ZaMyfMnKcGrhmsLwvs/oZ9J81eG8PtZ+xCGo2AMxTZ+ncvQvu7MfwxtCcW2+UPpsI5wGUK1AWDdunWO2nk8Hhw9ejSksYmIrJKSkjB27Niw+ubl5WHOnDkRroiIqPJYtmwZPv74Y5x33nnltk1ZllFaWhr1f8uIREjQ/PnzI1AJkTNz5sxBz549HbUN96YhVP6++eYbtGvXDjExMejbty+uv/56jBw5EkuWLClzqHbLli0xatSoCFVKFF0rVqzAo48+GnK/EydO4J133olCRVSTWX+268+BAweiXAlVZbVr18Yrr7yC9PR0bN26FX/5y18QFxdX5nE/+eSTCFRXM3k8Htxwww245557wgrVHjp0KA4dOsRQbSKqVI4ePYpRo0ahX79+YYdq9+zZE2vWrMEjjzzCUG0iIiIiIiIiYrA2EREREREREREREREREVUf5R2q7SQk2hiorWVPy4ZaLUHa6vJAIdmm/SnD74Tbjy0MQdv69owB28aQbScBjeEGRtrVS0RERFSeyjy/DDS2ZT4klKU291Xx6SmEYX6mzeF856faXM1uQD+7Zn9LFmcf2r4IgZTU4MHaxZn7/KyxC9jWBvdZrYVrGyfcJsLy2cpPuLb6Wuj9vfelMYduG/sUnd6BjB8egt0Bvvv+u3Hn3+/Uw6+VkGIhJCVQ2xw6LJnCt6G91h5QHsoY3tBsY5C2EtRtCtP2DeBWw9CFkHDv/ff61O0pKcC5XQt9j42wO65OQrXVI6m//wAsp8CO7OQ82q97deExZOeHHjhQk0yePBnHjh3TXne7thsmvvcIJEnSQ+WVcyUJ/WrSQ7KFfi0BSpC7UK5SLYVbe29sCpVXvo+ZgraF8M3LtgZfW6+dsojAGE5DLTweDwYNGlT2DRJRjTd79mxccsklYfV96aWXIlwNEVHlMmbMGJw5cwaDBw+u6FLCdvHFF+P222/Hp59+irS0NMiyDI/Hg9LSUixYsADDhg1DSkoK6tSpg4SEBNSrV8/RuF9//XWUKyfSTZw40fG/71100UVRroYiYfz48Rg0aBD27dsXVrhjIOeffz42b94Mt9sd0XGJouHw4cMYPHhw2L/DMHv27AhXRDXd9u3bHbXr1atXlCuh6qJjx45YunQpcnNz8dlnn2H48OHo1KkTkpOT0apVKzRp0sTxWGfOnMHPP/8cxWqrp/T0dLRu3RqLFy8Oua/L5cJbb72FJUuWKDdPJSKqeMXFxZg2bRpSU1Px2WefhTXG5Zdfjm+++QYrV65E165dI1whEREREREREVVV/CkoEREREREREREREREREVULZQo9tOb2+awOLxhaCzFUNu8NNjSPYazbb3h2mHWHxBKUbQ7Z1pepAWjGwHBjP5/6tKe+IeQM1yYiIqLKrDxv2mI3lM9UTzYvMc0j/cwr9cmbeUDZtMD80KOJ/bdx0iclJXiwdlHm3iAtrOHa6s1pfMN0ZVlWAq+1BZYDW8ZwbVN/QwCwYXlJ/ikc+/Zv8BTn+4zef2B/THllik0AsR6ELYRlufKhh2NbPuz6WJ5b4ou9EcdCCdk2BGqre5SSmozUi1J96i84vgHmlGPD8ZCNy5yGaqsvrEnJhifCeJTtft3Vmhgvm/sbtnXyXDFenn/EZgwCgN9//x0zZ84EAEiShBvGD8Vdr4yDJPTrRw3T1peZQ+dhuJa815h3ubeJHuruvV7UvsqNAoT+HUQ7hdq9qJQYduVbgLCcW1jam3L4Tdea/b4L6zVYBldeeaXjtrt370ZWVlbEtk1ENdfq1avRuHHjkPsdPHgwCtUQEVUucXFx+Oqrr/DTTz+hSZMmaNasWUTnf9HQvn17fPHFF5BlGZs3b8acOXMwatQotGrVSmsjSRJGjBiBxYsXY+fOnTh37hxycnJw+vRpR8HEGzdujOYuEGnmzp2LU6dOOW7/8MMPR7EaioQHHngAb775ZlTGdrvdWLduHZKSkqIyPlEkFRUVoUuXLigsLAx7jG3btsHj8USwKqrp/vjjD0ftGEBJoZIkCTfffDMWLVqELVu2YNeuXUhLS8OxY8cgyzJGjRrlaJxJkyZFudLqZenSpWjdujUOHz4cct+6deti06ZNuO+++6JQGRFReH744Qd07twZjz32GHJyckLu36VLF3z11VdYs2YNBg4cWOl/xkdERERERERE5YvB2kRERERERERERERERERU5ZU59DDQ2Lahh3p4oF10nNpTy/UzBVX7hkz7BB8K0zB+6yrLh82Avou0kG1A3Rk1tFEY21gCti0Hy6fuQK+dYLg2ERERRVt5hmqry0zzQ7sBbW5oYp3ZWedm1jBt9UMg+HwSliFMD1l/WMdWP9qntPd/EBRFmbuDtvGNGDeEawthWuUTru2xHklzOLYvu3Bt9U45AhCSKUhYQFK2J8FTnIODc3ujJCfdZ9SLOlyE2f+ejZhatYxx2RCQIAnvM3WZBEkL0g70EOpD7aMEHqvj6qHcQgvT9j70UGJjoLYWug2B/gP7++yDpyDTcpxswsaF9VdSfUO2bUO11VMsbPooIc6ysb3dGyZhrUddpg4sMO/XU/h1+zmffavpioqKMHbsWJSUlqBT746Y/tNUXDtuoBbHLiAByrWmhrWroeze606CMHw2B7rrn41L1PNliNv2rhdC/yNo9Wsc6ksBn7+PVr8JCUNfQxsZlhh89fqP0h9ax8TEOAoyBLzfrz799NOo1EFENUtcXByOHj2KDz74AN27d3fcLyYmJopVERFVLn379sWxY8dw5MgR5OXlIS4urqJL0sTHx6Nly5YYMWIENmzYgN27d2PIkCFhj9ejR4+gbY4fPx72+ESheOKJJxy3bdKkCa677rooVkNl9fvvv2PWrFkRH9flcmHIkCHYv38/UlN9b/ZGVBn16NEjpBsH2CktLWWwNkWU04BKSWK0BEXWf/7zH8TGxgZtt3Xr1nKopnq47777MGzYMBQVFYXct0ePHjh27Bg6duwYhcqIiEJ35MgR3HLLLbjmmmsc3wjEaurUqdiwYQMGDx7MQG0iIiIiIiIissV//SAiIiIiIiIiIiIiIiKiKq08Qw/thrLG/HmDvcyh2cbxTK+tgdrGtEJt+/YPPTbOfxt/fez6+Q3cNtWqHAUlYBuWgG27sEfbsRiuTURERJVYeYdqW4Oc7bsr67T5mNpOmdkZ55V+wrT1bamvveMFm0UaupkDkJWHv34pKSn+D4SiOOsgZE+RdWuwP4h+1gth3mdruLbP+RR+nvtbbw3hVl4bQp49+adx5Iub4Skp8BmtYcOGmL94PurUqQPIesC1Of5a6IHEwrhN/w9jH+MSU1C3kABZr9UbPOwN89YDtmFo713fq1cvn/0oLcqyHBPr8fIN0bY+9w3VNgSj24VqQ/bW72dYYVogbJb6vgP6f7MP4GxOCUj35JNPYuvWrXjhi2dx/xv34Lzzz4N6tvTrS6W8loX3oayVhLmFEFCuM/2zgAQ1gF0Ayrk3Br3rX8vqeu3qDvQH0jbrbFuH+BZS2I8S1CeffOK4bWlpaVjbICKykiQJ48aNw/fff4/69es76tOsWbMoV0VEVDnFxcXh1VdfrdAaWrRogddeew2lpaXIzc3FwYMHsWDBAnTt2rXMY99www1B25SWlmL9+vVl3hZRIAcPHsShQ4cctZUkCQsXLoxyRVRWL774YkT/fbZ27dq4//77kZWVhS+++AItWrSI2NhE0XTHHXfgf//7X5nHiYmJgdvtjkBFRF5ZWVlB2yQkJJRDJVTTSJKELl26BG2XnZ1dDtVUbVlZWejUqRPefvvtkPsKIfDMM89g1apVlepmUkRUcxUVFWHq1KlITU3FvHnzwhrD7Xbjhx9+wGOPPcZAbSIiIiIiIiIKiMHaRERERERERERERERERFRllXfooTV82q6FXbi0NbJalpUlQu9mF34oLK/tPmAZwvSQ9Yd1bOuHnu0dIGRb6AHbshKoaAzYtu4Xw7WJiIioqgk4v7DmCdsOEGhVsFBtSxtLc9PcUn1uDNQ29DHO5/TnstZEjdf2ubmLT6K2Xl7AeaJN/wvbXQhJCvwrirKnBMVZaX6Oh7/jJfs+V/+IMmLh2tbtWAK21VBoIVCScxyHvxiBwtPbfEaJjY3BZ4s+Q6tWLb3hwpIxj9vbXw3aFkrQtukh/Dws7dQQbSEkrS4o4dlC8sYDS0KPCVbjkK2B2upNdJKSknz2xVOYCd8vAvUYBwrV1repvzCeL9k2GNk6jhocrl8WgfoYA+rNe52RWYJH39/np2/N8+WXX2LGjBl4buk/0KBZAwDqtSK061II6/UomULgheGzuk6CpIRyK98DlK9H9XpUr0nz+YH52tXTt9Um5jBuNSDeX+a+v2vE9K1DD/M2NQ/3raYMdO7c2XHzfv36hbkhIiJfJSUl6NSpE06fPu2o/eDBg6NcERFR5TV+/Hhcc8015b7d5ORk/Prrrzh06BAmTpwY9D1zOAYOHOgoaCjcQCMip0IJ7vzoo4/Qs2fPKFZDkfDrr79GZJyYmBgsWLAA2dnZ+Ne//oX4+PiIjEtUHt58803MmTMnImN9+eWXERmHSJWbmxu0jcvlKodKqCb6+9//HrQNf8crsDVr1qBp06bYts333xuDOe+88/Djjz/ihRdeiEJlREShW7FiBTp37ozHH3/c0RzFTkJCAhYtWsR/TyUiIiIiIiIiRxisTURERERERERERERERERVUnmHaptD/oSf7so6NexLqO2UoERj8KGfMG19W+pr73j+8g5NuYfWhYb8v2B9jYGL1hBGrS6fcEffgG11P/2Ga5uyIhmuTURERJWD8aYotpzMLUOcX+rL/IRqW2/YIsxtnAdqW0q0TAT93npF1h8ej8fntfpQb65i/YiNjUXr1q2DHDig6OwenyPjm3Lre/R8nvsJ1xaSdiCVdmo/c6ivmfHACkt7vW3RuTQc/mIYijL32lb57uz/Q7dul0GNElZjsNWAYm+GsNBDirVAYeUBAci+D2MbtZ/3EGjx01qQthqQbIim1p9ZArXVvUxKSvTZl+Kco5aAcsux006D76+l2oZqW4fxWaiHlwdmbSsbdkf9f/M5/GlrFmYsORJk3Opv7969uP322yG5JVzQ4gLDtSIp16cevO69zvSgbdN1rD43hmmrYdsA9Ph343lRXitfA4Dlq142X8/qm1q1rfdrw/+NCPwsctaojG8xX3rpJUft4uPj8ac//alsGyMiMujZsyfS0tIcta1VqxamTJkS3YKIiCq57777rtxuMtCiRQt8++232LVrF3r16hXVbbndbtSvXz9ou59//jmqdRBt2LDBUbu3334bY8aMiXI1VFYejwenTp0q8zjDhg1Dbm4uRowYEYGqiMrXL7/8gocffjhi4w0YMCBiYxEBzoK13W53OVRCNVH79u2DtuHvd/k3YcIEXHnllWGFzyYnJ+PIkSPo27dvFCojIgrN4cOHMXLkSPTv3x87d+4Me5yBAwdi48aNGDJkSASrIyIiIiIiIqLqjMHaRERERERERERERERERFTlBA09jGqotk3ooU1tahihusx58KGsNVFjrk1B3LaJ2obyfPP+zLXa9LfL4zZGLFprNW0Phjwz4X0h1H1WajcFVVrqYrg2ERERVXlBpiLW+Y061xL+2lhCtbXF6nPl7iZqhrDeSYYwPDcXIZumtHbh2d5JnfkRNHAcMAdry+ZHcmpywL4AUJS5375m22X+1tuEa8v6MTOFa/sMGShc23SQTcvzj29A2twrUZztG9AshMDMf83EiJtGaO2FEKb+etA2lCBsCZKQ9KBrQz/rQ18naf0koYxlCMv2CdI2hmwrIcnGQG1J8rZr2bKlzfEGis4dcHDMrEsMbbXaESA73fpmxvgOBYagbZvOsrG/umP27f/15VEsW1/2QKiq6ty5cxgyZAgyMzNRp34dSGqwO4QhVNt7PUrwhmZLWtC1BCF51wntutUDr4WAt48yjtbPeG0L/cqEtlTdLgAhYP3WY5uxLoQynBoAbj7TxlB3Iczh3NEydepUR+1uuOGGqNZBRDXLpEmTsH79esftx44di/j4+ChWRERU+UmShK+++gq//fYbLr744qDzxNjYWMTExCAmJgaJiYlISEhwtI1x48bh0KFD5Rqe2aFDh6Btdu/eXQ6VUE3l8Xgch18NHDgwytVQJEhS+H+GfN5552HMmDHYunUrFi9ezFBXqpKOHj2KAQMGwOPxRGQ8fz9/JSqLnJycoG1q1apVDpVQTeTk50z83S5f8+bNQ8OGDTFjxoyw/hszbtw47Nq1C/Xq1YtCdUREzhUVFeHVV19FamoqFixYEPY4LVu2xKJFi/D11187umkDEREREREREZGKwdpEREREREREREREREREVGUEDfZzEqgdYqi2vsxPqLYh9FANzza2cR6obSnRJ/zaz4clvNDj8WgP6zp//WHZnukwyf63bQpnVLMYlf3XYggN++/v3DFcm4iIiCpSmW7aEmKotu8yETRU2zRf1OabhpubWOaV5rmc8koI89zR1FofRZ3TyR51nujwYRtYDaSkpAQ+QACKMvfajGnkJGDb8NkYhuYvXNtHgLBmn2Uyzm6bjSNf2IfiulwufPDR+/jb3/+mBGYLJfvX/KGPbn7t3QX7QG3fgG1zlXp8NgyR3WpYsVDCt4V+LNQWSn3e608gKaku2rRp47NvOQe+tT9Wwv7YmfbLEnqurxKWBf6/4MzHSfZZop974zr7uw95ZGDi+/uwbvc5v9urrgoLCzFs2DDs3LkTANCw5QWAMQBbCc+WAEjquVWvIUnSri9JbauEcHvXeXuq15z5OjVGvEM7X2oYtzF4XXupjmG6XgxB2sYvZ8Nz69eUHVNtIsC6EPTt2xfZ2dmOtj19+vSwtkFEZHX06FG8/PLLjtsnJSXhrbfeimJFRERVS8+ePbF582YUFRVh9erVeOGFFzB8+HCMHj0ajz32GHbt2gVZllFQUIDCwkIUFhYiMzMTOTk5yM3NxZAhQ9C8eXPExcVpY0qShO7du2P//v344IMPyn2f+vfvH7RNVlaWo/BFonBs3LgRJSUljtq2bdsWderUQe/evfH7779HuTIqC5fL5bht586d8cEHH6C0tBR5eXn4+OOP0bFjxyhWRxQ9RUVF6Nq1KwoLCyM25qBBgyI2FpFq7dq1QdswWJuixcmNh6q7zMxMx23nzp2Lpk2b4pZbbsHJkydD3latWrXw2WefVcj7TSIiq++//x4XX3wxnnjiCeTl5YU1RkxMDJ5++mn88ccfGD58eNRvlExERERERERE1Q+DtYmIiIiIiIiIiIiIiIioZggx9FCN0Rb+2tiEHpqeK6mEQs2J0zrJ2tg+RRkDCYUhHFENVdTSq+0f1lBIY6i2Tzy2JYzbJ1xRTVa0/I66bSi4C2gh8gAAIABJREFU8bBouYresdVwba0Pw7WJiIioEinTTVuCjW07nwkw5/ETqq2vl7UbmlhHVKKj7SOpZX0+ps0ttSxq63zS4334CeEOfJMXb19tLMhon9I+6HEqztxjszf+Arb9sQnXNgQ5hx6ubX/yPSX5OL7iQZxc+TRkj29AVGxsLD5b+BluufUWPR5YCAghGUK2vQ9JSJCEpG1PMjysUdCBHqaAYy1IW9KDkNUwbUM4sRpaLEmGfoZQYwigy2VdfPbv1Nop0O6mY3fstMNvCQu3/uGr368tYfNcmPr71Grb1iaIWQtklgBIgJBQWCzjrpl/YGtazQmTKykpwU033YSffvpJW9a6QytokdjqNQoBCEkLzFavV28wu35NSUK5btXPkvfXkrVgbUgQwjuupAbMC8M1rp1LYTiLwtDfuwSyMSrd8o3Q5svZ0TvD4N+iQ7J502b8+uuvjtr269cPDRs2DH9jREQG9957L0pLSx21rVWrFlavXg232x3lqoiIqh63243u3bvjmWeewaJFi/Cf//wHU6dORXJyst8+8fHx+OKLL3D48GHk5+ejuLgYq1evRm5uLlavXo1WrVqV4x7oRo0a5ajd559/HuVKqKYKJXxWlmVkZ2dj5cqVuOyyy9CwYUOcOHEiitVRuJzcQE91xRVXYNy4cdrPCYiqsj59+iAjIyNi48XHx+ONN96I2HhEqvPPPz9om/j4+HKohGqiOnXqOGq3Z8+e4I2qgIKCAtx4441o06YNzj//fLhcLtStWxe1a9fGjTfeiB07dtj2mzt3Lpo0aYJbb70V6enpYW27cePG2LNnD26++eay7AIRUZkdOnQII0aMwIABA7Br166wxxk0aBC2bduGKVOmcK5CRERERERERGGL6L9MZ57Ox9nT+ZEcMmJYW3hYW3hYW/gqc32sLTysLTysLTysLTysLTysLTyVuTagctdXmWvzlDKwioiIiIiIiMpH0NDDQMGHIYZq+y4TjkIP9VBqWc3+MuR9mduZogLVQEMh/IcYatsxhFfL6ms9PDto6LZdRqGxLtO2lQ5aoLe+K9aAbZ/xlGMkQw8nl6GGQUYvXJuIiIjIqTKFavuZU+mrAyW2eievsnWVcX4p9DGMczPfUG2buajax1+Ytjo/9HiUNt4lHsNz48Mjy/4fsPaR4VGCuSHLSEnxH0CmKszcC9+D6S9gO9CBt4RrA+ZwbY8eri2ETUK5d62f50DRuQM4vHgwsvYstN16QkICFn+xGNcPuV6PuRbGtypq6LUeZm380FqqQdzKwy5O27RemNdp4ccQepC4ciiE9tmwTUugtrqud+/etvt5eOlQFJ1L83ucvEv8hGrLauC13ReY/2Nv/AKRTU0ErP/vbWA8JsYarL8yK5CdL+P26Vux7WD1D9cuKSnByJEj8eWXX5qWp16eqoVqa1eAEHAJ6xWqBMJr15l+HRrj3Y1h7pI6hvFaFgJ6hLweq60GbkMIny9Pn2x2NTxfQAurh9DHgvpZGNrLapC3/lkrwDCucZ39V6v9x9ChQx2fCwYYElEkbd++3VE7SZLw/fffIzU1NcoVERHVXGo4d1xcXIXW0bZtW8TExARt99VXX5VDNVQT1atXL+y+J0+eRKNGjdC4cWPceuut2LZtWwQro7KYNWuW47YLF9r//Iyoqrnrrruwdu3aiI65e/duR/+dJgrV4cOHg7Zp3rx5OVRCNZGTYHcA6NmzJzweT5Sria5Vq1ahUaNGWLRoEdLS0pCTk6PtU25uLhYtWoQOHTqgcePGmDBhAs6cOWMK1D5+/HjY277uuutw9OjRCruJExER4L2Z1ksvvYSLLrqoTP/m2apVKyxZsgTLli1D+/bBb9hORERERERERBRIRIO19+86jbSdpyM5ZMSwtvCwtvCwtvBV5vpYW3hYW3hYW3hYW3hYW3hYW3gqc21A5a6vMtdWVFRa0SUQERERERFRDVCm0MNgYwcMPbRp4ydUW1+vhkf7jqhE+dnHBsrwCdP2TVu0hmV7DIGIAT7UYEWPx34cdUPaJ2NfY1CjrO2f2t66LVPFhvHUF1pQZJTCtQNeK0RERESK8pxfmuOAhW8bu/mlNpGSvYGyNoHatvNG7YYo6tzNuBElTNsye/PIHi0M2+7Dyf4aW2th3JDRLrld0P6ewiyU5J/2E3RtE5Zt+zpAe0NIrhqurYbx+g/XFobnQN7R33Do84EoPL3DdqutWrXCf3/8L/pd00/fpiXwWs2wVsOt9fK8Adhq4Lf1QxKSz8OnlaG/cbeFoRRTRLK60HBZ6vHJ3ucjbx6J8847z2df84+vx8EFVyF7zxKYvli0bG5/odrm5mZSkAa+Qcf6KfZJXLbpZz6nwnRugMzcUoyeugUb9pzzV2CVl5+fj6FDh2Lx4sU+61IuS1auFeP1pkRUS4brTgnH9oZwe9uoV6MkBCThUq5HSWsDJahaKG0lof7isnqtKdsyBF7rXyOG5WpkthD6KbZm7tsJ9i3MdAmH/83/3XffdRRcAwB33nknkpKSwt4WEZFVenq6o3ZxcXG48soro1wNERFVFi1atAjaZsOGDeVQCdVEqampcLvdZRojIyMDc+fORadOndC9e3ecOXMmQtVRuPr27YvWrVs7anvmzBns27cvugURRdm7776L999/P6JjPvjgg2jWrFlExyRSnT4d/O+NkpOD3wyVKBzx8fFwuVxB2506dQrDhw8vh4qiY8KECejVqxeysrKCts3IyMCMGTNQv379MgdqS5KE119/HcuWLYMkRTQehogoJN9++y06deqEp59+Gnl5eWGNERMTg0mTJmHHjh0YOnSo+YbIRERERERERERh4k9OiYiIiIiIiIiIiIiIiKhSK1PooZ5m7Wd1oPA+b3CXT7a1MfRQ6GPo4dZ2odp6ALdxm1rgtb9QRCWQ2huAqO+OR5bhkWXTMjVD0fZh09cYnqhuQw/s1jvJsmweXz0QWmAjAgZsa9mOQj8wDNcmIiKiiqLOv/yK8PxSmJY5CNU2zC/937BFn1uagrON80rDvE29EYs2/zPNJY21mG++4p0Xehw9TLNBQ8H16tdD3bp1/R8wRdHZ3ZY6zHtsfhiX2/ETrq38QabskbXj7j9cGzAGMZ/eMBWeIvs/kh8wcADWrF+DS7tc6hPMK6CHCmvBwOqHId9ai3kO829Gjf318cwf5rBvvaM1UFsoIeD16tXD3ffebbs9uaQAGb88ipJcc5CnMfBaqH/Yr542n30Tls/+9sy4k4aYemHtb/is7qfQA5kh9L00DAg1KDorvxS3TduMrzecCFBP1XTixAn069cPy5cv91kXExeDWrXckJQwbEOkuznIXXnuMoZuK2Hb3r7e4y1JkjdAW1L6KKHb+rHXrzg1RBuW9RCGNhDmrwvjtwH1+lUvev3tqelrUf1jbNNnB28ZnQZtezwePPDAA47aSpKEadOmOWpLROSEx+NBfn6+o7Z5eXm4+277/7YTEVH1c/nllwdtc/To0XKohGqqpk2bRmystWvXom3btigpKYnYmBSeG2+80XFbfo+hqmzVqlW47777Ij7uQw89FPExiVS5ublB23Tu3LkcKqGaysnNfQDgiy++wDvvvBPlaiLrxIkTSElJwYwZM8r9d9ISExPx+++/4+GHHy7X7RIRGaWnp+PGG2/Etddeiz179oQ9zqBBg7B9+3Y8//zziI+Pj2CFRERERERERFTTMVibiIiIiIiIiIiIiIiIiCqtMoUeBhvbJvTQHKodJPTQWJ8se8O+bEIP/YZmG4ML7cK0lQ9vAKIeAmkKxDaGHob84Q3Zln22pWxf9vjU5xPUqIZlC/2omYIejcfCEK4t1GPHcG0iIiIqR0HnB05CtQOuDi9UWwv7NsyNZPiGatveyESZX5nmaerczWOdMZozaU1zQGUeqN+ExXIjF3XeaHwYxvOYlnvH9MgeQAgkpyYHObBAUeY+pSibUGzTAbOuCyFcG9CDmfXk8aDh2iU5x5CfvtZ27VPPPIUlXy5BvXr1fMOpvS8MI6kBwAKyoZ3PhzFw2+ED1vGUbfg0MtRkG6ht3nW8+OKLGHz9YNt99xTn4uzGN037Zziofo6n5aD4PJf9rFNol701adkuNFt9alwn6Z+1jHE9YLuwCLj/rR2YuXR/gPqrlo0bN+Lyyy/H2rX213DDlhdo4dmSEN5gbCU82xuYDe9rLQxb0kK2JaH0gYAkuaC2MrVXQroFJC1kHhAQkn69ayHdMJwWY2C28hqAaQyN4bLzG4YdxbeHD094GKWlpY7a3njjjUhKSopeMURU40iShJiYGMft58yZg3379kWxIiIiqiyGDh0atE1xcTF27NhRDtVQTfTyyy9rNziKhMzMTIwdOzZi41HopkyZgunTpztq63K50KtXryhXRBQdGRkZuOaaa+DxeBy1D+U9Wdu2bcMtiyigU6dOObpmr7jiinKohmqqJ554wnHb8ePHIzMzM4rVRM68efPQokUL7N69O3jjCOvWrRuOHTuGSy65pNy3TUQEeH+v4tNPP0WHDh2waNGisMdp3bo1lixZgmXLlqFdu3YRrJCIiIiIiIiIyIvB2kRERERERERERERERERU6Wjhgv44CT0M0D3c0EO1NgjDei0E0X4bpkBtNbTaGlCthVkbww2NgYWWAEVtZONyZw/rONYWHtk8rmwM2VYK1sK4rfXbVGY6JobwSIZrExERUXmquFBtPQDW3/xS7WC6aQt8Q7W1z5absvgEahtvxqLM40wzNSVIG9Dn3Or8TnseIETbPmxbH1ObNypt2ie3D3zwABSd3WsYWX3qsQm8tsaDw+a1cTl81xnDtbVFfuN4kX9io+3yRUsW4dnJz8IlufRx/HwoK03ttGvDkpId7oc5RNsmKNtSn/G1TzslvLiWuxYWLV6Ed/7vHdtjUJS137A/0LdvDMC2ZCAbq7FnXW4IyxYwhHbr+2rf1n7Dxj33BmxLhtcCHgCvLz6Aca9vxNmcYj81Vg3vvfcerrzyShw8eNBvmwG3/VkLwxZC8v/cGKathWe7tHUCeii3Gl7uXSe0wGvtKAv9eBujsNVQeOMVCtkYm/7/2bvzOCmKg43jT1XP7MXustyXIIccgqJ4RBTEOyoiXvhGwagx0cQjGuPxJlERIvJG0VfeqIkxMR4YUFECkZjEAwSjEWIEEdAghEMR5GZB2Gu63j+6q7t6zp7Zmd1Fny+fcXd6qrtremaxR+TXCVcbSGBm1k2BmFvwo7+/7Rxs3LgRjzz8SKix0WgUzz33XE77ISJK54wzzgg91rZtfPe73y3gbIiIqKUIE9YGgBkzZhR4JvR1NXbsWDz88MOZB2bh2WefRUlJCa666irU1NTkdduU3p///GeMHz8+9Ph+/fpBSv7VZTrwNDQ0YMiQIaF/jxFCYO7cuRg6dGio8WvXrm3M9IhSSnVhxXiHH354gWdCX2ff//730aNHj1Bj6+vrcdFFFxV4Ro3T0NCACy64AJdccgnq6uqadN9SStxxxx1YvHgxysrKmnTfRETali1bcNFFF2HcuHHYuXNnTtsoLi7G+PHjsXLlSpx33nl5vQAXEREREREREZGJfzpNRERERERERERERERERC1K80UP/Y0nix56sW8jeqiQGNWOy1IbO0kW1Ha27wet/a9mHtCMZytlQ8EO7MNW4W7mlhVsP7iYIradLLLtxxJTB7bN4xp/HELFtZNEJFPdz4RxbSIiIsqooOeXScYYUW0zbO1+k/b80tuAviCLbSyNO9+Dd888/1NxUWzbPb+Ee85ox+0x7C8Y23DPVt1t9xvQL8MBBup2rXHnYc5fvzAqeEC8g5gssB0vTVxbiIRzxWRvhdJORyedc+/evd1Nxa3ldbQTA9Z+BBsZgtNZ3pLNQSTZb9xcEvbsBrWhjMixELjqqquSHgO7bk9wO8J59wNI/nJ49P+6miyireLuxzGj3XFDRGBBsuMkjfvSWFffFxCQACTmfbAdZ935Nt78cGu6J9Iibd26FRdeeCGuueYa7N+/P+W44tJinHj+cC+eLSEg4cSwpRfSlpCQsNyvwghmSyFgQQbHCgnLfUyPh3LfV05+23v/SSG8KLf/2rnj3Pe088V/kfV2nLe9//MUTHQjOF7F3Q8hTGh76dKl6N69e6jtAcDChQsZFSOignjqqaey+v1l+fLlBZwNERG1FCUlJaiqqso4bt68eU0wG/q6uv7663HPPffkdZu1tbV48skn0aZNGyxYsCCv26bktmzZglGjRmX1Z65XXnll4SZEVEAnnXQSNm3aFHr8lClTcMYZZ2D69Omhxv/617/OdWpEaVmWlXkQgB07dhR4JvR198477yAajYYaO2/ePCxbtqzAM8rN8uXL0aVLF8yePbtJ9yulxAUXXICtW7di0qRJTbpvIiJNKYVf//rXGDRoEP74xz/mvJ2RI0dixYoVmDhxIkpLS/M4QyIiIiIiIiKiRPw/tImIiIiIiIiIiIiIiIioxWi+qLZftUsVPdQrmNFDt5edsH0Fo5ytdMgwGNRWto5i296YxDCgE0CEG7X2Q4jBm7eGF0j0b4Hnn+Qx/3tnX8qNKRqpbC+SmDKwDb1Ndy13nvqx+GPixLVF6rh23OvMuDYRERHlKtk5UUBLuGiLcb6kz/UQWBY44TPOydxFtp+2VsqGn6dWXqzaVgrK1psIxrzN+LZ/3qqD28GbrWKwVSxhuR6fGPUG+vY9JMNBBup3rzGeopnq1l/iz5Vh3M8xrg0kxrVV4lsi0qoLilr3Tlh1wZsLICCgbOVuSiREfIHMceuE0HUuXe0020u6j4TDkBjUdg6HwuR7J6Nr565J14tW9gocS++r0UZPDBmHCRunGiPiHtLH26yUG1+NORlpZmOEDmpL475/+2JXPb7zv+/jx49/gJ1760LMu/lNmzYNAwcODPWXnI87+xtGVNuPZuuYtvdVuiFsabnhbHe8sa50I9dCOGFy5zH/vSUASON+IIPuresfff+jofE+Nl/7JD/OoT71BX97DuwjGytXrsRxxx0XevyFF16IoUOHZr0fIqIw2rdvj4cffjh0XHvHjh2wbbvAsyIiopZgwIABGcd89NFHTTAT+jq78847MXnyZHTu3Dn0xY7CqKmpwSmnnII5c+bkbZuUaObMmejUqVNW6wwcOBC33357gWZEVDg33HAD3nnnndDjL7nkEtxyyy0AgNatW4daZ9CgQTnNjSiT/v37hxq3cOHCAs+Evu66deuG5557LvT42267rYCzyc2kSZNwxBFHYNu2bU22TzOoPWvWLLRt27bJ9k1EpK1fvx7/8z//Ayklrrvuupx/H+zZsyfmzJmDuXPnok+fPnmeJRERERERERFRcgxrExEREREREREREREREdGBoaDRwyRjjKh2fHwQXgg6uG4wfKj88KEylsaFD+HmCM38oBMtNEPaerwZUrQTbmbIEMY+lLJhK3+bfiTbX88LbsOIaCeJbOvHbGX7gW0vymg8V2WuF39sjJg2UsS1M7x+jGsTERF99SW7aEg2N9u2049Bhm3YGbav/O3rK544y/Rd85wJgag2EPe9eQUW90Hv/Mk7kfSD2v4mE4Pa+tzO9s5h9bo6lq3PP41zQujzRRsxd1s2VOD80bb9fdu2c997zB0fU/529NJD+vfN+FrXV38K1VDjn0MqHQXX56PuyXfgojRI8jX++/hlGeLazocEJ+5rxJ5Ku52QsNrCBQvd1d1gtd5EhkhUush1qkB2pl/Z7CP41I0YuArOXQiBieMnYsLdE1L+pdnyniP1YH+hDqEn3bVI8n2y8LaKu588zi10PFskPpK4rq6QS/d796u3rr7vx6EBAaWAl97+HCffPh+//9t/0BBrmSHSf/7znzjxxBNx+eWXh/pLzkUlRRh7+6WQQvgRbSlhSR3TNr4KC5a0nLHCue98daPZQkK4y5yAtjBC3c460PeNVyghAe++Nl6MO+5l98LnZqBb+Nvyxng9dRF4X4cNuIUJbZ944omor68Ptz0hMG3atFBjiYhydd1112HJkiUoKSnJOFYphfnz5zfBrIiIqLmdfPLJGcfs2rULdXUHxoWE6MD105/+FJs2bUJDQwPWrVuHVatWYfXq1XjooYdQVFSU83aVUrj44ouxfv36PM6WtIaGBlx11VVZrVNaWoq33nqrQDMiKpzf//73ePTRR0OPP+ywwzBjxgwAwPPPP4/27duHXo+oEHr16pV5EICdO3cWeCZEzoUmv//974ca++677xZ4NuFVV1fj6KOPxl133dVkF6WTUuLCCy9kUJuImo1SCjNmzMBJJ52Enj174mc/+1nO2youLsb48eOxcuVKjB49Oq8X1yIiIiIiIiIiyoRhbSIiIiIiIiIiIiIiIiJqdl6QMJWCRrVF4hgjemgGoPU4t03o7Tg+Gu1FD83wofLDh+Ya/hbcyKFSfrBb6aigPj7BALbK4pcZyDY2DR3uDsbD00W2g+nuYGDbP94KcCJ37nYFEo+T85ATjWyquDYD20RERF8PGf+dn8fzS5FkWcJ9FbfPwDlPcM3gOZxezz+3BOCFwf3zTj3G9s7fvHFGdDs+pB3TF1+x3dS2EQn34tb6hiQ3fYEX4+blum1n2wcdfBAi0Uj6AwqFut1rAPjnnMHjYQeWBIcknuvmFNf2voc+0fX+smdZl2EJqyxYsCD5LhSMMHD4yHamWHa+1vXmBpEwX/PxefPmYfLkySm3U9r5G6jodXZiVNspK/v3oYPG2f7F2eQx7WAM272v9OPxsW43vK2D2cY6foZZR7Z1/FnHuvX2JISQ2PVlDBP+sAIn3fYGnl+wHg2xlvG54sMPP8SYMWNw3HHH4e9//3u4lQRw3f0/QHl5GYQbz9YBbKlj2O5Xnch2fjkBbj1WwHLj28KLbOvottDxa32Ehfnek0YY2x0j/FfQ79wb+W3zNU/yo5zwW0KG5+9/m/1f6J42bVpWAZqf/exnKCsry3o/RETZGjx4MPbv3x9q7P3331/g2RARUUtw6aWXZhyjlMLcuXObYDZETjjw4IMPRt++fdGnTx/86Ec/Qm1tLX79619j8ODBOW2zvr4egwcPbrL44dfJ9773Pezduzf0+LKyMixevJhBSDrgLFq0CFdffXXo8W3btsWiRYsAACtXrsS4ceNC/z8I0Wg0pzkS5UskkunPaojy47HHHgt1AZXq6mps2rSpCWaU3iuvvILOnTvj/fffz2n9Pn364JRTTgl90RgzqP3SSy/x/ImImsXGjRsxYsQIjB07FgsXLmzUtkaNGoUVK1Zg4sSJKC0tzdMMiYiIiIiIiIjCY1ibiIiIiIiIiIiIiIiIiJpVU0cP/ai2H15LFdXWKym/YBi3P+FHD40YthfUNuagw9RePNvIH/pRa+8fbrxQjzUDi37I0FbO4/GJw5iOJPojnV/Khq1isFUsbo3gvPx4dzDkbav4wHbc3PRjyn9efvAxVVzb31ZTxLWJiIioZfDOMdLcGrPttPJ80RZ/WerzS/O8Kj6qnWzb3vpxFz3xHzOD2c7jgQu0uI8LIRG1oiiOFKM0WopW0VYoj1agIlqJyuLWqCyqREVRBcqLylEWKUNxpASWjEAJwNi6e65oB26Bx7ybPmf0zwMjloXefXpnOOhA/e7/GMdEn1f6V4Pxj4AuX8e/Do2Ma5tL9XvEjWuXdjkhYey2bduwYsWKhHh2IFoNIExgO5l04excYsDePIzDFD838/HX//Z6ym2Vdj4WXb/5e0BG4B2shEMa5mc4PoRtLldJxiXbgo5gB5bEbdv9Xkjne+GHtAFpDNGRbSf+7I8REMKCEBY+3bYft/1uCYb9+G/49dyPsWNPbYjnmV9KKbzyyis466yzcMQRR+Cll14K/XumkALXT7kWx5x6NISQXkzb+yolLGF5kWxLj5GWE+CGgOXGsy1jfWFEufXxk0KHuKUT09Z5biHcZUbgXK/nRemd5d689YtkBLt1Y93MpHvj3feyGYwP85YM87OVLjifsD0hMGnSpNDjiYjyoXPnzhnHvPrqq1i/fn0TzIaIiJrT4MGDQ8UTZ8+e3QSzIUrtBz/4AT744APEYrGcgp/V1dXo0KED9u3bV4DZfT0tX74cTz/9dFbrrF27FocddliBZkRUGFu2bMEpp5wSOs4fjUaxePFilJWVoaamBsOHD0csFgu17iGHHJLzRQSIMqmurg417qCDDirwTIh8Tz31VKhx8+fPL+xE0rBtG1dccQXOOeec0BesM1mWhV/+8pdYvXo15s2bh/379+Opp57C4MGDk/7ZIIPaRNRSrFixAscff3z4Czen0KtXL/zpT3/Cyy+/jD59+uRpdkRERERERERE2eOlRYmIiIiIiIiIiIiIiIio2TR1VDt+WcJ9heA+46KHKsl63lKh7/lBQ2UrtwlnLtfrwQ1R6w0awcTAuPi4YuBL4h3jmPpxcJEwUCnlRcOUUO5TiAvbudPXT8Pr7ClACGd9vaazPX/twEsrAKEUlLuB+P0pN3jmxLXdbQn/azw9LtX9TFJtl4iIiPKvMYHsBCH+9d1855ci6RjzIR3V9tvOOrIdXM+Maiso6FNGL1ZtjtTBafd8yhIWItKCJSOIyMb974ExO4Y6uw51MedmIxgICZ7L6oCtf64LwIvlHtLvEKz6eFXa/dXtWh1IZyNwzzmQ+mIs3oGLi+8ibguJJ/jmsmSPuUv1c3GuLoNoeVcUte6NOi/+7Vjw5gIcNugwL/IL+Oea5vmmd+4dt7u8/ny4kp7nxsW0E9aJi2MrKEyZMiXp9jscfzfaHH4NhFUc3LbRr3Z35EbRnfC1SHPxHD2LxB/AZIFtd2feQ/H3jWXeYwJQEoDtf4YRAkIJ95OEgBLSXVVBQLqfWaSxjxh0YFtBYNOO/fif51fiwZc+wmlDOuH843vglCO6oKTISvMcG2f5qnWY8fRv8eyzz2LDhg1Zr29ZFm7Rmy1wAAAgAElEQVR7/BYcPvQwL07tBLHd4LX049pOQNsPY/shbcuNYzsRbSktCEhY7jIJd5z0I/DSCGbrN4nzo6v3a+big5Hs+Iy80BFu432njPHOZoNRbQCJv50gyc9C8t8SEmzdujXzIHf7y5YtCzWWiCifBg0ahM2bN2cc17NnT4wZMwa//e1vUVVV1QQzIyKi5tC1a9eMnx8WLVrURLMhSk9KiQ8++ACDBw8OHarVduzYgY4dO+Ktt97CkCFDCjTDr4d33nkHw4YNy2qd+vr6nKLoRM2poaEBRx99dOiQqhACs2fP9oKB9913H3bu3Bl6fy+99FJO8yQK46233go1Ltvf34ka49JLL8XYsWMzjsvm99J8Wrt2LUaMGIHPPvssp/W7du2KhQsXBkKyUkpcccUVuOKKK7B371786le/QiwWQ4cOHdClSxcMGzaM/x2OiJrda6+9hosvvhi7d+/OeRuWZeGaa67Bgw8+iNLS0jzOjoiIiIiIiIgoN/zTaiIiIiIiIiIiIiIiIiJqFk0ZPQwuCx89NKPaybZtRg/1+GCG2x9nbil+u/56RhJM+AkxvY5SNhQUbDNimDC7JJQOWcfRC2xnf3oWwi1jm+Ezv1nn1x/1Xb0xPU+dp9OhQ2U+LyOK6K9pxLQZ1yYiIvrKaPKott0MUW3hhoOTjMl0fumc6wTXS4hqBx5PHtWOyiiiMoqIFcnqfCgTS1oolaUojTh/EbLersP++v3Y37AfMRXznyMQPG/zq9rueaPCIf0Oybi/ul1r4J6YGvnsuHou3COgz5UVvHUSLybTiLi2d66o9Mk4SrsenxDWXrhgIa6/4fqEcHX8uaZeFv8eS3i9zA5wiJ+fwPE2n1qyccnWT/Z+EcCC+QuSju9x3sso7TLUP9bmay2S7tj5+UgbLE4W1DaXx381H7e95xGXdIefYU/2WpvvEQFAQiDmjhfu+hKAvjiQ871+SwsoKGEBKoa6BuAv/9yEV/75GUqjAkMP7YARh3fGN/p3wMAebRGxcv+Z3LRjL95btQl/X/4pXv/HB3j/ydsB1ZDTtiraVuAnj9+OXof2RKwhhtdmvIE3Z72JPbv2olP3Tjj5/JNw+gWnQhZJSFiQQnhRbcsNZgs4gW0pnO8taTlLhRMcF0J6sW6hc91C+MshIAWc+0I6R9p7b7rBbK8/7/5T6PepCL58wn+lzDeX3l7ga9z7L/7nwfs5CPlS1dXVhRp377334rDDDgu3USKiPDr11FPxxhtvhBr74osv4sUXX0TPnj1xzz334LLLLivw7IiIqKkdffTRGcPa69evb6LZEGU2cOBAPPfcc7j++uuxZcuWrNb98ssvcdxxx2H58uXo169fgWb41fbPf/4TJ510Uujx+qJSjGrTgej000/PKqZ67733YuTIkd79Z599Nqv9DRw4MKvxRNl4++23M46JRqMoKytrgtkQ+crKyrBv3760Y7K9oEo+/OpXv8KNN96Y877HjRuHZ555BlLKlGPKy8tx++235zpFIqK8i8VieOCBB/CTn/ykUds59NBD8fTTT+PYY4/N08yIiIiIiIiIiBqPf2JNRERERERERERERERERE2uKaPaIrAsh+ihdz+4Xnz0EEp48WnnfmIMMfi8ne8tEUHEikAKN0zmRsfSPj9lI6ZiaFAxNNgNaLDrUR+rT7IPM3wdf9jcuJ8Olun4thBOlNKtxjmxSB0fc6JkTpYuLrANP8TtLVU60i287Xj7MiLa/vMKEdc2XyvGtYmIiMjVLFFtwI9qB6LZCHV+aes5G+c2+vGEqLZe5i4XQqA4UoQiWdRk5zNRWYRocREqi1ujpmE/9tbtQW2s1p2yf66mI8d+9BY4pG+fjNuv3fkfOKFkJ2KcPLDt/wV1ZTzqBbALEdcWAGyF4rYDEsa8v+R9fzd+Mz0Q9VXGeXYyCe8bPfNMr6sR846Xad1UQW3t/l/cn/BwpLQDSjodnRjV9tZNFsgOHl/zeKQeF7/hhB35y7ywuHFfvxdgBrcBCAkoGxAKQgkoSAC2O8aJawO2O87dppDwP8Yof0ZCGTOzAeVEovfXxTD/g82Yt/RzAApFUYlDulagb9cK9OhYgS5tS9GuogTlpVEURy1IKVDXEMP+2nrs3FuLrbv24bOt1Vjz+U589Ol2bKt2YhOxvdux/dX7c4pqV7VvjdMvPR3nX3MeLEvi2fv+gFem/TXwe+bOLTvx8b8+xu8mPoEr//sKXHDV+W4wWwe2nc+pOrAthQXL/dwqpeVEt4VwH3O+F5AQUsJLagsvrQ3p/XxI91XS70idyTbu6Z9rYYw0otpJf3qTNdSTPWbsKxvl5eXYu3dvxnE//elPs942EVE+3HDDDRg/fnxWYaB169bh29/+Nn70ox9h+vTp+OY3v1nAGRIRUVMaNWoU/vjHP6YdU1tbi/Xr1+Pggw9uolkRpTdmzBiMGTMGf//733HDDTfggw8+CL1ufX09jj32WGzcuBHl5eUFnOVX0xlnnIGGhvD//eHBBx/kRaXogHTzzTdjwYLkFxdM5sILL0z4bz27du0Kvf64ceMYoKeC+vDDDzOOadOmTRPMhCh7TRnWrqmpwVlnnZXVvwNMJSUleOGFF3DuuefmeWZERIW1YcMGXH755Tn//gc4f9Z/yy234J577kFJSUkeZ0dERERERERE1Hj8kzgiIiIiIiIiIiIiIiIialIHVFQb4aLaSumlZvTQXeaGtp3Gm4JlRRAVEUSsKCxhZXiyyQkhERESEUQBYxN1sTrUxmpRG6tBg92gpxj3XIOFMS815y7XsW0dv4aNQGRbp850YFvH7pTwctvGVv34nLPMDx562/deHX//Th8vRVw77v3BuDYREVHLlPGcLxuZ+sIFjGqruAdTnl/q52v0gc1lSinjPMffp3lhFKHPuZJEtW23oiwgnaC2VZThSRVWSaQUJZFS1MXqUF27G/tjNd5j3vmlEt7x692vd8ZtNuxeA9gxt5gbDGL7Z3g29Lmou4tgXNv7Hinu5xrXFoiUdkn6uMdcXfmPm+ea8e8nIERAO5UQqwkh0r6/kx2OJUuW4LXXXksY2uaIayH0+y7+0Brr+8t0dN79QOW+WKnj2tkwXjOhP78ke6pxr68QgJKAsCGUghLS/cDkhLWFUFBKh92l8wnGjUSbP896X/4noJi3vv/h0kZdvcLK9buwYv0OZ5vKhldEV8r/3vj8aBbTBSQggL3LX4Fdvz/00ZFSYsCxAzD2lm+h92G9nS0JgVm/no0/P/2XlOs1NDTgd/c+gQV/WoipLz6ISHHUi2VbQnoRbQsCUjiBbeluW7rBbO97KSDhfHb1QttCeO93fTkpKXRWOz6t7X6X5AJL3u+x3nj3pXHf72bYPiGknYfPfvv27cs4hn+ZnIiaU2VlJc4991zMnj0763W3b9+OM888E3fccQcmTZpUgNkREVFTGzNmDL773e9mHDd9+nReHIZanOHDh2Pp0qX45JNP0K9fv9DrVVdX47777sM999xTwNl99axZswa7d+/Oap3S0tICzYaocKZNm4apU6eGHn/ooYdi5syZOe/v9ddfx2mnnZbz+kRhfPrppxnHfPnll00wE6KgMP89vanC2u+88w7OPvtsVFdX57T+kUceifnz56OqqirPMyMiKqzp06fjuuuuy/rznql///74/e9/jxNOOCGPMyMiIiIiIiIiyh/Z3BMgIiIiIiIiIiIiIiIioq+P5olqBzccOqrtfo2fcvKoth89VMYedBxNColiqxgVxZUoj5ajOFKSc1Q7nSKrCBVFFWhf2gHtStujNFIGALBtG7ZtQ8GGUjHvBmXDVjYUFGzl3JQXdnMes6Gg3DFKOcfHXcNbTxk3Zxu2d6Sc7dpQtm0cU/cYKX9v5utiHlOBZMHzoPhAYbJgYTp5DX8SERFRfjVjVDvVptJetMXrPrtXITHOYdzrrCRfD4Cy7cBZka1sKPd8TAAotkpQXlTe7FFtU5FVhPZlHdCxrCMiIgKlbMRs9zxS+eeTvQ7plXFbdkMNGvZ9AT9AbESIvbQ4jGVwzie9WHFctTx+LOIfi1+W4lzTPReFlXj+3qZNm+QXdfE7wYFz5UA3WTnvX++mGn8zty2MAHlSSaLYQgjc94v7EobKogpUDboy8XAmbFNvVCRZnrR8nWRC8RPLdB/eD5YZaNYvggisY36V3tzcBDScODYAYdyHdMYIC85Vjdz7sAAhIYQEhOWOt9xtWICwdDoawklRu9uQ7jb0zdmucPclYO7HAmIK+9f/M92BS3DvzJ/jzid/hj6H9YEUFiLCwtZPt2LmIy+GWv+TDz/BZcOuQPW2aljSgiUtN6IdDGz7QW3phLKF873wfumotoAUOrLtPu5Ftt3vpXDfPn4UWz+ug+zC+z4Y1DYlRLXNx+LWyeaCTKYw0Y2ampqMY4iICmnGjBlo27Ztzuvfe++9uPnmm/M4IyIiai6VlZUoLy/POC7ZBZaIWoq+ffvipptuymqdZ599tkCz+eqaP39+1uv893//N2zbLsBsiApjyZIl+M53vhN6fFVVFRYvXgwpE/8qvpXkvxfHk1Iyqk1NYu/evRnH8Pdramph33MVFRUFnglw8803Y/jw4TlFtaWUmDBhApYsWcKoNhEdUHbt2oWxY8di3LhxOUW1LcvCOeecg+eeew7Lly9nVJuIiIiIiIiIWjSGtYmIiIiIiIiIiIiIiIioSRQyqh0fZg5GD4PjAtsTfugu8L3OSxuBZzcxrZ9Mxqi2rWxISJRGy1BRVIFiqwRSNN0f0UZlFK2LW6NTWWdUlrSGlNKLZ+tbzPvehq1izs0LIbrH1Qtv+3FEZdvOekZgOyHsl5A+9I+tPmY6ru3f949gqLh2ujAl49pERETNwj+fytcGU98KGdVOf36Z/qItylZG51l5Re1g3lkF13fPn2w3smwr/0IlERlBqxYW1I5XbBWjS3kXtClpCyFgnF86cfCKynJ07Nwx43Zqd62GF9T2zh3twFf/DFMvh3vO6v4F/YTXNdu4duLjSinYtYl/2bR169YA4GWEE5id5yR0PFhHg83gcOgbkq+bdB7mzXi6et01a9bgpZdeSphn1aCrIKOVidtMKvNnnoT5JWw0TFzbGJvwfJMFlHWk2Y1me3FmHcrWYyy33OwGsHVc29uPdMfoCLaOa/vjA3FtNyTtR7cj3mNmqNuLbAtnXSfGbcGu/TL9wUziZ2PuxC9//DAsYbkhbIkHfvhQ5t8zDTu37cRlJ12O6u3VTjhbGFFtd5uWsCClGwR3lwshIaT0gtv+e9MJcQvAPV7mT40++sY9pQKvkxfVdh9XxnggSUhbfy/i7nuLc4tqNzQ0hIomderUKaftExHlS0lJCRYvXoxoNJrzNqZOnYpJkyblcVZERNRc+vbtm3HM8uXLm2AmRLmbOnUqRo0aFXr8unXrsG3btgLO6Ktn0aJFWa9TXV2Ne+65pwCzIcq/HTt24MQTT0QsFgs1PhqNYvHixSkvUDF06NCM27BtG7t27cpqnkS5WLduXcYx/fr1K/xEiAzvvPNOqHEnnXRSweawZcsW9O/fH1OnTs3pz6/btWuHJUuW4O677y7A7IiICufNN9/E4MGDMWPGjJzWnzJlCj7//HPMnTsX3/rWtxCJRPI8QyIiIiIiIiKi/GJYm4iIiIiIiIiIiIiIiIgKrpBR7VSbChU91PMyvne7h8nXAxIC2vFRbQUFCYFW0VYoLypHVOYesMkHIQTKo+Xo3KoLqoqrIAAncgjb+OoGs5UyvndDiHDi2/6zc1PabmDbj47bgTS2Uno9G8G1dQkzeVw78DVTXDvufZOPuHZT3YiIiL6KmvLfcWHOL1W6Xyr1Y3bgvMY8i8ny/FIHtpWCEkhYLz6qrc+hlBujhhAojZSiNFKacwS2qVUUVaBbeTeURErcM0QbMRVDTNno069PxvXrd65xTgKVDcB2viozsu0EteMv4aKpQJTblE1cO7lYbWIApaqqKnDfCwDH7y4+aJ1Omph80lsm5j6TrGtGrh/634cSfraEVYw2h38/9TaTPeB9WIqh5ov3sWv5E9j85o1YN/MkVK+albDfzBPPNEZHr41Atog/6CJuPWmMl24oW7qPSm+ZH8p2HxduWFuv494XIuLHsc24NszAdjDWLbzx/jrwIt5OfFrVZR/WVgp496+LcP1pN2L1sjUQtsCnn3ya9Xb2f7kfV4/6PoQtYUnLiWpDR7Yt5znAjW0bgXfLjLxDegF4M0EvzdcKCD4ujPdHkh/bVFFtvY63rhHVzvx+C+f1118PFV8aNGhQXvZHRNQYffr0wezZsyFl7n9l5K677sKaNWvyOCsiImoOI0aMyDhm27ZtsG27CWZDlLs5c+bgxBNPDD3+v/7rvwo4m6+e2tranNabPHkyNm7cmOfZEOWXbdsYMmQIvvwy3H9rE0Jg5syZaS9OMWHChFDbeuCBB0KNI2qMMP89srKyMuMYonz629/+lnGMlBIDBgwoyP6nT5+O7t27Y9WqVTmtP3r0aGzevBmDBw/O88yIiAqntrYWt99+O0499VR8+mn2fz58wQUXYN++fbj11lvRsWPmC6cTEREREREREbUUDGsTERERERERERERERERUUEVMqodTFw3PqrtRA2RsF5C9NBrQzvf2HqEAEojJWhVVI6IjGR4Yk2vVVE5upR3Q0VRayjbCV/btg3bduKNOiLpxLUVbFv5kW3b9pabgW1nXR3SdgPbgYg0oMt9XiwS3gH0X8E0cW2lkse1/dfNf46NjWsTERFRblKe84kQt3ztSz8uVPpzgBwv2uKf0SQ5x0h1fmmcO+q5BdY3zi+V7Z9jWdJCWaSsRZ5TZmLJCDq36oI2JW2d80nbuaBL70N6ZVy3fvd//HN878DpWLbtfw8n9hWIawfOJ824tlHXDR3Xjvv8oAC7bnfC6PiwthaIAqcKYTf2ZyHMz5ZIvm8vemzEhrdu3Yonn3wyYTet+38LkbKOwX2mnJC3AwDA7n8/j/Wzvokv3vpv7P54Bmq3r8CmN67Btn/eByg7Rew41Q7ilye57/WUE4Pazj91tDp480cYwW2hv0+Mawszru2Go3VIWyTEtd3AtrC8ELcT2HaC2sJbT4/xxwIWYrXZh7W1rZ9vxU//6w7812GX5hzI+2LjF/jJ934KKSSksCClH9V2lklIIQLf+9lsCUsI9xgIyMD7zv1eCncdHcU2Xj83sC287wE/hg53vEj8GvzPAQnvs8ZcqODVV18NNe7OO+/MeR9ERPk0cuRIvP3222jdunXO2zjkkENwxhlnYPLkyfjJT36Ca6+9FtOnT2d8lYjoABImLqyUwuuvv94EsyHKnZQSCxcuxLRp00KNnz9/Pv76178WeFZfHXfeeScikez/W2RdXR369etXgBkR5c83v/lNbNiwIfT4u+++G+edd17aMUceeWSobc2dOzf0foly9cknn2Qc0759+yaYCZHv448/zjimuLg47/ttaGjAeeedh3HjxqGuri7r9aPRKKZNm4Y5c+bkdG5ERNRcVq5ciaFDh2LKlCmZ/5/tJG666SbMnDkTpaWlBZgdEREREREREVFhMaxNRERERERERERERERERAVT6Kh2sk3lHNWO22LKqLY5wgtNAxEZQXm0HFFZlOFJNS8hBKpKqtCloiuKIlEoxKDgRrNtGzEvoB1zb25k241wA0kC28r2jo2tdA7S+OWuj8CY8HFtLT6u7T8pJIxLd5+IiIjyK5e/lFeofelwdeoB6R4Kd9EW27+sih/MThfVNrevjH2YUW3lnzsVW0UojZRBQDTpsc23quIqdKvoCiklbGWjV4iwdt2utXCi2e4xVrZ7jqjj2jqw7S/LHNc2X79Uce1Uy/zzzlhtYli7TZs2KZ9Lsnh1QPxUgPCx7LBd4Pj+e5r5PPrIo6ipqYlbQaLtkT/055ZS4oPKrsf29x5IOnr7e1Pw+WtXw27Yn2F7IWLaKT4YODFm/b/IyhTrxB1UL3ptBLNFYlwbbixax7ERF9sORLLdiLYOaAPOchHYlxHZhuXfhAW7EWFtLRaLNWr9t159Cy88MdOdXVxUW0o4v4T7yzJC2wCE/xiU+zMB6cW0zey5v8QNacOIahuj43lb0VHtJI+lup+tqVOnhhp3yimnNGo/RET5NHToUGzZsgVjxoyBlLn99ZHXX38dd9xxB+677z489thjGDduHEpKSjB06FCsWrUqzzMmIqJ8Gzp0aKh/B7z00ktNMBuixrvssstQWVkZauzYsWN5QZCQ+vXrhzlz5qT+b1lp7Nu3rwAzIsqP22+/HW+88Ubo8eeeey7uvvvuUGPbtm2bccxnn30Wet9Eudq/P9V/a/d17NixCWZC5Kuurs44Jsx7NxvLli1Dly5d8Kc//Smn9fv27YtPP/0Ul112WV7nRURUSEopPPzwwzj66KOxdOnSrNdv1aoVnnjiCUydOhWWZRVghkREREREREREhcewNhEREREREREREREREREVRCGj2qk2lTaq7Q4MGz0MrG9Gtd0QtBOTdsJcpZESlEZKGx3pakpRGUWXVl3RpqQtbKUQUzZiKgYbMS8Y7tycyLaCDRs2Yu4yZUS3oY+HGz5USrnBSTsQ1baVXw/U284U19b06xMf11bBF874lnFtIiKiQlLuv/PTnvOlOzVSxi3tMP+XfzGPFL8aGdVONvV055d6n968jO9TnV/6C/zzSzO2XRopRZFVHDf0wD2PKYmUontFD0RkEXr27ZlxfN3ONYGYtneUlO0Gtd0Qkve9f/EWL7adU1xbJFlmfC8AO0lYu6p1VcbnBKQPWof5OciJ/tiTKfANYN+X+/CrX/0qYXlF71GIVvYKH/I27P54Our3bEj5+J41c/Dp7HMR2/dFihE5xrWN5ykCj5kRZwFAumOFE8qG+X2GuDaMuLaQACLQcW0dzxbCcseZge2IN0bHt4WObOvxXmg7AsCCXbs35TFsSr+852HAhhPSjo9qu8fCWa7j2X5AW7iP+8sBQEAI81UxX4PkUW39+VtLCGnr70XcfW9x4z6vb9q0KVSMsGvXro3aDxFRIRQVFWHmzJnYuXMnJk+ejIMPPrjR26yvr8eiRYswaNAgzJgxIw+zJCKiQpFSolOnThnHvf32200wG6L8uOqqq0KN27lzJ2666aYCz+arY+TIkaEvKmUaMGBAAWZD1HgzZszAlClTQo/v27cvZs+eHXp8t27dMo7ZuXNn6O0R5eLll18ONe6ggw4q8EyIgurq6kKN27FjR172d88992DIkCHYtm1b1usKIXDTTTdh1apVoT47ERG1FJs2bcLZZ5+NG2+8MfEi2iEMHToUH3zwQejP2ERERERERERELRXD2kRERERERERERERERESUd4WMahuJ68Cm0ka1vT52uKh2YB9xUW0dkFYApJBoFS1DREYzPKGWq3VxFbqUd4UUwgll27Yb2bZhIwZbxZzwtu1Gsm0/qG0Gtr3gpRfZduLZyo0fKiOurZS7DMgY1zZfC+V2EZPFtfX3Jsa1iYiImlGmqHYIgYh1I84vFZQXr072y4Ydd97hn9cEs80hzy/dC4sknMsEzi/d8xrbryqXRksRkZHkzyFTxLwFi8gIelT2wJAjh2QcG9u/DbG6aucc0ohpe6+Dt0wHs3Vc2zZencbEtRG3zJhbsrB2VTCsnSnca0auE4LXKrebSPUrQ0xbz1dA4Mknn8T27dsTHm97xA9DRLUTB6hYLbb/68FMK6Jm61Ksf+l01G5blmHb2cS1RTCuLYyAdsq4thvKBozvk8S1RXxcW0LACsS1nai2Xm5BiIgf2IZ5i7hR7YgX2YbQ4W33Bgm79suEo3LIYYdkfG3zrba2Fr9/+ClISFjCciLakJBeQNu5CSGc5dI9bjqxLZyb8950/tdlAf9xATeUraPa3vcOL6rtLtBRbX0cvJ89Y4V8H6Nhw4bBtu2M47p06ZLX/RIR5VNlZSV++tOfYt26ddi5c2defq9saGjA2LFj8fzzz+dhhkREVChHHnlkxjH/+c9/mmAmRPlx1113hT6XeeSRR9DQ0FDgGX113HjjjZgyZQratWsXeh3GWqklWrZsGb797W+HHl9ZWYn33nsv1IXVtDPPPDPjmGj0wP1/SejAsHDhwlDjxowZU+CZEAX16tUr1Lh27drhiy9SXYQ1s+rqahx11FEYP358qP+GH6+iogILFy7M6eIiRETN6ZlnnsHhhx+Ov/3tb1mva1kWJkyYgLfeegt9+vQpwOyIiIiIiIiIiJpWXsPafQa0Q+8B7fO5ybzh3HLDueWGc8tdS54f55Ybzi03nFtuOLfccG654dxy05LnBrTs+bXkuRUVWc09BSIiIiIiImphCh3VTraptFFtd2DYqHZwh4lRbT0qIiNoFW3lRcEOZCWREnSvPBjFVrEb1XaD2raNmBvatvUyZTs32IHAtr7pBKWtbC8qaauYH7T0QpLh49rmV/1QfFwbMF7XNK8p49pERESN16jAczNEtXM7vwyyvcw2vAZzqqh2MNfsx7v9x83zImd8WbQUlsz8Zy4HalxbCokhfY7Ceeedl3Fs/e61cELZthHYjsGPZxtVaaXcx/IV10bKZV9ueD1hrq2rWgfuO+eo/q+w7/dUwe0wt1z4KWMnhvnQQw8ljCnrOgwlnTLF0JPvf/dH09Cw9/NQc2n4cjM2zD4HNVv+lWEfuce1/fuZ4toyfVzbC2S7AW1jnPO50Ahne4FsI7AtdUDb8rbr3CIQsNzQdtSPbcsIVM3ehCNyxPGD8cAL96O4tDjlcS2EV19+1X1ObijbjWQ7UW0RjGrrxyD8+0ZUWxrRbS+qbUThAfMVFn5UWwezzai2fq2FMVrEr51b9N68bd68OdRxuvzyy0ONIyJqblVVVTnFhlK57LLLsHHjxrxtj4iI8uuss87KOGb//v3YsmVLE8yGqPHatm2LkSNHhqJTZtUAACAASURBVB5fXl6O1157rYAz+mq59dZbsW3bNsybNy/U+N27Ey9IR9Scdu3ahWHDhiEWi4UaH4lE8I9//AOVlZVZ7WfDhg0Zx5SXl2e1TaJs/fvf/w41rl+/fgWeCVFQmIsPaJ07d8agQYPwu9/9Lqt9vPLKK+jcuTOWLFmS7fQAACNGjMCWLVswfPjwnNYnImpqsVgMs2bNQt++fXHFFVckvXh2Jn369MHf//533H333YhEkl/4nYiIiIiIiIjoQJPXv+Hdum0pWrcryecm84Zzyw3nlhvOLXcteX6cW244t9xwbrnh3HLDueWGc8tNS54b0LLn15LnJq3c/sI+ERERERERfTU1T1Q7uOHAOK9vmCJ6mCTA7AcTlZ/a8/7hLCuyilAaKc3wZA4slrBwUGV3tIq2gm07keyYF9COJd634wLbtoJStrvcCRvacJYZ94IhyUbEtfX9+Lg2AC+4Zo6LX4+IiIhyEyrsnOqcL89RbQUFJRTS/crmX/vBi7aknk9gn0K5FxdRSaPaga/uuZNz/RHvjAdl0VJIYYU/PgdoXFsIgRdeeAGnn3562nH1u9dCuSFteEFz24toO8faDW57wXL3XDIvce34N7CCXbfXjSEH9ejRI+37JdfwdUG4TzU+MPzSSy9h7dq1CcPbDrkht9001GD7+4mh7sMPPxx3jb8r5TpfLLwNIuUPQaq4drJxiXFtoZcnjWubX92Itv5e6CCzjmtLdztmXNty49nS+xoIbLvrCfe+0JFtYQEikiK0bUHHtveuTgy6V7WtwuHHHIbp7zyLrj27Zjgm+bNx/UZY0nJD2haklJDS+epEtBOj2iL+NUBcVFv4UW1P4G1gRLFTRbWT/dgaa+fDggULUFNTk3FccXExrrvuurzsk4ioqSxYsCAv22loaMCVV16Zl20REVH+XXLJJaHGPf/88wWeCVH+zJ49G61atQo1tra2FmeffTZeffXVAs/qq6VTp06hxp100kkFnglReLZt46ijjsLevYkXrEtlxowZGDhwYNb7eeGFFzKOa9euXVbbJcpWVVVVqHF/+tOfCjwToqCLL74YRUVFocevXLkSV199NTp06IB333037VjbtnHFFVfgnHPOwf79+7Oem2VZeOSRR7BgwQKUlLTMv6tHRGSqrq7GQw89hEMOOQQXXXQRVq9endN2vve972Hp0qUYOnRonmdIRERERERERNS88hrWJiIiIiIiIiIiIiIiIqKvr+aLaqcY58a1Uka1k6wXjGo78WcoJ/psu4Ho4kgxiq3iDE/mwCQg0K2iG1oXV8K2Y4GAdkyZQW0Vd9/53lmmoFTM/erGtJXtdBBhuzcFJXRAO7e4tnK7iPFxbR3tZlybiIgo/0Kd7+Ua1fbODVJHtROi2Y08vwwEkAOrpLloS9z5hlLOuQiUMi8jEpyn+7hOONuwvRmU6qh2kuOR9qkdoHHtoqIizJkzB8cdd1zKMXW71wKw3YuwxADEjPNGP66tY+ZmVDt/ce2gfZveAVQssKykpATfOO4bxrbNLZjvLRGM+4oC3lIQbuA4PvStlMKUKVMSxhe3HYBWPdIH0FPZtfJJNHy5OWH5xIkTMWHCBEyfPj1ppKB224eo270mRIw8/oo6Jv26ZhvXFm4QG85XYca1JYQXvBZuGNuMa+sYtxvQdgPbQjhxbB3JhrC8wLaA5d53b5AQIhIMbQsLsS+3JT0CHbt0hCUjqGpbhWfmPYWLrroQ0sr9fwe+9OpLUFKaORxRU1PjxrMtWO5zkUJAInVUWwgBKfSxE4lRbeP1EjpkLrwlgZ+dQExbf42LagfGh4xqZ3rP2baNk08+OdS2Ro4ciUgkEmosEVFLMWLECNxyyy152dYbb7yBHTt25GVbRESUXx07dkRpaeYLxv71r39tgtkQ5UckEsGSJUtCj4/FYjjzzDPxzW9+ExMmTMDTTz+Nd955h+cvKezbtw8nnHBCqLEdOnQo8GyIwhs1alTSCwmmcscdd2DMmDFZ7+exxx4LNS5soJ4oVyNGjAg17vHHHy/wTIiCpJQYPXp01utt27YNJ5xwAiZMmJD08bVr1+Lggw/GM888k9O8unXrhk8++QTXX399TusTETWl//znP7j55ptx0EEH4cc//jHWrVuX03batWuHP/7xj/jtb3+L8vLy/E6SiIiIiIiIiKgFYFibiIiIiIiIiIiIiIiIiBqtkFHtVJtKG0qOi2vlFtU2H3f+WRIpQZEsCj/ZA1Tn8q5oXVKFmIohpmJ+ZFvZsGGEtG0nuK28oLYTPLSVgm3HpSWVDdtWzjjY7lh46wDZx7U1P7atEl73ZONS3SciIqLUGnW+l2FV74Imxr6SRbVD7y/DPht90RbvtNE/N4k/v0yMaru/bOfcMgYbJZFiWMmi2sb+0jlQ49plZWV4+eWX0atXr6SP1+9c68ay3XNGL7Btu+eNtv+4GcvWkW3vMa3xce39G/+eMM9hw4YFAtGZzjV1YFsogfhf+ZK45fTbnz9/Pt5///2E5W2OvB6Zf8gS2fX7sP39/0tYftRRR+G8886DgMAll1yC+fPnJ12/dutyACpF6DjViX7899nGtY0yuY5rI3lcW8Byx+q4tjQC285XJ5rtPOaEs3Vc270Jy3jMgkAEQkSN0HbEvVnYs/LlhKMQjUbxjRHHIiIiiIgIiiJR3DThh5j93iwMOX5I0uOazqGDD8Xtk27DqSNPzTjWjtmQUsJyI+KWdIPaQkBKCemGxc2otkCeo9rG+KaIagNAv379Qm0LAGbNmhV6LBFRS/LAAw/g1ltvbfR2lFK4//778zAjIiIqhN69e2ccs3Tp0iaYCVH+9O3bF/37989qnddeew0TJ07ElVdeiWHDhqFdu3aQUqKoqAgVFRXo0qULBgwYgGHDhuHCCy/ED3/4QzzwwAOYNWsWli9fjpqamgI9m5bl29/+Nnbv3h1qLMNs1FLceeed+Mtf/hJ6/JlnnolJkybltK+ZM2eGGjds2LCctk8U1lVXXRVq3AcffFDgmRAlmjZtWqgL/MRTSmHixIm46667AssfffRR9O3bF5999llO87n88suxYcOGlH9GSUTUEiilsHDhQlx44YXo27cvpk6dij179uS8vbPOOgsffvghzj///DzOkoiIiIiIiIioZYk09wSIiIiIiIiIiIiIiIiI6MBWyKh2+uihSD7OjB7C/14AXszZXC+4rgok9ZSyvRHFkWJEZTTDk/nq6FLeFTE7hl21u6AEACWglICADSGkH0pTCoCEEApQTjhNR9GUDVhCQAkJ6XbPpAJsAFLYgJJOdE4pQNgQkF5cWwrp7FM4L6hQChACCioQSXMXQ7/wSjkhPv01XsL6cfcD8tc4JCIiOqAVOqqd9WOpStj6sZwu2pJm3/Hnl9I9v1Rx55ci8UIgzvmke992HrGhUGwVISKj3rik5yMhnkeqc56WrkOHDnj55ZcxdOhQ7N27N/BYffUG+DFsJ8qrICFEDICEggRgQzgnqVDCgoBzLuqFkZXtvh46juyfezrnf0gSL9cH3HxXCCi7DjuX/SbhOZxy6ikJy0Kfa4YIp2crl0B3svBlpFUXVPa9KKc57Frxe8T2b01YPnHixMD79LjjjsNxQ4/DoncXBcbVbP8QFYecDwj/nD4o+NoEX7P47+PGOh8Inc8pcD9EqPi13ei2ikGHtoX+GRf6fWdBXxhICAUn4m7BeY85WxJ6i8L5NCnczzzK+c3D3Zvt7lwF13GnHKvZhb2rX004lmddfCY6dOzgztY/pu07tMejMx/GR8s+xl0/uAufb9iUsG681m1a4+m5T8ESFlYuXZFxfDQahSUsCOhItvM5T0jL/UkTCVFtHdP2otpC57R1zNwPwuuXyQxuO8e5+aLaU6dOxZo1a0Jt7/jjjw81joiopZoyZQpGjhyJH/zgB1i1alXO25k9ezZ+8Ytf5HFmRESUL8OGDcOKFenP/Tdv3gzbdi6qQ3SgePTRR3H66ac3ahtKKdTX16O+vh579+7F5s2b046XUiIajaK0tBQVFRVo06YN2rdvjy5duuCggw5Cz5490adPHwwYMADdunU74H6mqqurMWfOnNDjTz755MJNhiikF198Effee2/o8b169cIrr7yS8/4++uijUOOymRNRLsL+O6asrKzAMyFKVFJSgtdffx0jRoxALBbLev1JkyahqKgIt912G84880wsXLgwp3mUlpbixRdfxMiRI3Nan4ioKSilMGvWLEyePDnpxbGzVVJSgilTpuD6668/IP+fEiIiIiIiIiKibDCsTUREREREREREREREREQ5a76odopxKaLaelx8VDu4ISOzrfw1FIAiqwhFsijDk/nqOaiyO+p316O6thoSAsoNZks3/CaUdP+newWhJJRwH1NuQE0AMSUhEYPtJNZgCwkJtyfXiLi2JiAKF9cuQPCQiIjoQJP2fK8R53rOw42Iaqfaf7rzS6XiziMQuKhK2n27Ee1A+1YkP7/0lnoXbVFQtpfXRkRaKLKKE/aZSxhZP68D8S9CDho0CL/73e9w6aWXBt5n9bs/hVJ1ECIK99IszvGHcM8XnWXKPTOFikEJN6Ct7Bzj2vGfNvz729+bmnT+p51+WtLlB8q55rJly/Dqq4nh5jaDfwAh9fszfKXerv8SO5b8MmH5N77xjaShgpFnj0wIa9du+9DfrVDex4REZjw7l7i2dOLYCXFtPU6Hsp0Atr8Vy3kPKuEG3t3PKcKGUtLdnR/Ydt617s++997Vv09I48kZoW03yL3n47lQsbrgsxYC3772MkREBCLw1PQdgcOHHI45i2bj3QWL8PupT2L1R6uxZ/eewHaKi4txxugz8POpE1FUFEVdbR02rP002YEO6NipA4QQkO7FlLy4to5qC+dzoJfOPsCj2gDw85//PNQ4ALjkkktCjyUiaqlOOeUU/Pvf/8aiRYvw4IMP4r333sOOHTtQW1sLAKipqcm4jdWrVzPISkTUQl100UV4/PHH046xbRuLFy/G0KFDm2hWRI132mmnYdCgQRnD8flk2zZqa2tRW1uLXbt24dNP03+utiwLxcXFKCsrQ+vWrdG2bVt07NgRXbp0QY8ePdCrVy/07dsXhx56KCorK5voWaR2zz33hI5fDhw4EAMHDizwjIjSW7lyJS699NLQ48vLy/H+++836nNLRUUFvvjii4zj+NmICi3Tv4O0nj17FnYiRCmccMIJmDt3Ls455xzYtp15hTjjx4/HpEmTUFdXl3lwEkOGDMGbb77ZIs6xiIhS2bt3L6644grMmjUrL9s78sgj8Yc//IGf1YiIiIiIiIjoa4NhbSIiIiIiIiIiIiIiIiIqjEaGFpNtKpeottNOCxs99P9hK9sNH0ZQHBc+/Do5uLIn/r3jY9Q21HgBNd2U1DlDwInISQUA0um6KZ1Ec8KHEm7kUNmwoQPdslFx7UCwkHFtIiKivGrKC6jEPxYqqp1sXTt9BNw5nwhuKsz5pRnV9o6Le/6ozzNSnl8qZQS9nfOS4khJ8vl/DePa3/rWtzB//nz85je/8ZYpux4NezYhUtENEPqIKOecEU7QWAgbcOPITlzbTh7XdoPFflxbeSFi73jrk9skce2aLUuwY8n/Jcy7x8E9cOSQIw/oc80pU6YkLJNFFagaeIWxxIxVp7f3Py8jVrM9YflPfvKTpMfoiCOOSFhWu225/7lAN64bHdeOGxsf1w5Emf3sNfRnFR3QVgrCfS8570vbfTs5EQjhRrWDgW39KVO//k40W+ngtjsXZ496P4Bq2Ic9H89JeMannH0yeh/S25uhnrQXnXYnIgAMP2UYhp8yDAIC+77cj3fmvYPuvbpjwGEDYEnnokfCjWD/4fHpoWIWo8eMhhSWc8kkodd3s9pGVFsIAaEO/Kj2pk2bsHPnzlBjW7VqhRtuuCHUWCKiA8Fxxx2HF154IWH5tddei8ceeyzturFYDLfccgseeuihQk2PiIhydPrpp3t/bpLO888/z7A2HXDeffddHHPMMfj3v//d3FNJKhaLYd++fdi3bx+2bduGNWvWpBwrhEAkEkFJSQnKy8tRVVWFdu3aoXPnzjjooINw8MEHo0+fPujfvz969+6NSCT/f0X42WefDTWuqKgI8+fPz/v+ibJRXV2N448/Hg0NDaHGW5aFt99+G1VVVY3ab6dOnbB69eq0Y0pLSxu1D6Iw1q5dG2rc66+/jpKSEvTv3x9nn302rr76avTp06fAsyNynHXWWXjuuefwrW99K/OfQSeRS1RbSonx48fj7rvvznpdIqKmtHHjRpx77rlYsmRJo7clhMDtt9+On//85ygqKsrD7IiIiIiIiIiIDgwMaxMRERERERERERERERFR/jUyqm0GDUNFD+P3aUQP49OMqaPaKiGqLYVEaeTr/ZcdpZDoXdUHH2//CA12A6SUELAh3fi18CLWbtBaOoFtJSQkYhCwAGFDKQHpjpdu6NBWdqPj2oAfUGNcm4iIKD9y+QvNwQ3kulr6MHbylfQ5XYohwt+2vuBK7lFtY5/GY+b5pXDPZxSUMTUnyquEQolV6pw/xZ3HxM8hl8D2gRrXfuihhzB//nysWrXKW1a3ay0iFV0AJaFEzIln67i2gBMvRgxCSPe1lc7DwghoB77quLb5qhvh5SRxbbthPzbP+yGgYglzvn/K/ZBSep87DrRzzQ0bNuC5555LWF416DuQRRVxS8PFtYva9Eu6fPz48ejXrx8GDhwYWH7kkUcmjG3YvxUN+7YgUtbROa76mklZx7WB4IFVwbFGXBtCBbbt/HRKADqq7QanhfP+c+LaAnA/5wgv+K68ufqBbeN9qGzvewHvsk5GaNsdJ4A9q/4Cu25PwrP9zo3fgRSWP9eEwLQR2IZwHxeoKK/AWeed5Y0LxK6FwIvPvpTs4AYIIXDDj2+AJQQgJKSOYiMxqg3lFNGziWrDmL/en/+8mj6qDQCvvvpq6LEzZsxwfk8gIvqKmzJlCn7zm99k/Lwwd+5chrWJiFogKSXat2+PrVu3ph23YMGCJpoRUf6Ul5fj448/xq233ooHH3ywuafTKEop1NfXo76+Hnv27MGmTZvSjpdSoqioCGVlZaioqECbNm3QoUMHdOnSBd27d0fPnj3Rt29fbNy4EYsXL8a6devw2WefoaGhAZdddhluuOEGlJT4FwLcsWMHNm/eHGquc+fORceOHRv1fIkaw7ZtHHPMMaiurg69zrRp0zB48OBG73vPnsT/fhevpqam0fshyuSYY44JPba2thbLli3DsmXLcN9996GsrAwDBw7EqFGjcM0116BLly4FnCl93V188cXo3r07Ro0ahe3bEy/Umk/t2rXDvHnz8vL7PRFRIS1duhSjRo3Cxo0bG72t3r1744knnsDJJ5/c+IkRERERERERER1g+H9xExEREREREREREREREVF+NXVU2/zWix4a0WyVuF5CVFs5UW1lRLUBfO2j2lqxVYyDW/eEDRsx20bMjiGmYoipBth2zFmuYrCVDdu2YcOGrWKwlYKC+1XZ7rFVsG3bDZ67x1spKOiv8O4D8OLa7gvkh9ID4XT/RfZfb/fx+PdEnPiAZ8qgZyP7okRERAeKjFHtYPs0yQYybD/FgKyi2kr5N71P4d+U+UsZ5xvZRrVhXKxFuSFcZbshXhU4Ft55pm2750TOfX0eo6AQlUWIiEjCfpM997THI41GR9GbQWlpKZ588klYlh8Mrt+9HkrFoFQMULZ7bujelP7eOcf0zxBtd6z7Oinjq/u4PoPU7x/vdQWC7ykA2xb9AnW71iTMd+y4sbjgwvPdVZKcayb5/JHqfrJ1msLUqVMRiwWD4UJG0ebw76dYI3OMuLj94ZBJPj8tX74cxx57LJ544onAcerevTvatGmTML52+wpnj8LIoHsX0Ek3t/gBIsX3+r6/nh9b9vPP3v9eK6Rzg3shIEgISH+M0JcPEu46zk0IC0JId9sSEBF3W5Y7xvJuwrghFsPO9x9PeJbHnnAMjjhqMCLS8m6W0LcIpLBg6eXuTerHpYQlJCIy4iwPjJH44vMvUh1cT4+ePVBVVQVAus/eOW5SSggjlC3gPOdso9qBSHYLiGoDwOeffx567IknnpjVtomIDlTl5eXo1q1bxnGrV6/GsmXLmmBGRESUrcMOOyzjmE8++aQJZkJUGA888AD+8Y9/NPc0mpRt26ipqcGOHTuwfv16LF26FK+99hqeeeYZ3Hvvvbj66qtx8sknY9y4cfi///s/zJkzB//617/wwQcf4LbbbkOrVq0waNAgPPjgg6irq8OTTz4Zar8XXnghzjjjjAI/O6L0zj///Kz+vXXrrbfi0ksvzcu+TzjhhIxjlFK48sor87I/olTKysrQqlWrnNbdt28f3nvvPUyYMAFdu3ZFZWUlhg8fjgceeAA7duzI80yJgKFDh2LLli145JFHEi7Imi+jR4/G5s2b0a9fP2zZsgW2bWdeiYioGfz5z3/G8OHDGx3VHjx4MJ588kmsXLmSUW0iIiIiIiIi+tpiWJuIiIiIiIiIiIiIiIiI8qc5otpm9DAuqm3OJ3lUW/mxRDfMp7deEimBFPwjVa2quAodSjt6Ae2YjkbCCW3bykYMMdgq5t23lfnVPb5u7FAZcW39OgTi2kAgru0tZVybiIioYEJFtdNuIN1DqQPS4aPa7vmAEdH2QtrKv8Vv39yUci+8Yo43w9vKOEe0bTvwOLxzCr1xff5oe3NTwr+wi+2d+wAQAsWRYncSyY9PmGVhHIhx7RNOOAHXXHONd7++egOceHbMiWe7x1khBi+urcy4tj63NOLaMKLaXkDb/1Tg3Tfj2u7Y+up12LX8iYR5du3WFf879X/doWZ03Tjuca9xwrlqqve8avwtzHtm586d+O1vf5uwvLLfxYi06pxmzfRVfSGjKOt+WtLH9u/fj6uvvhrjxo1DdXU1AKChoQE7d+5MGFu77UN/m0IAOrCdl7i2WWaOj2vLwDg/rq2D0NK46cC2DkRbgLDc4LZwAtleZDsusB2IbEuYMW7Awp6PZ0PF6hKe4Xdv+h6ksJLe/MC2hIR0Y9oWLDekrWPaUsjgDQJSWKGC062rWnvBbCGE8eyFm9r2j2E2UW3vvveytIyoNgD07ds39Nh+/fph3759We+DiOhAdM4554Qad/311xd4JkRElIswEdy9e/d6n92IDkRDhw7FW2+9hUgkknkwwbZtrFy5ErfeeiuKi4tx6623hlpv5syZBZ4ZUXoTJ07Eyy+/HHr8qaeeiilTpuRt//v37w817umnn8ZDDz2Ut/0SJXP22WfnZTt79uzB22+/jdtuuw3t2rVDmzZtcNppp+Gxxx7D3r1787IPIiklrr/+eqxYsQJffJH5wp9hRSIRnH322fj4449RVlaG0tJSdOrUCUVFRRg4cGDCvzPq6uowceJE9O/fH2VlZYhEIigrK8MRRxyBn/3sZ2hoaMjb3IiI4j3yyCMYPXo0vvzyy5zWF0Lg3HPPxbx587B06VJceeWVKC4uzvMsiYiIiIiIiIgOHPxb4ERERERERERERERERESUH80d1Ta+JkQP49f3gonmcn/rEWEhKqMZntDXT/fKHiiSUcRUzL/ZMcSUG9nWsW19g/KC2jZs2Mq874cr7cBXM2wJ+HHsuLi2ykNcOy54aGJcm4iIvm4KHdVOtixjBNg7KTTDx06KVXeule0vi3/M1hFtc4pCQAnna/z35s0bq/fpbse23YaxPp/UD7hzVLa7VBiXBlEKxVaxH4BNcbKb7Jh8neLakydPRvv27QEA9bs+BXREGzEoFXNj2sqPayM+rh2MY/sB7bjHAnFtAN5x9+/vXPaEfnMFPP67x1FVVeW83E6p3dsCkDqubY5Jdb+pPPbYY0n/gm6bI8LGL1P/ZtD1jMfRZvC1KR9/7rnncNRRR+GNN97AOaOSRzmFlfgXfkVTxrW9ZTIYhYYOY+tIdJJxwvLC20562gxsSwjhR7aFDmtLyw1tW7AbarFz2TMJz+zQwYdixGknOpFsIZ2btPxotntfCiOiDWecdGPbEs73zjI/sm150e/0li1Z5iS0hXSem3SfRyOi2vGvR0uKagPA6NGjIWW4/81669atGDFiRE77ISI60Pz85z8P9Xvr22+/jS1btjTBjIiIKBtjx44NNe7FF18s8EyICmv48OF46623mnsaX1llZWWhPzMTFcKcOXMwceLE0ON79OiB1157La9zqK2tDT32lVdeyeu+ieI9+uijBdnurl27MG/ePFx77bWoqKhAhw4dcM4552DatGmoq0u8QCRRtjp27IhYLJaXbTU0NOAvf/kLVq1ahfr6em95LBbDRx99hNGjR6NPnz7/z955x0dVpX/4e+5MemBDAoQizdAEQQWRLEVXFIUFpIn8QEAFWVFEUSw0FQRdEVRkRUVZXBUBQQOIIEVFAekCilIiLbTQQg3pc8/vj9vv3Jm5UxPgffgMM3Pue855b50zM5nnoF+/fqpMe9y4ccjMzER+fj5cLhfy8/Px+++/49///jcqVKiAlStXhiQ3giAIhby8PHTt2hXDhg2DKLr/PYIvEhISMGzYMOzduxfffPMN7rzzzoC/CyUIgiAIgiAIgiAIgriaoG+vCYIgCIIgCIIgCIIgCIIgCIIgCIIIniD/NttKqm1u1E08Z5Zq66TZZqm2QVLoQaotck2kF+uMC2Z1rloEJuD6CnVloXaJLNV2qc9FiKpk28VdsmhbEm9rcm1FsC095opoWzZgioo4U5ZrK8+VfcZ1Yk2DXJt7kWubxOuehIdu9T0JP3kIbgRxjaKJ86/8G0FcTURaqu0T2bWqyKu1/pnxHNS5trnuHxgksbXmc1XriTbOb1EU5VhRHoOI4EwelyhjUAZpohBIfanjSyYnJkrjIsm/yxAlRLlfP7wIts3PA9mOV9q1KikpCePGjQMAFF84LMmyNTIefgAAIABJREFUuSzQhgjOXWqZUa6tDLDkOJ10m0NnYFfb0m8X7ceq6vuCwou4uHeuW361atXCXXffpcXL+9v8fsSbXNtMpOXaBQUFmDZtmlt5Qq17EJPc0I+WrC8KzBGDyq0nonrHL+CITbaMOXDgANq3b4/vV31v0YCAcnW7W243Ra7Nwy3XVqXZgPIntkyVakMWZ+tvcpmqeRYAOHRlkogabjcHGBzSciaJqC/u+hJiwTm3tXp27LNwCk44mAMOwSndmEO7KXJtnUjbYZBry7JtRaYNJsu1HRAYQ0qlFE8b1EBqQiq2bNoKxhSdtgBBloQzppNqw55U2yDJLmNSbQCIjo5G27Ztbcf/+uuvYRPYEARBlCUqV66M9PR0n3Gcczz11FMRyIggCILwh1q1aiEmxn1CIzPffvttBLIhiPCSnp4Ol8sFp9NZ2qlcddSqVau0UyCuYTIzM3H//ffb/vw7ISEB27dvD7kMfsiQIbZjd+7cGdK+CcLMN998E5F+zpw5g2XLlmHAgAGIjY1F1apV0aNHD2RkZKCkpCQiORBXH4Ig4MCBAxHp68CBA/jiiy+QmZnpU+idm5uLDh06YObMmRHJjSCIq5/ff/8dt956a0Cv2zVr1sSUKVNw9OhRTJs2DfXq1QtDhgRBEARBEARBEARBEFcuJNYmCIIgCIIgCIIgCIIgCIIgCIIgCCI47HiqbMoWmYdyT8I5r1JtptWVhHracmWhIs/TtxPjiA1KvnW1Uz66PCrFVVbF2KogG1ySasMFLmsmFYk2199DE2rr60KuBa7U1gzUBrm2ur904kKmGDM9yLWZ8sCe8NBKZkkQhG+uNRn11bhOxLVJpKXadiTReqG26p7mxtdvJUYbG1hfh6A7V7myPrpxosf1YIY7dcIOVbht6APgYJq0W5RGM0yWcsc4YgyCcI+CbRvbzl+utOvUY489hrp160IsvAix8LwkyeYioIq0XfLYXhFoy0JtdZu6APUY8zS7iVRH/25DHVuC4/yeuRCL8w15McawdPlSNUataZY8myb/Me/bUO3XQPn8889x8uRJt/KUm4cF0Jrni0Ni7Q6o3etnxFVr5VeL5evdD2d8qrRRPci1gTDJtZmgLjPKtTVFtPQnt0pdwXgvt2GQSjOHKuBm6jK9XFtrSyy8jAu/f+a2Ns3Tm+POu++AoPzTybMVcbaD6QTaskSbgUEQBFW47YBxucAYBCZJvx985EFPG9ONf975T9SvXh+jnx+D3NxcbfOpa80Mz69UqbZCRkaGX/FPPvkk9u/fH3S/BEEQZZ3333/fVlxGRgaKiorCnA1BEAThLzVr1vQZ8+uvv0YgE4IIP4IgICkpyWdcYmIiPv74Y4wZMwYDBgxA+/btcfPNN6NWrVpITk5GbGxsyKW8VzLNmjUr7RSIa5Tc3Fy0bNnStsDX4XBg7dq1SE62ngQwGO644w7ce++9tmJPnz4NURR9BxJEgHz88ccR75NzjhMnTmDhwoXo2bMnYmJiULNmTfTt2xcrV66kY57wizp16uCmm24q7TTc4Jzjsccew19//VXaqRAEcQXDOcf06dNx2223Yffu3X7Xnzx5Mvbv348RI0bYen9LEARBEARBEARBEARxLcLGfdhB/flB7QYpqFazfGnmQxAEQRAEQRAEQVxhtKrxMhKiqpR2GgRBEARBEARBEEQpYUsCF5BU23c/XqXaunrGulySMiriPFGvcOZwMAEJUYm+1+kap1gsxtbsTXBxURO76QVvggABDgiCJI9zMEXcpr8XwBiT5XAMTHDIajlZOscAAbJ8jsk3ndROKhd0ojao8jsG472ySBLwWUjbAK/iNm9lgULyduJKJqSSVrunQhn3wtI5TVypBCXV9lE1UIEw5xyccbV7zo0v0uqEKbp4tzaYFqOKsb3lop+URR1T2hhjMgCiPJY0SL/lMabI4WAOJMYkGnJgJmmw4RpiGpNITTKvz+1wJV2nPv/8cwwYMACVO0xCbKVGsvBYkNfBAUlI7JDHggxMKTPFMUV6LAuNtRim3YOBqRudgYsuZM27HcW5xww5derSCQsyFgDQSYJltE1rlAL7M84MBZq42Lp9URTRqFEjZGZmGspjKzdDrZ4r4Xbg2ezV+xs+F3J+fQtntk6WBemeqdBkMCq3fk2SUav1uWVa+vOemc5PXZTp3lyuPLZYznVydq6PUd9Jmuq6x+mfGyTu6nbQl3Kc+/U9nNvhLj+Zt3QuWra+zevV06gMZ5qYnGlHg/Z+yfyuCiguLkZa5bpwuVxeerHolzE0btIYL4x6Ad16dLvqpNoKn376KR5++GHb8U6nE9u3b8eNN94YshwIgiDKIvXr17clFXr++efx5ptvRiAjgiAIwi79+/fH7NmzvcY4nU4UFxdHKCOCCC8pKSk4e/as15jGjRvjjz/+8NlWSUkJDhw4gL1792L//v3IysrCsWPHcOLECeTk5OD8+fPIzc1Ffn4+SkpKrrhJ7+zQtGlTbN++nUTjRMQRRRGNGzfGnj17bNf53//+h4ceeihsORUUFKBSpUrqBHTeWLt2Ldq0aRO2XIhrF1EUERsbW+bGbg6HA7Vq1cKdd96JgQMHolUr/ybiJK49Tp48iZo1a5bJSdruvPNO/Pjjj6WdBkEQVyA5OTkYNGgQFi9e7Hfd1q1bY9GiRahYsWIYMiMIgiAIgiAIgiAIgrh6GD+jI4m1CYIgCIIgCIIgiOAgsTZBEARBEARBEMS1jU85ok3hom2ptgfpoSJd5Bb19OJtg/QQHCIXVak2wBHvTIBTcHpPmgAAHLl4GAcu7IeDOWRBtgMOxiAIDk2wzUxybUEv3pYkiIpo2yFIskNBFmgr4m0G5R7qc0A6DARVjGhfrm0WHqqPLQinXPtKklsShJ6IS7VLwznhwxHqtSqd28QVRFBSbcD25ClKU9aibesSDq7LjxlF13KYXmRtKPcycYvb+NDcu7eJWxjAONOk2lxulQGiqKvHOURdPwlR8dL4UhYt63u2Mx7R1qXsyLU55ygsLARjDNHR0SG/9rlcLtSvXx/nU/+JhLT2khyYSfJsJsuzJUm2QxobWsq1Zfm2m1xblmozuVwnFwYE5B5ciuxVT7jltOL75bj9H3eo70cUWbByzDDltcNKEqwu09pz2388BONM1WVs3c7iRYvRvXt3t/Jq936Kctd3Ca5vHy+cecd/Qfb3/0LJ5RMWSxkqt56ICk2HeGi6FOTaXLliWAizDVcQ92Xu8fr2zDlo8Yfm3AlXfo4h4va7bsdnX38mr6TV+mldKKehu5iaGY5yqPJr5bG0tPOdnfHrll89dOKb+IR4dOrSCRNfn4Drrqtx1Ui1FcaPH49x48bZjo+Li8ORI0eQnJwc8lwiCY1tCYLwxqJFiyzHFmaqVKmC7OzsCGREEARB2OWrr75Cr169fMb99ttvaNq0aQQyIojw4nQ6fU4mddNNN2HHjh0h7/vixYvYu3cv/vrrLxw4cABHjhzB8ePHcerUKeTk5ODixYu4fPkyCgsL/Z7wqjRITU3F0aNH4XTS9+lE5OnZsycyMjJsxz/99NOYOnVqGDOSyMzMRIMGDXzGDR06FO+9917Y8yGuPTIyMtCzZ8/STsMnUVFRuP7669G+fXsMHjyYxpmEJUuXLkXXrl3L3LhIEAQUFhbSGIggCL9Ys2YNHnzwQRw9etTvun379sV///tfxMbGhiEzgiAIgiAIgiAIgiCIqwsSaxMEQRAEQRAEQRBBQ2JtgiAIgiAIgiCIaxuvYm2bUm1A82YFItWWCzTpoa6uJ6m2ItIWledchENwIiEqwXvShIrIRWw8vh7FYpEk0IYAgQlwCLJQmwmyYFsTajsEWcIti7cdTJIeKrEMTBZxS4JtgMmibUWuzdRyTbQtGwQBWRDHDEJDd7E2dPFMlVwC8C089FAWCCQoI65UIirWLg2pth4SbBNXMZGWapvL3aqbxLkiFz3GctEk1LYY/zEYV8HchggRZvSibnXiFnA5NWZoX19H1eeKXBchjTMdggOJUYnyNUEZlxoF23q5tvrcA77k2kVFRTh79qwxhjGkpqbaat8Te/fuxVdffYWff/4Zu3btQnZ2NkRR2oaxsbGoWbMmbrrpJtx5553o3r07qlQJ/nuj//znPxjz4Q9IavYQVIm2QZqtPHbI0mylTH6uj1EE2kock+Xa6pEiqNLfI4t6oODUNkMuTW9qig1bNkjj0LI+iYsXsXbr1q2xfv16Q1n0365HnT6bAOYIrl8Avl40XQU5OPHjMORmrVDLmDMW1e7+CIl1OvloOhRybV+PTc+5PoaDq9clozSbW9VVpdkAlOsN1y8ztiAWnMPB2W3cMl/w3QK0bN3S4/oD+uuT8lxXrr7f0fvdNZk20x0vv2//Hfe0vTfosR5jDK+MfwUvjHrhqpFqKzz55JOYPn267fi2bdvi559/Dls+kYTGtmWXgoICzJkzBxs2bMC+ffuQmpqKhg0bYuzYsSR5ISJCpUqVcObMGa8xjDGUlJRAEIQIZUUQBEH4oqioCDExMT7jRo0ahddffz0CGRFEeLHznqZ58+bYunVrBLLxjCiKyM7Oxp49e7Bv3z4cOnQIR48eRXZ2Ns6cOYNz587h0qVLyMvLQ3Fxsfr5XCTJz88nsRtRKrz++usYM2aM7fi2bdtizZo1YcxIY8GCBXjggQd8xiUnJ+P06dP03ogIOXfffTd++OEHn3EjR47ETz/9hJ07d+Ly5csRyMw7MTExqF+/Pjp06IDBgwejXr16pZ0SUUbYvn07+vfvjz///LO0UzGwYsUK3HPPPaWdBkEQVwAlJSWYOHEiJkyYEND7tpdffhnjxo2j7+cIgiAIgiAIgiAIgiBsQmJtgiAIgiAIgiAIImhIrE0QBEEQBEEQBHFtE6hY20qqba7iqW2jHBtGqbZsC1Olh4q8TF4uyQ+5LNpWFGgcnHMkRCXAKZB0yB+OXDqMv85mSkJtJkAQHLJAW5NrO5j0mDFNrq2KtNXlslRbJ9mG/JwxQIBgEMAZ5NqKoI0xWbQNVSCniAXdhIdceWASuQFeZW7eyvyFfvhAXIlcU1JtPZ5mf7BTlc51ogwSSam2VQX3CKOoWmmHm16UuXEGFct+Fam2cm/Vn1GMrXVhmLiFw1Jka564BWCqXFsZUyptcc4RHxWHKGe0SZytJeZJsB2IXNvlcqF7j+74dsm3huUJCQm4dOmSsY7Na9O2bdswcuRIrFq1ylY8ADidTvTt2xcTJkxAzZo1bdczk5ubi7otOiP61mFQBNmSMNsBTa6tPPYk12YAHPI2UkTcTG1LkW0rgu3CU7/hyKJubrl8POtj9O3X194kLvpxpo9JXJQ2zAQ11vQg1v7ll1/Qpo27uDn19ilIajww8P7c8PViyZF3bB3AGARnPJzxVeBMrOZH8xbnpf7a4DYpBrco9PVYd6+Ta2sCbX25ecoAb4JtU/tce15w5k8cXdQLZo5cOKw7Xz1tW9M1QSfTNoi05WNTkWybFNxgYHh++Av438f/89CPf/yz8z/x9aKvr2ipttXrZZcuXbB06VLbbRw5cgTVq1f3/dqqdmq76YhD49qyx7hx4/Daa6+hpKTEbVmFChXQoEED9O/fHwMHDiTxHRE2JkyYgJdfftln3Llz55CUlBSBjAiCIAi7JCcn49y5c15j0tPTsWHDhghlRBDhYfXq1WjXrp3PuO7duyMjIyMCGYWOoqIi7Nu3D5mZmdi/fz+ysrJw7NgxnDx5Ejk5OdizZ09I+7vllluwbds234EEEWKWLVuGzp072/6esnr16jh06FDEJpzavn07mjVrZiv2mWeewdtvvx3mjIhrjXvvvRcrV670Gffnn3+iUaNGAKTPLWfOnIlvv/0Wu3fvRn5+frjT9ElcXBwaNWqEzp07Y/DgwdLnqsQ1zfTp0/HWW2/h4MGDpZ0KAOBf//oXZsyYUdppEARRxjly5AgefPBBrF271u+6UVFRmDlzJgYMGBCGzAiCIAiCIAiCIAiCIK5eSKxNEARBEARBEARBBA2JtQmCIAiCIAiCIK5tPIq1g5Rqe2pb/bGkLD1UxIlGzyI31tXJDiWntmiQagMcDuZAQlSi56T9IC8vD3v27EFWVhZycnJQUlKCmJgYVKxYEXXr1kX9+vXhcDhC0ldpI3IX1h5dA5fo8irXlpY5dOJsBxyy/FBQ4xgECBAYA5NjZY22JNdm0jYTmCbYVvRsgipG1CnbzLI2s/TQLHGDZ1FYOOTaJCUjrkRCJta+kqTaCt5esHxVpfOdKEOUnlSbeYmRI3XjPJGLluUQdfFuwm5tIZOF12DMpL216J9bTNyim5jFcuIWBjBwiKJOBG4Yfkq5lI/5m8f1NbhymY9xia+JPzjw1NNPYfp70936sRJru7VvQhRFvPrqq5gwYQJEUfQY543ExER89NFH6NOnT0D1AWDYs6Ow6FQzWaKtyLUd8vjQIW83BwBpEhdJru2AUcQtibZVubY8oYsq1VZE2xBwdstknN3+vlseZy+dRUxsjNs4E7CWa3OdTDvik7h4EGt37doV33zzjVt5vUGHIESH429Gw/hiHpBc27zA/d2n8bFerm2+hujLjDJtblXfoh1zvcuHvkf2qicNGdWtXxdrfv1ZTd3T9Vt/3VCfK5WgF77rjw35LNBNWKQcmgN6P4RlS5ZZ9uUvr70+ESNeeO6qkWoD0vUxJSUFFy5csNUOYwzZJ7JRuXJlHx36m2GQuJ0nflSlsW2Z4L777sOSJUtsxTLGUKtWLQwaNAijR4+GIAhhzo64lli3bh3atm3rM+748eOoWrVqBDIiCIIg7NK6dWusX7/ea0xSUpJP+TZBlHVatmyJzZs3+4x77733MHTo0AhkFDnS09OxadOmkLRVrVo1bN++3ff7W4IIMfv378cNN9yA4uJiW/FxcXE4dOhQxI/VypUr4/Tp0z7joqKikJeXFzHpN3FtYHfSq6SkJBw7dgzx8fFuyzIzM/Hxxx9j+fLlyMzMRFFRUThS9YvExEQ0adIE3bp1w6OPPork5OTSTokoJY4cOYLRo0dj0aJFyM3NLdVcQjoZPUEQVx0LFy7EoEGDAvospUaNGpg7dy5at24dhswIgiAIgiAIgiAIgiCubsbP6Aj6y1iCIAiCIAiCIAiCIAiCIAiCIAiCIEJLAL8h8SrVNi/UScV8/mBFkWpzrgoRofeOcQ4uckQ7YvxPWiY/Px9Lly7FU089haZNm6JcuXJo3rw5evTogcGDB+Pxxx/HwIEDcd9996FRo0ZITk5G7969sWLFilL5wc3cuXMxcuRIw23WrFkBtSUwB6onXgeRuyByES6IEEUXRIhwiaJaLoqidM9FiJyDcxEiFME5B+cucC49FlX5uSjtJ6bo6ySpI+fuLj1NcAe1HbgJMk3ojyGzF4ybn1pI3suk+ZcgwgPnPLTXK+7jVhbR5yb7WG1XpR9XEmUEr8eineM6lFJt82ut7nVbP84zvE6LWl9KW9pjTWer9qWMGT1dZ7ixPc5MbRl8uNxYV5THLPK4UsqZAxChjHKcgtOQq4riVza4fuUJY5RxDDNde9082sY2p06dainV9oan48HlcqF///4YP358wFJtAMjNzUXfvn3xzjvvBNzGQ317grsKAS5COgBEgLsAiOBwQdnmgEuSmXOuK+e65aJu35qlyVDjnInVLPP44Ycf1PcS+nGmgkHebhIEa/vb3r70VBYsOTk5luVHvumO4ouHQt6fXy+UfjdtFElLRZ5F9NoT/QJzfuadposzidQNy1UxO9PV1JcpN0kKr8ncNaE7wFB8OdttNa+rUV2alEjQJieyujEwKUaNY/JkRPKkRGBgTIAASSovTWakSOelOMaYNEkSc+CL+bPx5DNPuuUTCK+8PA6nTp7Stt8VItX2hiAIWLlype3JsjjnaH93ex9BIUjMX4wv0f5VDfV7A8Jvhg8fbluqDUj77NChQ3jppZeQlJSE5cuXhzE74lrj8ccftxVHUlaCIIiyR7t27XzGnD9/HgUFBRHIhiDCw/nz57FlyxafcTExMbbHNVcSL7zwgu3YRYsWoV69eupzxhjq1auHMWPG4PTp0zh27BhJtYmIk5eXhxYtWtiWaguCgNWrV5fKsdqvXz9bccXFxXj33XfDnA1xrdGlSxdbcefPn8eTT1p/9lu/fn1MnjwZO3fuRGFhIbZt24ahQ4eifv36pSaCz83NxYYNG/Diiy8iJSUFFSpUQLt27TB9+vRSlysTkaVGjRr4/PPPcenSJXz77bdo2bKl18kDHQ4HbrrpJjzzzDNo0aJFSHN56aWXQtoeQRBXB/n5+XjiiSfQo0ePgD4L7969O3bs2EFSbYIgCIIgCIIgCIIgiCBgr3zQgSt/U167QQqq1SxfuhnJnM/JBwdQISWutFOx5FxOfpnMjbZbYNB2C4yyvt0A2naBQtstMGi7BQZtt8Cg7RYYtN0Cg7Zb4Fwr265VjZeREFUlJG0RBEEQBEEQBEEQVx6W0jeb0kW9Lssgo/PQADeLkrkiHZQbM8julA64LGLWJHh6FaMoSwzLx/zN98qaclmzZg1mzpyJhQsX4vLly37VV0hPT8dHH32EJk2aBFTfXxYsWIAHHnjArfzee+8NWKxUUFKANUd/kgRucEAQBDggQBAcECDAIThUEZyDScsFOCRxmyAJ3gRBfg4BjMmyN1kMBzBZ/AZVBscYk+VpsihOecQEyX2nKNhMEjyDpE0+dizlboBXwZu3MrtEUv5GEMFQ1qR5oZaNBnMeK689flWhc58oBXyex0EItaXF1mJgTTNrIdW2kA3r8xS56HaO6Zeb+9TGh7rVYUxqx0ueAFR5tKcxJpPHqvrlqosZigxc1K2TCC5yJMSUg0NwyKtnIYrVrR9jxmUcOuEsPF87GBgWZixEr169PO7nhIQEXLp0yXKZVdtPPfUU/vOf/7jFCYKAnj174oEHHsAtt9yCChUqoLi4GFlZWVi9ejU++ugjHDhwwLKPjIwMdO/e3WMO3mjz+H+RdTEBYA5ZBCwAkB8zAYw5ADgAyI+ZA0yOgRwv1XNowmMmjSlVKbJ8n39sA44tdRegxMXH4ZeNv6BBwwbSNlO3G9ONPZUdykp3nMms62ZkZKBnz56WVYTockhp9gySb3namFhICOM4wmqCHHi75nHTY6sXcnOM8boAt+uQXrTODfWNj6za1frP2fhvnPvdONlR/0f6Ycp7UzysiyeY2yPtmqNJrJnuONHeTWlZMcawecNmPPrwYBzOOuxnDkaaNGmCrdu32pZq/7LuF/Ts2RNnzpxBVFQU4uPjUb58eaSkpOD22293k/WHY2xlZ/w7e/ZsDBgwwHabx44fQ9WqVS068yezMKL3z/tblca3ESU3NxcVKlRASUlJUO306tULc+bMKTUxEnF1IIoioqKibE/G0rhxYyxevBhpaWlhzowgCIKww65du9C4cWOfcfPnz0evXr0ikBFBhJ4PP/zQljC7R48e+PrrryOQUeSJioqy9f5h48aNaNmyJbZv347169dj0KBBiI2NjUCGBOGZJk2a4I8//rAd//HHH+PRRx8NY0aeOX/+PJKTk219rvT3v/8d69evj0BWxLXArl27sHHjRgwaNMhW/COPPIJZs2b5DjSxbt06fPLJJ1i9ejUOHz4Ml8vldxuhJjk5GS1atECfPn3Qu3dvet26xigoKMCcOXPw008/4dSpU8jLy0PNmjXRvn179O/f3yDe3rFjB4YPH45NmzapEwdFRUWhatWq+Pvf/46XX34ZS5YswciRI231Xb9+fXz//feoUaNGWNaNIIiyz+nTp7Fo0SJkZmbiu+++w59//hlQO7GxsXjnnXfw2GOP0fdtBEEQBEEQBEEQBEEQQTB+RkcIZe0HkAoH9ubg0J6c0k7DI2U1N9pugUHbLTDK+nYDaNsFSlnNjbZbYNB2CwzaboFB2y0waLsFRlnfbgBtO4IgCIIgCIIgCOIaxebXj/o/A/cqSVU9Zpp0UV9f7zAztCNLz7iunEERb+sE3OCIdsTYS1rH2rVr8Y9//AOzZ88OWKoNSD9Svu2225CRkRFwG3ZZv349+vfvH/J2Y52xSI5NgUsUIcIFURThgghRdEHkolTORXAuQuQucJGDQyoTRXlPyDGiume4HC/vLS7qxOmyio5rgjpln8pBOsG6B+kmdEJ2BQvBp6e63soI4mrC49+UMBu3UOeil9qWlXaVan6sb1n9Ox2C8IifUm1FC+1xrGcl1dY/lmZEkTzHXFeJc7Vtc1LKOAFQvLHSP2n8waW21XGDduOcaxJA/eBSkWrL3UljFFGto96gb1tqVeQcIgeYwFSptrINtKlddBPB6LpVxq1cXld1YhjTttKzadMm9OvXL6hri77u8uXLLaXatWvXxqZNmzB//nzcf//9SEtLQ3JyMlJTU3HbbbfhxRdfxO7duzFixAjLPgYPHoxz584FlF/nFtUAiKabSxvVcy6XKftDBFfjlP0tPecwHwcw3MdWaYa4qi3dcsjPy8f4V8ZLT/Svc7oDnesObmWcaZ4YSD0eleNbL2dX18VU5uc/T+ds165dPUosxaJLOL3xVRxe1BkFp7ZZNxAwYfwBsE4+byz21Kd551ltLPMbBJ2UWpWx6yOZJHBXlkPQL9E9EnTLmOkxQ3Futlsm19WoAUH5J8vgrf5JMncBDILWOlMmI5JyY4KslReYPCGS0p4g15cyFeQ6jDGkt0rHzsyd2LZzG7p07YKYWP/fNwPAzp078eEHH8pbwrNUu7CgEN26dsPtt9+O06dPg3OOoqIinD9/HocPH8b27dvx7rvvon379uq1uzR/YN6vXz/ccssttuM/eP8D98KyNCzUj2v93Kw0vo0sEydODFqqDUgTr6WmpmLTpk0hyIq4Vvnmm29sS7UB4M8//0TDhg2xePHiMGZFEARB2KVRo0aIioryGUcxAhQsAAAgAElEQVTXbeJK5ueff7YV9/bbb4c5k9JjxowZtuI6dOgAALjlllswdOhQkpMSpc7//d//+SXVHjJkSKlJtQEgKSkJgwcPthW7YcOGMGdDXAssW7YMN9xwAxo3bmxbqg0Af/vb3wLqr02bNvjvf/+LAwcOoKioCCtWrECfPn1w3XXXGQTGkeTs2bNYsWIFHn74YcTHxyM1NRXdunXDggULQvL5GVG2iY2NxcCBA/HZZ59h+fLlWLNmDWbPno2HHnrI7Zi8+eab8dNPPyE/P1/9rq6oqAhZWVmYN28eGjVqhMcff9z2dw6ZmZmoW7cutmzZEo5VIwiiDJOdnY0+ffqgWrVq+Ne//oUpU6YELNVu1KgRtmzZgiFDhpBUmyAIgiAIgiAIgiAIIgSUzrcVBEEQBEEQBEEQBEEQBEEQBEEQBEFcc1iLS5n3GLPcmOvkgh6FdpCk2koc14vptCqSwJAj2hHt97r4I43xRUFBAR544AF89913IWvTzL59+9C1a1cUFhaGpf3qidV1Em1Zrs0VWbYs2JZF2S7uAhc14SGX5YeqCJHr95UirpT2lSLahiq1lGIUNHmmtn+hOwY0dLJ1/TFlhvxgxDVMWRLkRUJiHxLBtt3wMrRtiasfr8ebL3mmn1Jt9zJmfG4h1Tace4rUGvq5MYxxBq22Mi5gcj864bVoOqdFcE1e7VIExnrJtgjmJl3W3ZRxh25cIo1HOURIYxwuqgMQOB1Rmi1btypmwbbb9lOEzNDk5ByK7NsYf/DAQXS9rysKCgrc2gkEzjlefPFFt/KKFSvi559/xq233uq1fnR0NKZMmYJhw4a5LcvJycH06dMDyuufrRrK+9dlmFhFe64ItC3k2VwRbgNu+1NaafU5wMEcMah6z4eISnIXUC9euBgHDx3UxpnaA9M+VW3Z0p23saaZMP5e1uFwYNKkSUhOTvYYk5+9AVlf343s7wej+NKREPYeAbm2+W2k1x8fW7yRtFyuPDY9Z1p9pqmiDeXWgm3zMu1WdG6fWxbVa1SX2mQ6ebZesC0/V6XbshRbECQxNoMs0ZZF2oIq39b6VyXcgCrUFhjTLWeoV78u5i6Yg9PnTuGj/87ADTfc4PePu5979jnknJEmfraSas+ZPQeVKlbCkiVLfLb1ww8/ID09PSzjKfXabpOff/4Z0dH2Pk/46aef3F9eyhr6vPwUbNP4NnLYOU/scvbsWaSnp6NXr14oKioKWbvEtcNPP/3kd52SkhJ079494LEhQRAEEVqqV6/uM2bjxo0RyIQgwoNdqWabNm1C+t1vWWLgwIG24s6fP481a9aEORuCsMeUKVPw5Zdf2o5PT0/HBx9YTGoWYWbMmIHExERbsU2bNr1qrztEeFm9ejVSU1PRqVMn7Nmzx+/6SUlJQecgCALuuecezJkzB0eOHEFhYSG+/vprdO/eHVWqVCkVOSjnHKdOncLixYvxwAMPIDo6Gtdddx169+6NpUuX0vlG+KR8+fJo0aKF7fiioiK0bdsWmZmZYcyKIIiyAuccc+bMQePGjTFv3rygJ3B47LHHsGXLFtx4440hypAgCIIgCIIgCIIgCIIgsTZBEARBEARBEARBEARBEARBEARBEKHBi0dJLw5kHso91lUETapdUJELav0qkkK3n2fp6rgLHDkcghMCC+3XppUqVUL37t0xZswYTJ06Fe+88w6ef/55tG3b1uMPyFwuF/r164cTJ06ENBcAOHPmDDp27IgzZ86EvG2F1IQqEJigCbTVfy5ZiK0XaIuqgNLFRb3SUqdCVMTZokGnCUBqy6Av1O9RbvTZeZSvSwWqvFJ3bEjliiwTBrmY2pdOGsYD/EcQZRHl2Pcp4vXYAAznjOewsnu+RCoPkg8SkSDgc9lO25bnBPcc40GqrS03je901aQy5tYjByShNdedqbLoWG1TP9JQxiNMihNFUR5/yPfyMlHXnihPDAIOtR9I6UjLRW1SEFFuSYQIB5yGEYqyfkri3q4vyjbgSj1lm+nGLGfPnkWnTp1w+vRpQ92aNWuad4otOOfYsGEDfv/9d7dlEydO9KvdSZMmWYq5vvjii4Bya9qwDlIrxEpbibvAuSTQNsi0ufLcOLJ0t9jq9onhBUu7F2LKo+pd0yxzWfndCumB2bsMD+eERRyg7U9D1/plYaJnz544c+YMPvroI5QrV85j3MW/vsbBubfh9MZxEIsuhqj3MMu1Ad9ybWb1xB+5tumNhkGwLf/PBA+CbWZqRXsm5ueg6NxfbhnUrFFD0mAz002Q5Nlu5UzSZivybL2EW82BQZVpC7KIWxFoS4Jt7blRr83gcDjxYP9+2Pr7Vhw+fhiP/utRD9vOneLiYlRNrYq//vrL8Hpw6tQp3NbiNgwYMAB5eXm229u6dStuuOGGkIqAAzn3EhMT8cknn9iKPXfunH/5hPCf3+gvkX7KtWmMG36ys7ND3uZXX32FpKQkvP/++yFvm7i6ueuuuwKqxznHsGHDsG7duhBnRBAEQfiLr0m0AODIkVBOvEQQkaVVq1a24o4ePYo6deqEOZvSw+66/fLLL2HOhCB8s2rVKrzwwgu246tUqYK1a9eGMSP/2LFjh624nTt3olq1ajh16lSYMyKuJnJzc9GpU6egjhtvk28GitPpRI8ePZCRkYHs7GwUFBTgs88+wz//+U9UrFgx5P3ZgXOOY8eOYf78+ejcuTOioqJQu3ZtPPTQQ1i9ejWJtglLpk2z/n7QE4WFhWjWrFlYPrMlCKLscPLkSfTs2RMPPvig39/3mUlKSsKCBQvw4YcfIj4+PkQZEgRBEARBEARBEARBEACJtQmCIAiCIAiCIAiCIAiCIAiCIAiCiCBGqbYRN/mieTm3EGe7tQFJoi3HywWy/FBtCFyWI0YL0f6k75EKFSrg6aefxsaNG3HixAlkZGRg4sSJePrppzF8+HC8+eabWLNmDfbt24cePXpYtnH27FmMGzcuJPkoFBQUoFu3bti3b19I2zUjMAEV4ypBFWerN26614krZdmlyF1yPVn6JS8T1SNCpwNT9q2yRN6XhuNKbUdyUXLtgaFFnS1brae/90oYvYAEUabxJdW2QagE1aUhGQxKUGjVHskHiTASlFTbhyDf+hxQyiQNKzcv0ku1mem1XHlldpNqa6/f+j7VSQCUf3qZtlKmCq8hya651ofeF6os83hTxw6AMlGLKLrkhrgs61Zy4OAuEZwDTsGp9aemp4iytTGIp+uSUk+a5MMo1y4oKEDPHj2RuTfTsL26dOmC559/3nKf2WHFihVuZYIgoE+fPn61ExcXh4cfftitfM+ePQFP9NLmxiqAOjpURNqiOm7U71FJvq0rk6XbXL/t5X2h7FfzvolOuQFR5dxl4s8+PQIiFy3HmUaM40y/CPM4kzGGwYMHY9u2bWjWrJnHOO4qxNnt03Dgi+Y4/8dMcLE4FL2HoA1PTcuia29ybbf9YTUjj9Vyc6zcn16uzfTybEETbCtxHiXbDKc3vm65Sml168pybD9uOpm28Z8k02bcQqatE2zrt4a0XJC3IdNWHQwVK1bEf97/D/JL8lGuvGdJu5lGDRvh1ltvxaaNm3DP3feg5nU1se3Xbbbr68nMzERaWhpyc3MDqq/H42sm833r06cPYmNjffbx559/2sslhGPNkLSpf3m3W4XGt2GloKAgLO3m5+dj6NChqFOnDrZv3x6WPoirjy5dumDChAkB1eWc4/777w9xRgRBEIS/dO7c2WdMUVER9u/fH4FsCCL0PPLIIx4nPTZz+PBhNGzYECdPngxzVpGnZcuWtuJ27doV5kwIwjtZWVno3Lmz7c8WYmNjsWPHDjidzjBnZp+0tDTExcXZij158iTq1q2L8+fPh6RvURTx1VdfoXPnzkhLS0Pbtm3xySefkED4KuKuu+5Cfn5+UG1EQnQdHR2N/v37Y+nSpTh9+jQuXbqEDz74AO3atUNSUlLY+7dCFEVkZWXhs88+Q7t27RATE4N69erhsccew5YtW0olJ6Ls0bJlSzRp0sSvOpcvX0bjxo1Ddi0nCKLskJ+fj9GjR6NKlSpYuHBh0O21bt0aO3bsoM/FCYIgCIIgCIIgCIIgwkTZ+caQIAiCIAiCIAiCIAiCIAiCIAiCIIgrF7/liz7Qyxd1bagyRoODW/rHlDSUB0oboiaR4uCqoJADiHJE+Z+bjoSEBIwdOxbDhg1DQkKCz/jrr78eX331FZ555hm8++67bss//fRTvPHGGyH5MZkoinj44Yfxyy+/BN2WHVITUnE895jkXBMZuABwCBAhggEQGVSRGwOHCBcYl8RsosjBBFlWyTgEzsGYIs0UATjAmAgOSRTHleXSM90RJu18xiGL7HQJKseDXMuAevDAUEfqh2muRqtlBHGVEJQArxSk2qFsx+2aEMq6+uuLp7boekKEmKCk2r7aNh3QzFDG3GPMUm19fpxLHlwLobZBAmoSTKuaanV2DXkcKCrSbiUHJomv9fl4ycVqjGnUkcptMkhybV2pJgEX4RCipFIRAGPa+FWELLBV+tMktvpRjf66oobJ1wmXy4VHBz6KtWvWGrZZs+bNMHvObHzx+RcIFCvpa61atVC+fHm/22rVqpVl+YEDBwKSNrS6oTK+XitJvKRtolhtZZk2GDiXt62ysaVBKdQdy/Q6dUHWv+uPXQ5wJscBFW97Htk/DHPLZcTwEXjn3XesnctwGzLK3Uv7T79/S3ucWbduXWzcuBEzZszAuHHjkJOTYxnnKsjBybUv4NzOj1Dp7+ORWLsDgruQKHXDJN7VX1RU5zXzcl00vxEwx+nztZomylzGdKVMe38KaCe07k1r/vH1uPTXIres2tzeBtWqV7VOxYzFqhmPHzkbpoVry7Urjr5Evxz6SOUtlrypGAM2bd2EGxveaFvQs2P7DrRu1dpWrC+OHj2K+vXr49ChQ4iODmzSrFBIoP/e6u9Y/eNqrzHVqlXznUu4zgtT+4GMff1Njca34SNYeZIvDh06hObNm6Njx45YsGAB4uPjw9ofceUzduxYZGVlYebMmX7XPXnyJN5//3088cQTYciMIAiCsEPPnj0tJ8cyM3fuXIwdOzb8CRFEiElKSkLLli2xceNGW/F79+5F1apV0bVr15CI08oKb7zxBubNm+czLioquO/NCSIYCgoK0Lx5cxQVFdmKFwQBP/zwA1JTU8Ocmf80b94c69atsxV76dIl/OMf/8COHTssl69btw5vv/02tm7diqKiIjDGkJqainvuuQfDhg1DjRo1IIoiBgwYgHnz5sHlcql1Dxw4gHXr1uGJJ57AW2+9Re+9rnCmTJmCzZs3B9WG0+lEenp6iDKyT2JiIoYMGYIhQ4YAAM6ePYtPPvkECxcuxO+//45Lly5FPKeSkhLs27cP+/btw0cffaSW16pVCw6HA06nU73X36KiouB0OhETE6M+joqKQnR0NKKiohATE6M+jo2NVZ/HxsYiOjoaTqcT8fHxiI2NRWxsLOLi4hAXF4eYmBj1cVxcHOLj4xEfHw9BECK+ba51Nm7ciBo1auDs2bO265w7dw4VKlTAK6+8gtGjRwf8fQVBEGWDy5cvY8aMGZg8eTJOnDgRdHuMMYwdOxYvv/xymZoQhiAIgiAIgiAIgiAI4mqDPnkhCIIgCIIgCIIgCIIgCIIgCIIgCCI4AnA/mat4EjACsCUlVduUhdkGIbdekqhb7mAOCCzwHyF16tQJH3zwAWrUqOFXPcYYJk+ejO+//95NYFhQUIAVK1agd+/eAeelMHr0aHz55ZeGsuuvvx5169bFypUrg27fTOX4ygA4RMkaKYkJIf1wkzEGxmUxJXfJnklJNCdyLkuzJSEil6WHimSbKZpJLovcOAfXiQmlfc1gdnZxcDCuyOxk2bZqgtOiVAOnv5AjjLiKsCUU9EPmaB1mLzDcQkF/+/QlHvQpKLS7fUg+SIQAn+eyr0PMlwQ+WKk28y6y1tdXRNVqQ1y3TG2XSzJtfb+cQVQr6uXc3G0MwLlpub5trrWgXx3ORdW/zDlXV5FzUX0ezQR1PdUuubZ9VMG2sl7MfdtZybU55xj/yng3CU6NmjWw+JvFtiZ58YaVWDk2NjagtlJSUizLc3NzA2rv1roVwbmoXSe5NHZUxNTKY0murcmzpSWKuZqrk7PIjUjvDeRxqnJMSTDE17gDQnQ5iEVGocPMGTPR/Nbm6Ne/nzrOlN5ySONYbd8FMc6MEFFRUXjyySfRr18//Pvf/8bUqVM9imuKzu/Dse8eRHy1NqjU6lXEVro5yN5tvskLqGn54qK7BgUn1+amxyaZtnJc6gXaBrW2PBUQU2zU0h0Xi3Bq7Ri3bBwOBya99QaY1XtVq3XwNH7QrYpy7qjXHl3CXoXaTLseMZ1NW5VrgyHt+jSMeH4EJk+abJ1HmMnOzkaXLl2wYsUK23WCGvsCbodI06ZNfYq1z5w5UyrjXCuCGfv61Q+Nb0OGKIr4/vvvsXbtWt/BALp27Yrdu3cjMzMzoP4451i2bBlq1qyJ3377DdWrVw+oHeLa4eOPP0ZWVhZWrVrld91Ro0ZhyJAhJIoiCIIoJRITE1GuXDmfMsPvv/+exNrEFcu8efOQlpZmkM16g3OORYsWYerUqRg+fHiYs4sMdj/ja9++fZgzIQjP3H333R4n/7Ni+vTpHid4LG1mzJiBxo0b247/7bff8NJLL2HChAlq2Y4dO3DffffhyJEjbvEnTpzAb7/9hsmTJ8PhcPi8vhUUFGDo0KHYunUrZs2aZX9FiDLF6NGjg6rvcDjwww8/oE6dOiHKKHCSk5MxYsQIjBgxAoD0Ge/MmTOxZMkS/Pnnn8jLyyu13LKyskqtb18YPudnDIIguN0LggCHw6E+VgThyk3/XJGFR0dHq8+joqLUW3R0tCoD1wvDY2Ji1OcxMTGqQFx5rDxXxOGKNDw+Ph4xMTGqWLysfhYUHx+Pbdu24bbbbsOpU6f8qjt+/HhMmjQJX3zxBXr06BGmDAmCCBeFhYWYNm0aJk+ejNOnT4ekzWrVquGLL77AP/7xj5C0RxAEQRAEQRAEQRAEQXiGxNoEQRAEQRAEQRAEQRAEQRAEQRAEQYQNoyDQJnoBo+7eSsAoq5rd9WdKgU6YyFWJmVTiFBz+ro7KHXfcgTvuuCNgSVRUVBRGjBiBgQMHui3bsGFD0GLtGTNmYNKkSYayChUqYNmyZYYfZIaSaEcMEqPLIbfoErgoQhS0H3UJnIGDQWQMjMuibJGDCy5ZTMkgihxM0ITaAmQFHefgEAHmUJR0sjCbQ3YpqnI4TWGpkxqaJe0yZiWeIvtkOmk3oJOBcfdKJAojrgaCEvH6cgMy3+2XFcGgJzyJbq3ifIoIfThE6ZpCBENZlWqreekeq6/hpjGdoQ3DpCg66bWMKIqqs1h/apnbEblodN3CnJM8aQcALmq5KzmqLSkxyshDFNWxpQjF4SstFZgAURmfcnmSEDUJ3bbiOvEuhyqrdbvuyHn+75P/4d+v/9uwH8qXL48l3y5B1apVvV9fbFyjrH7AfuLEiYCuTQUFBZbl5cuX96sdhbTqFVA+PgoX811gsjSbKZO5gMk7T5Ak15Afc3mPMREM+nVTBnWmx/IkLsp7DhadiOTmT+HMhtcMuYiiiCGPDkFRYREGPqobyxvGme7b22qc6ZEIvxQkJSVh0qRJePzxxzFq1Cg3ebuevOPrkPVVO5Sv3xuVWo6FMzEY2Wrk5dqA6XqppmASohvyMou39fdwX6a/6MjvI5gpEgw4s/lNFF046Jb6sOHDcGPTJlrPhnw9HxzKxEXmMnN++uNPeZ+j1TULtbnqA1dE2syirYmvT8S8ufNw5LC76CcSrFy5EosXL0bXrl1D06Cf49+bb/ItmvckrfdFsGNlf0XZdse+tttTJpqgMW5AHDlyBP369cPatWvtCeFl3n33XdSqVQsFBQVo27Yttm7dGlD/OTk5uOmmm3D8+HFER0cH1AZx7bB8+XK0bt0av/76K4qLi23Xu3jxIl555ZWwfV5JEARB+KZ+/fr49ddfvcaYJ4kliCuJWrVq4Y033sDzzz/vV72VK1deNWLtRYsW2Yrr0qVLmDMhCGvWr1+PX375xXb8oEGDMGTIkDBmFByNGjVCt27dbJ97ADBx4kTUqlULnTp1QuPGjXH+/HlbnwXYnTQAAD755BOsWrUKWVlZZVZoS3jGn8+GzDgcDqxYsQK33357CDMKHVWrVsVLL72El156CQBw8OBBfPzxx1i2bBn27NmDwsLCUs6wbGD+Gzp/zv+yjFkYbiUOt5KGm4XhRUVFOHXqFKpWrYpRo0bhscceCzinWrVqITs7GyNHjsTkyf5NKlpQUICePXvixRdfxBtvvBFwDgRBRJa//voLPXr0wB9//BGyNrt06YJZs2ahYsWKIWuTIAiCIAiCIAiCIAiC8Ax9+0UQBEEQBEEQBEEQBEEQBEEQBEEQRIQxSeYCEUWZnEwG4aEsUFNkh3qNGOfaj4ycQuDzECs/5AmGjh07Wpbv378/qHa/++47DB061FAWHR2NRYsWoUGDBkG17Yvk2BS4uAgRIkQugss3kXO45DL1BhEuLmoiSl28tA9FWaqtU2Rysy5Tk1ZqvyPUROxcFlVqfeiODZjjw7ppCKJMEk6ptnrO+YgpM+g9qx5DuNecfS3Xyz09hgTxo2ji2qX0pNpMbdxKqq2voJ8oRRmTmdtXXreVOPWs4kYptshFdewA03mnjCUAKU6po8m5uXoTRVFuzyi7VRA5hyhCmgwESjwgQlTPd845uOhSxy0AIDCHuhmUtRCVcY2cG7g+F+NYVj9WUbbJqlWr8MSQJwz7wel04ssFX6Jx48badvZxjfJGamqqW9m5c+ewfft2r/WsOHbsmFsZYwz169f3uy2FxrUryAJteRuqrzPqVpaWccgxoq42V+ty9dhSFmlb2yzc/lvjAYhOaeyWC+ccw54Yhg/e/0BaN0NPFtvZwznIuZVxWbcswtSuXRtz587Fxo0b0bp1a6+xFzO/xIE5t+LsjvcAHoy8IYyyXeX9muk13vA+zm0zW4mzledWuTKLZfJzpiuXHzN5+qCCk9tw/veZbq3VrFkTI8e8KAn55XYYE2zdoNZiuvrQlWs6bKVdw70s8lcjVLk2U8X/+m1jkC5zYNl3y0pVyPPggw96lPrrCerc8lDV6vpphb9y7VCMlX2OT0NR18ZpTGNc/3nooYdQq1YtrFmzxu/tV726NOlBbGwstmzZgoULFyIuLi6gPHJycnD33XcHVJe4thAEARs2bEBRURGKi4vxzjvv2K47efLkgCcgIAiCIILHjmAxJycHJSUlEciGIMLDc889h169evlVp1q1amHKJvLMnz/fZ0xcXBwSExMjkA1BuDNy5EjbsS1atMDMme6fq5U1vv76a6SlpflVZ/DgwahWrRrOnTsXts9Sjh49iuTkZMydOzcs7RPhI9BJzwRBwLfffou77rorxBmFjzp16uD111/Hjh07UFBQgN9++w3Dhg1Dw4YNERUVVdrpESFG/72ty+VCSUkJiouLUVhYiIKCAuTl5SE3NxcXL17EuXPnkJOTg9OnT+PEiRM4duwYDh8+jAMHDuDo0aMoKipCVlYWhgwZgkGDBgUlZRcEAW+++SY2btwYUP0333wTu3btCrh/giAix9KlS9GiRYuQSbXvvvtuLFiwAIsXLyapNkEQBEEQBEEQBEEQRAQhsTZBEARBEARBEARBEARBEARBEARBEIHj1R+qLfQpmzPXVX4oqBN7SVJGrV+lHTeHk66O0o4mhNLEecGItUNBamqq5Q+Uz507F3CbO3bswAMPPACXyyi3mzVrli05QrAkxybLIm1ZVAkuSSnhMkiz9ZJrES5ZtK3sIah1VaWmLKLU703DIyY9kw4QZtjTbhj8b+4x+mPGJ2H0ABJEuAm3VNvbMq+SPm5xiwSKbdJG377Wwef6+YDEg0RICZtU20OMTqqtvqbqpNqG8RyszicOZXIMUdSVqnJsvUgZusfyhB1KrDJ2kMtEURFty70x/dhQ1G5cND5nymQgcjQXwUUXRO5SJd8ih6raBhchMKZJv7mWtarj1gu2lYxUqTY3loNj586d6PNAH7fx3fQPpuOuu+8yist94O36fPPNN1uWv/baa35fl6xk3C1atED58uX9akdPjYI/AOMIEZpAWxZncw4OFzTxtqjbpvp18HSh54Z7JkThun/+D9HJDS1zem74c3h7yjvqPnTfvNxwd6XQsmVLrF271qf8hbsKcXrDyzi8uAuKLx4MoscIyLUBz3Jt90qme6tl/uRgfCoWnkX2949bhr497S0kJCRY6rrtdmW+CW6SbpN8W+f+Ngi1ufxEdxgrMm1myowxhgYNGuC555/zM+PQcfnyZZ+SNFvXMk8b3UvVevXq+W4XwPjx43XN+f4XSoLpx2eczVRpjGufIUOG4LPPPgtom9WtWxdOp/Hzrm7duuHUqVNo06ZNQPmsXbsW48aNC6gucW3idDoxfPhw259xFhYWYsyYMWHOiiAIgvBE7969fcZwzrFy5coIZEMQ4WP+/Pm4/vrrbcfXrl07fMlEmB9//NFnTI0aNSKQCUG4I4oiNm3aZCu2cuXKWLduXZgzCg2CIGDPnj1IT08v7VTcuHDhAvr27YuGDRuS9PUKwt9J06pUqYIRI0YgJycHHTp0CFNWkaFp06aYNm0adu/ejaKiImzYsAGDBg1CWloaHA5HaadHlFFmzZqFtLQ07N69O6h2WrZsiZ07d/otdeeco2/fvkH1TRBEeBFFEa+++iq6dOmCCxcuBNyOIAj47LPPsHnzZpw5cwarVq3C/fff7+P7aIIgCIIgCIIgCIIgCCLUkFibIAiCIAiCIAiCIAiCIAiCIAiCIIgIYvyDcV8SJzcho6kJSWIHVdQoF7qJn5gcorTDGIPASvcHVowxxMbGurHGVhAAACAASURBVJUHKps6cuQIOnXqhNzcXEP5q6++igcffDCgNv2lQmwFSIpsyHJKWTgpyoJtziFCFm9Lj2S5pFRfklnq9x7X9ieXn+v2rCpW1MneNH2lJtY0CNoNdU14+D0DNx1fbssI4grD63Hry+IYpFTbJ1ZGSG/9qQLd4G4e+/dB0OvrZb0Iwhdux6+ZsEq1mXuMLNXWv/5qr+iKmFrr2E3UqUy+oX9tF3UCbHkiDk1QLT0SOQcXlSaMY0d1bMDk0Yki2xZFtU0wrpNki3BxF0RoEm5N9i1Kfena1XKTcmaMQZEsi1zLWzeyMQi2AQ6Ixm0kiWylshPHs9G1c1dcunTJsC9eHPkiHhn4sDaRTAjk2l26dLEsz8jIwJtvvmmrbcj5LFmyxK38oYcest2GFdenxuH0yokAd0Ev01a3o3Q0KEloMWo510m2tWXukm1jmRCXguu6zEVMxSaWeY0dNRZvT3lbemJ3AhfdvjLstzI0zmSMoUePHti1axfeeecdVKhQwWNsfvZGHJrfFhf2zg2mR4RNsM2YJtgOSK5tjvP03KrcPKgQkf39UyjJzXbrsVuPbri3YwcARvG1oNwYc2uRARCYtEww1WOySFtZf4HpIgSdUFvdRHrZti5nZs5IW0/GmFaPMbz2+muYMHFC0D8UFwQBQ4cOhcvlwvTp0223t23bNo/LbE0qE4BUGwDqXF/He4DM2rVr3V/7ygB2Jdu2x/Le2qAxrk8+/fRTzJgxI+D6r7/+umV5YmIi1q5diwULFiApKcnvdidMmIDz588HnBdxbZKUlIShQ4fail20aFGYsyEIgiA80aJFC1tCwoyMjAhkQxDhZf/+/bZj7U6iVNax+pzOiptuuinMmRCENQsWLEBRUZHPOEEQsG3bNkRHR0cgq9DgdDqxYcMGvPzyy6WdiiV79+7FjTfeiPvuu8/tb0yIskdCQoLt2KeffhrZ2dmYMmVKQJ8DlXXS09Mxc+ZM7Nu3D0VFRVi5ciUGDBiA2rVrQxBIm0FoHDt2DDfeeCP+85//BNXOjTfeiB9//NFvkfvOnTshimJQfRMEER4uXLiA7t2745VXXgn4u6sGDRpgw4YNcLlc6N+/P1q0aIGUlJQQZ0oQBEEQBEEQBEEQBEHYhb4hIAiCIAiCIAiCIAiCIAiCIAiCIAgirPiUGWsLLSu6eZk8xBnE2ZCljkoVLov0ZCGXo5Sl2oCU08WLF93Ky5Ur53dbFy9eRKdOnXD8+HFD+cMPP4yxY8cGnKO/JEaXg8AEWUopySk1oaR8k+WSLlERcHNVkSkqkltVlGgUUWr7VBNqqyWmHznIbk/FAqrGSseCOXNuuCOIq5VwSni9yfiCEQh6FWKDW4u47dy89ON3jj7WPVBIPEh4w5Yg1GsDvhZrAcppw9VXV+9SbaWS+tjttZdp5402WIMi1NYmzDAKtVX9tCqtVjzJJtE2OERVXy0/U6XZmpxbnfSDS+MSfZlLFFEiihBFF1yKbJuLEOGCKD/WBNryZCEQATBNvi1Ln9UxjIVgW1TLuDxe4RBFqezSxUvo1qU7jh07Ztg3vR7ohXGvjlO3kUGubfNaZBXXsGFDdO3a1bL+yJEjMWzYMOTn51su17N8+XLs3bvXUFa1alU8/PDDPut6o06dOijOOYjTKyZoxwIASZJtFGqrIm2Yf6zOoV97nd5aesy1faFf6ohJwnWd5yC2cjPL3F4a/TI2rt+gNqrfumpv+nPSk3/ZV5kdQuymjo6OxvDhw7Fv3z48++yziIqKsowTi/Nw4sehOPXLaKim+4AIk1wbMMq1ld0ii6F95+JrB3kbbMjPGUPOtveQd/Rnt56qV6+Od6e/C4EJkgCbCWodTQwuibLNN337YKYYaNJrfUpqljppttqGDaG2su2kMKNoe9SoUVixcgXq1qvrYbt6p169etizZw/ee+89CIKAJ554AmPGjAmoLYWgXjNtvF5u3rTZVh7m63nE0c8h4DHE+7jd57hefSPuJYTGuB4RRRFPPvlkwPWrVauGXr16eY25//77kZOTg6efftovEYwoihH9fInQyMvLw5EjR7Bjxw6sXr0aGRkZGDt2LIYPH457770X9erVQ0pKChITExETEwOn0wlBEMAYg8PhQHR0NBITE1GxYkXUqFEDjRo1wj333IOxY8di3bp1YZf7TJ061eP4Qc/hw4fDmgdBEAThGUEQkJqa6jNuw4YNEciGIMLL8uXLbcc2aNAgjJlEjqeeespW3D333BPmTAjCmqlTp9qKmz17NqpXrx7mbMLD+PHjPU6EVdooE2UmJyfjlVdeKe10CC/483dE06dPv2Zk6YIgoH379vj0009x8OBBFBcX49tvv0Xv3r1RvXr1oCeBJK58RFHEa6+9FnQ7bdq0wcKFC/06pkRRxObN9r4/IAgicuzYsQMVK1bEN998E1B9xhiee+45bN++Henp6SHOjiAIgiAIgiAIgiAIgggUEmsTBEEQBEEQBEEQBEEQBEEQBEEQBBFyAhKJqoJs7n7PNMmi0r4iEvTWhpqL7AfjsixPYKX/VenRo0dRVFTkVu7vD0KLi4tx//33Y+fOnYbydu3aYcaMGRH/oVhiVCI4dwGyzFJUBJaiLKsEV6U9XHTpZLaKoFJeptwUea4q15T6Ufaleq+rpVNvWku7dJvE6lg1H4Pmx+YqJAYjrgSCPk4DrB7Q64Fi1uXc2outuCPl5/p42zcvZkGzwNvLyrmtq+U1xZeA0At0fSGsiLRU21zm9tws0dRLtU01ue6f1oEm1QZ0r/1cH6mMK3R1uSbdFtVWNZG2NMkHh+jSJNjK+a+OPeSbbLWGbgSii9PdRK0nl6gItkU1Z0FVkEtZiurYRt+OaeIQyIJtXXlxcQn69e2H3377zbDdW7VqhZmzZkIQBHl7MXVM7Ou4sCPXnjZtGlJSUizrv/fee2jSpAnmz5/vUcB4/vx5DB061K38nXfeQXx8vNf8fFGjRg0AQPHZQzi15EW4Lp+Bfj8Bou6xdo3nED1c93VlPs8JQIhORPVOnyOuqvuPYznnePSRwci7nOf5/DP3cYW5HJKTk/HWW29h9+7daNy4sce4c79/iDNbJwfZWwTk2oBhn3iXazPdY6vl3uK15XnH1iNn6xS3FpxOJz6f9zkqplQ0VGOCWWtt75+VlN19DKWPl29cC9aLtFVxtl7MbZJqq4Jy+fWg3V3tsGfvHqxfvx5Nb2pqsd3ciY6OxltvvYXMzEzUq1fPsMyuWNvq2hRuqTYAjH3Jnmz4b3/7m7Ft8y3caDNl+OzX7fXaw3IPC31CY1xrZs2aFbD0KCUlxW3c4AlBEDB16lQcP34crVu3tt3Hl19+GVBuhDvPPPMM6tSpg+rVq6NSpUpISkpCYmIiYmNjERUVBYfDocqxExISULNmTdxyyy1o164devbsiddeew3vvvsuVq5ciX379uHs2bO4fPkyioqK4HK51HNMFEUUFxfj8uXLyMnJwdGjR7F7926sWrUKr732Gtq2bQun04ny5cujcePG6N27N6ZPn46srKyg1/Hs2bN44oknUK9ePRQXF/uMLykpCbpPgiAIInCaNbOeSErPwYMHI5AJQYSPgoICdOzY0VZs9erV0bSpvfezZZn169fj0KFDPuMEQcCAAQPCnxBBmBBFEVu3bvUZl5KSgj59+kQgo/AxatQo3HbbbaWdhkeKi4vx6quvYsmSJaWdCuGBvn372o4tKSnBI488EsZsyi6CIKBTp06YN2+e+jdZ8+fPR9euXZGamkqi7WuUM2fOhKSdLl26YO7cuYiOjrZdx+5ntgRBhB/OOaZNm4aWLVsG/Hl0x44dsXnzZkyePBlxcXEhzpAgCIIgCIIgCIIgCIIIhtL/tThBEARBEARBEARBEARBEARBEARBENcIxh8oBSPf1tqALF2UxUxcE2nrvGCyR1XTMgrM4X/fIWbz5s2W5U2aNLHdBuccjz/+OFatWmUov+GGG/D111/79WOeUJEQVU4SSSoySy7LIhUhpiykVITbcqksh1SE1oroUi9F1Ik15X3uJvIEVMmk3ualibl14SaHolHwCffHynM7ZQRRxrAlFAyBVNBuuXWwXnptyosZ5X62xdf2OjbeLLaFx74047CpRc+C7YAyJPEgoSOSUm1jmXZyeJJqa5OhcN1C97b1YmzD67q6TBNmK+e8yCXxtnk5YwwOwYFoRzRinXGIdyYgwZmIctHlUT66HMpFl0NCTCLinfGIdsTAITilcYoy+QfjcMljFUnG7YKLuwzCbhFcjhPlMY4+J2nCEBGSaJsz6GTborpGItetvV6wrYxjlUi5fMTwEVi5fKVh+6WlpWF+xnzExMZo25JLO0CRa/vCl1y7Ro0aWLJkCcqVK2dZf//+/ejduzeaNGmC2bNnGySJeXl56NGjh5toa+jQoejdu7eN7LxTtWpV9XHJpRM48c2zuLQzwyTS1gnSOQCdVJtDFu5yZZmV1VZ/7LqXC1EJqNbxf3DGVXTL78CBA0irnWYQ+7rtF935caVe29PS0rBz50588sknKF++vGVMztZJuLR/cZA9hXGQrYikAcNu9y7UsJZl2ytjKMk7jRPfPw5wd/Hz65NeR3p6S7eJQwJde+uJSMzybWUbMENFs1BbFXUD0jBJFmgb4hShNjc3x9AyvSW2b9+OP/74A61atYIgGP9kWRAE1K1bF6NGjcLFixfx7LPPuq1Pbm4u0tLSbK27+bzyep6FcPz7+2+/+04OQL8H+7n3b3OHu030EMDNY98+8DaGDXR8q6wTYWTRokUB1evUqROOHz+OihXdX5+8UblyZaxbtw6TJk2yFX/hwoVA0iNMPPvss5g6dSoOHTqE48eP48yZM7hw4QIuX76MwsJClJSUSJ+dRegc4Zzj0qVL2LVrF+bPn48nn3wStWvXhtPpROXKlVGpUiX83//9H5577jlMmzYNS5YsQWZmpioe2bhxI0aNGoW+ffuiQ4cOSE9PB2MMKSkp+OCDD2yJHAHryREIgiCIyGFHNpyfn4+TJ09GIBuCCA8vvfSS7dht27a5vYe9Ejlx4oStuA4dOpTKd8oE8emnn9qSGvojFC7L/PDDD0hISCjtNLxy3333ITMzs7TTICwYPXo0hg8fbjs+IyMD2dnZYczoysDpdKJXr15YtGgRTpw4gby8PMyaNQsdO3b0ONEscfWRlJQUsrZ69+6N7OxstGvXzlb83r17Q9Y3QRCBc+bMGfw/e+cd4ES19uHfmYRtLOyy9N6rNEGKCCqCFNsVEAUuCgiCilJUiiKCFz8BRUARroigIAiIlSZeECkqIMLSVapIkaUsbGFLNpnz/TElM5lJMskmW99HlyRn3nPOO5OZk5Ps5jkPPfQQRo8eDYfDEXD9f/3rX9i7dy82btyI2267LQwZEgRBEARBEARBEARBELnFnt8JEARBEARBEARBEARBEARBEARBEARRdNE6mnwKlzwFybIXWa9H9nzgvU9RI59RZXuMqcJWWwEQa3/7rblsrlOnTpbbmD59OhYvXqwrq1ChAjZu3BjSLwYFQkyJGIhcBBiDoEoMGUQuQuBML8jlkqxSAMAhQuQMDByKmw2aODCmCjWZoJwgchnjYKpUkoFzSbTJAQia80pyT3JVCmeK5zlmOAkJonARTglvSITaqs3So1QVn1poIRfCMcNYYJBna8Sbmr509ZRxwrD4A1elk77KrKCMa0TxJi+l2kxXxkxjfEq11cf6elqpNgdXHbOcK0J697+yM1ptG5zDJgiwCyVgF+ywC3YILDjBjUt0wuFyIFvMRlZOFnKQI7uYNWp8UQQYIIpc3VdpcRBZZq0uHAJAXlAEXJp/cFGaCzH52pXmKcph0cxamHI8mXqE3p39Hj768CNdvmUSyuCb9V+jbLmyhnHEPe+xNtc21Pd43L59e+zYscNUkq1w7NgxPP7443j55Zfx1FNPoWfPnhgzZgx++eUXXdzw4cPx7rvves8rAMqWLSvtp+YcSz38FTLO7ETCHaMQWb6hvKMiwAVwJsr7JQJQ5v5aUTZTS9zKeOk5UyejhmuKQ7BHo8ZjW/H3Fz3gTL+o23rj+g10aNMBy1cuR70G9Yrs2iuMMQwePBhdunRBp06dcPbsWUPMxf8NQam6D6PS3e9CiDAXtVvsDWGbjDPdICWJpbXnmM9czPIyW3GDgYtOXNr8NJyZVw0tPtz7YYx8fqT3uQELbt917Smns9k8ghnjDbloxeMe76OY+42bQaqtvd+kSRP89NNPACRR9okTJ5CcnIzOnTurojKz/JKTk9GoUSNcuXLF9w5r80Hez3+tyIbtdjueH/2893ZzIwH32qj3PgKdVyr7bXauBju/VXKiOa4bs/HUF5UqVcKBAwdQsWLFXPU7fvx47Nq1y6/YOycnB6IoFgnBYH4xefJkzJkzJ7/TsITL5VLH39WrV+dJnykpKYiLi8uTvgiCIAg9jz76KEaOHOk3buXKlQEJHQmiIPHxxx9biouMjESFChXCnE3eUKVKFUtxS5YsCXMmBGHO/PnzLcVNmjQpzJnkDbGxsdiyZQu6dOmCjIyMoNqIj49HTk4Obt686TWmSpUqqFixIhITE4Pqo1WrVkhNTaX3/wWQOXPmID09HR999JHfWFEUUadOHcyfPx+PPvooYmNj8yDDgk9UVBSGDBmCIUOGAJA+r161ahX27duHjIwMuFwuOBwO5OTkICcnBw6HA06nEzk5OXA6nYb7LpcLLpdLLeecq2WiKBp+tAshKouMhWYxccIXtWvXDml7CQkJ+OGHH1C1alVcvHjRZ6y337USBJF3bN26FQMHDgx6wYn9+/fj1ltvDXFWBEEQBEEQBEEQBEEQRKghsTZBEARBEARBEARBEARBEARBEARBECElMKGqjFbK6Hmr8Z0p7UviJg9PlFyg/cIR12SjCLY5eNASxlBx/fp1fPnll4byatWqWf5D/M8++8zwJdLo6GisW7cOtWrVCkWaQRFtj5aFuByiLNWWZNkcosjBbCKYyCAIDJwJAJfU2hwcYFqRtkZ9yLksnlTOC0ixnKs+PPetWy6plWxLpjzznA0iMKaRVPLgJWEEkd/ktVQwoPFfEeVqEtHn6yGkNgivtfcDuEYNgkH9Rm+ibVVI6U2wrXVpaoX+JhJCkmsTwVCopNqwKNXWbef6SFlyDQ6UsNlRwlYCJYSIkF0DNsGOaMGOaMQAkYBTdCIjJwM3c9KR5cpy5ylq5gSiPFfhAIeoHgNpQRF5lsk4RC5KDlQOcHUuoRdsu/9h6r+MMXz15Td49eVXdblGRETg868+R9169dyTHvXZcY+fPg+NH/G/5+MWLVpg//79ePHFF32Kdc6fP48pU6ZgypQpuvIyZcrgnXfeweDBg0P3nNlsiImJMQhDnOlXcPl/r6HcXeMRXa2NZn/07wmYep4pJdoY7bmuFW8rt0wXYYuIQ1zj/ri29x1DngcPHkSH9h2waMkiPPzwwybtFx2qV6+O48ePIzIy0nR72qlvkHFhJ8q2GY/4JoPBhBJB9pSHcm34kzObveCbCbbdZSm/r0DGP7sMLdWtWxcLFy3Uvzf1OE2C8mob5jLmZ5/nXMTb3ES9hoOUansSGxtreM9rNk4kJSWhcePGuH79umleZowfPz73ApIgqjudTr8x//rXv2C3e/zJtlZ0bVbJMC0Ndt9MZNgebflceMrP3NZXuRVojuvGZrO2CFynTp3w6quvolu3biHre8GCBX7F2gAwa9YsjB8/PmT9FifeeustvPHGG/mdRoFmx44dePDBB/M7DYIgiGJJuXLlEBMT41fy+d1335FYmyiU7NixA9euXbMUu3379jBnk3dUrlzZUlywgl+CyA1OpxMHDhzwG1etWrVcLyhVkGjfvj3++ecftGzZ0rJstUKFCliyZAnuv/9+tezYsWP46KOPcOTIESQnJ8PhcOC+++7D2LFj1eM1b948TJgwAZmZmQHlePPmTbz++ut4/fXXA6pH5A2LFi3CoUOH8Ouvv/qNzcrKwtChQzF06FCUKlUKd911F1asWIHSpUvnQaaFg9jYWAwbNgzDhg3L71RUHA4HsrKykJmZiYyMDGRmZup+cnJykJWVhezsbGRmZqqxitw7IyMDDofD8ON0OtVb5b4iDxdFETk5OaokXJGGa+XhnsJw5b4iCfcUh3v+/V9+0rJly7C0W758eb9i7U2bNoWlb4Ig/JOTk4OpU6di+vTpQY1FkyZNwuuvv275dzcEQRAEQRAEQRAEQRBE/kJibYIgCIIgCIIgCIIgCIIgCIIgCIIg8gC9XCxo+baHz1EVs8r+Ow6ui1M3qWJULvsI81faNG/ePNMvKQ8aNAiC4F/6vX37dgwZMkRXxhjDihUr0LZt25DlGQyRtkhVKgkwCIowm3NwJgJckLbLOm2RcwhMElEqwmxJqClKukOmF3JyVUmp/KsIs93GL8/n2CDA1VA0NYcEkfdSbasoAl735cjMc2Ue+2CSb6i+hOkeG/QaVq1AUhpmeK4E254SWyk8sBGIxIPFk/yRausbtizV9lgUxZJUWymT2+OyZDrSFokIW0SeLIhiF+woHVkapSNLI8flQIojFWnZKdIiIcr+cVHdZ1E5FPK4AJGDM4BxDg7RPRfhylXO1HmOoCz4Abd0G2DYs2sPnhrylCG3hYsXokOHDvKxZlIfzD3hZZr5TyD4k2uXLl0a3bp1w9q1a3H16lXL7QqCgCVLlmik0qHDTKwNAOAc13bMRpXeH0KIioNmkJYN54pZWH3ToHusTkEZoK7uwuBRTz/AJ7QcifRT3yE7+ZghnbTUNPTv2x9ffP0FHnjALTvxdi3qxvZCNjmNiIjAtWvXcPvtt+P48eOG7a6sa7i8cwLSTnyFqj1XwBaVEGRPRom1I+UU0s9shCP5T5Ss1R2lat8PBDNeqMdeI9hmUBfZ8Z4PN7mvz5e7spG8f46hdmRkJD77/DPExcX5mVcFeDKYG7TlG+NGX/MQg1Cbacq1nvoApNo++9Fw9uxZNGvWDGlpaZbaAIDGjRv7F/yF8PVSIT093dKc9P/elGW6Xua9ah/6VcVChEdD2vHGpF/dc+JjbittNgq2Sa4dPDExMZbi3njjDdx5550h7bty5cp+xj2JCRMmYM2aNVixYgUaNGgAQJL9/Pbbb/jtt99w6NAhnDhxAhcuXEBsbCyaNWuGXr16oXfv3iHNt7CxYMECTJgwIb/TKPCQWJsgCCJ/qVu3Lg4fPuwz5tChQ3mUDUGEllWrVlmObdeuXRgzKZh8+eWXeOmll/I7DaKY8dFHH8HlcvmN69evXx5kk7eULl0ap0+fxqFDh9C/f3+cOnUK2dnZuhibzYamTZtixowZ6NGjh6GNJk2aYPbs2T77ef755zFixAgMGzYMK1asgCiKPuO1zJkzB1OmTLH0tytE3rNnzx5ER0cjKyvLcp20tDSsX78e5cqVw2uvvYZXX33VfyUiX4iIiEBERESRE6CLogiHw4GMjAxkZ2er0nBFEH7z5k385z//wS+//BLyvgcNGhTyNgGgSpUqOHjwoM+YiIiIsPRNEIRvzpw5gwEDBmD37t0B1y1VqhSWLVsWlr93IAiCIAiCIAiCIAiCIMIH/VaLIAiCIAiCIAiCIAiCIAiCIAiCIIiwoFUi+ZSFmTvIjComryI6jdgUGsEhFAkiNzQm5OOvSs+dO4eZM2cayqOiojBy5Ei/9f/44w/06tULDodDVz5r1iz06tUrZHkGS4Qtwv0ccEmgLXJRFmVLjyWhpvtH5Bxc1Eg1NRpOgHt5XtUHOjeZXgLlIeWVY5X+3ZuNoj6CKMzktVSba65aXzkpix+oV5xm/AZzt6Neo0o9Lz+6/cmFh8+8bcn+rY5JmtcZtwTY/fpimpNnP16OXTD5EsWHcF/P5lJtbojTtcc057z2virH1rdvTarNValmtD0apSNLI8oelSdSbU9K2CJQLrocasbVRkJUWTDOIEKECA4nF+ECIHJR/ZHmOMpjrs5ZuCLZ1vwLziGKXG5NVI/ZiVMn0a9Pfziy9fO7115/DX0ffQTKE6keTe2iMRbHYPcD7V3z5/qff/5B9x7d0a9fP51Uu0WLFoiOjvbZlyiK6NWrFx588EGcOXPGZ2yglG3zmNdtXMzB5S2vAfJ5pYjQ3TJt90xTlWvL25k2Th3bPWTcumPFAcGGKt0Xwh5b2TwfzvH08KeRmppqfQctvnYUNBISErB9+3Y0bdrUa0zmpT34++seyEn7O5e9SRLr64cX4q9VHXBl11Sk/LkSF78fjL+/7gnRYV3EbGxaZw12C6V95sJM7rtJ+f0zOG9eMpRPnjIZLVu0lGua/6dr1uqPn/ZM+zAcBqbKsxmY7hhoFxfx3OVQSbVFUUTTpk0DkmrbbDZs2rTJT2d+Ggng9VJbfuTIEf8JAqhVuxbUcUXz4/ne2GeKPubFlubM7obk1xHNmMeM/egw88cjdPNbpd/iTuvWrS3FjR49Oiz9x8XFWYr77bff0LBhQ3W8iIyMxB133IHRo0dj8eLF2LFjB06dOoWDBw9i+fLl6NOnD8qXL4958+aFJe/CwPjx4/M7hUIByVoJgiDylzvuuMNvzOXLlwOSchJEQWH48OGWY62+zysMrF271lLcuHHjDL93Johw89///tdvDGMML7/8ch5kkz80b94cR48eRWpqKrZs2YL58+dj0aJFOHz4MBwOBw4cOGAq1Q6EiIgILFu2DH/99Rduu+02y/XS0tKwbt06ANLndcOGDUN0dDSioqIQGRmp/nTs2DGghTmJ0LFs2bKg6uXk5GDy5MlF+toiCiaCICAqKgoJCQmoXLky6tati6ZNm6J169Y4ceIE+vTpExap9vDhw9GxY8eQtwsAHTp08BuTmpqK9PT0sPRPEIQ5q1evRsuWLYOSajds2BC//vorSbUJgiAIgiAIgiAIgiAKISTWyC9TzwAAIABJREFUJgiCIAiCIAiCIAiCIAiCIAiCIAiiQGAqUWJuOSPgFjQZnFjeJHSKrIrLJbI8yrcgLXxwzjF8+HBkZGQYto0dOxaVK5uL+RSSkpJw33334fr167ryZ599FmPHjg1prsFSQighCSa5CM50Km2NbFIRaIqq4FD6V6qnxImAKudWJJKK79ZDL+mWd2kkt1I5/EvUPPEqcTeXUhJEQSJXEl5Pb6hhc3DiPEW+q3TPPYX40Mv7vMqzg8w7IDxE2XrJtrtM8Q9qheHaeob81LtGMSPJtQlvhFOq7a0p6Xx0N+xNqq1U0i9uAvN6gEag7d7OuajOEsAYouxRKBVRChG2COuJhxGBCUiITkDtMnVQJioBnHG3UFsj0nZxES7RBS46IXIRLlGEyF2SdFuU5j8i1wu2deVcxMQXJiI5OVnX/8DBA/HihBfdx0iWQZvJtbW3png8b1o86x09ehRt27bFls1bdOVTp07Fvn37cP78ecyZMweNGzf2efzWr1+P5s2bY/Xq1UHLYD1/omu0QoUHpyG6url4NOfGOSTvdgtZ5NkkTMXYmsdux7b+2Pq7huyla6JW3x9Qspa53OTK5StY+dkqfSHzcr+QU6lSJWzfvh19+vTxGuO4cRJ/f9Ud2deCF1SJORn4Z8vTuPzTK+CiU7ctM+k3XPh+ELiYCxGU5/tErhFNe6/kcV9WtbscSE6ca4hu2bIlXhr3khztXXLtTZDt7z9f7fjedbdQ21MqzphcXyvVVuChk2oDwKpVqwKSTDDG8PHHH6N69eo+gvw0EsT8Vynfvcval/LtdjuU80PxWnP1zSoz3ca5h9qfMes/Xtv0LtrWzmmlYi/zccNUNzTzW6XP4syYMWMsxZ04cSIs/d9zzz1haRcArl69ilGjRiE+Ph6rV68GIIm5fvzxRzz33HPo0qULOnbsiO7du6Nv376YP38+bty4EbZ88pqbN2/mdwqFArPPSwmCIIi845FHHvEbI4oifvrppzzIhiBCS8uWLVG/fn1LsRMnTgxzNnnHtm3bLMdGRkbirbfeCl8yBKHB4XBYktjXrFkTCQkJeZBR/hIREYEuXbrg2WefxbBhw9C0aVMIQmi/+l+9enXs3bsX3333HSpUqGCpzsMPPwzGGGw2GxYvXoysrCxkZ2fD4XCoPz///DMqV66MV155hRbfyGP69u2L2rVrB11/xowZWLhwYQgzIojAOXbsGBo2bIgnn3wybJ+fhfM8//e//20p7uuvvw5bDgRBuLly5Qpat26Nfv36Bbb4tUzv3r3x66+/olGjRmHIjiAIgiAIgiAIgiAIggg39vxOgCAIgiAIgiAIgiAIgiAIgiAIgiCIooMlwapnjKe7TJEEcm4qwOKyVNBUCqiRMDEAomc6DADPP4Pd+++/j02bNhnKa9eujUmTJvmsm5GRgYceeghnzpzRld9333149913800W7onAbLIATBJGMkWzxZTnVQS4IEu33UJdzkRwCLI4WxagQ/NUcw4IUgmX/Jvg4LK4TVPGAca4KsFlYJIEVzk+XmSG7rYsoCSmIaD6BBEmci3h9dW2x0kvX3mGJs3Ug8rlxxVhKZhe8gr3dkOe3OPWT16BYrhuTV2DmtcWpuw5V6WTXBOjCCm9jjuavLV9BzOG6PogihzhlGqbXc/u8sCl2qqM2KOeWqpIteWHIhd1rduFEoiyRxXY11GBCSgfUx7xkXG4mP4P0hzKlzDluQ6DrMxmkFThIsCZejwZBwRBgMgBBmWOAjDOASaAgyMzM1PXZ4UKFdD13q5Yv3a9LLQFoNyq/+rHGAaGAwcOGPJ3Op349ptvdWUxMTHodm8396IA8hh09uxZdO3aFUlJSbr4mTNnYty4cQCAMmXKYPTo0Rg1ahR+/vlnzJ8/H2vWrDGVZqSnp6Nfv374559/MHr0aEvH2xeOmzdgiymLMncMR8SpnUjZu9wQc/PkFggRsYhvPVTePRGAYPKaxTVlZtJx5XpwXxfSPeVikG5YRClU7b4IOWl/48xndxjy+fqrrzHi6eH6nuXxW1qooWCe98GQkJCAL774Aj/99BPGjRuH3buNwmFnRhL+/uZ+VO3xKWKq3hlQ+46U07j4/RPIvnbMa0zG+e04vaI16gz4DcwWGfA+AIBm4iLfKsXMx9jsaRxmSPl9BZw3LxkiJ0+ZbPr67etc8DffCfY8UvPQuOY9hdrqdqkjY7/M43Eg/Zowb948S20o7XzyyScYOHCgjyA/jQQo1fbk9JnTfmNKliwJwMv54zknNps3hkA27T7mTLNX7vms2rX8mq5K1jX9G+a2Hp/LmM1vpXCa41qlbt26qF+/vl9x9s2bN5GamorSpUuHtP/3338fX3/9dVgF5ykpKejXrx/69+8PQRDgcrlM47744gs8//zzuP322/Hf//4XzZs3D1tO4aYoCcLDjdPp9B9EEARBhI3OnTv7ed8jsWbNGtx5Z2Dv5wiiINC9e3dLi9Rs3749D7LJGwIVEk+YMAGCIOCll14KU0YEITF//nxLEmafn/kQQdGjRw8kJSWF9LMXp9OJ6dOnY/r06WpZrVq1EBcXhyZNmuC9995DuXLlQtYf4WbZsmXo1KlT0PWfeeYZ1KxZEz16mC8eShDhIiMjAwMHDsQ333wT1s8io6KiwtY2IP2tX0REBBwO3wu+rl27Fo8//nhYcyGI4gznHEuXLsWLL75oWMzcClFRUZg7dy6GDx9ebH8/RRAEQRAEQRAEQRAEURRgUz/ooX7iXKthWVSpEdo/sg2WlORMgDPElQ3vh9bBknItq0DmRsctOOi4BUdBP24AHbtgoeMWHHTcgoOOW3DQcQsOOm7BQccteIrLsetQ/TWULFEpJG0RBEEQBEEQBEEQhQ+DFFWjaNLouHTl3uRUqlBbI2GELEpWnHZckZl6bOdcKecacaskO+RclLeIEKVglIspn6v9Doa9e/eiY8eOhi/UCIKAH3/80a+IoHfv3vj66691ZS1btsTOnTsRGxtrOY+BAwdixYoVurLu3bubCr+DITkrGd+dWgeBCRAEG2zMBoHZYBME2GCDTbDDxmywC3bY5O12we5+DJtaLjABArNBEGwQwGBjAhgTIECAIAiyaFKAwBgYGAQmAGAQGFPlkwwCAMjb3eUA0wjEpBNMqSEXqgIwrVRMJ5czE8tZRMqVIEJH/kl4vVT3WBxBm59nrEGobSqu902ggm1v1yv3s12tzzSGfY1gW93GPWOt5RGMGJO+2FX0KFRSbY0wW1vPINWW25HmZapyGtH2aNgEm58dKljcyL6OC6nn4RSdsoCXy4u5iCgVUQqRtki53D2zYMw9H1HuC0yZqTD8q8fD+GXnL3m2DzVq1jDIYF0uF+668y7s3qWXIfd9tC9WrVzlc6z5448/MG7cOGzYsMFrzOrVq9G3b99c5V37gXFwlKoDMAEMNqQkfo6bf24xja3YfQYiKzYDYzYAdoDZwJgNDDYANoAJcjsCAOWWSXGAtB1MvlXmbYJGbs40z7NUev3ox7jy02RdHjabDecunkPZsglQFpbQi2w1800g13NMxlhA8eGCc44XX3wR7733nqk0ldmjUOuRHxFRpqGl9tL/2oR/fngaoiq290/1f61FTBWj7DwgPMdjk4VBTCqBuxw489ltBrF2y5Ytsee3PbnLKQQYhNnaMu1j7a76OS8DPU/NEEURUVFRyMnJ8duGIAj4/PPP0bt3bx8d+WkkQKm2WVmPbj2wZYv5OKRQrXo1nPnrjJqT2TlkSR7iZa4cLPrnQS/Z1nYTyNwWMD8XaI5rnW+//RYPP/yw37grV66ERUp1++23my6MkN80btwYc+fORbdu3fI7lYCpWrUqLl68GJK2GGMQBAE2mw12ux3x8fGoUaMGqlWrhoSEBLRq1QoVK1ZEhQoV4HQ6kZGRgYsXL+LSpUu4dOkS9u3bh6SkJKSmpiI5Odmr2Dy/uO2227B37978ToMgCKJYU7FiRVy+fNlnTIsWLUwX9iKIgk5GRoa88JF/fvvtN7Ru3TrMGYWfrKwslC1bFhkZGQHVe++99/D888+HKSuCAG655RYcO+Z98TxAev9z48aNkC8qRUiULFky4LEhWOx2O1avXu37czwiaFq1aoXExMSg69vtduzbt69QL2pGFB6cTifGjx+POXPm5El/1apVw7lz58LW/oIFCzBy5EhLseEUiBNEceb48eN4+umn8eOPPwZVv2nTpli1ahVuueWWEGdGEARBEARBEARBEARB5CWvL+wJe34n4Y24hOj8TsEnBVGOB9BxCxY6bsFR0I8bQMcuWOi4BQcdt+Cg4xYcdNyCg45bcNBxCx46dgRBEARBEARBEAQh4VN26imO03hKDXFmxdxM7q1s81IpH9xMly5dQu/evQ1SbQCYOnWqX6k2AKxdu1b3uGrVqli/fn1AUu08gXOIkjkTDBwiFyXhLGfgTJFrav9zi9G5yMEFSdDJwWWHodyWLK2VRIdqV2CKmEwrAOOyJJtJ9RWJl1QOXawUYS7t5Uq/nBcIQSFBeCMvJbxmZWYR7uvUc2EF/bWqWme5viHPhRqsirNNo3QiQGP7WtTxQte/wSSp2y/JNeiWESrbFAmhMpaYp6YfXzwfW8FX+0ThI5zXs7emfEq15cDcSrW5qFkEBRx2oQSi7FGF8vU1PrIMSpaNxV83TiMtJ13eT4BxDqcowi6Isi5bOR4MDCIYmHyNKyUCGOMQvU6A8wj56f9kyScGqXZMTAzenfuu3zGmUaNGWLt2LVauXImnn34a6enphpgRI0agc+fOQUtAOefItsfpzpjSLfrAcfkEcq6fNcRf37cEle6bI+8f17zv4Jof92PD+Ksu7sNNrjvVNq+bV8Y1eAxXd70B7spWy1wuFzZv3ox+/R5zV4XHPFNzqzsd/LxmmcE48z9O5AGMMcyePRtdu3ZF3759DZIW7sxC0s4JqP7Q1/CZMHfh6t6ZuLZvVsA5nPv2ITBbJMo0fwaxtbohuuJtANOI/LkI7nKA2SO956BOHDSLacjvM7yP1wypf35mkGoDwGtTX3OfZx5dhkOqYHrtak5/s+3MfeIpBfq6JvVCIdUGgJ9++smyVHvjxo2+Bbu+UvJzqK1KtQHgr7N/+W4MQNUqVd1taF83zZ5zXy8JoTpF5D7081n5vNbkqDxXZnNb7XY1N48xi+a4wXHixAm/MYyxsEi1AeDzzz9Ho0aN8kyuZZXff/8d3bt3R5UqVTBt2jQ8+eST+Z2SJcaOHWtZqj1jxgzExcUhLi4OZcqUQXx8PBISEpCQkID4+HjY7aH/2sepU6ewYcMG/PTTTzh8+DDOnz9vOo/LLZUqVUJqaqrf88rpdIa8b4IgCCIwmjVrhh9++MFnzMmTJ/MoG4IILV26dLEce/z48SIh1o6KisInn3yCRx99NKB6L730EkaOHAlBoEWCidCTlZWFP/74w29c3bp1SaodRqpVq4bjx4/nSV9OpxN9+vTBhx9+iKeeeipP+ixOrFq1Cs2bN0d2drb/YBOcTiduv/12nDx5EpUrVw5xdgQhIYoiXnnlFbz77rvIysrKs347d+4ctraHDRuGxYsXW44/duwYmjRpErZ8CKK44XA48Pbbb2PatGlBvwY+++yzmDVrFqKj6Xu2BEEQBEEQBEEQBEEQRYECK9YmCIIgCIIgCIIgCIIgCIIgCIIgCKLwklv1kepY9SJZ9VZH5B5CR89anPttJ9RkZWWhd+/eOH/+vGFbnz59MGnSpKDatdvteOyxxwKu9+effxrKdu/ejY4dO+rKunTpgtdffz3g9l3c5RZrcoArAkNVSsglkTYXAdgANZbLsYra0F1f0XK6zwvpsSBIJarwSxVk+xbjSaeJRvalC/e0vRNEwSavpdqelkXzGK2ETyuf1Mv5PMWBxra45l/mFnH7w7MZ5n2TZ5g2ByljZpRsezSi7o5WRqiVpJrJtT3kgyQeJIC8vZ4tSbVVd7A1qba+rnepdqQ9ChFChJ+dKdiUEEqgXkIDXEg7h0s3L8mLgogQ4YSIEmDyYh4MAsAAQZ2lMAhcuc45BAiGOW9eoRWjiqKI6TOmG2IGDx6MipUqWmqPMYYBAwagSZMm6NKlC65fv67bfuPGDbz//vuYOnVqUPneSE0HouOhFWMzmx0JHZ9B0rqJhnjH1RPg2WlgkZo6nIMzDnW5FtNpn/u1y1Cm3sr3mbYMEErE6KTaCn+dPhPUPhcF7rvvPmzduhX3338/rl27ptuWcWEH0k6tRam6/zKt68q+jn82P4Wb57Z6bX/y5MlIT0/HnDlzTLdzVzaSE+ciOXEubJFl4Mq+jqgKt4I7s+BIOQ3uygazRyGm8u1IaDUWMVXuMO+IMc83p4Y5gpa0U2sNZS1btsQDDzzgXoTDsIaBcSEPtTsLg4Qy59Bh5m32Ml8wnXt4SLV9irgt4G+uYlUqUapUKXTt2tVHR5ZTMmD2emm2EJMSdT35OvxRqVIl/RxTOxf2bNDLU52bzzEMz5FJUwbJtvIqLj/vHPrXDcP81tThXrTmuA6HA2+99RZWr16NzMxMVKtWDXfffTdeeeUVREQEN685dOgQZs+ejQMHDiApKQmXLhmF/GYE258Vqlevjn379qFFixami8PlNxcvXsTQoUPxwgsv4M0338Szzz6b3yl5ZeLEiZg7d66l2FtuuQUTJkwIc0ZG6tati1GjRmHUqFFqmdPpxM6dO/H9999j7969SEpKwo0bN5Ceno7MzEzk5OQYXpeU17batWujQoUKiIuLQ9myZdGgQQMMHToU1atXR7du3bB582af+ZBYmyAIIv/p1q2bX7H2zZs3cePGDcTHx+dRVgSRey5fvow9e/ZYjq9Zs2YYs8lb+vbti06dOmHnzp2W6zgcDmzYsAEPPvhgGDMjiitz5syBKIp+4wYNGpQH2RRfevbsmWdibYVnnnkGXbt2Re3atfO036JOgwYNkJ6ejpdffhnz589HZmZmwG1kZGSgefPmOHv2LGJiYsKQJVFcEUURr732GmbPnh3UuelJnTp18N5772Hy5MlITEz0G//222/nuk8z5s2bF5BUGwBGjx7t97MxgiCs8emnn2LmzJk4evRoUPXLlCmDxYsXo1evXiHOjCAIgiAIgiAIgiAIgshPSKxNEARBEARBEARBEARBEARBEARBEERICEr0pEhFzURhHsJVpQ9DsVxgaEMXyN1CVh6c0CkYRFHEoEGDsGvXLsO2Nm3aYNmyZRAEIai2z549i7Nnz+Y2RQBASkoKfv75Z11ZtWrVgmrLKTpVaSG4KMtlNYJskQOCdLaIogibIMixUh2teNMg1AYH47LEkLklW0qRJ0q5mTPRNF57XnClDa4KgrS3uvNLI8cliLzEp2QxGAG1blOAUm2PC03JTRVNa8o0F7WhHeW+W/qr6cDkdUGFebnvDRP5trmPm2v2mmnyY/pA7h5zpMfuMQOA4b7Rb1i0xINE4BQ4qbYcaFWqre9Qo9nmynYpJqZESdiYzc/OFA4YGKqVqoFIWzRO3zgFzkXkuJyIEKT5j8AYABcEzuDiDIwJYOAQmVuw7eKiHJcvO6DOoX/++Wf8deYvQ8gjjzwCILAxqWXLlli0aJFaV8tnn30WtFj7WroDbkE21FPXFlseFXpOw+XvJnvU4Li+fwkSbh+rjuf6zRxgFuZuAT49sXUeQPrp9bqyfyyKUosq7dq1w6ZNm9CmTRvDtov/GwIASLh1DOwx5VGyRldExNdH1pWDuPj9IOSk/W3aZlxcHD799FM8+OCDEEURoiji3Xff9ZmHK1sSIGdd1ssWuDMLN8/9iJvntqFS53cR1+jf5g0o16pWQKxbQMSNI+W0oXqPHj3U12lvr9dcP7hquvZzImrmVca0fde1ItT21k4opdoAUK5cOZQoUQI5OTk+41JSUtC+fXvs3r3b+H46DK+Xvqqnp6f76RC4tfWtUl1PobaXzzvM0L92W4N56YgbtnvkoZuzmgu2tXJtNdasrSIwxxVFEU8++SSWL18Ol8ullp86dQrbt2/HggULsHfv3oDEe1evXsUdd9wRtMCqZMmSQdWzSqNGjZCYmIi+ffvi2LFjYe0rWFJSUjBy5EisWrUK27ZtC/qztXAxbtw4zJo1y3L84MGDw5dMgNjtdnTu3BmdO3f2GpORkYHjx4/j7NmzqFSpElq3bg273ffXUqwI4Y8cOQKn0+m3LYIgCCJ8dOnSxVLc9evXSaxNFCpGjRpladEqQJpvd+jQIcwZ5S2bNm1C+/btcfjwYct19uzZQ2JtIix8/PHHfmMYY3jhhRfyIJviy9ixY/Hee+9ZHhtDgcvlQp8+fbB///4867O4YLfb8fbbb2PmzJn4v//7P7zzzjtISUkJqI2rV6+iRYsW+PPPPwvc5yxE4UMURUybNg1vv/02bt68mev2oqKisHHjRvXzqilTpliqV7GitcWDAyErKwsvvvhiwPV+/PFHZGRkkLyeIHLBoUOH8Morr2DDhg1Bt9GpUyesWLEC1atXD2FmBEEQBEEQBEEQBEEQREGA/uqQIAiCIAiCIAiCIAiCIAiCIAiCIIgCgypiVSTYpjGQtmkEq3q5FHfHaWEAuCRF5VwEywOp4/jx4/H5558byuvVq4cNGzYUyS/MZLuylWfALcnWSLNV0ab8rwgOQVMmibogiQ5lS63qTuQABKhtSmIvWczFZT2oGi//6xlHEGEiPT0d77zzDgRBwOTJnnLP0BJOAa+02RjgFv35lmqbS3g147ofobYhRW0x8yETNPhSNdJLKyI+WRao2y0PqST3ImBlSiBzv/YwphcHegoIzXIqCuJBIjjyR6qtb9jsmja9nrnnrIvr63O3RpuL6j0wxhBtj4HAit6X8cvHlEcJoQSOJ/8Op5gDEaK829KElTMmT12la5rBLdhmYBA5w7uL5iIrI0u+fqUIJh8rQS5jcjwA3XYGAEza/sXqL/B/0/5Pl190dDR2/7YbTDOiRJSI0I1LW7dsNewXYwxt2rpFyIGMSb169UK9evVw8uRJXfnJkyeRlJQU1BfZLybflMdiyMscKAuucNjLVENEhYZwXP5TVyf9xP+QcPsoACbzfm+7wrn0nPlaocWzinJsGCBElDZs14pYfeVRlMfw2267DbNnz/YqxElOnCvd+XmS37aaNWuGr776CvXq1QMACIKAuXPnol27dnj++edx7dq1ILPkuPTjKHBnJuKbDoPoSEXqiS/hzLiMErFVEVGmAaIrtZHPC/2YqV18A9wF580kQ+uPP/G44XXek6CffwvVPOc5ftsIkVDbWxveSEhIQFKS8fh58ttvv6Fx48Y4ePAgoqKilMR8E8DrpVmZWUR2dra/VFGndh2pLY+5sGcfzEse5vn6LlTmomao81Nd38wzyGM+Db1gWyvU9jG/VfoprHPcq1evon379jh16pTXmCtXrqB+/fr4/vvvfYqIFW7cuIFGjRrlYqwCbrnllqDrWqVJkyY4evQoNm/ejGHDhuHvv80XOshvdu7ciWbNmiExMdGSuDmUZGVlYfPmzThw4ACuX7+O1NRUpKWl4YsvvoAoipbbKVmyZKETxsXExKBly5Zo2bKl5TplypSxFFeiRAmULVsWTZs2Rffu3fHMM8+QuJUgCCIPeeeddyzFBbKoCEHkN1lZWVi9erXl+IcffjiM2eQPMTExOHToEIYOHYolS5ZYqlNQ3wMQhZv09HTDZ8ZmNGrUqEj+HUVBombNmrjvvvtyJaYMhsTEROzYsQN33nlnnvZbXFD+TkH5WwVRFFGnTh2cPXvWUv2TJ0/i7rvvxo4dO8KZJlGEEUURM2fOxJtvvmlpUUp/lCpVCgsXLkT//v115Vbl7/fccw+2bjX+DjQ3TJw40e/ioGa4XC688sormDt3bkjzIYjiwJkzZ/Daa69hxYoVQS8KIggCpkyZgkmTJsFmKxoLwRMEQRAEQRAEQRAEQRB6SKxNEARBEARBEARBEARBEARBEARBEESeYVUSpUMj0HY3pBFvc884dwXDH9PLj0UuQgizWHvWrFmmEoLKlSvjf//7H8qXLx/W/vOLLFcWAKiCbFmtLcm1VTEtlyW7Ws22W8gJ3Xeg3GJudbsq5dSItRSpr7bUineraLoLiTzE6XTi448/xvDhw9Wy7t27o23btvmYlQ8ClGorgj/mLcZMqq29r0r3tA5Kt9LX9HVBWUFBXkTB3Za7baY0YLYPPiXbuqb0YkMPYZ8k7ZeDPER+XN0Ht0iTaUzcapfMRECokf4bci/E4kEiOPJPqu0lLtdSbQ73JVv0pdoK8VHxaFTuFvyZ/DtcolO6zpkgybA5k8WjoiTE1gi2BXBwJqBK1SoApPFBEGwQGAAIEJQlDRiTjx9TRduqcFv+lzEBFSpWMOQmCAIaNmyoG0uYPMQq48WxY8cM9SpVqoTomGhdmdUxiTGGe+65x1SScurUqaDE2ueupEJvpOW66yO2wb1I9hBrA8CFLwahSq+PIdhjNPW5PKfULYFg7FSVa3u+DigXCjQ5SA8EW6ShmejoaEOZJSxIvQsTI0eOxMKFC/Hnn8bnySoDBgzAhx9+iJIlSxq29e/fHw888AAWLFiA9957DxcvXgyqj6SdE3At8T2IWckQnZm6bZEJjVCp8/uIqnCrYcKhnEk5GVcAbpSpV6tWzTReQfd6EIrnXSdZDlyq7W0uEU6pNiCJLlauXGkp9sSJE6hbty6OHj2K+DJ+pKsBSrX1HzSYx9y4kWIpz9Lxpb3KtLV9KTNFXwuNmaaowLxv0oboF7fxEMNDOwfWtKeK1t2CbTDNnNZMrq19n1AI57gHDhzA7bffjqysLL+xOTk5uOeee5CSkoKLFy8iMTERx44dw19//YXIyEjccsstGDJkCGJjY9GwYcNcSbUB4MUXX8xV/UC49957cfbsWaxevRozZ87E77//7vWY2Gw2xMbGIi4uDufJxVVuAAAgAElEQVTPnw9ILp0bjh07hnr16uHYsWOIjY0Na1+iKGLRokV4//33cezYsZDs48qVKy3LgAozt99+O5YvX24p9tq1a9i+fTu2b9+OSZMmoVatWnj88ccxbty4sD/HBEEQxRlRFPHNN9/4jbPb7cXitYsoOvz73/+2HBsREWFZMF8Y+fHHHy3HNmrUKIyZEMWVt99+25IMcejQoXmQDbFq1Sq0bNnS54Ji4WDQoEE4c+ZMnvZZXBEEAcePH0etWrXwzz//WKqzc+dODB06FIsXLw5zdkRRY82aNXjqqaeQkmLtc3NfCIKAp556CgsWLDB972F1EbYff/wRU6dOxdSpU3OdE+D+bDBYFi9eTGJtggiAlJQUvPbaa/jvf/8blNBeoWbNmli+fDk6duwYwuwIgiAIgiAIgiAIgiCIggab+kEP9TeRtRqWRZUapfMzH4IgCIIgCIIgCKKQ0aH6ayhZolJ+p0EQBEEQBEEQBEHkEzqJqk7EpInR3Tf/oqTSjk6urEhYZU+2rGpUt5uJGzl3Kx5FzsG5KG8RIXJJoCeCIz4yDhEm0rtQ8fHHH+PJJ580lJctWxY7duxAkyZNAm7zoYceComwJzEx0SCZK1euHNq1a6cr69SpEyZMmBB4+0n7cPDyAQiCABtsshxSgI0JsAt22JgNNvnWLthgY3a1vIStBGyCDTbYpFsmQBDsECBI7TGbJKRkAhgE2ARZWAkBAmOqVJIpskmmyCalL1p5lgNMFXMp56xSQ4s7hunL9K61gLCFWexOhB/OOb777jvcf//9ptszMzMRFRUVln69kgsBr7TZl1RQ6sCfVFu/XTOWe7TnHq1hiFeFgmZ5+bQE+v8yvjvei2BSYx7WSba1izxo7dxMqWYcJ+ARLkkLlTIWkLQy3BJLIn8Ip1Rb2mycm3EPU6/PazpIqTbnypxNEmDG2EsWm3MyNTsV59PPgXMui68BxmRBNhOkGYn8mClzFwiSSFveLsXLcxw1hpnKtd3bpXFi8aIlGP3caF1OJUuWxLUUSeCpjlUeq5B069IN27Zt09WrXac2Tpw8oavnruX/+ZwxYwZeeeUVQ/mGDRvQs2dPv/U9eWPFTixYlwgwAQw23S2YAIhA0rcvwJV5w1A3skITVOr5HsBsYMwGBjsAQa3LYJP3yiYfHPdRhXzM1VvNiC+Va8oYw6VtE5D6x2e6/ie8PAGv/2cqAp5jwlDFL8q5o22/ILF161bcd999yM7ODqie3W7H7Nmz8dxzz1naL1EUsW/fPqxbtw7r169HYmJisCkbYTaUu+0lJLR6AUywG+YfWUn7cfbrbrqyMmXK4Mq1K9KDAKYrAb/PsNK2tzZVcbL3TvNiPpKRkYH4+PiAviAfFRWFo8eOonbt2uYBoZRqa14rT506hYb1G1rK8dt136J7z+6Gfr0teuFzzmsVH+JtzyL3HmvGI20FzVyYaSoxZpzfqvdNyO0c11fboeTy5cuoWbOmJam2VRhjKF26dK7FMuXLl8fly5dDlFVwOBwO7N69G/v37wcANGvWDO3atTMIj7OyslCtWrVci8StUrZsWRw7dgwVKhgXGgkFa9aswdChQ5GWlhayNp988sliI6pKTU1FXFxcrtpgjKF+/fp48sknMXr06LB85kIQBFGc8fZ7LU/atm2LPXv25EFGBJF7Dh06hJYtW1oS+QLAtm3bcNddd4U5q/xh7969lheErVixIi5evEgSfSLk1KlTx69QWRAEZGZmIiIiIo+yIt58801MmTIFTqfTb2xkZKT62YTD4Qi6z88++wz9+/cPuj4RGMnJyahVq5blzzQYYzhy5EhQf9dEFD9SU1PxwAMPYOfOnSFpr02bNvj6669RtWpVrzGJiYlo1aqVpfZsNhsuXLgQ1KK/nrz11ltB/R2dlp9//hkdOnQIun5qaiqmTZuG1NRUpKWlISMjAzdv3kRmZiamTZuGzp07W2rnjTfewKJFixAXF4cnnngCzz77LGJiYoLOiyBCzbZt2/DEE0/g3LlzQbchCALGjBmD119/nRZsJAiCIAiCIAiCIAiCKOK8vrAnibUJgiAIgiAIgiCI3EFibYIgCIIgCIIgiOKNf7G2XsLqU6ztIW/0lLFaEWuLithVEWp7irXBIXIRpSJKIdoeni+ErFmzBv369TNIsOPj4/HDDz9Y/nJPuBg4cCBWrFihK+vevTs2bdoUkvZ3ntuOUzdOQGACBCYJsqVbQRZmK1JtO2yCTZVq2wW3YFt5LECQ6wtqe4pkWxFrS3JJAQyQbrVibTAw5pZlq4pEQTCItaVHQYq1YajiFxJrF24SExMxZMgQHDx40GvMuHHj8NZbb4W031xJtYFcSAVNHgUl1YbP1wSfMm1V4GfMU3dcfB0Hj6qeUj4Oj2tb5xJ02wTVmAAE21oBIbTCU5JrF1vCKdX2vLa8STvNrjM1L/k+gyLK1tfzvN650h5X5l/SGBBjLynLoIsPaY40nE09Ix0/eV7CwCAIgjo/URcKYfJ9RaStzmtkabZujuPe7k2uvWTREox+bowun5IlY3A15ZpmJiShlWvfe8+92L59u65e5cqVce6C+4uqlsckufjdd9/F2DFjDZs3fb8J3bp1M5T7Y9DMb7F5/1lZhC1IkmxFjg0bGLMj/ffvkJK40rR+ld5LUaJ0DS9ibQGAcsvkMmhimHTfn1gbDP9sHYO0E1/q+p4ydQpenjRRvsyYKqgtjmJtQBI5DR06FIcPH7YUX6lSJaxZswYdO3YMus/z589jw4YNOHHiBGJjY9GgQQM0aNAAnHP06tULFy5cCLjNqIqtUeXej1CiVA3d/CTt1Dpc3DxEF3vLLbfg4GGTeWMgku1QoD0lTPq2Oiex1FUuzr+XX34ZM2bMCKrunXfeifj4eJQpUwZlEsqgfLnyKF++PJo0aWKQVZjNfzm45hr3vQCFw+FAyeiSlvISBAHHjh9DzVo1zQM8rnur0jdtnHLMR40chS/WfAHGGCIjIlG6dGkMGTYEz49+HjabzfsYo197w1yybSLYZuqxKjpy7fr16+PkyZNh7SMYGGPYs2cP2rRpk9+pBMTq1avx+OOPByTMD5ZSpUohMTERdevWDVmbS5cuxYQJE5CUlBSyNgGgXbt22L17d0jbLOhUrlwZly5dCklbgiCgcePGGDFiBJ555hnY7faQtEsQBFGcadiwIY4fP+43bsuWLejSpUseZEQQuadDhw7YtWuXpdjTp097X7CpkHPq1Ck0btzY8pz86NGjJFMlQs6NGzeQkJDg9zOPZs2a4dChQ3mUFaGQlJSExx57DKdOnUJqaipKlCiBUqVKoVy5cujatSs45xgwYACaN28OQFocr1+/fli/fr3lz7G0lC1bFlevXg31bhA+OHHiBJo2bWpZiN6+fXvLr6FE8WXJkiV49tlnA15M1YyyZcti6dKlXhe29ySQz3CnTJmCqVOn5iI7iQYNGuDEiRO5aqNnz57YuHFjUHVFUUTFihW9jp+MMSxbtgwDBw702samTZvwxBNP4MqVK4a6TZo0wa+//kqCbSJfyc7Oxquvvop33nknqDmGwq233opFixahdevWIcyOIAiCIAiCIAiCIAiCKKi8vrAnite3lgiCIAiCIAiCIAiCIAiCIAiCIAiCyFO8ibTljbnEj0jJh3zVKbpy27kp33zzDQYMGGCQasfFxeH777/Pd6l2XpDmSFVlmoByzLnyv4pbog7pueJyGffY7gnzuNW1adI+QYSYmTNnolWrVj6l2gAwa9Ys7Ny5M2T95kqqLV+G3jf7kmpLwlCfUm3mboNzt3LXm1TbU8rLOdfU46qcV94IeYAAF0V1VzgAkUsLKmjLOPfxA5jUFzV9Sn0oEVxTSRELa9tS8nIPXAD3+A+a3eDKcVMXgeA+xYkG8XiAL5w0DhZcCotUW4nzlGrrG9Jft6pUG0C0PabYSbUBoFREKVSNrQYXd8EluiDCBREiXKILTtEFkYsQIUq3XITL47HIXepjZZEYqVwal0QujVPKojG6cddUEqvc6scm92nIUbZsWUO9S5cuISMjQ9OOxTFJLk5NTTXdXKFCBfN6fjjy12XzjjT5xDbqiejqt5nWv/j1YE0991jvHse1PzKGa9H/uMqdmYaya8nX/NYLB8rra0GjTZs2OHToEA4fPozZs2dj3LhxXmM7duyI/fv350qqDQDVqlXDiBEjMGvWLEyZMgX9+/dH69atcdttt+Ho0aOm14A/spL24e9vHoAz/YJkGJZFv84Mo6S7WrVqxtPMU27s+RMIZvXNfsxOc8bUH2OzeiG/5XRyKT2ePn06nnjiiaDq7tixA2vXrsXSpUsxd85cTJo0CcOHD0fHjh1RuXJlLF26FIC310uu21tfUm0AiIiIQFxcnKW8RFHE2FEeiw1o3v8q82kO93XLubcxSjNX1ZCZmYm2rdriow8/wo3rN3A9+TouXbqE48eP4+XxL6Ns6bJ44t9PIOlykn6uqkxyPZ423WuG5xxdSV+Z/+oW49Dkb0Ju57i+2g4FL730UoGVas+bN6/QSbUB4LHHHsOZM2dwzz33oEmTJqhevToSEhIQHR2NSpUqYe3ate73hJxj//79aNeuXVBjSVpaGurVq4eJEycGne+FCxewdOlSVK1aFbGxsRg8eHDIpdrt27fHL7/8EtI2CwOfffZZyNoSRRFHjx7FqFGjUKJECZQpUwadOnXCqFGj8MUXX3idixIEQRDmnDt3zpJUOyEhgaTaRKHhyJEjloWg9913X5GUaq9ZswbNmjVDvXr1LEu1J06cSFJtIizMmDHD0vv5ESNG5EE2hCcVK1bEtm3bcO7cOaSkpODq1as4c+YM9u7di+nTp2PGjBmqVBsAYmJisHbtWjidTpw/fx7btm3D7NmzUatWLUv9Xbt2De+8806Y9oYwo379+ti8eTMEwdrv7X799VfD3z0RhMLVq1fRtm1bDB06NNdS7ZiYGEyZMgWXL1+2LNUGgDvuuMNyrHb8yg1nz57NdRvbtm0Luu6UKVN8LkrAOcegQYOQmJhoun369Ono2bOnQaqt1D169CgeffTRoPMjiNzgcrkwd+5cREVFYdasWUH/HigmJgbvvPMOfv31V5JqEwRBEARBEARBEARBFDPY1A96qJ8q1WpYFlVqlM7PfAiCIAiCIAiCIIhCRofqr6FkiUr5nQZBEARBEARBEASRT2j/iF0rQwpE4qi2oxU6qo/1dd3iJ0Vw6lYFirJ4UNosSkIexmXRkyIjlGSPEUIk4qPig99xE7799lv07dvX8MXkuLg4/O9//0Pbtm1D2l+wDBw4ECtWrNCVde/eHZs2bQpJ+58d+xTZriwIzAaBCbAxG2zyrSDYYRNssDM7bMwGu2CDjdlhV8oFu7RNEGATSsAGAQKzwSZIt4wx2JgNjAkQwCAwQbrPBMkVp95n6mPGoDzSlMuPFYGcfC4qUVy+VeRzisxJK5VT66kFgR0nG7MFf5CJfKV+/fqWRWt16tTBwYMHERsbm6s+cyXVBgKW8LrLmDHGRCqoHZs9x27tdp28TyuY1kpeNeX6bZqOPXLSCxCDw/Mwaq9xt9CNedzIY4MiqlTHCrjHEejHDm08Y/J4I/flTRxnqB/ggJNbuSURenItyve5Obj5mKdU2y3HNNYzzMegl2pzcETZo1FCKOFnZ4o2F9Mv4NLNSxAYA4Mg3crzFOW+oD6W5jLSrRQLeb7DGIMAAUyQ21HKmADIbSnzmiWLlmDsc3pxa0zJGFy7cVUzRulFuYwBkydNxswZbxn24bvvv8O9996rK7M6Jg0cONAgTxQEASmpKShZsqTFoyhxJSUDLYcvBIcAQACYAMZsYBAAZgNgA1NuwXD+s397bSuyXGPE1LgDsQ17wx5dFoA0n4Q0u4Q0KbRJe8WU/ph0K+0F3KO9IlN2j/gXt4xE+qm1uj4febQPlq9YnidzTAGCuSC5ELwW/P3335g2bRouXbqEihUromHDhhgzZgxKlAj9WOI5Dp87dw61a9cOShQSEV8fNXptgC1KknNf+WUykg8u0MUMHToUHy760LRvHeF8mjy69XdOBCPUttKuVTjnGD9+PGbNmhWS9rRUqlQJh48cRkJCgrZHzX1mef474qkR+HjJx5b6tdlsuJpyFVGRkXJ7zOtnKl5f7z3mygo3bqSgaaOmuJ583W8ejDHc1uY2rPl6jW6xA3VOqz6Abt+9zW214cr7aaWfwjbHdTgciI2NtSycyyvKlSuHTz/9FD169MjvVPKUc+fO4emnn8amTZuCFjmNGDECL7/8MmrWrKmWiaKII0eO4JdffkFiYiL++OMP/P3337h69SoyMjLCLo264447sGPHDssiq6LG/fffj40bN+ZJX+XKlUP//v3xn//8B/Hxof0cmCAIoqjRr18/rF692m/cmDFjMGfOnDzIiCByh8PhQFxcHLKysizFJyUlBb0YXEHkyJEjuPPOO3H9uv/3iJ4UxEXaiKJBjRo1cO7cOZ8xNpsNWVlZsNvteZQVEQ66deuGzZs3+42rVq2a33OCCD3Lly/H448/bik2JiYGS5cuxSOPPBLmrIjCxN69e3HnnXdanmd5Izo6GmPGjMEbb7wR8Odk69atw0MPPWQ5/ubNm4iJiQk0RQOCIIRkrhRMG//88w+qVKliKbZu3brq3zRlZWXh559/xunTpzF8+HBL9Xft2oX27dsHnCNBBArnHLt378bKlSvx+eef53qBy549e2LBggWWF/ogCIIgCIIgCIIgCIIgig6vL+yJ4vkXmQRBEARBEARBEARBEARBEARBEARBhI3cqo1UCaSHVDvXaBrM4aGVJH311Vd45JFHDPKlhIQEbN26tcBItcNNljMLmc4MXRkHV72DahnXaNKZ8vwyVcrrjlG2W/9ikRRHX/omwofVL5sBwOnTp/HSSy8F3RfnPPcC3nBKtZlmuxWpNtc0pI4DygIImnJ5m6gskqCR9+oWWVBb1pZb/9G247lV5Pp2ubw4g5KjdOMlf5PMdMdEIzJW5MU6sbEHhvoBjnEkwihE5LVU27NPzXlodqXp6vuQakfYIou9VBsAqsRWRamIWLhEF1xwwcVdcIkuiNwFFxchchEu0SndchEiuHwrPeZyGeccIkRwkUO+J5XJY5Ioz318Xesc0C1moBv/OHBHxztM6y1fttykLf9jktPpxA8//GAob9euXcBSbQDYd/yicf+4Zx4KDOXvneK1reyrv+P6/o9wbuX9SNr8IuD3fYG342peHpnQ0FB2+dJlP30ESBBvuPzOKQoANWrUwKJFi7Bu3Tp89NFHGDduXFik2oBRyFu9enUsW7YMkZGRhpwuXryIa9euoX///qZtOW6cwPkNj0HMSQcAODOvGmMcDl3fXoXA4Xoro6ydwJjv/mGU7+cHyrn61ltvYcaMGSFv/9KlS7i15a1wOp1Kj/r+fc1/PbbPe/89y4vouFwu7Pp5l/Q0a+eSyrisS8Nk7spFcFE01OPgGDZkmCWptrIfe3/di/q16uOHLT9o5rva1wiue38OzTav81vl2CjHqRDOcSdNmlRgpNqRkZFo27YtPvjgA1y5cqXYSbUBaWzesGEDrl+/jqpVqwbVxsKFC1GrVi3YbDZ1/LPZbGjRogWeeeYZfPjhh9ixYwf++usvpKenh12qfddddxVrqTYgiY/uv//+POnr6tWrmDdvHhISEtC0aVMsXbo07M8xQRBEYUQURXz77bd+4wRBwLRp0/IgI4LIPRMmTLAse3z66aeLjFT73LlzqFmzJpo1axaUVHvmzJlhyIoggMuXL1sSKLdo0YKk2kWA5cuXW3rfe+HCBc3nc0ReMXDgQEycONFSbEZGBvr27YvSpUtjxIgRSE5ODnN2REHnxIkT6NixY66k2lFRURg3bhxSU1Px5ptvBvU52QsvvGA5NiYmJiRSbVH+bD63BLNg5KZNmyxLtQHg1KlT6NChA+rVq4fo6Gh07do1oL9zevXVVwPOkSAC5ezZs3jggQfQoUMHzJs3L1dS7Zo1a2LVqlXYsGEDSbUJgiAIgiAIgiAIgiCKMcX3rzIJgiAIgiAIgiAIgiAIgiAIgiAIgiiSqDImjeDV88stktQwNCKV1atX49FHHzV86a9ixYrYtm0bWrVqFZJ+CgNXM6+qglnllin3VdMsN2ja1MeMef8iErPmEMxfBRxBGFm4cCG+++67gOv5/VJeCAW8SnNWpNqqmNNDwOsp1TYV78kDglGoDSguQVGW9Sq3Wr+kVvQnSXxFXR8it/7jVgJLclszSaAvyba61YdgW3tcPY+DJbm2x/H09fz5o6DLVAnkvVRbe9fz/OPcdIETg1RbPund1xAgMBsibXoxbXGmdlxd2AQbRFGSaru4JNYWRVGdj4qiS/qRZdpaSbkq1wYkpTYHVLk2YJBre0MdgbzIte+6+27ExcUZ6q1atQoHDx40bc/X45UrV5p++bVf/35ec/TFrmMa6YqFyV5UxcaIqtLSTxRHxrmf8Neyu3A9cRFCZTOOKt/cULZjx05s/t/mkLQPwJ1qERVs5xWe8oIBAwZgz549uOeee3D33Xdj0aJFOHDgACpVqoQyZcpgxYoVmD9/vmlbWZcTcWHTE+CubJidS/Xq1TPt3+wHgJlT2dIP8/afH5k2EBqhdjBCCE88z8/x48dj8eLFIWlby/nz59G+fXvoLyimf/Y8pdqaRWWU+V+JiAhs2brFsgR+//79+rmh5n2yMofkoqh7at3zV83Tzd0/GTcz8f133wd8DHJycvCv+/+Fjes3aua0mraVg6B9jeHeBdvq+37lQwDtcSskcu2FCxeGtL1giYiIwI0bN7Bnzx6MGDEiv9PJd0qXLo3z589j/vz5QY8FBUGm3LlzZ2zbtq1YS7UBScq6fv16TJs2Lc+EeZxzHD16FIMHD0apUqVIGEkQBOHBJ598YkmM17ZtW8uLyhBEfiKKYkBze2/v9QsbkydPRq1atfD3338HVb9GjRoYP358iLMiCIk333zTUtzIkSPDnAmRF1SoUMHrIoVaOOfYsmVLHmREeDJ9+vSA4tPS0vDhhx+iXLlyaN26NTZt2hSmzIiCzNWrV9GqVSvdQqKBEBkZibFjxyItLQ1vvfVW0J8LORwOnDp1ynJ89erVg+rHkzZt2oSknWA+G3ziiScCrrNr166AjpOWH374AaNGjSoQn6kSRZMDBw7g1ltvxcaNG3PVTrly5TB37lz8+eefeOyxx0L+u0SCIAiCIAiCIAiCIAiicFG8/zKTIAiCIAiCIAiCIAiCIAiCIAiCIIiiidnfyWuFWAByxJxcd7N06VIMGDAALpdLV169enXs3LkTzZo1y3UfhYnLGZcMZXrPlYeYEx5iXgCK0MwyzN2u+7G3/gki95w8eTLgOkOHDkVycrLl+PyTaruvPzOptraCVsCrcefp6prJAj2F2lxUpNiiRtqnzc8twJaE2hqxINf/qDVkaaj2x3AMPLa570t9cVlWq1EKqmJDr4JtKG1CFdhyQN3meUwk8SDzLtf2HM8KmHiQCCH5IdX2FIVqrmltPuZSbc21o16jEtH2aD87U7ywC3bUjqsjSbVFSartEkW3YJuLcMmCf0Wu7eKifOtyi7a5LFnlLnm8c5dp5drc28IxqggVbtmpRogaFRWFQUMGGaq5XC78e8C/cf36dZMmzcekc+fO4aWXXjLEly9fHkOGDLF24Dz46fDZAKI5OGdI6DgGkeUa+Y925eD6/g/w16edkXZyXVD5aYkq3wJgxj/LfPD+hzB2jCQMCBlBTp8BeH19LG54fsG6efPm2LJlC7Zu3YqhQ4ciPj5et/2ZZ57BunXrYLPZDG1lnN+O1ONfmD7/XJ0cWMsp2J9gCIVQW8k7t3g7J4cMGYK169aaHvfckLg/EX16PwJ/81/tfFG+A8agPqe3troVe37bY6nPY0ePmcu04Z4Tc7ivUe0CMBqttu6/JYsXBy24EEURj/V5DF+sWQNlTqscC928XZnwy8dEuyiP4fVAI9f2uoCMNr6AzHE3bNgQ2jE6FzgcDkRHRyM9PT2/UylQPPvss1i9enWhE1NHRERg2rRp2Lp1a36nUqB49dVXkZKSgqFDh6JKlSp59rxmZGRg4sSJqF27Nk6cOJEnfRIEQRR0ZsyYYSnOqhSVIPKb1atXIzMz03K8zWbDN998E8aMws+0adPwxhtv5Ep++O2334YwI4LQs2bNGr8xdrsdgwcPDn8yRJ7w0UcfWYpbv359mDMhvDF27NiA63DOsX//fvTs2RMJCQkYM2YMfX5VjGjXrl1Qz3dERASee+45pKamYvbs2bleaO3LL7+0/JmwIAhYsmRJrvpLTk5GxYoVsX///ly1oxATExNQ/AcffIArV66EpO9AmDdvHkqXLo2lS5fmed9E0ebIkSPo2rWr6d8fWCU2NhZTpkzB6dOnMXr0aERG0sLvBEEQBEEQBEEQBEEQBIm1CYIgCIIgCIIgCIIgCIIgCIIgCILIZ8IvdDNv3+HKzlWrH3zwAQYPHmz4knL9+vXx008/oX79/2fvvAOjKtY+/Juzm54AoYReRZSISAcRQYqAIqDXAiK9+KkXy1VBKSqKF5ByQSkKAlcQUBCky0VRAaVdL2IQAUEInQChJyFtZ74/Tj+7mz272U1CeJ+wZPecd2be0+ZMNtlnbs9X/TcjZ9PP6i/y4VXzJN729pogCppvv/3W7zJnz57F0KFDg5NAyKTaXmJ8SAVlSZ65rFHWapIFCsNSrgsCVYk1Nyl6ZcE1N4m01Xij3Jq7PYzSQRjaEIqsVn4IgyRbL6cJt2GQaHuQbKvruOC6YNsoq9Wk2sZy1n1jEA3i5hIPEkGksKXahu+ermlTee2a0JcLgwA00hEByYNQ9lanZEQplItOgEvIcm2XcOnPuQucc5NQWyiibSEEXMo+5mofBijrDftfqHLtvE4XZQIAU99klvc9jHEAACAASURBVGsPGz4MJUuWdCt58MBBdGjXASdOnNCq0ms1t3jg4AG0b9/e4we8J02ehNjYWPs7TuHMxes4eDLVtCm+YAxwhMchoeNYlGrUH1KE+3ZZ4dlXcX7LaFz46R2bmXm+eB2R8Yiu+oDHdZ/M/ATTP5pus34/yKdg+1bHXyF0ly5dMG/ePI/rrv75hUdJtRAiKOLpoKEMT4Ih1A4GPkXvTN7vW7ZuQXh4eFDbXrVqFYYPH573vZKZ74We7pWJdyWiQsUKPts7fuwYtPGxZTyp9tGexoxWmbZxnLtmVf4mBeCco3/vAVizZq0+7hXG+4ZBsK2N7d2zMqLKtb1OIGOhKIxx7QpCHnroIcyfP79AJMBVq1Yl8a+FJ598Et9++22+BTyhoFKlSqhRowbq1q2Lhg0b4sEHH8Q///lPXLx4EaNHjy7s9Iok0dHRmDt3Lk6fPo2cnBzs2LEDr7zyCsLDw0N+jR07dgx169bFzp07Q9oOQRBEUef48eO2xhulS5dG27ZtCyAjgsg/derU8bvMY489hhYtWiA3NzcEGYUWzjnef//9fNWxZs0aNGjQIEgZEYSZ06dP48yZMz7jGjdufNNNpER4JzIy0pY89tChQwWQDeGJN998M1/lL1++jA8//BAlS5ZEmzZtcO3atSBlRhRFXnnlFRw9etSvMowxNGjQAFevXsX06dOD9t7+8uXLbbf/6aefomXLlgG3tWTJElSqVAnnz58PuA4rAwcOtB3LOceIESOC1ra/pKenY8CAAVi7Nv8TExMEABw8eBDt27fHxYsXA66jfv36OHz4MMaMGYO4uLggZkcQBEEQBEEQBEEQBEHc7NBvGgmCIAiCIAiCIAiCIAiCIAiCIAiCuCXJcmUHXHbq1Kl4/vnn3Zbfc8892Lp1K6pVq5af1G5KuOA4l57iVxkS+RE3I+XKlQuo3BdffIFly5blGWNHKph3Bb5W5yXVZu4xBiGeVSqoKf2E3rCbVM8kwNYd00YZoFENqMq0ZcGgLu9VC+v7R3iVDxq/uPLlTUIIQ16qGNgsGs5Lsm2uySzY1ve3AGTDq1Ivg/t+klcxFKRcm/rfIkI+faaepNrWSt3OD6tUOw9RqOlc9SDVNtbulBwIcwRXdlqcqF6yBpySEy7hQi53gfNcuYcSXBNtq8+Nom0huEmuzQUH50oPZ5ocQBZue+sOtP4JFrm20I9zQkICPprxkcfySUlJuOfue/D+2Pdx4uQJUztccBw4cADDhw9H40aN8ddff7mV79uvL/r07mPtgm09Nv5yWOsnTTCDRZrJvahsCjbEOcJQot4TqPLUYlR4aCriG/r+sPq1Qytx7PN7wbPT1YZ8lrHmVa75CEjOKI+rv1r6lR91+dGufoj9FmzTPcF/uXbfvn3x8MMPuy2/cXYHrv75pfd2lK/ChIGBMVZkRN8+zz9Dmi1btsRvSb+hSpUqQc1hyuQp2Lplq5IQ3Me/xntmHpPK2JG3nT2TYhhb6t+Nl7Bx3CqUCRdMY1xhfvye9Hu+94EQAv169cOVK1eU+70hqzwE24B5fKuNDNT95EuubdmXppwCGOPmh3379tmKW7duHQYMGIALFy5g8ODBqFy5MsLCwkwxkiQhIiIiX/kAwJUrV3DXXXfhm2++yXddxYn27dtj586dQdnH+YExhho1auDixYsQQuD06dNITk7G/v378euvv+Lbb7/FyJEjA5pY5FZEkiS0aNECU6dORVZWFm7cuIEPP/wQiYmJIZPruVwu3HvvvahWrRp69+6NpUuX3pQyTYIgiPwwbNgwW3EDBgwIcSYEETwaN24c0Bhs165d6N+/f/ATCjFz5sxBdnZgv/MODw/HiRMn0LVr1yBnRRA6dsXvL730UogzIQqa+Ph4nzGpqak+Y4jQkJCQgCeeeCLf9XDOsXXrVlSqVAnbt28PQmZEUWP37t346CPPvz/0Rvny5bF7927s2bMHkZGRQc1n165dtuI2b97sl8TaSGZmJjp06IBnnnkGWVlZAdXhjQkTJtiO/fnnn3HlypWgtu8vQgi88MILhZoDUTw4fPgw2rVrF7CovmzZsli1ahWSkpJQoYLviW4JgiAIgiAIgiAIgiCIWw8SaxMEQRAEQRAEQRAEQRAEQRAEQRAEUagUltArx5UdkHjpzJkzePXVV92W33vvvfjxxx9v2T/eT0k/ixxXjr7Abde672vPx16YVHPGGOGpjKVa6yEtIr44opiQnZ2NpKSkgMs///zzOHv2rMd1/kgFPVfga7VZwKtLtXX7pjeptlpIe64b9bQaNZGeQYZtlu8pwj1FTK3JszU1n1Fqrf2nyASFQTpoEMmCgwuXLhaE/nAJri13KYJa05cmqXUZSpnz0uXdZpG3LP02CrYtuanrhL5dQpEPqnvcXa6t11UQcm2iCGDn/pTHYfUs1TYv93Ze5CnVZnpZ7ZpW1pv7CmGqJ9KLRJiQcTAHqpesCRd3gUPuk9TnmlDbJNd2yVJti1xbqH0Z1/tH9XhwgzzbilmSqvYxTO2QtHp6Pt0Tb7/ztsc6rl+/jjHvjEGtGrVQtWpVNG3cFI0aNkJC2QTUu6sepkyegszMTLdyXbt1xZzZcwIe86/ZeQj6Wc6Uf9bxoNEo7Q5jDkQk1EOJe3qjxoDNSGgzBlJEKa9turKuIXnxfbj6xxJrTbZyjihdF5U6fwZHVFm3dQcOHMAf+/4w3DOMOlr3L78xGnr9lGvf6oJtf89RTz8TesMqkWF5fAWLUNcfDAIZ/9555504cfIEZsycEdQJrXo/09v9urGMf+Uxmr7aOI6FAGrWqumznaNHj2rjXHOfrY4mlbGyMIx/hfmhlRAC58+fx/Xr1wPYYneys7PxTM/ehokbPAi2tXGxkr02WYP7/lBWA4x5l2u7/Xiff7l2oH3ZqVOnfMaULl1aE/yWLl0an376KU6dOoXs7GxcvHgRf/zxBy5fvgyXy4XMzEwIIbB48WKULFkyoJwAICcnB4888gjGjx8fcB3FkcaNG+OPP/5AqVLe7+ehQpIk3H///di3bx+Sk5NRunTpAs/hViA8PBwvvfQS/vjjD6Snp2PcuHG4/fbbQ/I+8smTJ7F48WL07NkT0dHR6NGjBzIyMoLeDkEQRFGDc461a9f6jJMkCe+9914BZEQQwaNt27YBlfviiy9w8uTJIGcTWqZMmRJQOcYY1q5di6pVqwY5I4Iws3LlSp8xYWFh6NmzZwFkQxQkTZs29Rlz+fLlAsiE8MZXX30V8D3TSnp6Oh544AEkJycHpT6iaJCbm4uOHTv69Z7r0KFDcebMGTRs2DDo+XDOvf69jZE+ffqgdevWAOT3fY4cOWK7je+++w7lypXD999/H3CeeeHpd6lFnVOnTmH16tWFnQZxE5OcnIx27drZun498fDDD+P3339H9+7dg5wZQRAEQRAEQRAEQRAEUZwgsTZBEARBEARBEARBEARBEARBEARBEMUPi/DVuEwVsAgIZLr8/8AK59zj8suXL+PBBx9EkyZNgvKYM2eO37kVJsevHvMst2GKt5Hp8l6jPUstkz/Jm/9lmUWYZq7Nz/qKlp+OCCE7duxAdnZ2wOUvXbqEIUOGuH3wsKCl2tZlbq/zkgpaSrrJP5lhqSrU40axtFGorYqquSatFoq0mhviVJE2F7qQVgghi2WNOXCuPdwMhELIeagP45ci4NPk25ps2ywU5EJ/rm8HN2QAU84w1O1NPmiWa8s7sKDk2re6QLVQCZlU20a1eUm1lUrcrmllvYAi2DaI5gUEwqQwSIz+DM0XCdEJiI2IA+e5mtw/l7vAoQq1DdJ/cE2uzTWhttIHCWUyAKH3MdzQx3pC67mskyVo0nQ1TmDUW6MwY9YMhIeHe92Ws2fOYs+ePdibtDdP8cVLL72EFctX5FlXXpy9eB2/HPQmOtXvaPr/1nWeXjLE1HoQVZ5YilINB3ttW7hycGH7WKTuGOdHxop8lgHRVe5D+Qc8i40ioyL9qDFAwbaaDuC3YJuwR61atWzHPvjggyHMxJ2iJtAOCB+b8MLzL+DYsWM4ePAgRo4aiUe6PoL7778f99xzD2677TZUrFhREyDb4cyZM9j9624Ahnul8HKvhIcxMATuuPMOW21dSL1gGAmr41yjSNswjtTGo9ztAQgs+uxz29tohy0/bsG2n7aZxrXqWB3Qzd7aGBowiMI97RfDmLaAxrham37AOUdaWprPuLfeesvrutKlSyMxMdFN9NyrVy9cunQJw4YNC1gCLYTAyJEjMXDgwIDKF1duu+02XLhwAc888wwcDkfI24uJicFzzz2Hy5cvY+vWrUhMTAx5m4RMZGQkRowYgUOHDuHKlSsYPXo0atSoERLJdk5ODpYtW4b4+HjMnTs36PUTBEEUJebNm2dL6ta8eXNER0cXQEYEETwmTJgQ0BiRc46nnnoqBBmFjr/++suveMYYateujQULFqBjx44hyoooCH755RckJiaidu3aaNmyJXr27InRo0dj0aJF2LdvH3Jzcws7RSQnJ+PcuXM+45o3b+7X+zjEzUHFihV9xgRrwjgicDZt2oQmTZoEpa6cnBw0a9asSPQ/RHB46qmncOnSJdvxP/zwA6ZPnx6yPn3Tpk1e/2bPSOvWrdG5c2eUKFEC1apVQ+3atZGQkIDx48eDcw7OOf79739j/PjxmDlzJhYsWIDt27fj6aefRseOHW29V2zF7s9MQ4cOtV1n69atERcX53cuoeBm+xtGouhw4sQJtG3b1tbkplYqV66MTz/9FOvWrUOFChVCkB1BEARBEARBEARBEARRnHAWdgIEQRAEQRAEQRAEQRAEQRAEQRAEQRDBhClSUghZniyE/CFhT2KlzNwbiHJGBaXdgwcPBqUelTNnzgS1vlBz7FoyAEWibfhuRniU3mg6RCHAJLMk0RRkw5djFnjnE2F5Xgz8dET+2LFjR77rWL9+PebPn49BgwYBKFiptnkZ8xxjWOUuvfMsuXMX9BoVg1bRnl6TtV69nIDEHJAYM4ghmd6eIph1cZciwfa85WaYx9VMyYsxpgiFmb7tyitjv6JKsbUbjOGlnqdcnkHI+TNj/sxQE4Nx3zPI9yrGVLm24bXw1n8KkzzT+toX3uolChmbLsi8pNrermutoNC+uYlCzRUZJZ9qhK4CZQAiHfYlwbc6tUrWwp5zvwKQ958EAC4BSZL3r8X/DCYYBAO4Mq7lACAkSOAQjCliVQmMcQhIyOuWovZYDAIQDIIpfZI8WNb7HQgMeXYI7mt1H4a9OgybNm3yezsT70rEtKnT0L5De7/LGlm2dR9c3NKvmTtdQOln/RMJCzjCSyC+4RDE1e6KC1tGI/P87x4jr+xbgLjbH0NEuXpqa17rhKU/Fbk3PEb6I2TWa1fPkQD6bD+dtHRvsEeNGjVw3333Ydu2bXnG3X///ahbt24BZXVzEMzxb506dfD+2Pctq/WAD6d9iFdffdVWXqNGjMKGjRtM4199nKv+x9zE0erEBvXr322rnbb3tUXSn0lqUVM98jdhXaRtmZUN6zfYatMfpk2Zhvvubwl1XKvnwsHA5K5O6BOWAUwZS8v9IIN7n6W9L1NAY1y5TSUHG/3Z9u3bbcm4u3Tp4lcOKpIkYeLEiZg4cSLOnj2Ly5cv4/Tp0+jUqZNfEvB///vfqFChAsaN82fSh+KN0+nEokWLMGvWLDz33HNYsWJFvibDUmGMITIyEvHx8bj99tsxaNAg9OnTJwgZE/mlRIkSGDt2LMaOHYuMjAx8++232Lp1K/bs2YMjR47g5MmTQWknOzsbQ4YMwZ9//olJkyYFpU6CIIiixgcffGArbvz48SHOhCCCT2JiIpYvX46BAwfmOSmcJ3bu3ImMjIybQihvR1isEhMTg02bNqFZs2YkML7JuXTpEh5//HFs3rxZW3bkyBGPv8N0Op2IiopCqVKlUK5cOVSpUgU1a9bEnXfeifr166N+/fqIjY0NWa5jx461Fffaa6+FLAei8KhevbrPmIsXLxZAJkReSJKEX375BWvXrsVbb72FvXv35msCztTUVISFheHEiROoWrVqEDP1TGZmJg4dOoQvv/wSmzZtwt69e5GVlQXGGCRJQo0aNdCxY0dN6nr48GGcOHECubm5qF69Olq0aIGOHTuicuXKIc/1ZmP16tVYuXKl7fhff/0VDRs2DGFGwOLFi23F/d///Z+bgPvChQsYOXIk3n33XVSrVg2HDx8OWl6vv/46SpYsmefEjCpr1661VSfnHF9++WWREdX7O5kLQQDA6dOn0bZtWxw/ftyvcn379kXPnj3RoUMHhIWFhSg7giAIgiAIgiAIgiAIorjBxnzSWfsNR407yqBStRIBV3bl4g0IAPFlgvPB82BCuQUG5RYYlFvgFOX8KLfAoNwCg3ILDMotMCi3wKDcAqMo5wYU7fyKcm4tKr2FuMiKhZ0GQRAEQRAEQRAEUUiYhE8mOai6zBLvRfLoJm/VXpvLGuWtVskjF1wXtgouC1qZgBCAAAcXQl4OIT+HHFMxtpJfgqZTp04VyAfA3nnnHYwZMybo9fbu3dvtw0adOnXCf/7zn4DrvJBxHl8f+gqMSXAwCRKTFCmuBAdzwKF8lyQHHJITTuaEgznglBxwMKf8XXLCqa6TJDgkJxxwQGIOOCS5TqbUw5gECUxbJjFJkd+qz5n2mmmiRWZYzjRRrlGypUZZTW6qcNcUqyzTCvqJgzn8L0QUOp07d8bGjRvzXU9sbCySkpJQs2bNvAODKNVmpmUBSLUt/bInqbZatzq5gfzdrB4UEKZ7BwPkvkLpAxxK3+EPuTwXuTwXOTwHOa5s5PAcW+WYahXWXsgZmZ5pckDo/Yeht4DWP+hljSJurfdRlxnkr8zQrt5DqenIrTJFaOjWD1lEydb7mL/iQRKoFiyehPeGlbbLFvR4S9Vpc038yRHuiECkk8Ta/pB0fg8uZ16CxBxgYPL4yDB+ckgSJDggSfJ4Rx5DSZCgxkhgyuQDEhxgDNpkBH/u/xPbf9qh9S8MDGFhYRg4eACY0rdKhn5MCdP6O8C9P/rtt9+w8LOF2LBhA44eOep1u0qWLIkHH3wQffr0wcNdHjYJegKRQQsBNH9xNk5duC7nyhwAJGW7HICyH+RlDjA4IUvGHcpyB8CcYMypvWbMKZeDul6Sy7tykbrtn7j+1zqPucTW7IQKHWZoe0e7qJi63wz7zHAPyDi9HafWPmWqq2Klijh6/KgSau7bTeNL6M3YhYFBghS0Pv1WvDf4Kww5ePAgmjRpgoyMDK8xCxcuRO/eve3n4K8J3QMBCdjz26bN86UgJ5VRqxo69EXMmjXLZ25hYWFIu5FmGG+5Hw3tPqneX9WxrgAyszJRtkRZW+dRlSpV8NMvPyG+VCmLyFtvybo9WrWGfVStTLU8zz8AuDPMifmly6LbhfNItchEPFGxYkUcSD7gNq5Vmzb3XcbxrTqpjHH8bB3jqvV4GeNayO8YF7B3br711lt4//3384yRJAkul8vv9vNi3LhxGDVqlF9lGGNYt24dHn744aDmUlzgnGPp0qWYNm0akpKSkJWV5TVWkiTExMSgbNmyqFatGurWrYtGjRrhvvvuw5133kmywZsUzjk+++wzTJkyBQcOHMiXDExl3LhxGDFiRBCyIwiCKDokJyfbmvSpTJkySE1NLYCMCCJ0zJ07F0OGDPG73Jw5cwIqV5C0bt0aP/30k8+4rl27Ys2aNQWQERFq/vGPf2DatGlBrVOSJERGRqJEiRIoU6YMKlWqhOrVq+OOO+5AYmIiGjdujPLlywdUd9myZX2KkyMiIpCZmRlQ/UTRZunSpejZs6et2MjISKxevRodO3YMcVaEL1JTU/HGG29g2bJlSEtLC7geh8OB4cOHh2SCuEuXLuGFF17Axo0bceXKlaDUWaNGDUycOBFPPvlkUOq72UlLS0NCQgJu3PA8gayVGTNm4O9//3uIswLuuusu7N+/P+Tt+EOPHj3w5ZdfIjMzE1FRvj/vFxkZ6XO/vvTSS5g1a1bQ34/OD9WqVfNbjkzc2qSkpKBNmzY4dOiQX+WuXr2KEiUC9x0RBEEQBEEQBEEQBEEQtybvzn4IzmBWePTPi2ACiL+vSjCrDQqUW2BQboFBuQVOUc6PcgsMyi0wKLfAoNwCg3ILDMotMIpybkDRzq8o55ad7QLImUEQBEEQBEEQBEEUCmblFGPMXZbiS7olBG7k3EB0WHTw07uFOHT5T02epYmujHIsT9JB6KsAqyCLaaIyowPLKqO1CrKY2jDc13ls1K0sQXiHcx4UqTYgfxCxX79++PHHH+FweJGsFyWpNuxJteX1qmzQqOdVJzkQisAVCHOEI0xywimF+dhQ3zgVKXek8kalEBxZrixk5mYi05XpUaTFwOR81f6AC62rkrdflv1BCK1vE/JKCCZ0saowKrSFHAOhLTMqEvVlqoyRgQnVyq0eHaUnE0JxditybSG0+xxTd6IBNc7ba19o9RJFGk/XdV4xxkBN2OlJqq3YL02yUPXkNl73wnRVA2CIcETkf8NuMaqXrInUG6kQQpaW6P0IADCAy9/AAUgSIDggGMBksTmEgAMcAhI445CEBKG8viPxTtRNrAswpk1CAqhdvPK/MPRJFmEqBCCYul5e3qBBAzT8sAGmTvsXUlMv4tChQ0hJSUFGRgbCnGGILx2P22rdhttq36YJKK39j799EgB8u/svnLxwVZFgKyerKV99vOiOLgnXX1se2iQrAJwRKNfmfcTW6oSz377oVtuNMzs9t+FxHKvjynCXj6WnpSv3Q+bxuyF9w9jXj/7ccvzyg3au0P3BK3feeSdmzpyJAQMGeFwfHx+Pxx9/vICzKroUhlRbQGD6jI/w8ccf+2w/JycHM2fMxNAXh8J6R3Ub/zL1ldDGyBHhEahRowaSk5N9bIg8YdfsmbMxfNRw/b7rqR3zN9OLvXuSfEq1AaBVeCRiJQnryyWg+bkUn/Hnz5/XMpC7Xn2yF/U+YuxdTbuVAUwoY2IP9xShvE/gdYxrIb9jXLlN3+PcXbt2+azH6Qzqn9wDAEaOHIkKFSpgyJAh4Dak54C8PU899RSuXLkSkpxudiRJwtNPP42nn34aAJCdnY2DBw9i3759OHToEIQQqFevHlq1aoWKFWkC+eKIJEkYOHAgBg4ciCtXrqBVq1b4448/8lXnyJEjUbt2bZJrEQRRrHj99ddtxQ0cODDEmRBE6Bk8eDAGDx6M8ePHY+TIkbbLPfvssxg7diwWLFiAtm3bhjDDwLh27Rp+/vlnW7HTp08PcTZEQfDpp58GXaoNyL//zMjIQEZGBlJSUjyOnxljCA8PR2xsLEqXLo0KFSqgWrVqqF27NurWrYuGDRuidu3apgmKDh065FOqDQAtW7YM6vYQRYcmTZrYjs3MzESnTp1QqVIl/P3vf/ervyaCS9myZTFv3jzMmzcPX3zxBd5///2ARMYulwvjx4/H+PHjMWbMGIwaNSrf72UdP34cL7zwAv7zn//Yfi/NLseOHcNTTz2FQYMGYe7cuUGt+2akY8eOtqXaLVq0KBCpNgBb95WCQpIkvPHGG5o8ftiwYbbKhYeHe12XlpaGVq1aISkpKSg5eqJfv36oW7cu/vvf/2LlypW2J6WLi4sLWU5E8ePChQto3769X1Ltzp07Y9WqVYiIoL8/IQiCIAiCIAiCIAiCIAKD/qKWIAiCIAiCIAiCIAiCIAiCIAiCIIiQwcDgJnjUV4a4cWYxPMEgbJIdhQCQnpPut1jbqwg3iBg/eBrseq3556ctLlw4dOlPTRIrAEiqpBCqiI8Z3YP6cs3Gpay3LPN05mh1CABMF2R5FGUxtydynFD8lP5urKUO4tbi66+/thXXpUsXrF+/3mfczz//jClTpmD48OHuK0MiFTRXbFuqbZTvempDmIWC7lJtXRPolJwId4QjLAgy7bxgTEKkMwqRzih5AoXcDKTnpCPbla3HGEX9qucaDEwY9baq3FqVYSs6baH0T0yWCkpMUneThtwlqhJCVUAowATT+kVV4K3JB+FJPJiHXNsCybWLAXlc296k2nZuR9r1rJxmDPJ90OjON121qmhbeLjWlVyEEIhwhBeLcyYjIwPfffcdfv75Zxw4cED7UHZ8fDxq1qyJpk2bonPnzqhQoUJQ2isVUQolwkvgWvZVRZ4NeOr4laEOBGPgysCVgYGDA4zBIQQYuHIsJUXOrEv69SNmHZErEwAox06L0cTV0JZb+6Oy5cqibLmyprGQnf7I27K8mLXOKDlVRNhMr0Ob4EB7mP/XB59e2vQg5Y6u2gYJD0zA+c1vmpa7sq4i4+TPiK56vykl72Jv+bq7dugrt+WVq1T2XMBjioFLsm2XNQj0vdZF94c86devH3744Qd8/vnnbutGjBiBqKioQsiq6FGQUm3zMrnipKQk1K9f30cjwPSPpmPoi2YJiKdJZdTxsjDFCLz/wft45qlnfLYDAOvWrMPwUcOhTnSg991K/y84OLjbvlNfzZr+sa12/hYdDQEgUpLgBEOuj50pOSRtnKoOFpQf9xWYIt1WxreG/tYyVYxhmVrSMKYtQnLt69ev+6wjOzvbZ0wgDBw4EImJiWjXrp1tWU16ejpGjx6NCRMmhCSn4kR4eDjq169v6/onih+lSpXCvn37sHPnTtx77735qqtv377o3r17nvIjgiCImwXOua33ryVJwpgxY0KfEFEk2LdvH2bMmIEtW7bg6tWrSEhIQLVq1fDYY495nUzqZmPEiBF47bXX/BK1nTx5Eu3atcNDDz2ENWvWFKnJbcaPH29LhFi2bFlUr169ADIiQk1h9slCCGRlZSErKwsXL17E4cOHPcaFhYUhOjoapUqVwokTJ2zV7fH3pESx4LbbbkNUVJTt9zsA4MyZMxg1ahSOHz+O2bNnhzA7wg7q5GWnT5/GsGHDsGrVKr+OqBKt9gAAIABJREFUp8qYMWMwbtw4NGnSBEuWLPHrvnTlyhVMmDABX3zxhe1+JT8sWrQIc+bMCdnfa90MrFq1Cjt27LAVGxUVhe+++y7EGemE6j1afylfvjy+/fZb03uOS5YssVW2VatWHpdzzlGnTh2cPXs2KDl645FHHsETTzwBQP4ZoEuXLrauLXlCToLwzcWLF9GhQwe/JmVo3749vv76a5JqEwRBEARBEARBEARBEPni1n1nnyAIgiAIgiAIgiAIgiAIgiAIgiCIAsAP+7C3UKv7KI8qdc9THgI9mKXIma5M5PIcOxkCAKpUqYLc3NyQP95++23bOfnDwoUL3dr65ptvAq7vr8t/IcuVqe1z/X+TtlYWeTJFgahKt7U4pog+LXJELZgZRGPQ11n0iZ4wCrd8CQGN9avFrOJuUx16qlp5u1/EzcfixYt9xpQoUQLLly+3Le16++23sXfvXvPCfEgFzTpro1TbKuNzl2oLIUxSbVnIoCgCDdJsDu4u2s1Dqs0FR5gUhtjwOMSExYRcqm2FMYbosBiUi05A2ehyiHBEggt5Ozg4XELdIgEuBFxCWcZd4IKDc3m5vj+EEs+VbQVcgmtL1X2nPRTJIpT/1Rh9mbKvhPG1vgeN+5bBg/gcMJ0TeR5rG9gRcRAhIoBdby3idm0bMZw3Po+zUK99oUm3TcMnIV/r4Y6C+2BjWloaWrRogdjYWNOjd+/eAdd54sQJDB06FOXLl8ejjz6KyZMnY/369di5cyd27tyJDRs2YNasWRgwYAAqV66MRx99FL/99ltQtqdaiepwcQ4Opa8RLriE/lwoIlWX4BCGBxdKHyzUXgxaXyOXVftlrvU5gHbILFJ2pS8Seh3GvsgjxnPIxxjdu+TWN/89eAq/HDwFfUBmXMuUCVjUHIwDMqaPHS3jSreE3crK2xBb40FIYe4i5PNbh0OdDEY9PvID5n6fy9/Tjm5A+skf3epp0KCBrX1gROTxZbdsHgH2cqD7Q57MnDkTjRs3RpUqVXD77bfj7rvvRrdu3fDKK68UdmpFgoKUaqtXtVGqDQCJ9RJRsWJFHw0ByUeTcerkKfP41tiGYfwrlNyMY+Cu3bt6bSchIQHdu3fH2LFjsXLlSiz9YilKRZZCqch4lIqIR8mIUigVEY/4iHjER8ajdFQZlI0qhzJRZVEqMh5x4XGIdEYhTHKCAdiwZoPP7YlkDBWdDnAI/C87y6dUGwBiY2JNY1Z1TCCEOi7m8Dq+Ffpr6xjXiByvyrVDP8bV2/RMYQvwW7RogeTkZL8m8fj0009DmBFBFC9atGiBHTt2oHz58gHXkZmZiRdffDGIWREEQRQec+bMQVZWls+4Fi1aIDrav0lpiZuP1atXo3r16rj77rsxe/ZsHDx4EGfPnkVSUhLWrl2LgQMHIiEhwS8pWlEkIyMDHTt2DFgwvWHDBtSvXx+5ublBzixw7P4eiiaZKR589dVXOHPmTGGn4ZOcnBxcvXoVx48ft/V+YlRUFDp37lwAmRGFxSOPPBJQuTlz5uDVV18NcjZEoFSuXBlLlixBWloaPvjgg4DqyM7Oxvbt21GjRg1UrFgRQ4cOxblz5zzGXrt2De+88w5q1aqF0qVL44MPPigQqTYAZGVlYenSpQXSVlGEc47+/fvbjl+6dCliY2NDl5CFwh6LMcYwYMAAnDlzxjTGOnfuHC5dumSrDpfLhX//+99u2/LLL7+EXKoNAK1bt9ae16tXD8ePH8ddd93ls1x6enoo0yKKCVeuXEHHjh3d/w4uD1q3bo01a9YU+u9pCIIgCIIgCIIgCIIgiJsfEmsTBEEQBEEQBEEQBEEQBEEQBEEQBHFTwhgzS46F2xM91qCXVf9XyzMA17KvhzDT4s3e879B9RoyVWaoHRujKls3cupqaab4D63SbF25rWE4rB69a4a6tdd2XFvkCCRsIITAqlWrfMa1b98ekZGRWLhwIcLCfAuks7Oz0bdvX11kkk+poBGzVFuv2JtUWy2kPpcFd/BcDnATaFul2gICTsmJuPA4RDmjILHC/xOVCEcEykaXRfmYBIQ7wk2iWq5IaoXhoS1XZbecazJBrgq5hSzYVmXdmmDbICGURbfctG9MQlt4Fg/almtbzptgyLUL6kHYwyoMtT6zxhhXu8m0tfPHEKOehcJcVqvXdLzklhySs8Cu69zcXPTo0QO7du1Cenq66ZGZmel3fZxzTJ48GXfccQdmzpyJtLQ0W2VWr16NRo0aYfjw4cjJsT8piycSYsojTAqTRf6Ghy73l6XbQnCDcFuYBdtCFmzrPQyU9XqfovU1ykMTbwPm69AwYYmKVcisnjPWc8pUR5Au64nLfoIQxslIjCenOkrUzz85SlImYrHGGV4ztU6m3QP1OpRxqTMCMdXbuuWUm3EBF7aN0WSwciFLfso4+Mbpn5Hy/Qset23AkAG294Md7Eq2bd0LfIxDqN/2TmxsLH755RecOHECf/75J5KSkrBq1So4nc7CTq3QKWiptr7Mffw7ePBgH43JjHhzpKmcR6m2Np5R+mX1ShQC7014DwDgcDjQunVr/Otf/8L+/ftx7tw5rFq1CqNHj8ajjz6KxMREW5MuSUxCmBSGSGcU4sLjEB9ZGvERpfH1119j6NChqFy5steyt4c5tbvAm1eu2Nr+Bo3uMY9rDZPCAAKCabptZYllfKu+tsi1DaNeZXfqsQUxxjW2aaV58+a2ytuVowRC+fLlcfLkSTRt2tR2Lv/5z39Clg9BFDdatGiBM2fOYNiwYYiJiQmojvnz5+PatWtBzowgCKLgmTRpkq24QKWJxM0B5xxdu3bFo48+6lNUeeHCBTzwwAPgnBdQdsFl7969qFixIr777jukpKQEXM+BAwfQpk2bIGaWPx577DFbcXv37r1pjx2hM2/evMJOISTcf//9hZ0CEWJmzZoFSQrsd0lTp07FxIkTg5wRkR8kScLw4cOxfv16n5Pa50VKSgpmzpyJChUqgDEGp9OJyMhIxMbGgjGGkiVL4r333kNycnKh/F6iV69eBd5mUeH555/H1atXbcX+7W9/Q9euXUOckZl69eoVaHtGSpYsic2bN2P+/Plu/dq2bdts17Nx40YMHDgQsbGx+Oijj7TlP/30U9By9UZkZCQSEhLcltuZ8DEjIwNHjhwJRVpEMeHo0aOIj4/Hr7/+artMy5YtsW7dOprUiyAIgiAIgiAIgiAIgggKhf+pRYIgCIIgCIIgCIIgCIIgCIIgCIIgbhnsSKPc8PQ5KaZLmvOS+Bk/zCV7npn+HLrfKSMnDS7h8j+3W5xT10/hwo3zugib6RpDACZnoS7aNosNmUFMaBZwG88VRdTN4PYBPU3IbRCtM+W1Nc4EeQEJP1i6dKmtuD59+gAA7rnnHrz77ru2yuzduxdjxozJl1TQKtTMr1Qbwqypy0sqqIqhYRC7SkxCTFhMkRFqWwl3RCAhujzKRJWDxBwmYS3nqrRW02trcmxZri0LbnWBrS7YFlwosYqI0CSRBnTtoCJjhLYD9SOYh1xbCM/iQf246dsYDPEgUYDYPDzGbiLPY6pdqmYxpdY36H5Lcz2KUV8YljPo56dRmhnuCLeXdD4RQuDFF1/EN998E5T6srKy0KNHDwwbNiwgKbcQApMmTUL37t1x48aNgPNgYKgUW0kR9rtMIn+hyLWFRbqtire5oU9yGQTbxj5GFW4LDr3PkrfA8szaDwnDCaJss0mCCusQTdsvxteeyua1zMjW349h2x8nDQ1YH+Y9qQzyLfGWRabc9LGoPuY01xvf8AUwyV2IfPWPz5Ge/G2e+fPcG0jZ/CoEz3Vb1/3R7mjVqpVhzOrHz0ZGr63XkLwF2z4F3Nbj6ymE5NqEHxSOVNtcsTHmjTffsCXy2bhxo3t54/hXXe420Yz8f4+ePbBw4UKcOHECW7ZswT/+8Q/UrVvXZ7v+4HQ40alTJ0yfPh2nTp3C5s2b0a9fP0RFRZniBsfGQQBYlJaBCy5773kMffVFTR5unL6BWyZIUSePUfeSem8SnOtjWtNkD+79kM8JZCyESq49YIC9SQ/mzp3rd3v+4HQ68d///hdlypSxFT9ixIiQ5kMQxQ1JkjBx4kSkpaXh8uXLmDNnDu69917b5XNzc22L+AmCIIoqR44cwdGjR33GlS1bFq1atSqAjIjCgHOOZs2aYd26dbbLXLhwAU888YSpjv3792PJkiWFKtj77bffULFiRUiShIiICNxxxx145513NJH0rl270KRJk6BNjrF9+/YicW0sXboUJUqUsBWbmpqKBQsWhDgjItQUV5HlyJEjCzsFIsSULVsW/fr1C7j81KlTg5gNESwefvjhoF6/LpcLWVlZSE9PD1qd+aVVq1Y4e/ZsYadRoBw/ftz2+59lypSx/Tc0weSNN94o8DYBoGvXrjh//jxat27tcf2ePXv8rjMrKwsvv/wyHn30UQDA7t2785WjHbxN1HHbbbfZKt+wYcOQTj5J3JwIITB//nw0aNDAr3JNmzbFN998g7i4uBBlRhAEQRAEQRAEQRAEQdxqFL1PLxIEQRAEQRAEQRAEQRAEQRAEQRAEccuiSeaYd8OWp1XmeOY5zur7E6oImkEIgWtZwflQ9a3E7pT/wio61NXZzPQcUI+JWSRo1msz+ZiYxIeG1wb5IYMe6O10UZfrx1xoyxnTZd2mMoHI34liz8qVK23Fde/eXXs+fPhwtGzZ0la5iRMn4ueff/Ye4EOqbSTfUm1LjV6l2sYIRfTKwBDhiEBMWAwczOE96SJCdFg0KsVWQmx4LDhcstAWulRbGMW2ypcsFeQQmghXGGKEJrBVRYPC+KUICI3yQX/k2ipW8aCGD6EtybVvTjwfN5Z3jPVcMMgt3SXD1utbiTOIloWhiCrULyix9pQpU/DJJ58EpS7OOfr06YPly5d7jalSpQpatGiBZs2aISEhwWvchg0b0Lt373xJhivFVQEXLrg4h4u7lD5Hl/O7ONf6GVW0LTz1LVD6HQhwoUj/oQte9YkArKJ/GU3Qrwr8dZO/2x0BgN7/GL6byEdXw4XAmM9/UNqR5MrU8aNxwhxIyFu4DXjvIFUbOPS61eVKG2ElaiK+/kCPOab88DJy005bmtTHlFeSZiM3zV22UCq+FMZPGu+xTq9pwzA2VTdTWB4eMJ4dea33stInJNcm7BBKqbb1HGYAfvstCRMnTsKw14dh0KBBeOyxx9CubTs0a9oMiXUTUaN6DZSIK6HJ1fKCc33cp2wMfEm1ueBwMAeiw6IRFx6HPn36oFKlSj7bChZt2rTBZ599hpMnT2Ls2LEoV64cYpmElhERuM45Pkqz935HnTvroNUD92kTOghuuA+p9x8Pgm3rpA3CtMx9jGvce7bk2qanwZdr16lTB5GRkT7LFZS4JSUlxVZcUlISzp8/H+JsCKJ4UqpUKQwZMgTbt2+Hy+VCfHy8rXIHDx7EF198EeLsCIIgQsewYcNsxQ0ePDjEmRCFxd69e+FwOAIS961cuRJ169ZFyZIl4XA4cNddd+GZZ55B7dq10aFDh6DJq+3AOcfQoUPRqFEjpKSkQAiB7OxsHDp0CO+99x4SEhKwYMECtGrVCjk5OUFte9u2bZgyZUpQ6/SHyZMno2fPnn5tl9PpPoEccXORnZ1d2CkEnZiYGLRp06aw0yAKgPnz5+Pll18OqGxKSoqt9/OIguf999/HpEmT4HAU/b8JCIRt27ahUqVKiI2Nxb333ovPP/+82J+LnTt3tr2NGzduLJTxRffu3d0mlwwlUVFRWLlyJdasWYPwcO+/G09OTg64jdWrV2PcuHG23xMOlBYtWqBXr14e1zVq1MhWHdevX0e3bt2CmRZxk5OSkoLu3btj0KBBuH79uu1yDRs2xMaNG1GyZMkQZkcQBEEQBEEQBEEQBEHcapBYmyAIgiAIgiAIgiAIgiAIgiAIgiCIoGAUEtvWGqlOV2YVRHquhIG5L/ZSh1k2x8yxJjmfbNi+nnMNLuGym/ktz6nrJ3Hm+mnFR2jWaMuvFf0108WHqsxaizQKEplZi8igx+oxHo4xmHZcvcnbrEu9nZ/C8kITvZNs+5YmJSUFK1as8BnXtWtXSJL+ZxgOhwMLFy5ETEyMz7JCCPTv19/zB4388MTZkmorgV6l2h6kdR6l2opwVRVJS0xCdFh0gcl2gwVjEspElUWFmApgTIJLcLiELNnmwgWXKhU0SrYVgSBXBLhcE9bq4m0IAc6FImXkJumgUT6o1uFLrq1SGOJBIsT4EIeqMC/LvZY1XOPKAuVc0dtVr2i3u5yhjLBIMAEBpyPMZ/vB4KuvvrItfLLDpEmT8NVXX7ktdzqdePXVV3HkyBGcPHkSO3bswK5du5CSkoJff/0Vjz32mMf6vv76a0yfPj3gfOLC4xATHquJSrX+BwahvzD0IUp/woVBrK1NBCAAJVY/Q3QprHrsPClNBYQ+LDYPxjSM9xWhPBWWfkoTdBvlz8bWDP2U8PL12cY9OHDsvFJeAIKZJNIMEsAkQ366WFsetxleg0H+80hJea2OSaHOsmIcZRoTBgCUavh3RJS72+24CZ6DM9/0BwRXSuo/Z+Smp+Dyb7PcygDA+o3rUb16dTchrenBva8zpZqXT9yabx79RX7uCSTXJvIilFJtlczMTMyYPgMt770XUVHRaNSoEd58803861//wmf//gxrVq/Bli1b8OvuX3Hoz0M4dfKUbSlIWJjhPmcRaFul2gICEmOICYtBTFgMnFLB3CO9UaZMGYwePRrHjh3DwsmTIJUsidcvX0aujWuWMYbZC2cbtkyfbAbq2BcGwTbM41t9uXnckNcY17ZcOwQTyFj72dq1a9sqt3Pnzrz78rz6cJs4nU706NHD1jYEc6xEELcqkiT5Janv06dPQDJSgiCIwoZzjm+++cZnnCRJeOeddwogI6KgWbt2LRo3bpyvOg4ePOhRoP3999+jZMmSePHFF5GZmZmvNnxx6NAhVKtWDTNnzvQ63r548SL69++P3NzckOQwcuTIAhWJq/z4448YPny43+WMk8ISNydpaWm24qKjo02/qyzKPPDAA4WdAlGATJs2DTNmzAio7L59+4KcDREsXn/9dRw5cgR169Yt7FRCRnp6Onbu3Im+ffsiKioKM2fO9LuOK1eu4IsvvsDgwYPRv39/bN26NQSZ5o+xY8fi4MGDtmKffvrpfI8p88OcOXMK5F7XunVrnD9/Ho8++qjP2GbNmuWrrbfffhsNGza0FRsbG4vo6Gi/6i9Xrhx27Njhdf2gQYMQERFhq65t27Zhz549frVPFE/WrFmDevXqYe3atX6Vu/vuu/Hdd9/ZnuiQIAiCIAiCIAiCIAiCIOxyc/yWlCAIgiAIgiAIgiAIgiAIgiAIgiCIWxKjR9mz3FiYnnkSIWtuQMbMFUKYBHxJ/0vC7E9nBynz4s+O09sASZYYSoCyG62mP0WgLTFIqlCbmZ1Yujzb/N1zTapDkblJtnVRt3WdRcxtlXPDnI9tmPUlybeLK4sWLYLL5Vu637NnT7dltWrVwuTJk221c/ToUQx73SJF8yHc9STdzVOqbZXQ+5Bqm9qwSLU12TQAp+RETFgMJHbz/hlKlDMaVWKrIMIRLgttOZel2rLGVhFtc00aaPoyCLa5ItjWpINcFw1CE8sKLQ6QD4svubbxWAihPDyIBzWprYFgiAeJwsU8ejHj6Ro3rRcexNludUC5xpXzSb3QmaFKIZRzTxSIQH/79u3o06dP0Oo7dOgQ3n77bbflpUqVwubNmzFlyhTUqlXLtI4xhoYNG2LFihWYNm2ax3pHjRqFs2fPBpxX+egKSt/h0iTaXBP8q0JOfTlXjhPnitBfE7xycKH2J9D6Z329VYBtOa+0uvT+RXlikZ+a5dOaXNuONNTHiZhyOQ0ffLnFUkCftMUyglSWm0Z6yhhQ8lDG2jEKvQ7DIu30BwNzhqPCg57F6dlXj+Jy0hy3eq8fWgmee8MtfsXqFWjQsIGWmvXBJOa+3EJ+BK3WMYN1XaAUR7m2NhFQIT4kJuX7URh5q4RSqi0gcCPzBjp06IDYmFi8/PLL2LXrv8jKyrJ/kG0QHqbc59Txr+aHVsZx6oibMUQ5oxATFgun5AxqDvklOjoaj736KhK3b0fTQYPgcDh8lmn1QCvcUfd2cG4e1xoF2+oEANw4mYNhcgB1JgT5fuS/XDvPMS5gOj+CPcZt3769rbhevXrlqx27TJkyxX1yMQ989dVXtqXxBEF4x+l0Ys6cObZiXS4XWrdujdTU1BBnRRAEEVw+/vhjW2Pnli1bIjIysgAyIgqS7du3o1u3biETTavMmDEDMTEx+Pzzz0PWxhNPPIHTp0+HrH47ZGdno3///gXebq9evfx+P6Z8+fIoUaJEiDIiCopLly75jGnYsCHS09Phcrlw/fp1bNu2DR9//DFeeeUVdOvWDY0aNULVqlURFxcHp7Pw38d48803CzsFooD5+9//jvT0dLz33nsoXbq07XLHjx8PYVZEfqlevTr279+PDz/80DxhYSEQERGBxMREvPHGGxgzZgwaNGiAyMhI7T22sLAwlCpVKuD6s7Oz8dJLL3mdbItzjt27d+Pdd99F586dUaNGDURGRiI+Ph69evXCvHnzsGDBArRp0wZhYWFITEy0LbMOJT/++KPtiXViYmLw2WefhTYhH/Tu3Ru7d+9GQkJCSOqvWbMm/vzzT2zZsgWxsbG2ytiZJDEvXC4Xpk6daiv26tWrSE9Px7Fjx1CyZEmf8ZGRkT4niHM6nR7/3skb8+fPtx1LFD9ycnIwfPhwdO/eHRcvXvSrbGJiIjZt2oQyZcqEKDuCIAiCIAiCIAiCIAjiVubm/UQjQRAEQRAEQRAEQRAEQRAEQRAEQRA3BXlqgKwrvX0W2G6cMcCDRPnSxYtYt3o95s/+Nz6f9zl+3rwNKWdT8Przr6Fbu+54+e8vY+/evb4qv+U5cHE/LmSc1yTXqlZaMgixAYBJJr22vMykylYV2kYxtXLcjKJuxgzrlZqEMIR5OMus4ms1Jhj+v+LnECTyYOPGjT5jypUrh8cee8y0TJUbPPvss3jooYdstTVnzhysX79eqcB7nFUaZ0uqrQTalWqbG3SXaqtREY4IRDmjfG7bzYBDcqJSXBXERcTBpUpsuUuTbLsgwOGSxdlcEYsLq2DbJcsHharflg2BnKsCQoN8EPBLrm38rq6yigcBFIh4kAgSflzntrCcA0aRsnzNm+tXzx9jWfU2bZRYCqjnl1xjqOWhf/31F7p16+Yme8rPh93feustZGdnm5YxxrB8+XLcd999eZZljOHll1/G+++/77YuLS0NEyZMCDivhJjymrxUF/RzTajNoUv+BaD0NYq4X5WdClltKnceRtGpvMx0Hph6E71v10TagLu/Gl7OR8/zmJgF/263E+/n9bDZ/8G1jCzIo0KrHFsZCxomZAFUibZkeQ3T+NQ8TYvRZm3aQG1DGPRqnDEVEFe7m8d8L/1vKnLTTuuFGUPWlcMeYx96uLNmjNXGscp3rw9VRusBo2Q7T5mSdf8bzgc7y+1QHOXaROCEWqq97edtqFC+An784ceQnnv17q5nHv+qGSj9NQCEOcIQExaDMKlwZTG+iIyPx6xZs7Bjxw7Uq1fPa5zD6cD0edOV+5FQxrr6uNYo2ObK5A3qvUvdUxyqdFufQEaN8WeMq762jnEB2JpAJtD+7IUXXrAVl5ycjNWrVwfUhj9UrlwZiYmJPuNu3LiBxYsXhzwfgrgVGDJkCCpUqGArNiMjA23btg1xRgRBEMHF7gSQH3zwQYgzIQqa7du3+3z/K5hwztG3b18899xzIak/P5PcBZMtW7b4Dgoi06ZNQ0pKit/lxo0bF4JsiIJk0aJFtuKMgsLY2Fi0bNkSzz33HKZOnYrVq1dj9+7dOHHiBK5du4acnBzk5OTg999/x+eff45Ro0ahR48eaNmyJW677TaULl0a4eGhmWAzLi4Oq1atQqtWrUJSP1G0iY6OxltvvYWLFy/ihx9+sFXmjjvuCHFWRDB46aWXcOnSJfTp0wcREREF1m7VqlWxZMkSCCGQmZmJP/74AxMmTMA777yDPXv24MaNG9pktdnZ2bh8+TLS09MDnmCAc44HHngAJ0+exKJFizBw4EA0bNgQpUuXhtPpRJMmTTBmzBhs3LgRx48f9zqxTW5uLg4cOIC7774by5cvz88uyBfnzp3Dww8/bPv99o8//jhk9wd/aNCgAc6dO4clS5agS5cuqF69OipUqIB77rkHL7/8Mn7//feA81yxYgXq1KnjV5ny5cvblnDnB8YYJEn+JWb16tVx/vx5DBo0yOv5XLp0aWzduhVVq1b1WfeMGTNs/y5+7ty59pMmihWnT59Gu3btMGnSJL/L1qlTB5s2bQqZFJ8gCIIgCIIgCIIgCIIgCn9qYYIgCIIgCIIgCIIgCIIgCIIgCIIgCF94+gwP01XLQpE0qd5HYQpj+OvwX3jtxVfx312/IPNGptdmcnNz8fzzz2Pbtm3By72YkZmbiR2nt4ExXYzNDKJCphwXicmabcbkD/XIEmw9RmKSXof6XJKMNcmyLUldIuQ4NRGlrADABMAkPQvVvaXKtI1SbgDyCcIM35UYg1PR4znnUeBNFHs2bdrkM6Z58+aIitLl0sYPHjLGMHfuXNSpUwfp6ek+6xo8aDB+//13lC1b1uN671Jt4ytLnHKue5RqC3ONbnI7VQAN43/ysihnVMgFuwUNA0P56ApwMidSb6Qq3lVJ7meEkPsKpS+QFPkrU5W2DJAEAxdc7i8EAxgH10SwEjg4JNXYqu14DsYkqHJtiUmAYBBMPnBMyJNFyIJB/buKtlwIpV1tY0z9nLdyRCERgPPRWsTTda7h5V7msU5N9G4WaevufX29U3KG9LxJTU3FQw89hIsXL5qWv/766zh8+HBAIssTJ05Usd89AAAgAElEQVR4/FB637590b59e9v1vPnmm1i1ahX+97//mZbPmzcPY8eORYkSJfzOLT4yHg7JARd3AQCYYAC43LMwBiaU8Y7gEMpYRUCC+ooJIfcVgkMwQMABAOACSpQ8y4kcx0z9hTwmM+cjIMCEMiZiAkx+YhGZqjcVvzfXq1R30aYkfP/rX9Al2bB8z/u5PtmLpSFVnq2FGoXdytYIS3kGeQcqrx2Rnj9ELngOTq15AjV7bddjw0t6jJ398Ww8+9yz7tepD9QxsHmh+2Qx1nGHoQI91ig/10YN5mQCvS9o9x/iliaUUm1AFqe1b98eOTk5fuXlL4wxzJw90yCAVmTNikyaMYZIR+RNNwZu2rQpdu/ejZEjR2Lq1KngnJvWP//K84gvUwpcuKD9XC8YGLj607gy7lXGpYIrrxg449p7AlxAiZEAYR7jMqUOb2NcFWUxBASOHD6CMe+8i++//x6XL18G5/I4OyIiAjVq1sArL7+CQUMG5bs/y8jIwJYtW8AYsyWRGTNmDLp37267/kB577338Pjjj/uMW7RoEfr06RPyfAjiVmDOnDno1s3zxCpW9u3bh6VLl6JHjx4hzoogCCL/HD58GMeOHfMZV65cObRs2TL0CREFxoIFCzBw4MBCaXv27Nm4fPkyli5d6rYuMzMTW7duxfHjxxEbG4syZcogPj4eZcuWRbly5fIUE4b650K7XLp0CZmZmYiMjCyQ9gKZ3K9Zs2aFdvyJ4MA5x7PPPmsrtnXr1n7V7XQ6Ua9evTwn4uKc4/Tp0/j111+xf/9+HD58GMePH8fZs2dx8eJFXL9+HVlZWW7vM3iCMYannnoKixYtClhoSxQv7ExuDQAOhyPEmRDBIjY2FgsXLsT8+fMxYcIETJs2ze33fcHA4XDgnnvuwYQJE/Dggw/6XT46Oho9evQIeLK6tLQ0VKtWLaCyVnJzc/Hkk09i2LBhmDhxYlDqtAvnHE2aNEFmpve/oTNy1113Fbn3IJ9++mk8/fTTHtclJCTg1KlTftf5119/oWHDhn6Xmzp1KoYMGeJ3OX+wSuvDw8Mxd+5cfPLJJ1ixYgWWLVuG8uXLo0OHDujYsaNfsu/Y2Fjs3bvX1rmdmZmJ559/HhkZGcjKykJmZiY452jRogWefvpp1KxZ0+9tI4o+3333HXr16oXU1FS/y9aqVQs//PADKlasGILMCIIgCIIgCIIgCIIgCEJGKuwECIIgCIIgCIIgCIIgCIIgCIIgCIIonnhTEXmUHBvXa1K7PCRIZpOsVq9BKQchBNauXotHOnZF07ubYuvmn/KUaqts374ds2bN8hl3q/Lzqa3Iys2EaijU1IaMGZYpMm1Ndmj+kozCa2aMMuoRjesMy5Q6wPRIWcalw5i7KBIGobC83iyJFDCfm5qUmySBtzR2PxA0evRo7bknEVvFihXx6KOP2qrr3LlzeP6F5z3Wk7dU20tcvqXaQo4XshCPCw6AITos+qYTCvpDmaiySIhOgIu7wHmu/F244AIHFy4ICLgEh0vIr7mQhYtccHBwcCG0/SW0/cghlP0owOVlijRQqHJuQNnHQhc5AlofZj1GQigPCFl6KIR2jNXn5tPBfLZYXxNFA+NxsX0XUl276rliuM5Nkmyo55Vwr1vrVISbZFvNKiyE131mZia6d++Ov/76y7T88ccfxwcffBBwvYsXL/Yo9nj11Vf9qsfhcOCdd95xW56eno4VK1YElBsDQ+nIMlofwYULQghwcKXPkPsLzo39CVf6Zw7B5WVyn6Mcd7UP0c4kub+BMJwf2v/q2WDpDzw4qvVy5nXC0j8Bel/kqZD1/vbnyVSMWbBJa0gbERqk2MZRolGMrU5zAGVCF3mJpIzfJOiibkN5dcwqhHJdqOJt5acJocQoyzJT91u3WiM37SxOre+N3OtnAQhEV/Usrxn+2hs4evSo1jcLrjzUfae+Vu65Wownuava8StHzbRr1Lqs5byI9j3dAwK9L9gR0RLFl1BKtdVeql3bdgUiTxv87GBUqVJZk2pzrS8GHJIDMc6Ym3YMHB4ejsmTJ2PNmjWIj4/XlidUSMCro/+hjGmVcaxy33FxdVwrIAzrAeVeBQ7BhTb21e4wyj4T2r1LF5Rbx7icc5w7dw57f9+LTd9twssvvYy/dX8c4Y4I1L0zEUuXLkVqaipcLuUeyTlu3LiBA/sP4P/+7//QtElTXEi94La9dvqz7du3o379+oiLi8Ozzz5ruy/bu3cvrly5Yis2P/ztb3+z9Z7E77//HvJcCOJWoWvXrujYsaPt+Oeee86WRJAgCKKwGTZsmK04u/JW4uZg2LBh6N+/f6Heq5YvX47ffvsNPXr0wF133YVKlSqBMYaoqCh06tQJzz77LHr16oVOnTqhWbNmqFWrFuLi4vDAAw/g2rVrHuu8evVqAW+Fd06fPl0g7aSmpuLcuXN+lWnZsiVNJF0MmDdvHm7cuGErtlevXkFvX5IkVK1aFd27d8eIESMwf/58fP/999i/fz/OnTuHjIwMuFwuXL58GZs3b8ZHH32EoUOHokuXLmjQoAEqV66M2NhYVK5cGbt27cKXX35JUm0CgPy7dbu/95Ek0iDcbDidTowePRqpqalYv3497r//foSFheWrTkmSUL9+fcycOROZmZnYvXt3QFJtlVmzZpkmTi9sJk2ahHbt2hXouO2RRx6xLZ6WJAlr164NcUbB5Y477gioXIsWLQIqN3jwYCxbtiykkwF4k147nU706NEDK1aswKxZs/C3v/3NL6m2StWqVW2/L/bJJ59g4cKFWLp0KVavXo21a9di1KhRqFWrFmrXro29e/f63T5RNHG5XBgzZgw6deoUkFS7RYsW2Lp1KypXrhyC7AiCIAiCIAiCIAiCIAhCh36jRBAEQRAEQRAEQRAEQRAEQRAEQRBE0HCTZvtT1pMsSJj92qqY2S1I9cUqwfv2/o4OrTugT48++Hnrz37n8sYbb+DIkSN+lyvuJF89gkOXDgIMkBQ5NYOkiLIZJAZIRnE1AIlJYIrs0LicMWbSHGpOQGYVcUOLV57I31URolZW+T9PIbv7Oo/RfnoB83PeE0UTIQTWrl2LcuXK+YyNiIhA48aNtXLeqFSpku32VyxfgSVLluQZo/tK8xAlC5hP8oCk2sb1coVRYVFwsNB9ILCoEB9ZGuVjK8KlSQS5LNkWXBFtyxJcs2BbFeC6FME21wSEAroYV32tiQZVWS78l2ur6LJt4XbcPcV5e00UVcwHMqDj5mluE8M5qJ5vYPqtUBa2632HI0QyUc45+vXrh+3bt5uWN2/eHJ9//nm+xAkbNmxwW1ajRg3cfffdftf10EMPoWLFim7LV65cGVBuAFA6sowi5ReKnFTvNzgUuamxP+FcVWWrin5NViqXkJfLom2uyPcBY++hivj125a574dB2m86N2CND3izAQDXb2Rh0OSvkZGVA31yFlWcLenfwRR5tirKlgwPFWYqq48JzT8/6NvN9GKqaBuG5fKFgeyLB/LchhuntyF5SQscnl0d6cc2eYzJycnBWyPeVoTdlgc8LBP66FibQMFwHZpQVuoSfON2epClW0Xn+l3GtCwQSK59axJqqTYALF60GIcOHfIvsQAYMGgAPpwxzSTVVrMId4Qj2hldLCZe6tKlC3755RfUrVsXjDHMXDgTnMsSbZc2jjWMf7VxrSrQNgi4Fb22cQIZrkm11X5I72mysrOwZPFidH2oKyqWq4jo8BjEhMegeuXqaNqwKbo81AWfzPoE69ats709e37dg2pVqnl8Dyev/uytt95Cq1atsG/fPr/7LyEE3n33Xb/KBEqpUqV8xpw9e7YAMiGIW4cNGzagZs2atmKvXLmC119/PcQZEQRB5A/Oucf3Rqw4HA7TBJLEzQvnHF26dMHkyZMLOxVwztGwYUMsW7YM+/fvtz123bJlC8qVK4eZM2eGOMP8kZ6eXiDtJCcn245NTEzEzp07sW3bNhIYFwPmzJljK65mzZq47bbbQpyNd0qVKoU2bdrgxRdfxPTp07Fu3Trs2bMHp06dwvXr13Hq1Ck0bdq00PIjihZTpkzBuHHjbMeTWPvm5uGHH8bWrVuRmZmJJUuWoHnz5oiIiLBVVpIkJCYm4l//+hdu3LiBpKQkvPDCC0G5v5UoUQLJycmoUqVKvusKFj/++COqV6+O8+fPh7ytfv362foZQeW1116z/V5JUeH+++/3u0xERASqVq0acJtPPvkkfvvtN9SvXx8lS5aE0+lEREQESpQoEXCdRnr37h2UevLipZdeyncdR44cQePGjW86GTvhzvnz59G5c2e8++67fv8eJSwsDP/85z/x008/kVSbIAiCIAiCIAiCIAiCKBDoN0oEQRAEQRAEQRAEQRAEQRAEQRAEQYScPNVTHjzZ/lRiFFtxzvHPseNwf4vW+N9//+dHhmbS0tLwzDPPIDc3N+A6ihsZOen48fgPsuJPlWNra1VhITM9k9RfSSvyQsbk17poW/4O9bu6THUMKqJBVYZoknAzmHIxnThMbxMwiL49+CDV7D0i9DitvFVUTP7AYsdPP/2E++67D926dbMVHxkZCafT6fNDRJxzv/IYOnQoTp48CcBdemk+6w2yUA9SbU1opzxngEeptqkNVbSrrhdcEbYCkc7IW0KqrVI6sjTKR1eAS7iQK1xwCRdc3AUXz1VEuAbhoCIXFIp4UAhdQCi4C5wry8CBIMm1VaxyXOMx94RfElVPsyAE63GrYkMiClhvN75vONrxdvcFa+1a1ME6hjLCcJ6pvYG6xBkisfaIESOwbNky07KaNWtizZo1iIqKCrhel8uF//3PfUzYvHnzgOSoDocDXbp0cVu+ZcsWuFyugHKMjyyt9BVKDyI4hNpfKFJttS9Xv1TBtia+VtD7bqE9jEfT9IwpcUK+YRij3TAKmz3ECC99U151cSHw/NQ1OHr2EjR5tlGarQqyNVm2+SGPK+UJXMAchiStMwuo40nJ0A40iTXTLhKmXTNqmZzrp8Bz7AuSrh743Ou6tWv+n70zj7Op/v/463PundUYZgxjZyhK9r6+xp61bElUQoskREnxtZZIyqhIKkQS/VApEhFZhkK2xNi3MbaxDDPGmOXe8/n9cfZ778w9dxvb++lx3XM+5/P5nPc959z3+cyduc/PClzPuA4uank634fDP/0AWH9m9edeu797L9h2XPdGsE1y7XuLwpBqA5K0I5CEhYVhzNtj8PnMz1Wp9qqVK/FCrxdQ+4E6WLpoKUIs5mQvdwpVq1bF1q1bMfR/b6D2w7Vglydn0I9lpWW7Nq6Fdk8SRfnnA1GZ2EEb14rKsvx/WloaRg8fhYfuewgxkSXRr88rWL9uPdKvpfstZ+Tm5qLlIy1hF+2mxrn9B/TH+++/79M+fZlUwxP69+9vqt6WLZ5PKkcQhGsEQcA///yDiIgIU/WnTZvmkeySIAiisJkxYwZyc3Pd1mvSpAlCQ0MLISIi0LRq1QqrVq3yuN0333yDzp07ByAi78jNzcXgwYPx2GOPqWVnz569hREZYYyhZs2ahbKvzMxMU/XS09ORlJSEhg0bBjgiorBITk42VW/GjBkBjoQg/MOwYcMwbNgw058JhYaGmpoIm7j9EQQBzz77LLZt24bs7Gxcv34dhw8fxubNm7F06VLMnj0bkyZNwvDhwzF8+HAsXrwYN27cQFJSEoYOHYrg4GC/xxQbG4vk5GS0a9fO7317y5kzZ1C5cmVs27YtYPv47LPP8O2335quHx8fj4SEhIDFEyjefvttPP744x79PrhSpUo+77dmzZrYu3cvrl27hry8PGRnZyM9Pd1nKXaRIkUwatQon+Nzx/79+/3Sj81mQ5cuXXDo0CG/9EcUPqtXr0ZsbCzWrXM9sXRB1KxZE3///TdGjx5Nk/0QBEEQBEEQBEEQBEEQhQaJtQmCIAiCIAiCIAiCIAiCIAiCIAiCKHTyFRnryMvLw8GDBzF71ldo3qQ5alSrgRZNW6BT+05o2awlNq7fqEqvGGPg4OjXpx8+nPih12JDPdu3b8eIESN87udugHOONSd/Q7btpiTB5prMUJCl1cozFFG2vM4gbVPU2bJSG4JaR+pDUXGrem61jOn6kpH7VdSgyn5U/TbXy7/1RlG4lLeZ+tqmq0rkDbzrmDlzJlq2bImtW7eabtOrVy9TUkFB8OxPNNLT09HnpT6wi8Z8lo8PM1+pttLIKMrNpx2gSjm5LHTWqzVDraEBk+rezsSEl0SJsBKwizbYRREi7BAhuhBs2yFyURYT6iSE3K7JcmURqiQlFCXZtg9ybb34NGBybcp1twHGcZM72a36fncl04Ui5IV00eiSiiuJP+daPwKzmBrDecrMmTOdvpBdvHhxrFy5EqVKlfKp73PnzuHmzZtO5VWqVPG6zyZNmjiVZWRk4NixY171VzykGERuB6C8/6UcYVdziyY01aTLIlTpuTr5gbQdXNTOpzJY1p1ZrZ2yrpUBxgkZABOC9/zmJ3G4vhy3jZ27Fuv/OQ5ooz8oQmulY/3UKtp2vYRbX1MSbEtjP51EW+7PIJhWrfNQpdrQ7UtZzr1ywOl1eStvsNvtOJ1y2lBm+DK/w3HUb3Ml31Zem6NkWy/Y1ku28xVs63ApTSe5NpEPhSXVnj1rNi5dumQ+MA+ILBaJMW+PxuVrlzDmndGw2+2YOH4iYorH4KmuT2PlipX4+OOP8eILLwZk/7eaYsWK4aMPPka4NRyiMs4V7bCJ8vhVlO5Bdq6t6wXbyiQxItffq6QJG3JzcjBj2gz8p9Z/UKVcVXw+/QukpKQEND+cPXsW48eNB1DwOPf333/HV7O/8nl/Fy5c8LkPM7Rv395UvcKQqhDEvURkZCR++eUXU3U552jcuHGAIyIIgvCeTz75xFS9O1GWRzgzcuRIbNq0yeN2R44cwQsvvICffvoJFStWDEBk3rNmzRpER0ejTp06KF++vE99+fpZo55y5cp5/Hsfb1mxYoWpeleuXAlwJERhc+3aNbd1YmNj0aFDh0KIhiB8o2/fvvj4449N12eMYfXq1QgPDw9gVMStIiIiAtWqVUPTpk3x5JNPol+/fhg1ahQSEhKQkJCAZ555plAmfREEAWvWrMGJEycwZswY1K9f36cJf/3BzZs30aRJE3zxxRd+73vJkiUYMmSI6folSpTwamx5OyAIApYvX46jR4+idu3aptqMHTs2YPF8+eWXXv+OsVixYti5c2fABcWiKPo8IaUezjlWrlzpt/6IwiE9PR0vv/yy6d9NONKzZ0/s3LkTdevW9XNkBEEQBEEQBEEQBEEQBFEwJNYmCIIgCIIgCIIgCIIgCIIgCIIgCMKv6IWLppVJiuOOMRw4cAANGzREhXIVUKdWXQx+dTC2b9+O48ePY9u2bVi3dh22bd2G9u3ao2rFqti5cxdyc3NQsXRFLFm0xK+vZerUqVi0aJFf+7wT2XImEeczz2lya50wWyqTxIWCLMwWFNE1E6RSJon/mEG4rSkSAchtAL08UfEJqiJFvVRR11Zyc+nkiq4kbozJ/kFZ2s2MrjdmaG+UcxP3BnPnzsXAgQM9FvM//vjjBVdQrmMvrqf1f6zHF59rX5j0Raqtija5czu1PdepVeX/JBk0EGwJRpAQ5PFruFsoG1EOEcFFYed2Wagtwq6ItEU7RNEOuyzV1gTbdlk2yDX5tijLB0VNjuurXFsPybXvHtzKjLWNLhs6ZZx86unF2ZJIWydgljaqN1ZLAEQxq1atwqBBgwxlQUFB+Pnnn/Hggw/63H9+Mtbo6Giv+6xZs6bL8v3793vVX5AlGCxXkMWkok7CL8p5m6tSbU1eClncz+U8oc/oHKKaI/TnVBNqc32O0KEqppm0otSVrgXHyLnhyRM++n4Lvvl9N1xLtXXPENRxp7IMQJ7gRRnTKaJtGXm8KSFN6aKOFZk2AYyWMI0ybz25Vw47xd6ydUu8Pf5tz180gMzrmcYCbyZucRBlGyXbWplyBBUZe76CbYd9Ogr2lTJPIbn23U0gpdqOjB492nxlmdjSsagcVxkPPfQQ4uPj0a5dWzz19FPo178fRo4eiU8+/QRHTx5F6pVUjH1nLJjAkLT/ACqWrYgPJn6Am1k3ERwcjB9//BFdu3b1eP93EowxlIssj/DgIurYVuTaWFcqU9Z1wm1Zvm1X7l2iHSKA1b/+hnbN26F8iYp4Z9Q7OHHsRKHmgxkzZqjLrnJZdnY2unXr5pd95ebmIjMz031FH2natClCQkLc1tu6dSuys7MDHg9B3Eu0bNkSvXv3NlX3woULuP/++wMcEUEQhOccOXIEycnJbuvFxsaiYcOGhRAREUiysrIwZcoUj9qEhIRg586d6n3MarUiKSkJw4cPR6VKlVz+XiM4OBhxcXEoXry4X+I2w9WrV/Hvv/963d5iseCFF17A+fPnERMT43M8jDH8+OOPPvdjlt9//91UvQcffBDbtm0LcDREYXHt2jXk5eW5rffNN98EPhiC8JGJEyfi66+/9qjN+PHj0aJFiwBFRBBG4uLiMHHiROzatQtZWVmoX7/+LY1HFEUMGjQIL774ot/6nDNnDnr06GH681qr1Yrt27d7LYO+XahatSr27t2LpKQkxMfHuxzfRkRE4Ouvv8Zzzz0XsDgiIiK8umfXqFEDZ86cwQMPPOD/oBzIysrC9evX/drn0aNH/dofEVjWrl2LWrVqYe7cuR63jYqKwq+//orvvvvO1O80CIIgCIIgCIIgCIIgCMLfkFibIAiCIAiCIAiCIAiCIAiCIAiCIIhCoUC3FgP+/fdfPN39adSpVQd7du9B2pU0t32eP38ezRo1Q/EiUUhLc1/fUzjn6Nu3L7Zv3+73vu8Uki7vx7+X9gKQtYeM6cTZklRbgCTGVqR+2j9AEBTZtqCTbeue5R5U+bbar1GfrfzPdO5DtZ5eXKxeaEyrI4uyVXTLeqF2fhi+WMUK2EbcsWzYsAEDBgzwqm3btm3z36i/dLy8VkaMGIFDhw6Zk2o77FMvVHbUZOYv1VbkqZpU2yJYEGKhLz5VLhaHIEuQJNaGHSK3OUkHRdEmS7UlMa70LEkKuSLXlsXZIvefXFt/dkmufefijbxWL8t1eta7g6FdK07ZyKEPNRb5ZiyVcwjMv39qtmfPHjz99NMQRdFQPmfOHDzyyCN+2Udubq7LcovF4nWfcXFxLstPnjzpdZ+ppy7CJuZp8mxRyyGSVFsSaSvCbQ5lWckVsoCbK1JtJS8YZdrKuVSfAa2OXs3tKl/oLhxX16rjNei4rDSZ/tNWTPvpT2gjPYu0rAqynaZfgfZnjgLALLp6gjzBi6BbVsaDmnBbgDbZC1Nj0e9DmTxG/1oZctIOOr3O2vVq443hb2DDX+tRrXo15+NUAJkZmdJ7Sn5/Ke9JztQl7X2nvl8d/nGnEminmgEC09pz7f3uSrCt4mKIQnJtIj8CKdV2HNPMnTMXV69eNRVXz549kXw6GXliHlLOpuDosSPYs3c3Nm3ZhBWrfsXC/1uIzz7/DOMmjMPAQQNRvkJ5dfy7ffvfiP9PPK6mSfuyWCz47rvv0KlTJ1P7vtNhYKgQWRHh1nDY5HGtNJmMDXa7XZsgRhZsixC1sSyX1lavXI0699XBC8+8iD27/vF4siJ/kZ6ebhBHOuauYcOG4caNG37b34aNG/S3rvwfPiAIAjp06OC2nt1ux8SJE33bGUEQTsydOxdhYWGm6h47dszrz5YIgiACxbBhw0zV69evX4AjIQqDyZMnO33OVhDR0dE4fPgwHn74YUN5REQEEhIScOrUKVy+fBmjRo1C27ZtMWnSJJw4cQI5OTk4ceKE6Z/XbgU1a9ZEtWrVUK9ePUyZMgUZGRn45ptvIAgCli5d6nP/jz/+eKHK6C9fvmyqXk5ODho1aoQqVarg2rVrAY6KCDRvv21ucr/mzZsHOBKC8I1ly5bhnXfe8ahN69atTb8HCCIQbN++He3bt7/VYWD+/PmoW7euzxPqDRgwwOMx/6JFi1C1alWf9ns7UaNGDWzduhXJyclo164dBEGAxWJB//79cfXqVfTp0yfgMTz77LMYNmyY28+awsLC0LZtW6xZswZJSUmIiIgIeGyA9HOAPyah0XPq1Cm/9kcEhuvXr2PAgAFo164dUlJSPG7fsGFD7NmzBx07dgxAdARBEARBEARBEARBEARhDhJrEwRBEARBEARBEARBEARBEARBEARxS1BEdikpKXiu13OoX7c+fvrpp1sclTM59iB07twZR44cudWhFDqn0k8iMWWjpCVksoyQSWJCQSfQhq5M0WULgiwwVOXZTN1uEHOrpmylXJNoK1eJUaDtIEFU45DbcL2M28ko6oQp3Z+rSuQJvGvYsmULWrVqBZvN5nHb5cuXQxDy+dMLB4Ga63ruLWvZ2dl48YUXkJeXV7BUW7/oKFLm3Emua2ivkzkr4mZFqs0YQ5jVnETqbsfCLKhavKokuxUlsaAk2JaEg5JkW5Tkg/qHqBNqq+XKsibXVgS5JNcmjBjzhC/yba0PuHzfK35epYkkc9auMQHey6gdSUlJQceOHZ3kluPGjcPzzz/vt/1YrVaX5b58AT06OtqlmPvcuXNe93lfjaq4kHEBeaJN1Vyr+UGRbcu5WVQE28o/9TwpD6jPel02tHkTnK8JWTStf5NzXX9MKzRcger16DCpgwGdVPTj77cgYUkiOJfHeUyQtwvSQE8QZB+2LIgWtMlXIEiibKYItZU2SudMkXMrD7l/JQCBya+TG4Nigm7sqYinpeWci3vhSJ16dcAEoG69uvhr11/4dd2vGD9pPIa8NQTlypVzqg9Ikt43h7+Jxk0bQWfBlvenLTPlIMvL+nW9AL2gPMDVe74m2IaDYFsv1y5IkkxybcKRQEu1HbuaPXuWqbi6d++O+Qvmo2z5sm4nldEKpBqnTp3CY60fU0XQjIASNeYAACAASURBVDFMnz4d3bt3N7XvuwUGhorFKiHEGiKPc22QR7CSYFvUCbaVMS/ssNnt6PN0H/R99mVcvHDxVr8MAMCCbxcY1vXnfsGCBY7VfWJz4ma/9pcfU6ZMMVVvzpw5AY6EIO49goOD8eGHH5quP2vWLPzzzz8ut4miiO3bt2P69OkYO3Ys/vjjD3+FSRAE4RJRFLFmzRq39SwWC8aMGVMIERGBZv78+abrVqtWDSkpKahUqVKB9aKjozFp0iT8/vvvGDVqlGHCObOy58Kmffv22LdvHw4fPozdu3dj2LBhCA8PV7c3b94cxYoV87r/mjVrYvHixf4I1TS1atXyqP7JkydRunRpLFy4MEAREYWBmZ9hg4ODDdc3QdxuHDhwAE899ZRHnxOXL18eq1evDmBUBOEeq9WKVatW4csvv/R4sl5BEBAdHY2HH34Yr7zyChYvXoz09HTY7XY8+uijHseyd+9elCtXDsePH/e4bXZ2Nho0aIBZs8x91q4wZMiQu/Yz8goVKmDNmjXIy8uDzWbDzJkz8/19ciCYMmUKsrKysHXrVjz11FMoUaIEAKBIkSJo37491q9fj6ysLPz+++9o165docWlsHPnTr/2d+HCBb/2R/if9evXo1atWh7nCYU33ngDiYmJbn+2JAiCIAiCIAiCIAiCIIhAQ2JtgiAIgiAIgiAIgiAIgiAIgiAIgiD8DtMZtVx9Rc5ms2HxosVo0bwF4irFYdGiRYUXXD4UK1YM91e/z6k8rNx/EdQoAZ2fG47k5ORbENmt4cz1FKw5+Rs4FwEmi7SZLMqWLdeKHFtg0KTbjEGQ6wmCUkcSH0rbBa2e0l4WbysCRE3irSgFFcm2fllCE0FKMAeZmypjVGNkimfQKOBmuvpcfob2DONudPFB7cOTf8Sth3OOefPmoVmzZl61f/bZZ9G5c2fXG12cYuZ4cQIIialpal87duzEBx8YRU5OUm2dJNNRqq2Px7VUmxslhLJUGwDCLGF0zeoIs4ajXNHyELkddm6XxIPysirY5naIorRNERJybpRrc3kZToJcB7k2YJBrq6Uk176r0b/jChTZOm5ihqf86+WzT/21oYqadblLYP75U7P09HR06NAB58+fN5Q/99xzGDdunF/2oRAVFeWy3BcJNmMMERERTuW+yIQiQyKRk5eLc+lnkWfPkeTZ+oeSH/TifS7lB+WdL3J9hucQRaWuXqas5AHn+4F2HzCOp5S63OF+YiCfa1HBLnKM+mo1PvnxL3Auia8ZLHJFvSBblmZDqWPcromypZ0o9ZRJXqDGrp+qRRoLSq9PJ9SGvp5eKQ+Itmxc3fUZbDevOL3Uh2o9BDktQ7AKaNK0CYa8NQQTJo1H0vH9uHLjMmbNnamKpmrVqoUNf27A+PffRVi4PFEFY/Jx1T249pAOqTG3K/+0iAuQbDPdNSK/bL1gm8v3fsPYIR9Irk2Yxgepdn5dHTvmXhQiCAJmfTVLve6lVGduUpmMjOuI/088cnJy1LpvvPEGXn31VfPB3kUITEDlYnGwCBZprCuK8lhXlCeRsWljXW6HKIp48tFu+GP17SWGdSWq5eBITk7G9evX/bqvPXv2+LW//KhatSoqV67stl5qaip27NgR+IAI4h7j9ddfR4UKFUzXb9iwIV577TXExcUhKChI/QzRYrEgPj4eQ4YMwfvvv482bdqgVKlSeOqpp5CamhrAV0AQxL3Kp59+itzcXLf1mjVrhtDQ0EKIiAg0Zn+H2b59exw8eNBnGW9iYqJP7QOBIAj48ssv3dYbPHiwx33/97//RVJSEvbt21fo75mFCxciKCjIozY5OTl4/vnnsWTJkgBFRQSS7OxsZGRkuK2nyDgJ4nbk2rVriI+P92hy68qVK+PgwYOFKrkliIIYMGAADh48iFKlSrncHhoairi4OHTs2BGTJk3C3r17kZeXhytXrmDnzp2YNWsWnnnmGURGRkIQBKxevRpjx451+bcjBZGWloYHH3wQK1euNN3m+PHjKF++vMei5ObNm2PatGketbkTEYRbq1iJj4/H999/j8uXL+PGjRvIzMzEqlWr0LJly1saV6VKlRAZGem3/rz9eywi8GRmZmLw4MFo3bq1V38PGxkZiR9//BFTp05FcHBwACIkCIIgCIIgCIIgCIIgCM8gsTZBEARBEARBEARBEARBEARBEARBEIVGXm4upk2dhipxVdCrVy/8ueXPQo9hxNgR2LV/Jy5lXcKFjHM4kHwAh84cxIGUJDza6TGn+jdOrsO5X/rgyN+/4JFHHsGpU6cKPebC5sz1FKw8vgJ20QbGBFmALcuymSQxVKTYTF5XBNoCFCm2Ul+qa1Gk3IDSWpUgKvJrRdRt0Gkzg/5acWRr9VS3oqGWHIO8TS9xy0/o5k70ZvBrk2T4Tsdut+P111/HSy+95HHboKAgJCQkYOHCha6/8JjP5eGqbmiJhxBasq6p/b733nvYtXMXADdSbd2zItV29Fk6S7X15VrvwUIQLILFVHz3EqWLlEFEUIQkzlZk2qIIm06uLUm0RYiiLCKUl+2KVFuUnu2cy8tcEumCy3JcUZPoSvZsAHoZrizXVkS6vsi1XYgn81t31YbwD97IavN773MX7329lLegPrS6+nKpxB9i7by8PHTv3h379+83lLdo0QJfffWVx18kd0f58uVdfjF67969PvXrSp6TmZnpdX9FgiIABuTZc5GSdgZZuTfVfKAI+UVVxK/I92XpvtOy+o43PAyCbPUZao5hTLsOteuB5Xtfc7qemPO1CADpN7Lx/KTv8e26vdCmNlHOiU6qrY4FFVG2XqotC7R14m0Go2RbamOR6nHdhCxMAOf6viwwTtiixCFAzMvE1T1f4fTiVkjbPcPpNUcWi0SFihVkUbV2JJT7KWMMVosVz/TugZ37d2LpL0uxYesG1K1f1yDSdnF69HPJOG3St9PyvPZOdZJsO973XQi21fOUn1zbm3tDAZBc+y7HR6m2/prS/wiXnZ3tdteiKCKyWKRxkhgXfTtKtTk4WjRugYx0TVLVpk0bfPTRR273eTcTJAQhrlgcOACbaIMIm24yGVEd/9pFEX2ffhn/7PinUOKyMoa6JsUMjhN3KCxZ7H+ZnCiKfu8zP958801T9UaMGBHgSAji3mT16tWmhUu5ubmYMWMGTp065VYgd+nSJfz4448oXbo0atSocVsKSgmCuHMxK8NLSEgIcCREYWB20pfQ0FCsWrXKLyLBJk2a+OWzPH9+Hvj000+jUqVKbutNnDgR9erVM91vVFQUtm/fjho1avgSntfExsZi6tSpHrfjnKNnz540xrgDWbRokanP09q3b18I0RCE54iiiHr16nk0yVn9+vVx9OhRlxObEsSt5P7778fZs2fRtWtXNGjQAP3798cPP/yA69ev4+bNmzhx4gR+/fVXjBo1CrVr13Y7znrvvffw888/ezxpRl5eHjp37oz+/fu7rbt8+XI8+OCDuHLFeQLZgqhZsyY2bNjgURvCd3yd8Mbf5OXl+aUfq9WK8ePH+6Uvwr8kJiaiTp06+Pzzz71qX7duXezatQvdunXzc2QEQRAEQRAEQRAEQRAE4T0k1iYIgiAIgiAIgiAIgiAIgiAIgiAIIuCInGPFil9Rq1ZtvPXWWzh79myhxzDo9UFIy7qCEWNGoHLVODAAFqsVMTElUDyqOAQmICvzRoF9nDp1Ck2bNkVSUlLhBH0LOHHtOFYe/8Ug1VZFh7IIURJrCrI0W4DAGARB1mULcpks1ZbkiJIlUGCCKuWUlnWibmVZlicyRbotq9UEnXxbQh+XrEfUf/debyBkynZZDqlzDuol2cqX9w3PJhyAJNq+s+Cco0+fPpgxw1mY6Y6aNWvi77//xvDhw11/IbKAS8F1fQFlWn8JZglxu2+73Y7nn38eWTezXO5TLxOUC/IV6yrbXUm1RbmAAQixOotjCYkqxe8DZxx20Q6baIed22SBtl1+SHJtO7drUlyI4FySaStybUnALcu1ZYEulGdF1qpbV86ZIsYFHOTa3OE8Q3cNuJIvA4a8CLho76SoVDf4/iDcYEwqvsi3tT6g5gelgIMb6qmb9JJSDp/F2pxzDBgwAOvWrTOUV69eHT///DNCQtznQk8JCQnBAw884FS+detWXLp0yet+XQl/cnJyvO4vLChMecvDxm04m3EGV2+kabla/idyJVdozxqaMFvJGIBRv6z9rwizHXMF063zfOUtZq/EpFMX0X7kN9j4bzIUobYqxGaOUm29PNtRqi0Lt9XJWeT2EABmkbfpx3mC2l4SSitCbiV6bb8AYM++iqs7piF5UWuk7ZwK+800l6+nUZNG8i64UVCtPjg4AxiXBNtt2rVBkDUI0ltMd80okmumnVun8aSLnOnKxa3XauvXDKhjBd065/ITV3OA4Zw7hUNybSIfAiTVBmD6vvDzTz/LDbWxrb5vJ6k255gwbgIOHz6s1i1btiwWLVrkF7ncnU54UBGUK1peFWjbRTtESGNdZbz7v1dHYNO6TX7ftzL9QQhjKG2xoFNYGOaWKIEDpcvixxIl8ZAJ2Ux2drbLfHPy5Em/x1uuXDm/95kfgwYNQrAJufjmzZuRm5tbCBERxL1FjRo1MGnSpIDu4+DBg2jRogXKlCmDBQsWBHRfBEHc/Rw6dAinT592W6906dJo0KBBIURE5MeWLVvQtWtXtG3bFr1798b8+fO9msDlueeeM1Vv5syZHvedH7GxsXj99dc9ble6dGlMmjQJBw8elD7fEkWcOHHC55/HoqKiMG/ePNP1ExMTERMT47YeY8yr3yf5m0GDBqFFixYetxNFEW3atEFycnIAoiICxebNm03VmzBhQoAjIQjvaNeunUcT1jds2BA7duyA1WoNXFAE4QNWqxU//fQT/v77b8ycORPdu3f3SQLfpUsXJCUlISoqyqN2nHPMnj0bjRo1yndiylGjRqFr164ey5ErVqyIXbt20WfkBOLi4vzSz4QJExAdHe2Xvgj/YLfb8e677+KRRx7BiRMnvOqjf//++Ouvv3Dffff5OTqCIAiCIAiCIAiCIAiC8A2/frpd9YESqPKA+z8ouBVQbN5BsXkHxeY9t3N8FJt3UGzeQbF5B8XmHRSbd1Bs3nE7xwbc3vHdzrEFB1tudQgEQRAEQRAEQRDEraQAiZYihzt06BAee+wxdOnSBUePHi2kwDSsVivmLZyH9xPehyBYdBJmZUleFxhatm3ptr+zZ8+iadOm+OOPPwIdeqHz76W9WH1yFUQuqhJsJsjPkOTZTJZUC7J0mwGyBFs6puqzLDgUwGBR+mJQxdyMMVXKrfSp9iPHowquIcjeQ/lsMeW8QV3XrkVNiq2cYxXFE8gKkGGT7++uhXOOtLQ0CILglaAoIyMD+/btQ926dV1XcCMVdCVhBRcRHFUNJePfNhXDoUOHMGbUGOduCpJqKzJNVQKqbdcrORUZq7Ieag0zFdO9Sqg1FOUjysvibFF+aMt20Q5RtKvyQZFrIm1Nri2LsyHqRKjSGrhWqiQmg1xbPV86SbZu8gCXcm2mLOhEk/nItfV18lsnAoNxjogCjrnjJubc3mU9pZhr51+T6yrbuFG+rezCVR7zgPfffx9ff/21oaxkyZJYtWqVx18c94TWrVs7ldlsNkydOtXrPrOyspzKvJEeKYRaQ9WJQAQmJfCLNy4hJT0FefY8ddIDQDtXkiRdyhqiLODXhNpGybbSTrdilM8aBKS6ZabVVfMO1290qK9j1sod6Dz2OySnZkB6ZRZo0mxFnC3opNqK6FqWbzNNtK2Ks2UhN9MJuBm0SVnAdcsCA7jch2S7dmjDYL+RirRtk5G8pA3S9s6GmJuZ7zmKLhGNjz79SLt/SoNg9TgwLgm1AUOm1oTV+vusbkIF5SGKovowSO0d874L0bZyGpzq6+/9ctjK2xtMqq+8Aq57z+cvVCe5NuFAAKXagCS7NsPT3Z/Gl1986fCjnyuptvQ+Onr0KKZ8OEWtKwgCFi5caEqodq9QMrwUioUUl8exsmCbS5PJfDgmAb98/4vP+yhvsaJ7eDhmR5fAnjLlcKBMORyUn/eVLovEUqUxtXg0mgeHqqe2jgmx9JmUMyhbpizeHmv8GcuMlNpT2j3azu995ocgCHj00Ufd1rPZbJg8eXIhREQQ9x4jRoxAmzZtAr6fCxcu4Pnnn0d8fHy+kiyCIAh3DBs2zFS9/v37BzgSIj9WrlyJKlWqoFmzZli2bBnWrVuH7777Di+++CIiIiIwbtw4031lZ2fj4MGDbusxxvDUU0/5ErYT06ZNQ3x8vOn6QUFBOHv2LEaNGmWYDC8uLg7z58/3Oo7atWvjzJkzCA01P1loREQEUlJS8v+dD4Dw8HAkJiaiZ8+eXsfmTzZu3IhPPvnE43Z5eXl48sknAxARESguXLhgql5hTvhEEGYZOnSoR39LEx8fj23btpHMl7jnuP/++3HmzBnUrl3b47bbtm1D2bJlsX//frXMZrOhZcuW+PDDDz3+XUxMTAySkpIC8hkqceexZ88e1KhRw6c+nnnmGYwaNcpPERH+IDU1FY8++ijGjx/v1e9ry5Urh99++w0zZ85EWBj9PRlBEARBEARBEARBEARx++HX3zQViw5DsRLm/wChMKHYvINi8w6KzXtu5/goNu+g2LyDYvMOis07KDbvoNi843aODbi947udYxMsvok0CIIgCIIgCIIgiLubFb+sQIP/NMC6tetuWQzLVy1Ht6e6aZJmVdYsq5V1Qrw2j7bGGyPecNvntWvX0K37k5g+fXqAoi5c7NyOjafXY0vKJvm4MFVMrfwTBEHWFlpk2bYswhYsYEyQJdnSM5NF2pJAW7cOAUxgqphbL0/UFIdMlm5L50QRb0MRTUJa1mKT1iVvoXZujbZI59fModXXY5CG6iSE6na39jj/cfnyZYwcORLTpk3DokWL8Mcff+DIkSOFsm+bzYYtW7bg119/xYoVK3Dt2rVC2a8/SExMxOTJkzFr1iy8+eab6NevH2rXro2IiAiUKFHC4/5eeOEFcM5RtGjR/CuZuSxcebXliyyq1isIL9fUVDzTp0/H+j/Wa30UJNWWNhgly3LKUySpmjRVE7JaBSusgtVUPPcy5YpWQLAlGHZuk0WDdkmorci1IWrL3A7uINcW5e2c657BAUWpzblUFxyci4B6HrX/9WJsVzJkV3Jtx2umILm2IyTXvv1w+aVHp9ugJtB2rOfUn5IX1D40ibsv98CFCxfi7beNgsvQ0FD88ssvqFKlitf9mqFXr14uy6dMmYLNmzd73N+1a9dw/fp1p/KgoCCP+1KwClad+F57K9/IvY6TacdxLfsaOBcN0mxw0SDgV3KCdNr08m2uEykDWi7RvacdhMpcV2YauasT59LQ7d3FmPDtRuTk2aGKslUxNpOl2crITxFsC851Vam2fpugtde1k/avyboNbw11Dhbt4k7f9w1O/9AR15IWgttyCnxptevUwv/9+B3KlC+tFYraa1Yk1aJyDjjXcjKMDy5yg8QacB5fqiJuh/4M5ep9Hy5F+NzhPBsE29AE28o+mG6/SgyuILk2oRJgqTYAj6RfQ14bguZNWiAzUxPkO0u1pUkQOrbraJgM4fXXX0fLlu4n2brXiBFKYt7Ub5C094A61u3/1AAsnL3Qq/4EANWCrBgbWRy7y5TFqlKl8G6x4mgcEoJgaPcf/aQBjtM+FDE5yceli5fwwaQPEFc5DgcOHAAAxFWJM9U2PDzclMipf//+6N27t6k+/cVHH31kqt7MmTMDHAlB3LusXbu20GRv27dvR+nSpbFjx45C2R9BEHcPNpsNv//+u9t6VqsVo0ePLoSICEc++ugjdOrUCSdPnnS5/ebNm5gwYQIaNGhgaiK3RYsWmapntVoRHh7ucbzu+PPPP03/TNWlS5d876W9e/fG3LlzPfqMTRAEDBw4EHv37vXqtYWGhmLPnj1YtmwZatSogaioKFit0u9GatSooU62fDsxdOhQHDt2DMWLF/eo3e7duw3yTeL25rfffnNb56GHHiqESAjCM95++21MmzbNdP2yZct69XsagrhbCA8Px969e736nPHq1auoU6cOvvjiC1y8eBGVKlXCxo0bPe6natWqOHr0KCIiIjxuS9ydBAcHY9++fWjWrJnXfcyYMcOPERG+kpiYiHr16nk08YWeF198Efv378djjz3m58gIgiAIgiAIgiAIgiAIwn/QFK4EQRAEQRAEQRAEQRAEQRAEQRAEQQSEyZMn44knnkBWVpZf+qv+QHWP23y76Fu0eKQ5AJ33i2tiPcYUoZ/8P2N4c+RQPPnMkyhWvJjLPts93g5/HtuC5we9gCFDhuDpp59Genq65y/oNiE9Jx0/H/4BBy8nSfJsxmRxtiQvFBiTlxWptqI7ZKow28IEuVyAIEhSbEGVbSvrDAKzyHUEWaMoK7UVSTcTVLG2JlLUlNvQLWmyRUWYDujtbkof0mmV+2D6XowwxgzWLmZS2MXAcOnSJcyaNQv9B/THk92eRJcnumDwa4OxcOFCXL161W0fp06dwtChQ1GnTh3Url0bjz32GBhjKFmyJCZPnoyhQ4eiZ8+eaNOmDapXr44ePXrg1KlT2LJlCxYuXIjU1FRTsbrDZrMhNTUVgwYNQlBQEJo1a4bOnTvj8ccfR7Vq1TB37lxTcobC5ubNm2jWrJkqg2/RogVGjhyJAQMGYOrUqZgzZw727dvnVS7q3LkzvvrqK9+D5JBk8k7litBUQOlWn0MILkDeraNPnz5G2TkzPLkU6ur3Kck0uSrjdNQ1h1pCTMVxryMwAZWKxcHONZm2yEVJrg27JNFWt3HYIcm1Fak2V9tI50PksihXFZ2KOjG6crr0olTtnOnraXJeB3GuvMmQ3hxkuq7ErI6QXNv/mDmmTnUcz5Vy3guQ4braZBC0Q3Xtu9iX91LtTZs24aWXXnIqX7BgAeLj473u1ywNGzZE8+bNncptNhs6deqENWvWmOrn+vXr+PTTT1G9enWXx9kXMZFFsMrCaWldYMq4RYBdtOPstTM4ceUEsvKyNHkzADULyBJ0KRnorhZVuKydZ22rrkxpz1xI9wHj6c9H3n8jOxcfLtqCNv/7Fn8fPKuO9KCXYcuTqkivlYFx3Xa9VFsdx1l02ySRtkG0rY4VoduHAMkjbjHsC3Lf9qxLOP/7QFzZMRXcnlvgeYlvHI/FyxZj3V/r8J+G/5Enb5HPjcC04+V4bNW5YBi4KBVwUa+JLfjBlJOS33tWL9zW3xW4Fota5CDYdupPla5zndyYGyZicBVDQevEPYCPcw25kmo7dsrBMWrMKAQHB5vud9u2bShfpjyWLl3qUqoNAG8NfQtnz55V21SpUgWTJk3y4lXc/UQVj0LLBq3wYvs++G/ZeDQo819sT/zb437KWCx4JaIoNpeOxeKYkuhWJAwCpBSn/+nSMOaFa7l2MQ9ltimnU1CnVh0MfnUw+r3Sz1Sb7OxsLF++HBaLxeV2xhg++eQTfPnll2ZSulvJvCdUq1YNFStWdFvv3Llz+Oeff/y3Y4IgDKxcubLQ9pWeno7//ve/6NGjB7KzswttvwRB3NlMmzYNeXl5bus1b97co/E24R8mTZqE4cOHm6q7c+dOU8LqM2fOmOovUL/fEQQB69evR+fOnQus07p1ayxatKjAvl566SVkZ2fj999/x4ABA1C7dm0UK1YMQUFBKF26tDqB6oMPPogePXrg3Llz+OKLL3x+DV26dEFSUhLS0tKQl5cHzjmSkpI8llcXFlWrVkVycjKqVq3qUbvC+CyW8J3z58+bqlekSJEAR0IQnjFw4EBMnDjRdP3w8HDs2bNHndCAIO5lFixYgOnTp3s8mZcoihg0aBBiY2Nx7tw5j/f7xBNP4MiRI7ftmIe4dQiCgMTERHTv3t2r9hUqVMCRI0f8HBXhKaIoYvLkyWjVqpXpMaaeMmXKYMWKFZg3bx7lCYIgCIIgCIIgCIIgCOK2h7078zH1T3YrVy+BshUjb2U8BEEQBEEQBEEQxB1G4wrvoEhQ6VsdBkEQBEEQBEEQBHGL0GRVxvIZM2bg9ddf96nvIkWK4J1x76DPS31QPEr643zOOTIy0jEl4SMkfJiQb9tq1arhyzlfomHDhjpdrCIelNZFVUQnQhRFSerERQAi7CKHXbTh/LnzOJh0EEn7knAo6TDq/bcununzDESIsIt5GP3qWPz202pUrFgRc+fORZs2bXx6zYVN0uV92HrmT9i4TRVTK3JrQFYYCgJUDbYszZaE2wIEwSIpEAVFoq08LLAwCyxMgEWwaOuC9qzVkeoJzAJBEGBhFk3CzbQ+VZG3vD+mE24zJom7FQm35KLUKbgdxNo6tbp6LBSxtirqdjAVZ2VlYfTI0di9ZzcuXbyEoOAgAMCBpAMFHuPw8HC89vprGPrGUBw6dAgXLlxAcHAwKleujGrVquH9999HQkIC7Ha71+cxODgYUVFR2LVrF8qWLYstW7bg+PHjqFixIh544AGUKVPGIArPyMjA/PnzsWrVKkRFRWHTpk2w2Wy4ePGiqf1NmDABjzzyCBo1anRLv+h66NAhzJo1C998841RMu0nunTpgiVLliAkxL1kukChpLzpvffew7hx4wybIu/vjjJtZqrrGYeX4Pz6Qabi6927N+bNn2cUX3JFhGmMzSgWhINcVRY6A+BcRJAlGGHWMFMxEBJ/n9+GrLwsaZIBNQcKcm50zmlanpNzn267OqGBoC1DnpyAQVDzmZbzdDlOzXnaZBGAmhnVeLV0oOVIff6TjbRafVeTEfhq1FRj8U8/dxqOstr8BKMGKXo+ecZJlqzPAwxOYl39dk3UbhQ1i1wSu8sZQpa+c8SEl/T4tebl5aFUqVJOeTohIcG0REjhiSeewPLlyw1l3bp1w48//ui27T///IMGDRrAZrO53N61ATYkgQAAIABJREFUa1f06tUL9erVQ9myZRESEoKbN2/i5MmT2LFjB9asWYMVK1bgxo0b+e7jlVdewaxZszx6TQqXsy7hm3/mSu8/QXmHMVmGr4xvJO10dHgMyhUrizBrOIIsQRCYACuzquMsNbfI4zQ1NymTmzCm5hcpn0jCaUGRXUtrcgTGcsOkJvIFlpcnYuG6ffhs2XZcSb+pe1WKJFs3LlOE2YpEm0GSZUMn3FbbWVQxtybVtsIg4haskpybKQ8LAK2d2g9jACzISvkTlze9A3tuwZPitGzTEm8MG4ImzZvIKZEBjGtibUAnzwYYVxaUZXkTk4Ta2kQw8kQuOi+CUz7lzmVKe+6qDdO1kw+vwAQ5lzvndd2ZdNgHdHXzuT844NSHh/eGe/UecCfDVVm/u4oFbXJ1zzM20deZ8O4ETJgwwXSMCo+1fwxLflyM4JBg9Z63e/duNG/UXL13Msbw66+/okOHDh73fy/RoUMH/Pbbbx63C2EM38TEIM5qVbK84VkZoWrr+hxlfChlG3Oz0e/KFd9ekAkSExNRrlw5TPloChI3JeL48ePIyclBWFgYvv/+e3Ts2NGj/vyZ7z7++GMMGzbMbb2OHTvi119/9dt+CYIw0qlTp0IVbANASEgIfvjhhwKlpQRBEIAkMDMjWt69ezfq1atXCBERCvv370etWrU8bvf555/j1VdfzXf7P//8Y/pcTp06FW+88YbHMZhlz549GDx4MLZu3QrOOYKDg/HMM89g2rRpiI6ODth+72XM/owASD+bHD9+HHFxcQGOivCF+fPn48UXX3Rbb926dWjdunXgAyIIE3Tu3NmjzyEsFgt27NhBYxGCcGDLli1o27ZtwCfXYowhISHB9BiCuLd57bXXsGjRIlzx8LP5iIgInDx5EjExMQGKjCiItLQ0PP/8815/htm7d298+umn9HMcQRAEQRAEQRAEQRAEcUcwflZ7EmsTBEEQBEEQBEEQvkFibYIgCIIgCIIgiHsbV2LtmTNnFvgFb3coX7L+ZNoniIqKKlAYufTHpXj5pZeRlZUFAIgsFol+r/TDmHdGIyQkVNdOEcdyVQ6pqSRFnUCSQ+SSaFuECM45RG6HHRyiaIfI7RBFO2xchJ3bkZOTjYYVGwGQvnj0wgsvYMqUKbf9l0KuZqchMWUTzmeeBSALG5kATacNVaIoQJNtC7pnVXjNGCzMAsYEVZCtirJlgawmetTLtSXhrFECqRfSytJuVVQrqKJHRaytimV1wkZ9uSJy1ASQ0romSIQmC9RLtRXpodyIc47ePXtjyZIlhXaOAsErr7yC5cuX4/Llyz6JvBWU63zx4sVo3rw5goKCfO7TLEOGDMH06dMD1v/48eMxZswYWCwWU/XNiLUnTpyId955x7Ap8v5uKNNmlqHy2dUvIvOkuS82LflhCbo+2VVuWoBMl8uBOMp0DblQEusWDS4qS1YJs6TeuICky/sNuVHNa4IFAgQ15zFZqG1xmDxAyXuOORZqHgSUaQ6YTrZtzH6y/FYR4Cq5jOm2yzD5GtHLt6XywpVr36tSVTNibcesYsgzuvPD1fe+/wT7XP+siLXBERPmuVg7OzsbYWFGWX/btm3x8ccfe3z+X3/9dWzYsMFQ1qZNG0ydOtVQFhUVhXLlyjm1/+KLLzBokLnJC7zh7bff9kr+CgAXb1zE/H+/BjhTBccGZT4TJGEzZ2AW6X0eEx6DMpFlUSy4mDyeskqTmlgs8oQnFp3w30VeAdTxm5pL5HxjmMAEylhRGXdJAV67fhP/98d+zF+zF6lXs3SvRi+eFrRXol9nOq2qsuwk1ZZk2Orrh0UWZwtSObNo7ZlVenBZwK2ItWXhNoMFWac3I/WPtwAu5nse2j/eHm8MewP1Hq4ni7QFcEhCbWUkymVzNuNMDZvpbrXSRpa/VBtQ+1DOsx7HfK00MoxP5XX19s70xxzqfVzN9cqKWcE2ybWJfChwzKtVMtU+P6m2q/20fKQlNidudr9vB4pGFsX3S79H80eaQxRFVC5b2SB+6NSpE1asWOFxv/caR48eRc2aNZGbm2u6TffwcLxRLBKQsrd6PxN0D0CdOsHhoWUS/U8lAgAbgBrnz5q5En1i4sSJGD16tKEsNzcXwcHBXvXnz1xns9kQHh6OvLy8AutFR0d7LDohCMI8oiiiVq1aOHCg4An3/A1jDHPnzkWfPn0Kdb8EQdw5mBU3lylTBufOnSuEiAg99evXx549ezxuFxQUhDNnzqBUqVL51gkODnY7RgSAyMhIXL16FYIQ2N8BZGVl4dixY6hRo8YtnaD1XiEzMxNFixY1VbdHjx5YtGhRgCMifKFfv36YM2eO23qOv2cgiFuBzWZDfHw8du3a5VG77777Dj179gxQVARxZ5Oamor69esHbLweGhqK1atXo0WLFgHpn7h78WaiudjYWJw+fdrrz9YJ7zhy5Ag6dOiA48ePe9y2VKlSmDVrFp544okAREYQBEEQBEEQBEEQBEEQgWH8rPagv0wgCIIgCIIgCIIgCIIgCIIgCIIgCMJrsrKy8Oeff+LAgQO4kXkDY8eO9bqvokWLonfv3njzrTcRVyUu33p612e37t3wWPvHcPHiRYSEhqBUbCnpy+A6WSxErY3kiGPaOlcUy4q6S5OVci6Aww5AAON2qQwCwDgESLKvkJBgbEvZir6P90XSngP45ptvsHz5cowePRqvvfYaQkJCvD4egSDblo2dqX/jwOX94JzL8kS9Vo+pQm1VYq3WkbYxZoHAmCR4dSHV1kTYsrRRYKrQ0cKYXM7UvgVZ0KjIZgUGQ0za/1KEgqCJtziHk1SbORraGAwXjeErxm6+b7xv3z6s/2M9xo8fj4yMDO8P/G3C7Nmz/drf5cuXAUhS0yJFiiA3Nxfvv/8+BEFA2bJl8fDDD6NatWp+219ycjLmzZuH8ePH+61PV0ybNg1DhgzxT2e6a8y1qMLxImQo3fxjnLzwN+w3L7nt/tUBr6Jx48YoXToWXC/S1Uu1pW4he7Qd5LqaVBvgCBKsfpFq37x5E//++y+SkpKQnJyMK1euwGazISQkBDExMbjvvvvQoEEDVK1atVCFmmlpadi7dy9OnDiBy5cv4+bNmwCAIkWKIDY2FtWrV0e9evU8/lJfbJHSOH7tKLJt2bpS+XWJkCyAouR7tUAAB4MISezKGJMmcWAcEEUIgiCLz0WI6v1IBLgAkYkQmAWccwgGv6p0gpVjyZXpA5QkKaPIYQEtfzp0Id8bmJZ4XbQtqIzwDV+PpnLLc5Rqu2sjGiTbLlpx7rYfT1i7di1q167tl77WrVvnJIzq27evS/HIq6++iszMTIwYMcKnfUZFReHq1atO5eXLl/e6T5uYJ41/OJfl0AyCZJSGIs0HY5pcW2C4kpWGtKw0RAQXRenI0ogNLw3BGgKlCyXLa9eFtC4IzjnDOOJygGl5wy6K+CvpDH7adBCrd5xETp4NDrZmaGpUeVmdBEAuZ5pSVRNg65SqzCKXK5MEKFJtpZ1FlnFDfpZl27IMmsEo6mZgyE07ikubxuQr1S5atCh++eMX1KjxIMCknwwEDkmuzZU4tAmFmMCUm6p6vLWfKKTjq0i1nSYi0smune6BcnNX7zdFlMN06045WIQaP5j0cqVxNgyJX45QjVnfj1pNvh9wh2enuBzbe3hvyK9f4g7F5K3CtFRbfk+sXbcWcZXjcP7ceY/CuZ5xHe3btsezPZ+FyO0GybDVasWUKVM86u9e5f7770f//v3x2WefmarfNiwMgyIjYeeAhXGIclaQh8TS2ENd51Cm+NLSo3Zf0X/+wwFYAUQJAtLE/CdJ8AePP/64Uz67XcQfVqsVTZo0wcaNGwusd+3atcIJiCDuUQRBwL59+9CvXz/Mmzev0KSGnHP069cPjRo1wgMPPFAo+yQI4s7if//7n6l6AwcODHAkhCM7duzwSqoNAHl5eWjbti327t3rcvuqVatMSbUBICMjA1u2bEHz5s29isUs4eHhfvv8j3BPREQEvvvuO/Tq1ctt3dOnTxdCRIQviAH+mZcg/EVmZiZq1aqFU6dOedRu5MiRJNUmiAKIjY1FcnIyWrdujcTERL/2Xa5cOezatQuxsbF+7Ze4N/j888+xdu1ajybhTE1NxdNPP41ly5YFMDJCz6ZNm9C1a1eXf8/gjh49euCzzz5DTExMACIjCIIgCIIgCIIgCIIgiMDC3p35mPpXfJWrl0DZipG3Mh6CIAiCIAiCIAjiDqNxhXdQJKj0rQ6DIAiCIAiCIAiCKGQOHDiADz/8EEuXLkVWVpbP/X3wwQcY+OpARBSN0Ar1MmRH4SOXZXEO4kgnYSyHrh2XxZFcE0hyUW0ncg6Ri/J2EaIoQoQIzkXYuSiVyQ+7aIMIEXZRhJ3bcOb0WfRu9xwyrmny5fLly2PEiBF4+eWXERoa6vMx8oVLly5h3sJ5KNYkAizEUZ2oE2rLYmpFSChJrCWJtiTcFgxSbUWkLTABFggQBAECLBAEARZ5m/osWKSHoVxbF2Qxt4UJEAQLBDCdpFvQRN+CIuV2jBeG1wGmqraVVVkeCIMcizHJTqsI/RhjOHL4CN4d9y6+//77wjg9dz3h4eEYPnw4qlSpgubNm6Ny5cpOdURRxLFjx5Camgqr1YqHHnoIkZHS3y9kZGTgiSeewIYNGwIaZ1BQEBYtWoRu3bp53NalcNah6D//+Q92795tKIu8/0mUaTPbqU1m8hqc/c29AAEAOnbsiJ+WLQUTmJuc6JhLHXIh5ygSHAGr4Pkc7ZxzHDhwAMuWLcOaNWuwbds2UyKPatWq4aWXXsLAgQPV8+1vjh49qk56kJSU5LZ+v379vJLQn85IxuG0Q4ZJBvQ5UM1xggCLnCcFyPlOnZxAN0GBnOcEQTDkPGViAgZlQgIluymTEmhCW3XiAVWkyhzyH1QRLeCcDw0mQ6WNC1mqL3Lte1Wmqpeu6fOHadGoYz9MkezCMP5R2unlymo+gCIFFtVsof7P9WMmeTvnKBEW47F8Pzs7G2FhYR618ZX8xNoKq1atwssvv4zz5z0TtAqCgL59+2Lw4MGoU6eO0/Z169ahdevWHscLAKfST+LHA0sgSfEhC6IVobNu8hAuQBAgyZ4VibTitBYYioVEoVSREogOi0Hx0OLqOEpQJjQRBHm8pOQRQc4rTF0HoMstDFcysrH1QAoS/zmNDXuTcTUjW9mhHL2SLBxs/apkW9CNyTSBNoMFegE25LwGWbat1GfMopaBWeV1BsACJihSbUnIDTl/SnWlZzH7Gs798gJsNy44HffQsFCM/+BdPNf3OQjMAjkNSlJzrhwLeQzJ5TA40+VHTUquerN1ORecyxJu7fC4EmK7zK1M69OQmx2Ss6Ywl5a0iTx0snOuF2xDzfv6/TvFpGunTE5kjANOfbh7TQVxr94P7jQKnGTBjU/U1f3OjFQbkN43Fy9eRPX7qyMzM9NsuAXSp08ffP31137p617g0qVLiIuLw40bNwqs1yA4BB9EF9dncljkPKpMj8CcnrURrD6D6cv1d5mfs29gxNXASaPr1quLXbt2yXH4Jzf5O8ctWLAAzz//vNt6R44cwf333+/XfRME4UxKSgoGDRqETZs2GSbmY4whJiYGFStWRK9evdR72CuvvIKdO3di5MiR2L9/v1f7jImJQWpqaj6TuBEEca9is9kQHh7u9nNZq9WKGzdu3DYTh9wrBAUFwWaz+dTHs88+i//7v/9T10VRxKOPPop169Z51M+5c+dQpkwZn2Ihbk+UiTsL4r777sPRo0cLKSLCGxISEkxNDnnp0iWSHhK3lIceeggHDhzwqE2HDh2wcuXKAEVEEHcf48aNw3vvveeXCb1atWqFNWvWwGr1/O9BCEJhw4YNaNOmjUcTgTDGcPLkSVSqVCmAkREA8O233+Lll182PfGSQtGiRTFu3Di89dZbAYqMIAiCIAiCIAiCIAiCIALL+FntSaxNEARBEARBEARB+AaJtQmCIAiCIAiCIO49Pv/8c7z55pvIzc31qZ9q1arhs88+Q5u2raGXw7mSaTmKI6VtRq2XQSKrbtfkkoo0m+vryuJIqZ6oCrY5RHBRhF1eloTadoNg2y7aYed2tXzzus1484W3INqNXx6JiYnByy+/jH79+qFKlSo+HTNP2bFjB7788kssXrwYN2/eBAA8Paw7mnZtirAioaqIFdCErAyCJGNlmgRRkrfKkmt53cIsqoxRlcQyvSDWYhDMWpgFgmCBVbBAgCTaliSPknBbaacKIFWhNlP3q8gg8xM/aq9Hlk0qdkQo/kBHqayzIPDPP/9Epw6d/CZsI/KncePGuHLlCg4fPpxvndKlS+PCBWcRpr8pUaIEFi9ejDZt2njV3oxYu1XrVti4YaOhLLrOqyjZeIK8ppstgAEXNg5B+sHvTO1/5uyZ6PNSH1WeqeU4qOJPzqX8qeQ+LWNKeU9gDEWDPfubkaysLHz11VeYM2eO1zIoAChZsiQ+//xzPPXUU1734ciRI0cwZswYLF261KMvmroT8uaHTbRhY/J6cMadZNoCE2BVJw0Q1JwnMIs2KYFD3mTyJAbKNigiXAYIOrE2c8yBSn5kuoyny3Gu5NpcP7kAtHsCACe5Nom1/YO/xdqmJh5xzAeyLFvLB3oBv06sDRGcS+OoEmElYGEWj17r7SjWBoDr169j2rRpmDVrFs6ePVtg3WLFiuHZZ5/F0KFDUa1aNWzfvh3x8fFO9c6ePYuyZct6FfPhy4ew4ugv8jXAIUBQT5mgvKeZIEu3BUlEKucEcAFMcHwvA8GWIBQNKYaiIUVhzbXiWvI1lCwZi5iYEoiMjERIcIgsjOa4mWNHRlYeLqdn49ylTJy6kI4jZ9Kw/9QlnL2cqV1TXOldxuB6NqpP1dzAlAlQHDSqOqE25ElUjFJtQR7v6R6CFYwzSbAtyGVcEmpDEY2rYm0LINpwYfVAZKf+6/K4b/h7Pao/+IBhIgJJqq2XY8uvjUHet74HDv2kLRxcElGLXB6j6g6S7lgxJfnqjxOUY1gw+vzsmEOVsTBTj69x/1qOh/q61EX9eVOl2tp+XMq13dwjSK599+GtWNvMvS6/vvX3uoupF9GkURMkJyebiDZ/rFYrDh8+XOg/n9/p/O9//8OUKVPy3V49KAifloiCRX73KxldgDRJgbLsLNbWxNtGkbZ2T9M/cgE0uHAON/0gk3GEMYZ/9/2LGjVqaGU+jHX1/foTURRhsbgfky1btgxdunTx674JgiiY3Nxc7Nu3D0FBQahWrZrbyRaTk5PRunVrHD9+3ON9LViwAL179/Y2VIIg7kImT56MkSNHuq3Xpk0brF27thAiIgBJeN64cWPs2LHDb30q40tvBIulSpVCamqq32Ihbi8qVqyIlJQUt/X8IeckAsd9991nany4ceNGtGjRohAiIghnzE76padmzZrYu3cvTRBEEB6SmJiI9u3bIysry6v2jDGMHj0aEydO9HNkxL3KzJkzMXDgQI/ajBo1CpMmTQpQRATnXBXxe0q9evXwww8/oGrVqgGIjCAIgiAIgiAIgiAIgiAKBxJrEwRBEARBEARBED5DYm2CIAiCIAiCIIh7i4SEBIwYMcLnfipWrIijx44iyGoF4LlQS1nXOenUbao8Eopc0kEg6SCPNAq1Hda5HSKXpJKiKMLO7eDgsIs2Sa7NRYiiHXbYYRdFrF+1HuNeG4ebWdlO8QuCgKZNm+KZZ55Bly5dUK5cOZ+PoyuSkpKwbNky/N///R8OHDjgsk7R6KLoMewpNOoYr0pZJWkrNGE1JGm2Xt4oQDBIti1ymSLVZmCSOFsnlbUoolhVnm3VyhW5rNyHRS+TZQxM7keRSjJZmCjFpUhkNcG2UqIJZZVlaNtkXElkx48b79WXTIg7myeffBJffPEFYmNjve7DKW+5SGMPP/ww9uzZYyiLrjsIJRuNN7aRL1N7TgaSf3gEeddPu91/REQEdu7Zibi4OJ0u2zgJgT43ilzUyuTcGGoNQ4glxMSr1di4cSNatmzpUZuCeOedd/Duu+/6JJ6z2+2YPHky3n33XeTl5Xnc3luxNgD8e2kvzl8/B4tuogElx1kEXS6EAItg1eVJq9RGl08Fp1woT32gy4VMyYOqTFYn4XXMf445z0GMaxBqqxMSuD4P/pRr36sSVU/F2mbHRgaxtizEdT020on25RygjpDUsZFUX4QILnKI4IgKjUKQEOTRa71dxdoKoihi37592LNnD06dOoW0tDTYbDZERESgQoUKqF+/Pho0aIDg4GC1jSthRMmSJZGamur1Nb37wm5sOLVWEmdD0ITGYKpAW12GVMdiYQBnai5QxkayhRuMc8kPLV8eF5MvYsornyD9crrUgyDlEbvdDmYNQXSL/ggqUVFqr1wvcr/GK7Cg3KDlG62ekoksan+qQlXOV5qCVZk8RXnWi7IFqQ9mlY4z00m15Zyor3vj2Cpc2ux6XBcdE41VG1eiYqWKDrJoBkGQX7988KTtTJVmq35spumolfciExi4qImzmaC1NR4nx+PmCrlPg8RaN5ZVnhkzStV1MRonS3A1Dpb7lHOGq3uE+lryk2s7QHLtu5t8xdo+SrXz69txgi0m1/vf8BH4dOqnXovAevbsie++MzeBjTt4VhZsx4/DdvYcxPR0wG4HCw2FUKIErFWqwFq+nOG9eydz4cIFVK5cGTk5OU7bKlut+KxENCxMysQWnSjbonzWAGe5tvIA1GkV8pVrCwAWZGUiISMDuQGSas+ZMwcv9nnReZuPcu1A5DYzfa5cuRIdOnTw+74JgvA/f/31Fx599FGPJvqrUaMGkpKSAhgVQRB3GhUqVMCZM2fc1tuzZw/q1q1bCBERf/31Fzp37oy0tLRbHYrKa6+9hunTp9/qMIgAYfZnDxJr374sW7YMXbt2NVX36tWrKF68eIAjIgjXREdH4+rVq6brN23aFJs2bSKpNkF4SUZGBurWrYuTJ0963Pbbb7/Fc889F4CoiHuZbdu24bXXXsPOnTtN1W/WrBkSExMDHNW9SU5ODvr06YNFixZ53HbAgAGYOnWq28kBCYIgCIIgCIIgCIIgCOJ2Z/ys9rDe6iAIgiAIgiAIgiAIgiAIgiAIgiAIgrgz+Omnn/wi1R779liMHz/eoVQxQErCIoNUSxG9MSbLtLVnuJBrMzBVdKffoEiWOeeGvUhLAGOKdFJel/R5cgyKtFASyQmyfJqDgzMBAgcgAK06tERctcr4+O1PsG3jdsMrFEURiYmJSExMxODBg1GzZk20atUKTZo0wcMPP4wqVap4fCxtNhsOHTqEHTt2YMuWLfjjjz+QnJzstt31tOv4avTX+Gr013ht6iDUb1UPFougyqgleaMsbZXlrqpQWxa7Sg9Z/ipLtS2CoLbTtmsiWamMqc+KKEvaBzP+k+sAiuxbVWUrZ9O4psgG85Fqa1eY7jhkXMfy5cux9IelWLlypcfHn7gzEQQBlSpVQosWLdC3b180adKkUCSOZcqWcRJrW8IVmbdqUAUg5SkhuCjKtJyB0790QYG2QgCZmZno+2JfrF2/FoJFcJZqG+S7WoZlAERZsBssBLvouXCZMGECoqOjMWTIEK/aZ2ZmokePHrfs/VwuohzOXk8BRIALgCZFBUQun1yRAQIDRLvsk2Xg3C6JjhnAOQMggkMAZ9J9iIHLomSmCpAt8j1L3oN0D5MvIFXwCkWGy9VsyRnXiQGNUlj1/uqYLV0lUOLOQxFtyxOOFFBFhcNYVxTtgIdi7aCgIKxYscLTaF0yceJEbN9uHF81btwYo0aNMpRVqFDBdJ+CIKBOnTqoU6eO6Ta7d+92KouPj/fpXnIj9zoYZ+ACwERA0odySZAti52ZhYFxJo2POAAuT36iiLghiZ2l9CCNpTgDwDgEMJSOK43hs99CQr+PkHElA6IoqvvnthykJc5CieYDYS1RSfeel/OEPm1Ie9KCVy4cReqv2+As29YpVJkFTFcmSZ4FMGaBplCVlazqhAEWWaptkcXXSv9aP7YbqbiyZRJunnf9RW5rkBVzFn6FCpUqQBlCapO2cHAR8nEHmLIPxlXJq/RzhvbThKgcE+mGKy1yDsYEiKJ039Xc1c6S7XxFxUq3+p9nlPwuy7Sh5m19Hod6vNWfZmRRuiLYVmX7soBdicaVAFydzEi5Izn+POYYL4z3Ecd1d+TXL3Eb44WLq0CptuO4g2nvAy5PIDE5YTJ69uqJju074tLFSx7tmzGGN9980/OglfCyspCduBk5iYnI2bYNeUeOIt8bKwBLqZIIbdMGRXr1QnBd8/caAMj5ewdyNmzwOlazsCJFUHTw/7N35vFRFOn//1T15CRcQQIEBAUEQQRcQRBFQBBUVrkUBUU8Fg/wWAXvE78/5VhBRVE8QPFgEREBz0VXWTnkFEVQQblvAoEQCEmYqfr9UVXdPVdmJsnkgOfNK8xMdVX1M90zVdWTzPsZEbFe3bp1cf3112P69OlOWwCXp6bgzqpVAahrCzUsqzscamULyWDpsVAAsODcB+xZz69fZx3L4AVwR3YWlhYUlui5hsOyLLz22msYesvQkONWrGNZRSE9Pb28QyAIIko6deqEPXv2oHv37lixYkVUbf788884R0UQRGVi7dq1UUm1MzMzSapdBgghcMstt+D999+vUALj2rVr46WXXirvMIg48cILL0RVL5bPTomy5Y8//sC1114bVd3q1auTVJsoNw4cOBCTVHvgwIH46KOP4hgRQZz8eL1eHDx4MKY2CQkJWLhwITp16hSnqIhTmY4dO2LlypX4+uuvccUVV0Ssv2PHjjKI6tQjNzcX/fv3x7fffhtTuypVquDNN9/E4MGD4xQZQRAEQRAEQRAEQRAEQZQ9JNYmCIIgCIIgCIIgCIIgCIIgCIIgCCIIKSX27duH9PR0JCYmYv/+/RgwYECJ+508eTJNTrDyAAAgAElEQVTuvOtOZz9wi4/DyLUZ/OVaRTq3AuR0TMkFwXTvkjmSUi0ilUb2JDlUZaEEc4wpUaH0gTMGIRk4LAj4AC0wZFKCaUkpkxycSZzR9Ay8POMlbN+yAz/9uBp7d+9HUnIiMs+ohxZ/awGv7wSysw4h98hRWB6G3Sm7wPIE1v31K9ISUpHiSUWSlYQEKxEe7gEDw/5d+7F7627s35uF/fv24+flP2Pz5s04fOww9mzfU6Jz8sr9k3Fa5mnod2cfdOl3CTh3hNq52bnYu20fGGPIbJSJmrVqqO1gjjQbjiibwwLn3JZoW4zr+urW3YYxbsuzlUBb79e+NapFrWRk5sWgRH6rV6zGr7+uQ7NmzdDu/PNRJa1K8IvC+NX1ayM7Oxu//PwLvv7qa7wy6RWkpqYiNze3RMePqPi0atUKF154ITp16oSrr74aNWvWjK+wMYwno1GjRkFl3iPbdZvQjZIzL0R62+HI/nlyxN0uWbIEL7/4Mv456p9Bcly7QEp7jDSSbUDCwxNK9ZgkJiaic+fOuOSSS9CyZUvUrl0bALB79278+OOPmDVrFvbt2xey7YMPPogePXrgnHPOiWmfeXl5uOKKK7B48eKwddq1a4cuXbqgRYsWqFWrFizLQk5ODjZv3owlS5Zg4cKFMe0zkFoppyGRJ6JQFAJCeV9hhNqu+Y1JJXAVUoBp0TZziUuVVttIjVWJEtA6CSGEFDrJQ7CmFZB2YoJAMaXBLQeUdi4KLUt1yVMBaKmv04cjbof9uokkhg1HZRQUlg1B7+LYq8ZwSmwvcJHGbQmf9EXfqcayLPz973+PuV0o3n777aCyevXqlVr/0bJo0aKgsq5du5aoz5yCHO1v1hJqpsTM9gjC1NhhxMiWxXW5WlcZkbKRU1twiUsZB5MSnHHUb1IPD7/1IMb94184kn3ELwZ5ogAHf5iCWl3vRkLN02FeXMrJLO0EJu4VvCPeNmtsU24H7qrLtHzbPC9Hsm0nUWEcwfJtM9ZZqr0t1db3mVa3SuDoxrnIXjUZ4kRe2GM9ftJ4XHBRB73Wd54Og5OwgAno6wKmxmAdgWDSvk4QUqg4TG4MBkhhxlF9zCDttagU7mPojN5+Y63fCUFQuZP0x1zb2JXs2LmREOv1tEmpYZ4rY1AvDuaaVUymIn1MzJjunicC54d4y7VDHhOi0hG4QnHuyZB13BX9ZNrqjl6vqDpt2rTBtp3bMOy2YZjxwYyoZXUXXHABzj///NieiBDI/2ERjv17JvK//RYyPz/qpr79WTg24984NuPfSOl5GWo8/xysevWialv40084MumV2GItBlbt06ISawPA3XffjenTpyORMbRPSsSwqmmoyjl8LpG2I8x2krgI/dBi0h6bANdlSkB992X9Zq8XQw5m4ZArIURpwRhDm7Zt8Mknn6DRGcHXaxWVoq553JBkjSAqF2lpaVi+fDnmzp2Lfv36Razv9XrLICqCICoLDz74YFT1RoyIbt1HFJ/Vq1fjiiuuQFZWbEmAqlatimPHjvklQitNMjMzsX79enDO49I/Ub7k5eXhiSeeiKpu8+bN4xwNUVzuuuuuqNd4ffr0iXM0BBGe999/P+q6I0eOjFr8TxBEaAoLC3HuuefiyJEjkStrkpKSsGzZMkqqQ8Sdyy+/HMnJyciP8HuT6tWrl1FEpw5ZWVm48sorsWpV6GTTRbFq1SqcffbZcYiKIAiCIAiCIAiCIAiCIMoPEmsTBEEQBEEQBEEQBEEQBEEQBEEQBGGzevVqTJ8+HfPmzcP27dtLte+XXnoJd911FwB/eVY4ubYfRkBnBG5GjW0L3RwvrS2AM3Y5005IVx9anqcseq7H0MJtDkgBzgAwrjWnDFzp6pT4VDpCaOeZcPuZNTzzdNRvVB8CPgghICDgEz4ICNTKqAWfELofASF9kBA4UnAEOQU5EFLYoj0BCSRKyLMkap+VjtqyJlr0b2Y/RwmJz97+Ap++NhfewuIJVQ7sPoC3npqKt56aihe/moBtv2/D3DfnYesf2/zqtWzXArc9eiuat2muZdqOQNstz7aYkmszd7mWbTMYobZ+bNdhWtgNXebIGY1wG1Li1UmT8ebkN7Fjxw47Lsuy0G9AP4yfOB5169RV7bS30HvCi09mz8HUt6bihx9+8Hs+FV2qXb16dQwdOhSPPfYYfv/9d7z++uv4/PPPkZcXXhZJAB9++CGuu+46WJZV3qH40ahhsKjtxNEdfsJiIFhsW6v9ozi2/b8oyP4j4j6efupp9OjZA61at7Klm05/Lhmh2pG9PdGTWJynFET79u1x1113YcCAAahWrVrIOoMGDcL48eMxfvx4jB49OkgUcuLECTz++OOYO3du1PuVUuKmm24KKZhjjOHmm2/GI488gmbNmhXZz+HDh7Fhw4ao9xuKjCp1sP3IdmVlFfCbvyAZOJOQUkBo4amAkrRKJiCklqAyCUil1xYmeYNbcyolZJAAW42f7mNiJL0SUJJedQeSuVNMqDLblR1BluoH+U7jRpGi8jBLpeiJIO0OISY144hXxC7WPtnYtWsXVq9eHVTeu3fvEvV7OP+wLUV2kotIRzhtr4dUQhMjTWZgAOdGT63+cbVmsozwGUw5qPXaqEGT+nj47Qcx7rbxOHLIfy0kT+Tj0JK3Ueuyh2AlV1V92q8592sn8EVopNjubfYAqO+bdCkc9urfbHMJtB0BN3OVefTBCS3VPpG7F9lLx+H4nuBz4+aO++7AwBuuBaROQCBdCQbcx1ANmGodLuGIq+3rDqnbahm346VW719dx1yPuMXU9vUJ4PdWlNK9wX1SpHNEmf+xNVvM9ZGZO5yLoxCCbeko0CEdubf2uUOGlWs7CSDKQq5NVBJiyAHhNIk8x/m9H6RLvuxa1kpIcM7x9jtvY+jNQzGg3wDkHol8fTds2LDognaRN/8zZI+4O+Z2gRxf8A0KVq3Gae9OQ2Kscu8KQrt27TC16yVI/v03e4T2QSVy8Nkn0B42bck216OAUFkBYCTcapuzvJH+K1T8+9gxjDmSg9JegSQnJ2PAgAH41wv/QkadjKDtocasijSOTZw4Map6TZs2jXMkBEHEg759++Knn37C3/72tyLrSSmRl5eH1NTUMoqMIIiKitfrxXfffRexnsfjwUMPPVQGEZ26LFiwAFdccUWx5Nhff/01Pv/8c4wZM6bU4+rXrx9mzpyJxMTS+T0AUfEYPnw4CgoKoqp7++23xzma4vHiiy9izpw52LZtG6SUaNeuHR555BF06NChvEMrM6IV8ickJOD111+PczQEEZ758+dHVW/ixIm4//774xwNQZzcCCHQvn177N69O+o2lmVh7dq1Ef82giBKi9NPPx1//vlnkXUyMoI/hyeKz/bt29GzZ8+Y/77pqquuwowZM5CWlhanyAiCIAiCIAiCIAiCIAii/CCxNkEQBEEQBEEQBEEQBEEQBEEQBEEQAIBZs2bhhhtugNdbPDlzOBhjmDBhAu69916nzKUIBUI7IgPr2B7sWOTazDZz2duNdFloEamj89aqbWaEd+YxgzSyU3AwCCU0dIm0uZRaABj4JCQgLRhjlORS3TIGxhl8QrhkugKMMwgpwBhXcm0mlEBVSjAmbVEfpNRSXPWvz7CrcGGvDnjzybfxx6qSSWHvv2Jk2G2/rfodIwc8iGvuuAbDHr7VFmNzZvmJtjk4OLeQn1eAjb9uwPZN23Fg3wHkHMpBfl4BfF4v6mbWw/kdzscll3ZGSnKKLYdU/TEU5Bfgzw1/4cD+AziYdRC/rV+PV1+aHDIun8+H2bNmY/as2Rg/YTzuue8eMAA/Lv0Rt992R8Qv8JSUgQMHonbt2rj55ptxvhakffnll3jxxRexcOFC+HzBGjDLsuzyxMREnHfeeRg2bBjOO+88HDhwABkZGWjVqhU8HvVr/Tp16qBr164oLCzE7t27cfz4ccycORPPPvtsqTyHpKQkDBw4EMOGDUPnzp39tm3YsAErVqzAyy+/jNWrVyM5ORn5+fmlst/SpF+/fnj33XfDCp3LhCI8gY0ahRBr5+4IUdMfZiWh7qWvYfucXpDiRJF1CwsLcevQW7Fo2SIkJSX6Da5SSHtMdY8lEkACT4gYR1E0a9YML730Ei6//PLIMmYokd1TTz2FOnXq4M477wzaPn/+fOzatQv169ePav9TpkzBJ598ElSekZGBjz76CF27do2qnxo1apRY0pCRWhdbc7YooSDXbm3GIYQZ480J4WCQYEzYkkEGDsl0UgUmwc3YLyUkBABL1+cuqamtOHW9/JSWkBkZrPuUmN2HEgOGceba0lRjRwy1jaiUMJj1UIgNIYq9snTXiJWR6dOnB5Wdc845aN68eYn6PZSfba+FlGDbEd4zxsDVIlgnLtGPTWISxsG0uJlx7vfeZ0yrTG0HtATjDA2bno6H334IY28bj9zD/iJaX95hHF46Fend7gPT8mrVmdGf6sd+MFeZrsMc3bezXQuzbaE2d8mzTTtL17G0UJcDXNeRXPfL7eQBRzfOR/bKyRDe40Ue4yH/uBGPjX4UYOr4SqiEBPZoKE1iFjNX2kWABAQTakkvjXhamBMEY/4Vxq4tYJfZcnPpzMFB1zluQvi1pR5npZD2/hhgj81K2q0wCRtMMiG7U5dgG0amrV9Xak7Rp0Qnb1DC8EC5tiMILwu5Ns0xlZvQr3H/CSaoTsDpNoJtkzDEZV/2a9/5kouxY88O1KhSo8iYUlNTMXDgwKifg02I67niIrKzkTXoBmR8+gkSzjmn1PotSy4cfANWPfk4JJRQW+gT477vrBmlPfYYabZZUrrPvnuZKaFk3fdmH8TiKMVwoUhKSsJfW/7CLz//grmffgrGOKrXqI6+ffuiXft2sHhAIqYSJy8pO77//vuIdWrUqGF/nkAQROUjPT09qnpbt25Fy5Yt4xwNQRAVnfHjx0f1e71LL72U1gdxZOPGjfj73/9eLKl279690alTJ3Tq1AmzZs3Cpk2bSiWmatWqYeHChTjvvPNKpT+i4nLo0KGo61511VVxjCQyW7ZswX//+19s27YNrVu3Rq9evXDppZcGJTPcuXMn5s6di969e2P+/PngPMTv4U8yDh8+HFW9p556ipKrEOXK2rVrI9apUaMGSbUJohS46qqronrPGVJSUvDrr7+iSZMmcYyKIPyJZg2TmZlZBpGcGvz222/o2bMndu3aFVO7++67DxMmTIBlWZErEwRBEARBEARBEARBEEQlhD0z5XL7b5PPaF4LmQ3L8QumBEEQBEEQBEEQRKWj0+lPoUpC3fIOgyAIgiAIgiAIgighS5YsQZcuXUIKgEtCq1atMHHiRPTo0SNoWyjRFrPLWeh6tifbMc7Z96UMEDPJgLa6RBcJKezeJYQulxBaYCqlVHJrUyYFhJQQ0gchBQSEurV/dLkQ8MEHIZw6PiEg3GVCQMJsl85jvW+zPwkjVNWxuIR8fve0KFFK4ONJH2PuG/NjOEvF45W5k9C8dTPkZOXgr/V/Yf/uLOzbtR/7d+9H1p4s/LbmN5w4UbQEGABq1a6Fh558CIOHDgZnDIu+X4z3p72Pb//zLQryiy/RKivGjx+PUaNGhd2em5uLDRs2ICUlBenp6ahXrx4AwOv14uDBg8jPz0eDBg2KLbQ4duwYli5dirVr12L+/PnIy8vD0KFD0atXLzDGsGLFCvznP//Be++9h+rVqyMnJweA+tLS9ddfj7Zt2+LQoUO44YYbUKtWraj2mZOTg2nTpuGBBx4oVszx4MUXX8R9991XbvJF8z4MR15eHurWrYujR4/6lVspp6Hp0D9cgv1wnUhkr3kZB5Y/F1U8ox4ahWefe9ZvzDDjm9qPUt5JKcC5hWqJxftbkZUrV2Lu3Ll48sknkZycHHN7KSV69OiB7777Lmjbm2++iWHDhkXsY/fu3WjevHnQsa1Xrx5++OEHNG3aNOa4SoJP+vDlps8BSHBmwdKJBzzcsh9b3LnljMNiHv2YO204hwWVvIAxDksnLrATEBjJLmMwil1V16h5TSIJZktMlWfXyGwBZwvgnnfN+4gFloWQbgfWixUeKinFKYD7vW5mdD+JbmD9EGshux+9FmL6ceBayK+93u7s36x1zGa11lCCd7U+UmsUs/JgyEjNKO7TLjF9+/bFvHnz/MoGDBiA2bNnl8n+8/Ly0KRJE+zdu9ev/IUXXsDIkeETk0TicP5hvPPLW653rpJGc8Dvfc+0kJozlcDEvO+5hBJqm3/c/c42QmslVrZlylB+6m2/b8Wj1zwZMq7Us7qi+vnX60dCC52NIFrvw5533e9lrre6Jdx6r0x/UVcLtZmfUNtIt7U4W+r79mMOcAtGqu3N3YfspeNwfM9PYY9tlSpV8ORzT2DwzYP1cdHjJuNQaXKMpJrr56VF0Qg4hkYwLQHOLVhcj9t6jHePm+61u5A++KSAV3jhlSf8jj8QPO+HXscw1/+uMdeMy1r+bcZpbiTkuq7xfqv5QJcyp09mP3bNDXZGIv/5wJlPzHFzEhEZwXcoAueJWOcNkmtXHILmoyjqRT2/mbLAa317rvNvJ+13MOz57cwGZ2Lfvn1h4xo4cCA++uij8IGHIe+TOci+976Q26zapyGxfXt4mjYFr1kT8Png270bBStW4sS6dWH79DRqhDr//QYsJSVsndwpbyDn//5fzPHGilX7NNT7eU3U9Y/v34/Z57UGfD5wKLm2GqmZfWuX6fnMssuYq9w/tYL58QHon5WF7SVI+latejUsXb4UTZs29R9z7CkxhvVuEeNbtJTmmvfPP/9Es2bNItbr168f5syZU2r7JQiibBkyZAg++OCDiPWOHz9erM9jCII4uahfvz52794dsd4vv/yC1q1bl0FEpyatW7fGr7/+GnO7Fi1aYN26dbY0ODs7G2effTaysrJKFE/nzp3x3XffkUz9FGHevHno27dv1PXLYw1x9OhR9OvXD99++23MbevWrYsdO3ac9K/nGjVq2L/HDUerVq2KNdYQRGmRl5eHKlWqRKw3cuRIvPDCC2UQEUGcvNx1112YMmVK1PVTUlLwyy+/4KyzzopjVAQRTFpaGo4dO1ZknaFDh+Ldd98tm4BOYpYtW4bevXsjOzs76jacc0yaNAkjRoyIY2QEQRAEQRAEQRAEQRAEUb6MfuMKnNy/TSYIgiAIgiAIgiAIgiAIgiAIgiAIIiJ79+7FxRdfXCp9jRw5EsnJyah1Wi1ceeWVSvYTRrilRGyh5NqmnAXXsz1yTEu2nHbaFwfHw8V0uXRkchIA071LLYKzjXQSUtp6OC3q4gCEKmMcDD4tM+WAkJCMg0kJzrjuE+CqiTJCSR0wV9sYZ8pLyBkEGCAYwIRyBQpXbLoLIwyTUkv+mHpGSgpunpu0dyMZcP0/r0evQT3x0gOTsOGnjVGeudi5p++94BaH8IkS9XMw6yAevvdhPHzvw6UUWdlxzjnn4NZbby2yTtWqVdGuXbug8oSEBNStW/JkZVWqVMFll12Gyy67LKTUs2nTphg8eDCmT5+OI0eOYN26dUhKSsJ5551nixpipXr16rj//vtx//33Y+PGjZg/fz7++9//IicnB8uWLStCDl26PPHEExg9enSxn0dZ8Ouvv+KNN9/A1LenoqAgWBRvJVaPohd1PNPb3o1j2xbg+N6VEVtMfGEiruh9BTp26ght0fUX7DLYAsIEXvw/HWnfvj3at29f7PaMMdxzzz0hxdqrV6+OSqz95JNPBkm1ExMT8fnnn5e5VBsALGahZlJNZOcfVEkaGIOUDEIKNZ+Zx2BgQglw3fUkjNRYQjCpZYMmyYIAmOXMkrq+41Y15xgw1kBHwOoK0nVfBmyyJc3MzIN6LtVl2tHu34fZRlRq3GstJ2eJ/3gutCDYU4JxozIzbty4IKl2lSpVcMstt5So333HVJ/2W4tJcFtOrSTHTAtIjWzfKPW5W6jPVZlkAAeHdHzQek2r3NS2oJkxnNmiMZ6a9jiev3McvIX+AtO8PxcisWYjpDa+CEbBbNbMDqbcX6xttqnn4xJsM8sl3Q4QaoO77uv1NnMpV5nRtQJH/5iP7FWvQ3iPhz2uF3e9GGNfGYtGjRqqVzdjYFLHJCQEM+t+JZG3kQySqesHi3F4rAQkWYlIsBLh4Z6YpdBuvMKLQl8hCn2FKPAVBF0LSemOwxFYw/4fjgRbC/WZ1HOL0PJzKezXhF4CwDySYGD2+XPNGsah7XruAMC0XNs9H6g4/ecJ+7F7PnAnAQhsH/A4EjTPVF6KkzTCLpIucXYY3FJtKSUSExOLjOeaa66JEHF08Fq1UGXgtUjtczUSWrVyJRnw58S6dTj85FMoWBG8fvdu24ajb09F1XvuDruf5EsvhVW7dqnEbPDt24ec554vUR8pGRk4rV17ZC1fBgm4RlBpjzbSHmPMFui6rvUlnPMrXT93ZR8stlSbc45ul3bFzI8/QlrVNN23SZfgiLNDjlvhqGDDz/jx46OqV1QCMIIgKj7/+c9/oqpHUm2CIObMmROVVLtBgwYk1Y4jixcvLpbotmfPnvjiiy/8fseRnp6OzZs3o1evXli6dGnMfVqWhQcffBBjxoyJuS1ReenTpw9SUlJw/Hj4z8rcpKSkYNasWbj22mvjHJkiLy8P9erVC/pdTrTs3bsXvXv3jnqNVFmJJNUGEJNAnSDiQbRJ626++eb4BkIQJznjxo2LSaoNAD///DNJtYlyIZq/Edu5c2cZRHJy8/XXX2PAgAHIy8uLuk1aWho++ugjXHnllXGMjCAIgiAIgiAIgiAIgiAqBqfmt5wIgiAIgiAIgiAIgiAIgiAIgiAIggAAnDhxolTkUnfccQden/J66I1F2LAC5drGpxUo1w7Z1kiQjCbOliKFkGtrQZzU7SClLb9y6mrhElOWa844hDZkq5gEIDl8+j5jHJYUAOMQUijZIbfgE0quLQXAmPB/8hKAlqgyLd9Wgj8GyfUzkUzJprTc1EhWbZm2LbLTHTLnCJovq5xW5zQ8+/4z+Ol/a/DBCzOwa/OusMexJJRUql1ZsSwLLVq0wDfffIP09PTyDidqqlWrhk6dOpVqn82aNcOoUaOCpF07duzAokWLsHnzZjz55JOlus/27dtj1KhRGDhwYKn2W9q89NJLePDBB+Hz+cLWqXb29Y50MtKXzRhHnW6vYPvsSyFOFP1FKSEE/nHzP7Bs9TJUSaviJ8plAIR09meVsyC3a9euIcu3bdsWse22bdswffr0oPKnn34af/vb30oaWrFJT0nHgeNZAJiWkgqVXEEnY2AQgBbiKl22AJMcDGqb1IkfpE6zIMGVbNvMeCZZhK0JdMSmSsIL2DOqTr5gkklAz4dK8u0Wm5r6ZX20iApFqDWbLjNjxglReEqKtX/88Uc8/3ywiPSee+4p8Vpgz9FdthgbwkilpVZnq1UohyOc5mA6mYvazpgFzhi4Fi5zrvswuWOYGosEAywtOmU6wQIYx7kXnovbn7kdrz32WlBsOas+hKdGfSSmN4ZLyQ1/C65evTNz3y3ZZjo5jakbQqhty7O1eFtKAJYt0rbbMQbv0X3IXjoOx/f8FPZ4pqWl4fHnHsP1N10Pi1t2pNzEKJl9HRD4klfHHki2kpHsSUaSJ6lEIu1APNwDD/cgNSEVAFDoK8Rxbx7yTuTZa31bau0WvjpWbT2hS2Nh14l29CtFQidqUEpbt2Db+c9JI6SuKfRsoq+rHN04tIzctm7rdu6EC44kO0hSGyhJJrn2yUUR64VQybMiErAethPCKDM83Mtkk3zKfv+6hqTco7lhd5GYmIgrrrgi9thc8OrVUe2B+1FlyI1gSUkR6ye0aoXaH8/CweEjcPyLL4O2H532DqoOvwuwrNDtm52FhGalK0I5/PgTwYWehJj7adDrcuxbvsx+bE6D0PeFGTHs6UK95y1TRwKcOSOBkWrPOJaHlQWFMceTmJiIIUNvxPNjx6BatarO5z2hxhr34B8qWUwFTyTzxRdfRKyTkpJS6tf+BEGULQkJ0Y3N06ZNi5j0jyCIk5cHHngAL774YlR17747fEIXouTcdtttMdVPSUnBjBkzwgpy09LSsGTJEixbtgwPPvggVqxYgcLCotfJGRkZuPrqqzFu3LhK9XsrovQYPHgwpk6dGnX9gQMHYty4cXjooYfiGJWif//+xZZqGxYsWIDZs2eXWtKsykpWVlZ5h0Cc4syZMydinYSEBLRq1aoMoiGIk5P/+7//w1NPPRV1fcuysHz5cjRr1iyOURFEeKpWrRpR9lycpEGEw7///W/cdNNN8MaYlHTx4sVo06ZNnKIiCIIgCIIgCIIgCIIgiIrFqfctJ4IgCIIgCIIgCIIgCIIgCIIgCIIgbJ577jksWbKkRH2cddZZeGHCC0VXKqFcO7CO3TaiXNuRKEkmlVjUZeUy8jwj3eYMENIxKJl+ORgEOMCUQFtIbj8lziSM9E9IAc4tCAFYXMlr7f2AgVkMTAhVzgFIJ24hlH4KjAFCAJJBMCXOFlLJFaEl2/Y/+6lIWzqmnivAuYULul+ADt0vwPoVv+GdsdOxef3mos8T4UfDhg3x9ttv49JLL0VBQQE8Hg88Hk+FEWpVZE4//XQMHjwYAPDEE09ASol169Zh1apV2LFjB5KSklC9enUAwEUXXYRq1aqhTp06AIA33ngDkydPxvbt21FQUICWLVuib9++OP/889G0aVO0bt263J5XWAKGp7y8PDz22GNFSrWT0s9GeuvhMXWcWP1MnHbhaOz/4cGIIW3ZsgWPPvQoXnltkh7XjKRQ2vcACQ8r3z8dqVGjBqpXr46cnBy/8sDHoZg8eXLQMa5fvz4eeOCBUo0xVmomp6sECRAQktlzk5QCQs8InFlqzpBq/pDMtDCjvRL4CSbN6K+TLQglnnXNkPY9I9SWABi3z3FIcalbFBiijpPEIQrxKQ2J5UJEGfGy22UAACAASURBVH/J9xCytMBXiBRPapz3XbFYv349+vTpE/RF1bp16+KRRx4pcf87c3cC0OtFrgXZeuzg4Mo3bf4xpoTa0vWYadk2M2UWuJRqYSuZ7ay2wMChZfuMwSwdJYAe/bth6+9b8OX7X/nFJoUXhxZNRu1ez8BKraFLA9/0bsE21yJtAw+4VfJsdY/rNZWKWe1QS7YDpdqQOPrHfBxa/QaE93jYY3lxt4sxdtJYNDi9Pjgzx84cP/hJte2xFkrwanELqQmpSElIVW3LgEQrEYlWIqolVUe+9ziOFh5Foa8AgPMOdK51HCU2oBMmGH81M0kXACmFfSUj9ZMz0nXAkW6b3rgt6NZ7tfMP6esmLdeWzLmgc+TaKFquHQDJtU8SijH9BDbxu7YPzKdVxGcHQX1Kaa+ZAODwocNh61900UVIS0uLKt5QpPa5GjX+71nwWrVia+jxoOaECShcsQK+rAN+m3z796NwzRoktmtX7LhiwbtjJ4598GFQeZVB18fcV4Pu3bHy2acRPCc472u3MBtwxNvcVqP7b9/i9WLikcjXAG4YY+jcpTO++PoLNT+aMclY1/3CK0EimQoy9Bw4cAB79uyJWK9jx45lEA1BEPGkZs2a2L17d8R6t99+Oy644AKS1hHEKca6detw+eWXY9eu6BKqJiQkYOTIkXGO6tTl6NGj+PPPP6Ou361bN3z++edITY38+VrHjh2xaNEiAMC+ffvw22+/gXMOy7Ls26SkJLRq1QoeD31F9FTnzTffxMKFC7Fp06ao2zz88MNYvHgx5s+fH7e4hBD45ptvSqWvG264ARdddBHq1atXKv1VJPLz86Oqd+zYsThHQhBFs2rVqoh1zjzzzDKIhCBOTm688UZ8+GHwZ7jhYIzh008/xfnnnx/HqAiiaDIyMrBv374i65w4cQJer5euW4rBq6++invvvTemvw9p0qQJFixYgMaNG8cxMoIgCIIgCIIgCIIgCIKoWNCnjwRBEARBEARBEARBEARBEARBEARxirJ582aMHTu2RH3UqlULH3/8MaqkVilRP+Hk2u5HQXJtXaloubZSOfnJtY1ISQvojFxbSkdRqm1MAOPgUkAwgEsAjEEpTgWM9E9IgMMHW/4nhRKa+j0JJfETgoFxpmSIkim9IRNgupyDQwgBxrmW4klbfieZkeEauapbkgvth3IdQ5d4rnXHczHhk/FY9PlifDp1Hrb8vqVE5+tkJjU1FZ0v6YxrBlyDG2+8EUlJSQCAlJSUco6scsMYw7nnnotzzz03Yt377rsP9913H6SUOHHiBBITE8sgwtLlu+++K/JL8NXO6o86l0wE86jXV+QvQDnba7QcgmNbv8ax7f+NGMe0t6eh99W90bPXZQDUkCSksz/OeJnJQ4si1JfnOC86Lq/Xi/feey+o/J577kFycnKpxVYcaianQ0JASqZuBYPgKmkCs5TwWkifSqoghZLhSi011VJUqaXWjuiUqcQKkoExf2W2UhOabYCzVXVozjfjjuTQ4GgNXYQRWtrzim2iDbGNOOkx0t9ThU8//RS33HJLSNn/m2++aSeJKC753uM4kHfAfv+YZCxcrxfBoKXZXMmRGVfSba7GbwZuj+VMC7ZhJNtMrT+5vVbmYEzqVayRjRpxMnDbI7di+8YdWLd8nV+MvuM5yF40GbUvexSMJ9hiagcW4gfwk2kDtizb2TcDmAe25lrqzDPcSLZV/L7cvTi4dDyO7/057HFMS0vDY889huuGXAeLa2G3n5AcOqGNrf+G0I883EJaQhpSEspPGM/AkOJJRYonFQW+AhwpyEG+671mtNcmKY/TynmOegJRlnCXOptJBiEBxqVdV88a6jhIONc/ZgJwy7XNtZi2aLuvN5iWd0eUa7vmDJJrn9z4vz6ixLw2TCIYsy7W9n/3MtkkmApaqjBg//79Re6me/fu0UYURGrfPkgd0L/Y7XnVNFQZOhRHXpgQtK1g9U9lJtbOffFFyIAkEbxaNaTdPizmvmo2PxvJtWujICsLRtevpNmwxw2VEkbNMULPOeb9LqCGK87UGfUBuP3gQYgYYkhOScasTz5Ct+6X2skU/PBLJBOwmYVOJFPR17sTJ06Mqt7w4ZESOBEEUdGpXbt2VPV8Ph/OPfdcbN26FY0aNYpzVARBlDdCCIwYMQJvvPFGTEKtHj16kLwsjnz44YdRn48ZM2Zg0KBBxdpPnTp17OSkBBEKzjm+/PJLNG/ePKZ2n332Gfr27Yu5c+fGJa6VK1dCiFiu9sJTWFiIzMxMTJ48uVJf9wghMG7cOHzyySfYtm0bDhw4ELmR5uDBg3GMjCCKxuv1RhSnAsAll1xSBtEQxMmF1+vFRRddhBUrVsTU7pVXXsFVV10Vp6gIIjJCCKxbty5iPa/XixUrVqBTp05lENXJgZQSzzzzDJ599tmY2rVt2xZfffUV6tatG6fICIIgCIIgCIIgCIIgCKJiUv7fjiQIgiAIgiAIgiAIgiAIgiAIgiAIosyRUuKKK65AQUHx5Yht2rTBihUr0Lp1a91phAYR/EOBQjXpVyaD67hsWv4yQiPbdoRwRuBkt2cuyZ6uYeSyjBkloRbV2SJD00bdcsbB9S1jFjhjttjQ4hY4t8BdskMLHBY3jy1Y3FKPwcG5BYtZsKDLmQWLe+BhHni4BQ9X5dzUYR5dx7L74sxVzix4uHPfYh4keBLRvd+leOWzl/HPsfdGOFmnFh6PBz179sT06dORnZ2Nr778Crfddpst1XZjRJUl/SEiwxirlFJtAGGl2in1OiCz5zuo1/0N8IS0YvbOUKfri7CSakRVe/iw4ThwUH0pX0oJ1+BYIaTaPp8Phw8fDiqPJKtdtGhR0Je3GWMYMmRIqcZXHJI9yUhkiRAQEJDqfykASEgpIKRQokF9X0ijiTTlJoGCBKRq61Js28kVjPFPSkdkGShxsX2AxpWq66rXQmDk0u+GqNiU11ziFV54hTdyxQrK/PnzsXbt2iKFR0IILFy4EFdeeSX69+8fUqr9yCOPlMoX1bfmbPUTdTL3P6Z1yUYUDQ7O4L/G5AycO2tStR7kzppQbVGPuVqzWsyCx16LemBBtUtMSMQjkx5G7cxgiV/hwb9waOUHACwAHtetx/WYu34sgDk/jHnAmAXGuP9jU18yAAlKqs1MHwxHN8zD7vm3FinVvrjbxfjPj1/j+puut9faRjLurPe5S0etRlvOLFRLqobaqRnlKtUOJMlKQu3UDNROqQ0PsyClgE8I15whzGxhzylqu0/NL0LNI/ZcY/53l+s5Sc03Qr8fzFwE3UZbZc28AdiGY2cWMnMP7McMei5irjkpYLiSCJyrYpt4pJkny+CHKA0Cr/OLcVyDXkMATLIpvab5v6f/r8guOnfuHPt+DZZV/Laa5G7dQpb7tm4tcd/R4N20Ccc+nh1UnnbXneBVqxarz4wOF0KvcG0PtdA/Ptd9AZ3cB+4f6ff46UOHcDgG0drZLc7Gxq0b0bV7N5hEM/ZaN2C96/+aq9zr3Xnz5kWs4/F40L9/8UXwBEFUDNrFmHThjDPOwHnnnQevt/JeqxEEUTSrV69GZmYmpkyZEvO1ygsvvBCnqAgA2LBhQ1T1VqxYUWypNkFEIjs7GzVq1IhZqm2YN28epkyZUspRKXbs2FHqfY4YMQIXXHBBpVz7/PHHH6hfvz4ee+wxrF69OiapNkCJoIny5YsvvohqHXLjjTeWQTQEcfKQn5+Pxo0bxyzVHjlyJEaMGBGnqAgiOrp37x71Nerq1avjHM3Jg8/nw/Dhw2OWanfp0gULFy4kqTZBEARBEARBEARBEARxSsIr6t/+Hz54HIcOHi/vMMJSUWOj41Y86LgVj4p+3AA6dsWlosZGx6140HErHnTcigcdt+JBx614VPTjBtCxIwiCIAiCIAiCICo2M2fOxMaNG2Nul5iYiMsvvxwzZ87E6tWrceaZZ/pXqIBy7cCKbrk2bNkes0XaahN3ZIZKow3OmJZuK4EhY265NgODI9e2xdtakm1EhxzOY1t6zZ1bzrUQ27Tjuh2z4GG63DIiRJdAG1q+7eqX21JtVe7Rgm0P8+Dyay/Hl39+HuFkndycceYZuP/++/H+++9j957d+PrrrzFkyJBKK3ImKhapqaEFnQ37foGqTa5CxMEQgDOgBg6sEp7UOsi4ZHxUsezbtw/33/0AhBQmY4At0OS85JLAkrJp0yb4fL6g8oYNGxbZ7quvvgoqu+CCC5CZmVlqsZWEKolpWlZq9KRKsG0k2sHybCPx1PWlEgvawkHprx+0JaZGhmpLUZ1WbvFpyC8zul6GoSSXpo27rV8/MnR9ohLjdwqZX5lZZx3JOYLVP60q07BKkzlz5qBNmzZo3LgxBg0ahKeeegovvfQSJk6ciMceewwDBgxAvXr10K1bt5DjDADcdNNNeO6550olns2HNqkELnrtCGZk+Fwld9FJWExiDs4tJde2uL3W5FBrRq3b1utOptaQ3KOTsHBwV2IWxrhK1gIOiyfA4kq2XTO9Bp58/QkkJgWvh/I2fY+jfy3UsmyPS5zN9W0CGEtQ0mxuaZG2EmiDecDgAYOWa4ODGSG31P1x3Z9k8OXuxf4F9+PgspchvKGTVaSlpeH5l5/D9E/eQWaDTHsdDqZ6t9f5ktuvY87U3VRPFdROrY0qCVVK5TzGg2RPMuqlZaJGck0wBi3V9tlibClN8gYj2VbSbJ8UEMIHP3G2qSeFLc4WJuGDfuyehwDYEu5Y5NpGZhso17bnB78ppGRybaKcKOI0uc8hC1Metm2AhN0kBbGXFi45ctAqWhd8MvuTsP17PB60b98+YhzxxNP4zJDlIkSCmXhw5IUJQIC4mteogaq33lLsPjPatYOUjkRbum6dlavzCrDHH9djKYHfCwvxXZjERKG4ceiNWLZmmZ2IJ+xaF4h+vRvNGFQB8mNt27YtYp3WrVuD8/JPoEQQRMkYM2ZMxM9FAvn555+RkJCAf/zjH3GKiiCI8kAIgVtvvRXt27cPSjIYDWeddRZatmwZh8gIw969e6OqV97XJMTJy6hRo1CrVq2QyQFjIV5i7QYNGsSl35UrV+Liiy+OS9/xYsqUKTjnnHOiHjdCUaVKxf08kzj5mTlzZsQ6lmWVLMEdQZyCtGrVKuZEFP3796cEOkS5M2jQICxcuDDq+seP0/cYo6GgoACDBg2KeX3ep08ffP311/bvTgiCIAiCIAiCIAiCIAjiVMMjpbS/+FSR2LzhIJgEal4Un1+el5StfxyskLHRcSsedNyKR0U/bgAdu+JCx6140HErHnTcigcdt+JBx6140HErPnTsCIIgCIIgCIIgiIrK3r17cffdd0dd//HHH0d6ejqaNm2Kbt26oWrVqva2kPIiZcMOj0uGHQ1Gru0IRd2PXf35+bbVdiXXlgGlMmA7wJiElAycAcII4czvUaW0Y2CuHTFtPmSSgYMDTEBICxYTAGOQQklszd4FpJbiKdGfhNB9Mnv/TAvvGGOQTIJLrjR4DBAQ6rFUjwFAMpeuSmpXOAKlUEYWro8TV489loXPf5+PCQ9NxPefLYz+hFQQateujfT0dGzYsCHqNh6PB4MHD8a0d6f5CdoDhe7hqIi/WycqJunp6UFlnpTa+p5+M9pDTKwiSdWwapOrcXTL18j9a07EFnPnzMXsmR/jmuuv9ZPHWSh/sfbSpUtDlrdu3brIdt9//31QWdeuXUsjpFIhLbEqsvMP2hJtBgE12ghwMAipBLBSSggmwbV4m0sLYEZSKvQIz5wy9ywmATCmNgW489Sc4D9BGtmp36gnAcmcKdT07jdXBw59/vkuQtchKh322kqvJ8xryEhxV69cjelT38O82fPQtm1b/Pjjj+UdconYunUrtm7dGnO7ESNG4OWXXy4VYaVXeLE1Z4tO5sIAptaUzCR8YWadCJ3ExSR70bUYwPX61dIibmYk3GC2jNv0p9alqq29zmTOuKDe/xLNWzXDA2Pvx9j7xwXFnLNqGhJrNERSHSPlYq5b9w/AwF3jhblvtnMl5JZQt1yXC4mjG+fh0KopYYXaAHBxt4sxbtLzyNRiHs656xiq/ahlG3ciZABjFmom10CSlRTbySpHqiVWQ6onFVnH9yPfmw8jumZgYNIZ1Rk3KYHU4CzsSyX1ugEkOGOQUs1DamYS9mtESPUqUOdFgDGuJLhS2H1Ipq+K9IWH33WVayKwy83fpoaZT8K1I04m/C/+I8mL/ZJ6uIcX280u9X3plEtg/fr1yDkcXiB29tlnIyUlpZjPoXRgyckhy8siL8mJ335D3vzPgsqrDr8LLC2t2P3WbtPWXmmaNaqAM9IL160ahRSuVDHwgeGhQ4ei/oho4KCBeGXKJN2PFvnrkUONObA/GAkUvIeUsof6SMs9dgV81lSef3Pv9Xpx7NixiPXatm1bBtEQBBFvPB4PNm3ahNNOOy1mSebUqVOxZcsWfPPNNyTaJ4hKztKlS3H11Vfj4MGDxWqfkpKCxYsXl3JUxGeffYaxY8di/fr1yM3NhQhIYBOOXbt2oX79+nGOjjiVWLp0KS666KJS62/dunXwer3weDyl1icQ32uU5cuX44033sAdd9wRt32UFtu2bcPdd98d9ZgRjliTrxBEaRLN74Xq169P1yEEEQOdOnXCpk2bYmpzwQUX4JNPwieaJIiy4vPPP4+pfpcuXeIUyclDbm4u+vfvj2+//TamdrfeeiveeOONUl/LEwRBEARBEARBEARBEERlgj4dIwiCIAiCIAiCIAiCIAiCIAiCIIhTCCkl7rzzTmRnZ0dVf8OGDWjWrFkxdoRiy7WNTE36CbgCGzkSN/cmt0g7vFzbJXsrUq6tWzCASy2DYhwCQu9LKenAHQEYYxJCApYUEJyD6XZwybMBAc6UVNXsn0kVEWcSEhxCCCWyZBJCS5scyTa3j44Ri0lI/2MReA70sWHcX2yXVsWDp199Cue2OxefTp+LXdt2QfhUxM3PbY4+N/YBZwyTnn0FeUfzijih4eEWR8tWLXEg6wAu6XYJli5aip3bd8bUR9OmTdGh4wU4rXZt1K1XF23btkWnizshKTERBQWFmPzKZEycMBEHsg6E7ePizhfj5ZdfRpu2bfyEfSTVJsqcUrHnqT4yOj+P43uWwntsb8QWD9w7Ehd27oTM+pl2DJyV/xebw33psyhJdn5+Pn7++eeg8nbt2vk93rZtG7755husXbsWO3fuRF5eHjjnqFmzJho2bIjzzjsPPXr0CClCLykpnhT4pNDiawHJHOWgEAKcWxBSOHJtSC0cFBA60YLjItWjvBGZmgQQ3J78VBnzF5wa8Z8rp4LqTUKJumURY1vgyzTGpBhE7ERaOkXTHnCk2EBAIpJicCQnF7NmfIT3pr2H9et+s8uXL1+OzZs3o3HjxiWIuHJRrVo1vPrqqxgyZEip9bklZzNOiBO2RJtryz1jHFxLsxnXsmxbqK0E0lwyMGapMm7ZOm7GVT1zXzv5lVAZjmZa6uQwYLClypw5a8nL+nbHpvWb8PHbs/1ilsKHAz+8gLpXToAnTSeM0JL/QLG232N7rOFqXARzpNr6sffILhxcOg7H9/4S9pilpaXh8ecfw8AbrwVnHjAm7WPj5Bhg+n3A7KGLMYlETwpqJNWoEHNfrHi4B/WqZOJQwSFk52UDeo5gzH7GYEJfMzCmZwHhmhNMCVfXKzDnwKQNkvoYMkAKW67tnDupZNtFyLUNJtlP0FzkltG6BjySa598BMqMwxI48blyz8jAeoE7kOq1Zq7Df//tNxRFmzZtIkQdf+SRIyHLeVqVuO87Z/wLwfutVQtpt9xcon7TW54D4crjwgBYcIu0zQikxx0JVR9SC/6BN3NzkR2lVKxlq5aYMu11tTt3ZjGoPu25yHyeY9a7Jjh3XTMPVSL+97//RVXvmWeeiW8gBEGUGR6PBzt37vRLchkt3333Hc455xysWbMGyWGSOxAEUXHxer244YYbMGvWrGL34fF4sGDBAmRkZJRiZCcfR48exRdffIHNmzejQYMG6NSpE5o0aRJUTwiBSZMm4fnnn0dWVlax9jVv3jwMHz68pCETBIQQGDx4MD766KNS7dfn8+HNN98s9ddpvOV+d955Z6UQa/fq1Qs+n6/E/fTp06cUoiGI2BFCYOfOyH/j0bFjxzKI5tTkhx9+wDXXXIPq1atjzJgxuOaaa8o7JKIECCFw0UUXYdmyZTG1a9KkCZYsWRKnqAgiNmJJpDBixAh06NAhjtFUfg4dOoRevXph5cqVMbV76KGHMHbsWPq7RoIgCIIgCIIgCIIgCOKUh8TaBEEQBEEQBEEQBEEQBEEQBEEQBHEKMXv2bMybNy+quuPGjSueVNtQArm22hxKBhmdXBtQkq2SybUdWalbrq0EdsJfti0dWTbTgkJIAclMYMJRXzMGKYQW0RmtndqJT9nBwLiSTEkptFBbyVbBLCX21sfXEWrLYC+U69jb351gzO+LFOb+dbcNxPW3XQefz4es3fuRVrUqqqfXANeiw05dO2Hsw2Ox/IcVQV/6ZYyhdsZpqN+wPizLQteeXdGgYQNk1s9EvcxMZNavh8TERFvyyDnHnl17ceugW7Fm9Zqw57/52c3xz5H3YfANg+HxJNjiRyPFYvpMJiclY+Sokbj3vnvx49If8dNPP2HXzl04ceIE0qqk4czGZ6JLly5ofnZz19lH0P2ioC+fELFS8teMDLh1lzt9W0nVUafbS9j1+fURezxy5AhGDBuB2Z/NBudq7Ctvuej27dvx1VdfBZW3aNECLVq0CNvu999/h9frDdlOSom5c+di4sSJWLx4ccQYEhIScMMNN2D06NFo2LBhbE+gCFI8ycb4qJIkSC02ZRJSAgICTDJIqRMmSKXWlpAAc4u0YUZ5LSU1jxxBtip3yUz1fMZYsGTbHkBDECQzZfAXopLo9CTBP3GJ/xpJnfNVK1fjnbffwZyP5yD/eH5wD1Ji+vTpGD16dFkEXK4kJCTglltuwejRo1G3bt1S7fv3A+ttObJe4ahbphOiMK7WnYzZQm2m73NugXMGzrRUmxvxtuqFM676gO5HSt2Xc86VSFmCwSXfZwC03P/OR+7A5g1bsHrRar+4RX4ODv4wHhm9xoJZiXpMcc8n3Ll1ycJV/45YmTFLC5wlcjfMwaFVUyC8wa83w8VdL8a4V8Ygs0EmGMxzseyrAw5zLPVjydTumUTVxOpIS0wr/smqINRMqolkKwl7ju6BkD513cDM6MzAGYNPus+5fj2YhAyQ4OC2bJxB1QOYmpfA/KTatqg/Crm2Qc055kGwXBsIXieRXLvyU6wkDmY4kDL41pUkwvRvxquga14J7Nyxq8hdtWzZMvb4Shnv9u0hy61SnlsCKVyzBvnffBNUXvXuEWCpqSXqO6l6daRkZCB/3z6ocUS9d9UnJuaTEOdTHPe5kwDePXoMM48di2pfjDF89s18Z90L5zMjMwaGG2Pcw0mo8SVUAgC/tW/AZ1t+iQLKkG+//TZiHY/Hg9NPP70MoiEIoqxIS0tDly5dopbru/njjz/w0EMPYdKkSXGIjCCIePH999+jf//+OHz4cLH7aNOmDUm1I/DFF1/gnnvuwdatW/0+FwOA6tWrY9CgQZg8eTIKCwvx6KOP4q233sKxKNeu4dizZ0+J2hMEACxYsAC9evWKW//xEGuHktWXNs2bN8fvv/8ek9yxLNmyZQs2bNhQ4n5q1aqF9u3bl0JEBBE7ixcvjkoOf91115VBNKcW+fn5GDhwID777DMAQFZWFq699lqkp6fjnnvuwRNPPBH3JAZE6eL1enH++edj7dq1MbXr2LEjFi1aROebqDCkp6fjSJikom7atm2LV199tQwiqrwcPnwYPXv2xKpVq2Jq969//QujRo2KU1QEQRAEQRAEQRAEQRAEUbmgT88JgiAIgiAIgiAIgiAIgiAIgiAI4hThxIkTePTRR6Oqe/bZZ+O+++6LWC9QxhhEmci1XV2YBy5pYNRybaW3dsm1lTA7tFzbgmQCEEpzzTmHkAwcPkBySCZUe8FgMaHjUhptQAKcgUmlnRK2aJXrWx84uBJ7g0MwJdIWkgOQWrRta7qNr9B5HHC8woqkmb/AEWDwWAk4/YyGtrjRyAkbNjodr898HfnHj2P39j3IP56P1CqpqFq1GjLqZiAxIUEJtLTEkYPb7Y0q0i14rF8/Ewt+WIDNf23C/E8/w/xP5+OvP//COa3OQY/LeqDfgH5oeU4LLf01Iu1gqbb7xZWYmIguXbuga9eu+umxoNcfSbWJ8sdkAFCPihw/w7b3p0qDS1D9nFuQs/6diK0XfrcQU9+Yin/cdRukRLmLtZ9//vmQX8K+7bbbimwXTkBw4MABdOjQAStXrow6hhMnTuDdd9/FrFmzMHHiRNx+++2l8r5PspK1UFvpBLkRZkup5g+pxKRGpy2kBGdKwm2E2YBU4m0oOax7nHfNWrZYUL08nIFPSv8xLKxsEJGna6JsCb3+sTfGhcOHD2PWv2fhnanvYP2v6yPWf+edd/D000+XqazkqquuwhlnnOFX1qZNm5j6qFWrVsQ6qampuPDCC9G7d28MHjwYderUiWkf0XC0MBfbcrbZwmwAYFyJqJkRI3Omt2q5NuPg3GnBoOXa4LZgW50Pve6SWsTNuBYkK/EyYxKSWWDmjW8vj3UkTI0snqQEPPvqMxj29zuwe8duv/gLDmxE9rIpqHXR/bqBWXcZpSrUItVyjN1+glJwgHF4c3fiwJIxyN/7S9hjlZaWhseeexQDh1wLi3mUBNyWhutjx5izB8YAn9o950CNpFpI9iSX4GxVLFI8qTi9WkPszN2BE75CJccGoM6aeW2ok8qlWn8Ll2DbpxMCQTJ9zeKeMwCurm5UAg7n0gn2i6UIubb7usr0GSjXhoTffedlQXLtkw//i/1iy7f9BNtQSUvgEnFDBfGYjgAAIABJREFUok7dooWBTZs2jX3fpUzhmp9DlifoBFDxImfcv4LKrIzaSBtyY6n0X+3Mxji+bx+E+pjDFmgboTYgweFIt5kEvs3PxxtHcnEshmuh16e9hmrVqgWtg+zEMnCGKrds264unc9O1EPprJ/9xjoXTuXgsnIgmmucmjVrlkEkBEGUNVOnTkXz5s2jktgFMmPGDBJrE0QlobCwENdddx3mzp1b7D4SExPx4osvlroU92Rj0KBBmDlzZtjtOTk5mDJlCqZMmVKq+43mMymCCIcQAj169MD3338f1/20atWq1PoSQqBjx47YHibRVGmyceNGtGnTBmvWrKmQstGzzjqrxH0kJiZi+fLlpRANQRSPDz/8MGIdxhiuvvrqMojm1GHGjBkYNmwY8vLygrZlZ2dj9OjRGDNmDPr374+XX36ZEqtUAgoLC9GqVSv8+eefMbUbMmQI3nvvvThFRRDFo1u3bnjnnch/p5SZmVkG0VRecnJyYpZqW5aFqVOnYujQoXGMjCAIgiAIgiAIgiAIgiAqFxXvN8UEQRAEQRAEQRAEQRAEQRAEQRAEQcSFadOmYdOmTRHrcc7x7rvvIikpKap+y1+uHfCoWHJtLVmSWkPHlHUpvFxb9ck5V2IvKcABCGaBG02qlABT9y0trgMkmJSQDADjWkwntXRbQkJA2jEr+aqRbHMtW5VatC1h5KtQNinplvXqZ+gWQdkP3AJC95FgdpkjJ1QiRiPYTqtSFc1bVAXnlquOS9qo23C7jWrvbHPVYwxnNWuGUQ+PxIOPjFK+cW4BgJI+6pgQhVTbliq6nhtJtYnyJOxrJ2aRdshOgkpqX/gEju/6HwoPb47Y+unHn0bX7l3Q+Kwm5Sqs/Omnn/DWW28FldesWRPDhg0rsm04EUP37t2LJZoCgLy8PNx555345Zdf8Oqrr5ZYFpxoJWqJNtQYzySYFGo+YkYuqEXbUqmyhZTgQkJyLYx0qbQBR0wKW4LqFgLq2cwlbWf+k4C661dXas+7aReiPlFOxDBWhKsauL4KUU9KiZUrVmDaW9Mw++NPkH88P+rd7tixA/PmzUO/fv2ij7WERJLuR8OECRPw+OOPY+PGjdi3bx9yc3MhhEBKSgpOO+00NGrUCI0aNYJlWaUQcXjWZq3Va1Dut7axE5H4ibG1YJsBHCYpiqXWS5KrdZlZf0HJt1UdDi5VGZheX3FVTwlQXeOCHhMcPbVa9Kaflo5x747FsL8PQ/7xAr/ncGzTAiTWOgvVWvZVry/OAJdUm3H32tMMTtzeV+4fs5G96nVIr3+/bjpf2hljXnoemQ3qAdAJIfQxARjc060tb5ZKHs45Q83kWki0Eot9nioqCTwBDas1ws4j23Hcm++s4Y1kWwtufeaaxSXYZmAQ+rXFJIOw1/McTCcR4kyVqvtucW3scm0VTrBcG4DfdZu7XmA7ovLgPltFirQDlxr6tRD00UAU0yEDcHWfq5GQMBwnTpwIWScwKUN5cHzBNyHLEy+4IG77LPjxRxQsWhRUXvWee8BSUkplH2kNTsde/KjPtyPQDlyCmJ/xOUfwQ3706w0A6NCpA/oN7K+k2a61sJ1kxl73+r+w7GQ1Aclm/Cj6o6YKRTSynaysrDKIhCCIsqZJkyb47rvvMGDAABw4cCCmtgcPHsS+ffvikiyIIIjS48svv8T111+P3NzcYvfRoUMHfPnll0hPTy/FyE4+evbsiW++Cb02jzc333xzueyXqPwIIXDJJZdgyZIlcd1PtWrV8O6775Zaf/37948pCaqBc46bb74ZvXv3xqBBg1BYWBhVu3Xr1iEhIQE9e/ZERkYGevXqhWuuuQbJyeWbcG/16tXF/r2VgXOOBQsWoEmTJqUUFUHEzv/+97+IdTIyMiqk3L4ycuDAAVx55ZVRjaOFhYWYOXMmvvrqKxw+fLgMoiOKS15eHlq0aBFz0onnnnsOjz32WJyiIojic+WVV0Yl1t6xY0cZRFM5OXLkCHr16hXTujk5ORmzZs3CVVddFcfICIIgCIIgCIIgCIIgCKLyUbJvARIEQRAEQRAEQRAEQRAEQRAEQRAEUSnIy8vD6NGjo6o7atQodOjQIab+IwqII4mJIjQPLVTzlzUxBDyw5dIhpMt2A5ccWpe5Jc624FC3Y0bm52rFjYjOiA8Z1z8MnFnqPudgsGDp+5xZsMBddfUPOCxYaju3YHEPLGbBw9StxTk8ukyVW7BgwWIecO4BZx5YzAMPVz+c6R+uyi3mgce0M31wDyxuwcNdj5neN+e6HddlFizLY8dqnpvlfux+3vZ9LXeEI9VW0m3XcYxSqu0nZwx3fkmqTVRqwg2Y4QdS7klB3W6TABZZBJt/PB933noXvN4T5fY6LygowC233AIhRNC2Z555BtWqVSuy/e7du0OWh5ITJCQkoFGjRmjWrBlOP/30iF/ofv311/HEE08UWScaPNwDKYX6YTpxAhyBtpFpqyQJAo5KG6quFHY9AbgSMEAndICSCwLwV3CbyU/dmGQS0lUWNWFecn7JNCqoeJAID2MMR3KOYMprU9Dx/I64tHN3fPDehzFJtQ0TJkyIQ4TxJz09HR07dkSfPn1w44034qabbsK1116Lbt26oXHjxnGXanvFCazbv9ZVoteR9trSvV7SayjLrKksMMsCt5w1GAP0mkyvNcGctSY3a08Oi1swqzF7Heq3nlPrSsY4LM7sNWnzls3x5EtPhXwuh1a+jvy9v4IxCwz6R1pgzAJgAfCoW8btW+/RXdj79QgcXPZSWKl21apVMWbS83hn9jRkNshUUnFugXGm/N3OatFej0NLxCWUVLtWSu2TUqptsJiF06s1QrInGT7hc36kgIAPQgoISAgh4JM++KQPQgj1I10/QuihXNWHlHYd6DnLfWsnfpBCObZdcxOAoPnI5P+xkxnpZEAmsUSgxDZQxlyknJmoEBTrHAWuU9y3zD8XjVkvBS1jXH2kpKbg8afCi0UyMzNjj7EU8W7bjoIQArTEtm1hZWTEZ6dSImfs+KBiq25dVLlhcKntpkpmpi3NFtJfou0z5VDr2SFZWTFLtRMSE/Dex9MBk5AGcMYbO6MYYK+KXYnUwq19g15PLPi1WBGJNvHP5MmT4xwJQRDlwSWXXIJ9+/bhn//8Z8xtu3fvHvLzF4Igyp/8/HxceeWV6N27d7Gl2klJSZg2bRqWLVtGUu0IvPbaa+Um1QaA2bNnl9u+icrN8OHD4y7V9ng8+Pjjj0ssxP3jjz9w2223oV69epg3b15MbTt06ICHH34Yhw4dwtSpU9G/f38cPHgw5hgWLFiADz74AEOGDEFaWhp69+5drqLZkiSLtCwLzZo1w/fff48uXbqUYlQEETtbtmyJWOf8888vg0hOfsaNG4d69erFnJzgyJEjdO1XgTl69CgaN24cs1T7pptuIqk2USHZtGkTBg0aFFXdlFJK9HmyceTIEVx++eVYvnx51G2qV6+OBQsWkFSbIAiCIAiCIAiCIAiCIEJAYm2CIAiCIAiCIAiCIAiCIAiCIAiCOAV45ZVXsGfPnqjqRivgDiQquXZRjqJiyLVZSeTatnzZ2RYk19ZbuJYUAkpcCJcQ2hEhBkgQ4RIdwpEa8iDBtmXLDi3Lo6SIWozoYUayzbXo2mPLrz0sARb3wKOl2ObH4pYtXlR1TTnXt04/FvNoMbdTn+tyDq4fqzg5t0IKtY100X5+zNKScfMcHUUkWIBUW7qE5YhOqu0nySapNlFBCfUa8h7PghRe+3FkaVs02506yXX+hvTz7o0qvjWr1+Dlf02Kqm48ePTRR7F27dqg8vbt22P48OER20eSKbRo0QLPP/881qxZg7y8PGzduhUbNmzA9u3bkZeXh59++gkjR45EUlJSyPZjxozBwoULo3ou4eDM0jJRl0hbugTYUihBtp+k1Ai4jS9QbfFzjhoJqa6v75mNLimgbs/cclPXa8r9EnXdj0mOGWKoJAFqfIh2/vIj4FRIKbHsx+UYduv/Z+/M45uo1v//OWfSDdrSSmmBlqVQEFGoigoii4iCwAXUq1dcUEFUVFRQvuACXFfcEFRERK+ggCCgiP5UBIECsorKIgqyiOw7LW0ppU3m/P6YOTOTrZ2kSTeeN6+Q5MxZnkzSmSdp834eRJOGTfDU0Kfwx9Y/yhTX6tWrsXLlyjLNcT7y+/EtKFQLteItnOnnDLPgiJYyCa1ACZeabS2/YtxSqARcu88Us+gL08TYZrEXPc+05GfQczlN2K0VcHHI/E9RoCjcUuRFy0lv7NsNAx6/z/vBCBXHs15Acf5xaCJtrkm0mfU2B4SWo+X9ORcHv+6PwiOb/e6fjl074oc1C3F7/35QwMEYwJgm9TEeNzOL4DAwCFW7LSCgcIYLYpLg4GUTAVUFOONoqMu1VWgybJfqgqq64FJVqKrLaFdVFcY/oYmxtYINKlThgqrKNtU4J/mSa7uft+zJtSVu5yM/56GSxhFVCfcntSzybXMOWPIgGK89eb/PTX19T8MYksMlr7ZJ3vuT3W3hOjVuuzVsaxZmZaHol1+82uOeeBzMTw4cDDFJSRaZtjCfFx0BYE+xE4OOn0CeGvjrYMwrYxBfK96YC4CbSBvw3rWGuN8HVfloYlei9vjjjwcsXiIIomrAOceECRMghMCYMWNsC/f/+OMP1K1bFwcPHgxzhARBBMKCBQuQlJSEhQsXlmmeY8eOYcCAASGKqvqSm5sbVHGCUPLAAw9gx44dFRoDUTX55JNPwjr/DTfcgKNHj6Jbt25Bz+F0OnH99dfjoosuwtSpU3HkyJGAxrtcLqxbtw6vvfaaW+HV2NjYMknFXS4Xvv/+e9SrVw9r1qwJep5gUVUVmzf7/xzUSo8ePbBgwQLk5eXh22+/xe+//w6n04m//voLnTp1CnOkBFEyW7duRVFRUan9brrppnKIpvqyY8cOZGRk4Omnn4bT6Sx9gAdCCNvHHKL8ufLKK3H06NGAxgwePBiffvppmCIiiLLx1FNP2T5WkVjbm7y8PPTo0QNr1661PaZu3bpYsWIFOnbsGMbICIIgCIIgCIIgCIIgCKLqQmJtgiAIgiAIgiAIgiAIgiAIgiAIgqjm5OTk4PXXX7fV96uvvkJ0dHTQazHG7Am2/U6AEgXb/uTasAi2g5VrC/iQaxuPxRRoAxa5NjNl2pwzQzytCQ25LrnW5YZGuxRNuwu25VjFGOswZNfahZvSQ0O2rZj9DFm2h2jbGO9wkyRK2bYmzNbHSlm2FHRzs79cU5MzWoTa+n4whNuMaXJt6z9dHCkfu1VKbleq7S47J6k2UblJqpPksz1v1/xSiwj4p/SBtds8jqikVrZme/vNt4MNpEzMnz8fEyZM8GqvWbMmZsyYAYejdBFqXl6ez/bMzEx89913+OOPP/DMM8/g0ksv9ZovIiICl112GcaNG4f169ejXr16Pud68sknbcjP/aM9W8JyMYWDQmjybFWY8kGrdNtTmi6Eqm+XwkJhiAutc5v4j9v6mGy9FEsQnxKVB+Oc6OMcln0qG5PenYQ2mW3QpVMXzJw+E2fPng3Z2s8//3zI5jofcKpO/HbkFy23Yfof72m1RwAwLV8CA4eZS8kcSRZ6YYxB0XNGBl2+LXM6QBdvy/vGPShwL5yiyByUyzxOW0Mx8lHFFHAzBY898xg6XHeN12NSz53G8azRUJ3FpkgbTL/mgOBw5h7GkUWP4OTPb0M4z/ncN3FxcXjt3dfwybxPkJpWHxzQc2zFyBk1uTjT9x03JNvaNgHOgMTo2ojgEWF6BisfnHE0qtUYkUoUXMIJFSpcQoVLuDRhttDF2VA12bZwQYXLlGvrAm3zot2XCm1PubYIUK4tMU8/7nJt//LbAOTaLIwXwjbW3VXi8+W5iXmP99lPNgvzdcMAI0ca98Y4n/1jYmIQGRnpP54wU7xtG87Mnu3VzhMTUTNcYm1VxenX3/RqVlJTUfOOfiFdKiq+llvGq1ouLgD/y8vHM6dycDoIqXZG86YYOHiAlvsKofu0pTRbf8VYjiFuKzDZ18y1PczcniMqPXaFmaqq4rrrrkNubm6YIyIIoiJ54YUX/H424ovjx4/jqquugqqqYYyKIAg7FBQUoGvXrrj55ptx5syZMs8XbuFudeGRRx5BcXFxRYeBli1bYunSpRUdBlGF2Lp1K86d8/1ZWqj46aefyvTzUVRUhEaNGgX92h41alSJBUPat2+PK6+8MtjwAACFhYXo3Lkztm/fXqZ5AuWee+6x1S81NRXff/89+vbti9jYWPTq1QuXXHJJmKMjCPvYFfvecccdYY6keqKqKh555BFcdNFF2L17d5nm2rdvX4iiIkLJkCFDAj4HDR8+HJMnTw5TRARRNlRVDahIVM2aNcMYTdVDSrUDLfyyevVqZGZmhikqgiAIgiAIgiAIgiAIgqj6kFibIAiCIAiCIAiCIAiCIAiCIAiCIKo5n332GbKzs0vt161bN9x0000hWbNMcm0gYLm2bPcr19bX9CtjNtos+uZS5dpyDimKlmI/pksIdXE0GJguoNakhbrAUBcFSmmhm2QbiinZ1ts0CaLZV8q2DUGinNvPxSroto4zJdumTNuIxxB+M13eyC1xMEO0KCWPUr7IGAy5uNxjhvxQCrX1fSf3ZUlSbU+zHUm1icpOo0aN0LJlS6/27N8/LOPMJUkKBRiPQL2u74IpUaXOVFRUVMZYAuf333/3KxL46KOPcOGFF9qax5dIokaNGvjll1/Qs2dP2z/LmZmZWLx4MWJiYry2bdy4EStXrrQ1jy8EBFRdRCrFpAKqRUjq+Q/mNlW/FqZ4FLpQ21IvwssnKMWSRgxuAkFhng61iX3G7POxSElqGUTjhH+s5yjbe9ijaIhbs/66WbN6DQbeNxDpDdMx/Mnh2LZtWyjCNVCiL0BC64HYlTQMq/+0L3Q739l07DecdRZCFh6BzI04N/IhM1/i+nMscyduCLaZoku4LXJtBdDyOKOwi56PGWJqq6RbAReavhuQ/cy80yiaomm2tQIv3IHXpryOhukNvR5X0ckdOLXmNUOsbUiwBZC37XMc/OYuFB7Z7He/dOzaEYvWLcLt/f8DhVtyaq5A/pRwXdjNADBh5utCFWBMO24mRF+ASKXiBLoVhcIUNK6VDs44XKom1HYJl0WwrUuzod12qSpccBnbhFChQjVua8UfVF2+XTa5ttkzjHJtOj1VSXw+78w9RZHPuVdm5yPVW7xwsc91YmNjgwswBAinE9lPDQdcLq9t8U88DhYmmcTZhQtRvHWr95pDnwCLCG3hgYi4OB+lZAAnBJ45kY1lBYVB/YhGRkZixpcztNcDY5Y1rMcXWPJhi9Q/0Lf1fiXuotQ+5UnHjh1tS+Lz8/PRtm3bMEdEEERFU6NGDdx///22+x86dAjjx48PY0QEQZTG7NmzkZSUhGXLloVszieeeKJCPuetShQVFWHu3LkVHQYAwOVy4cYbb8SOHTsqOhSiivDll1+GfY3CwkI0b94cp06dCmr8Pffcg0OHDgU1tmHDhnjhhRdK7bd8+XLUr18/qDUkTqcTXbp0KddCI7N9FNryxaRJk8IcCUGUjSVLlpTaJzExsUI/h6uqrFq1CikpKZg8eXJIjk8bNmwIQVREKFm8eDHef//9gMa8+OKLePNN78KJBFFZmDBhQkDvQ3v37h3GaKoW+fn56NWrF1avXm17TEZGBg4cOIAmTZqEMTKCIAiCIAiCIAiCIAiCqPqQWJsgCIIgCIIgCIIgCIIgCIIgCIIgqjkzZsyw1W/s2LEhXbci5doejmVzPn9yba9ZrHJtax8GMEN3qMulpWBaEx5qgkNA12jrYkLogkMOrksQDRGiIa1WoEATVivcXaitcCnH5u7yaynDZhwKc8DBtYuUaBv3uUMbzy2ibTmPHrMm29al3szSZhFsK7oU3JdQ25BwGwJxTX7ILdLHYKXabpJskmoTVQDGGPr37+/VXpSzC8FZ2eyPiUxohqSrni61n6qqcPmQ/IWLo0ePonfv3jhz5ozXtmeeeQZ33HGH7bl8iRgTEhLgcDgCjuuSSy7BqFGjfG6bN29ewPNJXKrLTSRqiAaN2HUxqVCN+1pfUxtqCrdNkaApE9T7CgGmi7flYUwYZ0I/6B2luNtdwC2pBPZAImBOnTqFiRPfw2WZl6FL5y74bOZnKCwsDOkaMalXI6XrBDS6cylqXzkMEfEN8eq8Q1DpJVMqZ51n8evhX/R0UlNaG3Js3Q7KGQNXuKU4i55nAUb+JPNMragLjCIoTBdia/ki1wq7cL20iS671iTbso1Z8jvFUqhF5nVMF2rLwiocCbVqYeL0d1HThww2/+8fkbv1czBN8Y3inIM4/MNDOLn+bQind0EEAIiLi8Pr776G6V9+ivqp9fR8lBlFWgAY8QMCnAEQXM8VOaBqhzQBgbjIWoh2RIfjqasSRPAIpNdqCgGhCbOhaoJtVRdsq7pUW2jtqqoLtXWBtqqqekEIbbt2PtLayirXtkJy7eqF3+ejpD4eb7tKK+Ahi434btc2FBUV4cSJEz7HR0WVXnAmXOS+NR5Fm7d4tUe0aoXYAfeFZ1GXC6ffHOfV7GjUEDX+c1vIl1OioqACkBmtCu3n/OWTp3E4yPcacfFxWLphCVIbpQGW59mq7vZ63TDLdusLxvp6s9y289r1OUcw40ME5xwffmi/UNP27dt9viclCKJ6cd999wXU/9VXXw1PIARBlEhubi46dOiAO++8E2fPng35/FFRUTh48GDI560ujBo1CsXFxSGfNyIiAldccQUWLVqEPXv22P4dk9PpRJ8+fUIeD1E9qVOnTrmsI49TgXLq1Kmgf4/CGMOvv/4Kzkv/enONGjWwZ88eNG7cOKi1JEeOHMGTTz5Zpjns8uSTT9qW5Pbt2zfM0RBE2bBTEKJVq1blEEn1obCwEH379kXHjh39fq4ZDD/++GPI5iLKTk5ODm666aaAildPmDABo0ePDmNUBFF25syZY7tvRkYGBg8eHMZoqg5nzpxBr1698NNPP9ke07RpU2RlZSE1NTWMkREEQRAEQRAEQRAEQRBE9YDE2gRBEARBEARBEARBEARBEARBEARRjcnLy8P69etL7XfbbbehTZs2IV+/ouTacmpbcm3hK05mmUm7ll/sZcY2U8CtOZyswm1NoC1liIxpgkTOLfJtQ0CtCw65LqVmmtxageIut+ZSdKgLsLnDkGArXIHDst0q3OaMw2FIEbkh3TbW4VaJoiZiNISKkP2ta3O/Qm3A+nilNFtTQTImxzCSahPVGilZ8yU8YEpkqaPtruI9ubktodUAxNRvX+osviTX4aCgoAB9+vTB3r17vbbddtttePnllwOaz9fPbERERNDxDR482KeUe/ny5UHP6RROQJeOQpeRugmyVXlLk5ybfaWo1KrS1v7ppzCjHwA3Gam/7+TKdl+bfR3+3ESBcqyHvNBNYujh8RYB/CP8U+KZySqGFAKrV63GgHsHoHGDxnhq2FPY9ue2kMaixNRGYuYDaHj7YqT2mIrY9O5gXP7MMWzbfxazVxwP6ZrVkTUHfkKR65zx9GmZIwBm5kTMKEwiC7Aoeg6l5Wxa/ujQtuiFVWTREy3HtBR9kTknV/RCLlpmJEXaUrLNZA6q54pSzi1zVi60i8whL7zoQrz6vm8h36kNE3H24M84/cfnOPjNnSg8stnv/ujctRMWr12Efvf2s8Qqk0DF3B+MGfsIQs85GYNQBRjTjiRRjhjERsaG8umqktSIqIG0uDRdpu1yE2yrkHJtly7P1i9QjX5StC2ErtRWQyfXth7zSa5d3QnBeytfb8/11wkA87nW70dG+s+xFUUpezxBUJi1HHkT3/NqZ5GRuODtCUAQBWHsUPDVAjh37vJqjx82FCwMa3LL/pVPy9z8Aux1OgOfi3P0urknVm9dhQaN0vSDhRRrm1JtQD71/n/orccTW69IPwLuysa9996L+++/33b/mTNn4qOPPgpjRARBVDQdOnTAlVdeabv/qVOncOrUqTBGRBCEJ9OmTUNycjJWr14d1nXS0tLQsWNH5ObmhnWdqoaqqnj//fdDOmfNmjUxbNgw5OfnY8OGDejWrRsaN26Mrl272p7jr7/+wtatW0MaF1E9CeQ8X1a2bduGIUOGBDSmZcuWtuXRnhw+fBhJSUm2+0dGRmLPnj1lllC/8847QcdslxMnTmDChAm2+g4bNiyssRBEWTl48CAKCgpK7derV69yiKZ6MGfOHNSuXRvffPNNyOf++eefsX///pDPSwSOqqqoW7eu7cI6jDF89NFHGDp0aJgjI4iyExcXZ7svFRDRKCgowL/+9S+sXLnS9pgmTZogKysLaWlpYYyMIAiCIAiCIAiCIAiCIKoPJNYmCIIgCIIgCIIgCIIgCIIgCIIgiGrMsmXLbPV78MEHwxZDRcu1vabwlGsz33JtQ6AtjYdCWGSFUqdtEWwz6IZS2aLJs3XdNDg4ACnP1oXUUmSoy6qtkmrZT26VEm5Dsg1TgKi4Sa89JdiW+54Xrs/PtbkVfYxiWYfpgkWuyw09hdraw+aGUNwQkWsR6u1Sum1oyEmqTVR7vpz/pVdbdPJlsGdqs2OGLKEP40jp8hZ4KZLR7OxsG+uUDafTidtvvx0///yz17ZOnTph+vTpRuECu0RFRXm1+ZNx2uGCCy5Au3btvNq3b9+O4uLioOY85zoHq07UXUBqVYxq/6sebQJSPCol2sx8xo1jnzBF16YB29Jm+d+zH1Hlyc7OxrvvvIvM1pm4ttO1+GzmZygsLAzpGjH126Pu9RPR+K5VqH3V/yEyvhHAzMIj5v/AuPkHcfx0cD8v5wMH8w9i28ltYHrhFXe5tiaPZrowmkuRNOemJFsXTGv5IQwBtlWgzTnXj6fMyCVl3qYospCLAwqXBV6YkUcqjIMJcz7GOBTuMOeWker52434DWidAAAgAElEQVT/6oZHRzzq/UCFiiOLhuDU+vEQznM+90VcXBzefO8NfPrFp0htmKbn0Uwe1gyZuHytGTmj0K6lsFnm6JwrSIhKCP2TVkVJiqmDxJhEqKrLTbCtSbVVuAyptinYliJtVWhnI79ybcBLrm3VZsv/Sa59flNiruG5yV9aXEKxEM/XyObNW/D62Nf9L1mGHDFYnHv34tQjj/qsepLw8kuIaHFhWNYVTidyx4/3anekp6PGzTeHZ01L3ikAnBMCSwvsyWKsxNSIwW/7fsXbH7+NmnE19TkthVwsaxkFaSwxWHc1s7T7eg78vUa9CshUUv73v/+hVatWtvsPHjwYmzZtCmNEBEFUNF9//XVAhSQeeuihMEZDEITk1KlTaNu2LQYOHIhz53y/Py6N2NjACkitWrUKCQkJaNSoEYYNG4bDhw8HtW51olWrVraLS3bp0qXE3xfVr18f77zzDnJzczF+/HivAj/z5s1DTEyM7djeeOMN232J85e5c+eW63qTJk3Cf//7XwwbNgy33XYb+vXrh9dffx3Hjh3z6vvyyy/j6NGjQa0TExODlJSUoMYuWLAgoPdEvkhMTAyrXPuOO+6w3TfQwrMEUd5MmzbNVr977703zJFUfU6cOIF27dqhX79+tmTlwdKwYUPMmTMnbPMT9ujUqVNA7wNmz56NQYMGhTEigggdTZo0sd33rbfesl1wpLpSUFCA3r17Y/ny5bbHpKenIysrCw0aNAhfYARBEARBEARBEARBEARRzSCxNkEQBEEQBEEQBEEQBEEQBEEQBEFUYz777LNS+zRt2hTXX399WOOoSLm2nL4scm1Iubb+v5Rrm/JtXTptbON6X01GKKXbXBdQm8JDbsgSObPKExVTlsilgNuUZRsSREOarZiibmtfbsqxjT76NoUp+sUiyTbicJcoSumjVf4tH6vsp/WB3odbhONS6mhKx0mqTVR3zpw5g1U/rfJqj6l3NYAwydo85oyoWR91rnmhxCHHjx8PfRwWhBB48MEH8e2333ptu/TSS/H1118jOjo64Hnj4+O92soqFPYlYnC5XDh06FBQ8511akJBKcg21KO6+M8q27boR90E2e6HMlPMbWy3qHkNpHjQOpQBpR4W6XBYafB3dGBgEEJgzeo1uO+e+9AgtQGeHPYktv25LaTrKzFJSLz0YTS6PQup/5qJ2CY9wXiEWy4Eyzlc6PdzC1SMmrEvpLFUF5yqE8v2/ghA6PkiN+TWMi/i4OBck2YzxrQcj5s5lFZURc/TuOKWi5r/9DyRa/kj0wunGCVPLP0VzsEVhyHSNvJZWQQGHFyYMm2uaPMxI7dkeHzEEFx3Y5eA9kXnrp3x4/rFuL3/7eAOs0CLkT8yBULPB7klv5bxaZg/JSoEEqMS9eIuhKRRfDoc3AGXcEHVhdqaONsJVVV12bZqyrbhgqpK2ba7cFtA1VMMFUKoXnJteR4DzHMdybXPP8qaRpgiZLOttGIgv2/egquvaI8OV3XAKy+84rdfUVFRGaMLDDUvDyfuvQ9qbq7Xtth770HNu+4M29oFn38O517vc3H8k8MAhyMsa7qKzhlSbQHgqzNnEaiarGuvrvhl7wZEx0RbNP2W44r8T1ZgMPJd4f1ZjxX9vCGF7EIm5W5UzQPGmjVrfL4n8oWqqujUqRPy8/PDHBVBEBVFvXr18OWXX6JmzZq2+n/xxRdhjoggiPfffx/16tXzWWjQLjfffDNOnjyJ4cOHBzROCIF9+/bh7bffRv369VG3bl3cf//92Lt3b9CxVEV27NiB5ORk/Pnnn7b6jx07FsuWLcORI0fw2GOPoXfv3ujYsSM6duyIN998E9nZ2Th48CAef/xxv0UiExISsHDhQttFJKn4CWGHDRs2lPuaL774It5++2188cUXmDNnDp5++mmkpKQgLS0Nc+bMwcaNG1GrVi2MHj066DVuueWWMsW4ZcsWtG3bNujxubm5uPzyy8Mi1y4qKsKSJUts9W3ZsiVq1KgR8hgIIpQsXLiw1D41a9YMWpZ/vvDGG2+gfv36WL9+fdBzXHDBBbb79uvXD1OmTAl6LaJsXH/99Vi9erXt/mPGjMHtt98exogIIrS88sorAf293VNPPXXefj599uxZ9OnTB8uWLbM9pnHjxsjKykLDhg3DGBlBEARBEARBEARBEARBVD/oGyUEQRAEQRAEQRAEQRAEQRAEQRAEUY2ZN29eqX1q1apVDpFUDbm2VQRtnUNKnzWJpK6EZuYYQ8HNpLQQkLppJmXUUmso5dVWwTZnhiBb0efgUpwttdaGLFvR5YuKKeGWIkVDlu1x0Wcy5pDSbTBtPkO2zd1F2dZ2fT3zcXIjOlgegyYVZxbho9zZxp40pdoe+5ek2kR1YcFXC5CXl+fRyhDf/LYgZyzp9Sq8pNqS+Gb/Rs3G3f2OPHz4cJDxlI4QAiNGjMC0adO8tl100UVYvHgxEhISgpo7KSnJqy0nJ6dMwnJ/X/jOyckJar6C4gI3EbZVru0uINXbrMI/QD9Hycfj8bisMkFhbrf76N3WCBTLmLAI4s9TSjt3ZWdnY+K7E5HZOhOdOnbCzJkzyyyT96RGakfUu+EDpN+9DklXjURkrcYwreyednb53FvP2Qw/bsrBF6tPhDSu6sDqAytxujBHE1Jb9he35Ep6VgjIjJFxMMF05TV3y6QM2TZjULgu4uaKJst2yzsZOIcl79PzVKaYUm+9IIvCFUseapF4Q5NdgxkZqXFRuANvffAWmmQ0KXUfxMXF4c1Jb2L6/E+Rmpaq5ZJCzzj1fFzoybnMg2WyLgTA9OMNYwCEKUqNi4hFpBIZ4mes6qMwBem1mugCbf2iajJtFaY4W4WqibdVFaouylZ1mbZ2W167oArosm1NtK3JtfXzmCog9Puqce6znNuAssm1S5Atk1y74ihNfO0TmcP4yiF8nAqFfmTw7Pfo4Edx9ZXt8fuW30tdsqCgIOAwg0UUF+PkoAfh3LnLa1t0l2uR8GLJRW/KtPa5c8id8I5Xu6NZBmr07RO2dYsLzsKasf55rtj22MjISLz03kuYMO0t72ODvFjyVnnTr3zfOM544+vtv4D3ccaYw+Nafn7keTyy+y/UxMbG4qeffoKiKLb65+XloV27diGPgyCIykPfvn2R66Oogz/mz58fxmgI4vzl2LFjuPTSS/Hoo48GXeAlISEBy5Ytw/z58xEZGYnXX3896M9QAeDo0aOYOnUq0tPT0blz56A/66zsnDp1Cr169UJqaioiIiJw4YUX2i4qGRMTg5EjRwIAkpOT8e677+Kbb77BypUrsXLlSgwfPtz2c9C5c2dbAlIg/EUvierB1VdfXdEhGBw8eBD9+vXD5ZdfHlDe4Ul8fDw++OCDMsezbt06DBkyBDExMUGN37x5M5599tkyx+FJQUEBHDaKWzHG8MMPP4R8fYIINVu3bi21z0UXXVQOkVRNdu7ciYyMDIwcORLFxfY/N7PicDjw/PPP4+TJkz5/R+6P//73v0GtRwRPUVERrrrqKixdutT2mB49euCFF8L3uTFBhIPk5GR06NDBdn8hhM+/G6runD17Fn379g3omNCoUSNkZWWhUaNGYYyMIAiCIAiCIAiCIAiCIKonJNYmCIIgCIIgCIIgCIIgCIIgCIIgiGrK77+XLpkCgOeeey7MkZjYkmuX5BwqRa7tS0zpKdf2mk8In2Jm/3Jt6HJtZsi1pVDa0EYzc5tslzJqQ6DoIae2SqilMFvKDpkhNpTCRE1pKOWHCuemyNrHhXNuzGVcLPNw6/wekm3GOBhnhuTQKt6G/jgVfbzcU9wifTQev767tf3qLjMnqTZR3Zg7b65XW420joiITS3DrIEI2cy+KR3HQonx/SXbvXv3liGeknnppZcwbtw4r/ZmzZphyZIlqFOnTtBzp6WlebUVFRUhOzs76Dn9yRdcLldQ8+UX5UFKz60ybSkLtYoChWyHMK49pdz6f9p8QsDTJ1iiaFB43fAvJAz4kYZqMOGJEAJrVq/Bfffeh7TUNAwdOhR//vFnSNdwxCQh8dJHkX7nKqT9axZim/QEYxEo2bruKdk2tdAMwAuz9mPPkdBKv6syf+fsxu/Ht4DrQk7OLEJtwd1yMMZkDqWLtLkmteZcy644Z9DKrjAzN4QCzhWZZIFxxZInKqZMW7/WirPoeaZRDEUWdZF5rWLG41GARQEH13M/hSlIrJWA/83+CHFxcX73wbVdr8WSn5eg3z39wJmirSlg5oiK+Zjl/pDpnhSJW5JwyIONgyuIjfS/7vlOragEJMXUgUt1wam6oAonXELVBdsuXZatwgVdsq1K4bZLl2O7DLm20OXashiEgKoXjFDNcxrgLtcW5rnPTa4tSpBrlya0ld28BLx+xLWi7JdwCHEJE6/n2sI/e/7B1P9NxYODHkLHdh3RKK0x+vTqgzHPjcEnUz+xvUZ+fn75FANRVWQ/NRznVq3y2hSZ2Rq1p3wA2BBrBcuZ6dPhOnLEq73WU08CNuXLwVCYe9rtfrZqL3e+pM0lWLT1B/S6radZKEbms7KTLtoHhNdzKIQ1l7Zu89VWPWndunVAMro//vgDAwcODGNEBEFUNJxzDB061FbfH3/8MczREMT5x4QJE5CamorNmzcHNZ4xhjvuuAPHjx9Hly5djHbOOT7++OMyxyeEwMqVK5GcnIzXX3+9zPNVJrKyspCWlobvv/8ehw4dgtPpDGj8oEGDwHnovl5pVy5a0mcpBCF55ZVXULt27aDHK4qCLl264KeffrJVjDvc1K5dGzt37kRsbGxI5ps4cSIKCgqwa9cuTJ8+HWfOnEHfvn1tj1+yZElI4rBy00032ToO9e3bFw0aNAj5+gQRSnJycmyJ9G+44YZyiKZqsWfPHrRo0QLNmzfH7t27g57n0ksvxYEDBwxJdv/+/W2PPXr0KL7++uug1yYCY/HixahduzY2bNhge0xSUhK++eabMEZFEOHj448/RkREhO3+c+d6/w1VdaawsBA333xzQJ/BNWzYEFlZWWjcuHH4AiMIgiAIgiAIgiAIgiCIagyJtQmCIAiCIAiCIAiCIAiCIAiCIAiimjJt2rRS+zDG0KlTp3KIxn1NW4JtvxOgVMG2nTZLQACERfpcslzbmMsi1/bebkoKGbOIASHFhlJyqM+jC7ZN8bWcV8qsFV1g6ClglFJFXZDo5x/zdWHcjMWQdCuGBFyTaVvWs6izpVBbk3Irxh4zRJGGAFHuT6v43JR9M0ZSbaJ68vfuv73aIuMbh2m1kl/TSswFSOk01ue2snyRtyRee+014wu+Vpo2bYqlS5eifv36ZZo/IyPDZ3tZHk9RUZHPdn/C7dLIK8o1RNkATMGocD/FGZJAKc+WksCSRNmAu2PWA+uQchFJEiElJycH7747Ea1bt0bHjh0xY8YMFBaGXlRd74YpSO//K+q0exYRcY199mGW/y0nbD0Hsm4zR5wpVPHw+ztRcE4NecxVjdPncrD0n8V67iFzP2YWKWEyf5IFVnwVPWFGbsi5YkixGVMs+RwzMj4AANOE3IwzS36pS7cVruem2ijFyEG1PFIWS1F08TbnzCL81vM2WbhFv27arAkmfvSuV44VFxeH8e+Px4z505GWmuqWKzPOwITQr80CNNKgrP1Ro95Pzz3NbE87rsVFxVNeVwqNa6WDMQZVuOBSNam2qou0Xaou11ZVXbQt5drCTa6ta7R1ia1qkVgLvY9qKQgBWKW2nnJt442RP7k2g3ESE9ZxgDHOiqc493wQ6VY1gnlOjh8/jpQ6KWjRrAUeHfwopn8yHb/88guOHT2GJYuX4K033gpoPpfLhVOnTgUcR0AIgdMvv4KCL+d7bXI0aYKkGdPBatYM3/JnziB34iSv9ogWLRDTq1fY1gWAsydPGrfPqCqKbTzlderWwUffTEFsXE2LPFvD/XgCy8+9x/Geyf+ER1spVLPTxqBBgwISKk2bNs3WZ4UEQVRdfH0W44vMzMwwR0IQ5w8HDx7ExRdfjCeffDJgobOkdu3aWLVqFWbNmgWHj2Ist9xyC8aMGVPWUAEAxcXFePrpp9G4cWNs2bIlJHNWJM8++yy6du2Ks2fPBjU+IiICb7zxRsji2b9/v22xdnJycsjWJaovnHN8+umnAY+7+uqrMXnyZOTn52PZsmXo0KEDbr31Vrz33nthiNI/DRs2RHp6Ov7zn//gyy+/xJEjR8Ly2m/atCn69++PGjVq4PPPP0dkZKStcTt27Ah5LHY/yw/lsYcgwsVnn31mq9+AAQPCHEnVQFVVTJs2Dc2aNUOTJk3w119/BT1XdHQ0pk6dio0bNyIlJcVoHzduXEDFCYYPHx50DIQ9Fi9ejMzMTHTv3h35+fm2x3HOsWLFCp/5P0FUBZo1a4aVK1fafg1v2rQpzBFVHs6cOYNGjRph0aJFtsc0aNAAWVlZSE9PD2NkBEEQBEEQBEEQBEEQBFG9IbE2QRAEQRAEQRAEQRAEQRAEQRAEQVRDVFXF7NmzS+3XsWNHJCUllUNE3pRJrg2EQa4NQAh3obPwlmu7zeUp1zZEhcwywpRNS2miX8G2ocE2RduGuJBbhN1cCq+ZIdxWuFXM7X5ROIPC3C9cn8cQdHNd7sjdZdpS8mj0swofmdQeyv1l6Ws8SktfbhVvW59GkmoT1Yu4+Divtug6l5fL2oaGzvJyr9HoBsRfeJtX3+3bt4d8/ddffx3PPPOMV3tGRgaWL1+OBg0alHmN1q1b+2z/7bffgp7zxIkTPtvr1q0b1Hw557IBSFe2Ycn2EobKdqEbRd0FlMI4PwmLVNBNXWqMtWD3UCeEm4Tbr7CUDp1hRwiBdWvXYcCAAUhLTcPQoUPxxx9/hnXN2PQeYNzhLaxkHvetJ2Dh1gFStm3NewBgx8FCPPXRrrDEXVUoVovx3e5vcM5VBFm0BEzqr5mRxxnFS3SxtZRlG7JtJsXS3BBSc8agAO4SbsbBuaKLsgHImRkHYMnfjBzTlHhbc0wZkTaD3kfGwxkUrkDRC77IdjCO63p0xU8bf8LHsz7Gsy88g0EPD0LWhmW4/e7/gHPFeBUxKeYWDIxzMKFJxyXadr3AC9dyS3kcZLrEmTGOSEcUoh3R5fmUVkkieATS4hpYhNouOF26UBsqnKqqS7R1uTaERa6tauJsoUKoqn5f1YS3QtNpQ5iSbXlRdZm2/N8qxhbyPOgh0TVuC0s/y7aS5NqekFy7avPXX3+hUVoj5GTnhHTew4cPh3Q+T/ImvY+8KR96tSupqajz+Szw2rXDun7+x1OhWgTXkvjhTwE8vH8mnn/0iCHC3nKu2NaYT36c6vFzLX9ufee0XqJ+m7G5rREo1uNUJS9UM336dNvyRgB44IEHsHXr1jBGRBBERWJXknvdddeFORKCOD8YO3YsGjVqhD//DO4zHMYYBgwYgGPHjqF9+/Yl9n3hhRcwefLkkIn39u7di8zMTMTFxWHo0KFhK8AYTr777ju8+uqrZcrXXnjhBURHh+bzhf3796Nly5Y4c+aMrf73339/SNYlqj+9evVCmzZtSu0XHR2NSZMmQQiBNWvWYPDgwV6v70cffRRRUVHhCtWNO+64A3v37sXff/+NOXPm4JZbbikXeWh0dDTGjRtnq29eXh5yc3NDur5die2sWbNCui5BhIOvv/661D5RUVFo1qxZOURTeTl27BjuuecexMXFYeDAgdi1q2y/H+vWrRtOnjzpU1jOOceiRYvAbX7mt2vXLqgqFcINB//73/+QkpKC7t27B1Ww5pNPPkHLli3DEBlBlB/t2rXD5s2bbfUNRDxflTl06BA6deqEY8eO2R6TlpaGrKwsNGnSJIyREQRBEARBEARBEARBEET1h8TaBEEQBEEQBEEQBEEQBEEQBEEQBFENmTt3Lo4cOVJqv4EDB5ZDNP6pCLm2Xwmzm1xbW1wKnUuUa5taaeOaeWxnhkDbXbANq2AbmkCQaUZBq37buPYlzWa6dJu5ya/dLwDX5IUWkbY5BzNE2twqfJSCRWbKtbX+ikWcDfd+TD56mPtBtknpOEm1ifOAlJQUrzZXUbCCwNCI3OpcPRqO2DS3tmC+5FkSr7zyCp5++mmv9hYtWmDFihVIS0vzMSpwGjVq5HMfL1myJOg5fX3JOSkpCYmJiQHPVeAsQKGz0K1NQJgHRtmmC0mlq1jAMIqaIkFh3W5f7GeVDxKVl5ycHEycOBGZmZm45pprMP3T6Th79mxI12jRooXP9ty/5nm1yaIinq3Gtdu51D0P0v4Mzdy+6LdsvDr3n2BCrvIIIbBw93c4dTbbFEUzLWeCzNeELHRi5kYylzIE2HrxFMY5FGs+yLU5FM4MQbY1E5VFWeTzIeXbsBRs4VCMfNBaoIVBSq31vBGWnFJYcj/9f4BB0WNNb5qO7v/qjkefHIIX33wB9VPr6wVbmDa/nocawm/94KYVpoGRT3IGCKFLtbUDn1W9DYAhLtK7gAXhm9TYNEQqkXCpLl2erWqibV2orQoVAqq7XFuoxrVLqFChAlAhIKCqqn6OUXXZLfQ5rFJtU35riLeFZYunONtDru3rUONPkOtLpE1y7YokgPdcetdffvkFHdp3RExkDbS+uDVcLlfIozqwf3/I55Tkfzodp199zatdSU5GnTmzoaSmhm1tAFBzc5E3+QOv9ohLLkHMjd3DujYA5B44YKj1txeXLtaOjIpEXEKckfsKYTlmGEVohFGQxjP3Ne77yInNJuHd37NvqZGWQCU8xKxbtw6xsbG2+rpcLnTo0AEFBQVhjoogiIogKyvLVr/mzZuHORKCqN7s2bMHzZs3x3PPPRd0/pqSkoINGzZg6tSptsWIgwcPxt9//43GjRsHtaYv8vPz8c477yAjIwPx8fG47rrr8Omnn8LpdIZsjXAxdOjQMo2/4oorfBaIDIacnBxcfPHFtmVxERERuPfee0OyNnF+8NVXX/k9VjDGcPPNNyM7OxuPPPJIqXNt2bIl7L8zTU9Px8yZM8O6RkmsWrXKdt85c+aEdO1bb73VVr9NmzaFdF2CCAcbN24stU/Tpk3LIZLKyddff43MzEzUrVsXM2bMKPNnLYmJiVi8eDEWLVqEGjVq+O3Xvn17zJ8/39acjDHbuSZhj/z8fLRp0wYPPPBAQOJcK2PHjkX//v1DHBlBVAwtW7bE4MGDKzqMSsGWLVvQtm1b/Pbbb7bHpKamIisr67w+nxIEQRAEQRAEQRAEQRBEqKDfiBAEQRAEQRAEQRAEQRAEQRAEQRBENWTt2rW2+tn9cmc4KW+5dkntuv3QItPWJds+5NqGpFsXRkMKs7kp0jb109ZRFnGiVbBtlVtbthsCRmZKu2EdIyWIfsTbhoAb7nJEU/9tlSRapN76+oplDU9xuFWobY3RKhH3JdW2Pg6SahPVEV/SZ2fB0fINQrjfYZGxqHvtG7D+QB0+fBhHj5Y9LiEExowZg1GjRnlty8zMxIoVK1C/fv0yryNhjKF7d29R4Pfff4+8vLyA51NVFevXr/dqb9euXVDxnSg4rrkAAeOawfADagjhdQQz7jPmX6DN7Ckr6ahXeRFCYO3atbhvwH1ITU3FE088ga1bt4Z0jeSUZIx8egT+2rkd639Zj4aNGnr1yd48GYYs23qelJZjS8Zh2WhuY8yth5HtMF2yzRj+t+gwPlp0MJQPrUrw4z+LsD93r57PcX2XysImeo7ENdG1LK6iyCIrRmEUS1EVcHBFz8ksUmvGFO0C95zNKJKiS7O1OGDJL02BtfbngxxQzXyWQ4FirqKLsKFJsrkl99PvS3m2lIdr+ZvMbWUux8yaAQLg3MyHjXxUzxeF0PNDXa5q5Hv6vJFKBCJ4RMU8uVUQzjgaxDeES3VqwmzVqcu1VajCpYmzVRVCaMJsVZdsq6om3pbSW9UoBiH7SCmuahFoW859QjXvW+XaUqLrIdf2xiLa9TypVUKpLaFRotTcY1NOTg56dOuB9m3b4+effw6LUBsAYhhDxuHDYZn7zOzPkfPsc17tSp0kJM2dA0d6eljWtZI/+QOouble7bWGP+lhqQ8Pp/ftNZ7a/cWlP4d16tUxEmQhE2X49GRrMI9rC9Z82W7xmepKfHw8Vq5caVuUdPr0abRv3z7MUREEURF89dVXFR0CQVR7Ro8ejYyMDOzcuTOo8YwxPPzwwzh06BDatGkT8PgGDRpgz549GDp0KCIiQvveOC8vD1lZWbjvvvsQFRWF9PR0DB48GDNnzkRhYWHpE5Qz+/btC3psw4YNsWLFipDFct111wX0ufS//vUvklwSAdGgQQPs2LED/fr1Q0ZGBtq1a4e+fftiyJAh+O233zB//nxER0fbmqt58+Z46KGHwhZrcnIyNm3aVKGv8dWrV9vuW7du3TBG4p8FCxZUyLoEYZeioiKcPHmy1H5dunQph2gqD7m5uXjssceQkJCAm266CVu2bCnz51KMMQwYMAAnTpzADTfcYGtM3759MXLkyFL7lfdnZqqqYufOnVi8eDF27txZJYq1BMKqVatQt27dgKS5njz88MMhK+5CEJWF5ORkW/1UVQ1zJBXHyy+/jKuvvhoHDhywPaZ+/frIyspCRkZGGCMjCIIgCIIgCIIgCIIgiPMHznnl/Cpd0xa10aRFUkWH4ZfKGhvtt+Cg/RYclX2/AbTvgqWyxkb7LThovwUH7bfgoP0WHLTfgqOy7zeA9h1BEARBEARBEARRsSxdurTUPpmZmahZs2Y5RFM6tuTaJX3nK5RybS0gTaZtCJ7hJdd2m4dZ52O6v4p5iaYNSbY5sy5OtIi6dYUht8gW5XgpWzTarReLeNvXRYq+3ceY8zHGNDEiGBRuyrjd5NuGMNtDqG2RahqPhHFD5GXOYH2qSKpNVF98fXHMVXC8AiJxJ7r+VUjMHGjcF0Jg3bp1ZZpTCIERI0bgpZde8trWrl07ZGVl2f4iXSD4KgxRUJjfagQAACAASURBVFCA6dOnBzzXypUrceLECa/2nj17BhXbUR8SdffvLXvLRIWXYNQsQWALaat1u+9vfaIiyMnJwcSJE9G6dWtcc801mP7pdJw9ezaka9xwww2YM28O9uzdg5deeRnp6emIjo7G888/79W3KGcXinJ2Qcpuzxz8CUeWD8e+uddj39wbcOLn11F4bBMgXHDLKATg/gKziritr1sGIThem/sPZiwLj9C0MrJs7xLsPPWXUahEZmxmtmTmUFxKpXUxtczDrHmhkf/BkgMyXXANfRzj4FyBWRhF0cfIQiwKOLgp5mZ6ZMJDum2NlElptmIUZeFMgQIFnDnAmaKvrxixMcHBuC715qZUW8vphBarYOAK1+TZugzckIkLTZzNGQPT83CFKeDydcUYBARiI+Iq8imuktSvmQqHEgGXqom0Xbo0W7vocm39tqqqulDbItpWpWxbQIUwxNmaJBuA0MXbsk2XbVvl2MKtuoTlGCIF3W7nRPcbwuMaDG6nPF8y5xIFz0SFoqoqnn3mWdRLrmfrc4uykKwo+D45BdG7d4d87jNz5yH7/0Z4tSvJdZA0bx4imoVfhKCeOIG8/33s1R55aSair78+/Os7nTi9d692G8BxG3L0pi2bAmDeP6P6YUFY8gxvYb/vMaUihHsu7DGNEUsV/+jgsssuw6RJk2z337x5c1hlegRBVAybN2+21W/q1KlhjoQgqh87d+5Eeno6Xn755aBlYKmpqdiyZQvef//9MgtnJ0yYgNzcXIwfPx6tW7eGoihlms8TVVXxzz//YMqUKejfvz9iYmLgcDgQFxeHBg0a4IorrkC/fv0wbtw4bNiwodwFaTk5OSgqKgpqbM+ePbFz507UqFEjJLEsXboUGzdutN2/Ro0amDVrVkjWJs4vmjZtitmzZ2Pnzp1Yu3YtFixYgIkTJ+LSSy8NeK7JkyeH5f1Aq1atsGfPHsTHx4d87kA4eNBescdrrrkGvXv3Dvn6dgvN+vq9GkFUFr744gtbUub+/fuXQzQVz8qVK3H11VcjMTER7733Hk6fPh2SeRs2bIgtW7Zg6tSpAeeHlUVQW1hYiLFjx6JZs2ZwOBxo3rw5unfvjubNmyMiIgIxMTG49tprsWnTpooOtUxs374dnTt3xpkzZ4Ke47bbbsP7778fwqgIonLQtWtXW/3mzJkT5kjKn9zcXDz44IMYPXo0CgoKbI+rV68eli9fjmbNmoUxOoIgCIIgCIIgCIIgCII4v2DPf3Cj8dutxhfWRv2GFfuLa4IgCIIgCIIgCKJq0b7BGNSMqFvRYRAEQRAEQRAEQRAWsrOzccEFF5Tab+bMmbjrrrvKISL72PlyXomyoxKG+5OrlSRdE0Lo3jYP+SljbrEaMjhhue9hbtLEc56rmf2klA4MpqTO8qAMqZQum2bwv78M51xJ+0puFOZNqxzc/F/Kwy1tUhRu6S1FjZoM25SNWwXZJNUmqiuex4P27dtj/br1bn1iG3dHao/PvPpbZinhNvPRZjVKmvcFVMA4HgnAOPLot12F2D//FhRl7wAADB8+HG+++abtx2pFVVU89thjPr8A2rVrVyxYsACxsbFBzV0axcXFaNSoEQ4fdhf2pqamYtu2bYiLsydeFUKgZ8+e+OGHH9zao6OjceDAAdSuXTvg2L7ZvQDH8o9qUlpdcKuAQ+EKFKaY10yBwh1wcAcUpiCCO8C5AxHcAYU5oHCuXcs5uH6tS3Y5V8wiCZybMl7GzUIIstABYEp8pW5X3mfex2oGpt9lxsvP81gNWI7XRkNg+0phoZX+VDakvH7KlCmYO3duyEXaAJCSkoIBAwZg4KCBSE9P19Y1EhItr3A6XagR5S0Lqn3l/6F2m2HI/v1jHF89Br4SKSWmNhiPRK2L7oQjpjYiUy5FVGKG1leo+lqqJq2Eqt2GS5fourT7zIVRt6djYLfUkD/+yoKAwLJ/luCvk9sgGLSfR1m4xPg540Y710XVjDEoMGXZCizHDeMYokBh2vGAMw6uaIJrhy69lscHRXBwzsChAGCW2wC4JQ49r2MCYJxpTxHjYELoYmzjpQNhKR7DubzNLCUAmPtpSj8GcM4hVH0SPW9W9GvVcjzh4MbrlenCZnncEaqZA0tNc5QjEonRpb/PCRVFRUXIzc11a2OMBXVuKI0DBw5g2bJl+OWXX7Br1y4cPnwY+fn5EEIgKioKSUlJaNasGa6//nr069cv4Pn3nN6D3dk7jNeXdj4xb8t2B+fgUHTRu3nuMcaBG9tMybsstgNwphXm4fLcYjnvyG3G+wTArRCP9drc5PH+APCb4/t6j2D3fYNfWAjmqEZ45ryA+6nf8yzi9u5XAN9++y0GDhiIU6dOhS3GyyMjkaJwNFQi8GBcHDgEal59NZp9+WXI1jgzazayR4z0qlyi1K2LOvPmwNGkScjWKomc519E/kcfebUnzZyB6C7Xhn39E39txycd24MB2HSuCDNzS5fKDBv7BG66+yY4eAQcjMOhROjHIjNPlscaeR5k8tjDLMXB9HOZcb6FtWgFcD7nvHfccQc+//xz2/1nzJiBu+++O4wREQRRXqxatQodO3a03f+pp57CuHHjwhgRQVQfhg8fjgkTJgQtL+Sc44knnsD48eNDHJmJ0+nEjBkz8OGHH+LXX39FcXFx2NbyR0xMDIqLi9GiRQtccMEFSEpKQr169dCwYUMMGjTI1u8t7bJjxw5ceOGFAY2Ji4vDZ599FnKJbkZGBnbbLOYTERGBn376CW3btg1pDAQRLCtWrMCwYcOwdetWt+OGw+GA0+m0PU9iYiKefvppjBjhXYCqvNm9ezcyMkovdsUYQ1FRERwOR8hj6N69OxYvXlxqv8jISJw+fRrR0dEhj4Egysott9yCr776qsQ+DoejQnKO8qKoqAgvvvgiPvzwQxw/HtoC2oqiYNSoUT4L49pl0qRJGDJkSKn93nvvPTz66KNBr+MPp9OJoUOHYsqUKbbOGYwxdOvWDZ9//jkSEhJCHk+4SU9Pxz///BPUWMYYxowZU6bnmyAqM06nExEREaX2a968Of76669yiKh8WLZsGQYMGIB9+/YFNK5evXrIysoK+D0tQRAEQRAEQRAEQRAEQRD+eWFKDxJrEwRBEARBEARBEGWDxNoEQRAEQRAEQRCVjx9//BHdunUrtV9OTg5q1apVDhEFRjjl2tpm7w525NpgZmwlyrX1GMw5he7bMsdK1a1lEXN+Jh25wn1NHw9QSg/tSJ2Exw1NFmVqEa3TuAmyYXUlMjeRnRRRmfO5y6gMOZWlr09plVVeRVJtogrieSzo27cvvv1/37r1SWz1IJI7jPXqb5mlhNuhE2sDKs6d2IYDC/4NoTpx+eWX49dffw3g0Wq4XC488MADmDZtmte2vn374vPPPw+7DOCNN97AyJEjvdrvvvtuTJ8+3dZx4JNPPsGAAQO82h999FG89957AcfkVJ34ZOvHgIBtsbbCFDh0oTaJtasHOTk5hsxo69atYVnjhhtuwAMPPoDefXobX1Q1ji3MepzR8pChjw/F5Pcne82T0PpB5Gz5MKC1Y+q1ReKlD6JGWntLzuOCEFKsrbqLteEC4MLDvdLwf/8uH9loeeJSXVi8ZyH2nN6j/ewzXVzNNHE0kyJQaFJhRZcSM8a0n2OmCbAVcHBFl4kyvZ0r2nEACjhnxjGDy+ODlBzr8yucgwv3NfVDgHZbxgZN/i1gHhusxwd5bNBvau1GwRn3vExw8zakrFu+LvTXIpMib0v+rO0PwDg/CWZsN1+9mrRM5sYJMQmIcpSPaMbpdKJPnz5YuHChW3vt2rVx4sSJkKxRVFSEWbNmYcqUKVi3bp2tMU2bNsWuXbsCXqtYLcaKfVkAhE+5tsLkeUWeb8zzF+e+ZdwM5mtY+6fJ3Rk8JbfmeUfK2QHotXiYm1zbS6xtfU/i8b7B8z2DnMOTMomxSaztRrBi7aNHj6LnjT2xefPmsMVWV1HwQ3IKHIDMho1MmMfHo/X27SFZJ//T6ch59jmvdkeDNCTNmQNHo4YhWac0XIcP40j7DhBFRW7tkW3aIPnrr4yfm3Dyx7w5+P7Rh8EBjDuViyMuV6ljvvx1HurUSYLCI+DQc2IHd3iJtRUP6T/zIdaWxxQSa7ujqipatGiBnTt32urvcDjw+++/o0WLFmGOjCCIcLNgwQLcfPPNtvszxrBp0ya0bt06jFERRNVm69at6NGjBw4cOBD0HI0bN8aiRYvQvHnzEEZWMqqq4s0338SoUaMCEuOGE8YYWrdujXfffRedOnUq83yqqiIiIsK27Pyjjz7CwIEDwTkvvXMA/PDDD+jRo4etviTVJio7RUVFKCgoQHx8vPGzsn79evTs2dNvgay4uDiMHz8egwYNKs9Q/ZKTk4PExERbfZcvX47OnTuHJY4VK1bg2muvtdV38uTJGDx4cFjiIIiykJqaikOHDpXYJz09HX///Xc5RVR+bNq0CcOHD8fy5cvhsvF5V6BkZmZi4cKFqFevXpnm+fPPP3HxxReX2o9zHrLHUVRUhG+++QZjxozBtm3bgpojIiICzz//PJ599tmQxFQevPrqq0HHW7NmTfzwww/o0KFDiKMiiMpFcnKyrSIE27Ztq/KfRQshMHbsWIwaNSrgsXXr1kVWVlaV3wcEQRAEQRAEQRAEQRAEUdl4YUoPhPYvQgiCIAiCIAiCIAiCIAiCIAiCIAiCqHB2795dap+MjIxKKdUGYMqOSsLDKes+QSnzByhbY0wTLQkvqZtwc1VZFKamgNAQFcqxpuyJG1o5ZtnGjT5gTBcMmuIo7raKpR9Kv1jHMMbcWs149BgEc3ushqTVItrmbvNx43EabbKjMLeQVJs4H1BVFWtWr/Fqj6nbrpSR5fe6jap9ERLbDAGgfTn42LFjAc9x+PBhn1Ltu+++G/PmzQu7VBsAhgwZgrS0NK/2mTNnYtCgQTh37pzfsUIIfPrpp3jggQe8tsXHx2P06NFBxXQo/yBcquXLyV7nKu+Tl+9jlnB7RVj7CF9jPKb1dLfTYTH8CCGwdu1a3Hfffahfvz4ef/zxkEu1U1JS8PQzT2Pnrp1YuGghbvn3LZpU261oBrw8/IwBN93c1+ecgUq1AeDs4fU4tPB+HFk6DK6i03or00XJ+kUzWULmIQIMk77dj8cmb8W5YnvSo6pAQfEZfLXjC+zJ+VvLj7guumfcTaot8zuFW2SgXOZ3uixU4WDCzPgUpkmOObTnVlNvMyiMG7eZLuU2xaMKwJkuv+FgilWwzSzPEgN0YanUIBuifj3vA9Ok20wAHELPBRUzl2TcFJPqQnHGrfmimWcyXa4trMVXtE76a5QDXNsu9Hath9BvCzDOy02qLYTAY4895iXVDiXz58/HhRdeiAEDBtiWapeFCB6B5JopcKkqVOGCKlSoQoVLuOBSVbiEClV1QYXQ+6hQhYAKAdV639KuvUfSRPpCL/KhGsU+zPtGiQ+jH2C+WTBxK1QE+f7Lo7iR5Vq+fojKzbY/t6F5RvOwSrVjGcf8pGQ4/Gx35eai0MbnJKWRN+VD31LtjAzUWfBVuUm1ASD37Xe9pNoAUGvE8HJL/A79phXnyRPCllQ7tlYsEmonALAWGgswVqaNdr9vYqtQWzWHc46ff/4ZNWvWtNXf6XSiffv2KCwsDHNkBEGEm0aNGgXUXwhRaSSYBFHZUFUVQ4YMQevWrYOWanPO8dxzz2HPnj3lKtWWa48cORLFxcV48cUX4XD4y5TLDyEENm/ejGuvvRZjx44t83ycc9vS2qioKAwaNCjkUm0AePjhh233XblyJUm1iUpNZGQkEhIS3H5W2rZti+PHj2P69Om48sorkZSUhJSUFFx77bVYuHAhcnNzK00+8eeffyI5OdlWX0VRwibVBoDOnTvbkt0C2nHEbpEAgigvVFXFkSNHSu1XnUTBqqrirbfeQoMGDXDZZZdh6dKlIZdqJycnY/r06di0aVOZpdoA0LJlS1t/86WqKvr29f4d4cGDBzFnzhyMGDECvXv3xiWXXIImTZqgVatWuO6663DnnXfi6aefxrhx43DTTTehWbNmiI6Oxm233Ra0VBsAiouL8dxzz6Ft27YoKCgIep7y5IMPPghq3OWXX45Dhw5Vq58VgvDHrbfeaqtfz549wxxJeCkuLsagQYOCkmo3adIEy5cvJ6k2QRAEQRAEQRAEQRAEQYSJiv/rGIIgCIIgCIIgCIIgCIIgCIIgCIIgQsqJEydK7ZOdnV0OkZQNTb5XihTJQ8JsDrZs97mZuUnb/LV5xaLLtYUhB9Tk2u5uN6HNxYQxr4xHMKFJq7VptH6Wx2iIp6HPz6Q8Dqbo2phMeD90f04qvxJyN4O18Vi1EISbuFWua1y7ScNhCLKZecfiy/MlUCSpNlE92b59O06dOuXVHlP3qgqIxor+w6cfDxJbP4CCvctReGwTvvvuOwwYMCAkq8yaNQuzZ88OyVwA8Oyzz+LFF1/0ua1GjRqYMmUKevXq5bVt6tSpWL9+PZ599ln07NkTCQmaxK+goAArVqzAu+++ix9++MHnvJMmTUJKSkpQ8e49vcf3cUivV+B27LQe4zyP8UER+Fi3UD2GBxzLeXr4zc7OxsyZM/Hhhx+GXKQtuaHbDXjwgQfRu09vTaStY+QtJex7eWrt1Lkzmjdvjh07doQsrvy/f8DZIxuR0uVVxNRrC2vCoeVVXDMuC7Ocx/9bfxx/H9mAyUNao2GdmJDFUhEczj+ERXsWoqC4QBfOmIVMrAVIoAurNcG1Kac2BNuWIiUK11XbTDHE11zvD84MEbYshsKZAs1vLaXYMAu1cMAoh8K1/JRzbsittRRUAIxDAJoI3Jpz6rc1obZ8Ti05HUzRv5nXAVD14wfXxFkyXiGLrQgt5+ZMu2acG4VYBBfaeNlZf+0IJlCjnKTaADBu3LigRQmlkZ+fj4ceegizZs0Ky/wlkRbXAAdzDwAq5EtDvgSgCv15U13afVUTpauQeboAmKrJz/XnW3tbw/XjjCbb5oJBhWoK5S3yXP2djXZLWN4vWV53Wg9hvM6Ex/sDI52R71W86kwIt9eovzaifCgoKED7q9vjzJkzYZlfAfDvmjUwOj4R3O+7eY38n39GdNOmwS0kBHLfeRe5b47z2hRxySWoM2smeO3awc0dBM69+3Dm88+92qPatUXUNdeUWxyfLVuOJdm5OOi0Jxm6rm8Xn+3uQn3h9nPtdQwgbJGQkIClS5eiffv2tgRt2dnZ6NixIzZs2FAO0REEES4CFWsDwIYNG1BUVITIyMgwREQQVZONGzeiR48eOHr0aNBzNGvWDIsWLUJ6enoIIwuO0aNH4+GHH0bv3r3LpahTaQghMGrUKHTo0AGdOnUKePyvv/6KGTNmYPny5baL9xT5KEgTCvbv349//vnHVt958+ahXbvSCm8SROWEc47+/fujf//+FR2KX3bs2IE2bdqguLjYVv+mwX4+EADLly9HnTp1bPW9++67K+SzQoLwx+LFi219ntCvX79yiCa87N69G0899RQWLlwYlpyBc462bdvijTfeCItc+dZbb8XHH39car9vvvkGUVFRqFu3Lk6ePImCgoIKL1D3888/o27duli8eHGlzpMKCgqwb98+2/0ZY8jMzMT48ePRpYvvz0MJojry/PPP44MPPij12LJnzx7MmDGjUueW/jh9+jRuvfVWLFmyJOCx7du3x4IFC2znhwRBEARBEARBEARBEARBBE7oy60TBEEQBEEQBEEQBEEQBEEQBEEQBFGhFBYWltqne/fu5RBJ2bElSS7pOxklDPclV5PiP3+xGNJAXQxn3veewbiliwildNoUwOm9GDNEi5yZY2HRMnKr1FDGoV+Y9QKmGe48LtY+sF7k49JXtK5vSBm9Ho+5TT5wBoBzi0hbSrUtI427njJty3607nqSahNVldWrVnu1RcQ3hqNm3fINhPm6Y/m54gqSr30N3BGNL7/8MmTLqqoKl8sVsktpX9zu2bMnxowZ43PbH3/8gbvuuguJiYlISkpCcnIyYmNj0bNnT79S7REjRuDuu+8O+vH/k7sHgH6YtVy7I3wer6Rw1L2wgfDVqVTcBd5lRPi5fR4jhMDatWsxcOBA1K9fH48//njIpdrJyckY+fRI7Ni5A4t++AH//vctiIhwlBCUduXvHKsoHE/935OlrhtTIwYPPvwgLr7kYltxugqO4tB39+Pkz+Mg1GIjawC4Jd/hlnaGP/bmo9eYdfh67WFba1Q2hBDYcHg9vt75Fc46pVSb6/ka1wTVjIMbkmyu51gMXO+nSNG23p8zZo6TF8ucDqbo241ZwOEh8NbzRS5giUUeh8y+Cmce60gpt56X6mOMvJDJXMz9Tw2FPJaZ3mRLLgmjCAwT5jGJca6vwfUh7jJl6EVr5H4GY4AqIAQQ7SgfEfu8efMwYsSIsMx9/PhxdO7c2ZYoJzo6GvHx8SGVHF4QfQGiHNFQhQqXUKEKF1TI2ypcwgVVCO0CFUK4IPTbKmS79tyoeq0OVQBCqFClqF1X5AohLBe5TUO260+5flu/7+Okw/QxsFy7QeemSkvnTp2Rl5dXpjkSOMcntZPwWVISHoqNRfuoKLSLisLdNWtiXUo9PB+fCMXGPHlr1gQXgBA4/eprPqXakVdeiTrz5pSrVBsAcsdPAJxOr/b44cM9qqaEj1OnTmHGL7/almoDwD1Dq54ooyrTtm1bTJgwwXb/X375BY899lgYIyIIItxccMEFUBQ7Z0V3LrroojBEQxBVD1VVcf/996NNmzZBS7UVRcFLL72EHTt2VAqptiQpKQlr167Ft99+iwsvvLDCf48ihECfPn3g9JHTApog99VXX8X999+Prl274uKLL0ZiYiIYY7jiiivwzjvv2JZqh5MpU6bY6telSxfceuutYY6GIM5v+vTpY+vvIyThKqhnJSkpCS1atLDVd86cOT4L9hJERWGngDLnHDfeeGM5RBN6VFXF1KlTkZGRgYyMDHz99dchl2onJCTgiSeewOnTp7FmzZqwSLUB4JVXXrGd2xUVFWHfvn04c+ZMhUu1JXl5eWjfvj1Gjx5d0aH4pXfv3rb7tmrVCvv378fGjRtJqk2cdyQnJyMjI8NWX4ejhL95qKTs27cPHTp0CEqqffvtt2Pp0qUk1SYIgiAIgiAIgiAIgiCIMENibYIgCIIgCIIgCIIgCIIgCIIgCIKoZixevLjUPg0bNiyHSEKDbbm2v+9+BSjXLqndGo+Ua1sl1aZA0qqxtQqofQi2pfzUkKCawm1zUqtoW1dUWoSMnuM8L+Y2i0RRjoeUdfsRaVsl27oA3FuobT4Gqw7ba19KsaIw20mqTVQ3Vq1e5dUWU69tGWYM8Wvb8rMSGd8ItduOxI8//lilv7T//PPPY+TIkSX2OXnyJI4fP17iF4X/+9//4rXXXgs6joP5B1BQXOBzm1b4AMa5ShZnMEoPWIs0WES1jLlvp0NdxZKTk4P33nsPmZmZaN++PaZNmxaQsMMO199wPebOnYu9+/Zi7NixaNq0qcVb7P4CYO4nT3eE980777oLrVq18rv2Xf3vwqHjhzD+7fFY9+s6/LnzD0x4bwIeeuShUr7oKZCz5f+zd+bxURTp//9U9eQg3IFwBBQRwZNDXRTwQi5dEQRWdBcXORQQXQ8QVA4VvoICy+GKqwICIogC/lhRwQMVFeVGQRDliAeEI0Ag3CFH1++PruqunplkeiYzSQjPOy+Ymeqnqp6Z7q6umWTeNRvpS/6BvBPpcM8B1J+ncW1xDo4TZ/Lx+LSfMGDqDzh87GwhbZcuMs9k4v9tX4QN+9dJkbRcBIUz17zKum/prw3GweGIsZ0FVQwpz5aibM7BhJRjcyXGNux5GueqDQ5wecuc+aH1SnMpr1Z5Gc68To83rXjODVt0zeWcUQBgQonAdXm3PuN0/qkFYDgYYMq+uBrfLJm2UPJuIQ9UHjh9ZhxyURgAjEHI40gwgTjug4/H/kvW33//PXr2jI349fjx4+jQoQN++OGHoNvr1q2L4cOH45tvvsHRo0dx5swZHDt2DNnZ2Thw4AA+/PBDDBgwAFWqVClSHrXK15SibEeuLYQJASnBVkJtCOTbgm0BIUxIlbYVAxMQ8r5QFzhrC2DrtbVH6kdJ2WVC+joQrrcNzhsEIe/acm04km1LwA6/a6ywn4/eXiQ/JO2OnKeeego//vBjxPVrGwb+XbUKNtSsjRviE3BdXAKGVKyMt5Kr4+3k6ni2UhVU5N7/BPrEt99GlEfO5p9w4r+vBZQn3nIzUubPA69UKaJ2IyV35y6cXrw4oDzhxhuR0LJFseXxxRdfhFwAx58hfx+KjL0H/UqF+/2/HBzsuQ/zOw395zd+5yh9LuDmscceQ7du3TzHv/rqq1i0aFEMMyIIIta8/fbbiIuLC6vOb7/9hvXr18coI4I4N1izZg1q1qyJWbNmRSwZvOKKK/Dnn39i5MiRUc4uenTs2BG//vorsrOzMWvWLLRu3RoVKlQokVyOHTuG119/3X5smibGjBmDqlWr4tJLL8Xw4cMxa9YsfPXVV9i2bRuysrIi7ispKSkaKQfw888/e4qbO3duTPonCMJi2bJl2L59u+f4yy+/vNhkp/PmzfMUZ5omXnzxxRhnQxDe+e67wN91+1OrVi256Oi5Q0ZGBnr27IkKFSrggQceQFpaWlTbZ4yhadOm+PDDD3H06FG8/PLLMZ9r1axZEzfccENM+4g1QgiMGTMGzZs3x+nTwX/PXlIsWrQIX331lafYlStX4qeffkKdOnVinBVBlF7+9a9/eYpr0aL4fpcRDX744Qdcf/31ES20PmLECMyfPx+JiYkxyIwgCIIgCIIgCIIgCIIgCJ1zb0k/giAIgiAIgiAIgiAIgiAIgiAIgiAKxYsII1zBRknDGPMmNPATNDsNoEApmiXIDtxYULmejx5jCfJpHgAAIABJREFU58hgSQGh1IRaev7+beGUW9JVYbUT5InY/cAtmlJ9R4JbAa7JwlWbQmubO53aAkQ48kOVstByDBCA+rVJUm2iLPL9d98HlCXVahnDHt3jjD0ueXTAVLr8HvCEiljw/kcY2L9XDPKLPYwxjBs3Do0bN8ajjz6Ko0ePhlW/Vq1amDZtGjp37lykPHYc+dVeYMAev/Rx1F6IgQUZH+Wtq9wZI1mQcZLJiv5joHOVCNwWtNOAuoSOEAJr1qzB9OnTsWDBApw5cybqfdSoUQN9+vbBgw88iAYNGjh9Bz2RC5rsQDte3PMU63orkJAQjyUffYDWt9yK3X/udlUdNmIYRj4/wtX2hfUuxAP9HgAgMH7yeJw8eRKPPvQoPvzfh8jPzw/oPufIduxd1g8XdFsMFpcgkxGAsCYRVj7SoCxMAByfrt+P5R8twuBuDTCwXx8YhhHei1dM5OTnYOOB9dhycDNMIWxxtSPIVwuaQAq1redpLU3CwZkUWMt4Jck2uJRnc+Y8Zoa9GIojvea2pJoJJqXYmvhaxqtJGoda8ERf0IXZ4m/B9PkYd0TaTJuXqmPHipKxzBYcc8bdi6VwBmE6xx3XjkP7sBJO206rsM3JjAsIU5v3CkAIhgRfQgz3rsXOnTtx11134ezZ6IvehRDo1asXNm3aFLCtYsWKGDduHPr16xf0PRpjDDVr1kSnTp3QqVMn5OXlFSmXWhVSkZa1y9oXnMGEAGMCMPMt4bk8FpgwLcG5MCHAYDIGZpqW1B3WPrLOYgHBAFOYgDDAmZRwM26NP1Dv46zjS39NrCFCLVYkwKw7EEwbv6xXwXnfpN4vCVH4NU5WI0qG1197HZMmTgq7Xg3DwCtVq6J5XIIca6KXU+6hQzi1aRPKN2sWXkUz8HoHAGZWFg71+GcUMrOo+NAAlLv9tpBxx/89EQgitK48ZHDUcvHCxx9/HHadP3b8iV639sbU9/+Dxtc0KULv4Z/cruHCr7rXzx2K0H2JsmjRIjRs2BC//fabp/gePXqgWbNmaNiwYYwzIwgiFvTo0QNt27bFTTfdhJ07d3qu16VLF+zduzeGmRFE6SQvLw+9e/fG/PnzIxZq+3w+jBs3Dk8++WSUs4sd8fHx6NOnD/r06QPAej88depULFu2DL///nvYC6hEyvbt22GaJl544QX8+9//xqlTp2LST79+/WLS7oEDBzzFkVyRIGLLyy+/HFb8nDlzYpRJINdeey0uu+wy/PrrryFj3333XUycOLEYsiKI0OzevTtkTPPmzYshk+jwwQcf4LnnnsPWrVsjnvMVRlJSErp3744JEyagRo0aUW8/FP/73/9Qu3btIv/uoKTZsGEDatasic8++wytWrUq6XRw8uRJ9Orl7W8nkpOTceONN8Y4I4Io3ZimiWnTpoWMY4yhXr16xZBRdFi6dCnuvffesN+v1q1bF2+++SZuuy30730IgiAIgiAIgiAIgiAIgogOJNYmCIIgCIIgCIIgCIIgCIIgCIIgiDJEenq6p7hatWrFOJPoo8RpIb/sVphcW20P2KQ0pAUIaoO0r0srVd1AAbiUEmpiOKFE1ColuxBSNukv2fbLUcZyV0revwAYTBplpSRzcklg7afgyLSVDBtwhNpqW2FCbVXOtDKSahNljO3bt+P3338PKC+X2qIEsikE5TSVCwFUuPh2LNtnYGAYTcTFxeHaa6+NTX4aqampnmPvu+8+3HbbbZgyZQrefPNNHDx4MGTbDz30EB5//HFUqlSpSHnm5Ocg7WiavdiAAKTs1trOpFBb98va5ba3ljnjrFYWbIR3ZLSwZKT6ggUFBmtjrByDhV8+4eC6HpRBsrKyMG/ePEyfPh1btmyJSR/t27dHv3790LlzZ8THxxcaq05ZfREM2I/1lS8Kr1+nbl18+dWX+Pqbr3Hq5CmcOnUK9S+uj65/6woIAaFaM7VhAtb+rlChAmbPm4UN6zegX+/++D0tcLzLO7kXx7bOQZWrB0BJ5IUm0rbkuQwCBvJPZyLj8yeReywdjy4HXn15IsaMGYO7777b60sYc/JFPrYd2oofMjbiTN4ZKcV2BPn2PWbJrQFYEmyhJNpcbrMec+iybCal26qcO8JtxuWtAUOTcDPBwA1Lvm2dwLIeOBgzwGT/gjFLfA1YMSpnAcBkYHLcsBcCsNcCUBNd97zONR8V2n1o446UZgsu57Wmmhs7QlPB1DzWkSmr+a8w3Su4WD54EwxAvBFbsfbhw4dxxx13IDMz01V+4YUXepKIhGLmzJn44IMPAsobNWqEpUuX4pJLLvHcls9XtD/5rJpYFT4eh3wzD6ac45smsyTbwnSOZ8HsaxeDABMmBGMATAjI9y22WtsEA7fe0zD17kdJsG29tjZ2yfdI6n1REOGtgPM+y6+aKw52P/LYFAVsI4qF5Z8vx+OPP47t27eHVS+eMQyuWBH9K1S0dnEY8wv/w0L4lekcXbYsfLF2AeRs/ikq7SjMv3UNGZO7dSvOLF0aUJ7Y+hbEF6PMKC8vLyKxNgDk5uTisbsfx+J1/w8pKdXl9SnI3ipkHREddS2LCsLvfhkZOjjnWL9+PerWretpgZi8vDy0bNkS+/btCzk/JQiidFKzZk3s2LEDzzzzDMaPH++pzr59+zBr1iz07ds3xtkRROnhm2++QdeuXcNeoE+nadOm+Oyzz1CzZs0oZlb8NGzYEK+88gpeeeUV5OXlYdGiRXjrrbewYcMGHDt2LOjiatHg2muvRZUqVXDixImYtA8A5cqVw7///e+YtJ2QEPqzitK6gBxBlCU2bNgQVnzbtm1x6tQpVK1aFaZpIj8/H6ZpwjRNMMZQuXJlXHPNNejatSv+/ve/IykpqUj5ffPNN56uE/v27UNWVhaqVKlSpP4IoqisXbvWk6C5NP0eJxjHjx/H8OHDMXfuXBw/fjwmfTRq1AgjR45Ez549Y9K+V6pXr44RI0Zg9OjRJZpHNDh58iRuuOEGdOjQAe+88w6qV69eInmYponKlSt7XnBm4MBw/sqCIMoOaWlp6Nu3L9atW4fs7GxPdRISEsA5Dx1YCvj000/RpUuXsBcu6Nu3LyZPnozKlSvHKDOCIAiCIAiCIAiCIAiCIILBRr1xu/2nwBddWg2pFxbti4IEQRAEQRAEQRDE+UWrC55D+bhzT8ZGEARBEARBEARRVnn88cfxyiuvhIzbvHkzmjRpUgwZxYaQcm1FQSKkQqoXJKl2lWuSJT0XFWOXaY4oe5u8demjhHubVhRgBQt47n7PMdhrE1QmJwrYrvXnLmbuQu01KEiorbftkmaTVJsoY6jzbuzYsXj22Wdd24zEZFzSZ7vLYFzwGCb8bvVy5rddu+8yEEotrt2HaY8+1j9TbhOAMOW4Y5UtHHYxrmlQNElAaSEvLw/r1q3D2rVr8dtvv9mSnOTkZFx88cVo2bIlmjdvHrUv7W05tBnf710JxgxwMEuKywxwJgW53Gff93GfLcs1mA8++9YqjzPiwJmhxXAY3GeJeDmHAUNKern9j2nCXluKKoW9YAwcaqUEKf0FoMtznbHakejasl0ROJazINcCRTh6Q1v8W0oQQmDt2rWYNm0aFixY4Ek+GC41atRA37598cCDD6BBgway40Jy8lPROmUsaEywOYq9XUlvXeHCtV1A2NuFHDdMod9asuMTJ09i+NDhmPfWvKB5X9DtfcRVvQTWGGRaYm2Rbz0W+RAiHyd3LUPm94Fyo6uuugpDhw7FP/7xD8TFxRX84sSQnPwc/JK5DVsObsbp3FNWIWPOOQD93LGkxByW6JozWEJtyPNQjjOGvG/LtZkhxwo5XnCrjo8b4DDk+c7BDWuMYGDWuKDqKNG2HCeY1hYg7POLM26d68KRf+tqcHWuy7UWtPNcFgDOmABnMRkl0oZcEEAoSzNzjier3D1nE5CmbWEda645shDaJU0ei1wgpVwNmVP0537Z2dlo27YtVq1a5Srv3r07WrRogSeffNJVXq1aNRw+fNhz+5mZmWjYsGGArK1+/fr4/vvvUbt27ciTj5D1+9di/8l91jGoidsN5pPXHXn9kvfVP84NeRz7Ao5d+4hnBji3rklgmmAeAGPadQrq+GGuY05tsa9PdtZ+7yUA91a/BX90iqLd1a+RRPD3vgAw882ZGDVqFPbt2xd2m38tVw6TqyYjEe4ZrtWf6ksr027d/0RAuQl7ZgwBIK5ePTRevTqs/HJ++AEHO90VVp1IqDruRZQPIeE53LMXsr/6KqC8xtKPEB8lYbgXli5dijvvvBMAcFuv9tj5Yxp+++m3sNq4rMmlmPPpW/AxnzX+8DhrfGEGDK7m0daYohaQ4HL+az22xg+DcWdEkWOOhTbWMO16zdyjij3maNjXOOZtjPGCwUpeqLhq1SrceOONnj9Pa9GiBVaHeb4QBFH6yMvLQ4UKFXD27FlP8R9//DE6duwY46wIomTJy8vDvffei8WLF0fcRlxcHF5++WU8/PDDUcys9JKdnY3Nmzdj06ZN+OWXX/Daa68hNze3pNMKCeccn376Kdq3bx+T9gcOHIg33nij0Jj4+HjPYzBBEJGRmJgY0/MsOTkZTZs2xZAhQ3DHHXdE1MaDDz6ImTNnhox7++23S1zQSxD/+te/8N///rfQGMYYTp8+jcTExGLKyjvffPMNnn76aaxfv96zFDkc4uPj0bFjR0yaNAn169ePevtF4fLLL8evv/5aojnExcXh1ltvxZIlS/Dll1+iT58+OHToUERtcc5xzz33YMaMGahQoUKUMw3ENE2kpaVhxowZYS3MkpycjEOHDp0zomCCiAZ5eXlo3749vvnmG+9/vympWbMmDhw4EKPMoseff/6Jq6++OqzFuMqVK4ehQ4eWiYUOCIIgCIIgCIIgCIIgCOJcY/S0v4I+qScIgiAIgiAIgiAIgiAIgiAIgiCIMsTKlStDxnDO0bhx42LIJnZ4lpsV9P2NQqoXJF5zlTtmS03SJGP0MuGur/+4UpPiU0D7x5Rczk9wzSx5I+NME9M5P7po1RauBvvR2nCloaXjFi7Kf5pMylFV6eJtd676NtfrQlJtoowhhMCcOXMCypNSWyEi+5pnmHuQKCyuwFLr5J+9PLIvtpZGfD4fWrVqhUGDBmHq1KmYN28e5s2bh1deeQVPPPEErr/++qh9wVVA4KeDm6VkFq4x05b4Qdtmr73AXK+/GtPtYZZp4lGnM5uge1Rr237s5buM4X3fscxx7NgxvPbaa2jWrBlatmyJt956K+pS7fbt22PRokXYs2cPXnzpRUeqHQbOJZhB32kBcxT/NTjUGOE3NwnAFrM77UoXN2wZpTxWK1SogP+8/h/c2u7WoE2lL+mB07tXwDnSGQAONWblZv0ZVKoNAFu3bkWvXr1wwQUX4Omnn8a2bdsKSTq6HDh1AN/u+RrvbHsb6/avwZn8M7aw2tBuDS5F2OoxDHmf2VJ9xjm4YQmFDeZItTl3t8cYtyXaPu4Dgx5rgAtLJqrHM8bBBIdhWGJkqPme3HlcCjzVXFCXiVp7g8sxSom2rbHHln6DSRG3VYEzZk8FObf2KOcMjCsBt5Cx1mIPzJRCb2H1a4tumd8cTh0awvFxK1m3UuTGsfiY7W/TNNGrV68AqXaLFi0wZ86cqFwnxo0bF/Cl67i4OCxevLhEpNoAUK1cdZhCQAgTppkPE6b1GCZMYcIU+ZaM2BQQQsBUC3EItXiHJcwXso6zUAegLjymXPhDiEDlsSM6LuCiFvyyZ28LWDQAsowFrxTul/oJ76xbuw4p1VPQv3//iKTa/62ajNekVDscIt2jZ//8EyfWrYuwdsmSs2FDUKl2Yrt2xSrVBoAFC9/D3wZ1xRsbXsU9g+/GM7OHIqlieIvzbN+yA5kHM+UjZlvUgy3u5XxG4SfA1u8X9n4oyLbz8dOEVq1aYcKECZ7j16xZg8GDB8cwI4IgigOfz4eXXnrJc3zXrl1x+vTpGGZEECXL559/jmrVqhVJqt28eXMcOHDgvJFqA5a09vrrr8eAAQNQo0aNc0KqbRgGFi1aFDOpNgBPbefk5ODgwYMxy4EgCEvsGEuOHDmCFStWoGPHjqhTpw7Wr18fdhvTp0/3FPfHH3+E3TZBRJsVK1aEjElOTi5VUu3s7GwMHz4cKSkpaN26NdauXRt1qfYFF1yAKVOm4MyZM1i8eHGpk2oDwMaNG3HhhReWSN9xcXEYNGgQsrOz8dlnnyExMREdO3bEwYMH0b1794j+tsc0Tbz33ntITk7GwIEDkZOTE9Wc165di7///e9ITU1FXFwcDMNAo0aNwpJqM8awdOlSkmoT5x3XXHMNvv7664h+/9a9e/cYZBRdcnNz0aNHj7Ck2jVq1MA333xDUm2CIAiCIAiCIAiCIAiCKEHo03qCIAiCIAiCIAiCIAiCIAiCIAiCKCPs2bMHP/74Y8i4IUOGlAkpsS60LpSCpKJK5Bd0k6M79S8PaENJAJWskGmq1KACJ/dPwDbGtDa0SM1tbQtai7Ab9TacNv1ycwm/nYr+Qm0lQATgEou74pTMk6TaRBll8+bN2LVrV0D5id8+xsHvRyDn2O8B40VUKaTNAAWdKtDrCODzH47jj4yz0c+tjLPr6E4czznmiLC1cRqALYi1tjmjrRIMu64HukxbAO695xYbw71Fhrvluf7HRcA4ex67RoUQWLt2Lfr27YvatWvjkUcewU8//RTVPmrUqIFnnnkGu3btwueff467774b8fFBJMGFuSD9NooCyoO1Zx8n2n4WCJRWukTsUNdxvQ0/Obz2eM57c5CSUj0gBZGfg4wVzyDn6O9wjl1Lrn1m3w/Yv+yRgvOXZGRkYMKECbjqqqvQpEkTPPvss1i1alVUZSl5Zh7ST+zBmn2r8N62d7B01xLsPLIdQpiWMFtJtJUAW8qoGaT4mhlSlK1KDDA4wm0OJusbTiwMGExv04pjTLbADStG9ss5t+Ta4DA4d5fDAAODoY0lXI4jnBmQLTvtqzmams8xSLm2lGw7Jm0wbj9LbT6q+uD2rZJx29u4Aca5PY9kWgwgDzMhR0UBMKFdl+xjUUqZIRBnxEVtf/szfPhwLFy40FVWv359LFmyBOXKlSty+0ePHsXrr78eUD5kyBA0K2YRrk5yYjWYMJEvhdhCmJZkW/2DgGmaUD8Cwr0NAqawbi3xNqRkW8aZgCPRtv63/OsCznfs5R1b1q12u9Wm2v8OwnVDFA/Z2dn48ccfsXHjxgDJ5ttz3karVq1w5MiRiNoeUakK7ojCeaYI/v7dfQsAh959N2p9FifHxgcXulQeUrzi42MnjqHxfVei/f3twH0+AEBcnA9Pvzk0LFu1EAKz//NW8PclGnap//uoYJ+1+F9LVLwo2tDhv2jaucyQIUPQqVMnz/FTpkzBBx98EMOMCIIoDgYNGuQ5Njc3F0uWLIlhNgRRMuTk5ODOO+/EbbfdhuPHj0fURkJCAmbOnIl169YhOTk5yhmeG2zatAnPPvtsSacRkquuugp//vknunXrFtN+br/9dk9xH3/8cUzzIIjznbp16xZbX/v27UPLli09iYd1vH52EulnLAQRTdLS0kLGlORn2zo//vgj2rRpgwoVKuCll17C4cOHo9q+z+dD+/btsXnzZuzevRtPPPFEqRYoJyUl4ffff0eHDh2Krc82bdrg1VdfxenTpzF58uSgr8/ChQuxdu1aVKpUKaI+cnNz8cYbb6BSpUoYNmxYVKTpAwYMQIsWLbBgwQLs378/4t873n///WjRokWR8yGIc4nvvvsOW7Zsibj+1KlTo5hNbLjuuusCFmUujMsuuwxr1qxB8+bNY5gVQRAEQRAEQRAEQRAEQRCh8JV0AgRBEARBEARBEARBEARBEARBEARBRIcvvvjCU9zDDz8c40yKF8aYJV8LhZ/Q2WkABUqSLFGpKLxM1WfuXBis+7ZEUOUo41U7SgAmrEJXP45bUAQVhVmBkRuemLtDKdsM0g8LjC9IzqqkU3o7LhEVSbWJMsqVV16Jiy++GL/99lvAtqM/TcPRn6ajfL12qNq4P8rXvQWFm+cKGZi8xtibC4rTyy35ab5p4tWlGZjY98IQfRM6Gw+sh7ZcAQBdnc1c9wEl/XPi4BcHW3aretDrQTMja4sg6Nv9sP2DqkAIKbtVfQUTUZbdsTYrKwvvvPMOpk+fHnWRtqJdu3YYMGAAOnfuHFykHSbB5iMWzuQmIMZvbqLfQgjIG3cfTMmOhavcKhKuXtQxUqF8eUycOgm9/t4rMLu8s8j46knU6TwfPC4BAHBix/9weNV4QAT/4vtFjS7CHzv+cLcjBLZs2YItW7ZgzJgxqFChApo3b45rr70WjRs3xqWXXor69esjJSWlwHmCECbO5J3BiZwTOHb2GI5kH0HmmUPIPHMYpjDtV45zw34B3fMkrj3WJfqWJIBLKbUjn4YUZzMpleYwlOSaW6pqzq0SLiXbTrwBg3O7jDPDFnAz4bThiLQ5IBgMruTV2ngiH3Mhy9V5ryJs6797jFKtmAgyHuh2diHnvqqSnM4KeRjZ81wm7JyEqxmZg1BHrxIxQ85xGeJ4bMTa06ZNw/jx411lVatWxbJly1CjRo2o9PH222/j1KlTrrKKFSviqaeeikr7kVI5sTK4HARMYUmvTQgw0wTjDMJkEJxL4bWAYJZEm0GAKwM2A6QGG9D2ntrLQsj9Lo8X57CRhlvG7VpBrzlakQgSY49rBdUvoC2icA4fPozOnTtj586dOHbsGHJzc13bOeeIj49HXl5ekRY5uCEhAf0qlC98hurhba6XGbM/Rz78EBeOGgVf5cqe4uOvuQZ19+4Js5fok7JoQUmnAAD4/UwaKtaoKK83AoC1OMNFV9TDA6P64u0X5yL3bG6IViy2b9kOff7sWtjLb4Ev9/y5MPw+hyg0kjkzKXUN0xZMC2iDBdY/F/nggw9Qv3597N6921P8Pffcg+3bt6N+/foxzowgiFgyefJkDB7sbTGGZcuW4R//+EeMMyKI4mPJkiW47777At6bhcMNN9yAZcuWRSwDLAvk5eWhXbt2UREZxoKUlBR07twZI0aMKLZ5S1JSEpKSkgIWIfLnq6++Qt++fYslJ4I4HxkwYACGDx9ebP3l5+ejQ4cO2LZtGxo2bOipzubNmz3FlRZZMXH+snPnTpw9G3oB5s6dOxdDNsHJy8vD5MmT8corr2Dv3r0x6SMlJQUDBw7EiBEjovI7vuKEc47PPvsMo0aNwtixY0N+hssYQ2JiIqpWrYo6depg69ataN68OQ4fPoyjR4/i5MmTyM7OhmmaSExMxCWXXILevXvjoYceQmJioue8mjdvjoyMDLRp0warV6+O6LmdPXsW48aNw7hx4zBgwACMGTMG1asHLvxbGFlZWbj++uuxY8eOiHLQqV69OmbNmlXkdgjiXOO1116LuG7Pnj2jmEn0yc7OxoABA7Bp0ybPdW655Rb873//Q9WqVWOYGUEQBEEQBEEQBEEQBEEQXmCj3rjd/rvyiy6thtQLz98/9CEIgiAIgiAIgiDCp9UFz6F8XK2SToMgCIIgCIIgCIIA8OSTT2Ly5Mkh4zxJqM9BwnpewfxHhVQPLrP0K/cTR+v52KrAQnLU2wroT3/on3tR9idzGeuCtu8viypIHmULp0iqTZyHqHN79uzZeOCBB0LGx1e5BFUb90Oly+8H4/5rogu/W3XfXx0o3I+FLrY0YYsrZZwzrpia0NaUMlMBIB8QApwLLBvdCJfU9v5l2POZHUe248s/PrdEutyAAQ7OpCiXc/nYAFfbuAEfN2AwHwwm73N132dv83EDnMk4bmiCXQ5DSXalUNcW7gJg8pZLCTBjXPpu3bJdJsWFSgKscGvBZRlzSv3Lgi1aEY5kkDMexqsdOUIIrF27FtOnT8d7772HM2fORL2PlJQU9O3bF/369UODBg0Kz6egSUcYcxHmKmfB42xPtnBtE0HE2sI1TsAeG9QwYgrTbsFS7MKW8goIfPXFV+jeqXvQ3Cs2ugspNz6LzHUv49jWeUFj4uLi8NzLz6J9l3b45vNvMXPSLOzY6v2L7a273II+I3qhSuUqMLh1jpjCRL6Zh1wzFzn5ORDCdDTASgwstPtBsFXQzDl/IByxJ2OWUJQxt1AbgBRmW+WOOFsXbBvgUOc1dwm2OecwmM+WbRtMxnJuibdljDrXVdtMAIwzMHAYnEMIgIPBdl/L3BzxtvWfgJD5O9JwEXhyB0pHhXZcScGx7mfXYwQEmHDs26bpVmmb9gEpIJTwmTFUK1fNfk2jNRdctmwZOnXq5BKCxcXFYfny5bjlllvsspdffhmDBg1y1a1WrRoOHz7sqZ/mzZtjw4YNrrKBAwcW6Uvn0eKrP79A1tkscHmsGMy67tjXH27AJ49Bn7xOGfIapa5F9nWJSwG8fQ10jncOBsYtwTzALKE3nPPFdX3iWpnftUltsQv0Y9H/+hTsfY2I7Pjxv06WZb777jt06NAhJtdInWqcY22t2vAh8LLnmgULv8faff2x6arnmvFCwJLGC62eCaDOiBFIfeSRaDyd8wohBN75eQ5O5p6yFnOAul7J8QAcZq6JaSNn4Pulq0K2d8nlDbBgxQI5xsjrHufy2iivdWpezRiYurWufGAMcuyB/Zhpc0s1P5arRzgzYW0BCXuxkALGlXNtzuuVgwcPol69esjOzvYUn5KSgvT09HNOJkUQhJumTZt6WlyqUaNG2L59ezFkRBCx5fTp07jrrrs8L0gbjHLlymHmzJkkmwdw11134cMPPyzpNGySk5PRpEkTdOzYEffff3/UFsgKl0svvTSkmPGKK67Azz//XEwZEcT5R05ODpKSkpCfn1+s/TZt2tSzdHHevHmeRJInTpxAhQoVipoaQUTM8OHD8dJLL4WMy8zMRHJycjFk5JCWlobBgwfjk08+CVgMMBpwznH99ddjwoQJuPFAAtwaAAAgAElEQVTGG6PefklgmiY++eQTzJgxA+vXr0fFihVRr149XH755bj66qvRqlUrNGjQAJwX7+dWY8aMwfPPP1/kBVvUgsLNmjVDy5YtUbduXXTr1g2XXXZZgXVuvPFGfP/990XqV/W9du1aNG/evMhtEcS5Ru3atXHgwIGw69WpUwe7d+8u9jHHK7t370a3bt2wceNGz3X++c9/4s0330RCQkIMMyMIgiAIgiAIgiAIgiAIwgujp/0V/t/OJAiCIAiCIAiCIAiCIAiCIAiCIAjiHOXIkSMlnUKJooRHngTbwWRr/s5a1ybZdoDUkjlljuHSzkflwsCkxDJIjrZf0OnDX9AkWGHPKULRm38121MX2F5hwqgAoTbTynXrGUm1ifOAnj174sUXX0RaWlqhcTlZu5Cx8mmc/PNz1O4wG9xXLkTLoY7/QsYmVxvSCOcy6rpP0nzTxPhF+zDjsYtD9Enki3ys3bcK4ErvB2XaVXfsfwyW7NaWATL3XlVCW0d3qwluA1pSLtxA2actzQ4QgfpJR4OMqRGNskUQDBYHWVlZeOeddzB9+nRPArFIaNeuHfr164cuXboUXTYYYi7iXoRDl0IGsT3CKVJzEhVrP9aGAtdcR5/LSPmxVQe2gtLJwdp+a9tb8eWqL9G2VduANE7sWIITO5YU+LSrJFfB5NkT0fS6psgX+bi5/c1o1aYl3n/r/2H6hBk4cyq45JVzjmtuvhqdet2JJjc0gSlM5Io85OTlQNhicOuHMw4hn78+dxMQgId5liPiZC7ptC18hi60V+e5lAprYnwOBi5lpAZzbpVk22AczBZuM1ugb9VTwmKnzBHoS2GxvGVK/m2PB8HGHJk50wWiQWSjfvXs18Nv4RcmlIZcuGJcbchj3DVdl/uKMbl/8mV78rlEW0b6448/4p577gmQNsycOdMl1S4qe/bsCZBqA0CPHj2i1kdRqJhQCUfOZIJxwBQMHAKCCZjClO9dOEzkgzFmlTEOJgQ4TAjGLFG93DdKVs+kVV0IAcHgjFqCQTAR8J5I1bWvn2r4YcI5dlyHoLK2F8MLVEY5ffo0XnrpJaxYsQJpaWnw+XxISkrCnj17Yi7UBoAKjOH96jXC/sNl/fJYyKUyaD29jqqX8eabqNWvHzhJgsNi59EdOJF7UhPk+52iDIhLiMPjEx/FtvW/4OjBo4W2Zxg+53rCnPcq6loLbc7qP9NhTP+MwD+RIHPSAqZK5ys1atTAp59+iltvvdXTZ2iHDh1C27ZtsXLlymLIjiCIWLF8+XLUrFkzZFx6enoxZEMQsWXBggXo06dPkea4bdq0wZIlS0hwCmv8KCmpdnx8PK677jrUq1cPDRo0QOPGjXHHHXcgKSmpRPLxp0mTJiHF2tu2bSumbAji/CQ+Ph6PPfYYpkyZUqz9/vTTTzBN05McMiMjw1ObGRkZdN0hSpTly5eHjKlUqVKxSbVN08SsWbMwbty4kL97j5QqVaqgV69eGDNmTJk7/zjn6NixIzp27FjSqbgYOXIk/vrXv6Jt27Y4duxYxO2oz7Q2bdpkL3QwYsQIVKlSBX//+98xduxY17H66aefRkWqDQCTJk0iqTZxXnL8+PGIpNoAcOWVV5ZaqXZaWhpat24d9mdib7/9Nv0tI0EQBEEQBEEQBEEQBEGUIkisTRAEQRAEQRAEQRAEQRAEQRAEQRBlhLL2Ra9I0YXWIQmwM2nlwdpGoKw2oEyzdukibZWXsKyUTgpm4bkGynG9bQuFEi4GazNA7O3/nHWZq59QW20PKi8HSbWJso3P58OqVaswd+5cLFy0EOvWris0/tTuL3H0h8modt0ID62rASuM8Q0IUYcF2c6wYstxfLv1OG6+qpK3vs5TfsjYiBM5J6wvACrBICBlt5rMkbv02laZfZ/ZP065dc8x3DL7sXsMBSAEGJetBRsr/cdgbewuslywlAoKhRBYs2YNpk+fjgULFsREFFqjRg306dMHDz74IC655JKot18QBcm1C4txfPphyLWZktc625Xg1hTC1YuqwxnQ7OqmWPjhAtzT+V7Pz+miBhfhv/Onos5FdWEKExwC4ABjcbj3gXtwy19vwftvvY+f1m1BXl4uODdQsXIFNLuhGW7udDMqV6tkyZiFKUXgJkxmSXyFsMTJpjCtp8OEFG5Dk2kL+VSDj5P2nMYlEVXzOziyfMASD4NJIbR1nzNul3Mmxdn2Y0MTbrsF25xzcBjg3NL2MztWGzNUO1BybS53JrN2iHCk/oCSGivhtXAGJzj7l9t71xrLtAMrYA5rvXrydTPVayWlydo8U8nMA65GskC9xvZxyJ25vMENL4eRZ/bs2YM777wTp06dcpU///zz6NmzZ1T7+uKLLwLKKleujBYtWkS1n0ipGFcBgDonBExmAqYlfleCbc64vR3yPDOlYNuSX5sQDBAmILjSqgv7GLMOAzleCIAxtdXav67RRHvvZKO/Zwr2HkXoY5n2vkvF+Q2S/lLv843s7GzUrVsXR48WLjuOFVfExeH9atWRpIkTHJVy4bPVgpaLKWi7O9a5Lqq9n5uRgUPvvIOaffqE9RzOdzYeWG/PWK3/g/1YW5MqJIUUa+/YtkN3Zzvtap/L2AtEyGuwtT34eews/qDqC2v+rMaioAvLnL9jwi233IKxY8di+PDhnuK/++47DBs2DC+99FKMMyMIIlZ4ld95kW8TRGnl5MmTuOOOO4q0GERSUhLmzp2Lbt26RTGzc5uBAwcWa3+MMTz22GOYMGFC0RexizGtW7fG+++/HzLu999/R/369YshI4I4P5k8eTKuv/569OvXDydOnCiWPoUQWLlypaeF+rz+3cLrr7+OiRMnFjU1goiYX375JWTMFVdcEfM8MjIy8OSTT2Lx4sUx+R0fYwxNmjTBCy+8gE6dOkW9fSI01157LQ4cOID27dvju+++i2rbWVlZeOONNzBt2jRceeWV6N+/Px555BHcddddUWl/xIgRGDRoUFTaIojSzv79+/HFF18gPT0dhw4dwk033RRxW3/88Uf0Eosiu3btQuvWrbF3717PdVq1aoWvv/76vP6dI0EQBEEQBEEQBEEQBEGURkrn0n4EQRAEQRAEQRAEQRAEQRAEQRAEQYRNw4YNPcXt2rUrxpmUPGF9eSHYd1kLqR5MvGTJ42CLs+0fU9jibPWlWabEqEoeGCJXt6Kq4G3h/oTTjytOSevMQAGe/3NzNSXcrx1JtYmySkpKCgYNHoTVq1fj520/4+FHHkb58uULjD+6ZTqEmVvEXpWE2WW494+Ac1K645hfhBDA8+/sxtlcs4h5lV2Onz2GHw5ssMc9f50gk68rt0W71p/oOFJeTb6r2lD3OddbcqSAUh3JmDaCynIB2GOyHakWedDkhy6E361/TAHDb2kdl7OysvDqq6+iadOmaNWqFd56662of+G+Xbt2WLhwIfbs2YNx48bFRqod5svryK2dHRmwH/3mOrZ4Ul8II2gufiJL10xBlnMlqrRK27Rrg8eHPO4p9+tuuA7vfjYf9S6+yJJKMw7ODBjcsATTjKNWak08PGwgXls8Fa8veQ2v/u8/GDt7DO5+sBuqpSQ79aSQ2uAGDM5hMAOGLq5msowbso7cxtX9wH8GN5y2NQG2pbw2EMdVjAGD+ew6BlNybEOTZrv7ddqWz1nvR+ZvjR+qXO0LWc45OLMk1IxZcm0I2PJtDmbVUWOQsPaR1b4mF9X3v9CPKU18y5y2GRxpuD3eiOCy0qBDjhDaNNERIQvAGdts+TnAET2x9vHjx9GxY0fs27fPVd6zZ088//zzUetHEUzk1qJFC/h8vqDxOTk5yMzMRGZmJs6ePRv1fPwpH1cBJgRMmJZYWwm27RJ5X6jtptynapu9lpCtyXYeC1uWDXnrP9QItZNdiwU4rTliXP/D1F4JwMH/8GMey7xQOi95EdGhQ4dil2ozAE3j4/FxSg0sS6npkmrrFCjVLuQy5WXXuJeOcbPvlVdgZmd7aIUAgB1HtiMr+yigjf/2icWcOQKYtURDQoIHAaK9XoO6xjkzGoYg+1+NG9rwUkCzhT4OWq59tnE+ybaHDRuG2267zXP8+PHjsXTp0hhmRBBELNm2bZunuKeffjrGmRBEbDh58iQuuuiiIkm1b7vtNmRmZpJUW2P//v1IS0vzHJ+YmFik/lq1aoXs7Gy8/PLLpV6qDQBdunTxFPf666/HOBOCIO69915kZWXhhRdeQGpqarH8HuPjjz/2FPfwww97ituwYUNR0iGIIpGRkRGwIGUwbr/99pjlsHjxYlx11VWoXbs23nnnnaj/ji8pKQm9evXCgQMHsGnTJpJqlzCJiYlYuXIlPvnkE9StWzfq7QshsHXrVjz22GMwDAM5OTlFas8wDPz3v//FmDFjopQhQZReVq1ahauuugp16tTB/fffj+HDh2PKlCll7r3y+++/j4YNG4Yl1a5atSreffddxMXFxTAzgiAIgiAIgiAIgiAIgiAiIfi3NAiCIAiCIAiCIAiCIAiCIAiCIAiCOOdo3bq1p7iWLVvi0KFDsU2mFMAYs2XWIQkmgg4iogTgalP4BVhyU5eh1LbNMSmc0gXbKpZxp+OgOdv+uIK/BOyfiz9FkUO55ItBhOABcka/rtRzDzeX0ipvJQivXHbZZZg6dSrGjhmD2bPfwogRIwK+BGzmnkbO0Z1IqHaFX+0CBiEPMSJgszYYubbp6jpAOZwBht2HcjDlg314pnv0v8haFvhq9xcwzXwpMHdGNUcwzGwxrS621n+4Lu9jepSuOde3aWW2vFDTojOm701LTug/jEpJty1A9AtwJM368/EgYC4hhBBYs2YNpk+fjgULFkT9S/aAJcvv27cvHnzwweiJtPUdFYxCTv+AuUZAOQuMU6e4mhtp1S2hsTr3NdmxslYyBiYAMNm6UMeZ6ktAgIEzwBQcYCaGPfcM1qxag7Wr1hb4FO++728YPWk0jDgDQpjIB2yFsi3L5LD6Vo5/xiAEB5APIRjAAVO6fk1hgnEGIUz79TXtZriz6AkEBNONnPI1KWR/WKeBnzhU/c+cc9Q+u6XcWt03GLfF+bqcm3NLnG1wrUwKwBm4S+bt1JXybNkjB7Pk2v4/Mgfr+TMI+QS5fS5br599vjOACWE/C3uOqo8B6ta09o39+nDrNXSuKG7ZfwBCmw87L7BSMVtjlwAgBAwWXMIbLrm5uejevTu2bNniKr/lllswY8aMmMw5g4lwmjVrZt/PysrCokWLsHTpUqxfvz5A+J2SkoKrrroKt956K+6//37Uq1cvqvmVi0uCaZpgnEPAhACDYCaEYBAmg+DcWkiHW1u5sOTbDAKcyXNJmBDyYLB2mbUdcqwRTB8lWOCtEPI9EaC9HbLGIxa4iI8L/2HQy7TpPGb8+PFFEgxGQpvERLxYuQpqGd7/TNm1G0Oclv7SbOF3n4WIy8nIwP4ZM1Dn0Uc953e+ki/ysXbfanm9UXNIqEFcnwlb2zlDrXq18NsvvxfarhACB/cfQu3UVG2Gq19rHcG2/1igrsH2tTgI6hodUO7xeRdWqSzJt5ctW4Z69eohPT09ZKwQAt26dcOuXbtwwQUXFEN2BEFEk40bN3qK+/nnn2OcCUFEH9M00axZM2RmZkZUv0KFCnjvvffQsWPHKGd27jN69GhPcYmJiYiPj8fx48cj6icpKQnTpk3DP//5z4jqlxR16tRB+fLlQ4pIly5digkTJhRTVgRx/sI5x8iRIzFy5Ejk5eVh7969OHjwIA4dOoRDhw7hyJEjOHLkCE6cOAGfz4f4+HgkJCQgPj4eu3fvxq+//op9+/Zhx44dnvqrXLmyp7ikpCRPcadPn/YURxCxYM6cOZ7ievfuHdV+s7KyMGzYMMyfPz/ieUQoGjVqhOHDh6NXr14xaZ8oGrfffjv27NmD+fPn4/HHH8fhw4dLOiUXjDHccccdePvtt5GcnFzS6RBETDFNEz169MCCBQtKOpWYsnv3bowcORJz584Nqx5jDHPmzMGFF14Yo8wIgiAIgiAIgiAIgiAIgigKURVrZ2WegQBQtVq5aDYbFSi3yKDcIoNyi5zSnB/lFhmUW2RQbpFBuUUG5RYZlFtklObcgNKdX2nOzcwXAC22ThAEQRAEQRAEUSpo3LgxLrzwQuzevbvQuMOHD2PUqFEYNWpU8SRWgijBUliCbX+5tioP0k4wuWWBcm3Zji21ZG4Zk12m5xyGHC4qYic/IV2AMBvBpVXCFE55COFUWRJQEURB+I8DlStXxhNPPI5HH3sUcb5gH6YVpPyDX7n/Yz3OGTMChLpBDYV+g5Nd05Hzzvz8INpfXQXXXlIh2NM8b9l8cBP2ndgrRbdMSv24FGVbgmHOlNhayWylWBfMVW4LAf3+6QJfl67QHmu18VmTa9u6w8IksV4Fg6HkzwFtFN/4npWVhXnz5mH69OkBotxo0aZNGwwYMABdunRBfHx8TPoolDDk2mpX+cu1g9ZlSoIs5bbqcTC5thTbKtmxLWaHvGs3KiCE0ikz+Hw+zJgzHU0aNg2aw9PPP4X+j/eXImXT9mbnw/I1Cyl9hgmY9onBwASzo01mCbSVFJgJwDQFhDy/rPzk68Es8baQr5aaczlDo9yizfPc5xBziVr181i9VhzcFmxb44CUa2tibMYYDHBwblhlYNZ9xsCZAQ4WKNW2pdtMjiHcHhUMzqWemNs5W1JqKd4WDJzDXkTBHiPk4i5M6FJtJSD3k23L52gK0xHsq+FHOHJkBWfcdWwIIaRE2XGZMyn3F2bgNcxqz1R7CowXXawthMDDDz+Mzz//3FV+6aWXYvHixUhISChyH/7k5eXh119/DShv2LAhMjMz8eKLL2LatGmFircOHTqEFStWYMWKFfi///s/9O/fH2PHjkWVKlWikmM5Xzl5Hpgw7fco1jFgMmHr6JVUW1i2cwCOYBsMgGlCcAYlrleKdAZrzBC2eFfIIUSOF0xJtd2SbXkBDIrdroLBkXMLv22ETV5eHoYPH16sfW6qlYqq3JGuO3gzoOtjRjgEf3/uDF3+ze2dOhUp99yD+Jo1w+voPGNTxg84mXPCEmszZ+EY7nfWce7MXzvc2x6rPl0dsu23X5+Lp8c8rezZkBcf6DNLBshrviwLNpf1/xzCNVcO59kGIRptlGI459iwYQPq1auHs2fPhozPycnBddddhz179sDni+rXEAiCiDGhfmegmDVrFl555ZUYZ0MQ0WXKlClIS0uLqO5dd92FhQsXlsxnP+cAu3bt8hR38cUXY9u2bRH1UbFiRWRlZYFH4TOAkqBJkyZYvbrwue+2bdtw+vRpz3JdgiCKjs/nQ7169cJerO67777DTTfd5Cn25ptv9hQ3ceJET3Gx+JySILyydOnSkDHlypWL2gKQK1aswDPPPIP169d7/1ueMIiPj0fHjh0xadIk1K9fP+rtE9GnR48e6NGjB6ZOnYqRI0fGTLQeCsYY4uPjUaVKFbRr1w4vvPACHUPEecHJkyfRvHnzoL/fLCtkZWXhpZdewn/+8x9Pn4XrGIaB6dOno1OnTjHKjiAIgiAIgiAIgiAIgiCIohLVvzr5bXsm/vg1M5pNRg3KLTIot8ig3CKnNOdHuUUG5RYZlFtkUG6RQblFBuUWGaU5N6B051eac8vJyS/pFAiCIAiCIAiCIAgJYwwPPPCAp9jRo0djypQpMc6o9FCoYNQfof2zGyikbZfytIAy25QKWxqoi1VVjnY9ATChSRv9YqONLodkjElhFbNfh2A56LlaT0s4EjNVL8jrEk5OBFHWKOioZobXBfUKs7oFO9/UOVrY+cT8tjt6Z1MIDJrxO46fps8AFZlnDmPNvlXS8+sIrSHv2WJr7R5Xf54j94UtJLRF21JLqG5Vme0XZVLYqwu0bdewKxf3Sghw7X97HPdz2erZB0W7Jtr1/Q/F6H/nPTANIbB69Wr07t0bqampePTRR6Mu1U5JScFTTz2FHTt24Msvv8Q999wTO7GSl9csxPwjWHOOArrgfeocu86xoTmzASmvZVJwa0lv3X3bAlxtzqOOZc44Uuuk4tfdv2Do8KGIT4hHz7490eTqxnh9zut4ePDDMLgljlYSacY4DMalWJqBw7BipIjakKJpgxkwuGHdyn+cGTCYDz7DkG34rFtuwOA+cGbAx312+wb3yTa4zEO2wX2uNu1y2ZaP+6x2VP8w7La5KlNtcD0/2S/z2VJtzriVG7isY8VwXrBU24o17O2A9Zqp7fbYo0TGzJlPOnWsfaoeM86k2Jtr44x2fJiOuNg1T9Qfq/uC6QeJ+3hTiwhw5iweY3el9KywRMwAwKx5JY/Cnze+9NJLePPNN11l1atXx9KlS5GcnFzk9oOxZ88e5ObmBpSvXr0ajRo1wuTJkwuVavuTl5eH1157DY0bN8batWujkmOCkWCJz4WA8/bHhLB2OoQwYcKEEMIS02u3Cmf2ryT8elvyx16gCAFjmvCbo6h8glEMl5kyy6pVq2CaZujAKFCJc2zVpNrRxH+2Gux+QfHBtjEA+SdP4vfnny9qamWaEzknsPHABvsa4Siv1ZyV2dd+9RgAmt3YFL640NLlFZ987VwO1GcPaqNsW8j7NmqRBvv9jnDPeQMGG79b/5gCDpbz6TOJmjVr4qOPPvL8nA8cOIAOHTrEOCuCIKLN0KFDPQnxT506hezs7GLIiCCix9ixY8OuU7lyZXzxxRf44IMPSKpdCKdPn/YUF6lUGwDWrFlzzkq1AeBvf/ubp7gBAwbEOBOCIIqKaZro2rWrp9jy5cuHFGvPmTMH8fHxGDp0qKc2SaxNlCReft/WqFGjIvWRnZ2NYcOGoXr16mjTpg3WrVsXdan2BRdcgClTpuDMmTNYvHgxCZHPQR599FEcPXoUo0aNQrlyXv+GouikpqYiMzMTpmkiOzsbBw4cwLx58+gYIs4Ltm7dijp16sRUql2nTp2Yte2FZcuWoVGjRpgwYULYUu1atWphxYoV6Nu3b4yyIwiCIAiCIAiCIAiCIAgiGpy7f3lCEARBEARBEARBEARBEARBEARBEEQADz74oGcJwODBgzF79uwYZ1R6iEhOrclERQidWzB5ZUCZbkPVpNUF1hPuf8z/J0zpti7v1n/8+4EJR5zIQ0jD1fOSCFPYfRX6WoTIkyDKIkeOHAla7kuqXoRWXfZSt3QuaCRzHtl3md82p0b64Rw8+WZaEfIrO+Tk5+CT35Yh38yzJNhCyWw5OFPyWk04zLhLOsuZpY5lgLxlUigspbnMUXHbumK7TBfYSnTZoCY2tPeldo1hSjqoCHJJ8/TV9WBBMbadZmVlYerUqWjSpAlatWqFOXPm4MyZM1Hto23btli4cCHS09Mxfvx4NGzYMKrtF0gRX7uC5Nr6o4LkkoXLta2JikuubYuUnb6Zdrxz5owt6tiunlIdT418CnuO7MHEqRPw2befoVPXTrZIWwmdmRJE2/JsKZWWgmrONGm1KpeialuWzQxwGPDxOFuCbW1XImopwHbF+mDAgE/Js20Zt/PYx4JIvLn2jym5tmH3G2fEacJvlYvWjozl4PBxA1xIgTazygzDcKTa9vigROSwVNuMOWMG0wTb8rHaZ2CW8JppC7sosbd+GbD3HJfibS4l6ZzbdVyzR6GNX3DGvoDFWvwWkYHQ24Brni0A668ZtXUCijonnD9/PkaMGOEqS0hIwIcffogGDRoUqe3C2L17d9DymTNnFjgX8EJ6ejpuvfVWfP311xG3ofBxHwAlsrZE2pZk29JrO0JsR7ltS7iFKcXbMl5oim0Bv+uNVZ9BuW+F1q4d5NyVgSrWFrHbG/3iiUIxTRPt27ePeT/lGUO3pCR8U6MWKvkJ8UKdxZGe5V7k2s52Z6arvx1nADI/+ghHli+PMIuyz4rdXyLfzHO9ggxwz1GdmauMsn4aXHFxyPb37dmHnOwcyAuX3Yu+t/znH4FvWVjAvMYeh9QchrnrCT0WzvXmfP4son379njuuec8x69YsQLPk5ieIM4pkpKS0L17d0+xDRo0wPHjx2OcEUFEhxkzZuDo0aNh1bn33ntx+PBhtG3bNkZZlR2iLbv0JykpCVdccUVM+4g1Xhc8fvfdd4v0mQBBELHnX//6Fw4fPuwp9u677y5w24wZM1CpUiX07t076OJ7BVEcn+EQRDBOnjzpaT7Vpk2biNrfuHEjbr31VlSoUAHjxo1DZmZmRO0UhM/nQ/v27bF582bs3r0bTzzxxDm9aAdh/Y7q+eefx/Hjx/HEE0+gfPnyMe2vXLlySEtLi9lirARRmlmyZAmaNWsW08+BOOd45513YtZ+KN544w3ceeedOHToUET1f/jhB9x0001RzoogCIIgCIIgCIIgCIIgiGhDvx0iCIIgCIIgCIIgCIIgCIIgCIIgiDJEamoqHnzwQc/xgwYNOu++yF0kUZJyOxW4OVA6HVDm34aAS0SoCy+D/XOhS7cLiNcFh4U56IL2o+I1oWaBr4efKFwXLpBUmzgf0Y97dTZkZBwMjOPx4PEVA2q7bwvuxU0Q+STzjxXOfeHfhhTo+vX/5eZjePmD9BC5lH2W//4pjp/NcuTW/kJZaYTlUirMbbmsJQ62Jbcu4bauIYSsAxQoEnTVcOSGgPIH6oLAIE+CaZJkdV/f7C8YjILYNhKEEFi9ejV69+6N1NRUPPbYY9i6dWtU+0hJScFTTz2FnTt34osvvkD37t09L04SVUL5iUK8/MHk2tpRERjD4Jpr6NsLlWtbAX7HpHu80MXy1hnBwRigdNCMMRjcOh+CybW5JtRW8meuxNlSds1domtuybaZz5Zaq3hdgO3jPktgrUuulbCb+7QYR4BtP+YyRgq6DWbAgCPI9hmOYNuWb3Nu1ZeCbacut/u1+ubgcMTfUmUtpdXy9bRfB02KLaXbznjjyMw5MwBAE/Vb+8taKMURXgPQVNmqPViLq8B97uJn2JsAACAASURBVDN9hwc55uxjhPn7lK1rEhOQ+5g5C7e45p1wLeZijz1cHScFzIND8O2336JPnz4B5XPnzkXLli3DaitcMjIyPMWlpqaia9euGDx4MJ577jkMGzYMffr0QfPmzQsUf5w5cwZdu3bFH3/8UeQ8DWZACF2abQm2AcCEI9qWKmz5v6mtPSRcO92WdNtbrQFFteM6QJheJ8iUxAsFjJ8ixEIS5xOPPPIIcnJyIq7fKiEBv9RKRVpqXSyvURNTq1bDoIqVcHdSEm5MSMB18Ql4M7kattWugylVklEtCsIa5vfA66kfTLQd7O17wDYhkPbUUORlZYWbapnn58NbkX58ty2uds9tAa7NKZl8D6Gu7wwMbbuFli0JIfD+3MXa7FZdC+C61QcJl867sAMkyLag0WGOE+F8vnGuMWrUqLAEoy+88AI+//zzGGZEEES0ee211zzF7du3DxdffDEOHgz8HIsgShsjR470HJucnIyVK1fivffeg8/ni2FWZYeOHTvGtH2vwv/STJUqVVC7du2Qcfn5+UhJSSmGjAiCiISMjAxMmzbNU2zlypXx5ptv2o+PHDmCf/zjH7jgggvAOUf//v1x4sSJsPovV64chg4dGlYdgogW7777rqe43r17e24zLy8P48ePR506dfCXv/wFX3/9NfLz8yPMMDgpKSl47rnncOrUKXz++edo0qRJVNsnSh6fz4cpU6bg5MmTWLRoEZo0aRKT31u/+uqrSExMjHq7BFHaWbRoEbp16xb18dmfPn36eHrPFG2EEBg1ahQGDhwY0aJRbdq0walTp0okd4IgCIIgCIIgCIIgCIIgwofE2gRBEARBEARBEARBEARBEARBEARRxnjuuedQrVo1T7HHjh3Dq6++GuOMSh/hfNlKCAFhCpfEOlzJpV2mt6FjOv+YSxMVPPeCxNmF/oQQb7va13+E9U8+CUiPY1ChdjDxdzjSKZJqE2WdYKJNIykF3k2SyojrLd4edwLakLeuc85fM+hWEU79KB1L1hzymGfZ4/v0lfjj+B8AYI+pjlxQiWkdmS1cYynAObMlwY6QULuFkhBrdW3xtiYZVBlou8+O0x47u84R1eqLNwBw3fcyVrvGaFbItiKQlZWFqVOnokmTJmjVqhXmzJmDM2fORKVtRbt27bBw4UKkp6dj/PjxuOSSS6LafkSUQrm2f6BdXwmbmVPKGbfjHcmlI3IGswTQjFmTCJdcG1KuLSXKShxtcCXXluJpKaC2JdZcF1o78m0f98HHAmXXlizbkWErabYty2a6aNtny6+5JuFWgm7DMMC5AYP5wGHAx6zHqk2fFH278tTzVZJwW6ptSbc5N+ycOCxBNzcMKdV2Xhs1dhjQxhRtzDaUzN8eK9S45N73wj5SnGNAtW+3y5lzG0yKDWf+FzCHtMeiwANYMGGJuNXgJZy5tuoveE1vbN++HV26dAkQCo8fP75YpF2FLVyUmJiIhx56CBs2bEB6ejoWL16MSZMmYfTo0XjxxRcxa9YsrFu3Dn/++Sfuv//+oG1kZWXhoYceKnqijLtk2vZbFfVYmBAQtmTbtOOUhBu2MFsIuU8h5GFmbYddDilfd+rKHe6IuIOIt/3vq1hvzy+wKKz65zh5eXmYPXt2RHUvNHz4pkYtLKiWggqcIx7AZb443FWuHAZVrITJVZIxv1oK3q+egvaJ5QLqF37uep3HSjzsMvfh4lGmrG3LycjAjsGDPeV1vpCVfRSr0lfKawLgzEIV1jXdudprn2HIE/62e273NEf8cOGHtpjbnmdAf0fizIut7e4JrX9RxPNe7bMau77/W6/zYAj59NNPPYtChBDo3Lkz9u/fH+OsCIKIFlWqVEGlSpU8xWZmZuIvf/lLjDMiiKKxYMECzwL4++67D4cOHcKNN94Y46zKFoMHD0a5coFz/mhQo0YNl5j2XOapp57yFGeaZlhSUoIgio/HH38cpml6ilULNGRkZCA1NRXVqlXDe++9h/T09IikjYAlLC5ooT2CiDUffPBByJi4uDjP4uohQ4YgKSkJzzzzDPbt21fU9FxwztGyZUusXLkSBw8exOjRo0tm0Vyi2Ln77ruxefNmHD58GE8//TRatmyJRo0aFXnBnHvvvRd9+/aNUpYEce7w7rvv4t577/U8/4mU8uXL44033oBpmnj55ZdxwQUXICEhAZUrV0azZs3w7LPPYu/evVHvNz8/Hw899BBGjx4dUf22bdvio48+QlJSUpQzIwiCIAiCIAiCIAiCIAgiVtBvWwmCIAiCIAiCIAiCIAiCIAiCIAiijFGzZs2wvoy+fPnyGGZTegkqgvajwC+/KrlSIdWDCr0YCy5xKqAtfzm2kNI6W0hXhB/Xc9FEhgWKooR2q7k6C3od1fNU+YaCpNrE+UAwsbavXEoUWvaTZbsEyG6xKfOvx5x6fupmuzrAIATDU7PS8N3PWVHI99xi08EfsOngj5Y+kHE57jlCYFskqEuCZRnnmuBW3lPbXWJue7+pcn2PObJiR6CtX080wa2qoy1sYI3tfuO+H55UD8GCoiAXFEJg9erV6N27N1JTU/HYY49h69atRW9Yo0aNGnj66aexc+dOLF++HN27dy99X7Qvolw7WHNuubZwz0H8vZTQz/tgilLhtz24XNs6N7TjVZ4T8DvuuRLScynPBrfk0bpwmuvSbOuWw4CPKxm1FFhL4TWHjOGOSFtJtpUI28d8Vj1mCbB9UqRtcF+ABNsSafucOCXvVu0ombZsyyXyhuzfsOLijDhtG5fCbg6Dcyt3JduWz5szBiYMW0juL9Xm2tjBpbBcCf/V+GCNNdyyV6s5GxjA1XDjnpc6+1Xbz+q71GquKFjQ+66FY/yOVcaZJlf2O+hc9QXAmJQuC/e4FSYDBw7E0aNHXWX9+/fH0KFDI24zHE6fPh20/J577kFaWhpef/11XHvttYXOf+vWrYs5c+bg3//+d9Dtn332Gb7//vuiJSqc9wWWPNvUxNfuvWXHCVPuG6Ftk/8LJd2GLc52JNrOe6vChjP9fYOnYa8AATcBjB07FmfPnvUUW5lzXB4XhwsNH4ZUqoTva9bCxUUUkuhEa9eEu7v9Ywqqz8Bw5JNPsLeMSP2KSp6Zh89+X4ZcM1cKptVcU12r5XVcu27oCy6ouW58vA/lK5YP2d+BfQfkPFrNdbl9jbIc3dq1Cs71yv4nnBgGlOp577mAz+fD+vXrPc+Vz549i7/85S8xF7AQBBE9wllkM9oLXRFEtBkyZIinuJtvvhnz5s0jYWkEJCUlYebMmVFtkzGGvn37Yv/+/UUWIZYWnnjiCc8LHs+ZMwdXXHFFjDMiCCJcvP69RPv27ZGRkYGaNWuiVq1aUVloKCUlBRMnTixyOwQRKRs3bgwZU79+/ZAx2dnZuPLKKzFp0iTk5uZGIzWbKlWq4NFHH8WxY8ewatUqWizlPCY5ORnjxo3DqlWrsH37duTm5kIIgfnz56Nx48ae/+6IMYYXXngB7733XowzJojSx9y5c3HfffdFvCBIOEycOBFDhw5FUlISBg0ahPT0dOTk5OD48ePYvHkzxowZg7p169q/Y4iPj4dhGIiLi0NycjIaNmyI1q1b44EHHsCkSZOwYsUKnDx5EqZpYu/evfj2228xb948LFu2zF54Kzs7G927d8f06dMjyrlTp0748MMPSapNEARBEARBEARBEARBEOcYZeMvUAiCIAiCIAiCIAiCIAiCIAiCIAiCcNGlSxe8+OKLGD58eMjYzZs3Qwhx3oqN1fP2/8JIgV8g8bdxBRFTqseOitIdUFC5y3/pak64ci0wHy/4d1nQfi+oXSVTZJaYMZhcKpg8vLBj7Hw99oiyjyWDs3WTOHDgQECMUa56gbUdk31hX2jz3y60h9o2Bkuu6rLjq816G0yLBawT3QQYR25ePh569RfMHnQFmjeqXEhOZYeth7fg+/TvrFdMigSZEv9pYlpLaKsWG+C27NaSa6sYKQlkXPvHbEGuUnADzLXdXx7IXPcthHCPpf7DqiPuhp0vtFZsCbM8FCyJotOmemxX0tvV+wnjopSVlYV58+Zh+vTpURdpK9q1a4f+/fvjrrvuKn0i7WD4nZ4BFDIcBJtbOApbZ3UMfVzS97cjvLW262WqdaHVt7YDjAkIYZU6bTtHlarj9Mqk/5+DmyZMcDA5xsAEBDMBBpimdQ6pEdTOhAHCtET2gpkwhXoaDJACZ703k5nWKCZM+3UQAATTFhoJ9bpDnXnqfNBLHJEoYAnGrfUMHPkowGCo85lzMDnuGrYQW4qyZR0DzB5v7HFE1XeykP9z7X/mlDPnsTpNmbDOcdW/a0rL/c5lJdXWz3dZ367td+kImCOrduC8zK61XXSBspqPW3vSvjRF+nVuf7F1nTp1cPvtt2Pp0qVhtfPzzz8HlOXk5ODjjz92lSUlJaFNmzaumGAMHz4cqampYeUwZMgQbNu2DbNnzw7YNn36dNzw/9k78zgpivMPf6t6WHaXS0CWywNF0aCgiKKoiATFG4xKjAcqCgaPqL8EIx7xPlGDB4kieCAoAhqPYDQgici1gERAFuQSuZb7Xthddrfr90dXVVf39Mz0zM7sAe/DZ5ju6rer357urqpZ2KfOOSep+kxsaU53/ea+P0I4sm2bAxaM59GMhr5WAgIcTtvBonx1qk1wvxcI+bw694sr73fKEdWZqfsjqmZ/fQQAR74ehsM4x48tkrsvTby9TPJfT/11BG5nwa59fzMUf8TM9D3EjH306JgBPz/5JOp16IDDzjwzyTM4uPjvmqnYXrzdGbsC3gllGIPz/QDOpA+6f+I6To07GeMo2lOU8HgVFRXymTe7E3fca4xgnWslvM2DO671FLp7mdJttdlY8497Caff/PTTT3H55ZeHkqsUFhbikksuCd3uEARRvfTr1w9PPPEEVq1alTD2qKOOqoKMCCI1Jk+ejPXr1yeMsywL//znP6sgo4OX6667Dl999RXGjBmTch316tVDo0aNkJubi88///ygFEsPGzYMN910U6jYpUuXomvXrpg2bVrt+JklQRzkbNmyBTt27EgYl52djc8++wwNGzZERUVFWo7dpk0bFBQUkLiRqDbKy8u1iDQe3bp1Sxhz1llnYcmSJelIC4Dzs5qOHTviqaeewhVXXJG2eomDk+uuuw7XXXcdduzYgUcffRSffvopNm7cGPWzrezsbPTo0QMvvfTSQTkmJYhEvPPOOxgwYECVSLXbtm2LRYsW4Y033gi9j5qYwbZt7Ny5Ezt37sTKlSsxbdq0UPvXq1cP+/btSynfvLw8PPXUUxg4cCD9ewFBEARBEARBEARBEARB1EJIrE0QBEEQBEEQBEEQBEEQBEEQBEEQBykPPvggNm3ahNdeey1u3N69ezFnzhycddZZVZRZzcQUSIb+BZKQYR6Jpa/cczzT8KUOkSiXSv6ui6G5NBOLW7/+BZIoL3j8XywJkmvTL6MQhxKbt2yOKovk5iVZSyLhtpKdmpJctR6wjzYVetSCcqOUaht17y+1cctfC/D2fe1x1omHJZl77eLHrYswfd0055NR4lstuXUEgkqKrYWCWpKrpNiuFJcrua5sLZVKF34JoRb1uldFrWtVLvOW66bUIxZkxn7wXtpY5stEfYqnq0i+/RZCID8/HyPeGoGJEyaiuLg46ToSkZeXh/79+2PgwIFo27Zt2uvPOJWQazubg8Yc4eTaALSYNhW5NmeA7RTIcoAL6WdmHIwJQAjYQsquGYcFGxXCkWtzbsEWDJawAc4coS+cemzhPGO2sCG4auacp9BmtrEswCGkSBvggkvZL4dghqZbfs5CCCkFDhinGUJ5v7TTlWwbbYAw2gLmthtQbQBTy86zzuXzz8HAuSHQ9ryr+gyRt6zfiTHaAi1ANSTbzNCSuv5iwLgHuBKKgkEw47wNMbJ+3plxj7lFEMIrvdX3h8ekbXy4ekwoFc3CJ4VP8+9yb9iwAVdddVVa6tq7d2+UxKNt27ZYuXJlwn1TFeS88MILGDduHEpKSjzlkyZNgm3b4DzKYh2KcrsMAIOwbcAyv4A4fzkCemjJNvS6V7IthBkruyL1bAnhPPtR3zXiNHa6PdLJ6HvYmyR9j4hHGMkgADzdqHFGjh+/uwq3lcGY6yWJY7o9VvRXW3PEC9+6KCtDwW234rQv/4Wco48Of+CDiPmb5mH5zmVqlGpMBAM9TuVw+iCnyJVfMwCcqz6P49m7nwt1zEgkokauxt9m/6Y6HKbL9LF994fnZxUB41793SgOsSaU8dR/CHDppZdiyJAheO65cNdx8uTJePrpp/HII49kODOCINLBF198gZNOOilh3Mknn1wF2RBEatx1112h4nr37o2GDRtmOJuDn/fffx8nnXQSHnzwwZQEbA888AD+8pe/ZCCzmkO/fv0wZMgQFBYWhorPz89H3bp18cknn6TtZxYEQaTG3/72t1Bxd999N3bu3Jk2qXbHjh0xf/58RCL0K95E9fHZZ5+F6ttvuOGGuNtvvfVWLFy4MC055ebmom/fvhg6dCjy8pL9d3TiUKdJkyYYPnw4hg8fjj179uCrr77Ctm3bwBhDnz590Lp16+pOkSCqjREjRuCOO+6oEql2/fr10bt3bwwbNizjxzJJRaqdm5uLwYMHY/DgwWjQoEEGsiIIgiAIgiAIgiAIgiAIoipI7TcqCIIgCIIgCIIgCIIgCIIgCIIgCIKoFbz66quh4l566aUMZ1LzCfWLI/EcSl7LXMCuTIsI/X+U0FGI6Jfn2P5XMgTtb7wEE+7LzEHJ7AxxZKxzC4N5ToeSlIogAGDz5mixtpXTLMSzEOZZ8WkDlZQyarP/aVWiSiV1jj6ekx/X8fsP2Og/bDEm/29riLxqJ99vmovp674FIFw5rk9s6wgFuZRmO9JczqUum8syJchlXF4TVzYIQMt2tahbLcvPnCnptrwmSsjrXkUzL9ke+w2ShhhQSbtNo6QroJRhhqxQv4fqImPfp7t27cLrr7+OU045Beeccw7eH/1+2qXaF1xwASZOnIh169bh+eefr9FS7YTPfBKC8+DNQQHeG4P5N8USSHtyVXeacLerO0+2I1r2zFS5Vs4b97grjwY4LO6Kpy35vFjyOeHM0s8M5xwWt2CxiNxuOes8AksuR7gFi1mIsIgTxy1EeMSzzSmX+8hXhEcQYcbL2O4uG/VwCxFL1ROBBTcXfRxYOkfOuM5RxXHGEWEcnFuyrbDcz0d+Hq5UmxufA5MiZSXydqXanDmC8VhSbR2rHaW+6w0mTegB95OSageNmQPEo8K8z9T9xYPuKx9CiVoBIezYcTUYy7ICy1Md+zZr1gyXXXZZVPmOHTuwfPnylOqsEBWosG1oHbZv/K++A5jvQghXug1TfO28nGsm6zLl/TC+AwTcP8Loj/wEfWRBwnb/BEmeiYt839GCvo/F+hOm/6uprFu3LmFMm0gEfXJyqiCbSmrQjcvp7ZW8y/F6v1jbzHIOoGz7Diy8/joc2L491WxrLct2/IS5hfnGxDGqL1ITx6g+xTsJBAMD5xbMHv+tp0biu39ND3XckzqeBHUlmDG21d9R4BVte66c8MZ4CHh+Qz3SQUG1uC2oDM8++yzOO++80PGPPvoo/vvf/2YwI4Ig0kX79u1DxZ1++ukZzoQgUmPWrFmhJjfinOPNN9+sgowODR544AFMmjQJderUSWq/OnXq4N57781QVjWL999/P+l9rr76anTo0AFz5szJQEYEQYThH//4R8IYzjlefPFFfPPNN2k55mWXXYYffviBpNpEtTNx4sSEMZxzdO/ePeb2AQMG4N133610Lu3atcN7772Hffv24b333iOpNlFpGjZsiGuvvRZ33XUX7rzzTpJqE4c0U6dOTVqqnZOTg++//x67d+8O/bMkRVFRUZVLtVPh+OOPx4oVK/DEE0+QVJsgCIIgCIIgCIIgCIIgajkk1iYIgiAIgiAIgiAIgiAIgiAIgiCIg5wrrrgiYcyMGTNQWlpaBdnUDgKld4mk2iEQhogy6JixxNX6GFo6J/+wJF6mIC5+klF5gSHmvmGF2p5DJPGLOgRRK4jzGJjPSJBYO5LTLIWKDQturDgtIJRiuqjHLoapX8nqtLzZ3O5IcBkYSg4I3DF8Cd6ZnFjaWJuwhY3/rpmKOYX5jhBYimwZ564MmHMwKZjlWjIIKcE2RbdKdutoBpUo2NlXLTMt5VZ16npkTq74lmt5sSvUNTSESpgNuKW6XzGusRYox2nD09BMCyEwe/Zs3NL/FrRu3Rr33nsvFi9eXPmKDfLy8jBkyBCsXLkSU6ZMwTXXXIOsrKy0HiNTVL9c27eWklwbWraszc2ILddWe3Om7nMYEmmuy7VAmlle0TZcwTaX0mulsDcF265wm0uBtV+0reTYjkA7YhnvlrEuX5Z8RbTU2y/ettxtUqatZN6O5NuVaytRuMW4lmtbupzBFYkzMLmPEpK77Qt3P0d4pdqu6JxBt06GVNu86k5bxty2iLvxatzJBAtchgCELTzvzlwxXtEqhFzizJX0my5UuONCUwKuttuonWLtnBii4oqKipTr7NatW2D50qVLU6qvtLxUObKNy+qO+EVAqWe7EnALdQ2ldN0Ycmj5tr9cmN8sfELsQ9Vem2bCCKEA4Obc+mk5ntlLpHoFE32rjDXPh3+/IPG2atbcSQS8I1x34gFntFv8889YcO21KN+zO4kzqN38vGsV/rPGkYOp8SM3+nFnKMB1uRvDdb/PudNHffzWP/DZe5+HPvaVv+vjOZ5xRYzRA9Ntluca+8YskJPQOF9n3PExAzy1ueFMT+hg1icDPccxt7Ek/9Rmpk6diubNm4eKFULg0ksvDfzeSxBE7STWuJYgqptBgwaFiuvZsycJGdPMpZdeioKCAhx11FGh4ps3b47vv/8eDRs2zHBmNYOePXti8ODBSe+3ePFinHXWWejevTt27dqVgcwIgoiFbdv46aefEsadcsopAIDZs2dX6njt27fHf/7zH0yaNElOnkgQ1Ut+fn7CmNatW8e8X19//XW8/fbbKR8/KysLv/nNb/Dzzz9j2bJluPnmm1OuiyAIggimqKgIvXv3Tur/6jVq1AgrVqxA586d0bBhQxQUFCQ9yVJNxrIsjBo1CsuXL0erVq2qOx2CIAiCIAiCIAiCIAiCINIA/esrQRAEQRAEQRAEQRAEQRAEQRAEQRzk9OjRI2HM5s2bMXHixCrIpmYS9MsjCYWXeucY5b7dTUlcIrFSPMG2EKLSwtOYgm1DqBkrB7VvQkFUiI+PBNvEoUaQYIzXPQxAEm2Oh1gqQWWPc9YFoAVzrobZt58pbIa77Eqc3foADjAGWwBPfrgCfxpVgNKy2ik/Ndlftg+fr/gES7cXuGJY1R7KP454FuCwpGxbCoK55QiBlfgXpizYWdbr4I5kVgponc/VkecaWlyPjFiJtx1psXud3dycdSW2lVul0VQSo9kPass996Paz+MZjH2/7tq1C8OHD8epp56Kc845B++Pfh/FxcVxPvnkufDCCzFx4kSsW7cOzz33HNq2bZvW+quK6pJrx9Tyh5FrM1Vq3HvML0X2yrWZvM+5sReHK9c2S5WKXgmnGeOwtFDb8gq2mRJqW1JyzaXUWkm2HdG1JcXWjgDbKVdi7oQvbq5HDIm2XGdSsM3ruDJvKfy2ZH5+obZnmUcMobiSa6u2gslPwyfVZgxMCasDpNrm9WD6c+eAMISgQddXSq/NcaApTg0qj3rxgHtOeMXJ3htP5um/12VshV07+5bGjRsHlu/bty/lOo877rjA8o0bN6ZUX0l5MQCv3loLtQ3JtVAmW5jfIYwZf9S1FMq4rmcCMggS1frKElqVw50X4fD444+Hijs/OzujeST41htqqx6ihvjq6JVqR412fduDt6l+qahgMf7Xty/Kdh/8Urufd63C5NVfA0LosSWXk8NYerIEDq76CNWT6/Gyuzzz61l478XRoY99eN7huOw3l+rRK2fu9XDqVvcA0+MKAeOrje7HjL7MvFdi3TdJjLFquxi7skQiEcyZMye0NKWkpARnnHEG7FrahxME4YXEQkRNZNGiRfjxxx8TxjHGKiV5JGJz/PHHY82aNfjmm29w1llnBf58izGG/v37o7CwEB07dqyGLKuPF198ETfccENK+3733XfIy8vDs88+m+asCIKIxTfffIPy8vKEcX379gWAlCcP7dChAzZt2oSCgoJQ/3eDIKoC27axfv36hHFdu3YNLH/66adxzz33pHTsI488EsOGDUNxcTH+8Y9/4JhjjkmpHoIgCCIx559/Pvbv3x86vnXr1igsLETr1q095Xv37k13atVCTk4OPvvsM9x2223VnQpBEARBEARBEARBEARBEGkkUt0JEARBEARBEARBEARBEARBEARBEASRWa6++moMHjw4odRm+PDhuPHGG6soq5pDPLkzY8zZHsujFNILHSSxVnImc1tUXMBxGVil5NpxJZ7MzSOWPMqfd0zJVJz8zByElHcRxMEMA4OAwJ7de6K2bZ52HxqdeC1iNzTKJOg3CiZah+G89Lc3Zp3m/sZOWlXHIOCInwEbYNyQNTvln8zYhIJfduP1Ozri+Nb1Y5xHzWbtnjX4z5opKC4rBueOSNAVW0uRIEypNpMCYCXEVRJgRw3MuRPNtQRYrTNHngsuJd3MVWozr5jQaRuVONeQ5hpLrvjclQqa11XVYYp2wdxa/E21Kdf1rCdCALPzZ+OtkW9hwvgJaRdpA0BeXh769++PgQMH1lqRdhB6rBGLALG5twLE73Nl+xNUZkpEBXwrzM1Nx5vjIuEEMrmDYAATZlvj3P9CCNgQ4IzDhu0KlBnABSAYh4ATwyBgg4HDBhhz9gMgmIAQDEw4x3EOacP2yH2FHFM4Yl8hYwVzYwTkuI9JWTDzjwOjngjPZ+YOV7zPklrn+jmUvIKDHgAAIABJREFUSnxTLi4MSTUYwIx2RT5nWlZqyPyVONsr1YZuL4DYUm1vfvJ81XU0xnr+595/34QVigaO5+T9FHWPy8vi7GOqmoUn1hYVoY7t54MPPkhLOzRmzBgMHTrUU9aoUSPMmDHDU5aVleVZb968eWB927dvTzmXdMu695Xtg/Gpu2JsyGcOcJ8Tc7u6ngzQIu0gMTaTm5iq33mGwoz9dUwqXxGMfQ7V7xmbN28OJXnKZQzHRTLzX4j9o0xFIj92SH+2Jy5oBBv/GG67Y8YzY03d0nsXLcLcK/vg9HHjUbdFixCZ1T5+2r4U366dqp8Xt+9h7gQPhkBbT27BmR7PqrHslvVb8dL/vZzUBFpPvfIUXEm3O+Z12gCt1wbgjmtVn+eZJMK86VRfqJ5/3ZZ5+zR3/OzrDxNwKIq2jz76aHzyySfo06dPqOu7bt069O7dG5MmTaqC7AiCSIUDBw5UdwoEkTIDBw4MFXf22WfjyCOPzHA2hzY9e/ZEz5499XpJSQlmzpyJgoIC9OrVCyeeeGI1Zle9jB07Fps2bcLUqVOT3resrAwPP/ww3nzzTXz++efo1KlTBjIkCELx4Ycfhoq74447AAAbNmwIXXfjxo1x1llnYejQoTj55JNTyo8gMsm0adNCTYylxPIK27Zx7LHHYs2aNUkdz7Is9OjRAy+//PIhN/EGQRBEdTFixAjMnz8/dPyRRx6Jn376Cbm5uVHb6tatixtvvBFjx45NZ4pVSuPGjTFp0iScffbZ1Z0KQRAEQRAEQRAEQRAEQRBphsTaBEEQBEEQBEEQBEEQBEEQBEEQBHGQc9RRR6Fv374YP3583Lg5c+bg+++/x+mnn15FmVU/CYVAhlQyeucQ9ScIitoey0DmT6sKBHFmbsyQWQXFJRRLGXazoNwPVekdcZARwgTY7oR2WLVqladM2OVY9kYzND/vRTRo2xu8bpM0HZjBMdg6ZkvhiXWlgeaT7m6TSlXGAVGhy1yZLgOD5Yh04Qhvf1q/D5c/Nht/vKotBl5yjBbM1nTKKg5g1oYZWLKtwBHecldmrdo2DkiRoBTbSmk2U2JBtU1KtZWUkHNLy3Y5c4WBTK7rMvniPnEg878zt7V15bvysgjHPaj3hykBRmD/Ekp5GCB1Ntv8Xbt24YOxH2DkyJH48ccfw9SYNBdeeCFuv/129O7dO0pee7Cg+sCEgu14cm0VE7g5WK7t7OIKRFORa7vjAEOurYXVzn3IBbxybTBA2J68uTwkZ0yrfi0G2OBSkq3025Z7NlLsy7RI25ACCyVoFvqzVfsICEDHxv7I/R8vop4vJaw2R0rGs2lKsX1CbVcc6q478lIASmXKuH6umW4hnGOHlWqrber6c7mfPiOPVFv1DeYZx/iAfF2Pc18gVMMSdS/FqF8IoCJFsXa65PstW7aMKotEIglFOEcffXRg+fr161POxbKswPJUx9B7y/ZKkblUazNXkO1K6N12yXlu3HfIUrVNOO5sjyA9KjXZWak+C2Y1zLMQ8/tByK9LwVRq59rD/fffH0p8e1lOTlqPG1aKnXKdaigaqp0xJcrROwg4/Q4A2PD4mMGZ8sU7rdX+n5Zh9uWXovOYD9DgV7+qxNnUPOZtnIt5G/ON8aiaJEL2Otwdn3JjrOqOeQE1bhY28Ker70d5eXno49/9wN3oefGv4dQCo281x71M9rOGUpuxqPbFnExGo8cyqu8J4BBpF9LBFVdcgT/96U946aWXQsV/+eWXGDp0KP785z9nODOCIFIhrMRu9erVGc6EIJJjxYoVmDt3bqjYd955J8PZEH6ys7OjZNuHMpMnT0afPn1Snmxk3bp16Ny5M6688kp8+OGHyM7OTnOGBEEACC0GPuywwwAAPXr0wLvvvpswvrS09KD99wzi4OGDDz5IGMMYw5VXXqnXZ82ahd69eyc9iWSXLl0wffp0ei4IgiCqENu28cADD4SOb9OmDZYuXRr3u8fo0aMxZcoUbN68OR0pVimtW7fGv//9b5x00knVnQpBEARBEARBEARBEARBEBmAJw4hCIIgCIIgCIIgCIIgCIIgCIIgCKK28/vf/z5U3N/+9rcMZ1JzCCPV1ot+a1OCXZVMLlFM1CGrQ0QbT4JobIsnCRfyT9xjJDi1MPI3gqjNMDDcfNPNMbdv/u5+rBp9EjZ8dT32rvgH7LJ9nr2972a58K0Ht1embDW6TiWik2XMu83V2vGAYzA4//2Eo7Rc4Nnxy9H78ZlY8PPOmOdaU1i1cyU+Wvohlm5f4oqrmeUIr8HBGYPFuJQKGsJBcHBmgXP5AgOXMZw72yxVzrgUbLsSbgZXsq2kuM6xXSk3lEiXuTJdV/gNmNfNzd17fh7ZrozxynbhuSeUYFf1RbH6JCEE8mfn49b+t+KI1kfgnnvuSbtUOy8vD0OGDMHKlSsxefJkXHPNNYfEL9snHAck6irj7B5LkGyKJpl3gz6mvidg3BtG22K0MK7c2WhHtFQa0NJ9996WzxXn+v5m8lmBfm6UjN4y3i1Y4LBUDLfgiu45LMZhcQsWj4BzSy47MRa3YDHLjZMv84+/3GKWXFf1OOtuTtEvBubWyyzZPigpv6XPjcltlvwMOHOfdUdjyj2S0bBSbX97bV5HJUllghntjnO8wHsmzr0X675lnj9mW+YlcP4aWVhmhxe01iSOOeaYwDZr2bJlKde5f//+wPKGDRumVN+ekt3OgpJpC+FcDGVIZ0pIL+Q1YlrCDSG8wu1YjU+cNknvT98B0opt2/j4448TxjEADzc8LKO5BPYtUeuxbxL/CNdf6B+N+ke2fuL1sP6RNvO9SjdsQH7vy7ExRSFeTaPMLsO/V3+F7zfOkf0V4ki15VhYybe528dx2ZdyxvBo/8exe8fu0Dn89ubf4g9/vtvo32S/x1QnZvR7MMTZ6iq5M2x4r22Mn2+4onUvnj4swYQyBPDiiy+ia9euoeOHDBmC7777LoMZEQSRCkVFRaHHpXl5eRnOhiCSY8CAAaHiOnfujHbt2mU4G4KID+cc//znP/HMM8+k/G9/Qgh8+umnaNKkCcniCSJDhHk+OXd/ZrpgwYJQ9e7cWfP/jYwgpk+fnjCmWbNmiEQiKC8vx3XXXYdzzz03aan27373O8yZM+eQ+Hc+giCImsSwYcOwe3e4n9u3aNECy5YtSzihD+cc8+fPR9OmTSudX25ubqXrCMuJJ56IWbNmkVSbIAiCIAiCIAiCIAiCIA5iItWdAEEQBEEQBEEQBEEQBEEQBEEQBEEQmadHjx4488wzMWfOnLhx48aNw2uvvYYGDRpUUWbVQzJS7eidE9SdQECdYOfkckkHhjgz0XHN/APFiHJ7oHwqhDNPCFE9cnGCSBd+z7WPq66+Cqd1Pg3/m/+/wO3CLse+NVOwb80U8EgO6rW5GA2Ouwr1jvo1GK+TxIHVOgOYfBfuE+ra7oVvT6+WkEFAMA6ICjjy7Ao4Pl0OCLkvgxMnuFMfE/jxl734zROzcMVZLXH/NSfiyGZV9wtxYdi8bxPyC2dh475CKfPjWtynVLCO1I9JwZ+lpX+OYBtafss95Uqg68qzOZfiQS3M5bCkuNAV7HJdD9MCYXhycv+Wym3uigaFcFzoHsGx2ZS6l9vrIjS3x0Pus2vXLnw49kO8NfItLP5xcUqffSIuvPBC3H777ejdu/ch+wv2jLH445REk1XEaYfkUx23PGp3WaDyUrHRear7VTjtggCgYxxJJhdO3Vx7uTkYBGzVfkCAMS5lvjJOAGAWABuMAbZgYMJpmwRz5L4cAITtlMFpl5QcWECO+5jQDk6hrJtcFWhLeMCHZjw0SkLvGenI5057QJUaVD6L3FVWKym2EoS6MlEV7yahpfu6/uSl2p4sY8nRY8hDY90r0R+P8fmZ5fH2N+O9XVLU/VdhVzj3Wy0Tm0YiEXTo0AHz58/3lM+dOzflOgsLCwPLjzrqqJTq21W6U4qyXT+tEICQ4wYh1DPiIITzbDvLbrx6RpznzLsdch+n7RDu8xT2cgp59c3vKx4HrtD3fZjvGocCY8aMQXFxccK4E+vUQVNDCpUu0nEpfEMWb51M31pJ5RJdp7ffU++qN+LMEcqbKueKoiL8b+AAtBk4EL/6y6PgdeKNzWsu24u3Y8rqr7GzdCcYN/smYwwMpqXaaiwLQMu13YksnDHp3KnzsGj2otA59Li4B554+XHdB6pjgjmT+Lg9mNlHqn7Q6Mdg9l1uf6jLme6lo3/c4esHzUlD4lHb+qNM8O2336J169bYtm1bwlghBC6++GKsXbsWhx9+eBVkRxBEGBL9+4DJRRddlMFMCCI5NmzYEEr+CAAjR47McDYEEZ6HHnoIZ555Ji6//HKUlJSkVEdxcTFuu+02vPzyy/jXv/6Fo48+Os1ZEsShSxgpZIsWLfRy+/bt8cMPPyTcZ/HixWjevHmlciOITLN69eqEMaeccgr++Mc/YtiwYSkdo3379hg3blxK+xIEQRCpY9s2nnzyyVCxWVlZWL16dej/n9G6dWusXbsWnTp1wvLly5POrWPHjvjhhx/AOceKFSvw5ZdfYv369WjUqBGOOOIIbNmyBZFIBEuWLMGqVauwYcMGbN++HUVFRSgrK0v6eF26dMG//vWvtMjACYIgCIIgCIIgCIIgCIKouZBYmyAIgiAIgiAIgiAIgiAIgiAIgiAOEe66666E4ozS0lLk5+fjwgsvrKKsqp64sso4jiTGGIQd37RUKam2PL6hpUwYnlAQHgIWQ3CnJXWxjh1HclgZASLJtYlaTxyjYMSK4IsvvsBll12GhQsWxq3GLi/G3pWfYu/KT2HVPQz1j70cDY67CrmtukrpXKwDBiQgvNJ7EagZVPJb5pqatRlTq3ThNgwcgC23cKMeLuW3Ap/N3oAv527AVee0xqDLjkfbltU7acPGfYVYsPkHrN2zBoASZiu8Yj9Hksu17FqqBR2ZLefuOudaqm0xDs4sLRu05DaLW867EnhzKd9Wcm3GPEJDyNpVGVfbpZDXo4U08oXvbGIJd5VcMEq6K3yyQuG0yXPy52DkWyMxYcKEULLOZMnLy8Ott96KAQMGoG3btmmvvzZSnXJts0Xw1+eRa4tgubbztxoJCDDOYdu2cd+ZJwEIwXQLwhn3tk/ChiO4tyHgSLM5bLk3k6JfmTXjWhKsVMHqfAQTxuQCZow6VLzxlDlOUs+H72nzifnBGLiON9oVwCPS5sbzZqjyVWukt5l1AKlJtdV1M9fNoZ4pHQ07hlPn7cjL3fLKirD9t35ZRRmyrNon2u/WrVuUWHvmzJnYs2cPGjZsmHR9BQUFgeUdO3ZMKb/txduj2xG9rp5P5z7xtBlKqq1N6M5zqMrUECKQqPJEjRmRLM8++2youMENkr8HU8EdScYbrcbutAIF28K7zT+qjV6OLfpXdQflptpTLls1IXuiX956C1tnzECn14ej0UknBdZbExEQWLj5B8zdOAcCFa5AW/dR5oQPxsQwqldilpxEhslJZNzYNx4fETqPticcixPat8ONl/dDSXExDpSWISsrC81b5OGII4+AFYngV+1PRE5uLnJyspGbUw85OdmoV68esrNz0OaYNmjUsCG8fTJTJxnYpIT6qYl58+hFap+CyMrKQn5+Pn71q1+FkpgUFxfjjDPOwKpVq8AzIPQnCCJ5kpnsJZVxK0FkioEDB4b695D27dujU6dOVZARQYSnZ8+eWLduHXr37o3Zs2enXM+SJUvQrl07TJ48Gd27d09jhgRx6BJmEiBzwru///3v+OCDDxLu8+2336Jnz56Vyo0gMsmiRYtCfa+fMmUKpkyZktIxjjnmmKifkRMEQRBVwwsvvIA9e/aEip03bx6ys7OTqj83NxdLly7FRRddhG+++Sb0fp06dcLcuXP1z4qPP/543HfffaH3v++++/Dqq6+Gju/WrRu++uor1KtXL/Q+BEEQBEEQBEEQBEEQBEHUTkisTRAEQRAEQRAEQRAEQRAEQRAEQRCHCH379sVNN92UMG7VqlUHpVg7oXQhkTPJEEpGb6qkUDswndhSTS2yS8Xz5K/S9EomKbRW5xYknCK5NkEE07JlS8yZMwevDHsFQ4cOxY4dOxLuU1G6C7uXjsXupWMRyc1Dg+OvQoPjrkJ2s44I0A361pnHRCgAabwUgPBKcL1ybQCMgwkbgnFf1RXOu5BiNCYc7aCOcfS3jAFlFTbGT1uLid+txXkdDsf1PY7BBZ1aImJVjVStzC7Dqp0rsHT7Emwr3goAhjzb1VgrC6hUDBrCWynBNpYBpiXZplw7WqptyW2umNCReTsxXL8rYaHclxm5GcuQuXLuKrhNja56N1tPJT2UnmEpPo0v1QaAXTt34YMPPsDIkSOx+MfFabwiLj179sSgQYPQu3dvZGXVPmlupqluuXZUFX65NguWa2uBNhMQggFCgDNX2qxCdepMtj/CvZvBbBnItcoUqpVi3Gm6bFs2VapuAduzJmszxMDq3JzahJtE3ElXXFmnf2ziFVqbgnujbZGRpgxbPdtuHIe7J3drZu6+lZFqA24uuj2IIQ6NJ6D1fiwJ7s9QuDeDqiuozjK7doq1L7vsMrzyyiuesgMHDmDixIm47bbbkq7v22+/jSpr27YtWrVqlXRdRQeKUFxe7NxbTHUQkLJ6Ny7Qux3iOwiLU0eiciJ1Vq9ejeXLlyeMa8A4emXnZCyPON1P0nUEjnJVexdwEL9cGwHrgJoext1u3taqdebMEcXbxnY1EUTRkiX47uKLcOygQTjxj3+ClZO5zzMdbN2/FdPX/Rdb9m+R/QL3CbUhJ3Exx8HOWBWAHOMyn1TbGbfO/NdMbN+0PXQuq5b9jFXLokXcBYuCJw8I4ogjjsDVv70aTz7zJMCZsmu7416JOkM99jXGMma/rvvGBJBo26Vt27b48MMP0bdv31Dxv/zyC66++mp8+umnGc6MIIgwLFmyJHTshx9+iOuvvz6D2RBEOLZt24Z///vfoWJHjAg/6QdBVCWHH344Zs2ahSVLlqB///5JTXRgcuDAAVx44YVYsGAB2rdvn+YsCeLQo3nz5qHiRo0ahQEDBoSeeOS7776rTFoEkXHee++9jNbfoUMH/O9//0MkQgoDgiCIqsa27dATsXbv3j3lSXw555gyZQrefPNNPPLII9i+Pfa/FdSrVw8PPfQQHnrooZSOBSQv1b733nvx8ssvw7KslI9JEARBEARBEARBEARBEETtoWp+S5EgCIIgCIIgCIIgCIIgCIIgCIIgiGonOzs7VNyaNWsynEnVU2nxX4q7pyTVFkK/lMDL83K9UVIoJpJ7wZXn+cVQQgjPK86JRZ1n0LnGKg/3MVRWx0YQ1Ugc5xoDQ506dXD/n+/HhsIN+PTTT3H1NVeHbqPL92/BzoVvYu0nvfDLuK7YNm8oDuxahWj9oC8h5h4/Wh/of4/WC8IjhWWAFExL9aCOcf4rCtfSPsYYwCzYAvh20Vbc/mo+Trv7Czzw9jxM/aEQJQcqQp13MpRWlGLVrpWY+ssUfFDwPmZumI4dJdultNqSLynM1oJs5sqxOZeyQMsVX8tlBqb3tZgSZ1seqbYpzbbAwbkFDg6LSykhcz4zxuRRuaXF245Im0uZtqHL1nJvQ7GtJILadKr6CFe6C8DjSzdrhVGfkuTm5+djwK0DcOQRR+Lee+5Nu1Q7Ly8PQ4YMwYoVKzBlyhRcc801JNWOQ8JJJhJ1lQnaokTlUe5uU0ip8oshnHbvQaZ3dUXxsu1g3nubMSWYls+RlGUy+Uyp+1fL6vVz59Rl6TjjWVRye/38q+eXw5J/nOc3xgsyTi5z3YbI558bbYmUkGrxKGP6WG5O6pyZbFu4lLUaslL92bhSbUfymnmpdhgyPvmJbrucG/xAxYHMHi9DnH/++WjRokVU+bBhw2DbdsAesVm+fDlmz54dVf6b3/wmpdw27d8YMEZ317XoXP0x1p3tgDGw8BJnKOI5im87Df0rz+DBg0PFXZWbm+FMvASJraPXY7cr/mlj/IUsaHvUclD9Rv8E763LfBFydOusKT9zWRlWvP46Jp9zNtZMmFAjb+L9Zfvw7br/4NMVE7G1eJsz5lR9kdFfOX0ZA4Ol+zQ10Yslx6nmOJfJvo0zC289ParKz2v9+vV49a+v4tgjjsWihYucQj2DBzz3h+eqJDFuIol2Yq655hrce++9oeM/++wzDBs2LIMZEQQRls6dO4eO7d+/fwYzIYjw/P73vw/1Papt27Y499xzqyAjgkid9u3bY86cOcjPz8cRRxyRUh1lZWXo2rUrSkpK0pwdQRx6HHfccaHi7r77bhQVFQEA6tSpkzC+devWlcqLIDLN1KlTM1b32WefjQULFpBUmyAIopp46qmn9LglHllZWfj6668rfbxBgwbpCbH+8Ic/oGvXrujQoQPOOOMM3HDDDZg0aRL27NmTslRbCIEnn3wyKal237598corr5BUmyAIgiAIgiAIgiAIgiAOIUisTRAEQRAEQRAEQRAEQRAEQRAEQRCHEIMGDUoY8+6771ZBJlVHQkGzac4KrCBB/TECkhJKe8TXvryYIbWDCC+/TnxQ7yvgc4h5HFPW6qkxtmA7pQxroJyMINKBErVlZWWhd5/emDhhAjZt2oj33nsXvXr1Cv3LXQd2r8aO+S/jl4/OwZqPL8SOBX9DeVGhPkoshaEWxTG3nHkKYqkF1YvDlWu7Um0GHkOuzQFm6W27iirw4berccvL3+Gk2z/G1U9NwfPjF+DLuWvw88Y9qLDDP/ulpaVYtGgRxo4di/sfuB8jpryBcUvHYNq6/2LN3l9gw5aSbK5Ft0p2yyHl2OrFuRbzcsZhcSXatrwibVOiDVesq96VaFCJBx2ptspBCnlVDszQlUvBt+ePjAEgpcM+4bbn6klpbgzpLgMLbI137dyFv//t7zjt1NPQ7ZxuGD16NIqLi0NfgzBccMEFmDBhAtauXYtnn30Wbdu2TWv9BzO1Qa5tiqDNOtT957YRrvzdvHuZ8Sxwz1Og1lzxtruda9G0ElozMPc5Zlqx7X0e1fPLLS2utjiP/ZK5+SXa+vmH+9xrUb/xvDsCcJ8gW/3NmW4L9POt5ePqw3afeXdihOqTameW4Jv5QEVpFeeRHiKRCG6//fao8oKCAowYMSJ0PUKIwF80Z4xh4MCBKeW2UY8VKodnqO4ft9M4vkqxbRtffvllwjgGYEiDhhnPJx0tStCo1Nyouhz/neaXa7v7u62oGq366/fHc+bGKbk2B3Q5B1BSuAHf33M3vj7/PKz97FOIJMX5mWDjxo2YNPcLjFv6AZbvWAZzcgZm9F1u/2s55dzo35gl+zVzwghDqg2OFQtXYOfWndV2ntu3b8c5Z56LcR+Mc8cW8iJGjZEl/klBdP+YgJrRT9Y8XnnlFXTp0iV0/ODBg5Gfn5/BjAiCCMM999yDJk2ahIo9cOAAPv744wxnRBDxKSoqwueffx4qdvjw4RnOhiDSx5lnnol169bhqaeeCiXp9bNnzx6aAIEg0sDvfvc7cJ74V6xLS0vx/PPPo6SkBGVlZQnjCwvT8/M3gsgUK1asyEi9V111FWbOnBnquSIIgiDSj23bGDp0aKjY22+/HdnZ2Wk7dq9evfDaa69h1qxZWLRoEebOnYuxY8fisssuS7lfsG0bf/jDH/DYY4+F3ufee+/FhAkTUjoeQRAEQRAEQRAEQRAEQRC1F5rylSAIgiAIgiAIgiAIgiAIgiAIgiAOIfLy8hLGnHTSSVWQSdUQSqodt4J4m9Ig1FaxAULrsNWkKp+OEnVGybO9pjJ1HM9+Uq4ZlT9ElHgqqCwMQojEUlGCqImo5yMEAkDDhg1x0003od9N/bBly1Z8PPFjjPtoHGbNnBWqjtJtP6J024/Ylv8kclp1RYO2V6JB28thZTeBflCZfBfGg8uE0RQZ4mXGAWEDTIAJVc5kDDfqZIDgYBAQzAYTXMaqNsM5HNOHrXDjARwotzF32VbM+WkrABsCNiIW0KpxLg5vFEHWuv8iq2QL6tatC9u2UVpair1792Lbtm0oLCzExo0bYRsCw3pv1sP9I/+Eo9sfHXhJ9DJzz8dcYkp+yzg4A2DIezmTQl8t0TWWYUq5XfG25RH6yroM6S8zpIZci8ildJe5+blyYXUmfrW2mT+8bbO67DreaVvnzZ2HkW+NxMQJE9Mu0gacMUf//v0xYMAAEmlXEsZY/P5ebYrVXcZpj/Q94Qtg+ikN2JUBEMITo5bNXHXdTDUyTDZD6m6U+wunFuf2VTevajxUeyHjlBhU7uMIu+UogwnZzggnRSYnB3FWwNQy3IYpoZfc/5kaQk6dqSzT8uwoebVPjM2g25UoLTbzC7SNY6gyQx4aVqotbHXu8GzzL8f/LBLchxmiwq5AuV2OCK99/9Xx7rvvxrBhw7B3715P+R//+EecdNJJOO+88xLW8dprr+GTTz6JKr/22mvRrl27lPLaULQ+6X1SnSiHqBr+9re/obQ0sYT+1Kws1K8GqY3RsnvuJO96dGcV1H3pMt9XaX9X6B8KBcHBYMuRrW3Eq3VVh4rzS7idEbHTCxUtW4b8Qbdj4TNP4bj+t+LY312PuiGlpeli1qxZeOONNzD9++l4+KMH5PxZAeNEeCd80BPPyDNTk9Gosa87QY0x3uUWJo1NLHPPNEIIDLx1IFq1aoUev+7huRHMsS8QLdV2KnDj9T0V9bMSJP7Z0SHMtGnT0Lp1a+zYsSNhrG3b6NmzJ9atWxda6ksQRPrhnOPzzz9Ht27dQsVff/31uOaaazKcFUHE5q677kJFRUXCuCOOOAIXX3xxFWREEOnlkUcewZ133ok+ffpgxowZSe07ceJEvPHGGzjssMMylB1BHPxEIhF07NgRCxYsSBg7adKk0DLixo0bVzY1gsgYa9asSfu/C+bk5GD06NHo27dvWuslCIIgkuPVV1+MZxCMAAAgAElEQVTF/v37E8bVrVsXL7/8chVklDoHDhzATTfdhPHjx4fe5+yzzw4tFicIgiAIgiAIgiAIgiAI4uCCpn0lCIIgCIIgCIIgCIIgCIIgCIIgiEOIjh07JoyZP39+tUjz0k1VS7WFkj6GQQh4DU4MwvFFSr8187zMbcq5rWtgLPwrZp0BeQsluvSKGIUQ3vgYtrKgzyNVId/BcD8Shyhx2plo+bxbnpfXDHfedSemT5+OVatX4bnnnkOHjh1CH7a4cDa2TH8AP79/CjZ8eSP2rPgH7LJ90DJZfXzzpf4LiaEMlKJnR1wLgHEjcy6lc1zvz1Qs4wCz5DZZDkfGB1gy3gJjloyzdF0MHBUVwNpt+/G/lTsxu+RkfDZjOUaPHo0xY8ZgwoQJ+OqrrzBv3jxs2LDBI9UGgH179mHogJewbslaWFL+p17cfMHS0muLcXDuCAI5t2BxJca2jP1MWbZbZkGWcRUj47hbP+cWOCxHoC3jGUzZtrPMwMG5knhDlrnyXSXc5kwJEN3rpYSIyrTrEe8y96rt2rULb/z9DZze6XR0O6cb3h/9ftp/ef6CCy7A+PHjsXbtWjz33HMk1U4T7jWOQ7zu0vUyx9gcvTGucJk5BkpT1GmKnM063PsYsj1x5dPe7Uo8z+R9a2435PSqHiWo98Qwff/rZxfeNkAJ8pn5/IV8me2IJetXzzPTectc1B/9PDrbpaZUf2LuM222yd7zV20A57LtTUKq7ReCpirV9l/bqqSkPP3y/6qgWbNmePTRR6PKS0pKcPHFF2P06NExx7nFxcX485//jPvuuy9qW/369fHCCy+klNPu0t3YXbI76f2i7xXhFc8bEzuokYZchXdBrsaY04dIjYkTJ4aKG9KgUYYzcYm+Y4LL4+/l3d8UW7vtYPjuzzulgdvOqmVuxKttnLnrzkhWtd1muR7tYv+6dVj45BP49JQOmHbLTVj9j09wYM+euGddGRYvXownn3wSJ554Is455xyMHTsWPW/oIfs+Oa7lcqzL3PGq7ldVuZwcRo2DLd1/upPEmFJtzjjWrlibsfNKBiEEbrjuBtjCdn/8Eat/NN7VWNkdonjHWnp8QQ1UXLKzszF79mxEIuEmwNi/fz+6dOkS9T2OIIiq5dxzz8Xbb78dKrasrAx7MtiXEUQ8SkpKMG7cuFCxf/3rXzOcDUFkjiZNmmD69On48ssvk5JkV1RU4C9/+UsGMyOIQ4OwssaFCxeGFuD369evMikRREZ577330lrfBRdcgG3btpFUmyAIogbw0ksvhYq78847kZWVleFsUmfv3r24/PLLk5JqN2vWDBMmTKjR50UQBEEQBEEQBEEQBEEQROZgj795sf4/5W1OaIpWRzVMubLdO4oBwdCoaXZakksnlFtqUG6pQbmlTk3Oj3JLDcotNSi31KDcUoNySw3KLTVqcm5Azc6vJud2Vqu/oEF2y+pOgyAIgiAIgiAIgghJYWEhWrdunTBu48aNaNGiRRVklBkyKdW2RbD8J4w0WgjhEYA5guuA/Vj8cxAQaZFNcxY0F7Njw/PLowQMOaOZql8y5ZM3AggWWoUUOcY9FkHUEOI+/wkeVf++TJexqJglBUvw0biPMO6jcVj98+qk86zb5ETUadwOdZucgLpNTkBWkxNQp8ERcKXaAkqLr/X9wpbvAgI2ANu7jAqnPRIVch8bAhVOjHC2Q8Y66zaEqHDr9WxT+0CWO8cRdjl2zvg7Stb/L/S55jbIxYOj/oxjTj5Gl0kPsF7RolsYglrm6HCdECaFudAybG7IfB0xoVp3xIRKtMu1rNByt8ERGzIwR1LIXdG2ZUp74UoOIeXATl5K7scNWbah3WVc9jGGVFte1vz8OXhn1DuYOGFi2kXaAJCXl4f+/ftjwIABSYm0qV1PjeqYPCROMvKY7phGjXfMPFUdui45eYcTIuTEIeakHM5YR+8l/LW42/WjLbw1wHdMV/BrtLHMOIfgE4T5gap7VghXBOxtRZwYdzvTZV6dqyl0ZeDceRdCGM+0jFfPNfPum4xUW3gmVXA+E+/eMD95z7tfzm1eXybXhacep27vtYZxf9j6Wqtyp8zZZss+RsAZdwtho45VB81y86IvT4Z55ZVX8H//93+esqZNm2Lbtm2h6ygvL0fPnj3x3XffBW4/9dRTce2116Jjx47Izc3F1q1bMXv2bIwbNw6bNm0K3GfcuHH43e9+F/5EDBZu+QH5hbOlLFf1Za6A12IcFo/IySUsRHgEFrcQYRF3mUfcbfBNSiH7OjXxhOpXlcBX92NgWjofu19zhfP++9/zPMlGIOh7huf7SwpdDtcTidRsWrdujcLCwrgxFoBfWh1RqeOk8g3U3CeWCNs/HVOi4+pJpnQbFyfGWA4Y6erRKwA9uvWOUuWIVAAVxgjYlssVwrsuR8ee/VGnDpqe1hktzj0XzTqfjsNPORXZTZtGnWcihG1j58qVKPh+Hkb/57/45ptvsGbNGk/MGRedjkFDB/qeB+OpUX1TjDGvnrSCMT0u1cvGRDMcDAMvGoQ1K7zHr07uuOsOvPLqMADq1ohuC6LaCeOm9Eu100ltaEcqy7hx43D99deHjv/tb3+blBSFIIjM0KBBAxQVFSWMGzZsWOCELwSRae6880688cYbCeOaN28e8/sTQdQ2bNvGXXfdhTfffDNUPN3/BJEeOnTogMWLF6elLs45ysrKwHnQv8MTRPVz8skno6CgoNL15Obm4oMPPsCVV16ZhqwIgiCIyjJv3jx06dIlYVx2djb27t0berLEqmbr1q247LLLMG/evND7cM4xefJk9OzZM4OZEQRBEARBEARBEARBEARRU3lixCXpFWsTBEEQBEEQBEEQhx5nH/ko6tWpvaI1giAIgiAIgiCIQ5FmzZollMH169cP77//fhVllF4yLZv015+MUNs8vKeaGCLtWOfiOWYsO1kIgmRRXuFTtGRbmHEi1n6xj1VZWdWhIKQiah8J24EkJbbx5NoAIGyBufPmYtyH4zBhwgRs2bwlyYyNY0XqIuuwdshq0g51m7RD3cYnIrt5J7Cs+vDKtZVQWwCiHAd2rkLJ9h9xYOtSHNi1Ctyqi6y8k5HTsjOymh4PcJZArm279WrNoa0F3c5xDN2hXY6dM/+O4nXzQ59bboNcPPT2EBx78rGGANdz9vBoPB2rJ7hSWEuhp6O0Bji3lAJXC0JN2aAFKdL2yLFdYSmTkmyLW1LMrcTbrthUybsd+agrNnTzUKJDQz5qyEgBV+C7e9cujPvwI7w98u20CSH8XHDBBRg4cCD69OmDrKyspPenNj11qlquHa/clWurvFhiubaAfs79UuwoTbNPsO2Xb6vjqHrApGXVLPedtDk2C4t33MKMvyFF0nKdMS3y9wu1zXgl9vdIg5VYO41SbXW+geM+YzlIrO3m5a0rPWJt2drbAmACtmzzK2w7SqxtCxstG7SCxayoc8gk6RBrA84vgHfr1g3Lli2rdE4vvvgiBg8enPL+n634GFv2b3X7KXAp0eaGWNuCxRy5tinWDhRsR4m13fqixNpy3RVrcyn6raRYW5X7xLlmmd4xSWqLWLtFixbYvHlz3JhcxrCsZeJJtuJRWbE2kJpc2xRkM986fFJt/7IZa+t1r1xbybPNGN8UMFKsbQq0nXhXrB1fru3WJ2AzhuwmTdGw7XGod+SRyMnLQ93DGqNObi5YVh0I20Z5aSkO7N2L4u3bUbSxENt++QXfLP0J/96xC9sqKhBEy2Na4tFxDyM7NweQbbjqlwIU297xrnweVdsgR7zgnLljX/mMW9yZEOajv4/HqKFvB+ZSHdSpUwc79+5EJBKJL9X29ZFA9M8mSKydGnfccUdoASQADB8+HHfddVcGMyIIIhFffvklLr/88oRxZ599NmbOnFkFGRGES3l5OerXr4/S0tKEsSNHjsSAAQOqICuCqDry8/PRtWvXULE///wzjjnmmAxnRBAHN2PGjMFNN92Ulrpo7ETUdHJyclBSUlKp/fv164fXX389pX8bJAiCIDJDt27dMGPGjIRxNfn/hK5Zswa9evXC8uXLk9rvtddewx/+8IcMZUUQBEEQBEEQBEEQBEEQRE2HxNoEQRAEQRAEQRBEpSGxNkEQBEEQBEEQRO3j3HPPDfXLnFu2bEGzZs2qIKP0USnJZEIvrpIBRgsiE+ZkCF2VcDJWHYHnYNrDQh43DMxrkor6DFz5k2srU2WhBNs+WRUAcMZj5xA270NESkXUHkIJWpOQ2DJPeez2AgDKysowbdo0fDTuI3z6j0+xe/fucEnHg3HUbXoSclufiZyWZ6Fu807Yv/a/KN2yECXbFuPA9qWwy2P/wjWvUw/ZLTohu1VnZLc4FXUaH21ItG3ZzkmBtlAybbjbtcxbTWZgO+dvl0m59vehTyW3QS4eeedBtD25rXNquj1mesVVeLoSXP0ORzTImSkVVGVSEqok2YZskDPLiec+qbYWizrLTj2WI9OGqtuSx5PH1EJDI1/Zlqo4JeCFAL6f+z1GjRyFjyd8jOLi4tCfVVjy8vLQv39/3HbbbTjuuOMqVRe155WjRsm1nYQ8Mm015AmalMQj11alQr37BNtK6s9gxAQIuHWb4VFoyyq85UFC6bBoObYWc7Kocle0HUeozZhnO2MMwlYy62iptqkVTkaq7T9Jj/TaCPOLtaP2DxBrywLj2pi7pCbWtqVIW4m1lWy7UXYjNMhqgKokXWJtANi0aRP69OmDuXPnppRL3bp18eabb+KWW25JaX8A2HNgD8YtGeP0PaYoV4m1maX7MItLgbaSazNLy7S1XFuWORJuruXaDJzE2lVMGLE2AKxpdQR4wqjYpPotNIxcO7ru5OXaQbJus8yGt61zR5muXFutV8AUa7ty7UB5dgK5tjDqE0aMEO66KfqGcdw5xaX4rrgU68rLoz4hk7o5dfH4uL+gVdtWTr8koJ8r3WcY665kWk8po585DkesbXF30hc19rWYGucylB+owEUnXuy04zWEZ559Bn/685+i+smoPhIwfk6TWam2Pu4hwmmnnYYffvghVCznHPn5+TjjjDMynBVBELF4+eWXQ03a0qhRI+zatasKMiIIlyFDhuCFF15IGNekSRNs3769CjIiiKqnV69emDJlSsK4xx57DI8//njmEyKIgxjbtpGTk4MDBw5Uuq59+/YhNzc3DVkRRPrZtWsXGjdunNK+LVu2xJAhQ3D33XfLidkIgiCImkJRUREaNWoE27bjxkUiEezbt69GToxQUFCAXr16obCwMPQ+nHOMGDGCJtsiCIIgCIIgCIIgCIIgiEOcJ0ZcUqn/I08QBEEQBEEQBEEQBEEQBEEQBEEQRC3k9NNPDxXXr1+/hL9wUZOotFwyXt2B0luhdW7RWjd3TyZdpxDClWozQyqpItX2oApjnJqoxJ+AyqKLZE5CSSNV3kK4MjRDdqnWfR9UVM7x1sOQ8FoTRE0kThvkl7cJT3n8+71OnTro2bMnRo4aiXWF6zDxk4m4+pqrkZ2dnXquwkbpth+xc+EoFH49AKtHd8bm/w7GroIxKNn8Q1ypNgDYZfuwf90M7JjzKgo/74/1H12N7bNeQsX+nYASVLKIXOYAswDGAXAAFhgsMGbp7UxuYzwLjc+5CzlHdQl9Kvv37sfTtz6Hnxev1vJPRwBqQWqwpfBTyUHlCzJWl0VgcUeabTHLJ9K2dJllWVKUHUOqzbkWmmqxKSBjXIG2kme7QkRAiUWVVNsUi+7evRsj3hiBM087E93P7Y4xo8ekXards2dPjB8/HmvXrsVzzz1Xaak2UXkSShqDLKOeCuJtCt4YVzapRJ5aXokoya2nHmbWx6SfWontDXG8IeI1nwUtAtVPgyEK1s+U+Ty520yxKGcq1h2CcaOcy2NxJQJWL3N/uIJ9pp9q73kwLRV2zwdwn2UGBs4tMC5lxKaY2NiPG/VwI9b5zKOl2lESbv8A1vdyhcep/4muV5gfrpuc8L4LwPiMvK/9Zfti33u1gBYtWmD69Ol47LHHku6jzzvvPMyfP79SUm0AWLZ9KQDjsiiprPsYwu1rWFT74Xm2zf2ghPD++gyBr2/yHbeOBG2Kvyh29CFNo0aNQsU9nY4JWFLAf92CuqZE19a8TaPmb2L662rUPqbEO+h7O/O984By3XzBHZepUatq1lSZ6gXUshtr1qP6DSdvS/cz7vF32jae3LYbH+zdl1CqDQADnrwVRx53hJTku3J7NSblxniVc6c8wixnJGyUcWY5Y1jujmn1+FhPCONsz83JwbHtjk2YWzzq16+PE351Ao5qcxQOO+wwZOdkI6tuFupk1UEkEoFlWUnVN2rkqOh+L8jgHmR3R2ak2ocaM2bMwGGHHRYq1rZt9OjRA3v27MlwVgRBBLFmzRrcf//9oWKPPbZy7T1BJItt23j99ddDxT7yyCMZzoYgqocxY8Zg6tSpoWKbNm2a4WwI4uCHc46ePXtWup569eqRVJuo0Xz00UdJxXPO0blzZ0ybNg2FhYW45557SKpNEARRA3nwwQdD/R/PCy+8sEZKtWfNmoVu3bolJdWuW7cuPvnkE5JqEwRBEARBEARBEARBEAQBAIhUdwIEQRAEQRAEQRAEQRAEQRAEQRAEQVQt3bt3x6uvvpow7t///jf69++P0aNHV0FWlaPSUu04uwdLtRPsLoQn0MxPQHh20NtiiJ0ERMAxhW+X8KJpFuNAImq774gyT0eMJ/R5MMYcb6cQWlrliQ2qC8JzHP96GPTxCKKmEGX4CyCOJ5uBeWX7cGWrQq75Y/S+jEEIgZzsHPS5sg/6XNkHu3fvxqR/TsJHH47D1Kn/QXkIIV+mqCjZiaIVX2Pfmhlo0WsospoeDwYbYBaEkMJN1doJG+rs3XLuxEMAPAtNzrkbOzAcxWvnhjr+/r378VT/p/HYe4+iXcd2AKT/V7ZhptRWSas5c0rVu8W53s7VuyHR5cwR4nIY7+BaTqul2nCl2lpeywxZrzcbj5AXMKSmcE5g7rx5eGfkO/h4wsdpF2kDQLNmzdC/f38MGDCARNo1FPX8xyVe+5REu5SoXCYkJ+BwYjxdtbFNp8YEmGA6Tf/zb5a60m01GYmsR44JnMk+vOJfv1E1zukmEPy656Dq02JgVbF+Ps1yIx8lCjeq1NJhAZ0gAwPjzJOzW6NPFqqOA0dwAQHXymps8y8Hnpq6ZjwgLpaJNtZ6InwSZnPoLIzryRggbOeKldllOFBxAFlW1f2yd/fu3TFs2DBPWWUmrsjKysLjjz+OQYMGYdSoUfjkk0+wcOHCwGe4WbNmuOSSS3DrrbfivPPOq/S4VwiBn7Yvhf6kzftHAIwbQm2zDAymF1vd18x4yDzZq/vW7WihnzrzeTBhUQvu94oAWXJYguTgByuXXnopli9fnjDu7X17MaB+PbSyqv+/DquuybxE3vXoFjtIqq2jRPBesb+/M//d67aDcJtSWy8z2EyAy/bahtDlFRBQzbZuz42juLFOqS0jbNky23J/gGFecSnGFu3DPjvczXt4q8Nx84M3ovOvO3tO2Cu7Vz2O7Hv0eNdRhXP5XKtxpy5Xk8CoSRzMCSykYPv/nrwP91x3L+yK8JOytTnmaAx7cxjOOvssMO7Uy+BMKGPmZE4os3PHDhzdsk3CutevX+89b2OCj6jJJ2JM/kFUjtzcXMycORMdO3ZERUVFwvh9+/ahS5cu+Omnn6ogO4IgTG699dbQkxf2798/w9kQhJfnn38e+/fvTxjXoEED3HvvvVWQEUFULePGjcPNN98cup0+6qijMpwRQRy8LF++HMOHD8fXX3+NFStWVLq+M844Iw1ZEUTmyM/PDxV3xRVX4OGHH8YZZ5xBIm2CIIhawPvvvx8q7pVXXslwJsnz5Zdfom/fvkn9f5eGDRviiy++QPfu3TOYGUEQBEEQBEEQBEEQBEEQtQn2+JsX6/9l0eaEpmh1VMPqzIcgCIIgCIIgCIKoZZx95KOoV6dFdadBEARBEARBEARBJEFJSQnatGmDzZs3h4pftWoVjj322AxnlTpVKdV2jmf7YmJXGCXUNkWSHoNg7OMyROcRS2YZWGoU+p1RQbJFEWO7kUx0fYZg2yl3JXZ+UZVH8OWrP1m5dlD9BFEdeNqhSrQ5zuYggaAw1nwxRtOi8lDblZR03779+OmnpShYvAQFBQUoWFyAJQVLPOK5qiLSoDVaXTECrE42HK2gLSWEFU7mSqytBdvqZUMIAMzZJuxy7Jw5HPvXzgl97Nz6uXjyvcfR7pTjDcGgEtm6ukGuJNaMGYJtQ6gt3x25NvMIti3uirMtHcOlqNCIY0YdcOtx63eF2kq8q3LZs2sPJnw0Hm+PfAcFiwvSdWk8/PrXv8bvf/979OnTB1lZmZPYUhuePkKJduJ93Em2TbHKzHyUa1q3TVKy6x8f6XqEWadwnnmjPRP+Y8qxlNDvvjLPaQn/bqFtvcJYcIXfbgWuc1sJO91yPS2CZ/zjjnm0xJi59buibjdW1WPGxZWFGsfwnb5c9Y413RUWGOPZ19fXwPz8ZX76ugoVqa6n2k/AlgW2sAEhYOs4W15vAVvYEMJGhRAQsJETyUXTnKaBedVW9u7di5UrV2Lbtm0oKytDgwYNcPTRR+PII49Maxu5atdKTPnlazCmJn9wJoKwpDTXYhFwxmExCxaXLxZBxFxmFiK8DixuIcIjsJgFzixnH0vWJYW7etIJZjl9HncnolDPhFoHk2JfeTc6fSWgng3zGYr7TMD/bCFwYoFkvnPoZ7KGs3r16tDf2U+oUwffNGue0nEq6yn37x/j63DUt9+gNb+YW3UZImoPB9u37MYJLbt2t7ll6t02ttkCqPDFVahl4Y23jRjvsneku8e28dD2nSgKKdRudUwrXHl7b5xz2Tmw6lhR2/UTZdzDakIZNQZWonxz7Okdj7rPsZoIhoNpqTZnHJxbWJC/AHdcc2dCiXKz5s3w7LBnccnlF7vjZ1knYE5kI8ffMj8Gp13o2f0C5M9OLH8qLS8NbhPi9ZMB6+nkUBzzjhkzBjfddFPo+BtvvBFjxozJYEYEQZhs3LgRrVu3DvU9knOO4uLijP5sgCD8NGrUCHv27EkY99hjj+Hxxx/PfEIEUYXs2LEDLVu2xIEDB0Lvs3DhQnTs2DGDWRHEwUNRURHeeecdjB8/HgsWLAg1kUMyjBkzBjfeeGNa6ySIdHL++edj2rRpCePCTu5AEARBVD///Oc/0bt374Rxbdu2xcqVK6sgo/A88sgjeOaZZ5Lap3nz5vj6669x6qmnZigrgiAIgiAIgiAIgiAIgiBqG0+MuASR6k6CIAiCIAiCIAiCIAiCIAiCIAiCIIiqJTs7G88//zz69+8fKv7BBx/E+PHjM5xValS1VBsQrgBRxkQfguncGGNa7siMcgBg3JVPg/kFh16DNQP3iLhjCZ9Y0Dnx2Ofozdhd1qI6TzmLDlbb5DGYKZM0zs8jkTIlwBCe4/jXw6A/Z4KoKQQIHD34BPXRm5mnPRCeMq1odWPch9YR3Mv2Rsj2SgiBevVycdppnXHaaacBcpuAwO7du7G0YAkKCpZgScESTPpiErZs3YKS4pJQp9r2uLbo0KkDSoqLwS2On1euxk8FP8Xdp3zvBmzPfwWHn/cQIAw9JjOfZ9W6CmlqtQFwMCY/A8bALAtNzr0XmPEa9q9NLNgDgP1F+/HoLY/jqfeewK86nQhTisvAnHYLTEs/lVBbS65hSrSlbJAzKcYOkGSDa3mpjAIDC5RqM30cKT2UwlEtFxQC8+bOx7uj3sXHEz8OfY2SoVmzZrjlllswcOBAHHfccXFjqd2teahrEnds5PVB+ypAUm1TrDIzHyGEK5oWbpvElIQZ3vGGYAJMqLGTTFgLpGWKWr7NnCZEHQtChXolu1GC7RjnHwdmLJgqbXMiEfiEnW674RYGCrV11cytX4uCnZXKSrXjXSfPeRqTpKQbfT8oRNSC/pSicmDycxTA/rJ9OKzuYbB4tES2ttKgQQN06tQp48dZuPkHz9jclbi7fZ7/nmT6hpR9kW773Xct6g0SWAf1Ff64eO1SvP0OQiojq2nTpg169eqFyZMnJ4xdVlaGD/fvw3W59ZI+TpgMkxkGq8savwvyfzf2SrU970x+Jw2oz6zFews6bQyHGnE60mwzL7XsxDBwJmR/xGDLffVy1Mkw4+cG7jIDUCoEZpaU4tviEqwsK4/5CZgc3/E49L71CpzZq4scuwafmHo23e/2apzpfHn3jnfdca+SWasJYlzZNoOlBNtyMhnm6PRxxtmnY+K3E/DMn5/FD3N/gF3hnYysYaOGeOipB3H9zdd7xsmMufJsV67vzcn8e9jrw9D19K6hPifo/Xz9tW9brHWi8vTr1w/Tpk3D22+/HSp+7NixOO+88zBw4MAMZ0YQBAAMGjQo9NjjoosuIqk2UaW8/vrroaTaOTk5ePTRR6sgI4KoWu6///6kpNoNGzbEySefnMGMCKJ2Y9s2vvnmG4waNQrfffdd6InHU+GCCy4gqTZR4yksLEwYc/7552c+EYIgCCJtvPHGG6HiHn744QxnEp6SkhLcfffdoX9+rDj22GMxefJktG3bNkOZEQRBEARBEARBEARBEARRW2GPv3mx/h9xbU5oilZHNazOfAiCIAiCIAiCIIhaxtlHPop6dVpUdxoEQRAEQRAEQRBEkggh0KVLF3z//fcJYyORCLZv346GDWvWvyXGlX+EcSKlINU2K/fE+ERvQkscRVSZ3xrmFegK4wgBKcbKORkHVJBhLEaRe8Y+8aMZqAV97k6mmNGUWMUSsaZDakWSV6I6CWyPwggi4272C2zNsvjtkL8N8ubn7uXd7ggCS0tL8P338zF92nRM/2468mfno6S4BM2aNUPRviLc/9D96NS5Ezqc0gENGtWHLWwIIWALGzZsbN2yFbOnz8bMaTMx45MIlmMAACAASURBVNuZWPfLusDzO7zr/ah3wiUyERuOylDlIdx1ISBgS8uuesGNtcuxY+Zr2L9mVvwP1CC3fi6eG/00Tuh0ohaHuhJcVzYIptTYMETYSi4IMGZp0aCWZzNDrC0l3O4+Uq4tRdqmVFvJDV2Rt1Pjnj27MXHcx3h31LsoWFwQ+hyT4de//jVuv/129LmyD+pm1Q21D7W5NZtQgrR4lzDJMVI8abM5/nHE/9CThbhpCleWreoSRhslpcpmckIIY7tvm44JTCi6LNnPIuD+18+EZ8IPd0QTKNQ2RNnMXfGrjaNik5VqO2l5T8Q7oYtbn/90A6+3f5wbdT3VFRVubkJODyGE7nNs2Y7bqj6hS2ALIddl/2I7fYwQAvWz6qNxdpOovIjYbNi7Hl/8P3tvHiBFcff/v6t69mB3uVlQEDXgiaJ4RA1yiuKRoMaI1zce4VAxRuOReMUnyZP8oubJaURjRCFiRAEhxnhHUTRegDcoKgKC3ILAcu3R9fuju6qre3pmenZ3ZoF9v9ZxZ6rr+HRNd1XNsvuqz2aaucjRmz8ICSkcOP585UgHjvAf0oEjU3CEg5RMwZEOUiIFR6a8136+lPTEuo7jQMKbFx1rDhSIzIsQkNLfOAIiJPmFSTN3jPd/IwE3mu9AFmzfG4jea4gXfufxWSO4P5tGU6TZSampqUF1dTV27NiRM29nKfHOHt3zbiOfs8hnaI37/Bs328S9suXa9lSh0krErSTNijLyGnCtNHulaq1Y0aD0a2WONfgtNKhoWWXKNgB4aus2zNiyBZvdZL163EnH4ke3X4mKthUI1svpPWPmnbQNHGDur7C4OhDtC1+oHayBBYSUcCD8da+3RnWkHj/02jZ4XV9bj7/+/l58Mn8h9v7GPjjn+yPR59A+weY0QkAKBwIIjRFa4h1sNKPHCf+elQKLPluEww4+LGdf1TbUxo4L9oVmr2WLIdVuzWvnww47DB988EGivFJKzJs3D/369StwVISQnj17Yvny5TnzdezYEWvWrEEqlSpCVIR4dOnSBV999VXOfNdddx1+97vfFSEiQorLjTfeiDvuuCNx/vvvvx+jRo0qYESE7HosWrQI48ePx1NPPYVFixahvj7ZZlZNYcCAAXj55ZchZYIdrwlpQTp37oz169dnzTN69GhMmDChSBERQghpKp06dcKGDRuy5qmsrERNTU2RIsrOkiVLcPbZZ2PevHl5levXrx+efvpp7LEH/36REEIIIYQQQgghhBAS5pf3ngr+hhshhBBCCCGEEEIIIYQQQgghrRAhBGbPno0+ffpgyZIlWfPW19djzpw5GDZsWHGCy0FOKVkzy2x1mi13yyWz1fJIk8UXDtomrzihdlqIEUNWRnFlJNluO6fAyZI0miQRPq5EfLtCBYIqc+pC91cgctT1q5Bs0m5ChWRW0ddJyFQ3IS1GjMgxRESyn6w6LZ1VfhWWhFYgrU19XAhhjQs6VUWOA0IolJWV4/jj++Nb/b+Fn9z0E+zYsQPvzH0bBx5yENq2awv4klMttTWiS+UJ+KqrqzHirBH4zne/jQYoPPbwY/jpFT9NO591r/8f1r/9N5R364uybn1R3rUvSjr1gpASQviCXaUAoSAgAeH6kkTX7xBPTShkKTodfw0gBLYu+W+ivtxasxU3Xfwz3P7gb3DIkX1Mp0lL7qlln4FwWwuwPaG28IWE0pf+BbJASyAKLQ802m1IKQDES7W11BtKYO6cuZg0YRJmTJ+B7du2JzqvfKiursYll1yC0WNGY//99weQXCrIsXbnJ3zPZyDbGJVlfAqNO1aaV2V6ISNsVtExR1nNhFXQgLf2EEqExjZP1KyluX4sSnlrD6XF3Lo2ZfzXyjpZFWrF6o5M52tlDC3LzNopLNKGkXiG+wa2nFeLgAEIaYuxIzLhaH5bpm3HkEOqnYvG3tPmfRTp10SQJ3IpWdeWeWuj12vkuD53obx2NtduRrvS9nCk06i4WyNvrXwDgVbXQ99DwlyiWmAbCHlDwt3QV1g4LeC/0TJ8/dn1iaChtPiEdakD8GXtOjYRe40WQ4TbGJpVoJ30FP0mq6qq8Kc//Qnjxo3LWWS966IWQGmjg0sWVtJpJi5vrqWyvfS1yyv/oP4IGyedtucCe96wkRBwzc8BPFwA0v8OCDjCs2e7fnnpp7tQcISfzx/vXWuufLhmC2Zs2Zrl7AL6n9wfQ04fhG+d/C2zMYEOPrqRV7wsOiyrF1aa1OOCCO51s241Anxv/SoRXet6om0JB1IGa9tUeTmu+9k11iYy0hoDgk1rgrVyePbzxgwZvLbGo/Ly8kR95ja4cBwn3A/Wm8+1bHF57bXX0KNHD2zatClnXtd1MWjQIKxYsQJVVVVFiI6Q1ksSqTYAvPDCC5Rqk6Ly97//PZFUu7S0FLfffnsRIiKk+Bx44IGJ81533XWUahMCYOvWrZg4cSIeeeQRvPPOO9iyZUvR2i4vL8dPf/pT/PKXvyxam4Q0hc2bN+fMc/DBBxchEkIIIc3B6tWrc0q1AWDvvfcuQjS5WbBgAYYMGYK1a9fmVW7w4MF4/PHH0b59+wJFRgghhBBCCCGEEEII2dXhb7kRQgghhBBCCCGEEEIIIYQQ0kpp06YNJk+ejIEDB+bM+/bbb+80Yu0mkadUW8CWasfkiZNq28/978ISTwcKyQyibF8Mqa1SQV1B3UJXEHcOWSXb8dLuWAlXYDIM1xcj9BWWiTtw9yojrdIxBALM9OAp1ya7JU2Qa8eJau3RQ6fEybXT7rtYuXZwn0Xl2koJSAG4CigrK8Ox/Y/zcitPay2FhAvXb0tCQAEyGG+Ur792oHD2Bd/DLVffgrq6urRzdHdsxNYvXsXWL171onLKUNb1EE+23fUQlHY5CLKk1BdqC39olJ5UW0jTO8Jx0On46wAIbF3yapYOD9hasxU3XnQzfjv5DvQ96hCj/7TFgoFQW4QE2SFZti8YFBBwpASgJdvClwVKSABCOPCPQku5o1LtFV+uwIypM3D3n+/O+w8Jk3LCCSdg7KVjccaZZ6CstMykU6q9+5FYrg3Ej1M5xqdYiXaGdDsek8dYr/XmI74MG9ZGAsLSblvmVBU8SYvdlmzbcZkR1Jd1ek2H10jZCKSkprRfKCzSDj3zF16BUBjpQm0zttljfOSeVOl1NVWqHRr7kdaN8eglauTaUuZ/8W1E64i9NqPlldUf9kLaf7phxwZ0adMlSdStnqUbl2DVllX+5wdh5iFvztMfOawNHswmE1psG7rIQhJsLb72KvLfHH8uBKxL1Pp4A2Res0evxUzXZijdvi/y/OzQ3BRdqh3T3GWXXYa//OUvWLBgQc6iT2/bhjPatGlUeEnJZ5pRMWnh1+kTk4iUC4mzRXD9xcm1db5AlJ0epxkr/XxAvFxb+HJt15Jrm8/Kwssr/PF/QV09ZiaQavfstRfueeZupBwHnk5bQQllbShhn0U0eD1X6LOwxdUCerMHKYLnnmhbAr5w2wixEWwao2XYeq0rzVrXStN5zCYyQZojvPqFWVPrscYfmax5NfpaCIHysmRi7YryCuzZfU9c+P0L8Ytf/gKpkpR5PzPNm5ng2rfpVFVV4ZVXXsGRRx6JhoaGnPk3b96M4447Dh9++GERoiOk9VJVVYWampqseXr37o0jjjiiSBER4nHjjTcmynfJJZdQ+k52W/r165c478svvwzXdSGlzJ2ZkN0I13XxwgsvYMKECZg9ezZWr17dvD+XyYOxY8dSqk12GVzXjf332ij5zEWEEEJalrvvvjtRvocffrjAkeRm3bp1OO200/L+XZgzzzwTU6ZMSbz5JiGEEEIIIYQQQgghpHUifvHXU8y/Gu97YGd037tdS8ZDCCGEEEIIIWQXo3/P/0FlyR4tHQYhhBBCCCGEkCaQRBTUtWtXrF69ugjRZCfrH8XmOo08pdrphSJywBipdvi4MvK/aH3KfEdafiAqK4y0GYdAulE7EyG7dqQOv42QZNv2lxkJZpA/kHSlvwHCyhNUIdLaCIchsr7OBcVXpCXI+Qf7O9H4FI5VGUFt+LjyhxQFV7mezM+kK7h+OaVc8xpQcF0XCi5cBV+87R3bvHkThhwxFF+t/SpHR4QR0kFpp/1R3vVQlHY7FGVdD4FT1taP3A33gVJQbj3Wv/ZHbFn8cuI22lS2wR//8Xv0PbpvMJ4JCalFhCIQYcP/Hgi1A9mggPAFJjKUR+o67HJ+XgGBTRs3498zn8C0R6bjtVdey6t/klJdXY1LLrkEo8eMxn777wf/zMxxSrV3bxILRTK9vVmKZ5JoZ0q34wltGmDk2uFG09ZLZm0Vk27yx6+jQrLVJhIvXvWfZ5Bpe8eC/CYhwZqqOaTasdeBSH+a7rfOMrdY70XculeZOcY7rszcgmAO8evSc4w9v+j5x1UuABcNrrdtQ4M/13Sv6oFSpzT9vIhBKYVHPvoHvq79OjQnec8dSCHgCAkpUpDSk946woEjHTgiBUdIpGQKUjhIyZT/8I6lpAMpdD4HUkoj3pWQkNKx5LzSSHIFJKQM5s9A8B2IvLXsV78OxNkaEb7mY8TaST9r5ELP30koqlg7S1NLly7FN77xjZxN3NSuPcZVtc0rrKaeYSZRejRPjGs/axQq5ojS//PHprg6lVXGW1mqtGM63bXyudYx1y/hwtuURucNjitTV50Crlj3Fb7MIBd2HAffHPJNnHrOKRhw8vHeetofOxVUzJhrz3fh/tUCbX1AS7WF9Ne0+p4LibU9hbiUWpqt169O2sYy0qxn06XaQkg4IhhvbKm2tMaDqFQ7kH4Hwm07xs2bN6Frp26xfZeNH/zgB/jL+L+gTXkgkuf6t/hMmDABY8eOTZz/4osvxqRJkwoXECGtnM6dO2P9+vU587WUoJK0TmbMmIHvfe97OfOlUils3LgRFRUVRYiKkOJTW1uLsrKy3Bl9DjzwQLz//vsoLeXPSMjuzeLFizF+/Hg89dRT+PTTT1FfX9/SIQHwPjdu376d9yDZJViwYAEOOeSQnPk2bNiADh06FCEiQgghTeXwww/H+++/nzVPeXk5tm3bVqSI4qmrq8Pw4cPx0ksv5VVuzJgxuOeee7i5FiGEEEIIIYQQQgghJCu/vPdU8KeIhBBCCCGEEEIIIYQQQgghhLRy7r//fowePTprnjVr1qCurg4lJSVFiiqdJkm1c9WdU1qbQyyYdjxOqm3XKNLaVNb/MrUVKxGzLWHZ+sHYxlSaHMprIhBuh9sP1GbCZA4E20qEY7IFVUppl5cy5ZTfvoqJQ7cdqiPyOheZ6iWkkOhrOiNR011aBchqKhQxY0a4kApXoV+IIDZdRzhW4We1jvuCWCEUlPKEd65y/fvXu6el8kSBQjhQwgVcT/snpYSrBCQaACWhhAsJoG1VO9z38N9w9skj4boukqLcBuxY9zF2rPsYWDAdAFDSYR+Udz0UZd2PRMVex0A4Jf5YBEgnhc7H/wQAEsu1t23Zhmv+33X48z/+hMOPOQxang3AEw4KLdP2U3zZp9QCbV8S6klD4Uu0/ee+mNCrKRBr19fV4z/P/wfTpkzHs089i9odtYn7JB+GDh2KSy+7FKeffjrKygMZC6XarQv93uUUomUap7IYqfX1Ex2fYsesmDFJl00fQ72RKRiX/DWVLde1NhVRvjFU+IsvISzRNcLnL0Mh5SeJi94vXkh+TFGZtj8O61iNDBsIRKf6mBaHRuoPyYKFlZanVDv2XETcvJJjOopWnSljtJIc3Wy6I5JPz1DWWx3kVwpfbVuHPau6Z6+8lfPe2nexYft6f+MHQPeqefhiawj481awoYR3PBDhBvJdGZQzF6ZVp36mFCBkcNmYOTNCJMHcR7nWTklojjqSNrWTSLUBYMuWLYma6d0CEoKkH1ujw0j4dfpIJWLKCQQfZfVmUdE6o23an9NFJF1CmdcS3lpYq59d/7hXl15dB/eElmsvqKvLKNX+n7/cioEnD0BZeakv5XYhlfQ2IdC3hdA/K1BmXQ7TWvjMzAZZUoTvTWhpNYxM294ERku2A6E2fFm+L9XW614tydZybKHXxjKUP06qjWCUCb/OItWGACoqKnJ/7oph4sSJmDhxIs4991xMuH8CKisqE5Xj+rd5GTNmDF5++WU89NBDifL//e9/x+DBg/GDH/ygwJER0jrp2bNnIrF2TU0NqqqqihARIcC1116bKN+5555LqTbZrSktLYXjOGjI8NkhysKFC7HffvthwYIFHLPJbsXWrVsxadIkPPLII3jnnXdQU1PT0iHFopTCOeecg3/+858tHQohOZk3b17OPFJKSrUJIWQX4uOPP86Z57DDDitCJNm59tpr85Zq33LLLfjVr37Fn9UTQgghhBBCCCGEEEISIXNnIYQQQgghhBBCCCGEEEIIIYTszhx99NGJ8r3++usFjiQzTZJqK2SVj2WXanuSJxU9pAVWWqCtJVpKGS12ulQ7EHDbbSqlrHIqkFBDV6IApaBc15yKAuAqBVepUJpSWR5pZV2rPa9+nUNZBZRS4bp1J+jY9MvIF6xTUMZyFvQTROb3NV06np84q1nFdoQkJOcfc+W6LHMUj5elisyvLLNgSM6KaKxabKcCAawW7/kJ0hdjapGmlvDp0lJKP4+W8zmBbA8SjpQ4+tij8dfJ92Dk/zsb+/TaJ0dnZKbu66XY/MmTWPfSr7B82vexYc59qP36CwjheAJPpxSdB9yIyl4nJK5z25Zt+PH/+zE+nPMhUsKBI1NIyRQc6cAR/kOmkJIOpHC8PELCkQ6kSHnPhYSUjhEGCji+UNDrAwB4Z947uOmam3F473646JyL8cTMJ5pdqt2luguu/8n1+Ojjj/D8C89j5MiRlGoTAAnfx2xrpizF464lYcYWq3xkTLLLhuIz5mzrIexDgYTTE4Dait9gnIr7CurTIlHvkdaeqcfKI8LHpBEQCwhpnZOORyDcrgiihEBMbFYXRMZtk9ZMUu2CEncNaalyzHsfyuOnh/KJQLaqywkIbKvfhs21m5o9/N2FzbWbMWfFGxnuBa2y9edxa37X2KJdszaI3APmylVAcI0r79rXUn9Yl6weA/xy+uNEJrl88JkoSEobV2LYpeetJJ9ts7B69erEn+/3T7XgplnWc2tkjD1u58v0yk7R3821588/emyOlrEfXlpwlcnQsWAWkdYjeC0gBbyHf5fpPCm/1pvWb4g5M+CFhc/j1O+egsqKSkjpwJEOUnqN6a9BnVB6Co7w1qVefj8ttH5NIeWUePl1unRQIr2yKZEKjgnHW7P7615vHey1b6+Jg/ak99wXawfPHX/zGb0ejpdqGwG3CF7nkmoLAKlUCfbYc4/YPkzCo48+ii6du+DNN9/MmXeXHkd2YiZPnoyDDjoocf6xY8fiww8/LGBEhLReDj744ET5SktLCxwJIR7PP/88li5dmjOf4zi4++67ixARIS3L8OHD88q/bNky9OrVC+vWrStQRIQUHtd18cILL+C8887DnnvuiaqqKvzwhz/EK6+8UnSpthACPXr0QNeuXRPlf/zxx/Hyyy8XOCpCms4nn3ySM08+GyQTQghpWSZOnIja2ty/bzJy5MgiRJOZCRMm4K677kqcv6SkBPfccw9+/etf82f1hBBCCCGEEEIIIYSQxKRaOgBCCCGEEEIIIYQQQgghhBBCSMtyyCGHoLq6GmvXrs2a76WXXsKgQYOKFFVAk6TaueqOKLtEKE2k54lKte34lCeRyybUDtWhIqa4aLoKC7uBoHI7JrsL8tVJK6XC5ZUy0kYFFfyBior0hdKiKz9eI3/0y0GY70HdQX4hhGnLtBmNLVo+8jrRufEPbEiR0dd0RiJC1PQKkPVG1vdWNFUhuJdDVegXIojN3J86VgFARe42AQh93wsFKE+G5yrXSDUVXEhrHwAJwBUSgAsJQEH6mn0XrhIAXJwy4hSc/J2ToaCwZvUazHl9Dt56bQ7mvD4HH3/4cd5/rO3u2IhNCx7DpgWPoaJnf3Q+/nrIsvYQ0kHn428EILDl8xcS1bV1yzZcef5VGD9lPI467kgjyQ0LAC35n6/LtsWjEgIQEl5RTx74xZKleOyRmZjx6AwsXrQ4r/PLh6FDh2LsZWNx+umno6ysbNcR8JKiknOM0mQaq7KMUfHjUyTdsp0a6a4el6x5244xeq2G2jDrFLtBa21jrcuEbVSNOYfE17pMr8MUFTEx2zH6RtbYe9Hq24ybIRTwns78lkfe12gMZi7JenEEZfVr11r62vXojF6itV72xdzKm390Z67bug5tUhVISf4aZJRZX7yAerceQvqCeN2HWo4tfPWvJdXWku2QNB7eFhGBoBvWEf+5gFkf2KJ4L9kSdvvyXI13LBK4vp4ETMyhw4hc+8K6T1pgb51m39CnCdXV1NTg0EMPxfbt2xPl75lq2fsmOu7kWAbH5EkvYS19Q20o/4AeqqJib423ktXXmArVpY9Fv/t3lJ8m4AJwhIKrzLY1UFCYneF92e+g3mjXrp23t4VyIZX097lwAeHAhWtOxtrGy5vjoievn4rgSXSjgtA9Kvx1rdIbScCMC2Y8QCDG1utdPaZIX44tEGyyI2SwRpaQ3hiEdKm2HiVipdr6/jfP9XsiMOL0EfjbX/8W25dJ2LFjBwYNGoQPPvgABxxwQGwern8Ly5tvvokePXokEuM1NDRgwIABWLFiBSoqKooQHSGth86dOyfKl2rh9QJpPVx55ZWJ8n3nO99Bu3btChwNIS3PU089hXPOOQfTpk1LXGbt2rXYb7/9MH/+fPTo0aOA0RHSfCxduhTjx4/Hk08+iU8++QT19fUtFku7du1w9NFH4/zzz8f3v/99lJeXo6amBh06dEBDQ0PO8meddRbWrl0LKWXOvIS0FDt27MiZh58BCCFk1+Hyyy9PlG/MmDEFjiQz06dPxxVXXJE4f48ePTB9+nQcd9xxBYyKEEIIIYQQQgghhBCyO8J/5SKEEEIIIYQQQgghhBBCCCGkleM4Dvr27YsXX3wxa74PP/ywSBF55JSU5XId5SjeZKm2CEu1bXljtA1lBIF+RSFpdiQ9Wrc5lbgTilNY5sYW0kXLR2XbXgZlyep8waIxlHkpUIAS6f0WJ9eOSrUp1ya7E4nk2kDmMSyHVTBOXhvI7GOqsAyDueTaMPdYRK7tVyCFhFIKLpQn2oYLYZ2PVFqr7VpBSEihPNG2UnCFglAuunbthm+fcRpOO+NUuAA2b9yIeW+9jbmvz8Wc1+fi/Xnvo7a2NnNHRNi67DXseOIyVA/5BcqrD4VwUugy8BYAAls+/0+iOrZt3YZRZ4zCN4//Jn595/+i5z49vVOzhaRa6xcVauvjQuDr9V/jyRlPYvojj2HeW/MSn0O+dO7SGRdfcjHGjBmD/fbfLyRJpFSbZCJOXh1LprEqm5w6bv2EmHErblyy1hBx42g2wbYWb9pxmdwiNtC0NVtSRPSJirmnYoXfGe5D3ReWbDxNGhzzXjTHPZ1Jhp60rrRryKzzwnGF21DmXJWyT8xO95KE0iX9+cnMVXqsA1zlYvXW1ehRRWGUzftr38PyTV9ASBnMDdYzKZB2BRndrtLznfZgB8elCOrxjnkSXCPJ1UJ0XZ91/WqhsS3yzkjMsdjcmYzwmarNJ3MCml2q3QTq6+tx+OGH46uvvkqUv7vjwEHmJWcjl6l5Ex3ektQfzpNewppiTBvWUjd2GrPPNyrXDrcivHWw/9rea0GnCQAuBKSef/zP0G/viF/X3nzHTUjJFFzl1eIKT6TtKn+rGqU3q/F/KiDCP7uIm3PTnlv3sXd7ea+kEdPLQLLtHTH3sBFq641lpF77SrPxjJbv21J+KRwj6o6TanvibWFiSyLVBoDf/+H3eHDSg4kF8nHU1dVh8ODBWLlyZdoxrn8LT7t27fDSSy/hmGOOSbSx0saNG9G/f3+8++67RYiOkNbD66+/nigfxZCkGLzxxhv45JNPcuaTUuJvf2v8BhuE7GpMnToVl112WV7X/caNG3HAAQfgnXfeybiRDCEtyfbt2zFp0iRMmTIF77zzDjZv3txisZSUlODAAw/EiBEjMG7cOPTs2TMtT1VVFS6++GI88MADOetbv349xowZkygvIS1FEnl9+/btixAJIYSQpjJq1KhEv09TXV2NDh06FCGidN59912MHDkyrzJvv/02unbtWqCICCGEEEIIIYQQQgghuzP8TTdCCCGEEEIIIYQQQgghhBBCCI499ticeaZNm1aESDx2Vqm2UipNfK0l0yqUPfwVNGKlKitM/7nrCwT1d/2w6wQUlHLhqW2DL1cle5g64MJV4Trs0w3isGO2ovIl4OFzUaYjBJBet+4nEQi840TiiPRltvcuFzuT8I60HrRgOSvZLs3AHZfhcJxw0isU68K1nINRcWtYwiygxfvauWfEmLqU0DI9X4BnBHn+MelJ9TzBnvSem4cw6Y6UvnzPgSMk2rdvjyEnDcX1/3M9HnlqCt5Z9jYefuphXHvrtRh04iBUta3K0mEeDVvWYvXTV2HTRzO8uGQJqgf9DJW9T85Z1mbOf+fg5KNOxcVn/ABPTH0SO7btgKPPQfoPIeEgOM+62jo8/fjTGHv+pThy/6Nw07U3F0yqPXToUDz08ENYvHQxbr/jdkq1SaNI/B7na11FtjEqUj4yLpl8KmYcFdZxWNLNSCxmzBL2eBbzJdCoB6J1+u2kZYrEHBs3In0QkXQXUqqdNW8+BxtxfZgs1ntsPK+R+ozEGZawW/jvn398W90WrN++PneDrYR129bi9S//6/WTvpfMNa9ltf6crB+QQU/787onu/U3kfCluzAi7WChImTwHkkr3VydQtephb4xkn1rDgtd92nZM1xY1ocmUz4q3W7sR4IM5TJ+xhAJHs2MgsLxA47H4sWLE5e5um27HHU26fbOm0yS60yILK/sFDN+6DQRTo+Wd/lcXAAAIABJREFUMdeySROhuiQAxxrJdZp+hNO8V44AtkPh6W3bYs/lm/2/CUc4cIQDKSVSMgUpHKSkA0ek4EgHKZlCyknBMd8dpPw8JTKFlPAeJTKFlDnm5XNkyiuvX4sUHJFCym/TESm/LQcOrNcmTcKRDqR0kJISEo63DpbSlJHCey6g18uOf/b+el8Ia+2PRku1AaCsrAy33HpLbF/mw+rVq/Hqq6+G0rj+LR5HHXUU7rzzzsT533vvPYwdO7aAERHS+li4cGFLh0CI4bLLLkuUb9iwYZRrkVbHvffeixtuuCGvMlu3bsVhhx2GefMKt+EjIfkwa9YsnH/++ejevTsqKiowbtw4zJ49u+hSbSEEunfvjvPPPx8vvfQSamtr8cEHH+A3v/lNrFRbc99996Fjx46J2pg0aRI3BSI7NUk2uOLPRwghZOfngQcewMSJExPlHTBgQIGjiefDDz/EiSeemDh/nz59sGnTJn7uJ4QQQgghhBBCCCGENBrxi7+eYn4nfd8DO6P73tl/YZ4QQgghhBBCCLHp3/N/UFmyR0uHQQghhBBCCCGkibz77rs44ogjcuZbu3YtunTpUtBYWk6qLeLzWIfSJNDmdXr9StuyhZ1PGbG0FlPrdBEqGz4Zk55ACBfXf+E/gIzXlpksys6friwz4kc7jwiXMxI9pQ8HMslQTEoZIWV6vZFzSIslvz/q5B+BkpaikGNaJtG8goJ1S6fXZ41jwfgSzWlp8RUsub5/THl6f/hif68Ok+KL93WaCr82mwe4Zhx0lb1xQCDu15E01Ndj4UefYtqDU/H+Ox/g/XnvZ+s1VO47DF0G3ARZUgGoBqx95f9DzaJnspbJWFdVJb793dMw8vsjcdQxR/qCUQnlupj7xlzMfGQm/j3zSWzatKlR9efDI1MfwXfP+i4Ae8wNhKSUapN8yWsDirhLo5FjVFp5e60VyZctxvDGICp6MCBNCN2EjTfseyR2N4Pk6xZzv0XWQM0t1c7Uh3afZXMQx72X0Xkk07o4/H7ruSDYsCXbXOJtDOP6x124rgvXnzsaVANcKLhuAxQUelT1QEVJZZIu2W3Z0bAD0z5+BJtrNwIINrUwG13Aeg1Pfuv4QlwtxnWEL9SVWrDryXglHE/oa2S8flnpQJrywaYaAlreLY1EV0pppLlCeOpiLeM2omJb2i3Cgt3g/+n3SnROtLLHSvyTEt5gxK8u2/iRpIlm3PdHQeG73/0u/vX4vxKX6Swl3t6je17t5Dn8N5pcLvTsvvSYcSrDd/0iTiCuYh8q7ZhrpWslkRtTth7A5evWYX5dXVp8V918FS6/5tLQlllQeuMqNzQP6p8vWKtxIEt/CPuuEfb9FciqtXQfEKF70TwX9qY6ElIg2FBHHzfjit5AR5h715PzB+JsKQSg/O8JpNphtXk4/ueffx6XXXoZln2xLK1fk/Ltb38bTzzxRKhuUlzOPfdcTJ06NVFex3FQX19f4IgIaT0kGfd69+6Nzz77rAjRkNbMhx9+iL59++bMJ4TA0qVLs4pPCdmdueOOO3DjjTfmVSaVSuG5557D0KFDCxQVIfEsXboU99xzD5544gl8+umnqIv5PFws2rZti6OOOgoXXHABLrzwQpSXlzeqnlmzZuGEE05IlLd79+748ssvG9UOIYXmRz/6Ee66666seaqrq7FmzZoiRUQIISRf5syZg+OOOy7RZgkA8MEHH+DQQw8tcFRhFi5ciMGDB2P16tWJ8ldXV2Pu3LnYe++9CxwZIYQQQgghhBBCCCFkd+WX956KVEsHQQghhBBCCCGEEEIIIYQQQghpefr06ZMo35IlSwou1s5KwaTaGfJEpdrW90TyQCO/ikiwXOXXG4hqXbuMrssWKpr2g5iSSiED8WGAEEF8nnDRHPFE336btkBbixCF+e6LuJQ+7p+kEBBW8GFpozAxeR48rx6lJduhNq1z8PNlep2kDyjLIi1BNqEpgHRDYFoFyDi2icj9FZeeVtwS4ev7WEHFxGnuVigBCP/eVnoQEoD0b3lp/K8SAgqukhBCy1D9NKEglAslpDe+CQWlpBk3HSE8mapwfNl2MKIqALJE4tDD+uCQ//sFFBQ+W7gIt15zK+a+Pje2b7YseQG1Gz5F1xPuQGnHXqge9D+AkKj57KksnR3PlpotmDp5GqZOnoZe+/cycu3XZr+G5V8sz7u+plBaWgqAUm3SfOj3PJFgO04inWOM8opF11/W2BUjvtWx2OuDtBj1WGa1Eb3Olch2To281qPFhP6WXl+2+y5NqC2sdNv0WuB72n4vck1HBj0NiPD6DSKyMI5pI6jAK++azWXS50vfu+0f15JXQCgBJRSEEv7q1Kv/y5rl2LfdN1DilCY5i90OpRSeXfwUNu3Y6MutbemtJ7YWWo4bSdMbRgghIaQnxQ6kuTCiXU+C6x8VWo7ti7AtKS9MalAH/M8b9iUZe3la81to0x59OCrZVbmv8+Yg0RiZLYyEFupMGxJk4qqrrspLql0uBJ7u2i2vNoDM4SceN/JoJ/j0md6uiM2jU9JL2Pnt72Yc0x/tI2XS8dfLVooE4Prp3vNwFPr1G9u3x0q1AeDgQw+GlI5Xi/J+IuBCr4MltGgb/vDqzWvBzws0oekxbd6IKKpF8MqbfqQ5b2EE2PAF2t6ZRoXanhhb+sJtYYT9uj5dslBSbQAYPnw4Fi9ejOnTp+Pqq65OLOiwefLJJ0N1k+IzZcoUzJs3D4sWLcqZN6kohhCSjFQqlVNWf+WVVxYpGtKaGTNmTKJ8/fv3p1SbtGpuuOEGdOjQAePGjUu8SV59fT1OPPFEPPbYYzjzzDMLHCFpzWzfvh2TJ0/Gww8/jHnz5mHz5s0tFktJSQn2339/jBgxAuPGjcM+++zTLPUOHToUI0aMMJszZWPFihW44oorcPfddzdL24Q0Jw0NDTnz8OckhBCy87Ju3ToMGTIk8c9KjznmmKJLtRctWoQTTjgh8c/sU6kUHnvsMUq1CSGEEEIIIYQQQgghTUa2dACEEEIIIYQQQgghhBBCCCGEkJZHizpzkUu40RSUUtn/ILygUu0Y8aMv2zJxieC4kb0aK1eMVFspk6ZUIAcMNLFhaaz32vX+ryyptl846J/guV1L9Mv1v+w02G37MWlZdlgcHtTv6vNQrhVp8HCVa8ro0zc9YQkWBdL7SFlCbi3r1n2e5D3MVzyX8xojpEDk/CPkXJdlluKZ5KqBbDamuCXXNnljxZRaixnUKKW0Xgnry29HGR2nJ+2UnhhTGmmn8NJ8qacQWr8XSD2l9B4Cjq//1HVKU9cBB+2HR56agsf+Mx3d9+oe2wd1G7/Ayid+gC2LngVECaoH/RxV+307c2cm4PNPP8e0f0zH1IemFl2qDQCrV6+mVJsUhLze/zjTaZ7jVFqaJdgWwhLqChEao8wxlV5feERKT7OPmZjzfGSrM7ad6Hlb8dviYH0stDRtwXs6a8noweh7YRlvc8Vqb+ASrBmt997UYdTaCISwwdwj4K1Zv9i0FA0qtxxkd+SlZS9i+aZl/jypxbWW2NrMobrfrfnZO2qJtgWkcGCk2zpN/7qp9b6F1gAhKbZ+rdP0YRGSyZvjcfd2yKWf+3oOXfPRIabQc1y26gsk1f7tHb/F+LvGJ86fgsC/qruiq3QinwzDj3ywhu68y2Yiw94CsW16r0XWEiLuuy4iMk9h6VOA/X/49w0Q6KcBJ5TuPf+kLv5nKP0H98eQYYPhCG9N7MgUpHDgmIdESjhwhJ8uJRzpBPlkyuRNyeARlNf5/HQpIaUDKfxyUsIRjt+2Yx4pKSFlyl/HO3583ppcxyq0mF+IIA2AkWoL4a3ntVQbtpA7t1Q7Oo9mW/uePfJsfLnyS3z08UfYXLMZvXv3huM4sX0eRxKhFCkcUkq89dZbiX4myZ/lENK8lJWV5cyzatWqIkRCWjOLFi3CW2+9lSjvAw88UOBoCNn5ueyyy/Doo4+an88nwXVdnHXWWZg4cWIBIyOtkZdffhkXXHABevTogYqKClx66aV46aWXii7VFkJgzz33xHnnnYcXX3wRtbW1mD9/Pm6//fZmk2prpk6disrKykR57733Xnz88cfN2j4hzcH27dtz5uG/FRJCyM6J67o46qijsHXr1kT5U6mU2VyyWCxduhQnnHACVqxYkbjMXXfdhYEDBxYwKkIIIYQQQgghhBBCSGtB7qy/Z/r1V9uw4attLR1GRnbW2NhvjYP91jh29n4D2HeNZWeNjf3WONhvjYP91jjYb42D/dY4dvZ+A9h3hBBCCCGEEEJ2PQ455JAWazunICfX3+/lIdXWEixlLKQiLY8t1daFzHNto7ZqNMJoS4ZthNpWDFpObeTZtpTbiK3N/6CUJdo2JbWA24WrGuAq77iL4NGgXJPeoFzvtf5S+tFglQjHFIi7wxJvT/htC7YjceljKjgnr1+C3k6Xawd1Cf1aZL4mmirXJqSlaGm5dloVvlDQltfGybWNRFBbCJWCtOW2If1dWKTpK/Qs+an0pZwS0pd5SuH44j1hSbT9/8tIPuHA8WXbWszd7+gj8MQrT2DQiYNi+8Ct3441L/8PvnrtDsB10XXQL9B2/xGZO7OFKGm7V6J8WmxFqTYpBE2SawN5j1NpAupgkZY2HtmC7SSxZhNcZ5JjJ/nKp51QPlsanOPcQlWpneOeTtpuiDT5OUKyZ53HiJl1mi3Mjgii9TEdk4CAkIH4udatxdKNS+AqtzGnucvyxorX8NG6+SH5vIQI5mtII9Q2W1VIf9YVwmx8YcpJr58dK92T3lrlEUi6RfQ9M2sDD/3+BHeKCF3b3vUf+SwWIdGKPy5TM3xUaJLMtUBS7SkPT8HNN9+cOL8E8PfOXXBAqiRBLDuPYNuuO67NzHLt6Ho25rv1IlrCzhcn2I6mOdbVrYXaEsDXrov7auKlYhOn3Y/SslJfWm2Jq6U0gm2pxddCGtm2l8/ffMbkSX/Ygm5dJpBsew+pn5u1tre+9u5v6bcREWqLYB0uheONC2a9bou0red6XEgg1Y6+G0k3lDnggANQUVGBTz/9FGvXrsW+++4b2+9RZs6cmSgfKRzl5eWJ1y2u27rmd0IKSdu2bXPm+etf/1qESEhrZvTo0YnW2kcddRQOOOCAIkREyM7PyJEj8fTTT+e1mYxSCqNHj8Yf//jHAka2+7N48WKMHTsW++23H/bcc0906tQJlZWVKCsrg+M46NWrF1544YWWDrNgLFu2DDfddBMOPfRQlJaWYsiQIZgyZQpWrFhR9E1w2rZti8GDB+Oee+5BTU0NVqxYgSlTpmDo0KEFbbe8vByTJk1KlNd1XQwfPryg8RDSGB5//PGcefjvhYQQsnNy8skn44svvkic///+7//QpUuXAkYU5ssvv8SwYcPyinHcuHG47LLLChgVIYQQQgghhBBCCCGkNSGL/Y/XSfl84VdY8vFXLR1GRnbW2NhvjYP91jh29n4D2HeNZWeNjf3WONhvjYP91jjYb42D/dY4dvZ+A9h3hBBCCCGEEEJIUoot1Y6mpb2OSJoQkjyHSyrrK2ggkGoDgHJtubQt1NayateIq5UvrnZtybUv0nZVA1x4kmylFFw3IrV2XfPwjN7hh3KViSUQYXsPI942su3gOHQsKmjNi821WkcoXthCbi0X98/RSLdDcm2v84ol195Z/52c7P60pFxbV98UubZtIdTyTCPb1NJMIa1j0s+rZXwAfPGeUW3r11rkJwLJZyAM1Me9NhzpCwV90V/njh0xaeoDuPbmazL28aaPp2PFv8egvmYNqgf+Am0POCNzZxYJWdoW7Q6+AD1Pn45vXPA6nPKOOcusW7sup1gw7nk2+EfyxCZvuXZ03MoxTmWSU8fWoaXLEQm1LacOJP+5200iym7O8qExMhKzfTyTCzbt3At0T0fniUREBOe2FDuuEgGRtnrT5eyVenge8h8qOO7lsWL255xgbpLYVr8NS75e3Grk2nNWvom3V80115oUjv9dBleqEIAlyzUi7OimFv58K/zn+urX868UgSRXHw9Uw9K8L0Y+rEXoQiC6/I5eplqcDkvWrZceIQG3sPJH1zCmsnC90fson69EnzMy3XLNLNXWn6FmzZqFiy66KK/PNL/v2AnHl5Ulzu+1l/kRh90NzSXYTirX9pZD9qv0UrFybetgJrm2fi5DaYFcW/op3tYxwT3wcV0dzl27NjbuYSefgLLSNt6GMf7a1hZqO1LLsaURYEv/uaOfixRS0ntoibZ5LVNeeV2PrsMWZcMXeltrcC3L1iJvKSSkdNKE2o7JGwi49WcAR+rnYam2Hg9ySbVDa9mEUu3o8w4dOuCzzz6DlBK5+O1vf5szDykc9fX16Nu3L3bs2JEof01NTYEjIqT10KlTp5x5Nm7ciBkzZhQhGtIaWblyJWbPnp0o73333VfgaAjZtRg+fDheffVVlJaWJi6jlMK1116LW2+9tYCR7Z6sXr0ahxxyCHr16oUJEyZg0aJFWLVqFTZs2ICtW7eitrYWruti8eLFOPHEE3HggQfi1Vdfbemwm8z27dsxYcIEnHDCCWjfvj323ntv3H777Zg/fz7q6uqKGksqlUKfPn3wk5/8BJ9//jk2bdqEl156CZdffjkqKiqKGsvZZ5+NAQMGJMq7bNkyXH/99QWOiJD86Ngx979DVlZWFiESQggh+XDjjTfiP//5T+L8Z599Nn784x8XMKIwq1evxrBhw7Bo0aLEZc455xzceeedBYyKEEIIIYQQQgghhBDS2ki1dACEEEIIIYQQQgghhBBCCCGEkNZLMaXa4TQRn8c6lC53jpc5m/JW/rCGO8hn1xStNyinfJFsWOWlj7quCwUXDaoh1Fb0LMOItEPCj0nLqZSfRwu0tWxPl9VSbE+YqGC/DGL0ygsoS3ynYxdWTWFJnYDwygkt17Ze+9/Tz1CFJFrR17nIVC8hhUZf1xlJs19HK0DGsS+TANJO19WHPKUK6febPRbCuoOFApQvwPPHPS0+1Xe3Jzr15PoS0rQthQOlXH/skf6Y4UIBkNqfqoSJVI+bQlnxW/GZ9gUghMTVN1yNo449Cj8a9SOs/2pDWj/sWDcfX/7zfHQd8htUD/g5nPLO+PqDSUAR5atClqBi7xPQbv/vomqfkyCcMn0CEKk2ANLjtvlqnbdpIqXapJDo6yKxtDVmUxKTHld/zFiVlmYPVNYYZcdnYhSNiNlqt7kx8amYNPu1HWpUMpwmhC3+vZplukmfp2Kkycq/Luwx3BZyh95Ppddy3hQTfu+DxOD/vjBZKUgIb25Q3gpUQmBL/RZ8/vUifKNDLzjCaXQf7Oy8seJ1vL1qjpFqm80tfMm1tOTYjn9cb3ChN62Any6lFm+L4Lsv0oXeIEPPV7BE28Kfw40W15Pt6g8JgcTbzxMS5VrybSA8lmRaD+WxCUlT7xtl1jm520ovnKNykXu8ilvTzf9wPk495VS4bvK1yw3t2uO7bdrkCCq/vso0fEXHjVzL2qRt6U+lcWcQlWvbn8GjpQSC+uLWxCI8VKVNZxKAa9KCLQOklceBwOqGBvxo/XpsyPA+nTLiVE/6rFwoOP7Ha+Wts/UZCAW9OZVSuhE/j4hZz0f6JEgT5rvwA9X3oy2u1vdLcP8KIwqHPyYEov7gqN5IRx83d7e596WJohhSbY2UEnvttRe++OKL2PdAM3fuXNTW1uYlJSTNx/HHH4/PP/88cf76+voCRkNI66Jbt25YsGBBznznnXceli9fjq5duxYhKtKaGDNmTKLP73369MERRxxRhIgI2bU47rjjMG/ePBxzzDHYtm1b4nK//vWvsWHDBtx1110FjG7XpqamBlOmTMHMmTMxd+5crM2wYVImPvnkEwwcOBD3338/Ro0aVaAoC8Ps2bNx3333YdasWVixYkWLbVIshEC3bt0wePBgjB07FkOHDk20cVKxePLJJ1FdXY3a2tqcef/4xz9i1KhR6NOnTxEiIyQ3S5cuzZmH1yshhOxcTJ8+HXfccUfi/AcddBAeffTRAkYUZvXq1ejbt29e6+YzzjgDDz30EFIpam4IIYQQQgghhBBCCCHNB3/iSAghhBBCCCGEEEIIIYQQQghpEYop1RahNBGbxz6UJtU2r8PlbKm2gvKFfjByQJ1ul7PPWwBwRAqOTMGRDhzh+LKpZLiqAfVuA+rcOtQ11KHOrYUbK4iNyCtD56JPOlBRCSMoVHCjkm2lJV5BJVqmq/OYVEuG6InB/PqVdyBNjp1Erm2/T5Rrk12URHJtIPM4mMV2GijsM0tr04oKAEqF8ujnIfmprltbB4XwBIRCqwyFNfZpaZ+lQ1SWdNvPB18CasZRIxG0ZJtC+RsJGHu3JfX2u8y/lwcNHYSnX30aV1x8Bea99XZa/zTUbsLK565Ex36XovPRV6Ft71Pw9fuTULPkP1ANuUUIjaW865Fod+D30LbXd+CUd4ItOdSSUVlSmbOe9evXU6pNikbOscomzrKa51iVlmYbTRWMgBOwpP8Rybadx04vBLH3kOVzjTtu7s+4cT5DuXzWNs1xX2cS4WbavMFuWymz+AsqC1cCPR8Yt7gbEd0Kby0pzPpbG2SVPy9ISLhw/bWrsi44LZiWENhatxWfrl+I3h33Q4ncvYSpSim8tOxFfPzVAk+KLcJSbSm1oFb68mstu7Wk2pCQkHB8obbXfzJ4wJZnawWutF4Den43Ol0zb4ePGxm3zh1z3ZusEGnrfr3K0Bjhrv09wW2e7+eEHJVlKZyjbr2eyZUnwsqVK/Gt476Furq67IUtLqyswriqqgQ58zCWZyiZaejPtaxNQj5ybf1OB4LtcCkRSQ0dFchLrg29Xo7Een9NDdZnkGoPOmEQzr/wPL+4g2ArGW888+YyP37h/wzBHwMhrQ/ysJ5GggxPBSJI9Jbe5n6Edb8JM04gdMx8hWT5Wopt3dcIBNumnhaSamsGDx6MyZMnxx6zufjiizFlypSc+Ujzcvnll+Ott95KnP/8889Hp06dChgRIa2LcePGYdasWTnz1dXV4ZJLLsFTTz1VhKhIa2H9+vV45plnEuW99957CxwNIbsuhx56KD766CP07dsXmzdvTlxu/PjxWL9+PR5++OECRrdrsW7dOvzsZz/Dk08+ieXLlzdLnVdccQXOPvtstGvXrlnqKwRffvklxo8fjyeeeAILFy7M6+cNzU1VVRWOOOIInHfeebjkkktQUVHRYrHkol27dvjzn/+McePG5czrui5OPvlkLFu2rAiREZKdN998M9GGVSNHjixCNIQQQpKwYMECnH/++Ynzt2/fHnPmzCnapiRffvklhg0blpdU+5RTTsGjjz6KkpKSAkZGCCGEEEIIIYQQQghpjew82zUTQgghhBBCCCGEEEIIIYQQQloNu5RUWwutcki1lfLKeA8XSrlwtSZLKV94rSAhUOaUoaqkEu3K2qOytArlqXKUyJK8pNoAIIWDUqcUlSWV6FDeAdUVXdGpTWdUllRCCglXuWkPpRRcV8GFJwRzXS379uOGJ9PW+bUgVykF74xcc07BG+HJvgJ5mRabqUialuPCsoAFIjHT/9CS7Jj3IyrLjFwM2YSPcRRKtklILoSwxJGZyHZ5Bta7DIezCF3jA4LWk8bK7Kw6hC2/03I9EXdcWMLPsH7Tk3PKQM7pS0GlSQ/KAVoE6sAREo4lBQ0EoMGjR48emPbUdIweNzrj6W54929Y8czlSFXuia5Df4d9L5iN6v63oqzLIZn7KE9K2u6Dzkdfg33PfwU9z/wn2ve5MCzVFtLvd++1LMktvty4aSOl2qSoJBqrothLhBxFE41V9ninJdtx0mpbxms9RPRLiLzPKyQX1WNcpB0dV1zdoXHTPi+Niu/rZpNqN2LOMIFlIioCj5h0RWScim0j7byDRXcwjwTiVq89W/oqjfw56Hs9PwDbG7bjo68+xpa6LZnPYxdjR8MOPPHZP/HRuvnw5kcBWFJtYUlrpdDXrgz6CNY94c+xsGbRYAYPXknYc7kI5l9YfS7DdQai77CkN7gMLEmviFyglhw447VZwCV8waXaWY7ZkmWbmpoa9DusH7Zu3Zq9AYsTy8vxq/btE+fPTnTAy54jrosyl0weATLUHU0Py9jTWxUZvmeqTyD8y9bSeh1WUXuPWTu2x8Z49fVX4e9TJ8GR3oZa+v6RwjFrWikdSGmthyHN+tcx62THe0gZzuu/FnYeIeEIx39Ikyb0etq0o+96GazTIa04g7W6J9H2c1oyfunf51r2D8CX8Rdfqg0Ao0aNynjM5tFHH8X777+fKC9pHubNm4e//e1vifNXV1fjoYceKmBEhLQ+Ro4ciapEm28Azz77bCIBHyFJueyyy+Bm2ITEpnfv3hgwYEARIiJk12WfffbBZ599hs6dO+dVbsqUKTjttNMKFNWuQ319PS688EJ07doV9957b7NJtQFgx44d6NGjR7PV1xzU1tbigQcewLBhw9C+fXvstddeuO222/Dhhx8WXaqdSqVw0EEH4brrrsNnn32GzZs3Y/bs2bjiiit2aqm25vLLL0e/fv0S5V2+fDmuueaaAkdESG6SbD4mhKBYmxBCdhJqamrQv3//xD+TSaVSeOONNxL/vKepLF26FIMGDcLChQsTlznhhBMwY8YMlJWVFTAyQgghhBBCCCGEEEJIa4VibUIIIYQQQgghhBBCCCGEEEJIUWkZqXa44sRSbS15jrQZJ9U26SqsQ9PVewLsKrQta4fyVDkcmcpxoo2jRJagqrQtqiu6oktFNSpKvD9AThdsN0C5DXBVg5fmunCVguuLwQEt2bbKuJ6Uu0G5Xjm4fv7g4SqvlO4l15eKK9e1+jOQa4cF3KZbTX/GyrUjUK5NdmWaJNcGCiDXBqBUWGoXkdgKhIV3aXJtW5pncoZltlkF20bZFxb6SSEgpCXsllqwLQLhoJ9WXlaGX/32f3HHp4GYAAAgAElEQVTvg/eisrIy9nS3rXgDX8z4HraveQdOWXu073MBen73MfT83j/R4dCL4ZR3zNxXGXDKO6L9IRei55n/xL7nv4xOR12Dknb7GrGpZxH0JKi6b/RMIcva5ax/06ZNlGqTFqFJ100CqXP0+s1HRB0an4SIfYTIIMLO+PDHwdjYs7WT7TySiMIT3tM6juYkENhmEX1naTLnysqeN/QwqPW01mQSiJn9sdP0pz3DaKG0NdfoNEjUu7VYuP4jrNm6OldUOz1rt67B9I8fwZc1y/05UJ+pPl+YedEIcxHIc41IVx+351lE8/uztPTnLlu9red5oVu15cKR2V/Yd4EwsntTxl6Hx1w4YUFyQOiajzEu53P/hNrL9rkgx1jWVKl2Jurr63H4YYfjq6++yt6ARd+SUkzolJ9YLT+ya7IzybX1saa0iix1Z5Zrx+eNPvQBEcmjsX/hWsu27StfAFhW34DVDQ1p7V1/0/W4+Ze3oKJNBaQMbxqj5dMOAsF1IMv2UqV0Agk3tHDbiX/4NYWE2xBeXX6a3qjGKLHtdKlF31qUbVbl3tgsAMcXeNtjdyDJ16v8YMyGSS2OVBsABg4ciPLy8qx5AO++HzFiRM58pHlwXRennnpq4p/DlJSUYPbs2f58RAhpTn7xi18kyue6LmbOnFnYYEiroaamJvH1dNdddxU4GkJ2D7p27YrPP/8c3bt3z6vc008/jW9961uJRPe7I9OnT0fHjh3x0EMPFezfCGtqanD00Ue3aB+/+uqruOiii9CzZ0+Ul5dj9OjRePHFF71/ZygiQgh069YNI0eOxLPPPosdO3bgo48+wu9+9zv07t27qLE0F88//zxKSkoS5b3zzjuxYMGCAkdESHbmzJmTM0+nTp0S/SyFEEJIYXFdF0cddRQ2btyYuMyUKVNw0EEHFTCqgM8++wwDBw7E559/nrjM8ccfj3/9619o06ZNASMjhBBCCCGEEEIIIYS0ZvhbpoQQQgghhBBCCCGEEEIIIYQQAMD8+fML3kYhpdpRObOw0qP5QvX5wmZb3uzF6UufLcmz68um/ZNJINVWKHPKUFXWFm1SbeAIJ8cJNi8lsgTtyzpgj8o90a6sPQSkJ8OG68mx/Whd5cmyG5QL19WibWWk2bp3tWpbC7E9aXaD3w/pgm39hpkaQmmBXDt4HfReIrl26Cnl2mTXpSXk2hlFdCG5tte4ltpllWuHZJoZ9JpGoB0R1sISbENASl/MZwm4A+2fJQm0HsKXbnv1BgLR0886Hc++8gwOPPjA2NNt2LoGK/59Eb7+8EEjbS3r1AddvnUL9r3gFewx7C+o2HsIkGX8Fk4pqnqdhu4n34dvfP8tdD3+1yjvegT0r+UI6/+BRVanaVuggFPSPmMbmq1btqa9B9Hn2aBUmzSFvK8fFXnkKJ5pvAqNgbYB1RZkW1+ZYs8kzc75lUW6Hao/5is2bqtv4oTcWcfoDOfWHGRuM+sCPBRD6LsKphRdf2wbaf3g5zICZj0fWOOpef8Cra3U7xX0PBDMIK5SWPL1YnyyfiHq3fpE/bGz8e7qtzFz4XRsqt0cFmFrQbbwJNgCtlQ7mGeNtNfMncLIfMOvBSQC+a5XXyDI1X2u7w09h+t8QgSthpTD5trQ6fBf6/c4uI/8/+LHBC3aDZXPTa57KvgMmLGC7OTxOTXpMc3x/Y/H0iVLcwQQsJeTwszq6sT5m4Y9yKcfyVaqKS0CmT3nUbl2rjcvVqItwqWicu1oGXvdO6d2R1obe3bfEz/92U+NoDrYDMCrRQuzzaYxIdl9cA9qGbYntc48N0kZbEAjI3VExw9bsi2EhJCRscGPVwu1vTochOTZeo0v7FHHur+Rfn8XWqoNAFJKXHTRRTnzAcAXX3yBqqqqVisVLCZjx47F2rVrE+WVUuLpp58umhCGkNbGddddh29/+9uJ8r733nsFjoa0Fq688ko0xGxCEmWvvfbCKaecUoSICNk9aNeuHRYtWpS3oPiNN97AYYcdhvr6XfNnJY3l5z//OUaOHImampqCtzVv3jyMHDmy4O1oVq5ciZ/97Gc47LDDUFZWhoEDB2Ly5MlYvnx50f8dtLKyEgMGDMCdd96JTZs2YdWqVZg6dSqGDx++W2yc06VLF/zpT39KlNd1XW7oRFqc9evX58yTz8Z+hBBCCsfZZ5+NTz75JHH+G2+8EWeffXYBIwqYNWsWBg4ciGXLliUuc8wxx+Cpp55CZWVlASMjhBBCCCGEEEIIIYS0dlItHQAhhBBCCCGEEEIIIYQQQgghZNehqqqq0WULKdXOVJWKmJgySbV1If3cEzkjvhwQK9COppU6pSh1SvMSIxYKIQTalrZFVWkVamo3Y9OOjXCV6yurYWSFGqVsHZ6AUFpo6Peo8NIEBJQQaFAupCXNUgqQAnAVIEQgjQ2pzZSA8o8J5ZkXPYm29d0XMgavPcGv/h7tWp0v0+tcFPuPyim4JTb62s5ILiltcIvFHBLp41iW9LBcW99z8O9JYY2V1v0mFIQSUPrWFACU34IKBPtBqcC4qsdcPb54IQRjaqCf9p8ZIX9Y5BoNX7P/gQfgmZefxk9/fAOmPTwt7XSV24B1b9yG7avfRtfBt0OWVHpjnlOGqt6noqr3aWjYuhabP30cW5a9DOXWAcqFLKlE216noeobp0GWtYN5gyJiwHB69E0M0mSbTmmxRdm6dWuk7mRiQa95jjmk6ejrqFFzpj2O5TFemTajhTLUFb0nQrE2120QFftm645omyrz/ZjvujHv+zrLXBElWMGJiNvceo9izi1aPnPlAt5S0N+oRgUBCiGCOUOP+b5IW/nrTtc/JoSAhEKDEsEaVQhIJaCE9Dd3cQEhsWH7ery7ZiP2bd8LXdp0SdYRLczX2zdg1hcvYFXNKkjpSWzhS3KFv4GDLbQ1klv9ypbjimCjCiE8Oa6Ike3qfOE0Lc7VAvNAnCstWbb3VIu3rU8B/rQf+owRNSCnre0TYFuWzdP87osmfwZoZPEkGwGdefqZmDd3XuI6O0qJ56qrW+gXg6O7ICTL3Zhh2b5c4oa19LTsg1+w1rTaEID+KBu9ROzpJxpHnFh74OCBcKT0BO76/lAKSphtpfyxyru3zfZUwtqgKjLn6Q1wMp+R9coPLrT5QbC4t+7N4D42z8z9bsv0EXpur3FNXnuNawnTiiXV1owfPx6PPPIINm3alDPvli1b4DgOHnnkEZx77rmJ2yDJefPNNzFx4sREeYUQmDx5MoYNG1bgqAhp3fzlL3/Bk08+mTNfEgkfIbnYvn07Hn744UR5//CHPxQ4GkJ2P8rLy/Hxxx/j6KOPzmtDhPnz52P//ffH/PnzUVFRUcAIWx7XdXHSSSfhxRdfLGq7M2bMwLRp0woi2K6trcU//vEP/OMf/8DcuXOxcePGZm8jKY7jYL/99sNpp52GcePGYf/992+xWIrFFVdcgQkTJuCdd97Jmffzzz/HxIkT8YMf/KAIkRGSTpLNTQBvrNwd5PeEELKrctttt2HmzJmJ85944om47bbbChhRwMyZM3HWWWflVaZfv3545pln0K5duwJFRQghhBBCCCGEEEIIIR4UaxNCCCGEEEIIIYQQQgghhBBCsGbNmkT5Onfu3Kj6CynVTpMvhtLzl2p7guz0+k2qFmgr+7iC6x9PyRTKnfKdUmAqINC2tB0qS6rw9favsbl2E4we0UisPQOegC/Jhfdci7iE3cOWYFtLtHUe85YrQEj91BPySi3eTSjX9oJPl2sD6dKtpsq1CWlJEsm1gcxjZnPKtb2APLm2vidj5NqherRcW8tQhScIFL5R0yvniwpNsP5d6ssLraHDF/j5Y7AvFDTt626IMR3G9WFlZSXu+ttfcOxxx+Cm629GXW1dWp6axc9ix1cLsedJ41Ha+SCrnwWciq7ocPhYdDj80qiqEHFviC0ThJHuiki5cFqqPLfkdfv27Y0SC+6McxLZtWm0YDt9v430uhEv0s6UHpWNZoo1tkw+JHHGZko3IlSRMU/BpdpJ6sw4J2TRZPuHzEYMZs7w5xBLSmveQxEzH1mbOphalI4J5t0PLh0t0pb+TCKNaNuTa0sIuBBKQEoJ5QICLuoa6rDwq4+wqqwDenXsjYrUzimNqnNrMW/VXHyw5j24yoWUgVBbS2nNcy3M9tfhRootREiq7WiRtnDg+KJsCQkpHU+cLXW5iExbf4mgDVjS7WDWC3S68PPr+ICISNsqBWFLewMxr9lUw5YCR+XACYagbPdWoTd/yrTGSiLVvvKKK/Hvf/87Zz5NGyHwTNduqNgpxDfxi9a4kSSrhD9HC1GptU16WpaJxzoa+m6uPe973DRgl1EA3qytTat74OCB/v2if5Zgf5bWn7iV154e56x1r70elvpGyrDmBYJ4QwkiiNqItqUM0vz/Cz9f0LfBPazzCQjAX+ML/8O+UWnrvJH7OtSGvZYtoFRbCIFUKoUHH3wQZ555ZuJy5513Hv7zn//gvvvuS1wmjmJv3FUomnO9ceaZZybulxtuuAEXXHBBs7VNCEnHdV0MGDAgUd7WIMYkhef6669HXV36z+OidOvWrSDyWUJaA6lUCm+//TaGDBmCV155JXG5JUuWoHfv3vjoo4/QoUOHAkbYshx77LGYO3dui7Q9atSoZhvbXnvtNdx777148cUX8eWXX7boZ49u3bph4MCBGD16NIYPH94qZbzPPfccunfvnmiOu/rqq3HxxRe3yn4iLc/BBx+MxYsX58z3hz/8Addff30RIiKEEBLlueeewy233JI4/957741nn322gBEFTJ06Feeff35eZfr27YvnnnsOHTt2LFBUhBBCCCGEEEIIIYQQEsB/hSWEEEIIIYQQQgghhBBCCCGklaOUwvDhw3PmKy0tRbdu3RpVf1aaICtrdql2pMaMUm07h3LhKgUpJNqk2qBNqs1OLzCVQqJTm07Yo2pPpBwHrmqAgncern9O3nm50F8KynttHgquq0weBRdKKS9dudA95friMFd59QIwebSdzPSpCvd39P1VWjLmC3YNke6OK0fIrkKi8SPbJZ2leCYRXVZBnbDElgi8fIE4zxZpWhI9k8vPIWRaqk73pJ1aHOg912lG36fFniL8XEoZpGmhqPDFoPAe+rUjHVwy5hI8M+sZ7L1Pz9jTrdu0BMsePwubP5kB60xhn1XQ0YGMUHeO8Ns16UYuGDdohdOcNrnF2rWWrJFSbbIz0KjrS9tHc9WdZczypJ6ReuxbNmkM+TxyB5y5fmTuq+jokoQm3dd5FA3UuOFCoddZ6svZbWY8twtYclWh89jSV2+MDYTP8GXRCM0DIcE0fIm0CMTRG7ZvwNxVb2Hh+o+xo357gt4oDg1uAz5Y8x6mLHgI7615By4UhJShuU3qc/TnUMd6LvW8GpFqp4u2/br8eVTKYM50hICUfh8LGdSp514E/S2B0Dxsv6f6fQuL1SPvORDeVSP9ae4LKYOANxeF/pwa9xkkU3qUO267HX/9619z5tOUCIHHq7uiW0TM1Jihrnk/OSVTWze2zVz7HaRPCdnf1OgKzbioleWmzlC/ALCkvh5rGxrS6h00ZKB1/fv3FLz7LHTfmDs8GL+iDyEEhNT3nIx9ABJC+o9QeWGNidJqKyzOD8YSJ7SGD+UTejyOfjbYeaTamjPOOAP9+/dPXBYAJkyYgN/85jcZjyulcj52F5rrfB566CGsWrUqUd4BAwbgtttua3KbhJDs/OY3v8GKFSsS5T311FMLHA3Z3amvr8eECRMS5f31r39d4GgI2b2RUmL27NkYMWJEXuVWrVqFXr16YeXKlQWKrGW59tprm1WqPXLkSFx88cWJ89fU1OD73/9+o9pauXIlfv7zn6Nfv34oKyvD8ccfjwcffBDLly8v+mePyspK9O/fH3/+85+xefNmrFq1CtOmTcMpp5zSamXRXbp0wZ133pko7+bNm3H11VcXOCJC4jnllFMS5cv28xBCCCGFY+XKlRgxYkTi9V1FRQXmzZtXlDXY3LlzMWrUKLium7jMkUceiVmzZqG6urqAkRFCCCGEEEIIIYQQQkhA6/wXa0IIIYQQQgghhBBCCCGEEEKI4b777sN7772XM98+++yT9x9kFFJWlqmqrFJtP2NGqXZI5pZFqu3LoD2BNFAiS1BRUoGUTCUPeCegzClD96oeaFvaDg3KRYNqgOs/GrRA27Uk20p5mm2lJdsNnjTbCLa1lBtoUJ5sGwik2gowcm0FeP2n3KxybY1+b6JybRV+06ynlGuTXZdCy7XjpHTZRHXCkmsbAZ4QgFIRYV4g17aFet7Dz2GknnYcgXhbChGS9cmQPFWr/3wxYEhBmC4edKT3CMsIJfod2Q8vvjYLJ51yUnzX1u/A6pd+gjWv3Aw01IaEriGhtj53EcSfJtTOqGAUkdeAU7lHxvdAU19fb/o6CZRqk2JghLqFqDvDmKXbBZDdCitiHvkHkewR035IOJzHuWUNpzn6Osc8EU9Wi7BXNoMk1Q4513uqN1iwIzFCWqFHYT+HlstCAlr+qqXSUktmg/lCGnG0Nz8IJbCyZgVeX/EaFqz7EDW1mzOfY4HZXr8d76yeh4c/mozXV7yG7fU7LJl2oNu1hdre+TjWJhX+fCf9NF+q7QgnmAvhQErvmJ4jHeF4r00fRoW7/jOh53l/8wojOZew5bt6vof1fuh1gMbMmZYQPVhCRK8A+1qKCHhzkOlaK+bmTzot6eeRfzz0EH72s1sT5QW8Vcnkzp2xfyrVbILspPUkayNci0hLyaeu7DFketuaRa6NzCs7vaXKW7U70urbe++e2Pcb+/prYLMdQCC3D8nwRbCujGwqYMrEbB4TK+BG+D61R19zt9rCfEvSrzeJEXbJiFA7vBlOcM8jItW2z6EYUu1Mc+4TTzyBkpKSRHVobr31ViOqaxZpdtL1xE5KU4V9N910U6J85eXlePrpp5vUFiEkGb///e8T5SsvL8dBBx1U4GjI7s6tt96KHTvS10pROnXqhDFjxhQhIkJ2f/71r3/hoosuyqvMhg0bcMABB2DRokUFiqpleOaZZ/CnP/2pSXU4joP99tsP999/P5RSmDp1KiZNmoRLL700cR0zZsxIlK+2thZ///vfcdJJJ6FDhw7o3r07/vd//xfvvfdeaOPNYuA4Dg444ABcffXVWLhwIWpqavDf//4XV111Faqqqooay87M5Zdfjn333TdR3vvuuy8vKSUhzcUPf/hDlJeX58y3YcMGPPDAA0WIiBBCiM2QIUMSr/X0ZjpduuTeuL2pfP755/jmN7+JLVu2JC5z7LHH4oUXXkDnzp0LGBkhhBBCCCGE/P/snXmcFMXd/z9VPXuxC8gKQjCKBvFRPNBgEJUgSkQkGo0mKopGAQWNxnhEn+B9Rbx+Ph4BUaMxGvWJByCPRlFQ8YIokeVUhCjKIbAgy7HAstP1+6O7uqt7emZ6ZmeWBT5vXsPOVH+r6tt39cC+ixBCCCEkyI71W92EEEIIIYQQQgghhBBCCCGEkIIyd+5cXHHFFbFi+/Tpk1PbzSkrE4FyER3nLoor1Q7WDUq1bWV7rZcnylEicxM0tSQEBHavaI+yRDlWbVrp/DKvKcQFYCtfjAcFKEN6Z7uibAkJwJFnCwFIJWC70l0ppKPDVjYgpPMTWkqrAGVDQEIJV92rHAOjCgjYhL+PhHI/O+3r/RgWaDkSbpH2MyEtGX08Z7yWeudEVAPIeB0VEBHX0tQyMx+lFLyT3Dj/3I9eG156QkG4FwylL6CGZFXAKdfXbiWMvqB0aFCk6cn3Q+saEx1aXV2N519+Hg/d/yDuuOXOSJHB+gUvYMuqOeh8wliUtOkSbMSTyEqj0AwQEXmFbXnBgJLKzlnzTyaTOYkFCWlOzHtywdtOc30yj/PIvqOuk8U4NcLzuGQ5//Idj2yP81qPrv194MtQvX0ijEAX73gwbxJRCAFnCOiOx5XfujZyO4vde4Xbn1BaxiohkXQGqFICtj/mk0JAueW2rdz1cH8qG9K9hidVEt9t+g7LNy5D67K22LNqT3Sq7IREkcf4Siks27gUX36/EF+t+w+SKumukxbV+mpbby4H+JJrwJXauhNRwBPqwhBpS2NSC1eq7crFpSfc1nJsYYi6jZcn3tV1hSvnNuW48CS9Upr69JA8N3T0ewJeve89t25IwGuMBZyN5zWQInYPxEScMjk9p0a1kaNUOy5KKUydOhUXXjA09rVUALi/XTWOLC2Lm2Jswpshapkwlme/Ovk7Te+2cL1MQ9tsLZs5Ra1/sDzzQNm8pHk/jcudmatZ55a6dSlt/bRfX2+NlT6vlV/fn7zGHeN6E0jpMbHbZ/iYEJmP5RT5vHmuGsuFDO5Nz+/sia5F4Pw219c7072BvVEGBKKbS6qdjurqatxyyy24/vrrY7UFALZt4+STT8Znn30Wu0765GLEFGcIlZ4sz4tRpPvuJRuvvPIKli5dGiv2ySefpKCPkGZg2bJlWLcu9b4VxWWXXVbkbMjOjm3bePjhh2PF3nDDDUXOhpBdi6effhrV1dU5SaU3btyIgw8+GDNmzMChhx5axOyah1WrVuG0007L6zvLqqoqnHvuuTj//PNx9NFHR8aMGzcOK1aswKRJk7K2t3nzZkyePBkDBgxIWTZjxgyMHTsWU6dO9Sb42V506NABffr0wbBhw3DSSSflPOn2rsr06dOx5557IplMZozbunUrXnjhBZxzzjkF6XfFihWYO3culi5dCiklWrdujbZt22K33XZDly5dmkW4SXYMpJQYMWIEHnzwwayx119/PYYOHdoMWRFCCAGAUaNGYeHChbHjH3/8cfTs2bOIGTnMnz8fJ5wQPVl9On7605/itddeQ+vWrYuUFSGEEEIIIYQQQgghhERDsTYhhBBCCCGEEEIIIYQQQgghuyiNjY244IILsGXLlljxV155Zey2W5xU2w2MK9UOdhgt1YYQaJWogCWsLCuzY1BVUoXS1qVYtnEZGu1trnBQum5YV7KtAAFHjC0FXDGYI8lKKtuV7kkoZfviLeUuE47sD56ISe9m1+aUQa6txY1aqKVc+aIp14ZC4L0+FCjXJjs6sUS16WyG6cx/3uKmybVNuX1Qru2fa0oor13vvBSuoR/awxdcR1+o6bbviQZhSAF1Yyp11dOd4qHVktLCVX+4Ckf0+gmGnTcMq1evTqnSsGYevhl/Mjr1ewCVXX7m9+/J5AIWWV88HplQJrOvQKLqB2kSD1JfX49WrVpljKFUm2wvmizXziB5zHR90n0DOQi2C0U6qW8ELWoMksO2Dsq1M7SH0L3CrB+4T2hhtgpsP28sBzNWefcFlfazHk/6Y1MJAQUJIRSEAiQUIBQUpBMrLcA2M3TYsLUO87Z8j3m1c9GurBodKjugfUUHtC4tzC+Ab2ncghUbl2Pphm/w7YZvsHnbZm/9rfBkDcLf7p6uVviT32jBti53pNpaki09abaAI9IWhmxb/zQF25awHMm2O6Z32veX+xPvSDcnt32vLHh/FK5sNyDYFv76BMYpoXXViNB9N1LAGzr3vPMs4nTL9Tk1UtadhqjrUxzRthYpz5s3DycPOjlyso90XNumLU6tqMjaS8bl3jmYvU7U0FJElGe+0pkjvfTu8lyvlvnJtZEmMqJ/fQ1zxdjhmq9t2RzZTt9j+0KfDwLKn3AAgDlRjR7RpgwxdZ8R99eU62XaIaj3cByQ9DvLgxJsT5Stq6UTansP9Po8F46k2zif/RYjzmlvfSPO6VDtOMS5B48aNQpTpkzB1KlTY7UJADU1NXjuuecKJjxLy/Zw5pknbBEF2w0NDTjjjDNitXvQQQdh8ODBuSVDCMmLl19+OVZcVVUV7rrrriJnQ3Z2Ro8ejU2bNmWNa926dexJYAkh8XnggQew22674ZZbboldZ8uWLTjiiCMwderUnCddbkksWbIE++23HxobG3Oqd+655+Khhx5CdXV1rPhXX30Vbdu2xfr167PG3nPPPRgwYABWrlyJsWPHYsKECViwYAEaGhpyyrGQtGrVCj169MCvf/1rDBs2DG3atNluuezIdOzYEcOHD8e4ceOyxt53331Nes5saGjAJZdcggkTJmDt2rVZ48vKynDAAQfguuuu4zPXLs4999yDMWPGYNu2bRnjvvvuO3zwwQc79D2AEEJ2FObPn4+77747dvzIkSObZfKD2bNno3///qitrY1dp3///pg4cSIqKyuLmBkhhBBCCCGEEEIIIYREwymjCSGEEEIIIYQQQgghhBBCCNlFeeCBBzBz5sxYsaeeeioOOeSQWLHbR6odbDgQp6VXUVJtFS3VVjCW6ya8vxSEkGiVaLXTSLU1pVYp9m69N0pkCWxlI6mSsJUNWyVh2zaSti5LIqls2EpBKRu2sqHg/LTtJKAUbNv9DEdEbkMF/1YKyna2p/5bKdtxInoi8+D+CO9/T6Poyug8QmKoqHqE7EjEkiRnOqwzVI+S1YmQAC+cixbgeVJT73NqC947LdwzBKC+zC8sBPXrOn/75Y7A08jDfQnzBeGIu0MvEYrTdfv264tpM6ah99G9I9fZ3roey98chtp/3Q3YSUP66VlkQ+/DGz8oCU3dIc7nRKs9IvsPs3Tp0ozLKdUm25tiHoOZrk9m/1EvAL7FNY+XSPfHbL8JeWejuc/t9Pmq9DEhyXhYhhxeBU/sGlruCVdDn7Tw2Zc56/1t3j+04tkRQ0tDMO2LpA25tCuOtoSElO576fy3yjVbajG/dh7e+2Yq3vzqdXy8/EPMq52DJXVfo3bzamzcthHb7FQJSaPdiPptm1C7uRZL6r7GnNU1eO+bd/DKFy/ihQV/x3vfTsXidYuwNdkAKS1IaXn3QS9XIWHBcmXX7ku6+UN6n6WQThu6rvTXy0pZT6fMkhISTn29jSxzW0jL2XpCegptU1juvRd6O+v9LBE82s37uQXuwfcAACAASURBVPszLOL13vvjigyHXOp4J/Q503nWpOdU76Ew3eKmSbW/W/Edju59dFapjckFlVUYUVUVSC/dKyPuMCVO/WxlesSTvV/3uTrURjgiV9IJvxEqz1YStVRfqkxxtH7VbGvAdeu+T60rBPod1884LkPXK+8l3XPOvLvo81OPhJ2y8Dkt3XPaksEyoV+6jte+RKBFU6YvZEB8rXPV6+/V0mNfacTqdTTOZ0+qLfztoe+n5mdzFxRLqq1566238Itf/CJ2PABce+21OcUTH9u20bNnz9jxU6ZMKWI2hBCTbN8raG677TYkEokiZ0N2du65555YcVdddRWk5K+4EVIMbr75Zjz00EM5jZ23bduGfv364fXXXy9iZsXhxhtvRGlpKfbZZ5+cpNrV1dVYvnw5nn322dhSbc2sWbNixU2ZMgXt2rVDp06dcOutt6KmpqbZpdqWZaFbt264/PLLsWDBAmzatAkfffQRrrzySkq1m8gjjzwSK66mpib2xOdh3njjDey+++548sknY0m1AWDr1q2oqanBOeecg7322guvvfZaXn2THZ/S0lIMGTIkVuyYMWOKnA0hhBDbttG/f//YE64eeeSRGDt2bJGzAr755hsMHDgwJ6n2oEGDMGnSJEq1CSGEEEIIIYQQQggh2w3+LzdCCCGEEEIIIYQQQgghhBBCdkG+//573H777bFiLcvCY489Fit2+0m108S5kqa0Uu2IekGpti/etpUjiJbCQkVJRWzJ046GJS3s3aYLvl3/Deq3bfJkWkIoR/ql5bTKUd8pT/CloCAhhd5WcPVdNmwhIZUWpiUhhYQNuLHOT6UVbMqGgIQSzs4TyrEs6p68n3rnCf3ZyU/v37CkS9fThD8T0tIxj++0eOdFVANIe43V51bccjMfL8aT1rqGbeV06PsHhXteGyJVfY3236TkLrzrdliyp891X7hjbp9sjhAtZNXsuWdnvDb5Ndxywy14+H8ejqzz/awx2LLyM/zgZ2OQaNXBE8FGdyhCP8PlUXGmjjI9y5Ytw/777x+5jFJt0lKIdc2KImaVwD09PMFGhpyam0KNNYqWe/ZLjocvzRX+dTvwGYFru1cpVN/vOnSPEQLO8M9tXbmTN+h7jFBQyh0bQk/sIAFlQwoFCImkst3ru4SE7XYqoZSCFNJtF5BQ/iXX9hJy3kv3pyHOtYVAo92I2vrVWLVppTO5DJQz5lUKNmwIIZ0JZ2xnwhkFfV9ynyncz1JKZ8irVOS9yrvHeYJdXeq8k67Q1pxMQrr3QiksT3xtynU9SbYrzpZwBdyQrkTbjdPSchjvhYSQbhtSy3fN/p38tH5Xi4HN48PU7gYk9+ZxIvzxgn9IuBLekKA9IOGNeW40+Tk1U9sRz6l6AqBgXGpNIYCNGzeixyE9UF9fH7vPAeUVuLFt28ynbz5mak0o+bCwOltZWK6dQXfu7XNTzm32m+uuSb3WpG6K1LLMF8PApU0fws5lCXMbG3Dx2jXYGnGMDTl/CH74wz2deOWPeZUhmlbucaDc5L3j3ZtkKpRITITxRhglIjx+NTaYNwFO4BofEmGHx+TC2C7eI4FuQRjlMc7nlPF+jPXM8f4opcTEiRMxbtw4jBw5Mlad5cuXY8mSJejSpUtOfXk04XuwZiF8ouaQT+D7lwgGDx6MuXPnxmpr0KBB6NixY/zOCSFNol27drHirrrqKrRu3RrDhw8vckZkZ+XPf/4z6urqssZVVFTgpptuaoaMCNl1ufzyy9GuXTucf/75sb+zSyaTOOWUU/DMM8/gnHPOKXKGTWf9+vXo168fPvvss5zr7r333liwYAFatWqVV9/77rsvKisrsWnTpqyx69aty6uPptChQwccc8wxGDp0KH7+859zIoMikUgkMHjwYDz//PMZ42zbxn333YcbbrghdtuNjY349a9/jQkTJjQpx6VLl+Lkk0/GgQceiBdeeAGHHnpok9ojOx4PPfQQnnrqqaxx7777bvGTIYSQXZyLLroI3333XazYtm3bYtq0aUXOyBmrDho0CCtWrIhdp6qqChMnTuTkbIQQQgghhBBCCCGEkO0K/xWcEEIIIYQQQgghhBBCCCGEkF2QSy+9FBs2bMgaV1JSgunTp2OPPfbIGltMqXa6psISsyiptlkpX6m2q8KDEHKnlmprpJDYq83eKE9UIKmSsN1X0tY/beensmGr0Hvbea9gu2XKkQzCWa6U8iTltisb1HJCTz2oHBGiLoMK7p90+z1FrJkihMtwvBCyAxBbHJfu0M5QPd11LdP1zhPjRUgwfcOer9cUZrH+LILlWtLpyDx9FaepF9V9hnMLiD6zvMKbRUCgtKQEf7r7Tvz9H39H6zatI9d584qP8Z9nDse6+X+DSm4NrlCgxUzl6eOEtCL7NVm2bFlkOaXapKXRXMdkizv2XTvsDjNezOHeoALlaWdrcH6E7hGObF1LV/12vD6Cg3Pjeu2Lmf32hHEFFQCkK5PWLTrSaCH1BDGmONqVS7tiaSncn3DKLZgxlieelsJyXxIJ6f7U7QgL7twRzmepy4P1LGHBMtqwhEx56ToWLP+9kEa7bk4p7SWcMmnBkgmvX0u48dLIQ+o4Ldl2lpnbKLDN3G0pheVvX++ear43pN9SeIJdvf+9/end7/X7DOOQsIQ3w/GZro3tMflTuHogSvkljY2NOPSQHli7dm2WJHwOKy3F2OrqYONROQYdyPGIqhPqQ6UWpaSQm6dXZYzN54ktSqQdJrUsk/47ddQmALy9dTNOXb0aa207pc5hhx+G//fg/4N3DXOF94ExMfyrmxQCQhrXSOGcHPpcdM680EukeYXizOugf9IZ56ruP5yTV1cYdXV6xhVcaHG+X7slSrVNRowYgc2bN8eOHzp0aH4dtXSptol54ua4aaOus5999hlefPHFWPWFEHj00Udz65QQ0iQ6dOgQO3bEiBGYPn16EbMhOzO33HJLrLhLL72UkldCmoEhQ4Zg4sSJsKzs30FrbNvGkCFDMGbMmCJm1nRWrVqFTp065SXV7t+/P5YsWZK3VFvTu3fvJtUvJBUVFejduzfuu+8+1NXVYdWqVRg/fjxOOeUUXm+LzEMPPRTrefXpp5+O3WZtbS323XffJku1TRYsWIAePXrg+OOPx6pVqwrWLmn5VFVVoaSkJGtcLkJVQgghufPBBx/EmugAcP7tccqUKSgtLS1qTg0NDTjjjDMwb9682HUGDRqEuro6SrUJIYQQQgghhBBCCCHbHf5LOCGEEEIIIYQQQgghhBBCCCG7GI899hheeOGFWLF33XUXjjjiiKxxxZaVmcKyoHBLBOIC7bkibS1bVko50RFS7UAfSgUlYcqGUjaEkGhV0mrHkSQ2ESkkurTdB+VWGRpVEkn31WgnYduNjkQbyYBUWyEJ2xVje0JtZcO2bdi2cuuoSLm2ylGurfEPvaBcO90xmZNcO2wDLvSLkDyIEkNHkkmunaZ6lKxal6dr3xSnmvLUYP8huaqurwWcWthnRHoiQSAg7NTCT70iQWlgbqdgQDboSQ8lTj3tVLz/8fs4+JCD02xEYNX7o/DV34/Et6/8Apu+eQeN9asjejDXP93n0LaV2X+Z/bvvvkspa3FiYUJcmk2uneb61dz4AtLtn0uhSCfXzhQTdY/Qn9PKtV0rq7MNo9r17yISIaEz9P3Rlc8K57OE9OKkIY32ZNFaXG1ZQam1Flm7Qu2EJ7KWrrTakVprqXbCE14nAqJuyxBhW9KCtPx2fPG2/3LidD1DAG70r2MTrgzbl2ZLT7htxlpa7u3mY372pdrSXydXvq2l454827hfSyEAoe+izj7x9p2xrwKflPuAJoL7XMep0P5OGUtkMTW3BKm2LjPLoyJ0n0op/PSYvvhmyTdZkvDZO5HAi+0NEaaZf9h4bT7UivSLA1LsDPUD2z706B0WbJufdfV0/m8zMs3uLapcW2Qp0aWmB3pR4zacsGolRqQRonfu3BkvT3wZlZWVzrEs/LZ9wbaeDMA8Y/xyb5IZfU8xZdjetU8AKvUVmExGv4CADNvsW0uzjRGxe45GCLUBSCmMVTJH+Ma92N1oAZm2/rmdpdqa8vJyLFy4MFbs/Pnz8+sk1onXgkh33sepGrreXnXVVdmvwS69e/fGXnvtFb8zQkiTOfbYY2PH2raN448/HitXrixiRmRn5JlnnkFtbW3WuNLSUowePboZMiKEAMApp5yCqVOnxpKqapRS+O1vf4s77rijiJnlz8qVK9GpU6ecJs/RdOjQAW+88UZB8mjXrl1B2skHKSW6du2K3/72t5g3bx7q6+vx8ccf4+qrr0abNm22W167Iu3bt8ePfvSjrHFff/11rPZmzJiBLl26YOnSpU3MLJp33nkHP/jBD3DBBRegoaGhKH2QlsfIkSNjxc2aNavImRBCyK5JY2MjTj755Njfn953333o2bNnUXNSSmH48OGYOnVq7Dq9evXCc889x4lbCCGEEEIIIYQQQgghLQJ+U0kIIYQQQgghhBBCCCGEEELILsLq1atx/vnnY8SIEbHi+/TpgyuvvDJrXHPKytKLtqKl2rqSMqTMYal2sCFDsq2MGkKgIlHRIoSNzYkj194XJTLhCrWTcHXa/mdPsG0jqWwklRNju0LypLLdz0nH0WTItZN2/nJtU1pXNLl2SxRdEeISW66dSbCddlGUUDAkrdWGwVAuAbl2oK+QdFqYi0yFnysR9FL0JYRRf/z2XKGq+4pSaZvLhZBev/qlJYcCAt3274Z3338X550/JO12aqxfjc2rZmLZ6+fiP3/rgcVPH4Jlk87C6o9vxfovX8HWtZ9D2Y0pWzL6vYO0StP2p1m9enWwxZ1I4Et2TprzGI2+UhReut0cfTQrOabuS5DNyW+i7xFeUViqmjaXVLm2d8UXAs4lPixull6MlJZ7nXfuHZYn1fbl2o7Y1gqIqj3BtJZhwxBiCwlLGkJqV3hthdqw4JaZ9QyRt5ZVS0+KnQi8ApJtt23npxX47ORhpfTri8F12yGxtyHStoSEZYWl2nrbaPG3cJf5InMvxtv2rgQ4cF82RcG+HNg7eMwDKXA8GcdKhJDXfBiMc11pbql22EYbXd1dppz3c+bMyZKETzsp8c8OHZz/9BsS82Zz96o0ceHs4wi3lV6N0GpHSbXDgu3w+6gMmluuHV0eXbKosRGXrF2LAatWYXFjeIznUFlZifGvjkfnzp2hZfT6p3shgx67BsepwujJFG27Mmvv+iVT6oVf5tjXvK5419F0Im0Yy9xxMYzTzxFqG2Pv0PYK3Af0eapCzwctRKqt6datGxKJRNa4lStXYvr06QXrNw6qgH/y6Nx/5SjX1tfeefPmxapTUlKCCRMm5JwiISR/vvzyS/Tu3TunOps3b4717wSEmFx33XWx4i644IJY92NCSOHo27cv/vWvf6GsrCynejfeeCOuuuqqImWVH9dccw06deoUW0pokkgk8OGHHxbsGjRo0KCCtBOX9u3b4xe/+AXGjx+Pbdu2YdGiRXjkkUfQvXv3Zs2DpHLeeedljWlsbMz6nDllyhQcc8wxqK+vL1Rqkdi2jaeffhrV1dV45plnitoXaRmcffbZseL+9Kc/FTkTQgjZNTn99NNRV1cXK/bHP/5xs3wnc/PNN+c0DjjuuOPw9ttvo23btkXMihBCCCGEEEIIIYQQQuJDsTYhhBBCCCGEEEIIIYQQQgghuwAzZ85Ejx49cvoliNtvvx1SNvGfFJsgK0vXVD5SbQE40myVWs+rr5TnDdJ/2cqGAlCRqIAUu+Y/ryZkAvu0/REAIKmSSLpC7aRKIqm0YNsVaivbfWnhtiPHtpWCgg3bTkIpBdt2lgFNk2ubUK5NdkViS+UKJNdOKQ8JLj0BJkSwTAXrm38CqYlUyaD2DnoeQi9UQEj3FSHdliGRoCnNDvwx2gikAaBVZQUefeJRjB03JpZkJLm5FpuWTcP3NWPx3ZRLseQf/bDoiR9hyUs/w8p3f4/vZz+O+uUfIrm1DlEbX0BAWBVZ+6mtrQ1sB0JI87JDCrQzTbSgyfuekEGujWihskLomu5JXf2FvpDZlzTDiNPSV0c0C2PiBEBCQrgSa8ARQgtoMbSAJaxUuTakI6A23wdk1L6g2pKGyFoa0mtpyK1heRJsLdtOSL9dLcvWwm3nc8J5uX04cmtXfK3z0f1LQ7Tt5pcQfn6BeyAkElq0Db8dZz2DUm0nJ+HLwIVwt6G7LQ1RsBTm/VN492bp3ctD+88VbAvvPQL71DxeUkTsoTFAtuMzo1DLTy89TZJqRzyjRuSmoFBSUpIlEYdWQuCfe3REGaT/zItokXWmV1TW2eLDZcItVO4r6kE9k0hbXzUyXZJaolz7k4YG/GL1KryxZXPavsrLy/H8/z6HHocdCmE0ocex3qHnnQtwz6PUMbKfhUg5xqNk2tGC7eDamPp7X9ltntPSGx8H6unzWF+8DZm6d02OyFE/D5ifg7eJ7SvV1tx1112x4q699trAY0qsa0ke5C3DLlabwctbvCpKYd26dbFiJ0yYgD322CP3vAgheTF79mwceuihWLt2bc51Fy5cWISMyM7KhAkTsGLFiqxxiUQCDzzwQDNkRAgJc9hhh2HOnDmorKzMqd4DDzyAoUOHFimr3Dj++ONx//33513/scceQ7du3QqWz4UXXoj27dsXrL0wFRUV6NWrF+6++258//33WL16NSZOnIjTTjut6f+eTwrK1VdfHStu4MCBaZdNmzYNJ5xwApLJZKHSysqmTZtw/vnn46CDDsLixYubrV/S/Bx99NFo1apV1rjJkyc3QzaEELJrMWHCBEyaNClWbFlZGaZMmVLkjIC//OUvuP3222PH77fffnjttdfQunXrImZFCCGEEEIIIYQQQgghucF/NSeEEEIIIYQQQgghhBBCCCFkJ+eLL75A//79Y4kMNGeffTb69evXtI6bKNU2pT+xpNrhPg2pclghlF6qrVKk2uWJcljCyrIyOzfliXLs03YfV6zdiCSSjjzbE2w7n5O2IdeGK9uGFm07eyGptEi7MHJtc89Srk12RaLEeZGkMxhmEMJFifx0eUobej4DQ57ny0/TSKQj5IHeMiGMNoxILVk15IRN8euZbfhtBgXdFwy7EO9+8C4OPvjgnNtXdgO21s5B3efPY/VHN2Dpq7/E4qe64T/P9sDyf56LNZ+MxsbFk7Ct7itA2ZAl2X+Rfc2aNU7ulGoTQgpNDnJtFSjPPFgKTLzgflYqjVzbbU559VLvCdKQOZtiZle17UqzTVGsZYiiZYpcWworRWLtxAcl2Pq9lmxrgXbgsyHZ9gXZRhvCkVtLEZR1ayG3FMHYgJxbJHyZtrBgyURA3O3lF5G3XnfLMvqS0s3FkGoL4Uq3hSsvt4xtCUA40nJvnxnSclOxa+4dT6pt7GMzOt2xFp6cI+o4TDkulcou1c5EFuNz1POCMs6GlBhDJOzlJvyYktJ4Yu2x1bujvSvJUnCl1gi+ikEcSbcWbKtQpSg5t36vx1/pntIAlTamUHLtqEMhnVx7vW3jkrVrUZ/h2Dr44IPx0YyPcOLAE4NngjeTgB7LCqN/ZwDqnGtasi3ca5MW2rvXPeMV5XZO9/LrGONqIYHANdJ9ngiJwKU06hnCfPN8ThGBG9frHUGqDQBXXHFFLMn9jBkzitK/SaGF2lHtN1mwHZM4+6tVq1YYNGhQfvkQQnJm3bp1+MlPfoItW7bkVb9Lly4FzojszFx55ZWx4s4666xYUkdCSHHo1q0bvvzyS+y222451Xvqqafwy1/+skhZxeO8887DO++8k3f93/zmN7jwwgsLmJHDuHHjCtaWlBJdu3bFJZdcgjlz5qC+vh4zZszAtddem/M+I81LVVVVLMl6XV0d7rnnnpTyhQsX4sQTT8z8HVcRmT9/Pvbff38MGzYMjY2N2yUHUnzi/F+gurq6vCblIYQQEs3GjRtxzjnnxI5/6qmnij7ue/PNNzFixIjY8cceeyxmz56NiorsE8YTQgghhBBCCCGEEEJIc0KxNiGEEEIIIYQQQgghhBBCCCE7Ob/73e9QV1cXO760tBR33XVX0zptbqm2+TYsU1YKSqXWS5FquzYwZUi1EzKBEhlPdraz07ZsN+xR2dEVZdtIKhs2DJG29/LLlFKw7aRXxylz6kIF5dq2olybkKYQWzSX7ljOQaYaWRYh1/biVIQAXBjLEZJ4h0WrrvVaIVXiFynczuGFcJtuP+Ggww4/DDP+PQPP/+N59OjRI/3GiknjxuXYuGQy1sy8H8vfGoqvnu+FL5/cB42bvstad926dZRqE0LyI854poly7bSy5KxybWUIXJ04c7kpafV0zZ68VUK64lfpiWtdYaxwZLXO+1S5tifcRkhkLS0kXNm2J66GhJTuZ1gBebYnvZYh4bUWbXtibDfefXlib7Pci00E6kuzDS8vCVPY7eUDCUsmjPVxPkuvXLrr4K+j1KJxvU3d7aQFv0JoyTYcMW/g7u3ei1Pu6+ml2grB4yVFpB30VWeVbDeZHJ5Rnf6dUpEuJiTV9oqN59SysrJYqV28dg3mbWsoukg7Dply8ATbwg+KEmzrlxGWpqfiybV121FlYX37M/X1qLWTke2WlpbiqmuuwofTP8RBBx9ktOAf/15fpmDbO2cMybZx/UoVV+v2XBG3+4rSaQeWi+AyT6QNASHN888XagfP33hCbaeN4HXeK2uBUm0tuldKIZFIYMCAAVnrbNu2DXPnznUbQKyTUeX4p7lojhxKS0uzxtTX11PSRkgzcvnll6OhoSHv+vlMNkZ2TaZMmYKvv/46a5xlWRgzZkzxEyKEZOQHP/gBFi9ejI4dO+ZUb8KECejXrx9s2y5SZun58ssv8eyzz+ZVN5FI4LLLLsNf//rXwiblcvrpp+P3v/993vV33313nHLKKXj55Zexbds2LFq0CGPGjOF9eAfk8MMPjxV33XXX4ZprrvE+z507Fz169Mh7MhTLsgryDG3bNp588knsvvvueedCWjbXXXddrLj333+/yJkQQsiuw4ABA7B58+ZYsT/72c8wePDgouYza9Ys/OpXv0IyGf3vH2EOPPBAjB8/nlJtQgghhBBCCCGEEEJIi0RKWdj/bFwouh6wO350QPaZmbcXLTU3brf84HbLj5a+3QBuu3xpqblxu+UHt1t+cLvlB7dbfnC75UdL324Atx0hhBBCCCGEkJbBvHnzMHny5Jzq3Hzzzdhnn33y73R7SLVNYVlIqm3mEy3VVl68FjgrAFJIVCTKs6zMrsUPW++F8kQFkioJWyVdubYj007aNpJuWdJOwrZtJJGE7W1TX6yt3zsWbEeurYAUubapzdZ/U65NSHpykmvHtQt6i6Ll2iJoyfPaNkXaWhAYyFGlthMp6kuR8BmSP+PVlD9BiXaqJFD3bUkLvzz9l5j+6XS89sZruPyKy9GvXz+0q26XfsPlgL2tHnZjfda4XCbLIISQFJo4nkkn1zY/pVxHQxMvRMu1nZtIQMDsibP9vqWQbl1pamRdEbR/T5DSkcdKSIiAHNqUa/svLZjWUm1fSJ1wpdoWpHTE1glhQUqJhCe5Thii64Qn4vbl2glI43NCJByptbCQkI4kO+H2qculJ+1OIOGJuo0+AkJvtz8p3ZiEm6v05N+6fkJa/vprqbZbV2pxtrFd/H0gnO1rbGtpiM39/WooeYUh1fbe+4eEMAq0fDdFzGtUyDbOSTfW99rJVD1HqXZqmcgq1Q48s7jPJxXl8eQDW5XCGatr8e9t+ckww0LrdK90deK0GygPC7ZDcebPdM/8Zmmh5NpRpDssdPlWpfDkxg2RMb+74nf4ctGXGH33aEckkWF8G8jXGHeaAm5Tbu2HOgJsIaOl2+FrWUCcrf8Y9QMpGKlEjo0Nub05Po8cp0dc31uqVDuKe++9N1bc+PHjYx98hZJU5yrnbqoou1CS7datW8eKu+GGG5rUDyEkPpMmTWpS/RNPPLFAmZCdnUsvvTRW3Mknn4w2bdoUORtCSByqq6vxn//8B126dMmp3nvvvYeePXs2+2QpV1xxRc51qqurcfnll2PDhg14+OGHi5CVzwMPPIAHH3wQlZWVWWPLy8vxk5/8BKNHj8aaNWtQW1uLV199FaeffjqklEXNkxSXs88+O3bs/fff7z1HH3LIITmLrE899VRs3boVSik0NjbCtp3Jr7/44gscddRRuaYeYP369XjkkUea1AZpeaxduxY33XRTrNj6+uz/bkkIISQ748aNw8cffxwrtqqqqsnf42Rj7ty5GDRoEDZu3BgrvmPHjnj99dfRrl1h/m8MIYQQQgghhBBCCCGEFBpxy6MDvf/5us9/7Y7Oe/M/JhFCCCGEEEIIic/Re92EypJO2zsNQgghhBBCCCFp+NOf/oTrr78+dvzZZ5+Nv//97zn9sm5AYLa9pdrmck+mHKybKtU229VSZ6BVSStYwsqyQrsemxs3Y/aqWQDgCgu1WE+/dz9DGlI+YSyTkBAQbl1LSEfyBS0BgytMTJX16c8wZV3OG+ezIfsyigPxASlfBslX1GdjQUGIKxIjJB8yyiXDhA/FJsslERDxmbkoY8KDlPtH6Hodp9+4Oacl7WkeLdeO7FoprFi+ArNnz0ZNTQ1mz5qNmtk1WPTlotz2Q0y6du2KRYsWFbxdQopJMc6FnHMokOBye9y/myoVjdz+BRy36+aUefEPx2QYtyulHIer8gPTj9ud8bpf1xHF+FOy2I48BsqZ1AUKtu1MBqOUU6Yne3GmdwGSdtL7bCtlvHeWK7eO83L7UApQeoIYZ6Ie5eVp6+y8Zwu9LHi7Sz/LhTe6Ff5n/YwmXFk4FAyBuACEOS4PysSFO7aWsHzROERgvJ4yftcScrcP4dbxPofG6SlSbTd/cx30OnpSbT02N6XaIRlvnDF6+BgPnDNxTp+MQ4yohVFKeeNDMUETGQAAIABJREFUumdUp9B7Tv1xjx9j3rx5MRJ06FNWjqeqd4/qKkaW8YgaFooMy7PVB9znssA+zRAbu9V4+eQSH7W9nt20EdfXrUsp/9Ndf8Ifrv2DUdc/16PbjjoWkHKsiFB8Sjt57NSUW0iUqD7GM3JAqK10NZEaF5JyZ2wra+6Fv+em20dxvgfr/7P+eGvyW9n7KNCYo1DtAE0bv2StG2G/v/7663HXXXdlbfvQQw9FTU1N3rkRQuLR0NCAsrKyvOt369YNCxcuLGBGZGdl+vTpsQSeUkqsWLECe+yxRzNkRQiJS0NDAw4//HDMnz8/p3rdunXD7NmzUV7ePJMVl5aWYtu2bbHjBw8ejOeee66IGUVj2zZuuukmjB8/HkuWLMG2bdtgWRY6duyIAQMG4JJLLsFhhx3W7HmR5sG2bVRXVxd1otREIoHHHnsMF154Yca4r776CmeeeSY+/fTTvPrp3r17Tt9fkZbNxIkTcfbZZ8cWuD/zzDMYMmRIkbMihJCdm5UrV2KvvfaKPYZ9++230b9//6Lls2TJEuy///5oaIg3mWurVq0wbdo09OzZs2g5EUIIIYQQQgghhBBCSFO4ddxJFGsTQgghhBBCCGkaFGsTQgghhBBCSMvmF7/4BSZNmhQr9swzz8TTTz+d8y8+e1KiAgrLTN2SWZ5eLlVYqXaJLEF5onl+AXxHZOmGb/HN+iUQQsISAkJYrmTP/ekK/KyQbNuUawtPyufGGXJuIQAprICYz5P2eYLBkFzblfNFyrUVPFGYMOoBSDXFIVUaVSyBZjEkYYSYNEmuDeQsmcwk1w7nYwq2w8vi9hdnWTYynd9xzn3zWhI+p+vr6zF37lzMrpmNmlk1qJldgzmz52Djxo155wsAHTp0wKpVq5rUBiHNDcXaTeyzGGJtoMXJtaNaDi6Pkmv7UmvbG9Pbnsg6Ra5taxm2I8e2tRxbOcuSsL02bKVcIbcv1NZy7kD7xnu4E0p4+Zo6XRV6XnE3k1IwxOJ6fGvIqIUr09aiaifIFWELr9wUags99vbE24Z02xyPByTcelyPtFJtsx94nw2ptoC3LLAuwpCFRwh400m1dY2o997REnF8e+dMgY/xYKUYx7gxwYg39jHCH37oYVxz1TVZkvQpFQLXtmmDo0rLsF+iJKNUu9CYfcUVbYeXidCbdILtliTXPnfNanywdWugrGfPnpj+r+kQQmSfQMbY5xm/2wgdO+lyzPdeFj53nEfkeOPgdPe9lImrjDK3Yk7tRbZfYDKNR4444gj8+9//zli/c+fOWLp0aeY+Yu6jQkqzm0rsfZLD2dbQ0BD7+8WWME4kZGcnruw4isrKSixYsAB77bVXgbMiOyM9evTA7Nmzs8adcMIJmDx5cjNkRAjJFdu2ccwxx2D69Ok51dtzzz0xf/58tGlT3N9LzXWyiOHDh+Pxxx8vYkaEpOeJJ57ARRddVLT2v/jiC+y///6x46dNm4bzzz8fS5YsyakfKSU2bdrUbPJ8Ujz++Mc/YvTo0TnVyfU4I4QQkkr37t2xYMGCWLHFnhRm0aJFOP744/Htt9/GipdS4tVXX8XPf/7zouVECCGEEEIIIYQQQgghTeXWcSchsb2TIIQQQgghhBBCCCGEEEIIIYQUj1mzZsWKGzduHC666KL8xUVFkWpnEU/p8kxSbVdi5SntXBGfU67Vf76QTydQloj/S9m7Inu2/iFWbvoOW5JbACUhJQAhoWxASQkoBaEASMDRYSsAFqSwYSvtuLYcYZhwhIUSlrsvbEBJKGE7DXh2MRtCSNhQkF4brshMCE+grYSzH7XwSYsK9RsFBeHWE0L4ojNT8OvGpPtMyI5CWPaXkQjJfFj+GFwkUq7L3nkH/3rqtR3KR99vtIAwW67hczLdsqaSs+hPhT7r9wqobFWJI3sdiSOPPNJbZidtfP3115hdMxuzZs1CzewazK6ZnZPIoKGhIXYsIYRkJOrab5LhPpC+OeGNr4HQ/SJi3KWXB+8DulSFlgNCKCglIAVgq8D8KZAKsAFIIWHDdoWvElC2I39WErYEpFKwlYAUSQAWhLJhO4sBCCjbdu9NgFACCtIZx9oCtnBzEsqV3zrjSRs2pJJQrlzbFubzR4piOzj2FH47eu31tvJE1VqgrbXVemIaSEDAl2x7k9kYEm1EiLGNcuc9IGC5k+GItFJt/YIqkFQ7/LM5pdpZKIg43pvJSQXk6ZrLfncZWrdpjZEXjYw1ZmtQCnfU1Xmfy4RAlZDYvySBg0pKcFCiBAeWlGLvRMJ8kvLSy5V09cOXjnSXErPcO/2N64Ayy8NxGVuLuySaTPHhy953yWRKTK9evZzj0ZBKe8+XQPCaZjSWbpwZviaI4Idgfvn6h83velT0+sedYCrdxDI7slQbcPZrNrF22sltRPb2W5JIO0zwO7n02z7WdyPuSVRaWooDDzwwljBmzJgxuPTSS+OmSwjJg/322y+velVVVZg9ezal2iQWs2fPjiXVFkLgL3/5SzNkRAjJByklPv74YwwcOBBvvvlm7HrLli1D165dMW/ePOyxxx5Fy2/hwoWx4qSUeOKJJ3DhhRcWLRdCsjF8+HC8//77+Nvf/lbQdsvLyzF37lx07do1p3p9+/bF119/jWeeeQbDhg3Dtm3bYtWzbRuPPPIIrrkm/uRwpOUxd+5c3H333TnVKSkpoVSbEEKayK233hpbqt2hQwc8++yzRctlwYIF6N+/P1asWBG7zpgxYyjVJoQQQgghhBBCCCGE7BDI7Z0AIYQQQgghhBBCCCGEEEIIIaR4rFy5MmvM1KlTcfHFF7dAqXaMZjNJtd1GTImd9rwpZcirlCPFc/XaKLfKCypp3RkRENh3tx/BVknYsJG0k0gq2/ms3yMJ27aRVEnYSsG2nZ8KtvszCVvZsJXtbH9lG/tKebEKehkA+PtbufvNF/eGBIXGEaQl6+HjxZSpZzvgWrIEi5BM5HRt9z2oRgMZ2g4JMs3yyDaUWydKwOeK+TxhZwZEhj/ZyFQ3W31fWJqas7k8IBQMSQUty0LXrl3xy9N/idtuuw0TJ0zEV199hbVr1+Ldd9/FKaecknUdKNYmhBSUbEOcHO8DWqdtlqRIYsMyVkPEHG7drC+0xFk4y7UEWl9wHdG0cJdJ77MnjxbSEUYLLZ62YAkBKSUsd7klLEhpwRIJSATLLZlwfzrL9XspJCxY7ucSWDKBhHBeTqyFhLCQkM7nhNmO9MvN9wmRQInUbYTakyXOT1hGbmnyExaksFxRtvteWO42cNcNwi1zhdqZpNqurrlgUm1z3+Yg1faeBcLHZFypdtSYJ7C4iVJtkeEZNdTH+Recj5cnvAzLsrIkncpWpbDGTuLjrVvxxMaNuHLd9xi4eiV6r1yBm9d/j3nbtsGGI5xXMV926H24rrnKOgZpYqLKPde08peHf6Z/PEvdL9FLspMp3hzCtZap/836qKOP8oOMMaFf35dup4xrhR8jAmeHMR71L2sZssvhFZWDiOg3lEtKz8ZY1xzTB8bHxjp62yLifSa2h1QbAjhp0ElZ22lsbMSMGTOCbSP6ehSOaRFkufY5ISpjvtmWm9fDqVOnxkrrt7/9LZYtWxYrlhCSH+3bt4eMuKdlYujQoVizZg323XffImVFdjYuuuiiWHFHH300Ze2E7AC88cYbOOuss3KqU1tbi27duuU0iWSuxJ1QOplMUqpNWgRPP/10YPLVplJWVoYZM2bkLNU2Oe+887BlyxaMHDky9hjxySefzLs/0jIYNGhQ/MmYXfr06VOkbAghZNdg4cKFuO2222LFCiEwefLknL+/iUtNTQ2OPfbYnKTa//3f/40RI0YUJR9CCCGEEEIIIYQQQggpNBRrE0IIIYQQQgghhBBCCCGEELKTUl9fH0u+Wchf5owk5u/nZZJipUjLIiqafuXIeu5CpVypknI/eypnBUtIlMiSeAnv4lSX7442ZbshaftybVvLtZUN23bk2grKkWtDucuVL9R2BVS28kXZSjk6bXiyPE+D7cq2/f3lmtN9rVNYnB2Sa4dcjW65Cnz24iMO3BYjwyIkR+LIqgNEXWeziFWzloUu8mG5dljIl3PORr9NEW9HtmkKs9PkF16euvoi4+fddtsNffv2xemnn541n23btuW4BoQQkoUmyLWdxVEB8eTakYLlQMtx5NpmuS/XFilybWFItbVs2zJk25Yv05bSk2JbrojaEV9rgbYjqvbE1/ol/DqOUNuRYUtXep1wJdklssSTZeuXWebVcctMYXbCFXAnLL9vZ5lMEX7r9fE+hwXjkCHRtiMa97YPglJtLTOXxvYOSLVFqlQ7fA8uhFQ78jjMRaqdcXF+Um1z4p/AhD4hqbYK/QGAk35+Em665cYsicdnvW3jfzfV4/TaVThwxTI8vGE9Pm3YigZvQqn0L0SUhWXb6STb6T6HywLibBXsV/+MI9cOHTYFlWvDbbutSP1v1nXr6oJBbmMpE64gKNgOTMDiVc8st04Zx+bj1c7QXpyxcjqhtl4W2LE7qFQbAE488cRY7T35lC8TiyOgThuT7gQsJnofxeg3W/5Z1w1Ax44dUVlZGSu1Hj16oL6+PlYsISQ/OnXqlFP8lClTsGXLliJlQ3Y2Fi9ejE8++SRWLMWchOw4vPDCCxg5cmROddavX48DDzwQ8+fPL0pOw4YNyxpTXl5elL4JyZcPPvgAnTt3bnI75eXl+Pe//41DDz20yW1JKTF27FiMGTOmyW2Rls8rr7yCb7/9Nqc6ZWVlGDduXJEyIoSQnR/bttG/f3/Ytp09GMBVV12Fww47rCi5fPrppzjuuOOwevXq2HUGDx6MO++8syj5EEIIIYQQQgghhBBCSDGgWJsQQgghhBBCCCGEEEIIIYSQnZRFixZljUkkEqioqCheEjlKy6KqREnLAKRKy9zPafvQEjFDchbQACmFMou/bJ0L+7b9EWwkXal2EkmVRFLLteHKtVXSlWXbUHCE2s57eHJtONFI2rYjpIPt7RtbOeo2W2mRtt5/cPe3K9d2pdthuXYqGY4XerPJTk7Ocu2waC2LXDtKHp0iUjXlg4as08zRqxeKyVe2HZdwPwHZd1iKGF7HKKGgrhexXdIRR66QTCZzWi9CCIl1/WwWuXZokTFZgdlGVrk2wnJtV6Udkms7AmgrINd2Yh1htIQh3oblCbW9P8KRZ1vSgiUTznJXjm0JCyWu0DohrWCcDAqvE9JCQliOCNsQX+t2LBF87/TlSLoTbrsJS8u7Hbm2BcvNxfksYRnybVeoLROwLCc3T7LtvreEhIAFKWVQmu1KtgGRItXW2zcg1Tb2hynwhSHVNo+DHVeq7a9HuudTXcHLUTnHfNTETypgk3YGDA89+HCW5PNnzMYNOG9NLY5cuQIXr63FC5s2Yktg0iL9Si/SjRJvhyXbUYLtjO0YBu0ouXdLkGt/lWxMKVu7dm30GNcYM3qLIiaPyUQmyXU6QXa2P7n0EYgLTS6Tab3CO2GHkGqHROClpaVo06ZN1jZf+7/XnLYzHD2xJuWKEqFnwJyMLN9X2r6z0JR1jSssX7NmDfr16xcrlhCSH3fccUdO8UuWLEGXLl1QW1tbpIzIzsTw4cOzT2YBoGfPnth///2bISNCSKEYO3Ysrr/++pzqbN68GYcffjhmzJhR0FwuvfTSWBNKx53chZDmIpFIYM6cOU2Sa1dUVKCmpgbdu3cvYGbAo48+GivuhhtuKGi/pHl55ZVXcorXEvdu3boVKSNCCNl5aWhowB//+EdYloWlS5fGqrPvvvvivvvuK0o+H330Efr374/vv/8+dp2+ffviqaeegpTU0BBCCCGEEEIIIYQQQnYc+I0mIYQQQgghhBBCCCGEEEIIITspo0ePzhqz1157FVVSmglTvpMugxRBjynVNn7Ck2wbMVoIpvzlgXYNsZCC8iR5JD5tStugbVk72MpGUiVh20n3vS/QduTZjmQ7qWwo5cizbWXDdoXbjpDNsXXZsKGUu/+U7QneAC3PBpSyAQC23ofe8WAkp4xjQBep4JuU4yhkbosWytG+TXZs8pJTm5bDPMSqKWVR8umInLyyoPExVReYh3TbFHgH5NjhvtK0HSkjDAsF09TLxJ577pk1d6UUGhtTJY8kPoUQE7aU145CpLg+5iteB9lf+QpJU64V2foqwnYoFNtfrh36lJdcG97+9OzNCMq1hTCF2XCk0u4Lwo0VFqRw5NqOFNuRZjufnfdaUO3Xd+TVEtKRWQtXXm2IsRPSl2Fb0kJCuDJtLcs25NsJmUCJVYISq8QXclsJow0t2HbadvpP+LJtaUq6ffm35Qq9tUzbyddZT1MrbgUk4sLZJhDe9nS2g/ty98H2lGqno/hS7TQx5rNnpudTo27w+cR9JoXCyy++gjW1a7KsgEPX/brGiotii1L4YOtW3La+DqfVrsKHW7ciqNQ2xdapf4DgUCn8OUqwHZZtpyzXjnEVXXd7y7W7JUpSysrLnQm50o4F9Xg1JKLONr4Mk/FelIV862aaXMZcHng2CJ3D4Ulo4lDo76WyjpPSdNerV6+sbS9fvhxr1kafr+nE9HHIOOaDijXWyTYmacoYMtO6ZVrne++9N3Yfn3zyCZ577rmccyOExOPCCy/EUUcdlVOddevW4YgjjoBt20XKiuwMrFixAu+9916s2Mcff7zI2RBCisEdd9yR07gOcISCffr0wVtvvdXk/qdPn4799tsPY8eOjRXfoUOHJvdJSKGprq7GkiVLcO655+b8DNy2bVvMmTOn4JNTrF27FjU1NVnjWrVqhXPOOaegfZPm5V//+lfs2Pbt2xdF4k4IITs769atw5QpU9ChQ4dY/19TY1kW3nnnnaLkNHPmTAwYMADr16+PXadXr16YOHEiysrKipITIYQQQgghhBBCCCGEFAv+VjghhBBCCCGEEEIIIYQQQgghOylxfhHysMMOK14CGTw96aTacdQ+YQmyAKBMaVlYqOzGaVmz24ghDnP+LksU5pdC1q9fj5qaGixcuBDLli3Dhg0bAACVlZXo3Lkzunfvjp49e6KioqIg/YVpaGjAjBkz8Nlnn+Hrr7/GunXrYNs2Kioq0LlzZxxwwAE4+uijY8lb47BPm30wc/NqSGU5Uzur6F8GtoSCUoBt7DchAKUEbCQhYMEWClI5em0FR3wolIKtAClsQEhAuT+hICC8faolfgqAUMpp3EW5sYDruAt6Gt3jQzm/yBxK36ybqYyQHQ0hRP5SXlOKHbnYPd8C1/rUsoApMSTX1rmlEwyooKnSbzKuNDZd7jEEhxGFKe1HisJjXDd++MMfZo0BgJUrVxbsOk5IS6dgss3munW38CFC1ut/2FCb0gAyDtrN8ZlZqrQUO9yE/iD83HQbXq7ugD8wuhOAcMedSihAOTJoBQVbKQghoWBDGPJXqQBAQgkbUgBKOfFK2bAhAGFDQoZGmQDgTAijhJYlC9hKAUI6E8G4PyGkUw4FKeA8cwjjicNdz2z3Xy2tFcK8d/gya0d87ZdLLcEVhvgahghbSEgnMiDNFZCQAo6IHEa5kF6bTi6htmNItcNW16ZKtdNts+aRakeMYcL70njvP3P6gSlCWuV/Vgq4cdSNWVbA4eBDD8YH//oAa9asQd26Oqxbtw5Lv/kWny/4ArM+m4VZ/56F5cuWx2rrm8ZGXLx2DfZKJDCwrBzHlVfgoNISWAhuruAwJzi2i9qserea57kILUsXGx5imuXRlya/NFw/26UsqiUzV833djIldo899vDep1zzIsa3UeNafW3TZbmOywv9PBqY0CZcZn5Od3BE5LS9npmbMvHIyEtG4u23384a99BDD+GWW24J9puPUFuZ51QE4e8n8l63iLMn1Fba8VboZAp8B4Ps5fvuuy/6HdcP777zbqxML774Ypx55plIJPgrDoQUg6lTp+Lggw/G4sWLY9dZsmQJbrvttpTrHiGaiy66KNY9qnv37jj88MObISNCSDG45pprUF1djeHDh8celzY2NmLgwIH43//9X/zqV7/Kq99rr702Z6n3TTfdlFdfhBSbRCKBZ599Fpdffjl++ctfYsWKFRnjy8vL8fvf/x533nknpJQFz2fUqFGxzuczzjij4H2T5uWrr76KFTd27FiMHDmyyNkQQsiOz/r16/Hyyy/jn//8Jz799NPY19koRo8ejS5duhQwO4dVq1bhtNNOw6ZNm2LX6dOnD1577TW0adOm4PkQQgghhBBCCCGEEEJIsRG3PDrQ+9fPff5rd3Tem192EkIIIYQQQgiJz9F73YTKkk7bOw1CCCGEEEIIISGUUrF+wfK2227DjTfGk3il7StKHqSASZMm4a9P/xXDhg7DiSeeCMuyIuuk87NGicsAX0Dl/aKn9zlYNyjRDovOlCu9A5SyISDQuiy/fytNJpP46KOP8H//93946623MGvWrKy/hFpeXo6TTjoJl112GY477riCCCM///xz3H///fjHP/6B9evXZ43v2bMnRowYgd/85jcoLS1tUt8fL/sQmxo3QgoLUkhYQqZ5bwXLpQUJCSklLFiOwE9ICDjLhRSQkG4ZIIWnBHSlgM4x7skEPVGfFm37Ar+AqM8zswXFfgGZWBZJWLqyXCiYKJSQJtAU8VzQjJqm/YgAT5KaGhy7jWKTIg5MCQh9bqJQ2yTO/fvjjz9G7969c2p3V6FJx/QODO8pJFdinSuZDqt8rv+GXDulifB432jDl2v7tbzRvnLfG7PsKOVM0wIAtrLdNmwvzlYKCjaUcj67Twfue/c5QdmwvZ5s2AqAsv1YLz//uSJl8h5vPVI/e6ttSlWNsajjsPbHqEHltHDGu8ZY2Bzx6rGzKdR2BNyGRNsYT+v6vjgbzhgcIrWPmFLt4Nh7x5Fqi0CZiIzJJNXWz57h9p397zapjxP388xPZqLv0X2zrISzvlPen4If9zw8JPIOrugXn3+B5595Ac/97TnU1tZmbdfkv0oS+GOb3dDTeD4Mb96ozR3cf8HY8Od0bYYe0VLqp5drB1uMknPnQjj+2FXf4avGxkDZvffei6uuviqlbsrej5BQRx3PgcnDosoLSOR4IYNMG4gYy0ZcyFMk3Dls+UKOYbJusyxd2Ukb5eXlaAzt8zBVVVWoW1/n95vL80pUjqa4ujnGshEi9eDiNMdJRHGc70rWr1+PLl26oK6uLiU2iiFDhuCZZ56JFUsIyR3btnHcccdh2rRpseu0atUqJxET2XVYu3YtOnToANu2s8a+99576Ns3+7iXENKyeemll3DWWWfFOu81Qgg89thjGD58eE59ffvtt9h7771zqtOhQwesWrUqpzqEbC8+//xz3HPPPZg/fz42b96MxsZGtG/fHn379sXgwYPRvXv3ovbftm3brP+nQAiBFStWoGPHjkXNZXvQ0NCAb7/9FuXl5Tv1RLaTJ0/GiSeemDXuySefxIUXXtgMGRFCyI7Nfffdhz/84Q8Faeuwww7DZ599VpC2TBobGzFgwAC88847sescf/zxePXVV1FZWVnwfAghhBBCCCGEEEIIIaTY3DruJIq1CSGEEEIIIYQ0DYq1CSGEEEIIIaRl8sknn6BXr15Z46ZNm4af/vSnTeorLBBSSuHu0Xfj+uuv94RAe++9N4YPH45hw4ah0w/850hTf6UCSrBou09YsheQarumrRRxmSst06I8U3inRXjlVhnKEuU5rfeSJUvw5z//Gc8++yxWrFiRU12TgQMH4oknnsj7Fza3bNmCG264Af/zP/+DZDKZc/399tsPTz31FPr06ZNX/wCwdMO3mFc7F5Z0pNm+RFtCQrrlhlxbWrDgxEkpIWHBkq6AGwLSFf5JaXnSbC39c7TarhRQGAJB/bc0NNrCPMJS5drKkGkHRH9ARtlfprJcoASVtCTyFrilmx3BbDvdNT29STsjgVwLdRplEQoGiJBqp6uT63VCCAHLsrKKSV588UX86le/yqntnY2CSgfj7qYW7uzmfYXkQ1MlpPle/yNvHzHl2rp+fnJtQ6JtxCilywyhtvtZCf0s4dZXplDb7cN7zgg+q/hPHQjkl5nw5C/u/cSYFEZ4cY4225NeuzHuaBqmUBtutCfY9tqRxsQ1nnY7L6m2OdmNtw7w74c7jlTbL4k94ZOWZYfaCZ4H+rjy2+jXpx8+/eTTLCviyMEWfvNFikg7pR/3R0NDAz7+cDref3ca3ps6DbP+nX0CKM0lVa0xvKoKJYHnqeBP/T7s2jWPTr0snSA7SroNFE6ujYzx6THjf756JeZs2xZYfuutt+LGG2+MvMalm3jMbDyjXDtmYnHis04UY8ZFdhdpUTaSiCnizqPvfCjU/ezHP/4xZs2albkpIbBq9Sq0q24XP8Es33PFaiHP8W/255to0XZKvSbItRcvXoyDDjoIDQ0NWbJ1+p07d27RJXKE7OpccMEFePrpp2PHv//++036/pjsnJx55pl48cUXs8Z17doVixYtaoaMCCHNwZQpUzBw4MCsE9KEuffee3HNNdfEjj/mmGPw0Ucf5dTHc889h8GDB+dUh5BdkYkTJ+K0007LGte9e3fMmzevGTJqHl577TU8+OCD+PDDD1FfX++VW5aFdu3aoUuXLujRowf69OmDQYMG7fBCcdu2UVlZiS1btmSN3bBhA6qqqpohK0II2bGprq7G999/3+R2ysrKsHz5clRXVxcgqyBXXHEFHnroodjxgwYNwksvvYSKioqC50IIIYQQQgghhBBCCCHNwa3jTnJ/p4IQQgghhBBCCCGEEEIIIYQQslMxderUWHGFlmF88sknsKSFUaNGBYQ/33zzDW666SbsvffeOOOMMzD5zclQhjQ0rVzVWej80O2FHGqmny7QjnAWKqPcFPAp412JVZrzut5+++249957myTVBoA33ngDPXv2zCpuiqK2thb9+vXD/fffn5dUGwAWLVqEfv364S9/+Ute9QGsiqq+AAAgAElEQVTgB1WdIYWEbSdhKxu2bSOpkv5nZcNWSUdUqGwo24YN572zA21XZmhDKwsdOaIrOATcfWmqCpUnS/dLVUiuHpK+mxq6VAOcWx48zqLqZiojZEfFlHHmRNA9Gd12SGyfrTzFtBheLKLkn3m8EF0/MpewFdK95Oi66dY7F3Q7iUQia+zKlStzantno9ml2r47t3nI0zGpvHslIfHJeu2P54BOsyj99THy9mFcY9MKmb0yczKV8PXYeS/d5dK7xhsTtQjhTvAivdakkBDeRC9OvJDSmzjGmQRGwhLSbSti8hhhISEs/7M7wYzlvrfcWMtb5k5KI0Mx7rJwnM5B/7Egnclo3DwtZ8oaNy8BSzq5Cl1DCAhhGXdApx68e6NEvlLt8A18R5JqB8v89chFqh3VdmBCKO/5xY9Zvnw5Zn46M8uKAFJKfDLnX157Ugh3kiL3WBPOnhfKmbDKVjYSJQn8tF8fjLplFN6Y9gY+/3YBho0cis57/iBrf2M3bsAZtasxs6EB5ho6T27Oy7w1htTh3jMaQnXDt9OoGCD8jB/sRyDdrg0rx6P7iYMZH6WJmztvbo4tkmJTyEkizjvvvFj93XzTzdkTc4KNDpzri3K/rnDSDj5smMuUCp07QsR/pW0zSv7uLFTOA05gPSMnNQo1kXrWp15ju3btijfffDPmJlM49dRTY8USQvLnr3/9K+68887Y3wUNGDCgyBmRHY2NGzfilVdeiRWbi9CLENLy6d+/Pz766COUlub2b6t/+MMfMGrUqKxxjY2NeOmll3KWavft25dSbUJicsstt8SKu+mmm4qbSJGxbRtPPfUUjjrqKJSVleHkk0/GW2+9FZBqA0AymURtbS1mzpyJJ598EkOHDkWnTp1QUlKCTp064fTTT8fnn3++ndYif+6+++5YUu2qqipKtQkhJCZ1dXUFaeeJJ54oilT7448/zukZ/LTTTsMrr7xCqTYhhBBCCCGEEEIIIWSHh2JtQgghhBBCCCGEEEIIIYQQQnZCJk6cmDXm9NNPz0+imoFHxz6acXkymcSE8RNw0kknYf/9/wujR9+NlStXBWJSBGdhwbEr9dEys3CMKS9TOs6QLZs6I6WAhEg4MrntyMqVKzFgwAAsWbIkdp3169fjZz/7GWbMmBG5/IADDsDFF1+M2267DXfeeSeuuOIK9OnTJ3KfJ5NJDB8+HM8//3xe+VvCwh6tOiKpbCTtJGwkHbm2o892JNtKIWlKtm3bk77ZUK6czZdnQ38GPOG2Uk48oPerL8/2JWzu/lZmTPi4MkTr5vEUhm5SsguSt1w7xvmSSbAqIFLbCcus4+SQyyt7wunbR/ptlVYYnqkro604QpLvvvsup/ZJE9ge94KgezH36hRskxzZnnLtkGfZby+dXDulFVOubcY4YlFhxDhiZ0cdLT2BNDxpNYSAlI5wW7hiaqmjhRZT69pakh0Sb5sibi2/Nuo6EuyEJ+W2ZAKW8VmKhLfccqXdTl3LF2mbfUknQ8tVagsh3fxThdrSXSY9MbiOFY4s3BNvS3e7BAXm2aTaAUn2DiTV1pdaFUowtlTbe54I1gs+l+oJn+A/myiFK3/3+7TrKqXEQQcdhOHDh+PlV17Gnh1+iLZlu6FdeTu0LdvNeZW2Rduy3bCbW15dsTvaV3TA7hXtsVt5O1SVtkZ5ogIJmcBu7XbDn+7/Ez6q+QjX3nAtqnfPLGz4urERw9bUYtjaWszbtg1vbN6CxzduxB/WfY/r132PxzZswJubt6DOttNIs81JkFKHYFFS7kC5uc1D8bnItdN4gLOi4zdH7B/Lsty2U8d8kePA0JgyakKXdBPBpCSlUttIN4FMupXO2EemdTA3pnGNDteNS6G+jyqkVBsARowYESu3F154IWteQVG1iB6jCfN8UWHPtt9Wrq/QH79NYRxKwXyE01ko79wE2+HPZtmxxx6LYcOHZdxumkWLFuGEE06IFUsIyZ9Ro0bh73//e6zYzZs3o0uXLli7dq1XtmrVKkyaNAnr168vVoqkBfO73/0u1mSfP/zhDzFo0KBmyIgQ0pz85Cc/QU1NTc4CvrvuugsjR45MKZ87dy5+85vfoEuXLigrK8Ovf/3rnNrt2LEj3nvvvZzqELKrsnbtWtTU1GSNq6ysxFlnndUMGRWWLVu24P7770ePHj1QWlqKoUOHYvr06WhoaMi5rcbGRqxcuRLjx4/HgQceiJ49e2LmzOyT5LUUnn322VhxhxxySJEzIYSQnYOFCxfCtu0mt3PaaadhyJAhBcgoyMyZM3P6TvXss8/GP/7xD5SVlRU8F0IIIYQQQgghhBBCCGluEts7AUIIIYQQQgghhBBCCCGEEEJIYVm5ciWmT5+eNe74448veN9fff1V7Nj//Oc/GDVqFG6++WaceuqpGDFiBPod1w9CpgqMPIGPNmh5MjMd4At7UiRbRp2g5Mx5lVjZBaa50KZNG/Tr1w+9e/dG165d0bp1a2zZsgWLFy/G1KlT8eabb0b+os3q1atx/vnn4913340lcRoxYkTkL7326NEDjzzyCI455pjIdr766itcffXVGD9+fMqy4cOHo1evXujatWvMtfXpXNUZSzd863ywAUgBoQDblXLZSDq7Qgi3zHbEhkK4+9eGEoByZVO2UJAKULAhhAwI1JSyASFhatUcOaPyxH4BeVZIvK5lX1rWppSCEMJbpo83TwDotuHL8XwJWIoIPgdyFe8S0lx4x3cRxLze+Rdx7gh9PcjUbdRpk0uauZx2Ee1muj7ne06H2ywvL8fGjRsz1qmtrc2rr52Bgh6XTRSzFp2waD5clq26eT8jJAveNTgdkQZsswGkl7i647R05ZGiXEOurZQ/RkvNU4/+vJEchJTG5DpBVTLc8aZwm5DCcsebArAVFGxHyK1sKCEDUlBbZyy0SNmGUn7/3lOGEO64V+fgPqO4yZiTu6RsE32+GokLb+toYa4pufbeeZ+lGaHl4p5AV5dLr21fkq0l2H77Wj6+M0u1/bI8pNr6mIoh1dZPrLqsvr4eb7z+ZiC31q1b4+STT8Ypp5yCE044Ae3bt8+ystFouXuJLPFXQyk02FtRZpXj6j9ehcuuvgzTpr6Hx8c8gfemRMvHbACfbm3A4K2r0/ZVJgR+V9UaQ6qqYE5XZW5bLdI3b2UCKYeFn6suD8m1EaoXXd8v1e+858g0/aWjQSl83diYUt77yN6Bz1HXOO+5UngFwRSNOL84enycFzGqBZ5347Shv5ZpolA7XRv5UGipNgC0atUKhx56aFbJ2Nq1azFj+gwc2fvI1Jz8S6ZbZnQmQnkro1428hgPBvIKN+dc4L0rl77v+oJtI05FjC0jtq/5nUtU2bhHx+GlF19CXV1d1pzffvttPPzww7j88stjrSMhJD8GDx6MIUOGxBJDffPNN9h9990jl5WVlaFjx44YNWoURowYUeg0SQujoaEhtqjxvvvuK3I2hJDtxQEHHIAvvvgCBx98cE6TLIwbNw7r1q3zJqt5/fXXccopp+QtKayqqsKkSZPyqkvIrsgf//jHWM+gZ555ZjNkUzjGjPn/7J13gBNl/v/fM8ku21h2qbuUpR6gIoKHUhRBUaTZEFGB4zwpomc5FRX9eSeKXe708FQ4xQaCugqCAopUv3qACoKIYKEISO+whd3NzO+Pac9MJskkm2yB9yuOJM88z+f5zCRTs3k9L+P555/H5s2bEzbw6Jo1a9CpUyecccYZeOWVV9CjR4+E9BMvfvrpJ0/1/vWvfyU4E0IIOTV4//33yx3jqquucv17vfKyfv169O7dGwUFBZ7bTJ8+3RxIlBBCCCGEEEIIIYQQQqo70vjJfcxvCZu1qYOGeZmVmQ8hhBBCCCGEkGpGtyb/QHpSTmWnQQghhBBCCCFEYPr06fjTn/4Usd6OHTvQuHHjcvdnqHaKi4tRO7s2iouLY47VslVL3DL6Fgy/aTjq1qlrF5hBlNI5xNqwxNp6A13ArNrmKkYcVTEFzbVSsmKSoY4cORJTp04FAMiyjIEDB+Lmm29Gr169kJwcWta9adMm3HzzzVixYoXr/Dlz5uDKK68M2/eSJUvQq1evoPLevXvjo48+Qmpqatj2qqrinnvuwQsvvBA0b/DgwXjvvffCtg8Vc+HWBQggABk+yLImc/NJPnOSJRk+WX8t+yDDB5+slclCHRkyJEmCT/JBkiTIkg+SBK1cFwPKkgxAEwdqokBN4yabgsFgMSAkS/gl/t/AkEWZMkCHWNtWN4bPjBNZkiNXIqSSSdSPz4HIYvqwfSfaE+zoOpL8L15SbQBo2rQptm/fHrbdddddF5cfblZH4vaZrOpSbTdCSDk9NaVcm3gkEZJSa5b7TKfoWLXPtElIg8XGYgzVJi81VNeqolrzYV0LwPZchaIqZh/mlYXwXFUV6zrDbKOaPZl9ihJlCNcwYr7iwEGwzxTl2tpTUVStRTKE13a5tnUOaz4kq55YZtXTNdyGaPu0lGqHrhNWqu3pmlQ154tSbRXAWa3Owo4dOyBJEi655BKMHDkSV199NVJSUiIsZHwoLitGYVkBisuKsXf3Xoz724NYOH9hzPHuqJmJURkZACyZNWB/y+zXYu717PX1fyV7mVg3tCxbcnlmr1+kqvjn8WNYUFSIPYEAGvh86FEjBX1SU9EhKRmX7t+LfYFAUOQtW7agWbNmQeVe9nGOGWGxbQ/xOIy77WdC4SLVDtWmWkq1IzSdOXMmhg4dGjEHv9+P4hLrHpgoUzfvXQmJOD8LrssQdCBMAC59WO+LGiRRdwq2g9vAdWN0fjaM1x999BEGDhzoLVVJwsyZM3H99dd7qk8IiY3XXnsNo0aNilu8rl274osvvoDf749bTFK1uPPOO/Hiiy9GrFe/fn3s3bu3AjIihFQmBw4cwBlnnBH1YJC9e/fGggULkJOTg/37Qw/oFI5evXrhk08+qbBraUJOBTIzM3H8+PGwdSRJwp49e1C/fv0Kyip2fv75Z/To0QN79uyp8L6bN2+Of//737jiiisqvG8veLkH07p1a88CbkIIOd0oKSnBjz/+iD179qBZs2Y444wzYo7Vrl07PP7447jqqqvimKHGpk2b0KNHD+zbt89zm8LCwoh/W0gIIYQQQgghhBBCCCHVhUen9AV/pUsIIYQQQgghhBBCCCGEEELIKcbChZFlWM2bN4+LVFtk1cpVwVJtSUbjfjOR+YdBkHw1IsbY/Otm3H///chrnIdhQ4dh+fLlUBRdcGeI6cIIzMyfBjpMXaqq2uTc2nwVfjmp3ILkAQMGYMOGDcjPz0ffvn3DSrUBoG3btliyZAkuvPBC1/kvv/xyxD6fe+65oLK6deti5syZnn74IkkSJk6ciPPPPz9o3ocffhjVj23EmHXS6kFRFChqQJMU6utdUbUyBQoUVYWiiwu1ZyoURdXrKoYCHQC0uXq55nYShYXW+yloEi1hnSC00hKEWT84effnthiOZomUDRNSlSi3+C5M80j7X00GGqKO5TCNP4JILmwOEASjcSRDl1KG49ChQ3HtszogHsvjEzDCVBURcxPNol6a8rhFPBJxvx/poxTDfl8sD/Jy6vJP58AnzjxF+bM4hIoplxbU05IkQ5YMabRs7stlSTYHbJGMIV3017IxX9YHgtGPDz5Jhiz59IFgZDO2LMv6PG2gGS2e9TAHnzEe4mA0Wg0zrhZD1geXkSDL2iA2kh5fyNYcpEaWZL2OBMAYuEbWJNz6IDUSjOUQpdoyzKPbKSTVtgmvhVBBklsXqbYqXFtYxyJDtm61U/RrG31hwkq113y7Bvv27cNf/vIX/PDDD1i0aBFuuOGGChWBpfhTUDulDhqk5aB5Xgu8/t5UvPHe6zHHe/H4MUw4egQ7A2VQASgIPqyqUBGAij2BAN4vLMBDRw/j/cIC/FpWioBZx8IS4FsF9njhHMSqyzPrvS9UVQw+sB+vnjiOnYEAygD8HghgRmEBhh88gPZ7drlKtdu3b+8q1dZiu58XhjxfjHAsF89F7bL8KCa4t3XNQ5yMFada+9FQyxwNVUKqHSk2VAy+frCn7bGsrAx1suvgiQmPo6TkpL7fhHVPQt9hOvdB4n4l6HMQ0sMe+8MlWHCRatx/gXFA0Pdj1r02Y+AJ8/5KBPl7qH3s1Vdf7Xo/ynW5VRVDhgzB0qVLPdUnhMTGyJEjkZ6eHrd4K1asQL9+/eIWj1QtysrK8Oqrr3qq+/jjjyc4G0JIVaBu3brYunVr1N87L1y4EJmZmTFLtV966SUsWrSIUm1CoiA/Pz+iVBsAzjrrrGoh1Z41axbOOuusSpFqA8DWrVtx5ZVXolGjRpgxY0al5BCKH374wVO9qpY3IYRUJoqiYOHChbj++uvRsGFDpKSkoGPHjujbt2/MUu0ePXrg5MmTWL9+fUKk2lu2bEGvXr2i+ju/pUuXUqpNCCGEEEIIIYQQQgg55aBYmxBCCCGEEEIIIYQQQgghhJBTCFVV8fnnn0esN3z48Dh3DCxbtiyoOKXeOUhv2hu5l05Gy+HrUb/bBCRntYwYrqSkBO+++y56XdwLZ7c7G/9+4d+eJKIqoAuMdMGP8a8keIOE+X7ZH81S2mjcuDHy8/Px8ccfo23btlG1TUlJwZtvvgm/P7j/xYsXo6CgIGTbI0eOuL7HI0eORO3atT3n4PP58Pe//z2oPBAIYNGiRZ7jiNRPq2/KswOqYgm1VcUmyVaFMkXRNHSmik41JHW6UBuCPNuQOKlmifCea9Iq833WDWuqIeTWPw92VNs/URFfjy4hVZp4CfBcY3sQU4cSBQKILEcOM0mhHhFk2l7zjkSoPmrWrBmx7bFjx8rVd3WjqkmhyyM2jCg69JaANUUp165q65JUTaqDXNttfy2KnzWZqSHShiWT1kXUNnm0Ic8WZNOyrMmxgwTbujRbNoTasl4mGepsS25tCLolSdZk2KIIWwoxmbElU3ptxPDpkm0rK0GmLfQhCnUNybaxLnyS1U4y1pEErS/9z0kdGvKgdVvdpNpBMc0m9gRDSbWNRsZzCYLo2dkOsAm0zflCWUAJ4MN3P8RPP/2E119/HWeeeab35BOAT/Yhq0YWctNzcfWVV+P7bWvRtXuXmGLlFxai3759aL97F/588ACePXYM7xcW4uuTJXjrRAFGHjqIs3fvwsX79uCRo0cwq7AQfz96BP3370OXvbsx+vABTC44jlUlJ1FkDqSkYTiKEQe5tgrggSOH8X1pSdTLeM899wgCYvfJuA/hVg4VUBVVm4x54iPSsTrac95IOIXOjrbhhNrVVqoddvVqM2VZRu/Le3vK5+jRo3jkkfGomZ6JC7pdiPnzF9jiifkGCbUd61sN82Zae2TvH4BQbSKdh5qCbUEMDodgW5Rrh3tPQsm158yZA5/PF7KdiKIoGDhwoKe6hJDYeeqpp+Ia7/PPP8ekSZPiGpNUDf7xj38ED7DqQnZ2NkaNGlUBGRFCqgIZGRnYvHkzWrduHVW7cN+HhqNfv3647bbbYmpLyOnMf//7X0/1HnnkkQRnUn7GjRuHa6+9FmVlZZWdCnbt2oWhQ4eiXr16mDx5csL7UxQFa9euxbx587B3717XOoMHD/YUKysrK56pEUJIteS3337D4MGDkZ6ejssvvxzvv/8+du/eXa7v1Rs1aoR58+Zh2bJlSE5OjmO2FkePHkX//v2xa9cuz23Gjh2Lnj17JiQfQgghhBBCCCGEEEIIqUwo1iaEEEIIIYQQQgghhBBCCCHkFGLDhg3Ys2dPxHp9+/aNe99uYu20RhfCMAT5Umoj+5xb0fzGlWhy1RzUbHUNJDkpYtyfNv2EsfeORdPGTXHT8JuwYsUKKIooyNIeQe4ky/hj/thFhSH/0VQ+SR76D8X48eMxaNCgmNu3bNkSV111VVB5WVkZ1q1bF7Ldd999h0AgEFQeyw9fLrvsMiQlBa+D9evXRx0LAOqm1oOi6qJsRRNrB1RNmq0JtRVNvG1IxBQFKgI2gZiqKjbJkyjkBuxiNdv7av5rCckA2KVawvOgnz9JwfG0flTRvmeDclJyOhGzCM/jZiKKrT23CSHc9jrFQjyE2kbuoahVq1bE9qeTWDvkvlbyMMU7lwgSwkqJaTSNUrBNSCQ8ybXDfZQiyLXd9qVOuXZQPFV1lTOHlmtDF0pr8mizjVEGS5YtSWJryZJWyxIkU3YtW8ppIYYsy5Akn62OpIuqNeG2ZJdpy7p022UKkm7Dknabsmy9H58o05YtEbco9jaE2lo8n5WbIeA216MhxtYnyZBuG4Lx6inVdu5jyyvVhmrfY9uvQ4z5upBWta5PFP2ZLMk4uu8oJk2ahKZNm0ZYsIpFlnzISsnGGU3Owqz5s/HCf1/ApX17oWbNmpBlGVnZWWh9Rmu0ObMNLu9/ecR435WUYFrBCTx29AhuPnQAzx4/ihUnT4asf1RRsKz4JP517BiGHTyAc/fswrUH9+PJY0ew+GQRyuAu1zamaOTaU0+cwNyiQk/rRaRmzZoYNmyYp7rhzhnDDhBjBSjfeY2X8yQXsbORX6jz5VjPhauTVNvgiSee8JaUTiAQwKqVq3DlgCtRv259fPDBh1ZsY3Aw8d6CINMW72t5HZTFVaWtWpMztrMfZ19BSJZg29j2RMG2c5milWs3aNAA4x4c523lQhtk7uWXX/ZcnxASPXfccQdGjBgR15jjxnnfzkn1QFEUz8L0//f//l+CsyGEVDWSk5OxYcMGdOzYMeF9zZs3L+F9EHIq4mVgVwDl+huIRFNWVoaLL74YzzzzTGWnEsSBAwdw6623olGjRli1alVcY2/evBm9e/dGrVq14Pf70bFjRwwYMAA5OTnw+Xzo1KmTOTh7fn4+Nm7cGDFmcnIyWrZsGdc8CSGkOvH666+jdevWaNasGfLz8z0NIhWJFi1aYOPGjdi5cyf69esXhyzdCQQCGDJkCDZt2uS5zYgRI6rk8ZMQQgghhBBCCCGEEELiQVzF2kcOFuHwwaJ4howbzC02mFtsMLfYqcr5MbfYYG6xwdxig7nFBnOLDeYWG1U5N6Bq51eVc1MCFHAQQgghhBBCSFVi6dKlEetkZWWhU6dOce23uLgYK1euDCpPa3ihS20JaQ0vRMNLX0XL4d+jXpdHkJTZLGIfJ0+exIx3ZqBH954495xz8fJLL+PIkSPmfBUwRWeqqloiM8HRqvv4oOpSPp/si35h48jFF1/sWr5t27aQbXbs2OFaXr9+/aj7r1GjBho1ahRUvn///qhjAUBaUhpSfCkI6AJtQ6itqCoUVUUAChTFmqdAgaICiqJCMcXbqi7nNuTYlqxOe28NLZ1D/mQTqFuSKBhiKSOe6pQ6qbZ/CCGhiZcQr6r04xl9VxQPobYXateuHbFOQUFBBWRS+VQlAXS8hdpu8eMi2PZavQqtW1J18TQQQSS5dgTBtpcyISHAEIK6yZyFGDb5q4tcW7IlZ82XTDm1JdiWTRk1TKm1DNkUWRvRZFmXXss+yJJPE19LopRbn8TnzskxT2wvwxJpm9JrI19DBG5kYxNqa7HM9aNCXxZJLzeE3XpdU8gt2eTW1VGqbYtpK49Bqh10FRFCqi3W0K+FJEhI8acgPSkdTfOqllDbiV/2IycjB6NuGonX352K9TvWYfPBX7B263dYuGIhFq74DK/OmIKVP/zPs4wpFsoAfF9SgjcKCnDLoUMYsH8ffgmUBsm1DbzKtf938iSePHbEtVY4LrjgAuzevTvq89Rwcu2w+1i3wQu8yrK9puiIH2mfH+u5cHWUagPAmWeegby8vMiJuXD48BHceP2NuPmmm63BukLItK3kjNeSfg8j/CQ0sxvm9SlcO6tvK4egnByrxE2wrZWHkWvbdq/Bcu0Jj03ARRddFHZdilD6Qkjiee2119CrV6+4xSsqKvL0fQWpPjz33HOe7kllZGTg7rvvroCMCCFVDb/fj2+//Tbk95/xINbvMAkhQIMGDTzVe+211xKcSWzs3bsXTZs2dR3wvSqxa9cudOnSBQMGDEBhYfSDu4koioIBAwagVatW+Pzzz3Hs2LGg629FUbB69Wr07t0bderUweDBgz3FbtOmTblyI4SQ6sqUKVOQnZ2NESNG4Jdffolb3PT0dPzyyy9o27Zt3GK6oaoq/vCHP2D+/Pme2wwZMgRTpkyBLMdVLUMIIYQQQgghhBBCCCFVhrje/dzy00Fs23QwniHjBnOLDeYWG8wtdqpyfswtNphbbDC32GBuscHcYoO5xUZVzg2o2vlV5dxKSgKVnQIhhBBCCCGEEAEvPyLs1KkTfL74CKUNcfGcOXNw8uRJ+0zJh9ScziEaaj/286XWQ+2Od6D5javQZMCHqNnyCkiyP2K/P/74I+6+6240a9IMo0aMwtcrv7b/gFDwsFmyZVEchEqXagMIKWk6evRoyDYlJSWu5bFKVt0kV+X5fGSnZOvya02YrQJQVAUKAlAVxXwfFMV4X3TJtinGVgFdsm3IsBX9XyOu9S7CemaKnKxSV/GWsLhu8izx8xKRKub+JaQiqDC5tkPcWVkYUtGKlH3XqVMnYp2ioqo5EGM8UFXVnEIS7u0IMg6Gqhbdo6KoyDwo1yZeKZdcG0iAXBuAqtqlzmqwXNsWyynXlpzHGl2iLRl13ATbsnZMMI4NECXbMqCLsWVdai3Junhbl2/Lks8m3XabNDG3PolSblkUaUuCrFuXaRv9yJLWFqJQ2xJna/XsYnHrlV4mWcc/+1tYfaTaQTHNJmGk2nrFkFJtF0Gsq1RbH8hH0a9dfJIPaUlpSJKTvCdcBUhLSkejmo2R4k+FAhUBNQAFAShqAIqqIqdxQ8z6/EPkNW1SIfn8WlaKa/bvx6yiQkuuDacsOLxce3cggL8ePgi3b7fPPvtsPP300zj//PNt5U2aNMHYsWPxySefIDU1NXSCUe7nbPOjFWzHA+NjHknwjapxXh7xvJ1KTwkAACAASURBVDDOUm2jwauvvhoptbBMnzYdD457MEiobX9uvBbudUi2gtDnt5KbpNuxGI7JzcUNRwzXeI57LvoNN/O+m5G37Tze8b64ybWXLFmCdu3aBefuwvbt2xEI8O9TCEk0ixYtwpgxY+J2H4RS/FOLp556ylO9e++9l7IuQk5jZFnGkiVLcM0118Q1bk5ODoqKilC3bt24xiXkdKJhw4ae6t15550h/yahsvjggw+Qk5ODXbt2lTtWvXr1MGzYMHz33Xf46quvMH78ePTr1w8tW7ZEWlpaHLLVmDdvHmrXro1JkybF1P7AgQNo3rw55s2b57nNoUOHPNf95z//GUtahBBSbcnPz0eDBg0wZswYHDkS/QCckXj++ecTfi2sKApuvfVWbN261XObgQMH4q233orb34oSQgghhBBCCCGEEEJIVYR/qUQIIYQQQgghhBBCCCGEEELIKcRXX30VsU68f8gMAIsWLwoqS6nfAXJyhkttuyhNVVVAkpHa+CLkXvY6mg9bh7qdH0ZSprt0WqSoqAjT3pqGHhf2QNdOXTF9+jvajzzVYBGQ7vwxBT9VQaydlOQuVwsnLsnMzHQt/+6772LKwe3HlU2axC5Hy0rJhiHT1oTZiibHNiTbUKDogm1FDVgCJqhQJWiCbUDQOUE3NwnibZt4Sn9uE2IL2m3Vqi+uVVfpVCiXmaqKNr7geYScZlSkZFoK86iIfiqDevXqRaxTXFxcAZlUUSJJtT0QL0F1tHLueEiy4y3ZjigxJ0SnMuTaIffDNrm21rkhdQ4r1xb10aagWjIF1a49O2TUhnxbE2DrEm6bZNuSXhvCbUuWbfQn2WS2tklsL8uCmFsUacumNNuQaUuAFhtWXWNZxf4Muba4nMb6OFWk2m7XgUZ5SKm26cf2JtW29eGQaivmIEFAsi8ZaUlp+vtR/ZAlHxqk56B2ah39mk5BQFEQ0AdOatW2JRZ/uxjTP5qGG/98I7JrZ3uOndswF4NuGISmzZp6blOsqrj/yGGMO3oYRdaISq6iYOdHRAXQde9uHFKUoLh9+/bFmu/W4P7778eKFStw9OhR7Ny5E8XFxdi2bRueeeaZkNfhXvFybhlqv2AuQAxTyDNpDwPHxON8uLzXDeUabAWIKCZ3O5+yyiRcetml6HZBt0hphuX5fz6P7777zrp34dhHmSk65NkhzyCFQWgURQl6bUyqGrq92JdtFamh+xVWi35vDabY2ziWiPdOQr1vznUuyRLWrFmDlJQUT+uzRYsWOH78uKe6hJDYeeWVV7B27Vo0bty43LFWr14dh4xIVeDll18OOyCoQWpqKv7xj39UQEaEkKrOrFmzcPPNN5c7js/nQ5s2bbBhwwbP542EEHcuu+wyT/WKiopw7rnnJjgbbxQWFqJXr1647rrrYo4hSRKaNGmCO+64Azt37sS+ffswbdo0dOjQAd26dcMjjzyCefPm4ddff0VBQQFOnjyJiRMnomlT7/etQnHy5EncddddaNmyJTZt2uS53cqVK5GXl4ft27eXOwc3zjvvPM+fB0IIqe58//33aN68OQYPHox9+/YlpI9rrrkGo0aNSkhsg0AggBEjRmDKlCme2/Tv3x8zZ86E3+9PYGaEEEIIIYQQQgghhBBS+VTPv9YnhBBCCCGEEEIIIYQQQgghhARx9OhR7N27N2K9iy++OK79FhQU4P333g8qz2ja271BBHmjP60+ane8C81v/BqN+r+HjOb9ASmyBHvdunUY9ZdROKPVGZj47EQcOXxEFwkZ3ermH13s5PMQM9G4Sa2B0PJsAGjdurVr+euvvw7FRRIWjj179rjKMLp06RJVHJHMGrWgqAEoqgIFqi6V00XaCEBVFACqNl8FFKhQVG1STQmdLoUSbE+ibMrSUFmybUvALWJInSRN/CRKpJz1hH8IIacXlSXQDkVOTk7EOqWlpRWQScVTLsFzJUi14xGjPHE8t/fwEadcm3ihouXa4cohSdpkyrR1ybaLXNuUw+rSaN2GrV8WCHJpQTUtSZpAW7I8y7rgWnwY8mxJk2xDE4SakSQxtr2tKc92TIb02im+lg2xtyTrIm9tMQyZtiHahiDFNiTahlAbZjQI7WVIst6nQ6ot1q5OUm1bTFt5CKm2XtGrVNveYbBU21gZKf4U1PDViLAw1YOsGlloWLMRAEkbKEktMyXbsk9Gtx7d8OS/H8c3P3+DGXPfwYOPjsOYu8YAANLT0wEAjfMaY/iI4Xg7/y2s37Ie635Zi1emvoLVP36LH7dswFsz3sRf7/orzut8XsgBqAw+KCzEtQf2Y3NZmWnRtt6xYLn2mpISnL17t2usVq1aYfo70yHLsiYIliRkZGQgNzc3Yh42PB5Gbfskr23CyfgjTLEQD6G2kXelEmH9uu8vVNuSq1Ax9+O5UQngg/pRVdxx2x1wtXyL9yckQWotyLKNgcbEycvAKDaxtuqYRGE2jLBq0P5XrBMk2DbSF+61SEK/Rg6uuTnWg8/vw+bNm8Muj8H27dvRuHFjbNu2zVN9QkjstG/fHjt27MDDDz8Mny/2++jHjh2LY1akMnnkkUc81RszZgxkmT9VI4RoXHDBBeVqv379epSUlGDTpk2oXbt2nLIi5PSlS5cu6Ny5s6e6GzZsQH5+foIzCs+MGTNQt25dLFmyJKb2rVu3xiOPPIJDhw5h+/btmDRpEho1ahSxXXJyMu69915s27YN69atQ+fOnct9n2PLli1o3749Vq5cGbHuSy+9hAsuuABFRUXl6jMUsizjww8/TEhsQgipSiiKgjFjxqBDhw4JvZ/Yr18/zJo1K2HxAe3vQ4YNG4Y333zTc5vs7Gx88MEHSE5OTlxihBBCCCGEEEIIIYQQUkXgXysRQgghhBBCCCGEEEIIIYQQcoqwdu1aT/Xatm0b135nzZqF48ePO0olZLa5oRxRVUCSkd6kJxpe/jpaDFuDOuc9gKSMyD903L17Nx55+BG0btEa991zH7Zt3aZJe3QznCFirgpi7Z9//tm1vEmTJiHbnH322ahTp05Q+dq1a/HMM89E1f/SpUuDyurWrYsePXpEFUckM7kmLNmTIdTWRNqGMypgyrM1kbYmilJ0kbb1HhkCbks/ZUihYNZThfqi8AlCrCCZk/C7VzchqVFfbKfajXqu9QkhJB54EWuXlZVVQCYVi6d9aShvQZyl2qqHRzwpb18R63ldPzyeEQ94kmuH+yjFU66tJaSPpSKZL6G652mTaxslhlxbl09LQfONcksibcivJUN2DU1qLUuiaFsTacuybMqtJUm2phAPWZBuG3XFWLIkwWeKuH2mTNvIWjal28FCbclWR9R2Q1gWS6ptrbXqLtW2B7bVE64rjGqqdbHhKtW2RLT2wX9EpXNqUiqS5CikzNWAVH8qmmQ2gU/yaVJtVdEk29AGVQooCiQf0PWiLhh912iMe3Qcth/dho27N2L7kd+wcv0KPP3CU7isz2WoV7+ufuRSoKoq6uXUx4BrBmDC0xPw2bLPsGPfDny6eAH6X9E/ZD4/lZbimv378ElRYZBcG9pLFKkqRh86hIEH9uOE6j4IVf4H+cjKyhLaqRUmhK508bSI/vGtSgPOhD0vsXZfIRpHiO12H8BWJpmvs7Ky8Msvv6B37xCDx3lg/fr19sOjcc9DkkwptavwGpbzWlUBVVFt90siTq4Di7kIvIU9nNmZkIBTsB0UTz8OqFCFfa/qGKggOAeRnNwc+P3+EGvQzrFjx9CuXTtPdaNlzpw5yM3NRXZ2NtLS0pCcnAyfzwdJkpCbm4sdO3YkpF9CqjITJkzAiRMnsGDBAowdOxY9e/bExRdfjLvuugvnnHNOZadHKojp06fjwIEDEeslJyfj6aefroCMCCFVnbKyMgwYMAAjRoyIqb0kSZgwYQLatWtHWT8hcWb27Nmet6uhQ4fi999/T3BGwRw5cgQXXHABhg4dGpNcOjs7G7t27cJPP/2E8ePH2+79RIshw968eTMuueSSct3PKS0txUUXXYR9+/aFrDNs2DDcfvvtUQ+oHg1DhgwJ+/cohBByKvDNN98gNzcXU6ZMSeh34IMGDcK8efMSFh8ATp48ieuvvx7vvvuu5zZt2rTBli1bkJKSksDMCCGEEEIIIYQQQgghpOrAvywghBBCCCGEEEIIIYQQQggh5BTh888/j1inTZs2cZc3TZs+LagsrfFFISTYdmGa1x+v+NNzUOeP96D50G/QqN8MZDS9HJDCf91ZWFCIyS9NQYczO2D4DX/C1yu+toTJqBpi7f/973+u5eEEQT6fDzfffLPrvIceeggTJ070vF7ffPPNoLLbbrsNSUmxS+DSktIBSJpkTdWl2oou2Nbla4ZUW9FFalpdAKoKRTUVa1oZLKm2Jc/W2mvFapBQS7W1gz5ftVcNEq+pQl0EPzdeeykjhJBy0Lhx44h1EvmD+sog4nEr3L420iFPiiyeTqQ0Ox54zc1T7pGcyJRrEw94up6oYLm2KtTR5Nj6JIigTXG0ZImkRbG0m3zaklLLgrTaEGwbcm2Ygm5bT5Im3PZJsq7e1kTXhnhbk27r8m79tSHPliVLsi3BLuM2+9GX06hvCr/1fgzptnNJjNxgrAtYknD9P2GtnwpS7RD1DBFsKKm2Szu7VFsX3KrQrnNUBZAkpCWlVYlrzUSQ7EtGXmZTJMlJUJQyKIpiSbb1KaDo14FqQCtXFECyBluyJuOaUNUl5tpVIKAiOSUZXS7ognfy38HGzT+iS7curvkUqCruOnwYfz96BCf1CzxDKawAGHPoEBYWh5Yv3XfffTi7/dlBn58KlWs7trPKwNwHVCHRd0Spdnliu+5Mgj8D4izZJ2P+p/OxeOlidO/e3bMA2qC4uBiFhYW23jR/tXCWJ0qwHfJsY1CyUBLuoIcqTvqAZsI9FbEvMZaiiOecqv1+iyDYdjsvte7DWGJuVY1Orn3RRRd5XqcFBQXYtm2b5/peGDJkCK6++mrs2bMHR44cQVFREUpLS81rrz179iAvLw/nnnsuunfvjhkzZsS1f0KqMikpKejTpw+ee+45LF26FEuWLMELL7zgabs9FQcGOx154IEHPNUbPnw4kpOTE5wNIaSqs2nTJjRs2DBmwWCbNm2wZs0aPPzww3HOjBACALm5ubj11ls91S0tLUWXLl0q9Dup1157DTk5OSH/jiISvXv3xoEDB5CbmxvXvJo3b47Fixdj9+7duPLKK2OW/peWlroO3nXixAmcddZZeOedd8qbaljS0tIwderUhPZBCCGViaIouOmmm9C5c+ewAxmUB1mWkZeXhwULFiA/Pz8hfRgUFxdj4MCBmD17tuc2tWrVwty5c8s1sAQhhBBCCCGEEEIIIYRUNyjWJoQQQgghhBBCCCGEEEIIIeQUYdeuXRHrxFuWePz4cSxftjyovFbrwaESKF+Hkg/peZegYd+30GLoN6jTaSwkX42wTRRFwZzZc3FZz97o3fNyzJ09B4qiVLo06tChQ1i2bFlQ+TnnnIPs7OywbceNGxfyx6D33Xcf+vfvj19//TVsjE8//RQLFy60leXk5OCee+4Jn3gEJEio4U+BoogCbEPepJhyJ0W3nimGskmypNqmNFsQOqm63M70S+keP0PSZBSb/zc/a8GCLFWUQzlxfkSrjluMEHKa0KRJE0/1jhw5kuBMKgZPUu2QjSPENvb5EepUCawDWYRq3iThYfuhXJvEgUTLtd1Es+Hks5Ig1zYF0JIEqHZBri22JNaXTDm2JMtmLVkXWput9deWZFsvUy1ptvNhtpNMvbY5yZIPsuQLKnfKtJ0RZUmCpLrItAXBtrGaTTW4JJvLaq0C5/ow1rMl2rbWZdWUagfFNJuEF+Xa+oxJqi3OVzWptj8NcoQBoKo7ftmPvFpNkeRLQkANIKAGNMm2IcyGYpNqK2rAkmib8xUoSgDaVZ8+9JKq6vW160dFv/DLbdQQnyz8BH+7928hc5pRUIDrDuzHb4EyU679fyeL8cXJ4pBtrrvuOjw64VHzdWXKtQG7/D94i09sH1WNckm1I5xPhZdqa/s+1TlLGBjuoh4XYfGyxThWcAzPPPcMmrdoHiEhi4MHDwZLsUWZtnHvQ1Fs9zgU4bk4KfrAZK4TnG00sb0pvVYd92oUQbQNs4p1j0UVVmwYwbbRDhJikmu/Pe3tqMRkzZs3x7Rp03DixAnMmTMHDz/8MO677z68+uqrUV0rKYqCDh06YObMmZ7qf/fdd/jyyy8xdOhQNG/eHJs3b/bcFyGnAiUlJebzkydPRqx/qg0MdjoyZ84cT989+f1+/Pvf/66AjAghVZkXXngB7dq1w/79+2Nq/8UXX2DTpk3o0KFDnDMjhIhMmjTJs2xz586d6Ny5c4IzAg4cOIBOnTph1KhRns4znUiShIcffhifffZZzNJrLzRo0ABz5szBwYMHMXTo0JhirFu3Di+++CIAbSCae+65BzVr1sSPP/4Yz1SDkCQJH330EQdCIYScsvzvf/9D/fr18dZbb8Xl++5BgwZh3rx5CAQCKC0txZYtW7Br1y4EAgH89ttv6NOnTxyyDs3JkycxcOBAzJ8/33Ob5ORkfPDBB2jdunUCMyOEEEIIIYQQQgghhJCqx6n9F/yEEEIIIYQQQgghhBBCCCGEnEasXbs2Yp1bbrklrn0uXrQYpaWltjJJ9iOjed9yRHUXIjtf+zMaok6ne9FqxM/I6fUfpNRrHzHyN6u+wU1D/oLrBoQQf1cgb7/9dtC6A4CBAwdGbFu7dm18+OGHSEtLc52/YMECnHHGGRg5cqSr4GfLli0YPny4rUySJLzxxhuoVauWxyUITaovVRM3QbGkTroMypA5qaomdjKFTooKS7OtS5d0eZOii7YtpZ0hsrPi2qRNgC6/EsukkBIuFap9liB9olyUEFLR1K1b11O9nTt3JjiTxJNoqXa4eWEF1G72wkRj2G899h1pGSIuXwR4/CNekCQpsng23DYUoWmscm3t1M8p17bHMIWyDrm2rZYhzwZMYbaVuAQJslVPkgRBtyXfloUYtkkKMbnUNeMYEm9dkG0TiBt9RxJqm/Ot5TP2PcYcQ1BulhtSbds6ta+uypJqO/d1llTbHthNqm0Ibo3n2uVDsFTb1odtQB/oAwcpAE4PqbaBT/ajaa3m8Et+BFQFASiaZFspQyAQ0KTZagAKNMF2QH+u6OtLvyLU6im6dBuO60RYcm2/349Hn3wU7816L6T0aUNpKa7Yvx//OXEMAQD/Pn7ctV5mZiaeePIJTJ8xPUgiFFbG7sR1w47jFGeqokDbjXJJtSPFdryfkl5qf+Uu4HfeH/D7fLj7nr9h08+bMHLUCE/9N2rYEOZB0U2m7djjGLJ6p8Q64iAqwvKKtU0Zt1Bq3JOxnXgq1rJq26nemyHLFnbdQQMPGH0Lcm3JWG8e5Nq5ubkYMcLb+jQYPnw4atasiauvvhpPPPEEJk6ciNGjRyM7OxutWrXCypUrw7Z/66234PP5sG7duqj6Ndi2bRtatWoFv9+PXr16Ye/evUF1SkpK8Omnn+LAgQNm2erVq21yYkKqOjt27MCNN96I9PR01KhRAz6fD926dYtJeEiqH3/7W+gBTkSuu+66kN9XEEJOfUpKStCzZ0/cfffdCAQCUbdv1KgR9u3bh+7duycgO0KIE1mW8eabb3qu/+2332L8+PEJy2fatGlo2LAhVq9eHVP7pKQkzJkzBxMmTIhzZqHJysrC9OnTcfjwYVx88cVRt//b3/6GSy+9FGlpaXj++ecTkGEwY8eOxWWXXVYhfRFCSEVSVlaGG2+8ERdeeCEOHjwYcxxZltG5c2csWrQIqqoiPz8f/fr1gyzL8Pv9aN68OXJzc+OYeWhKS0tx4403YsGCBZ7bpKSkYO7cubj00ksTmBkhhBBCCCGEEEIIIYRUTU6Pv+InhBBCCCGEEEIIIYQQQggh5DTATaDspGXLlnHtc/78+UFlaY26Q07OdKltF6dFL2x0syipkOQkZP5hIPKuXYDGV+YjPS/yD0TKSsui7Du+FBUVYeLEiUHlsizjz3/+s6cYXbt2xaeffors7GzX+WVlZZg6dSpat26N66+/Hl999RVUVcWmTZtw8cUXY//+/bb6kydPRp8+faJfGBdq+GpAk14DpvxaVaBCF2nDEkQpUDR5GhQYgmzFEDjpMSx5nS6dcpQAsIm09TA2LFG3ozwuS0wIIfFDluXIolpUf7F2RHFiAqXaEYlScGnIWcszxdp3pGXytLxhlosQL3jZZ4WVa4dpHotc2+xPF21bYmh7t4BqCaQhyqYNw7UhyjY13DZRttlG6Nd0XMuWLduSYQsTZEiqFDy51NXs34IUWxB4W/l4EGpLsCTgRgujvWQtTXWSattihmgSSqptNDKFuY6IQftPVVDUqmILCalJqaeNVNvAL/vRLKs5JElGQNGl2rpEO6BqEm1FUTTBtqogoBjzFF28regDMRmTKkiEESTXVlUVffr3wVfffIU/nvdH15wKVAXPHz+O1rt+x3cuwtq0tDT8suUX3D/ufsiy+/vlWa7NQ2RcCTofcuJlXxHl/sIq8yDVloT5piRae/nG629GSE7f98qSeX/DlGmLn3vzXogzl+BRVwypf6TJptcW1q9Nti1Itg2ZtlMAbhNsQ7UNQhBK9m3ItY2BC7zKtSdPmYwNP26IuE69sHnzZnTt2hXt27fHvn37zPLCwkKMHz8eDRo0wE033RSXvgKBAJYsWYKcnBxcddVVOHToEPr374+6desiJSUFffv2RV5eHvLz89GqVSt06tQJtWvXxqxZs+LSPyGJQlEUdOvWDXl5eXj33XdRWFholq9YsQJvvfWWpzg//vhjItMkCWTp0qXYtm1bxHqyLOPll19OfEKEkCrJ6tWr0aBBAyxfvjym9jfccAO2b9+OevXqxTkzQkg4rrrqKlx11VWe6z/66KOYNm1a3PMYN24chg8f7joguRfq1KmDjRs34oorrohzZt7IysrCkiVLsGzZMtSvX99zO0VRsHhx8CD2XnnyySexfft2DBo0KGjwOCcpKSmYOHEinn322Zj6IoSQqszy5ctRv359vPvuuzF/t+33+9GjRw8cPXoUK1euRK9eveKcZXQEAgH8+c9/xuzZsz23SU9Px4IFC3D55ZcnMDNCCCGEEEIIIYQQQgipupxef8lPCCGEEEIIIYQQQgghhBBCyCnKyZMncezYsYj12rZtG7c+VVV1FWunN+0dqkE8eg07Ky23Kxr1fRPNrl+KWmcMheRz/xFhVlZWHHKJnaeffhq///57UPmNN96Ipk2beo7TvXt3fPvtt+jSpUvIOoqi4P3338eFF16INm3aoEuXLti+fbs5PysrC7Nnz8bo0aOjW4gwJPmSdHGTLtAWRVGmcBumlE5RtTJFFURNgk5Kc2Y7RFv6a/s803xlVTOeCLNMqZRzJu1ohJAqgt/vj1hn165dFZBJ/ImLODHkrGCpn5d5kQgrxYbqLsOONIXpI6YcIyx7rFCuTbxSLrk2EJNcO5Rg25BHa5unQ67tEkGUSYtybbPMEFnLsqWeFgTbVhRrvlDTzEe2tREk1+Kkz5ODyjVRdrBI2yn91urBTagN3fUNMwGbjttcn6JUG4hZqh2KeEi1g2KGaOJFqm1dTwS3E0W6prdX/58mwwVS/CnwST7vyZ5CJPuS0axWM13Ka8mygwTbNol2AOZAS6pW17pmhFnfEA475dqN8xrjsyWf4bY7bo0q17r16uL3PTuRnZ3tWfAb6rUwg8SBiOca5dxXxCrVNs/LHAJ+UaoNaJKTSHTu0tm6D6LY1NW2yejDEl3rA5Kp9sls43puasVTHOes5vZl9GMul7tk202wLcrBjYWShLzNdWmsp0hybZd9b9u2bfH4449HXK9eWb9+PRo0aICMjAzUrl0bmZmZePTRR22y7Xgyd+5c1KlTB/Pnz8fBgwfN5S0qKsLgwYPNgRELCgpw7bXXonv37p7u6RJSGQwaNAgrVqwod5x77rknDtmQyuC2227zVG/AgAGV/p0LIaRymDBhAs4//3wcOXIk6rbJycl4//33MXPmzJCDHxFCEsusWbPQqFEjz/VvuukmfPrpp3HpW1EUXHnllXjmmWdiai9JEm644Qbs2bMn7oPLx0KPHj2we/duPPjggwntJzs7Gz/99BMefPBBNGnSBPn5+SgqKsK//vUvNG3aFCkpKQC09ZORkYHrr78ehw8fxr333pvQvAghpDK47bbb0LNnTxw+fDim9rIsY9CgQTh48CCWLVuGjIyMOGcYPYqiYNSoUZg5c6bnNpmZmVi4cCF69uyZuMQIIYQQQgghhBBCCCGkisO/OiCEEEIIIYQQQgghhBBCCCGkmrNv3z5cfPHFnuqmpaXFrd9169a5Sj3T8y4tR9RQRiQPxipBtpSU1RL1L3oSzYeuRJ1Od8OXWsdWNT09PfYUy8natWvx1FNPBZWnpKRgwoQJUcdr0aIFvvzySwwaNChi3V9++QVHjx41X19zzTXYuHEjrr766qj7DYdf8ttko6ZeSZA5maJtXZZmirRVRZNFKbrcThRzG7U0O6LYCgAshZMp0XYI8bwSypsWQv5ECCHxJikpKWKdvXv3VkAm8aXckuYYm8ckllZVc3J1Y0uWoFZy1Pc02RSKzq6DJYlhFi5oWd2Wt7xicUK84FmuHeojFaVcO1y5mI8h1zY3XLMvSyttxpKs54bQGkK5IdgGJEiSrM8TcxB12/aH0cbL5N4eQrmYvZWL2Fb0ZEuSJQC3hNriOhCWwZBqq4LAu4pJtcX9mSeptrNPhyhXrBlaqm3YZC2pdrIvGX458mAYpzLpSeloVLMxAqqCMqUMilpmCrUNaXZAKYOiKNqkKggY/+rXeoop/A3o14yKPiCTu1w7KTkJT098BtPfm46amTU95Xnv2Hv1+wD6+0u5dpWg8qTa1l7UhAVO7wAAIABJREFUTaotNjBzNOXQ1uzly5dHSFCjdZvW5ufZGITMvvfRysxy1fqcqsJnNpxE2122bcUURdjW+aUa3Kc5WYJtM4Yqxjd2iaqxa7TvP63Vpt2/CSXXdrzHRowHH4q/iKygoACHDx/2JEOvSL788kvk5OSgsLCwslMhxMaqVaswe/bsuMRavHgxSkpK4hKLVByrVq3Cpk2bItaTJAmvvvpqBWRECKlKnDhxAueffz7+8Y9/QFGUqNu3bNkS27dvx3XXXZeA7AghXpFlGatWrfL0nRSgyT779++PH374oVz9FhcXo3379vj4449jal+nTh18+eWXmDlzpqeBaisKWZbx5JNPYuXKlQmJf84552Dnzp1o3bp1UL933303tm3bhqKiIgQCAZSVleH48eN49913Tdk2IYScSlx77bV45ZVXYm7frFkz7Ny5E/n5+cjMzIxjZrGjqiruvPNOvPHGG57bZGdnY/HixejWrVsCMyOEEEIIIYQQQgghhJCqD8XahBBCCCGEEEIIIYQQQgghhFRjFi9ejAYNGmDFihWe6qempsat73nz5gWVJWe1RHKt5hHbRhY0epkfQcKtAr6UOqh97p1oPuQrNLjoKSRltQQA1KhRI2KOiaCgoABDhgxBaWlp0Lzx48ejefPI687J1q1b0a9fP3zwwQdRt/38888xefJkFBQURN02HLIs62I0S6ZtCaFUXbykmK8NsZRYxya30uXcmgQLEKVPVokgx7MJmtzKEPQ8Ktmoi9wrVlkpIYS44eU4tW/fvgrIJH54EieGkydGKU6MVO5eWRRfO/ISB4owjmtexNeRO7VPIdZDyL5CGGXDCbZjypJybeIRT3JtoFLk2rYyU54qmXPFKVhK7VIOQJY1ibUsyZYCWzKk3MFS/mhwa2/0Ykm6HfJtIz9JzN1YXkm8VLKk2Y7MTKm2se6qu1RbfOoUuupyWGe7IKm2bpC1BgkCfLIPNXyVc11Z1aibWhe1U2tDQQABRUFACZiC7YASgAJFl20HNLk2FP16UXuu6s9VVVdqK5Hl2ipUXHn1lfhq1Zc4p8M5YfOrU7cObhlzi/BeU65dLUiYVDtEHWE/F3Rvwfys2NvedsttEZLU6HpBV9iV1eL/9XsnEM/3jAHGoA08Joi4o3tAiKHfhXEIvI35Tsm22dZ27mtIumGVGetHLHech5rbGkLItR0YbefPn4/k5GRP67i6U1RUhKuvvhodOnRAbm4umjRpghYtWuD888/H0qVLKzs9chpSUlKCCy64IG7xysrKMH369LjFIxXDLbfc4qler169UL9+/QRnQwipSnzxxRfIycnBN998E1P70aNH49dff0WDBg3inBkhJBYaNWqEGTNmeK6vKArOP/98/PbbbzH1t3z5cqSmpmLDhg1Rt5UkCTfffDP27dtXpQWinTt3xrhx4+Ia8y9/+QvWrl2LtLS0iHVlWYYsUx1ACDl16devH2bNmhVT25SUFEybNg1bt25Fbm5unDOLHVVV8cADD+Cll17y3KZevXpYunQpOnXqlMDMCCGEEEIIIYQQQgghpHrAb8cIIYQQQgghhBBCCCGEEEIIqYacOHECo0ePxqWXXuq5TevWrVG3bt245TB//vygsvSml4Wo7VGiFhIPDcMJH301ULPt9Wh63ado2Oc1pNRuHWsiMaOqKm655RZs3LgxaN6FF16Ie++9N+qYCxYsQIcOHbBw4UKzLDk5GVOmTMGnn36KK664IuyPJk+cOIFHH30U7dq1w5dffhl1/6Gx3i9FdYidVEOCDUHWJIqlLEz9tiropwSZmijVtnoN/TkwpE2ePoYhBNyEEFIReBkI4+DBgxWQSXzwJNUOGyDcrNACae8SaYfUWhRpe5RnO0XbXieXQIKc0F22HVKw7RYuxLqJBcq1iVcMsXREwsm1QzQ3BdIu5aHii3JtUyYtSKatTkXZNCwZtSjMFmpa8wzJtl10bUm7rYdsTCHE27KkzZMd7SRdpK2Zsh0ib1kQasOoIsq2hRUqOTOyC8fNdqeSVFsU5Tqk2rZ9qyCFNeYbxwGj3BDdSpCQ6ovfoFWnAnmZzZAsJ5sC7YBiiLN12bYaQMAQbCuGaFvRZNvmc2OwJU2uDUOuDQTJtY0jfbMWzbF4+SI8+89nXQXbeXl5mPSfSUhPTwcg3jagXLsyiXhulVCpthRcR99XmHlJ9n2CcQ9DlEcvWbwEv/76a4REAZ/PhyHDbrQPLaZqrxRVharoKThk3qJ82zyzNYXb9snYjpzlokQ7KKJDtG3s70TJtrUO7IJtQAUU+/rRBm+w7rkEy7W1OdHItS/vczl+/uXn00a4+Pnnn2PdunXYs2cPdu7cia1bt+Kbb77BJZdcgn79+qGsrKyyUySnASUlJRgzZgxSU1MRCATiGjveAzuSxPLjjz9i3bp1EetJkoTXXnutAjIihFQVxo4di549e8a0X09JScG8efMwZcqUBGRGCCkPgwYN8jyoBqANDnTOOefg0KFDntscOnQIffr0Qc+ePWPIEGjQoAFWr16NqVOnVgtp9FNPPYVmzZqVO44sy/jvf/+L119/vfxJEUJINUdRFPTo0QMLFiyIqX3Pnj2xf/9+DBs2LM6ZlZ/HHnsMzz33nOf6qampWLBgAc45J/zAo4QQQgghhBBCCCGEEHK6UPW/QSSEEEIIIYQQQgghhBBCCCGE2Pjss89Qs2ZNvPrqq1G169OnT9xyOHjwIFauXBlUnpHX271BXESM4ayawTo11zaSjLS8HqjVfmQc8omOF154Ae+8805Qef369fHuu+/C7/dHFW/27Nm44oorcOzYMbMsNTUVCxcuxOjRo3H55Zdj7ty5+O233zB+/Hg0btw4ZKxt27ahZ8+emDp1alQ5hEI1hGi6wMmQUymqqsnSggR10OVN0GVq2hwIQilNbijI70RBnj7PLm1S3T92LuWh5GhOsRUhhFQUhvwxHNEICyqTREu13co8i6OFQRoMra3htTbkf+IkzrMGfYAlE/Q6hYwZStapWse5cILtEJZZt3VCuTapCDzLtcMJtkPOcpdr28oF4byYi02ubevLobkWXdCiYBuStjmbKQrPBKG1LMmaAFuSYYq4hf2ApM8TJ6tvbbLNhyC9dqRuCrVFqbdHoba4LpyibVFMHTS/ukm1hX+N64qQ1wWmVFsst6LX8Nfw9vk+jZAlGS2yWpnSbHNSBHG2IdtWAzAGUVL060RNDqzq81UoUKCosOTAsMu1VetgjeSUGrjtjlvxv6+/wrof12H8Y+Nx7XXXYtacWfjxlx8xcNBAF8EvEFaubXtKuXY8SeS5oTbbvq+wpNrWPjGUVNtoZNtX2PqTzPOq22+9PUKiGp27doYkyzDujSjm/gj6vsYSW5vyamsLMaXzAVWxlNmqMCmqeS6pKNprc55eP6BacaxSu2hbMQY+MwX3xrlmsGBbUa320M9hFUUvU621HSzXtu4DeZVrN2nSBNt3bEetWrU8re9407ZtW0yePBldunSplP4NFixYgLPPPptybZJwunfvjilTpkBRlLjH5ue3ejFixAhP9bp27YqmTZsmOBtCSFXgyJEjaNeuHf75z3/GdH/wrLPOwu+//45+/folIDtCSDyYPHkyevTo4bn+0aNHceaZZ6K4uDhsvbKyMtx+++1o0KABPvvss6jzkiQJt99+O3bt2oWOHTtG3b4yEQdHj4WMjAx8/fXXGDVqVJwyIoSQ6ouiKDjvvPPwxRdfRN02LS0N+fn5WLp0KTIyMhKQXfl49tlnMX78eM/1s7OzsXLlSvzxj39MXFKEEEIIIYQQQgghhBBSzaBYmxBCCCGEEEIIIYQQQgghhJBqwvfff48+ffrEJMiuXbs27rnnnrjl8tlnnwUJNuSkdKTmJkI0E90PtMOLIjXJT2lZxRqvFixYgLFjxwaVJycnY/bs2WjUqFFU8davX48hQ4YgEAjYyqdPnx70g9fGjRvjkUcewdatWzFt2jQ0a9bMNWYgEMDIkSPx9ttvR5WLayxdlGZJlERjoi5vUoPnK4Jkya54smSiluAJgmjbEo0abV1dXIL8zpSRBn0UaEMjxAuSJFX6ZAhLyztVRu6RqFmzZsQ6R44cicdbmVAqWqrtFeMYZPUvBUuq9fxsxzOHc9eMFe3keIhWXNuRz5GTMchEeQTbztexrEfKtUk0eJYPx0muHVQubA/iPljSNnCrTLW3Fx92p6olvBYF3HbRtiN/CZBkZ1RvD7egNpG2Q5htFqpWZVGkba4bcRU5pNq2dVJRUu0IuEm1nUGD9mdOqbYx30WqbdsfhpBqG9cqfsmHJDmpfAt0ipKRnIEGGTkIqAGUKQEoShkCqibaVlQFCgKWIFgJaJMp/FWhImANxqSqmoBbNQZfUszngDUghaq/NmTbrVq1xH3j7sPb77yNPv36wCfLuvvXKfi1PwmSrwtifsClfahjqBqn6RSloqXazrKg186bBzbJs72leO628NOF2LJlS4RktX3gS5P/A0Mcbwqq9c+uqLcWRdoBQzCvCAOTCZNqbhOiKFuY9HkQJlPXrWixA6Jo2xgUTc9HgQrnQGlOwbYK1do2zeXS3yL9vk3obU8TlHuVa/v9fhw4eAA5OTkR13m8kGUZzz33HDZu3IhbbrkFK1aswNdff11h/buxadOmShd8k1ObUaNGJfRz7vP5EhabxJetW7di1apVnurGa6BOQkjVZv78+cjNzcWGDRuibitJEu6991788MMPqF27dgKyI4TEkyVLlqBVq1ae6+/duxepqak4cOCA6/yXXnoJWVlZeOmll2IaaEWWZXz//fd48cUXIcvV76fwf/jDHzBgwICo2yUlJeGGG27AwYMHKU0lhJy2/PDDD5g8eTLGjx+PvLw8+Hw+rFmzJuo4vXv3xsGDBzFo0KAEZFl+/vOf/+CBBx7wXD8zMxMLFy5E+/btE5gVIYQQQgghhBBCCCGEVD+q37eJhBBCCCGEEEIIIYQQQgghhJxmHD16FLfeeis6dOiAzz77LOr2NWvWxEcffYSmTZvGLad58+YFlaU17gHJl1yOqF7tUS71pDDznO0koLAkEKZefFm7di0GDx4cJCIHgDfeeAPdunWLKp6iKLj55ptRXFxsKx82bBgGDhwYsp3f78ewYcOwceNG/P3vfw8pMxk9ejQ2btwYVU5OSpVS853QBEwQ9EvQpXS6qEl1iKt0+5Ko3LbkUQ4lliDECylhcor0jKYuwq4gwZbYPpRozUW25uVBCCHhqFWrVsQ6x44dq4BMYqeipdpe9q+iUNuULar2fbttby3s+0NNtuWJURzrHtcS5IqibaMrU/wK1SaPdRVsi32FWHex5EyIV7wOKuA8t7ICIOT2JUqjneVBMYxN3RBJS4Jw2iW/IMm1I1dzwAQ9QfMh+K0dLv6oCZZou+RlzLRbsIOE2qao2yV/23ow3oeKlGp73OdLIcpD7cfCSrVtA/PoFyzmwD2S0M6+b63hT/GwQKcveZl58Et+KGpAF/caMm39tSHXhiJItSPItSGIh1Vo/wrXi6Zc23yvhOM3YG7/roJfyXhifU5CybXFOqFek9BUpFTbXmbtH0NJtYPlzu7vs/HvnX+9M0KyGl0v6IrmrVoIIn/t3oYs+5DsS0aKPwXpSenISK6JzORayEyuhawa2ciqkYWsGrWQWaMWMpJqIjUpDcn+GvDJvqB7C87tyDbPnCz5vApB0A1AUfQ6QZJtvY2x5KJg2xjwzKgpbneOvbNVZs0xznWjkWvLsozfd/2Ojz/+GC1btkRSUmIHOFi/fn3QAHnnnXceVFVFfn4+OnbsmND+Q7F69WqsXbu2UvompzZvvPEGXnvttYTFlyQJw4cPT1h8El9GjBjh6Zr/3HPPRdu2bSsgI0JIZTJq1Cj0798/6DtJL6Snp2PZsmWYOHFiAjIjhCQCWZaxbt061KlTJ6p29erVgyRJ8Pv98Pl88Pl8kCQJt99+OwoKCmLK5bLLLkNpaSnatWsXU/uqwpgxYzzXbdCgAZ544gkUFhZi5syZSE4uz9/eEEJI9cP4e7i0tDScffbZuPXWW/Hoo49ix44dUcfKyMjA3Llz8dlnnyElpWp+rzN16lTccccdnuunpaVh/vz56NSpUwKzIoQQQgghhBBCCCGEkOoJxdqEEEIIIYQQQgghhBBCCCGEVFFUVcULL7yANm3aYPLkyTEJDHNzc7F8+XJ07949bnkFAgF8+umnQeUZeZfFqQcvyxnRqBS6ngocKwyWXCeC3377Df369cOJEyeC5j3zzDMYMmRI1DFnzZqFb7/91lYmyzImTJjgqX1KSgoee+wxLFq0yFXcevLkSTz44INR5yVSUlYCCHIlTXam6lImS4sGAIopbTLETsJzXcoNQJedargJ7gC7HNUu1XII0gghpIqTlZUVsc7x48crIJPYKJc4MZRY15wdmxjaEPYZ3duOMbCLq2HOjyyq9pq3ZxySbKdo28hTVVVTEykKw8W2QfmZT4Ml5JRrk4rAk1wbCL0thWkeq1zbrCeIpp39BcmpHbloMm1LhO8UX7sKtz1OcMbT+wiq5MjXNWc4ll91CLMNqbbL8oVbz24kXqrtIWw4qbYexLY/1Heqql5uCJctgayKZF8yZIl/dhsOWfKhWVbzYKG2GtBk24r+XFGgiHJtQxAMQFdkm6JsVZAFA8Z1pV6mKqa6V/u/cOwUR9GwbQbBcm3n5yWcXNsJ5dqRqUiptnl+BMGc7agjzgqSOpsDq9jbGf9+NOsj/PbbbxES1vaDU6ZOgQQJSZIfKf4UZCTVRK2ULNRMrom0pHSk+lOR7EtGkpwEv+yHX/bDJ/v050k2+XZmciayU2qjXlp9ZKfURnpSBpLkZGiCautU1CbaVhRBhi1ub4pNpm1Jth3lMOTdjrUgiSJt8TxatfatRpsQg515kms7zl8BoF//fvj5l59RfLIYq1evxmOPPYZPPvkEJ06cgKIoePzxx8slHjPk2WeeeWbIOoMGDcKaNWtQVFSEG264AbJcsceFvn37Vmh/5PTgySefTGj89u3be7rPQSqfvXv3YtmyZZ7qJlLGTgipfPbu3YuWLVvGvK2fd9552LNnDy666KI4Z0YISTRpaWlYv3490tPTo24bCOj3fFwGHI+G22+/HQsXLqzw661E4PWe+P/93/9hz549eOihh+D3+xOcFSGEJI4jR45g0qRJuP32213/Vs6NtWvX4ocffkDTpk3xxhtvoKioqFw5pKen4+DBg7jiiivKFSeRzJgxA6NGjfJcv0aNGpg7dy4uuOCCBGZFCCGEEEIIIYQQQggh1Zfq/80iIYQQQgghhBBCCCGEEEIIIacgv/32G/r06YO7774be/fujSlGw4YNsWzZMnTs2DGuua1atQqHDh0KKk9vGkGsLUqL4k2YmE5tJAAcOl4W/xwc7Nu3D71798bu3buD5t133324//77Y4o7efLkoLJLLrkEzZo1iypOz5498dFHH7n+mHPu3LnYtWtXTPkBQHGgCJZQG4AgWRIFS6pTxGS+sjA8ZpYAT5RjucgSneazSL9V9eh3JISQiqROnToR65T3B6WJotzixHCxXY4RgCWYlhAqvKr5Z7UEBVF1sGTaJuN0BgyxaGo5Hi7B3PsQB5yQhNx1wbZZB6r7OZfLiqFcm1QGUcm13T5eMci1beXmyaVdpC1JgozayFENjuN8OHOSxJ2Hw5Id00OSHRJtx/K45Oe63EY9Y5lVh1w8EVJtL3jchYTbFQfJcl0ain5l13b6THOgHv0CxFI5q5AlCTV8NbwlfJpTP60B0pMzEBDk2ppUKQBD6SvKtU3pLzQBcEAXbquKYh7rjEmBKhzLrWtIxfF+2QS/QJDc1ynXtn1sheOoJEmQZMncdiT9GCy+DlUWr0mW5HJPicot3GSt34qValtlMUi1YRfwOz8vSiCAPw/7c4SEgaSkJDz40INo07INataoibTkdNTw1YBP9kVs64UkOQnpSenITslG/bT6qFWjFpLlJFNob0jMNCm2YzuCcV6pybM1Tb1i1jMl22qwYNuSdOvbnDlQGiwht6pYgxI45NrinR/ALrR3lWs7PhvO/XaHjh3w8MMPo1+/fkhLSwMAPPTQQzhw4ADGjh2L1q1bR7Vea9as6VkmC2gD182cOROHDx+O7thXTvbs2eN6r5GQ8rB169aExn/iiScSGp/Ej5EjR3q6zj/zzDPj/r0TIaTq8N577yEvLw9btmyJuq0syxg/fjy+/vprZGRkJCA7QkhFkJubizVr1pRr4KJYkCQJ//nPf/Diiy9WaL+J5Oeff45YR5ZlXHjhhRWQDSGExM7PP/+M1q1bIy0tDX6/H5IkISMjA8uXL8ehQ4fQq1cvZGVlITs7G3fddRdeeukl1K5dG48++mhQrMLCQjz00ENo3749atSogY4dO+Lss8/Gzp07y53niBEjcOLEiQo/hkXD4sWLMXz4cM/fsyclJWHWrFno1atXgjMjhBBCCCGEEEIIIYSQ6guHriWEEEIIIYQQQgghhBBCCCGkivH222/jr3/9K06cOBFzjOuvvx5TpkxBrVq14piZxvz584PKatRpB396Ljyb0aIinJxG9dilvdL+o4kVax89ehR9+/Z1/aHkLbfcgmeeeSbmuG6Sn0svvTSmeD179sTgwYPx3nvv2cpVVcXixYvxpz/9Kaa4BaUFmpROclGIqoBqSqwASHbpmR0X6ahmW4IqGaIzzYpl12aFRlVVSHIMwiOhiSFYI4SQRFGvXr2IdaqiWDuR4kR3qXaE5oYg23wpiPwc5xBBAj+nbxVqyPTtEkdvSCE6UoPmB2Pkqok8VXNZJEkyZYmGJNdW1y0WVFtfztde4HGRRIvxefH0g3EX2bNzHBVbbFO579xnSFaZY/OTJMnaViDZPtNBgnrV3odze1GlcMsU5XbiVt0URbvLtUOGEmThhgTYLBcl5lVIqu22T40o1Q4hyzUHTHDZt+sVzP2nVS5EV1Uk+1LCJ0xsNK/VAuv2fQcVKmRzfcq2z5q2vQEBCYACyDKgAJAhW9eSqgJVkqCoCmTIgKRocaCXSTIUFZCN91c/FmofRe3i0xh0QjLnhzrW6deWwnHUMYtESeVIte2BPUu1zdf2duJ+4pG/P4KSkpKQ+dSrVw+33XYbxowZg5ycnPDJxwlJkpDqT0WqPxUBNYCCkhMoKD2hS66Ffb9w38QchEGVoBqHBEnVJfMSoFrDNBj3bSQAsiTD3EaM7UX/vyTJ5hqDKavXj6+SBElVoUrWjtg8lup1je3S2P5CnV96OXfNyMjAs88+i2effRbFxcW4/fbb8dFHH5mDBPr9frRo0QIDBw5EdnY2du3ahYKCAowfP94UdEdDZmYmjhw5guzsbCiKEnX7WBg9ejQ+/vjjCumLnB4EAoGExT7zzDPRv3//hMUn8ePQoUOu3/248corryQ4G0JIZaAoCoYMGRL0naFXsrKysGjRIvzxj3+Mc2aEkMqgdevWWL58OS688MKEni8aJCUl4ZNPPkHv3r0T3ldF8tNPP0Wsw+9XCCFVnffeew/Dhg1DWZn9b+0KCgrQq1cv+P1+nDx5MqhdaWkpxo8fj7Vr12L27NkAtHPOFi1aYO/evXHP84477sCkSZPiHjee7Nu3D0OHDvV8bPX5fJg5cyb69euX4MwIIYQQQgghhBBCCCGkekOxNiGEEEIIIYQQQgghhBBCCCFVhJKSEgwdOhQffPBBueJ88sknCZVVzJs3L6gso2k4sXMY851nommvOv4N5kSxghNFCjJS5XJl5UZBQQEGDBiANWvWBM0bPnw4Xn755Zh/HPndd9+5/rjmzDPPjCkeAFx33XWuP5L//vvvY45ZUFpgKbENb6ltkS3RNnTJoSE7AzSxlflaVQVBN4IkqUZ9Tf5k2puEeUFF7vWcKUYDJWuEkDhTv379iHXCSf0qg4qUaruV/X/2zjvAiTL//+9nks1WdunFZUFAERVsyMlPRUXFAhYUxVNPFBFPVGwnKB6KYIOzoeIJB4qop6Ke4peixykCdhFFRERBqpSFXQS2spvM8/tjSmaSSTLJJlvfL12SPG0+mZlnnmeym9fjqF+1ihNt9SwyPmNcMaYrNveiXdboVpztWMrq5hWR24omBQ5JsL0vs01DsG0Vasvo8mvKtUldYT1XYxI634ogwQ9mC8d+ZEuz9HurSNvpufE6tD17iJH7jnWuGw9RZdkuGowk1DbznMTlIW2nRKodAydZbrQy1oI2mbb2JCjL1Y+5eXdh3LBYblm19OACP1IXxvo8viS8s6ZDi4yWyPHlouTgAU04L/T9rEK3YAdRAKgiKPmVUismBKDCA0CFIhWoQoUiPVp7UgWEYpPxaoOhCiEUqNLQb2sN2W4BZVCCHyr3NZ5o4mCL3NcUdxtNOIj1Exg/GzN1seBK2DzPQaptXUxFSqkf4+DlwKhnryux7fff8cQ/nnSMp3379rj33ntx4403IjMzM8YbSx0e4UFueh6a+XJRWl2CA1UlUKUmehbmm7OOhcIUbRvPtD4QIs2WAhICAahQhNDHU11SLyUgFL1PChif8ShWubbekjD6l+0aH+yfUeXaUfpftL6XkZGBWbNmYdasWSgvL8fmzZvRvXt3pKWlJWOXm+Tm5mLq1Km4/fbbI577+fn5EELg999/r/H2li1bVuM2CLHidl7+yCOP4Pnnn8eOHTtctev1el2LmkndM2rUKFcLBHTr1g2nnXZaLURECKlNtmzZglNOOQXbt29PqP7pp5+OxYsXw+fjvTMhjYm+ffvi/fffx4UXXuj+c9wE6N27N+bPn48OHTqkbBt1xTfffBOzTG5ubi1EQgghibFy5UpceeWVEceBQCAQUxI9b948jBgxAi+++CImTpyYEqn2Pffcg8mTJye93WQipcT111/v+v0LITBnzhwMGTIkxZERQgghhBBCCCGEEEJSSZMxAAAgAElEQVRIw4dibUIIIYQQQgghhBBCCCGEEELqmJUrV2L69OmYNWtWjdq56KKLMHPmTFcyzkTZvn07Vq1aFZae3fmcyJVS+CXLuKXdhmRNBbbuqcJRnTKSGk15eTkuuOACfPbZZ2F5V199NV566SUoSuIy761btzqmt2rVKuE2e/Xq5Zi+e/fuhNorrS5FQPVDEYpFVGqIq6QpMDUfISENuZ0utTIkZxERIY8WpMWYRsknIaSh4kYeUF1dXQuRuCOWUKHaX43NmzejurraIjAUyM/PR/PmzeOWaoeaYJ3LBMcCQFhEitZ0hE0lwtuSln+FOX7FJLQZETnLWsS6favyMFRAGNqI+XYsgm1YhYROcu0EBYWR4LhLEqFGcm0g6u1AJLm21pTlGmC0HRKPVbANETvW0D4UKa8mxC25liGvjefWhQSsTcqQsqmSaru87oeEFrvZkGu7AExRs9GITZhriLalZbsyWML4N92T7mLrrgJEoLAQ/o0bEdixE2ppqRZGVhY87doh7fDD4OnQwWFloBTj98O/bRsCO3ZA3bcP0h+A8CgQOc3gyc+Ht8uhEN74/9z40LxDsarwOyjwaAmq0C3a0B5NglJsY/xSpAoVAgpUSChQhSbqlfprCE3Sq0pAEapF7KsAhpzXHL31eQBgin2DWw6Od2HrL5nnh0WubYuacu1IpFKqHampRKTaRn1pK2rfuBoIYPi11+OtN98K23ZWVhbGjBmDsWPHIisry33QKUYIgWa+XGSn5WD/wf0orSpBQBeIm+en0HqJ9r8ApDDzDcm9ngMhFFOwrer9QUBo4yL0vmu2q7Wh6tJtRSiazFuEy7WNfupKrh2j/7npe1lZWebCdKkQwt16663o06cPPv74Y5SVlaG8vBylpaUoLy/HkUceifvvvx+qquLPf/4z3n333ZjCoWiUlJRAVdUafcZIiBWv1xvzM4aePXvivvvuw4gRI9CjRw/s27cvankhBN5991107tw5maGSFFFeXo53333XVdlnn302xdEQQmqbWbNmYdSoUfD7/XHXVRQFTz75JO64444UREYIqQ8MGjQIL774Iq6//vqkt92xY0e88sor6N+/f9Lbri/8+uuvMcscffTRtRAJIYQkxiWXXJKUz9Jeeukl5OXl4Z///GcSorLz4IMPYsKECUlvN9lMmzYNCxcudF1+5syZuPrqq1MYESGEEEIIIYQQQgghhDQekirW7tajFfS/pK13MLbEYGyJwdgSpz7Hx9gSg7ElBmNLDMaWGIwtMRhbYtTn2ID6HV99js3n89R1CIQQQgghhBDSYNm0aRNGjx4d15cmnDjssMMwdepUDBo0KEmRReaDDz4IS/OkN0dG294p37YbQgVp0di4K7li7fLyclx44YVYunRpWN5f/vIXvPzyy/B4anYfXVVV5ZiuqmrCbbZs2dIxPVFh6/7KfbrwSNeDhgi0oVgOjYRFUBoqJLO+MAxL0pSEao+6PMlqP3P5EYr2va+gbNQuPJWmfC0eoRchhCSL/Pz8mGVqcu1PJtG+SPv9qu/xrxn/wr///W+U6vLQUA477DD0PrE3ep/QGyeeeCJOOOEE5Obmam3HK9UOvZ4bC2oYomlrvMY13ki3Ca2DokXrFoOW1ghvOETGad03YaI/hzZCfw3gpIYME4VaC0uLFFS3RIZKgm3C4CQICsPeA+XaJAHilmsDYf0tmlxbqxYuuralWa4JpoQ3Ut8xQnEp2Q5/C9Hfa6JSXptMO5JQG3Dehwi+73jjSKZU222VaNd+67GLuRiC1NXZ1vHCJuLWnqR5fPEHrRPYsQOVH3+MyuWf4uA3K6AWFUUt7znkEGQOPB85w66Bt1u3hLfrJq7yee+jcskSVH2/CrKyMmJZkZmJNm++Dt+JJ8a1jdaZbZDhzUKlv1xvCNBM2NDl2sbBk4AagFA0aS+gAsIDAQkVKoTUNb1C0aS+kIDQBNvCFPTqo5ZlpQnd0a21L4V5fIU08iOMc5b7TvN+0cyD870joqc1JVIp1Q6/llvT45dqG9eA0HrG409r1mDgOYMcFx4bOHAg/vnPf9ZrYawiFLTIaIEcXw6KK4pR6a/Q95IIjo/CSLH0EwgIacwXNWm91m0UWLoUhDQ+O1G089740MfY6UJAlaq+NcWVXFsLJlyuDSDs85tkzF2TzUknnYSTTjopLN0YKxVFwVtvvYWqqio8++yzmDlzJnbt2oXy8vK4RJbNmzenVJsklR49euDHH3+MWuaXX36Bqqpo164dfvnlF/Tp0yfiIpC5ubl45513MGDAgFSES1LA6NGjXV2HOnbsiIEDB9ZCRISQ2sDv92Pw4MEJ/566TZs2WL58OXr06JHkyAgh9Y3hw4djz549uPfee5MiV83JycHjjz+Om266KQnR1V/27t0b8XdjVs45J8oi9oQQUoesW7cO27ZtS1p7Tz/9dNLaArSFwqZOnYpbbrklqe2mgvnz5+O2225zXf7ZZ5/FiBEjUhgRIYQQQgghhBBCCCGENC6SKtbOa5mZzOaSCmNLDMaWGIwtcepzfIwtMRhbYjC2xGBsicHYEoOxJUZ9jg2o3/HV59gUT9P9UjAhhBBCCCGEJEogEMDUqVNx//33o6KiokZtPffcc7jxxhvh8yUu+ooHpy9XZxX0h1CS+qtHC6GWtJq2FWTd75W44E+5SWm5pKQEF154IZYtWxaWN3z4cMycObPGUm0AyM7OdkwvLCxMuM1Iwoy8vLyE2ttbuVd7YjtsVqmVtEmQguXsAisjxSxjmkJjY4i3+akFaewk48vr9QFKeMNxI9aWUqKqqiqpc4ADBw7giy++QIsWLdC9e3e0aNEi6vadUFUVb775JqZOnYpvv/025jY3bNiADRs2YO6bc820Cy+6EE899RS6du1q3yakKQM0Xlsyg+OLkzjRSHch1DbKTn1qKtav3wAptYUitm3dhpxmOdhduBv7/tiHgs4FGHzJYAy5bAia5TYLGe7s+8cm2Y50zhtCX+NlaDEJXUgYjjAKW4SwQtgFg1ZBaCQBNuXapK4wzpm4BNuhcm0j3an9UJG2U5pV0C1jCLVFAjFbtptMwoTZCL/OhMmBnaTaUV7XFtbjIWzPnK/V1oI2mbb2JHhNNBYf0P8zzx9L01q6tLSvPfN5fPFfB8vLUf7ueyh7621UrVwZV93Ajh0onfUiSl98CdlXXYm8+8dDadYsrjaiUb1+Aw48+RQqFi4EXC7SISsqoJbElgA5UZBbgHXFP2uDkgpdqi0scu0AAP0cVQOAYhwWoRdXIIUKFR4oUkIICVWqUKRHGxOlGpT6IigFBoJiXgOhGAfd8t5gX6wiuKZTUOhrFfya5wyHOUcalFQ7pMWAGsDbc9/Ga6++hq1btmJP0R7sLd4bFkdubi6eeeYZXHfddTHeTP0hTUlD++z2OFB1AHsriyGlas47jTmksbiCJs82rqdarxL6fxKqdukUiinRlpBQhAqjJKSqtWZef40LsKpNbhV9axHk2gYSIX0vwqIQ9VGu7Qafz4e7774bd999N/x+P0477TR8+eWXrutTqkOSzZAhQ2KKtaurq/Hhhx9i4MCBaNu2LbZs2YLZs2fj3XffRVFREf744w8cPHgQgwcPxuOPPw6vN1W/LyDJpqqqCq+++qqrsv/4xz9SHA0hpLZYt24d+vXrh6IYiz9FYtCgQZg3bx6v94Q0IcaOHYuTTz4ZgwcPRnFxcUJteL1e3HLLLXjqqaeaxGJBb775pqtyf/nLX1IcCSGEJMakSZPqOgRHfD4fBgwYgJdeeglt27at63Bism3btrgWk5gyZQpGjx6dwogIIYQQQgghhBBCCCGk8cG/XiCEEEIIIYQQQgghhBBCCCGkFtm8eTOGDx+OpUuX1qidm266CY888ghatmyZnMBccPDgQXz00Udh6Tmdz6m1GFwjQ1+E25l+2lqZlE3t378f559/vqMA55ZbbsGzzz6btC+Gdu7c2TH9+++/x5AhQxJqc+vWrY7phx56aELtFVXs1gSkhrTOSQBqkWuHIyKLyoTj00hFCGnQNBZpthtcCYebGG7E2gCwfft2dOnSpcbbKy0txciRI/H2228jEAiY6W3atMG5556L8ePH44gjjojZzqpVqzB69Gh8/vnnNYpn/v/Nx1dffoUvv/oSXbp00R2W0naNjynVtj43xbhB6bQxNzDathIIBHDbLbfhpVkvRY3z559/xuIPF+Nvd/wNFw2+CH+55mqc3v8MeDweBAIBfPXVV1i2ZCkuv+JyHN69uz2uSBJg21hnleWGLzBhlYGazy02bvO9ChkuCbaKCkOgXJvUJdbzNCZOomgBp6m/nhUu5Q9Ls/ZNQ3Yfcn0JlWxby1jTk41jn7Lc6jjl268jQMiF1LFePP097n7ucrdEvN47tRcizYV1DQWLKD1coi5hLuSjJ6mwpmk/Pk/8C1jsf/QxlM5+Oe56NqRE2b9fx8Evv0Lrf78Gb6eCmjVXVYUDTzyJkukzAMtYn2ryc/LxS/E6qLo0OyjXloAiIFQVwiOgan5sqKqAMMS70I6CVkVACgUqJBQAUurPhCbo1fy9FkWvOTcwJNsApDAXqBCm8FfDvhAF7Ceh4QW2yrUtOI2TDUXum0xSKdWO1FRUqbZeMKJU21L0iX88gQcnPIjq6uqo2z3++OPx9ttvo1u3bu6DrUfk+nKR4cnArrJdqA5U6V1AQAhhSralDGjP9f6hILifFX1FAgkVitAfIaCq0mxD68DG3NMu1xbQvdsR5NoGpuA+RK5tm19a5/8NVK5t0K9fP3z11Veuy3s8nnorNSINl1tuuQUPPvhgzHI//vgjBg4caL4ePnw4hg8fnsLISG1w9913xxwDAaBt27a48sorayEiQkiqmTp1Kv72t79BdbnYkhWv14sXXngBN9xwQwoiI4TUd0499VQUFRVh3rx5mDBhAtasWePqWpKTk4MzzzwTc+bMQfPmzWsh0vqB06L1oaSnpyfl93yEEJIKNmzYUNchmHTq1AldunTB0KFDcdNNNzWYBRr27duHgQMHYseOHa7Kn3HGGRg7dmyKoyKEEEIIIYQQQgghhJDGB8XahBBCCCGEEEIIIYQQQgghhNQCgUAA06dPx6233lrjtpYuXYrTTz89CVHFx6efforS0tKQVIHsgjNrPZaE0QVqAPDjppqLtYuLi3Huuedi5cqVYXnjxo3DI488klSp5DHHHGPKOq3MmzcPDz30UELbchKCA0Dfvn0TirGwrDAszSoQlUDwOFgfYfFoRZNqR8yzWJUcxIaUe5L6SlLFm25P83rs7GZ/1fD5fK7ksskQa2/cuBEXX3wx1qxZE5a3Z88evPbaa3jzzTcxatQoTJgwAa1atbLFVVJSgnfffRevvvoqlixZUqNYQrd90YUX4bPPP0NeXq4lRyCWVNueL3WRIiznvr2cfT0OiRuG34A3X3/TdawVFRWY+8ZczH1jLtq3b4+27dpix/YdKCoqAgBMfnQKrr9hOO4acxc6depkCcFZah0elIbQJYXai+DgaUpCES4m1N+SXU6obydMUBgSR0MWFJKGjXFOxjVGWsXRUeTaWpGQ64hTWohg24grNCYzLczlKkITgqG6eF9CiPD34HRdiDBmOvbXEKl2VBG3C5I9XjsLtO0H00maa2vDGAfMew17E8FrrK7Oto0b0nYaad5nDzzCk8CbSd5ky79xI4quuAJtF8yH0qpVQm0Edu9B8fDrUbVqVdLicotXSUOb7DYoLC0EpKqLdgVUISGkClXoi0IIAaHnq1LTnAsRPHiaLFtCaEZsSON4SRVSKIAEVKhQhEcX3usIETwNZHAcNGXb0GTbwtbpRbC8MVaG27S5qpOFVEq1w6/X1vQIUm0H6b6TVLuyshL9Tu6H1atXxwgQuPbaazFjxgykp6fHLFuf8Xl8KGjWEbvKC1FWVQJt5wgohmTbEG1L7TEgASEUTacttUFWgYCqK7ehC7W1fqJAgQqtXwGKbQGM2HJtsyiEbYGYULm21lx0mX1DmbvecMMNcUm1AeCcc85BVlZWiiIiTZWSkhJX5dq0aZPiSEht4/f7MXPmTFdlH3744RRHQwhJNVVVVRgwYACWL1+eUP38/Hx8/vnnERcBJoQ0HQYPHozBgwdDVVWsXLkSmzdvhsfjgcfjgaIo8Hg88Hq9EEKgR48eKCio2YJxDZXvv/8+ZhlKtQkh9ZnKypr/XV0yqKioQEZGRl2HETdVVVW49NJLHf8Ow4mePXti0aJFKY6KEEIIIYQQQgghhBBCGicUaxNCCCGEEEIIIYQQQgghhBCSYkpLSzF06FB88MEHNWrnlltuwdNPP420tLQkRRYfTl/eyGh3AjyZrZPQeu1bXveXB/Dr9oPonp+YFKmwsBADBgzAjz/+GJb36KOPYty4cTUNMYycnBz069cPS5cutaX/9NNP+OCDDzBw4MC42pNS4pVXXglLb9WqFU4++eS44yurLkNJ1QEoQtESauQwsgj0QqSpdO6SxkKtS7Vr+1IbQ2waiUiytKaGoihhCymEsn379oTarq6uxpIlSzB37lzMnj07Znm/34/nnnsOzz33HC6++GL06dMHmzdvRllZGebNm4eKigrX21bScgAhoFbFFnetXbsWLVu0xJ6i3WjZsiUAZ2ki4EKqDXs1jXC5bkVlZVxS7VB27dqFXbt22dICgQBmzpiFmTNmoc9JfXDmWWfissuH4MijjtSiMCTC+j+GBNAqgwQ0CaHRLYJrSoQLtoPvziIXtMi1jXo2YWgK5NoU5ZOa4maBgciV9ccI1c1+FiLyDE2zjWUhMupY45UtdmuTsfqFbSGAkLhj1HUj1I7UTsql2i7FuSJCesS61mulZsu2X/sldAmzDJ+aWOoEF1swDoCEz+OLuf14SevRA77eJ8DbuTNEs2bAwUr4N29B5aefwf/bb451/Fu34Y+7x6DV7Jfi3l5g1y7sufQy+LdsiVjG27mzFlNBgRZTIIBAURGqf16HqpUrIeMY553okJ2PnaU7AKtMVxdoCyGgqiqEAqjmAVH1/q8PfFKFFJqSV0oJVUgoEpBQIYRi86drdXThLwyRrzCPPyDsJ5lVem8Z54x7UHOsRFDuC4TI74XlXLVcJ9ycv5FoCEJgg3on1dYLxpJqA8A5Z50TU6qtKAoeeeQR3HvvvVHLNSSEUNAhuwOKFC/2VhQjuCqFIc4GTMm2Lr8WQtgE20JKKEKBaskDpPnaotgGpAIJqX9WFF2uHbpQjNYX7XJtSNiem3PlBibXfv755/Hiiy/GVadHjx5YsGBBiiIiTZnPP//cVTmKtRsfDz74oCtRWosWLTBy5MhaiIgQkipWrlyJs88+G/v27Uuo/hVXXIHXX38diqIkOTJCSENGURT06dMHffr0qetQ6h2qqqKwMHxB8lBOOeWUWoiGEEISw/j9fF1y/fXXN0iptpQSI0aMwCeffOKqfEZGBt58801kZmamODJCCCGEEEIIIYQQQghpnFCsTQghhBBCCCGEEEIIIYQQQkgKCQQCGDx4MD7++OOE22jVqhXeeustnHnmmRHLSCnx+uuvY+bMmdi2bRvat2+PSy+9FFdddRU6dOiQ8LatLFy4MCwtp/M5SWm7rvhyXVlCYu3ff/8dZ511Fn799dewvOeffx4333xzMsJz5Nprrw0TawPArbfeipUrV6JFixau2/r3v/+N7777Liz9xhtvTEjgvqP097jK10Q0RgiJk7robhbZIAXb8ZOWlhZTrL1z586IeaqqYteuXdi4caP5s2nTJmzcuBGfffZZwnG9//77eP/9912X92S2Rl6Pq5B35DXw5XUNZsgAqvZtQOXu71G5ZxVKNi6Av8z5/fQ8uheeeeYZDLl8SPB8CJVqW6SJxmuznAW7ONWSrtfdf2C/6/eWCCu+XoEVX6/AlEen4JIhl2Dc+HE48qgeNkGnhCHx1FHD5dsGwhBl66+iCbZNv6SAadqmXJvUd+KWa4cWjTEGGQLPsDTrdcRBTG2UCyaHbyThc99FNZvU100bSRJqR2ojWUTY1fpr54UVzCTpIM4OawO6RNsu2rWLuIP5aUpyFrVKO+ooZF/5Z2QOGghPu3YRgpM4+Pnn+OPe++DftCksu2Lx/3Dw00+R3q+f6+3KsjIUXX2Ns1RbUZA99HLk3DACaUceGbmNykpU/u9/8OTnu95uKG2z2sIjPFClCikFVKHqkm0BITXRtZACQhgaXr0cBIQuyhb6+KYdNxUQHgR16CokjDLGshm6rBfQhb3G5UBCSH2MFRLakCkghYOA2xiXY4yVNprYkFc3Um17w07XBkeptrS3OOGBCfj666+jhuf1evHiiy9i2LBhUcs1VFpntoFHeFBYVghVCigCsAq2hS6/12TbdsG2AomABBQhzH2rQBgruUCFCkUoeo9SIaDYxPfxyLWB4BzUJtQ2wm2gcu3bb7897jrr1q1D9+7dceutt+LWW2+F18uvgpDk4PF4XJXr379/iiMhtYmqqpg6daqrsvfdd1+KoyGEpJKJEydi0qRJUFU17ro+nw+vvPIKrrjiihRERgghjZdly5a5uu4OHTq0FqIhhJDEKCgoqNPtp6Wl4fnnn6/TGBJl/PjxeO2111yXnzp1Ko4++ugURkQIIYQQQgghhBBCCCGNG/41JSGEEEIIIYQQQgghhBBCCCEp5OGHH66RVPukk07CG2+8gS5dukQsU11djSFDhmD+/Plm2saNG/HFF19g7NixUFUVd911Fw4//HAcfvjhOOKII9CxY8e44tiwYYOjRDq704C42olMgtbVGvLpT6W49qyWcdd77bXXwvaHx+PB7Nmzcc011yQrPEeuuuoqTJo0CZtCZGubNm3ChRdeiIULFyIvLy9mO5999hluuummsPQ2bdpgzJgxCcW2rWSrPcEmvHOQDUaVGwXzhEWUZMpBQ5u2elZDRHsUepL6SFyS0FjUQFhXK1ilZ9bXbqs3UcG2z+dDZWVl1DK7d+8OS/v6668xadIkLFmyJGb9VOJJb44Wx96MlsfdCuFxWMRCeOBrcQR8LY5A7hFXoO2pj6F00yJs/zBcXFhYWIg///nPOPNfZ2LipInIz8/XZJpSorqqGvv278POnTuxdetW/L5tG7Zt3YatW7chLS0Nfx31Vwy+ZDA8Xk0UZioVTcOmRawK4MA+Z7F2y953ABAQnjR4M1qhYvf38JfvQfm2pYCMLkCPxHv/eQ/z3p2H2+68DZMenaSJCo1oZAQJoApTiA2hCQk1wSFMWTaMtxZJTGgUCxGFUq5N6iumWD6RsdM6L4xQ3VGubcrsZWhhx7ZC+4Qt1mSc/tbmEpBqR+qDtSbVjkOe6y4Qva6xoIKxaIK50IK9fUOWLI261vsHNahnlrpkG1JCUTxQhBJ/bBbSehyBvPHjkXHG6eb1OfJ7Ekg/9VS0XTgfey69DNXr1oUVKZn1Ulxi7X3j73dsx3vooWj5z+fhO/aYmG2IjAxkXnih6206oQgFLTNaYXd5oZagu3VVabnnMyS+uphXSFUfm3TRNgAptOcCHk2lLaG/VixibIsI26LTNg+7vh6FUKw3jNqD4/hm/ajCkmWT+8oIeY2cupNqRygXh1R72bJlmPLYlKjhpaWl4fXXX8dll10WtVxDp0VGSwihYEfJdm2OCAFVKFAEIIRiyrVVFYBQTMG2hLBc1hR4ICGtx1wCAalq4m2h6JNWy2Mccm3zVBN2ubbtPrGBybUPHDgQcxGlSPz222+48847MWbMGFx66aWYM2cOMjIykhwhaWq4lbQ/+eSTmDBhQoqjIbXF448/jrKyspjlcnJycNddd9VCRISQZFNaWor+/fvj22+/Tah+165d8cUXX6BdpAWiCCGERGTu3LkxywghcPbZZ9dCNIQQkhjdunWrs20LIfDwww83yM+9ZsyYgUcffdR1+auvvho33nhjCiMihBBCCCGEEEIIIYSQxg/F2oQQQgghhBBCCCGEEEIIIYSkiOXLl2PixIkJ1b322mtx+eWX47zzzoPH44ladty4cTapthVVVQEATz31lC396KOPxujRo3HNNdcgKysrZjyLFi0KS/NmtkFG614x69YrbCY14Kt1ZaioUpHpq5kwDdCETaNHj8bo0aNr3JbBN998g+7du9vSfD4fXnjhBZx33nlh5T///HOceOKJeOGFF3DWWWc5yrzKysrwzDPPYOLEiaiqqgrLnzlzJlq0aBF3rBIS2w5sdUg3BHzC+F9LNERmlhidRNnuiV+SZO6fMHdanG3VLz8TaWrUd6m2FaNv10Cw3RQkhQaZmZk4cOBA1DJ79uwxn0sp8fzzz+POO++E3+9PaJtKWg46nP0v5HQ+BxW7v8O+H/+FA+v/g3gOlpKWjdwjrkTrPmPhyWjlokaw7ZwuA9H25Iex+4vxjiWXLFmCJUuWuI4F0OZjRx11FJZ/sRzZOdmWMUbCX+3HnqI92LWrEIW7dqFw127MnDEzrA1vZmu06n2nNmbpAr/cHn8GAPgr9mD/2tewd+XUuOIykFLimaeeQfMWzfG3sX+zSECDskgBu2g7OF4Gy5mCbWjGUOkgBXaSa4dKtSnXJvWZhAXb1vEnilxbKxoqc41PsB0aq2Mdt1jbjlQ3UrrhlRUiYpn6INV2W8VJnmvico0mCZhyXZuQ2yrituT7PGnxB26E5PMh775xyPnrjRAuRZUGSl4eWj4/DYVnD7AbwgEcXLYMsrwcwsU9fOUnS1H21tth6Wk9e6LNm69DSeCerya0yWqHXWU7oR0wNXiO6vJcKSRUXaYtpNAk2lJChZamQtFkvqZMVwWEB6YWXWptCKkNj6aSVz+mQijBU0c/Z7SPB7Q6wZtVA8PSnMCbbQLDXSql2pGakiGdP9Z1IZJUe9++fbj4goujvgePx4NXXnml0Uu1DZqnN4eUKraXbNf7oNTnitp8T1vERZh9RQgBBZokW1lTV8oAACAASURBVIWAECoCErp02yivQEBClQoU2KXaUqr6wgXu5doGxnlgk9trVW3Ud7l2bm4ufD6f4+dybvH7/Xjrrbcwf/58PPPMMxg5ciRUVcXkyZPx0ksv4ZRTTsHs2bOhKDX/zJM0frp27eqq3LRp0yjWbkRMnjzZVbm77rqL1xJCGiDLly/HwIEDXQn0nbjhhhswc2b456SEEELc8fPPP7sqx3kWIaQ+c8QRR8Rdp3379hg8eDCWLFmCX3/9Na66mZmZuP766zFgwACce+65DVKqvWDBAtx8882uy59xxhl48cUX+Xt0QgghhBBCCCGEEEIIqSHiwennmX8ZfOgRrXBIp9y6jIcQQgghhBBCSAPj5IIHkJ3Wvq7DIIQQQgghhJB6R1FREdq0aRN3vdtuuw2PPPIIcnJyXJXfu3cvCgoKUF5eHve2AKBly5Y466yzMHToUPTr1w/t2rVzLHfeeefhv//9ry0tr8fVaN//2ZCSDmKiEMlNZHmRDHk0noea0qT9tQy+llCDeXq6NOuouq0H+qMKCYlpN3XEeb3j+z3p5MmTMW7cuLjqJMLPP/+MHj16OOZNmjQpqsikZ8+eOOecc9CtWzf4fD4UFRVh1apV+PDDD7F//37HOpMnT8Y999yTUKw7Srdj/oZ5UIQHHkWBIhQowgMFiv7aA4/+41W85muvxwuv8MIjFHiVNHgULd8jPPAoWrpH0drR6iiaoEkoepqAYr4WgBBaGd2eKISAoou9hZEqgnnWLycZpUKNTIasyVY2isDJDQJCF0mRpkbcMtDGirXfxLlLmsqXCrt27YpNmzZFLZOfn4/y8nJIKbFv374abS+r4+lod+pk+FpYvyArUbnnB+z58kGUb18eubLwILugP3K7D0VOl4FQvJkut+o0b1BR/N1TKFrxj+C4nSSuHX4tDjmkA9au/RkrV6zE9u3bXfXJ9NbHoNOl1kVMQuclQMmG91H8zeOoLt1u5qQ164TWfceh5LcFKN/6MVR/ZcRtZGRm4NvV36KgU4HZrNO5LsxH6xgWXCjClG8b0ychzJlUUMwtzOmVMB9FcDEM67ZDRJWhQsJaE/MSEkIqx9MwibbTdp1O5doe4mOMpZH6WyJi0UT7rjTtxVHyjW3Y0iOXM9OscmwtwS7J1vOkIW7Vy5h3iRKQUjXFzOa/UkKVEs18OfAqicu1a0rRtcNR+dFHYelt3nsX6X/qE72y349dZ54N/2+/2ZI9hxyCdh8shNK6dTJDdUVZdSk+2rI4eF+neKAIBV7hgaJo93keYdwHannGc4/wmPeCinlvGLwH1O49LfeE0O4BNbEv9PtH8w5Rz1dMl7bQ7yMB61gZ/BeWsdJaBohyXxhhHHdLfb5XTKVUO3xxA+cqTlJt6/VZW5BEe5Qh9Y49+lj88ssvkcMXAtOmTYtLftJY2FO+GztLd1r6DaBAsfQh/fMX87OW4HOhfz5jftZh5sPsm9Y+CSCYb/yrBD+3sfZJe58zn+mvwz+vseJ67priKarTdo899lisXr06ads49NBDUVxcjJKSEjOtXbt2+Oijj9CzZ8+kbYc0Xtq1a4fdu3fHLPff//4X55xzTi1ERFLJ9OnTMWrUqJjlMjMzUVpaSuEjIQ2Mu+++G0899VRCn51kZGTgP//5DwYOHJiCyAghpOnQt29ffP311zHL8ffGhJD6zOrVq3HsscfGLFdQUIChQ4dizJgx5t8dVlVVoVu3bvj9999dbatNmzauPpeoz6xYsQJnnHGG67/hPOqoo/D555+jefPmKY6MEEIIIYQQQgghhBBCGjcTZ5wPb10HQQghhBBCCCGEEEIIIYQQQkhjY8+ePWjbtm1cdU466SS8/PLLESXKkZg5c2bCUm1AE3O//fbbePvttwEAffr0QXFxMa655hqoqopAIICSkpIwqTYAZHcakPB23ZNMs01oW9rrBd/si1usXR+4//77IaXEgw8+6Ji/Zs0arFmzxlVbiqLgySefxB133JFwPOv/WG9PsIk4hS056B0TlnIOkjJrGYUiTtLwqW9fjo4mDo2XuCWd1k2Hrp8Qq6q+Hxu7oNfNIhvbt2+PWSYaGe16I7fbJcjpdhHScjqG5Gr7OaPNsSi46D1U7d+Iih1foHznl6jc/T2g+pGW1wXZBf3R7PAh8GbGu6CIk1RbAlDQqvfdyO40ALuW3oGDRT8m8tYcmTN7TkL1sjudDucFQIIpOYddjJyuA1G6cREObPg/ZLY/AXk9roSS0RLZXc4DAgdRsft77Pl8Eqr3bYBUq21tVFZUoufhPVFcVgyPx2PKIAFdem2RXxtb1aSRWgfSpILC0q/1cVVKSF04KIVWXkJCSC3fbFdKx8fQrq0JakXE17Ew2yWkhhjnUSrGVuOcdhonjf4RddyqqXTbbReJQ6atNZtY36v9PmufGCQ0XwmZW9ik2lYht0XELQCoMpjvUer2z2szzjjdUawd2LIZiCHWLp83L0yqDQAtn3m6TqTaAJCdlgOfJx1VgSoIqUKV+j7Xxy/tP1V7NI+JAkVKqJAQUPWyEkLoY6DQbiYNOTqkCqmLem23o/qxN8ZRBTDHQgkAQuvTAsIcK/WKWiv1awpfpzQUqbZRLlSqPeqvo6JKtQFgzJgxTVKqDQBtstqiMlCJ4ooiKNKYNwICKnSNPSAkBBR9LikBocCjzytVoUCBtuSdIhWoUHXZvarlSRUQCiBVCKFAlaoukddF6Cq0DgoBoU1SQxZgMObEgHHww+auIbieu4YsJlMbDB48OKli7c2bN4elFRYW4thjj8WYMWMwefLkpG2LNE5uv/12/P3vf49ZbuzYsRRrNwIeeOABV+X++te/UqpNSANi79696NevH9auXZtQ/aOPPhrLly9Hy5YtkxwZIYQ0PQ455JCYZdq0iff3aoQQUrtkZGS4Krdu3TpkZWXZ0nw+H3755RecfPLJ+OGHH6LW93g8jn+X2JDYuHEjLrjgAtd/w9mhQwd88MEHlGoTQgghhBBCCCGEEEJIkqBYmxBCCCGEEEIIIYQQQgghhJAksmbNGgwaNCiuOg8++CDuu+8+pKWlxVWvrKwM9957r2Nes24XoWzrR1Cr45Nur1ixAgAwceLEqOWE4kV2wRlxtZ0aQsVLunQnDvHVkh9KsL88gLwsT5JjSy1CCEyYMAG9e/fGX//6V+zYsSOhdrp164ZZs2bhjDPOSDgWVQawcd8GQAhd7AlTZidMIbbQ/7crjCKJ+myljDL6oxBarhDh9d20bW3SqR4hqSCihM7NyZdkmV8yhdqhbSYk7UxQst3YBb25uclZ9EHx5cKX1wVpuZ2Rlnso0pppj+kte8Cb3cF1O768rvDldUXekX9JQlSRpNow+0R662PQ6dLF2LdmJoq+eRTSX5mE7SZGdqczYcQc+fSUgOJFzmEXIeewi+zpAODxIbPDSeh02UIEynZh079PdmylVXYrDBs+DAWdClDQqSMO794dJ5x4AhSb9BrmQCZ1EaFuFNX7hGU+JHQxIRBMN18FxcTa8K0LFJMlKIy0pxp53yW1iym6TkXbIX3Guk0Dx23b/fbhz5NByGZj9am6kGrHui+zX4+c0yPWtY4ZuqBZWiTZ2qaltUgQSx3VKtnWfyQAj+JJeJ8lC2+XLo7p6r790StKiZIZM8OSMwcNRPrJzmNPbdEyvSV2lu2AKjR5tgoJIVW9r2k/qhBQpKL7rFWoUhvXTF22VLUjpfd9VUgoUisLoZijtbHwhIQw7/0MIa9xboad35aXTmObOT66Gfea4jBXA6l2pKYSkWobi5OESrXnvTcPs1+cHXW7F1xwQZOXD3dsVoCK6gqUVpVAURQISCim0FpCBgSEovuv9Z4ZgIAiAKFqom0FKgJ6ribbBiBrJte2zT0biVx73Lhx+Ne//oVdu3aldDuqqmLKlCn4z3/+g6VLlyI/Pz+l2yMNl7Fjx2LixImoqqqKWm716tXYuXMnOnRw/3kCqV+8/vrr2LNnT8xyPp8PU6ZMqYWICCHJYNGiRRgyZAgqK+P/DFUIgbvuugtPPPFECiIjhJCmyTHHHIP33nsvapn9+2N8zkcIIXVMLCE2oM0lQ6XaBllZWVi1ahWee+45jBkzBgcPHgwrc9hhh2HWrFk4/vjjaxxvXVFcXIzzzz8fu3fvdlU+JycHixYtQqdOnVIcGSGEEEIIIYQQQgghhDQdKNYmhBBCCCGEEEIIIYQQQgghJEksXrwYl19+OQ4cOOC6zoIFC+IWcRvcf//9jumdLl6AzENOhlpdjvLfP8HBvetQvX8jqvb/hopd3yS0rVAy2/eF4suFKzOSsBrO6hgjFs20BACo8ku898UfuO7s1q6bad26NY4++ugUBRnE5/PFLHPBBRfg119/xYwZMzB9+nSsX7/eVdvdu3fH6NGjMXLkSKSnp9cozt/+2ICD/kooikfbrYowrNfaKaJoMjMBYUqOhJYATQKqy7KNn2iCI/MYBgXepjjJQaDk7AIUNfIlmfJwQlySKuFnIqRCqu3UfsIyyjjDa8yC3hYtWtSofkab49FhwEz48rrGWTPV52s0qXZQ9AxoC3m0OGYUcg4diOIVk1G6ZTHUqvB5lvBmIC0nH96cfHizD0Fas47Yv/YV+MvdfXk1EsLjQ+s/3YP0NseERC5DHuPDk90Oh/55Kba8fQ5kIFxa9srsV2yvex3bCzNemoGjjjoyuHaFPhYKfUyzCraFAKDCFBHCGH/NOuF9VeqC0dqUawM1k/YSYlBjuXaURR0iybWt2wbiEGwnA/OSGbvhupZDx4/9YMSatxj7XRr3eCFNBOXeMphuSrftYm9VBtvziLpfdElEvEeLvk+qVv+I6rVrw9Kb3XJLEqKqGXkZzbG9dDuEUKHq45WqCghF02pDqBBSgQpNti2kgBT6KCc0EXrwVkwf4fRjr41XxnG1jo0iRIht0W7r7YX2FHNMtRLhOmGOk8FNh+c1BWoo1XYS7UeVaodu0yLYlgiXav/www+4cuiVUWPo2rUrXnvttaZzzCIgINC1eTesLV6D6oAfQqiGWlvTaAtFu2DqInsFgBAKIAPaIwApNdG2KjXJtgoFim7Nrolc24hP20bDl2tnZGRgy5YtOPfcc7F06dKUb2/Dhg3o2bMn/vjjj5RvizRMvF4vLrroIrzzzjtRy0kpcccdd2Du3Lm1FBlJNmPGjHFVbtiwYa5+P0EIqXtGjhyJWbNmJVQ3OzsbixYtwmmnnZbkqAghpGnTt2/fmGWqqqpQVVXFORchpN7y8ssvxyzj9cZWlYwePRojRozACy+8gPfeew8///wzOnXqhBdeeMHV9bI+U1FRgZNOOgm//fabq/IejwfvvPMOjjvuuBRHRgghhBBCCCGEEEIIIU0L8eD088y/Hz70iFY4pFNuXcZDCCGEEEIIIaSBcXLBA8hOa1/XYRBCCCGEEEJInfPyyy/jhhtuQCAQcF1n1qxZGDFiRELbe+ONN3DVVVeFpWe0OQ6dL/sYES0wMoDSLf/DH6uno3z78oS2DQBt+01Bi54j4aQ6ct5uMKTI0rtIkkpTIWl5bXkuYXutydOM16op3dJ+VD1PBaSeJwPo1t6H/z7cPUJcDQcpJX766ScsX74cq1evxrZt23DgwAEEAgE0a9YMBQUFOOaYY3DGGWegV69eSRNGvffrOygsL4QiFPPHIzzB54oHCrRHj/DCIxR4FS88wqM9Kl54hf7ao732CA88QjGfm21DgSIEFOGBIgSE8QgBIRQIAIpQgq8FIDQjEwQEFCGg2bhDRN8wxIm6qEk/5YL5FiE44ChbildcqOjSKdI4cSX4jHbKuPSDplqUnQpSIflsjAK8YcOG4dVXX427niejJZr3vAGtet8NocT+IqudupJqixjzBMOQqtrbEIBm3ZMhZbWfP1bPRPGKx6FWl0WNSknLhjezLZSsNqjc9Q3SW/eCkp6Ltqc8hLTmXYCoc5QYhEjDrXX2rX4JRV89FrsNnXH3j8Mtt9+MnOwcsz2ht23tV8aYJowxz0gXxhhnyLX1ciFlAMuYqMtCI/Wx0P4cb/9ujH2X1B0Jy7WjiLVt7SdwjayJ8Lsm/SMZY21N+2dQah0lH/bpUFSRbug9pSFTtr221zXrS12lLYPXc9W4HwQgpQopNXmzlBJZaZlI92TE83aTTsV/F6P4+vDPC1o8+QSy/3xFxHr7H3oYJdNn2NLSevRAu4//l/QY42Vn2Q58sf0z/d7OA6/w6Pd1CryKR78H9EDR7xu9ipav3Td69HtLr3ZPqOj3nOZ9oAKPUCAUAaHfM2r3fwq0O0Jt/DPuB7U1mxTLfR5gjIrGtCTYj6zjpP3+0ExzEulHGT9jUV/vFR2vabUt1Y5wLdATwqTaJQdKcHi3w7Hvj30RY/D5fPj8889x4oknRg+2CVFSdQDr9q7T+4ICRRFQoPU1IYTej7XPZoQQ5mc1Qv/sxuh/QihmP1X0chDC0nf1viiCs1Lj8xzzcxvAMvd1nrsaJ0XS5q5JnqLGGpcXLlyIiRMn4qeffkJ5eXlyN24hLS0NVVXhC/sQYrB9+3YUFBTEnMP6fD5UVFRAUerneEUiM3/+fFx00UUxy3m9Xuzfvx9ZWVm1EBUhJFEKCwtx8sknY+PGjQnV79OnD5YsWYKcnJwkR0YIIeTAgQPIy8uLWW7ZsmVc3IAQUm/JzMxEZWVl1DK5ubnYv39/LUVUv6iqqsIll1yCRYsWua7z0ksvYfjw4SmMihBCCCGEEEIIIYQQQpoeE2ecj3i/PUcIIYQQQgghhBBCCCGEEEIICWHatGkYPXp0XHWGDx+esFR7wYIFuO666xzz2vy/iYhqfxEe5Bx6HnIOPQ8Hi3/C/p9fReXu71BR+K2rbQvFh7anPobmRztvv/YxBMixhHVOtjzTnIzfdlVh2Y8lOL1Xs5REWVsIIdCzZ0/07Nmz1ra5u7wQu0p3QlE8MPSdmgTJ8tzyH2BqzEzhpykvs4iPrLrrMCLJyUzBlkV+bXkZvQ4htUw9kmrXtJ145Z12eV5yOqAhfWpMkt7WrVu7LpvR9ni0P/1pQCjwtTgCQklLYIt1JdWGi8U3dGyiaCfZtXXxDYEWx4xE8yOvQenW/+HA+vfhP7AJwpuFjHYnILPdcfDldYM391AoaZm2dqStXdXhPVgfRfg8xMkKGfJeIYHmva5D9YHN2L/2jejvW+exhx7DE1OewM233Yz7xo9Deka6ZdPSFGwb8WvCWRFMNxzmUkLq0kEpDLGtMMMUQkBC6nWk9lp/DMUoF+l1LCK1S0giGOdq3LisYjvXdZmrm5hqk2SNq6mOO6G5R8hYYXuMINUOuwvUE6zniYQMaVtCEZ7440sy/i1bHNM97aMveFzx8cdhaZmDBiYlppqS68vVJOYQkEKTm0MICCmgSgkBCSGkNk5BhSoNCa8KVXumH2/tOKlShdCPlTAX2dLuRbVyxvgVXEzCOC8A4Tx/tDx1GtOcxkVzvNUq2dto7ONcPZNqWzu9hITf70fv43pHlWoDwAMPPECpdgjNfLlol9UOO0t3QAgJqWr9VhESQhoL2yiQUhfBKxKQinkcFXNOCkihvZISUIWEIgFVAIpUAaHoi+cols9ztOsBpNDnqgLC6NPmogzWuStgnBxJm7vW8mdFgwYNwqBBgwAAqqrihx9+wGeffYaVK1dizpw5UBQFqqrGaCU28SwISZom+fn56NWrF1avXh21XFVVFR5//HHcc889tRQZSRa33367q3KXXXYZpdqE1HPmzp2LYcOGJbRohhACEyZMwIQJE1IQGSGEEEATzXq9Xvj9/qjlvvzyS4q1CSH1kvfffz+mVBsADj/88FqIpv4RCAQwbNiwuKTaEyZMoFSbEEIIIYQQQgghhBBCUgTF2oQQQgghhBBCCCGEEEIIIYTUgDfeeCNuqfZxxx2HadOmJbS9efPmYejQoaiurg7LyztqGLLy+7luK73V0Wh76mQAgFSrUbHjC5RtW4JAZTE066KiixgV83lej78go82xCcVuSGkSFt5FQzhILY0sIETVJBFiWwIATP9gd4MXa9cF3+1aCdOircuybVJsXXAUlGhbhX/WksE085kIHidTpSqsAiS750jY5NwCoRIkm1SJQm2SQmp0jWtgUm1rG4nIPOOq67RGQmh7jUhe2K5dO1flFF8z5J//BrxZbWuwtbqSagev1ZH7jZNAO1K5UMk2ILzpaNb1AjTrOkgXboaXsau0JTLSgM5t03BIKy/a5nmQl6UgO0OB16NVr/ZLlFao+KMsgMJ91dhe5Me2omoEVD2GaKGaedobb3PyA1DScrBvzRzIQGwRTnVVNZ554hns+H0HZsyeAUOlbRNs6zJt47WwLDwhTbVosGyo7N4UElKuTRogKbnXiLSdlF87XWJ4+xt8P7IP9AnLt0McvJBaS6aIG3YRtwCgSnu+px6Itau++94xPe3IHhHrBHbvgX/9hrD09FNOSVpcNSErLRuAgAoVUAWEoslyVaHCXIpJCigQUIWAIhUtTypQpISqi7dVfaz1iOBIBhjjj4SUKoRQoBt/bTEYEl7L0KjVlCJYVPP5WkTPxkIVsK7fYcfJCt3Qu2Qs6lqqbXk0pNqhl//+/fpj69atUePo3bs37r333ujBNlEKmnVCcUUxKgOVMHqaKjW5tqmoN/qFKgBFQJGqtiyN3gcVrcdDAvAIBVKXaQupLV/jEeaMU/NrC61RVaqasFvq462ooVzbev7UU7m2gaIoOP7443H88ccDAF5++WWUl5fjoYcewuTJk2vUdlpaIgswkabGlClTcP7558cs9/TTT1Os3cD45JNPsGnTppjlFEXBCy+8UAsREUISQVVVXHnllXjrrbcSqp+Xl4ePP/4YvXv3TnJkhBBCQsnNzcXevXujllm1alUtRUMIIe7Ytm0bJkyYgNmzZ7sqP3LkyBRHVP+QUmLUqFGYO3eu6zrXXXcdF7YhhBBCCCGEEEIIIYSQFEKxNiGEEEIIIYQQQgghhBBCCCEJ8tVXX+G6666Lq05BQQHmzZuHrKysuLf3xhtvYNiwYfD7/WF5abmHom3fiXG3aSCUNGR1PB1ZHU9PuI3k4cKcGquMme1QzpIkAEhdyv3Nr2X4+pdSnHRETkJRN0X2VhRj077fdJm2VWitq7LN9BCBtjC0aVbVdrC8WUeGCwLD6+jpEUSCRrowLFvGayEc6yQiBibEiiuZZ6TTLMlS7doWfkbbXqy+FSr2jVDIXRyNRNLbtq07UXbrP/29CUq1nV5byspgmaBMO7SOCkAbFrp1SEPfIzJwQrd09Oycjs5t0hDvKVTtl1i/owqrN1dg5YYKfLmuHIV/hCyEYm3TNLoKtPrT35DXcxgO7v4B1WU7ESjZidItS1B9YHPE7b0z9x2MvvNW9Dyml+6S1IWEEBAiaP00leHGECgFpAjKv62CQptg0I1cOxFBYQQaS78l9YNak2ubivq6E2wLy7W0IWK7LEbbj2Er6mhpYXd7LqdhquX8kMYYYVmsSRFK7IZSiDx4EAeXLg1L93YqgCfKwhtV330Xnqgo8B3Ty5ak7tuHqm+/RfWv66EWFUEGAhA+H5TWrZHWtQt8xx8PpXXrmr6NMAQEMryZqPBXAEJC6hJsKQSkqgIeBVJKSP3AqkJCASCFhCo1qbYh5dXOGO3YSWnc1xvvWT9lhH58zXtCu3Q39MSS5njpci7q5qOLxkoNrztOUu2Ycv1QqbaR7yDVlpB47JHHsGLFiqhxeDwezJgxAx5P3cv06yNCCHRt3g1rilZDSgWKkPr1UQJQNFk2tD4qpQKogBQKzCuoACAVCKhQAAQk4FEUSKiAXsoQaKsSZj2pd2BTrq33W1OuDX0+Cwe5tjG3lfY5LEK6fJicO+S1SbL6eA37TFZWFh577DE88sgjSEtLg6qqCbWTn59fs0BIk+C8885D69atUVRUFLVcYWEhli1bhtNPrw+/TyBuuPnmm12Vu+CCC9C8efMUR0MISYRNmzbh1FNPxY4dOxKqf/rpp2Px4sXw+XxJjowQQogT7du3jynWXrduXS1FQwghkdm+fTvuuecefPjhhyguLnZdz+PxYMSIESmMrP5x8OBBZGRkxFVnwIAB+Ne//sXfhRNCCCGEEEIIIYQQQkgKoVibEEIIIYQQQgghhBBCCCGEkAQIBAK47rrrUFVV5brOkUceicWLF6Njx45xbcvv92PSpEl46KGHHPPTcjuj4KJ5UNLz4mo3NdTELOW2rkM5GSXPXsAi3A4v+9S8nZh7z+FugiUAlv76if7MKsk25J6w5FleWUXXhtza8t0hqyhb6I5uoWcEhUeWKqYxDZACEKHSvTgIbdcWKyEuiCnxjHYquVhPIFb7dSn2jIUrcbalbMx+F2PIaAySXnfSM4EWPWvyZdXGLdUO5klbeSEkju+ajoF9sjHguCx0aFHzP6FK8woc1SkdR3VKx59P0wRUP2+rxH+/K8GCbw5g8+4qx7U+DAukN7M1vJ3PgrFvWvUdi6r9m7Djg5Hwl/wetj0pJd5+820cfczRulIblvduqkN1ObYuyNYFg2Z5ICgo1AWjWj1hbkMbYiPItcO8g5Rrk/pDbcm1gejjWrLG5sY0H01on4QKda2PDkJd7foTctnVE6znhbREYwi268N1qGLBQqglJWHpGeeeG7Ve9U8/haV5CzpCZGYCqoqKjz5G2Zw5qFz+KRBDypr+//4fmt08Chn9zwjepCWBDG8GyqrLtCZVAaFo45AUQEBVIRQFqlQhIKBIRRNpqwqgqJC6djcoQ5dQpQqP8JjjntRvDDUJN2zjnH38skq2lYjz9LCxTMA+HjaivukaN285qiffSaptT490nYgq1Tb6OCQCagCTH50cM8wbb7wRvXv3jlmuKZOXnodWGa2xp2IPDJm2cYC1z18kFOHRXwCKtBiyAUAACjx6X9L6rAIPIFQIKJBSQIUu1wagmC588TUdXwAAIABJREFUbb5qzEdtcm3jWMeSayO6XFt7JzWbv9Y2iqKguLgYrVq1Skiu3b9//xRERRojt9xyCyZOnBiz3N133x1zEQNSP1ixYoUraaMQAjNnzqyFiAgh8TJr1iyMGjXKcfHlWCiKgieeeAJ33nlnCiIjhBASiW7dumHt2rVRy6xataqWoiGEEDt+vx/jx4/H//3f/+Hnn39OqI0TTzwRXm/TUZV8//33GDZsWFx1jj32WLzzzjtIS0tLUVSEEEIIIYQQQgghhBBCAPufrhJCCCGEEEIIIYQQQgghhBBCXLJgwQL88ssvrssPGTIE33zzTdxS7cLCQvTv3z+KVLsLCi6ej7RmneJqt2ERS2hjFy45C3CE5ce5fQGBb9eX4X/f708gxqbHp59+ijdfe1MToSm6VltY5dpBpbYQAopQNGEZAEUEy8BWxy7mNv7VzEh6njDaRJj0TtjyI5w3DiLQhJRJYW3UX/ESqR1SKdWWkA1Hqh3qMHYsImPGG7OMC4l+bQlVU4W7OYNpnkuAupBqAzWTajuViyzVliH5ednADefkYvGkfLw5tgOG9c9NilQ7EkcWZOCOi9vgo0e6Ye49nXHxSc2Q5pUAVATPciNK45kKSBWQEr68LigY/E7E9nPz8qBKCRUqJNRgC1JCShVSSqgyuA/M7VjTpN7TZGgc0PP1R0NSawosIwgvQ45ZvNemht5vCUkFTWOeaX+PNZFvB9uAKd01EiSkrZyZZZH1irr+s9pAACXPP++YlT308qhV/Rs2hKV5Cjrh4DcrUHj+IBQPvx6VS5fFlGoDwMEvv0TRNcNQNHwEAnuK3MXugnRPOgBdeq2PSVJq45g2FqlQpTamqdDHMqjm8VSl1PO0NhxGOVsKAItIWyN0qJFShifaahCTlEm1XTQbTaqtN2LMY6Y/Px0HDx6M2l5eXl7Ez9qInS7NuwIAAjIAVQYQUFUE1ABUqAhIrc9qPwFtVqoGtH6sp0sZgKqqZpoxTw325uBxNXuxVIOvpTTnoFqi/VoeNncV4eeLOceMsUBTaHv1kebNm+Oee+5JqO6ECROSHA1prIwfP96V8GnlypXYvXt3LUREasqNN97oqtyZZ56Jtm3bpjgaQkg8+P1+DBo0CCNHjkxIqt26dWv8+OOPlGoTQkgd0LNnT1fl5s6dm+JICCFEY/369Rg9ejS6du2K9PR0TJkyJWGpthAC06dPT3KE9RO/34+HHnoIf/rTn7BmzRrX9QoKCrBw4ULk5uamMDpCCCGEEEIIIYQQQgghAMXahBBCCCGEEEIIIYQQQgghhCTEe++957rsvffei7feegs5OTlxbWPr1q3o168fPvvsM8d8X143dLp4PtJy4pN11wk1dsG5MKiGFo+0YUNA6ticwKNvbUeVv35LdOoaKSXuuOMOfDX/awAWIbZQ7EJsGKJra6qw1gj7LyjSBiDsOYY1y3wtgyJtJ7FsaJIQIjl2NJ4eJIRUS7Wj5UUVUEuHn1RjdH8X240Zv6VMhMyYNGRJr9vFOAKV+xJoPYX7RUY46FaZHSIdmxBRti099NGFVFs3brZtruC+oS2wfHIBxg5pgc5tYwvCkk3vw7Lw5A0dsfTRwzH87JbI9AGaYNv6I+3/SRVKei68OYc4tnnBJRdoYkJV2gTbxpXD0BSaom1TNxoi1zZ6mbS+DvY9V3Jt21PKtQkhsbFLdaOaeB0rhk2vIk0XZPC6YlzDzNHCECpbGqs6WBU17lRT+tq/Uf3Lr2HpGaf1Q9pRR0Wt69/2e1ha9erV2HPJpaiOQ/ZgpfJ//8Puc89DdYJyjVB8Spo5xpmSXX1cMmTZgH5OSGOxCP1RzwlKtA1ntrQdV+O1Nc8yATFjCf3YQErLGBn2mQLHJle43E3RpNoSzvMLa0WrX9mp3rNTn40Zw913341WrVrFLEc0If4hOYcExdp6/w2ofrtQ2/JcSjX4KFV9nqrNVFVDrG1Z4CU4X0Xw0TJ3Neb7TvNW66ORZfs8KPT+I2whBiexfv3u848++iheeeWVuOp0794dzZo1w+rVq7Fp0yYUFRWhqqpuxzxSf/F6vRg4cGDMclJK3HXXXbUQEakJa9euxapVq2KWE0LgxRdfrIWICCFuWbt2LTp06IBFixYlVH/QoEHYuXMnjopxL0kIISQ1nHLKKa7KjR49OsWREEKaKn6/H3PmzMGZZ56JZs2aoXv37pg2bRo2bdoE1cUCnNG48MILcdxxxyUp0vrLzp070a9fPzzwwANxLXTTtm1bfPTRR8jPz09hdIQQQgghhBBCCCGEEEIMlPr6PaR9xRX4o7iirsOISH2NjfstMbjfEqO+7zeA+y5R6mts3G+Jwf2WGNxvicH9lhjcb4lR3/cbwH1HCCGEEEIIIY2dOXPmuCr38MMP47HHHoOixLfm7fr169GvXz+sX7/eMd/XojsKLp4fUbRYb0nJ7yd1EbPVmhNiVBaWf+2pIuS5wNY9Vfjnwp2pCLTRMG3aNHz33XfY9svv2PnbLrsqW2jnuoDQn4ug/EqIYL6iBKXZQvuBEFCEsB0vCcvhtBxnCdiPsy7ZNo+lKUMLCr6tZW2Plvgtmw5DOMi7CYkqgLVeZhwrx2g7hnA6JsLhJ9r2DLlZDX4ibjsGbgTbidJQJb25ubmuylWXhEs0o5Pi/eF0vA2hZUypdqTnAuFxO8m2dRGfVAEpkZulYMylefj44Xxcd1YuMn11fx1v1yINf7+iA5Y82h1X9GsOj5CQMgBINfgDFUAAhnBbrTrg2Fb/k/rjqclPIWCISXXxqCEqtUm1ZVBPaEi345EUxpRrxxAUJiLXrq0fQkjDwLG/CmexbtjV3uHyLyFttw7l5eW4/eY7cNN1NyUr5LgJbN+O/Y8+Fp4hBPLuGxe7/q5dYWnqAecxJK64Cgux54or4d+ytcZteZU0XaarjyPGf3qaahVt62OZKdKWqjbOqbqA2yrmhiFRByBEiH7bMs6FzEXinmNGFLhHkUE3FRK4t4kp1bYeL8u8w3jttI2SAwewZcuWqLG0atUKd9xxR/SAiY1OuZ0hIBBQNXm2XwZMkXZAqlDVgD4P1RZ7Caapuhjf6NO6YFsavV/VF4MJCrRNib5Fvm2btxrXkJj9OMr50gj66fjx4+Ou06pVKxx77LHo2rUr2rRpg/T0dBxxxBEoLy9PQYSkofPMM8+4KvfOO+/UWMZFUsuIESNclevbty86d+6c4mgIIW55+umn0atXLxQVFcVd1+v1YubMmViwYAG8Xm8KoiOEEOKG888/39V1eM+ePRg7dmwtREQIaSqsXbsWffv2RXp6Oq677jp88sknKC0tTVr72dnZeOONN5LWXn1l1apV+NOf/oSvvvoqrnrNmzfH4sWL0b179xRFRgghhBBCCCGEEEIIISQUpb5+OWjjL8XYvK64rsOISH2NjfstMbjfEqO+7zeA+y5R6mts3G+Jwf2WGNxvicH9lhjcb4lR3/cbwH1HCCGEEEIIIY2ZtWvXui7797//Pe72d+zYgdNOOw1btzpLq3IPvwydh3wEb3b7uNuuFdy4XmMKit2IL53LyLBsEZITFHvCkDiHxDP9g134dTsXpnJi69attvP664XfADCE2Np+VITQHNjG89B8KJpMG0aasP2HkFcwUwFY8w1ht/WYGhiybiPf8rvxoMg7WFyaWwmWsT4SEkpMIWusUydK1WiS6VgC6qibjCaXtcgl4/qJso2EYozx3hOlvv59TCzcLMwRKA+XaEYmhftBGgpLp/SaSLWd0izpuknTEPMBEkIAg/tmYfGkDhh5bh7S0+rftbxNnhePDOuIefcfhuO7ZUFChURAew+6GNx4r56sto5tVFZWYvJDUzDznzMtssKgODv0dbB/atIzQ8Idj1xbSme5tnlcHQS3kV4TQpoebq4DYWVCxf1WsW6E+k5ZhqzZ2qyUwJbNW3DVZVehoHUBXpv9Wt1Jx/x+7B19G6SD3CLn+uFI69UrZhPq3r1R870FHdFs1E1o/eor6LDia+Rv+g35mzfikB++R9v/m4e88X+Ht3Mn57aLi7H35puBQMDd+4mAIpSgaNcYv425qCHS1cW75sxQXyDCmmaiy7lhinOtx9nU84afN8KS77RIhO1eMY7xK5LEvYlj3QeRZmWR+n7YsTPnH5YyxnkhgcX//V/MeG677Tbk5OTE8Q5cICVkeTlkWRng9ye37XpAmpKGDjmHQJUqAmoA6v9n78wDoyzuPv6dZzebO5AQSLhEUEAQ8UDwwoII2gqK4AFU8CqerVTFo9WqYNVaTxR9K2qplkMQvMWrFQRBQBCscskhl9wkJOROdmfeP55rnmN3n93sQhJ+n7ju7jwz8/yeY55n5iH5jCHWVl8hTbLNBQfn3Gjnumibc6EtM9sy1yaGgdTOudZPNfuXtnZsnA9ScEI6B/QkYf3geg2I0G8Nl9ZQmDdvXtjnxuHYuHGjq/x448aNOPnkk1FbW5uo8IgmQocOHdC9e/eo+WpqajxLuIkjz9atW7F8+XJPeadOnZrkaAiC8EJ1dTX69euHu+++O66JC9q0aYONGzdi7NixSYiOIAiCiAVFUdC/f39PeZ9++mn87ne/o0lrCIKoN4888gh69OiB5cuXJ+WakpKSgoULFyIjIyPhdTckPvzwQ/Tt2xe//BLbJOeZmZn45JNPcOqppyYpMoIgCIIgCIIgCIIgCIIgCMKN6H99RxAEQRAEQRAEQRAEQRAEQRAEQRCEhWeffdZTvu+//z6u+u+//37s3esuyczvfT9aD5wCJSXBAqBEUi8RcbiyDmuy7bswhDiyHNmaTTLBCkjvzvrqgsD417ciGGq4Ep2jgRAC119/PcrKyoy0bz9ZCXBdS800YbYCxmR5tvlZl24Dkrxaq8t8Z/LRgur7lbTaFlc6k8po5SKdgyziV6le7zD3WogmTL0lzXEWj0vsZZhwhbsbm8EQ4TNbfk8vi+TYvmqrvDvChrluazi5WX3E4o0NL3LPOs9i7SRLtd0uhfWWarvc7x2ybWF5tcnzY+ofW+GpG/KRl+2LaTOOBt3ap2POn07Ew6PaID3AoCmx1ZdQX60vfhn+zNZh65jwwAQcOlQCAa4JClUxtxBQv2vCca5JtVUxoSYtBKQy0eXaOna5toFdgEtybYIgopKAvrTbcFG+PglnvurqGvx6wK9x6kmn4bN5nxn3KJ/v6Nw7Sp9+BjXLv3Wk+084Ac3+dH/U8iIYhKipcV0WOLUn8t/8Fwq/WYJmf3kQaQMugK9NG7BAACwlBUp+PgK9eiH7tltR8NUCZF07xrWe2u//h4o5c2PbMBvyWI0bE2PoAm1dnqv1IyG9u9xPuFRGl3KbYm1Txgvohz78PUg//p7Oxgj3vWOWiF19d6m2lx6BXXrOtP/J7nTL+IABG3/6KWKdGRkZ+MMf/uBh7eHhRUWomjcPJRMm4sCVV2PPmX3wy3HHY1fnrtjV5ST80qEjdnc7Gft+fQkO3XsfKj/8CKKysl7r9EJo925UzHwLh+69D/uHDsOePmdj90ndsatzV+w+qRv29DkbB4YNR8lDD0cV8btxXE4HaJpsSaZtCrVDgiMkVOm20IXahhifa+1WE2/DnPBFb+eAfg3gRruX27/9WBt91jAifFm+rpdR011k+nBeZ8KlNQQeeOCBhNa3bds2nHPOOQmtk2gaPPHEE57yPfPMM0mOhIiXsWPHenoedvrpp+Okk046AhERBBGJ7777DoWFhVi0aFFc5UeMGIGdO3eiY8eOCY6MIAiCiJfp06d7mkQXUCc6ycvLw7x585IcFUEQTRHOOQYMGIBHH300ab8XkZaWhvnz56NXr15Jqb+h8Pbbb+Pyyy9HRUVFTOUCgQA++OADes5GEARBEARBEARBEARBEARxFCCxNkEQBEEQBEEQBEEQBEEQBEEQBEHEQHl5OWbOnBk1X15eHnr27Blz/QsXLsT06dNdl7UeOAUtzrwfSTU3iRDKNr+LkjWvJ77ueoftJth0r9zQMgvnMjWDbGVyKQeGtTur8NQ7v9Qn4CbH5Lf/iwULFljSDu07hJ9WbtJ2qa62Vj9b7UZWna+iybYVpmhCbkU7Lqp4mynqd0u6tAZT4g1tuVXGak9izB6PtCzceSX5Wxlj5vdYbWBEkyLqHyHaTjVnBVHqDyepjuVks4ivbXExU0gmDJmZB/l19JVaXy77Iex6IrSpSILtuKJsZHLtQCAQNU+ocp+HmpK83UmTatvTbFJtScgJIXDRaRn46OFCnNctLZ6tOGowBlx3YUu8/1AXdGkXABCSXhz+rEK0u/wt5HQfATDnr3uFgiEsnL9QkxLqukNdYKiKS7lQ5doWWaEkMlSvB5Hl2jr6obTLtS3H2PKR5NoEQYQn4jXBvihcHytMFbqg2Z51y6Yt6NKhC5Z9s8ylzJG/RlXNm4eyl152pLO0NLR49RWwjIyodYiqatf0tEGD0Orjj5A2cCDgQeLDAgE0f+JxZI6+xnV5+ZQp1j5mjJj9Qe2+pH3X71V6/xQw70dc+64KetUl5j1K9qdbZbnGsRTW/qTQJp9wCc6RHrZvrq+/kfUtk0Icu8BeRMC9DwHA0seIur+FQGZW5InoRo0ahby8PG+BSvCDB1H26mvYf+lQ7D71dBTdfCvKX3sdNUuXIrRnD8C5Nf/hw6j78UdUzHwLxbfdjj1n9ELpk3+HKC+Ped2RA+Oo+uRTHBh+Bfb0PguH7r0PFTPfQu3KlQjt2gVeVgZRWQleVo7Qrl2o+XYFyqf+S405RtJ8achPb2WItLkIaSJtTa7NQ2oPVAhNrq1O8MJ5yJjIRWjtHNo7168JWv8VMHqsZn9Uau/G7GuGgF9eHuFmALPPal1m/9o45No7d+5MeJ2rVq3Crl27El4v0bgZOnQocnNzo+bbvXs3vvnmmyMQEREL+/btczzLD8drr72W5GgIgojGhAkT0Lt3b5SWlsZcNhAIYNasWZg1a5ZneStBEARxZCgoKMDw4cM95y8tLcWQIUNw/vnnoziOSbEIgjh2GTJkiOcxYKwoioIhQ4agqKgIffv2Tco6Ggpr1qzBddddF/Oz/7y8PHzyySe48MILkxQZQRAEQRAEQRAEQRAEQRAEEQn6bQmCIAiCIAiCIAiCIAiCIAiCIAiCiIGvvvoK1dXuwiqZ5s2bayJfb3DO8eKLL+Liiy8Om2fv/Duw67Mx2Pf1vaj8ZSFqDv6IYPluiFCN5/WERRNq/zyzN3b/Zyz2fX0f9n/zICB49LIxr0t9i2X/hEeqgzFTmB02J7N8s5pfreJnBuCfX+zFf1YfSkCcjZ9l63fi6fdWwd+swLFs6cfLVFU2Y4bwWmGAAlWcrb5r6fpnqJ+hpTM9TRJg6xJtBbAcX6F/12CQxdmSVJ1Zj7pZ2IqnP4eK5oMljgk8SbUjVhBpUXiBtHeRl01qLYu0Pcqz7aJtry+XijSBmbtoO2w5u0tZ2g9e0rzQmASIqampUfOEqoqi5Eji9hrH2C09UVJtWdou5TUkmQI+JvDnq3Lx0q35yE5vvL8OdWLrNLz3wEkYenaeIR0VQpVrK2nZyD/nfuSe+jvXsm2Pa6NJDTVptq7WlsSlDrm2dvy8yrXl65Hh73eRa7tJC0muTRCETH1HgoZIOYLE362MEALBYBAX/upClJSUuOarra2tZ3SxUffjjyged6frsrwXnkfKSSd5qyjM2N3frq0nobYFxtB84gT42rVzLKrbuAl1a9fGVp9ESIRs9xT7PV67Z2n3MT2NW+5HsCyz3J+gd0/0e5F5T9JzuZ5/0vjSuJc5Tim6d8WK3C6Zyyd7HnmxQ6Zt9DVgO6bSsWJA5y6dI8Z0yy23xLQNAFD24mTsObMPSic+itpVq+KSy/OycpRNfgl7L7hQrSMB1K5ejX2/GYyim25GzfJvE1JnNNplt0eIc6PfyQVHSHAzjYfMdB5SJdsQEEYZYbzr7ZjDlOYbE8DA2ua5do2zjEG1Cd5k7ONn/Xyxn0/GeRVm/NnQKSsrS0q9r776alLqJRo3Xq+b48ePT3IkRKzcdNNNnp6BdevWDb169ToCEREE4UZ5eTl69+6NiRMnxvXculOnTtixYwdGjBiRhOgIgiCIRPDPf/4Tfr8/pjKLFy9GYWEhnnrqqSRFRRBEU+KDDz7Ap59+mtA609LScN5552Hq1KmoqanBRx99hAwPk4A2ZiorKzFixAhPvxcqM2TIEKxdu5ak2gRBEARBEARBEARBEARBEEeRxvuXZARBEARBEARBEARBEARBEARBEARxFPjzn//sKd/KlSs917lhwwacf/75+OMf/4iamvCSbMFrUb51HkrW/BM7PxqGbXP6Ycu0Htj4amtser0dfp5+KrbPHYBfPr4Se/57C/YveRBF3z2LknVvoOznj1C5ewlqijcgWHUAgtcBAHiwCqXrp2Pr7L7Y/Z+xqDu8zVjfof/9A3u+vCVOcXd9VGl2+bXXdcjiK2bLwsw8jjqY5uKx18cghILxr2/B5j1VUaNuyuwuOoyxz76POi6Q3uEMx/Lv/rsKtdV1piCbKQAUU3atvTNdjq3lgybX1n27ulRb/gEzPsE8XuZ3BqaJP61nBGNmDjMRRoyS79WRjzFVzJ0Y+TvRVEi2VNstzbN41iI3VtuJIb0VZprbMt0ZaNQgtdOor7B1hhdtC1tjdRVsh7lku+2Tpi7X9vLHqaHqSGLtJEu13c77eku17Wku6ZKILyed4Z/jWuGGgdkxhd9QSQsoeG5sR9x/ZRsojAPghgRbCI6qPU5p4nHHt8cpp/c0ZYU8BM51YaEu21b3WEhwTboNVXKoywklUWkkubb8ri+yy7UB6bhHkN6SXJsgji3iavOR7iUu9yD9ehSpjisuuwLFxcVhV1lZWRl7nHES2r0bB6+9HsJF0pBz371IHzKk3utgKSnxlUtLQ/ZY98kcqhcviTueulCdJq0W4Fx7GZNJCIS4dt/jHDzEwbl5D+RcezfkvKqsV3Dzu5EfQssvpdlecl7Ltoc5t6Qv6ls0Ua/tHuj1p1HhMVx5l0bcRtu+tT/aMS4FwlaP2hGBEEC/C/qFrb5Hjx7o3bu3t6AlapYvh6iri7mcG6Hdu3HgqhGoWbos/ko4x+HnJ2H/ZZejbs2ahMTllRbpLZDmT5P6m7pMOwQOVZotRMjaLxUcIQij32jI84XeKwV0qb7e99Tbu6nMdxHrC7Nt2WXnbnJtA/u9JcqEMOHSjiacJ2EiRABrjvD5RDQOJk6c6EkCuHz58oh9LOLIUlJSgnnz5nnK+49//CPJ0RAEEY6FCxeisLAwpn9Tlhk7diy2bNmCggLnhLgEQRBEwyEnJwe/+537c7ZI1NXV4f7770fHjh1pvEYQRETGjRuXkHoYY+jduzdmzZqFqqoqLF68GDfccEPMkwM0Vu68806sW7fOc/7s7GxMnToVH374IQoLC5MYGUEQBEEQBEEQBEEQBEEQBBGNY+NJNkEQBEEQBEEQBEEQBEEQBEEQBEEkAM459u/fHzVfWloacnNzo+arq6vDM888g4kTJ0YUanuKra4SvK4SdWU761WPncOb3oESaIaCXz2TmAp1wVS9CnurhIG5CNhkyTIDBJeqM0XMQlpfeRXH2Ekb8O5feiAvOz4pWWOmoroWY558BwdLKwDGkNb+DJT98KklT01lDZZ/shwXXNkfDAwKgybMZlAYg48pUJgCBeY7YwwK03IxU69tyrklwToz5dsMsC7Xl+kibcYcIjRD8K0jSZXM4x0eXbSth+Osm2jqHGmptld0ia15Grpd9wAw2za4yQITIJqW262kMbOI6pm6MrUZSm1LXr/Zvs0qrE1YWGT4wrhqx9YehRANvg1nZmZGzROqKQ2z5GhItYH6SbXt93iblVJft5beqpmCqeNaoUvbpnd/vuU3rdG2RQDjX9+CuiAHoAAMCFU5RWU7tu1EMFiHlBQ/hFDvwWq7D0HRygGAEBwKGDgAhXEw47N2SBl0RTYgOBgUCKYeF6Zl0NufWzvU+16O+6bUhsOVIwiC8IJFYBzm0mEIVKVbit5XeOX/pmDBlwsirqO0NNx9NbHww4dxcPQYhFyeMWSOHo2ccXfEVF+8Au1IpF00CJgw0ZFe9+OPcddZE6oFoN93ND2uJtdVmDHFg5pHlk0LAcGkz5qk1zjWeqWKeuD1+xqkRYDQ7nXyvUetpDH0Cxsb7uMca1/PkccuOLa3eVt30SgvzHMpLTUtbEyjR4+OYQu8w9LS4GvfDkpmFkQwCL5/H0L7D4TNL6qrUXTzLSiY/yV8LfNjW1kwiOK77kblu+9Fzqco8LVsCZaZCYRCCB08CFFREdu6wtA6qw22HNqs7n0uwBS1b8hFSJ6yTH1eIwAmFIBxcAEwAQjGDKk9Y6ZoW2E+rZcpHW4hoPWEtWqZuVzo/VJA78UCDII527iRX1u3o/9pl283cJo3b54UgfHBgwcTXifR+AkEArjooovwySefRMwnhMA999yDqVOnHqHIiEjceuutniT8nTp1Qr9+4SelIAgiedx9992YNGlSXM/l09LSMHfuXAwePDgJkREEQRDJ4MUXX8ScOXPiGstt27YNPXv2xDXXXIN//etfx4zgliAIb2zatAk7duyIu7yiKDjuuOMwdOhQTJgwAc2bN09gdI2H2bNn47XXXoupzI8//ogOHTokKSKCIAiCIAiCIAiCIAiCIAgiFpToWQiCIAiCIAiCIAiCIAiCIAiCIAiCAIAtW7Z4EmvPnDkzap7Vq1fjrLPOwgMPPFBvqXaySWt5WuIr1f5OPDHiKquA2WLPYrrck1lymuXkl5ymmGmMYceBGtzw/DpU1oQSEG/joS4Ywg1Pv4u12/Zp+5XBl+H+R1QfTPnIkGRDE2frwmxdsM00CbbCmCH9NEXaZl5TcW5+VgXazuNpSrWl4yiseQxc/ASelAXRvLBEk+ZIS7UNeWCUmASE7C+GEFLT85G0AAAgAElEQVSszCoilIV04V6W7Ynz0uxeLzPkZ3IspmDb3BZZxhxVBB5m38UTc0MmJycnah53sfbRkmojSVJtoZ/kxjnTNs+HWfcWNEmpts6QPi3w6h1dkJoCAEFAhMB8Afe8/S7Fmh/XgQsOLkIICa5KCgUH5xxcCAAcXBeSassAoS0z3832yjU3vta69GsJbO/64dG13No5YrRl26G1t9X6TDBAEETTIq7rges9yXLRAQAsX74c9951b9TqDhwIL8NNFKKqCkXXXY+6nzY6lqUPvgS5TzxmHdd6gKWlAT6fc111dXHH6T/uOCjZWY704I74J/SqCVZLMmTtzbj/aH1IWO81smpbRr+9qPcgwJrFPiOSXMKaxdH3DFMFYcPjOIeFSQ9bVhrTaAlav8Jcr35WOA6R1v9o0aKFo17GGK6++uqo6/dK4LRT0ezBB1Dwn8/RduMGFH61AK3mfYSCzz9F69Wr0Pr71cj9+9/gb9/OtTwvLsbhZ2KcxE4IHLrv/rBSbaVFC2TffhtaffAe2m7eiNarVqLw64Uo/GYx2v60HoVLv0Hu008h9ZxzACX+PyFondUGqg5f/X9IhMBFSOuHmi993MpFCJxzCABc6s9zcEOsb1wHhHmWOK8F9n6odK7Ij/WM8qYtWx+aCnt/1t5flaTt8vjVkhbHT6Lp2rVrwusEgOzs7KTUSzR+Jk2a5CnfrFmzPMmcieRSWVmJd955x1PeF198McnREARhp7i4GCeffDKef/75uJ5Nd+/eHbt27SKpNkEQRCMjEAhg3bp1yMpyPmvzghAC06dPR15eHt59990ER0cQRGPmgQceiLlMVlYW+vfvj6lTp6KmpgZbt27FpEmTjlmp9tatW3HzzTd7zn/NNdegurqapNoEQRAEQRAEQRAEQRAEQRANCBJrEwRBEARBEARBEARBEARBEARBEIRHtm3b5infoEGDwi6rrq7Ggw8+iN69e2P16tVh82W064fjr1qEvNPugD+zdayhJgympCD7hKHxlq7Pmj3WYV8u3EVaTP5ut8aq39UsNvW2JGz+cVslbnx+Laprjw05SDDEMfa597Hoh22GVFt/+XMKHPmL9hThcNFhKIzBxxQoTFEF2kzRZNu6YNunSrKZAkUXcFvE2/oyBqYw6Wgxow5ZvK2KPm1HlJk5tASLxFuXEcs1mVmZWp9eB7OfR2Y+eRmL44do+NRLqi07gV0XxyeGNqRf2upVEZi1Dov8K5w8O864PWMTFVol22aa3saNfFKDdpUc2rc1AYLehizXbtasWdQ8oq7MnpKcYHQiCUwjSrUtBWyfo0m11XddoNe6uYLp41uhXb4/xuAbH/1OaY4pd3RBil8VY2d2HOCab/2a9RjxmxH433erVWGh4OCQxIbg4ALQ5dpcEm/b5dqyuNCrXFtHlhQ6ulsu+cJ9J4hEYE7gEvvL2wqiv+LpIzr6jNHWk4R90Khx6Uds2rQJA/uFH6fL7N27N1mRAQBEMIiiW29HzbcrHMvSLuiPvJcmuwqyo8IYlNxcRzIvs/cTYqyzsNBZZ0lJ3FVWhiosE2VYfqThvNAHelqis2/hIqtl0hJh9iW83mE45/E9xpBFvg24X3k0sEq1rViOn8tu08cKkdD7JkLLr47lAZ9LGzrllFPQsWNHT3GHhTFkDLscBV98hlbzPkb27bchpXt31zbra5mPzNGjUTD/S6RdeKFrdZVvzwEvK/e8+vJ/vYGK2W87F/h8yBl3B1ov+wbNHnwAgTPPBEtNdcTuP649Mn87Ci3nvo2Ubt08r9dOTiAHaf40cB7SJnAxXyFJqC1ESJ/WRep/qpO+WCdkUp+zqX1WQJd269cK42zRZ3OBPFIQ0qVCumZY+qpuMn+P7bWB3hIff/zxpNQ7cODApNRLNH46d+7sSeheVVWFV1555QhERERi3LhxCAaDUfO1bduWxLwEcYT55JNP0LZtW6xbty7msowx3HXXXVi7di3y8vKSEB1BEASRbAoKCrB582b06tUr7jrKyspwxRVX4JxzzkFxcXECoyMIojGya9cuzJ0713P+P/zhD/jpp59QVlaGBQsW4IYbboDf3/T/vT0SdXV1GDlyJA4fPuwpf6dOnTBt2jSk2p+/EgRBEARBEARBEARBEARBEEcVEmsTBEEQBEEQBEEQBEEQBEEQBEEQhEe8yAgAICsryzV9586d6NOnD5544gmEQiHXPEogG4X9X0D7S99Fan4PtDxnIk64di06XbMazbqOhD+zNZSUTDAlBUfC7pJ94jAogezEVlqvsHXxZrhKmEWObWiZhduKpbxMSpPLGS9VDL1842Hc8PwaVNa4H7+mQl0whLHPvofPV2yySLWZth98mS1cy30zb5kkjFYF2bo0W2EKFE2UrQu15TzqZ6fMj0GxHQ2me7JVQTdUoYAAzHT9/8wUZRuE8yZF8ylZ/NoN1KxEJJR6SbWj1W074ZiWGt2TKczz3CKrdkqmDZmkW4VhNi2M4tDTj0tlziRDnAajweriQzlEN8G2bWc54o703QsNVYKY6yLItMPrKqRvSdwOSVBpTQeMGQsQbl/aRNmWdGZb5rYeMz03k+GNu1qhbYtj5498f9UjFy/c0gUK48jpdgVSmnVwzVd2uAxDBwzD8c07okurrhh49iA8/fgzOHSoRBMYhjRxNre0X7tc25AhwptcW8c89Fa5drj2FVPb9SAwjvtFEC54ElB7+amH3Nvzehq1IDuGGMNltV06Vn+3Cg/c/wCuHHYVCvMLkRnIxOknn+75Xl9RUYGSeoijIxIK4dC4P6L6v/91LEo95xy0eO1VsEAg7up9rZ2TcvEDB+KuDwCUzExnYl1t3PWV15RJ9xdrn0/F1sPU+otyP8M4lpKgWxfu2vuNcl47bqeE0IS/1ojqQcPsYtafCNsV12QZtn6kfaIOx0RCkKTb5iMI47xKSUlxrOKSSy6JPS6JQM9T0Grex8h7aTJSTj7ZczmWkYEW/3gZ/vbtHMtEbS1qly31VE9w82aU/vUxZ/1ZWWj51gzk3H8fWEaG57jqS8uMAnDIE7lI4mzokm1hpkOb6MUxktSk2pCE+LJkH9bzwtRsm20/3IQurudimIlfLHXYijXEseIFF1xQf1G8CyNGjEh4nUTT4bHHnNcgN5588skkR0JEora2Fv/+97895X366aeTHA1BEDI33XQTBg8ejOrq6pjLZmZmYsGCBXjuueeSEBlBEARxJCkoKMDKlSsxc+ZMZLo9d/PIsmXL0K5dO6xZsyaB0REE0Viorq7GqFGj0K6d85ljOIQQmDx5Mrp06ZLEyBoff/nLX/Dtt996ynv55Zdj8+bNjeTf3wiCIAiCIAiCIAiCIAiCII4tjp2/MCMIgiAIgiAIgiAIgiAIgiAIgiCIehJOhi3Tt29f1/SffvoJgwYNws6dO8OWzTr+Nyj41TPwZzplWCk5HVA44P8c6TxYgbrS7ag9vBXBsh2oK9+FUMVeBKsPIlRVDF57GLyuHCJYBRGqhRCxCaGbdR0VU/6Y0H2wjEWR1MjCTS95hCpsFZJCx1jMwCxqHQYwAQgmZZLfma2sgmUbSjHq7//Dv+46BXnZTllTY6eiuhY3PP0uFv24zVWqDTCEqtxFc4s/XIyhN14KhflUkTYYmKIY8mwGRf2u/fh00baiQGGSGBCajBvW9TPGjJh0uTWzfDcFggzM4mBn0jI9Xej5NIyy8rsHfxKJtpse9ZZqxyCac6vKUdwmCpPjE7J1TF4WTgomS+hsMCmPV1iYFQnHclscWpxqu5bk3MKU5QshjHZoye9WH4RlXfbvXjDW14Bo0cJ9IgMZHqzUPiVZqh3pZI0q1Q732e0ebxNw67JnCKT5gSm/b4mOBU3v/huNX/fKx0O/7YhHpm9GwaCncHDJU6je813Y/DU1Ndi4biM2rtuId996Fy9NnYwz+5wJBg4m1IktFKPLw8AFh8IUcAEousBSncVCzSQ4GBQIpt09hdrfsvaqGLRkvWKjXYVrX57brnRPJwii6RCxzxGm3f+85We8+cYb+Hb5CpSUlCAlJQUrVqxAbl4uDhUf8jRuj8SDjz6IzJz4pTZh4RzFd9+Dyg8+dCxKPasP8t/8F1h6er1W4e/QAXU//mhJC+4I/wzCCyLosj9T0+KqqzpYjdpQHRSmmJMbGH0JAbcJGYQ+sYM+QQvz2E+31A2zP6ndi6L1+6L1PY9p4uhyOnt7wrrQLjv2sA59sg9ZvKzXfVqv07Br1y5L/kGDBsUUs0z2uHFI7XUG4I/v1+5ZZiaybrkFJX95yLGs7qeNSIsWmxAoeehhiFqr1J6lpCD/328i9aw+ccVVH1qmt8TWki3QD57+VEYwBVxw4xmMEAwCDJwzMEVoz+S49p2BQ01jWh9T7ZP6jGd3+iM7pvcStWPOmAJHdxVqAaZb+W3SfuNBUKw00MvAwoUL0blzZ9TU1CSkvh49eqC1ywQNBKFz5ZVXolmzZigtLY2Yb+fOnVixYgV69+59hCIjZO677z7U1dVFzdeyZUuMGpXEf/shCMJg3759OPfcc/Hzzz/HVf7MM8/EggULwk7qTBAEQTRORo0ahSuuuAKjR4/G3Llz45rUqaqqCmeccQbmz58f9veUCIJoekydOhW33357TM+ElixZksSIGi+ff/45nnrqKU9527dvj3/+85/0bwYEQRAEQRAEQRAEQRAEQRANFBJrEwRBEARBEARBEARBEARBEARBEIRHvAi6/GEkOwMHDsQvv/ziusyX1gIF5/8d2ScOQ6y2FsWfidQW3ZHaorvnMqHqYtSVbkVd+U74MwqR2uJk7Hj/EtQUrbXk82e1RUbbaH+AF814FG65FztiuLL2dJd8hlfWlGY567CVZ5qghymGxFOvQzBmyrcZww9byzH8se8w9a5T0KkwCdK1o8TuosMY8+RcrN2+H9BE2rqw2hSNK+CV7mLtbRu245dNv6BDlw5QmCrUNpTaii7LVlTpNlPAoL+rwiVFe8laJqbJ1xnMd/04WJTajMH+90u6dNvi/dXc3Kpi3QUSdx7zHEmptluaWw43abGwnay6iNC4JFpcdZbpBDyLs8O2Eb0uFr4u4/prk+7aMjn2t1GnLtiWpYYisgSxKcq1W7ZsGTWPCCZGpBaRIyLVtp24aqXQpdoMAo9f2wKndUqNJfImxXUXtsWmXeWYPl+g8OJnUP7zfBxc9Neo5X7Z8QuGX3wF7vvLvbjtrtvg9/kBcHChgGnyQUWTIMYr17a0PZJrEwSRBDZv2oxrR1+LFStWuC4/eOBgvddx8+9vxh13/wFBHkSKksBJHEIhHLr3PlTOnetYlHpWH+RP+zdYZv3HlSndTkLVxx9b0oLbt0NUVoJlZMRVJy9xjv18+dEn/nCjpKbEuK+oUmQYnlshACi2noExYYz14m/pLciybAizK6wJuS2TJelzRUXpCgstOMYYBBfaGFJeB/Msfz7WsI87PGHrSxrH3RCtW+uXj7Nch+BmX/LGm27EvA/nGYsDgQDOPffcWDbFQiLE1annnOOazouLo5atWbIE1Yu+dqQ3e+ThoyLVBoD89HxNZs0hAHD9GY4IaYJtBiEUcJiSbbVfyCCYooryNWk+Z+rEL5wJ+PQRq/78BszSnvU2aDkPhD5hkxSgPDEVbOcjM8d9cr9TntjJXqihjRMBVeazatUq9OnTBxUVFfWu79///ncCoiKaOmPHjsWzzz4bNd9dd92FxYsXH4GICBnOOaZMmeIp71//Gv1ZAkEQ9Wf27Nm49tprUWubIMULjDE8/PDDmDBhQuIDIwiCIBoEgUAAb7/9NlavXo3LLrss7O8TRaKurg79+/fHBx98gMGDBychSoIgGhK33XYbXnnllZjK5Obm1uvZaFNlz549GDNmjKe8iqJg5syZyMvLS3JUBEEQBEEQBEEQBEEQBEEQRLwoRzsAgiAIgiAIgiAIgiAIgiAIgiAIgmhKfPvtt440zjmqq6td8+d0vhIdRy5F9onDcaRMgb60PKQV9EL2CZcjvfXZAICaonWOfM26jgSYLzlB6DIaw5MVz7bbyzDznUGSa0E3KRt5mKOc/FLTVLGOYqYzi8YZ2/ZVY+jElfjv9wfiiL3hsXTdDlz0pzewdvsB6P+U7CbVFqE68NrKsPUs/PBrMKaoe48xQ56twKemM6YJspn2XRVsM2mf6/kAM69+/AzJNiRxtmHiAlyPsYvwTBjbZ8VyLtqkseY+IZoqR1qqbT3Jwsje9WX6+c30fKb8y5BqS15iIf2Y69K/63KyyC+pmFUupr0ilTPXbcbgiMmtbQpT5qsKtiXBXjiBcxiJuNt3L0Q9D44gBQUFUfMIHruYJTbCXESBKFLtcHV4kWrrx14Y58H1F2bj0j5NZzKLeJlwTRf0OjELQoSQ2XEA2lz2TyipzaOW4yGOJyf+HdcMG429e/eCcwEuQtq1gIMLTYooOAABru9/YWvNgmsSRa11CWv71jFPCWsbDneueG67Dad5EgQRJ/H0pj/++GOccvIpYaXaiaBrt6547ClVMBjkwcRVHAyi+O7xqJj9tmNR6nnnIX/6tIRItQEgcPrpzkTOUfNtfPtN1NYitGePI93fsWNc9R2q0gTC4QZrjklk9P6fkNLMUkJfrveHoyG0vrM89PdIQ+ofNj7sYvQ49qXteOl9EFWiLozupd4bGXTRIEs/+rTTTkNaWlrs600gSoswQnol+q/yH37p/xxpgdNORdZ119Y3rLhJ8QWQEcgEF2Z/kYODC1W1zYXW19R/hECI68s4BDiE4MYyIfU99X6pXq88pgRgafPmyEIYQwi9Tr3PKhW0vDUFunfvjv379+Oqq65CVlZWveo63e0eQhA2HnvsMfh80f+9YOnSpShxmZyDSC6PPPJI2H+HkmnevDluueWWIxARQRy7cM4xcuRIjBw5Mi6pdrNmzbBixQqSahMEQRwjnH766di5cycmTJgAv98fc/lQKIRLL70U06ZNS0J0BEE0BDjnuOCCC2KWagPA1VdfnYSIGje1tbVo06YNDhzw9vt+EyZMQN++fZMcFUEQBEEQBEEQBEEQBEEQBFEfSKxNEARBEARBEARBEARBEARBEARBEB7J9CC76tq1qyNt/vz5OHjwoCM9/6yH0Hrgq/Cl5yckvngp+u4ZuFllcrqMTNAawhmrvJhsmO1dThcu+ZzVm8JmtzqZy3fnZ6vAWTHSy6pCuPmF/+HxWT8hGGqcZh4uBJ5/5xtc9dfZOFhaDV0mzuDTPisA015gCFWVRqzv6w8XA0JAYT5VmM0YFO3l0yXb+gtMXZsm4GZMMdZuF2ebR9GUm1vzSe82ybos52aW5SaMMcsp5VX2TqLtpkNEWZ4X+V69pNq2PHZvtCyulUTTsmzadIQ5RdamjNAuIQzzkmFmPa7b4VLezcUNWx1h6zNEzdJ3IbQ3YcQuZIGiQ7TXdOTabdq0iZpHJFL+6aw9fFJUqbawveufo0i1Nbu6fP6e2jGA+66ILo8+FvD7GF66vQeaZ/oAhJCS2wGFFz/jSa4NAIsXLMZF516MxYsWQxVpR5drW68mZkMnuTZBEMmmtrYW/X7VD8OGDkMwmLz7XbNmzfDpgk+M73WhuoTUK4JBFN8xDpVz33EsS7vwQuT/+w2wjIyErAsAUnufCRYIONKrPv00rvrq1q4FQiFHeuC0U+Oq70DVAeM+D2G7/+tE7IOxsPcAefgWrttuOLrlvkwMw7mG0j88Wuji4ojLNViY9LBlbf16fV40Y5dLgmTHITPGQ2ZmAYE3Z75hZOndu3fUGJKNKC9zTfe1bh2xXHDrVtR8/bUjPWf83Z6k3MkkNy1XlWlDlWGrwmsOwblVji0LsjWZNqAfMlmcbZ0YyjJ+ldLsY0Z5nGzBMm+ac7k8zo5KA370k5GRgbfffhtlZWV47bXXjnY4RBMnLS0NAwYMiJqPc47777//CERE6HDOMWnSJE95//znPyc5GoI4ttm+fTvat2+P2bNnx1W+X79+2L9/P3r16pXgyAiCIIiGziOPPII9e/bg7LPPjrmsEALXXXed5z4hQRCNh8OHD6Nz58746quvYi7r9/vx6KOPJj6oRkwoFMLo0aM95+/fvz8eeOCBJEZEEARBEARBEARBEARBEARBJAISaxMEQRAEQRAEQRAEQRAEQRAEQRCER3JycqLmWb16tSPt/fffd6QxfxpanHFXQuKqL4c3Ov+4O72wDwLNT0juinXzle5P8igytlUSPp2Z67Dql5jlmyUWaKJkJuuX7VJtBsZUCTSggAuG1z7bjiETvsG6HYfj2Iajx5Y9xRj68Az8ffZiTQyuy6rV7bS8mPrilSUR6yzaV4S1y9YZ8mwfUwxptirOVqAwcx8y+AzxNoNpNmNQtD3OtFUrWrr6f6abtjTblnxUGZPOpwhO2IjYxLHaWr2UJBoZFkGzG16E2jFKtYXtBHNItSVhsSGitchqvQq1bSHa5Nki3I8wX5xzx3f9pQvS3MrL67LsIhFhvbKsj0nORW379SuEvP31FvRGoCHIE1tHEe0BAARP0toTLdXWC4aTatslm+rnjADDc2Pz4VPoGqzTOi8Nf7uhGxjjADhSco9H2+FvoNWgp5Hb62Y0O3kEmp0yCkparmv5ogNFuGnUTdi65WdNeBjSxIRckx1a5dpCOi4k1yYI4khQXl6O4cOGIzszG0sWL0nqulLTUrFoxSJk52Qbl5Ygr79YW9TWoviWW1H54UeOZemXXooW/3wNLC2t3uuRYRkZSOvfz5Fe+f4H4GXlMddX9fkXrump/frHXBcA7K/cZ/mu9hu5tS+oT6Ci321s4lvBpLL6D4vWlxe27zD7qVxE7+/LMUcbOxA2rDs3Wp9cnkTIrQr1nIHawdD7E7p02/CuqwOJs889G+f3Ox8AcPrpp9d/U+pJ3foNrumBXmdELFf57nuONH/7dkjr3z8RYdWLZqnNYciyhSrT5hDQWzU30rTl4Ea/kWvluBDg2jHkHEa7N/uf9j6o/bogabelPms0ubt93GsZ/+rLeOSxcUN42XnllVfqfVwJIhovvviip3wzZswA58l6XkHYeeaZZ1BeHr2/l5WVhXvuuecIREQQxyavv/46TjzxROzevTvmsoqi4Pnnn8dXX32FgMuESQRBEMSxQX5+PpYuXYp33nkH2dnZMZUVQuCuu+7CQw89lKToCII40mzZsgUdOnTAzz//HHNZxhg++OADtGrVKgmRNU6EELj11lsxZ84cT/lbtGiB6dOnw+fzJTkygiAIgiAIgiAIgiAIgiAIor6QWJsgCIIgCIIgCIIgCIIgCIIgCIIgPFJYWOgpX1VVlfGZc+4q1m7R696ExVUfaorXI1i535Ge03VUgtcUzlTlRUjFbO8qwfI92Dd/HLb86yRse+sc7HxvCPZ9/SCq9q4069Wl3dqPWYVcpy7MhiHUNpeZgmnG9PKS/FmTawMMG3aW49IJS/D4rPWoqA562K6jR01dEM/MWYIB97yBFT/tBjSZtirU1l5MfzH1XVvOK0uj1v/VB18ZYm2F+dR3SUjOmCTTZkwSb6vf9XR1vcbR00TchlpbS1OF37pImxk2Lab5wM1jZ9Wlm+cDY2oZow6PkncSbRPRLmF2gZeu0Q4r+bJJtY1k/bNmmmYWN7GQ6nSxfOuSay0AN3m2KTM2X16kgRaxtl3yJQsSjdCc4kKHhFf/Lu8WoW+GWrcu17aL1RzxeRX0RtnGo8lxxx3nKR8PViZ4zcmQatvT7FJtc7kAN87d+65ojvb5fu+hHyP85swCXNqnJQBVrq0EMpHe5gzk9BiF3N63I7fXbWg3fAYyO/R3LV9WVoaXnn1Zkxyq+5wb7YxDCFWuXVdbiwMHD4KHVCEiAFW2bRhJ9faI+sm1LR9Jrk0QxzJPPvEkWuW3wocffohQKJTUdfn9fny+4DO0bdfGks4FR1095NqiuhpFN/4OVZ997liWOXIEWrw8GSwlJe76I5Fx1VXOeMrLUf7qqzHVIyoqUDHzLUd6oHdv+Nu3izmumlANDlUXq3VHk2FHi83lHmP2SeOqUCVGwTbhTjShsbTQtaDjMITJZzkE0tjFOA8YMG32NADAySefHDXuZFP5wYeONP/xxyPQs2fEcm7XkfTLLgOUo/8nADmBHHXSJehCbW5ItgXXJ2xRZdQhIbRxHdek2uY4EpD7lmp/Ux8TSqM+KS/gbOz6WJOBc03qzblDjq3GJ5pMP1Iet2/atAnfffdd3HUFgw37WSbRcDjppJNwwgnRJ+SsqKjA1KlTj0BEBAD87W9/85TvzjvvhNIA7iEE0dQIBoMYMmQIbrrpprjuqS1btsTatWtx5513JiE6giAIojEyfPhwFBcXY/To0TGXfeyxx3DbbbclISqCII4kixYtQvfu3VFSUhJX+eeeew6XXHJJgqNqvAghcP/99+P111/3XObNN99E27ZtkxgVQRAEQRAEQRAEQRAEQRAEkSjor84IgiAIgiAIgiAIgiAIgiAIgiAIwiNt27ZFIBBAbW1txHzvvfcefvvb3wIAVq5ciV27djnyZHcakpQYY+Xg8scdacyXipwTLj8yAWhCY10myxhzFVSFakpQuWsxaovXg1cVQ/j8KF37BkSoxliO0q2o2vcdStf+CwAQyO2C9MKzoAQyoaRkQEnJ1j5nQknJgpKSgZRmHaGk5+nBaO8CDAyCARCqOtnU4CpmHqYKedRtUNODIeDVT7fi3SU7cfewLhjZvwN8SsORLwsBvLN4LZ6c9TV+OVCmyal9Ug5dMK5AhGpQvW0l4AsgJbc9/M3aAIoPoapDUdez5POlGPdYLTIyMlRRtqIJtqFKs9V3VdRtFWzrP4qkL5dl2Or/FUVfyjTJsCw7l4TXuqRYlhVbdkiUDWHyx4ZzHInEEVGIF+2QxyjVdqaxqFJt63JdRCuv25rPen5rYjH9uipJB103RdjKeUUX2TuSrXPgZ14AACAASURBVBMc6DBZms3MhinLFZm2b+ztTgj9tqFdp7X16PcONym+vR63ehsyBQUFnvIFK/Yi0KxjgtbqdnJrF9MjINXWTM0AgDNOCOC3/bK9Bn7MMWF0dyxacxCHyoPa+a+L8TnAfFACmWg54FGkrf8ARcuedZT/6J2P8PCTDyM7OxsQCoqL9mP1iu/x/crVWLVyNX5Y/QMOHVLv+23atMHVv70aD/zlz0hLTwcXQp1aRBMYCq2BMs1kqbdpvb3p7Vf/oErypbbruF/bytu+GyRCith4LgkE0aT5etHXGDlyJPbu3XtE1teqVSvMfn8Wep7WE1wTucrUBGuQEohdfi0qKnDwuhtQs3SpY1nWTTeh+cN/SaoQN/2iQfAf1x7BHTst6WWTX0LaoEEI9DzFUz2ljz8BXlTkSM++aWxcce0p360KYFkMl91Y+6UwBdtxXdql+5Cn7GH6n8ci8Uxg4xj7yO/M6A4a9evHVdjqENxl3doEHjnNcnD5FZeja9eusceXQGqWLkXVvHmO9Jx7xke8HvCiItStW+dIT7ugfyLDi5vsQLYmzmbquzaO40z9xCDAhAADh8IUIw/0Mszs5wkuwBUOBp803hPqczmmy9L1vqM5fODG+I5BCK4+U5LbpfTRfYypjSdhtmf5s6OOBtruZ8yYEZdsTadNmzbw++nPSgjvTJgwAWPGjIma7/HHH8fYsfH1HQjvTJkyxZNoLS0tDRMnTjwCERHEscWGDRtw/vnn4+DBg3GVHzJkCN577z26FxMEQRAO/H4/pk2bhiuvvBLDhg2LaaK3V155BUVFRXj77beTGCFBEMlizZo1uPDCC+OatKVLly6YPXs2TjvttCRE1nj529/+hqefftpz/jvvvBODBw9OYkQEQRAEQRAEQRAEQRAEQRBEIqHfuiAIgiAIgiAIgiAIgiAIgiAIgiAIj/h8PnTq1AkbNmyImG/ZsmWGWPu9995zLA8074xA885JiTE2OCp2fulIze40BEpqsySsz6FA0ohsr6ot2YJdn1yNusM7Ylpb7aGNqD20MWpMmR0uRMtzHoQ/5zhAhGAx9IBBlU1zAAoYC6kSIKGlMwEmFE0ipctdFRw8XIc/v/EDXpm3CbcN6Ywrzz8OAX/y5GnRCHGBD77ZgBffW46fdh4ENHm1iqSwZgoED6Ji7eeo3Pw1eG2lWYniR0rztqgr3h51fVUVVVj6n2UYdPlA+JgPiv6jKKpQW1FU2ZGiCbaZYsiPdMk2JPE2Y8zIAy161Resy7TNdGiyJTA9n/5Zl/VapZxMO96Wujz8TWpjEvMS7tRLqh2t7qhSYbs021xnVKm2a43MsU4h/c8hudbltnJ+YYtHzxcOF0u9KSKD5mDWhbqSkJmbPm2mZ5bFZDbJtppPEmNLcm29rCFDS5Jc+2jK0xRFCTvphEywYleCxNph1iMfw5il2vb7vLDlUeV6+jL9fPUpwMTf5oEIT152APde2RkPvLEGQqiTUhj/E4BgCphQkN1tKHyZLbH/yz9ZyldWVuKhu/+CFi1b4LOPPsfO7Ttd1qKye/duTHpmEub/dz5mvj0Dx3XoYLRDWa7NdDmk1JbDyrURWa6tVtO45fgEQUSnuLgYw4cPx9eLvj4i62vdujWuue4aPPDwn/WLkmu+mlANspAVc/3lM2a6SrVzxt+NnLvutPZ7koHfj5zx41H8xzstyaKuDgdHj0H+9GmR5dpC4PDzk1D+5r8diwKnnYb03/w6rrB2lu3Q7vG2SZCMLy647ivrfUA/hIKZ3/XJVwQkSbP2XRHWauvbx2uokt2GgbV9xS3ftg9ThHRstTxCSLULYeaBwN+f/ztyc3PjiD8x1CxbjqIbxzrGX+mX/AYZlw+NXHbFSmeiz4eAmxRHCPDiYoSKDwGhEFhqAEp+PpTs5E1Sk56SoT5H0o6uKrnmgFCf9QjBIbTlHByKUCCYANfHdEJIQm5tM2C2YUAb6erPbIQAFHOMqY6TzHZv9oUFhGAw5rnTrhHmV2E8Kwr7SFIqa3k/Us09/O3JwRdffIFrr722Xqt78skn61WeOPYYPXo0br/9dpSVlUXMt23bNnz//fck80oyDz30kKd8t9xyC5QkTvBCEMcikyZNwvjx48G5c7KmaPj9fkyZMgU33nhjEiIjCIIgmhJDhw7Fzp070aNHD08TqujMmTMHAwcOxBdffEH9QIJoRFRWVqJv374xS7VTU1Mxffp0XHnllUmKrPHyj3/8Aw8++KDn/GeccQY9LyMIgiAIgiAIgiAIgiAIgmhkkFibIAiCIAiCIAiCIAiCIAiCIAiCIGKgR48eUcXakydPxuTJk/Hoo49ixowZjuXZnYYkK7yYKNv8HkSoxpGe03VU8lbqJqzR5Tia5UYWiNYUrccvHw1DqLooaQFVbP8vKncuhD+7LQoHPIfUFt0BxsAEU+VcgmlCZkXbAA4wBRACDJpUW/uubo5Q5ZYM2H6gCn+auhpPz12Lkf06YGS/49GhIHY5W7zsKSrDrK/WYtp/f8CeIl10okgmMUmqrX2v3LgI5es+d1bGg56k2jpfvvclLh52kSbLVuXZCvNBYQp8UNMUKIb8WmGadBuKpjNnqh+bKUakAIOi6DEzS7qxNfq2CYApzLQyGaKl8FJtvZxRmZDyyUR2wRONgHpJtaPIrSJLtZkzj12qzSS5tiQztler1+EQatvF3JZVa8u4cXJbyjiijiJztspthSkWNFatyc4A9dJpE2+b9Qjb9ulSYHfBtpDD1wW9TViu7fP5ov7hbLB8TwLWFE6qHUvZcFLtcMu1NO1YqqJmNc+I8zPRtV3Ay8qPaX7bvwOmfbkV63eWG/tPvXeaUkkGBRnHnYv0dmeh6pfllvLvznZOAhOJH77/AZf9Zij+u+i/yM/P19YDQ4wthNCkhu7tzZAf6m3Wg1zbDsm1CaLpMP/L+RgyZAhqapzj0vogjylP6XkKOnbqiLPO7oOR14xEfquWxj2H2yYWke9YNaGa+K43LkI15vej6tPPUPXpZ/FtkAstXpsC//HHuy7LuGI4KubMRc3ixdbQiopwYOjlyB53B7KuuxZKnjSBBeeoWbESh599DjVLlji3IRBA7rNPA3FKeLaXbnOkCcA244om2lXM/qxgwpRka/1NtY8ozDqiYj2G1v6z+/FltrjM3C79TONZgEtdx9jtyjY6CJ/Rfq/XGp/DJezlAEvt2JiiRaqvVcuWHipJPMHNm1E25VVUvDXLIdVOPasP8l6YFFW0X/fDD440f8eOYOnpAABRWYnKj+ehat4nqF2xAry01JFfyc9Hau8zkTH0MqT/5jeAP3F/OsDAEFBSUR2qgj6RmdB2PhccChRNnq32F7n+ZM0QbpvtGswcCwhwAD7z8CvaKaOPlY3J1dQTyRyrWU8scxKYMPvZfn6Fk1nH4YSvNy7Pptyora3FFVdcEZfMU6dFixYYM2ZM3OWJY5frr78ekydPjprvzjvvxFdffZX8gI5R3nrrLRw4cCBqvkAggKeeeuoIREQQxwa1tbW46KKLsHDhwrjKt23bFkuWLEGHDh0SHBlBEATRVGnbti22bt2Kbt26Ye/evZ7Lffnll+jduzeWL18OfwKfCRAEUT8qKyvx4IMPYsaMGcjOzsbQoUMxfvx4tG3bFv369UOpy3O+SAwaNAifffYZSfRduPPOO/HCCy94zl9QUIA5c+YgNTU1iVERBEEQBEEQBEEQBEEQBEEQiYb+JYwgCIIgCIIgCIIgCIIgCIIgCIIgYuDss8/G3LlzPeV9+OGHXdOzOg5OZEhxU7T6RUeaP7MQme36JW+lzDTCiFANghV7EKzYi2DFHtRV7IGoq4ASyIEvNRfMn47dX9yQvFgkBK9DXek27HxvOPwZrZDZYQAyOgxARus+gC9Fk2trWjUGCCHJnQ0Jty7XViRhpCoKKjpci5c/2oj/+3gDTj+hOQb3aY9BZ7TB8QXZCd+W3UVl+OK7n/Hx0k1Ytv4XhAwDrQJTMCRJhSTJtqipRPn6L2JeZyD/RNQe3GxJW7FoJUoOliC/VUtVpq1oGm2mgDEfGFPgYwoUxdRrq8uZFiu0VFWuzXTRtpEG47u+RaosSRO0myZt7UhZJeK6WMnybpN72eVLhkTtGJOjNTXqJdWOVrfNeMUsaR6k2nJ8QhjzDritwyLO1gXTRoJctyTTZnIdDELEL99ybIueposFpe8OASGHIcMGAwSX2yJM8y7MfShdhaV1mfllqXZTk2unpKREF2tX7U/Oyq2nb1TZurOwmwlObgOyGNP8nJEK3HFp85jDPRZhDPjT1d1w7TPLNaG13jZsbQUKsjpf6hBrx8PPW35Gp7ad8PKrL2P0taOhMF2QzzTZKQPTpfcu7Vdq4tpGQPOAS3JtCbe2SnJtgmj8TJr0AsaPHx/jvcVJ23ZtkZGegaysLJx8ysm47PLLcPHFFyElEJDqViWv5jddtqqP7ZwIIVAdrEa6P71e8QGACAZRt25dveux1FkdQUbOGPImv4j9lwxGaI918g1RW4vDzzyLw889j5TOJ0Jp2QqiuhrBLVvADx0KW2Xuc88i5aST4or1QOV+lNWWwcd8+iBOHUfL13F9QhmXw2H2EWR5rnU5E877hxuMOaaGUdOjFbav1v5ZmjTiWCOiQDscYcZA5kRD1vqFoWu21mFMGKTntNcHAYX5Yo8vBurWrUP1/AUA5+BVVQjt2oXaH35AcNNm1/wZV16J3CefMOTYEevetMmR5u/QAaKqCuWvvY6yKa+Cl5RErIMfPGiI/f0nnIDcJx5Dat++3jbOA+n+NFSHqgyBNocAYwJMCHDGwYQ6kRoXHApT1DEoUwBwCONZGtQ+pCbON/uO+vWaaZPYQb2GcK4+b7P0HWXJthL2euDoQyqwjiOdHdGj+wzINh6zN7fCwkJUVFTEXb3P58OLLzqfDxOEF5588km8/PLLUcXuX3/9NcrLy5GVdeQmmzyWuPfeez3lGzNmDAIBmryMIBLBd999h4EDB6IkSj8sHCNHjsSMGTNIekgQBEHETPPmzbFlyxb06NEDW7du9Vxu1apV6NmzJ9asWUP3H4JoAFx77bWYOXMmQqEQAODAgQN4/vnn8fzzz6OwsDAmeT5jDI888ggeeeSRZIXbaBFC4OGHH45Jqt28eXN88cUX6NSpUxIjIwiCIAiCIAiCIAiCIAiCIJKBX1Ea5i9xn3BSCyDMHyw0BDqdlH+0Q3CF9lt80H6Lj4a+3wDad/FC+y0+aL/FB+23+KD9Fh+03+KD9lv80L4jCIIgCIIgCIJomlxyySW455576lVHxc4vkZp/CpiSkqCoYocHK1BTtMaRntNlJJBE6RCvPYzi1S+gdOMcBMt3JazeQDP1j1rqynZA8Mjy0WgEK/ejdP0slK6fBcWfhpa/egxZHX8N0/KlAIyr70IVSQoGMKENuXWPtSG21JJECEIoWLW5BN9tKsKj01ehfctMnNO9JU4/oQV6HJ+Hzm2bITPN+3lRXRvEpl3FWLPtIFZt3oul63/Bz3sOwXTlmqJpQItNEmnrC/T/l63/AqKuOuZ9ltV1MA4d+gdEqNZIE1zgyw/m47c3j4KiKGBQoCg+KExRX1C0WBSoMnJVqG0Itg0Jt6Y1MsRr5otJ74ZHSZFSJKm2qwtJTnTzvsqSbZJ3NnqiShujHeIoxest1WZWqbZdKCeX12WQxokvpGVSui6akyXcQqrN/Cgc2+9VcskYM2uSZL5C2kBDiiaJyozVCeu+0SXbTN8u5tx3bnJtu1S7Kcm1U1NTUVVVFTFPqPJAPdficrw9S7VtUncDNwOlu1TbWKbeMDG6fw5aZCdXgtiU6N+zAL07N8eKTYegiuYFhFAs8moBIKP9uQjkdkTtIe/ChUj8/ubf49057+KFlybh+I7Ha5ceVYQIrW8ky7WdyAJE5jxd6NZLEE0SAeD666/HtH9Pq1c9J598MpatWGYIAnX5rvolNtWv3neQEsAAVNVVJkSsfTTwtWqJlrNm4sDVIxHat8+ZgXPU/bQR+Glj5Ir8fuQ9+zQyhl0edyybD+lyYOl+z6TjJS0F5MmTmKV/ab2XaONCATDFauQW0tlgSrkj31SiCrY9nlDHqlzbibUfGLd82zZ8MsZJulDb6KeqX5gm1zZGQUJASfLxqP3+fyj925NR86We1QfZ48YhrX8/z3UHt213pPGiIuwbcCGCO3bGFCcABLdswYERo5D9+9vR7E/3AwmQaQV8AQjBwfUxHDRBtvYOJgypNgeHIhRwxtVnQpDaq1CfrQlLq9Wl6vo37ZBLIm3AHBPqqONO2GZycbkS1PMZwBFFD16LecP6DbjssstiEnqmpKSgT58++PHHH9GmTRvcfPPN+P3vf0+iXSJuMjIy0K9fPyxYsCBiPs45/vSnP+Gll146QpEdO8ybNw+7dkX/Nxa/308SfYJIEBMnTsSjjz4adVIBNwKBAKZPn46rrroqCZERBEEQxwoZGRnYuHEjzjzzTPzvf//zXG79+vUYMWIE5syZk8ToCIKIxh133IFp08L/20gsUm2fz4cZM2ZgxIgRiQitSVFbW4uxY8dG3Nd2MjIyMG/ePPTs2TOJkREEQRAEQRAEQRAEQRAEQRDJwn+0AwhHs7yG/ccIzVqkHe0QXKH9Fh+03+Kjoe83gPZdvNB+iw/ab/FB+y0+aL/FB+23+KD9Fj+07wiCIAiCIAiCIJom3bp1Q15eHoqLi+Ou4+C3f0PZzx+j4FfPIL2gdwKj807xymedxlYAzU4alZwVihBKN8zEgeWPI1RVX/mniS89D9knDEervo9DtcxwlKybgcodC8BrS8GDFeB1lRDBKohQNUSoFoLXgtdFFpTq8GA19n/1Z/jT85FW2Au6WFuV+yjQTc6qXJuBCcUqf3WRa6sSaTXXzoOV2LFwK2Yv/BkAB5hAy2apaJOXifycVDTPSkFawA+/whDiHFW1dSitqEXR4UrsLirHvuJycMFtrh8ljBzIMFxKgiEzY6i8CBWbFnraL+b2KWje50ZkduyLml2rULHta8vyz9/5AqNv+S0UKFAUBQoYFF2ezZgm2GZQFKYJtXVpmp4PWrzqZ1OoZleCm+UcsmwjydxWXd5p1MeYw7BEMrSmRUOVahtxSZ8FhHHtsNdvqUM1VZvL5PxcGOe+W/hmGWE2l7DOZJcFUvuw71v9u9qGhNHWzFiskm2jKmkyQFXCprdvXb7IbPsVhkDfk1xbauONTa6dlhb9WXOoOv5+iRdjXOxSbbd8zjNRfzdk8QDSU4HfXZQTNSbCyh8v74rRT30DQL+OCKtkUABgPuSdey/2zvs9wh0zJZCDtFY9kNryVKS16omU7PYo3/IJilf/n2v+L//zJW668WZ8Mf9zALrs0NrHUJu0VVhqxKZ90K8JRvvSZZph2m24NIIgGja1tbU477zzsOq7VXHX4ff7cdfdd+Kvj/8VjEWSwgrLJ4c825rFlepglSGEbYz4TzwRrT75GMW3/x41y7+NubyvXTvkTX4RqX3q99xiU8lGMGYbdxlCbKgJlomUTPT7mGU8JxmXrX0yeXxoXWb0QaH3Qd3vHwJOEbMjp33uEHsd4ti8P8lbHFGkbbcb6+cDbLs1TBWWZiyPhyDMSYYsnvyjeyxYejryXpqM9IsGxSyyDrnIUmu//77eMZW9/H8I7T+AvOefdcinY8Wv+CG0vp6AAIcAAwcDg6nP1sd4AIeADwDnAkwRYEItpfcH9XGu/vxKLSzMNqzOxGRe/6UOr1W8rZ0rTBuTamNHywMjfQzakATakdDinDZ9Gq6/7nrPk2HpfPrpp7jwwguTEBhxLDNp0iSceuqpUfO9+eabJNZOAuPGjfOU74orrkBGRkaSoyGIpk15eTkGDBiAFStWxFX+hBNOwJIlS1BQUJDgyAiCIIhjEb/fj1WrVuGCCy7AokWLPJebO3cu5s2bh8GDBycxOoIgwvH999/j5ZdfTkhdqampWLJkCXr16pWQ+poSJSUlGD58eNSJwGRSUlLw7rvv4txzz01iZARBEARBEARBEARBEARBEEQyabBibYIgCIIgCIIgCIIgCIIgCIIgCIJoqLRq1apeYm0AqDn4I3a8ezGyjv81cnvehoy2fRHd7Jo4Sn+a5UhLK+iFQPPOCV1PqKYEZVvex76F4xNSX/Pu1yL/3MdR+uNryOgwEKl5XaWlqvS6efcxaN59jJZmE3kKbnys2rsSe/5zC4KV+yKuU/A67Fv0EDqM+Ezz8XCocuyQKtcWulxbXcaYD0LINkifGp1Fru3TxG5ck0pyo64DJTXYX1ItxcrNbRD69ujyKEUTkMnbGEasY5FH24VlDGU/fgTwkKNY3nm3IVDQDdW/rELN3vWoO7QdocpiKGlZaDlwIlKyCwEoyOh0gUOsvXHNRmzbuB0nnnQifJBE2haptinchiTdZkyXbatx6kJuXZ5kSrZ1KRrT/mOGMIlpy932iEOqbdkbdpHasSdFa0ocPak2c8/jIpIzYhRRpNqGKE4XZwtrXkkspy+QlZJWkbdZRr8ueBZzWW12apUWgbVZlyHRZkxznjFHTA45omDSPtPaqlAnMNAFvWrbFmBClvQ6pdoWSa8l6sYj1y4rK4uaJ1R9KM7awxkLtfeImxhJti0bDd3y2aTaxneOK87NQW6WL9KKo8I5x9q1a7Fy5UqsX78e27dvR3FxMerq6uDz+dCsWTO0a9cO3bp1Q9++fdGjR4+EHU8hBDZs2IAVK1Zg3bp12L59O4qKilBbWwufz4ecnBy0bdsW3bp1w3nnnYdTTz01Iev+1SkFOLlDDtZuLwWEIklkrb7E1PxuaHPZ6zj03Suo2qXKgJiSgowOv0JOl+FIb3cu1KkuzPty3pnj4M9uh/2LHnBd99IlS1F86BDycnONbdGvg8wWgNzW7LHpp43XdhsujSCIhsmePXvQ64xe2Lcv8vgrEo9MfAT33ncvAikplv5MXNg7Xdp3fZymdr0EKusqkRXI8l6t3w92JMSFHgW9vsJCtJw7B5XvvovDk19GcPPm6FW3aIGs392I7JvG1ntbtpduQ3lNORRFgRBQJ1WSJdv6d5jXfaaPB23f9fGelmquRO5fy+eELNe23YvgItDWC3FN4Bv2/uIibzZK6/1VHNmJWBojrmOPMGMhx+4OZ+GWxlbq2OjoI6qqUPS7sfC1aomMYcOQNfZ38LVpE71cMAheWho1n6+wEKnnnI2ULl2g5OUBAHhJCYJbt6Jm6TIEt293LVc5Zw5SunZB9m23xrZB9vUrPgjBVbk2GKC3IO1Y6JMTCKnfLwxxtpwK6buaR0jXCS70NmuOBQHzOmGM/2LtG4YVuLtP0mQWi+3sipQ/lnjff//9mKXajDF8+OGHGDBgwBGfJIpo+vTs2RPHH388tm3bFjFfeXk5pk2bhjFjxkTMR3hn4cKF+Pnnn6PmUxQFr7zyyhGIiCCaLosWLcIll1yCioqKuMrffPPNmDJlSoKjIgiCII51FEXBwoULMWzYMLz//vuey1199dU4cOAATbxCEEeB22+/PeaJ0sLxww8/oEuXLgmpqymxfft2DB48GGvXrvVcxufzYfbs2bj44ouTGBlBEARBEARBEARBEARBEASRbEisTRAEQRAEQRAEQRAEQRAEQRAEQRAx8vTTT+PSSy+Nms+Xno9Q1cGIecq3fYbybZ8hNf8U5J16O7JPHAamBBIVqiu1hzYiWLnXkd6s66iErqdy19fY/fkNCNXEK/u0EmjWCa1+9SwAIPf0O+Au7LTblWx2LUmell54JjqOWYGyjXNxaM3/s3fmAVIU59//Vs3sfbDsLvd9ehFBRVEgKiqKYsQTvDUCQSVR/ImvqBEFjRrjFZMoohjvA1BRkKCCGlQ8IhI1IPclIMu5LLvLHjNd7x9d1V19zE7P7M7CwvNZx5murqp++qjuqln2Uy+iZucyCKPWd9uitlKrkUlZUAhAFGDcWT0Mc7tCCbUNACFLHumVa0tBmCXElYogpu2LAABDysCkWErogm1dCOc+JtoKZn9mmly77Pu3sW/DfzwlwrktkdnpRDBw5HQ/HTndB0sBD5eCaw4lNM9scwxCmQWIVpU66pj71jzc8sebTTE242Dg4Cxklbf02YxZS4xxS6wNxqQ8yY5XLau9sBzjMaTauqTIEri5xWv6suYYIlnnQU7KpNox8mjXly58kx98RXLO+oQl6hOGqy6rMehCbU1PZt0yXdu1hNoilh8wEPofgTIl1ZZSXyXadku2lQVNyG3bISvZlxSmybxMj1mL1Jb0SjG5kq255drumNE05NoZGRlxxS1CeCdGSBrXfTH+H/i61/tdSQ4DvGu9sM47Z8DVp+UlFK5i7969mDVrFmbPno0FCxYkNAlKz5498fvf/x6jR49GZmZmwtuuqKjA7Nmz8d5772H+/PnYvn174LJdu3bFDTfcgBtuuAE5OTkJb1vnurO64dap35oLVtMRLoE1Q1phV7Q681FEK3ZACIFwdguwUJa8nlVvRABSaMiEQP5hFyK6bwd2/ucxz3aVMBzQ2rMS5DPpTaxLdCgDtNqU293vcKeSXJsgmiKLFi3CGWecgaqqqoTLpqWl4a4/3oW7/niX/fx3CLHhvW/EwMrqlmpb67W+h6S8Zm9CYu3cUSORO2pk4PyNAufIvvhiZF90EWq+/wFVCxeidukyRLdsgaisBEtPAy9ugbTDeiKjf39k/HogWFpag2x6/n8+wvz3P8b6H9fjsL49cfplp5n9OsAe88l7vT3is6ZWsVOEJt+2Mql61HPOXq+eRVZdfo8f6yEjYE/Y5F5vjzOtR5K8kByTNWnvaqP68+lgfU4FkQt78rgFxfr4JNZ5couNhV2vpd7WJlKztiMOnGMf3bYde5+ZivJ/voD8Cbcj73ejHcJ3N6IuqXYohOzzhyH3mquRfuyxsesRAvvmfYDdE+6AscP7/WTZnx9GuF1kpgAAIABJREFU1jnnINypY6K7Y6Hum/o3VACsFAghxdscAgaElGxbeYSAYHKcaw4Y9WYPBgHDMOR3SFYvFRACjMv+pTUhi1qvpbm/80GCfUfXM0aN0RvyutLvNXVRU1ODSy+9NGEB0y+//IKWLVva2yO5NtHA3H333Rg5Mn7fZ9KkSSTWbkBuvPHGQPnOOeccFBQUpDgagjh4GT9+PB577LGkBIiZmZl45513MGTIkBRERhAEQRAm77zzDkaNGoVp06YFyl9ZWYkhQ4Zg4cKFKY6MIAidkpISfPXVVw1S15dffklSbR++++47DB06FFu3ev89ZF1MmzYNF1xwQYqiIgiCIAiCIAiCIAiCIAiCIBoLdu+UIda/7uh8WBHadszfn/EQBEEQBEEQBEEQTYz+HSYiJ631/g6DIAiCIAiCIAiiUdm1axeKi4sD/SF15+ELAcPAprmX+sqs3YRz26L1KU8gp+MZDRGqL5vnXY3ydXMcaYyno9u1yxHKSEay4D0ONaWrsf7NgTFF1a6Ng4XSwdPyYFTtQiirCEZkH0S0GsKIgIezUXjc/6Gwz1iYIme/7dZlUnMLuG2Bpy2lNmU+618/GbV7N3pCLDzmRhQe9wcp/TEgEAVgmHUIQwqczJdA1MyjpQGGvF7c64S2XqsPsOu34tPTtf0R7v3zQzcJSXkOYxDRCPZ89zoqV/v/4WSLMycivbgH1HG3ZNhSrm2dDxYCA8fuxdOwd9ksRx0t27TEh0vmIRQKg4EjxDk4M+XanDGEYL4r6XaIcTDOwMGlcBvgzBR4cyk7M+MwBdu6INwSs8EWq/lJtR3iM5dk2y0XSqWEi0RGqSXuPTqlUm3mzSOvNSsu7bNT4GjLwJzl7WXbxS2lY8KdW1jrLIex3J4ep57f3owdXyB82o2uQtSbmN3mtJbFmKedWep8Lb8pSFRpwqpDqLzuti5lZwLetu/Gu/3E22Yq23OHDh2wadOmOvPk97wEbU6fkmDNfhe5JhrVr9eYZYOsd+UR9nNMyfRMDJx0RBZeHNcqfugaW7duxT333IOXX34Z+/btS6ism65du+LFF1/EwIEDA+XfuXMn7r33XrzwwgsoLy+v17bbt2+P559/HoMHD066juraKI77/WyUVUZgTgDCzH4WC8E5KUZYpnMwhGA905mex3wOQz6Dzc8Mm2Zfjqqtix3bLSgowIaSDVZLrN5XjS8WLcIP3/+AkSNHonnzAofw0dtmVbN2yketduWSafq10fo8r+l5TBCpQfVvnnnmGYwdOxaGYcQv5OLMM8/EG9PfQF5enl0nYIlXhe1FtvtOcqyn1gthP2/sH5kuDPnZgCHHXAYEDLnOkMstslogM5z4xAuHOqvXrMZhPQ9znPvjTj8WI++/Fjm5ueaYkHOEwMF5CCFwhFgYYR5CiIfA5ecwDyPMQuBcrmNhhJiZJ8TM8aWawMkebzIwOea0J3OCOckTYC2rsSUDQ0g+86x+p/UZ4OBWv9Mj1o733PLp78aDMx4/UyPjls5baRL9Se8amfjXp4+FzITY7Vpbbxh6ObO9mqvN710MVUouZ4azEpLjJ4pRVgZj2zYrRFFRjugvW1G7ciWq//1vVH/9jW+5nEtHoPlfHga4/7mObtqEX/qd5ElP69ULRf/4G8LduweOMbJhI7ZfeBGiPlKZnCuvQPM/PxS4LjdfbVmENbtXyfYcstsz4wizNIR4SLZp1Y5DCLOwTA+b3wnxEEIsBM64bPscHKptm+2Vy7YNMLmegXF9cjbVFu2eJuPcnOBFjSOh8ggrr0x0tmM1HHK1ab/JnYKSSJuOVfcNN96AZ6Y8k9B233nnHQwbNsx/O9QHJhqQ3NzcuBOCAcDSpUtx5JFHNkJEBzeLFy9G37594+ZjjOGXX35Bq1aJfc9CEARQWlqKgQMHYunSpUmV79WrFz777DMS2xMEQRCNxoQJE/DnP/85cP5nn30Wo0aNSmFEBEHoXHLJJZg5c2a96xkzZgymTEn03wQc/MydOxfDhw8P9N2EzhNPPIGbb745RVERBEEQBEEQBEEQBEEQBEEQjcWkZ87GgfcvrwmCIAiCIAiCIAiCIAiCIAiCIAjiAKewsBBDhgwJlHfn4seQ0eJodLvmf2h+9A1SThibSPkWbHp/OLZ9fgdEtLohwvVQ8fN8T1pul3OSlGp7MSL7sO71fnVKtXlaDoqOuRk9Rm/EYddvQ8/Rm9D92p/Q8/oSdLtmGXqMXIeeozfjsDHb0GPUehQdcxPg+fVmLAGMv+DVscygiXPsl4j6Cznzj7gMltqGSbkkpGjStHHJc2tLKG0xpZJZMlNeyTgY5wDTRJYIgTH9xex0mNJLxsyyYGFHvWaaeoXsz5ok00wPOfOCofx/78eUaqcXd0N68WFQIk49PmfdYXNfWQi5Xb1C+G2/bMO3ixaDK6m29WPKyZg8dgxMys+k9EyeN66t0wW8Spdkic/UOqbcnX6iXde7j/DMeaWQZKip0phSbXUHEdYFlZhU27SvOYNziiFhiyA1B7ESySkRpKWXE7pcTpU1pDhSE81ZS1IaKQyYP8ISSjpehny50yEQVWVlPcKqRWiRwpRUwpbeOaWWmjgckDHYdUCKMQ3D0OSY9rF3yPs0SR9Ty3VIot2yv1jyv/1FVVVV3Dw8vVnDbCyQWD1Z2bZznX1l2OmXDEhcevj5559j6tSp9ZZqA8DatWsxaNAgvPnmm4HyL1myBH//+9/rLdUGgE2bNmHIkCF4/vnnk64jIy2EC/p3kJN0RAEpiRXCnBBEWKZ9c6IPdX+wJvsQUsrvmPxDO0dCQERqPNstLS1F+d69qK2txT/+9hS6d+6BYecMw9133I2T+5+Mn5Yv1wTqqja9zcJ5zSmHYYzr0a+NHmjtliAIkxtuvAE33HBDUlLtzz7/DHPnzUV+fn7dGX3nibDFqErQ64c+NrCHAp6bDsqq9wQLmnDwl4f/4jn3ixd8h3sumYzyPeVWnw6QvWh1HtTYTy4zx7Ic80kHtjUytMaBcPSZFVY9amvMvd6nD65Rn+dMkEnZDibqPFbuVbH6nDGqcB9Kq9/vWuFszqk9/jw/H+Hu3RHu3h1pPbojvU8fZJ09BPk334QWb7+FVvPmIs1HIlvxxpvY+/d/xKxXRCK+6VmDz0hIqg0A4U4dUTTlKd91lW+/A1GPfrShJiiw/u9eUpMV2FeGPcyVaaqP6poQwSrh7hsKAcGc4z/HJWAPQL3XjGs8YsdoON79fhqLWNt/6cWXEqrn3HPPjSnVBg69exORWq666qpA+W666aYUR3JoMHr06ED5Bg0aRFJtgkiCuXPnok2bNklJtRljGD9+PH788UeSahMEQRCNykMPPYRbb701cP4bb7wRJSUlKYyIIAhFVVUVZs2aVe96CgsL8dRT/t/xHcpMnToV5513XkJSbc45nnrqKZJqEwRBEARBEARBEARBEARBHESQWJsgCIIgCIIgCIIgCIIgCIIgCIIgkuDBBx8E5/F/3bZ37XuoLd8EgKPlgD+hy6VfIaPoqLjldv/4DDa8dTqqd/3UANFq8ayZBRHxCjqbHX5Zg9QfqfgFP886N3YGxtHsiCvR47q1KD5xIng4BzFNSkwa0Or0vDDXuztdX3YbG5WgWfscyvRsIbfbUIRzWsl47Jct1+ZwCrpDTrm2LthmTIqpQ5as2hZsKwG3mWZKrJ2CbqZelihbF2br9bgF2yrNTjeqK7D3p7n+R5WHUTTgpthCbdjbM+MzY00v6oH05p099c2ZPgecMXDGrXcmhdlKo20KtE3RNpd2bO465rZc2yXVhibVttb57Jc6z7poz7Uu1jLRdGhsqbY7zbPsI4y1Y3SW9Ei7mJZqOcSU8M+pojYF2VqKcEq3PSJtmd/Q6hGGsE2EloBXia/lSxhS2quE14Yp7jVsAZkt3dZE27KM2pYh61UycPula8Jhy830dPVosERsfnJt8wA2llw7lVKymhqvyNhNKCNRsbavhdTxFn+f4pkRhTOPw3IptBNpLudmcQzukx1nm6knEongyiuvxJdfftno2zYMA6NHj8aCBQuSruOigZ0BEXXJtVV709uv/CzbKLSXLkRU9wLVJjJb+Pdj2xW3R1FuESaMn4DS0lIrffXq1Ti5/8mYM3uOdc7ddz4AdjtFjGuPvH8E0aSIRCIYOGAgnpnyTMJlj+59NMory3FS/5M869yT5fjht8qZn/nnE85Ea9TBgKpIFapTNPHVwcrPP/+MF1980Xfd9k07sLtktzlVlZqnClpPQggwATAhAKHGbkwuA0wKc5nWXzXLOUfs5rNFVel9kFjXk2BOY7M+DHWRrFz3YBfY1nf0bI2rHMOoeAMzrV/JoPdetCz7f+qNtF/9Ci3feQtpR3n7UGWPPY7Iho0J1ceyk+svpx9/PLKGnOVJF5WVqP7yq6TqBICIEZHjVTXBkxonQvYxNXk1lGjfnmLHGosKV4om41YTRlmidG7X4h5uWydcu5+rsSY811f9r45YEuygP0EpKSlJeCKhH374Ac8++2ydk1tYx4Yg6smf//znQL8r+fTTT1FZWdkIER28LF++HEuWLImbjzGG5557rhEiIoiDi9GjR2Po0KGBJjp0k5ubi08//RR/+ctfUhAZQRAEQcTnkUcewQUXXBAob21tLU477bQUR0QQBADceeediMSYRC8R3njjjUBj70MFIQTuvPNOjBkzBtFoNHC5nJwczJ49GzfccEMKoyMIgiAIgiAIgiAIgiAIgiAaG/oGnSAIgiAIgiAIgiAIgiAIgiAIgiCSoHfv3jjhhBPiZxQG9iz9p7WYXtAdnYd/hi5XLEZOxzOknNif6p3LsPGtM1Dx88cNETIAYNeSv3rSwtktkd1+UL3rLl83F2te6oWq7f/1XZ/X/QL0uG4tWp/6V4CHXWvjyLVRlzwtWbm2voaZImwfsTYPZTqk2gyQwmoGW+7MrTo8cm1Nmm3Ls5VoW8m3Qw4JtpJnmwLtsEuwza36TdF2WL5zW6Yd42WXCaGmZIUpxHUfi3AWWpw1CaHcVnZ8YHBLtRljVkx6bDldB3vq/HD2R6jaV20K0AQzfUjCFmtbZ4HZAjsOZsu3maXEdvzEkmoL+0yZpdwibUu05FrWrweiSdKYUm1nmn1/iSXV9oqd/UXOVnkls9VkcJbs1hJm2wIze9ft9QDAGUOYh5EeykBmKBNZ4Sxkp+UgO5SN7LRsZIYzkRHKQJib9xpboS0F3MIWZus/ap2u49Xl2BACwpASbSHr9Ei2IcXe6ni4BNtKpKZyW7I1XfMLV5q9xjzWTV+uXVtbGzdPKKN5AjXGiDNQ/LHyuK9rn3y2LdM8tsx5Ez69dzYy0hru/tu5c2eMHTsWb7zxBn788Uds3boVJSUlWLFiBebOnYvbbrsNxcXFvmUjkQhGjhyZ9B85t2/fHmPGjMGrr76K77//Hlu3bsW2bduwatUqzJs3D3fccQdat27tW9YwDIwaNQrV1ckJXPt0K0KHFjmwBdlGnS+7lWl9AgG5LNOFLUHM7nR6wjGV7y3H3XdONBe0U6yrEGVzteXaWjtWbVf3H1qtXQhHfakUGhIEEYxt27ahc+fOWLRoUcJlL73sUny35DtkZspxmWyi7rGg0NbpqLGAN7PPeNLPqSr0Xp2jYpRW7Y6/A4TF5MmT63yWVZRVwpRlm2M1NSmK9aOM2xIm/8egZNzaejX5EtNkufpJlD5dYdh9TQcxxoWOfqWeLoQt5U5g7HiwyWuTeobWNYFLDJG5X3uMdyzVOIIBMHy+92hsWG4uCp94zJMuamtRPmWKfyEe4/vCeshzsi+80De95rvvkq6zJlpjXwnyuBuGNm7T+3bC7OsK90ROquUKyLGie7wHed7hqNONMFxjalXUc/t31e6q1zPZi6sfqurQRuVJ9zWD9kdnvTMrbh43GzduxJgxY1BYWIivvqpbnn6w3Z+Ixic/Px8DBgyImy8ajeKuu+5qhIgOXkaOHBkoX79+/dClS5cUR0MQBw8lJSXo3r170kL6E044ASUlJTj55JMbODKCIAiCSIzp06ejsLAwUN5ly5Zh0qRJKY6IIA5tDMPA1KlT613PqaeeisGDvf8W61BFCIFx48bhwQcfTKhc69atsXDhQpxzzjkpiowgCIIgCIIgCIIgCIIgCILYX5BYmyAIgiAIgiAIgiAIgiAIgiAIgiCS5IMPPkBBQUHcfKXLXoSIOoVS6fld0H7odPQYtQHNf/W7mGWNyD5snns5ytfNqXe8RqQSVTt+9KTn9xwB5hFdx6mrthLVO5ehfN1c7Pzucax4ugib510VM39+9wvRdvBz4Ol5ddRah5BKpEKu7RZ1MbD0HE/N5es/hCmTZpqgGppcW8mm3XJtU2INKaBmLARTrG2+LHE2wuZnmBJtKOm2ygdNsM3DVl1MCbPBnXnhFGjraXq91SUrfI9k24ufQUZRdxmTswzkdtW+2PsQghKK53Yd7DnulRWV+PhfH4MxDs44QozbMjQwcJjHlCv5tyXYts+YKe9Wn5mUpynhmtOFxrQEJdX2iM+0ArGvK6Ip0ZhSbXVd6lJYdx59lUfobIm6nOV0qbaAgGGYwmxhSCm1S6gt4KyTgyGNpyM7LQf5GfkoyGyOZhkFyEvPQ05aDrLTcpAVzkZWOAtZadnIDmcjNy0Xeen5KMgoQFFWEVpkt0BhZnPkpechI5wJxpgpxtZejh+hRNlKyS1jV0tqvZKsuSTbSiVm160dCaaLtGHtt7Ij6scBwnUM1WkIItd2CdJinfcgpEJIFkTuHMoM9kfyMVFh1yU79C2gYD5p+oEV9gWv1jlkesCZx2QnFLIfoVAIV1xxBRYtWoS1a9fi73//O0aMGIFevXqhVatWaNmyJXr27Imzzz4bDz/8MNasWYMrrrjCt66ffvoJs2fPDrxtxhguvvhifPLJJ9i4cSOmTJmCyy+/HEcffTRatWqFFi1aoHv37jjrrLPwwAMPYPXq1Rg9erRvXevXr8f06dOTOgYAMOT4drLdRWFJtIUmtdeOPaz2qUu0nefGxMyT0+HXKDgqdp8vFuFwWAoV7faratVs2eabW2ZYF/QIJ4gDisWLF6NLly7YvHlzQuUYY3j44Yfx6quvJlhO++x7QxCOT34yZCvFPSaQw0U1eU9VZB/2RfYlFN+hyrJly/DCCy/UmaeyrNL8IMeFnDFnr1o+qxhUl1AAloSb6fOtwJqdAbDHiFa6+i4BYFwJuJm/YJt7ryG7z++kzj6i51LS9ozktQ6CPPOtVc5Bv/XRtzyzPwjsf7E2AKQdeSQy+vf3pFfOngMY3hh5dpZ/RUlO/AIA6TEmCIysWZN0ndXRKk+/HrCF0a7RHKD1AYXqE2rjX3OlfZJVGYfkGmp44ZR2w9pWHfLtgOO7xp6cJZXbKSsrw4ABA/CPf/yj7hjo/kTUk7/+1Tuhpx/PP/98iiM5eNmwYQO+/PLLQHmnTZuW4mgI4uBhxowZ6NixI9Yk0SfinGPy5Mn4+uuvkZ1d/+82CYIgCKK+hMNhzJs3L/C/f5g8eTJWrlyZ4qgI4tBl6tSpqKioqFcdbdu2xTvvvNNAER0cPPzww3jyyScTKnPUUUfh66+/xrHHHpuiqAiCIAiCIAiCIAiCIAiCIIj9CYm1CYIgCIIgCIIgCIIgCIIgCIIgCCJJ8vPzMWLEiLj5olW7UL7hQ991PJyNlgMfQvffrkZG4eG+eYRRg83zrsbPsy9AXPNrHez67gkpS3SS02kw9q5+G9u/vAdbPvwtNrx1Ota+0htrXz4aa17+lXz1wpqXjsKal47CiqcLseq59lg/fSA2z7sSO76+v87tZrc/GW0GPxMwSp8/8HNIsVIr185q6f0DGhGpgqipgP3rVVNmbcq1TaG0v1w7BF2ubcrauFXeqoepPCFNsK29pNzaEmYzLqXaYSndVmlKdB3WPod80s28Ndt+8uxrVvvjwcNZAMJm/CxsxWEJtTWpttpHJdVmjCOU0xpZbbzH8d033wMHN4VpjFkS7RDjlnxc2nHBZRq3pGhMHnnnsi3Gs8+tJdVWwmxdqq3ONdNyu+XqcQydTMbfEC+i4WhsqbadloRUG2rZWc4t1XauF86cmlQ6zEPIDGciLyMfeRn5yE7LRnooHSEWirPT/jAwhHkassLZaJbeDC2yWqIoqwg5aTkIcQ4BA4YwYBjyJUyZtiFMEZolyJaybaUCjynZ1gTblk5MqLx6XUr7a0vGIVRep1zblrZp50Cm+sq1XdfHgSbXjkajcfOEsooC1laf2ITrPYFtWLdudW6cBz09zDDwyBjywICcddZZWLZsGV555RWcdNJJge6z+fn5eOmllzB06FDf9bNmzQq07ZNPPhk//PADZsyYgVNPPTXQtnNycvDMM89g+PDhvuvffvvtQNv244xj2kFJs4Ul11bLhr1sye2dy+o+Ywu2lXAbgBAoOvF2FPS6JqGYQmHtnmTJMGNcKz6fVbuFCguudQRB7HdeeeUV9OvXD5WVlQmVS0tLw/vvv49bx9/qXem+ncZq7kHz6RmYcyxo1qNN3qOLm+VGdu7b2eAy1YORW265BZFIBEdkpGNs8zx0TfdO5FVZVqGN7cyXkMeeyYmt7PGvmuSKmfJrBoBza/zGwC3ZtrAk3LDOpzX/h5L4aqde9SWtcx7rWeMjuPW9FgJcHofScyup9uLryPeRJTPXB5/jKuTY4UAhY+AAT5qxezcia9d60lmzZr51iATvsTqh4iKwzExPenT79qTrNCcc8CizzWWhSbEFtHz2GNf8bg2yHUJboxq0NWuaTz9RNm63fN0Nk1GxOgTurp8DCQGBYRcMq18dQuDmm29G6Z7SuPkIIlmOOeYYdOzYMW6+srIyvPnmm40Q0cHHqFGjArXT3r1748gjj2yEiAiiaWMYBi699FIMHz4cNTU1CZcvKCjAN998g7vvvjsF0REEQRBE8hx//PEYO3ZsoLyGYWDQoEEwfCb9Igii/rz11luB8nHu1X2EQiHcfvvt2Lx5MwoKCho6tCbLyy+/jAkTJiRU5vTTT8cXX3wR6HsLgiAIgiAIgiAIgiAIgiAIomlCYm2CIAiCIAiCIAiCIAiCIAiCIAiCSJLa2lps2rQpWN6yDXWuD2UWovOIRSg6zkcmJqnc9G+U/PtWXzl2EPYsf9U3/ed3z8OWj0Zh13//hr1r3kXVtiWo3fszass3IVK+Wb62IFLxCyIVvyS0zea/GoMOv3kHif1qMhVybb98Xrl2Ye/rPTmFUYvKzV/IfFIKyfzk2gxKrg0l17byhaQMWwmwpbhavax0rkmslVDMllmbL7OsKRnzCrTBXGUsSbedP7pvD2rLtnj2NbvLyc4ysKXdkNJvK07Y0m9o22aMI6fbEE/dn3/yOXZs2wnGuEeqzRm3pNmccQhhS7SZ9a7OuybJdonuLCl2LKm21+XqKE00TfaPVNtZcWCptiWEc5arU6otnGIyQ9aZEUpHXnoectJzkRHKMIX0KSKNpyEvPc+UbGcWITOUKWNRUm3DEmQbIqo02lKKrSTgXsm2JcsWQiq4DausStcF27aqzRaLW2maXFtTdFv7oB9TX7m2iwNJrh3kj9lDmcXJb8AloksudncZvU0IW3Cp1lnnzjyyx3ZLR1Z6cvfh1q1b48UXX8S//vUv9OzZM+HynHM88cQTvuu+++67OssWFxdjypQp+PTTT9GrV6+Et80Yw2OPPYZw2CscXbx4ccL1KU44rCWyM7jjHqJLswFdsG1Y58iSHAq3eFth5mEsjOKT7kT7895AWkH3QDG1advGuh84rwe7bv0tIegRThD7nfHjx+Oqq64KNBmETvPmzbFs2VKcNeSs+gXgd+/QJ7TROnGeaZesyXr0nh6zyquxIwNDrVGDPVV1S0kPdWbOnIkt//4Ev2+ehyvzs9E+HMLamognX2V5FeCe6IhJOTaHY2wn5BIDA4Qy78peI4PVf2TcPG9CnnOr52gI53k2DNkXZNp2dfmvhnCOFd1iXmE9GxN7GJG8NgEC9FH11muNE2T+6AEk1g536OCbHtng/c6QpaWB+whzojt3JR8AY+A+wm6xb1/SVVbWVjiOu9D6lLrnXn22Wo3W9ROGJuB2xGsWEsw19nMEHzs24ShbRz53Je7JXRoLexc9tGrVCkVFQSdT8scwDFM6FOd2Rfcnoj7ccccdgfJNnDgxxZEcfJSUlGDBggWB8j777LMpjoYgmj4bNmxAx44dkxb9n3rqqSgpKcFxxx3XwJERBEEQRMPwt7/9LbBAdsuWLRgzZkyKIyKIQ5O1PhPq+VFbW4sVK1bgvPPOQ+fOnTFo0CCsW7cODz30UIojbFp88MEHuO666xIqc80112Du3LloFmMiQ4IgCIIgCIIgCIIgCIIgCOLggMTaBEEQBEEQBEEQBEEQBEEQBEEQBJEEhmHgiiuuwPvvvx8of1puu0D5ik+4Cx2GvQvG03zXly57AXvXzAocp06ksiSpcsnAQhloc/rTaDnwgeQqiCFGM9eZppn44ioW47PagFeuXbllkW9NPJytVcW1eHS5NpfCLSWflqJt62WKqcGYJaC2Bdt2XluQHbaE1brc2inZdsq2LYk3NAm2tqzy12xb7nu8sjv218TeMg6EndJuTajNXHmZ3IecLqeDhTMctRuGgTlvzY4p1bbF2AwczHauSqk2V8JywBJuw3LkaVJtuGTa6t0l1XbkD2jkTFSWRqSeVEq13WJmpqW78znqk7JmXdysJGC2TMyuP5hU26yDMYascBby0vOQGc5KqUw7FumhDDTPLESr3NbISc+1BNvmS1gS7KgwEBWmaFsJuHVZtgHDFnILA8IQEIawJNtCE/oa0jBmibY1VZtTsGbLte1l+xgHkms7Pu5/uXZNTU2gfOHslgFy1Sce4XpPYBvMXifcN2PJiYdlJh3ZwIEDcfXVV9frHt29e3ccffTRnvRffqkoIyIzAAAgAElEQVR7QpE+ffpgzJgx9dp2u3btcNJJJ3nSt2zZkvQ1FA5xHNezGNYxF1GrNUFEbam2lBtCtTmhCbiFuh/ZMm7ndSCQ2epYdLxoNtqc+Qxyuw5BWrMuMWMafunwmF0zz15q7dIpyBf6zdgBCQAJYv9gGAbOOOMMPProowmXPeKII/DzzxvRrVs3R7qnb+72nap7bl33Xp97BQPz9OzcVTAt0XQzy3GKNZxg2F29C7VGbextH8Ls3r0b//njBIzIz0brsDkplQDQnHv7rLl5OeahFtr4DrAmWwLk8Wf2ONH+ZOvO9XRLpmx1rwUADsjtW31txsAZs/uMwvAxrtvv6ty71+nP/0T7iXZ8BxsJ9IliZQ14WKy+QqzjKOs3RPSAOdYsJ8c33Sjd45se8hFxR7dsrl8QPu0RSY4rK2orEJHHVxdlm+9CivG9fTpzm2aaYxIha0ysjevcjwR90ipPf9C1DOFNhCZgd435fTI5X/oOpgJ1c/PbLoCbb7653puYOWNmoH04UNoM0fT43e9+h+zs7Lj5Vq5ciZUrVzZCRAcPv/vd7wK1zcMPPxzHH398I0REEE2X559/Ht27d8fmzYn3qzjnePzxx/HJJ58gPT09BdERBEEQRMPx8ccfIxQKBco7bdo0fP755ymOiCAOPfbu3Rs4b8+ePfHuu+9i3bp1+Pjjj9EhxiR9hyrffvstLrroIkQi3ok8Y3Hvvffin//8J/XdCYIgCIIgCIIgCIIgCIIgDgFIrE0QBEEQBEEQBEEQBEEQBEEQBEEQSXDOOedgxowZgfOHA4q1ASC77a/R6eIFYCH/P+zY/tUkJGNyyWzRO+EyyZDd7tfoft0q5PccnnwlTJdeu9NhiSD9RZaxhNruz065dmTfTpT8+zbfcNKadXUqvJTkmUkZNmBJr5lDki3zaEJqhrCpjpZiaVNMnQZbkm1LuG25dcgp2eZKdG0LuMHCMAXbYZkmZdvWZzu9umSpZx9DWc3BQhm2TNu9fe3FWFjGr/ZZSa/N+HlaLnI6neLZxjvT34kp1ebyWHBmL0PKzph2ngJLtbX8bo8rSbUPDlIp1Y5VlVsKHEuqrQqpz6boD/7lAE2gba835dO2iDgjlIG89Dykh9IDX7epJMRCKMgoQOvcNsgOZ0PAQFREvcJsYS8bRhRC7ZVQMjPD+r8h91sIU8Ct6nBItS1JuS3dVpptWHXCIdd2vMeTa3tcnvWXa9fntW3btkDb4ZmFCcVlwxxvDSNQ0y92l8zOsWyfneO6Jy/Wbig6derkSQsqNq8vnTt39qRFo/WTQPY7rIUpy4ZsNyIKU44NWOJsqDQDEEpmr4u07TZotysl6zbrYTyEnM6nocXA+xGNMYnL2UPPxsXDL1abtYSJumzRikt7IwjiwKa0tBTdunXDggULEi477Pxh+OHHHwKJFxW+/XHhlGMz19jAyqQe88w1DhB6HcwaOzBZTHqdHTJnIYCSiq2B4z6U+OD28cjdtcMhwN5rGNiti3Ml3fp0M/MxLt/NUlydA+Yn0gbgSIU8t8wzuRKgzpewnj8MDIwzW9wrhHZeBQQTzj6R19KrPaq8Ql6/fmK8fvvBJq+ts69c712NfSxjHUaVHBHBZSsppTaxvmVaj+6etMjq1fUKQVRUeNJ4QbOk6iqrVkJwTYCti6/lzdSeEEk2I228o3J4rg9nw/eefuFsP+62VNe1GGhM5775xBmC13fc54g/xnYn3DkBmZn1Gzft2eMvcY+1TwSRKJxzXHbZZYHy3nTTTSmO5uChtLQUc+bMCZT3qaeeSnE0BNF0iUQiOPfcczFy5MiEZHyKFi1aYOnSpRg3blwKoiMIgiCIhqdbt27405/+FCivEALnnntuo/1ejCAOFdq0aRMo3wsvvJDaQJo4a9aswdChQ1Hh892mH+FwGC+88ALuuece+rdeBEEQBEEQBEEQBEEQBEEQhwgk1iYIgiAIgiAIgiAIgiAIgiAIgiCIBJk6dSo++OCD4AVYCGnNuiS0jYyiXug8/HPfdbV7f8aKp4uw9dObUbr0eVSVLIaIVMWts7jf3QnFEATG0xDKbI705ocht8tQdLxwHjqcNws8nNNQW/BJCirX9rPvxJJrC6x/7UQIo9ZTU27XoUjL7wCnwEtJtVU8Uq6thNry3ZRQy8+WYFtJtpU820x3yLI1wbYtsg5L0bWUcDNbfO0WblsvHtY+yzws5CvWTm9xuMwb1uII23EoibZLqM20OM39NPPkdfuNZxv/+34pVi9fBRZi4Nwr1VaiNCXVZgC4lJgr8ZEu1XaL80iqfeiQSqm2W5JXX6m2Ka+Fp5yVqqTaUtRnCall/jBPQ25aLjLCGXF2av8QYiEUZhWhVXYbpPN0GIYUaAtTlW1IKbYhpdjqsyGiMAw7zZL4wlyvjpDhs2zLx0xJo6ozEbm2kvu65dr2ebP3sb5y7foQWKwdjiNYi2kbDLIvsfKIOOvhaItCF+5pZTgTOLrz/r++/YQ6xcXF+23bhYWF4Dz5f9p1TLcWsKTZgHmvUW1Ntk9dNgvINqVuRg70c+38XFO2ATu/egjrXuoLo7bSE0e37t3w7PNT/ffFfX24t+pqw3VCj2qCaFT+97//oUOHDli/fn1C5RhjuOeee/D222877gt1NmEfmWqgfNo23ctMVWRN5uPIYIme9dsesyZ/YqiOVmNX1c66oj7k+G7GdKya9ZbHP7uxNurJm9MsB207tTFzSjG2GuSZ3WrnZEqCqayyL8GZJT0Hs58S9uhQGy1alnS4RLzMrhP22NDqD9qDABt9x+S1IdR3EmqZucYIASB5bRK4JcTau9+tIGIcGGLt6LbtvumxxNZpvXp50iIbf0Y04BjBjaishFFW5kkPtWufVH27q3fLc8GscS2grmnmK7s22xhgSOG+yusQc2v3bSHH00Jvv1oz9uyjn/ReqHqEb0yx6nLWUYcUW92bEn3VsQ0/OOf49rtv0aFjh7qDrQPDZ6KDuqD7E5EMjzzySKCx7Pz581FVFf93GgRw4403Bmq/nTt3xqBBgxohIoJoeixfvhxt27bF+++/n1T5c889F1u2bMHhhx/ewJERBEEQRGq5/fbb0bt370B59+zZg4suuijFERHEocX5558fKN+LL76Y4kiaLtu2bcNZZ50V+N9NAMDjjz+Oa665JoVREQRBEARBEARBEARBEARBEAca4f0dAEEQBEEQBEEQBEEQBEEQBEEQBEE0JebOnYsbbrghoTJFx41HOKtFwttKL+iOHiPXY9W0zr7r9/z0Mvb89DIAU3Cd23kIivrejoyiI33z57Q/FRmFh6N613KftQyMh5DZ6nhkNO8JFs5GWl5HUxBliZSVTJoho1k3ZLQ8VhN5plK0ogTYehJTVlSACWsxdlm9Du/nTbMv85VBhnNao9XJD5r7LYSrtLJ8GVKIw8GEAcE4IGWtprgyJCVsBgAupT1C2sGUNsxME4yDKdGlymsJZ81tmDJxDt3yprxDtgDM73iZH6OVO1BbtsWzrzldTofzV8jcksrZojNbUCaNZo50MG6ty2x3EkKZhYhW7XJs560338Ifj7rbkmdzxqSgG2BMyrZdUm3zPyaPlAB3xKB2kaTahwqplmr7VZW0VNtVY0yptlqvCaQZGDLDmQjzpvFPO9JD6Wid2wZ7qvegtHqXKboWSoqot1jmaM9KXGkI1XYBQMAQej4GA4YUYTIYAuZ9k3FAGGCMm9JtYcgSXEoNGZi8QaptqXeFlS40KSLguY5ilUs1JSUl8TOxAPJl31Dlc0iuiy9Nc6/3M5268mhtwVmF3Ro6tUxDdkbyAumGYs2aNZ60oLKB+rJ69eoG3/avuhSBwZBPTfvdeqYL2S9hUatt2udQCbgZwLRlhGSnwxRq7/jyAVT+/FnMGHJyc/D6jNfQrKCZdX0xbm9NoST3Dny6fwCcbdX1nLfWEQSRUmbOnInLLrvMd1KAugiHw5g+fTqGnT8sbl71zE4Iv+xyoMhkXwAxfISMyb4AGBhTk36oPgyDELa5l8n70659u5AZykJ2WnZicR6ElKxaiQ9v/z+5xKzbMwOwLeoVa0dqIuBcTkfF5KiSySmqGDe/epB9RDCuPNqyLyjky9xCSJ4Te/4tAc7sPjYH12TqViZrOG6OS2FdH+o5pZ4pQhl9EXtsqK4daxkCTCT2PGrKz7D6Rm31QBxDrPp/x6T3bWuNWmQhq9511pfaH3/0TQ917OSbnnHiib7pVQs+Rs5llya+/RUrfNPTjvL/HjEeOyt3+FwAwmpT9rm10+zWKcXbXAm3dTG98Ai29erd/T+w+COzpMZv2jUUczjlyF7XdVvXOm/t7rrU/eHwww/HuvXrcOeEO/HII48kLMpOS0tLKL+Kpanen4j9Q0FBAfr164cvv/yyznzRaBQTJ07Eww8/3EiRNU0qKysxY8aMQHmffPLJFEdDEE2TJ554AuPHj0fUZ2wSj3A4jGeeeQbXXXddCiIjCIIgiMZh/vz5aNeuHWpqauLmnTNnDmbOnImLL764ESIjiIOfW2+9FZMnT46bb+XKlY0QTdOjuroaF154oe/v8f1gjGH69Ol0DyMIgiAIgiAIgiAIgiAIgjgE2f9/lUYQBEEQBEEQBEEQBEEQBEEQBEEQTYRFixZh6NChCUlL8nuOQHHf25LeJk/PR17X8+LmE0Yt9q6djfXTB2LLh9ehZrf/H910HrEI7YfOQFbbAUhv3hNZbQeg1cmPosfon9FzzDZ0PP99tDrlcbQc8Cc0P3oMCn71OxT0GoWCo36LgiOvRcERV6PgiKuQ1ba/JtUG6q9SiodP/bY5y7EYuyzzSQO2fnILKjcv9C3X+rS/IpRRqJXRxdIyjYUs4Thgi6XNX8eqZQ4gZC4zM922f3EtLzfVYCwEMPPdfIXldkJmPYIDIgSIMCDC5no48ztesNPLV37geyxzOv3arJuFABY281vLIWuZWfsi91vuD2NcrjNfnKcht/tQz6befvNt6VliCDFui9N4fKm2/E+ec5JqH4qkUqodq6o6pdoyY0ypto8czk+qLQwBQxiWZCzMwshJz2kyUm2dZhnN0CanHUI8DENEEUUUhojCEAYMIeTLMNMgPxsqzXwJeWwMGDDkJ1OcbeZTR1EIw34XatoCYQrKBazjq06E+9yp82NJ35TwzXnitI+u8g0g/IvHjh074uZhQcTafsQVaQeqJFD91qQS9k3come79AaIo36sXr3a9w+Wzz///JRve+vWrVi8eHGDb7swLxPF+ZmAiEJYk3YIS+AP2bbMNKGtd+j+He8qvXz9R9g4/ew6pdoAMPWfU3H4kYfbd1FpVxSqfapJUhy4JewEQRxI3H333Rg+fHjCUu38/Hz88MMPOP/8810C4oBYYz7meNcnENLx9vfN+w3TDcxO1bK9GWGP+BwTg8iieqktFZtRa9QG3YuDksq9ezHzmitQW17uGnMpQbqXo0480pz4RB5UYZ1XABCWCFvVZw7/ZH9HSNG5mtxG1mn1NSRcljes55yNfh0JIew5u5TBG8Kc0ko+E1V+fXIH91ixIfqJ8Sc5Ibz4jcO83dzIAdBORXU19n0035PO8/OR1rWLb5n0X/VCqKV3or7KmTOTiqH6s8990zP7n5RUfdv3bbPaiaMNusZZ1tham7BO2vKdFeqZXcl6vZ50a7V/G0qoPQphv9xxueTg5v3DfiWPcL58joN7Ow889ACW/rQUJ/Q7AX2P74v//vDfQN9hNW/ePLkI6f5EJMjjjz8eKN+zzz6b4kiaPjfffHOgvnfbtm3xm9/8phEiIoimQ01NDQYNGoRbbrklKal2u3btsHr1apJqEwRBEE2e4uJiPPfcc4HzX3XVVSgrK0thRARx6JCfn49WrVrFzbd9+/ZGiKZpIYTA2LFj8cUXXwQu89e//pWk2gRBEARBEARBEARBEARBEIcoJNYmCIIgCIIgCIIgCIIgCIIgCIIgiAAsXLgQZ555ZkJlio+/HW1O+4ctgEqStoOnIpRVHDj/3jWzsO7N/vhlwfWo2bPWsz6n4+noOGw2ulz6FToOm42Co34LHs6uV4wm+0eureRnptwqXlmnXHvHfx5G2Yo3fEs07309stsNlDm5bv6BrVpT55bbkmnGpCBbSbdDUjrNYMu1mSnP1svB+TIl1rrYOqyJtzXRtqpHya7jvKpKfvDsayirCIylyTiVPFuKvgUHEwywXkoibi6bP1yugzw25j7ldffKPLZs/gWLFn5hibMZGJjg4IIBPIBUW25bCYVIqn3okEqpti0Cc1ZVp1Tb8mMHk2o7tuGSamtKaGSEMpGVlhX4Wj0QSQ+lo31uB+Sk5cAwDEQNA1FDl2xHTUm2YUAoybYl1rYl2+ZRkWptYQuAPXJtoQuB48u19XNhedPglWurzzqNLdcOItYGiydgr6/kza+OeMvwMeD5yU8FurVOSz68BuLee+/1pLVv3x4jRoxI+bYnT57smbSluLgYv/3tb+tdd/c2zQBLqm23FSvNkgZqaSpdy2M2H3O5csuXKJk/Lu62J943EeeeN9Ruaz5iUwCONubXnlQZpyzTX37vWUcQRINhGAbOO+883H///Qm3s27dumHjxo04/PDD68xXZ8/Hx5PtWK3PexSgD2WPIVRVtshZl2+b+XTJtq7cBgwjik1lG2Xf5NDDiEbx9qhrsXP1KseImwFgshsV8imXnZsNJhg4Y+YYVL7DmqyJWWNoxgAODibHmuAcnEvROUwpt6bqtWXdEAATYBAQMjjBhNPFLuxzDMjHogFLnsv0/j7TPms4RPHMfWEmcDBVHfQcaxj0/oUAaqO1SffbI+vWNUhI5S+8CGP3bk965qBTgZBfSwHAObKGeSdbqf7qa9QsWZJYANEoKqbP8CSn9eyBcPfuidUFoNaoxa6qnZ506xrW2o8A7P6uNbzQxgjam+dmYlWsr3dKr53jO63P6Brn141Laq2LtAPKs92i7aAvn4q0PrpXtK3K9ejRA4u+XIQpz0zBrbfcGuj+0a59u6TbAt2fiETo168f2rVrFzdfaWkp3n777UaIqGlSU1ODl156KVDeP//5zymOhiCaFkuWLEGrVq3w6aefJlV+xIgR2LhxIzp16tSwgREEQRDEfuKqq67CaaedFihvVVUVBg8enOKICOLQYfz48XHzRKNR1NTUNEI0TYe///3vmDZtWuD8t99+O/7whz+kMCKCIAiCIAiCIAiCIAiCIAjiQIbE2gRBEARBEARBEARBEARBEARBEAQRh9mzZ+OUU05BRUVF4DIt+t+Hor6311uqDQDg6eh65X+R2er44GWEgbKV07H+jf7YteSvgIjWP45ANIJc2yNRYy4xVh1ltXejphy7vnvCN2dOp7NQ3O8O6PYaJoXYdh1KoaXJtZVsm5nLtq5NyrGhC7aVRMwl2HbIsrkt0wY3hdo8BPAQGA/LVwiMheR72Hrp4m2VVrt7LapLfvTsb1b7fmadzPlyxMRDAOfmO+NgnINxlcfeF6Ydh8ziXkgr8AqaZrwxwzyizJRzcyk/Y0JKtVlsqbZDks1MwTZJtQ9+Ui3V9quqTqm2zBhUqu3coKb3EpYeGgCQFc5Geig9zs40DRhjaJXTBoWZhTAQhQFDk2wbiIooDEQRtYTaBgQMp2DbiMIwzM9qnTp2UZlf6oJtMZmuKa9Drq2/q1VuuTagndc6zmkq5dqlpaVx87BQMmJqp8AucUmaX6PTD5KAsyHoy/YZAIAOxfHE4KnlkUcewauvvupJf+qpp5CZmZnSbU+dOhVPP/20J/3JJ59EXl5evevv0DLX/CDbDmS7sO87ZjsCDHk6bLm2nce+R+1Z9hp+mXd9nds8sf+JmD7rTfzfbbfIU25rawHnPU93r+tXoNWmnPOhOHHLFmOlEQRRb8rLy3HEEUdg9uzZCZcdcvYQrFixAvn5+QmXTWqSET+vMWOaMBsOTylUOnTZtpI2yxoY0+TLchIlNVZhHNXRamws25DS/sCByru33IR1nyzQxmqaj1YeTz9d8KZVm8zxpGCmYFvIkbIcG3I1ALSE28zqmdtjbPlJyC0LeX6E/pQxz5/9rYwtsdWfRzJB6xfJd7NjaPUPhbxw6hLsCtdDLZnr4mCX16Z2//zPjYBAbbQ2qRp3XHk1dv/frYhu2550VLUrVqLsL4/4rsu5/LI6y+ZefaXvF12ld/0RIhIJHEPFa6/5SsJzrr46cB06Wyu2BD6XdeZzTWbkHEJ4x2Ke4j4rExJqC/1eYN43rMmXhJ3mt04IV29ZTcwQ5BWzztiibWE/vLD1l60Y2H8gcrNz0ffYvliwYEGg3T3i8CNiHrdgh+vgvj8RDcvtt98eKN9dd92V4kiaLhMmTAgkVisuLsaVV17ZCBERRNPgvvvuQ9++fQN9r+omPT0db7zxBt544w1wTn9ySRAEQRxcvP/++8jNzQ2U95tvvsGTTz6Z4ogI4tAg6GQt1157bWoDaUIsWLAAt9xyS+D8V155JR544IEURkQQBEEQBEEQBEEQBEEQBEEc6DTov/Io3bkPu3fua8gqGwyKLTkotuSg2JLnQI6PYksOii05KLbkoNiSg2JLDootOQ7k2IADO74DOTYjSn84RxAEQRAEQRDEwc20adNwwQUXBC/AONoNeQmFvcc2aBw8nI1OF36AbteuRKtTHkNet2FIb9YNLFy38FEYNdj+1SRsfOds1JSuadCYYpNiq6GPUIhJMY0S1QaRa+9a8iQgDE+OrNbHo83gp8F4WNueXY5ZsnQfubYSUUPKoS0xNlxpUsDtFmxrQm0/ybYlclOibfnZzKOLsLmvILts+bu+x7PohJvMeqztcFccer2aDNyKR9tnlUfudX7P8zybfO/t2aiqrDJLK6k2pFTbodC2pdrWshW2nU8IQVLtg5iGkmqvXLkS/+/2/4fhI4bjnKHnYPxt47Fw4ULfqlzKV6d0Srm9/KTawl+qLSCwraQE3//3v/j440/wfzffihEXjcCJfU9Etw7d0OeoY/Dzmk0I8/0rGE4FhVlFaJ3dGsIQiBpRW7ItTMG2IczlqIjKZVuwrQSGhohq0mwBQxiAEJZwG0qxzZRILzm5tlp2y7UBuN3AjSbX3r17d9w8jCch1m4QIVpAkZ4SwDH/Mm0L9891v379eowYMQK33XabZ92kSZPwm9/8JmXb3rx5M6699lqMGTPGs+62227DZZfVLVgMSvviXE0WaIq0Acj+j/oMW9QnE5zXs4AwarH98/ux88uHfftOAHDpVZfi319/ivcXzMEZZw2225jV5pz9MyWz97Q1HfflQo9ogmh0Vq1ahQ4dOmDlypUJl50wYQLmvj/XV0bGHP2sgKiul0uEDTUO8NmG+2ltjhWZ44ZkxWKNI1V9TlE0pHDbdj7L9YyjsrYSG/ccWnLtf901AT+8YU5MwaTQ2im+Nv+fx71q7XB6mjUOVAJtaJJzc9IlebwNYdYt1wkICENoAmvmI8kWgDBltebjTr8WmOzvmWmCAUIGb40/GazyjDEIJuR4lUEYAoz7PJBc/Ub3uJIl+EPy2oanKlqVXEEhUPHmdGztPwB7Jk1GdNOmhIrX/vQTdlx+BcQ+77/3SO/bFxkDBtRZPty1K7KHeb9Xqfn+B+y+9TYgGn8ivepv/oPSeyd70kOtWyPn0hFxy/uxaW+w4+C4lv2u64Djef9VybcT4RJVQ7Y7T9tjtqjbMa7Rviq0JnlK5OX6setkmqzbGY85nDLzDxgwAF999RWqqhK7rvXxR0ICcg26PxFBGTt2bKDJqpYvX441axrr9xZNB8MwMGXKlEB577vvvhRHQxBNg8rKSvTr1w8TJ06EYfh/f1UXXbt2xcaNGzFiRHL9I4IgCII40MnMzMTbb78dOP+tt96KzZs3pzAigjg06NOnT6B8M2fORCSBifQOVtasWYNLLrkE0QDfewLAmWeeiWnTptHEOARBEARBEARBEARBEARBEIc4DfqXaWtX7AQTQPMB7Ruy2gaBYksOii05KLbkOZDjo9iSg2JLDootOSi25KDYkoNiS44DOTbgwI7vQI6tpiYKxP87KIIgCIIgCIIgiCaHEAKTJk3CpEmTEirXauBDyO1yboqiAsJZxSg48loUHHmtlVa1/Qds/fQPqN7xY8xy+0q+xfoZv0aLfhPR/Fe/k/LnVOOykDZ03T4iRsakZFlK0fxdL2ZctXv8hR1tz34JPJwNW0IJTdZmmpsZ46as1RKGCQhwLT/XykcBwSx9lzr2TBhyfUiKbAwp8lIiSvWH/8JKs5atHVP6X5UW20gUrSlDxdqPPOkZLY4CT8uDZYiz6rCtcW6lnNKC2Xnsz8ySjAMAR173Ydj5zePQr4WKigr86/25uHj4JV6pNvNKtZ3bdkq11bJbcEZS7abF+++/j/feew+lpaXYs2cPysvLUVFRgaKiIhx77LEYN24c2rRp4y0YQMK1ZMkSXHrppVi1apVj1bx/zcNjjz5mLefn5yMvLw/dunfDyOtG4vIrLgfn3CvV1kXa2udIbS0++mg+3p31LtatXYdNmzZh1apVaNmqJXZs3xFT5tGlSxfM/2g+OnfuHGdnmi75Gc3AGMemvT+DRQElTmTq3iGkqBDCvFcqkSIAgIODwYAhBYscnAkY4ODCFo5xxmEIgDNY70I9h4QBBm5KE8HATEuiJlWU7+pUM7UsrOcKAI/AX5VTuJcbgtLS0rh56p5koz7PYeF619OZTz49KGjPTT2b63kGgeJmqRVr//e//4UQAjU1NdixYweWLVuGBQsW4KOPPvK0S845HnroIYwfP75Btv3jjz8iEomgtrYWO3bswPLly/HJJ59g3rx5vn8Yfe+992LixIkNsm0AaNk8C1Z/RBgQjFl9BgEBxsz9N69c1a+RfRghAGYgWr0H2z6+E1Vbl/huIz8/H1NenIIzzjzd7oepbhqTbQjONqU94D142pG8z1p1Nz1xqOkAACAASURBVHAbIwgiNnPnzsX555+P2trahMqFQiG8/PLLuPSySxN+DNU5gnQ3f7f7VI3/GMCEki3b+Swxs3quy62Z90M1SZO9TjCAWfcfW9PNrDGPoS0x7K3Ziw17NqBTs04H/b1q3l0T8J9npyAEmGNd5ciWfTrAHsEVhLzHYnfJLjlGliNI3bFtTUyl6tbGm4xb01SZglnIsTJX3nRTgi0YwOW4Wp5bJrOaw3F7rKkmeLBk1vL6sUIQ2naElg/2Z79xaEP0E+3n5sGF3r9uTKoj1UB68uXFvn3YO/VZ7H1uGjIHDUL2sPOQecrJ4MXFPpkFImvXouKVV1H+zxcg/O6j4TCa/+k+1DEznEWzOyZg34cfQVRWOtIrZ86EsWsXmj/yMEKtWnkLRiIof/U17Jl8H4SPgLlg8r1gWVlxt+/HxrINdaxV32u5vrdz76vzqx4rSVWhvhcSrnQwJdU2pf6O8Vmc42m1c3UPgLr1e8f4VhxBr1m16SQub7/6GbP3X58cYvmyn7Bxw8aEt1FUVIT+A/t7t033JyJFcM4xfPhwvPTSS3Hzjhs3DrNnz26EqJoOkyZNwj6fSRncFBQU4Prrr2+EiAjiwGbhwoUYOnQoysvLkyo/atQoPPvssw0cFUEQBNEU2LVrF1auXIljjz0W6en1+OKgiTB48GBcdtlleP311+PmjUQiOPXUUz2/YycIIjhff/114H5mbW0t3nvvPVx44YUpjurAZe/evRg2bFigyccB8/uumTNnHhL3b4IgCIIgCIIgCIIgCIIgCKJuUvuXaQRBEARBEARBEARBEARBEARBEATRBKmtrcX111+P559/PqFyRcfdioJeowLkbFiBUGaLX6HzJZ+iatsSbP3k96jetdx/q5EqbPviTuxZ8Tpan/oEMlv0qeeWgwhUUijXtqyN7mQpvIkj145UlnhSczoMQiijuZXHpA65trJ3aUJK7+a4Q8Kl5G2WfFsIuSVuy3IgwDT5ubCkmHK9W7RtKBlm7ONdvnoeRKTak150wjgZiy2VZZZgmwGCQUVoi3ZkrFJwZorHzGMCvSzjCOe2QVbbfti35SvHdt949U1cPOISbV9jS7UdkmwfqbZbdsy1Y0dS7f3LokWL8Nprr2HHjh3Izc3F6aefjhEjRoBzjkgkgmuvvRYzZ85EdbX32lQsWLAAjzzyCL799lscc8wx9gpmSoefe+45zPvXPBiGgTZt2uDyKy7H2WefDc447rn3Htx/3/2BJFhlZWUoKyvD5s2bsfDfCzFy5Ej07tMb48aNw2WXX4ZXXn4FTzzxBJYtXYZIJGIJeeNJtraVbIu5rmPHjvjkk0/QqVOnuPE1dfLS89A+rz1+3rMRYKYAjQkGwTgY01RegoMzBg5Tns1gwGDmfUaJFw3BwZlhrhdKCWx45Nr2vSy4XFuhRG2WMMySbjv3K9Vy7bKysrh5eCjRmQ/lMVECuoTFhn7756rDXafbr61JuwtzQwluPzH69u2LaDQaN98JJ5yAxx9/HP37e2VzyfLrX/8ae/bsiZuvT58+eOyxxzBo0KAG2zYAFOZlwpZkKzOolMjCANRkGGq9AMAMQJjP8+rd67Btwe2I7N3iW3+Pw3rgxekvoGv3rqp3pJtO7aq1Z6xDVO/CrWwnCGL/8eCDD+Kuu+5K+BmRk5ODzz//HH369IFwPxvqIFb7V8/oWFj9MKaNg9zZVX9AGZKlONlwPNyF1W9Q9TEhIKyxBpOybrUdZk/iIUxDKwPD3uo9WFe6Fp2bdXGMSQ4WRDSK2bfejO9fe0U+QZh16B3uXNjLzUPe5/zu7aUQUQMsnAbOOQAOJrg5LjTt2OAh8+xzxsEZrJe5TWvUKMfTatIWe+vytNl9EiYg5BicC3k9SCG2KeKW/TjB7P6ie6+YvX9gdj8xlmDWnH7LOa4/2KXr+x95HRj2jUB9L1Rj1CAqogixevY9DQNVCxagasECAEC4Q3uEu3QBb94c4BzGrl2oXbkK0V9+qbOagol3I61Xr0CbDLVvj+YP3I9d4/7Ps67q44+x9cT+yDzzTGT0PQ68sBBiXyVqV6zEvg8+RHTzZt86c6++CllDhwbavpvS6t0ordoN7jqWZrtj1jgLall7t79WqqMtxBh7ObbjSau7fVnPC20uOPMZ5/ruTR+3+D0DtTn1YsZdX9QQVujXsZJsC/Q+Ornvcx988EEAsM9NPcexJNcmgvDoo4/i5ZdfjtunnDdvHmpqakiEJTEMA4899lj8jAAmTJiQ4mgI4sDntttuw6OPPprU5C2ZmZl46623cM4556QgMoIgCOJAZfHixXjiiSfw0UcfoaTE/jcj6enpaN68Oe68807cdNNN+zHC1PLKK69g/vz52L59e9y8q1evxoMPPog77rijESIjiIOD8vJy/PGPf8QLL7wQ6PfEOitWrEhRVAc+hmHgyiuvxNKlSwPlb9OmDb799lvk5eWlODKCIAiCIAiCIAiCIAiCIAiiKUBibYIgCIIgCIIgCIIgCIIgCIIgCILQqKysxLHHHpvwH6s0O+wyFB9/B1ImkQ5AZstj0HnEF6jY9Cm2zLsaRm2Fb77qHT9iw8wz0OzIq9DihLsQyipOcotxTDcW+0+urRxrfn9PH92305OWUfwrOOONI9eG6VEzNyCFbFDCNUMWV9YdYaaBSS+2FA0pSbYw5NYMS2RtSbYdElRhy36UMMohsvHurDCi2PXNk570UFYLZLQ6Wts9XYFmf2b6MrPXMyuPEvyYx4dxrtUB5Pe4wCPW/mTBJ9ixbTtatWplHgsmgkm1pQjPWnYZlZgmwiWp9v5j4cKFGDx4MGpqahzp06ZNw+WXX55wfUIIHHfccejduzd2796NqqoqbN++3VeW8frrryMrKwutW7fGunXrkt6HSCSCxd8uxlVXXoWrrryqztiSoUWLFpg/f/4hIdVW5KXno3JzFSrS96KoRbF1z+OCgbOQdPULKfQ3hdtcMDCEwJmpJoRhgDMp3WZqUgETQzjl2tatOaBcW2H5OV1y7bqkiYGlZAneboKItVk4O7FKk7xmXZUEqt+aGIIh5nbzsvavePSKK67AH/7wB5xwwgmN/jy46KKLMG7cOAwYMCAl226WnQ4Bw+5HCANqUgxbtg0o+bb5LDap/PlzbP/3fRCRfb51DzpzEJ7+5z+Qn9/MfhYL8+pXlTjbjPbAduQV8hJhWnt15ScIolEZMWIEpk+fnnC5jh07YsmSJSgsLAQg++VK2u9DbGl2He1frtInU9LX6WM/9Sz2bMMx9pH3KigPL1NKZilOhpQ7MxicgRkM3JpUxZ70w+wvMBiMYW9NGVbuWoFuzbsjjafFPmBNjJrycswc/VusWfARrNGafMQruTbXnmVqpNjMRzBuGAb27C5DcYsiMJj9NiYfCYyrcZ4p11bPKv15osbD5nOLgwkDYFyeEW2yCHDrOmNK9GvIsaf+fHJMoiL7f37iWXMzUsBtrhVCgPEG6if6QOLaeKg+jnZfQOzvgfbVViI3vWFFK5GfNyHy86aEyuSNvRG51/02oTLZl1yCyLr1KPur97sdUVODfXPmYN+cOcHqOu83KLhvckLb11lTutr6bsj87kXdEe37qtm18792zWeD0L7Pc5+s2GMNdxvi1sQK9jdUsUrq9305RYLsFruE2oaAozL9a8IYocWbTKLOSSLcUftkVdf272/8fVLfQRzd+2hcN+o6T0wk1yZSTXFxMY4//nh88803deaLRCKYPHky7r///kaK7MDm8ccfR3l5edx8OTk5uO222xohIoI4MCktLcXAgQMDi/fcHHnkkfjss8+sMSxBEARxcLNjxw6MHTsWc+bMQWVlpW+empoalJSU4Oabb8bTTz+NefPmHZS/x+Wc48MPP8Sxxx4baIw5ceJEjBw5Ei1btmyE6AiiaTNp0iRMnjzZmqQ9UQ7lCacmTpyI9957L1DejIwMzJo1C23btk1xVARBEARBEARBEARBEARBEERTYf/+ZRpBEARBEARBEARBEARBEARBEARBHEBUVlbirLPOSlyqffjlaD3ory658f4jp/2p6DFqPQqOuhaxlTICe5a9hLWvn4DdP06FMCL12GIQoUsKj40uwXIkK2GOnU0nWrPHUyaUrf4YUM/sUvMwZtq09HWWkNpPTK2/uJ2fKe2QSuMyPQRmScG0Mto7g8wjGBjnjpdZDwe4fAHY/umdvoeu4OirAMFl3SH5zk05GfT4tLit9d50dXxMP5L9ntNlCFg4w3n8o1HMfPMtKIu22popvLVFdfZhV/K2uqXaFgE9QyQAalhee+01ZGVl4ZRTTvFItRuC77//Hhs3bsS2bdvq/EPfffv21UuqnWqys7MxZ84c9OjRY3+H0uj07dMX333wX/TvMQBnHHMmpj4+FWtWrUFERBAxojAMA4aQL8NAVBgwRBRRw4AQBmojtfjogwUoLd0t85pyRSVHM4QBQMAQ5r1EqPWQGkZhSPeeVJvJ60hoP1oyYC0LW7rmg1uUFlOclqADraLCf5IMHZ6WoFg7ELECDbADfrdVTzHzjHAmkJG2f+/DM2bMwB133IEpU6YEEpk3JO+++y7uuOMO/O1vf8OuXbsavP6sjDTYk3tYrQCO6xoG7BNkriv78TVsW3BXTKn26D+MxvNvPI/cvHyzXciyQvsEwCHYVrUn3CWM1ZT0ttgQrniCILBmzRowxpKSap9yyilYt25dvYRkltfYdaNgzg5/3PIxUeMvNYQDs52uYPZ4g1kp+mhEi0Tl5VIoa46/GDOl2wwc+yKV+GnnUlTUxBciNgV2rlmN588+A2sWfGQdF2ZNRAJLagy4R65AeoxzVlNZY45pGYdQJTizxqJgHEJwbVwpIASzNmroklz1rmTYlqtXyUsERNQlztW8vmqCCfv5aJVy9A+ZNdbVKlH9Q1286yJwPzEGyU7k01jUNzqr7cca2yeJe6zPAFRG/MVZdRHu3HACLZaWhoL770OzOyYk9R1i/m3j0Wzi3dZ3PcmQ9/uxKPz734BwOOk6Vu1eaS+45y7Qup72ubXvq453+b2Oujczq2PJfI+Pu+3EGnY4cglnit6e1DhSX2e1Z9WmteLCkeB82d8Gxs4TtIx+39F59ZVX8ezUZ332um5ycnKw8LOFvuvqe38CDvx7FLH/efTRRwPle/rpp1McSdPhT3/6U6B848aNA6/HM4EgmjLz5s1D27Ztk5JqM8Zwyy23YOnSpSTVJgiCOARYt24dzjjjDLRq1QrTp0+PKdV2s3z5cnTt2hXjx49PWpB7INPn/7N33oFRFH0f/87cpRdaIIQapBosoI8CggLyCEpVpFgfFZXnBRVEsSviozzYQFAUH7EgKiACUkQUpEsTEEFFFCyRHpIQkpB6t/P+sTvbbi+5JHdJIL8PxrvbnfLbMrM7m9xnOnTAww8/HFBaj8eD/v37hzgigjj76dWrFyZOnFihPqN9+/ZBjOjs4dNPPw14LAwAs2bNwuWXXx7CiAiCIAiCIAiCIAiCIAiCIIizDforKoIgCIIgCIIgCIIgCIIgCIIgCILQuO+++/Dtt9+WKU+tlH+hYY/pAHOFKKrywpF41RQ0H/INXFH1/KZSCk8j7dsnkPpZD+Qd2VSB+nzUNQ5UnVwb0JxXphC8+Rk+6d3Riebctve2+Jkq/2I+8myzds30I4XczCaktgi2TT9MFV0zKdK2rIeRX1eWaVJsLR8EBwRDxpaXcSZ1g+++cYUjvv0tWl2aFI4ZkjhrjGo8uuTMvI5zfTsMwbbcA1rqsDjEJvfxiWHe3HkWqbb2n8++9pEwyeNt+o23VXunqYlKkfuQVDt45ObmIjk5GbfeeisKCgqqOpxqDWMM77//fo3+ot+4ceMwfOhwHD9yHK//9w0MuGIQLqh/IS5MvBCXnXc5enbohRt7DcGo20Zh0pOT8Pb0t/HAiDHocWlPtGrQGncMuQPnN2mPxvFNkBSbhMSYhmhStylaJbVCy6RWaNHwPFzQ6gIMuu56vPLiKzh44GDAcm0z1UGuHZhYO9bPmtIrKl2CFsj6UiTctv1oxu2q+j9dKioqwrp16zB69Gg0a9YMr7/+eqVJEjweD7799luMHTsWzZs3x0svvQSv1xu08sPd6v4VujDUwC4GFFAgvIVI3/QSTn3/LhyPV5gbL894CU89/yRcbq7m82k/pmVSVsqM9ZZzzn6rZYktQBwu5eURAhJETebQoUPo2bNnuSf8eOCBB7B+/fpySf38y3NLaMfS3W8XYUtBq03O61iHqQyzEFquMwu0zSM+Of4ypkBS06gjIDl2U1MUez3Yl7kPx3KPlbQLqj0/LV6I93v3xMlff1W32+ScZQLgulDcV6rNART5OZS16tRS3wiAMxiTS3G5TzXpLGO6gJurBwHqseGmK4+hqFWEdcoIBYouwNaPoyL0480Yg1AA6exmAvrJoHp1hSbUNjZECrbVBEJ78b1PNJ9757pcu3Iw30Mw38X2W08HirxFKFaKy1Rrwicfo/7CBYgeOhQ8Lq5Mec1EXnMNGqxehdi77iyXVBsAwBji/j0SDZYvRXiHDmXKGtauHeov/EyVervK/wzzxJnjyCo4ZXqO43AsmPZ8x76dpuT2Ply/LbUL0bX+BUw4PMOxie99ohV6nbo0W89nSqVNxqQ3WZtMW/5jts9O/2ArwvIjjB972fZ67HX9/PPPuPfue322sDTCwsKwYuUKxMTE+E1Dcm0i1HTr1g0NGzYsNV1mZiaWL19eCRFVb2bNmoVTp06Vmi4yMhITJ04MfUAEUQ3597//jeuuuw75+c4TwpVETEwM1q9fj6lTp4YgMoIgCKI6kZubix49eqBly5ZYs2ZNuX7voygKpkyZgsaNG2PHjh0hiLJqeeWVV9CyZcuA0u7YsQNz584NcUQEcfZy7733Yu3atRUqIzw8HL179w5SRGcP33//Pe66666A0z/88MO4/fbbQxgRQRAEQRAEQRAEQRAEQRAEcTbiruoACIIgCIIgCIIgCIIgCIIgCIIgCKI6sHTpUsyePbtMeep2fBD1Oz2liZKrJ5H1O6DVnftxfN1YnP51no9UUVKY+QsOLbsecS0Hov4VzyMstkk5a9QtOn7WM5SsOaoAqinH139tkmAJAQjvGRxaeoNjEe6oBrYY7e8BS/wMgGDyRVulG7bAIMU+cqVucFPfC22ZFAvphTBN6uMy8lk2zaWX5SO8EUITeAmkb3sF2b8udtzWuDYDweCCZrs0bSIzXg2VNSw7lpk+C2t6f/niW92AnIPLLDHs2b0H+3/Zj5TzUyxSbV2MDQG/Um1jV2n7DZZ0xu5wki+RVDuYHDhwAJdccglyc3OrOpSzgvHjx2P48OFVHUaV89Zbb+HHH3/E9u3b9WWKIpCbnYvc7FwcPXQUP+4uuQyzvKuosAhFhUX659OnT+PokaPYsG4DJk2cBLfbjYYNG+LCiy9Ei/OScU3v3mhxXgs0atQIsbGxYNrsC7qYTRf0S7eb1jcLQ67o1I8ICNglin6FngF0Q3l5eaWm8S/WdkLrPMvdBQaQsQSpmjD9XyowQ82UKVP0c6WwsBAnTpzAwYMHsXXrVqSnp1vSnj59GmPHjsX69esxd+5cREZGVqjuyZMno7CwEIAq8E5LS8PBgwexbds2nDhxwpI2NzcXjz/+ONavX4+FCxeWKL8LFK7fG5mMk0IxXceNY6XkZ+Hk+kkoSv/Nsay6CXXx1pwZuOyKTpCibsGEeg1m8t4FlrPf3/libj8BnQN2ATd5+wgiKBw5cgR33HEH1q5dWy4hJuccs2bNwogRI0pOWIZ2K3sOYxwlizCu0T4dh7C+9duvaMJWtcvSSlNsQwtm9GVCmpO1vpRpMmcOLxRNMC00sTYEB2MCHAyCc1XUDAEhgEPZfyGrIBPn1WmFCFdEYDuiGpB/6hS+euIR/Lx4kS7Khrwv0ve5SToO8xRLxj496fGdMMLtdiM2PkaTcnNwwcG5et1iuoyX6fJupgmsBQQ4FG2crKj7XZvnSd3fTJN0q8EKcPXSx9SrlCIUuBiHYNoZJqBHLyCgKFLiK7R8xjr5ykzjZ+kAFkKAMx68+0Q/+Cu3OmFpq74rQ1cvc74FtXc/DEBucS7qRNQpU+ERXbogoksXCM/LKNq5C4WbN6No924U/7If3uPHnbNFRSH8wgsQ0a0boq8fBHeAoqpACO/QAQ2+WIbCbduQt2gxCjZ9C+/hwz7pXA3q6/VH9uypToxWQfal/2Sct/oxNcnmpWhff3ajKbi5cbabJzVQc5tODnNHrh1YIZ/76P2DtW79PtTnHFN7L0U+J5PtUx/rma4rpudi5nOYmU4uOVIUDs8eHbGfk8z/KnMSu6CbgeHll14u8wQ8yS2SsX7DejRu0lh7BGnrQ0z7uqL9E3B29FFE1TF+/HiMHz++1HRPPPEEBgwYUAkRVV+efvrpgNLde++9cLvp62BEzeLEiRPo2rUrfv/993Ll/8c//oF169YhNrYsz1IJgiCIs5Hff/8dHTp0CNrvro8fP45OnTph6NCh+OSTT86p+7B169ahWbNmAaW95557MHjw4Ar/7owgzjUWL16Md999t8Ll3HvvveWawPRs5sSJE7j++usDnjSnT58+eOmll0IcFUEQBEEQBEEQBEEQBEEQBHE2cu78Bo8gCIIgCIIgCIIgCIIgCIIgCIIgykl+fj6uv/76wDMwjsQrX0Lt9qUIxKoNHA17voF6l47Hka/+hcKMn/ymzPl9GXJTV6HeJQ+ibocxYOUWf5Uk2A6hEVEKXGySGym3yvpxFtK2PK1KJW1wdxQiGnR0iNH+XqJbnXW5tirg4Vr5aj5DEu0vXqFLesAUzdBtrkmKqexiTK16MAjFtFzLeer7t5G971OnWhFWqzkSrnhKM4yZVWjMUq/+KjfObra0LGcO+aXwiCGqyZVwRyXAk2+VmM7/eD6e++9z+t7i5hJMQh4BVVZmt+WVJNXW89rkPiT6CRxFUZCVlYW6devi2LFj2LdvH3r16qWv37JlC7p27VqFEZ5ddOnSBZMnT67qMKoFYWFhWLBgAS6++GJkZWWFvD6Px4PDhw/jsCace+uNmfo6xhiioqNQP6E+mjVvhvYXtEfrNq3RuXNntGrVCrVr164yuXZBQUGp28Yj4ktNY9QZjOtvCWX4lC9sr1Z8r8bBZ+zYsY7LvV4vVq1ahcceeww//vijZd3nn3+OESNG4JNPPqnQNWPUqFGOyxVFwbp16/DEE09gx44dlnVfffUVbrrpJixdurTCX572Kgqs+96QAkplrRACxad+R/qGF+E9k+FYTpuU1pg5dyaaNWuqymVN4lldxicMuajZaqjLC7U2ZBYZqvmt+1f4Ea5b2l0ozZwEUQM4ceIE7rjjDqxatapcQm0AiIqKwrp169CpU6cKx+NfxFvChVJ3Xhv9gj4pjxAWya7e7zDhU4ZlvCGMkZcxBwUDZwyKFLoKUy/FOJhQVG0rY2oPJzgY5DJVtCyYQFZhFr4/vhPN4pujUVzjat+P/bRwAVZPeBpn0k/K7tsYHepzRZkkuQ4/6nKGdMVXBNugSQNV8CsnaWIwxqaC63JeMG7sK2GkY9yoSRGq0JtrgQrBoAihCbSFJlLnUABwqOs4g/5ZbhATzDiPBNdl3FKkzZlxjpmvbebrn+X+0Hz6BlFeW/3FtWXoU0o2C5eazry/Fae+zNQHmPuYvOIzqBVeS32+UEaY242Izp0Q0dno+0RhIZSTJ6Hk5EAUe8AiIsDr1oWrXt2giKz9B2MIvwFAyclVJd8F+UB4BFyJDcBr1w5qlfmefBw8fVCXZ5tnJpC70/J0yfTIyXjSZbRpKdG3SLnlj5ZGMAEOrt0yylKEpSxLO9InfzPOEbUZC/2c0K8bRhegB6+3c3lNkffMerMT2vXATztkAbw3FWXP6+ziFvg79W/n+vzw8PiHMPnFyZbJBu3v7TGRXJsIJePGjcNTTz2lTzzlj59//hmHDh1C06ZNKymy6sW8efOQlpZWarqwsDC8+uqrlRARQVQfFi5ciFtvvRVFRUWlJ7bBGMOECRMwceLE4AdGEARBVDt++uknXHbZZQH9fq0sCCGwYMECrFy5Ep9//rnl9+VnM02bNsV//vMfTJgwodS0+fn5GDp0KJYvX14JkRHE2cPdd99d4TISEhIwbdq0IERz9lBYWIgbb7wRhw4dCih969atMW/ePLhcrhBHRhAEQRAEQRAEQRAEQRAEQZyN1KypKwmCIAiCIAiCIAiCIAiCIAiCIAjCgddeey3gtMwdicbXzjmLpNoGYfHNkTxsAxr1mQ1XRC2/6YSnAOnfvYg/53dF0alfK1hrSaakEIpWmK+NJufgYqRtftJRqg0AdS6+D9wdaYrLbsBx0oZpn3WjkJQHcZOwmplKY1B/TWvTjjFpG+JGXn2ZWiZjHKp2mmvpXABcEELm0ZZxjsL0n3Hqh1mO2xkW3wxNBy8B4AaYSyuTmco2WY/0GMxGMGHaLIsyCUzf6fb9BTDuRmyrQT7xzJ87H0JR5Fbqwitm2nb5WQqRjKPCHN87YZEHEY4oioLc3FwoitpGduzYgVGjRqFevXpgjKFRo0a45pprdAns8uXLceWVV1ZlyGcV8fHxmDt3Ln3Rz0SzZs0wc+bM0hOGGCEE8s7kITU1FZs2bsLbb72Nhx98GF07d0ViQiIi3BGoFVsbrVu2wXW9r8MTjz2BlV+uREFhgV8hqV0Q6iwMRanuwdKkUwDAw/1f04NL2eSrfrdZTyDg8YjguL7LgcvlwnXXXYfvvvsOAwYM8Fk/b948LFy4MCR1c87Rq1cvbN68GbfccovP+i+++ALvvfdehespLPZCXruFrjHXruUAIBTk/b0VaV8/5Veq3fO6nvjky0/QuGljvSR5bAXU9iM0iS0gX+XxL+HgagmFMMrwTV5FJwdBnKOkpaWhf//+aNSoEb7++utyoqweaQAAIABJREFUS7WTkpLw559/lk2qXYZbcGNEYc3ErAOBUvP7j4Vp4yvoQljzMINpYyBj3GAe06njMlXkLMdA6p/hquJXBs44OFfHVuoECUyXbP+R9Qd2HduBDNtkQ9WFIzt34MN+fbB09L+Rd1KVajNNHK2PXhkzbTsg72x9R8sMLgYc9fiKtZPPTwYT0PaTtk81iTaHKqxlcl4pfZzMtLG2ZrMW8lqjQGhjfH0ICy2JomnQNQG6ZvLVrl/a1VFR9OuQFO8KISAUAf3SJAzhun4NZKbrliYFl5NG6CJfw+5uIeD7RD+Ut+2e7fiM5YXPG/3ccxr3y7atCAW5xTnBiysiAq4mTRB2/vkIv+hChLVtA1f9hNBKtR3gcbEIa90KYReqMQRbqg0AP57cA4/Xo+1y2YGa+wjjn75c7y800baRQu97dWm2cSOpvVgnbNGXAbrp2nIayDnuYLq/ZOY8sD5XMtVj3N8KS5vU72iF+YORzuefsP4oiqL/2Nc55YWtLvnW7XaX4UgBU16digvaX4j169fr/bJ52ys8ji2BmtpHESXDOcfgwYMDSjtmzJgQR1N9efTRRwNKd/vttyM8PDzE0RBE9UBRFNx8880YOnRouaTatWrVwvbt20mqTRAEUUPYvn07Lr300qBLtc3k5OTgmmuuwQMPPBCyOiqbZ555Bs2bNw8o7RdffIENGzaEOCKCOHv4+OOPKzyJ+CWXXIIDBw6U+fnP2UxRUREiIyOxefPmgNLHx8dj2bJlqFOnTogjIwiCIAiCIAiCIAiCIAiCIM5WSKxNEARBEARBEARBEARBEARBEARB1GiysrLw1FNPBZy+6cAliE2+rmyVCPgIWKqSuPMGoNWIg6hz8ShNzuxMcfafOLR0EBRPfgVrLGmjK0eurXjycHz9WL9J3bFJqNNBfvlRmOKyx+ck25ayLLvk2VfGLeVBvoJt7T1zWmaxmGnlcJvjmqvibcYBrwdpGyfAab+74xqj2Y1LwLjLoofTRdq6+Yib4jPVLQXettjNW24pjzEtfDV9XGtfgcqRI0ewacO3PqI8AWGRasvDoou3yyDVJvyTlZWFUaNGoX79+nC73YiLi4PL5QJjDJdffjneeecdS3ohBC6//HIwxjBw4EBdwk2UziuvvILk5OSqDqPacdNNN2HIkCFVHUap5OfnI/WvVKxZswZTXp2Cgf0HIi46DsnNk/HUk08hNzdXTWjqeoMh1w5EGOOKdPoCaUVuOALN65COlbDOkk8KJ4G8wqrtRyIjI/HJJ5+gSZMmPuueeeaZkPZzYWFheP/999G2bVufdRMnTiyXMMhMbkGRWYGt7nD5KhSc/nExMje9BuF1rueecXfjtQ+mIiomShf+Mb00WR4s8lB/Hj2zJ9CO05wXwtqYtDKE46spKEv+QP8RxLlOeno6Bg0ahKSkJKxYsaJC/Vrnzp3x999/IzExseyZS7hl938/X0Ib1YdhvhPy2F2s5pGYvQymSbSZPtayRsUAcG5InVX/qxzzcL1sxlTZNrQJi5gmguZSts04OGPI9+Rjb9oe7KxGgu1DO3dgwa3D8WG/Pjiy4zt9+MfleNO8n2AdsQLG6NAYJTJ9/3+T5ysySm6XrMq5BdQxrFBF1Uwfc2r7msvxpJTBMm1MyHRJMrR9LYSAYpZjQwFjcpoHpl0C1eufLpbVipSokzyYLihMlXNLmTfTPcK+1xCzwJfDmBQqVPLas0VcW66xur+bBWGSawdyQ8FMtctnCtpBzy7IpnuAMlLkLcKPJ/ca3R8z96zW50pGf2l9RmQsMZ6RyWPC5OAA8lD6SrWh3YvqaYwDbHlRJ31h+nvo7d9ox7I8o0yHh7bmiV+Yqe2b70X1PsP3x95OzVJtS09iE3H79DECaHd+O8fjUhK//fobrunVG21at8WXK75Ub5mFUS7JtYnK5rXXXgtowsMVK1bA4/FUQkTVixUrVuDw4cOlpnO73XjjjTcqISKCqHpSU1PRrFkzzJ8/v1z5r7rqKhw/fhyXXXZZkCMjCIIgqiMFBQXo2bNnhX+vEghCCMyYMQOMMbzxxhsV/j1SZmYmpk2bhl69eqF58+ZISkpC27Zt0b9/fzz77LNYt25dyLfryy+/DHiC8htvvJH+RoAgNJ577rly523WrBnefPNN7Nq1C7VDMEledSU7Oxv9+vULOD1jDPPmzUO7dmV/PkYQBEEQBEEQBEEQBEEQBEHUHEisTRAEQRAEQRAEQRAEQRAEQRAEQdRYMjMzUaeOk4zSmeRhGxGVWMYvYIfCIyLFLRX6YWjQ5Xm0unM/opK6+K3Kk38S+ce3ByNo+N8ZIZQia/Kko1/fBeHxFXoBgDsmCQ17zAAPizbFIkyv9vj8fbZYfWzCNbN+rCTBtklezczlcuOHMVX7Y5ZcM6OOU7v/h+KsP5x2BpreuBxwhWt5TPXo5Zhk2pZNMm+bdRuY2TJk2z/GNqpSscj6FyC8TmufyOZ9PE99YxJlMTBV3iOlR7bd7iTYLgmLVImAoigYPXo06tati7fffhvp6ek1Zt/06tULhUWFWLBgAZ599lncdtttaHFeC7jdbjRq3CgkdV511VUYOXJkSMo+F5gxY8ZZ+2XRI4eP4KUXX0KdWnUQERaBjh074uFxD+O/L/wXs/43C0uWLMH27dtx6NAhiyTNBz8+tuLi4lJjcEWEat8F0ieUkkb4vDGhdvCn87xliioUxMXF4eGHH/ZZ/uuvv2Lz5s0hrTsiIgKPP/64z/KjR49i9erVFSo7K1e797E7Aj2FyNw8Azk/LnLMFx4ejuff/A9GPz5au35KaSCzHlJNeqjLBXX5n3mZ6f/2dARBhJSsrCwMHjwYiYmJWLZsWYVlJ/fccw+2bt0Kt9sdpAj9Y4wwLAZU672/dZW6SI6hTJMsOSKFsLqLVRUv6yMRbXIjZhrH6VJpbUIjDlWkzRgDZy5VEA0OzhmkbhtClWozcHDu0t4zuJgLOZ4c/JC2G0++9ATefvtt5OTklHNvlQ9PYSF+XvgZ5vTtjY/69sbvq1eBCWFIs00yba5tu69A2/4jZeLq5zzF+SCc1yYZHByMa/uRc/WzJtFW9zPT75oY1449E4AUZjM52YN6XjNAFXHDevuhQEAIBRAKBAMUIaAoAmDqcvP1SlfdSvmuV1jigBT/aqH4SnMBCDW9FNgixHLts30Mp4//SxA3+axivm998lt2i6k/0NIpUJBdmF3WcGs0e9N+QJG3UG/n6vltPPMyJhngAIPaD1iOr0m0LWXazHrs9Oc2Jk+2Iec2zgXGuLW9CBmGGpcan2JuuWCcQRjubkgBuFlhbazSPsn2L8XXNhm2rNryuBXmthmAdNtxaCh86n3u+ecQERER6OGy8Ocff2LQwOuR3LwFJk/6r15HKPsngnAiMTERHTt2LDVdcXExJk2aVAkRVS/GjvU/KaiZwYMHIzo6OsTREETV88EHH6BVq1Y4cuRImfNyzjF16lRs2LABkZGRIYiOIAiCqI7cddddyM+v6ITxZWfMmDGIiIhAly5dMHfu3ICewaampuK5555Dly5dEB8fj3r16mHcuHFYu3Yt/v77bxw/fhy//fYbVqxYgf/85z+4+uqrERERgaioKDRt2hTdu3fHmDFjsHjxYhQUOP8NTFlJSUnBiBEjAkqbkZGB0aNHB6VegjjbSU1NDTjtpZdeiuHDh+Prr79GYWEhUlNTa1xbOn78OLp3745vvvkm4DyTJ09G3759QxgVQRAEQRAEQRAEQRAEQRAEcS5AYm2CIAiCIAiCIAiCIAiCIAiCIAiiRvLXX3+ha9euAadPuPxJRNRrX/aKnGxT5UaKXfyUW44fV0QdNBu0HM0GLYc7uqFjrXmHN1YkaIdtcKJCO6ZEzhzZiDN/r3FcF3defyTftA3RTa6yxWKWRPuXgfqkl5JqkzTILGMz0sNYry9z0JNZ5NdM93hZ6uWaFFtwFGb8glN73nMI14XmN68Bd0fCUaBt3kbDTAVD6K3r1UwxO8StCZS0UE1lGtsU3/pGn/A+X/w58vLywLi2N4RJviQAwcwqs7KfK3bJ1tkuH6soiqKgXbt2mDlzZrXaF3379kV+fj4URUHmqUxcdlkZJzIIgE6dO2HV6lVwu90YPGQwnnn2GcyeMxsHDh5AQVEB/j70Nw4cPIDGTRr7lVaFhYWhTZs2ePnVlzH2wbGoXadkqXFYWBjeeuutoG/LuURiYiJeeOGFqg6jQggh4PV68ePeHzF9+nRMmDABo0aNwo2Db8QVXa5AcvNkhIeFo17deujatSs+/vjjgL5c7/WWLp12RdYrW7DMiDnolFCmzxotbWZO1Yu1AWDAgAGOy9euXVtlda9Z43z/EigZ2fmwT27iPZOJ9G8mI//vHY556jWoh5mfv4VrB/fR5aEGhtxP/Wie+cLXcml3WpZ6CQ/d7SBB1Ciys7MxfPhwJCQk4PPPP6+wUJsxhunTp2PWrFkVD66Edm6/zxd+ljuVp9/v2z2rlq7JNJIRRj5mKcNQuDJYP0MKYyGF2lwf76kiafWVawMizlSptiqMlsJprv64OFxgyDqZhanPvYZRo0ahYcOGuPnmm7F48WKcOXPG/zZXAG9RIf5Y8w1WjhuDGRe0xRejR+LYzh0mYbYqBXfBEIm7YHTh5lGkXbLN5b5icj1DgR+xdpuL2xiicq6OreU+FqaJlmRtQjB9jgdFMAjFfD1iUISijhmFAkUIgCnq2Nk0LhXMLAIWEIpxjTNf2zQ3NhShaOtV+S4E9HqglcOZIeW1nF9qDepTgxDLtasS6/YGiKnt+Sx2KEQVH/uW4SjiNj/WkM8S9M9GHqb9L7swSz3ORKkUePKx5+Ru6L2B6RZRtmXtk/ZMyNSTmts009o8c+qf9Ravla9/0v8vhdxqm4Vxm2sb31il27INWrdJ0UvVJlawTPImRdlWmbb1ZHSSZSsQiuIr4bb/k8JsRfEtw7KthmQ7vnY83nz7TecDFCBHDh/BsxMmIj4mHv2u7YdNGzeFtH+qTs+biOrDq6++GlC6GTNmhDiS6sXGjRvx+++/l5qOc46ZM2dWQkQEUXV4PB4MGDAAI0aMgMfjKXP+hIQE/Pjjjxg3blwIoiMIgiCqK4qiYMGCBeXK279/f7z33ntISUkpd/0ejwfbtm3DrbfeisjISFxxxRX49NNPoSgKFEXBqlWrMG7cOFx88cWIjo5GcnIyJk6ciG3btpVpsr2CggIcPnwYGzduxBtvvIEbb7wRUVFRiI2NRfv27XH77bfjo48+QlZWVrm245133kHdunUDSvu///0PsbGxiIiIgMvlgtvtRkREBKKjoxEfH4+EhAQkJSUhOTkZbdu2RYcOHdClSxcMHDgQU6ZMQWZmZrliJIjqRF5eXkCTZAPq7/x37tyJ+fPno3fv3ggPDw9xdNWP3377DV26dMEPP/wQcJ5bbrkFjz76aAijIgiCIAiCIAiCIAiCIAiCIM4V3FUdAEEQBEEQBEEQBEEQBEEQBEEQBEFUNsXFxejduzcOHDgQUHrujkK9Sx8KcVSlESIZiSafiWrUBS3v+Am/zkzwSeKKDOzLc4FjljDagwn2dio4tupuxzWNen+AuJYDShC9yHic4rIvZ6bl2mfVogVdy8OYVGuZipPr1ffCUqc1Fj1OxgCmvVeMsoTiQdqGpwHhKyitd8kouGMa+m6KbjKyverVm/VI5piYbx7LJ91OZ9tWIK71YKR/95IlkNzcXKxYvgLDbhpmyJY0WZM/j551r/mX7TkKt6AKfvytO9f57LPPAu7/gkF4eDhOnjyJvXv3Yty4cdi1axcAVTgdHR2NlJQUzJgxAx07dgSgHtPatWtj+3fb8frrr2P8w+N9JBqxsbEoLi6Gy+VC+/btMWzYMLz44ovIyMjwG0ffvn2xdNnSEmMVQiC5RTL+TP0TALBi+Rf45ps1AARcbjeuv+F6XNH1Cl0oNfLukcg65f/Lye7oBrhvzFi0b1+OiRlqGKNGjcLMmTPx888/V3UoIUMIgaysLGzbug3btm7DPffcgyu6XoFnnn4GPXv2dMwTkFg7qoxi7XJTUp9pF82VkM7yCqRleYDmFQgrSLRo0QIREREoLCy0LN+/f3/I665Xrx7q16+PkydPWpb/8ssvFSr3eGYudEmf4sGZX1cje89iv+nbXNgGL77/XzRM0iZbkfcymljUgu6mFZq5VL1ol3DptqBfh8tzKTblqcnXc4Kwk5ubi5EjR2LBggUBXT8CoVWrVli0aBEuuuiioJRXGurIyemCYvQuPmm0VUwTJ5tfIQSYTajKwFQ5ss20KschwjSGM43mwJh6reNgUHzikVpYDkCAawJuhQkwcLj0QLlqqlbU7HOmfYTCfPW6k5eXh/nz52P+/PmIiIhAly5d0KNHD3Tu3BkdO3ZEgwYNyrw/T506hZ/27EHW7l0o3L4Nh7dtRXFenr73uJ9+2z7S46bPTstUIbZdsi0Q5qd/PrD3AOr9szOYloMzrkrLBeCCKqxWhdZcuwQJgGtHQwgITWqtrlPAODeOPQSEUF8ZE+CCq+eAooC51Kg1Ny+YJsg2ngmon5km2lVl3UKr2liubbEqAZenkmlcKiW9cpnPeWnDPqYtbYzrk/8cuhaa26tzfyAcEhuZZB7tkMHyLAXC2KuaKD2r8BTqlnWSmhrI9mPbUOQtAudcn7WAMQau9QSaQhvcZZpgTsrzTT8QABNS3G/+J/tm2RczvQ4GoU2CoPYXwlIm06XpQggwrr3K4871G1ZjEgVIQbTv+eUs5paZTMJrAX0SAHM+a2ElfrTlNbVhYW3TwiQZv/nWm/Hh7A+xacMmP6UFRkFBAVavXo3Vq1cjLi4OvXv3xjPPPoMLLrjAYTOofyKCS8+ePdGgQQOkpaWVmC49PR2rVq1C7969KymyqmXUqFEBpevbt2/AokOCOBvZv38/rrrqKp/nY4HSt29fLF26FG43fVWSIAiiprFs2bIyTS7YsmVLTJkyBYMGDdKXjRgxAm+99RbGjRuHoqKicsdSXFyMrVu3YuvWrbjpppvKXU5ZOHPmDPbt24d9+/bh448/BgBERkaioKAA7dq1Q2RkJKKiohAdHY2YmBjExMQgLi5O/9m6dSvq1q2Lw4cPw+VylaleM4E+k16+fDnGjx+PWrVq4eKLL8b111+Pu+66C7VrlzyZNUFUN/Ly8gJKt2fPHvW5Wg1m586duPbaa0v8ex47l156Kd599116tkQQBEEQBEEQBEEQBEEQBEEEBP21CEEQBEEQBEEQBEEQBEEQBEEQBFHjWLhwYZmksknXzEL5rH8l4FfmbKMSvx9SmOksjoxu1E2aoYJYW+XItY+vfxDewlM+y2OT+yCuZX+1RotIyx6Ck1zbYqY2fXaQa+ufdd0YhCWfNQ0zlS2VT1Kyo5epyaGM7Oq603vfQ5HDMXTHNUXtS+63huy7oTYMSZxvRgehtpSa2ZYZ8RpluGMbIrrRFcg7utlS49yP5mLY8GG6FM+y25kRi5PEx5/Yp7QvWNVUwc+7775baXXNnj0bd9xxBwCgW7du2LFjR5nyjxkzBjfeeCN6Xd0LRUVFePqZpzHirhGOaceOHYsbh9yI5cuWW5ZHRUVh0qRJGPvgWH2ZoyhLop13DEC//v3Qt38/x3zbt27HRx9+5BhLeO1WaDxgHmrVScSEpxoFurk1Gs45Jk+ejIEDB1Z1KJVGUVER1q9bj/Xr1iM2NhZ9ru2D5yY+h5SUFD2N/8kfDNxR9QOsMRjX2LLkd7pu2sMROJxRXMGYggPnHLVr18aJEycsy8sr8ykrdevW9amronUfOpkNJT8beX9sRf7vm+HNP+03bY8B3fH4q48iOjpGF4QKITT5rHbrKoQq0BZCk1Yyy+2hvF10vL5a7luMexxnwWgFboErlJkgzk7y8vIwatQozJ0712cykvLSsmVL/O9//0OvXr2CUp6FMlyODIGqobmG5TMsYwY9ky2/UbVNpMqYNi+AVrqQkmzZxwlN7wwogqvphKIKZJkqyvZqnxmYJqo2RLEuqHmgfdLjYgKpB1OxfN4Xjts9NNyNyO93YvKGDSjU7gUSEhLQqlUrNGvWDA0aNECdOnUQHR0Nt9sNr9eLvLw8ZGVlIS0tDYcPH0b6H3/iwtzT+EeEG25mFkLb9olZZGw6Nk6jP00NbvqsruXMOE7qUgHOGOrXr4WU5g3RoFED1E6og/j4WERERaJJkyaIckfBxbmeS0rJBRgEM0Z/Ro2mY8YAIRQo4OCMG3ccQo65hark1na9AvUYQ1HA1Wo0iS/XJbwMwhBiKwqYVq4u7DWdRZbhuIOg1yLTroFy7RKbuD3Ekh5JiADSyeTaMXHycBtPY9RCi4s9+GH3HqRcdD4UZCM2LA7hrvCSK6jBnMxLw8/pP+nnMYf1+Y8UXjOX/Kz1hyZ5NtfSSBG3XKf3SAyanF/KtLWeQShgzAV94jUuH4kxS/cg9EkUDNE65wxCgeWck+1UfzInmFWaLU8gs0xb2PIK7argIOE2n96+p2LJJ7G1nzG1aaH1B1r7/vLrL/HQ2Ifw3qz3yiSN80dOTg4WLVqERYsWoX79+nhh0gu4+x7rBIXnUv9EVA8efPBBPPnkk6Wme/TRR2uEWHvXrl3Yt29fqekYY5X6TJcgKpvXX38dDz30ULkmiXK73Xjrrbdw7733hiAygiAI4mzgk08+CTit+XfXdkaPHo3bbrsNAwcOxIYNG4IVXpVQUFAAoHImjy0vp0+fxsaNG7Fx40Y89NBDqF27Njp06IAbbrgBd955J+Lj46s6RIIokYSEhIDSHTx4sNImL62O/PTTT+jduzdOnfL92z1/JCYmYsmSJYiKigphZARBEARBEARBEARBEARBEMS5BIm1CYIgCIIgCIIgCIIgCIIgCIIgiBqFEAJTp04NOH10k+6ITb4u2EEElq4U50ggss0Si7dJTU7vm+OThkfUQmTCBbJCc+YK1a0VKAuzRwZfBU3ZKTq1H6d/meuznIfFILHbK5Z6LXJtn6qd5Nr+4rVpdKRcGkLbf5o8SBO0aeYvkwHK0JwxS11S3iVjtK4ryjyAzO9nOITG0ajv+75xOW6DXaRt3h6bdVja15g5h/ZON1o5laUui2092Ees/c033+DkiZNo0LABhCLAONOz6RKlEgTbhrLckDkFQk0U/Gzfvr1S6tmzZ09QviDYuHFj7P9V+9JvCV2D2+3GkiVLsODTBXj+hefRqlUrPDTuIVx51ZWWdP6k2kJrj7IvEJb2ac2fm5ODHlf2cIwjtsV1aND9JbjC4/Gvq2NRJ9blmI7wZcCAAeg5bBy2btkEJS8T3sJsKIVnAG+h2uZ5OHhkLUQ2uAC1O96D4qy/UJSxH6phjQPgEMX5yD+2A4y7UJx9GEpRTlVvVkDk5uZi0cJFWLRwEaKiotCmTRtc1zew+w93VIPAKqngfUPJlOParSVPTSsKejTlxUlOV1RUOfGFou69qz9G2soFgChZSnT7uNtw+5jbEMbDdIGgfl/ETP2hHafbBA3znCw18VpLEJVBQUEB7rvvPsyZMydoQu3k5GTMnDkT1157bVDK80sJlw27/NqfXNunPJglyEwXkRrCVaN8tVxDmKrKlIWpDDkeY9LRqo/P1P5Mky5DgQscCgBFq1cVyGpqZw5wRegiZs6EannmwMavNul1mnm+bm20CHNDAdA+PAxPZmQhXwikp6cjPT0d27ZtK3HXNnC50Ds6CjdEusEjw4yRqkUGbexbfffZjom/0ZxZqGsasoFHhCPqotaI6NgWURe0QmS7FnDFx2E65+BwgTNVgu3iLnBNiM21927OwZlL23fq/laEF14oULwe4xjIMTGTYz7oB5YxdZwNfbwtt1GACaHKfxlTj5McsuqqZahWX2jHmalCdENqq+0toQqBIVQ5uhR0y+B8xqiByLXN4xGS1xo4PrYw9oa8T3GW5cvzQGu1JnP81o1b8eRDT+K3/QcQHR2NTt064bY7b8OIm50nb6rpCCGw7u+1qmyeq+Mt2Ysa2mzZLzLf85Uxte0JKdyGJtfW0jNrnyKbg67Z18qVj5j00hVoIm+tv2ZSjK8KrxnnVle26X5W7ROY1uStcmyht0ejzcr9AFNxzidoqepsv0vNUwlY1tlk27L7m/bGa3jw4bG4acjN+HHvjyXWWhZOnjyJf4/8N1544QV8OOdDXHXVVfq62R/MxuOPP46ioiKsXLkSnTp3qrn9E1FhHnnkEUycOLHU8e7evXtx7NgxJCUlVVJklY+iKBg8eHBAaXv06IHExMQQR0QQlU9RURH69OmD9evXlyt/o0aN8O2336JFixbBDYwgCII4q9iyZUtA6Q4ePIiWLVuWmCY+Ph7r16/H0qVLMXz4cBQWFgYjRCIAsrKysH79eqxfvx5jx45FnTp10LFjRwwePBi33347ibaJasehQ4cCSnf48OEQR1J9+eOPP8os1Y6Li8OyZcvQpEmTEEZGEARBEARBEARBEARBEARBnGuQWJsgCIIgCIIgCIIgCIIgCIIgCIKoURw/fhw7d+4MOH1EnbbBDaCaSLXNZUixyZnD633SRDfqCnCXk90FWuYKx+Gr94Lpc/m38/CKmxzzJ3R+Bu64xmazmvpilmv7wKAa0OR7ezpzvH5VZVpWkzZHl2Uz0zotp7Dlg+YJs9UnhAdpG5+AUHxlenUuGoGw+GaOsUoVkvO22rdJezUZ6axCHHMe5lCsta648/ri5LdPQniNL6J6vV7M/3Q+xowdY5EbS7maWaotcRKNCQgjT4DUFMHP7t27sWXLFuTkhF40/Ndff6F58+Yhr8eM1FgNGz4Mw4cPMy33TaNjlmqbXqX0XpX6KVixfAW++OILHDt6DBnpGX6vI7Et+iLpmpkAgOgIYMQ/a1V8w2oYTz/xKO6cciVUWbYmYoNLe5U/6uewWk0R07w7AJcmQOSQujaAg4FD8RY381rbAAAgAElEQVQj7/Am5P+9Eflpe+A9cxTCWwSheBGMSRxCQX5+Pvbs2YM9e/YElJ5HVr8vkuttLQDf9u/HqodY2+v1On6pNyYmplLqz8jI8FkWGxtboTJ/3LCsRKl2RFQEHnplHK667krtNsQQgxoYAlNDNmikEQCYECb5oUagl1WhXc393Erp1/pyuNsJ4lyloKAAY8eOxQcffIDi4uKglNmsWTPMmDEDAwYMCEp5FcWfXLukNPqwqixybSliNq2XfY6ij9vkiE1TbWtCZQ4GRZNwCyHAGaAITTTLOLgsmgn97oRBfSMU4PAfzjKNtfkFuDcsFgxAPZcLw+NiMDs7t9R91sjtxrXRkegQGQ6z+tXmlrXsLvmGaX2sOY29W5bKXLPg1hUdhejuHRDd8zJEXX4BXOHhqjBb7gPGVKk253AxTbBtk2q7OAfT7u0YNPG2/l69tysWHhR7ilDkLTLGigIQXI2QQRVmc9VeDiEAF9RjqggBzrXxoVBUua9gEPp5Yho/SsE6UwCtTAZ10iehS3YVs05YF30zYexIiyhXF3n7kWvbTuyzWa7t1E4B/21VXy+fxTD9DHMqxMgrPytGUcJcjkworAWMued+fDZvob4kLy8P61atw7pV65CXkYf7778/sA2tQXx/YidOnjmhtk+9bTOtvarvuelHTi4g13Mp1eZcz6diyLkNybZd0g2Yek79XpEJpvajQu3hmCZQ59o9LNfasd4OtCqMydhUj77alRsnlDyH5KnjM+GWCUtZTusdT2PfhYZfX4rBjYLssm27ZLt58+bYtnMr9u7Zi9H/vg+7v9/tVGm5OPT3IVzd42q8MOkFNG3aFI+MfwRpaWn6+quvvhoffvghCgsLMXDgQIvYLDMzE3Xr1nUst6Y8eyNKx+12Y9CgQfjss89KTCeEwNixY7FgwYJKiiz0KIqClStXYt68efj222+RmpoaUD7GGN57770QR0cQlc/u3btx9dVXIysrq1z5hw0bhnnz5hn3+wRBEESNxOPx4NixY6Wm69u3b6lSbTODBg1CVlYWBg4ciNWrV1ckRKKcnDp1CmvXrsXatWtx//33o27duujYsSOGDBmC2267rcK/QyOIinLfffcFlK5Tp04hjqR6cvz4cfTu3TugPlrSsGFDrFy5Eh06dAhhZARBEARBEARBEARBEARBEMS5CIm1CYIgCIIgCIIgCIIgCIIgCIIgiBpFw4YN0b59e/z8888BpT/96zzUvWQc3NENKl65g2zFOZldABRapCym+PSfPuuiG1+pvvHnNwqaYNu/gqk8OyNj16sozjnkszwq8R+o036EVrRmTjNV7V+ubdY1+YtLOKQ3fTZLfYRRjuqn1LQ8WkwW6ZRu2nFWoZ3+aQ4KT+71idgd2xD1Ln/UYVvM2LfJ3/ZAldbCLtS2FcPs+Zjpx1jGw+MQ2+I65BxcYilm7kdz8cDYB/R6mDCOh0WWbdoVhtCI6fnKKh8Dzl3Bz/bt2zF16lQsX74c+fn5lVLn//3f/4VGql1CV2BuM47CwJKKNUv2hXS0CRz47QBmvvk2VnyxAn/99Vep5bij6yOxxyvaJwXDusWjVkzFpB6KouCnn37Czp07sX//fqSmpiIzMxPFxcVwuVyoXbs2GjdujAsuuADdu3dHmzZtzvrz+OoODdG2SSx+PZwDCG6S5FkvNfKzLi6UTnRwVXgJVXzIXWGITf4n4pKv0foxrhWkHvCizN9RkLYLBWl7UZT1Ozy5R+EtyIDwFqvWy2qPVHWGGn/X6fIWZ7TO/YcKglduBThw4AA8Ht9JKpo2bRryuo8fP47MzMyg1n3w4EGcOXPG7/qWF7TEA5PvQ8t2LaHfeejSQe0eSXpIhYDQpYSBXzOlTDSo5w5B1GCKiorw0EMPYdasWSgqCs6kBE2aNMEbb7yB66+/PijllYkyDvXsmmtYPsM2JtEWmQXGJU1OxZg6iRETulxbaqRV+b/6ygEoggNMMSTcUMC5C4oCcC4gFAEOBsE5mCKlzgxQAEUAHGqfet3Qvljx2Zc+4891+QXoHx2NRm61E746KhJ7Couwu9D5mDd3u9EvJgrtI8LMGwTzqNI+UtVfTV2+c08tRbfGEg4g/PxkxA6+GrG9LgOPCNfGakyTanNwTaIrP7vAwZlNqs002TYzRNrcJN9Vpdzqq5tHItoVDQ6GAqUABZ58eL1eKEKBi3FVgM0EhGYtZ4xDMGOkKIXYggFcMCiMg2mSbSGl3BzasJ2ZpOOKKtsWABMCnLsMZbnQJOswpNBMCAiTHNqQa8v7Vj9ybRtnk1zbR5pdlrxOz1/kvtKbtZQL285iYc/PbMvVRVJ4fuTwEYtU285jjz2Gf/7zn2jXrl25tuVc5GReGr47ul1rk3KpcSYaYnjjJpFxTYotoEu1OZc9qpRyqxJuWRrnTNdnc6htUi2f68/L9JtQMO0/374Jersy+jN1YgPtHNXd7cJ0Tyu3CqpUn5sE1j5NyHquWh7d+mkC5vNb75FMQVvPf+N8lv2FPJ/19aZ8cumFF12Ib7dtwq+//obRI0dj+7btQZmMEQCefuppx+UFBQUYPnw4AMDlcuFfd/wLo0eNxp133omff/4ZQ4cNxby5zpLTc/XZG1F2pk+fjoULF5Z6vi5duhQejwdu99n5tSePx4MlS5bg008/xbZt23D06FEoStmfNXXq1AktWrQIQYQEUXW88MILePbZZ8vVJsLCwvDhhx/i5ptvDkFkBEEQxNnGnDlzAhoHPfDAA2UuOzIyEqtWrcJbb72FMWPGwOv1P5EpEXoyMzOxZs0arFmzBqNGjUK9evVwySWXYOjQobj11lsRHR1d1SESNYi8vDx8+eWXpaZjjOGyyy6rhIiqF1lZWejTpw9+//33gPO0bdsWX331FZKTk0MXGEEQBEEQBEEQBEEQBEEQBHHOcnb+hRlBEARBEARBEARBEARBEARBEARBlBPGGO666y6MHz8+oPRKUQ5+//B8xLcZjrDYxog9rx8i63coY60mU4vT2rIKT0rxH5cnb+GJ7yGUYp/kUY26mcQutswWr5HNeFougifXztg1xbcU7kZij2kAc5kWOsu1AfNxEaYQmLHMJy4nSbWT4pdJm49J2mqI2yzFaXWryexlMRRlpyJjh++2gjEk9XnflsefbthJlM1M4RrCo0DSWcs17y/AkL8yxLW+0Ues/cMPP+DXffvRNqWd5sQSFsG2fg46hCIgLPLtmi7XzszMxPnnn4+0tLRKrTchIQFvvPFG8AsuhxfKnsUiY7N1NwWFBdi1cxe2bNmCrZu3YsvWLchIzyhTfQ2unAweFgtAgDPg9qvjyx40gJycHCxZsgTLli3DmjVrcOrUqYDzpqSk4L777sPdd9+NiIiIMtfdtm1bFBYWljlfIHEF8sVSyV29W+Lx979XP8guWoouTVI3oYvGFD0tTJ8FXKp+TJMcqmI9BRBSrs0RXrcNwuu2Ra12t0Dvo5jRJxdl/42CEzuRf2wnCjP2wZPzNzz56RXcI0GEVYZUuwIIpw/W1pmR48XxU8VoWCcMVcnKlSsdl1988cVVVnfHjh3LXebOnTsdl7dISUbff12HHoO6I8wV5nOlNJqYFIU6FMKcFzskIwgiCHg8HowfPx5vv/120K7TSUlJmD59OoYOHRqU8vxS2rwMJQz1/Al7S5VrwyTctd/++RP2ait1uTagjkEgVaZMk24z/TNjAkJRJdAQCjjj8AoFnHNVoC28AOemCrk6ZoE6Hu18ZSfc89DdmDXlXZ9tPCMUMO0+xgVgXO14rDiTjzV5BUhXvGAAWoWFoX9MFM6PCNOrsMq01UiF/klOQKRtrtw9pq6eOXTwZk105D/OR/wd/RDVsa06TtNk2oxxcJiE2MxliLWlbBscLs7BNMG2lGozMF3GbfwDOLgm7uVaPWp5Ma5YxIXFodBTiDOeM/AoxXrM6rFUI1agGMcJxiRRQrPpCibAhFo708fcgMKELgQWctImIcCYC0ITbcsKzRNIyHNSipytE/8Yk8SUKNc2tZezSa7tRIlPcQJ9phXAoyDz8xsG/fD7lL975/cllpOXl4fhw4dj+/btiIyMLLnSGkCRtwhf//kVBLxQdddMa+PMaO9cLoMuzDaE16oq2yzU5pB9hiHONnXaartjcvI5Y4zDzCVpNm0hBfpaG5RXA3nrKgX5usxanhiyrzRNXCeF2hDqxAiA2vbNHaSA0PoOqPJwrdO1zH9X6rNdmUeYPumbr8en91P6NgldCG6XbOvnvRBo06Y11mz4Bn/99RdGjRyNTRs2BU2wXRJerxcfvP8BPnj/A33ZZws+w2cLPsPnn3+OQYMG+eSp6v6JqB4kJSXhoosuwp49e0pMV1RUhFdeeQVPPPFEJUVWMQoKCrBw4UJ89tln+O6773DixImgtMX33nsvCNERRPUgLy8PPXv2xHfffVeu/MnJydiyZQuSkpKCHBlBEARxtjJ//vxS03DO0bt373LXMXr0aPTp0wdDhgzBDz/8UO5yiOCSkZGB1atXY/Xq1Rg5ciQSEhLQo0cPvP7663SvQISc8ePHByTbT0lJcZx87FwmLy8P/fv3x969ewPO06lTJ3zxxRdISEgIYWQEQRAEQRAEQRAEQRAEQRDEuQyJtQmCIAiCIAiCIAiCIAiCIAiCIIgax2233YbHH38cHo8n4DzZv30KAMj4fioAoEn/hYhp2rOUXKVLE8olVqiIi8FP3tO/fuKzzBWVgIi6bY2sdsG23ZmsC8MqIkcJklzbQTQqFA/Ca7dySGuSa8uqIGU2JlmrYzxOcm2nDH6k1owbn4Vt2xkghBYbg2n/almEghPrHoLwFvlsUq3zb0VE3Ta2peYN9JV0G/Uy06vQc1jjNkuG/Ck5nZYb+yy6yVVwRSXAaxPUfvLxJ3h+0vOWKmRWv5J3SHFSxeRjwLkh+PF4POjYsWNQpNqMMdSuXRstW7ZEp06dkJeXhy+//BKZmZl6HxoREYEWLVrg7rvvxrhx4yr9i4FWaZ35nXBMAwBpJ9OwZfMWbNmyBVs2b8H333+PoiLfthQo9btMQEzza/TauqZEoWlC2f4k49ixY3j22Wfx8ccfIz8/v1xx7Nu3D/fddx+mTZuG2bNn44orrihT/tTU1JCItWvXrl2m9Dd0bY4X5u1Bbr4XameoaL5LQ0oIABAMAoom+TUmLBDgYEwA0N6btGpMMM0kqZiuFbJABVKuLfuP8PhkhNdqgfg2w4wAFS+y9n2M0/tmo/DUbwFI1EIH467SE1VH9GuZ+vGHP/Jx7aVVJ9YuLCz0OynANddc47g8WHi9XkydOjXodW/btk1/73K7cPm1l6PPzdegTYfWcHO33leb+0cp0jaW2e8ZSkFKAfWbKevqoMzDQhA1CI/Hg8cffxwzZswI2vU5MTERU6dOxS233BKU8oJCGeTasoexy7Ud80ppsRRKM0NQ6iPX1izT8n7D3GFZh2FCF2kzTdrMBYPCOABFfS8VtAzg8AJCXaeW54IXXnC4IATwfw//21Gs7RHyjsSQYQ+MiUL/mCicURRE6H249sN0fSwUk7TVLtnWteDarittJCtlteEpyagzeigiO7YFdDGuJs4GAxiDSxNsS9m2/GGaaNulvRrrVKm2i7l0aTYH0/PIf/oyTbQt64sKi0J0eAyKPIXILjoNjyiGIgQ4UyCEKueWQ1oFihqzwoz7P8G0MaeiibfVxEyo+5Bp94JMm4xFfTYghcDqq6JJt1URN1PPI1jl2obQPAC5tv26GQS5djDRJfROy+E8Tpf4E+WXUqFDQcw4f4VzPJAT6mjnigBQr17pQpa9e/di5MiRmDNnTtniPAf55q9VOF1wSmu/2gQCmjifgYFxKc7W2j1jmgxfa6uAlo/p6w2RNtPTyD5GXgb0FKZTSfZd0B+PCTAuJdrM9NxIlqaJsI3MkDJ9QHvOZkqnC69N1xQmjGkKzHPuyWeH5rZlbWb+z3H/5z+zlmF67mW9ZjlJthmsWRU0b94cK1d9iePHj2PUyNH4ZtU3UBQFVcENN9yAJk2aYNq0aRg8eLBlXUnP94iaw8svv4w+ffqUmm769OnVVqydl5eHTz75BJ9//jl27tyJ9PT0oF9/L774YqSkpAS1TIKoKr799ltcd911yM3NLVf+ESNGYNasWTVOTEgQBEGUzPbt20tN06RJkwpfP1q2bIndu3fj2LFjmDRpEhYvXoxjx45VqEw7kZGRiImJgaIoSExMREZGBk6dOlWmv2uqyaSnp2PhwoVYtGgRRowYgXfeeYfuG4iQoCgKZs+eHVDa1157LbTBVDO8Xi+GDRuGzZs3B5ynX79++PTTTxETExPCyAiCIAiCIAiCIAiCIAiCIIhzHRJrEwRBEARBEARBEARBEARBEARBEDWOxMRETJgwARMmTCh3GYe/GIKkq99EfNubnBNIGbLjqqoTcPoj78hGn2XRjbvBaSPM8VvkT0ETbFdcru2KrAtP7lGf5UdW3oZGvT8AD4u2FW2yq+nVG5IrZ/zJtQOJ1Wmddb8aEjhTkRAQihd5h9bh2NcjHUt2R9VD/W7PWmMQegG+YcrlQsqp5SqLnscq07bkFSW8yjR22TYD427EtboeWT9aRXLz5s3Hcy88p8rTpOzMLNwRvvJr83uSawNhYcGR027YsAHdunWr1C+cejweLFq8CFu3bEVxcTEyMzPRPLk5cnJykJOTg+zsbOTk5CA3J1dflpOTg+joaLQ7vx1SUlLQsUNHDBg4AAkJVnlaQUEBpk2dhtkfzsbBAweDEq87ugHqXjoWtVJutbSPod1iy1zWhg0bMGvWrKDEdeDAAfTo0QNz587FkCFDglJmZRIV7sL1nZvgo7V/apcSl0murcrQVHG2V+/fBFN0MRs0ERpjUoAoX6V8G0a/L/tWQ62pRWGS9Vuu6QzgLtS+4E7UvuAuKJ48nNrzDvIOr4c3Lw2KNx/CUwjhLYRQiiEULyC8IdtXjAf7T39CfY/iXP6OA/m49tL4Mpc2depUpKam4vnnn0d8fNnzSyZNmoQ///zTZ/k//vEPtGljn6hC5d1338X27dvx0ksvoW7duuWue9q0afjpp598lrdr1w6XXHJJucvduHEj6iTWQc+h3dF9SHfUTqgNlyYlLQtO4m3z57P4ckkQ1RZFUfDUU09h2rRpKCgoCEqZ9evXxyuvvII77rgjKOWViZL91yoVlGv7k/aWLtc23QEwVapsGe9qMld5+8AZoAihS04ZGAQDuIAq1NbksmAKoDAoUrCt7wMFgAte4YWLucC4vx0j4NJ3ixq7F6p0NpZzCK0kGan5vSF9Nou1hT6XlBzG2Q+LrMu8jNeKRe37hiKmXzddpi1l0/LVxTggpbqacNcFBqYLs22v4NBSGFJt7tJyq1pdDkO2rYt55fHQlLxS4h0ZFoWosCjkFucipyAHiqKAwQvhcsG4x5PHVd7fqUsVwcA5h6IIuLh6v6ho4l5wrqZVBDgDwNTPXJhlvKq4WZGidfCA5NrqDveVa+vHz3RwgjG+DTXm9hdIczcnNIvFhW4ed2jLPm3c2F+qCF3e4tuf4ajldenWGd2v7o4NazeUGNZHH32Eiy66COPHjw9kK85Jth/dij+yftcl2mCG5J6Z2p7L3BeY02nifL2/sPQb2lIGTbit9RyyLlmWDlOfC3GoMnz1BVDU/lhOUCf7Pet5YtSpT55guY9V9CGiohj3tLpA3nSdgOm5lHF6mYXcsK6zS/KF0M9Pc1798RqzbrOlLHOZpgeEQk4AoAu2rRkSExPx+bLFSM/IwHMTnsPSz5ciIz0Dlc3hw4cxZMgQjBo1Cm+++Wal109Ub3r37o2EhASkp6eXmO7EiRNYt24devbsWUmR+ScrKwsfffQRlixZgh9++AGZmZkhrzNYzwoJoqp55JFHMGXKlHL9fjQyMhILFy5Ev379QhAZQRAEcTaTmpqK7OzsUtMFcwLVpKQkzJgxAzNmzMCRI0cwefLkcku2Y2NjkZKSgt69e+POO+9Ey5YtHdOlp6djzZo12Lx5M/bs2YPdu3ejoKAAxcXFFd2ccxIhBN577z2sXLkSa9asQbt27ao6JOIcY/r06QFNlN6oUaOQT+Bc3Xj00UexYsWKgNN36tQJixYtQkRERAijIgiCIAiCIAiCIAiCIAiCIGoCJNYmCIIgCIIgCIIgCIIgCIIgCIIgaiRPP/004uPj8eCDD5a7jIxdUxHfZhhUw4uZMki1zenK7bKsqARTQVH2IZ+l0Y2vLL1ms4DYSbAdErm2uRJnwuKaOYq1z/z9DQ4tG4QmfefBFWWV7hoWHWGRqAYu17bHZbfD+bPFSVuPZvRhqhBWiqylVMiTexzZv32K0/vnwZN73G88Sde+D1W5JuuE7TwzS6PVmKRj1p5UXcA0+5DcJ7ayLe/tJ7STkNlIE9d6sI9Y+/Chw9i04Vt079FdE74ZElz9fDPJtZlhPwqqfOxskGsXFBQgMjLSsixYkpmUlBRcddVVQSkrEBRFwWeffYZnnnkGBw4cKHP+06dP49ixY1i3dh0AwO12IyIiAmfOnMGtt96Kzp0749VXX0Vqamq5Y+ThcQiLbYw6He+DKzwePDwOkQkXAa4wU9MWiIvm6HVRdElFVQrFxcW45ZZb0KxZM1x++eVVHU6ZGdytBT5ac9DUP7k0Ybai9ctSQKaoom2oXZW17XNDYyiE1r/KNL5iPn06A73PM/Xxej9tXg5wdzTqXfog6l0q7yfs/Yb6ueDE98jcPR0FabvgyUsL2n5iPDxoZVUlW345U658RUVFeP311zFv3jw8/vjjGDlyJGJjyya2nzt3Ll544QXHdY8++qjffB6PB++++y4WLVqERx55BKNHj0atWrXKVPeSJUvw2GOP+a27vNeh09mn0en2y/B/3e+BOyxMkxuWjF2aTRBE5aMoCp599llMmTIlIClDINSrVw8vvvgi7rnnnqCUV24Ctu0640+ubf7kI961i3vhJNe26qQFk5NqQL1vkOMxXarKAKGY5MccXChQtHsQzrgqWRYMjDNwoY6HFJjk2ooCgENhAgUFBY7jzUSXFE1Dk2ozuAEo2hbKKUME5FjHLNGW+m65Xt1C8+2M0/DWfoiirr4MdR+5Ha5acZCCWl1vzQwRLtcku5xL7S4H55pAWxPnuqRAl6kybVWmy61SbX0Z16S7UqKt1qrWo62DlOhqP4wjLjwese4YZBRkosCTD0V4ISMGFG2fqVvJGdc3WFEUVa6tC241IbZQwAUDGIciBDhTtHNIPQcAOQkUjHtDoaj3kVw7a/3ItY19bpVrWwS6lmPjP19loo/N/a1zXF5CGt/bcR1mOl+ZcBbnG2mZpX0C1j6DaQOFJ559olSxNgA89thjaN68OYYOHVpq2nON/Rn7sOPYd1q7Mgm1ZZtnHFy2T5NgX2+72uRoDFCXcW6UAZMsX/7TT3v9AZzeFzEwMAEwFzPaB9eW6Y+gmOWxo9rHa+UxbYkw9W+K1s9rgnzzY0sBtd3rE85pkzVJtzbk9QOKXhf0dbZT2HJuG72z3mZtgm15jQI0CTjM41rjmRcDNPm//shQ2wbzxHzymqeSUK8eXn/zdbzx5hvY/8t+TJ40GV9/9TVysnNQmcycORM5OTmYM2eOZfnZ8OyNCC33338/Jk6cWGq68ePHY9euXaEPyEZaWhrmzJmDZcuWYe/evTh9+nSl1p+SkoLLLrusUuskiGCTlZWFK6+80nFSuUBISUnBpk2bKjSpHUEQBHHu8t///jegdGPGjAlJ/Y0bN/aRbC9atAjHj/v+LQfnHHXq1MGFF16I/v3744477vCZJNofCQkJGD58OIYPH25ZfujQISxZsgTr1q3D3r17ceTIkaBN1GjH7XYjOjoabrcbSUlJSE5ORrNmzdC6dWu4XC40adIEWVlZOH36NE6fPo3s7GxkZ2cjNzcXZ86cQWZmJrZs2YKoqKigPfsujaNHj6J9+/Z45plnAhp3EESgBDoB0oQJE0IcSfVi9uzZmDp1asDpe/XqhRUrVpBUmyAIgiAIgiAIgiAIgiAIgggKbOLb1+p/vpncth4aNYsvd2GnM/MBwVCrXmTpiSsZiq18UGzlg2IrP9U5PoqtfFBs5YNiKx8UW/mg2MoHxVY+qnNsQPWOrzrH1rnRM4iLTKrqMAiCIAiCIAiCIALGLh4aMWIEZs+eXe7ymvRbgJhmvWTpAddrESWV6kIKrSzpzOGNOPLFEJ/lyTdvQ3itlgGXw6w2G/OKCkRXUl7/+0UpyMKfn3aFJ89ZQB1eqyWa9F+AsPhk53LNx8u8WX7FVSUYoSzL7K/QxU9S/CP0zwAUD84c3oTT+z7Gmb/XmNI6E9d6CBr2fNkhAmHbk3Ztmnl7pdnILkZ3OhZOQm3zOnt+33SpC3qg6NRBy7J/3fkvvDPrHT0cGaIuOIIheZLvnbDLtMsq1y6p7KpAURSMHz8er732GtxuNzweD2JiYnDDDTdg5syZiI6OhstVujw1EDZs2FBpYu1du3Zh1KhR2LFjR6XUV1aiG3VFTPPeqNX+NnB3FIw+QphkWoa2cPAVsXjxjsC+CG1m/vz5uPnmm32WN2/eHP369UP37t1x/vnno0GDBmCM/T975x0nRZH34W9Vz2xOhGVhkSSIChgQUTHAeYoB9Qwnoq8onuFEDHceeq+ep6feq6jnmRX0PeVMeAj6gqISFBQQjCQVkAySw5J2l03T9f7RVdXVPT1hd2d3Cb/Hzzrd1dVV1T1dqdl9Cjt37sSyZcswY8YMvPHGG9ixY0dguj169MCCBQuSejYyMjJQWVlZ67In4rjjjsOCBQtqfd7Jd0zExpJ9ALPAwAFwgHEwZgFwPwHLiSOFi0AIzqIXXNZhS9Z/LtNisnHh8lP9KPmi3GdqTy4SwPxtXnC7Fkuurbardq9Cyff/QOmaqbCr9tT6vpjwtFwccf1qX/mAwA0BwU4AACAASURBVL7IJ2tM3Kf5+7YgIbnZn7n7jnBOuP2Jri/qx5abMh4TmPV4F7RuFo51qYE89thjuPfee/V+Xl4efve73+Haa69Fz54947bhGzduxP/8z/9g5MiRgcdPP/10zJw5M2Yao0aNwi233KL3c3JycO2112LIkCHo3bt33Ly3bt2KESNG4Nlnnw38Hk444QR88803dW7TV+xchs/WfgqLWeCcg8P5tMBhcQsW47B4CBaznB8eQkjuh3kInIcQlvshboEzGZdb4IzrH1eOyrQ8lWvJohQpmvtahqp0iq44VS+WoSSaUFJMV2qrxgJQYRKPjNQ5WCusJMTjBNGQ2LaNv//97/jHP/6BsrK6LTTgp3nz5njkkUcwdOjQlKRXV+LOgwNPSHTYG4F5wlh0HGPao8qijrtybTeioVF1parCPStiR+QhG0IIo4ezYds2BBOw5TFb2LBhbAsbwnbCbBm2bPHPuKTfZZ5r4gDeKypECAwRqF7TFWqrT1Ums4dVs0Xh+5GX45Fqx5rBsox0NLvrGmRfcIZui5VAlwfIdCGF264wVwqzZV/BoPoNZoh2jTBfHGacZzGZvuxrmNyGIfs1pd9qf0/lHuysLHGuh6meR6p9OQcTcK4Fqt/iztBROJIjmP0XjH5M3g/vtlEGPUd1xOp6xmr0Xd7+CzpcwO3PghaPUvE8NK5XG4nE2m4fbYYHpBEvfQBqoTOz+VB1U49GVf0TSlYs9H+2quvC9oYJG/PnL8ToV0bj/bHvx533pKen48MPP0T//v1jxjnYWLVrJSav+tgZnzNHkC9rrbOt6qasjxbjUozv1Gsu5LgRTniIW3r86Iw5Q3IMGnY+1ThVx+FyvChl/FKkz5kj31dtjW6DAOiRpbHgoRKpQ4q13SfSMGybjzIDhK2eX1daLwCAqZGoO25V/YKAgJDtvr+vC3rKedSijL5Zoqfe+8e5wvMOTLcGus2QYcZY28zDbKsg43w992vcdP1NWLHC+z6uoZk9ezZOPfXUqPD96d0b0bjU1NQgKysL1dXVceMxxrBp0yYUFRU1aHk2bNiA1157DR9//DF++ukn7N3buBJ6k3A4jLVr16JNG/qdPOLAZfLkybjsssvqJM9kjOEPf/gDnn766QYoGUEQBHEwsHTpUhx99NEJ42VmZqK8vLwRSuSyYcMGzJgxA+vWrUNaWhoGDBiAbt26NUreu3btwocffog5c+agpKQEZWVlKCsrw759+7Bv3z5UVFSgoqIClZWVqK6uRnV1NWzbRlZWFlq0aIHWrVujffv26NKlC4466igcd9xx6NKli3xnlhqWL1+OV199FZMnT8bPP//cYDJwk27dumH69OkNPqcgDg2ysrISjnFzc3OxZ0/9fg/gQGLOnDk488wzUVVVlVT8k08+GZ9++mmtF8wmCIIgCIIgCIIgCIIgCIIgiCAeevn81Iq1CYIgCIIgCIIgiEOPU9s9gOxw66YuBkEQBEEQBEEQRFIEiQv/+Mc/4rnnnqtzmtntz8ZhF4xVOSSXr+F0iU1tDUl1NSoxbJ5+G/Yse9cbytNwxO9/QWxpaJwUUy7YrptcG3YV1ow7E5UlSwMPhzIL0faCscgoPC44rVrLtc00guJES7GFsLUMCIaMp6Z8K/YsGYs9P7+N6r0b4uTnEspqiU6DvwJg/lFjHOG3Ke1Rx6K+I8+FB4QrE1gsAXc88bYTXjL/Rez4ZoQnNDc3F2vXr0VWdlZU0ZiRpynSPJjl2uXl5SgqKkJpaWnceEVFRdiyZUu98+vcuXOjyJX27NmD+++/Hy+88AJsO740vjFgPIT0lscgo6g3MlufhMzWJyKUXYRY4mBIiaJXHAy8cmsrnHlsVq3zN8XanHMMGjQIt956K0499dSEz+Du3btx8803Y+zYsYHHJ02ahAsuuCBhGYLE2iNHjmwyKecDb3yH16Ysk4I1JdGWcmxmAbCkRM0QbTMOJvedeMw9LsXckEJEByXXdsLdVsKVaXvlZErSVle5tje8YvO32DHvSezb9BXs6tr/YX8opxidBy/SZXXZX8XagCPVto1t59hDVxfh6l81j1GmYPxibZO2bduib9++6N69O4qLi5GVlYWysjKsWLECc+bMwezZsxGJRALPLSgowPfff4/DDz88Zt5+sbZJmzZtcMYZZ6BHjx5o27YtsrOzUV5ejpUrV2Lu3LmYOXMmampqAs/Nzs7Gt99+m5QQIhafrpmCVbtXuaJDJdZmXEsOuZIbshAsbiEk5dohZsHiYR2v9mJtrgWHyYq1TSmpwq2NzA1IRqxdhy6bxNpEU2HbNh577DGMGDEi4TgvWQoKCvDwww/j9ttvT0l69SWwr9nP5NpBKXuPS4mqcITY7jGfXJtJuTakXBsCtq3k2jZs2xBsQ8CGwOSJn+CP19/puZ62loX/LWwBASAivMJsqfXWYm0l2nZ7WCE/fb25iOq1A3v7ULs2aPHYHxDu3NZtrbnSUjtjI6bbdSm5ldJdDq6PcTkG47ovkH1FDKm2I9KtvVTblX5DH1NlrIpUYnPZJkRsG7pHkeXkjIEJ1W/BFfUyty+y9DgS4LB0nwXBtADcOWaItbkr3I4n1zY/1SFTri1soa/DTyrmt3UlnlhbFiZqM65Y21c3GWdunRQCQbUzWHwP2HKxFl0fbQEwoeus0HXPqTklJSUY+/a7eP2V17Fm1ZrAy8nKysKkSZNw5plnxrnog4M1u1bjk1UfwRYRQ6DN3HEd58a4UtVxNR50xpqW3lfjRkearRZvsTyi7ZCM78bTY0zOwYSqT7JtkUJ8MOaI8Tl3/OtSaG8+cUxZ8tW8TTaCTKg20gl3nzVV14QcC4edMuoxc3xxmNOuR1BjR1Bj16Darka1Xa0XzVP56DFsYJX1zhX1nl50RrUjbnndMTWiBds6Pze9ILk2AOzYvgPt2rSLe42pJCcnB5s3b0ZWVvQ7k6Z+90Y0HZdeeikmTJiQMN5VV12FMWPGpDTv1atXa6Hf0qVLU7bITSr497//jSFDhjR1MQiizgwdOhQvv/xync7Nzs7GRx99hH79+qW4VARBEMTBwsyZM3H22WcnXKAFAE499VR8+eWXjVAqoq4sW7YM//rXvzBlyhQsW7aswUTb4XAYL730Em688cYGSZ84NKioqEBmZmbCeJdeeinef//9RihR0/PLL7+gd+/eSf+uUvfu3fHFF1+gRYsWDVwygiAIgiAIgiAIgiAIgiAI4lDhoZfPR6ipC0EQBEEQBEEQBEEQBEEQBEEQBEEQjUEseeSuXbvqlW7Zuk9VDsnl63dSemMnyK2u8uz4aVZs+S461K7CnuXvI++Iy3xHEktOPNIY83qFiGWQSVjGeGJmN44PnoaOg2bhlw8Honz951GHa/Ztwy8TL0Lxua8ju12AKEmLpw15FJOiq5gyUnXB/nIFhAnhSrCYk41dU4Htc/+OPUvHQNjBws0gMlr2QNvfjIUr1Y4n+I5R5EAhpTCE2kHfgXstULIh4fu+4n7nAnlHXIod3zzmKevevXvx4YcfYtCgQW5MXQyh5WT6WYPznQRJeASM+xywnwyx0m4s+vbtm5RsMRVSbcZYvRYbSAYhBMaPH48//OEP2LRpU4PmFQ/G05DVrh8yik5EZuuTkNGqJ3goE3Hrj67GSqrobdQzwgx9jk78h5TxOPfcc/Hss8/iyCOPTPqc/Px8vP3229i1axemTJkSdXzChAlJibX3N87u2RavTfkZkBI8JQpz9g0xGBxhooAt67cNrdkUDIypRk6K0JkV0Cf52zr3+3VbNRajO4rXT8WPm9G6N9oOcIToNeXbsG32f6Nyx2JU7V6ZVGo8nJNkvk2Ep4r4+0gvn3y/p9Zi7Xhs2LAB77zzTq3Py8jIwP/93//FlWonYtOmTXj33Xfx7rvvJo5sEA6HMW7cuHpJtSN2BL/sXQdAiTrdTy+x+k35fym4NEM9kZJ45JlHdFhPgjzvBHGAYts2nnrqKTz88MPYu3dvStLMy8vDgw8+iDvvvDNx5KYmUR2OO2eOlRzTSl149hHY/ajj3rmdChW+44AaW3AG2AL6mFMAAcEMaamAI3YVtiN8FRw2AA4bzqIfgC0EIGysWbk26noOC4XAZY6WnCeq0Y0FmKUzRiqOdNtScma4UzwhEzAcshrbiJvRuwdaPvZH8NwsjxwagBbLKpk2Y65EWwuptWwXWsCrpbiGSFvLsWWYs0CDGz9Iqg09A2Te/RhSbQaG9FAG2uW1x8a9m1AR2eekbHPYckErzuDeR9uQYAunzBHY4HLbZs53aX4XTETAGdejUAYLtrBlWYRzX50v3imvHHuaz5dnOi3nubaaewpjHmoKqOPNb2szHG0k4lZnX3kdGbZxWD23DGDCqNOqahv1V98zde8976JUdm5j0KxZM/z+1ptww9DfYeaMWXj9X2/gs08+8yz4VF5ejgsvvBDjxo3DgAED6ngH9n9W7FyOT1dPcaXaRp1mgFs3ffXflWpzo55bsl5D13cl19cLrahazJTMnrtSe92GyhovGJgF/c6JQYBxruuGmqM5bbIT35WymyJ4o4cQ7qJ2FuNID6UjbKUhbIVr/a4IcK8zxMOe8Gq7GpU1laio2Ydq2xW9+dZzkHNS1Xfph1vGlT2cmrva0BVDMFX35T2TKQACQqbJPKkKHUPdMwigRcsW2Lm3BMf36Im1a6P7pFRTWlqKnJwcTJs2DWeddZbnWFO/eyOajueeey4psfb7778P27bBeXzhfTwWL16M0aNHY9q0afj5558bTNhXX84++2ySahMHLFu2bMFpp52GlSuTe7fpp1evXvj888+Rk7Ofv/MkCIIgmox33nkHgwcPTnrR5quvvrqBS0TUl65du+KJJ57AE088AcAZt7/22muYMmUKli9fHrUodF2prq7GTTfdhDfeeAOTJ08OXPSJIBKxbt26pOKNHDmygUuyf1BeXo5LLrkk6d9V6tixI6ZOnUpSbYIgCIIgCIIgCIIgCIIgCCLlkFibIAiCIAiCIAiCIAiCIAiCIAiCOOiJLUF2BGT1paZ8C0JZrWLnaToJA4sSq3yNYzvKansGqnavigrf/NktKF05Ea3O+AdC2UW+MiUn2G4cubYqT9D94mh30XvYPOMO7F76dtRRu7oMGz6+Eq3PfA55Xa+IkbTPQpa0XNvc9ola1blSEiuEQPXe9dg09QZUbv8pznUauVgZyO5wNgr7/AWhnDZG+v6yxCLKLgeveEgFMt9+YGl8Au5o4bBhxTXOYgjnFCOruA/KN87xHBvz1hhcMeiKALERk94gJSRzxXYNKdduLMrLy7Fz5060bdsWALBo0SJ8//33DZ5vKBTCr371K7z44ovo2rVrg+RRWVmJCRMm4M4770xKqB3O64istqeBMQs8nAOelgMezgVPyzX2cyDsatjV5ajavRI7F7yASOVuiEj8P7DNbHMK2v1mQkB75K9D5jPsb8RVfVFPIdCrSzoywnV7toqLi/Hmm2/i6quvrpNMyrIsPPvsszjqqKOijjXGM9QQnHJUK2SkMVRUCTAtDzMVkLYUZ8MJE0okJpzWQdjyO3aVh1JR5jRJggFMGM2h0lOq1oVFNZX+9jt2/1R7828oqxDF54wGANTsXY+Vbx+f8BxHBt8YpLjNNPtWybfLyrF1dw1a5Sf/60ypFq8VFhbi/fffx+mnn97oeTdr1gxjx45F//7965XO2j1rUBWpcqSuPph6pp0d2TW74kSYwzRD5KnFhfI4+e4Iou4899xzeOCBB7B79+6UpJebm4v77rsPd999d70kg41OPeTa3t7cTc438XTlxcYhj4gXseTa5mjACGfOgh2uXFse4QAXzmjDES3bzr5sh7kcMwrOAGHDFhYs5oh/1sYUa7vlsA1nspDiYC3NBmAbOlXbKLFQ8aUQWsVXt90VdQNZ556KFg/dCh4KuW2/TNUUWWsRrjyqpbmc67haqO0XaMOVa8PYVnGdfIKl2lrAzZzxHmfxpdqq/BYLoV1uO2zYux7l1eWwmQ3GhCPLFlKWLgDOLWcuKZx8bWZLkbO7bUMt6sK17dmGFGkzDmeBFw4hbOehQHy5tlf2rL4z+dyZQm3z0WbeeJ7zkumcG1Go7fMFa7z1Ksa5el7vFWkbiUC9g9C3yXZvkRrfOON9IaOqd1MqlvNdCyuEvmf1xem/PgO/rFuHMaPfwdg3xqJkewkAVwzzyiuv4Lrrrqvr7dhvWbR1IWav/wKArM+GNJ8zBsalCFvXV6decqM+MsbAuZRuQ9V1p14yXecdQTc36jNkuoDbLjEBgKtFChjAnfaLq3dOXM35oNPXz5NjvHe/a/UwyHmkqZ5OD2UgI5SBsE+GnUrCPIxwWhg5aTmosWuwr6Yc5dXliIiIW/+Nx5ypma5e0AF6cRwBeV1GO+LOfZU625X/K5y6oPoz2bbAaevUAjhCCKRnZODHpT/gd0Oux3vj3ov7Hj1V9O/fH3l5eejUqRNuvvlmNGvWDB06dMApp5xCcu1DkHbt2qF79+746af478QrKyvx9NNPY/jw4UmnvWDBArz66quYPn06Vq5cmTIhX0PTo0ePpi4CQdSJ8ePH4+qrr0ZVVVWtz2WM4f7778dDDz3UACUjCIIgDhYuvvhifPDBB0nHZ4zh+uuvb8ASEQ1Bt27d8OSTT+LJJ58EAPz444949dVXMXXqVKxYsaJOYw2TWbNmobCw8KBfTI1oGObOnZtUvMLCwgYuSdNj2zYuvPBCzJs3L+lzPvjgAxQXFzdgqQiCIAiCIAiCIAiCIAiCIIhDFRJrEwRBEARBEARBEARBEARBEARBEAc1iWQg3Xt0r3ce2+Y+iDZnvRScn+lTji5dgoiJhK+poeVJ92HX4jcC0y9dMxnlm+aisM/DyD/qyoByxpedaGmZKYVqdLk20PrM5xDObYft3z4Wnapdg02fDUNN2RY073lbcB5+uTZcoWbwM2bqynzhwnbThIAQNnYufAUl3z8Fu7o0zvU5pOV3QsFxw5B/9G8hDV2+fAOk1hp1Deoi/CLtoPh+LY8/P3884S2XeX+M714LbQHkdv1tlFj702mfYsuWLSgqKpI5MeOeK9+nEuK68rGGkmvHSrc+2LaN2267DYsWLcKcOXMQCoVQXV0NwJEkd+7cGRs3bkxpnn369MGcOXOwY8cOLF++HEuWLEFFRQV27dqF1atX469//StqampQU1MDy7LQrl079OzZE5dffjlyc3NjpltTU4MFCxZg2bJl2LJlCzZv3ozNmzfrbfWZCGalo2Xve9DsuFvAYkquYjy0Amh+7DDYVbuxd80nqNg6D1U7l6N8wywdJZTTBoWnPIjcLpckKElAHrpaKZ1hdD075ciMBOnGpm/fvnU+V3HkkUeiW7duWLx4sSc81c9RY5EWttCzS0vMXbzVqbMiAsGkckxXfwYILtsT26nZggFMCriFrO3M1U96TWuAaxj26Pg8n86WMlvWtw+L3Z+ptimUexgyCo9FxbZFcVNl4ew6lKUh8NYFLU2sxdAlYgv835yduPn85P/Q+M4770RRURFeeeWVpP+QORaDBg3C008/jTZt2iSODOCGG25AXl4eRo0ahZkzZ9Yr74svvhjPPfcc2rdvX690AODnkiVaNqqfWeGOW1wzNovqB3UUT7gp2DZDDREiY1F9pNLeKulhTAKOkUqPOBh58cUXcf/992Pnzp0pSS87Oxv33HMP/vKXvxxYQm2Tesi1ncNBgl7zpNhybUCO7xFfrm3O/Zw5iCnXFlr6ypgr13aEsVKuDbktxcuAM2YRtuOHXb0yeoGr9iELFpy0hG5rnbPBhBZmq5mmdsfqe6L9snIo5Iq4Fdr1DCDrt/3R8p6bdP9gttnu4guuuNqV6XIpffWKeDlcMbaj2JVx4ZdsSw0v5+DyvnFwMM60vBeGhFfdiUCpNoNbTu3UZfpY27zDsLl0E3ZX7oYV4YhAOPkIJ/+IbYNLQa+AABdcS9KZ8R8X3Bljqnsk4Ah7lUzb/5lArq2fP7giXTCvXDvqnYrOupbz2xS8TmJg8nrjHDcPGtfkypADysXgXqt+ZSEccTY3JMN6dCGi0vC+n3Hfu+jlcjxSbaFf8TBIaTMD2rU7DHfdPxy3/nkYpnwwBW+/+jbmfT0f1dXVuP7667FkyRI89thjB4X0VwiBWb98gR+2LdT1K0iqbYqwdf1VdVeK6PU+U8J8VddlnWYMlo4D3S449V7VW/c4F7L2Wtx5dNQrJiHAhKxXjLvtISBF0Y5AXcg6pEXb8vljjCEzlInMUGajf4chHkJuWh5y0/Kwr6Yce6v2OgvhBNQLZjzfpgCbqZuh2wV5nwRz5siGYDuoa2Se1IWsNypMwAqF8Obbb+C/7/kzLr90INauXetJou1hbXH6aafh6G5Ho3WbNvhs2meYMWMGtm/fXuf7smfPHixcuBDDhg3TYX369MGXX355UNQzonaMGDECv/nNbxLG++c//xlXrP3111/j9ddfx4wZM7Bq1ap6C/eaij179jR1EQiiVti2jcGDB+Odd96p0/n5+fmYNm0aevfuneKSEQRBEAcDNTU1eOihh/Dss89i7969tTr3nHPOQUZG3f/tltg/6NGjB55++mm9v2jRIvzrX//CZ599FvVv4slSXl6OCy64AAMHDsSYMWMQCpFqgUiO119/PWEczvmB++82SRKJRHDttddixowZScUPhUKYOnUqjjnmmAYuGUEQBEEQBEEQBEEQBEEQBHGowh4cdZ7+9cmOR7ZAcfu8piwPQRAEQRAEQRAEcYBxarsHkB1u3dTFIAiCIAiCIAiCCCSRVBsMWL16NTof3rmeOTF0HDgd6S2PcfOM5yKOK/9KFLdh2DTt99i7cmLcONntf41WfZ9EOOewgKOJhSfMkE8ZgckXshZ5xbpvu5eOwebP7/DKng2aHXMzWp32dynBipW0ca66pMD0hO/TOFdKtSt2/IwdX/0NZb98ETs/AMxKR3aH/ig85S8I5R6G6OszVWlBx8y8VZBPKgtXHRt9KbGE2nJbf49umtFSL0PQpralIMiuLsXK14+DiFR6zvjHP5/ArXfcBkBJ06LTZdp968rePALRqFL4xZ+1ewZTKfe5+OKL8cEHH6QsvWTo0aMHGGNYvXo1SksTi9wVBQUFuO2223DHHXegsNCR3kYiEbz33nt49dVX8eWXX6KsrKxeZcvvdi0KT/kbrPSCBDGD6pthRkN0nawp2wTGQ7AyWyC5NtenHxTeOiaEKc23tZzqnbva4MQjmvYPtAcMGIBPPvnEE9asWTOUlJQkPDcjIwOVld56OHLkSAwdOjSlZawN/xg3H89M+EGq16S4jVkAQlLAZjmfzIJjXLPAmHEMXLbpbhymw5jcVuJFJtNQ7Q30NpT0zWwzmLnvO+ZGSmLbf4ZzbPXYPqjauTzu/cnucA4OO3+MUR5F7etJ9Lnx+ja1bcQV3nOFFKCreMJzji3PcT6dstjo2CqMTx/pGqNc8Vm3bh0+/PBDfPrpp5g9e3ZSkrc2bdrg0ksvxdChQ+v1h7wbN27EpEmTMG3aNMyePTuphQQKCwtx8cUXY+jQoejVq1ed8zYpqy7FWz+9AQBaaGhpEaIFi1vyk8OCBYuHYDELIR6CxTlCLASLhxCSPxaznB8eAgdHiFuuKJFZjiSROXXK4kxvcyVi1fJUV4LK4PbnXNc96PjOMeg4/rri7+c9i7cgKnpSWMyq/UkEkST/+7//i3vuuSepfjgZsrKycPfdd+OBBx44YMQMyczL4yeQ6HCi/sq3Z8qJheqdhGff2bb1/EhJtpXG1XGaCtjClqJrFS70yNC2I8a+gG3bELBhC8jPCI7vdAJ27dzlKeuzLZrj2HAaVO5q1Cl7Vgjjim04Xbs3ngxjgO1zHPtnjTmXno0W97tCU3OepuTUSrwK3W47bbmWbKt92Y5robYcV3HOpCRbSXmZlu1quTYYOLe0qDtIqu2It2sp1VbXJcu5Yc967KncDcYdYa+WAjPVZzn/WdxSpQJnAJgh/2bea1XX7y8rZBnN8jjScDUeU/fO96mLXYv5LfPt+0nha6V4C6cwFi27V6URvp2gehtUH7UAW4mzPTUAcBbRkTXT1ltOfVHpybqs6qPat4WAEBHYQsCG7XyKCGxhIyKcOrp40WL8Z/R/MGn8R9hXvg/9+/fH22+/refEByJl1WWYuupjbCrbZIitVS2Wwnwtyeby+ZeybC7HfVKazZkzNrTAwbkFDg6Lq/Gj88mZESZ/ODfDlWTfgiXne5wbSnv5/TM9f1NjRiWfV9565nntBQA2E+CMIyuUhYxQRq3f/zQk+2r2YXflLlRHqpyKL99recfB8tqhjinJtlnXjfaau+2JG9doZZjvqDnH1W2pk9ea1Wvw8siXMWf2HFx73bW46fc3eRbhEfL8ed/Pw/vj38fwu4dj79696Nypvu/YHcHyf//3f9c7nWQhiff+Q4sWLZIaM8+aNQunn346bNvGF198gTfffBMzZ87E2rVrUVNT0wglTQznHLbtX3AzeQYOHIh33303hSUiiIZj7dq1OP3007F+/fo6nX/66adj2rRpJD0lCIIgotiyZQtuv/12TJgwQS9MXRvS09NRUlKCrKysBigdsT/xt7/9DY888ggikUidzm/RogWmTJmSsn+rIw5ugn6fwk/Lli2xbdu2RipR41NVVYXBgwdj3LhxSZ/z0ksv4ZZbbmnAUhEEQRAEQRAEQRAEQRAEQRCHMg+9fD6JtQmCIAiCIAiCIIj6QWJtgiAIgiAIgiD2V2oj77rowovw0Ucf1Su/zOI+aPebidAmJyAJoXYQ9TUeJXN+sDBk78pJ2DLjdtg15THP5OEctOzzNxR0uwbBEtH4MpL9Qa5dtv5zbPhoEIQdLNrI7Xwx2pz1EpiVHidpX9rM/8wF5K1FvM4zsnvJO9g66+6Y5XCiWig8YwQKjh6E2w1oywAAIABJREFU2NdsKtQ8Gbpl9XiEXZm2Fmn77UOB9Sfed+0XzRppGN+vKffxH9v46a0oXemVTJ9wwgmY/fVscCalPT7pmCdLoUReScrH4uwnIhXSnb/+9a945JFH6p1OY5OZmYkbb7wRl112Ge6991589dVX9U4zvUU3FPV9CpmtT5IhcdoxQwrsDZefcYXBseqosivGEgbLfS16U0JgN54AYHEb85/thMy0ppUynXPOOZg2bZon7IgjjsCyZcsSnrs/irU/m/8Lrn3yMzgy3pAUv1muSFtuMynaduXaKo4FV6wtj4G5YVIkBy3YlpJGo8Vx+3Yp4lYEirX9CxTEajtjPycq55VvHY+a0vhSmryul6PNr0cZ5VHEqEcBMtHgSEFp+OtKIrG2W29MAb3WfyphvTDUoULgtTs7oG/33BhlSw4hBDZs2IAlS5bgl19+QUlJCcrLy8E5R35+Pg477DD06NEDXbp0SblITQiBTZs26bx37NiBsrIycM6Rl5eHtm3bonv37ujatWvKpbjfbPoK87Z8B8YscDAp1bZcwTYP6W0tzuYWLBZCSH864WErLOXZlpYeKsE2l2JuJRVVP6YsNUiszeHWGSUb9Yj8mFnrjL7f6OcBo3aa40rf11ibvl2JUQkilYwePRp//vOfk5L8J0NmZib+9Kc/4eGHHz5ghNomB5pc2y2vK/FV3ZyAgGBuvxco11bbUt5rC6ePs+GIewUEtm/fgZ6H94wq9cSiVijgXAq43dGmX6itJNvQ24ZU2yyvMd0zz88893QUPXaXR+jqYIpYTWWranfdhRGU6FrtSy2vI65mplBbinrhl1IHyLPlthJYQ4XLvNQxrwhWbbvlVZh9h4DAuj1rsbdijyPydiJomS9jAGcWmL/Mhnhbi8MNETgzypiMXBtqSmOUjXnKrLfca4g1v2UJ5rfCG7e+xBVrywzM+ui+HhPQX5I/HX99NN+v6H33+j21QYm1hZuu0HXSluFSqK2PSak2bCm8d+qoLWwIQ6ptCxsRO4IIbOzevRsTx36A914fj+NPPB7PPP0M2rVqX7+b2QSs3LUCX6ydgUq7wn0mDbmyxVwBvCPVNuuHKdQ2PvWCK15ZtsVCeptzuW/E41yNHy1YjIHLsaXFnQVPOOO6rmgBvqxjAgKcAULIp061YQzuvJ0BWaFMZIWy92txcmlVKXZV7EREvjN0rhdwRdpG+6GrkBo3uwscuO001/VOjcXNc1wpd2K5tpuqt11RaZjv31R+N91wE0aPHl2ve8I5x6JFi9CtWzcdVl5ejrvuuguTJ0/G+vXrEYlEnGeIc/Tp0wevvPIKunat2wJN+/PzcaiR7LtSxhjat2+vn4X9gXA4jI4dO6Jfv34YNGgQrr76amzdurXO6Z1//vn4+OOPU1hCgmgYRo8ejd///vd1ktpzzvH444/jrrvuaoCSEQRBEAcys2fPxp133onvv/8+8TvFGIRCIXz88cfo379/iktH7K+UlJTg17/+NRYuXFin8xljuOOOO/DMM8+kuGTEwcTEiRNxySWXJIx3zTXX4I033miEEjU++/btw+WXX16rOevQoUMxcuTIBiwVQRAEQRAEQRAEQRAEQRAEcahDYm2CIAiCIAiCIAii3pBYmyAIgiAIgiCI/ZHaSrt++OEHnHzSyaioqKhXvsXnjEZO5wtlIaJKFbCfhAAzivqKt+Nj11Ri09TfoWzd9LjxstqegaJ+/0Q4r4MMiSUODcYUr8iAWpc1OStUsGCtsmQJ1r13DuyafYFnZRWfhrbnvQGenh8n6Wi5thNsx44r4+xePAZbZv4pTrkZmh17M1r2uU+XOUYhAo4FCbW9sjj3OIu+Dl85otOvvSRWJeMKbF3RmGPJAsp+mY4NnwyJOnXeou9xtCHTcc7wisec9HDAyLVPO+00zJkzp87nHyzwUCZa9L4XzY69GYyHjSPxnsmgY8x93lEXWXDQcV8c4QrsY8mCO7cJYfKD7eKUvXHo3LkzVq1a5Qm7/PLLMW7cuITn7o9i7a279qHnsHcAFoIjtVZiNynNBgdjjlTbDTPF2o5MG0yJtTkYLDjWMCXW5npfKRkBbrQKsr0ypJHSNobgNjDWdqJj5hGGla8fjZp92+Len4Iev0PR6f8wyqdobLG2CkpUV5xtv1jbFZfaOL1bNv59Z6cYZSNiUWPX4M0f/43KSAU4t7QA2xEdOvJDiyvJtivMdgXbjvwwzMOwYMGynHDnuHOOTlfuM+bIu7UIVYm14ZOmwiteBWKItfW2IetTASTWJg4Q3nrrLQwfPrxeIj2TjIwM3H777Xj00UcRCoVSkmZT0RRybQERe9YdQ66txdoBcymvbjtarg0Atm27sl+Zni2FvjZsJ30IfPvVd7ikv1fCkc04JrcugjDyc+J7e121JIXTc6owU0qMgHNc0k/ogaJXHgGMZ8pcUkQJrL3trpLaOiEembbalgJqv1Cb6XPdBRc8izEoYS6U3NqVbkMwvUADQ3yptqGEdfYC+g3btrFy9wrsqy6X+bvSbotxpwzcuAZDMqzE2Z4+j8trUn0dYsu1nS/DFRfHk9fWSq5tnBdr3zhQL1yhdewy+OuiylL4AoPSChLdm68tnPm+Uf8YPHJtYdQ9QEnu4Qq1dR039u2II8CXom0bSq5tw7ZrnG07goiSbQtnu0VmS3TK74SQZy67f7Kvphyz1s/EypLlbr3Q0nf1nDKAMznWY15ZvHzuLVlnLWa59UKNK1UcFoLFjXDuSradOmOMKwUDtzg4nPMZN8X6kO+RLDCuRpROw+xcApfbTDd2wjkBIR5GblouQvzA6DdtYaOkYgdKq/bq9ja4HTbbY4BzNbb2Cra9Y25XnO0umhA7jtu2ImH75JdrM8ZQUVGBFs1aRL1XqC2FhYXYsGEDAGD48OEYNWoUqqur455z3HHHYdKkSWjbtm2t8iKx9v5DVVUVsrOz6yTobWzS0tLQpUsXnHnmmRgyZAh69+4NAKipqcGRRx4Z9V6utpxxxhmYOXNmKopKEA1CTU0NLrvsMnz44Yd1Or9Fixb4/PPP0aNHjxSXjCAIgjhQsW0bo0aNwqOPPqrnAnUlMzMTX331FY499tgUlY44kBgxYgTuv//+Oi/C07FjR8yePbvWc0vi0KBv376YNWtWwnjLli3DEUcc0Qglalz27NmDiy66qFbz1X79+mHq1KlIS0trwJIRBEEQBEEQBEEQBEEQBEEQhzoPvXw+DozfGCUIgiAIgiAIgiAIgiAIgiAIgiCIJKmLrOuYY47BgoULcPttt2PatGne6FKukTBdANu+ehA5HfsDPN1fqoDtQLVQDBpWpm3CQ+loO2AMytZ+ik2f3gy7uiwwXvmGWVj7bj+0OPmvaNbjBuO+mtcVW0ziyJEMGaKSPNeK+Hm45Ym+/+nNj0anq7/FmrF9EakoiTqrfOOXWDfxIhx2wViEstvESFpb2IyknevyPC+uAQoAsGfJW9gyc3jsEvM0tDnnFWR3ONsoc/B1BIYJ/3bAE6TLnKxoOEhH53+GzTS84lgmjH0hAM4dAbk0ZDHGkHVYX1iZLRHZt91TgjFvvYO/P/qwvA1KoyTM1LU8zknO/Q7MT11EvSk8sjH/fiI86daCE088Ed9//32tzzt4YMgoOgE5Hc5F/lFXx65ftSGJ9jmJRJJKXysMWXS+R7X1t/2Nz9KlSwPlPRdffHETlCY1tCrIRLOcNOwsrYZgSublyPAcWaGjxGNQ9V2qKIUAmJJpetsps767zYKpnmQIbBX87Yl6FnQbHdQmJNNXBWNHqhLGsdKb1T5hWaSo/ioVxFmwwduTMYAJ3babfemXi/fix7Xl6NEhK7VlO8hZvP0nVET2aREhY0qzJ2Hu08hMSbwW9xkyUmYo+9R3BDchJhP394OmXM+VAPrPD5B91r2aEMR+w9ixY/HHP/4RmzdvTkl66enpGDZsGJ544okDXqitSNjvBE09PAkg7pDNaYP8Ql8GU67tScLovvW8QcVXZWUAhBS5yr5LAHp+I/fAGXcE2kKAMw4bNphxPVwANrjTSsp8Vy2PHrO1C1lSFevkKCAgWLQo2wJzRNoAGARsAJZsr1VcU6Rty3gAwA9rg9bP/A087IxdzSZa9wswxaruntP8c337mBZgu5LeIKG2I8aW8mm578h6nfT0UgusYaXaEADnHB3zO+HnHUth2xF5lw1hLwS4zSAYd8aVtiPXtoW6NkfGzAHYsMEFd74BxsAFh80ALmyAcUCOV21hm72us6YIl6WTE9mo+al+RSK/5aD5rUHS81vfnLi2xDrHc+8D6mJA5ubJ6iENrIsw5NqqDWGMQbDoPNyxuroDQq7BxIzc5T0XQn/rTNZ1xhiYMJbYkXVbcA5mO+VgtlObt5dvw459O9A+rwPa5LQJvt9NjC1s/Lh9Eb7f/B0qayqluFo9i65Qm8l6xlW9leJ4zl2JPDel2ow5MmzO9aIrjHFwbslxIJfSbSYXPHLqrlqUxRE5CzBLyrU503Ns1ZYIAXBwo77DO7BVdcNWDbnzPGSFs5Edzm7U+1xfOONomVmIrFAWtu3bjoiIgMnuwulv5DfG3bbCeZXq9CtOFXLbY1vWIR2PyfZAcAhAxnE+ASbjO/0XhKpbidsnXRajfcrIyMDof4/G4KsHOwtN1JFt27YhJycHVVWJ58SKhQsXol27dli6dCm6du1a57yJpiMtLQ3nnXceJk2a1NRFiSIjIwNdu3bFWWedheuvvz5QBmzbNk466aR6S7UBoLy8vN5pEERDMX/+fPzqV7/Cnj176pxGp06dMGzYMGRkZCAzMxOZmZnIysrSP9nZ2cjJyUFOTg6ys7ORm5uLvLw8/ZOfn4+CggKS8xEEsd+wevVqvPLKK5g3bx7y8/Nx1lln4YYbbmiwd3pVVVX44osvMG/ePKSlpaGoqAiXX375AdkulpSU4N5778Xbb7+NsrLg30upDc2bN8eiRYtIinwIc++99+KKK67AmWeeiV9++aXW569ZswZdu3bFjz/+iE6dOjVACYlUUFVVhcWLF2PHjh047rjj0LJlywbP07ZtfP311wnjFRYWHpRS7e3bt+O8886r1e86dejQAePGjTsg+yeCIAiCIAiCIAiCIAiCIAjiwOPg+IsLgiAIgiAIgiAIgiAIgiAIgiAIgkDdpNqKrl27YvLkyXjvvfcwddpUFBQUoLBlIQYMGID27dvjyCOPTChJq96zFjsXvYJmx9+uSuQvYYztIOoiuqzNOfGFP9kdzkaX3y3Bxik3oXTtlMA4ds0+bPvyPpSu+gBF/Z5BWsHh8JoR45vRtBBK+XAaVK4NeNViQCirNQ6/Zj7WjO2H6j1ros6q3LEYa98/D+0uHIe0ZnGELFoI6kpBtYhNKMGPc2j34jewZebdMZPKbn8WWp/1InhabkCZ/fdVhcm8hfeYFllpIZwrcfPLY/14xKfRFxyz/O5RfwrG98S4K1CVAiTBHNl2bpeLseuHVz3p/WfMf/Dg3x90hE5CQEghmhIDCQhXbGfc+0C5dpTHs3Hl2qNGjdrvpNo8lIlwXkeE8zognNsBQkSQVtAZsG3s2/IN9q6cWOs0czqeByurFUKZrRDKagVLfWYVIpTVBjxcV1lufQTAQQJ4tc8C4hkE1Zuo/kbg8NZN/ysYDz74YFRY+/btMXDgwMYvTArp3CYf3y3fCkiFoRBMCrSlgU+1wTpMKimFAJgbx5HmyX2tpmSmGUymEdTOQkvFnNB4dT9e3+TvJ2P0kRCAXR0nDweenp8wTt1JYDBNJo4+HCueGc60EPS5D7bgldvpD9aTJWJHMH/Ld1DSPb9i1BSbqmeXS6Gnigcjnt5j5tDMlZ4CMITbSmzqO+5DhevDst4xpvKKPnF/FFQShJ/x48fjD3/4AzZu3JiS9NLS0nDzzTfjySefPChlA0ktXBWvGw2aEnkOB8u1nVOEbiHrItfWYlIpu2bOih/yWqT4GXCky0quDeZYlBnAmHAkzEJAMIHVK1ZHlb8l5zIN6CsRYI5cG+4czxbwCLiZgBZwq/PUpbkjIwakp6P4uYeQ1qwg5s1lzKtIVtfGmN7ScbRMWy/q4CyqxJgh1Ia7rwS9rvRaSrWZ2UcxaCV3klJtUwiursH87pke5znHwzyMTgWHY1nJUjDbGR9ycEdSy6RoW0rSwQDYTHV5jpwbgC1LHxE2LM7l1NYOlGurb4Uz/U04wZYqpSuv9T6zsv8UqZVr6+e6PviGdvHGyOrWK8mvm4S8ZjdCYN0OahI81yBl2GDCeDXjJMaYWyOYbHeUat99PjggIuBgsBkDExyM2WCC67qrnwdhQzCuv5uIiGDlruVYv3cdOuR1QlF2UXL3r4EREFhesgzfb/4Ge6r3Os+tZ2EVeOsnMwX4zj3hRp1V9db8dCTcUqhtSLk5LC3V5tySx1Q+Tj0WqvYLOO2HpyzyXQtcCbSeLQhlYFdTN3Oez5Cfno8068DtO7PC2WhrpWNz2SZHhG6MkxkA2/a2qU6Po75VW4a4bay6R869FODMabmElNXbss9g8pm2hR1Xrq1wZNpqJ1quPfCKgeh1Yi889LeHMGbMmDrfj9pItU2OOuoodOnSBcOHD8dNN90E7kx8iAOEZ555Zr8Qa2dlZeGoo47CueeeixtuuAGdO3dOeM55552H+fPnpyT/7t27pyQdgojH2rVr8a9//QvTp0/HihUrsGPHDkQiEQDu3Khjx444+uijceSRR+Kkk07C5s2bcdddd9Vr8QQA+O6771JxCQCgxzKMMXDOYVkWOOcIhUL6JxwOIxwOIy0tDenp6frHFHubgm9T7J2Tk4Pc3Fwt91bb+fn5yMnJoX6GIA5xKioqcO6552LmzJme8HHjxmH48OEYNWoUioqKMHLkSKxduxa7d+/GCSecgDfeeAMZGRm1zu/111/HE088gaVLl0a1xUOGDME555yDZ555Zr8Wui5evBjvvPMOpk+fjiVLlmDnzp0pS7tjx4744YcfkJOTk7I0iQOTzp07Y82aNbjtttswatSoWi8yXF5ejt69e2P9+vV1qqtEwzFhwgQ8/PDDWLRokR67AkBxcTF+85vf4Omnn/Z8ZxUVFZg8eTJ+/vlnbNiwAb169cLFF1+MgoKg9+PxGTduXFLvKg7kBc9jUVpaiv79+2PBggVJn5OdnY2JEyeisLCwAUtGEARBEARBEARBEARBEARBEC7swVHn6X8V6nhkCxS3z2vK8hAEQRAEQRAEQRAHGKe2ewDZ4dZNXQyCIAiCIAiCIIh6SbWdBOIdEnjt1ddw0003JSwHD+eg4399g1Bmy+QST7YQKU0n3s2IPla2fiY2Tb0RdtWe2GdZ6WjR+x40P26oI4+KSit2nloIpaUsdTE8JXOOX5aqsLH2/QtQseXbwLOs9AK0HfA2MlufnCBteGW7UvQkANjV5dg+9wHsWvxmjOIzFJ8/Btnt+nnKFZiHJ1yJY5lP9CsggsoUcA+U/irmNcU87ie2ENN1cqrvWhuwPDKsym2LsO79i6LS+WTaJ+jbr69X8mY8J6YG1DykxF1KpBZLgu2Xf9VW5JmMXLumpgYZGRmeP/CrL5Zl4ZNPPsFf/vIXzJs3L2mhRe7hF6HZ8bcjLa8DrMyWSPT9Vmybj5J5z2DvqkmI1b5ktj4Jbc97S6ZXX2K1YTGkvIZULXZfEEusHXTcV4+NY0KY99iGMM554neFuPSUXDQFQgg8/vjjuPfee6OOTZo0CRdccEFS6WRkZKCystITNnLkSAwdOjQl5awrd7w4A+99uQoAB5gFBgsAA+MhuS3DmQWGkOyHQmDMkqJHC4DcZhyADGNMbkuTnxY2yk9P2yL7Np+QzrUsKpjv07+d6JjL8lfaQtjx/0C39ZnPI/+oq2KkFcNMaEStXZ0xNZ1mWHCdEbCdbeHGc4VstjRKqm11LKKF6OPu7YKeh2fHKB9hMn/LPHy14Uunn+QWLCjBoSMTcvYtcHWMWwhxCxYLwWJym6vtkD4W4hY4k/G4kiQ6PxaztHSRMyVVVGJV51MJFhnjXiGr2tLCVK9Y29VdxpakmmFBxs3a9OWckQSJqD0TJkzA7bffjvXr16ckvXA4jBtuuAHPPvvsQSnUDqKh5/CxwpneDkiPQY+pVRrREmLh9mhC7tnmeFHIUaKALZQIO6JCZJ8HfDH9Cwy86IqoMn7dpo1OP9aPOQq1ja7WjANA9sRCb7f8253IHXhh4L1xJcNw507Gggxa8GrM8tz5mSHPRrRQG1BiXae95brt51r4q4/pPsFNP55UO1F/4Zdqm8c2l27C+tL1Th7gzmJOUvbNuNQJS2Ewl/0gMwXCzIkDxmDJMnIpHQZzBOG695PnunfEycO9Jn2To+e3vq36zG89daMOr16i6pYnOe8c3SviNc+PUR7jkNASbOO9hu+1h4BRN+VYUh0Xcu4mAP0JWTcFbEdw79u3hQ1b2BCwEbFt2CICW9iICGfbCbNhI4KIHYENGxFbbosIIrCRYWXgsNx2aJNTDItZtbizqaGiqgIr9izHj9sWYa98h+fcOrce6yeQ+Z5Nsw5zruudJUXNzthPSbUtY0zo7lv606kzzhjSqVcW57BggXE5RmWWjOe0Axa3zBrjGU86ZXdkzo5om8lXY47MmVsWCtILmuSeNwQCAlvLt2JP5W7P2Nr/vak2Rx7RY2pzMQPdBkO16e4YPTo9xGhz4WmfzE91yP/+DcZ23759MefLOQ15y2KSmZmJN998E5dddlnMOLVZMI9oHI4++mgsXbq0UfPMyclBjx49cN555+H6669Hu3btanX+Nddcg7feeislZeGcY8eOHXUSvRFEPJRI+5NPPsGSJUtQXl7e1EU6aDDF3krubVmWR+6dlpaGcDiM9PR0pKWlISMjQ8u9leA7KytLi739cm8l9c7Ly0N+fj7y8/ORl5eHUKjpF/skiEOZuo4ls7Ky8Nprr2HQoEFJxd+wYQP69euHlStXJlWmkSNH4uabb65T2VJJaWkp3nvvPUyaNAnfffcdNmzYgOrqxAvK1oUTTzwRc+fOpXaRiOLrr7/G+eefXyeJe8+ePTFv3rwGKBVRW6qqqnDhhRdi2rRpceN16dIFy5cvBwCMGTMG1113XWC7k5GRgeLiYhxzzDH41a9+hUsvvRQdOnSIm3afPn3w1VdfJSzrunXraj2n3J+xbRtXXHEF3nvvvaTPUVLts846qwFLRhAEQRAEQRAEQRAEQRAEQRAuD718PuhfCgmCIAiCIAiCIAiCIAiCIAiCIIgDnsYQcg25bgief+F5LFq4KG5SdnUp1o0/C4dfsxCufDKmuitxAaLkxsnItYPiJXMTgs/LPqwvuly3GBs/HYbSVR8Enx2pxPavHsKuRSPR+uxRyCo+DdHXHlwGIYSUdsloShRdK2KnHyyINsM4Olz2CTZOvQF7V06MOjtSuQu/fHAZivu/gpxOQXJa0yQlTU/6mWSo2PwtNs+4FVW71wSWjoez0GHg5wjlHuZLz/w+zE8jXMh46lNqobRoWPjPdeJFf9tBAlXzfvolqv7j3tSi1a7M/U6FKgEAZpqzgPSWPZBW0AVVu1Z4zh/z1hj07ddXS7iYus9SAKTqqRL7CCkZc8R5TD9j+lmLKp+Iko3VRsip2qBYf0A9ZswYDB48OHFbVUseffRR9O/fH/3798fGjRtx3HHHYfv27THj5x89GK1Oeww8nFWrfDIKe6L43NdRtWs5SuY/hz3Lx0NEKgHGkVV8GgpPeRAZrXrW93LqRkruaXJp+MVtfoqbN82vYKxatQp//vOfA/+Y8dFHH01aqh0L27axY8cO7Ny5E2VlZRBCIBwOIy8vD0VFRY0i/2zbMkdWbFcnCViOmFnKsVV7J5gSZgqY8kx/OycgwATTTShzLZIw+5SoLX87omWb8dqMeH1UnLNETcI4oZTI7JOldgMqv1DRTUPeD8+iEN6+RQjg0bEbMe7eI+pX5EOAipoKzNv8LcClCBGAtOOpDf3DACkzVLI9X29uyPeiJNhRKalHn0X1fwyqTvmPmQI+Y2wQGKMWMP8uyfGIhuOjjz7CsGHDsG7dupSkFw6HMWTIEDz//PPIyMhISZoHCmp8HpNE3Wec6XFwH+QNjzpdDwXkvEHGZdxfTj3rgGAAswHoa3EaVi4l15w5MzRHaSogBAeYQETYWPGzd86jsCFgLlWlRj7eMss5nVDdqVMWj1RbCWgFgw0g5+zT0WzQJU7JffMXNW3UCxSpfkSovkHlbvYdpojXkLIyj07a6HNcYbZH8Mo5PP1NI0m1AaBNTjF2Ve7C3srdzv2zBZi8qcwGBFffGQDhPA9ccIALcHDne2EAFxw2bHDGIQQQgQ0uGCJKrs24M24Fd8eNTDjfomAQcl7M5BxXfz/mKJTpLc/8NqiOJD2/rdsQNSkM/XxAVu6ep66yqIjGdZrjRiMf/T6JydcLwljnRap+jeecyXqqXqE4+xwCNjhjTu2TpzA5l+AyH0foLMAEB2MCTACc2RDM+V6F7YzLlpX8jBU7l6EwqwjFOcVoltE8Fbc0JrZt44svvsCbb76JcePG4ar7BuGkAb3lqFCAc7NGqpsraxP3ipXV86oWS3Ek2tyVyfuk2twj1faHWbr+q3CnbsuFWeCMS51pNjfeBZplMt5f6ddczjOhxrwhK4yCjIKDavzHwFCUVYQQC2HHvm16Dmq0oDIe4HRE3Hg+GZjg4ExACHm/mYANLtsY2V6pnkZXKxuMcafPEU57Ftg+wegfA9oZXSeN6d3MmTPx61//GjO/mNnwN8/Hvn37cPnll2Po0KF46aWXGj1/om488sgj+O1vf9ugeeTn5+OYY47BRRddhOuuuw6tWrWqc1p33313yqTaANC/f3+SahMpobS0FI8//jiJtBsBvWhLkgufphq9sIaUeweJvcPhMNLS0pCWlob09HTPT2Zmpv6JJfZWUm/1o8Teh9qmFPLmAAAgAElEQVR7DIIwSVaKHUR5eTmuvPJKvPbaa5gyZUrcuIsWLcIpp5yCffv2JZW2EAJDhw7F7t278ec//7nOZYyHbdtYtmwZ5s+fj23btqFZs2YoLi7G9u3b8e233+Lzzz/HsmXLsHfv3gbJ34RzjmHDhuH5559v8LyIA5OTTz4ZW7duxcCBAzFhwoRanTt//nxcf/31eO211xqodEQyVFVV4Ygjjkjq32RWrFiBJ554Art27cKIESNixquoqMCqVauwatUqTJw4EXfeeSdCoRBatWql52M9e/ZEaWkpysrKUFZWlpRUu3Xr1geVVBsA/v73v9dKql1QUICPP/4Yffr0acBSEQRBEARBEARBEARBEARBEEQ07MFR5+lfiex4ZAsUt89ryvIQBEEQBEEQBEEQBxintnsA2eHWTV0MgiAIgiAIgiAOYeKKuJJxqsT1eHkPzpg+A2effXZS5Wrd72nkHX11gkySDffbjlIr53Xxq8X8N5Bh36avsXHyEEQqd8VNKafjALTscz/S8g8PSCv4i9HiRS1fqYsUx39OvHsVfWzrnL9h58IXYyTNUXTG4yjo/rv46StRU6QC2795FCULR8UsBw9no8PAGT6ptv97ENH7IjosWqhtlk949mKLtM3wIPFWgCA1Smbp/l9/6u/WCGeeGDq8ZMFI7PjmCU9oTm4OVv+yGllZrhCaSbGaK9c2dWzebKVOS8t9Ygmw/SKm2oqZgtL9/vvvcdJJJ6VcqnDUUUdhyZIlWLlyJV599VW88MILcf9Aubj/q8jtcmlK8hZ2NWrKNsPKaAYezklJmr4ckgwzgtUjFtgnBD3vat//3PvjufVNqLooAKU3dGLaAASmPNQOh7duOMn0ggULIIRAVVUVtm3bhsWLF+PTTz/FZ599FvV8WZaFJ598En/84x9rlUdGRgYqKyuTjs8YQ4cOHdCrVy9ccMEFuOKKK5CdnV2rPJNh9NQf8dfRcx0pITjALDBYjoCNWWDMkuEhML0fcuMx7uyDA1xp3OQnU9tK8quEhzIvuBo6edEyRIrIlBzR3+7F3Tb3Y7czy0a1QqI+v8NlU5FRdEKMtOLUm7h1xjw3mXpjbAt49oUwn03b6I2kJlT1Z0IuDCHDBGwANv55Y3tcckrDyggPdD5fNx2Lt/8IzrkUFXJwxmAxp45w7oRZlgULHBYPgTMLFuMI8RA4LFjcQoiHEOIhWMzSnxYPweJOXIuHnLQ5hwXLkfUoeSIYmMxHS1aZ1C8yt69W9UbJGtV4QMWXIZL4slQdFjBkqW3/zRlPHIk45Jk8eTJuueUWrFmzJiXphUIhXHPNNXjhhRc8Y9xDkcZYKCtWuH/mBThyZTBoabHn05+GkBJfaeJVYzIh+zdbLnwkhNtHyhAs/nEJ+p7UN6psLzZvjt7paVE9rfljm8eEvzcWnuM2AN6sAO0nvQHeLFjS6J8FqU/PuiOettpto1U779e9mkJtp62Xwm3G9Xmm6lcLuZWgGw0r1VbbVZFKLNgyH4IJ2T85fZfatrgjB+bgTl8nZcG6/2PmcaZltUyOLxkYLCkP54wBwisz1tcoy+w4bKPvM9xg96L092O8S4lxvUH7CkecmxyBwnoR3UfHis90uFummPVUqJGj0Pt+v7YWeLtOZti2e54Q7jzOloug2XKMasPdd47b+kcIGxFhw4YN27ZhIwLblmEigoiIwBY2Iraz72xHYMPWx2xhw7YjCPEwCrMK0TKrEC0yWyLdSk/qXsdj06ZN+PzzzzF16lR8/PHH2Lp1q+f4gOvPx2V3XOLWXX23mQ4DU/XQGJ8pIaN8fjlzx3euMJuBw5JjTCbHlnIMyi2EVDzuFW+rcaSKZ8n8uKo1nLv1R7cHRtkZHNGzbEs5Y0gLZSA/Pb/e93N/ZlfFTmwu3STH0640k6k2Beo7Y3AE26rl8ErT3X0l2wbUvNYUmTPEa4PhaZ/MT3XI//4NxvbChQsxZMgQ/PjDj41x66J49tlncfvtt0eFx3pHSDQtzZo1w65d8f/9obbpHX/88bjkkktw7bXXpkxc/eSTT+Luu+9OSVqA8zyuXr0aHTp0SFmaxKGHbdv4/e9/j9dffx01NYkX7SOIVKCk3uonSOyt5N5K6J2WloaMjIwosXezZs1w0UUX4ZRTTpELMRHE/sfjjz+Oe+65JyVpvfnmmxg8eHDgsWnTpmHAgAF1bs8HDBiADz/8sE51qaqqCnPnzsWsWbOwcOFCLF++HBs2bMDu3btRXV1dp/KkkoyMDAwaNAhPPfUUmjenf0MikmPixIm46qqrkhbVK1588UUMGzasgUpFJOL444/HwoULm7oYSXHrrbfihRdeaOpipIz333+/VgtfFRUVYerUqTj22GMbsFQEQRAEQRAEQRAEQRAEQRAEEc1DL59PYm2CIAiCIAiCIAiifpBYmyAIgiAIgiCIpqIh5VvO4egIAgK/vfS3mDhxYoLEARbKQPvLpiG9eddaZO6XKdeDuMLxugpD1Hk2Nk+/E3uWjUO8cjIeRkGP69G813BY6fnwfikxxMYplWsncw+j4+xc9DK2fvnXmOe36DUcLU+K8ceyQltjsGHyNShdPTlmzo5U+3OEctvGKW+QVNsf1y/8jZaherXa/udMuGUPMstFEUtKHbTD3O9QSMuVXwamZTzO/6tLN2LNmNOi0h/91mgMHHi5lgkBhmTJkKZFy8eci6qtXPvrr77GlVdeiQ0bNiAUCqFnz5648cYbce2116K8vBw///wzMjMz0a1bN88fJJvpbt++HR07dkRZWVlgXkGccsop6N69O5YuXYovv/zScyw9PR133HEHRowYgf/85z947rnn8M0338RNL5zXCYdd8B+kFRyRdBmanmTF2sx9blEXQXDQcV8c4WoJtbweQJAg+NunOqEg24qRR/1JVvbUp08fPP300zj55JNrnUdtxdp+mjVrhvvuuw933HEHwuFwndPx88Hclbjluc8AJcKWwmzAEQkzFgJgAbDAuAWGkBMPITAWkoJGJd9Wom0m03AEZEx+wvyEkj2qe6+k20a4se8Qq6/zf39B8U1sLBtVlPDeHH71PITz2sdIK45YW0ZPrVjbiGMK6Y1646ZoQwm1dRpKri0cqbaAjZZ5HNP+pzvyshqubh3IbC7bhPd/Hg/GlAzRFWtriSFjsFjIkdrIMItbsCDF2UqkzS2EWAgWDyHE5TFYsIzzOA/BkiJRzi0pFFXSRCkNhSPScftjKftjbr0xJYmA6s9dWarus1WA0W97hKkAibWJBmfatGkYOnQoVq1alZL0LMvCVVddhZEjRyInpyEWKDkwaUq5tkpe92zKVM0NsW8subbq74x5mJDhtl40Qgq4ISDAYMu+TwDod0o//LTop6iyzW3dGiHmCrRVukavCQCwDam28MUzt4seuw+5F5/ndsm+KbN3mMncQOGKUl25rdkOm8uPGNJWXzxXiu2qtE3Btk6nkaXaik1lm7B610owxmExKcuWfZ0l+zhmioGj+kJXrg0YgmItJ2aefpJxt3/0XKuAt48MnN8635tas6ou/aK5H6t+xCIwvgyK1Z/665obFqNiG4d03VPvO3Rd9KbtleULfdysb0LYuq46tdPW4m1VX23bhi2kFF9ISbbtjEtNebbeFjYisBGJRBz5thRqa7m2rUTctpR528gIZSIvLQ+5abnIDucgI5SJjFA6wjwNFregZOM1dg2qIlWoiOzDwm8WYua0Wfjpp58wf/58rF+/PmG7WXx4MR4e/wAsK+TKtHVdgytbBqCEzGAMln6OLc+4LlqQbY435fhSjTWZJUXzzgIuKh0nTW7I5pWgXgqdtSDaFT1DMI+wGQJgEEgPZSI/4+CWait2VezCxtINnnaSM2Z8h65w21GSS8G20f46i/AYbbS8z0qungq5tl/+b75/e2/8e7jt1ttQUlLi1KlE/X4D0LJlyygJvS4nsd/x6KOP4r777qvTuYwxtGjRAscffzwuvfRSDB48GHl5qf8bqTfffBNDhgxJ2fMcDofx7rvv4pJLLklJesShyZ49e9CrVy+sWLGiqYtCEPUmPT0dF110EZ566im0a9euqYtDEJoRI0bgL3/5S8rS69evHz7//POo8CuvvBJjx46td/qFhYWYPn06evTokVT8yZMnY/jw4Vi6dGnKF41OBUVFRbjrrrvwpz/9ieT7RJ0oLS3FOeecg7lz5yZ9Duccs2bNwqmnntqAJSOCGDhwIMaPH9/UxUiazZs3o6go8b/vHwgsWrQIp556atK/63TYYYfhs88+Q9euQb8jSRAEQRAEQRAEQRAEQRAEQRANC4m1CYIgCIIgCIIgiHpDYm2CIAiCIAiCIJqKeom3ainVZkbYypWr0L1bd1RXVycuJIAuN6wGD2clyDyR9NUf3YgX5dBMMg2/wNofHv9kAEDFlnnYMPkaRPaVxI1tpReg+Yl3o6D7dWA8BLfQMcTGKZFr1xbvjdi7+iNsnHI9ICKBsfOP+i8U9XsSjBviWKHNzihdMxkbPrkmZm7pzY9G24veg5VRELMMgVJtnY+z7xWWmmm4Urf0MNCxVQhtW4RQWGCheQ5HdgZH2HJubXWNwL5KG7vLbGzbE8HGHdVYvaUKe/cFXLvwfRcs6FtUhi/uLZKSm3EVxy+cdcU96z/8L+zb5P1jxnPPOxfjJ47TwiCP2IdJs1ZMuY9Ti5ORa1dUVOCqK6/Chx98GH39AYRCIfTq1QuPP/44+vbtq/OzbRuWVTsRLOcckYh7323bxlNPPYWPPvoIXbt2xfPPP4+0tDTcdtttePHFFxOml1V8OorP/TesjOa1KkfTk6RY2ycGrJtY219/jH3h7gutMXTDTbE2YzaWvNQZFm+49iqR7Omaa67Bbbfdht69e9dZDFVfsbaid+/eGD9+PNq3b584chJ8vnAd/uuxj8FgybaFgzEp0gaXfUvIDWcheVx+Mg6mxdrqXJmOknVruZgShzEdB1CPmWzXDEGwhpntmr+NQ5z94O8qUrETK/+d+A9Pj7hpHXhIjTN8aRnieW+4N3pw3QnqW9S2Rz8aHEcYiz4oESIM2bb+seUx2zgnAqGF2xFc2qc5nryhY0AZD20iIoL/LBmDPRW7pBSPazGexZ1n3hEburJDJTo0xdohboFruXYIIeaGW7CkVNTyiLkdoaKUJDIOJuWKSpSqpH7uvqte1bptpqSJzNNmRQlT9bmGKFVtAyTWJhqML774AjfeeGPKhGSWZWHgwIF4+eWXG0TsdzCwv8i1lchXtS8x5dqG2Fd4+jpneQghhBZvq5wcea9DREQw8v/ZO+8AKYr8b3+qenZ3NrIsSwYJCwYEBBSVYAAVE4oEAfmpKEYOw+GZMByK6b07UU9Pz+x5RuRUzAEVCUoSJEeRIJJhYXfZONP1/tFV3dUzPWFnZ1lcvg+OM1Ndqau7q6ob5qmnnsNf75kYVq8GnOOx3Fz0TEtzjZxW3tYXXZ4d+lLxBAD/id3Q8q3noraDtf8h4mntHouFhDszHV3UGy7UBpTkVc6kmHMvZ48H3P7kxFHfmRaTOWUmU6qt+HnXYpRWHQSXC7f4DGueaS1QYc0fGZgcCx2pti7XljpbuaCEYS18IeebahEMJQ5mTJOLw90GSpCr9iNUrg0mz7cYi064z2/3fld3rFREPIci3F+rNO5joOfFvOOFXn/q7ksI+9TU04Vfy/K6MZ0ryP4jpGQbAqaS3mvfTRG05Pgw7e9B04QJK9yWa5smgiIgRdpSoo2gfNck3GZQ5mNJt5W02ypbvsvyhew7TAhA9heqH/l/1/4dK+ativdQAQAysjNwyxPj0OnU4+Dc78grV8nerQvRPg+5LWtWc0rmWkhFzS+ZLdh2L95inftMirY5mGDghhRqMy7FZxw+dQ/GAAbDkfhrQmgIJXKGfB4lwACk+vzIdT1Pq//sK9tnybVlg9hHicvFplQotxT/tiybOcfVkpZze0EDJTGvqVzb3Sdb76tXrcGKFSsw5Z0pmD59OsrKyg5RS0Vn/S/rUVBQ4ApLtD8kap8VK1ZgzJgxWLhwYdR4jDE0adIEPXv2xLBhwzBixAj4/f5ardvnn3+Oiy66KGmyyebNm2P+/PkkjiVqxLJly9C3b18UFxfXdVUIIumcdtpp+PTTT+l5ClHnFBUVIS8vz/V3uclgy5YtSE9PR1lZGb755hvcdddd2L17d1LLSE9Px4033ojWrVsjKyvLfuXk5CArKwsffvghXnrpJc/FaA4HunTpgscffxwDBgyo66oQ9YTnnnsO48aNizt+eno6Nm7cWG+kyX8EJk6ciEmTJtV1NeImMzMTJSUldV2NpLBnzx707NkTmzZtiit+hw4d8M0336BNmza1WzGCIAiCIAiCIAiCIAiCIAiCiACJtQmCIAiCIAiCIIgaQ2JtgiAIgiAIgiDqgqjCrRrItqzNseSSDHffdTf+8Y9/xCjIIrvgEjQ/5/kYlYlHhh0qe60lXCKmeMQiAjtn3Y0Dq98CRHSRRGpuAfJ7PYisNmfDlpNGOGA1k2t7GBarldaifOcibPnoIohgpWfMzKPORotzXwX3pbuk2gCw47ubcGDtlLA0jBnIP/VeNOw6VgZAk62F1kM7PzRJmyPT9hYCt873oddx6ehekIaubdPQrlkKwly/cZxC2wsDWLG5HEs2lGHe2lKs2lIB03TLqlzNrB8r1/HT5LFMi+PKST8fGIrXTsXOmXe66mMYBtZtWocmTRrbsiVd7OPUKZLcR0mYIsi15SFse1RbbN26NXYDefDII49gwoQJKCkpqfYP/A3DQGVlpZRMRWbatGkYPHhwzPxyO1+LJn0eccvf/zAkU6wdrxxYhYXLga1PUk3okgMDSlnoMwRWP9fBc2+SRSxZdlpaGvr27Yvhw4dj5MiRCUkmkiXWBoBWrVph1qxZaNeuXY3zWrBmOy55cBp0sTaYYQnYYFiflWib+VzfLcm2EmtLybbKA4aUyxlwRHOyT7LF2o4wUn22PvIQwaG2TY/nIrTv8/psUVm4Fpum9I3ZNseM3RM1n8SvHT1iPNdWpDErupReCbWtd9O5roQp01qv5/7UHuf2aBihnkcmc7bOwrJdS6S80zqvuRSAMk2ozZUMm3H4uA+cWZJDQwq0DcbdQm3mFm4bzKeJtbnM23AEi5psUYn3mLw+lLTPU6zNlaxPk7DaexdBmhqHWDsRMR6JtQmdOXPm4JprrsG6deuSkh/nHEOGDMFLL72E3NwjSwKaCIeDXNvU44XIfe34IjzMDmfWHFKP5/yRsYUl8N2xYwe6dOjiKWX0MYbn8hqie2qae/TUpNqAW7BthoSZnKP1B/9B6rFHh9+/uRvBaQDocurQGZAz17EluPb8Scl6md7b27eBtpjVjsft+zdXCm1OZct1mZOyNqTaAHCgYj+W7lpiL0TBmCUVVmJsSzBsSYENaHJtNR4KtZgEdxaeYJqkmDsLYOj7zxgHE9o4ybU7WX3/Qm5dHO+5E0dAVGt8TGTMjFfOHi2dfhR1ubaKE5pPmFxbypU95dpqHsqc7UpWrQTbpmXWlgJ8U0qspcwamgBbOALsoCbMNk1TyrSDWlzrc9BLri3zCep5Qom8TXlNm7KOptZnQC42Y7WBGTRxx6C7sX3j9ihHyJsT+/fALZPHwZeaAvv6tWXMjhRf6bW5Ot/hzCvV+eyeXzoLrXA5X2Rg9jySgYEb6ppxFmPhYFizci12bN2GjIws9Ox9MtJSU+V9mrDmkELOEdW5L49nii8VDf0NEzp//+jsOrgT2w9ul1J/W5/tuh+w5+CMw4D1zqGONwe3j72awzvHP5Zcu7S0DI8+9Cg+//RzbNmyBYFAAKZpwufzoUFuA5x66qnY8MsGrF27FoFAoNbaITU1Fe3atcPatWurnfbaa6/Fiy+96Ao7Es+lPxqrVq3CmDFjMH/+fADW/Lp58+bo1asXhg8fjkGDBiE1NfWQ1Wf+/Pno06dP0oSanHNUVVXFfCZMENH47LPPMGjQoKSLXgnicMLv9+ONN97AsGHD6roqxBHMqFGj8M4779R1NY4YfD4fzjvvPDz99NNJ+btGgghl2rRpGDJkSOxn0pKWLVti06ZN8Pl8tVwz4qOPPsIll1xS19WoFieccAKWLFlS19WoMVVVVRgwYAC+//77uNNs3rw5aQuuEwRBEARBEARBEARBEARBEEQikFibIAiCIAiCIAiCqDEk1iYIgiAIgiAI4lBTI6k2kIBoS4R9KykpwYk9TsSGXzbEUSDQtN/TaHDM8BgVilK22udQB2zEdNUlSsN5SpnC4wdKd2H79BtQtn1+zNIyWp2Oxr0eRFqj46OWn5hc2y1BTwwnj6qizdg0tR/MyiLPmOnNT0Gr894ET8t1CUq3fHAuynf9HBa//eVL4cts4lmecJ0L3oJSpYtyy9UFjm6RggtPzsSA7hlo1zQJImW96WRRe4sD+HZpCT5fWIQFa0sR9PCou4+ZJph1OWZDhLOMh4WLyoP49Y2TwqTm/2/y/8OfbvqTFlsTbAO2AAjqPUy8BjvUS65dVFSEvNy8yO0SB2PHjsV///tfHDx4sFrpbr31Vjz11FNR4wQCAXTo0AGbN2+OGCezzQDk95wAf+MTqlX+4UVovxahn9MEgNUXA4eKtUOl2jLMFgHr152p5WhJg9PTGJY93T5CHZJDLLG2TsOGDTFp0iSMGzeuWumUWJsxhrZt26JDhw5o1aoVGjVqhIyMDABAWVkZduzYgZUrV2Lp0qVRhS2dOnXCTz/9hPT09Ljr4MXPv+zEhfd/AEgNG5iUacOwwlwibUuubX332fEsSZuMI0VxTn7qsxJDctmtKAG3Izu0vqgeSPZftqlS6/fs80tv/3g+W5Rtm4PfPo4h0WcMx9y4O2o+Ua8fbdyKHMkrjxjXj2vxh/Drx1usLaRM2wlzxNpB5GYa+HRiJzTPO3SyrMOZzUWb8Nkvn4BBgHEl0FOyPOely7WVHJvDgMENKdm2ZNsGM+x3R67tiLfd6d1lcEhZqC3ic8R8XC62wQTkNQhbwO3IVt3SVHuMdo3f7vFaF2yHzlmq0+cpSKxNAMC8efMwZswYrF69Oin5cc5x8cUX45VXXkFeXs3ml0cacYlMol3qMZJ73ffrYWHb5SJKdrjQBL8ecm1bDqzkuEKNekIT5ip5LnDd6OvwwXsfeNa1W2oKXm6UDwAIqrpowmBt+Qp7ZBVaeM7F56HJ45OcukZot1CpqK6iht0HawJr1WkjdPEEbc6k9etqDNCF0Vy/j7Pjhd7bOfmE39tpdVHfE5RqK1bsWYbC8kIpqbWEwQa35pqGlGqrsdYeF5kBJZ1VY6QtIlbjs5QJgykJri7X1jXksq2Yu60skbR7f+UmZ4e1qVmksTAZcu2YYm2v8TlCWm5fV8wzDhP2wa+eXBsIv1bseaYlqxbyOYvpuh6FHc80rfegLddW8mzhSLQ1YXbQDMJEEEIIl1w7KKwwE056JetWZQmYMlzWxa6jlc6qqfX/itIK3HT2rSguLI54HCLhz/Dj5n+MQ49+PTSZMmDLlIUmaIaSLsvzmjNtERd9rinl2baQnlnXhszD0OXz3MCa5atx59i78Mu6XxCocsTLjDE0adYEf5nwF1w+ZhQg1L2ZPAXkceTcQKP0Rkf03G1z0SYUlu1zHSem+hbOtT6G2aJzNU/ndr/kxFF9rTp+keTau3bsRJfjuqKstKzO9j0tLQ3jx4/Hw488DM45Vq1ahQHnDMC2bdvizuPCCy/EJ59+4gojsfYfhzVr1mDDhg04//zz60xCvX79enTp0iVpi9IpgsEgibWJhFm2bBl69OhBUm3iiOHCCy/EBx98gNTUVKxatQr//ve/sXz5cjRt2hTt2rXD0KFD0bNnz7quJlFPyc7ORklJSV1Xo96Tk5OD6667Dg8//DD8fn9dV4eo5zz99NO49dZb445/xhlnVEs4TFSf8vJyNGrUCKWlpXVdlWoxfvx4PPHEE3VdjRozbtw4PPfcc3HFzc7Oxrx589CpU6darhVBEARBEARBEARBEARBEARBRIfE2gRBEARBEARBEESNIbE2QRAEQRAEQRCHkhpJtROQa4UagfQ4ixYtQt/efVFVVRWjYIujhn4Nf+OuHnlHEMh6yrQj18edRYyddUmWpPQrrAE9GtQWVUVu7PKdP2P7t2NRVbQleh3A0OC4UWjU8x74Mhp7lwdNCBWXXNtrv2siR5Ha3MoibHy3DwIHt3vGSsvvjFYD34MvvbElPqo6iF9eaRcWr3Gvv6LhCX+SWbvF2M6nEDVaFKm2PwW46OQMjDg9B53bxCkajbc5PJpSl3Nt31eF92YX4t1ZhdhbFNSksiptuMzakbIJLZDDMSW5pbQ7vr0FJRs+c9WhW49umDV3ph0vsoDNKdjRlLnr4yXXfm/Kexh12ag4Gii5pKenY9++fTF/HPzwww/j/vvv99yW1W4g8rrdhPRmJ9dGFQ8x8Yi11bkkY1RbDOy1PVSiaNrbYomBM1IZlj5TEKGM5PD444/bnysrK7F7926sX78e8+bNw969ez3TDBs2DG+++SbS0tLiKuO1115D165d0alTp7hk2Pv378ebb76Jhx56CLt27fKMc8899+CRRx6Jq/xILP11F86/538A42AwYIuwpUybSZm2I9Y2wKRU29kupdpSzG0JHpUojMu8mcxb9leqj9J0hwAAu89xhI+hfZgzgOsdbzyfLUo2fIxt06+J2i6M+3D0DTui5hOPmB6IdA1VR6wdGi9+Mb2nXFuYcMTalliwe3s/ptzdCT7jyBafFVcWY8qad1AZKJeCQybl2hyGlOQZUuppiRANGEoAKt8NJc5WIm3uk9998HEDHFK0zZU41JBC7hChtiZWhBTy2aJGJQcFbHmqfSXFEKcCoeJQZ6wO3WZ/jCETjcaRLGckgIULF+Lqq6/GypUrk5If5xwXXnghXn31VQ1SsYMAACAASURBVOTn5yclzyOVmILtGjwDiCbX9rzPFs7AGSb41erpSHCFlMFKca99m2+JcnX57569e3HF8Csw78d5nnV9Kz8fx6Sk2LtkaqJufVdN7XMQAPP50Oar9+Fr3dK1l964G5PJYd7V72r3crpMW6W2Pykhq3afpvf96l6NudIypwzAJZbU7+qc+rnHg2RItQHgYOAgfto+3x5frfHPkQLrC1Yo4bCS1RrM0KTCUk4LDsNwZLVqcQl73NTmmOo+Vm2zj4P2IfTeFsw9oQsdL2F6tElIUyRVrK0vfBEajXmnZVDXi3PMXfHk/gjtGZlwLqiQ2acISevItZU424klpfdKpC1l27ZqWzjCa0eqrUm2IWCaQQSFCdMMwoSJoGnNX60w67NpmgjCSRtUwmw51zU1oTfC6mHVz9oVp977du7DbRfejrKD5VGOVGRO6NMFd/zrDvgz/M71J9S8Tp6r3DlnuRTNM2adpwakUF5bxEXJnW2ptnYtcHBww8Dzk1/Ak488GbNvb5TfCA889gCGjRwqD7mUy3OGRv58+Lgvof2uLwghsHbfGpRWHQwRZ6t21+flcqEbeZ8AeWz1BXFUHtHk2lWVARzf4Xjs3LmzTvY5JycHr7/+Os4//3ykpqaG9WPTp0/HmKvH4Pfff4+Z1/Dhw/HulHddYSTWJuJl586dKCgoqPZiivHQrVs3LFq0iOTaRLX5/fff0apVq7quRq2SkpIC05Tzq3gWYSIIAG3btsWkSZMwYsQIPP/883jrrbfAOUeLFi0wcOBAjB49mvpcIm4qKyvx0UcfwTAMDB06tK6rU2/x+XwoKCjAXXfdhauvvrquq0McYVx++eV466234o5fXwTKhyuDBg3Cxx9/XNfVqBYjRozAu+++GzviYc4LL7yAG2+8Ma64jDF89NFHuOiii2q5VgRBEARBEARBEARBEARBEAQRGxJrEwRBEARBEARBEDWGxNoEQRAEQRAEQRwqaiTVBqol1WKuMBYeRwqbnpj8BO684844CgdSG7THUUO+AE9Tfx8XRaituypdsixZsC7dVmkSxRZXC/d36GIRjwaOKtlmOLBmCnb/eB/MypKoxfOUTOT1uBUNu4wF83lLheOTa0drg5oIUqQMVFRi43v9UVm41jNWaoP2aDlwKlKyW6NozTvY8f2tYXHaDJ+JtLxjtHz1eoe/CyUZtb9bQqVMP8flZ2bhyrOz0SjbqMG+RSCkKaMJKisDAu/P2Y8Xv9yN3/dVaWl1+aw7zJZeC6lfY/p2lY6jdMsMbPvyurAy5y+Zj2OPPcaWsYVK28A07VqocC1EUKbk2uvWrsPs2bMx9oaxkdullmjbti1+/PFHNG/ePGq8xYsX48QTT/Tc1vHaLeApWbVRvToiDrF2XFJgPWI0abD6HCJh068/mNo162gXlcYwPRVY9kyHCHWoXYLBID7//HNMmDDBUwp6xRVX4PXXX09INhsvu3btwqBBgzBvXrgQMj09Hb/99hsaNWqUcP6Lf9mBgfe9DzADllibwZZog9tSbcYMgPmkRNsnpb5Sum1LuS25NpNybv2zLYiMKNeG/VnJtXWJpNOhhfd94Z/17+HH5sDK17BzdvQ5BjPScPT1ujws0jFO9jUUKtZWYVpcbYyzF41wXUOaaNuW2JtSqA0AQSlLDMIZA01c2rcR/nZ1+wh1rf8EzADeX/se9pbtsWV4utzakiEa4JzDgCVB5NwSfxrc54i1lVSbWeE+KdhW23zMZwu1VZgqw5AiRW7L9xxRKJOCetd3Tb5qj9tSXOOM3/rZ6yFP1SWhCJHf2fNhLX41IbH2kcmSJUtw1VVXYenSpUnJjzGG888/H6+99hqaNGmSlDyJupFrR13ASt4D23JtW9zrpFNSbV28bUt8oaS5ejkCFeUVeOXFV3HvnfeGFftIbi7OS0+3i1e7Ff4Sru9Zl1yIZv+Y5PSZLHJ7stBhnbnnKG7Rtt5vMxlVf3rAwuI58mjYiy6ELbbA3OOCq4zQcUErMVlSbZXvst1LsKd0jzN+MmcM5NywpMJcioXBpFhYi6O+a/Jabsu2mb2P1kjt7LO9GIWMI2S1OWPa8xdnNFXnj33svNoFiNo2oWHxiArVOR+pDV1yba/0Hs/fVHhEubaso5fUXvne9XRCzTsZNLm2CLn2LHm2lY8m15bfTXmtmiIovyvBtiPNdqTawpZrWyLuoCXZlvnY6eTLKisoBdtStm/3E6Z81+qnLeykFqwpPlCCOwdPwO5tuyM3dgxyG+ei55k90fu8XjjxtO5whNrOQi2AI2hWsmwmZdn2Qi7MAJPnO5dzQXsxFljXwgtPvoTJD02uVv26n9Qd73/2PtIz/BAQaOjPgz/Cc8MjjcpgJVbtWYGgMMEAu79yydFtKTrX5ugMjBnWHS5zjlcsufaF5wzED7N/qJN9bd++PdatWxcuvgzphwraF2Djxo0x83vmX89g3LhxIVnV3rMSov5QUlKCtm3bRlzYzouePXvi7LPPxmOPPRZX/P79++Pbb79NtIrEEUZJSQluuukmvP766zXOKysrC3l5eRgxYgTOPPNMpKenY+7cuVixYgU2bNiABQsWJKHGieHz+bBz507k5eW5wsvLy1FUVIQDBw6gqKjIfhUXF6OkpMR+HTx4EAcPHkRpaSnKy8tRVlaGsrIylJeXo6Kiwn5VVlaisrISVVVVCAQC9isYDNpSbyX2Jrl3/SAlJQX9+vXDq6++ipYtW8ZOQByRFBUVoVevXli9evVhee37fD4sWLAAY8aMwZIlS+q6OtUmNzcXxx57LPr164eRI0eia9eusRMRRC3SpUsXrFixIu74b7/9Ni677LJarNGRyZw5c3DaaafVdTXihjGGiRMnYuLEiXVdlRoza9YsnHXWWQgEAnHFf/TRRzFhwoRarhVBEARBEARBEARBEARBEARBxMeDL5wPNvHf5wn176cPJ7H2/r1lEAAaNkqv66p4Uri37LCsG7VbYlC7Jcbh3m4AtV2iULslBrVbYlC7JQa1W2JQuyUGtVviHCltR2JtgiAIgiAIgiBqm9oUaVmbw6U+8Ui1AUtmOuiiQfjyyy9jVMIiu8MQND/7X94VdAm13bIgZ3uIMSjCHsVHlIbTpVohcqawdFEF2wK7fnwIB1a8DGFG//FNSlZLNDrlfuR0HOJZt+hy7Xj2uSaSFEf4+dsnw1C6dbZnLF9mc7QaOBW75z6Ag1u+cW0z/HkouGqV/KYJSe3jGSIkBaRQVMlEBXwGw6gzMjH2ggZomGXUfLe8qIaUUhfPBIICb32/F898shMHSoLylNAks8xJpb/cQlp3HCEC2PTWaQiWuYUl4+8cj4kP/hWMO5JOALaozCVls3bGVV9drr148c/of0Z/lJaWxtzf2uCdd97BiBEjYsb78ssvMXz4cJSUhIvqm/R5BA273qiF1AchUG2LtWNJgeESa3tLgbU0IgiDA2ue7xhxjw4FZWVlGDp0KL744ouwbR988AEGDx5cq+Xv378fPXr08JRZ/fvf/8aNN97okSo+5q76HUMnfQhHim29K9E2A4cj1DbAuA+WWFt+18Xa4ADjru9WeibzVv2IEmorgRd36SEdsXZI/xUiokTodhcRxlYA+xY/iT0LHo3aLjwlEx2v3Rwlf0UkQSgSvIb0xBHGMQHXd2HLsz2uIZjymjPtsc/5rMTaQRkWxJ3DWuPGC45M4clnGz7BpgMbrTOTKVknlyJES6jHbTmeFIAyRwqqhNqcWe8+Kdv2Kam2DLNE2oYm4dZEobaEj8PgTIr6uCMMtWV+1vVgXSlSFsq060iTg8r/oBa8iCbWdgk7Q6aDiS4gQGLtI4sVK1Zg9OjRWLx4cVLyY4zhnHPOwX/+85+YC6UQiXHYyLUt465dplUvS/YrmCNY058pmHJMVDJcU747al9NzMYE8vzhC5FMbtgQ/dL8rhHXPao6u2iq7wxo8/lUpHYssOsLrfpe2F2o1p+axQdRtXQFAqvXIrB5C8ydu2GWllnjUFYmjCaNkdKxA/ynnIiUY4+R8yd9huOMBYB7MQXPxZHqWKoNAPsr9uOnHfMtIbC2qIQu12bCEgfr4QY3HLEtD1+Iwl6Mwh4Z1RgKuRCF2lcBJTb2uq/13E+mtZg2ToaOi845GuWZSwzCxNraOeXKI8q4HE2urfbY6xpMRK4t4N6urjldrq1LrdU1asorzRTCkmRLQbYQSp6tJNkmgi65tvUuIBCUUu6giisl2qb23clXCbSFLWw05ZUutD5DPUcSAEzTxANXTcKK+eGLK1WXVH8qBl11Ma7+y1UwOAeTomUODsYZDFvarMTZ8tyX91FKuG1LtTkHExwG55g5fRauH3lDQiK6jKwMvPPhWzjjtH5okNagxvtZn9hXvg+/FK63+xIl0baOmTxOzH3crPsFJhcGgKtfso+5jKvLtRtlNIJpmjHrlGwaNWqETZs3ITMj0zuC7DyWLVuGbid0i5kfYwwHig4gK8u9MB2JtYlYVFZWomPHjtiyZUvcaTp27Ig1a9Zg9+7daNYs/n9T9+KLL+K668IXmiQIhWmauP766/Gf//wHwWAwoTyysrLQuXNnXHjhhbjmmmti3sdu374dLVq0SKgsr7KHDBmCr776Cjt37owrzZlnnokZM2YkpfxkYZqmLfLW5d7FxcW23FtJvZXYW72U4FuXe+tib13uHQwGPeXeRPLgnGP8+PF4/PHH67oqxGFGaWkpCgoKsGPHjoTz6NmzJzZt2oQ9e/Yk/dpt3LgxVqxYgSZNmsA0TVx66aX44IMPklpGMklNTUXr1q1x8sknY/Dgwbjooovg99PCScThRWlpKVq1aoXCwsK44huGgSVLlqBz5861XLMjB9M00bRpU+zZs6fWykhLS8PLL7+M6dOnY/Hixdi8eTOKi4sTysswDLz11ltx/Xufw53NmzfjpJNOirvtR44cibfffrtWF3YnCIIgCIIgCIIgCIIgCIIgiOrw4Avng/31uXMF59bD68NJrL34x61gAujep1VdV8WTn3/YeljWjdotMajdEuNwbzeA2i5RqN0Sg9otMajdEoPaLTGo3RKD2i1xjpS2I7E2QRAEQRAEQRC1yeEq1RaaTGvv3r1o1jj++6JWF72HjJZ9ncq5xJOh9XIEy6E19/6cKNGkn4BtIXJJrFh4HM8DwmBWFmH7t+NwcPO3Mevrb9oDjXs/jPSmPT2qwdzJWagYNxbV/FGPSxjllLPt62tRvOEjzyRGWkMEK8J/bJeWdwzaDJ8J7/oKQBeOynNCiZ4gBE4+2o+JoxqioHmKVr3Ej31NfuAUTTiz/2AQ/3h/G6bO2QdThKbQhbNKWAv73XKB6WJLhj1zH8X+Fa+7ymjVuhWWrFkCn2HYeTNN4MaVDDeGXHvGdzMw8IKBCASiS99rixkzZuCMM86IGW/JkiXo3bs3ysvLw7b5slqi3ci54Cm6ZKg+/Hgtjj4uRKrqfT1EysdLCOwRR9i6Q3iLtZW60AQEsPzZDvCn1G37HzhwAMcddxy2b9/uCu/UqRNWrFhR6z9ufO+99zx/PDp06FD873//Szjf6Ys34sq/fyavdSnEZhy2NFvKttVnS7LtiLWt70qkbaVVeTlibfUZjlTbjgNnm/wMGc/VJ7rGwkhja3xy7d1zJ6Jw6XNR28XwN0TBVeu04iPJgZNxHXnNRRK9jqQk0KUDNe24EKaUIZqwlKQmgKBVPxEEYyb+NqY9hvVpGmF/6ycztnyDVXtWWWeflOcxKc/TPzPGLRE251KO7UixlWTbYAYMw4ABJdc2bOm2ISXbPikIVZJtbudraAI/bo+7XNVJ/WFKpm3rU+WY7VwntkSUuWYD4RJVTc7pvubkewSBaLyQWPvIYM2aNRg9ejQWLFiQlPwYY+jfvz9ef/11tGx5ZMr+DyWHUq7t6GtDngW4K+R6NmBq3/WuSRf8mpoOW5gApIzblGLuwn2FKGhREFa/Txo3QUufoYmB9fzdkm312d/nZLT674uRdzoKgS1bUPHFtyj7bhaqliwDgmbE2Y2aCTAAvrZtkDX6/5Bx2aXgqamOUNsWRsMZB4Q2Hsj7tvIvvsaBiQ9FeKrgMWPSC/esn/Mt547bkTliuOf+eo0d87bNRUllkWtBCSXR1qXC1rjos8ZLe4zk4Aa3w9QCFAazBMVMKMmtc+/KlcSWcQgI96JRVhOCgUEwZ9/CxNpCfQhpYyHC2snVPswdFuta05+HheUY2pYhWenbQ68vZy01j8qGVcKdh1uubaUPlWvrjSBgibGttJZCO5Jc25QLnQVtqXa4XNt6Be34phZXfwltuwkp2pb1MEVQyrSdst31M11tpu/7K4++hk/+82n0NouTzOxMXD/hWgwcNRC2ZFlJm8Hd35kBxmCFcwMQcEu1Gcebr7yFSXc+VKM6tWvXDqtXr0ZaWlpS9rE+8Uvheuwt3QPGnWNkz9HB7Hk755b4PPS+wZ6/2/J/bYEcMHDGULi3EB1aHfpFxHJzc7Fi5Qpb9hrxWSQDpk2bhiGDh8TM89RTT8WPc3/0yKI+PEcjagvTNNG1a1esXBn/IgbNmjXDxo0bbVnkMcccg3Xr1sVIZZGSkoJt27YhPz8/ofoS9ZtFixbhvPPOS1g02L9/f7z55psJLQhV02fKaWlpmDhxIiZMmGCHnXnmmZg5c2Zc6f/1r39h3LhxNapDfcI0TZSXl+PAgQP2K5rYW8m9y8rK7Jcu9lZy70hibyX3VgvA1Ee59yWXXIIPP/ywrqtBHAZs2LABFRUVuPjii7Fhw4Ya5VVRUYHU1FQAwIknnpi0Rf46dOiApUuXIiMjwxU+depUXHHFFaioqEhKOfHAOYdpmvD5fAgGrftazjny8vJw/PHH4+yzz8Zll12GgoLw510EcTiyfv16HH/88aiqqoorfnZ2NrZu3YqcnMPDyfBH56mnnsL48eNrtYwRI0bg3XffdYVVVlbim2++wRdffIEFCxZg69atCAQCSEtLQ1paGtLT0+1XZmYmMjMzkZ2djT/96U848cQTa7W+h4KDBw+id+/eWLZsWVzxe/TogdmzZ4eNQwRBEARBEARBEARBEARBEARRlzz4wvnw1XUlCIIgCIIgCIIgCIIgCIIgCIIgCMKLupNqRxb9hFqkhBDIy8vDD3N/wBmnnRGXoHff4meQ0bJPmFDbLkvJnO330J0J37Ga/IRZaYXCc9O0VUKrGxgEs6RELCyObCTXj+wFeGo2Wp7/BioL12P79OtRsW9NxPqU71yM3z68ANkdLkH+KfcjJfsoJychnB/wC1jCzWr9oD8OQZNTWEhUeTCEQItzXsbO9MbYv+LlsGReUm0AyGx9tt1+4e2thzM4sl6B9FTg7mF5GHF6VlietS3IDSsvjrbLzTTwyJWtcfEpDXH3fzbjtz1VcM5uBssExsAQ1CTa6izkgDA1qa1AVseLwsTaW3/bih/n/Ii+p/cFg7DiClNKyABTmFIzxuW5ysCkGF7I8/b7Gd/jgvMugGmaqAsuvvjiuKTahYWFGDZsmKdUm/vS0er8N0Ok2oQ38fSSMQeNKPGs67boYBD+3Lr9ZxgNGjTA+PHjceedd7rCV61ahXnz5qFXr161Wv7gwYORk5ODoqIiV/iSJUtqlO+BEikCCOvGVR8a6bP2XQBgTlj4iBB6bOXYxkL7aPmZMc9ckoVZsT9mHMbjlcuFjj3VQd/PaHl4jG/CYxuDHAtC2k6E5sG0uIAlMzcBxiGEwITXfoE/hWPgyY0T3K8/FrO3fo9Ve1bZYyTnXI50XPrclcyawWDMFlarUZfbAkQp+OSW5JMxbqVljtRTbrFSqvhMyTKdF3N9thCaABsIn6Yx5swTVX2h5SJUbvZlFiLV1hdZYSH56uWQHI8IYeTIkZgyZUpS8mKM4YwzzsB///tftG7dOil5ErFhLIbw16NvcGeAiMMYkxLeeMNlhQBh3VuYMG2pL7fr6RTIwGAyE0yo/BgYFxByPFRVXr1ydVgxGYyhpeGzpiP2rrrrxBF6VymQ938jXEuCqDaI1oYVs+ei+F8vomrREhUd7mWP3O96OAMQ3LQZBx58FKVvvIO8f/4DKV2Od/XHzujBlCna6uPlH1FeBnPHjrBCGCKXjZD8vT4DgCgt9dznSPfUrbNbY8We5WHhphCWIFuf45hBgMt7TmHKKYt1jE0AHAIMAiZMcNMAY5a8GVKi7ZxnDKYIgsu5jl0Ct1pAf14ltHMLUOOv88xEmNY9sf0MJaQBXedBolNEz3m5hv7sRsXQ94tp1xfTpurMnblqI1eZ2rkjIOz+wWoDdV3J9Ex+tgXbzJ4bmfI5grPQGbPmWVKDz4W1H0JYS+yYjKsZKbj8v2uXhXqWwyGY0+iMWUJ1IYLOd5NDMFOru/VunRUmuICUccurWp4v7mvYem51/b3X4oRTu+Lx255AeWn4s4PqcLD4IJ6855946r6nMea2q3HlTVdIkTyzJfPMljMrCbNc3IVbImYmOMpKSjHm0muxZGHN7gMZY3j++edJqh2Btg3aobB8HwJmwDpHmJAzautZmTABcOudMy4HDHmO28MUB5PLMqgz3IRzrv/668ZDuk/tC9rj3nvuxeirR7vCQ/s9bQMK93k/iw1l3rx5aJzfGPfccw/OOussdO3a1cqCifB8CULSr1+/akm1GzRogJUrV9pSbQB4//330bVr17hEtFVVVTjnnHPw888/J1Rfov7y8ssv44Ybbkjo7zM451i0aBG6deuWUNmJLEzKGENqairatGmDK664AnfffTd8Pvdz888//xx5eXlxCWBvuukmvPPOO5g6dWpCYvD6BuccGRkZyMjIqLP2KC8vR1FRkS31Vq+DBw/acm8l+C4tLbVf0cTeu3fvRnFxcZ3sz7Rp03DnnXfi73//e52UT9QtRUVFuOyyyzB9+vS4ZbrxoKTaADB//nwUFBRgy5YtCednGAauu+46PPvss+A8fKHISy+9FGeddRb69++PpUuXJlxOJDp16oQOHTqga9euOPXUU3HKKafQYiBEvaNjx46YOnUqBg8eHNf8vbi4GCeddBLWrFnjeV0S1WPbtm21mn9qaipefDF8McrU1FRccMEFuOCCC2q1/MMRIQSuuuqquKXaTZs2xbRp00iqTRAEQRAEQRAEQRAEQRAEQRyWkFibIAiCIAiCIAiCIAiCIAiCIAiC+OMRy3WRsFQ7QhxNGKR+QGX/kEoI9Dz5JEx8cCLuv/f+GBUDSn+fjbIdC5He9KSQCofIP2XeoTsTedcSsSGFisKY9n9dTqpbmJSclEkZVKgqS2jJ3ILt1IYd0Wb4DBzc/DV2fH8bgmV7I9as+JdpKNn4BRp2vRF53W8FT822crHFULIeyiAVN3FKUL2iKOknA5qe9hh8GfnYs+D/xVVqMFBmy9fcGerH3ZG9QpjodFQqnrwuH22a1OFf6yrPVTUl3qcck4XPHjgO9/53Mz5esE87szis847Z8ipbzMlMuQ22YNuffzxScgtQtX+DK/8pb7+Lvqf3cfKxZVhK2ClkHt5y7Xsn3FsnUm3OOR566CFMmDAhZlzTNDF69Gj8+uuvYdsMfx5anvcG0vK71kY1/zh4ieGSRZQ8w7bIuPuKg2hSx2JtwBK3h4q1AeC7776rdbF2SkoKTjrpJHz33Xeu8C1btrgXR6gme4tK4e4zAfc4JULC4I5n+e3Cgh0roh4hxORYR5iVsSUizFdDwVxNfNt24kiZKGGmI0Cz+vcIaewxUrMl2gdAad2cvIMmw59fWIuqoInBvZomuhN/CGb+NgMrdi+3WoZxS4Ct/jBIwSED59wlxLblh8waex3xoZRnM/myBdsqPoMu6nbptO15nwxn7nDHIemKpaWD+9BGmpbFOi9dlylJ8IjoXHrppfjf//5X43wYY+jbty9ef/11tGvXLgk1I6pLTLk2EP12L1G5dqQylRBXpuVauWoNCb3XFEyACSn4ZbDup8EscbIwsXLZirAiOqakwNBuI60Zi1WePqLqXnHeKA9Z5/QH5zys7moupoL1qVn5ex8gsGhJWPNFE2rr7aQI/LoJey69HHkvPgv/6X3USKAtjsDkf2rfYX8PJRlS7UhEm5c2y2qOVXtXIiic+YcQApxJEboJqAPOYMm1mQHrmJsMgpswpXeZwYDJBAxhPccQ8lkJEwKmAAxbwK3uh50jq6ZSQpbLQp6z6NJpoc9ttelU2LMtj7R6WMznaaFSbplFWHuGXjchom07n5DrhglnMTd5ljh11aeI1ZFrQ8g21+Xaelo517TnohycKbk2h8lMS0psSuEwC5drMwaYwsoGzIQwhZwnmTAFwJiQImMBIcXrAgxcWM8sTGFCMEucbQprXznjEDABYUndhRRpC+1Zobqkep/TG+8s7IHHbv47Fny3IPpBjANhCrzy+Kv47z/fQI/e3TH27rHodEInuRALdxZjUYu1cEu8XVFagT/93zjMnTW3xnUAgOHDh2PAgAFJyas+4uM+tGnQDuv3rXWNA+pM50wApgDn8rwxYfVD4DAAW67t6OTVvYWw5fKT7p+U9HqfcMIJ+PNtf0Z5eTl+Wf8LysrK0KNHD5wz4By0bNHS3S+E9FVefdf+/bEXpVLs3bsXf/nLXwAAOTk5uO766/DII48gLZXk7UQ4l156KWbNmhV3/PT0dCxfvhx5eXmu8M6dO+Pee+/Fww8/HFc+S5YswbfffouzzjqrWvUl6ifl5eU46qijsHv37oTSM8awadOmGi0KFa+c9cCBA0hNTXWJ5aORkZGBxx57DLfddltc8X/44QccddRRePPNNzFixIi40hC1h9/vh9/vR5MmTZKe9wsvvICxY8fWzt/7ROHxxx/H3XffHdaPE/Wbm266Cc8++2zS81WLuCh8Ph82btyISy65BJ988km18mKMoX///nj77bdjXnN5eXlYsmQJ3njjDdx5553YoRYwSwCfz4eBAwfi8MSDXQAAIABJREFUueeeo0UNiCOKQYMGVWv+vn79egwdOhQffvhhLdes/lOb/37HMAx89NFHyMnJqbUy/og8/PDDcf/9WUpKCt5//31acJYgCIIgCIIgCIIgCIIgCII4bKFlUAmCIAiCIAiCIAiCIAiCIAiCIIjDCiFE9B/LxrIk1UiqzcLjSK+OXS/mbFcyKyGAv9x+G847/7wYlbP4bdolUgIsIGBKoZYSK6uXCZcox7VrehxTi1vdl3e60BDP+NoxEkJoqRCyHzrW98w2A1AweiUanXwvmBFZXCKCFdj38z+x8Z1TcGD1fyHMgMxe/qDKljJW98fVXnXT8/LYpgRLtohMIK/HbWh6+j8Q+6QEECiDtD4htHX19rREViaG9cnGe3c1q1Opti3UTFCEm5HG8eR17fDgqNbwGeoaCsI6j4LyZVrXAExABOV1oa4N65rL7nhxWN4ff/AJSktLYZ+vwrTlUtb5KHMQpi0TE4Ddzps2b0ponwDrB2OJsnDhwrik2gDw2GOP4dNPP/Xc1mrg/5De/NSE60FEO6dFnH1KeM+880CgJpVKGh06dIDPF953rFmz5pCU37Jly7CwqqoqlJWVJZzn9sKDCBuvrIvao8fWxlN9eI84NqlkHn1zHNg1qLHb111esCq2WJv70mtaqKvo2P19PDupxxHOuBm2OVSHJmWJUFLn8PKs+jkC9KAAbn9pLV79+rc46vXHwxQmpm/6Cit3L7cE2FyKr7kUaTNLls2kGNtST3InHhzBtsE4OJMKSa7ic3us53Z+SsAtv8s21+MDsPKS8S00GTfUHELbGf3SYs4cwxZkQk25NUmqknPr73FcliTaJnRuu+22Gku1GWPo3bs31q9fj1mzZpFUu46J694kWl8RJbnTi4WHR8vP1v/a/RUHtAVFlATUFgPz0HstK4flHmLtY1J89m2k/nJqy1SW9tOMnIHnw/ClOH06nMUW1Mvg1ksPc2TDVn5cy9f7pdfAaV4OAOUV2H/DTQiuXa+1DXPJqO10zC3Q1r/XhVQbAAxmoGlGU5jCRNA0ETQDMIUpX0GYsMJNIYXIMCFM595WCNO+nxXCmpsKOy6gPU1CUAQBIWDKeJDPV0ztnhj2JvUh9LmVdQ9tT3nBYJpCZee0prDetaJUds5QLcf4uF4R89Tqpj+30eTQTt3d8YWcJ6i5vpWFkskL19zBOYWcuYKTFXOlh9o3O9yZ+6i0+kIg7lmOs+CImn9xOTey5kvqOjKs6wuGNR/jBjgzYHCfnI8Z1ovLl4ovw3zMZ71zn73dYD5wZsCnhfsMmSdX4QYMxpGeno5JL0/Eo/99BJnZmVHO8PipqqrC/JkLcNX5V2NA53Mx6+vZ9n5wWUchBKa9NQ2DTxuME9uclDSpdmZmJiZPnpyUvOozTTKaIDM1C6YIIiiCWn8VhGmaCAoTpmn1X0EZJoQVLoQJ0+ltZJ9lhQAmPvvkc8yZOafGdWSMIb9xPi6/4nIsWf4zFi5egFH/NwrXXHsNHvvbY/jn0//E6KtGW88S9Gs8AqFPAdq0aZNQvYqKijD58clo1bIVNm/enFAeRP3lpptuqtZ9REpKChYsWBBRMPbQQw/hgQceiDu/cePGxR2XqL9MmTIFubm5CUu1DcPA/Pnzayy+++mnn+IqKycnJ26ptmL8+PE46qij4o4fCARw2WWXJWXxLOLw5YYbbrCP9aFECIFGjRqhsrLykJZLHHpKSkpQUFAAxlitSLUzMjIwffr0sHDOOT7++GOsXLkS55xzDnJzcyM+n2CMITc3F2effTaWLVuGb775ploi+yuuuALbt2/Hp59+inPOOQdNmzZFgwYNkJmZifT0dKSmpsLn81mLJWl1MAwDzZo1w80334zi4mJ8+OGHJNUmjkgeeughnHvuuXHHnzZtGh599NFarNGRQTAYrJV88/PzMXfuXJx3Xnz/nu9I4cMPP8Rf//rXuOM///zz6NOnTy3WiCAIgiAIgiAIgiAIgiAIgiBqBom1CYIgCIIgCIIgCIIgCIIgCIIgiMOGqEJtIKlSbUenI7RvoXIi2FJtlcj+rOxDEsPw4aVXXopRQYcDa6c4Qm277m6Zpy62FlBi62pKtIVpS5bgyiNaXu5tbtWoHkeXlwopj9L3SZXvJSoVaNTjZhRcvRY5HYcBLPJfXQbLdmPnzL9gy//6oXTr9zLrEJFpteXaHgjhfY7ZUu3wohp0Go3m57wctf4AYFYdDM005N1qaYOZuGd4QzxyZR5SfLqqLPxPsqjt/C/v1wSvjz8auRkcUJIxeb44km1dsO0+P7M7XBiWZ3FxMb747EtLBGQrfxxxmaMp85Zr79m9p9r78eCkBxEIBlBWUYZ169eB8/j/ut3v92PPnj3o3r17XPGnT5/u/SM2ZuCoQZ/A3/iEuMuunyTj/KxOnxFDtCyF+b/vrapZlZKEYRho0KBBWHiiEpbqkpbmvWBCVVXi7fPbrgMAYF/DbiGfNg6pILWIgXoPHSNcEm0PObc91nvVxmtbpPMp8bFJhI0b4bCUjGrkGOm6iaeOkdKGWs884tnDNdMkiaF5hOoz4YgPbeGhvt1SfTIwmIJh0tsbMPHNtQiaSZgLHCaUB8rw0foP8UvhOil5lBJt+dmRODL5UuJUJkWPlqhDqbAZ45r0kWkvw8qPO+mZLb5Wsm4LWxgLLqXZUqvKmHZ0NGE24ITa8ljtGKtzQwk0vag/h5SoA8rLy/Gvf/2rRnmceuqpWLNmDX744QcUFBQkqWZETYlr8R/9FjQsgxj5e/VVHonUDMIWaAsAzBIAW4sBCNciA/q9li3b5kpOLLDCQ6zdwjBc/8jX83YVDELLO/fiC10iYEcmHP3lKdE2DPh7n4IGd45H/luvoOmsr9H8pzlo9sO3yH/rVWSPvQZGXkMoobaeVpSVo/C2u8BM9cwFdp3sYUQ4W5T/OVSmzTgHDEN7+ezPTAtnrjghL+1AxLtwVPOsFraINihMmAhaslp136nubZkUbkOJtrV7UUiZthB2OtjpnXvUsMXbtO/aSRjWOFa+pr1/QljnlmmaWno49WDC9SxFMGGHqZcjEI/jpf7Iz84JwFwz7dBncV6CbX2RPaEfJ9lm6hoMlWur/HVBtoOTyr3dS67tyO65uiYY1+ZhzCWmdxYzsaTWjFnzLs4tqbbBDBgyjmFLtX3wMe5Is7kBn5Fib9fl2z5muOKpl4/7YCgBN5Ofmc/Kh1vvJ5/eE+8v+R/6XXRm1HO8uuzftx+3XfUXdGvWHSc07YYB3Qbg+MZd0LXpCbjv1vuxdtU6+9xLBuPHj/dctIkIp31ugZRqK/F/EKZpibZtyba8boMwbbm2qUTaIgjTVNe/9SzXFMAH770fdx386Y5IlXOOpk2b4ulnn0ZZoAxlVWXYun0rXnntFRx3XCfr8av7UgXg8axX4r2clhM2ZMgQZGVlxV3XUPbs2YO2bdvi9ttvTzgPon7x0EMPVUuyyTnHN998g86dO0eNN3HiRJx00klx5bl27Vp89tlncdeBqH/87W9/w8iRI1FRUZFQ+tTUVEyfPh09e/ascV2WL18eM05GRnWeUbqpriRbCIERI0Zg5syZCZdJHP5wzvH222/jq6++QmZmchaNiZe0tDScfPLJmDx5clLnt8Thwauvvorc3Fz8+uuvtZI/5xw//PBDVAl2p06d8PXXX6OwsFDOzQXKyspQXFyMYDBo3ZubJgoLCzF9+vSYc4xoXHjhhfj666+xY8cO7N+/HyUlJSgtLUVFRQWqqqoQDAbtOgghEAgEsH37djz99NPVXiyBIOobn3/+Odq2bRt3/Pvuuw9ff/117VXoCCDmvxesJllZWfjzn/+MnTt3JmVeXJ+YP38+rrjiirjj33LLLRgzZkwt1oggCIIgCIIgCIIgCIIgCIIgag6JtQmCIAiCIAiCIAiCIAiCIAiCIIjDgkMt1Q4NC/su4C5Tl2qHpFQin/wm+Xjy6SdjVNRi76InIMyAJvcMFVmHh3vLsTV5tgiREutC7VDBtlCvUNF2pPLctXIayXSFOO2hhwsPAan14j4/mp31L7S/fBH8TaOLJSr2rcHWTy/F75+PQmXh+iTItfXjHUmqLQsIlbxoZBcMRKuLpoJxX8SSzECZlmFIufIcSPMJPHV9PkaflV293agByRRoR+OUY7Lx3oRj0SLPB4igfd7Zkm0p1waCtqBMxfFlNkN685PD8nzv7fcAW1xmnW8mBGDLwqLItatBXl4eCg8U4t777rX9W+0L2mPBwgXIzc2Nmb558+ZYuXIl8vLy4ipv69atGDVqlOe51qTXA0hv0buae1APSfKPKt0kcE3I6mzeWZncqtQAL+FDZeWhqV9ZWZlneHp6esJ5btqx3znuLlm206cKO8wJ1sdt5/8RiOiddo96hwqzqjRmHJ6SBKmILS1UXxMZF0LTaNZH5pQhVHnMicNC0+nCZjifHYmzVmdwS7zNGF7/5nf8398XYU/R4XMdJsqu0l2YuuZd7Di43ZY4Mu5Is22pttwGKcDm3IrHbLl2iExbCSFh2KJtJ64Sr8p0jmJSE0zCFm8rEaUF06ST1nfLeelIVF39tseFJODE13GdjypdiKSWICJx2223JbyoQ8+ePbFy5UrMnTsXRx99dJJrRiSLuMasaHLtKMk9+6QICZhWF0eubYUJXa5t33JKya98xsBlP1peXh6W9/Zg0NX9qRdH+D/+FRAwmuYj48Qe9uIIPPTFIrzg9OMMgNGiOXLvvxvNF85C/luvIXvsdUjr3QspR7WGkd8IvhbN4e9zKhrc9Rc0nfkVMgddEOZ9ZgACK1ej7MuvrDB9rFCLMjDVsu7lnfT3lhvWodXmX9Fq06/W++YNaLV5A1pvVt9/RevNG9EqyivrqtF2HeIlP70xOJgmkha2RDpoy7Kt75a42hFum6YlwhKmLq225udWfMBE0J6/qjtX0753dc9dhXymItQ9rZJeMSFvUZ1y1LMsp16mI6wWwvulXygxro2ICO/8IecYgjn1tI+xVrZzDTnicZdpHd5ybTsdosm1mSt9NLm2mtd4ybWtbZZC3nAtWMJhwJCibUe+zRmHj/nkd0Nuk4JtJc0Gt4TY3CffLYE25z74mBWuZNqWSNuSbqtttnSbKem29d2fkoaJz/4Vz7z/TzRomJPAAY3Njm07a5xHXl4e+pzexzP8jjvuqHH+Rwo5qTnI8+dZCwCYlkQ7YPddQXtROpdcW+vDTPlcTj3fDppWX7R29dq4yk9NTcWeA7vx247fsLdoL4rLi7Fx66+47vprAXiLsSG3APK+PbTfqebN9+VXXF69BB5MnjwZjDH06tULd9xxBzZu3FjjPIk/Hi+99JL3YocRYIxh6tSpOP300+OKv3DhQrRp0yauuAMHDsTvv/8ed12I+sOzzz6Lu+++O+H0+fn5WLFiBfr165eU+qxfvz5mnHj/7sOLnj174txzz61WGtM0MWTIEJIeHwEMGDAAu3btwplnnnlIy124cCFuv/12pKSkoF27dhgzZgw2bNhwSOtAJIepU6filltuwd///ndceeWVuOaaaxAMBmutvIcffhjdunWrdjq/34+srKxqLepMEETtwjnHokWL4l7gQQiBiy66CJs3b67lmtVf+vQJf0ZUXYYNG4YHHngAs2fPRnFxMZ588knqW0PYvn07hgwZgoMHYy/yDQBnnXUWJk+eXMu1IgiCIAiCIAiCIAiCIAiCIIiaQ38jQBAEQRAEQRAEQRAEQRAEQRAEQdQ5h1Kq7Q5zjEGRpNpK7hEq5wzNW72PvupKNG/ePEaFgUDJdpT+9p0rTyUBzvIDxx+VinO6ZeCy03Nw4/m5GD+oIe4YkofbB+fh5oENcdVZDTDolGycerQfLRv5wJkmwQ4VbCNEti1C5Nn2R122HUnsbdp76ynYtvMIjRUilA4J82U2x1GDP0XrQR/Dl9Uyatsd3PINNr13OnbNmYBA2V4rsCZy7ahSbbjPhQiRMlr0RevBX4IZaWExfJnN0Ljvg0Boe9iyLAF/isDz4xpjQPeMatb/j0NB83RMuasTjmqSCiAgBdtB+5xUErJwwXYQWR0HhuX33fTvsHPXLkvGJSxhGKTQTH/3kmvHy5wf52DH7h3Iys5yxGDSv9Wtezds3bYVfU/r65nW7/dj0qRJ+P3339GuXbu4y7zllluwd+/esPDsgovR8ISxcedDJAf7fIlDLrdhe0XtViZOqqqqcODAgbDweH/4W1O2bt0aFpaXl4fU1NSE8jOFwIbthU5A2CXsZeDyGrO9PodKez16iHjFgmocjVzRaiEC8Yi1q7sQQ0R7eDXSekm0hUe88OzdyszQPENf7jiO7NCSGUJKDZkKYxzz1hzA+ffPxczle+LYn8OTJTsXY9q693EwcNCSOHJuS7QBTa4NJdVmMDTpI4cjdOSM29JHJdlmUqBq6PE4BweHYQtWVVypWWVukaRLPAldkc5skaUSpSpsgSVzxKrKlRlRqC1CvscBibYJRWVlJV555ZVqp+vRoweWLl2KBQsWoFOnTrVQMyLZ1EiuDUSXawtvuTYD87ynYHKxB8jFBZRcWzmA7f9pt58qL8YYOhzdISzPjYFg2MgYTbSdfeaZTj3ki+kvMFiGY/eLSdE1T09Hgwl3oOmML5A55koYeXnOaKtk2CFjgpGdjbwnH0f6gP6uJlV1K3t3KjhnThsw9+IZdt/NWFh61a76MxrVbl6fo1HdxUMYY8jPaCIXg3Jk2ab6bqlppZxWCrURlNst2Z+w/0ipthJgQ92bWghA3s/Ke1e47mTte1772ZQzrNrlwc7LLcrWpdt62tBT2H7e4fXoJl48poTusqVkW6uTXZ2QhdNcYm6nkvbxFrDE4hDOtVdzubYT7pZrO9Js61rgYFwK6dVciytptvVuzbEMR6oNuY0bUrptybEt4bYSYyvptiPNtgXc6p35LOm2vd3n+VLC7e6ndMenSz/BiOuGIysnK8EDWzv40/34bsF3eP/z9/HlrC+QnePc24wfPx45ObUjBK+vtG3QHoFgEAEziIAZQNAMIGgG7VcgKKXbpiXTDpgBBINBBE3TiiOELeVWvdq2rdvjKrtx48YQQqBhw1z409RzUfe9dljfJNwfRMh7aD8V+dm+xdP/fBoNGzaMq76xmDdvHh5//HEUFBTgzDPPJLHxEcS0adNwww03VCvNc889hyFDhlQrzZQpU+KOO2PGjGrlTfzx2bBhA2655ZaE0mZmZmL8+PHYuXMnOnbsmLQ6/fbbbzHjxPN3otF47733qv3set++fXj00UdrVC7xxyAjIwMzZszA6tWrceutt+KYY45BTk4Omjdvjk6dOuH666/Hjh07UFhYiKuvvhp+vz9pZZumiU2bNuG1115Dhw4d0KtXL+zatStp+RO1R2VlJbp3747hw4fjmWeewV133YU33ngj6eVwznHcccdh7NixKC4uxoQJE5JeBkEQdUdeXh5mzpwZt5i5srISPXv2pMU/EuTSSy9F//79a5RHo0aNMHHiRPTt6/1veI50SkpKMHDgQGzbti2u+AUFBZgyZQp8Pl8t14wgCIIgCIIgCIIgCIIgCIIgag49zSYIgiAIgiAIgiAIgiAIgiAIgiDqlEMp1WauMOYZR98UJtW2v7vT2emFgD/dj7vvvRu33nRrjIoDJZu+Rk67s9HpqDScfHQaurf3o3ObVLTIq/5f45VVmli7tQJLN5Zj4foyzF9biv0lAXckl41LiUoiCDEFnHCmfdZaEWAQmhLLHUdt12LYAutIWjAgvfnJaH/5Yuxf/Sb2/PhXmFUHvXdYBLF/xSsoWjcV+adMQMPO1zrFKmFTvLAQWRNkHspUhTjOUwj4G3dG2xGzseWDAQiW7wfAkHPMCDTrNxluI4xbqp3mE3juT43R+7jk/dj7cKVFozS8e1cnDH9sObbuqYRUgQGCw31OOXJOAYasNmdjj/EwRLDSzisYDOLDqR/i+nHXg0nBlgkTnHGYAuAMMO1TQba/MMHiXH960ZKf0KVLF6sOQrgln/K88Pv9+H7m95j741x89tlnqKysRG6DXAwdNhTHHXtctdvn66+/xrRp08LCU3M7olm/ZxB2nhIJ4HG91yg7p29YvfXwEGuvXbvW8we7rVu3rvWyTdPE0qVLw8KPPvrohPP8dVshKqoCUqTsgWtxBPeSDwyhY5wroby2461Jks+dGJjB8phxjNTqirUjoPo3NfQxFse4F5YJvNuaOeOsUDMmZ54A2eu7Z2tqm9SNMm4txKBbJIWmEmUCTDAIcOw+UIWrnliEkae3xL0jj0VW+h/jn0YdqDiA77d8i+0l26RzUkqtNfmjkjsq0bb+bn2Womz1RwpUmS7ZBg+JL+NwS8mqlWKXy0LfmaMwVeJtR4opnZn27I+5rzGvKVc8DeThwieJNhGNu+66C5WVlbEjSk444QS89tpr6N69ey3Wiqgt4hq3PPoRJwOEd0baohCeEm2PcLsIrT7CCnDur9UYxgSkE9jKiwmMGDkCn370qSvPBRUV2B4MoplhuMpQn1W3asotWaf3dfpobe6kt0+kuY//tN5ocM9d8LXWF7pSN1Ru6bXrE2MAB3IfmoiKGbOBqipXvhU/zocorwDz+7WmdsYJV1FhuSNs7DgUUm1Fk4zG2FayVTtmptXeavyUkmwhrOWhGLglyYYpx0UutdrCutNlwpZoc2aAac+SLOG4PCPknIkx7uy+GmhVo5jyaYs18MpjrOZc4aJqlcz17mokb3GtZzyP680+Fs4ULwxd3s3ksyhLHC6vG7lNyebVfqi46tmU6+mKnAfqc1hdWO/UVd0ZaNvtI6Dk2twSnDNmz2m4gDx+HJyZEIxLwToHGMBtWbD6v3NFWp+s1MwQEIKBC0DAlHNcma+90JiQKaV4nFm5cyaVxFq7q3bTj4ndbvpxAMA4w/gHx+O2B8dj+5bt+O6L7zHlpSnYuW1n7ONdSzRp0gRf/fAVmjVtBgiB7j26YfmvyzDi4hFYtXw1br755uQUZJoIbP0dwc2bENy7D6KyEswwwHMbwGjZCr4OBWC1LAYyi4pQtWYtzN27IAJB8MwMGC1awNehA1iCi095kZ2ajTx/HvaV77OOPwe8Bj0BAKYAZwZMKf1njEGYJoKMA6ZppRXWc7d4OL7L8fa15DzLc/ozfeDRBfhhj2/Vozt13YfdNzhpQ8N8Ph9mzJiBnj17oipkHEoUIQRmzpyJgoICzJ49Gz179kxKvsThyZw5czBs2LBqPQt54IEHcOONN1a7rFNOOQV9+/bFnDlzYsZt2rRptfMn/thccMEFCYkYr7zySrz++uu1UCNg9+7dMeMUFBTUqIycnBysXLkSnTt3RklJSdzp7r//ftx33301Kpv443Dsscfiqaeeihrn1Vdfxcsvv4xp06Zh48aN2L59OxhjuO6663D00UcnfG+omDdvHlq2bIl77rkHDz74YI3yImqP0tJSHHvssXEtDJAInHPs3LkT+fn5tZI/QRCHFyeeeCJefvlljBkzJq74u3fvxr333ovHHnuslmtWP5k+fTr69OmDefPmJZT+pZdewsSJE2u88Et9JBgMYtSoUVi8eHFc8bOysvDRRx+hUaNGtVwzgiAIgiAIgiAIgiAIgiAIgkgOf4xfjxEEQRAEQRAEQRAEQRAEQRAEQRD1kj+UVBvquzudLtW2RDfA1ddcHVWs7fP5cPbZZ+OyK0bgootbo2GWEX1H4iA9laNb+3R0a5+O0Wc1hBDA4g1l+HJRET77qQi79gfC2ovJemvf9A3OFxGWCHqLOjJkSC2RcKUTUJIoTSimBFB2HnDlmXvc5cg9bhR2z7kf+1e+BiG8ZS5mZRF2zb4HmW3OQ2p2K0fgFI9cO0zGqgmIwNznQnhiz88pOa1RcNUq7FvyPNLyj0dmq9M84jvpDGbiiWuPDKm2olnDNLxx+/G49NFl2F1kyW6Yfc5wqHNDKHkZGFhqOjLb9EPJr1+58pr6zlRcN+5a6OevJSlz5NrCPrTK0BOfmCIjI1N+kue4cMRcoT++79W7F3r17uUS/HgJf2w8gisrK3Hrrd79Rotz/wOekhVXvYlaQnh9cV/Xuw8EsPtAAI0b1O0/xfjiiy88w0844YRaL/uHH37A/v37w8J79+6dcJ5Lf92pDRNqjIHz7hqzHNzixwgThsPYyysCsUXtPDUngZwjtYeH8Thi2tA8vL7DHaYJSgFLgmiPt6FlM+aM43YnzrSYHAImwDisBRMsqbbTX3O8M/N3fLtkF+4ZeQwu6aULQg8vgmYQP+9ahCW7FiNoBsG4LtRm4EqIqIm2ufys3pU4mzNuCbjlOwMH51KorWTatoxbCbkNmQ/A7bROPla78xDRt0xr1cx+Mabe3ftoa7cZwOx4zlFVUll1gJVI046nL2wRBRJtE4pAIIDnn38+rripqamYM2cOiRLrAXEvChFpuIs6XXBLtJ1lIiInChX8qj7QNE3tuQIDE8738y44F9k52SguKnbl9UVFKcZkZIMBUMtMhJbKAAjGkNH7FGesDalPLDJHjQzL0z2jsjXQYX01OGA0aw5//zNQ/tU37owDAQTW/4KULp2dPh/h/bbKKqymrkcVzPNzNGoiTsvPaAJTCDCm5NnOeCaE9RzEZAzMZGBc1yIDgnGYpglmWOeCyUzZZhyGfW9qHTcG6xxQz06kihlqoTIh50OMcfs5lRo7dcGyExcAl/GEI5EG1P2yHFtDrwdbcB39WmLaszLnOGjzdAFrDRREOE56embd9+uCbf3+W0l2VblaFs5dQUJybUhfunqKJez5lZJrW6WYUoatzl61oBcg4IjTDZgICg7GTIAZ8vyw5qtCKFG2JdFXj6KEsLTbkOGmkBJtISAYoKTtVunOM0n7+DDhahDXcbOfgVj7qNquddvWGD32Slw19koEAyb+du/f8OFb0xAMxCdQrimMMVx5zZV4bPLkEOR1AAAgAElEQVSj4HLBAHVY/WnpmPbVNCz+8Wc0aNAgsQKEQNWqVSj/bgbKf/gRlYsXQxyMsGAfAOb3I63XqcgYMgTpFw0ES0lJrNwQzMJCHHx3Cko/+hhVy5d7l52SYpU9bBjSB12cFMH3UQ3aYE/ZbtgrNwDwen7J1LkvzylTXj+GjGHKPq3g6AIsX+Jdf523p76llSCfEAtt/BNWoRGfk8l7v7BF7VSVmf41sly7a9eumDVrFoYOHYpt27bFrHe8VFRUoF+/fti3bx9SkyhDJw4fVq1ahf79+8ctkweAsWPHYuLEiQmXWVBQEJdYm2RwRxZPPvkk1q1bV6007dq1w7x589CkSZNaqhVQVFQUM86xxx5b43LatGmDX375BcOGDYvr+lDcfPPNeOaZZ2pcPlF/4JxjyJAhntvefvttjBo1qkb5BwIBTJo0CS+99BI++OADnHrqqTXKj0g+Xbp0qTWp9q233oonnngCnMe3iDNBEPWDq6++GosWLcKzzz4bV/x//3/2zjtAi+Lu49/Zfa5x1KPD0RGlaCA2RCmKIoggGpUiMTHiGzWJERWiUtSgGIgotmjEEmygGAULRqyIgh1BqnQEAUGEA45rz8z7x8zszu6zzz37PHcPHPD7nI/Plmm7Ozs7O8d95rHHSKydIpZlYdGiRZgwYQLuvPPOpCed4Zxj2LBh+PDDD9NUwiOXkSNH4o033ggVljGGF154AR07dkxzqQiCIAiCIAiCIAiCIAiCIAii8qDf4hIEQRAEQRAEQRAEQRAEQRAEQRCHhcMj1fYmHFqqrb7DSLUBwLIt/N91/xdTpmbNmuGee+7BDz/8gLfffhtXDvtNpUi1g2AMOLltDsYMbohPJh+HJ29ohrNPyoXFOAAOLeZReh5jiUvxsHOwOryMI7cHfXSacM6OE0dh7nXTcvd6LyoHwFD/rLvR5nfLkdv8HMSvFAIFq150r5dzwcupJB6ptlEG17ekgsWTj8ZblvKlvM7XITe/hy+MOkbhnrOxQ/Jwbuec+OU8SmnRIAdP3dgBOZkABIdAFAJRQH8Edz5CCAhEUaNt/5h0li5eitUrV4M796CqxULWPa7OtRDeuh4G8552anWMcD82Tnnrxo4YHnroIaxevTpme71T/4asvIqLKYg0YTxghAC+XX/wsBanqKgIjzzySOC+c889N+35P/TQQ4Hb+/ePvX/D8vX3QUIs8/kd1Cb7v7UYLyRxZN2B+acJwUsThrGz6lRehtq2px+lKUko/XGY+83cPIR/X0xM5vlIL6D+J06WUVym1i1AiaKddTDs2FOCvz6+GBfdtQALV+xM4XjShxACq3avwIxVz+PrHV8pkaIFpb2GxRhspqXZNiwlerQstQxLirCVONtWMmyb2VKKDRu2pdLzC7eVTNtiDFqXbcEVbMswWuKt1gH4rxUDg2U52my43TB93XySbf9tCd+dlOi2iiNWJQg/48ePR1FRUcJwtm3j4MGDJNU+itDtV0LitTfldBfcyQVit7uR3fS10NcfN3ayADdMVk4WLv7NxTF5vFFY5Lwtm09IN7ZMMLNVC2TWreeEsIwP88Ut7+PG8U6oAOfZoCd2YE5B9GM+69STfUcmKftxu5Gi91y6z52g02+Ei7NcHhWRagNAbkYuMu0sRAUHFxwcXMqQhXzXjIKDc7mdC7Us9Js/V2JkLuXL6t1Wv59yJVUW6v86hoOSMQNSsswg33MFF0ryLcuh65t+53Vky8ZwjDn6w3zrQT9OEYI+zlAOi0nbk4+WRwekCx1dvVs7aWo5tBCwwIxjck6JJxVPN8MQCTOfwNepB6r/6KmFzN2i5dm6nyTjunXfnfjEPxGKvHNsPbGJM+mJDRu2nOTEspy+nrPfsmFbtgynPhaT2+R6BBHLRsSKIMIisJmt1uXHZhHYlvxYKq6Mr7YzM6xKH7bzk5mRifGTx2PByvno0adH2sVw9RvUx7ufzsOkB/7hSLV1jgKOfRnnn9sn6bTLftiCgkmTsf2MbtjRpy/2/mMSihcsKFeqDQCiqAhFH36E3X+5ATt69ETR++8nnbcnvZISFEy5H9tOPR17774nrlQbAERpKYo+XoDdN/wVO3r0QtFH8yuUNwDUzamHbLua22apT1R9dLvkabcgILhu21S7Atle/arLSQnzjEQiyMjMcMfcnLYLHsG7c9z+dkbf+87Yu/dbNSShOf3007FlyxYsXLiwUvt4Bw4cwJVXXllp6RFVh61bt+KUU05BaWniMRjNxRdfjH/9618p57l06VI899xzocI2adIk5XyII4vdu3fjb3/7W1JxLrroIqxduzatUm3OOUpKShKG+/Wvf10p+TVs2BALFizAokWLQsd59NFHsXDhwkrJnzj6GTp0KIYOHVopaW3btg1nnHEGLrzwQhQWFlZKmkTybN26Fb/97W9Rt25dZ3xh/fr1lZpH3bp1MX78eOzbtw9Tp04lqTZBHKM88sgjoSdT2Lt3L/VPKsi4ceOwefNm9OnTBxlJToQ2f/58rFixIk0lOzJ58MEHk5qM5u6778bAgQPTWCKCIAiCIAiCIAiCIAiCIAiCqHzoN7kEQRAEQRAEQRAEQRAEQRAEQRDEISedUm2/oIMZ2/3hPOkxQ/5hLjtiEG/68aTaWgJ02eBLneSPP/54TJ8+HevXr8ftt9+ORo0aJTjAysViQK8Tq2PaX5rj7b+3xSVn1IJtafG1V5zt+RHaxCQMe5IrPPZ8HM1SkGDbje+maexzCFoHrOzaaHrBi2hx+UfIrNMu8BgLVs+UMfx1K15dC6pjQv2vQlLt8o5Hl0eeh2G9amBYz+rB5TsGOLFlDUwZcTzMOiVEgGBb7c9ueiqs7FiJ7KwZr0gxkBCOGKg8uXZBwb5Q5eOcAzCrUPrk2hs3bsTf7/p7TJCMGs2R1/mGUOUl/KRbfByc/pdrUhMoTJ48GTfddBP27QtXP+MxYcIEbN68OWZ7165d0aZNm7jxJk6ciA8++KBCeb///vt45ZVXYra3aNECPXv2TDndz1b+UJFiOZQv1U+/KDtZwoi1razaKaYef6KK8HGDJNrxVIc6ea3U9stJ/WkyV/TNzH06luWs62Wm4zBDyK0kh9+u24sh9y7EZfcswPuLt4U4xvRRxsuw4ufleGn1DHz8w3wcLC10ZNpMSRylJFvJsJV8kWkBow5nubpUywjriaOk2o6Um1lK2GiEsfS3K07VYZmSQzLmyr6ZLhsAj2JbS1F98jxHk+oIupnrWXdS8cpVIVwBZqyANhgSbRMmTzzxRKhwd9xxB4lwjlJCy7UD2pewk/AA3okGYnYETVSht1lGK2oBQmjDMMPgoYNj8llbVorV0VKvRNjISn+qde7sUwbrNthov5nli+W2/85+5t1nSoR12eWxuUJtvd9u2DDmVDAG4ODBgOe/0d4HtuOHV6qtycuuI4Wz+p1SCCXQjkoZrf7h7jgKF1H1Hqpl0O54i/ntjp0wQ6qtaqEzLiGvA1cCajAG3aPSoT3vqL6xK/le7C8DcyTVng/zrquI3o+nerDYNIyjEHocyBkdiiPZ1nF8gm3tCNfHp8vj6XGaQ3uJ5Nq6/EYfJEaurQqgekEAAIu5k7hYzL0vtCzbEc47/S1Tnh0k2Lbd/cxScm3LFWqrsLYjy9b7IkrC7Uqz9U+ERZyPs82yYQtDts0iiDA1+YqlRd4WatWqhcdf+Be+XP8FrvnrCNRvWD/w+qRKRkYG/nDtH7Bk7RKceNKJYOrZ65Vqy+UsOxO2FUk6j+3dzkTBQw+j7IctKZezbPMP2HXl71EwaXL8scTy4v+wBT/1H4CC+x+AOJjchFtlmzZh1xXDUfDP+1LK2yS/ZlOnjXLl2lFwHkWUc3AeBWccUR5VkwRwNUmAcNdVvFZtWyXMj3N30gDA27LJ/9Q97zuuILm2g39c1tecB7Uh/m1du3bF559/Ds45tm/fjosGXYQaNWokPJ7ymDVrFsrKyiqUBlG12LNnDzp16oSDSdyzZ511Fl599dUK5Tto0CBn3DkRtWunOu5DHGkMHDgwKcH7Cy+8gNmzZ6f9nTaskPC0006r1Hy7du2Kn3/+OVRYIQQuuOCCUAJwggCAF198ESNGjKi09N566y3UrVsXjz/+eKWlSSRm1qxZaNu2LfLz8/H8889j9+7dlZb22WefjW+++QYHDx6EEAK7du3CXXfdherVj93f6RMEIVmwYAEa+sY/43H33XenuTRHP02bNsU777yDoqIiTJo0CbaaqC0RQggMGzYszaU7cpgzZw5GjhwZOvyQIUNw2223pbFEBEEQBEEQBEEQBEEQBEEQBJEe6C9DCIIgCIIgCIIgCIIgCIIgCIIgiENKOqXa8ZIS8Bo64km1dSThiB+93o8YcYfwKoEciRIECvbtQ9OmTfH0009jxYoVuPLKKxGJJC+HqWzaNMrC5D/k439/b4vzutSQ+iYRhVeSzSHFxtyRIcmj5MYJcSXa0pTCveuGYNtdVzEFV1InOKJpl2C5NgBk5R2PloM/RqRag5jjKt3nilcd6ZJTAfyVRni+PMtMrnik4oEf/7EiYJtvXZ0jIaL4ddtMjLk8VhJ9rNHvlPq49oJmEKJM1gtVF13BNgdEmTx3zEaN1ufHpPHay6+hrCwqxWZKWlaeXPuZp58JVbY6td3rk065dlFREU45+RTs378/ZneDMyeARbJDlZeoGixalZpYu6SkBA888ADatm2LqVOn4sCBA0mn8eyzz2LixImB+0aPHl1u3G+++Qa9e/fG+eefj48++ijxs9rH8uXLMXTo0MB9o0aNCv2Hrn5+LijE6h/CSVRcqp4kOyV4YmGXnV039fSDThNTJtAgGWgg5Uswveum9FploY2cPs1yTHgtcmYWXKm2Zdg6TcG2ZYSzwJgt15mNz1fvxlX3f4Yet7yDf72xCjt+SU54VxGWr1iOF/73PJ7/bjo+3fIx9hUXwC/TtphPqA1byazVflgeKbbFLNhKpq3FiHKfbYga1bop4DbkqbYWQ0JLIF0hq5R4KzUrc5ehz7RlKlK9YtRYdTpz65PRDStPqm2GhZbUigCh6lFyyxOVw5dffhlKvpWbm4sxY8YcghIRh4vQUuV4bUg50WPFzt42UMArAdZtqA4juIhpE7XY98zuZ6JJkyYxeb55sBDCF0XnpddzOnWUSTEpwGaWbru9P6bQ15lMwf9jxHeO0hRpGyJiz+QWxqu4M9+FACw9FmKcOr9UO3jSjcMr1QaAWtm1IZijqQaHntBJuMtRPXbCVQgAer/Q8lp5vTh3pdPuBG1afu2+YzrfKl0tq5UiTlda7RfQmqNUutxe4a16T7b0irFDAIL7bgrmphn0XuvUATMNb5JKfu1Nw1k2x26cY3HXmdBjc0Z4dehChzHKk4xcW/dFPHJtZsi1mU+urQql5drmxCMWc2Xbjnib6UlQVFpMibO1YNuyjT6e7IvZlu2Rb2vRtu6rOX0+R7gd/2Mx2xVow01fi7ktHc6S8u3qNXIxavwofLriEzz98lMVEmwzxtC6bWtMmDwBG3aux8T7JsJW50YIoc6hcQ0FAMGQnZGTWoYhBbVhKHjoYRRMuT+pOGWbf8DOiwahNKR8NG7eUx/E3on3ViiNJjXyIcAR5VqeHZXyazVWFhWyzeIQiIooBLi6v7hzn+n1HzYnFpXrCQeEus/92537Vbg3rrctMcfgve2fN6PUz0mDBg3w2quvYe/evdi6dWvKE15yzjFr1qzUC0JUKYqKitChQwfs2bMndJwOHTpg/vz5Fcp3165d2LBhQ6iwjDGaCOgYYc6cOfj0009Dh49Go4dMFPjll18mDGNZFurVq1fpeefl5aFHjx6hwu7duxdXX311pZeBOHqZNm0apk2bhpycFPufPoqKinDdddehc+fOKCxM7XdERHiWLVuGwYMHY926dZWe9imnnIIPPvgAXbp0QXY2/X6WIAgvkUgEixcvDhX2ww8/THNpjh0sy8Lo0aNRVlaGli1bhoqzZMmSCr+/HQ189dVXGDZsWOh/+9GtWzc888wzlTq+ThAEQRAEQRAEQRAEQRAEQRCHCvqXVgRBEARBEARBEARBEARBEARBEMQhI51Sbb/kp6JSbSnNRkw8Z6sjG5HpcMEd2REAtGvTDqtXr8ZVV11VJQUIrRpm4bHrW2D6Ta3QulGmFKhAClWkYDtWEO38iKAwInbdUT/pS8edJShJizeeJmjdJaNWy4THF1PXPEJwhSFpdNaD4saUw182FrDNrGfCrS8QqFPdwtRr6sOuetXisDDq0tY4tV1NSJl7VEnNuTpnSq6t6mVu274x8bf+sBWLPl2kBGGJ5dpff/l1qHLl1cvztBfpkGtHo1EMHz4cu3fvjtmX2+xsVG/VP1RZiSAOzx/7rdpShJ/2JhYix+Onn37CyJEj0bRpU4wcORKLFy9O+OzcunUrrr32Wvzud78L3N+rVy8MGjQoVP7z5s3D2WefjZNOOglTpkzBxo0byw1fWlqKJ554At26dcPOnTtj9rdv3x7XXHNNqLyD+ODbDerejUfQvqBrLxLUiGRFvemvX7ItLB87Oy/1DOL9Qaxf9BkcqJztZr8rQDzK9JKj3fSFNb/9+6WhU8d1RZ5Kog1b7XfF2hIpkdby7Y07CvGPl5fj9BvfxKV3v49pb6/Cmq17yzvgpIlGo1i0aBHGjh2Ljh07olPHThje77cY1f9WLHr9c4ALKU40xabQskQp1LYMKTaDK2CU2y1H3mjDVmJHG6ZUW6appIk+6bYj0Wa2lGyDObJtLZXUkm9Tns2U5Nz9g2olXdXyVEdcqcMYtkvhXEKYqcJIz/xmOi5zw3gEr/qH/ribMBg7dmyocDfccEOVfEcjKhd/uxEX/+unkwDiPvIsox3zjkMERDAkv1DtowVvu6fDWJaFwVcMjkliflGxR1jtEVSrT3b7dob02gibAn45tvvkDZBpm+MtP//szpthvGdbdWo7x+lO1mA8YTwFZQFLh0eqDQC1MmuBC1dIqyfhEhAQnENE9fsmlyMcAs6Ea/KdVMllTbG0EjcL9Z7qjGY5k5qp7Zy77526ojJXKi3L4Ipq3XErrvKBWleLpu3aUyLfj3A/XJXBXNcfYYxz6DI6x2vkJeAdkgnM0xBiO8dodCt1TXMmUoObNuCtK4K5Bx5Xrg23PxpGrs0AR5AtJdluPbZ9cnrL6FvZjKn+m+3Kt5kNS+uytWTbN0mKbdmIWLYSbatvtV3KtpV0m7nibMu3zRauiNtmtqfvyYz+os3cvqKehKXneT3w+arP8Op7r6Jbz26ore/hBNRvWB/X/vVarPphJRZ++yn+7/prkJGRodoTOTGOBaZk6wyCwbg2QLZdueI6Fokg85RTUP13V6LW30aj1pjbUePPf0J2795gWVlx4xU8MBXFCxaEykPs349dV16J6I4dsTsjEVQbOAB5U+9Hg9mvosFbb6DuM0+jxrV/hJUX/C6371+PofC/r4bKO4gsOwsfPDcfMx+biS/mf4kD+wvBoYTaxkdObqfbKQ7OvJMrciEw/YnpCfPLzsl2Wh5Tny8g3GdQ0GsfvGP2+n43JwmQ24V73we1X8Z4Qdw2zfhp1LgRNm3ehMsvvzylviCJtY8OOOf41a9+hW3btoWOk5+fj8WLF1f4HWLKlCmhw5LM89jhjjvuCBXOtm38+OOPh/RddunSpQnDVJaYOIgXX3wx9ITFL730EsrKUh+XJ449RowYgT179mDSpElo3bp1paS5ZMkS5Ofnk1w7zVx22WVJTw4blj/+8Y9pSZcgiKOHxo0bo2vXrgnDFRUVYfbs2YegRMcWGzZsQPPmzUOF/f3vf5/ewlRxNm3ahAsvvDB0v6RNmzaYM2cOvYsSBEEQBEEQBEEQBEEQBEEQRyzh/oUJQRAEQRAEQRAEQRAEQRAEQRAEQVSQdEu1g5JKWartSzGuVFvvd8RKgAUL2RnZ6NS+U4IDqhp0a18Db915PKbO2YYn39mJKNdycAYIrVFU/zekWVpRyrT5RJuzhGlLEUp2qaVRDMynPRI6JedSmfZF/7pczmlwKg5u+yLmWEr2rENm7TbOuhDCKyoTPNgsJi+cEyeYIKm2Ll88qba2PLlaGQaBCcProWFtO04+xx4WY5j6f51w/rhF2H8wCgAQQp5XBguC6WUgq247ZNRqgdK9mzxp/HfGf9Gt+xkAsyBEFIANxrgS81jggsNiFoqLS/HaK6+FLptw7gZX9MOMCqvrmKeu+eIzXxvkpiVww19vwKsBwiRmZaDBWfciccNIHD7UvS98qwL4YMk+DOlRp0Kp7927F1OnTsXUqVORn5+P7t27o1OnTmjcuDGqVauGAwcOYN26dfj000+xYMECcB4sYa5Tpw6eeeaZpAWDy5Ytwy233IJbbrkFHTp0QPfu3XHCCSegXr16iEQi2LlzJxYvXoy5c+diR5BADEBWVhaee+45ZGZmJn38mne+Wovg+4C5n0ARY4C1K2lSiBtTlgrIHUKJteumnj6A+GV0n7muWDBeXH8aQesIDMOUUNKNorf40/b3BfTHAgOX4ZkFCK6eG+pbCLjPAwHGLPVYjgKwwDnw+aqf8fnKnbgL36BB7Wyc0q4eTmxVB+2b1UbrRjXRrH4NZETKFxYdKCrFpp/2Ys3mnVj8+XwsmvcaFi1ahH379sWE3bV1F54ZPx1zn3wbF107AF0vOB2WbUMfvf42hdZMycMt1Q+zmSyPI+BW8kbL0jJGy5Bnq22WrWSLzJUpanmiknYzJSVnlgWvHpIp+aKuE5YupVFib/nlpWKuoBJ6WV/lgDvMf6nj7TPyIo5M0iW+4Zzjo48+ChV2woQJFS4HSd2PHOI/y3wENk4wun2xaTjPsnjb9OsoF5609fsD5+57hJYw972gLx745wOeNDeWleFnHkVdy/YWUzW5XABZbdsGt48stbrOvA2vatqD0nfDl61dF9BmA3Z+M7mspMaeiRIM0bEZ0durCne/peO+rJFVU02iJp9iHByMyz6olBADUcFlP0NwCMbUmz+HEMyVPEOJsi0GAct41xQQQtUaNSbCOVdCaHnsXHDn+SoEV+fMGIfRi87Yg6eyyfdYy1tXtZAbUFXEMqPEuxm8+CXXnnvN/9zWdm3Lm675zq3l2kwY79A6OQbP+7eZrnDqoDkaIzz1TQi37xnbJhiafKbOh/mer7e5h+qeN7j3BmMMXAiVi7zGglmAELAZwGGp8nCnDAKqLEwLxvUxKzWx0KJw4dyHAkJdL2acIF8bpQ33zhiG07v3nH+3f6f3qn6e6m53ObULZrz+IiAYiosPYu7st/H159+gsLBQTt5i27AshuOOPw4XXNQfzVs0gzN1gDOWw4zz6V4PwQSYkOeeA8iyMyvnHrZt5Jx3LqpdcjGye/UCy80NDMb37sW+hx/Bvsf/7Z5Hgz133ImG770LJJCX7plwD8rWrI3ZntGpE+o+9igiAZLGnD7nocaNf8We0X9D4etvxKY5ZgyyuneH3aB+uXnHo23jtrjv2vsAyHu/fecTcP2469Dx1x2xf+8BHNi7H81bNoNgDJwDzLLABMB13YTAf2e8GurZ2aatHIfV7YZ5i+s2ggk1GsyEIVU37klZUleanWCszUMKVSYSiWDGzBm4f9v9uOr3V2H+/PkoKSkJFXf9+vXJZ0hUOc4880x8//33ocPn5eVh+fLlFRrf0nzwwQehwtWpUweffPJJhfMjqj6ccyxfvjxU2DFjxqBx48ZpLpGXNWvWJAxTp07FxsHLo2nTpnj44Ydx3XXXJQxbWlqKe+65J7SonCAAIDMzE6NHj8bo0aOxY8cOjB8/HnPnzsXWrVtTHjf65ZdfkJubi9mzZ+Oiiy6q5BITe/bswapVq9KSdufOnTFixIi0pE0QxNHFY489hi5duiQMN3ny5NCTXxPheeGFF9C9e/eE4TZu3IgZM2Zg6NChh6BUVYu9e/figgsuiPvvOPzk5eVh7ty5qFevXppLRhAEQRAEQRAEQRAEQRAEQRDpg8TaBEEQBEEQBEEQBEEQBEEQBEEQRNpJp1Q7XlLlSrVVwLhSbY8wR3jjG1JtwV1hsoBAhpWJ7Eh2+MJWETIjDKN/0wRnn1QTf31iA3b8UgJTXKkVJxB6ScmytaASiBVsO1YmDu91MOTa+suMpkRSngCedYa8Ln/B7iWPxhxH4ZYPPGJtWWQtYXGvn2MV0smrwwkSpXkDxpOPmstGWCVD0nUEQmDAabk4r0u1OPkcuzStl4OxQ47DrU+v0BYryHtRAELKPmU9sVC9bT/88vXjnvhvz5mLCVMmoFpODjizYIGDCwsWE0pOa6GMl6F3996hynPSSSc5dSUlubbR/MSTa0+cOBGP/euxwPwbnDURmbWPC1VW4hBhWtqcleCH1/++LqiwWNtky5YtmDFjRtLxsrOz8dprr6Fly5YVyn/FihVYsWJFUnFs28bzzz+Pk08+OeV8i0rK8OG3G+WKfiQ5KwZmu25uVkrDcm294ZyBwfmmEx5O6mXnNqh4XkHngClJn3pAhxaSlotx3+h23pQ2MkPu6PYUoIXZUOI9obYxIYWFblyz7yH7KPrZK+WAllNV5ONZyrUZczfu3FOEuV9swdwvNkOAA4KDMYGa1TJQp3omqmdnICNigYsoikuj2H+wBLv3HcSBgyUwNIcojXbAwchKALFibc2OzT/hidufwhvT5uKS6y/CaeefJuXW+gxosTZTYkMo2bUh0mZKnu0sQwqzbUewbTuSbQtqu9pmM8sQcTP5gQXLUjpFZoi2mavQtqBl3/qaOiVW/zdk4EDs7afFrEal80tWHcGqKeQkgfERQ7qk2WGYNm1aKCli//79YSWQZIbBEbtS/TwiSEquHfhsRJxxCabfXFR037uD+3Bzn3PM3aelveY7xWldTwss2srSUpyZZUzQZJh+WWYmMho1dvNCYLDkMOu2iD0lMivv1oCy2psAACAASURBVOJFX7iPdrXNql4DGc2bOc/b+FJtM934ecQvbnruxdyMXDWqIcBVBWFCgCkRMhdRJVSWQlpLWBBMuLJkISCkjlvphmUvlauejIAUzcpuF4PgHMyynBqlxxakeNs9X0yNXVn6ndXtuslctIDbYh6JdtA5E56hDOEO7YRBSXLNNIUwpqLzD8WZ96HRX9ACclOC7clG1R39Pq17Xma/wR1J0MnGkWv7BN2qMOr/bg5MPyuE2SwY4xW6j6TGHAABS3dxzZSZq9qWdcKWAm5Hpi2cMSnzuruibTdBc5I/Bhjidu+YFhO+GxG+tgeyj2kZY3/6ujNmeeIwda2qVauOy4ZehsuHXe6cBT15CgRgqTFCPQan+4RCXRzLYr42lqn9HEwIZFXCeGq1QReh5uhRiLRokTCsVasWao0dg4yTTsLu666P2V+6+nsUffIpsnvEFzWVfvcdDjz/fMz2jE6dUP+VWbBqVI+ff40ayHv0EbBq1XBg5kuefXzffhRMmYI6k/6R8DiCGDBgAK677jp5L3KBFd+sxJ8vvgGRSATRaBRCCNRtUBfX3349Bl4+AF988gXmz/sY+/fsA7MsLP1qKTas3RAqrz79zpMTTjILXn2/qgeyUvgbdgCx42VGNE84wBjfDXhOhxJwB9C4cWP8753/gYFh+fLlOPHEExPGKSwsTDofomoxYMAAfPbZZ6HD5+bmYtmyZahZs2al5L9ly5ZQ4b7++mu0atWqUvIkqjarVq1CWVlZwnDNmjXDXXfddQhK5GXTpk0JwzRp0iStZbj22msxc+ZMzJ8/P2HY//znPyTWJlKmYcOG+Pe//w0AKCsrw+TJkzFu3Li4k5omYtCgQRg1ahQmT55cmcU8plm1ahXat2+flrQbNWqEBQsWpCVtgiCOPjp37oy8vDzs3r273HBffvklOOeV8vsIwuWss85C586d8e233yYMO3LkyGNOrC2EwO9+97vQ/74jMzMTs2fPRrt27dJcMoIgCIIgCIIgCIIgCIIgCIJIL/QbGYIgCIIgCIIgCIIgCIIgCIIgCCKtpFOqLTxKGdPb5zVseITJ2u0TUqrtySOOVBsAsiM5R6RU2+TU46rjrTvao+sJ1aV8RXAIEQWgP1wdPwfAlZSSG9u1xBhquxZacrXdlQPJZRVWGNs8RicAiF23smsHlp8X70VQhZGCFxgVxBR56lSDRVOmkin+Pn85dVrmukDtXAtjBucFlp0AhvRshtNPqC3rnOBw611UXkPBIcCR2/q8mLj79u3HvLfeARdcfriSlzn3LMcVlw7HsqXLQpWlZq2a6hKagitDWCW8C8L37Rfv+eM//fTTGDduXGDedU++GbU7/iFUOYM5fELLI4NKFu4FyJsWrTqAXQWJhSjeZCq3XPXr18e8efPQs2fPSk03DDVr1sScOXNw6aWXViidd75agwNFhiA1VNU2pH7OcoDBS4eooi7UsoM/hwoXya4EgXu8k6AnpSj3vAed45DrWkhryvzA4P5TJiNtprZrsZ+r8VPfFsDUBxYYbGO7rdK0lCRQfTNbpWOrbTbAbJWqJdWXzIaAjb2FZdi44wCWbdqNxet2Ysm63Vi1eQ+27DyAwqKoylvFZxYy6x+H+n3+hjpnXYNI7fLlQts2bMOjox7H2N+Mx9fvfQMIC5Zlw7ZsWJYSY8N2RNi2FmNbtlyGBduKIGIKsyHj2kyKtHUcBhsMlke2bTEp5bYMgbYp07aYlCsaymxHuC3j6vvIlWLL9kzJGbVwkmmfXnB9i5Fqe2oLK3edODzId4XYT0r4m4F4nwQ8+OCDobKbMGFCauWMw+GUiRPJ4bZRIfC/hgL+V0gVzH2exbRPwtdmWTIyU2mbkxAwuPJf27bRs1dsH269Eu4FFSuzSeNy7pWwN5kp2A0QnTL3OM3j1ctlK1eibMN6TzEYgOyzuinhKvO09/qYnYCxi/K1qrgY0R9/ROnq71G6fDlKly9H2dq14Lt2AUpwlk7Bvc1sZNlZ8t1ScDl+ITgE52rMxG0TIeC8g8pvYxREvzNCtRv6XZMLRzrLldTaDKvHE4QzXmWKlNVojACE7xTIfNyxK7MMMoBbOjkWpo4HRrte3o+n/ZdxnfT0MRjjb86bOXfTdsaA3ME8aNG0/x1aF1kqr/XYkcrHeP/2VykBd78j5g6QvMs4uq+jUlDXiTEGZrn3B4PsH1lOfdbL5sQoqo/FLOh+qcUsZ/ISW09sovprzFlmTv+Mwfb25RiDrfp7tqUmSWEBH6h9ar9t6QlW1Dqz1WQrqq9pWWDOftlfdI4DTJXDUv1C2T5Yus8IOGWHewacPqIQDEyo1kLIEI5EXbjvGwJAlp2FVIm0aI76s15C3qOPhJJqm1QbOAC5VwwL3Hdw7tvlxi14OHbSP5aRgbqP/6tcqbaDZaH2P+5FRqdOMbsKZ76E6E8/JU4jgCZNmsgJ43yUlZU57cDPP/2MCTdOwKlNTsMfL70WLz7xIl5/+Q3MmTkntFQbAIb//re+NiE2jCP/F3Dv35hwvps4GSrhEdCpUycMHz48YTgSax/ZjBgxAm+++Wbo8JmZmfjmm2/QuHHjSitDnTrhxnFat26Nzp07Y9KkSSkLXYkjg4KCglDhpkyZkuaSBLNjx46EYSo6qWMY/ve//4UKt3HjxvQWhDhmiEQiuP322xGNRnH//fcjMzMzpXT++c9/YvDgwZVcumOTTz75JNREKOWRk5ODbt26ITs727Nt1KhR2Lp1K6pXD9GHJwiCUAwaNChhmLKyMkybNu0QlObYY8aMGaHGhHfs2IGlS5ceghJVHR599FHMmTMndPhnnnkG3bvHn1iOIAiCIAiCIAiCIAiCIAiCII4USKxNEARBEARBEARBEARBEARBEARBpI10S7WDkipXqq0ChpVqezM0tD5aBKKEPNUycpFhZSQ4mCODOtUjePamdriiVz040uwAybaAlBxr4bFHsK236e2OsEmHM5XkroA7rFz7wKZ3AsueUed4Izw8yzF1kXOnmsSTIceXaus65jeXqXXHaOWK0gCGmy+ugzrVbUOyVLFPoEApyU9llSWZT3ncfWUHRCwOgSgcKbuWugspc49Ur4+cRl1i4r760muO0ItDybUFx/vzPkDjWk3w7v/eLTdvkxNPOlEJuphTLwLl2kwvuG1G/Pokw7z15lv44x//GJhvrROGod5pt4UuJ5EO/M8WFrS5XKJcYM5ne5LK9eabb8a0adNw6qmnJhUviCFDhmDJkiVJ/QHkmDFjMHToUGRlpS4zA4CLLroIS5cuRf/+/SuUDgC8NH+ZIaOMY1sEYsWP3p0hls1NQcpeFrCUIKtwMeJSVphYWgMAsFITesSSuJzx2++AaxR33byO5nmNDcucOP5v9U+dlCTbFRyqfY7U0FISz/Lk2paz3ZFrW7YSGVoAtFhQSrNlOjbgiWuDGR8t6gazkZ3/a9Q/fwzqdLsakZqN4pw/yQ9rtmDqjQ9hzGXj8O1H34IJLU60HYm2I9VWQm0pQnSFiHJZhYFlyLV94eAeI3NEjZYjf7QsV6TtiCK14NHyqVSZebWY+3A05KvqPyXC9F7vGJF2rA0zsGYQh5dKFUmHuaRBgmMfu3btwurVqxMm1aBBA3Tu3LniZfJRIbE4cchJSsLseD6NPn450T3tlK8tE+Z7A5Ovy/odSW+zINvFdie0i0l7Q1lZzK2gXzki9eu7bbfx4ylzEp+gtPwibU8eAA5Mf97zxNbLORf295xzT9vv7x4gdnnr8e2x7bSu2NH7XOw4vx92nN8P23udgx87/xpb27bDT+f3w56x41C86DMEGl0rgWw7W74NcgHO5QROHEJ9y8mdpExbj5NonbYrq3beKQ2htSOFVmmDGRJqriXe5viJ+86phhkC3lNlOZw9nkmgTCm4MeWZRwIOz/a4H/jjCOc8QAhZN81ycEO0DTVkJIzjMseBBDxy7Zj3cKHf04Pl2jqPisi1oeXaKlMti3ZF2XK/ZUwy4v6o8Ra95hFvq32W2w+zGIOthNayj2f225jabwqx1UQqcPuI/o9MyVaibFPQzTzSbT3BitO31MJvyyyH7AdCGJOtqONmlgUm1DlRY0xgQiu31XnT9728CM45ttw6HbEyHDl3KjT8eD6yunVLOX6NP/85cHvJN9/EjRPduQsHAySf1QZfjkirVqHzZhkZqH3n+JjtoqwMhS+9HDodP+ecc07KccPStFlT5DfLd9oXbrZvThth3JhxXsljWm5jvN7fvsV7T6iMfljdunUThikqKqpwPsThYezYsXjqqadCh7dtG/Pnz0e7drF9sorwm9/8JnTYJUuW4NZbb0VmZiaOP/543H777SgpKUkckTiiaNu2bahwM2fOTHNJggkj/m7fvn3ay5GdnY2//OUvocI+/PDDaS4NcawxcuRI/PzzzzjvvNhJf8Pw8ssvo0aNGti2bVsll+zYgXOO/v37o6wsuQltTQYOHIj9+/fj008/xcGDB7Fo0SK89957KCwsxOTJk2FZ9CfWBEEkx5133hkq3KOPxk7KRVScE044IfTYR2VPtlqVWbJkCW655ZbQ4e+++24MGxY84RxBEARBEARBEARBEARBEARBHGnQb30JgiAIgiAIgiAIgiAIgiAIgiCItHB4pNrehIXfqmOWy5B0SFlRbPoCxn5o+Y9w5ECMMVSL5FZI/lIVsS2GCb9tgVGXNAGDlBn7Jdtadoy4gm11/tS5ckRJzror2Db3h5Fr71z095gyWxm5yM3v6dvqrScxsqWgOursTyTVjrcfRhXU5wo4IT8Dl59VIzYs4eG4pjUw/JzmgJBybeHUPSV0V/at3NZ9YuLOf28+ftq5S15nwRHlZeh/9oUYdvEwRMuiSZVjwKABbhthinvgl/ogUPgTT6792aLPMHjwYESjseWp3qIPGvZ8AKmKeI8pkpEhHgoCvMIvf/xLUklkZ2djxIgR+OKLL7Bu3To88MAD6N+/P2rXrh0qfpMmTfCnP/0J3333HWbMmIHGjRsnlX+XLl3w4osvYvv27Xj++ecxfPhwNG/ePFTcOnXq4Oqrr8ZXX32F2bNno0WLFknlHcTWXQWYv2SjWtNSSCVg0xZBvW5IHj11QwvczDTioHyGxgZDRBkc2rePBT4OksNNMHpwd4jgldz3CCo/U42YbtIS3nth7k3jmjAWu+65hKbhU0m0mSk81AJsLcYGtNRaqkmlaFtLsr1ybRuMRWS6pnjbkWi7Em5XsO0N6wi2mRJ6a1m1KdtmGchpfjoa9LsDdc64GpEaDco9O5tWbcLk6+/DmMHjseSTpVq/qESHtiNUNGXbtmXBZhG5zzKki7BgK2miBSlQtGE7IkUtT9RSV9snhHQnxJBHZd5tnvvOL00EYrtw0D2oWLGqjsP8912A7JI4BgnZtt55152hhIq/vfK34fNMofqRYPvIIRW5tjcB539GMD0iEZu2X0JtNKWe9k6/beZWz41JY11ZmRPNPyZi161bbr7J/pSXThBlmzaj8OVXPIcFAHZeXeScL9/dGFPxg+4x4XtGBOYSQEkJSpcvx/5n/oOdl16Gn/pfiOIvvgwbOzRZdpYUVsM7ZuG8L8KQamt5tTGG4WhmjfdGIaRnWLcbAnCF2UI4XR9jWMqNq/MT3Du+4RlT0aVXuXPuxNWhuHCl4EE/ifCHdmTceguTebjjO+rD1Xng6li4Kwo3378ZCxifczJ35doMAeM9cO8nJ36AXFsLsz3yd13X9X3OmMxHBXGF1N47g6mJSCymhdpaxu0VbLv9O2+/y7Z0340Z/Tclx2aGCNuyvQLseJ8YiTZz+ogWLCXrtpwyyzA2mGWUVQnCLXWeZN8aquy6h+h2h/V2oa6Rfs8S5sXQp1UICDUxXUUnK2SRSIXiR5o3QyRAbFq2aVPcOEXz5gEBYzvVLrkk6fyzunZFxgknxGwvnPN60mlpevb0j5FWPvdOmQg497+8FznnxnCrOa4u3KFh3R4K/70tPF+HmjBi7eLi4kNQEqKyeeihh3DPPfeEDs8Yw5w5c9C1a9dKL0tYMbBJNBrF999/j3vvvRc1a9YkMd9RRr169UK9m3z11VeHoDReOOeh2r2Ek1dVEvfdd1+lhiOIZKhevTrmzZuHjz76CPXr1086/v79+9G6dWt8++23aSjd0c+DDz4YSvQfhGVZ+OyzzzBnzhyPPLtr167o3bt3ZRWRIIhjkGbNmqFJkyYJwy1fvhyFhYWHoETHHi+++GKocF988UWaS1I1OHDgAIYMGRJ67OIPf/gDbr/99jSXiiAIgiAIgiAIgiAIgiAIgiAOHRX7l6QEQRAEQRAEQRAEQRAEQRAEQRAEEcDhk2rHCeeT33qWhV/hESTVFh6JESBgMQs5GdXiiqWOBq7r3xQ1cmzc+cIGcOEqvACmdSnGH/1bcpvQSiEBMAYBC0xwuAJNS8q1DSGoAAMz5Cnaj+RakNyrXLx7FUr2rIspa60TroCVWd2IJMwE3Ly48IgKBOexkl4WGNWXtn+7XnRlUWbNGnVJnSrnAq6q/HXQ8Zi1YDP2F0XBmOV6tZiWVgPVWvUA+/wBiGiJE49HOd747+u46tqrUFIcxfENj09JbNiiRQv07NlD1UWlARW6PuvaKpx7X+1y0R5aoeqa2rd61WoMHDAQBw8ejMkzp+HJaNznaTCLfoUfjopaluLdy/EwG4WAONoCZ9S3dduLsXDlfnRrXz3p0rVu3Ro33ngjbrzxRgghsGnTJqxevRpbtmzBzz//jKKiIliWhVq1aiE/Px8nnngi2rRpUykC2tq1a+OKK67AFVdcAQDYtWsXVq5ciU2bNmHnzp04cOAAOOfIzc1F06ZN0bFjR3To0AG2bVc4b5Nn3lmMKBdgvvniHbedljKazwjndjNkzAI+ebNOiHnCuU2+/2aOh1e8Vz7lpckCt/OixGJtxuzKlQ6zOPVbiQT1w5kxFtC2xruf/NsD1lXbzgQLSMF/36l+BLi7lem4DIANsKjaYUH2MGwIFjUEf/qwOITQMm6u9qmJU1S6Tr0QAgLSbsngPg9gxHHKy4LaCAGwCHJanoHs5qfh4KbPsH/ZmyjbvzPgnEnWfrcWd4+YiPpN6+PKm4fjrL5nIpJpuwJGJUIEM8XbXmmiDSVPVMJELdV2xY6WGxcMYFqmbcmjZVoXKU8IU6JEi5l3i/q/vi/VjWgKKZ345n3jk2lrybZ5K/jr99Hc5z6SqFRpdAXeCf3MnDEzcXaMYdzYceET9ct/kyiPPk8kh6/aBD/T4uA8P4xNTMStF0w9N53nhXpwWWD6qROTvm43hRBY+/3amCCmvtX/RLVrVlfb49e5RKLkVNtZBqBg/F1AWZlnGwBU/78RsHJydAG8O818zfY/iXz9lCxZip2X/AY1//Jn1Bx1C2BVzkQkGSwiJdCWEkFDgIGDgYHDggVDLi0EOOQICedSkC2F2RyCMXAhZHh12EIIVZdk35cBMhzX4me4Y1oBxy6Eq7R1+0fqrZXLsRi336KTkiGda+6bTMpNNzFSUu3GcSXxqtDqmPWxuj0LBVfhmZBDRars8n3cvSec/MyCCqa6qsK5n/19Cv94H9OSbLjv9c6y0SY47/vMuPmVXFuo+1WoE87Mc65SdbbDDATj/UQ4y+4Zk6JpediunFzAbVOcaxPQd/deMt995ZwfGcsRZesyGH028wwwdQ2FuobMYoCQb2nCcq8B88QQ3nzN6y0AzoRTVxnkVGoVFWtXBpEWLVC21tv2iv37ZdsWIO4u/vzzmG0sKwuZJ/86+cwZQ85FA1G6apVnc+nKlYj+9BPsBuVPzhNE165dk3vOJcnASwbivH7nyRqv6pGu3lL6z8AsG3qUPfAZY97OAWGcezte/Dhppcq+ffsShiktLa14RsQhZcaMGbjxxhuTivPUU0+hf//+aSlPvXr1kJ+fjy1btqQUv7i4GH/+85/x+uuv46233kKkghMLEFWDMG31/v37D0FJvKxbF/t7uCBOP/30NJdEkpmZiXr16mHXrl3lhtu8eTMmT56M0aNHH5JyVSVKSkqwf/9+VK9eHZmZmYe7OEclPXv2xPbt2zF48GC88sorScUtKipCly5d0KFDB7z55pto1apVqHglJSWYOHEinnvuOezcuRORSAR79+7Fbbfdhr///e8eWfTRSrLnmjGGv/3tb7jjjjuQnZ2dplIRBEEAw4YNSzipB+ccU6ZMwbhxSfxugghFgwYNQo197N4dYkLro4Abb7wRq3xjS/Ho3bs3Hn/8cfodFkEQBEEQBEEQBEEQBEEQBHFUEbGsqjnw3eaEuvKP8qoorU+od7iLEAidt9Sg85YaVf28AXTuUoXOW2rQeUsNOm+pQectNei8pQadt9Shc0cQBEEQBEEQxLFKOqXa8ZISXk2LVxjlFySbUp4kpNpCOJqkY0KqrRl+TiOACdzx/HoIof84l6l3SyWphAUgqv7oxoKApURIFsCiah3qWkjFFBzZtkwzrFx79+JHYwvJLNQ+aYSxIU4lcpL3CpNizchCG6589dUvLhLedeGuC2PfyW2z0L1jTnCZiBjyamTiD31a4aE53yt5jhSNMaGEqQBYJAfVmp2JAxs/9MR97aXZqFW7NkZfPzpledATzzyhVViAYI7MyhUFxRP6yMrqkXkptm7Zin59+wX+0V5m7bZo2m8GrAjVkaoBc+//ROEC2hqtqAMTeGrezpTE2p70GEPLli3RsmXLCqWTKvXq1UP37t3RvXv3Q5ZnYXEpnnvvW2MLi/OB79tYjiPTZgjYbmbjx9+HCLuvgkSLf04cyKpcmbkkuF775drlx/WnEbQOY5u77vYE3HTk/6VM281baf+08FrJKGV4C4KpPoawAUThyLWF7reo+EzKC+Uyc3KDEnMzlads95VAW+heJ3fPjdGDdDsbxjGbUkPLQrVW3VGt5ZkoXP8p9i97HWWF8a/3zq07MeWmBzBtwlPoffE5OP/y89H6+JZKfi0l2Iwx2JDybMv/ccTZrlTbtqSg21KSbCnqNrYBYJ59lqNJ1MJFKVC0nMMrT6rt1Suap8U99/4A/ufssdDnPuaoxHfCzz77LJQY4aSTTkLNmjXDJ2yWxXx8JCnYJjFB1caRACcj2PaNLzjb44UPyJMb+WlBt/MKyhh+2PxDTLy2SpxoZqlTsXMSv0tUdluqz92Bl15B0YcfesoGAJH8fNQY8YfgbkCcMlVKCYVAwUMPo2zbduTdf1+lyLVtKyL7AM64EFd9fll3uBCwmDkWxQFhQTBHl+wdZ7IACK7mHLNUW2GBg4MxS9YHU1Ctnq9CcFdUrJ6fumfieN4ZILgrZFZZek+R2sM5dybM0EM0Go902485WZmvLnsnFhDeYxGOdtqRbDtJceb0u/S/ZdCCbS2fjhFsM/eeKU+ubS575dpwuqrlybXd66Di6XzBnOR1Js4W5vaChIC7rAe6hHxnYU6dUuGZvrMtdT51UsI5h85zhfnbLq/Q2rz3GGPuxGEALN1FtzxTn0CPeepwTslUv9AzjKaTULJtEwYLsIxxN/P866IKBqH61Bn24RdrszjCvXivfaWrVsdsi7RuDZai5Da7+1komDQ5ZnvJV18j54J+SafXsGFDNG3aNGV5b3k0aNQAjz7zCADzzU2N32nhPQAudBtj3FeWvr9dnHphEufV1HOP+y5ORftdU6dOTRimzJhEgqj6vP/++xg+fHhSY8STJk3CVVddlcZSAZ988gmOP/54FBcXp5zGvHnz0KxZMyxfvhx5eXmVWLojk927d+Mf//gH3n33XZSUlKCsrAy2baNjx44YOnQoLrnkksNdxLgUFBSECpebm5vmksTyecAkEn4YY2jcuPEhKI2kf//+mD59esJw48ePx0033XTMyOc//PBDXHrppZ6xkdzcXPTv3x+PPfYYtROVjGVZmDVrFqZPn46rrroq6d9FrlixAm3btsV///tfDBo0KG64pUuXYt68eRg9Ovj3nffccw+mTp2KOXPmoHfv3kkfx5EC5xwLFy4MHb5mzZpYsWIFmjZtmsZSEQRBSG677TZMmTIl4bPgmWeeOebF2mVlZdizZw/q1avcv68aPHgwZs4sf+LVY2ESipdeeglPPvlk6PCvvPIKMjIO/3gcQRAEQRAEQRAEQRAEQRAEQVQmVfZfidTKq9p/NFyrbtWcsZrOW2rQeUuNqn7eADp3qULnLTXovKUGnbfUoPOWGnTeUoPOW+rQuSMIgiAIgiAI4lgknVJt4dvp9Vex4HBKsGGKXIRwJT5e/YzwxTXVyDoxKeg4VqTamuFnN8b+g1FMmrXBJyaVsigtDRLCAmNRmEoUJmQ4oaTb0uNjGpuUaBtepabjGVLL2nhUundjbAEFR0aN5uYG9W1qgLxwLoVUbkXStiJHPZWgvnprhynV1uJNvfyn/rXKS4gI4Jp+bfHUO2txoIi7kh4GJdeW4qVqbc6NEWsvW7wMt1x7S8r5/v7q3+OMM88wRFpwhFgOQsnvYGiznOqj7wVVm4VAYWEhLrzwQmzevDkmv0huI+T3fwV2dp6RCBEaVTk8ovzKQtvSgnbBoyyDY7Ez4wjg42X7sPKHg2jfjMbjkuHZdxdj74Ei6GeDty3W96N7v3i1XDG2RnebvkaxAeI80wWgpHLetEXAtoBdFSBavCdhGGal649d4xjMnPrNyrnnzOeu36IZZNWMTYOBQTA9AYcSasfEYUZovUVLs7lcZnLZK9fmbkkEk9tjJIVc7ddls8BUv8VNXwsfXaG2Vx0tHPmh/yid6sEiyG17Dqq16o7C9R9j3/I5iBb+EnM+NAW/FOC1p2fjtadn4/hftcMFg/uh94BzUKNWTSXUZo5E2yvYZrCZreTYhlSb2Y6YW/5oiTZz4kNvA/NItt0zr0OoI2NuDPWf07PzKBuDZJfxLrEvLnH4qPTnbCUmN258OCHFqFGjUs/ErKfxm7DgqCTXPiIoA0rHPAAAIABJREFUrz/pH4sIatiFYzX2bpeLbtpC2Whd/a6IjS+Affv2xZQjl7HApvKgEFglLDRNR58YCK6/6vW3bMMGFIy/I7Clrj3pXrAs9fty5osbkK65xnJyEGnVCpEWzWHXrw9WsyZYRgbAOfi+feA//oiSZcsRLUcYWzhrFjJat0KNG/4S5jDLxWIW9AiROXLEwWFBirGF4BDCAkdUhYcKzyEEk10HLgBbOO+L0CJqBjDOwSwGLmQPSOhxBfW6wZkzhRmYrk+6gM4riFuPnHdSo2KZ0mthhNMv3B5JNuJNKAXfe5KbJnT+Hjl1bDvoyUWfCyc/s8x6XEmoMSW3XAJCjTfpV2nLFY/75doxXXZXru28hwv3XvXLtc08Y+TaerBCn3+nT6Un6lP9K/gF20K9bjBnfJI545Ru/8npqzqlZzGvOOZxmWtaYAz3ECEAPfWd591I1kf33DMmx/O0FBlCqDEZKIm8CgOGGKk2825zz6d7Xc16xxgQsQ7/nzOI/bHtLsvIiCvKjm7bFrPNblA/5fwzOnSQEwFw7tleumJFSmJtQE4qUtli7WrVquGtD980+vnCeb8STHjuI0C3MWpKHqOZgDOphDE2K2PIgJX/OCuX5557DqWlpQnDHQ6xLZEa3377Lfr27Qvuu6fKY+TIkRg9enQaSyVp0aIFPvjgA3Tv3j2p8vnZvn07WrdujeXLlx+z8tDdu3ejd+/eWLJkSWA/eOXKlXjllVcAALZto127dohGo+CcOx8AaNasGfr27YubbroJ2XEmWkhEYWEhli9fju3bt6NNmzbIysrCmjVrsGbNGmzYsAFbt26Fbdto3bo1rr76arRq1QoA8Mgjj4RKv3PnzimVqyIsXbo0YZicEBP8VCb3338/nnvuuYT3TnFxMUaOHImHH374EJXs8MA5x9ChQ/Hyyy/H7Dtw4ABefvllvPLKK7jrrrswduzYw1DCo5vf/e53aNy4Mc4///yk43LOcfHFF2Pz5s1o1qyZs+3BBx/EU089heXLl4dK58CBAzj33HNRu3ZtLF261EnLzOftt9/G9OnT0bp1awwcOBDdunVLuryHC845TjzxxNDha9eujR07diAzMzONpSIIgnDJy8tDmzZtsHbt2nLDbdiwAbt27ap0qfSRwNNPP42JEydi/fr1EEJg4MCBmDVrVqW11VlZWQnD2HY6JquuOixduhRDhgwJFTY7OxtffvklateuneZSEQRBEARBEARBEARBEARBEMSh5/D/S1SCIAiCIAiCIAiCIAiCIAiCIAjiqODwSbXjhNMeDp9UW4eLL5+BFMY4YhBIQZK0fSAncmxJtTXXXpCPH3cfxHPvb1MCFMujs9SCbaEkmMyQ/DBYcj/jELCUBIpJYakApCg5nFybWVZM2Wq0vcQN4BdbOtYWLQ4y9ppyJwYp8QyU3vnTDqisrqnTI67q0CwTZ3WomFxACIHVq1fj888/x7Jly7B+/Xrs2rULxcXFiEQiqFOnDlq1aoXOnTvj3HPPRfPmzRMnmiScc3z11Vf48MMP8d1332Hbtm2IRqOoUaMGmjVrhs6dO6NPnz5o2bJlpeRXKzcTQ3q1wFP/WwcoAZX2VTF1OXKanAwruzZ4UWIBbRhuvvVmjL9rnCPDAgwRkNZa+eTXpmwsxovNAMEFhlw+BN8t/S4mPyuzJvL7z0JGzXyjavkTISqHOKLgZMI4u+OFM7crKZkAHnpjBx67vmWS5T12KSopw79e/xyurteUvpnCrQBDnmcb864zf1x/dH9eKOde9O/XDyh//qbyMjmiIdo1ZqVTDlHO/aDaqcqVazNtXVR7mJQnapE33Ak7ANmfcGx+zm1nGUn45dqyjyIlhhaYYBCMQ8u1AebKs4WWR3OZpynYhu4nCOXVVpJtVYjY8+EKJWPrgxJF2lmo3q4PctucjQNrP8C+ZbMRLdobcF5dVi/5HquXfI9H73oMvfr3woAhF+LkM34N27alWBtKtO0su99yySfVtmSfzmKOXhuy96ZFkLq8ckkLFp2Q6v7SYu7Yq8ucy68ll2443/1o7COqDukQ9VYE892Nc46P53+cME52djYGDxkc8F6ZZH0rr1krL5ohsyWqLh4JaOLQcO2gcJvJcruTzFsHlbjW2aYfZBZQv359rF+33hN/fVmZLJ9+7gD4uqQEf9uzB1cUH0RvEVCnfe+/CY/KfLY6EYPDiQMH8Mv/XQdRWBizv/qIq5Hdo0dMGeK18wwMGSeeiLpPTkNG+/aINMuXgtl4ZVSUfr8G+594AgdmvmQ8s132TrkfOf0vQKRNm8C0kkGKnGX3QQgBzjiYYOAQsJgbSocVgoMz5kqMheySCKH2MwHOAcsS0N0SIZiSFrt6ZXe0xK1zAu7whRZEC+bm7/Y+vGNgTPdtPGNlUgzuyKJTPT+GOJkZbZ5QfTY9yZ0bHk5/2unpCblDCqHVvaHCMae83j6o+z6uhNjwiX1VnfO3/7FybbhhE8m1YRyP0fcR0JJsYZZMvUbqnpNuN1xptj544fSujCvoFJvpw4d5lczbKXjkVJ0zOKNz0D05AKrPDed1xpw8BaofyNWxuscrYFmy32yeH0BLt913L2YxCB7wDqDbOwbYVtWQG5Vtip0MzW7UMG54sX9/zDYWQuYUD5aVBbtJk5gJA8rWr48TIzEdOnTA3LlzU47vp0GjBpj78Vto0LCB3KCF6/odSUBJ5d2xXWGEC3wGeOpwrNDfvB/N57QTzvealeqEJnfddVeocL169Uo6beLQs2HDBpxxxhkoU32nMAwdOhT3339/GkvlpVu3bpg+fTquvPLKCr1v7d27F/n5+ejUqRPq1auHSy65BM2bN0fnzp3RokWLSixx1WP27NkYOnQoioqKQoWPRqNYuXJl4L6NGzdiwYIFGDduHH71q19h1KhRGDp0aMI0y8rKcOedd+Kpp57C9u3bQ5f9nnvuQUZGRiihvyZsO1WZrF69OmGYQy3ky8vLw7nnnot58+YlDPvoo48e9WLta665JlCqbcI5x7hx47Bs2TLMnDnzEJXs2KFPnz4oLi4OJfUMQv8+t2PHjqFl2kHs2bPHSatVq1YoLS0NnGBl0qRJuOeee3D77bennNehpEePHlixYkWosO3atQvVbhEEQVQ2I0aMwK233pow3N13342pU6ceghJVDQoKCnDWWWfhu++8/07m9ddfR15eHv7zn//g0ksvrXA+r732WsIwkTiTph0NbNiwIalJPu6//3506tQpjSUiCIIgCIIgCIIgCIIgCIIgiMPH0fsbAYIgCIIgCIIgCIIgCIIgCIIgCKLqkMhnkYQ7wBT1eZMQ5opPFARHeiMlN7HxnK1qv3IkO1JtAYFqkVxYLFjudCxw5xVtsWFbIRYs/8WRBgFQAkoBQFmimCUFOywqxZbgMpyyIgvYUrCiTVBKuh1Orh37K05mZ8AJHINKAK6w2JRVxAhXtFDJm0NA2mZ9M6SahmATAK48p2ZAmRJTWlqK9957D6+++irefvttbN26NXTcnj174tZbb0Xfvn1TytuksLAQjz/+OB555BFs2LAhVN5jx47FueeeW+G8/9CnLZ55Zy24FuJr15WsRmCWheqtzkbBysR/LJeIc847B2PvGCs9djFSH5mpluszLQYzhD+FhYVYt24d1q1dh++//x5r16zFmu/XYOHChYH5MTsLTfs+h8y8E2J3klzbRxLWypTjBoQT5exzAviEip7wcv+7i/di6cZCnNSyWjIFP2aZNvcr/LSnEK6d0pX5uncFM9YY9LPDu80LC1iKTUuhJX+OoMsvRK4s4qfJSwoSx46kLm0LR0Dd98gH0y3XtpT8WocMkmvLb+bchpZTRK9cm0EKtgEGDsE4mLBkn0SF1WEMn7dSD3I3X+GW35RsA7o/4e0DuMcWdH7MZQYWsVHjhP7IbXse9q95F/uWvwZeVH49KCkuwbxX52Heq/PQpHkTDBgyAAMuH4Am+Y2lRFvJtS1mSYm2FmszU6otBY5aqu1ItqGk2sxZ80i2PVJtve6Tauvt+rLHSLU99xncsEbsRJCkOP3ElbyFOfWp++HiJBeb4EszXwolIzu/7/mwAiS9rrw2hbpk+mtDHmuqskfi0BL/+eYSVB9lZMTWB2ObR7UbtA3yOTT0iqH4/LPPPcksLC7Gz5wjT72wvHWwCHfs+QVRSFlaoBjcWExY94IeY/Hico7dI29BaYC0KvOUU1Hr9tu87YTjRA7qp8ltGe2OQ0a748otoj9+RrvjUOe+fyKnX1/8/MfrIA4e9EYoK0PB1AeR9/BD5aabCK7GNMz3fgFzPImDCwYmGGxmQ0D3IHRfQ4m0BXckzwIcjNkynPMMFY6AVvZHuOqPAOACnAk5/iKUzJgL2R1SnRfhiJG5019zhissWU8sxmR98WhvjSVjHM28iHEnCPBcW52O7jspnbMhxXb62hAyTSWc1ueTyRMONc+J8+4N3dfQcURsGy53yTEoU65tSre9RTfaZGfAQcDNxivXduIx4Urxhe4iG+NYzj0N1X8SzlikPK2W0+eFk7qsI8651mkyd/RNOJPOOJ2nuG2Vzht6cNO4dk6PTh0os3zX1LdfT6oCpqXlZhinN+vWW19BmCqnLr0Q3B2qA2Dj8I+z8j17ULZxY8z2yHHt4kcKaM+8EvHksRs2jBVr/7gt5fTatm1bofJoGGPoeW5PTHvx38jIyHTuVznhAHPupZjL7/T9hXtPOS2EcVep+uC+HQrPe4QK7iuUGzdmW5KsWbsG69atCxX25ptvTi0T4pCxa9cudO7cObRsGQB69+6NF198MY2lCmb48OHo2LEj+vTpg127dlUorWXLlgEAPvroI2dbZmYm2rdvj9/85je4+eabUa3a0TE2yTnH8OHDMWPGjLSkvXjxYgwbNgy//e1vMXr0aFxzzTVo1apVTNiPP/4YF154Ifbt25dSXslItQGgS5cuKeVTETZt2pQwTKNGjQ5BSbw8+eSTaNGiReJ3NiHQqFEj/Pjjj4HjAUc6c+bMwdNPPx06/EsvvYTMzEw8++yzaSzVsUlmZiaKi4vRunXrpH6Xa1IRqbafRL/LHTNmDM4880z07Nmz0vJMB5MmTcKnn34aOvzHHyeeeI8gCCIdjBw5Erfffjs45+WGmzlz5jEj1t6zZw/atGmD3bt3B+4/cOAALrvsMnTr1g1vvfVWypO1lJSUoKAg8e/Uq1evnlL6VZ0dO3agT58+oSf5GTRoEK699to0l4ogCIIgCIIgCIIgCIIgCIIgDh9H378OIQiCIAiCIAiCIAiCIAiCIAiCIKoWiaQWCZwjpvgmyJnhDxOTpyGaEb6Q8aXaUo5jSrWzItmwmZ3gYI5uLMbwyPUdkF8vA0JEIRAFlBBKyrPVR7gfIdztQsudRNQ5r9K6w91vn54KWiyll63YayC4lhAEmcBMC4sI/GN7oU1TzBc8EF8ewlxXx6PERbWqMfQ/Nbe8xGLgnOO2225D06ZNccEFF+DJJ59M+g+x58+fj379+uGSSy7BL7/8klRck3fffRcnnHACbr755lBSbZ33eeedh8svvxx79+5NOW8AaFY/Fz1OrA+3XkSVgInLuic4Mht2rFAeAJCZlYlnZz4LfW25cGqnlD+pOlNaVoo1a9Zi7ltv46EHHsQNf7oBfc/rizYt26BOzTo4pcspGHzZYIwbMw7T/zM9rlQbABqf8xhymnSrcNmJVEnuwRQs2zQkzh6hlml9ktKxe1/+MaVSHmv8XFCIh2cvgtsY6y/m+bjyXUsZ92IFf1r2G/uBkY4ZAbHbjLDB4Y2VwCqVujiVlySW8lh2TsrphyfgGEz5IMqTdDLfd3l5xLuf1Dozr4EOb6ntlhIyuvvkhB+WiqPD2WqbDQZbhmEWGLMB5u6D2seYXAazwVhEpRMbFoioOCoci6hl7zYZxr/fWFblsyLVULP9RWgy6AnUOf06ZNYrR+Zn8OPmH/Hvyf/GgFMH4E9D/owlXy6BxWzYzAaDKdW2fFJtK0aq7Ui0A6TazLnnzPtM4Wk6DemjFuoJt774pdqxtSL1+4eoPBJJqg4l8STGb7z5Rqj4EydOTJh+XFFyIpKMVpXOKxGfYAF0OQjfJ+gRqoMKQwTsGe9gTn26bMhlgVl8oiSRcw8WYZySagNAcVGxp+yBn0Q/8eIZ50KnU3Df/Sh6++2YMkaa5aPutMfBMjM858Wfjj7eZNr78sTg2b17I++hBwP3HXzzLYj9+0PnE0SUqzEMIcCFHAeBHjcCN1oQptZckY5Qwlj5LqsF2+p9kyvBsH7vFFLa7I5Ryf85Y1N6CAWq7qh0uXqPhRDgnHsmp5LjKdxpe9xRLncshwv5ieq0VHrOh7t5cy7XnX0qfFS46bhb3fEdAbjHLbhzePLYuXPMQpWRc+6O1ahzxDl3xpG0hNfffstJ9Vx5ryupFoH1zYnL3PtPr5p9FxP9PuKmx1QXVtZzOYmJf7/e7vaFZL/KvD8to9+mJ0lx70/LsmR8s3+s+nbufexOqOLe15YTV0+yotOV4eTHfO+x4Pb9ZN7uu5i+cy0mZfLM6M87fUajd+6cYjDnauk5CxkAO2Cc71BT9N57gduzTjs1bhwWIKjle/ZUqBxWrVqxaVZAttvrgp6oUadG0vEyMzORkZGBxvmNMeCyC/Hhdx/iiZn/BotY4HAbInPySnPs3fMt3HsbnnsVTrsa91EQNMSbBiZPmhwqXF5eHnr06JGeQhCVQmFhITp06BBKrKb51a9+hXnz5qWxVOXTpUsX7NixA88++yw6dOhQqZPwlJSUYMmSJRg/fjxq1qyJvn374vvvv6+09A8H69atQ35+flqk2n6i0SjuvfdetG7dGllZWTjjjDPw2WefAQCmTp2KXr16pSzVTpbzzjvvkOTjZ8eOHQnDtGjR4hCUxEuzZs1wwQUXhAq7Y8cO2LaNAQMG4Ntvv01zyQ4dCxcuxKBBg5KO99xzz2HOnDlpKBGRmZmJjRs3ol+/foe7KKHo1asX9lfwPTnd3HrrraHD1q1bFw0bNkxjaQiCIOKTmZmJk046KWG4ik6mc6RQVlaGjh07xpVqmyxcuBB9+/ZNOa+6deuGCnfiiSemnEdVpaCgAP369cPatWtDhc/Pz8dTTz1FE78SBEEQBEEQBEEQBEEQBEEQRzUk1iYIgiAIgiAIgiAIgiAIgiAIgiDSx6GWant8x648R21wBERmvBiptpIZceHKkSJWBjKtzAQHc2xQKzcDj17fCRGbS0G2+kiJtpZtq4+Sastr4JNwCw6tQEos14Yj12YBcnPx/+ydeYAUxd2G3+qemb1Z2AUWhOVQQA4FCSKKqKBEIhhvJaIE8cDjixiIF8YTDcEreOERj4SAGjzwDApGBUFUREACiKKuwIJcy7EssMdM1/dHV3VX9/TM9MzOXvh71nF76uqa7urq6lrmKSMMZ8twi68BMB4dp6R3CO6YzBcvj5JWluFKN+K4XGQEk/tikmEYmDp1Knbs2JFUPi/eeOMNDBo0yJcAwc20adMwbNgwbNq0KaV9v/rqqxg4cCB+/vnnlPJLfndKZyHdkvIyW65dtftHlH3y15TLzsjIgK7reOTJR5CZlWGWbhjYtHEjPv7vx/j703/HzTfegvPOPh+9e/RGYV4h+vTsg/PPOR+33HQrnn3mWSz4eAFKS0uT2m/hsTcj94jfWu89JUIkXExMrb/zF8foGit5wh0zj3iGpd9V4N2lib88+kvnvhcXovyAKYVU5Wy2aNktyIaia1OFbup7IOqcREm3Ic4vc8b7kGUzR/70YdQkFvOwQGZ6dxoLr8/mkGtzH1/CZTG25Q685drucxqtW5bvpCRbiLYtOaDc1sVp1YXFTwq2hZRbiLQtmbaMl6JCpgMuYbZTsq058knZtvqyy9Y90ihliHJZMAt53YajzfC/oc1ZT6FZz/OgZUaL9txwzvHZgs8w5szL8JdbpuDg/oPQNV2ItHVT1Mh0IdGOIdWG5pRqy6MvDIhSxOgUKDLlsnGKUh0ybfnb1QU70vvsm+nL33WDlLvGlT/HO/SqWDhusuR+YvHjjz/G35Gge/fuvtKlUodUILl208AU2KaSEcIF7DHO9+j7pABY7pOBIS8/DyN+OyKq6EXVlVhQWYXb9+x2tMqKigpYYm4f16BvlPJk+ftf/jf2Pf5EVFItPx+FM2ZAb9XSyusl1AaSX0DBT5+fNfwMZJ58UvRHqK5G1ZfLktqfm5pIDaSI2jy3ADfkjIVhjYk4uDmXZIh+1LBF2Rxi21DnPLgjryndllJu2X5EnJwaMaRkWxV6c4AZ1iJRgOzPI7beWgqvuTlHExEC7khEWfjMEC8huzZ4xHzB4yXiHHNC8hjIslXRtjIHJOXZ1nGw7j1OwbYsyxEujr+Ua8trzSnXBhg069pKRq6tXjqyCzDHQeooRxn7WEJudbzjkk87xrKaCJN+bFV+L4fBLom1kF+bP045tvXSTHl2VLgluhY5FQm3tR/xOa30TC5cY+e1FgTgXEjH7brJtq2BOceFypwsEx0j5+azgypA1xrBIob7/z3bMzwzjtxJL2odFRYuKanVfA7Lil48yaiFtLWoVRs8vehJTHntPvQb/Ct06FaMouIi5ObnIicvB1k5WcjIzEAoFESXnkfg/dVz8cWWz7Bkw2Is3fQ55i1/D1On/xVFbVrbIyKuivNhzddas+yyTzMvVOGsV/sl8SAQo1tX74nmQVHk3HU0fvrwww99pVu1alWd7J9ID+FwGEcddVRSc+qdOnXCsmXLoGkN+5UqTdMwevRorFmzBlu3bsW4cePQrl27tO4jEolg3rx5OPLII9GmTRvce++9MAwjccZGxGOPPYYjjzyy1n9vSIXq6mp8/vnnOOGEE6DrOiZMmFCvz3QTJ06st32p+Fk41e+zdrqZM2dOUunfffdd9O3bF61bt8b48eN9iR4bK6+99lqtFnq4+uqr01gbQiUQCGDu3Ll48cUXG7oqvvjtb3+bOFETYdSoUQ1dBYIgfuFcfvnlCdNEIhGEw+F6qE3DMnr0aGzZ4n/R8VQWPwmHw+jUqZPvRSJuuummpPfRmKmsrMQ555yDFStW+EqvaRpmzZqFgoKCOq4ZQRAEQRAEQRAEQRAEQRAEQTQsJNYmCIIgCIIgCIIgCIIgCIIgCIIg6oaGkGpbnsdoqbZaH2+pti2Q45bCx5TcZNaXvLKJ0OfwfPzxnM4wJdgRIdg2JdqmTCki4oRAm0dMeYoanpRc25Y8MD0YVZ+KH95W8kiUBmG1C0VQ5YEtQ+AxkrkMZVzWG8pnsNOde3yu537qk7Vr1+Lss89GdXW17zxPPPEEJk6cGFMOkZ+fj759+6J///447LDD4u779NNPx75aSIB+/at2aJYVEDJtKdc2wI1qbJ93M7gRSbrMS8degs3lpXjnv2/jgUcfwDdr1uL3I8dgYL+BaNuiLY7u1hvnjDgHN95wI556/CnMf38+fvjhB0Qiye/LTU6HU1HY70/ekeQHTY06cZgwaTlTgrx0vh7iZsYccTLmL7NLse9g7dvQocoX60ox++NVcEuUVU0vxFb0b7cQWxVja9Z7Sx5njQlMuRuz0qpIY5+9H1vxx1xxdpboN/GE0rHDjZr9MdLaaMHshGnSAlOOcVQ4pNkwhvAy1ud3b/uQaytCdIdwm8l/+qSZccwOlxJCM61ui7cdcm0p2BYSbiHRdgqwFcE2VMl2AEwTv1nAzGdJt0UZ6vuY2wFRllKuSMMQQEbzzmjRfxzaX/gSWg25G9nFJyifOzYvv/AyzjzxLCxb8hU0TYcuPp8pTdTsV5RUW8gXLcEjq71UW0mvDtHUOPd2PEiq3YDEO/Q+78npklRzcPy8JbFUrWu3rrYMUvlJZX/plGwnFJgTjYZYcuiEWI+VsYWgsvflrqED4wxnnnVmVPp5Bysxac8euEeVu3fvdtRV9s8MzBnm5wXvvABQ+dGH2D3pNrjHaywzEy3/+QKCXbtYEu5Yx6wupNqS7JEjPcNr1qxJap9uqiJVYk5DlTgL0bYYJ5ovc85Bzi9xZkuqTem2LZuVclm1Z5FzFraY1jDF0qJUKaM2uGEuWSYk2Xa5sPKBMeiajpAeQEYgA1mBLGQFspEVyEZ2MAc5wWzkBLORFcxChp4BXQsAjMEQP2qfZwhBtmGJspU46wVRD2WORxwzw+B2fR2SbXWWxSXY5kq8Nfdiz79YH5epYU6xOBP/RJ7JMlhiuTZT5NrORUGc411bOy13INMzS47NNHuRErmYiZVbLm7iGm8xrgqxnT9WPmbptf29mBZVlhknxnbcHmtbdbLGf/ZzrUyhyQVtlMUHHM9aGszjJcpljJkSdFE2DG4fNABaA3+Vofqrr1D12edR4aFjjjH7tBgEjoiOM8rKUPP9DynXhQUDUWG8sjLl8jIDmeAw0KlHR9w0/Ub87e2H8PR/p+PFL2di9oqX8Mb/XsM737yF99bPxfPvP4fc5rmuPkmdL+eKyB7OXkKZfndfXtz17Mw5jynzbYhRkWEY2LhxY8J0eXl5aRcdE+nDMAz0798fJSUlvvO0atUKa9asQSAQfd01JK1bt8YzzzyD0tJSHDx4EEcffXTa97Ft2zbceeedaN26NT7/PLr/a2xUVlbi5JNPxg033JCW+fnaUt9C8vz8fPwmzkIPdUmlj3tQnz596qEm0YRCIYwdOzbpfDt27MDjjz+Oli1bokePHnj66aeblGT+vvvuw0UXXVSra2Hbtm2YPn16GmtFuBk1ahSWLVsGXW/4BWTisWDBAut5Pz8/HyNjPE83FLm5/v/G/tBDD9VhTQiCIBJTXFzsK11TGnekwpIlSzB7tvfiZbGoqalJKv3q1avRpk0bbNiwwVf6/Px8DBo0KKl9NGY457jsssvw8ccf+85z++2345RTTqnDWhEEQRAEQRAEQRAEQRAEQRBE44DE2gRBEARBEARBEATsippnAAAgAElEQVRBEARBEARBEET6aWiptvIbljwnRn7ukoBASo/MMjL1zKTFT78ErjuzM3p3ygUsWXYEXAq2LXGUKtKWUiVFpq3ItWW89Zu7RdlmuRmF3T3rY9QcsMuRcK8vpvEYv8U7mYfJBhFHxm01i+i4di0D6NM5w7OuqdCmTRtceeWVmDlzJv73v/+hrKwMe/fuxU8//YS33noLo0ePjikC+eKLL/DAAw/42s/ixYvxxz/+0TPut7/9LT799FPs2rULy5cvx9KlS7F582Z8++23uO666zyFZ6tXr8b111/v/4O6CAY0nN6vnRC2S+m6gT1f/RNGdUXS5f353ttw2dWX4YxThuP0k4bhT3/4Ex7/2xOY+85crFu7DtVV/gXkyaAFc9DyuNtw2LB/2TJaBUsg5mi/PLXXoYiPj5VYuOenH/dOw6OiPe5MTA23xc5Cz4bte8O479+lPurwy6OqJoyJT80VGkLmuueqAmURo4iT7WOubquiR0SHM6900ggXLXZWaxKdjtvvmXt/8YifhocPJCxBC9b34g21kWt7HRv3diK5ttyfl1xbj4oTCkPRbnRzW4gFob6gAQiAQbfiLIm2FGkrL1N8bb8AW5KtSrEZ0xVRtvoKeGwLKTcCYHDmsesZANMykd3hZLQ6bQqKL3wVLfpdjWB+/C/rbyndgsvOuwyrl/8PjGnQmQYNmiXXdgpUTam2KX6EQ/IIuKTaDFFSbYdgEoqMUl49JNVu9NRK8twAUm0A2LVrV8K0w88YHrOMVOvjO6+P5kpy7aZDrP4nbltwPaLahbnf2pMWsk0MHTbUs8j9Hs+5efl5ievg9xWDqi+/RNnV1wER1/4DOgqfeQqhY481P0scoXZdSrUBIPSrX3mGRzZvTqocNwfDB2zxsghzimdhyaCtOQ0m55fsbTO/lGargm75f2bNURmGFGYzsW0KqQ1mi26lyBoAdKYjpAeRHcpBs4x8NMtohtxQHnKCucgOZCMzkIXMQKbyMkXbOcFc5IWaoUVmC7TMaomWWa2QH2qOrEA2dBYw9wFnE3GItg1DkWEr4TAcMm1bsu0Khzw+qjYbYk5GhojjbLjkvpwrKaKvRSkvl+fNU67tmFp0yrUNzu3xqCXXttM7pNdiOGst8qKmYtYIShlPyVqZYzArnSWyd8q3NaUMx4vFeHmk1ZktzYYUeSvifEuWze06WvsAgy6F2rJELo6B9ZymNBLR0pk4V1bzNgCmOceG8n2DEIlgz133eEblXTMubtbQsf08ww+8/HLK1eE14ejAJAVTKiE9pMw3KXJ8bth9jLyWuNKvGM4lBNQf81qCPZ8u+zwlThXcK5/O3mQANwwrrSnPVyLd6euQN+a84Uts9vjjj9dDbYhUGTZsGFauXOk7fV5eHtauXYvs7HpasCxFMjMzsWrVKkyePBmalv6vfZWVleGEE05AVlYWXnvtNce1sG7dOkycOBHHHnssjjrqKPTq1Qv9+/fHmDFj8NJLL6G8vDzt9fHi1VdfRUFBARYtWlQv+2tsMMYwY8aMBtn3hg0bfD2rHn/88fVQG2+mTp2asriYc45169bh2muvRWZmJk477bSEovmFCxfiqquuwllnnYVBgwbhmGOOwfnnn49nn33Wl4S8tlx88cW444470jKH8Ic//AEHDiSefyZSp1+/ftiwYQPuuuuuhq6KL8rLy/HKK6/gpptuajRtw+91NXnyZIRCoTquDUEQRHyWLFmSME1GRsYh31+dd955SY9V/D7r/PDDDxg6dCiOPvpolJWV+S5/3Lj48ztNjeeeey4pefkFF1yAO++8sw5rRBAEQRAEQRAEQRAEQRAEQRCNB3b307+x/lLR6chCHNahWUPWhyAIgiAIgiAIgmhiDCy+EznBNg1dDYIgCIIgCIIgGgHWF2T8+FDieqfsSFW1p4bHEldZUm0Z7yHVdkjQPKTagCkRAYCAFkBWIMvHB/pl8s2mcpx516cIRzQhF9LsF9NMORCTkiAZzuw4KQ+y0ktZo/zylNzWLKVP9Z4fsOGVaMFYuxEvIaf4ZDsfZ9YmwDy+wBWroSrtj6lvuTOLFGYBtgyKy/wcY4c2w6QLC2PsIzbhcBjBYNB6f+aZZ+KGG27AkCFDEkoC1qxZg/POOw/fffddVFxeXh42bdqE/Pz8mPmrqqpw9NFHY/369Y5wxhimT5+Oa6+9Nu7+33vvPZx//vk4ePBgVNzHH3+MwYMHx80fi3lfbcIVf1skZFUBMKah9N+XgIerkipnyiN/wf6KA3hg8gOoqU5dTBQLpgUQbNYBwfzDEcw/HKH8IxDKPwLB5p0RzGmnSF+BeB1lrUX+USKvpohXH+8RJoOkEy3mFzW563escrkzLbfjrevc3BEUVZR4GSLcXDDAjJPbcoEBA3+//gic1qd5jHr+MvnzCx/g+fe/guOeIO8XjvuJZgqSGYMUHAO6KQPWAiK/lBQr8Swg8gbs8piZ1ry/SHGxlOIJSbcl7o6W38nrzLzFqLo6wHn9JbttUvLSsagp3xD3uOUd/lscNuwfrlANdS8g87oWnWPA2N+Z9roW3dsOIx8sOSXkdQjY92BVbKtehxxygQ7rWgQXi2dw+70igbMX0jCcZYtwO6264Ib75fGxmN03WXJQ2/FoJ4r6Hd3mzGsDsNug2Qort69BxXfvYN/6dxGLdsXt8N6iuSgoLDSvNEuqrVmCR0uUDaaExZBqKxJJ+2pQRu4k1W5y+JIdJB4+x9+Hz4TJyK6DejBh3Z9//nmMGTvGd5kqvttmGsZe1L4bB5YAVn0vUM+QobS7lOYnxO3Oa37CUPK1yG6BSCSSsN7rNnyDLsVdvT6Qf+I0wZrVa7DjwpEw9rkWN2IMBY8/ipxzzo5TbGptO5VrgtfUYHOnw6PCs885GwXTn0ipHgAwc80/ETHC0JluLlCh6dCYBl0LQGe6+dJ0BDQdOnQE9IAZBw0BPWiKkWGm0ZmZVxNjUp3JeRMGjTNAE4tdwFzsQr3LcsagMYCL+Y6gFkRQCyAUyIBmyZhtITIQfY8Gou/TVpjr+QowJdqV4YM4GD6IqojyDM6VfKKumhyrMKVkpu5H1kYdy8AxBoFj3MSseFkpK70apizAw7jcj/rZnNW2hM6MeV6/Mq86hjNl3FDk3HaJUopuy9Ptbfv6tg+aKvhWDqUdHxXi9UYNV8r1+NAOKbzV9zjbgTXOhjw2sATkTGPWtv1pHRNkdpvhUr0s92NEHTPODYAxcMMUxbfIaI6Qnr6F6ZKh4rnnseeuu6PCQ316o/W77wBx5E7hDRuwdeCgqHAWCqH1vPcR7ObRJydg56hLULnwE2d5WVlo9330PJ9fXlr9L3AAui76LejQNQ0aM/uvgB6ABh1BXYeuBRBgOnQtCF2k1XSzX9M0HQHNfH7WmQ7GmPVbY7r5ZC1l8CKdKWW3nydkH6Wq25nmFNS7rl57K4l+K5n7zjnnnIN33n4nbhrGGCorKw95AVpT5dJLL8WLL77oO31mZibWrl2Lzp0712Gt0s+SJUswePBg1NRCtl9XhEIhhMNh6zotKirChRdeiGuuuQbdu3svkuqHV199FRdddFG6qtkkuemmm3wvmJpu/Bx/xpivxQnqkkmTJmHq1KlpK69///6YP38+mje35+/vuOMOPPzww55/95IEg0H07NkT8+fPR+vWrdNWH8mQIUOwYMGCtJbZvn17lJSUxFywl0gvo0ePxqxZsxq6Gr45/PDD8cYbb6B3794NVocuXbrghx9+SJjuyiuvxLPPPlsPNSIIgojNsGHDMH/+/Lhp2rZtiy1bttRTjeqf2bNn43e/+11KeeP9jWfx4sX4wx/+gK+//jrpcvPz87Fr1646WaioIfjpp59w9NFHo6KiInFiAKeeeirmzp2LjIyGmXcjCIIgCIIgCIIgCIIgCIIgiPrknmfOwKHxFwGCIAiCIAiCIAiCIAiCIAiCIAiiceDHWxFH7BRLWlVrqTaz81qiLM4Vq4zMxx1f2snUM318oF8uPYqb4bKhHQFETDEOt+Wx4BFwRIRUNiLCI+Zxd4hmubnNDescRAk1ISW1HKHmR3jWpaa8RHnnFlx6tRkvEaYzHbfaiNKmJMyVxyFfAwYfne1ZT7/06dMHn376Kd555x0MHTo0oVQbAHr16oWPPvoIrVq1iorbt28fXn311bj5n3322SipNgBMnjw5oVQbAM4444yY+7jtttsS5o/FyUe3RUZQiKl4BJXbViUt1f71iF/j7dfexl9u/0stpdoMwdx2yGp3EvJ7XYZWA+9Gu+Ez0eniT9Hlyh/R6XdL0O6MWWg9cDKa9xqD7PYnIZjb3mnyAhCvI0xGJvmLp9b+ySi7bczCbdFboh27xXXMEXbLP37C1t3VqVX3EOSD5d/jhXlfQRXl2bAYh9p1fK3ryxZyM0gpti3HtvNqiC7YJcn20bacbULFw+zls51ZJfjo47RQXgyvc12LWT3KV4XRytvYeWMdG4bo46eKFxWxtKVlVPNryjmUMnYRLiTqDE6pOrME7jrkYh7OeDOcWa+ASKsDCIi0cjtghzHNKo9Zond78RFnPt2jHFMKb750MKj1MN8zkTaz9TFoedKd6HDxe2h25HmeR37zps3449UTAM7BhAw0WqotRHgk1f7FkVCq7b61OTInKJy5xMGeRTh//PLzzz/7EoIPOGGA7zLj1S1RuoQkaMK+5OZEI4H575NSuHbUfnHkxfFldpqmYf7i+cgryDPbkLtclsQrBjXffY8dl4yOlmoDKHjowUYj1QYAFkMKx8OJ5eSxqIpUoTpSZUqCOYfh6BM4DG7YPQWHtcaXwQ1AMyXsyrpcMAwzt6GI1LmYo7IWflMl61zpibgZFtJDyA3lIjuYjZAe8jzKtepRlMwa05AdzEFhVksUZRchN5grRmzmvI7Bna8IN2DwiPWeG/Izcju9+M25KV02DI6InCcSwwYzj2F9Zls6bZ4HroZxcUY4B/e477inclSxtar4tT++LdS2pdoMDim3UqI9UmKQ8ml10RJr3CTFwppmhUspuDqmkmMy5xaz6qM58tj1dLysOFc8mBC723uz6itqoGl2OjAmjp9IJ/PJRyYm2rz1nCxK4QBnlsEbam9gjQ2tbzA0zBivZt067P3LlOgIXUfzv/41rlQbAAIdOyJz8ClR4by6GmWXXYbI5s3+KxMOY//L/0b18uVRUayW8iOmacr1aF5n5jVgvrjowwwu+zN5fYtza5gh5rUDa2xnnnalz2LcagbcsZAlt/IAbgG88l5pBknNi3k0n2Tyf7bks4Rp2rVrR1LtRsqNN96YlFQ7EAhgyZIlTU6qDQADBw7E8uXLkZ1du7851AXV1dUwDAORSASRSARbtmzBo48+ih49eiArKwt33XVX0mVOmjQJI0eOTLlOfv6W0pgJBAK4//77G0yqDcCXuLAxCPr++te/Yvjw4Wkr78svv0T79u3x3Xff4eOPP0ZRURHuu+++uFJtAKipqcHXX3+NoqIiFBcX48Ybb8SePXvSUqcJEyakXaoNAKWlpQgGg+jUqRP69u2LiRMnorKyMu37IUxmzpxZq2tG13Xk5OTgoosuwvHHH5/Gmnnz448/ok+fPvYziGbOoweDQXz44Yd1vn/AlNr7oSkJywmCOHT58ccfE6bp0KFDPdSk4bj99ttTzuv1b5RefvlldOrUCSeddFJKUm0AeOGFFw4ZqbZhGLjiiit8S7X79euHN998s1GM2QmCIAiCIAiCIAiCIAiCIAiivjg0/ipAEARBEARBEARBEARBEARBEARBNDx+PCgpSbV9FBtPqi0KcYh1pAtThEs7iJTxcJiiIhL4JeaP53RFi1wNpvxaCLalSJtL4TaHKdfmsOXaQqitGkGFwAUijwwzEfKp8AHPegSyi+w3LicnVxuCJ7HE22o5StuSL6tWavkcWRnAsV1Sk7IzxvDggw9i2bJlGDhwYNL527Vrh3vuucczbt68eTHzGYaBadOmRYV3794dt956q+/9jxgxAldddVVU+GeffYalS5f6LkclKxTAsd0KASHu2vHBvUnlb9uuDdatWYfPF3/hO08gqyUy2xyHZt0vQssBt+Kw0/+Ojhd+gK5XrEfnS75A8Zkvo2jQfWjR+yrkdDgNofzOYFrQoyQSJNYLlsw3HX22an61hb6xU6ryXzufM87OsWtfBNc//T0iBrWNjdv34PrH37VEbebLlmPL9wxSkKw500RJlqFIlQFVqm1LgZkjD1PPmwV3lulIoIa5VlRIIzziQ6yd0TxObF2PXzzKZwzSmwYe79KJdVxZjG3xW5VrMzWdpQAUadX2Y763rkcp22ZqG9KFrFqU4ZBrmy8mX5ZkW77XLPm1Kdr2kmwneumAJdAOWBJupgl5t1JnZpWv1J/Zr0B2a7QcdDsOG/6s55H/aN5HmP7wdHFEFFGjlGor8ke/Um3n+bL7YZJqNx18SbVjZk5QNnjC8muzoMiST5f4StetW7fEiRwLFMRK4k8QHncfCZoyybWbBqp01yPSP57twdmP9j6mT9wirrjmChzV5ygAQMSI2HVIU1MK//Ajdo4cCaNsl6OGDEDB/VORM/JCz3xesuL6gFd7L2DDMlNfNK28aq8tkJUfSQx6OJciaG7PO3EIETTADZFG9A+GIbMrJ4lFhVjlgUvhNAeDhkw9E3mhZsgMZJjS43pG1wJolpGPNrmHoVlGczBo4indrKcBW9rrJdq25tzEfJD6fwjBtgHDFP7KOSCp+ZWibShlGKpw25Zry3Oi9svx5NpmGHMN75U5SmbLp81HF+W5whqXqiNXZvcT1lhLfU4RMZr5vGKOu9zPns6xrvoj8/h5xcoP1zso5Tp+K3Vm8qPLulrPvSKCc0tELg4imMaEV9neCxfSbS7m1hpilGfsq0DZuGs8+4xm1/8BoT69fZXT7OabPR98whs2YtsZI3DgtdfAw+GY+cMbNmDfE9Ox9aSTsfvGmzwXMGC5ub7qEgtm9VeupUwMRVzPbHl/xIgo4nrbIm9Kubk1l27J/+U7qw+UbT826niHud57f4gY27WkvLwcO3fuTJhu8ODB6dspkTYeeOABPPzww77Ta5qG999/H3379q3DWtUtRx11FMrKyjBu3DgEg17z0I2PyspKTJ48GYcddhiWLFkCwzAwe/ZsDBo0CIWFhcjMzEQgEEBmZiZatGiB7OxsMMYwderUlJ6NLrzwQkQiEYTDYUQiEbz++usYO3YsBg8ejKFDh2LYsGEYMWIEzjrrLJx77rkoLi6u0/kGxhhCoRCaN483hwcUFxdb2xMmTMC+fftw880311m9/PDNN98kTJPoc9UX//nPf1L6W1os9u/fjyOPPBKnnnoqtm/fnnT+0tJSPPzww2jRogXatWuHUaNG4ZRTTkH37t3Rvn17dO7cGb1798bZZ5+NmTNnojrGMwwA7Nq1C48++mhS+w8Gg0m16w0bNmDlypWYNm0acnNzccUVVyS1P8I/lZWVmDRpElq3bu3rHGVkZODrr78G5xzhcBgVFRWYPXs2PvvsM/z000+4997k/lZaG2SfHA6HMXToUDDGcNddd8GQD7l1wIUXes83uMmt5XiZIAgiHWzbti1hmp49e9ZDTRqG1atX4/vvv085f7du3XDrrbdi5cqVuOaaa1BQUIBRo0Zhw4YNKZd5zTXX4LzzvBcjboqMHz8eH330ka+0Xbt2xdy5c5GXl1fHtSIIgiAIgiAIgiAIgiAIgiCIxgW7++nfWP/iqNORhTisQ7OGrA9BEARBEARBEATRxBhYfCdygm0auhoEQRAEQRAEQTQCEkrRfIjKAKcfw53FsQ9FTKYKcaSQg3vkU8XbUsQjUxhc6no4NMaQG6Qvmfjl+fd/wD0vrQFThJSWoFKRVprSHSGEZDogBEOmJJI585sGHtiCTFPqU75uNrZ/cpurBgxHXLYKemZzQJUhCbGmfZ6lCNXrC8vucLttMCEI8oozhVfO9wN7ZGLGH9v6PXxpp6KiAoWFhVFfyO/SpQvWr1/vmeeTTz7BKaecEhX+5JNP4tprr01q/6WlpejUqRMikYgj/Nprr8WTTz6ZVFmSR99chQdf/RqRip3Y+vZE3/kYY8jLz0P5nvKYaUKFPZHb6TSE8g9HML8TgvmdoYXMv5ur0ikpzGJS3uoQ9MJOF12LOO9jf3k+ZREdi1WPpkQSEvyYIv1YCd3XMvMIU9JyO4+1GIBiD7bvNoayEIC5bcZEoC4uYIr1DFx8ciH+MubwGHU99DlQVYMRf56JbzZuhxQiM3EvgCWWk1Jt8z5h3yOE4Ni6t4g46Jbg2BTBBay0Mr0lKRb3IqbcY5hj3/Z9x6mBY9Y1ZnYJSh9hpUGK2zbfP98JRs3+uMew5XG3ofBXrv4wSrBYx4JWzqM+AlfleO7bpzOl67c7XG6rYz+XclJZfMMe5alh6kId6vVqx9kaS26Fc9UQDgCu/Ti31TEnV7oVP8feKVe0t2K1K7UNwjzfHGIsJV+mNrtyx/+w5d3LwA2nyE/TNLz27qs4afDJ5ntVqi3KSkaq7ZBkk1S7yVHXUu1U4mKW7VGX22+7HVOnTo1bVEZGBvYfjN+fxt13guYXrx3XRipM7b7hsITG6nsBs8KcGFwRScWYpxABznsjk3MX3vMUnBtYtGgRhv96hGdde/TqgXc+egc5OTngMJAfao7MQKa97xSR7S/8/ffYcdHvENm+w50ALe6fipxRv4vOm4bnkNq0//BPP2HriSdFhedddy3y/+yeR/DH+t3f4pONC8CYBo3p0JkGnelgjCGgBUSYjoAegA4duiZeLIAAE9vQoWsBaJoOHRo0TYPGzN+MMzBN3GW5XOjCvr9rjCEjkIlMPQNyDkWzxqPOtIB5r5ftUKbi4rd89HHfsyHLUJuNj9PAwbGvqhzl1eXgnFuyb0u8DHVEI2rjGFOIOivjaxnOAMc4x/rEmv3ZZV7r8zMlRnweeyQvxydq/e3PLY+J+x6lHiNznMscaeR1bgc55x/tYGd/4AgXh8fuKuwwRxqFqNuVKrR2pLPH5mofJj8Xd0VY7YQB3ODmcFOKkkW74rDHeI4+UnSfav25YQCibkyUaQhxuuw7m2e0QEgPRdW9zjAMlF15FQ7Omx8VlTFwIFq9/CIQCPgurvz+B1D+2OMx47VmzRDs3RuB4vamJLu6GpGff0b1mrWIbN6csPzg0Uej6P25vuvj5uU1M1FjhKFpOjSmQWdm/xPQdARYELqm232ZHkBA9GMBFhBxQbPfE/k16NA181maaRo0MNEnatbzA2MadMjFgSBE745ey+q7rGvc2lafwuVzDzz7Lut+4THV6+d+9Ogjj2LixMRzjAsXLsTJJ5+cMJ1KdXU1Fi1ahObNm6Nv375m30ykjRkzZuCyyy7znZ4xhhdffBEXX3xx3VWqnjEMA0uWLMHrr7+OxYsXo7S0FAcOHEB5eew58EOZjIwMzJo1CxdccEFK+Tdv3oyTTjoJJSUltapHz5498dVXXwEw5bNu2ev69esxefJkfPTRR9iyZQt69OiBYcOG4Y477kBBQUGt9p1u+vXrh+XLl8dN06dPH6xcubKeapSY2267Dffff3+din7rkqysLEQiEUQiERhiAYxkycvLw9KlSzF9+nQ88cQTKddl2rRp+OMf/5hyfiIxFRUVmDJlCp577jlUV1ejpqYGmqYhFAqhuLgYkyZNwsiRI32VZRgG/vSnP+GRRx6p41p7s2bNmihZbEVFRa2F1+vXr/e1WN6JJ56IxYsX12pfBEEQtUXTtIT37qeeegrXXHNNPdWofhkyZAgWLFjQ0NWwuPDCC/HKK680dDXSxtKlS3HiiSciHGfxNkkgEMD69evRqVOnuq8YQRAEQRAEQRAEQRAEQRAEQTQi7nnmDNC/0iMIgiAIgiAIgiAIgiAIgiAIgiDqnhTEa9GaRe6MjCGrsqQ2sfK7ZVXWD6z4kJYRv8KEg98P7Yy2LULgMMB5BKaU0pTHmq+IKaTlXIhpDcBKB0AKZyEl1eJ8KDJMKa+sKJkXtf+Mgh7QM/LNdFKGKSxMXJWceTZEP19OV9oUl/WBUl9Zjvk6tkumjzLrjtzcXPTu3TsqvLS0NGaeuXO9JT1nn3120vtv3749fvOb30SFv/HGGykL3o7r1hocBiq3/i+pfJzzmFLt7OKT0GnUAhSf+xoK+v4fco8YjoyWvaCFciA7GYfyyiXKstuCuw1E1SKpOhNJUit3nzSg+ZS7SoGYZwUU2a073PEyeXnhdjw3b0vyVT4EMDjHuGlv4ZsN22Fr9myJtX0sVVGwve2WxzMZDrmAg1zUgVmLOqhlR59tVZIti1bLV94zNYdXe+COXNHb8BEOcKMmZpxEz2ieMI273aUdD/ElY+b5s27HMXfvVvy5w+W28t5x7m0BtPPcqmGa/VuI2u2UuhKmtCEhbGfMXuxDCtnNRUE0R1pT+q68LCF8/BdjMq0rvxDCQy5Eov52l2EdA1FvRRCf2bovCo+7MeqoG4aBq8dcjW0/b7Ol2vInCam2LcWTp8ZDckdS7UZN3DFZoq6jLqXa6v6jb58Ovvzyy4RF5TfPN8XFCV4x952AWn/WWHlrIUUm6oZ4zcFPX+Xlx/Vznvv27Yuc3Jyo8GP6HYM3338DuTl2XFgZP0hBaSovAKhZ9y22X3BRtFRb01Aw7eEoqbb7vpAqte33a1av9gwPHHFEymXuOlgGzpw3NS7mCCwRO+PgBrfCZSrIPkaZn+Dqj6Es3MNNmTq3FugBAloA2aEchLRgo3yqZGBolpGPtrmHISuQbS5YxzkMGDCMiPV5DHO2SMwZmULlCDfTmIJl+9gY1nECuCVuNv9vxsmXOddjcC7kiVz8p8wnMYhzp4iulWkcDcwxpyjF2c7pR269Z4wJUbXd3qOE5NbTg/IUYRq8YV0pUp4uUzjk4aaMiUlBseM5xv6Ro1iNqSmUJyghYCNAINgAACAASURBVNeU9PaYTzwjMQaNKTEaczz2mEns/KYgO/q5yGtcqC7aAnAwjZnHnqkH11sGXtfsffAhT6l2oLg9Cp9+MimpNgA0u/FPyD4n9tyZUV6OqsWLsf/lf6Pi2edQMeNfODj/A19SbQDQi4qSqo+bGl4jrk05V6tcC0JwLq9dufCQvP4AiHhuTblypvR14qHPUMqVcBZrjkwgZfbcvv64Ef3XgLrk1ddeTZgmGAz6lmrv2bMH5557LnJycpCRkYGhQ4fi2GOPRSAQQG5uLrp164Z//OMfta32L565c+di7NixSeV55JFHDimpNmDeKwYNGoRp06bhyy+/xM8//4y9e/eCc46ysjKce+65KCwsbOhq1gs9evRAaWlpylJtAGjXrh1+/PFHLFu2DBdddFFKx27s2LFYs2YNMjMzkZmZ6SmU7dq1K2bOnInNmzeDc461a9di2rRpjU6qDQBbt25NmKZjx471UBP/TJkyBdu2bcP//d//Ncn2f/DgQVRXVyMSiaQ0RurQoQM2btyI7t27Y9q0abWSGk+YMAEZGRno1KkThgwZgkmTJjVZYXljJTc3F1OmTMH27duxZ88e7N+/H/v27UNZWRlWrlzpW6oNmPeEadOmgXOOZcuWYcKECRgzZgzGjRtXh5/AplevXmCMYejQoWjfvj10XUdeXh5CoRCOOeYY7Nq1K+kyd+7ciQEDBvhKO3jw4KTLJwiCSCfr16/3de8+lPurTz/9tKGrAMCch7rhhhsOKan2zp07ccEFF/iSagPmQlQk1SYIgiAIgiAIgiAIgiAIgiB+qZBYmyAIgiAIgiAIgiAIgiAIgiAIgmhQVOFYLIVSlJRMJHTItM0NIcRR0ljCZjveUa4iU+PgYExDSA/V7kP9wggGNFwzoospy+YGOA8jSq7NTakSuCHk2tJmJKVRZpgp4JZCFsV4JMKqdqyK2n9WuwGwZceGy7uSQORipZF1UN+Ld7IOqmCPR3+JXObq3anhxeyHHXZYVFhlZWXML79/8cUXUWEdOnTwLMcPXkLurVu3Yt26dSmV1+eIltAZR/WO9Snld9O891i0Pf0J6NktRYhXO+Ee2zy6P/IkXprGqEQ7BFBkZ7VHEf4yZgmfxA5EtEO3rKS386kpbPGaDGOY+soGvPnZ9jTUt2kx8an38N+vvlcEcopUW5FgM+s4SjGyPJaaHW/lleeeKSdFE+m9Rc0MznPplUbp9AFLsmcZxOyodGNEEibRM5MRxNSlnNgtExShDS7Xlu1Bt/MwBlOWraRjOsCklNopzmZQBNuWZFt3vhx57PfRwmznK0qa7RZ2xxRyS3WhnZdBA4wIuBGGUV2B6t0/4MCmT8A07/Hsjh07ceXoKxEJG3DIHX1Ktd3nhKTaTYsokbSbRIc9TlYeZ5wULy4RsWTYH374YcK8bdq0ibaNenxGT8m23/ol+NypQnLtpkVd9Vk5uTn4YdMPePu9t3HjrX/C8ScMwOBTT8Gc/8xB8xYtHGlrfCzM4Yea1Wuw48KLYOwsc4SzQACFT01H9gXnmwHiESodQu10cfAD734h1K9fymVuP7Ddkseqz4PWGkvMFi+DqdcuN8W0Uh4r81lzF1x9ZwlvzVsoQ0YgE1mBTLEsSONGZzpaZbdC65wigJkiXg5T1muo4mxumNJtS6Et0vCIJe81pGCbi8XZLFm2eXxsCbc8ZubhNwzDFJW75dqIlmtLOLhDri1h1lgIdn6XXBtwjX2szPJ/ykt1UauCbTDr8dI9xlLF2hrTTAG2GMdaz6iyLBGnvgAxFhfpHPHWvpnzc0Mp1rq2lWc065dTpu0YucsyuSvMNTaU75nHealL9r/yKvY99nhUuJaXi8IZM6ClIuHUdRQ89ijy/u+61CvGGHJ/PxoBD0FpoLh96uUCCBsR85qQfQ5Xpdry2hD6e/EcyrgZZ1hztbaAm8GWYUOZL7WuW8C+9pRza03ven98JZ3H9cpdce6/B8g255LiJ/pZu2ZtwuPXtWvXhGkA4LrrrkOrVq3w5ptv4sCBA444zjn279+P9evX4/LLL0fr1q19jWOJaL744gucddZZSY2TJ02ahPHjx9dhrRofBQUFmDNnDnbu3InPP/8cJ554YkNXqU5gjOHGG2/E2rVr0bJly8QZfNCvXz/Mnj0bO3fuBOcc//3vf9G+ffx+WNd1TJ8+HS+88EJa6tBY2LNnT8I03bp1q4eaJEfLli3xxBNPYOfOnVi2bBnOOOMMZGQ0/N/r6pqTTjoJJSUlaN7cXIgxEAjgzTffrNVzanV1NTZs2IAFCxZg6tSpuPzyy9NVXaIO6devH/72t7/hn//8J5555hn89NNP9bbvDz/8EJs3b7b+Dl1TU4Ovv/4ahYWFUQt6DRgwAJ07d8bEiROjynn//fdRXFyM3bt3+9rvnXfemdbPQRAEkSwLFixImIYx1ijHTulg1apVqKlJz7x0bcjKysK8efPwyCOPNHRV0kYkEsEll1yCTZs2+Uo/efJkjBo1qo5rRRAEQRAEQRAEQRAEQRAEQRCNl0BDV4AgCIIgCIIgCIIgCIIgCIIgCII4xEkgX5O4/SoJi3XJMxgAzmxRhy3TcaaT8hBRiJVCSkYyA7X/knVNTQ1WrlyJr776Ct9++y02bdqEPXv2IBwOIxgMokWLFiguLkbv3r0xePBgdPQQpzQ1Lh7cGdPe+AZ7KsIAZ+BCEMS5W5AiRUQR85xbYhUNjBkwJZFCeM50oQIyw43wAUQqo79Im932BHBzj2aAJvflV24sDT/MI9yWtTB3PsOwjUNK2p4dGv6L+l4CbU3TYn6Rfv36aGH1EUcckfL+Bw0a5Bn+5ZdfokePHkmXl50RQOc2edi6tzTlOgGAFsxB0dCHkXXYAOFA46YIDYB9/tV24CHVFcIgW8rrJhkplNsupcYobZoQuK/RVPImKsOjH+AecfKm4z6HUeJlpqQFzA7KAJgGg3Pc9Px6ZAQ1nHFsegQwjZ1Jz8/Hvz9epQjlpABZg0PYpgrcoIkwITW2jG5SGqc588s8gPO9JY5TpMvWufOyrXpsMyW9Q5oHj9/u7Vhp1Fhxp/FYvMGNnl3ovMEmpDbXT6Ki5Q3fHSxEhdxOErte7vrF6ovl/mDlY0yDtYgKGBgMWDJBy9rHYC6KwQBmAJyBWaNATdwLOBg3xyH2GNWAKbGWn0+OGuU9wW1w43bbiDUOkect6hbgah+O20x0u2YAqvf8iN0r/o79P/0XPAmh6taftwpBY/JSbYckm6TaTYpai5pTzJ6SMFOpq1drKN9XbvcxcejYoWPsazFG6e4yY7bHqCGAU7SaKNwPnHO6HpoQftpkKmRlZeLkISfjpMEnWUJhgCPMI4psND1i7eoVK7HzktEwyssd4SwzE4XP/h2ZQ04x38d8Fmo4Itt34OA770SFBzp2QLBLas+2nHNsP7DDfq+EMybnkcR1rnEYhgFd18V50uz01llzhnDGAIPD0AzrcAaZjqyMLGjWfR9Rx7qx9g3ZgWy0zyvG9gPbcaBmf9TYQWiilVGaOW6TozJmhWhgjIsYZj5LMQbODWhME+Mw85nKHt+JsaNhgGmakGkz8czPwBkH4/Yxk3NVUq5tiGOqHlvGmS3lZuL5nCv3BW5+JjUPd9y/vO8HZqR9TOz5Te7I4ehNrMcR5orw3pdHgqhCmWvDKRMXvw1zbOuen5DnTJ4KMIBpzDyu4rgxeaa5cwEKBqbIypmvZ590ULlgIXbfdHNUOAsGUfjC8wgeWQvBla4j/7ZJyDztNOy5627U/O9/vrNm/vrXyL/pTwj26oUtvY+Jig906ZJytaoj1TA4h87sJx+DG6K9ms9QBudyJhacAQaPgIOZsdxcDpGJOQyAwTA4dF3sQH0sAwc0BgMcOmxhvfnevB7ltZJovqs++jjDMFDuutd5MWzYsLjx1dXVOP7447FixQrf+96xYwdOP/10zJkzx3NhQsKb7777DieffDIikcQLkUkuv/xyTJkypQ5r1fgZMGAAFi9ejAMHDmD48OFYuHBhQ1cpLeTm5uKDDz7A8ccfX6f7Oe2007Bp0ybcf//9eOqpp7Bx40brvp2VlYXTTjsN//jHP9Im9m5MHDx4MGGaPn361ENNUqdfv36YO3cuDMPAzJkz8dBDD2HNmjWH3CJWHTp0wCeffBIVftppp2HGjBkYM2ZMWj7zjBkz0LNnT/Tq1QsjRoyodXlE/dCxY0ds3boVxx13HDZu3NjQ1bFYunQpAGDatGmYNm0avv/+exxxxBHW/SqZNhsK0WLpBEE0LLJPi0dOTg40TUuYrikyZ86chq4C+vTpgwULFliLjBwqTJ48GfPnz/eVtl+/frj11lvruEYEQRAEQRAEQRAEQRAEQRAE0bghsTZBEARBEARBEARBEARBEARBEARRd6TiUIt6z52RLl+l/HKlFHbELliIi2R6KYCxzUhgHAjqqX0Bc8eOHXj99dfxzjvvYOHChdi/f7/vvMcddxxuuOEGjBw5ErplJ6lbdu/ejREjRmDLli2O8Kuuugp//vOfky4vM6Tj4sGd8NS73wLQAR4xRSnStWkJSA3xXocpzIaQJEmBtiJY4QY408woxrFv/dsee2bIPGyAOJHSemzLquKKOR2oab0bkpRnWcJNBpdIlKEgj6FVs/o5h/HYvn17VFhhYWFMMY1X+oKCgpT337VrVwSDQdTUOOVuq1evTrnMI4tbYFH51pTz61mFaPOb6Qi16AJFiWb9n1lbanvx0P2ogh8pD2J2eu/2E7tdEWmgVr7gWFJfJV5e65ACMfneI49lD2aIbhNCqq2UHTEYxj+9Dg9f1Q1nDWid6odo9HAO3PLs+/jXByvhFGBLga/63hZmM0uYbf5mjniZHlYaO1xsu/bllBTDDpPXNFPjVFzpAY/LunbXuVOSl7hB65mpSHtqdbEkKJq57oky2BSoWfJCz93Hug7j3MPdcm0IAaBybTKhZ7SuOyYX75AibSunqJeUhBrmlc45oEgx1XsEA7fK4LHOO4t1rJnjl9x2tk/x4gaqytbhQOlnCFdsBuMGoAUQKjgSNbu+R/l3c8CNcIz9xOaqa65EIBCAZl0jJNU+1EkopEl02BNkjyXPTkqq7VVHpkbb8X+dMtWXZOfU04Yk2qlrfywq2CFJZY4GbqdV6xlDpJ3qoimNVaBLeCOFoXUra+Ni4Se7D5dy3ogRQUALJHftCao++wI7LxsLrsxlMAAsNxctZ/wTGQOOS1P9nfCKCuy5+x40u/lmBIpSHA9zjr133QVeVRUVlX3RRfa1nSQ7Dm5H2KiBzjTnpe6ecmDu+QKlalJcK6XJnMPgBjSmm9JicKucDD0TGYGMlPqKxoLOdLTNaYtdlbuw6+BOS4qtSZmuWLSMicVzNNE7Agwal30lhybGYIyZil/G5dhOjNEUqbb9CCbGjoZhLryiiXGiItcGoAixRaWZKdeWw0h5/TIxNlLF6I7xjtidJdWGLedWiSvYVvJbw1wrY6x7a/Iw94Y8Buq9yT3PIdJHjefU+59Vf271Q2ZR4qTI88LN82Y9T4uPx2GKnuua6pUrUTbuaiDsGjdrGgqenI6MgQPTsp+MAceh6L3/oOqLpTj4/vuoXrES4ZISGLt2mcdA06C3bIlg9yORMXAgss46C4GOHQAAfP9+GGVlUWUGU1icTlIZqYQ8UVKSbUm0xTwqZ+Y9RfZVOmPmwpUwAK5Zj9RWepiLCMjz7lh8SmCJ6OG8NhLiGvfV5fhn5YqVvu7VicShp556alJSbYlhGDjvvPMwa9YsXHzxxUnn/6Wxbds2/OpXv0J1dbXvPCNGjMDzzz9fh7VqWmRnZ2PBggV48803cf3116O0tHaLVzY0O3bsQGZmZr3t75ZbbsEtt9yCcDiMFStWoGvXroectE9l27ZtvvrI446rm+eDdKNpGsaMGYMxY8agvLwc9957L2bOnIlt27Y1dNVqDWMMJSUlMeNHjx6NPXv2YPz48WnZ3y233AIAGDlyJP7973+npUyi7ikqKsKGDRvw2muv4YknnsCmTZvw448/NnS1HHTp0gU9evTAt99+m9R8SlFRUR3WiiAIwh9r165NmOZQ7q/8Lt4TCAQQds/L1JIOHTrggQcewMiRI9NabmNg7ty5mDx5sq+0oVAIM2bMQDAYrONaEQRBEARBEARBEARBEARBEETjhsTaBEEQBEEQBEEQBEEQBEEQBEEQRIOgimScIkHumUZN6JBpmxtC8mEXwaX82O03leUKaYi6p5AeTFpg9N133+GOO+7AnDlzUv4i0NKlS3HJJZdg2rRpmDlzJrp3755SOX6pqqrCueeei88++ywqbvfu3SmXO/rUw/H0u+tM+QpMyRFXJEeWD4UzMw2TSh1DnDMdjKlybal7AcA59pfMi9pnqLAH9FCemcRSWwrRD3efS7f0lPvYVvAqzrHJcXhRamL2dGIYBr755puo8M6dO8fM4xZgA6iV5D0QCKBDhw744YcfHOG1+bJ2l7bNgBTkoZI2p/8NoeadYTY2wxLxWu3Csr5CCKxiyF2ZLdaK31/Ek+yqcbHTpSpg/MUiDqWXzMyJH7mwmsY2AvOoaFW1JiIYtwRyjMueySnl5FxKthnCBjDx799i975qjBna3v/nbSLUhCP4w+Pv4q3PvhFiY0XeC2aFWXJsEc7UODBxT7ClXVK+bQm4rTg1D1PKZlYcU8qxUeok96GmcUu9mDOtvzbl3qeCyG6E/S3MEchO9UvYfuqaatGyL3UH23JtNZl3vdz1U9+r/SbscyCkilHJrbSaO1ApTwoZzYycK+mFHJNx+57A3XWwQmSd/Bxbd7vzDtv/04co++JvCFds9lGmf7Kys3DJmEtIqv0Loi6l2mkRakeZREWoFHJ68OKLLyYsVdM0XHHlFXE/f1Sbc6d1yU4dwlArDTyHc17jOJJrE3VNVaQKAS35fxZc9dnn2Dl6DHhlpRXGAGgtWqDli7MQ6n10GmvphBsG9v97Ng68/Q7yxl6G3Csuh56MbIZzlD/2OA68/U5UFMvJQe7vR6dct837TOlk1CXOYI95pHBWjBtMibaomrsT41zInc37pimfNd9nBbIQ0Bp+PiFdFGQWIKSHsHX/zzB4RMzPmONycwwSgcYZItwc1zNwGGJsonEgwg0zHWfgTGxDPrbLMZyp5dYcQ0U5KWiAGR5ybdjya9kfczEHYMm2ZRGi72XclnLHkmube2aO/tq6/4g0bpG1tWAb7PzyvVq/KDzGm/6cxc57F4+VUamvO6+1Z2s4zuzPptwjHZ/d+sVgqHO1gkgdi7VrvluPnZf+3rFogKTFww8ha/gZ6d0hY8g4fgAyjh9gh3EOHg6D6TqgaTHq+V10oKYhdFSvlKtyoGY/ODfM6QmYCxcajINxAwZj0GDO+3Hr/6Y024AGDTDXTQQHDA6myZl2u93Kc8mYPK9yDpiL/k05BK4xkHWtxGm7Mcc/zEeaBNw26baEaRhjGDJkSMz4KVOm4NNPP0163xLDMHDJJZfg4MGDuPzyy1Mu51CnvLwcvXr1SmoR0wEDBuDdd9+tw1o1Xc455xycc8452LBhA+677z689dZb2LFjR8J8mqahTZs2KCsrQ5XHQib1RV5eHnbt2oVAoGG+BhcIBNC/f/8G2Xd98vnnn/tK16VLlzquSfpp1qwZHnzwQTz44IN46KGHcNNNNzV0lWrFr3/9a2gxxhaS66+/HgcPHsStt96atgWgZs+ejXXr1mH58uWO/VdUVGDWrFl4++23EYlEcMcdd2DQoEFp2SdRey644AJccMEFAIBwOIwhQ4Zg8eLFDVwrG6+/ayfimGOOqYOaEARBJMeGDRsSpjn88MProSYNw6ZNmxKmKS4uxowZMzBs2DDPf5eULH369METTzxxyI4zSkpKcOmll/pO/9hjj6FXr9TnjwiCIAiCIAiCIAiCIAiCIAjiUIHE2gRBEARBEARBEARBEARBEARBEETd4PP7uW7JRtzymJeYRqg/FP+poxwhPOJK+aaCRw0zXyE9w1+lFebMmYNXXnkl6XxeLFu2DAMGDMB7772HgQMHpqVMN5xzXHHFFVi4cGHay27fKgcn9mqFRau3CzePBvCIU1zEhDCHi7PApKDHFB9xaJZcG9YZMvVDVTvWRO0z+7DjYUszYYlbuKGavL1sd0qDcYhU3fHyrdKCmCmVseMMS6JV3LLh/wS7YsUK7Nu3Lyr8V7/6Vcw8mqbBMJwyo0pFqpYKrVu3jhJr//zzzymX16F1HvL6nIvyFa+mlF/LLICzTcmzr0i0pVSbe8l9RDuL58u2C0mpjp6QQ9FFLCmwn+MeK288ka9SPBShWJSEwi3FVQ3C5m/GmVDwynhNpDYQMTjufvF7bNh+ALdf3NUSxzV1ysoPYOyDc7D0281wSq2lWM8t1dZsWTKklEOz00EzxXtMEWkzsxwGzd6HJehy9+/Ke6ZZgjfbHmzfN+w49Ves8+J1L0ntHIb3b/eVTs9snlL5JrGuhTSQQK4NSCFitL/Web/2KdcGzPbB3Qp7Mw2L2hJ1lH0/l+1MEWzLesr9MRHPuZ1VuZ8466P2RfGOcey2wgDs/OIB7F2dWBycCiMvHomCFgWQ1yOzxmJM/EdS7UOJ+pZqJyXUdvQVXvdX5kpuxm3csBFbNm9JWPxRRx2FzKwsj/06q6BGxBJtm7dyZuWNEmyrl70qe7R6EuYII7n2oU/ihV7qhspIJXKCOcnn+3iBQ6oNACwnBwV/ewhaszyEf/opLfULtG8PxBAh8gMHsG/6k9j3zN+RNfQ0ZJ9zNjJPPRUsJ/bniWzZgr1/mYIDb77lGd/sjzdAKyhIub4by11iHHVeiqnbTImW26qIGea8lLxlcoAzsSAZA7JC2dCYHrUfa9N9n20ifUFuMBftctujdN8mRLhh96NCss2ZHIFwMdqwBdsMDAZnltjasMYtmjh+5pwSAzMV23IIyuS4T5FrMw656FEsuTagzD65h6MMYGKOQIqF1XuCHD85pNrKPpxTlN7nzlOybb9x4LWOS6L7it1m5LGRW87C3Ptl1oJ16s3TLs/6zOp90Zpe4XYaOBcok5+XcyDCI3HrXhvCGzZi5+8uhuGxiGDzKX9BzkUX1tm+HTAGFgzGTVK97KuosNBRveL2gYmoqK4Qc+YcnBnWlSb7IqnQ5kr/JNu57N84OKCZ8+i6YQAaM2XdmgbOxYKJap9kcJFGztHanZm6mAAQe2zjeKJKdvzjc0pu1apVCdPk5eXFlJWuWLECd9xxh/96xYBzjiuvvBL79+/H9ddfX+vyDjWqq6vRq1cvlJWV+c7TrVs3LFmypA5rdWjQsWNHPPvss3j22WdRUlKCf/3rX1i1ahUqKipw4MABBINBDB06FKNHj0ZxcbEj77Zt2/DGG2/gu+++QygUQrt27ZCbm4v58+fj1VdfRSRSN/16nz59sGTJkgaTav+SWLFiRcI0GRkZCYXOjZ0bb7wRuq5j4sSJvtIzxnDmmWfipZdeQm5uLgBg1qxZeOyxx/Dll1/WZVU9ycjIwOuvv+4r7c0334z+/fvj/PPPr9Xiyipff/01dF1H+/btsXfvXs+/Sc6fPx9t2rTBhAkTcPPNN6dlv0R6CAQCWLRoEcaPH4/HH3+8oauTMun69xkEQRC1wc/zSp8+feqhJg1DOBxOmIZzjiFDhmDVqlXo378/Kioqkt6Ppmk49dRT8fTTT+OII45IpapNgsrKSlxwwQW+x2xjxozBuHHj6rhWBEEQBEEQBEEQBEEQBEEQBNE0SOu/KtpTdhAcQItCjy+kNDBUt9SguqUG1S11GnP9qG6pQXVLDapbalDdUoPqlhpUt9RozHUDGnf9GnPdjAgH4n8HkCAIgiAIgiAIIgpv4ZpThxiVJspxZgtavDyMVn4p1bakaFyNBYNwfkCDrikiowaivLwcZ555JlasWIGOHTumvfw777wTL75YN6JGADh/UEcs+t9WIZ/jAHRxDiJCoslEeES49Bg4izj0i6bcUjNFRJwDjMMIVyJSFf3loay2x5kbXMq4YQtdVBsSU9tXPDFqvHgljSaq6cjD0bag4cUOs2fP9gwfOnRozDwtWrSI+tLfli2JhYXxaNasWVTYzp07Uy6vXWEucruehn1fzwE3khd07Fn1Aloer3553+4jIAVnzN1eVEGasuUW+1hiyERtp2kI0JoklqQNpgAsJZlhLJkvs212XAr2pZDM/O3MyWAJ2gGhDRPmPfGyhG8cMIV6ZvoX5pfi29J9ePzao1GQF0r+ODQiVnz/M654+A1sKauA9bmhirSZsq1ZIl+nYNv8LaXZzCHd1gCm25Jt6xrUANfxtvMKrHLkNpS0UH5z2EJ9Z7+Q3CWdQHSnxEcO+ukn5eesDe72nkbSJteGUkev+zh3ZWPylxIlr1H1OlTzyWtZHk+ulKWOGTWxW+6wWzIhJjTz2GNNGRsfpQ0qH/lA6ae1kmoHggG0b98OxR2KUdyhA4o7FqO4QzE6dOiADh2K0a64PQBLn239H2ooc4ZYNSapdpOivqXafpHPb/Zpj3HPZq7PINLfc889vvbzh/F/8DUWUGWj6tOoKg41L39ujxetYSR3lqF2T+pQEdHyVjN5cm2f5NqEiTmWVBd7kvfUqnCVPUdSS/j+/dg59oraF6TQdvlX0Fu3ip8oHMbB9+fh4PvzwIJBhPr3R6jvMQh06ACWlwfU1CBcWoqqz79A1ZIlQAx5Y8aA45A37qqU61oZrsTW/VvtQymHhZxDY5q57otAjhrci+MwJbOzN7J7haxAFnTmNa5L/iRG9UVK/ZIrKOldxyQrkIUOzTpiw96fEDHCYg5Is4TZZp9qiKcBW7CtgYMzDRoXR4szaJoOJlXA3JYAy8tBY/Zvh1xbzC9ZZ8pDrm3dLpj9Xh27yr6fibyWXBtiN0p5kHtSRdvu+xm3z4vXggvcy57tKMBPWHSU1RKtJlmEGQAAIABJREFUpuKIFMcz+n5lFaV8ZnsxI3l8lPu5MuSWx8LahjKfCyBsJBYwpUJ4Uyl2XHgRItu2RcU1v+du5I75fZ3sN1UqP/kkKizjlFNqVWZ51V7rUYcDMDiHxsRcq3jukWGO8yLGYLIdWtOr4pmHyXhw0S+KHaqP1LDLkNcT4N3eE5Hu8c/yr5Zj+/bEC1odfvjhMeNGjRoVtUBhqnDOMX78eOTm5mLs2LFpKfNQwDAM9O3bF6Wlpb7ztG3bFl9//XWTl/3WN507d8Zdd93lO31RURGuueaaqPCxY8fi5ZdfRnl5Oc477zx8+OGHaalfdnY2br/9dkyaNCkt5RGJWbduXcI0Xn/7aYpMmDABgCnZjtev9+7dG//85z/Rt29fR/ill16KSy+9FIZhYMiQIfjE435eF+Tm5mLGjBmW4NsPQ4YMwa5du1BSUoJnnnkGDz30UFpE+In66a1bt+KWW27BokWL8M4779R6f0R6eeyxxzB27Ni4CzM3RhhjWLBgwSHTFxEE0XQJh8O+Fqs/8cQT66E2DYOfhW+yxAKo3bt3x88//4wzzzwTn3zyia+/34RCIYwcORKPPfYYmjevzaLTTYPrr78ey5cv95W2d+/eePLJJ+lvRgRBEARBEARBEARBEARBEAQhSOu3un/8tgyMAy1ObJ/OYtMC1S01qG6pQXVLncZcP6pbalDdUoPqlhpUt9SguqUG1S01GnPdgMZdv8Zct+rqCJDZ0LUgCIIgCIIgCKLR4VPCxmKEx8zrFrRYsg97v5bgxl0NJY8lC7EsrBxBPSPh/pOhR48eGD58OAYNGoQjjzwShYWF4JyjrKwM33zzDebNm4cXX3wRBw4ciMq7e/dujB8/Hm+99VZa6/TCCy/gvvvuS2uZboYd2x7B4BeoCRtClSK/jM4AqF9MN99zSGGqfRJt+bZ4cQP7fvD6wjVDZtvjhPvHttc5tOme3yHirt+myNtGSrpd5agCPUsKJIK5AYCjVbOGlbPv378fL7zwQlR4bm4ufvOb38TM17Fjxyix9tq1a1FTU4NgMLUVtTIzoycMKioqUioLAIpaZAOahlCrrqjallju4GZ/yQJTrG2J5mQbk9tSBCslodwOd0tepYjLtlHFgMeJjBdHxCeWENjPMVXPJ/cIj7MPRQxmvuWutOq+3eJfW0Zr3qGEnZ+ZFioz3BRsf7p2D35zx+f421W9MKhXYYLP0/jgHHjy7c8xdfanqAlHYIt51Zfocx1SbU2kVaTa1j3CzmeJtK1yZZgi32YMDDpglQWP8uCqkx2maoHNN2p6WW/3+fY6/24SX/ORg2UJ0yBtX5CNdS2lo2gp3XPKPd1y7egquAPjbbvyCEE9E/vnYgxhX39y/Odx/CzBNuyyRC5mVVaOOFz7lmlFGQwsyS7e2c72rp7pN6NFQUEBZsyege49uqN583zoesCqPQPANPU6VFq90pYZI6n2oUR9S7V9P8uJJmfdJbmyM+aqtzr2Vnj77bcT7isYDGL070cnTOdVPgBLFip7DSkQlf0BV9Nxu4xYUluzFA9xaiOQSxJNAfse5RT9KnMhAg6OyshBZAYa32LNqcBralC1ZIkp0E6CQJcuKHz274APsUssSvb+CA5TymzeM5VLWx57Fj2qcMw3ybkDxoXAWcxHiefRrEAWNE+pthOr/6kt3LVdT11Jhp6BjvkdUbK3BBEjAs1qzxo0Lp8DAHPJO6leZvZaJswUbRscANfAmAFDjlvkMBBOuTazxlbmeJBBMyXBcvEUVa4NU9xtHxox5uNOWbb1KABFri13zp39c6xt+V4lmXuD3X5cJDiX8crz07qs+6Kh3iOVe5/hPEb2nBkTx93uv9zD/0gKC6clIlJaip0XXYTI5s1Rcc3vvgu5V6Z30YDaYuzahapPFkWFZ53+61qVu7tqNzgMcEO3JdkGB9c4OHP2VxwcBjegMd3a1rm5LeXZhgFoupwyMwXbhsGha2YfZ12EgKNN2gsPqe/t50UOZj/icq+8zHdb9cOkW/3JeS+//HLP8JKSEl/S2WQZN24chg8fjqKiorSX3RQZPHgw1q5d6zt98+bNsXbtWs/5aKJ+adasGf773/9i4cKF+P3vf4+NGzd6pisqKkKnTp3QqVMnfPPNN9i5cycOHDgATdPQrFkz9O7dG9dee23cv2kQdUNJSUnCNK1bt66HmtQPEyZMwKBBgzBlyhRs2rQJ27Ztw549e1BVVYUTTjgBzzzzDLp37x63DE3TsHDhQmzatAkTJ07EsmXLsGPHDgBAXl4eCgoK0Lp1a2zcuBHl5eUwDAN79+5NSmydkZGBVq1a4YYbbsDEiRNTXkSgc+fOmDp1KqZMmYI2bdpY9axr3n33XVx66aWYNWtWveyP8E/fvn0xb948nH/++VF/w2WM4bnnnsPll1+OkpKSuAuP1Cd33HEHTj755IauBkEQBJYuXeor3aHcZ+l64n8ftX79eqxevRpHHXUUcnNzsWDBApSUlOD666/H559/jt27d5uLc4n5pEAggLZt2+KSSy7Bvffe60vefSjwj3/8A88995yvtPn5+Xj99deRnZ1dx7UiCIIgCIIgCIIgCIIgCIIgiKbDL+MvCgRBEARBEARBEARBEARBEARBEESjw61DhOO9S6jm8mZ4iVjcmI42oc5WzduqfEqJD+qpyYNVMjIycNlll+G6665D7969PdMUFRWhZ8+eOP/883H33Xdj1KhRWLhwYVS6t99+G2vXrkXPnj1rXS8A+OCDD3D11Venpax45GYGMahXET5a+bPTRSpclZZIhwnRpRBVcmYIKZKUWUp5pSlOqSiZH7WvUGEP6Bl5doCwLnHDEJJV2NZOy8jkJeT0ak22iNOWaf4/e+cd50Vx///X7Of6Hb1IkSaKQBA1dlQsqPGrgkaNosaanxEFW2zBRCKWRLGhJgHL15Zg+WIjFLEBYhAUBVRERVCQjsdx3B3XPzO/P6bsbPl8Pvu5u88d4PvJ4/h8dnZmdnZ32i7cc2Btmw3PT7uilhVrP/bYYwFBNgBcfPHFKCwsTJhu8ODBWLJkiSessrIS8+bNw8knN0zkEyb8q66ublBeANC+dR4EOGKFDRMN8+rtqC39ATlt94EtbpXCLkuMauqDFhP4pNqWhL0pxT5EE6Alr7rZ2xK06JkgfHSx+hEj1NRxtUzXTmnvUxoo5gAibsJkFC21lVJtJqRge2tpLS558DNceHx3jD1/fxTm7R7/vWP1phL8YdJsfPzNegCAV4oNuMJswIi0PaJsLcJm6lPJsbU82wi0lYDP3oZj8vT38W5/pD8drQb2xNOfbqvXsj5fS29CEaG/D6mvLk6dhjXlWGP3bxlAWz9t+bLdNgNybf9YnWj89t8EW66tYzLZ7vQkxLRVrXYLae+ey2Ht15MaLUZMKNq280l0TcMrjw6t/unL0P3de3TH0UOPxkcffoTyHeXYsWMHeu/TG+dfeD6uGv17tGnTxsx/pABUtysTYn1zRduMMc+YrWORVHv3pVFS7RRJGy3VVocXwluBBITn2KHnwIBPPv4EO0p3pDzeUUcd1TDJlCVHNUG2QFRYYVY5Ewq2AU9bcWcQ3nMnufauT2OHfjOKWe8jtCi0MfjnuwxAZV3lHiPWbgi5RxyODk89CadD4xao+W77Ss+2UIu0MYfpV0syXA668LdsZuYdDEIADtNL7MjalJ9VAMdp2fcHzUluLA+9WvfC96WrUc/jYMwBE0pd7gircchnAsaYkmk7YOBKcS7UNxUHwiMmZ3C9vu4wozv2JHJt82wGs9aWmedZcm3vfEmNA3Z66PeVzCfBd+MiwnOqf4xItC9KuL4C6cT3xFPPQYILdW2s87afv/WB7NevjFm7vPNu+/S54IiLOGJN9IxTv3YtfjpvJOLr1wf2tb33HhRddmmTHKcp2fnvKRD19Z6wrF49kXPwwY3Kd1vlNun3B8xcxryCkC/EjfjcI9nWC1lC7hccEOpRm6t0TMm0ZXvzLnLprV3e97tuaMvMf+rr6zF//vyU8XJycjB69OjQfQ899FCjypCI+vp6dOnSBfF4vMGy1D2Fc845Bx9+GJTNJyI/Px9ffPEF2rZtm8FSEely3HHHYe3atVi5ciUef/xx/Pjjj2jVqhU6duyIa6+9Fn379m3pIhIJ2LRpU8o4vXr1aoaSNB+HHXYY3njjjUbn06NHD0ydOjVSXM455s6di08++QS1tbVo06aN+WnXrh3atm2L9u3bo0OHDigoKGjyscFxHCxcuBCXXXYZ/vvf/zZp3omYMmUKjjvuOFx55ZXNcjwiOqeccgq2bduG2267DcuWLUNpaSkGDx6McePGmf66T58+EELgyiuvjCz9zAQHHHAAxo8f32LHJwiCsPnrX/+aMk5WVhbat2/fDKVpGaKe24EHHoh//vOf5v+s9enTBzNmzMhk0XYrli5dimuuuSZy/Oeffx777rtvBktEEARBEARBEARBEARBEARBELsfu8dvXhIEQRAEQRAEQRAEQRAEQRAEQRC7D0m8UA2SRllyGjsPI/mwBWzwijz8Rg/BhUcUoqxuYMxptMDlwgsvxIQJE9C9e/fIabp164aZM2fiiCOOwFdffRXY/8YbbzSJWPvLL7/EOeecg3qfpKWgoACVlZWNzt/PSQd3x5xlGwHBoWXaWmQkoOWNDFperdVJ8mapMMHAjGBboPan4PUp6H64/CK0jsW92boewBIcefHXxWSqNNcM5NYba9uiVX7LiU/WrFmDe++9NxCenZ2NW2+9NWnaE088Ec8991wgfMKECTjppJMaJK6pqqoKhHHO085H0zo/B8Xv/g1129Y2OI8dy55Bp+PvMfIgv+zHlWzbIlhZXz01JMznCju+K1QmMkWIEBdANO1hmKw3LE+PYdfz1YjUjMQ3RCFl6pFtdmNWTKmGA3OU6E1KtfVeLhj+PXc93l26BX++oD+GH9EtxXm1HNW19Xj8zUX4+7TFqKmrh1eozTxtyRUPMmhpttwbs9I4AGImjpSaOipfJdqGFnPb+cj8mSXkNqJu2OJueMri3jevGlh+sJBtX5inzvnrX1icxPCa7SnjMKfxi4GE5IqURt0GZ233qTooilzb3pGsvdptVYsRXXmtpfAzcXVoULCtvjMrT9V+Ba9H1ebF4FUl4PXVKOx9ImK5bdwj2KLgdC6nPpacNMHJKgSvKfNE+d8pT2PEr0dYskeGeF09snOywWDXSaunEQyO4+4zKm0jr1dhJNXeo2iUVDtV3gG5pz3ntuMFU5pqbi9OwYLlNduBeZb8vPfu4Fw3jNvG3hbp2TNQX0OSBCTb+hnAkoaGCbZNHQ+55ruKXJLYFbEqoW3hFt7dyWp3dX01uOAe4fCujFNYiHYPTEDF8y+gfvnyBufDiorQ+obr0erK/wdkNe6/RlfUVWBDxXow35gIBjCh+i8GCL04hQDchZo0UmAr+yIHQnAI5kBAIC+7wL0/ZpyVX/3t2jPLTNLm/bt2xd4hP6sAPVr3wg+lqwEh4Dhyfi64AGdMXhPGwISewzE46pobUTlzwIR8EgBzwJUwW27L844s15bGc3e8UMdKJNcOe9TUgnxTT9TYZspsjXUMQdk2kHzsTjY2pBrn7OVV0iGsbJ75oj13DTkAU89ZailDed5MuO91Q863Ll6HWFbjxdr1q1dLqfbmzd4djoN2E+5H4QUjG32MpoaXlqL8iScD4YUXXRRs2GkQF3GUVJUAkNeeg0sdPVffHP0OXT3vWI9SgOzfPO/Qw1B9nF62Sr8zlW0mWPeaYv7TWB5/9HHU1dWljHfKKackFJhOnz490rGOOuooTJ48GQcffHBa70P79euHZcuWoaioKHKaPYlrrrkGr7/+euT42dnZ+OSTT9CjR48MlopoDP369cPjjz/e0sUg0qCkpCRlnP32268ZSrJn4zgOhg0bhmHDhrVYGfr27WsWMvjiiy9wySWX4PPPP8/oMcePH09i7V2UnJwcPPLIIynjPfXUU3jqqaewdetWrFy5ErfffjsWLVoUaY7VFNx1113NchyCIIgo/PDDDynj7OkLAJ111llYtGhRynicc4waNQofffQRnn/++WYo2e5DaWkpzj33XFRXV0eK/8c//hFnnnlmhktFEARBEARBEARBEARBEARBELsfJNYmCIIgCIIgCIIgCIIgCIIgCIIgmo4G+BhD1EPenX5XZYRjSMet8EjOXLmHjuTuz4nlpF9wxX777YfZs2fjV7/6VYPSFxYWYsKECTj99NMD+z777LMGl0uzceNGnHbaaSgvL/eE33XXXZg2bVqTHMPPcQd0BcAhEAMTAoJxS+cj5dlSnK3ChBTJyni2fFNKtnl9JeI1OwLHye9yBBJKNl0TknvTbaGSX8IZ+B6erYkWikB+TsvIyzjn+N3vfoedO3cG9t10003o3bt30vQjRoxAYWFhIP17772HSZMm4ZprrkmrPPF4HFu2bAmEZ2c3XAabkx0DL13f4PQAULl+ITw2OkveDmFbf8LM2b56YtexyCSSPkeRQROR0MIzLYWy5b3RM0F438JUnWFmDPFLf70pbdmtUq4xBxBxSOlzXPkSGbRcGkxI2Zs7WGHz9lqM+ecSPPP2atx23gAc2b9jmueTOeJc4OW5X+LBqQuwuWQn5HlqqTbgEVeb9uIY2ZqrALYF2A7AtFQ7ZsTZHlm3Fm0zLdB282Gw+mFmVMKw74X3E4ART9oSffveWXiaa+PabphELB5BrI2MiLWByBOtBmVtj+86SAnYtMgttCy2STRR29Tf7Xgw+xikGM6bhW6ziQTb3sPUlKzE1nm3oabYFX46C/PRev/foM2gS5Ddam+3/zFVJ826wRji1dtRv3NTYFdVZTUABke59xljiOXkILS2Mluj6P1GUu09m0ZLtZMkD5Nqp0zua/N2+bSYOrDP23w98RmAeXPnJS6korCwEMNOPjGsRAaW4EAisN9XDlswysIF27Zc28QNy4vk2rstWqSbYGfGh9LUhxTYWVeBVjmtI+edM/gAFJx7buB4SUl2ngkSs/y8YGAshsILRqLwgpGo/24Vqt95B9XzP0Tt0qUQERYCyx44EAVn/xqFF14Ap02blPGjsKJ4ufvYx/QYCiPVNlNdQLZ3R8uD1anrZ0Uz1+EAi0EAyInlaQ20JORR0xXzB69j+KX1LQSVJmZ8bwZa57RG16LuWF++DoKrpYUYM89AUlYu4OhnBqgnBOaACwcOuHqm4jItHIBJUbCjLoLDGLgQqeXaYGDclWtrETZgP+43Qq4N5o4RllzbPYbw3O90n1tTzcHSXdyQaROy73mawTem+afjCcqkt0NLYY4j99bW1yAvK6R/SIO6b77FT+ePBC8u9u7IykL7xx9DwYjhjco/U5T+ZTx4aaknzGnVCoUX/7ZR+f5U+RM4r1NyaPnOSwhAr+WllwrkcQ4nJuX/gJCfTszM4wSg2ov1bKbrMPStFEpUr+u1qvOOtz4IAbXIXcPnP42d+0yfEU2Kff/994eGV1RUYN26dZHy+OijjwAA5eXlGDBgAH788cdI6VavXo3evXtj1apVe7yAzc/dd9+NSZMmRY7vOA7mzJmDQYMGZbBUBPHzI2zBVD+DBw9uhpIQzcngwYOxbNkyAMDYsWPx8MMPo7a2tsmPs2HDBsyfPx9Dhw5t8ryJ5qVz587o3Lkz5s+fD0DOk7744gusXbsWCxcuxJo1a7B69WrU1NRg48aN6N27N77//nvU1NQ06rhnnXVWUxSfIAii0XDO8e2336aMt88++zRDaVqOq666CmPHjo38XuuFF17AeeedF/r/436O1NTUoF27dpHjn3jiibj77rszWCKCIAiCIAiCIAiCIAiCIAiC2H0hsTZBEARBEARBEARBEARBEARBEATRLNhCl8j6C1s2Y30auYctY1N/AlIpS9aiy6Al21qMmuU0/J/NzjnnnAan1ZxyyimhUuONGzc2Kt/y8nKcfvrpWL/eKyO+7LLL8Oc//xnTpk1rVP6J6LVXK3TtUIBN26og4IAJLuVI4NAOPcYcS2wcV1+Z2uaAcKRahQmUr54RchSGvK6H2pYkeXcFhxbUutpbV2gVFHT6CZF4eipa8BfCdL0DgOwW+hfY+++/H3PmzAmE77fffrjjjjtSpm/Tpg1+//vf45FHHgnsGzNmDDjnGD16dEp5Deccs2bNwl/+8hfzS/g2BQUFKcuSjNzcXFRGkKslgtftRNXGxcjvdoQKse516KlZRim/8Yz5whJemsaJd0mYmIxE5sIo19y+f4lEvQmOYUvRYI9v/jyZa0A0JkQGV73mWHnL71LIp2x9QsVlDEI4WLJqB867dwGO7N8eo87YDyce2CXFOWaO6tp6vDJvOSZN/xRrt+iFD7QcXF972zrIzH7GvCJsc52g4jAt0XOMSs9O4wq1reOwGIJybsc6rlfe7Rd763xsNZ0r4LM+mR3fd452vMB2xDbMGHhtcCGJQLRGLAgSoRDIuBHUL+BLKMD3WSZDy2WH+/toLVB0b6et9YXnjus5opVOUVuyEhv+cz54bYXnyLyuCqXLX0DpV/9Gq76nocORY5GV38mKkdQ46o0jOHZ8OxU/fRg+Znfq1FFJJ5W007QOnZus0/I8mWe/FiAmkmp7lYzWFkm1dyuaU6odFhYWw/8s56azZIq6T7BFniHHYADeeONNVFdXJzkJyUmnnBQsjxUgq3L4CQfH9pC6zbznZPLzy1MtwTbJtfc00hgnE0X1D2sJ4uk6xZQoOFH+ftl3RZpi7fwzTkf+GV6ZSbp1sSnI7rcfsvvth1ZjRgPxOOrXrUP99z8gvnUreFkZUF0NxGJw2rRBrEcP5Az6BZwOHZq0DFxwfL3tKzNeQgjAceTc3F5HS4+tTL2HUp/SX6vuh1wrDIIxcAjkOtnIjmVLWbE1bgN6bJbf3L8TERyvw2NZwm1mlRnBz7CDZqoOdC7ojJ115SipKgFzhFx4TUjBtlJlQwgOR8nIHcbUNiCEfILgTIq0OeNwuAM4rlybgysRdxpybX3P9H23HuP0BMiWazPGUo8VEPI9l3DzBNyxz772RsTtyyb9RaJSE1pnfGOwlmwL37NvYNptpQ27JsHxNmTGIASWLF2C4486Id1TMdR+8SWKL7gwIKhmOTno8PSTyBs2rMF5Z5KK555H5auvBsJbjRkNp3X0PjyMjRUbdBfkvr6CfGcqICC4NVeDrO9SfG1C1E71nMQEuBBgzHq/rhethDqQntdZku2w+tbY+U9j5j5r16yNFG/gwIGh4XfddVekdvnUU0+Z7wUFBfjuu+/wi1/8AqtWrYp0/G3btmHgwIH4/vvvkZfXOOn87sITTzyBcePGRY7PGMNrr72GY445JoOlIoifHyUlJeCcp4x36KGHNkNpiJbib3/7G8aPH48nnngCU6ZMwZIlS1BXV9dk+T/33HMk1t4DKSoqwpAhQzBkyBBccMEFCeOVlZWhe/fuqKysjNTf2EQR2BIEQTQXr732GuLxeMp4v/nNb5qhNC1H27ZtMXLkSLz00kuR01x00UUoKSlRi4H9fCkrK8PZZ58dOX63bt3w0ksvISuLtCAEQRAEQRAEQRAEQRAEQRAEEQa9QScIgiAIgiAIgiAIgiAIgiAIgiBaEK9NKpHgLI0s5Fct9tDyDyXH0d4LBoALd39jxNpNQVZWFnr27Imvv/7aE15bW9vgPOvr63H++ecH5MYnnnginnjiiYzL1w7v1xFvLlzr8ap45NaCKzGkDnIAJiDAlUxFG6g4dv4QFEbndBiAWE4rNz/mt/rIG27O0775oRJOO629maxOapmMK5tpCand+++/jz//+c+B8JycHLz44ouRZdZ33HEHXnrpJWzevNkTLoTAtddei1deeQWjRo3CkUceiZ49eyI7Oxucc2zevBnLli3D+++/j1dffRU//vhjwmO0adMmvZPzkfb1ZTFAeH+hsXTZ/yK/2+GwRa0CUuQlxe6AW0ds8Wk0ISLRzITdGi3vVZ1MYmmvSYCg4MsfZtUJs0uNWtpSJbQEz17mgWnjJsD0QgOOR2oFFocy7sEVbDty08g53dIs+rYEi75ZiD5dCjDyuF4455he6Nw2P9r1aiRfrfkJL89djqnzv8aOnVUwNtQwmbYuuArzy6xdqbb+pVkHUpBtx9cSbUf9xIxkW37KH1cqrMOYG27KBdiybreMji+O+i4AIyq2wyOTSocYLrTjNWWpc47lhgs4m6wrCmsTTZW1b0JmgpO1U7tPTnTi/nHd2jZtSeklGXPbqCc7YaWW30RtBTa9Mzog1fYgOMpXzUDVhkXoctJjyOtyqDXfCCmaezgADLy+GpvfuRqVGxaEZt+xY0ccOeQoVb/dVuaKroNCbTee1fbUKZswT5FIqr07k0mp9qJFi/D222/j+OOPx5Cjh6hf2PdW6vBnOGaVzZZz2uEIeZYLF3AKAI88GFwAJoxxfxkXPqx7cgwvsX18t9fwiVMTPC7Ygm0wr4A1IIC02hPJtQmbwHgoAl/cHjxk7GRqjKvn9aisr0RBVuMWNmpRYjFk9e6NrN69m/WwK0u+xc7anXKuyYScK6pXDkwLkdUf0z+osZgJBuEAOoYQApwJZAGIOTHkZuW68+bEj5guHiE0Es8pQtPs2vRq3QfltRWojdfIXs+Rz1Ny2iYl24B8tgIcOGDgAmCO7FcdAFKP7QTl2mDgQsq1hclDXz7Z2zP1/Gbk2sqi7VkcQU1bw+Ta5jPFnFkK15nHU2zaedhc2JddmLDb5B1B7ssYc19zmITh8XT+nsUjVAk852kXSbhpvU/Pqa8N4I5fk/4xGUf9cghyc3NTpvFT++mnKP7txeDl3vk6KyxEx+eeQe6QIWnnmXGEQPmTT2HHXXcHdmX33x9Fv7+y0YdYX7YOAvDIsAWscYNZlZILIAYp244BnAs4MSszZn+479o9VUF1l56FxRyWcI4F8NWbAAAgAElEQVTSUnLtqPLGTp06YejQoRgyZAguvfRSdOzYEQDwwAMPpEwbi8VwxRVXeMJycnLw9ddfIzs7O3JZN23ahL59+2Lt2rV7vDTr9ddfx9VXX51WmkmTJuGss87KUIkI4ufLJ598EineoEGDMlwSoqXJycnBtddei2uvvRYAkJeXh5qamibJ2/9vkMTPi9atW6O8vBxlZWUYNmwYPv3005T/hteqVSvcc8896NevXzOWlCAIIjn2gkqJYIxh1KhRzVCaluWZZ57BtGnTUFlZGSn+jh07cN999+H222/PcMl2XTZu3IjTTjsNn3/+eaT4WVlZmDp1Kjp37pzhkhEEQRAEQRAEQRAEQRAEQRDE7svPe0lPgiAIgiAIgiAIgiAIgiAIgiAIokkwArFk+xUsQXjCtD75onYKmd+vFG4+AZ2GlcaWbGsZsgDgMAaHtfw/m9XX1wfCtLQjXbQI+a233vKEDxgwAK+99hpycnIalG86HLxvR0hprCudFoLLMMEh9D5TBbjc7/nFWXmPan5aEci/oNthKr1VEWB/h/Kiigj1LJlUxZbriZBKZsGAOM+QiDQBq1evxvnnnx8qhnnsscdw6KGHRs6rXbt2ePnllxNKXv773//it7/9Lfbdd1/k5OQgPz8f2dnZ6N69O04//XQ8/PDDSaXaABr9i17xeDx1JIvCPscHwqq3fgnwOgAi8S9q63Bh/nI3Ye+z9oRmlao+NG992SNJJFKyhXWJEycJt410/njMGl9cUbQ3rv3p368l0K72Vpr6tCQ6Bq8k2hVPuzJphh82V+Jvr3yFw6+fgfPunYOnZ3+DVRtTS5nTIc4FFq/chPteXoChf3geJ932bzw9exl2VNYALCbLrMXXTP8wTzjT5bbOj8FKAwYgBleqHZPn7pdqs5g5f2+4nY97ffU1cwXb1j3Qgm9Lqu3REUtrsSuuBELqmp0nEnz3x3FFjG6AVR4A8dry0Hth42TleatW8DBNQAaNjAnaZ0CMxsI2krVb+3uibd3uwvJ1PPsZgG1LHkVd2Q8JjumlvqoYG9++ytT1YB0NhvO6Smx864qEUm0AuOtv49GqVStTJgdaLM+kLJHJbbvGOpDzW3MmSgLqOFpED881IKn27ktSqWaUviEk+cyZM3HKr05BUVERhgwZgvHjx+OEE05Abk4uWhW1wrATT0J1dY1KHiYA9pZNWHMuIYRXJmqmVe6c3X5e01EEEEkw0KFjBwwcNNDzHBD6LCCCP/4gLY8ML5uF7tJs4a0Q5hnUXeRJBJ5t3eKIpNtRiCJYJTJDgxbZCbtdqr9lyeaxgbHSOrrur4Us1Y7qHemXi8CSLZ9BL5zDmHcWaRaqMO8GrDFUqOV1hJVGRRcQyI3ly7jWwjnMfOoex4ucJtpzWP9+K2A36wIc5qBv277ggiMu4uA8jrj+LuIqnINzDs7j4OqPEEJ9cnD1I/tari6t3CeFwvK9k4DuI+1xxe38Tc8eeG8INZ5o3LFM9+uBuT10Mmal8r1LUu2cqbmcScNY6I8Ha6BKFN/8eAvvLV+SY5iyBSocvOO3QLB8vnNPhB4TGWMo3V6KN199Ex9++GHKdGGU3HhTQKrttG2LTv/3crNJtUV1te99ZmLqV61C8SWXhkq1WX4+2v/j72CNfG/LBceG8nW+d1tu9eG6FQj5XtW0ByasuEK2L53SN38LO1uh1kg0bUmvmWj1e574jZz/NGTu07tP70jxiouL8frrr+Pmm29Gp06dkJ2dHfl5pn///nCc4L81ZGVl4dtvvw3dl4iNGzeia9eu2Lp1a+Q0uxvz58/Hb37zm7Tu51133YWrrroqg6UiiJ8vS5YsSRknJycnrb6M2DP44IMPMGTIkCa59/5/uyZ+nrRu3RqLFy+Wz3hcPtfV1dWhqqoKb7zxBo4++mj06NEDkyZNQllZGa677rqWLjJBEISHRYsWpYzTrVs3FBUVNUNpGsfMmTNxzz334IorrsCwYcNwxhln4LPPPoucPi8vD/PmzUMsFksdWbF06dKGFHWPYMuWLRg6dGhkqTYAPPzwwxiyKy4eRxAEQRAEQRAEQRAEQRAEQRC7EFktXQCCIAiCIAiCIAiCIAiCIAiCIAji54rUC2lSyTNsGZvHgWgJP4wEV4cLS5ZjJeHCzS/Gov9yT6aora0NFRIfeOCBDcrvwQcfxOTJkz1hnTt3xqxZs9C2bdsG5Zkug/t0kHIWJsDAIeCAQRtWmLKrOBAsbmkgAa14kXEYeLwSvDYoBMvrejhc5Z2tvrO+CbUvofgkHQGLZdzzpFWaLMHBANTWNZ/NqrS0FCNGjMC2bdsC+6655poGCUaOO+44TJ06FSNHjkR1dXXSuMn2Z2VlISsrKxBn7733TrtMNjU1NWnFb9X/f7Dz+/e9gYKj9KuX0XbwpToA7v0UEGCqyvjrjs8q6sFnVGQsRXyiafGOJy7uPWCMJZD02PdKhITb2wiNw8BcWZoSGSqtHsL6Kfe7rcnlMj5zAMHB4EAw9SkEgBgY40o+5qjhLg7AAefAwq+LsXDFVtyJJdirXR4O3a8jBvVphwE92qJv1zbYu2MRsrOSSy8qqmqxdmsZVm3cjq/XFmPZ6i347LtNqKiqVaJGASkDtk8jXF7M7G2PvNr9LtNqObBjfVdiY1uerYXHzAEQM9fNSLjB4JV1awm5FrvJtFJwqMpsyay9n/YPUsRFyPc0CBFn8rqdqZNlFTTseGmTqG01RdZWv+m51FZbDRw6rC2F7Qe890RY91BJ4bQskKm2KoTvdOVG9U/L0zotXluu8kotmYnX7MDGWZej5qfwX5yOxWJ4dNKjuPDiCz3tzb0KPhkjXJGhbkdw1OnbckTmxtX56Ey1RNvItUmqvcuSUjyX6pLb/Q7nmDJlCiZPnozPPvsMtbW1CZNVVlZi3rx56Na1G95+520cetihbn6mWVsyUqucwm5n9jMcgt89RRSyjKnmpgAwfMRwr8DaPrYiYX0U3jotfN2IYOHXnAm3bdlTQTWrNMfX7cl8DxxeeI/v245CoryJlkWPbYyxhO89dHfrBsAEmH7fP5/1J/BWQNTxWlTWV6Kg2eYNuz+rtq/E9uptZgELM07CHVuZNad15ORS9h+OfAfBrL5Qt8fcWC4ce2yVX1RE/VWLluGN58OzAIZwn1lDJcxA2v1Ic1KYXYQuhV2xoXw9hCPlvkwICNVWHEBVbQZwt504Qs5dHMbABYN8h+SAIQ75fMD1HQIHh8PkwkWCC4BxMOaACwFHTYG0FB2MgalrakTAuh/XcVWtMG1aaAE787yv1H24kXDD1z+7ryA84WF9RJR+PfQ+M89HeLpA5+Mrhz+x6WaYN16iMoQUSi6qp/o0AE8+/gRqa2oxY8YMnHTSSRHy8BGyABsrLETpnXeln1cCsvv3R7v7/ppwf+V/pqNi0iTkn346co88Aln9+iHWoQPgOODl5YivXYuapctQ/fbbqP5gvttf28RiaP/PfyC7f/9Gl3dd2TrU1tfCcWJGRs+Yo+Y2wvQ5AMCZbD2A+8gv97rPXIIDwpHf4avnniVHVLfk6PcHVjflmaPY80YI0z8CUO+Roz9vBOY+Karhxb+9GB/OT1/iHrYgZiJGjhyZcF+/fv1wzz334Pbbb4+cX3FxMXr16oW3334bQ4cOjZxud2D58uU46aSTQheMTMTVV1+NO+64I4OlIoifN19//XXKOK1atWqGkhC7GkcccQQWLFiA0tJS3HLLLZg+fTqKi4vBOUenTp1wwAEHoFevXpg9ezY2btyYMr/q6mrk5eU1Q8mJ3Qn9b8tnnXUWzjrrrJYuDkEQREJWrlyJ8vLUCyX/6le/aobSNI4TTjgB8+bNC4TPnDkThx56KN5++220b98+ZT6HHHIIhg4dirlz50Y6bpcuXdIt6h5BVVUVRowYgdWrV0dOc8EFF2DMmDEZLBVBEARBEARBEARBEARBEARB7BmQWJsgCIIgCIIgCIIgCIIgCIIgCIJoNrxusiQyOL+PVsv+4PO9JPApCkuczQBw4R5NCGFbPRBzWl6sPWfOnFBh8Jlnnpl2Xv/3f/+HW2+91ROWn5+P6dOno3fv3g0tYtr079FeSWC1gEjeHCG4klQJCHAlGgIYk0JtIaTkUsffuWpWSO4MBXsdor4L32eIQcWSTXkFnv6KJoLhKZ2iXttZZU10EUhjqK2txTnnnIMVK1YE9p1++ul49NFHG5z3mWeeiYULF+Liiy/G8uXpCUUBYOjQoXj88cdx+umnY/369Z59ffv2bXC5KioqUkskfRR/+CBy2vZGbekaT3j5N6+h7QGX+OqCsBzIbh8RLmZXEcP2h0p8wqTK/n3+cCtGGuf9s5Uphl0+fQ+VBS2xXDsdrHvFrHpg+gxhdQvMEkxJYTaYABMqnDlSHGfMVVr4q4W8Ws5riYCZ41ZPAFquzZgbuHV7NWZ+sh4zP/kRAhwQHIwJtCnMRruiXBTmZiE7ywEXcdTUxVFRVYuS8irsrKqFbgteT2MMlvHPvQ5KymXpBq1wa9sIffV+/d2Wasttpj+ZLdSWsmxmhNnMhDPmSAGeEW8zK457DFdy7PjKBusTnjBmb3vqV+K26s8juCdsjPJt1lcmyVviZBemjNN02H1XJrLXbcg9VPK2ag/MYYN0sr7WPgjcdqW2RUibq9/xQ6AE5438DW645UYMOWRIaAlFXSVYTnLJkIjXYOPMS1FT/GXo/gG/GIAHHnkAxxx7jHdawrTQ0w3UrUzvt89bS7ONO8+SdwprP0m1f2YIOZecPHkynn32WSxfvhzxECllMnbs2IGjjjwK48aNwx3j7nC7S79IW34B4G3uuk2qJ4SQMuqxVn5UVFREKtcfbr4x5VjvWagpURcCVceFiuSrx8KU3xUlM8vEbYqg5gV2v6ZFqyTX3j2w73GqGYCdxjP3tOtVSCb2kiwGATBHCWh94a5I2YHgHIKpGRRjEMKBEBwxOOAMKKvZgaLsorTO+eeKEAIfb1pkth11Xd174Y6zUgSr57B6WsGMKJgx8wiCGGPIjmX7Z8SmbzBpTEF0BiqPqBUv7Jx8+Xqk3LsIPVr1QHFVMarrq8CZQIxxyIV03CcThzny/Z1Kw/WzFRw4LA4uYgA4HDjgiMNhMdVupQ1YMPnJmHxe0O+luJBPYmZupB60mBqD9IIKejwQ+nGDC2j5tt2n+9u8XnxJt3F77PCMQ9ZY5L83njEtyiNIKuzsUj0f+6faVh3yj92eZ9+wTFRazrmaz8o8lixegokPyPdXb775JiZOnBjxRJIT37AB8Q0bmiSvqNSt/A51KxtY/qwstH/8MeSfcnKTlGX19pWmozHCfiFUhwJoGb2ebulqKCDABYcDBsG5XD1AAGBCLVwCtYahMW2rdqLGMT31g+w3YQvoHWuO4quvkeY/vrpo79ZtMQqXXXEZ/vCHP0SeW6YLYwzXXXdd0jhjx45FTU0Nxo8fHznf6upqnHDCCfjmm2+w3377NbaYuwTr1q3D4Ycfjrq6ushpzj77bPzzn//MYKkIgogi+OvcuXMzlITYVWnbti2eeuqphPtvueUWPPjggynzGTduHCZMmNCURSMIgiCIZuORRx6JFO/GG2/McEkax8iRI0Ol2ppPP/0UPXr0wLx583DYYYcljLd69Wocf/zxgf8blIxevXqlU9Q9As45LrnkEnzyySeR0wwcOBBPPvkk/ZsPQRAEQRAEQRAEQRAEQRAEQUTASR2FIAiCIAiCIAiCIAiCIAiCIAiCIBpOUoF2InxiNs+nR8gGI6cJ/BpJmNxNSW1kHlIZ4rCWFWvH4/FQkcYRRxyBo48+Oq28FixYgEsuucQTxhjDlClTcPjhhzeqnOnSuiAHHYry4OpZuLnmUuCipJVCb3M3rgkDdq6ZG8g7t+MAsNwiFU9LbPV9trVnrqhTeGxFYXUywT5hpRMh+z05COyoTE9K2BA457j88ssxZ86cwL4jjzwSr7zyCrKyGrfG8kEHHYQlS5Zg0qRJ2H///VPGj8ViOO200/D2229j3rx5GDhwIDZv3hyIN2DAgAaXafv20rTT1JdvRl63XwbDKzajfqcunysBCu1IRFjd0RZSO4xoURL9MiFzRV5JEvs+/eFJti1JJjw/ji+NtrBpETRMXFdvJwXS0AJpxKzwGDwyaSOVjql8YiosBrAYjKBahQnEULqzHj9srsDytSVYuvonfL66BN/8WIr1P+1EZXVcHVulVyJrBuvT88NUeMwtB4uZsgMxuU/9wHdu7jFiVtndcFeoHQNTP0DMI9WGX6qtrzsDjLTbXHcGV7Rlx2fWHi1wtbWHcjsgFYd/2/89WB8Doq+wOssAXrczGO7DaRFBZgZ/YdcsfmEHRTUHhsULs6757imC91XWbW+ZcjoeEMh9y+YtmPDXxOIXXrvT1KxEf0q//N+EUu1LLr8ECxYvwLHHHQvmMPkDS/AJt0Y7OkdmSerNaVr1W6XV4kizRw9nJNXerUgpwUxw2cvKynDnnXeif//+KCgowA033IDPP/88bam2XY7x48fjqKOOQmVlpfvMZslD9aI2AkGptrBiurvUFlMSUiF/KiqjyQ979e4FWw+Z8EeEzw1MmdRx3TOxn13c0/DGCGboCivd51U950x0H/35NOh5mtilYQn6VhfPgGhiuo+3zMSS0xTmSWu6AQHUxWtRXlveVEXfo1le/AW2V5e415wxWGvXwLhg9TWXdllrbHXfOxjhMgRyY/lmPLbnpvYcU47jwXGT6X1IMqaGSGobNPoG8mieMZwxB33a7IO4iIMLjrjg5jsXHHEeB+d6XxxcqG0lAObq/ZFcuk2JfwX3jDBysT1u+neo6w3ADdN9uV7FyDxG2mMa3HWQhLfvN4snMOZZaEHHsZ86PP16knHb5Kd/PPO+6D/23M8bbh8o5Mc6ZwYGxwmfC6ZbV3R9X7VyFc4bfp4JX7t2LRYuXJhWXnsCsc6d0Onll1AwYniT5Ccg8F3Jd2baItQkTPZLMIJsbtV7xoS5z+7rE/WuTC8QpgTZUq6t34X453TWO3gzB3SPm8n5T9RF1BzHwdixY9PKOx2OP/54tG7dOmW8O++8E//617/SylsLuPYESktLMXjwYFRVVUVOc+yxx+K1117LYKkIggCAjRs3poyz9957N0NJiN2Vyy+/PFK8J598MsMlIQiCIIjMMWvWrJRxCgsLMWjQoGYoTcP4+OOP8corr6SMV1lZiSOPPBJPPPFEYF91dTUOP/xw7LvvvmlJtRljuOyyy9Ip7h7Bn/70J7z66quR47dt2xavv/46iopo4UyCIAiCIAiCIAiCIAiCIAiCiELjfpuaIAiCIAiCIAiCIAiCIAiCIAiCIBqEMtQoGizf9nrNpCgErkzDlZa5Sbjw7ndYy61FyznHmDFjsGjRIk94Tk4OJk2alJaM8LvvvsOZZ56JmpoaT/iDDz6IX//6101S3nTpuVcRisurAcEhmNJKCQ4wBwxafqTkQsIBGIcUrAqlb+GoKf4mkG9e10PUNyFlVkpqlLAWaTFS6HaSuhcqZUmQTsXdVlafOL8mQAiBG2+8ES+++GJg3y9+8QvMmDEDhYWFTXKs7OxsjBo1CldddRW++eYbLF68GN999x2Ki4tRU1ODvLw8dO3aFQcccACOPfZYdOjQwaRds2YN6uuD1+Kggw5qcHm2NVBaXrPtOyngFdwTvv3Tf6DT8feqLWEEQsaWpiEn6G6Eb2AIi6FkUInT+vMI24YbxtxBRsvz7LjM1Uj5juEA4KpuQn5X/aGAAzDZvzE4EMxsBg7LlKjK7q8YY7LPFdxIsZjKXzBt+BQyUystM2W3NKfG5ei/Zszz4Wp+7bZjb2vhr6sD1sY2KRjUwnB7XwxGNg5HjYmupNsVaoeLtu39zC6PkXPbJ+C3yAkrLguJi5DvaRAiktZZ8frqlMmdnJb6BdrUbazhWTNXdGt8lko+aLdZUwS7LSZrt2H3zdpn5PtumFZjgjG03u8sVP74vqeoH8ybn/A02g66HFlFXX3l81JfWYxtnzwYmn7CwxNw1TW/t+aArtzTezZuuPsdptkyxzum2akD8W2Ztv607oMnje97MkiqnRlSSrV9bNq0CRPun4A33ngD69atiywdTIfFnyxGty7dMGv2LBx51JF2YT3PYibYKnBQouj+ZYtMK8qjibVjsVjyZ0sR3DB9jfrLiE+FOw4K7nbdTEe2+nLhGyftduIdr2U6IVxBZVhb0RLWRNupSJQv0XQkHRH9lz5RRH8mKZqn7p4D8YTbwwsrU1nHgJLqEhRmF7bou49dner6aiza+JGZBThmsm0t1qLePZjRlOkxU07WzfgpmOkfslgWHEcthMNgxm0ty3Y7GXdKohfUCFuEJeBCDhmzG0RT5NEI2uW1Q7u89thevQ1yvi8vf8wR6nkAsIYExABwDsCJmQ46pp59OIN8hlKDD2cCjnqWYlbj4ULeZ6EblZ4TMRgBsX3BTT8srH5d9+Vqn+l7GcAEC4wNgHeMMYucyB2wDpacRPsbOsSHHdueflvPvN5kSTo7O41+D2tdL845rr/6BlRUeMf3f/3rXzjqqKMaeCK7GYyh8Dfnos0df4bTvn2TZbu29AdU1u2E4ziQFVtACLlYj5Zi67fiAMxiIjIeh3DkWCH03AV6/mnNi3Snpd71Ao7sN5mev3mfRfQiP6Hzn5B2xnzbUbEF98m45bZbMGHCBOzYsSNy3lHIyspKS5D129/+FkVFRTj77LMjz9EXLVqEL774AoMHD25oMVuc6upqDBgwAKWl0RdQHDhwIObNm5e5QhEEYSgpKUkZp1+/fs1QEmJ3ZeDAgejatSs2bdqUNN6OHTvw17/+FbfffnszlYwgCIIgmobKykqsW7cuZbzDDjusGUrTcK688srIcTnnGDVqFJ599lm88sormDJlCu66667A/02LyrBhw9CxY8cGpd1defXVV3HfffdFjr/XXnth5syZ2H///TNYKoIgCIIgCIIgCIIgCIIgCILYsyCxNkEQBEEQBEEQBEEQBEEQBEEQBNEseD0tKWRnfmelCBFXRfBNMADcElO4IhBX8BJjsdQZZYDPP/8c119/PT744ANPOGMMzzzzDA4++ODIeRUXF+O0007Dtm3bPOHXXHMNbrzxxiYpb0Po3qEQS777CUbeCiXOVnJtAK44jylxkSXb5vVV4LVlgXzzux4OV3qqMjH3NEzswxCsWKnMUTzFfl2P9Y9k647MirXHjx+Pxx57LBDet29fvPvuux65dVPBGMOAAQMwYMCAyGmWLl0aCOvYsSP22WefBpdjS3kcRb84FRVfzU4rXc2WL5Hbfl/UlKzyhFf++N8EKWwZazTDmJH9NFpG1sJGsz2BsEtohL1KcpZQrm0SIPUgY9UPE93XLwkd01K4ack7E1K2psKYsGoei0MIx9gTGaSwkwnHqw5mkIIsxiAQh5FXabGbJeJ1F5iQgnkp6ebQoi334slzYCmlTnY7gSXD8g/g6scj1AZc2bUDIKbEV44VX4mzPftVHOaAIabydEXbMpz5juu4192zL6ys8tMvOXSjpWqfYfl6c/WQ4BKLeOpfQo7ltkkZJ3NEaR8NzVq3VetQ8LXZwKHtvlr4wsMShJkDtQBTH8O910W9TwXLyoWoT31f2h5wBTodNQ7hdUtSv3Mz1v/nN6Hpbx17C0aNHpUgpbulJZqujA6mrzBCbdUXuWela7aVqwjmRVLtXZuoUu2VK1fi/vvux8yZM7F169bMFwxARUUFjjv2ONx626246567EjZBI2j07fAsjGSnU2Nq5c6dkcohkOI6wV+PhSt3NIfW4k/INTB84m03H6u/0rLVBIJtMw7rQZnk2gQQPpwySyiaaPEWpudqcvySdVNY+7RgW6aO8zi2VW1Dp4JOGTmNPYH/rp+P6voaJaJlRuwqBINj5rF6viA/ZPekpMrqvZKccrpi7LysPDcu3L7EOyN176OnzQo1ruvY1j1HSFz/46v3GQSh9W1X6iP6tNkH2yqLARaHYAIOAxAXcByh+mIZz4GUZ8fAIN8fyQWLOBw4EGDqnZIQHHJxHhVHMBmLORACMGuQqOcFKbqWz4x6MSKm+2v9fGX1w/712/Q19si1zT0XgT7c9P8iyT0I25XONDwkfXAxqPA8mVtxQ/OQyaIVRl4TmVKnmTX9LXz68aeBuNNfeQWPP/wwYnl5kfLeHXFatUL+iOEouuIKZPdvejnSF1s/hxACXAjE9DV3INuEw9znfy2W121B6HgCjGlBtfs2lwuunr9lmxSOrtnqzjIhn/KVXNss5qDbkdpvi+kdx1HzJ3vqmN78x57DRcVxHMx6axZOOP4E1NbWppc4Cffeey/apylJP+uss/D000/jd7/7XeQ0o0ePxocffphu8XYJOOc48MADsXnz5shpevTogaVLl6oxmiCITFNZWZkyzqBBg5qhJMTuzK233hrp36b/9Kc/oV+/fjj33HOboVQEQRAE0TQ8/fTTkRZHSuc5r7mprKzE8uXL00738ccfo3fv3o06dmFhId54441G5bG7sWXLFowaNSp1REW/fv0we/Zs9OnTJ4OlIgiCIAiCIAiCIAiCIAiCIIg9DxJrEwRBEARBEARBEARBEARBEARBEBkjqmTFg3ZZarma/aldQlb+QimjhD8P4ZWqCas0WrDtEX1kgJqaGnz99dcQQqC6uhpbtmzBl19+idmzZ+Ojjz4KxM/Pz8ezzz6L888/P/IxqqqqMGLECKxa5ZUGn3baaXj00UdbVJS0V7sCGFGr4BBMqZ2EgAC3JHUMzIisHRVfoOK7WcFMmYP8vQ520wljnYVtkdJiF4TJWDyXxI6TuL4KbawMlXfD1LkN2+qSX5RG8NBDD2H8+PGB8F69emHOnDno2rVrxo6dLmGCl+OOO65R9XHdT2Uo+sWpcHLyUfb5dIBHl5j7pdoAwOsrUbVuPvJ7HO2xk1QAACAASURBVGdkQd6qIRC+AzCBkaS7qWS8RJPCAiOCG55Srp0gbaiw17etxVOCheTgl/7qvo67oQyWBDEGsLjaIftEhhgEi4PB8Yg9GeMQwlGiMq72cZUG3moqhBLPqb6YWVI1LdnW5WUh18FjBQ3DUgQqEXZAdK2VWMyBFN3pa6H3K0G2EmFLSaGOY8m0GQODY+JLUbeOp74zxyoDQsphh8OVIPrOIfT87Hie78FrE5CAhV0/24sYTy32cnJaUqwNJG4rTZG1Ndmz5ZBJhfj2HCBqu05WBpjjO1n5kaTauZ0GB6Xavltds/ULrPvPOaH3+IijjsAdd95hJfX2JQGZtpoumcNoeaM0RPqGKWbyRJI8Saq9a5NKqv3xxx/jgQkPYM6cOSgtLW2+glkIIXD/ffdj9luzMeeDOSgqKnL3IUScbebWOgD2oCU3uZyDV1allnsxFiILDStn2EhtBMbudqDOc0ALscHk0MkY88iydR5hElbY0XxSbZJr7z4kmtkHZLX+/tTUnSTjkv+xlEHKS2GNdJ7xUARfhJh7biopGICymh0oyilCflZ+Gmf78+DHsrX4etsK72xVSa3t2aHD9KdcFEdLaWOO4w7G1vw3m2XLuFY4s6TbwVkqM9PE0EWbGHPHbHWvbcm2v63bcwAdx3xmaBrXGAqzC9GpoDO2Vm6W0xwhIJxYyGOYevYScYADjgNw5QsWDOCIQTacGBiTnw4T0Au8uf0zVN5cPnsYgbY8hn4HZO51wv5XvX3yLdJg7Qr2D/p0mFsLQsd5uy9AyHdECE+YafimeU8n/P2LPgwLTq8TdWmMgXPuLlZhvd999IGJoWnudRi2vfkmOo8cmfJMNF0+SrRoWvORd9xQtBl3B+q+/gZ8y2bwsnKIujqwnBw4bdsg1rUrsvr2Rc7BByPnlweDZWdnpBwVtRVYtf07M8eSixg6HhG84AKIqfvryHe2ariBY+YlMO/VtftdMD3Dke8L7PcSpk4oY71wvHMWYT9zAEaqnWz+46h3H7LZSwm9px+zPk3GOr1I/b7/yCOPxNJlS3HYoYdFksim4tJLL8Wtt97aoLRXXHEFSkpKcMstt0SK//HHHzfoOLsCQ4YMwcqVKyPH79ChA5YvX46cnJwMloogCE1ZWRni8XjKeIcddlgzlIbYnbnuuuswduxYVFdXp4x73nnnYcaMGTjttNOaoWQEQRC7J4sXL8bUqVOxatUqz/uD7OxstGrVCnvttRd69eqFE044Af369WvBkjYNnHN88803WLZsGb7++mv88MMPKCsrQ25uLnJzc9GlSxccc8wxOPHEE9G6detmL9+UKVNSxnEcByPTeLfR3DzxxBOR5OBNTVZWFt577z3Pvx3t6QghcNVVV2Hbtm2R0yxYsAAdO3bMYKkIgiAIgiAIgiAIgiAIgiAIYs+ExNoEQRAEQRAEQRAEQRAEQRAEQRBEM+M1sDRYvu1zVsEIlqH8UsITz+zSIpdmkN2uW7cOBx98cKS4//M//4NHHnkE+++/f+T8Oee49NJLsXDhQk/4QQcdhFdeeQVZWS37z4HtW+VBmViUjUj+SLkKh7RCwt0vACjxERhQ+eP8QJ65HfrDyWkFY3kBELyPKe5tpFufLEJi4dHaLamFqA3hsccew8033xwI79mzJ+bOnYuePXtm5LgNQQiBGTNmBMIb+4vxazZvBwAU9DsBBX2HYscnU1C9fhlEGoJtP9uXPY38HseljmhZiDLfcxCNJ4Gw0CfXTp7Wn0fYNhDshyxRm5WP/FvKtN1jKxmUFl4zYfo2BgeCqQUHRAxAHEauLZRcW6dnAkK4Yimz3IQApGSaK8Gu7nvlcWTpuHttLO2pKzi1zjnUIum3vGl1luMJ02VTOsIQoTYDmAMGR+Wp5drWj7WfWaJtGRcIl2rDxPGKsq3PsPBMS7XDqpKGp16gwcltmzJO5vG3gabMWl8n4el0o8u1/eVK1J4TtWuNnEsW7D0UleuDcxKbHiNeUyL4MDGiQOlXz6P4o7shQu4vYwx33TPe9B1GFGcJ6EzxmCmWqr6WwNHz3a1/oUJtHW5d24AE1pZxRhz5SODb9CSTG8yaNQuPPfYYFixYgJ07dzZjqZLz+eefo2f3nnhz+psYOnQoPFJtU8+E+8wGWGvXCCl8hLsPApg96+2Ux5V9BI9URiP5VPm7C/64DcEs4GRJtk0NF24cI9jW5+TJSx3PakNm7RaSa+82JJLiRkobNnaZOuDmL4N9plrhT8984TKIqUol77WuszJfPTMEA7bs3IyerXtldHGx3Y2aeDXeX/sOAIA5cv7ogIE5MIvXOEzOLQVjcPSc25GCV8fM5wFAtTW1QE1uzJWAaqG2NTM24R6UxFnGcOXbSduwf7oZFifNh9h0+pimpFeb3ti8cxOEiMNxHHfOo0pl1mPjkEZtwWFE2+oZJwYOAQeccTjCgVDbYHJhNvkmisvnLQj1jGH1/UK3Gd/8X0i5ryyJjqsfo1Qb1M+Cut+1ppxhiy3IbGWYR2jtJ9Grr8ai+6AIY4TbTyWJ4+vv9Hhup2IA5r0/D8uWfh5If1FhIQZk52Dz00+nJdbeFYjttRdaXfX7li4Glmz+FHEuZfExez6i6rWeswghl+VyhAAce/zR4516P2C+um8K7DzlA4tjv0GAmeMxd4lL6bYXgOME2olnnmL1Vf739pmY//Tv3x+rv1+NG2+4EW+88QZqalIvqBTGH//4R/ztb39rUFrNzTffjH322QfnnHNOyrh1dXWoqKjY7URkZ5xxRlpS8MLCQnz11VctIsojiJ8rixcvjhTvwAMPzHBJiN0dx3Fw/vnn4/nnn08ZVwiBc889F1u3bt3txjaCIIhMUlpailGjRmHGjBlpvfvPy8vDIYccghtuuAFnn322fL+yG8A5x9SpUzFhwgR88cUXqK9P/v8/HnroIQBAfn4++vTpgz59+uD888/H8OHD0bZtZv8N9fPPg+80/Oy7774t/n+1knHPPfc0+zFbt26N995772e3SMuUKVMwbdq0SHF79eqFjz/+mKTaBEEQBEEQBEEQBEEQBEEQBNFAdt1/nSEIgiAIgiAIgiAIgiAIgiAIgiD2GGyNRVIhlV/2Y8kDhT9eWHLhSmgYAC7cowmhpR9u+paSBdncfPPNuPzyyzFw4MC00/7xj3/E1KlTPWHdu3fHjBkzdolfQG5dmKPEJ1pyxF05kYARThnJKxOWqkegpnhlIM/8Lr8MylRs0QsTcIWuFpYY2d32ZxCoadb+aKzZWos4B2JN+DuKjz76KG644YZAeO/evTFnzhz06dOn6Q7WBMyfPx8//PCDJywrKwsjRoxoVL4r15eY7yyWjbZDfgcGB5tf/wN4bcNkkjXF30LUV4NlF8KrCPL1DlG7CiVUc+taBoSzREQStGdjMWRJJL3JpLthEt5gHgwMginZmxZqB9IwK7YO0dJsJXtj8rtXrs3dkggmw5kWk2p5FFf7ddkcMCXqdvMXKr2rPGWecxFWP51IP+wTzvnCXJm20juGCbW1NNvEjXlE2VqgzYws25Jqs5g6UgxaP6jzlEI8B275HPMZLL/V5hMJuEPOPi2iSLWBUPGyn1heu4aVISMkGjubImvVXm1ZdDLpoKcsqdpr2H307VMf8aqfkhazoOcwOFn5VrHdvHltOTZ/cCsqvp+eMP1DEx/C0cccA0DJOzWO9xSYVR0ZPBvea6TbX8g5eqTadphvDk5S7V0Dfz3nnOPFF1/E5MmT8dlnnzVY/tcc7Ny5E6cMOwXX33g9/jbBEg2qObtHqK0QXJjHBMD95Jxj4kMTUx7TK8tOMAcwu737zTOkWmjCiItNWbySbXeqZ0srdfsSRo5rj7Jyn2yzkeTaPrkkybV3PZKOgP7LnShihGHUHvsYzPQtkL9bA2UEptIyIedR9bweWyu3oEth1+QH/Bnx3pp3UFFbAYc57oxQXWR9/STC7HOnJ3oDag0XOddkgiE7O1uJi+TclTG4c1lmdNzqb2aOrQXcYAyivg61X3yF+i9WoO6778DXb4Io2Q4WrwfLzoHTri2ye/ZEzuADkHf8scjq2s2awrDwauWZV1gdLvPF0XOgzZtR9c57qF28GPWrVyO+bRtQWwM4MTht2yGrV09kH3AA8o4bipyDDmz0i5DC7EJ0yO+A4qqf4K7FFuy79OskwRi4WlCBgYFDvnOKCbmgkGCAEErky7SmV4qDvVvmqnhfG+k4vvdJdh/sf9Wk27RHru3mHnredn6J+mphz4kTkWC/qVeBHcErEIwS8swbOg2XDUOPZa5UG+5zt4oz8YHgmN4pFsPoVq0AAFUrVqB07ly0PeGEhOUigtTGa7F0yxLIG+S+f9V3kDMAEHDAAaEXp2Jm7TEtqNfjDBfq2cTUZf2+QD8vWwtzaZE2l/eZCQHmOKp7dNuBbBeqr4TbTgQXYE7LzH86d+6MF196EYILzJw5E9OmTcOPP/6Id999F3l5eaiurk6YtkuXLvj3v/+NYcOGRS5TMs4++2xcfvnlePbZZ1PGHT16dCRZ6a7C7373O8ycOTNy/JycHCxZsgR77bVXBktFEISfpUuXpoyTnZ29S0siiV2Hhx9+GC+88ELSBeM0VVVVGD58OObOndsMJSMIgtj1mThxIm655ZaUcukwqqursWDBAixYsAC5ubk49dRT8dBDD6Fv374ZKGnjWbp0KcaNG4f33nsv6fNXIqqqqrBixQqsWLHCPHP07t0bN998M0aPHt3UxcX8+fMj/bvMr3/96yY/dlPSkGvdGE4++WTMmDEDOTk5qSPvQWzYsAHXXnttpLitW7fGjBkz6DmYIAiCIAiCIAiCIAiCIAiCIBoB/Y8WgiAIgiAIgiAIgiAIgiAIgiAIYpcj9BdtmU+8BlegLXzx/JIX4VqmVB4CQgivvLCFmDx5Mr799luMHDkSZ599NvLy8iKlmzRpEh544AFPWFFREWbOnInu3btnoqhpU5CbBS3J1j+2aFsKTqToFQBEvAbbP30KOR0GoKDnEPDaskCe+d0Os7Zs8a1thPTboex4/rBkJPqFb38Fc7dr6gR+2FyDfbvlpsg7GhMmTMBtt90WCN93333x/vvvo2fPnk1ynKbkwQcfDIQNHz4cHTt2bFS+X/9Y7AuR1z2/zxDs/PbdhmUqONa8cAwK9j4asYJOyCrYC7HCzmjd9wywnNZhCdBgqS7RAiQxFSqxV9PKtbWIT49PDMIWeRstJyDte9yIN91uy7Gy8Mu1pWWXQUAwB0wwCMah5dpSBKfk2UKLqLk8pi3YNpItocSM3PTL8tKEmBrNmfrbgE/O6wlj8nhMf/f/OEaqJQXYWq7tmP1uHC3Udqz9fqm2o84r5l5jfSx9HE/Z3TAjNwyVatv4wxLHDRV+pZBqA4AQ8fAdFrG89injNC8RrKANztqqv1b1S9527cj+OCnasPnu7quv2JS0iEW9T/aW02LLh2MTSrVjsRgmPTkJF11ykfewsASNiWSMfvEu8+43363T9Uu1w+S9/uOQVLvl0PW7trYWkydPxnPPPYfly5c3SKbRUDp16oRTTz0V1153La65+hp8+umnaaUXQmDiwxPxzux3MGf++2jTpo18poPwPtdZom29w90tcPutt6OuLvWiA+3atUsubPLss0XaMOOxvUiTK7uGV9qtn2NUA5NyWltMqtqYEGoeALWAkJoJaBm3cPuyULm2r1mRXHvXJ5WgNpQEglqm+uaEMl0lLtXzF/maQ1j7tGDbLRljDOW15ciL5aHtLrVIR8uwZMtn+H77KjDHnTMacb6Q81IHDrTw2mEMjpDzSikrhwoHGHR82SpznFwAMo2ZZ8IVHDMAzFFKbebOQXlZOWrenYu6d+ei5qNPgMoqUzKYUro/tfgIlVNeBgDkHns0Wl87GnlHHR6tFoZFUmF1K1ag7IGHUPXe+6HzGwCIb9mKum+/RdU776LsoYeR1asn2owejcLzzwMaIVvs0boXtuzc4ltgxJY0A0IwxAWHFohLjTCDoxY2kgLhGBy1gBsX8pnJUc8+YI7pQ/XpOXb3qB/IdN/OoNokS9z3qvYozLhg70OgT3fF3MKMjcn69FT9d1P37/Zc0oxPCWpW8HTdLYe510QIgUULP8aCDxcE8ri4oBA5jJnlqDY88giJtdPks02forq2SvVLjplfCchXCbKn0/dGmD8QQq2nxawFK9XiDOYdgXwfwYVQi3oJ9y2vEGp5MGsscmDeuehjmXfwKlwILtsshOqHEdpOmmv+4zgOhg8fjuHDh3vCly9fjqeffhrz5s1DXV0dsrOz0b9/f9x444044ogjIpcjKqNHj44k1n7zzTeb/NiZYuzYsXjmmWcix4/FYpg/fz769euXwVIRBBHG8uXLU8bZFRb0JXYP2rdvj2HDhuG9996LFH/evHlYsWJFgxahJgiC2JO47rrr8PjjjzdJXjU1NZg2bRqmTZuGvn374u6778YFF1zQJHk3lpdeegl/+MMfsHnz5ibPe82aNRgzZgxuuukmdOjQAaNHj8ZFF12EXr16NTrvv//975HiXX/99Y0+VjpwzlFfXx9JXD1t2jRUVlY2Q6nkoklPPvkkLr300mY53q6EEAJXXnklSktLI8V/4YUXMGjQoAyXiiAIgiAIgiAIgiAIgiAIgiD2bJzUUQiCIAiCIAiCIAiCIAiCIAiCIAgifaIIpQJx/PIwLVZLIPLxS9m84ZZ4ByEuIAZX6NmCVFRUYPr06bjooouw7777YurUqSnTzJo1C2PGjPGExWIxTJ06FQceeGCmipo2OVlSkCJFLd59WsGif2pL12DD1N+i/NuZ2PbRg1j38tnBDJmD3L0Ohle15//mD/Ee2NS5hE6VqDK+RFEElq+tShkvSj7jx48PlWofcMAB+PDDD3dJqfacOXMwY8aMQPi1117bqHw3FJeheEcloKQ/wrrfbQ46B7G8MAl2dCrXL0D5yjexfdkTKF5wNza+czV4fePvI7ErENLYbaETkknIEkmTw7atuFZ+ruw5TImn98lPZoUz5gqkZR4OwGJKEB0z+TITN6bix6z0Mj5jWWAsptLHVJwYgCyVPqZ+smTeLAbGHOsnFum7PF7Mk59bNlU+Uw61jznyO2LWOfvOgzHvPpVOXmZ9jfR1j6l76qhboqXaYfcA0CLz4L32m/WS1QNvODP30gR4bXMskMRTvihjTVZeR2+a8EybmQyWwQgn4U4dkEogaN+fZG02LMy7P6d9/6TFK+p5kltOf67ZBQnTzX5/Ni66+CL3Dmq3JnSt9v6xxZt2sc1+K52JosS9ul56pNr6WnqyY6Hfk9GUIsf6+npMnjwZQ4cORadOndChQwd0794dp556Ku69915wzlNnsgdQVlaG8ePHY8CAASgoKMANN9yAZcuWNYtUu0ePHhhz7RisXbcWm7ZswrPPP4tf/vKXWPTJIowbN65B93vFihXo02MfvP/e++DcmsWZOZ374/2bY8uWLXjin09EOs7RQ4+2NJGp/igRqxDyBwJCcCmOVM+Sej/UPjtcSlyFee7U+wH3WdQVHVvh5ujuNXCFqtZ2kuffZNupSCoeJ5LilXpGxL+wgW4/fgttyDHsDLTY3YxSgXZo58fMmAItdWbenLdWbkVlXfPIU3ZVfixbi4Xr/2vmiYwBjmByUzhSiM2YGXbNPF3JsJkTk/uVjFb/LRjgMAcxxyi54R/VAd+YDECUV6D0lnHYcuRJ2HHbnah67wMIJdXWJJulAkDthwuw7bwLUXrzHyGqq71juqpzKfvweBxlEx7EllNPR9W770Wal2rq1/6I7bfehq0jzkT92h8jp/PTPq89CrIKEBcc3PqJqx/OOTjiEIIjLuJqv9uHc8GVkJ6rkUT12ypc983+8YfbEmL7vJn5yxDsy+HpuwPvMhkSdhyZXPAg7X5LDm7QMnn/rkT9lkeqrRYDCD0vAUx8cGIguI3j4NeF7pyZASj/9FNsnzMnSqkJADXxGny8/iNZL5XE3K3GRoENQMmzdTCEO4SoOQhUbDAuWxCzlkgUgODcjgqu43Mt5JbH50K/v/POV3Q+sMLD5j/+emUvEtSc859BgwZh4sSJWLZsGb766issW7YML7/8ckak2gBwyCGHoLCwMGW8srKyyHKulmTixIm47777IsdnjOE///lPxq4vQRDJ+f7771PG6dSpUzOUhNhTmD59Olq3jv5vd7fffnsGS0MQBLHr88gjjzSZVNvP6tWrceGFF6Jv376RFtPIFMuWLcN+++2HCy+8MCNSbZuamhps3LgRf/rTn9C7d2+0atUKw4cPx+LFixuc59y5c1PG6dChA7p27drgY0Rl1qxZ2H///ZGbm4tYLIbc3Fw4joO8vDzsvffeOOmkk/CXv/wFixcv9vzb2llnnZXxsgHAwIEDsW7dup+lVBsAnnnmGbz11luR4t5yyy0488wzM1wigiAIgiAIgiAIgiAIgiAIgtjzaXlTAEEQBEEQBEEQBEEQBEEQBEEQBPEzogmEMWEeRNvoIRLEgyW3gRKMZFgs1qFDBzzwwAN44IEHMGHCBNx9990YM2YMTj75ZLRq1SoQf8OGDTjvvPNw0003JZR+/PTTTzjvvPMCYsF//OMfOPXUUzNyHg1Fypu8siIIDqldAfTNqvh2NjbPuA68tiJpfrkd+sPJKbTy8su0PdqVJDk18X03dU/mu/T7xgmZhRAYO3Ys7rzzzsC+ww8/HPPmzUOXLl0adYxMUFJSgiuuuCIQfswxx+D4449vVN6ffbcJQTu7llTF0OlX48CcrEYdw6Z68xJsfncMRLwmSSwSE+4+hAwIjZZrh8Wz4nry8wpxmSe+X67t7gvKtRlsgbaRUWuxNbPl2lp6bQuvs1Q+wbiALdXOMjJuryRbx/Hvt76b8mXBFmQbmbYl7vYItY2A2y6HEoN7xNxafqiumVIWuulhLZrhxndVxUiw7b/HSSYTCdP4ksrChCdLiCtmTUasoHPKOC1HBgXf9vVMS67t/26HpRZsdz7mHlWXgrQZeAmyirq56Zj3J6sg8Xg97vZxWLVqlTqS9UcJVP15+U8lVKitsa+P8IoVjVTbd1laWqr9/PPPo127drj66qvx4Ycfori4GCUlJdi4cSPefvtt/PnPf0YsFkPPnj0xf/78JjvursKmTZtw4403olevXmjbti3Gjx+Pb7/9NuMyccYY9ttvX9xxxx3YVrINa9auwcRHJ6J79+4ygiULveMvd+CjRR+lJUXSVFVVYfhpI3DTDTdBcFdoKgR3padabq0Fpxy44NwLEY/HI53HbX+6VSlUI/wYEbZf6i3P1RZta1G2Ldk2Ikh4BdswYklXYQnzTKTdqiFCViWJbC65Ngm2m46kvWC4J9vdbU8dU/S7zI5s6pPdt8MdCYS71571uCOFwPrydaiN1yY95p5KSdU2vLV6BrjgUqANvVgNAxP+xShkuMOYFG/DMYtgOExLzB1zfxww5MRy4Kh0sBe3sMXqnvEb4Ju2ovrNGRC1tSGzzOC3sBmMZuf/vYriCy+F2Lkz4TVgIfMKUVODbVdehfLH/w40Yuyp/fwLbD1jOOq++qrBeXRr1V0KtI04W34X/5+98w7Qorj7+Hdmn+uFIk0QDaCggIgQUNHXEiIBAbG8JkZRscVCVFRseZXEErsJRhM1ViREDXYgggUxGkHBiApEKSLi0Tmu92fm/WNmdmefZ5929zzHAb+PPjxbZmZnd6ft3t1ntFxbRki3jXjbnSzBDWfeQVlqX9OuCygJN2C16PaSVLdKWu22jN3+Grm2i/u4KX3rQXFNeUu1PU8npowmGtv5i06EfNuaTMIfWI09d+7cgXfmvxOV5jn5Bchn0eV8w+9/n/H3tnsL/9myDJIbqbZwS7JyW5tvI8yGrxGReqenoocSYgtASl0JtFqbAZA6nld7JKRuGKUw72sRWOb9km3VRkaOf3z3XPrjR6bnEvXYHV2O96SxT+RkmrH44IMPMpyTlvHCCy/guuuuSynOs88+i1NOOSVDOSIIIhElJSUJw7jvCggiCXJzc/Hhhx8iPz/2xIM2b7/9doZzRBAE0XZ5//33cf3112f8ON9++y0GDRqEyy+/POPHsqmoqMDo0aMxZMgQ9+dirU1VVRXmzp2L4cOHo1OnTrj66qtTmrBo27Zt2LFjR8Jwxx9/fEuymZCysjIcccQRGDt2LFavXo2GBu8dr5QS9fX1KCkpwXvvvYc77rgDw4cPRygUQrt27TI6wZshPz8fd999N1auXIkuXdryz7Mzx8qVK3HJJZckFfawww7DHXfckeEcEQRBEARBEARBEARBEARBEMS+AYm1CYIgCIIgCIIgCIIgCIIgCIIgiFYjriQmclesv+mJkYSRhQQFjSnPyPDfDXXo0AFTp07F1KlTccMNN+DWW2/FI488grfffhvbt2/HzJkz0bNnz6h4f/jDHwKlygBQXl6O6ghB0nnnnYexY8fihx9+SOlj/5GVobKyMipcRUVFs84/WgQoo/+VEuVfzEpKlpO7/xArtvTfP+9mwy4k9rGi5CxRx0yUh+TCL10TW2CVCCEErr76atx3331R+0444QS8++676NixY7PTzxQVFRUYP348NmzY4NvOGMMf/vCHFv+R3pJVP1iJRu/n+R3R6eRbW3SMSGpKPkbNxg/TmiaxGwmqrj65tkyinMaT9BpzlG1I9IR5iPj4Y5s1I8m2pdHcWna0h8/Rkl8j2NZSbi3SdmXaZj/jnmQ7Qpjtl2xzXzwjubY/XtpOQBgrDTdt7hNvgzlgMOu2UNtL35OFG6m2DqfPmVlx/GnAL9UOvObWOgu+X/CFC7rf0bpDb49tmouQHMcsXt6OcF1yf8AdyuucVLjdRwYHWJHXVSKBBDDiPgfmLdY29cnZbwA6Dv51VLh2Ay5E1/+5O2Y8gCGUH/teLf54MUYMH4FXZr8Kv0A7QpLtS92vRo0SDsYahQAAIABJREFUaptw5ppIvzyzLUq1V6xYgX79+mHSpEmoqoo/yQoAbNy4ESeccALy8vJw7LHH4qmnnkJTU1Na8tLarF69GhdffDG6deuG7t27Y/r06fj+++8zLv5zHAeDBh2Ohx56CFXVlfj6m2/wu9t/h/bt2/uf1yypNqCWh/54KH7Y/AOOOeaYlI8rpcTjf3kcQw4/Ejt2bIetp/bE1aZblljw1nws+3RZUmmfevqpOOSwvpZUVX+E/kRuh1QSVnhSVk+87RdtC6mXtaTVyLeDBNtCevGhn0+FEK6Q1XQH0XJt7xnHlktmSq5NZI5k21AfkcJtQI3tbBmz9HoHW9Ds9jhG4uxbNmOe6HGRkGFsqFiPJrFntp/NpbKhAm+sfRUN4Qa3r2SMqalaOGAmbfFk2BKc6YlcuBJvczjeveBqn2OutwSynGy3P+duWoCv1zbhfffKP2I1pPhqDADQsHQZSqdcH/s9S9SrDYnSq69D7TvvRodlDLknnYgO996Nzq+8jK7z/4kur72CDg8+gLxTTgEcJyqKKC3FjnMnIrxlS5xcxqZ7YQ8l0RYCYRF221/TVoeFabulK9pW7bM71YH+T1jtM1zhsPVWyYur5cMIaJuNU9sIiI1sO/KCMitOYPudoKlmcf5LF8yUy1jpBz3mBifkDybinxzjwKL3Pwi8LmcXFASeYc1//4sts2bFTZcAKhoq8OX25cjLzkP7/HbIzcqDV8qFN27xCrI3yYZ+bSuNDBvMjSsAQApXyG1qlzuO0WkwLwU1djGPNK6U3i4uftG8tI4fOP4JkHNHracwBJLWuWf60xLuvjvyGTOY9evXt+g4meSdd97BxIkTU7oW9913Hy644IIM5oogiETs3LkzYZhDDjmkFXJC7E0MGjQo6ueGsaitrcW8efMynCOCIIi2R01NDcaPH99qEwJJKfHEE09gwIABqKury/jx5s2bh65du2LBggVtZtKjnTt34pFHHkGHDh1wyCGH4PHHH084yemf/vSnpNK+6qqr0pHFQMrKynDIIYfgyy+/TCmelDKl3/k6/fTT8cwzzyAvLy/pON27d8ejjz6KyspK3HLLLSnlb2+itLQUp59+elJhHcfBjBkzkJubm+FcEQRBEARBEARBEARBEARBEMS+AYm1CYIgCIIgCIIgCIIgCIIgCIIgiIzSUv2Lie93IicQtsAvJwuMpSVnu4ucnBxMnDgRy5cvx5AhQ6L233nnnVi2LDmRnBF0p/r56quvotL661//GhUu2T8Si6SusQnGeimNrcW6H8qgkrxwJG//YfAZU2zpEdPLvgInY5Q/W8pp5SdNrNlUjx0VzROUTZ48GY8++mjU9rFjx+Ktt95CUVFRS7OXdlatWoVjjz0WH3/8cdS+qVOnYtiwYS0+xocrEv/hffZ+vdDjnOeRTqGrlOG0pUXsZnwS5cjtcNuTYFFsIsGyWU5Cru3mw5Mdqu1+IbQrfXYF00aI6HjibZ9c2wi2jXxaSbT9AmxLsA1bsh0C4/qbhVQ8V4yt07DXYy6HdFpWujoMQ0jlMUqmHdLnFNJ51nJwW/Jtib+Ze85acOguI1qq7bvWcJd91zfiPsEXLt49DxAZ+4R0EfLnmM2Sf0dTzdZYAX3w7IKkwu1eYkms05E0i77GSCR6TqSotIWj0fs6HfUb9DrnY+w/6ml0G/ln9Dp3qZJqMydu3JxOA8GzC2PmqrqqGuedcx6uu+Y6NDY2+rISS6oYT7LoE2q7ZR2uILStSbXr6uowbNgwrF69ullxP/74Y1x66aXIyclBv3798Jvf/Abbtm1LS94yxSeffIKzzjoLHTt2RL9+/fDMM89g69bk6n5LyM7OxlFHH4Wnn34atbU1WL58OaZce43vD/aDpNouluQwNzcHiz5chDt/fyc4T/3XD1evXoN+vQ/FgrfmQ0JocbUnIpVSoEmEcfnFVySVXm5eLh598lFXFuk+f9iybC1edY38UihZpPAkrJ502xJtm+cVnUOh0zXPMEGCbWkE2/Z2433Ucm1PNmkLXNWFbi25dluRmOxJ2G1k0lcvoo+ypdhBiTCwqDtr4kk7lG/yBG+8I91UzFDI6z048/oJxjgaw034tmzdPiPXrmqowmurX0FVfZWSaXPVhzvgeijPvWsEgHFbQazG48xRV5PbYmwAZjwZcrLAGTeh4fbajKs4RuLtxYroh+FbDh3aD4W//hU6zXgS3ZYsQo+1K9Bj3Up0W/ovdPzrn5F/6lj3HjMTSbffdQveRs1rb0ZNtOHrw/Vi9ay/o27evKjjZ/XujW7/nIvOM59H4cSJyD1qOLIHDkTOsGEoPPsX6PTXx7H/e+8gu/9hUSOI8PYd2HXjzc25VcgN5aJDXgdX5RuWAmEZ9iZD8LXTqt2W7jbpSn+Fed+kw3otpW9qB2u7LeXWsl//zYq6UbY2WOrFyPeRrmjX3B/pxTV5tdNr7n+JSKeg2zdkcCXInqzed0y9+sHCD6KSOSk3F8U8ug6Yy/3dPfegsbQ0ffneC/nXxkUQUqiWijkoyC5A+/z2cHhIWa7VoANM2qXcW7JLH4S3zpmK7vrltYfbFczrbsxMjmLKgZrQRL0DZpJ55d99fcvcowN6SKbF9Wb8wxiLrjduLr1+0V7fm+Cco127dgnDlZSUtEJuUufzzz/HKaecktLPXa6//nrceOONGcwVQRDJEDmhbxADBgxohZwQexudOnXCc889l1TYcePG4aWXXtpjJ9EjCIJoDiNHjkyqH043q1atQq9evVBWltykv83hhhtuwLhx41pF4N1c1q5diyuuuAJFRUX47W9/G/NZ5pVXXkmYVnZ2Nk466aR0Z9FlzJgx2LFjR8bSN9x111248MILUVZWhksuuQSdO0dPIlxQUIAjjzwSU6ZMwcqVK1FSUoLJkyc362dGewsNDQ0444wzsGbNmqTC33TTTWn5XSqCIAiCIAiCIAiCIAiCIAiCIBTsd4+Pdn+j8Ef99kP3A4ubnVh5aS0gGdrt1/ZmyKS8NQ/KW/OgvDWftpw/ylvzoLw1D8pb86C8NQ/KW/OgvDWPtpw3oG3nry3n7ejut6Eod//dnQ2CIAiCIAiCIHYzEjJQcgH4xUCRqosg+YUnZLGkGpBRYm1XOKYieSocCVdi5ulxpCv6AKQr22Fg2C+vU/NPPE1s2LABhx12GGpra33bx4wZg3/+85++bWvXrsUhhxzSmtnDnXfeiVtvvTXleE/+czmmPf+RK0JlCGnxlJKoGvlryUuTIJvi/DEd4yg46H/Q+cR7wJ0suCJZaaSzSrmjSoSRtgJGYmWW3W3Msk0xex/gM066Yj5TzoQvnFd+XQuMDinwwEU9cPqIDqlcLgDAAQccECVGGT58OB5//HFkZWWlnF4QBQUF6NWrV8z9n332Gerq6jBixIi44sy1a9fikUcewWOPPebJQC1OOOEEvPPOOy3O9w/bKzD813+FlJZIWIuGPUGw4y0Lgc2v/xqirqJFxwUYek38CE5eZ11uPWmvT9LLIsW9sMqgl1Z8qWsi4WsKuWZGwLwnk2kxUkD6Vt8DsDiyySAZf+RyhDEN0k3fnWTAFn/6wgqYSQdMGKPyVF2cAFwpnPDScdsntd9N08hKpXTjIfJ4MH1vvHOLvB7xZNNGNGjvj/xwLQH06hGL3O/WL6+d98Tj3F1XtyyWVDu6vlrqQStcZF6TOU97jy0o9Jn24lTH6B01mz7ExjcmxIrgxut3xc4EYdoaGazTkXXVkhnGiRRjOV64pDITuFXUl2PXimdQ9uVfEa6PLSg46+dn4bmZz8FxHHdbyqJrS5zp22cNb3z7fDLPFI+VBn75y1/ixRdfTFt6hs6dO2PUqFG49tprMXTo0LSnnyrz58/H9OnT8dFHH7WqICM/Px9HH3M0rrn6Gpwy9hRXaGCer+wCEUuqHS13NpJQtbZ8+XL87OSfoWxX8+Qb5194Pv702J9gntckVDP62J8ex5KPlqBTp04oLi5GTk4OGGNobGxEdXU1SktLsWXLFmzYsAFXTb0K5110ni9/iYklsrX7B29/tMRY93buY4Wlvncn1TBhTB9krUvpHsOW5sMcSz+ryqhjB50Ji7ue8EqksU7vDUS+2wjcr4n1riOW5DNq8i+3fsEdPrqaU6lTZUpS6uVNyYLVew1vXdUfob+NLF64kncBCSHCCEsBIcNqnxBokmFkOVno3b4Psnh6njfbIhX1FXh9zSuoqC8HAD3ZjJZcMwbOOCDVGNPh5lkTcJijw3Bw/fzp6PAMDA4PgTMGDgcO48jLzkdeVh44c+DYH+4o4TbjKk2u0lOybQdizTpsP+XnaiSbFULBWWei4PyzkdOvL4yYG7CE3lab0vjFlyi95EqIrVu9xxA9FA8deBC6/es9gDvwibXtdr6mBluOPhaidJfvmmUddBC6zHkDvGPHhNdXVFRg+2mnoWn12qh9Xd58HdnN6Iu/LVuH/+5cqa+bA4erb3UNQwgFbHO4Aw7uXm9HX3MG/zXnXN0/rp9J1HX1Juvh1jO+2xa7bTSi7gHcyxk8Bou69tFBE7bdieTBvrRjxLPfkMV9P6vLR+T7WTekFVRYk0io3d67WCmkfo2i2qSBBx+OjRs3+o57c3E7/KKgwPdUbJ54w3q90+mno9+f/xz3/PdVVu/6Bu+tf1uXY+6WZVNvGprqUdtQo9srNYGVw1Wb5DAHIe7A4VlwGEeIh8BZCNlZIV3HQm44046pOhaCw5lb3zgLgTOo9hBq0gKmJxhwwMG4A85NjfO3Z2B6K2Pu0ItDvd9V7TL0JAfRdYibdwBum5f6c40bnrGU4ySTZkvo3r07Nm/eHDfMxIkTMXPmzBYdJ92sX78e/fv3T0ma1xbPgyD2Rerq6pCXl5cw3L///W+MGDGiFXJE7I3k5uaivr4+qbCMMXTu3BlHH300br/9dgwePDjDuSMIgtg9TJ8+Hddee+1uzUPHjh2xYcMGFBbGniQ2VRoaGnDcccdh6dKlaUuztSgoKMDUqVMxbdo092cqQghkZ2cjHI4/KfvQoUOxbNmyjOTr7bffxs9+9rOMpG0zcOBAfPXVV1HbKyoqsG7dOmRlZeHggw/2TdpKqHdnF198MZ599tmkwh9++OFYunQpcnJyMpwzgiAIgiAIgiAIgiAIgiAIgtg3uP2JMQilM8F2HRP/Is3ugvLWPChvzYPy1nzacv4ob82D8tY8KG/Ng/LWPChvzYPy1jzact6Atp2/tpw37tAf3BMEQRAEQRAEkRlc6ZSWTQWHgefANG6qAFlilF+RAZBMi7Z3PwcddBAuvPBC/OUvf/Ftf+utt1BSUoIePXrsppy1jLJqLdFwpU2xhLMiKm7hIT+Dk9MOPKsAhQePR6hwf4BxS2jkmaCivKVumWHR+5gqI+l5mnXtZ3qVuYXt3S8qmiXWDuLTTz/FkCFD0pIWAIwcORLvvvtuzP1Lly7FFVdcge7du+PYY49F//790aVLF3DOUVZWhnXr1mHJkiVYsWJFzDQGDRqEV199NS0y8PnL1ujLGmme8mRW1kYwJwtdxz6Eza9c2qLjFvYZA6c54n2fPMdqnIgUyPR1C0jf1F8JgEm7OseIa6cRtGwry3Q5lRIMXAmxLSGUPzfcDQum2ke13wGYUPG1aFE1c0ZBZrdHHMxItJmtJ+MRkm19PEgwN1zESVunZfplW+Ab1cBGfdvLtkxbb3PXuRWeufWbMXufLdHWgm133cSxxfJ7llQbAMI1O2JFsKJGivv3BDJYpyMrqyUvjC3YjqyziJG/ePtipRsNz2mP/YZehw6DfoVdXz2NnZ/eExhu9j9mIzsnG089/ZT7x/oJj2jXR3vdLNvV2s5ehKR3d0i1169fj5deeilt6dls374ds2bNwqxZs5Cfn4/hw4fjV7/6FX7xi18kfW1bghACL774Iv7yl79g2bJlSUuD0kG7du1w4kkn4vrrrsdxxx0XKAFutlTblgDreEcMPgIbSjZg3Ohx+PBfH6ac31dnvwoHDh6c/iCKCosQYiEwxnDLDbcANySXhoREk2hCk2hEo2hEQ7gBYRmO9u776oB0t+kl9/QBgJn9YJDMm3CDSenKFyXMJVFrEkz3pyqmUSHDOLQlg2TeswPTcm0z4ZOXNXUMs91d199uRt3FiPgR6wmvn50ukRKxunpTImJh7qdnZkd0V6OfZyGlV06FfxSqyokpS4CU3pjTjGtUXnQMpnSlkHq8CQHGGBqa6rFm1zfo3e5g5Ib2PiHKjtodmLPmdVQ3Vmt5q5a6wki1mZJqcw5HXzPGJDjTMmrGwPR+zqCWATAzWYGWdEvJkO1kwyiaTfrmw43A2R2DmvEuYHri3JNPRPvbbkbogAPccasn62e+QmdE/dmDj8B+f3sGO8aeDtnQ4CuU4e83oH7pMuQefbTOK4sqazVvzImSajMAHe69OympNgDw4mJ0+ON0bB87Lmpf9T9ebpZYu2tBN6zc8ZXOjVCPNW6ZFhCuIJzrEELdG10XJNPv/Bjg6PdOkgHQz1OMyYh21l2L6DnNM2LEu4cYbbAdzQ4HWO2tGZ8F7UszidqjuHFZwIRT0ht+q8kQTf8Z8S5WC5HN9p07S6Ok2gBwVE62zqe/aDJr27bXX8N+Y8ei0ymnNOs89lZqGqvx0cYPAAa3bWGusF/dmbysPOSG8lBZV4GwDCPk3hN3GgcICHBwNUZhEkJIcCYhuVD9in5HoaZx4Po7BKHrDXTdkUJA8hBghOqqaVXvfKUDaeqYGf9EVCkpAc68OuWOf4QE4/5nHiD2+CfdguzdxZYtWxKG2b59eyvkJHl27NiBI444IiWp9k9/+lOSahNEGyFZAWQ6f05F7Ht06NAhqT4OUGPNbdu24c0338Sbb76JIUOG4MUXX2z1iacJgiAyybp16zB16tSU4nDO0bt3bzDGsGnTJoRCIZSXl7coH6WlpTjqqKOwcuXKFqVj2LFjBwYMGIBt27a1OC3GGLp06YJt27ahd+/eWLduHTjnECL694vSRXV1NW6//XY8/PDDePvttzFs2DC89NJLCaXaAHDuuedmLF/Tpk3LWNqGUCiEuXPnBu4rLi7GkUcemfE87Kncf//9SUu1Q6EQnnvuOZJqEwRBEARBEARBEARBEARBEESa2RP/2o4gCIIgCIIgCIIgCIIgCIIgCILYC2iW2CXIjREhU/SH8wvKIuN5GpHdz6mnnhq4fdGiRa2bkTSys6IW0YYwS6jtSsSi70FezxFoP/RytBs8CaHCzhHRE9wzIyFL971NQXL0rxWVqG3I3B/0tQabNm3C7Nmzcfvtt2Py5Mm44oorcMstt+Cpp56KK9UeMWIEFi5ciI5JSrgSMe+TNfBJbVksAai3LZTXHj3OmulK01Ilq/ggdDnud3GPQWSaTF/rgPSjBLWJ4saTMEd2SMxNkLm/qmEJ9XzxuSd9ZtyVxalf8TCaPg7A8daNVJo58MTT9n61nbmfkA7rAAjpsGY55G3Tx4dOgzHHzYfabsdzAtJxwFhIfxyVb2bSCoG54bn/eDqf3j6urhEz4bVkMFCqzbAnSrUBIFxXGnOfG5s7CcO0TTJYpxmLvv4R4ujg/MS657HCtuwceFYh9htyDXqd8wlyOw8ODDNr5iz8evKv40jB4Uk6jWBTetvs/b5myC6qlqTTrCdDc2WPX375Jc466ywMGzYMhx9+OPr27YuDDjoIvXv3jnue6aKmpgaLFi3COeecg+zsbAwcOBB33nknysrK0nqchoYGPPLIIxgyZAhycnJw7rnn4t///nerSLU7d+6MiedNxJdffoldu3bhtVdfS79UG9FSbfOdnZ2Nt99bgHvuvzspcXmnTp1w+eWX45133kFpaSmeeeYZdCzuiCye1axyxsCQxbOQF8pHcXY7dMrrjP1yO6EwuxAh7mgBpICQAkLojxSQkBBSCSSFVB8pBZRiUu+H2ial0M+P0GFVmq6YUppwdjpGWKnDmzTMR11o605498KdZMookSPvR8RlinymTfUZtzXq4p4CA4vb3MduM+Ncw8jJDyL8syyyjQ46RkRbb1dIW8BsjyxV9+j1GXZvpvZzNWJiDI3hRqze9TUqGipin8ceyHfl6/HqN/9ATVO1EmjrMSKHFmVDi2g5hwMOzoyUlnvXTXL9zdxxt7p2OiwYmASynBAc7rj9LGN61M7MHfXfB27uDxh4u2J0fPQBdHz8YYQO6KHvD0Nkk+hKub1GHQCQfWg/FF50gRfOilP3wb/iXqO6he9HbQv1PAA5xx2X/IUGkH3EIOQMHxa1vf7jj1NKx1CQVYC8rDwIGVbtt/TaUqHbdK/tFb42WLjtrBZqQ7hvoISEDgu3HTaaYbUqAydYkloWreK5C1Gh7K+UaOVXDXEPF7kz6HrEmQTRTsPUhbWr1wYG6xXKsupH8OG4BNbeMBX1SUoY9xXe3fAO6pvqLPm+gXltCIAQ5+hYsB8KsvLdMYjQ83CZsQwgAaHTkBKSqfGOhJqyS9UgM8Yz4xwTVU0GphosYYXRtYpJSKHk+FJ3egzm+N44Sh8akGZyEf/4RwprXKufdSLLYbPHM21wGBQKhRKGqampaYWcJEdNTQ369++PysrKpOMMHjwYCxYsyGCuCIJIhf/85z8Jw4RCIeTm7n0T8RCtx4033tjsuP/5z3/Qr18/zJkzJ405IgiC2H0IIXDCCSckJWsG1Dt1KSXC4TDWrFmD1atXo6qqCmVlZZBSYuXKlbjkkkvgOM37GeKqVatw3XXXNSuuTUNDAwYOHNgiqfZ+++2Hyy67DFu3boUQAlu2bIEQAmvXrnWvwZYtW/DHP/4RY8aMydhkqmVlZRg+fDjeeecdPP300wnDM8Zw2WWXZSQvAOL+fk66+Otf/4qDDjoo48fZ23j11Vdx8803Jx3+1ltvpQlrCIIgCIIgCIIgCIIgCIIgCCIDJP6tO4IgCIIgCIIgCIIgCIIgCIIgCIJoq2h3aSzxjRXERQk7vHUhBJw2IKk87LDDArd//fXXvvWuXbti5syZaTnmbbfdhu+++863bcyYMTjnnHN824444ohmpb+ltAqeQFt/JFNSFSRw8PCQvnkSYJaEOxJpTGQmxUQp2wdJLlhsLPuurwAy1NQLvPN5OU49qkNLD7LHwBjDlClTcO+99yI7OzstaW4urcSnX/+A4JtlielY5HYGnlOAgj4jUbX2nZSOyZxsdPvpH8GzipqVZyKdRLbgrZA+Y5BSqmYHAdU7Km6QRFsGLOtv3a4xcEgmVJvoS9HIqDjAhDWZAAeDUPsZ1yFNf6bSZkzrOyWzsmUWVHhlZZSuqMprY1WaRhjnkej6+8XSfqWXkf7ZqjTb8GuJsJleZ5HhLKm4lmirJCPl5LZU284Hw54i1QaAcH1i0S/jWQnDtF1i6fLSlXxEhdUS0viCtaA6DMTOY7x7mNx5ZRUfhJ6nvYHvXxuL+h3Rfwj/9JNPIy83Dw/+4UG/ADtAyBopIfYJtQOyGylrTVaq3RzmzZuHSZMmYceOHRk7RqqEw2GsXLkS06ZNw7Rp09C9e3eMGTMGU6dOxaGHHppyehUVFXj44Ycxa9YsrFmzBkK03qQqBxxwACacNgE33nAjevbsGbU/WKptr6Ug1XbX/fHc+FpeevWUa/DTk0/Gz0b+DKWl/okCGGMYOXIkrrzySowfPz4pWWBLCPEQCnkhCrMK0SgaUd1YjZqmGlcEabcN7iOH7h+k6T+ZdOWSTPeiTEoVF3q8wKSv35LS9LfqX677QXPFPImyPj5jYFJCMq8tMvXSPOaoPtscz/uOxISLtZ6IWOkS8TFVh7n3WaHWzYAycfyYMCVtNs/Qylmqj8b85cgcTLrjTebLH2NaEs2kkkQbqTMYpOQIiyasKf0GPYoOQLeC/ZtxNdoWSzd/gk83f2KeDgEGV3QNxsAlvElnzHjU7GMcnDm+MBwmjife5syb4CbEQ1BjcjMRjh6DmnUzKYyOD0uUHurWFVljRnnibLdBhjvO9JWTgIKT94uzUPnEk1HXoWml9U4pYMjTtGpVVJyswwf6x7dJknP00aj/dKn/+Bs2AOEw0Ayx0365nbCx8Xsl05aqHAsmwKRuhxmDEAyMq2ttnq8kE5CCQXKmhcCqJWYQ7nmpSyggwXV6EmYYZbXa8J7SzLOElcF4jwDMa1ft9thta2V0pN3ZDvvarAR444OghCxBtiUfX7smWqzdPytLP4XaYwtvdM6s5cZdu7Dqsssw+JVXwDI8htgTWLblU/xQ8b1qb6SaKABG9s+sSQCg2y/G0C6vPbIb61BVV6nqCjikeeXg6IlAINU9kRKMGzm2CiuEUP0Fh+qTpFB1EAB0/ZLSgeAAd/sgCSmZFnULOAip9BjX/RaDZF5Yty+V8LZLCcaZ+/6fMab6QreZ1PVLRqzv4RQUFCScCGhVQPu9O2hqasKAAQOwffv2pOP06tULS5cuzZgAjyCI1Pnqq68ShiksLGyFnBB7M5MnT8Ztt92G6urqZsWXUuKMM87AZ599hkGDBqU5dwRBEK3LRRddhJKSkqTCtmvXDhs3bowbpn///njyySfx5JNP4uOPP8b111+PJUuWpJSnRx55BHfffXeLJtI4/vjjsXXr1mbF7d69O958800MHTo0YdiuXbtiypQpmDJlCgBg69atmDp1KubPn5/2n0mdcsopSQnLe/Togfz8/LQe26auri5jaQPAhAkTcOGFF2b0GHsj33zzDc4///ykw48dOxa33nprBnNEEARBEARBEARBEARBEARBEPsu9NulBEEQBEEQBEEQBEEQBEEQBEEQRCthiwubGTQFD6MJGlOmqGVTYRmGg90v1u7YsWPg9kgpRVFRESZOnJiWY06fPj1KrN2/f/+0pb9xWzkALTWRUklRIm1QMliazZjjSvx8YV3JtoyWpbgGHhkggdI77X2BFrNIUS4C1pPjlY9K9xmx9oknnoj77rsPw4cPT2um6bE8AAAgAElEQVS6L/9rJcIi6D5bslt7OYIOR12esli707HTkNMxUq7JApYCCNy55wt9di/Nq38ppe9razzZJgNcAWbycm1ErAftUwkrwZ/U/ZQR5kmtsjJybbc3A6DkUz7Bm27zpGVmY8wWwVltrBRuWq760dem6lww6W9PE8Ks62fXlQgxoL0eWYctoan6aKE24+66m7or1eYR9d9oI631PUiqDQDh+l0Jw+zZYm1DBuu128d7wj8jy4wt2LbvTSqS7XjpJAjp5OKg/30XWz/8DcpXPhO1/9FHHsUHiz7Ax598jJycHF9VDhIuumUyTvajJNyp5DdFyePVV1+NRx55JKU4u4NNmzbh6aefxtNPP42ioiKMGDECV1xxBcaPHx9T8rZ161Y88MADePnll/H9998nELenD8YY+vTpg7PPPhtTpkyJ+ewQKcVkvu0sOJw7TPYkwGriIk8yassK/XH1Fr3psAGH4duN63DGhDOx8N2FcBwHZ511Fm655ZbdJj3K4llon9MexdnFqGqsQmVDJYT0JOiu7NT61/Qopg8xwmw1R5DV32hZpBFsKyGk1ZtLLWh1+58Iubbpu/Uzil+IzpKTa1u3luTarUNsAW2cgYDeZd8/T7ArfeNNr0zKqDTM/THjRzPRiisjZfDKk1RlU0rmpsuYFmm7JZZrYbwEB4eExMbKjSivL0fv9n2QtQeOO6obq/Hud2+jpHKjO77cuOp7zLz976itqkG4KYzc/FxcfNeF6DOoNwBoGa2jZdlarG2k2mrU7sq0GZRk2zHLUomds5wsV9ytxNxGyA33untti7+NiWp1jEybefcOekn9b6TdXsysPr3BC4sgqypNSACA2LLFSyug2IZ3RkyEAIDlFzTr2vMuXQIOEIaoqQUvSl3E2DFvP2yo+E6N6YWE4AJMQpVbJsGEADhTYmEwMKEEwwzQUxKZPkpAMkDCUaJtycCNQpiZ1lg/X4F59cs8EAJwJ1qQpq5Jd5wpmd3Wmk415dPNGHabFfdxxSZGm2WPCQKP4Q7zdX/KGISUWLdmXVScg0IhX68HfRdMbE+6rSj/9FOs+e009P393cmcwV7L9xXfYenmT3R7BPeZN1qq7bX7ZkKAwpxCZDvZKK8tc6+tqiPqfasUAtIRSmYvOBhX24WU4AxefZLcLebm3YkAwLl064oZTzLuTfIgpVAtKpfmjYgrn+duTWRufZKQ4IxDCqnG5pGvWdI0/mmLtG/fPqFYO9H+1kAIgR//+MdRP1+IR5cuXbBixYqMT7RDEERqrF0bPQlGJPvtt18r5ITYm8nOzsazzz6Ln//8581Oo6mpCSNGjEBFRQVN0EAQxB7L/PnzMWPGjKTCMsbw/vvvpyS7HjFiBBYvXozNmzdj/Pjx+Oyzz5KK19TUhIcffhg33XRT0seyufzyy/HJJ5+kHO/YY4/F7Nmzsf/+zZ/or2vXrpg5cyYAoKSkBNOnT8d7772Hzz//vNlpGpqamtDU1JQw3OjRo1t8rHhk8mdR48ePx+uvv56x9PdW6uvrcfbZZyc9acigQYPwwgsvJCVqJwiCIAiCIAiCIAiCIAiCIAgideg30giCIAiCIAiCIAiCIAiCIAiCIIhWIVg85e5MxUUYQAJBY8AfGZk/PGoSTch2slty8LQghAjc3tDQ0Mo5SR/fbS33hLVGSOSTY5tyEXDvuGOFiVE84pUZn2ClhcUr8MAyeJMyxQAAPv5vFTbuaEDPTsmXr4kTJ2ZcjHLooZHSaD9FRUWuNCkeAwcOxOjRo3Huuedi8ODB6cwiAHUZZ733pSfDYRHfNr5t1jLPAuMhSJH4jx0Nhb1PiTheUKigfSxNbRkRja3XykTy0XXalhaytMi14a37LKVKcCWlcMP55doMsJeZmqjArEs4ABPuNmnlhzFXkxVdNi3Jtvm2NVRG6C1Z/Gvuk/wl/NbmP2tZ7TWCbEtUqixu+twtoaAt3/aJuCPi6v17klQbAER9ecIwzMlJKq22TyvUa7vSutLRRMcLGlMmGGc2G4aux90NhOtR/vWsqL1fffUVBg0YhLvvuRtn/u+Z8YXakdk1WBLWhPFi5TKOZHfdunW45557kJubiw4dOiA/Px/33HMPKisrk06/rVBZWYkFCxZgwYIFyMrKwoABAzBx4kRcccUVKCkpwX333Ye5c+di69atrZYnx3EwYMAAnHf+eZg8ebKSZ6RQFL1alrpU28T3V6NIya9fs61k1RI85OD1ea/hvQUL0bdPX/Tv3z/5TGcQzjiKs4tRlFWEioYKVDSUA5BKfs0YIL1eBDB6VWbVIx3GfZbRokip9J9SS1yNxNKVaoN5Xb/Vy6vHI6b7Wr9c27RXScm1I6poOuTarUWblnin0PSbGubKrd0krH4n8lSjq2GcxJkqdkxa81KpDBohqVuGAEhrrOnJtCXC7qO5X63NoMTSUnIwCHAwlNeX4Yttn+NH7XqjU16n5C5EG+Drnf/Fv0s+RH1TvSuTXfnRKjx54zOor613w5WjAvdf9BB+NmkUzpx8GhjXUm1wJaeFkmOb8aQn2PYktYD5VnGyeBY45zoU3GuPiG97O2CNZO1xsiu512GY1XcHFBipA/HOnRGu8vfBsrbWCuSPG6ttEKU7k7ziETQ1Bm5mecnLn2w65HSA0M85qp0W4IJBcgEhGBgHmFTtr2SqRxJSaMG2fqdhXTav5bbfNbk1yFtieq8EwLj73irRuCuovXXb7GTa4lZuEuM2cwFtlt0/uENtBi0blzHzzxjD2jXRss6DnFBUHuyn66As/fDsc8jv2xcHXDApVs73akrrSrFg/XxIKbW8n7ltlif+1+2PK9jW0wHosAXZ+ch2slFavROAACR3pekS6lWBdMwYT6heQUpIhCEkU4JtKSAlg3S0eBtqJAQJCCYQ0hJ7R4vVHabl9WY8IxigPdlMSICb8RGHPf4B4Irr7ck/giYCMRJue31Plmv36tUroaw6HA5j3rx5GDt2bOtkKoBRo0bhiy++SDp8cXExVq5cifz8/AzmiiCI5lBSUpIwTI8ePVohJ8TezllnnYWjjz4aS5YsaXYa1dXV6NGjB8aMGQPOORzHQZcuXTBu3DgcddRRacwtQRBE+qmqqsKZZ56ZdPibbroJRx55ZLOOtf/++2PZsmWYMmUKHn744aTivPLKK80Saz/zzDN44oknUo63aNEinHDCCSnHi0ePHj3wwAMPuOsfffQR7rvvPixYsACNjcHvrtLBtddem7G0AaCgoCDhz9769OmDk08+GZ999hnWrVuHsrKymL+HBqhntPvvvx+XXXZZurO7T3DTTTdh+fLlSYXt1q0b5s6di6KiogzniiAIgiAIgiAIgiAIgiAIgiD2XUisTRAEQRAEQRAEQRAEQRAEQRAEQexVMECLdwJ2BGxukskLdzPJzp3B4qLCwsJWzkl6KNlRiZr6BgCO2hDHFiZl9B9zMScrKGR0IkYwFrk9KXeK1AI9bauLY07zxIKxTiLiG4CQwKz3t+Pms5IXDtx7771Jh80U5557LsaNG4dVq1Zh06ZNKC8vR1NTE3JyctC+fXv07NkTffv2zXjZXLh8Hb7bWgYGB0YuBuZJdoMkuMy3WQmEcvY/EnUlS5M+bvmXT6PjkMkBx4iEWUuJClwsea+9HjuNNi0dbFUyJbfVactoGZgrrtxtcm0T3oGSXpkgXAn3TDhd+F2hIgSMPo5pyZmbMy1o9OXHszRa26Na1hjEqpO27NMvBrQUgu7HL9HnbjxbKghXlOXt9+Lbx93zpNoAEK4rTRhm7xFrGzJYr809siWARugWVxxr37MAC6WPFuadMXQ94UHIcCMq1vwjavf69evxy7N/iaOPPhr33n8vjj32WJ2b+GJHr6lJUI4TZi84bElJCc477zwsWrSoVSW8rUVjYyOWL1+O5cuXY+rUqa167KysLAwdOhSXXHoJzj//fIRC1q/3xbnUkdJr5tvOgsPFkWpDyoheQfrjG6m2Fm0aHaORk+aG8nDa+NOSPOvWhTGGdjntUJhViNK6nahprPFk4sxIH5kW8hvJtZGxKoGoCWdUqVIKJSY2W7Tw0u2prU6YMQ6h+3DOeNJybX1wn1zSl2/rVrdUrk0kJvZkDfEefKGHKfoemnusB5n2WNPcr6BJTpjVv7mpSFhlVR2Ma6GpOp5Sq6rHX6+8MjBw7kAK6YqljbA1LMNYXfo1tua0R+/2fZAXymvJJcsou+pK8eEPH6CkUgkBOVdjvY9fW4xZd70QKJBpamzCvCf/ia/+tQJnTD4NQ08aokXNSj77w7oSzH70FUACw34yDD+ZcCKYFmdzpgXaUgmcOXPAuQMj5FbCWyOy1aJtn/xWHcMbA3uSc3N/3W8zkHfbHWbts+87A9PnaY9mWVbIayMCcDq2R1NVlS9ew3+WQzY1gYVS+xXz8NZtUdtCB/ZMOR1DUU6xK7mWemIhAaEnOWDqXkFAMAYuuZZrC/c5ypX/MkBKBjU5kaPCSTMRkafMNhMkqH22flv3AqbN5db7B03AW6mYw1xXCuwlHb1vNxBvEpqY472IoTKDkvsz+7wkAsXavUKhqCcvO5p5Ovae9lT/+s2ttyK7azd0GT062VPbK6hurMLctW+gKdzgti+MmTbJmiohSLhtC7bBkZeVi65FXbCjeocax0mhjNpM1SMzzhNCgjMzqZfqH4S+D4JJpcGWALiA1DJtLtWUX5ypSSQd7iAsJRwzzmRqMhYuHE+urcc/ImL8Y4icXMQl8rXGXjT+ufnmm/H+++8nDHfnnXfuNrH2Oeecg/feey/p8Lm5uVi+fDk6ddpzJuwgiH2JHTt2JAzTp0+fVsgJsS/w4Ycf4pe//CVefvnlZqexZcsWPPvss75td911FwoKCnD66afjscce22N/vk4QxN7NqFGjUFNTk1TY/v3745577mnxMadPn46TTjoJp52W+H39N998k3L6S5cuxaWXXppSnJEjR2L+/Pn+n39kiOOOOw7HHXcchBCYOXMmHnjgAaxatSqtP9sqLCzM+ASjnTt3TijW7t69Ox577DF3XQiBL7/8EnPnzsUnn3yCXbt2oV27dujZsycuvvhiDBs2LKN53puZO3du0sL6vLw8zJkzBz179sxwrgiCIAiCIAiCIAiCIAiCIAhi34bE2gRBEARBEARBEARBEARBEARBEETGaKm6wjho7L9piiV5SQkrwSbRNsTaK1euDNy+p/5xzaoN29VCTA9ltMDWhnEeY4+WhiVduOLaTuMQS/TppWcEVtHhPKPQS//aiatP3R/5ObHOp23Srl07HHPMMbs1D4/NsWXYzBKJmS2WlNfcFlumq8MX9z8jNbH21/+wxNqIX4SaW7yIFpBhCW8cuTZaQ64NqbcxMBiBlRdGxdGKMaakcko7JQFwKIOZBJNaJuceW0BJ6s35GQGqqT8RYm33OsQ8YUtajIhrFqFHc+sti/hY9Zj5t7s6SRYt0PaH49aRbO2aFaaNS7VFYzWq1s9F9fcLUb1hQcLwrA1LLZtPBus1EF1xXfloMsf0KxPj728mzEHXk6ZDinpUrnsjMMiSJUtw4vEn4qSTTsKU66ZgzOgx4JxHHz5NQu1YaQDAmWeeiddeey3jQu3+/fsjLy8Pn332WUaP0xbIy8vDMcccg6uuvgrjx49X9zaS1pRqR6QYU6oNE8f0KRJZPBu5ody459tWcLiDzvldUNNUgx212yFEWM8zYcSUdm/C3R5GamGxlEZYCQASwqxDCYsFhCuyFFrSDcYBKXSfr8SSRnWZSK5tiJJLRg4zIsLFWieSIIXuyX0cccduJgmrv4lz+RM+VriiWmnNh6JFs8wcw55kJfKpiYHruJwBYau8Ghm0GU9KrmSqStwqUVa/C59tXYpu+d1wYPGPkO1kJ3dRWoHqxmos2/Ipvi79r1snzEjwrWcW4PVH3kyYxvfffI/pV/8JAHDKBWNw2I8PxdfLvsZbMxe4Qu4lb3+CBS++jSn3XI2DDjkI0PJt7nAwMIS4o3W13JPY+kTa3F1XWKNXZtoR82xrxLE6DLP6cPtxw9qkFiTCAUJE1qGDtWIvqpWsfoei6fsffHFEWRlqXvoHCs49J+H1s2lctSpqW87RR6eUhg0DQ1F2MSrqy9119WwmAKnKrGACTHLV5kquL4+AkByMQcvlAdNPCSnhMOb2YZKZWiu1hDtY4Kufttzrr6qgdMeV/gpsOtlmn3ra8fcHSY5gIwK6z8WRY2v3sS9yfO0q37FyRfQ7z3acw/8UysDhTRFlJa2Prx9bm5rw1eW/wuDn/4b9jj8+mTPZ46ltqsEba15DVUMlGNMibca9cYjV3nC3zeBgnOt2ScVRwxvVJuVm56ML64rtVTsgdN1gQoIjDME4OBeqw5AMgjtgTILLMKRU7x1c8TZXAnvOrfEhlKybc+7VOSkhuWnvAFdYr+sck8qZD8CtZ4wxSGEmS5B6QjKv3zPl2l9XJTj8Y+mY45/Yj/+7nVGjRqG4uBgVFRVxw33yySeoq6tDbm7rjr+vu+46vPDCC0mHD4VCWLx4MXr16pXBXBEE0RKq9EQr8RgwYEAr5ITYFwiFQpg9ezbmzZuHCy+8ENu3b09b2tXV1fjb3/6G2bNn4+GHH8Zll12WtrQJgiBayuWXX47FixcnFTYnJwcffPBB2o49YcIEtGvXDuXl5XHDVVZWQggR/DOKAEpLS3HiiScGTmoXizvuuAO33XZb0uHTBeccF1xwAS644AKUlZXh9NNPx+LFi1FfX9/itIcPH56GHMbnwAMPxLfffhs3zMaNG33rnHMMHjwYgwcPzmTW9jk2bdqESZMmJRWWMYZZs2bhxz/+cWYzRRAEQRAEQRAEQRAEQRAEQRAE9qy/3iYIgiAIgiAIgiAIgiAIgiAIgiCIFLAFVsb5EikBbBSNrZyrYN56663A7UceeWQr5yQ9fPHtFsuKHiFsBSyxa/QuAAAPxdjh95na8ZOXbSdJ3AQjRKwmbIRstaJGYObC9P1R+L7C8rWb8e+VG2CLeX3GG2YLm4KlvOaT1/1IMJ78nNPhmu1Y+1R/rHvmCHw7Ywi++9sIbF7wK4Srt1rpR4qTLdqQPGvvJYPWI1tQ6dusjhlf7B/LyhRH6sz85ZbZ7Ykr3FNSLDcu4zqM/jZSLTctDjAHYNyTbYHrNBz9rZaZJf9T6ZqP44VlMT4mnYhln0yQcSiht/1R2kEGxzoWd8/R1SEaqTbzztOu257kFL7rY4sI26JUW4brUbvpY+xYei++f/0UrH2mFza/dwUq1sxWksAE8Kz8hGH2TCLvTbqTD76vqUlmI8tg+mA8hG4jH0PxwWfEDff+++9jwvgJGP2z0dhZutO/U8vnMinVvvPOO/Hqq69mXKoNAM899xwGDRqUdPisrKwM5ib9FBcXY8KECVi0aBGqa6rx7nvvYsKECSlLtSPxRipxpNo6YEypts+/HUOqLQEptFRRWUWRHyrYY6TaNvmhfBxQeAByQ3kISwEhwwgjDCnDEFJASKm/BdR/SiQphLddSnMt1H59Vdy45gpKKbxv6ZdPKlGrvtIy4rpr3GdarU2WeiIM6b9p1mJEfBqopk6c5jN22xrXhK/iMnucB1eSbje/8fopT9zsz4mr0Wb2aAlgXG/X4zXOPNEzYyYkd8NwpkdrTMuiJUNJVQmWbPoYq0u/QW1TbexzbAXK68vw4Q8f4IX/zsTXO1cBEtD6WHDG8NWHK5OSakfyzxlv4aGr/oh5M96KEgKtXr4a10y4FrOfeNmSXwOcMTg8pMa9XOXBvYZMr/ukt1pwa91fd1oYd2xv3VkjUXeFuMys+uKHN2+BrK6KGtGGDjwobpHMHfkTX3hD2R13onHFiqSvnayuRv0nn0Ztz//fM5NOI4iCrEK3nRVSQAjVyoZ1myylaVul/jbL0lU0q7jq47W0RqYNNzzsb3VWVng7XAS+x4Po/SaOHTdWux21L8PEHSHG6V8A/+MZ818EvV+V37KyssDkI0c8QXmJfkKT4ABkfT0+n3Q+dvzrX/HOYK+gprEGr69+FWV1u5QgG55Um2tJttvOmHXmtePMtOPg4HB026T25WcXoHNhZ11HoMcxzB3JCAmvjgmBMNRyWO+QTKgwZmwUMX4RUsKd+oHpemmPf0SM8Y87iYtZN1fDSl+Xz6B+MunxTxsfFp122mlJhcvLy4uSp2WS++67D3/84x+TDs85x/z580nkRhBtmIaGBjQ2Jv456ZAhQ1ohN8S+xNixY7Ft2za8++67OPvss3HggQcmLXJNRH19PS6//HIcfvjhrdpPEgRBxGL+/Pl44oknkg4/Y8YMdOrUKe15SISUEl9//XVS6TU1NaFPnz6oqalJOg+//e1vd4tUO5L27dvj/fffR0VFBa6//voWp3fJJZekIVfxycnJSRhm165dGc/Hvk5jYyN69OiBnTt3Jg4MYNKkSTj99NMznCuCIAiCIAiCIAiCIAiCIAiCIAAg+b8eJgiCIAiCIAiCIAiCIAiCIAiCIIg9EYZoUYbeZmQeTaIRIb77ZHzbtm3DjBkzorbn5eVhxIgRuyFHLeez1ZsDttpCHhnf4MMcpCytZDrdhPGCCoW9z161JLuM2TaXxEfQ4Z96exvO+0ln5OfQvMfJ8sDsjyBlkEjOMzcxS8PErH+DRLnF/f8X5SteTCkPMlwPGa6HQBWaNizE+u+PQ/vDL0Lno//PO4ZrvtPlLkKSnMC6S7SIePW4pUmzwDaKMaZFUP5gwfmKzJ+9bpcbeOVGCm9f1OlJKPVY0DkzACqukvAZ4ZsOz1R85k50AK3jtPLgbjF5SubaJpJS+xWPlnUtIry932wOEhj7t3mhubs/3VLthrK1qFo/DzUbF6KpZqu+PLZQT19Te51xhPK6IFTUE1lFByCrsCdEYxVEYw3qti1DzebFkE11aC4stLeKtQ2RZTOdSeu0IyquEVSmLjFMb/vOeBa6/fRxFB58OnYs+R0aytbFDLtw4UKMOGYE5rw5B3379dUizli5TC2fkVLt1atXY+HChXjvvffw8ssvp5RWcxk6dCiGDRsGzjmeffbZpOJ8+umn2LJlCx599FF89NFHKC8vz3AuU6dTp04YPXo0brzxRgwcOFBtTHR74vp5I8uyvZ0Fh9O7kpVq++NaUm1LeOhwB3lOXkwh+54AZw66FeyPXXW7sLN2OyAZpC2wlUpAKaXqawQAMA4mAb0HTIsuTZ8spQBnDFKLKjnjqreVps82jy7m4VSAgUMydZOYns3DvgcMzLtHTOp16Y5RgOg6LOGXTkauE+nD1DzmaUQB3zoCHxHc+5foeZMxNURj0pu/Sqdu+ji1Wx3A9TFLnQ/GwREGJINgDFyq8sbAwbkEBDPKWv2tz4sDUkg4cBCWAj9UbsTGyu/RMbcjuhf2QJf8LrrsZ5awDGND+Xf4Zud/UVL5g9bX6zrIzLVgqNxVhed/NzMwjXzOkAOGXSLxZCZBNDY04rkHZuDfb32MGx6Yit6H9gZjHCEW0hJt7gq2zQQ2iJKYWyNjZm+zR8T+MAD0MJO5w08w86X21y9eEjiizT7icG9jhNgdAPJPPw3l9z8IWVrqO1dZXY3tPz8bHf/8KHJPOjHhtame/TJknX+Mmz14MHJa+E6rMKtASX+ZbiOh5L1G0isg1HWUAkYx7PZQ0gh4vecgW8wrTf2RDJLpYBFFWVVNM6GP9zzj3j/zHkDC267rn1v3Ix8DEbAe/Dji7Zbx2+1k2nVpPeMFvqmQEe2Vnb6RvdvtFYtxbuZ5T6hrf+011wbm55BQVlQepFVQvadc62nYfVRnELW1+Oz8iTjiscfRbcwpCc9/T6SioQJz1ryO8voyV6oN056YEs+8Caq4lvrbE11xXX45Y+BW22TitsttByGbUFZbrsuRdMd5kBJhJsCkA2mJscF1nZQcEmFIyXR/omTcnCkxNweDkBKO2c69UYjU9UUKAcY5BJPg4KbSWY/1VuXQz+OIGP/YbZqpC0mPf9rwa7u7774bzz//fFJhe/XqheHDh2PRokXIzs7OWJ6effZZ3HzzzUmHZ4zh73//O0aOHJmxPBEE0XK++OKLpMINGzYswzkh9lVGjhzp9hVCCPzpT3/CtdcGjyFTZcWKFTjwwANx8MEH4/zzz8c111yD4uLitKRNEASRLKtXr8app56adPjx48fjF7/4RdrzMXz4cN975FjMnTsX/fv3T5jeiBEjYk6mFcTvf/97/OY3v0k6fGuQnZ2NBx98EDfccAN69uyZ1GQjkTiOk5H7FUnHjh0zfgwiPkIITJo0Kenwo0aNwlNPPZW5DBEEQRAEQRAEQRAEQRAEQRAE4YPE2gRBEARBEARBEARBEARBEARBEESbIXWhYcpHCNxaH25ollj7mmuuQbdu3XD99dc3W1ohpcSUKVNQXV0dte/MM89Efv6eJ9AMC4llqzelECNI2hPSe2Qr+k2iTLbJez3dcEaI5UXcWdGEZ97Zil+P27/FOdwX+OTrH7Bw+Xq9xqD0SZGCXbM7lnjXT0Pp2pZnTAqUffkU6rYuR8/xLwE8HT9ub6P2nj2GgDqbtqRdY1fEZu8PjmP7D21jYpJybQBgSiIVfVa2BttnYYQndjYGOEuwbfJpjsf0fim9qDp+kGg7MI9RxBJV23I3c+zoesrsdYao/WDc2gYY0x0LCGen2GypthSo3/4FKtfPQ9X6uXHFxvForNgAbF3arLiJcLKLMpJu26MV6reN9EvYdh8MhT8ajYIDR6Ji1Uzs+OwBhGt3BIZct3Yd+vfvj86dO+N3v/sdevbsiQMOOAC9evdCcXFxUoLFSKSU+MMf/oAZM2Zg/fr1qK6uboXxuUdBQQHGjh2LmTOVEHXo0KHo1q0btmzZkjDubbfdhjlz5mD06NEAgDVr1uChhx7CvHnzUFJS0qrnYdOjRw+cdtppuPHGG9GzZ0//zkS3KN1SbR0wWam2/4CeZsGXeGMAACAASURBVNuWamc5Wch1chOcyJ5Dh9wOyHaysblqE8IyrASWUvUhUksbbb0qt4YLDBxMhmEE24xJCHeiGIawFm1DS1+5b0ig27w4cm0jO3XbKi1YtuXa0NJzZkleAZJrt5g4XVKkhNYv146THqxxZaT73uqmfH2T9MczIlEvrGkBjNQ3el2NmQSYlsQzMHAj4mZKSQxwVc+NJFhKcGbGvxLgDsIyjJ11O7G9djsccHTK74Iu+V3QKb8zstI4aVl9uB6bKkuwoWI9vq/YgMZwg74GUDJZ1ynuFnbMvH0WKkoro9LqGQrhyvaFyOUMS2rr8XZ1XbMF22tWrMGV4yfj/Gsm4twrz4WTHVLSWvOBuk8cDJwZ5a2+3nqcamTkbivBjEvWGumaMa3ZHiFvttv7ujfnuvFscv/nuABBLbxjFxSi4913YeflV0adp6iowI7zzkfBz89C8fXXwenRI/B6hLdsQcWDD/k3co72d95ublCzycsqgICaJEhptHWZlmpKA8m41y8x00cBkimtrwS0iBswOm0hJDhnrnibcV3J9WQIkvnbXFfgC9XuG0w7rKIGn6c7QYMlprbrskooRjz/hrj4JllJsr2yewX/85iF3ZfY7ZV3yeK2V2+89iZmvzg7KtneoRA6O44vs6Y2qp4SCMN7irOnK7BLvqyvx38uvRiH/u4O9L7k0uAT30PZVrMV89bNQV1TrZJj25J+GEk23HGHw8wd4K5Qm0MLtI1QG1qwbaXFGUeXgq5oFGHUN9RCMKHGN+AQUoBLQIgwuANIySAkV/2CNBOHOKpeuWOYMIAsSAiYiUokbAm2N1GVNHXD7Ycixj9SuvUR8N7BJJJrG/Z0uXaPHj3Qq1cvrF+/PmHYcDiMxYsXIz8/H8OGDcMdd9yBk08+Oa35mTdvHi6++OKU4jz88MOtIpgjCKJlLF2a+B2m4zgoLCxshdwQ+zqcc0yZMgVz5szBwoUL05bu2rVrMW3aNEybNg2Amti6Z8+eOOyww3DCCSfg1FNPRZ8+fdJ2PIIgCENVVRWGDx+etLC5Y8eOePXVVzOSF855Uj8nWb16dcIwU6ZMSWoMYTjttNPanFTbpmvXrli+fDkGDx6cslz74IMPBueZn3SwU6dOCcNkZaXvvSzhR0qJq666Cn//+9+TCt+lSxfMmDGjVcoGQRAEQRAEQRAEQRAEQRAEQRAKEmsTBEEQBEEQBEEQBEEQBEEQBEEQ+zz14XoUZBWkHK+6uhq/+c1v8NRTT2HatGn45S9/mZJgW0qJO+64Ay+88ELUPsYYpk6dmnKe2gLL121GVW0DjAC17ZKKzdC2BgUlFSDpdHU/Ek+8tRVnH98JnYrpj9kS8bvn39OCQl1+jCjNkuQwW7ZtxGRRKantoqketZuWpS1/dVuXYf3fR+DAM/8JJ7+zd6zA4tRyM08sQRdhaAX5bqTTLGW5NhBlIHOX7X1mNzNfEdJ+6erdos7bmLJdwba00jLybADg+rBSSeBccZ+0XOBGyC3dvfFxTX0RQioW+O3+6yvbfjGgXbft/SwyvK/++8PGTdtalqIJNZs+RvX6f6Lqu7fQVL05wfnuXnh28e7OQiuSwA6YDJHVzU3aNQQGHNUvHdwdMJ6FdgMvQlHfs7Br+Z+xa+VTEPXlgWG3b9+OyZMne3EZw/HHH4/6+nr89re/Rd++fVFdXY2BAwfGPF5VVRWmTp2K559/HnV1dWk/Hztv48aNQ0FBAQoKClBYWIj8/HwUFRXh2GOPxfHHHx8V56mnnsK4ceMSpr1kyRLf+iGHHILHH38cgDq/P//5z3jhhRewcuVKNDU1peeEAmCMoXfv3jj77LNx7bXXomPHjjECJkioWVJtf8K+cLp9DpRqS3+KZs3daiSl0sRRYtIcJwfZTvMmF2rLFGQVoGdxT2ys2AghtdbT7ZiVyJUxJX2UkmnBr7o+XIeVMgzu9rmAlAJKZwxwJsDcZWssYfr2FOTagCeJ9Am1gaihCMm1M0fsfsMea7HAOmkLQb17KKPGl8wSjtr7vTKBiBKiyo2SEXvrtgDXCFXDOj9GGKwkxFzL35WMGwyQYYBzvwgcAMJCYHNVCX6o3AhIiaKcIrTLaY92Oe1QmF2MwqxC5IYSC/hrmmpQWV+Bsrpd2Fm7E9tqtqGsrtRVKSsxK4evzWPe9QUDPnzt3/h80fKotHMZMLl9IfK5KvX/k5eLEXk5WFxbj/nVdShrhmC7qakJzzz0HD6c/288P+c55BfnafGtkdoaPbAW2jLmPttxq1zYqmBmfbvuWG5tYV5Ie9jd9N13qFu0KCqPWf0ORejgPt4Fs6q8Xf/zxo1D8Q3fouKBBwPPtfofs1Hz6mvI//lZKLr8MoR693b3icpK7LzoYoiyMl+L0u7GG5A9ZEhS1zIeeU4uACXiFRBuXRBSPRtxqbZyxiEhICWHZAKeIN5ednW8+oJ4z3TQsl+3brnfRqod0daamxFAVPuq+1y3nreRttcTVfsnAvC1V0FZdfuVGJdARxVS4q7b74razQHc2a6Deywz4rDrtj8/3hMws3LrPuWFBVbe9n8o/+9/ccS994Jn7fljk29K/4sPvn8fYanKvGk/IqXaHA4Y1wJtq+1xtFLbyLg51HampdsMWrxtBP+Mo0fRAfiu7FsIKdUYRQpIpkXa3KtzUtc5IRkcXTdcYTYEJBwI0QSHh5SkW6owSsLNIYSEw81YE+6YyNEb7PEPY9wti0wyK45aYrpu781y7cmTJ6f084FwOIwlS5Zg1KhR+MlPfoI5c+akZdLOJUuWYMKECSlNVvR///d/uOqqq1p8bIIgMs+KFSsShikoSP3npwTREubMmYNOnTqhtrY2I+nX1tZi9erVWL16Nd544w1cd911yMrKwqGHHoozzjgDv/71r5MSmBIEQcRDCIGhQ4eivDz4ZzuRMMbw7rvvIhTK3J/8/+hHP8J3330XN8yaNWvi7n/jjTfw8MMPJ33Mvn374pVXXkk6/O6if//+eOuttzBq1CiIFN4VnnHGGRnMlUdFRUXCMKn8rhqRGrfddhv+8pe/JB1+xowZ6NatWwZzRBAEQRAEQRAEQRAEQRAEQRBEJCTWJgiCIAiCIAiCIAiCIAiCIAiCINoMtqy0NWkI17co/rfffotJkybhlltuwaWXXoqJEyfikEMOiRvnm2++wc0334zXX389cP9FF12EI444okX52l0s/PzbOHtTub/BspNAb2tg0lEWzYBA2lSVfJbipBUMA1BdF8Z9s3/AAxf3Sv5Y+yAvLfoKn6/dDO+e+O8hA1diN3eXJx+DlgZB64WM7GrH+3emPZ9NNVvx7cyhKO57Frr8z11goYI2K+HZN0i+PqaetCXftd1oEXLt6CxEboy3HBGHSVeubUSakMINa0RiMqjAuYJteGnpWMzNrNHJRRzbhGWemjG1cs3cehl5bixwv1mOCM8AfxvArL1WeBa53RwjVvpeONFYi+qNC1H93Vuo2vB2TGFxa5GdnY1jjjkGy5YtQ3V1ddyw+5ZY29CCOp4oarAZP0q+trvg2UXYb/jN6HDkVSj559mo3bwkYRwpJT744AMAwJgxY3z7BgwYgOrqajQ2NqJ79+7o168fli5dijVr1qQkCkgVzjnuv/9+XH/99SnHHTt2LLp164YtW7bEDbdz5040NDQEigMKCwtx00034aabboIQAq+//joef/xxLF68GFVVVSnnKRLHcdC/f3+cf/75uPLKK5GXlxc/QqJ2tdlS7RjhWizVlq5U2/yXG8pBFt97JQ05Ti4OLD4I35d/hybZpKTa7mQODEzagktPsK3gWqItdDgOziQElKjYqMk54xBaZmy+U5Vru80X8wtfzf11RduuBJXk2s0mha7IL6uNIddm8I+zoqusdegIKTdjen4Unbo0kmW7nHBAaompfuaVUoAzCUiOMIQWxCsBK5iE0ONPh3ErF44qr5IBnANmSGoPdTkAocpSGAKV9ZUory+HkAJCtxsAkMOz4TghcOaAARAyjEbRiIZwA+qb6hGWTbqd0W0UU7JXDk9G7I74jGxV1w3GgPLt5fj7fdGTljkMmNKhGAXcS4EByAbDCXm5OCE/D+sbmrC2sRGrG5qwprER9boO9QyFcG5hAd6urcV/6hsC7/ealWuwtWQb2rfroOu7+jBwcM608FblWd0iUzrgSmADR7xG3hxZTtxNXimpfGi6Eq5H5K3gvHOtYhO/rhdfczV4URHKbr8DCIej9sumJlT//QVUv/Ai8k7+KQomnousvn2x49LL0PjVV76wRZOvRNGvJ0el0RyynRwIqZ5VmJSQWoAN6GX9n5ACXHIl75VcrTPH5B5Gzq3k2l5f54rn3X/NM4ul75X+6+drYyOvExB1H9oSyUwEEGuXKxiPMxGAJz+W+H/23jxOiuL+/3+9q2dnL3ZZbkVAwYhIUIO3eH2j0U8SDxCPqPlF44kaPxijMfpRP8YjXh+PHCYxh1fifUXFK0ZRARXFm0NAQe7lXPY+Z6p+f1RVd3XPzM7MXizwfvoYd7q7uqq6u/rdVb3ss665+hosWLAgJbvz+vTB+HgcUYF2tJaE4FqR8wmGuUE6AFjx6COonjsX+//1b+izyy5Zz0VvJCETmLVqBr7cOB8kAqG21WgL0u/F9JIHEnbauWCyBAEy67VMW5Ar3bYfu13AM/LtGHkYVjYMK2pWaKG21EJtQVqmrSAgSYKUAEkJJYx028RiMu8UFCQUeeYdRsysC/ovut+j4JEfCQHYPgl0n0vYVzDGcm/6rjbuWfm9/27DnVwkTTPemuXal156Kf73f/8XjY2Nee87ffp0jB49Gl9//TWKirJPcJGJxYsX44gjjkAyzbMhE+eeey5uvjlVrM8wTO8kmzwTQOZJwximmygpKcHMmTMxYcIEtLamH4t1NW1tbZg7dy7mzp2LG264AWPGjMEjjzyCfffdt0fKZxhm2+Poo4/G4sWLc05/1VVXYfz48d1YI+T0+5Dq6uqM25qbm3HaaaflXF55eTnmzJkDIfL49zhbkKOOOgp/+9vfcO655+a8z6WXXtqNNQrI9vtjACgsLOyBmmx/3HXXXfjNb36Tc/rLL78c3//+97uxRgzDMAzDMAzDMAzDMAzDMAzDpIPF2gzDMAzDMAzDMAzDMAzDMAzDMMy2TcjSQqF1VgYjlURLsgWFXuf+0KiyshI33ngjbrzxRuy222445JBDsMcee2DIkCEoKipCTU0NFi9ejHfeeQcfffRRxny+9a1v4a677upUXbYk//7o6wxbUoWoGclXZOLLTzpgQLEi2hRbmhEqqUDkE1UZpvWrEWkRjJsPCM+9vwknHTIAB43ZHqWo2dlc14QbH3kLYWWS+ZDTdgCE2pK/KjV9sqkaTWsy32vZqBh3Jqrn/SPj9trFT6N28TOI990Zfb41Cf33ugiisMxsDZR64Xqno5eZe7ZKMqlFuyp7aleunRpC3IV0MSZix/Nx5do2JUFZwaEK8iNfPZUmEoVOh7PdxklHhJZetO3mk+mcpm+3lG57Jtm1f2rceyWkTYvk56YJi7h86X7ofAd7J5urUL/sdTQsew0NK9+C6uSkGp1BCIH99tsPRx55JI466ihMmDABJSUlKC/P/nzwCit6oIa9kbRP3Nx3bXe7YwNMu3sge+tpbNleQR+MmPgSGlfNwOrXfwrZWtuh/ObPn+9/X716NebMmdMl9WyPsrIyvPXWW52S0Nx222346U9/2m4apRSmT5+e9Y/VhRCYPHkyJk+eDACYN28e7r77brz22muorKzMuU4FBQXYZ599cMEFF+DMM89ELBbz69Eu2dpjHs0sCPXhZ0k6qba7U95SbWnlo9uHVNsS9+IY0XcXLKtZijaZMPJs0kJLIyTWj0krqNTybIKE9LdbYasHQVJvN2JICZki1yZ/PJO7XNti20FILmmzc2C5dido51EUldVmkmun5IegT+lfV19a68hq3WdR+Mb15b42rZWWurpg7b8m3QbJtFRlJyaSEBAmdytstYVIAF5QWWFWRX8SoMwXCTMeJl2XpJKAUmiRLZDJZgD6HYyNONL0sQU8X+Dvv7qhQKCc2mMWZsiut3zy5mdoaUrt351QWoxhsZg/bYvVhgsKepKjC2IYUxADSvS21W1JJKAwMlaAOBH2jMfxfkszHqqrR71MbQR9+vTxZbUmSgTyfSIj2oaW20KLtoX/XfjtwF5rX6ptjo/877ZNBbS89z6aXngxpYV5gwah9LRT/TxdMt3zfc45G/G990LVZZcjsTTDhGlKoen1/6Dp9f+kbBJ9+6Li5ptQMvnE9Pt2gLhXAH+SIaFbqYTSLU1psa+w7cWKs5W+TxRJI4w395OjclaBmTcQ9pr3P8p+t9v8sYxzL4fS6vICKXemsV4PkUe3ORyr3CwiEwG4+WbqZjjrX37pZfzu7t+llFcmBC7qUx46Q27pYXe/iqQL6ma32Y8w16H688/x5pHfxbhf/xq7nnlWbiehl7CuYS2mL38DNS3VEMJcFRMnAB277GQDBGHk2fq7L8y2MQdG7g+hBdxGzu0KtYMYZdIJgbLCvuhfPACbm6tAJOFBS+pJEQRpuXZIZm/uSEBP4kBSmrpLSPLM1Ay6LSklAeVBCi29VwCUVABJEAlIpYw4HIAicz+b/o9tj07Mt8+ZqFw7dM86DXRrlWvHYjE8+uijOPHEjsXV1atXY++998aXX37ZIZFdZWUl9tlnn7yEpscddxz+/ve/510WwzBbjlWrVmVNM3To0B6oCcOE2XffffH555/jpJNOwpdfftnjE3MvXLgQ+++/P44//ng8/vjjKCkp6dHyGYbZurnoooswffr0nNMfcMABuOWWW7qxRpoJEybgxRdfbDdNewLn/fbbD83NzTmV5Xke3n333Zx+99mbOOecc5BMJnHBBRdkTVtUVIQhQ4b0QK1yE2t3ZlIlJj2PPfYYrrjiipzT77PPPj1yLzMMwzAMwzAMwzAMwzAMwzAMkwqLtRmGYRiGYRiGYRiGYRiGYRiGYZhtFl8EoxwnqitCdWhqa+q0WNvlq6++wldffZX3fgMHDsS0adPQt2/fLqtLT7J8XTXmL98AGMlVIBVKMbpFRKtR7D5RY49y5Clp9kpxY0YTUob17exjMlXpCwjqGNpmWh+RL4FSinDVQ8vw6o3jUBzPX2ayrfM/D/wHm2qbACMG0sacQJVEZjnQn5ER6Zq0/k/Atp21r/x3p+pU8Z2LMODAq7B+xjWo++pfGVIptNYsQ9XHv0XVx79DQfkI9Bl1PPp/5yJ4Rf3byb0XmXq2KToh382atX2QuKtykWu7G6L1c5cjAjYja9NbXNFZYHqya1MF2+a7K4FTKrJeOfdYkFeQLk112yMkr3Lbt3NfuqfBv4/TxWWKrBFOGRTemiLlDvRwbXWrUP/Nq2hY9ioaK2ebeJwfO+64IyZOnIihQ4fi4IMP1gIyKz4kghAitK6yshINDQ1Yvny5/1m9ejXKyspw6KGH4sgjj8Thhx+OiopUQXZbW1vW+my/Ym2g2+9vICfBdpTOCLfzldmWDDscO5/0JtbNvByNq2Z0uNzuoqioCIlEArFYDOPHj8eUKVPw4x//2JdOd5Szzjorq1gbAGpqavLOe9y4cXjggQcAANXV1fjd736Hp556CosWLUIymQylLS4uxkEHHYSpU6fihBNOSJHTdadUO9rOokLKtOlMOPTrRVYeauSjkfzD+wb6UeX/X6HQ2z6k2pa4F8fOfUdiafUSJGRCCyvNOSQj0bXjEwUBIgWhCAQPgrSkWChAqiQgtNDYvV5SheXaKvSMzC7XtgR+2Hbkkg55ybW5y5ozmeTa7aXxu335yLX99gCAlOmeuvm66nXdOEhFliFAULp9wpWr2mopkGmXQV1VMOxypNpaek1GKC91F1MBpEiLVImgSALKCugViASUkkZubA9QQZIKyf/96KQiU8Ck6T+u+mp12uvyvZJiv9p6VwpGjuYY3ZGkAGFUQcx8D95MHFZYhL3jcdxfW4/ZLWGBd2lpqZHWGrGtEOYcW3l2INyG328M+rDC7+OSXy/9SiW9VNu2BVlXh5orfpX2uPte8z+goqKUhpit7xHfZx+U//xSVP38MkDm3ncW/ftj8PPPIbbrrjnvkwsxEdPydSjdvgD/PCqY55mSwURE5mMVwG4bUmZ8pcy+ZJ51JAKRsz2/flz0u4jmvkRkqJMLGZ7vmQTA3U1KHApqlLUS6WIVIrHq1ZdfxWknn5Z2/1+Wl6M4zQkkRKXawRjVrZV/5/jDAv3F3jdEQKKhAa/84jK88NDDuPdPf8KYMWPaPaYtTVuyFR9WfoB5G7/w2wQZGT/sZAek27xAINv2FdvkiLKJIMgLZNmkhdmBTNsKtYWznzCCfy3e3ql8GGpba6GUREJKFAhAGYk9URJSEYQiKFKQUgJCx35BBEkAKQn/TlUKwpNQSkCJ4M4K+k62/UuQ0HJtz29TQp8PIfwOkqLg/Qjg9H/c9E4/yGlQOj0i+0eWfbpiyNmF9/OkSZNw9dVX49Zbb+3Q/osXL8bFF1+M++67L6/9amtrMW7cuJzkbZaDDjoI06ZNy7eKDMNsYTZs2JA1zahRo3qgJgyTypgxYzB//nxUVlbiyiuvxKxZs8wYQPdF1q9fn9cEEPmilMKLL76IAQMG4I9//CPOOeecbiuLYZhth4suuiiv/vcOO+yAmTNndmONAnKRXDc2NqZd//HHH2PBggU5l/XUU09h3LhxOafvTZx11lk5ibWPPvroHqiNpr6+Pmua4uLiHqjJ9sOCBQtw/vnn55x+0KBBeOqppxCPbz+/Q2MYhmEYhmEYhmEYhmEYhmGY3gSLtRmGYRiGYRiGYRiGYRiGYRiGYZhuo7NeGF8LFZFJdUZgmJIhtBimKdGACuQnq0wnKesMu+66K1566aVeL31pj+ffWxj2znawEaQ9t0Yy17XnPVV1FsaIvENJwu0nbGqJinMptLxiQwtueXI5bvrJyK6o/DbDC+8vxPPvLUCqHNv+bP97WIKj5WObZt2DZMPGnMovGTYBTWs+gJJhgWb153/FwIOvxZDv3onC/qOx8YM70L5hR6Gtdjk2f3YvNn92L7zCvigc/B2U7ToZfUefCIj85P1dHWO2H7pZvptGrg0YcWlKsbYudkOecm3/u0lFFMnCisQyCbajxShjjjMGKoXUtG4Zdjkf0oqynUqkbKeUtBT6Fk7v/j9Vqi3RsmkR6pe9hvpvXkXLxrn51d0wevRoTDpxEk6cdCL233//FHmuX7suvkcTiUTWNF5xe8L+7YEuuL/b3T1kEM0pu3zl2J0l3nckhh//HBpXv4fGVdPRVrcKTZXvo60+vVC0JxBCYOHChdhtt926Jf/Vq3M7tj59+nSqnIqKClx//fW4/vrrIaXEtGnTUFVVBSEEdtttN0yYMCHtflmF2kD2/nCHpdoZ0mWQatt0Ual2OKNAs61kICiNewWIe9ufEKDQK8TO5TtjSfXXSEoFIml0luY0K6FFuYAWCRtpr1JGgSu0+BJGNKyFmErnQNQpubZFSyTtI7aL5do9KHvdKsjzMeRKet2xi3/9ItJPAOHr1l58oVS5tl+qL2AXgG1jxoatlDQSeAFJ0rRFAFJBmfbpwQMEBcUrQGkLt05rpNokCCQJSUqCFEGaOkjTL3MnmiJI3Y6V/kgjpreyZB2jzD4wx2UE36lt0J6/oB/oeV7KKdq3KA7PT0GwntXQR9lRqNXYWgm3XuPvT0A/Eriiohy3V9dgTksgbyuIFxiZNoHIg5VoaxeuWW9KJKcsd0Rry/AnkooOByhoT+aEoebqa5FYtSrl9BQdcQRKTjrRNIXcb+DkmjWouuxytLz7bmi9N2ggkhvaH1vLqiqsP/Y4lF12GcrOPQfo5KQaFkGu7t0+x+wwRpn2b8R6pCBUINVWsDHV7GHk2mT3FfoGDIZGNg466xRA5N5TkbgafhXh0+6EBVHSxJW89s8xz0zYphaezMmJVVmq4Z9iaBHvlAumpExOAgCjYjFMLipJKVdfnaD0sOQ8PNpzn3yeSSNUcG8QFAQB05ub8eZbb2HvvffGRRddhOuuuw4DBgzI7YT0EEopfFm1AB+t/QBNbXqSOSGsUNvI+I1QW58HR6BtthF5EGQk20aqbYXZHsJSbSGCbUIEYu1gGgBhJg0RGFY+HCuqlwEkkTSTIihIJCWBhIQ0fRpBEkoRoAQSUiImCIo82IkRpJAgqfswWm6vQEpBKmnCtw1spn9jr7y97/z7TQTdIsowuYjKcJ+mec7mNcFIL+GWW27BiBEjcMkll6S9v7Lx0EMP4d577815wqPW1lZ8+9vfRlVVVc5ljB49Gu9Gnh8Mw2wd1NXVZU0zduzYHqgJw2Rmxx13xD//+c+026SUuPLKK3HPPffoiT+6gebmZpx77rmYNWuWP0EfwzBMOqZOnZqXVLuoqAifffZZj4l40036G6WysjLt+uOPPz6334VAi6knT56cV916E08++WRO6c4888xurklAU1NT1jQs1u46Ghsbceqpp2YUzUcpLy/Hv//9b+zaxZMOMgzDMAzDMAzDMAzDMAzDMAyTO+n/8o9hGIZhGIZhGIZhGIZhGIZhGIZhtipU6FtacVCWv/GSSqIpkf2PkVzuuusu3H333dhjjz3y2i+K53m4+OKL8cknn2zVUm0AeOqdeYEIKmQHiyTMWe6UwVLkrqL29SftlkRRw0rm1FaFFbSl3I/BlcQ++vZ6/Pvj3MUk2zqrNtTgyr++pmU8cERiVrLjysVg17n6MSMzJGN4I4FkwwY0LJ2ecx12/K8/o3jogSnr65f+2y+z394XYugx90HEc5d2Jltq0LjyHax7+1Is/uvOWPqPPVH5n/PRsPwNaCtdcBRpUR34MIZulCL5Quro6kxlZtaBhdOkSU8EkIAVSGtZXzTGBsthOZ8IbbP3R3APr0Q+7AAAIABJREFUWbMgRdLbdCJNHtFPNI2bv62/PYZ0+QUy/fBRRfIy93goFth6K4mmtXOw4f0b8c1jh2D500di05w78pZq77f/fvjNb36D+fPnY+HChbjt1ttw4IEH9phUG0BO4g+vqHcJ4bYMnTz3Oe/e++RqTZUfYOVLJ2HJw2Ox6uVTUfXZH1H71TNbVKpdVFSEhx9+uNuk2gCwatWqnNIdddRRXVamEAITJ07E2WefjbPOOiujVDsnsjWlPJ7fNquOSLWtSFSp1P38/ZUKuhWOVDsmPBR6RblXdBujpKAUw8qGI6mSkCoJCYmkSiKpJKSSZr2EhF7WnyQUJKSUUEr6afUZhZ9WGcEkoCCNiFK5cnMoKCW1TNJeKRW5bobg2prtZjKQTMKTlP0zNcbtrY+Z7XjbuaczjUytrDdtOr9rQynlG99oaL9ArAwzFqagy+X0qERoMhOzn4IWPpsxlCAR5CEEPLNOC1qtJFpLWD14Rsaq5aweGWGrEPDI08ukt3vCfEhv89ebdHabgECMYuF9hDD72Xw9Jw+7LmY+tlxKKwutEHqbRwSPtCTbg+5lut/tWbXr3GWC9i/rniyhOqmwoK0tVI5HXiCvNdeBzLkU5Fw50qLosDDX7QsHfXS/7+t3rZ1rD6DhH4+g6cVpKS1ODByIfvfc6YyRw+0nE62ffYZ1Pzg2LNUmQt9rr8GOn3yMQc89i5JJE0EFBRnzkHX1qLnxJqyfeCKSOT67s0M6bjoCdmXipTTx1L1lbfTUsm2ZulUFsdVOJGECK4Do7Z85GLhxNaceY5ZXW91CB2JVyjFT6ibbroK2S9bnj7vuugsb1m9IyXWo5+HP/QYgTkE0dEe0blFWsE2htakjUUUAKSvlDm/7tEXfo62trfjd736HUaNG4cabbkRrMhDibymkklhctQhPLnwcM1e+g+ZEi4kVNsILP56SlWab+GuXPRLppdogX5atY4jZZgTbNu7aGEUk/I8QVrBNGFgyACXxPn6/RPdxFBSZfgvg91+U6c/A9Ffc7WTXO/0SLdd27zhbhgrmMbR919AkZmHJe7jvS6H+jlsegMyvYRw6PYlnD3DhhRfim2++6dDvDlpaWnDbbbfllFZKifHjx+c8BgO07PTzzz/P+P6EYZjeSyKRQGtr9ufjvvvu2wO1YZiOIYTAnXfeiaVLl3b69/XZePDBB1FRUYEHH3wQ7733XreWxTDM1sepp56KP/zhDzmnF0JgxowZGDJkSDfWKkyu0t/oJDu33nprRuF2lGOOOQYPPfRQvlXrVTzyyCNZ0wghelQenotYu6SkJGsaJjemTp2K+fPn55S2qKgI06ZNw/jx47u5VgzDMAzDMAzDMAzDMAzDMAzDtEfqvyRnGIZhGIZhGIZhGIZhGIZhGIZhmG6AQJklFd0tlfHNHO4qMpIOQPt5CA1tDSiOFeecbXl5OS677DL8/Oc/x/z58zFt2jS8+eabmD17NhoaGrLuv+uuu+Lkk0/GlClTMHLkyDwPqvP84Ac/SJFx7LPPPh3O7/0FK7BkTZWWdIXEpwiMYBEhbEaZD0UVO2mS+PmqUFoSFL3cqfXJiqP6SdN+3DxDfhablkiLXUJprRCGcOWDSzFmeAl2Hrz9CgoBoLUtiXPu+hdqGpoBo/AJzGEi+Akt5g3aliv9BUJKJpnA6ufOybkO5WNPA0igdJej0bgq/IfwiYZKyNY6iHhfAEDpLsdgl9Nnom7xv1C35CU0r/8kj6NVSDSuR92SF1G35EWABArKhqNkp8PQd48zUTSY/9Cu68nBntThrJ244MoOzbOl/fpkqpe7PqpOJbNZ70/GXKbsPqHslLO3K1R0E0XyJ6cct/7kpI1WLSgOjvEvXN+UxOE0UdVf+gJcSST0cSda0LjmPdR/8xoalr2GRNPGlH2yEYvFcMQRR2DSpEk4YeIJGDZsWLuywVB9ukGqDeQo1i4e1C1lb3108v7OdXe/H7MlRWsSm+f+FVWf3otE49otWI9UjjzySLzwwgvo0yf3SSc6QllZWU7pli5dirFjx3ZrXfImW7jIQ/IXfTKkS5NSZkQyGJWPhvZ3ZKOuVFsQoSiPMdK2Sr+i/mhoa8D6hnUgYXuoHhQUBPT4QxiJpTLblQKE0P1/AUCSAKQEkYJQAhASEgJCadG2IAGptMTXiiX9gKWkztuMfUjZvoAVkNqxhg1dOp0VU7qCShflK0nTLzsbek4GuzXQznMk+u4jEMja9ZlPpH+tTNrQewu/62mutTGTKn8/97EV7jPqRAICEhKAMONzZUTb0shcFaD/T8IvkISHpDRtWQJEElAKJIxMV+mjU/YonWOQIBApSGWPSAV1BZn2DJCSCGrs6lYdkWqoj+oqd/Ueiz5dlHI+tY42uGTuWwZhs1HBKJPMPja9IDe9/nZfXS0aZES/LPXx2hhg5dlkchSmrxzV/wp/8hynv0sI9iW37QS0vPsean59Y2pLisUw4E/3whs8OE1PO3O7a/vyS2w8/QzIuvrQ+n533YnSU08BABQesD8KD9gf8sYb0PDMs2h4+GEklq9Im1/rZ59h3bHHY9ATj6Ggk2K7QITtSLP9NfAl2lJJCNOG7XoofZ8oZZaF3gIbFxEZ7tjbxb2ZTB3s9Qg0znY9Ut4zKWcUFj0W9/7oTWSKU6F45g5ngfB2IqxZtRq/v+f3afN/cuAgDBFeyvrUVioj9bFtV+nnqrOPUDqG6GdocP+uSCSwPJEI5VxbWwsMU5i5agZ2KN0Bw8uGo7ywb24np4toTDRicdVCLNg4H/Vt9SbG2CM0EcDGNkeyrV+lBjHFFWJbgbbwJx+gQK6dZhIEO1FCMBEAmU/wvo3M9l0qdsGCDfOgFEFBQErTT6EkSBEUCSOwV5Ak9bOASN+LRJCQICUASHgkoCABpR8kyjyXbN8Hikx/SUGQ8O9u2xlSQgFK931ICL+voqBMuUDktg26T7b/E7nlQv0dK/PO1AfqRQwfPhxffvkl7rrrLlxzzTVoaWnJed8ZM2bklO6II47AggULcs63oqICCxYsQFHR9v2Om2G2VnK93w844IBurgnDdJ6dd94ZCxYswGOPPYZrr70Wy5Yta+d3NR2npqYG55yjfwc5duxYPP/889064SDDMD2LlBLLly/H7NmzMXfuXCxcuBDLly/H5s2b0dDQgObmZrS1tSEWi6G1tRVEhNLSUmzatCnvsv7+979j//3374ajyMz3vve9nNI98MADuOKKKwAAzc3NuOGGG3Iu49VXX+1Q3XoTc+bMyZpmxIgRPTq5UHNzc9Y03f27uu2FRx99FPfff39OaT3Pw9NPP43DDz+8m2vFMAzDMAzDMAzDMAzDMAzDMEw2WKzNMAzDMAzDMAzDMAzDMAzDMAzD9BB5/PFqNidpDln6STNJka0I1NnWlGhCQiYQE/n9Go2IMG7cOIwbNw5XX301kskklixZgq+++gqrV6/G5s2b0dzcjIKCAlRUVGDEiBHYe++9MXz48LzK6WpuuummLs3v/tc+QaC+0UouwIqKjCYm6hHL6CsRqQlDUu5oJpmFrKllZZOkWF2PTRuIcBUIIBWRZjsoV7iqBTJaSmY1PzrPuqYkLvj9Qjx37Z4oLUqVC20v/OK+V/HF0rVARGXmSrUpdG2djyMgcvdf/5/rci5fFPbFoIOvBkAo3eV72DDrRkSDTPXc+9F/31/4dfAK+6Nir/NQsdf5SNavQd3SV1C/5CU0rf84v4NXEm21y1FTuxw1Xz4CEnHEK0ahzy7fR99xFyBWwvLcrqEd62GnszbPkKhcLCrXDlUhHFPSZIpw/EGGZSs6C3SaYf2Y8rfD38uNW9E83QPIaInMsr692BouJypQS7tvSD6oadm8GDULHkXtV09DttS2U156SkpK8P3vfx8TJ03ED4/9Ifr36+/UIjeBVndJtXP5g2gAiLFY26Eb7++Uotq57l0laHHKkK11aFr7ITZ9chea138OlcytfXQXVg4xZMgQjBo1CnvvvTdOPPFETJgwoUfKHzNmTJaJCzRvvPFG7xJrZwsXXS3Vdp5HWgoaSLWtNDu6X4pU2wgSXY1pUayk10sGe4qdyoahrrUODW0NWr3oC7Q9I4TUUmKS2u5IBDMc0OMgPTogCAhIkhCyfbk2gNBznrQlluXaPUEux9rOYygXuXamyceyy7UdsS9pqai7nYxUVSoJ8seiSCk1EDfrNqmt2cKIt5OA8AApjSTVg1SAJwBphvrSjHElkiAASVN3UqQFqgSQDB+DUhIKWrCqiCBV0HaNdtu8qlG+MDntpaHgXNl1pWWlKWkHeiI00gScqZmUvkddeS852wW5++ltC9ra8FFLa+oFV9ByWDNZFPmiWnOljOzWl+MSOfk6Ym1y1lBQL/96AUgsXYrNF/4MSCZTqtHv5htROOHgtPLjTKjGRmw674IUqXbZlAt8qbaL6N8fZRecj7JzzkbDs8+h9vY7kFy/PiWd3LgRG047A0NefRne0KEZy89GQiWCZ5ZUUI4c2z7ndEw07YXC953+aZ9x+lWO8lsbgmcfFIQwsdZvV8q/Tmmx6VRQWiDgdmuxBQNnh+NUO/nBxKmIYP6O//s/NDU1pezy6MCBvlQ7+qbNPTshWXJkW9pl83rOXiNhjublxsaUOpRXlOPAw/aHAKGyYQ1W161CaUEpduizI3Yo3QGlBd0jnmpJtmBF7XIsrV6C1XWrTNwEPBLB+0NnogBXvi8IOoYDRoRN0BMkwEi1nVhjlj1/nZFqC7PWxB4hPJ3O/BSRfGw6kEBZvAwVRf1Q21IDMpN7JKGfK0pJJJWEEGSk5lpur5QACf3d08FPx3pIQHoQQkIhptuBeebYg7dxTikJITx9m5O5B+07WELIoG3jaZhw3yfSAc7w6mHr69xcfvnl+O///m/cfvvtuP3223Oa4HPZsmVZ05x00kmYNWtWzvUoKSnBvHnzUFFRkfM+DMP0Lj788MOsaYQQfJ8zWxVnnHEGzjjjDDQ2NuJPf/oTHnnkEcyfPx+JyOQrXcGCBQuw++6747TTTsNDDz2EeDze5WUwDNO9NDY24uabb8YTTzyBysrKnH9X59KRfU4//XScffbZee/XWcaNG4d4PI7W1jTvtxyuvvpqX6x9/vnn5zypz9NPP92jsunuYOPGjdi8eXPWdMccc0wP1CYgl2vAYu3Os2jRIkyZMiXn9A8//DCOO+64bqwRwzAMwzAMwzAMwzAMwzAMwzC5EnP+fWGvonpTExSAfgOKt3RV0rJ5U1OvrBuft47B561j9PbzBvC56yh83joGn7eOweetY/B56xh83joGn7eOw+eOYRiGYRiGYRim5/ClN744zm5JI6kK6VuslMlKnxXqWmvRr6h/yn754HkeRo8ejdGjR3cqn62JlRtq8Nqcr5w1ru7G/aTb1g5pxKrR7aEsgYjANrI+bTa2TbhC7QzFpcjPIpYiCrcvq8ALjjWoxFdrmnDxHxfigcvGwhO98Je23cw9z76HZ2bOQ1hjRs4vsAPZGKzcx9+u9W92mYyEu2nFbLSsn59zHYb+8G+wUu5Y0QAU7bAPmteGBdl1X03DgH1/gcAgFdQu1mcn9NvrfPTb+wIkrGT7m5fRtPZjQKWKztpDyVa0VC1ES9VCbPrkt/AK+6F4x4NQMfZslI74fwgUb72fRNNGbHz/f9G0/lMQEbySHdB3zBko3+3kLVSjdmxinc7aWi9VKL6EBLApRUe1YNEEbn0jwY2cWKICPaKWD1JQD5WaFzllqpSyo3GtI6SrdyYVXeR54E6C4cd9U+tEM+qWvoSaBY+gad1HeddqwIABOP744zHpxEk46ntHobi42OQc1GpLS7UBYMOGDTmlY+n+1k/T2jloWPkftNWtQqKxEsnGTUi2VkO21kMlmqBkAj0mDG+HsrIyfOc738G9996LcePGbVEZghACZWVlqK1tX6j//vvvY+rUqT1UqyxkCxc9LNV2Q3R6qbaCCm3X6wq9Ini0/U4CE4VAGFWxK+Zt+AJJlQRJBUVafqmklmIrAoR5TAvSUkghhZG9KtOH1ZJMRRKQAmTl2iAjMTZybdiuBvlXxQomWa7dA3TyWDNJa92llPGlSdS+XNuOMs21JvNdQfcJlc2Zguto2qUkQCgtdrfFhgXbAODIta30VK8JzyVhzPEEQBIBSstWCaSXjTg+CanLhIQiI9VWWqotCFq2bdZLO2kNjCRZOLHMac+hc2wWK5dVplyDHTwPHsKXUZgl62d2p3ISCKT2wVuIIP0QL308rKupw8CBg4yUFjAabfOfXUehfK0wV38PxsT2/nRjv71GyfWbUHXmOZA1NSlNs+zii1H6//04kPXmSO3vfo/E8uWhdd5OO6H8l1e0v2MshtIfnYriH/4A1dddj8ZnnklJIjduRNVll2PQE491+B+qJ5Jt+jlF9j2LgpKmedkxEYUnh5CQ8JSAomCiCPe/4K2N8mOofW7qey19de36dKEhbXo3jvqP3HAs9mNymqFUOvF+Jjo6AUYmwb97lFnjFBGSySSefebZlFyOLirGgfFCfz6qoNzUkWN0WZqfwvlut5MTv4iUmZyCsCGZxPTmVNHUAf9vfxTHS3Q7Mq//GhIN+KpqMRZt+hJFsRIMLB6AfsX90a+wP/rEOyaiako0YVPTRqxrXIvK+kpsbNqgZdqmvm5/OnidGbwzJLPel/DDTgCg5ddEFBZqwxViCwhhfpIWcVNImu1p9b/QIm4iJ60TsXSeujbD+47A3HWfB88N6GeQJH3vJKUCRBJCEpQAkiq4J+118+yECkLp54T5D0TmuunpFvQchnZywqDvAnu9hRuVyRdvB+fQ6fvYvpF9jkbvM+cei947Gfs/vZB4PI7rrrsO1113XU5xv66urt3tF198MZ577rmcyy8oKMCcOXOw00475bwPwzC9jy+++CJrmpKSkh6oCcN0PSUlJbjiiitwxRVXQEqJ559/HrNmzcKCBQvw2WefYcCAAVi5cmXWZ2Q2lFJ4/PHHsXTpUsyePbtL6v7pp5/i/vvvxyeffILa2lrE43EUFhaiqKgIJSUlOPvss3HyyVvq920Ms21QVVWFY489Fh9++CGklNl36EJOOOEEPPbYYz1apsvuu++OuXPntpsmkUigqqoKiUQi57oedthh20Rsuu+++3JKd+GFF3ZzTcKwWLv7aWpqwqmnnprT5FWAFuT/+Mc/7uZaMQzDMAzDMAzDMAzDMAzDMAyTK7FMfyixpVm6aBNIAf0OGbalq5KWZQs39cq68XnrGHzeOkZvP28An7uOwuetY/B56xh83joGn7eOweetY/B56zh87hiGYRiGYRiGYdons7ylHdIlD8k4EbathJI5Qg6CLyC1u1vfXH1rPcoL+7JALk/++MIHSCStnYQcy1AgPtGGp0Ae1b6lTPi7BLJqFzdfByNb0eKUNNn6kilHeJuxGo741YpZ4Mi7/AKsrl05aQnGCuPkZrS2JHzh4cz5Nbji74tx9/m798oJkbuLf77xGe54agYCeZBtN5GfEAjL1cPbyaYx16r604dzrkPZbicg3n93s6vev8/IY1LE2m21yyETTRCxYl1WqE0Gkixfsr3X+ZCt9WisnI3GVTPRtHomWqoW5n2Oki2bUb/sVdQvexUkYoj3G42yUcej4tvnwuuk/L87aVwzEytfPBFQTjCuWojGVW9j3TuXoXiHAzH4sDsQ7zuqh2sW1XV1dfaRZxHCz5309VFpvrvbgdQgFdGN+bGI/Kas/Fir/G3hcpSToxFQpS0jX6L6wXTbI1udQycSobSt1V+jesEjqFv8NJItNXnVZMTOIzBp0iRMnDQRhxxyCGJeLFIspf3eHt39b2vWrl2bW0IR79Z6MN2FxLpZ/4OahY9AJZq3dGXaZdiwYbj++utx3nnnbemqhBg6dGhWsfaCBQt6qDZZyBYusoTZTku1nZ92kBN9HGWSakslYYW2QniIexxzohR6hRhWNhzf1CzVUlcjG/ZluM6QAAAEeZAIZMGCJKSyA1cBIgkoD6RTQUuNjaQbBEgFkASR8EXEBGi5thFTdkqu3Y5gkuXayH6s6bpxoc3p5Np2nV1y0jjDjLzk2n5bAKxcWxBBKmdoCiOoJS12l9CyVy1yl85PwJdrIwk7Nici3XalqafUdZHmwIgARQRSBJIEEkZhLIVpw2TijRarClLQMm0ysUiAlPRFqVaWDL8Npzv5eluiLYkNlRtTUgzxhBkthuXZ+lyE11nnarAu3PoFCEM8gQohUB0RLtVsrvGl2oI8k5eV2upzDBjdNgWlRJejUm2/5gSounps/uk5SKxYkdIkS046GX2vvtJP6+7dHrKmBg0PPJiSqvzCKRDFuU3S7ZWXY8Bv70Z87B6oufGmlO0ts2ahZfZsFB58cE75peyfbDFXPyzJDsuy9XabKrqkzH3hy3bhNCtjWPfjo72vlHnD46ePxNGtSL6bLU65BG/1wrErJU7ZOGB2+uTjT7B+3fqU/M7rUxoqO9MomBAIz+0btvDUd/aNml5Jzv4Ec/8q4PXmJrSmGYOfdemZ8LwYZHQCNNMQWpJNWFm3Estrl+lnLQgl8VKUxEpQFCtG3IsjJmKgxhao6gYkqmvRVlWNxk2b0LBpA+rWr0XN5vVoiUuI4YMRGzcSYsRgwIiwQ03F2tlNXCe7Du6bLzPNAQVCbX/ChFUbkPhkMeTSNVBVdaC2JESBh1j/ChSM3AmF+46F960RIPIgSMAz4m2PhC/VFs6HnE8g6fZARCiP90V5UQXqW2oBSSBBSJLSsdrEb1Kk+y1WZq8klO3VKAl4BE8BkEkooZ9f+pmmzLPAiLSFvsLCf6cRtBIrJLfvXSno4PjrU/s+4YYWkms7bO1ybYvneUgm25/gr1+/fhm33XDDDfjzn/+cV3nTp0/H2LFjc96HYZjeyddff501Tf/+vfd3EQyTK0IITJ48GZMnT07ZVltbiz//+c+46qqrOlXGBx98gFdeeQU//OEPO7T/k08+iRtuuAFff/012tra2k37yiuvoKKiAlOmTMEtt9yyRSdEZJitkZdffhknn3wympt7/nc1xx57LF544YUeLzdah2xibQAYPHgwDjnkkJzE40IIPPnkk11RvS3O888/nzVNYWEhxo8f3wO1Cchlgua+ffv2QE22XS677LKcJp4BgOOOOw6PPvpoN9eIYRiGYRiGYRiGYRiGYRiGYZh8iG3pCjAMwzAMwzAMwzAMwzAMwzAMwzBMOlzhVyYBt+8iSbOfWYIWlURkchFnlS+BMgu1LTXo14vFtb2Nyk11eOytzwG44iYKTCa+iyRqNomuczdTYLZy0oW9phROn4skOyREduSzKaah6HKQucqUxLe1RI/LbWACYfs74YXZm1AU/wq3/nS3TJXfpnjqnXn41d/+bWRwZIRBhECQbde7bcRsIwGtHxORdAKJhvVI1OUmpi2o2AWDDr/RyUeXU7rLMdj4/q2R1AqbP/kDBhzwK5PMbeO2fuH2LOLl6LPzMeiz8zEACInG9WhcPQtNq2aicfU7aKtfndvJsjWQCbRsWoCWTQuwcc7t8IoHoGToIagYdx5Khh6SV17dSaJxLVa9dEpYqu0g2xrQsHI6vnlsP4hYMeIDvo0+w49C0Q4HgLwYVFsTZKIRKtEMmWgClETxjgejcEBXinrysIrlnbW5z51Y1Dm5dvoY5C+7MTYk+td5KbdOfvaRPJzSkWGp40TjfOQYrDjQuadkax1qv3oOtV+/iOa1H+RV2p577omJkyZi4qSJ2HvvvX0BWUqxEVVhTkfSAzMf5PIH0SAWZGxNtFQtRN2S51D/zSsdmmChu4nFYv7PsrIyjBo1CnfccQcOP/zwLVyz9GzevDlrmnXr1vVATbLQyXCRTqodfUakjI1MQl+q7YsnU6XaroI0KtUORKW6tOJYblLV7ZEhpTtgQ9N61LXUQZKWZQtoMaQvirQKUAkQKSeGCwhKQioPgDSC46QWcFupsTJybbefqRy5Nuxj1PQzrFwb5EuJUwSTVihrRc2uYDIi1w7tH1n26YLulKKtRFzZC+Xa0YL9/U3fh0hBKX9qJyjSslIpgxGpoECurSc4kSAzMRRBGTG3B0Faru3WjxQBQpt1SZJpmzKojSAIKEhFEMKRZisFRQqSpBk6Cy2oJwVpytTdaeXEsFAQS7kWROTOZxUirvWwAMJCbXv27F3pSrXtVuF8h5N294IYPmhpDZWzaWOVzs+XahtRLVKl2mTelRBsH9PpE4eOLxgTq5ZWVJ13EVrnzk1pikXfOxr97ro9+rIkp3urado0qKamlPUlE0/Ium+4MELZlAuQ+PprNDz2eMrmxmee7bBYuymh62cF2b5SW+nnl455ysRCV7btPAtDXWjlt0N/ux+fQ4MGv9y0r7Qy0VtDWjtxKn2Msutdg3YkAYIYdcrJp6Tku1usAPvFC/33rs6PyChY+d+DbeEKCwAJkIkXQFIF97SNoADwZWuqgHDEbiOw6267whfPu68AhY5nUiYB//kpISFR11KHmvpNaJk9D60zP0PLh19Cbqr2I7f9IPLdr/PQgYgffzCKTjgYKIpMVCJsrLb1D8b2BPLjh40ZQhFaZ32Bln++huSiFWZb8HZMAkgCSABoAVCw6wiU/nQSSo45DEJ4gUgbVp5NvrRbgPx1gVwb/s9h5cOwYN08iJgw914SkgiCtEAbZpqRpOnTOHepfs4rBSUkFHn+PSuVBDkibpCdcEHo10nmmQUE7ZMA2GCv89UnIfMkIE6/J/oLhMizZGuXa3/22WdZpdoAMHr06LTr77vvPvz617/OuTwiwjPPPINDDz00530Yhum9LF++PGuaHXfcsQdqwjBbjvLycvzqV7/Cr371K7z++us4/fTTUVVV1aG8fvKTn2DDhg1ZRdeNjY2or69HLBbD2rVrccopp+Q9YWB1dTVuv/12vPHGG/jwww9Zrs0wOTIJt4HHAAAgAElEQVRnzhyccMIJOcmiu5qjjjoKL730Uo+XG+WSSy7BbbfdljVdMpnEjBkzcsrz2muv3Sb6DFJKfPzxx1nTddUkQytXrsQ999yDDz74AEuWLAERoW/fvthzzz1x0003YcyYMQCA448/Pqf8ysvLu6Re2yNPPvkk/vKXv+SUdvjw4XjooYd65N8PMAzDMAzDMAzDMAzDMAzDMAyTOyzWZhiGYRiGYRiGYRiGYRiGYRiGYbocV8qSzUHlExFHuavTyV+i4hc46VJEpiHDCYXTGskUrHeUCHWttSiP94UnvFxqvt1z5zOz0NomERUjI/T/qHw4KlyNQNF9NVaak4IRquifObe6cIGwx5Bpuy4okNRlEOKmmNxtGkd8RiK0/xMz1kFKhVvP3g1iG/4DrEff/BxX/u01SCP4DUm1rVTMSAL1d0ei7Ut4BXzJGAlfglU371851YFEDEN/eD/cNqiLJBT0GYrCgXuiZePc0D61Xz+PAQdcFU4PpAlw6dterGQwynebjPLdJgMAWmuWoWnNTDSumoHG1bOQbM7vj/STTZtQt+RF1C15ESTiiPcfg7JvTUK/b58DES/LK6+upOqT30IlW7MnBCATTWhe9xGa132UNS3FilA4YBz6j78UZSOP7Ww10a5VrNNZU1q5NhCRAvpVcPVh0Xq5y+liprPNThqQRrBtZVN6MRAuppbt5hkl3fpMsSpNvvoBa77b6E6AkmjeOBcNK99Gw8p30LzuY0BlF0JZhg0fhqmXTsXxJxyPXXfdNcgX6eSE4edHb5JqA7mJtYnF2r0YiYblb6Jm0WNo3vAZEg2VUDKxpSsVgoiw884740c/+hF+85vfQAixVf3Rd0tLS9Y0Vha+xcjldLbz+Ekv1Q6vzzThULtSbfuIsKJRO8DSYdjZL8g97sWNDJbJxKi+38Kn6z/WgnJlhNZCD0Ws4NgOS0TKZUsj11ZJCOGZq6DHJcqOT8xYx5ckm+voyrXJCpR80WzwrEuRa6N9ubbOJiyU3JoEk91CtiFmnt1LO64N5NqRdxxprkkmuTaZezu8HVroDgFrKVUAhNBybVuS26oAASGceKIUQBIKHggSSSjdloWJLYq0ENW0e52XVsVLEKStE6mQ2FRCQijhxyS7Xbd4LVq17Vgfj3velF9nl5qNm9Ke50LSI3wRab1WSut/h32bQZF15L9qsGf7ovJyJGtq8VFrMO5ZX7kuJNW25blS7WAMG94GwBFuB+9B/BonEqi+5FK0vPduShMsnHAIBvzlj6BYrEP93JZ3UuVIsd2+BTFgQE77Rym/dGpasXbL+7M7lB8ANCQaQiJsLeYNnluAKzlWwfNOGdm2gP9MTLlJ/deDJlMK7oacHuluDM0Xt13bfLYgmeTa7aWxiebOnYv169an5HlUUZG7s38JwlPNBVnZ5egI2KYXgHmXFB4da5UzgUhhZTK1/33eL85FgVeg5dlKOLMLAEoa+bOADY66LdU3o/mfL6PphXcg6xogVRAXovVUzsc9FrVmI1r+Mg1t/5qJ0itPQ8E+jtTYCUBapG1jhN0cxBFV34T63/wDbe/NhTBDfw9BlCDY5eCtrFyyEg3X/QHJae+g4je/gDegvy/X9mAE2yZaCRGItnX+Nvpp0fagkkGIx+JIKF9tDqUkkkpHSCUlpJcEKSApEyBRYK6IefZYCbaJ9/qpIoxQ2zO3pzLv5oMLbM+5ct6xChLmIoRbZ8qkIPa1hwqemdn6PVszt9xyS07prrzyypR1zz33HC6++OK8yvvLX/6CSZMm5bUPwzC9l1zeR44cObIHasIwvYNjjjkGGzZswIQJE/DBB/lN/AkAVVVVOO+88/DAAw+k3b58+XKcc845eOutt9qZkDU/Pv74Y4wcORLffPMNy7UZJguNjY046qijtohU+6CDDsIbb7zR4+WmY6eddsKoUaOwdOnSLsmvb9++uP7667skry3NnXfemVO6iRMndqqc2bNn47zzzsP8+fNTtq1duxaLFi3CM888k3e+w4YN61S9tlcqKytxwQUX5JTW8zw88cQTGNDB96cMwzAMwzAMwzAMwzAMwzAMw3QfLNZmGIZhGIZhGIZhGIZhGIZhGIZhtgpcV3FaqXZUAOOKM3zBhrMNcASkVrRBRowGVLVUYVDxoG49pm2BL1dswBNvfYGQXsYXk5D/IX99IEImK4JNQyBcDucVEkQZmUqKB0UZIVVUcE3RfYW7gPRGFaeOVt6iTIsK5U/+Zr8sBYAUSBkpnpHrqZDBxVcA4amZ61Dd0IrfXzgWhQXb3h8///5f7+PWJ2aYUxaVaut1iEizfU0Q2XNldUGR7RBoWfdFTvUYdOj/wivu7yqLnK2Esl2PTRFrJ+or0bp5MeL9dw9nZmXgfj7Z/hBep433HYV431Hou8dZgJJo2TQfDSteR+Pqd9FUORtKtuV0LACgZCtaNn6Blo1fYOPsGxErGYySYUegYtx5KB6yf875dAUNq97plnxVohnN6z7Cmtd+Aq94IIYe8yBKhh7SyVzztB/mlTUFcm1bFILnEpCuaDcuqMj6dDu47dYpyI2rvk01UjdYQ5UK1vnZZzJLdcIWR+GfyYZ1aFg1Aw0r30HT6hlINm/OK9f+A/rjzLPOxLnnn4vRu402WZMRjFJoOfzIyF822JOCu6qqHAT7gv+ZT2+jdvETqPr8z2itWtirRNpEhKlTp+LnP/85ysrKUF5evuWl050kF9nFoEFbqO+ea6ho57GTWaqdQ7btSbVNJr5U2ynAPiaUUoDSokNLYawwh5K3b0oKSjCkdAdU1q0GhKfPswQ8ofv/UARBCObu8R/XpBOSBw8SSglIKAjSokplxiikRxDwKLguUkGns/0F++yz8kibv8GVYadIJpG/ZJLl2mj/fm+ne+lfh8h7i6ieNZ1c2+1DZpZru9Lp9uXaujtozLJkZbWOaZakr8cW5EEpqduiUpBGoi1NPlLqcZ2E1MsmsBAJkJJQph6KJMjMaOYfI2nJNgBIJQEj19bO7iBm6TYanElXoGqP+dOZn6Wc83JBGOTFQtN/WYR/HsJvGoKRXdDSBbnrFIZ6Hm7p3w/vNDXjT3X12CyTWLV8dUiqDVAg1SYy8UD31Ql5SLWTSWy+4ldoeu3fKU2v8IADMPChv4MKCzvcz237cmHK+oKRI3PaPx3esGEo2H002hYtDq1PrFgBlUiAOtAXqW+pg453Vq4d3B9auG2eY3ZIExmiR6Xc+sYw+dkW5JyyaKwM4ceAIBhkkmJ3ytnbXcLfPIfA5m6GcipEKhyjkokkLpxyIRKJ1H7wscXFqRmmVCP8hsytqr3fbXQiEw9J6XVJIPSzQQGbkqn9xcO+eygEhHmAJnU4tCFQEJIyqeXNnjk+KZBYugatj7wK+ybKH9oqMhLtQO0eHbGn/Fxfjfpf/gV9rjgNhT88KPR+wD9eR6wtzLieiIDNDai79G7IZZUQFEwA4MY1gfA0h56TT+LDuag+538w4IHbIAYNhCc8R6atvxPpjyACwYMwE9yRqQNBYGifnbC8ZhmUJyEVgRTpGA9hJl1QftyW5nmjT5sASekHUl03qd/nmeeDIHMfKtLPHTPJJSkFEvbZaf+vADuZiWkT7fV7UhqVAjIJ8dP1cbaWfs/rr7+eNU1paSkmTJgQWjdjxgyccsopeUk9b7rpJpx//vl515FhmN5LbW1t1jRjxozpgZowTO9BCIHZs2fjpptuwvXXX5+3APvBBx/E+PHjcf755+PJJ5/Es88+i7fffht1dXXdVGNgxYoV8Dyvy2TdDLOtcvvtt3frvZiJww47DG+//XaPl9seN998M84444wuyetPf/rTNiP2/+1vf5tTuosuuqjDZZxxxhl4/PHUiek6CxHhlFNO6fJ8twd++ctf5tQvBvTkVtHxNcMwDMMwDMMwDMMwDMMwDMMwvYOt+y+mGIZhGIZhGIZhGIZhGIZhGIZhmK2Kdh0uUU9FpoTRTLL+jagKJBuRPyglK5aCI6UyMs761jqUF5ShMFaUrYDtmmsefAPWW0OuqNoXDjtGI1+sEixTxj/yjdhPQvlR1GVkflJIqJI+L7OcVlQU1fmkycsXAUXl7u6+ETkuwRFq+0ogp12a9STx70824bTbPsFfp+6FQX3jaY5l66MtKfGrv/0bj03/HGENEBBItQMNEEE419GRb8OIheAKt4P9Eg2bcqgNoc9ux8OXqpMwTcfkQ0DZ6BOxac6dKYLUDbNvxU4/fKgdqY697qk6qParJFA4cE8UDtwTA/a5ArK1Do2rZ6B+5RtoWP4GEg2VORxXQKJxPWoXP43axU+DvEIQeSgZ/l2UjTwW5bufGhx7jsjWOmz65G601SwFYOWdylrJTCqFttrlaN28KMMhxqFka17lZiLZtBErX5yIoUc/gLJdT+hkbnmaxfLKmoJnjhNWwhLETPVJV68O1NUxfJGTd+DQDscpnTZNGemasQKUTCLZWIm22hVo3vAFmjfMhWypQUH5cBRU7ArIBES8HInG9YgVD0TdkmmQLdVoqUoV+OXC4YcfjnPPPxeTTpyEoqLg2bwtSLUBYNOm7DGMREEP1ITJheZ1H2P1qz9GomnDlq5KiFgshu985zt49tlnMXz48C1dnS5j48aNOf1R+9FHH90DtekgOYZwN/JEdwn1PTPIAm1kVyrDfgDsJDHBZA+BHlIBKPKKtgqJYG9g5/JdsLahElImocgosZMKQijYyYSgEPiKFaAUQRrpcJJ0r1goQJHQAlhfOKwgQJBKQpAw8klXdKozp5Bk0oyvXHE2UuXaPtuwZLLb6IRcW29ON0mYu1NmuTZgBeqdkWvDGYc6cm0rwFYK0hygbncSEsK0PbcvacoQWqZNRFCSQKS0RBuAUARp2qZSWjktScuzpamLUMKIc4VJZ+4BpeXa9nxHz5nt79n7Zc6MOSnneu94IWIIRpTBvsGpjbzFSH1jQW7fUYVGe0cWF2H/wkLcX1eHpUuXIizVdt5bIINU2+TtSrVDem8pUX3l1Wh67l8pTS6+3/4Y+I8HQSUlnernyk0bU7eVluaURyZio0aliLWhFFRtLah//7zzq22t8a+zzsqKsc2rFDjrAXMrKb89AdBtSCmkPT3tvf4JvU5ML9DuVQThIDPtxKj08cldTynp7vvzfZjzYer9N7G4BGMLCsIj3HbL9rXJkSqmvluz69y3RgkAjWkmYYnFYuhX0R8gGXSOBLQYWpiJW4SR/EsAJKGEjknBm5MgvkqnDrY05Zyd6CPCPw6l0HTnE4gN7o+CA/bwj0y/jwpk+kT2mwCSEnXX/kVLtRG8SbP7CQCiMA5RUgxqbgGaWuD554R84TZWVqLu5zdj4MP3QMSNVNv+Z78bmbYQui6CoIXbpmY79NkR39QsBUkysmsClJlUQZCRbQt9TkjqvZQAhNT9G/8/CSAGRXqyEM9KtUmfIyUIypjP9bt6+wwzUxuEJpmA0w70s8aN1/51U8HzMiVGZnumbwV88cUXqKmpyZruu9/9bmh53rx5+N73vpfT5EWWn/3sZ7j22mvzriPDML0XKSVaWlqypttnn316oDYM0/u47rrrsMcee+AnP/kJmpub89p36tSpmDp1ajfVLDNDhw7FmjVrerxchtlamDZtWo+WR0S49NJLcc899/Roublw+umn46c//SlaWzv3+/udd965ywTdW5oPPvgAlZXZ/13G4MGDMXjw4A6VMWHCBLz//vsd2jcbo0aNCv3+nMmNd955B48++mhOaX/wgx/giiuu6OYaMQzDMAzDMAzDMAzDMAzDMAzTUViszTAMwzAMwzAMwzAMwzAMwzAMw2xdpJOwkKvOUL6NJepscUUaFJHsaOmHVnPo78CGxg0YVr7tSAm7mqfemYf35i1HIDcGUnVU4W/RNBkNJmS1MdZihIgPmBwrXJr8lZFTGUGYzSMkQgoJVFwpckj9E/7pS8nsMhxzYVjgosW60TwCBZBubUYsraR/vJ8uqcNx13+AP/5sT+y3W0X687OVsHZzPc6/+1+Ys2gNAqm2qz+Cvx5G5ANfnh2sB+C0CSBQCukPkUgRYaejbPTEYIHcduivhFc8EKUj/wv1S14ObWlaPRNh1RPylPC0n9DXJ8XL0Gfksegz8liAgJZNC9Cw4j+oX/4GmtZ+CKhkrgVCJVugANR/8zLqv3kZldMvhlfYF6KwAgVlw1Ex7nyUjTo+4/4b59yKTR/fmV62nCO7nDoDBeW7oHbx02hY8QYaV8+EbKvvcH4AACWx5vWzMfTov6LsWyd1Lq/QfdvFuJM6dEiuHa1XylMN0fgSrHexEjlyJNvhtFaM5sbIaB3bqr/B5rl/R9Oa95Fs3oRkczXSnrfVGQ6tA1T0q8CZZ52Jc887F2PGjAlt80XaNhbbdVuhVBsAqqurs6ZhsXYvQCZQ+eaFqP36eXRL3MgRz/MwcOBA/OhHP0KfPn3Q1NSEww47DCeccAKEyG8Cha2BZ555Jqd05513XjfXpINkaSrpJJa5SrWtKNTGbF8cGnVp2xURqXYgOjQCURDi3rYxuUtPUCAKsFOfYVhe8w0E9HlVwoOSStuyAX+sqRSQJAASEMK4tpWAEuYaKAlFBAkJYYTHOgfhyyKNLxaA1P1fWJEytFzbPPO1gzIs1Q5jBMlWFKtSNm3XtN9XQw/JtZ0s3OGo804jJ7m2aTdhubZrC7YTP8GMt3T7k6Sl7RIEjySkEkZ0LaHgQbdU2/r0N+VpsbtSAkrrViFIQCqz3Ui1lTIibQCKdNnS1EtKc2Z0ow7Ok5WuItJPIyCZTOCTdz9NOc/7FMbhAbDO+ODtQfh9hdOjDEaqfhHhtxru2wIA6CMIP+9bjpWV642YNhBnEwAiI9vOV6qdTKL6yqvR+PQzKU2t8MADMfDhB0B9+nS6n6tkmudPJ4VKVFLSqf2jbG7eDMAMqSh4ltkxTvj5aOIpBcu2Ldk2r/z7N7gPFaDbLlRK+8oJ5ciB/QydzTYWZ4kNPUY79YjGp+BNmY01wYGtXLkyrWS3Qghc07eviQ6RUat9RiF87aKj3/BINzwpn45UpCX9zroP04hBDzrsQMQ8D1ISQIEKW09KoUBGJE0S+rt5lnpC+JLq4HUkwavog4KD94Q3fnd4I4eC+pdDeQRV34jkqvVo+3QxWl7/AMmq2tDx6AWF5v97HIWPXg8qLPAl2oEC2pHyE9D8yL+h5n4NDxR+e+Z5KP3Rf6H4+O+iYJehIM/TE3Gs2YjEa7PQ9PDzvmRbxx1ALvgKTX9/AuWX/NQItXWuwrxP03JtG5X0+zZ/mQRK46Uoj5ejoa0eClqKTWT6Ikr6E4aQIMA+L0hq4TbZfo6+N5XSzxI70ZduE3Y6EX3+hX9elH9+7N0qwrMjpHyPTihi+8nkTjpiBd1uH8iNJ87743T99FzoqUlIpkyZklO6X/7yl/73lStX4oADDkBbW1vO5Zx88sm49957864fwzC9m8WLF2dPBODAAw/s5powTO/l5JNPxuTJk/Hwww/j9ttvx6JF6SeX7S1UVlbiyCOPxPTp07d0VRimV/Lll1/2SDme52G//fbD448/jpEjR/ZImR3hwQcfxI9//ONO5fGPf/yji2qz5bn88stzSnfhhRd2KP+rrrqq26TaAPDQQw91W97bKm1tbbjkkktySrvTTjvhH//4xzb5O1iGYRiGYRiGYRiGYRiGYRiG2VZgsTbDMAzDMAzDMAzDMAzDMAzDMAzT7WTyTqUIpaIyTCuJonatL8G+Tr4SYR0LUcQNa2RjpHydaJDGSI5aky2oaq5C/6L+OR/r9sKGmgZc//CbvpworKFylFNkZVF22ZVwW1VKKhTNKyS2cj8IpGD2e0qWbjqVfr9Q2kziWoPv9grkdSHfV2ifiOmFhNMQzXlRWtNDvjiMsK66Fafd9hEunTgKPzt+ZCCO2Yp4bc5X+MV9r6KqrhlhqXbQNoLvInTNKSWNVQmZD3nO9SMEsvP2KRryHZO/AJQVX6W2qb5jTksRayvZhuov7ke/vS4wxaa5vpnMPiFyvJbm+AoHfBuFA76N/uN/DtlSg4ZVb6NhxX/QsPwNJJo25JaXQ7KlBsmWGrTVLkfj6lmI9RmGHb77B5QOOyKUbu30i1Gz6Im883fxCitQ2H8sQAIV3z4bFd8+G0q2oXn9p2hc9TYaVr2N5nWfQMlWAATy4iCvEOTFoWQbZEtNO7krVL55EUpHHAMRL+tUPTXdaDmz93no1reip3RlunVJF5MQ2R4lso3SbItkm0765Erl6pa8iHVv/wIy0ZymvK6luLgYhx9xOE47/TRMmjwJJcWpcr6QVNtdt5VKtYEcxdqxoh6oCZOJhpVvYc3r50C21m6xOlRUVGDKlCm44YYbEI9vP/LjpqamnNKNHj26m2vS9aSTSraXxk0YkmnrL0YeCD/O+9psa2SmQKSqjFQyUPkqFHGcyZvhZSOwonY5kjKppQpS6b6qhGvnBWBkoAQt7jSPLWmGu1J5ACQEhJZrwzOSVwWpAKEzhL6OwigmHTkkkNo/dUS0rmRSD4v0F1/SbCXbkeFPOjl3ZmH3tsOWl2tHlpzrkrtc20psjZCUlBkHSSczOHJtO/7SXnjdhMlIZZVW2BphqjL9W4Wkbu9KQipltikoM2mZsvJUsgJ/LeSGFa1COKJtBRJWfGtjVDvn2bTv+R8tQH1t6sQ9+8UL4FEgxHVPJZS+Pd2WTAiGmBRp4W4aK9l11K3YefUaqJZWeEVF/trOSLU3X34lmp77V8qhFx5yKAY++DdQSUmX9HNFWRmSDQ2hdcnVnZslRzU2pq4UAqK8PO+8WpMtaGirN+fO5G/fwbihzrY9BOt9oa7V8RqpL0zs9WNetuNRynlvsJWQLT4B7caoduXa8E8sLvnZJaivT733rimvwCAhUqTa/t1N8EXZ0SrYaKQi+6pIfe2iArA2mcStNTX4NI0U/gcn/gAEASFsJvo4JJKAR5Ay6d/UZOKqJAlBwpdZKwCxg/dC0cnfQ8EB34YSOubq8vVRqYH9oHYZisJDvoPScyei4d6n0PzCzNA5BAC1fjOSb3yMwuMOMe0vHJv8tl5dj+aHX4F9U2ZTeSXF6Pe7KxHfa4xeL6wUWyA2fCiKzv8RSo48BLUX/S9QVW2nq4MAofnBp1H+o4kQQwaDSMCzUm1HoC3Mh/wrbjTbRBjUZwjqNteDlJk4AQSpFAgSpBQEmX6lmcjSdoOkNMJt2/cQClKarpIChJRQQuhnlJHU+xOKKP3cosj9juizzdz8wUQkykZi/+T7cu1c7v2t5HaXUuLTT1MnlohSWlqKww8/HIB+77DXXnvlPL4CgMMOOwxPP/10h+vJMEzvZc6cOVnTCCEwePDgHqgNw/RehBA4++yzcfbZZ6O5uRn9+vVDc3P3/56ko7z11ls488wztynZLcN0BYlEIq97l4hQWFiIiooKDBkyBJ7nYfz48ejXrx82bNiAYcOGYePGjWhubkZhYSGKi4sxcOBAjB07FpMmTdoq5LtnnHEGXnzxRTz55JMd2n+//fbzxxpbO+vWrcO7776bNV0sFsM111yTd/5z5szBHXfc0ZGq5cRRRx2FQw89tNvy31Y566yzMG/evJzSPvHEExg4cGA314hhGIZhGIZhGIZhGIZhGIZhmM7AYm2GYRiGYRiGYRiGYRiGYRiGYRimW0gvispx33QSKxW4SW3+enXElq1S87AyjiAPMtv1PrquEkQEUo5EiQibmzahtKAUhV5hh45lW+WyP72CzfVNgK9pMR9feERpPyE5CxFkMpm5kBTJTNRs4hsDAwOWLwfT1xL0/7P33nF2FfX//+s9527L1mTTKwkQQogQSCABkaiEYAKKIEiAABKaoGDBgIqofBUUKT+KAhrKB4J0EAUpSkcFQgslkBBSNr2X7eXemd8fM3POnHPPvXt3s9kS3k8f6947Z2bOnDlz5sxM2OdkaE9pEpWoVSiTRYUiUYNGSeSKwv2T+5JDLX1RCOuIKCziJi19VkohmUrh+seX4IUFG3Dt2eOw95COkAfverbXNuKX97yAR15daIRqbhsw7YPMZwLgqoJIwBdo+3E8p90IBBJuAcDT9U7R+xJPsmY1/HsYKotFfy4afBjySkegpaYqlH7bh45YOxdZVY7kKkITBeUo3fM4lO55HKAkGjd/4Eu2Gza8g/aIoZO1q7H6yeNR0GcMBk29A3mlQ7H03nGQLemCrLbS77DfOH2ChkQeigYegqKBh6By4qWAklBKgkT6f76gZBKNmxZgy/yrUbf65djjS+4cgaLBX0Rhv/HIKxmM0pHHIlE6rJ0lzqERtRf3BRby+2eSNto24SrFosczCbfdz+6x8EdfbOUXxiZzJGqyBZvevBrbP5ib4cI6hv322w9HHX0Uph41FYd/6XAUFhaaIjllc97v7jFfitWDpdoAUF3duqxZeCy87XwkapY+hbX/PtuISDsXz/NQVFSEfffdF3PmzMGJJ57Y6WXoDhQU5DYOv/vuu3HWWWft4tK0kaxe3nipdi5vIhVMiqwvW4uanaGoL9V24vmiUakA/7iCVAqCBPK9nRe2y5patHzwPloWLUZy5UrIzZuhGhr0OLe4GF7fvkiMGoX8CQchb8yYmHF5zyIhEhhUPBiraqqgpIJy5Lm+C9uFSPcnZg4jrKCSJJQSkFBa+KskFJnvviTSKq2jrSeQRPqzDN+gDT88Ta4dziIs13ZguXYGdpFcOxCCpk89g2ljBrm2nQs7hbRybQBGOmrk2uRcgBJmVcRobUnLtVXoIgUESUhFIFIAJBQ8LUK10z1XsG0WYMh0PlrNTRC+ZFv5QmRdFgWphNmPxkp3VVoXEaoPAB++FS8/ySfyt2ey6chJGHo0KVixsMeiYl+LFXWH7k0yiaaPFyFx0IFmsxfKWaodzJUBlUxi+8U/RsNTT6U1rcKpR6Hyz38CFRR02Dg3MXIPpKq/ibYAACAASURBVNavD4W1LPwYqr4e1Ct9c5tcSC5fkX6ePfYAEm3/z9U31W/S7cG835Sd9tulP/Mlemlk/y/b+yW9q8sUrWeyk+sVaXJt5Wan8Nijj+Hpfz6dlu7wggJ8q1eRySP+ObL3jpzpcfjckZmsCj9xQf9I2JBK4qKtW7EhZm2RiDDt2KPhkQepAFCwQQURAClBQvePpESwLiwJHnkQIOTtOxLFc86CN3YkFACppJFH235KQCo7pjL/36sI5XPOgGhoRuO/33RqTZc9+eoC9PrGEc6zq9dH3Vluw2Mvw2tq9q/X9lcVV5yPgv3H+EJtAkHYz0aSnTd6JHr/4afYcc5PTVrdD1JzMxruexxlP7kQnll780gLtcl891XaZmMAt1z9iwZg6dYl0Cpt039DQpHnjzml0huC6DeEREoREmaTQzvqlApImPeFMmtzum50nkIIMx7xt4hIH/PYdeD05bz48UlaozJxXcm2ynKsm3Lbbbehqamp1XhTpkwBADQ2NmLffffNaVMvy3777YeXX365vUVkGKab8/7777cax67RMgyjKSwsxB/+8AdcfPHFXV2UrDz33HNdXQSG6XYkEgl4nodUtv82xVBUVISNGzeipKSkE0rWtTz44IMoLS3FHXfc0aZ0eXl5ePTRR3dRqTqfU045Jad4Rx11VJs3vZVS4uijj86+zrwTDB8+HE8/nb5Gw2Tnvffew2OPPZZT3JkzZ7K4nGEYhmEYhmEYhmEYhmEYhmF6ACzWZhiGYRiGYRiGYRiGYRiGYRiGYTqVrG6pqK8iU8QMmUTFV2REplbopPMMJzSaJ52pNc1ZGRURlCKsr1uHYaXDjQyJueOZt/H8e0sRaKCiwpKw5ilyEMYElv0kaYJuK/COelOsSMXmGdX2kF+m+PK4uPqsaJkRk7cRmdnzhryFTjxlj5PzncL5GvlWINq216ywYFk1pv/yvzj76BH4wXGj0avAy3INXYdSwAMvfYCr7n8VW6obYJVh6fdchD7reyhM/KhUO5BokxWTkYlj87QCoEQRVEt91jI2bvrIKROCskXCiAjlY2di85vXhNIna9egeccy5FfsGcnD/R39nClOFnKR95BAYb/xKOw3HpUT5iDVuAV1q15CXdXzqFv1AlKNW3M7l6Fp6yKseLhj/iCQRAKVB/8U5WNOyyWyuafx+RQNmIihX38cjRvfQ9VjR8bGa1j7XzSs/S8AYON/L0eieBCGHvsoCvrs257Sm9+74I9b3feQI3XKLm2M1ZA5x7KFZTse/9Uvp1JI1m/Cun9/Fw3r34yJtHOUV5TjyKlHYtrR0zD1qKkYOnRopFi27waMoSxNqK2LShn84RT7ORtdLc3KRaxNifYJDpm2U7fqJWxdcBMa1r8JlWreZecpLi7GAeMPwKBBgzB06FCM3GMk9tprL+y7774YMWIEhOCxJwAcc8wx+N73vtdqvF//+tfdS6zdjldJNElIuhsdplIg2FZh42VMxoHI1k2rw3Te+V5e2wts8m5ZuBANTz+DxpdfRvOHHwEyNxG9N3gwimeejJLZZ0H07t3mU++46mo0vvxKm9PlQt/77oU3YEBOcYeXjUBV9QoQHDGLVLCOYngwcwCpN9shMiJOCb2JjIJURugJI9gmpeXYkKYVCCNFJn9KK1wBpJUx2818rLSUAh13Gsaw7csj3QYYFUyyXDuemHFIOANk7Qvi5Nq+LDsuC2do2JpcG/79ici1oYxEVbc7O0ZVtsmSFm+TaTtGnQqzHRkEbBoyUlWlN1SKCrbtIA4ASPmiVPhCbS36tnG091aauAh+O5UdVHdwLfvuPya2buds3Y7f9a5Afy9YS3Dvi31+3Jpy6zy6OhBUPSHutjcs+BClEw7SUm0if12kNam2fy1NTdh+4UVo+Pfzac2p13HHofdNN4ASiQ4d5+ZPmICm198IhamWFjT885/oddJJOeXtktq0GS2LF6eFF0ye1Oa8AGBD/fq0MBXqmwIBe3DctEPYd6N7Z3OAbL5OA4mcv5u7dgNak2vn2j85AmwCYeu2rfjBD36QFr+ACL8t7x3K1v0cFMfcMQqqO24lz8/DfDFvSP+SaqXEj7fFS7UBYMLkCehdUQEJCbMXgMlM6j5LACllRdKmv5EEEoREaSnKf3wmCr79NShh+kKzCYlSEr5kG1oLbd/UyvZ1Aii9+FQkX3wbKhUeE8lFK+BRIrg2px8gAKQUmp96FR6C20cACiaOQ9HUQ0HQAm1h1suIrCDbM4JtQtHB49F81BFo+fdrfn8mQGh8/BlU/OB8UL4XkmoLk6f+bvpDsmJtfZ7ywnLkeflIplrgkRGKk4RQ5l2ghKkn+8YAAE+PZ6SC8IBAmK2F3DC3RSgzWLLr+M7cX5mHPn2TBQXhb5gX9KlBX2sJnuVW1xRcesBzft111+UU77LLLoOUEvvvvz/Wr0/vVzMxfPhwvPvuuzwnZZjdmE8//bTVOL3bMU9nmN2diy66CDfffDM+++yzTjkfEWHChAlYuHAhGhoackqzefNmSCn5Pc4wEfbbbz988MEHrcZraGhA3759sXnz5s+FXHvu3LmYMmUKzjnnnJw27/E8D0888QRGjBjRCaXb9Xz00Ud46aWXcop74403tjn/G264Adu2bWtzulw48MAD8eqrr7ZZ9v15p66uDqeccgqam1v/999hw4a1WTzPMAzDMAzDMAzDMAzDMAzDMEzXwGJthmEYhmEYhmEYhmEYhmEYhmEYpkuJE0m1SqzwQss3rPwJGVxurnxKyzzge421Yc5qkqxcBWhJNWN93ToMLhnStnLuhrzz6Rpcea/9wzJyfrQEOfqd3O9whVY2TiZTiQhEJ6E4jlDZzwfOZwqOW0cXxQinWhMM+fnFCWmNpc61m/nGLzfTdA2XL+IOjGOm6TrqLlIgCCOP0WEtSYXb/7kMj7y2Ej88bm+c+pU9kPC6zx9Ev/DeMvzugVfx0YpN5slxxOixQm0Th4J7RlaiE2o/Vv9DCATMQZw0EXcrNG9f7qQHQvfLkbkrAKWjT8KWt66HkslQHpte/y2GfO3uiMyr/cadjpIReoWVKNv7RJTtfSKgJBo2vof6Na+iZsmjaKlbB9m0Y6fPUdjvQCRKhgRiNgrXJYk8FPT9AspGfxuJXv13+nyhc/c/EAO/fBPWv5wu8IqSrFuHFQ8fgeHf/CeKBh7SzjO2YhnbGcjpMyJixNbLQpBGIE9eHki4ui2JVONWJGvXoqVuHZK16yCba0CJAngF5UiUDEZeyWAkigeBvAIn73QaNryFdf86D8n6ja1eTq/iXhg/fjxG7zMaq1auRP8BA/D+e++jqakJS5cuxYQJE9C7T2/0698Pe+21F46ceiQmHDwBiVzEgNbFaPp0Vwq4O0m1Af1HvK2RatgMmWyESBR2Qol6Cm29dxKQSchkE2SqEUg1QaaaANmM+vVvoeazJ7RMO5mbpKQ9FBcX46yzzsINN9yARML8p1u5XEY28WE3aMO7khEjRqCsrKxVAf3KlSvxxhtvYPLkyZ1Usvbjzn/C4j8VG8eNGJJp6w/BcNRkYWW4rqFSSUdAqkIaUgAK+f67IdeLUKh74EHU3nknWhali1RzIbV2Lapv+P9Qe8edKP/1r1D87ZPaZCxNrV6Nlo8/bte5W0M1t+QctzBRiMqivthUvxGuwBGS9FBVkv++Tynpx7EzBAkt31WQkMqDICMxVhICnhEhK0gFeBTcORmax+pwImuXDNejveO+xFfZIYkKzZF9ybZrOP2cY/vYVgXbmeqKnDixh+Pl2jpJsO1Se+TagfzckWsTfFGpIBGWawNGyC6CM6pAMi2ITI+h4BEgzbxVWVEqvOBqSCcmX6QdFs8qa/VHIPr313PI9GIUrta4Kjz40IkoKipKE4ytTCbx463bcF2f3hjseUF3aOovql11f2Kq2l8lsr78MIS6+W+Dzv6OeX5al2q7Km/V0IBt516AxldfTWtGxafNQu+r/x/geR0+zi06ehpq/vintPDqG29G0Te+ASpo23uhbt48Z23EOc/Xv96mfCxr69YGX3aiL4qKt928dJ/X/ry7PR0l1zakpMSB4w/Chg0b0uL+sLQMIxKJtAyjz1HotNEDkSKTCvanSEGvAkkoSABX7NiOqmS8VLvfgH644Y7rtRhaCf2+EwApCS3olmbcJBGEABB6o4CC0SORv/cIX6gtlfT7LmlKp9/bekyl+0jl9L8KXt/eKDhgH7S8+0n4urbXQkhAeFYkDb9fECTQ8sGnEJu2+fVkJdHFM2fAgwch9BqZK9YWZMTYVroNgZJTjsMOX6xtepwd1Ui++R4Kjzg0Vqqt8zB5O1JtK9uuLKrEhtr1erwCaKk2WZm21BuHGDm5gIAiqcdCntKCcc8KuQGSCiSCMZGuBql12UbSHVSP8uMEoydnvOU2tph2ZI/5Yx4nfWhzkUgi/1g3ZNGiRVixYkWr8SorK3HEEUdg0qRJWLJkSc75V1ZWYuHChSxnY5jdnKqqqlbjDBw4sBNKwjA9j7feegsjRozIabPM9nLQQQfhnXfeCYXNnDkTDz30UKtppZR47bXXMGXKlF1VPIbpkdx444346le/mlPcpqYmlJaWYt68eZg1a9YuLlnXM2vWLJx44om48MILMW/ePCSTydh448aNwxNPPIE999yzk0u465g5c2ZO8UaNGoXRo0e3Of+bbrqpzWlaw/M8XH311bj00ks7PO/PAz/4wQ+wOGZzwDhuvPFGFBcX7+ISMQzDMAzDMAzDMAzDMAzDMAzTEbBYm2EYhmEYhmEYhmEYhmEYhmEYhtlluAKWnJ1cUUGUL4aiWEFPuoRK+fJNLWkJLC1hV0sgzbBaMyvtgBWU+TYoQm1zDbY0bEZlUd+2VcJuxPpttZh93d/QktI6GwAIi42tQIqC785nLUU2cmQjMSaZyS4WUVuF5HCU4TOcMMCov4L8bPuhaPpo2jjlDwDElzWQZYdCghZHAlBSG4FUcE06lv1uZTJGE2RF0ab96ueAsGVHC35xz4e49alPce7X9sLML++B4sKu+WdfqRSemb8Ef/r7W3jvs/Xmyh15uivU9r/btmA/W72PK9l2pexWRCagVUpW0O6ZdmQVQwTVUttqmUnkB+0x2k7NFdhPiaK+KB5xFGqXPxPKo37VyzC2OT9NRpNP6HuOMp6OkPaQh6IBE1E0YCIqD/oxAIXmHcvQvP0zJOvWYcMrPwaJfCjZnFN2RYMOxZDpf4VXULHzZdsJyvedhfo1/0H1kkdaj6xSWPvv2djz9I924oytWMZ2hqhcG4H0zpU2KplE05aP0LjhLTSsn4+G9W8iWbsuVEby8kEkIHMUAZNIQMkkCir3Q175SORX7I383nshUTwQieKB2LFwHrZ9OBdQ8ZKy0rJS3P6X23HgQePRt28/lJQUR2TrtvB+EcPnjwRkkwL6+e7mUm0gN7F2sn49lswdAq+oEoX9D0LZXt9Eyahvfi5F2zJZj7qq51G36nk0bV0E2bQdMtkAlWyASjVByRa9MYIj7ewqKioqMGbMGEyZMgUnn3wyDjzwwPZl1D2aapdx0kkn4c4772w13sUXX4z58+d3QolaIcdm597WrJsNmaGH/46ww0xzyH91qEg+Ru6onDT6u1Xj6qCEl2h7f5hKYducjhE3yOpqbPvxJWj5ZBEqfnVFx4yHOpmhpUOxoW59cE8lAhuxGXtKlQqN/LWcl/xbowXbBKUEFCnnCLRqUmn1p5X1kvMytLNugp5zWImxHrYG9RmWSSJ9GKsckWTkNrhps4XtrmTfCAU7JbDNtOGYO7MMJXemqBnl2gjGQ1Zb2qpc26y9BPtIEUASRKRlqEqauZqCVArCF2qT+bH9CoHMO1iSPq9SusXr9R0dZkrl91NSSr/f0mVyLtWUKdQ9KKCoqBd+9Msf4uqf/S6t/jakUrh4y1bcUtkHQxJeqE6iVSkiYdG7IZx0InRcP391b8zXtntPx8wm1Q7NIVMpbD3zbDS98UZa8ym94AKU//wyZ95rz9gx49z8Aw9E3ph90jZHSK5Yge2/uhK9f3dVzv1xy6dLUPOnW9PC88aOReHhX8wpD5eUSmFD3fo2pYlKsxnDTsq1AV23T/7jSVx22WVYvXp12vGxeXk4t7gkNsOwnD4i17bjGdv9OMcFtJPZ9kduHn+sqcbrTU2xZZ146ERc/aerMXjgIHjkgUhCSpjNAIK3r930joyoW6ugJSTp/kvB9HsUiJftO9huYKKk6c/stZIzxlJA/uB+kEas7eKlAJHvmWVLu6ql/z/1+odwtykkAKKoEEVfnAhPJAAyumsKJNokhFk983xJdq+JB6CusjfUlu0QFKzAtbzyOoq//EUA8VJtctZ7yS0HCfQprMS6urU6VAJSKAhzrZIUSEpAEIQSuq6kgDKXqcjIx0lBSQnl6feGhAIpYd4lwvRbwZqq3fRDryUGLcqPpcwYyDQUvUbrjk3sIDq2ufRYrrvuupzizZ49G8cee2yb5kfFxcVYuHAhSkpKWo/MMEyPJm6jjCgjR47shJIwTM+joqICS5cuxaRJk7Bs2bIOz7+yshL//ve/08IffPBB3H777ejdu3ereTz66KMs1maYCF/5ylfwhS98AR9++GHOaU4//XT8+te/xhNPPIFx48btwtJ1PYWFhbjrrrtw66234q677sJTTz2FNWvWgIgwdOhQXHHFFZg0aVJXF7NDefbZZ7Fw4cKc4l599dXtOsfatWtbj2QoLCxEU1NTxjXokpISHHfccbj22msxaNCgdpXn885DDz2U0781AsC0adNw/PHH7+ISMQzDMAzDMAzDMAzDMAzDMAzTUbBYm2EYhmEYhmEYhmEYhmEYhmEYhul0sjpborKXSETfRWqEUFkFdHAlU664TBkhk5ZvkJE4WYWIcn67UtxNdRuQJ/JQVlCe87XuLtQ3teD03z+KDdtqfbFSSKLsG6IC9UugX3GlyXCOueqqMGGFTFQIhuAzhb5FjlkxtZHCkIj5IzSr5XGFK64mK+2MQRq/IStdF6Qcq2E0rhb2gIz0xRf4kC8HUzACbl/ZpaD8a7BxdM5rtzbjyr9+iOsf/xjfPHQovn3ECIzfszK+MjuYVZuq8fDLC/HASx9hzeaa4BptIf3rj4aJ4L6EFUFO+7BS7SAOkSPSRljOTvAAEpAtuQmFvaLeiG1NZNti+H6X73tamlhbyWZs/+heVIz7Tg5nzG71ihWi7azsJ/aUhPzyPZFfvicAoGLsd9BSuxpb3vo9dix+0LS7eEr3Oh6DvvInULcQ9xIGfvWPyCsdiq0LbtHS3Cwka9di+4d/QcUXztupc2p2gYXJCKPq1/wPdVXPomH9fMhUI0SiF0SiCHWrX4HI6wXZUp8lE6Ulwm04ra23pi0L0bQltz8Wtpx97tm47obrUFgY0x6ibc92ATGNsjUZYJpQm5xw15PsPsbOl54m1QaAhobc+jFAIdWwGXVV/0Jd1b+AF74Hr6ivEW0fj7K9vgmI/F1a1q6iactH2PTGb9Cw7nXIHDZT6CoGDhyIAQMG4PLLL8fXv/71+OeFaTM33HAD7r77bi1dzcLbb7+NNWvWYMiQIZ1UsrYTP3+JSiijk6BIHmZ8qFwLpZOFn97Mc/z4/v9MpkoCSiFfFOzMJXUYtXPnwhs4AKXfPb+ri9Jm+hX1R55IoEUmtRzUA5QRYRMIKcAXPgLBfIeMeNhY0UEU3DNFRi4MD4KsDN0KJoOXITmbvrhC5UC2rUPiRJOEQKRt5cwhWhOyfs7oSrl2bHJfSptZrh3kogtopqUAubJSAVIK0kqzYWftClLp+TFB+XNq44I1azMeAAkiQCojpCUth1dK6dm4kjoMVqRr27Mj2gZAwl6rAgnzjDgbCoSv3W6mBpx+3ukoKS3BLy6+Iu09sU1K/HL7dvy5shL5/loGQr/tZ7c7tTEDR35wD6RzXOmZPFI7qlG/4AOUTDiwVal26DlLpWKl2kXTp6No+tFofm9BZJybG9Fxrqjsi8SI4dFIKJszB1vOPictfd28eaDCAlT84nIgkf0/NW9Z/Ck2zzodqrEx7VjF/7sSEJnXfjKxtnYNkqkkPNJC9PRnK+ZZiR3bq/B9Dm00oDcziEQPncfu8xekz6n43Y/29k3mdTP77NmYd8+82KQCwO8reiNhnskMvZUJCTY99Icufp+k3fT2GYPS/Yx9om38pxobMC/DpkRX3XwVjj/1eEBJ5CXy9LOjBEjovG2ZBBGk0u9nRdKXd+uyBBveCQBKpsw6nulbzftaKgmIYDtJv1dTwXhLyPSVTyrIR6KwUPe7Iljo0/2OgHxvETyE+6GC/ccgUVCgVdfC8+MKK9QmDwTSom2zUZ0QAkWHHIimZ18ysXV+LW+/ByvNjpNqEwGCPJDZZIHIrssBfYp6QymznQKZ7RSkghISShKkIAhz/SD44xghBZRQfv34m4rB1o87wQ/W6P1PZOLoF4Xp/zNs7OE+vzFx/DFPpvQZ8uqpLFiwIFbKmYmCggK8++67GDBgwC4sFcMw3YUdO3a0GmfMmDGdUBKG6Zn07dsXS5YswWmnnYYHH3ywzenHjBmDOXPm4H//+x88z0N+fj4KCgowcuRIXHDBBRAZ5lEVFRXo378/Nm7cmDX///znP20uE8N8Hpg/fz6GDBmCrVu35pxm6dKl2H///XHiiSfi/vvvR6KVdZKeTmFhIS688EJceOGFXV2UXc7ZZ5+dU7w99tgDJ598cpvzX7BgQav/pgXof1dct05vrC2lxGOPPYZ3330XVVVVGD58OI488khMmTIF+fm757//dhbLly/Heefl9t+NFBUV4ZZbbulW/y0BwzAMwzAMwzAMwzAMwzAMwzDZ2b3/FY9hGIZhGIZhGIZhGIZhGIZhGIbpEWQSSGUlxjWnjPRDC5eUb1/RWg4yUu6wNEyLy6zIxEg1FBmBSKA70yIkgdW1qzGcPJTkl+z0dfcUWpIpfOcPj+HDZethBciu+DgQJQtTT/a4SIsfFWZnthK5qqvIZ6L08FgxssnfiHn8QznL4azux4q2o2IgX/cDV1wHJyRQBsVoukgLfvxzkFF2+VkoI/exATYeYIXhtQ0p3Pficsx7cSmG9yvC1yYMwVfHD8Ih+/RHXqLt8qpMfLRiI15cUIVn3/oMC5aud/zhhEATRM6v8D3TQTaeaSc2nSvaNjKgoC2lS7WD+J5//pqFj+d0HYWV+yJU/5G2E9KVEdBr6OHIKx2GlppVoXy2fXC7EWu77RAZPqc3tjR5jyMRjs2qTeSWMK9kKAZ+5Y/ofcD3sfnN36B2RVggnl+xN/p/8bcoHj51ZwrT4ZDIQ99JV6Biv9moWf5PNG3+EM3bl6Bh/fzY+BvfuBIV+32nA0TDmUxj7UPJJGqW/h1b37spq9w6u1S78ygoKMBNf7wJZ551ZsY42aRUuYiuQ3+YGhFq+8djhNrR/HuiVBtoi1g7ikKqYRPqqp5DXdVzWPfCBUgU9UXhgIko3et4lO35jR4v2k7WrELV40cjWb++q4uSlT333BMvvfQShg0b1tVF2S0pKyvDV77yFbzwwgtZ4yml8P3vfx9/+9vfOqlkcYXIdig4SBnCM6Z15LLGRqvnPc5Q0Yoc095aBCipQqHKOWuel9fq+XMmkUDB5MkoPPyLyBs3Dt6gQaCCfKiGBiRXr0Hzu++i4YknkFy1OjZ59e9+j6KvHY3EHnt0XJk6ASLCgOKBWFW9EooIKSVh3MVWSawlnnaDHSOklJAQvlVUQik9r1VKQELBo+BuSigIf5ZhlZDRVqUCUWyGYaork7SbVkVFk76gO/L+DaTtrhizfWMkUtSdhpk505Vy7bhZqQ0IybVVvFxb/3/QduCmgZ5xSRiZrdRn82esJJyyEaCkmfvrlqnTS1MF5MvhtWBV6LbtV1Ag+Vdmg6ogFKFPWhwfVG30euyvb838FsrLK/DD2T9ES0tLKOayliRuq67Fj8pL3SSxnylyJH4Lpmgs/bv63y+gbOIE2Plka1Jtf7M3RCE0PPMsGp55NmNZsxEXr3jWLPS+5ndp4UVHT0Ov476B+r//I+1Y7dw70PzWWyi79FIUHv5FwPNCx1Pr16PunntR8+e/QDU1paUvvfgiFBw6OcdSh1mxfVn8eN1M5SmyeZt/mIIabv94v+3pKMuNynV+shOnz4129k233nprRqk2AHynuARfyMsPrVzZDOP6MzckZU4rneUy223ZoQ4QyLU/amnGbzNIQH/+m5/jxFNPgFQKiggJytPvWChIRebdaLX4Zi2PACkBIgEJ6VeRFm+bfkyQyUPpTQJg3semT3Tfi07Pptvq2k1IRCo9MXqPYNxF5LdTIgJSEmrxCtiVMftTuN/eSIiE7kHIEWDDMyJsvUGdLnsg2c4fNxbNz77sruAitWQ5qKERolcxhBB+PxVItUVwbkeqLYhQXlBhb60Zt+hxDKlggwYFvZGCrhKnZycFJSXgCR1HkXlz2PeA2bAQ8Ecp/nhHUbDZINnW4YxVBPnFCtqZQlpzz9DG7TvT3rrQmMke62b06tUrp3htkWp7nodXXnkFo0ePbm+xGIbpQUgp0RQzfotywAEHdEJpGKbnIoTAAw88gGnTpuHcc89FKpXKGn/69OkYPHgwzj33XEyaNAkAMHv27Dafd9y4cXjxxRezxvnss8/anC/DfB4oLCzE22+/jX333Tend6FFKYVHHnkEL7zwAp5++mn/GWZ6LnfccQfWrl2bU9x58zKvi2TjiSeeyCne4sWL/c9CCJx00kk46aST2nVOJp6WlhaceuqpqK6uzin+jTfeyPNjhmEYhmEYhmEYhmEYhmEYhulhsFibYRiGYRiGYRiGYRiGYRiGYRiG2aW4YqicfcYmoi+GskIocs1x8efwM7BiKcBP48fzs6JAOmViKCg47jIIIl/oIUBQElhZvQL1VY2YOGFiu+qkJ9GSkph9L/ji5gAAIABJREFU/d/w6gcrkC7VtuJsGKEWEJYk2zhhCXdIkqwytQgnf4KJ72plEPmc6Xs4OhmhV9oBn6hE2/3uxrWSLyvCtg3GxFduWqsAstcgEehj7DHTFh1xNoG0LB6ekcUI/xHQQvjgtARg5cYG/OXpxfjz05+gIE9g/Kg+2H/PPhg7rAJ7DS7H8P6lqCwrTKtpl5qGZqzaVINl67bhk5Vb8MGyDXh7yXpsrzHCV18GHqmKNIuUK7UJBOs6LNpGgnaSLmy3Uu3g3pMfbutUoK7q5azXZak8+MemnQbtNv3eOu2MBMr2PQVb5v8hlE9L9Uo0V1chv2xk5LrbQYdKtdtOQZ8xGDL9r2hY/ybq1/4XRB68Xv1RtveJINGBks0OJlEyBL2/cF4obONrl2HbR3NDYSrZgPWvXIKBX7mlA86awcLURho2vIX1L/0AzdsWtx65GzB8+HA8+MiDOGjCQW1K12bBtYoJs59dF2zYlhWO29ZzdiOGDh2KDRs2dEBOCsmGTahd8QxqVzyDdc+fj0SvfijsPxFlex+P0lFf71Gi7WTdOix/6DDIlrquLkpGSkpKcP/99+PrX/96Vxdlt+fWW2/FPvvs02q8p556Cs3NzcjP775tPdKVhQjNa2ImUHbuku2NZOdACnAEydCyST9Mj1kTHSTVTowciZKzZ6PX8d+EqKiIjZM3diyKph2Fsp9cgtrbbseOa/6QNr9TySRqbv8Lev/+6naVo2DyJFTefVe70rqIkrZvpDSweBCqdqwAAJDSc0up7HwgmHuCFJSSWhdpJNwwkmlS8GXEVqUslQSUB2HSwcg8AwE2QUQkkDovMx82G/YABEWBjtsfsasgnTsHz0r3e5V2Kl0t107LwnyJrqFEy2kF2kRGVAodR/pxnZkwWR0qWUesPhFJf76rS6TnvQRAkdBTfCkdqbyuEBn6ZnKzGwTYtu7npqXcfhynWoOLCcaQdg3n6GOn4Y5H7sCZ3zwzrf4er6/DIQV5+FJhYaj+4mb6mcaUBFf4GmA/73jmWQz92WW6mtC6VNuGpp8l+in3R67NjyYRel93rd744J130g43L3gfm089DaKiAnn77QdRUQHV2IhkVRWSWURtvU46CeVzftLW0visqF5ui6dn5xR3bfF9lb8OqJSTSKVHyqGywgLvnSTaaDq4H/U3O2hn3+SnU+GwP//5zxmzO7ygED8pK0/L3u11gm8qFBJdjVFOVDL/Z4skAGxMpfCj7dvQHHN9J556ImZf8B1IAggpJCgBIoJQQvclpMxeAAQiaZqGlmmTMBtfAFAQUCSNiFvo9695lwso3cdBQRiJthVtu4Jtu2eE3FEN9dESeJGyFn95EjyRMNcZrE0RALl+E7yGpqAOoPvi/JHD4YmEXRVDWIItzPMhQqJsQQL5e44IraYK6D419dkKJMZ/wY/r5qfX3Uy4I9W230vyS1DXUuePbITtgK1Y3PTdUkmQ0mufiiSkFBDCvm/g15pUCgkS/vhUr4OaWlXOuEUpCBFsIGhXXRGc3gyi4Pe9CMWmUNvu6RQXF3dofkSEf/zjHywHZJjPEVVVVdnHDAbuFxgmN8466yx88YtfxIwZM7B+/Xo0NTUhmUwC0O/ZKVOm4Lnnnuuwtcpp06a1Ktaura1FbW0tStqxvsUwuzsjR47Eiy++iC996UuQUraewGHr1q049NBDcemll+L3v//9Lioh0xn89Kc/zSnehAkTcPjhh7frHK+99lqrccrLy1FWVtau/JncufLKK/HGG2/kFPdb3/oWzj333F1cIoZhGIZhGIZhGIZhGIZhGIZhOhoWazMMwzAMwzAMwzAMwzAMwzAMwzBdQlYZXFTyEono+7V9WVhY/hKVyVjtkTLSHVe2baXApKxazAqOCSQElHR1L1o2IlUSX/3KV/Hkk09iypQp7ayB7k9TSxJnX/c3PP/uUkdA7EqH3XqxImQtgvaPkYCvJQ8JkmHiZ7KJeX68qOjK/2z/zxUpWalWSE5Dgd9auBK0nTEZUSBgJ6PeUtGrsdI6oU9OBKhUpAEL0/ZscVNQylXeWBGU56fR5fdgXbNBu4f/YDW3KLy5eDPeXLwRgDTXK5GXIPQuyUdJYR7yEwJCAM3JJOoaW7CtthENjc1BRbo6N/KC8KhEm2x8cu6YK7ERJjQq1LbHhHlmzWdznMjzw4K2lB4fBCSrV7d6x7yCclB+qV+edI0TIp/19ZTvMxNb3rpe3zuHza//FoOPvjPD2eLydXON0A3kPkUDJ6FoYM8WZfSd/EvULPsHkvVhOXH1pw+h/5eugUj06oCzZH17ZUalULfmNWz63xVo2vJxB5QjM4WFhRg6dCiGDRuGZcuXoay0DEVFRVi5aiXWr1vfpryOnHok7r3vXlT2rYw9nqvIOi2dK9OOvLtj4+iTpZ+bIt/bcu5uxuDBg/FOjMxw51FI1m9E7YqnUbviaQCkRdsDDkbZXicY0Xb3/M+HkvUbsfzByd1aqn3cccfh4Ycf7tYC592J0aNHY+zYsfj44+z9aDKZxK233oof/vCHnVQyh6wuy3a8P2xXqKyMVgXfHeGkPWZnNMqmtR5BKxh18lVGgJi3kxtpiD59UH75z1F80omAF9VHZrisRAKlF30f8DzsuCpdoN3w9NPo/burIuPOHEnkQXSRiKKyqC+E8KCkhDRjR/IloUZUqcgRtWqhtiCCkhLwjEpSkZaAKi0a9vzddRypr1Jms52ohlnfeDLz3LhhrvJziRyLeef6ku2Y6VNOAu7dmK6Ua7vZt1eubSzuAJTZUCxSHt9sK/3JplJ6kygiLU+VRmCq57SONFcI02QD3awHXQ67mVlQBi1S1WmtzCi4ei1VDao0rRKDqT+ICEd8+XDceNeN+OHs9HfA1TuqcW9eHgaYvsqZQkdns6HHIfgc3FDzBPufPQBNK1ai/v33UTx+vD9WJT+lk9aRaoeviWI+5b5q0e7VjV690O/++7Dlexeh8fnnY+PI7dvR9N//5pRf6UXfR/mlc8zGY21nTc1q1LfU+1LfUFnt+o7+Ypb0KKhhu9QSEZcTBccpsoy0u9Fa36Skyt5YnEa/bt06LFy4MDbaVRW9cVJRL+TFVGa4e0vv7OzzY4/Yo5tkCn9vqMe+eXmYlF+IBig82VCPfCJcsX17bDkmHDIBv/v/roLwPEDqXD0hIIwEW0JCKECS0H2M8qCITLgWb+s60/GV0lvhSSizOZ+RbpM0x5XZI1BBqmBdUx+zF6XQ8H9PwEvq8tjrEyVFKDnhaxDkOY2Q/PbZvGoDPNunIbhN+QP7wTMbzBEJc0z/FsJzngGdlzBrsXmDB6dtU0gA5LIq0Pj9/Xg6vck3g1TbdmjF+SWoaa7x30e2PiSkH08pqSXkSkIJMuMaQJm7bsc3gEKC7LjEjnHhj4HczQXdNWTbZwebZ8aMaQxxY564jUSUcuL1gPHOySef3KESv7vvvhszZszosPwYhun+5CIVJCIMGzasE0rDMLsHo0ePxmfO5kNSSlRVVSGRSHT4szRz5sychLD33Xcfvvvd73bouRlmd+Gwww7D/fffj1NOOSWnzSZclFK45pprkEgk8Nvf/nYXlZDZldx+++3YsmVLq/GICA899FC7z9Pav2UBwF577dXu/JncuOmmm3DVVVflFHfYsGGYO3dut1sHYBiGYRiGYRiGYRiGYRiGYRimdbrnX8YxDMMwDMMwDMMwDMMwDMMwDMMwuy2Z3FKZxFH+cSuG8W3GiHpZHPGT0bIQQIqMrMNGUL542eZHRuRERtoBIzYmaHGGgJab+WIeEthn3D6YPn06/vrXv+L4449vX2V0Y3bUNeLMPzyGNz5ZhUCY7WhYrCTbFRxDi1jShNv+HbdilkCgLDP9oaJvOgrnH/7xIzvlCrRYwTGTn1KAEkE7ydje7DER+R057gbZtoSw5gW+3NBazoQvJgtE3FaHZ3RclNLnVDaHlD5OnmmbAJGMlWv7lwoZEXbrs7SkFDZub8JGNJpr8HVlQfmCiwr0P44cKL26yKny9HsTCLURahtBu7L3F6b9RMTZfpgXia9/Gte+AyXD0us4Ksaf58h0wu0pCCf/OmxYold/FI84CnUrng3lV7fyefi29rT2iEhYUBvhgJjekP9Gr92IvGL0nXQF1r/0/VC4kklsfHUOBn71Tx10JnuT0p+HVNN2tFSvQEt1lflZgebqFahf/Ur7z0aEsfuNxWGHHobDvngYJk6ciP4D+qOpsQlNTeanuQlEhEGDBqGysjK8wYTTpqqrq/Gf1/6DRYsWYdnSZcjLy8PatWux6JNFWLlyJZqampBMJrHffvvhjO+cgYsuvghejpLUXK9FFywmLBovTezofqWs33siU6ZMwZNPPtkJZzKi7eX/RO3yfwIgJHoNQOGAiSjb+wSUjjy224i21zxzCmRzTVcXI5ZRo0bhrrvu2q03WOmuXHvttTjmmGNajffoo492vli7PfsupH1X4YPRIUYO59BjQ52TKwWxclt/gxkTZ2fE2sWnnoLyn/8MonfvdqUvPf881D3wIJLLloXC5ZYtSK5eg8Swoe0uW1cgSKBPYR9sqt9oxu3SjOnJF0xKGLm2PxbV0k87L9VzWAVJyowy9Z2TSgLSgxCBiNjXavsb8ITLo6DMRlQAyMi2/fFuEMvYLttOz3/97jQ9Qa7thyPoE+zYSVm5tml3ek8ocvLWc0Qy8lQB4ZSJIKBFs3aeFwi2Scu3lVtiBRIU6Z+sbFWZmbe9AEAama2dZ9syuXWrzHG3MgiEb55wHN59/V3cO/feUN1VS4k/Vtfiqt7lTn6hlQ47M05bBbCV6Na3e2tt2OZHHkfJ+AOdRy2zVNv97uYWN7tsjZ19HKmkBH3vvhN199+PHX+4DjIHuVCUxF57ofdVv0HB4YfvVFkWb/3Ev++u6DZoz8F6Udq8wO3i3Lr1hdtOXOee6s29onMMc2KkH0s7aTQo+yXucjL1TX5Yjn3TCy+8EHt40aAhyI+57szZpnd27updg1K4oboGD9bXobkNQrPBgwfjL/P+jLz8AiizkR2B4FGeWX+UEPD0Gpl5a4KUWZYjKJKQysqhg40AtNvZiLRJGKm2fo/r/knHEmRl0MHmAgpA43OvoHHe3yEir9ySH52NhBkzpbU/ALR+c2grOGHi5PXtB0/ozebI9HNk1s5cobZewzaSbCJQ/37xYu016yAQkWqbdcpsUm0CoTivxIxDtFBbQdcHmbqQSpq89G+hhFniVGZTF0APSPytQky9BZuFQBHMHiP+BokW5fcFQWuzG8uEVgaC15sThzJ34u73LGsR3YXx48djn332weLFi3c6r2uuuQZnnnlmB5SKYZiexAcffNBqnMLCwk4oCcPsvgghMHLkyF2S94gRI1BQUICmpqas8S644AKcd955EO3c9IhhdndOPvlk1NXV4ZxzzmmzXBsArr76asycORPjxo3bBaVjdhVSSlx00UU5xZ0+fTr23HPPdp9n/frWN7w+5JBD2pU/kxtvv/02fvGLX+QUVwiB+++/H73b+e9dDMMwDMMwDMMwDMMwDMMwDMN0Ld3jL+EYhmEYhmEYhmEYhmEYhmEYhmGYHo0WhamoIyV8PPZgFpOLL70xMhgVPmY9yTZ/HazS80Ag4FBKizakI3eyZh3tMDOSDQEISZBWKOL/T0tFoAj9B/XD26834KSTTsI111yDSy65pJVa6jksX78Np1/zKD5bsxWBMNtRsESk2oFM29W1CBPPSLRJGDGLFSGZ4xnd1u4f+ToyJF+qRQjKEMTT30zaqKDKiavbDwXHQueJnNP/HWdWCWRg4fI7DTTNzGLrSovCtDA75Z+DIGCdd1DmuxHKKBOmT5FJrk1GEGTkeSqQ7gESygpojBDICv8AK60OZNu+UsivhugNo9CvcFuBUzfp7Yf8ejCfiQDyQuFaNB4I2clPLwB4IBKo+eTvyIXyMSfBF3v77dUtfFQ1FPQPFWNnpYm1VaoJ2z95ABX7zsrp/GnECIa7q7CnJ1E2+tvYuuBmNG/7NBReveQR9D/iWohErw48W9Av1K9+BRtf/xWaNn/YrpxKSkow+dDJOPKrR2Lw4MGor69HMpnEqFGjMPnQyaioqPDjZnrX+UWCI00MCagUykrLMOOYGZhxzIxQuIuUcqdFC7HiOWsoy3A8JMXLYitMF97l/uBkFeJ1Meeffz7mzJnTrj/e3zkUkvXrUbv8KdQufwqAFm0XDTwYpXt9C6UjZ3SNaFs2o3HT+51/3iz069cPxx9/PH75y19iyJAhXV2czy0zZsxAfn4+mpubs8bLRRLVmbh9d849UaRPD2SYemzmdhdWBZmmrSRASRUONWkVFDzy2t83JhLofe0f2pfW4nkoOvYY1Nx8S9ohuX4d0MPE2gDQt6gvNtQFwgxSBElKCyZh5rdSQAkj2SYt2taiTwkILZNUSgs/lRJ6XO/cXQkFYcf45Igo/Rh2XhEdq4c/p83GCb6MWTnpfUGzSk8Ukjd/TslJrg1kfvjTHlz3UPxaR1SunZ6fCsWxn92yhuTa+kKMxFRPPP30RoStb7NtAKYjsdJtG89KXu0mT+SfORBtk+mrSAWbwCiTxs4dlQKRSKu60DVRpF4E+fJlBYUrrv4F3vrffHyycFGoep5vbMAZLb2wT15+aObqVl843P2k/Bpwf7s1s/WJf2D4FT+HV1SEYN5rq9iuZpD/XQkPJWefHXM2ZwlDRQPSy9waBRMntB5JCBTPmoVeJ5yA+sceQ91jf0PzO+8AUmZMQokECr54GIpPmYmi6dOBxM6NG5tSTVi6fSlso9Ne3WDjAPLn9NG6CgdYYXDQeCj9WYGTxLZNCu5N5siRexoR+LaVtE2FOoiO6JtefPnFtODpRUUoyCLVdl8T+rsKfXPRK2PA7bV1uLeuNnNZYygoLMCdD96J/gP6I6VSAAkIJZECIU8kIECQdnM7eyaCfn8KI8NWpm8KCbb1O1mCnDGY7en05gKC7GqZCo3L5I7tqLn9PtQ/8A9Et6cqOnEGSr41Q28w4NdI0NsQCNi8A57/PfhJ9C6HZzebIyvDziLUtscreptxhnJWwAhy42bAj+dItf31t3ipNoFQnOgFCd0fQunNQQgEKAEFaTYSMeJtZ+iqSALwYEXcgmzrUJBSQQjyx6e6jpS/hheMdIINRcj2D6ExCWB3Mcw4Nolb1uzsKXgH8cADD+Dggw9GKtX6ZoOZuOSSS3DppZd2YKkYhukpLFq0qNU45eXlnVAShmHay7Bhw/DZZ5+1Gu+4447rpA09GaZnMnv2bIwZMwZf+9rXUFPTto1elVKYPXs25s+fv4tKx+wKfv7znyOZTOYUd968ee0+z2WXXZZTvGOPPbbd52Cys3jxYkyfPh21tbmtOf3qV7/C4Tu5YSDDMAzDMAzDMAzDMAzDMAzDMF0Hi7UZhmEYhmEYhmEYhmEYhmEYhmGYTidQMYXFNiEBdxYjTRYdt0lrhFBGdEKKIJUVzZFxHgdSKV8Z5RiKdf4CRBJQAkQKpIQ5scJ+48fh6cefQSqVwk9+8hO8++67mDt3Lnr16khpa+fz/LtL8b1bnsSOumYEd8kVaZPz2YqO7Wcr0yYj2DLSZF9ibH58gV+2u2jyJFsGRM6P4HOcDitwg0XyDIxHZITqrZNuWQnEds5v632xsf0PVgATiHy0eMcIwwAoEgjc9NKUjQDyjNQMgVzbLxOMXDsBIi3mViAjDTKSGwKMDghKaYkNQQJ+e7dlt5a88DVRqxUUMTFFZeYAAtF5VNIuTJJAvh6EO23IP+62Iy3VBgnUr3qtlTIC5OVD5Jchvb2EVFz+b3K/K6B42BTklQxBS+2aUL7bF/wxItaOyzeca4geKu/pzpBIoO/ES7H23+eEwpVMYuN/foaBX76po8+ImqVPYO2/Zrc7h9tuuw2zZ89GXl5e7PFsIkUTYCOG5NNRiVrsRhVIb5ueFyjAcpE8x4rgYpJlEltlFGO7wRnEWLuLVBvQcvVBgwZh7dq1XVwSLdquWfYkapY9CRAh0WsgigYcjNK9v4XSPaZ3imh720d3+u+zrqR379445phjcMUVV2D06NFdXRzGcMQRR+D555/PGqempgYbNmzAgAEDOqlU7SE8xozfiKhNWZihp5E9BrsQacGhHykQ5Xoiqn3sfBIjRsSGq1bk6d2VyqK+kEqaOamEUgSpHPmlVCDhbGwjCSSCDW5IKTPoV2aOCl9QKZUEpAchrM6TjObTvvetfNaM6Y2omJSZd1vZJMiRdbvxO7++dhfczbwykm0hw70VsYfTNyvLvIEZQnNNOOsemeTa+tQqvJaioseNdBVWpO0W3MhpEYhpQ4LtUBw4Amz7xepVrWzbrt7EVZs7W3Nyd4TICkBRQRFuufuPmHrI1LTq+VNNDf7Uu9JPHaxRhW+BMLPn6KzRLVPUeS1rqrH1sb+h36zTQvUXJ9WGAigvgYorfxk6Fv2cjV0xxqVevVB8+ukoPv10yJpatHz0IZIrqiC3boVqagLl50P07YvEqFHIH7cfqAPXwT7ZshAplQSRfj8Fdzt9nq77zqDuQxvCmTjBOpL9GKxp2TXJII/QGWKJu6fZ4vptxa4XRcTdoTwoPf3O4vZNGfunLH3Tp4s+TQsrdzbCS18tCz8b9s4p/0nSKdxnryqZxJ21bZOXAcDFl3wf+4//AqSSEBBI2bUwAjyR0LJpZTargALIg9QaZ3/TCgm98YWCFxJs68Lp97Fy1s/sOzlZtRoqlQKSLZDbd6Bl2So0zV+Appdfh2pu9uXYll5nnIDSH58XtkA7fYHfk26r9reZszEIhERpGYTw/LEEQDorRUaALYJ8SBgZPYE8gldSDNTUmvz0aAPbtwfp7P8IrUq1QUBhotB20ZDQdQ+CWXdXEEpCEkEoAQj7TpAgeKZ/lyAkTLhtJ+6apCPINq3EWULV6/POBiDBBh+UsR27m4XYio3+u0BP5MADD8T//d//4fTTT29X+lmzZuG6667r4FIxDNNTqKqqajXOwIEDO6EkDMO0l4MPPjgnsfZTTz2FK6+8Er/61a86oVQM0zM57LDDsHXrVlxwwQW46667ILNsMBbl7bffRnV1NcrKynZhCZmOYsOGDTnPg2bOnIk+ffq06zxVVVU5n2fq1PS1S2bnWb16NaZNm4bNmzfnFP+II47A5ZdfvotLxTAMwzAMwzAMwzAMwzAMwzDMrkS0HoVhGIZhGIZhGIZhGIZhGIZhGIZhdp7MkopWxFPIIJ6xriUn/2ziWiIK0jvHfLWRI3C2smirfBFkRCWkxSWCCNOP+xoSiUAsef/992PChAl47733Ml9PN6a5JYVf3fMCzrjmcV+qTQjk2KYmYAVEgVRb+HEDYZGICI0CQXagcdEi5UztIgiPyJbN0fDncAqAACEiDYSCHyvXRtAmMquT0qU3sd8jEheKLaNb9pgfX1xjBeSROjSSaSuUBjyEhNMxx7SA2vnx8/eMeMcKqj2TJkhn80z78ctr0pEXORYI1O2PPrdn7r0ttwiVLSxf18fstVj5NmDz03FaqnMT0IpEUWz9B72GvXHp3/WPh7J9T03Lt3nHciRrVkfuc3pbSmvncQKununx6ZaU7nkc8iv2TguvXvwggI4V9daueKZdUu1EIoELL7wQ23dsx/nfPR95+fFSbSD+/Rb7znO/quC958ra3LC44zat/ckU3/8BZRZAZjtHpmuw1+Ha2D4HUm3L0Ucf3dVFSEcpJOvWoWbZP7D2uTOx+C8DsPTe/bD2X2ehdvkz6OhnyrL943t2Sb6tIYRAnz59cPzxx+Pdd9/F1q1bMW/ePJZqdzNuv/32nOLNnTt3F5fE4GxsEH/Y1crGh2dM68ix/V9GLGjPbfNJ6+n8vtQRE5rYNk2iE0T5rZJKxQaL8vJOLkjHUF5Q4YseFRSkUlBSQikJJSWkklrOou3nAOzHaEMK7lbw2YQrKzYO0uv7bcModJ/TcBpLXBzl55uDabtnvGI7jVbHHK1VaZbkcWOfrOMhWxZfOgp/7BYaH4JCv+28lIKvkXGbI4p3xoRk5vqChJGy6sT6u3D0rcFagHDzEDpcx/f0j/DgkYj9EW7e9kfoOanNd8y+Y3D+xeenVc2bTc14o7nJnb3GzPaDmaG7IkHQM1oKRw7NNNfNvStwwgLh+rffIzLj7iLVjiJKS1Bw6KEoPmUmSr93Icp+/COUfv97KJ55MgoOObhDpdpSSXy48X1/rc6uzcGfT7grTcE8JDSvJwTzFGcNMUhtcO9PXGGcvP3vuWw+0E03KGhv3+RuumQZHdkQKi5n27x98XzaN/Lj/WZHNVpy2/XO59QzTsGPLrsEwl9X1CJ+/WyR3z8Qwe8f7HqP/U4g3ZcIvcYkhO57PPIgSMATJgwCAqZPMvG2n3kxtn3jLGw94Txsmz0Htb+9CS3/egXU3OyuqCF/5HBU3noVyudcCOElgr7NnEf/mDOQB6qtt6t1/m9BhERRUXB+U24yaXQ4mf7T86XawqwRisJCAMFKLQCoHbXwpdr2+chBqk0ACr0iSKWl5HYcqvxNW/RGIHacopTZFETp5zvcQmy8YLyhnE/B5gt2rTVoIyq0sUN2cXw3fSQ7jFmzZuGwww5rc7qpU6di3rx5u6BEDMP0FNavX99qnBEZNsFiGKZ7cP756XPdTFx55ZX4+OOPd2FpGKbnk0gkMHfuXKxcuRKTJk3KOZ1SCnfeeecuLBnTkUyZMgWpDP8eEeWRRx7BmDFj8JOf/ATLly/P+RzV1dU46KCDcopbWVmJ/Pz8nPNmcmPLli2YNm0aVq5cmVP83r1747777otdB2MYhmEYhmEYhmEYhmEYhmEYpueQEKJ7/mXDnmMqzR+zd09Gjenb1UWIheutfXC9tY/uXm8A11174XprH1xv7YPrrX1wvbUPrrf2wfXWfrjuGIZhGIZhGIb5XOJ6UlrBSlYIFEqiv4eJ3hG5AAAgAElEQVQFcqFEkfSZMyctMiKTmwyLXaygg2DFYQQi5cg5CEIQUtKmEKakWjQyaPBAnHzWt/HXuff7p120aBEmT56Mn/3sZ7j88suRl5dZlNqdeO+zdfjhbc9g8arNAICwTBuwIm392Yi0HcEywUMglnbkyL482VFVkXDyyzY/FY58yhKWecWLjAPpUUgc5DYYMjZCRVmKEG3MfsuJJEnXb8FXv5BR+7jfbTQBLSMVABRIKSgIXUVKQsHKyvVnKBHkTgApt3TS+ML1+cjIw3U6aVJJ0+ZtKawAxymZL6oJRDb+WVxBTVydUfQeOCIeN8wVrIdE3EH7CSTtgUzc1ZfZ9kYQWPP4zJjCpFM25tsIy8oR/h0XHgoDyvc5BVvevt7UacCmN3+DQVP/krFyMkq1o82L6TjIQ+XEOVj3/HmhYCVbUL/2v+g1+Es7eQKFhrWvY9tHc1Gz9O9tSjlu3DicddZZOO2009C/f3+bnSk3wu0iQuj96IYpld6s3XwRbodxksx2S/lySOaLA9uSR2RjjXD0tpW1p0i1AeDiiy/G3Xff3Wo8IfQ7Mtc//u5QrGh76d91+yeBRPFAFA04BOX7fBvFI6bBHzO0G4nm7UtyipmXl4dBgwZhx44dOProo9GnTx9UVlaif//+GDBgAMrLyzFw4EAUFhYiLy8P+fn5KCgoQH5+PgoLC5Gfn28knExPYs8990RRUREaGhqyxnvqqafwi1/8opNK1VbCnX5rAmNfdBzt8+1QzR/Y6eNKOmJkcgSEShrxoSZBXS/WTq5alRZGiQQSe+3VBaXZeQQJlBaUobppB/RInKCIIKUCCQkiYYTb0sgsJUgRFAQUAQp2/O4K0fW7VJEy35y5LJQeISgtQvaFlABgxwkASETnVn7OYTKMR5SVM9spAsUcYwCYtYZsktisixnIOibMNB7U2cYk8ue+ynxUfvncctp8g/z9FuS0uCDEzu1023OuRwWzZjJyVX09Csqs0ZAtk39+CuXshzvz9/jqsjpdFRof+tdncv7BJRfjgf97ANXV1aHUf6qpxqTKfqFZK6BnoRLxtyhu9k9kZ9zBbWtethRbnn4GlcfM6NFS7c7m062LUdtSa6THQd36V+pUXSDatmsJruCd/HbjC7gjaxZkMo/Wo9+/OpsDEaLpY+5Ta891F+I/5+3om4pLitOiLWpp0fnlcG77jOrPbv+l79MLjY14takxh5yA0vJSjNxjJE4/exZOP+sMAIBUKWhJv4BWPSsQCXjCM+GeDldmVdfvBwG9cZt+H9sVNwnl9136dScB4cifjUg6AULKvhJV8Na11Zj/5cNQctrxyJ98ECBE6B7YOHrd0tSGafDU2BSsltr2X5Dvy7/9mvM3QNCtXDj9iw7Xmw8AgFdYEPQ/Nu/6eicf5CzVBgh5Xh6gJAgCELo+9MqlDpNSwfPMddq+3lyvIgmpzGop2bahQnFDFWnfH0EBImMOp9GG4iozJKagMqPxdwMaGxtxwAEH4NNPP21TugMPPBDPPffcLioVwzA9he3bt7caZ8yYMZ1QEoZh2suUKVMwduzYnITZSimcdtppPXZzcIbpaKqqqnDttdfinXfeQUtLCw455BB/05ohQ4bgjTfewKOPPoozzjij1X+DAIAnn3wSP/rRjzqh5MzO8Oijj2Lx4sU5x0+lUli8eDEWL16M66+/HqWlpZg4cSJmzZqFWbNmxQqxH3roIcycmdt/vwIAp5xySs5xmdyora3FjBkz8Mknn+Sc5s4778SwYcN2YakYhmEYhmEYhmEYhmEYhmEYhukMuv4vYzJQ3qeoq4uQlfLKwq4uQixcb+2D6619dPd6A7ju2gvXW/vgemsfXG/tg+utfXC9tQ+ut/bDdccwDMMwDMMwDJNOnARKk0VsYQ4FciSjdjIyJutksvkDWjgWzcOV5WhHk3Ldc7B6ESIBKAlBZGQfRjSiFARRIEsRAj++/Ed4639v49OFgcCiubkZV155JR5++GHcfPPNmDp1alurqdPYXtuI3z/4GuY9/z5SUiEs1HblI2QtL6aOrSgbICM7hhNOvlSbAPIQEm27x7LItUl4oTxBVnppywInbVhDpX85cSgc1z/uC9VFRC5k42rpdTjc1bP7hUVIQu00Sp23FTFbzXY0H1fhY0TbEIFuiIzMJyrXtnkpe4+k8cg4n0EhEbSVbmt9jVGGWVGjI+8L6+6VltIE39JqKqK7curPffb0/Qzk2tH2ZiXsBMAzt9C2HSvTtoIsgeqPHw4Lv7NQPvbUUJnga4fcsjvtKEa0nSgZjJLhU1Fb9a9Q3rXLn0UgSW8FlmrvJLndbwAo2+ubaWJtAGjesQy9Bh/errPLljpUf/owtn90J5q2Zv9jzDFjxmDvvffGqFGjMHLkSIwaNQpjxozBqFGjMkt8I1LCOGJlir6cS0Ujx+YVlcCF+r+OaI9udu2UamcSBe7OUm0AGD9+PHr16oX6+vqs8UaOHIlPP/0Ur732Gu655x688sorqKqq6iLRtkSydi1qap9AzdIn4Iu2B05C+eiTUTxiKtoq2m7c9FFO/fvJJ5+MBx98sJ0FZ3o6Y8eOxTvvvJM1zkcffdRJpckNt0fKKtKOTo3M8C0yAk3vX02E0OOjlH8u5QpwzUTIE16brqHDUQqNL72cFlxwxJdAhd3z39lyoSy/DNsbt4HISDqVApkNc5SSkP4ckyCU0LMAklBKaynJSIVJKUhSZtSsb55SyswF7HyWoMjMkyOCa3+mYdsGECObdGO38t5mcqaz5drZwoM5iCvVtm7rsFzbLx4pLXx3p9MqEGn7ktlgFcY/j3Gb+nJiXQTdF/kzTj/cxjft2xzXay+272ptiBpcsz+Ds2NQQehd2RsX/+Qi/PaXV4VSfdKSxNvNTZicXwDlpLYzVf9anDOkdbtkt2ALciDo2eHaG29G32NmmHB7vcRS7QwopfDO+rcQWiNAsAplBb+B+BcQfgfn1LFzH/V6j7M8hKDd6ZPaL8FaQ+h4BF+CHBRar0+QPVd6wrbOXzqaaD/U1r6pT58+aVE2yPg5R6ZuK/wc6W92Y4d76+pi85p15ixs2bQZ04+djqNmTEP/Af1NuRWkTEH6eevnT0ktl5ZK9zdQeq2PoCAh4AmzoQWEL4IWZnNFX74NBc/mZzcGMGtzyoyb9HqzXU0zq25Ofdm4qf/OR31dPVJVa1B0zFR45aVpdYJIuwQIoiUJ4bczswKb50GQFoVbEbYrktdfA6E2wfYR5nlJ5Pln8U/ZkgQRGfm2eZ5ykGoTCAmRgFIw4xt9JwQIJIQ/zlRKQpFdd1OAkpAkbG2aMakez9iNFxRgxj/kD0ecrRzgb6Lgv9LMOw2Zn9mMZHgEQuOoHuDgPuGEE9os1R4yZAjmz5/Pm0sxDIPGxtY3tth///07oSQMw+wMDzzwAA444ICc4i5YsABLlizB3nvvvYtLxTDdl+bmZpxwwgl4+umnQ3Pjd955B7fddhuICLfccgsuuOACnHjiiZgxYwaKi9M3nIqyevXqXVlspgNobm7G6aefvlN51NTU4KWXXsJLL72Ec845B0OHDsXkyZMxevRoPP30023evKCwsBDXX3/9TpWJCdPU1IQTTjgB8+fPzznNnDlzcPzxx+/CUjEMwzAMwzAMwzAMwzAMwzAM01l0W7E2wzAMwzAMwzAMwzAMwzAMwzAM00PJIoCKYh0VhLDGNySEyiKxaNVxQaR9wGRyk2GdsS/gQCByiiqRBBGUIiOf8VU+AIBeJcX480O34/RjzsDqqvAfzH3yySeYNm0aZsyYgauuuirnP2ztDBqbk7jzmXdw8xPzUV3XBFdVBMAXC8ERCxlNSugYQTjfBUAewuJsz8mXANKCbC1PNgLljG3FniMc4h4Ly4/dGGGVUmADA9JajS9CyiQXCjdo8mXb0YYeMjMFNjEgqEO/SWupNSB1nVhxjNJqHkUegBRI5SDXNmmVcu4LWemeAJE0ZxRGsB0ojWw8Lb2xMu1Ad5ReH65uLM74aMtKkTDhhEVk2qZdkG0fadJ1G2a+E4HgoaV6FbbMvwW5kFcxComSIQjJ2X2CML/NxEi1LWVjT08Ta6tUI3YsehjlY05JO3esRIul2p0DecgvH4XmHctCwbJxe7uya9y0AGuePQPJ2jVZ45WVleHDDz/EsGHDAMQ9R60QvBizyhR1VJVTeKh7issvzkK1M2KqTGkzhftdZdRUF03etkL1VOHgQQcdhP/85z9Z4yxfvhxSSkyZMgVTpkwBAEgp8corr+Cee+7Bq6++ipUrV3ataPuzv6Hms79Bi7YHodegySgb/W0UDz8SrYm2W3YsyelUd9xxRwcUmOmpHHPMMa2Ktevq6rBq1Sq/T+4Ksgq0M+EIA9N+U1icbVW1aa8NApSME+wG+QnqeqFe4wsvoCVGgF563rldUJqOoyS/VIs7HaG2BEBSgDw97tZCSQUpJYSnN/qxok8oPU+w91c538k0AkX23ajMdMIedWXEZnarYt6LIRGoSnvP+sJKRzJpN7pyTpAWnwnISWALZB87dZRcWxdIy7VhNytLl2uH8rFybduaSJm1ETiSboTaot+aCNbh7l8q+XPVmP7MtB0B5Qf6ZfDry4RTtK2614dgOg67IRvhnAvPxR+uuhbNTc2htH9vaMDk/MIMqwoxIm1kvm2RFQE0LfoEW574O/oaMQtLtbPz8ZaFqG6u1lOhkDTYrgMg8t2ECCcmWZE2+dJ2d5WI/HQmLFqX1tD7/7N35gFSFHff/1bN7C67wAILcoi3giaeSdR4RU2ixiMqEsR4oTFeaOKReMWYPB74eEQfX4nnE48oKgqPVyJeaIwaFUVRSQRBRZD7Whb23pnpev/oOvuY6d2d2V3g91nb6amuqq7uqq7urmU/peXA0f1acDQkbmzSCbf64a6Sbcf1P4wX6JssFi1cFArL5knLAHixW2W55PF7EJjd1hbafv6F5+Pm226GP4zl6Z5FJtaTHwrTO8kOR43tcaQYl3VozjZX91WhhPiebEv+GJ0AAHlfVv2PKqe5t9qTEdjv4P7CAT9dNovsh58g++EnaLrjf9Fn/Dj0PvPngJzQxG1W6j2YgXlCTwOn2i8HB2dmkjrdrpVEG0ao7Wej5Npy/DDFERwNY9lMh6TaftyUDLSmS5D3Ay7F40LOruAxAa4E2jK2kOP0kP29HrIVAizFYZ5r7OcTK0w+84AZ2bZzrUZ16Ih+1okl4gbQrvRdwIsvvoiXXnqpXWkGDx6M+fPnI52mPx8iiM2dpUuXJnoW+P73v98FpSEIojPsscce+P3vf48bb7yxcGQAt99+O+67774Sl4ogeiZNTU0YMWIEli1bFhtHCIFf/epXuPTSSzF69OjEv4NqbW0tVjGJEnHyyScnmlgkKUIILF68GIsXL+5wHldffTXKy8uLVqbNnVwuh3HjxmH69OmJ05xxxhm45ZZbSlgqgiAIgiAIgiAIgiAIgiAIgiC6ku7/6xiCIAiCIAiCIAiCIAiCIAiCIAhi0yOPZyJeQlFYOBWU0CgxkS0kYWDR+1DyFblEKYyMiMf/NRpnRtjDmC/ZZlLow6VoZMiQwXj073/Frt/ZNbxLITBt2jR897vfxahRo/DOO+/EH2MXsL6xBX9+7n3se+FfMOHxf2FDYxu0wJhJSbYtvdaCYyk2VuJjSIG2I9XmfphRrejzrLcrObLcDpZyzYAO3CzMkiyHpEZuPUqLkrWZWeWUcSxpjW3zYqF4iFiHG4cF44W32fInV71jnXvrfPvbUrLtmfOg64CloOpB5Wlk5W58P04KTC5QC1IyXhqA2c5YKhDGrSWVaB3OPtMmDGnoemfBcqX9duUcR8o6bmaOB8DyFy+QovDCDPnBjVYbss+/agfc/Z6nDfTe+kdI9xkW2se6T+50vgeFXbod2ha2UDfFirRsrIgES/tg6cpQmNe2od35ZBuWYcm0nxeUavfr1w+vvvqqI3CNFLEJUViymOBw4+6n+j4YzKc9zSRJdbSnaux9RqTNJwiMva/n291GLBw844wzCsbxPA+TJ092wjjn+OEPf4i//vWvWLBgAdra2vDaa69h3Lhx2G677ZBKpUpV5PwID9mGpdjwxdNYMu0kzLtvML6atAeWv34eGr95HVHqPV7eP1HWffr0KXJhiY2Jc889N1G8Bx98sMQl6QhuH9UZ+bbJA76cENAyQzBHeeg/86o4EN0u1s7Mm4/aS38bCq889lhU/OAH3VCi4tGnrI9/v4cHIQBP+EJIDx484UmJtifjCD/MUoeqehRKTmmHq1oVsD5d/McM1wppcrCaTyBt5ORWUa9CScKSsPHerhOT6JkkXxfQgbGVvM9NenIxNaZiPSJa76+uVDUwERfUuxkLVL0fzpUE2Rk/sd/BjODYxAmMudjh8oczKZcN/kSlsdbBGCorKzHurHGh0/FyczOW5LKRb1UiIgxQY0Hm0xx9+FJYfPOt8FpbSapdgLZcG2YunyGHR+T7OVPHa73Hh9pWsA36CVWo/RmuY2sUQI8T2rmY/bvbrHoLjj+FYrQDFvzaubouJMss2JaEn8eaNWtCm7YtIOUN5hxXkhU5Dw0R4zq/ufw3YJwBnvA/7UxM49D7URJ9/57IwASMcD3QjhhkH8Xg91e6H+FaLs15yvQ3zOp75MJ5CtXjf4F+vxmPfr8Zj+qLzkHf08ag6uD9kR7QH/7oqFlYUzMab78f68+7Aqy5FZzLfFhKLhwplkKKpcCZGQW02yuXZeXyGBjkd5letVeuj8kP46G2b45XfWuPVBvw+3N/KhBTd2pyEA9e8ElDP+f48TyEnjzks6nf8ZpnHBXPbT/x7dpu84munnzPOhsBF1xwQbviV1dX47PPPkNVVVWJSkQQxMbE+++/XzAOYwzbb799F5SGIIjOMmHCBPz2t+HxtShmzJhR4tIQRM9l7733zivVtslkMnjqqafQt2/fRPErKio6UzSixLz77rt45plnursYDkOGDMHvf//77i7GJoOS4k+ZMiVxmuOOOw4PPPDAJjveShAEQRAEQRAEQRAEQRAEQRCbIyTWJgiCIAiCIAiCIAiCIAiCIAiCILoV40ZxxV+ulBYhd4b+AxdbVhsFMzIVla8QlhxEmqRc0YqUasOSO2lRsS1T8YUqQ4cNxaQXHsGYcT+LLILneXj++edx0EEH4Xvf+x7uvfderN9Qn+j8FIMPPl+KS+99Bd85/3/x30/8C6vXN0Mai+DKtC3Bs5ZoG+GKktDotFLTApaCkWoz/zsLS56h8zJxY6uO2S3Alrgo2Yst6YZZt+pWfQ/FCezHjyf1YrF/OBUUu1r5OwuTi1yHv86c70zLfiCi5Npa2aXbr5GMq3Uj11bCbSWy9rcpwbUMh5RXy7rSkm0rL5WGOVLstCPdVmF+vOB2a90ugy1Il9u0hNsWajNVBlf2DS3U9vNa9c8/INe8NqaeXMr6bY9ew/ZBtD4rpNOC20ZEKIzxNKp3Pi20n7a6r5BtWhlOCoRFW5v93+YVR5qdBJ4OC4Nybe3re4XXhqWvnIFc8+rYOBUVFTjzzDPx8ccfY9999w1tNxM6BPIuIDtLAgv1Te5+/R1FLCaD8NK+AiRbIvbtTnbRvmPLW6SN/A9gx40bl+gYHnroobzbOef48Y9/jEceeQRff/012tra8Oqrr+L000/HdtttB8676Z8MCQ/ZhiXYMH8qlkw7EfPuG4wFj+2J5a+fj8bFbwDwkKooLNbe2OuZ6DzDhw9PFO/Pf/5ziUuSDPcJo/CEQsGEoRaf5BZi3We0YNvKr7vE2iKbRcOjk7DquOPh1dY628p22w0D/nRrEXYi4NXXI7dsGbKLlyC3dCm8ujrASzYxS2epKuutxdm+NFsJKIWWavvSUl9B6UsnlUjbM+vqcGDk6f6HvU1Ef6q4cB9HhRRyC/NSHCamHRIdo9Ry7ajnpXzPUMySa2uZNmOAEE5ZbbkqmInPmBpfUeMlRk6rU0oBtivKViJYW4stBbGM6Tx8YSzXMtvgkrLW9QRPOo01fgMOJsz4zqWXXRI50ciF62odiXbwtLtv6Ers7G5Tb+nBs966dAmW3X0PSbULMHPF+2jKNIXOit+G5DmWY3e6/djtSE3EZU1wxdV4lxpn0RXHrHEWtTfI9m/tK0jwtd5+1+osRXodVhM45X3PtNth8DgD72zvvfsevvjii1AWJ1RWOVG9QFL33hVflrmZTChs6LChGLrlUFM+YfVRVr5qPNG5HrncH4M/5qb6HWZ6Fr9NcdNvBfowFZ9zFS/l9DkpmUvf009C9Xln+suFZ6P/NZdh0F/uwNB3pmHQg3eiYtedA1PfAZl3Z2LDb/6IlGBIyZx0WbjsH3la9yfWaBrUWLTuA7kcVwN0uFJvwyo/Yxws68mqt9p8WZnutY162+337RCdjjGYqUD8ZEIICOa+7JvnH9MCPOHpSUGEFLfLi0+XQOegLi9h8nN03GoSGZj0Jjzc5uLaobCeqzYmstksFi9enDh+VVUVZs+ejUGDBpWwVARBbEx8+umnBeNUVFR039ghQRDt5rbbbksUb/bs2Z3azxdffIGzzz4bw4YNw8CBA7HDDjtg3333xdixY1FXV9epvAmilFx11VWYO3duyfLv169fyfImOofneRg1alR3F8OhvLwcb731Fj1rFZH/+q//wn333Zc4/sEHH4wnn3wS6QKTxxEEQRAEQRAEQRAEQRAEQRAEsXFBI/8EQRAEQRAEQRAEQRAEQRAEQRBEaXCMGMFNzJFaGIlRPtGy/GAsINAwsjDlwVDSDwETz5ew+PIOPw9Ye1NCFiUfY24o4+DIwRO+1EeASUGTFLVwjvLyCvzxtj/gm68X44O3P4g9LbNmzcIFF1yASy+9FGOuegxHHbwXDtljGLYa1Ds2TXtpy+Qw4/OleG3W13hp5pdYsnqD2ciUSMq29IWVUUzJh4zOyGzX4VLorOTZMn9Hqq2l21Kk7EiWo9RTqiSW6FuVzZapm1IGymUfW4QayxFaWfEEIBsHGOOOVMVIZISJD6EFP5bNG+4O5DpTUYRsW8E41jEA8pwKQHgQSMmt/rpfLx6EmkNZqBIKCJazSsshhCUOZJ7Vyjn8VszhK5Dgh4koDRIi1gHGAmawqHq06te0J0vSbrUvE64k7Oo8WNsYR8vyj9H49evhfUXCMPSwidY+IqTaThux25Adzz3Gft86GbUf3YbgOVkz4zoM/dE9jnTItRgi8jTZeW/6dK2siJWFxdoi0z6x9toPb0fLqlmR27bZZhuMHz8ev/zlL31BUZ77HmDdv+zyyO+dFeUF76v2PoP7cgugM7AzKy6B3SY51o4ItZPm3dMpLy/Htttui4ULF+aNN3PmzHblyznH4YcfjsMPPxyA/8fkr732GiZNmoS33noLS5YsgddFwlkH4SFTvxiZ+sXYMH8KwHgisbYQAp7n0R+eb+ZUVFSgtbU1b5z6+q6bzCZIXoF2HFokKMKf1vuOyt9+urTzEJ77HBfKD8I8c5UIb80aeM0tQC4Lb0M9cosWovXDj9D89xeQW7kyFL9iv+9j4IMPgPft06n9ts6YgSXb7QBks+GN6TTSw4ej7NvfQsWBB6LquGPBBw7s1P6iqExXSgmkgGAehPDv0x4TYMLItRlj4EqCylS4AGdSDCnDBPOF22Bc1rnfGIR8l2P6PVdACAbGhJQn+3GFFiaz2Pu8zlchZZnq+aWj92bCRz2j5JV3Rj2XwQrL68oNPwvGPR+q8uhxFUuqLaRcODi2AgCCCTDBrL5I6HdpJSRW4nZ/HMXaF4R+7YYw54NZAnjnWBNiv9ozK0SN+cgvgAAGDx2M40cfh2emPuvk8U02i9vq63BF3/46Bwb/TTnwZm/ODQvHseH6mBiW3H0XBp1wAip32F6GmBQk1QbWNK/Gv1d96oqywWBP8GZL16Pe05XI3ZZsA7DyhO43wVWI0GJiGRla1iwAxk1a5f/V7TZYb6qBWO/8zvhmzPXb5fUaNWwTMcaqmPTYpFDYNqk0vltekajlBke9gsyLuE8P32q4HMtijpRZ9SE5z7O6Sibvj0zf/zgDPNnH+Mfm58W56n/91iCEJ9uHvRdZs/JezOS9WKh2BZj7shpvZrIfUwebSqPyoP3Qa7+9UXfFtWieNt05vra33kPL1OdR9XN3YkZ5O0e6VzkyVhgDwLI5pBjXkfz+1oxxaTG27Jd4cCwum9VtWedbXma1adNvFpJqA/57pH6+yAmIlF9D9n1EibbV843Crk81DAuuasE806pzzLm6VplpB+aMhdH3WrM3Zg7IKsXG3ae+9NJLid/dt912W7z//vsYMmRIiUtFEMTGRBKxaHV1dReUhCCIYjJu3Dg8+uijeeMIITB58mScfPLJifNtaWnBZZddhsmTJ6M2MEFebW0tvv76a8ycORNTp07FlltuiR/96EcYP348DjjggA4dB0EUm5aWFvzP//xPSfehfu9G9DzOPPNMrF4dP3l2V8M5x+uvv46RI0d2d1E2GSZOnIgbbrghcfy99toLf/vb31BZWVnCUhEEQRAEQRAEQRAEQRAEQRAE0R3QX5cRBEEQBEEQBEEQBEEQBEEQBEEQ3UK8QChKaOxu0jIb+1O4DludXtuP3HAjsLHlIlJJopJZ/zdKEw7OuBaOcLUwBs44bvvLn9CrV0XB429tbcXzUx7GVQ9+iP0veR4HXPI8fn3PO7j/xTl4c/ZSfLO6HjkvTj9jWN/Yik8XrML/vf05rnvsXxh17f9h5C/uxUkTnsVfXvoUS1Y3ICSyZlyar/zjgRZjW7IiS4LNkDLHb6VhtlSbMYSk2pYQ2eTBASjZNos37DhplQSFmWNw2oZdg9re5YS75Q+mV/GhTV/RgiNmxbO2h2TMRtbjplMiHq7DjTgagWNjJh5L+edWx5XnW9Ur/LpiSPutUebDGAdjZXJ7ysRjqu5SAEvLekuBcXfJm3MAACAASURBVLmwNBhL623+kvbT299j19NgvMzPk6VMXkiDIaX3r9qCWvz9Slm7FrLLdiiF8Cv/cWVEvURTs9d5qBj4LX0+3eu4Y1JtACjrsxV6b/Pj0P4aFkxz+yySanc7PEKsnWtrSJy+dc1srJ11R+S2a6+9Fl999RWuvPJKX6oN5Jchqk0x8jShpJqFyJd3gbak5GLRBUBpvOfWfTvv/qF6RFbwODYHfvrTnxaM09jYiDlz5nR4H5xzHHHEEZg0aRIWLVqETCaDl156Caeeeiq22Wab7hNWCw+5ltrC8QBs2LChcCRik+aQQw4pGCeTyWDatGldUJqkuH1cZ+TbJg9o66cR5cJ61DaiSK3VFgK8xP3tuiuuxIr99seKA3+AVUcdjbXnX4CGBx4MSbV53z7o97ursMVTT4L3LyzWL0g2Gy3Vltuyixah+aWXUXfNH7D8e/ug7o//BW/9+s7v16IiXQEBwJPn2kg4pTpSePLTF2wLIeDJMEDdltWzgZD/CX27VgJK9eggIp41hZyAx3yPf9bo2qlPNm8SiXTjKiTiNdbdHN6Y77mK2e/ATAqFI8ZWlM7UlpNqgbH9ri7DuJQVu29b8m2WMT0cIQsBNbmVkiPz4ML8hTGzzpnZngI3oxl6jILpvDnnviSZMVx/0/XoW903dC4eb2zCpKZ6ZwSBB9ZD83jBrg7mxjVnDGjN4MtLL/Wls06KZH3wpizV9oSHfyx6TUv8tSBbSoztdwg7zK9/v83o9ibbhP3ub+rIjAe5dabim/EAvzm7k/75+w8U3tjnzXtOaAjA2ltgHLPYJHqXjMEdI/Vpa2vDlKemhOKOrqpq99ND6NTJz4UR9+qPZn6ETCYDSIGyOq8M9iQRMh8mnPdHITsvvxsTsj/huiX47cWPa4+AMjnOy7U82+/HuA6X22Rf539PIcU4UroN2mNtHDxdjgE3/RfKt98WwVHSxrseANqybk+n0lVVOXFlZYAx6LIo1bwc+dPH7PeXKRWq+03W2uLUBQOQ6t3bOi+yn9TnGjC9tkxnSeUzXgZMTaKgBNqeX2PqWUc94UY+A1lPMtB1ZZ5v7GvLTAwT3bb0c1DEtqhLzXnu1s9QIvLTKpSTvj0/peLuu+9OFG/MmDFYsGABSbUJgghRaDI/ANR3EMRGSFJZ9imnnILdd98ds2fPLhh34sSJqKmpwd133x2SakexbNkyPPbYYzjwwANRVVWF+++/P1GZCKKUXHzxxfI9s3RceOGFJc2f6Bj/+c9/8Nhjj3V3MTSMMTz55JM46KCDursomwyPP/44Lr744sTxd9ppJ7z88svo169fCUtFEARBEARBEARBEARBEARBEER3ke7uAhAEQRAEQRAEQRAEQRAEQRAEQRCbMEpCkQDjf5MiDkvloWUUzIqoEgXSm10zV2LBmO/7YDJ3waRmRepWmP/JAXiCSzmIByakmAUcTOTAGYMnGDhSAAM8GHmSEMCAgQNw2fWXYcIVNxY85uZFMzDge2dCCGDx6kZ8s7oRz77zNQQ8QHjgDBjQtwz9e5ejqqIM6RSDJ3JoactiQ1Mbauub0dKagaUfsY43hbBtXBlSbMUPs8Kt71qiYgREtiZKyZuhJTW2LFkuUpDsrzPYYmdo4VVMA5G2LaeMoRqGFRb47jSIKKux3TiVGYv7lSjbiZKKhdIJO087j+C63VCZDmYQEIxpA57fBjkAzy8DBCA8wLRIXzPDOJgWIjIw5rnF00Y9vz376YxOypfDyP0AAPO0fsgW9vlt3y+nlbnVdoLnMbge0KcxFabCLYE4UzogyDZhb7eEaOConXEbvNZk0sPyASNQs+9l5nzocql9WuVxBNvBskYfY79vjUPjN685+/SyTdgwfyqqR57oXnck1ZZ0vbKRp3uHwlpWf5osschh+RsXASIX2nTffffh3HPPzZNWfkbcqwD/D2djxZYyvKPCNUcqFhcnj9y7o9UUW94Eh1EskfamJB285JJLcNdddxWMd+eddxZNTsE5x5FHHokjjzwSAOB5Hl5++WVMmjQJ77zzDpYuXQrP84qyr2Kxdu1a9C+GhJfYaDnnnHPw6quvFox33XXX4ZhjjumCEkVj9055JXvhFxr9CCaC8aKSC/eLpdE2j4nO61H39pvpETuh7/nno/KYY8D79umWMohMBg0PPoTmv7+AmnvvQcV+3y9KvimWkoJXKZRkAp4QYPD85wBwaHG2EPCYABd+HM48ud2WafsidCHfJcxkP/6zO5PbhF635aNWw2KQbYNBWjEDz+uB+ERJyPcsqMlXDXnGWULjIMj/fKjaiRDW6Igsn9lNUEYs25ow77hgSogq37wYrLaonnGZ9X4qrLmthJVv+C3flsi7ZTfrQQlycLt6Dxy25TBc99/X4je/+m0ov9s21GNQKoVjKqpMehG9n+Cbr9pmriLzxpkDUP/hh1h6z73YSoqWSKrt88Hy97GmaTUY5zBv7ercGUE7nG3Mb2cMWpKs3/GlXFtJthkAxtW6CfOT2OMB0IJ5tTdbOhxLxLbI2O3sVtv7fhQUTsdkGpPYimL1TbW1tairqwtF368i/0SCAQ9x7DYB4NtlaTwTEW+rQVvjtTdfxe577e4L6RmDJ7xAnwJAMAiYSSkgh+s8AX9cFSl5Hdt9IAMPDvXpL2psWN27GZhguucSEDIr2T/KcvhidSNl1u2yshLV5/8CdVde656H1bXIvPUuKg//oQmUUutUdbUzIsUAwPOArAdWJqXZ8p7tjLxZ41q6/QoGzhlEY7MeZVPbeXU/gDMrrbU/fRWqoplQAMh4bVY9urXqKqVFINRKISCHP/1OVl8iathS1oH/zCR7VDkeypipEVjPPDreJs7SpUvxyiuvJIo7derUEpeGIIiNleXLlxeMs+2223ZBSQiCKCYHH3xwsvEG+LLZPffcEz/5yU/w4osv6kk229ra8Pjjj2PSpEl48803O/X7gObmZpx//vk4//zzsX79elRXV3c4L4LoDG+++WZJ8z/ggAMwfPjwku6DaD+e5+EnP/lJ4onIbrjhBnz22Wf45z//iZUrV3ZqArMoysrK8NBDD+HEE08sar6bM9OmTcOZZ56ZOP6wYcPw6quv0gQyBEEQBEEQBEEQBEEQBEEQBLEJw7u7AARBEARBEARBEARBEARBEARBEMQmTj4HTWCjcMJjTVH+R0Ds4f+xqOu1YbYMRFjp7HWjywl8lzkwX73DGQOX64z5IhbOuB/GuB/GOTg4xv5iLLbdsfAfnueaapFZt8SXT7MUtKAavpDaA8fa+gy+Wt6Afy9ci4+/Wo1Pv6rFvMXrsXxtE1rbpIhZpVdlgfXpLOp4UlJunZKLkmGn/G1yUXJsvV3vIwVXkp0yAm2Y7yrMCLelkNsSG7O4X1k6km6r4vU5shoEk4tpHAHBka2lCeYVUGJZUiWGYDYReUSF6XUjunbKqtqlThsUSjPrnKvjZTCycvVd1hVT51XVlaqftFPXTC9pvd2Oq0TozKpnvSDtL6xMpvPXGVPhaTe+qn+nPFzuJ2XiI6XLzdR2FZ+Z4xWZJqyfOwVJYKlybHXsk3DbijqvnZdqAwy9tz0c6arwH93VfnKn2yZIqt2tlFVH9MNeNlHaDV88jdY1/w6Fn/Tzk/JLtW1s816guguJz2L/YDfh3/Ey6ydxGsY6vHQE5x7dSTY16eCOO+6YSDTx0ksvlawMnHMcffTRmDx5Mr755htkMhm88MILOOmkk7DVVltp2UZ3Ultb291FILqZMWPGoHfv8CQKQT766CM0NTV1QYmKQ+Q9QEkkVRytuw3HC+RmpTfSRyO37T5yCxeh6amn0Pj448itWt29ZVm1CmtO+jlaXnutcOSEcJaCJwXnHjz4k9v4gmBPeEa4DWFVrhJOCgjh+RJJuc0TtmpbTYjDZH0Kt4GoVxpV51ZYYmIF7qJgHKIwiZ5d8hlq2zHOUijcLo9SyDrv1Mzs0Ba56lcqOUaix1T0i7T9ni7fg5nJQYdZAmV7jCWYzl44s7dxnc5Pq55r5RiEsMZ8wHDGWWfg5NNOjjwP19Stx4xMq9mzfQpizqN9hHbs4JF+86c/of7jTxL3vZva822QpfVLMGvlh35dKTkxmFV/TI8TqPrUY3YMcvxACbPlmBzjVt0DZrIugHHTJrkcZ3Jap2666rwH+lSrI9XlC8xFZqLH1J11Tev0wTGDdvarBUVPEe+i+faljr+8vDwyyXXr69AgjFxPRCz5imLzw4pekSOCLS0tOHj/Q3HFJVdhfd0GwJMifj0Bnul/gudd+q2liFuFmt5Gx2Qc3Oq3VPtTfRJn3B9J5aotmvdrLsfoONy+x/RBDEym6/XjQ9x2JpfMOx/4QnnOnT4sNbDG6WeVFJ41NOprwB6j5mr8DmZEWcdjDCKbA5qanf4IAFI1/U2f7WzLL9VmjKE50wzIe4WQ14WWkQsj2xZRzy3wE/nXo0KYZxmoTIMlNqtOG8vXvgPpNgWy2Sz22WefRHFHjhxZ4tIQBLExs27duoJxRowY0QUlIQiimFRVVWGHHXZoV5pXXnkFBx10EBYtWoRDDz0UlZWVOOuss/DGG28UdZLNfv364Y477ihafgTRHr744ouS5V1ZWVnS39MRHeeSSy7BsmXLEsU99NBDcc0112Dy5MlYvnw5GhoaMHHiRBxwwAGoqqrqVDk45zjssMPw9ddf47TTTutUXoThk08+wYknnohsNtm/++jfvz9eeeUVbL/99iUuGUEQBEEQBEEQBEEQBEEQBEEQ3Un3/5UbQRAEQRAEQRAEQRAEQRAEQRAEsVkTJ9fOF8cVY7uCj1i5tjLlWNuVREQ4uRjtihbrBGROXEqPtVSFKaGKWX/y1ScSHX/zkg/8vFgK4EqIoiTXvgRbC7At2XC0CNuSYdtSbL0EtmvhtsrDjsusfSq5siXUBnMFyjACZWbtg1n70vuXuhd/idbuKH0MpEzJHLfdFox0W4c6ouSw4ipsVIkwrDDX1sJYOMyJF5u/ti+5Zcor17bKrI5XC6W0bgyObBsBgTlz69gIuKMk2ymApWXdBETbenHbnVvnYZm3WbfyYZZ8W+an5d3wxd1O+7Wk2kAKS547BRDJ/oh7yI/vBO81IHxOiyTVBgDG06je+eehfbfWzoPXUud/Iam2pJBeK0HSDmZRUbNLKCzXsrbwbr0M1n74p1A45xx/nvjn9hXCLnugiXVYrt1OepSUT56P7pa5bgx8//vfLxhnyZIlaGlp6YLS+O3/mGOOwZNPPonFixcjk8ngueeew9ixY7tNtL12beHrmdj0OeGEEwrG8TwP119/fReUxiAS3LhCcYKvPJYIOy59aJMw+Wr1djASC610CyKTQesHM7H+hglYsc++qLv2OohOCNBZeTnKRo5Arx/9EFVjxqDPL85En7N/iT5njEPlsceibPfdwdLp+PJks1h73nhk5s7tcBlsOGMQwpPSa8ATgAcpzAb8bVIkKSCMbFuHK3m2bAPM/85g1b0Oh45n2oVJ4+8vLN4Oridpt5F5dCQ9kfwZrRvk2k6Yfq+xR0esR1s9vgJrDAXyFUy+tTI1vuL+2OUKCavbMcGLHhPSeak3Z1NSJaRN8RTuvOdO/PjwH4fOQVYIXFxbi3m5jBb0Rp9Hn/A0YO5bvXPWMhnMPfdcZBJMDNKjnt9LQGOmEa8ufBlMTfNgTWJnJolTkmA5DgcY2bGa3E4u/narrgFHNuyO9jGnbfrBfrgeG9QSZf87ROD6KDDBQKKeMCpSKaTa7dm/SsYYBtQMwEE/OCi0bW4mg9/X1RXKInanzHrB3zqdwu/79YuM6Xke7r/3fnxvt+/h5ZdeserAl2wza7yFCaalzqodeZ4/+Gsk13LM1ulrTD3b0n4zBuy3Ra4k3Erqb4nezbVupbEmOkz3H4D0FluE+s3cgoU6jj2RQHroYBihthkBFPWN4IwhZeXv9seuUFuti3V1Tl+kPlNDh1pt2hxDIak2BNCcbfYn/oDwrxuhatQMfpha9jcKa6IQxu1rKPoZ1XmWCceKRV8THelC7eehIo3FFJujjjoKy5cvTxT3mGOOKXFpCILYmGlubi4YZ8899+yCkhAEUWxuvfXWdqd57733sN122+HNN98sqkw7yG9+8xtcc801JcufIKLwPK9kz/e9evXCjBkzEk2SS3Qts2fPxl133ZUobkVFBZ5//nknrKqqCr/+9a/xzjvvoLGxEXPnzsWFF16IHXfcMfHvQtPpNMaMGYOVK1di+vTpGD58eLuPg4gml8vhjDPOSPRMC/gC/GnTpmH33XcvcckIgiAIgiAIgiAIgiAIgiAIguhuSKxNEARBEARBEARBEARBEARBEARBlJ52Ci2kWge2OsORLLmb/CDmij7iyyLFKVr+5ApzlETZl6lYUhLAyEmUyIf7ghUGBs6lXJunkOIcfaurceiRhxY81pZVc2FEyUqibQuplWDbFlMHhdnMT+NIsn1ZsbsE4rAUQvJtS8as5cdIwZY5+3LmtJQru2ViSoiMVEiq7R8DM/kxDogY4Zc6Ll0evcWS1kR8d+q+0B9KBnVY7v61w0XJ2COzCypq1DqLWZefIbm2rf2ydDuWYMdRhGlBttLtGLm2I9i2xNv+kg7UvRG4+8JsX4CtpeohyXahJQUj0U5bAm/utG1HBB/Rpo0oiCNTtwjZ+iVRJz9ExaDd0Ge7n+izaM5j8aTain7fOi2iBAKrZ95EUm1NJ/5YuQh/51w+ICzWFl4GXut6X+QUs9TPfxpt6xeE0t50000YOGhgx6SRtiDcvp0lkGsX44++o2SFXY2R5W1O10DHOeeccwrGEULgL3/5SxeUJgznHMcffzyeeuopLF68GK2trXj22Wdx4oknYvjw4V1Sz+vWrSv5Poiez80335wo3sMPP1zikiShCNdFMAsGI1eOEycDUoCoRIUiLNsuAZU//SmqL/o1qi/6Nfr+6kL0Pu009PrhoUhtMSgUV2SzaPjLA1h17HHILVuWfB/HHouBf/lfDP3XWxj+5XwMeeMfGDTpUdTceQf6T7gB/a+7Fv3/+0YMvO8eDHn5RWw59zPU3HM3ynYeGZmfaGlB7aW/BYogEvK7QaFl17D+74QIGNm2fsYw9ePXq9DSdOXT1jkJO17+Vma3kUStMe7xmCgaiZ+N8sm1Y5LHPf9FPhNGTF4WlKm6Ow28iQs477gh4aweS4EW1KpJy7j1zsutxX5LjnrDtheTRpZbyP1xPzTFU/4WKb8pKyvDo5MfwZ577hE6FU1C4I4N9X6xA0cdt9jnw36DD04N1rp0KT4755cQ2Wy4DlQ+m/izck7k8OKCF9CcaQJghMVaYKzbnhl/0mNiwbEU+12f2bEYOIPO14i7/TIEdMTWuo9QsxVIIqtEWuT1NRxqL3Z65si5i0GppNr+ZgHGGG6/7Xb06tUrtP3vzU34V2trnszjlnDRTuvdG2f26RNbljVr1uAXp/wCH3/0sZlFQu1HnVPm9lNMAB5yVh2oujd9E7fajS1hV3Gc/gRW+9RydwY9NmyH24vcV6p/tZWb/yPW1mrRt4nPUbb1Vs50hOoTa9Zards9hpBQWx8J4K1YFdlfpaXQy2ql4TYLq5+3JlloaKsHIMCs5xuVmZ4YRE0Oo8LlZB8mjpr0Q//Pf1YV4Uljgs857sbQSp4JaTpBD/BsP/zww3jttdcSxWWM4dprry1tgQiC2GhZtWpVInHuPvvs0wWlIQii2IwePRq77BL+vVhP4cYbb0Q2z/swQRSb1atXJ/od689/Hp5MOx/f+c538OWXX2KPPcLjSkT3c9RRRyX+3fqdd95ZUI6+yy674K677sKXX36JTCaDKVOm4Oijj0ZNTQ3KysrAOUevXr2w7bbb4rDDDsMdd9yB+vp6TJ06FYMGhX8XQnSOhx9+GLNnz04UN51O4+mnn8YBBxxQ4lIRBEEQBEEQBEEQBEEQBEEQBNETILE2QRAEQRAEQRAEQRAEQRAEQRAEURySOowjN0VvLCjXhiWmsfavnU5WOp1WbtRSHWakOlqro4Qr1j6ZpffxpSVSciJlUErWw7VwhWH37+ye/5wAyG1YBluY7efjC7aNEMUSbDMl307DSIktUXVIlK0OUomNU4FtrvwaWoTsy7e1sBlKmq1kySqdFB4p0TZT0mYGLWaOk2rn+3VlSHyszo+pVSUyshpDwHgUzCNq3frULhgjjhEqXxGRdWxe+fYXLBuTchwFt8qg6s4WoDO4mjFzfpnVFrRg21lckTXTku2wAJuxNBiXYdxqE7ELt+Jyp8xKpK1k70aobbVHbpXbatcMHCv/cTmSwHgZtjruKVg1qE+1OfvC+uLKndzvwXU7zF/Kq7dD1ZbhP8Kr/+Jp3+QUK5LKJ5rKL6DauOhkueOMde2gvP+Ost27NC7+R3T+cqn7/NFQmpEjR+KSSy/R340SswOoZMH7WL4kRRKgBoVe9k+xKHX+mws/+9nPkEqF22+QJ554ogtKU5h0Oo1Ro0ZhypQpWLJkCdra2vD0009jzJgx2HLLLYsuiRw0aBAOPfTQouZJbJwMHz4cO+20U8F4q1atwkcffdQFJYon730juCnukonJIiwhFM5nKNsu6JarRp+A6iuvQPWVV6Df767CgFtuwqDHJmHYx7Mw+G/PodcPDw2lyXw+D6tPOhlefX2ifVQefRQqjz4K6e23BxL0mayqClXHH4fBr7yM3qedGhkn8+9/o/nFFxPtPx85z5dDCgCeEPDgQQhPy82V4Fw9UXhKta3CLLmkknAzyDoN1Z8RWDp1bwknjTA2Wqwe1z7j2hJRXBLLtfMJtmM3hTeGns+soRe7LI5U1dlX4AGa2Zv0yArU+Ip5nJfbWNzzosqP6XdaFphsSi3c3s4C27ilxeXWu74sy9IlS/Dn/3cXPv98XuQ568+jzln4rLbnqlBx6957H3Mv+21knE1dqg0A0xe+gtWNK+VYmqxr3SYAyAnuUtYkd3rsDQwpJTFWYnYZX30qybBqZwp7BEZ9h2qf1nuZP+ZnvgdvnFqkHRxK0LEK12H4eorZFkPe/rjQu3MCqbZi7332xiOPPBIZ78HG+kB2UR1U/M7sIl5ZXY3/7t8f/Xn0GGFLSwv++7qb9P0U6jYm76V+nTE5huffI3OeJ7smu2/x92yLtJ3eTrYrOz8G6LBQ/8Xcdc5twbUfzhkHE8IeefXbcybr5iHTpnfYMdTbAUBuyTL9ncuywk4fEGorUbe3ZEnofANAescd3GO3v+WRagPAhrb1RpQN1R6F+k8jnIcYAQbmPJvEtmMW+HTyjMh/M6CtrQ2/+tWvEsc//PDDC4rhCILYfJk5c2aieD1ZzEsQRH6ef/55VFRUdHcxYikrK+vuIhCbEV999VWieJMnT0Yul8PNN9+MHXfcMTJOv379cOyxx+Ltt9/GrFmzMFxOWET0LN58800sSzhx5z777IPzzjuvXflzznHiiSdi2rRpWLt2Ldra2pDL5dDc3IyFCxdi+vTpuOSSSyInKiM6T319Pa655prE8R955BEcddRRJSwRQRAEQRAEQRAEQRAEQRAEQRA9CRJrEwRBEARBEARBEARBEARBEARBEF1HO2RPwgnPL8uIkn6IgAhZy1RkdgK2NEcJd4wAys+HGxEKg5Y2cQZwqUMxKm0jduKMI8VSOPCHYelukGzTWlkuKRkGB5BGSLCthcNGosy0xDqwRMiyI8OsxRdp+6Jl2EJtLaoy8mUjRuYwIm2u49uyb5ZHqu2f8ziRipRnMQaERFpKnGW1m5CIO+p7cD1kMAq1Q8b9fSlPTGg3hfLMVyYrMyMLA4yw3JX/uMduREDOOYUSdecTbIcl26bOlABbLqrdReZhFi3XDqbXIu2Uu59gei0Gsts4Q9Py99G27ouoEx6izw5HgqUrwRyrVUCXVIx2AtPu+u18SmhbrnUdmpfPiChhZyRpG5tgu2eUlaUqUN5vh1B40/J3YtN4bfVoXv5BKPzcc89FOp0OhRdFsJ00+kYgjiKBdvHgnGPEiBEF433yySddUJr2k06nMXr0aEydOhVLly5FW1sbpk6ditGjR3datL3vvvti6dKlGDZsWBFLTGzMXHrppYninXzyySUuSZjO9ooqvSMSLGjFtCbzYEbKbG9W8uZugTGUf+97GDTpUfS78orQ5uyCBVh/3fWlLUJZGQbcfBOqjj8ucnvjk091eh85kZXn2HqOs0TXAgKeUw8CnoD1ZCECPzI5gzKKGpmlc3AIhznb/Val24Ej4DblI7qexPfGIsm1Q+G6w7HHSGQcOywgEbZ/nKJpY7G1qFd8BMZrmC/AZjxaus21TNksoTic6/ROEeRnLpfF3579O3527BjsPnIP3DzhZrS2tkaely1SqcjTrP7BddRbo9Haht/i1bnisjwrp0zBFxNucPLeHKTaby5+AwvWfenIh/2xNFXv/ngbc4Tb9kRvqj2ocF96zFXbgslHhuq8zUReCAi0mVNzpv353/1bqX0tODfkEIl6z6hICRLqPjuOQk0o7/we0c8FPxvzs8j4/25rszLt2D3D7h1GV1Xh5cGDMbaqd2Tc16e/jhnvzQDjTDueVfciAAjPk3n6JyHjZaDHgO22wZipdy1nD7YBNRbsiqt1WzW9DtTEitwK43D7KmyoD42+8d69nbFeNbpctsVApAYNdM4NA5D9YoGJb/XNUUJtdawAQ/bLr0L9FeMc5SN2hBor0+cJ0H18nFQbANa31AGQzxHGkq2vDacdKfk544H2ZQbtTZNm1hOQSeuQtJu0JicxGdpf1WwLCfPrZk4//XQ0NTUlijt06FBMmzatxCUiCGJjZtasWQXjlJeXg8dMeEEQRM9n5MiRmDVrVo+Wuk6aNKm7i0BsJtx///0F46h3LM45rrzySnz55ZcQQmDBggV45513MH/+fORyOdTV1eFvf/sbDjrooFIXm+gEEyZMSBSvvLwcL7/8colLtWVHNAAAIABJREFUQxSbW2+9FStXrkwUd+LEiTjllPC/5SEIgiAIgiAIgiAIgiAIgiAIYtOF/rULQRAEQRAEQRAEQRAEQRAEQRAEUTySuFTaIXuKkmvHCqEKyrWF1pwoqYot2TACHl8swpmRqtiiHanmARhDinMZl1uSFa6/77rHroXlSMJDrnm9FhO7wmNLZs3SgCMvtkXIKswXY6s0Qem2Dtdx04G8jBybSVkyrPzCcuS0kX9DxbHKJcVHIam2FsFwwIs7MZZIWteBHW4Jkx1Zsq2esfNKiiUKU3UnJWLB4OgyR+0vpLGxvprvrlzbSMr0OVAiar1utDl+mJGoqzahBduqnQTl2iEpe6COnfTxC5w2FJR2h0Xaqg34Pyad0hGp8q1+67q4k+2e4VQ5hhx6u9tGSizVBoA+Ox4HXtYnFGfNzJtDqYpDT5YcBsSRJduNSLbIslTU7BzKonXNf2Kzb107B1HHMP6C8fmLleenmGwMcm2ieIwaNapgnJaWFsyYESXz71mk02mMGTMGTz/9tBZtT5kyBSeccAKGDh2aWCY5fvx4vP/++ygvLy9xiYmNifPPPz9Rm/jqq6+wYcOGkpenQ32/euyM6ucjLg8BEQ5mhe8TQggof2K331MYQ99f/wqVxxwT2tT45FPIfv11yfff/4brwSorQ5ta35sBkc12KvuMl/GfBIQHNbOTkpwrIbZaF3qjFGgLWy3pL7rObBl3sN1E1KneFFHGqK7XFWK6+Qc/9Wt6QPye9KdHP9p2E7bQOi9xj93BVxxnE0PUeEoozAy/mHEWaxKqqPIFJdehbVqczNzYDGZRxY8ov51nPq+4Ss8YwKQcljOOdbV1+NlPx+D0n5+O16a/XrD/24JzZ2TBXux/dK1KxaHGC5gTF3p7uLTf3HMPFtx+m/9tM5Bq/2vJ2/hs9b+tcQAe+JRtX42tgYNzuS4/U8yMf/h1m/LXmdQSa/G2arNKXMx0uzLjLsypLVUDQs9goOK7x8GsBquvV+bmEikqtq4lk5mbryOFD15TIhyW77oL0cH+1hMeBgwYEAoflEp1OFN9ru3vAujPOa7r1w8PDRwYme6SCy5FS1MT/FMqxcn2efbU/ZYhl8u654aZvig4RuQLthns1mW2cR3H3zHTY6Zq5M35CUwo4G3YAG/VmtCxlA0b4qTRLZJxVOy5hz5HKk7240/1cfoTOpr2YkYGmd6ujjHzqRn7UHmWf2sXsKre0petHgpj2mpAqp3JZdCQaXCORfiN04mnnm0EIGXoMiP5HGriyGAkfy6NnFRkE2bixImYMmVKorhlZWX44IMPIieFIwiCUMydO7dgnOrq6i4oCUEQpeTb3/42Fi5ciMMOO6xk75sDBgxA7969OyTiv/rqq0tQIoIIM3/+/IJxhBAYNmwYnnnmGSd8++23xwEHHIARI0bQhBMbEXPmzEkU7+6770ZNTU2JS0MUk8WLF+O2225LFHf8+PH49a9/XeISEQRBEARBEARBEARBEARBEATR06Df6hEEQRAEQRAEQRAEQRAEQRAEQRDFpZNui6AMRkR8CwljgtInGAmIkWv7phBHqqKEPsqpAmb9gakUm+g4vjQFUrbCtbBHSU04GHfl2hXlFRg0eFDBY8411VoSayOrdgTb4EZwzS3JthZg2zLkNIx024i34SxKom2LuFVeaSc8KFv2yyglzVqgHRAxM5m/3rcRLTMw8z3273mVONqpUb0YARIiPm2CYfFxdbtS8hjAaYC+DAYBYXvc/uL2q9Ydg5L+bs5rUPBkhentXKdlUvmutyv5T/B8ByTbTEnOmaqPwAIl4DZtKrSwtNnObIl2KpAPt4Rqblt0pd9+WO1HE5FtWBp3oh0G7XMFGE8HzltYmBRbB5HredqIzJOXVaHviLD4tnn5DMDL6lTFZfOSCDkkFYBap7y85luhzZkN3/gSp4ilbs4jofj77LsPKnpVdFiUXWzJtiorselzySWXJIo3ceLEEpek+KTTaZx44ol45plnsHz5crS0tODJJ5/EqFGjIkXbqVQKjz76KO65555uKjHRk+Gc4/DDDy8Yz/M8XHTRRV1Qos4TEhhHxpErtqGSmdXI9NZ2ET/DTdfBGPpdcVk4XAg0Tn6y5LvnAwei8vDDwrtvaUF2QcfF3lkvi5znn18h/dGe8CDgWbJJpc4WTpiWbluSbYBpKbr9miL0y4lb53bugNWeNtdnyI2QxOKrfJbp2E0F3nNU+sA4i44ngKAEWL926bdSS/TrRDPiWWHFC/1IN22hhVvrCOYn39/BGP549R/xzzf+GX9SJBWM4bTevTG2qnfw0CLeIAPjTzBv7cF0dnrOzPpXt9+OL2+5qWC5NnbeXvwmZq/62B1fk+JrrscI5BgbADVJmy1CVuMknHM55iZHOmxhOzPjH34btcf0nFETIzNm4e9+JLt+mc4PgHvdxV2DhbrbwHWRj4LvfsHG2c6yxN0bBATWr1+PdevWhbbNy2Qwo7UNy3LFeZawi79/eQVO6907FOeLz7/ATdfdAgEh+xEB4fmJPSHAuBpX859xMrmMzNcfC7b7KS36Z2rvSrDtSvV1fMi2xgNthBnRthqBs5e2N9918lNL2bd2ceKp64IxjvL993X7UABtH84CGprCZYJp33osUUXKZtH2/gf6/Kql4oD9TP6yr08i1WZgWN28Sj/XqE+m1s2DiCmnJf9W5yy2PTNnd7EUe4StJzNp0iRcfPHFieNPnToVW2+9dQlLRBDEpsDXCSawGjx4cBeUhCCIUjNkyBBMnz4d8+bNw5AhQ4qSJ2MMY8eORS6XQ21tLRoaGpDJZPD000+3a3KPYpWHIAqxbNmyRPFWrFiBn/3sZxg4cCBmzpxZ4lIRpaS+vr5gnLKyMpx99tldUBqimFx99dVoaWkpGK+mpgZ33313F5SIIAiCIAiCIAiCIAiCIAiCIIieBom1CYIgCIIgCIIgCIIgCIIgCIIgiOLTDoFM9GY3gnDCIuTaEdKnRHJtPwJcuTbAGZebbKGKkf/4cm2upStcbUNYrt3c1FzgZAC55nUwMmpfRuwItpktIXYl20wKjZkj2uaB7/HrSoZs56fLoYTYuhxpS36cBlNSbUfWbUTbSq5tC5v986ykzyyPCMzIoy31EZTsxtXCwPpETFh8uBbqmACAc2jXoLUb1b6EiCqHVmUFPoPhap3bGTvlY4zrdVMEKy8tw5afDPqc63habK3k6v5iBOyWLF2Lp1R+tuRatYOYxa5ja11LtJVoKEqmrcrkyOEZmld8hHUf34+k9N/jLOf8MuZUmnVuAxVqnWN3PdxJhdqIpN/Op4biCi+L2n/fF5lP8ehJgu0uKEcHpNoAUFGzSyhKrqU2NnnbunmhsD332NMtSick2YnTJmg6JNfe9BkyZAhqamoKxvvHP/7RBaUpLeXl5TjppJPw7LPPatH2E088geOPPx4jR47ErFmzcPrpp3d3MYkezM0335wo3uTJk5HNZgtHLDEduo9E3RuiBNwssBK8X8jvSvzc3aR32gnpnXYKhbe+/XaX7L/8u9+NDM8tWdLhPJuzzYB1zzcSSjM5hpZihybgkJHtNiLj6bp0qpRFrAbCCj1XbE6Wyo2Idsm1o7qUPMnj5NqR4ywBkbb9/qzLKML5BH+CZQq/35ql0E/sXpT1lpk4ALB82fL4kwFg57IyXNOvGm8NGYKrq/uhijmlc/6htfv2yCLC3bTuG6Y7upECsPDOO/Gfyy+D6CF9cjHxhIfpC1/Bf9bMduqISam2EV+nwMC0bNtfVwLtFLgUcPvSY27y4WqSLoYUl6JhzrVs2x5XiWo3sNoyYLc9GdOubPs6Y2o7M9cJgmOXcK4Z/ZnoVdDkkUiqnY88yePeTe3w/v37Y6/v7BWZ/pS1q/GDlctx04YNyHTi3dQ+tWp9fJ++qOGpUNx7/3wvZr0/S8u1mTz/DEbWD88DA9DqtcLu2WyZtKo/px5VLN3WmBa4m/+bcG7L2+3+S8vigaaHHo3sqyoPOjCUDvDzqvrhITClkSNd2RxaXn414lhUO2e6LfjXAUPrG29B1DeYfkiuVP7oUBMxKNNWnxFSbQBY1bgqXH9O1ZuJPMz4aXByjyQPJhbM5Gu+x+1/0yCbzeKEE07AuHHjEqfZddddcfzxx5ewVARBbCokEYySpJ8gNi1GjBiBFStWYKuttupwHr1798bhhx+OefPm4amnngLn5i2Zc47Ro0cjk8kkHsf4/PPPO1wWgmgPAwYMaFf82tpa7L///njrrbdKVCKi1DQ3F/63WRMmTOiCkhDF5MMPP8Rjjz1WMB5jDNOnT08+rk4QBEEQBEEQBEEQBEEQBEEQxCYFibUJgiAIgiAIgiAIgiAIgiAIgiCI0tAD5drBiEbupOQpJtSk5VqIwqRERcm1tYiFabWPFG4b2fZue+1W4EQA9Z8/DyUcDguvfZG2EWzbImtbqp3WMm5Xkq3iBLdb61qynIYjXVYybUvc7Qi1A1JtE8eWKBvhsn9+U1AyGiPPDqOk3K52ypbdyE8tSrIFLZE5xm+326r9R1Yxf3Bl5DD5osXtjwXWg/uLOjbuhoeE3cyNowXbVnwlybZFVDqdLdv224OWXjty7CSL2rct0TbSbFemrRZzHAwMIteC5S+dHXnuo9h27HSYX32zrpNqS+NT5dC9Ud5/RChN3b8fSnwMnaO7BdtdJNUONvmIRUBoYaVayvrvHM7Oy8BrWR8Kr/vPA2hZ/Wko/IifHBFdrDw/BQ+pULyEp5Xk2ps+Bx98cME4K1euRF1dXReUpusoLy/HySefjOeeew7z5s3DHnvs0d1FIno4u+22G7bZZpuC8dra2vDcc891QYm6APVIkudeYL89qfukwhO50pWtnZTtPDIUlvniyy6xJaa23DIy3NuwocN5NmUaoUTYQj+rKbGkKxCFEmwL69lAP3oGv0N/FzKxX68ydoLzpeN0xC1hpaFnkK7BFloXJOq1IE9S804YDnfSqyEUS8Cq44mYMjITR4+tBH6cZ/lQecMP+yzyPdh+f44vw/RXp0eeg5OqemPKoEF4dostcGrvPqjmPJhr5Ck0b6/mrTqiRHo9+g3exFzy2CTMPO1UZDrR7/Q0WrLN+NsXz+KL2nkAGDjnYDzlC4nl+JCRF/syNjXexuWEdfr8ciM01lJjNbKgJrkD1/mp2CaOrC/dVo0QWY0hmPqyRcswoVZajTUmFHUt2XE6Qqml2lFhUeEnnHBC3t080FCPU9euRT41vMiz2KhDGsA5bujfL5yPELj+jzeo26Z5TBD+JIoCgBJVt2VbnTFEc8WZ+o0SbDf/bRrW/e4P8DbUw+mDmMnB7pf0NS1l8Ep03TR5Cto+/U/oGNJbb4nyvb8r8+SWRN7Pq2zHHVCx266hvqXpgYeBnKfz1xPrMVMq/1rx++bGBx50m7EAUoMGoWK//XSlKIm2PX4eJ9UGgOWNy+wNsRS6b9ntLNjON6Xni1WrVmHx4sV548yfPx8TJkzAuHHjMGzYMGy99dYoKytr1/vKgAEDMHv27M4WlyCIzYTa2vgJJxUjRoR/10EQxMbPZ599hn79ws/Y+TjvvPMwf/58NDQ04NVXXy3YP1xwwQWJ8m1sbGxXOQiio+y+++7tTpPL5XDkkUeioaGhBCUiSonneYkmVd1nn326oDREschms4nrbNy4cfhuzESqBEEQBEEQBEEQBEEQBEEQBEFs+pBYmyAIgiAIgiAIgiAIgiAIgiAIgigdnZRrR2XnyrWFK69RwidnF5YcJBQqAtuNXJsz5mxToh2V2hYpccZ98Y8UqKjPFOPYaputCh5Xy/KPZY5GnK0FxUpubQmzXck2d9Ip2ba9aFF3QMhtC4+VyFvLl619gqXAoL4Hhdp2ubgr6pZhkIJmW8CtwuNJWTUrNTIMYJZAGRFSGzhpguuFpGEBQRKTYaF27IrDhAg7vPLvN1i2QBmkUNsX5LgKLhNThisxta6XKMG2abF+Pduyc1s3pbQ9wSXYfqKk2cF1kz5Opt26Zi7q5z2Hutl/xao3r8KS50/CoilHY8HD34XItUWd0BDl/Xc0Umum2pk6/qg2UaQ24njcGfp965RQukz9N8g2LE10HMWhO+RDpd6nMvjFbA1ItKMo7799ZHjT0n8439vqvsLq964Nxdtiiy3w02N/2p5C+2VLKNlOIuEudK/clMRTRJjx48cninfPPfeUuCQE0fO58cYbE8XrHrF2O1584qK2c9KF2PuDfLzNoeeItfmAAaEw0dwM0dRU8n2zXhXRGzLJnkejaMg0wCi1RUhmrScDUU8CziuHim8/59gS0pjnHl3vwfDQSmzb6NQTBT2OlJTEcm0g2lSbT4Ba6B1I5SHztkXaSkhrh7OId+iQVDsizBF9s8KLUMMETI0VKKGyeQdmjCGbzUa2+Uv6VuP6/v2wR3m5kddal6o9WmGfQvV2Gzw1cW+awThKJG1LczmAtW/8A+8c+RNsmDs3VNaNjVVNKzH18yexvHGZHCvzj5zL/ysJsRpPY1KOze0xDGfiLinTZnL8TY5NhSYDC0wQ5r+/m4nHtEBbvsc7o3zMboEB2TCY27lGdcGAlZ+BBceZZPZ6e8zF2dVS7XxcceUVGHvS2LxxPmprxZzAfTNOnh21PRhXADikoheOr6oMpXv37Xfx9hv/0vdP2aB0Haj7ZFuu1ZJEmzE1ZwTR7nLkdYm2DJqfmIJVBx+GhvseAGts0vL0UF8FhL4DQNvb72LDtTdFjrD1PfsssFQq1K+bcWagz+knh6o4M+9LND7wVz8OD4yYMtVO/S+NU59B64yZ5vDlSu9TTwbSaT+dkmpb/Xk+qbYQAisaV4TqI4g7Xrp5PRwsXboU5559LgYPGowUT2HIkCHYZpttkE6nMXz4cFx22WVoa2vDnDlzcNppp6GmpgY777wz/vCHP2DSpElYsWIFlixZ0u79Tpo0CZzTnwQRBJGMpgTv2DS5HUFsmlRXV2PevHmJ5NpnnXUWhBC477772iXbv+iiixLH/fjjjxPHJYiOcuWVV7ZvTE3S3NyMs89OPgk40TNYujTZv8vYddddS1wSopjccsstieJVVlYm/h0hQRAEQRAEQRAEQRAEQRAEQRCbJkX9V3R1a5uxbm1zMbMsGlS2jkFl6xhUto7Tk8tHZesYVLaOQWXrGFS2jkFl6xhUto7Rk8sG9Ozy9eSyebnN64/hCIIgCIIgCILoAJ2Qa0fJSUQoUbRc2/4juXi5NnPSx8u1VbhSACn5T0CxzaXCSUq1OePYbY9kf5i1fvZjWqLtCrAtwTZsyXYajMtPlvbTaTG2zMP+HruelnlZ+co4DGkwRMm0/fyVfNsInC2hMrPEyszIlpmljlLCmyhMXSmBtNIwyUoO1GVYexVcTyhMBkIiGVeubbWrdsu141RbEaYzJbbRx6ptQVZsW8WlrGLuuTfnSsnFrHRKzq7F3LacKuV/IgVzJfI8iy2xsj61SNtfWtfMwzf/dzy+enBPLHluLFa9fQ3WfnAb6r/4O1pX/xuZDQujTmIsA/f5jS6/LwuSdSWUaS3uHHeijUTIsKpHniTPp8vq969PeCTFoivHaUq5r3z6LRkjoaCJ8fLI8LYNi5z9rX7nKohcayjeOeecg/Ly6Dxk0oKnopBgu6CAO9gnRUXZzIRVmxNHHHEEysrKCsabMmVKF5SGIHo2p512WqJ4jz/+eIlLEqZgP98p4m8S0f5lPzCb6zli7ThEJlP6fbSE7/8AgIpeHc5zQ+v6gINVPjBYwmy72nxxtvzR64qY+s3zbFBQrk5slHRKrg0UHHuJCguNtcjxltCYiyXYTlLWKDlt1LbgjyPNzpuLyefhBx6OLENNyh9DsKamAhjAE56nuDdKFtjKA9t4IJ4t021csAD/OupILHj4ofhC9HA+XvkRnp33NBoyjVKebU1AB1+yzXlQqm1E6FzG5VK2nZKftkibg+kxNyXk9n/UuTXjFKo+GeNyjMCPr8f5YNcZsyTDgF2PehIvZrV3ZufiEhTMJ71+GViXS7ULvY+m02n89ZG/4ucn/zzvblflvEhBdj6BdrDYwW0X9alGecS5u+n6m/zzJASEZ01WIYRuc1mRQ8bLBHZmX3nym5RR6ytRDf3UrUf9TX/Civ0Oxobrb0L2szl+G2NuW7VbHTY0oPF//ozaX5wHZDK6famlbKcd0PuUsU6YPaqmWmTV6OOR2mpLXUa11N98G5omTwETAowBnFvp5DE0T3sZ66+6xojCZWLeuw/6/OJMS0Rvt3eWV6rNwLCsYSmyOeu5LFSJIiwLj2z3wu0/7bHVqDSB/QQvjw448opKS0sLrr/2euyw3Q7Ydutt8dBDD6G2tta5jnO5HJYtW4bbb78dFRUV2HXXXfH4449j3bp1nd7/fvvth2OOOabT+RAEsXlQV1cHz/MKxtt77727oDQEQXQHQ4YMwfz583H88cejsjI8ic2gQYPw+OOP48EHH+xQ/iNHjkwcd/To0R3aB0G0h9122w0TJkzoUNoXXnihyKUhSs1nn31WMA5jDIMHD+6C0hDF4MMPP8S1116bKO7ll1+O4cOHl7ZABEEQBEEQBEEQBEEQBEEQBEH0aIoq1l4wby0Wfr62mFkWDSpbx6CydQwqW8fpyeWjsnUMKlvHoLJ1DCpbx6CydQwqW8foyWUDenb5enLZ2tp6vniBIAiCIAiCIIgeQCfk2v7maE2SvYM4ubaWhMCShTg5Myd9tFzbDjdybcY4ODciFSPVNiLjvb+f7I/Q6z59BG3rvjYSbSXSthZffG0WwEiybSk2YylLlG0v6Yh1KeVGGgxuGiVbViJtf39pZ3tIqA2ZTgqPlBCcyXNjS54REA2F61dJn/2zKysoYE2xhclx8uSEwmQgXmAryx0sb1CuHU4bsnTnWQ8ciyX2YczWfXF9BMz67iz6XNvnkVl1ZgRepu64iWvlwZSomxVamJU2nO+GOZOx5PmxyNR9BYjOjyeU13wbfXb4qTmTInjugufW/h5cj2kjQhhrjxCAZ4SIepsQSFdugT7bHhbKo+Hrl9w8uoQEpuei7KNUWecRUAuhl/bQa4u9QmGta/6j1+sXTEPj4n+G4myz7Ta44qor8meumlchSxgsYWZMhLxCswSHTPLMTZdvf/vbBePMmTMnkRyHIDZ1oqQwURx55JElLkk3Yd8LAo85waednMjlF353IV6MWJAlrM/OkFu1KjI8tcWgDudZ11oH/Sgpw/xHQnnGWZT8Ov7dyL7HCytDJRGNrPdCCOE+dgXFldqQnDA/oktot1w72KbyJM8nuo7MQ8ARs+ryWeJte0ym0H71D2OxZYlLHRRuczl+0NbWhhuuuyGUastUCicE+hf9xq1e/2B3o2ocyD0FUd9UiHojtvM32atxjsBoBgO8lhb8+3e/wztjT0TjN9/kPfqeRF3rOjw7//8wY+l7ABPgcmyAM1M/XI4vMBhZNldnN0qULdsC5ykj2WZGsu2LjVU788fS/DE6JoeSZBnUWJ41VMCtsUKmxv1gulMjXmbu8ELUhBVJTlDEBF1RbbxTUu0CQwFxUu1CCCGQLkvjr5P+ir9P+zv233+/yHhDUu5kY8Gc80m240oxJJXC+L59QuGzZs7CZb+6DICs08CtVMgbcFO2ye2DmPqfPX5mb4qok/oGND74CFYffQJWHPBD1F18GRruvh/NzzyPlpdeQctzf0PDXfdh7S/HY8W+P8CGifcAEZOXsPJy9L/jT2Bl5XoiOuaM3alrhoOXV6D/H34XGu2DEKi76hqsOfUXaH7uBWS/XIDcmrXILvoGzS+8iLVnnYt1438FqIlJrGOrvuxSpAbWyO8R/XZM21Tri9YvjO7P5XXFuT1uGcg/kGf7aX/a0LCg87Wd+UVEb2trw3nnnIf+1f1x/fXX45tu6K9ramrw+uuvd/l+CYLYeJk5c2aieLvvvnuJS0IQRHcyePBgPPfcc2hqasKzzz6Lww47DKNHj8Z7772H1atX45RTTulU/vX19YniLVy4sFP7IYikXH311Ykn5LRpbGzE4sWLS1AiolTMnz+/YJx0Ot0FJSGKQWNjI0499VRks9mCcYcNG4bLL7+8C0pFEARBEARBEARBEARBEARBEERPhn4TRBAEQRAEQRAEQRAEQRAEQRAEQRQFxlh+AUycsFhngLwCGAYWIXyxEwk3C/WFmbKpPNyyKrW2tR3MT8oEhPClJp7wAMYghBSGCMCT6TnzAHAI4YEzBk8AKe7BExx7fGcPbLPdNvhmYX7BhvByWP/JXzH4RzcCTGllZL5K4gslzOT+8bIYBY0tlJHHqeUnoXoISk+CaicpV7bD9Hdb8cJlMq4l5Crcl2ibuFqqDQ4W22aUXMbXIMmDCBQ+nzA5PqzdUm07HyYNeU4WVntSeYQaor0eDIvauWq8xsbHmGwLUGEMgCdzY4F8I7K3tyuZkBBSoqPaEZN5RR1+XF1FnzRbw1P/5XNY/e6EmPTth5f3wdajnpa5WzIkpnRl9rmOayNh4Y+7RdZz8NqJaSP9djkVDQtfccK8TCMaFr6MPtsfaRm6OiMTag+FOt3O5FsqRGyRQ/eXAnIzm4qaXdCy+hMnrP6r51H9rdNQOfT7WPPuNZHpnn7mafTu3TvvvU33re081epe095tBfNV1zSxSTF27Fh8+umneeNkMhm89tprOOKII7qoVATRM9lvv/3wxhtvFIz3yiuv4JBDDsEbb7whRYDFp7O9sXqasW9DnRVhB29p2VwGZanyTuVZDLJffhkK4zU1YBUVJd935rPPIsPT223X4TzXNsvJcu1ncfk6pB+rmTuphv4MVJKQz0e+RDvPo2QovFTPgkR3o571Ek+qEmwKzjtiRP4RYy+hMHcoxnkndiefEnpMpl1ltvabpHy6IHD3nU6n0dzUHIo5qqo3KhhDqxBoEB768xS0Eti+TgNliHqTD+/ZhNnpPOgOZ37vAAAgAElEQVSRE72utpmREqHHm1a/9RZeO+QHGHnRxRh5wYVIdUF/2BEyXgazVnyE2as+hic8cO4fjRJrM3tdSbaVMBtKlM2MTJvbnymkuC/f5oz7gm0l0+ZKyJ2yJNyAknTrCcX0ZGHWeJRehzN+5U60Z7DHHGyZvMpFqDiygShRsY6Xd1I5i0JxOtGlh69p9d5ZqAgC9ivvET85HEIIHPfT40Ixdy4ri0hdsGAF10+t6oNJDY2oDUwi9MQjT2CrbbbCxZdfBMaZnAgNTh/X3NaM/uX9I/ugYP8iIq9uF2/ZcjQ/9/e8hxSZmnPU3Hkreu0RIyp1zfsAgKqjfoK2U05C4xNPhaK3/etdtP7rXWd/zDpuWHUGAL1+9CP0PetMGWa1y0B8e3twfeH6BXo/zPp08kL0eIR60oEQfl0FDzaiHHGYa7YIBNtcwmwffeRRjD9/PFpbW4tTjg4wZMgQzJkzB1VVVd1WBoIgNj5mzZpVME5ZWRkJJwliM2LUqFEYNWpUUfPs0yc8MU4c2223HQm2iS5h0qRJOPDAAzF+/Ph2pVu0aBG23nrrEpWKKDZff/11wTj0DrXxcPnllyeSpQPAhAkT2nX/IQiCIAiCIAiCIAiCIAiCIAhi06Q0fxVEEARBEARBEARBEARBEARBEARBbJYUlHl2UhITLRpl8d9sj7AW3wQEIjrUj6x8w46sV0p8bOmOLwQyeXIp62GAFAP5gqB0KoXxlyT7I73Gb95CrrUevozaFwSBWVIglgZYyl+QBpCSS9pa/DS+YNjPg7EU/F8NqnA7XSoinxQYS8slBSbT+XmlwXR87u6PKam2H87kcUDu3xcQKWG2/IwTa3VKqs0itqstti3GWk8i1bbTBR2/efOKsNuEdhZ3bMwpJwsdG3dCjaqLuetWHYXC1TFZdci0lIoZGVXsj3vGVXqVf651PVa9FS0u7ijbn/wOUmW9Zftgpvz6HHRWqq2+WKKh6Oh6Q+9tD0eqcovQlrUf/cmkZSqzUsqpbYq5n1KWOz5vIYQr4LOrtWCR/AgDvntJ5NbM+q+w7uM7kWlYGtp2y623YK/v7IVQA48pX3slgX7pjEwzaltH6UhZiJ7NBRdckCjePffcU+KSEETP54ADDkgc96233sKBBx5YwtJ0J2YyFXVfiLo/ZLxMVxYqktyyZcjMCwsSyr797S7YeQ4tb/wzFJwaOhSpoUM7lGXWy2B9a53/nqMWpp4Z7Ht8WHKqTZWIv5/brx1xj6ZF0k0SPZx2TaYSNSdXnuTmTS9PWOC53EiMrfdX6z0yGCcYN7Czdh2aKp+NL2LmGDhoYCjNPfUbMHLZMuy+fDn2X7ESuy9bhmNWrcbv6uowubERczNZ5CLOQvxbe/TYQ+DN3vkH274sWo4nWdvtVw+vuQWf3XIzXj5gf3z95GSIXC7ZSekCPOFhzpr/4Mm5j+GTVR/BgwDjXIqv/bEgJcRmUoadsta1INuSarvibSXL9seROPfHlDizZNrcH4vzt0kZtz2WIcft/E8zVsGt8UEz9mHNhWWPhthVG9F9Oz11O8Y8Q1LnQu9wha6JPMmjpNpRyd1jcUPs8tXW1kbu54XmJvyjpRnvtbbiy2wW+glDzQ8ngDrPw7JcDvWeZ9334ssOAJVgOKdvtBzp1htuxUP3PejvgAkIe3I6zpDJtSHjZfT5jupzwiNciYoVSWh8DACrqkLN/X9G5dFHF06nhrdkufpPuBaVxxxZOA3gjFvZ5e+1774YeM9EMJ5yz4Oq4ph2aa8vb1iGhkxDZDk4404DErD7frjzp1njqeraU9s3lvnBrr7qapz1i7O6Vaq9/fbbY8GCBaipqem2MhAEsXEyZ86cgnH69u3bBSUhCGJTZ5dddkkUb9GiRWCMoW/fvpg0aVKJS0Vs7px//vlYuHAh9t1338RpNmzYUMISEcVmyZIlBePQs87GwYsvvoh77703UdyDDz4YZ555ZmkLRBAEQRAEQRAEQRAEQRAEQRDERsH/Z++8A60o7r7/ndlze6N3RBAUxdgiVmKNxhJjRaMPij0xMRjlsUXjk0Tz5HljYnvsUSHWJBqNj1ETG7YICHYQQ1GQDpfb67nn7Lx/7MzsbDtnz7n3XC7w++DxnN2dnfnt7uzuzCifIbE2QRAEQRAEQRAEQRAEQRAEQRAE0aNsLbl2pB9KOXaN2AJCFabWGuIPZoij5ApTrq0E0dzYi8OVa5trp00/B/tN3i/LgQMQNjo3LYYpu2bqoyXbaplr+bUjrg6TbGf7WIAWaCe0hJtxKe/WQm+nTC3nVmX5hNqmcJspLRRT4meGgNTZd938VzB/qXZYGl/dyVeqbe4fItfWdSpwYKYJOKrQaE2XuY2p8sGMc5NNsG18dL035dohaRn3lmHKuTN9fPuvfGIKhN1zArBhR98Jq7S/e06Y/1z5pNpCipW03DBsnWMB8j47fNcySx1hvAg1u04NbO2o/Qx2qi1kP8Mu5f/0KD2R39YRNQfkYuZtFBlS0BpYXDMuVHre1fgl6j/7Q2D9xN0n4iczLo+4Ntkl4FlF28K/KOSt5pMM6ls2KCDMJiMMPXdZPpn0+XH/ZC0nA9mOM9dzsD3Rr18/DB06NGu6d955pxeiIYi+zXXXXYeSkpLY6efNm4cZM2YUMKI+hn6XOu+JZHrri7Vb/vBQ6PrSb00peNnt/3wF6Q0bgmUfdaS3v5ADm9o2wRa2d6X/veyTnSvpqSdZWPnM9+1bL/zpIoonth/yaguZzdk8xl8C68x2nsw7VF5r9q+MT6BFqdp4PDo4j/xVCly9/Tz3s/rr1ZkPEkAKwLJUF55ta8MvGhtxyuZNOHzjBjzZ1oKwnqz/lhL6RAQjBdyRFPU77FZ2x5Gc298dfWFoX7sGC356BV485EAsm/0IUu3tWY+pUHTZXfhs8yd4asnjeHfNO2jv6jBk2s4YmF+ozcHBmaWXHWk2B+dynZRiW8xypdq6RnAtAeaMgwnvOBzUtQcAwQChxuVUXXLHPbgxXqHG9hzMvgXgHX/RnSW3rjEzl2B9NO8BLTDOgBAi9F4zgsiSQaZNwY3+CZ7CUuj3itG3VXulIwTvM+vr8YO6Opy3pRbHb9qIfdevx27r1uGCui04e0stJq5fh4M2bMCRGzdiysaN+HlDIz7v6gp9HvluY5xZWoH9isPbdx8s/AhCjucwAILJPrk8juZks8zevTaeZ5QaWpI/Kk49GQPu/D2KJ+8ftysbScm3DsXQfzyP8u8c40qzQz6qfPM5KACwoiIMvOdOVF81AyyR8MTiEWobG3SsjKHywgsw8MnHwCtcMbmnTnpOg7/eu/y77gvAkNZDlss9k/WZTzEjX9/51QUL73YzDZMb/O8SpgpWxxFFqEC9+8x+ZDZ++9vf9kBO+XPUUUdh6dKlKC8v36pxEASxbbJixYqsaQYNGtQLkRAEsb3z17/+Naf0LS0tOO+888AYwyWXXALbtrPvRBB5MGbMGMyfPx/Tpk2LlZ4ms9m2WLduXdY0dE37PuvWrcOJJ54YK211dTUeffRRcE6aDIIgCIIgCIIgCIIgCIIgCIIgSKxNEARBEARBEARBEARBEARBEARBFIBYcu1MYpk85U55y7W149jdphaZRwriyIG4kiNJubYpPlECIVcixJEoKsa9s+7NfFCSxkWPw5UUK5l1ULLNpJQIzHKk2NyVYrvboz7cSCvL0YJs7pYDU9jtSLh1bNzRPAWF2tzI03LPn5Yfm+YYwyDjuV6OPEn9DtNNhV/pKD2Vr850V6pt5hNSj6Prv0eBg/CbIOJYGZPn3hXVMPOcetIzYy1DUJptCLD1dYBxrrkvXYR425+nJ43ze8PrV0LYqYjzkTsVOx+H6vGnes9L4DoZ64T/AofVEeh73V12RUHOlwhIk52PV6Zctds5waCFjbqFv48+qLBD6HHJdraHbrZ9C0m0pNqDumVCk2cWXgMCpYMmBdbWf/og7GRTYP2dd92JoqKi6JADZYrQ6xgp2VbpQgTbUeKzTGSSTevlOH+6IbaOXc4OLMfuLt/+9rezpqmrq8P69et7IRqC6LtUVlbmLLy75557UFtbW6CI4pNxUobu5x66Nml35pVbauVKbLngQqTXru1OUOhasgQtj8wKbmAMZSefHLlf5/z30frkU0A3RDuivR2Nv/7v0G3lZ5yRd77rW33P4W684nSViBBzE4SiW22pLNZY75hI9DrPokBoOy9WO9BsYsdoe0KYjli3n82YMzbz1rtvxWjbB6m10/hlYyMO3rgeSSW/h9vbVYccNTqhsIz+ub8HDzApxw1PY/ZeOYCWVV9j4XXX4m/7fAMLrr8OtR9/lPNx5cvG1o14Z/VbeGLRo5i3di7akm36HHPGYTFHjG1xR5LNGYPFLCnUZo5gW6bj3HKk2mBy2ZVr63VqTI1zWOCwZHqVhjMLDByWFndLaTcDIJiMgctxOvdcct1P4nD7L9ApmPHtvbZGXRXul5nKL9U205r9WXMfIUR0N9YNK5ocpdregDJNdsfkq8YZNzLl8ZMPmJwlKIekfFe919mJD5NJz7ZOIfB0WytO37wZ07bU4qWONp3eL9UGgARjuCdCfrVx/UZ9TgWTOXAB2M75bUk1G0NIxhX3XU/nCBl4oggVp52KIc/+GcPnvYN+v/4lyo49Gla/fpGPS8/oWFUVyk85CYOfeQqDH5+Fop13jtUf95q2jRpoWai+cgaGvvEPVE47B1Z1NdRhmgHpGMrKUX76aRj6jxfR7xc3gRsTzuQj1e5KJ7G8fpncj+l6z7l5HpkeWvSUpR9icrtvXcZRUeH8S4u5Q8ePAz/0MXanpRQmxJ/73lxceuml3ci1e1RWVuKvf/0rXn/9dSQSia0WB0EQ2zZxZJOjR4/uhUgIgtjemThxIqqqqvLa96GHHoJlWaipqcGMGTOQSvXcf2MmCABoaGjA448/Hivt2LFjCxwN0ZPE+W88gwcHJ+Im+g6dnZ047bTTYqe/++67MWbMmAJGRBAEQRAEQRAEQRAEQRAEQRDEtgT9n3UEQRAEQRAEQRAEQRAEQRAEQRBEQVDCi4yCuExS4wjxqLuZBSQxWqQCoYUiwt2oy2OMQQih81DLkAIeZ39nB8EAJhzxh5CSXsaUo0WAMw4btpNe2J64uSySM4add473F3qYlAcJZQHxyKmUOE4b1kwdD8CkhIZlkbB69EzZvpX0xC9KcSXPHg2UZx2MdaYoW2mo1BmKCjRMUxWlrfLHbm4xyukpqbYZo6rjppRG1anIvIXxHbXdzNRYZtDCaOZYm2RN8JtjhLG3eX7CFPTqGIxyzPiZkTZEwuOuZ/oc173/e7R8+VLI8eVH2ajDMPI7f5BlM7c8b5BGnD0n1Q4nWEdKBuyG0iH7omOTV3DW+O+nMPDAGzML76KeeSKk7uZNxkofkb5QxBBqm+ckUqgdb71VNiRWVHvuuSeOPPKIrHLToADQL8/21SPhCv7cNAi9JO47KPO6OAghSFq9nXD55ZfjiSeeyJrurrvuwm9+85teiIgg+i4zZszAggULYgsybNvGHXfcgVtuuaXAkfU90nYaaTsNi1u57ZhKof2VV9Hx1tuovOhCVP3gUvBBg3Ire+1abLnwIogQQU7Zd7+LxOhR0ftu2ID6q69By6zZqL7iJyg77jggB8mgSKVQN+MKpFauDGwr3m8/lMSUhoaxtmVNbjuQI5voITL3QUPwJ43qnurN4WMweixF5RGSv0ckHFJIxvZqpjEhNQYinH6xGokwdznwoAPx8KyHcfGFFyPpk/vGodG2sdf6dfhpdTXOLq9ADeOBHrV76tzSBdwRD7PZbxv7ME8aZ18uzzOXXXIu87UhYAGwwdDV2Iilsx7Gv2c9jIqdd8ao40/AyKOOxtADD4JVXJzzMYbR3t6Ot99+G10DkmitbEZLZ7M8YEeQrY5dC3OhrrNvQh04YzJaYi33d+TY7oR0nDFwWM54m1xvMUe4zZgp3nYk21zKup3J57gWdzsf56RyLVFW0m0ZDfNphI1j0P9m7vF4+qW+Y9W5GBMb6W9fX89fz3UU21h3bcKuE/Ddk76Lv7/w9x7J78NkEh8mkxjAm3FWRRnOKK3AECvYLvk6Qqi3ZfMW/ZsJZg6ZgYEhnU6jtbMFlSVVbr9cPrtCx65l/WFgSIwcicrzpqHyvGmAEEivXYeuFSuQWrsOor4Bor0d4ByssgJ82FAUTZiAognjgZD4M+KvA7pquBuKxo5Fv9/cjH43/wJdiz9H19JlsDduhOjoAEpKYA0chOLdxqNor73AiooDkxp4xlU8wxIs9Lfii7olSIkuMGbpXZmcrM+8ZyAAxuWd4YnfnQTBO4WAGvZV95l6CsLIw1NCxKkL3oeZ0urbUl3nsHsXwAcffoC5/5qLNWvW4P0F7+Ptt97OmHehqKmpwdlnn40777wTxT30fCcIYsdly5YtWdNMmDChFyIhCGJ7h3OOjz76COPHj887j6amJvzv//4vnn32WXz66acYEDHRDkHkSv/+/WOlq66uxtChQwscDdGTNDQ0ZE0zcuTIXoiEyAchBH784x9j/vz5sdJPnToV06ZNK3BUBEEQBEEQBEEQBEEQBEEQBEFsS5BYmyAIgiAIgiAIgiAIgiAIgiAIgigoWeVO2TyvGeROYWInc71XcGSUI9y4AnJt+NUgceTaDLYQjlhESE0Ss8Hkeke4zXHbPb/HVT+emeFggWTj14BUKYEZsQsYYl1tavWdHGc5npMnzHzlkwb5ZSceAYohR5ECFFMvBMbdPFhwP53OjhBL95hU29jml3xFnqgcrUZKrh0iTQqT83gXoiq4ud533f1WJ8C4E8x83TxMtZgInAgzT/MAIm+8LOsZUq0bUPfJgxEJc8Mqqcagg25CzcSzZPb+emoWroQ+wrhfQrZDJRNgwniOmKL0POtIze7TAmLtVNsmdG5ZgpKBu0fux1zzUHiV6DHBdly5du9KtQPvCX+1j9w/LKH/+ATKRx+BpqV/yRrZlTOvjD7HRhHecEPk1cIV6mmJFUIE28HbWS5630dqHcm1d1wOOugglJaWoqOjI2O65557jsTaBAHgscceQ3l5OR58MF575OWXX97qYu2cpbg9REe6AxW8Iq99RWcnmu+9Dy0PPYyyk09GxTlno2T/bwKcR++USqHthb+j4Re/hF1bG9jMSkpQc/21scrv+vxzbPnBZbBGjEDFWWei7Hvfc4SWGd57XUuXof6aa5FcsCB0e7//+nne7a1kOomNLRu8K+P0d0MRbhjGhB3CEE3qrP3tCF9TmJoBOw6xJjiLwqxHOYzB6DL9O0XkFZhAJmxinZgwMNh6AjKzPDVu47TDz/z+mZj0jUk46YSTsG7tutwKkdzR1IT7m5txSnkZppdXYedEItCbNiMxpxEzv82eqerNc+aMJ6jtHFKkHTqG4P62AbSsXInP77sXi+67F7y4GAP33hsD9tobA/bYAzW7jEfVTjuhfMhQ8IjJB+yuLrRu2oh1K1fizUWL8dlnn2HhwoX46KOPkEwm8b/v3IGKkgpwPQGD94HD1B9jzIgx5xjUNXCl2s5aR5zNtDTbUqJtzsEEwLkFDgbOLHAl2GYcHBYsLveV21xRN9dnzyndmYDMyYfpde5oH/MsG6NUUBJgVxouUzJ3z9BHe6Z7yD9ehCzv/G522cMnCPPWWE+awHtEuGl8fVkw4PY7b8OW2lrMnTsvRqDxqLPTuK+5Bfc1twAArqquwggrgVFWAoM4x/URgqyLLrsIQl4TYR6IfEEyMNR31qOyuMrzjAz77TlOqGxUfgyJUaNgjYqWcEVPzJaZTP38wLZEAsV774Xivfdy0xjthIDA3RiP8GeVTaotIPDppk9kvvJe4M5Ei0pUr55l7n2j7hmoBf0M0GEw7z2nYvdcumAwOm+9HJk4uF8cOjo68NMZP8VTTz2Ftra2eDv1MLvuuismTJiA448/HmeddRYG5ThxDUEQRCZaW1uzptlzzz17IRKCIHYEdtlllx4Z61y7di2GDRuG1157DUuXLsXRRx+NsWPH9lCUxI7GMcccEzvtrrvuWsBIiEIQp62z00479UIkRD7cf//9ePjhh2OlHTFiBO6//376/x8IgiAIgiAIgiAIgiAIgiAIgvBAYm2CIAiCIAiCIAiCIAiCIAiCIAii4GxNuXbo7nJFJrm2m4sToCPXBqDTOHIQLh0zXHtKHCm2LRyNEoMj3BZCYNI3sv+l9HTbZjgiIACwwWDJYAElzhZaVuITawuVzpADB06MISDJJCZmruTJ+zG0KT5htitNUXlx33dI2rBr1+NSbRgxBQXY/r3yQp9XAW+xRp0KHKo6/ijzkl+cBTedPkdCXmslelL1Q/hOr7tgKqBEoOxMcuK4MGz+1y8Bv+As0x48AV5cCTvZgtJhB4AXV6OoahQqxx6L8uEHy0TqJvPHZdYPdW+G15FIQZLKX2Xhz1YRWr6Xql1OwaZ3fwaR7vSsr33/Zow8/snI/czYgpJmT0Lf8eVDtodu70q1PfiqeuZ9M7wcfOurxp2E+o/vQeeWxZFFV1ZW4tTTTo39F/3d6+RV15syK+fRLbol2PbLtZ3kudUBkmtvH+yzzz6YNy+zvG758uWwbRs8k9SWIHYQHnjgAZSXl+OOO+7ImnbLli29ENHWRLUb1aLbX+hItaOiKD+xtkIkk2h7+mm0Pf00rMGDUHLIISiaNAnW6NHgVVVAOoX0hg1IfvIpOl57HelNmyLzqvmvm5AYMyan8tPr1qHp9jvQdPsdSIwZg5IphzrlDxkCVlYG0dqKrhUr0Pn2O+icOzcyn6ofXYbi/ffPqWyT1U1fwxY2LGZ5NyixrBJCqnaCbi+oZWOfHESQupgc4w1tMuvFAhdOFJS8Bduq3mUZg3GShvet4gq2/bGG7qN+R+yr27imm5sZ40G6qc0wac9JWPbVMixZvARffPEFmhubcdjhh6H/gP5Yvnw5Pvv0M7z33nt44rEnwgsD0CEE/tTahj+1tuHw0lJcXFGJ/YpLAsFzKb1WcGN8ytapvL0IxoQcXxJ6BCUNAa6P339hvCeGAbCTSWxesAAbF7wPAWceMwFHyF9UVYWiykrwomIIIZDqSiLZ0oLOlhZACPw7mcS9DS2BY375kX/gzKumRo5naEGuluw6J52rZUOszeUEbJw54mwlxXYE2dy7DtyQaivBtkpvgTMmP1zLs51tDJYsU49EMVOZ7aR1tdrecS69NmzsTP4WcOu7yt/TB2Qs8AzPJG4OkO15mmX3sDFSNfmgOxYULtU25dlmnMIcYxLA6NGj8dqbr+GxRx/Ha6+8hqamJjQ1N6GluQWLPluU5QDicVtTc9Y0x373WPzH+f+hx3ZVrGocVs1H2JnuRFuqFeUJp73jmVzRfF4y3zheCGH987Bt3SFuPp56Cm890/UwcljRSBtR3vL6ZWhKNkp5PcC5edfAuB/8zwCnrWPq62HKtOX4uueIlcjeLwZXo5ha5i3LD0nnIYd2VDKZxNUzr8bDDz2MZDIZb6cMWJaFyZMn49prr8Wzzz6L5557Di0twedraWkppkyZgmuuuSYnwR9BEEQ+tLS0IJ1OZ023fzf6wwRBEH7a2tpQVlbW7Xy6urpw+OGH62XGGGbNmoXp06d3O29ix+Gtt97C66+/Hjv9nDlzChgNUQiyTUwMAOPHj++FSIhceeeddzBjxozY6WfPno0BAwYUMCKCIAiCIAiCIAiCIAiCIAiCILZFSKxNEARBEARBEARBEARBEARBEARB9ApbU66tss4q1xbhcm3n30pvKsA4h23brtzDcxCAEI7AxxFucx3buF3GZjhAFzvZAqu4CgD3ylpNMTKTZUWdNBZ1rn0SV/mbebabmpSgaMhZdGXZzEzHVIb+PNx9POlFWPx+i1aU8c2fv7nFYzByfwsVY9j56QEBjiEpdN0xmep+tBjLG5P/BvGZcRgMwTak3EYATNZEYe7v2pC8191fn/KVKzN0bPwgduqdTvkbSobuo8U6LPS6mvULwfWhpiBzOQ+ptrkcyC8aXlyNqnEnoWnZM571bWvegqNRyy67zShddhJ4486LqIduAaXaPvG8s8q04EWFEEeenTluZhVj+DF/wNd//TbsrrbQNGdMPQMVFfHFomH3tZJBqSe0es84jx33TaUkV5HX2izHJ9eOWhcnXpJrb9tMmzYtq1g7nU7j6aefxllnndVLURFE3+b222+PJdbe/mT0sn1k9nfMdqpBZ6oTtrC18LS7pDfXou35/wOe/7+c9608fzoqzzu3W+WnVq1CatWqnPcr+86xqLn2mm6V/VXjl8Y7nSnTpK+ZEt5uFVp87msb+FJlbMJ51vfQO9/f3KKmxDZF1nGYMGImzzQOA3gFvZ7vOGWEbfet0+1oXxym5FWPBsmyLcvCnt/YE3vuuacnnwMOOACTD5iMCy++EA8+9CB+8+vf4JZf3ZIxxLc6OvBWRwdOKivD1dU1GMgtT/9aSbP9o0tqPYPTM7SNb2cdgy175haYlmsLIXw9SVOqLWDrPr2zxoaAxZx8hQC6mprR1dTk8ewKQE3lhtGJIlRzjibbO0HWO397F1N/cjoSxYmQQTX5Swl01TMPzBVrA1LK644ruX+4/nDBwLkj2LaYs85iHJxb4L7fnDEt3uZgYJxrqbaWdDMOyLTuNfHG7/TdzDEto+8m640WA6tHOlho9QxItb0lZVzOiRyl2gymVDskTZhU2/yt+6tmE8L5YXGO6eefi/POP9f7qhA2WlpasWTxEixbvgydHZ3o6upCIpHAuPHjMHz4cDz52BOY9chs1NXWxTnqUIYMGYLf3/17MyTvsdny+OU1qW3fgp2qK/TwqrquZp880D/3nRc/ma5l2PMx7r4Z9zPHr6KE2nC3+YtRxx0njg/WL4Cu+Yzr9AzuvcGMPJgakDTXGekgnxNuuOZ+MITb6r7zbQ+cC2ehm7IAACAASURBVN8hyonoVBxhbSnzeFOpFG782Y2495570dnZGUibDyeceAKee+45FBcVAwBOOeUUAMC7776LF198EZs3b8aoUaNwyCGH4Nhjj+2RMgmCIOLwwQfx/nvNvvvuW+BICILYkSgtLcWkSZOweHH0hLf5IITA+eefj/PPPx977703Fi5ciESC/oo0Ec3GjRtx3HHHxR4jq66uRmVlZYGjInoS27ZjTSIyceLEXoiGyIU1a9bgjDPOQCqVipX+iiuuoMmpCIIgCIIgCIIgCIIgCIIgCIIIZXv7G0EEQRAEQRAEQRAEQRAEQRAEQRBEHyar0DPb32XLsHuUCERLncKykL45vwDHH6fWhChBiBDgzBF0MC2QNuRAhkxIy4IYQ79+/bIcoEPHhoUAswBmScmQUpBw42PB0SypNFzHE//jCIeYzMv9OGWYkiPGOMC4PC7uOV51/OY298P1t1rj3e6VNnmvEoP3ioX9zixJ8QiTPSI4/349aIjzS2yQre5HHaMizGZnnBtmnn83HybPuScmz/H7z693Lcv7D5DuqM9wvC41k85FydB9oSQ9nvoUeWy+SEWELQiOFEmIoAgpllQ7QPw6Uj3xnMA6kU6iccmTsfMAIOMXXimdx4glECbIzKGELMs9SU9JtcOW48QtUNxvHIYeES1X/f4534+RTwSGjMy9Zk7dFXDXqUsohJz2wbefL2TjpwiIubKJusLIWaxI9CkuuuiiWHL0hx9+uBeiIYhth3322SdrmiFDhvR4ud194rqTMbjruiXjRLBJ5YhngfZUe7fy7QmqLvsh+t38q2h7YgGp+P5ZGPDA/UA3JDxddhdWNa30rjTbl7LJ4pXselSTzndYX1QKQGmCDCIf3HGLAuRt1OGwcgG4zXXz42YQ/MTA3z9Sk9voLqJ/WEIATDCviFbeU2piBX0Pcoaf3fgz/O3/nsM39/9m1lheaG/HiZs34S9trQAEmCzEKVqAy3XuCEZwVESNmHBm/IYa+VFyaneEhRtpVN/dWSd0me5oDmAxdx9m5O2O1gBVnOGsqvLA8TXXt2DT6lpXZK0+SmbNLacvzzkYszxpLCW+VuUyDotbsNQ3d9M7v5U4W26zLLmN69/c4rCYBW7J8SxuOUJubh6hKo8BTJ0JqMpidE19UmA9vsDkP+FSbbPOB0Ta/nGFXLrc2e6BHKXawXU+GX6IVNvT75QTYwn9U73MANtI6fq2lbGaoaKyAvsfuD/OPudsTL9oOi7+4cWYftF0TDlsCsaNH4cbf/lzLF66GPc/fF+s+yyMOx+8AwP6D4C63wQEbN0fB8CEjhYAOlPtaO1qyausHZF/132B+o46p4ow975S95EeN2TGk0iNN6uUHuG3t4qrZ3DgfjIRTkq3SobfBHFvM3P9zb+8GYP6D8Ltt93eI1LtsrIydKW68MILL4RKHadMmYLf/OY3eOihh/CLX/yCpNoEQfQ6H374YdY0iUQCxcXFvRANQRA7Eo899lhBx7M++eQTFBUVoX///nj++ecLVg6x7WLbNnbZZRd0dHTE3qe+Pt7/50D0Hb766qtY6XbfffcCR0LkQktLC8aPH49NmzbFSj9lyhT89re/LXBUBEEQBEEQBEEQBEEQBEEQBEFsq5BYmyAIgiAIgiAIgiAIgiAIgiAIguhVtqZcW2XPvBtzkmtLo4je1ZSGuBIRbmxTkiZHFDRi5IgsBwjUf/QHaL0RswAmBUHMlF17lUp+4Xb0h4f89qqZtH4pINP2ioqc+JibTp8jU9Hk1RSZ651zHCbWhrGvuez/HbzeuQmTo/PpNhFy7UD9Z+aPqHiijj14jlIta7Fp7q+w8s+HY/kju2HZQ7tg+cMTsOKRiVgxe098OXtvfPXkwVjz0rloWPQIUh11CCq1/BYyt5w1L56Lr544GKueOQEb374WdrIlPK2Iuq4uRdVjMGTKLV45jzoe5v/tPx+mIS38nGmxsW83zzWIvB5+TCtW9k/5iENQVDU6kEv9p/dEFZCVgISaeTbmna9bSQss1Q6sciXTSrCUWartt+PHEWoH7X1Vu3wPw46+PzT1brvtpvVg2f7EO0RT6sWkD8oVbOs0PsG2JqQ+klx7x6a0tBSjRwefLX7mzZvXC9EQxLZDbW1t1jQjRmRvo/ddPA3O4GoRSBWgNZmbaDIxbhwGznoEpYd9K6StlhvWqFEYNPsR1Nx4A8Dj/e+MJQcfjMoLzgevquxe2cOGYcB996L/738HVlTUrby+bFiBlN3lNtMM76/+YQgkQ/vFoadSBMSU6oeWbfuuu55TJ9O1CdlWOM0R0RcopMgqk1w7o9g7rEkf1hU1hhJ02zksS2O9FiAbbV8mjHhYeNnqvvrOcd/B2/96G6/PeQ0nnXxSxvPXbNv4ZWMDpm2pxb+7UkZ23n3MXnf4YXpl2WofC35Btjs6k4A5GmROm+YKthkYLAb9CRNscwB7l4SLFNNdaTBm6Q9XQmxDjK1HkgSXMnCnBIsltCjbUuJstR8cSbbFHZm2K9hW4m5Hws2NdRaz9NiYs149CzkszsAt7pkIz1VqO6Jtdeyum12dbeZ02ULGcsz3aJhU2zOeKOuR2sGsNxn7Yd28PcP7hRn6jhFSbXe7lGqHzP0kZMChU14Jt4+r+r5ue0TAfWUJlJQU4cyzp+KVt/6Jv7/6QuxjBYCLf3QxDj/yMCipti0LUdfb7Gfr4SkhsLlts28sBb53rDHGK7zrciVqKrpMExJkzE/FYU4Q4IvNv91fjL/cqDjSdgrz180FuLqP4A7eBJ5aAOPMuBd9I5XmmLl5v4XmpIb4guecqeODf5vv+LO0b5qamrDHbnvgll/dgvb2nplYZsCAAdi0eZOeqIEgCKIvsmjRoqxpKiu7178mCIIIY99998Xq1atx9tlno6ysrGDlNDQ04JRTTsE111xTsDKIbRPLstDa2ho7/dKlS6ltvw3yxRdfZE3DGEN1dXUvREPEIZlM4vTTT4892dXIkSPx9NNP00QwBEEQBEEQBEEQBEEQBEEQBEFEktjaARAEQRAEQRAEQRAEQRAEQRAEQRA7HoyxzEKZgP3anwEizXAMLFQoY65X2Qt3o5apCCECMhwVq5J8CCYA4ZhCmDDEvkLlLQDGnRKFAAfXZdvp7MJhO9ki82VaDQNlZ2PuyWFugdp2IyBMFUkGtG3Nd75Z6Lf+d0BeYqRjMlbfNuZPy1y1Ueh1NKXKgWPxx2duMdZllWorOCIrU3dh0kLki8FT/wNFq5rpr+SGmcmXvmPzJ6id/xt0bPpAiq6DePbqbECqZR3a17yNze/9Cuq6lgychETFMFSM/hZqJp4DcEMuaKew+u9noWPDQme5dQOSdUvQ9O+nAQH02+titH71D3Q1rwZYvL9sOuLYP4D554JmRp0IFWqr77BzI49VqCNmgc1MhNQRT/LQChmxPgOMo2bi2ahd8FvP6mT9CqTaa5EoGxgaezb0s8h8RhmSqvzFlnbOscQny7kLkXUF9wmxmuVbHoDifjuHri8vL8u6P4u4F0Vguy8q89oxKflS7x25XUmwAtfZnxeEpxz/chw87zpim+K4447Dgw8+mDFNc3Mzli1bhgkTJvRSVATRt2lsbMyaZty4cQWNIaqPIjcWrtyQ96zb5wGE7WxM2kmk7C4keEy5NOcoO/YYlB17DNKbNqHjlVfQMedNdM6bD7uhIdb+JQdMRvlZZ6H8lJPBcpQhWEMGo98tN6PmxhvQMedNdLz2Gjrfew+pr1fH2r94n31Qcfb3UT71DLCSkpzKjuLz2sUw+1imoFVrNE0hpGx/us06U0gZ0eLQ+zCj7aftmuaXS6CfB7fNwfKvfsxstxPbDFnHYhBD/ptxKCd7pQjNX3ePRWSljO5Du7GZeWvpsRqrMCq8jtPXxWTCO27EOcNBhx6MPx16ML788kvcc9c9eHT2o2hrawsN4ZNkEmfWbsK0ykr8qLIK5VLkbJt5AkiDgUPAhjuConpkjAHcGKyyIaCma0tDgPuugQ0GS0adhiMWNo9B/duGoyDmSjYMwBbeZ83HHcnQ4xo5ZgSskH4+U2NhzH2GqSEyLidf07JdOPJrjwibyQnkGNOibSXQdqTcclk43xYsMMHdtMLYD5DCbQZI0Tdj7rPXPVJ3QgI1lKZcvFr1axyPHuryPJmN57tvkj7vsJTRZxMZ+mzZHsRZbqvw/qB3ICqjVNu4d4Qw7sGAVNsr4NYlCiFdzkYeKgGT62yhJz9T3mc9lAHgoEMPRm1rLT75+BO89+57WLVyFb7+ahVWfrUKq1au0pKlYcOG4cxpZ+LK66+EYIBQ1mwhIxC2qomB+d4EGDpTnajrqMOA0gFu4eZzwog/9Pr5TnMhJq0K7af7ZNqBfdyHm1rh3Tdkv0xjCB9sXIiWZLMjk5OTRjIoKb/x6JTD1eZaU5ltSsTNe1Dbt9X4L/PdXwAgBBiXucWYjMQjxY84tMaGRkzafRJqN2efdCcuxcXFeH/B+ygvL++xPAmCIArBihUrsqYZNGhQL0RCEMSOyMiRI/Hkk0/Ctm1Mnz4djz/+eMHKuvXWW1FcXIxbbrmlYGUQ2w651rXBgwfTf1fbRtm4cWPWNDTxdN/Btm1ceOGFeOWVV2KlLy4uxrPPPothw4YVODKCIAiCIAiCIAiCIAiCIAiCILZlSKxNEARBEARBEARBEARBEARBEARBbBViybWBaMFMBqGTFmD7Evjl2sH8hCeN+m3G6pFrOwciXdcCShriCFOdXJiW9TqykEt/dCl+ddOvoo8bQFfTSnTULUHpoD21TMRVdvvsKEYcUDKdDBKRIEoMYxqlzF/+7eq3KUQx15kyFQU3YvRvzRaov9zwffKTavssWoXAtBmarueM9Z8ZiYMibS3GSnVg/SsXovXrN7oZpFNfO2s/Q2ftZ2hd9So2vXuTUxpPQNipDLs6sTR8+gdjXXZ5PACwYimd0VI+U27mv2hR19677J5S5t0sMtWRaHlb+IZ4daVq17NQu+BWX3qBugX/gyGH3RqRV7wb1ytpNrIS5vMgLqbOKpf9csnbXGWsY97F4D5x78vcZNutq98KpNhjjz1Q3a8mmJMZLouWBYa9dwKiKkNY5slPeJ8JpmCb5NqEnyuuuCKrWBsA7rzzTtx99929EBFB9G1SqRSam5uzpiu8MCOHtma2JmKWdOZkQXaEwFZ2fTw0J5vRX4kmc8AaMgQV06ahYto0QAikVq9BatlSpFavgV1bC9HaCiEAXl4GPmQIEuPGoXjffcCrqnIuyw8rLUXZ8ceh7PjjAAB2XR26vvgCqVVfI715M0RzM0RXF1hxMfigQSgaNxbF++wD3sPCsC3ttdjYth6MWdANHCmh9AghZXNLuSRdGaW/F2aIJmVCdx9mzKfiyrhhluM/T2buWd79Tn/WaJILdx//ty/wQFlZoWZIr+OR5xaAqLEYT5qo9q05KVXYNs+K8Dw9kxjI7LhqW0f0d3SdZa48V40D2cLWXfpx48bh93f8HjfcdAOuvupqPPOXZ5BKBfvKaQB/bGnBP9vbcUN1DY4oLfV02QA1vZcbrbrrlUDbZkLLtRmkUFsuKbm2HgqCI9e2AVgQWqCtSnS2q7yd7ZDrLOPR1GTbeLAp+L4cvvNwVFRVREz+wzyjF1pEbQitORwxL5cCXa7k2lKIzeRzzgIH5xa4Em1zC1KvDc4ZLGaBKfG2lG/LHJx9BNflWtw5m0yfNSXX5joOz5NXCDApAgfTT1b32QsWWjV1LiETDXj6at2RaofQ1dWFoiJnIozguKe5LuR+9Eu1jW+oSTcyCLVV/9XbkPCOebW1tWHe3HlYvWo1bNuGbadRXlmBgw8+GKPGjHLjkRXfvPf32mcvfGOfb0AZ2gWcCQo3bdyIjRs3YY9Ju4NbHDYTegjElHSDOXImQLaHVLy2c01sIbC5dROqi6ucyUQ84ylw9/OdBL0uw3U2Trn3vGYgdJKKkN3ivN/DYjDf4Vn3kzR01uPDjR/o+4lLYb0SZjMppdfrpXTflNMrWb77LJC/OTdzci4gV2uEFnirDHWbREBKtg0hvnFeAsdjDqnKTQ89+BAu/9FPIo87H4qLi/Hyyy9j7NixPZovQRBEIVizZk3WNCNHjuyFSAiC2JHhnOOxxx7DY489ptfV1dVhyJAhSKfTPVbOr3/9a1x22WX0XCNw7rnnxk67xx57YPHixQWMhigkTU1NWdOUlZX1QiREHK699lo88cQTsdPff//9OOCAAwoYEUEQBEEQBEEQBEEQBEEQBEEQ2wMk1iYIgiAIgiAIgiAIgiAIgiAIgiC2GkqAkVWwHeX78NuJApsNqVKGdUZAUq7t/PZLlfxybadox2qm5NpC+LcrqZAjoDnhpBOyirUBILllKUoHfcM4Thmbttw4J0aEnRymSg49yCxrTUka86VwhVPywLzrtbQoZB+YshNzXYiEmXn38f7OIoTJWartXy6AYEzHJDz1Ob5c2x8Xg51qxco/HYpUy/qej9cgo1S7m/BEBTx1SgnYPYRd97CHgnkuffUUYXXEK3cOYlp48qOoahTKR30LbWve9qxvXvE3DDnstxEFe69zNgKCbe21EkCEeCm6PLWch9krVt4wxFvMFWgFMOt8tvsy0/Xxn0t3uWPde4HURx9zdHiWphgroiSvvExF7n3X6EkPzAi1uMsVbOt3T5Rc2xShkVx7h2SPPfZARUUFWltbM6Z78cUXSaxNEABmzZoVK92kSZMKHEnhCLQpReCHbokH3mWynwIBtHa1oqakHzgLa5PFDgaJnUYjsdPo/PPoBnzAAJQccghKDjmkV8v9ZONHHiGnEkkqKaTZLzL7SqaE1k0Lf4rQJlro+9ufLmufKGI/Ypsnm9A160RnnsRZlnWhZhKjjaoMqNmKiRC2h7ZXzeZ9YJO3HW7bwhE5w9VYB8Z0jBjUOJAN25ioQLXdBQYMGICHZj+Eq66+CldcfgXm/mtu6PFsSKfxk/o6HFlaihurazDY4uBwRkDMXq45mpKWyxyuXNuWy8KQa9uAnuzNFm4+dkgvxMlbCbfdU6diARjWpVK4oz5cQHT8Occ57wV1Epj5FFPXTcluBVwpNdMCbVdszaQQ213vyHcd4TVX4mxugQkGS8u1uZT4BqXaOh+ZLwcHhJR3A1qY7V51ZgiA3dog50Mw4lfnlelaY9aT0O6qrysbNoboIc6z2aCxsRE/mfETPPXkU9hpp52w62674rRTT8PFl1yss8tJqm32yfWyPwRXqu3u7/y25YikbQssWrQYL7/4MubMmYP5781HMpkMPaQjjjoC086fhhO+ewJKyorhyJSdOLToG25MqsoNGTYEg4cOlmmEm0qfc6n9FoBgKkQBJpz7Jw1b9pcFbFtgZe0qjB8y3g3MM57ifR6FS+UR2K7PscoyWz/bkHn7iTMJRsjKQBy5SrUB4PVVr0HYttMuMUTX6l53cnCl9erb/MNN4TUzUwGLP16MvfbbC/Bsg87bbR8Z7SbGzOor21q+wFVlkfe3OvbGhgYcddjR+PzzzzMed64ccugheOGFF9CvX78ezZcgCKJQbNmyJWua8ePHZ01DEATR0wwYMACpVApz5szBUUcd1WP5Hn744Vi+fHmP5Udsexx00EGx0/bv3x8fffRRAaMhCk2cyVUty+qFSIhs3HHHHfjd734XO/3ll1+OCy64oIAREQRBEARBEARBEARBEARBEASxvUBibYIgCIIgCIIgCIIgCIIgCIIgCGKrk1XqlE30lcF/m69cW0mstVxbBOXaSmIaKtdmkDYXpXtxZCG77z4xw4G4pFo2OFYfYaiPmPnt0+MJ4yRlOB+hxwsYomy9wf1W+TG1nhlpvd8BIYohWXLjc+MXYV5tuNvDygimDTmW8OTZNiC3k5cjum65RWWWy/ttYW6aNc+fUnCpdiFhvAiJ0v5GnQqk8H0DURdWCc6cTUYdCJVqG2k9z5UMNuVuUL3bOQGxdrqzEW3r5qJ8xMFZyoxrQjRkcx4ZVDa5diZZdXePP1+ptn//XIXa/vWmOs7dnu6sD+yp/zKtL7aAdCrs0HxJ/Aoz850TqI/CuFTS6OZ51/h+B8MhufaOyAEHHIA5c+ZkTLNq1Sokk0kUFxf3UlQE0TeJI5hnjOUk2ugJMvZHoghtLjLvuyNDGuen7D349hFw3gfNySbUlJAgMBeak81Y1rBUSx6Zp32rX/DOL+ZKJ53NrkCSGfsEelZGP4zpZQfZBTW6WkZuvvd7aLuGmgDbHXGF2bHk2nHqR7YsWJ7Pu6g+g7+bHFamesbKdLYwpyQTYIxDangDZapy/ZOsOY9SdT8z7DFpD/zj9Zfx+B8fx43X/xz1dcE+BgDM6ejAwmQS11XX4LtlpR65tqn7BrxybSV35vIc2OazRG2HV4bMZDqlJ/aeEVdHrLrLDECzbeO2+ibU2cHBmZoBNTju+9+Bxdy+kjdHNabhnCNuiqnhiG2VXJv7BduedVKsrdYJDosrkTYDZ5b+ZlrAzaBF21L+y4wyYeSr/zBTBmxEavSlGfc+gfVonh6OYx7xsvs8d3fokXvLt3trayuOPfZYLFy4EACwcuVKrFy5Eq/88xUIIfCDH1zq6YEmk0ksWrQIn336GRobG2ElLFRWVmKnMTth5zE7Y+TokboPLGDK46HXmd8qZiaF2gDwxef/xjPPPINn//Isli5dmuWAHN584028+cab6N+/P2ZePxM/+PGlTh02D1lA11I13iNUvWYMtrAdETcACAFbCIALPSzKbHMEQMCWcQth64p/y0234KgDj8J508/LPPwE77sz7FmWd186xm5a4h43j24ItQHgw40fYGPLejDGnHtQ32fOPcMZwOVYpipDyfH1/a3uDSW3V2HaAj+ZNgPvvv4vHHzYQXj4mYfBuNH6UTGHjFMbLaDM59u37etVX2PyfpPR1Bg+cUAuVFZWYvjw4Tjxuyfi8ssvx9ixY7udJ0EQRG/S0tKSNc22POEYQRDbPkceeSTef/99HHDAAT2S34oVK3okH2LbZf78+bHSMcYwf/58+m9p2zhxxNpFRUW9EAmRiZdeeglXXXVV7PSHHXYYbrvttgJGRBAEQRAEQRAEQRAEQRAEQRDE9gSJtQmCIAiCIAiCIAiCIAiCIAiCIIg+wdaQazvZhomamCHXdqWjWeXaWoHmroWxRglARo4cibVr12Y4GCDVtgFKQOtYV7lrXzVFwp6YAcNIkjH/0GOWsYZsDNnOPGm9v7xpPVoi5t0ukM4WWGRcPS/VNtMUWK4NeK5XdP137Uyp9jrULfwdmlc8h3RHXWHi6yVq9rwI4GF/eTHqegcfAEIIb3rTfKXXeuxWblptIPSXq373zPWvGnsCNpXUwO5s9KzfsuB/UH7y877UUfHEE2x75MsZ5dpxjq07lsVg/kKL7JgUv8URY4elyWe/EPGVVRpYN2nPSY6cyxebR7Id9VwVPtmW7/IJFh43UwlNGR7zyrG19FpEC7BJrr3jccEFF2QVawsh8Mc//hGXXHJJL0VFEH2P9evX49NPP82abqeddkIi0bf+NzpP3yPi/RdwLRpNGPUz0Mb0bVcCUCaccpo6m1BVXA0u5aNEdj7YsAC2EFrsCkAKtpXc2vkXc3/KNF4pq0cYyRhcIaW80NzscRmySkNiGdYHZG5zw0G2D5WsO1/5JrF9EEsAnImYu2Ycf4nK2hbhXRKVhQXHUB1VpvA/P5VcWkBItbU5ViSY0N0gzyRrYXJtYUvxrIXpF56PE046ETdeeyOeeOyJ0FiabRs3NNTj1Y5S/LymBgM598i1uYxIHVYa0AJuMAYu+1NpMHB5EgQAro5IdofVKVNH5x69k7+jKnbX2xB4uKklVKoNAJf+/BKUl5cb597fZ2CyXPcZqJ5JSritlNcWswAGcHAwzsHhiLQhHDEv1yJtKdOGlGgzJy0z/q1+qbRats25fjo6+Qel2lq6rVKay/I6c2PsIKNU2zcOp9KaY4aheIayQtL4uuPpdBrnnneulmr7ueyyy3Dvfffi7O+fjfaOdvzrX//CgvcXZJRKJRIJTJw4Eccd/x2ccOIJOPCgg5BIJNDU1ITFixeDWxyT9pyEstIyY1wSWL5iBZ758zN45pln8PmizyPzz0Z9fT1uvulmnHHW6RgwaIBnTkFTsq1k2sI2RfhCxwMGMCEgbLPf7Y7n2ubwG+OwYSPZmcSfHvkTnn/yeRx8yMHYddddg8+mkPElZ3XYuJRvn+5gZpeHVDuqTx/nvb6pbRPeXzcPDADnSkJv5uC7d5y70I2bGfJ6Q5rPwJC2Bc49/lwsXeQI2Oe+PQ+H7j4F//fm3zBi9EijLWR8mNvOMQpxj90Ub6s2l5Hk/nvvx5Uzrsx63FFUVlbixhtvxFUzr3InYiMIgthG6ejoQCqVyprum9/8Zi9EQxAEEc3kyZORTqcxc+ZM3HHHHVs7HGIb5vbbb4+ddtasWZgwYUIBoyF6gziTiJBYe+uyatUqTJs2LfZY9Pjx4/H000/TdSMIgiAIgiAIgiAIgiAIgiAIIjZ9628EEQRBEARBEARBEARBEARBEARBEDs0vS3XzrTeFTX7JUreOL0yVeHIm5TjlwEQsgQthxGYcvgU/PnJP2c4EKBk4B4wLDHu8QFyWQlWtE3Ed27i2Fd8wl6fmMQo0Lcv8ywF1vskcd71vgsYdr0zlq/WeExEoYcTknHUhgxpCyDYNuqWGXNU/U+112LdS2ehY3N2MeS2AC8qx5BDbjDW+OtXGP71IdcfCJFqC28aoYxYYWUYJqcegiVKULXLqWj8fLZnffuGBYDdFSEXV7EA3kDjC7aZeU8I3zmITT5y7ZBzp6Xa8EjGMu8bV6otMmwLSy6f24mywKbW1tasf5FTCBH9aDCrpH4+B8Xm6n1jvnuYYeLWIUixX2AyB5JrEwDOPvtsnH/++bAjJIiKRx99lMTaxA7NoYceGivd1KlTe7Rcgj9AhgAAIABJREFUj6gVMd+mPpmruTq0qxLWhxER7cmQOSfUm8Uz6Qtz5KhNyUb0K+kfJ+odnsbOBvx7yxLZ93OFk9D/luJJ5i7BEE1qPaXq9mmJpKo3aqW8TpxDbdF1y9cVjG4rBFuWYXXTs94UyObcLiS2BvlIsiPHYbJd8jy6TZnqkflM0/FEVVQWsk0/ypjntydfT/5C34vC3SGjXNu2bb1NJxTAoEGDcP/D9+Oc887BT3/8Uyxbuiz0GN/s6MCHySSuq67Bd8pKjSLNf7tSbX1fy/LU0BAHgw138iIBR5LNmSMSVlMj2Eb+6skh5HoBYF5HEh91JkNjvfq2/8SR3ztCP8eEpx/t7YMnuHciASXb5fL5xRnXkmxHgMvBhJJsS3k242CGRFultdR6ea1cmbYFDsh9XKm2zsOQaqt4tVSb+Z/URgVh6jnK9VmLI9X2E0eqHUrIffWzG36G5//mn5jLy2effobPPv0sS+YuqVQKixYtwqJFi/C7W38fmqa0tBRHfvtIDBw4EHV1dVi/dj0++vCj2GVko7OjE7Mfmo0rr7sKTuPEW88c2bZwpduAI9x3UsMW6rds1diA4ELdlm7/XdhufmBY/eVqpLpSaO5qxtSpUzF37lwtkI8r2Nabw/rP3RlGiTsk5tuXuQ2HkF2zB9SR6sA/vnwRtkiDcwtMMDDOARjyekOYD3Uvy/vMkeE7JakWjrqHO9o78R9HTsP6Nes9ZdZvqceR+x2NOx+6AyeecqIrx3YOCGpyACW9Z/pIfPcimBqsBwBs2rgJU0+dioULwkX02SgvL8fVV1+NG35+A000QxDEdsPHH38cK93+++9f4EgIgiCywznH7bffjttvvx1PP/003nnnHXR2duKNN97A8uXLt3Z4xDbCVVddFTvt9OnTCxgJ0VvEEWsXFxf3QiREGJ2dnZg6dSrq6+tjpR86dCj++c9/YsiQIQWOjCAIgiAIgiAIgiAIgiAIgiCI7Qn6P/4IgiAIgiAIgiAIgiAIgiAIgiCIPkVWqadAPGd06KbwjRklI0qeo/QdyssbEqeSoplCacbUtxSMMIa6LXUZDkBi23D+c54pYePej5Ks+UUf2sZm7MvMj5GQGfmAy7x4SNmmGs5dcuPyng9PKubdww0SEdfSTBtxnvWCL5/IS5mvCK6AArkQIXRYvVrztxO3G6k2AAw64HoAFoLXOeRch3uaXdGaRyDtpmF6JbznOSBvNj/52I+yfYCa3c8O2TWNLR/fl2MZ/nUZ9jIEmcbKrPuFl9+NtGYcGSdOMAXZIfbPyHVxjil4XTq3LAqkcv7CbYxragrxPaXIP0J+YChVhXDPhVrlSRHMUMnDBFwxuZKMRZ1Hfz6hk0YQ2wWJRALjxo3Lmu6DDz7ohWgIom9y2WWX4auvvoqV9uqrry5wNN3HbM6E913MhpDRvjJFs3Kbv7mp+ysyfVNnI9J2umcC386Zu/ZfsJlwJa2yX+UqW43f3BBTwtv6VRJaVxnpfus/IcJJVZ7ZlFLSS2+/wv2t9/GRV6/HX5cK2Xciepc85L89RdbJATKIZ5l5P4TlLVvIWjMtbAj4JiphIWXK9jvjbi0Xguk+FmOOEPhbh38L7y18D9fdcG1kDE22jZ811OO/Gxt1MeoJ4A9DP80FwAQDZ+7oi6vnd5c5GCwGWHLYx/J91D4WGBIA3mzvDI3xJ7+6HMec+m0keAIWT4BzC5b8bfEELGbBYhYSLOGkYRYsLpdZApZlIWElnHVGeg4OCxYSLHy7BQ7OLFicw+IcCW6Bc0sLfRnn8vElv9WzkBvvOOPkmc9DLdVW58yY+E1Je6GHy5jvtcqC3/4hBDlOoWTsoQTev74VIXV33rx5uPW3t4bnV2A6Ojrw8t9fxuN/fBwvvfBSTlLtRMx0Dz/wCOxUSt+L6uPccTZskZbr0k4aZst+tw0m++jqlhUQgA3YtoCwbS3Qh1D3vVw2hlAXfbYI089zJWq6hviHGsKGNaOIM1QUdzhDlR2VN8LHET3Hki1cIfCPL19ES7JZCuqh7y1978nxYg5Dbg85UYj6cPXbbbPUbarDKZNPDUi1FamuFH48/XLccOWNcMecvePPTozeExF2yLYQuOC8CzB+zPi8pdpHHnkkGhob8PP/+jk4p79iQxDE9kOc8UHLsvREEwRBEH2FqVOn4q677sIDDzyAZcuWQQiBzZs3o6KiYmuHRvRhjjnmmNhpV65cWbhAiF6ltbU1axoSa289Zs6ciQULFsRKW1VVhZdffjnWfwcnCIIgCIIgCIIgCIIgCIIgCIIwof/rjyAIgiAIgiAIgiAIgiAIgiAIguhzZJVrA70u1zblS8pN7cp4vNIz5x9TBiJTMEdjVFNTkyF4mZonXKFPwN7iqpNcybbxCVsfkHKHrY8qxysgcrf5hNpMHaOxXsmKQsVuDPBLrADYXa1o/fo1tK5+C21r30XH+vno2PgBOjd/glTLOoQLk32hx9sQkwIK4vxybSnDU/Wq7qO7kGz8snDl9yKMJzDkW/+Dft+4SK1BsM7B2Bbc5HGs+aXq3j2NNMJNx+BYyWLZ2bprP3LyKB28F0oG7h7Y0vj57Jh5+OOJWvalllIv99B8cuecys0jjU/uHU+qHbds5vsO208AwnaF4kb56Y76wB7FxUWuHDvsjzA/NoSwdTlqu65qwt3Ptt3fOg5th0KgHM9R6Krrxq+uaaHk2tHXiehrnHTSSVnTtLe346OP4gvwCGJ7Yc6cOXjggQdipR0xYgSGDBlS4IgcMrYo/RuzvQKzpVPJI5panp6Kz8ltCxtbOrZkzpjAmubV+LJhhUdA6VVBuv0gszdlLhkKV6OvZfSjVBb+fIXZO5Xlh0jT/deeRbSf84KaDH0K3fbvsQyzfApE5DGo1ZkepKp57nvuqfvObBcLucVt59veMSHZjWRqciBm3qNm14LJZXf/4pJiXPfz6zHv43nY75v7RYb717Y23NTQgLSMh8tY/aMzHHCE2jIGzrxpuLEPhyvYVvv4R30ScCTbSQEs6eoKxHXMqcfgtOmnOMJrWFqabXELnHF3Wcm0uSPXTjBHkJ2w5G9uweJFblpjP84sWJDfzFin800Ywl4l8uWwwMCZJc+B/MOlLlxKf5khAhZAUKotzyOEK8n2S7Vd8brwjPmp9LqeeSuUJ12AqOdxSB6KdDqNyy+/PDy/Pshgy8JxZaW4u/9A/GvYcMweOCjrPrtPmghwBiHbHwKOINm2hZYpC+HIsm0hPxAQDEgLG7awYQujXw6hBmsBmZfw3f87j98ZlVWVevnZZ5/F9ddd74nL876Mev6xkE8uhO0f9gkpW9fziEkfc5no4s2v38DalrX6XnAnAXHvJfX8cNs1zn3J4EwgqdPLe5SBYdXyr3Hmod9HU0NT1hieeOQJfPvAb6OlucWd+1EdJ7zLRuMH9fX1+O9b/huT95mMqpIq/OVPf0E6nfvkMJxzPP/C83j1tVfBLe9frYn13ygIgiD6OJ999lnWNCSpJQhiW2HQoEG46aabtnYYRB9m7ty5sdKNGjUKY8aMKXA0RG/R3t6eNU1JSUkvREL4eeqpp3DPPffESptIJPDMM89g3333LXBUBEEQBEEQBEEQBEEQBEEQBEFsjyS2dgAEQRAEQRAEQRAEQRAEQRAEQRAEEYYWGGXCL7PxZIBI4ZOW5PgS+GVLYfEo4Y4S7JjfnryZXBam9ENAiHhCjnRnnY5Iy5pcjZPvG4g+EdkwT5RXVhumZ/F8Myl1Y6a0xdwWlovfNhMe99qXzomM2CobjLJhk1G1y/dQOeZE8KLyDIffUwIU/7nvQbSwxyuATrdvxpb3/zvfTFE6eC8kKoajdPiBEHYadmcDWle+DMaLkGxaCZHq6Inos5IoH4zSYQdjyJSbkSjPJq6MOs9OXdM103fK/Hu7C/JkirA8w/YqhCWOoXq3s7H5Pe9f9E61rEWy6SsUV++M3Oqp/37N9CBUzyojqbxncyNTGZmk2q6QLPO+/u1xygvbxyw7JB4wpDu2hArG9z9gshRyRcN8dUWL1gwBNpMTMcB2BUz+6scgjGVnf/XO8JflOZXy2vnfP34cdRiLXM5GVL5E3+LKK6/E7bffnjXdnXfeidmzZxc+IILoI7S0tOCkk06KLZi99tprCxxRDxN2WMyUvbp9Ek+/hjEwKWOG2XdhzHlLCAGlamZgaEk2o6q4EmWJ8kIezTZLWqTx1uo3XQml8Qf636YQ0vteZUryyh0xpRa5Mi7llNzVYjpmWNUYkD/dNobWP6rLK/dTc3n4pbDwpTebXar3KRdC6xu1EfoefW1ilFwndlE4Ut3wNnEs/HXWWFbtYZU/g9lGVolsmH1NdSNxLgW9tq03MO4uq3vONvZnjGHi7hPx6luv4M7b7sT/3PL/kEwmAyG/1N6OLgj8uqYfuLdgcBmZbawF1H3PnP6DUL5dJtO6x6fOXZoZI0lGN+TzZBdSIXXnqlt+Cs4STkkWvF0zNRZmnCf1PIOMSx0/oITWjrQW8skG+ctS64znHleT2nnEvczYzo1tUqbN3LxNqbaWaTN5lYxJDvR1UlePA0yYT2/32IQQsgz0qlQbAB588EF8+OGHgfV7FBXhzwMH4+amRjzb1opU+O4AgKGWhU3pNMYmEihhDJvTNmrt3MXDUQziFr5TVorjS8uxd3GRZ9tbHZnHnE783gm448E7dadXCBsQ7n0q1Cio6iurSbNsVesdP7pgzjrB1PNQvgCF7dyb8jYXMg/L4vjGft/A3Ldc2dqtt96K4cOHY8YVM/Q68zqFPmf9QzP+3z2Bf8wryzs4p2cmgPnr5+LzLYthMacNwowJE01ZNtQ6zrXo3k0r70kwcO5E0LilARccexFSqUy108vSJUsxceTuePDRB3Dy6Se7R2RMXgIwfPrRJ7jnrnsx57U52LRpU07HG0ZxcTGef+F5HPPtY7wb+tarlSAIolssX748a5qBAwf2QiQEQRA9w3PPPRcr3WmnnYZnn322wNEQfYn58+ejtbU1Vto33nijwNEQvUmc615aWtoLkRAmS5YswSWXXBI7/axZs3DssccWMCKCIAiCIAiCIAiCIAiCIAiCILZnelSsvcvEgc7/pdoHodjyg2LLD4otf/pyfBRbflBs+UGx5QfFlh8UW35QbPnRl2MD+nZ8fTm24mJra4dAEARBEARBEMR2jBaGZRJFhYlMYKzLsGuYSDuOXFvLzTxyU9PnashXmNBybSHtqiUlJdFBSXhJP7gSalcaYx6s8Bx0vsYPVxwU3vNkvm94zitjPLjdEBVFlaWX85CApds3o+Wrl9Dy1UvgiTJUjj0R1buegfJRR4BxU+RTiL50lkrVrayN8yGAxiWPQog8hEfMwq4/WBeyQWDwQTfqpVTbBjQvex6dWz5Hx6aFSDasQLbj40UVKBt+MKp3PRUNix9HZ+2nEOlOCJEGT5QjUTEMxf12RcWYY1Ax5mjw4grwREW2gANxRm9jEdXGJw723BohomVPwnyuZy77MFRPOA21834FYXulQnULb8Owo+4KyS9O3TWNXpkehEL6mJnxOOkpuXYGqbZ6TuUl1c5jvbJHBuJQcj8GCBtt694L5FFVXYV99tsnIk6zpOCxuAJTdzkgs7IBLTF1wpASKniuBYNX+ud5l6hkIZM6kFx7x2T06NHo168fGhoaMqZ79dVXeykigugbHHjggbHlGaNGjcKMGTOyJ+wmUdNFBPodvoS678EytFfCmgK2m5USlLrvY29fRkfCGJhgEJBiWDAsXLwQ++86GWVlZTke8fbP++vno6mjQV4b8w3rqCWVUJYBhnSSG3JI55xzKFmrIdd2NZauSJKZ6912g5LIQqUx3t26rWGi6hODjsGz2X80qo1iTCRC9C0i29pxuxM9SL5CbcBoU/smWNMibD0ZFaK6PA7m41J1E5hrk/aItDXms1h489JCXu+EamZb3DtRgZDPUufbSiRw5TVX4rgTjsNlF/8In3z8SSD0V9s70Cka8Nt+/ZDwjL84+SrBtpC/baYe9QwWc2TaQrqGLTBHLiyf5oCzTp1Lm7n5fdHVFYhlj333QHV1tSEgd3ZwpeJOaO47Qz1SmO5vqueck9RVaSsZNsxvrgS+TkYBmTbjMgcuhb3yWcigJcDqvJhSbeYrxwlCVR7jGah+q/6y8f9jmJMSCCEcOXgvSrU3b96MG264IbB+iGXh6UGDUck4bu3XH/9ZVY3ZrS14t7MTjcLGYM4xmFvYr7gY3y0rw3DLChTRLgQ+TCYxP9mJOR2dWNQVlL5noj/nOKasFMeXlOObJSVgFkfpLuNQsvvuKNplFxSNGo3EsKH4UWUlrqmqRFFxERhjSHYm0dLagorKCnCLY+iooUiLNFJ2Cul0l0eore4rW9d+50IJW+hJqYQa21Cn0Zb9bTAIW7gTZzGZB4fTRhLAnt+c5BFrCyEwc+ZMlJeX4+JLLg4cc8bx6UzDMd1Bj7tmzzhXoTYAfLhxIRauXyDbGVzej07bhBn3JGMMlr6/3PaJkuI7km0OJu9nxjgGDB6I6n5VqKutzzmuS8/7AS497weYuMdEpFIpbFi3AYMGD0JDfUPWvm+u7LPPPnjltVcwoP8AZ4WvHW6SzzkmCILoK6xevTprmpEjR/ZCJARBED3D8OHDY6V77rnnMGvWLFxwwQUFjojoK8ycOTN22gkTJhQwEqK36cgyuRdAYu3epqWlBaeffnrs/1533XXXYdq0aQWOiiAIgiAIgiAIgiAIgiAIgiCI7ZkeFWvXDOi7f4mGYssPii0/KLb86cvxUWz5QbHlB8WWHxRbflBs+UGx5Udfjg3o2/H15di4RX+BjCAIgiAIgiCIwuOXK4USbaxzt4du7p5c2ys39Tp8tSCVGVIihlhyOpHqNFxK4eYev+KjZ2C+74DhT37508ltwk0Tnaf7u2zYZDCrGCKdm8hHYafa0bTsGTQtewZW6UBUjT8V1RNOR9mwA/LKLx4Z5IbdztqtRJ1bluS8Oy8qx6jvPR+Vufx28k+UD0P/vX/gSWGnOtCx6UMk65aCJUrBiyrBi51PUdUoJMqH6f2rxp+Wc3zBWPyESLWFV4CVm1Q7qjhTN5ktjkxkS+eUYZUNRPmIQ9G65i3P1tZV/8ySb7b72p8uTLYtl5QoWR12t+XaGaTaWSdFyCbPDksfQ6itpVqmpFQep3BkcG1r3g3kPuVbU2BZHELYgW1+lLxNhaAFW8a5cZ79Xsm2PtPCTaMF21LgJzx5yfKMOqAPheTahOTQQw/Fiy++mDHN+vXr0dLSgsrKyl6KiiC2Hueeey4+//zzWGkTiQTefTf4TugpMvUnsu4b1vcR8PU1gu8MJYT17s986yHdlK42FRDS3a0sskDtps2YevyZOP3U03HPPffkdRzbKxta1+OTjR8CDFL8KjWU+rdqHzCAKXG2I3jlUjjppoG7j/lxLJf64zphDUWtIbtW7nVVbsb3d8i20NRR/euobEk42etkHSPpRXpCqq0IPAOZIdgGC9bNoCfb7SqYouyIeIV/J6OPpeMQUtCtJlgDgy1sb9dIKG2303cR6r4Ew8Q9J+KVt/6B8//jQrz895cD8bzd0YGr6uvxu/79Uayf7+p+F55DtoQ3Uq2u5o5g2+nqMS3hFnp/7136ZVdwEq9J+04C55anz8i4I84N66IyNTkAjGcfc9cwBmeiOQSl2lKBDTCmhb5avs24mqLAWcu9kxK4wm1X7qu3yTi58Tx0n6TO+ByX+cp/ZL1y+8qmVBvyuITtnAtNAaXaXV1dGDp0aOi2n1fXoFJPcOeItq+prsE1ERmG9aJLGMPBxSU4uKQEV1QCjcLG+nQaDbaNgZxjTKII7baNtzo78HpnB1am0qjkwNhEEY4qKcWBpWWomLgrKo48CuVTDkX5N/eDZfQ1VJn7IfrZIHx9dyFsdNld6EwlkbSTSMoxQiH/JWDr16Kdto13oIAt9duMOW5tdQ+qdpMQzlxXzpiAU95e++4ViMm2bVx22WVIpVL44WU/DI076v2qx4nzIPKdHeO1mu+7d8GG9/H+unlgADi34N6Bzn2rBffcvdcY4/J+48aEIHKdvFu50d659dFbcdEJQUl5XL74/Av9u6WlJe98wkgkEnj5ny/jiCOOcOuS59lGbRqCILYvamtrs6YZN25cL0RCEATRM+Ty3zquueYaEmvvQHz66aex0v3pT38qcCREbxNHrF1eXt4LkRCAM07ywx/+EEuWxPv/nQ4//HDcfPPNBY6KIAiCIAiCIAiCIAiCIAiCIIjtnR4VaxMEQRAEQRAEQRAEQRAEQRAEQRBEoeiWXBvI6NCNkms7WQZ30iJVKVQSMOSmuhhTwyHTMwEmGNavX5/5OACIdAe05UfbVN28sgpuI9dnOkG+fLVgDx6JWyAfQ+oWLtUOW+eQqByBnU57FV//9RgIOz+5tiLdsQUNix5Cw6KHUFQ9BtUTzkD1hKko7r9rt/INJ0OF6nbWzvnprMtNrF1cMw47nf4qeHGVXBMVX7SFjCdKUT7iEJSPOCRi3+4cczYxTYipS9d5514ISNc89csURYuI50EmYbVf6h3nWMPShR9n9e7/ERBrpzsb0bllEUoGTooZk1rnTxvneWCIkg1RWn5y7dDMZZju8zHzvmGKL//5DBNwC+NLBFeFxSTcfMLE2ocfebi7b1jcxjnyH5daZspoqcSlukSvZNutosY7RrjSPGUEc6V8MgR9DyifXwa5tlEdSK69fXPJJZdkFWsLIfDAAw9g5syZvRQVQWwdLrvsMjz++OOx0999990YM2ZMASMKJ2MLI+z1nnMmMomnvwItePVm46xkcESUar90Vxcuv+An2Lh+I+677z4ce+yxOPnkkzMXuIOQTHfi1ZWvQAgbjCuhrMIVy6oWKoOU3vqaoFqurbSxUsoN9Q3oZa5l3WZp8m1u7KNaFt6+nN7RTeNvNjI3x9BqZcpjWfBY/PnkRL777cDEkmlnOqcxu3PdEWXnQtTx6PGfgIfYaPj7nmv+yZYy9UcYuBROe/tbZltZ2LLhzYw2u2pj+9viEI54Wz1LnSerIdfmSBQX47E/P4rr//N6/OG+hwKRvdfZiSvq63BbvwEoZcy4TVW05hHAEWcb+3PZp7AhYDM3DeBMqiCY0g07ny9TwfGXgw87AAluOcdlMQjbOVbOmOfcm4JpDuZZdjXWjuTafVaa4mym+zdSzRsUajN3uyPvVc9O9cxTol9Xqu1cIybj1ZfPHTdgxlgfE1oYbHSenGMRbjpTuqv7RgWUajc2NmLqmVNDtx1UUoKTylwJlK9nGkgf1uPW3WjZtxQAqhlHdYJ70lRyjhPLynF8WbleV7zzGNSccQaqTzkZxWPHwi+oDzsT2SYa+f/snXfcHUW9/z/f2fP0kk4KIRBCqDZAiihFUKRIE72C6FUvIt4rIHIF1KsIFlTwij9ASlCkFxERAUHFi1gAKRY6AQKBFEieJE/y5OnnzPz+mLrtnPM8ec5J+755nZyzu7Oz353dmZ3ZhPf4eiTQGDWiQTQCAEqqhL5iH/qH+zCshgEoqJI+EgmClEY9bwXd7uBanm2PKEkBSpkJRQhSKSgl8fY93o6pM6bizSVvxuKRUuKUU05BV1cXvv71r2e2Q3nnUU/WRfz850V/wlPL/qkF2EK4+mbrJyG+jiC0YNvVP/07MvUPIJCwE4f4OrrL23fGQR88CH+4+w9jd+JjwIQJE/DI3x7BtnO2TdXnPFi0zTDMxk5PT0/FNLvssksdImEYhhkbDjroIFx//fVVpa1mcgFm06GaZx4AfPSjH61xJEy9YbH2hsVZZ52FG2+8saq006ZNwy233IJCgVUXDMMwDMMwDMMwDMMwDMMwDMOsG2J9B8AwDMMwDMMwDMMwDMMwDMMwDMMw1VKVqMSZYrIyKJN3zsZy8gwnPbMSMiMI8sci/9PmRcDMmTPzA3GZR/BCYWG+Q1FUGBflfETGJy9tmJfN3xzbHJ9i+wdpkr9TMSGxPr7cNGknbHXMvYiaJkAUWkBRMyhqBIkGkCjosqCR/dXm8JqFWPHE/+KVW/bGq7cdgJX/+jGKvZWF5iMj6/zGjuHVC6pO27Hd0djm+IchGjuDtXnXADlp8u4Jy0jkatXkl8w7kc4djjLFaPG6aQXRpgFIG5Zz4leJbVnflT7l8vSf9q3fB9GQ/h82ux7735xYsvIFUga5ssfNSOUE2G5FzvHyyMhbmetXVqqdzCNrWSXWJY9lrq3y660QTylpttvvZFlIDPcswnDPwlQ0+713Pyil9AcZJWm3GQmXO5Y7jk+DIBZbDj4vBamky8eej8/bis6UE56p4Dydy85Y4pws1ci+UtfWlVpSuTaya16VwJFZLxxxxBFV/Y/GN998cx2iYZj1xxlnnIErrrii6vTve9/7cPLJJ9cwouoZlagvq1kOxaI2TTKdEz57ibN+pIRiZuD8c76Lxx56TGejFD796U9jwYLq+6WbMr9/9XfoGVwNkAApLZeEEcKSlVGSXq8/FCyH0kq4dQhFlfCyWAIg3JjSCrj9GDQmMVUIBJhmHxUfr8b6fBn3UFVP+7wuKLPhUK5JqfJajZVUW1X4TyqZv5VUTNacie2S5xwvXRbheCp7k3234/rxSkJK6fOXygx7vHzZHUvByauBQNDtXpnouv3dH3wPp3zxlMxTemxwCKetWoF+yMRIOvluyX+L1DpCAYQo2CZIC7AjRYhAeKNUwmqZvs47vW1nCESIKAJJ3V5FIoKAQEQRCqKAQlRARDpNgSIj3I0gqGA+kdkuIIT+LpjlSERazmuEvDpfuyyM6Fq4tk7Y/4hAFOxrxb+AbouVb3+d6DcmJ9fXxrWS5EfVsSnxKNF2BlJtd6sE5TbWUu3XXnsN++67L+7//f2pbQUA3x43PnZO5TLMGnHbMaZ9JOSmMUgAkghtBx6AWTffiDl//Qsmf/F0NM6erc+QUjXxAAAgAElEQVQrt8Ep04bYuhb2V4JtdnVEEToaOjCldQtMapmM5qgZCrrNkFJHWlIlSCiUlIRSJUgp/bjajLPJvCPwIn09hu4Y14Fr77oac3eem46RgBWqCy+sfH7M2sMxwVyg0Uqeh+Uw7l1wD55a/s+YNDvWP7F1k8jUSeF+E6DrO8J+jKm7bh+CoEjnJwS+c9m30NLaMpalMGqICB/96Efx+uLXse2cbdd3OAzDMHWjWCxieHi4Yrpdd921DtEwDMOMDccee+yI0r/yyis1ioTZkHjxxRerSvflL3+5xpEw64OhofQEckm6u7vrEAlz55134oc//GFVaYUQuPnmmzFt2rQaR8UwDMMwDMMwDMMwDMMwDMMwzOYAT+PJMAzDMAzDMAzDMAzDMAzDMAzDbFSQkYlWJCG/8Rkg1/HipEhVrg/jCdO4GAnOokTB/sVisWL4JBqMqkTF96bgBMqJcUfiRQ4lP0Yi5JVTKSNQYOOxx8mTZ1eWatvv5ilvw5xPzw+2BGmdcEei/80nsPIfP0L/0r+hNLgq54TiDHY9ieVdT2L5Q+egdct90Tn3w+jY9giIpnFV7V+ZMjfVuiAKgCx/r4hCK2Yc/DO0zjowEY8lSx5WbaxJZVMtJOL+Hg/XWWFwZam2szLBSZfDrLPNk0jZm2KM4lqG8eVMAECFZrRtcyh6Xrw9tr5/8YMVjlnpeqaCQfzapdMqpYzIEV5UXc3EBalyCySNtprmts8q8Z2VZ146FcSYjCFI736mbaIKwPDa1zMj22GnHUYszArPk1TY9iMlvQ7X61hUcHuaa2GfISYdKX+tw9icoE8p0xyb5487jkqL2+DT5S1Xc75VTW7B1BUhBHbYYQc888wzZdM99dRTdYqIYerPrbfeiosuuqjq9BMmTMA999xTw4g84fggb2iSwiQM23Rln4EZz9j0OMU/k6R9FiE9hrKPSr3dSkiBB373R/z0sp/GjrFq1SocffTReOihh9De3l71+W9qPLr0ESxc/YqXtcZElIHU1apbnezcSicFSFjhtnBpREIA62SxCLS6VhTre8jBMWD6HvHuXOZjOxBte+l2sLmMYJZZ/6zTZCfrQaqdu63SeTjfrpFYI/EOKGv4EHulEfSdg4l/wjs+9u7GyLJjsRFBKi+3llJ60beEq5r2XZCEjA1tldJtMylyRyMQFOn8v/Htb6C5uQk/+K6dZMnzj6Fh/PeqVfjR+IloDOqpNEGKjFZfwI+M/IhJ1+goTG9O4e+DadnQhMkTMH36dEAAUikj9jexC3Ll7saRQYaEsG0BoExLlhD+h22Wzcu0nlAgRMK3dbrt1Hm53/D7EyXayYw/3XbyMZpFt82Oi+ITEZhzlgjO1RUslFIQeZO/pV6hJVbk3P5PPPEEjjjiCLzxxhuZ2z/X0Ym5hYaMLNIZpu8F/xov9p2xj/tNhPYPfACT/vt0NO+8S3bQGXnYso2/mgn6KmUeKXl9pcaoEY0tk9DRNA5rBlajt9jnctbie31C0tj2VZihORclFRTp7VaVv8WMafjJHVfhhiuux7I3l6O7qxvd3d044T9PwN4H7ok31y5F79Ba7DLlrWiKmsasfRwNVgg/WroHu3HfgnuwamAlyMiyQV6mTYCb4EOYCRatHNtOEuKE9qFMG1bAHcUmFRFm/4bGRpz7o3Nx9mfPHrOyGA1z5szB7b+6HTvvvHOsr5P1im204nKGYZgNlWrfCe611141joRhGGbsaG9vx/jx46uW5B599NH417/+VeOomPVNa2t6cussDjnkkBpHwqwPhMh5TxMwffr0OkSyefPII4/g+OOPdxMVVuI73/kODjjggNoGxTAMwzAMwzAMwzAMwzAMwzDMZgOLtRmGYRiGYRiGYRiGYRiGYRiGYZiNjlCOVJY8K0vSFxzbFBcthetTEpWk+C7YNy0At9o6qlqsbYxBRnoXV56FMYainrJlkhACJQU/VrqXTGoOkhCOZP3PaZT4zjpwcjl9gTKl2tDHbJm2B7Y89EYAwOCKp9H16PfRt+iPkE6sUw6FvsV/Qt/iP+HNP5+J9q0PRsfcD6N964NBUVMV+5ejzE01CoZWL4AqDlRMN3G30xJS7ay4kjFlrasnGWaqcL2TnsHJyvxixr4jkmrb9SM4f1VBAJWsc3mSbQV0zj06JdaWw33oX/IIWmbsnYjRHjRLpl1uXdb+6eBHLtfOKDNlTGNl2+SsuHLyi2u//LdKfEPp9s9NYJC1b1omFjWOzzgmUCoVERWieCSBLDsrxFi7G9y7CvBSbNNuujhMGVvRWCjYJm3LA8g+a4zcze0TtPn2GWDa8XrKtTPLhFmvfPjDH64o1h4aGsKDDz6I/fffv05RMUx9kFLixBNPrDo9EeH3v/89GhsbaxhVFXGgTE8k2cQmEjq/NgGk8if/0WnteITMM9uPacj1nwjK6VoJxeHhzLw65s/H7z5zIo668SZEUZSZZlPmxZUv4PGljwGw4lgjo4SXagt4UauTUDqBNlLSbWEEljG5NgnTrSIntXTK2JgU2y4HAlkrnc2S3lqZbdgtDH4nJahZWNF2kG18G1NTqpJq545XqjxGlQnrLZe1gm2l0jZg15e1TV2GLti1ecqvcUjfn45PPmD717p9FARIacdPpk/s6pCfaE2LuvUYyY+1lDtq2Pf+8te/jMamJpx/7vmpc35scAj/s3oVvjd+Igrm9Kw8279b8t5nN94xv+PqGgrS6Dge6E+/a9jvfftBCK3hFlCmVSA38ZoTUNtzc+Uetk3kxzaufQymBHDNk25D7VjSSbIVQYjItqSuTQwnK7Dn41tdL+wmI7sWQVqQSxW8JxD24tkiCkrKtGkyVuixey8ceyXziJV8lVLtu+++G8cddxz6+rLfa326rR1ndHRmZJHOMOtNghsu53RAklLt5t12xRbnnYuW3XeHm/wph8x3pS6nnEYp+S41HMPaCaTcaxgz9oVCQRQwsWUi2kvtWNW/CgNyANJGr3RdV25nfRAtzjfvDyQgCbGJR9o72vDZL50MCQmlJKSUUFAoKS3hXjO4Bo8u/Rt2nLgjprRukVsOY9Uu1kLq/PyK5/DnRX9CsTRk2iVhqoLvswhT/3QdIghlBNsgkArrctCXQSjSJkTwE4kIISAgEBHh0KM/gOsvuw5P/7P8mLUWNDc344IfXICTP3eyfw7Y+h72a8rAom2GYTZ2Hn300YpphBDo7OysQzQMwzBjx4oVK6p+R/nkk0/WOBpmQ2DcuOomVP/BD37Af1e2CVKNWLuaf6PFjJ4XX3wRRxxxBPr7+6tK/8EPfhBnnXVWjaNiGIZhGIZhGIZhGIZhGIZhGGZzovLfGDEMwzAMwzAMwzAMwzAMwzAMwzDMBkpVAq9yDt0yu2eJM0IlkNs/Q7Iak/HEjqWlJcM5wrr4wazoJ1/U4+PxHy01ESCI2Hq3HcLJT9LbwmMFx7bnEZxDMpL4J7ktbzm7jOMxGDKcPE2T3oItD70ec09ahJmH34aWGftoIXkVqNIgehbchSW//SReumYHvPHH09C3+E+AKlW1fz5jI1xZ+cT/VpVu3I4fr6IeZF2b9L2RHftYyIHyjqES2xGXWCfk9NlSbfM7JtXOqvShJqrSOSn/MTIlK2pyn3C5bFZBWii0bvkeRE1pufOKv19cOZbM2PPWh9uRu12F5e3iLZdPbGdYEVosr9z9kr+T91vyXMx1VfH9lBFeBWY8JM9TBb+UU8tJFDq3zDy7xYuXQCrlP1K5yyulXnbbdAQoKQlpPn6tl+YpaGGXPgUJ5X4rvRzEKqFMPvZ+0ems1MsJu90ZxaV/9kzJLlPe9UgLv+otRmTGnlNOOaWqdD/+8Y9rHAnD1J/zzz8fvb29Vac/55xzsPvuu9cwotExKmFfovnW3fS08NSNFlx/Phg9EMX3IcKOO+2YebiHBgfx9V/egZ9U2eZsSry+5jX8YeH9ICgnkLTjLRGIJhHIJbU02y6b30ZFKYjMNph87HUQTjQbjsxiPWnyS357hrxWBWNSULw/lSNVrUilrh5TMypKtfOGckDla0Tp/mU6i/h/60LFicBG+I4mFllG3r7PrW3PsfjDIYkdWlBwjkb0KwFIZfriZpICLfBVZkhk6poZl5AQLh47BgijBazQlfDFM7+Ib37vm5nn+8eBQXxnTXdCko1AJx0vrvANT2SWs976/GlgAM9kvJM66NADfftFAiQiiKgAIoGIIkSiACEiiCjS7ZUoQEQFCIoQichNFhCRl+tSINolYbdFiCjSeQkK0vk8vJg31Pga4a+VZseGjqq8VFvZ33ClljVRnb828O/7gvd+QPw+TI2nk/mE5Nz6L7zwAv7t3/4tU6pNAM4dNx7njhvvpOnlMswafbvhcvAoCNMFI2tQZwemXvB9bH33XWgJ+0sj6Kb4tzyJco2968sPvGwLY+pbY9SILdq3wKTWyRAgPW5WUo+/zbsCRTAjdF1PpZIomTG2ENCj53AMbgpJmTYxFLoXS8N4ctm/8MzypzAsq3ifO0rGWuDcN9yHexfcgwcW3o9SaRhC6HfBtl7Z+m4l9rqu6j6KIAEY4bbtx4iw32PSR66/Y/MO0gjdChEELr/58tRkZrWCiDB9xnScfsbpeLPrTZz8uZOzE4avJN3Psb0GDMMwGwJPP/10xTRtbW11iIRhGGZsEUJgcHCw6vQPPPBADaNhNgRaW1urSnffffdhYKDy5ObMxkU1on2+7rVj2bJlOPTQQ9HV1VVV+q233hrXXnttVUJ0hmEYhmEYhmEYhmEYhmEYhmGYauG/eWAYhmEYhmEYhmEYhmEYhmEYhmE2aqqSawP5dpYRiptS6wMRk5ashQKzYF1w/FKxsrx5+UPnwumPyMprvcQ2vS07zuR/6URB3uE6d4hy4uVqtiXX5W1LlmvwO8vBm8izbdZBmHXU3dj+5KWYdsAlaJr0FoCq++tQObQGq5+7Aa//+mi8fP3bsOR3/4He1+6HHK5e1JgV02jpeflXWP3CLVWlLbROi4nzKpN3vfK2J6/xaD6V8jYkpFRWUpW+d5W5b/2izy6voosgURahTLsKWXUsTYVPKAcXDWjf9vBUjv1LH04cM+v4ybyT6/NQie/E1opy7Sz7YrhPtsQuP4+seDLOSaXTqDCduwZefh7+Ga63y6KhBVHLpFR0C19daOTX5oOMj9mG4GMlflJqiVcpFG1boRes2juQfFnJXkKwrWAE2+F6VxTKFUlarg0AWhSohX/KiNNyrnlKyTYyQWLl683Uk8mTJ2PKlCkV07E4gtnUkFLiggsuqDr9cccdh3PPPbd2AeUQE3BWu5N9zNpxRSDFzsqEQJmyTaJwvR+ThHJmn0Avz9pmKzQ3N2eG9ezwMD53xRU49dRTqz2TjZ7FaxfhNwvuhlQlwIheyUkkgVBMLghaRAkto6SYQNvIK4WVTxpZrNlfiy0RiC7JpYEQsf6wleOSkaTryWjicSeHh1acDgrGp+Tzgv2mIL3KuAdtAEG+yQmmRvLfOg6bNguqkmrn7lwh76Afb69l8hPeM7lpqsHIanOHjKLC/aP0x0lgk/dScE4+3/jxJEkoO14M3jHEygAEEkbLLEytNHXW1mvt9jX1XPi6ovvqBGUs3K7PruCCoGB8QkKv/dwpJ+NLX/1SZrHd1dePH/asTo2cfK31U6oFRW2LFAJxyfb9A/34dvfq1HFaWlrw7gPfHch1IwhEEEq48xdEug2E/haKEMGIdZUV6kZBHgKRMJJdEogQgSjS64SVZEcurZX8ujIP2zk9yjHDT1OWtp01+Stlt9sxlPL3h4DbN+t9Hvkf6fdPMiNd7HqkK1q1Um1ATxKSJXZqIcJPJk7Cp9vaM7JIZ5g74jbnkyfVdsfbd1/M/uMDGP/xE/KDzSH/fVSZE0/2deyVds+feP5Zz4zWQiu27JyJ1sZWSPLj6ZKSUCUJJUtGbi/NM1CCYCbAUnYbQZpJwxSUlk4rcuUWNlNLe5fir6//CYt7Fo24jOqJUgpPLf8XbnnuBixc/arudwgjsEe8volAjG3rkpNqU1j/hWkbdf2N3Dabh62TAmTqNQHuOJOnTMZ/nvG5mp1zQ0MD3va2t+E7538by1YswyuvvYLvX/B9NLfoPm3Zfk0Zqn/XyjAMs+Eyf/78imkmTJhQh0gYhmHGnsbGxqrTHnjggTWMhNkQEEJgl112qZiuWCziK1/5Sh0iYupJNWLtYrFYh0g2P3p7e3HEEUfg5Zdfrip9Y2MjbrvtNkycOLHGkTEMwzAMwzAMwzAMwzAMwzAMs7lRWN8BMAzDMAzDMAzDMAzDMAzDMAzDMMy6YoUYFaVToYA3lkFie2yTyTuxkYx0JZaHFa8QaakP+X3tOgAoFKr7azpVHAAVmtMBZ3k9KDDljAYyfzjpU9mE5QIZxT4JWYkVnORdr7J5CYzb6QSM2+kEyOIAVj15GVY/dwOG1yxEWamPodi7FD0v/wo9L/8KJBrQPPWdaN/mUIzf5VMQDe0V90/HNrJr0vPSHVjy+5NGtI8/YvxeVXIIva/+DnJoLVSpD3KoF7LYDzXcC1nsQ/uco9C65XuCHLJUTGNFeK3KiZp9Xc4W2FjDkkpkk7RfZeyXOm6wbETEmQYqt2pdysTI00DomHsUVj93Y3xraRBrX/kt2rc5GO4cc08pW6tWvsLYdNmZuvbKJlFBOacTwxmmELa7yXyzBNpZZEi1E9/K2tFy0igAghSmT4iwzRYNmD6xgCnjIoxrFWhuIBQivftgUWHRdt/GGwufxuLFi7FgwQLMnz8fr7zyCt61796x8ggJpUuhoBRW3gY4p7siL9MjW65Otkfu3iao4JTcw8Mtk7tU9lnja7hfZyPxzxwrkHPLwbMoXurxOpZcrkRevsz64YADDsBtt91WNk1XVxe6urowefLkOkXFMLXl4osvRk9PT1VpjzrqKNx88801jmhk5Dxl/caQDGmyexyr4JkQSCpDUSycYNT4SIPHKAUrCYAQEU78rxNx2UWX5Y6tLr30UpRKJVx22WVVn+/GyKKe1/Gbl+9GSRaNTDvQ+BJi4ldhRdlGOBshEE7a3wCESWVFk1ZQCbMf2TGZkwfb20FPEuOUsIEYktyi70vYPb2UFuluY16XsRwJ0SlTW2ot1R7Ntqy8q5Gk54/v4Pct5+a1lUHF2zhQRj9WwXXOydQd2waGx3J9ZhHkp5BqU+05SqMhdmOT4H2PlS/bCW4gofOV0uelFBQRQHocoKRtpwXO/OqZAIAfnP+D1Onf0tuHThI4qb3DrbNCZNt6+9Oyk/r4IgOAQaVwRU8PftHXl1nEBx/xfrS0tMI+CxQS79ls86I3AABEJPT1UBTMaebboPC+0ENNAcRi1X8K8q0dmeMqiWA9TPtp9g/GqSLI36ZXQQxQgCItS/b72n3iN5x7XlJQorHnJaXu/XBMnCvsLVOd+vv7cccdd2Ruu23yFLy1oTEji3WXasdG4IUCJp35JUw69ZT8QIEKHZd0PPaKhrvE3qOWaTMqvd0BkRkvKwgSmNKyBZqiNejqW64nsyI9LgfM5AHS1msVq+O6WuqJD/U1BKSCFrHLIH7SdyBUCcOyiKeXP4lXV7+K7SfugCmtlSc4qievdC/A35Y+jO7Bbt0nIXslyNRD2zfQldbJtM0V830XP6lARJGZLMSI8eEnCbFpyEnyyfWXBLxgm4hw2pdPw+03/BJLlywdk3MdN34c9nn3PvjsyZ/FwR84GCISQYth4H4NwzAMFi2qPCHEjBkz6hAJwzBMbZgzZ07VMtcrrrgCn/tc7SZ8YdY/P/zhD/GBD3ygYrqf/vSnuOiii+oQEVMvGhoaKqZ5/PHH6xDJ5kWxWMTxxx+PRx99tOp9rrzySuyxxx41jIphGIZhGIZhGIZhGIZhGIZhmM0VFmszDMMwDMMwDMMwDMMwDMMwDMMwmwwxwVI58iwtZUQxKZF21rrAWxsT2iEuN5297ezKMQLoff0BtM8+LCOoCkKqEUOZP/NX5h0or1DL75cp1a5I5XSi0IxJu52BSbudgdLASqx4/AL0vHQHiv3LqzqCksPoX/ow+pc+jOUPn4NxOxyPtq0PBokIoAgkCgAVEDWPR0P7TEQtk11ccqgHVGgGCfs/8VW+L2WxD0v/75Sq0gJA59wPBWZFD4FQGlyBxb/9FPqXPJy7f/dz12HyHl/FxF1PhTZhVTLtjQV5omb4Y6o8oU0ge1bJ9Vl5hzLpjBhyZdpWtJTaWCb2HBL3s4JCy7Q9UGibimLvm7FtK/91uRFrZ+WbVR5Wl5a8XuVMiVnp7SGTcm2Zro+5Uu3kcfPKLWs5SJu8Bkpl7KM1ci2NhN3ntmDPuU3YbU4zdpnViLZmgYocFP+f5qWUWLZ8GToaOzFUGsJQaQgSpXiUSgYLiMnc3N1rhFVWtk2KjGRbGvGXMgIrsl49OME2CEQuJ59zIDxV5O97MiK/lBy7Grl2cJlYrr3p8PnPf76iWBsALrnkEpx33nl1iIhhas+ll15aVbqOjg786le/qnE01ZM/DEmPNWLb7dginPgis7tgnkXW/ykTPQAi45xVJql99pvnlCJ89dyv4P2HvR9nnXoW5j83PzOeyy+/HN3d3bj22murklZsbLzU/SL+8OrvIJXUwmsI9xz3Eu1AKgkjkxRGTmnWW9ErQYCEFVFavbbJKxRzWyllIL8U7uls8hKhOFIfK9TSxh7NYTc7yNNtI/uVls3GvqsYnrCQcmwp+16jUlFXuF7rJNWu5vgJpJT5G6uR9Sp/P9pj2zYx/Y7GjiPg+svJvGweUkrXZ9bblO97B/ulfitAEUDSjpfMuDKQaRPBTbajlJH7mgqnXJ5+1CmIcOZXvoSVK1bi6iuvThXBvLVr0UoCH2trixWbFxjbZV0TRRBzj5T4YvcqPDc0nFm8U6ZOwZe+8SVEZjzji8i0LMLnRcJfD/0YCaT/ZNsB+6zyY89A7euvoWuPrPzXrA3eB1ghbxLbHge5+uEkKbfeHs4O/cP7J3VfJcdJKmgXfWMZb1cDlFJmooRwZUaBu00K1113HdauXZvadvvkLcZEqh0Mr2Pb7G8xYQJmXHkFWt/z7vxAQ0b4ztQfMafRsK8X7JjVjo4p6MvYMbDJI6tOExE6mzrRVGjEkp4lKMlhSHt9lYRS5PpFvg6beql8fbQFpqD8hFm2X+Vi0PdGz+BqPLrkEYxvHo85E7bD1LZp1ZVhDVBK4eXul/CvZf/Aiv4uAFpE7+oRxetbKNy2fRgygm3Xa7HibPhvn9aLtwUJRBQZobZJY+XbwhzPpBMkMO/meTjygCOre3cP4J17vhPFYhGTJ0/GrK1nYc6cOdhx5x2x1557YsKkibF2xZ5dZr8mqO/cr2EYZnNj2bJlFdPMnj27DpEwDMPUhnvvvRfbb799VWk///nPs1h7E+fggw/GjBkzsGTJkrLpenp6cPXVV+M//uM/6hQZU2smTpxYMc348ePrEMnmg1IKp512Gu66666q9/nmN7+JT33qU7ULimEYhmEYhmEYhmEYhmEYhmGYzRo694pD3D8P3GaHSZgxq3N9xsMwDMMwDMMwDMNsZOyz1Tloa1h//6MgwzAMwzAMwzBMFtUKOgDk+2fz8s7ZGFufEO2E8SgoPP7449hnr30qhjZxty9i8p5nVR/cmJIsmHJCkbxtVDFNrlS7jHtnxCavBEOrF2DFY9/F2oW/gxzqWae8QihqQkP7TAytftmti5omYOKup2HC2/8zkGxns+g3H0Pvwt9Wfbw5H/8nCh1b6YXgHiuuXYrXfv1BDK9ZWFU+E95yEqa853zU/t7KyN9Zkig3id6eSB/mmXk75Amd4K1aKr4+s26Hx6tG+laOYP/lj3wT3U/+NL5ZNGDuSS8BEMEOYQIK1mWaNFFNnctOGx7GBOqN0eaQ1nplF6sw4FVcDvReofXLyKzi11uhpQl439tbcdg72/CenVvQ1FAb0dGwHMZAsR/9xX4UZTEWfqaMiYKWjMJ2zevebDlaOVywJciXAnlckD6QYMHtHx6XEBdH+aNbiWpMHJcgKYwaqUCK5dobBk1NTRgaGiqbZpdddsHTTz9dp4gYprYUCgWUSqWyaYgIAwMDaGxsrGksrg9R5RiCYusoM01M8KkSfRUnxY7nH25XUG67/i31k9d8QylIu5eSUEpBQkIqCSUlSkphcGgAl//oClxy4SW57cvHP/VxXH7p5Whva88/+Y2Mv7/5BP625CEA9hmckGoHQkn9W/j17hN52aQQKFCESEQQFCEigYgKiChCJMxvERkxpUAkCjoPCJdey7Yjc5xI6zLJiy+t2Nv2DazsVksw9ZnYPso6CSjDods69h98WNyPCKnYx65UXKN4l1FpWyXyYlbOZpxDuW3hUCG5G3nBbnhsQngeJg0F2+1EAkFsShoVdYV21cu64Sbd0ZPSQP9J0Dsrv1/Ydiuky0nnKYPjKpRKEqecdCpuv/X2zHP/auc4HN3aFrb4uVdOQWG1VPjCqhWYP1zMTLPNttvgZ7+8GjNnbekmbwjfXsVk/LYczXCRlGk/hIi3Ga5sdLkIo/kms1FAT+oVjlkALdS2jZMQABTFji+C8ZJtt9yoyrTBsL+DcauVB9sTs/JrK8smQV7w7G4QH1uqjcq5b5OTElSqi4ODg5i73VwsXrw4tm23xkbcMXmLjCzSGaqM325YHdzPYTqruW/YZhvMvOlGNGyzdX6gyGgbRtDGjKS/4+pH+FupxDkmZPqmvyOlXieVREkWsXjtIgwUB8wzUWnJNgjafk9eqm9zM8eRUgJGuF2C1OuVQknZHpP0y1Lqb5KQUqKloQWzOmZh5rhZaCm0lC3TPEb6POwZ6sH8lc/jhRXPo3e419c7IBDdh3VNuDrlJu4wfQxAmIlE4KTYEUWwkm3br9H9FAEB3a/RfRsr19bLBZfe9mHCfpHAaSeejl/f/uuqzvF/zv0fnP2Vs23vhGYAACAASURBVBDWRvfuxJyHf1cDl86Vaca7ELc9eEeXeqdR5v1JtfB7EoZhNhSqeV/4rW99C1/72tfqFBHDMMzYM2nSJKxcubJiuoaGhoptIrPx8+Mf/xinnHJKxXSzZs3CwoUL6xARUw9OPvlkzJs3r2yajo4OrFmzpk4RbfpccMEFOPvss6tO/5nPfAbz5s3j8TLDMAzDMAzDMAzDMAzDMAzDMDXhvCsPZbE2wzAMwzAMwzAMs26wWJthGIZhGIZhmA2ZdRJsV9g1SzyVK5yheCxSSjQ1NFUMafxbPoMt3vPtEQQ2GhlWJfnuuu6bn09ZqXburmP7P1r1L30EK/7+v+hb/Beo0uCY5h3SOH4upu57AVpn7o+86/TiT7aGHF5bVX4NHbOw7cf/kd6gFFY98xMs+/OXq46toWMrzD7hiarTj458abUVYGXWV0qn99usnClLJ5VxbJc8VIVl6MhS4u0K+VYkec8SBpc/idfuOCKVctqBP0TH3A+bVE65nJFdVj3ISl+pjmZtV3GBYpguIfjM2jef5HWqINUO1m8/owGfOLADR+zZhtYmgXoyWBpE79Ba9Bf7zJq4ZFKLq/31shJtd5mckClUaXuhpSDh80zs7+RwZn2eXNsel+Xamzd77LEHHn/88bJpCoUCBgcHnVCQYTZW1qxZg3HjxlVMd8IJJ+CGG26oeTwjFWsDoWyyfDoASIq1lVKgMgJYk8g/UaV/tiooSCOKVFYUaSTbUkkAClJqwbaEhFISL734Mn54/kV44dkXsGrlKuz+rt3x7vfug3e9912YOHUCGqIGzBk/F20NbRXLakOmKIt4YOH9eKn7RWgRq34mW/GkfTZbqTaC31pGKbxAElqoHYkIAsKJs/W3FWZHfr0TUIaSSmHE2FrAbeXZXuhN5rhWPmtl2q7nEBNQAnHhbNiDCPETgMClMD/S61B+XUVolPttolT1/qJccY3iHUa59eUzK79PMs/UuVW67C55dsKsNjUl1U6Kvc17GVsHXNuqlBsm2vsxFGpnt63KzTtk+9hOpq18ixvGa7dTEFs4HpVSfw8NDePEE/4Dv7/3/tR5E4BvjhuPg1tagxgTRWZ+LykW8flVK7EsZxKKXd6+C356208wacokNzwjob+tgzwm6gX58wW0+Jr8WCNsK4yj241BBAk3brJ5xSYasgckICLSy4lWioRtv+Jjp1QbpwggBUFkok+0f8F+RKRN00HXmFS8/csUayfeF6Tk42VucHvdLvj+BfjKV76S2n7xhIk4qqU1WYMy8kn/LifVDkfgTW99K2bedAOiSZNy40zGWyGc3PRZ/Z3ctmgk/R17sqTfsWqvvenTqBIW9yxC73Bf8A4ovKMlpFlFNitI1z9yeZLvL0k3IYk0/SRdoiVZAsjItpUEFDCheSKmdkzDtLbp6GjsyC+sBNU8D1cNrMRrPa9hYfcCLO9bnsjAjvnD3Gwfwfw2/Rq7XkRRfPIQ26+BMBN4eKG2E2sHk4YIiiCEnTTE9H3ITxBi+zTCiLsjiiBLEm/Z6q3o7e2teL6FQgEvvjYfkyZNdvH59ynxPo3b5oojaLvssoolSfeBxrBPwu9IGIbZEJBSIoqiiunuvvtuHH744XWIiGEYpjY88sgjeNe73lUxHZmJdphNGyklOjo60NfXVzHtww8/jL333rsOUTG15uKLL8YXvvCFsmkKhQKGh4frFNGmzX333YfDDjus6n+Pd+ihh+LOO+9EQ0NDjSNjGIZhGIZhGIZhGIZhGIZhGGZz5bwrD0VhfQfBMAzDMAzDMAzDMAzDMAzDMAzDMLWCiKqXayfkGpn2l9hmyhDGJNZZ2U4gM1VKQQiBffbZBw899FD5+KPGzCNXdwLVMtJ9yqVPbstPuyFItQGgZfremHn4bQCAnpd/je5nf4bB5f9EaXD1mB5nqPtFvH7XMRANrZhx8LVo2+oAY63yyOHKUhkAAEWY/r4rc7YRBt54dESxRc0TMPr7pxqypdoE4Q6ZLdUObFWZUu1k3lYVRfF1bpXy2UE5ZVosH7eYlX82WSmobAqFpilvQUPn1hheszC2ZdWTV6Nju2MB23ZRmBfFzyc0k6WOk2zAktc2lolZpWLXw0mApMlDBIK6FFlarzD/ZHkG3yq+rCVZevkd2zbivw4bhwPe2pJxzPrQFDWhqaUJRTkOPUNr0Dvc52J0parCtt8r4pzYSSlYEbz9k5QWvZUgnSBKmWcIKWO1U9JcY71eBJIsZXIiY60Lnz0EcjI7qw6z1zR2bcPLH0jzspYrEcuXWS8cd9xxFcXaxWIRd911F4466qg6RcUwteGxxx6rKt0VV1xR40iqJ2vsoCnTB7PSR8poxxOyyaQMNswjHIfo55I0Lkr9XNJiSSN7BXkxo3k2bbvdHFx89f9DSUpIlCBLJZQgIVUJJZQwJIfx7MpnMLN9Jqa3zVjnslofLO9bjvtf/S26B7uNbNUKqwEYobX9T0u1CRFMOiuMdFJtI8AGBevJr7OSSpHYz6Tz8lfhRJdAIJENZJlurU1Ddj3McnkBZfKOTEon05OtZMNy7HWn4nuLSkVcYfcxkWpXmAgpFFWXZUTnkhwHUiDV9dlZ0bVr7+DHNklxspXlEtJtaVKGbdtQpaRuPmGF2uao0kt4hR2/GpGvrY5K2XGq0ffGjMfBqJQUoAgNDQXMu3YePv6RT+CvD/41VTTnru5GMxH2bW6GHUUoAGukxM96e/DngSEskyUMl7kOn/jMx3H2uWejpbUlcA4rl5swZa1DSsi1DUIIQFmBtV5W0jyjwraIfB6hTFuY9wHKXB8CjNTap4ndK4FA2wfth8VOlE2+fbN7hKNNQSI+LA1fyyg/Dgqfq6kJBoJhbmoMZPPIGBvZ++uFF17Aueeem9o+p1DAB2sg1Q5/N+36Dmx1880QndULn0dCNf2dVJoR9Hfc/pQ4WbMepO+tLTu3wqI1r6FnqFePmYHYDaGIAKll2fa9hJuGxNZZCXffEQFCAVLq4whBkKUShBCQSiIigRIABYmV/SvQ1d+Fp+hJtETNmNQ8CeOax6OzaTw6mjrQ1tBW8bkplcTa4bVYPbAaqwZXoqtvGd7sfTM+4ReFd6pd7cvY9wlMnQsn3rCTh5j3kpGbnCPyk3iAUn2VKOzr2MlDYpN+GCG3EWnrPo0ACQHbsyoUCvh/836Ez5xwUtkyAPT49d+O+Sj+70//F1T2/D5NqlTDlelXc7EduC/DMMymyPPPP19Vur322qvGkTAMw9SWvffeG+3t7Vi7tvzk1YUC/2/UmwNCCPz7v/97VX83cPrpp+ORRx6pQ1RMrammP1MsFrF27Vq0t7fXIaJNl5deegnHH3981f8Ob7fddsPPf/5zlmozDMMwDMMwDMMwDMMwDMMwDFNz+G+EGYZhGIZhGIZhGIZhGIZhGIZhmE2adZJrA3ELT2pTtlxbZxWIW2zeQTz7H7B/RbH20Mrnqos7dqBaUE3elPM7K2VoLglNXOV2r73gpGPOkeiYcyQAoDSwEkt+92n0LXkIUKUxO4Yc7sOiez4CAGib9X50zD4MTZN2ARWaUZW1DsDMD/4cLdP2zN3e/+bfq46HRCOmvvdS1K58M+qHlWA5J1ZalhbbN1eqnTxGljbK/Fb+t62bVlztpVgKWddgBKq5qvchAB3bHYGVf780tn5wxXOALAKi4FL6NkY6EVmsTJzYLevoSfNXMsqgAJI+MCeD8/KyPB1f9m9rsKt0vez1kO73nOkNOPND43Dg21ozj7g+KIgCJjRPREdjJ1YPdqN3uDdosigQWFkpFwGKjPeJtEibALPFCDu1YFsaaZgVXClnmPMCNwJBQku3tQzOy8RCubZ9LlUl10454NZdrl1PWOQd5+STT8aZZ55Z8TpcddVVLNZmNnqeeOKJimkaGhrqL0goM25I4oWflHhyB8/+rEd3Yv/8zMnM6aCCLo4OkNyEDORkk4rMs8o8p4QQkFK6iLTgGVCKABJaxG2/IaGUwmtrXsXKgZWYM347NEfN1RXEekYqiSfeeBx/f+NxKCUhhL4qwl4dCn8bKWTwTYEU24okrdyV7Dq3Xjhht5VSkhCuf+f7eVrYqa+vFl1SkK8TSjqZJNwzP5TfprqHafdrZTLGZyyeHHtqKdUeE6F2TpuklKq+zQvFtuX2SQ0N4wfVY4b49rgAW8WlxlacrPz4zwvApdnHZga/fziOcsNSX2pWqA0ol1/JTTRjjyNNl5689NgeO3Os68eqzS1NuObWn+H4oz6Gx/8WnzilBODM7lU4ob0Np7Z3AgBWSIlPdHVhpSz/7oKI8K2LvoXj//042BMTtqgi06hIK/jXZacC8zQpCq6JnjROJzNC7oj03EAivG6h2Ff4MYopQhGREWqbawAzpgrGUwA5abcdS9kxrJMEw49hrRobwVgI5rnlhc2IScMr1aMsgTYJyn4dYWPJGa+cccYZGBwcTK3/745xiE+/Vv79ROzQCc90uM3+btxlF8y8+aZ1l2qPur/jH0ap/k6OADn5+Eq9hzX9F5DJ3UxgJQDM7JiFhWteRe/wWhCErvOKTFX0JaOkAgly/SVdDYR/Fxi0EUS672QnTdRS/eBbARBST4qlBAZKg1i8djEW9SyCJAkp9T3aEDWhKWpEgSJ9X0KhJEsYlsMYlAPoH+r3bQys0B8gisxzPy68922ermCuDrv+hRdrg8j9FravYycUMfJs99v0XyIn2I5iE4lEwq+LYpOG+P6PEPp62H4RQeCwIw/D7nvsjiceq9ynf+xvj+FXd/wKH/rQMembwt73iPdPbB33E49Q6mbi9wkMw2wO/O1vf6uYRgiByZMn1yEahmGY2lKNNLtYLNYhEmZD4MILL8S8efPM++18Hn30Ubz55puYOnVqnSJjasWuu+5aVbqHH34Y73//+2sczabL0NAQjj32WHR3d1eVfptttsE999zDMnOGYRiGYRiGYRiGYRiGYRiGYeqCqJyEYRiGYRiGYRiGYRiGYRiGYRiGYTZuRiTLyHLrltmdAklJcn1mHkpvq+Z/Hiq0bwWvS6u38KPa44ZpyqdPlVVSqp27e/1lJ1HzRGx15J2Y+6kX0bHtkYhapkA0dkA0tEEUWkGFZlDUtE7x9b72e7zx4Bex8JcHY+HtB1W1z9R9L0DbzANytytZRHHt4qpjmLzn2WieuJO7NusqyqNETpRc44RqXnzld7YyQWU+SInGqpZqq+DjtltRWVDJrTkpQ6odXxPuJ0f58XkoAO3bHpEuQFVC97PX+bQuPhlE4QXUPu4qyyWWREHJIcjhfsihNSgNrkKpfzmKvW9ADvfp7UG9VLHyzMoz63cQayxOf331fzpdSxPh7GPH4+5zpm1QUu2QgihgUstkTG2bhoIoQCkFCQkpS1qepyQkFKQ5L6UUpJIoqSANtGhPmrTKCPkkdFqbRkKZPINvwKXRxWi0YglJnxfI2+qknIDLSQOT1rVgv7xlZsOlvb0d06dPr5jur3/9ax2iYZja8swzz1RM09GxjtLIGpDfzypr89T7ugkc4oLAsDvt+lsZh3FSZhWoBxXiPTYnLPWdcuHkjEYUbQWJJEAEI07U64kE1gytxt/ffByv9yyEVOXFJeubxT2LcNvzt+CJNx7Tz0lhzg/2256nlUR6kXZMqm2llBAgUzaCIiObDNIivkyBuFLvQ+4D+N/uuiR62U5V6kTe8fNz6Si4/hQqbhG7XzIllFXAou11o95SbeV7j5WJjZH0nRMfZsXvRSkVpFTx4ZzNQTcY+jvvg+A743jJNkX3bSXcBEDB+wSllJNfW1k2SAt0fTkAUinXc1dQZuIaU3ZurGInKCDX/46PbewECQpSlfQoQNneNwApQaZf78vVFUzqmtilttZWXH/7dXjL23bJvDw3ru3FCSu68Ju+fvy+v7+iVFsIgR9cfiGO/+Txpqx1G2TPjUAgpdsjmGum2y7d1kcgd6ls2w/ThinSil6lCCT0JECmdTR/6v8UoCcOUHqyBmGlyP7SuYkL4lfaOoZDw3FCKByktO2Su0/JtnFKt7EK+lpTcK+4PMhdhzDj1KR6oag3p0opFd5v+vf8+fNx3733pdK+r7kZh7a0hHun84Mvp9iIP/H6JGtkXth6FmbedAOizs7sYEdKhfekISq2PqewwmdRkIeV32f2d4LM3fVweehn6KzOWWiOWlCSRTMuL6GkpHkHodsQRbrOQiko0mNxN3mVNcCbYynAPLeNLF4IXW+E0Pe17UvYZ7sK+gFKoCAiEBGG5SB6htZg5eAqdPUvR1f/cqwaXIk1Q2swWBzy+SDSHyuyNvlGwn90v8z0P0SEiCInwdbb9XqKIogo0stWlh0JREKvi6JI/yaBKCqgYNdbeXZk8/PpdMsQnK+Ratt+j+tDBr/1o0Dghl9cX5X8EAA+95nPoVgs+T6Nq9f5/ZCUVDt2u1HZZYZhmE2Fp556qmKallj/g2EYZuNlzZo1FdPssccedYiE2RBob2/HQQdV/rcXSimcdtppdYiIqTWNjY1obGysmO7SSy+tmIbJ5+KLL8aTTz5ZVdqJEyfivvvuw7Rp02ocFcMwDMMwDMMwDMMwDMMwDMMwjKa6f5HIMAzDMAzDMAzDMAzDMAzDMAzDMBs5VqhRUVxlCY01QNpek8zfCJHKrgscMtWItVc/dx2m7n9hRhB5AY+W0QhEkvuUzyMtGk9ItTdQRPN4zPjANRVSSRR7FqN/2T8wuOJplAZWoNA2DcW+N7H62eugZLHicVRpuKp4+hb/GePfcmJiZ/+TqIDWmfuj97X7M/cvtExB89Td0TRpZzRN2DFT7jw2QpmMi2otzYHszAQdeMnKiJopKWHKEEon620oGc6VQqvUmmwxdeYBctJlEddgNU7cDo0Td8DQyhdiqVY/dxPGv+VTfh9niTPnQIRA0wZjAzNZ2zLK+gaGVi/Aqn9cgjUv/hKqNFgmVkLL9D0wboePo33OERANrT4rlXctkueZd61UYp3+7Ll9E773yUmYOXnj+GcMTVETprfPQPdgN1YPdANQWiRnpZT23iOrrzTLSv/2cjmpHYAktLwLAgoKgiRsSi1W1yI7XY3s/SC14E9Ab4/dH/7b4tYrFZdLJW7pvP2YDZ/3v//9uPbaa8um6e7uxuuvv46tttqqTlExzNjz29/+tmKayZMn1yGSDMo4I5PYJ6Z/StgsgjFEmeY3r1fiMyI9JwlZKawPkMgewzw/9FoXC0FBkDAiWztBivbiQhGUIAgltCQVgBIKSmqpY0mV8OrqhVjcswTbjJuNaW0bljhh5cBKPLrkYby65lUjeLRXgZygUUsbhT5nYcXYMPJIL4zUomyj4xbCiSytbNyJx4N9IrKiWfg8YKXCVtaptwJh3zwUycJJPW3XLC5JD0443SWM36KV7teEzJQZO+ot1a4WK5L19xFlx0qBODiUzybzMmnLhlRmW9he+dtYi3CtgNlKthUAEgRV0vFIqeW5JAJBrky2r15uTYpcGj3JTfAuyY3HAtl2GJGyx1RuaBYTehNpubbr0wN2MiObDtDdeysDb+/swI133oRjP3AsXpr/UqpsXh4exjeHu8sUrCaKIvxo3kU4/JjD422BG0PacJRv/wCQMmMKCYD0Wn+pKBhb6LIQpt0kQVBSQQh/fey1JAVA2H3tc9DkF9wnRELfh/YauGtBUGTGJ2THKuZ8oNtXBMezJ6qgpd72nnSxB9dPxITe/rqEsu2kzBvSFl522UslY+mvuuqqzHTfHjchNgJLkhxFu3WJ4Xe4p1XRi3HjMPPGG1CYMiU7yBqQfB+a1WdJvTO1r4zIXxtl+yzmPvNNirkmZHYKttt7QyoFQRG2Hrc15q+aj+HikMtTACiZfo2CHpcLApQkgKRpD/STWMLeMwj6RgKktOhZCIKUAkLoNkcIASUViPRH6/slFEVQSkKIyE+4BQkg0sdQCkTS39FC+Vc9sTYHqfdbTjad02eAFYGTriF2cg+R+PaTfaT7OxG0VNsuu99CC8DtBCxk+0HhJCQUKPZN3hMnT8LZXzsb3zn3OxXvp961vTjxUyfiuhuvc9c37EOH/ZOY9D4ostgy920YhtlMmD9/fsU0EyZMqEMkDMMwteU3v/mNG/+X49Of/nQdomE2FH784x9j++23r5ju9ttvx9DQUFVSZmbDprOzE11dXWXTvP7663WKZtNj+fLl+Na3vlVV2qamJvz617/GDjvsUOOoGIZhGIZhGIZhGIZhGIZhGIZhPKJyEoZhGIZhGIZhGIZhGIZhGIZhGIbZdIgJcCoRel9dBmXyBqWEHKl1xnMyfvz4iodvmvyW6mN1ApXRfEZzjOS6cnsltju5EXLFrvH8N3QECh1boWPOkZi851cxdb//xaTdz8TUfX+A7T45Hy0z3j1mR+p55Z70ykQRdW73oVSShs5tMOvo32DOJ5/Dlodcj8l7fAUd2x0DErWQGGcYpUKhGkKJHOUIqBJSZspYl1y2kiGXt9WjyUA8bfeVLg8VpNTrZSKNWaeSy6XgI/M/yPsodMw5PHXmQ90vQRb7YBWX7mPPS+nfPuZwvcwwJerP4Mrn8dovDsbq52+uINXW+/UvfRRv/PE0LLjureh+ysi/nIhIxtLGfyetYrbMgrRB/BEpfPHI8bj+jKkbjVTbQiBMaJqA6e3TISiCVCWUVMl9l5SElFJLs5SEVFoAqJSCVBIlZbfpZSvcAhSklHqdE24pU2+UEe0Fd6/0d4O9T5IyRXf7GE2XFf/FJImxn4n980xxzAbFF77wharSXXTRRTWOhGFqy/Bw5QlJ1qs8vsJ4IZuyhly9Lzn1qF9Wofw2ezwC+PaeyO0dqBeNmpD8dtILAIzA2QiiYfTSpAikhPkGhDLiRfsNwlBxEM+teAaPLH4IS9Yurn6CoxqxvG8Z7l/4O9z+wq14rWchfKRWgE1eBBlIsY0mUosghV2KS7WdeNLuZ6WT0HLJiCJXjjYfLaW0oksyYkqClWu79EZ4KTKkmeTyBMIbz4u6A9lmIKEE4vdiXFobSCkrwDLK0VNvqXbQWywbkxcJ23VBrOTz8X1TmP6uyvy4cyn32qBCUUjl84fyfWE9oYyOSZrxCekdoP3O3tpsY4yVjoqfD2AlvQrKTkhgzw/BGMyKsO0IUtm8ycSp+/kyGPPo/Gx/34zRZJgLgnN0BQ8ohYkTJ+DGX9+AmbNmli+oDIQQ2O/AfXHTXTfhg8d80F8HMyGQMO2IHZbH5j9zQ2wBkNBCbBjpNvn99MQLelIBsk2PgmvffBsmjLjcvw8SVlpu8zNtrWunlLuq+nqbe9ANK8PxMOzkEP4+tmv17uSHy2YcJOCF61a0HSPrng3XqeC7TJ21+Q4ODOCan12T2v7ptnZMi6JEpvHDJB3BKtjgx3oeN2IvFDD9ysvRuO22+QGOlhE+ArwA2Ueael+avARVPJeICBQ+V8nfc4IIDVEjth2/rW4LSAKkYFz3ri2zhyYjbRdkJrmysmhhPkSI7DM5itwxokhAUAGFqIAIEaJIf2wckSi478h+i8h9ChSZdQUURKSPAeF/C5unThNFDYiiBhTMJxIRhBA+TRShIOxH51mI7DELiEgfV1Bk+igmFrMcCYGIdDohhEsjIBDZsjZS7QiR79c4Ibf+RK5nqtsOCuq6AOGLZ52OrWZV12e//bbb8c9//tPfTLF7Krhfkv0Ze2+ZHUb09wIMwzAbOQsXLqyYZvr06XWIhGEYpracfvrpVaU77rjjahwJsyExd+5c7LTTThXTlUolfOMb36hDREytmTNnTsU0zz33XB0i2TQ56aSTsGbNmqrSXnjhhXj3u8fu30gxDMMwDMMwDMMwDMMwDMMwDMNUA4u1GYZhGIZhGIZhGIZhGIZhGIZhmM0OL/IYAXFfT/n8MxIk122//fYVDzm4YkP4H7vyLFjVCbXLSrXDrHKPvXEjmsdj1lF3YfYJT6B99uGgqHHdMlQSxb430uuDouqc+xFM3fcCTNr9DEx8x+cxabfTsc2x/4eWaXuZy1bLcs0wHRnJmD2ucgEn41CJ75xkscqYtZ9XZSOQbuk4pEunhVoK49qA7Wc0Yq/tm3Hg21rxgd1acchubXjf21uxz47N2GlmIyZ3ChBZuVko2baftDQ7JsQOBWl2HRTa53wws7y6n/wJ4JVrgTAsOHcrUFZGHp44/5DSwAosue9TkMNr08ergBxei67Hvo/SkNmXwuMnr0NowkrEa9Veyl+bie2Ea764Bf7zsM7a3pY1pilqxsyOmWgutEBKK9KTcP9ZyTasOjv4HQi2pRFsu61WyGfl20jIChFI/XLk2jFRoLsV03Jt+zuE5dobH7vuuitaWloqprvrrrvqEA3D1AYpJbq7uyum23nnnesQzboT6kBHI5pEJQFyUr7txKjBmMjKtO2fpOXZTjQNK6kMP1peKRDIqIOPEFa2KNBf6sdzXc/iwdcfwPyVL6B3uHe0xTVihuUw5q98Hr9+8Q78av4vsWDVy1ooq0z8gXxTC6iFk2ITCURWsg2zjxVkwku1hUlnBZMCVkLp03rZpIgdIzyWFXnqf9Cp/4xJKI34lQgmH53CX1E7/vLYawegagllmNbdeypjjDsW3YLNtGuxTlLtdFc/sTlLylu5oMO+oO0nxudfUbG4bf9RymDCnXIS4ry4K4SWit2JcG3fNpRs+z6x80ebPrWOIy78toJmlRirSdNvt8cyuQS9ah2IdHmZNEoG0m04kbYtu4HBQbyx5E28uuBVNypQwdjSTrYj7cQ6pD8SCtOmT8fNd9+EbberXo681ayZeHH5C7jmF9dgj3e9U9d9V5dNWZhhOlmhNdl/Uq4gAAgFWM012XYMeh1sOZMVZGsJsZV1U/AOQBemX28F21pk7N8T+AkkfPvlbivSx7PCbhtj3HMdl2rbdU7KbJtD0+ZZoXJ8m3Ihh3kgFmvwnsEnKj+eUgq33fYLrFy5EklOGgsUYwAAIABJREFUaGsLMklna79jbz7M8cpJtRWASf99Btr22y+Vb9VUaj7KtFd5ky9U7PMAqWeX/Zk7mYjZaJ+T9plp/2wptGCrzq39WF0VIVUJ0rQZduztaq1SgDDLZNtFe2AjpUcg3oapB4qceJqghdh28g0tqSYjqDYTapCZgMMItKNw2ewbRREKEGa7/1iBtZZhFxBRwfVJIgr7HpGWfYcC7ZhE28i7SYu4XV/GxFOggunX+XRO5G36PE6gL8I+jikfO6kIwfV3XK+FCLfccXNV7+iVUvjI0R8JXi/Gez1JmXay3sfuq6x7j2EYZhNk2bJlFdPMnj27DpEwDMPUlqVLl1aV7vrrr8c999yDvr6+GkfEbChceOGFVaW77LLLahwJUw+OPPLIimkGBgbw9NNP1yGaTYtbb70Vd955Z1Vpv/zlL+PUU0+tcUQMwzAMwzAMwzAMwzAMwzAMwzBp6NwrDnH/7HSbHSZhxqzO9RkPwzAMwzAMwzAMs5Gxz1bnoK1h2voOg2EYhmEYhmEYZtRUlFolyXMB5+WfI7bq6urCtC0qj6e2/eSzKLRMzs197KkkFalOOpIpJ9nMpNrZSHQ/ex3WvnIvhrrno9j7JlRpYEQ5TN77G5i062npDRVvh7Q4NzvZaO+rlPERXqpts86wPsVWJCVWWbaqMK0RMin/OyXUNstEwHbTG7DbnGa8bXYTdtiyAXOmNaCtubr5qAeHFV5dNoT5iwfx5CsD+PvL/Xhm4SBKsgpDXCi99GYwAITX7/wIBpf9K5a80LEVtjn+gVg6xHan2BKcgIwS6whKDmHxXR9D39KHqzrPPKbu+z107vzJQHBlr1WG7VMnQOq6KqeZw9zpBcw7ZQq2nFRYp7g2NJb3L8OqgVVe8mVlpVbyZf9zsifhxXFGRgWbPpBOEdlt9ioLIBBrOmmYCPRisfsiKdHUy05g5y5nhnwq0XBsKPKpEU+QsZmw77774i9/+UvZNEIIDA4OolDYtOofs3nw4IMP4oADDqiY7o9//CP233//2geEMtLaEchvQ/dspXxjUliz7Lpdwb5WMmv7gFKq+DZYiazuS0kjhpWmbyXtxA5uwggFKfVkEX5yiJLbXpJFlCAhZcksl/RkEmYfnVb/7mzsxBZt0zC1dQt0No3LL6hRMFAcwKKe1/Ha6lfxes9rKMqi3xgTjfvnJSny68gqMs0zVQj3HA9F3MLKtcmKMSkh1Y68iJsiI9q0wsyCy0OLNq2IMgpkmYGcMhR/C/Mdk6IbHTe5noOTipL7negrIpTYlpFQ1rAfsDk+y9dJqg2MuF3Jfh+Rv8bHR0baG08dSofzx3ZBADkxlN3PbVZBPzbMi2JpwvxImLMO4rZtnKnwZqioZct+f+XydsJtKFAo77YpY2WijyWEF9T6+upF0lJJFIeL6O3txcoVK1EsFTFj1nSIAqEoiyiWdPupVCD1DcvBlHdfXz9+fsPPcdUlP8Gi1xaVLb/29nY88vxDaHXSZnj5sAIgyJWLLVUyYmBb5n7c4tsUX9i+/SBFUGYCJuHGh75dIeUnclBSn4801zc2RoFvz9wQhWDmdvKTDITxWZmyueF1GmnvBX/8MP7kMUNjs2szkwJeCmJ11SDrvRfc/RM7BoC3v+MdePqpuLzpnY1N+MXkKciqECrjd7VSbQBoec97sNWtN/t3caMgawKm7ITlNuX1efx9MhZ9Hl+34SYHsPXJ9nleWb0AK/pXAsqK4c39LQESMPe/bh8k9L2nXMDpWBQp17woJbUMXyoA0m1zk6EpGFG3AqRyU6lJ19b4s0HwpyulMJYgHgBOim+f8rb1pNg7AnLvEKwcHLD9GNvvsJJ9MpOIxCcHcZOCCIEIBSfV1m2f6Qc5kbZdZ/I3+5E9Buz7DMLnTvxP3HrTrfk3UcD/fP1/cM43vm7KJd6nSfVnbKEgXV9r/V5jc+zjMAyz4dHc3IzBwcGyac455xycd955dYqIYRimNjQ0NKBYLFZOGLDjjjviz3/+MyZPzvs3GMymwpQpU9DV1VUx3bx583DSSSfVISKmVnR1dWHKlCkV051yyim45JJL6hDRpsGf/vQnHHzwwRX7lZZisYgoimocFcMwDMMwDMMwDMMwDMMwDMMwTJzzrjwU9I3LD1H23+5tSGLt7hX9UAAmTGpZ36FksmpF/wYZG5fb6OByGx0berkBXHajhcttdHC5jQ4ut9HB5TY6uNxGB5fb6Nlcyo7F2gzDMAzDMAzDbAqMWK4dYp1B5fLPSFAsFtHe1o7h4eGy+07a7QxM2vMrlQ8y5oxOAFJWqA1kyIXH7tgbK8XepVj15BVY+8pvMLT65YrpO+cei+nvm5feUPYW8QK0ioyqPmSJpI3+x7qn4uajjH2TMSbjUPG0CrFllYpdoaEAvGfnFhy8ayv2e0sLpnSO7f/Et7Zf4i/P9eL3f+/B/f/qQe+ATKWhjF+uXBTQ/cx16Hr4/NRe2/77YxDN44L9vA4xnp8t41AS5sv9jQfPxprnbhrtKTqaJu2IWR9+QB8j8KkZgx3i10ull5XXQu0+pwlXfn4KOlurk5pvbKwcWIHlfcsBeLmT016aa0VGMBUKto0S00inADixlRfzxeTaVqo9Crm2vYZJubYXp6NuUs3RwqKqbK666ip89rOfrZjuuuuuwyc+8Yk6RMQwY8t//dd/4fLLLy+bRgiB4eFhCFGf58y6SGMt1UpjY/0qCsW2dtnv50WSertepxclpMtdKWnkkxIKVqit11u5dklJI93W3yUn2/ZSbSfYNrLtkipByrhQW6cpoST9/o2iARNaJmJc03iMaxqHjsZOtDa0VvWsGSwNYvVgN7oHVqGrrwvL+t5E98AqV472/JNPMf2nl2nbJ5sgp6F0Elg76UVEVl5tJdlaBukE2kYYKew6YaTZRpZthbvC/oaRaAthRJTCiLsjLZ90yyImuxSuXyDcRBkuZhi5JgVryJ9hloQyfP67bUFfL3zejvXzf3N7ltdbqp1cn9o9IcyNy5yTSeNjNZWYXEhLsDMCyItxBEPO8FzsUQiUzi9oH0kQlJJ2BYjIT4iUEB+TzdvKis3YJRTaKhmkV0AhKiCiAgpCf/ImVHPnkLjXY+VpfpdkCUNyEAPFQQyVhlBSpVR+dr9SsYR777wXV14yD0//My5qBoDJUybjmtuvwU5v3cmVTWw0GvT5yQ8MYOW9vp0MZLUmnTLlacca9pWYHc0QCDDDQyf4DduRYDBpy1yoQFpN/tgqSO/+VAjabi8OttdZD0+DyYqMjDgcD4W/rajZHMy1n2GssfhjZuPsdlGRcve43frd734PX/va11Jp/9+EiTiqJf3vNnLfhtj7VKXThaNwGjcOsx/4AwrT1u3fcSTrfvnE5TaVa6MoM00yhmy5tn/eh3Jtd38h3icqqSKeWvYUhooDTkatJdMAKQFJSvcFpF6vSBmxuw5TSXMDGjG3It1/MjcZpCzpb+WvhgRMe2T7W6YfpgDXI3PpybU/Lnbzi4yY3rd1QXna576pr/Z573oI4WQcdgIv8u8YnFAbQb/DSbGTgm1y/ZuYVJsi31dx+wUTkph3GVn9mWKxiNkzZqNnTU/+TWQoFApYsHABpk6dGpz/+u3PZLG59XEYhtnwkFKiUChUHIPccccdOProo+sUFcMwTG1Yl77XLbfcgo9+9KNjGA2zofHd734XX/3qVyummzFjBhYvXlyHiJhaMmHCBHR3d5dNM3fuXMyfP79OEW3cPPnkk9hvv/2wevXqimkbGhrw7LPPYrvttqtDZAzDMAzDMAzDMAzDMAzDMAzDMHHOu/JQFOw/ct7QWPDCCpACJrx75voOJZNXn1+xQcbG5TY6uNxGx4ZebgCX3WjhchsdXG6jg8ttdHC5jQ4ut9HB5TZ6uOwYhmEYhmEYhmE2Huzfl41KsB2673J2T0mfoEUgO+y4A55+Ki1BCuld9IARayf/Tm8UsVbNyP/+MFdKEkpaa3TsjZ1C23RMedd5mPKu8/DC5RMrpleyOMIj1PJeycnfyrhC+WPZfSvFGCqirKTKLyfr19wZBRy/XzuO2LMd49pqJ9VsbxE4ZLcOHLJbBwaGJX779x7c8uBKPP5SH5zHLfPv472cqX3bQ9D18HeRVGKt+ucVmLTXmYCTmFlhlFYjIZTXhU45svkTVj39s1yp9k9/9lO898ADUGhoQEOhAQ2NBTQ0NGB4eBiTx09JpW+auLM7mLJSImspU9LX9ZxrZeVW++zQhMs/PwUtjZumVBsAJjZPgoDAkrVLvKDTSKu0cEuAlFUDkpHQSUgQiCSk0vsIJaFCKawCSkrqPEmYcg++zT2hJLTMDgTSF8sdy307OZhdNqIus8GKqVwdNvv5UFR+u8+sVz75yU/i5JNPrtinufrqq1mszWyU/PWvf62YZsqUKXWTapfFPr6rwDa5ftyQIY8lxNrm2PPfbs6r+0YuClL6USStdDF8TghASggISKtkJP2MEoogScC6QolUIGCFk67a55qCglACipSTrcbQ2YIADMsi3lz7BpauXWLE21oa2UiNaCo0IhIFCEQAKZRkCUU5jMHSIPqG+1CUw76XYSXBViqp4s8qK8g2HRkvhg0kq/a5rYXa5nkML560Akj7X1w0KRCR0CUg4uuEMOtJGPGkEUra9C6eyEgt3ZQcLk7dl7A3QiiODKXawdgrvE/cYz0htw0llIlnP8L8mHWmnlLtrHVZKbLGaim5v6tXcN38pOQWbnN1At7MogjXUTLfQBZsvrWK1iZPjDuFFgnag5HQklu3r+2HEwHSTClg6oKV24YjTAkt8Y0oQoNoQINoQETxCZuy3vmE65L/TtsdSzeoUEohEhGaqQXNhRYoBQyWBtA/3I/+Yr8T9yoTi4gIHzz2cBx+zGF4+C+PYN4lV+HB3z8IANh69ta45vZrMGubmTH7snLto/ltYpJuXGlkwqCYtD8YNpjm0bbpXlodOy9zPCs+FoJc+XsNN7k0VlTt3suZUOw1scd1GRJiIxFFCkoqCCGCcvbXV4lEY2iucPhsMo8Fl8aPmVS8P6Eqj4us3BlmuCylxNe+9nV8//vfR5IJQuCQ5ubU+mQVCeuALZtkujCNBDD93G+ss1Q7FcQ6PBKSdSTR0sA+y7KE+ba+uPEseSG6UvbdiLm2ZnwL2+dRto+i62FEBcwetw2eX/EcpJJOBy9BICO7Dl9nEUj3m5S+2e3wG/Z5rCSIdL+HlJ58Q0EhMkN/SAmCgiQBqQQioaCUhEBBT15CAhEUFOk2ywn+TTsl3PXW5yIifV/bdjnZtggI927G9R/CvoJdJ2z/wvdvYt/B5B4i6Kv4316erdckpNoinmfQq4n1v+xd0NjQgJ9c8xN89EOVhYbFYhHHHHkMHnr0Id+PCfsz9s4Kqj73ZxiG2Rx5+eWXq/r7zr322qsO0TAMw2y4fOxjH8MOO+yAd7zjHes7FGYdGRoawr333otHHnkES5cuRW9vL2bOnIljjjkGzc3NGBgYKLv/kiVL8Ic//AEHHXRQnSJmasGuu+6KBx74/+ydeZwdRbn3f091n5nJ7DOZkJ2wh0VW5QZ4L4sGkIAswhWBXBFEIezwohd4jeu9yOZlkxdFkAsCKhAjq4gbu4AmkIAE5YWwJmQnJJlkJplTz/tHLV3d55w5Z9ZMyPOdz8np011dXd1VXf3Umcy3Hu82zdtvvz04hdnEWbRoEaZMmVKRVBsAzjnnHJFqC4IgCIIgCIIgCIIgCIIgCIKwUYk3dgEEQRAEQRAEQRAEQRAEQRAEQRAEYajQa8F2YsIrKbzykpcgwaGHHFpWrN2x5CXkO1ciqm4uyHEo0K1YtZRUu+QuQ+OcNiYqroXuWtt9mlx9D3LsYVvuCU6yVnR9Rm7Wbbmyy+GNVOSd05+dsJlAmDSxGqcf1oh/3XlYj0+nr9TkFI6e1ISjJzVh3rsd+MmjS/HY7FXIax2kcoKfRFAWDWvDsDH/gnULX0jlt+qNhzB80tfNh8T0ZXHCLyeRCvM329YueAZL//K9omXdZ99JyFXlMHfuXDQ0NKKpqQn1DfVobGzAX559rug+jTudjLCu2Aqk/DrfHgrrytXRPttX4ydnj0B1jgoEUB83mmtawGAsXLPA6qOMNI6tVNtJrELZtYICcSLh1k4459cpI+ViozwNpdrM2gpDK5drO5xA0ddJ1lwYpBO59tCnqqoKEyZMKPuH4X/7298Gp0CC0M+8+eabZdPsvvvug1CSCikzPigmmczKtQvyQznJZJK/yZfTfXsgGHRpFQFau/ysVpQIigFNTpSok3KyW2c/K4bSgLYiUUWJ9JHCUCiAlT0mAYCRdhOxcW4zo5M70NG5zki+2clvA6EvsxFYWvmkjz2J3UkWrxAiL1TNyh1JkZf0evkjkRdKOkmk00i6fyNKpNlkBZORSxfKtpEIKsnLKglwYkoCQtGln6DDqz+DdU7qmT0P8vrMtBi02NXISrVTV4q6/SxUzmBLtbPBXPE04XcfiXQ2vR4FfZjm7A3Nwb+FcumSRSvyHUGhmNrJgp10140skmOa+DrpG4gIrDnpDwE/4RHI7q1tbKy18+L6c/PHIJh8iJFTOVTHVYhVzpe9WBxcSq4Nl2cRuTaA4n05gOqoBtVRDRq5Ce0b1mDN+jXm+rO5n7U2kxtN+td9sM/+++Cfr72OGXfNwOnnfw1tI9qKR+psSxiM2UPxblKT4ZCebD+rbd9vz8z6ps2Qw51n0J9oNhJgMBSMnNi6jgE48TUAFQiVg4eY69e8uFtbmzHB11P4TNN2PORvNzs+9UNUW+DSYyJ7GsHYyeRXOG4tPp5K44Tg079VXKoNAFPr6lFdkDcKPqe+MeHCdGEaBjBs333Q9MXjix6zT5QITTzdxDxmc7G4x61zn4pPKNIjubZtS35CEdtUFClo1miqaUHrsOFYunYJGMpMBKIA5Q7mpfOA4rCsDCPXZhPEgK1U27VXthWkADsBCdt2p1jbPknDTKIBkDLl1jATo2kAbA9InEwC4OTapGzbU+6Y2XoJIxoXXyTnDhvXKJfClQ2JBNvFRymhto/5XKySyLO9WJuCNCoj7HaSbaTjqlD0DRAOP+Jw7LPfPnj+L89308gMs2fPxr2/vBdfPPGLqbg2O0mIuwZhGyzHx/l7KkEQNi8q+d6PiDB69OhBKI0gCMLAopRKJtjqIVprnHTSSZg3b14/l0oYaNasWYO77roLv/nNb/DSSy9h2bJlRb+Du+666yrO84ILLsArr7zSn8UUBpnjjz++rFh7w4YNIlEvg9YaX/7yl7Fw4cKK0re0tGD69OkDXCpBEARBEARBEARBEARBEARBEITuEbG2IAiCIAiCIAiCIAiCIAiCIAiCIGRwgpYeUWHyUBIzdepUXHPNNWX36Vj4LOq2PqJn5RkESgpJSgm1zU4lcxMAne8smyYa1lZhbj1swz2lWJUFYjbzsTvRW7HlYiamrH0teXdSxT23qcbXj23G3tvX9OAEBo6dt6zBDWeMxxsLO/DDmYvwp7mrrADLGx9T6eu3mVIg1s6vXYyO5fNQ07oTvBXOSyLTBqVEgwl/eTqXvxZY5NI8/9wLeP65F4puK0Z16w4YNnrvYI0TMWsrHbLCzqICcFNHn9gy56XafmtP+9k+sDHkSC01rejSeSxas9BKNQGQtuKpyMrqEsmUJqfOVD4P7YXZBGueA6ChoaA4kWuTlYRVKtd2JFXm6jSUlBVesx7JtaVb32h87nOfw4033thtmvb2dsybNw8777zzIJVKEPrOihUr0N7eXjbdYYcdNgil6R9KybW7S1NKMgkk/XqBXJsSMW0imQzy5VAz6oSU7jOByMgkYYWMzPadFJSzPRKb9UoZmbZ5ZIGJEWXOidkISykikM4bebY/NwaRBjMZ2aRRatuTc1rdpOxkzycbKxaLMxLhopNTewW1vz5KKS9pJKWsKNyKsEGp90g5QXbkpdmKFCIn2FaRX5dItikRVlrJd2Tzg5dum7K5603KKzJtuZEuta8DpyVNC3OD2s9ch9Qly4aYqTYo9I5u491KLms3u/dYqp2p17SoPr3OD8v8rZkR26Ow+VhjcmXD0DLnTsFxXWPmzPk4aa4ORMxO/O38yO4DMyd9pyJw3ki1dXAcQiKyBQg5FaM6V+Plsz7u9cOfyuTa4fpiMXZBX+6/TzH5KKXQUNWI+qp6rFnfjtXrV0Gztv26qz/G9hO3w6X/eUlyndgIwp002/T/7gFh360DWNvje9m37SNMd+nyUa7Apqx+aOoE2JnzUgpaGykwyIiDQ32yERQ7+y17oXhyfdwIN1Srw0x+4M8RXqYeSrBZs/Mem0kb3FiKYUTIbKTpFIx//GPGNARTftZJmmyjDfrh5J5IxMYA8Mb/ewNXX3V1QXsAgD2qqnBWfXrStFLfhLgP2W9E3HJqfRxj1A9+UPSY/UKxQCVkI8i1swdOi9pdnGDWum1bNW2NFeuWI895aADEyo7HzThaKQbDrPPtDLZVBoJ5hmnb7v5ytxjbxufuFTNzBkO7GUgYPvYhZiCyYZMV/gMMZcfvLupx8UvYHhnm8Z90lWSvC+xEHGmpNgXvCi7OcPEJECmT1sUpACEKJggh+9mnse9pqbYqkGr74xaRahO5yU6A+2beh23Gb4MNGzZ008gM086Yhs8f+3lUV1fb/anb9imxjCAImxtz5swpm6amZmj8LkUQBKGvDB8+HEuXLu31/q+99hrOPPNM/PjHP+7HUgn9TVdXF26++WY89NBDeOGFF7By5cp+P8bf//53vP7669hhhx36PW9hcPj3f/93nHnmmWXT3XrrrSLW7oZrr70Wv//97ytOf9NNN6G1tXUASyQIgiAIgiAIgiAIgiAIgiAIglAeVT6JIAiCIAiCIAiCIAiCIAiCIAiCIGx+eJnZQORtf/bYc4+K0i9+6hsDUo7eQMFP4UYKJFAFO3Yj3xG5SU+obt2xglQDKCzmUN2UXd8XqXaxdcF6dscAGBrMGiMaFf77tDbcc/GoISPVDtluTA1+cs5WuPOibbDtmGpTbrB914B91W1d/A833595LD585TawXm8tydb25ZaDV1o0x6gZuVe/nUfjziej0LSYlVY6K11QTnu2Y9si3HLuFhhWvfnd6yNqR6C1djjy3GWkXayhWaOLu5DXeWitoe36vF3Ocx5a58GsTUths561WWYAYNua7Ge2EkG33bcI7VRcCO6f5CdYjVSdEkrcw4USx+JSR5+dsBG44IILKkp3/fXXD3BJBKF/+dWvflVRuhNOOGGAS9JDevj4SwSigUA2zKQbaaWXCpYqh5cqJvk6IaQROSMlfyYvaVRggp38wcoVyX5SVqyoIkTKCKXdcUCJcDEUKkZOOG2XI+XenYjavEfKSKoVRYhVlAisrdgxctJqpYwEW7ljRSC7n3v5vKPI76OI7Mscy4uxVYSIIkRQiFTsZdleku3zi2xpyOyPpOwqzC+1rz2uHVMZ8WUy0YaTTJJLQ6GqNVSAJ3VJxcZggeO4mFTb7UNJY/A7bIwJST5uMHPJWApA+X6hxJAr2Vy4MVnXvVTbl43Sadw6nx5B3Mjp+DFVxOxwoNgPF7601tBam5iYdVIudiOmJK51x/cH1QATvFS7fc0aPPTAQ7jm6mvwX9/9T1z8H5fgvLPPxdnTzsaMe2egvb0dbCX8rDmRSbsTYI08a9PPUYTauBbDcrWpCW9S15QynwNKyVu9CLeU9B+F92ooiiUoNFQ1YHTdaDTkGmyxNZjzgB0vaDJjMV9fbMfOcNdYB7G/EQXrvJFVE7sxhQ7G/FbqS+blhL9MGoo41dKI2fRZzmfM2k/EoLU9B07Ev6nxRtDvsP1egdmNg9jKtIPjsSkjAUaCDVd2Ow4lNtZ0dqvcBAzWehzWX8F9ACP8zojni9Vb4T3Bqdp/5JHfGlFyEf6zqQXDyE+PVdCSUuu5dHcQpmMATVNPQvXEARaAlRvn9TrucZ8yIvMicY9/MqaeV4luOr09EWErG5/koiqMaRybtDOdh85rK63X0ID5biPTL7Jru04KzeHzOHmPbHwRUWTjCwLYLUdQSiG28UEURXaSDYVYxSa+UbGPjWIVQ1EMpSIbQ8U+5ortexTFiCi2MUvk45g4+5mS9ZGKEVOcisMURSYfStIrdw6wcZdLCxVMIBJZiXYJqbabNMRHPy4sNX2sq5fW1lZ89z+/W1G7aW9vx5emfimp54xUO9WfVtgoJf4RBOHjxOuvv142TUtLyyCURBAEYeDpj++Cf/KTn+Dkk0/uh9II/YXWGvfccw8OP/xwtLa2oqqqCueccw4ee+yxAZFqO6ZNmzZgeQsDT319PUaMGFE23VNPPTUIpdk0efHFF3HppZdWnP773//+0PudnCAIgiAIgiAIgiAIgiAIgiAImyXxxi6AIAiCIAiCIAiCIAiCIAiCIAiCIAxliKh7IVZf8gbhsMMOw+9+97tu03WtW4oNq99DrmH8gJSjEspKSEL5SDGpdjc5CwmmvXWfhnVXmVwG0GYbSoWy69EXqXbWlJSRagfrnNjr3/arxyVfaEHDsKE/n/Q+O9bjke/sgJseWYz/+8gidOXNeqfd6lz695L7Ln/hakS5OjTueHxi1SIykqeU9McKyGCuZvXwnUCqyki5+4CKh6Fx+39LHSNbV8ycFjpq7QVlddWEm88agdaGoV9PA8XY+nFYt2EdVneuglIMhjISP6WgmRFBQTOgFANWbgpSVkYHaKuf0lZoqm3dExM0KSjWACmANYjMdkUKroWxhp12nUBs2g9nZGV2NXw7snWaqtuAgv2z8rNkg3TzG4Ftt90WjY2NWLVqVbfpHn300UEqkSD0D5X8MX9NTQ1Gjx49CKUJSLtsi9OdDBtUUs7KQUeaSudcyEQF0k6Gk5omacx69hvJWFBtmRKxp/Ki2kRIqa28NHkWETQ7gWQExXkwKRBrOCF3iCa12qn3AAAgAElEQVSYuUTsOUAl14KJobWbnEcn0koYC6tmI3AlH2+w3e7KGch+rXgVpKwsNV0hoZ4aTiLu9I5OkBnKMZ0gE0aISUpBcbDs5JFEVq4diCatTDwt1SYvpKQgjVmGT0NW5ZtoJ+HLgGBNcho2Xep8wlaTkWpn37MiyhLXTRhEyo0HMwkIhULf7qTafrWXGpv3sN9whSCYiVsKCxGM/1RakOzypqRwxXcPyun2d/toV+iM3DjVZu2QcfasWThs8hR0dHQUHgjAz//n59hqq60w48H7sP0O23vhtOn7jNybYe7BnKpCVVRl+lsXB2fuER/3Btc0e58ket9sXRGcKDw1fqLku6fsvtnvpIgUmmuaUVdVh2Vrl6Kjax2YyVcgM1sxtFsV9IdagxTZ1mLGGLD9vut/wu7Tn6t9XKjQfWwvAXPSX0IniYjIdMvaXFv3XYIrk7LjEzvg8VfInLdOX0fbnrRbH/ZTdtzprhOTE3Gb55UvLDuRtqkF9zwM64hA5vq4a+Ak3/Y6FBsbuW2U+cwAOjs7UYqpy5fiZ63D8amqqlQYUfBNSGYI3u23KrW1aPvfF5Y8Zr9SbpxXJu4xWYRS8uxO7joGcQ+n7we3PX2PuKlJOLMdJoZgsrEOMLZ+PBauWoguvQEabJ61mk0bdmNsaICVaaqUTHtCzPaeIF9+ZetdKYB1Ug5FBOYYpOz43I71GWbczqzBPjYy3xcwOAnTAIDslaDg5kvCpdSkGenpOMhPmALAS6/9MtmegFycYWIVcy8oew+ZdQD5yVTISrUjEOAmDElNzJIotU3+7jhOvk8FUm3XoC686ELcevOteOutt7ppYIb7778fs2bNwt6f2jsdy4SxT4VxjEi1BUH4uPH222+XTTNy5MiBL4ggCMIgcN111+FHP/pRn/O58847MWrUKFx11VX9UCqhN6xYsQJXXHEFZs6cibfeeqvkZFUDyZNPPomVK1eiubl50I8t9A/77bcfHnjggW7TfPDBB+jo6EBNzdCbuH1jsmbNGpx44onYsGFDRenPPvtsTJ8+fYBLJQiCIAiCIAiCIAiCIAiCIAiCUBmb71+uCoIgCIIgCIIgCIIgCIIgCIIgCEKF9Fmu0c3up512WkVZvHX3Xuhc/po1pA4OoQaldCInwrNkxTniJekR5aXZQNfq97vLof8KU4xi9TkYUm1OpInNdYQfn7kFLjt5+CYh1XbEEeG8o0bh1/9nB2w1MgdjQMoDyGP1P2Z0u++KuT+D1uvB0DBGMCsb4+Dlr5tVcEY51Izcs8/lbv7EV6GqGuCNTSXqiq3cEk5yyUaCefnJrdh+TK7P5djU2bppG8RRjC6dR567kOc88lpD6zzyOg/Neei8Xcc6eec8NGtosF/PrI1o1F5nbd8ZANtnhHaf3b/aa0dTgsKUzCwjUmQrvys1uURWFFhMChtkJwwykyZNKpvm/fffLymhFIShhtYaa9asKZtu6623HoTS9JLuQurMxqweshSh5NOLFCmQglKSjxfBOp+oUy5aiXR4xPCzsvE+EXn5odM/m9SJUDF5d68IClFqXWRl05GKoaAQqURAHSn7cjJq5cTUZr0XVcPko8ikjWD3UbERPdr1Vn8dyK0VlIptXlGRMiXHjyhO1lGMCApRlJZnK7L527IRCFEUJeVKSbWjRKQNZa6bk3Y7iaWVTsJJt8lJMBHUlfLNqTupdqkxXNhOsk2rlBxY6BndTswV3JfFdy6Td5EE6XUZUX8RqXYqBnTxHorEgjb+DEdnLtZ3QmIniU79+OPYoYodIrAtgx83ZF5k343IO2mfafkuWyG/9hLlRx/5Xdl45u2338ZnDpiMJ594yrlrTYzNRqIbqQi1uWGojqqSY4ZxcOoiZK45lY6Di91DBd+xBN18+N1TmC4rkgYIMeUwsm40Woa1QROQh/ayXg7GFOzLx7ZO7ZJN4yZP8HVj60oT+2NpWz4dyIsZyowQ7cOGrag6O1w0ompOTeSjjF3YXDttNzD5tuHaS9DwklZLbjIISqrFPvfYHl7bFJq1l3J7ibvP341dkWwPPdz+K4lkPyB9f4d5hrjjn37G6RgzZgyKsUprnLFiOd7Pd6XuhODSuUuNsBmG2zmz3HzylxCPGFH0eANCuXFemUdI8WdMuI6L3ith3FL0HvH3Dme2k22D5Ce7GN+4JfI6D9Pu8mbcrYPvVjhpaUxmXO2PQO6Bq0DKiKfNARSUsk/1VDyjQIigQEkcRCqIe0zMEZNCTDaeURFiFfuYJFYxYooQU4wYMeIoNssUI6dyiBEn+6gYscr5eCS28U8UBcuUy8Q+QcyFdIyj3DoVJedjYygVxILFpNoulnExZlGpNiVi8Psf+k1F38UzM4495liRaguCIBRh8eLFZdNstdVWA18QQRCEQUAphfb2dlRVVfU5r6uvvhq/+MUv+qFUQqXMmTMHxx9/PBobGzF8+HBcffXVePPNNzeKVBswv4cQUfCmzamnnlo2DTPjlltuGYTSbFqcf/75eP311ytKe+ihh+KGG26QMbUgCIIgCIIgCIIgCIIgCIIgCEOGTeevjAVBEARBEARBEARBEARBEARBEARhIzJQfxB04IEHVpz2nfsOwPy798SSpy4Cr1/TZ9EZlfnpfmcrPsn6sNIHKFsCoee0L3y6xJYBtNdysQp26/tLqp1tSInszYnAdt+qCg9MH43P7Dasd+cxBPjEhFo8+K0dceieTVYwprFu6d+73adr9XtY89bvYPV2YASGOi/b1sky8mAAY6fchi0OuAxVjcUlo1Ut2yGuGwWVq0P2fsw1jMOYKXdj+KT/QCLVDv+IOWuXM3I2JiOcAhgnHViPz+5V24Or8/ElUhG2ad4WGkaWnWeNPHdBIxFo56GNYFtraOStCE77NNqK8pxIu5xcO7lzbF1xsk7k2h9/vva1r5VNI384LmxK3HjjjRXJNPbdd99BKE0JKunr+ijXDtOEfXNRuTbC+W84LV7mQL5t91NO2EzKpk+2EZDeX7njOFliZIWKRhipoKDYSa1VSoytnEjSyxqjQGAdLKsYEUKpthFBKiujNGlUklZFsBpv+2+yXlH4Ii+yTMSSGZkkBRJvUv44PvdUWWMv745UBGKysvBENu6k2k7GTXa9E5M7obaTTSo7znKy7kSmTUGddC/V5kx7KRBpJw0s/blEexQqo6xUuy95F+1kuonF3HArKFd6u4vzCnNkuzl7RL/eSq19LMlFcggE2sxG9uwk3DbCDWJRJ33WJn+t4cY+SR72HKzYlsmk/+Pv/9jNVUtYtXIVjjrsKHzrkm9Zebc5Zk5VoTZXByKFULZcNA5OLQYfeijXzuYV3ofpyQ7s/uF6TspEIDRVNWFs/RjEiKA1QzMj78ZkZCby0Vp7STqQyIGNSNvUg/X9QxMjz3kww443tJlgAZzyZrua09aeTop8m/BjeLL1RmZfb7625+xLxGYc5Ho4N9Z1P1YXbg/snk+czPNmj+HE7q4PdC9XRnfuTvTtxkUMI/hNtWd3b7j8gzp37TisvoJxFRhNTU24/obri9c/gBVa46srVmBNKKPPtJFKpdpUXY3h084oeaxeoTV49WrklyyFXrYM3NlZmKZc7NMvcu3MJnvMHsu13RPSy7UVRtePRhTnjITe9VWwAnrbrjQS+TyULQ+xbxpk4yo4sTTDREIqspNnWJm2j4kyMm0oxEgm9VA+xolT8UhOxYgQm9jFxR0I4hEn5kYi4VZKGRl35OIdE1u5/GMXz6TirfRkI64MsZdrUyqeSmIaJ9UOJh9RLr6kRLhdSqodxDITd5yIk7/8pe4bj+WDDz7ANy/9ZkF7Eqm2IAibOx999FHZNBMnThyEkgiCIAwOtbW1WLduHUaPHt3nvKZOnYpLL720H0ollOLll1/GwQcfjOHDh2PPPffEfffdh9WrV2/sYnluv/32jV0EoQ8ceeSRiKKobLqZM2cOQmk2He69917cdtttFaXdbrvtMGPGDCglegpBEARBEARBEARBEARBEARBEIYO8cYugCAIgiAIgiAIgiAIgiAIgiAIgiBsKhBR96KsUnSzS1tbGyZPnow//elPFWXVtWYhVs77OVbO+zla9zgbw/f6OlRVQ8/L1FucSamP8hyRavcBnS+ycgCttVYoVnR9n6Ta2XVF1gdS7WMm1eKyLw1HLt70205dTYQfn70tbnhwIa751Rzk2xeX3Wfly7ejYZvDzQdSiSePAZAVXzMA5K1dTANxDRp3PAFNOxyP9nf+hPb3n0Ldlgdi2Jj9rUwbgSRfQ3etg17fDr1hFeK6sVC5YUjMVTpYRvqdk8/MGkTAdqNzuPjfmsGByGpzpy5XjzF1Y7Bg9XsAGKzISwkJRmIKUmAGlFYAMYxs06CsIA4AmJSV4CkrSGVoAhRrwG6D3ebqjcAAkxWfE8hawJwAztVTIlo16ZjZP/+KSaeydVyyzgO5ozDwHHfccYiiCPl8sWdGwi9+8Quce+65g1QqQeg9N9xwQ0XpTjvttAEuSRn62NcZGWgo5kSqh3XaQc2BZNyFZEFf7fpi8xlgDuSSDPvssbEDsQ33bN7QXmyoGPb5oqBJ2/zMc8aIVhU0NBQpaA0oygMqAjhvn0eAZiCCeYciQOeNgJW1EVEyzPNI60ROq+1qK/B2ElzNDCIn4bXPUbiLxCm5bTHJbVauCTLPV4IT2ZplpcyyUn6rSaeMLJz8MqVl2SAr1zbSTCIj0vSSSbscWYE22XWhkFIF8kn4F+z1DpTaFIgovVw03VJc6OZkvFkJabiDiCX7Tp+k2mWGc91LtakwTdB5ZAXRHI7vMtm6PFJ9DIJ9vdE2OEZg/mUXSHJ6v2J5OVxWnOnx3H0ftk2d177ta8348MMP8eLsFwuO0R03Xncj1rSvwRX/fTkaahoRK/ffqN19wT4gLhoHB5c9Ffe6z1xY2VSsjlxeaRdwqk8HkDp2KXl3dVSD8Y1b4oP2D7C2q90OD5UfphmPrSktNHmJdNLPaICTftHUpfbjD40uI8e1HS4Tg/zzAGDSViZMflhKvnMOr5E5hmYGyDwD2D1zQNBaQykFZgIrIzkGwx7btBJtmy8ReUF4OExVMM8XEFnZsR+peum228ldT+V2t89HACBt93Vjo8zYyfWb2drWwfkyGMd8/hjMfnE2rrzyStx7z70FdffPDRtwwOJFeGbkKAwL+2FGidou/GaFATQfeyziLbYosUd5uKsLG156CZ3PPY/1c+Zgwz9fR/7998FdXaljqqYmxNtui+pP7oWaQw9B9aRJgFIouBAh4dcIRTenY59wJ+7sxLqHf5sqQ/UB+yNqa0vHPjaP9Pe2Tq1tJdgE2+Zg73NCrGKMqxuLt1bOh4aCUgDYyP/BNg4gIK81IiKTk4uhiJJ2TsHInRT8FCWUfGfm4i7l7kdSts9U1mtvx+phf+vH866iGC5b2L6GFPmG4OKmMF4wZTNya+XjADdxB6XiC2Vt9Qrky0V2kg/lYhe/X+SX/aQgLp2PZZS/XyuVarvS/OSnN+M3v7kfqz5aVbrxWH74wx/i3PPO9RJFkWoLgiAAHR0dZdPsscceg1ASQRCEwUMphYULF+KXv/wlrrrqKsybNw/r16/v1f/vuOKKK/Doo49i1qxZiGP58+v+4A9/+AOmT5+Ov/71rxu7KGVpb2/HLbfcUtEEtsLQQymFrbfeGm+88Ua36WbNmjVIJRr6vPPOOzj99NMrSltbW4uHHnoIDQ2D+H/UBEEQBEEQBEEQBEEQBEEQBEEQKkCmBBUEQRAEQRAEQRAEQRAEQRAEQRCEHjAQ0o1LLrmkV/utmPN/8c7Mg7Fh9Xv9XKJSULcynDCZ0At0F0BR2WQ1W+yVWdOzPwbuESWl2oA33qCURC6rewqXs5kyCs7DirOIGGcf3oirTm37WEi1Q847agz++7QJqKqqKpt2/fJ/IL9uGYz0TFupsjayJWYrUs4juZZs0xphU93Wh2CL/S9D7YRDQLlhYFhZHjsDE0HlahHXtaGqeVsr1QaKa7t08pmTNGyPp8C48pThqIq7F8BtjoxtGIdhuTrkOQ+t88izRhfnkdfmpbWG5uAFI5Rzy5rTn9mu01YU57Z7FZdmLx11ckInPTRVl0i7UiJXv5gWMKbu9dRiuo5L1rk0hUFDKYXtt9++bLo5c+YMQmkEoW90dHRg/vz5ZdO1trZiv/32G4QSlaFcX1cmnMnKADlYx6wzYlCkhJVOqOgF0kTBhAnGEBqoFo0UEmQ9uGz9j+TXO/UiW3llIn5ORNKKjDTRSKgjKCtbVGTl0uEPEyLyamqQUoiiyKyLFKIoRkQRoihGHCkoZYXUKoJSEeI4NulVhAgRIrLpKQqOadbFKkZcZDlSMSIVQSll91N+OVY2b/eyeZvPcbAcFS7bvE0ZzBlGNm/lhNxExaXapKBUIKLMyCuTWg2k2kjSp5tVIqd04lf/jmA8G4g+wzFuqn2UaqNEJV89gZmH7Kun9EmqXS7vTKfiIuz0p26k2mH5rGy/0O+c/GgrM3bp/XjBxf5epm22hfsx4ONP8zmZKMkcRaeO5Y6sU5+M1Nal0Jn8NLQtI6MmV1VRvJPl8d8/jtXL1yBSxcbf5M+R3LXLxsHuOqNIHEyl20LRe6u4Tzj5mJEtu/s5tZ6MfHpsw1g0VTelxhMM7ccJWtsryNqMG/z1ZGhtxgsmDcwkBgQARlLNxMm7Lw+biRLgZNnBOIJgxqhE1tlNSc2TaUuKCNWqGjXxMNTl6lCbq0NOVZn/2W6l2QRA67w5ddv+GBqstR332HfWvr6Yk3Gqe26mWpxvvy4/JMJil4cf6ybHTQmPkW4TRb7R8Oe72+674e6778bM38wsrH8AK7XGKcuXYbXWST6Zai+1bNISWk47tWje3aI1Op58CivOOx8f7Lo7lhxzLD668iqse+z36Hr7bS/VDoujP/oI6198EatvuRVLv/BFLPr0ZKx98CFfXyXpYezj1m6Y/xZWnH8hVpx/IT60711vvJGOfTKTRqSfc2EUggKJM0AY1zjetyut2U4koqGJobX2E3/kYeIwwH0Fwz5eckLqRCVthNTKCt7JxRqRm2wjRkTKxB02zomIEMHEMxEpxBTbGEPZzy7uiZP4R0UmPxsnuW0xkpgmphiKIsQ2VopUbGMTMnEQTP6RsjGRi6cyy0RRErOQi/fcxCFJzJiSalNw/SuUaju1tlIKd951Z/cNx5LP53HEEUd005aKtC6RaguC8DHmvffeq2hM8y//8i+DUBpBEITB58QTT8RLL72Ezs5OMx7WGsuXL+9xDDh37lzsscce0FqXTywU5YUXXsCRRx4JIsKhhx66SUi1HVdcccXGLoLQB9wYsTvWrFmDefPmDUJphjZdXV2YOnUqPvroo4rSX3/99dhxxx0HuFSCIAiCIAiCIAiCIAiCIAiCIAg9R8TagiAIgiAIgiAIgiAIgiAIgiAIgtBD+lu+MXnyZEyZMqVX+65f+Sbee/CogZNrW2lbRTawCpMJxVk++78BzpdN17rbNKQvdCKkKfuqBCsEAgAoSj779fbdbuNwH5+mjFTbSboIdpmT5cBxBQIu/bcWnH9Uc4WF3/Q4bvIumDlzJmpqasqm7Vz2ilfNecG2V9E5AZ5Oy+9grq8RkeULRdiAzycw6JVYtsd1y0FeTqwHAF+e3ICdJ+RSZRe5dsI2zduCodHFGnndBa3z0MhDW8m2Zo08G+m2k28nom0rvrPyuLw2dReKC7Wtfx20gwK5NjJybe5Grp0RMnoxS+ZWL9g/8znY0D8voSzHHHNM2TQdHR14/vnnB6E0gtB7brnlloqkUKeffvoglKZCyhW3F3LtJE8uTFNGMOkfCUHCUK4NkJdvO2UziKCUifW8MJGcJNEII+HkzzaFkSVGUHYfxeSl0zFFiJQyQmxlhI+xW09WlA2VyBwRIYYVYztxIzvppBFyx1GMOIqD/GJEUD4/xQoRxVBIRNjueDHiRKRNRkhJpIyAW0WBiDvZ7gXaZI9hZZVeLOkFk4E8nBKptrJC7QKpthdPuuublmo7GSWRq98SxtVEHerlu/4dyedS7a9SGaWQUFbEXe6Slolrikm1k3UVSLUp2J4VH2eOwTCTsviMAmm29xSTXe+kzE5azG68EUqzwyMksmx30uTi1EyQZ8YogdiYYCXQANtlN5lMdW0Nbr79ZsRxXHDtaonwk+GtGJ/Ztssuu+CJZx7HuPHjEJxhZm+y16oCuTYX1lNv5NpF+3Q3nAvl95Tc5359UO9b1I7E8GFtZtKecBzhRNTB9TOT+liRMOXNeZCTUSORpTPArFLCc7bCbD9GIDvWCNtf0OCSfRlVVIWmqma01rShsboJ9bl61OZqUVdVh8bqRrQNa0NTTTOqVA7ayou9RNu2Cw02x0fyVHMTDpnja98u/XjIjYls24Vt8wUTFGXHRu40CIlYGUHbKHhmF46LQMCRRx2JmffPLPqd4qz16zF1+TIs12acXcxT7c71Q63xZlcXluk8NjCjeo/dULPzzoU7dINevhyLPj0Zy06airW/ngm9alXZfYp1Z11vvokVZ52NZV/5KvSqNd3HP72Qa2+YNTuVpev1/IduYp/kvki2Fci1AVRF1RhRt4XtZzRYMzSZthFObmUzTvcDnIjiyR1XEYgi+zWXEURHSCYnUZQ8/4nICK2hrPRaJZN5uLhG2VgjiJ0imM8+voEVaMMKuCMX+7hYJpisxKUJJghRdmIQpVwslpFrq2Q58nFLWpytSBm5eLjN9l89kWqH7WDK4VNwwAEHdN9wLHPnzMVdd95VUVqRaguC8HHnhRdeKJuGiDBhwoRBKI0gCMLQoLW1Fd/73vd6vN+rr76KnXbaaQBK9PFl3rx5OP7441FfX4999tkHDz/88MYuUq+YP39+Rc9UYWhy7rnnVpTu+uuvH+CSDH0uu+wyPPvssxWlPe6443DaaacNcIkEQRAEQRAEQRAEQRAEQRAEQRB6h4i1BUEQBEEQBEEQBEEQBEEQBEEQBKEX9LeEY+bMmb3ed8Pq9zD/F5/C+pXze1+ArBg5lCuX3Rci1O4HVr56W0Xp4obxKG4rqsSs3YMXFVnnhIx2G3O54yKzrIqsQ7LMThXHIGJMP74Zp0xuqOi6bMocccQRuP/++1FdXV0yDakccm07wcmtE5l23r6ycm0NaA2QFYZxcSE2w8rcA+GyT1fw2eEMVdp/duKwkc0Rzjmyya9Fai+xIQNAXa4OI+tGGdkdtBdoG2m2Rp67rAAvkWvrjFybnVwbVq7tJGD2GjtRnIaTPbr6Rvqzk81ZKVlRuTa5hUC8WEKuHaYp9VkYPM4777yK0t14440DXBJB6Bvf//73K0r3ne98Z4BL0kP6KNdOZWX760Q26MS0To4NE2ZljukFk5m4y4kpU/uD7BDAabStVFtRKoe0SFtZ2SJ5lbQCvHiRlDIyx0glQklFPqX518gaYyuujlVsRJJOMBkII41oUnlRpCIykmsVGfFjZGSSJp2RbsdWRBlRsj5SMaLICb/jRGCpYigiW/5Eqm3KFfnjRCpnj6u8ZDsOxdu2HMqKx5U7j0BqWVyqDX9dfERdTEaJQK5bQkaZkmm794z/NZW+ggYZTrJR6vVxoZLzKXu+5S5pmd17K9X2ZQ+lxyiUanP2x+5TVKgdHMJJrr3s2p1KKpZ0kmKdOkYixTbvZgKZZL37bOTJDCadTCBDToZsyuhGK7vusSsu/ubFBddvLTN+urodP29tQ7W9D3bddVc89ufHMGrUqNQ1LRBsuz5RUfdybU7es+2hnFy7YAIF5vS6cBiuuVCwbcfnRKacIcNr29BWOwJ5bcYK+Xw+GEdoX992NAHWGnmdrp+8TurC1F0e2qZhOKG6ez5p88xgK5629aQpkGvbsjZVNaG5phlVUVXJ6wMAVVEVmmta0Dys2fd1/lrbBbaTDcGLj9kPT/zoiHVQs8k4yEwS5szorm8D2E5clGrPDL/d3SPh/ejbJZLsU+3J5qVZ43Of+xwu+8FlRc/51Q0bcOKypVio8z4rDWAdM55e34ErVn+EI5cuwT6LP8DhSxfjXxcvwu6LFuL3Rx7Zbb9c7JVftQob3nijxyO1Ul//dfzhD1h24ong9vbycu1u+sbUPaA12n/5y1TkU5AmGI+Wk2u7OMp+hJvAAgBG143142xmK9e2/ZcmQGvX3ti3fVcm8scweSo2X5kpRSCloGBjK45gJi1JoqDICqxJJRNwRBTBRVWRjZFcPELKyK/9ZB+Ri08UosikIzf5h4qCfWMbv7hYxkiyk2MGk4OotFA7kWinYxa/Hk4SjvQ6e30rlWpn+0VXN7/+za9RVdV9f+GYNm0aOjo6uk0jUm1BEDYH5syZUzZNdXU1lJI/JxQEYfPiW9/6FpgZY8eO7dF+r7/+OiZMmIBly5YNUMk2fRYsWIAzzjgDI0aMwC677IL77rsP7e3tg3LsqqoqTJw4EWeeeSaee+651Nj3o48+woMPPoiLLrqo29/Bl+Kcc84ZgBILg8G2226Lhoby/8fk3nvvHYTSDF2eeeaZin//Nn78eNxyyy0yrhYEQRAEQRAEQRAEQRAEQRAEYcgi/xNGEARBEARBEARBEARBEARBEARBEIYA1dXVePLJJxFFUe8y4DzefeBwdC5/tef79uWPn+TvpvqNmpF7l00T145EeUtjHwmku+n1QGDuKyGSC/fNKtgos63YcZL1Fx7VhC99+uMv1XZ89rOfxT333IM4jotuj+pGIqpp8sKwULCdSLCNPgzMgLZpmP32RLyXlWsngrqkDiiVr00QlEjbtqC9+A4A/vfnm1BbnfxXhB5Jlnvhf6/4NcSY0LgVIqWMXNsKtFOibf/Km1q2cm1m7YXaifDRrnMSMLctUc6ZWrTCNyfS8/JEwNRfcJ2KybVTYkZ0L9fOInLtjcPo0aPR2tpaNt0f//jHQSiNIPSOBQsWVCQt2f7rDh4AACAASURBVH777VFTUzMIJeohfZBrO8FgGHNxwU6cFhnYPjklX+W0YDnM3ccAfjvZ+VNMRk6ASCl5IgXiRJuTE0Ja4SMpBa+IJoJiK5dWcUpaHZMVYlMEBSt6tILGiBQiRF5cHRVZZwTcMeJAbG2k1UYMqaLICyiVUn5brGL/MuVIZN6xynnRZezKGZbbCbW9SDv2gktzXFsGqEQwHggolRVTJrLKRKqtSNlrjdIySrctkFGWlGoXlYsitS27DJQWZ/dKmrGJxmqOUvLsjSfVTi5YMal2uIMvoxdDF+bvpMHMLp4vFGqzDqTWqfFCcHArVwYSaTbDDUucrDk4l2Cdb2Nh/KmtzFknca3WGgQGc95PIuPKe/ZFZ2PvSYXj6RfXd2JmRzue3WIUzt99Nzz82MNobW21QyFOhkRceE1sEpBSpeXamXouKteuVCJs9y+2LonZXd8Q9AVEqfXuc9uwNoyoHeHHD3ltJuzp0nlo3WUn9ckbgbAdU7jxhCZT5+76aNjzJiMRTiTVAKzUm1mbp0IyNAQxQUMDIFSpHIZXD0d11DORVXVUjeHDhiOm2I5280a47n8YocI9HCuBGExuxKpNO4ZdD3uO9gVbV+zrjX0dunr010TBn6S/T4I2kX5uF46zLvrGRfivH/xX0fOd39WFAxYvwldXLMdBSxbj5BXLsPfiD/CV5ctx25o1eL1rQyp9VVUVjj/++B5d04pQCvGECaie9C+o/l//C1V77A4VjCuKNev1c+biw+nfNh/6GP+AGauuuQ7rX/57ahcOlgvyCuKfguefXxfomwO5dlttG3Iqh7zTabOTmzPApu24/sygTf/g69vee2T6DJAC2Em2Iy+lVlAgdiJqN8GGFVkrGwuBjCBbGfG1i30IlIqHjHjbTVBiYo/ILfvYKUqE2anl9MvkncQuoVA72Y9A4TZK3gmwKvAkVjSxTGVS7WwwENZjc3MzLr/i8jINyrBu3Tp88YtfLN22RP4lCMJmwmuvvVY2TVNT0yCURBAEYWgyf/78Hn+P/O6772LfffcdoBJtmqxatQqXXnopJkyYgHHjxuGnP/3poMjHoyjCmDFjcOqpp+LJJ59EZ2cn/vGPf+Cmm27CPvvsk0rb2NiII488Ej/84Q/R0dGBzs5O7LbbbhUfa/bs2XjnnXf6+xSEQWLvvcv/35uVK1di8eLFg1CaoceSJUuw//77Q2tdNq1SCnfffTdaWloGoWSCIAiCIAiCIAiCIAiCIAiCIAi9Q8TagiAIgiAIgiAIgiAIgiAIgiAIgjBE2H///XHrrbdCqd79Gi+/bhnee+hYrF/5Rj+XTBgIVs9/CO/ePwXz79oDb993ENrf/X3ZfVR148AWKiPXTdbb97JS7VLLxcy7Gcl2IHKbemA9pk0Z4HMdghx99NG46eafFZX9sF4PsJVpc96L65AoxADOG+mTF83BbNfa7puVa2eEX+ZAfk3ynpFrc/JiWwYAmDguh6Mm1ReWPVP3JSXLm5F7OVYxxjdsiTwnYm3NGvl8VyLUZk7JtZl18G5/WFtxYSC+tBdSe9E2kne71f3rJIJOLggk9ZOVa2d8rHZ9CalgkcoUufbGYf/99y+bZvHixVi5cuUglEYQes5pp51WUbpjjz12gEvSB/oglywmWU3tROYAqTSBXNuLJUPBZFAsAqX3d/5lghclJpLnQrm2cuJEkBUzKuMmZSuIpAgKRjzt9I9GIh15WSORkVQrFSFSMaIotuJts6yiHKIoRhzlEKkcYpVDTDkjtKZEbh3BiLpzKvai7BjBsoqRUznEFCfCSRUbkbYVY8dkRNtOpk2BMNsLKlVk5d6RF2dHTk7ppNpW5B15kWUo1TbSb/I/gVTbaSdLSbWpUKodKEJTddwXqXYxei3VLkfW0TzQ9OI0kslM+ukYvZZql0gT1K+fCCWQaltHbWpf/2PjRYTxpEtn5dYg9uMLnYklGRpahyJtu97JsGHGJu7lxio+Fg3ycWm0NjFvXttxDhkhNMA2PrajIBf3MiOOY9x0642ora8tuJ4/Xr0G77QNx/cemIG2trb0eWZE4eG18deLGaQIjBJy7Wz9ZeXa6J1cm1yHnCRMhtVOIOy6bkqnd/friGEj0FLT6ifz0YFkO895Xxd+Uh8/YU9ybbQb97l3YuOcZpi2oZ2I3Uiv4Ypo9ycmxFGM5poWKOrdd12KFFqGtSKOckaizRp+yGvbMLkhqmsnsGJ2P8mUkyKH46ZgRO3l8kk+4XhJBxNR+HuO0+2l1MRDrs25bQzGN77xddx4040l+9YnOzuwIN+F5zs70dlN/3PwwQf3m9RINTai7t+nou3nt2Psa69i1F+ewYiZv8aIe3+FLR55GGNenoNRTz2BhmlngHK5os167X33Yf3cl82HXsQ/3NWFzqefxvIvn4JV111fdBff/EpsLPoczCRMy7VNGxtZNyrpAchMPsJaJ0ciK/d3gnUr21akQG42AiIwAEUMUkaybWIkG1vZiUgiIi/RNpNqWMG1CgXXdpIQ965cTBH5+EchsjGWjalsGh+ruUlFoFL5EpSPU5JjKyjlxP2h/DuMA8OKM+lMPBjENb2QapeLY84//3xsu922RRpRIQ899BD+8pe/FKwXqbYgCJsTlQhAR40aNQglEQRBGJpUVVVh6dKlaGtr69F+b7zxBu64444BKtWmwYIFC3DJJZegqakJzc3NuOKKK/Duu+8O6DGJCOPGjcNXvvIVzJo1C11dXViwYAFuu+02HHDAAT3Kq6qqCnPnzsWLL75YUXpmxjnnnNObYgtDgFNOOaWidJdeeunAFmQIsmHDBpxwwgkVp//mN79Z0e+bBUEQBEEQBEEQBEEQBEEQBEEQNiYi1hYEQRAEQRAEQRAEQRAEQRAEQRCEIcSXv/xl/PnPf8buu+/eq/3zHcux6PFzAjmuMNToWDwbb/3iU1j42Jex7oMXsGH1u+hc9jJYd5XdV+UKpcX9yqBItYvY8wKp9gG71OBbJ/SPGGpT5GtfORnf+M4PC9bn25dCb1ht5NlwUrous2xfRixnt5G2IqhAFpeSa7PPJxTJGdNXKOZ24uxAzged3sYAoHHukY0oqFufUuTaWcY2jENO5axUO48unbcyu7xfp70YTpt1Lo1mL8KzKkIvF3QiuUSynaiykZLIBbK4QEwIdFM/oTQu219sRnW3KXHWWWdVlO6mm24a4JIIQu944oknKkp34YUXDmxBusHJBrulN3LJIOYqKtdOHZPTKQj+cV1MUJj0805mmMi1vSrby7VD2TMBnORDVhxNbOWKICujNjLHRMioEFkpZBRF/t3qphOBJJSXVhthpELEhAgmbeTk1Up5AXbyMvLsiGLEKkKERIbtpdlkpdlu2UqzYxUjjmJEkZF0x4i9bNuLtgOZJVnRpRdnKyvrdlJtd15K+WvkxJJOgJtItsnKZpNtlcoo/TbfJPom1S7FgMkoN0bskBnb9GhXtqLe7iTbAyrVpsI0Lnx34mMKIz8nu04OnJVGh2Jg7xUOpcKU7JHk4GTMHMzJE8SZReXFyXgviWAD+bYvAwcibzva0PbImu3YJimji5OZNSZsMwH/deV/FVzTqtph2PL2nyIePdrtmLo+tpPycTCh8DqZSWYUeiTXzoiVy8m1w/vRtTW3LZM4vR9l+gBXdXbbmIaxqK+u90JtzWacqHVasK2ZrYBbpyTcRrTtJNWmDjSb/fJ5kzasbyegdgLsXBSjpbql4v6mu2vUWtOKKpUzxyLTcpymPY+krIksHlb8blK6y+OnHLITGYXlTSTZhXJtV/9+u5VrA8l95/LLfg0SyrddG/va6V/Fz+/8OeI47vV1Ofroo3u9ryMaNw4tV12J0S/NRsuVV6Bm8mRQfZHvnogQb7stmr41HVs8/CBUc3PRWm2/887kQ5k+b+3Mmfjwkkuw/MyzsOTIo7Bw509g6YlT0fHnJ0q2GPJ9YYVybS72HEueou59ZP0osL1HTF9v6lh76T8n97bvL5KWwaZTMHmyAuyz3Ui1zUQixOTjKRcjkIsfoEy047YjAiE2cQTIxkfp/f2EHi6GIhODuBgqEXHbuMXKtCM7SQhR5OMz8undRCDJpClenO0mVSE3KYiJ5BCWu7vJQXoh1XYV/cgjj1Q8EeVxxx3n+9AwX0EQhM2FDz74oGyaLbfcchBKIgiCMHSpr6/Hm2++iR122KFH+1188cUDVKKhy5IlSzBt2jS0tbVh3LhxuPLKK7Fq1aqeTULXQ6Iowl577YWrr74aHR0deO+99/Czn/0Mn/zkJ/sl/z333BPz5s2rKO2jjz6KtWvX9stxhcHlxBNPrGgcOWPGjEEozdDi61//Oh5//PGK0u6333749re/PcAlEgRBEARBEARBEARBEARBEARB6Dsi1hYEQRAEQRAEQRAEQRAEQRAEQRCEIcYBBxyAWbNm4c9//jNOmnpSj/dft3gWFjz2JbS/+0fkO1cOQAmF3rLoifPwzsxDsP6j+b3aP6oeSOF0kT+ArUiqXSqPSqTaib2NwZgwIsK1Xx0OtZk7by7/9oWYPHlyZi3jo7l3wIis8/alrVzZia/dsvbbzHJWru2EYZzZHoj6vEA7FGyH9edE3mbbxHE5fGb3Yd0L5jJtbHOXaytSGN+4pZXc5aGRFth5kbYVexnpdiIQ1EBKHsd2O5xMLpTFZUSHgPOBBTLt7K1ZRCgYLnDmvZQ8LqS0sFsYKA4++GDkcrmy6e69995BKI0g9IxnnnkGnZ2dZdONGzcOI0eOHIQSdU9/yrWLPUtTUlIqWEh/yoRhoaiQwZmyOkGlNkuEtATRyhS9RFIZabQRRybiQ0UuvZHUGnm0Uyga8SLZ/QgKiglKRUa0HUVeZK2cPJsUIooRqRhKRVaaHRkhZCDGjpw0UhlBpCKFKIoRxzkjzFZR5hVbObfJO6Y4EFLGJv/I5BlTZFTfTqatFGJKpJSkIi+pVJRedpLKyMopyZ4TmFKCSqsjD8TbG0+qXbTd9VZG2UfB9IATjnMqPMUw9ika7/ajVNsVy0984+/T4lJtt5NfzoidQ/0rgpjOC7WDMvg4kpKJW5JtQdyonZw4EG27dGBo5K322IqZmcM10GB0uQll3DpyMa82+/uJgQKJst0GHwMDrBl5Zpxw8hcx5cjDkrMmwo9v+TEm7vYJXy6Xp493vQCcvYy5uFzb9p32Hiwr10a6Drxcu4xg2x2r2HpP+D+/M9JgCvpdd/ytmrZGVVRlhdl5I9jWpjacLF7rPMAwYw2tkWe26Rl57rKT+7i6SWqZbToj1YZ9z5tiqgjN/SDVDq9Da81wRCoyde+l3maMa9pcIHD34yB7Xm6MzMF2wK5z46Ng4ik/JtJJe8mOj4rItbPjI/fZScdd29HM+MIXv4AZM2egpqam59eDCFOmTOnxfn7/OEbjBedj1FNPoG7qSaAelCH3iU+g5Zr/NvlktnU88WR6RTd9X8fTz6L9rl9g3UMPY/1Lc8AZWVklcu2CdFm5NhWXa4cTiQCEtprhUFFkdidt7wn2/ZvpF+0YnFzPBFvHGkatTb5Myt7ybiIURYBShEhFSJ7q5NOY8tkJOVz8oMjGPQpRZOKQRHwdvFT6FdkXwQi4IxvPeHG2n/jDTwWSRGiBUNvFJ0l5lb9yCoVp3Ls53/6TagPAdttvh9NOO61Ei0izePFiXHLJJal8BUEQNidWriz/O8GJEycOQkkEQRCGNo2NjfjnP//Zo30WL16MVatW9WifcNKXTYn7778fO++8M0aOHImbb74Zy5cvH9DjERF23HFHfPOb38T69esxe/ZsfP3rX0dVVdWAHG+nnXbCrrvuWjZdPp/Hf/zHfwxIGYSBJY5j7L777mXTrV69Gg888MAglGhocNttt+GGG26oKG1jYyPuvvvuPk0KJwiCIAiCIAiCIAiCIAiCIAiCMFjIbzQEQRAEQRAEQRAEQRAEQRAEQRAEYQgSRREOOuggHHTQQbjz53fid7/7HY444oiK91/z9mNY8/ZjAAi1Y/bF8E9dgtox+/VT6Rjt7/wBH756KzqXvoyodgvEtSPR/InTUL/VYeV33wzRXe1478HPo2PxrD7lUzt2/34qUZa+SLU58+6Wy0i1A6E2wKiOgRtOb0PDMJkfWhHhV/fch9123QUffPCBX7/6zcfQ/KkzApGik1wqc8WZAFJgAggaYAKTssvK1qVJ75ZMXiYtKFwfLjgRUfLH34mY2+z/lUPrzXornPPiuQxsZVPFPq9atQrPPfccZs+ejdf/3+t4/733sXLlSuTzeeRyObS0tGDLLbfEbrvvhk9/+tPYZZdd+k2StHbtWjz//POYNWsWXnvtNbz77rv+2MOGDcMWW2yBiRMnYp999sHBBx+MxsbGfjnu2IZxeGvlm+jivLm8RazyTtNGTNBkpG5G2KWhoQDSiFiZa0kamgGFCEyJ2ItT96R5d3JVAF5wZdoRe/kXkK6jzKaULM6JBtNlT9d3qXXCwKGUws4774y5c+d2m27evHnQWkMp6YOFocPjjz9eUbrLL798gEtSOe4ZWJKM6LgwAyOILb2ZwJTdbmXZNv9UBBZ0/UQEzdr3/66sTAxw5ulMNq4Aku2UPD/MRA4KCmyeRTZGILucTMZglItMttxagzkCkTmGNeImklZiJE8vgib7pHLyUzg5bSD6DQS55vqFp87J9XYPMAYiRcmlIYCUstfAyiIpsrsQiJ003ImvyUovE+m4EXObWMo8yq1uUllxdiCXVPaBS+E2+2yvVKqdtfP2h1S7GB9bqXZI2ltdsmzF7utUvNvHc85KtbPrCj5n+5KU4Dm9ZyjGTg6QSLUB2+9YQXCo0nb/OgGxWcFg7e7NMF3hfZkuP1Lrwjz98V0fSsl9TVZ27e5hl4V2cazWAAham97jyhuuxKznZ2Pp0qU469yz8PnjjvGxMDMnXQKAgmolEwuzvYdcf5uOhQkgNkWsZOzDQe9q4/OCoXLmQrl+OszXl4HCeoQfZof5+hjf7htRhK2btsE/ls9DnjUUcdJPMAClQYgAzpt+SAFgDYYCUx6KFcjKqIkApTUYhEjZdscKUG68Yq4NKUZrTauZUKAfUaTQWjMci9sXI5lQKLk+eWgoXyd2vXsW2WcogWGeYPahwQSQaUewz0pTbrLybPeMDZ/B6fERs/ZtlEBgzSAV1HVQN2FLYTAOm3IYHv3DozjvrPPwyiuvFD9vpbD3pL0x+ZDJ+Mzkz2CPvXZHPp/HiMYtenUdo7Y2bPH7x5DbYfte9/XDDj0EuZ12wobXXks16fyiRdCr10A11CeJy8U/3VDqdgnHswXfQNkP4f0ZvqfzAEAMhQgt1S1Yvm4ZFEdgAvKsYTTYkY1b2Pe3zAxFpr8jZcbjGkBM5N33DBNHkI0NTDwAQEVQbAvKDJCCc1KTfy656Ujc+ZgEZPuR8KmeLKkkbgjek8yTPbyEP2i3lBJku7Wuf0mWQ4G/iYvClOnPpeKYnki13babfnwTZsyYgQ8//LBIi0hzzTXX4LzzzsP48ePLphUEQfi4sW7durJpdtttt0EoiSAIwqbB66+/jokTJ1YwubTh05/+NGbPnl1y+6WXXop58+Zh7NixmDFjBpYtW4att94a559/Ps4555wh/TsYrTWuvfZaXH755QMu0gbMWHevvfbC9773PRx++OEDfrwsP/rRj3DQQQeVTfc///M/uOGGG4Z03QnF+c53voNjjjmmbLrvfve7OProowehRBuX5557DmeeeWbF6W+++WZstdVWA1cgQRAEQRAEQRAEQRAEQRAEQRCEfkTE2oIgCIIgCIIgCIIgCIIgCIIgCIIwxCEiTJkyBatWrcIRRxyBp59+ugd7M9Yu/AvWPngUqpq2xZbHPIxo2Ihel4V1FxY/dSE++scv/LqudUvRufxVtL/3OLb41x+gZdfTe53/x5HO5fPw9n0HJJa/XkNo3unkfilTmv6WarsdS0m1nWQtkWoDjIs+34Kdxlf1rOgfY9qGt+COO+7AYYcdBq1N28mvXYb86oWI6kca8RIUABXIJhNhk3HTWSGdk2t7vZOVhsFpK11FOxlYYGlLGaoydcomrxGNEaZ8sg4ucU/k2m+++SbuvedePPzww/jrX//qz7USdtppJ5x/wfk49dRTkcvlKt7PsWDBAsyYMQMPPPAAnn32Waxfv76i/aqrq3HiiSdi+vTp2HbbbXt83JCIIoyuH4N3PnrbCuyA7HU2IlQGcd5Xhfb7mxXayqo0k5F7sYZmlUj/CHDaVXL3M5EXitqGAicgJXbbS0iwrUHO13H2dqfwo8i1NzbHH398WbH2hg0b8Mc//hGHHnroIJVKEMoTTi7RHdOmTUNra+tGkW8UoyK5NlBUMMnMhWFUKvO0SDJZHci1UVwuyRQ8n71xEsGzPm3/TOTa9tkAZZ8v2ohXia3IFmArhzZabYJSyghYmaG1kUCye3aQtkJKs95IWAkEbQTcYH8diLWNFF2ZzFkaaa8VowbyW8AUInXuISpZRUwgZaSpZnISWJGkEVk6GSwpq7VUykZSZjuREWQmQu20RLvgHYk42zw7zfHJij97ItXujYyy2LKjWHvt0+QllXmIhg7hPUmZdehuLGTFykUmRimaf8nNhQk4U4mlpNocSF6LHaxAqh1KYVNpAik2JTll8zX3blgI9m3cC7mZYYT5Gs5cnS1dyfPR2rR1F+wyg+19agY4gUSXyMj6CWBbaM15tLa24Ic3/RDXXn4tvnvZd0wc7S8l+fMiF4+mtoWjIw7WuRRB/EsMBRunVzqxkBMruwlpMlWfFf66daHAveAZELZZN7FAkedQTa4G4xrG462P3rZjAwUmNhJqHYFJW3Eug1hBkUJed9n+HDBS4DwAhbwmxIqQ14RIKVNGOwkQMYEJaMg1Iqd6PkarhJzKoam6CSs7VgRiawpbpX0+mHryDnHWVrANaGg4WTCDoXw+QCjXToZnbCZO8HLt9ORD5sCcjKEydZCS1/tnrkFDY9I+k/D8rOfwz3/8E3994a/4299mYdGiRRg1ahQOmnwQDjroQDQ2N/lnJLNGTdWwXl9Dqq9Hbofte72/yYRQve8+2PDaa+YjkiatV65Mi7WBgmdTjw6FgtvFru+ZXNuvR3K/hdL6tprhWLp2iYkJ7PctmhmkzHXX0Ijsn14wGcG/IhP/EBOUqx8y9xCZy+SF2qb1KSh2/aeyx3LnEIiuXd/qBP82VgElcUD4r7sIZEVvym+1MQQn+bpr5SYHAQjJ5aHCf1UQjyBdvqQMYYogXT/GMUop/OpXv8JnP/tZlENrjSOOOAIvv/xy2bSCIAgfJxYvXlyRGHbSpEmDUBpBEIRNg+233x533XUXpk6dWlH6F198sej6JUuWYPTo0UV/zzl//nycf/75uPjii/GDH/wAF154YZ/K3N90dXVh+vTpuP7669HR0TGgx6qtrUVbWxtuvvlmHHbYxp2w/cADD8T48ePx3nvvdZtu7dq1uPbaa3HRRRcNUsmE/uLoo49GQ0MDVq9e3W26uXPnYtWqVf02sfZQZMGCBTj22GMr/v8Qp5xyCk444YQBLpUgCIIgCIIgCIIgCIIgCIIgCEL/IdPkCoIgCIIgCIIgCIIgCIIgCIIgCMImQn19PX7729/2ev/1H72JN+7YCW/etRuWvvB95Nct62EOjCXPfCMl1S7cfinemXkoutYu7nU5P06sfusRvH3vv6LvUm1g2Ki9oWqa+6FUIUUkCxnZY8+l2tl1nE6bEgcbKeKk7WtwyuSGSgu92XDIIYdg2rRpqXUfzrkNDA2wNu/QMNfRrmMN1l0wiidrV2O7zPkkra+XtODcifDSsjsO2jDb4yd1+Pn96hB5oWAi3UtL/pBqFi+++CIOOeQQ7LD9Dpg+fTqef/75Hkm1AeC1117DtDOm4ZN7fRKvvPJKj/Y7/PDDMX78eFxwwQV4/PHHK/4jUgDo7OzE7bffjp133hnXXXddRbKS7hjXsCU0M7SVlWrWyNuXZg2t89Bw6/M2rZNna7tsX7beta1LtnVttgXCRADaCdmD/c19n7adcaJJtOmRqtvse0nrmbDROOussypKd9NNNw1wSQShZ4wcObKidO3t7fjc5z6HO+64Y4BLVDlGlNwz2W7qeRIKfsN1frEwbyNMpGwoZ/Im9sdL5I5pgSGTETo6rSwZ4zScHJrtA8AIGDnZl8jLGqGsSJoJilUgbDRpI4KVVieviCLEpKCUfZFCpKy0WhlhdWS3RWReMcWIKYYiBaXI70ukQEG6ghcUFCJEFEFFkTkWKcRKmXVQiFQERZEVZ0f22LaMFJnttpyKIl9GI6VUXoxNCGTbcCJupNY54WelUu1QYemvf5G6LNVWBkWq3Ue4H396cfDkVXYsZKEkliqZZ7eHDEXKLozqpVTbx2Tp/UKptpHyJkMyJ6ln2PiSbLTPOi3VZiCiGDXRMNRX1aOxugktNS1oHTYcLTWtaK5pQUtNK1prWjF82HC01Y7AFrUj0VY7As01rWisbsSwXC1yKoYfg7AGazOmYTuOcetN7JsHE0Nrux2mTNqOVXTexsjaRL+a82Bo5ME46JAD8cuZv0Scy/n60UFsjKQUQf2xvyZePM6Za+iuCCfSbeX6x27GPgX7+w4ZZdua6yuy93W3k9T4vsX23/Z4bXUj0FzTlFxjmLFFF+fNWEPnobWG1maZif1YI+/GGVqDFCPPpu1o135s/TA0cpRDQ9XAju8bqhoQq5w5CzsuYk7aiBk35YNxkmsn2rdxP3JiO4pKjavg09pLGrQTJ5IPxlehXBvB/VdijMTgVJ0yGKQUdtxpR3zplJNx/Y3X454Z9+C6G6/D0ccchcbmJpvQ3bNApKIBurqVo1paUp/dKZWccCD8eghA43lnY8Rvfp1+zTSv4T+7tSDvYrlSqr8s2AgwF30Whs86d0+11A4PxtsMItdTaDu5R9gu7H1vWr+9F+xByd7e3QAAIABJREFU7b1grdpIROrKH4vIqbvtPhQlcQ2Rl70rKBNT2fhNsX230YTyyzY2QTJBiHKxiJsMhMzxIxfD2PXkYw6V+hdEpjz+SEEqG8cRuXNy3u9C+baLY/oi1XbLhxxyCD7zmc8UaQmFvPLKK7j11lvLJxQEQfgY8fzzz1eUbrvtthvgkgiCIGxanHTSSXj11VcrTt/V1eWXlyxZgjPPPBMjR44s+3vOjo4OXHLJJT3+fehAsX79epx77rloaGjAlVdeOWBS7bq6Ouy///54+umn0d7ejnfeeWejS7Ud3/72tytKd9VVVw1wSYSB4gtf+ELZNMyMW265ZRBKs3FYt24djjnmGCxatKii9HvssQduvPHGAS6VIAiCIAiCIAiCIAiCIAiCIAhC/yJibUEQBEEQBEEQBEEQBEEQBEEQBEHYhKirq+uz+LJrzUKseOkGvH3fgehYOrfi/VbMuR4r5/28bLqOxbMx/+69sHLe7X0o5aZP+zu/x8Lfndxv+dWO3b/f8jIUE3dR6m0gpdpOzlyTI1x2cmvlxd7MuPLKKzF+/Hj/ee27f/ECbSPAzoM5D0ADFEixrUQ7kWvn7XrtZVxwYrBiL9ZBTaZlfEk6DSLg8/vVu80IF7oTLj/04EP485/+3C/X6O9//zv223c/PPnEk6VPJzibZ599Fo8++mifhdjr16/HhRdeiPPOO69PedXmatFc02IE2l6WnbcvJzbMe4m2duI7K/wKZdyhGDArc9PaCgzNWvuvq9GMTBD8/9k78zCpinvvf6u6p6eHGWZhEURBwQ33Jcbt4hJi1OuCCkqMGjSJa1yCS3xvTNSrMfokcd+uGm8So9kQvK7ExKigXqMxiUvEIF4BdxFE1oGZ6VO/949az+nu6TM9PQPo7zNP293n1KmqrqpTS2N/KqhQuLDudUJ2VdRnJIxnpeSWVQkvmapobW1NJSh+5pln+iE3DJOezTffPHVYIsLJJ5+MuXPnxo4vWrQI9913H6ZPn46XXnqpxjmsTFq5dtlxRCSeY6diRs7YcXKvEwJXG9bIc10cVmSIuNzQXW8krWSu0mLGIHEJrXQkI5SWWiKtZdPw4UUoYoxLGd2fkEZQrcXWUmacOlJY6WRwrZVmSwhkRUbLs0X5R0b6tARJJ8rOCImMjMu6M8KoKs1zxkkqM+YzWoG2lVPC5NmLLL10Ek5MaWXlVicJVJZqJ5WifSrVdnbMbh41pmoZdl/FSQg2HSlDcr6TLM8KSSel2v5YFVJtK3il+HUlpdpOHqyMYNnLyJUVTxMhIzLIZ+rRVDcQrfk2DMwNRENdA3KZHLIym0rALkUGuUwODdkBaM41Y3DDEAxrHI62/CA01jVCSgkr9VZERpBMUJHOVaSsMNnIkp3cOdJSaKWFyDqcnzvXZ3MYNmwjL0K2pSGCeS/sUiGUsYei5LhcO5xfuzowR0vKtbubD9v2VWKtUoQ3rpc4JeJLbpEIb9IRwd/o1tGAEIhUFyJlBNRQiKigRdogWO22bg76PYgQKS0aVpEyYeGk1brt6PY0qKF/1veDG4ZoObtdP+lW4ddQIEQUBeJtI1lXSlerIqiCXVvrNggikNIPRQRS+pxwS2h774TtBv7+C+TaipQbbwE91MbuU/LXx8ZrewA+LgjSYmcBvVmGALKZbLr+ug/7c7ViZdExkckgU2ntYT5WdswY1O/xxfhjT/3I7bpryUsrybWLT+rS9dLn8nLt1vo2PSWy7VpBl73y7cTPoUxejGhdSLiNMooF0n6ct0lqcTUAJ70OtNZCmuMZN2fQG5JkIOxGIjpB99rOc+ymJk6kLTJOpG3jdjJtO49xczA79zDzN5MfW2Lh/C1sQMJ9YvPKbI5i5xSiZJlUP4954IEHUF9fX77OA8455xy0t7enCsswDPNZ4OWXX64Ypr6+HlLyTwkZhmGSbLfddvjGN76RKmxbWxuGDRsGKSWGDRuG22+/PXU6nZ2dGDly5DqTayul8PDDD2ObbbZBfX09brnllj4RatfX1+PAAw/E7NmzsWrVKjz99NMYN25czdPpLaeccgoGDqy8OdjHH3+Mhx9+uB9yxNSaq6++OlW4WbNm9W1G1hFEhNNOOw1/+9vfUoUfMmQIHnjgATQ2NvZxzhiGYRiGYRiGYRiGYRiGYRiGYWqLlLIPfuVQA7YYOxhjxg5Z19koy/qaNy636uByq471vdwALrtqWV/zxuVWHVxu1cHlVh1cbtXB5VYd63u5AVx2DMMwDMMwDMMwTN+x99571ySeQvsivPvQkVi76O8Vw3Ys+ScWv3BV6ripsBaLZl+INYvS/UDrs8baxa/ivT+cgIo2tR6Qa9umZnGVzVcgj+u5VLvU+4QILrzWxH/aIc0YNTSbIs+fT5qamnD99de796pzFToWzwEQOaEXKAIJLdf2wm19PCaAs8fDhxPC2R9wa2G2PhfIo2x4RUG1EnYencPIoP6SMrGk3LmcFK63rF69GkcddRQWLlxY+8grcMstt+Caa67pVRwjBo5ARAqRiqBU5KVvVhCnFLx0W3mhW6BCREyLaERwMeGbF2ZbaZyvJ40V/FlpHOz7WKUF8rekPB1FwZj1hAMPPLBimKVLl+LDDz/sh9wwTDqOPPLIHl+z7bbbIpvNYvDgwchmsxg+fDgmT56MY489Frvtthvq6uqw9dZb44wzzsCCBQv6INfFVJLPkqrQYXbju3JS1RLH7chQlLqwomwtSkQoNAxiACRARoIobRidGd3tGym20UVDACS8D1ELHQPZojDxCQkS0oghhRdKykACSVrwmDGix0wmg4zMGAm2kWvLDITUgkkptSBbSAEZC6cfGZl1Dy3F1gLtTCbjpNlWhi3JiCshIDPFMm0pvRxbhjJMJ7SEO29llPa8U9saqbYtT1tG3Um1ayWjtJSVaq8D+nqzjWoE2658yl1WpqgqXhfkKRkVxd4Vi5hj67RQ4OzmY2XSCKTa7jjFS4W0HRZSSNTLejTXt2BgbiDy2QZkZW3XagIC+UweLfWtGN64MYY0DMGAbAMIEUhFoKgACKXlx0LPZyOKtFRbKSgVAYKgCEYIHWkVNPk+LyvrrII7Pi92c2wy6x+/OnIyZqWCMvVy7VDC7co4KFPpbbll19LJdmgF3q5+k+0q+b5Mf19SKmwFzInocjKHkc2jnMg8iiK9BjFrkQgFvQYx0m29PtGvAYWCMurtyG/uY4XsioCmTCNymVzJz19rcpkcGusHmrWSEbQbybqVaiuQ/zxW1G7ahtPKk5fKK1vTbi0Fdw0AkJEom0WSiwPh7Riuh939R/H+wd7P9o/0NbbNuzWYHeZJuPWbvlwgIzL9Us7d0TVnTtGx3M47Q9TVpd5cpCzdubJLnKws1wZAFB9DKT721ck6DMgOMH0MaVU7kZNzK+HrUW9sZaInfQO771XMvScIkLqDBZHw8xzpN9cwMwX9XliptYCUTlNt5ihmcxAztxHCv9bvfTi7CUkYh5Aw8m7pZdpC+jIwUm27sYhNw1aFMBM9v2GInenY+ZAEZCjeDquxtvOYpqam1N/BrF27Fscee2yqsAzDMJ8F/vWvf1UM09zc3A85YRiG2TC54YYbUoVbtWoVPv7446o33f3ggw8wevRoLFu2rKrrq+H999/HhAkTkM/nMWHCBMybN6/maWSzWey111647777sHbtWjz++OPYb7/9ap5OrTnllFNShbvooov6OCdMX7DRRhulCjd//vw+zsm64frrr8e9996bKmw2m8WMGTOw2Wab9XGuGIZhGIZhGIZhGIZhGIZhGIZhas96u818y6AGtAzOr+tslGV9zRuXW3VwuVXH+l5uAJddtayveeNyqw4ut+rgcqsOLrfq4HKrjvW93AAuO4ZhGIZhGIZhGKbv2HnnnTHlpCk1iUt1rcJ7j34VnZ++0U0owqL//Q8j6e0JhEWzpoJUZ2+yuAGi8N4jE6sor/Lkh+6M5i2PrlFs5aTaPbm2lERbdHMegSDHy8g2GZzFaYewyKESkyZNwvjx49375a/cCy2/jgClRXJamh3pY6CEXFs5cRwoeG3DGvkTufdBPQqvmyOQE2vaMIfs3mjeJQRzgVCupFy7BEIIjNt3HK688krMmjULH3zwAdauXYs1a9bgnXfewWOPPYbzzj8PLS0tJa9fvnw5zv3OuZULtFza48bhRz/6EWbNmoUPP/wQHR0daG9vx7/+9S/ceeed2Guvvcpe//3vfx9z586tKm0AGN64MYQpa2UlcEaqrUi5ZysGVLACwbhIW8WkbYEAzj0jdiz53tV9KPYL6stq3IDu69kKH8MovTSOYvFV+8f0jLPPPjtVuLQCAYbpD1pbWzFixIgeXxdFEZYuXYooKp6LFQoFvPnmm7jjjjuwxRZbYPz48Vi1alUtstst5eSS3Up4y/TF8QgqiCSR9BTafj4uMBQQgIrnk0xHb6WyptN3+XGCRRNGCGGd3TZGLVl0gkUta7T6SC12zDiBtoB0YshMxoq3pZM1yuTDXZmFhBdMZsLwVoQtvMxSCi2MzAij7TYCbmEEk5mMRAYCWZGBIJ1/mdGCSi2UlIG4Ur8HAnG2EMaLKSEEnHwcEEE+hJNVSiOytEXcl1LtUCycxNV9d82JEBvbywdbP8f0tHmoKEWq5IrtRpafTE8Ex5PhgjduzhVKtYn8TC4UPKtgDlhRqi20GFhCYkDdADTnmpHPNph23T/UZ/IY1DAYmzSNREt9K4SUKChCRIQoMnJn0psK2b8osvNj/XmUlT1ThLpMzgmyrTzabUZTQrAdNmq36qHwGAX9YLwdBYdB8BsZCCni7Sj2Mlw3Be3BHq7ktw/7/SDepGDbxeud/e748MaNMaBuABRFiESEiAq6XBEhUkaWbd+LyK09IhhhtSAtgBYRSOjNmHRdKLQ2tFX4ALVlUH6Qzpsy6ycjWtdthsymRaGA3W9UFK6lupNrA9AbTrmwwdqJEvc1+SETwf2q3wZ1ovxnIFAgzg/qLkzf3scmnJSVGkrfE73/PjpeeKHo+ICJ/rurXsu1u6GcXLvsvCgm19aJ2zE0zOfAXLPrU3T/anoQ5b9nIYp0/6l8jyvcPa97AzP1gYKd+QiEYnRh18vCbbsBr712Omw9HyI/KRSAkVmHDyTmIRL6JyLSbaQi7aYgQWp6bmZSdpuASFe6Ni0h/FwqzIee6/lOxqbv68PXiq+G3km1LWeddRa22SbdBoQzZ87E008/nSoswzDMhk6aTSfTyiUZhmE+j/Tn5gPvvPMOdtppJyilKgfuBS+++CL22GMPjBw5Eg8//DC6urpqGr+UEjvuuCNuvfVWdHR04C9/+QuOOeaYmqbR11x11VXIZitvLDd37txe/Vsws+5Is+HS+++/3w856V8ef/xxfPe7300d/uabb94gZPgMwzAMwzAMwzAMwzAMwzAMwzClWG/F2gzDMAzDMAzDMAzDMAzDMAzDMAyzvmOlItU80iVQ/nH11Vdj0KBBNfkcUceneG/m16C62kueb//wOaz58Pmq4u5Y+i+sWvAHFH+Izy7LXvs5orVLaxafzA3Exl/5b0BkahZnEQmJV0WZXNHFoVQ7GSmMHSqQM5v4px7ZjFz2s90easU111xjZJTA2o9e1WIvMnJtEIgUyEq2K8q19TmQMXqR/9E2OcOX8uFg5V4KUFbKTYAgHLhLg5fKxSRx3lsFoNu21dbWhu9///tYsHABZs+eje9d/D3su9++GDZ8GHK5HOrr67HpppvioIMOwrXXXIs333wTXznoKyXL6ZGHH+nRj5rb2tpw6aWX4u2338YzzzyDiy++GPvvvz+GDx+OXC6HhoYGjB07Fqeeeiqee+45/PKXv0QulyuKp6urCz/84Q9Tp5ukTtahLT/IyODiMu3IiN/0wwu1rQhOKeXlf4F8mwD9bMMFIkVXW+Tvx1AD5pqJf5Go57gA0AvnUvQdfMuvE/baay/k85U3XJw5c2afixwYpic88cQTaGxs7JO4iQhPPfUUNtlkE7z22mt9kkZIUlpd1GeGb0v1leGxhNw4KR20fbY9bnt+r0IEyFiwnVRSini/LpwaEm6uJ4STLNqoyKWjz0v3Oa260TxTXHjpZNxCgIQNaeImAUE+ZRG4bwVZwaM0gmotp5YQyITS7aSEW0hIaQSSQrjX9lxGZiCgH1JKCCmQkVrCbdOUkAAhJp+0MkonyjRCSoACPaYtF/8MeKm2s95aYW4fSLW7I7VUOwW1EmX3TM3dvSi7J+kpqjAGppAeA2Xu8TJRWc0qYu+D+ERcyGtfW29vyet0JmKlkZRqEwgSAo11jRiYG4g6WTzH7U+kkGjJt2LTgaMwqKENUggoRE6mrUhBKYVIESIVgZRe/0Skxc/z5s6DgERWZtzcV6+Z7AY0gWAbXqrt59UqVjbF4mQE8+bEc0KuTURxuXai3STrKibXts2hm7ZGRGa5RkUPXc1aAkzKHrPrAS8K3rxlNLpUFwpRARFF6Iq6EEUF84j08SiCivR9oSIFUnoDIC0tV1AKoMhs9qMiNOWakZWVRVS1JCuzaK5v0W1E6TqMlGkrpv1Ebm0VuXah11iBaBtxuXZk1s6ubAF3TtcBSrQRL8hWyoyjZl6tSBkRc/xedm0mbBMCZfsi26b6U35fEqWw7JJLgcQmJplNNkHjcV+NHetvuXZ3x83OF37+A3KCa5vPptxAU48CpMx9Qwpk5itaKm/jsMO30i2GtGBbgOwyWu9N5oZ6YSTZ+kaXZlMSYdITgoK9T6QrH7+hSCDPDuYIdi5hty6BkbkL0ySly6/ZMAR+ow/pRNpxobZOxwu13Wv4+Us5qXao3+7LecwjjzzivierxKRJk3idyzDM54IPP/ywYphRo0b1Q04YhmE2XLbeeut+S+vdd9/FhRde2Cdx33fffRg9ejT22GMPvPjiiz38t//K7Lnnnrj++uuxevVqvPrqq/j2t7+den6+vpHP5zFhwoRUYc8888w+zg3TF+y5554Vw6xcubIfctJ/LFu2DFOmTEm9Fj799NNxxhln9HGuGIZhGIZhGIZhGIZhGIZhGIZh+o4N818rGYZhGIZhGIZhGIZhGIZhGIZhGGYDJ5WAu5u/ERuPwBtvvIHvfve7NclP14q3sfSlG1DK4r3snz/rVdyr33mi9xncgFi58A89Cn/sscdi9erVZX+ou/H425BrGVOLrKGksSi1VJsSz5akVDtheiT/PhTybjUiiwl7NKXMN7Prrrti0qRJAACKOtG+8BkQtDDbibSNJFvLsa1Eu7Rc24myXV1ZIVag37MWSycQM3VtDFFbjajDsNaMu6o0gXA54USSUmLq1Kn4v/n/h8t/eDlGjhyZqiyGDBmCB/7nAey4444lzz/44IMV4xBC4JxzzsH8+fNx+eXp0hZC4KSTTsKdd95Z8vz06dOxYsWKivGUY6MBw7xUm6w8OxC+QSEir/xzgi8jh1MgqEDwpu9lW/+Avw8DEXYgD3TvrJSvlBi9VD2XCAck6rzI81jbH/Az6dhll11Shbvgggv6OCcMk56xY8firbfewpAhQ/osjRUrVmCXXXbBvffe22dpWHotlyy1l4k7ZYXV8QDSXOQ1jkEYs8eGkGEHrvPp+moiI320YYw0Wlixol01SC+PRiBUtBLFQKwiICBJQMAKQrXk2ugf3XvhxNQSUmS0zNrJHL1C0gu8zSMUakNCShmIsDNaLBnEaUXZUkp3TpAVggtk7OcUAlJkIEi464SQLvVQPG6lp06AKbxU24q2Q6m2/RShAL2WMspyY2+qTZ/WgVS7FnH0NJ74/KjCnKfU+1JLrTJx9laqDYrnMCl6dgJt5/01EmkbQgAN2TyacgNRJ+uKM74OEUKgpb4VI5tHoTnX4jaRUcrKkCMQCBEpRBRhwVsLcNrxZ+DwcUfgo3c+cvNoO0+2ImUrmVYUrIliUmrArmXtfLmncm0rWw7l2kBYb/5zlpVrp/Hhu6Ci+F43J12fYT8CEUDCXdtc34JB+UEgoYXTJEivNUhBITJlHjlhdQRfrnaNAmHXIBEiAK351hSZrz2DGga7uo3sRkWIjIhdf77IyLT1Zwo+R7C2cusss/5VwbpKtwcRk2urkm3E1yu5Qbd0m3HLaxNY2TWcuc6K0F1kRK6NyXX4v/9TRwc+veBCrPnjn+InMhkMuvF6iIaGomtSzX+q7Pp7LNfWGdLzHTemws1/GusazT1je0zh5fzkV84KSt9SwkispalfIYFgcxAdv+kLzAE3x4CAsPMdM28RZOYswgusKci3NJuLaEG332wk/n2yiUP6eYrbVMTOecy8CO6aUJidEGq7mYnvd6ykG4j3RfGZSN9JtQFgiy22SC21W7JkCc4///xUYRmGYTZkli6tvOHrlltu2Q85YRiG2XA5/vjj+zW966+/Hi+++GLN4rv11lsxdOhQTJ48GQsXLqxZvACw2WabYdq0aSAiPP/885g6dWqqDV03BP7rv/4r1fekTz/9NJYtW9YPOWJqyVe+UnrD7hClFF5//fV+yE3/8IMf/AAfffRRqrDjxo3DTTfd1Mc5YhiGYRiGYRiGYRiGYRiGYRiG6VtYrM0wDMMwDMMwDMMwDMMwDMMwDMMwGyhDhgzBT37yEyxfvhyPPPIIjjrqKBxzzDFVx7di3rSiY6pzJVa9/acSodOzfO6v8c79B2HVwsdAUUev4toQ6Fw6N3XYn//855g2bRrmz5+PefPmFZ1vGPZFNI0+rEY5q2wp6rlUu1S40lLtUMgMEM46rAVpPH6M59JLL4U0UsoVc+6LSbSJIlN/RrjlpNvKifV04asgDPk6InvOQEaoTVYmpqXdNg4CYZ9tA2FWOZFY8IKC55132Rl/eeEvuObaa9DS0mKiKG5f5YSIDQ0NuOqqq0qe+8dL/yhbhgCwzTbb4LnnnsNNN92E1taey9+mTJmCffbZp+h4Z2cnZs+e3eP4LBsN2EgL3QK5NpERCSJ8Hxy38jsrww5l26b07DkK6jzUaTuRdkzYheCWDe/dkGJBYGr43l8nnHjiianC3XLLLViyZEkf54Zh0jNs2DAsWLAARxxxRJ+lEUURpkyZgpkzZ/ZZGqmo1D9SijBFl1AgJxRQIB8FQf8fhGFfbqWPRrII62ElI0gUZswQJgIZXESAFEaiLUQwfti4AhG2ET8KkhBmiiEEjJTby6ellMgIoeMFAn22lWJrUbaUXg7phNdSP6xYWzppt3SSbgjoOLSGEhmhH1bgLTMSMMe0eFt/PqJQ7K3llTKQUDqpuPCS8VA9GSo33VERP+KqpD+k2uXaVY2l2pTir5akTadUGcXClSofKvM6gRbxenot1U7kvqxUOwxh5osAkJVZNNU1oU7mymd6PUAKiaEDhmJU8yjUyTotsVURFGmp9srlK/Dj//wpDt3nMDz12FM4fOLh2Gz0ZkbEreXbScG2FinDb2CT/DPza1uapcXJKC9KNoRybYjgXku0o6LrRIr2XyJI2Y0VhO2HfH8Tto5RLZujEBnpdBRpwTbsukGZfl5BrxMIESL41SB56TkIjblG1GXWjaS9TtahKdfkZNqKjAxc6c9k32sBeOSF4aBg3WVUyeSP+Rq3bcO2H+XrPlwvqeJ+g8gOh0Fbofi9Hb/1/X0cHiMbFnoYliLTR6VZHlq7Fu3TZ2DR+AOxetp98ZNSYtD116F+773LXl/LjRyK4q5Srk0Ix1ZdxAOyDaZNmCwF34mQ+Y7E1p9bawth5gW+/lUwlitFQX4IZu8NM57ruZWAEW+bY3Y+kXEybL3Zh4BpA25uI4ofdh5UJNy2G57EZyLSirIRhE0Ite2mIclNQaSUiTmM/aR9K9W28dx0000YPHhwqvA333wzFixYkCoswzDMhkp7e3vFMDvttFM/5IRhGGbD5bvf/S6y2Wy/pnnAAQdg0aJFVV+vlMLll1+OlpYWnH322TX99x0hBI477jgsXrwYCxcuxLHHHluzuNcnNtpoI+y5554Vwyml8J3vfKcfcsTUkh122CHV9xJ/+lPv/r+o9YUXX3wRt912W6qwI0eOxPTp05HLrd/fFTMMwzAMwzAMwzAMwzAMwzAMw1Sif/+Vl2EYhmEYhmEYhmEYhmEYhmEYhmGYmtPc3IzDDjsMhx3mBcyLFi3Caaedhoceeih1PF0r30W0ZjEyDUPdsVUL/1ATGfaaRX/D+384HrKuEc1bHYPBX/gusk0jeh3veklZOXWc+fPnY/To0QC03KUUmxz6m1plqvvD3f6OsDvZdmiBKmn4ciLtUPI1amgGh3yhsbtEU0FEWLBgAV577TXMnz8fixcvRkdHB+rq6tDW1obRo0djt912w5gxY9JJnNZzdthhB/z7v/87Hn30UXQunQ9SHRCZetPkvNhLWCOTAJwtk6SuMZExojcFtxc3KUBII86WWgBmREciqLmEehlf3KZeH3OJ2nBe4Jk45drEhCMnlKyTuPyz/DEAOOigg5DL5dDZ2Rk7vuij7n98vu+++3Z7vhJCCHzrW9/Cc889V3TulVdeqVr82pQbiPpMPTqjTu1lIyu+iiAIIAiQkFBKQUh9jox0iwSBlIKSXtVopV5CkCtD92wEcEKIxDl3yzoZqP/g/mWR19XI4sL4AH/M+ghjcdhzTL9x6qmnYurUqSgUCt2GKxQKmDx5Mp588sl+yhnDVKapqQkPPfQQ5s6di2233bZP0iAiTJw4EcuWLUM+n++zNADdxxaJfMMusdIcLSHi1JeE0kb7noJLtFTbRR/0y04KGiZBRvBIPjE9XggjfxXWBQlIHdiGIrsZhxQQRiZJwry2tm4QSIViUeGlknYssTJSEegfzXs9mJk0INzhWBnaA8p6ZYWZJ9nXQp+TPriw4krhhZNuvCJ7PpBhWqG2C62RVk7p5JXJ+LxcMinVDvPe51Lt7obiSssaUT5+H0VtRdm1xItxS881XTjR/fmiZVGpIGbe42dq3Ui1ge77iOP0AAAgAElEQVSl2iUkvCWl2lYEbWTAAgL5bD2yct3Ij6ulPpvHZi2bY0n7YixeswSq0IUHpz2I6394Iz5Z/AkA3Z7PvuAskOnltHxWmWqxCny9MCFS5p2AEsrXrVkvSWEkuMuWI1q8FNTRAZmRyLS0IDN8OJCrAyDcGii5VnEiZTfvDubDLhBi/a/tA2Lve4lva3BlZKXOluZcM9rybfh0zVJrzgVMniH1eiJSAkoWIElAigwiFSGTkXpLJuVlxG35tl7nuTcMahiET9cu1X07hT2v1CUqCETC7QUhla5rMiH0SlgCQpljWqCdEdKtnMkXpltD2/HHipFBAsoolW1ZK6VFykr59RKg72spzEYV2l8OCC3p8vWnZd+2Lelj5OPvo+XUql/8Eurjj0GFAtTy5SjMn4/Ol14GrV1bFFYOHoxBN92I/AH7V4y35PwnSZWfq5xg3q51u8tPOOfIZxuCOZTuQyGyum4FQZoJh15P2zTsXMduEGLl+gjmE+TaJSAh9CJfS7bJiK3JxCl97nXX5TcDcbMCNz/QyMQ8xK3pg7KJzSX0i1gcIojXHo9fI9xXTH5mA5cvgUBWLoI8hHmpoVQb0ILx++67D+PHj694jVIKhx9+OObMmZMqDYZhmA2NZcuWQSlVMdzuu+/eD7lhGIbZcBkwYAAuvfRSXHrppf2WZnt7O3beeWe89957PZJ6W6H2tddei9WrV9c0Tw0NDTjiiCNw991399l35esbt9xyS6px8ve//z1+8YtfuM2wmfUfKSUGDhyIFStWdBvuhRde6Kcc9R2FQgGnn3565e9fAOTzeTzwwAMYNmxYP+SMYRiGYRiGYRiGYRiGYRiGYRimb2GxNsMwDMMwDMMwDMMwDMMwDMMwDMN8Bhk2bBgefPBBPP3007j11lsxbdq0VNdFHSviYu23/1jTfKmu1Vj2+t1Y8eYMDNvvGjRvPRmqqx3L//UrfPrPOyCzDWjb6dto2fbEmqbbn6hCe8UwBx98sJNqL126FPfcc09RmEG7notMfnDN8+dICBsr/7gueb6UPS60vHmZY1zsqDBlfCtkOldOEUuWLMEjjzyCP/zhD3jqqaewePHiiteMGTMGX//613HWWWdh6NChFcOX4gc/+AFee+21qq6txLRp05DL5VKFPf/88/Hoo48CpLBi7sNo3m4iAIIQGQARrGxPCGkkbtbQBWOqjIybSUKQAokMtGSboKXaVrYWireDehVa4yWFwi6j673s0ggqy4rgrHiuglhOv00n166rq8Pw4cPxzjvvxI5XkgbXgr333rvk8ffee69X8bblB+HDVR9q8ZsRZWsxnBZkCxWZajIaKyUgpFYDagUcaS0caYGpVStqGZuVfXmBtitRMnpHIWxL0GVuJalW+gWRkEuaWNZfZyYTkMvl8LWvfa3kmJPkqaeewgsvvIA999yzH3LGMOkZO3YsfvOb3+D444/vk/g7Ojpwyimn4N5776153Mm5lhUC2rG09EUoL+wNuuJSwkh/mRdNOrlkKHV1gkjEZNV6Kme0tGYMj8XhPwigAgEl9Djl5hVWwq0ik64Zt4jcaysldULXxIcmbbvUwlSTfignTagkjZzblp+zPersGNmjPmzPSSPL9oXnzlupJbxsm6xk0n5EIX0+RJib8LVWtTrdqxV7x6rTSyqJyMlZ1kepdlLQWzbM+kBi3RM7FYhqdZBEoEB2XPI8Bc+Je7Xo8wci5jAzFL/IyV1t+t1JtePXxqXaygjutSxaYkC2wbXVDQ0BgaEDNkKhPcLk4ybj2VnPxs7vO35fbDV2K0RKaVGx6atsfUlEsIJtKWDmzQJQWmpMa9ei8Nd/oPMvf0XXSy+jMHceaGW7STt4ZDLIbjUG+X/bBwOOOgL1O+8c1KnPqxcwF8u1S20uk5S3l1xTmbahPv0UHYkNfghAw8EHQTj5FgX/TZRlIu1RzZvjkzWfABRBLyMIkBKISK/ZMwWISAJS6rWHEFAR6Y0VhICkCPWZBjTW9X7jrN7QWNeEXCaHtYUO6D4WZiMEgjTSYikllBHNk13fCAEFCUnKrIAzgFBQJLVcGwpSSKPKtkJsI1AmZe6pQK5tNmzQG1D4PsNvOGXGOhOXXqcBkABF5BobufvdjHqkTLs144Nbq/e+7EptHrD6N79F1+uvd3udbGtD4wnHY+AZp0O2pRerx+Y/ZTOF8p+twndJpUTaaeTads6Qy+RAMP0EEYSUXjZvdhRRpCAh3RzKrbelrkAr2EasHQi35jaND4DUa3tphhCzzrdtU9jJCyg4VlwMyXmQvswfkW7jNDPBCb7usekIF5ONL5h7JOcaZvqE8KPYz2dPkp+39JVU2/KlL30JBx98MP74x8rfYb/++uu4/fbbccYZZ6RKi2EYZkPir3/9a6pwO+ywQx/nhGEYZsPnkksuwccff4xbbrml6jjq6uowZswYvPHGG6nCL1q0CF/96lcxY8aMimFXrFiBSZMmYfbs2ejq6qo6j6VoamrCBRdcgEsvvfRzJ47+whe+gNGjR2PBggXdhuvo6MCPfvQjXHLJJf2UM6YWbLzxxhXF2q9X+C5kQ+C2227DSy+9lCrsz3/+c+y22259nCOGYRiGYRiGYRiGYRiGYRiGYZj+gcXaDMMwDMMwDMMwDMMwDMMwDMMwDPMZZr/99sN+++2He++9N5W4V2bzsfcdS/pGJKy6VuHDJ87A6nf+jNXvPoVo7Sfu3EezzkVhzWIM3m0qKhpz1kNUZ/c/yAPiAqG77roLa9asiQcQEq3bf6tGOSpnYgxkhWWFRpR47i6NuNQtdm0gg2uoF5i4T1OF+BKxE+Hhhx/GHXfcgT/+8Y+IoqhH18+fPx+XX345rrvuOlx99dX49re/XSTiqcSzzz6L2bNn9+iatCilUocdP348xo4di7lz56J93uNo3vYoeIGRloBZsZcQAJH04iYoL2oSBCADkAIJYVyWgWjTGPkIRu5FAvAqL4wcmsXABhnYlDxJ8aDPixdzxgRzNr0qbvfOzs6iY0M3qk6e3hOGDx9e8nh7e2Wxfne01Q/C+yvf12+E0PJzJUBSQCkBIbUcjkAgYaXZCkIJSOnFXl5tGqrb7Ct91KpByYjngKCuAnFXjOBtSQE6edFpRSnWhte9fya46667MH369OJxpwSTJ0/G22+/3Q+5Ypie8bWvfQ1PPvkk7rrrrj6J/7e//S2uvfZaDBs2rGZxdiePFFJUlkt2F7fbFMPEh3AslkXyXUHCCT+dVDhIXwiAVHzMVqRigl8bh06aEgJH8ueUlq8SrBRbS0r9TMHkzAqrzThipwZkhdYIhMTB3MOPX/46E5EXO7pAMCLIQPgotcySlBZn2lzZZy3TlrF5ihBGjy2kPmzqT1oBJglI6SWUVlbpxJRWYNmNVNumo+OV7n1PZJR9LtWu4lzZuPt6TuCbZiIrxZmJ3Ssl1guxeW7y8m6k2jYm5US8ZfIQ3Gex106yW+a6bqTadbIO+cQ6f0Nl4yEb49d3/xoTJkzAK6+84o5//dSvIyKlpdkkoGX55O87sndZBG2TFUBUQOdTz2LNgzPROftZYM1awJ814UW8pKMIhblvYtXcN7H6v+9G/V5fROt//gB122/v5r/hPNjJloO1T1K07f3I3ci1TSZozVos+cY30fmPl4Jwmk3+9RpENuv6E7esc+uDEu2dCIMaBqEh04A10RoAChkhTZ8vQVCu/zIrDyOYzkBqezSUEGjNt6atwj6ltb4NH3S9p+tf+X6WpN48AaavlwQoSAhh1lECUMLLte1oBSFBBPOpARICMiERduOiMGtwO07Z9W+QPyfXDurEtgdnKg7W4RRcZ8+5PqiH32fUmvp990XbVVciO2ZM1XE4oXVVF5vnMpf3Rq6dy+YAMt+rWKl1sI2VHfPtBnKKCBltctebkAgFQia4h60Y27RJsuL/cIri3+vNQ6R9A2F6JeG+t/FWay+5FtbhHRRO2E78nEgIYfodSsxFRPw5FGrbeZOd6wTzulheEmHD7xT6Sqptuf/++zF48GCsXbu2YhxTp07FiSeeiKamnn03yTAMs76TRqBYV1eHbJZ/RsgwDJOGm2++GUcddRROO+00zJ8/P/V1Qghsu+22mDFjBsaOHYtDDjkk1SYwgJ7Xzpw5E4ceemjJ8x9++CGmTJmCJ554ovr1VBkGDx6M733vezjvvPM+d0LtkCuvvBInnHBCxXA33HADi7U3MMaOHVtRdP/+++/3U276hpUrV+Kyyy5LFXbvvffG1772tT7OEcMwDMMwDMMwDMMwDMMwDMMwTP/x+f1XToZhGIZhGIZhGIZhGIZhGIZhGIb5HJH2B5Dt7z8Te9+57M2+yI5jxZvTY1Jty5IXfojV783u07T7AlVY3aPwhUIBt9xyS9HxgaMPQ93AkbXKVjGBrK2bQBWOd/ODXRcvJcRFhEN2a0RTvmf/VL18+XIceeSRmDlzZo+l2iErV67E2WefjZNPPhmFQqHqeNY1p5xyCgCga+WHUGtXgEhpQTZFpm4VgEgfR6SPW5kTQuGyDWseVoiubBkb4bc19DnBF2HbUTkYs5fXfiV+xB3WPSUESs4RV6YtVhIdAsCKFSuwaNGionC77rJr0bFaU06GXldX16t4W/Otpt60uM7+NyIFBQVFCmReExHif/ockXLCLy0HM3XnhPdeuO3aAoVtIpS4+fAxKVyp+79Mf2Jlfi7R5DmmX8nlcvjxj3+cKuw777yDW2+9tY9zxDDV8bOf/QzPP/88ttpqq5rHrZSqmVDA9cXlCGTNpSNA2HWXOB0fR0OpdsmOOZRLm9cuvBN9ukHaOB1VTLJtI3JSbXOpy6LSY48V+/opgpE/CqnF1EY+6uSSNtfBVFOAjNzS5MccD8W3IBj5tDASby3VJSO51ClrkaQUwvgorRjbbFwhJAQASVanbeIzCUipZdo6HWnkmdZLqQWbTnoZiCiFLSsn1TafMYVU2x6NCXhrIdUOC7sUFYbmXkm1AZ9++OguPaJeP0qlXTGvFcJ0d1+Xk2rbGVV83hU7WVqqTaWl2uG967qJ2LwdyGVynxmptmXUqFF49tlncfDBBwMAho8Yjv0OHAdFERQpPW+mSD+Unzvb+bM9tviI47D0zPOw5rHHEa1ZY1c+MD1XYvWjCbtjAtDx/Iv4+PBJWH3vb8yxEnULK1D28+KY4L5E3cbe20NKYen555eUaltKTbmtFDt5UdjWRjSPMOUSIaIIiggRFRBRhEgpKKXLtkARItO/R8qWNaE134b1gUENg1FQESIVQSGCooJbQymKdH7NZ1Fkwpl2Q0aqXbzGIncM8N9wkBmb7DrY1q1y6y8PCX8PE9n3dsuqYD1m+yh3uUkt6A+IyG13tS7peOYZfLTv/lh04EFY9cu7QR0dVcXTa0F4N5eXEjXbUb5cXoQQyCALBS3M1s8qqHOBsFdwtRiMN7obtveu0BuP2CkJ6XmQFlTLeE7sHEnq+YbbhEMIc8w8jES76CHsPCReNlaGHR96/VzHn7OibrOpSDhvASBlINK2Uu3gSveWEjJt+9yDeUw5umsvAwYMwE033ZQqno6ODkycODFVWIZhmA2JOXPmVAwzcODAfsgJwzDMZ4cvf/nLeOutt/Dee+/hiiuuwDHHHBPboGD06NHYbrvtsN9+++HPf/4z7rzzTixbtgxz5szB2LFjAQCPPfYYdthhh9RpHnbYYTj55JPx97//3f1b5LJlyzBhwgRsuumm+POf/1zTf1ubMmUKXnrpJSxZsgQXXHDB51qqDQDHH388WlsrbyC2dOlS3Hffff2QI6ZWLFu2rGKYNJsSr8/8+te/TvU5N9poIzz66KP9kCOGYRiGYRiGYRiGYRiGYRiGYZj+4/P9L50MwzAMwzAMwzAMwzAMwzAMwzAM8zlBSpnqR/PL5vzCvS4lvC7FjBkzei/DKUH7u0/WPM6+5tNXbksVbsyYMQCABx98EO+++27R+bYdT69Rjkr9sFbEnir/+Lacris8H4q6vEgqLlvWz0fv3VQhvb7nV7/6Fb7zne+s62xUzQknnGB+uE1YPuc+eIm2AiEyAkqKHdfvg2cK3htRFIBAXqlgNFLGcBlItomw1Yi6QNxsq52cQCopVAfgZXIo0+56+DvwmTNnlozn6KOP7llEVVBK6A0AgwcP7lW8zfUtICPvUmQlXsrI08mI1IwU0ITR9WBeQ/tMYyrAhGwxpoWz0m2gSABnjKbQAki4uIrriWJPzPrPOeecg5Ej023ecNFFF23QGxEwn2323HNPzJs3Dx999BF+9KMf4dhjj8Uee+yBL37xizjmmGNw1VVX4X//93/R1dWF1atX48ILL0wd96xZs/Daa6/1Kn8V51iJKVXRfLpEtxx/m5D3xkTAIhYmJtIOBKC+C7fiTh8ZWZGnk2v7mP2mGgIwMmo33ggtthbSWCSFV0fqcUrFysZLSgP5tDttNI9kPqA5b6YjOn34fBvdJATBvorJGu01JscunEaLtrV7WsuyM6EoO5RnkxFXkpVtQ39eex5B+kJYt2bwngKndHmptn1Pyo7JiJ1Lvu5O5O6k2t3RTZON64XTn6tEt1JsOxfp6aObNOz7bgniKPnZwvsmmVbyvoxf4lAUbNIS3Jv2ophUu0T8cam2n6Pp+aGe2+ezedRn6rv7pBssTU1NeOSRRzB58mR842tH675FRSgo5YTaWg6tSgq2FRGixUvc6gjQZarc6/gqt9Q597pQwKffuxSrfnmPCxt7dkukuFzbhelOrh2sq5ZfdTXWPDKzbJmUa2s6XREbB8KLiAgbN20CErr8IlKIEMimSSGCcgLqSEXuOIHQkG1ALpMrm6/+JJfJoTHXCAXlpeDk824fkZVr65VVbAOjCMq0l7hWXUGvufQ4FgWrLYCEaRXBWouM/Mze62G9EgEIZNuuPahApG1PBFLvWNi+KMAq6PrXv7Ds+z/Aoi99GZ0vv1xVHP0t1+7uOBBuTBjWK0AQuicQAqTsZla+rcQl2V5oT0aYrScCvl+IzS0AJ1vXcxs//rl5hD9g5NwSQkr32n0yISGDh/Zge1m2cHOdQKktpO4ejNA7/NpQC7WDtBMFHytL8hLtcB6T7HtqLdW2nHrqqdhuu+1Sxff444/jiSeeSBWWYRhmQ2H+/PkVwwwdOrQfcsIwDPPZY5NNNsEll1yC++67D11dXe57pvnz52POnDmYPXs2vvzlL+PUU09Fc3Nz0fXPPPMMmprS//v43Xffjd133x25XA5CCLS1teHhhx8uu+lvT9l+++3xpz/9CUSEu+++G7vssktN4v2scPbZZ6cK973vfa+Pc8LUknHjxlUMk8lk+iEnfQMR4cwzz0wV9rrrrkNb2/qxUR7DMAzDMAzDMAzDMAzDMAzDMEytyFYOwjAMwzAMwzAMwzAMwzAMwzAMwzDMho4QAjvvvDOeffbZbsOtWfQiula8jbrmzbD8jd9VjHfAgAE4+uijcc899+DUU0/FmjVrapVlrH7vaWxoP/NfMe++VOEuvvhiAMCNN95YdK5+yI5oGLF3DXJTRrVUUaTdzbXOhkPlw7nTxUqvoa0Z7Ll1PkX66dluu+1wwAEHYKeddsKIESOQyWSwZMkS/OMf/8D9999fUlwOALfddhsOPvhgTJgwoab56Q+GDx+O/fffH0888QTWLHwWrbt9HVZ+bByPEESAlTeRVsFpkZIRQwkFAelEa0Z1CV+B3nzkBE9BvW8+vA5kpJMAYpKkpIxQuHhsdiiQSgonDnTCJROHFwZ6iZI9tnbtWlx55ZVFZXPooYdihx13KJYaUgqZZA94/fXXSx4fPXp0r+LNZ/LIyiwKqgABoWtECQgpEZGWeEmSICiQkFrkJYSWfBGBhAIgocjrAIUgU5tegiqsyE0IUx+2xr3sE8m6sZSpX3fM1q95dsdCC5woDs/0L7/73e/wb//2bxXDtbe347TTTsPPf/7zfsgVw1THsGHD3NyqHNlsFj/96U/x/e9/P5UwgIiw0047VS0r6alU2x02/We3UzFYiWc8Oi3j9GNpUs4qAsljKO4VbnwOg3sZpHZIChBpubZSZlQJJMUqoZy1AkghyMgn9TgEABJ2HEOQsB/z46JGsu5sN34I8ulY6bUWT5u4rKfSpkpWeh18PjMuCRdWWNclBKRP35QnCTKi7IQM0sQrhXTzHBAZyaWVUPqP5ySTsGOojMdXQqoNVz9kpN2lZZTdtblU42yVltaqhNpBXkvmLHGw8kZA5SiOPXlPF5VNor25PNhWTYm25Ft72dQpEZkXLlNMYGov6rlUOzyv/5vP5lEn64ry9Fkim83id7/9Ld6e/wraKTKSfAKZua5T6BsRvgQgyCjvBSGCr2YBfd6smiCbGlG3zdaoGzEMsi4HtXwlonnzEL37QdGyx8ax7LIfIrfj9sh9YTe/zknMld2sPHk/J9s8KNbWVv7qHqy882eJMPF8hPHH0/MXJOfm9rle5jCofjCWrF2il4SZIB9BPy2hNw2IRKT7ciK05lu7raf+pq1+EJZ3LIeA3vhAKAIJCSmsJlvqXj4sGoJtAGaslFBQpg5IbxhBujQyplvOhJtU6J0W9DhHdjwmN664egnGA32pXZsHK22zNnNLcxPYboXlNrNC6bVYrRjym18DhS6dTiGCWroU0XvvovPlV7Dm0ZkovP12LHzh7bex+OhJGPzz/0b+Swf0OD03/6mW8GuqolMCpcaqcsc1ujcgEiBBZsMyPZMh811LeKfBrbXJ9D+2afh+WR/XDU24CY0f931d2g1JbLvy6dhNMlzIMkOYfeNiN+XjBNkI5hw2EnMPuHiECW++N3DzEYTzmXgGnFQ7jLufpNqWmTNnYsyYManm8JMnT8bixYsDmTrDMMyGzQcffFAxzKabbtoPOWEYhmGStLa24u9//zu22WabHl0XRVFN8zF+/Hjcfvvt2GqrrWoa72eNyy67DD/5yU/Q2dnZbbi33noLL7/8MovJNxBWrVpVMUwut35sHlcNM2bMSBVu3333xfHHH9/HuWEYhmEYhmEYhmEYhmEYhmEYhul/+P8EZBiGYRiGYRiGYRiGYRiGYRiGYZjPCWl/ILX4+csAEBY/d0nFsLvuuiuEEDjhhBPwyiuvYOLEiTUTpHYseRXR2k9qEld/Ea1ZnCrcJptsgpdeegnPPPNM0bm2HU9DTQ3AIYG0GEgjqUueL2UrShipAslToIcCABy0y4Ai8U81jBgxApdddhn+7//+D3PmzMGtt96K008/HUcccQQOPfRQTJkyBTfccAPmz5+P2267Dfl8aZn3RRddVLUwEwAOOeQQvPjii71+VPMjzUmTJgEAojXL0LXyI2jzltLCp0CqDChTF8rUtzIPuPPa5mXPB/Wp9PGYKMqc32SQtq0RWYGUqX7/IiH/C4WZvu2lkmcl2kxHRwemfH1Kkdy6ubkZN95ULKvvC2bNmlXy+O67797ruAfUNRpJqdcjKlJGnKhfK3PMHTfh9C1o6wyJ5yBkIGwsllfGr4SRk8aCUrwnCEWtiF2XeJ/mGNMv7LPPPth///1Thb377rvx/vvv93GOGKZ/aG1txa9//etUYYkIra2teP7557F06VL8x3/8B7bcckvk83lkMhlIKTFgwADssssuuPnmm9PPKSr0e5Ukg5TohK2kOTyQlKnGZMFA8TgQCFwp+HPxmfBKkRc1uoGBgu5c+HEDSk8lnJTVCkGVS1qRCqSk5snKT0VCd2nllAJacgppNKYCEF4VKSEgSMBKq6XQ0mx/XDgxJaz8mmAk2yI2gxXkRbLhZ7NhYeLSqladRSmlicDKLwWk1HkhEQoyS8goUVqqHatLd3VQZ5Wk2pXG2wrTsXLi0R5Jte06gRKN11VB8EfxR/VQ7KFlt8lsBemUmsfEJzzxeyNAuZlbqcvLi47Dz2vvNXt/JedasbQpsdoivQ4gAPXZ+s+8VNsipMRmW+6CxrpGFChCZB+qgCiKzLxZQVGESClTTwrKzLX9SgcQwzdC4+nfwOAZd2PY32djyO9/gZYbfoyWa67EoJ/djI1m/xFDH52O/L9/JdayYJ+VwqcXXwoY6VWynfimHPSHQf+axG0o9MSTWHbpZcmm6MsgfBHc7yQodo/B7rlk7gN3HgRIYKOmYbpMhEKkIkQouLJTRFBKy4UVIiiloBRBEdCar7xZRX/S1jBI51/ZvCvXDnTd2zZh1lKUOK7M2suOUYSgpZhjgN/IyH3/YevS1mvx2riorgX0vUyI9UHl20YwLtt21JN+uAdkhg5BZuONkdl4Y2RHborczjuh4bDD0PL9izH82afRdu01EAMGxHPX2YlPTjsdhYULq0pTCNG7jSC6Gevi4ur48aLold8ywY8esVW3nuWQnf+YrUPIjwO6DoVLQbi6M5mUwu8H4jYr0zJ4t1kHCUhISAhk7EYcpOcaougPwbOet0gbHmaTESHNfMlI58P5kC0+AUgZxCqCQhXF6bpyNHXn4sS6kWoDwGabbYZzzz03VdilS5fi7LPP7lH8DMMw6zOffFL539K23HLLfsgJwzAMU4qtt94a1113Xb+nm81m3aYyTzzxBEu1U5DNZnHsscemCstrig2HZcuWVQxTX1/fDzmpPWvXrsVFF12UKuz555/PG14zDMMwDMMwDMMwDMMwDMMwDPOZhMXaDMMwDMMwDMMwDMMwDMMwDMMwDPM54Zvf/GaqcKsW/hHL5/4mVdiGhgb3equttsKMGTMwb948XHDBBWhr671gqf39YvH0+kzjZgenCjdjxgzcdNNNRccz+cFo3uqYGuSktwK6NHGUOC8S5wJ5GAEYv9OAokt6QnNzM66//nrMnz8f//mf/4ktttii2/DZbBZnnnkmHn74YS05TPDGG2/gySefrDo/gwcPxu67797rR6m8VeLwww93P3pc+ervgUD2BbKC7VAVZx8qHiYQRGnjlz2mrLEpCAMXbtigjAoOXh0AACAASURBVNNKOUtcCRlhSdFXGflyTGiYuMwKB5968insueeemDFjRux8LpfDtGnTMGbMmJLlVUsKhUJR+gAwaNAg7Lrrrr2OvyE7QKsZTR054ZuRn8eEkwiEkPCSbaXNXrB1p5QNCye3ss5PFw/g/0thfXucEK7c722T1c2/y12vmT59OjKZTMVwSikcc0wtxiaGWT84/vjjsfnmm6cKu3z5cuy9994YPHgwfvzjH+Ott95CR0cHlNJ98po1a/DKK6/g3HPPRUtLC371q191LwKu1C8672LpgEkpb1yqLXyYcDwVfqzwbkThZwBmzPDHwjS8jFgFIkeClkvDiLGT44hOx4sVhZBGuAgtdRTCSB8lnFrReSUFpHZOOpl2KHPUomtAiLjQ2wsi7QOBaNZIrkWQH2uZhbAFqWWUZGSURt4tpNZqSxEoK0UglCSYz6HDEAHICCNIDsJ5d6XLL4wc1conu5Nq23NkJK2+isq3t1CYWZZumms5iXS54+UTSAh+hZ9TpJFnJ0XbaR/JOLzYO5EnIH6fhAiEDTxWBsnXXsXqP3m5a0rdm27jmUTpFpW1nQ/CtgVfI7lMDjnZ8017NmQEBEY1b4Z8Nm+EykYIDaUF2yoQbCuFyMih7a0kx2yGlht+hCFPPoSmC76N7E7bg6SAsnNpN88GstuNRdtt16Plsu/FVlgwz12vz8WaZ58LZMtxIXpqubZ52/HqP/HJWecAZuOGZFMUxZd0i0snEOnCyH03ahwOImXKK3LjnBNTC2Vk1VZKHiGbqUNDtqFccuuEhmwD8tk8FCIUVKTrm6wM3Aq17efTn5fC9RYi0z8l1l6Aawd+xLPjqPLvbT8jgn4bfrxW8JtwkDsRtAfXD5Grm1h/Q933+/2ClGg87qsY8qu7gcRagtrbsewHlTfp647Ucu1yxdDN5eXk2uHxAgqx/jzZB4ugTlQw59KbfcT7BF3HPm4n3DYBpdDSbfuVkG1poS7bzTuEhJAZCCFBJIIhzWi1g/mWF2LrhxNpQ0DIUIgdTJUQn+ekEWrrOPxMLHaszDymXD2UolrR17XXXouhQ4emCnvHHXfgrbfeqiodhmGY9Y3Vq1dXDLPjjjv2Q04YhmGYcpx33nk48sgj+yUtKSXOPPNMrFy5Er///e8xZMiQfkn3s8JNN92U6t/vn3vuOSxZsqQfcsT0lpUrV1YMs6GKta+++mosWLCgYrj9998fRx11VD/kiGEYhmEYhmEYhmEYhmEYhmEYpv9hsTbDMAzDMAzDMAzDMAzDMAzDMAzDfE6or6/HJZdUFtxQ1IGPnjonVZynnHJK0bEtt9wS11xzDT744AM88sgjPc5nyIYm1h66z5WpwtXX1+M3vymWl7dufzJEpo9+sBd3LlYpYyrWw/mX5IVQRTohoL4O2GPrfBVp6h//Tpw4EXPnzsXUqVN7/KPGAw88EGeeeWbJcw899FBVeVrXjBw5Ettuuy0AYM37L2mxJRSAAgj6tVEs69cUHrPHgbiRKi4KA8gEi4epywItjQmBlhH7OfFXQvro00KJ43FWr16NWbNnYdZTs/DYHx7D3b+4GxecfwG23257HHjggfjnq/+MhR88eDBmzpyJrxz0le4jrhHTp0/HRx99VHT86KOPRjab7XX8+Uw9rMRPS7WNhM29N7Jto2azsj8ATv4GE97oAN1/nd7PShhNmJjMDXBCdX+svJiTQPFToRhyXUvfmG4ZMmQIvv3tb6cK+/zzz+Opp57q4xwxTP9xzz331DzOVatW4aSTTio75+ip4FgYAbU/7QNY3aGWcHr5YZGAV8T7dveaCIJELCAlx2nyYwaZ/CgQlLIybS8UFYEoWV8r9P4cQp8nQVCkVZHuWkHGTqnc5yChZyNKAJEbxwRIWcF3uMGE/zzCbQbi82+jD/3ccGWmIARBOoWkl0gSaWm4ULbM4KWYQpiXOkKrqdSnpHdIErS40srMXfaEryF7XNg0K0u1k6/7Wqpd6lhqoTYFhQ5btuGSIS79DM/ZNudiiAnTKzzKxlki31ZiG7YfoLzsm5JvS5UHlQoaD2fqN7w3lVKm7dh5Wvw6f38GKy3zHz0vBLIyi/q+Wkuu5wghsHnLaGRlFooiREoLkyMzb45UQT9TII2uz6Fx6mkY9MA9yB0yHpQRev5s59lWKE1+vm3nzgNOPgENRx8Rb6fmec3Dj8bn14nWUFGubZ6i99/HJ9/8JlR7e+z63D57F31+Cq4rSjPZGMvM1XOZHAbmmqFgyg1kysuUg7LyaS2iVlBorW8pWR/rmpb6VifRJiNUVypCBLuWIqNeN5Jwcyyy58za2YcwYxkAkBkHbSkLs+o214bSezfWUbwVKCg/ZNn+Xvi2oI+H6zJ/jMymEooCQXfafrnG1O+9F5q++Y2i42ufmoWuOXN6FXdqoXK5j95DuXZ4vCvqdPUHspt4CC9aB/k4CFDKD1q6H7djfbAOJztOwY+PQrj5FUiYDTyMxFoYAbaw86ZEXoWAlFambR5upiHicdiiIrspipnnSECQ0A8zDyLhv1Mg4VONfZsg/NiXlGq7uWvKeUx3VCvVBvR3iPfff3+qsEopHHrooVWnxTAMs77Q3t6OKIoqhvvCF77QD7lhGIZhumP69Ok12Zy8HPl8HhdeeCE6Ojpw2223IZ+v7t/mP+8MGjQI48aNqxiOiHDuuef2Q46Y3rJq1aqKYRoa1q8N5NIwZ84cXHHFFanCnnXWWX2cG4ZhGIZhGIZhGIZhGIZhGIZhmHUHi7UZhmEYhmEYhmEYhmEYhmEYhmEY5nPEWWedVRPxq+XII48sey6fz+Owww7D+PHjq46/cVT/iHJrxYp5v0sV7m9/+xs6Oztjx4TMonX7b9YgF72RKlHiuQdpiMS5QBhGAHYdU4/6uurEOM3NzZgxYwY23njjqq4HgPPOO6/k8b/97W9Vx7musfcWda1Bx8evw8u1lX5NykibtPjLvzcPI0Vzakx7jmx4uOdQEdjSKNw1gSpKE3d0OopaTCh0C84SERYsXIADxx+IA798IA4/7HB861vfwo033og33ngjFkUmk8HXv/51vPzKy/jS+C/1tPiqoqurC5dffnnJc2eccUZN0qjP1BvZG8UkfghEXmQlihQ+h/evqRkKy97Wltf/xeSesXqI58mmn2TdKNyYWnLDDTegubk5VdhvfetbfZwbhuk/xo0bh912261P4r7jjjswZcqU+MFeCI6FELGx0vuj4+LUUuLe8EHBOGFfCSPUDgXBWmQYbsQAJ7a2Z5QiLV80YshQMkpGTKugvDAUsPpSEIIxThHICZEJUApCEaDIyLBDU6XOBwjeJW4FlQQvNCWlRafaU2nEp3ZaY8WTAkT6s4sgnA0LK6N08lmdviQjrCQJu+mEEPo12doRgLRGbhOHdkM61aWrDyuftHXcExmlLvPS9IVUOy1ukw+XvigtqhZ+NunChw8bV08fiT8fpwhnSDFprRNax/IN10bDPJsCipWVu3fMMRUcs2GSnz1WDiYvVpCdvK5Yqu3n6fYaKSQashue+KWWZGUWo1vHgAAUVAEKBUQUOcF2pCIv3SaFtml3YMBpXwdlJYgUIqX7LStW9hvZUEm5dtPUs4I25ZvF2hf+6ltAsN6Jr3ncK/Oe4m1hxQosOekbiD5eEoQCGk86EU0nnZTsJjzJsQCI3U/hM1yaPsyghiFeLh6sNZRZNxJMOZlHy3oq1m7Nt4FgpeoRlDDjjlKBXFshiiInxHYCcdOXKDMG6WWQ6W/J16Qya2YV3zHAj4MwY5ytE6JY/ZBda4fjm5Ma2+RsXZkDJqwdSdcHmr5RLNYGgPaHHu513EKkVDCHN2AsApQdC914XOL42mitrwMR1KGbKwR3fTINCjcqEWYdDXev2XmXHQNFOH+ww5KJU4Bc9MJ80MQw2S3B8Oec3iLxF9+Uwl8Ylk84dzHZiMm8Q6m2K5p1KNW2jBs3DocffniqsPPmzcPNN9/c6zQZhmHWJWn/jWOXXXbp45wwDMMwlchms5g5cyakrO3PuhsaGnDeeedh5cqV+OlPf1rT/x/k88qtt96aKtyMGTNQKBT6ODdMb2lPbF5XiqVLl/ZDTmrHypUrMWnSpFRhd9xxR0ycOLGPc8QwDMMwDMMwDMMwDMMwDMMwDLPuYLE2wzAMwzAMwzAMwzAMwzAMwzAMw3yOGDZsGCZPnlyTuHbddVfk8/luwzz//PN48sknq4p/wKb7o2nzg6u6dl2xauFjFcPkcjncddddRcebxkxAtrF6cXT3iNhTkdiuKkKjXCiSCgW8/nn3rbpvK33NFltsgc0226zo+MKFC/s/MzVi3333da9XvPY/0EJtpwsEjMAyLlRWTqatsZIvKwtTXhQldHgnfDPPTQ2iSAbnZITOGUZOIhWXuyXkYFVyxRVXYOHbC/HLu3+JESNG9C6yHnDddddh7ty5RccPOeQQ7L777jVJoy6T8/eUEW7pmkwKtL14zYr7yMkA7XEvTg8lbTDCOBG8DjoIH799EZwK6zZ2sreVyqwTpJSp5QBvv/12tyJXhtnQ+N3vflcTcV8p7r33Xhx33HH6TS8Ex/o0FeWTnLVQ+Pfh9Cuc84lwLKaieJzkUV8AuLiCuMO5hJEp2qFKWXG03QTCCKOzsg51Mou6TA51Mof6bB71mTxymXrkZA51mTr9fy8agauClmzbpON5NmNZUoJtn4UVO0pASC3NNoJuKzMVFIglg/JUBEghIK3uUQgnljUKbi3Khi0TK9Q2omZBphxt/AIkrCRbJ2plmi4KSsi0TZ5sfcGlVlpGWSTIDegLqXZSClzyukBM7WYGFOQxIdIOP0O5h/9QSGcRLZevoni1SNTK4W1aoWA7LkEukR+UnuPGjyTKLbZ88hJd2HSD8ior1Q7m16GI+/Mu1bY0ZBswsnmUF2irCAoFJ02OSMu1FUXAkEFaGA0t2iZEZh4dOam2UuXl2plRmyK77TZBD6kf0TvvgboKvvZ7ItcGoDo78clpZ6Jr3psIG03ugAPQetmlRoKb6ANDSi29gvsweIot2wmEQQMGuf5YKeVl04pM+Sn/DIWW+tbUddOftNa3urwqIwS38myiyKyrvDzcbvqgC8zWuVl7WZk62dWVv9cpVreJ+zZR5sl+LBy3laIS4ayUOT4u2HijxJy8Uh/dV2Q3G4VMifV459//UbM0Unf/5YqgmwhKiZ7XFta66IjMvCNcP8O+twEQ1JvZGEQEFWqut1uZSOEV127QDOs9PGDE16LsAxAykGeHrmyXivlzc6xEoKCMSgq1E+XrNgUJ5yhWqp0o73Ul1bb8/ve/R0NDuvHxwgsvxIoVK2qWNsMwTH/zj39UHnuz2WzFf89jGIZh+oe99toLs2fPRi6X63VcmUwGt99+O1atWoXrrruOhdo1ZIcddsDWW29dMVxnZyd++MMf9kOOmN6QRma/6aab9kNOagMR4ZRTTinamLwcN910EzKZTB/nimEYhmEYhmEYhmEYhmEYhmEYZt3BYm2GYRiGYRiGYRiGYRiGYRiGYRiG+Zzx//7f/6tJPH/5y18qhrn22murilvILDba50eo2qC2jojWLK4YplAo4MMPPyw63rbTGb3PQDlhdiqRdrkwZZVdHldNyTBe77TL6PoUeehbSom1ly9fvg5yUhv22msv97rz4zdAiGBlYE6g7aTZSeWbFWdqaRiEeTZnYK/1R9w19XVw12rxUzcir6Q8LEFSHpiWK664AieecCJ+dufPsGrVqh5dWy2vvfYaLrvssqLjdXV1Vfd1pciIjJHAWfmbghWfO0F2KECHrmOrgHPaPldtXuPnHPhWBoq4AE6Ltuxl1dVNueAxIeW68b4xZTjxxBNTyQGUUnjuuef6IUcM0z9stdVWmDp1ap/FP23aNEyaNKn7QBX6w7APlkIYJ7M1OBaHQeDZLBL3Onlr/Dor13bjhXV9JsYRv2mDHp8sWZFBncyhoa4RA+ub0ZJvRUu+FQNzA9GUa8LAuiY05ZrQVNeEpvomDMwNREt9C1rzbRjSMBSDBwxFa0MrBuaaUJ/JecG0HaggvO/bDGSCCAJ2fLTSbT9ukh03jZzRq3H96CmsCduUlT3jRdrmQVYwKRPV5ctVSi/I1LUjXLla0bgXKBu5JAXhrJAyEIpXkmqXel9Rqu3KtNzpEnO1FIN2KAQXCISjQRxhPsvKs6vMd2qCOY7Pk5Fsw+dJQIvYQ1l4mG/7mWzebNb9XAwuTBguNsdKSLXDz6+CeZ89H5ORw84FNflsHlLw/wpsGdwwBG35QU6iHSkt1I6oAKUUIljhchSTRSsQiCIzZ1Zuvk0q3oOEcu3sNlsCSKywlAItX6b7LFuLaeXaSuHT/7gYHbH5FqFuu20x+LYbQVktvym3rU2svYUBXXrkn0vcc235Ni2TNuLsSBnJuDDlpCLTDyvkM3nkMlUKwJRC58uvYOUdd+LTCy7EkpO/iSUnfQNLzzkXK37yU6z50+OgXqzxcpkc8tkGPV65zxGZNkFQSsu1FeLS7ZhM3K633BiooMzgGG5eFI6msH2bO0pu2RzKtm2/Yu9ld3nQD+kxBD4+Ir1hhCGiQnHfWuVfb/vX7Mhi6VTh3Xd7F2mCHsm1S32eHsi1V3ethpt4ALpezaYYdtyw8wtX206kLuxAGLs+TMv+EfkNOYoyWCTJNnMM8ifT/CVt2/azUpk8he+LysnIvEFx+fX6KtUGgAEDBqTeRKqzsxNHHXVUTdNnGIbpT1577bWKYZqamvohJwzDMExaxo0bh3feeQdf/vKXq5oL19fX44EHHkChUMDpp5+eShrM9Jyf/OQnqcLdfPPNfZwTprekEdm3t7f3Q05qw80334xp06alCjtx4kQccMABfZshhmEYhmEYhmEYhmEYhmEYhmGYdQz/iynDMAzDMAzDMAzDMAzDMAzDMAzDfM7YaaedMHny5F7Fcf7556O+vntR8oIFC3D//fenjjNT34bmrSdjxFf+G1ucPA/1g7frVR7XCapQMUipH8fmN9oVDcO+0Pv0S/7uVsSekjK+YpLnk5EmTEVEMVFQaRkzsP2odS/WrqurKzpWa3FPfzJq1CgMHToUAECqgPYF/6slX6HECVbArBKvyxmnnPnLXR/WJQHIZqQN6YVhCGSD8SYXXJmgF0VfKBQwe/ZsnHHGGdhizBa451f3pGjb1dPe3o7jjjsOHR0dRecuvvhibLdd7forL0b0pevKmry4i4iMANDL3LR0Df4KCkre1U0oYHMauLhoD3Bhi4+h6HUa6Wap66q6nukTZsyYkSrcq6++2sc5YZj+5brrrsPEiRP7LP7/+Z//wZETjix9skLXF/aNIvaijFQ7FPeqhLjXSTzj14XiXvvkpcdWLOtln1pcTciKDBqyDWiub0ZTbiAG1DUil8khIzN6HHN50SLIQFMd+wgCQEZK5GQOA+oGoCXfiqGNG2FQwyA05hohpXBpWtm2stJmJQAjuyalx0gptNpauIS8nNS9F3pOZOc8EoC0ykcRyiSdzdJdK6SbUJvDgZTcSDcBnUcrzZZGrm3rw849w+dyklu40rPJlm40Lt5ezK2SY7FVhhbVXYkrXdJOPC28NDaINzZXTEZY5n6oVhRbcm5RQvzp2zucEDUUbLsw8HUUiuVtEwlTK/W5k2uxpFQ7WbUujUB4b+MOaysrM6iTxWuczzubt45GRmQRqchItSP/WgVCbStShn/t5MumH/TzbbvBgH1WEI2N8bo2zyoyGx7ZPhWISZXj7cO/WHHjzf+fvTMP1Kqo//97zrPc/cK97GAgloYbbpmo38rSXEvRTC39Ju5abmAuuJRYqVSAZu5bivjtp+VWSC6pqZUVLikqCggoCMh6F+76nPn8/jgzc+Ysz33O89yFi35e18fneebMzJkzM2dmzgVeg5Y/BNdkqeHDMejeuyCMCDF4vrxTieliMeN9qM/pMmWcDCoyFSYEgjwZuevNB66aB1y4qMnWFm6IELKpGU0334JV++6PT474Fhqu+Rk2//7/oe2ZZ9D27LNoeeRRNN74G6w/5VR8PH53bLhgMnIffFD0eQBgQFmtkmUTXHKhZeiutETaIF+srkXq5M953tOWN6bblaoft+y70QiwRcyY5yf1j8UNSIgZI/TnwLMX4JIbl3yLICorI2HUCxuY5Z+HYoi7OQrItfV829zeBPN7EVhP5Q5Aem0lrbaOeW4WIOuQgBCw+pa+DdU5yZJaK3m1WTmRvupQf4jUiojO2OHfdengsHwbgKDg90AyW6gNEVi/6I1CwvXbH6TamlNOOQXjx49PFPf555/H008/3SvlYBiG6W2WLFlSMM6gQYP6oCQMwzBMMQwbNgzPPvssli5dijPPPBPbbbddwTSVlZWYOXMm2tracNRReX7vzPQYRx11FAYPHlww3saNG/Hwww/3QYmYUin0d5sAb4PhrYF//vOfuOiiixLFzWaziQXxDMMwDMMwDMMwDMMwDMMwDMMwWzM9KtbetL4VG9e39mSWPQaXrTS4bKXBZSud/lw+LltpcNlKg8tWGly20uCylQaXrTT6c9mA/l2+/lw26bL0hmEYhmEYhmEYZmtk1qxZGDBgQElpy8rKMHny5ILxbrzxxkT/+Kx2h+Mx+uh5+MIp72PEgbeh5gtHI1U2sKSybWlSVSMKxnFdNxJWN/5s9JoRqUdkw0nyCArnbLvOoBoHg2tTPVCO7rFhw4ZIWG1t8UKw/sSuu+5qPjcv/Itqb2m9fBmzsX95OrjgcWmLt8PyN6i43rsAISx2DPgzCQEhWbT7xMvFNCNGjMDtd9yO2++4HbfdfhtuuOEGXHbZZTjmmGMwdOjQSPx169Zh0qRJOPdH5/bKP3glIpx55pl4++23I8cmTJiAK664okfP51WhVHUcFPn5LWSVD2Tki0QycARGDqe+W3kGxHDwBZr58CVhCS8i7jPTb9lll10SxUsidmCYrY0//vGP+MUvfoFUqnfWKn/6059w2KGHBQMLLK3ipNp6FNaCw7xSbS1NlZZE1X8zYkVbsqpFj8LPJKR+FXCEQHm6HLXZWlRlq5F1snCE4wsWERRDBq/Rj2O+aZGxTil8AXfGyaK6rAZDqoZhcMVgVGQqQIKgFLe+2JYkIH0xMklfWInAXGeFS4CkHQfWPjGeCtOTLKs5U10KqfWSAEE4jiW7BEhJtElQRJRpxN6AJ+amoFRbtx35LWzKnESqrfOJFUnbdHE4XqodTR6IRcGQgAQ2tFaMCLWtpal//viXXctJX/nS6DbKWw9asG2JwREWbAtLnhq4qey6Com9tWS8CMExAJD0Rb92PdmS3/J0Rd7r+SyTEimMHTgWLlzkpAspcwGBsks5I4iW0lUb1khLpq3jki9d1sdU20siyNYWAAi0uASA8orgetuWa1O0jxABLX98FE2zblT5eYiqKgz+3d1IjRgeuAH1E1/wuwwG6Pfw5wKvgdmBRqYtXQkSBCIXklw9+sKVErVFirVbn5yH1f/zFTRcex3cFSsKxqf2drT84Q9Y/fUD0ThjJhDze5SuqM0OMOUlAlxIs2GE3dYkvTCottbPYeb5i7xnZv3MJVW7SjU+mGc2r9RKoGw9VVv7MegxJXCd1v/9ocH7IENx7WM56UbCthTUFt18qjcpSsAcrpoCdm4Bgcb2hsAdqjfQMPOePabrNYLQ83bohGEptZpf4sphrx20sDoi3BbCbAJR6BUWaAfWaTFhkbrII9TWx6wK6rdSbc2TTz6ZeJ1/wgknbDUiNYZhGJuVK1cWjDNq1Kg+KAnDMAxTCmPGjMHtt9+OJUuWgIjQ2tqK2bNn48gjj8T48eOx22674Rvf+AbuueceNDU1Jfp7GkzPMWXKlETxpk6d2sslYbpDErF2Z2dnH5Ske6xduxbHHXcccrlcovjXXXcdPv/5z/dyqRiGYRiGYRiGYRiGYRiGYRiGYbY8PSrW/uC99Vi2cH1PZtljcNlKg8tWGly20unP5eOylQaXrTS4bKXBZSsNLltpcNlKoz+XDejf5evPZevoKO4fsTIMwzAMwzAMwzD9g5EjR+LGG28sKe3UqVOxzTbbdBln06ZNuPvuuwvmla4YguEH3ICK4fsAYsuLl7tLtnZs0WnSlUNR8/mjeuDs3ZEpUeg9X54x5wj7byj8kfD5EZlulK1nkFJi8eLFkfDPfe5zW6A0Pce4cePM585NH4LcdhCkqnxL9KWEYEHZNsxnCvQBaX22xH+WzI+s4/63qHAbQKCPxEkfjWRQvdfX1+PU007FaaedhtNPPx3nnncufn7tz/HQHx7CRys+wh/++IdYue9tt92Gn/7kp13UVmnMmDEDc+bMiYQPGTIEDz30EDKZnu3ftt7c/glIIY34zZL4kfRFfQRfYGm1t4lty1e9DyG5H4Wdb368UHg+kWe4XZn+TUtLS6J422+/fS+XhGG2DJdffjlWr16NAw44oFfyf+qpp3DQgQd5X7oYFqM6az88HM9ICAlKzmtJHvVnLZy2xLxaTu0Jjn2ptjmPtbEGkSd3rkhXoCZbi/JUuX9eLUhGUIgYkGsHLiRifLQOWYJtiIAzMpPKYmB5HYZXj0BNthYCjrkOl3zVtgTBVS8tP/UF2n45SPjnJgi4eg4M1aFeSznCL75XJ6p29HeTU1QKaXuXfZm4qteIfDyIlnIDXc+lwr6efPEK9Lm4sMC6IC5D65y2MNqOS1bdmoysvqZ/ROh73A9CWQRehEg/j/vRVRWXb+Dq7PvGEmzrtbXOK3CNMfUZWVvZ57Sl2sKP750rdNzkFazrslR5YmnpZ5G68nrUlddDkquk2i5ccpVYW0IaubaEK11I6cUJy7X1uluvvQFfqpxbucq0su6PoiwLUV0J/9nIuo/9ThjoD+0v/wMbLgnKl8hxUH/zTUjtqJ73hPL923EQ/h6/1rfX/Plk7ronVWWrjUzaJa9eCARXkqk7kERNWU2y0ststQAAIABJREFUhiBCw/XTsf6MMyHXrUuWxiaXQ+PMWVh32hmg9uQC59qyWtWeSqYtyZNrg9QmDN5nfy6Rps3M/UpqdqHQvesPZPrOVIfIF2jrUGuMDNZLePwl0z4Aou/2MQJyMpk8qS9w16yJhDl1vbtZXrfk2kCXcu2N7f6GbLofCKtBzHwihFpnUEx7CgjhWOuPwC9FjKw70jdiyhWVYuu9P6wj9ueg5TpvPvmwhdogRITaWvodKa++Lut8SehtqTbgiWSTivA2btyIs846q5dLxDAM0/OsS7DOYqEiwzDM1kN5eTlOOukkPP744/jvf/+LN954A3/9619xyimnwHF69J+DMwm49NJLUV5eXjDekiVL8Oabb/ZBiZhSqKgovEFhfxdru66LE088ESsSbFoHAMcccwyL+BmGYRiGYRiGYRiGYRiGYRiG+czAf5LKMAzDMAzDMAzDMAzDMAzDMAzDMJ9RTj75ZFxwwQVFpdl///0xderUgvHuuOMONDc3F4xXt9s5EKmyosrQnymr37HoNDLXCuFke6E0QNBYWIrgNk5wY1u4QsJeW9Zs3gmjh6SLPG/P8/bbb6OpqSkSvuuuu26B0vQcX/jCF/wvRGh+72nVDiGRtnm35U0hDZwShwXCAD+tkvx1dtqSQCBg1oQvEtNHdHZBbVhQ+hb5rL+HwlLpFCYePRH/mf8f7PWlvcLVgeuuuw6vvfpaJLxU5+Cf/vQnXHLJJZHwsrIyPPbYY70iZs/JnN8y0moj43IjU8e2rA/mk6/pC4rdyMQhS9gYkGOqWLHVZQmvfGFrOFKxYwzTX3j//fcTxRszZkwvl4RhthyDBw/G888/j1deeSVvX0+lUthzzz1xyimnFJ3/c889hwO+dgCk9ObaXC6H6dOn4xsHfgOjR4/GqFGjsOsuu+LSSy9FR0dHSKptjcHWWCuUsdnM7dZn5c3WiULCR+8gCT9Ur+X0jyMcVGYqUJ2tRsbxN5GIFTaSJWLUcSgkZ7TS2z+BUnmmSoQF3EIAKeFgQHktRlSPQG22Fo5wTFRr5jMv/0fpUrVsWwlyJQgQnhxTq3IBqaY7f26UZM2iAl6dheZfbao1Mmxh17ctmVTvjvDmeGuto+vVE9z6aTzBbTy2VFtjpLD6JSkapl5aGhx86TCv/8jYtPZjgNdA9sovIig3Dtqw0NpeowjopUVXLyuZ/7K6S950oX7ir4usMoWbFf51evcKqXaGL7HXnwOJ7I9BGbZ5ZrLlxmSXzboWCqbx1oBeWEo4yKZ66xny08PYAdsB0EJoT7DtaqG2VGOBlEqu7Em1bbm23T/0/SHhPVuRm0PnOwvNU5ZurdQXtrP6ovXspcdnW5AMoOO997H+rB8BOesZAMCAa65G2de/5n238ogZzQPfS93UhrzEqMpUg6Qn1db9W0u1CQSSEjlI1JTVJsq38Ve/RtNNv817XJSVIT1mDNJjxkCU5f/dUNszz2DDeecDMv+YaFOTrYUrpRnzbZG2Fm5LqYXp/lgolThcP3PJgGRbfwagxwTTxv6oYjZSgDeG+vNJcAzQBFrUeuYLHwsL0Y1cW5Te7t1FNjYit2xZJDw1ZtteP3fRcu1wFcUk75SdaOxojMQzM7o1n+ljwpoD7c0S/LFezS96ExFrrRQnuo6uMZITXmMVK9M20uzwui68ngv9rkZY16W/JypvH0i1Nddffz2GDx+eKO7dd9+d+PmYYRimv5Dkz+J23nnnPigJwzAMw3z6cBwH3/ve9xLFPffcc3u5NEypJJGj93ex9syZM/HMM88kivuFL3wB99xzT58+ezMMwzAMwzAMwzAMwzAMwzAMw2xJWKzNMAzDMAzDMAzDMAzDMAzDMAzDMJ9hZsyYgVNPPTVR3C9/+cv405/+hGy2a4HXmjVrcOmllxbMz8lUYsBOkxKde2uhfOieRaepGD6hF0qi6BG5UpI8bNGXncYLGFWfCSfocx599NHY8AMOOKBvC9LDhMWfLUueB5QyDORp3oikNqXBF0VKJYOSvh3KVrkpcZ8xEcKTT0IAzW2uiqVkX0b6FXAv+zLAkDgsQAK5VRwDBw7EQw89FPlHsESEn17902SZFGD+/Pk44YQTIpIyIQTuv/9+7Lfffj1ynjCdslPdu76gjaRuMTLHtOiOLEFbWBgZELHpV0Dup47lGSvihG5AsJ39/LsQwoXew6JNnb6YH6ZnWbx4ccE4juMgnd7yGyUwTG+zzz77YNmyZXj33Xfx+9//Hj/72c9w6qmn4pZbbkFrayvmz5+Pu+++G1JKnHjiiUXl/eKLLyKdTmPkyJEoLy/H1KlT8cLzL2DFihVYtWoV3nnnHfz6V79GbU0tTp40Ca50kU+qDUveqAXL5A/sQdEqSE3v9nHy5wFhC2MFylLlqM5UI+NkY+WIkTBrj42AhBEiEBbOI5/wUQsa/Tz8eI4jUFtei+E1w1GRrlBSVHgiVBkUotqyVE8yLa06UHH1ekjNS9KqG19srCtcX6z1iexv/nyn28STVPqyTUHwpNqOP48bkaW60ugaKzrvCScq1Y7QxXQZP5cGrzFubjdfbVm0Nc8H1n2WgNSvRX+toqOYlY0IBARfNpYkO/Y6YtKHg/wr1OsoxOdnNihSX5WxXsCS5Kp7z0jQg3vO+NdmDvn3njkeKL/uf7rgZPq5rrvyVGERDAOUp8sxonqUkmYrebaUkDJnybS9MAL5cm1I692FVGJpqRbmkoD2199ErskTGNrdNLPnboFRw/R3ezxRHSD3yVpsmHQGSG0ApW+d2jNOQ80PTvLGDEePhbb81vfaRu4AfX/Y44cerBzr8U5vFKCe8fQYW5WphhQEKfW8IEFwARCkdCFBKHfKAxsu5KN17lw03vib2GMVRxyOIY8+glHvL8Twf7yM4f94GaPeX4ghf3gY5V8/IE9+T6L57nsKnhcA0k4a5ekya2MFX7Ct710JX54u1bWaEEtuHHi+0uOc9bxsP2NpAb49QUTGRovYMUw/nwt0Ob52yo5EddGbtP55bqzsvGzPPfrk/Lb8OREx84ndLuta1np9H3oN4KfR7SooujJyhD/Ih9vaXs+Ypg2V214POfDXPpHrLfBTLAFhdr6yhY5Hl4DRNVx/xHGcvL8XDENEOPzww3u5RAzDMD1HR0dHIgnknnsW/2dXDMMwDMN4zJw5E45T+J/i//3vf8eGDRv6oERMsVRUVBSM09Gx5X/Xko9Vq1Zh2rRpieKWl5fjj3/8IwYMGNDLpWIYhmEYhmEYhmEYhmEYhmEYhuk/sFibYRiGYRiGYRiGYRiGYRiGYRiGYT7DpFIp3HXXXbj11ltRWVmZN87kyZPxwgsvoK6ursv8Fi1ahOHDhyc694BxJyFVNrDoMvdnyobsXnSa3OZVPXDm7khmKfSeL8844VNcFFs96P1/yIBUN8rXfXK5HO69995IeDabxRFHHFFyvvPmzcMOO+yAQYMGIZvNIp1OI5vNor6+HuPGjcPhhx+OK664Ai+88AJkjGyqJxg5cmTge27zOshcO6L6QC2S9IXbvtFPi8GUMIzCabVJyntvbslZXwlC+EIwX9CcX/ZIoOChkDAsKdtuuy1OPCkqNJ335DysWbMmcT5xLF68GIcffjhaWloix2644QYcd9xx3cq/Kzpcr/3CkuyoQjIoqAxo32zLm4mpDijJW7iujcARfnvaqYtpG2brY9myZQXj9NY4xjD9lXHjxuH444/HlVdeibvuugtnn312RC4/e/ZsnHzyyUXnvXr16i7vqc7OTsy+fzYmTNjXhMVJtQMbFsTHDM0QAGRQH0xKNErCE5FWZiqRTQU30ilVrm3iUYz8UljHgaAUMhBNpRNCXbb3kxZpDK4cgqFVQ+E4wtOhCoIEIEPiZVseq0XankiVlBBZpbOPCi8/G0lkSqvnTe1ONbJkJdXWwmxd01pMSXrtRL7MVl+z/hyQNOt2slpVOAWklbYAM/Zw9KAflkeqbQTTvtzVjpNcqB0qYni5me/HEqRLKSPf9cuXqkfT2+cKVJHMf17dZhB6reTVhQT5YmMi01fMeaz6goBpz7i6C9Q36bVcdJ2nZb5pkUHK4Y0ukjK6dgwcIYxE2yUXLilhtpEp+3JtqeT8nlTbkzD7W9woKTNJbH7kCb9trFf5Nw7w1+IKE0uNGwQCNW/GhlPOQG7lSr+/AKg47GAMuOIykz5eyBzsPwHpdtwr/BMXpjKqTFd6GzPpfqo6Pal7QEKiOltTsN7lxo3YeNnl0QPpNOp/exMG3XE7yr68N2DPq+k0yvadgMGz78eAK2LSAmiY/ku4q5L9DqUqU63aWcvpyZdqk9/e+rO+x0xrkz1P2O0cHNkQGHfgfTf3MEzd6uoMjEnQB3VshJvXx0TzInS4pcme5Lp1cD/5pKS0NtTejqabboo9Vv7Ng7qdfzEULdcOz5Mq+eqW1fFJ4n5fEWonfR+GFjHBr451x5Fa0zgC3jJHr3fC505+afnINy7oerDD/aJbccLXotN1Q6pdVJv1EBMmTMDEiRMTxV2yZAlmzJjRyyViGIbpGf773/8mirf33nv3ckkYhmEY5tPLwIED8dWvfrVgPCklLrzwwj4oEVMsScTa/fnPQXfeeWds3rw5Udxbb70V48eP7+USMQzDMAzDMAzDMAzDMAzDMAzD9C9YrM0wDMMwDMMwDMMwDMMwDMMwDMMwn3GEEDj77LPx/vvv4ze/+Q2OPfZY7Lzzzvja176Gn/zkJ3j//fcxc+bMgv/YbP369Tj44IMTntRB3fize6D0/QsnXQ4nU1VUmvb1C+C2ru2F0gTFhMVLceMkN7ZEiIKGn0j+vq1oUM2WFWs/+OCDsdLYo48+uqAsvis2bNiARYsWYcOGDejs7ITruujs7MTGjRvx3nvvYd68ebj22mvx9a9/Hdtvvz3uu+++Hv8HmUOHDg0GEKF1xauWqdCTaJP12ddGqjgUZ5aCEYRZAQABTW0SnTlpR4PdX8gSiYXpASdUgCMOj4rRiQgvvfhSyXl+/PHH+OY3v4m1a6P35VVXXYXzzz+/5LyT0Jpr9e8eLV6Dlkf6Yj4tQI8IU0PyPZPWD1DECFFtK2pMlAh978Jieonly5cnijdr1qxeLgnD9D8KraHu/d29OPPMM3vl3K/OfxXnnHNORMIblmrrz0KElmcxc4QRQEv4MlEAZakyVGQq4Ij4v1KYT64dCNfTiCVp9MrlxzMiRYrmE6N5jUi2jdlRybYrMpUYVbMNKjJVSpDqgtTLCFPVS0tyJUG9PHmuFuZqyaoggIxsWZrlkgCUZNcXpur8jT1VCEAquTZ0uwh/yaVktVrIrdvPXG9M+9nfC4ooCyy2wnlqjbbIFycsiUbos3omEIElBFl5xq8xbVFnnDw7uD711z6F7seAWJtCr6D61l9shSWmVhzdP2BF08Uzclz4+dv1FxaxGlmx1Q9sgXfcGi4o6PUkv2Wpsi7rgAmSdtIYWbMNpJRwpSfXlpBwpTRjhDcWut44AS+e3W9cq60kSeTWrkPL408C8J6sAK8JncGDkN1/AqDayqzcA/0agCux7rzJ6HhzgZdWdfPsbuNRN2smSI/D9n2m8zFXFvMpPH6EhlFz+5DfT4MIlKXLVJmltfGAVPOHt0lTVbbw7zyabr4FcsOGSHjdddei8ugCYlshUPPDc1B78Y8jh6i1FY033Fjw/IAWa0t/fJeWUJ2kkanrdjYxSU8C9vOWCoPVrurdmwds57DfJ8ydbs3Z/nVa1xVuD3vzKYSfvT06ch2x8QvR8dbbWHPAgWi+bzYol0uUJo6Gadcg9+FHkfDMjjsiu3vxm851l8gGHkmwpygBfNy80sowwTnD6yCE5Nq664Q26tCbcATKYMqit/DwNxcp5trixPmRc1jrtHC+cdcUWiTkTZeULSHV1vzf//1f3o0lw0ydOhWbNm3q5RIxDMN0n1dffbVgnFQqherq6j4oDcMwDMN8ern55psTxXvooYf6taD5s0qSZ0HXdfugJMXz4IMPYuPGjYninn766Zg0aVLvFohhGIZhGIZhGIZhGIZhGIZhGKYfwmJthmEYhmEYhmEYhmEYhmEYhmEYhmEAAKNGjcJ5552Hhx9+GAsWLMALL7yAadOmYbvttkuUfsqUKbHy4jgqhn8ZmdptSy9sP6ZymwOKTrN5xYs9X5CiRdqxmSSKY0u74tLUVm65P5puaGjA1KlTY49dfPHFfVaODz74AJMmTcLXv/51rFy5snCChAwcODAS1rb874DSghnDpZE0WSJBSEu+FdfWtsjNEnISsK7RVV8pGh/6tL4ImmyBoqUc6y5fHPfF2PD33nuvpPzWr1+PQw45JHYsu+CCCzBt2rSS8i2GzZ2bA9I8Ms0XlOeZMLJkfYCpez+mhXF3+SLImFh5oRj5ZCJsaVyPjE1MT7NmzZpE8aZMmYKTTjqpl0vDMP2HgmOWGt9uu/02/OhHP+qVMtx5x5147dXXVIFC5QqINL15V8sOoxJh/xtJTw4LJXSuzFQim8oGrimOWNkiQjJF7ZO0xI2BeHmEjL4A1pJwh8WQllfbxhEOhlUOQ33FIBABUhJcIn97ESPU9tSp+oeEWqsYgS50Cq/wUs/DKic1d0oiI531HZhefK/gIiDNNNJl4UuZdTJS8WyJr439XTgiKucMRu6SOJFuMEwEvxP8tQPZtWOtEbWvM2T2tXuff8h0Cl9mGye8hp+n57e11y0JXoF1Z/BaI+fV62O7YVSQkWpb12V/iojSdX0K+PIcW2wstJhdnVL1Rjuev4kKgves+n/GSSPl9MymRdTZidzixWj724toeeJPaPnjI2h57HG0Pfc8OhcuBLW398h5+gOfqxmtnPcSrhIqa4G2liy7JOGSJ9cm+AJmIgmSvpifQGia8VtQe7vpC/rWrzjxOCCdtqTaoTZU6/RNV/8Mbc8+F+im6c9tg/q774RQG5rJ8Lo76t4PfabI/SpJ+t9jxnYjdbfyd4SDlHC8o1LLxMnbtED12Kps1yIi2rwZmx94IBJetv/+qPreCV2mtak9/zxkv/SlSHjLQw/HSrvDVGYqvTmBSLWlJcS2nlO1ZNuItM384cchpVAPjBuw3kVoPA1I8XUQmWdkhMYCBHPrGtVWOZmDS6UJn2RjIzZdcSXWfO0AbH5gNqilJXli10XDddej+b77Yw/XTr7Qmwe3EKVKmyW5WN2yqqjnXbOxSV7Bto6I2DVMQG4thNk3JHgS/2XHj33pSTmGcNzI8XxCbfvXNxRfv1uLVBsAysvLcfvttyeK29nZiSOPPLKXS8QwDNN93nzzzYJxkm4qwDAMwzBMfnbaaSfssMMOBeO1t7fj2muv7YMSMcWwtYq1FyxYgNNPPz1R3J122gk33XRTL5eIYRiGYRiGYRiGYRiGYRiGYRimf5Le0gVgGIZhGIZhGIZhGIZhGIZhGIZhGGbrZ9WqVZgzZ07i+HXjz+nF0mxZRhx0JxbdObKoNC0rXkDt9t/ppRJ1RT5tk2XRy4cWJsZkFdYBVpRtOXHOlClT8PHHH0fCv//972Ovvfbq8/K8+OKL2GefffDcc88l+se3haiuro6Eta16G27bJqTK6wFIZWYieCJtASFs8aBUTe0ouZcE4IAgjZ9ZGC+6L2T7eH0HRtRnAvI2T+JZgkMrTzfUeZo4MfnGicUBYO26tUUWwpOwH3rooViwYEHk2FlnnYVZs2b1iQSqub0RWvBIpq1g5KmkJaramaUlbsISvynpppa3QWhZpCfHs6/D1LNnYw2UJSYoPh5K8213PzHTU5x44ol4+OGHE8WdM2cOdt11V1x66aW9XCqG2bIklWprbvrtTchms5g1a1aPl+OIw4/AylUr4ThOl1Jt+N+MrFll4stdpa95dYSDikxlvEjRyygWERYwx4XFyLXtuT0wzyNa3+EyefLi+AlDz4MDygcimy7D6ubVkOR66xwIkBJDCpWHmcoIvqiaBAAJIRxIIghBEHDgECAJEIKQEilfqCoEHJWvPzUSQJ78WghHJ/S+q/rR4kpPykxw4PjrKKkEnUIE5kcCwXGcwPUWI7E0dRQTmjeOfX5Lqu0fJ8ARkb18/K/RPkLW/3x5tImOcGZEofLoePmg6BfT35RAWNebnTdJf2mjmxHWGtSWmXvV4hfC6ysqfwlVJ/66zFymJTYOtx+BvKUaQnUtrCpRkt5sWVkXFdA11NaG9pdfRtuLL6H9X/9GbuFCUC6XP0E6jezuu6PiiMNR9d1j4dTVJT5X51tvofXpZ0oua2LSadRecH7BaBkng2FVI7Cy6SMvQMC7Px2odvP7o3B02wgISEgBONAyeBft/34Dmx/5MwS85N5QQhB1dag85ST1HOWYtnOsPksgNN/9OzTfN8cKA1I1Nai79y6khgyKFl4NMBS/MIdt3A70LWGHdYG693xhNJASabTLdqSEp9L2VO6Ot20TSVSmq7rKEa3z/gLZ1BwJrznn7OIeFh0HAy75MdYeF5RxU0cHWh57HNWnntJl8qpMFSRcCPJqRUJ6bUwAOQJST6dK9i9BEERwhNo8wbSy7zaG9TxGasBwtIhczRX6Gc17pNNznW4//Rl+m1rDofk1iz99+2NBTNW15dpQlfHbIzy3FiK3/CNsvOwKNP7iOlQceSQqDj0UZft8GaIq2sbU3IzWZ/+KpltvQ2fMMzMAlH/9AFQcflji8/cWgTVQEghY2bQSuVwOKZHymj3Jr8VCdS1UY+nfoWiJtSMc8+sXr1vFSLf1VwIcJcn20ut5x1dfB7/7if246l0PB/YmJ6rP5V1HxA0zMddqzlEEW1qqrTnppJMwc+ZMvP766wXjvvTSS5g7dy6OOOKIPigZwzBMaSxevLhgnPr6+j4oCcMwDMN8+pk+fTqOPvrogvFuuOEGXHnllX1QIiYpVTG/6wjT38TaRITTTjsNra2tieLfeOONKC8v7+VSMQzDMAzDMAzDMAzDMAzDMAzD9E9YrM0wDMMwDMMwDMMwDMMwDMMwDMMwTLd54oknEv9Ds8pRX0XNdt/q5RJtSWTRKTaveAGl22ULy4IKC4WSHA9b8yjmc3w+2fSWkef84Q9/wD333BMJr6+vx4wZM7qVd2VlJUaPHo3BgwejuroajuOgs7MTa9euxeLFi9HcHBWJaVauXIlDDjkEr776arelFtlsFqlUKnj/EaF1+Suo/uLh8NrEk2Wrg+YV3+P0cVvIZknc1KEPP+nAXttXGXkYhC+LDMi87BOEpHKJJUxhibuVXsr4+62zszNZ3orGxkYceuihmD9/fuTYGWecgVtuuaVPJFCSJJo7m41MEQB8MXZI7Ghkqep/ZIV1IV8zYTHHbGFfsVI2ZuvmqKOOQl1dHTZu3Jgo/uWXX46TTjoJo0aN6uWSMcyWoViptmbGzBnIZrOYPn16j5Zn7dq1OPP0M3Hn3Xea8wel2T76m5FrS2kJQfX/CCknjYp0hZ0wel0xc7B/KF6ubZchLOi2RZe2YBuisAQzLCLOd6wyXYltarbByqYVyMlOQDgQBAhl15ZahAoBqf4PACQAhwQkSSWdFICQIOGo3B1ISDhw/LlSWVmdlDC1LkAQ5JiVltp2RMmTRaCObdm2lNLILk3dqTYRjh/PrgPzvUB37VqqLaJxbFevlkRr4bMliI5bn8WdLyLmDpxaHfMNt4E0kVIXuDeD60sKbiAC674A1P4z+vrD1yP9futZsj2ZbkxdmuWXg+D96Ptzg2szUoJffU6h1nhkS8At+bj65AgHGSfT5fXH0fHqq2i+7360zvsLqKUlecJcDh3z56Nj/nw0/urXqDn3R6j54TkQmcJl6HhrARpn9uwmA3GIbDaRWBsAPlc7Gh82Lvf6mH488qzZRorutY+SHwvpfZYEOBKQgGxqwcZLrrFaxs+q+tIL4dRUq3vTWrP7pUXbk0+h4efTg0NtOo36O25GZofPx9w7XrGMfD+2/+uBQqcJj48IStrh9+PgEC8AQSBJSAnH74OkrlMQIAkpIVCRqcxf0QBan/1rJExUV6PsK//TZbo4yvbbD+kxY5Bbvjx4jifnFRRrV6Qr1L2rRm8lqJe6jdRzFmmxuJQgR4CEAGmzspQgxxMikyN8Sba5T9XmDbYAHf67P85Z7efEFjeKaSBhngfNAfVc2NbZ6ou1u/HoJpuasXnOg9g850HAcZAeMwapkSO9Pt3RAXflSnQuXgJ08Xu/1MiRqJs1qyh5+qapl6Pl0cdij+Ub79f9YBJEKhV7rPLY72Dgz38GILTOSMDSTR9EN/YyTnSlsjbXJqLPyuq7ECIy35vwvHVjCbMpEJyXQFbhcwV/+RIoQ+ySIN/vCCi/DHtrlWpr5s2bh1GjRiX6XfaJJ56IdevWIZ3mf3bDMEz/ZMWKFQXjjBxZ3EawDMMwDMPEM3HiRAwaNAjr16/vMt769evx2GOPYeLEiX1UMqYQZQk2LMz39w62FI888gj+/e9/J4p7ySWX4KCDDurlEjEMwzAMwzAMwzAMwzAMwzAMw/Rfkv71XIZhGIZhGIZhGIZhGIZhGIZhGIZhmLwMGTIkcdyh+12Dbhl/+jkdG94rOk2ueSU6G5cXjpiYGKlxKenzkUjU7cumnC0g0Hn//fdx2mmnxR67/fbbMXz48KLyO/zwwzFjxgw888wzWLFiBZqbm/Huu+/ipZdewrx58zB37lw8/fTTeP3119HQ0IA33ngDU6dORU1NTWx+y5Ytw+TJk4u+rjj2PXyfSFjLsn8CkAGlG9ntEnjpGNISOvuyznA8AFi6qiMSZmPLqxK1fhdSqK5Yvy7+Hy7X1tYmzqOhoQGHHHIIXnnllcixc845B7fddhscp2/+ekVjewNccqHFa2S3g3FR2lY88uVt4fYQftKwNJN0luF7OWHdB9LmkWp+iof5Ty1nnXVW4rhSyh4bwximv1GqVFtz3XXX4Yorr+i5Ainuu+8+T6KQUKqtj+v4JAmSvLkkxlhwAAAgAElEQVQ+HZZq+xlEp/eupI7qJy48Ng9Saay1oZE8anFll+LJ4HnjfgAgm8ric7WjkRZpSJmDK11IcuFCQpILAsElCZe875IIRBKSJCSkmeeICFLaayhhwonIc287gCTyBJdCH9eybtUSpCTYxtepNyPxmkiS9NyddntZwnG/eULS3UJG7Zg4lkYa4fWBORQS9Nr9zThlQ+ewf3zrMAXXkuSngJbYBlN6bUDhcDtG4eu1Y3t56lWu9yNJerJkez0s/Wsl6HZX4lLdLiDlWA3dZ+qSvOUamXoi693ehyiQXuVP5Mu29TnIuh6AkE0Xlr+EaZ37JD45ciJa/vhIcVLtENTSgsZf/gprjzkWsoA4qL9SnanGgLKBkNKFhISUEi5c7ztJuFL1PTUukCQQ1Lggvfu64cprkVv9id1zAADZr+2Pyu9827v3KfTkpe6BjtffwIYLLzHP0jpt3fU/R9l+EwJltfuWv1mOCMWJx/QvCvbpuHimX+p5RbughaOOk8nRlFpQ/Pxh0fH665Gw7PjxEKVIaYVAxaGHRM8xfz6ovb3LpBWZSjOeaFG4+ZESEqTGf/LGfkGB+pMIPzXb96VdM7a52CoAmeb2Y1j3vD9Xh9vTlzub/aryTIvtuXZvTOtJpERu6VK0//3vaP3LU2h77nl0vvd+11LtoUMweM4DSA0ZXNypWtsgm5piX5RnszJqacmfpq0tEj/JuoJAWNawVMX3ndoCCP5LCz0PxqTXDanXItE1kvWc3EVxHMeBEI6SeQuzbirqpX8oGBasmJiXLmbMei2YdOuWagPAsGHDcNlllyWK29DQgNNPP72XS8QwDFM6n3zyScE42223XR+UhGEYhmE+G0yZMiVRvEsuuaSXS8IUQ1VVVcE4/Ums7bourrrqqkRxR44ciSuu6Pk/k2IYhmEYhmEYhmEYhmEYhmEYhtmaYLE2wzAMwzAMwzAMwzAMwzAMwzAMwzDdZt99900ct23dgl4syZZHpDIlpWtb+2bPFaKg+DpRJgljUdeCSeHJ7PqShoYGTJw4EY2NjZFj559/Po499tii87zkkkswZcoUHHTQQRg1alSXYiDHcbDbbrvh2muvxbvvvot99omKrwHg/vvvx1tvvVV0WcLsEyPW7tywHJ0NKwFbBxaQGcKIDiOiNcrzRQu7iLBopS8xMxI2FV8EwuMlbnFE5I0JePvtt2PDR39udKL0GzduxDe/+c1YqfaFF16Im2++uc+k2gCwoS0qKjT3mNXlyIjhYESPyogXkGHax5PWq0nHfOaYNm0astls4viPP/44crlcL5aIYfqe7kq19QD6s2t+hmnTpvVImUzWRDjq20fB1WLLBFJtLU4V2hIJT6pdXkCKGpkICkggi5Jrq/zDcm0jfaRgWLFomWTGyWD0gG2RdtKeWJmkJ9kmqUTbvlRbi7V9AbkS75IEqY1KiDwRr5HUCm8dpaXannhXqTUFBQS7Zo6GljMLMzcTBduNrLk8rt6jMuf8fTZOqu2HJZBqi2B/si4jco6AUDsssTWHlEybfMk76fqPlMUW1qqjSnpc6OXrqIPrn4BsG75k2xcP6/P416QF27pM+rO0VN1WdRoJspSeLF1KCTihdrXrjXT/8irJz9dqM9XO2VTyOdqcJ0Yy2x06XnsNa0/4Pmjz5h7Nt68YVT3KGgNcT65tpPpKsE0SkgguuUr+LgFINN8xG63PvhiRLTvDhmDg9Kv9MNWnzX2gJMrNd98HqUTQOm71uWej4tij/ecmW7ZsYnr9QMuT4+/4kPQn6dBpSZ5tyLovzDho3gllXUjeqb0d7ooVkfD0tmMSFipK9stfjp6nsxOd777bZbqyVBmE8MZbqcpOauwJ6vulPxYQwQ1LuM0YZZopdvy2xw/dIlquD0Sbxd5QIRZrTAa8jRwC6YUAAWjpLE6anxo6BE7dwKLSdEV2t/EY8sQTyOywfY/l2Rt0taZY0fQRWnMx9ehNGGHndECebd4tEboKhF6VAPAk1wgdL7C+CpSjmFchwr7vUNquhNqfBqm25uc//zlGjhyZKO7999+PBQs+3b/PZhhm66WpqalgnJ122qkPSsIwDMMwnw0uu+wylJUV3gBv0aJFeOONN/qgREwSKioK/JkI4P/ZSz9gzpw5eLfA774AIJVKYc6cOUVtOs4wDMMwDMMwDMMwDMMwDMMwDPNpJL2lC8AwDMMwDMMwDMMwDMMwDMMwDMMwzNbPiBEjMGbMGCxfvrxg3NXPnwvhpFA99ltwMlV9ULq+Jde6rqR07evfQs3nj+zh0pRCyN5UMC4scY9WSnnaPm3o6sz1naY3l8vhe9/7Xuw/NDzwwAPx61//us/KAgCjRo3Cs88+i/333x9vvhmVp99xxx246aabSs5fksROE3ZE7aBaNK4PisRblv0DA3Y/XokQw4al8OeASRER45OxrXnHFn7YDk8MCeTtL0qg5CXVPUOEohfT36LMfXJubPiee+5ZMO26detw8MEH4/XXX48cu/LKK3HNNdf0uQRqbctaT9YmyIgZAS1wIyO/CxfLfBUir5zNTpPvqvqv8orpC7LZLN566y1MmDABGzduLBi/o6MD3/jGN/Diiy/2QekYpvfpKam25qqrrsLo0aPx4x//GOvXRzdOKIV169bhNzfciAsnXxiayUMbZQQkoL4tMZ3KoDxVnuxk9gls0XOeatKiRbsckbCQmdJeFxjxqDVhEVHM2iFBWynSThpjBozFB5s+QE52ev5KNU0K4cBxHEiS8NSkDhyH1CUq9TUpAbbrgpwUhCCQqgMJwAHgCAEpCY52giuRpjd5SzhOCiSUhpMIQjjQEmpTP0bG6cUjIggnf4cjEASJ4PdQJYXrPJFU27Hq1pJBE0jJYf38IiJ3cxK/L9rNRFLn5Z8urrxemyOSPhg55kCo3wSjk7oGv/G0kFafW1jpdB/Udazl4N4lklm+BusUJlz3A5ISwvH6hxDCqgOCIIDsutT3FmmVu4At+047GThhq243EdXVKNtrT6R3+CJSgwcBjgPZ0IDckiVof+VfkHnWAp3vvINNP/sF6q6/tkfL0xcMrx6BBeveMpJqCO/OkfDaW0J6d78QIAKkEAAJtD/3MppuvBsO4I0D+o4ry2LAzb+CqB8YaDUBAUlStZmA7m32U5dTVQXZshkNP/uF/0wlgpsSBNy3qqvJ5R/GDsMNP58OZLPWvS8w8CeXW2mD92xABg3v+cN7hPfk4jpcAhCQkOTAASGbLutSrCvzzHdOXV3eNIXI7DguNrxz4XvI7r57l2mzqSzacu1IixRISBCloDdH8CTbwozrZswjCRIOPFG2VEZrT5otrOfqyNM1UfD5UYTeocY4Ifx73sZIuEODpR4v8oyJmzubUZ2t7rIebDI774QR/34FrX+ei5bHHkP73/8JlLBZTmroENScdx6qf/C/QHrr+OcIwvyOIliZC9e/a8YD07/1WG/mC2sTEDvPUN7eZ53e/w2ZPx+r9rU3FBFWOr1m6Op3ETHH7HPEH7TeYybjrs5XrEw7SZ79hSeeeAJ77713wbUlEeHb3/42li5d2kclYxiGSYaUEh0dHQXj7V5gzcQwDMMwTHIcx8Hxxx+P+++/v2DcH/7wh/jHP/7RB6ViClFTU7Oli5CYzs5OXH311YniXnzxxTjggAN6tTwMwzAMwzAMwzAMwzAMwzAMwzBbA1vH32RlGIZhGIZhGIZhGIZhGIZhGIZhGKbfc/bZZ2Pq1KmJ4q766zlw0lMwZN9pGLjL6b1csr7F3by6pHQdmxYVmaK7suqk6ePEdYWSUyBea0ffiLWJCOeffz7mzZsXObbjjjvi4YcfRiaT6ZOy2FRXV+Ouu+7Cl7/85cixv/zlL93Ku1N2wkk5mHDYPnj6gWcCx9qWv4IB478LOJ4ITMvOPYdTUL6phU9BN2BY7qiMXkRobHWxbHUnxg7PBrMJeqEMtk9JSomU4wQlkPr0SjQWfg/0OZVk6bKlePihhyN1UldXhz322iMo9qSglHP16tU46KCD8Pbbb0fS//KXv8TFF18cCe8L1rRExw8KVGhUYmlLLz2KlFdZIs+45BQWxDGfanbYYQesWLECY8aMwbp1hTeKeOmll7B06VKMHTu2D0rHML1DIklzkVJtzcknn4wfnPwD3HvPvbjl1luwetVqNDU1gYiQzWbxxXFfxKSTJ+G444/DiOEj0NbWVrAos2bdgAsmX2idOnRysjTbpGMQHCeFinSFFa2I9Zk9xRRYBwqjlu0iLCTYBmDm/UA6HRY6X0TwGJKW2mScDLYdMAaLNyyCSwQhJFJOyhMYSxcCvmAbUkm1BQHkwBG+WBbkCXcdOEaY6R3z5LlatG0EzEqCTCQh4IAEQXi26hiXqgjKtYU/J8fOw6Rl0PFy7bDsWZh1QjC+HSdQpcKqR7Kk2qG0WhCuhdp6PRKIa4m29QGyc/KN1fBPScYQmrifBuIFBdm6jEacDXvNGZRs6zI5qs96cYILUV+MLbw+4xgVO4SSsXvFF0YOb69tIbQkVwmNrXL59UCB49m0v+buDqKyEpXHHI3KiUehbO+988pwKZdD62OPY9O0ayA3bIgc3zxnDmrOORvpMaNj05dN2Ad1s2b2SJlNmRoasOnqad3KI+NkUF9ej/Vt60AkfMG2p8I274I8qa0kidw7i9F46bVQo4MZtghA7XVXIb3rjvqpyZfvEnlybvjtb24V9S43b0bzPbPNsGquE/5Qq/uEkX+b0kZv2+YHZpujBACpFAb8ZKp3H4SnCZDJw3wg/97OuZ2q70k4uiQEwAHKUl33RcojdhSpVJfpuiI9ahQiAxEAN8HGbhkni1a0eaJzNRYboTYBJMhI0AlkCdHVWCCsCoIe90iN6WoME3r09epeqLDgOOO3mL2BgE1kbog2nakGIeDJ+uH9TqDD7UC2QNsE8qmoQOV3j0Xld48FNW9Gxz/+iY5//Qsdb76F3OJFcNfGPAekUkiPHYuyL+2F8oMOQvlBB0J08/crNWechspvHd6tPGxSI0cmimevOVpzrVi66QN9QHV1AWGJ7oXQomvd0urHeoT2NgKxZNlO+O6Gup+F16+UeNts5mA3eETKbku7VT/Sv+Io9lGdgucyv2/Jw6dZqg0Ae+21F4499lg8/HD0d0thli1bhunTp+PSSy/tg5IxDMMkI+mfLcT9uQTDMAzDMKUza9YsPPDAA5BSdhnvlVdewapVqzBixIg+KhmTj9ra2oJxiAi5XA7pLbyB2Ny5cxNt7DR8+HD84he/6IMSMQzDMAzDMAzDMAzDMAzDMAzD9H9YrM0wDMMwDMMwDMMwDMMwDMMwDMMwTI9w2WWXJRZrA4DMtWLNS5cgt3k1Bu9zZS+WrG/pbPqwpHTCKevhkiQliawuKmyMfs6fT2OLW3SpSmH69Om49dZbI+EjR47EvHnzUFdX1yfliGPvvffGl770JcyfPz8QvnjxYjQ2Nib6x5xxdLgdkETY/9v7RsTauc3r0b52IcqG7WxpFgm+OlB/t+2WWsIN/3PE3OZ9eG1xC8YOzxqRnJFwWxK5OM46/Sxss802uOSyi1FVWVXSdUsp8cOzf4jOzs7IsRNOOKFLgfpHH32EAw88EIsWBWX2QgjcfPPNOOecc0oqU3dxpYu1LWutApWeV5x42//evbyZTz+VlZVYu3ZtYhna1772NSxbtgyO4/RyyRhmC1GiVNvmlFNPwSmnnhKYcYNZEO68607870n/WzCvVR+vwpv/fRPjdxsfFBwDvohXncSTh3pzsy3VBuJF1onJdyHmcFTwHCt9tn3FFJQwGtlwnrEoUHY7y5j45ekKjBm4LT7Y+AFABNf15NmCBBwBkCvhOJ701ZNdOpBCelJppOCAIIXaqAOAIMdLLxw4UHJtOJBSezS1YlcbuCUcpEBarKqlq2E5NgHC8b3akY1GQtcaJ9cOoyXSgbVAHqm2rlNbqm0Lr3VaSx+srk+Fy1BeZvMOW6jt91n/MSJ0XiPUpkAXKRaKeWbREnNfeu3Xs7TqWWo5tro2LVQlW6RrCcC1oNkWKft17oVJkp5UVZ0/vMa2RTwE8iJ6/yGT6p68VpSXo+acs1F95hlwEjx3iHQalcd+B9m99sQnR06MyrWlRMtjj6H2gvNj06e32w7p7bbrVpnDNP7q19HAEqS+Q6uGYW3LJ15bSIAcr10lpCewVve6EA7cFavReO5VQFsbUlByayVjrr7ohyg/7EBoATNBAkhBCAlPza7vXaNat4e7gnS1ZO86fTAl6cV/6GYyAncRulcE0CE7QCCo7QEgXYJwCJCEjFOgzp14gXY+4XYi0mk4dXWRfuiuWVMwaSaVARGZTRCIJMhJQQry7mFAecO9diOScCHhqD4gIJXBWI3lQkBCePexAz3IwlSwhJoI9IXDP4ctTVb3Nqm5SIfbwn8ZN0frIBkMa+5oQn3FoIL1EYdTU42KQw5GxSEH+1l2dEBu2ABqbfWKVlWFVH19Xhl/qWR23hmZnXfu0TyToufXd9YtgIQLIby+K8z/ReD/IH/oVg5tnZOVSrel1QdUAiPqNlGE2YQjcq9bfcWe5ws9n2n5vxFuW2srLdP2JeHREwfO9Rn6pcEDDzyAJ598Eps3by4Y96qrrsIZZ5yB+vr6PigZwzBMYe68886CcRzHweDBg/ugNAzDMAzz2aG+vh777bcfXn755S7jERHOPvtsPP74431UMiYfY8eOTRTv1VdfxT777NPLpemaCy64IFG83/3ud/xnswzDMAzDMAzDMAzDMAzDMAzDMAr+UxOGYRiGYRiGYRiGYRiGYRiGYRiGYXqMN954o+g061+bicZFDyeISejYtAjNS+eiafEjaPrgT2hb+zpAsnDSPiRTM7qkdE7ZgJ4tSEiQ12MUk5+Ku6Gp98Xa99xzT6zYva6uDk899RTGjBnT62UoxFe+8pXY8OXLl5ecZ1uuFQBh9LjRGPn5kZHjLUv/Dl9oGPcK48sSzXETLShW+s/ClmAOIhIligByuRyuv/Z67PzFXXDrLbeipaWlQKIgruvi/HPPx9NPPx05lslkMHnK5LxpV69eja9+9asRqXYqlcLs2bO3mFQbAFZt/hguFXev9Pj9zTAWV199daJ4H330Ec4444zeLQzDbCm6KdUOiqXjk+g43/v+97DPhGTChosmX9SFVJsCUm0AqEhXxgoSkwr0rcIGXwWSx55TySmtAP9l5S2sn9i8lRgy8srzU5sdgJHVIyGJ4MIFwYU0PwRJEpJcuNKTqkrS4a73LiUkkfeCCxIACS8OSe+4MJemRbt+JRFJLx5JLw757Wfa0JgwdWX7gmoiiu1vgc00Aus4XaW6f8SIzY3nm/zz2OJrU8yYsqprMD/6NNKkBKk61P1S90lJZB7hwjJv04f9VF46kkp8m+BF0qQP5EhQgl07T+/aJfll9usAcE0Z1HHpC7S1oNtIu0W0jrxDWqKu6loAJKUpD/S78ITepm4JkCSRclJwROl/1bf8q1/BsOefQ+2PL0ok1bZJjx2LgdOujj3W8corJZepWOT69Wi6865IeNXxxxWd17DKYd59T2TudZdcc8/r+8FdvwEbz7kS7vqNIHgeY926FT84DpWnfQ/6Xrd7jblV7THZevc+I/A5Oi+Erp8iXuwuYofIN/mY3xcEgzrdTuSka/qnlj/rkqYLSN6dAfF9zF27NjY8KU5NTSRMbtxYMF3WyUJfvCRp2te8IP3rpOCTsB7H/R8dDj2gWM9j/jjuj2f2WBANA4L+ZTub8LN47FwohBE9b+7cbJ4l4zZZKBaRzSI1fDjSY8ciPXYsUkOH9rhUuz8gSeKttW+qdYcWXwtVt/4Cxa59b60BaLu2Laq2Z2ABAQfwx+9Qsxi3tb1+EQKOcIwEG9HpLPqKiZN3NWRLtfPQ1dorKUWvL7cw2WwWd999d6K4nZ2d+Pa3v93LJWIYhknOY489VjBOdXV1H5SEYRiGYT57xG32HcfcuXPR3Nzcy6VhCjF48GCkUvEbwtn87W9/64PS5Oedd97Bhx9+WDDeV7/6VRx88MEF4zEMwzAMwzAMwzAMwzAMwzAMw3xW+PT9LVeGYRiGYRiGYRiGYRiGYRiGYRiGYbYY48ePx7hx47Bw4cKi0q169iyUD94N2bodIsfc9k3Y+N9b0PDe/yHXvDJyPF05DAPGnYj6PafAyVSWXPZikB2NaFzyOMoGbo+KERMCx8pHJBMihmleNg/DvvLLniheN+lKgJNE0GQbfTzWNuS6WaaueeSRR2KlrjU1NXjqqaewyy679Or5k7LtttvGhq9fv77kPFtyLcrBSNj/W/vi4Rv/GDje+tF8DPzSyRCZCi+ACBDB9klmx9TxlTxQCPx74WZIAlJ5khGRJ1TKc3zVqlW48PzJuPqn03DypJPx/e9/H7vtvlskjc6HiPDPV/6JqZdNxd9f/ntsnhdccAG2+/x2ea9i4cKFWLZsWST8qquuws4771zS5gBxjB49GvX19UWl+bBxebAZkghLY4VVFBBhhSVf2tEl/Oi+WA+qe1jZbm1SLKbnuOKKK3Dttdeio6OjYNx77rkH3/3ud3HooYf2QckYpo/oQ6m2Pjj3ybkYXD+4YNFefPFFfLj8Q3xuzOdUWl8KCniiSK2ALU9XdCnlNfNEKZs1hOetuPyVVDj2nBHLZHxeYcEjhU2wCRlaNQyNHY1oaN8EkKMmPQlBKW+JIwBHEIQkQDgACA4cuCA4woFDgBSAAwEpXa9ehQSJFIQQkCThCAeSAEcAIKGEtAJE0mg2dZhQaypSRk/dTioYuoKJvLndrK1CRCWqZNW7H1/Lm00dWwLYwOdIXxC+VlZnafpcuBwUkNP6omEtltZplVAaurmD0tlAufyswpdp4kQrhbw6jMTRfc/v917dukaoKnT5lFRVy5GFFmgDXtvCk6rr+pamaqRacFn3lvDydCAgVdlMe9h1AkBCqrJ7IWmn9L/mW/GtI1B5zNEx9t7kVB75bWy68irIhoZAeK4bmwMVS9PNt4A2bw6EibIy1Jx3btF5VWaqUJ6uRHuuFSQB6ShFrhBwSIAg4G5uQeOPpoE+/Ni7l631dfkxh6Lm4nOUz5bgQN0hStIMkfLvPtVPhABEbQ2cIfWmK4Z1vfb+AgBUvh5kH2vvgGxqCoQDgFM/CMLRfQ4QShSk7zkh/LE4n6SbiMzGTSTI6+dmWJAgIZAp0B+d2lqIqqpIe3W+826X6QohyssiYXJz4Q2aUk7amxOFPRv5v7PwZdneNVtbAdhH/QclEt67iNYhAaau/YIjT0R4E0V4XA5+QGAg08/JMtieOnZjewPqyot7Bv2s8876BWhzW40sW1dxYMqwBdiBO9i/h4W5o/0Enp9bqD7hrROcGG21UPOMLb0WAITjmPMa3bUt9bbLZMpd+ljfE0Jtv7xbH8cffzxmzJiB//znPwXj/uMf/8Bjjz2GiRMn9kHJGIZh8pNUpLjHHnv0ckkYhmEY5rPJLrvsgp122gnvvPNOl/Fc18VFF12E22+/vY9KxuSjtrYWGwts1Pbaa6/1UWmiEBEuvPDCRHFPOOGErfYZnGEYhmEYhmEYhmEYhmEYhmEYpjdgsTbDMAzDMAzDMAzDMAzDMAzDMAzDMD2GEAJTpkzBmWeeWXTapb+fgCETfoIB405CqsITCrZ98hpWzD0ObtuGvOlyLWuw/rWZWP/aTDiZaqQrhyFVXofyYXuj9gvHoHzYXiVfTxCJ9a/OwMY374Db5ouQRSoLcjsweO/LMOhLlyBbOxapiiFwW9cWlbuTLu+hcubTZBVDsvRaApg3uhLCfbyhs5vlyc9f/vIXnHDCCZBSBsKrqqrw5JNPYu+99+61cxdLVVVVbHh7e3vJeTZ1NCmBF7DvEVGxNnW2onXlG6gas2/IEGViWIGWYNs3Ogaj6jYHYVOLizcWt2Cv7atCWfl55hNA2mzauAk3zroRN866EcNHDMe+E/bFF8d9EcOGDUO2LIuGTQ1Y9P4ivPC3F7D0g6V589ljzz1w9TVXd3mufFx99dW4+urS0sYxe/ZsnHTSSUWlWdawNLbKPSGXL9TyiIqzuyfBKj6taddQ0qLLwf/mt9+STqdx0UUX4brrrksU/7DDDsO8efNYrs18OtgCUm0IYODAgTjooIPw7LPPFiziEYcegTfffdMIebX81JdqA2kng4yTKZgX0A3Btp72u1gT6rkhItjOE5630kJljU1TgLEDt8Nba/+LnJvzzk+O2nRCwiEHBE9oCyKIVApSeDJkMqJZCUlCSbV1bOnVv3CMXJtIQAgtOtdSXvL0mZZwW5CycAstn7bEuHpdZeS88XJtX5brz8ISMjAnmzqOk1HbUu1Qa/jiVrLSaTG2LY6G3xfhxwmItwPHrXysPPz4qmPJ+L4R6KfGOWsO+m/Cr08QvDYhLTuFktP6il1hNnTRJ9NCXgEJLQcnX8INFVdfv8qXVNvr8+iySBAEAebJRdu4rWv3vLlkAgqJjLtClEVlxEWTTiOz4zi0v/KvQLBs3pwnQc/irlmD5t/dFwmvPvkHSA0dWlKeg8rr8VHTR6rd1N1JAhIOqK0VzRdcB3fhB0gBqp94faTssANQ85MpIKFE06qPkBLmG6W9am915wIgDPz5T4Gf/xRCOKqvEgSJYF+CEsLDE/B6/wVv1tannsWGM8+OXNOwl5+HU10duJfjxmVdogACShIPtHS2eImkBKkNBrw43r2SKtQfhUBmxx3RMX9+ILjz3XfhfvwxUiNHdp2+i3zDUILn6JTZWEKPSRJSAsIRkEIJ84U+puTakgBHhwPBzan0+EfeZgw6d2ts9tzb/pjd1aRmmiimrfz0VnJhRVVjmBa4N3U0oTY7ACknVbBeGMCVLl5bPR+AgBC+yt7XY/uqaUeHacm1EBCBGCq+sGTXtkDdpA1JuHVYnjVM5JFbLQ70OBG3HirqeTw8f37G+fOf/ydZRW8AACAASURBVIxRo0Yhlyu8OeAPfvADbNiwAek0/1MchmG2DLfddhueeeaZRHGvuuqqXi4NwzAMw3x2ueGGGxJtdjF79mzceuutcJz8G2Ayvc+IESMKirUXLlzYR6WJ8sQTTyRa440ZMwZnnXVWH5SIYRiGYRiGYRiGYRiGYRiGYRhm64H/JI5hGIZhGIZhGIZhGIZhGIZhGIZhmB7ltNNOw//8z/+UlHbtK9fggzm7Y/38X6Jj4/sFpdphZGczOhqWoHXNfGx881Ysf+SbWPHkCehs+rDosuRaVmP1Cxfggzl7YtHdY/DerYOx7t/XBaTaAEBuBwBg3X+ux5qXLgUAjD56HkRCiaGms7H4MsZSrAyxKLqS7cScVwV9+ElHr5TmmWeewcSJE9HZGRR3V1ZW4s9//nPJ/bC36OiIr4dsNltynk3tDVoRhvoRdRj3pXGROG3LXoZpDILVR8gKtoRfgWaOipxtnn2tyUvfQ/1u9arVePTRR3H9dddj8oWT8aNzfoTLp16Oe++9t0up9phtx+DRxx5FeXlPCer7lvWt69DU0QhASbSt93Ufr8eSBUvxzvx3sWTBkljplRZYwgjd8t+PhfBEYD0A5fnMbFVce+212H777RPHP+ywwzBp0qTIZgcMs1WxhaTagDef/vLXv0xQSGDRokXYddyuAXkxGemnR3kJG7eUJFfUvtFCeeepXCOmDOcjrFfSMhR4pUUa29ZuB1e63ovUS32WJL2XIEgpIaWEq96lq96VIFoSQZILSZ7ImsizJJOyOEvy8jCiZ/ht5E3bnpjV7ych7bSpj7B82o4T1FT778LkFOlvdtqQVDtYpSGptiqQJ8i24yhZrRHXetduS7L1cQBIOQ4yqQyyqTKUpypQka5AZaYKlalKVKYrUJ4qRzZVhpRIGRm195KmfSjmx7QdYF5EqryqHUh6JZak8iQJCVe1nVc+SfqqpJ+epLlu044qHICSKqu2FN61m7rQGm3S7aJVy1p8TKYN/D5Aqr4I6SKfK3sDEbPGjgvrDZpuuDEiUBYVFaj+4Q9LzrOuvN7rk6TbyOuzblsbGn78K3S8sTBwNxKAzEH/g5pfXAKZsmTsKq3RLeu+olJR+JOR5fv3aGRjAXOR/sewjt4m0TI79DfFST8T6vvfmoca2xvNOaS6JnscFqLwXzsv22/f2PCmO+5KUtpYqC1Gop1gvakl035bIPCu24PssRak7loyj8wUeNfCbagxxasjLWAHAONVtodP+3pUYMCDLkS0PcMFlvqjL2W2z7exvWs5FOPz37VvoCXXaoTZjjD6bCW7t9YnEIDq+456N0Jt9eBuJNh6Xhe+NF+YzROsMNNJhNVP4u/o6DoyHgp96WoTLqEF4SzVNgwdOhTTpk1LFLepqQmTJk3q3QIxDMPkobm5Geeff36iuDU1NTjwwAN7uUQMwzAM89nlm9/8JkaNGlUwXmtrK37729/2QYmYrkjy550rV67sg5JEaWtrw+TJkxPFnTRpEkvaGYZhGIZhGIZhGIZhGIZhGIZhQvCfnjAMwzAMwzAMwzAMwzAMwzAMwzAM06M4joPZs2dj+PDhJaWXnS1Y95/rsfT3E4qSaudj8/Kn8cEDu2PNSxcjkXZKdmDlX/4XS+7bGQ3vzkZn4zLIjqZE59q04E68d2s9lv/hwKDkKAFEblHxtzzJTblLVve8WPvZZ5/FkUceifaQZK2qqgpPPvkkDjjggB4/Z3dZvXp1bPjgwYNLznNTe4P65PW3/b8dlZi1rXoLblsj/DYTIbGXZVIzBFWgFAjzefa1RriykGGUAudLp9Ndxy+SPfbcA3978W/YZpttejTfvmTRxvdjw5/7f89h8iE/xhXfvQo/PWkaLvnOZbj1J7ejva3dKL60kxFAwOZmBNnahcfCLKZEXnrpJWQyyaWe9913H0aOHIkFCxb0YqkYppfo5lAZJ9UOZxqRqFpSbQDYZdddMGqbwjIOAFi8eDGOOeo7Jl8tdCUiVKTL84qsC9GbokVfUhl/XgDxUmw/g+iruAKgrqIOgyoHQ0LCJQkiV4mRlbwZSqhNrhIqewJeKbRCV31XsmVJLkBeQbz4tmQXRrYLwIh87QlcC1ZhhK1kDvjSVUuurd59MbNfFb6+2kMa7S8CSz5S6zeSyhar3rVfWst2jXRXKgGxSyAJkEumfmyhNlllBBFSwkE2VYaqbDUGlA3AwPI61GYHoDpTjapMFSozlahIV6IiXYGKTCUqM1WozlajNluLuvI6DK4YjCEVQzCwbCCqM9XIprKAUGJs6xX4IS0510pu3bbqmz5OUcm2p9P1w/VKWIIA4XdGW6QMkJHrSin99hS2zFf1BSkBoeTaBO+cwhdrC3htYL4r2euWxl27LhKW3nbbXj9v7sOP0Pzg/0XCq0+ZhNSQ0p+h6srrrB7j3cduWxsaLpmJ9n+/Ba1Z1+9lB+2H2umXgFJK0hyQuwO+gNkWNMcJ6PV3P8zLzxJYIzisJX/qRiCPcMKAsNfMO6E4IDR1NAbCSW0a4PVxCSfBoFt51JGx4c333IP2V/5VMH0YyuUgN22KhIt0qmBaEdhkwPu/qX8tzrfbwr+7AxLt2PldPWxFZMhdbDoVN/+ZcTbwWG4911lB4anZ++5Lmps7mtHh9s7GZp8mWnMteG31f5QvW/VqASWlCi4yjDgblkwbwS3IfP22sMIDWm7l2fbt28ISbAsIONBybyc07lsrShHTCQIxoog8P+FEPbS91lbP5ZdfjtGjRyeK++CDD+KNN97o5RIxDMNEufzyyyMbjebjW9/6Vi+XhmEYhmGYa665JlG86dOn93JJmELsscceBeNsivkdVF8wc+ZMLF26tGC8uro6nHfeeX1QIoZhGIZhGIZhGIZhGIZhGIZhmK2LLf837hmGYRiGYRiGYRiGYRiGYRiGYRiG+dSx7bbb4qWXXsK4ceO2dFEMmxbcjfduHYSPnzkNTUseQ2fjUsjOlkCcjsalWHTvDmheOhfFKayCyI4GULEyI22x26L04Pn/P3vnHSdlcf/xz8zu9TsOAUGkBSyQ+BN7r8QIQjT2HtGADUuCGokNY37qDxFLsMRYMIrGChpEKRawgEYRKyAoh/R+jeu3uzO/P6Y88+zu3T53t0v9vn2d++w83yn7zDzzPM/e8R5HJrWpMoqK6vSJw2fOnInTTjsN9fX1vvSioiLMnDkTJ5xwQtrqSidNSWZ79+7d6jLL6kt97w8deCiysv3iailiqFv5ORCnFFOqOJMkPY2SI4NLRemWKOYuCCaeNzzy2CN4/J+P47DDDmtRvnjy8/Nx5513Ys7cOTu0VFtC4seyJVqQpSRXsajAv8e8jOfufgFCCF/8jJdn4oYzbsSyxeof11o3l0+Exew56Hq3fCIwV+zl5fK2mxGqJgjdUn1IYoemS5cumDBhQovybNiwAQcccABuueWWDLWKIDJAkMmsmUtjcqm2Pz1Bqm3SpfTtv+tvdwVojGLGtBm4bOhlvtJDPIQwDy7Eb4pMLsrQnFy7WbF3sluUZLLtpn40vYp/AQZm5doxEVNCbbMtY1aurVTbMS1gVlJtaGGzgAQk8wmcJQRiwpU662YbubZOtR5xI3DWkmxP2Gz2m32OpNmJYU4+8yF9gm74hbtm26vDvIfN677CiKt9+6U/0ml3Fg8jL5yHdrnFKMwuQl44D1k8q9WCaMYYskPZyM8qQPuc3dA5rws65O6GvKw8vaaI6jch9I+WHgspIYQj39aybeH0nSvZBmCF6QIx7yhKE6fLEY58W9UOKQWYkfSa/hTe8bUSdABCeDJfDigZN3PkypD2ZivEU4uDM42oqkJkyZKE9Nxjj8l43VseehiIRn1prKAARSOublO57XKKdX/q87+hAVtG/R31n3/vaJXVa/agY1E45mYgxO05LaTXh9BjyFFse2PAlCKdsyVOumzPWnMeu3OAk8+LdqfAuMmwqSk7yGO+bld5fbmW15tsTLdLzzABzuOsfv2Qe/xxiTtiMZRedhka5swJ0CAAQqBuxkxsHDgouVg7NzdlEYxxZz6M/787myU+Lbt9CJvD62Mj0IeNj5tz4+dhd25lTkVJ+02ax8OEhjH31T+NA5DYXLfZu04E+a8ZEfjOytw1c9AYa3SV1VaMzR3nNONqmzMOxrhdvIqBA3bhA62qZtzTaHsP6fa9+yyuBxGYEXYnu+dJkKi7q3EEo0lZ9q7X5S1i6tSpge6BpZT43e+SLyRAEASRSSZOnBgojnOOcePGZbg1BEEQBEEMGzYMOTk5KePWrl2L2tralHFE5jj22GNTxkSjUVRXV2+F1nisXr0a9957b6DYu+++Gx07dsxwiwiCIAiCIAiCIAiCIAiCIAiCIHY8wqlDCIIgCIIgCIIgCIIgCIIgCIIgCIIgWs7ee++NRYsWYc2aNfjhhx8wcODAbd0kAEDV0jdRtfRN+z67/V7I63oUCnudgrXvXwEZrdsm7WKcazHTDqaolUk3/SESWLCyHsf+qqDN1U2dOhXnnHMOGhv94vIOHTpg+vTpOPzww9tcRyZobGzEhx9+mJD+q1/9CoWFha0qszZSi9rGGnA9diQk8gvycPCAg/H5zC/8scvnoLDvIC/BtbcFMIkyd8PtaMbwxpwKnNC/XeB25+XlYdjlwzD88mFYuWIVpr0zDbNnzcZnn32GjRs2Nt8OxnDQQQfhnHPOwR+G/wG777574HoBoFu3brj22mtblKc17LvvvoFjF61YiDnT54IByC8qQNnaMky8+8Vm86wqWY0/nT4SPffpidv/fgv69N0L4ZCWbVkLWBPCUrOhu94Ko5LEJy+CBRw1yWHKgEnsYFxyySV45ZVXMG3atMB5hBAYO3YsJk2ahNmzZ6NHjx4ZbCFBtIGgE1qrpNoBio2TakNKXHrZUDw47kEsXrw4UNNef+V19OjRA3fdcxckJPLCeYHyBYEx1jbpZvy9g28Xi5PGJtYNJIpoVaJTfivIDmWjW7vuWFHxM8CUvFgKIATpyTOZEo4KCHBwCBkDeAhgApAMYa1YFUwAgoFpG6eUUMJkAJwJAOY+n6urKGM+mSnj1ngNONdJCWmlmHaXI3JlpjLGIBkA6d0HuHnNhVtJgOGXalvJtpfPfU0q1TZpzn7OOHJ4DrJD2RkVshuyQznIDuWgOLsYddE61ESq0RBtAOAfs46PHADT20wZaaWEYFKPQ4BLqfJC5WfMHENmRbrmLkg5cwUY4xB6gRohJBhnkFIPesaUdJkl3nWbbSGFfpVeY23/SITYthdr17z0cqLcOhxG/rnnZLTe6NKlqJ08OSG9aPgw8A4d2lR2iIWQn5WP2kgtZH0jKv/yD4ivl9jzlunX3N+eiKK/XgdwZkXaUgpIxpSQnXGfaFkyM0b85yyzp6o5Mz1ls50HZRK5bpy0OV6Sa8aRT70tJbgZswK+OSHITXxZXam/bgk1oUGfCQEvB8V//SsaBp0CGTd2RFU1Nl1wEfLPOhMF556DrP79wYuLvf2VlWj85ls0fPIJat+aitiaNU3WwYpSP4Oq00odPSEFQtybH/zi7DjJtO5PtbCBjpES8KXpMux775rl9qWeCrwGeZVrObP0ykGSa6MeQAx6rtf7zHzFdJu03hkN0XpsadiCdjnBn9F3JVZXrcKPpYu1JNv5T0uylTZbSbO9dA/vHkF1JnfyuYtluet5eFptI9KGlW2b4cO4l88MQ1NHgiDbPfmdewLncpf0XN0a1+edgf79++OCCy7Ayy+/nDJ21apV+Nvf/oa//vWvW6FlBEEQwJQpU1BZWRko9sYbb0S3bt0y3CKCIAiCIADguuuuw4MPPpgyrra2Fvn5+VuhRUQyjjkm2EKBc+bMwSmnnJLh1niMGjUqkHR9//33x1VXXbUVWkQQBEEQBEEQBEEQBEEQBEEQBLHjkVax9l79OkL/1e52B7WtdVDbWge1rfVsz+2jtrUOalvroLa1Dmpb66C2tQ5qW+vYntsGbN/t257blp297f9BN0EQBEEQBEEQBLH9whhD9+7d0b17d5SWluKQQw7B8uXLt3WzfDRWlKCxogSVPzQvss00Obv9DxAn7NmhMSIfbQT69ue6Nou1J02ahAsvvBDRODlXly5d8N5772H//fdvU/mZZPLkySgrK0tIHzRoUJLoYGyoXe9P0OKkY047KkGs3bi5BJEt65DVrrsXa+XajozZp3tKQhI509yFNVhbGkG3TjktdsP36tUTV19zNUZcMwISEps2bEJJSQnWrFmD8vJyNDY0IpwVRofdOqBHzx7Y/3/2R7t27Vot0dxnn33w2GOPtS5zhrjhihvx3nvvtThfNBrFsh+WYfigK5Gbl4tDjz0UV950BfY7cD94di1P7mVf4e0y75s/nG6epiOtFMxkceSA8a/JKk2QhRHbHVOmTEHnzp1RXl7eonwlJSXo06cPxo0bh5EjR2aodQSRYQKKRJuTavskmfFyUzNvwrt9mj5zOvbuszdisViguv/+4N8x/Krh6N2rt5Y8po82y7WbK9uISAMItuORMrjkNVmZ3Qt7YF3VWkRijUqCDaYk2gwQ0jNkcwBCKnmmlAISIQASMQhwQL1jHEIIMMbAGdMqbk/QbGS6xnPLGNeiXACSQWopKxOeeNvIVc0xElrQa6/fesAILXj2CXT1K5NG9m2NrdoPKz2HtyPN9o/T5qTaKj3EQsgJ5yCLZ7WuI9JAXjgPeeE8NIpGVDVUoS7qSUi88eX939WeusJswaCOF7iKlVpSyoUTr/tEGkO50L/CVenckeX65ORGsm3GBBgEVB8II8yVUsuQhc0fYmn9E98WE1m8GFseSJQCFV51JUJdu2a07soHHgKE8KXxokIUXnVlWsovyCpEdWUpqkb9A7HvSxDS48Gco/nnDkTRn4dBcNXzHFqyL0OeVFkKrWRmjmjZOXsllDzXkVMbjAjZXBBkwvg0gXCd+cHmYnPbL/xpyeTcahirMmsjtaiO1CDE9DkAQDIJIQDO9DwV8JY9q19fFP/v31Bx2+2JO6VE7eQ3UDv5DdWEggLwgnzIujqIqupgFQAIdUwtWBfSk2YbST7TAm0JCWHOWzNPMmcOdeTaEt6Drifc9x9PZ90DmIUHGOO63HijNhIl29rs7vaw//pr5OiuNVkJnpk0VxiVVlq3GflZ+QjzbTuHbG9ERASzVnyghdlKmm23AU+2zZjdBlSfc8b0ld37z9xveSJt5tv2P4P7o7zxBD3nO5HMm1MsZhwx2Db6dps63TLMa2Zu4XZqJk6ciLfffhtVVVUpY++55x6MGDECnTt33gotIwhiV2bevHk444wzAsX26tUL48aNy3CLCIIgCIIwHHzwwYHiGhoaMtwSojlyc3MDxS1cuHCribXHjx8faGEnExsO03c9BEEQBEEQBEEQBEEQBEEQBEEQyUjrb1GKO+Sls7i0Qm1rHdS21kFtaz3bc/uoba2D2tY6qG2tg9rWOqhtrYPa1jq257YB23f7tue28RAJbwiCIAiCIAiCIIhgdOjQAdOnT8dJJ52EtWvXbuvmbHcU/GLgVqwtk1ad5GV/+VNt0vSgvPDCC7jssssg4uRqPXv2xPvvv4999tmnTeU3xYcffoiioiIccsghrS6jpqYGt9+eRCgG4KKLLmp1ueuqnfPI+Ypm/2P2R2H7QlRX+KVktcs/RXH/8+DLpGyOTlq86bNpjM5LCIl/zyrFqPP2bFH7E8pjDJ27dEaXPbro8uOkUDuhDOq7777D+++/3+Zy6uvqMee9OZj7/lyc+fsz8afb/4iOHTv4xXlO1yaVWPus2HBdbU0TfLgQOwHhcBizZs3C4Ycfjkgk0qK80WgUN9xwA1544QV88MEHaN++fYZaSRAZIMX1J5kQOqhU20o8pfS9hwT27LYn/vq3v+LOO+4M1EwhBG4eeTPefuvtQPEtpdVy7cBScldOGkze2tyCD0HgjKNnu174sWyxUilLCclDzjUwBIiYlWtbgbIUEAzgkivprJTgTCrBNRiAEDiTkFIAjENIAc64lnf7Zc/M3ItJZj830zuSSnB1TiNiVuOliWPnymLhbRu1p/QNy0SBp6vZViJtYQXVjHHkhnKQHcpu4VHPHNk8Gx3zOqIxVoSKhnI0xOohpBm7KsY7NMweQyNPlVIdfIkYvAVDpBLdMrXNJAPjSrANqQXYjjNXaPk41z0ttRiVmXPclZ5D3Udbka8+5uBMiY6ZEpdvK+pnzULZ9X+CrPU/x2Ufcgja/fmmjNYdWbgQdVOnJqQXXnkleJruIfJEFipHjodYvAIhpkXnut/zLjsdBVefD8mZHvtawAwovbbUmnX7iCJtnBkTEhKM29VmVBrzhPlwxp83FyiUkNuVKDvE3aq76QnXkiS4Sub4gjbWbrT5PQ+0GpOG+Ofx5ii8dCjkli2ovG9ss3Gypgaxmpom97OsLMgk9548gNxdQGi5vRJsq21zLvpmOLVlZdrmGErnmLtleLp+3zoZjHmGbceH7a53Ya8BJt2N811rzUoIahiYOcqbv5mWd5tYI1JW16UNNevRrah7ymO0K/Hxqg9R3bgFjHOfNFsdPe4eRZuHG/m2nv+VgNvJxxg4M1JuvY9xK+3m/gHibTvntxVxJxFm+0iyL2l0C5/TaZGrRMLhMCZOnIgzzzwzZWw0GsWpp56KL774ImUsQRBEa5k0aRLOPffcwPHLli3LYGsIgiAIgohn7Njmv/swtOR7FSIzhEKhlIuZbi0B+ubNmwMvSHzuuediwIABGW4RQRAEQRAEQRAEQRAEQRAEQRDEjgtPHUIQBEEQBEEQBEEQBEEQBEEQBEEQBJEe+vXrhy+//DKQmGRXo6DnSdu6CRll/tI6RGOtMyM/9dRTuPTSSxP+sWnfvn0xZ86cjEm1AeDLL7/EYYcdhqFDh2LJkiUtzh+LxTB8+HD8/PPPCfuOP/54HHrooa1u29rq1UnTw+Ewjhp8VEJ63c+fJC+oGXETi3/Hku95c245yqujTZZDJOe+++4LJCnN3/t4dDz+j+C57ZqNk1LijRfewEUDL8aGdRthjFoMTHWzsnyp2Li8jLmCUpYg4mLxEjBil+TAAw/EZ599hqKiolbl/+qrr9C1a1fMnz8/zS0jiG2DKyNu6mqaICx2pdrOqxFxSkeGOOqWUThxwImB2/PLfr9ss2y6OTJZ9raoBwD2KOyK7FAOYiIGAQEhYhBSOD8SQggIqNeYjCnBtBQqXr/GdIwS6gpYLbXUKlbm9bcElHQbgJBa4CrMfqdxWs6rS7b7md6Quj6vXEfmqseR0PX4pbsC/mr80mdf2VKV4ebJDuWgMKsQWaGstPRBuskOZaNzfhd0zN0dIRZS/Sd0v+mjKaTUfam2VV/HIISwadDHXThScaEF6kLEIAHEzFgQumyhjqIpT+qDKAHbuWYsmL5R3S+12FkLdnQ9nG3dP/EV5eWofWsqNp1/ITZfcilERYVvf/ZBB6HTC8+DZWdWqF55/wMJabxdOxRecXna6uCzFyKyeIXuL++0ybvmXORdebbqa2HGvgSkGhten0rvnDI/UrrvrGDb5rHnoMrFmHP+uTLlJqZAAZGwyzqZAy584HM2w7+9rmqtfWvnk/g2yObFQ/EUXX8dOj47AbxDhxblM+Qefxw6z5iWdF+4V6+U+WMi5jzvMu94OzFmroa7hzl77UQL/z7pxph0NzbJAQy4aARzhMuJNnSvGCvZNmJnZyGl+mgdSutKU1e4i7CkbDEWl/6gjpM0Imxmn4MZYwDjSrDNGBjjdpEEfYDBmF4eg3kxDEwb0k2/2U7Q+xi4KVPv8OTc7j2P08m2z40snSUuNuYLb2JgOf54mz9euk3P9k1yxhln4Oijjw4UO2/ePLz66qsZbhFBELsqr7/+eouk2pdccgk4p38qSBAEQRBbi7KyMnz//fcp44qLi9GjR4+t0CKiOfLy8lLGtHRx4dZy/fXXB4rLy8vDuHHjMtwagiAIgiAIgiAIgiAIgiAIgiCIHRv6axmCIAiCIAiCIAiCIAiCIAiCIAiCILYqXbt2xRtvvIEPP/wQQ4YMaVUZzzzzDK644oo0t2zbwbPbIbfzIVuxxq0nKzTUNgh8+VNtq/LedtttCaKwAw88EB9//PFW+QeoUkq88MIL6NevHwYPHoxJkyahtjb1Z1mzZg1OO+20pHIdxhjGjh3b6jbVRmtRWutIsqwsSb0ef/oxCXmi1RvRsOlHNN//SQxrYHGupcSY+gaB597d1Jyjm4jjhx9+wGuvvdZsDAvnoN3BF6D9YZcgp9uB6DLk/5DbtX/KstesXINrL74OtTV1qhzH1aU1Xp5sG00LTD2hG3Nkc654LC5+G8wtxNbnkEMOwcaNGzFw4MBW5a+vr8dRRx2FkpKSNLeMIDJAM7LBpqTaQfyE9r6GOS/M7/U0YuZ3Zr6DU0/7bcoys7KyMPJPIwPUnrJxiC5bhrq330bVY4+j4q93ofzmUSj/882oGH0nqh55FLX/mYLo8uVxFuj0oq9UGSvfrad7UQ8IxLRAWyBmpdpKth2DEmorkbZETAu1pStVtvJpV76r1MyAhBCeYNlIml2hrh1PxptpROtx0msjUVVyZubkkf77ZVekzdx90l93U1JtEy2F3csZR0FWAXJCOek49BknPysfXQv3REF2oZJey5gSoAtXnB7TP55QWxgBt5RKnG0E21Ko46NF2BLesUkQLsMTLQuh9knbeUqQ7PavGelCSt3H3jHPGNEoNg4egg2nDMGGk36DdQcehLX/0x9lI65Bw5w5/ljGUDjsD9h98uvgxcWZaxOAxq++Qv377yekF464GryVC3skIyeUY/vJaOMLbv498i4erPpWnwtGky/MucGM0N7IsoUnzHfOJ1ffbHvZFS/DTKHMeR93Hju0erZNNo3GL+yg49ZVrUmslLlvtKi6heQNGog9PvkIRdeMCDZ+OEfuSSdh99df5DnhNAAAIABJREFURaeXXwIrKEwalrX3XimLEiKqPqcjOTfdZ3stfh/g27arDMCc1zrdFV4zb0dTfeUU409kRrTMbN0Jcdx5LnMWSzLPZfbJXXoSaIChrL4UNZHqFEdp56e0bjM+WjlbH0ZPiO3JsTkYAG7TmFJqM7WH61cGgGshNzdSbXvH4m5bJbbuM9h+MgteMfs9i+lDT7wN2fSzeLIBFmh+SBZEUu2UTJ06FVlZwRYSGT58OBobGzPcIoIgdiWuueYahEIhnHfeeYHzMMbwwAOJi9QQBEEQBJE57rzzzkALnp1//vlboTVEKoIsQLI1xNqLFy9O+XcChr/85S/oFWCBOYIgCIIgCIIgCIIgCIIgCIIgiF2Z8LZuAEEQBEEQBEEQBEEQBEEQBEEQBEEQuyYnnHACTjjhBMyePRv3338/ZsyYkTJPKBTCI488guHDh2P48OEYMWIEHnzwQcycORPl5eWIxVoueWopjDF06dIFhx56KKZNmwYhRJvLFI1bwPjO8utbbZeygilPAjTruyoc2a8gLbUsWbIE++67b1rKAoBBgwYlFWDHM2PGDMyYMQP5+fn4zW9+gwEDBmD//ffHHnvsgdzcXFRWVmLRokWYMWMGJk+ejPr6+qTl3HTTTTjyyCNb3d4VlcuVnE9jJVx6e6/9+2CPnntg/cr1vny1P3+M3M6/Sm4AbdKKLWHX7bbyN7/MEZLh1Q9L8fuTOqFL++yEEnxFt1XGvJO4m++44w7EhEQotwgi2gAZbQQLZ4OFc5C9+97I3bM/cvbcH6GcYgAcYBw8txidBvwFdau/Rv3Kz9FYVoLIlrVJy1/8/WL8+co/44l/PwEZ4loMlsSPpxMlA5hvZ8uIL9cnAiN2OnJzczFz5ky8+uqruOyyy5qc65oiEolgwIABWL58eaB/xE4Q24RWyAYTfJmIEyHGXQ+lKzdtYrrknOP1N17Hbwefilnvz2qy7rPPPhvdu3dveaMBiNJS1M18F/UffoiGTz+DKC9PmUcCCPfqhfxzz0HhpUPBd9utVXWnItl1pHH+fFTed1+C17vD+IcR6tatxXV0K+qOpeVLIRBzOtEt3JWoM0gwLeIVkNL6TtU+LbEWEAAYOPfuz4QU4IxDgoE5ZlZzOTYXZAk1Hsx1Waoc9kiY90bIKqRQ111H8CqFHlPOOHO8rwCU3Fl9nkSpthSeHlpCIpvnICe8Ywi1XTjj6JTXCXmhXGys3QghY0poKn3KUwhooTXjYBJgkoMx9dk5uD59JQTzekJA9ZG6M9a9Y8TYMPdC+hwXADiD1PsZ88S9VqStb7mtiEfKJhc/SReN333f7P5Qly7IGzQQBcOGIWufvTPaFkPlffcnpPHddkPRsD+ktZ7c4vZWrM0AsO6dEVmyElVjn0eIMYQYBwdDmPGEbfUDm87BwRkQAlfOYzBk794RRX+82kp11fnlLUyjxoKz+o3BF6ueq20ZNrO32WLM43rcBFpZX4mKxgpwFvISpZkzpH2gi8poq6rl7duj+Pbb0G7UzWj8cj4av/8esRUrICorISNRsLw8hLvugaxf/RI5Rx8N3rGjzRv9+efEj5GVhfA++6SsNyqjeqpU5zMz30/YQ2k/pJ5b4Zv7hASavVU1BmVn/jV1sJDz8CXQxHOwdJqj52rmzRVmLkm4n5BeKUrMrKTakkl17XD2ratai57Fv0B2KPE5fVegLlqHd0qmIioiYIwrMTZj6szV5zDzybaNaJuDMa6uGYx76Y4E24i3GYMn33bjnfsD21e+bYV0np+BJr6acZ6vvWdtZzfc/H45N9F6OnTogP/7v//DzTffnDK2pqYGF198MV5//fWt0DKCIHZ27rjjDjzxxBMtzte/f3907tw5Ay0iCIIgCKIpXnrppZQxjDHce++9W6E1RCqC/E4yGm3d918tYdiwYYH+zqhXr14YNWpUxttDEARBEARBEARBEARBEARBEASxo7Oz/MtsgiAIgiAIgiAIgiAIgiAIgiAIgiB2UAYMGIATTzwRL7/8Mm655RasWrUqISYUCuGss87C7bffjgMOOMCmH3TQQXjxxRcBOMI4xvD2229jxIgRWL16ddra2a9fP7z00kvYf//9EQ6rX7VGo1Gce+65mDZtGhobGwOVk5WVhUgk4ksr7D0kbe3c6jgSKdcnlYx3v9qC287bIy3V1tXVoa6uLi1lAUqA0xJqa2vx1ltv4a233mpxXUOGDMGYMWNanM9lWUWJ2mBaysT8giWA4fjfHYPXHpvsy1e34lPIw4aBsTw4xi1YiZfdcm1tzquvk41wWyXWN0o8NmU97r60Z+s+VHxzdmIH1H8XLMOc6H7ocvbhYCwEJc5mAAtB9SQHWAgMIUeiZ6xcDHk9DkN+zyMBhBCrKUXVwsmo+nF6Qj2zZ36Itye/jTPPO9OKtozMMV6yZcRg5jUpSdJb1U1tlasT2w3nn38+Bg0ahEGDBuGLL75oUd5Vq1bhyiuvxDPPPJOh1hFE5nAFl8y3JZPGuIE+mbbagHEkW+Gp0Rtb4yswddpUFGQ3vUDJNddc0+LP0fD5F6h+8knUvf8B0IoFaqIrVmDLAw+i+smnUHz7rSi4+OImbJDpI7p8OTb/YThEWVmiyLwV94YMDCEWQtfCrli1ZaVnydZ7rVOWK6F2zNhRGSAFc8IZGBOAYACX4JJBMgGpFydhUkJqOaoVt+pVLRiYT3Kr6tIVO+Jdd9Rpp7aVaksplVTVvTGHK8+VkM6qLJ5C2yQkl2oDQF44H+EdfBGg/KwCdC/qgXXVa9EQa4DVYXMGLo3mlENKAe7IzAFoSTrAwa2onCkDNgBYaa9a9YbZdMARpsPItXW8cz9t163RMVLX6qlbtx1Z/fsj+/DDEdojPc9wqWiYOxcNc+cmpBddMwKssDCtdWUVFtpRLgFEV21A3eqNUHfmDBzqD6zVqxLmhgGEmEoL6RgTq9KZfTqK9u6Foj9dbaXs6pV5Y8sRXCtxcuL06Y5DH8ybEZwpyMvnStmTCJ2TsaJyBRJW4dEPDkoUrNofEZFmSkkNy8pCzlFHIueo4ItMRRYsSEjL+p//ActOLYpujDb6P785VSGt3B4c9nP7rr1OHjiifJsspU6WSmid2IE+nEd1K/f3l+Udf686piYG91HceNalJwOH/T/zibmV01ti1ZYV6FXce4efy1tKVETxTslbqG6sUhJs9SBsj5M6atwRZKs0tSiV1Ws7wmwGzkJWzG3K4WYhMrv4QqI+2/YQ88aC9/ztvY8/qW07/bcE3tcD5l6lGeIX30jYRzTLn//8Z/zzn/9ESUlJytjJkydj3rx5OOyww7ZCywiC2Fn59NNPWyXeDIfDeO6559LfIIIgCIIgmuSjjz5CeYBFKn/5y1+iU6dOW6FFRCqCPAdnWqz9r3/9C5999lmg2Iceegh5eXkZbQ9BEARBEARBEARBEARBEARBEMTOwK71F7IEQRAEQRAEQRAEQRAEQRAEQRAEQWyXMMZw0UUX4fzzz8fMmTPxySefYO3atcjLy8MhhxyCQYMGoWfP5mW97j+CO/XUU3HyySdj9OjR+OKLL/DRRx+1qW1vvPEGzjjjjIR94XAYb775JgBg2rRpeOqppxCJRFBUVISioiIUFxejoqICnTt3RmNjIw477DCUlpbi2muv9RckWi4yzAxpFOqwOKkcgNWlUXyzrBYH9slPXz07GOeeey4mTpxo5eytoSFaj9VVTUjjBcC00+mYUxPF2qKxBvVrvkZez6Ph628j6PYS4BnGkhE/VpTma+pnFTjvuE7Yv0/T4s9dHSEl7pj4EVhOAXzCbL/BzsnhSdKMyFzNdxxgHOGiPdDhqD8ha7e9Ufb5own1/fmqm9F7rz445NCD/TVpSajydicRZicTbqVDeL6TS9N3Rdq3b4/PP/8cjz/+OEaOHNmif3A+YcIEMMbw9NNPZ7CFBNEKUhkKNX7vZjOZjLDT3BtpO6aRZDruY385RtgZX1kc++67L4477rhgjXYov+FGRFesaHG+eERVFcpvuQ2N33yL3cbeB4RCbS4zaT1lZdj8+6EQZWVpL7t7UXesqFwOpuXHdv0QLT43ElQlKQUQk2CMa0GuBCAgJSD1BVQyQIJb8apSbGuBNlOSa8akJ1Q3omc4knWoos1zjqfm1cdDt83ClRQb0HJun1QbunzmG2MSEszK3OGMQSV5zQvng5ubyx2cMA+je7seWF+9DlsiW5QQVTCrLmbqYKu+cYWm+n2MCXCh3ksmbI8xafIJcBbSHmMtMpcSnHPYvjWSY32wjeDXnucaadqzjal/7z3Uv/ceWF4eCs49B0U3jESoc+fMVCYlKseOS0jmnTqh8LJL015dODdXK9P9c7HQ4myYNHgLD0kwe366Z5Erv/a5b/X57wmypZXiq9NXjx2j33aF2HZegO88dyX8KUl0QTsiZj/Lykt0FgapRdrxom0pJRpjwRYUSycNnycu3hJUzN0oGo39Pu4cc3vQPUzM6V9vAQL7KtV5a/qxOYzcWjLmP+ZJ1t2QRsjsyL1N9zEzRpijUGbOwg/MP7sbKT/jHEyoMRUREayoXIFftP8FQiwz1+jtjZiMYdqyt7GxZoOVYjN9nLnd5uDMCK0ZODOybA7GuJdmJNu6L0M6zVvcjNl7AgazRgfXafECbXfRBK9N9i5Dmj7XV3x3sCV5lg40IyQL2vaXmB2KadOmoV+/finnYCklTj/9dKxdu3YrtYwgiJ2RRYsWtSrfpEmTcOCBB6a5NQRBEARBNMfo0aMDxY0aNSrDLSGCor6rbZ7Gxsx9//XVV1+1aJHUs846K2NtIQiCIAiCIAiCIAiCIAiCIAiC2JkgsTZBEARBEARBEARBEARBEARBEARBENsNoVAIQ4YMwZAhQ9pcVk5ODu6//34AwM8//4w333wTX3zxBZYuXYr58+cHLmfMmDFJpdrxBG33fffdl5Am5fYi1k6FK5BJYukKwBuflu9QYu0BAwbguOOOwyeffNKmcoqLizFmzBhcffXVPgl8a/ip/EdIxKDUThojWHKEYXv03AP9DuqLxV8v8eWv+flj5Pc62kvQEillieOeQE3t9ARPrtxN52Ou+REMAhJ3v7QKL9/WF2HOvPLj2JW9yk+/8yUWLN8AI8lWeDJtT3TNvGPnO4ZGsO2+B4r6nY769d+idsXHCXWe/ZuzMeyaYbjj7tuRnRWygjaLlmzbdph+ZZ5U0o31LG+mBcwdMkmnhraOe2L759prr8VZZ52FAQMGYMmSJakzaJ555hmsWrUK06ZNC/QP2gliW5NcoO2f/BJi4iWI0hN0+uZUGZdfy3ZNPGMsqdBv6NChLf0YGaHmlVfB27VD8Z3BhCItQTY0YPPwyxFdvjztZQNAUXY7FGYXoLqxRsmPuVQGba6uczHnQmfk2JwxCAgl3WZahMqkzmb01BJCMnAmIbVVWclWmZWuqmLNtdQIVY1U06Qy73YMgNT6ZiVrlmCcQQjhiVnNOBFG3mzy+SWxaoypWpSUW/1wxpGXle8TBu8MMDB0LdwTvIajvL4cAMC5lppKJUJXklWu+kE6MlbJIIywVjLnfkrfO0kGwYTuO6VgZ0z3C+fqWOs4K2+3wl/V78LK1SUYMn9NzOq7r92W9Q2IlZZCVlcnxMm6OlRPfAG1U95Ch8ceQe6vf532ttTPmoXGJM/p7a67Biw//c+PLMkCAOYM8PnPnTT/skPezbAb5+5VId6Z7NdvJ0c6Et3mzr6kt9yte0TH0p+WYsw19+HSe36P/IICr4nm8cBMFwxoiDW0vII2IOvq0DB3bkJ67oATA+Wvj/rbqxYTcOdBT55t0qS/s3xzqO/xDUgwbBs5un32MYMm7vnJK47FdVmy670SnZu53lszwdtvYtTcJBOe1Rk4GmL1WFHxM3q1773Ty7VjMobpy97B6i0rHZl2SEuvjQBb9xPjMP+ZuZ4zDg6mBNqOaFuJsr3Froygm2vxtup7E6vawph57jf6bLOtkNL/rJx0gSs7J3hjy5RiBdx6jJkFsWyc+/0OiyvXraeF1/ud7f4gFfvuuy+GDx+OZ555JmXsunXrcOutt2LMmDFboWUEQeyMLFy4sMV5nnvuOZx++ukZaA1BEARBEE3R2NiITz/9NGVcbm4uLrnkkq3QIiIIQX4PWV5enpG6N27ciDPPPBP19fUpY9u3b4+ffvopI+0gCIIgCIIgCIIgCIIgCIIgCILYGSGxNkEQBEEQBEEQBEEQBEEQBEEQBEEQOz29e/fGjTfeaN83NjZi9913x5YtW1LmPeaYY9LalhUrViSkMZ7GX91aQfLWJonFy8qjvDZN/XwLbjuvK3Kzg4vi9t57b3Tq1CltLU1G9+7dk6Yfcsgh+Pjjj7FkyRK89tprmDZtGubNm4dYLJgMvXv37rj88stx3XXXoWPHjmlp66LNC7UoSR1eLpmWIiusHJAxHP+74xLE2vWr5yPWUINQTrFjbXKkcEmEXz6zGktmBjNCMYklq+oxYcZGXDVkDytxkixJkQHxiaB2cJZvKMfYVz+Gp8HisDJzK8zmzj7EpSnxl8LEeFLu3Y+7HStX/xcy1phQ97P/eBY//vAjXpz0ArKzsz3RF5J0DnOFXcwnjPOJ4jRW5mWzJ5F4EbsEXbt2xeLFizF69Gjcc889gfPNnDkT/fv3x4IFCzLYOoIISDPzlivfZE2kN5nX3J+ZS6iWanuCTKP3lIl3VVqomUyqzRjDhRdemLL+lhDu0we5xx6DrAMPRLh7N7C8PMiGBsTWrkPj9wtQN306oqtXJ81b9dTTyBt8CrIPOyx9DRICZSNvQOO8L9NXZhK6FuyJJQ2LdZ0AOAOTsDJlAaE6jIdV/0uh5adC3+wI3bXqei2lgAQHY54cm0lASAkOoa/pcVZ1eBpUc7mVXqJumrDXXaltv0LotmjBt9rp3DACah9gJc4MRiIrbbmABOch5IbzvNgmYG25wdvGdC7oAs44NtZuAmKAuscVjigb4Fp4zcDAhLrf9slYJcCl7kNm+kNaias24UJ3kD2zlQzd9AcDE0JXKW2fAFvhFiocRpdZH/jTpERs02Y0fvklaidNQt3Md327RWUlNl82DB2feRp5A09OX1uEQOXYcQnJoc67oyBD4iG7wIHvx0iwPeG8iXFfXfF2/D6ffNucw+ZUTCZhtvfi0juvjXQ/4Z47+ajwTnm3jFT5vHln4nMT8cPcxRg//HFc8fDl2L1rR5/IXz1uqHFdH00t/kknde9Mg6yr86XxDh2Qc/jhgfI3xOrtPMcgAy32E681t35qZzGEJkuJ35Fw6HVhzDw/SZssdfvcxTTMAhsMWvDtDDjmvPdmF/28phvNGQOkkv1zMNRG67CsvAS92/dBOJ3fQ21HREUU05a97ZNqKyE29FFQ4mzo9JARYnOm9NohrdlmIbWfh8BZCCFwhBhHiHOEoNIYDyHEQuBcybQ5406d3lJozpO1XddMxblfyTjP0Lal5nncGzPMbnvP4AzMGQtOmvdVgV+qbSenpo9jqnNlV1w468knn8TkyZMDCdbGjRuHP/7xj+jatetWaBlBEDsb69evb1H8Z599hiOPPDJDrSEIgiAIoinuuuuuQH8vMGjQIFpUdjsiSF9Mnz497fVGIhGcd955WLlyZaD4O++8M+N/H0MQBEEQBEEQBEEQBEEQBEEQBLEzsXP+VSxBEARBEARBEARBEARBEARBEARBEEQzZGdnY9KkSRg4cGDK2NmzZ+PYY49NW92lpaWJ7Wm/T9rKb7uCLVHu1xQMLKng0d8Uv+i7qi6GKZ9txvkndA7cov/+97+BYzNF3759MXr0aIwePRrV1dX4+uuvsXDhQixbtgwbNmxAVVUVIpEI8vLy0KVLF/Tt2xdHHXUUDjrooLT+Y9n1NetQWr8ZTMuVXUcSZ654CQBjOOaUo/Hsvc8hGo3aMqSIoHbFpyjad7BXsO4rBqaEXdbk6NbgWpncjJ64SWqJ4D/fWY/j92+P/XrmNflZmJbVMVO8jBMyI07WxBLzB2Y7cD4JKXH9Y2+jtiECIH5MNCWm9Iu4oPu4bs1X2PLtq4jVV0BGG5Hf82i0P2gYwgVd0Omom7Fpzr1J2zBn9hw8+dhTuP7G6zzpPUzPG7FXMwcroQ+SkFTM3lyR20HnEGnn7rvvxqBBg3DccccFzrNw4UIMHToUEydOzGDLCCI9+KXafnwC0yRzohGmNnenpRa6kFrSbASbQDgc9l3TAeCAAw5Anz59WtL8pPCiQuRfcCEKLjgfWf36NhmXf/ZZaH/Hbah69llU3DsGiGsPAGx55FF0eiF953LlfWNRN/XttJXXFHsU7onFpT9AMgEpGYQUeg/z7ntZCEwKK92VgkFwBiYFwLkVIwsJcKZkrpJJCMnAjbZXSu3I1NpmK1137o30yiQCUgk49b2aYELfQ0m91okjztbCbE+a7Q0/T9YsfSlSqjGm34HzEPLD+Rk7xtsTnfJ3h5QCm2o3qXtrqY6pZEqGLs39kb4f5pJDaVelipFS+9eZFmqr+zt1jnM1QoxcW4vWmTHhSqkekfQtoZR+nbaQEtyOv60IYwh13h15QwYjb8hgNMyZg9Irr4aorPRiYjGUXf9H7DHrfYS6dUtLtXXTpiGycGFCetH114Pl5qaljnjYXnug3VM3KoEuV0LckP3RslwWQphxhENhhFnI2RdGiIeceJWfsxBCTI0SlpNrzy3OtfbYCNjtedjEfbCJs6seeZLcnGOOROfpUzxbt37cZrm5rfomoLGxEf9+/t8AgHXL1uGhSx/GFeOGY++D9gLgLe8DLWiOiAhiMoYQC7WithYiBKqefCohOf/ss4Bw6j9/l1KiIdqg5NImDYA+3Z0HUWeOtIteSJgp1b5vyWOLK70287RjwpZSJj7r6jibLPzfzthnZNtG8wyphf6MgztLL7jLNRjZM4eSo/9UtgR9dtsLOaHMnF/birpoLd4pmYpNtRu16Nov1TaLkAFqn/lWhTMl01bHSc/1zBFwg4FpebbaZno/s3nMe85Nfu+VO9JtbsrQ9Zl36r3Vb/ufzx1ZNwBnnHjybsAZIykWurLP4CzuPdEsnHO88sorGDRoUMrYWCyGwYMH45tvvtkKLSMIYmcj2e+PmqOwsDBDLSEIgiAIojkmTJgQKO7BBx/McEuIllBUVIQNGzY0G5Ofn/7vx8eOHYuPPvooUGyvXr0wYsSItLeBIAiCIAiCIAiCIAiCIAiCIAhiZ4bE2gRBEARBEARBEARBEARBEARBEARB7JKcfPLJgeKWLVuW1nq///77hLScjvultY7MEUS47en7/K9qn5RRjLv7Zpx/wvNpb93WorCwEMcdd1yLhLHp4tsN31gplxEr2R9H/mfESEW7FeHQAQfjv+994SundtlsR6zNfSIlJeZ2hdrJrKDQJidrxPaJmqNRgZufXoZJd/RDfk44Ll86jsSOx7jX5mDekjWA1XcxiEgdEIuB57YDWJaV1jGtsPN+VJ6GDYtQ8cUERLas9ZVdvXQmGkuXYo9Tn0DBPqdASoGyL/8B0VCJeJ585ElcPuJyFBYUaJdconrTk7+pFGb72ob4JFxJZwUn0Sf0irfR7qLjYVfg2GOPxYQJEzB8+PDAeV588UWMHTsWXbt2zWDLCKIZml0vpBXKUuM/lH6psSfu9JevVL6eyNPMk0rwKVFYWIiKigpfFaeddlrL2+USDqPo6qtQdO014O3aBc5TeMUV4LvthrKRNybsrv/oY4jKSvDi4ra1DUDNiy+i6h9P+BM5B0T6pcMFWQXIyypAXaTGu8UBILRUO8RC6p5LMnttZJBKtK0FykpPrXJJcEgt12am961Y1xOrKg0qh+9qKwEBgHFHCMu8ccQk88YGAHBACqkkz3YkJUpi1efypO2eflWCM468cNOLouwsuOdy54IuiMkYNtdutvJV6OOrJKiwwmzYfmTg+nByCMSko0BlSqotEQOHsfdyLddWsnbuneWQQu/WlnPJoAXcTt9uQ3KOPRYdn/sXNp11tm/CktXVqBx7Pzo8Mr7tlcRiqByXKBgKde2Kgosvanv5TVWbw8H32tOTYvOQFWqHeAgh6FceVsJsHkaIK8E252GEuSffDvEQOOMIs5CW+SpJLwB7/jHGrAs7HpOe7NY4Pp4XFYL/qp+eA7zz3Dy+2cUbjLjZfYS3Tl6j0pd4/dXXsWnTJlt+dUU1Hr3mcfx+9EU44reH+0S+poi6SB0KszMvcKydPBmRRYv8iYyh8NKhwfJHa50Dyjx5tZMUf8AdxTFc5bF93jZ9yODMtHHojow/dmbbir3hCY0T7jH0olPKm21uBoT9HsDzdKt9Ui/CYG4g1HwmvPabzyMlGBNoFI1YUroEvyjujeKctl+rtwc2123C9JK3UR2phpJlMyCJVNtsczjibS27Vucu07Heucy1AFvJs0NOLPctcKa1+uBakG2+q1F9Amfb5IF97xurcPo/yXO4EXA3+RxOz9gZY+DAgfj1r3+NWbNmpYz99ttv8fzzz+PSSy/dCi0jCGJn4rXXXkOnTp0Qi8UCxV922WX48ssvM9wqgiAIgiBc5s+fj40bN6aM69WrF/baa6+t0CIiKP3798fSpUubjVmzZg2EEGlbPH3FihW4997ki2LHwznHv/71L+RmaLFBgiAIgiAIgiAIgiAIgiAIgiCInZX0/GaHIAiCIAiCIAiCIAiCIAiCIAiCIAhiB2Tw4MEpY7777ru01VdfX48ff/wxIT0jYm0jakpm7moLgcvzRF+u1Kf8qycw/4OJmDp1anrbtQtQ2VCBksqlWqYFR2wNOHYlGNG1kTudePqAhLIaNi5CtHqjl585/QXmFzElEzpxZuv0lFCewYkxYMWGBtzx3M8qftt7AbcpH3xdgvFvfArRWI+aHz5A6bsPY8Obd2Djf0Zj49S7sOHNW1E++1FUL5yOaIWWZjvi8roV/8Wmd+/Cpvft6QbZAAAgAElEQVTvTpBqGxrLS7DyhYGo/vEdFO51Cnqc8wbCRd0S4spKyzB+7N/te+WXcyXefkm674xP0o+BujZZ0C4+JnYVhg0bhpNOOilwvJQSI0aMyGCLCKIZWjEvxWfxiTHjdwa8hZKAEuxKR4asy+7Rs3tC/KBBgwK2NpHsww9Hl5kzUHzrLcGl2g75Z5+NnKOPTtwhBBq/bfs9dP2s2Si/fbQvjWVlof3oO9pcdlPsntcJAgJCSggpEJMCMRFV4looSbaQAkIKSCkgISCZhIBOh+or4YhrpTDadJgULbc2kdB9Lq0o05WrSwkICLVhdlrxshZnC1/plkRZq6nXSN6FFrIy5IXzreR1V6Jr4Z5ol1uEmIwiJmO2b6MyipiIQQgBodNjejsqohAipn5M38sYpFDbEoAUQo8D/V4qGbzZbzTsIia8HjEidEg9DtMvkG8pOYcfhvyzzkxIr/3PFMQ2bW5z+bVvvIFoEplNuz9dD5aT0+bym6Ih1ghvSQN9tjrnh3vOAoCIS9MudNiT1JXc2scimbCwgjnXvZKdBReQ5JzNMI/8/ZGEtGgkiufunIgpj0/Vc4v3XCClRG2kNuPtiq5chYo770pIzz/9dwj37h2ojJpIdfIdXlfo+djZl2A2d7I5X2/4xffOQgbJykisumnsAlrwHrHNE7f9foU5T27MPjd63wB4zfBJwW0+DgaOmIxiafmPWFu9JlWrtnsWly7Cm0teR3W0BowxcK5k2dwIsO1CZFzts8L0kN1v0znXUm3m5A9p+TZX5TMOrxc8MbfqIvPek2OrdObrHW9xNPUeEs475lvMoKnn8GTXbN93gEkWt9oVr/PpZsqUKcgJeH0aMWIE6uvrM9wigiB2Ntq3b4/TTz89cPz8+fOxKH4xEoIgCIIgMsrQocEW/bruuusy3BKipVx44YUpY4QQeOedd9JW50033RT42fCBBx7AgAGJf9tBEARBEARBEARBEARBEARBEARBNA+JtQmCIAiCIAiCIAiCIAiCIAiCIAiC2GU544wzUsb06tUrbfUtWrQIQiTK0RrKFkOKxrTV0zKCSHXiYlxRjytjTpFXNFSgYsHzAIC77747cAsJxZfr5gFauOgKl5gRIYOBMQ6AaXEUAMZw6AmHoKBdQUJ5Ncs+dKRKrlBMleF1nX6vawTz6vNg/nGh9838sgJPTVurpFGMJQ6lXUDqVLKuDJff9hAqPn8dm6b8DdUL3kW0cj1ktMHGyGgDGjb+iKoF72DTjHuwcert2DT9Lmya+b9Y/+ZIlM19HI2bE4WDydg89z6sn/lHQEbR47wpCBd0TYh55MFHcdJRv8EzT0xATAjj5LQw5gi9bCJ8/ejvbebPKzMg9Sd2WKZNm4Zu3RIl703xzjvvoLY288JGgmgJrug08OymA60sVTomzwRfovovoWwjT9bBV1/rF88XFBTgiCOOCNqiBDr8/SFk9evb6vxgDPmn/y7prtja5AtBBCWyYAFKrx4BxGK+9N0efgjZhx/eprKbo1P+7lqQrYTKSqStNcdGnmxk2Y5k2wp0jXBbSiVSdoTcxoptuj5+DDC4ml9HvsvijJp6XEhnW2tdIXyCbS0ElsKYYK2bW7mAPXFzXjh/l7529yz6BXJCOUqkLWOISiPNVoJtIQWiQo8LfdwEJGK6v4WWrBu1utovlJQbUsfoMcE8ubYVOsfJtY3wd3sQawNAwbnnJCbGYqifNatN5cpIBFsefCghPdS9O/IvuKBNZaeiIVZvPfWes17LtaXTN9LuUW2Gfy53Po0Vc9v9PsWxf9N3VjOkvrhk4PR8Z+o7WLSgaQnjjGdn4p+jnkakvkGv4aT+q43UpL8xDrFNm7F56FCILVt86SwnB+3+8pfA5VQ3NiHWboKE6zWae15NociOW+jM9yrjvlLxCZf9ZdjnL7c1VsBsFrpy1OfMCJvNM7wr1VbfF1iRtP7uYE3VGizavBCNsYbENmznNMQa8O7PMzB75SzEIMCNLNtTZ9vP7Eq1OZzjAGe/I+Nm9kcJtkPm2Nm8HKGk8m0FY1zb2Lk91k7Pee/t2ADcE90ufmWew802ko9LZr+ncfOnZlf4TibdFBYW4sEHHwwUW1dXh/POOy/DLSIIYmfk6aefblH8fvvtl/T3TgRBEARBpB8hBH766aeUcYwx3HjjjVuhRURLOOOMMwI9M7/44otpqe+DDz7A5MmTA8VefPHFGDlyZFrqJQiCIAiCIAiCIAiCIAiCIAiC2NUgsTZBEARBEARBEARBEARBEARBEARBELssH330UcqYLXEyp7awZs2apOnr3r8CJc/vh42f3o6GssUBSwti30qVv5VxKRxSiXGqrZWLXrYy4Xnz5uE///lPwIKI8voy/FS2JE6mpGDaae3TbUktcgKQk5uN4wYfm1Bm7c8fwG9UNqUqOSNLkGdrpJFoSyefqdmU4aU9OmU1ps8rTSwm7k1SmfMOTlllNU499TQsn/EP1K2YHzhftGYzIhWrESlbDlHf8jmofsO3WPPWZYiUlmD3Y+9IGrPguwW47c+3Yeh5QxGJRAEYcZs/zgq9DK6sK0BfMb81rul9xE5LdnY2Fi9ejAMOOCBQfDQaxV9aIE0kiG2Hfw6TgW+QmizCk+rCCLVVjFG1Xjz0YhQUeotlHHHEEQiHwy2vN42E+/ROmi4bWi/ojK1di82X/gEyTrLfbtTNyD/j9FaXG4SOeZ20OFnJtCU8cbKRKStZsoBgRoYsrUBZSGlflXjb6z8lSgY87bWw40bJUlU+FaHSBISWYDuybCP9NeJ1K+L2PkcyCbAVOWuptikvJ5yrpZ+7Lowx9G6/FxhniIoYYjKKmIwhJgSEiFnhtojpNCm8Vxlz+l2lSz1WlIQ9ZgXc6txWwrt4ubYQWs7tyPRjMtZkm7cmWQcelDQ9smBBm8qtfeUVRFetTkhvN/JPYFlZbSo7Zd2RWk9QD79cG/DOQ/954wnvjaweNtLByrPNeSmTRTWJr46W4t62y+ZrvPd/77XbeU3cl3/1wdcYO/xBlG+o0GUzVEdaJqxuCZHvv8em009H9KfERYWKb/0Lwj17BC6rurEqWGALjrP3BOzPlCDHji9TJt1MXoGVYLsZHDE3MzGmS5h99udWrK1iue4zT6xt8hmRtFqUqzqyBd9s+Brra9YFOg7bAyUVS/HKD//GsoqlVhTOtBjbfjYt0rZCcUeqzbRU24jIOUv240i2HRk308ecOTJtK5/Xsm1z/E0/cuf7Dub0n3e6u/udD5pkwASaS+K/rkHiuCVaz7XXXou+fYMtTjN16lR8+umnGW4RQRA7Gx06dGjxd2N33JH8O2CCIAiCINLL+PHjEYlEUsYNHjwYnO/a37luj4TDYey5554p4+bOndvmuiKRCK6//vpAsfvttx+efvpp+t05QRAEQRAEQRAEQRAEQRAEQRBEK6HfzBEEQRAEQRAEQRAEQRAEQRAEQRAEscvSpUuXlDFFRUVpq2/fffdFVhOCsFh9Kcq/fQLLXz0aKyb/BhWLnocIKoJKK6n+sZ6r8GEJWXy5nX/4F63bjLL5j/pKuvXWWxGLbR+yuO2dz9bMhWTCSrbAPDmWK7RmjuQJ8ORNvznr1wllRirXoGHzT1C9xgHGAS2eUvZubuVpRubtwZy2cL/U22kLOIeQDLc+uwyfLaowOVtOvJB5BxBCVVVX45STf43FX2VGoFTYrrDZ/dHqdVj9n/PRuGUFsjs0LXyaOW0mnnj0CTgGQLvtO8ptFXq1OCOxM1FYWIhvvvkGJ554YqD4Z599FkKIzDaKIAyeQ7WJ3d5O1kR6k3nj5Kjmsuq6WH1iZRcr1PSCGWd47sV/2ZAjjjgiZRsyT/JrMi8ublVpoqoKmy+5FLENG3zpBRech3bXX9eqMltCdigbBVkFVjwthFZgSy3ZFlqXzKSW8mqBtqPPVoZeLVKWAoDU254EWzhibGZymkux7nIB4Y2heGm2zit1fa4/VxhxM4Qt0JW1C+m1NiucjSyeWYHxjgFDdigbvyjurYTaUsmwYzKqJOpaoB2DgEBMi9Rj6lhKJVpX8m0tx9Z9LuwY8dIkAKGF2TJOrm3mBKn7Nyaj2/KgWHhRIVheXkJ6bO3aVpcp6+ux5eHxCenhXj2Rf+45rS43KNWRKpjz1ZVpe+eWN4eb22N77sE7/wF9zkrv/Jdx56SNccr070zYaFKK3abbaCfzK/9+BQu+88To++RkoXtW8oUaVixagXsuHoMVi1eCMYbqhuDfUzTOm5dUnh5PdMUKVNx6Gzb89jREV6xM2J83ZDAKhw8PXC8AbGls2QJFdqEnxtyeSPLs6diSm8MMqbgFpBgzC2G5JZpn6+TtMiJmW4r0nr3d5a1saVoWbfdLI3rW8mkt1HbTBARKKpbimw3zUdlQmfrzbSPK6kvxdskUvL98Juqj9WDcEV8b+TU3Im2OkPOZGePgPATOOUIspD9/CJypOLUd957rvFwdU8ZCuh513LkuU7XB/T7G/12N7THmvLff3/g/o/edjNf/Znj4RoK5v7RjyhljAdgRvlfZnpk+fXpgSd6ZZ55Jz7cEQbSY++67Dw899FDg+Oeffz6DrSEIgiAIwvDII48Eihs9enSGW0K0lqOPPjplzNq1axGNtu272cceeww//PBDoNgnn3wSeUm+fyUIgiAIgiAIgiAIgiAIgiAIgiCCQWJtgiAIgiAIgiAIgiAIgiAIgiAIgiB2WRYsWJAyZr/99ktbfX379sUDDzyQMq5+41fY8NENKHm+H9bPuhZ1az9FixRabXbjyJYVYpuWPI+I1mLduyMS0hcvXoyS1SUtbt2uxqotK7G8YpknabKaJfUrf1ejxQEr3eLME2n96uBfoUv3RJF8TckHzjvpdL0RQekXK1vWAm5llIO/z43syRNFmZjGqMR1jy/Bl0taJjczzdrRqKmpwZDBgzFv3ry0l92+QzGuuuVKvPH5JHzy80c47YLTmo0v/ex+RLYsbzZm3JhxWLtGiRHjxW8wEq+2Cr3cTVOW3dXy/4gdk9mzZyM3NzdlXG1tLcaPT5RtEsT2g38eSiXZtnJWV5TqFKEkrVDmVeYJkD2Jq84gJU4edDJOPf1UAMDBBx/c9o/SRmJrkgtTs/o1vahDU8hoFGVXXoXIkiW+9Jxjj0H7++4LJjJNA8U57a1M25Mnwwq0BVPCayGFlVTDCLa1UNfT9DrvpSvjlfYex6ZYia9Vb6v3QgLMWnkTpNq+scS8Mky8EoQLTwyspcGMMeSGcpsU+O5KmONVnNMenfM7274VUiAqYnYcCKnV2lLLtWXMFyvdHytU9467K9c2snUh7QiClWvrmEgssg2Pih+WZIEoWVvb6vKqJ76QINAHgHY3jAQLJxc8p5Oqxio7xwLm/JPuqemkw5zEun+c87ep84fFvfrKTFL+VqSurh5/G/03X9qC+kacWZiH/XOzk+Yp31SOey79P8z/YD6qWrAAWN30GVh/5FHYcPIgVNx2O6qfmYDayW+gdtIkVD/9DCpuux0bBp6C9Ucfi+qJLwBJFt7KOfwwdHhkPBBQYGuobKhIvsM4i5nzLGMXs4iLlYnbJinZFcn3nNLsJSvF9cw89/va5TxjMRPjLYlkZM7c/c6AMXDmlAct0tavHCGTakXU1ZFafLvxa3y/6TtUb5PF3pKzpaESs1d+gElLXsWa6jWeINwKtZn3Ay3a1tLtEDyBttrvScVNGoO3zxOQm7K1TJvr8rlXPrf9oMu0r95zr1nwzPtOR3/NYn3+jiTdv4qL/xVxQzTV9BEnbyfSS+/evXHNNdcEit24cSNGjRqV4RYRBLEzcsMNN+Dyyy8PFLu2DYveEARBEAQRjJKSEixfvjxlXJcuXXDkkUdmvkFEq7j44otTxkgp8dZbb7W6js2bN+Ouu+4KFHvPPffgmGOOaXVdBEEQBEEQBEEQBEEQBEEQBEEQBIm1CYIgCIIgCIIgCIIgCIIgCIIgCILYhVm2bFnKmAMOOCCtdV5//fW46aabUFBQkDJWROtQueRlrJxyKn5+6XCUff13RGvWB68sI44uZqWGMtYAUVcGKaKJMfpHRhuwbubVaNiUKDE/+PCDkN0+C9GE/IQhJmP4aNVsfcyZo7vW7611iYFxzxBmBNwAlBCKc/zmjF8nlF+z/ENAxGx5ph5dIsC48jgambY1zTGdZjAibZOfw5Nzq5/aBokrxy/Cp4sqAgnHfFLmHYjKykoMHDgQc+bMaTJmj1/sgfNuPBePfTweT8x5DNeMvRq/vWwIuvRIlJ8b+vyyD67/3+vw6mev4pJrf4/CoiLk5ObirofvxKyFH+D4k49vMq+MNjTb5tqaWtxxy+3O2NKiOcaSyuQSK2i2eBJ6ET7uv//+QHFjxozJcEsIomX4PYfNTHzxu5jvJWWc9Btd/bJlvQDGsy8+i959foH+/fsHaXpGMLLIhjlznau9+gl364bsfv1sTKAfAJW33oaGT+b4ysredx90evop8KyshHge/2MFmcF/krWlOLe9lltL776X6ffc9IfwSayl7WBPqa3ymeOljplk0hMt6x8hPa0yrHjbFCD1X3kyCOFIsn0idnh1Smd86rI8L7ArdZbIC+e1YQTsvPRo1xNZPBsxGVMCbRlDVHjybOFuS2Fl2WZbydWdfTpNaPl6TAjbD4CEFF6fCyngybUlImI7EWtLCZFMoh1OlG0HKq66GlWPPpZYXJ8+yD/zzFaV2VIqGioAMEd2Dy3OjpPT63SpJ2D//O/MEc5iU9L2rpvXIejtsJRx14S43SahhbfXHy6cjdWr/YsiCABz6xpwQVEBTirISZovUh/B+BsexStPv9qyCgFEFi1C9fMTUfHXu1D2xz+h7E83oOKuv6H6+YmILFzYZL7cE09ApxdfAMtr+XxVUa/E2vawJZEU+2jmODJ3Mrfh7tNT3PNrfF1xixcxxgDhXy+iuQWE3Guf+0RlhczMPIXrCG7i1cJYPP5ax0M6H/Nk04wjxDlCWiZdVl+Keeu/wNcbv0Jp3eamD06G2VCzHh+seA+vLXkFS8t/NBpwT55thdpKhm3TeMhEeJJspkXielv9MHCEEOI6hod89wkhLeQO2fsGVao5vsyW77XBfF9iFjuzPeV+f2P7A3AHn9Vu6/sGI3/3SvE/Uydd3CrAd4H0XJ4exo8fj06dOgWKffjhh7Fq1aoMt4ggiJ2RJ598MvD35HfffXeGW0MQBEEQuza33HJLoLirrroqwy0h2sJpp50GHmABt3//+9+truP555/Hli2pFxzv06cPbrrpplbXQxAEQRAEQRAEQRAEQRAEQRAEQShIrE0QBEEQBEEQBEEQBEEQBEEQBEEQxC6JlBIlJSUp4/bcc8+01ssYwwMPPID169djwoQJOOaYYwLla6wswab/3o2SF/pj1ZTTsX7WtahaNhW1qz5G/aZvEdmyHLH6ZJLrIILiIGIGL6axchnWvnslfpqwD0omHoiSZ/th9dQLUP7tk2goWwIjCZTReqx792rUrf08aZtuvnMUhJTYVLsxQP27Jp+v/S8q6ysBOIIlLdQ2SiVuRVqebMv8P8RDWtbE8ZszT0ooX9RXoG7NfH+ikcPp8uHKn+Leq0ZwJfMGA1hI73Mkb45MqrZR4Krxi/DOFxsTZVAIMla3b9auXYsTTjgBn376adL9PfbtjnEz7sOYt+7Fby87BcUditGufRGOPfVYXPKX3+PRd/+Ov7/9IC4eeSGOPPkIHD3oaFw9+kpM/Pg5PDX9nzjrsjORl5cLxhhCXEtFOUen3TviHy89jhfffgHtO7Rvto3Zu+2TNP3NSf/B3E9Uuxn8Mi4ztoxbHfqluT4koRfRFNdee22gxSU2bdqEKVOmbIUWEUTTNCvQbgoryJaJrww+SaqRNyfMhAyJIlYnPRwO4/NvP8fee+/d8valkeiKlaib8lZCetEVw/220ABsefQx1Lz8ii8ttHsndJw4Ebxduza1s6UUZRcZrbaWIwsl0oY6/sJIkaXaL6URVnsxVrBt5dYSAkLXIO0lVUr48pgYK97WfS6Emw5nn5dmZeAApBBawu2K2YXNnc2zEbL3bU2Mt52cpkYoZxy92/dBTEYREzH1I2Pee8S0VDuGmBSIxaKI+UTbQom0pRJox4SSZatx44m2Xak69BiRgI0HgIZo49Y4FCmJrVsHRBOfM0OdOraqvKoJz0KUlSWkt7vxBiAcblWZLaEmUo1IzH9spT6n3IFhpNtmXSGp74CN1N6LMfuDn0vePJEZ4oXNhtK6TVgTXoW9Dt4rIc839Y0oj8Vwcn4+LioqQFYTJ8mz9/0LGzdn+Bk+FEK7G0ai08TnwQLcN8ZTG6lFQ/ziQuYZ2nfYpe/Fe5ZxFhoyCW6487j7/+ydd5wcxZm/v2/1bNDuKgcQyWREOsDYxiRjsAGRwcbgRDbGwO/AJt4d9oFtwPgMBhsTDjCHDI6AwSYIkaNFEgaESZKQhMJK2l1pc556f39U7JnZndmVdiWk99FnNdPV1dXVXdXd9bZWT6Ul7OF85wm9fTWiMrlAeqq+FNrSdjQnaCZbyTj+99t4eTTs+4KcdCCIohE+icz7A6WMUJpIYVXHSvxzxRt4cfHzmLtqDtp62jDUtPW0YXbd2/jrB/fiobl/w/xGMymeq2uizORhiQria4KRX5t3IAoJyIizVTShBsjmj2TZUF6q7YTZSSTUdvJx8tsEkbdSykjMrVzbtUuYEA1+MjS/PtJjhxZFlI6wnNvvkL6ec6Xacd4w0CgQc294j/whQymF++67r6S8WmscfvjhQ1wjQRDWR5RSmDNnTkl5b7rppiGujSAIgiBsuGit8fDDDxfNp5TCf/7nfw5DjYTBopQq6XeAZs6cOeh9lNJXAOCGG25AZWXloPcjCIIgCIIgCIIgCIIgCIIgCIIgGIb+N9AFQRAEQRAEQRAEQRAEQRAEQRAEQRDWQfoS3+ay9dZbD8n+a2pqcPrpp+P000/H+++/j//7v//DtGnTsHz58v435Czal74IAGj64E8Fs6iyaqiK0UjKR0OVjwzfK0YjqRgNVTYKScVoUPloJBWjoCpGQZWbNFU+EqTKckoMNt2ulR9g8d+OQ7arMVRJ96CjdiY6amcCr/wMmZrJyLbXFZR8O6751c+w9357QyOLtp52NHc3YVT56KLnbUNiWVst3lr+hvVjKZCVYhknkhU2EQFkJU4AiI0oixRBMYGs+41A2GLrLbDDrjvgg9kfpPbTOu8JVG1uBO9GNJYWPDl/XCDWQKncZCPzYgUmK41kV4ACQaO7V+OC/30fH6/owNlHblmg/P5ZV0XMs2bNwrHHHovFixfnrdvz4E9jv2P2wW5f+DcrA3NydCs2U4TESry22G4LbLXD1kbwRQqKEiP6MltaIVgsQDN/FAif3fszePCZB3DZ+T/ES8++VLCe3av6FrHcfOPN2O8L+wFwci4KbeP6ku1PBV1cA2xLYcNEKYXvfve7uP7664vmveSSS3DMMccMQ60EYSBEswxgNeTbaQ+nFTBHUlaKhK12vc8DRlmmDEpFz+FhRjc3Y+X3vgfu6Umll03ZAdWnnDKgstr/+gCaf/4/qTSqrMT4u+5CZvPNVruuA6WmvMace9JgJjARNDOItH3qGgE2RUvMykuTmWCEycRWeGmU2wrkhdls070k00p7vZCVI+cqM4jMfsAEBQYUgTXM/CZWrq3BICaTYMeLII72aQolIlRkKsIBD/bZvR4/80dXjMaEygmo66g3Y2zNgL3eWAOKGGBlL+UEirOg6HokIihWYGgoArLajP2YNNxoVrM2o2MCSNv2jkXrBPRku1P9Ym3R9eprBdMz2+TLmYuhm5rQesuteell22+HqqOPGnB5g6G+vc6ca2L7aW/L7N3F9rpLb+cXiXwb5UGlXRpro0U1azy78GmAGd/80Ym4+vifI5vNhvUAnu3oxNdqqrF7ZTnGJQrTmtvQonVeWa/MfAVHHTU07VWx//4Y898/RNlOOw26jJWdDVZy7GJk2Pto5E93CwwrR3b34jQhzHXXOPu/XUzXL96jnS/2ZoRr32SNgq9I9s32OYBU3vAMYbdsj9cvuwPkINdWzAApU3+E76wA1gxlJ11gMBJWZp4sBjqznfioaR7mrvoQVWXVmFg1CRNGTMDYynHIqNX77whZzqKufQWWti7F4pZFaOioB7Ppdyp1bw0nNdZRm9BVWaG1CVoVYtG1E42b+NmLtinxkmyClXU7SbbPF0m4SYGQ2HSyUTlB2RjZReewMb+LqcPEaLbOti1Tgm2KBemhG7jFMNFa6Bd5nznxeK6s3ddiPX5+rw0OOOAAHHbYYZg+fXrRvO+88w5uv/12nHnmmcNQM0EQ1ie22WYbVFZWorOzs998y5cvxzPPPIMDDzxwmGomCIIgCBsO06ZNK/osBoC9995bRMmfAPbbbz/86U+Ff9fGsWzZMvT29iIzwIkAs9ksXn/99aL5DjjgABx55JEDKlsQBEEQBEEQBEEQBEEQBEEQBEEoTMb9B4x1jcaGDjCAseNHrO2qFGRVQ8c6WTc5b4NDztvgWNfPGyDnbrDIeRscct4Gh5y3wSHnbXDIeRscct4Gj5w7QRAEQRAEQRAEQVi3+eMf/1g0T3V1NSZMmDDkdZkyZQp+/vOf48orr8Sjjz6KO++8E4888khKcjUQdE8bdE8berF0UNursqpItD0aqtyIt3VXE9oWPVV0+97W2n7XX3HNFfjmqd+EZg1iI6Oqb69DZTIC5Un5oOq8vtGd7cYT82cY4Z5y0j6nsqZIqhQETQQClJNhWwOylUEZiZbCoccfkifW7lj0EnRPO1T5SBhrli2bzT5NMWRMW06WHSvJyNrovCVUAdDeEmakkc4ApvzWv/zrfLz7cTOuOX0n1IwoSwnGvBQKSEufBituHmLh81133YVzzjkHHR0dPm3q6Yfg4G9/GaPGjjR6oY4AACAASURBVDRtoEwbxO3hviuoSKBu2tuIuILwy8m9nByMyGu8fBpIYbPNN8PvHpiG+35/P676ryvR3NxS8nE8/PeHccUPr8D5Pzgv3PsKnDsvAc0hJe4q0H5rWwoprDtcc801uPHGG9Hb2/cEDADw4Ycf4s0338Tuu+8+TDUThMKkH0X9iLRz75lO2IkcUWcpLm4OmZwaOS5P0dqTanfNnIlVF1+K3vnzU+lq7FiMv/02UHnp47mumS9j1QUXphOJMO43N6J8993WRHUHTFWmGhoa0ARSTqJtxkWsCZwosGawYjAxNBs5KZNrKyNPNpjtEyu8NsJTBpHysm0n2na/yOmVqLYPuP5jhKxs5adhvJTqk24oyAiCbeZI0s6oTCrlmVwCnxqzFeo66qxUnQFtZOlEgNZAhpzSNQtQAtIadkgHQBmJNkdqW+M3BzGDXdspb083/cvKmpmN4JYBdGe7UJGsXRlP2x8Kx84Ve31uwGW13HIrdEv++HTUhRcASTLg8gbD8vYVeWmcun+7qyW6D7u2SQ1yB3AdpUzOyHswFP5d7jUbxLy69GWsal8JEGHCZuPx2SM+g5f//koqzz87u3FY1QiMVApblmXw/bGjcGdTK5bkjNneeOON0sTaFRXF8wDIbLstKg88ENVf+yrKdt655GPqi4aOevvN3RSjpZSQ2MmPzQWakm77PIG+7512e/tsdnJnr932kxSRbWuyEy+YT6WifuG3BwjKS95NF4x12UGprRjQpKBImxQ3kQIUiBmKAM1uMghTR0Wwwm4zS4Nyzw2n3A7hexoC2nvaML/pI3zUOBfMjKqyaowsH4ma8hpUZapRmalEeVKBMpWx4xWC5ix6dC+6sp1o72lHa08rmruasKpzJRo7G6Gho+cegcjdD+KZJiJBuWs/uKvRHVeIj/0kVMqKsmEnIXMTVpGdsooSEJnJrpRKzHplYm0zyZWysXniJ7ryMToFETe8kNvItYN23dU1FoKn9eDesk5RzkiqXfBuECfmtlOuZFue+0PKfffdh/Hjx5ck2TvvvPPwrW99C1VVVcNQM0EQ1idKnVjrhhtuELG2IAiCIAwB11xzzRrNJ6xdTjrppKJibWbGbbfdhnPOOWdAZb/77rtobW0tmu+qq67Ke/ckCIIgCIIgCIIgCIIgCIIgCIIgDA7FnPublOsGH33QgAXvN6ztavTJulo3OW+DQ87b4FjXzxsg526wrKt1k/M2OOS8DQ45b4NDztvgkPM2ONb18wbIuRMEQRAEQRAEQRCEdRlmxl133VU037777ouysrKhr5ClrKwMxxxzDP72t79h0aJFuOaaa7D99tsP2/4duqcdvW3L0LXyA3QsexVtHz+Jlrl/LUmqXYxLfnQJzjznOwAiBRIRNDNqW5eAWa/2PtYHnlrwBFq6moyEiiMplBc3GVmTEy277woExWZZKYrkzARSCl8++ktQSVrCwdlutC943i5ZsRNHIjAv23ZmLdhPyvnMdYlSJNyOfgh+m8deb8Axl7+KN+c1pk9AoV9lWAd/vaG5uRknnXQSTjvttJRU+/SrTsVXzvsKRo8bBaWSSKpt2wZOuBXJtckIvBJSUAgibZOfTLqXeFkBGJx0y0m24fvD1086EU+9+hSmHjl1QMf0y1/8EttvtQPOPvNsfPjhh77vxVKvXFIidLdcAiL32nApLy/HcccdV1Lec889d4hrIwiF6Veg3Rdeasz5n26Oiah8J8fMLSP9O32cX14k7xwquLsb3NYG3dKKbG0tul97DS233Y4VRx2DuuNPyJNqJ5MnY+K9f0Zm661L3kfv3LloOOM74J6eVPro//4RRhw2sOfXmqQ8KYeCAkObHzaiUmZAw0mqGZqNBJS1Nq3JcV4OJmWb33/Ctj/D59VRX2AdG2DZ9wn3PM7tR+7Ti7etbJu12ad2dQIjIYUyNXzxzSeZiqQCm9RsiixnoXUWmjWyWtvvDM3uU0Nz1vcB7T9N//H9xPUd1y8AaGPQtv3AxUHs2wtgdPQUl3QWovPZ59Dz3nurfR46n34GXS+9lJeeTJqE8k9/ekBl6fp6tN7x27z0silTMOLwwwddx4GyrC2aCGo1hqN54u143XD/bnaR3S1qXojZK95OjecPPf3gvHxZBt7q6vZR3jilcN7YUdi1In3feO2110qq1uhLLsbGM/+BCXdPw9hrf4ExV1yO0Zf/N8ZcfRXG3XwTJv3tAWzyr9nY+LlnMOaK/14jUm0AqGuv87JiIgI5ib0V2fs4xN9uI1E6RfFM7u04lmWH1ZEyOTREqmvlzrDBYet8b3VOpyQCsZvwysbqrsZEdm6sWNRMUSyZI5p28ah7f0AuznTpQThthNJBJJ1QEE4rUkZCbeXSbT1tqG1big8aPsAby1/Hi4tfwFMLH8f0jx7Bw/P+jofmPYiH5v0dj81/BM98/BRmLnkJs1e8hYVN89HU1QjYeiqVpOrgJplSyF+XwNXB/iibR+XEzVaMrWDWJUisIDsJ693xqJCWIEGi3ORW6UmxyJ/TKDZXylw3XuodekZ8zhGtiXtObp+Lv+dObJUSs8fbxiJtEXMNK1VVVfj1r39dUt7Ozk4cf/zxQ1wjQRDWR84666yS8snkdIIgCIKw5qmtrcWHH35YNN+4ceOw3377DUONhNVl6tSpJU1ccskllwy47FmzZhXNM378eOy7774DLlsQBEEQBEEQBEEQBEEQBEEQBEEozND+7xpBEARBEARBEARBEARBEARBEARBEIR1kCuvvBJtbW1F8x100EHDUJvCTJ48GZdeeinef/99vPDCCzjttNNQVVW11uqzJjjvwvPw/Uu+DyJEot4gHOrSPaiNJWcbKK/Vvor5jfMAchInJ2VWkcgrLdp2cifASsOsbNlJuGBlTmPHjcHnD/h83j7b5s1AsDA5g7LZP7u0yNKkchTaLr/ZBoAy+zb2L/fdaaATAIkXSS2s68TXr34dv7hvDrp6Pjli9enTp2PXXXfFPffck0o/9NRDsPcRn7dSLSspQ2JkW+QE2JQScxlZmJNtBflX4kXqyvcBJ0s3P0kkUI+vJlP25E0m444/3I7bfncbJkycUPKxdXV14XfT7sZNv74pb11JisBgmPOIRFvI5Te/+U1JwreXX34ZWn9y7g3C+k66z66OfDuUAWNKdkJthn/sumewFya7vTLnPIvXPM3XXocl20/B0ik7ovYzn8OKY7+Cph//BN1vvJFzPISq47+KjR5/DGU77lhy+dm6etR/+yTopqZUes0pJ2Pkmd9ZE4ewWpQnFV567aTHRnwcS5NzpdpBgM4w0mQdSZKd01U7wbY1tbpe5OTbrmm1jvoFYO+F+X1Oe/Mm+zq78jgqH8yoSCrW5Gla79l81BYgELLQyOossqyR5SyYs8haubaRrAMaGlm24m1osLb9wv5JS9nTy7EiHcy+DwGMzt6OfmrYN92zZmH51MPR+N+XQ9fXD6qM7OLFWHXBBQXXVZ9yMpAkAyqv+Tc3gTvyj2fURRea+GEY6NW9qGtfMaBthl2Sbel3/FzqI4CA5q5mPPXxkyDiKMZUmLDpROx+0L/lbfJ6Z7eP/ghAJQHfGT0KB1dV+jwvv/xyifsnZLbYHJUHHYTqb3wdNWd+ByO/eyZqTjkZVcccjfLPfAZqzJgSD6Z06trrAD/hAIIg28ZNXmjsQlk/JqVw4AhJHOXx7ULhM72OzbrciYco+h6VoxSZW39O7JQr/3bf42NIv1FJT4NkvuW+Q4hF0en3CV5YHUmnExfLuvhU2cmgVCYlr06cfFtFy5QEUTWiNLLlqBzBtZNlU38/Lm8SSbRDOUlcJ1t+4oTasSg8p06Jk3rb2NxtkyrXx+52EjOoMNGVva4AFWJzCt99i1jJO/nJxnLak4K8HfZ1Sl/3gZRUO+cWlbuNxOLDw5lnnomdS5wcYPr06XjuueeGuEaCIKxvXHPNNSXl++IXvzi0FREEQRCEDZBLL720pHwnnXTSENdEWFMopbDZZpsVzdfe3o75OZOMFmPp0qWDrZYgCIIgCIIgCIIgCIIgCIIgCIIwSESsLQiCIAiCIAiCIAiCIAiCIAiCIAjCBkVLSwvuuOOOovmqq6tx3nnnDUON+oeIsN9+++HOO+9EbW0tbr/9dpxw4gn44oFfxB577IGtttoKY8eOLUlOuqbJZDL4w1/+gHsfvBdnfu9MbLnllgXzTZo0ETf/9mZc9pP/suLgWADl/jY/zV3NAxadrU/MWzUXry01kjJlTUrKy89cKiFxcixCJHOCkTw50baXNyMsqwSHfXVq3n47lv0T2bY6pAxi7OTnVhKl4pYydfHLFP/6AZltEQRO6VZ2X5UtQ6FXA7c+Mh9T/+t5PPXm8lRRMWujn+eyaNEinHDCCTjiiCPw8ccfp9Z98YQD8LXzv2LPu/KibCfWoljyZeVkRuBl2iahxAq/rOzLiciIQMpKuVMSbld+EKapWMxl+8DRXzkKL856AXvsuceAjrWurs5L4GJNmxN9AUHklRJ7lYDIvYRJkyZh3333LZpPay3SMWGtEt+t+hVp566i1Eff+VwypxdScmQn246LX8vPRDV2LEZ9/3xs/MJzGPerG6DGjSt5W+7oQMOpp6F30eJUeuVBB2HMT36ctouuJcqTMjiJuZNmOyGyk6F76bYVK7v1QWntpMpx87EvF5FU2XcAe+xsJxTgaH9Q5iPsUwcZu99J6De5/UhRgowqG8rTtt6RURlsOnIzaK2tOLsXmrX/cSJtZu3zaHbibA0N+HYykm2zHnbZ9QXNOvQpDhZgBtDR0z44iT8A9Pai9bd3onavvdH4X5eh58M5JW/aPWsWVnzleGTr8qXcycQJqDnjjAFVJVtbi7Zpv8tLL9tlF4yYeuiAylodaluXIquzISHv1Oaf68L3W067lyl9ledtk1Nsrqt7qG573dluPDb/EXT3dAFMfmzv4ol9j80fiy3tzeLFjs4o3jRTIx1XU4WTRlYjAdDQ0IB33313aCq9mjR3NaGztyO0QSTSjuMW+NR8CbGPfZwnG3bCKQ65olkRzLXrhdnpslwmorB9kGsrv+zk2rEY29chiv/jcoMk3JWWFjo7aTg5mXQqPci0Q9zpYlHysaoXUsdxqpVrO5G2l107EbUTcCOkJ5TAqquj/eZsq3LqUvAnSX1PvBDcxNle4B3H3ojq5fIlcT4Xi9s6qrCfJHVsFETkKpxXJ9ZWdkIx8tOfUGi7qOVSS26QR+k2d/k41Y8KiLRzJ7UqItkWhpbp06dDlThRxFe/+lWZQEoQhAFRXl6O/fffv2i+hx56aBhqIwiCIAgbFvfff3/RPEopXHnllcNQG2FN8YUvfKFoHmbGd74zsIlAOwpMLJjLPvvsM6AyBUEQBEEQBEEQBEEQBEEQBEEQhP7JrO0KCIIgCIIgCIIgCIIgCIIgCIIgCIIgDCeXX355ngy3EFOnTsWIESOGoUalM3LkSJxxxhk4o4DELKuzaG1tRWNjI5oam9DY2Jj/05SzrqkxlX8gQpeq6ir84U9/wMGHHgxmxmGHTYVmjblz5uLxGU9g9tuzUVFRjn333xeHHnEoKkZUGnkcGQUZWUmgIoK2gi9is1zXXodEZTCusnRB4/rAkpbFeHLBDABOfmV+lJcxKaPdIidMtlJlK25WSLyISSmykm0n13IiLsL+h+6P6poqtLW2R3tntH70BMb828lW5OREQMquBdJCbbaSJyuBshIwt2jaVwHQNr82uckYIc22Ns2Xx1hY14kzr38de+84DhcdPwWf3m4cogqsVVY1t+Gaq36CG2+8Me8/xBIRDj3lEHz1/ONAyojInNTanfdcyVmQkjk5l2sn254qyNGVk2m7drWSbbfs/8TbW/Gak26PGz8OM56bgd/e+ltcdsllJV3vdSvqIlFnTjMUaxOKv4rMSyjMLbfcgl133bVovhdffBEHHnjgMNRIEFYfzrWlAvDeRJcnerJyTr6CN1sK5TrR8tq+t3JbG7pmvQE1bhyqjh0FNX58aRtms1j5//4d3W++mUou23lnjL/1ZiCzbvxKY0KJESATQ5FTZWswK2jWUKQABjRpKFYABYG12U6DWIGZ7RjIiJQ13MQb8Plhn9ls98d2TOzaXRGBiY0U12xklpEWvzKH8qCD0ttItoGKsgpTH4oe7APsRtzdjZ63Z6N79jvILlgAvXQpdHMLoLOgsjLQ6DHIbLYpyqZMQcU+eyPZZJPVbYqw754e9LzzDrpnv4PeefOQXboUuqkZ0FkgUwY1ejQym26Csh2noPzzeyOz+WZrZL+bj9wCC5sXIMtZ29bhpCkoZEFgZM1YjRNo0lbEa8bADAWQhmLyLaKZACiwlTO7pmC4fkCmTzGQ5Sw6ejpQVVY16GPgzk60TvsdWqf9DuW7/RsqDz4YFXt9DmXbb2+uXSIgm0XvokXofu01tP/9YXQ+/XSf5Y25+mqokTUDqkPzDb8Cd3fnpY+++MJhlekvbJ5feHdkT7ufoAaIL5AgQl6dug5821RdcydYKFKeZo0nPpqBxs5VPv6AixNs7LDz53fCmIlj0FjXmNr2kbZObF1Whi3LMogjw/1GVGBSJsH/NrXg2WefxU477TTgYxpqlrXWen0xbAzlxcYmoIb5m0CK0suuEApCZNcIRNGPS4gxt2mrVOZUuZ70qrAvjiXLvrg07tkR3/9dTnvPcO9a3L2foljcCJ/Z9gMzeQ2RAlgbsbctWsVhvJ0wy4f2Vv6cpWwY7xCBWYHs5AJEZCaHUOZgibWd/8FNNhFNAAHY52OcljcY8ueroBSd4ONv06amBRSZicCUTwsxeCoe9zJx5eXZKpJ1hzTysm2yk4SFssI7nKDUTsfq6f4QROm+HeN+EV6zpPpPwUmtcrZb2xOvbOhsvvnmOP/883H99dcXzdvQ0IDzzz8fN9544zDUTBCE9YXxJcTdM2bMGIaaCIIgCMKGw3333Yf29vai+XbffXfU1AzsfZmwdrn00ktxzz33FM33zDPPoLa2FpMnTy6p3M7OzqJ5dtttt5LKEgRBEARBEARBEARBEARBEARBEEpj3fhfKIIgCIIgCIIgCIIgCIIgCIIgCIIgCMNAbW0tbr755pLyfuMb3xji2qxZEpVg1KhRGDVqFLBF2scTw3FKJODRWqO1rRWNq6yAe1UjVjnpdlNjSG9qwiabTMZZ53wPEydOAFtxj7aSvm233w7bbL8tWBsxoGarIfQSXysRIoA4iJmNEEhZeSFhWctSKBDGVI4dytO2zrCsbRke+eghZHXWCplUSpJMVtAMK2Z2MidFCDKoKN1qnIw6SiVG8GRlU1VVI3DQEV/CQ39+KFWHtnnTMebfTgYi0ZPpJEENZVVd0VY2TyxvIlg5mN2WnVCQbYdMAGStvCsBOGs2ImWyEOMf763E8T99EfvuPAFnHbEN9t9l41RdByy0Ww231NKGFtzx6Bv49RXfR8NHb+atHztpDC6+40Js9KmN7KEHmbYTdpn0xEvdlG0XJ9VOKBZ5KShl5F6JStLCL9u+QdYdxOpe3OWkYq4/+DNmxHFnnftdbL/D9jjtW6ehubm532OvW1Fn5WmmhJLFXkVY2zJYYd1hl112KSlfZh0R7QobDlzCzSwvT65fMxJhF7rtOdlxah1HoklXKOdMhOClnGtZrN3dja4XXkDXCy+g6adXovrkkzDq4ouLynYbf3olOh5Li76SjTfGhN/dBaquHsoqDwgiBbYyUHACJoZmQJHRg7LWYBXkyMxshNt2zMNWsGpayVivw7IVKFsLKxHM2FnlCLfZDam0FZdaKXbeUMyM0Jg1/MQndihmRNxGpFqmynK2Sx9z/jjPkF22DB0PP4qOp55C96uvgbu6fBHFemHF5z6LmrPOwohDDxlUn83W1aPjkUfQ+eST6Hr5FXDO5Cb9Uf7pT2Pkd7+DEUccsVrXS3lSjo2qN8LSliXReXMnj+24TEEzAM76LNpKba1bFtqO7ZkJRAxidp5a0762wY1fneFuEAygtbtltcTaMd1vvY3ut94OCUkCqqw057aEiVdGnnM2Rhx+2ID22btwIdr+9Oe89PLdd0Pll740oLJWlwVN8wEEOXLuJWWIBPSpVPs3sxUyh9RUphK6mxk3D6xfhomNClYs9Z2Z8eSCx7GkZVF0LC5+INMviUCJwn7H7YuHb3skVWQ3M25vasVFY0dhQpKkarBjWRkuGzsas555BjjnnAEdw3CwtG2p/05EXggdpNfuUmbziE1gzkUkZ/btSCEyduJsty6InSmvvxCTnauK/LKtkNnWbuMvdQvD+aij2ItgJ2mwEmkXl9vt2dfH5iMFss8LDW1ibtiJrThBFtr7xYk1tDKTQCgQoBJoHeTaRNE9QRFIw08eYO5g7rywr4NmNs9H1tGDyNwttb+KwjcOT8RwEvq6NNz16qTn/m+Y9wlwQm0EkXw8mZWVY1OUHsuykyjmTku1Q6xO8QRZ7k9qoqzw6SpN1siuoidnkGpTTn/yOfJj79zPnHOV1w8l7l4rXHvttfj973+PFStWFM17880344ILLsBWW201DDUTBGF94MEHHyyaZ+XKlcNQE0EQBEHYcLjyyitLynfVVVcNcU2ENc0uu+yC7bbbDnPmzOk3HzPjzDPPxMMPP1xSuaWItSsrK0sqSxAEQRAEQRAEQRAEQRAEQRAEQSgN+V9ngiAIgiAIgiAIgiAIgiAIgiAIgiBsMFx33XXosiK4/thuu+1w7LHHDkONhp4Czrz0SveVCCNrRqKmpgabbb6ZFyA5SZMTPXoJpBf2sd/e5bEeqNg3Z1x2NjH8jSAe4ljnbISEi5sXgcEYWzluzZ6UdYzatlo8PPdB9GZ7vExbpT6DnEmR0aExjETZyKIAeJmT2SYhBbJyRqd8ghU2ExGO/NoReWLt7lUfoadhDsrHT0FkEfNWSA6GJyNBR+T2dCuIvSDd6L5iobYCkLUbKZtfg1iFPmq3N7Iwwovv1OHFf9Vh68nV+MYBW+C4fT+FCaOH/j+a9mY1nn5zAf749Gw8+cZ89GY1mlYsycuXKcvguif/xwuxlBOr+fZKy9GVTzdSbSfQdqIuIkKiFBQS01Y2j+kLRrKd2HZXTr7ulpUCOUlYjsTLePOCLO6gLx+Ep196Gt/62rfwwfsf9Hkevnzwl72sq5hUG0C45qPrP09KWKJsUNhwqKqqQnt7e795ysvLh6k2gtAf/Y6qBleElSLDiZX7ysdBO8neojm0lO+5J2pOPcUsaA3d3Izs0qXoee896JbWVF7u6UHrb+9E51NPY8Ld05DZeuuCZbbfey9ab78jlUbV1Zhw9zQkG29ccJu1hXlUmfOsWdvnmR8NW5mpbQ+wkYr69ewfdWyF2m4E7JZhJx4hZ122z0vW2stSyU1U4pdjUXtk7o76ixurO7m2k5WWZQZ+H+3517to+sW16Hzq6UH3ua5XX0PXq6+hYu+9Me5X1yPZdNPS9v3hHDT/4hfomPE4kM0Oat/db7yBhu+dg/JPfxpjf3U9MjnSyoEMSTYbuQUWNS+CHxQBgB2vJqSgdRakFIgVssj6khW0Vc+6KWtiYTZDufiJVJDjWok6EKTqrd0tmFS90aDOQ1GyWXBbW0lZa878Dkb/538MeBfN1/0S6O3NSx910UW+7w8HHzctxKrOVajM5McTFLetG/v6WAzxZWovRgRBcrR+TRzOYIfLru8wgCcXPI4FTfN9PAm4SXfchEs29laEQ085BLMen4XaBctS5TVrjf9tasWlY0ehnAhu+iYCsFGSwcQ3ZyGbzSLx4u21D4NR27I0kg+rqK1gY7UwOZV7BxGE424SI5/iNkxLkykWI0dCbIR9xBNV2RciqZq6Mv2kCQht6OTaQNhHeC+D6DmRLlGREVvHamYTlZPRaZM231mF2pEOTy3WIJUg6+Ta/p0Og4gBxUYaDoJGOC9sZfNsJ9bS7llGbCdUMzJtIveMIv88tbMJhF2FB6g/n474kRf6dRCbu/dJLvZ1baqiycpcHO1iaB+P24mvgky7L6l2JNP2E56ZNy/mKkHoJ3DrXCtSdBx9S7VNu+XjSykwoVWuRFuk2msPpRTuv/9+7L///kXzaq1xxBFH4N133x2GmgmCsD6wzTbbYN68ef3myQ4yfhIEQRAEIZ+VK1fi7bffLppv1KhRmDp16jDUSFjT3HTTTTjkkEOK5ps+fTpWrlyJceOK/95KRwmTQ4pYWxAEQRAEQRAEQRAEQRAEQRAEYc0iYm1BEARBEARBEARBEARBEARBEARBEDYIVq1ahVtuuaWkvDfeeOM6JYcaDH3JuJxYqS+8yC0WP+VmtyJnI1eyq3XYpxc9ASAv6HaSZiONMjIm9tsY+ZGRLoVdED5u/hi9uhcTqyYN8kys2yxsXoDHP5qOHh2k2l4GBSdkSkAAErIqMwpCZlIJEieCAhmhn83nRFEgIHEiZ1v2nvvsiUmTJ2FF7YpUfVrmTsf48TvapUiubWsVNJHedgWQM265/G6d8nlNvzDHwqwBaMAeI5MVQ8KUQ2Q1WcxgSgDW+GhpG67647/wsz/Nxme3H49DPrMJDth1MrbbdPQaa4vmti688M4iPPHGR3j89XlY1dIZjoUUUJYvpNxprylQMPcKJ9L2Oi8r11IELz0noki+pZD4NCvVtrKuIPqyMm0Vy8ASECkkpCJJGHmNF/n9RxIvigRfMIe13fbbYuasf2DG9MfxysxXMHfOXHz4/odob2/HHnvugf/37/8PX/jiF9LSL9eikfjNf+bcdHKF2ikhnCBEcAmyVhFrC+sC/Y2f8gZeuf7MOF+hZM5d5tRnXrHDcC8dceghGHFoAaFENouu115Hy823oPOpp1KrehcsQN3xJ2DS9EeQbJQvAe557/10QpJg/K23oGynndZk1dcImtnIs+HE1gyjHtVQ2oi0jWDbibNz5OdWtA27TjMjITeucgZe+FlsmABoJiBjNgAAIABJREFUDbJjN2fvTvUAJ2H2YtWQh73iFNC5dQFQpsoGfA7a7/8rOp98qnjGEuiaORPLDz8SE//8R5RNmVI0f8dDD6Hj0elrZN/db7yBFUcchQl/uAflu+8+qDJGV4xGTXkN2rpac64/svGLhmKGho1rkAWgwFAwU8hoL0pNSHlJrY+ftO1n2ulmg1aVwejVWbR1t6K6vKbkOlcedCA6n3se3bNmDeqYY9TIkRj9kx+j+oSvDXjbng8+RPtfH8hLL//MZ1D5xQNWu24D4c1l/0R9SwMmjpyIqrIRJjGeKMabsSmMXRFWAbmy2liwHaemY9r8cbHdMdJC4DwKWLpTKQVk7Fndi6cWPIkFzfMjEbSJBZTve07ia2LIyqpKfP+m83HVyT9Dc0Nzan9LentxX1s7vlVTbcpAkBtnmltQ98or2HifffLrvpaoa1+BrmxXWooeSZbDuwd3DsjeqkOeuP3j+Mkt+wV7/lXUD1yfCPMexBroqK2jcYNSLm52ov14MgWTqkiZO7uCeffi3sWwq5MbM9h7h4/PFBRraAIUA9rJnu3dCqTs/cbE54CZTEJREiZZAwBF0GwmDdDIhrcC9t0O2ykE3PGpREFrDfPkVGCyn06izWEiClcY+3dHTqjt55ZIlR2up1hg7oTncRvbtyIqEmoDNh5P/CRYCRGUSsx3FeTZLp72Um17vbjvXtQNF/fbdzgUR+W2nhTfF6I7BEU5oz4TxOHhPKfGmtEkAHFfjM+TsHbZb7/9cNRRR+Ghhx4qmve9997DzTffjHPOOWcYaiYIwiedT33qU0XF2vX19cNUG0EQBEFY/7nssstK+jesE044YRhqIwwFBx98MLbcckssWLCg33xaa5x11lm49957i5bZ2dlZNE+x/QmCIAiCIAiCIAiCIAiCIAiCIAgDQ8TagiAIgiAIgiAIgiAIgiAIgiAIgiBsEFx++eVob28vmm+XXXbBoYceOgw1GgR9SRr96r6k2X1ptpEv4+L0uiBzCnKevH1EMjIncwLrqE5B/AdbR1IEpQnMypeXEiJBgWBE24tbFqMz24nNR27R98F/AnmnfjZeWPQsGFZyRlbCzFbN5ARQgJU2WXm2k2hT0CURhfQEygq2rUjKisMSZeXaVsx95PFH4M4b/y9Vp9aPHsP4z/3Ay9e83Ymt9NrKr4MfzNXBGr6QGJGkNWARazASAEbCZUpURh7JVuZlj8n0HbcfBpMyRREBbOSEmoGXP6jHyx+sAPgNTBhTiU9vMx67bDkWO2w+BlttNBKbTaxBTWXf8sjerMayVW1YsLwJc5asxL8W1uPNucvw/qIGZHV0DVACfxEAqJi0PXpXLUmVNe/t+badYM8NjMzatgWs8NoLteEEXSqSfCkrSg/SLifNTlweUn6d+4EVeMHq0gHTh1KiODh9ebi+gq6LkMmU4cijjsRRRx1p1iun9Sok9sqhkNir0Dq/b0EojIi1hXWZ1b17RX5kT7+CbsSZnWAyvY1bLuXaGRKSBBWf3wsVe30OrdN+h8bLfphanV2+HKsuuhgT7v5d8bKyWTSc8Z2B10HrgsnLv3QwEAlKAWDjV15GMmnigHeR5V4v/QwS3NA2RpatkVDi28dItv2S+WEnDbUCUSviJisVJSIwsR03xPdEMm7uaEjmxl5Ox8xa23ESrMs17NltohnIqMSOHdYuur4e9d86CRs9MQNq3Ljh3XdzM+pPPhUbPf4Y1Mb50vd+Jx+yN4JNajbF+53vgbVz1poxkuasDX/cWCoW6morXnfjMQ2OBlAMIMnZt+tzmm1O290buxoHJNYu32MPTPr7g+h5/wN0/P3v6Hj8CfS8917J2wOAGjUK1d/8Bkae/T2oCRMGtK2j+brr8mcPADD64gvTxtwhpkf34J0VswHWqG+pw/jq8RhZOTJnwpgwBnYQRQn2e25aoZ7jy2AAxHkT0xTOnC/SZeKSx9KdvR2YMW86lncsNxPxqHjCJhsfkpuOJwh9iRQmbjYRF9z0fVx96jXo7uxOlft8eyd2LivDZyoq4KZactHIkhnT1ymx9sfNC30s5O576Ql+UrpieyyUimecX91LmqPvdoYDL3F2KDuRUvQEz5FCsxcup8h5H+NF3Cm5Npk+hHSfMIfDXq6tSEGzNvuJniUmNtVGpc0ERYBme37YPEdMpG9ibnMOGNrMCeCfYWaPRqqtiQBWYDaTBmjfK7Q/LlIEIIFmDbCykz44mbaTa9s7oX8VwKnnWcGYMpLRk21TPy2Zn+wKUJT4tgFgY+yQFia8Ij+ZlZnEiszEZNGkWO5dTGo7uPVhn668+NoKdY/k7u5egliuH3cJ9x4m3AvyJPzRBgXvK8Ja5y9/+QvGjRuHjo6OonkvuOACnHzyyaipKf05LwjChklFRUXRPEqt/dhPEARBENYX/vjHPxbNQ0T42c9+Ngy1EYaKX//61zj66KOL5nvggQfQ3NyMUaNG9ZuvlPFYa2tryfUTBEEQBEEQBEEQBEEQBEEQBEEQiiNibUEQBEEQBEEQBEEQBEEQBEEQBEEQ1nuYGTfeeGPRfBUVFXjkkUeGoUbDg3PbOjGuIyWO68e/04+O225rhX9OIKhD6XCibiJQJHUyQmWnizJ5iQjKKuScdohBILZiJBDq2lago6cDW4/ZBhn1yf6n7ixn8eKi5/Cv+nf88YGM4MoJz7yE2UqyFaxMmZxQm4Lgya932yskMCIoJ/xSTn3mxMsgHPW1I/PE2tmOBrQvex3Vm3we8AJGZTuCFV17w5P9ICPD9pJAJmcbNGUwm/0ygaEB0lEeBSI2Qi5SwT1J2ku1jYAQXq5NZgWYCPVNXZgxawlmzFpk66ABZlSWE8bUlKOqIoOMMn2xo7sHze3daGnvNgJEUyicRY0RZHqFGLH5nmj74JlUWltzG7paO1FVU+VFaYoAJ9aOpW7+k5xA26UbkTbZNnbCL+UkX16mHW3vpV4U5bGKbUKewEt5WX2QPcZ/e5FgriybIrGXJU/sRZR3sxCxlzAQSpED33XXXTjrrLOGoTaCUIL4uhDuEVioPzshcs4+8pIJYN3/vtk+KIkHWc81CRFqTj0FvfPmofXO9Hii8+ln0DVzJir23rtoMdzdXTRPqXBv7xorq0f3wCs/3UQhZIY1GtqLOjW0kamyE2cb6Smb4YoVcDMS10fARqodS1pB0Mx2cg53MEGs6kbNGhpu0hU3cQ0DqWe3dtJtJ/UGI6PKbJEc5K1uX7GFGzkSd+R1XQBA2S67oPLAL6Lys3uifKutoUaPBmc19MqV6J07B51PPY32Bx4E9/TkbZtdtgxNV12NsdddO8AWsfvecUdUHvhFVHzus8hsvTXUmDFgzdCrVqF37lx0Pvss2u//K7izM29bvXIlGq/4McbdenOBkotfT5vUbIr3698FMyPrxqfhxEEpI5BVZNqTKAsFBc1kxq8wonMQI2E72RAx2I7T2UdHAHxbORE3o7W7Fb26d8CxUNmUHVA25WKMuuRi6Pp6dL0+Cz3vvIPejz5C79Ja6MZVQFcXoBKoUSORTJ6Msh12QPnnP4+KvT8PWs3JLcbffFPhFUmyWuUOlNnL30J3tsvHqfWtDchqjXHV41JjYycEdkJlsyZIccFh2Y+nfWYT48QT0zjxb7SHgsQxezyWLiTVTk1eZa/jxs5GPLbgEbR0twAgJHayH2JAIfFyaLCbCMhPwQRSpg9us9PW+OZFX8ddV+ZPjHBXSyu2zmQwMQkxhSJg0SMPY88f/7T/kz+MfNy4wLeWwQmMXYwdYh8/oZeLa5hs6BsJjOPYKKEQx5J9o0Eq5Ycn3wfMfsxmbjIxF1lFN19/Q3ft4+7hiO7X9jiiNyYM964F/n1MePfjJN7alwcoKDJPLLCGUkbCreybGCaCZkCRm9BKIyFlzgcTYLXYBCPVJvZ78n8Usb3fJSa+5+i+RuZOp1mb2ttJJuLnpnvHkLobp+3k0TGGdnLvPdy1F6TW4X0SURL1ARs/qxCDO7l2ePdi37f4/FQwHncTaCGKz3Ol2sr1N3fniJdzpNq+f/h3Lf3H3qk+mur3fSOx+vBRWVmJm266CaeffnrRvF1dXTjuuOPwxBNPDEPNBEH4JDN58uSieUTSLwiCIAhrhscffxxNTU1F8+24446YMMgJ6YR1g6OOOgqbbroplixZ0m++bDaLc889F3fffXe/+TbffPOi+1xrE6cKgiAIgiAIgiAIgiAIgiAIgiCsp3yy/7exIAiCIAiCIAiCIAiCIAiCIAiCIAhCCTz22GMl5dt///2xxRZbDHFthpaUNDtFP5rsSOSUJ9yzIif3f/uCAjDPEOkFPcxOc8RWlExe+kfs1HBBvmz12lZqxbYshrLp2uZt7m7C7Lq3se3YbTGyfNRqn6u1QWNXI56c/xjq2uugrMCMIvmSFzERQbETOzm5EnnxspNlJ1b8RBTk2l76BCdnViBl5E+JF3Yn2H7HHTBl5x3w/r8+SNWxbc4jqN5kHwTbopMuO30g2fZzW7h8ypg+AcSGMC/GJli5Ftk+ZmVfVibueyh7S5QRT7o9EABkASQAaZPGBCIdSScBEKOzW2PZyk6klJCR4N2U4ZbdcXHfTkUCMmM2gxGF69Sqlx97DV8+4aAgzorb1MrbnEDbCbqUFW8HwXYCAiGhxIvS09/JC74UyKTn9AeKJWFeFqe8fMxJvIxHM8jivFSbIt0XpaVleacjV+yVOlXU77Ig5KK1Lprn5ZdfxnXXXYcLL7xwGGokCKuPkyI4EXbhPAhe1uDbRPw4ypMrROuZi187w8GoC36Atnt+nyfIbrv7npLE2usqXb3meFw7GUF2EGoHSaoThBqxthdaW7m2BqxU26W76WQolG27CTN7qW/YR2x1tcWYzPbTriYOfclWnG39y9XqiZEBQI2sRvW3T0L1t7+BzKc+ZXYJ8ucDAJJJE1E2ZQeMOPJIjPz+97Hy7LPR/dbbeWW13XsfRl1yMZKNNipp31RVhepvfgPV3/42yrbbtmCeZOIElG2/HUYcfhhG/eD7WHnOueh69bW8fB0PP4LehQv9MQyEykwlRlaMQnNXEOqYsZCVvLIV1HIWTIBmMzZOiL3AlgiA1mAyMnZFCk6dHeK4aPwL+NGYBrCycyUmVU0acN0dasIEjJh6KEZMPXTQZQyYzLrxa8qvLHkZgBPTG4FyU0cjerLd2HjkxkhUGP/6+DgaNbt4OVeAnZY4I0d6W4CobL/cZ+b87QrxQcP7eGnJ88hCe5kwcSQEtrEkORt3KkaJ4xaFQ048GEvn1+Lx36flrh2acWtzCy4bMxplUT3aFy9G/euvYcJnPlvkAIae+o46tPa0Au544xjbxi9RdB0Ewz4v7OResbCY0uVZ6bo3m/vwN/SElDjbflNeZmwaUpEKOaKw27+LcT2vgFwbiPuci90YzGaSJ/biftfH3D0lKKl9GU7gbM+D5gQJaYAIrLUpz+bWfsIre85IQ2v7nUO9nahbsZ10gjS0nXxCkZF2u5Po73j+meWn67Ly8PgkhfgzNF2IdvNl2iqk+b4QYucgwlY+xk6Jtq1Y28XupMLkZ3lS7ajt3TcgR6rtr/vC94v4jlOKVDsXibvXTU477TTccMMNePvt/PFQLk8++SSeeOIJHHzwwcNQM0EQPqnstttuRfO0tLQMQ00EQRAEYf3nRz/6UUn5LrvssiGuiTAcXHfddfj6179eNN8999yDm266CaNG9f27Ktttt13RcubMmTOg+gmCIAiCIAiCIAiCIAiCIAiCIAj9o4pnEQRBEARBEARBEARBEARBEARBEARB+ORSV1eHww8/vKS8P/jBD4a4NmuAAbpygqerH9ltbplc8GvhwilIgsIGkfiHXJ4ga4r0ZFZelJZQKS+yCiKjxIqje3UP3q37FxY0zTdCpk8Qs+vewn3v/Qn1HfVQKki+nNzLy5/ssQapdo7QKZIsOwmain7S+dNpZGXcTvh09AlH59WzbeGT0L0dsC3k072YC0E4Fwu9jBvL5Vex7QrpLU25pj8ouw9TN7OdApCYH1vn+NPlhz0m+GMju50CUQagJJ2fVCSSUyAkYZ+pPAV+oECZClRM3jnvfD3/4Au+j2Z8OwSpeaIy9jNBohKf1313AnS/PleqrRKTx4u+Et9Pwrl0/SSIslV8HUYCr1zlV1oc6MRsTu6YvlfkibRzRYBFJNuCUIhx48aVlO/iiy/G3XffPcS1EYTSKDyJSREK3RJjAXdePkrlyd0mu46Mg9TYsajYd5+89M7nX8iv+yeIzt6O0M5Odq5NW7GdPMaJsOGE2oj7RlqqHmm44dWoTpSa0/6scyTZVGBMHjlVoRDq4+pgH/KJSlJjuAFDhJpTT8HGM1/C6Mv+o2QhdeZTW2DCH/+AZNNN81dms+h84on89AJUf/1ETJ75Esb8+Io+pdq5JJMnY8I9dyOzzTYF13c89njRMvoaw0yq2giaNTRrMBtZrP+uNTQ0sszQXrPOYK29PlaDoRH6iWkzk+L6khuPGTE/Wam72aaxY+UnLgZaF5iz8kPUta/wk9y4SYeIFDp6OvFx4yK0drUhyJYjOW4k5QUQxbYUX8gW8jFw7nXnhdyR5NnFx7n5UvQzvu7q7cST8x/H84uehYYOsSEo9ScVD5JCAkJiYwczYY8VC9vY4+SLTsKWO26Zdx7n9fTir23t5rZDIYpaeN+9xZpgWJi/ah7g42NKndvwRiLE0ECIpFLtztH36P1FkEojHev6GCk8M0IMBiONZtjYE3DXfF9tHd6XFOpL5Hcfy7fNcZv1ytc5LZqG6wsU+oUiFfoA2XcFto8oZd/DpGLbBEolJl5FgkRlkCG7rBJkVAaJyiCJYlxFJt3kUzaP2SahBBnKIKGM+e62VxlkVJn/zKiMWUcJMonJb5Yzfl1GJcjY8pSrEykkrp5JxtQ9qnMC+2nrk/Exezhmd6/wfwpJtSmcW/jlvqXarg1c7J2SaiO0eX9S7dy3LKWwWuMBYdA8+uijSJKkpLwnnnhiSRNPCYKw4bLXXnsVzaO1xh133DEMtREEQRCE9Zf29na8/vrrRfNVVVXhm9/85jDUSBhqTjzxRGxU4kSQm2yySb+xm4i1BUEQBEEQBEEQBEEQBEEQBEEQhp/M2q6AIAiCIAiCIAiCIAiCIAiCIAiCIAjCULFo0SLsscceJeXdddddcdhhhw1xjYYHI+0qJDLMMfEUWEVEYGZfhhH4MChy/nmxFOXvw4t6mOFL4VjSCyOfcqI4W4QiMiowtrIzBhRpgAkMu44UCAxSGrWtS9HQUY+tx2yDsZWlSVnXFg0d9Xh+0XNY3lYLwEqUyGuPg3DJSbZj0ZUVVHvZmZUtm88EiYrlTk565coJEmZlhVq5Auajjz8av7ji2pTQU/d0oG3hcxi57eGIhcxOLGdEY2yF0zDf2UnHGAxl0qBgpGGAUZax6TNMJp0I4Kwpx4kEKQH7NAq7ZePsNnvIhnUIIjH2vQy2z4WNTfFWWgiYAm3dyW1QAiM23xNdS2en0ub/a34kMA9iNtfGBGVF6sq3r2tHIkJCiW3vJN3OpLwMjOCk6IlvQy9OV6694WXbcd8ihLRI4ZeWe8W3Bo6T8qXafcq9onWCMBBOOukkXHvttUXzMTNOPfVUTJw4EVOnTh2GmgnCEGMfp9zPM8i5lZ2QOfW85uxQ17BkyqZMQeczz6bS9KpVyNbVI5k00adVHHAAqLp6tfeXXb4cbb//Q156zamnQOXI+lV11YDL78p2Icu9UFBgYjO+4KDP5uhZ6ZeZ88bGRoxcaEYK+LGPH29TenV/sGZAkS/ai7T98MbVk5FJol8RjUXfzEWf22U7TcGkB+9H+Z6fLq1iOajRozH6kouw8vz8yYu6356N/npCZtttMfEvf0LFvvsOat9UXY3RP7wMDaednreuZ/bbgyoTACZWTcT7K99FkKAyiLWJV0gDbEbAbGMYBkOTyeNGZSANZjN2M31I2RE0R4PYoGC3cxmBmZEFY2VHAyZUTey7kkIeL3z8vJfYgjn6bj41Z1HbtAQd3WOw8aiNrQA1khvD63HDUsrbHMbXAPwEVLGcObU+B+9odgnMYDITTgFUcMN5q+bi5SUz0ZltjyTSoY4u/kgJll18wEEEnIpjbJ7Kigpc+MsLcPHxl6CzrTO130fbO/CFEZXYPJP4+i564AHs/uOfIqmoKNoWQ4VmjY+a5oc428YmbkIrfzaic61AqRhO+fjW3V8jiTVF3/0neSe+spv6fFFvcTtlV3ZoaBBTaHgXZkeTGcXvZcIYwN19OGc9QDbeVgQr5A9VUGyic0UKGjrU3ZatSEEzQ5GNklnbsNuUoois2J/A0P4dEcOKp1lbwTvANkZlZvMJBtvz6yYHMO8G3DMsmpYiBPMpwtUXzqkXVEffKerj/sepxXNk2U46rpTpz+69iusPBPKTwRm5NvwEaLFUO57Mao1JtaP8ItX+ZLPpppvioosuws9//vOieVetWoVzzjkHt9566zDUTBCETyKl/lvXf/zHf+D000+HcoMUQRAEQRAGxE9/+tOSJr05+uj8CayFTy5XX301zjjjjKL52tra8KUvfQnPPPNMwfXbb7990TLq6urQ2NiIMWPGDLiegiAIgiAIgiAIgiAIgiAIgiAIQj4i1hYEQRAEQRAEQRAEQRAEQRAEQRAEYb1Ea40jjjgCDQ0NJeW/7LLLPjmimQGI94Dg4AnaYVdMJODu59D70XHbba14itiKBUMlidw+rEwbVrwEJ9p2AicNLxQyrkAACppsHq+UJDASEAGd2S68UzcbY0aMxdajt0F12eqLGtckbT1teH3ZK3h/5XtWkOWk2UCsZnNpRuSloMjKmK0gzSqYI/F2rgBNeTEaKYKiDBQREitOS6yU2UmYY4naxpM3wj5f2AcvPfdSqu6t8/6OkdseYeXZHMmanP3JyKnyBJEU9zMn33ZCa2Xk1gQQ2/YnBbZtb36FIQuixObj4Lsm8kJB46jStq9pUy7g5YTmXDtXNsPLsymqF7v/DM1hgxKo3GS3vLTenl60rGzB2InjrKwrLTD3Qi73nZwI3baNE6JbeZf7Hku1Ey/4UracSIzn9+b6Tiz1zpXBKdeKQe5FoTcWlXv1JdWO1vnlEgVfgnD55Zfjl7/8ZUmSAq01jjzySMycOROf/exnh6F2guAYwOCrr6ylSpPdeKkv4bZ9xmXXIbF2rszaoRvSYu3KA76AygO+sNr7637r7cJi7dNORWbbbVe7/Nbu1iDRtkJzJjde4CA5p0hq7WH/h+x27D/JfqYFvH58AtgxNSH2irp9RUrR8Bz2Zm+nYHbpZqlMlfgrogUG/FXHf7W0bfuh8tCpAPLF2tlly/vdruqY1ZfSVB50IKi8HNzdnUrXy8O+i8Y5ORnHjhiHhBJoaGg7DCUogLQf3zIRtNYgZeW3fvIZBrMGuxjH+9CtHJfYTkUD3y8omvAIMCLaho56jBsxDoqS1T5HGwJzV87B0qbFALmJaKycnlKjXUARmjua0drdho1HboyJNZOisXQ8LnZjabdlEFKHPDm9ytvRYe/hfYntKX+znG8NHfWYufQfWNG63Ozdx5iRtNfKgondhEohNlA+drQRhFIgDhMBJTb/ZlttirOv+B6uv/iGVJ00gLtb2vCfY0d5bXdPUxMW/+1v+NQJJxRvkCFiYdMCdGe7o3gsSCTJNryfcCiSIIdM7oN8zOyuUd8PfA4KcZHfn83B1tcexca+DnZrHze7fZLyKn33jHf52b4vYTCUUqbvhpL6kGsbub+Ra3N4plAs107ApAGtrRicjFQbWWg29zRFCbQmJOQmxdK2voDW5nxqaH+8bPuXZg22cT4TbLxv64JItA33HA1xfl9S7Xhs5dov9xp055IAe/8N719CjOyuAYQJrHJidpBC4q8tZXuSuTZAhaXa/v2NK8PfF/qPu+OelddP3LJItdcLrr76akybNg3Lli0rmvf222/HBRdcUJKITRCEDY/y8nJUV1ejra2t33wNDQ245ZZbcO655w5TzQRBEARh/eKuu+4qKd///M//DG1FhGHl9NNPxyWXXFLS7xc9++yzOPHEE/HnP/85b92ECRMwevRoNDU19VvGnDlz5N86BUEQBEEQBEEQBEEQBEEQBEEQ1hAy/bwgCIIgCIIgCIIgCIIgCIIgCIIgCOslt912G2bPnl1S3h133BHHH3/8ENdoDZPjgcpf3dfKfqyOKVFRvsyHcmQ+fe0jyIXSNfFaIS/5DZIrAEbuRU5EpOCkREEg7ATRVhhNRgTW2LESr9e+in/Vz0ZLd0vfxzdMtHS34KUlL+BP7/0e7ze8byVLKpIgG1GySzNC5MQKlsnnJ5WEPEohsXkSJ192n8qVpZA4jTYlVrIdidOcXMoLoMw5Pvbrx+YdQ/vif6C30/2nUZPP/5AyP3BtqgClbDuG1k5/T+w3ZctL7HdbD1JRPjJybSuyAhK73sqlKbHfE8D9QAHIWDFWEuVVdj82zf3E2+aV08cPJVAjxhRs8662LiRk2ihBxnyqxHySQqISKJVE7aaQQEHZPIoUkiSsT1S+VNts7/qLEaPDtqdSyl63yl+ZsXg96OByBF59yr3yyZN7FVjX17Ig9EdNTQ2+/e1vl5w/m81i//33x5w5c4awVoKQhksYPw2evu+ZhdzaTrjdq7PIZtcRubYq/GuI3NU1zBVZMzR3N4E5kpsTYBOC4BjRd44l3HatF2EWaF/K+YlItXkkEoX7GovXGSkxabqqJiUpVaw9RKiRNVCjR+ev6O0Z8n1TJoNk443y0rl78PsmEMZWjIW2fYG1NhJZMDQztEuDSdccpYOh4aacCd/cH5/Pi2VDbzP7Nl+zOou69rpBH8OGBIPxzIInQQmFCWjc2DknJiIiqCQBgbG8ZRnmrPgQq9pX+laI5cnxZ+7lHI+5QUH46/AxMHLX5ch1Y5k3CI2dq/DsgqcU+YeOAAAgAElEQVTwtw8ewPK25T52NPFfmHzHxQt+Qh6VmEjIxs4UxRJh4qYgBiYQiE0ceeAxB2LbnbfJO6+zu7vxz64e/wvoCsC8O24fdDutCT5oeC+0gY1VjSzcRawhlgltTyAXS7s0334UxT2uPeynnWTBbJ9Tkeg9h/nsIzYiFd3eOZ0jlkhH9UEk3A5rbV1sPuVjbLNeOdF01Of8ubBidS+VtnF4QuTPibLXSOLfaZj+5uJVE+9m7LsZG/+qDDI+HlZIVAaKFDLKrEtUgozKIOO+U4KyxMTQGcqEdWTKy6iMSaeQnnH7URlkElOO329UJ//dlaeUTc+E2DuK0RUl0eRXrl8oJIrs2XXvrOJzp/z5Fam20BdKKTz44IMltYebKFIQBKEv9t5775Ly/eIXvxjimgiCIAjC+smsWbNKmhRn2223xeabbz4MNRKGkx//+Mcl5/3LX/6Cf//3f89LJyJst912RbeXf+cUBEEQBEEQBEEQBEEQBEEQBEFYc4hYWxAEQRAEQRAEQRAEQRAEQRAEQRCE9Y4333wTZ599dsn5f/jDHyJJkiGs0donyPbShj5KW3ryhblO+lJAppuT0cqn4h1GUikroIoFQk5ipogiCTAFmbQTbccCMCt28uIjOMk0YUV7HV6tfRmvL3sNtW210KwHe7oGDIOxuGURnlgwA395/w94t/4daM5GgiblZctOguzETRSdAyekUsqkJ5GwSalcqXaQaXsRs5dgKSjK+HKNACuI5IwMi5CoBIcdORWVlZU5B6TRNvdRhFZ04muk2jZ8iyXa7u9IyE1Wmu1kZV7C7cRfTp5NIGTgJNhwIm1WAGfspwIhATgBeUF34teBMzY9AZABkFjJdibktduZfCE/UfgBpZdDmfmUl1d4iZiToMdt7uRfQT6WQKmMl2QnKoFCkI/59FiqjbT4jiKhur92QOEcR+3iBV/Rn77kXpxq3QIi7djcGS+n+oMgDIxp06bhy1/+csn5u7q6sMcee2D58uVDWCtBWAvEVuX0o7Xg3XXRokVDXaOS4KamgumUO774hNDY2eil2EaenKc39jDnmq+Rv5xjSHfbsI4lypb4sevE2Xl7tfmc7Nv9eNm3+TvxE2+sXbiAAF6NGzc8++4tfd/9nqlo5ZjKcdBaQ8OJsDVYa/Np5dgAQpuwlW/72MStj6T9TqRtfOk5sVvOUIyA+o56dGe7+6uxAOCfy97AivZ6GyeplEzZTfgT4iMXk5qxeK/uweKmxXh32btY3rIMWd0LIB0FWWtySrqcFt8CYI6yFRIs5yy6PLbRl7QsxuPzZ+CBD+7Hgub5Xoadkme7eJqiNDdJk427/R8n1fYTN5GPJRWUiVGseDwhhSvv/Cmqaqryqj2tpRW9zPYMAk2z30L9P/4x6LZaHeraV6Cho962bQIwgiScyMSU9ryEqCeKmOJYqeBkUZGMu0A6/PaFscrlsBwLuwHEtwFfSvyaJke4rNxkFoyoz7F7bIUjKyDXdteB8rnI9xGK+lF4J5P4dxSEJPV+wse69idDmSjWVSmhdRBlKy/XdiJtI94O0m1fXhJLsxMkicuTyZFoG3m2k3n7faVk2kkQaqsQo7v3M6nYO+d7fE7sG5VU//Kp67hUu7tbnhlrm7322gvHHps/sV0h5s6dixtuuGGIayQIwieV66+/vqR8CxcuRGtr6xDXRhAEQRDWPy666KKS8n3ve98b4poIa4Nzzz0X4wbw7vo3v/kNTj755Lz0UsTa8+bNG1DdBEEQBEEQBEEQBEEQBEEQBEEQhL4RsbYgCIIgCIIgCIIgCIIgCIIgCIIgCOsVK1euLFlUAgC77bYbTjzxxCGs0RDTj08nV7aTK2jrr7xcoZf7SjliH18Wp7fzMu20HgqUs6yQzm9kQ07zFORFXrINhSQWPqkgOkqs3KmpqxHv1L2NZz5+GrPr3sLytmXIcr5Ub3XRrFHbuhQvL/0H/vTu7/HYR4/i4+YF5rgoyJtikZtXtZETOJERTyGBsiJpJ75KKAirjOwtyZdqx4JxFUm3VZCQB2F54iVpRARiBRBh5KiRmHrkoXnH1zL3YaQ7mKlfnhzbybtIhXxRC/sfIl9GaGcjuTbCLye0ViGf25+y6ZSxn4kR4ikrwFYZ893nM3nJraMM4GXZyouyQ/1cPTII4u0kL517ewr2hYqKSiMOI2VEXk7opUKbpYViQeSVqAQJFBIVieKVE5IlQaodyc1ULENzkkDfzul2D4quILpHlN871+DcXSHBCb1yRV/xBuuCsFNYP5gxYwZ23333kvO3tbVh5513RnNz8xDWStiQWd27m79VpsZS/c1SUpwcPzMWLFywWuWtKXrmLyiYnmy00fBWZA2xqnOl+RJ1giC79rZsL062S9Hq6OEKBpOTLOe3odmGU2Wb5XTZ7DaOnsEc5XHVNa5tk5bQ2p84SDc0gAvI3Mp22mnI982dncgWmIChfMcdV6vcMRVjACfUNmptaDCysAJtMLTWtt1C+5hvTsCtfYPZ5rZxFkfRku0ztjvFinVmxtLWJat1HOs77T3teH7BM6k4khDGyYky4+ZEuTF2JNm28YIihV7Oora5Fm/VvoW5DXOwsmMlmDiMrUH22owEx34MDp/OgB87+5yu7ZEea6/qXIU3l7+B+9+7F4/Pn4ElzYtt/EZ+siVSCkkSJvQh2HjYxh+JPVYfO0aibZXY2NILhcmX6Sb9MRP/KIybOBbfPv9beed3RTaLV7q6TURl48EPflWa5HFN807dbBs7RoJje9E4cTSAVDwe+oIyt+zo3YUTTafeeHCs0waITZzE7tolBqko3krlNqS167ZMUnkjg1QuTqeZ/pYbl5m+QUxuMdQ8kmsr/64mxPTuj4rOVOijykT2tt8k9n1DkiPY9sJ2NxmYSnxsnBJbOyG2lXCHuNlMQpVRToZtfsw7EjsBFbn0OG8S+rsTervJqnJk2rGwO0m9M7F78DH4/2fvzePtKMr8/8/zVN+blRBIWGQxhEUWGQZEmXECozjghlGUTQQUFVRAGXVQQP0KuMDXwWEEvjr6wyAgCsiIQFgEZEcWA2EzCWQBAgnZyXL35XT9/qh6qqr7nJt7bnK3JM87r8M53V1dXV1V3V1Ph7wrfb9EcTKrUDdFqba7QfdNql3VLwZYqv34449j8uTJGDFiBCZMmICPfvSj+P3vf4/u7u668lH6lxtvvBGjR1dPVlCLc889F2vWrBngEimKsimy//7744ADDqgr7fTp0we4NIqiKIqyedHd3Y1HHnmk13QNDQ34xje+MQglUoaCW265pU9///3b3/4WJ554YmHdU0891et+TU1NfS6boiiKoiiKoiiKoiiKoiiKoiiKUhsVayuKoiiKoiiKoiiKoiiKoiiKoiiKstlgrcXJJ5+MhQsX1r3PH//4Rxgz9NK5gaJn6Y7tOU0NSXb4DtK30jGcZaiwnRJtUFkXVhb+JltAXjgmgq5UIk1exhyk0vCC7UQ4bbw0LEcFbza/iZnLnsa9r/4Zjy9+DC+tmo0lLUvQ0tXSt4oE0NrdisVNi/DC8ufwl9fuwe9nX4c/v3onZq+ahbZKm5NWJ/Iy8oI2FlGTfDiWPciuk3OIkqpEog12ArRUAEXlNE4g5eTZfptIrgrarCgqJy/l+tSJx1Sdb8fKv6Nr9asoip9ERO1bluM2EvF2opKqFoql316uLSJtEZgRAezzsV52JuIzEgl2/A7riEFepi0S7VScTfBC7SDwlt9c9ydvXV1VT8yMbSdu4+RdQdRVFHdFUZdsi8IxaSMKQrJEji3yt2QdMxX6F4lMzbdLueYL+i5K1lK6VfZMJHRlqXa8sGNqKu+9/n9kHAT6/fBRNj+YGTNmzMDkyZPr3mfVqlU44IADkOf5AJZMUYaCYNIMYl5bw8g889mZg1mo2nR3o+Pxx6tWm+23A2+zzRAUaONZ3rpcDNUlMTr8czJVHEfkMVsWKhfSVBtUq/ISiWutdKk42xUlqrWtTS2vgKGs55McJNofeKDm+lEf+uDAH/vhR4BK9eQ6Iz/84cJyT7r7nmKkcSPGIbc5cuTIrUVunVpbLLsi1XZp/HafxqUl5DbJMEjaEeTLFhaWKGxzw72gZwaB0NTZhDXt1WNTxXHfK/egvdLur6c4huREImxKcViIwZIJkCQ2IxDWtK/FvJUv46nXn8Tfl76IRWsXoamjCbkXojti/OPG1smYm6jQ31yZnAT89bUL8dSSJ/Gnl/8Xd8y/DS+ueB4t3c0utg3C60T67c8hxJ8Sa4T4OREIkwmTUxnjhcUSP4qYO5m0KcQlTCAYHPO5T9as45c6u8K5MYCVjz6KVU892e9tuT5Wtq3AkpY3gwwaFMXQQZKOVIbMToBNaZ/gEFeFOBku1OUgSobrRzbdNx7L3/xhfSyVkoqTUyF2VZyFsCn+ZgJyFGKg2gJmCmWpkmsnRxfJOItcO5mQyaQS6bKQ3ddjnBCNS4JtE8TbqZw9SrZFcp28E5F4WKTb8MJs33czzsInrKMkpvay7UyOXYi/s8K7ofK5pELtNO5O3+cg6rTddnZ9pKAj3wCpdkGSPYBS7VdffRWHHHIIpkyZgtdeew2Am4jw7rvvxkknnYQRI0Zg0qRJOPXUU/Hkk4N73W7JNDY24qqrrqorbWdnJz7xiU8McIkURdlUefjhh+tKt2DBggEuiaIoiqJsXlx55ZV1/X3T+9//fjDrP83fXHnf+96HK6+8sk/73HjjjTjssMNC/zn++ON73SfLhv79vaIoiqIoiqIoiqIoiqIoiqIoyuaC/s2LoiiKoiiKoiiKoiiKoiiKoiiKoiibDb/61a9w9913153+73//O/bYY48BLNEgUUPe1BPi6HFatmjsictJfpTsVNo/HjrZD3ByJguAfO6W/D7Wi8QsCAzY3MuvrRedMYAcbAk5EciKwqgSBFiwFkzs8pDtlINBsFakUBZknTTMSeicKCtHjtXtq7GqbaWX2+UgYozKRmKEGYlG0wjDmZMiWaBiK+jKu9BZ6UBLVyuau5rRVemEk9vBiy4BggFVm7OCFS8IxKmgWEKUIMt5+G9LTvTlJU7sRVdRkk3hO4itRJ4WvhM5c5CEJaJvL8VKRVrv/8D7MHG7iVi5YmXhVJrm34YJ7/lm0tFSlZM3hwXBpK+YpN+4rsR+mwEoBywDlIOsdC13ftbmAHIQGJZywBoAOaKULvf9h5y6zuaxTCTSUd8HfR8TIWFiwgyFI4q/a11A1toqyVnnyvlV6XbYeXuMaBhRaGsutGvSjuy0cyLQpqRNibmqbcOyCOFYRGeyT+wrTgTHoVdFuZzvd2WpduFiTgRfPUm1yxd/Qr2CL0XpjSzL8Pe//x2TJ0/G8uXL69pn4cKFOP300zFt2rQBLp2iDAPkUebFyk/PeHpIiwMArbdPR75qVdX6EVOmDEFpNp727jY0da6DoZIYxQ38nLw6PDJt8bv0bC0Nmh0s2fkxjR9vuLEpRS82xXw5ZF7MK5V3W1jx9/r1FmaI5S62owPrrvx51fpRH/ogsoGOwbq70fSzn1WtHvHef0bjAf/gyldvAFVi7Iitwv7W5m60mgPEjArlLjqwFpbcdpEpW78elIPIILfWzVHjYycXE1k/zpWQQsa+BR0z3BgZeLN5McY0jkUDN2zQuWyuvLxqDl56a7aPMW2IwghxjCtjZbmmZbxOAKyX7MIijLeJfKwGBllgbedqrOtcg1dXLwARY2zjWIxpHIuxjWMwKhuNxoYRaORGZJyFeNRai85KFzoqrWjtbsO69rVY274a7d2dSXwJMMeJv6JUHb7snKzjcN0HMa9EB+Ql0D4ucDGH8bGKlyuzxJAmxC5OOCwxixcgNzZiypFT8Nf7/lqo5+WViuvDUsPWYs6PfohDp985QC1bzXPLZgb5cSwJgiSZkjhJ6kK2FyafkkmLOPYN+BzDJ96cS3F+sZ1cn0E4dorEZOGaDiG0+yOS9sIrnuT9DDPD5v6+QPE54gsQ7hmAdaG6j9etf0ARAWyBHO7dSu7fi8gdMa0f62Nx+PuYQY7cspOHk5sogMiA/MQBLuR2dzubJ5MDyPOsPBGEu4vGdRKfV81AUajB0M6hhUpxrvTluCxtxb5nU2F7QZ5dkGRT8Toq9Be3f1+k2vFtUFru5NrtJ6l2U1MTTj75ZNxxxx09TvIBAHme4/XXX8e1116La6+9Fo2Njdh7773xsY99DGeccQZ23XXXuo6n9J3PfOYzuOyyy/DMM8/0mvaRRx7BnXfeiaOOOmoQSqYoyqbE+PHj60rX0dExwCVRFEVRlM2Lyy+/vK50P/jBDwa4JMpQc9ZZZ2Hp0qX40Y9+VPc+jz32GLIsw/Lly9Hd3d1rehVrK4qiKIqiKIqiKIqiKIqiKIqi9B/6Ny+KoiiKoiiKoiiKoiiKoiiKoiiKomwWPPfcczjjjDPqTn/ppZfine985wCWaJApmJfKm4oytp7k2lX5AV7wF4VuYZmi308EPzYIjOOBRBYkaZngBEyIwm1L5OROXiDsFEUVXwj2rjnrpcHWi5rliMalc67mgnQKFgAD1pITQHsBHSFH7uVSLV0taO5qQW4rsBZeCOUKm4vsKXeSKEPGiZ9E4uwFSTVlRRyFeInKKQqWvFg5yNPAXuhmQNZLzoKM2QT5ExPDEINhgjDbiEybjdODEcOQiSIxEEyVXFvEUfDpCZ887pO46hdXFU6jef50THj3N935JC0dxWJJf7HlvuZWpv8tNAxZ1wusCO84yLicgKri2zcP+RFyWHLybcnLhraNgm1XSgYhh3RKKwLtIAEHqjpsgsvLnWPXmoVY98If0Pr6k1VNvfNuu8CwCdeU1HMq3XLCOQ4CdGl/EWtTup6l3RjMItfmJE21VBugglQ7qMa84Eu2ufMqCr6KWrJE8LUeqfaGCL7KknJF6YnRo0dj1qxZ2GOPPbBu3bq69vnNb36D8847D3vttdcAl05RemZ98sJ+yL3m2qXLl6KrqwsNDX2U6nZ3Y9VXzsDWF1yAbNddNrhU+dq1WHvxJTW3jfr4xzc436FkScuS4or1jLF7w/o5SFCrbwSDdg1Kq2UsbP0AnOAEpDIeDxLWIF134zEmU8550LBdXXjr7K+je8GCwnreaiy2vuiigT14pYLV556HzhdeLKymESMw/sc/Xu+u623uMJwnjGoYjdbOFoAp7JPDT/gDixw5YAlMFrm1ML6tnIzbxRxOzOomFwKM6w4yTk3G1uWSufYnkAW6bQVvrHsdu4/fDCaL6ieaO5tx76t/9nEUYHMXZ5ElWEKIKWUMzETJkozC3TiaU7muC9ZCi7AX14sXvbW7BS2drVhBiaBYrvMQO9u4Hl5cbGNeYAKJoT/cB0QUnMh6ycWPNozmo1yYUxFwkEQz2JKLM/x2J0r28SHHyYDYkp/wh+JET0T40Kc+WC3Wziuhz8t9aM3TT2PxLX/Ezp86ZiCat8Dr6xZiZetKdy2FEFViGFOKk1Cc9CgVIod2RlwXzsivk6sx3UaxPwDFdgjXrI1xcyGtpeKK5Eg2yaGQORDesRTe0SDKtYOk2Sden1zbPSdieQkWuWUv+Pe/YZET+2eQ63Ugt419fJ37OsuthfF3QMsy/ZiXbMt9LUTl8V7nHl0iGrc166VcEXEiqNhmydZEfB616yTxciIPT9OmcXxMR4konZN8+ibVLrfoQEm1iQhf//rXMX369LrSp3R2duLFF1/Eiy++iEsuuQRbbbUVDjroIJxwwgk49dRTMXr06D7nqfTMnXfeiV122aUu0dpJJ52ElStXqnBNUZQqZEywPrbbbrtBKo2iKIqibPrMmzcPCxcu7DXdTjvthH/+538ehBIpQ80Pf/hDvPnmm7j66qvr3sdai5122gm77757r2n7/Pc6iqIoiqIoiqIoiqIoiqIoiqIoSo8w8/D8h4t77DMBu+8zcaiL0SPDtWxabxuG1tuGMdzrDdC621CGa9m03jYMrbcNQ+ttw9B62zC03jaM4V5vgNadoiiKoiiKoiiKogwmLS0t+MQnPlF3+kMOOQRf//rXB7BEw4+yiKeWcqFK1iPi7BrSn7ILMBUHoSCmKucbVU8inkrlviKidpojkUJHGbSIid1v46TS8mGG8YJpJ5p2gmmRURsvnDZsYChz69l/U+bWs3H7IOZrTAZjDFi2s88TXMrbf9iVK+Ni2djnLfszYnpO8+XMH9+vKxzHgMkE8XYq1Q7lTaTaUg9loTb8NhE8gwnHnlgtP+tqXoz2pc8AiGLmaIeSda69IMKysEwhTRSTkU+XbBOZFzmJG4G9hdJ4gZzkzW4dnEBc1hEZgDIAxn8yv95vg9tOZECUgdh/U+b2I+M/Po90mQzWzb4NS+/8j5pSbQCY/I7JyCjzfShzbQyT9DXX3zIureMMhjnpx75d/R/DDJMI1KMM3dSQatf43hip9gAIvhSlL0ycOBEvvPACRo4cWVd6ay0+9rGPDXCpFGX48dqrr+GJJ57YoH3b7v4zlr3v/Vh78SXIV63q8/62owNvnXEmKkuWVG3Ldt8do/7tAxtUrqHmzaZFfduhL9LtcloqfPUpT0JR5m6DkDnmJjLZwabzmWew4uOfQNsddxTWU5Zh2//5n42SufdG14svYsWxx6HlxpuKG5ix7RU/Q8M7+jYBQ09jnVHZaDcdj81hbY7c5m4yHmtdW3jJuSwHcawX1lqZ60XksrDIc9d+TtTsxnLWHz5OhpSUx4t1mzubsKxlaZ/Oa3Mltzmmz/0T2rrbwTCAZS+J9pMPSYwnsRPHSYnc+N2Pwdm4iCPEWjGW4yTeC/Gcjx+N8emM8WN2EyZLyiQOYB/vsQGjGHsaS6FsJuRN/hNjWxc3GDcJj8SbMO4YiGXkwnn5ZTIwJkPm42CXJm6XWNoQg40JUfkub9+5qr6XVfIQ1aUR3pwLL0DX2jUD2tZdeReeW/ZsaUIjeX8QpdqGk7g4SYvk3UKUa3N8CyGxdpiMivw2BwFBYC4xVbikBXJSZqB0L5H8iENcFoXarixW9k8mKwsxlUUhX5Gjx+zDGScTM1HoizIZV0hBEvdRPH8QmCmUU+rIHUfecxBk8i8m8rEtx34GDn0rvEfhYn8M7znYx8LGx9Sc+e0mLvvrJr434ZBH6LPSh+XdCCjkw/46Ci2dvGMikmtV3p3EfhH28OfrXp/Edq9Hqj2YMffdd99dV/reaGpqwiOPPIKzzjoLY8eOxY477ohjjjkGd955J/I87z0DZb3ssMMO+M53vlNX2rVr1+K0004b4BIpirIpUs/kXnrPVhRFUZT6Offcc+tKd/rppw9wSZThxLRp0zB16tQ+7dPV1YWXX36513Q6gZKiKIqiKIqiKIqiKIqiKIqiKEr/MWz/5mXrbUcNdRHWy9YT6vuHe4ON1tuGofW2YQz3egO07jYUrbcNQ+ttw9B62zC03jYMrbcNQ+ttw9G6UxRFURRFURRFUZTB47LLLsPrr79ed/rp06dvnv9QjdAnuZ+Im2xi8YnLSX6p4IcI1lov/1nPwbwECuTEcVEGJMI4CydQzsHEyJED1omKLHIYMCpSBAswWVivxzIML16uAJYBsv6b4LN04mFbCVKjXGRF1sLmBFAOIiC3FgQ4MZ5I7pwlC2SdeMLJ8KwX29lYP+yroAcbYpSLp6olXxPsf1kRjHOUNomkKojfRHhFQRhFiQQtSrNT2RpHcVYqZoYJeTshlFOgMQj/eNA/Ys+998T8l+cXzmbdglsxcqd/Kp6mJfgGRux0FBosiMVI2somKcUwlTtpYFKF0hoEA4vcdyWpcS8etK7yCTlAue9LriwWNmkUl55COcm3p+8zfo9Cu0kb5xU0z78Pq5/8eblxCzQ0NODEL50Aw8bVI7m2dH3Z1StEzFUQcvk2AMBsghCNwE6QB3JyL+kbQYTmxWclqbZLg7BcJdWuIfiKsnPfeirVVoYZkyZNwhNPPIFDDjkEXV1dvaafO3curr/+epx88smDUDpFqUbGSIPJnnvviXvuuQf/+q//ukH7244ONP38F2j+9TSM/uTRGHPySWg88MCCnLkWXS++iNXnnofO51+ouX38978HGLNBZRpq3mh6o7iihyYtjJd7SBGqMXmmOueyBTGHMXX8TkZWfkGe8MmMNW44lEq1k9F8ur7eZ/WGYFtb0f3qQjAA296OyrLl6Jo9G+0PPIDOF16sSs9bbYVtf/k/GPn+9238sTs60D1/vhvXd3SgsnwFuubMQfuDD6Fz5syq9DR6NLa9/GcY9ZEPF9cncU/NIX3Ng7uEo7KRkJrPbQ4Cw5ITOzOxW+fb1pL1AQr5eMMGC3FurR+vyVjZl0r6TGhbt9Wtz5EYWwEQljYvxaiG0RjXOK7vFboZ8eBr92Nx82KYIJWPQmCSCxA++mH3K50Uiqz/FuGxSHfjSBtEFiLfddZjduGoNAmlQbSN7eSvW1ceH6lwvK7dxFXWCZOT+45IoOX40vRMnOjWUwkw+8O6c2Q/aVGUIPvvEKf4iav8xEjpBFMEL6Ymxs6TqsXaXdZibaWC8YbT00TnihWYdf75OPAX/9MPrVqbmUufRnulPU4gwD66scVYN8RRITb2k3T5ukSIy8i3adxf4uh4vcW+FKJYeTdCEtfLd/IolRg5mfBIKotCf0FxvcSucLeLQgpO9vUb0udJREppw71Fnj0SVhfue+TvQTZZQU6enlsGwSKHBfu6yH2eIIs895NskZ8oIN7N3Ho/+YMIwy3kNYH11RjeFMTXTHIZhwnfSoWVlXJdIYlxk/YAYn1K3CzvYMIevh+JMFv2iTE0hcOlb3bSZdSIuWVNKPUAx9zLly/H0qX9P9GCtRbLli3DLbfcgltuuQXGGEyePBkf+tCHcOaZZ2K//fbr92NuCVx00UW4+uqrsWhR75O6XHfddfj2t7+tda0oSp9Zu3btUBdBURRFUTYJ8jzHXXfd1Ws6YwzOO6GYd9UAACAASURBVO+8QSiRMpy4/fbbMWXKFDz++OP9mu9m+f8rKYqiKIqiKIqiKIqiKIqiKIqiDBH6Ny+KoiiKoiiKoiiKoiiKoiiKoiiKomzSWGtx9dVX151+yZIl2H777QewRANIPca3Gl6muCmRZtdcT9Xpgq+IgoCpUJzoJ0vkTzZsFLm22xA1xuxFcsVjijuJkAeRoJMY5TmD5VjkXVLWghlADlnhM5e8bZAdiZyKkMOa3O3jj5qDnLzZ5rAiwBMxFVz55Y87Dy/IQ1HGl1SXr7N4XlI3Iv4KQi4vThMBdkGoXZAxJ590mRlsDYgokWoTjMjQSlJmZsmvKJUCCMyEEz59PH580cWF/tG84C5s/y8/AExjcpKpOi01XnnplE36UdIn0+4pYjgn05L2srAwXuDFoXYpaYeQSyrYRsxDOkSUbHv5oDeQUUhXLTADgLyrBcsfuBAdy6qlkClsGN/9r/Oxy9t3CS0cRFocZdpea4co2I5CuyjUFuFb8bcI1aUfOHc8h7bjkgxMjpNuqyX4Uqm2sqlw4IEH4p577sEHPvCButLfc889KtZWNlPSZx/CAKzS3Y3p06fjxz/+8Ublbjs60HLjTWi58SaYnXfGyH89DA0HHIDs7W8Hjx8PwDpx8qxZPcqLhdHHHYeRRx65UeUZKta0r8bajrVR1JpSknQieZYWnp8JbjxZ58FrPHsBv8rNMpPMMRLHV0HKSgTrhcthApu+0MdHdtdLL2PFxz/Z+1GIMOqjH8X4C/4PzM7VYt4NofLGG1j2wQ/3nhDAyCOPxPgLvw8zaVLd+a8nnAr11Ggak3jDwlIOa93o1docYBdT5GTBsG4yH0ojsWQsmrR7UOl62WxRlEuQ+AbJLxkhv7bmFbxj270xMtsyJ1l+ftmzeHbZzDjuBQBi10fDeJqiNNtaWC/FZuZw/XJM6fYnlw/ZOL63blX8LZ2GkFzLTqRsfQBLBOTspcRW4ki5dm0QQ7tCpONu/+3zdXGcSc5R0nCYpAmwYPaibEsgLsaZ8BMAsa8LQybGE/4D6+JDJgOAsfX4rTFm7Bi0NLcU6v3u1nactNUYSH+W8HzJn/6Eif/6Puzy6U9vfOOWWLj2Nbyx7g0nQZYQFASZ3Ih8bUSpcWx7iZFDXC1vHXzbmhCTxbjdiFw9SJd9zOXj4uIzIPmEzlF6PlgUBOrldwaCxG/hDpC+jkmeAeVJGspidlcMC2vd2MEV2+edx+zgxf02iOjDixbIZFUM96yxEAm1u78xu/uW3BXdXqLetqEerE9DItT2sb6NNm8/oVmhImr9TNoE4RldOJek9dPaLcbQQHzzVGxLCn1D+kIp6k+WpQ8OpVQbAC699NK69tlYKpUK5s+fj/nz5+PnP/85Ro0ahf333x9HH300vvSlL2HixImDUo7Ngdtvvx0HH3xwr5PzWGtx1FFH4dVXXx2kkimKMtx54403ek8EoKOjY4BLoiiKoiibB9dee21dz81/+qd/wsiRIwehRMpw49FHH8VHPvIR3Hvvvf2WZ0NDQ7/lpSiKoiiKoiiKoiiKoiiKoiiKsqWjYm1FURRFURRFURRFURRFURRFURRFUTZpFi9ejNdee62utNOmTcOOO+44sAUaDqzHBleWawf/F4py7Zr7iqzJp43yphpybW99smG/6DwKcjERLHkzGSP3CmQnYsptlJo5uZfL11onTTZskIvrKQdAeTh9Qg4CfI5urZQ5txRkd6AclHu1nUi14cTZFjaIn0RZl2q0g9QwnFOsp7Qu0pohLkqbiJzozAmuRPQFL8KO8q8gWk6WnQCNwYbBNsq4DRknXvayMBEuR1F3IneGCJ5dmY759DFVYu28swnNrz+ArSZ/OJGJBUV64RwLP4NcOy9sI6Sdk327+R2sBSGHBTsZnZWadq3p+owTFwaDXchOtotQUoSFUdDtfuSovkCcmLtz5VwsufOr6I29998b5/zwm3jXe9+VtC95B14q4aKSlKtaqF2UaYv8z7c5UBBup+0lfQSASrWVzZrDDz8cp512Gn7961/3mnbRokWDUCJFGQziM64oyyw+v16Z/yoWvroQ8+bNw1577dUvR64sXoyWG24Ebrixz/uOOOQ92Ob/Xtx7wmHKK2sXAEhknclwIyCSaw8VNkVZctVz0It2CztaVD9VRbhalTfCOJwgk8j4bGTym6SslORXLEPtcx8Ixn3rHIz+5CeRTXr74B3Us9VZZ2LMCccj22MPAOhVWLk+yvET4MTakPZmN1rN/fjTtYmIYm2ILwACcgvLuYtHrAUzwVIiy5ZrHbG7MBFsjpDODY9jLAZyaSvIMX/1PLxj231c+bYgFqyejwcX3u8nryGQpXAdwY+3AYTxMoAw7iZmvy0Zc5MohONYHRzWJBLs5L8kAa9vELnYkuueyQKWfQhsnUDYWpDvQyFuLozV/RF80aMU2I/sg1eYRK3ty1eMMziZ5AeF9THOlPNmMiBGFE8TAcTYedJOmDtrXqHur29pxu4NGaaMjH3OwE19NPv88zD2He/A+He9C/3F6vbVeG7ZzCix9uEowQvSk7oT0XiMoZP2lDpL4+0Q00lMFds51k8ULIe4ysY4iyiJr8rvBdLlIASvHV9JTEZEpb6xfrm25Ft4PyH3DbLeWm1jzy3EfBYg9nc811eDMJ2Mi+utu3Ys4AXbFATb8g4o7A/j36kAYQoA8tJtsuF5Gs5Lnl89PadK28P5hlcSZYU2hTaL9wGfRmTZsib0jZgLh3cfCNeGHGU4SrUB4H//93/r2q+/aWtrw4wZMzBjxgx897vfxTbbbINDDjkEJ598Mj796U8jy/Sfq/TEQQcdhOOPPx433XRTr2lfe+01XHLJJTj//PMHoWSKogx3vvKVr9SVbvfddx/gkiiKoijK5sFPfvKTfk2nbH4wM+655x6cdtppmDZtWr/kqfGyoiiKoiiKoiiKoiiKoiiKoihK/8G9J1EURVEURVEURVEURVEURVEURVEURRm+vPLKK3WlO/HEE3HqqacObGEGg3qdcOvx8JQlPbaw3tZME/atIQRKpdlO0pRKhYrbgyQbSITOcVsQUokIzAvCZK2Iv5xUmsDs5dLsBGCG5NuA2cCwE1AbMjDstoflsD4Lomr26VwemU9T2od93uV8Sh93/Pht2MCA4zF9HgxGxhmYOZSXa+aZFfMXwXY4/yjV5lSqLZI1Wc9ejlaqVwZh0m674b2Hvreq3Zvm3QqIrBnw+8pyD5/QV1hsc+HjVWW+4Y1La2PeUSDHTu5FnBxTxOE+D4rr5UPyIeP3l2UGUQaizB3Xp7ddHVj56E96lWobY/A/f/gFbvjL7/Cef3l3aJeMMmRswJTBcAbDXGhfJg79KpW3uX7HSXs6+ZsJ8jsTBHi+pVzNiVDPb6tXqh3bAOH6lWsvLKtUWxmGXHXVVXWlW7Zs2QCXRNmS2HANb3F/6uGeuiGUb69tbW2w1uKGG27YqHz7g5Hvfx8m/vY60MiRQ12UDWb+6qIwNu0EVFolY9VUoQkkz8B00hkvPk3H2gWo6Ey3YTxena5MmOgl5GELcuahpPmXv8LaH/0IbXfdDdvdPbjHvuZarP3Rj9F62+2wnZ09pkuvybqveQsYcsLY3FrkyGFtDlg3oU9u89KUPP7b5n7aFy/kDuNjADasdRJtAG6yGCC3KMi3nQBW9rVhrMcgdOVdmPvWXHTlXfWezSbP6+sW4s75053Gl+PkRD7yDLGQAYNYxuAST2UuhmIfW5KM17MkfnSfBirGdJwucxK/SfwJg4w55gEfz8k6NjBMPhY1Lh70cWKMITOwjzNcfg0hJpTYNwtlzUL5DWchxsg4Q2ZMcm5cHU9SEv+yAYNgrMTZJsSQe++/T802uL6lyU3khGKkZ9vbMfOzp6B5/vx+aevmzmY8tfhxWLL+/FwcJOeavk0wiHFxKkJmHzsbHy8DiDFViJOBKGHm+JtScTdV/RcQ374tbqX1x0fF9zHVFO5TiQtbrv30GVP4To6ZxoUSq1NStjjJU/JGxm+Tdwphci4vaS8IyyVaDb+jsN1wkj5M/MW+Pjkem6MAvtbH+PclMomYnCf761Hi7nIZiYzPO8bbro/6e4WkDfG21BV5mT2hINUObUJVdTuUUu3m5mYsXLiwrn0HmtWrV+Oee+7BKaecgsbGRuy666747Gc/i8cee2yoizYsuf766zF27Ni60l5wwQVYuXLlAJdIUZThTp7nuPfee+tK+9WvfhVTpkzB73//+wEulaIoiqJsuixbtgxz587tNd2ECRNw6KGHDkKJlOHMr3/9a1x44YX9kpeKtRVFURRFURRFURRFURRFURRFUfoPFWsriqIoiqIoiqIoiqIoiqIoiqIoirJJY219CrT3vOc9aGpqGuDSDBIba3pEz3LtdKlK6COCwPXKtaPgLciFgtwpHptS5ZCXGCEIoCV9lB8xpSK0olw7yosTuZPIsrwczIgQLJVTc/JdkqJlItsuic3CvuCCaC3z6bJyGjJeupyFvIJMm0SeZsK+tYTaUYDGheV4riaIm4nSOmKYtO5gQt2LNEsk51F4DXz6MydU9ZfW1x9ApX1NSJf2pHT/npajkMyLtkMP8Me3HCTaYCfUjrIqJ84W8Va1YDvZl9gLs6NoO5VskxePg4wTbLNB15qFWHLHGWh55f6q8xZGjR6Fc37wH3hm0QxMef+/+LbKgnzOBLF7Ik+XtjVZ6H9OVFcWaqeir9i2FATjHKRfTuzl6o+9jJypfqn2UAi+FKW/GDNmTK9p1qxZMwglUZT+JrU3U/VqW5UqMG7cOADAdddd17dDGoMJV0/DiClT+rZfDWjUKGx9/nmYeN21oDqlgMORlW0rsLr9LS8RRaH+yQuOgdrPOQoJ47ogvIaXXKfPVyIXw9TKi+Aly9YJWquG4zbEP+Sf/xIORfEyqnccAvKmJrTddTdWnf4lLPvX96P9oYcH7di2pQVt996Ht848C0unHIa2u//cp/3XW3sEN3mLOxKsRZRiw/o2yUHwkm0L5MgRU0l/8nuEhnYZEcP1gRB7xbFceh9wUtwogbXWfXdU2vDyyjlbhFz79bULcdvLtyK3uRsTe8EuMflY0MdARIU4ycjY2zDYx30ujvPyXjdij+P0ZLIkZgNjfPwWxv8xHmT5beLEOhn5fRKBdpaIrCVGzBLxtpu0h6Kcm4uxYcZZjfgxTtBjjD8Gx/Jl5PKNsXAWJqZKYxGTnGNYBuN7l34X+/xDtVz7la4K1uYWUT8cI7auVW9hxrHHYNXs2RvV1k2dTXhi8WPozDt9dMRefMyAFZVzjKmIKUi1WX7LJFMhthKZNgfxNkHisDR+jaJtidsK8RVF0XLx26+P5mzXFzmN0RDT+XyYODx74I9NNqauGg/4B0Gt2K1nuTZ8DFl8TxPWyTuDROSf6LORyrvTdzfF9zhxMixKJpIK4mvEdCw1TxR/lz7p0eVdhrwHcrGwtHly7crxknZJhdoEwBCXzkneSZUF2klfkHPw/SlW69DF3FdeeWXd70cHE2stFi1ahN/+9rc47LDD0NjYiHe+85349re/PWxE4ENNlmX4zW9+U1farq4uTJ06dYBLpCjKcGfJkiXornPioo6ODjz++OM46aSTYIzBSy+9hDzPB7iEiqIoirJpcf7559cVT51yyimDUBplU+CCCy7A1VdfDeaN0zM0NDT0U4kURVEURVEURVEURVEURVEURVEUuvCXHw5/67fb3hOw09vHDWV5FEVRFEVRFEVRlE2Mf9n1+xjTsONQF0NRFEVRFEVRFEXZgpk1axb233//Pu1zxBFH4IADDsDnP//5Pu87lNT8R529eXd6+XegtpSACuuoOk0iAZLyyHZrLYhE7ifSOBv3TyWBsMj9Mqz7DVjkXjCX29yJ6AAve8hRsRY5cli/zYnq4rpKXkHu97XWwqKCirWwNoeFS5fnbtnt49PKH+s/8OlD+eDXx/NN66lWFUe9dCJiElmXSLkSwVMQfAWJFYlO2QvFKQjEyAvfKBVRUSIL8/sZEiFYIpxKpGEchFFRBsUA1qxZi70n7YPOzs7COW1/2MXYej/5R8O2cJZVdqhCn3FtSr5zWJsnlST9IQ/LkO2+7oE8yTH3+eUFIWFUGRb3cUmS/Epls93tWHTrSehuWlKjFR177bcXbrrvRjQ2yj9uTZRZQTKGRELm0xCcMF4EXRD5IUI7hr6QislsSVLmBWeF/oK4vR6pdtoPXVFVqq1seowZMwatra3rTXPAAQfg+eefH6QSKZsL5fFVOu5J74Tp+vL4qZAXJXmG5WL+tcdGIk32oyEbpbthtGLTMUqOr3/l67jxtzcBAB544AEcfvjhfT7/yptvou2ee9H+4EPoeOop2ObmuvYzO++MMcd8CmM+/3mY7bfr83E3hu758/HWOd+uWj/h/10Bs8suG5Tno288hNkrZ/kxGYdJM5gYbBlsTGFSjIwyMHMiq3WTqGQiq/WTmjD7tOnkMHDSVwLDACDDgOXkWQ/37Pe/mZ00OUxyI6MgPwbI/XgacKPp3AIN3ICtR2wdzk+e9amotcrS3Acqy5ej/fY7fBkt8rZ25EuXomvefHQ++yxsW1vN/cad+22MO/trfTtYiXzNGrTe/L9+ycK2taOyfDm65i9A58yZsC0tVftYAFt99Sxsfe63q4TmteIh2aendC+tmo1nls7wfUUmwYkS5dDuzKE/BKmy7xsmEdEyZWG8yH68DhvHgDmsF+vGuCvcS6xFxd8f8lzuETkaTQP2nrAvRpgRG1rVw5oFq+fh7lfuQqXS7SS5HmIGWbgxNSdi4iTOIutkywjjbh8jWXddMpfS+1gsyHTdgUL4gnA9WRdQ+XWxxRwuXiaQ9detxNW5dUL1EE2Un0MUztHFchzuFQS4iYks/KRL7g7hI8Bw7r6n+fMGmIw/H4R0IowmP4EVg52gWkpFhEpXBe/a5eCq9vh/226LfRsbCqWv+LvV75ubcDsbTLvmGnzyk5/sc1sva1mK55Y9h668A/GNhQ1VLtdOGo+J4JkAf81xFD5DJuKSazfesw1XT2bllsmvIxAZmNB/uBCLiTRaFOPpxEi14jTYYlzm9inGZumy3IdqxWcUZ4Co+a5GSN9ryBqXBiFtYayC4lhFxiY23SbvTXxGxXcl6aQCxXzKZSuMocrnV3puxdgzvm+Reor1I3F4jIqlakM8nVxL7v1LeT2FdyiFdixIy0PKqvINVsy9//77Y9asWevdl5nR1taG22+/Hddddx2eeOIJrFy5sq7jDhRjx47FgQceiOOOOw5f+MIXMHYTnqRlY3nve9+LJ598sq60f/zjH/GpT31qgEukKMpwprGxEV1dGzaRDjPj5JNPxm9+85uNlkEqiqIoyubAuHHjep2cnZmxevXqMNGlogDAvHnz8MEPfhCvvfbaBu1/zTXX4HOf+1z/FkpRFEVRFEVRFEVRFEVRFEVRFGUL5KJffUTF2oqiKIqiKIqiKMrGoWJtRVEURVEURVEUZajp6OjAuHHjqiTA9XL66afj8ssvx6hRo/q5ZP1PT4KhXv07gyzXrpVzcbuTKQVxpP9vnq9Hrm1FqO1F2rmTY+d+nRNvJ2lslMpZpBJuC2sryAGfhxy74o7jhdtSVvcnip2DYFvqIBVUeVFaWpMiGo9iZRG0OWkFB7EyR0kacSJOdmIzToRdQajNlMj4Eqm2l6IFeVgi1eZw/Cj8ouRYIoD73GdOxW233FboF43jd8ekEx4u9JL4O1VUhdpKuoJNumlR0gVrvU8s3SdP6lZkkWkvjNtd+9jC/tJmwbaG5NvGdEvu+jLal9WW8I4aPQpnfusMfOGrn6+SUYosW86+KEqLdeJcfkVJdi2hNiASRdmbQ99IxXAAkn1iu61X1jbEgi9F6S+YuefnoOeoo47CHXfcMUglUjYX6hNrl+SoPQyuyuOigljbPypTAWVZVhnGRH5Fbt3zriDW9mOR3OZYMH8Bphx4KADg2GOPxc0337xBdRCoVNA1fwG6Xn4ZlddeQ2XlStimJtg8B40YATNxIsxuu6HxoIPQsOceVYLiTZWuSieu/fs1qNjuMFkJUxQfiyCbQTCcOcG2/844C8JkJ9bOglDZ5eE/zHEcFyZUYZgaYzIABbF2lIlGeaiTuFMcRyV9L7cWGWcYP3J8YfxSePa7xFVxRL3PfcmnVnrb1obWP96Ctf95KfJVq6q2j//RDzH286fWfZy+YDs60DZ9OtZe/H9RWbYsrvffW5/7bWz1ta9W71fjurelCkrTzFkxC88sfzoIetkLtmN7m9D+TqYtv03sX/C/RfoLJ+UFEQwRbDqGIyfNDQ5nixDbkLWo+ImG5P7QnVeQ2xyZyfCObffG2IbNS1T6/PJn8fAbD4Gsm/IoFT+7+MnLtcN1hSBdZhFUJzEYKNa/XIcMBhvyQnNGlE67fGPXSCKAEBb5G36YWMj9lkl55NkgUwXBAmRtEGSnMFEST7r+QdZ1iHA+7I5JSITh7M/PkpuoKdx10niEfX1YL9pGSEckcaWXiiexxjGHH4OXZ80tlPO7W4/HkaNGhuskB6EC4Ip1a3FHa5uvH8JnP/tZ/OQnP8EOO+zQazt3Vjox962XsKhpkevbZIO02aL6fpXGYlL2MGGVPx8R37M/91SMbzgL13KUarvrNY2rZQIGhpeYl+7hMY7z/ZGT2C25/0p/IFuK1dK4sxx2w92Lap2722glo8J7DchzAzGP8B3uL3ESNJuOVwp79SLYDt1exOdlyXb8Fd8R+VMrnUI1tkb9yaMsidPTX6n8mgqtEqo23CNkS7iQY58K6ySPYSbV7u7uxogRI/ykdD2z3377Vcm3161bh2nTpuHmm2/GCy+8gJYak1MMJttttx2mTJmCU089FVOnTt2ihK8rV67E2972NnR3d/eaduzYsVi9ejWyLBuEkimKMhzZZ5998PLLL290Pm+++Sbe9ra39UOJFEVRFGXT5LbbbsPRRx/da7qDDjoIM2fOHIQSKZsi559/Pv7zP/+z17i8zO9+9zt85jOfGaBSKYqiKIqiKIqiKIqiKIqiKIqibDlc9KuPYMv5vw0VRVEURVEURVEURVEURVEURVEURdksGTFiBI488sgN3v+qq67C6NGjMWfOnH4s1SDTizi7D368kF0U+zjBIxUNQFXHrBL1Fdba0nYnLiKRk/n/MhPSI0f1l8iEndIrFUaLqNCJCZ30ygmyOJFhRcGdCaJEt58J6TMYNsgoQ1ZI79aZRIyXURbyMmzCJzNZYVmEem4fL+oK3xyOk7Hkl+7PPp2XNybnIUI+AznfKP5iTuqEe5BqF7VqEG0UUZSBnXDi8VX9onPNK+hYNQcI/6sBJR8k61FaDy+FFjmYaz9n3CIvskNSEr8/Gb/s0wZlnj+Wz8OdB/vjG5+TAQWBmhdWEyf7MbqaFvUo1d73H/bBg88/gC+dfXoQZRrj2o/ZeFmm9LlEupm2QyLUDH1S+qXvr0GCHuTpXuKX1IhI01MRXhCzQaXaypZDb1JtAFhVQ+CqKMOdqnuorfqRPBWK7L7n7uH3rbfeitdee23jCmMMGvZ+B0Z/fCq2OvtrGP+Di7DNf1+GbS//Gbb5z59g3Le/hTHHH4eGvfYsyCo3dWavmo2uSidiTUeBbTqmSZ+fMSW8rdMv2dhyYeISoUqY61cX5iKxxf1Kc5UQagvcbbI/5DNE0KhRGHPySdjh3j8jmzy5avvaH/wQ3QsXDsyxR4zA6GOPxQ733YOGffetPvZP/wtdvcR90WHbg7gWcCJrSZ+nk8GghkI2TgAjwy5KhbVWRLm1yhBlsDLWK09tI32PSMa5CELhrkoXZq14EStal6/3nDcVKraCBxbeh4dff8jXCYdzpTQ+AoHZOLk0e7E0Ram9jM+JyUvOYyzpYjEXlzFK43kyPj5LYkeJ5UzcR2TqmU+bmQZknIibyYBhkFGDS2MM2Lh1Iug3LHGfgeEGd1z2ZTU+xpTtcDFqZow/XoYGbvB5xFjW+FiGQpyaxMvM4XwyiWWRxDgS3zDh7btNqmqbZd3dErmFvvnb5uYg1Qbc/enaa6/FHnvsgTPPPBMvzXupaqKKPM/x6qJX8fKql/DYokfwZvMSd3zjYyH27wL8ZFTh49dJ3FuceMrFXUZ+y0RVpY+LrSTOku/4PoIL7zAAiLxbItngcY7vUijEvGEVgOS6TpPXoFYa0aTX3sEJtW3uJp+y1k8SlkfJtntOoPAdHhvJsyOMPZI08GmiUFseZPBydyS3vzRNrKd4S6QghEeyXuqXRewePkH77t8vyNuhYhwtbSwy+7B/6C2x7uL9Q0TsXCira1f/S+LtYSbVBoBrrrmmLnnXySefXLVu3Lhx+MY3voHHH38czc3NmDt3Lr7xjW9g3333HRJp84oVK3Drrbfi6KOPRkNDA/bYYw985StfwXPPPTfoZRlsJk6ciIsuuqiutM3NzTjllFMGuESKogxnNubvw1L+8R//cYMnrFUURVGUzYF6x+D1plO2TC655BK89NJL2G233ereh5lx8MEHD1yhFEVRFEVRFEVRFEVRFEVRFEVRtjBUrK0oiqIoiqIoiqIoiqIoiqIoiqIoyibPSSedtNF5vPvd78ajjz7aD6UZIjZCrk0lEVDMrqh3qyXXLkqFEnFQKfd65dpRXpXIjRAFxE4CRkHuJYKkVKQdZdpOXs1egM1IRNbETjrGpiAaMxRFakGuHYTbWVjn8hCpWlaQZhu/LUukaMbLtRu82CyjmM6gLPL2+RCjwWRJObLk/EQaJ+fspeEi0hZtFNeQahMSkTOCiA5AqM8PfvhDmDhxYlVfWTvnd0kHEHVa2leKbV+QTAW5te8XlqJRMlFSiSALXpYnUu0grRRRtqQlA5F1yzlGyXb8Lf2IiIC8ghUP/Z+q8wOAL/37l3D7w7dhwoRtE2k2x7p2OrsqEZsTtfu2QCI894JtCiL0xY8haQAAIABJREFUolCb4Po5EAVwImkTaXZsp3j+TjamUm1FSZk8uVrgqigDQb33yAK1xmr+XhzupT2lCT+DtbPq/tvd3Y2f/vSnfS/XFk5uczy//NkgRI1CbSA8JJPFok6TotQ4Ge/IEzcVqDqVcpR0UpINkZcl+2d9lCxTVVEK2PJ6G9LmvQYHA4/ZcUdM+P9+CXDxf1O1nZ1Yd9nPBvTYPGECJky7CtTYWNxQqWDdZZdVpe/5mq5dj115p1ho5TJ2YloRaFtpcS+xzW0U0oZcbfjjC5EI0uOhrS2WLXaJ2O84fMtUNHECHQuLuavnYv7qecht7+LV4crajjX440t/wOyVs5wgm6gwsRKLcBkUJ2HyImUZm0tcJfFhiPskDpNvMFgmPvITHYls2km0ZVKkBmTMMaZkJ9E2xMiQHsfFjwxGg5dwu0mZnCS7gTJkXoQt8msXbzb4MsqkTBkaskZkyELZMxMnhooTQBmwjcLscN7+05BO+kSpfNtPzuTjTOMl2+S3ea03dt1t16r2eTOvFGKQ6S2t+G1zc822NI0GE/eciLVj1uCZpU/hueXP4oXlL+CZJX/Dn2fdhYX5q3izeTGARIpsjS8bhUmnZBIlDu8IqBijpVJtYicvJ1OQsYuEmZJYLLyL8N+gqAt39+QoZ46xdDH2LT4XALKSV9GxXUhTer5LvNbT/Sk9VnEDlcYX7j5V6/1NMYaU55+cZyKXDueTvF+It64kFo/vHeTdBMtkFJJniIdDjoV4m3r4E/YN01Ch0JYgArGPkzmVacs7Agrnz1QsR3y/gVBW9tdDId6mJE1Si7Hqhybm/vWvf11XHl/72td6TbfXXnvhsssuw+zZs9HV1YUHHngAJ554InbaaadBj/3zPMcrr7yCX/3qVzjooIMwatQovOtd78JFF12E5cs3jwkjynznO9/BpEnVkxfU4qabbsKzzz47wCVSFGW4cvbZZ4N54/854IoVK/CBD3ygH0qkKIqiKJse69atq2sSn6222gpTp04dhBIpmzJ77bUXXn31VZx//vl1pc/zvF/Gc4qiKIqiKIqiKIqiKIqiKIqiKIpD/+ZFURRFURRFURRFURRFURRFURRFUZRNnmOOOQZ77rnnRuXR2tqKj370o5g9e3Y/lWoI2Ai5tttcK0G6rme5dk2BUCFnKuxfW66dyIMTuXZcRpRGiySJRL6UiIyDXM14IZqXajNHYbaXjnEqIBM5mZeoZSwy7czl4wVnItjOvCxbPg3pMsc0DdzgBdteuJ0cLzNRmi3H5FBGLzozWRBNGZLzNAVhmJE64FgnQerMUW4VBFEQERUXpNoirBoxYgRO+dwpVb2had4tyLtaZe8eOlYqiuK4HIyV7OVSUUgZ1VShZDXWFY8ZBdtAEGiTAbzEOgq4GKlgGzBYN+eP6Fg5p+r83vVP78K3vv8fVdJsV4+JQNv/piA1j33PJGmjlJtCP0+F2qmELFXMyxqAovTLp5UaVqm2sqWxww479JrmpptuQmtr6yCURlHWT1mOWTtNeUX1z6r9bXH7gnkLCpunTZuGxYsX962wWzhzVs1GS2dz4ckZxqRIn6HFEY4bo/rfKAtK/S9CIVfJy+b+IWyB+OQuYm3YrdhZwgYbhNwiTg3pLYaNQLlhv/0w6iMfrlrfNn06bEvLgB47mzQJo4/5VPWx77kP+apV6903Vn+xZWS5o9Lp04kY2wm0LVJdti3kJ1tzmwZtMT5yMm6EMRqRbI/HtgBgiyLcwnY/IQ0RYEQy7Meiy1qW4Nmlz6Cps2m95z4cmbXyRdw0+wasaFsexs4izXbXohv/Gy+FzmSsnYzlTWGColgvqWjbxYwG7OO6INKWCZESQXbmBc0i326QGA4S58lESy7eJPhJlrghiRNdbCjxRAMXY9A0fpRYM8ahGTJudJJpztBgGrzoO3OibtMQJnOK4m8RUntFtpeGx3qS8ktaEYyzn6TK1fGkydXS16V5d4i8VlZy/HfTuppt2dDQgFsf+xOOPukTyNjAWkZHdwdauprQVunAuG3GhTiKfPvIBEkmyJeNEyKHmCt9N0CFyYuYnGA9TnSUCrj9lExcFGrHb46xGRVjMZlEQa5AyTfc0ym+8wjkSN7Z1BgfEIrvdJLnQLjSLdy9xn/Kyza9v5TE3LXk2vHQVDwOkmecSLBrPNNEbO3ypyAZD/XopvuK11wQalNowzBpSHhH5N9RWClv+t4nirRl39jWlMi5GfFdhI+xw3O9WqhNhTTxvUg4r+RuW4yahz7mzvMcM2fO7DWfSZMmYezYsXUdM+Xwww/H73//eyxevBjt7e2YNm0a/u3f/g3jx4/vc14bS3t7O5599llceOGF2GGHHbDNNtvgiCOOwNVXX43Ozs5BL89Acccdd9T1rsVai49//OODUCJFUYYje+21F2688cZ+eTf717/+FXPnzu2HUimKoijKpsX3vve9YhzdA8cdd9wglEbZXLj44ovxs5/1Pqnk+PHjN/r/b1IURVEURVEURVEURVEURVEURVEiKtZWFEVRFEVRFEVRFEVRFEVRFEVRFGWTp7GxEddccw2YN+6vQJubm3HWWWfV9Y8oh4K6RAmDItcubRKPX1/l2iIxoigXDiLDRK4tMrSwzOSlxlGcxBzF0yI9Nkhlx1FUHZa9/FoEaUYk2+TlY4loW7ZzlcysIcjUTNjXScxEwO2OF8VqxvhlL/zOCkJvV25DTgru5G9Orm04WcdRrm1EEsYiiOOkzkRaFaXaBdGVSJ0TqbYItT5/2uerekLe2YTmBdOTPlH+Lre330bJtWkBMCdpip9EYRU/xP4juraSYLuQlwi2XTpKxFqirW559d6qcyMiXPHry5GZhkRe7j9I2gVRpu3aKYq05Vgi6gv9NEj8ouQtCOxEOEaU7BNl21FYFgXoKtVWtkR23nnnXtPkeY599913sxKrKYNPeh+se0RYGgsVVtfIJAhyS4lr3lvLCa2sIlxw3oWFTe3t7fjBD35QZ6GVSl7BM0tmIFqMy6PUkjA7GUMhpBMhaJINbBCSxglErHdih0QJFMbUNjZwItEuibZRHJHbGumszQt9qt7n+0Aw6sgjqtbZjg501iEC3VhGHnlk9co8R8eTT1Wt7rmOqi/i9u42cb66Oqcozo5tIPtGybYMwWodycLCivg1SNdjLwREBBu7kPS/IJeFV8kSI+2zIipuq7ThuaXPYP7qeajklR7Od/iwpn01bp13Cx56/UF0owuI0w0lY2cTJ6IhP6kQyYRKnMRMiVTaT3CUcRbSspdJxwmZMrBMxmTiOkOMzPgJmtiAfezIfpKkBh/bmWQyJmNMFF8TV8WWxjgxdmYairEhMzKWfb0sG6VJoagBmZ9AKgvxrRd6m4YoB0/i04xdDCMTAsn5MJxIm0K9cqxjJsDH1JMmv72qrWZ2dIU+eOm6NTXbc+TIkZjxxgxM2G5CbJsQi7pzSCeJMmzAViY2ctsMZf447OXgUbZdnGQr5m+MyMujeDsKmN35mvBOgcI3+Umh5BryV2HVk6JwHcozItzvq+M1stX3ZYnRiMNN3sv6vTA7t2E/IOaZCp9rQgRLPn8Jq+WxxW6dxKyhjOm7ASlbcqTCuwNpjSCtTt7nJOuqnqjluBmJHFs+LO80UL0tueNVvw+g8FgOIm+K7x+kv6F6r1C2QtuldVNqgUL7JW06mDH39OnT0dXV1Wu6Y489tq5jro/GxkZ84QtfwF/+8hesXr0aS5cuxYUXXoiDDjoII0aM2Oj8+8qaNWtw//3344tf/CJGjhyJnXfeGZ/5zGdw//33I8+HxwQjG8L++++Pk08+ua60ixYtwgUXXDDAJVIUZbhy3HHH4Q9/+AOyLNvovK644op+KJGiKIqibFpcf/31vaYhIlxyySWDUBplc2LJkiW9pjnkkEP079oVRVEURVEURVEURVEURVEURVH6ERVrK4qiKIqiKIqiKIqiKIqiKIqiKIqyWTBlyhTcdddd2HXXXTcqn4ceeghXXXVVP5Wq/xkecu3SEsVj1i/XRhAVBWlRKtcOAiMOyyLUDipiYkTBtoiKySm2SGRrUczFQV7mJFwM9sKyKEkO4rGCEC1K0TIvNAvbjZNeZyLgNlnMw2RRqB3y90LuRLZtyARps0jQmEzYJ5SbTel8vE5MZHnW10Ui1A7pmBJJWiqM8rIpVIua99hzD7z/A++v6glr51xXWhMl16naOfSSIJQsyaUo6RNBmB2/KSTiJO/EBhYE23H/ot7KC7Yh9jC3TMTobl1VdV6nnHYK3j5pVy9uK32kb5Uk2tIfpV2MSLElrfQ7FiEboSDN9mWLsvh47iIjSzVf6RUSay+VfA0fwZei9Df1iLUB4PXXX8cRR1RLXBVlKKEe7ruRZPAWElMcXyXPVNmc5zkeuv+hqpyuvvpqzJkzZ2OLvEXw3PKZaOlu9iLeKCEuyFKDaDM+w4MsFPEpjR6+UymnCEfdRqp6npKMjWUbebGqjRPThHRU7EkECvJmwEmac9uLVJLKiwPzfM/22qvm+q75CwbkeCkNe+1Z+9gLej92dJmX4yBCS1cLYG0QnFsbFdrFZbcgOYgEvSjYtrEvJDJ0yYvI7W9DWajQt7iwFr7/uLGnSeIlCt+ExU2L8MTix/Fm8+JCvxkudFTa8dfFj+Kml27EkubFYcxtfPmZkIif4SXMUbrNYRyfwYgUWQTbLOP6zMm0wyRMTiqdGZmAiZH58X0DfCxG7GTbyURMIZ7z4m42SewoeXlZdwMbMIskO24PMm0vvW7gLIiwG3wsKfEjJ8eNEu6GELM2UEOMb+UPZzCGExm4j1sl3pRYho2Lk9mAJPZmhmFy9efjr0m7TarZbg+3tSO3Fk93Vkt+s4YMD89+GA3GBLFxiFfBrnyIfTbEWca1HYGQ+RjfxWdOhk6pTFsmK/LxPpGTaov4Oe0HYeIuv1+MOyXiiu8ZHJTcd4txXboe8OLp5JoOm2xcVZBki1Q7GvOL36VJEmrdq3u8f/vnhdw/Qj5E7t4k8aEt5U1pehl7EIhjRMpB4C/1k07ahXjfsVGIXXgmyp0rmaCqpw8sAZbiukSmXfzj69/K+w6KZUoE21K94V2Tvz8mgXWN+ijeg8MmaT9QYTltkoGMua+88sq60n3rW9+qK11f2GGHHXDBBRdg5syZaG9vx8yZM/HlL38Zu++++0ZPfNhXrLV48803ccMNN+CII47AiBEjsO++++Kb3/wm5s2bN6hl6Q+uvvpqjBs3rq60F198MZYtWzbAJVIUZbhy7LHH4pVXXsHBBx+8UfnccsstaG1t7adSKYqiKMrw58EHH8Tq1at7Tbfvvvti++23H4QSKZsTf/vb33pNc8ghhwxCSRRFURRFURRFURRFURRFURRFUbYcVKytKIqiKIqiKIqiKIqiKIqiKIqiKMpmw4c+9CHMmjULV1xxxUbl8/3vfx+rVlWLd4cLQynXtoWl0kJvcu1EpBzFbyU5cJBTRbEwRZV2EDGJhNj9NkFqLBJjJ14zXpwWxcfyEdmYpAuSMU7kZzBRmB1E28ZL1qJ0O6MMGTckQjMv1E7k2FWCbS8+i3I0L9CGCeVjLwtLy2+Ml76F84nnH6TiXk7FSEVfnNSnCKUQ5FYiCpN9xBN12umnVfWC9uXPoWPl30sNn4qikv8VgZLfVgTYiSks9AkvlaaipDtVSFd9gmDbS9DI50+paEty4cLHVjqqzquxsbFHkVeUu/k1JN9pP3THDP0wyAuDzqvwX5GjGi8RK6Ty7Vk8D7mW4nWVtlWiU+z5OlSptrIJs9tuu9Wd9tFHH8UvfvGLgSuMskWy3rtfeWNP47B600ny9LFZyIbw4H0PotJdqdrW3d2Nf//3f19/xgpaulrwzNKnUTXSSMXm4Rmarkm1mkXRaRx3IOwrz+kozfZbLIJwmVCUrKZUPXeJYEXOamt3IBElV2x1/0gSDRo8fnzN9flbbw3hsWvHej2Ph4oV1ty5zq2z1te39fJa69tFBNvWdyCXLkizbdRZW2uBPPdHjubdtHdZG28FnIpxCX6MLVJYpwFma6NUNghrEcavDEZ33oU5K2fj8UWP4c3mN4eFYLuj0o4ZS57C72ZdhxeXvwDA+nE1FeI48uNySuIgJ4TmIFuWj4vtuCibDnEgB9G08TJrF5v5eMzHcGwycJgcKU7YlFHmln28mMEgg48Vk8maMpP5tE6mnbEJ8aT7HY/NMhETZ2jgBhhqAJMrg4tPs5g/JE7NkHnZdMbxWIbZi7/jNpkEiuHqyRhXh1k6cRCxL08SX0ssRIxJkyfVlEpd3rwO87q60V3j3nT97b/F1luPA3Eay7r4j43IvX27cIyLJb6Sdpc2lG1hoi3/PsBAJpPysbYci8sTIUnMTXECJbgJjyj5RjgGECXQaYyF4jLkPQaDOMbfkrYQs8VbRUl4jWLMVp6EoRT3pet7QuTa1oaCuHxzizT7wtsaiWOrBiNyXj4Sp7Q88iTkmI5iHgXRNidxbvqhHj7wJ5A8O4OwO0wewMnx5D6ZPr3TY5WE2uldV2Tp7vYdtoQJDmR9SYo+FDH3E0880WuaHXfccVBEcAcddBB++ctfYsGCBejq6sKf/vQnfOITn8B222034Mcu093djZdeegn//d//jXe84x0YM2YM3vve9+K//uu/sG7dukEvT1/JsgzXX399XWm7u7tx1FFHDXCJFEUZzuy66654+umnsWjRIpxzzjk4/PDDsc8++/QpjyVLlmDs2LE48MADcf/99w9QSRVFURRl+PCd73ynrnTnnXfeAJdE2dyoVCp4+umne02nYm1FURRFURRFURRFURRFURRFUZT+RcXaiqIoiqIoiqIoiqIoiqIoiqIoiqJsVmy11Vb42te+BmstHn30UXzuc5/DhAkT+pTHsmXLcNZZZw1QCfuHVBbUI4moqXYmvRyjB1nTBsu1g2CopAEWYVNIy16UhYKESYTDkjYuh61BDh3lX6aGYNsEuZYxmZduiVDMy9a8UNtwFj4iOAvibI7i7Cgg46JQO+wj6aJIWwTZmZd1i+TMcBZF4YkITERhhrMgQGMyQSTmztmLyL3EuiDV9sInYgaoKNVO2yBIpECY+vGp2G77agnSujnXJ60fGz5KtUVg5X9bStqeivsm/dhJqkrC7IICi0t5JKat8nYv2Y5CwSi8bBy/e9U5zZ0ztyDhW9+nIGmXdkAq8pL65PgniLDddhHTyflFIVhRXhY1YHEdMweZYulqquP6Q2Fb+ff6UKm2MpR86UtfQpZldac/55xz0N3dPYAlUpQNoNa4rHDv96vK92WKzzBJ99BfHuzxMPfddx9uuummfijw5sujbzyM7ryr9LR1v5liC6SyzCAylvRe5AnZO0wQE8cdyMv5R3GotL0N64vjMDeWry4LgNiX8nTAT0AitK3k1WLtIXmW53nN1bara8iOjc7OunZP20aWuvNutHW1yQZ/HN8OfrxlSQTnFFY7D7eIuFHIGTL5DaKkNchbk7Fl2CsZxxNJXCQTvThZMaWyYKIgoSZKYyVGe3c7Zq18EY+88TBeWTMfHTUmoBloVrWtxCNvPITrZ12LmcueQVfeHSey8RMhhZgH5JcZhrxA2S+7mIiQIYn3yICN8WkZ7Cc2ynxsxRK7wefnjujz9fl7CbfhDA3kJdZGJndKRNyZF2ObBieyJhPKl7HEnX4CpkSAHSdz8pM9GRdHhn2Ny0uk3GEiKJmwCQaMLBxPYhOJfaO0O8bHLGW2Tr4tdRLOyd/fQgwNgJidrNtk+MrXv1zVjssrFZy7dnXV+q232RoH//PBvk2TeJwIGScibDKuXmFgjBOWhzhayk0cJ59KyyeTG3nRuZNze+F2SeYt+xDIi9FFqh3l4ZDpkJKYmpPIK31mhBgv2QZ/zTp5ePkpEHFxenzO2FxeqKDm+5reYrjCuqqhhF/h5dq2IIYu72bjPUjOsnRfQrIuxLPJYcNdKjxH/W5Myf4MYv8JE2Q5+XbVJ4nHq94HpHEvpO+WWyq2Q5VQm+JzPr6noniq4Q7tz3+YSLUff/xxtLa29ppuKKTLzIyjjz4at956K5YvX461a9fi8ssvx5QpUzBmzJhBL09rayuefPJJnHPOOdh6660xceJETJ06FTfffPOwjRmnTp2KQw89tK60zzzzDG644YYBLpGiKMOdnXfeGZdeeikeeOABzJkzB5VKpU/PAGstnn/+eRxxxBE47LDD6nrGKIqiKMqmSGtrK/72t7/1mm7UqFE46aSTBqFEyubEjBkz0NTU1Gu697znPYNQGkVRFEVRFEVRFEVRFEVRFEVRlC0HFWsriqIoiqIoiqIoiqIoiqIoiqIoirLZcuihh+Kaa67B8uXL8eKLL+LGG2+se9+bbroJf/jDHwawdP1D3YLtHjNATWFT3NyTrCmVAJbyq1OubZHogKkoi4TIjpCKDEX8zEEsHAVZ5OXYJhF2eXEcqFqw7eVcqWDLeNlZlCWL3NoEAVgQYJPxcjLjxV1RwF1c5/chjrKwkkibgwAtlX2ZILwTobacG3kRmNuXvDgt+UMMYlGNc7I+yh859Jso/aLwG0E01tjYiM99/nNVfWDdvD8i724p9Qpp/KLcqixUL3a8VIZV7F+pkitdKyWMafxv4vgpr3cdMGxvHL9H1Tk99fhT6GjvCO2VflhEfOmHRdrtZIeSJkrsouxd+q4I0tnL/wpaNivirqI8XvoxmIIgMa3F5Cryp7m+6w6FbeXf60Ol2spQs//+++Mvf/kLjDF1pW9ra8P3vve9AS6VsiXQ0zCq6v5ZShjum+u7f8qmdFBli7ft4v3XBiHmW6ur5aUpZ599NlatWrXeNFsqC9bMxytr5heeuUHw6X+757p/Hifr5dkuz2fnCGUgzSf9FQa6VJUmHdmkY2tB5NthzGytFzMjTrARZN/VVFDx+QztMzxfs6bmeho9esCPXVnd92OXr21bWr+mYw1Ejy3t4a5d68S41hbuB7kIagEnh4Ufm5Xb3LeTJbkDUJBx1xT5yn8TGSz7cb3rkV76HsTISR/3/ZtNjDc6uzswf/V8PLjwL5ix5G9Y3LQIXfnAyc/XdazDC8ufwy0v34xbXr4ZL6+aA2ttkFgHEbQfO2eUgeGE0RJLUSJUNswh1iJmJ5z2Y38TRNkGzOS/M7DJXKTHDGMakHGGBjIh3ssknjOZF12zF5QbZKmgmjIvf2YnxiYv3uY4yVIqznZxZxaOI/sbbvCTNCWybZOUJZmkqcFkyEwWJmZycSiDCHGSqLDd+PgxStVj+Q0AgilNIEQwvv5cv3EicelfjM9/+QvY5537VLXrikq10P897323aKyTSanIl5m8ENyXzTo5utx7JV6OcXw6WZb/cBJP+4mrQixf6Cccr4ckxpMJktw1Ygqy+sJECeGaS2Jsv162pvLqOBESyarquE1uArVmL0vy6Ime3tf0dN8P71Zyly48T2x6mNJzDMk7g3QSAHkGgZwYO3lGxohe/luaIK2QVgTmPmRPyln4+DzTCamktNKe1XdKivtAROfpewjEvKWq/UJs2yTeJlTLtNO2HOSY+6c//Wld6c4999w+5TsQjBs3DmeffTYee+wxNDc345VXXsG3vvUt7LfffmhoaBj08qxatQp33HEHjj/+eIwYMQKTJ0/GF7/4RcyYMWPQy7I+pk+fXnf9nH766eisc+IQRVG2DJgZF1xwwQbt+9hjj2HvvfdG3tNERYqiKIqyCfPDH/6wrmfc1KlTC38nqyj18JOf/KTXNG9/+9ux4447DkJpFEVRFEVRFEVRFEVRFEVRFEVRthz0b/YURVEURVEURVEURVEURVEURVEURdnsYWbsv//+OOGEE/okGTnzzDOxcuXKASxZ/7FRcm2gz7ImWd+jXNsfs0fJb1iXCKkSWZOkKMi1/beImJwYC0GSJfKjKAOjKNMSURdFmVcQiyHKs0XSxkGUbeInSLX9HokoO+RSWhcF3V5o5oVvZZG2yJbZC72MF3zFtORFZyZIvjicG4IEzdWOiLHZyftC3SVSbRFJcVmWJQ0Y5VFf/OIXq9o+72pGy/zbS30kkU1JB7BlEVi6wMkyFba5/iCyq6DQKh2JUBRsp4IsKUsq145pt33PN6rOqaO9A0899lRtiRdx+M2JSC0VaZclYQAlUriYNj2HIDhMjpPWRpX8nEp1lEq+Qvoa19sgC74UZaB43/veh9tuu61umcEVV1yhEiBlg6j3/lhz31r3TBsfTZJ/9TFsYewkKeP+8RlHANatWbfecixfvhxnnHnGBpzB5k1bdysefv3BMD6CPN/99vi89eMHiuvdGIr9aEt2SEdPyYgmEXcWRjlJegCwltLVUoL1j81LfUz6krXJgN8C3ZX6pcgb0+d7o2ve/Jrrs53eNmDHFLrnvlxzvdlpp/Xu13N9WLzVVh0f2iTYYqKwbGHjsJT8GisGW59GhNpyD0jaP94pEmEsoSqeCill7E8yNo0y4Tg5j48UkriI4cTFEm+saluB55Y9i3tf+TP+f/bePM6uosz//zxVt5MQCIaAshg1AYKsjqCgMF/li3zhN2yOgrIIUVzYRQFxQEQZd0EUFAWGMYwwGUAZBBVQBhBEhlXZlC0QSAhLQhaSTjqd3k79/qh6qp4699wlne7O9rz7dbn3nlNV5zlVdepUXeB97p1zD55Z8BTmdc1Dz0BP03prxtLepXhx8Qu4/5X/xX8/+0tc/+x1eOi1B7FoxSK/JuMHJ7FAWT6sxvnYrEmi5fSgIRYh2zhXt5w2PNAorgOtF2KnByhRkGvX/HzdWFCQXvs8NbFeC3UmHo5kbZBa8/rSdnjJc1xbpjVklEDzA5/CGrEW149e8s3iblPKEx/ShLQe5f1kvIza10+KOYmovcSanJCSh3rhOAA+R17zhLpEWKvw2jT0nVEdo3D+xa1FQQCw/Q7bx3OO8m5+SBT8GrkW5N/GhjoyNS8K7BokAAAgAElEQVTIRlpPywdgcWxWiLQNhXKMifVnY/70oCz5YC5Cko37aySspSmM9sRXWvrtAXzVURrd677L3z3Cer1u3Va657uBfAzPxnpq/rtMHQ4gF2KoeMl1o0tBxmPJ84rHkOOS/E1B3r/iw6d4HV6e06TxSv75h0yFscqEF1W/yvnT8CtX4ul4MY98CIY4VYp1m+ZYoiLy+uW6c2n76lxz33XXXS3TbLLJJpgyZcpKlz3cTJ48GRdccAGefPJJ9Pb24k9/+hOOOeYYTJw4ccR/fyiKArNmzcKVV16JPfbYA6NHj8a73/1ufO1rX8Mrr7wyorGUGT9+PL773e+2lbarqwtHHnnkMEekKMraxuuvvz7ovC+//DKOOOKIIYxGURRFUdYMpk2b1la6Cy64YJgjUdY1enp68MADD7RMt8cee4xANIqiKIqiKIqiKIqiKIqiKIqiKOsXtdUdgKIoiqIoiqIoiqIoiqIoiqIoiqIoykjS0dGBO++8E/vuu2/LtAsXLsTNN9+MY489dvgDGwKIKBfqlSnJfuoLQEMBtxcu1e+U2+uyhw0cF6etjzPqAL2H2QGIaYIYzjkUZEBwKDiHK2DIwqGAc15S7MhLBb2HxwLkULgCrL8q4EDkhXbeKVUAhj+74LQMkjvnYkwOSYDn+NzK59qgLok/R/lUWfTEQieOMomqWM7FAse03cvAEPZyiSxyjuo9IpBDEFyVpNok5ZFSG5VOxpDB5K0nY9//ty/uvOPO7BQXP/ULjNv+qFwURaylZKl2VYcqy7VC+igiY6mg/5pKyDswa90dRD5ZLh872sBcLNCOflNFXMDyruVIas3mxGKjSCu0gdhOoU/m7c5iMiH0lD0ik6w1aicupSRngziWSrWVdZSDDjoI06dPxyc+8YmWabu7u3Huuee2LSNTlFY0mSrVzwUaJWxaSEjCol3n73KuIk9nZ3OxNgBc/6vrMW3/aZUPyVhfuWPW7ejp7wb4wRZiBmTEvTZ/hcZ1BDJhbhbypgeehHu7vB9HSW2SdpY1nVn55bkOEZyQd4II5PJ5K8ihPP3nOXf/QH/Wb6ToNeuvrdYIjWgz34o/Vos/O3bccRAHXTkaHnunndq6Fhk+VQJhQfd8OAc4cnF6yWl4CmxkJnkYQtbvADn391PpON8Xs3r+BwGw4GMQCudgQhAFH89xrsLPk4nXSQQHgnMGlhyKsK4xcHAm9CcUGECI3wADAwXeWPEGFq1YiGKRg3MFOuwobDRqQ4ytbYjRtdEYZUehZmogMnDOYaDoR1/RhxX9K9DdvxxLe5ZiSc8S9A30+ql4nKKztDh8j+3h4jw4SY3DleMQjgMY8lJyLzp2UcAMECxLglmeTQRylB5YhLSeMkHkG8X5ZECGQEVYbxmCcQbG+jLIcJsYGAoVJeb7QAguXPu+atN6JayIfUpX+DHF5X0knqs/yTDu1PcXvjfIdYJBeuAU+CFV4M7l+0J8d7zWCCVHqXBah8bzBcWYnPP1vcf798BRnzoK1151LZrxzp22D2v6AgTn173Otx9RgcKFVb4hFK4AGd9PHAoQ+X7uB0M+4bBWl8u2sOblmjIwvu14rI5S5VyqzcJ5lm1TqL8sfSiVtxmidJ2FOuN9vi8nebNcwZV/B8nWWXIsqnvIBmJ5q/J7Td2+0u80vK1wRelYLnt3JLYT4kWdbYfvciz7d+nCD0nqY3Ipa0rb8HzLmV28NhxE/WX3UKSfHcJ3/7sS/Mb0cwFEr8+PWxKir8419zPPPIPFixe3TNfOb59rAh/84AfxwQ9+EADQ29uLX/7yl5g+fToefvhhvPHGGyMaS29vLx5//HE8/vjj+Pa3v42NN94Yu+22G4488khMnToVY8eOHdF4zjzzTFx++eWYOXNmy7Q33XQTHnzwQbzvfe8bgcgURVkbOOCAA1Cr1dDf3z+o/DfccAMWLVqECRMmDHFkiqIoirJ6ePjhhzF//vyW6bbZZhu84x3vGIGIlHWJ6dOnY+7cuS3T7bXXXiMQjaIoiqIoiqIoiqIoiqIoiqIoyvpFe/83aJssXtiNNxZ2D2WRQ4bGNjg0tsGhsQ2eNTk+jW1waGyDQ2MbHBrb4NDYBofGNjjW5NiANTu+NTm2YqDN/+NcURRFURRFURRFUdYgPvShD+GUU05pK+0jjzwyzNEMLS2FPK2W8k2yN5ICJS12RfY62RdViqJyrWAQy2WiYJZLs8gKUXJFMLDGi9m8EMt40ZlhiZb1gjQi2LDfBHma/25hYGHh0+Vpwgs2puNtMV3Fy8Lvt1V5IdLFY1gYGFiyebl8jkHuxediWLhNQQYWpWFBAEZJ8sjiMhOldCz5EsKvkrQOov4NDI47/ri6dl8x/3H0zv+7aEIpBmOLWFWfodL2iu/CdhX7gjcNivRUys2fTCmNyV6u6MPLNx9TERfwtrdPDPUYcoY6jK/QD7neiUwUeMX9oe1iW4BiWSzx4/bh/Cn6lAai/8s0EFtT1efiL5VqK+s6Rx11FHbbbbe20l588cUoimKYI1LWV9odTzMqnznB438SQdali/cnn65rWVdbhzv11FPx+OOPr3yc6yB/mfsQ5nTOhpxXUrh/I8yjKNzD+X5tsm0sTEWU8ga1NljgG+/1QJDupjmuMZzX/4MFoLL9szu6uJdHF2n8B1DZ/SjtHnADGHADaV9V3xvmf83XP3s2uv/wh7rtZrPN0LH99sN67IG5c7H8xpvqttNGG2HUbruGL43zl69vrqp5Xa/XpWVHbC6wdZlE14mn88iVj8xPJL9wFIToiY791u/za4LwcB6Sc1QSfZQ/W7E/rXussWl9EtYwBANjLGqW1y9pjdJX9GLh8oV4qfMlPLvwWTwx/wn8de5f8PBrD+LhuQ/ir/P+gsfnP4ZnFz2DOZ1z8MaKN/yDjkxYE4X1Ty2se9KaiddfNq15/AotrYNCGdb6zzWyMCBYqpXWaBaWLGqhTixZWFsT5dRQMz4Nl0vOxrWYhYW1Pp4aWVgbyrHh+KaGmiGQsXFNZw3XZw0dtubzIdV7SmN9nYe0NtS15RdZ1Kjm95kaarYW81jK16sWNrafr8cayFix36+FKUjALY9rLsnELVlQKJ+QtpswRtmwAjIgL64mgjVBPg2Dr3/raxi/yfjGFxKAPd6/OwgUz5PF1twesZ4M90cb+m1Yp8t9sQ5Cv/W5UTM10fa1VE/I89jwzuN8Wnsnsbp8YALfH3j9zVewYXk60nWJeI/g9Xa9oJmIYExaA2aDSxzvxcBPvBZGvrStGLvkurG8vY445uTx8YPQ8ntD6Rw4f6yTdP+KKeK63U9ojEkPs0gpKftLa+2QIni7+fTlmrzuL6yfHRDW4uHPkKhXiPs4t5P4LYLKEeXr7fzhZ6t/zX3BBRe0le7MM88cVPmrk1GjRmHq1Km47bbbsGjRIsyfPx/f+c538N73vhdjxowZ8Xg6Oztx991348QTT8RGG22ELbfcEocffjj+8Ic/jNg689Zbb22rrzjn8JGPfGQEIlIUZW3BGIOddtpp0Pmdc7jooouGMCJFURRFWb2cffbZbaU744wzhjkSZV2jKAr88Ic/bJnOGIPDDjtsBCJSFEVRFEVRFEVRFEVRFEVRFEVZvxhSsfYLzy7ErGcWDmWRQ4bGNjg0tsGhsQ2eNTk+jW1waGyDQ2MbHBrb4NDYBofGNjjW5NiANTu+NTm23t6B1okURVEURVEURVEUZQ3k/PPPbyvd2ibWBtoQ8wyzXLuuiOBTKguIynGWRXEsT4p5hITJi74AqT5iebaXJbLwmMVgSdYVlFlxW0pDUYgc/1jqZnyJxgj5G8l0Db7Ll2FJHQu/WF6XjsGyZhNiLwu1WeTI5xvrKcRKSNIvIyRRLNVj4XUSSQlNlmiPsmDrwx/+MLbYYou6dl/yzNWcIW2McineJtu52edG38vqQbndZPszmVdFmf3L5+Pl3xyFFa89XHcuk7aehN3es1us20zIFYVdpRfqP5fj4bZElj8XakdZN+cKbRSlayTPpF7yBaQaWt2CL0UZKR5++GGMHTu2Zbru7m6cd955IxCRsq4hx8u23cNlUSWPpXWSyvpjyAJYuBzveKUx2Tmgt7e3rZC6u7vxkY98BAsWLGgr/brK7CUv4qHXHoz3YiB/6IWJ865coMnSa56/cXo/1RFzgHAc3pfPTEhIlctSUQAutnzeJ0r3eL+JomQ1xlgBzwf6ir5B1dei076EZf9xFTCwCv8ecGAAb5z1FaC/v27X2I9+BDDV//nqG2efg6WXXQ5Xka9tnMPir54L19NTf+xDDgaNGtVWMeX67S16sWjFQpmgvgXigqi01qHQD/i9XH6cw4W1UijcQfYMSj2HZG9K8035aBcWaHP/zmXCVvR7IbZGeGhPWF/UjBVrmiA6DhJja2wUQ8sHBcW1jeF9pQcQGZZgl/ZlouMg4Rb5fXmUybalpNofN4iyg2C5xjJuGC+ptuGcYGGoFs/BWiH1hkn7jIVBLQioxRrSBHl2kGUTJTE3xDkRhQc4ORJ1xfF6yTevH1nqbSCE5xD1Riaej0EQjYd2S1JwE2Px4xYykbSvo7D2MH5Ms2QBeGE2OR8/gVhvLfqPXH0SyACbTdgMX//O1xteQ2+f9HZMnPi2tOYGxbHUGptJvqNY2ZggPpd9QwrETRRtW+PbtbxOlxLufE1e9aCscG3w+Zr0GSxyztbi+bWYX49p7UageP3KcSCtG1H/A0ru5ge5BmuyJku1qvtCfqcK+cWcxYm7EG/Lj5Xf07govheKUSeKsOW63PlBLdVxvD7Cep7Ei+ubXxDpRNo8TapX+YCDGLFsH6TjcKLyuj+ruwb34tW95r711ltbptlwww3xvve9b9DHWFPYbLPNcM455+Dhhx9Gd3c3/va3v+Gkk07CNttsA2vtiMbinMPcuXNx/fXX44ADDsCoUaPwzne+E6eeeiqeeeaZYTvudttth8985jNtpZ07d27bskBFUdYPLr30UpgGa692uOOOO4YwGkVRFEVZffT29uKee+5pmW706NE48cQTRyAiZV3i1ltvxdNPP90y3eGHH463v/3tIxCRoiiKoiiKoiiKoiiKoiiKoijK+sWQirUVRVEURVEURVEURVEURVEURVEURVHWFjbccEN89rOfbZluxYoVIxDN0LM65dpcPOU7V0quneRNQXpIJdVRFFJxGSxzMlG6HQXVYGEii7JywZyUOlGUseWybJZ0SYlbkr3l8mwWZMc0xKIzW5LYmeydRWKsFGPpWBJqU0zn0+RC5igBoyTV9tIqKZDyci4p/MokjoQ6cRQRoaPWgWM/fWxdmy+d+VvA9aVGr2x4fq/6TxSo9FkKrgggI6SELAMM2zMhFpefdG9JimXisV//01noWfBERRzApz/36Sjmq3pJsZeJ7ZPaK0nChHyNTFafVULtJFYjwMgWkaKv/KxSFQnxovi+OgVfijJSGGPwxS9+sa20P/rRj1AUxTBHpKwvNB0hyztL8y1xS2s5JpNM7OqFlxMmbNJOuACAWbNm4Z//+Z/RUyEZXh9Y2L0A/zPrNl+PjuJDLhDnjXKWyQ9nSQ9iSUJZpPkWi2UpzbV4zsZzmDgDC/NaOcOKznWez8qAK+ZjoFKPcfEfkLnL/aqnvydkL0tSxdeK+77rXILFX/s65u33/6H75ltWXrBdFFh83r+i589/rttFHR3YqMk6zHUtw5Jvfwfz/u+HsPy/b1h5wbZzWPL989H9h9vq9xmDjU44vhRQ+0W/uuxVFK7+ftJIWBvCqZu7VUFhbst9qOqPOw+F+SZIPGyHeN1k4xzUAOlzWOdYXn+EuWkUNLNs2ni5cxQ7k4W1UmCdC4ptkFZbIbnmPxYgG2tjegrSa14rWaoJQbZ/57VXXJ+RQY0oiZCtjceL8myWUZM8NpcZ9jlKcVpet4VyTIc/N2NhbA2WCGk9R5m8moiCuJrXhDakD+LyMLbE9Z81sNafd9Brx3WdBeVCcePTxvMxPj9Lynk9YaNIOtWhfGAURDsQCBbWrz+C7NuPWQAZXlfyw5t4LSMfJJDWzHKNyX3w6KlHY/f3717Zr/f6wF4gQup3ZIM82wKOksyd5dmx/Xy7eME29z0bhOS1INr2585r7UyGLsqLa/Aojhf9VEi145qvfEcoSbXlAxQorOHkNcqjQZVU2xUOzvmXXO9xBhI3hLi/JNuuXnfX4yr+su0U3p2DfOgEIf1WUx6zymNSNpwJ4XVco4clO99Ds2jIv/hngupRr/FfLFSGEDe5TKbN4yvk+Yj9WX3L4bzit5E1Yc392muvYd68eS3T7bXXXoM+xprMzjvvjEsvvRTPP/88ent7cfPNN+PQQw/F5ptvPuK/ZQwMDGDGjBn46U9/ih122AFjx47F+973Pnzve9/DokWLhvRYV1xxBTbZpL35/4UXXohXXnllSI+vKMray1577YVTTz110Pk7OzuHMBpFURRFWX1ccMEF6G/jd8b9999/lR5KoayfnH/++W2l+/KXvzzMkSiKoiiKoiiKoiiKoiiKoiiKoqyf6L/hUxRFURRFURRFURRFURRFURRFURRlveXFF19smWannXYagUiGh7VBrs3iQhlrJkpCEsyRkeIjzieE2cilX0l2WC/YNobT2SQxYwlaEGglWbaNAi6WgbFcOQmzSy8pTGOhHHKpt5VxIknjWAInxV0s/iJ40TTHz9IqrsMo+pIyR6GXysRRLm2JdU8sA6sXNU+dOrWuvQd6FmPZ7NsrJVR5wws5aMv9ZUMWS7lSGu43/msu3/Yvg3TO/rVi3uNYPueeqgCx7/774uQvnFw6fv4icVy5JcrnQv+CS7FmfZRSPFKoncRjyMqP10vYE8Vs8jqqkNWvTsGXoow03/72t7HBBhu0TLd8+XJMmzZtBCJS1kfaHV8zysJtIIl0eRx26S6d7nnprr7H+/dYqUPed999OPLII9c7yXxnbyd+9/xv0T/QG+7JQjQMoHyPZ4GugQEFWarleViQChPEXIznqvFhGnK2JWYmhtsSsa19gnx+EXtUJjL1uNL2dugZ6BGZS7RRVt+M57DwxJPx2j9+AEsv+RkGXn65dZ6nnsL8o47Gsv/4ReX+jU44HrW3TWxZTv+LL2LRF0/D3D3ej84fXYT+WbNaH/u557Hg2M9g6U9/Vn3sT30SHVO2rd/R5rpnTudL9ZLbinSyAxCh/po3+VyXr3Ev4SbvfpVTYvlF7OTdJjz8Ra4LvMQ6SJP5IT48NwWBTFixlB4SFMXTMElIHdZC1qQ1UCZCjusov1aqmZqQG7NkmvI1kEmv8sNtolQ5rNWssT5eFiiHuGP88Mc0CHlCmVK+7QXbtfigpJrpgCWf3q8JKWw3qBkK0uYgv7YdKTaWO8e1QNrO4nIvAq8leTjXDdehMbAE1KyJknFyFsbVgjjaxvcoPI/i7HSsWA8sjo7iajFmifWvjUJt+cAg8v3EpLVJfBhQkEj5JaKUTwP8cAIiwFqLC39yIay1ddfPP/6ff/TtJx8+ZC3I+YekgMdceX7yXGSfiH0s1LG1SfQepdw266M12Q9hxYMQ+HNpzS6l9mKsTvfj/M4hJfi8VEOWgy/b/LePWK6hbF+8zMuDkgNQun0Tkc9vRLm8nqfUN+W+ODaU0vMYla0t4UXYoHpJd5lsr3MxhnzlTNFtLWXbVFFGO8T8WXmiPVw4LSr9vkCl30VE+3Fdy3aK6Xi9vQasuX/wgx+0la7dhxCtzRhjcNBBB+GGG27A3LlzsWzZMvzsZz/DBz/4QYwbN27E4+nu7sZDDz2Ec845B5tuuik23XRTHHjggbjmmmvaEvg1wxiD6667rq20AwMDOPDAA1fpeIqirFvcf//9g8670UYbDWEkiqIoirL6uOyyy9pK9/3vf3+YI1HWNe677z7ce++9LdPtu+++2G233UYgIkVRFEVRFEVRFEVRFEVRFEVRlPWP2uoOQFEURVEURVEURVEURVEURVEURVEUZXUwMDCAP/7xjy3Trc1ibcALe5xrIibiXY28PhUiuLRLyJZK23lbXVYC4FyWhj/LWGPZFA1PXgRtHOAo5nGuAEAwBiGvlyY5VwQRkhQzsajQoYADkQOcg4vSLADkRVCOLUwEkHOpfoiCnAlRGFVZNyVREsl/RCFyOs8kciKxPf8nJzFlETNyaRUfKsWQRFC58ItATsi7KI+FiLy8K+zf7p3bYa9/3Av3/e992bl1zvgVxk0+GGQa9bVMB4nqTlU2FFL+PQpFEYyD8uxdEmZxm3AjiTJ6Xn+0Ijbg1NNPxXnf/Dpqttb4Oqg8rXp5YhKTuTpZfPYu5V6EJO9KX7I+QxVpVaqtKF4u9vnPf74tudyNN96I4447bgSiUtYlynOatkZJnj+EeU2c3/B9qskxUgE+fyHveQS4gssDDjviY/jxD3+yUudz00034VOf+hSuvvrq9WLMX9a3DL957kYs71smHnTBclgWqgbJquF5kpATw8CYcM8N8tZcEBryIjwMBSzsToJaxEe2JOVn0n/6+aaj7G7vCf2F5waUJgYpPUtDRZ9xhYMhQhH6ykAxgH7Xjw7qCOXKQ5Tnq2LuQHl/L15+BZ3nX4DO8y9AxzunYNR73oPatlNQ23RTYNQouCWL0TfjOfTcdz/6nnmmYZt07LILNj7j9DZb0DMwbx46f/gjdP7wR6htsw1Gv/c9qE2ZAvvmzYBRo+E6l6Dv+ZnoeeBB9P3tbw3LqU3ZFm/6ylmND9Ri3ePgMHvJiyhfOsGFHV75vFtKbhHSxbWASfP2eBw5pyP49U9sDMpDJICcgSPHPSOVFvqGIQMHhwIFDAwKV3j9trFAMYDCWJgBXnM5EIx394b4CkdAUQDWr328bL6AQwFyQAEHR35NwQ+B4fGsCOux2EfJRTl8XDNUrEXzfpl6JW+3ZMKxggzaEcgSjKN4nUthvReK23S9miSXNkbIokN9ga9hQ0F6TUGO7tMD8McI13s245brKfhH/fhGI3/dhrWX4VpxsTv4MsM1nx6mkJo1W9u52CVgwoOX0pLJxbbgNYfNB5cUI3GcFO8t8ZDGx2PEuiWtScivyWN3Jey8y0745ve+idmzZ2O77bfDNttugylTtsVbtniLPz8YFNzPHABj4VAAzoSYC4AsEHqYPx6v87izOBSFE+tZxPssx5WPpZTaCojtzfcArjvfL9K+1HdEf4hjenpIEqQkOxszS1GENDHWUr/n/OXfQjKceM/6gyjL1f82w+U1+81G5ueyC1ekdKKO47XL69JQDsfsYudMsci8DdelVI67SV3IbKX6dKivGxl/0zWylIu7vJyqdmtZXrOYV5Ff//rXLdOMGjUKBx100Cofa21j7NixOPnkk3HyyScDAObMmYNLL70UN998M2bMmIHe3t4RjWfRokX4/e9/j9///vc45phjMHHiROyzzz444YQTsNdee610efvvvz/22Wcf3HXXXS3TPvHEE/iP//gPfPrTnx5M6IqirGM89thjg867//77D2EkiqIoirJ6eOyxx/Dqq6+2TDdx4kTsuOOOIxCRsi5x4okntpXuX/7lX4Y5EkVRFEVRFEVRFEVRFEVRFEVRlPUXFWsriqIoiqIoiqIoiqIoiqIoiqIoirJecu2117aVbm0XawOolyBV0cwWSSJN5e42RE15QEEa5j+zYKmRXNsfOsiGHbyULUicDExUZ7NIu3AOBiSOTiByQcTt5W/Gm6vgKOky/X4v2UoCOMR85XpgcVnzShNpyyLkKIKmTKbNueMnEirGIPMiLiPWUjlvkn3F42WRCdlXJvYT6b0BLZ0vCEd/4ug6sXbX7Dsw0LMIdsyEir5GSdKVVWCmBSx9p9I78n1cmRWCbS8+ZyOcMNWB0NdV/T9Mf/t738q+V10m0n2VRR3LlyJtUe8iQi4ofUaU4pEhcQ3KNkV9+lKbqlRbWd/57ne/25ZY+5kmoldFWVnKd7G6nZJSwujXJgQZbS6YzeZCYYz30kovVOZ0O+28E2q1Gvr7+1cq9unTp8M5h6uuugrW2pXKuzaxtHcpfvPcr7G0Z4mX7WYzpDCLJBbxmvDdvyylz17AaqMa27CgOwizjQniVROO4G/scXYi53P+4TCJsow1OZTTXMB3gdK9Pgp002fnqHoSA6C7bzk6Rr2p4VxhZel79jn0Pfscn1nb1N42EZv94krQ6NGDPnb/zJnonzlzpfPZzTfHZlddBdpww+YJm1zc85e/jq6+Lt8vCLG9WSfL2evamHew7do5IDwUKHiaEzz/TkWm+SSvheB8v3MudgsOWx5PTONDXzOICmM+djEgBMdAWGyBrH9QEa8Twior9Fcv3CYyoKKAcwUcGTgq4Fx6IIAXU/PDkNIJyjWiy/pkOk8+/XQdcUWz8Bj+GiQkWb6h+JngxdiGUwZJMpkgvw9jghcm+zTW2HB+JomUQVGo7+X7QFBZh8vagkKjkVh/ULkRDcW6Z2G1l22Xxv/QrvF8s+URpbUAjxNSbh0kz/BFi74pVyRcNsW+Ex8YwGvCuOx1sW64FOIxKXR+rpHCFSAQTjr1RMAhirER1tF8/7Lw/cNRAeOAAgaW1+mQiuYg0ebv/OArOMSQ4o1UVqAUa1NoewghNovXUxsbKgm1Yx9beak2R77SUm3eZMR+SXkeUb4ncLL0tIU65O8z5d9p4nfR5zIZdrwmxe81mZO7+k7A6/Lsmk+Zsrx1Xu2K+Os3yvEVou9W5JXr6AbxxvXwGi7VXrZsGV566aWW6XbbbbdVPta6wNve9jZ873vfw/e+9z0AwH333YcrrrgCd911F15++WUURTFisTjnMGfOHFx99dW4+uqr0dHRge222w4HH3wwTjrpJLzjHe9oq5ybbroJb37zm9uShJ9yyik44ogjMHbs2FUNX1GUtZiLLrpo0A8W2GCDDfCNb3xjiCNSFEVRlJHn7LPPbivdqaeeOsyRKOsat9xyC1TuimwAACAASURBVP7W5GGPzC677IL99ttvBCJSFEVRFEVRFEVRFEVRFEVRFEVZPyn/Z/mKoiiKoiiKoiiKoiiKoiiKoiiKoijrBX/+85/bSrfrrrsOcyQjR0uJTwuZUTNXUJVIqKlcKEqLXC44KkuMUJIfsSwrfY0CLM5hWHIlZFdJoMgyRC6LpWrhj1i2RkE2HYSLJskVbRAuWpOki+WXNQRL6WVCGUThFcRsqdwk9GLJI3EsCMIvKdWGN5rFtPEMRdogszPC2Jdqs14URcFsVydqplT/Hz/84xg1alTWlK7ow9KZv8nlWiS0gnX9ikrvcnu1Cqt+nxeigQXldenCfqT9A8sX1JX8Twf+kxDGcXvXv9K+vJ0JLLELQjok+R+JPPyepIBBZGdSOhaoy7rJriG+Npy4LlSqrSh45ZVX2kq3wQYbDHMkyvpA48dpNB9H4zjb6EkNvhCwITXeelzplkzpfkEEbPXWrVbyDDz/9V//hY9+9KPo6ekZVP41nUUrFuLGZ6/H0t7ONNcSczme76E0/2I5NuS2ODdI+XmOls3dYIAo6EacQ5jw8qWGssXcJc1XAdZ/J+ltknnG71SSfArSvEX0FePF2q2o68NDPDfo2HlnvPnGX8NusUXrxEN87NqUbfHmX9+A2tvf1nq904Tn3pjRcJ9vK5bN8twuzdmjNR3w/SGueYL4lx+2Etc6PGckIUhOeeJ8k+BXACyO5rVR7HsmrmWiUJpfMDBkYZHSGrJ+jQMDYyysqcGShSXrv6MGayys9dsspzHGpyGLWvzOefndp6mZms9vLWrGb68ZLsvG49WoFsryx6xRisVSLUjww7E4HwxqNmwLsdb4HIxFjfyLYzW25rcZCyLyeUr1Y8J6zl/bNdRC/ViqibVXGE2MDSsy/x9nc93bML5Ya1O5pbWkNTasGW1YN/C60cTxJ6bh9akxID4XE8Yn49erPKrwmMfty/cQXqPKxQkVfn3ixz4b+qfJ+hJi3aSOaXmdy8cT42YUn8fxM42hVqyzbSiXeL1OXM/pXGMdIJyzOC9ramG7rNNQ1wj9k+uSrxHwOk3+ZjA4qTZQktuL67mlVDsOGXL9KQqVY03FPlaTy7Il2f4KsvFfzD8qf5txqI+xdE5xrVr6i2VnpyCjo4avuv1V9wle/pePK2OvqCAppY/jL29HfbuV62yk19wXX3xx84fmBY4//vghOd66xl577YVf/OIXmD17Nnp6enDNNdfgwAMPxIQJE0Y8lr6+Pjz55JM4//zzMWnSJIwbNw4f+MAHcMkll2DZsmUN82288ca48MIL2zpGd3c3Dj/88KEKWVGUtZATTjgBZ5xxxqDz/+AHP8j+3YKiKIqirI0URYE//vGPLdN1dHSs0n1TWf+YN28ejj322LbSfvnLX9Z/H68oiqIoiqIoiqIoiqIoiqIoijKM6H/hoiiKoiiKoiiKoiiKoiiKoiiKoijKesnzzz/fMs0OO+yArbYanLBwTWV1yLUbioYyubY/eBQaNZNrR5Vc2kql/VHIJeRUSUHHsjTyYuMoqUwiLX6vkmZTkG5nsrDSCwgSNCFCy6RkMQYpH0uSRim3S+Js5OmEvDrWAW+jKilUapHUBHndRnFUWRoVvm86YVMccNABdU3Z+eyvQluKXE37GpXeq/atBELQJVs6ibdMpXzqD7f+AbNfnFUp064WbJcPmY5iZE+M7ZgEd1k+knVN9dJM8R7zla4NlWoriudzn/tcW+n23HPPYY5EWWspSR7rdzfa2WTSxH7LONfJ91Fp7K48Rp28kry4F+ket/eH9m4cQxM6OjqADRyeWfA0+oq+QZWxpjKn8yX8esb16OrvijO7TIJtWIIrZa4sTiUx3+N7eJgz8tzMyDkiJQEvvCDZkOxQ+VzNEMtAeY6a9kZBa2luxtMwkrJtnjMj9a+sD5W6Zn/Rj56BlZOob3LhhXjT2WehNmnSSuUrQ6NGYdypn8dbfnsT7JZbtpVn/He+jTd9/Wuobbvtqh27VsNGxx2HzW+9BbV3vD3tGMR6p3AFnlv0XNZ+XBaB4EA8wRPrjlCcvOBNvo3gL2tjspVMWh8YiDWCx1KSAZv44J0kzk6S5/RQIAqCYincjuJhY2CFkNgiF1xH4bXczoLt8DLkBdgs1TZBcu1F1ZxGvJOQXZuyMFuWa6KQO0q7g/zbC7RtFG+bKNQ2qNmOKPu2ZGFtRzhuODaSiNvEc/XXsQWJ+qAgaw5CbeMb0ZpaEGb7HFas2VgWTsbGBzixdJqF1LymtNaLuOO5GpZkszg61ZeUacd4jR9H0ro3rS9rFOoliLqN8eNfzdRgQj3G+jW+HoxNUnUvvrYghyTgjmvMtD71XVk8sCCOi2I9ZIzoo7yutaKvp/2WWGieHkzl+xOL3sUDroRwm/sz57dRqC1l8uK3ALIgk8bw+PAEGoxUuzQuII0DbUm15Xc5bjSTaiNIqaPQXyZM5VYJtavmHHXb+GtpLiJl09k6uRxr6Y8f5FX1x8dz5ODiUwbqX9n+imOQE3FWHQPIfhNoJNSOdS3bbA1ac19zzTUt01hrMXXq1CE75rpKrVbDUUcdhVtuuQULFy7EwoUL8f3vfx977LHHanko07Jly3DvvffiC1/4AsaNG4fNN98chx56KH7zm9+gKIos7amnnortttuurXJvueUW3HPPPcMRsqIoazgXXXQRrrjiikHl7ejowHXXXYdTTjlliKNSFEVRlJHnsssuQ19f69/A99lnH9RqtRGISFkXKIoCn/rUp7BgQf2DvctMnDgRRx555AhEpSiKoiiKoiiKoiiKoiiKoiiKsv6i/6ZPURRFURRFURRFURRFURRFURRFUZT1khdeeKFlmg9+8IMjEMnIQ0SVkuFISdZbXwAaCum8WK5a3lS1PZdrs3jKC+ZknJkMiRzIERyLrAiAC0cIXimXKYqTwZLldd5nzHIo56VU4tRYWsgCS8fKrLJcuR0/EtV/TAIpAoXwonxL7M/Ss1BPyPpYtJiEy1J4lpeBIECLdVqWarcSNYf0U4+eit/c+JvsFLvn/QV9S2ehY9wkpIZp1ddSbXtcxb6qtOXtEhZtJUEWM2azHbFs5m/rotjn/3wIv/r1L7H7+3ZvEGc56rLQTNSllMKzgEuElAu6cllXatMKqRpvF/WqUm1FAV5//XXceeedbaVVGZAyVPDwy/dsJpvrNBleW02zeG4ACqUVqXTwfZUI5By+et45mP6L6c3ndYGd/mEnbDJhE2w5cQu8ecs3Y9vtt0F3/3I8veBJbD1+G2w0alzLMtZ0Hp33Vzz46v1xLiUfruIFr0EEy7LtcINmcbEB1f2JR6CEUk29uFMIsxG+s2g7PsAlirvJTy/jHJDnA9GCWtdBQneo7jg8cZbfwXPeIvQfoKtvGUbXRse4W2HGj8e4z5+CcaecjL6nn0b3HXei53//F72PPga3fHnL/LUp22LsIYdgw2OOht1885bps2OPG4dxJxyPcccfh75nZ2DFnXei59570fPIo3DLlrU+9uTJ2OCQg7HR1GNgw0OS6q6RlVzvvLjkBazoXx6luz5JLpsFTFxssLydp2+xHwpBrd/P8l0I0XoaY8hRKNbEY2bvRLC8doKBl64b8AoGxo9LFgaF/wrnHAw5OJiQhOCoAAoSayJC4RxABeJqzBDIFXBh/HEgGGfgXIEBV8A5F9ZhBoZcrOS40uKFmMnbw1Ho3/HcKc2TSdSFiZ8g10TpGjcw1l9XBsbHG6XWBDJIAmdjYBCE0dkYAZCxYrxgiXnehgjjhy/fhesztCuRryP4Ok59hKtArPAcoWYJrihSOhOqzog6ESL9WD8BE9cbaX3JD+8Rz/YRY1iod7j4IAAeC+MxXNjmADJBqm1c6QFY3OOQ8oX+7ZyDcaHtyZdXUAFyBkABSxYFCsD5dijIgagAnAXgUKAAr1tduBcScf9yiGv1dHLx3Ck2RTpfitEiPSiL4t0gvmcS7bal2rJ+U3tx/IORaocGyn8PqZBql9On24iYi1RND+IDAfI6TL+elOYy4mEh5Xj8nCTfV4V80Eij41bma+N+laVtPR1K8YjzqtteajMADR8A19axhoje3l48++yzLdPtuOOOKoMbBBMmTMBZZ52Fs846CwDwzDPP4NJLL8Vtt92GmTNnYmBgYETjef3113HjjTfixhtvhLUWkyZNwn777YeTTjoJ73rXu3Drrbdiu+22q5NuV3HYYYdh3rx5MMa0TKsoyrrDN7/5zZVKP3HiRGyyySY4+OCDcfbZZ2PjjTcepsgURVEUZWS56KKL2kp3/vnnD3MkyrrExRdfjNtuu62ttKeddpp/2KmiKIqiKIqiKIqiKIqiKIqiKIoybOh/NakoiqIoiqIoiqIoiqIoiqIoiqIoynrJ4sWLW6b5t3/7N1x++eUjEM3I05ZcG2gsnGskaUKFpKnF9hCQl9CFNFVy7awclmuz+o0cXBSAsaSbHc8cbNBwBXkbl5rki0FBF+RQ8fhcDeX6ogpJX3ZKJbFTSXQdhdjReJb2k8xfIdRO6ZLki09T6OaQa5+k+C9tzWIV8iwWhsl0AHDgQQdik002wRtvvJGdb+eM67Hpe89K5vIQQCbdqq8l5J2tSprdrDPWWcrq94ViN972Y1j0yI9R9HVnJSxYsACHHPhh3H3v3dhhxx0q46yTYYkkRu5Ldrnku8tkYVR3ymVBYtVxy6I2lWoriueEE05oSyi83XbbYddddx2BiJR1lcZzmCZ2XpbCUpJrJslmmutw+T5LvSgzv4+GSMJ9+i2bb45tpmyD52c83/Icnnz8yfrzIsJnT/8Mjj/zOLx13ERstdFbW5azJrKivxt/nH0HZi+ZFWS6SW4NGC/LhYkiXENJmmsovIIA138P+ylIeON2n86QgSUDY3IVt5dp89ws5EUSu/rJo29DOesjUJpDsBjWpQlDevhKEJi6UGKY96Z5EAGFq5ymL+9bjvFjNvEi4RJN5w5E6NhxR3TsuCPwhVOBgQH0z56N/hdewMC8eXBLOuF6ekAdHTDj3wT71ono2Hln2Le8eXCNWT729u9Ex/bvxLhTTgaKAv0vvYT+mTMx8NpcFEuWwPX2gqwFjR+P2lu3QsdOO8FusUV75a+EXPvv858AS3WT9VjO0/izCXNAB/Ja5Vi/howXnVuf0pcSZL3GhIWLnO+70F4mtnsaP3id4fuBQRBhA14GHCTX3K0cIYiOLQoqAOdgjUPhADjnNcbGoXAFQIQCDlSEcQsEE9IYMnDOi4+dM156TA7WOQwUAwA5FHB+vGJbOBAEy2E9ljbnY57jdQlXcVJBp/Uai5NN/O7PP4nr+XrldH6pZUCO0jUbrmcpS45Xswl5nYnzfBLtQmF8gEttSMZ4ZzilHuEbPXU2fw+g2D+MWB8YY/39wRBc4ern+WFda8iEdi/JlnldGerO2FzEHpceof/48zIA+TjS3SWMSsafP2yKx8BEKXoKz4Q+xvLrdE3wep2CHDsex1k4FLG8wrng7PZCdl+PNpRa+NEynJeLPSacbLyJygu5NObC1zmPffJhC5wyjfein7Ul1a5eq7WUajdYx0Wkd7pizdbwNxWWVufVUX9DKK3xy+WV5zwOrk42ncnxi5KIG/Vrf/nwqWb3nHIsSaSex9zoeyOk2BvOxycFw9n+EGfdcVq1W7PjDhFXXnllWxLlT37yk0N63PWV7bffHj/5yU8AAEVR4I477sC0adNwzz33YN68eW2tQ4eKgYEBzJw5EzNnzsTll1+OMWPGYMcdd8QOO+yAJ5+sn+OXWbBgAc444wxcfPHFIxCtoihrArfffntb//6LGTNmDObMmTOMESmKoijK6mH27NmYOXNmy3Sbb7453v3ud49ARMq6wKOPPoqzzz67rbRbbLEFjj/++GGOSFEURVEURVEURVEURVEURVEURVGxtqIoiqIoiqIoiqIoiqIoiqIoiqIo6yXtigWmTZuGz372s8MczeqhpVwbaC6cq5I0xV2Dk2u7kly7al8MLci6OMyoyI42Nif2sQgriN6iOCmJLqPiMDnOsjqolHxH2SXyvOmE8x3i0EnORHnSIO6K2RoJtUtCPS+CoxSvyFEnZk4V01zULISezOjRo3HEEUfUSeeXPHs9Nn3vv+SSs8z12Ki/lSq60vzVSLgtP8t9+UcQUNtoC7z5/3wX8+7+EuByGVXXsi4c9+njcO8D91YKJ+vgJJn0LD9uJtuSdR5Mb5WCMHGqZak2lcso5y0fswkq1VbWBTo7O/G73/2urbRXXHHFMEejrBM0mdeUScM5le5QYp5THmpd/rHhSMxyZW8g9bdUvt+znJXnPM7h1NM+jy+efFp7gZcP5Rx+/qNpuP+P9+Nn1/8Ui8Yvwjbjt8UGtQ0GVd7q4IXFM3HPnLuxor8bxrBE1cR7YtDtRpE2C1ZZo2vIBIkqwZBFlG3DJsk2koQ7SllDGcYkKXeUtIKiYBcxfWhT8MyMxLwxSHHlifFcQUyrAIh+VNFZ6zZRFCM7OCzt7cT40ZsMuq4BANaitvXWqG29dUtB6pBjDGqTJqE2adLQldmGXHt+1+t4dekrvs1Fu3C/Ccl8MQ5A6CdcO1l/DGJksknra5CEv3DkBcrwPQlBKhuXDEHMHNcRLk1ADcGLm+EAMjAoooQf5ACDIDAGTBBg+y8uiLhdTEvOoaAiuNrF2OMAhyJIhx2KYgDOwae1fq5vgngbxONVEvMmwbaod9kGRajXujVNSYZMyObsLIo2huK1bY2vT04npdrcFnxtGhaIi2Ok8YQl/Yjf+fwt8TUajscXbBCAh+E8nkM8d0fx4Up8fRtj4AqXHrrEa1/isUysF+T4wes1ghdZcxwCE/qXC32D+5AT9zAK9Zj6jG+DKB8urXdjutgGECWltZ8T61LfZR3gvNTbx1agAJdVhLrzjV9wv07qbhCv5euuXa53IQgHpWsxjlepPfPxHNl7qvMwjpek2vIY8cxDXA5DI9WOZQYK11ionEvqS3Ujr7XqzJW/0URJN7/k2tektb2MkR9SFqXdIY38HaDZWrTZPaVqX1m8XZenLMwW21h+Xv9AtObHHdH7Xolp06a1TENEOPnkk0cgmvULYwz2339/7L///gCAFStW4KqrrsJ1112HRx55BJ2dnSMaz4oVK/DII4+sVJ5LLrkEX/ziFzF58uRhikpRlDWJG264YaXSH3fcccMUiaIoiqKsXtqVH3/uc58b5kiUdYWuri4cddRR6Ovrayv9tGnTMG7cuGGOSlEURVEURVEURVEURVEURVEURWnj/wZVFEVRFEVRFEVRFEVRFEVRFEVRFEVZ9zjvvPPaSnfaaadh3rx5wxzN6qMtwW4zyWST7EkXV7+9WTyO80a5NEUBdl3Z7LqKkjOWjLEkzURBWsxJLFKUeUyQIEplWxAmkpSseXmiFy2mlzX+JbcRvzhPLD/JHDkOw3FFER+fUxLxeV1ckjMGo1x9XcdqiTqxJPMK0qgokTOmtag5OcojRx9zdF3b9XW+iO55f+EDCetayt+8v0nlWjldq23N9ich2pveeTjeesBVMB1j647+2KOP4fb/+Z8m8VWUTEmWR6W/VAdZ5WZtlfVjIIrxSPRDILWbSrUVJXHKKadgYGCgZbrJkydj7733HoGIlHWdxuNsk4lSs4cliIdt8L6ydDPui/cGUUq4nx/9qWMwavSolTuZEk8+9hQO+8ePYWlPJx6b9whe6pzdVOC5JrC0txN/eOEW/M+Lv8eK/u5QRzZKsw0RLBmQCVLtKNDm/QbW2DRfDHn9fM56YXac19l4b66f5yXxbprHpTmeny8keasnzU/q5mkQ8y85FzaI+7K+KKYbBCAdotSRHLC0Z2n9Q2LanD+s07QQ6j/y+l+DWBfwa4nSZSqkuXydUmwwb6PlFYlvL8P+4Lg/6tuN7ycuipn5n+HPIPVlEMikPgYQrOF1BuJ1wD3GC6YJNkrmWSZvYcU1kNY3FhYWNm73n60J22BgTQ3WWtRMDTXy75bfw6tG/mXJokYWHVQL6cNLfO6wvhwuw+cLaUwN1lgYY+NnSzV0mA5/nPDdhtgNLKypwYTj+nj9uabzMLBUg4FFzfjr3hq/3xgLIuPHEbH+s3EtyWOARc3wNvgxx3D9Jul3HBfgx6XQQjDwY5UBwdqw9iQK55rGMl4zStm/b0ehAw/lch/lsojE8UL7p3jylQn3E99X5domX2PmYvNUnh+HCOTCuxh30zhK8Zog4jEacU3Ox7Amxev7n1xrU+lloiw99ufYDulMjb+I4tjfTKodr+mSVFuu/OIwIOTMDaXa2bBRMfY2kWpXfU/ZGjxoobyOl9mdiy/+ncHEmvdDU+prIT0X6BxQON/GXKwoi7ezHL7cVs657NUQV/7qKs+VBeB1fQJpDS23p+oo/dYhl+6cr512a8BQr7uLosDjjz/eMt3WW2+NsWPrf+9QhpYxY8bghBNOwF133YUlS5bg5Zdfxrnnnot/+Id/wKhRqzYvHy6KosDBBx+8usNQFGWEeO6551Yq/SWXXILddtsNM2fOHKaIFEVRFGX18Nvf/rZlGmMMzj333BGIRlkXOP300/Hss8+2lfYLX/gCDjzwwGGOSFEURVEURVEURVEURVEURVEURQFUrK0oiqIoiqIoiqIoiqIoiqIoiqIoynrKrrvu2la6ZcuW4Rvf+MYwR7N6KQuGKqmQK6cCWpRfkaCZkIjl2q4sFHSuUkCZJFd8HtFO6FMRZVIon573mZgGRIBjKaIp6a+TWCvJkpu/ZB65JRN1kwEcZeeZ5GKs7SqLvUw8R1k+vHcv7nHxXBFlUvEd4rspyaUatZFo/z333BNbb711Xdt1PvvLcmPW5W9Prl3+LLeVt8tt1CBN2rfh2/fFxEP+u/LoHz3kUFz8o4vw0ksvJWl2xcuXlrex4/OVicRpSPlaWcRWlrA1krQhK7ZJWzVApdrKusKKFSvwy1/+snVCAD/+8Y+HORplnWIlhsk0NDeRLjYpr4XL14s/QemW4lKBxNZU8uLRf/7oP7cddyMWvr4IV/90OhyA2Utm4+G5D2Ju19xVLneo6RnowQOv3ofrnvkvzO6c5edNxkahKsF4cXAQrxrkwuAkZqV8P5I025D8zMLtILllwS7iI1gyYaeBl+oCJrahR8zrDEtkw5zFyb3+zfB/2enSO9/HXam8jPJDOOKcF3DOobO3c0jaYW2jrbVOBYu6F+KFN56PUm3/z4o/Od8X64y0BnDZfN4YOb/z5RpK5RuYpNtmObd44A7EMY2x/p38A3OSiJhgjIW1SbZtWBwf+36ScVsycX+UaYdry/I2Y2AoSKyNFTJrm0TatiOKtrkc3l9jCTYFMbZ4RRm3TSJua4R4O6RJUu1wfFNDh9gWXyZJtoksajaIucl4iTYoiLcpXNsWFgZEFsamOiGYcM0K2Ta8+JrrGUjCfUtc10Fc7pIsO5NLB7m1CeUk6b+XgqcRJn0mGJArybR55BPHJSfWuZAPlPJlcG/m/mnDwwMcyC9NRT/nLsfjIjh2yn9H4PMhMiAHQEjfOT7EOCnKv3lfHJcNj+Pc35N429cXC7KteCWpNsu0ieLZ85nEa9KE/HzHJpgwxiapth+IKcafqiJdp9n40kqqTaXvZVpItVkoXf7tplKqXVV2/IEliLHjgdKLy3Ioia/Lh5DLbSGuLsNjl5R4x3MQfw3J5j/127MyHFKsTWTaMl+sHueQheHq65nztctwrLt//etfo6+vr2W6j3/840N+bKU1b33rW/Gtb30Ljz32GHp6evDQQw/hs5/9LCZNmhTmhWsGTz31FC6//PLVHYaiKCNA04dXNODRRx/FlClTMHXqVPT39w9DVIqiKIoyslx77bVYvnx5y3S77747xowZMwIRKWs7N9xwA/793/+9rbS77LILzj///GGOSFEURVEURVEURVEURVEURVEURWHWnP9ST1EURVEURVEURVEURVEURVEURVEUZQQ55JBDsOeee7aVdtq0aXj11VeHOaLVT1vyn2Zy7aZOpArRUpMMMZYg13ZIkqp6Z7HLpF9JbsfbWG6XhGMyXNYqeZGXKD8Iklm0zVqu7EUNXqV0hFROsJCFslkexhK8UkwxL4m8qY6iEoplfpRyx/NvItUul9WybYSk6phjjqnbvfT5m+CK3nJjVuZv3N/y1qnuWI22VeWtTzvmLe/G+J0+U3n0r559LnZ+584451/OwUD/QCbsyuRdmUS7WgpWFoY1kofF+ihJyVSqrSjVnHHGGW2J5bbaaisccsghIxCRsk6xkvMZTxNpVenBEvGeUDmvaSyZjILIUiQEwsU/uwhjNlh1+cevpv0qiGgNevt78cyip/Dgq/fjtWWvDkrMNZR093fj4dcexDVP/Scef/0xOIckYkUSsZqyUNuI76Agxw0PUWFxMIKAuCTTzmTc/GcoyLzD/NDwXM+INk7zuhQLleZbQtFKef8g52e3vJ2Ql5vBD+Rw9WXU9SQCOnsWo3BFTLc+MRi59oOv3s+5w5xdzC9JXrOlOShx/RohwoeQCSMIiHme7w/v+yjAUnYHeEkxTJLSZsehVFY8RyFxDumsSeJhljgbGCHVDn0e/jrw8mgjpPJBfk3pOvFSahZgs2Q7SbKjYNuycLsWy6gZiw6qoQYvze4wQZxNQbBthVQ7SrNrsOSF3VK8bYOI2lJHkHTX4jVrQ96arYFXZtbWYMgfi+AF2XyNGlODZaG1CUJwa6N8X8rzCQTLEv7YFlIebaLgP7ZLzCdk2y7vFyaI172Ym9KSQ/Qycv4V1548HvHxTBo/ymsVucbk8RLg2EP/4ntNXEsi+pENBak2910um5LcPeWn1KcB2CCzTmtsyuqHR2pjOIa0luaHGsS4IZdjSc5NshwhPI8PRIhre66HcI8wclu63vncxIidjZ1tS7WBuryRJlJtF/7qoDal2vEATnQy/6oTaIsY6+KMVaVCKgAAIABJREFUTm6RR+Yv8lh4u2zj9ACCUkziq6yD+OK24PuhS3WTVQmJ+2aV6LvqvEJAUsrdKG+7DNe6+2c/+1lb6b70pS8Ny/GVlWP33XfHz3/+c7z44ovo6enBr371Kxx88MHYbLPNVndoOOmkk7DPPvtg+vTpKs5VlHWYSZMmDSqfcw7Tp0/HVltthRkzZgxtUIqiKIoywrQrNf7mN785zJEo6wL33nsvPvaxj7WVdsyYMbjuuutU2K4oiqIoiqIoiqIoiqIoiqIoijKCqFhbURRFURRFURRFURRFURRFURRFUZT1EmMMfv7zn8Na2zJtb28vLrroohGIavWzSnJtYKVllO0IJFkYmMm1K0rIxVdC9MUmMk4VBduUpIfxn2l7EplxGSwBk2IoAlz9K5OERaFZkiOyNC3GHaTZ9eeS9iU5F7zUMZ6S1KSJ+owitHTs+C6k2rEW64SPTXDA0UcfXbd5oOcNdM2+vaoxYx1wfhlTNdTgs9xGbeyrfk3Y9RSQHV155IGBAVx80Y9x7le+Vp2/HDdvLv35Xfn3LFupj1Opn6hUW1Hq6e/vx5VXXtlW2nbFCYoyWNIwTZATJMoH7sbSTCnhrCLOZeQBw1xBzDPGjh2L6b+aDmNW7T8HXDR/ERYvXOLnQsbAwqK7vxtPL3wK977yJzz/xnPo7u9epWOsLK91vYq7XroT1z71n3js9UfQX/SVpNc2iH9NnON5STALb4MY2wSJNiXZahRoGyHlDpJVS0k2TOJ4hstmaS7/GRbCGhBZ0XZprpK1W9wCGBKfxXwgzeNc7CcFklw7lu94W/ouivdzxxBn4Qos7lncvN+1y+p1rQ+KlZFrv7LsFby45AUvdeV5XpiWZ3NuviZNWRwrWp6StFjOEKNYGXKdQHG+b/Kn/sQ8mai9LNc2BoixmExMTDEvC4dtkkOTFG0bGOv7u4XJrrl4XfF2Y2CCZNuLt5NouxbE1zWysPBybBOF3EGcTf67CfuiQDvIvC3LtlnebVJeQ9ZLw4MYPx2/FoTY6XqvWb/POB8zyKAWxPosHpcPSbIwUehryEbZuJdWC2FzuO4sy5rjmkDKzsP6jUL7kB8zCMa/x3HG+m2OfJzhs5dYm7oXnC8n9rQ4DrDMP92P0komtbdYxGRrZN/FuV8hlpn1RCIhhk9rFyr11yjI5nqIx0aMEy5/GJUR9ZpJuJFLweUfXzmG611cG3w/SGvu0vq39JsA1iCpdn3yJNpuPZ5JW7WvZ1cgvhDvT/7lgjydXwAl37Voi7geJl9X8cVlOe7/vo+mMsU8qSzaJuQy8+jdTvfS7HOcA3E4+byLKv7k/nRgZFLvcp3W5W3BcK67H3zwwZZpttpqqzVC3Kzk1Go1fPzjH8fvfvc7zJ8/H2+88QYuvPBCvP/978fYsWNXS0x33303pk6ditGjR2PbbbfFF77wBTz33HOrJRZFUYaHAw44YJXyz58/HzvvvDMefvjhIYpIURRFUUaexx9/vGWa8ePHY//99x+BaJS1maeffhof//jH205/0UUXYccddxzGiBRFURRFURRFURRFURRFURRFUZQyKtZWFEVRFEVRFEVRFEVRFEVRFEVRFGW9Zccdd8T3v//9ttJeeOGF6OrqGuaI1gzalms3kuk1yd5IStRMVhRlw0HslEmahYgwU9sJmVWdYJuifQmZYiyTHEbtWPxmhECtnK/8SvtyCV2U5jUSaUPsC2IziFM1JqVLQm1ZB6IeWWzmhFCtgVRbfm6n/YkIU6ZMwfvf//66fZ0zrm+WMYsvl69VZhDBys/N0jXbn161jd6Kt3yguXT3yiuvRNfyrrrsVaKuJK1rIPCS0TQQavO+TMrWpK3aQaXayrrGueeei56enpbpNttsMxxzzDEjEJGyTrIScxnXYHtVeVKYLPNTaayPZZVEj3XzDJHnQ//vQ7jmhmswavSoxnG0wRU/uMKLqqO42kto+wb6MavzBfx5zp/wwKv34cXFL6Crb9kqHasK5xzmdr2Gh157AL98+hrc8vzv8MLi5+HgkkhbzMmIWN8ZpNcmCWo5fiIvzzWUZMBW7LewUarNku1YtizL2Cjp9cdArB8LpFgotRCBYIyc48HLaJGmtKl9kdo3zDd43hbFznIuEAohw5LasJ+lylQ/HyEYdK7oRL/rX+W2WlvnGO3ItZ1z+POcu8UcOomx+eE4jDFVs/o0MwQAgzT3j+/kUvu52BlkitSH5PqH94l+wf80xsLE/pXGCxM6EQuI03cCq4qjWJ4l8bBJSh/E2HwdWFvzMusotE6SbS+6D6JtU0OHGQVrakG0nV5+nLGx7LTdCIF2eEeQYkdxtvFybbJBnm+z69QKobZPa/35GAtjw2eWZYvxzrBSOwq2/bkD6Vpn8Tii2NeLveO6syRvBoKYm8cprmtHUcbOMm+57uT244cGpH2U73M8Tsljip5I/EAnKWovrWO5P8V+Y2IpqTeCnwKQ9a+sx8d1a/kqMDEWzm/if75OQTpOoa/l62gbzy3UrXygQSbG5v0U6y8KtZHaxIh0sQ5kixkReTyl+rX26pBqV5E/rCHkdUG+HTeT3+bqy3Tk/IvTy1eIkfNmZVRsb/SX2smEWELeQj6QBEBd3KiPW8QlKsun4d89XC4gzyusXAF5HWby76o2a8Jw3hPvuecedHe3frDJIYccMmwxKEPH+PHj8aUvfQn3338/urq6MGPGDJx++unYfvvtUavVRjSWoigwc+ZMXHLJJdhuu+0wbtw4fOhDH8JVV12F/v5VnysqirL6OOyww1Z5TOnr68Pee++NBQsWDFFUiqIoijJytPtw1qOOOmqYI1HWdp544gnsvffemDt3blvpP/KRj+CEE04Y5qgURVEURVEURVEURVEURVEURVGUMirWVhRFURRFURRFURRFURRFURRFURRlvebMM8/E3nvv3VbaT3ziE8MczZpD21Kg1SDXzrZFSbTUYQkXlJB3RVlY2MASLS8nywVguYCQ6mKrkmlXC7bzKiERoxGRsgzMsCjMUJ4vkysmcZcTdVIVoxRXtyPVLtd3FXJflbR22azbMNCzuGF+lMsuyawaZCp9bpS22b563rT9kXjrAf+J2oZbVO5f2rkUd915V8O+kY7aeF+WTgi1y1LxKMMsSdkAZHJ0Pl47rK3CS0VpxKJFi3D++c2F+MzXv/71YY5GWZ9pPA43ETJWSLLju6u/PUYpZ2l/uu/n3wjA/v+0H5596Vn800H/NGiJ1gN3PxgFsyYIYy2SXNcYwpLeJXhm0dO4e85duHP27Xh03l/xwpKZWNi9AL0DvSt1vGW9y/Dy0jl4/PVHcfus2/BfT12N379wM/6+4G/o6u8SomwjZKmmJNO1UYgtZbp+O0tzfRp/HlLYasW5iW1C3i2Fuik/gWWt/j/DNKFNw2eYbH5jspYSc0DxTi7N1eK8wiQ5rBNC0dhdSmLX1O9clDWzXDmqe8lhftfrK9851iFazT0fm/coFi5f6OtPtFJsN0Oxj/Bc3r8jpYnid/+f6fq0JpbpW8PLYL0gORy8/CAd0bZJrO/Tx14VpbUAiGCciTFTMHDbcOx4HSBdT9awZJridqIggS4JttP1x9daLQmvKYm2owjbGNRsLaVjYTaVRNv8R5wuibaNtTBUE1LtJNGumVp4N0HoHcatcAzD4nwp4jcUYg7XsBxfbC7CJnipNgVBfpRey/bhejdJUo7S/ih3Zql2JqXm+HwdE5nsZUzaxqNDXDfG9YPsq3k/RCb8pmyNzNLqGC9fI0gy+UhcvxB74dM6FfmaPZ2ZqVuv87ViRMR+rA6fsztdqh8ee5NsXPxJQTnXnRRqszCcpeSxHfk6MUKqLeuifq29OqTaDUXRpfwspo53ApZOh/gy5XWQUUcpdlmUHfKlcaR0zNh+5WCQpa0sk0x4KERer/HBBdwlTT5W18nUkb7XhUJeHB7jEbfHqgdcyXjbXW/LuIaTH/7wh22lO+uss4Y1DmV4mDJlCn70ox/h6aefRk9PD+644w4ceeSR2GqrrUb8N51ly5bhrrvuwrHHHovRo0dj8uTJOPnkkzFjxowRjUNRlFXHGIPDDjtslcvp7u7GbrvthqIohiAqRVEURRk5vvWtb7WV7itf+cowR6Kszdx7773YZ599MH/+/LbST5w4EdOmTdN/P68oiqIoiqIoiqIoiqIoiqIoirIaWLVH0CuKoiiKoiiKoiiKoiiKoiiKoiiKoqwDXHvttZg8eTJ6enqapvvtb3+L22+/Hfvtt98IRbZ6iXIm11jg5BOgXmIE5OKiul1C/FTaXieMYsEgUSY5cnBxW35QF8sheJkUouSLk7hQBkV5IVworxxjSCufXN1MatXoXLPT4XikXJllTy7FmYu6cmmX0JLlx5MSchLb2pRqy3LKbV/+H0GPOOIInH766ejr60vnV/Ri6czfYPyOn6orUxQUEgtDeINjyoizxFxZTdOiSRrPhu/YD5M/8SCe+/d3VIRJ2GGHHUKJg/ufYGOdOWTnWbnfHyjP346YrdlxFWUdob+/H+9617vaSrvxxhvj1FNPHeaIlHWeZreZEnyLTfOYdC+OcwZCfi929fnToUvzIfISU1Ao3VHI482mfs5jAFfgTRtvjOnXT8dAMYA//fFP+O/rrscD9z2I1+e+jhUrVrQ8l1fnvIqXX3wZEydP9IEV8JOgcl2Qn8f0DPTg1a5X8PLSOShQoHAONbIYXRuDUWYUarYjyGuBgWIAA64fPQM96O7rxvK+LvS7AX+uzk+A/JutE41zFYbqACs95ackNzbwzygxURrLgmOClN/aJGqN70mqbckKeWeSa7OwlUWtJgpd/XFNFH2aJKJ1FCS0PmYT53++cmX8XBeyD8qHqRRxDsx1EXpDyEcOcFEKGwTbIBA5FEEmumKgG0t6luBNo9/Usk+sy1TNPZf0LMZDrz3g2zGuI0p9LE2yRT9MolYvPRZ9E0mCzJJ1n8MgFcXtT7FcE/uLyfqAz+D7mwN8/wplOgBkTOg+RSjTv1lHUbxrjf/syME5wDjAkYVBAee8yN3x2oRYvlv4UsmFuS0basW2MHo5uBi/E9v4+A3bhNdn8dipPtJDBqTSl+W4Ln6WomUHEvJnitctL7hMaEe4cF3yteoMeBrOa8R43YbrqX6NlVqIRdyhAtK2MJaXc9S1b7leRF9NcYj9wbzvxDiTyfYNgCItwxDXwACRieOHjMPAZPeiugc3he2OwvrbOd9XhZAZMo0jOBK3lPAPIj4OpT4NAsX7QsVdkvI1ebomZSruT7KdUt9JYmWK9UGxblJhQyrVrvptpA2pdivi+B/uIeU68/fZUvq6QKrj47grf6uB6MNC4J29A3k9ufz42e9OrmIbUl1n32XZscvX768SZTdaK8tzaXc9PRLr7rvvvrtlmgkTJmDy5MnDHosyvBhjsO+++2LfffcFAKxYsQLXXHMNrrnmGvz1r3/F4sVNHmI3xBRFgVmzZuGyyy7DZZddhg033BDvec97MHXqVHzyk5/EqFGjRiwWRVEGx9VXX42bb74ZXV1dq1TOnDlzsPnmm7ctlFQURVGU1c0TTzyBWbNmtUw3YcIEvO1tbxv+gJS1khtvvBGHHnpo2+mJCNOnT8eECROGMSpFURRFURRFURRFURRFURRFURSlEaZ1EkVRFEVRFEVRFEVRFEVRFEVRFEVRlHWbLbfcEltuuWVbaQ899FA8+uijwxzRmkVboiAhDa4voEnZFTulJi3mrxISs+iKSmlB+Us6toQMj6JkTYqzhIyt9JfK8zI2ftUdD6X9lO/zor3wZ6Ski8Vtue4r5efTKcclTl9KteW2lZRqy7yxzIp+sOmmm+LAAw+s294541cNyywdIP/uqo9TylT6TKVtVekbvTwDK96ozLn77rtjypQpTeuo4VG57kpC7Tqptrx2Soepa99BxKEo6wp77rknXnnllbbSnnnmmcMcjbLesBJzmPzBHA0mRXw7L92vc0lyKiceQxbn5P2E5xayPP9PYwz22ff/4pJ//yke+vuDeGH+THz+S59vccKei7/xEy+XhhHvFjZ+t7DGwpj03RgbZNQGA24AXb3LsHDFAsxd9ipe7pyDlzpfwivLXsZrXa9h4YpFWN7XFUS1XmBt4svAGl9O+cXCawMb8oTtxvjjmxAXhXhjHpvOxdh4PkbstyS3pfJlXCbM4wzKMm4fB8U5ohAr87yPII5nwnwytJsjGJbwcrogXE5C4HrhqJyzJmFumMuyaDnMAQ1ls1kAhIXd8zF/gcrRylLb22f9DwaK/thGceYe2tRQugZZlm547i+ux9jGlEaL2AZhDZHP6F2c9scljQOC+jlfQ0jBc+hffC7yoT1RJx9l0uE8HKW+GdKA/JFiPzWij8O/LBkQLCwsDBGsCddfuGb89eevJ2vEuBCuTWssaqYDNVNDzdR8HrLpu6mJ68+mMsL1aw1fzza7nvw1WENNXrvGgvja5PxxDJHXra8Ha0wU5edSbV//Nl5DfP2xaJ+iwJ916rGe4UX7JtSTr3cxdgvhugXHlV+r/OL6trIfiL4ZOmP9WlOshX0y0evEOrNqDRx7GPd30feolBcsUg9C4vJ6k0KFyuOSodBH0nmntbRIx+0Sy4L4TKVtiH029XlK7STLkefAEYs4eHs2VqyKVLuCZlLtOC6Ic6su0cXfEhDF074PR5k9p2TpdlWBDaYuTvxVbZPCfAcXjxFF2RUP5pCvlB5804vlcHhe7O/8//UQ9qcGry5THpsfylZej6eQqK69Wj5gDqgsa6j5+9//js7Ozpbp1pcHAK5vjBkzBp/5zGdwxx134I033sDcuXPxr//6r9h1110xevToEY2lq6sL99xzD4477jiMGTMGkyZNwoknnoi///3vIxqHoijtM2rUKNx7773YdNNNV7msBQsWYJdddkFRFEMQmaIoiqIML6eddlpb6T7xiU8McyTK2ohzDuedd95KSbUB4JxzzsHee+89TFEpiqIoiqIoiqIoiqIoiqIoiqIorVCxtqIoiqIoiqIoiqIoiqIoiqIoiqIoCoBrr722rXTLli3DgQceiJdeemmYI1qzaFsYNERy7brt0aiUC+PIW5VyibHIL/+y0ISoK76ivJDFhJzUS7/ICKGY+CtL3UyV7Ezkz0IQoWRaMN4oZF1lwVm5Xqsknasi1ZYY0/g/LzjmmGPqtnW/9gD6Ome3VXZqi4CTorOGmcSr2baWBwdAMKPHV+7d7p3btS5BCLqkdI5FXlUCr9iWUsYm+jjXQR5p++c1EoIvRRlJDj/8cPzlL39pK+3YsWPx1a9+dZgjUhRPnYSxjTR1cmRx324o1w4TBn9/rCo3nyGwODT7TgZnfOV0WGtbntf9d90fRKZenm1NkEmbINc2SWSbRLVJTG05H9VSGbwdqSwW8hqSZbI8t/7FUtko9GaZdibXLQm1Y95a2m9sTCfTpn0V+aNgm6LkNz1IhQBiRS6LtClKmRHmkvKGzwLeOLsL87U4j+BmD3NYQ2kuluajWca8jwkJLrmSDDaU/OzTM/DhQz6Mvr6+ln1iXYevx4defQCvd80Nc3wgynXjxc1C7PLcHUKCzW3Pou0kXecyMjE3fP9J5YbpsaP0EJ4gLE6X/f/P3pkH2jXee//7PGufk5NBhiZBRSQVRcslMbRa83X1BulLWxShoaWkphetVlGkvVptxdQSl5dSNaVVl2opqkV7VVBDTSWN0LTCSSKR6Uzref94xjXsvdfeZ+8z8P2crpy9n/UMv2dYU6SfZSTcysboJcG2jFD+LCDdGcHHae6CnWw4kpFbvzISsDJq8wlSaFG1Pv6EE1xHCCT34fHppPslJ8LWYm3pBPhRQoYvURJS7xe6Zmm2KJBrSyERRcnjVsKeG6IgzffBCrf185h08wMrBxepY1daCbOWE0sj0QYCUbM5H+txl16SLUKRvV8PIvhtzylOsB6Ise339ObSZSBID8Tgiecne7yH68mt1fA5GInnTNuH9LERnnHc8aJ85UrpEbD7bC1lr2e2XjO+qaPJxW6PHVdDqr8y2PwYSED5c2I4NnrsbSt+DNw1s9lS7dRNQnWpdrZ4IpdKpoQi6HR9GaG2QqJClUhIbn6kkmm5ec3Qe1F6cr+LI91Zszl9txCABJTw9ULA9yHsU95ABWNgz7fpMfHNl392riTX7qtn7u9///uF8n3ta19rciRkILDRRhvhvPPOw1NPPYX169fjqaeewpe//GVsvvnmFf/ertEopbB48WJcffXV+Ld/+zcMHz4cu+++O+bNm4f169f3WRyEkOpMnToV7e3teP7553HkkUdi7NixaGtrw0YbbVRzXX/9618RRREmTJiACy64AA8++CCPeUIIIQOO1atX4w9/+EPVfFJKfPe73+2DiMhgIo5jnHjiiZgzZ05N5fbdd1+cd955TYqKEEIIIYQQQgghhBBCCCGEFIFibUIIIYQQQgghhBBCCCGEEEIIAfCxj30M06ZNK5T3zTffxEEHHYS1a9c2OaqBRVoOXJaM8clWgHxDFBJawUx6po60kFL4snnxidRPZl8oQ05Iubx3LJSS1UNCahaIEpNCvpTkzBQM404LyRLi5jCflX01QKqdGOecATjggAMwatSoTPqqV+YXqj9oKPk9Ry5dpmDBtPLI0tDc9Ntvux2vvfaarzVHrJ7nH8uTaeuoctZ5+FXlj3PRubIxEjJQeeuttzBt2jRsuOGGOOSQQ7Bo0aKqZb75zW9i/vzi55PZs2f3qVSMvA+o8bSqL73BDQtS5/HkLp0kUtfvsrH4exRbr7uDMTcYVjqqhaQIhKzA0CFDsdPHd6rah87OTrz09ItGiB05ObaTayeE1ZEWXjtZdZTIE0np052k2qdFMpBaB2Lc9BZJ/zsh89ZK3VT9vu5Q/u0EvjD9kWHdgQg4FHq7MRBeJiy90NZLxZNjbiW1dvZDXWtC3GrFvOG9GxCIQc0c2nsEKYA4qM8vBrd+bBwqkG6HQm1AQMUx/uubF+LPf/4zzjjjjKpr4v3A66sW48k3FwCwY2nvsc1cw8qWzYwG93sCAtK9hEeL051YHT7dS4GtTzj4bgXcMC8EksLMu5k16WOCvQcVwbqyp5kYLk67PlT4pOMbN2mmXSPclkYg7SXykZdpw46DPU6EX/vBEZkQ5kMEcn1/zITHrC+Xvwkn9DfHP4Lj2RzLbo7gX3xk27NjoWXdwoy1mSclE/1xemkn4A6eE4XvZUL4HDzLSRmZNCPllmZs089kZh6kzHkpU85P+PImaYXUOY8V7pnTRZZ61lQ+Y/o506799PnF1WLXVOoZUwrprn3p59FcuXbQjn+2DfqaiCsQlbvznSi7uZcaBHPvx8bOo/QC+kCq7Ucx9dzcx1Jtmxam5+WwzYSCaZVTmwrypmXa9kekvrsfoXJjMcpq/wis/JZoU2TbEUHMubJrYfeb+uz1TClfNtX/9EC5tZqairC93GfzHCrJtfuCe++9t2qeESNGYMcdd+yDaMhAY9q0abj66quxcOFCdHV14Ze//CUOPPBAjB8/vk/jWLt2LR599FHMnj0bw4YNw2abbYZjjz0Wzz77bJ/GQQgpz0c/+lH89Kc/RXt7O9atW4c333wTSqmapZEA8M9//hPnn38+/uM//gNDhw5FW1sbJkyYgE9+8pM47rjjcO211xb6+z5CCCGkGZx77rmI47hqvj322AMjRozog4jIYOLMM8/EVVddVVOZfffdF3feeSdaWlqaFBUhhBBCCCGEEEIIIYQQQggpgjh/3nT3Lz4nbzUWm2w2su7KVi5fByiBUWPbGhJcI2Fs9cHY6oOx1c9Ajo+x1Qdjqw/GVh+MrT4YW30wtvoYyLEBAzu+gRzbLpuciw3aPtjfYRBCCCGEEEIIIQ3h0UcfxR577FFYnPPVr34VP/jBD5oc1cCksFyonKeoQvFyYqlM+RyRklI5gqVAYJkUQlWus3zo9YmV0tIm7cIrL3JKyLzKROOFZfnir3KCr6Ki5nLxpef/+OOPxzXXXJNIax01BR864s8ovwgqkF5fohahVbV82f0d7c9j8c//PTf3f1/73zj6mKMrVltNZp073mFSShZftWydcRDSn9xxxx044ogj0NHRkUifMmUK7rvvPkyZMiVT5p577sGMGTMKtzF69Gi8/fbbKJVKvY6XvH9I3C9UzFhpV3KnSKRXkWcGMkz7XYjkpdBJLW11RirpxJNOeqkQB7JKpWLEyqRDIVYxnlzwBGbs/ekqnQX+77f+L445cRZixIiV2RCjJ+5x35WpM9yUihGbthWAOO7xsQJQKk70yY2JE2yKitd8IazENCl81fsC+asTwQaicQQS4EC6GhlhuIAR8Uoj8nXSX+Hlv0E+SBjBr5cCCyPnhZHzQiAhxIUR9aqwL+5mNZTMpsy15h5XmReP2PlWClBCBWsCbu7tONp56VEKyszn5d+/HHMvvMSN2zXXXIMvfvGLVddFci7eO/cd76xfgfkv3YauuBN2VqTQsuZI2HVk5jqQrkt4MXtkxe8mrSRLTvJekpGRvHv5fEL2Lvz6iYy02a0nJQAjZ5ZC6jUgQx2yFQMDSgBCiYTM2J4nzDe4M455hojNMSlg1oqtS8WmnDL5gnVm61H27BLUb89pSukXXSTOcSIRRRijJfPMYk+IwvfLpju3tAq0ycF5wHUMXnIOWAezV0/Djql7brTHolaSW7lvKIIOj1rbn7xnMwRyaS0Wzj6TVXvMyX1GSD/zptt1HXWBZtqFCj4Hz8z57Qkz3yq/Lvjy9tnNSpDtuSsoZLIrV2fimd5IlG09FfXSSuXEK4I/w3UEJ1vWa8SOjT+a0n3qD6l2upFKf/8Q3sNk/l7EVqGy9xr5wYnE36eE5cuGaL+K6s/q6ZGJlcqMV6VnXzdsChDmJTqZ+Qnjq/B3IbU8Y/v2Re7nZrJkyRJsuummVfPtt99++PW/SRHCAAAgAElEQVSvf90HEZHBxOrVq3Httdfixz/+Mf71r39hzZo1/RLH0KFDMXXqVMycORNf+tKX0NY28P7dGyHvdx577DHstttu6OnpaWi9UkqMGTMGH/nIRzB58mTMmDED22+/PbbYYgv+vR0hhJCmMXbsWCxfvrxqvmeeeQbbbbddH0REBgs33ngjZs2aVVOZAw44AD//+c/5nEMIIYQQQgghhBBCCCGEENLPXHD1fo0VaxNCCCGEEEIIef/xyYnfwvCWjfs7DEIIIYQQQgghpGFcccUVOOWUUwrlHTJkCF577TVsvPH789m4uOgY+bLKGuXamfSU1Coj46oSY1XJtiUdey39DkmLnnLqLiqWEt7O1udSbUs4to888gj23HPPTJ5Jn/0t2jbasVB7OQ1kkyotmvxKCuVa8puZWLP4/kz6hE0nYMETCzB+/PhC9STGPzdDfni9FWqXq4OQgUAcx5g5cyZuvfXWsnna2tqwYMECbLvtton0MWPG4J133inUTqlUwoIFCzB16tRexUvefxQWawO9lmuXvb+pUa6toPfHsS9n5bhWaJ2QaxtJ6bLly3Dgpw7Cyy++XLWrR594NM44/3QjzO4J5Nk9iJUVdfcYYbORbMexFjdDQcVa6q0QG7FvIOR1olQvgw4HN30fl7jXSRk/tUhXOkl1QqgtrE5XQEoBLctOyra9PNuIkoWWJQshEIkIQmhFtpNqO9G22edkyL4+CCvVDuIzol9pZL6wQlEreTX3dE64rURCV2wls1ogbJaU0iJ1COUEpW7+oaXIKpgbLU2O8cgf/oiZB85M3Mu1trbi1/fcg3/fZ5+qa8ON/nvk3mN993r8/KXbsLJzpV4tZo6sVF1YcTqEEasLRJERZJs5j6T9boTagVxbQuq0II/OZ9efrUeY9aUF3kJIF4dQMJJqv941+t7TrisrtxVKABIQTq4OL0W2pmcnwIZbT27tINjnv8HJ3M13e1yHddtVpQAnl1dBW8ZznUH5ir202N5bO/Gx/Rgok+2xr0Qqnz8fGFc2BPQxC2gZtj0+9ZhBC8zNmNo6nFTbxWKaUbZuf54KxdlCCCAGIH3/ZJlnskrPOEVexOSvIRXyiwrPhEHzaTm4vt4knzFdn3PqyxU9hy8GMDZr9yKFxPrxsm3/OSuELjda2auDn0Mr1LZ908somFObP+xTNal2aqybLtVOyaLzZNl5LxezedL5A091xZh98KlsoRA/7Fe5vy/J/N1Hsrmy6zPoS0Kuba6Zrv0Kz9aAvpYn269Prt2X175TTjkFV1xxRdV89913Hz71qU/1QURkMPPSSy/hsssuw7333ovXX38dcRz3eQxDhgzBt771LXzzm9/s87YJIZW544478LnPfa7P2pNSYtSoUdhss82www474MQTT8SOO9b53xAIIYQQwx/+8AfstddeVfNNnjwZixYtan5AZNDwxBNPYLfddsu8GLgSBx10EG677Ta0trY2MTJCCCGEEEIIIYQQQgghhBBShAuu3i/1r0QJIYQQQgghhBBCCCGEEEIIIeR9zsknn4yvfe1rhfJ2dHTgjjvuaHJEA5eapELG4ZasoELd5icvPVHeSpbSgmkrRMuLUfg8oUAr/HF158Yoat/yYkgLIHNiybRs+6NMPiuPE14CF/YxPWaNkmonYgGw6667YvLkyZk8K/92e6H2yjSQTSozLhUqQZXJREf7c7lSbQD4+S9+XlmqrfyWGP9yoaTKljuGKNUm7yW23377ilJtAFi/fj123HFHLFiwwKXNmzevsFRbCIGf//znlGqT3lHkXQxV7l3yqhOBEbLaCzOyIlBfW3iPogXKfr+VROuyMnHVs1fOf7zxD+y49U6FpNoAMGHiJoF4OpQIlyClRCSkkwRHMnIiYSkiIwbW+cM8up4SIhG58pEtb8uG6bZd+LREXaZcJKRuX5SC/dLFbIXG5erz8Zo007+kdDuQasOOsXQiZGlEyKGw1Qm4zT1b3l1neD/obkGVEWy7EoCQEkIJL4eN4fzIfpb9WpKwYnFTg7nneHtpO0459pSM+LSzsxOHHnwwnnrqqULr471CV9yFuxf+D1YFUm0hjNgaws25nh8raY9ghe3CrBE7h9JIr6UUTqLs7/e83N0crfAz5IXv+pZSJHIIae//raXZf5bhM5AKnmV047p2ASN2l74d199k+8k+wX23qz+xlq0Y3EjCdR3SHyvmOLDHkxaGi9xNSuk316avQ9q6rehe+ONUCAkRmbypeCHCOiI72ohgpeZ6vzvGjKhcSunGyI2HNH2342xn1a4NK/IX0prFHVrqK9y4mUnRx2aZn3BtZX6COoSNFX4tuDVhf1TyDJTKlHzODNaU64tdkH4lJ9pwn23ZsB5Tr5TpK5NZ6fbcFyxdBOsS5rh04+fGwJ5b3WpNjq/9LsPjzLThztUVnr8LSrXLlq1Rqq1SjZSTatuXVUDkSLVFkB/BSzlMtWlBuQo/pMpkfpTf4jjOfLdb2TqsPN+J/oMhUuXbDYdFWde66Yud5bDvietb8KyeHvPaX9pVQRreJO68886qeYYMGUKpNinE1ltvjauuugqLFi3CunXrcN1112GvvfbCiBEj+iyGjo4OnH322dh99937RexNCCnPZz/7WZx11ll91l4cx1ixYgWeeeYZXH/99dhpp53wgQ98ACeffDI6Ozv7LA5CCCHvLc4+++xC+U499dQmR0IGE0uXLsVnPvOZmqTaBx54IG6//XZKtQkhhBBCCCGEEEIIIYQQQgYQFGsTQgghhBBCCCGEEEIIIYQQQkiK733vezjiiCMK5X300UebHM3Apyapb55cuwZJZW5aII8KRcWhbDqUtmUEV6mfvLSELCvtai6wVaovt410n8sIte2+hIMrqCIhOas00Km2akEIgSiKcOSRR2b2vfvqHVBxV031pSq3xshkcmoMaqgwsy1/6pLcnL+885fYeeeds+K/PJlbGXF6YgMSYq9y8RedJ5efUm0ygHnrrbfw17/+tVDezs5O7Lbbbmhvb8fChQsxe/bswu384Ac/wIEHHlhvmIR4eulLTJ/D0wrHvDwJcWewPynXtgJSc69gJagQCbl24t7CiGQhBBb//XXsusNuWLNmTeG+fGK3Tzg5bSS07DaSVqpdSgixI5QS8uqSLEFC//Yya5MudD1Okm3rQkq2beqJZLIem6ckSyiJkq5Lepm2biOILYhLxx7IvIPPoaRXi7ZLXs4dSrWFESOLCJE0Gl0BwAiT9Y8Vb6fkyEZQKwAt7XWiYwFIAeGkpvDzbObQS2qVF2xbSa2CE6uHsm29trxuNu7pwUnHnoz2t9oz8z1MCCxfuRLTp0/Hc889V3idDGa64i7c/er/4K01S/19nbTzaCXPAjAy6SgQp7u1YI81EQVidSP1lUEeWBU3YMW/du5lKAD2Gm/Yo9qKb938w6wfwMmNhZTuvODqdecLI3w2S0QKLZCWRlQspZZLO8+zjdcdG8KtX+mOVX882vGKzPFcEhFKZr+VbDvhtpVZl/sx5wWb15az4xiZGNyIBiJt9x3+uBEimCsROVF38t7eCpvto4fQEmrlZd8ur4KbO4uV3ftxk/7500Uq/XNh7r179uEhFElnHy5zno9kMo7c502VUy58fkbwOXyWNucjH22y3rJ1qiCvk3/7c1QiSiefFzmCbbixTTyHhZ/zBOVOqA1Xp1sb8OfadB9c35HzrB30P/3ZkXMvUUmqLUxqWFMlqbZLtp+NbVrYTrlCytXt7kGc+DwlrM6RZ2uDdXJz+yqQjjGxhcJsF5pCehjDPBnBtu+yi1nYtmwZpRJrI3dcc74Xoa/k2u+88w7+8Y9/VM2300479UE05L1Ga2srjjnmGDz00EN499138be//Q0nnXQSNt98c3eP0UweffRR7LjjjpRrEzLAuPDCC3H88cf3W/srVqzAj370I4wePRoXX3xxv8VBCCFkcLJ+/Xo89thjVfO1tbXhlFNO6YOIyGCgu7sbhxxySKHnb8ucOXNwxx13oKWlpYmREUIIIYQQQgghhBBCCCGEkFqhWJsQQgghhBBCCCGEEEIIIYQQQlJIKXH99dcXynvLLbc0OZrBQa/k2kBGpJTcVUasnLR7wdmxVDKeUApWJNa0iKzcvlp+amkjkS+UgVfpV8rEVV34Vaa9ejnqqKMyaT3rl2PN6w/WXacjLy6VL0Krha5Vi/Du33+VSd97773x6U9/Ou0RKyZcTc1DumwloXatfaFUmwx0fvjDH9aUv7OzE9tvvz223HLLwmW+/OUv44wzzqg1NELKU+1cX+XUmz6Xq0Rajlw7EGHWJNfWGWAlpACc2BlOCiqwaOHfsevOu2Lt2rVVOuYZNXoUtvrollpGK71sWgpphLk23YqppRPXZsTVsqQl2JGXYifl2l5eXUpIsr14230OZdi2LKQW/TqRtkRJJmXetr4Ivh0JnVfXWXKxS1ghsBUT+z/tJqxc24l8ZSCKlZDCiK6t3NiJk+Gkvk7k6377NSAgAAkv0A7u66zk1xaQRugNKHPfKJ08NxTICiEw/+Zf4E8P/yl3ztcaUWh7ezv22Wcf/OUvf8m+XCS1DWY6ezpx96v/g3+t/qebIzvPgDDydJ0SRV6k7CTOgQxbKrsefDl7vEAIiCjyY2bbCQTduj3/OGPXk5UN2/lT0PJkAQQvDjJrLQ6FuUnxMWw9yp8rQoE2bM5gbhMCYyu2NrHAisfNn7avVhKuZcbmOJHS1RUZeb0/X2S3SApEQqAkJSIrzZaBnNv039er17sbUyEhpM5nhdpWUO20zcqMetBHaftj80d+TXhpsy4j4cXZTrptjzl7vKal2nBnh2Bcw3N5chPhgsjbgEw9AsKt04rPosFzZebFTW59pJ4xRc6aCtoph12ToYgc5rpmFpO7Kro/w7GTfv274lIkxjfxI4WTabvQw7UenHsrSbUT1+S0VDscp7y+1yjVzqaJqlLtpJhaS6mtnzoMIlRY+11GwC1EUqSdFl7D16kUoGIr1C64GXF32bWoELSLoEyy72nBdmbsgr8jSbyWQIiyAuxGyLX7gssuu6yQxPuEE07og2jIe50Pf/jDuOKKK7Bw4UJ0dHTgxhtvxD777IMNNtigaW0+/fTTGDlyJFatWtW0NgghtTNv3jzMmTOnX2NYt24dvvrVr+LDH/4w3nnnnX6NhRBCyODhO9/5Dnp6eqrm23///fvkZTJkcDB37lw88sgjhfN/97vfxbnnnss1RAghhBBCCCGEEEIIIYQQMgAR58+b7v7V5eStxmKTzUb2ZzyEEEIIIYQQQgYZn5z4LQxv2bi/wyCEEEIIIYQQQprC3LlzC8k6X3/9dUycOLEPIhr4FBH/JEi7qKoUry6iStUhkjG5z6HTqdaYK8QSUkkyVrFcIMXLpOXtTzWTkYMVjKMRgsSPf/zjePzxxxNpIz40AxOm31C8kjL98vuLCbKK0NH+LBb/fJ/cfTf+9EYcccQRPqHo8FSRqWX29Xad2GbrXMcDjcEu6iRJSqVSIZlBvQwbNgxr1qxpWv3k/UHZ82e101GN9ywikSayecrIM7Mx+lLJ/co4KWOjtVT420svY9eP74aO9R1VOpPku5dfiEO/cChiFSNWCgoxVByjR8VQUIhVDKVi9CAGlP4eI0Yc67yxiUfn87/tfZmWecau21bu6bvo79eUUim5qTBjaWWwocTWyo+FkVoHAl3hpbZSGn2xFWQLK8/WUl4rq3ZybGWlwV4SbEXCTuZq64OWyCp4qbaAgDIuVmkkvxYBLdG2plkRdt+KQUOha6yghJl5Fcx9uD6UMvOmzHrQ3z+3/+fwx4f/WGgNjBo1Cvfdfx8+vvPHC+UfTKztWotfLfwftK9920nSrUwb0AJoQHiZtJEpCyuAhjSydi2KllbyHmXF8iXpBfGRlbmLCFKWEMGIpxE5QbYVO1s5txJWmC+d/FgmZMi2V0aoLM2aMUJ+u6qUNtTCLzDhhbxGXuuXpbL/gz2veFTqWNb1uaq9IlfHkzqn+XNc+flxfcrk8fJlYYTMIigQngtcXtescOcOKxFXUK4uXV5/U0K5sbZxuHZSz2fu/BQMXXjtSEuodZYqz5B13guHbVV6Lkg8S4qc58zQwhyGEgiM9dilnkXK9CshOA6ezd25TSXLh2s1sW5UMqi8PgoRVIhgnaTGNFcSnnrGFv4AyuZJlU2QCquaVDtdQKW/lLkvMInuGE4WU7mfE/WoUM5tg0Wmsty1VGmJVngW9s0Ex0JwvHvxvx375FoNy2Z+h+cNd04QiXWb7Ubv/t6k2c+tW2+9NV5++eWKeUqlEjo6Oij0Ik1l4cKFuOKKK/CrX/0KixYtQhzHDW/j29/+Ns4555yG10sIqZ9bbrkFxxxzDDo6avu7hEYzduxYvP766xg2bFi/xkEIIWTgs/HGG2Pp0qVV87366quYMmVKH0REBjoLFy7Etttui/Xr1xfKf/HFF+P0009vclSEEEIIIYQQQgghhBBCCCGkHi64ej/wX1ISQgghhBBCCCGEEEIIIYQQQkgZPvOZzxTKN3PmzPeM1La3CCFqEwylh8170PLrz9mZSSsjAAvjExAJaVY9UiRR5afm+mwcgcwsHVtF2Rnql0M1iqOOOiqTtmbxb9HTsaJ4JdVCriDGqnXsZeuosvu+cNQX8L//+79V12SCHJFaX0i1CRmI3HzzzU2VagMoJEogpG6q3drVeCr22mT7LSUmTfpATVKevNErKdNCWC2W1TLpF59/EZ/82K41S7W32W4bHD7rCEhosW9kRMJSSkRGOh0JCWnEwVJoybCWBnuxsM6n00qyhJJMC4dLLm9JlPR3GSGy9UW+bPhdb6WgzpLbpJCunZIoubyRFRtLHbcUJZSCWCTMbxmhZNuXJSNOjiAjmZIeexG3lHak9D2aFWdLN1de6Ouk2ub+VIu7rfzX359aQTBMGSf5DSWvTqzs7229E9WqhYVfGwAW/X1R4XUwcsxIrGx9B+3r3q5p/Qx02te1Y/7Lt2HZunZzrOjxSUi1A4m6FWnrda7nWUo/n06CLcw+9zlYL5CQAtDTLd0xCpjbTGHS7XzaPcKlmnyBSFvYdaXF3xBK74t9vsyziQhWhjBCeCfxDu+h020KI/e2Zc2ad+Jx4WT2VmLvb5+DMqacL5u/2Ty2TBiPi9P1Xbcd2XLK5kcQv/THSRCfPbf5+3U9RjYtnB9AQCjfZnh8umMRdkxzpM2pz2V/qtzjF332zIik08/A5hwUXkMSLzBI+v8zscmcf3qe91yTuYapVJrKyWvmIdFuOMYmNCntNU9v9rhMrvnsmOa20wipdviMnlOmslRbR15Rqi2SL9OwWuxyUm2fw9fhyykn4A+DV3HshPkKMC9oQGaLzcsbcjeky5iXa0AZi799sYaJI/Zx2P740MyXIINK/fj+wb0zAIE8HKK8aD4jHa9645cq38S/A+zs7MQrr7xSNd8222xDqTZpOlOmTMGll16KV199FR0dHbj55pux7777YuTIkQ1r49xzz8WGG26Ie+65p2F1EkJ6x+GHH47ly5fj2GOPRWtra7/FsWzZMuy000791j4hhJDBwYIFCwr9t6LJkydTqk0A6Gf64447rrBU+7LLLqNUmxBCCCGEEEIIIYQQQgghZIDDf01JCCGEEEIIIYQQQgghhBBCCCFlmDx5MiZMmFA13yOPPIJjjjmmDyIaPNQs106LqCoUz5WHpdNCGXJKPBjG6Mql5YR1yraLkG4jV3KWjjWIM69/oaQsLFNLTI3gsMMOQ0tLSyJNxZ1495U7aquoWjgFpXPVKI34YMX99//2/qp1OFIy9GpC7Vrmx4nQKmzvFd5r/Xm/8sorr2DWrFlNbeOggw7CiBEjmtoGIb2Ra+ed61WmUL5cO0/gmZVri0T5UK793LN/xe677I7Ojs4qHUiy+Rab4+7f3WVkuVpyLYRwQm0pjODaiLNLwou0Q6l2SQbibNj9JS+8Fl6u7YXaVrDdkpBl63J6K8kWJ8zW5UpokSUXh02LMm3b+FKCb5i4pHR5pJGF6y1y8t3ISZL12EsZaYmulWpDj5OClRBLLxsGEInIzb0uZ0XH4Xwal2pKzJuQvJr7Rl23yaMCVaxIrpdwFZZKpULrYOLkifh/v7wWG248HotXvobXVi56T1yb/7b8Zfzy5flY27XGjaGUXoDtpNpG/Aw7j1JCSCPMll76LEU41xISEZKCbC/3hZNFB+JfU1YATlDtpNcIxNCh5diI092fVjqs7LzDnUOSMn8vEtaCdwR7hVmTMJJt6SXZSK4tL/q2CuNQQO4F3KGEPlBlB3lQdrOib7tFMjJCfH0+kkZwHkkv4s6TbzuJthQQ0krU4SL3eaR7thCJn2Dk0s9lgZRaypT8HnCxhqNcjXDNlPupBTtWVV/cBAHESD5n2t8iG3+wIrJtpuNMiakTY5K61qXrtuvVpwtv0c7ItlP73WrKxpaI0caQGp9Kguxa5tOSFjb7s334LciTlmoHv6GUO85DMsJpu98Zp82WJ9NOqapjFTsZdt5PNdK5nYw7SI1VnIwLCoiT4vA4Vv6UZyTZ7qtTb6fk2IFcW9hxE4NPrn3NNdcgjuOq+Y4++uimtE9IOUqlEg4//HD89re/xcqVK/Haa6/htNNOw5Zbbtlryfvbb7+NGTNm4PDDD29QtISQ3jJs2DBcc801WLNmDX7yk59gxowZ2HbbbTF8+PDCz5aN4MUXX8Tw4cOxdu3aPmuTEELI4OIb3/hGoXynnnpqkyMhg4WDDz4YDz30UKG8s2bNwsknn9zkiAghhBBCCCGEEEIIIYQQQkhvoVibEEIIIYQQQgghhBBCCCGEEELKIITApz/96UJ5b7jhBsyZM6eQ/Ob9Ql1y6lCwXaVoOZlXKiEroM6JyaWl3E4ZnVmN0u08QVq6jXIybduf3D5ZVP441yJea6RAfNy4cbnHzMqXb2lYGw4nTquQpZKUTsVo/9MFFct3d3dXXxOptVEknnIUkWYXnq9KxsJ839yA4r0g8Hy/sn79euyyyy76+GkSLS0tmDdvXtPqJyRBL+TaendehuTFPCMiTV3fnWy0gFz73VWrsc9e+6Czszap9mFHHYaHn/wDhrQO0WJhCCMb1rJgKSOTruXCkYycfFqafFaqLUPZthNqR0aQ7QXYMhRqi5KTcZeMLDuxyUDIHeSXpg2/38izZYQoKiX3BfJvHZuWKUfCCrW9VFtAaJk2IiOnteJgMxZWqAzz20qRzdx48bUVGZvvgZDX7nNSXmhJLxRMfSa/yhHhArkvj3G5nINU75NCZl5+ksfEyRNxw/9cjw9O+KCTDrevexvPtz+Hdd3ralpTA4WuuAu/W/wAHlx8P3rQY2TLfp4FhJc2m7kUQiCCdGMn3We7jqQRT9t0vUVOsi2NAFoisnXYMtK2aWXAXgxtJe0i+O3XEDLnBGPKhhWC269WIx3ml0JqAbfw30OLcijSDlebPi58fVb8bdOcqto+94jkZyt3DtP9cSaRkHMHx4OdJ1cm+Gwl5IFy2Z2zknfrgVDbjIttwx2T5kiOZKTTha85LK+nytSlgphsATM+9qwABbduqj1D9vZ5rNKLmxLjmRaEIyWRTj83B32zZRLtuhWDbHqVvoa/XV6RrNN9zn1uqfBQ46Y3+5OORcUq8T39dxFVpdrpF4SlyuRJtVWqkYpSbRHsd5LodAiBZDoUZ6tAcO12GZm2Ul6erRRiZSXYYSzZv7hQKi60JfTaQcAJ2XYg2bYy7bQAPCHYdn0K68rKvq1cWw1iufZ1111XNY8QAieccELD2yakFiZNmoS5c+fi5ZdfRldXF26//Xb853/+J0aPHl13nbfeeisOO+ywBkZJCOktpVIJs2bNwt13343nnnsOq1evRldXF5YtW4b58+fjtNNOwz777IPJkydj+PDhDf1vDZa1a9di+PDhmD59OlatWtXw+gkhhAxeuru78fDDD1fN19LSglNOOaUPIiIDFaUUfv/730MIgTvuKPZC8OHDh2PevHlNub8hhBBCCCGEEEIIIYQQQgghjYVibUIIIYQQQgghhBBCCCGEEEIIqcBJJ52kBXcFOO+883DsscdSrp2iV/9nwyry31xBVp7gK+mvzJeL5QnJ0rGXkWFXkpnlxl1FsFa2D2nZWZmyRWnG/xH06KOPzqStf+sv6Fzxcv2V5sjIvcSsdku0gMCyJy/Gir/+d8V8m2++eSEZXpH2qs1LESFXTVLtauRI4JpKHUOXJxYnA5/ddtsNy5cvb1r9Qgjcdddd2GijjZrWBnl/Uej83idy7dQu5eML66gm1/78wZ/H2jVrqwTsKZVKuPkXN+OyeZeiFJWcKNZKgI32Vv82ImotH/aCYSum1rJtI7KWUep3CaXIyK6dMLtkygTpRoRdki1aym0+W5G2lWRLK9EORdqy5MTeJSfx9jFGIjIibunk2tKmCdM34fML4eXITvwrjXgZXoKsRczmm5X2CuEkvtbU64S7eje8Ehip+7pgrgPJKgAjRrZyYuHWilI+mzAvH/HiWgkIgXHjx1VcC5M2n4SbfnWTkWpb5bGe/3Xd6/Dc28/gn6uXoG9vIHrHP959A7e/eAv+tvwl45/24ms7d9LMnRVIJ0Xa/niQWrVt8kRuXUROsG2PGbNGlISQElZz7WXNVtAsdEww68HIs62sXU+fWSNKufUGlz+5dpSt334WulyuTFkE36W9zwVE0G8ftcnpxiK8N5ZuTPyPlWULV4c9i4QCbSmkPhZlSqwdSMvduUeYOoz83sZhZdrCiNFdn5w8GxAKkEaEbccdUiTGIzy/2nlye0MRtD1O7fibx/6s8NzL0Ku9pCcUjxehnhc3pV/UUPZZWduOs/EIZMskimeF1bn5c65riWtbcGpJ7Mv5cYdDcBrN5CnTX9s/FavM/CbqKyLVTo9FA6Ta7hkokEErZKXaKvXjG0kJtQAkZkAAACAASURBVK2kOlZ5SyUjqo6tIBtauB1urkzeC6GC+uJEuq5Ti7yRkG2Xk2znCbZDObjtlEByHGxiIbl2aixD+lOuHccxnn322ar5tthiC7S1tTWsXUJ6i5QShxxyCO69916sWLECr7/+OqZMmVJXXbfddhseeuihBkdICGk0H/jAB3DwwQdj7ty5eOCBB7Bo0SKsXr0a3d3deOCBB3Daaadhp512wpgxY9Da2tqQ/w5x3333YfTo0dhtt93wr3/9qwG9IIQQMtj5wQ9+UOglr/vuu2/hf+9B3nssWbIE++23H/bee+/CZYYOHYo//elPfPYmhBBCCCGEEEIIIYQQQggZJPC/BhJCCCGEEEIIIYQQQgghhBBCSAW22WYbHHfccYXzX3/99ZgyZQrl2ilqFiekTU91CCudZMwn+K2M3Kxc7OXE2RV/Kki3E3XnicLyYg7GJU++VqkP5frVDKZPn47x48dn0le+fGv9lRYOtVjGuGs1Vjw7r2Kej3zkIzjk0EOKNpwlWF8Djv7wYSYdcrUVpWB70DB79mw8+eSTTW3jpptuwvTp05vaBnl/0v9y7dS3OuTajz/2OH7/0O+rBOppHdKKBx59AJ/ab18jEg6l2l5aq2XSESIY2bSRT0tISCPPjqSWZUdWTC0jJ7O2+yMju7bCbCvddsJsWUrk9+lBHU62HQi1rWBbRG5fsv1QuB05MbcUJS8Gl5EX+yJHsCylE/qGY+SkwHasYMXXgVhXJIXGTtyrAplveE8ogru6QBgrIRPfAeS8MCZYaQpeAi4ETjjphLJr4UNbfAg3330zNtlk40R/hBGD67oVFq98DU8v/QtWda4svM76g7Vda/C7xffjnoV3YXXXuxBSQhgZtpU+R1aELQQEIieKtpJmJ5d3m4AwonUthNbrz8u6w/KRkWvDCaVtvfY408Jzqy/X8xYKoaVVaQeidLcy7MtlRDD/0q4JuwZNmlKQ0kuh3fp169GvHQDa2m3SIifYNivL7QvWhdBr2YvFQ6G2X9NwbVTekseBTwlF3VJGrp8A3LhKdxzo2mRYVyC598dc0LSyH6Vr1aZLISFUULc9BwfPaNLNr38mK/IsWE2G3cgXN7lzkk/Mfc5Mt+HGosJ1Lu/6lPtsm/OCKNuvckLv8Cddd7V9mThN/blS7Zx8Yd8S1C3V9gOZJ9UOC7jnHyeHDrMHwm1nxnba6qRQWxlhNRSUil0eV5MRaSMUXiufp5pEO1+27esMRdj+uU5l23SbF2y7OlRYv+myiUPvzo6HlmuL8nLt1LQOFLn2/PnzC0nhPv/5zzekPUKaxcSJE/Hqq6/ioosuqqt8LX8XTwgZWEgpsc8++2Du3LlYsGABli9fjo6ODsRxjHXr1uG3v/0t5syZg6FDh9ZVv1IKf/zjH7HZZpvhhhtuaHD0hBBCBhtXXnlloXz13peSwc9vfvMbTJ06Fffdd19N5ebMmYPtttuuSVERQgghhBBCCCGEEEIIIYSQRiPOnzfd/UvOyVuNxSabjezPeAghhBBCCCGEDDI+OfFbGN6ycX+HQQghhBBCCCGENJVVq1Zhhx12wMKFC2sq94c//AF77LFHk6IavNQtHAqlX+XqLrOzrBSpSiiJWBvhRw6rqybwTO9W5cvkyr4qVd0kqbbl9NNPxyWXXJJIKw3fGFOOehYQUf0VF1k6bp2Uz7zm9Qfxj1/ni6ja2tpw1lln4Wtnfg1DhgypPUbUPh9Fj4lC81Yty0DxUxc4nssWbfL6JfUxf/58HHrooU1t46mnnsK0adOa2gYhVc/JvTzP5t2TKKhEtQqpL9aXqwJxJLwk0pol9/vUfvjd7x6qEqBmSNsQPPTHh7D1R7fWAkwjt4ytZBMwYkwt14yhABUjBsxv5fYp8x1KIQ7EnvZzHEoxE+pMmwZ93Rb+8l1uPITtbyDG9RrdQCYMWC1xINvVn7WyGF50DGGE2BK6qJUkW7mu8OkqJbm1dSphvME6NRQXh5JeF34ogXXiT6HXghBa+irD8RBWl+rL2vGHlsQq+LH3Y6bnQUGhu7sbZ53xDTz04O+xaOEiAMD/+dynselmm2LW8Udj3EZjoZRCD2LEcQ96VA9iFSNW3eiOY8SI0WPT4258YNg4fGjk5hjWMqzQmusLOns68czbf8Fzbz+Drrg7UOuaNRHOqV0zQiSl6dLKtkOptpZGRzCieUROth6JCAISJaHTokDersXuRkIfGSG9iEw5K7PX9fo4JKS0q1KvGC+GhlnDvk9+nSIh3xWBUNZjy9jzh3CrRSj/2cppbftASrTr6kufk5LzoYXFeQbiMhOYd/7Mk0Q7OXIc3Bf6oyopeQ4k2Cocr/SRaEv6/EopJ13O3H+KZCkEx2qyS/kXhWbdz+ZJopMZUte5YL1ks4r8uaog9y78PJ5zbUvn65Wo2C9dF5tt1x0bQVpiPpsm1bbfyku109f59LXR7kuW92WUrUuF9wjpYze8fgd1JNZGcG7I73LNuOPTrFElsulKpcc/53gOjmXpjtesWN19Fz5dBe0X/buVzPcqx25vj+0999wTDz/8cNV8K1aswOjRo3vVFiF9xdVXX43Zs2fXfF5/7bXXMGnSpCZFRQgZCMRxjIMPPhi//OUv667j/PPPx3nnndfAqAghhAwWXnjhBWyzzTZV802YMAH/+Mc/+iAiMpDo6urCOeecg+9///s1l502bRoef/xxlEqlJkRGCCGEEEIIIYQQQgghhBBCGs0FV+9HsTYhhBBCCCGEkN5BsTYhhBBCCCGEkPcLTz31FD7xiU+gs7OzpnLnnHMOvv3tbzcpqsFNXaKsgjLeRgu2c2MoSi0y6DJlK8mZBppUGwCeeeYZTJ06NZO+6QHzMXyzf6+/4t6MZcDqv/8KS+6blU1fsxptbW2Fx6jWsS9Hw8Tag0WqbSlrkS1QlHLtAcf48ePR3t5eKO+mm26Kt956q6Zr6s9+9jMcccQR9YZHSE0UOi9XOg31k1x7zMgxWLt2bZXAtVT70T8/ig9v+WFY8XVaoq2/w+zXnxVMnkCQ7QTbTvIc7LOSbaVMeS/Udr+VF2ynex6OU/KaKwIxpv6u/2dU18KpNs1nL8J2+0Ohtt3v8kgIYeTYQrj2QyGzQCA5VkaubazfUkhTZxC3SAqeE/0y+azoNZSh6t9lRL0pMWo47kLAjD+8OB0Kcawl6OvXrUPLkBbESiFWsZGjx4iNTLsn1p97VKy/q27zuwc9cY/7HMcxxg0fj81GTsLI1v77t6frutfir+1/xQvtf0VHT0dirL2AXbh5EJA+XWjxtZ7CCAJICrUhIGUECeGk2FJIRNIKtK1cWxiRdgQpIyPhjhAhcvm1eFtCWDE3tMTbCbVNdJG061aaPgChLlYIGfiivVTbiWPNerLDINJ2enNsBz5ojTnXhKJ3nyF5zvHnouR+/clEIXwc6VNmrm87yJQM2cccirTTlSWPt7RQO6jHHtf2/JGWYgfi3lBm78v74zAh8M0MaJaE0LkRt7N58uhyJIZMFZcLF5BrVxJL56YnJjgl17bnPiTT6yFPqO3Sk67rZH70rVQ7PF4T13mVzJgn1U6L7dNC7cSRafbFsUod7+HVOdvZML7EcITjmdiRHRt3Tna7U3MhghEPj2H481viGBbmNRhW4C/8qwCycm29pxFy7cJ/V1Dn8+rQoUOxfv36ink23XRTvPHGG3XVT0h/8fDDD+Ozn/0sli1bVrjMCSecgKuuuqqJURFCBgpXXnklTjzxxLrKCiFw3333Yd99921wVIQQQgY6M2bMwD333FM137e//W2cc845fRARGSi89NJLmD59OhYvXlxz2dbWVjz22GN8yS8hhBBCCCGEEEIIIYQQQsgg4oKr9zP/7w5CCCGEEEIIIYQQQgghhBBCCCEV2WGHHXDppZfWXO473/kOjjzySHR3dzchqsFNXaIhhUIC3nLCYydYStcjgq1oDEW36sGWrxuVZU8DUaoNANtvv32uWHvly7f0SfvVUHH+8Th06NA+lWpbEWnD6O1a7GvCuIoef7ZoI8eN9Jo777yzsFS7ra0NTz75JA444IDC9R955JGUapM+xUqWK1LpNFTlnJZ3DbG63xzPZ2ihTIie3Xcjx1y3bl3lmA1/fuLP2GrrrXRZIdDd2Y2enhhSakGlhAQU0N3VjXVr16FjfYeW/8LIhqX0ImARIbJp0kuGJcxvIxoOt5IRErv9Quo0GSGSJV2P+Wy3ZJouE0lb3m42Tbq6bLqL28SuI5RaqiylkytrabIWKIvwR0gIqQXaXq1tNNzCC5utVBuhCFlolWdYn5s7AQiVnEshAzlwINXOrBsrAg8Ey0oZ2bcVkFqZMHyaANA2dKjps84vbL+EBBCMiZGL699WKG3GCRJCSry99i08/s/H8Pi/HsOSd99Ad5n7rGaw5N1/4HeLH8DNL9yEp5c+ic6eTjdfUgg391amrqOOnMxamrWq+x+ZMlGwFmxf01Jt038IN0aRLPkxMulJcbaeT6EkpBVhC2Tk2VImH0z0J+k/B6Jgaco61zqS5wZh15AINgXfuAKECp4r7FpSgWheBMFC+N/BmkIQKdzRAXdM2DlIl0tvfl9y/IXrj5HWuzOmPz6ljFzZRF8ASOlLJOS9ymdKHF9WuKvg5jk818L10v8T7ISUu8L5355nvcg/fywqbsgvm0DkbHaRmLUjZf4/Ic+ca/KeJYI6022Xe05NpKdicmNs6rPP7BX7mBd7ek0FdfSlVNt2T/kDLpOnklTbvI0ibMlLtW168HKF9AsW9MsSghdZKBW8bMGWjd2LF/zrF+w3/VIF/RKF2KQo8zIGs8W+7TjW390+k9++nCFWrgYfoxmC2L1gw77gwz4nhz2Aad+Xh9L54tikKT/aGaV4ICsX9ns43pmpVhW/N4uHHnqoqlQbAA488MA+iIaQxrLHHnvgrbfewvnnn4/W1tZCZebNm4fzzjsPS5cubXJ0hJD+5itf+QoOP/zwusoqpXDUUUc1OCJCCCEDnTiOcf/991fNVyqVcOaZZ/ZBRGQgEMcxLrnkEkybNq0uqTYA3HjjjZRqE0IIIYQQQgghhBBCCCGEDEJK/R0AIYQQQgghhBBCCCGEEEIIIYQMFmbPno1ly5bh3HPPrancz372Mzz11FO49dZbsd122zUpusGJFVE1Q5Ir8uRVQbsqI6vKVJClljCLSoKrCLqy1dYndO4rqbZl1qxZePrppxNpqxfdg7hjJeSQUX0aS5rutf/KpI0ePbpPYxhoYuhGysJqXqNpyX3BUBJyPNKv/OQnPymUTwiBe++9FxtuuCFuvPFGfOhDH6oq5J4yZQpuuOGGBkRJSO2EIs5cAslqfgUoe04TRpJZLt1LOYO6TJs2LpdXCLS/3V742nLUEUeh/e12rFy1Eh3rO9DT01O1jJQS4zcch9333gPnfOccjBs/FjEUhFBQRi+rVAwIqdMReSGmiqGcxzQUairTL/+iCVVlTJ3C10luQ7m0FREL/0n6z1b1KwJRr0+HE0jD1CeMFNn4N00vQ7GtaTMl1VbCS7SVgFHvSoQdSwjShe+PEv7+1M8vnAA4cX+bkK1rwamU0qwNb41V7k9ovbeQUCqGFAKxkBAqNtJpBaUEpABiJZygW0FqYalQUEqasVFaymsFrUJhVecqvNP+Dl5ofx5jh43D+KEbYvywDdFWais/oTXSHXfjzTX/xOurFmPxqtewtmut2xfJyK0JMzNw+uUwzUqu7V4ZQbvMJSIjqtbCba1OjgKpuJdqR5DSC9q1JF5LubXEOzLicuGk3lrCbWNJxWBjkgjSzGbmXLp+CC+CVn7+nTjaznyeaFkBejqVqcOKlc09lV1f0hcJT0TKtavPO15j61FBXSJYibkxFUAEf9p63eoW4RgAIhJQsfIlgnEKpeIJAbnKxpSpNzw+gzgS/QzkyKmQq74wqeHO3py2E7tFcp24e+qKF7SgrlBGLUXZ+Ktd51xdThSdiifn7wpCaXpufKnmwjrcdaMPpNrptMz39KGTkDwnSwZ67KABL9W2/dNjGSqlk3lsPqvORpDH73MZc+9hqj4zpg4DAFB2DmJlzs8qcW7R5xJfv7DnFxVUKsLziXL3QDDnTnvvIJTS7QXHqzuvubaUO2bd/VTOsWnzlftejXL1VmLu3LmF8n3961+vqV5CBgpSSpx33nn42te+huHDhxcqM2fOHMyZMweAfklXa2srhgwZghEjRuCjH/0ojjvuOHz6058u+7IIQsjg4eabb0YURbjppptqLrt06VK89NJL2HrrrZsQGSGEkIHIJZdcgs7Ozqr5dt9998IvdiGDmyVLluCII47Aww8/XFd5KSWuvPJKfP7zn29wZIQQQgghhBBCCCGEEEIIIaQvEOfPm+7+6enkrcZik81G9mc8hBBCCCGEEEIGGZ+c+C0Mb9m4v8MghBBCCCGEEEL6lF/84hc4+OCD6yp7zz33YP/9929wRO8NmikariaAqth2M529ZcRf5UMZHFJtAHjrrbcwYcIEdHd3J9I32nMuRn90Vn2VFlkiBbq65N4jsXrRbxJpG264If71Zla4Xb6Z+se07HqrUqWTwTWQRgq10/RmjPJEbhWzU67dr+yyyy7485//XDXfRRddhDPPPNN9b29vxxZbbIGVK1fm5p84cSJeeOEFjBgxomGxElIPVe9Rqp2CKrq583d6OW1OcSuHVU4xiVWrVmHcmHFVAmkMQgjsuueu+PF1V2DsuHFG3Kltpdppa7XZVqAdpCkrhQ7k2rYXTj5rUtLfzR9WJJxUaJs/hZcSe+WtcDJWK4vWSmEvzRVGgCwD4bUwkmUrNw4lzdrXaSXbXqrtRL5wXwPBsHJl0uOJGNbAnZB9AtBtCT8eGcmqUq5um65U7HLFSo93bHWqSs9XjBhxrBCrHr1HxXpDjDiOoaC/d8c9wb4e9MQ96DHfe+JuV6Yn7nFlY9WDWOn2hpaGYXTbGIxqHYUNhmyAES0bYGjL0Kr3CR096/Fux7t4p+MdLFu3DO3r3kL7urcRqxgIxLxJN623Gifk5W5OUzJr4dOklVs7ibYRa0sJLVnXkm0pIv9ZarV2JCWkKLn0SJYglICUJr/NAy/oFhCQUWTaEUkRN7yIO7X6YCzgbk3b9DglfXX9DkT8gJfNqjgpfU3LgBOSeyPZzRXgK3+Eh9h1nHQ8F7+5S68PheB+L5Beu+Cts9fks4LtUKgd1pu3/tJrxqVl/eG5cVa6VghRRghdy6140dvdKhLobLVVXiJRrpwM6qzqW85myKSpCvtsepU4cwXJoVQbyIxjI6Xatvq0dL6cVFulji2Ex19QLjzf2/z2muivqUFulY7LyKjducu8ICA4x9jjyF5DYsToUfrc3h13oUclX8KRnov8NRZeo8ProwgE//44cy8PsFG5y31w5AYvSpCQmRcO6Lr8CSF9zIcvI1CZtvN6ICp+r0Ytz6kjR47Eu+++WzHPuHHj8Pbbb9cUAyEDkbPOOgvf+973GlJXS0sLdtxxR1x55ZWYNm1aQ+okhPQft9xyC4488kjEcVxTubPPPhvf+c53mhQVIYSQgcakSZPw+uuvV833+OOPY+edd+6DiEh/ct111+Gss87CW2+9VVf5jTbaCNdeey1mzJjR4MgIIYQQQgghhBBCCCGEEEJIX3DB1ftRrE0IIYQQQgghpHdQrE0IIYQQQggh5P3K5ZdfjlNPPbWusrNnz8aPf/xjimBz6JVcu4qIt4jIrU8F2871Vr3iXgmKC7bRDA488EDcddddibShG+2MzT57b30VNkCsreIuvHLtJKiejkT6F77wBVz/k+sLh1LvnPRmjTVarN1MqXZIb9dv4XZ4Tu039thjDzzyyCNV8+Wt/yVLlmDGjBlYtGgRxo0bh4kTJ2KLLbbA1KlTMXv2bEgpmxEyITUz4OXaSqGtta1m+VRviEoRrrzuSsw46ACn0fZSTyvK9nrtPJG265cRbLrPeYSG7UCs6X4H0mQv37RC4nB/VqjtxJ6hzFgkSrt0J+c2Iael2gICSqhQDeqXh/Bp7rvK+W3GygpvrSfUDVcw2r4aL1rV8mk75rGbi9jIV604W6kYsdJSbQWFnthLtrU8u8d8DuTaqkd/j5N5wnzKCrYDYbcWdSsTG9AiWlCKSohkpMXQKkZP3IWOuBMdXR3oVl1+zTiZbP4ScbcA1qUqEishsSacYDtYD0IISBG5+dTiay3XlkJqGa0T0VrJthFsy1C2HXnZtiknYSW2Pk24z17kLYRfS9LFqq+B9rsTzoYi4NSaUvASYSfftqJpdwj5tWUXkFC+fPg7cf5RyX2JuUidqJzMOFykSO5Pk7mXU2X2BW0lk0UiMexzJaF2WH81qXZinCuc+MP+ZfrVzFvWzLFRubGMwLzg83jZue3Fta5cHSq8PtRArjA8FWsoB++tVFsk0uqQaqfPczlSbQUVnAeT11d7XYXwaz8SEiVZQiRLKMlSr57LlFLoirvQ2dOJjp4OdMVd6RyJj3lrLynOtucoL8K21+Lw2usE2znXZeH2mzTh59Fe910d6WO7kly7zHFf7ns1ijynPvvss9h+++2r5ps5cyZuuummmtonZCCyePFiTJ48ueH1HnbYYbjlllsaXi8hpG+J4xhnnHEGrrzySnR2dhYqs//+++Oee+5pcmSEEEIGAn/729+w1VZbVc234YYbYunSpX0QEekv1q1bh7PPPhuXXHJJ3XVceOGFmD17NkaPHt3AyAghhBBCCCGEEEIIIYQQQkhfcsHV+6HU30EQQgghhBBCCCGEEEIIIYQQQshg5JRTTsGQIUNwwgkn1Fz2qquuwlVXXYWtt94aX/7yl7Htttti6tSpGD9+fBMiHVwIkSO/alTdgQStUvt5qIT5scZ2y0mUCriYGiEk7k/Z8KxZszJi7XVLF6DznYVoHT2lX2Lqevf1jFQbAA499NCmtVloTVeapoJrr69E2bVS8ZhroFkwI3AkfcbGGxd7+eLixYsxadKkRNqECRPwl7/8pRlhEdJQqt6jpCSM2QpQ9nyuxY45klmTnuutNV9sXEIIjN9wPJa+2XeykJ7uHpww6wScftbpOP0bpwX90GJpr/q092DwYlAYWbTtigj772W/4VedJhJ9d8lOmqlrdJLcjFxbBiJO6Zrwcm3pmpaQLggr9ZShFFQEeUQQg9AiZOVa1lHJ1DXKrSkXhBchK6UgIZ0kOS3Xzsp9lZcnu7rhorCyVgG/H5BmbwwJiVjFuv8qhhTSzJ+00QeTocu5XTkudwWhhbVxbJtHrAAhTD9ihS7VhY6uDgBW7A1Y+TeEgkTkxfHC/9brJdumHcOOdR2Ye+KlGLfJOEzbYyqm7jkVbW1DABFI0+38ChiJthdc629Whm3ThZZqS4kokGvrshGsKNuWt0LuhCgbwqw/vd/KYyX0gSClj8PPESBUVhpr10kohvVDIJLlhQBi8ztcW+F9k8qW93OZsFtn8sNJ5JGQAgshvLS4ipy4LOGyS4VgG03Em5LiCiny+xacTNPnkUxsZeS69vgsR8X+hSf1RpLTp3JUEozX/DweXv+qXOt0dpVJT64zpObcx1r1eSe4NiT6IXLyyHB3znj0pVQbNUq1jVA7LdVWUIgQoaWlBS2yxZyDGoMQAq1RK1qjVozACMQqxrrudVjXvRadPZ2+j0jem/j1bjtor3tm3pW5RitA2XLmmubOb+4P4f4UQkCZOoRS7tzo75MEhBF2+5nxa0OHFr7AIog5tRzSIv1qYv00RZ5Tv//97xeq68wzzyzcLiEDmUmTJmGLLbbAq6++2tB6b731VqxZsybzd5GEkMGFlBKXXHIJtttuO3zxi18sVGbUqFFNjooQQshAoehz0Ze+9KUmR0L6k5UrV2L//ffHn/70p7rKH3/88bj00kvR1tbW4MgIIYQQQgghhBBCCCGEEEJIfyDOnzfd/RvSyVuNxSabjezPeAghhBBCCCGEDDI+OfFbGN5STJpCCCGEEEIIIYS8F7nllltwxBFHNKSuHXbYAd/73vew7777NqS+wUyz5Nq57QxAD2+jZMP9LRnu7OzEJptsgmXLliXSx+5wOsZ9/OzaKyyyLKp0uaP9Wbw2f+9M+rhx4/DCiy9g7NixhUKpVaRVpbIKhYNsFeazUVLt3tbTm7XbSMl2f6/99xsPP/ww9txzz6r5TjrpJFxxxRV9EBEhzaNX53Sg4rWs3Dk4Le9UyZ1OznnI5w7BnXfeWSWA5nDIEYfg8qsvc9LsUIQZKrZDQXQoDHXZC+DluEaCC+8rdQJi+z34ZPcnhdpWxWnyWHGx8GkQcOlOa2y/q6zsWLgovSzWXpeklYAK6efO5jGCZVufk0rb0UvJtW3XKolXY2Wt10ZYrRRivQdK6fmIESOOdVqsYsRKQalYp6sexCpGj4oRxz2IoZJp9nPsP+v6bCs9vj6lTP0xAIUeFQfx6DzKfPc9sP1RZjzsWKTWhJnQuEfhtOlfRfs/2xP724a1YfyE8dhiuynYYfep2GnvndDaNsSsiUB2DWmk14E4WwhEiPRvISFlBAmz33yOpHTibf09CsTbAlJERs5tvsvItOfF3cIJvkMBuIBQZm3IYK0G3tdQFmvXWihxdevK+HVV7AWy6bUWkhH7pvcH6zPhLA7vXWWwp55bzLCTNkmks5QXa9v9Nta6xNpl2kpLdst2odKLm+qkN/e5Re+3K8VXsf2cOcutPydD7rN5ncPk4s+pLy1ObpxUO11FQam2+54sV1Gq7V5SoetRUE56HYkoG3yT6Y67sabrXazpWmP6lTxWFMLrqPktzDdzPCZfhBFcfwH3kgKbPSwfvhDDnkNdXtdGeGUOz5fpGEVCzp4mvVZqfX6tdOyMHz8e7e3tZfcDwAYbbIBVq1bV1CYhA5nHHnsMn/jEJ5pS90UXXUQRPSGDnAsvvBBnn138vx/89Kc/xZFHHtnEiAghhAwE4jjGsLuavAAAIABJREFUsGHD0NGRfYFySBRFWL16NaXJ71HiOMYBBxyAe++9t+ayY8eOxQ033IADDjigCZERQgghhBBCCCGEEEIIIYSQ/uCCq/eD7KP/L3LNvLNsHVYsW9ffYZRloMbGcasPjlt9DPRxAzh29TJQY+O41QfHrT44bvXBcasPjlt9DPRxAzh2hBBCCCGEEELI+4XDDz8c69evx2c+85le1/XUU0/hU5/6FGbOnImurq4GRDd46Ssp7oCS7xpXYCPlwv1Na2srDj/88Ez6yr/dBjjRY9/SOmYrCNmSSW9vb8e555zb8PZ6JYkvWHSgSLVtHfXWU7hsgUOkr+T8RLPHHnsUEhTcddddfRANIc2l6r1DtdNPRR9pdZFjUleJhJDysssv67d7m/k3z8d1V19vZMKRFhALIwk2OmEJYUTDUsuEAzmxExnDC43TW2Q2YesVuk5h0nV54TbXjt1v2rEiTtuegASEgJQmPiPwtO0kVZ550s98qbYlFBwrGEFoIJBNiD4FIFRK3GnLG+FnOj1IgJV+h/W61nXHnUDaS0yNKDwUTEsreZZ+fI0M2s0TrDDazI0sIZIRIkRaLG1l02ZNuHmUtozJIyQimHUjIzfP7seVs2VNvmCTIoJQAt/83LkZqTYArF+7Hm+88gYe+sXvcfH/vRSHb38kjpx2FE7/P1/FlWdfhQUPLkB3Z49pv4TIxRK5OCOh23EibZEj1Q5k3MJKuUWEKBC16/125KVfTwpGom3XmxHRSi3VTpxb3Gd9fCXWhLIS2mCNSLhnDSn9vkoiaZH6SWDOOaGA3v0I+A1+qwdXPlFfKi67M2wlPC4BJzh3WVLxJ44Ue5yl5e3hMZ3qUaKOgi/Fce3XsdVD7jxWyl+mrULXQDsGVa53mXEUwRiGdaS38pVqQTVUNq8KpMt1SLX9ruTzigjS0/kS9RmRdijVti8L0HLsZP3FpNoKUEBr1IqRrSMxtDS0X6TaAFCSJYwaMgYbD98EI1pHAkLoFzHoVza4lznYlyuEL2bQYnArCHevfoCCfvmCUkCP0nXY8YrtyxgA8ztMD17CYEdShd+D130E4yqQIz0HEuuh4jwXoNwz6htvvFFVqg2g0IuMCBlM7LLLLjjmmGOaUve5556L1atXN6VuQkjzueaaa2qSapdKJRx22GFNjIgQQshA4Zprrqkq1Qb0vSal2u9d5s6dW5dUe6+99sLTTz9NqTYhhBBCCCGEEEIIIYQQQsh7EDlQ/4+Ef395GV57aVl/h1GWgRobx60+OG71MdDHDeDY1ctAjY3jVh8ct/rguNUHx60+OG71MdDHDeDYEUIIIYQQQggh7yeGDBmCO+64Aw899BDGjh3b6/puvvlmtLa24o9//GMDohu89Jlcu0bJWNNi6IUobSBz9NFHZ9K6Vy/B2iWP9H0wAEQ0BB+YdnLuvuuvv76hQuZCdZWb8gZLtVWBn0bSm3aq5is6NgP038S8V9lpp52q5nnjjTcotyLvCWoSi+ZWUGlX/n1JWq6dqU8pTJgwAQceeGDl2JrIed/4Fjo6OgORs5EPS+mE1V6q7cXYVritJduyglDWi7Jlqo5E3aFM27YrhZdCm7JWqC0EtLAbRqgNW2cgoXb6YDv/XsJrRa15Um0nOE5Je3UdKijhS9vibp2l/awiKet27ZmdTq4tvADcCYkFMt/tuAkXrx6JxLzZsbSibCOajlJzrEXTRkptPxs5dSStHD0KhNxGpG2E2hISJVFKybOlr8NKr0NRt/n+7VkX4o1X3ii8XtetXY/XXl6M++c/gP+a/V18dpuDcfD2h+IrM07C5Wdfgcfufww93T0oObm2F39L259Qqh2I4vVnLb3W68NKwa3MWWakz9IIoq1YPSNwl1YkjWAeg3UQCtjtXIYmfrcectZPIJp2BIL2zFpLiYmFiV0F+TI/oXC74IZ0faaNTKZUvHkxh2J6dxymzrUJeX0Z+XK158b0PPQrDXhxU6/60dtbcZXaLHmybXsaTN//2zHwCyqoprhUO18+b4skX3lRTqptC9nP5tKdX053JvFUpIxM2mqkS7IFI1pHoK3UNjDWG/R5Z9SQUfjg8A9ieGk4lIrRE8dOqB27+GPdF7ffSLZjhTgQcIeC7djUo5QXbCsr5lZ+pGLo8jDi8Ty5duJ3Nbl2amgbIddObxdddFGhsqeddlpu+UobIQOd6667DieccELD6+3s7MRJJ53U8HoJIc1n+fLlOPHEE2sqc9xxx6FUKjUpIkIIIQOJiy++uFC+H/7wh02OhPQXCxYswFlnnVVTmaFDh+Lyyy/Hgw8+iE033bRJkRFCCCGEEEIIIYQQQgghhJD+RPZ3AIQQQgghhBBCCCGEEEIIIYQQ8l5hr732whNPPIGdd965IfXttttuOP/889/XMpy+FESVlcD1QkRWtI33MjvssAO22WabTPrKl2/th2g043Y+CyO3PDST3tnZiZ6enoa0UfW4DQRw2cJVKhfV5dPNlGb3lqJxFYq7mtv2fXz+7GuOPfbYqnmUUvjxj3/cB9EQ0nwKvRCjmly7imC7SFoQEACF2+ffhj333LNyXE2iu7sH3//2RV5eLbzIWVoZcSi8hpc2B4rtsj8ivZlyVpRthcdawGtl2kFb8OpsK9TWcu7IpnrxsZNnJyXHTkkthJOAI0d0DASCY/PPNK20VyUEwJ7cOQ8EyP67SPmEvXDZeESNvBmZvvh6rMxZunHQc6FHCk4mLhDZfBBeJG3k2lZgHgqyrWBbBlJtnTdCJEu6jPSCbV3GyrdT8upgk8KWjRLCbikkLj7lErz45Et1rNoka1evxd9f/DvuueXXOPe48/CpLaZjv21m4IvTj8XFZ12M//3dY4h7lBaIiygp1ZZ+LcrE+Eo3mlJEfoyNuD00A3u5NoxgWzghtoAAZCjcTq2VxPx6cXQombZrBMoIvQMJdFq6HZ6/Kj7DZETFNu7kVtePkCmJdv6zUzqmcs9Y7pgNRcu2jgZItV07QhbO2yz0+BW4ThWpSzSgrjLXvLxn4rwXKxRBKZWQiWfGoBdS7fSzS2+l2lqajUw5l2ql2qY/ViitoNfXsJbhGFoaOmCE2mmkkPjA0A9g4+EfRGvUYkTZPb4fRprtJdtaht2jYsRxj+urSgi2tSjairNtntgIx7VI2vyGH7Oicm2l8uXafs58/3or105z5513Vs3T1taGvffeu1ftEDJQueqqq/DEE09gypQpDa33nnvuaWh9hJC+Yfbs2ejq6iqcf9KkSfjRj37UxIgIIYQMFJYsWYJXXnmlar7x48djl1126YOISF/zxhtv4GMf+xi6u7trKvf000/j5JNPhpTUKRBCCCGEEEIIIYQQQgghhLxX4X8JIoQQQgghhBBCCCGEEEIIIYSQBjJ58mQ8+uijDavvggsugJQShx56KE4//XQ8+OCDWLp0acPqJ31Hf8vV+gshBI4++uhM+rt/vwtx57t9HxAAQGCDKQdlUjfccEOUSqVe115Iql22cJW6oarWP2BE2kYEVzlLMUF4xTYo1x4QzJw5E1EUVc33jW98ow+iIaTv6JVcG2i4XFtKiQd/9wAuv+JyjBkzpkrjjefXd/8GwmmwzY8VNgsBIa0Y2ouIBYQTbkdWTpyzRVIgEn6zcmcn55ZGji2TMm0tNBY+nxEbW+kxEMiKVZDXlrU9EhKQWdGrU/mKpBgW8PMlhUxcsxRC+a8qKwJO12XbVsrKvJEsbyTM4aXPlUMgb0702kiebS1Sz4Nwc2fE5VJLy6WUEIjM3EZemi69KDsUXyc+u63kBNqRKAVS7kCy7YTdJq+Ubn8o3f7v867Bn+9/vI7VWow1767BK8+/gl/+9E6cftQZ+MRmu2LPrfbG4f9xBC78xoV49IFHoWKVWKt6jUVu/Qhh13xKtm3XmUgroQNJtArn1kp+U8LntEg7JYgWKlhbIpBIpwTTtmyuzDghhM+L1gbo82YrqGHLO7c613jOOKW+J4rZ/pQRiueNmRuPnM+VSI9nuZ9G0ez6G0aB54JKcWfmKrWpWLn6c6/LOes3E19em0aqnVNV/VLtVI1lpdp2v4rd3taoFcNbhiMS1e+5BwKtUSs+OGITjGkbYyTYMXpUjxFoa4l2HOs0J9lGnBJxK/M9DiTaQKx0fjs2VqoN87xsPun0OBjTMnJtS1qu7Ugtm0bJtZcvX44lS5ZUzfexj32srvoJGSzsuOOOePXVV7FixQpcdNFF2HnnndHW1tarOtvb2xHHcYMiJIT0FXfffXfhvCNHjsTTTz9NSSYhhLxP+PrXv14oX95/kyaDnxUrVmCvvfaqqczxxx+Pjo4ObLnlls0JihBCCCGEEEIIIYQQQgghhAwYev//BiWEEEIIIYQQQgghhBBCCCGEEJKgtbUVcRzj3HPPxX/91381pM758+cDAC655BIAwMSJE3HAAQfg1FNPxdZbb92QNghpFjNnzsTXv/71hNBGda/Hu3+/G6O2nlm8ItEgQbIQeOf5/5dJ3n777YuL6MpkcwKucqGKMrI3oKokupqAuiJ5u5vt3PPWuarthvHnzYHdX1SEl8miVHX5LekVpVIJW221FV544YWqeX/605/iqKOO6oOoCOkbtOi4Fy8BqHDdEMiTegpTba4JFFAKX/nKbHzlxNn47W/vx8033Yznn38e6zvWo7urG2PGjMEmEzbBhzb/ELb+yNbYZpttMHbcWKx4ZwVaSi1obW1BqVRCS2srSi0l/OiyH2HuD+ZWHAPLm/98E1JqsbOCv3TbfggIeMdvSmrp0ivIVa0vS6Wvp1aUa9syKU5K7cWsXoXtY0MgNkb6kwjTyki1QwFvSqrtpMeBoDWM0cq1bT15ctawTQXl1pyebi/nBgAllJfPCqUl3BCB2NW0buXKQkKqGLEZOwntHZVCIIaEBBALQMYxICP0xD2IpESsAMQ9ZlKUjkMCsRFBCyGhVA9gv0NCoSeIXUApqUWqSiBWClIYOaow6XYM7ItFZFJUCwB//PWf0NesXrUaLz73El587iXcdv3tEEJgxAYjMGnzSdhh52nYd/99seueu6FUajGSbenmWkBCCEBCBmsAScm78LlFsIYBM2XCSKzj5PoC/j97dx4YRXn4f/zzzG5CEsIpZwAVuT2oVkW8EFDU+lW0VrxqFRW0HrUe9Wo9v9r+vCr9iT+KVvGgHmBr1YpiURG1VYuiKCKCCKiASDjCEQJk5/n9MfM888yxu7Ob3STA55VuSWZnnnlmdtnNWPte+J4HagN1n++5pZ525v3G70vB352Cr3HB38mk8RwMriMRCNTGlDG0HGNAPX9pnDPzPvOQAsM1NKrdGJoioG0+P4oyfqb3t8AclKy/54ss5yqHQ4kV1XZXTBvV9r3Ep49qqxi0+wRGRaIcCWvHCGoHtWnRFuXJCqzcvBL1qe3uW7P6UAEBIQWkTPle89x3FsB51QQgIGHDEu6fELBt6b23u+9F+u3NebEEVCjbdgeFgHA/nSL4uqU+tEL/viKl7z3LWQn6oQ9tH/E6mI36Z3zZXHLJJTmNS7Sjatu2La677jpcd911AJw49vz587Fy5UqsXLkSy5Ytw+TJk7FmzZpY4y1btgw9e/Ys5pSJqIAWLFiALVu2xFq3TZs2mDt3Ltq2bVvkWRERUXPxwgsvZF3HsizcdtttxZ8MNarq6mqMGDECX3/9dextnnvuOZx22mlFnBURERERERERERERERE1JwxrExEREREREREREREREREVgRACd955Jw455BBcf/31+OKLLwo6/rfffouJEyfikUcewfDhw/HCCy+gvLy8oPsgKpSuXbvi+OOPxyuvvOJbXvPlM7mFtQsYj9tesyS0rFevXg0K4klphLSCw2QbNmsXuwFR7Tj7D45ZgFiePpe57jtDkCyfWJnelnHtojvzzDNxyy23ZF3vkksuwRlnnIHS0tJGmBVR42jsuHam5dDxR4ljjx2BESOOUT8GAp9qas7XnnJPYzwV/5T43ztvx8233Yx2LdtlOADHtm3b3HCwFwc1s9FO9FKFRI3wdMT0MxLhb733YAHhxjFVcFMa90cGtXV02wgbqxi2iltDhMYIRbUtdzvz2IzHPvweps6KNM6S8bi6p0xYRuzYvT9jXNstiwpfXBuwhAVb2k7EWdp6DhAWLNiw4S53w8+QNmxhwZKAbXlxbVvazp4sQEin8Cwh3fNuw3Ym60TUhYS0BQTceLeEE9iGgBTSjWtLWEJCwoYthRuXtSCl9ALRAu7J8P/u02//fpjzzsfh50gjklJi44aNmPfJPMz7ZB6e/MtkCCHQunVr7NlrTxw46EAce9wIHDV8KEpKLFjCAiCQMJ6NAGDpqKz/74Y6dP08NZ8XtrGe8XyL+p3UyaRHxOzVj2Y03gwoi+yvccG4bLr7GiLnwHW645LefaEhA9H+5hrVbmqZousFGT9GYDvOvrM+Luned0XUh1qoTTJEtYPvs1mi2v5to6PalpVAebK8YH+PmkppohQ9WvXA95u/R+32TXBOjoClItvu65+Qzp8pCQhhOTlt583EiWm7yW31eui8LzrvYYDz4R2WL5qfPa6tV4XwHiMRjms7wwXC7g2Ma0+ZMiXrOslkEqNGjYo9JtHOpEOHDhgyZIhvmQrSx3nv/fLLLxnWJtqBTJ8+PdZ6lZWV+O6771BZWVnkGRERUXMxZcoUbN68Oet6Bx98MCoqKhphRtRY1q9fjxEjRuCTTz6Jvc2sWbNC1xFERERERERERERERES0c7OaegJERERERERERERERERERDuzk046CZ999hmeeeYZDBo0qODj19fX41//+he6du2KmTNnFnx8okI577zzQsu2rPgPtm9Y2viTkSlsi9jvxIkT8eyzz+Y+nJSZo24NiGqHgmsx78tGzTny5kYrc75l2EfO88ty3PkqRviPPL/+9a9jxa02b94c+ZpAtKOLFfDM9DKUYfN0kcaM8UYVh9aRXoSisb5xzBgvhBu4dgKXJckkZv47+++aqVQKqfqUO6ITELaEBQsClhvBtIQFYS43b27oOt3NEsH1vbGEELAsZ8yE5S6DBTOJreYg3PWdm+WdI2NtISxd+fZFtfVjGIhqm3Fj9WcgqO6Pc6twrHnepe8+wIt1+8aGtw9pzCe0vRtp1o+lb1v3HOh5Wd75UYFT93y79zrnWp8/7/FNiITzvWXBEgkkRFI/BgkkkLCcW9JKIiEsJKyk8z0SzraWM0ZCJJEU7n1WAslEQn/vbJfwxhfO9seNOi7TU7LJSClRU1ODuXPmYtLESTjzp2ehqm0VBvb5ER780//TEW3LfByCUW3f64UTnFWvIzr+buX2fAt+7y5wJw392Ou7hH+f6paJyPCVTb7b6rkhPF/zfl9QO3QaAsceY75qbCqOTI99s4tquyvGjWr752Jc/UjvwxaSVgkqkhWxn4vNnSUsVFVWoU2LdrBlyr3ZsKWNlLRhyxRS7s2WNmzb/RPqgxecZZAStu387Jwp6a5nA5B6fSmlbx1A6mi5c67VB334/1R3SRXkVp9OAeMxzfB4xr1eraurw+LFi7OuN3DgQFgW/y8fRPlYtWpVU0+BiHKwcePGWOvV1tbi2muvhW3b2VcmIqKdwu9///tY691xxx1Fngk1ptraWpx00kk5RbUfffRRRrWJiIiIiIiIiIiIiIh2Qfy3LImIiIiIiIiIiIiIiIiIiiyRSODMM8/EBx98gC+++AL33XcfTj/99ILuo6amBsOHD0ffvn2xYcOGgo5NVAgjR45E27ZtQ8trvpzS6HORdj2EVRJ538UXX4ylS5fGH6uhoeY8N88rLi2lvkUGS4V7c3821491y1CMDca7MxxY6DijjrWhUXEqjtatW+Pggw+Ote6UKVMwf/78Is+IqPHFCqw2clzbDDebr/NmpFnHS4UZMjUj2xb2HrB3hol7Hvp/E3UgW6eqddDa/71lWb5Yrwpvqyi2L87tBrD1umrbiHG9RLYb5HaPAea6gaC2DnWrrdxzYVmWcW5cMk1UW42nYtiByHG6xywc15b+yK/XzA6N4X/Oeblu//1eXFvFs9V9Qnh71ucSxmOhIuXC+zOhg9pOSFutowPbwghlW+rxcyLaTiTbWU8HtEXSXT+h49lJHeh277eSznLLuyUSCQw/caiOSzd3UkqsWL4Ct9x4C3p1741X/vkKIJzHJGElYEa1/c85Efn80c87y3ieBNYBACviXxWOimvr51IgwB+KVhvLcpUpnJ1PPNgXzE4zt+D9UbsJ7ntnCRk3hsYIiwefH+l+n9fPpKJEtc2fAtdjqrUcFdWW0VFtCeN+dwhpS0jpxKFLEqUoS5ZlPo4dVMeKjuhQ3hG2tFFv26HItopmp6QdGdhOSec76d4v9c9OSNvLaDuxTZlnXFv9HIxrAwi9L+cT1/7zn/8c69r0/PPPz7oO0a5m+fLlsdbr2rVrkWdCRIXUvn37WOvZto2JEyeiZ8+eWLt2bZFnRURETW3t2rWYN29e1vXatm2LESNGNMKMqDFs2bIFw4YNw7vvvht7mzPPPJPX0ERERERERERERERERLsohrWJiIiIiIiIiIiIiIiIiBpR//79cc0112DKlCmQUuLrr78u6PiLFi1C7969cc8992D79u0FHZuoIcrKynDmmWeGlm/48hlA2o06F5Fogco9j4u8b8OGDfj1r38da5ysESyzSRo5QJbx00WqcwlK+8LXgXkJL1CtQmSx4tfZd+q/RZyHtPvxl+uMEdMHtvOaIePaRTN16lRYVvZ/JUlKiZEjRzbCjIgaX7Hj2lHB10wRWGHEtXWIVwjngxbM+KwaW3elzQg1UFlZGevYbrrhZuzTa1+89I9/urFqM5urYtnOd2qZFQhoW8JCwnJuvrC2uqlt9PgqxK2C0ELHtJ2bkSeOCGr7gtyWPziuVjRT3aGotgzEjiV8/3ZmMIoc9TgGo61CBB5XN+IZfMz0PgN7iBfX9sLnlvu9JbxguZ6tZenzqaLa+jGznO+dILYb1FahbSsBCyqwre5P6rh2Qge4E15k2/LuTwoV1U5497mR7YSVRNIqQTJZgtLS0gzPSE8ymYy1XmNYs2YNzhp1NgbtPwhfLlgIX/QdGaLa6rksjeedirjrp2vEcyTiOWcuE75PV4EeOypSrbcLrJNvbDuO4D58oW+JyP2b83QX+H/XlOnPSy7zovDjU7T9mM+7iC93pcwi3n/VvDNHtc0hAlFtM6QdjGpHbOeParvXRNK75ilNtECLRIssB7Jja1++Gzq37IKUrEfKTsG2U15kG24wG05U2wxsp9zoti1TSEkJaduha9qUbXsx7eCfOcS19aV0IK6tr2MbGNd+8skns54ny7IwduzYOKeUaJfy8ssvx1pvyJAhRZ4JERXSqFGjclr/m2++Qd++fbFp06YizYiIiJqDG2+8Mdb/pnfWWWc1wmyoMdTV1eHUU0/Ff//739jb9O3bFxMnTuQ/qyMiIiIiIiIiIiIiItpFMaxNRERERERERERERERERNSEevbsie3bt+Oaa64p2JirV6/G9ddfj759+2LSpEmor68v2NhEDTF69OjQsu0bv0HtyvcafS7tBl4Kq6Qi8r5ly5Zl3T5WVDvjAJnuSh+Rjh+SDkStzZB2zHh2MLQd9xYxkBsriw5tpw1sRw1V4Lg2A9uFt8cee8SOvy1evBjjx48v8oyImkasuKh6aYwcIMv4ESvEiWtLCSAU1/aPYQa2fcFpAC1axAt9Ll++HOedfR5uvvEWQHqBa3/+2ghai8AbVpqbuY25xBfqFhYghe84hXBi3l5g2x/UFsLSx2iOr96P1D0qUO4tF77YtY5qq3MaiGPHC/iazx3pX8eIa5uxcL1v38hx4trmci+uLVQw2z0vXlTbO3OWlYAQCSRgwXKj2TqmLZyYtgVnHC+UnXSC6e73lpX0QtqWe79eT92cn0usEiSFu75I6FtqWwpb67ZGnEe/Nu3a4J1lb+Mf7/8NV9zyKxx+9GHoXNW5yWPbC75YgIP3PxinnnwqNtRscMLmlv/5rUQ+5uo1RPrXMdczRS1zHmffSuEAdcTrmV4W+kyV8N/xXILLZrzbF8cO7ifNuFGxbN+Pgb9DwW3jYqgnvWKdm2Jeg6UbKmMs2Xy9dzfKPartbGNLG4BEaaIUpYl4Hxawo2tX1g5dW3ZFStpIwY1l24EbvKi2DTeiLW3YUjrhbX2/+yfc5VKGotp2HnFtxYtty9BjHrVeup8V27Yxb968rOeod+/esT88gmhXMmvWrKzrVFRUoKysrBFmQ0SF0qlTJ/Tv3z+nbdasWYOzzz67SDMiIqLmYMqUKVnXEULgzjvvbITZULFt27YNo0aNwvTp02Nv07t3b7z++uto06ZNEWdGREREREREREREREREzRnD2kRERERERERERERERERETSyZTOK+++7DnDlzMHDgwIKNu3TpUlx44YU44IADMHPmzIKNS5SvQYMGoV+/fqHlG758ptHnUt5lEKqOfTzyvrq6uozbFjuqHbUsdjxaB6zVRITuWjvT9gdKzfuk9PcKoUKncW5px0wf2pbwR8lCoWsz6JjlfOQb11b7pcKaMGFC7P8D+y233FLk2RA1rVhx0Uxx7Qyb5xPX1vtzQ9sqzOuPazsr6YA0vNj0/gfsn35CEcb/aTwuv+Ryb3z3fUOFtoUbbfbdRJpbYD0V0dZRbD220GFiFY/Wx4A0QW11nMJI8rrbWpY/6m3GrXVc2ziX/g62/xxGPi6B5WbIHPqx8G0QiijHjmvrcLbzkyXclHYgru3myt1z7z5OwgJgIWEJN6ItkHDPf8KNalvCC2x7Qe2ke3/CDWi7YWwrgaQZ3BZuRFvFtC0Vz05627i3pJV0ItsiiUfvnRR5XoN69e+FpJVAjz12x3mXnIsHnnoA0z9+BR8u/y9e/uAlXHXzlTji6CPQuaozEslErDELRUqJ1159DT3RdqT8AAAgAElEQVS69sA1V10Dads6aq6kjWoHn2/ONxlfe8zwtDlu3Bi1L95tLEsb0E4Tw468qYh21Lwz7SPTMcSIhKvt42JUO7tCn6NiXYM5Hzzhv77wX4Z4A0dFtfU1jPu9cCYbimr79iGl/mvhDSZRkihBaSLeB1jsLNqX74ZOLTs7EW2ZciLbsh4pmXJC2dINbsOJZ6dkCimY90nY7roqUC51dNsf1wZyi2sr3lPPH9dO95yMc6361FNPIZVKZT0/Z511VvASPrcb0U7q008/zbpOVVVVI8yEiArtr3/9a86/R7788stYvHhxkWZERERNafr06aipqcm63sCBA9G+fftGmBEV2zXXXIOXX3459voDBgzA22+/jR49ehRxVkRERERERERERERERNTcMaxNRERERERERERERERERNRMHHDAAfjoo4/wl7/8BQcccEDBxp03bx6GDx8OIQQ+//zzgo1LlCshBEaPHh1avnHxC7C3b27UuaTq1uK7aadH3jdmzJi02zV2VDsuGQpVi3Co2p2fL+wWEd5S2+V0C3x5Ywqjpeifjxedyz+wHfw533PIuHZhWZaFJ554Ita6caIIRDu6BsW1gbzi2mkjzipI6wahfXHtiBHMmLSAwPU3Xp/9WAKeeuIp/Pe92TqQLYQxDzOG7Qvrhm++oK7+YAd/DFuFtFV0O/pYIoLacALaQv2gg9zOlk7kGP6oNow/VQw4KnJsrJdOujA20v2UV1xbHbIwjj19XFttbakQOuCsqyPawvjeDWeboW14gW3LDWK7S32BbS+4bSFhJWGFQttuZNtKOkHthPFnIokXJr+Y8dwqhw07FAmRdMdy9wFnXnvutSfGXDEGDz87EW99+iY+XzUPr82ejt/c+hscMewIdKnq0iix7fr6ekx4cAI679YZj016PPp5pn6Oer6pcLQM3x9FP68NobC1+XuiGcg2vqJkCmdn/MoQ3faNHfEVOWcYc44Icmc7jnTHRo2rMa/B0lx6pI1qq42kEWUORrX9AxnXTBJu+FkiYSXRIlGW5UB2Tp0qOqFdeXs3qF2vo9kpWY+UbUS04f5p205oW6Yg3bi2hI2UtAEp3aC2dO+z845rm9eXhY5r/+lPf8p6XoQQ+PWVv45xBol2PdXV1VnXifthX0TUvBx44IG48sorc9pGSolx48YVaUZERNSUbr755ljr3XTTTUWeCTWGK664Ag8++GDs9du3b48ZM2aga9euRZwVERERERERERERERER7QgY1iYiIiIiIiIiIiIiIiIiakaSySTGjBmDOXPm4LvvvsMbb7yB66+/HhdddFFBxt93331x6KGHYvHixQUZjyhX55xzTihGZ2+vxaav/9loc9i2biGWTjks7f1XX3115PLGjmrHCUWbQW0dgZOByJv5Jb0QWLqb73jy7AZGjyuM0La3LzOwbUa20wa2zf2kOW/5zpkK5+STT0b//v2zrielxKJFixphRkRNK3ZcO91LUY5x7UzLzfmouLYZqvbq0t5uVVz7+BOOxz777JN+MhGklLj4gouh3lhUtlmFmlWs2azhRkd11X1mzNmLQqcNacO4T1j6WNTxOUFtFZv25bB951EHyI0wubncd359o5jnNb2oyDHU4+ObkfFDtri2UEuNdLAwI+POgtB5dOPa6svS5w6+pc5ZdR4HHdXWQe2EP7AtVFDbiVkn3Bh3Uke2vdC1F9R2lqswt3n74uMFOGXQqdhSuyXziXWNHHUSklYClkg6+7PUHBN6jgnLCX1bwsJevfbCL6+8GE88/zjem/9vLK7+CjM/ehPX3XIdjhx+JDp37Vy02PbGjZvwy4t+id579cZHH37kBeeRIaod8b1eL+K5F3zOBO+LfP1IN1bgywxwF0Qg6J3TBxGkCWqreeeKUe3cNMr5asA1WDi0Hr1JnKi2vqaR4e309lJ6fzWMqLYlLJQny7McyM6te6vuqEi2RMpOISXdm+0Ftm075Ua23dC2nYItJVLuzynb1nFtHdR2vxoS1zYVKq79wgsv4OOPP856Trp164a2bdvGOHtEu576+vqs6zCuR7Tjuv/++3P+38M2bdpUpNkQEVFTqa2txZw5c7Ku17JlS5x22mmNMCMqFikl7rzzTowfPz72NnvssQfmzp2Lbt26FXFmREREREREREREREREtKNgWJuIiIiIiIiIiIiIiIiIqJnq1q0bhg8fjrvuugsPPfQQpJRYuHAhjjrqqAaN+/7776N379545JFHGJKlRte9e3eMGDEitLzmy2cbbQ5rP52A+tofIu9bsGABLCv8r1M0KKqdJSyYbxxahbzU7mVEyM2cd9p4dp7zji0QyvZHtr1lqtVoxsLN7UJz09+GA+SMazcPAwcOjLXeO++8U+SZEDUPsQOjTRDX9i3T0V6h7zVvr70xHaWlpeknE2Hp0qXYvm27b17BuUXFtKMD2+bxQY8kACPZLXQc2HJj2sLyJ7OFMCK9RhxbGuckOEfLsry4duh8ORsLmSZyDKR9DDNGjhsS1/Y9lt658sW13XssYbnnz418CyOV7Ia2zRC682cClhC+ZZblBLNDgW19S8ByA9Y6sg0rHNS2SpAQSednkXSXuQFukcTtV/0vVny7IvqEBvTbtx+quld5gW61PzWHRNKNartxbSMWnhBubNuy0LtPb1xx7RV49sVn8Mmij/Hd+u/wzpx3cMPNN2DIsCHo3KUzEonCxba//eZbHHHYERhz/hhIKfXzL1ZUW5H6Tm+90N+j6JB2uuXpAtvm+PpmPIdyuiF628h5mDd1zG6EO93rLqPajaeo560BUW3nbm+FWFHt4D6NqHLwiiR9VFv6otoAULaLR7UB5+/kXm17IZlIot5OISXrfYHtlLTd71NIueFsJ47txrThLVNRbdsuTFzbfGQbGte+/PLLceqpp8Y6JyeffHK8k0e0C7JtO+s6uX4YEBE1Lw899BCmTZuGDh06xFp/wYIFRZ4RERE1tjvuuCPW730//elPG2E2VEx/+MMfcPPNN8dev0uXLnj99dfRvXv3Is6KiIiIiIiIiIiIiIiIdiQMaxMRERERERERERERERER7UD69OmDt956C5MnT0a7du0aNNbYsWNxyimnYOPGjQWaXXHkHGErws3yxQDzuzXFvJur8847L7Ssdvnb2L7x20bZ/+ZlMyKX33TTTejXr19oeYOi2lkEQ1vCXRrVCAxu6QRB4UTadKw6Kv4lvQh3cMA0hyYb8BUxWHiRjmxDlU11ZFuY6wQC24ETFZpzpp/jYly7cN57771Y6x100EFFnglR8xH7PTpTXDtdnDlDHDfd+GaMORRk9u3UG6dDhw6Y8eYMlJfHD4Hato2pz07VvxepA7GMW1QjN93N20boLYURg9Yxbf1m6cW0LcvYThgn1IhNB8+lGfu1LO/3urSRY5kh3Bt4DKMix+FNnI0iGsk5xbVVNNwX19b7FzqgDRhxbeNc6nMA7zyrc51QvzOroLYQbsjaC2zryLYOVyf0cl/I2v1SUeuE5d5nOSHspYuW4usvv44+vxH+9vpzXkTbvalYtn/O7rwsf1BbBI/LPQOWEOjXry+uueFq/H3a3zF/yedYvekHvPfxe7jhphswdNhR6Ny5c+x5RpFS4sknn0S3rt3wwQcfBALxWaLaehCEniNR0o2h/z4EP3Ql8y+r0XOIe8sm+PtsYNtMQe18rs3Mv/e8vmwmGjuqbX4bjClHfMCRb3sV1ZZOVFuFnyWcqLbzvkhJK4mebfaCdOPYTli7HjZSTjDbTsGGDVu6P7t/SmkjBemGs23YUkbHtfU6XlxbPQ7qv53/FD6uvWnTJhxwwAGYMGFC7PNx3fXX5XT+iHYlcQKLJSUljTATIiqmE044AatXr461bk1NTZFnQ0REjW3SpEmx1rvrrruKPBMqpmeffRY33XRT7PU7deqEN998E7179y7irIiIiIiIiIiIiIiIiGhHw38Tl4iIiIiIiIiIiIiIiIhoB3TOOefg888/x/nnn9+gwNVLL72Eo48+GrW1tQWcHVFmp5xyClq3bh1avmHhlKLvW9rbUb95ZWj54MGDcfvtt4fXb2hUO8Pm0VHt8Oa+taR/iTk/FaY27/MFtQPBQelb4L95jcT4BcR026QNbvvm6Z4BN7CNQGBbd0qlzPiYMK7dfNTV1eG7776Lte6LL75Y5NkQNT+x49qZAttp74oOM/uWR8SYzW1981MVZuM2aPAgLFqyCPvss0/Ww1C+/ebbiHC1e1MBZ/cWldP23S/89+mQNoQ/PCy8oLZvnzGD2ua5CIW24UW7Q/erCHEmInP8N93ytHFtwAl6p4tr62XGUWaNa6sxdErbiAxb7rlVsXQzqG05UWr9ZwIJWEiodayEFwiGGc1OOvFtHb92l7ux7YQb377j2juznFxPMplEaUmJMR/jhuAyN+odCGon3IixDhpbQh+3UPe55wcQGNC/P2686Qa8+OpLWPTNIvywbhVGnjKyQddt1dXVOOKwI3DB6AsgpfSFeDNGtQ1x9h/1dyC0faYQdlQJPxfpavrBW8S+MwWgMx1X1ik1t6A0NU1U27geQSCqbc4nOqrtXcOYGecSqwRJK5nlYHYtrUpbo3PLLkjZKSekLW2kbNsNbDvfq+i2bdtISduJbdsp53uZcsPcXlxbf2CTDMe11X3FjGt/8vEn6N6tOz6d+2lO56JHjx65nj6iXUacsDYR7TwOOeSQrOssWLCgEWZCRESNZfbs2fjhhx+yrterVy9069atEWZExfDee+9h9OjROW3zxhtvYMCAAcWZEBEREREREREREREREe2wGNYmIiIiIiIiIiIiIiIiItpBde3aFZMmTcInn3yC4447Lu9xZs+ejUsvvbSAMyPKrKKiAqeffnpo+YYvn0X2CmXD1K2eG7n8/vvvh2X5/zWKxoxqq2W+WFfUgBGB6WC2WofDzEqcEdNWXyLwc9QXAkP4btK7BccO7ie4rxDhBbalG64zA9vBY2Jcu/l7/PHHY5/DW265BQ899FCRZ0TU/MSOtRYorh1aHogx+4LM5jLp3159dejQAR/O/RCfzf8s1mH4At7CCWA7geJg1lqEA8hmONsIaKvtvXGNkHYgmK0XGmVqM7arz415iiIi1fqciPD9oXOc4WVQqMmmuz9LXNvovJp3po9rh0Yx49rmOs550iltHSt2otnePXDj1MZ6EBAi4ca33W3U46lC1SKBBAQSwoxsJ7yf4T3mCSPAnUg44e11q9djzvtz0p+4gNPPPT06pG1ZSFjufISKeDvLrcigdkI/D517VaQcXmBbnR2hYvDO/S1btsQzU5/BZws+w/4H7B977kFSSjz55JOo6lKFD2d/6AXeY8g1Dp0prp0uXu1MEuHnfdxYdtwpBsbPOB/ED49HbsuodvPT1FFt40/omHKa7XVU21uuos4CAi2SLbIczK6pR6vd0SLZAimZQspOOX+639twYtu2tJGC7Ua0nYC2E9OWsPVyqdfVoW13HfU4ABLSVvFtwJY2dFxbNjyuPf6B8Rh08CBs3Lgxp3PQogWfG0SZxAlr/+EPf2iEmRBRY9h//3jXUDNmzCjyTIiIqLHccMMNsdb7zW9+U+SZULEsWbIEJ598MrZu3RprfSEEXnnlFey7775FnhkRERERERERERERERHtiBjWJiIiIiIiIiIiIiIiIiLawQ0cOBDTp0/Hu+++i06dOuU1xhNPPIFZs2YVeGZE6Y0ePTq0bFvN19jy/X+Lut8tK/4duXzw4MG+nxs7qu2rfLrBzOidCjfg5UQvpTEZHdt2o5pRMW1vX+pnZ7zIcLZ/mPBCI4KYaTtv394cQnMKxugiAtvqGINhu9ApBOPazcG8efNyWv/SSy/F7NmzizQbouYrWxBWi4rVAhljtGY0Org8NIb05qPnlTbK7A9W9+nbJ/ThFFESluUFr4XxNpJnt9bc3hvP/6Xv9NWyw0FtoerSgC8q7ltPCP97oMsSljF0xMFEfZ6E8M8n/TFmDqTHjmvLqMfRC0PrQLT7OIrQ2XT3I83gtmVElt2lwoIlVGg6AUsI92YGs4Ubr/aC2jqqLYywtb4561lIwIKF26/939jvz3vvNwB3/PF2I9St9pVAAgkdy1bzETAC2kZQW4XDoY/bcuLj7jr6jJnnQ3jRbVUv32uvvfDef9/DK6+9gq5du8Y6hijV1dUYPHgwLrzwwljnIuNrTB7PP3PcnALbhWC8VsUJajckqk3NUAMfzqiodnDQ0HVDMKptRLODUW3/9U04qm2OXpYs4/MzDSEE9mrTCymZQr1MIWXXO3Fs2EjZNlI6rp1CStqw7RRStg0JI6aNYFDbhm1cg9rSeTzUn0BEXBuBuLbMENcORNdTqRROGXkKrrryqlgB4KDy8vLsF+lxbkQ7qTh/r2zbxu23394IsyGiYjv++ONjrXfGGWfk9b5LRETNS319Pd5+++2s65WWluKiiy5qhBlRoW3atAknnngiVq9eHXub8ePH4yc/+UkRZ0VEREREREREREREREQ7Moa1iYiIiIiIiIiIiIiIiIh2Eocffji+//57XHbZZXltf8899xR4RkTpHXbYYejdu3doec2Cp4u63/rN30cuN6N8GQOFGQKm3gCZ7soW1Q6sEwpOG2FqI95lBqeDQW3/91KvotNuAvFCXCIq0h04jMAtqsWNwBiR4+mAnfGzlO4fUs9bH7uxjTcdxrWb0u9+9zuUlJTEXt+2bQwbNgxr164t4qyImq9YcW0g/XtMjnHcOHFtvZ6MCOgK/zhx4lUS4fC1/jKD2zFvCI6nPnAiuFJgvqGgtjlBdfzSf450VNsYyzx+M0Se9uDNsYIaGNcODRGMa6tjCuxbB7SFu5GUsHzB4kBgW5fQ1RIvIC1gudFt778tYUFYXpjaDGULFdnWIWonnJ0QCSNubUS3Lef2zhvvpD9ZAX/719/c/STccd3vrUDAW81dWDqGrYLaziF7x6Qj5O4SwDgGd131EJhRbTPgPvzoYVjy7RKM+7/jUFFREft4TFJKPP7Y4+jSpQs+/PDDtOvFfm1Jt32MOLUZuQ4Fr/OMwaZ/rcgc04475zgaeu6owOI8HDGvw0Sa5emuFzJGtYW3rdQXQOrazLy+865bElYCSSsZ44B2Xa1btEHHio5GUDsFW6b837txbSeZ7Y9reyFzJ6dtu5/cpH4GvIC2rR8b41rZ/FnFtd331si4tlDfACtXrsRePffCyy+/nPfxb9++Pe9tiXYF3bt3j7XenXfeidra2iLPhoiKbeTIkUgkElnXW7duHX7zm980woyIiKiY7r33XtTX12dd77jjjov1YY/UvEgpccEFF2D+/Pmxt5k0aVLe//4LERERERERERERERER7Rr4vxwSEREREREREREREREREe1EhBB48MEHsXjxYhx77LE5bfvKK69gxYoVRZoZkZ8QAueee25o+cbFL8Cu31K0/W5Z9d/Qss6dOwMIRJqjxAlq5xjV9paliWrrwLQXz/ZHvOIGtQNTDMSzZbov6d1s2w79rG4qdh21vbkv3ymS6fdrnha3gaaPXWU+zWNP97gxrt10unbtiqeeeiqnbTZv3oyDDjooVqCXaGeUU1w76mUpj7i2b7nxQQtmvNaMRvtiua5333k31rS7dO4C/QkVgUp2vl/+iHZ0TNe3ftRxq/XUMQcC1Nmi2nrMbI9fRNg6MNEMd2WOa7vD+9fKMa5tRmAFjFiyikn74tHCCEir8LX7WAqdqYYObFtuONuNaQshnGC2c68XuLYsHeROiISOaieEhYT71X/f/ulPVMAns+c6QW0jpO0cgxfTdpYJvR8V1FaxbCe87UXEvW2MjLgRCAegI+JRUW3zWXjpZZdi9drVGDN2TKxQXJTq6moMHjwYY8aMCb1/xnpNifkrju/vUdxt0gS349zyUaigtpo7NSNFi2rHGDZTVNsdxHfN5b6kSne5e+Gi48wSEmWJshh7pp5tegGQsG0nnl1v28730kbKvdnGTbqxbSeu7QS5pbTd10a1joR019Ef2AToR1BK2/s59AFW0vcEioprvzLtFfTeqzeWf7e8QceeSqUatD3Rzu7ee++NtV59fT0mT55c5NkQUbFZloUf/ehHsdadMGFCrBgrERE1XxMmTIi13l133VXkmVAxjBs3Ds8991zs9a+66iqcf/75RZwRERERERERERERERER7Qwsy2qe//J3r/67Ya/+HZp6Gmk117nxvOWH5y0/zf28ATx3+Wquc+N5yw/PW3543vLD85Yfnrf8NPfzBvDcEREREREREVHT2muvvfDaa69hw4YNOPzww2NvF/w/JtbU1OCrr77C5s2bCz1Fosiwtr1tIzYtmVacHUob22uWhhYfdthhBRg7293+FVRGW6RbJxDV1oulEXST0umImqVqPWZEdVVFrt0JRMWznSKY/5Y1OO7OK2q8YHDbm5oMBfIig+DmKZFeoE5KCWHsN3ieguNm+jkuxrVzN2rUqJz/D+9LlixBjx49ijQjouYvp6hsVGA7S5w5XXjat30gsO1bT4bnOOHBeLGTY48/1hs/YhY534LnSfehA/FtIPSzbzMzqG0EsnVUOkZU2xwrHV+gO+1Kme4qTFxbHWPwsVXhZ3VunYC2GVZXy9w4NuALaAv9kxfe9u5X26j13Ci1Zel4ts5duwFuIbzvLSuh49XX33pdlpPoOXvk2VhbvRZbNtfBrpc6ni1UTNtSUe+EG//2Atk6mg0LEAKW5QW14TtO7znpbeM90dNFtZWSkhJMmDgB3634Dh07dYx9bCYpJR577DF07doVs2fP1o91sTSr6LR6rYpVXqadVuxAfPpNQtdiERuafeXI7dw7nesW9alC3lWOhESpVeKG9ymb0kQpurXqjhRs2NKJazsR7ZSOZvvi2nCi2U5A21gGCVs9DsY1KgBnubR1VFs9TupP9elQeotAaN18/K+5+jc4ZeQp2LZtW4OPnWFtosxOPvlkdOwY7/emv//970WeDRE1hnHjxsVab+vWrTl/0B8RETUf8+fPx3fffZd1ve7du2PvvfduhBlRIc2aNQvXXRf/n+3ed999uP/++4s4IyIiIiIiIiIiIiIiItpZNNt/M7dN+3K02a2sqaeRVnOdG89bfnje8tPczxvAc5ev5jo3nrf88Lzlh+ctPzxv+eF5y09zP28Azx0RERERERERNQ+tWrXCu+++Gzsi8q9//Qu33norBg8ejF69eqFt27bo06cPqqqqcOWVV2LhwoVFnjHtSvbYYw8MGzYstHzDl88UZ4fCQmrrutDiCy+8MHM0OW0E1JVjVDu8TGSNavvD1BKq8+lN27+er7WqYtlChGJivnHhjSklIG0V1I55M8PdgWMN7xfGNv5jDwa2Q+O550fCC5NLuOekyHFtyt2kSZMwefJkJJPJ2NusWLECQgj89re/RX19fRFnR9R85RSujQqA5hhoDi3zXmB9EWYzNq2Wq5BvJm3btUWPHj1C0Wth1kpz7Wqn+VLHkymmrY8lIqit7vMFtWNEtX3bZloWFUT3rZzpruxx9NDQzidRRM47fVwbblxb6Li2ikrryLbw7lPLhRvJFm54GzqwLYz73T8tJ6WttlFha2F521jufi0IHcQ+fMjh6NSlU4YT6HdArx+jf9f+6LlbTwyo2htjfj4WtZs2GwFv9zh8KW0vqC0EnH1DBbXd+41jMVPaXmjb+PuSJqqt/15BoEOHDlj5/Uo8/czTKC8vj318purqahx66KEYM2YMbNvOa4y4Mv3daixRkXjaBeV1LZZhneC1mHGNoX5Ouw/pXocFruHM67LSRIvMEyaf3VvtAUtYSNk2bDuFeplygtl2Cik3rm274WxbppBSUW3Y7vWnrR8FZz1bh7ZtSCOy7b9GldJc6sa11bqBuHZtbS0OHXQoxv/f8QU7boa1ibK74447Yq23dOnS4k6EiBrFkCFDMGTIkFjrTpkypcizISKiYrnhhhtirXfppZcWeSZUaKtWrcKZZ54Z+3r3oosuwtVXX13kWREREREREREREREREdHOQtw28Xj97+vu2W83VO3euinnQ0RERERERDuYw3rcgpYlXZp6GkREREREREQUw89//nM8/fTTBRlr+fLlqKqqKshYtGt78skncd555wWWCvT6xWdIVhb2OSbteix8KBxinDt3Lvbbb7/ojeJ0+jLE3KIDzsHIc+CHiKi2d7+Ku6XfTygiLSPuM2OhMv36Wo5hcRU49HbjK5Lq7VQHUQdM1QLjPJiRVP8+jP0bwVcVe40SKyabBeON+amrq8srFFpeXo7XX38dhx12WBFmRdT8Zfzgh6Col6ec36MilhvvGcH5SCnRsrwltm/fnnFq++yzD+bMnZNxvw0V9/VcmO818L+u+4LazqCewPtLnP1JKTO/b2QbIsfHL+O5lfqAQ79jRP2u4A/FSr25+eEc3hbS+UCO0AhenNQ3lm9vUr/vO/vwB2xDzzkA/3n7PzjjxDNy+/thqKysxMsz/4kBew+AeiR1VNz9vUItU6FsM5qto+H6dxQzTO4ssyxL7y9bVFv/7J6HTZs2YeRJI/H2rLfzOj4A6NChA6ZNm4aDDz447zEaqlB/15si4M3f9wor37+revvML4axtgu8nDvLhEg7duhazLwOc18rpPkaBu9+M8BsZptLrBKUJ/ML5+/Kvlq3CN9sWKY/5CHhfjCCJRKwLAsJWLCsBCxY7s/OcueDGSy9jf6QCFjuhzWon53XeguW/kAE9aERAPSHQ+jXd+F+L4F5n83D0cOOxoaaDQU9ZiFEQeLafC2jnV3c53hD34eIqHmora1Fy5Yts67Xp08ffkAsEdEOyLZtlJeXY9u2bRnXSyaT2LJlS04f5kpNK9f/fXDIkCF4/fXXUVJSUsRZERERERERERERERER0c7i9od+Aiv7akREREREREREREREREREtDO46qqrCjZWtx8myW0AACAASURBVG7dMHv27IKNR7uuU089NSKIIbFh0dSC76tu9SeRy1u1ahW9QZzYZd5RbSfBmDGqLfzBSx1lSxPVDqUqpfTFL6WUxnzdvJtt6+ClBGAb35s3W8r0NwS3kbClrWNykBJS2t4MbW8e6ni8qbk/GCvIwJd3fGbYLnOEM9Njkmv0kUGm/JSVlWHjxo1o3bp1Tttt2bIFRx55JKZMmVKkmRE1bzkFEaPelzI2nUVksDa0zPxABB0adiz5eknWqDYA/O7m34X2G/WVTb7bOoFMdz33PKll5v2Bt2n/fnOMagP+uHKkbG8pWR6/OMu8O/UvGf6oc5pguB5LR0a9Yfzn3IyQeufZ+XLDpsKLUTs/WzpUKmBBuGFTyxzDcpbreKpIwLISSAgLRx51BC6/6rIsJy+9TZs24ejBx2DO7I+9x9adt2U5wVVLJNyoqhHeliqw7Zu9E2YVFmC5cdYGRLUBJ/w9c+ZMPPPMM3l9KAUAVFdXY/Dgwbjwwgth23ZeYzQHTRHVph1IA6LaGYfVH0Rg/GF+uJEZ1TbWkzLiQwncuUgp0SLRIsbeM8xr2zZs/e9sbJzwZ6y97HL88D8nYuWBB2N5vwFY3qcfVuyzH74/YgiqzzobNXf+HnVvzYKsr2/QPrX6emz75BNsfPgvWPurK5x9//ggLO/bH8v79sfK/Q/AqhHHYe0ll2LTpMeQWr68MPsFsHvr3SFhw5bOLSXV9ynYto0UbKTsFGyZgpQStruueS2cgq2vj6HvN6+l4X+8kOY6W/2qICUenvgQDjnokIJHtZ3h5Q792k3UWE4++eRY6wkhkEwmUVFRgfbt26Nnz54YPXo05s2bV+QZElEhVVRUxPqw11WrVjXCbIiIqNAeffTRrFFtADjyyCMZ1d6B1NXV4eijj469fu/evTF16lRGtYmIiIiIiIiIiIiIiCgn4raJx+t/R3jPfruhavfc/s9rREREREREtGs7rMctaFnSpamnQUREREREREQxlZSUoL5AYaWePXvi448/Rps2bQoyHu26zj//fDz++OO+ZaVt+6DnWe8je906vo1f/QMrZlwYWh4ZrIqz2xyi2sK3TITXCUa14Y+y+UJugX1466kd+Zeni097+xI5x6VzIXzfGwFJPWejWKdDp/779I/B2Kca19hWqvEDoVD/nHKMkUaNkUvslrR58+Zh//33RyqVymm7RCKB5cuXo3PnzkWaGVHzl1PYP+olKscPgwgtM390P8Tg3nvuxW9v/G3W6dRsqkFZWVnW9QrN934TXGb+HDg23/3B95wc3i/UvrI+dnE+zCPtXfE/TMKdjN6n/j0g4oMpfL9nqPio+wEcwWCsb6/S2NKMzLr3qf2ocSCE8buO7yM0jCnLyHN04vAT8eEHH6U7NVn1G9AP/57zrvf7h1FUN7PhEMZvIMbvJl5wXbj/CQbY1Qjxo9rmfQCwedNmnDTyJMx6a1bex9mhQwdMmzYNBx98cN5j5KMQv182VVibv+c1L5HPpSxPr6iwdnCTjNdj5mtixPWYL7asPpzIdx3mfAiRc7eNhEiiZWnwA6Wyk1u3Ysv017Dln/9E3ay3IWtrc9o+0bEDKi+8EJVjx0Dk+D4st29H3ZszseXll1H3xpuwa2ribywEyo45Bm1uuA4l/fvntN8on/4wF6tqV7oftOB86ELC/N5Kusv8yy2RcD8swdLbOh/6IGDBgrAsd5nz4Q6W+4EKlv7ACOeDEizjPcK2bfz8zJ/jpRdeyutYzj33XDz55JNZ16vZUINWlWk+BCwmvpbRzu7qq6/GuHHjGjTG4MGD8eKLL6JTp04FmhURFdMVV1yB8ePHZ1yntLQUW7dubaQZERFRofTr1w8LFy7Mut7777+PQw45pBFmRA0lpcTYsWPx6KOPxlq/oqIC77//Pvbbb78iz4yIiIiIiIiIiIiIiIh2Jrc/9BNYTT0JIiIiIiIiIiIiIiIiIiJqPB9//HHBxlqyZAnGjh2bW+SRKMJ5550XWrZt/SLUrZpT0P2k6taElg0fPjy8Ypy4ZTGj2iLHqLY0BtKhSxWzdNeybUgpYUvbvc8JvYWCmFIdnHeT0o518/JyMhTmVKO5e3fmIc17vOOQkLBt7whhRDaNPfjPh3sOpZRuQzwcCI06f9mWZcLXvvzsu+++sUJyQalUCieddFIRZkS048gpjmi+lOsBMowdiP9GLvOaw06IGAJfLfoq1nTKy8vdQGX8Y6ivr8cN19+AAX0HYOA+A/HA/30g/fyFCN8g9Dkwl4eOz3yLNuursjBR7eD3kbK9pWR57HJZDiHcmLWal/R9QIW5vT5HwghMCwFhObFRJ0xqPk+8Z40632aMVOigqbOtUMFqoe5X60NvAzihU/UljNsL019A+/bts5y89BZ9uQj121J6Xv69uvPVzx1Lz1cdU7qotpnnbkhUW0CgsrISM9+ciWeeeQbl5eV5HWd1dTUGDx6MCy+8MPoDZYh2MlFR7eALaeh3/+CHHEVFtYW3re86zBhafwiBNK9ggNJkac7HsXnqc1h50CCsvfQybHl1es5RbQBIra5GzV13Y9XwY7D9s89ib7dl2jSsPGgQ1lxwIWqf/0duUW0AkBJ1M2Zg1XE/wcYJfw5f0OaoR+vdkbJt2NK7pdybLW3YdspYnoKtrnf1+uY1qHNVauvHyr2Wld51pvrOlrZ7OM79q1atwt599s4rql1SUoKpf5uKhx95ONb6a9aE//kFEfkdf/zxDR7j/fffR48ePfDGG28UYEZEVGxDhgzJuk6uH+ZHRERNb/ny5bGi2h06dGBUewfy2GOPxY5qA8AjjzzCqDYRERERERERERERERHlhWFtIiIiIiIiIiIiIiIiIqJdyL777lvQMOlzzz2Hv//97wUbj3ZNQ4YMwZ577hlaXvPlMwXdT1RY+8033/QviBPVznh3flFtFeoyY9AS4ai2DHx5OwkEtVUHzvalq0OdVbWNrQLZkDpCpmNkaht3jr6bMZ7tWy512EzFu73jio5sRwW2zTi4OigB/3lQC2PFtSPOZabHLxvGtfNz9tln4/LLL895u9mzZ+OFF14owoyIdhy5xqkB+F/4s2waFWMOLTMD1LnOQfqDzSpGbB6Xbdu49ZZb0aFdB4z74zh8/fXX+PLLL3HtNdeiqksVpk6ZGhoj6o0uKqatjifymIy5ptsurqjHKFZcO9PbSiHj2s6EfPHwqLi2bxxhjiec9dXjBy82DRWh9kZ2gtnukq8Xf43RZ5+Pvbr0Qrf23XHg3gfh3NPPxevTXzeeE5Yb7rb0duq5Yhnx7dLSUrwycxqSyWSGE5eebdt45Z+v6Ll6wexAUFsfCXxzhBHKNteBsdQ73blHtU1nnHEGVq1ahaFDh+Z1rFJKPPbYY+jVqxdq84jzEjUrMX8F97+0Z/xkJOcP6V1bmNsbjWz/OOo6zFjuXat41xtCCJRYJfEmbdg6cybstWtz3i5K/bJl+OHU07Bt9uxY62/7aA7s6uoC7LgeNb//A9bfdnuD4trtytqhoqTCF9C2Zcq9qWvKlBHRTrmRbf9jYcPW17HeI+U99rbtfrCUe7+51huvv4EBvQfg22+/zXn+nbt0xsKvFuKnP/0pEolErG3WrV2X8/Up0a7mmGOOQcuWLRs8zrZt23DMMcdgjz32wH/+858CzIyIiqVLly5Z1+GHCRER7XhuvPHGWOtFfVAzNU8fffQRLrnkktjrjx07FmeddVYRZ0REREREREREREREREQ7M4a1iYiIiIiIiIiIiIiIiIh2Mb///e9RUpJ71Cmdt99+u2Bj0a7Jsiyce+65oeUbvvo7ZGpr4fZT2ipy+YoVK5xvihbV9gqkUVFtcwMdc9Nx6PD40ohPQxqZMDOoreJicMJgZjQM7jK9XHoxMTMslimiHR3b9sY0Q9g6Gm7OJRDZNgPbegxpju8esoqgyejz4cS1Rfq4dsRjzLh20xg/fjxOOOGEnLc777zzGMghQoxIc8aNkTXSHIz6potRd+/ePdYuJ02ahOrV1dFhcOONZd26dejcoTPu+sNd2LJlS2icNdVr8Iuf/wLHHnNseN5GSDtdHDpjJNwIckdtG1emxybW49bIcW1prCOEd0pEIBptxrWF78T5Q9q+NLSwdAT7jRlvoluHbjho34Pw0j9eQk1NDbbWbcWypcvw6suv4qxTz8L/+d+73FC3F9H2Pa7Gl+WGt3v36Y3xDz2Q4aRltqa62ol3Cws6FB4R1LbcfeqjdM+FZVnGuTHPeuGi2kplZSXefPNNPPPMMygvL8/reJctW4aBAwfyvZR2WtG/y4vM6wTflozrGOOlLry9ukZyL1YCH/2jr+dKrPzi/3FY7dohucfuSHTrBlFamnFdWVuL6gvGIPXDD4Xdd5cugJX5/5Kw6ZFHsWnyXxu0v66VVUjBRsp2gtreBzqlYMNGyraN6Lb68CYnwC11UFs9tt6HSqnlZoIb7odMqYvsW393K0458afYujX3fz4xYsQILFm2BN26d9PL4vw+sLZAUXWinZllWRg3blzBxvvmm29w+OGHo6KiAmPGjMG2bdsKNjYRFUbXrl2zriOlRH19fSPMhoiICuX555/Puo5lWbjtttuKPxlqsLVr12LUqFGxf5/+8Y9/jPHjxxd5VkRERERERERERERERLQzY1ibiIiIiIiIiIiIiIiIiGgXs99+++Huu+8u2HiffvppwcaiXVdUWNveWoNNS6cXbB+t9jo5cvndd99dxKh2mnWMmKIv3OZ848ag/dv6M23SDblJ2LaxVHpBMC9Zbf637cTD1LpGEFsCsN0gt3+Pcb9gjCFhRwS81f3ByLbeVo1lBrbVbHRUW/qX+86LEdNGmrh2jMePce3GMW3aNNxxxx1IJBKxt9mwYQMOPPDAIs6KaMeRc1w7+OkIWTaPivsKCN974p4994y1619e9EtUda1CRVkF9txjT8yePTsUwhZC4ITjTsCGDRuyjvfWW29h3P3jIkPawQBzKKgtjBvgC2oHz2lkjDuDOI9JsePaaR+3DPNRcW0dgBbOLyK+82rEtXVgW59/dw3hBq/ddT+b+xl+euKp6NyuC3428meo3Vyb8bD/eNcf8dLzL8ESQo8hYDlfIv3tjLPPwNQXp6JNmzYZx4/Spk0bf0Q8IqjtnRsBWP7guFpR6PNsnCd9Lhse1TadccYZ+OGHHzB06NCcjxcAvv76a1x22WV5bUvU5DK8Ppq/w4s0y9NuG/wgnuA1mRHODv0tNbbxPkDIu0IqsTIHr3OR6NYNlWPHosNTf0XVgvmomvcpuvzn3+j63/fRbfEidHn7LbS5+SYkOneO3N5euxYb/s9d+e27qgqVY8egw18no+qLz719fzQb3RYuQIfJT6Ds6KPTbl/zv3cg9f33ee0bAKoqq3xB7BRSsG0nqm1LW/+pzr2NlBvYhnsN7Dw+topsGx9SBZgf3OR9X1dXh2OOGoFx943L+ZrPsizcdc9deHn6y/p6R40b5/pn3bp1ept8v4h2BWPHjs3rQ7sy2bJlCx599FG0bdsWEydOLOjYRNQwccLaAPD+++8XeSZERFQof/vb37B58+as6x144IGorKxshBlRQ9i2jXPOOQdLliyJtX67du3w7LPPokWLFkWeGREREREREREREREREe3MGNYmIiIiIiIiIiIiIiIiItoFXXXVVZgxYwZ69+7d4LFmzZpVgBnRrq5Xr1448sgjQ8trFjxdgNGdNFaysgqJsvahex9++GEsX7488+YZR88U1RbhddyYoo55CTPipaLX3o5DUSxppLJUi9v2wm1S2m6gWgWpvfiYtNUQ/pi3Gd/We9TBbf/NlinYMhVabka0QyMGQts6amZEts2QmRnYBiRg+88PhFe5EwifI+cuocN3jRXXZmA7dzfddBM2bNiAiy++OPY2n3zyCYQQKCkpQVlZGSorK9GuXTt06tQJ3bt3R69evbDPPvvgxBNPxH/+858izp6o6UXFoGNTcd8soebIfbrLe/XqldMut2/fjuXfLcelv7w09P765wl/xpw5c2KP9dsbf4uvFn3li4UHw9/hyQd+ThPUdlbN7bzm8jjEety8z5GIGCDL+HnGtaUEEIpr+8cwA9u+4DTUtgIbN27CCceegMMHHY43ZryBui11mSdsGHveRdhWt83bkxB63Ey3Y449BotXLMboMaPRqVOn2Ps78qghEMKCZTwmwaC2EJY+Rr1MrSi9e1SgXC9XUW3fOYXv8cs1qq3GqaysxMyZMzF16lSUl5fHPl7l4YcfxsyZM3PejmhH4I9q+4Wuy4L3y4hwdmgMuNdk7vWFunYz34KkdNvcAkkrmcv0I7U4dDA6TH4SXd//D9redgvKhh4Fq1Ur/0qWhWSvXmj1y4vRedZbKDtqSORYm5//B+y1a+Pve/Ah6PDXyej6wXtoe9utKBs2FFbr1r51RHk5yoYPR4cnH0f7//cgkAwfs9yyBZseejj2foNallSiZUlL93rUhm17Me2U9GLZ0r1ff+iTe61qq3UCX7bazr2yVdfbC75YgP49B2D2B7Nzn2vLlpj17lu46uqr9JPCvAa3rOz/Fw4V1iai7P75z38W5QO4tmzZgksuuQT9+vXDDz/8UPDxiSh3FRUVsa69X3zxxUaYDRERFcKdd94Za73bbrutuBOhgrjooovw6quvxl7/X//6F/r06VPEGREREREREREREREREdGugGFtIiIiIiIiIiIiIiIiIqJd1DHHHIMvvvgCr732GkaPHo399tsPVVVV6NKlC4455hhcffXVOPPMM2ONdffdd8O27SLPmHZ2o0ePDi3b/O2bqK9d1YBR/bW03U+ZhmCNcuvWrejRvUd0FDmHqLZKO8pAqTRdVFttpL/XUTZvRB2MVstVCEzqrnRkUBu+cLW7rpReANuNhhk5MTea7YXJdDJbGjfb27dtOz/r+9z1U9Ibx1vqD23bOkSn4mYqTB0ObNvS297pnEnYtrtMemc7HNf2YtyNFdem/FRUVGDixIn4/PPPc9quvr4eW7duxebNm7F+/XqsXr0ay5cvx9dff4358+dj2rRpOPzww9G2bVtMmzatSLMnah7yDmz7PwciemwVUo5Y3rdv39z3CWDu3LlYtGiRHnv16tW45uprchojlUph+LDhTgQ16vij+suAL8Kd7pwVM6qd83aZ4tq5RtGzxLX1/tzQtheG9u8WkF5AGmZsWuCxRx/Dnt32xDuz3kk/uQzq6+tx3z1/hBBO2toK3kSaGwSSVgJ/Gj8OC5d9iZ+c+JOs+0omk+jWrco7BqQJautuuPG3wY1rC+Ft3VhRbdOoUaNQXV2NoUOHxtpekVJi5MiRqK2tzWk7oiaV4VfzvH5vVy97xnWD/tn7HB99n7quMLdVr8Xmh+xIXdyXSFoluc/LkKiqQofHJ6Hjc1NRNnwYECPIDABWq0rs9shfkNxj9/Cd9fWoezv7a3SiSxfs9shf0PFvz6Fs2NDY+6445WS0ve3WyPs2P/8PoAH/7KhjRWd9renc3OtF9TNspNS1qfQ+AMr2fTiVun42vtfX3M5jOPmxyTjy4COxfv36nOc4YMAALP12KQYNGuQtNF+6hfP+k01NTU3O+ybaVVmWhQ8//BCXXXZZ/h86lMHChQuxxx574O233y742ERUHPPnz2/qKRARUQzr16/Hp59+mnW91q1b44QTTmiEGVFDPP3003j00Udjrz9r1iwcdNBBRZwRERERERERERERERER7SoY1iYiIiIiIiIiIiIiIiIi2oUlk0kce+yxeOyxx/Dpp59i+fLlWLlyJWbMmIE//vGPeOCBB2KNc8MNN6Bnz5645557sHXr1iLPmnZWp512GsrLy/0LZQobFj6X54jhuFppu75o3efUyLWv/c212TYP3O2PageXhX4OxBT9kWf/lmby2tuBF9UG3HibjksbQW144TC9nhHdDoa0UypI5saqpSpnuzfphsqkL5Rt3Nz7YNx0rtt2xk6ZoW1pG0foxLP1MikRFdiW8IJp3nGp9pnUDbRwXNs5eY0Z1840NmW299574xe/+EXBx62pqcFJJ50UK9BAtKPLO64d46UrKvzbqVOnvON1F429SH9/3IjjsH379pzHWLlyJS6+6OLwHeaUZOCG9OcpXUQ8k4bG+3KNa1dXV+P6667HXj33QscOHVFVVYWDDz4Yv/3db1FXV+cfO01cO90x6kC5Gx73xbUjRjBj0hs3bMShBx2Kyy+5vMHXA9+v/N7Zr3sT5g0CkOGbuQ6EwJLFS7Lup23bthHHEhHUBmBZKqgNHdWGsaX+MRjTNs5hoaPaSkVFBWbOnImpU6eGf5fOYPPmzRgxYkTs9YmaVB6/Ygc3CV2bmWK+lOvrD/cDfyCNawy9knd/0soeUE6n4vTT0WXmGygbMcL/CQcxiYoKtLr88sj7ti9YkHHb8hN+gs5vvYnynxyf174rz/0Fkj17hpbb1dXY/uWXOY+ndKzoCBu2L66tPqxJLZfShrS9oLaOauv1nStZwLt+tN3r0FQqhbHnjcVVl12NVCqV8/zOv/B8zPlsDlq1buUukb4/FIa1iYrjwQcfxLfffotTTjkFbdq0KejYdXV1GDp0KMaNG1fQcYkod3H+2euWLVsaYSZERNRQN998c6zX9VGjRjXCbKgh3n//fVxwwQWx13/wwQcxZMiQIs6IiIiIiIiIiIiIiIiIdiUMaxMRERERERERERERERERUVodOnTAbrvtFmvdb775Btdffz1OOeWUUNSvuaitrcWmTZsYvm2mWrdujZ/97Geh5Ru+fAa5l9TSr7/bgb9BVDnt/vvvxzvvvJNtc/fu8ApSFxNFeB0jphiOO0eHnPX20k1LS29EncjWwWznflt64W11vwRgWRZKEkm0SLZAebICLUsq0bKkEq1KW6N1aSu0Km2FytJKVCRbokWyDMlECYQQMEbXcWtfxMy8T9+gw2Qq/K3i17btrhOKbLvb6HkbgW2pjhbeeL4QmnmSw1Fy5zxHx7XTvRYwrt10Jk2ahMrKyoKPK6XE//zP/xR8XKLmSMeFizF2RJS5VatWadbO7N1338Wrr76Ke+65B5999lnec3riiSewvma99xbsxo2DwXBfeDkgn6C2GrMQ4oyzbes2HDXkKHTq2An33nsvli5dijVr1uD777/HRx99hLv+z12oqqrC/Pnz/WOni2hnOF4dhHbj2ipw7S5U/6VHWL1qNfrs1Qdz587NehxxDBjQ34lZCwuWsLzQtQpZB2PbwrzP2WbxV4uz7qdPvz56G/WnCoWr43OC2u74wp/Ddv7bOI8qqi295cWOaptGjRqF6upqDB06NNaYAPDee+8xEEk7vKgPPMrKvDYz/oS+VvCPr64losaAcV0h9ScROLNqSFi7bNhQiAb+Xlw25MjI5faaNRm3Kz3oIFh5vr8DABIJVJz608i7tn+5MO9hdyvv4L43qXC2G89GyvhAKBmIbqub9+FUKsQtjWvQNWvW4NAfHYYX/vZizvNKJpN48qknMeGhCXpZ6IrQ+GcAyZLsz4uNGzfyupIoD926dcM//vEPrF+/HqlUCitWrMA777yDyZMn4/TTT2/Q2FJKXH311bjtttsKM1kiytmLL8Z7n+7UqVORZ0JERIXw1FNPZV1HCIE//OEPjTAbytfGjRtx+umnx/6wxTPPPBOXXnppkWdFREREREREREREREREuxKGtYmIiIiIiIiIiIiIiIiIKC0hRGToOJPp06dj5MiRzSauvXbtWlx77bVo1aoVWrZsiVatWqFt27Y44YQTcM899+CTTz6BbdtNPU1ynXfeeaFlW9d+gbrVuYQaM8enStv1RfsDroi8b9Kjk3KKanv9Tn8xMXZUW4fc/NuZUW0JCdt2gtnSljoQZga1JbwxBZyAW1myHK1atEbbsrZoXdoGlSWtUJGsQFmyDC0SLdAi0QKliVKUut+XJctRUVKBVqWt0LZFW+xW3gEdyzuhbYt2qChpiaRV4uuUOjFsI7Rt20YM21ju5rlVTNuLbAeW63h34CwIM6QNfcyAdP9jRMdl4PyphyBNXNsfOIfvsWdcu/i8gLp3SyQSeOihh4qyv++++w633npr5H4beiNqjooV1wb8MeD9D9g/73FOOvEk/PbG3zZoLrZt49e/+rW3IPBXMltoPJ+gthq3kDKNt2rVKuy+++7eB4CksX79evzoRz/C9OnT/WM3MK7tW6Z/r3HeSNetXYeB+w7EhpoNGeeWi/0POCA0t6iYdnRgG/j3O//G9u3bs+7n1J+d6oS7ISAsfzJbCPfYpfuD/l3NiGZHzFHHtRE8XwhtU8iotlJRUYGZM2finHPOib3Nddddh6+++ir2OY57U2H0htwKPadcnke0o/M/jrn+Lh8xhL7e0NdeEkjZKdx4/Y048tAhOPesczHjtRn4bO5n+OGH1ajfXg9LNO2/qm917Bh9RyP8/lr6o4GRy1M//JD3mAmRQKvSVu41o/pwKTeurW8pI5qtPtjJu46W6j59LW7j3bfexYH9DsKyJctynlPHjh3x6fy5OO30n+nnhf/5Jn1/AEBpaWnWcTdu3JjzXIjIz7IsdO3aFUcccQTOOeccTJkyBVu2bMHAgdGvT3HdfvvtuOGGGwo0SyKKa9u2bbGvcw4++OAiz4aIiBpq5syZWLduXdb1BgwYwA9MaMZs20br1q3x7bffxlp/7733xl/+8hf+8zciIiIiIiIiIiIiIiIqKIa1iYiIiIiIiIiIiIiIiIgoo2uvvRaWldv/vDxjxoyihVHjWrduHbp06YLddtsN9913HzZt2qTv27BhA1599VVcf/31OOCAA9ClSxdccskl+Oqrr5pwxgQAw4YNQ48ePULLN3z5bMwR4gXCOh5yE6zSVqHlM2bMyBjJDUa1vWV5RLWhfvZvF4xq+++X/jVVtEsCpYlStCxpidYt2qBlSUu0SLRAQiSyGSdBqwAAIABJREFUn4wMhBAoTZSisqQS7cvao1NFJ7Ru0RolVokTLHOD2rZtu1Fs2wtdG9E5HTCDdELb7no6si3DgW0v0u3GtqW6D16QW7qhbmN/MM6v+VjocJoR1w49JqF4HuPa+WpIjPqss87CoEGDijKvp59+uijjMrBNzVWDAxUZNldR4Ct/fWXD9lEAU6dOxbZt2/SvAXECucL9aky1tbWYMGECRowYgQ4dOqBly5bo3r07jj76aEyZMiVyznV1ddhnn33wQ8wQaSqVwmmnnYba2lrf8nTHG3kOjPMY3FbHol3DjxqO9evWx5pbXAceeCAAAcu4qQ8ziXN7YtITsfZzzrnn6Oe4imlblvCOV6gRnT9E4EvRzzd4j19TRLVNkydPxogRI2Ktm0qlMHToUH7YEDVL6lon4/0ukWZ52m0D1wDqMwPMyzU1TuhvonDijhddMBbj//QgPpnzCV54/gWcNvI0HDHoSPTdvS9+NfZXWedQbHLLlsjlic6di75vq127yOWygR/C1rZFe/cDnJxrQkBC2saHO7nPGf81p3utqR9f/ZFNuO/OP+Ksk8/G1q1bc57LUcOOwlfLvsIee+7pLTSeLFHPQyklWrRokXXsTZs2Zfw9jIjyU1ZWhrlz5+Luu+9Gy5Yt8x7n7rvvxq9+1fSv80S7knPPPdf3v/FkcvbZZxd5NkRE1FA33XRTrPX4gSbN21VXXRV73VatWuH5559HZWVlEWdEREREREREREREREREuyKGtYmIiIiIiIiIiIiIiIiIKKPevXvjuOOOy3m7Bx54oEkio2vXrsXtt9+O9u3bY9WqVbG2Wb16NSZOnIi9994bP/7xj/HBBx8UeZaUTiKRwC9+8YvQ8g2L/gZpb8uydQ7PN2Fhj5/NCC1esWIFFi5cmGb0qKi2+VMOUW0Vec4lqq2WuePZUsL6/+zdeYDM9f8H8OfnM7P3veyyWFYhhCiFDkcqZxdyXxVSohTdjm/Hr1IkoYSElCslKl1upaIUuY+oJceydteu3Z35vH9/zHxmPnN/5lqL52O/852Z9+f9fn9en5nPHJ9tPT+SjFhjDBKjEhETEQOjbNS3/QGyrC8WFWIqoFJcZcRHxMOSG2kNMRMKzIolcNssFHv4tlAgFDUgW9j7qyHbaoC2Imzj1G1VQ7UdA7Y1UWhCDRyHQ7i2PSpNG65tfzzVqEzXwHNHDNf2zt/QbK80qagbN23ENddcE8pSAQBHjhwJ+Zxal/rzTRenoMO1vc0NCffccw/q168ftnXoUVpaiheee8FnmDYQmkDtQB7TY8eOoVKlShg2bBi+//575OTkoLCwENnZ2Vi9ejV69uyJNm3aQFEUh/lvu+02nD592q91FRYWolPnTu5r9xCu7dAuwSVcWztWbZv74Vzs2rXLr9r0iI+Pd4zSliRIkmy7uIvT1i7fsG6Dz3VUrFgRSUmJtkBt+2OgP1AbcAwfd2i7gKHaqpUrVyI5OVlX36NHj2LAgAFBrY+o/HB87fj6/m47AY/2e5xTOLLlkEPY2gvyC3Bry1ux8ONFHudt3LixX1WHQ+ke98e2kU3CX5soNbltl3SESnuz4/u/8NKDL+PD1+di7RdrcWjPIZSaTDBrTvKkHk8qiuWYU1gOp23HkwoEiktK0K39fXjnjXf8/g4vSRLGvTgWK1ethMFggOtvBjzsd9YO0dHRPtdx7tw5yzw8viAKi6eeegoFBQX4/vvvcc899wQ0x9SpUzFo0KAQV0ZE7hQWFmLp0qW6+tapUwcZGRlhroiIiIJx/vx5bN682We/6Oho9OnTpwwqokCsWLECU6ZM0dVXkiTMnz8fV111VZirIiIiIiIiIiIiIiIiossRg7WJiIiIiIiIiIiIiIiIiMin5cuX45ZbbvFrzMGDB3WHHYSCEAJTpkxBVlYWxo8fH9AcpaWl+P3339G8eXPccMMNmDlzJsxmc2gLJZ/chfqZz5/GucPfehnlf9hUZHJtt+179uxxmtkxnFnStDv3cyhHsocOO9y2hWM7zq8vVNsyh0E2IC4iDvGR8YgwRPq97aFgkAxIjEpC5fgqSIxKhiTJUCCsF+stIeyB25qgbTUAWw3Z1v4/hGXbLcFoivoIWJYLxTpOsQdvO4drq4+k0N63P77Oj7vHcG2HmwzXdiek2+WUHWo0GrH1t63o27cvZDl0f+JUUlKCQ4cOBVyXHkGFixOFScABvTp35WXLliEtLS2sId6+vPfee1AUxePyUARqA4E9liaTCQ0aNEBBQYHXfmvXrsUVV1yB3NxcSJKEN998Ez/++GNAda5bu87jyWI8PQ4u4doAIOAQWC5BsrW99OJLAdXmy4C+AyDJkuUiOcdaS5Al2eWiListKcXRo0d9rqP5jc0dw7Il60Xd5yXHfcb22GgfIqdQbdvjVA5CtQEgMjISq1at0j3XRx99hBUrVgS9XqILwWegsX2h24EurxIP/SwBzQKtb26N33/73WtNDRs29Lq8LBR9+aVLm5ycjKibbw77us0eTnRmqJAa1Ly1r6yNbRv/wOezlmPSk5MxrOMIdGnQFcPuHI6n+z2DOZPm4KvFX2Prj1uR/c9RlJpM1uNHxXYMeHD/IdxY7yZs3bzV7/XHxMZg1Q+r8OTTo2D5QAQAybJvqMemLrugcLiKjvIdrF1wzvt3BiIKjbZt2+Kzzz6D2WzG448/7vf42bNno2/fvmGojIi03njjDd3/neajjz4KczVERBSsV155xevvcVWdO3cO6X8fotA5e/Ys7r77bt39J0yY4Fd/IiIiIiIiIiIiIiIiIn/wvyoSEREREREREREREREREZFPERERWLZsGa677jq/xk2dOjVMFTk6e/YsunTpgsceewz5+fkhmfPXX3/FkCFDcPvtt+PUqVMhmZP0qVOnDlq0aOHSfnb3Jx5GBB5gG1ettUvbwYMHPfZ3DNW2x695CtVWB6m3LSHOcD8O0ARo25cLodgiwGTJgNiIWMRFxMEoG/VsYthJkJAQmYCM+AwkRiZCAmBWFFugtmKrX7Fsi1Csy60h24qAogng1gZsK9Z5hLAHbAs1mFvYHykFlvGAsP7PNVzb4drpOXAbru2UrheKcO2yulwqZFnGvPnzcPTYUXTs1BHx8fEhmfeTTzy9l7ihCVj116X2fNDFL5yh13Xq1MHx48dRWlqK9evXY9SoUWhxo+tneSDGjBmDChUq+OxXWFiI37b+5thoPe9CKAK1gzF8+HCcPn1aV9/Dhw+jXbt2OH/+PF544YWg1vvAAw94fP/yFDTu0ibB9l5oC5KWJAhFIPvfbN21pKSmIC4uTlffT5d8ijpZdfD1yq/g72676JNFut57+/TtYw/TdgoUdw7UtgRvW5drgsYd+qmB2uUkVFvVrFkzjBo1Snf/Hj16IDc3N2TrJwonf7+PA9AEZAvXa8n1OEE9VtBa+PFC7Nq5y+eq6tSp4399IVS6bz/OzXcNlkx45GFI0b6DnYNe/y73j5ExKyuoea+66irXdZWacOCvA9i64TfMe/sjvDZqAkZ0fxxdm3fDzVm34M4b7sKgewfjheFjMLz/CHRq3gm5p/1/r6tV+0rsPrQLzW9qBtuJndx959fsNO7205iYGJ/rKioqss/BYwqisJNlGW+99Rb27t2r69hDa8GCBRg4cGB4CiMiAMCqVat09+3SpQuGDx+uK7CViIgujFmzZunq99prr4W5EgrUgw8+qPtYNSYmBk8++WSYKyIiIiIiIiIiIiIiIqLLWUiDtXNzinAmp8h3xwuAtQWGtQWGtQWuPNfH2gLD2gLD2gLD2gLD2gLD2gJTnmsDynd95bk2xcx/wEdERERERER0uahYsSI2bNiA0aNH6w43Xb9+PWbPnh3Wuvbt24emTZvi888/D8v8a9asQaNGjXDgwIGwzE/uuQukOXfkO5iLTjq1Bvf7KXPxWZe2w0cOW2cWDiFYwYZqW0Kz4TLO1qqGaltDGdVAacuUEqIM0eUqUNuZBAlJUUnIiK+C2IgYa1C22b4d1tBse8i2JQzbLBQoitm2rcIhYNsSUqYGZ6t9FGvguCXEzHoN+2OmN1zbdnETrm1/3uzbGGy49qUkpOFuPvJD09PSsXLFSuTl5eHYsWP46aef8NVXX2HBggWYPn06Xn31VTzz7DMY9ugwXav77vvv/K9RG7DtZ94pA7apPAlnuDZgCaS7+eabMWHCBGzauAl/7fwLRmPgn1u1atXC+P+Nx9NPP62rf0FBge22BMkWgHyhLViwwK/+v/zyC9q2bYuSkpKg1rtr1y6sW7fO6/uWc9izoij4YNYHGPTAILz2f6/hu2+/Q15+nku49l9//aU7qOzREY8i+79sjHxypO7as7Oz0e3e+3BnhzshhGLLwPZ1Wbxwkc+5ZVnGXffcZW+Q1Cs3gdoq7fY7hbXbQrU1c6lzuLvtTTj21wkTJqBevXq6+hYVFeHWW28NeQ1EZcfxNRRM+LZ9DtiO5Y4cPoJhQz1/58w0GhEpSZBlGVlBBkgHw3TwIHL69YNw+hyJbHwN4ocMLpMaijdsdGmTjEZEXH11UPOmpKQgKSlJd3/FrODoP8ew5cetWL5wOX74anVAQZs9+/TAr3/+iqSkZLgcKkqWe9bDSdtCd8f/kIDY2Fif67MFawdw/EFEgatduzb+/fdfXQH4WnPnzsWSJUvCVBUR/ffff7r7/vvvv5g6dSqqVKmi+wRXRERUdrZt26brfb1GjRq48sory6Ai8teSJUvw6aef6upbuXJl/Pvvv+Xid/RERERERERERERERER06Qrpv7Q8uCcHkgBSbqoWymlDgrUFhrUFhrUFrjzXx9oCw9oCw9oCw9oCw9oCw9oCU55rA8p3feW5tpISMxB9oasgIiIiIiIiorISExODCRMmYMyYMbjrrruwdu1an2NGjx6N2267DTVq1Ah5Pf/++y9uvfVW/PvvvyGfW+vYsWOoVasWAEvAY3R0NNLT0xEbG+twSUtLQ+PGjdGyZUukpqaGtaZLXffu3TFixAgUFxfb2oRiQt6+pUhp9LDaEvR6DDEpLm1Go9ElgC3oUG3oDNVWlwvFttQgGRBtjIYshfT86WFjkAxIi01HbOk55BSdglmYbQGUkrCHVUICJEmGZAu6liBB2IIsBRRLhpgkQxICgAwBAVlSoPaEUCyzSdb8bEmCJcFMAYRkPeW8ZBkvSdYAbfu1lm2ZEB4DMrX9PN0nP/l66Jxe5pUqVUKlSpU8dt/802Zs3brV65R/7fhLZ3Ee6tGG2/nxNmTbt4guMEmSyizsvV7deli4cCF69uwJk8nk19ioqCh8/8P3AIA77rgDTz31lM8xhYWF5e49+cCBA8jPz/d73I8//hiS9Q96cBD27d9ned/y8LSrn43r161Ht27dkJOT47hcktC6dWvMmz8PGRkZkCTJHvjpw6wPZqFf/34AgFFPjcJr//eaX/vCD9+vRnxUArbv+tP2fdybXTt3++xTvXp1yLLle5Xz/uJp/7G9fwvH8OvyHqqtWrt2LTIzM3WFtf/+++946aWXMGbMmLDVQxRK2leO1yBtx0M52/uiy9ujlykWzF+A8+fPu7RfGxmJ2akVESkBCoDzFSsiIiJCR/WhpeTmomDuPORPnQZRWOiwzJiVhQofzIZUBnWZ/v4bJb//7tIe2awZJD/Dat3JzMzE2bOuJ8kKB6PRiHdmTEH33j2su5D1/23f7d38jkB4eU8XQFxcnM/1utvPiKhsREdHo6CgADfddBM2b96se1z//v1x5513Ijqaf0hHFGqRkZF+jzl+/Djq1q2Lo0ePBnXCLyIiCq1nnnlGV7/HHnsszJVQIPbu3Ys+ffro7v/pp5/ybyaIiIiIiIiIiIiIiIgo7PiXIURERERERERERERERERE5LeEhASsWrUKV155JbKzs732PXPmDLp164aNGzciKioqZDUIIdCzZ8+wh2o7279/v88+RqMRffr0wbRp03QFJpGr5ORk3HvvvVi4cKFD+9k9C63B2iEKBFXMLk2Z1TId7usK1bZ29Biq7ZC/7TlUWyi2WxAQiDREIcoQutdNWYqLiEO0IRr/nfsP501FlsxrSJAkyRayLYTZctsaOibD/jjL1vRiAQWyZL2GBEURtjkgWUZYgsscw7UlWHO3PYRrawl1vFO4tkMQsubpv5zDtUMexhvi6W5peYvPYO1Tp07BZDIFHqqjDVD1M2Cb4dp0OerSpQt27NiBjh074uDBg7rGNLm2Cb799ltb6Mb06dN1jdOekKO8+Omnny7o+g8cOIAffvgBbdu29Rqu/cgjj2DGezPcLhNCYM2aNahRvQY6duyID+Z8gIoVKupaf5++fWzrjYmOwaMjHsXkSZP93o6G9RpBkiQMfXgoSkpLcPbsWRTkFyA/Px+F5wqRkJiAFje2wOnTp33OlZKSojv42iVQW9K0W76yqZO4na88hGoDQHp6Oj788EP07t1bV//x48fj3nvvRYMGDcJaF1GgvAZoe6K+nIVwvVaPJTTzC/WYQjPFkSNH3E79bkoFREr2Q4ak9HT/6/OD6cg/KN640XIsWVgI83//oWTHXyj5+WeI0lKX/lHNmyH1vfdgSNP33h2sglmz3bbH3n1XSOa/t2YWIvfvRXapGSfM5lAfUtikVkjFV2u+xJW1atkOGm3f5yVAfcYtbbLHkwY5Hy/GxsX6XHdJse8TIRBR+MiyjE2bNqFt27a6TiwJWALxH3/8cbz33nvhLY7oMlSlShXs3bvX73EnT55E3759Xf4bAxERXRiKomD16tU++0VERGD48OFlUBH5o6ioCD169ECpm987uPPiiy/ixhtvDHNVRERERERERERERERERNZ/OkhEREREREREREREREREROSvqKgojB49WlffLVu24JVXXgnp+jds2IBNmzaFdM5QMZlMmDt3Lm677Tbk5ORc6HIuWgMGDHBpKz61HcU520O2jtKCoy5t1apVs93WFapty8fWF6ptj9GGx1BtAIgxxl60odoqg2xA1YSqSIpOhiIUzcUMszBbbsPSJqBY2iAgrG1moUAIBYoQtr4C1ttCQAgFQghLq9BcANtjqT6uArCl5QmnH3WREGromTZgT9huazmH+QUU7neRCXmodpCcn0cBgR7de+ga26p1K7f7gZ8F2C9+5KHa9imiy0idOnWwf/9+rFy5Eq1atUJ0dLRLH6PRiBo1amDy5MnYsmWLLVQbsIRh6dGxY8eQ1Rwq5eH1Pm7sOPsd7UkBrA4fPuwxVFtLURSsXLkS6WnpuKrOVbrWnZ+f75BK++prr6JWrVq6xjoTQuDd6e9i9szZWLp4KVZ9vQqbNm7C77//jvXr1uP1V1/XFa7e6c5OkDQ/7kiSZAvP1p4ERF3m9iQLKJ+h2qpevXrh7rvv1tVXURS0adMGJpMpzFURhZLTyXOCCN+2zwFroLLlfmqFVOcRAIB4WXYYY0x13y9USrf/iTOjn8KZp55G7vj/If+9GSjeuNElVNtYozpSJryOtMWLyixU23T4CM4t+NilXU5KQuw9+t6DfLkpozIeTIzH+ApJeDs9Fc+lJGFAYhw6x8WgWXQUakVEIEkO7p9JNLuxGf7Y/wdqXnmFpcEWpG3h/PEu1ANKJ+72wsTERJ/rL48nCyG63MiyjDVr1qBdu3a6x3z00UdhrIjo8jVs2LCAxy5evFjXCZiIiCj8pkyZoiuUuU2bNoGfGJXCwmQyoXLlyti2bZuu/oMHD8aYMWPCXBURERERERERERERERGRBYO1iYiIiIiIiIiIiIiIiIgoYIMHD3YIIfbm1Vdf1f2PLfWYPHmy32Pat2+P1atX44MPPsBNN90Uslo82bx5Mzp06ACz2Rz2dV2Kbr/9dlSpUsWl/eyehSFag0BJ7j6X1szMTAA6Q7WtHfWGajuuXhv4bA+CliQJsRFxMMqXzj8arxhTEelxlSGEArNitgVsmzUh27agbXW5JmBbUcyAEFAUNYQb9oBtKACErb+whnDrDdcGHJ8bd+HagOZ59fKcXsrh2h6DYSUdl1DX4iUIu+n1TWEwGHzO8dOPP+Hll17WPa+Ooiz8DNgmutx07NgRa9asQWFhIY6fOI5vvvkGP//8M06eOonikmIcPHQQw0cMdxl35swZXfPPnj3bbfuOHTvw0EMPISsrC6mpqUhNTUWVKlXQo0cPrFu3Lqht8qVhw4ZhmTclJQX79u3TFcr8yy+/uAYka4aNGRu+kJO8s3kONcqyjF9/+xWZ1TPDtk5fvIVFawO1IeASqC1Bcv+eL8p3qLZq6dKlqFhRX7juqVOncN9994W5IqLgOL4MvXy3cl4kuY53209tFpbvbg0aNnC7/NuiIof7so7g5LAyGJA6fRoqb9yAuD69AR3fj0NCCOQ+/zxESYnLooSHh0KKiwvJaiITE23nt4kEkBVhxC0x0egaH4dhSQkYm5qEKgFusyRJGPnMSHz+zTJERBitedrqiXFsB4e2/rZbmkXCeuInl4XWhviEeJ91lLh5DInowli1ahXuueceXX3PnTuHuXPnhrkiostPt27dcNtttwU0VgiBUaNGhbgiIiIKxNtvv62r32uvvRbmSsgfQgg88MADyMvL09U/MzMTb775ZpirIiIiIiIiIiIiIiIiIrJjsDYREREREREREREREREREQUsNjYWM2fO1NXXZDLhgQceQGlpadDrFULgs88+091/4MCB2LVrF77++mu0adMG999/PzZu3IgTJ05g2LBhMBrDF2D866+/YtmyZWGb/1JmMBjQt29fl/a8vUsglOD3o/Mn/3DbXrVaVafYKw+h2mrOsrtQbeE+VFtAs9w6hVAEhLCEQ8uSjNiIOMjSpfcnHYmRiaiaYAniVwO1FWEP2VZDs81CcRuwbRaKNaDMGq5tu28J0rbHaCsAYF3uPVwbcPPcaNqdw7UBWG5fZuHa5SkA2tfjK8syKleurGuucePG4amnnnK7jqADtvV2L0ePLVFZq1ixIm67/TY0vb4pUlNTvfZNSUnRNefw4cMhyzKioqIgyzLS0tIgyzIaNWqEmTNn4siRI8jNzUVubi7+++8/LFmyBG3atEF0dDQSEhLQpk0bjB8/HrNmzcKxY8eC3kaTyYRnnnkm6HncmThxImrVqqXrZDEmkwnTp033GCy74osVoS8QlnDSatWq2QKq1UtsbCx27t6JevXqhWW9vjjvT7ba4BiorYZeO4RtAy4njpAgOQZwl9NQbQAwGo1Ys2YNZFnfd83PP/8cixYtCnNVRGXH7XcvCW6P3VxeoRLQsVNHt/P+UFxke4sQAOTo6GBLDY7ZjNOPDMN/LVsj763JUE6dKpPVnlvwMc6vWevSbszKQvyQwSFbjzEmxn48DQCaR/+4yYxhJ3OwK4DfPUVHR2Phik/w5HNPApKkWYf25ExwOfmSv8cOiTqC10PxuzMiCp3PPvsMcTpPDvDSSy+FuRqiy9OXX36p+3cDzpYuXRriaoiIyF+HDh3C33//7bNf5cqV0aRJk/AXRLpNnjwZ8+fP19VXlmXMmzdP13EvERERERERERERERERUahcev8Kk4iIiIiIiIiIiIiIiIiIylT79u0xevRoXX1///13vPHGG0Gvc//+/br6GY1GrF69GnPmzEHdunVdlqelpWHq1KnYt28fHnzwwaDr8qR79+4MTw3QgAEDXNrMRadw7sgPQc99Zvv7Lm0pKSmoXKkSANfsSZdQbW2QtnOotptxjqHalkBoCHuIrywbEBMRqzuM8WIUGxGHzMTqgIAtUNsWsg1rYDYsodragG2zNXRbEWaYhYBQFNvjpj6WZkWxh2k7X3sK13YKQrNdWxc5h2sLIexB25d4uLa6rV7fu7ztqo5Jd166+fejR7/+/XT1A4CJb05Et27d/K4tlPj5QOTb4MH+hXGqYZQ5OTm6+peUlODcuXNYt24dXnzxRQwZMgTVqlVDkyZN8N133/ldLwDs27cPVapUwTfffBPQeG+qVauG+++/HwDw5ptv6hrz4YcfWm64Cdc+d+5c6IrTSExMhMFgcAythiVQOioqCr/98RsGDxmsO+Q5VNT9wiEwW1ObQ0i203Lnzz7n720Xw/e4Bg0aYOzYsbr79+/fH6fKKJSXSA8938Vc+ji9NG2ByB6+h1mOMRzbzGYzFn3iPmg+22xybDAafNZYFkyHDiHvzYk4duPNKJg3Hy4bFUKlu3cjd+w41wWShJQ334AUFRWydckREQ5vzer1j+eL8UxOLvIV/7ezRs3q+Gnnj2jR8kZAPV7XzG45vnTabyTNcoc2uNzW7pNJSUk+6zGZHPepS+EYk+hil5eXp6vfgQMHsHv37jBXQ3T5iYyMxPbt21G/fn2/x+bn57s9uR4REZWdp59+Wle/QYMGhbkS8seGDRt0/x0IYDmhbevWrcNXEBEREREREREREREREZEbDNYmIiIiIiIiIiIiIiIiIqKgvfLKK6hTp46uvs8//zzWrFkT1PoOHDigq192djbatGnjs19WVhZmzZqFEydOoFGjRkHV5oksy5g4cSJOnDgRlvkvVfXr18f111/v0p63Z2FQ8yqlhSg4uMKlvW+/vpBl2XtQsjVU2yagUG3LGEUoAARkSUas8dIO1VbFGGOQmVgdAgJmYYZZMdtCtm1h27CHaiuwhmgLBYoQluBt23LrNaztQriEaitewrVtAdtw81xZ2cO2hceQNG/jLlm+QrV1CNVj5Bx6PXbcWERHR+se/9myz3DDDTe4hNfpXWco+AwxJ7rM3X7H7TAajWW6TiEE/vjjD7Rr1w5Dhgzxa+yMGTNQr149nDx5Miy1zZ4923a7WbNmyMzM9Dlmz5499jtOJz+oWrVqaAu06tKli0tItfoDARhkA6a9Ow3Zx7JRMa1iWGpwp02bNvagb2EP03aoFY5h4JBg/+xTxwURqq1d14Uwbtw4NG7cWFffkpIStGrVKszAy14uAAAgAElEQVQVEQUrBK8p5yksZ9gBJGD9uvW48fob8fjwx90OTTdYgrRt3+bC/BqPatECaZ8ts1yWfYqK8+ch5Y0JiB88CBFuTiomzp1D7rPP4cwzz4UlXFvJy0POg4MhiotdliUMfxRRLZqHdoWS5PBRJgDMySvAzLMFMAfw/fyu++7C91t/QEqFFOvjo343t4dqA+ou4nl+9fu8r2c/MTHRZ01ms9lnHyIqW7IsY9iwYbr6Pv/882GuhujyVLVqVfz111/4/PPPUb9+fb9O0vTGG2/oPjEVERGFlqIoWLHC9b/JOpNlmd+jypFjx46he/fuuo9Pb7/9dj5/REREREREREREREREdEEwWJuIiIiIiIiIiIiIiIiIiIIWERGBFStWICkpSVf/W2+9FTt27Ah4ffn5+br6paen+zVvWloaNm7ciPvuuy+QsnwaNWoUqlatiq5du+Lrr7+GoihhWc+lRAiB/v37u7QX/L0K5vOnA5634O+voJQWurQPHjQYzlFY7kK1bSG41tuSpViXUG2H4F0htBmWUCPAJElGTERswNtyMYqNiEVmQg0IKJZwbWGGSTHBrJg0QdtmS8C2Yu0DbQC3gCIs99WAcmEL3XYM1wa8hWsLt+HaKnvmnGO4tqcAZL/CtaUwXoIUVMDzBQjVdhYZGYlZs2f5Nc/WLVtRu1Zt5OXlBVSDru3R8dwwXJvIPVmWccstt1yw9c+aNQtz5szR1bdHjx4YOnRo2AIxGzRogDvuuMOhrWXLlj7HFRUV4fDhw64LhL6AT39VqlQJM96fYQuudmZrE0CFChVw9NhRvDvj3bAHqD809CG0bdvWbZg2oAnUdmy00wRxO4/T60KHaqvWrVuHmJgYXX137tyJZ555JswVEQXO63cx50WeXoIeppj2znS0v609dmx3/zsMI4CH4x3fR4UpvKHIcmoqom643nJpdgOib22DuN69kDx+HCr98B3Sli6B8corXcad++gj5L8zNbTFmEw4/fAjMP39t8uiqFtuQdKTT4R2fQAUzQlxCoXA+Jyz2FTkGurti2yQ8X/vvIKJ70+EQZZtQeoAbNeOJ9HSHM0L4T6j3E278/6ZnJzsszb+voiofHrttdd0BfkuW7asDKohunzdfffd+Ouvv2A2m/36Xdro0aMhSRJ69+6NnTt3hrFCIiLSWrBgAc6fP++zX/Pmzf06aSqFT2lpKbp3747//vtPV//MzEx8/PHHMFhPPEZERERERERERERERERUlhisTUREREREREREREREREREIVGnTh1MmjRJd/9bb71V9z/GdFapUiVd/QIJKE1ISMDixYvx66+/YuDAgahYsaLfc3hjMpmwbNkydOzYEQ0bNsTHH38ctuDFi536/PXs2RORkZGOy5RS5O8PPKQmb+8Sl7bWbVrj6gZXO67HQ6g24HjbOVbXJdhNaGKcBazBzwKQJMQaY/0KY7xUxEfGo2p8NUuAtmK2XAtLiLYamq0IBQqs14piCdoWZghruLYlmFsBhLAGagvrMkVXuLbl6XAN19YGJYctXLuc5ifret/0M4zQtZu+jkLHjyc9e/VE69at9RVkdeTIEaQkp2Dbtm1+rcu5Xi8ddGG4NpF7M2fN1BViFy4PP/wwSkpKvPbp3r07Fi9eHLYaKlWqhJ9++sml/ejRo7rGr1692uG+oijo1asXtm/fHpL6VJGRkVi3fp39+dKEUWtDpbVtkiRh0KBBOPLPEVxzzTUhrUdV56o6mDptqvugb0+B2mqTsG+Hu7F6lZdQbcASqL5o0SLd/SdMmIBff/01jBUR+SfYV5Pt5e1wyOf4PWzr1t8wauQor3OMSEhELetJAdQTKYkS/0OeQymqRXOkf7kCEVdf7bIsb+IktyHYARECueP/h/Nr17ksMtaqhQoz3gXCcMIEkzWQ7WCpCc+dOoP/AvidSmJyIr7YuBxd+3SB7ahQPYkWrPuFLWjbHritfuN3u/9p3uNtJ+Ny+WovkJzCYG2ii1V8fDyqVKmiq+9HH30U5mqISNWmTRu/+n/yySdo0KABHnjgAX7mEhGVgddee01Xv5dffjnMlZBezz77LDZu3Kirb3x8PJYvXx7yv6kgIiIiIiIiIiIiIiIi0ovB2kREREREREREREREREREFDL3338/2rVrp6vvyZMnkZGRgXr16mHMmDH4249gp1q1aunqt3nzZt1zOmvatCnmzJmDkydPoqioCIcOHcK2bduwdu1afP311/j0008xf/58zJgxAxkZGQGtY+fOnejTpw/q1auHIUOGoKCgIOB6L2UVKlTAnXfe6dJ+dvfCgOYzF53EuX/WuLT37dPX4b6eUG1LxpZwG8ZmG68Gc1nnsYVqA4gxxpSrgMWylhKdirTYdJiF2RKobQ3ONivWgG3FErZtC9pWzFCEsIZvKzArii1c2xaobf3RFa4tFI/h2lqXS7i2z0BnbcCoy2Afk0u+g6f9DbL2ZdW3q5BZPdPvcdc3vR7PP/u81/q80VW7j5c9w7WJXNWsWRNvvfXWBfvcLCkpwYQJEzwuHz9+PJYscT1xhy+1a9dGaWkpevTo4bVfVlYWdu/ejfj4eIf2bdu2Yc0a1+817pw8edJ2+/jx47jyyiv9ClbWo3r16jhw6ABq1a5l/9yQoEmbtYdYuwukTktPw5bftmDau9OQmJgYsrqio6OxYeMGS4i3mx8bbc3Q1OwUCm7p6n4bPCmP3/nuvPNO9OnTR1dfIQTuuOMOnwHzROEU0HdENRDZ3fcrNy9LAWFrfvlFz6Fe10ZGYknFNDzo9L4sATDl5/tfZ4jJCQlIfWcK4HRSCmEyIX/qtJCsI3/G+yiY86FLuyE9DRXnz4OclBSS9Tgrzs/Dt4WFeOtMHkoC2CUaXdcIq7d/j5q1a9qPA61B2A7TSfZjQY/Hfh6OId295at9KlSs4LNGWyi30+8a9P4QUfgMHDhQV79p00LzXktEvk2ePNnvMUIIzJkzB3Xq1GG4NhFRGJ04cQK7du3y2S8lJcXvEyVQeHz33XeYOHGi7v7Tp09HkyZNwlgRERERERERERERERERkXcM1iYiIiIiIiIiIiIiIiIiopCRJAnvv/8+EhISdI/ZvXs3Xn75ZdSqVQtDhw5FTk6OzzEZGRmoWLGiz36BhBu6Ex0djaysLFxzzTVo1aoV2rdvjy5duqBv374YMmQIDh8+jAYNGgQ8/759+zBz5kwMGzYsJPVeigYMGODSdv7k7yg+vdvvufIOfA4Is0NbVFQUunTtYrvvEkQlOd7Whmdpe3oO1RYOodoCAlHGaBgkg9/1X2qqxFdFXGS8NUzb5BCwrUCBWTFZQrStwdmWcGxrmDbsbWqotqLoD9cWPsK1tc/upR6urStU2+NgH3ND+Jw/HOFvRqMRe/buQcNGDf0apygKXn/9ddSrWw/Z2dlu++gNCffSgeHaRAF4dPijWLJkCYxG4wVZ/3vvvee2PTs7Gy+99JLf89WtWxdbtmyB0WjEwoULsXbtWnTv3h3XXXcdqlSpgmuuuQb3338/vvjiCxw6dAjJyckucwwePFj3+lJTUwEAp0+fRu3atXH48GG/a/YkKSkJjz/+OA4cPIAqGVVcO3g4OYNLwLU1RHTI4CHIOZOD+Qvmo0WLFqhUuRLi4+ORmpqKyhmVkVUzC/Xq10O1zGo+a5NlGYuXLEaF1AreP7Oc6/MQqK3W7Y/yGKqtmjdvnu4TBeXm5ro94Q3RxUQIgXPnzuHzz5bjg9lzsOKLFTh37pxTH2D6O9Ow6qtVbueYmJyC+RXSUD8i0nV+AObc3HCU7reIq+ogunVrl/ailSshTKag5i5c9hnOvuQaPC7Fx6PiR/NhDOAEN3ot/ScbXxac93ucJEm4f8RAzP1qDiKjIi1B2urngmT/iLCfiMn1hEvug7Q1x4g6VEj1HawNAOfP+7+NRBR+o0eP1vXd7vfffy+DaogIABo1aoSOHTsGNPbAgQOYP39+iCsiIiLVc889p+tYqXfv3mVQDfmSk5Oj+0QyAPDBBx+gX79+4SuIiIiIiIiIiIiIiIiISIcL869LiIiIiIiIiIiIiIiIiIjoklW9enVMnDgRQ4YM8Wuc2WzGjBkzsHTpUkyYMAH333+/x5ASSZLQtGlTrFrlPuRKNXfuXPzf//0foqOj/arFXxEREZg3bx5uvPHGoIKP5s2bh+HDh6Np06YhrO7S0K5dO6Snp+PEiRMO7Xl7FiKtxXg/ZhLI27vYpbVz585ISkqy9hDa7raQRZcgZaEzVNvaXxGKbalRjkCEHOFH3Ze2mklXYMep7TArJkiQIWQBCRKEUIMoBSQIWM4hb7mWAJglGQahABKgCBmAAlmSoSgKZNlyvnkFArJQAEkGhAJJkq3Pgvr+Yp1bSBCSpV2yrNj2XKrhmdZmqDuGEAKSZL92JiAcgjed72sW+AxZDqdwh2oHsszj3H4+TpGRkdj621bcfefd+Prrr/0au2/vPlxZ80pMemsSHnnkEbfr1m6Du+fWeR9yWuiTp32L6HJ2b5d7cfLUSQwZPASffvopFEUps3UfPXoU27ZtQ+PGjR3aH374Yb/rGDp0KN59912HtlatWqFVq1a659i3bx+2bNmiu3/btm0BADfccAMKCgp0j1M1b94cTa9vioMHD+LcuXPIzMxE7Vq10bJlS7Rs1dKhr+2z09PJSjy8Bzq/5/Xq2Qu9evXyWZuiKPj111+xf99+5OXlIT8/33LMcH1TtGrZyva9wKUOZ0JTh4c+l1KoNmAJHl+3bh3q1asHs9nss/+3336LDz74AA888EAZVEfkP+f3nd27d2PunLnYu3cvCgsL8d1337mMiYmJQbv27VDnqjqIiYnBurXrsHbNWrfzr02vjEoGg9evcqaTJ4PYgtCKbnkLzq9e7dCm5BfAtGsXIhr6dwIa1fnVa3B65BMu7VJ0NCrO/RARV18d0Lx6bTt6zO8xkVGRePPDCWjRuoVDu+VoU3OsJ4Tl2NG21KmzbYTktosLN8tTUlJ01ZyTk4OqVavq6ktEZScxMRHVqlXDP//847VfSUlJGVVERACwfPlyVKtWDcePH/d77KRJk9ye2JOIiIKn5yTYkiTh5ZddT9xEZUsIgSFDhuDo0aO6+j/00EO4//77w1wVERERERERERERERERkW8M1iYiIiIiIiIiIiIiIiIiopAbNGgQNm/ejA8++MDvsTk5OXjwwQfxzTffYO7cuR5Dsbt06eIzWPv06dP47LPPdIXxBatJkyZYunQp7rnnHphMpoDneeKJJ7Bu3bpyH8BX1iIiItC3b19MmjTJoT1v72JUbPYCJFnPn0AIFJ/agfPHf3NZ0qdPH2sP/aHatjwtzTjHUG0B4bDcGucsSYg2hjfs/WITIUegZtIV2Ht6FwABoUiQJRmQAElIEEKGLFkfQSFDyIAsAZJiCT2TIWCN1YYarq0+Z5IQUCQ4hGsD1rmtcd2WwGtcluHaXkO1fdUTzlBtPet3ntPDtkiShC9WfoERw0fg3envuu3jiclkwojhI7BgwQJ8veprJCYmel6/p+fWxzJfGK5N4VAe9qlAXxMAkJyUjMWLF+P06dN49NFHsWrVKuTm5vo8UUBCQgLS09MBALm5ucjJyfF73QMHDsS2bdts9xVFwbfffqt7fFRUFD799FN06tTJ73U7Gzp0qO6+HTp0wIkTJ7Bx40YcPHjQ73XVq1cPGzdudA2o1nD33m7//FQTq+F4bRnonY6PDFmS0eyGZmh2QzPfnX2s2+PJfQLYZ8vDa02P2rVr44033sATT7gG5bozdOhQdOjQARkZGWGujChwQghMnzodI0eO9Hnyg6KiInz+2ec+5xyakIAMgwEKHA4HLevT3C49cUJ74HBBGWtmuW03/f13QMHaxT//gpzBQwCn33tIERGoMHsWoprreB8O0r///utX/8qZlTHzixlIS09zWiLcnwBCCAhJ/R5uPe6DvsMTIQQk2XvPyMhIXXXnnGawNlF59e6776Jz585e+wghHE78RkThZTQaUbly5YCCtbdv346CggLEx8eHoTIiosvX8uXLkZeX57Nfo0aNkJycXAYVkTdz5szBsmXLdPVt1qwZ3n777TBXRERERERERERERERERKQP/0KLiIiIiIiIiIiIiIiIiIhCTpIkvPfee2jbtm3AcyxevBj9+vWD2Wx2u7xnz566gg569+7tM2QxVDp16oSffvoJ9evXD3iODRs24LPPPgthVZcICeg/oL9Ls6nwOAr/Xet7vDDh7O6P8feS1i6LUlJS0L5De++h2ppr2EK2nVbhJVRbCMUS4CwEog3RQYWJXqqSo5JRIboizMIMRZhhFgpMiuVagRmKUKAIBWYoUBTLfQEBRVgvUCCEYr2vWC+W28LaR30eLOHdlvsALMusEdsQludJALYnWTgFrtmfe82+oQ1ety+yjdfyGCpdNm9VllUJEbZQbefHS+8yX9Sa3V5gDbv3cpkydQomvDEhoJDTnzf/jKoZVbH88+Xea/Sx7YEqq88xootNamoqPv74Y5w+fRomkwmbN2/GSy+9hPvuuw+dO3dGv3798OSTT2LKlCk4ePAg8vLysH//fuzfvx+nTp3C8ePHMXbsWNx888248sorda3zjz/+cAjSnj17NoqLi3WNrVWrFo4cORKSUG0AOHPmjK5+kiRh1apVaNGiBQYMGOD3evr374/t27f7DAWUrD+eagAA9ePW4WKfwPXiDx+fA7aLm3VLkmS7+LNdXsspB4G6/hg5ciRatGihq29paSluueWWMFdEpJf719qs92fhscce8xmqrVeSLOP+2HjbW4enb2cCgCgtRWkAoY7hIMW5/72Jcvas33OV/P47cgYMgDh/3nGB0YjU92cgunWrQEr0S1FREU6cOKG7f6tOLfHJho+QkpZiPyGW9lhIPX6H4zGglsPvAlyWuVmpu35O9/V8Rtg+53koQFTuNGrUSFe/devWhbkSItI6duxYQOOEENixY0eIqyEiovHjx+vq98ILL4S3EPJp//79GDFihO7+S5cuRVRUVBgrIiIiIiIiIiIiIiIiItKPwdpERERERERERERERERERBQWERERQQdEL126FI8//rjbQNGEhAT07t1b1zx79uwJqg5/NG3aFL/99hsWLVqEO+64I6BAvaeeekp3QONlwfoQNmrUCE2aNHFZfHbPQq/DC7M34O+lbfHfGvf/ILjbfd0QGRXpdp1CE6xsbXAJ1XYI0nUTqq2N040wRMAoG73WezmrkVQTBkmGSVFgVkxQ1JBtRYHZFq5thmIN1zYr1vtqmDacA7UVKJqYNEVYng/12hJ2rgnXFvaUTYdwbeElXNspeN32fiXBIQDNZbynAGZ3gaP+XnwIOqQ5wOEBBUsLYbu4zUeVrBdNm3aM82XkE4/jk0WfwGAw+F1KUVERunbpinvvvhcmk8l541y21d32BhssTkSeybKMZs2a4YUXXsDixYuxYsUKzJs3D2+++SaGDx+OmjVruoxJT0/H//73P2zYsAH79+9Hhw4ddK2rXbt2mD9/PgDgzTff1DUmPj4e+/btQ3p6uv6N8qFhw4a6+vk8mYIHkiRh/fr1+PDDD32GajuM8xKu7Sm82lIo3CSP+nHRw2l+r/XA87b4crGFaqu+//57xMXF6ep74MABPProo2GuiMg3d9+t8vPz8dRTT4VsHdGShMnJqUh2ei90PYGOXfGBAyFbf1BMpW6bheLf50LJn9txqlcfKPkFjguMRlSY8R5i7rg90Ar9sn//fl2fabIsY8TLwzFm2guAJLmelMcbyelaQ7vuYL6f6/lczT2TG/D8RBReVatW1fU6njt3bhlUQ0SqQP+biizLaNy4cYirISK6vJ0+fRp//PGHz35xcXHo1q1bGVREnpjNZvTv3x/nzp3T1X/FihWoVq1amKsiIiIiIiIiIiIiIiIi0o/B2kREREREREREREREREREFDYJCQnIzs5GjRo1Ap5j6tSpmDJlittlffv21TXH2rVrA15/IKKiotC9e3d88803OHToEMaPH4/q1avrHn/gwAGcOHEijBVeRJyCrPoP6O/SpeDQVzAXuwZOleQeQPbXffDPF/eg+NQOt9PLsowHH3zQ7TKvodpq8LYakivsy9WFtlBtTdhWtCHa05YSAKNsRI3ELJiF2XJRzLYgbdttoVgCtaEN1baHa1seecUepC3s9wHY+igQ9vBs2J9r53BtW2qzp3BtSb1h31c8hWtr+3i6H24+w998hZP6GO5pe/zaTm0YtnNdkv15UJ8v54svXbt2wfqN6xETE6O/Jo0VK1agcnpl/Pjjj471AX4FbAeC4dpE4aU3JBsA+vfvj1dffRX79u3T1T8/Pz/QsjwKd6hxSUkJbrrpJrfvtWowqadlEPA8zimU1OWiWC+hfs9TP559BXzDEqgdaKj2xSw2NhYrVqzQHQw+ffp0rFu3LsxVEflv3dp1IXnflQB0iInB8orpuCkqyq+xRXv3Br3+UDCfPOW2XU5I0D1HybY/cKpHTyhOj6kUEYEKM99HTPt2QdXoj507d/rsE5cYh3dWvo2OvTpoToDk2MfhrnpgpzlZknqI7/JZpPOjwWGsm2MEPSf6OXPmjL6VEVGZk2VZ1wlzFixYUAbVEJGqpKQkoHFXXXUVoqP5e3siolB69tlndf1u79577y2DasibiRMn4qefftLV9+GHH0bnzp3DXBERERERERERERERERGRfxisTUREREREREREREREREREYVWlShVs2rQJLVq0CHiOUaNGYcOGDdi9ezdWrVqFBQsWYMmSJVAURdf4n3/+OeB1B6tGjRoYN24cDh48iDlz5iA1NVXXuGrVqoW5souAm8Cq3r17w2g0OrQJczHyD3xuu28uPoMTm57D34tuRMHfq7yuYvLkyWh6fVOXdq+h2pYFjoG5auCvtV0NW7YFckEg0hCpO6TwclYprjLiImKhCEt4tlkoUBQzBITltjU4WxGKJR7bGqptaRNQoEAIBYpivRaKNahT7a8NOrY8O4pQnyVtuDasz6nQhKaro1zDtZ33GW/h2s7KKlxbV6i21wm8LfIcIK1/+6yh5poQbVuQth/B2d6CXNXL9dc3xeF//kbTpq6vfz1yc3PR6pZWeGToI46fRR6eb4ZrE10c6tevj8zMTN39n3vuOV2vydGjRwdTlgv1vaxp06ZIS0sL6dxahw8fDmq8nnBqbci1S+C1gC1kW/2I0HORPP34CNPWW7PP7b7Iv++1adMGQ4YM0dVXCIHOnTvj/PnzYa6KyJGvV9me3Xvctj+VmISJKamYmVoBv1bOwMEqVbGlcgZeS05G6+hoVDYYUNVgQPvoGLyWnIxN6ZUxJTkVNZ2OQd1x/jQo+usvfRsTZqUegqiNmfp+51CyZQtO9ewJJS/PoV2KikKFOR8g5o7bg67RH9u2bfO6vHaj2pj74xzUqFPDfmwOOJwcS2U7CtScLEkP+wmaAqcnWPvs2bNBroWIwumGG27w2cdkMiE7O7sMqiEiAIiPjw9oXK9evUJcCRERLVy40GcfSZIwYcKEMqiGPNm8eTPGjBmjq2/dunX9OjElERERERERERERERERUVlhsDYREREREREREREREREREYVd1apVsWHDBixZsgQ9evRAdHS0X+NNJhNatmyJevXqoUOHDujbty+6d++O1q1b6xrvHMR8IRgMBgwcOBBffvmlz74ZGRkXfSBfuKSlpaFTp04u7Xm7P4FQSnHmz3dxaEFTnPlzBoRi8jjPtdddi7Vr1+KRRx+xNzonY0kOVw45Wy4xWkJYQrWFGvxojxMWEJAlCVGGKL2bedmrmXQFzMIMRZgtYdpCgVkxQYElZFttU8O3LeHaii1w22x7/IU9TFsTqK3Ygra1odpqMLY9YtseoA7bDmDv5xiu7fCSVUPbtOHaGqEMWdYr3KHa7tp0b5NQ01DVQiSoeeaWsh2TtrXLbC85zQWSpOuSnJKCHzf/iDcnvRnQ54QQAu+//z5qZtXEvr377Atsbxq+HxOGaxOVP6NGjQrpfLIsY+zYsQGN9XRyAK3JkyeHoky3iouLfRSobx5tuLXuMW6Ctj2FcLsN5fZTKAK11RovBdOnT0dWVpauvgUFBbjjjjvCWxCRn8xms0tb++gYPBIfjy4xMbg9OhoVZcuf0afKMu6LjcPslArYVKky1qVXxtSUVHSNiUOah/Bj4eG21rk//ghyK0JAUVC06hvXdqMREfXq+Rxe/OOPONmrD5T8Aod2KS4OFT9egOg2rUNUqH5btmxx2y5JwF0PdsbrS/4PEZGu3+0l7S1PT5rk9qanLkHRc/xxNpfB2kTl2X333aer36OPPhrmSohINWnSpIDGvfjiiwx2JSIKoeXLlyPP6eRM7tSrVw8ZGRllUBG5c/78eQwePBglJSU++0ZERODjjz9GbGxsGVRGRERERERERERERERE5B8GaxMRERERERERERERERERUZkwGAzo1q0bFi5ciKKiIvz555/o3r17maw7ISGhTNajx+rVq332OXbsWBlUcvEaMHCAS1vR8S04+u0DOLHpBZiLcz2OrVKlCj788EP8/PPPuLnlzfYFAo5hyJI9uFa978wWiCusMcya4GWH+FwhECkzVNsfKdGpSIpKglmxBGmbrMHZimKGGQqEUJzCtS1B2YqwLAOsgdsQUABr6LYlRNvS1/FZsmahW8e6CddWQ7mdwrVdedlnLmAOclmHautle1xt65fchsZasu80z5ljzrZ9rkAuEBg+Yjj27NuDK664IqDtyP43G1fXvxpz5851rN1LwLbz/UAeR4ZrE4XHiBEjULt27ZDNd+211yI+Pt7vcXpf47169cKNN97o9/y+VK5cGXXr1g35vLbg6QCSSd1+RgTD+lEfikDtS40sy1i/fr3uE09s2LAB77zzTpirItLPXci9a9R2eKjf687v2TAlQ+kAACAASURBVAPl3LmA5lBOnw5JLYUrVsJ06JBLe1SzZpDi4ryOPb9mLU717Q9RWOjQLiclIW3xQkQ1bxaSGv2hKAp++eUXl3ZjpBFPz3gK/Ub3he28POrnhfa4XuXubV/ytczz+EA+m4wRvt9f9QTREdGF061bN10nVVm5cqWusEIiCl7fvn1x6623+j3OZDLh6aefhiRJ/G8zREQhMG7cOF39XnjhhTBXQt6MGjUKO3bs0NX35ZdfRpMmTcJcEREREREREREREREREVFgGKxNREREREREREREREREREQXRMOGDbFo0SLMmTMn7Os6efJk2Neh13XXXaer35kzZ8JcycWrY8eOqFChgkt7waGvPI6JiYnB2LFjsXvPbvTr3w+S7BR8ow3V1lzDFrKt6aOG4Ar7cpUavqwN2ZYkGZGGyEA29bJWIzELilBgFmYoarC2UKAoii1cW1HDsoUZZmuotqWfgFDsQdtqqLbluVEAa7i2ot63XttjtjXhnbaQNIcn2iUM2dbNaR+y7UsSHLLY3AUpBxNS7UlZh2rrCYnWBmrbsqeF42OlDdLWPpaeLi7b5GdGarXMati1dxcef+JxXcFYzhRFwaAHBmH58uWuNXkL5vfR5gvDtYnCY82aNYjzETiq1/jx40MyjzdfffUVZDm0fw76/vvvh3Q+LQkSJHFhA7YlSJAkKaD3/MtFZmYmpk+frrv/yJEjcchNgC/RheDuPfG780VlWoMwmVCwZUtAY0/1G4Dc8f+DEkSwsvn4ceSOdR9mFtfD+0nOir5ehZyB90MUFzu0G9IqIu3TJYhs3DjguoLx22+/uYRNV8iogCnfv4XGt1zj52xujuVQdt+vIyN9/44gPz+/DCohokBFR0ejYcOGPvuZTCY8//zzZVAREQHAd999h5YtWwY8vmbNmti5c2cIKyIiurycOnUKf/75p89+cXFx6NWrVxlURO4sW7YM06ZN09X3hhtuwJNPPhnmioiIiIiIiIiIiIiIiIgCZwzlZFfWrQCI8vmPDFhbYFhbYFhb4MpzfawtMKwtMKwtMKwtMKwtMKwtMOW5NqB811eea4uMNFzoEoiIiIiIiIjoIjdw4EBkZWWhTZs2YVtHnTp1wja3v6699lpd/Z544okyCR2/GEVGRKJ3n954Z8o7uvr3698Pr7zyCqpWreq1n3MAsgTLr+XsgclOocHWfkJoAnGFvYcaCBxljPJzC11lZ2dj/fr12Lp1K3bv3o0jR47gzJkzKC0thdFoRFJSEjIzM9GgQQO0atUKt912G2JiYvxaR0lJCUpKSoKuVY/4+HiffVKjKyAuMg4FJQXWFs3vSBUAMiAUAJIAYLA2WvtJirVNQBIKBCRIkgJFADIMEJKAZJ3P/oxJkByijS1PsBq4aesjBKAJ4RTQzOW4SLOPWOdx+jWvdqy3tkAFFartY2igwdBCE0Yvqffh+HjCV7CdU0i5m0IC9vqE19G7T290aNcBOady/BorhEDf3n3xz9F/kJyUbKvdIbTVKaQfgMPzHcjzb9u/iChkqlatigMHDqBBgwY4depUwPMkJCSgU6dOfo/zN9QzMTERL774Il544QW/1+VO3bp1A6rbX5LlTArqHQv1K5XezxTA63tgqD5TL1eDBw/GokWL8MMPP/jsazab0bJlSxw+fDjkQe9E/sqqmeW2/fW8PDyVmFhmdeRt2IDEVq38H6iYUTBzFgqXLEX84EGI798Pcmqq7uHmEydwqk8/KG4+w4w1aiDm7rs8ji3euBE5Dw0FzGaHdkOVKkhbvBDGmjX1b0eIOb8XXdf2Wjz21qMwGNz/3Uo4TlwUKnqCtQsKCnz2IaILa9KkSbjtttt89psxYwbeeOONMqiIiGRZxrp16/Dnn3+iadOmKC0t9Wt8cXExunbtil27doWpQiKiS9uzzz6r63ebXbt2LYNqyJ0jR45g0KBBuvrGxsZiwYIFHo+7iYiIiIiIiIiIiIiIiMoDafx77W3/lTLrqgqoUr3s/liYiIiIiIiILn43Zo5FXETlC10GEREREREREV0Cbr75ZmzatCksc+/YsQNXX311WOYORPXq1fHPP/947ZOeno4jR44gKir4UOaLldsQLGvTb7/9hqZNm/qc45dffsF1Ta/zPK825NYa+Gv7B9+2+45jHUO07f3VOG1FvS8UQAAJ0YkBhTr+8ccf+Pjjj/HFF19g9+7dfo1NTEzEoEGD8MwzzyAtLU3XmKlTp2L48OF+1+mvpKQk5Obm6uqbXZCNnae2Q5YMkCUZsiTDoLmtthtlA2QYIMsyZFjaDept2TJGggxZkiBDhiRbxksAJMnSLkGGBAmSJEGWJKhRnJIkqbcAWIKzJUi2BG0JksPzK6mhz+pyyRIaagv9dMyRts3hLJggUEmSggvVBryGUzu/NiU3be6nsLfY65McX3fOy7V1BhD27Q/tY64oCgb0G4DFixb7PU/jxo3xy9ZfbM894D301Xnd7u7rwXBtotArKChAQkJCwOMHDBiADz/80O9x/gZrq0IRZhwdHY1NmzahcePGQc/lN+15CPx8DNy9B16IUO1L8b24pKQE6enpOHv2rK7+ge73RO64nHTFdmISbZvrmLy8PGRUykBxcbHDslhJwjfp6cg0GK1Hb5o5rN/TbYeDbtahjlFs9+3fQBXbMmG7H3XVVbh6zRrd26s60aEjSv7cbrsvRUUh5s7OiL37bkTd2AJSdLTbcUpuLgqXLEXe21OgnDnjtk/F+XMRfeutHtddMOdD5L4wxrHRaETSM0/DUKWK39viSXSrlpCTk/0a06pVK6xfvx6SJKHPc71wW8+2MKjHibIBBskIWTLAKBtggAEG2QijbIBRjoBBMsAoG21tBsloHWMZqx5PGiBDkiwXWT2GlGTLcSJkQLIeOUrujh/tx5DqXirLsm3fUnsJAA3rNcS+ffu8bm/nzp3x+fLPLXf8/HiRYKmbiMIvIyMD//33n89+Q4cOxbvvvlsGFRGRKjs7GzVq1IDZ6YQhesiyjKioKBQVFSExMRGpqano1asXXnzxRRiNxjBUS0R0aUhMTER+fr7XPpIk4dixY6hUqVIZVUUqk8mENm3aYOPGjbr6v/POO3j00UfDXBURERERERERERERERFR4P43owP4lxxERERERERERERERERERFQurF+/Hq1atdL9Dzn16ty5c7kK1QaA5ORkn8HaJ06cwOLFi9GvX78yquri0qRJEzRs2BDbt2/32Kdly1vQtGlTh7Bdl+Bdbai25tohVNsalGwL1Vbb1ABldV6hjVWz3IowRPgd6vjnn3/ioYcewubNm/0ap5WXl4dJkyZhzpw5mDlzJrp27RrwXBdSRlwGdp/aCUUomlbJ9ihLkCAkCWZFAWQACiDJludNUQDIgKQAiixBlgABGQoEDEJAWDtLQkBI2lkBRai52PZkPUmyJqE5PZ/2cD9Lu7COFULYAq4lSLb7tv0mjLmbZR2q7XO49fVkv+v0mhRulkm2Di7r91S+5NRPL8nNymRZwrwF89C3X1/06tEL586d0z3ftm3b8Pprr+PpZ562hWsL7X7khmW7JI/39bDtY0QUMvHx8fjrr78C/i756quv+tU/0EBtVc+ePbFw4ULd/bOyspCdnQ1JklC3bl107doVI0eORFxcXFB1BExzzgVPnwMeh/I9MGwiIyPxzTffoEWLFrr20blz56Jnz55o3759GVRH5F5iYqJLqDYAFAqBZYVFeCyIkyb4YglOtrxWivbuRfHffyMqKyuoOUVxMQqXforCpZ9CiohAxNX1YbziCsipqZAMBphPn4Fpz26U/LUT8BIcGT/oQa+h2h6ZTDj78itBbIGr9K++RKQfwdo5OTn48ccfERMfg6dmP4ka9WoAUM9pZP3gUA/ZBADZ+pmgPeGRKqDjsSBOfOPmxEoxMTE+x9uOQfjxRlSuPf300xg5cqTPfvPmzcPbb7+NyMjIMqiKiACgatWqGDduHMaOHev3WEVRUFRUBMDyu/a8vDy8+uqrePvtt7F48WJ06tQp1OUSEV30li1b5jNUGwDq1avHUO0L5JVXXtH9txgdO3bEI488EuaKiIiIiIiIiIiIiIiIiIInX+gCiIiIiIiIiIiIiIiIiIiIAECWZcybNw9VqlQJ6byjR48O6XyhMG3aNF39vv322zBXcpHR5PhJkoT+/ft77Z5aoYL3cF1bhrZjkK8tx9Geke04j2RZKDTtlqxkyz2huRVp8D8s55dffgkqVFvrzJkz6Natm+59rryRJRmV4zOgKGYoQrFezFCEGWbFel8xQ0CBoii2a0V9FoSAAgFFWG5bnmtNALqw9lQARSjWZw3W/9fest53CFh33LccAtydg9qcAtydg9Hc7af+BEM7jCvDUG21zTG83s2Emu23hdg7zSbUYHptkKomuF79kZzue/qB0zQOF2G/OM/vvK527e/AP8f+QctWLT0/MG6MGzMO+/fuc9kub8+P8+MbyD4QbCgvEbmqX78+2rRp4/e45s2bIyMjQ3f/ULx+33rrLUREROjq27dfXxw8eBDFxcU4f/48tm3bhjFjxiA+Pt5STwh//KZ90/YjTFT7OUOh1axZMzzxxBO6+3fp0gV5eXlhrIjIux3bd3hcdsxL8LRebr7quycETq9cGfT6HKYsLUXJtj9QuOwzFMyajfwZ76NwyRKU/Lnda6h2zJ13InnsmJDWUpaWLVuGKrUy8Ob3r6F6vUxIkuX3Ag4no1EPt9ycaEF7Eix7+rZjD70fWZb1BkdPsHZhYWGQayGisjBixAjdr+mkpKQyqOj/2bvzeKvmxf/j78/a+4yd6nQaKSrujTLdQlxxzXTvt0zfDDdTSIYrXBRNFJKZa7oJkRC3iIivaw6RkCgiP0Kj5vF0hr0+vz/W9FnT3mtP55xO72eP3Tl7rc9a+3PW2mftcwyvTUSqUaNG4bbbbsvZGzFt27YNffv2xfjx43OyPyKixmTMmDGRxmXyhgeUva+++gq33nprpLHt2rXDk08+CU1jgoCIiIiIiIiIiIiIiIgaPv5bLSIiIiIiIiIiIiIiIiIiajA6d+6M2bNn4+CDD87J/v7xj3/giCOOyMm+cinqnL755ps8z2THdvbZZyMWi4Wu/+LzL1z3fWFHb9zYCv5KJe7ranTZJW4zzusOLUtlE2MXAnEtntbXFJUQAi1atECLFi0i/U/NgwcPxjvvvJOXueTbrmXtkYCOhJ4wo9q6GcHWkTDvJ/QEdGsMzKC21JUzo0MNfNqhbTj5bOOc6naU03g6qLFs6ZxzaZ1/5zngUGLr6nPKKw/dz7qOasP1rBchm5vrpPm5EMoRUo6rQGhM23ks676wDn3Km7KpO9Jq3pJtZz1+aWkJ3nznTUx4YkLkiICu6zj22OOgm3FD9briO09S/ZRxbaKG6PXXX0e7du0ijy8sLMSrr74aeXzo962IcFO0bdsW06ZNS3qtEkLg9ttvx9OTng6eS6Yx7CSy2qf6UhN1E14H8+Luu+/GXnvtFWlsZWUljjvuuDzPKJpZs2Zh+PDhOO+883Dcccehe/fuGDlyJKqrq+t7apSFVN/lQ4cMDVy+ZzyOEc2bBV9asmwteje3LtPrXnop7X1pLVtmNxmPppcMQsuHHwSS/P7c0H236jsMn3I9CorNN69yPQmco6/+PC+sH/iV8WoSW6hjchTbjCpKhLeysrIOZkJE2dI0LeWb/1m2b9+O/v3753lGROQ1bNgwvPbaa9htt91ysj8pJQYPHoxVq1blZH9ERI3BmjVrIv177SZNmuDMM8+sgxmRqrq6Gueffz5qa2tTjhVCYPLkyWjTpk0dzIyIiIiIiIiIiIiIiIgoewxrExERERERERERERERERFRg9KxY0d88sknePzxx9G1a9ekY8vKynzLNE3Dsccei48++ggPPfQQRB3HkXJpR557zgWU09q1a4cTe58Yuslvv/2G9evXJ9+ttOta1gIjtqvEt6wYpO9sKNvYAWU7HClRECtM+tjpKCgoQJ8+ffDvf/8bCxYsQFVVFdatW4d169ahqqoKixYtwiOPPIJu3bqFfp2XXnpp0v9hury8HHvttVdOb126dMn6a29R3AJFWpEZztahQ4e04trmR+NmJrTt8LY0QtlmSNsKbhvnSlcSn7r9mXXu3GfTWWp/S6oxU1983QpGw3wuqfuOEJJWYqAyjT/ukLhHQHzVJ6uotmeMtxutfn/IgOOgbKN+DerRt4bYZ0i4FoQUtZUphkRoPTtW5uFvcZ93/rlYsnRJwA6CrVi+AhcPHARIaYfWrblL5brhi/x7vgDGtYnqX3FxMb755ht06NAh5dh4PI4PPvgArVq1irTvXH+/9u3bF++88w6aNm0aOLcZM2Zg6NDg4Gyug9pB+886sB11OK+DeTFr1iwUFkb7GXfu3LkYN25cnmcUbsOGDfjLX/6CI488EuPGjcPkyZPxzjvv4KuvvsLYsWPRpEkTdO7cGf/973/rbY6UH4lEAp999lnguscqWqJMZPafz2d6ValctAhbv/46rW1aTXoKLZ+ciJLeJ0JE/J4LUrDvvmg97T9ofuOoHTqqvXbTWuzVZ09ACOOfkyi/rwv1lzRhhLLVH6+t9d5/vuIaZa1Txgrzrn87/76DeFd5R5Y2KQ3d1lK5nWFtoh3F3XffnfTN/1RTpkzBOeeck+cZEZHX3/72N/z666/YvHkzSktTvw6nUltbi759++ZgZkREjcOwYcMi/fO4fv361cFsyGvs2LH4OuI/mxg2bFiDecM8IiIiIiIiIiIiIiIioijE6PG97X9b2Wmvlth192b1OR8iIiIiIiLawRy2241oUtCuvqdBRERERERERI2UlBIrV67E1q1bsWXLFrRq1coVNNR1HatWrcLPP/+MDRs2oLy8HN26dUN5eXk9zjrc22+/jXHjxuHdd9+NNP6KK67Agw8+mOdZNVzJQr2WadOm4Ywzzgjdx+o1q1FRUeHfl1m1UoO/VvjWFdaGJwJpxpulUt62ws3Gat1cr6NpYTPEtPTjZY8//jguvvhiAEDbtm3xz3/+ExdeeCFat26dctva2lrccMMNuOeeewLXv/LKKzjppJPSnlOmXnvtNV9gpHnz5tiwYUNa+1mw5hv8svFnaCIGDRo0TUNMxKBpMcSgIabFEBMxxLQYNBFDTGjmR+N+XNOgmcsENMQ0DQIaNCGgaRqEcQ8QApow7hkhNWOMlV0TEEbMDVZwzVkD4cTZ1L8tVgDOFXZzt6mdsSkr2I6gUIGmxgKzCGobq/0DnNB8SFTb8/2lBsbt5VYYO+BxQqOr6mIR/LWHUcdGedMC1/kxH8/y7YKFOLhHT+i6Humx33jzdRx73LH2eZWe/YfNx/s8SOd5YW/DN2ggyild13HNNdfgwQcfDLwGdOvWDf/3f/+H3XbbLel+Il2/kn37Rti8uroa1157LaZPn47ly5ejadOmmP3J7NA34Uh7fnkigl5bsthXXV8Hd4br7pQpU9C/f/9IYzVNwzfffBPpeZdL48aNw0033YSamppI44uKinDWWWfh8ccfRzwez/PsKB0SMvRnRqF85v1Z8pqrr8EDDzzg29+3u+yKEs/3qfd9WaxLoAwZ430vF/WtYIy38HGW6eaylmefjc533ZXqyw0kt27F9o9no+rjj1H9xZeoWbQIsjI8uBzv1AlFh/dC6Skno+jQQ/2F5xRqvvsOVZ/OyWiu6Sjt2wdaxDeh+HT5bHy16ktomvP7nPX7XQwatJjxO2BMxBATceNzLY6YiCGuxRDX4ohrBeb9uDkuZv8eqWnW75nm75IQxu+C5u+exu9XApowfk80Phpj1N8Jrd8UhdCcyLdQf3Nyxp7T/xxM/c/UpF/37h13x08//ZT6d7oAwpwvEdWdwYMH46GHHoo8/pxzzsHkyZPzOCMiCrNly5bAN6NKl6ZpqKmpgabxNZeIqHnz5ti0aVPSMUIIrFy5Em3atKmjWREAzJs3Dz179kz65suWww47DO+//z4KCgrqYGZERERERERERERERERE2Rvz6F8Z1iYiIiIiIqLsMKxNRERERERERJTaunXrMGrUKDzyyCNpbXfXXXfhuuuuy9OsGj4nZh0+ZnvVdrTftT3Wr1/vW9eqVSus+n2Ve1/q/pWotrkgNKrtNIAlpHS2kbquhNTMv6VRFm5e1DydL9f2+OOP49JLL8W1116LG2+8EU2aNElreyklzjzzTEyd6o90DRo0CI8++mhG80qXruvo0aMH5s+f71req1cvfPTRR2nt6/dtv2PO8tl27EwTRkxbU6PaalhbiyEunPVGKC1mBNhgRdjMMJqIQRMwYtpKKM0Ip1khNCWSZgbUzJa2Hdu2KNlt2B/UoLaaAAyLayvjU8kqrJ1mVFv4lrkjhoFRbXi+x8wdOav941yPan4/Be3Xui+syYV9HUm+Tlc/W3rXBZ0rCQiBW8fcgrG33Ba+Y0WTJk2wdMVSNGlSap9b57QrofWg+TGuTdQgbdmyBcOHD8fnn3+O8vJytG7dGpdddhkOPfTQSNunDFdnGdU2hjkDq6urAQCFhYXRtg26hmcok+uW9biZbhv02HV1LdxZrrknn3wyZsyYEWlsmzZtsGLFijqJzX3xxRc46KCDMt6+adOmmD17Nvbdd98czoqyES2s7Y1gS0x/aTpO73e6b39vt2mLPT3xdDWYrT5cWFgbcILZ1uOpYW0jqO0Oa6O0FH/64gvEm2f2O6J7whKJ1auhr1oFfdMmyJpaiKJCaC1aINa+A7SmZdk/RgOS0BOYvPBJbE9Umb/HGTfjTZS0gN8NjbB23A5rxxHT4oiLuPl5zI5uqwFue9/WGzCJmPn7oPnRCmkjKKxtXN+E+Tuk+sZLalhbQJi/MglcOuhSPDnxyaRfe7t27bB0+VL7frqviwxrE9UtXdfRsmXLtN5M7vzzz8dTTz2Vv0kRUajbbrsNI0aMyHo/7du3R79+/TBw4ED+HkFEO62ZM2eiT58+Kcfts88+WLBgQR3MiCzV1dU4+OCD8fXXX0cav2TJEnTs2DHPsyIiIiIiIiIiIiIiIiLKnTGP/hX8ryWJiIiIiIiIiIiIiIiIiIjyREqJxx57DF26dEk7qg0Al19+eR5mtYNJ0XIsKirCmWedGbhu3bp15i484V9VxC6VEVkzo9pGWdv46IryOuvjWjx8Zynst99+mDt3Lu644460o9qAEXS8/fbbA9d5I9f5NG3atMDHGzNmTNr7alnSEoCADh26rkOXOnQ9YUTspISUurFO6pBSh7TGQEKXErpu5u2kFUI3Q3cSxjKpnGMogWfznHpZgT87sm7vwD1K/ZCWqM/LpMXoFPtJM6rtX5Y6qu0caTjhevij2uo5Ub+frIi1c54lXH/sxzFPgXoD7G3cmUP3zT6GIefZ/9jGmpE3jkS3bt2SH0TT1q1bcdQRR9mNcCvWbx9TEX4uvech28AtEeVGWVkZHnjgAcyePRuvv/46Jk2alLuodtKNow5zDywsLIwc1U62n0y4XgvytW2E182sjjv5vPjii2jZsmWksb///jvOOuusnD7+pk2bMHLkSHTu3BkFBQXo2LEj9t13Xxx88MFZ7Xfz5s048MAD7d8jaMf13bffBS7vFIvV6Tysy5O+bRt+f/rpHO1UINamDQr22w9FvXqh+KgjUfTnP6Ng770bXVQbABat+w6VNZXKGx1ZwWrlc+UPAHuk+iZJ3tcKNXftE/YmCfZLiXDup3p5CVnftFnTFBsCNTU1KccQUcOhaRqeTvNaP2nSJEyZMiVPMyKiZIYPH46rrroq6/0sW7YM//rXv7Dffvth+PDhOZgZEdGOZ/To0ZHG3XDDDfmdCPmMHTs2clR74sSJjGoTERERERERERERERHRDolhbSIiIiIiIiIiIiIiIiIiojyZNm0aBg0ahLVr16a97ahRo1BaWpqHWTUeVmhxwPkDAtfruu5f6A3/2lFdK27r3r8awPXuA1K6AsLGcmNW2YS1DznkEHTv3j3j7QFgjz32QJcuXXzLf//996z2G1VtbS1uvPFG3/IjjzwSxxxzTNr7i4kYyovKzVi2EdTWraC2GdW248dKZBtmDBlSNwLbEuZ27uCycRZ1JZjtBJudMe7oNgB3g0353NdOE3A/V6xxUirPJ/cmqQKgKaPaWQiOmCYJPIdEtZ31/u8vazNpTtj7iE4s2x3Tdg8Mi2UbcXVfiNv7x3ou6Lp/H9YD2R/U7Yz7b77zf5FDtfPnz8cenfZAVVW1c3zU61Ae49qMyRI1HJG+H8Ou4RlGtZONS/Unl7J5nJTjoh4bXg9zJh6P491334WmRfvPkKdOnYqXXnop68d95plnUFFRgfLycowdOxZLlixBbW0tfv31VyxcuDAn57i6uhodOnTAsmXLst4X1Q8BgXnz5gWuWy8DfkcM3U/w51HGB1n52GPQKysjPz4Z1+15q76AXdE2Y9muKLb5e7gT0bb+tsbAt8z+TAg4v5FYD+GcSe8VRQhrGyiPra5P9kuhW7NmzZIPAMPaRDuivn37YuDAgWltc9lllwX/M0wiyrv7778f7777Ljp37pyT/Y0bNw733XdfTvZFRLSj2LJlC7788suU40pLS3HOOefUwYzIsmDBAowbNy7S2L/+9a8YMGBAfidERERERERERERERERElCcMaxMREREREREREREREREREeWBlDIwLBxFkyZNMHjw4BzPqPE66OCDQtdlFIX0xLEkYAaazSCjdELaUtnEigAD2YW1c2WXXXbxLaurUM8zzzyD77//3rd8zJgx7thYGipKKpwotq5DQkfCjmhLI7AtdSOPbY6zAtu6neTUAaneM2LbUupmLBlwnjXSPK9SCUI7IXYnwg070mw/N+Adn9GXHCqrqLZTsw5ZnSyqbeTmfG1rNaotlCMonRSqP6rtHG1vbDw0pm3F0O3ngPPlGM8BM7iu34d4TwAAIABJREFULJcyyc23va48pju4LZUNpPkYFS1b4tHHHw0/mB7Lli5D+3bt8fZb7xhfinXhUI8d49pEjVbK70O76Bm0cYqdi9Tx6XxGs7MVdV6R5p3idZDXw9zZf//90/p9p3///li3bl1GjzV37ly0bt0a5557LtavX5/381hZWYnddtsNkydPzuvjUH5MemoSpk+fHrjuve1VnuRysKB1UUPbYdvWrFmDlU8+mWRL8lq07jtsqtroj2VbEW0hYPzRrDXQhAbYy9XUtjrefNGV6n7tvXu2MZeH/B5rLReedxISwng8X3zbXNC8efOUXz/D2kQ7psceewx///vfI4/fuHEjXn755TzOiIiSOfroo/HTTz9h9erVmDhxIkaPHo1hw4Zh7NixGe1vxIgRqK2tzfEsiYgartGjR0f6d4+nnnpqHcyGLIlEAgMHDoz0e2WzZs0wYcKEjP/9LREREREREREREREREVF9Y1ibiIiIiIiIiIiIiIiIiIgoD84991wsWrQoo23vvvtutG7dOscz2gFFjP9qQuC0/z3NNyYsuG2H+ITyQW1gKXFk3/9CrGxj7UdJB9uN4ZiIhU++jlRWVvqWtW3bNu+PW11djTFjxviWH3vssTjyyCMz3m+L4goYqWzzbymNILauQ5pRbStwbYezzUgzoJ4v9fkjPUuk/zNhjjNLyO7tPZQnTNAY9TmTUsj/v55VVDsF77yEudR9T6obuKPa6vykNCJ0AUHt0Gi2dM5HYEzbPq9mVNsKqCtBbE9WO80/cOLtrscyH1/qvvmd8fczcELvEyIf402bNuFvvf+G0087HVVV1XZc276mMK5N1ChFimqHbpxi35Ap95/u9cKKgWZySzER57Uj5CaFhBQSIuSPPcewP9IJp4Y+hlFSzcsx2NncdNNNOOCAAyKNraqqSvtnQV3X0adPH/Ts2RNr1qzJZIoZk1LivPPOwyWXXFKnj0vJqdeBoCvbJ7M/wcCBAwO3jQP4U2FB0u0Bo9kcui7CHCXguWI5lj/8MBKbNkXYCyVkAnNXzIEQmnGDc/69rwgAXNdh53VAQGjuuLUayhZmo1uYK6y9+t5IyIxwS9/K9KibRglrJxKJzB+MiOrVc889hzPOOCPy+LA3hCCiutOqVStccMEFuOmmm3Dbbbdh+PDhKCkpSXs/lZWVKCoqwhVXXMHANhHtFCZNmhRp3B133JHnmZDqwQcfxJw5cyKNve+++9ChQ4c8z4iIiIiIiIiIiIiIiIgofxjWJiIiIiIiIiIiIiIiIiIiyrGqqio8++yzGW17//3349JLL83xjBq/u++6C7169cK9996LefPmobqmGp/O+TTpNr4QMOALIxtNXyW+KNWQtrOJ0QQ2lsW0+o9qJxIJ/PDDD77lBx98cN4f+/HHH8eSJUt8y2+++eas9lte1MKOaet2SNsIIVtZZV3q0KFD192hZQkjvi3V+LaUzvm0C2lqctu8b3WilWWAE3V2Bdpd23okC2Urzy/fOuXzrKLaztRDVvuj2s6yCFFtoay3A9HBj+EKanui2dJeZcWslcC1fd+dzPZ+kWGR7WQ3dT/etbp079N6HlpzfGHaC2henjqMp5oxYwbat2uPt996x45pM65N1DjlO6qdbJ3/OunZt/eWA0nD05p5k55bUEBbCWEHBqyTrBNQPoYFumXyuVJ077//PoqLiyONXbBgAfr06YMvvvgCQ4cOxb777ot9990XBxxwAA488ED8+c9/xmWXXYZRo0bhwQcfxP7774+ZM2fm+StIbsKECXj55ZfrdQ4UzW+//YbDDz8cuq4Hrr+2WXN0iRf4lovQO37qpVIEfO7d3Nv2r12/Hr/dd1/yByEAwFervsSW6s1GCNt8NyxNc+LXVmhbU679UNa5PwrfRyfUbda11UA3zOC25/VAuNaHPFnsUrd7O6/y5uUpj4Ea1g5OtRNRQ/bCCy+gX79+kcZ+8cUXeZ4NEWWid+/eGW2n6zoefvhhNG/eHI8++miOZ0VE1HB89NFHkd4I7Y9//CPat29fBzMiAPj5558xYsSISGN79+6NCy64IM8zIiIiIiIiIiIiIiIiIsqveH1PgIiIiIiIiIiIiIiIiIiIqLG5L4NQVpcuXXDnnXfi5JNPzsOMGi8rLdWpUyfM+nCWa11YBNjeUNof3OO8DyDd4WwBK7RrbiLNAcIoCWui/sPa77//PjZs2OBbfvrpp+f1cbdt24Zbb73Vt7x379447LDDstp3aUEpYiKGhExACM2OLQsBSF1AagJSCOi6gKZp0HUdQtMgoUOXGoQAdAlowgkp61IiJoTRE5USUggIO6gtIIWEgDCix0o4TcJ8N3vr+QEAQprPKW9IzXzyZREszSrKak0h6erMotr2vJTPJaT1reDbv2sfZpHeXqd+j5rHNDB+79mnGqP2jYl4zK1Ta4W91XMt7K/f2qf0nd7CwgK8/NrLOOaIY9IKV2/atAl/6/03nHTSSXh+6hTEY3EI4TzfXM87NWQO6Qrree+n4n0+E1H+ZP2GCElXJ49qp5TmZSAXYX772pPuYye5zqV7DXRty+thTpSXl+M///kPTjrppEjjZ86cmTSW/emnyd8cpz6MHj0ap5xySn1Pg5J4fsrzOPvss0PX/6tFBU4qKUm6D/t3wzQvd8ZvEO43XgrbjQCwYuJEtO3fHyV//GN6D7QT2VKzBZ+vnOsLYgPuiLZ1DRdmGFsTAprQ7M8FNPvNFjShmW+eoDm/ALjehMHYP6SEEJpxX8J4QwhzrJd3kRDC/88eQpS3SB3WDovEE9GOY+rUqZF+3ozF6v+fJRKR3+OPP47p06dnvP22bdtw6aWXYuPGjRg6dGgOZ0ZE1DBEjTdfe+21eZ4JWaSUGDRoELZt2xZp/IQJE/jPR4mIiIiIiIiIiIiIiGiHp9X3BIiIiIiIiIiIiIiIiIiIiBoTKSXuvffeyOMPP/xwPPXUU1iwYAGj2hFFikV6WUFaT6jXCvJ6I8BGpDH5Puy5GA0vc7lETKvf/xyjpqYGw4YN8y0/7LDD8Je//CWvj/3vf/8bK1as8C0fM2ZMTvZfVlhmB7V1qUNKHbqU0GHedOMc6FK30tlmLNn4HGZM27pZZxt2TBv2eKgfAWeMEokOjIwqT5yg52pQLFq6n4AuKWNqeYtqC3vnqSL19vzN6HRoVNupU8P+TlMX61bwXLfHuL8AazvjXErzPEpY8Xv3zd5KSt/NdQw8y53PzeeQ1F1zsT7TpXW1kDj44INw6eWXhB3mpGbMmIE9Ou2J1avX2OFu59rkxMtdc/act3Svi7kI5BJRuKBrjUsW127rupPuulSCrpX2Tfl5J61bksdIe34pvu5M8XqYG3379sXf//73+p5GUiNGjICUEgsXLkS3bt3S2nbBggV5mhXlwrvvvpc0qv1+m3Y4uaQkowS/972Zgj4PGx+6rKYGPw4dksFsdh4f/PoeEnqtEr4GNCuibcW1hTeubW1tbqMZCzQlm20luu2INsxfb+zVwr4j3Ts1IttCeZGzf5FR497OWNdH+5HtO2jRokXK48DXKKLGoXv37inHrF69ug5mQkTpqqioQFlZWdb7uf766/HMM8/kYEZERA1HdXU1Pv7445TjioqKcPHFF9fBjAgAnnrqKbz99tuRxo4fPx677bZbnmdERERERERERERERERElH8MaxMREREREREREREREREREeVQZWVl5BjK/fffj1mzZuH8889HQUFBnmfW2LlzZdnEt519ALCjvUY0ywpLSmUTI+LrxIM1xNJ/7BypqqrCeeedh7lz57qWl5aWYsKECe7YV45t3rwZt99+u29537590bNnz5w8RmlBEzvwKQHY+Wyp28tdy+xsthlwtgPJgDuUrMSzrT6aNyANK9YsoBbSpLIf4Sz05KAD4sjeUxEUIQ0JkzY6ngi2sUh6Vnnj1/YG9qiwIGzgQ4aOc6rcaqA7KIjunfNd996FQw7N7Lm+csVKdPlDF3zzzTcZbU9EDUfWEcwMN8/oZx/l3QgC29hmX9R+OQp6F4NkN98bJKgPnfpabX5hvq8z8I0rsoyKU/aeeeYZtGvXrr6nEWjlypW49dZbAQDdunXDwoULsfvuu0fePpFIYNmyZfmaHmVBAnhi4hOh659u2Qqd4nHf8kx/xI4S144yftOcOVj+RPi8d2Y/rFuEXzb+DAEBTQgIocHKY2vQIISAZq7TzPC2sVzzRbc1ocF6FVP/wHPPH9w215knTUAE/K6mRL0979Zlz8HT2lbj2q1bt450PGprayMeOSLakW3YsKG+p0BEITZu3IgnnngC8YCfKdNx4YUX4vfff8/RrIiI6t8dd9yBRCKRclzv3r2h1fMbEu8sfvjhB1x44YWRxv7lL39h8JyIiIiIiIiIiIiIiIgaDf4bSSIiIiIiIiIiIiIiIiIiohzSdT3y2KuvvhpHHXUUfvjhhzzOqPFSu1ZJQ4reVcL1IXxcyGOq8UVpRSOVYLUR76pbuq7jtddeQ48ePfD888+71sXjcUyZMgX77LNPXudw//33Y82aNb7lY8aMydljlMRLoEsJKXUzpq3bsWxdN0PauhnphBLthBPZ1u1qthng1q2x5vkU5nqzjeYEnt1hZQnXabfHOvsIEPJczFiq7VM8p73fNyJgmeu+Ehv3haalc8zUbd2hU2nG6p3jbu3DCZRb50b9WzfOO5Rzap1/ALo0QurqeU3vD5T9mM8W5bllPZ908/vdu1yNvL/13ls47X9PTX7gQ2zduhWHHHwoZsyY4VxrRHjwNem5ioAhWaLcS/l9leoNE9K8bqdaHjxYDV975iU8V9Go8evUD+q+BRyH0MexxqUR2M5ohrwmZk3TNHzwwQeIxervTWa8ysrKsHXrVrRt29a3bt68eejWrVvkfb355pu5nBplQXguIC+9+FLguFHNyvGXouKI+3Tfifp+REHhbOejmmn2rhf45bax2Pbjj9EeaCexpXozZv32AQBAaO7j5z4pagbbDGFLNZftxLCFMO8LJ5TtRLmN5ZCe8+V67XEex953sieISHrX3m95i/IUR8Owdu1a33OeiHYsu+66a8oxZWVldTATIsqEpmm48MILsXDhQrRv3z7j/dTU1ODYY4+NNLa6uhp33303DjnkELRr1w7t2rXDAw88kPFjExHlw/jx4yONu/POO/M8EwKM3x379OkTaWxRUREee+wxBs+JiIiIiIiIiIiIiIio0eC/+SIiIiIiIiIiIiIiIiIiIsqhJk2aoLw8WiAJAGbNmoVevXrhyy+/zOOsGo+MYokhIWCZJATsy1Z59uGMVZcbS/IZ1q6pqcHzzz+PKVOmYNKkSbjrrrswYMAA7L777ujbty++/fZb1/iWLVvi9ddfx0knnZS3OQHAunXrcPfdd/uWn3rqqejevXvOHqc4VgIINaxsZpelFQDVoduJY92OagPueLOuBJG9sU9XIBtSeb4YY4XwR7ZhRtuC+J5Pwv9cDNwuVcQ0r1Ft4R9jRrXteanHwTqydrQ8IHhqnSPzGAMwIuj2cbfOnHX8defc6tYu/HFzNcjt7N+KbrtvukxAlwnfcjWi7durJ7RtPTfUyLZzHABoApOem4QZr89A02ZNk5+EALW1teh32um455576yyuzZgsUW5Eimon3UGyVeER6ejf956otRrSjhjP9oa2o94CdmS+aASHtkMD20G7Yly7QenSpQvuuOOO+p4GhBA46KCDMGfOHJSWlgaOqaiowMKFC3H11VdH2ufHH3+cyylSDixfvhxXXXUVqqqqfOuaCIGLXJHSaGFie1SEy4E78yx864LeF0C9BOuVlfjukkugB8x/ZySlxH+XvInqRBWE0IxQttAAGBFsDQLC/mgFs4USztaMG4T9UYNmbCM0M4YtzH0CEEIZb6e4XWFua99GaVs9k9K3yNqHMsRZF/D8C7s2ea1bsy7SOCJquA466KCUYzZs2FAHMyGibHTp0gVLly7FhAkTMt7HggULMHz48MB1tbW1ePTRR/GnP/0JJSUlGDJkCD777DOsWrUKq1atwlVXXQUhBP7nf/6Hb9RKRPVuwYIFWL58ecpxu+++O7p06VIHM9q5VVVV4dRTT8XixYsjjR89ejTPCxERERERERERERERETUqDGsTERERERERERERERERERHlkBAi7YjxmjVrcMIJJ+C7777L06waO3ekKpv4trMPGMFHpYYmIV3j7FV25NcIBuczrF1VVYW///3v6N+/PwYMGIChQ4di0qRJWLZsmWtcUVERBg0ahAULFuD444/P23wsd911FzZt2uRbPmbMmJw+TlG8CLodOnbi2a5oMyR0qZvxY+ujnUC3b0ZA2x+HhutvK5itBNWludy+Hx4izTTPmc84q7HaGWDl36RVzk4R1bY2sj+3DqSyRzv06pTn7e8Pe7OAoLYVMrfOl5TWtk7UWofrTJvBbOOWMG92MlsqN915fF037tvrzPEJ6ezLWeoObdtRdmmF263ngDuwfdSxR+HXFb+g70l9U5ysgPMjJW4YegMGXXxJncS1iSh7+Y5qBy2L/L1uB6ytiQj7eui8ponAdc5rpbkHo2Qa7Ra6z/DQtvdnLd9rbFClNuR4MK5df6699loceuihdfJYkydPxoQJE1BRUQEhBOLxOE466ST89ttvmDt3Lrp165ZyH/fddx86deqUctyCBQtyMGPKlflfzccf//BHPPTgQ4HrTy1tEjGlnZoI+TzVePeVN3hM5Xff4ochQ7KYXePx8bIPsXLLciVmbcaxldcVO55tr9MgYN23XoKEE9M289oGY1/C/Bz2UjjxbGH9LgT7c3uM57XN+B3JuzcEvqaHvbIIkfoZtW49w9pEO7rOnTunHJNIJOpgJkSUC9m+geW4cePQs2dP1NbWYsWKFbj66qvRtWtXFBQU4NJLL8X8+fOh63ro9q+//jr22msvlJWV4YwzzsDs2bOzmg8RUSauv/76SOMGDx6c55mQlBIXXnghPvzww0jj//SnP+Haa6/N86yIiIiIiIiIiIiIiIiI6pbWUP8fgA1rK7F+bWV9TyNUQ50bj1tmeNwy09CPG8Bjl6mGOjcet8zwuGWGxy0zPG6Z4XHLTEM/bgCPHRERERERERHRzuyqq66KFEhSrV27Fscffzx++eWXPM2qcVGPbtJwoneV8G8fOM5arAQgrcCt0wqW7vg2AOHfc5278sorsXz5cjz66KNo165d3h9v5cqVeOCBB3zLzzjjDOy33345fawCrcApcwqoaWVPQNs5V1Yk3QgwSyeMDB1OZNt7Xu07UP/bGnds0xP6lFasW7r3EVYBDVHXUW3vMt99CfdjugLP7i3V5LXzAE5UG7DOixpDt8bo5rmRzjgluu0NaRsRbAld15Vj7r4Z8Wsryh1wM9dBudnJbt3Yf0INbUtd+SphBt7NZVLCG9iOxeN4buqzmPH6K2jarGnyExPgyYlP4qi/HA2p63mPazMkS5S5uo5qR2Vfb+3HF8FvBiE8129PN9TeV7o3zx9nn0KJdbvnY7xsZBfY9t7P5Bjympi9d955B02aNMnrY/Tq1QvnnHMOLr74Yqxduxa6rqOmpgavvPIK2rdvn9a+OnTokHLM0qVLM50q5VhNTQ0uuugibN++PXC9AHBmaWnK/aS6PIf9Sp8qtO0Oaosk4417q6ZOxW/j/51iNo3borXfYf7vXwEwj5mwIthGTFuDBk1o0JT1wjrCZkRbEzEzsm2usyLbMD6aKW5jf8r+YT2O+ejWWRPObMzfKT3nXjgjnIVO2Nt+jyZ7lXBvK6OFtdevX5/u4SSiBibKG3ik+8+Riaj+tG3bFl26dMlqH3PnzkVBQQF23XVX/Otf/8KiRYvS3sfWrVsxdepU9OrVC6WlpTjiiCMwadIk1NbWZjU3IqJUdF3HW2+9lXJcPB7H1VdfXQcz2rmNHz8ezz33XKSxsVgMTzzxBAoKCvI8KyIiIiIiIiIiIiIiIqK6pTXU/wHgp+/XYsmitfU9jVANdW48bpnhcctMQz9uAI9dphrq3HjcMsPjlhket8zwuGWGxy0zDf24ATx2REREREREREQ7sx49euD6669Pe7tly5Zh6NCheZgRBf73EQLuaDKcgLZ3nG9/SiBSmpUtI3xb//8dxgMPPIDu3btjyJAh+Omnn/L+eOPGjcO2bdtcy4QQuOmmm3L+WDEtBt0KKqtRZDhxTidsbN7sOLOTZ3a60J74thmRdmLPzmfGF2ZtZi1H4PMjqdCIuxINDXsa5TCq7V7m1FPDotr+sHNwyNneXgZEy61zoJwTK4jufC8a64WmoSBWiJJ4MZoUNEHTwqZoXtgczYvK0aK4AhXFFWhR3ALlxS3QvLA5ygqboqSgFIXxImiaBuURjFC2GcjW7VC2ss6+wZyLE/+2niO6bo7xRbZhx9p9gW1z+VHHHo0ly35G35P6Jj9BAT7++GN0+eNe2LxpE+PaRA1QXUe1o4Si1aC23Z9W3ijEG9K2X9OSRLJdX0+Gzb/g/QoltO08lhrYViPboYFt9XFCX+vSny9lrrS0FB988EHO32RF3f/tt9+es/1t3bo15ZiampqcPR5lZ/r06Zg3b17guhiA28pbYP+CwoC1yS9gQv2YxrXO2U7Yl0n1p2t4lgnADEQ7t59uvRW/z3wt+oM2Iss2L8X7v75rBrDNMLbQAGhOXNuOaTvhbCOmrTnHXcCMb5vrzLH2ODuEbf2tnHHhOXdWHBtw1lnbC+GLrhvr1HeEUNYleTLFYrGUx2fjho0pxxBRw7Zp06aUYzRNq4OZEFGufPLJJ2jZsmV9T8NWWVmJjz76CAMGDEBRURG6deuG8ePHQ9f1+p4aETVCDz30UKR/RnLUUUchHo/XwYx2XitWrMANN9wQefyQIUPQo0ePPM6IiIiIiIiIiIiIiIiIqH7wv74iIiIiIiIiIiIiIiIiIiLKg1tuuQX9+/dPe7tp06bhxx9/zMOMdnxRooi+MZ6GlRqPDNs+aJUae7R26xsnANFA/lOMX3/9FXfffTe6dOmC6667DlVVVXl7nPHjx/uW9+/fH926dcv542nCCo+50tlOBFkJG+uuqLM53oyge4PPkFa0UwmMqjlo+3ljbi+UkHRY4NPVVYvw3FWCp751SlQ0fAepVrufv8JeJgLHJI1qu45HcFRbQkLXje8nqTshdDWoLZWvOyZiKIoVoUlBGcqLW6BZYTM0KWiC4ngJCmOFiGsFiGlxxETMjuPFRAxxLY6CWCGKzQB3s8JmqChuidYlbVBe1AIl8VLERNzzfIE7tK3rSgxbWW7mua2YthPZ9iy3492eIyHsbDsKCgvx3NRncdPNN6Udk/hlyS/Yo9Oe+Pn//RQc1w54g4Cw+6kwJEsUXVZRbefyELI6szi0tF/PrJ9V3D/XeH+eCY1nZzjvyDyhbHdk21lmv14psXB1O9/c7E/9AXLGtevegQceiK+//hq//vorTjnlFBQUFPjGqFHZeDyOoqKilPs97rjjsHr1ahx++OE5m2uvXr1SjhHeki7Vm3Xr1gUu71NSijfbtEX/0ib2sqzOmvLjeciP+aHvN6DGtsPmYt3XBCATOr79xz+w7qOPspjwjuf3bavw+k+vQcoEhNCgCTOuDQHNrGU7UW0BTXOHsoUQiNmBbc2IlgsrqG1tC8Dch2YGsJ04t3WGhP1YalldDW27zrZ0j7EF/rOEcFHC2hs2bEg5hogats2bN6ccw7A20Y6loqICP/zwA/bcc88G93uCruv47rvvcNlll6GsrAwXXXRR6M/PRESZuP/++yONu/POO/M8E7rmmmsivYkLAJx44om4+eab8zwjIiIiIiIiIiIiIiIiovrB//qKiIiIiIiIiIiIiIiIiIgoD+LxOJ5++mnceeedkQJxFl3XA0PFFCYH4YqgwpkSprRLWEHBYyXCLJ1yc94UFxfjjTfewBtvvIHXX38d06dPx/jx43HNNdegZ8+evvGJRAL33HMPjjvuuMj/c3U6brnlFlRXV7uWaZqGG2+8MeePZZCQ0M3jLu3Qpm6FtOEOl0kzfgwA0vxorVHj2laY2/gIey/eJGforDzR9ZQ8Nb6s4qxA2lFtZ1kGUW0rLJ4iqu1eL90jpXFPg4aSgmI0K2yKssIyFMeLEdfSi06HEUKgMFaIpoVN0bKkJVqXtEJZQRNoQkCXCTuoreu6/TxRY65W9Fua8Wzjmafb4+zItvQHtp1ItxnbltY64Nrrr8Unn3+CJmVNks7fa+PGjdhv3/3xwfsf+M+J9w0EGNcmyrusr9vJ9u35nhXmUjXpGbx7CWH1QF2xan9o2g5TB+0w5EuTWfwJ2Jl/kR3ZBqwvxLqmCnWMJ7DtOVC+OSe7HwWvidnbbbfdMH36dGzbtg1r166FlBIbN27Exo0bUVtba5/7mpoabN++HVJKzJ8/H127dnXtp6SkBFOnTsVbb72F0tLSnM6xtrY25RgGLxuOyy+/3Ldsz3gcj7SoQJe4P+CeTKrLtRDBl8WwSHbwOhG4Xs0yawBkVRW+Pv88rP/0kxSzahxWb1uNV398BTWJakBo0CAgREwJXlvLnEi2caTMYDY0M5QNM8qtmd+nVlBbsz+aqW5znLI/Icx1gPWCKJT7AsL+9dB1DoUzwlxgtrmN+Vp9bnVPzlDjSSWEiPSGOxs3blRmk94fImoYooS1a2pq6mAmRJRLFRUV+PHHH7F9+3ZMnToVL774IjZv3oybbrqpvqdmq6ysxMSJE9G6dWtcd9119T0dImoEfv75Z/z8888px7Vr1w7du3evgxntvJ544gk8//zzkcbuv//++M9//hP4pndEREREREREREREREREjQH/K28iIiIiIiIiIiIiIiIiIqI8icViGDJkCJYsWYLrr78+8nbvvfdeHmfVuCQNJHpXhXWlwgKS0h9TtNPCYZHFPLer4vE4evfujd69e+Ovf/0rTjnlFFw9BgXYAAAgAElEQVRyySW45557MGfOHCxcuBDHH3+8b7uPPvoI/fv3z2kccvHixXjyySd9y88991x06dIlZ4+jUkPY7mCnslQqkWRzO13qgHQC6HZM1AwkCyhPAzvW6X5MdQ7OAnfsMyisHvYctc6FruuB6215iWq7dxw5qm2F5NOJakvlLJmh6XgsjrKCMpQVlqEwVgQh8v+fMMW0OMoKm6JNaVu0LGmJoliRGcw2Ytm61JHQjeB2QupOfFvqkLoVyJbOeCuybQW0dYmEEuG2ottqYNs68nt13Qvf/fgtdt1117S+hurqapx4/Il44vEnAoLnboxrE+VPPt8MITiq7d/cNUq6l6jzs14X1XWuoLaEa4fStcB9c/rb4WOibhMa3HbN0zwCwnk9cb3mCnVskn0xrt1gxONxVFRUAACaNWuGZs2ahY7df//98e233+LFF1/Ecccdh759+2LNmjXo169fXuaW8ucxACtXrkSzZs1w0UUXYdu2bXmZB6X25ZdfBi4/oqjY/jz5ZTjaWmH9FeHb3x3NFq7l3vcu8L5JguZ6TAF92zbMO/tsrP3g/dQPvANbuXUlZix+CVW12+3wNYSahDYC2FYwW8CIZmtCQ8yKaNvLY2Yo2ziGmqbBTmlrZlxb04zoNWAGt637Tv5ag4AmzIC11cG2tzEC2/Zy62/hhLJtYc+ZgOVRomZWWJuIdlxRf5bcvn17nmdCRPlQWFiIfv364bTTTkNZWRlGjx6Nvffeu76n5aLrOu655x4ccsghvjfJJCJKR9R/1z1w4MA8z2Tntm7dOgwZMiTS2F133RUzZ85M+s/hiIiIiIiIiIiIiIiIiHZ0DGsTERERERERERERERERERHlWbt27XD77bdj69atkcZXVVXleUY7tmzb1U6U0VmWKrIo4IRwnLGercygc33q1q0b3njjDZx33nm+dTNnzsSzzz6bs8caPXo0EomEa1ksFsONN96Ys8fwqpW1ztHXnfPgdJ2d0Lb0hkbNv53IszvvaY2xAp3CDG8LK9zpT5m6mQOtcLc7wO2ehX0vz3HW4Kh2ksCoGdVWw6tOsNQ5bur+o0W1jX0UxArQtLApSuOliGmxFF9c/hTFitGypBXalLZDUawEVg7bzGwbn5nfz97Qth13NyPb6t8wA9vWPqxjppvPHTu0DYnyFi2wcPECHHhQj7Tmrus6LrvkMtww9IbguHaS6xrj2kTZq8uotrVMXR40Iigw7c1W26+P6jssBFzPhed+0B94duG6Sefm3bf3cbyP5WO/Bpn78wS2vV8T49qN02mnnYa33noLM2bMQGlpad4ep7a2NtK4zZs3Y+LEiWjevDnOOussbNq0KW9zomA33hT8u8aJxSWh39mpLs1Rf78MCmSnsw93RNu/b+umb9uGL889B8tfejHizHYsSzb+jFcXT0e1Xu0EsjUrlG3GsIWVujYz20KY62EHuI1lSohb08xotjCi2fY4M7NthrqFcNLY9mdCc5YIK7ZtxbPV+0LZ3h3Uth5XDbJLa5w1RgjXx8LCwpTHa/Pmza59ENGOZ//99480bsqUKXmeCRHVlQ8//BDl5eX1PQ2fzz77DLvvvjtWrFhR31Mhoh2Qrut49dVXU46LxWIYMWJEHcxo5ySlxKBBg7B+/fpI4x999FF06NAhz7MiIiIiIiIiIiIiIiIiql8MaxMREREREREREREREREREdWR0tJSfPbZZynH/fjjj75g8c4ukwBi0tBiQJfKCj1G2odroAwO3NaTWCyG8ePHo1OnTr51N998M3Q9+/j3ggULAoM/F1xwAfbYY4+s9x+mJlFj1jWV0LMOM2ws7XVqINsbePZmPoW6N+v8Kecy7JRKJZbmJUKeX8oddwDV89EVPlW2d/2RviWhcVJ3VFu49qnOyfUcVj4XcB8H32NI9yMb89Pt8xLT4igrLENJvASaaDj/uVJBrACtSluhTWkbFIg4pNSR0HU7qK3bX4NufD32ejOyrRuxbF26A9uu5dIIbNtRbek8B2PxON77+H30O+N/0577vffciycef8J/7fE893IR166rG1FDV9dRbWcDI+QZvLm5TpqfC2uc9WYPzs8odv0aQUFr59pk7S8wnO3ejX+hUoZNtp33NTlwTv6XGl9g2/oaQ39ey+GbDQTunxqNdH/3qq2txQsvvIC2bdtGjnJTZgSE/T2+fft2/PfN//rG9Cwswp+LinL4mO47QT/bJ9vOSTC7bwhYppnjNeFeLmtq8PUV/8APd96R3RfTwHzy48d446fXUCsTZohaswPYdlQbgGaGsmNCM+LZmnGkjEi2GtA2otmaEMY2QrmZ9+3AtnlzAthWyFs59mas2zrxrqS2EL7ngrDHmgusH8mFO6jtoryUFBQWpDxmW7ZsiX6AiahBOvTQQxGLpX5zseeff74OZkNEdaFVq1b4/vvv8Yc//KG+p+KzatUq7LHHHpg1a1Z9T4WIdjCTJ0/G9u3bU4479NBDUVxcXAcz2jk99dRTePHFaG/ENXLkSPTp0yfPMyIiIiIiIiIiIiIiIiKqfw3n/1QjIiIiIiIiIiIiIiIiIiLaCZSUlKQcU1VVxbB2HvjixYFjzE+UBpY7vBgSWxbGXxKALrMPV2erpKQEV155pW/54sWLMWfOnKz3f+ONN/qOY0FBAUaOHJn1vpOpSmwHXOHNoFg2YJ8nzzIjuG2uNyOkrjioMMdJdQtjI2eZ8rd3XET5jrOq88k2qm1Es+HbznVsIO3euRWTlgA0oaEkXorSeGmDCmp7FcWK0K5sF7QoroAQMKPaCedrMQPbTmTbiGYnpA5dT8AVzrbGmcdAhzSvCdK+78SkjWvFxMlPYtjIYWnPe/A/BmPzpk2uuLZz3pxxuYjJEu3skl631WJq6A6SrUoV1Q64ZgfMzXrTBWuZGpx2WtX+kLX6yma9orpC3IFFbWV63mqs98vwbBvU4g56xfYdFzuerdyX5htkWG+k4b0W5vjNBgDGtRurgw8+OKPttm/fjoKCAnTv3h1z587N8azIa/Xq1YEh8zvLW/jel8Z7SRJJ7qlk0CgZsAzBwWwvkfQz931h/k5phKUFhJT4f/fdi8/OOQfVGzaEznlHsGXLFvTv3x8f/TbLjlcLTVOC2EY02/jaYxBmYNsIb8cgYEW2/fFsY4xmRraVmLawctpCCWA7kW3jcFtpcyuObZwNNbTtOrvSPcYW8NIgERzXFkqduyhCEJ5hbaIdn6Zp6NixY8pxX375ZR3MhojqSps2bbB48WJcddVViMfjaW3boUMHDBkyBGvXroWUEm+++SaOOeaYnIVqt2/fjqOOOgoPPvhgTvZHRDuHO+6I9sZPY8eOzfNMdl6LFy/G4MGDI43dY489MHz48DzPiIiIiIiIiIiIiIiIiKhhaLj/xxoREREREREREREREREREVEj9Omnn6Yc06pVKxQWFtbBbBqXjGKxgRHIgHilPU4JE3vDiub9hhDWBoATTzwxcPmsWbOy2u/nn3+O6dOn+5YPHDgwUigoG5W1lU6MUyoZTint+04Y25vUNjfyFNDsGKe13pXHc3/qOuNRQqoB6/Md1Q7aVcZRbc8eQ6Pa1nolIB3X4igtKEVcSy8cU5+aFjZF+7L2KIoXmyFtHQmZMAPaRkRb13UYf6yEtu4KcetmdFtaQW3zuWksM46PE+G2jhkwbNQwTJw8EZoW/T/nqq2txeWXXm5HZX2lRwXj2kSZcUWag0S5ZqcZ1XaWhUS17cC0E89Wx0QPanum6Atgh/yR7ptxfTRu3nVB28LzWK5DJMMfVz0sUjov2RLSfklWv/aw88a4NgW55JJLEIvFMt7+q6++wiGHHIILL7wQut4wfhdojCoqKgKXN0vj56cw3t8AhGelSHW9D9jOG90WSmbZCEir6wU0c5nm2gZY/fZbmHXM0Vj90UdRv5wGZc6cOejRowemPD8FzVo0M7LWZgQbSlTbiGzHIDTrWJjjhBHVFmqEG8Jep9lBbWF/7kS4hR3bjgnNCWorcW1h/rHC3s6ZEs5n5hPA/qieSQEz4i2su+FBbem+X1yUOo65ddvWjI47ETUsRx99dMoxGzdurIOZEFFdu//++7F+/XqMGDECu+22W+AYIQTatGmDm2++GZs3b8Zvv/2GO++80/7594QTTsA777yDyspKvP/++zj11FPRokWLrOYlpcSVV16JAQMGZLUfIto5rFq1CosWLUo5rqKiAkceeWQdzGjnU11djbPPPhtbt0b7HfHhhx+O9GbfRERERERERERERERERI0Bw9pERERERERERERERERERER16OOPP045pry8vA5mQoG8scrwITYjFOncbyhh7T/84Q+ByxcvXpzVfkeOHOlbVlhYiOHDh2e13yi21mw1Q50GaQc5/YFQK8LpOpcCSjjdc37teLZ1PmXQqFCux0g1xkvpsiWNdabR8YwU1fY+pjeq7Wq5hke1pe7EpAGgOF6MknhJYFCuoYtpcezSZBeUF7eArpvBWJmArv4xI9tSDWmbH3XpLJd2gttab8a2reOmxLWllOh3Rj+8M+ttFBUXRZ7vtGkvYv2G9a6grHSfOOVTxrWJ6lSKb7HgN0OQritnsqi2vVg612VIacRf1VK1vc+Ayrf1QmpOwBvAlnbBOvjmfc1So9quRLYnxO0KZttT8775RUgQXD0k0voSjH1b10J7G8a1KaJ4PI6DDjooq31IKfHkk0+iV69ejGvngwBKS0tRXOwPEa/XE6777rcncO0i9F7Q9q5RyuUq7L1M3J+HP5r6/jzCc1/d2go/awKoWr4cn55xOubfMBQ1mzeHzr0hqaysxNChQ3H44Ydj8eLFKG/V3IxhG7FrAYGYMKrlwoxfCyEQg2bf16wYtrWNZsauNc2MYQtXUFsIYd6c7Y0YtllHF0asW9ifO0FsmI9jp7PNZdY7OljLAXNXVm094OUg0iuENJ7TKY/jtsooeyOiBu6AAw5IOaampga1tbV1MBsiqmtlZWW49dZb8euvv2Lp0qUYNmwYrr32Wtxwww247bbbsGHDBqxatQqjRo1CWVlZ0n0deeSReOmll7Bu3Tr89NNPuOyyy9ChQ4eM5zZp0iT06NED27dvz3gfRNT4DRs2LNI/Czv33HPrYDY7p3HjxmHu3LmRxl566aXo3bt3nmdERERERERERERERERE1HDE63sCREREREREREREREREREREO5MoYe1jjjmmDmbSGLjKkZkNTaOJ6MSck8SRpURCJoLX17HCwkIUFxf7ohjr1q3LeJ8ffvgh3nzzTd/ySy65JKuAR1RbqjfDrGVDCiUQasaEpRUVFuYaMxJqx0Lt7ZRYqJBKJNoKqMEcY0TTpJROOM1eCbOr5uT1AsdZs5QyeWg6bJW1+6S97aA4a4qotrkqalTbva07qi2tcKsQKImXQhNa+GR3EC2KWqAoVoSVW1ZAlwkzVuuE9jQhkJBGtE/Y511AMwOvAhIaNOMwCwkBYxwgoEM3A34aIHVY4T4pgQMPPgjffPc1Dj3wz5G+VxOJBC6+aBCmvvgfCAj7OWidS+/z0XyWh94nIkfSWEyqb5s0o9r+ZSJlVNt7XTa7n56otvrGCPCNh3W9sIOx/jC/9G7sepOKcMYlTwQeC1dQ27VrNfTtBEut125hHhfvdct+vTbXWVlv63oY/NrM6yG5Pf3009hnn32yDlp++umnOPvsszFlypQczYwsQgi0atUKS5cudS1fr+vp/GYYvn+4w9mufQrlR/+Q7azPEXDf+7n1OO7HFIgJ6br+GoFtQApA6DqWPDUJy954A/uMGIWOZ5yR/hdZR6ZNm4YhQ4ZgyZIl9rKTLusDDcbvCZr5s7MVttaUyLUQmr3MFdU249maiEGDhpgWM8ea22rWemuZBpj7idlBb+O1RIPzc72xRAlqK/MyXiqtmLYzAtZrnIA9Xt2btMaZJ1iYr4eufUmgpKQk5bHctm1bVueCiBqGc889F1deeWXKcYsWLcK+++5bBzMiovrSvn173HbbbTnZV+fOnfHII4/gkUcewapVq3DTTTfh2WefxZYtW9Laz7x581BSUoJOnTrh2GOPRfv27aFpGmKxGAoKChCLxVy3eDzu+lwIAU3T0KpVKxx66KFo1qxZTr4+Imo4pk6dmnKMEAI333xzHcxm5zN//nzceuutkcbuvffeuOeee/I8IyIiIiIiIiIiIiIiIqKGhWFtIiIiIiIiIiIiIiIiIiKiOrJq1SosXrw45biBAwfWwWx2fEFRSmVl6uhlUqlKxgFBTHNZrZ5djC9XpJSoqanxLU8kMgt/SykxYsQI3/Li4mIMGzYso32ma1PVRjuUbU7KDGM70U1rrsYn5l/SG5BG8PNDeD4qrGintf+gSGcYKWXyp2MWgdaMotrmwKhRbfcDKpltaa2X0ISGkoLSRhUlLY2XYrdmu2Pp5t9Qk6g2E3yAkX41Q3vm8dGkEfTTlcB2QupGNFAKSGF+Due5pEEHoEFCQlPqi+123QWL/t932GuPvbF+/fqU83x1xqtYs3oNWrVu5YprW89763M7ysuYLFFKWUW1U+078KIuw8ekE9UO3KPwPaZU/gp7rKAXHzXCnfQ42C8p/tdLOzYaGPN2fv5y3rvCH9h2vjLlWqbEta3t1DcbyEdcO92fB6hh69KlC1566SWcfPLJya8BETz//PMYM2YMunTpkqPZEYDQ6846Xfct84ar1V3IkHtB27tGKUO9Me3gz93XX2Od87e1zPpcA6Db94X5U6JAwhxv3apX/Y4vrrwCP0wYj31uGIZdjzs+8GuoD++99x5GjBiBTz75xLW8ze5tcMRpR/iC2gJWEBv2z9rCjmAbP1/HhBHQNuLYMSO4rYzRrKC29bnQoGnG3jTNDGwLI1EuzIA3zI9GuBv2cjudLYyP1gus9SY6gNXTdl6bPHV09zMqxaWkSZMmKY+p942yiGjHVF5eDk3ToAe8Zqm++OILhrWJKCNt27bF+PHjMX78ePTt2xevvfZa2vtYsmQJnnjiiaznUlBQgPLycnTq1Aknnngi/vnPf6KioiLr/RJR/XjppZciBfu7d+/OsH4e1NTUYMCAAZHeCK6goADPPfccSktL62BmRERERERERERERERERA2HVt8TICIiIiIiIiIiIiIiIiIi2lnMnj070rjff/8965gb5Y5ASGAzJOzWUMLa69evD4xoZ/o/tv/3v//Fhx9+6Ft++eWXY5dddslon+moTlRjS80WwAwH25E6JfLpDY1Ks6AdFJW2NrUWWGOka1v/NilJT5haD4mlJol4ezZIsiosqu3esS+aipCotnfu9jFR1pu7kLqElDoAiZgWQ2lBk0YZZy7QCrB7091RGCtEQk8gIXXoMgFd6tCljoSuQ0odCZlAQiagm/d16JAwxugwl5k3I/oqoUsJCeMY6jAi8ca5kCguLcGS5T9HmqOu67j4okEArCiseU7V0+HpRvoju3zNIbJkFdW2LpKhq5NFtdVcv7JKjWoL5dqsvNGBP6rtXL/Vx5Tm65v6R41gm0V+SF13rvcAdPua5SyTMsnNt62uPJ6xf2uEVDaQUrr3bR0Ea27WXc8fKF+C/eYZVoTcDo+HxXOzux7yZ/bGpW/fvpgyZQoKCgqy3lfXrl3RtWtX7L333thrr72w11574bbbbsvBLHduGzZs8C2rkd6ffjPn/RFdeFaKoHgy/D92OdsL+76Rdvbv330T0IQzTgOMQDRgL7dumxYswMfnnI3/Hn8MlkybCj3gTZXqQiKRwIsvvohevXrhmGOO8UW1C4oKMPzp66EJzRXNNgLYmhG3hrlci5lfrxm+NqPamjDD2ULYYW1hhrRj5kc71G2ONT4K5yaEvcw61sLcnx3UtkLb1hijum2/iYLzxhDCfD6YI4Vz/qB8hLUPCWcf1pvegGFtop1NSUlJyjEPPfRQHcyEiBq7V199FW+++SYKCwvr5fFramqwevVqzJ07F7feeitatmyJXXbZBRdddBEWLVpUL3MioszdfPPNkcaNHj06vxPZSd1+++346quvIo0dN24cunfvnucZERERERERERERERERETU8DGsTERERERERERERERERERHVkbVr10Ya16dPH/Tq1Qtff/11nme048k2lmaHh5MEZjOi7LChhLXnz58fuLxjx45p70tKiZEjR/qWl5aW4vrrr097f5lYt93//SMh3eU6uEOjToBUGOdIqGOs9dGjmFINe0Yen0Teotoh4+xDERLVDtjOHdV2AqjWUY5pMZTES1N8ITu2mBbHbs06OnFt6yZ16DAj25DQdXdgW9edmLYujfvG0TTGQ0p7DGBEa9WPQtMw4ckJkeb4xhtvYMXylWaI1h3XtkK6jGsTpZZVVDvVvgOv29Jzz3/NVuelXrOF53va2j40mm2/hoXEtM0/RgTbuXa4otjKLb0/RmBb+h7HfGyp++Zmj7QWWbFs4Rwx32uV+mWZ473XwyjnhnHtnduZZ56JxYsX47jjjkPPnj1x9NFHZxTa1nUdixYtwvfff48ffvgBP/zwA0aMGIE2bdpg5syZeZj5zmHLli2+Zc214P8c3n2FdYgk94KXKMucH6OTxLSTv2RYGWdNGaverH04AWglzC2s7YQd2N7wzTeYc8XleKX7/vjy5tFYv3BhkkfPne+//x4jR45Ex44d0a9fv9A3ErvivsvRrKKpE9S2o9nWfWGHsoXQEBMxCAjERMwMags7nq2Zy2LmOA2aGePWENPM8Up8WxMahKZGtgEIzQliA8bRFE5I2whgO2fD+7dQ6urCU1o3Xn7Co9rqWAigrKws5XGurq5OOYaIdgzl5eUpx3z++ef45Zdf6mA2RNTYnXDCCVi0aBFatmxZ31MBAKxcuRITJ05E165d0bx5c/Tt2xdvvfVWfU+LiFJYt25dpH9X3bRpU/Tt27cOZrRz+frrr3HLLbdEGrvvvvvin//8Z55nRERERERERERERERERNQwMaxNRERERERERERERERERERUR1q0aBF57CeffIKePXvi4YcfZqyvAZFKSc1pW7rPT0ImzFBu/Xr55ZcDl/fo0SOjfX3++ee+5YMHD0abNm3S3l8m1mxbbUeDXWF06QmNeraz7wsR/r0kovVS02mq5jOqHbarpGFQJdBqbZR+VBt2ZBU7SVTbEhMxdGzeCYWxQugwYtgJPQFdTyCh69D1hL1c13XYf8xgrJGP1aHLBHTdWqbbsfKguLaExFn9z0Lbtm1Tzk/XdezZeU/7vn0OlQgtAN/zjnFtIoMdoA8T5Zqd5pshOMsiRLWF+5qs/hzifQxXUNsTzbYj1XbQWolc2/fd2Wz3I6jLo93UfXjX6tK9T6lGtq03cpAhcw+Ylet4mMdQMq5NGejYsSPeeustzJkzB++++y6qq6vx1FNPobi4OOt9r169Gn369MEhhxyC7du352C2O49p06YFLm8mnP8c3nu5Dotru4WvVX+EFuZfYW9o492jkm0OCG8L11h1GwEBTSifwx/ZVpfFzI/Va9bg+0cexsxjj8LLhx2Cz8fchGXvv4faysqkX31UCZnAiq3L8fnKuRjx8DB07doVY8eOxbJly0K3Oe2KU3DA4fubkeyYEdTWrHi2Gb/WYkY0WzOC2UIIxDRjvR3QNqPaxrERdmDbCnLHNCekrZmBbgHhfIQwg9qaHSYXEHaIG+ZY1/kS1s0b1TZOjhXNhjUOaqxb2U75KCBcTw6GtYl2Lu3atYs07vDDD4eu1/8/VySiHV/nzp2xdOlSHHDAAfU9FZdNmzbhtddewwknnIDi4mL8+c9/xmOPPYba2obxhqVE5Bg+fHikf+Z1+umn18Fsdi41NTUYMGAAampqUo5t2rQpZs6cCS3kjceIiIiIiIiIiIiIiIiIGjv+mzIiIiIiIiIiIiIiIiIiIqI6sssuu6Q1vqqqCldccQUuuOACxpQakqDumhq/BFCdyOx8bdq0KSdhxlWrVmHixIm+5QUFBTjmmGPS2lcikcCoUaN8y8vKynDddddlPMd0rdy20rfMfag8MWg458MbL41MOPsN2jzsVOUzqu2Nh7rDfsI1zrU/oYRjldBoUFTb9Rh2ZFXdmYQmtJ0mqm2JiRg6Ne+MmIijVq9FQiaQkAnUylojmC3NcDZ0I7YtE9CRcOLaZkDbuZkxWzhhWzWubcVk77r/rkjzq62txaiRo5TnpTuunZOYrMjjjaie5PuNEDKNanuv2fY4T1Tbk6ZWHiQoqG3s34laOx/Va70az5ZSh4Tuegzj+pX65mS6ddf1Lii2HRTZttcmCWyrx9R7DCLFtT3HMtm5S4Vx7cbt/PPPx+rVq3HBBRfkZH+fffYZOnbsiG3btuVkf43Z8uXL0aF9B5xx+hmB61t4wlG5eMMcEfLRXh/wxjzeH2mC7mue5d77zudWUNvZLmYtE+pyd1zbGAds+eknfPvvR/DamafjyLZt0L17d1x44YW455578Morr2DevHlYtmyZ7/mX0BOorK3E+u3rsHTzUny3ZiE+WfYxZv44A88tnIw3f3odC1bPx8+//hzpmnfcWceacWsNGoQRyUYMGpw4thAaYojZUWwrkB0zY9qapkEzv8KY9bmwwtgxM8btbCfM/cTMaLYGzdwHnMA2NCd0bR5HWOuVm1A+CighbTiRbGtE4NGQIZ+b95s1a5byGEaJqBHRjuG0006LNG7p0qU477zz8jwbItpZFBcX46uvvsLZZ59d31MJVFVVhU8//RSDBg1CUVERdtllF3Tv3h2PPPIIZs+ezd+XiOrZCy+8kHKM+P/snXmcFMXd/z9VPXuxCywgh6AoIirqzwSMJ+IRQSPyeGvQR18qkXjf9xFvJSgqjzlQ4x2NVwTEE9EYotGgxgtvEEVFkEvOZa/u+v3RVd3VPT07x+4su8vnzWuY7qpvVX/7oGZqgXcJgfHjx7dCNhsXEyZMwPvvv59T7G233Yb+/bToRs0AACAASURBVPsXOSNCCCGEEEIIIYQQQgghhBBC2i6pDZ0AIYQQQgghhBBCCCGEEEIIIYQQsrGw2267YY899sBbb72VV7uHHnoIa9euxZNPPgkpuYZ2PhRfcJjcf71bh/JUed693Xzzzfjiiy8wadIkbLHFFoVlpBROP/10rF27Nq3usMMOQ3V1dV79Pf744/jkk0/Sys8991xssskmBeVYCIvXLgp3miHhTRNvW30ppSCaKfhVxuKZiVwErRlikuSspknGOEsqahrZgta4VDvakaUoVdByVQUhBCpKNi6ptiElUxhQPQBf/PQlPM9FqDVUgPJ8sR8AIRSgfPmekgpCaakfBDwBvQ9ASHjK07JBwIMHKSQ85UsTlQIOPeJQ9OvXDwsXLsya360TbsV+v9wPv/zlL/Wz7D8A/rMdvsdRUIFYMGnfqqAEm3QoNpxUu+mFEOwGQY76Myou1Q7eTVsjj9YSatOf8mILKyQZPu0+YzLuxPNLuH72GBOtF8G+EGHOYXwoJQ1zhI4x2wJKmMS0BFUpKKHHW6G03NQfd8152ONf2ngYXzQj1/EwA5nGWdIxqKqqwv333w8hROIiNvmyZMkSDBw4EIsWLcoevBGilMJDDz2E888/HytXrkyM2bm0FP1TTf9zeDMU6m9sAdH9eG16+yDKCo1/HxcJbfxtERnvjRTbgwqE2ADg2dsCECoeFx7c7s2DggMBFypo/2OjiztWrsFCtxH44AN88MEHkfMqKSvBuGtPwT6HDQcU4MIDlOcvaWAWejFLJOjPFgkHANC5a+fEaxXnjL3OxgV/PA9D9x2ivyP7352lACCkFoMLSGm2hJZjC1/ArWOkNJJsLdoWUku6RSjeFjIQbUshQqG31D0LR/crfDG6kPrqCZ2TgAgyCgXn5nd/bBdJNze4x8Ed0Z9L5vPA7NsfJ0KInObmFGsT0nG46KKLcPXVV8N13ayxjz76KHr27Ik77rijFTIjhGwMPPLII9h5551x4YUXttlFoTzPw+LFi7F48WKceeaZQbnjOKiursbQoUNxzDHH4Pjjj0d5ef5/90IIyY9XX30141zcZvDgwejVq1crZLTxMGfOHFx//fU5xY4cORKnnHJKkTMihBBCCCGEEEIIIYQQQgghpG3D/21LCCGEEEIIIYQQQgghhBBCCCGEtBKO4+CBBx5ARUVF3m2ffvppXHfddUXIihSDOreu4LbTpk3Dtttui3POOQfffPNNXm1d18UFF1yAqVOnJtZfdtllefXX0NCAa665Jq28S5cuuOCCC/LqqzmsqF2BmsaavNq0SUFIMwWtSV0VItX2fcsqs5zV1Jv+Lak2AFSkOuUlGe1olDnl2LLLlvA8D41eIzzlwvU8eMqDq1y4ngvPc+EqD55y4XkelPLrPaXgeR48KL3vQikFBb9MKb8cUPCM0FAp3Pp/t+aUm1IKBx1wEP726N+s+6uCusjzEG8be5rSROvR7gjp+BRNqp0hxpZgKxV5D2TZsXHbWv4AerDWQm2r1Au0qFBmfAlL9O96fFKWQDXox/Tppb0QfFKEL1MXjHlBH2EbpcIcg/pIf4jUecoLcjIXIXKeym4Xvy7W+KfFtC02HmagTX4HIS3KZptt1mJ9LV68GCUlJYmL4mzsnH322Tj55JObFHld2qVr4nAdL4uLr5MRiXtGZW3vQ2T+Ph7vI2wnYvthmR0rYnVJLyn8/wQQvvxYR7//t64ev1ux0pdqJ9B7s974/RM345dH7BeIrB0hIWUKUko40oEU5uVLrJ1gW2L3X+2a82Irt581CTed/Hv8tGQVpHTgSFuAbY4VbvuvlI6TfhshdZmj2zpBnYAMhdnWlRPC7Gs5twhq9PG0fFtIX7RtWgsBIUUoxYYIpdoCYb8CQbvEex+Xatt1uk3Xrl2zXr/GxuR7SAhpf5SWlmLcuHE5x0+aNAljx46F53lFzIoQsjFx/vnn49VXX0VZWdmGTiUvXNfF8uXLMXPmTIwbNw6dOnVC7969ceihh+KCCy7A559/zrGSkCLwu9/9Lqe4Sy65pMiZbFw0NDTgpJNOymmRpc6dO+Pee+/lIn+EEEIIIYQQQgghhBBCCCFko4dibUIIIYQQQgghhBBCCCGEEEIIIaQV2XbbbfHiiy+iuro677Y33XQT5syZU4SsOi4b6j8TN3gNcJVbcPu6ujr84Q9/wMCBA3HIIYfgqaeewpo1azLGe56HV155BcOHD8ekSZMSY8aNG4ehQ4fmlceDDz6Ir776Kq38ggsuQPfu3fPqqzl8u/qbqIwsB19l8r1XEfGZHaOS2sSOE/dk5vV4taCgNSepdvyYlkBUxSIzS7VVRKqtoFCWKocU/CdHXUq7oHfVpr5IW7lwVSjY9vc9X7AdyGU9ePDrPITSWaW0UttrWq49avQo9N+if875nXziydh72N5YtnS5LqFcmxAbI3bOSFGl2iI9xloIwZZAmzhfdh0eOC6ORkSAHXqmwyUSwhZhD56WVlsLLejG4fWJSrBVHr8ikmydk5F2R8XhTUm2o9ruqGA7vNYK8D+Udb8C6dfIrxKtKtemYLvjcuWVVyKVSrVYf42NjejWrRvuuuuuFuuzIzBt2rQm6/+nogK7l2aWAmaSazcVk6k+Ltc2hUKk92HLs1Vs39TLWHl8P5BoC1MnIhJtIJRrO1a5AvDY2hrctnI11mcYg3bZ7xe4fdpEDNxhoC/MDkTWWnYNS2itX9IJpdpSSpSVl6Fbr25Zrl7IZ+98hrNHnIsXHnhBS7Kd4NhSynDbCLN1Do6Wekvh+GVSBkLuINaOESIok1qILYMrLAMJtxFlm2sZiLPNvi3otm5kUCJC+bkK4hH2lTR3TZjE5fJzIUoiCelYTJ48GVtvvXXO8Q888AC22morLFy4sIhZEUI2Jvbbbz8sWLAABx54IKRsnz/jVUphyZIlmD59Ou644w4MHjwYjuOgrKwMPXv2xC677IIzzjgDzz//POrr6zd0uoS0S2prazF79uyscRUVFTjxxBNbIaONh1tuuQXvvfdeTrETJ05E//65/70RIYQQQgghhBBCCCGEEEIIIR2V9vkvIAghhBBCCCGEEEIIIYQQQgghhJB2zD777IP33nsPu+66a17tXNfFLbfcUqSsSM5E/GQiUmaLmWsba5t9KM/z8Oyzz+KYY45B9+7dscsuu+DEE0/EZZddhuuuuw4XXXQRDj30UPTu3RsjR47EW2+9ldjP9ttvj9tvvz2vY9fW1uL6669PK6+ursZ5551X0PkUyjervk6TWPsibPOKa+j0lrDFaIWSf9tIrjGTXmIuTXk3RVTmmZNUO+JajYlDbYGq1S5Nqq0NqF4g1QZKZClKZEkTyW5c9K3qi6rSKl+irQXbHrRM2/MF2r5UOxRsG5G2ua4Z5dpAmlz7r48/nNdiAbNnz0b/zfrjumvNn2PKtQkBMj/7AS28EEIo1Q4/EDJJtU0je8yOf+8IhNGWDDsQals5GDl1IM+2xvtQbB38Fiyi4KVJtL3g5Sm/3kP05Y+Dnh0ZGQOj0dGcQnF3VOLtC79twXYsL1OnwnPyr0t4tdPl2mFfrSHXJh2X0tJSHHDAAS3aZ2NjI04//XQMGzasRfttzwwfPjxjXYkQOLdzl7z7TJNjp+2nfwikzzKsbZVeZ/bjL788/WiBKNt6CYQqaFuubcodsy1CwfYa5eGGn1Zh2rqahDP350YnnH88rrnnanTt1hUStqTayKxDmbZjl1uybT8mhRHH7J94nEwoT+HhWx7BX667P+xPOJYU2yrTsm8ZiLdNLkbAbfIxUm2hX36d0C9/24GUIriWQshQmA2/na6NqLX9a6bnlBlk2Zmk2sE81Hx3tyZx9vd5irUJ2Th54403UFpamnP8ggULMHDgQHz00UdFzIoQsjHRu3dvvPTSS1i+fDkmT56MQw45BFtuuSW6d++Obt26obq6Gl26dEHnzp1RVVWFyspKVFZWolOnTqioqEB5eTnKyspQVlaG0tJSlJS0jZ8X19fXY9myZXj33XcxefJkjB49GmVlZejcuTN23HFHnHjiiXjkkUewevXqDZ0qIW2e8ePH5zQXGT16dCtks/Hw0ksv4aqrrsopdsSIERg3blyRMyKEEEIIIYQQQgghhBBCCCGkfSCuvetXwT/z3HLbHujbP/9/ZFwMVq1YDyiBrj3KN3QqiaxaXtsmc+N1Kwxet8Jo69cN4LUrFF63wuB1Kwxet8LgdSsMXrfC4HUrnI3l2u25+dWoLOnTIn0RQgghhBBCCCGEbGy4rotHHnkE11xzDRYsWJBTm9LSUnz33Xfo1atXkbPb8NiSQyMytDVkWcXCxnltSRONRFEltEsUC+saX4Jrqn0RrhJGYunB86KiSE+5KJWl2KRTz7zO+bLLLsOECRPyapON/v37Y9asWdhyyy3zanfnnXfi3HPPTSu/8cYbceWVV7ZQdtlZ17AOj37yEIQQEdmaFL5gzZe+OZAihZR0AtlaSqaQkik4Qm8LBymnREvZ/PJAyoZQyiaEhIQIhGxS+Kq7cFsE+0Ig0K8JS6lmRN++hE2XARFVm0FApAnWhCVuUyJ/qbYjHX8zQart70fbRZ99FalX+tkXQqCqpDIt/42derceHy39EJ7XCCEdLeyTcISAgBM+txCQUu9DavGfhAikgn6ZEA6kgC/308+eFL5KUQqBW8ffipuuuznvPPts2gd/f/op7LrbrghFgenPnk26+DHDvW+hR6J5AnxCcqO1pdrRssxS7SA3Ef3+0eRCCEGMNW7rPoLx3Eo6+t3Gahs7ufTPhiynnnRNRfonVvBnXET3rU9PLcPWn6rCaqk/b1WknT9+pZULvWU+S0X8U9qMeyps21LjYQbyWRSBtB/mzp2LbbbZpih977fffnjppZfykm52RKZOnYojjjgisW5Wrz4YkErl1E98lMr8nTr7Xijut8r1wgZJ46QX2w7jVLCtgjplbfvv5uUvxAK4sThX9/ZJfQNuXrUKy91k8VnnrlW4/M7L8Yu9h+r5ajh/Dea3MAu6IJgDRJc1iF4Mz/Vw4i5jUVuT/4JSexywG6740+V6jqVH6eD7sD/nCr8j2+Jvf94mha8WD6XaZk7nQGhhuBBhvYi0F2nftYWeuwkt2QYQ+R4e+SwJpnhJny3Rz6O4yT3++fHef9/DLrvskvV6FSrX5ucPIW2XJ554AmPGjMmrTUVFBebOnYt+/foVKStCCGkeNTU1eOONNzBp0iR8+eWXWLBgARobGzd0WolUVFSgX79+2GmnnTB69GiccMIJSOU4vyBkY6Bv375YtGhR1rj58+djwIABrZBRx2f16tXYaaedcvr3Ap07d8acOXOwxRZbtEJmhBBCCCGEEEIIIYQQQgghhLRtrrv7IP0vP9sgXbtXtEkBnaGt5sbrVhi8boXR1q8bwGtXKG01N163wuB1Kwxet8LgdSsMXrfCaOvXDeC1I4QQQgghhBBCCCHZcRwHJ554Ir766iucf/75ObWpr6/H9OnTi5xZ2yWLzzLn9qIJuVVBxIRVQgjUuXVwlZtXN507d25+Lha77ror3nzzzbyl2uvWrcNNN92UVt6jRw+cc845LZRdbsz7aW5MIhpipNS29NNINoUuCL2coaw6kG4qI+YsUvJFEbRmjkkTtFrvcal2WvsmpNpKKVQ4FTmc0MZHqVOK/p37w1UeXM+Fq1x4ykWj5+ltz3/Bg+e5WopoBPzKF/NruaGR8nsKvuxQeVB6G/Bv78WXXYxhw4flnefiRYux157DMfak3yDQOaZJfIHo4xQXSmZ4YJs7MBPSSrSmVDtaFi6qkI9UO6lve8yOi7FtRauCXQ5/vFFWvR5zoq3N54AenxSgPCNaNWOSp9taL6j0l65TSoUv88tTemzTY6HpH54lbw3PzbT3rPzt8/KUF1yP8EyiN806eni9IaAQLrqSNh42cW8zjocZyPrskXbJoEGDcOGFFxal79deew2nnXZaUfpuTwwZMiRj3WeNDfjObczpT2N8eFcZyptqJax3Fds3ouWk/uwyrWiOLCsgInXRMrMtAb04C+AA/kIuulxC4IWa9bjkp5UZpdrb7DgI9zx/N3bbd1dI4cCR0n8JBw5ksOCQIxx/4SKzeJH0RdV+uV7MCI5e5MhBKpXClfdcXpC8+a2XZ+PhiX/VomsnPJ5wIGEvnmSJtaVfLtGEVNuScxthNiwht59ruFhSKNW270BsUaQEqXamnyGkSbUT6uz97t2753S9ChVrE0LaLr/+9a9x9NFH59Vm/fr12GuvvYqUESGENJ9OnTrhgAMOwAsvvIB58+ahrq4OTz31FH75y1+isrJyQ6cXYf369Zg3bx6mTJmCsWPHory8HD//+c/x5z//uc3KwAlpLT766KOcpNpbbrklpdothOd5OPHEE3NehHvixImUahNCCCGEEEIIIYQQQgghhBBi0WbF2oQQQgghhBBCCCGEEEIIIYQQQsjGguM4uP322zFp0qSc4vv06VPkjAhiSsZEWVgOFreahnV5HfWKK67Aa6+9hmOPPbZZsomuXbvi97//PV5//XX069cv7/Z/+MMfsGTJkrTySy65pMXl39n4YsVn2nwdis58Ibbwb4EQgRk7TVamd6PloV06SbAudEX8nhslql/dhDwuPGisbX4kSbXjPaWJPeNSbVvAGpNqR7SrCVJtu/dSpwSOdAo4i42DXpW9UVXaGa5q9OXanuuLtFUo2vaUB1fLtT3PEm4rBQU3kMMqLdcO1bK+XNt/9+/J1Oen5izhi/PIXx/B8D33huf60v80AbuxRWqiet70faui+S9CikhrSrWNCDWUaqfH2FVpUufgz2W0XdKYrXRfCioo91Q4iptxJehJC6VLnFKUp8pRWVKJzqVV6FLWFdVl3dCtvDu6V/RAj4oe6FHeA90quqO6rBu6lHVFZWkVylPlcGTK+kxUEeG2Uh6A8BWqtq0FBKw2gILywkUc/LEzbGNk4HHBtmlrZRGKw1W4r+zrGZdj5yLXLmSxgQxQrt0xmThxIv72t7+hpKQksV4IgUsvvRRXXnll3n0//PDDWLFiRXNTbNcsW7YsY91pK5Zj2I+LMWrpj5hVV5u1r1zk2ukfBbnJtU1hklw7XiYiZaEgG9Z7INOOv7Rc2yig6xUwcdVq3Ll6DdwMY8zoMQfjrmmT0W+LfqEcWzhwREoLtp1Anu1Lt1OWZNuItnW8LeXWEuwdd90R5044G1Lm/18S/n7PFPx31nsRabdjJNtm2xxXWKJtKZGypdu2VBsC/u9ami1DwbYv0BZ+rbA15v7dkNacMyrSTpdqq+Du6XsWF2nHH7AMku2ePXvmdK1WrlyZ17UlhLQPHn/88bx/ZvfNN9/gzjvvLFJGhBDSskgpcdRRR+HVV1/F2rVr8fbbb2PMmDHYZJNNNnRqabiuiw8//BBnnnlmINmeNWvWhk6LkA3C5ZdfnlPcWWedVeRMNh4mTpyIadOm5RQ7YsQIjBs3rsgZEUIIIYQQQgghhBBCCCGEENK+ENfe9avgn2puuW0P9O3fZUPmQwghhBBCCCGknbHn5lejsoQiJ0IIIYQQQgghhJDmsnTpUvTq1Sun2M8//xzbbrttkTPa8NgCwkyS4bjwNWM/cWFlAZJhLxBdGgGkZ2p0nRZYQsHzfDGklA42rdy0oPOvra3Fa6+9hpkzZ+KNN97AnDlzUFubWRpXUVGBvfbaC0ceeSSOO+64Zgmw77nnnkSR39lnn90s4Xe+/LhuMaZ++XdfkiYcOEJogZovUnOkEcBJOAglcCnpi+JSIgVHppDSr0DKJlNwYNrLoE9HSAjh69gcKYJtKUIRm9n3ZWyA0Ao8AQEphP/cSATxfh2CmNCkqsu0hC2IFSLy7NsO76irLfPz7ggn8jwHz7u2AAbPuzGy6nqlVPC8B0JSAFWlVWnSchJlXcM6vL/4XV/eB/85cmSo9vO3HUhdHz53/it49owcUAhI6UsAJSQghH4O/bKv5n2FPYbugYaGhoLy3WrgVnjv/f+ik/7zHIjlhfV8xm55mri+hZ+JJoX1hDSD1pZqh2UFSLWNLDoHqXZQruxvMUa4rSAEoDwFIQVSIoWULEFKpiBF/vLTpHNucBtQ79ahzq1Dg5dhLFKIfJAFn4eRP+8iEMaaeKGDA5mpHYMwxv5cNfUC4YIb5vNVWG0iC3VY6QWi1NjncpzmjoUc6zomq1evxkknnYQZM2agpqYGAFBZWYkXXngBe++9NwBgzJgxeOKJJ/Lqd9SoUXj++edbPN/2wnfffYftttsuuKZNsV9ZOW6qrsZmTqrJuPiQLhLK4hr9TH1YX6/DKJW8ZoiKtQtf4SIBXvDul9lLFdj1Sil857q46qef8FVjY+J5lpSU4JLxF+OQ40bD1QsS+AsveJE5q38cDzALFwi9UIH12RKZNyD87DLbQgjM/3Q+Lh1zBWprskvObfY7dD/87s4rg/E7kGAL/X1YGDF2uC/0PE5AxL5D63gICOFY8QJSOsGcTgoZzOvCOR703M/+vNF1sTld8Dmib37afA7BB0tww9MXbfL3Pc9DKtX0Mwv4PwPaZptt8rq2AD9zCGkPrFy5EoMHD8bixYtzbtOnTx8sWrSoiFkRQkjxWbhwIW677TZMnToVCxYsaJOLUQkhMH78eFx66aUbOhVCWg3P81BRUYH6+vom41KpFNavX5/TfIY0zdy5c7HjjjtmveYA0LlzZ8yZMwdbbLFFK2RGCCGEEEIIIYQQQgghhBBCSPvgursPolibEEIIIYQQQkjzoFibEEIIIYQQQgghpPksXboU++yzDz777LOssY7joKamBqWlpa2Q2YYlu1g7d9FwpD4H0XCSWNuIhpXZjou1lYIHIy3TLyj0rNgE5amKZl0LAHBdF9999x2+//57rFixArW1tXAcB127dsXmm2+OgQMHdrj/xP7KNzMwb+W8QIjmCMcSETtakOZLiQNxtnTgiBRSwbtfXuKUaHm2Ewi4Hen4EmMp4cCBsORtRrjmS5KTxdrSEnr6OepHyMhALQlbIOy0xNpx+ZoQInwORdz1Gt1Let7Nsx7KkbNI5E2JsqR+nheR6JU5ZShzynK/aRsxX/70BRavXRQRADrSEmhDS+FtubZ0fAmgdOBojbbQz7QRaxtRoJBG0+0/W5998hlG7DMS69auKyjfTXpugg8+/AC9evuLOmSTayfJY1tSrk3xHykGG0aqnTmmSal2IQt/qOiobsoAgRInhRJZipQs/neDRq8R6xvXo6axBq7XaC0eYd5FIJs1slJTL4JPz7hAOyrEtn+PSLJFWAerl+hxwnYw9ZRrkyKxZMkSzJkzB7vtthuqqqqCcs/zcM455+Cuu+6C67o59SWEwNy5czFw4MBipdvmmT59Og477LCcRHtdpMQd1d0xsry8ybiiy7WhF61JaJMs2M5Prv1GbS2uW7UK67QYO06ffn0w8b5bMPjng/W8NJyjKqhAsK2CzxB/gSgoX7KtVJiVP+/1Y6LXKf2arFuzDqf88lSsWrEqMa8kbvzL9Rh+4PBg3Lal17ZYG0aiDXueJiCFNYcLpNnWfE5/zxZA8P1cymSpNgAt5bbmeNIsomTIItUOFokIo22SPi8cx8n6fL/11lvYfffdc76uhJD2RWNjI4466ig888wzObe59tprcc011xQxK0IIaT1qamowefJkTJs2Dd9++y1++ukn1NTU5DxvKjZjxozBY489tqHTIKRV+POf/4wzzzwza9yIESMwc+bMVsioY6OUwqhRo/DSSy/lFH/XXXfh1FNPLXJWhBBCCCGEEEIIIYQQQgghhLQvKNYmhBBCCCGEENJsKNYmhBBCCCGEEEIIaR5KKYwePRovvPBCTvEDBw7EvHnzipxV22BDirVNvZGIwZKOhYIxoztTcJUHKM+Xnilfe2bk2qVOKXp16t28i7ERsrZ+DR795GEoAI40EjQZyrUhfTG2lmwbUXYo2E7BkQ5KZAkcOHAcv9yvl3BEKiI4drSUzbFkbIFY2xK9QWvYIIQv2G5KrK2laxGxtoqJ2JAs1radmxEhN7JLWo0u1Mjg4+2iklb7z5rSwj0/RgqBqpLOzbiLGxf1bj3+88ObAKCfF1+a7cu1HUuw7WiZuy/WNiLtUB4vrDJL/qefseA5FAINDQ04bezpmPL3KTkJJ+NUVVVh9juzMWibQaEIELnLZDOVFQJFs6SlKaZUO/6dQ0TKmx6vg7xEKCwV2RZByEGq7SkPUkiUOqUodUpbVHyfD7WNtVhTvwZ1bm0sh1CmHZaEAlMR+2yMqLSF+awVdmnYDtHP5DS5tvXZiPhnbyyvjHLtLIsNUK5NcsXzPJSXl6OhoSGn+N133x1vvfVWkbNq27z00kuYOHEiXn311Zzir+tajZMrq5qMaWm5dqQsGO+zy7W9oFxF6oxcO9wGGgH8Zc1a3L92Tcbz2mOfPTDhrvHo2r0aHlxfmu35Im0PCsrz4CEq0VZ6QSgzl/C0sFshnO/aC/Eg8jnmj58zn34V99/yAFYsWZExtzhCCPzj61dQ4pT433MFAqG20PM9f2EZI9oOZdvBwjMmzpJwCyPYTpBqCwFfxm0+TfSxgOhnjMnPns9ZnyRBfVNSbdMiadsmlUoF1zwTzz//PEaNGpXztSWEtE8eeeQRnHDCCTnFOo6DhQsXondv/ryRENJxqa2txZQpU/D666/j1Vdfxddff43GxsYNksvLL7+MkSNHbpBjE9KaDBo0KKe/g3733Xex8847t0JGHZtp06bh8MMPzyn2kEMOwbRp0/gzRUIIIYQQQgghhBBCCCGEEEJiXHf3QZAbOglCCCGEEEIIIYQQQgghhBBCCCFkY+bll1/OWaoNABdddFERs2nfFCSQTJJmWnLZRMNaEGZLtRAYGQP/om5X11iLOrcu/9w2ct5f8h48qECYKQSid9gSYAZSTiNCE0ZrbYIsDacxmadl9QAAIABJREFUX1s3WejO4/8h3cg1IUQoTNP78bgImWSsWRyvSXL4dBlf01LtQCSv9zMeIybVtsXxpr5UljWdMIlQ6pRi06q+cL1GX6zvNcKDB9fz4Ck3kO0reFDKgwsPnuf6MkMj5PdVh74EUel9I/+3pOeAf/tLSkpx/1/vwxuz30D//v3zznnt2rUY+vOh+Obrb5Kfmfxd3YS0CYop1c7UVSFSbdM+LtWO5hIdn+NSbQUFAaAiVYHOpZ1R5pRtMKk2AJSnytGzU0/06tQLpalSPa5Zv5QXCMWDcVGPkWbsC89MadmrB6hwXNSlQTyCdh6irbWSNlhEBcHFji82YUvLzeIU8XtmE79PmRZ4yYS5Bq31Im0HKSVWrFiBPn1yW7x63bp1Rc6o7XPggQdi5syZ+Pjjj3HppZdixIgRTcZfv2olPmqoz+sYMR8ykLaftLhIeo0wv2nhdFKfwmojg3IRqYvNbrDa83D+8hVNSrVPu+BU/OXJe9B9kx5wpFl8KIWU1AsJwV+IyBEpq95fkCglU0hJBw4kUjKlFzRKISVSfrxw9LZZwCgFqRw88+B0HD10DCZedFteUm0AqO5RjbJUmc5JBgsl+ceTcKRESueYkjpX4S9Y49iL1kgZLLwkbLl2olRbamF2C0i14+8FSLUBf0zIxsqVK3O4ooSQ9s7xxx+Pl19+OadY13XRp08f1NTUFDkrQgjZcJSXl+O4447D5MmT8eWXX6KhoQGzZs3CiSeeiAEDBqBTp045fZdqCXJd+ICQ9szChQtzkmr37NmTUu0WoKamBuedd15OsYMGDcLDDz9MqTYhhBBCCCGEEEIIIYQQQgghGaBYmxBCCCGEEEIIIYQQQgghhBBCCNmAfP/993nFn3baaUXKpOMTl18lx2Rup/eS4+LOxUCk5pesqqUIKx/WNazDp8s+DiRm/u8Jv0SoKJNSRGKjbfSesO9d7F4Gwm0jUctwr03rQOxt2qugXBgRd6xtU0I1W8iZKSpN2mlLta13BDJQK8YoRVVYH+nXEm8qKAghUeqUZsy3EOrr67FkyRJ8//33WLRoUauLIpVSWL16NZYtW4bVq1cXRTTav8sWUAJwPReu8sXZoVzbf7lGIKt8yawy28qD5/mCWaWMTBa6PhTCeiqUzBrZ9v/72Y74eO7HuOHm61FSUpJXznV1ddh7+N762LFnKba4QLL8ncJW0rYoplQ7tgRBs6XaZpGDeLvoIgj+WGDk0Aj00T5lThmqSju3+JjdXEqdMvSs6IVNKnrCESk9xpjxztWCbCPXVvA8FUq2gzHTjHOhYFt5oZRbmaUIjEDa0xdKXx9b0p2rXFupZLl2eM/Cc2yuXJtsvFRVVWHu3Lk5xe60005Fzqb9sP3222P8+PF4+eWXUVNTg9///veJcS6AS1f+1GRfttzakLjmUhN7dok9pchXrh2+R+XaUpd93tCA45ctw3/qkxdr6tylM+7+21248KoLUJLyJdkS0pJPO0jJkkCmnZJOIKd2tLDaj09pabaWaOu6lHCQMuUyBakkHvm/R3HoTodj8vV3YfVPqxPzysa2O2xjCbX9vP1tGUq8hZ+rhBFoW0JtI9qGhCO0VFtfxUxSbTMjaxGpthVfqFQbABzHyXqtKNYmZONh5MiROOigg3KOHzx4MGpra4uYESGEtC323ntvPPjgg5g/fz7WrVsH13WxePFiTJ8+HWPHjsX++++Pvn37IpVKtehxf/zxR9xwww0t2ichbY1LL700p7iTTjqpuIlsJIwfPx4LFizIKXbq1Kno2rVrkTMihBBCCCGEEEIIIYQQQgghpP1CsTYhhBBCCCGEEEIIIYQQQgghhBCyASkvL885dvny5UXMpG1jy6hyVhYaf2XMjKwydCIg0osz9GEcjaZlJNaSMhub2np3PWobKbrJlXcWzYanrdBR0ZkRnFllVr2QVo0Qofxa2PI6W8qdLkgLMKLtwG2a/OTFSzM9n5HmKipkyyTVzuVZjwiQzZuwjheIRKNxRhxqdkL1qC8Pba6gdd26dXjppZdwxRVXYOTIkdhss81QVlaG3r17Y/PNN0ffvn1RVVWF6upqDBs2DJdddhlmz57d4rLr999/HxdffDF22WUXVFZWomvXrujZsye6du2Kqqoq7LLLLrjkkkvwwQcftMjxypwy9O7Ux5fGKg8ufFm2L9d2Q7l2sK18AbcyillfE+spD9DS2FDoGt5HFbmr4d65F56Hr7+fj+222zavvBcvWoyzzjjL34kJ2+MuQMq1SVum2FLtpK4KlmrHeswo1bYj9LgBAI50UFlSiTKnLMtJbVgqUhXYtGpTVJd3DRcR0IsEeIE02x/vInVmoQGoNMG2pxcVsPsI5dvWAgRWTK5ybUNcrh2QZUzkeEhypbQ0t+9a++yzT5EzaZ+Ul5fjkksuwRdffJFY/0lDA+Y3NmbtJ9vHQnpM03JtsyZJPnLtqGQ7Ktd+pqYGJy5fjkWum5jbdjtsh2f/OR0jDhoZyKalkHAcJxRP63dHhrJqI9B2RCjMNvVGam3k2lKXoxH48/V34aDBB+PBOx5CzdqaHK5eZvb+1T5wZImfh5Z4O5bwWwbCbxnua6m2gPBl2vDLhJCQQvj10gm2bam2sOaWiVJts0CSJdW2l2kCWl6qDSAn6eOqVauyX1BCSIfhL3/5S5OLAtp8++232H777VFfX1/krAghpO3Su3dv/M///A/uu+8+vPLKK1i4cCEaGhowf/583H777TjkkEMwYMAAlJU17+cnN954I9auXdtCWRPS9pg2bVrWGCklrr766lbIpmPz6aef4sYbb8wp9ve//z122GGHImdECCGEEEIIIYQQQgghhBBCSPuGYm1CCCGEEEIIIYQQQgghhBBCCCFkA5KPWPuZZ54pYiYbHyKD/CpERbbiEi1/2/Qloh1C6Xj9UsCK2o1XjJ4Py9cvx2fLP/EFdFLrzASC62lLzEKBdlRAF2JJt2NqtOjL3Fv4om4R78U6fqQuJllLEB8JIA8bfNhIRXaj8u20/ixRa1aprNICbRUKRiPHUwpCAaUyf7F2XV0dHn/8cYwePRo9evTAQQcdhPHjxwdCkyRWrVqFN998ExMmTMDuu++OX/ziF5gxY0bex47zxRdf4KCDDsLQoUMxceJEvPvuu1i/fn0kpqamBu+++y5uvfVWDBkyBKNGjcK8efOafezNu/T3Zdlw4XkeXLjwPDcq14Yv1A5EsVoi60FBeUYe698npSWynpHsaqFsIINV/ss8fV2ru+Ldj97FtTdcm1fe9917H955+510iSyQ9sxRrk3aIsWUamfqqkmptg7MKNWODOtNSLX1WG1k0gIC5U4ZOqU6QYr28U9ABQS6llWjb+d+SDml/qIDyvVfnh4rPbPIgJZswwvF2SpcjCAcNz3/OikEbRCRcCOQa/sSbn/MbUqubTD3Ji7XVtGbZm1Srk3yJ9fvHC+++GKRM2n7NCUXHTRoEL777rvEuoVudrE20Epy7YRWTcm165XCtatW4ppVK9GQ4fPtiDFHYPqr0zBgqwFaoK1fvo46EFanAom2L9SWwkFK+OUpGUq2o9thWWNtIyZccitGbnsgnrz3SdTV1uVwxbJz8BGj/GOKFBxoEbgt1JaOLwiXKV8WDqkl3xKOcCAgIaV1zsE1MHO+UKpt5nFNSrXNTNGSaqfN94LylpFqA0BJSUnWmNWrV+fUFyGkY9CvXz8cfvjhOcd//fXX2GSTTSjXJoSQGAMGDMD555+PZ555BvPnz0dtbS2WLl2K++67D2PGjAHQ9FwjTn19PY477rhipUvIBuWpp57CunXrssbtvPPOqKqqaoWMOi6NjY04+eSTc4rdYYcdcMEFFxQ5I0IIIYQQQgghhBBCCCGEEELaP+3jf1UQQgghhBBCCCGEEEIIIYQQQgghHZSKioqcY8eOHYvXX3+9iNm0P5rUHmQRw+YdZwdklChbEmerHyEE6tw6rKmnECsb//r+n8G1C4XX/pYUocTMSNKELUkz20Ja4jThy9REKE0L75//niZLV8oPQQa5RqwoiCnAo2nLN0MJt8gYYx8/TaYdiD+tGKMPVdG2Qb9KRUWvAFJOKi+pCAB89NFH2GKLLXDsscfi+eefR11dYcK99957D7/61a8wbty4gqVQU6ZMwdChQ/HSSy/l1e7FF1/EkCFD8NxzzxV0XEOX0i7oXNrFl8TC03Jt/91T5t2FUr5c29NxSnlQVhulXC3YNjJ0T4u2EUh3Yb08S8SrlMJFl1yIvzzwF0iZ2z8RU0ph9MGj0djYmP5sGUMkIW2UYkq1LcV1pKsmpdrBsJybVDtyjJhU2wsk/P7nXqeSTihx8l/8oC1QIkvRt6ovOpd0DsZEN5Bpu1B6THQ9f7zzZdpGsK0igm1o/baCB+WpQMJtLr4t1zZjp1mcIJNc274PZtGCJLl20gIElGuTfNluu+1y+r41depUVFdX45ZbboHnea2QWdukqWvVt2/fxPJ8rlbR5dpWebxN/LXIdXH88mV4uqYmMY9USQrjb78Zf7jn/9CpUxUcKSGlAwHHF2xLW7LtBNuOcAIptXlJLdxOyZR+D+Xa61atw1WnXY39tx2BZx97Fg0NDTlcpewM2n4QHnruQXTrVu1LvgMBuC/8NkLwQLAN6W9LCX/250BC6H2/xJxjoNQWElIKv50wUW1Pqi2EyEmsvWrVqpz6I4R0HJ544gn07t075/g1a9Zgs802w4IFC4qYFSGEtH822WQTjB07Fo899hiUUlixYgWuvPLKnNs/99xzXPSEdEhuuummnOKuueaaImfS8bn99tvx9ttv5xT7pz/9Kac5IyGEEEIIIYQQQgghhBBCCCEbOxRrE0IIIYQQQgghhBBCCCGEEEIIIRuQffbZB/369cs5/rzzzitYNksykOQ9FEbQLGyDZroIzRJsidCKrH3NUSWXgMCK9cvhKrcIJ9Ex+Gz5p1i0ZmEguw6uoAjFZkaLFv6zl6jCTlhCNWG1E5E+oUVopkTpetOVX26kpnZb7fKMSL8jqPT3SEwGx5q0ZIFNyjgTZK12t5a3NdqPTl5Z5QKhWNRSMqPUKct8/Az88MMP+PHHH/Nul4l7770XRx11FBobG/NqN3XqVBx99NGoySAizMbatWtx+OGH5y3ljtOvcz8t0XYDmbarhbAujDBWS2SVGwi1femrfy88I28NRLFGAqvjPC3cRaCRjW0pHPe/x2L6i9Nzli/8tOInnHTCSf5OTOCeTSKbqYyQYlNsqXZSV01KtXVgrlLt6AHTpdrBogcyhcqSSn+xiHaMgEDPTj3Rs7KXr8VWLlw9Vrr6peDCU66u1wsOIBRse5ZgOxg9lQelr1kwNgaLR9ifck3Lte13UxWXawPWPW3ifnJMJE0hpUSnTp1yil21ahUuvfRS9OjRA7NmzSpyZm2XTHLtTEKqvo6TX/8ZylXGmOxy7UiFSCi3YgWAf9fV4ohlS/BpBon1pn03xfSXp2PsqWMhZQqOEBB6huRIX0BtBNrSfkG/W9JqR0u1w3dfrr1iyQqcd/z52H+HkZg5/RW4bvPnr0II/L+d/x+e/udTmDLraey821ArV5OvL/o2MmxbqO1oSXggDpeOPieh2/jzwECwra+LEWCbxZeA7FLt+F0qplQbAMrKss+91q5dm1OfhJCOQyqVwltvvYVUKpVzm6VLl2KbbbZp9s8zCCFkY6K6uho33ngj1qxZk9OYq5TC5MmTWyEzQlqPFStW4KOPPsoa17lzZxx88MGtkFHH5bPPPsPVV1+dU+xxxx2HffbZp8gZEUIIIYQQQgghhBBCCCGEENIxaN//w4IQQgghhBBCCCGEEEIIIYQQQghp51RWVuKee+7JOf69997D9ddfX8SM2geZNIUZJcem3sjYMkjZdCdpbQPJshWQ1kUgarZaCSMv9vtwlYelNUsyH3sjZl3DOrz5/esQEIEYDVqWZiTZfjkCCbYpk1qaJoUMy0Mtd/AeEaXF7lWoPxfBzRUAIERUpidEwr2PCtUjQnaE99/uIzxAnGhhkqw1emgVvov0mKC9UoFkNJSJhr0babiAQErmLm7KlbKyMuy4447Yf//9ccABB2DXXXdF9+7dm2zz7LPP4uabb875GPPmzcMJJ5wAz/PS6oQQ2HPPPXHWWWfhiiuuwNlnn4299torUdDY2NiIMWPG4Ntvv8352HH6VvaFArQk1oXS0mwPHpQKJdu+KFZrYZURZdu/fDmsL5eFL45FqM/276kXyGOVsfFqlFLYd999MevfuUs4n3zySbz2j9eSZcV0xJI2xoaRakc7jsQlLH4QCpiTpdpp4zTs3/yyUqcUFamKLCfTvuhS2gX9qjaDgAik2r4w203f9/yx0/xSSgVlytNSbTNmqnDEDX5XCsoLr2e+cm2zH5drAwi/6Flx8XaEZGLw4MF5xa9cuRL77bcf7r333iJl1PZJ+u42Z86cxNitU7ktLBLpP0NZulxbRfaS+kj7aq5lzElybQVg8trVGLdiOVYlfJcFgOH77IXX3voHdtn1FwDMfMeSScMIpY1sW1qCbS2i1vG+XFuGUm3h4Puvv8dvDhuHkTsdgNdfeUOPm81DCIFd99oVL7z9PB576W/YbofBcIQMhd5Sy7RlSsuzJVIiXagtzLxQx/hzRnNuoVQ7WCAL0cWW8pFqJ83biiXVBijWJoRkZsCAAXjiiScyLiyRRH19PUaNGoXrrruuiJkRQkjHo6qqKmfZ7fTp04ucDSGty1VXXZX9Z6wAjj766FbIpuPiui5OPvlk1NXVZY2tqqrCrbfe2gpZEUIIIYQQQgghhBBCCCGEENIxoFibEEIIIYQQQgghhBBCCCGEEEII2cCMGjUq5/+0DwATJ07E999/X8SM2ia5SqoS2yZJaFRUji1iEq0gyLgxRUyYpew+tEw5onFWQVnQrxCYdPskPProowWfS0fl1QUzUefWQciI/hrROxOWGqEalN63pOlGji2NkNvo06QMFGsSoQ8tTbiuAESOqH9vUsieINVLchEYf2qaqj293Jx9WheWsFUXaHlreAyjZU5rbbVRlkTUqEZTMn8BYSY233xzXHLJJfjXv/6F1atXY86cOXjllVcwY8YMzJ49G8uWLcOHH36IU089FVIm/zOmm2++GT/88EPWYymlcPrpp2PdunVpdcOGDcNnn32Gf//73/jDH/6Am266CXfeeSdef/11fPHFF9h7773T2qxatQpnn312/ietKXFK0aO8eyB5DQTbygtE2J7ytEgb8PS+0uJtpUWwRggLXRc+IV5M/mrv2XdUQQjgZz//Ge578L6c8z/y8CNRW1sb9mqeF2OWtJ5jk6tBFfiLkHzZcFLtDHFatJlRqp3QLirVNn/eERkfylJlKHOySzfbIxWpCmzepT+kkHA9NzjvQKrtefD0GJok2PaUXrJA6W3l+csRmMUG9LjpQQFCwVOFybWV0q+YXDttbNRQrk1y5a9//WteskzAf+5++9vf4k9/+lORsmr7BAvZaCorKxPjkvXUOfTfRFmo0xaRvUzxkfdwxaWIXHuV5+G0n5Zj0po1GUeLcy88B08/NwW9evWClFqkLYS/LSWEkHD0gkO+MDuUbfvibKljnVC2DQkHEl9+8iWOOWAMDtp1FN55852chGrZkFJi3wP3xaxP/4mHpj2ALbfa0hdpO5ZMWzhhHsI/h/BcokJtc84y2HcgpZFoG5E2/H7MjC9YjCk3qXb85wGtIdUGchNrJ81xCCEbB0cccQQefvjhvL4vKKVw7bXX4uCDD05ceIwQQkgyv/vd73KKW716dZEzIaR1eeyxx7LGCCEwfvz4Vsim43LHHXdg9uzZOcVOmDABffv2LXJGhBBCCCGEEEIIIYQQQgghhHQcKNYmhBBCCCGEEEIIIYQQQgghhBBC2gDXXnstLr744pxi6+rq8Mc//rHIGbUfmlTLJHiy8+kkLq4xcq7AqG3kWpGujCbNqhMCtbW1uPC3F2LC1bfgjDPOwNy5c5vKfKPi/R/fw/erv4UQEkIZ+Znw5WfCyPOMIM2XrRk7nX9P/Hh/S0vmtGzOiNSCfyYjhJZ3G/m2Xy7sl5GrBfffusmBQy8UrIn4cxAJz/BwGTG7OY6WdtrhEaldwrOrVII4O+EwRuhqhK3mwEGXSmlpqEKpU5qlx+wMGTIEU6ZMwddff40JEyZg+PDhKC1N71cIgZ122gl33XUXZsyYkSiVq6urw4MPPpj1mP/4xz/wyiuvpJXvu+++ePXVV7Htttsmths0aBBefvll7Lfffml106dPz1l0kESvyj5aCutCeVqUHQhiQ3m2r3z1tBzWj/E8Lc4OpLHQAm5o8Taselv+qoxnPUBpYe+Y48Zg+D7Dc8p97dq1OPKwI4P2WSl83QNCCqKYUu1MXTUpS46N34VJte16//fyVDlKZfPH5bZMqVOG/l22COXanhtKtuEFiw64Xky4rcdXM6Z6nqslul6wKIEfo+XaWqrtmeuN/OTaBnu8jd/zpLhM+4QAwHbbbYcRI0bk3U4phbPOOgu33XZbEbJqP5jv6jvvvHNi/epmyEQzfYxEddpxubZIi017t3YEgM8bG3D4sqV4rbY28XhVnavw18f/iutvvh6lJSWBSFrq+Y7Ux5V6nmTKgm0tqvb3HV9VreXT7/3nfYzaczQO3fswzHlvTp5XKBkn5eDgI0fhP/Pewl1/m4zevXv5eejjS+uXgzBHqWXaDhy/RqQLtYXO3c8fgO7HPz/oclGQVDt+/1pLqg0AFRUVWdvV1NTk1D8hpGNy/PHH45577sl7MY4XXngBRx99dJGyIoSQjskOO+yQNWb9+vWtkAkhrcPMmTOxcuXKrHGDBw9Gr169WiGjjsnnn3+Oq666KqfY/fbbD6eddlqRMyKEEEIIIYQQQgghhBBCCCGkY0GxNiGEEEIIIYQQQgghhBBCCCGEENIGEELglltuwY477phT/AMPPID6+voiZ9U+yVVqFSHJdajlWcJYllVynC3dEpaPywihAYHlS5ZhzMHHYtqT0wAAq1evxpFHHklBFoCFa77H7B/eDKXlwkjTfPG11sQFgjQpAIlQJCeFKbe2LU22EapZKjWEKjUtUxPWU6Ola8rEiSASxkYdEa1lkl+r9KKwSsULkoKi6ARVXPipxZ7RNPxfItY28L0rFe1HmAMKpGQqIZnc6Nq1K+6++268++67OPzww+E4Ts5tR4wYgVtvvTWxbsaMGVnbT5o0Ka2sqqoKjz76aKKw26asrAyPPPIIqqqq0uruuOOOrMfORO9OvUO5K7QkVkVlseHLV2sHkle97ZcDvvXVl8siEPCq6HMQ0cBGxbHmAZk6fSoqOmWX9wG+VGPK01PSZe8JvvkwB0KKTzGl2sr6c2V3pSJ7yVLtYGwV1sIHCVLtyDECOb7Z9QJ5flmqDCWyJMvJdAxKnVJs2XUAhJBw9Xjpei5cr1G/u3rcdOF6nlZn+2OnUp41frrwPFMWLmAQl2urPOXahvDRi38GJz9Uecm1RZFfpM3y+OOPo1u3bgW1veiii3DzzTfnFPv1118XdIy2jhACW2+9dWJdTTO/m2STa/vDf3yimINcWzN1fQ2OWrYU37mNicfZbvB2+Neb/8Khhx+KYG6jzNzELCJkLyjki6iFDMXUetkhOMHcycE/Z/4Lvxz6S/x61BjM/bxlFnsqKSnBr0/8Nd775r+4/S93oLq6OhBiG6F2INIWji/MllLnpWuFE8i0Q0m4JdSWTrROSAipBdzCQbgIk5kX5i7VjkiyW1GqDQCdOnXK2pbyRkLIKaecUtAii1OmTMHf//73ImRECCEdkyFDhmSNqaura4VMCGkdrr766pziLr/88iJn0nFxXRcnn3xyTmNHZWUl7rvvPkjJ//ZPCCGEEEIIIYQQQgghhBBCSD7wb9gIIYQQQgghhBBCCCGEEEIIIYSQNsT777+PvfbaK2vckiVL8Mwzz7RCRm0LW1qVsyZNBwaCLCO0MoKsJo4RdBAItqNKtDRtmnaqhUpnYN6X83DI/ofig/9+EImeM2cOTjjhhFzPokOypn41Znz9IjzlWeJsI9EORWqhWFsCukwbsRGK0IyI23+XEJC61gi3fQGdr902Ny/UbYvYto/v47NFawknIixBt0h/NtJEbZac2xB/FNOkrZHjJV3NdIwcVCkt/VSWBDQICuubI9X+2c9+hk8++QS//e1vC/5P/6eeeiq6d++eVv7ZZ5812W7JkiV48cUX08rPPPNM9O3bN6dj9+3bF2eeeWZa+dSpU7Fy5cqc+ojTqaQTKlKdfBms54tdXS3HVioUv3pGpOt5gSDWUwqe52kptm4D/755ysh3rXuMqGw9ySOpoFBRUYGHH30453MYc8wYLF+2PLdgiltJK1BsqXZSV1nHZ1usbG2rWI/piypYkm1Llq/gi6ZLZWmWk+lY+HLtLQElfKG2coNXsCiBGTc9fzz1Fy3Q46keYyMLFigvuKbNkWvbMvSiybW5NsFGS/fu3TF//nz07t27oPZXXnklysvLccstt+DGG2/E+PHj8cwzz6Cx0Zc1NzY2Yv/998dWW22FTp06YcSIEXjhhRda8hQ2OI7joLy8PK28RnnN7rspuTZgy7XNXszAbO2Z9walcPWqVbho5U+oyzB2HHXMUZj1xixss82gyEwFWhjtl8lAoG0k1IA9n3LCxYcg8ezTz2LXwbvh5KNPxoKvFxRwNdKpqKjAKWf9BnMWfoSbJt2IyspKS6AtQ1m2CEXajpBwApG248u1zXkFom1LqG1E3CJQigfXQMYk44Av0jZXu61LtQGKtQkhuXPGGWfgzjvvbHJMSeL+++8vUkaEENLx6Nq1a9aY2traVsiEkOJTU1ODt99+O2tcRUUFjj/++FbIqGMyadIk/Oc//8kpdsKECRgwYECRMyKEEEIIIYQQQgghhBBCCCGk40GxNiGEEELqDw+BAAAgAElEQVQIIYQQQgghhBBCCCGEENKGSKVSuPPOO3OKffzxx4ucTfuhSaVMgic7Um2ZznIRY9niZKW3hF0nrH0IXHbuZfhuwXeJfU2ZMgU3Pvhu1mN2ROrcOjw371nUNq7XErVQnB3I4ALZtl8faLW1ONsRtrRNC9iECN5Nv0D0voVyOluCLWC704W+j/Z++HiEfQayNYO1nfQ82UJNgZhkLRYeSuB1W6Ui7whkntH+FVT6kS1TuC199cv9rJoj1t50003Rr1+/gtsDQGlpKXbfffe08hUrVjTZ7tlnn4Xrumnlp5xySl7HT4qvr69vlnyyR0UPLYJ1tUBbBbJXD1qoHZNs+7JdL7hXfryRo/ti2PBJMvJtW+YLKyYq3QaAUaNHYdToUTmfw2677gbXC6+vkchaB4vWEbKhaIZUO1NXhUi1/WFVpY3NkfaBED/8zZdA+2NxmVOWe7IdiPJUBTbv2h8ePC3UNsJsF64XCrZdeP6258GFKU9YsAAI+lB67C1Urm1DuTZpaaqrq/HNN9/g5JNPRklJSd7t6+rqcOmll+J3v/sdrrjiChx22GGoqKjA3nvvjd69e+Mf//gHAF/O++qrr+Lggw9GeXk59t13X0ybNg2e13wB9YamsrIyray2hb6X5CLXjgqaM8u1F7suxixfhkfXrU3s03Ec3HLbLXjokYdQ1aVKz4/MvERqabS9Hc6ZgnmTFk+bOdJD9/4VO231M5w59iws/mFxYRchRucunXHBlefjo4Uf4vIbLkdJSUkowpb+vMyx5NqOcCDhwCx/JIUlyA7mciKsC4TaAlIGGvFAoi3tc43MG8Nr0h6k2kDysxuH8kZCiOHss8/GzJkzUVaW+3zhnXfeKWJGhBDSsejSpUvWmIaGhlbIhJDic8MNN+T084BDDjmkFbLpmHz55Ze46qqrcordd999cfrppxc5I0IIIYQQQgghhBBCCCGEEEI6JhRrE0IIIYQQQgghhBBCCCGEEEIIIW2MIUOG4OSTT84a99Zbb7VCNu2TXCVXEeLCbUBLskUoVdYWzFDEHJc2+3Jm/RsUFD6d82mTh71m3F7485Oz88+3HdPgNeC5edOxsna5Fqn5cjhfgIbIdfdfvkoNlihOCEuYpiXYRtAWiNOECORtpt7vQyIUZ9sCbVuuJoJjBPptZYnW0o3WaeSk8lO6b7uoEAlg7JE3QlBl+lOhSFtZTZQlZG6OWLul6N69e1qZlE3/E6eZM2emlQ0ePBhbb711Xsfeeuutsc0226SVz5gxI69+bLqXd9dSVxUIs71A/GpLtrXgVamwLhBjKy2I1ZJYGNG2B31rYWt7/fuq0sSv0AJZKODRxx9Fl67ZRTEA8O2Cb3H4IYcXfA0IaRWaKdWOL3qQ1CRNhiyi2/aiBdH1FjJJtc0f4FCqLYVERaoiy8l0bLqUdsGmlX3hei4aPReuaoTrhYJtz3PheY1634PnmfHUl2t7nqfHSb9MmbEXqtlybfvOUq5NWpry8nLcf//9WL16NU477bRm99fY2IjXX3894wIldXV1mDVrFg4//HAMHTq02cfb0CTJiWtacMGPbHJtwDiYM32KAG/W1WP00iX4oL4+sa/efXpjxiszcPY5Z1lSaP+zwZ6FSD0/ClXRwprf+MJpeAp3TrwT2/TdFpeffzmWL1tewFmn061HN1w/8TrM+fYjnHPxOSiRJXC0ONuXZ0tIOL4UWziQwhdsBzJs6UDKqEw7UGqbWGg5txSAVQd93tLM5+x5YbBIlplHhvttWaoNAFVVVVlj6urqcjoeIWTjYP/998dXX32FPn365BS/bNkyPPTQQ0XOihBCOgbV1dVZY+ozfJ8npL1x//335xQ3YcKEImfSMXFdF2PHjs1poaROnTrhvvvuy/p3YYQQQgghhBBCCCGEEEIIIYSQZFr0b9pWLl+Pn5avb8kuWwzmVhjMrTCYW+G05fyYW2Ewt8JgboXB3AqDuRUGcyuMtpwb0Lbza8u5eS7/dzchhBBCCCGEEEJIMTj66KOzxixatGijFCzZEqucfzqlA+MibBhhVsIx4vpDKN1OJAi1VEzMrOXbC7/7AatXr24yNa+xDmeN2QN//OMfcz2bdk2j14jnv3oWP65bBGiZmhGmGSmctKTagW5NCjhGsqblagJGMicgheNvC1/nli7ellrejUCoJrSkLhSrmW0fFZNex71owfMgEOSLWC9G4BZUKFvm7VcY4bXdr4g/Z8qWhYvgGkHp66aSFHHWcc3h0wShofLVkU7W+1dsVq5cmVa2+eabN9kmaZGBPffcs6DjDx8+PK3sjTfeKKgvwBdrm2tthNlKeVCeB6U8LdO1xa5Kx6ig3KC9/taWreuNbQkdp3wjoB0NAKWlpXhqypM5n8eLL76I66+/PntgAWsaENJsWluqbW/GZcoRqX0TUm1rwQMj1QaAThu5VNvQq7I3qsur4SrXevmCbVcLtV3P1TJtzxdoQ4u3YcZXN1isQHmUa5P2Q3l5OSZPnow1a9YkyqKLwccffwzP81rlWMUi6VotaGxs0WPkL9cOy+5euxYnLF+KFRmu87BhwzD7ndkYNnwY9OQC4eI/WiYtZGTWFCwSJKReYEjCc13c8LsbMKD3VrjpmpuyzkVzpU/fPph0zyR8+NX7OGncif7x4i+pZdnCzMHMgkbSl25HRNqhMFsK6Qu3jYDbX2nJl3SLcA4n9ZwvOP9AtC0i88JwLmbPj9qmVBsAOnfunDWG8kZCSJx+/frhu+++y2kMAYCTTjqpRRbuIISQjk7Soo9xXNdthUwIKS7vvPMOlixZkjVu4MCB2GKLLVoho47HH//4R/z73//OKXbChAnYaqutipwRIYQQQgghhBBCCCGEEEIIIR2XFhVrz/9iOb75fHlLdtliMLfCYG6FwdwKpy3nx9wKg7kVBnMrDOZWGMytMJhbYbTl3IC2nV9bzq2+nv9InBBCCCGEEEIIIaQYjBw5Mqe4l19+GQ0NDUXOpn3QpLYqXhkTFgbOKxETZVlC7rjo2CiRA7mystpoEZrjSKRKUllzV0rhnHPOwW233ZY1tj1T79bjuXnP4Ic13wdiOAgjydbvAoiItgMxtjGhGUmbL10z8jYBBP3YMbD7EFaf+p/NBEI6BI7syL4fZMvWQokbgOizlEmE2aQgU2R5eGNdKRV5D04iOJSWuipL1q3SZaBCh5h+HC2p25AopfDhhx+mlQ8bNixjm+XLl+Pbb79NK99pp50KyiGp3fz58xOF37nQuawLAIQSbS3S9pSCF4i0PV+67QUlod41aONpEa8le/Vtr7DVrGE7sx+W+XmoQPw6fO/hOO7443I+lxuvvxEzZswI+slkIM4klCWkKGwIqbZZUyNBqh0fjyPtY8J8I3A2vVekKvSCDwQAtug6ACUyBU95gVzbg5Zpey5ceIFU29Oy7UCkHYy1npZm+3JtGLk2kCbXTl9yIpSfU65NNgRVVVVYuXIltt1226Ify3VdTJs2rejHKSbdunVLK/uxCMK7UNecXm5QVsk65eG0FSswfvUqZFKXn33u2Zjxygxsuumm1pwHek4ZzjsEzCJPplzPgwRQV1ePC8+5CJttsjn+77Y7UVNT0/yTBbDlVlvigSfux7ufv42jxhwBKbXoOuHli6+tl9mPLHrky7IdW6YtQxG31IskSSGDObUUYTsjEo/MEQNddjiXM3M2KWWblmoDuYm1+TMfQkgSqVQKDz/8cM7xd999N+6///4iZkQIIe2fFStWZI2hWJt0BC6//PKc4i644IIiZ9Ix+eqrr3K+xnvssQfOOOOMImdECCGEEEIIIYQQQgghhBBCSMeG/wuDEEIIIYQQQgghhBBCCCGEEEIIaYOkUikMGDAga9whhxyCsrIyCCEwZMgQnHXWWXjzzTdbIcO2QybvYDbpVSC7EhELZrwTS5qtAvF2XMPpu7XD/oR+79evHyZNnoQem/TIfh5K4eKLL8Yll1ySNbY9UtOwDtO+fBqL1v0ArVfTUm0jWTNyNAcS0FI1X4AdSNaEo0VrRpwtA6mckGZbwJFawiZl0H8gWEMoYLN/IRCzAbD2g8i4LU9ZoaZ/EZYrxCRsIpS1BcI31YRQU3cSeY5F5C2aj00gfQ3Fnr5I2xIw+5XB8y/lhv9nRK+//jq+++67tPL//d//zdjms88+SywfOHBgQTlss802ieWffvppQf0JCFSVdPblrlqZ7QWS11CabaTanufp++bpOATvRufqBXJX+56GQu2gRMXlrYGb3n/2FHDPfXdjk56b5HQuSikccdgR+HZBusickA3ChpZqW+8IZMoZ2gdSbbs87L1EppCS2Rfi2JhwhIMB1QPher5I21MeXM9Do3KDxQiMUDvY1uVuINzWixdo4banoBcq8NLk2sHnImKLEihrrG2OXDuySbk2yY1UKoWPP/644AVD8uHee+8t+jGKyZAhQ9LKbl2zumjHyybXBoC5jY0YvXQpZtSuT+yjsrISjz72KG67/TaUlJToPuz5ChLl2rZMes3qNRh30m/Rr0c/3P+X+1FfV9/8kwOw7eBtMeWlp/Hmh//GgaMO1PMuac3BEl6xOimsF0KRNvS8L5Bph7M+a14WCrX9BZH0XEqPizJYKCmcS0ot+Db9h/PztivVBoAuXbpkjaFYmxCSiV122SWv+EmTJhUpE0II6RhUVlZmjUml+PMb0r5pbGzErFmzssaVlpbitNNOa4WMOhae5+E3v/kN1q9P/lmATXl5OR566KE28fdzhBBCCCGEEEIIIYQQQgghhLRn+DduhBBCCCGEEEIIIYQQQgghhBBCSBtl++23zynOSPs++OAD/OlPf8KwYcNw5JFHYsWKFcVMr/g04aPKLLVqWlIMWKIrFa0TMYFW4jGsPkIRlxEq2hJmEewffexReOujN3HuJefi18f/Gif99kQceewRySkqhVtvvRVHHXUUamtrM59LO2NpzRL8/fMnsHz9Ml98Jn0RthGlhVJtLUWToTBbSl+1be6IXyeDEikCdVsgbTMiN3MfQ72bf++kltMF9ymybavqLGG23gfs+58uZRci+flUWs6ZFxkEripB4Gokn2lHjvUR5KLT98sVpHDyTK5lWb9+Pc4999y08mHDhuGAAw7I2G7+/PmJ5X379i0oj8033zyxfO7cuQX1BwCVpVWBEFspT0uzPV+yDQXP8++BkW/7pUqLXH3pq1JKC2KN7tXY3UOZtrmXwTsQxthqbutZkFJi5mszcxbC1NfXY/fddkd9fX1GYSyQLvUmpMXJz1mZRpJUO95pmuw4PiZb0uxMY7KpT5JqG0m+AFCWKm/W+XRUupR2Qc9OveAqF42eC1c1wlMuXM+Fq/yXL9T25dvKjK3B4gShXNsfR10oBb3vBdtAuBiF0vuBbNuSZQdybRW7x7Duf9JnNhBZfANIaB/btypa5kXaLalUCu+//z5+8YtfFPU47X1xpmHDhqWVCQBfNzYW7ZhNybWfW1+DQ5YuyXj8QdsMwpv/eRPHHHOMnoumC5wzyrUFsGzpMhx71LHo32cLPPnYk2hsofP82dCf4ZU3Z2LWu//EHnvtqWXZwl/gSDqQwoEjZOJLCukvbCSjUm0hbZG2CMuNTFsLsYX054ESUaF2uAiTDPqJq7KDGZy96FHknrRNqTYAdOvWLWtMS91fQkjHo1+/fnktLPb9998XMRtCCGn/LFq0KGtMaWlpK2RCSPGYNGlSTnOMAw88kMLnArjrrrtyEpcDwE033YRBgwYVOSNCCCGEEEIIIYQQQv4/e2ceJ0Vx9/9PVc8uyy03oghKoigJqElUfNSoDwblJ/GOV4yixsTo44FXvEWTeMRbMfGId1BRoz4EjSDePoiogPFAPCCAILKw7LIXuzNdvz+6qru6p2end3ZmWeDz3tcw3dXfqv5Od0911wLvIoQQQgjZ/OHfbBJCCCGEEEIIIYQQQgghhBBCCCEdlN13373guv/4xz+w5557YtGiRUXMqONifIFR4ZUIm7Hy1s+JLTPTsi7t0QQscZct6BK6HiDQo2cP/P7Ki3HLPbfgupuvw61/vRUf/Wc+/mv/bAEcAKytX4MFK+ahId2QL7MOz8I1n+L5L55FXbrek2KbY2lJr70yLViLLEtI75gb4Rrgi9U8KZvjC9+M8FqIQKXtS7BFsB4SaHsnyrpWhJWjt+55qC35WgtCYVMUJ18Lida0jL2tcthofSP9VNAyTxWItJVVxQhEvToKUmy8f0ZUWVmJ8ePHY/78+aHyHj164KGHHmpRULds2bLY8v79+xeUS79+/Vq1nyR0K+vqS7IVoLXZ8EWvlkrbkmsHIt5A7OpbW/WfljzbeNsjQkAgEP/bF6uy2hu+00548NEHE3+e1atX48D9D/RWIn75nGWEFJMk11eL82zESbXD5bGCY+SRaougrj+Zgv+wIKx6KtROp1RFYmHnlsiQnkPhyJQn0na9lwtvggJPrG3k2i5c1xNsu2YCg1xybZjz5GpPtul7zWnTcm3/XEXk2rpLjZVrBzOuBL10Drm2HZNrnRDAmwhjzpw52GeffUq2j+rq6sTip47Iz372M1RUhCcpUADuqV1f0h422nZaKVxXvQ5nV61FQ46JRg4//HDMmfMuRozYBYDypc4tyrX1A9aypctw6MGHYofBO2D6tOnIZDJt/wxCYPQ+ozHno3fxytszMXLUyGDSIl+WrSc0EvaYK/KCCNUJxm+2SDuYXMnItM34zp4gyXxye39mDGhPgyUQTJC0KUq1AaBnz555Y4pxngkhmy8vvvgiHCfZZGlVVVUlzoYQQjZtVq1alTemc+fO7ZAJIaVj8uTJieJuuummEmey+TF37lycd955iWJHjx4dO9ksIYQQQgghhBBCCCGEEEIIIaT1UKxNCCGEEEIIIYQQQgghhBBCCCGEdFD22muvNtX/8ssvsd9++2HhwoVFyqhjkVtw1aJN06sbFWH7MrNw+7H7sNoIpFzBtrBs2wi/BGBkYPqnR8+eePS5R/DIcw/j9P85HWP+3xjsOGJHXPnny3HzgzfD6ZLCp6s/xnf1+WUOHZENmQ14ZfHLeG3pq8i4GV+QJrVgTZplaUTawhKqBVI2T6LmQELCERISgUjbixdeuZCBAA4CgXLNSLZhybQFoARgiduCc4Vg3b8+ANu0FpK36XNqHNk5hdqWU9O026I8U0XaEqG3UFw+PMenLf7UklDrgpcb4Z8RVVZW4uabb8bOO++MWbNmhbZ169YN//znP/H973+/xTZyyU569+5dUE69evWKLV+5cmVB7QFARaqzJXR1ofQLUHBdLXN1lS9sVUpliV5d5etZPRWsa2L1+RTeNiP4taMBWwYc7udM7NHHHI1zzjsn8WeaM2cOzj2H0geyESiZVDtBsy1JtXUjIdGyvlX430ktXPa/61BISQdlsizB3rdcHOFgaM+hcN20L9ROuxm40EJtI9J2tVxbRV/BlAZGlK2sSQwApftYXabcYNIC6HOqz5t/0djLiEjZtZw1er20JNeOQrk2iUNKibfeegtXXXUVUqlUSfYxceLEkrTbHvTp0wennnpqVvlT9XVY2NzcLnLt1ZkMjl1Tib/V1cbGSSlxw4034Olnn0aPnj0tmbaCfsuSa5ufTz/5FPvvsz92/v7OeO3V10PP9oUipcSYg8fg3198hGkz/hfDvj8s2KsIxkZ6KiT/x5dnR14iNK4K6vtjYCH1hFXe86gZ+xnRtj3+MhJtI9S2Z24J6ksIqfcZkWrb0R1Zqg3kHn/YuK5bcPuEkM2fHXfcEX/5y18Sx48dOxarVq1COp0uYVaEELJpUllZmTema9eu7ZAJIaVh8eLFWLJkSd64rbfeGsOHDy99QpsRjY2NOOWUU9Dc3Jw3tlOnTnjwwQcTT45CCCGEEEIIIYQQQgghhBBCCGmZ0vzLakIIIYQQQgghhBBCCCGEEEIIIYS0mf333x89e/ZEdXV1wW2sWrUKBxxwAF5//XXstNNORcyunUggHzQYH5aACFXx1i2ZYbRSpH7uxgWEAiB0a25Qx9ssgnVtVRReBc+/aGxpSvgyZgmBfQ7YB3v/dG9kVAaum0FGucioNOAquHCxeN3XWNNQiR22GoZOTkWyg7GRWVK9GG8ufR316TpfhBYI2oxMTWrJmtTCNSPAFoFQG1JLtYUfK6X0JdvCvIxQ2xewSQjhQEpdTwRCNQHTtvAFw9ISrNkSOaXd00HdoA6A2Ism7nLNEmSa1YjALRSnt/liTvvdFrkiELlmfV3MJWdLta29GMG2gtKC8dJxxRVXoKGhAc3NzaisrMRnn32Gjz76KFYSt+OOO2Lq1KkYNWpU3nbXrFmTVeY4DioqCvuulJWVoaKiAo2NjaHytWvXFtQeAFQ4Fb5k1RO3CijhiVyF8CSurr7eFVwoJaGEC0B6dULL5rLTcnRf2Aqvb1KemNFcu9670v2T8q4zpUJyeMONN9+Iue/Nxez/m53oc90z+R6MHj0ax59wfMHHhpCik/CZoSWpdqgvjvbzRnyqN0X74nBDgSw/iAik2oDy+geSl/5dBmD5+mWoa6qFEsqbCiKjIKUChAQUIKEAr7u07rMCUC4gAKm8lyukd8fV58UVClKZZzm/p4Trzz+hpbcAoLz+GxAQuqMNaij/eUH5dU0e8O/HQoiYZ4egbktlhADApEmTcOmll+L666/HCy+8gCVLlqC2thaZTKbNbX/44YeYMmUKTjjhhCJk2v5ceOGFuPfee7OOxe+rq/CPvv1D3UOxmdu0AWeuXYvVbvx56NevH6Y8MQUHHHhAUKgf1vw+xH92E34f9d6c93DWmWfho48+KlquqVQKhx5+KG6981Zs1WsrXaqfKYXu25SCkMK6z0VmZolBmM9kl5n7pgwLraMdoT35EIT0x2DKquXHKLskRpZttdrRpdpAMrF2MUTqhJDNm1//+te45557MH/+/LyxM2bMwMCBAyGlxB577IHf//73OOyww9ohS0II6fgk+R1wjx492iETQkrDpZdemijud7/7XYkz2fw455xz8OmnnyaKnTRpEsXlhBBCCCGEEEIIIYQQQgghhBSR0v6POEIIIYQQQgghhBBCCCGEEEIIIYQUTJcuXfDb3/62ze18++23OPbYY4siW+to5JZdtSCeMo7tHGItERFriYh81rQhjLDZF0db2+y6kT+lL5f2RNG2aNtrD75A2rS/rnEd5n37IZbVLIWrskXEHYWaDdX419fT8fLXL6IhUx+SXgshtSBbhqXaRoat4xzp+PJsKbVUWzpwhAPHlAu9zbQjtZQ7JOE27ctAZG6dL1jnxz879jYRnA8bv44IrgFzidgCbnNBBNdVWPwWvaiiQtZEIrc4qbcWb5sCBRWK8zcZUTcUlELJxdp33303br31Vtx111144oknMH/+/Cyp9tChQ3HLLbdgwYIFiaTaAFBbW5tV1qVLlzYJ7jp37pxV1pYJDsqdTnCVp9T25Npa6GqW9Y+rXCgVfg/QKl5lS3ltUbr9p7n+LKG60uX+uooV9M14dQb6D+if+LOdcvIp+PjjjxPHE1JS8jgns8TXMVVySbWDSQ3Ckxzk3EdEqh180+FvL5PlkMJpOWnis33PHbxJSPQEJBm4yLgZuLrM+8nAdb0lpbyXt6z7VihAR5q+VvfO3hblAvAmPtAmbAD6OjH9qoLfl8M6v/G0cL3QkUraQEVFBSZNmoT58+dj3bp1SKfTUEqhubkZRx55JHr16lXws9CECRPwzTffFDnj9mH77bfHSSedlFX+QVMTptTVAWhhIqUCUQDur63FsZWrc0q199hzD8z9YG5Yqm3wJ2cyYwUvx1dfmYUf7PID7Ptf+xZNql1eXo6TJpyEZd8txcN/fxi9e/fSYyAgPIINxmeOGcPpsZQUwhurWWNVsy6lDGLMuM+Mx6JjL/05TbwQ0t+/GSciu5afmz8eM+M2f90/sGFJdgeVagNA796988YopWInJCKEEJvWyhld18W7776Lww8/HH369MHKlStLlBkhhGw6JPkdcM+ePdshE0JKw7Rp0/LGOI6Diy++uB2y2Xy4//77cf/99yeK/clPfoILLrigxBkRQgghhBBCCCGEEEIIIYQQsmVBsTYhhBBCCCGEEEIIIYQQQgghhBDSgfnjH/+I6667DlK27a/4FyxYgEcffbRIWbUzrXBVGUdhVIQlwsasvPVz52JkXrodFfYYe5JlEZIn28JmT/qFYFkISC0EM+IxI4420jCpXy4UllQvxtxv52Bl7YoWJI7tT31zPd755i08tfAJ/KfmPxAyyFtosZrjfx6htzl+jON/Tn1MjDzb1PGPnfTlbeaYSSPTloHozROTRyTmdn0jc9MiN8CWsulTawTstsbNvnZU5B2R6yfm9ISqC2WVxxmysytmXbo5LgGlApmr91mCq8UInaONJZXHlYoTTjgBr7/+OiZOnIiKiorE9RoaGrLKysvL25RLp06dssoaGxsLbq/cKQOU6x93o3E14lfXElwH4mxof6u33Q0JtcOSbVPPWoHtzA4LtK1lEcQa2XfKSWH2e7Njj0EcmUwG++2zX6zgnJCOhH3PzD0lR6RTtaXa1rv/XbbF20bNrJDVxxoBc1iyDXRykn3PiEevit7o0amnlmm7cN20p9J2PUm2eSndt2bgwnUzIam2p9QO+jyvHzbrbnjiAl+O7olMXXMO/evBSk5Z14ApUuGFrOtIP0cGTcSJ3zvOsx7ZNEilUnj22Wexdu1aNDY24vnnn8eNN96IL7/8Eh9++GGiNpqamrDHHnsgnU6XONvScOONN6JXr15Z5ffWrfeXi/XUW6cUzqpag+tq1iHXFFZn/u5MvP766xi87eCc7QhLrv2PZ/+BHbYfhkMOHocvFn1RlDwrOlfgrHPOwoo1KzD5r3eja9eu/hhVCAmhAml29AdGsi18vbb/8sZzTlZ5VKYdbVEKAaFiZM0NskUAACAASURBVNqWYBswMm1rrGwG4f7YyJJnhyY6CkTb5vh6cw11PKk2APTp0ydRHJ+3CSH5OO644wrum9auXYtx48YVOSNCCNn0qKmpyRuTZGIUQjoiTz/9NOrr6/PG7bXXXm3+O5Ytiffeew9nn312otjy8nI89NBDSKVSJc6KEEIIIYQQQgghhBBCCCGEkC0LirUJIYQQQgghhBBCCCGEEEIIIYSQDozjOLjiiivw2muvYZtttmlTW6eeeipc1y1SZu1MC16Y3OKrFmSExmloSZX9dYWQQDkk7Iq0IXwBmECcjisk1TZ/ShlIyyzZsxACQgbLnmI7kEw7QsKRDprSG/D52oV495v/w7Kapci4uTRupWfdhnV4a/mbePKzv+OT1R8DUIEUXOfvGLGasOTh1ronuXY8IbbQYnHp6Bhbuq1F3NKLcaQTCLh9ibf0j6v0pW5hWZuRmktf2mbLz+Fv914A4s6qlnIbYZt99kNXgX89RSRueTBthIXI/sawNBmBQDsaF0VB+YY6pc3N3j6yRdvtzZQpUzB06FDsueeeeOSRRxLLHJubm7PKHMdpUy5x9Tds2FB4e8Lx5dhG/Apl1K5a3qqlr0aaDeXC9SWtypfAeqfNlm8rX+4bVvZaQtaoHNgqi2PQNoPwj+f/kVjIVVNTg9GjRye6tgkpGS3e8uOl2kku2ZAE2bzZ/XBUqOx/36z9KhX6NgMK5U6Zvg9tHqjaWjR/+ik2zJ6NDW+9hQ1z3kP666+hYvrotjCkx1C4yCDjZpBRLlzX1XLtjN+/ZlQGrsp4ExfA9ZeViVdatm36VeWG+lfXtSTbUdl25FybOvaFlSXXti+6SH8c7Ysp1ybFpLy8HIcddhguvvhiDBs2DLvtthtGjhyZqO6KFStw9NFHlzjD0tC/f3/ceOONWeVL0mmsscbCZqxWKF+m0xi/+jv8M2aSFwDo3LkzHnnkEdx9993+hCUtCZsf/NuDGDRoGxz7i+OwbOmyNmQW0K17N1x25WX4rmoVbvjzDVqM5quqER73WBJt2KJtZL9EjldMrN+OkXgLae0vmJjKl2GH6keE2tZ4y5+wSk9SYLYYQblfnms81kGk2gCw1VZbJYpbs2ZN0fZJCNk8Oeyww/Diiy8WLML88ssvi5wRIYRseiSRDq9ataodMiGk+PzpT39KFHfdddeVOJPNh8rKShx11FFoampKFH/VVVdhxIgRJc6KEEIIIYQQQgghhBBCCCGEkC0PTm1LCCGEEEIIIYQQQgghhBBCCCGEbALst99+mD9/Pm677TYsXrwYS5cuxdKlS7FixQpkMsnFyq+++irGjBlTwkw3PsaTJSC0jDAQcIXEl1GhlhCe6FBEzMVRhIBQAITSLkUBVyndpCdjVt4SAm+iaTdYFhCQyhNtw/VqSAAQ0hM8SgnhKv1ZlPdSAlI4AAQ2ZDbgi6pF+GrdF+jXZQAGddsGvSp6FfNQxpJ201hS/TU+X/s5Vtau8I+pJz2zFOK+hNRbl56NOhBfh6TiRrDtfT4J4Qu0jVRbCAFHSkhoCbeO8UTdnmTbEYGIPCQolxJCtyH9k+7l4J3SQMAd6NzCsuywF1MEUjZLamxfY3HSNt+NKYJlIURYmhmtA0uIHJF3BlVUfD2o0LUsALjRS1sAUDnk8RuB9957D++99x7uuOMOPPnkk9hxxx1bjI+Tj7dVdCdltuy2Nf1sFOHLc23ptS1kNXJXBVcoSKWghIk3YlYj3Pa2CVNXeheT33XpvidUpgAhvJWgb1LBcYqRvv73Qf+NSddeg6uuvDrRZ/zs089w4gkn4u9P/N0vC3IhpMQU4B2OVmmxHxb5++GgbiDM99sNibi973p5WafWJ90GNrzzDtz1taGysp12RGr77Qtus3nhQtQ/NRUNr76GdC4JXyqF8h/+EBVj/htdjzkaThsnienTuS+6lHVFXZP+LObGJgG4AKSRmUP3j+bpzAWEgNT9sKtcOACUkPoZTgHChdLPJUo/dykICP9hTgtbdf8MJfzzKxRCfWwWukP2+177Aoxcb3FtsD8lxeKBBx7AHnvskSj2hRdewLx587DbbruVOKvic+SRR+KMM87IKi+LibUeyxPzYmMDLqhai7ocY8YddtgBzz77LEaNGpUlx7fHC67r4vZbb8f111+PqqqqVmaRm959euPSKy7Fb8/8LaQMJuzxx7sIxi5mVikF5Y/flPUsnbPviZ0AKEdsZOxj3kVocBR0hf5Yyy4VQS523r5c2x6xbUJSbSB+7BHH2rVrsX0b7tuEkC2Dgw8+GF9++SWGDBkSP1lbC9TW1qK+vh5dunQpUXaEELJ5kHRCSEI6EjU1NViwYEHeuK222goHHHBAO2S0eTBx4kQsX748Uew+++yDiy++uMQZEUIIIYQQQgghhBBCCCGEELJlQrE2IYQQQgghhBBCCCGEEEIIIYQQsonQt29f/PGPfwyVpdNpfP755/jBD36QqI3HH3980xVrt2A9C0mzEZVrt9AeLKF21KlpiTCNZMsXGMMItYy8VmjJdiAHUwjWlS/p8vTZCq6vevQqSggoSEi4UJ5oWgFKiyAVpJeVVJ440s8ScJWLlbXfYPn6ZSh3OqFf537o16Uf+nTui5Qszj8NWd9UgxW132BZzVIsX78cGTfty7HNkTbH1Bx3W25mxwpfaC0hBbRUW+oY6a0LCccv01JtIX0RtyfL1jJtKT1Jt5AQcCCEhCOMkNvItT1pufD3L/18pIjo1Dw7eFiwbQnDrVOZ9Xn9Vix5myepi0rcRJZ3LiSCS0L0+yCgryUrv7g4hIWvyjc3l5bPP//c329TUxMqKyvx1VdfYfbs2Zg6dSq++eabUPy8efOw1157YdasWS0KHYsttgM8yWEUx3Ha0KKCgqsPsxbnC+XJXIULCSfiWDXSVwdKuYCQ4a1arm3E6Up40n1tdo34AmOM62aLJdeOi7j40osxZ857mP7P6Yk+5VNPPYXRo0fj7HPOThRPSHtgPxuI0JKKjbEDQzJtbyGQZOsmlBHmBw8eftP+d9Rv31typANHtKVPaR11j/8dVZf8Pqu855VXoPtvf9Pq9tJLl6H6mmvQ8PKMBMFpNM2bh6Z581Bz623oevxx6Pn7SyB7FT4RyLbdBuPTNZ94N2cXWqotLLm20A9xLrwbtZZju64fK6TSHm4FIbw+VyoHSiivnpDBRAQITriZmMAgZPj+DwTXk//s6E9yEEhtQxMcmGuG3mzSDvzkJz/Bz372M8yYkeD7C+AXv/gFvvjiixJnVXzWrVuXVSYAdMshME4q104DuKmmGn+tXZ8z5v8d+v/w6COPopfu56LjVABQrsI111yDO26/A7W1tXHNFMTAgQNx7Z+uxS9P+qW3Hz0K9YabocGt9fxvnh2DoxA6Hrar2h4ztPAMLkT2GNyMne1GQ6MwS4KtrJhAqK3F335/GT8hUkiqjch7B5RqG6SUsWMQmzVr1pRk34SQzY/Bgwdj3333xZtvvtnquiNGjMCwYcNw7LHHYsKECUil+F/OCCFbFn379sWqVatajMn33EZIOp1GfX09ysvLUV5enngynVJyzTXXJJp049hjj22HbDYP5syZg8ceeyxR7NZbb42nn34aZWVxU34RQgghhBBCCCGEEEIIIYQQQtrKxv9bWUIIIYQQQgghhBBCCCGEEEIIIYQUTCqVwogRI9DQ0JAo/v333y9xRhuP3DIslTsmJMnOFm/Fyo8FtCExXB5ItoK9BCJn4cufAVgiaCN+NrU8ybQRP0stnXaMdBqO3iYhheMJpKVelhJNmQ1Ytn4p3v92Ll7++kW8vvRVfLjqA3xRtQgra1egZkM1NmQ2ZEtEAWRUBvXNdahsWI3F1V9j/qoP8ep/XsHUhU/g2c+nYvY372DZ+mVQUJDS8UXYdq4OPFmoNC/pia8d4UBAC69lsM2LM59BC7X1Z/a3SyPKdoLtWrwtpRFx28fFO5reP4uR/nGFJeaOatiCMxWcv9Ca0nHCirSk2rE6ApVjGcgSGISuyywLXVzjMXF+29nt+0rXXOIEI2kuIQMGDMDAgQMxcOBAbLfddth9991xzDHH4NZbb8XixYtx0003Zcmrq6qqMH78eKxduzZnu3Eigkwm06Zc4+qXl5cX3J6rvKPrvYIfc2aUlmW7yoWt4HWVG4h7zXkVXg0oFSs9DPy/4TManjzAUv17DWflbGo/84+nMXTo0MSfdeLEiZj9f7MTxxPSZhJ2XXZX2mJ/Z32H7IrBdyaIC7WjJaXKKheA9W0PlsqdTsmSLgKNr76GqssuL1p7DdOnY9WYg5JJtaNkMqh7/O9YNeZnaFrwUcE5DOq2DaSQcN0MXLhwXRcZZLx15a27KgOlXK9fdV0vTrlQrjfRgR/jTXug+1k36DuV0teAOZt6UgPrfOqLwJKrR++9lrw9Ks6OyNuzH09z98uEtJXp06djwIABiWK//PLLxJKojkScWLu7lC3+o/l8uuRKN4MT16zOKdUWQuDaa6/FC8+/4Eu1g7a91puamnDuOeeie7fu+OMf/lg0qfaQIUMw9dmpWLx8MU761Un+GDNrYiAICKlHnmbMJKKdkz02Cn5MnSSv+PqwyiPjMBHOyR9zmwhfrq0nSwjlmz2W8sfyZnsHl2oDSCTao1ibENIa3njjDZx11lmtrrdkyRLMmjULZ5xxBioqKjBmzBg0NjaWIENCCOmY7LDDDnljohNEErJw4UKcf/75GD58OIQQKCsrQ8+ePdG5c2c4jvd3XKlUCltttRV23XVXnHLKKXjqqaeQTqfbLcckY3shBP7whz+0QzabPkopnHfeeYliy8rK8Mwzz2DgwIElzooQQgghhBBCCCGEEEIIIYSQLZfUxk6AEEIIIYQQQgghhBBCCCGEEEIIIW2noqICF110Ef785z+3GLdw4UI0NDSgc+fO7ZRZkQmZZFvGuLM88XFg0grWrfaEVSlSP9i1CEsNhYBQAIRuXQkoP0pACAWlYwJvooIUAkoLv4QQEEpCCTM7egZKCR0jIYQnwBVKbzcWMtc6Hi68jS5C3jQlXNQ212J9Uw0yyvWEkYCWTSpP1C0EXKWQcZu9GC2G9MWRWuQrhQOlVJZo3BwXYyEPy6ktXZqWpEkBQEhPdy2MdFwG70JoSbYp90TaApZ025doZ4u9PUm5sMrMslZsC5NLWHqerXgLy7Z9iVr0WvEdbZaYzZey55a0FyJlM5eqCl2jLX8ZBDypczg2UksZISjyGwVLRFlZGS666CJss802OPHEE0PbvvnmG1x55ZWYPHlybN2Kioqssubm5jbls2HDhqyytvSZaTcdqFldBSUBI8eG0BJsoVWtSnlfeI191sz5VyIQuQbXhbcupVdirjETk/PkmjgV7M2WGUopMfu92fje9t9DXV1d3s/qui5+dtDP8NXir9C/f/+ER4iQ0hDfR4YfJLJiooJj04casb3pK42AOzBxB/dNvzxo3euPvXplTvaEAKWg+ZNPsOa3ZwJtnGzAUDflCVRddHHO7aK8HM6gQRDlZXCrqpBZXRkbl/n2W6w+5hfoN/VJlO+6a6vzcKSDAV0G4Jvab6BceH2mfgbyH4SUeUDS93EXUNKbVsDrR4XfbwIuIBy/n4VyoYQEFODCDZ6B/A8qgstAmSc/AFZ/q4Syng2CJwXvWUr49UJsxPsw2bJIpVKYO3cuhg0bluiZ6eyzz8aJJ56YSPzbUaiqqsoq6yHy559rqPlBUxPOrFqDb3P0p71798bfp/wdY8eOjW2gtrYWZ//P2XhiyhNtfk61GT58OO68+w78dP+fArCmArAnhbDvWZHJIoQMxqVZov/YiVeSE9edmX5PITy+8vvDYFjpr/uTHFlybHv8Fe1Lc43FOrJUG0g2MVB1dXVJcyCEbH6cfvrpeOCBB2J/x5GETCaDWbNmYeDAgZg1axZ+9KMfFTlDQgjpeIwYMQLTpk1rMSZuIh+y5eG6Lm699Vbccsst+Pbbb1uMVUohk8mguroaCxYswIIFC/DII49ACIHBgwdjzJgxOPfcczFy5MiS5DpnzhxUVsb/ns5m+PDh6Nu3b0ly2Nx48skn8e677yaKvf3227H33nuXOCNCCCGEEEIIIYQQQgghhBBCtmw2nX/lTAghhBBCCCGEEEIIIYQQQgghhJAWmTRpUt6YTCaT9z95d3hacFpFxVgqVJ5DBWY8XiIs5xK+ADvcvr8PZdWzl7O1zCFlc7AkIWzpMwQEHC2tM5JpGRZOSwlHS6YFpPcjHL/Mj5EOJBwtovaE1I509LIDKT2BZMbNwFUZT3Yt9Tb/5a07ejklvfaiL7NfB06wrNuT0vFfjrS2mTiTkzTLjiXPtupIB45MeW1Zn0FCwhH6SBiptgxE244+dsKSd0uzrrf5Z1YICCn0+Q6uAXNOIeDLwL3l3CI2v92Yyy5L/hZtw1xeMTK7uN0F4uQEbYQCVSCKhScP3diccMIJOPzww7PKH3jgAaxevTq2Tvfu3bPKGhsb25RHQ0NDVlnPnj0Lbq/ZbQoE5ka263rKVyOz9zW8SgWyV19yb7YHPyJoyTb3WxLg+FxMeaxuOMf11bt3L7zy2iuJhZoNDQ3Y48d7wHXdSNb5fwhpFS1cMvb1JHKU56wbJxcV1vdKheX2Iaw6tmTbfI9TTlliiWdbyKxcicqTToZKIMRPwoa330bVJb+P3db50EPR79lnsM0Xn2PgO29hwGuvYuv587D1/HnY6g/XwRkwIKuOqqvDmgmnwl2zpqB8BnXbBq5y4SoXGeXChQsF/a6UnkREl+ntrlJwjQBd/5h7n6vviUp569ap9icmsXtj+O/WtWKJYP3PadlclRHCRia8MP2+1bH72xVU6F7e2j6V/SvJxeDBg3Hvvfcmiq2pqcHEiRNLnFFxiZsMZHkmnaiu/XVWAB6pq8Uxa1bnlGr/6Ec/wvsfvO9JtSMNVFZW4qijj0KvXr3w6COPFk2qvdtuu+Hd997Fgo8X4Kf77+/v0J7YCEZGbcaZIjImDY1bvclUzFgnKBWhH2lewo4IXv7ERpF63v6lHkAFEysJeOMvfzwOE2LlIawDKqIZWYJsM2kVBDY1qTaQY+wXoaampuR5EEI2H8477zzsvvvuBUu1baqrq7HHHntg3rx5RciMEEI6NkkmEWhsbITrbvzfpZONx5133omuXbvioosuatPftyqlsHTpUjz44IMYNWoUunbtirFjx2LRokVFzBa4/PLLE8VddNFFRd3v5kp9fT0uueSSRLEHHHAAzjzzzBJnRAghhBBCCCGEEEIIIYQQQgihWJsQQgghhBBCCCGEEEIIIYQQQgjZTEgqPU0at6mSS67dUozvRWyNXNuYv6ztRuSlInvxZWRaNiaEdw58ybOu50m2AzF0IIh2tMDMyLglUo4RWRsRtZZZa6G2EVUHAmsjvPZk2UZW7WhhtjRybukEomvH8QXVnrA6/HK0MNuRjt7uBEJtO8aSewf7lqHcgs8pLSF4KmhH5+iYfSAQiEupRePCCaTZnt4t0MBZkmzpy9lsJZutQdfvxoIpwufdxKnItWRL1kMXn4is57oOYwhEybllayq6H0TlsTlky1oibsShHYGzzjorq6ypqQkvvPBCbHzfvn2zyjZs2IB0Opk8MUpzc3OsmLtXr14FtQcAG9KNloY1qme1ladhCW9I3ar0dn1N+qfSlwWqLFlrWOxr/RmNS8Duu++OyX+ZnDh++fLlGHfwuMTxhJSKsFQ7TOg7EPN1UCpGnJ3VBrQEX3+3zHfVvh0oBaW87eVOeWvSLwh3fS0qTzoZmVWritKeamzE2okXAhFplCgvR58H7kefe/+CTnvtCaRSoe1Ov77oNuEUDHj9VXTae++sdjPfrUb19TcUlFOfLn1RJlNQvkhbC7b1y5S5yhP8u/6kBa4n3TYibUuoHZ7KwFu3J0Uw5xqhftVMcKA3BQvxAm6/e85/b/cpvc+VbKFMmDABo0ePThQ7efJkrF27tsQZFY/tttsutnx5Djl2HI1K4fyqtbiyeh3SOb6rp59+Ot566y0MHTo0VL5s2TIccsghGDhwIJ77x3PItGK/uRBCYO+998bHn3yMOe/Pwe4/2t3aaP6wXsLeFJFkiyAytGQJrYMJniSCWYUsIbc/UVHwCvbtvULb/X2LUL/mZ2yPt1oh1DZ5AznGZZuAVHvx4sWJ4gYNGlTiTAghmwNffPEFhgwZgjvuuCPZs2ZCXNfF2LFjKZIlhGz27LvvvoniPv300xJnQjoiruti3LhxOPfcc9s8uWcc9fX1mDFjBnbaaSeMHDkS7777bpvbdF0Xb775Zt64Tp064eSTT27z/rYEzjnnHCxbtixvXJcuXfDUU0+1y7iSEEIIIYQQQgghhBBCCCGEkC2dzft/yhJCCCGEEEIIIYQQQgghhBBCCCFbEPPnz08U16dPnxJn0g608v8hBwLkQCojokavqPRYBIKxFv2zIhCUmXZDsmYBQAZSZ7M76euZhS+thpBasG3LtaUv4HZEVKQdCLUd6cCBDKTYQmp5tS2k1mJrW5CNQHDtS7ZNuSXb9mJSoVdIsi2MQNvxX6lQvk7Qnl42Im1TZmTf0v4MwhJv+wJv6W/3RG3eutDycb9NKXQMLKGbdwakEAhKomptLZwzJzVGlp1Lqh26bszJ1hXi/gN9a+TGwc5iymxhUpZoW1hhkf3pdbeDiLX32WefWPl/LolE//79Y8tramoK2n9VVVVs+YABAwpqDwDq0w0A4AuyfaW2ke2aEmVLt8OC7PA5D4Sw/nY/INKvIdJ9CcRfP9GYGE497VScfEpyucYrr7yCq6+8OnE8Ia2iha6zLf1qVDyv9Pcv3MV6P1ldrP5+qZDU3nx/ve9pmSxrfW6tQKXTWPub36D5s8+K1mbdE08i8803WeW9/nwjOh9ycN76skcP9H3ob0htv312208/g8x3q1udk4BAvy794bpalO26/nH3hNoZuHDhKqPIduEio6XbnlQokGvruoAv2Q6LscPXRaDZVoF8O9pP+/1vzLUYEwcg3EbWrbp4UkRCbJ599tlEky6l02kcc8wx7ZBRcRg1alTss9trjQ2J6i9Jp3FY5Xf4R0N97PZOnTrh/vvvx3333YeKigr/O7to0SLst+9+GDpkKF5++eWiyEellDjooIPw9ZKv8ebbb2Kn4Tt5YxA9toiOVaMC6vBzYCC8tgXcYdG2Ha9DZLTVZD9xjYZE2hFhtl9ojWWyp0EKtxk3MdamJNUGgIcffjhR3MEH57/nEkK2bCZNmoThw4dj6dKlJWl/9erV+PWvf12StgkhpKMwYMCARGOkd955px2yIR2JdDqNPffcEy+99FK77O/f//43Ro8ejUMPPbRNEu/Jkyejubk5b9zYsWM3+0mZi8HChQvx2GOPJYqdPHky+vXrV+KMCCGEEEIIIYQQQgghhBBCCCEAxdqEEEIIIYQQQgghhBBCCCGEEELIZkPS/9DdrVu3EmdSJPI5BFvwXOWSZeWVayNepqwAiIiYy6+rN/pybWELmhFSgUktfjbCL6nfha4vIQIBtBZG21LtsFxbwoHUsmwtwTZCahgxdSDMltKqawm2A4F1KpBs63opKS3htvcywm1vPeW9pONJvKXMFmULb1u0HSPxdkQKKUukHRJ168+Q8gXcjp+fNEJtHR8ItfWxNOfE2wJpxGxGtG3OjhAQ0ov3BdvWdmjBtvCXETqr9jWTJWOPkb7lu0YLwhLC5pJvRvfmCUWD9UwHEWtXVFRg4MCBWeWLFy+OjR88eHBs+dq1awva/+rV8YLXbbfdtqD2AKCuuS4kwrbl2rDFraZMRc6lgGX1jc4AYErN+VRxUTkJ7SMB9z1wH0aOHJmwdeBPf/oTXpz+YuJ4QhJRgGM4WkVFb/I2Cb8P3ldOC/JV8N2F7Ti1tqdkqvWJtwalsO7Sy9D4xpuh4rJddoHs0aPgZuuemppVVvaDH6DLUUclbkN064ael1+WvSGdRuOMlwvKq3+XAb48OwM3EGor15Npa0m20mWmn/WWA7G26/fNri9N9yXbRpxt9dq+SNsW1urHS3+yBNPRh1Cht1bRPm5XsgWy9dZbY8KECYliX331VXzwwQclzqg4SClx4IEHZpXPbWrKW3dmYyPGVX6Hz3KIx4YMGYK3334bp512ml/2wQcf4Mc/+jGG7zQcb7/9dlFk+I7j4IgjjsCKb1fgpZdfwuBtvWdee7xhy6SjZEmubSwpd2hiIZjJhcKy7UK7oGyJdkxeZmNkXB4Vavui7pj8Q8fBdPabiFQbAF5+Of99sHv37ujbt287ZEMI2RRZuXIlhg8fjmuuuaYokzq0xHPPPVfS9gkhpCPQtWvXvDFJJ7klmweNjY0YPnw43n///Xbf9/Tp09GnTx/MnDmzoPp33nlnorjrr7++oPa3JFzXxRlnnIGmBL9b2H333fGrX/2qHbIihBBCCCGEEEIIIYQQQgghhABAif+nBiGEEEIIIYQQQgghhBBCCCGEEELai7feeitvzHbbbdcOmbQjYU92ZJMIiTONXysozy3LEkJAKeXH+usi8NsaKZcSWqYJI/NSvoVb+zV1BQWlhNYwBjkEIjAJAQWpAAjpJ+wqwBGAUeNk4M2kriDMgrdNCkAJKOVCSAGhjEhaQLkSAhkoISBcLZoUAkoo/Tld/VmEL5T0PqiRS1qHS9gH3BZRw/9E5k8ppH88TbkRWPsSbCMbh/DE3Fo8Ln1ZuBZmw4EQIiTSNrJxKR1IX6Dt1YPVps7GP9rSl5cHucL6MyTVtkRuwfUTc81EhW4x2+LWWiTX9d0KV5+vY84l+NPS5oxKJ2+0xHTp0iWrrLq6OjZ22LBhseUrVqzA9773vVbve/ny5bHlO+ywQ6vbMqxvqoExrioRyLQhtLhVRGS8Qn/zhBFmm3rma6m876EyAlgREv+bLsjrs7JFit4FGHypY+NCEWHeePsN7DBkO2FmRAAAIABJREFUB1RVVeX97EopHHXkUfhs4WcYuv3QvPGEtBX7vt+qvhZBP+n3l+Z7GXJwm29dpCs2BbZEX3+PvTKgzCntP9dcf/dk1E15IlTmDBiAvo8+jO8OGVdQm+76WjT/+99Z5Z0POTg840gCOh80BrJ7d7jr14fKmz6ch66//GWrc+vXpb/nrxYulAu4MrgPKyWgIOAKAaGfvZTrQknoPlfCdb3nJaUUXOHCgWMJtV0IIf1+0AizhX5O8p8PYQTr+v4fvt37ZPWnVh9t2gOs/jhGDJurryakrfz1r3/Fk08+ibq6uryxP/7xj1FdXY0ebZD1F4M1a9bg8ccfx9y5c7FkyRI0NDRgwIABGDRokP964oknsuqtcjM528wAuGV9De5aX5MzZuzYsXj88cfRp08fAMAbb7yB3/3ud/jss8/a/JkMZWVlOP6E43HXXXehazdL6BcMtvyxqVcsQv1DeGIWWP2V3m7uTX6zInQfzDlSCY0BkxOdyMofM2cHZsXHCcFh6qtwO6Ex2CYk1QaATz75JG/MiBEj2iETQsimyJ133okLLrgA6XT7/E6nqqoK6XQaqRT/KxohZPOlb9++WB/53UWUhQsXtlM2ZGPjui522203fPXVVxsth/r6eowdOxYXXnghbrrppsT1Vq5ciS+//DJv3IABA7DLLru0JcUtgvvuuy/R38MDwO233w4pZYkzIoQQQgghhBBCCCGEEEIIIYQY+K+ZCCGEEEIIIYQQQgghhBBCCCGEkM2EXOJZm+OPP74dMikiLfuvPdoo147G+HXzyrUtQZlQECoQnJl920JOL00FISSgXEgh4SpXS7RdCKEglYQrXF/mLLUQ2lXamw3A0W1nVEbLpk3rXs6uEl67AIRQEK6AK11f0ihkBkoJuFr065qcjMA3UGvrYxZIfYGwYFRYArRAGW6VabG29AXWWqQtvM/mibcD+bURaQt40m2pxdm+QBsCUjjeNmRLtX1JtxZ0SxHsU3oWukCaba4EYau1Lcl2C1LtkKDNSNxMUVToluQaDg52K0ywcbTwZQDCJ88v8srSLYgG25vGxsasslyCu1zCh6+++gr77bdfq/e9aNGi2PKdd9651W0ZajZUhySGyhdje4JXQyDz1X+osBzRyLezEJF3C8vzXzQpa5cuXfDO7Hcw8gcjE8m7mpubsdeee2Hp8qUoLy9v8/4JaT3hvjHunt/KJvwJKIyI2W83ct93re9xSpYVkHsy6p97HtU33BhOuWtX9H3sEThbb11wu+nFi2PLU0OHtr6xVAplOw/HhvfmhvexYmUBmQHlTjm6lndFbVOtPj9CH3NvohIIV5cFzwImRgnXk2VrAXfw7OMCwrEmGXGhhLR9th763HtibDPPiX4WBPw+XsCbxEREHwoK89MSUhJSqRRuvvlmnHnmmYnie/bsib///e844YQTSpxZPDfddBMmTZqE+vr6VtftLuKlVmtdF2dXrcVbG7KfQQ1XXXUVrrrqKkgp8cILL2DixIlYnKOPLISKigqcfvrp+PPNf856XvLvW9a9yBZp+8vWmNXuZ3IJpWMl28FKiIK82jETvMQ/yooW14PmzEPt5iPV/u6771BbW5s37uCDD26HbAghmxLr1q3DmDFj8MEHH7T7vhctWkT5JiFksyaJDHflysJ+l0E2PQ499NAOIVJXSuHPf/4zPvzwQ8yYMSPRdXrJJZckavvUU09ta3qbPcuXL0/8e5NjjjkG++67b4kzIoQQQgghhBBCCCGEEEIIIYTYcNpbQgghhBBCCCGEEEIIIYQQQgghZDPhP//5T96Ye+65B2eddRYuv/xy3Hffffj888/bIbM20kb5YFSipWLWskRbEWGZr1sWwhLVemazkHzZFzkH+zYiaUBowbS/RYujASG0GlpqQTSkL5X2BdPwBNNSvxzhSailcHS5o2XSMeuQcITj1YUDR6TgCCf0En5dBxIOpC5zhAPzI3UO5qVb0/sx+3DgSO/ll8HLyZH6XccJ81lC+QWf0WwLyq02pRNItf3jZKTbWp8tpHVOvOPvHWsRObf+WfTKRXDujFTbXBbCKjASt+h1YldobzmbQQAh0XtoQwxpN78guT1Ip9NYtWpVVnnv3r1j43v16oWhMYLX+fPnF7T/jz76KKts4MCBGDBgQEHtKaWwbkOVXrbEiJ7R1VsM2XqVPm9R4X9gyA5OaxCjQnUtEkvdVdi7HmkmJHQE8L3vfw9TnpySsHGgsrIS++3betE5ITYKqsVnAvs7I3KU56yrwte4uc373wvr+5v1tbLq2JJtrd32hcyOcPLmUQgb3p2DqvMnhgulRJ+/3oOyESPa1LaqyyH7LPDeJrp2zS5sbiqoLQDoXdEbSrlwVTA5iKtcuMhAKdcrM5OGKDOhSAaucs18I/42F96kJK6ZaCQS46GX/AkLgtJ899y461DF3QdysXEeJ8gWwm9/+1tst912ieNPPPFEnH/++SXMKJ6bbroJl1xySUFSbQDYq1OnrLKPmpswbvWqnFLtrbbaCtOmTcOkSZMwZcoUbLvttjjiiCOKJtXu1q0bLr/ictTU1ODOO+9Ep/LsHLOE10awHRVMIxibZI1BIhMi2cv2eNZ/xWTRqlfcfcJsiu43kktWNfN5lDVGM+XYdKXaAPDYY48liqPojhBi89hjj2HgwIEFS7UrKiowdepU/O///i923XVXjBw5EqNGjcLAgQMT1S8rK92EQYQQ0hHYdttt88Zs2LChHTIhG5vzzz8fL7300sZOI8SsWbMwYsSI2MlJozz//PN5Y6SUuOKKK4qR2maLUgqnnXZaotiuXbvi5ptvLnFGhBBCCCGEEEIIIYQQQgghhJAoqWI2Nmx4H0B1zH+9z9wKg7kVBnMrnI6cH3MrDOZWGMytMJhbYTC3wmBuhdGRcwM6dn4dObfy8tJIAAghhBBCCCGEEEJI61BKobq6Om/c+vXrcc8994TK9tprL1x00UU44ogjNpoEOC/GSpkLIxfLuTksqVWhMrNmxQi/WMu0lb/dXxeAUoFc22vXk98KBUB4olqjCjNqTSkAF/C3SUi4woVUAi4khHDhCImMCz9Wmj+VVwahdCOu9atDASUEhDJqSKUzc3W5ghIupJJwlWt9Hk84KZUEoOAqBSm8a0oJWzRqHT+lIteKsA5ZoEeTUkurhdFXB1JrI0KTWnQthQQg4AgBIT1ZtxACjrBF46aF4E/zCkvIBaR0ECizjWDb2j+MPC0i1Tbrvizb/ozCvzaypNp63ZbWBcuB0K0ldaYReVu7DF2OCoGjTlnXXcFYEtC0my5Om23ko48+QnNzc1b5sGHDctbZe++9sWTJklDZG2+8UdD+33nnndj2C+0b1zauhatcfX17eP0EwsJV/X0zwlZfxasUIO0Ysz3uexiP6a+KbWU9/IjDccGFF+CWm29JFP/+3Pdx1plnYfJfJhc1D0I2BRxZmr9PS3/1FdacehpUpN/c6o9/QMWBB7a5fZFDmpdJMJlLHKquLqtM5pg4IQm9OvXGEizWGnMXSgnv3RVQ0pNlSyGtPlbpSQ6gu1hV7K6RkE2Wp556CqNHj04cf/vtt2PkyJGYMGFCCbMKqKmpwbXXXltw/b5S4pjOXfx1BeCJ+jpcUb0OzXFifACjRo3C008/jX/961/o27cv1qxZU/D+o/Tq1QuXXXYZzj//fEgpQ9uiY9fYshi5tv1sGH1OjMr/syefyj0O8J9dW0lL44okYw4RDHyyxkn+2MtrLGfbHVmqDQDTpk3LG9O5c2cMHjy4HbIhhHR06uvrMW7cuIJ/3wEAo0ePxr/+9S/06NEDADB+/Hh/W2VlJfr165e3jT59+hS8f0II2RRI8uzV1FT4JGFk02DmzJm4/fbbW12vZ8+euPLKK3HkkUeioqIC1dXV+PDDD7FkyRLMnj0bL730kjfBm+sWnNvChQsxZMgQfPLJJ+jbt29szPTp07F+/fq8be22227o0qVL3rgtmfvuuw8zZsxIFPunP/2pVROXEUIIIYQQQgghhBBCCCGEEEKKQ1HF2j17dy5mc0WFuRUGcysM5lY4HTk/5lYYzK0wmFthMLfCYG6FwdwKoyPnBnTs/DpybtLh/zYnhBBCCCGEEEII6SgU+h+x3333XRx11FHYZ5998Mgjj2CHHXYocmZFogPKtaM79uv70mUFpbxSKTyhtYmCEL7XWEBACUAqwBUSSrlwpCXXVoAULiCkV0fLdoUScF1o27InlDT5CldpobbJ3YWCgBKeRFspF65QnmxS/wAK0sh9ffmk0vWD45YlL7Mk04G/V1g/gLDE2BACElK/e6ZgRwhAeALtkCAbUkuzrXIhffG21NtCkm4t1ZZayu152GSQi87Hz1LA2hJ3vQW68LxS7ZhrcGPLqu1r2lxzUbkeADRnmlHulLdjZtk8+eSTseV77bVXzjpjxozBlClTQmULFizAkiVLMHTo0MT7XrJkCT777LOs8oMOOihxG1FWN3znfY/0sVfGzW6JXeGLrwOCS0/kFr+K+OKYsJJxw403YO57c/Hmm28mir/33nsxeu/R+OVJvyxhVoTYhDvmqKg0iukbQ987qwkF8+VVIalp8CwRVHFV0J4jivpPNQEAbmUlKn95EtzIxCrdf3MGuv3qpKLswxk0KLa84eUZ6P4/ZyOr88pDetnyrLKynXcuKDcA6FmxlX6O8SYV8e7pEq5SEN5TjzeZiBAQroB0JIKnHtfri5U3MYl5HhL63HpS2uAZ0VvSz4JaWOutB1Os2BMZ2EfGxIXI8czgy3CDXWdvI6QE7LXXXthvv/0S39MB4IwzzsC4ceMwYMCAEmbmMXv2bNTFyPmT0E86uL93H/TUAutGpXBF9To8VZ+7vV/96lcYMmQIfvzjH6Ompqag/cYxYMAAXPeH63D66ad7BTluS7nk2l4Ve/KjoA17jGoLtu3xbC7sXivXfttKqyXXKrJulu1bbrizDcd2cKk24E0qlI8dd9yxHTIhhHR0pk2bhuOOOw719fUF1S8rK8PkyZPx61//OmfM448/nqitrbbaqqAcCCFkU6Fr1655Y+ImhiSbD67r4rjjjmtVnaFDh+Lzzz9HeXn471e23nprDB8+PKv9p556Co8//jjeeeedRJMmR/nuu+8wfPhwfP311/6EGTbXXHNNonauuOKKVu97S+Lrr7/GBRdckCh2zz33xFlnnVXijAghhBBCCCGEEEIIIYQQQgghcciNnQAhhBBCCCGEEEIIIYQQQgghhBBC2o4QAttuu22b2nj77bex++6748UXXyxSViWgZR9mqw2yRqcdrKmwgCtGemi2hwVcgeYsvF2EBIvSyJyF1kkLo3P2pNFGNC2F0KJorZaWElI4Yck0HO9dOnCEhCMcONJ7l3CQkl6cI1JwpANHppCSXhuOcHQ9BynpICUcONKUpZASKa+ecJASKaRkCo5+ecsOUno5Jb34lJPSOeg6IhWKMW1J4e1XCgkHOt5JQer8HLMdjp9nSkr/MxiRtpTmOATHJJdUW2qpt3/MW5BqC33sA2mxJdW2znusVDtyNUSXW6LkQrccYmYgEL82ZZoKavrrr7/GunXrCkwsYOXKlfjLX/6SVe44Dg4++OCc9caPHw/HcbLKH3744VbtPy5eCIHx48e3qh2bb+tWZpWFnYa+xt7aHi2LSN/zIYJ2g/Vc+287L898GQO3Hpg4/rRTT8OC+QuKmwQhFlGhcU6im0R2/ZbilCXONlJlE6q8jb542pHF/aeaqqEBlaecivTSZaHyzuMOQc8rLi/afpytt4YTI8xtmj8f9dP+2aq2Mt9+i8zK7D6x4sADC86vR3kPuMqFq1xffO0tu1CuC6WXXdf1trmud56UC1efL9eI0o1wW1madDPBCLwV73zr9azO1MjYRWhikuxLUIXeCOlIPP3007HPVLlIp9M48cQTS5hRwPr162PLx1RU4ILuPXB1z61wZrfuOLJzF/xXp074fqoMe5R3wsXde+Dl/v3xIy03W5ZJ44jK73JKtcvKyjBmzBg8/fTTuO6664om1d5uu+0wdepUrFy5MpBqAy0+4onIOMQujxR4KDO+iRdRe+MgkXfcIVr4yUehdf3ckJ2vvT3X43HW5+4oY7AWqK2tRVVVVd64tkzyQwjZ9GlqasLPf/5z/PznPy9Yqj1y5EgsX768Rak2ADz77LN523IcB7LIYxtCCOlodOvWLW9MOp1uh0zIxuLss8/G2rVrE8ffeOONWLx4cZZUOxdSShx//PGYPn061q1bh3feeQff+973Wp3nmjVrsMsuu2Rdj7W1tfjwww/z1u/WrRsOP/zwVu93S8F1XZxyyimJJvlKpVK4//77W/U7FUIIIYQQQgghhBBCCCGEEEJI8eC/aCKEEEIIIYQQQgghhBBCCCGEEEI2E8aOHdvmNqqrq3HYYYfh1VdfLUJGJaINcu04qVegxAxK4uTacaKubLm2CNVPJteWWXJtoWXRQkg4WhAthdCibAdSCDi+OFvLtS1ptiMdLbBO+bJtr54TiLG1ONuLCQTZjhFu27EykGb765HllEihzLSh65r2pCXk9sTderujRdoIcnSieevP4gu1hScS9z6rlmrrY59Lqu2rsy2pthRtkGrb57cEUm1VbPNxFvHtN7kbCmrtxRdfxIgRIzBlyhS4rltQG+l0Gqeccgpqa2uzth1++OHo379/zrp9+/bFoYcemlV+5513orKyMtH+Kysrceedd2aVjxkzBttss02iNuJYUbsiWGmDty9OvJ1rvb1JpVKYO3cuOnXqlCg+k8lg/5/uXzRRJSFAHoF2LiKTC4TeRdibrJXL2V/jSBt+LvrWYkTMUhRRqpLJYO3/nIOmefNCxeW77ored94BFFN0JwQ6/zx+coGqCy7EhjnvJW6qYXr2xC1lO++M8lEjC04vJVOoSFX4Qm1Xub40W+u14breOfCE20qXGoG2q7cFr5BIG0pfB5Zw25dr25MgBNdOVp9sXTRx12n0+osuR6ts7D6fbN70798f1157bavqvP766wWLPlvD3nvvHVveXUic170HTu/aDZf16Ik7evXGk3364dX+A/Bs3374n+490E96ffBrGxpxyOrv8HFzc2xbXbt2BQC88soraGhoKEreO+64I15++WUsWbIERx99tFcYN2FDnjFs3rLwcDZLrh2SVltlraUlcXbSsU+oPVuYnSO36Pbsjy5aXO+oPPHEE4niJkyYUOJMCCEdlTfeeAP9+/fHtGnTCqrvOA5uvPFGLFiwoMXfqRi++OKLvDGZTAY9evTArrvuimeeeaagvAghpKNjxgUtQbH25st//vMf3HvvvYnjf/Ob3+Diiy9u0z733ntvfPHFFwX9vew333yD448/PlQ2adKkRH9Pc+SRR7Z6f1sSd9xxB956661EsZdffjl++MMfljgjQgghhBBCCCGEEEIIIYQQQkguKNYmhBBCCCGEEEIIIYQQQgghhBBCNhOuvvpqdOvWrc3tpNNpnHnmmdiwoTDJbrvQBrm2tzkuIJlcO1auHGo5iVzbbIuXa3viMy2FFgKOFkIbMbQUDiREIJuGlmw7TiCeFtKXZHuia71NGnG1kWJrEbaw3rUM2xZkl8kypEQq9LLL/DqyDClZFoi4tUjbF3Y7DhxZZsm/nVCenlBb+iJwW6otILRo3CvzjoU+DtLxl22ptoDwjikiUm3/XGmRdkSqHZXDtZdUe2OyIbOhMDktgBUrVuDEE0/EqFGj8Nhjj7Wq/6irq8OJJ56IGTNmZG0TQuDKK6/M28Z5552XVVZVVYWTTz45r+jESL2rqqqytp177rl5952LmqYarG9qnTx6UxWmDtx6IF7814uJr+f169djzz32LFjETkgyohNpFC7fDtoAYAuWVSDStn2fSlnCZCh/Uo1isO66P6LhpX+FylKDt0Wfhx+C6Ny5aPsxdP/tbyBipFKqvh6Vxx6H2gf+BmQyLbahGhux/r77s8p7XDARaON9sEtZFy299s6Lr89Wrl8eKvNV2EqfJ0+urTO13q1I0zdr6Xros6lwTW+7Coeq8KOrfy2GHyHDxIl288h3CSkGl112GX75y18mjs9kMnj00UdLmJHHoEGDMH58tuj/pcYG1KqWnydcALevr8HJaypRnePZQwiBuro6NOeQbreWUaNGYfbs2Vi4cCEOOuig7ABlvfwkcrcXJ67OKrP7CKW3x0iq/XqRmEJl20mI7iMk+laI3b+dZ9znM/mH9tOKTnJjj8Oee+65vDHl5eXYZZdd2iEbQkhHwnVdnHTSSdh///1RXV1dUBvDhg3DV1991SrRZ9xEZ3GsX78eCxYswDHHHIMDDzywoPwIIaQj071797wxFGtvvowfPz7x76zPP/98/PWvfy3avg844AA0NzdjzJgxrar37LPP4oMPPvDXH3744UT1brjhhlbtZ0vis88+w6WXXpoodvfdd8fll19e4owIIYQQQgghhBBCCCGEEEIIIS1BsTYhhBBCCCGEEEIIIYQQQgghhBCymTBo0CBMnDixKG0tWrSoqP8hvBDyiq7aRa4d2WQ8iK2VaxtVswi2tyTXdrQ02si1hZCeSBvSF2qbNSPQ9tYcS1id0oLtoKxMy7IdKS3JtuPJtX3RtifhTgkHKSel23GC7b6oO2XJsFO+QDsldayT8qTc0ttuxN0mr0DindK5SL896UvAJRxIXxbuCMf73DIsFJdasK2PrC/VBgJpW1Sq7ZvZhCVts6Ta9rXQ3lLtjSV5U0qhKdPUpjY+/vhj/OpXv8K2226Lc845B7NmzUJ9fX1s7MqVK3HXXXdhl112wdSpU2NjzjnnHIwaNSrvfvfff/9YaeGLL76IcePGYenSpbH1li1bhvHjx2P69OlZ20aPHo1x48bl3XcultYsiZpUI2R3YvHnPtwX2TEqrk6k2airu1SX109/+lPccGNyGccXi77ACcedUJpkyBZL+C7ewoNCdJPIrh8bl2OfthTfW1ahL5sjnPwNJaD2wYdQe39YUC27d0efxx6D069vUfYRxRk4EL1yfLdVczPWXX0NVh08Dg3/ehmIEw8phXVXT0Jm+fJQceeDx6LzwWPbnF+F0xmuUlDK1TJt15dlu64WabtKS7a98+MtB5Jt1zOmw8i0XdfEwr/fK+h30w4Q/Omf//AFo4yUO1e/m+M6JGRj89hjjyUWcQHA/PnzS5eMxfXXX59V1qgUpjU05KxT7bqYsLYSt6yvabFLL8bkJkIIjB49Gp988gnmzZuHPffcM1lFW7BdwBg2qyxOQB3zAOiXqfBLRH9aKd225d0hOXZ0PznajZOIR27wOeslZWNLtQHg/fffzxuzww47tEMmhJCOxLx58zBw4EA8/vjjBdWXUuL3v/89vvzySwwZMqRVdSsqKlq9v9deew2nnHJKq+sRQkhHJsnktZk8E4yRTZOHHnoI//73vxPFdu3aFbfeemvRc0ilUpg5c2bsRKK5UErh8MMPBwDMmTMHlZWVeevsuOOO2HrrrQvOc3MmnU7j5JNPTjR5bHl5OR599FGUlZW1Q2aEEEIIIYQQQgghhBBCCCGEkFykNnYChBBCCCGEEEIIIYQQQgghhBBCCCkekyZNwvr163Hbbbe1ua0XXngB5557bhGyKhwhRMuSs4jcOLsBtCjFFBAx4s1wpdCaWRFBbqaNcK5Gre0JcZUAhBJayqgAJbQ0G3CV0hJtBRcSUC4UBBwh4eo2XD13utRrrhJwJLztSngCSSm17FHnJLwlqQClXJ2lCyEklHIhhVcOnYOC0rlpEaTQB1hosaTI8pmFjlHwubXSzJKIC7+uDORsMNI1GV6WEp4SWwayNS3MlgCElH4dTzoeCNuCdU+07Yvh4qTaIpJxB5Fql4zQZS5CZfa125BuQCenU5t3V1lZibvuugt33XUXHMfBsGHDsM0226Br166or6/H119/jSVLlrTYxh577IEbbkguap48eTJ222031NXVhcpnzpyJYcOG4YADDsCuu+6Knj17oqamBvPmzcNrr72GdDqd1VZFRQXuu+++Np2nxeu+jq8vPN+ut00EhWYpcs0VRuvrRuYHiLSWrL0LLrgAs/9vNp5//vlE8c888wxuu+U2nH/B+QmzJCSbFgXauTDdoFLZ7+a+Z7Xv38+jbaiIVNvKxhdsF4mGGTOx7uprwoWpFPr87X6Uff97RdtPHF2OOBzu2rVYd9XVsdubP/0Ua047HWXDd0L3M89E58N+DlFWBiiFmltvQ11EDFi2887odfttRTH9d3IqAGHLsiWUUPr5Sgu3hfcUoeBCKQklXAD6uUl458mLN89uSt/q9RlVQrcFQAgI5YnTlfKe/2CemWDKZM5u2Dyn+WhZt/1cSUhH4OSTT8ZJJ50Ex8k/MUC+Z7piMWLECBxyyCF46aWXQuVP19fh+C5ds+I/bm7GGWvXYFkm+1mvmAghcOCBB+Jvf/tbSGJasKzblmLHbhZ6s2qxLHTjisi1TW65nnVV+EYYNJlk8qtceeepG9v/xQxAYyXhm5hUu6mpKZHsbv/99y99MoSQDsM555yDu+++u+D7x6BBgzBz5kzssssuBdU/6KCD8OSTT7a63iOPPIL99tsPp556akH7JYSQjkaPHj3yxrhxE4uRTZrGxkacddZZiWI7d+6c6Hm+Ldx2220YPnw4zjzzzETPBsuXL8d1112HGTNmJGr/wgsvbGuKmy033HAD5s6dmyj2uuuuw4gRI0qcESGEEEIIIYQQQgghhBBCCCEkHxRrE0IIIYQQQgghhBBCCCGEEEIIIZsZt956K44//nhceumlmDVrVsHtfPTRR0XMqnA2llzbSDSzmkgi19Y2bUtd5su1AXgSR0uurZRuUgCw5NpSSLjK02q7QkII5Um14cJVniJSCYkgAxeurwD1BJBKmNwVoKWSrq/99lTdUugjYAkmFQKhdlisFjKrhY6jWRV6HqQeAAAgAElEQVT+n7Zo2xJq2zJtIfX2bKG21mdDCrPdiLq9ehJWud++9OXXJg7Ilmr7omxLqm1yDj5e66XaSQSv7S1z8/PyPKBQKvf3qrG5Aei0VVH3n8lksGjRIixatChxnR/+8IeYNm0aKioqEtf5/ve/j4cffhi/+MUvsj5bOp3GzJkzMXPmzERt/e1vf8MPfvCDxPuO0phuwLd1KwHAF8sHgnkbFXs9+N9ZpSBkDrtivr5PExZ4txEVWY5pdurTU7Hzzjvjqy+/StTkxRdfjB//5Mf46U9/WpQUCfEI3/wLlm9HvaL+PR7+RBR2nL/JiLq9u3kB+YdpWvAR1v7uLCAibup9803o9F//1eb2k9DttFPhDBqEqvMnwl2/PjameeHnWHvueXD+8Ad0OfpouGvWoG7q06GY8p/8BH0ffACye/ei5NUpVQ5XeZODCKWghAul9HOOCJ6JXOVCKgkX+l0p7/nCt8AGz00e9jk0mm1/3hDYnaD2bPt4z4bIEocn7LYJ6TBIKfOPxQAMHjy4nTICJkyYkCXWntvUhMXpNLZPBf8s/un6elxaXYUNhcqtE+A4Dg499FDcd9996N+/f9b2JMcuRMvzPWW3HzP2ELDGo6aNmPYjI9XstgsdryR9Nm3psETbKJJQO1cbG4Pnnnsu0bVx8v9n787jo6jv/4G/Pp9JQhKScAYQxVsBrQUUlOJZ+VXAA5GCYlWwKIJ8vVBbsYqK4oktVStiPRBPKh5crSCIIoiAUJCKCoiioGgIgUAScu78/pjrM7Ozu7Ob3U2A1zOPNbszn89n3jv7mdldhNcMG5aGaoiooW3atAm9e/fG1q1bE+ovhMB1112HyZMnQ8rEv3s89thjCQVrA8DYsWMZrE1EB4z8AH9ewWDtA88FF1yAffv2BWr7xBNPxPX/LRI1cuRI1NXVBQ78vv/++30vIurVpEkTXHPNNfUt74C0du1ajB8/PlDb3/zmN7jttttSXBERERERERERERERERERBVH/f7FBREREREREREREREREREREjU6PHj2wcOFCfPDBB3jooYdw33334cEHH8Ttt9+OQw89NNAYO3fujC8ILIViBmBZmYgRB4gxvk8DYQYo+g6hhmhGDV921lkPlahpqI/sGGorNNoMw5VCKiHTati0cbODqGGESktIaMJarxlLhAZNapBSQpOaecuAJiQ0oRnrhbSXS5EBTWjIkBo0aMiQxmNNmP2sm7ksQyjrhdU/wxxPQkqrnWZuz9iWNO9LoUEz65TSrB+a8XzsEG0jVlvaz83aT1IJ7bajt2OGatt7XoS9SgFe1/B5Ey3UzTWPEghzs/qLCNtOmKcWIQTq9DpU1lbGNczRRx+NvLy8+tdjGjBgAJYsWeIbUBjLoEGD8Prrr6NJkyYJbTsrKwsvv/wy/vCHPyTU3/LNrk0I6f4BKwLCdc4yQvWVM4OShQgleNAKprfWN5JcwDBSSqxYuSLwnNB1Hf369sMvv/yS4sroQOfODo1xQQ6fjmGHVIQhdN0JzhYw7uv2Ot0J37aGr+fBWrt1G3YOGwbdE+5TcMvNyB08uF5jxyunX1+0XbQQ2eeeG7Vd3Y5i7H1miitUW+TkoNkdf0bhW29CtmyZtJoyZab1ohgXA4GOkHWpEV03QrdNTuA5jIuJIISQ2cY4LYcA++IkyizSdScs27xvv8jq+PaTdVZZY4WtTCTsnagBBAno/PWvf52GSgz9+/dHS59zyG27SwAA1bqOv5Tuwq27S1IWqp2ZmYkrr7wSJSUlmDlzZtTPrNbFfxJinWqidPf9HiuE/3eFCGMJz49yvYHkUMazx4/EJ1Q70j7cX0O1AeDNN9+M2SYjIwM9e/ZMQzVE1JDuu+8+dOrUKeFQ7VatWuHTTz/FlClT6hWqDRgXyrj88ssT6ltZGd+fIxERNWbNmjWL2aax/H8zSo5ly5Zh0aJFgdp27twZI0aMSHFFjtGjR+OOO+4I1DZIqDYA9OnTp96fGw5EVVVVGDp0aKD9mJOTg2nTpkHTtDRURkRERERERERERERERESxZDR0AURERERERERERERERERERJQ65557Ls71hB9OnDgRq1evRvfu3aP2zcnJaVThU1YtUUMLPMHH7gGUNr6rRVgQpxXWpUO3c8hcuYjm9oQQZuCiMYb12GhjLjM76AIQupHmbAUzCntga0AjjFEKIKQDUkjoQrdDIKXZIaTr0BBCSDfXCzMcUtehCSMgMiTMZ6WHjDwzPWSMC2MDOpQAUt0Mk1SXCTOEMmqgm7rHhLPMCgJWQ4OFFRHuBKRZ4W9WaLiAE6DmDcqWwtmO3UNIZ5m5zVih2mqQqhNtDrse9fWvT6i2az8JETVHrv7c4Z72PPRvElF5TRmyM7IDb/X888/Htm3b8MYbb2D69OlYsmQJQiH/UOloTjjhBDzwwAO45JJL6nXuGTJkCE488USMHj0aS5cuDdyvV69emDx5Mrp06ZLwti1fl3xlz397fuhKoJ8QZjJ2ePCh3cS1XCjnG3Wp53jzhqVbG0b4Ot+NhvVNTPPmzbH448U4tcepqKuri9m+srIS3U/pji1btiAjg3+ljdLD9/OEcOUk2++Frvd/3wVmW1fWsu58FkhQaM8eFF91Fep2FLuW5w68BAW335b4wPVQs2Ej6n7cFne/zOOPQ5MzTodI8jEuhWZeyEBA6CHnrCikE5Cth6ALCSs0G3oIISEh7U88OuysbF2Hbn52svOw7c9LAOB83rM/w8GYT8b7vB74c4E5nP9iczy7TeP5SE4HkcrKykDv48cdd1xK69B1Hc8//zwWLVqEwsJCtGrVCiUlJa42a6qrsbSqCo/uLcXa6uqU1NGkSRMMHz4cf/vb35CdHfyzMhDwu6wfNVw7yvdYo2nk77KeFc7YUWr17RNUxCtUBViuXsAqQpv9OVQbAFasWBGzTYcOHdJQCRE1lB9//BHnnnsuNm7cmPAYl112GV5//fWkBmO++uqr+Oijj7B9+/a4+gW9iCMR0f6gefPmMdswWPvAEQqFcPHFFwdqK6XEv//97xRXFO6RRx7B8uXLsXjx4qSM9+ijjyZlnAPNuHHj8L///S9Q28ceeyzlfxZCRERERERERERERERERMHx0sJEREREREREREREREREREQHoR9++CFmm3379uH8889H586dceKJJ+KGG26IK6Q2VWKGYsXKNIgaEO2/0ghQ9OmuhJJFDGO2l6nh0u5gaSv0VqgtzZBcqQRMSyEghbSipyFhhU1L930pIYQ0H2vQYPQTMB5LIaGZv733pdCgSfNmrYM070e6acZNmmNLZwwpM8z1Vi1OjdLqDw0SVg3CXmc+K7s2Y2+Zy4WEEDCXxx+q7URppy9UO2b7VOe9+YUn2+HmsOfrvtpKM6Q0uGbNmmHUqFH46KOPsGPHDsyYMQM333wzzjrrLLRp08a3T05ODk455RSMGTMGH3/8Mb744gsMHDgwKcF3J510Ej7++GMsXboU119/PTp16hQWNiWlRMeOHTFq1Ci7bTJCtYsqirCjYoe5P4UVveoEZgt1Tjpc4YHmfe8yv9ObPYYZ5OveTqTGnjmvxz51RqOe7yxdunbBP//5z8Bj/Pjjj+jTp089qqCDUVhYaJA2nkPDCkOKFIpkhy77LndWrFvzOa6/djR6dT8dwy4fhnn/nofS3aVxh3/a49fUYOc1I1C76RvX8iY9T0OLvz7ue05PJb2qCrtuux3FV16Fmg1OAGBmp47IG3oVRNOmUftXf74ORRddjJKbbkZo9+6k1eWc66wLg1g33Uw4t8K1dYTgXEDEbm9f2MRsZz9hKxRdfZ11+79h80Yo613LEHY/yLz165dQf6J6yMrKCtTuqquuirjujTfewMknn4zc3FxomgZN09C+fXs8/vjjgS7EsnfvXlxxxRW47rrrMH36dDz11FPYtGlTWLtaAJfv3JGSUO2mTZti7NixKCsrw+TJk+MO1VYl9DnXSfaPPnaU77LCukiLN/Da/VUodg1Bb7GLjTw2Iu8n5Rt1YI0tVDsUCgUKrD3jjDPSUA0RNYQnn3wSRx55ZMKh2vn5+Xj//fcxffr0pIZqA8afkyxevBjt27ePq1/btm2TWgcRUUNq1qxZoHa1tbUproTSYeTIkSguLo7d0Gx71FFHpbgifzNnzkRmZma9xznssMPQqVOnJFR0YFm2bBkmTpwYqO1vf/tbjB49OsUVEREREREREREREREREVE8xH1T+tp/ffXIjq3Q/vCChqyHiIiIiIiI9jO9OtyDppntGroMIiIiIiIiIiKK0z/+8Q/ceOONCfUdMWIEnnnmGWialuSq4hMpANMWKz8rSvdIgYXWciWD2D2eUIIWveGKrlHMtUqAoxHmqJvLrHBIM8zRtSxkBz/qesjeTsgOjwwhpIREhnT3enX7djykPZ4dRek8B918YnZupZ125nnuxl5xR52pQdZquLW1TsLODRZWXLjTQgoJmOHidjy5kE6AthUxrgRpw+4bPVQbShV2tUkI1VZfb3u+CHdL3XU/wlzzzCMr4NN6OYwgZGvOWC2d8Fd7BunuuWTMGWMehcy5FbLnjXmDjmZZBShoEixEJIiqqiqUlJRg3759kFKioKAALVq0SGvQXU1NDYqKilBZWYns7GwUFhYGDoyMxwffL8CmXRsghAYJYYfKW0HyUmbY9zOs4HmpQRMZyLB/G8sztUwjkF4oYfcyw4iXl0YovRBCCcY3jg8jfF4NnDdC6yHsowYAlMB65TgRzhFiXVTAOnYQ6SICQNixYrUZNWoUnvvnc4H339ixY/Hwww8nuPfpQOac7zzLTOrZWV2elPOsZ739ng0dFeUVePCBh/DU35/yDYkdOvQqTJv2ctzPt+rTT7Fj0KWuZRlHH402c2ZBNm8e11jbu3ZD3Q53SFCzcXcjf9TIQP31sjIUDx2GqhUrXctzzvsdWj79D4jcXIT2lmHfzHdR9urrqPnii6jjae3bo/WLzyPzpJPieh5+NpVswIrtn0LCCOyVkOaFPoxzp3U+zZAZ5nnUuJ9hnoszRCY0qV5kJMM8vwrz3G2eQ82LfgDORU6c86z1ecb9SUZI5xzrPnfqzmcUY2H4Zw/EPr/GQ4rkhi7SwSMzMzNwYNxtt92Gyy+/HKeccgq+//57nHvuufj2228jts/Pz8fixYvRrVu3iG369++POXPmxF13MjRv3hxjx47Fn/70p6QHlwIBvs/WZ+wY730R+Z1a4ikz6KnJZ8xo3wsSvUhFYwvVBoB58+ahX79+Mdu999576Nu3bxoqIqJ0KSkpwe9+9zv897//TXiMPn36YPbs2Sn5swyvzz77DLfeemugiyxmZmaiOgUXtyAiagh79uwJFK69c+dOtGzZMg0VUaqsW7cOXbt2DfTdrGXLltixY0dKvhsGNWHCBIwbN65eY/ztb3/DmDFjklTRgWHPnj3o2rUrvvvuu5ht8/PzsW7dOhx55JGpL4yIiIiIiIiIiIiIiIiIAhn/bD8GaxMREREREVH9MFibiIiIiIiIiGj/dOedd+KRRx5JuP/gwYMxffr0Bv1H5MB+EK5th3DqnmZW6LHZSQg7pFMPecKvzSBkuO5bIcrGLWSP5/SxxldDQa3x7UBtd2SoHVrqhILDDqKOtK/9Qh+FvXeEEoJthVyrUZLqY2m/XHZwpXRCKIXS1lrvBFaLuEO1veFsyQjVhmc/6dBdIcXOcrjaRBsnnmDtsMBXO5DdCU5X51CdHgL0EEIAQuacscK1BQTa5x+acIjdwaqspgyvffEydIQgpWYHYBsBr1IJfDVCXK3AbCdg2wh+zZSZ0KBB05RAWLOPPa75WAgjvFt4g7XNY8Q+nsxjyH2s+ARrK8dKMoK1AaB79+5Y8981gfahEALvvPMOBgwYkPgLQQekoMHafpezUB7YDcPeo9XzrNJXPQ87F6EAautq8c5bb+OB+ybg282Rg2NPO+00LF++PNBzVPkFa+f064uMww+Pe6yyaS9Dr6x0LWvS8zRkdeniHr9/f2R1dS9DKITiYVejctGH7v5nnIHWr74MkZkZtr3qtZ9j75RnsW/uXPcOVYi8PBROfx1ZUQJ1g3j3vXcxY9Gb+FXPE3HUCUeZFyDQlHNsBjRoyNAynIsYWOdekWGsN8/RRjC3cyEEofw2zpdGiLZUzq/2pxzXhUCsi4E469RwV9fnImtBgufXoBisTYnq2LEjNm7cmLLxNU3DZ599FjFcu2XLlti1a1fKtu+nsLAQ999/P0aNGpXybTVEuHagbafyK4Bns7HCrw+kUG0AGDp0KF555ZWobaSUqKmpafA/byGi5HnllVcwYsQIVFVVJdQ/JycHL7/8MgYNGpTkymI7/fTTsWzZspjt2rZti6FDh+L666/HUUcdlYbKiIhSIxQKBbqo7Lfffsvz3X4sFAohNzc38Hvz/Pnzcd5556W4qtg6dOiAbdu2JdQ3Ozsb5eXl/J7hMWzYMLz8crCLIj7//PO45pprUlwREREREREREREREREREcVj/LP9kNHQRRAREREREREREREREREREVH6lZeX16v/jBkz0KdPnwb/B8TCDKSOyCeI0D0AIoZrG4Gy4Sut5br9WBlCCUbUdT3st3sMQAgdum6keNrhthKALqDrIaOVkBDQEdJ1CPu++bTM5yZhtLeCp3XrqQsdeigE3Q7H1aFLXalFmCGhxs7SrXBmGPXoyr6zn7FPcqkQauiu08gJjdTNMEpznSts21imhmEb/65fjds2+gphhVUqwZUCER/7BQWnMlTbK0iYW6R5FpVfc6GkwQoAocg1Wa+/8TTN+WeHchvtQnodyqr3Ij+rIL7aDnJrflmNEOrswGrr0LBngjK1hBLA6hwXyvxUjxMd1sFlD2Qdd9555pxfBFzB7j7tXGKdL+th6dKlOLzD4di5c2fMtrqu49JLL8VXX32FY445JjUF0QGnvlPXfu/0hGqrKisr8e+5/8GsmbOwbu06bNiwIdDY+/btq2d1yljvzUvaWFXLV6Bq+QrXsoxOncKCtcteeDEsVFu2aIFWTz/lG6oNAFldu6DVlMmo+WI0dt15F6r/+9+wNnpZGYqvHo62C+ZDa9Mm4efx7Zff4o3HpwMAmhc2R7ezuuKUs7uhW69uyG+Wb1xUQujmRUc0qG+irouVwHwfFM6FR+zPeNZ/pOvDjtlLwDeOSDnn2u+7zocRpYLGGfxKZLnjjjtS+p2vrq4OZ511Fnbs2IHs7Oyw9RUVFSnbttdhhx2Gxx9/HJdddlnathnz+2zMARD391l120CEgG31y24yWV9XAn5POhAtXbo0ZptDDjmEYXdEB4iKigr069cPH3/8ccJj9OrVC/Pnz0deXl4SKwvusMMOC9Tul19+wcSJEzFx4kSMGjUKzzzzTIorIyJKjaCfw3bv3p3iSiiVrr322sCh2r/73e8aRag2ALzzzjs49dRTE+o7ePBgfs/wePPNNwOHap9//vkYPnx4iisiIiIiIiIiIiIiIiIiokTw/4QSEREREREREREREREREREdhFq2bFnvMa699lrU1tYmoZr6iRnKFSunLEr3SGFe6vKwSEQlXNuuT/cPv3XSnp3wW2tsKaTyyAyeFlZP60faYdNSSEhrVCHNYF8BITVjnRmyKyEhhQYpNCOo21wnpYRm9tOEBrOl/aMJzbhZP8K5mS3scY0xjNqMsTVIKe26pDm6VbcmzCVSQkoBKOtgPm9ptjHCs83nvZ+HasczTrTx/Fa52wv/dp6sdCsr1HqOpVWl9Qv6O8iU1ZThy+Iv4ERpu2edfdQKZx46IfLq0a7Ga1uh8tZWPK+lbi2z5nqE19rqbWV2WwuUkHU7iNvTNxmhhtnZ2fh0+afIjBDC61VTU4NTTz0VlZWV9d42HbjivigBYM9v33Obz1Tfs2cP3pz+Jq68/EocdfjRuPLyKzHjXzMCh2pbY+yvQrt2ofTxv4YtL7h1DGTr1jH7Z/7qV2gz8x0U3H6b//jFxSh9YEK9aiwtLbXv796xGx++/REev2kShvUcjkdvehz/W/E/6HoIOoBQKAToZoy2rquR2sp9g3WREl25aIV1N9J7o7XcOzf9zsmuNp5xvb+d5Hd3/3h+iBI1fPjwlAd5lpWV4YYbbvBdl6zP1NEce+yxeO+997B169a0hmpbUvkcXRdtibJ9vxsA5WQY301E+lHHrkfNsaRj3iRq69atMducdtppaaiEiFJt1qxZKCwsTDhUOzMzE8899xw++eSTBgvVBoyw/3i98sorKaiEiCh9gnye3J//vOdgN2/ePEydOjVQ25ycHMycOTPFFQXXo0cPXHLJJXH3O+qoo/Diiy+moKL917Zt2zBy5MhAbVu0aIHnnnuuUX/XJCIiIiIiIiIiIiIiIjqYMVibiIiIiIiIiIiIiIiIiIjoINS1a9ekjPPqq68mZZz62h/Ctf2CxNTgZ5ihuEYwtrFeWsHXrjgyK/zMDMSGEpotpU/AtrJcaOZ94fS1Q7mNbQnzt7QDua02EW722Fb4tzOGZoZsO0HaTmC2VLZh1G6EAxvPx6oF5rY1TxgbzHBiqe5FJ1Tbs2/9QrXV1yJVodreORKIlaHpmdN6hEEERPjiCGO4QzmFu60SymwlbNfpddhTXQoKZuVPyxHSdecYVWamfWy7HptLpPfYNsazMq6tV8We/5557GIFbccKf43x2He57j+3gzrmmGPw5ptvBg6fKCkpQa9eveLeDlE8wgKMzfvLly/H1UOvxmHtDsOwK4fh7RlvY/eu3YHHbSGlfZQUFxcns+S0Kn/tdehlZa5lIjcXTYfEETyraSgYcwtaPPqI7+qKmbNQt317wjVG2r+1tbX45L1PcOcVd2FU39GYNW02yveWKzHagBVvrVtvsta50xpE182TsB52PtX1SEHa4XOKaH/36KOPpnwbL7zwAqZOnYqlS5di+/btRhA+kNKLbJx00kn45JNPsGnTJvTt2zdl2wki4XCugKca17fJoH0iBG4HuSUiGYHaVt2N1bJlywJdnGzQoEFpqIaIUqW6uhr9+/fHgAEDUFFRkdAYXbp0wU8//YRrr702ydXF74477oi7T3l5OTZt2pSCaoiI0kPK2P/klsHa+6eysjIMHDgwcPsXXngBubm5KawoftOnT8dhhx0WuH27du3w5ZdfIiMjI4VV7V90Xcd1112H3buD/Xnv008/jfbt26e4KiIiIiIiIiIiIiIiIiJKFIO1iYiIiIiIiIiIiIiIiIiIDkJ9+vRBQUFBvceZMmVKEqpJjkDh2tFCxGKEa/uFfEUNThYAdN03mDlyuDbswF07XNcOPLaWW0HacC+34reFgLDDro0blEBeASMMWwgnONsJ7LXCuoU7TFuaQdc+t7DQbTih3dY2re1oapi2dIK4rWBvKaQdQGyMJ+3gbWH/VsKK4QQPC2tfWPXGCNX2fU2SGKqdKiJCfQ7ddc8vCNmZasI9IHR7P1rhzLurdqNOr0tS9Qeu4n07sKHkK2POWYG6Au79aR9ncM1lNTzboEbFq8c4PDfnGIBPiKH3uHCvMe+FzQFvizgI78PwUfpf3B93jA0eyrVmzZpGESRG+y89aHqo6b+rV+Pcs8/F2WecjemvT0d1dXXgvodpGXihZWt8cUh7LGnbDnML22BkXj6OqalOKFBPZGRAtmiRlJvv+NnZYe1EVparTcXsOWH9ss84HSKBQKGmV16BnPN+F74iFMK++e/HPZ7l559/jtnmh2+24un7JuPS04Zg4tjHsWn9Jmdu2OHZ5kMzRNsJ17buhJ3kzP/onmVRNN6sV6KoRo8ejfPOOy/l2xk+fDjOPPNMtG/fHpqmQdO0pG9DCIHTTjsNn3/+OdatW9eoLuKRrkDoRhU8bX5HT0ag9v7glVdeidlGCIHf//73aaiGiFJh8eLFaNOmDebMCf8cHYSmaZg4cSLWrl2L1q1bJ7m6xBxyyCGYO3du3P2OP/74hIPFiYgaWpBg7dJSXpByf3TGGWdg3759gdr+5je/weWXX57iiuKXlZWF77//HkOHDo3aTkqJK664Aps3b0Z2dnaaqts/vPzyy3jvvfcCtb3iiisa5TwgIiIiIiIiIiIiIiIiIoe4b0pf+2/1H9mxFdofXv9/NEtEREREREQHj14d7kHTzHYNXQYRERERERERESVg3LhxmDBhQr3H2bp1Kw477LAkVJQ8uh4jSDNWbleU7n4hnVGDO61ahLDrstqrddrLlKBHI9wRdlvrx+nhrIcrCFJpq5tPR1d7G22FMMpzhtBdz8WuTwCRdqnwZkp6g5zNIGErs9oO+rXae9r5B2cb4b9SqMuNcHG7rbCWeQOk/UO1w5YlKVTbO/fU/emOsPZv4+qrh88J+7Uwd6r6OnvnhG4m1YV03Xmk69D1kLXGWKfrCMFYHrJu5uM6vQ55mXkozG0TaB8crN7eOAO/lG23Q+ilGVKvmQH2QkjjvpTIEBqk0KBJDRrM30KDJjOgSQ0ZIgMZ0rhJYa3ToAkJTWYYY0sJDZoRJG+H05uh+kqovRqYbx9jMIJhjFB9wO/48Ub/248CHj/eNl6/+93vsOiDRYH37wsvvIDhw4cHbk8HJudcpzw2JeP8unDhQgzof0lcYdoA0F7TcFFuLkY0zUeOcK7jYd1C0NFxyRLkHHNMXOMm0/au3VC3o9i1rNm4u5E/amTEPqG9ZfipU+ew5QV/uh0Ft9ycUB2Viz5E8VXhoT+5gwah5ROTEhrzkl49sXTlKhTXxXcRiBNPPhGD/zgIffufh5zsXPtcLKVmnmeN8651TrXOvdYFS6wLk0j7fCtdn0vsTzPSOdd6z7G+l1aIdp5FWPPANJH8gGI6+Fx00UUJBWs2BkIInHPOOXjuuedwTAOej4OI+V02mduK8wIUyZSqMO1GFRzu0blzZ3z99ddR2xQWFqKoqChNFRFRsoRCIQwbNgyvvvpqwuubqaYAACAASURBVGMce+yxWLRoETp06JDEypKnTZs22LFjR1x9+vfvj1mzZqWoIiKi1MnOzkZVVVXUNkOHDsW0adPSVBElw0MPPYS77rorUNusrCz88ssvaN68eYqrqp8FCxbgrrvuwoYNG1BXVwchBA4//HCcf/75GDduXFIusHyg+emnn3DiiSdi9+7dMdseccQR+Pzzz9GsWbM0VEZEREREREREREREREREiRj/bD/Evnw2ERERERERERERERERERERHZDGjRuH008/vd7jdOjQIa3hX0HEDNOKVW6U7n4BYFFDwaxadN0dlqjDEwLtF0gt7O5WWKM7ktoIzDXaGKGOdsAjIgXsWqG/EoBU+gBCWsGQVlikGTApzFBfn5sUZtCkGTZp3YyxzMBJJfzXqELZjhRGXzukUsJ6pkZfaY/jjcpubKHaaeU3h819LYzJYrfzVqbuB+OuE6CuBp9b9/ZW78G+2ooUPIkDwxfF6/BL2XbnWLN+zPBVWHPenP2AM5cNwj7mnHlsvkb2mNZ5Q7fPDYBurreGMZabGeuuvma2evh5xqJ7fnvbRJjeic77+fPnx3VBhhEjRmDNmjUJbYsONnHMSaXpt99+iz8M+UOgUO3uWU0wIi8PM1oV4r/t2uODNu1wc14BcqMcDzU//BC8rkaibst3vsu1dolfcDerR3f/bf34Y8Jj/r+dxbizZQH+0qoZBublomNWZqB+6/+7HvfdOB59u52Pv93/d2zdstX4PGudMM37YRfMcK54Ejam78dhv3aBKoygcX3kpoPMnDlzMHJk5ED+xkhKiYsuugjbt2/HokWLGn2oNpDe7xUiyk+qt3Ew+vbbb2O26d7d/72SiBqvNWvWoF27dgmHakspceedd2LTpk2NNlQbAGbPnh33e9ScOXOwbt26FFVERJQ6GRkZMdvMnz8/DZVQsqxduxbjxo0L3H7q1KmNPlQbMC5guXLlSpSWlqKsrAx79+7F+vXrMXHiRIZq+9B1Hddff32gUG0pJV599VWGahMRERERERERERERERHtB2Qj+3ettt0792HXzn0NXUZEjbU27rfEcL8lprHvN4D7LlGNtTbut8RwvyWG+y0x3G+J4X5LTGPfbwD3HRERERERERERNX5ZWVmYOXMmOnXqVO+x3nnnnSRUlFwNEa4dMSDMFa5tbNwKdI4arq3GR9sB1cIOqPbdshJGbQdsW8HW0gxSdoVsO6HXVuC2E5Ztbc8JbA67qf2lVIK51SBtaYdmW2HaAjDGhtPWeq7q9qxwbfV5WvujPqHadgB1GkO1I025iCHH3vGjbUcJ0lbH1T0NwobQYc4HpZeZy63btQkUlRehLlQXefsHqb3Ve/Dpj8vsOWgHZFth9WHHC5zj2A62l85y5ZhXA87tMG7Pa+WcI4T94ho5+8I1jYQdwK/Q3YHqrkB2qK+/M4b6uz6klFj52UpkZ2cHah8KhXDmmWcGCrygg5se7c09wqqSnSXoe14/7N5dGrHroZqGm/LzsaCwLV5v1Rq35zfDr7OyXGHaftu2llQFCNJsbEJlZb7LRYBwqUhkfj5Ebm7Ycr2iPKHxKnftwr5dJdABFGoazs7Nxg3N8/FoYQtckpeL1lKLOcbuklJMe3oa+vW4ANddOhIfvLcIdXUhp4Hw/FbrVv4CbmO7yAxRqkyZMgULFy7E0Ucf3dClRJWRkYEhQ4Zg586dmD17Ntq2bdvQJR2UDtYAbT9ffvlloAt4XHzxxWmohoiS5aabbsIpp5yCHTt2JNS/ffv2WL9+PR566KEkV5Z8PXv2xPjx45GTkxO4j67rGDhwYAqrIiJKjTZt2sRsU1RUhOLi4jRUQ/VVXV2N3r17IxQKxW4M4KKLLsIf/vCHFFdFDWH69OmYPXt2oLa33HILzjjjjBRXRERERERERERERERERETJIBvrX+b/dsNObPl6Z0OXEVFjrY37LTHcb4lp7PsN4L5LVGOtjfstMdxvieF+Swz3W2K43xLT2PcbwH1HRERERERERET7h9atW2P16tW45ZZb6hWW+vjjjyexquRJd7h2tOVGWrEapm2GbPuEa9sR0mZotJmGbQbjCk+crrXOCNAWTlauE/Jr/1jh2cII2QYgpDKSUMd297XDsz03K/TaG3wtrWBvIe0wYCGcMG0raBtKKLYVom0FDzvBwVD6SwhpbtMTqq22jhWqDR1pCdWuT5ic79i6OxzbP9Bdt+d2WHC7ro5h7Tt1/+j2MntcIbB582aMuHZEws/lQKRDx4It76OmrhqQzv5yjgMrJhtwz0wB6M6cN1Y44djSfF2s+HwhnaPRFanvDVzX4dqac26IdiILX+fbOs6/YhZk3rdt2xbz5s0L/N5TXl6O7t27Bw5AIQqivLwcgwYOwpYtW3zXj87Lw6dt2+GjNu1wY14BjjRDpeM9s+/7+uv6FdoQNP8A7dDevfUaVmjhYdeiSZOExire4L9f84VAn9xsTGjdHDc3K0DXJlmBXrOlH36C0Vf+H0Zcdh0AJyxdh3EtgrC/bxtwIrj6eoawA9mZPUv7kd69e2Pz5s3YsmULHnzwQZx11llo1apVxPd0TdNwwQUXoGnTpmmpr2/fvigtLcUbb7yB5s2bp2WbRLFMnTo1ULsrrrgixZUQUTJs3LgRhx9+OJ566qmELrAihMCoUaOwdevWpFzwMF3GjRuHiooKvPTSS4H7bN68GdOmTUtdUUREKXDWWWfFbKPrOsaOHZuGaqi+evfujZKSkkBtW7Zs2SgvJEz1V1RUhBtuuCFQ2y5duuCRRx5JcUVERERERERERERERERElCyyoQsgIiIiIiIiIiIiIiIiIiKihpWbm4tJkybh66+/xqRJk3D77bfjuuuuw1tvvYVVq1YFGmP58uXYsWNHiitNTKBw7WgZOMkM1zYKMoKN7ZBnhIVru8YR6njCFYhsBFF711vLnRBpK/xaWGHXMEKtpVCDto3IXimlHW4thHRuEX6kErpttVXHkkJAs4O4NTtM26pa2qHb4YHawtVGje2G8lzU2GLY/ZzdHSFUW7g6pSRUO2rfeFZGmp8RM9xF2GNhDaQEvLuHUoLMdbsjhBAo31OOwX0uxUsvvYTXXnstWuUHlZXbl2N72U/G/tWVOSms404AZoC8czw5Ifl2sLxxNJrzXyrHLAAoIfJmCD7McHoA6qtmjqm+/sqLLOAO3rbqU+eBq3mEyaWcLyMF1McTwn3mWWfir3/9a+D2mzdvxu9///vgG6CDQqJn4lkzZ6FFQQssXbo0bF2eEJhVWIhb85uhUIYHQcfi/Wix74svEqyy4WiFrX2X127enPCYek0NQmVl4dtq1y6h8X7537qo6yWAk7IzcXPzAvy1dQtc3DQXBTL2jFmyaAm+/N9XgWrQdT3eaw8QHTCOOOII/OUvf8HixYtRXFyMyspKvPvuuxg2bBj69OmDCy64AHfddRfKysowd+5cjB8/Pi11zZs3Dz169MCKFSvSsj2iIBYsWBCzTYsWLZCXl5eGaoioPu6991507twZW7duTah/q1atsGLFCjzzzDOQcv/8J13Dhg3Du+++G7j92rVrU1gNEVHyPfzww4H+7P9f//pXGqqh+pg0aZLvn/35EUJg4cKFyMjwv9gc7d/GjBkTKGBd0zRMnToVmZmZaaiKiIiIiIiIiIiIiIiIiJJh//xbWERERERERERERERERERERJR0xx9/PG655RZMnDgRzz77LH7/+9/j5JNPxoUXXhio/4cffpjiChMXKAA5zeHautLGDsSFOwjaDo62gno9wdJ+4dNOKLVUQqudIF2hLHMHWJvBv5BGELYdmi3s4G0jdNsM7zYfW+HZUjgh20aQsFSqU8OEYbe3A7/N7ahBw954bastzCBxe3+IBEO1I7xW6QjV9h0vkWhYvzlrBbdbOztCcLxrnikh49ZcUSvaU1qKkuIS6LqOkSNHYt266EGmB4Mtpd9h9fZVkHbQvXTmpXUMAJD2MmN2S+vYUoLkpb1enfVQjiFPeL7rnGAtNpbrVhs7eN54rIb3CwhAVyaFz/wIFBLr1yiBdNmbb7kZgwcPDtx+5syZeOyxx+LfEJHiH0/9A4MGDoq4/m8tWuBXmVmBxoqQT++y76uvoNfUBC+wEcjo0AEiOztseeWSpe5zSBxqv/7at29m584Jjbf9v6vtfe49ralbEQBaaxouy8vF5NatMKZZATrHeH2nPjPV1d9Pcj8JEO3/srKyMGDAALz00kuYN28e5s6diwkTJiDbPJeMGTMG7RIM0o/Xl19+iZ49e6JLly5Ys2ZNWrZJFM3GjRtjtjnppJPSUAkRJerHH39Ex44dcf/99yMUCiU0xpAhQ1BUVIQePXokubr0GzBgQOC2xx13XAorISJKvkMOOQSdA/xZRVlZGcO1G7HVq1fj9ttvD9z+rrvuQrdu3VJYETWU9957D6+//nqgtnfccQfnAREREREREREREREREdF+hsHaREREREREREREREREREREFJEQAq+99lqgto09sCzV4dp+wcjRwpKFEq5tB94KI/BWrdU1tlDbCzscW0gngFeaYbx2b/OxE7JtLtOVUF/Pj93PDgh2blJokEILW+4N0/aOKIWA0H3CtJWAbWs329HgZviwmp4dvj/sGGI7cNjZl40jVFsdN3AUqe7elr1N63lE2YY9gB2w7cwH579OTyuBVA1wtsPehUCT7CZ26/Lyclx88cXYsWNH0GdywCmpLMH7W+bB2HHSmceQdnC2E1QvXMeRfbwKo62ZkG3OXVcrSDs8Wzm2lONAjZ53v3pWwKwaMu/zRIQS0G3dV1e7+rvDuZPt9TdeR8eOHQO3Hzt2bKO+mAM1bu++8y5uHXNrxPV3FTRD7yY5Sd2mXl2N8s8/T+qYKZeRgSanhgf+1X7zDapWrExoyH3z3/dd3uTssxMab9vKFWHLYmX+ZwrgjOwmeKhlc/yjdUtckOv/Wn/4/ofQ/QLEhWdEz2nRtw8RAQCklPjqq6/QunXrtG1z3bp1OOWUUwKFGhOlytatW7Fv376Y7S666KI0VENEifj73/+OI488MuH3k/z8fCxcuBBvvPEGpDww/hnXnj17Are98cYbcffdd6ewGiKi5LvvvvsCtbv//vtTWwglpKKiAr179w58MYxu3brhgQceSHFV1BDKyspw/fXXB2rbuXNnjBs3LsUVEREREREREREREREREVGyHRh/I4uIiIiIiIiIiIiIiIiIiIhSpqCgAB06dIjZ7vvvv09DNfVjB8hGY4YM+w8QY3yfBkHCtXUddvKtE67tHsMOlPaEa7taCSdi1wrMdgoXTmSvEMq+cIdvS6HG9Co3EeHm09YexwrxNgOyXSHR1rZjBWrb653nBwE7CBpwAsrt5Z4QYL9QbW8YeqpCtaOOFc9Kz5xUs7KD1G7vC3soZXYIK9wZ9hp1FuTl5bnG2rJlCy688EJUVFTE3O6BprymHHO+mYnauhoIc55bwdj2/IQxf6WyTMIIk7QittUgfGm3l8oxYx2b6hz1hJ+b/1Wz0+1zgBowL9QRlPOgOqdcGbHB55MyrP+6gKSUWLlyJfLz8wO113Ud/fr1w/bt2+PeFh3ctm3bhmuGXxMx/HhsQTMM95zzkqVs2bKUjJtKOf37+y4vHT8eem1tXGOFSktR9tK0sOWZHY9H1q9Piru20m1bUbr1B2dBAm/PR2gZ+L+CfLTVtLB1vfv2Nj6nMSebKKmaN2+OTZs24YQTTkjbNnVdx4UXXpi27RF5vfjii4HaDR06NMWVEFG8SkpKcPLJJ2PMmDGojfPzr6Vfv34oLi5G7969k1zd/iMUCuHBBx/ExRdf3NClEBEFNnjw4LA/F/fz1Vdf8c8oG6Gzzz4bpaWlgdrm5ubio48+Sm1B1GDuueeewP//+sUXX0R2dnaKKyIiIiIiIiIiIiIiIiKiZGOwNhEREREREREREREREREREcU0ZMiQmG127tyZhkqSI1Dwa7Rw7SjdEwnXtrdnBm07wdDuzQK6EyANNWzaSrh2wnid4F7hKtmOTLZDp81u0knLdsKwlRskhC7Cbz5tjbRnJRRbCfB26gkQqC2cEGA7BtsVHOwOHI8nVDvo6+P7WqVI0DpcvIHbgCvo2U7SVoLIXfsG1jyC85oJ5TUDkJuTg2bNm7m2s3LlSlxyySWorq6Ov+b9VGVtJWZtehfl1WWucHoJJUge0jyUjGNACmnOazPUXjoh9tbxYN2skHRrHOMGe2wjsFvax6/3ODB4jheYx4Pz6sOVEutznguUIevXqJ7hswUFBVi2bBk0n4BbP1VVVTj55JMTDjejg9OWLVuwZ88e33VPtGiB61IUqg0Ae5YsSdnYqZI74GJoha3Dllev+x923/kXIBQKNlBdHXaNuRWhXbvCVhXcOsb9gSegLYs/iruPn+9qavFLXV3Y8gGX+oeKE1H9NW/eHOvXr8cPP/yA+fPn45///CfuueceLF68GF999RXuvPNOnHnmmSgsLAz8uSCWTZs24amnnkrKWETxmjdvXsw2eXl5aNOmTRqqIaKgpk2bhkMOOQRr1qxJqH9OTg7efvtt/Oc//0FWVlaSq2t4BQUFgQJnVbNnz0aHDh2wadMmXHPNNTj99NPRsWNH/OY3v8HVV1+Np556CmvXrkUo6PcMIqIUC/L/xXRdx5///Oc0VENBjRkzBqtWrQrUVgiB2bNno6CgIMVVUUP47LPP8MQTTwRqO2bMGPTs2TPFFRERERERERERERERERFRKjBYm4iIiIiIiIiIiIiIiIiIiGI69dRTY7bZn4K1gXqGawMJhWtHCk62AnqtAFxXuLbPCGqYtHAF6XpCkc0QX6eNE2JtRlnb65WWTmCwqw9cYcJO4DVc4b9qELb0DdL2hn4b7ZwgbiVQG2bWN+wCnLBgdX+qodrw/G4kodrqdgLnD+vubds1WM/LZxvuxbqzX5T67Vrs8HZzX+rq/HD2vRAS3XueEra9999/HwMHDjwowrUraysxc9M72F1ZosxvzZ6/6rEDIWH9uI8FaRxnZlC9NH9bx6K7vXUMWGHaAs7Lb4bXK2cEdYYZudnK6+2ZuvZ8UILrITyvvbXAau9zfMG9GWcse1V8PwDwq1/9ClOnTg38uvz888/o3bt34PZEnTt39l3+eqvWuCgnN6XbLlu5EnV796Z0G8kmcnJQ8Je/+K4rf/0N7Bx9A0KlpVHHCBUXo/iP12Df/PfD1mWf+1vkXHBBQrV9s8AzXoLh/h9VVoYta9uuDU49/TQAPm+53msTeC9wkeKLcBAdSDp06IDzzjsPI0aMwPjx43HWWWehU6dOeOihh/Dxxx+jqKgItbW1qKurw5o1a3DDDTfg6KOPTnh7f/rTn1BWVpbEZ0AUzPr162O2OeGEE9JQCREFUVFRgbPOOgtXX311wn/ecfrpp6OoqAgDBw5McnWNSzzf3y3btm3D8ccfjxdffBHLli3Dxo0bsXz5ckybNg033XQTunXrhszMTPTv3x9FRUUpqJqIKLhHH3000Pf8t99+mxcFaCQWLFgQOEgZAG6++Wb++fIBqrq6Gv379w90bB555JF44IEH0lAVEREREREREREREREREaUCg7WJiIiIiIiIiIiIiIiIiIgopt27d8dss3r16jRUklyBw7UjhTXGGa4dbblajx2QrAYi2+nSzmZd4bdWILYSTm2vkWZ4rxXI63reajCvN+jWDAEOcPPvD2W5Wr1Ti9oXylMVwgkAdwK11X2gPAcr9FdXQ6Gjh2q7a4wulSGZUUf2rgwL73TaefeHsd4v6NhoYIcr60of3+BygXfffBcfzFvkW+K///1vXHjhhSgvL4/2TPZr5TXleHfT2yjZV+yE2Atp7h0j9NoO1xYSmnUsSjMu2xVwbwZqCydcXlP6OseT2cYO2DbGlOor5AmfVx8bjdRjRdjjAXDPpUjnt1ghtVEC6+vjqquuwvXXXx+4/ccff4w//elPSds+HdhatWrlu3yBT7hysuk1NShduDDl20m2poMHIffi/r7r9s2Zg59PPxN7Hn0M1atXI1RaCr26GnVFO1C1dCl233sftp9+Jio/+CCsb8aRR6Llk0+Ep/8HUFtZie8+WhR27rHe9p3PHLF9Xl0TtuyXn4sgtWh/vTb+moXr85w6UpxjMbebDkJSSnTt2hVPPfUUNm/ejB9++AHnnHNO3J/Rq6qq8O6776aoSiJ/xcXF2Bvgwhp9+/ZNQzVEFMusWbNQWFiIJUuWJNQ/KysLL7zwApYuXYq8vLwkV9f4DBo0CD179kz6uKFQCHPmzMEhhxyCv/71r0kfn4goqJYtW6JLly4x2+3btw/Tpk1LQ0UUTSgUwpAhQ6Drwa6+9utf/xqTJk1KcVXUUMaPH4+ff/45UNspU6agadOmKa6IiIiIiIiIiIiIiIiIiFKFwdpEREREREREREREREREREQUU7t27QK1q6kJDyds7AIHsjVAuLZrmR0SLeBE5SrhkWGh1D7LAUgp3EHAduBu+JjxZjf69be24oR0e8K3rfqEWruwg56t/a4r+8S7/+xQbWvfBQjVDvycUhSqHXk6Rd+eE8wZHqStDKLsO90O3tZdDWCHNlsPhPLbWGe8Xl1P6QotQ4tY04IFC/DIE4+gJrT/Hf+xlFSW4O0Nb2J3ZYkdii2lBikEBKRxPAljpkshzb+MJcz71nw31ylz33isma+j9dg4XqQQTlth/fUu5ThyHT/uEHvY2zBbqtNJvUiAsNabB57PcQZ4jinrd4BckvoGbU+ePBmnnnpq4PaPP/443nrrrXptkw5u2+rqEu4rItz3UzJ7dsLbaTBCoMWkvyH7t+f4rg7t2oU9Tz6Fov4D8NMJv8KPRx2D7d1Oxo7LLkfZ8y9ALysL65Nx1FEofHM6ZIsWCZX0zYL5qK2oMMpzyvTd/95ldQA21dRgZkUF7t+9Gxt9PrtmZGYEOtcZ203SpQWCXPCAiAAAHTp0wIcffohNmzahV69ecfXNzs5OUVVE/l555ZVA7a6++urUFkJEUVVXV+Oiiy7CgAEDUGF+zoxXly5d8OOPP2L48OFJrq5x+/e//43MzMyUjB0KhXD77bfjoYceSsn4RERBTJgwIVC7hx9+OMWVUCwPPvggSkpKArVt2rRpwhfSoMZv+fLleOSRRwK1vfLKK9GnT58UV0REREREREREREREREREqcRgbSIiIiIiIiIiIiIiIiIiIoqpTZs2gdplZWWhvLw8xdUknxUsHVO0cO0I3Z2Y2/DlkcZXw7XtMOmwQFt3yLSw+gslfFcJy7ZCd9VQbindQddOaLcSAGzdIgRvWyHA0tPPDgU2EprdQd5SCdSGE/CshgWrDbzj2nvADgQX4cG/DRWqnUDQetQETc+c8AZvCs/zjDWvnLkF6LpTlbMP3aHMAgLHHHsM/jjyjxFLbNu+LfoN6YOvd36Fipr97/iP5PvSLXh3wwyU15QB5jEAIc39I+2Qeuu+tIO3pRFKDitg29i3Umh2wLZ102C2h7FePQ6kelOCsO3XyQ5GDz/W7cBs8zEAV1+bPTeizM8GCnhdsmQJWrduHbj95Zdfjo0bN6awImqs4pmiW7du9Q19Oy0ry30E1DMp2e9jgQBQ+uGHqN29u36DNwDRpAlavTQVeSOurfdY2f/v/6HN3NnQDj004TG+mPFm4LZ1OrC5ugZzy/fhkV17MLxoJ8aW7Ma0vWX4rKrat8+wkcNSdmENIkqeY445BkcddVTg9kIIXHTRRSmsKHns7zkJ3IJtIPbN59td3D8xt5OCfdDYzJkzJ2abnJycuOYyESXX4sWLUVhYiLlz5ybUX9M0TJw4EWvXro3rO+yBomXLlvjuu+9w+umnp2wbd911F+69996UjU9EFM0FF1yA5s2bx2y3adMmfP/992moiPxUV1cHvhCDlBILFy5EQUFBiquihlBRUYFhw4YhFArFbNu6dWtMmjQpDVURERERERERERERERERUSoxWJuIiIiIiIiIiIiIiIiIiIhi6tSpU+C2p512GjZs2JDCalIncLh2tIDtiKv8w7VdywXCg5SVvq76hPUfV/qZssoTki3U/DLlnhrkawYDCyFhB3FbNwgjLNhzc7Zt3Fzr7W0LeJ+mHaht74PggdrqvnCFZjd0qHacrGkU9ty8OytG/4iE89pb+1PXPeHLcO9Lde5A+e/dD/wFD016MGwT+QV5uGfiODTNa4qaUDW+LvkKRRVFsSpr1HTo+Gz7Cry3eQ6q9RojFNsMy5b2caKGaqtzXQnPtpZLIx7bCqA3Quad40SawdyAEdhtrLOOGwFYbWEdr1agunpcWOHawnnldOXcAWElqVtP0ud5RzhPqceCM2md9XEcV/HIysrCqlWrfEOQ/dTW1qJnz56oqKhIST10YPh48ceoqakJW943JyeucRLNm9erq7Hz7bcT7N2wREYGmt93L9rMmYUmCYTmZRx9NFpNmYzWL70IGSCQKpLyHUX45oMF4ZmsyotSoetYvK8Sk3bvwQ07SjBhVyneLCvHuupqVOqxX72eZ54GQD2HWh9zvO/Xyv0onxu8qxpf7CvR/mvGjBmB23bo0AHZ2dkprKZxCBRAHeSnHuHegbezHwVkJ+rzzz+P2ea4445LQyVE5BUKhXDllVfinHPOwZ49exIa49hjj8V3332H22+/PcnV7V8OPfRQLF26FMuXLw8UPpuI+++/H2PHjk3J2EREsVx11VWB2l144YUproQiGTp0KCorKwO1feihh9CzZ88UV0QN5c477wx8Ac5JkyYdlBdGISIiIiIiIiIiIiIiIjrQZDR0AURERERERERERERERERERNT4FRQUoEuXLoFCodavX4/u3btj6tSpGDRoUBqqSy4hBPQAoYveAGdnAERM3BQQ0H1WupZbY+pOSKOu62Yosu5apvZ3l6ZsQwlNtvsI3dXDVZGVa22FVMdLqd+7yMnMBraEJQAAIABJREFUVlN5hdNeCYB2uihp4Z7QcTvw0juGt693m7GeQgqD3CLNgcgTylllzU31N3QdQslMtp5n2DY8+86YU+Zi3dq9whwbEOZGdSEgAWRkZOLK4Vei/6D+eH7yC8jNy0WPXt1x/AnHQ5c6QnoddOioC4WwpfQ77K4swdHNj0GGDBaK3Fjsqd6DD7a8j5/Lf4aQRsw1hIQEYEe9mwHbgBOeLSGdQG3zvrCW+YVpu0K6JaQayG2OYWxdQNrHpAR0sx4l1N4bmO8EpgPqnBJOwrodZgjhjOKdld6g+qDnhGQGbR9xxBGYOXMmLrzwwkDn5V27dqFXr15Yu3Zt0mqg/UvkcywAARQXF/uuOlTTUrJt6zyrfjQoeuUVtL3mmnpvLx6tX3sVem2da5l2yCEJjZV18skofHM6ajZ9g31z5qBq2TLUfLEeob173Q0zMpB57DFocuqpyO7XD9lnnA5ImehTsH3+2qvQa2rcodYwTo/fVNdgeWU11lZVoSbB9HOpSfTo2d01NgDXe7Gxwu9CBH4jimjv8DEl/HmM6CAR6Hubady4cSmshChcWVkZSkpKYrbr3bt3GqohItXq1avRt2/fiN8PYpFS4s4778SECROSXNn+7bTTTsOuXbtw3nnnYcGCBUkf/9FHH0VlZSX+/ve/J31sIqJoJkyYgKeffhqhUChquy+++AJr165F165d01QZAcD3338f+KJL7du3xx133JHiiqihLFq0CE8++WSgthdeeCGuuOKKFFdEREREREREREREREREROnAYG0iIiIiIiIiIiIiIiIiIiIKZPTo0Rg5cmSgtmVlZRg8eDA2btyI4447LsWVJZ9feLUva7U3LdEnXNpZ5R98HBbIqaRxuoKUzb5+AeBRA7aVoG5vhjeE//OsT662KyDcu4M8dVjtowZqK/W72qmBk40lVDtKuLqXkycuPLvDJ2xd7eTpH3lwYby8whwt5A55FcIJ/DTmk4AQZqi2vc91QDcCm/ML8nHzHTciBB2hUAh1eh1CoTrokBAIQQoBHQK7q3Zh7S9rcESzI1GY2ybYzmhAOnT8r+hzrNy+ArWhGkgh7CBq+0cY4dZWuLZwoq+N4GwrEFs4y9SbsEOzhR2mLcwgbOEK3zaX2ceEuR0z5NyaolI5HowxrNcRSl/YtStPNmzSBJquMY6zVDn//PNxzz33YPz48YHaf/7557j66qvx0ksvpbYwaqSiz+aPF38ctmxQbq7rsXrRgVjiON3b9m3ciNIlS9DszDPj7Jm4zBNPTP6Yxx2LzFvHALeOAXQdobJy6HtKodfWQeTmQmvZAkhCYLkqVFuL1S+94Fq2NxTCqspqrKysRnFdXYSesR3T6Ric2utUnHnuGWian2eebNXPG7AfRz/zeS9oEKmVErhtTiTnwgieC4f4bDQd51+i/UHQz+7XX389rr322hRXQ+Q2ffr0QO2uvvrq1BZCRLZQKISbbroJkydPjuviDKr27dvjgw8+QKdOnZJc3YHj/fffx7Bhw/Dyyy8nfewnnngClZWVmDJlStLHJiKKpKCgAD169MCKFStitj3zzDOxdetWNG/ePA2VEQBceumlMUPPASArKwsbNmxIQ0XUEPbs2YM//vGPgdq2atUKzz33XEovsktERERERERERERERERE6SMbugAiIiIiIiIiIiIiIiIiIiLaP1x11VXo2LFjXH3+9a9/paia9Aj8j6ojZfFE6e4XiBgeQO2MrdYiIOwARr/QRVegrhpQrfQXRkqwGeoY4Ucg7hu845nbCGvkqde3Znievyeku1GGagfZTsSaooQ6eeaBvb+s/eJ9fSF8A7md0GYBVyW6E/At4Kyzg52F+qpKO2jbCoxW7xu/JWr1WmzctQH/2/E5ymrK4thD6fVj2Ta8tWE6Pv3pE9TpdRBSmsHZ0vgRElKavyGhmc/PCN+WkFKDlBKa0Mznr0EKo51x3/3YGN/ZZ9b+so4XI5xb3YaxHfUVgvrqCOWxEsqtsvsI5bwh1FHgmjPOvPIJd40iVUGv9913H/r06RO4/bRp0/Dss8+mpBbav+3evTts2ZEZmSnfrvetavvkySnfZloJAZmfB+3QQ5FxxOHQClsnPVQbANa/8xb2/vQTAOCbmlq8tKccE3aW4j/l++IO1T6287G47JpL8dgLj+HDLz/ErCXv4p7HxqH3+b2NBq5rnfic23Rnrf04VjZjYtmNRBRFRkZGoHbxfI4gSpaZM2fGbJOZmYlf//rXaaiGiDZu3IgjjjgCTz/9dEKh2kIIXH/99di6dStDtQOYNm0annzySWRmJv/71rPPPovhw4cnfVwiomgefvjhQO3KysrQvXv3QEHPVH8rVqzAypUrA7X985//jLy8vBRXRA1lzJgx+OGHHwK1feaZZ9CuXbsUV0RERERERERERERERERE6cJgbSIiIiIiIiIiIiIiIiIiIgokJycHb731FvLz8wP3GTduXAorSo+4wrX9cnkSCNd2LbfCtT1B2kIoYdRCCXX0jOP98dakhvR6U7IT+hHSE6LteT4+9fk+b6ud9Zx192vR6EO14xjOeRruTmHzIEb/yLU4QenWfNJ1Z0grZN3ZB+7AZmOuwbkvBKRwXjMjcFrYwdMww7etx6VVpVjz82p8WbweFTUVsXdImhRV/IL/fDsXc7+ZhZLKXXaQtbQDtYVzgxm0bYZua3ACtI317qBsI4jcWSftkG0JzS+w2xWy7Qk1t8YGlP2vHDd2e+N1hdLXft0tuuc3PPMn1mSKcKylw3/+8x8cfvjhgduPHj0an332WQorov2Bd54uXrw4rM0JAUJZRYT7sdp7f+vm/dKPP0bZ2rUBRiKbrmPpk5PwRVUNnt61F8/vLsOXVdUIElMlhMCxJx6D318zEBOeewD/+d8cvLLwZdw+4Tb8vwt6o2WrFnA+cKnvmc4FQbynRyHget/0TgzX5woGahOlzBlnnBGo3bXXXpviSojCrVq1Kmabo446Kg2VENG9996Lzp07Y9u2bQn1b9WqFVasWIHJkydDSv4zrKBuvPFG7NmzB6NGjUJubm7Edi1atIh77KlTp2LKlCn1KY+IKC6//e1v0apVq0BtN2/ejAEDBqS4IgKAoUOHBmrXvHlzjB8/PsXVUEOZO3cuXnzxxUBthwwZgsGDB6e4IiIiIiIiIiIiIiIiIiJKJ/6NLiIiIiIiIiIiIiIiIiIiIgrsV7/6FWbPnh01DMWrW7du2LFjRwqrSj3hCh2OwS9gO0a4dqTgaVd/T8C2q50eoUbhtPEGWNvLlFxtv+riuvntI2uVd7ueWsK6qYHa8AkUb8yh2k4RUVZFWhklfdMKTVZCle3Hunv3R9qv6lyxg7M9VblCta3/Siss2uqrOWMICSHNQG0hodmB1BKalNCEBgDYsa8IK7cvx7oda7GrsiTy80whHTq+37MFczfPxsxN7+DHvVvtAHA7PFupXwhlmdSsFmYItxGWbQXKG8HZmhmmrUGzQrOlZgdma0rAtrTDW41Rjd9KKLlSg3EQGcsB5bVRw9Dt1xWA36sqlONHqKN4ZoEnyN4VYh9FqoO2pZRYvXo1cnJyArUPhUL47W9/i5KShplr1Lh8//33OLnbyb7rCjUZdfb6rYsnaNt9ljV/6zq2TpwYoyepFr85HeOWr8Ybe8rxY21dzPZCCvQ4tztG3TsS//rvG5g892mMHnc9zupzBpq1aO6c/VwfX6zznvlQ979QQaTPDa73Z113LTfeLz3tU3zeJDoYTJo0KVC74uJizJs3L8XVEDmqq6tRVFQUs90555yT+mKIDmI//vgjOnbsiPvvvx+hUJBLsoQbMmQIioqK0KNHjyRXd3DIzs7GM888g/Lycqxfvx6PP/44nnzySaxatQp1dXXQdR0lJSWoq6tDt27d4hp7zJgxqKysTFHlRETh7r777sBt58yZgwceeCCF1dD777+PjRs3Bmo7ZcoUXhzjAFVSUoIRI0YEanvIIYfg6aefTnFFRERERERERERERERERJRu/L/BREREREREREREREREREREFJdzzjkHq1atChyuvXbtWnTp0gUfffRRagtLg7gCmP3CteMMWg5bpgY9KkHaati0KzRZDx8vWrh1WNB1nLnascbz3Yb3OUcI1LbWuQK1G3OodpycpyWgvnBhAeve19RJ+YwefmyHYjvj6jqcV0Y4wcve4Gah3hfCCJc2fwvlvias8G0zSNoKixYCmjRCpyGA4opirP5lFT7Z9jG+3b0ZFTUVie62wEoqS/DZ9pWY/uVrWPDdfPxctt2u0QoAl9IJArfWaUJCk5oRGA5hhGJbgdlmOLZmB2ob7SWkHaptjy+McZ1Abidw29mfRg1CCkDZd8Y+d6a7tI976Xp9lFfT/u0O/1WOJ935FS1UW21rzz/d5xgLELydDK1bt8aiRYsCh6CUl5eje/fuCQeoUeOmzsNoU3DmuzNx0oknYd3n68LWNRUCHbSMiP2jnVqDvHuofYXnd+lHH6H0k08CjELV1dX44513YWdd7EDtth3a4A+3Xo7nFj+Lu5+9CxcOvQD5BfkQMAL6obxtOh8llAtHwDo3+rz+utEWunm3Huc+77jei2YQUTAnnHACOnXqFKjtbbfdluJqiByzZs2Crsd+o7jqqqvSUA3Rwenvf/87jjzyyMCBm175+flYuHAh3njjDQZxJskJJ5yA2267DTfeeCNOOeUU136VUmLVqlXo2bNn4PEqKyvx6KOPpqJUIiJft9xyCzp27Bi4/T333IN77703hRUd3EaNGhWoXWFhIS677LIUV0MN5cYbb8TPP/8cqO3zzz+Pli1bprgiIiIiIiIiIiIiIiIiIko3/u0uIiIiIiIiIiIiIiIiIiIiilvnzp1RVlYWuP327dsxfvz4FFaUPvUK1wYSCtcOC1dWA249wdNWwHaQWqOFXEcKyI71E882XO3UMPAYz8s1lCfkN2ggpRpMnlJxvN56hOV+43kDkq27wjVVlP2uzAnhGkPYU0rA/dgdOSqVyszXwgx2lhBmyLMVGi2MQGnpBEtbyzU4wdT76irxze6NWLz1QyzZuhhf7fwSOyqKUBuqjfz8A6qqq8IPe77H8p+WYcaGf2Hmprfxvx1rsa+2wti+VAK1rQBsGHXbNbuCr6Udnm0HaJuh205wttHGWmbtA2v/WH2F1c+1bySEgLl1ASlgV2PsdXO/mq+ZFJ5ZbwejO5NEqEHpSii/1c57XKpB/fZcsfoqc8Z1bCphtOnSs2dPPPnkk4Hbf/fdd7j44otTWBE1ZjPfnYnBgwajosI/wP8PTfPQTAlzc83kGNPaLzRbve+5/kN4O13HlvvuAxj8HtOkSZPw3XffRVyf2SQTp1/UC/dMuxtPzJ+EgSMHoFXblsr7m8q+XITrt9rWe8kC53yqjmKdJ6N83rLSuz394hY2BsO3iVQzZswI9Fnkyy+/RNOmTXHLLbfwohuUcjNmzIjZRtM09OrVKw3VEB1cSkpK0K1bN4wZMwa1tYn9+cL555+P4uJi9O7dO8nVUTRSSnzyySc4++yzA/eZPn16CisiIgq3cuVK5OfnB27/wAMP4Pnnn09hRQenefPmRf2zItX8+fNTXA01lHfeeQevv/56oLbXXnstzj///BRXREREREREREREREREREQNIaOhCyAiIiIiIiIiIiIiIiIiIqL9kxACAwcOxDvvvBOo/caNG1NcUfoIIaDrfqnZPvzCoAX8Q7fhhCXqngYCwr1MDdc2w2+tmtT61JC5aDVHC2n01hJP36j91HBonzDwsPBov2BJT5B0XNttBMJeV5uZgOzXxg5HNl5n9Td0HeYv9zaE2UlZ4Z43zlas/SjN/OwQJHQ9BCkEQpAQesgI1NZ1ABJ1AAR0SGG0E0JCAsa2hIT1Auq6DjgP1QJRVlOGvaV78O3ub6DrOnIyc5GflY+8zDzkZOYiW8tGltYEGTID0hyzTg+hpq4aVXVVqKitwN6qvdhTVYpdVSXYW7XXdUxISGWu6EbYqRo2btyxn70ZX23uB2kHSls/Rmi4GccthTskGwJSaBBCQIMZ0A0zhFxo0Ky+UprtpNlfswPKhZDm62O2FUa4tifq1fXYqd78bSWtqyHawunpzDDfaRf+Onk6NGSw6//93//h008/xWuvvRao/dy5czFhwgTcfffdKa6MGgPr7XHnzp0YOXJk1Pe+/8vLizpGjLc/n37h53RrLL+3/or167F92ks45I/D49vQQWTbtm148MEHfdc1L2yOcy89B+ddeR7yC/KgSQlNaHbgvxr+L4T7nC7/P3t3HidFcbcB/Knq3uVGLkFUEEVQ0SCItyigxgPQBDwAjxA0RjTE14sYjyRe0ajE8xXBqKAiigdgFDVqQIR4BFDwVUBQuZVjuWGBZXf6/aOrqqvn2OmdnZm9nu9+2p2prq7+Tc9s9Yr4lJBm3rfSsxGsUhDMcgLwbx3Svl+ExTeZxUIqO1VmYwyiWu6oo45CkyZNsG3btrR9i4uL8dhjj2HSpEn44osv0LZt2zxUSHXRp59+mrZPu3btIK0FPoio8saNG4fhw4ejpKQko+MbNGiACRMmYODAgVmujKKSUuKjjz7C2Wefjffffz9t/yVLliAWi3E+JaK8adq0KWbPno1jjjkGZWVlaft7noerrroKy5cvx7333puHCuuGW2+9NVK/E088Ed27d89xNVQVNmzYgOHDh0fq26FDBzz88MM5roiIiIiIiIiIiIiIiIiIqoq4c8w55v/V6HBYS+zfvmlV1mNs3bQL8AT2aVm/qktJauvG3dWyNl63zPC6Zaa6XzeA1y5TvG6Z4XXLDK9bZnjdMsPrlhlet8zVlWt3crs/o1HBflkZi4iIiIiIiIiIap45c+bg+OOPj9x/+/btaJwixLKmihywDSQPRizn8GSBywlt9lORvB7P80LnrlDNOZAQmG232c/jXltof1xDRUJ+cxmsnTKEvALvswi1i+T9TE62F9rnJQnW9tRX0GC1eEDMi5kRPMRUu4eY7ufF1HcPMcQQi/nPy7yYv8+LocyLIeaVIebFUKa+x1RbmXkcQ1mszIxRhjLEYjHEUAbP81AWi8FDDDHP88eCBy8W87+HavD8Or3gNfuPPev1Wpc91efdBJHbodRW+LSQgAq1DoezqkBtSEgVqi2EFaytArQlhB+qrdodOCpMW8KRrh+mLVW7kCZo29Hh3NIfQ48t9GMr2NtULnT4ttWqA2IBEzCrXzYQPNf7/bxxEXpeXpB2toO1M/m5PPLII7Fw4cLI47/33ns466yzKnweqh48eAlzqT23iVA78PsRv8fo0aOTjtWzXj2MadECjYVMmiFvvsed0n4ci3scHBdUpdvVzIpYqM3fRJPG6P7RTNRjuGtS5513Ht5+++1QW+v2rdH3inNxynknobCwEI7Q86iaQ9UiBg5cONKBK104Qn2XDhzhwpUOHOnCgWMCuf3j1FhqjrYXRgjuB/78L6wFDxLCuwEkzMEJixsIk7hu5l/rGABJg7UzmX+lYNAg1W5Lly5F586dK3RM06ZNsXjxYoZrU9bFYjEUFBQgFouV2+/SSy/FhAkT8lQVUe22Y8cO9O3bF7Nmzcp4jJ49e+Ldd9+tdX9uWZPtt99+WLduXdp+3bp1wwcffIBWrVrloSoiIt+ECRNw+eWXV+iY448/HtOmTeN8VUlRf98WQmDhwoU4/PDD81QZ5Yvnebj44ovx+uuvR+o/Y8YM9O7dO7dFEREREREREREREREREVGVuGvsuai2f1N+nxYNqmUAnVZda+N1ywyvW2aq+3UDeO0yVV1r43XLDK9bZnjdMsPrlhlet8xU9+sG8NoREREREREREVHdcNxxx6F9+/aR+y9dujSH1VSNCoXBetZmBihn7Ljw26RtQXauH8xohf/aNZrj4vrE982m+HOYYEl1DZKd364z2evT9YfOU01Ctcs/cXm7wju9UHuqUGj1LUkQp+fp8ORgHHMOzzrOfhxENFuPTCSo9cgPkRaAFSfqh0kLoQOmHSts2gkCT/VmB0pLCamCpR3pmMdSOHAgVQCq2if8/o4KqdbjOlKqAGt702HW1hhJt+B8Ujom3Fpvrnot0qrBEa5fh5T+YzWOHlOHYzsqyNV/LXFjq8Buqa6dDuiW+j1QQdrBtdUB2/bPi2qXwoRl6/fThGqLuEBXkfrnJSFUu5zPaLZDtTP1+eefY5999onU1/M8nHfeeVizZk2Oq6KqYn9sFy5cmDJU+/mWrTChZSs0VkHDmX6aRYrHyfvGz6aBsu3bsfTGGzOsonZ74YUXQqHaBx3RHleP+i3++uZdOG1gTxQUFqh5Uc91MAsNBIHYMgi+BmC/Gwn3ORE8C94tvbACgqPi30RrbvZ/h7EC3/U+e4EThOfR0PxLRBnp1KlThcPptm3bhq5du+aoIqrLPvzww7QhfwAwaNCgPFRDVPtNnToVrVu3zjhUu7CwEM8++yxmzZrFUO1qZvny5ZH6zZ8/H+3atcOcOXNyWxARkeWyyy7DiBEjKnTMf//7X7Rt2xb33HNPjqqqG1555ZVIv2+ffvrpDNWupV599dXIodrXXHMNQ7WJiIiIiIiIiIiIiIiIarlqG6xNRERERERERERERERERERE1d/XX3+NtWvXRu6/YcOGHFZTdTIKp7YDttMcmizENqEtWQB1kppMmxfeRPxXBUO37fDuUDh2/HlSjJssRDz01Et+nWtEqHYEqcK1y+sTDsaOGK7tp4uq62ntE0INF5xFHyNVSKlQIbT6sVSBpVL4gds6zFoIAanCrP1A0yBQ25GOCtDW4dpBoLYjJBxHB1Y7QZC1CbSWQVC1dIKQbnWsH4ztBOcQOsw6ySatMO9Q8HdwHn9MHcytz6sDuV1znKPPI+0g8XC4dxCqHYRv+5u6lpCQUl9XHV7uX3eoa2iCXoX902LHoNuBripI23rfdb+kga72By5+XkoTsl2VGjdujE8++QSu60bqX1JSgh49eqCkpCTHlVG+xH8e9+7di4cffgQ/O+pnSfu/2ao1etWrl2bM8JOot45kQdvJgrRFwiawdeZHWPPss9FOVEcsX74c1113HQDg8OMPw/889XvcNvGPOPbMYyClE5oH9VWWaskHeOq5udHpudCfTYX+DkBIfZQwixuoQ0Lf/bkwmGvNMhTlfUDK+bXGSLF+Ruohq88cTFTdXH755RU+pqioCGPGjMlBNVSXTZw4MW0fKSX69euXh2qIaq+SkhL0798fAwYMwK5duzIa4+ijj8aaNWtwxRVXZLk6yob69eujUaNGkfru3r0bp5xyClasWJHjqoiIAk888QROPPHECh1TWlqKP//5z2jXrh2+/PLLHFVWu40dOzZSv2f5Z2210tq1a3HttddG6nvIIYfgoYceynFFRERERERERERERERERFTVGKxNREREREREREREREREREREGfE8D9dcc03kgNKDDjoIffr0yXFVVatSwc3J0jdDuxODpysSRm3XZrelDNBOEYaddNMh2snqLu8c5b2GKCHhNS1UO4Psdf81Bhc39JrDu/wmHbIdH5acUIsOUA/GDYU1CwBSv2dBdKk0MbB+CLTQwdAyCGSXUMHQKhDakX74tR1yrcOqHemawG2pArZNILYV1u3YQdU6pFvYIdo68NoK8baCuKV0w5sVsu3a9ejHOggbcYHYcOICsu1jXfMag3odOE5c7SpQ298cE6QNWMHkCH52gkhtdUwQ52p9JoL3MxSeb3+YQp8p6/PixX1u9JutDqgWPzvl6NKlC1544YXI/detW1fr70V11dw5c3Hcccfh5ptvTrr/woYNcXRhIaJOxqZXhODjcKh2svtV6uP0vuX33IPt//d/kWqr7fbu3YvBQwbjkGM74JYJN+P6MSPQ5aQj/DlRBHOdXoRA33P8i6l/N9Ex2fq+JMwcqxeKMH+FVggIqd4NdWx8+Lk/JlTSdniCjW+y752qS7Av1afBWnDF3MO98DAVDeEmqmtGjRqFZs2aVfi4O++8M/vFUJ02e/bstH32228/SMn/lYMoUzNmzMC+++6LadOmZXS867oYNWoU5s+fj1atWmW5OsqmLl26RO67d+9enHzyyYjFYjmsiIgobObMmdhvv/0qfNzq1avRo0cPXHTRRVwEsIK++OKLtH0OPPBAHHTQQXmohvLJ8zwMHz4cmzZtSttXCIHx48dHXqSDiIiIiIiIiIiIiIiIiGou/m1MIiIiIiIiIiIiIiIiIiIiysj9998fKTBKe/zxx1FQUJDDiqqHCofQenFbmsOTB3bGhSjbaZB2QHZcfHKy2lMFZ5f7VU7odmjsJF9Ja7auS7JA7vJeQ6rXlTfpQi/ThKenbi8nXBvJw5Q9ACLU1bpuaqcJ1xZ2QDOsnirEFNK8FzLJZ0OHQvtB1H4kqYSElOFwbTsg2wRgq3BsR/X3Q6qD0Gx9TBBgbYdpOyZkW6rNEQ5cFY7tH6NCtqE2YZ9DmrFMELYexz5e6jYnOF66cGUQtC2FDNem+vqv0Y0L1Q4Cu4W6dk7oZ0r6AdrqGsvQz4Fql367Cdi23kOI4GdO5cSG3lX7M5MQxm5/ZpL87FVHQ4YMwf/8z/9E7v/JJ5/g+uuvz2FFlG/jx43HSSedhK++Sh5M7QqBG5o0rfR5RIrHUfqnO97bswcLr7wSezdvzqi22uThfzyMs0eegaseuhIduhwEqABtKezga2tBB+Ev/CDV3Cmt+5V5HIrJRhDKDXuZAis8W82hnn6u+MeGY7ftG27ofU3yO0GkbOxknRiqTZSWlBLvvfceHMep0HHr1q3DTz/9lKOqqC5asWJF2j7HH398Hiohqn1isRguueQSnH766di2bVtGY3Tq1Ak//PADbrrppixXR7nwhz/8oUL9f/zxR1xwwQU5qoaIKFFhYSEWLVqEtm3bVvhYz/Pw+uuvo3nz5njxxRdzUF3tU1Iq8KhDAAAgAElEQVRSgh07dqTtd9555+WhGsq3CRMm4M0334zU9/rrr8epp56a44qIiIiIiIiIiIiIiIiIqDpgsDYRERERERERERERERERERFV2HfffYfbb789cv/bbrsN559/fg4rql6ShUFHpoNtKxjAbEJ0EzsnHSsh4NoO986GuEDvcsdNSBdNfQ0rGuyb11DtqCrw3nqh9vLfHBOQbIKWBTwvRbi2Gs6D/uzY19wOeA5GDGoLB0D7gaVByKkfGi1McLYO15ZSh0/LICzbUcHUkJAJwdlBQLUfPB2EW+sA7FAAt1QB3iZg2zWh245wIKXa7GOFGw7TtkO34/rZgdqOCgAXcWHgQVi4DNXqB72mCtW2wrSFVN+FCpKVwRVXYbJS2O9G8M9QqLb1Poffu+SfNxOqXc5nsbqGamuPPvooTjrppMj9H3vsMUyaNCmHFVG+fDHvC1x99dWIxWJJ9wsA9+7TDAc4bsox0n26U91KKhK0LUI/r0F/+2d5z6pV+PqKYYjt3ZtmtNpr7oo5aHxiA7Tp0MYKzrYXHQhCtnUbVBsgIKQ086leWUCo73pWtRcs8BeOkCpQ235v7PshzGMPUL/bBOLvv/pwc18V8Z+VuEUOvGr6+wpRDbNp0yasX78ew4YNq/CxixcvzkFFVBd9/vnnKC0tTduPoa9EFTdv3jy0adMGL7/8ckbHSylx++23Y8mSJWjXrl2Wq6NcufDCC3HIIYdU6JipU6fiueeey1FFRESJmjVrhh9++AGHHnpoRscXFxfjV7/6Fbp164ZVq1ZlubraZcGCBZH6XXXVVTmuhPJt7dq1uO666yL17dy5M+69994cV0RERERERERERERERERE1QWDtYmIiIiIiIiIiIiIiIiIiKhCFi5ciE6dOkXuf+utt9bZ/4E544DtIE059dhW1GOU9lCKZ7LxdMCkDqqECLdF2ZD82KR1xCeLWiHcqa5ZjQnVjhJOXslw7ZRByWnDtb240GV/v31uHa6tP03+ODrI1A8f1c+FAKRw1HcVoq0CTUPh2kLCgd6nA7P94GtXh2LbQdnwA7Ud4UDCDs+2ArClmxiyHb9Zxzkm1FtabYmbtMK0pRWYHYzh+CHfUtUOeyw3VKNUmw4HD4VqW9dI6M2PeAXUNdPXOiHcVdghvXpP6lBtL+4zkxCkHT/npAnZrq4++ugjtG7dOnL/yy67DAsXLsxhRZRrO3fuxKWXXpoywPLowkK80LIVhjRsFLen/M90KPS6Ah//8PIDQVt8kHayfbpt62efYdF1v49+0lpk2dYfMGfT58F9RgTB2TL+9xPohR38WG0ppQrODvrpe5BZAEIEC0IA9j0zvEBB6H2xf5exFqKA2Rd+DcE9VIm7x6YT+t0l6dhEFO+1117DEUccgZYtW+L888/HM888U+ExjjzyyBxURnXRiy++mLaPEAIXXnhhHqohqh1isRhGjBiB4447DkVFRRmNccABB+Cbb76ps38+WdNNmzYNUlbsf3+7+uqr8f333+eoIiKiRPXr18eiRYvQo0ePjMdYsGABOnTogBtvvDHlAnJ13Zw5c9L2kVKie/fueaiG8mnEiBHYsmVL2n5SSowfPx4NGzbMQ1VEREREREREREREREREVB0wWJuIiIiIiIiIiIiIiIiIiIgi+/rrr3HqqadG7t+6dWvcd999dT4IMONw7QgBzSkDlnWsZ/w48QmeUWqIuqUvNvXYSH2dUoaFl3eqqv7MRbke5UgVrm0/S7gmcdcxebi2H84dCl/WYaU6N1SHlqpwUGmuZRBUKoQO15aQAqHg0iA02grXlhJSBWabcGnYgdNuEJwNCSldOMKBq8KxXSvk2g+3DgKsXROG7YbaTRv841w9pvruQPWRDhzp+u3SNeHZUkjVpoOz/RrMa4kP0pZWGLgO1oZ6fXBC46qIVytsO3guRHDNg/Bt/R5J6721IrWFFaptHgcfC2E16FDt+M+JfUCV//xkqLCwEHPnzkVhYWGk/qWlpTj55JOxY8eOHFdGubB7924ccsghWLJkSdL9TzRvgTdbtcZp9eoDqFA+diI9v8aNE/842TlEkr5J9wn/L3QKCKyfOhWLb/1jJQqueVZvX4X3l70HeDE199mLOkCFWtsLd8BamEDdr6TuL8xcqjd7jhQmghtqnzRB3f58Gdwj9btkB22H3m0v3MdI8ntApF8NknWq5O8URLVVLBZD3759cfHFF2Px4sUZj9OoUaMKLcxBVJ4ZM2ak7dOyZUvUr18/D9UQ1XxLlizBQQcdhCeffBKeV/FfioQQuOaaa7By5UocfvjhOaiQ8uHwww/Hu+++i3333TfyMaWlpTjllFMYTEtEeeW6Lv773//iyiuvzPjPV2OxGB555BG0adMGM2fOzHKFNd/XX3+dtg/n/tpnypQpeOONNyL1vfnmm3HSSSfluCIiIiIiIiIiIiIiIiIiqk4YrE1ERERERERERERERERERESRbN68Gf369cOmTZsi9W/evDlWr16d46pqjiCoOAdjlxM8bc5ZXhC2SLJVrIBoW5JzBwGZiSfNJFBbj1ktpMt8SlNmsnDtoC1JuLZAZuHafoe4cG177CCk1IRrQ5pQU0BCSisUWodrwwrX1o9NkLY0wdOOCZa2nkNaAdVBKLVpk1a7CbNW48I+Rp8zGEs/9sOx/f7S+nJM2LYeU4dwq3PBD/Y2r8mPzzZh4aFQbalfh1Dhr0Hoqw4d96+ZHaot1TWXQaC2FaotrffBDnk1odqhj5YVDqsDs+1QbfsN171F/NHlf1Dtn+HKbNnSrl07vPXWW5HH3Lp1K0444YSsnZ/yY9u2bTjjjDOwYcOGpPs/br0fftGgYYXuIOn6qh+ftMclC97W07OZk5Ns8QHOP44fj8V/uiNq+TXamu2r8c73b6MsVgqohQaEcIKQbOg2Ye4zOgjbzMVqfhXW/UeYqHJpFoCwg7f9MaTJz44PzhbWOyYg/Pffi3uPExYpEMGiFdZCB/ZIQdcUc7Kqxz5Hsrm5Il9EubRs2TJce+216NmzJz755JO8nHPVqlUYMWIE3n333UqP1bVr1yxUROT7/vvv0/Y55phj8lAJUc33pz/9CUcccUTGf7bYqlUrzJkzB6NHj4aU/F+narqzzjoL69evx+WXXx75mHXr1uGvf/1rDqsiIkokpcQzzzyDr776Ch06dMh4nKKiIvTu3RtnnXUWFwW07Ny5s6pLoDzbsmULfve730Xq26VLF9x11105roiIiIiIiIiIiIiIiIiIqhv+7TAiIiIiIiIiIiIiIiIiIiJKy/M8XHPNNVi5cmXkY8aNG4eCgoIcVlUz5TL0ubxw7XLDa+ODtv3Bom9RxI2fLkw30xDIahOqrVXDcO34jqEwUOhwbb9VCmn6JwscBQA/kjQIgwasoGgdOC2DoFMdei11GDbsgGw/CNs8Vv2ldOBKF44IvvubCykcuGq/K104jv/ckWqf2uxzmONlcLwjJVzHMUHcJqBbWuMLF45048awjpFWSLiUocBX83qs1xkKIhfh6xcXn+1f61CItv1+hD4S1nsmTHvSAFcPKT+DNTmI9ayzzsLdd98duf/ChQtxySWX5LAiyqbNmzejT58++PTTT5Pun9CyFTq4LoB0U2y0vdZ6BGmFQ7VFwr5kodv6sYTJZDZ7Vz/zDL65+SZ4sVj6k9dQK7Yux7Tv/4nS2F4IFaptFnuACsUW/hXS86sQwsyxQgoza5qAbaHvYQKOHbitNv9eZ236ubqj+cfqxQb0ZyC4D3pIfK/MnGx/TlJ9Zirwu0FNnoupdps9ezYGDhyIFi1a4JBDDsFTTz2F//znPzjllFNw3nnnIZbDeatfv35o3749nnrqqUqPJYTAiy++mIWqiIDFixdjz549afv94he/yEM1RDXXmjVr0LlzZ9x7770Z30+GDBmCdevWoUePHlmujqraCy+8gNdeey1y/8ceeyyH1RARpXbUUUdh2bJleOCBByr138k++OADtGrVCk888UQWq6u52rZtG6nfTz/9lONKKF9uueWWSO+nEALjx49H/fr181AVEREREREREREREREREVUnDNYmIiIiIiIiIiIiIiIiIiKitF566SVMmjQpcv+rrrqKYVHlqHT4czmHpwtgrHDAdjZYQc9RArVrXYhkJcO1kw0XDtf2UoZrB01WmHJCqxe3P3m4thDShIr6vVTYqQiCtKUQcKQfXCqFUIHTfvipCZ22NkdKE0otoQO1/SBsP0y7wG+DY4VSqyBsFWqt2/TmCheOsEK41eaP5X83IdzCgev4/f3nrtnnSh3K7YdvOyoI3IEfyO06rgoBd1VwdziM29SpX59+3Srg1XwlC9VWz4P3QySGalsxvToYFlbQq/2ZCIVp6+9xodqh/hE/lNUuyN5yxx13oF+/fpH7v/zyy3jyySdzWBFlQ0lJCQYOHIgvv/wy6f4RTZri1Hr1U0676T6xUT/R8aHYqQKzkx8b/PSmWp/C3rfmpQn48sphKNu1K2J1NcfCom/w7g9vo8wrC0Kx1b1CwA/PFiZUO/gNQZqw7CB4254jpVq8QS8Y4T+HuleJYCx7XrWuulCLRcDaDyDUH+Z4NWdaHzoztnU/Dt+7y5mX06h1vyNRjXTYYYfh1FNPxZQpU7B58+aE/W+//TYcx0HTpk3RpUsXjB49utJB259//jn69+8PIQTeeeedSo1lu/vuu9GxY8esjUd12/jx4yP1u+yyy3JbCFEN9sgjj6BDhw5YunRpRsc3bdoU06dPx8SJEyEl/3ep2urCCy/Er371q0h9N27ciCVLluS4IiKi1P7whz9g/fr16NWrV8Zj7NmzB9dddx06depU5+e0vn37Rup37rnn5rgSyoeZM2fi6aefjtT36quvxnHHHZfjioiIiIiIiIiIiIiIiIioOhJ3jjnH/FX8Doe1xP7tm1ZlPURERERERFTDnNzuz2hUsF9Vl0FERERERERERDm0du1aHH744di6dWuk/l27dsUnn3yCRo0a5biyms/zMkyxThKcnHT8DFKyM64JlQvZzUZQZHUI+S33+qUrL82lT/5+2m0i3EcFJ9s16f3hOj3VLuL2e/C7+a0xL6b2xfw4b/0dMcQ8D57nqZFi8GIeYojB8zzE4AFeDDEv5u/1VH948HS7Z/X31BieZ44Jj2OqNPs8eFZ4qRe6Wp7nJb32JijV/qcIB6ia4FYvCIXXQa5+yHg4LFvokHHpBOGvOiDWDoo14dqAkI4ezYRqm3MIHRKbhVBtxIW31uJQbS0Wi6Fjx45Yvnx5pP5SSsyaNQsnn3xybgujjHieh9/+9rd45plnku6/oUlT/E+TpuYTbC8/EBqnnGep+odmTC+xn93HS3juhdo8wJ/PAMSszQNQpvqXebrdQ5n63uion6HHuPFocOCBiS++hvE8D5+smYUF6+dbizYEc14wVwISDoSUcMz8qBc5kJBSLVAgrcUPrEUYHLVIgwN/EQV/v7UYg178QThwhLTmdDW2XvBA1RgEesvQXGzP0xDWIiEiiOpOGqztpQjWTjE/J3seVU2Ys6lmePLJJzFixIgKH1evXj3ccsstuOuuuyp0XFFREc4++2x88cUXFT5neaSUeO655zB06NCsjkt12zHHHJNy8Q+tWbNmSQPpieq6TZs24YwzzsD8+fMzHqNv376YMmUKCgsLs1gZVVexWAyHHnooli1blrbvscceizlz5uShKiKi8r333nu45JJLKvX7oBACv/71r/H000/Ddd0sVlczxGIxFBQURFq86csvv0S3bt3yUBXlQnFxMbp06YIVK1ak7dupUycsWLAADRo0yENlRERERERERERERERERFSd3DX2XMiqLoKIiIiIiIiIiIiIiIiIiIiqtz/96U+RQ7W7d++O9957j6HaEWUcchgx+1pYX5GPscODK7hlwtRXSTUiMDLde5DmJSS/TnabF+6jAtjt9ycUrhwaWYSOFzrIWQRHSRP+aYWgwo+DdoSElMI8F1IFkQphQqf9sGk/wFQHlkrVLlXIqRASjpTmuSNd/7F04KrnrtocodqsgFR/cyGF1Ue6cEXcpvbpczgy3GYe6+9O0M9RAayO1V9Kv24d4qqDWnWwtmO/Vj+CFY4Q5YZqy/hQbREXqi0SQ7Xjf57qcqg24Idmzps3Dw0bNozUPxaL4cwzz0RRUVGOK6NMTJgwIWWo9l37NMMNVqg2kDSjOMnz1J9lL1kvL0kb9M9f4uNoZwofa49hj7X96//D7J+fiXUfflDOSNXfzr078c+lk/HVhgXqXiAg1Hep5j4TZK1Ctc1MJhxIIfwQbKkWIJD+4gbB8dJv10HZ8O9PgF4UQQb3RRE8N/OsnlDNWdUm4t4RL9zHSHKvjw/V1kJzaYRQbaKqVlJSgpEjR2Z07J49e3D33XejS5cu2L17d+TjTj755KyHap9yyin47rvvGKpNWfftt9+m7XPUUUfloRKimmXcuHFo27ZtxqHaDRo0wBtvvIFp06YxVLsOkVLi008/jdR37ty5KCkpyXFFRETpnXPOOSgqKsLw4cMhZWb/W6/neRg3bhxatWqFN998M8sVVn9SSnTq1ClS31NOOSXH1VAu3XXXXZFCtQHgH//4B0O1iYiIiIiIiIiIiIiIiOowBmsTERERERERERERERERERFRSps2bcILL7wQuf/MmTPRtm3bHFZU++QroLZaBeF6/lYbAyPTXue8hGvH7fLCtUUO19ZRzSLYnypc2w+GliYkVer4aBUo7YebBs8dWGHTcFSYtoQr7LBqHXIdBGfrkG0dbC3toG0ZBHAXODp4OxzEnRC0bQd067Ec1wR0B8Hdrn9O/dgEb0vV7pogbUc4QWi4cOCogFeproEfHu5HxuowbT902w6EVWHbobDXuFBtBAGwoX36Ha3jodpaixYt8NFHH0UOq9m1axd69OiBWCyW48qoIjZt2oSbbrop6b7bmu6DYY0aA0g7hUaSLOTa3hn1RyA+eFt/D35efdJql2qfFOE2f2YA9m7ejDmXX46vbrsNZbt2VeBVVQ/fbV6KVxdNxE/FP4UCsKV5lVBzp1Ch2kLtsRZjgF60QfcT6l4kg/lUB2pbc7Ef2C2CMfSyBnp+FQLw9L3OCvM275jVD4lzbHkLHsQz87H9PILa+HsT1SxXXHEFdlVy7lm0aBGOOuqoSPfZl19+GUuXLq3U+WxdunTB9OnTMXv2bBx88MFZG5cIANasWYPi4uK0/fr375+Haohqhh07duDUU0/FFVdckXHocc+ePbF+/XoMHDgwy9VRTdCmTRt07949Ut/f//73Oa6GiCgaKSWeeuopLFmyBEcccUTG42zduhW//OUvcdJJJ9W5RQLvu+++SP2Ki4szXhyKqtbnn3+OUaNGRep71VVXoVevXjmuiIiIiIiIiIiIiIiIiIiqMwZrExERERERERERERERERERUUqDBw+OFG5z6KGHYvPmzWjSpEkeqqp98haubWIhq47QIcE1LJy3Iqo+XDsxCLbi4dow4c0mHTRJuLYUIiFcW7/Hdqi2o/qZkFPp+L1FEKothes/llaYtg6zVqHaQci2G9pnQrRV6LXUfVTYtiMduI4dmu3AcXQfNy5E2w/PdtXYJpQ7FKbtBIHaMqjBkY4JyHZEEKhtP5bWY3VF/euor1voOjNUOxuOO+44jB49OnL/lStX4txzz81hRVRRt99+OzZs2JDQ/pvGTTC8cerfPfR0G//JLWfGTHp8qJcXfEsWnp34OEmwsvouk7SFv4d/uqUAhOdhxXPPYnrvXlj30Ucpa69Odu7diX8texcfLv8XSmIlar4LL8TgCAEhg0UZhBD+wgShUG1hQrVFKDRbmuBsu7/5nQP2wgUwv4cEC0noUG7rfiesZSb0TREC8DzTDsCMByDp/T3dLT/UKcUcTVQdfP/995g4cWLWxkp3n43FYvjd735X6XN1794dv/3tb/Hdd9/hm2++QZ8+fSo9JlEy48aNi9Tv17/+dW4LIaohpk6ditatW2P27NkZHV9YWIjnnnsOs2bNQuPGjbNcHdUk99xzT6R+zzzzDLZs2ZLjaoiIouvYsSMWLlyIMWPGoH79+hmP89lnn6Ft27a46667slhd9TZw4MDIiyX9/e9/x/z583NcEWXT7t27MWzYsEgLcrVt2xYPPvhgHqoiIiIiIiIiIiIiIiIiouqMwdpERERERERERERERERERESUVFFRET744INIfSdMmIBmzZrluKLaLZ+BtaKcr1yfo66oqnDtpCGw+km6cG0rPNu8W3Ehzna4tol7jg/XNoHRQj0XQBC57YehQviB1EJCxgds2yGq0gq0Fn64tgm/li5cqQK1rRBtv02FcEsXjvA3Ccdsus0P5NZ9gwBvcz7o9nCYth3Y7ehQVx2oDb+veX12uLj1GgWscHJ1HeEJQFQsVNuEveq3mqHaSV199dUYOnRo5P7vv/8+/vKXv+SwIopqzpw5GDt2bEJ7G8fBbU2aJrRn45OaPOQ6eGLyl8s5t0jxXCTZJxP6CEjhtwu1X6qfVqnOvWvFCnwyZBA+u3IYdixfXtGXmBdlsTJ8uW4eJi16Ccu3LvODs4U9D/pzoKPb1f1A2IsQSH8+NWHbar8TCtUOQraFDO5LwWIG+t4lTSh3sACEXuxDX3krUNvMw2oW9lO0w/Os5z+CFdit52d7JP2G6znZjBFxbq1Lv0NR9TRw4EB4XqSo+Ejef/99DB48OGVQ1mOPPYbNmzdX6hxNmzbFhAkTMHbsWHTs2LFSYxGl884776Tt06hRI7Rp0yYP1RBVXyUlJejfvz8GDBiAXbt2ZTRGt27dsGbNGgwbNizL1VFN1K9fPzRq1Chtv1gshubNm6OoqCgPVRERRXf11Vdj48aN6NevX8ZjlJaW4s4770S7du0wb968LFZXfb3wwguR+nmehz59+kRaQJiqh7vuuguLFi2K1PfJJ5/kf5smIiIiIiIiIiIiIiIiIgZrExERERERERERERERERERUXIjR46M3PeEE07IYSVU0zD80RcpXLu8fMIMwrVFZcK1TfiyHSmKcJiztScUQ2pCTHWYdhA0rcNMdUCqox/rkG0dpmoCtv2g1HBotQ7Ndq2Aaz8EW0rdVwVoq9BtByowW4Vku9I1m2kLBXb7x7s65NsKzvbHlaY2XZMd6KoDtU1gq/36hB+LK60wcimlCufVXzrotWKh2qGQbIZql2v8+PE4+uijI/e/5557MG3atBxWROmUlZXh2muvTQhzFQCea9ESboTPpj4yvqco51my40O9vCRt5T5OPl8DyUK1w4He+qdcJrQDwgN+nDYN75/aE3NvGYniNatTvo58inll+Kboa7y86EX8d+3nKPXKIIUwc70O1Nb3BrNHOqafuVeY+VSEQrelHsMsxqDuHXCCfXoxA3MuOyjbLAdhzdkwc7iZTc19UQCeZ9oBFbCuP4P6M2F9NkKf2gosqMHfo6i6mTx5Mr766qusjztp0iTsv//+WLFiRcK+wsLCSo09YMAAbNiwAV26dKnUOERRffPNN2n7HHHEEXmohKj6mjFjBvbdd9+M/x3LdV08/PDD+PLLL9GqVassV0c12c033xy5b9u2bXHPPffksBoioopr2LAh3n77bfznP/+p1EIsq1evxnHHHYehQ4emXMSotujZsydOPPHESH23bNlSqeByyp85c+bgwQcfjNT3ggsuwIABA3JcERERERERERERERERERHVBOLOMeeYv67f4bCW2L9906qsh4iIiIiIiGqYk9v9GY0K9qvqMoiIiIiIiIiIKMs+/vhj9OrVK1LfDz/8EGeccUaOK6ob4oNDq6SGtMmP6VVFIGR1D/5N+96mK7+cw1O9Zx48M2xCuKfOAVV16TE8zzMB3Pp4T+9VbcFr8R/r/cE+DzHPtASPvcTndj//3H5bMK4HmH4ItZkqrPHs12r1SH3xksRTCxHE2ppwayGt5zpwXKqwWxHaHwrPDoVkq++eSAh31cdXJFQ7iDa362aodjrFxcU48MADsXnz5kj9CwoK8O233+Lggw/OcWWUzAsvvIChQ4cmtP+qUWPcu0+zco9NFogdPxt45TxL1d9u87zy+3gJz71QWyyuLRa3efBQ5gExeKatTD/29HN/fxkAFLg44Lzz0fmKK9Hq2OMSXk+uFZcWY/HGhVhY9A12lRarVivEWgRzVzDPJQZeS7VYQ7AIgzALF+iFDPzQ7GCBA73oggnYFhJSuv6CCFALMJgFHNR3Heyt+6vFIOzz2m2ANU/rVyJkyjnaQ9y8q+ZlM1/redq/TEG/hNj3ys/DtW0up/yJxWJo2bIltmzZkrNzCCHw9ttvo2/fvqZty5YtaN68eYXH2mefffDGG2/w308przZt2oSWLVum7Xf77bfj3nvvzUNFRNVLLBbDZZddhpdffjnjMTp37ozp06fjgAMOyGJlVFvEYjE0b94c27Zti3zMgAEDMHny5BxWRUSUmVgshttvvx0PPfQQysrKMh6nefPmeOONN9CnT58sVle9rFmzBu3bt48cIn7LLbfgb3/7W46rokzt2rULnTt3xurV6RcObNmyJRYuXIjWrVvnoTIiIiIiIiIiIiIiIiIiqs7uGnsuZDYH3LJxFzZv3JXNIbOGtWWGtWWGtWWuOtfH2jLD2jLD2jLD2jLD2jLD2jJTnWsDqnd91bm2WFnVB/0QEREREREREVH2jR07NlK/Ll26oHfv3rkthqgWSBtome6PWss5PFXgpg71TDjcSphNGcYMK/zUBEnDhEObHlbQtAmOFjoU1d/j6FBSE5gahJQ6QkBKFZ4qBASk/yX87w7UPulAShV8iiAQVVqbIx2zmZBV6LDVNJt0VNhq8N2RSUJaQyGu6rl0VOirX5t+LVKHwgrpvy71XUgVIosUYa0RQrV1bKt5SxmqHVnDhg3x2WefwXXdSP337t2L448/HiUlJQmXgncAACAASURBVDmujOLt3bsXd955Z0J7SykxsknTCo2VdC5MeJ74eU/2E2DavOC5iNsvkjxOJphlg74ydJyAFOX3kWpzAGBvKVZNfgMf9O+Lt3udim+efAI7Vq4sp4LKK42V4oct3+ODZf/CKwtfwhdr52F32W4z7znSD8F2pD8fm3kbeg5VcyZ0GLYTzLt6DBWq7cSFaut7jB5X2PcF6ahxhTmfkGpTYd4Q0loQwb/ewYIK+n5nvxvhf5o50gs/1t/KC9W2+0ItaAEvyfzM/xRLVezmm2/Oaag24C+S0q9fPwwYMAClpaUAgGbNmlX495ALL7wQRUVFDNWmvJswYUKkfsOGDctxJUTV089//vOMQ7WllLjjjjvw7bffMlSbUpJS4oEHHqjQMVOmTMGIESNyVBERUeaklLj//vuxatUqHHPMMRmPs3nzZpx++uk4//zza+2fax5wwAG45557Ivd/4IEHMGrUqBxWRJVx2223RQrVBoAnn3ySodpEREREREREREREREREZGQ1WPuHbzdi+eKN2Rwya1hbZlhbZlhb5qpzfawtM6wtM6wtM6wtM6wtM6wtM9W5NqB611edayspKavqEoiIiIiIiIiIKMvKysrwr3/9K1LfUaNGwXGcHFdEVDtUZbh2XMZyMF6qcO2EUexw7bjA0bhwbRMV61mtcQHaUgdpS6mCUf2AaR3EqkNRhR2QrQO1dXi2Cr52rBBWHXjtqCBu6bhwpL/5fZzguXT9MXQQt7SCsxEOzjZjQ5hxpAhCwxMDtZ0gSNsOGhc6Tlu9fiEhhBWqHX8dU4RqJ4S1xr9/DNUuV+fOnTFp0qTI/YuKitCzZ88cVkTJjBs3DsuWLUto/13jpthHpv+rj/Gf4FTh2uUfFT7eDswOfibLn77DQdsi7nnysycL0PZnDpgQaCnsYG1/XEc9lgC2f7sYX9x9F245+ij0PaY7Ro4ciWnTpmHjxsr9N8eYF0PRrg34uugr/Gv5u3hp4Qv4aOW/sWr7CkBAhV7rOVXqGRIq4tqa48OLJQTB2CKuT9ziBnaotrTnWWshBOkEizSYMYW5NsJ+jGDRh2CBAxl+v4Te4kO11dxszbvCnrf1+6mPs77reV13C+6rsM4tavVcTNVfUVERnnjiiUh9f/azn8HzPEybNg333HMPZIR5Ot7UqVNRUFCAzp07o2HDhvC8aMnyzZo1w/Tp0/Haa69FXjiDKJvefPPNtH3q16+Pjh075qEaouqlpKQEM2fOzOjYAw88EIsWLapQYCbVXcOHD0ebNm0qdMzo0aPx73//O0cVERFVTtu2bTFv3jxMnDgRjRo1ynict956C/Xq1cM111yDHTt2ZLHC6uG2227DscceG7n/yJEjI/97LuXPjBkz8Oijj0bqO2DAAFx88cU5roiIiIiIiIiIiIiIiIiIahL+7WEiIiIiIiIiIiIiIiIiIiIKWbBgQaTQxWOPPRbnnntuHioiqj2EEOWHBCZNwLYHQMoEVz9EO3GnbtdDe+GdJlzb8zy/r+clqVOHiXrwdFy3FfbpebpHcBZPB4d6MfjRrx6k8PuGShD+qBIeIDx4nkDM89Q5pAoG98xrE55uASBUcLhAMLCAqd1uhs531N1C11kEjer1hwOudbhqfIi1DEJvhQyOUKGsOqRVHxOEZAtzuuBMIvScodq5NXDgQNx8880YNWpUpP5z5szBNddcg6eeeirHlRHgB/AlC9A71C3AsMaNI49TzpQZuY/eL+Kem/2qIXHGTAzztp9L9VwCKIs7j7DaAQFH+Ccog57KBMrgwRFAmaf7C8TgwQGwPebh/d278f7OXdgciwFfzse7X87HqFGjIIRA+/btceSRR6Jz585o37499ttvP+y3/37Y/6D90bxVc0gpUOqVoqSsBHvK9mDn3p3Yvmcbtu7ZjC27t6IMZaF7hBR6kRV1bzDzrF6UIWHpBQTznt6keh0SQpolC/xFGSBgL3xgwrKhgrbV4gaOCuMWkCaAWx8jRLD5c7MErAUQ9Pyog8vtau1IdNNTvXnx87Re0CJhFrUb4z9w5czbRFXpwgsvRGlpadp+QghMmTIFANC3b1/07dsXd9xxB4488kgsXLiwwuddunRp5L5CCGzcuDGjIG+ibFmwYEHaPoceemgeKiGqfh599FGUlZVV6BghBK699lo8/vjjnN+pQl599VX07t078uIcnufhzDPPRJMmTQAADRs2RO/evTF69Gi0aNEil6USEUU2ZMgQXHDBBRg6dCgmTZoUeY6LN2bMGDz99NM44YQT8Le//Q2nnXZaliutOjNmzECbNm1QXFwcqf91112HRo0a4YorrshxZRTFtm3b8Otf/zpS3xYtWmD06NF14r9fEBEREREREREREREREVF0/FtmREREREREREREREREREREFBKLxSL1mz59eo4rIaqd0v5P/1FSYFPuSr5Tt8eHvJonnhXSrEJR4+s0oaJCHeR5QcyoFAnB0tKMJ03AdHyIqjTH+I/90FMBRwhIHbQqdIiqClKVElI6kMKBEA4kVJiq2hz13LRJHbAafh4/rj7GEY4KY3VM7aaWIOpVfYeq21HBr7DCYYMAVin8I/3XL4PrwFDtKvXQQw9VKERmzJgxePHFF3NYEWmzZ8/G6tWrE9pvbNIUTpL+USWdAxOep/4ZSAjPtlK2gxj9xOfhx4njSz1XxPWVCP6Sp7D62Y+lCPqtLivFmG3bcU3RJkzavtMP1Y5/DZ6HFStW4J133sGjjz6K5155FvM3fYH1rX/CV7u/xIzV/8aHK9/HjJX/xn/WzMKcnz7HNxv+Dyu3LceWPVvgCU/NpY41h+rNn5Pj9zl+BHa4r3RC87PZLyUcqLldqvGEE5rDHSGDUG3h93NMQLYVrm2Cs8Nzvt9HzcoiWAxBX117zreXRzDvpRChAHH7w+HFvcfx91Qzx9pzdR2ad6nmmD17NmbOnBmp7+DBg9GxY8eE9nnz5qFNmzbZLi2kdevWDF2lKlVcXBxpYbIzzjgjD9UQVT8VXZioVatWmDNnDv73f/+X8ztV2GmnnYb777+/wsdt374d27dvx7p16zBp0iTsu+++uOaaa3JQIRFRZgoLC/Hyyy9j/vz5aN++fcbjxGIxfPrpp+jVqxf23XdfdOvWDfPnz89ipVWjcePGmDJlSoX+fOU3v/kNpk6dmsOqKKrrr78eK1eujNT3iSeewH777ZfjioiIiIiIiIiIiIiIiIiopuHfNCMiIiIiIiIiIiIiIiIiIqKQ0tLSSP2aNGmS40qIaq+qDNfWw1cmXDtIlNUhsP7jICjb3+OHk+oj9ZcONlXPQsHbap/0w6pNmLYORFVhqzqg2tFB2RBwpIRjArMdCPibFCm2+P06wFVKE6oaCoo1obAiCPg2gdoquFVXZ16DCEJchQjCWwUgIIPrwlDtKvPvf/8bbdu2jdx/2LBhtSJwprr74Ycfkrb3bdCgwmPFf6pThWuXd5QdkO3FPQ9+TsufuuPDteODt+1/6qDs4LEK7oeeKYN2AJhXUoI/b96C64o244Ndu1HilX8TcQtcnHHB6Xj0nw/j3gl346SzTkSBU2hCqx04apEBf17VixnYAdeOCr4OFiWI35xgDtUh2tZ8q/uYc0lrYQOpQrXVc1eEzyOFo87t+sfArlEtf6AXQ9DztbkDBQsb2PcgHb4thPX+CL1whDUTC2uuFtZcLVLPtfH31vDnItl9lqjqDR48OFK/Bg0aYPz48Un31a9fH0uWLEHPnj2zWFlY7969czY2URSTJk2K1G/o0KE5roSo+lm1ahWWL18euf+ll16KdevWoUePHrkrimq9W265BX/7298q9ecbsVgMY8aMwbXXXpvFyoiIKq9r165YsWIF7rvvPhQUFFRqrKKiIixYsADdu3dHQUEBDj74YAwePBiTJk1CSUlJlirOn7POOgsjRoyI3N/zPAwYMACTJ0/OYVWUzj//+U+MGzcuUt/zzz8fQ4YMyXFFRERERERERERERERERFQTMVibiIiIiIiIiIiIiIiIiIiIQlIFo9kOPfTQ3BdCVMvVhHBtHSJq12qHPus0UT+A1N+vQ6aD6GwroFQHmJrQbWE9t/YheCwQBFQ7UgRB29DnCUKtTTC3CAKyU212ELfQQd9Cn9sJBWkLEZxXCB0Qa4WxAiZQG7pvEOGqrpcfoO2/LmldSytUO+76MlQ791zXxbx581CvXr1I/cvKynDaaadh27ZtOa6sbisuLk7anulfeEwVrl1en1T748O1daMQiWPY4dle3HO93w7Qts8jrf56nnCEbhfY7Xl4q7gYV23YiL9s3oL5EUKPmrdqjsuvvwwvzH4eNz14Aw7tcqgJsA7CsB3VppcUcNQiBirMWgbh12bRA3uTOpA7HMStzyGt0G0d2m2fNxzKLU3odtJwb12jjOsfOq8K2rYWTTD3DHN/Eyak3ARnw55rg3uZfiPj52oBoXbFzdf2hy0+1T1NyDZRVRk1ahTWrFkTqe9DDz2EwsLClPubNm2KWbNm4aWXXspWeYbruhg9enTWxyWqiChBfAUFBejevXseqiGqXpYtWxa57/Tp0zFhwgRIyf/FiSrvlltuwfz589GiRYtKjfPUU0/h448/zlJVRETZc+utt2Lt2rU4+uijszJeaWkpli9fjkmTJmHw4MGoX78+WrZsid69e+P+++/HqlWrsnKeXHv88cfRq1evCh1zwQUX4L777stRRVSeZcuW4corr4zUd99998XTTz9dZ/8bBhERERERERERERERERGVj3/rjIiIiIiIiIiIiIiIiIiIiIxt27Zh7Nixafsx6IYoOyKFa5cXsJ0mXDtZSGd8uHbCeJ6XNJg5dbg2VLi2MOHaOkja9DQh1Ai3Iwi0DoK8ZeixDkb1z6+CrUUQmh2EYceFqOqwbhO5Hd7sCoK+OtAbQZC2Dtq2grrtoFU7UFsAcISMe1369cQHaKtN6NBtP/iVodr517ZtW7z77ruRr8P27dtx3HHHIRaL5bgyyqWEcOyE58nmz8Q95rGX/CiRZPPbE8fX4c7SPE88bl2sDE9t345BG4rwxLbtWFNWljBOvE5HHopbH/4DXv7kJfzq+svRsnWL0LzpJAmrdoQdpC1NKLa/zwqwlm54s+ZiVwVsOzq4WzpwzXgOJJKEZItgv1+DhCNcE7AdOreQcJz4UG1p5m9Hh2ibxRMcdc/w70emXb0jeuGDYJYP3lG/v7q3JQnLThWqbS9WEfqAeJx7qXoqLi7GHXfcEalv+/bt8bvf/S5S30suuQTfffcdmjZtWpnyQsaNG1fpwEyiypo7d27aPh06dMh9IUTV0GmnnQbXddP2O/3009GnT588VER1SdeuXbFx40Y0a9asUuP06tULBQUFqFevHg477DD85S9/we7du7NUJRFR5lq0aIH58+fjtddeQ8OGDbM6tud52LRpE2bOnInbbrsN7du3R8OGDXH88cfjwQcfxJYtW7J6vmyaPn06unbtWqFjbr/99sgBz5QdpaWluOiii1BUVBSp/9ixY9GmTZscV0VERERERERERERERERENRX/L1ciIiIiIiIiIiIiIiIiIiIynn/++Uj9fvGLX+S4EqK6Q4dKlytduHaagO0obVZBALwg9Nnqnyxc24yVJFxbhIqzWoQVtq3iqaUJokYQqh0XYe2HpcIPTpXxodcqgFuHZOs+IvlmHxPu75gxBQSEtMO048a3ArV1kKv9ZgjPv5w6rNW8Eh3abY4XodBVhmrnX58+ffDggw9G7r9kyRIMGjQohxXVba1bt05oa1rJRT1SfdIrGq6t2T9+Qv0jyjnCU3YwS+rNDte2278q2YM7Nm3B4PUb8OrOndiZJthdSIHefXvhyTf+F8+++wzOvfBc1KtfzwqsdkzotQwFYNth2o4J2ZZqnytV2LVUYdlCQkVkm9BrE4gtHWu+dKzgbPv8up//3FX7XRPqHYzhChdSjenqORzh1yGFMI+FCetW39UVl2ZBhuB+Y+49UCHaUi2aYN4DYd5kvfgD9BoSqeZr+3v8fB0390ads4ly7fLLL8eePXsi9X311VcrNHbHjh2xbNkydOnSJZPSDCEEHn/8cVx22WWVGoeoskpLS7Fu3bq0/U477bQ8VENUPR1yyCFp+8yfPz8PlVBdtWHDhkovxFFaWoqSkhIsWbIEd999N1q2bIkvv/wySxUSEVXOhRdeiI0bN6J///45Pc+uXbswZ84c3HLLLWjevDn23Xdf/PKXv8Rbb71VrRYflFJi3rx5OOKIIyp03HPPPYdTTjkFpaWlOaqMbH/4wx8wb968SH2HDh2KAQMG5LgiIiIiIiIiIiIiIiIiIqrJGKxNRERERERERERERERERERExrPPPhup37Bhw3JcSd2kA5Yz2aKdIP0msvCV9jw5uAa1QaXCtYEchGsD8LxwoLOXGK4dGis+XNv6TAVHqEBtHUaaELAtTWipDr8OQrbtgGodtB3/eQhCsk2Ya5LNjG/6CVOXqUeFsZrKdBi2eo1CCDhWYKwdnO0HtZqYVvPqEwJaIeKuqd1TX0eGaufDzTffXKGQjtdffx1///vfc1hR3dWjR4+Etp2xWNppMJ34T7yXor28o+ww7VTh2snGs9vs0Gw7XBum3X9W6nmYVrwLvyragOEbN+GjPbuRLqqoUZNGuGz4pZj66WQ88MzfcMyJx8CVfiB1ODg7CNSWQsJBEG6tQ7RDAdzSCsUWrgncdoTjh13HHydc89z/boVuCzusO66fHagNf44O+vtzsh3ELe3wbBWqbe4DUIspWPOynsf9+U+a2VYvzGDmePPuJJmzzePU823CfJ1kX6rnRFVl8eLFmDJlSqS+Z555Jk444YQKn6NFixb45ptvcNNNN1X4WAA47LDD8M477+D3v/99RscTZdM///lPeF76304uvfTSPFRDVD2dccYZafts2rQJW7ZsyUM1VBe5rosZM2ZAVnKhJltxcTGOP/54hsITUbVRv359vPXWW/jwww/RrFmzvJyzqKgIb775Js4//3wUFhaic+fOuP7667F06dK8nL88ruviq6++SrpwX3k++eQTdOzYkb+X5NiLL76IRx55JFLf9u3b47HHHstxRURERERERERERERERERU0zFYm4iIiIiIiIiIiIiIiIiIiAAAS5cuxYIFCyL1PeKII3JcDVVUpADqKF+VCPeOfJ5aHpBdGVURrp0y0DMUru2fXAeElhuubceQqvfVD62WoT6hM8cFUZvwbfN5sfsEAarBlzSbDI2jz51sC6K6/SBVfwsFaat9AlKdH8Hx5pzBtbBDvnWIq/1a9TVhqHb19frrr6NTp06R+48cORIff/xxDiuqm0pLSxPaygCURAivTCdKuHay2TLZs/hwbd2YLFw7vi283oT/k6v/QufmWAxPb9+Bc9dvwJ1bt+DbvYnXI167Du1w631/xIcL3sfNd92EAw9qB0c4cFUodigoW4VTu9KFhP/dDrR2hIRjtTkicbOPcaV/jCudJMe4cKWr+ruh0G3XDtqWVrg2VM3SgYP4UHDXWjRBmmOlCt8O7hH6fuHP9xDBnK3nfQlhFoSw3w0p9H0s+DJztnnsP/cQNwfHB2nHf8DShGwTVaWBAwdGCgl2XRevvfZapc41atQoLFmyBN27d4/Uv02bNvjhhx+wePFinHPOOZU6N1G2TJo0KW0fx3HQq1evPFRDVD1dddVVkfqNHz8+t4VQnda1a1c88cQTWQ3XLi0txc9//vOk/+5KRFRVzjjjDGzYsAFXX3016tWrl7fzlpWVYenSpXjsscfQuXNnNG3aFIMGDarSkG3XdbFq1SoccMABFTpu5cqVaN++PRYvXpyjyuq2uXPnRv79EPB/R9xnn31yWBERERERERERERERERER1QYM1iYiIiIiIiIiIiIiIiIiIiIAwDPPPBOp30svvZTjSojqtnyHa5fXDuGHjgZh2ipkO0m4dnz4KHQwqQjOYEeVQgebCgHhBaULO/DairjWgdYqY9scL+x2Nb40x8SPJRLO7wet+scGwdgqSFuqsFtph2n7Z4AViq1DtHUt4bhcqEBuCSH94+JDtcPhugzVrkpSSsydOxeNGzeO1N/zPJx99tlYt25djiurWx588MGEtgZCwMnSZzdVuHZ5fVLtt8O1hbUzXbi2iNsAYPHeUvxp6xb8fP06PLVjOzbFytJUAZzc6ySMmTgG7/33XVx+1WVo0qSJCsd2TOC0FFZwNiSkDrhGEGjtSBeucOHKIDTbhFyrMGzTZgK43XDQthWmrfuFArNV+HVwTgeO45gQb1e6kDpQW8QFeycEdktI+ONKSHUOFaqtFj5w9CIKIriPBIs4ILQIglnIQb075k4hgvBt/3E4I1tYDfGLT5g52TqA8y9VVxMnTsSiRYsi9R05ciSaNWtW6XN26tQJX3zxBbZv34527dol7dOoUSNMmzYNa9euxcEHH1zpcxJl02effZa2zwEHHJDVIFeimqZ79+4oLCxM22/y5Ml5qIbqsmuvvRaLFi3C/vvvn7Uxi4qKMGjQoKyNR0SUDa7rYsyYMSguLsZTTz2FQw45JO81bN++Ha+++io6d+6MAw44AH/84x9RXFyc9zoKCwuxcOFCtGzZskLHbd++HV27dsU777yTo8rqpnXr1mHAgAHYs2dPpP433HAD+vTpk+OqiIiIiIiIiIiIiIiIiKg24N/SJCIiIiIiIiIiIiIiIiIiIhQXF+PZZ59N2+/ggw/GJZdckoeKiOq2SOHa5QVsZzNc2y/IDwQ1Ac9IGRAaCtfWLSYIW4eYxu8XJtTaH1+FW5ugU6ECsIPQ1CBoWx0vJaSUJgQ1CPaW4bBuHbJqB6mK4FgBYcYOwrmlCdPWlQch34mB2iLUJwjyNq/NCtCOjycPLjlDtatK06ZNMWvWLDiOE6n/7t27ccwxx6C0tDTHldUNixcvxosvvpjQfkq9enCzeJ5k4drJgrBTHxEhXFskH9NuiwGYvnsXhm0qwoVF6/FmcTFKvfJXUCgsLMSgyy/Gu/95By9OfQFnnHM6XNeFlEG4tA6edsxzJyHUWkrXhGg7wvHnURWC7epgayv42gRow4ErraBsE5wdhF67OngbjqnHEXo8FaIdOkaNBzchQFuPL014tgrTluqeYAVkS/hzsiOs+d4K1ZZmntdzfjhU27/36EURwnN3+FMQLCZh7od2qLaea4XVO8mCFOURZrGHym9E5YnFYhg+fHikvi1btsS9996b1fM3btwYK1euxCuvvIKuXbvi7LPPxsMPP4wff/wRO3bsQN++fbN6PqJsiMViWL16ddp+J598ch6qIareOnXqlLbPggUL8lAJ1XWdO3fGqlWrMHHiRPTv3x8nnHACDjrooEqNOXnyZEydOjVLFRIRZY+UEsOHD8f333+P7777Dr/85S8jLXaRbT/++CMeeOAB7LPPPhgyZAi2bNmS1/M3bdoUP/zwQ8rFnFLZu3cv+vfvj0ceeSRHldUte/fuxUUXXRTp36EAf3GWv/71rzmuioiIiIiIiIiIiIiIiIhqCwZrExEREREREREREREREREREUaOHImNGzem7Rc1cI2IKi9SEGaew7U9q48OjA3CR4OgUBOuLRJDpZMFTweB1NIKrI4LFVVt4fBqFZwKaX2pGGwRt6ng7YR2oWNV1ZFWCLc5l3qtdnirrkGqYFYkHmXqg74eJrxVP7evPEO1q5Nu3brhH//4R+T+P/74I37+85/nsKK648Ybb0RZWVlie5OmWT9XLsK1Q7281OHaO70Yni/egbPXr8OIzZvw3z0laetts19rjPzTSMxZ/Dke+t+HcMSRR/gh09IP0Q4CtP3waT942lXB1DIIspZBaLWENG2ucOGq8GwppR+uDRWoLawQbkeFb1vB3K5U40rX3xwViu34+1zVLuGPJYVU57THcVVgt/VapF2zFeRtB4SLILxbSmlCwlOFagvo8GyJ0LytQrWDhR7i5mDrHTTzbqpQ7WQfJutooupkxIgR2L59e6S+zz//PKTMzV8/HzRoEBYsWID33nsPN9xwA9q2bZuT8xBlw4wZMxCLxdL2GzRoUB6qIarezjnnnLR9tm3bhvXr1+ehGqrrpJQYMmQI3nrrLXz22WdYvnw5BgwYUKkxhwwZgh07dmSpQiKi7OvYsSOmTJmCXbt2YcyYMTj11FPRokWLvNZQWlqKV155Ba1atcKAAQNQVFSUt3PrcO1jjz22Qsd5nocbb7wRv/nNb3JUWd1xww03YNasWZH6tmrVClOmTEGDBg1yXBURERERERERERERERER1RYM1iYiIiIiIiIiIiIiIiIiIqrjVq5cidGjR6ftV1BQgKFDh+ahIiLSch2unSzcs7zAT2GFa4cDRL1QraGxhd1fmHBsIYNAU6nCrM3R6nkQsq3avCAMO/4rCMGWJmw78maFacePKoWA8JKEaVsB2zBnV/HgQgahrCLVNdHXOgjaDq4nQ7Wrg2HDhuG3v/1t5P4fffQR/vjHP+awotrvlVdewbvvvpvQfkGDhvhZQWFeaqhsuHaoTaVt2+HaK0tL8ddtW3DqurW4f+tWrC4rTVtTt2O64clnn8TcRXNx4y03oNW++6oFA1RgNqQK0Q42R+9Tj/1wbDtUWwVaO37wtg7QljII2XaEDMKuQ+06rFv3V206eFs4cIQL1ynw++t26aBAuqYWs084QcC3CEK4g8d+fx0W7kgVoi2C7zpc2wRpI3WothCAFI61aIMIh2qbGd1aIEIEs33ShRDKCdXmnE3V2U8//YSxY8dG6nvMMcegX79+Oa6IqGZ46aWX0vYRQqB///55qIaoeov671Tjx4/PbSFEKUyePBknnXRSxsfv3r0bV1xxRRYrIiLKDSklrr76anz88cfYuHEjdu3ahYkTJ+Liiy/GQQcdBNd1c15DWVkZpk6dijZt2uD888/P28IErutizpw5ofRj0QAAIABJREFUGDx4cIWPffbZZ9GzZ0+Ulqb/MzxK9Pzzz+PJJ5+M1NdxHLz22ms46KCDclwVEREREREREREREREREdUmDNYmIiIiIiIiIiIiIiIiIiKqwzzPw+WXXx6p72WXXYY2bdrkuCIiiieESB+w6SF1wHaaQzMN1/Y8AAnh2uExTJh0XLh2qJcIIkyDQFNduB+CavqJYAw7fFtaYyRsIsWWpK8ZSwd5q4DsUGCqPn+6QG07glXVZ0J21R4dUh6E74rgO8CA1mpg7Nix6NGjR+T+DzzwACZPnpzDimqvrVu34oYbbkhobygEbm26T87OGz8rAcmn04qGa5sfXX96xGclezB88yacuWEdxu/ciZ1eeasi+GFHvxj4C7wzfRren/U+Lhp8EQoL60EIPzJaCAmp5kJHPY4PmXZ0kDbi2oQDV6qgaqg+jpsQnO3KAhWI7cIVrtrnh1wXSNcP5lbt9uMC6foh3jq8W42pA7NNcLb067ADtB3pxtWuArzVePZzab1eR0gIOJBSXRsVpi1lslBtGbz32QjV5kIIVIMNHDgQsVgsbT8pJaZOnZqHiohqhpdffjltnzZt2uQlnJCoujvkkEMi9du5c2eOKyFKbfbs2bjooosgZWb/m92UKVNQXFyc5aqIiHKrfv36GDJkCCZNmoTly5dj7969mDt3Lm644QZ0794djRo1ytm5Y7EY3nrrLbRq1QqPPPJIzs4T7+WXX8Y999xT4T97+c9//oNu3brlqKraa/369bjuuusi93/44YfRu3fv3BVERERERERERERERERERLUS/6YmERERERERERERERERERFRHTZ58mR8/PHHkfredNNNOa6GiMojhICXJog1PtAzONjan3S3gBe3M1lbQi0qXNvzPNOmMrbNaT14/ljCM+Pqevw2HSYdvAj7tZrwadXJQxDg7YmIgaXJrluq8Ax1Kv069XdhroWw/mkHhlutwgpatWo34dp2OCtDtau92bNn48ADD8TGjRsj9R80aBAWLlyITp065biy2uWGG27A2rVrE9qva9IUbRwn5+e3fvQj9kk8Qrfon7rdnoe3dxXjuZ07sXjv3kh17LPPPvj1lUPxm+FX4cB2B0DPhDHEEIt5ACQgY5CeRAwxSA/wVIh0LBaDFAIQMXieP/sCMUAKCC+GGPQc6sHzBIQAYl4ZJCRinj92TPgBuzFPAvAgPQlPfQGAZ9YC0JUl3jsSHpvFD4Saev1n0sx3/qIE5rkfGW7aBKTa5wdlm5hsfRz+n707j2+izv84/p5JKTfUAiqXF4fIIouKXAoP3VURL7wBxXvxQvnhjQqKC+risYgnoiIKHngB8sBV1F0QRRQQFbkERUFETstdSsn8/kgmmaRpM0kzaZO+nnlE25nPfOed0Q5Y6Tv28SX3hR/hUu3wGx6UUqptvxmEo1TbWbgdyEypNjLfp59+qnnz5rmaveKKK9S8eXOPEwGZYfv27dq7d2/cuU6dOqUhDVC5+f1+/fWvf3U1W7duXY/TAKUzTVNvvfWW/H6/Pv/8c7399tsqKCjQtm3bNH369LjHFxcX69RTT9UXX3yRhrQA4J3jjjsu4k0G169fr2effVbTpk3T8uXLtc/l97fc2rt3r2699VY9+eSTmjJlSlrKq4cOHaq2bduqT58+Ki4udn3ckiVL9L///U8nn3yyh+myy4gRI7R9+3ZXs5dffrluvvlmjxMBAAAAAAAAAAAAyEZmRQcAAAAAAAAAAAAAAAAVw7Is3X///a5mTz/9dP3lL3/xOBGAeFwVbpbVDFvG4bFKP0PFoqVkCZVBB2unw5+XXCGypNSIKDyVYb82Q4ajNNUwwlWm4VUcxamOylQ7T7iIVeGnYZR8BveZJbYHClnDaxgRryR0THBOhuNMhsJr2/3hwU/CddyllGor6u8UtFYaNWrU0Pz581WtWjVX88XFxercubMKCws9TpY9PvzwQ7388sslth+ek6MBteuEPvf632g36xtlfGZv2bh/v0bv2KETN/yhOwsKXJVqt27dWk88NVorVq/QiIdH6pBDmgcKp4OrmjJlmoF7kxm8+wXuVaYMI7DF/twnUz7DnvUFtps+5Zg++UyffIYpn5Ejn2Eqx8yRz/DJZ/hkmoHPTSM4a+TIZ/qUY+Yox5cjX+jvPuUEZ6qZOcoxAs9qZo5yQvsCcz4zJ3C8/bmRI5+Ro5zgOX1GTvBcPplyfG6agf0KZDaD2c3ga7NfR+D12aXawdccVb4deP2GTMMnUaoNhFx66aWu5mrXrq1x48Z5nAbIHKNHj47/hkeSLrzwwjSkASq3Xr16aenSpa5m27dv73EaID7TNNWjRw899dRTmjhxot5//33169fP1bFz587VDz/84HFCAEivxo0ba8SIEfr+++9VVFSk2bNn69JLL1WTJk1S+n2MX375Rccee6zOP//8tHxP9fzzz9fChQtVu3bthI4bNGiQR4myz8qVKzV27FhXsx07dtTYsWP53hgAAAAAAAAAAACApFCsDQAAAAAAAAAAAABAFTVnzhwtWbLE1eywYcM8TgPALdfl2qV1vSVYrl3Wdmceu1w70CjtKI52VEqH1jLCHxtRhaahPaYZ+LthBvc5Mzjrtks+7OPcPGOt4UjnqFM1IvI4j3X2ZBuGo4TVCK8WXsXxOuxSbYuC1sru8MMP17vvvuv6uv7555/q2rWrx6myx9NPP11imyHp33n5yo265pW5XHvxvn269c8/dcLGDXpqx3Zt9fvjrnXKaadoyvQpWvj9Qg24boDq1AkU+hh2wX9UubZ933SWavuCc+ESaV+wZDpQUG2GCqiDxdtG8ONAlXVwLlCC7TN8yjGCZdtmZPF2jl10beTINHNk2iXZweJs0wg+zZwYBdrhsu0c57lMX7jI2y7TNsKl3qbPkTX42uzP7Wtk2q/HMGQEPzbsmdCvM3bROKXagCSNGDFCGzZscDX7xBNPKCcnx+NEQOZ444034s6Ypum6iBXIVu+8845mzpzparZGjRo67bTTPE4EJGfSpEmuZ7t3786bbAHIaj169NCkSZO0bt067d69W2PHjlWPHj1SsrZlWZoyZYry8/P1wgsvpGTNsrRv316//PKLmjRp4vqYH374Qdu3b/cwVfa46667VFxcHHfuwAMP1HvvvaeaNWumIRUAAAAAAAAAAACAbESxNgAAAAAAAAAAAAAAVdTo0aNdzQ0cOFDdunXzOA2ARLgu4KyAcu2IbaGy0ch6UsO52f7cKGW7JNMMFJ2aRqgSNVCUapRcM7IC1Z1Yx9tnCpd0R5Vv2xkNZ377NRuha285rkv0NQyVatvXj4LWSu3ss8/Wvffe63r+22+/1TXXXONhouwxf/78EttOr1FTHXNzY85XVLm2FWOmWNKHhYW6cPNmnb1po97bs1vFVmk334CaNWtqwHUD9O3ibzV9xnT1PL2nTF+4rN9Z9mxEl2s77oMKzipcIR0slDZkmr5AEXWJgu1gubbpk8/nC8wFZwOF28GCazPHUX6dEyjbNnOUEyzGzgkVZPuCxda+UFG2XZLtLND2Gb5Ajbdj1j42sM8MFHYb4XyxCrV9wddj2q/H8AXLtc3gtuA1jPh1woy437ot1Y7+FYVSbWSLnTt3auTIka5mW7RooX/84x8eJwIyR1FRkVauXBl3rm3bthTSo8q76aabXM+eeuqpHiYBysc0TY0bN87VbEFBgU466SRvAwFAJVGjRg1dd911mj17tizL0ieffKIePXqU+/fBe/bs0bXXXqsjjzxSP/74Y4rSxtawYUP9+uuvOv74410f88svv3gXKEvMmTNHU6ZMcTU7efJkNW/e3ONEAAAAAAAAAAAAALIZxdoAAAAAAAAAAAAAAFRBGzdu1NSpU13NPv744x6nAZAMuzA0rrLKtUs5PFzaWnJ7aes7C0dLlI5GnNRZNK1wEbWzMNsxGd5nl2xHllyHS7sjH6b9LKV8O1DEasiMcaxhmMGm7Kgyb9NRqC17xFm27bioRslUoasQKns1KNXOMCNGjNApp5zien78+PF64YUXPEyU+ZYvX66NGzeW2H5XvfplHlcR5dqGwre07X6/Xty5QydtWK/rt27RgqK9cdds2qypHnz4Qf386896+pmn1OaoIyMLnYNnKXF3C5ZBm4Zdpm2GiqVDbzoQLJ/22R/bJdt2mXaoYNsXKq8OFF07irYN59MMF2IHj/MFi7IDn4cLsyOKtkPH54SOyzHDx4dLtcPr+8zIZ6hEO1Ta7SjUtku0ZRdrGzIMX4l7uGE6SrWdv74kUKodfd+2t4Y+556NDNWvXz8VFRXFnTMMQ++8804aEgGZ48UXX5Tf7487d9lll6UhDVB5LV++XBs2bHA1W61aNb366qseJwLKZ8CAAapfv+z/RrV99dVXGjJkiMeJAKDy+fvf/67Zs2drz549uvrqq9WoUaNyrffjjz+qTZs2uuyyy1RcXJyilCXl5OTo66+/Vv/+/V3N//bbb55lyQZ+v1+33Xabq9l//OMfvCEFAAAAAAAAAAAAgHKjWBsAAAAAAAAAAAAAgCpo9OjRrubuueceVa9e3eM0AMrDdbl2WQXbpe6KXa5tRDaJlijXdh4bkc+w/+J4Gs5dUSXZhrP/2/GRo8zaLog1gs9QGbf9tEtWo57h8weeEfsdJazRLzVUqO2svnVZqO28HiUKWylozRgfffSRmjVr5nr++uuv18KFCz1MlNkeffTREttyDUOH5eTEPbaM9wdIiVhr/1pcrPu2FajzhvUauX2bftu/P+46Xbp00etvvq4VK1fo9jtvV35+fvBL3gjdFp1F+7JLoEN3GXufESrXNoIf24Xbdsl0qHjbCLy9gLOE22faZdS+iO2BR7Bk2zETKtUOlWwHJw1fqKi7tKezoNs+xi7mdhZoRxR9G2Zo3gyWg/tCeY1QrsDrchSKGwqViAeKtCUz9PYKjjdscFmqHevNEIL/VMKfc89Ghvr+++81Y8YMV7NnnHGGOnTo4HEiILOMHz8+7oxhGLrpppvSkAaovJ5//nnXs88884zy8vI8TAOkxrBhw1zPPvroo1q7dq2HaQCg8srJydFLL72kjRs3auLEiWrcuHHSa1mWpUmTJumAAw7Q66+/nsKUJU2cONHVXLVq1TzNkeneeustzZ8/P+5cvXr19PDDD6chEQAAAAAAAAAAAIBsZwwfe3roR+YOO7KBmhxSL+nFtm3dI1mG6jeokZJwqUS25JAtOWRLXmXOR7bkkC05ZEsO2ZJDtuSQLTmVOZtUufNV5mxdmgxT3RrJ/6FnAAAAAAAApF9hYaFq1qzparaoqIgfEgcyhGWV1pwdpbQezzIOt0rZWWK7o2jUzmNZVoltsdYo9RxWeL8Rsd3xSfRrcnkpIthrOI6N7jyNLBQ3wvNGyf1GeGOJ4vESpeMUtGacjRs36rDDDtOePXtczdeuXVtr1qxRfn6+x8kyz7hx43TddddFbDu1Rg2Nz2+Y0DrJfNm75Zf0xd69emnXDv23sNDVMTk5Obrooot08//drOOPPz58rytxH7SCD0lW8LPQTOBje3/or/a24Jzf8kfOWf7gen5ZhuS3rMDHwfOHj7Xkd9yFZdlnUPAm6zhv8F5uWY7XELpvhm5yzpfluOcF90Vvc5ReOz8OlFybwTJs55sUGDINe9YuEreLxyNLs0MrJViq7ag7D74kSrWRXVq1aqVVq1bFncvNzdWWLVtUp06dNKQCMoPf71f16tVVXFxc5lyLFi1cfZ0B2eyss85y9UYOjz76qG6//fY0JAJSo23btlq2bJmr2Z49e+rDDz/0OBEAZIb33ntPF110kfx+f7nWOfroozV9+nQdeuihKUoWyc33axYtWsSbUJWisLBQbdq00a+//hp3dtSoUbrzzjvTkAoAAAAAAAAAAABANnvg+V7KSeWC9fPd/dBtRSBbcsiWHLIlrzLnI1tyyJYcsiWHbMkhW3LIlpzKnE2q3PkqczbTxw99AwAAAAAAVBa7du3SF198oS+//FL16tVT+/btdcIJJ6hGjcg3bMvLy3O13oABAyjVBjKIXfoQt2Db3h397d0YxdLhXcG1o3YaMiK32SXSRiCPZVnhXLJC22KtHY5nOT+JLJ92xjZKf53l6dV2XocSBalRWez5Mgu1rZLFrIGljJj/LChozQwHHnigPvnkE3Xv3t1VIcyuXbvUsWNHrVq1SqZppiFhZigsLNTnn39eYvsltRIvcnV02KfMxv37NXXPbj2xY4d2Wu6Kfxo0aKBrr71W1994vZo2aRoso7ZC98uS90HHHdYI3tpC93MF7jF267aM8G0j+EFgPFAg7bes4FnMQHm2YUqWJZ8h+WUG70fBYm0jUMDtk0Il25bheLMDw1G0bVmSGQhkBTupI8S6BRnRuwwZpl2uHdwTKtK2r0KwCNsuzy6lUNswJEPhouzIUm67kDtyv/0xpdqoysaPH++67Hfo0KGUagNR3n333bil2pJ00UUXpSENULnt2rXL1Ryl2sg0c+fOVbNmzVz9Oz5r1izvAwFAhjj//PO1f/9+DR06VKNGjXL1++pYFi9erCOOOEIDBgzQs88+m9Lvsxa6fDO9Bg0apOyc2eb//u//XJVqH3LIIRo0aFAaEgEAAAAAAAAAAACoCvgJHQAAAAAAAAAAAAAAMtzq1at1xhln6IADDlDPnj01fPhw3XrrrTrllFPUpEkT3X333Vq3bp38fr9uvfVW7d2719W6t9xyi8fJAXjBdWFnaQ20ZRweqzS0ZPl0eG1nFkNGqGQ6IqPh2C9H0WlUFiNYnCrDCPaalvEIjCX0VPSawfOUGIrKHDO3oq5BVEk3pdrZoVu3bho9erTr+dWrV+vcc8/1MFHm2b9/vyZOnFhiexOfL6n1yvvVUGhZ+rpor57duUPH/PG7Om1Yr5Hbt7kq1W77l7YaN26cflnzi0Y8OEJNmzYN3Q8jCpqtWF+34WrpUMW0YTjul86K6eCcESyZll0mbYSKo50P0zBlGKZMw5TPDH4uU6YM+YLb7RnDMGUG95nBY03DlGn6AttNX2ibLzQbXsN++Izw0zR8gafpC+Qxw8f7FLnf3mdErBt8XYYv9Lldnm0aZuh6Ba9AxK8xlGoDYcXFxa5Lqw466CANGzbM40RA5nnmmWdczd12220eJwEqvwMPPNDV3OTJkz1OAqRWXl6eZs6c6er39Xv37tXcuXPTkAoAMsfIkSO1fv16nXDCCUmv4ff79fzzzys/P19Tp05NWTa3Jd3btm1L2TmzyZIlSzRhwgRXsw8//HCJN4UGAAAAAAAAAAAAgGRRrA0AAAAAAAAAAAAAQAabOXOmjjnmGP3nP//Rvn37Suz/888/9a9//UtHHHGEfD6f6wLQmjVr6qijjkp1XABpklC5dqyC7STKtY3IttHQ2s6SU8MwIktK7QxR60Q/ojOFylEVuyU7qYdhRpVoR72mGBljvnZ7zn7dUSW6lGpnl0GDBqlv376u56dPn66HHnrIw0SZZcuWLTG313dZZBNLIl8VG/fv14w9ezRie4F6b96otn/8rgs3b9K/tm/TFr9f8eu0pTPPOlMff/yxvvv+O139j6tVs2bNyAzR5dox7guBseB9xwgeZFnhIm0zeI+yp4IF04r4OPymAEawdDtcPO0szzbkC5VVh0u3QyXWpl2g7QuUWcsMFXD75CzMNoOzjuODn0evGS7a9oWKtI2I0my7Fjtcqm3/ehEu1A7/GhIq0ZaCa5hR93Mj4ppQqg1I1113nXbt2uVq9rXXXvM4DZCZvvrqq7gzTZo0UcOGDdOQBqjcTj31VFdz/fv3V3FxscdpgNTq1q2b7r33XlezvXv39jgNAGSehg0b6vPPP9d//vMf5efnJ73Otm3bdN5556lTp07asGFDuXPl5ua6KtdetmxZuc+VbYqLi3X11VerqKgo7mzHjh0T+n46AAAAAAAAAAAAAMRDsTYAAAAAAAAAAAAAABlqxowZOvPMM7Vt27a4s25+mNlp1qxZSaYCUFk4C63jilWwHadcu7TS6Yjjowq2I+asUjIa4Zno8mpnGWroWUrChJ6xrlOog7VkyXeJ0m/nYc5CbcUoFadUO+u89tprCb0ZxdChQ/Xxxx97mChzfPnllyW2HeTzqYnPV651Y311FEtasm+fXtm1U4P+3KpuG/5Qxw3rdcOfW/TCzp1aVFSkYivWOw2UVLt2bd10801avmK53n//ff3t738LllgHRHUwJ1yuLbtcW/atKPCx6SjXll0YbdhH2g8zomjajCjeDu4zTUdhtREuwZYvWG4dKLv22WXZMuQLFWb7ZCjwNI1SntH7zcC6gRJuw1G8HdwuR7G3Xe7tyBco3rYLtwNvgmCadqF2OK8RvB6hknJFfk6pNqqqtWvXasKECa5mu3Tpor///e/eBgIy0OzZs1VYWBh37pxzzklDGqDy69u3r6vf/xQXF+vCCy9MQyIgtUaMGOFqbvPmzWrZsqV2797tcSIAyDynn366Nm3apMGDB8tXju8Fzp8/X02bNtUjjzxS7kx+f/y32Vu+fHm5z5NtRo8era+//trV7OOPP+6qwBwAAAAAAAAAAAAA3OL/QAIAAAAAAAAAAAAAkIEKCgrUp08fFRcXp3zts846S506dUr5ugAqRkJlnrHKteMUbMfdZn8aVaTtLJq2t4cKTKPWK6vYOtb+RDq1w4eUvl7Mc0S/7lIKte19EYXaFLRmFdM09fXXX6tevXqu5i3L0tlnn61169Z5nKzyi1WsfWy1XJdfCWXb6fdr9t5CPb5juy7ZsklHr1+nXps2aNi2Ak3ds1u/7U/891CHHXaYHnvsMa1du1ZjxoxRq1atIvY7v4bdlGvb94roNx4IvYGAAsX/hsL9/6YRLLiOuisZocJqu1A7sG74c8c+hT82ZAbnTPlMI1y0Lfs8ZrjY2j636SjBjvH0mWaoiNuwS74N+7y+iCJtwwif0zB8wbWdhdrB6uxgobYhyecs1A5dQwVfk+m8iqG/Rl9bSrVRlZx33nmuysF8Pp+mTp2ahkRA5nn88cddzd15550eJwEyQ506dVx/b3HatGl65ZVXPE4EpF67du1czf3000/q1q2bx2kAIDOZpqnRo0dr7dq1Ou6445JeZ//+/brrrrvUs2dPT/6/qdPevXs9XT/TrFixQsOGDXM127t3b/Xo0cPjRAAAAAAAAAAAAACqGoq1AQAAAAAAAAAAAADIQO+884527dqV8nVr166t0aNHp3xdABWrXOXaUlLl2kZkE2moVNZZLGtnswu23WSNW3Cd5CPR80Tkt8tX47y2iKUsClqzSZ06dfTFF1/I5/O5mt+7d6+OO+44z4teKruYxdq5uQmvY0n6pbhY7+zerbu3/alTNm7QX/74XZdt2awxO7br8717tcuKdXOLr1atWrq0/6X68MMPtXLlSt16663Ky8sr897hzBW1U7KsmF/7pZdrK1gobYTKtQP7jPBkqIhakdsVLrUOF3mbER+bhl2YbUgKllsb4eLscCF28BlcNeLjqKfz7OFZu8xb4SJtu2jbUdQdrsMuWagdmPE5XpMZ8drCddnBp30tDEOmaYauKaXaqEpmzJihhQsXupodMGCADjroII8TAZlp9uzZcWfy8/N1+OGHpyENkBkmT54s03T3I0tXXnmlpk2b5nEiILU6dOjgeva7775T//79PUwDAJmtcePGWrBggd59913Vr18/6XVmzpyp5s2ba+3atQkfu3LlSldzzZs3T3jtbLV//35dffXVrsrG69SpozFjxqQhFQAAAAAAAAAAAICqhmJtAAAAAAAAAAAAAAAy0KRJkzxZ94UXXlDLli09WRtAxUq4XDu6ETZOuXa8gtmINYKl0tEl1M5y6lBhdRkSLctO5Pgyj3MWuUZldu6PKNSOKmeNLtF1g4LWyq1du3Z69dVXXc9v2LBBJ510kneBKrk9e/bom2++KbHdTbH2XsvS/KIijd25Q//YukXH/vG7um/8Q7cUbNWkXbu0onhfzPcIcKNatWrq3LmzbrnlFr39ztv6Y8Mfmjhxok477bSYxemu7n0ROwPvMhAufi67XDu0VoxybSPi5uLYYjjKtoMV1WaojNq+BwW3hY60y60VKMI2o4uvA9Ohgm3TDBZbl3za8xFP0y7t9oVKrg3TWaYdtX6JQu1AntD1Cf4DDhxvhl+FPWsf7/y1hFJtVDF+v19XXHGFq9m6devqmWee8TgRkJl++OEHbd++Pe7cqaeemoY0QOY49NBDdckll7ieP/fcc3XGGWd4mAhIrVtvvTWh+ddee0133HGHR2kAIDucf/752rp1q6699lrXb9AR7Y8//lCLFi00derUhI5z+/9dL7jggmRiZaWnnnpKc+fOdTX76KOP6tBDD/U4EQAAAAAAAAAAAICqyBg+9vTQz48cdmQDNTmkXkXmAQAAAABkmG7N71PtagdXdAwAAAAAAIAqpbi4WNWqVUv5us8++6xuuOGGlK8LoPKxrAQqZ2P1gpZxuBVjZ4ltzk+N2Hksy4o4d0KZPRIqSbVibHN+HvX6IvZHbXBb0BrrXKicBg0apKeeesr1/ODBgzV69GgPE1VOc+fO1QknnBCxLUfS0sZNVTPq3/VN/v1aUFSkBUVFWli0V9/v26d9KbonNGzYUN26dVPXrl3V7YRu6tixo2rWrBl7uLz3voidwX2GEbq/2fc95/3OXiO0lmXJkhU8PPD34JaoM1sKL2PJspwrBfYZwXNZjnUjX2bkuUO3ZftWWOrLsyLul85bZ/ieF/VRxBstRBaHG45jDSN8bOAckVXZoW2hAnFnIbZz0j4XpdrIXkOHDtWDDz7oanbixInq37+/x4mAzHTZZZe5KtlbsGCBjjvuuDQkAjJHUVGR8vLytGfPHtfH5Ofn66WXXtK5557rYTIgNY466igtX748oWMuv/xyvfLKKx4lAoAapnvgAAAgAElEQVTs8euvv+rss8/W4sWLk17j5ptv1pNPPulqtk6dOtq1a1eZMzVr1tTu3buTzpNNVq1apfbt27v6fd7JJ5+sTz75JOmydAAAAAAAAAAAAAAozQPP96JYGwAAAABQPhRrAwAAAAAApN+0adNSXi4zYsQIDR06NKVrAqjckiqqdvaExjk8mYLt0nKFthmlbE+xmIWoZZRpSzHKVmNcqxIl3JRqZ62uXbtq3rx5rufffPNN9enTx8NElc+///1v3XbbbRHbjq6Wq+mNDtSKffu0sGhvqEx7zf7ilJ23bdu26tatW+jZqlWryK+veF9qCZZrl7Vdjntb4H5mxC/Xtuy/23PhCctyFmw7yrSDzdT2cc76bLuUu+Tt1AoXfru9ADFFF1s77n2OEmu7TDu831moHS7MDs85Zy1HiTal2oAkFRQU6MADD9S+ffvizrZp00bLli1LQyogMx144IHatGlTmTN16tTRjh070pQIyCzJfh/z0ksv1auvvkoBIyq17du3q23btlq3bl1Cx11zzTV68cUXPUoFANll0qRJuv766+OWXpfmmGOO0eeff65atWqVOvPjjz/qyCOPjLvWscceq4ULFyaVI5v4/X6dfPLJ+uyzz+LO1qpVS4sXL9YRRxyRhmQAAAAAAAAAAAAAqpoHnu8l/oQZAAAAAAAAAAAAAAAZZsaMGSld7/HHH6dUG6iCDMNIvPzTUrhTNc6hsQpIY5ZP25uCa8csrba3WZFPI9bDMBJ6bYZRco3o89i5Yq0bOib6ddms2NeaUu3sNnv2bB144IGu5/v376+lS5d6mKjyiVU8vnhfkdqtX6eemzbonm0Fem/P7nKVateqVUsnn3yy7r33Xs2YMUNbt27VkiVLNG7cOF155ZVq3bp1ya+veL3RZXw5lvZ1XerXu2GEyqUDOSwF/xZVCu24P9nF0o6iaWfVdPieZMgwTJmGIcPx3gSGYUbd8czAwzACs8FY9vGGc3t4WmaJdYwS5zZkhnKZoXuoKRmGDDMwaZqB9U2ZoTxylGKbRmQO5y8cdlbTMGWYgeOiS7UjK7gp1UbVcfHFF7sq1TYMQ1OmTElDIiAzrVu3Lm6ptiR17949DWmAzNS7d29dddVVCR/32muvqXXr1tq8ebMHqYDUqFevnn7++eeEy0Jfeukl3X333R6lAoDs0r9/fxUUFKh///5Jfd9l0aJFatKkib7//vtSZzp37uxqrYsvvjjh82ej5557zlWptiSNGjWKUm0AAAAAAAAAAAAAnqJYGwAAAAAAAAAAAACADPPxxx+7ni3rh8wNw9CoUaN0yy23pCIWgAxVrhJQZzF2zN0lS6cTKaKOKJZ1bCuzPLuUMuyYT7tEO1b2OOcp9XW4KQqnVDvr5ebmasGCBcrNzXU1X1xcrG7dumnnzp0eJ6s8YhVrS9JOK16zdemaN2+uPn366Mknn9SCBQtUUFCg//73vxo5cqTOOOMMHXDAAZJcfF0530QgllSWawcChd4swP60zPuH4VzPUa5tl2CX2G+Eiq0D6wcLrhW+FwZKsAOF2ZFF28HjzUC5dagMPFS87SjYDn4eKt0Onsc+1pARWjdczm2GyrTt1OGC75KF2kbETLjIO/S6HPfm6Gry8OWmVBvZbf78+a7/m/G8885TmzZtPE4EZK5Ro0a5mhs8eLDHSYDM9uKLLyZVqPjTTz+pefPmCX0vFEi33NxcrVy5UqeeempCx/3rX//SAw884FEqAMguOTk5mjhxopYuXaqGDRsmfPy2bdt0zDHHaOzYsSX2XX755SooKHC1znXXXZfwubPNpk2bXL85RI8ePXTjjTd6nAgAAAAAAAAAAABAVUexNgAAAAAAAAAAAAAAGaSoqEi//PKLq9njjjtOixYt0lVXXaVGjRqFttesWVMXX3yxvvrqK915552UAAJI/D5gRT3jHB6rlLREqbXheDrLsRVZlBore1nF2WU+yjg2Yv0Yj5i5HdcmViF3Wa+jtNeGzNW8eXNNnz7d9T/Hbdu2qUuXLh6nqhx+//13rV27tlxr+Hw+dezYUYMGDdKbb76pNWvWaM2aNXrzzTd1880367jjjlO1atVKPd7VP5c0l2tbcpY9O24vjiLo0H3ECN+fnMXSscqnw6XUpqO0Our+GdwWWWAdLMtWsGzbrsE2op5moDy7xHYjMG+XZztLuEPnCb7OUJG3Xfgtu9jbjHhNEemCswoWiYeuh0GpNqq2iy66yNVc9erVNXHiRI/TAJlt6tSpcWeqV6+u0047LQ1pgMxlmqbmzp2rmjVrJnxsYWGhevbsqSFDhniQDEgN0zQ1c+ZM9e7dO6Hjhg8frhdeeMGjVACQfdq0aaNNmzbp5ptvTvhYv9+vG264QRdccIH8fr8kadiwYa7/u/iQQw5RXl5ewufNNv/+97+1Y8eOuHM1a9bUSy+9JNPkR9gBAAAAAAAAAAAAeIv/KwkAAAAAAAAAAAAAQAYpLi5WjRo1XM0uXLhQn332mcaPH68NGzZo/fr12rx5s3bs2KHJkyfr+OOP9zgtgEwSqwjaNbuUNMGi2XApbInhmGuVKLd2lnunSlSpd0LFuqUUagdGE7u2lLRmh9NOO03//Oc/Xc8vWbJE/fv39zBR5VC3bl117do1oWPy8vJ0xhlnaOTIkfrf//6nbdu2af78+RozZoz69Omj5s2bJ5zD63LtUt9UoIw8drl2qADaMCTLiiz8d65tOOeNUDm2YZqhKTNYaB06Ovh5uGQ7uM0KF2KXfDOB4IwRqtd293SUaUevaBqGDCtGmbajYNu+zKFqcMMMvdbwJYi+HvZ1Dhdth68lpdrIbs8884x+/fVXV7MjR45UrVq1PE4EZK6CggL99ttvcec6duyYhjRA5jvooIP0zTffqG7dugkfa1mWRo0apcsvv9yDZEDqvPfeewl/z/3GG2/UunXrPEoEANnpySef1NSpU8t8U73SvPfee2rRooVGjRqlkSNHuj7uscceS/hc2Wbr1q16+umnXc0++OCDatmypceJAAAAAAAAAAAAAEAyho89PfRjH4cd2UBNDqlXkXkAAAAAABmmW/P7VLvawRUdAwAAAAAAoEp59dVXdcUVV7ie37Fjh+rUqeNhIgDZyLKSaKu2u0XjHGqVMlDa9oSLsxPtOHWzfmlrBo8tq1iVUm2cddZZmjFjhuv5p59+WgMHDvQwUcXbvn27evXqpblz58bc37p1a51wwgnq1q2bunXrpjZt2sg0Tc/yuLrnxbkPlLp2jIFS73fOLIak4MeWZUlG6NOINSxZoYJoy7JCs4HdJY+PPnfo8+hz2OuolOuTwPWIvK/ZxdaBWcuxP7LYWqFt4eMd+0PHBBezFCoWD60VPEeoVDuisDzyNVCqjUxXVFSkvLw87dmzJ+5skyZNKHAE4hg+fLgeeOCBuHMTJ06sEm+MAqTK9u3b1alTJ61YsSKp4x966CHdfffdKU4FpI7f71evXr00c+ZM18e0b99e3333nYepACA7rV27Vp07d9b69es9PU+HDh20aNEiT8+RCR544AENHz487lzXrl01Z84c+Xw+70MBAAAAAAAAAAAAqNIeeL4XxdoAAAAAgPKhWBsAAAAAAKBiDBo0SE899ZSr2b59++r111+n+A9AwpIq13a7tttS2ZIHpp8zR9zCWOdhid93uVdnJ7/frxYtWuiXX35xNW+apr744gt16dLF22AVbMeOHTr99NP1zTff6Pjjj1e3bt10wgknqGvXrmrYsGHa85SrXFsq8/5UnnJty7KCHdvR5dpWcA3DUY4dVbgdyhVdsG2Fdzk+skpsifPaYhZul3KRQmXf0UXalmMgTqG2Eb63GuHW7KhK7PAspdqoSvr376/XXnvN1eycOXN04oknepwIyGxHHnmkfvzxxzJncnJytHfvXk/f/APIRn6/X0OGDNETTzyhffv2JXSsYRiaPn26zjzzTI/SAalRu3Zt7d6929WsaZras2ePcnNzPU4FANmnuLhYZ511lj766CNP1jdNU2vWrFHTpk09WT9T7NixQ4ceeqj+/PPPuLOLFy9Wu3bt0pAKAAAAAAAAAAAAQFX3wPO9xJ/gBAAAAAAAAAAAAAAgAz3++OM6+uijXc2++eab6ty5s8eJAGQjwzA8Kw41nOWnMc4rKVB8Gv0MLxD7mVgId88Y57evTazrU9ZrKzMOJa1ZyzRNLVy4ULVq1XI17/f79be//U2bN2/2OFnFqlu3rj799FNt27ZNn332mf71r3/p7LPPrpBSbcnl12BZ3dtlHB7rnhDvPhgqhJYR6IEOfV5yhdBHRriQOmKbEZwyzdB2w7CPlWOV8H7HZCiPGXFM5L0w9AzuM0tsN2QapmMNI+JVhI4JzslwnCn4GgLnDF6D4CfhOu5SSrUV9XdKtZGFfvrpJ73++uuuZnv06EGpNhBHUVGRVq1aFXfuL3/5C6XaQBJM09Qjjzyi7du364ADDkjoWMuydN5552nlypUepQNSY8eOHTr44INdzfr9fr344oseJwKA7JSTk6MPP/xQo0aN8uT7Nffdd1+VL9WWpCeffNJVqfY111xDqTYAAAAAAAAAAACAtOJPcQIAAAAAAAAAAAAAkIGqVaummTNnup6fP3++DMPQ4MGDtXr1ag+TAchGXhaIxiuVLfXc0UXb4QXdP92IOke8svFkCrXtdZHd8vPzNWvWLNfli3v27NFxxx0nv9/vcbKKVaNGDeXm5lZ0jBDX5dqlFWwnWK5d1nZnHrtcO9Aq7SiPdtRKh9Yywh/bhdZybLcLtiVDhmEG9zkzOOu2Ix/2MW6esY+XY7szfTiL81hnT7ZhhAvAw4XazmvgeA12qbblKPCmVBtZ7Pzzz5dlldX8H+Dz+fTuu++mIRGQ2Z5//nlXvwe78sorvQ8DZLEaNWpo69atGj9+vHw+n+vj9u3bp1NOOcXDZED5maapZcuWuX6Drf/9738eJwKA7HbnnXdq7ty5ql27dsrW7NOnj+6///6UrZep/vjjDw0dOjTunM/n0913352GRAAAAAAAAAAAAAAQRrE2AAAAAAAAAAAAAAAZ6uCDD9Zrr72W0DFjxozRscceq+XLl3uUCkC2KneRaBJls85zJ1ywnQpW5PnjFWonW6qNquP444/Xs88+63p+zZo1OuOMMzxMhFhc3+8qoFw7YluoJNqQo3I6XFhdopQ6xnZJphm4f5mGGa7Atu97UWsmepeLdbx9lnBJd1T5tp3PcGa3X68Ruu6W45pEX79QqbZ97SjVRhZ777339P3337uaHTRokBo2bOhxIiDzvfzyy3FnDMPQ9ddfn4Y0QPa76qqrtHTpUjVo0MD1MWvWrNEHH3zgYSqg/PLy8rRt2zZXs9WqVfM4DQBkvy5duui3335TmzZtyr1W9+7d9eabb6YgVWazLMv1f/dccsklatGihceJAAAAAAAAAAAAACCSaXn1Q2XlVLBlj/7csqeiY5SqsmbjuiWH65acyn7dJK5dsiprNq5bcrhuyeG6JYfrlhyuW3Iq+3WTuHYAAAAAAABIj379+umss85K6JiCggKdeeaZ2rRpk0epAGQrLwtF3RRTOwuuS5RdW8k/jdIeccq03eaOh6LWquW6667TFVdc4Xr+o48+0v333+9hIsTi5utfUtnl2qUcXtp9I+a9xFHwH32s4SiZDp/UWTatcBm1877mmAzvs0u2I4uuw6Xd4YdpP0sp3jaNwD4z6jgjWKQdaMqOKvI2HYXaskecZduOC2qUvG+HrkCoENygVBtVgt/v1zXXXONqNi8vT4899pjHiYDM5/f7tXjx4rhzLVu2VI0aNdKQCKgaWrdurd9//10HHXSQ62NGjBjhYSIgNaZMmeJqjl9TACA18vLytGzZsoS+/xrtqKOO0qxZs1IXKoNNmjRJ06ZNiztnGIbuueeeNCQCAAAAAAAAAAAAgEimVUmbtX9esUW/LN9S0TFKVVmzcd2Sw3VLTmW/bhLXLlmVNRvXLTlct+Rw3ZLDdUsO1y05lf26SVw7AAAAAAAApIdhGHr11Vd18MEHJ3Tczz//rHPPPVdFRUUeJQOQrZIuFnX5x5QiilLdHlNK4bbbZzJSUahtZ0fVM2HCBLVv3971/IgRIzRjxgwPE6E0rsu1yyrYLnVX7HJtI7IBukS5tvPYiHyG/RfH03DuiirJNpz9346PHIXWpmEGCrANU6EibvsZLMqOfobPHXhG7HcUfEe/zFChtrPU22WhtvNaRBdtU6qNbHb77beroKDA1ewLL7wg0zQ9TgRkvsmTJ6u4uDjuXJ8+fdKQBqhacnNz9ccff6hLly6u5lesWOFxIqD83n33XVdzPXv29DgJAFQtEyZM0MSJE5WTk5PQcU2aNNG3337Lfz9LWrdunQYNGuRq9qKLLlKbNm08TgQAAAAAAAAAAAAAJfF/dwEAAAAAAAAAAAAAyHAHHHCAXnvtNVWrVi2h4+bOnavx48d7lApANktXwWilKzINluemolAb+PLLL3XAAQe4mrUsS+edd55Wr17tcSrE4vpelKJy7RLb7Q8tRbwhgP0GBKFtVuTxzkdENEfhtbOAO7JoOyq/IRlm9KruHrEWjSjSjirMDm20wsPOIu3QtXFeoqhS7YhrQqk2stTmzZv11FNPuZo9+uijdeGFF3qcCMgOzz33nKu52267zeMkQNU1Z84cV3MFBQWuivCBivT111+7mrvgggs8TgIAVU///v21dOlSNWjQwPUxS5YsUW5uroepMoNlWbr22mtdvZmXaZoaNmxYGlIBAAAAAAAAAAAAQEkUawMAAAAAAAAAAAAAkAX+9re/afTo0Qkf9+WXX3qQBkBVkLZybUeZakUyZEQU2gLlVatWLc2bN085OTmu5vft26dOnTqpqKjI42SIxfXXf7CAv+QCKrVgu7T7XIltRnjtUJG0YUSUSZe2dsxzOEq5jWDA0MNwll6XGT+ukiXaMXLZO6MKxaMLtUNF3THyR1wH+58DpdrIYhdeeKGrMlHDMDRlypQ0JAKyw/z58+PONGvWTHl5eWlIA1RN69evdzVXo0YNirVR6W3bts3VXOPGjeX3+z1OAwBVT6tWrfT7778rPz/f1Xy9evU8TpQZJkyYoA8++MDV7B133KF27dp5nAgAAAAAAAAAAAAAYqNYGwAAAAAAAAAAAACALDFw4EA9/vjjCR0zffp07d+/36NEALJdOgtHo0tYSy2K9eg8gBdat26tN954w/X85s2bVbt2bcq1K5Dr+16scm2pzHbqZMu1Q3OOouno85Uop47KYr95gAwj2EddysNZuO3yqej1gucoMRSVN2ZmRb1+K6ow2y7VjvH6yrrOsVCqjcrs888/1+zZs13N9u3bVy1atPA4EZAdPv30UxUWFsad6927dxrSAFXXxRdf7GruxRdfVI0aNTxOA5RPt27dXM1t3rxZ7dq1oyweADyQm5urL774wtXs3LlzPU5T+a1du1aDBw92Ndu2bVsNHz7c20AAAAAAAAAAAAAAUAaKtQEAAAAAAAAAAAAAyCK33nqrXnnlFR1xxBGu5v/8808tXbrU41QAkBko0EZFuPDCC3X77be7ni8uLlb16tV1ww03uCp+ROolVK4dq2A7iXJtQ1Hl08G1nUXahuEoo7YzWiXXifnGASVKqIPPqJbspB6GGVWiHfsNC6IzlfbGBqHXbEWVi1OqjSqkb9++ruZq1qypCRMmeBsGyCKjR492NXfXXXd5nASouubNm6d58+bFnevcubMuueSSNCQCymfEiBGuZ5ctW6ZevXp5mAYAqq42bdrINOP/OPUHH3yQhjSVl2VZGjBggLZv3x531ufzacKECbzRCQAAAAAAAAAAAIAKRbE2AAAAAAAAAAAAAABZ5vLLL9eKFStcF6j98MMP3gYCAABlevTRR9WjR4+Ejhk7dqzq1aunq6++Wrt37/YoGUrjLLSOK1bBdpxy7dKKpyOOjyrYjpizSslohGeiC6xD2xy92rHSJfSMdY3sXTEKvksUfjsPcxZqK0ahOKXaqCIKCwu1bt06V7OPPvqocnNzPU4EZI/PPvss7kzDhg3VvHnzNKQBqqZLL73U1Ry/Z0Om6NChQ0L/vf/JJ59o+vTpHiYCgKorPz8/7sxXX32VhiSV14QJE/TRRx+5mh0yZIiOP/54jxMBAAAAAAAAAAAAQNko1gYAAAAAAAAAAAAAIAvl5OToiiuucDW7ceNGj9MAAIB4Pv30UzVu3DihY/bt26eXX35Z9evX1yWXXKLt27d7lA6lSajQL1a5dpyC7bjb7E+jirSdZdP2druUOnq9ssqtSxRdJ9irHW+9mOeIfs2lFGrb+yIKtSnVRhXw448/upo75JBDNHDgQI/TANnj22+/1Y4dO+LO9ezZMw1pgKrp9ddf188//+xqdsiQIR6nAVJnxowZqlmzpuv5yy+/XH6/38NEAFA1tWzZMu7MihUr0pCkciooKNDtt9/uarZ9+/a67777PE4EAAAAAAAAAAAAAPFRrA0AAAAAAAAAAAAAQBVXrVq1io4AAECVl5OTo4ULF6p69eoJH1tcXKw33nhD+fn5uuiii7R161YPEqI05SrXlpIq1zYiG6QDT0uhIm1nNrtg203WskquSyvIjvdI5BwRc84y8DivK2Ipi1JtZDe3JV9vvfWWx0mA7PLYY4+5mnNbNAcgNr/fr9WrV+unn37SypUrtXLlSv34449avny5rrnmGldrHHnkkerdu7fHSYHUqVOnjl5++WXX8wUFBRo0aJCHiQCgaurYsWPcmar8ZsSPPfaYq+8r5+TkaMKECcrNzU1DKgAAAAAAAAAAAAAoG8XaAAAAAAAAAAAAAABkqV27drmaa9CggcdJAACAG40bN9Z//vOfpAt+9+/fr3feeUeNGjXSOeecU6WLYNIt4XLt6ILtOOXapRVUx1wjWCwdXUTtLKgOlVaXIZGy7FQdG8qmknmd+yMKtSM6xqNeN6XayEKrV692NbdkyRKPkwDZ5aOPPoo7U7duXXXo0CENaYDs9Pbbbys/P19HHHGEWrZsqdatW6t169Y68sgjddRRR6mwsNDVOm+88YbHSYHU69Onj+69917X888//7yKi4s9TAQAVc9pp50Wd2bfvn3asGFDGtJULhs2bNATTzzhanbo0KE65phjPE4EAAAAAAAAAAAAAO5QrA0AAAAAAAAAAAAAQJZ68803Xc0dddRRHicBAABunXzyyXrkkUfKtYbf79f06dPVuHFj9ezZU+vWrUtROpTFTVl1hFjl2nEKtuNuc35qqUS5dkRpdTKZHectT/F2ifWchdmlZIveX/KlG2V+DmSLc845x9XcmDFjPE4CZI+1a9dq8+bNced69OiRhjRA9vnpp5/Uvn17XXzxxdq2bVu51urevTtFjshYI0eO1IMPPuhqtri4WP369fM4EQBULaeeeqqruffff9/jJJXPgw8+6OoNmzt06KB77rknDYkAAAAAAAAAAAAAwB2KtQEAAAAAAAAAAAAAyFJvvfVW3JmmTZuqXbt2aUgDAADcuv322zVw4MByr+P3+zVz5kw1b95cJ598slavXp2CdIgn4XJtZ1m0FLdcO1aBdMQ2Z0G3Fdwfo6Q6dFzUTLJl225EnyOi6NtSzPM7c8Z6fXb+iPMkUKrt1WsFvNKmTRsddNBBced++OEH7d69Ow2JgMw3atQoV3O33HKLx0mA7LN06VK1bt1aixcvLvdapmlq8uTJKUgFVJx77rnHdTn8O++8oxtvvNHjRABQddSoUUO1atWKOzd79uw0pKk8Vq9erbFjx7qaHTt2rKpVq+ZxIgAAAAAAAAAAAABwj2JtAAAAAAAAAAAAAACy0Pr16/XJJ5/EnevXr59Mkz8+AABAZfP0009r4sSJqlu3brnXsixLs2bNUosWLXTiiSdq5cqVKUiIsiRVTu0s2I5zaKzi6BLbYhVQx8gU2mZFPo3oR4Kl287y7ohy7OjzlLJurBLxiE+t2NeZUm1UBf369Ys74/f79fDDD6chDZD5pk2bFnemRo0a+vvf/56GNEB2GT16tPx+f0rW6tOnjxo3bpyStYCKNG/ePNezzz33nK688krvwgBAFdOsWbO4M99++20aklQew4cP1759++LODRgwQJ07d05DIgAAAAAAAAAAAABwj5+MBQAAAAAAAAAAAAAgCy1YsMBVaY2bQjYAAFAx+vfvr4KCAj366KOqX79+udezLEtffPGFWrdurc6dO+uHH35IQUqUpVzFzc5i7Ji7SxZPJ1JG7czm3FZqgXYpZdgxn3aJdqzcZZ2jrNfgpiScUm1UEcOGDXP17/CECRO8DwNkuK1bt+q3336LO3f88cenIQ2QfWbNmpWSdXJzczV+/PiUrAVUtNzc3ITerOGVV17RG2+84WEiAKg62rVrF3dmzZo1aUhSOSxZskQTJ06MO1e9enXdd999aUgEAAAAAAAAAAAAAImhWBsAAAAAAAAAAAAAgCy0evVqV3PHHHOMx0kAAEB5mKap22+/XQUFBXryySeVn5+fknW//vprHX300TrmmGO0aNGilKyJ2BIucLainnEOj1UmXaLY2nA8nQXZjkdp2Usrzi7zUUbpdsTaMR4xMzuuS6xC7rJeQ2mvC8hk+fn5atWqVdy53377Tb/++msaEgGZa/To0a7mbrjhBo+TANln586dWrVqVUrWeuihh1SjRo2UrAVUBlOnTk3ov0soMwWA1OjevXvcmZ07d6q4uDgNaSre0KFDZVmlvDuew0033aRmzZqlIREAAAAAAAAAAAAAJIZibQAAAAAAAAAAAAAAstCSJUtczVEqCKC8yipP5Rn/CSTi5ptv1pYtWzRu3Dg1atQoJWt+++23OvbYY3X00Udr3rx5KVkTJZXra94u1y7j8Fil0nZxdYzhmGuVKLh2lnunQlShd5nrRucrpVDbzp0I7r3IFgMHDnQ1d1ZQC9EAACAASURBVP/993ucBMhskydPjjuTk5OjPn36pCENkD38fr86duyYkrX++te/6rbbbkvJWkBlUadOHfXt29f1/E8//aTNmzd7mAgAqobevXvHnbEsS3PmzElDmor11VdfaerUqXHn6tatqyFDhqQhEQAAAAAAAAAAAAAkjmJtAAAAAAAAAAAAAACy0F//+te4M6eddloakgCA96LLYJN9AJliwIAB2rhxo1599VUdfPDBKVnzhx9+UNeuXdWmTRvNnj07JWuipKQLtu0S6jjl2jELtku7x8Ur63a+EYD9SPQNBBT72Jg5nE/7NQdLuEu7ZpRqoyq78cYblZOTE3du2rRpaUgDZKbCwkKtWrUq7tzRRx8t0+RHL4BE9O3bVytWrCjXGjk5OfrHP/6hr7/+OkWpgMpl0qRJatKkiatZy7L06aefepwIALLf4YcfLp/PF3fuo48+SkOainXPPfe4mrvjjjvUsGFDj9MAAAAAAAAAAAAAQHL4050AAAAAAAAAAAAAAGShP/74I+7M8uXL9fnnn2v+/Pnatm1bGlIBAIBUuuyyy7R+/Xq9/fbbatasWUrWXLFihU466SS1bNlSH374YUrWRElJl2tbcadKLZsOFWxHrxNdaO0mg9tn/LClr63Sr1Myb4hAqTayTU5Ojjp16hR3rqCgQHPnzk1DIiDzjB07VpYV/xesq666Kg1pgOzx2GOP6e233076eNM01bt3b23atEkvvPCCcnNzU5gOqDxM09Q333yj5s2bu5r/8ccfPU4EAFWDm5LoefPmpSFJxfnkk0/03//+N+5co0aNNHjw4DQkAgAAAAAAAAAAAIDkUKwNAAAAAAAAAAAAAEAW2rdvX9yZNWvWqHv37urUqZPy8vLUrVs3vfXWW/L7/WlICAAAUuXCCy/U2rVr9f777+uwww5LyZo//fSTevXqpcMOO0zTpk1LyZqIZBiGZ2XPZRVPh85ZVhG2EeOZWAB3zxjntq9LrGuTTKG2vSaQje655x5Xc8OHD/c2CJChJkyYEHfGNE1dd9113ocBssT8+fN15513JnTMaaedJsuyQs/9+/dr6tSpysvL8yglUHkcdNBB+uWXX1zNjhs3ztswAFBFtGzZMu5MNr+ZgWVZrr+fcO+996pu3boeJwIAAAAAAAAAAACA5FGsDQAAAAAAAAAAAABAFmrWrFnCx3z55Zfq06ePjj32WC1atMiDVAAAwEtnn322Vq9erZkzZ7oqiHHj119/1bnnnqtmzZpp8uTJKVkTkbwsfS6rXLvMYu/oou3AYu6fbkStH69oPJlCbXtdIFudeeaZqlWrVty52bNn8wZKQBS/368lS5bEnWvZsqVyc3PTkAjIDvPmzZNlRf9GsmwzZ86kwB5VmmmaatWqVdy5DRs2pCENAGS/Tp06xZ3ZtGlTGpJUjClTpmj+/Plx55o2bcrv0QAAAAAAAAAAAABUeqZpVs4fGGjRpoGOaNOwomOUqrJm47olh+uWnMp+3SSuXbIqazauW3K4bsnhuiWH65YcrltyKvt1k7h2AAAAAAAAqFiNGjVK+tjvvvtO3bp105QpU1KYCAAApMupp56qlStXavbs2TrqqKNSsua6devUt29fHXzwwXrllVdSsibCyl3+XMbh8QqpEy7YTgUr8tzxCrWTLdUGqoKePXvGnSkqKtLrr7+ehjRA5nj99ddVXFwcd65fv35pSANkjzp16iR13Lhx43TTTTelOA2QOQ455JC4M7xRCgCkxumnnx53pri4WOvWrUtDmvTav3+/hg4d6mr2/vvvV40aNTxOBAAAAAAAAAAAAADlY1Z0gNLUz6+p+g0q7/90razZuG7J4bolp7JfN4lrl6zKmo3rlhyuW3K4bsnhuiWH65acyn7dJK4dAAAAAAAAKtbhhx9eruMLCwvVt29fzZ07N0WJAABAuvXo0UNLly7VvHnz1L59+5SsuWHDBl155ZVq1KiRnn/++ZSsiYByl2uXtbaLcmpnyXWJwmsruadR2iNOmbbbzPF4eU2BymLkyJGu5h5//HGPkwCZZezYsXFnDMPQ4MGD05AGyB7169dP+thnnnmGrzlUWeecc07cmf3796ugoCANaQAgu5100kmu5qZPn+5tkAowadIkLVu2LO5cq1atdNVVV6UhEQAAAAAAAAAAAACUT6Ut1gYAAAAAAAAAAAAAAMk79thj1apVq3KtUVRUpCuuuEL79u1LUSoAAFAROnfurO+++06LFi3Ssccem5I1N2/erOuvv175+fl64okn5Pf7U7JuVZd0EbTlcn3Hw/UxpRRuu3kmIxWF2nZuoCpo27atGjVqFHfu+++/V2FhYRoSAZlhwYIFcWeaNWumvLy8NKQBskd5irUlacyYMbrjjjtSlAbIHD169HA1V6dOHY+TAED2y83NdXU/nTVrlvdh0mjnzp265ZZbXM2OGDFCOTk5HicCAAAAAAAAAAAAgPKjWBsAAAAAAAAAAAAAgCzk8/l02223lXudVatWafLkyZKkgoICvf/++3rooYd0//3366GHHtK7776rDRs2JLyu3+/Xb7/9pt9++007duwod04AABBfhw4dtHDhQi1ZskRdunRJSfHwn3/+qVtuuUUHHHCARo0aRcF2CqSrELpSFU9bgWcqCrWBqqhPnz5xZ/x+v0aNGpWGNEDlN3PmTO3duzfu3LnnnpuGNEB2Ofnkk3XMMceUa43x48enKA2QOX7++ee4M4ZhUHIKACnSvHnzuDOLFy9OQ5L0GTJkiP7888+4cx06dNBFF12UhkQAAAAAAAAAAAAAUH4UawMAAAAAAAAAAAAAkKWuuuoqnX766eVeZ/To0brxxhvVpEkT9e7dW/fee6/++c9/6t5779WFF16opk2bqnfv3vrggw/ilml+9dVX6tevn/Ly8tS8eXM1b95c9evXl2EYMgxDN910k1555RVt3bq13LkBAEBsbdu21ZdffqkVK1aoe/fuKSlY3r59u4YMGaL69etr+PDhFGyXU9rKtYOPimTICP1eEEBy7r//fldfQ9OmTUtDGqDyGzNmjKu5u+66y+MkQPYxTVMLFixQx44dKzoKkFG2bNkSd8ayrDQkAYCqoU6dOnFnNm3alIYk6fHll1/queeeczX74IMPyjT50XMAAAAAAAAAAAAAmYH/uwkAAAAAAAAAAAAAQJbKzc3VjBkz9PTTT6tWrVpJr/PNN9/oueee0549e2Lu379/v95//32deeaZatOmjZ599tmI2T179uiNN96QYRjq0qWL3nzzTe3YsSO031kI8swzz+jKK69U06ZNdeutt2rnzp1J5wYAAGVr1aqVPvvsM61evVp/+9vfUlJsvHPnTj3wwAOqW7euhgwZouLi4hQkrZrSWTRtlPHw+hwAyq9hw4Zq1KhR3Lm1a9emIQ1Q+X322WdxZxo1aqSmTZumIQ2QfUzT1FdffaXOnTtXdBQgI/j9fr3zzjuuZgsLCz1OAwBVw2GHHRZ3Zv/+/d4HSYNdu3bp8ssvd/VGiCeeeKJ69eqVhlQAAAAAAAAAAAAAkBoUawMAAAAAAAAAAAAAkMVM09TAgQO1Zs0a3X333TrllFOUn5/v2flWrlypgQMHqlatWjr44IPl8/lUq1YtXXLJJQmtU1hYqNGjR6tTp07atGmTR2kBAIAkHXroofr000+1bt069erVS6ZZ/j9auHv3bo0aNUp169bV4MGDVVRUlIKkyFQUaAPeO/TQQ+POUMQISIsWLXL1Jl6nn356GtIA2cs0Tc2dO1ddu3ZN+Fg3pY9Atti8ebMOP/xwzZw509X8nDlzPE4EAFVDy5Yt485ky+9Jbr/9dq1atcrV7MMPP5zWN/sDAAAAAAAAAAAAgPKiWBsAAAAAAAAAAAAAgCqgQYMGeuihh/Txxx9ry5YtKi4ult/v97TkcsOGDeX+ofNly5bpggsuoIwTAIA0aNy4sT744AOtX79evXv3TknBdmFhocaMGaO6devqhhtuoNQVADxyxBFHxJ3Zt29fGpIAldsjjzziau7OO+/0OAmQ/UzT1Oeff65//vOfuummm3Tdddfp4IMPdnUcUBVs375dRx55pNasWeP6mNatW3uYCACqjtzc3LgzlmWlIYm3Zs2apbFjx7qaPfvss3XiiSd6nAgAAAAAAAAAAAAAUos/bQYAAAAAAAAAAAAAQBXk8/lkGIb2799f0VHimjNnjkaMGFHRMQAAqDIOPPBATZ06VVu2bNHFF18sn89X7jWLioo0duxY1atXT1dffbV2796dgqQAAJubUrBU3M+BTPfxxx/HnalXr57atWuXhjRA9jNNU8OGDdNTTz2lsWPH6sorr6zoSECl0bFjR23dutX1fM2aNXXooYd6mAgAqo6cnJy4M+V98+CKVlxcrJtuusnVbF5enp577jmPEwEAAAAAAAAAAABA6lGsDQAAAAAAAAAAAABAFVa9enXVq1evomPENXLkSC1ZsqSiYwAAUKXk5eVp8uTJ/8/evcfJXP///7/P7FhrLbsWq3XY5S2iWIcilJyiIoeSRKHoIIqUDrzT4d059XlTKUp6o1pJG7EScijn2hySsNY6r2Wttexae5j5/fG9vN+/97F5zey8XjOzc7v+F/fH83Xfeb8xuzPzeCk3N1f33HOPoYUz7pSUlOiTTz5RdHS0hg4dqvz8fB80BQDs3bvXbSYuLs6CJkDgyszM1JkzZ9zmunbtan4ZAEBImzNnjtLT0z2aadKkiUltACD0VKpUyW0m2Bdrf/rpp4ZfW33//fdVr149kxsBAAAAAAAAAAAAgO+xWBsAAAAAAAAAAAAAgBBms9nUqVMnf9cwpH///jp9+rS/awAAEHKqV6+u+fPn69y5cxo1apShxTPulJaWKjk5WbGxsRo0aJByc3N90BQAQldmZqbbzBVXXGFBEyBwvfnmm4Zyjz/+uMlNAPyRgoICf1cATDd58mSPZyZOnGhCEwAITeHh4W4zLpfLgibmcDqdevXVVw1l77zzTt11110mNwIAAAAAAAAAAAAAc7BYGwAAAAAAAAAAAACAEHf33Xf7u4IhGRkZ6t+/vy5duuTvKgAAhKTIyEjNnj1b+fn5Gjt2rCpXrlzuM8vKyrRo0SLVrl1b/fr106lTp3zQFABCz7lz59xm2rZta0ETIHB98803bjMRERHq0qWLBW2A0HT48GG3mYiICAuaAP6Tl5en7Oxsj2aGDBmiYcOGmdQIAEKPw+FwmwnmxdopKSlKT083lH3//fdls9lMbgQAAAAAAAAAAAAA5mCxNgAAAAAAAAAAAAAAIe6uu+7SgAED/F3DkM2bN+uRRx7xdw0AAEJaRESE3nvvPV24cEFPPPGETxbfOZ1OLV26VPHx8brpppt0/PhxHzQFgNBRVlbmNhMTE2NBEyAw5ebm6sSJE25z1157rQVtgNC0YsUKLViwwG3u3Llz+v777y1oBPjH7NmzDWcdDodmzpypzz//3MRGABB6fvvtN7eZYF6sbfRmDHPnzlXNmjVNbgMAAAAAAAAAAAAA5mGxNgAAAAAAAAAAAAAAIc7hcCglJUUzZsxQ5cqV/zAbERGhqVOnqqSkRGVlZfruu+901VVXeXzNli1basaMGcrNzdUPP/ygjh07Gp6dPXu2kpOTPb4mAADwLYfDobfeekvnz5/XpEmTFBkZWe4znU6nVq5cqQYNGqhbt27KzMz0QVMAqPjsdvdvC2/QoIEFTYDA9NZbbxnKjR071uQmQGjKzs7WgAEDDC+oHDNmjMmNAP/58ssvDeUSEhJ08OBBPfTQQyY3AoDQExUV5TYTFhZmQRPf++qrr1RUVGQoa3QBNwAAAAAAAAAAAAAEKhZrAwAAAAAAAAAAAAAA2Ww2jRkzRj/99JN69+6tjh07qkePHpKkmjVraty4cXriiSe0a9cuTZw4UQ6HQ3a7Xb169dLu3bu1Y8cODRs27A8/iB4VFaUePXooLS1NO3fu1JgxY1SjRg117txZmzZt0iOPPGK47+jRo3Xy5Mlyf90AAKD8HA6HXn31VZ0/f15/+ctfVK1atXKf6XK5tG7dOjVu3FjXX3+99u/f74OmAFBxGVmsfeHCBQuaAIFp4cKFbjMOh0MDBw60oA0Qeq6//npdunTJcH7EiBEmtgH8a9euXW4z0dHROnz4MDdGAQCTGPlZY3R0tAVNfOvSpUuGbxa0YMEC2Ww2kxsBAAAAAAAAAAAAgLkc/i4AAAAAAAAAAAAAAAACR8uWLZWamurxXKtWrTRv3jyVlJTo559/1qZNm/TLL7/I5XKpQYMGaty4sQYPHvyHH0KfOnWq5s+fr3Pnzrm9Xn5+vl5//XVNmzbN464AAMAcdrtdU6ZM0Z///Gf93//9n1555RXl5eWV60yXy6WNGzfqiiuuUPv27fXxxx+rRYsWPmoMABVHWFiY2wyLtRGqioqKdPDgQbe5Vq1aGVpSD8Azn3zyiQ4cOGA4f9VVV2ny5MkmNgL8Jz09XUVFRW5zY8aMsaANAISuI0eOuM1cdtllFjTxrZdfflnZ2dluc4mJidxUCAAAAAAAAAAAAECFwGJtAAAAAAAAAAAAAADgM5UqVVLHjh3VsWNHj2cjIiJ07NgxdenSRb/88ovb/Ny5c/X2228bWiAHAACsY7fbNXHiRE2cOFHvvvuuXnjhBeXm5pb73G3btqlly5Zq3bq15syZozZt2vigbWCz2Wz+riCb/N8BgHtGvi/Kz8+3oAkQeGbMmCGXy+U2N3LkSAvaAKFn0qRJhrP169fXtm3bTGwD+NeaNWsM5caOHWtyEwAIbSdPnnSbadiwoflFfGjTpk16+eWXDWUff/xxORx8vBwAAAAAAAAAAABA8LP7uwAAAAAAAAAAAAAAAMDfRUVFacGCBYqMjHSbzcvL06+//mpBKwAA4K1HH31UZ86c0YcffqjatWv75MwdO3aobdu2atmypbZs2eKTMwEg2BlZiFVQUGBBEyDwzJs3z23Gbrfr/vvvt6ANEFq+//57ZWdnG8qGhYUpIyPD0M8FgWBl9OfZ9erVM7kJAIS2c+fOuc1cccUVFjTxjfPnz2v48OGGso0aNdJDDz1kciMAAAAAAAAAAAAAsIZPF2vnnbmos2cu+vJIn6Gbd+jmHbp5L5D70c07dPMO3bxDN+/QzTt0804gd5MCu18gd3OWufxdAQAAAAAAABVMkyZNlJycbCi7a9cuk9sAAABfeOCBB3Tq1CnNnz9f8fHxPjlz9+7d6tixo5o1a6b169f75EwACFaVKlVymyksLLSgCRBYnE6nfvvtN7e5pk2bKjw83IJGQGh59913DeXi4uJUVFTEn0NUeOnp6W4ziYmJFjQBgNB26dIlt5lWrVpZ0MQ3pkyZooyMDEPZN998U5UrVza5EQAAAAAAAAAAAABYw6eLtQ/uO6NDe8/48kifoZt36OYdunkvkPvRzTt08w7dvEM379DNO3TzTiB3kwK7XyB3Ky4u83cFAAAAAAAAVED9+vUzlDt79qzJTQAAgC/dc889OnHihL788kvVr1/fJ2fu27dPXbt21eWXX64VK1b45EwACDYs1gb+u/nz56uszP17W4YOHWpBGyD07N6921Buw4YNcjgcJrcB/O/YsWNuM766GRUA4L87fPiwXC6X21z79u0taFN+W7du1fTp0w1lBwwYoIEDB5rcCAAAAAAAAAAAAACs49PF2gAAAAAAAAAAAAAAAFYqKSnxdwUAAOCFO+64Q0ePHtU333yjhg0b+uTMjIwM3XLLLUpMTNSSJUt8ciYABIuCggKfZICKZtasWW4zNptN48ePt6ANEHqys7PdZipXrqwmTZpY0Abwv1OnTrnNJCQkWNAEAELXtm3b3GZsNpsSExMtaFM+LpdLTz75pKFsTEyM3n//fdlsNpNbAQAAAAAAAAAAAIB1WKwNAAAAAAAAAAAAAAACzo8//mgoFxcXZ3ITAABgpr59+yozM1MrV6702TK9I0eOaMCAAapfv76++OILn5wJAIHsiy++0Llz59zmioqKLGgDBJa0tDS3mQYNGqh69eoWtAFCj5Gb4nXp0sWCJkBgMHKjkx07dljQBABC1/bt291mKleuLLs98D9+vWrVKsOvqU6bNk3x8fEmNwIAAAAAAAAAAAAAawX+K7sAAAAAAAAAAAAAACDkPPfcc4Zybdu2NbkJAACwQs+ePbV//36tX79ezZs398mZx48f11133aXLLrtMc+fO9cmZABBoXnrpJQ0ZMsRQtkaNGia3AQLL8uXLVVxc7DZ3++23W9AGCE2XLl1ym7niiissaAIEhqioKLeZjIwMC5oAQOjat2+f20x0dLQFTcrv448/NpTr2rWrhg8fbnIbAAAAAAAAAAAAALAei7UBAAAAAAAAAAAAAEBA+eWXX7Ru3Tq3uWbNmumqq64yvxAAALDMDTfcoD179mjLli1KSkryyZnZ2dm69957Vbt2bc2cOdMnZwJAILjnnnv03HPPyeVyGcp36NDB5EZAYHnnnXcM5Z566imTmwChx+l0qkePHoayR44cMbkNEDjq16/vNlNWVqa0tDQL2gBAaDp06JDbTFxcnPlFyun8+fP65ptv3OaioqI0d+5c2Ww2C1oBAAAAAAAAAAAAgLVYrA0AAAAAAAAAAAAAAALK6tWrDeUef/xxPgQOAEAFde2112rnzp3avn27rr76ap+cmZOTo4cfflixsbGaNm2anE6nT84FAKuVlpaqQ4cO+uyzzwzPOBwODR061MRWQODZsGGD20xcXJzi4+MtaAOEjuLiYrVs2VJr1qwxlK9Zs6bJjYDAMWzYMEO5r7/+2uQmABC6Tp486TaTkJBgQZPyWbJkiYqKitzmnn/++aD4egAAAAAAAAAAAADAGyzWBgAAAAAAAAAAAAAAAeWXX34xlLv33nvNLQIAAPyudevW+vnnn/X777+rQ4cOPrmpxtmzZzVhwgTVqFFDr732Ggu2AQSVvLw8NWrUSFu3bvVobvTo0apevbpJrYDAk5aWpoKCAre5W265xYI2QOjIzc1Vo0aNtGfPHsMzr776qomNgMAyfvx4Q7ldu3aZ3AQAQldeXp7bTJMmTSxoUj7JycmGckb/7QEAAAAAAAAAAACAYMRibQAAAAAAAAAAAAAAEFCKiorcZpKSklSpUiUL2gAAgEDQrFkzbd68Wfv27VPnzp19smA7Pz9fkydPVnR0tJ5//nkWbAMIePv371dCQoKOHTvm0VxUVJT++te/mtQKCExvvvmmodwzzzxjchMgdGRmZqpRo0Y6ceKE4ZmmTZuqTp06JrYCAovdbuyjfDk5OSY3AYDQdfHiRbeZpKQkC5p4LycnRytXrnSbe+qpp3g9FQAAAAAAAAAAAECFxmJtAAAAAAAAAAAAAAAQUBwOh9tMs2bNLGgCAAACTZMmTfTDDz8oMzNTPXr08MmC7QsXLugvf/mLoqKi9Mwzz6i0tNQHTQHAt1atWqUWLVro/PnzHs3FxMRo165dhr7PAiqS1atXu81ER0fz8wXAR7Zu3armzZsrPz/fo7kJEyaY1AgIXLVq1XKb2bdvnwVNACD0nDp1Si6Xy22uXbt2FrTx3qJFiwz9DHPo0KEWtAEAAAAAAAAAAAAA/2GxNgAAAAAAAAAAAAAACCgRERFuMwsXLrSgCQAACFSJiYlavXq1jh8/rt69e8tuL//bIS9evKg33nhD1apV02OPPabi4mIfNAWA8ps5c6ZuuukmlZSUeDTXqFEjHT58WI0aNTKpGRCYMjIylJub6zbXrVs3C9oAFd/SpUt13XXX6dKlSx7NdevWTQ8++KBJrYDAFR0d7TZj5N8xAIDntm7daih35ZVXmtykfD7//HO3mebNmyspKcmCNgAAAAAAAAAAAADgPyzWBgAAAAAAAAAAAAAAAWXx4sWGcj/99JPJTQAAQKCLj49XamqqsrKy1L9/f58s2C4qKtL06dNVrVo1jR49WkVFRT5oCgDemTBhgh5++GG5XC6P5m644QYdOHBA1atXN6kZELjefPNNQ7knnnjC5CZAxTdz5kz1799fZWVlHs0NHz5ca9as8cnzdyDYXHbZZW4zdrtdpaWlFrQBgNCyY8cOt5nw8PCAfo5y8uRJ/fjjj25zQ4cOlc1ms6ARAAAAAAAAAAAAAPhP4L66CwAAAAAAAAAAAAAAQtKAAQMM5UaNGqXi4mKT2wAAgGAQFxenxYsX68yZM7rzzjsVFhZW7jOLi4s1a9YsVa9eXSNHjlRhYaEPmgKAMU6nU3369NG0adM8nh01apTWr18f0IvAADMtXbrUbaZKlSq6/vrrLWgDVFyTJk3y6uYPf/7znzV37lyTWgGB76abbnKbcTqdGjVqlAVtACC05Obmus0E+muPq1atMpS76667TG4CAAAAAAAAAAAAAP7Hu6UBAAAAAAAAAAAAAEBAuf/++w3lfv31V61YscLkNgAAIJjExMToiy++UF5enoYNGyaHw1HuM0tKSvTJJ58oOjpaQ4cOVX5+vkfz33//vYYOHaqmTZsqMjJS4eHhioiIUGJiovr27au3335bmZmZhs5yOp3atGmTtm7dKqfT6c2XAyAIFBUVqWXLllq+fLlHczabTVOnTtXs2bNNagYEvpycHGVlZbnNdezY0YI2QMV1zz336PXXX/doxmazaebMmXr55ZdNagUEhwkTJshms7nNzZs3TytXrrSgEQCEjrKyMreZmjVrWtDEe6tXr3abiY2N1eWXX25BGwAAAAAAAAAAAADwLxZrAwAAAAAAAAAAAACAgHLttdcqNjbWUPbAgQMmtwEAAMEoKipK8+bN07lz5zRq1ChVqlSp3GeWlpYqOTlZsbGxGjhwoHJzc/8wv3v3bl111VW68cYblZycrPT0dF28eFElJSW6dOmSjhw5omXLlmnixIn605/+pPDwcCUkJKhPnz56++23dfjw4X9cd9SoUapdv+BkQgAAIABJREFUu7YcDoeuu+46dejQQQ6HQ1FRUWrcuLFuvvlmTZ48Wdu3by/31wnAv7KyspSQkKA9e/Z4NOdwOJSSkqKJEyea1AwIDm+99Zah3KOPPmpyE6Bicjqd6tq1qz777DOP5sLCwrR06VI99NBDJjUDgkdUVJQSExMNZW+66SZVrVpVN998swoLC01uBgAVX2lpqduM3R64H7t2uVxatWqV29zIkSMtaAMAAAAAAAAAAAAA/he4r/ACAAAAAAAAAAAAAICQVKVKFb355puGshcuXDC5DQAACGaRkZGaPXu2Lly4oLFjx6py5crlPrOsrEwpKSmqXbu2+vXrp1OnTv1H5vPPP1dSUpJHi3FLSkp09OhRLV++XBMnTlTDhg1ls9lUqVIlzZkzRzk5OXK5XP/Iu1wuFRQU6ODBg/ruu+/02muvqW3btoqNjdX7779f7q8TgPXS0tLUuHFjnT592qO5yMhI/fTTTxowYIBJzYDg8eWXX7rNVKpUSf369bOgDVCxFBUVqUWLFlq/fr1HcxEREdq6dav69OljUjMg+AwePNhwtrCwUN99953i4+O1a9cuE1sBQMXndDrdZmw2mwVNvLNnzx5lZWW5zQ0cONCCNgAAAAAAAAAAAADgfyzWBgAAAAAAAAAAAAAAAefXX381lPvTn/5kchMAAFARhIeH67333tOFCxf0xBNPKCIiotxnOp1OLV26VHXq1FGNGjU0dOhQpaSkaOnSpRo2bNi/LMG20tmzZzV27Fg1aNBAP/zwg186APDcokWLdO211+rixYsezcXFxengwYNq3bq1Sc2A4FFYWKjMzEy3udatW8tu56MUgCdyc3PVqFEj/f777x7NRUdHa+/evbr66qtNagYEp4kTJ3r8b1F+fr7atGmj5ORkk1oBQMVXVlbmNhPI3yusXr3abSY6OlrXXHONBW0AAAAAAAAAAAAAwP8C9xVeAAAAAAAAAAAAAAAQklwul5YvX+42FxYWpt69e1vQCAAAVBQOh0NvvfWWzp8/r0mTJikyMtIn5+bl5Sk5OVkDBw5Uv3795HQ6fXJueRw7dkxdunQJmD4A/rfXXntNd955p6EFX/+sRYsWOnz4sOrUqWNSMyC4vPfee4ZubDFq1CgL2gAVR0ZGhho2bKiTJ096NFe3bl0dOnRIiYmJJjUDgletWrU0ZMgQj+ecTqfuv/9+vscDAC8Z+b7bZrNZ0MQ7q1atcpvp1q2bHA6HBW0AAAAAAAAAAAAAwP9YrA0AAAAAAAAAAAAAAAJKenq60tPT3ea6dOmi2NhYCxoBAICKxuFw6NVXX9X58+f1l7/8RdWqVfN3JdMsXbpUV199tb9rAPgf7r33Xk2ePNnQMuB/1q9fP+3cuVMREREmNQOCz/z5891m7HY7i7UBD2zZskVXXXWVzp8/79FcixYtlJmZqZiYGJOaAcHvb3/7m+rXr+/xXGFhod544w0TGgFAxWdksbbdHpgfuy4uLta6devc5nr27Gl+GQAAAAAAAAAAAAAIEIH5Ci8AAAAAAAAAAAAAAAhZo0ePNpSbMmWKyU0AAEBFZ7fbNWXKFOXl5Wnq1KkVdvHfjh07NGjQIH/XAPBPnE6nrr/+es2dO9fj2YkTJ2rJkiUBu+wL8IfS0lL9/vvvbnPNmjWTw+GwoBEQ/BYvXqzrr79ely5d8mjuxhtv1M6dOxUeHm5SM6BicDgc2r59uyIjIz2enTx5sjp37qysrCwTmgFAxWVksbbNZrOgiee2bNmigoICtzkWawMAAAAAAAAAAAAIJbybGgAAAAAAAAAAAAAABIx169Zp7dq1hrJdu3Y1twwAAAgZdrtdEydO1NmzZ/Xcc8/5u44pFi1apPDwcI0YMUKffPKJ8vPz/V0JCFn5+flq3LixNm7c6NGc3W7XRx99pKlTp5rUDAhe8+bNM7Qk7+6777agDRD83n33Xd1+++2G/lz9s/vuu0+rVq3i5g+AQbVq1dK6deu8uunDhg0blJCQoL/+9a8mNAOAisnIc5tAfR6zevVqt5nExERdfvnlFrQBAAAAAAAAAAAAgMDg+btu/kDjZjUlV2DejZlu3qGbd+jmvUDuRzfv0M07dPMO3bxDN+/QzTuB3E0K7H6B3C08PMzfFQAAAAAAAFBBLFiwQEOGDDGUfeedd0xuAwAAQk1WVpaGDRumNWvW+LuKaUpKSjRv3jzNmzdPTzzxhA4ePKiYmBh/1wJCSkZGhq6++mqdO3fOo7nw8HCtWLFC3bp1M6kZENw++ugjtxmbzaZx48ZZ0AYIbk899ZRXN3F47rnn9OKLL5rQCKjY2rVrp0OHDqlXr17as2ePR7OlpaV6/PHHtX//fn3wwQcmNQSAiiOYF2uvWrXKbaZnz56y2QLzMwcAAAAAAAAAAAAAYAafLtaOjq3iy+N8im7eoZt36Oa9QO5HN+/QzTt08w7dvEM379DNO4HcTQrsfoHczR7Gm28BAAAAAABQfikpKbr77rsN51kmBwAAfCUnJ0f33XefUlNT5XK5TL/e4MGDJUm7d+9WZmamCgsLTb/mf3P27Fk1a9ZMBw8eVGRkpF86AKFm/fr16tWrl4qLiz2aq169un7++Wc1adLEpGZA8Pvll1/cZhITExUVFWVBGyB4DRkyRAsWLPBoxmaz6cMPP9T9999vUiug4qtXr55+++03JScn65lnntGRI0c8mp85c6aaN2/ODSQAwA0ji7UDcTF1Xl6etm3b5jZ34403WtAGAAAAAAAAAAAAAAJHYN46GQAAAAAAAAAAAAAAhIzs7GyNGjVKTqfTUL5Fixa66qqrTG4FAAAquvz8fA0aNEh16tTRsmXLTF+qHRMTozNnzmjBggVasGCBdu/erYKCAhUUFGjBggUaMWKErrzySlWtWvV/nmGz2TR48GAdOHBAH330kUaOHKnKlSt73Sk7O1vNmzf3eMkvAM/Nnj1b3bt39/jPW0JCgg4fPsxSbeAPpKamGvqzNXDgQAvaAMHJ6XSqc+fOHi/VdjgcWrZsGUu1AR8ZMmSIMjMzdfnll3s8+9hjj+mnn34yoRUAVBxGFmvb7YH3seu1a9e6fR3VZrOpR48eFjUCAAAAAAAAAAAAgMDg8HcBAAAAAAAAAAAAAAAQ2pKSkpSXl2c4P2XKFNlsNhMbAQCAiqywsFAPPfSQkpOTDS3T8YXIyEjt3r1bsbGx//X3Bg8erMGDB//j1y5cuKClS5dqxYoVOnjwoFq3bq1evXqpZ8+eioiIkCQ1btxY999/vz7++GPl5uaqZcuWOnHihMfdjhw5osaNG+vo0aPef4EA/tBTTz2lqVOnejzXqVMnrV+/Xg4Hb/kG/sj06dMN5Z588kmTmwDBqaioSK1atdL+/fs9mouIiNCmTZvUpk0bk5oBoclut2vz5s1KSEjQxYsXDc+5XC4NHDhQR44cMbEdAAQ3Izf5DcTF2qtXr3abadOmjWrVqmVBGwAAAAAAAAAAAAAIHIH3Ci8AAAAAAAAAAAAAAAgZS5Ys0alTpwzn+/fvr0GDBpnYCAAAVFRFRUV64IEHFBMTo08//dQnS7Xj4+PVo0cPJSQkKCws7F9+z2azqX79+ho9erQOHDigevXqGT43KipKQ4YM0dy5c/Xjjz/q3XffVd++ff+xVPvfxcbG6vjx47rvvvu8+jqOHTum7t27Kzs726t5AP+d0+nUgAEDvFqqPXz4cG3cuJGl2oABmzZtcpupU6eO6tSpY0EbILjk5OSoYcOGHi/VjomJ0d69e1mqDZikVq1aWrp0qcc3mDx69KjWr19vUisACH5Gfh4YiIu1V61a5TbTs2dPC5oAAAAAAAAAAAAAQGAJvFd4AQAAAAAAAAAAAABASEhLS9OAAQMM5zt37qz58+d7vEwEAACEttLSUo0bN07R0dGaPXu2SkpKyn1mq1attHPnTp04cUKrV6/W4cOHVVpaqs2bN2vs2LF66aWXlJeXp6NHj+qDDz5QfHy8D74S9+bMmaMuXbp4Nbt27Vo1aNBAmZmZPm4FhKbi4mK1adNGS5Ys8WjOZrPplVde0dy5c01qBlQsW7duVUFBgdtcnz59LGgDBJf09HQ1atTI45ur1K9fX5mZmUpMTDSpGQBJ6tGjh1asWKHGjRt7NPfkk0+a1AgAgl8wLtY+fPiw0tPT3eZYrA0AAAAAAAAAAAAgFDn8XQAAAAAAAAAAAAAAAISe3Nxc9e/f36OZlStXKiIiwqRGAACgonE6nfrzn/+sadOmqaioyCdnXnnllZozZ46uvfba//r7HTp0UIcOHXxyLW+tWbNGnTp10tatWz2eLSkpUfv27XX8+HGFh4eb0A4IDadOnVJSUpLHi0rDwsKUnJysQYMGmdQMqHjeeustQ7mnn37a5CZAcNm0aZO6deum4uJij+aSkpL0008/8VwRsEivXr104MABrV+/Xl27djU088svv8jpdAbcYlgACAROp9NtJtD+/ly1apXbTEREhK677joL2gAAAAAAAAAAAABAYAmsV3gBAAAAAAAAAAAAAEBImDBhgo4fP24473Q6WaoNAAAMcTqdeumll1StWjW9/vrrPlmqffnll2vdunX67bff/udS7UBht9u1ZcsWffPNN6pZs6bH8zk5OYYXtgH4Tzt27FCjRo08XqpdpUoVbd26laXagIe+//57t5mYmBg1bdrUgjZAcEhJSdENN9zg8VLtXr16afv27SzVBvygS5cucrlchrJlZWXatm2byY0AIDiVlZW5zQTaYu3Vq1e7zXTu3JnXUQEAAAAAAAAAAACEpMB6hRcAAAAAAAAAAAAAAFR4BQUF+vzzzw3nT58+LZvNZmIjAABQUbz99tuKiYnRc889p8LCwnKfl5iYqG+//Vbp6enq0qWLDxpap2/fvsrJydFvv/2mm266yaPZzZs3e7wUGIC0ZMkStWvXzuO/f2rVqqWMjAxdffXVJjUDKqb09HSdPXvWba579+4WtAGCwzvvvKM77rjD0FLJfzZq1Ch99913AbdoEgg1v//+u6HcihUrTG4CAMHJ6XS6zQTS8x2n02noZkI9e/a0oA0AAAAAAAAAAAAABJ7AeYUXAAAAAAAAAAAAAACEhPT0dJWWlhrKPv/886pVq5bJjQAAQLCbOXOmYmNjNXHiRJ0/f77c59WtW1dff/21Dh06pJtvvtkHDf3nyiuv1IoVK9StWzeP5mbOnGlSI6Bievvtt3XbbbcZ/l7n75o3b66jR48qPj7epGZAxfXGG28Yyj355JMmNwGCw8SJEzV+/Hi5XC6P5l544QXNnj3bpFYAPNGsWTNDuWPHjpncBACCk5GbiwTSYu0dO3YoJyfHbY7F2gAAAAAAAAAAAABCVeC8wgsAAAAAAAAAAAAAAELCoUOHDOX69OmjKVOmmFsGAAAEtfnz56t27dp6+OGHdfbs2XKfFxcXp88++0zHjx/XgAEDfNAwcCxfvlxVq1Y1nF+8eLGJbYCK5YEHHtDEiRM9XlTau3dv7d69WxERESY1Ayq21NRUt5nIyEh16NBBklRcXGx2JSBgDR48WG+//bZHMzabTR9//LGef/55k1oB8FRWVpahXJUqVUxuAgDByel0us2EhYVZ0MSY1atXu83Url1bSUlJFrQBAAAAAAAAAAAAgMDDYm0AAAAAAAAAAAAAAGCp7du3G8p98MEHAfXhdQAAEDgWLVqkunXravjw4crJySn3ebGxsfroo4+UnZ2toUOH+qBh4ImIiNCmTZvUvHlzQ/kdO3aoqKjI5FZAcHM6neratatmz57t8ez48eOVmpoqu523cwPeOHXqlE6ePOk2V1hYqKioKNntdlWpUkWjR4+2oB0QOJxOp6677jotXLjQozmHw6EVK1Zo5MiRJjUD4I2xY8caykVHR5vcBACCU1lZmdtMIH2fPmvWLLeZHj16BFRnAAAAAAAAAAAAALASr5YCAAAAAAAAAAAAAABLrVy50lCuatWqJjcBAADBZvny5UpMTNSgQYOUlZVV7vOio6M1ffp0nTlzRvfff78PGga2pKQk7dmzR4MGDTKUr1OnjvLz8yVJpaWluvXWW9W9e3ctWrRITqfTzKpAwLtw4YKaNGmi9evXezRns9k0Y8YMTZs2zaRmQGiYOnWq4WxBQYFcLpecTqdmzZolm82mKlWqqGbNmrryyiv12GOPKTs728S2gH8UFhaqWbNm2rRpk0dzVapU0U8//aRevXqZ1AyAt4zetLJjx44mNwGA4HTixAm3mUC56e/Zs2d15MgRt7mePXta0AYAAAAAAAAAAAAAAhOLtQEAAAAAAAAAAAAAgGUyMjK0ZcsWt7lu3bopNjbWgkYAACAYrF27Vpdffrn69OljaKGMO1FRUXr99deVm5urcePG+aBhcHnvvfcM5fLz81WnTh0tXbpUderUUWpqqtauXatBgwapcuXKatu2rd555x0VFRWZ3BgILJmZmUpISNDBgwc9mqtUqZK+++47jRkzxqRmQOhYs2ZNueaLioqUm5ur33//XdOnT9dll12mKlWqyGazqV69eoqPj1dcXJzi4uLUuHFjDRw4ULt37/ZRe8B8p06dUsOGDZWenu7RXI0aNbRv3z61bt3apGYAyiMvL89tplq1aurTp48FbQAg+Bi5qW/16tUtaOLe8uXLVVpa6jZ34403WtAGAAAAAAAAAAAAAAITi7UBAAAAAAAAAAAAAIBlFi5caCh39913m9wEAAAEgy1btqh58+bq3r27MjIyyn1elSpV9Nxzz+ncuXN6+umnZbeH5tso4+LiFBMTYyhbVFSkfv36KTc3919+vbS0VNu3b9f48eMVGRmpVq1amVEVCDgbNmxQ8+bNdfbsWY/mqlWrpl27dqlnz54mNQNCy9ChQ31+5t9vFHHixAmdPHlSp0+f1unTp3Xw4EGlpKSoZcuWat26tU6dOuXzawO+tH//fjVu3FinT5/2aC4hIUGHDh1SgwYNTGoGoLwuXbrkNnPx4kULmgBAcCooKHCbqVGjhgVN3Fu8eLHbTFJSkhISEixoAwAAAAAAAAAAAACBKTQ/EQIAAAAAAAAAAAAAAPxi+fLlhnJ33HGHyU0AAEAg27Fjh1q1aqWOHTtq79695T6vcuXKmjhxovLz8/Xiiy+G7ELtf3bLLbf47CyXy6Vdu3Zp5cqVPjsTCETz589Xly5dDC00/Gf169fXoUOH1KxZM5OaAaFn/PjxqlSpkuXX3blzp5KSkiy/LmDUhg0b1LJlS124cMGjudatWysjI0PVq1c3qRkAX4iLi3ObiYqKsqAJAASnwsJCt5lAWKxdVFSkb7/91m3utttus6ANAAAAAAAAAAAAAAQuPhkCAAAAAAAAAAAAAAAsUVJSom3btrnNDR06VNHR0RY0AgAAgWbv3r1q37692rRpo127dpX7vEqVKmns2LHKz8/X1KlT5XA4fNCyYpgzZ46qVKni0zPfeOMNn54HBJJnn31Ww4cPl9Pp9Giuffv2yszMVGxsrEnNgNDkcDjUtWtXv1w7Oztbzz77rF+uDfyRL7/8Ul26dFFxcbFHc71791ZaWhrPlYEgYOTmDufOnfP4OSsAhAojN8qqXbu2BU3+2Pfff6+CggK3uf79+1vQBgAAAAAAAAAAAAACF4u1AQAAAAAAAAAAAACAJUpLSw0t9pkyZYoFbQAAQCDJzMzU9ddfr+bNm+unn34q93kOh0MjR45Ufn6+3nvvPYWHh/ugZcUSERGhDz74QDabzWdnbty40WdnAYFk0KBBeuWVVzyeu+uuu7R161YWlQIm8ecNHd544w3l5OT47frAv/vrX/+qwYMHe7xM98EHH1Rqaqrsdj5eBASDFi1auM24XC7+jQKA/8HI65S1atWyoMkfW7x4sdtMQkKCWrdubUEbAAAAAAAAAAAAAAhcvPMNAAAAAAAAAAAAAABYolKlSoZy58+fN7kJAAAIFMePH1ePHj3UuHFjnyxlDgsL05AhQ3T27Fl9/PHHioiI8EHLimvEiBGaPXu2z5ZrX7p0SW+++aZPzgICQXFxsdq2batFixZ5PPvCCy8oOTnZhFYA/q5NmzaqX7++X65dWlqqRx991C/XBv7dhAkT9Pjjj8vlcnk099JLL2nWrFkmtQJghg0bNhjKBcJSWAAIRKWlpW4zZWVlFjT54+sb+TnEgAEDfHrDPAAAAAAAAAAAAAAIRnYP3zdnmbwzF3X2zEV/1/ifArUbj5t3eNy8E+iPm8Rj561A7cbj5h0eN+/wuHmHx807PG7eCfTHTeKxAwAAAAAAAP5dWFiYodz//d//mdwEAAD4W05Ojm699VY1aNBAa9as8XgJ4L+z2+267bbblJOTo88//1xRUVE+alrxjRw5UosWLZLdbvfJeU8//bRGjBghp9Ppk/MAf8nJyVHDhg21fft2j+bsdrs+++wzPf/88yY1A/DP0tPTdeedd/ploVxOTo7l1wT+3cCBAzVt2jSPZux2u/72t7/p2WefNakVADOUlpZq8+bNbnMxMTE++/4OACoaI983XLzo3/fZb968WXl5eW5zAwYMsKANAAAAAAAAAAAAAAQ2e3k/jGKWg/vO6NDeM/6u8T8FajceN+/wuHkn0B83icfOW4HajcfNOzxu3uFx8w6Pm3d43LwT6I+bxGMHAAAAAAAA/DubzaYePXq4zS1YsECXLl2yoBEAALBaXl6eBg4cqDp16ig1NbXcC7VtNpt69+6trKwspaSkKCYmxkdNQ8vtt9+ulStXyuFw+OS8efPmqWbNmlq5cqVPzgOstnv3bjVs2FBZWVkezUVERGjjxo0aOnSoSc0A/LuIiAh98cUX2rdvn5KSkiy9docOHSy9HvDPnE6nEhMTlZKS4tGcw+HQihUrNGLECJOaATDLBx98oNLSUre5m2++2YI2ABCcqlSp4jZz4sQJC5r8b19//bXbTI0aNdS5c2cL2gAAAAAAAAAAAABAYOP28wAAAAAAAAAAAAAAwDLdu3c3lHv33XdNbgIAAKx04cIF3XPPPapVq5ZSUlLkdDrLdZ7NZlO3bt109OhRpaamKi4uzkdNQ1ePHj3022+/qX79+j45Ly8vTzfddJN69eqlwsJCn5wJWGH58uVq06aNCgoKPJqLjY3V/v37WbQL+EmTJk20c+dOnTlzRtOnT1efPn3Uv39/zZs3Ty6XSy6XSxcvXtT27du1cOFC9e3bV7Vr11Z4eLjX1+zXr58PvwLgjxUVFenzzz/XwIEDlZCQoLCwMB05csSjM6pUqaK0tDT17NnTpJYAzPT5558byr388ssmNwGA4FWjRg23mfT0dAua/Hcul8vQjVNuvfVWn90gDwAAAAAAAAAAAACCGYu1AQAAAAAAAAAAAACAZYYMGWIo9+STT5Z74SYAAPC/oqIi3X///apRo4Y+++wzlZWVlfvMTp06KT09XWvWrFG9evV80BJ/17RpUx09elQzZsxQVFSUT85ctWqVatasqU8++cQn5wFmeuedd3TrrbeqtLTUo7kmTZro6NGjatCggUnNABgVGxurcePGadmyZVq8eLGGDRv2j9+LiIhQ69atNWjQIH3zzTc6deqUFi1a5NV1ateurXbt2vmqNvAfsrKy9Oabb6pr166qWbOmIiMjdffddyslJUVHjx71+LzY2Filp6crKSnJhLYArHDy5Em3GZvNpsaNG1vQBgCCU926dd1mvHmu5Ss///yzDh065DZ3++23m18GAAAAAAAAAAAAAIIAtyQGAAAAAAAAAAAAAACWadSokeFs3bp1lZqaqquvvtrERgAAwAylpaWaMGGCPvzwQxUXF/vkzGuuuUbz589Xs2bNfHIe/rcxY8Zo9OjReuWVV3T27FnVrVtXdevWVf369fXAAw9o//79Hp1XVFSkkSNHauTIkWrfvr1atGih1q1bq1OnTmrVqpUcDt7OCv8bM2aMPvjgA4/nevTooZUrV8put5vQCoBZsrKy1KlTJ0NL6/6bqVOn+rYQQl5aWpo+/fRTrV27Vunp6SosLPTZ2YmJidq9e7fPbpwCwD+M/L3gcrksaAIAwSsxMVFbtmz5w8zp06ctavOfZsyY4TZTpUoV9erVy4I2AAAAAAAAAAAAABD4+CQCAAAAAAAAAAAAAACw1Jo1a9S9e3e3uezsbLVr107PPPOMXnrpJYWFhVnQDgAAlIfT6dTkyZM1ffp0FRUV+eTMli1bau7cuWrTpo1PzoMxdrtdU6ZM+Y9fT0tLU3x8vC5cuODVudu2bdO2bdv+8d82m0316tXTU089pUcffdTrvoC3nE6nevXqpe+//97j2dGjR3u1jBuAf6Wlpen666/3+rlKu3btNGLECB+3QigpLS3VsmXLtHDhQm3ZskVHjx5VaWmpKddq27attm7dyo1MgAqgVq1aOnXq1B9mwsPDLWoDAMHJyA378vPzLWjyn4qLi7V8+XK3uVtuuUWRkZEWNAIAAAAAAAAAAACAwGf3dwEAAAAAAAAAAAAAABBaunbtajjrcrn02muvqU+fPl4vbwQAAOZzOp168cUXVa1aNb3xxhs+Wap9xRVXaOPGjdq1axdLtQNIVFSU1q1b57OFbS6XS8eOHdO4ceNUo0YNTZs2zSfnAkYUFhaqefPmHi/Vttlsmj59Oku1gSBUWFiobt26ef1cJTExUevWrfNtKVR4ubm5evfdd9WrVy/FxcUpPDxct912m5KTk5WZmWnaUu2+ffsqLS2NpdpABXHFFVe4zRQXF8vpdFrQBgCCU1JSktvMpUuX/PJ3aWpqqk6fPu02d9ttt1nQBgAAAAAAAAAAAACCA4u1AQAAAAAAAAAAAACApWw2m2655RaPZr777jsNGDBAly5dMqkVAADwhtPp1FtvvaXo6Gi98MILKiwsLPeZf/rTn7R69Wrt3btXnTp18kFL+NrVV1+t7Oxsn//vk5eXpwkTJqhBgwY6fPiwT88G/t3WrVvFnIiSAAAgAElEQVRVtWpV7d+/36M5h8OhpUuXaty4cSY1A2CmyZMn6/z5817Ndu7cWQcOHFBkZKSPW6Gi2bt3ryZNmqR27dqpWrVqqlmzpsaNG6dVq1bp9OnTcrlcpnd4+OGH9c0335h+HQDm27Bhg9q2bauvv/7aUN7IUlYACFXXXnutodyuXbtMbvKf5syZ4zZTtWpV9e/f34I2AAAAAAAAAAAAABAcWKwNAAAAAAAAAAAAAAAst3jxYrVo0cKjme+//14PPvigSY0AAICn3n//fdWsWVNPPvmkLly4UO7zGjRooGXLlikjI0M9evTwQUOYKSYmRhs3btSXX36pqlWr+vTsY8eOqXnz5n5ZYoTQMGHCBHXs2NHjuapVq2r79u3q06ePCa0AWCElJcXjmUqVKunDDz/UDz/8IIfDYUIrBDOn06kVK1Zo5MiRatq0qSpXrqzmzZvr9ddf188//+yT58mesNlsevXVV/X+++9bel0AvvfOO++oTp066ty5s7Zv3254rri42MRWABDc6tWrJ5vN5ja3bt0688v8kxMnTmj58uVuc3feeaeqVatmQSMAAAAAAAAAAAAACA4s1gYAAAAAAAAAAAAAAJYLDw/XJ598orCwMI/mUlJS5HK5TGoFAACMmDt3rmrXrq2xY8cqLy+v3OdddtllWrhwoY4cOcKy2iB0xx13KDc3V7fddptPz7148aKuueYarV+/3qfnIrQdP35cl19+uaZNm+bx9xXx8fE6dOiQxzcIAhA48vLydOzYMY9mkpKSdOzYMT3wwAMmtUKwuXDhgj766CP17dtX8fHxqlSpkm655RZ98sknSk9P9+tC24iICM2bN0+TJk3yWwcA3lu7dq1uuOEGRUZGymazafz48Tp16pRHZ1SuXFkNGjQwqSEAVAxGFlP/+OOPFjT5/82bN09Op9NtbuTIkRa0AQAAAAAAAAAAAIDgwWJtAAAAAAAAAAAAAADgF9dcc42eeuopj2YuXLig06dPm9QIAAD8kS+//FLx8fG69957lZOTU+7zatWqpTlz5igrK0uDBg3yQUP4S3h4uFJSUrRx40bVrl3bZ+eWlJSoe/fuWrRokc/OROiaNWuWGjZsqIyMDI9n27Rpo0OHDqlWrVomNANglSNHjhheqh8WFqapU6dq586diouLM7kZAllmZqZefPFFderUSTExMapWrZoefPBBLVu2TCdPnjS0ANFMNptNderU0SOPPKLz58/rnnvu8WsfAN7p06ePunfvrh9//FEXL170+pz+/fv7sBUAVExGbkCwe/duC5r8Py6XS3PmzHGba9q0qa677joLGgEAAAAAAAAAAABA8HD4uwAAAAAAAAAAAAAAAAhdzz33nEpKSjRjxgzDC0MyMjJYagUAgIVSU1P18MMP6+jRoz45LyYmRq+88orGjBnjk/MQODp16qSTJ09q/Pjxev/9932yaNLpdOrOO+/Ue++9V67/z+Tm5mrWrFlKSUnRvn37FB0drSZNmqh9+/a655571KJFi3J3RWAqKirSzTffrPXr13s1f/vtt+urr77ycSsA/lCjRg1DuS5duig5OVnx8fEmN0KgcTqd2rBhg5KTk/XDDz/o4MGDKioq8netf1GpUiUlJCSoY8eOuvPOO3XLLbfI4eCjQUAwe+ihh7R8+fJyn+NwOPTRRx/5oBEAVGxJSUn67bff/jBz/Phxi9pIGzZsUHp6utvcyJEjZbPZLGgEAAAAAAAAAAAAAMHD7u8CAAAAAAAAAAAAAAAgdEVERGjq1KkefUD94MGDJjYCAAB/t3btWjVu3Fi33nqrT5ZqV6tWTVOnTtWZM2dYql2B2e12vfvuu9q7d6/atm0ru738b1V1uVwaO3asXnjhBa/m33nnHdWqVUuTJ0/Wzz//rPPnz+vYsWNau3at3njjDSUlJemRRx4pd08EnrVr16p27dpeL9WeNGkSS7WBCsToYu1FixaxVDtEFBUV6dNPP9XAgQPVoEEDhYeHq0uXLpo5c6b27NkTEEu1IyMj1bp1az3xxBPavn27iouLdeDAAc2fP199+/ZlqTYQ5FJTU/Xhhx/65Kw5c+aoevXqPjkLACqyG264wW2moKBA+fn5FrT5f39/uxMWFqbhw4db0AYAAAAAAAAAAAAAggvvoAMAAAAAAAAAAAAAAH5XWFiosLAwlZWVuc0eOnTI/EIAAISwLVu26N5779W+fft8cl6VKlX09NNPa8qUKT5Zsozg0KRJE6WlpamwsFBffPGFfvnlF/3+++86fPiwsrKyVFBQ4PGZL774ok6ePKmZM2cannnkkUc0Y8aMP8y4XC7NmDFDS5cu1bp169SoUSOPuyHwTJkyRa+88opcLpfHs3a7XXPmzNGIESNMaAbAXyIjIw3l6tatq6+++kp9+/Y1uRGslpWVpXnz5unbb7/Vr7/+qtzcXH9X+hc2m02xsbFKSkpS7969NWzYMNWpU8fftQCY6Iknnij3GWFhYfroo480bNgwHzQCgIqvT58+hnJDhw7VsmXLTO1y/vx5LVy40G2ud+/e3PwHAAAAAAAAAAAAAP4LFmsDAAAAAAAAAAAAAAC/+/jjjw0t1Q4LC2OxFQAAJtm+fbtGjBihX3/91SfnVa5cWY899pheffVVFmqHsMjISN1333267777/uXXCwsLNWbMGM2dO9ej82bNmqWTJ09q8eLFbrODBg3SokWLDJ995MgRNWvWTFu2bFGbNm086oXAUVpaqp49e2rdunVezUdFRSk1NVU33HCDb4sB8Dujz0dKSkrUr18/Pfvss3rppZdMbgUzpaWlaf78+Vq3bp3279+vixcv+rvSvwgLC1O9evXUvn173X777brtttsUERHh71oALLJ79+5y39CqVq1a2rhxo5o2beqjVgBQ8TVo0EAOh0OlpaV/mPv222916tQpxcXFmdbliy++UGFhodvcyJEjTesAAAAAAAAAAAAAAMGMxdoAAAAAAAAAAAAAAMDvlixZYig3adIkJSUlmdwGAIDQsmfPHg0fPlxpaWk+OS88PFwPPvig3n77bYWHh/vkTFQ8kZGR+tvf/qannnpK7du3V0FBgeHZJUuWqFOnTtqwYcP/XJKanZ2tr776yuNexcXFuu6663Ty5ElVr17d43n419GjR9WuXTtlZ2d7NX/DDTfo22+/VWRkpI+bAQgUERERKioqMpR9+eWXdeLECX388ccmt4IvlJaW6ptvvtGiRYu0efNmHTt2zO2yRKtFREToT3/6/9i787gq6/T/4+9zWEREVCAVVxAX3CVccWtRcx3NXPqSZlpW6pRZ1mSZYmNpo42WjpoZpeaW5ZJiqeUerk1qbklIiisqiaIgy+H3x/dR3/E3Kvc5nPsckNfzPzjXdX3e3vOYI9J9rruG2rdvr+joaEVFRfEAGqAY++tf/+pwr5eXl/r3769PP/1Unp58PBAA7BUaGqqEhIS71thsNvXo0UO7d+82LUdsbGy+NeXLl1e3bt1MywAAAAAAAAAAAAAARRl34AEAAAAAAAAAAAAAALfKzs7WwYMHDdWOGzfO5DQAABQfiYmJat26terXr++Updqenp56+umnlZaWphkzZrBUG4bUq1dPiYmJCgwMtKtv586dql+/vrKysm77+vTp05WXl+dQpoyMDD300EMO9cJ94uLiVLNmTYeWant6emr27NnaunUrS7WBIuKnn35St27dVK1aNdWpU0fdu3fXsmXLZLPZ7tpXs2ZNu86JjY3Vyy+/XJCoMElqaqo+/PBDderUSeXLl5e3t7cee+wxLVmyRL/99luhWKpdpkwZRUVFKSYmRidOnFBGRoYOHz6sWbNmqU2bNizVBoqxq1evavv27Xb3+fj46LPPPtONGze0cOFClmoDgINeeuklQ3V79uxRXFycKRmOHj2qnTt35ls3cOBAeXl5mZIBAAAAAAAAAAAAAIo67sIDAAAAAAAAAAAAAABude7cOUPLjvbv388HxwEAcIIzZ87ooYceUq1atRQfH1/geR4eHnriiSf0+++/a968efLx8XFCShQnFSpU0G+//aZq1arZ1Xfs2DGFhobqypUr//Xa1q1bC5Tpxx9/VJMmTQo0A64zZswY9ejR446L1u8mLCxMv/32m55//nkTkgFwtoSEBFWqVEn333+/1q1bp+TkZB0/flxxcXF6/PHH5eHhoeDgYI0dO1aZmZn/1T9hwgS7z5w9e3a+C7thvmPHjmnMmDFq1qyZSpcurcDAQI0cOVIbN27UxYsXHX6ghrNYrVYFBwere/fu+vjjj3Xt2jVduXJFP/zwg8aPH6/Q0FC35gNQuCxZssTw3y2BgYEaNGiQrl27poyMDA0aNIiF2gBQQMOHD1dQUJCh2j59+tz2d08FFRsba6huyJAhTj8bAAAAAAAAAAAAAO4VLNYGAAAAAAAAAAAAAABulZuba6iuYcOGJicBAODelpKSoq5du6pq1aravHlzgZcPWq1W9e7dW5cuXdLnn38uPz8/JyVFceTn56eEhAQ1aNDArr6zZ8+qXLly6t+//y2L4n/55ZcCZzpw4ICaNGliyvIkOEdOTo7atm2ryZMn2/2eZrFYNHLkSP3666+qXLmySQkBOFuXLl107ty5u9acP39e77zzjsqXL69du3bd8lrv3r3tXqSfmZmpqVOn2p0VjrPZbPr22281ZMgQ1a5dWyVKlFDdunU1efJk7du3T+np6e6OKG9vb9WqVUuDBw/W+vXrlZ2drbNnz2rNmjV65pln+NkYwF199913hup++uknXbp0SZ999hnvKwDgZDNnzjRUl5mZqXbt2jn17OzsbC1YsCDfupYtW6pevXpOPRsAAAAAAAAAAAAA7iUs1gYAAAAAAAAAAAAAAG4VEBBgqO706dMmJwEA4N505coVPfroowoODtY333xT4IXaFotF3bp107lz5/TVV1+pbNmyTkqK4s7b21sHDhzQAw88YHfvF198odatW8tischisSg1NdUpmQ4cOKDg4GDFxcU5ZR6c5+TJk6pUqZJ27Nhhd2/ZsmW1c+dOTZ8+3YRkAMwSGxurxMREw/XXrl1TVFSUxo8ff8v3Z8+erQ4dOth19rRp0+yqh33S09P18ccfq0ePHgoODpaXl5e6dOmiTz/9VAkJCcrKynJ3RPn5+alp06Z6/fXXdfjwYd28eVPHjx9XbGysOnXqJKuVj+cAMO769euG6po0aWJyEgAovvr376+QkBBDtT///LPGjBnjtLPXrVunlJSUfOuGDBnitDMBAAAAAAAAAAAA4F5kiZnT+c9PyITUCVSlav7uzPOntNQMKc+iMoE+7o5yW2mXMwtlNq6bY7hujins103i2jmK6+YYrptjuG6O4bo5huvmGK6b44rLtYuqOk6lvCo6ZRYAAAAAAACKL4vFkm/N8uXL1adPHxekAQDg3pCenq6hQ4dq+fLlys3NLfA8i8WiBx98UAsWLFDlypWdkBC4s/79++uLL75wd4xbjB07Vn//+9/dHQOSVq9erb59+yo7O9vu3iZNmmj37t3y9vY2IRkAM/n7++vatWsO9+/cuVMtW7b88+s5c+Zo2LBhhnpLlSql9PR0h8/GrZKSkrRgwQKtX79eR44cUVpamrsj3cJisSgoKEhNmjRR9+7dFR0draCgIHfHAnAP6d27t1auXJlv3cWLF3n/AQATbd261a4HvK1cuVK9evUq8Lk9e/bU119/fdcaX19fnTt3Tv7+heMz3wAAAAAAAAAAAABQ2Ez4qIs83R3iTsoElHR3hLsqjMvxJK6bo7hujins103i2jmK6+YYrptjuG6O4bo5huvmGK6b47h2AAAAAAAAgHF169bV0aNH71pz8uRJF6UBAKBoy8zM1PDhw7Vw4ULl5OQ4ZWZUVJQ+//xzhYaGOmUekJ9ly5apQoUKmjFjhruj/GnixIkKDQ3VkCFD3B2lWHv11Vc1depUu/ssFotee+01TZ482YRUAMyWkpJSoKXaktSqVSuVLFlS5cqVU3Z2ti5evGi4t1y5cgU6uziz2WzatWuXPv/8c23dulUnTpxQZmamu2PdwtPTU1WqVFHLli3Vt29f/eUvf5GnZ6H9uA2Ae0Dp0qUN1Q0ZMiTfxasAAMe1b99ePXr00Jo1awzV9+nTRzt37lSzZs0cPvP06dOG3tv79u3LUm0AAAAAAAAAAAAAyAd3+gEAAAAAAAAAAAAAALczsqAqMTHRBUkAACi6srKy9NJLL2nevHnKzs52ysxmzZppwYIFCg8Pd8o8wB4ffvihgoOD9cYbbzh9toeHh1577TVNmjTJrr7hw4crOjpaPj6F80HL97KsrCw98MAD2rlzp9293t7eWrFihbp162ZCMgCu4Kz33YyMDGVkZNjdFxER4ZTzi4OsrCx99dVXWrlypXbv3q0zZ84oNzfX3bFuUbJkSdWqVUsPPvignnjiiQItRgQARwwbNkwLFizIt27r1q0uSAMAxduKFStUqVIlQw/eyc3NVbt27XTs2DFVr17dofM+++wzQ3U82A0AAAAAAAAAAAAA8sdibQAAAAAAAAAAAAAA4HZGPqz+ww8/uCAJAABFT05OjsaMGaMZM2bo5s2bTpnZuHFjffbZZ2rSpIlT5gGOGjNmjCpUqKBnnnlGeXl5Tps7duxYxcTEaNOmTdq9e7fhvps3b+rZZ581tAQPzpOUlKTmzZvr0qVLdvdWqFBBe/fuVdWqVU1IBsBV/P39ZbFYnPp3gT0mTJjglnOLggsXLmjhwoVat26dDh48qNTUVLf973Qn5cqVU8OGDdW5c2c9+eSTqly5srsjASjmWrZsqTJlyigtLe2udTdu3HBRIgAovjw9PbVlyxY1bNhQNpst3/rMzEw1adJEJ0+elL+/v11n5ebmau7cufnW1axZU23btrVrNgAAAAAAAAAAAAAUR1Z3BwAAAAAAAAAAAAAAAIiIiMi35uDBgzpy5IgL0gAAUDTYbDaNHz9e/v7+mjp1qlOWatetW1c7d+7U/v37WaqNQmPIkCFavXq1PDw8nDKvevXqiomJkSTFx8erXbt2dvUvWrRIKSkpTsmC/K1YsUJ16tRxaKn2Aw88oNOnT7NUG7hHlC9f3i3n1qtXz9DvLYqL/fv3a/To0YqIiJCfn58qVqyoV199VZs3b9bly5fdvlTbarWqSpUq6tWrlz777DNdv35dqamp2rp1q8aMGcNSbQCFhpFlrIGBgS5IAgCoV6+e/vGPfxiuv3Lliho2bKicnBy7zomLi1NycnK+dYMHD5bFYrFrNgAAAAAAAAAAAAAURyzWBgAAAAAAAAAAAAAAbte4cWNDdfZ8qB0AgHuVzWbTe++9pzJlyujtt99WRkZGgWeGhYVp06ZNOnLkiFq2bOmElIBz9ejRQzt27JC3t3eB5nh6emrdunV/fm21WrV161ZNmTJFVqux22ptNpsef/zxAuWAMaNGjdJjjz2m7Oxsu/osFovefPNNbd68WZ6enialA+BqnTp1cvmZXl5et/y9Udzk5ORozZo1GjhwoMLCwuTt7a2IiAi9//772r9/v65fv+7uiCpRooTCw8P17LPPasuWLcrOzlZycrJWrlypQYMGydfX190RAeC2jDzMypGHywAAHPPKK6+obdu2hutPnTqlVq1a2XXGrFmz8q3x8PDQU089ZddcAAAAAAAAAAAAACiuLDFzOuf98UVInUBVqpb/0+4BAAAAAPhDVNVxKuVV0d0xAAAAAAAAUMQlJycrNDRUubm5d60rWbKkzp49q7Jly7ooGQAAhcuMGTP01ltvKS0tzSnzqlWrptmzZ6tr165OmQeY7cqVKxo0aJDWrFmjvLy8/Bv+Q2RkpOLi4lShQoXbvn7s2DHVr19fNpst31kWi0Xp6eks6zRJVlaW2rVrp927d9vd6+3trdWrV6tz584mJAPgTj/++KOaNm3qsvM8PT313XffqX379i47092uXLmixYsX6+uvv9b+/fuVkpJi99+3ZvP391e9evXUqVMnDRgwQLVq1XJ3JABwSNOmTfXjjz/mW1fY3ocB4F6WlZWlGjVq6MyZM4Z7evbsqVWrVuVbl5iYqJo1a+Zb16dPHy1fvtzw+QAAAAAAAAAAAABQXE34qIus7g4BAAAAAAAAAAAAAABQtWpV9e3bN9+6jIwMLVq0yAWJAAAoXGJjYxUUFKQXX3zRKUu1g4ODtXz5cp08eZKl2ihSypYtq9WrVys9PV2ffPKJunTpovvuu08Wi+W29VarVbVr19bixYu1b9++Oy7VlqTw8HBlZ2cbypGXl6evvvrKoT8D7i4hIUGVKlVyaKl2cHCwTpw4wVJt4B4VGRnpsgcahIaG6vDhw/f8Uu3jx49r7NixatGihfz9/VWuXDmNGDFC69ev14ULF9y+zNVisahChQrq2rWr5syZo7S0NKWlpWnnzp2aMGECS7UBFGlGlmq3bNnSBUkAAH/w9vbWoUOHVKZMGcM9q1ev1qhRo/KtmzNnjqF5w4YNM3w2AAAAAAAAAAAAABR3nu4OAAAAAAAAAAAAAAAAIEmjRo3S0qVL863bs2ePRowY4YJEAAC435IlSzRq1ChduHDBKfPuu+8+vf/++xo4cKBT5gHu4uvrqyFDhmjIkCGSpMzMTK1bt06//PKLSpUqpeDgYAUHB6tp06by8fExPNdqtWrhwoWG/j+ydu1a/r/kZMuXL1d0dLRycnLs7u3QoYO++eYbeXpyezRwL/P29taNGzfuWlOmTBlVqVJFhw8ftnu+l5eX3njjDcXExDiYsPCy2WzavHmzlixZoh07digpKUlZWVnujnULLy8vVatWTa1bt1a/fv30yCOP8L4O4J6UmppqqO5uDwYCAJijbNmy+vHHH1W/fn3dvHnTUM/06dMVHBys11577bavZ2RkKDY2Nt85derU0YMPPmhXXgAAAAAAAAAAAAAozrjDEAAAAAAAAAAAAAAAFArNmzc3VHfo0CGTkwAA4H6rV6/WiBEjdObMGafMK1eunCZNmqTnnnvOKfOAwsbHx0e9e/d2yqwBAwYYWphd2JaRFnUvvPCCZs6caXefxWLR+PHjNX78eBNSAShsmjVrpo0bN961JiMjQ4cOHVJiYqJGjhyp9evX57uwv1SpUho6dKgmTZpk1wMZCrMbN25o2bJlWr16tfbu3avz58/LZrO5O9YtSpUqpTp16ujhhx/WgAED1KhRI3dHAgCXmDdvnqG68PBwk5MAAG4nLCxMW7ZsUZs2bZSbm2uo529/+5tu3rypt956679eW758uaGHKgwbNkwWi8XuvAAAAAAAAAAAAABQXLFYGwAAAAAAAAAAAAAAFBoTJ07U2LFj71pTr149F6UBAMD1Nm7cqGeffVa//fabU+aVLl1a48eP1yuvvOKUeUBxUaJECd28efOuNQEBAS5Kc2/LzMxU27ZttW/fPrt7S5QooTVr1qhjx44mJANQGLVo0SLfxdpZWVnKyspSWFiY1q5dq8zMTE2YMEFr167VyZMnZbPZ5OXlpYoVKyo8PFxPPPGEevfuLavV6qI/hTmSk5M1f/58rV+/XocOHdKVK1fcHekWFotF9913nxo3bqzu3bsrOjpaQUFB7o4FAG4RFxdnqG7YsGEmJwEA3EnLli21dOlS9evXT3l5eYZ6xo0bp3379mnlypW3/Pti9uzZ+faWLFlSgwYNcjgvAAAAAAAAAAAAABRHLNYGAAAAAAAAAAAAAACFxt69e/Otyc3NdUESAABca8eOHRoyZIgSEhKcMq9UqVJ6/fXX9cYbbxT5JZGAOxhZrP3tt9+6KM296/jx42rZsqV+//13u3srV66svXv3Kjg42IRkAAqr++67z1BdiRIldOHCBZUvX14+Pj6aNGmSJk2aZHI619q1a5cWLVqkLVu26Ndff1VmZqa7I93C09NT1apVU6tWrdS3b19169ZNnp58hAUAJOnatWuG6qpXr25yEgDA3fTp00dTpkzR6NGjDfd8/fXXCg8P1759++Tv76/t27dr165d+fZFR0erbNmyBYkLAAAAAAAAAAAAAMUOdyUCAAAAAAAAAAAAAIBCIzk5Od+akiVLuiAJAACukZOTo86dO+v77793yjwfHx+NGjVKEydOZKE2YLKzZ8/q4MGDatSokbujFEmLFy/WoEGDlJOTY3fvI488onXr1vE+BxRDPXr00MiRIw3VVqlSRTNmzNBzzz1ncirzZWVlafXq1fryyy+1a9cunTlzptA9eMzX11e1atXSQw89pIEDByoiIsLdkQCg0Lp69Wq+NbVr13ZBEgBAfl555RUlJSXpX//6l+GehIQElSlTRrGxsdq8ebOhnmHDhjkaEQAAAAAAAAAAAACKLRZrAwAAAAAAAAAAAACAQsPI0uydO3cqLy9PFovFBYkAADBPSkqKIiIidPbs2QLP8vb21vDhwzVlyhR5enJrIFBQDRo0UHx8fL51Xbp0UXJyMgue7TRs2DDNmTPH7j6LxaKJEyfqjTfeMCEVgKIgNDRUfn5+Sk9Pz7c2Oztbzz//vJYsWaJNmzYVqffqlJQULVq0SGvXrtXBgwd1+fJl5eXluTvWnywWi8qVK6dGjRqpW7duGjhwoCpUqODuWABQZCQmJuZbEx4e7oIkAAAjZs6cqZMnT2rt2rV29Q0ZMsRQXfPmzRUZGelINAAAAAAAAAAAAAAo1orOnaEAAAAAAAAAAAAAAOCel5ycnG/N0aNHFRAQoA8++KBQLZUCAMAeP/30k0JDQwu8VNvLy0vPPfecrl27pmnTprFUG3CS/v37G6o7e/asXnnlldu+ZrPZtHHjRvXv31/BwcHy9PSUt7e3fH19FRYWpvfff185OTl/1qempmratGl67LHHdOjQIaf8OQqbGzdu6P7773doqbaPj4++//57lmoD0DPPPGNX/datW9WgQYNb3nMLm4MHD+rVV1/V/fffLz8/P9AQ+IAAACAASURBVFWoUEEvv/yyNm3apEuXLrn99x8eHh6qWrWq+vTpo0WLFunGjRu6fPmyNm/erNGjR7NUGwDsYLPZDNX5+PiYnAQAYI/Vq1ercePGpsweNmyYKXMBAAAAAAAAAAAA4F5niZnT+c87LEPqBKpSNX935gEAAAAAFDFRVceplFdFd8cAAAAAAADAPSIkJEQnT540XB8VFaWZM2cqIiLCxFQAADjXkiVLNHDgQOXm5jo8w8PDQ0888YRmz54tX19fJ6YDIP3vAujAwEBlZmbmW2u1WnX48GGFh4dL+t8F2U8//bTi4uKUnZ19114PD487vhc0b95c33zzjQICAuz/AxRCR44cUevWrXXlyhW7e6tVq6a9e/eqfPnyJiQDUNTk5OQoICBA165ds6vPy8tLp0+fdvt7ic1m0zfffKNly5YpPj5ep06dyvfvC1fz8fFRjRo11L59e0VHRysqKkpWq9XdsQDgnrBu3Tp169Yt37q///3vGjt2rAsSAQCMysrKUt26dXXixAmnzQwKCtKpU6dUsmRJp80EAAAAAAAAAAAAgOJgwkddxJ2NAAAAAAAAAAAAAACg0IiKirKrPj4+Xq1bt1Z8fLxJiQAAcK6xY8cqOjra4aXaVqtVffv2VWpqqubPn89SbcAkvr6+mjNnjqFam82munXrymazadWqVQoODtaqVasMLUm923vBnj17VKNGDbsePFNYLVy4UI0aNXJoqXb37t2VlJTk9kW4AAoPT09PLV261O6+7OxsValSRcnJySakurOrV69qzpw56tatmypWrChPT091795dCxcuVGJiYqFYql2mTBlFRUUpJiZGJ06cUEZGhg4fPqxZs2apTZs2LNUGACdKSkoyVLdr1y6TkwAA7OXt7a1ffvlF7dq1c9rMESNGsFQbAAAAAAAAAAAAABxkiZnTOe+PL0LqBKpSNX935gEAAAAAFDFRVceplFdFd8cAAAAAAADAPWLRokUaMGCAQ72nTp1S1apVnZwIAADnsNls6tWrl9asWeNQv9VqVbdu3RQbG6ugoCAnpwNwJ61atTK80C4kJES//fab0zP4+Pjop59+Unh4uNNnu8IzzzyjTz75xO4+i8WiyZMn67XXXjMhFYB7wauvvqqpU6fa3efv76+kpCQFBASYkEpKSEjQggUL9N133+nIkSO6evWqKec4ymq1qkKFCoqMjFTPnj31+OOPy8/Pz92xAKDYOH78uOrUqZNvnYeHhxITE1W9enUXpAIA2Oull17SBx98UKAZJUqU0MmTJ1WhQgUnpQIAAAAAAAAAAACA4mPCR13k6cyBVy5nKE9SucDC93RksjmGbI4hm+MKcz6yOYZsjiGbY8jmGLI5hmyOKczZpMKdrzBns+XmSV7uTgEAAAAAAIB7Ra9evVS9enWdPHnS7t5q1arp7NmzCg4ONiEZAACOu3Hjhpo2baqjR4/a3WuxWNShQwfNnz+fv+MAN/jmm29UoUIFZWVl5VtrxlJtScrMzFSLFi104cIF+fj4mHKGGW7cuKFWrVrp4MGDdveWLFlSGzZsUJs2bUxIBuBeMWXKFPn7+ysmJkY2m81w39WrV9W/f39t3LixwBlsNpu2bt2qpUuXatu2bUpKStLNmzcLPNeZvL29FRISotatW+vxxx9Xhw4dZLVa3R0LAIqt2rVry8vLS9nZ2Xety83N1WOPPaZ9+/a5KBkAwB7Tp09XZGSkBg8erNzcXIdmDBgwgKXaAAAAAAAAAAAAAFAATr0b8sQvl/XbscvOHOk0ZHMM2RxDNscV5nxkcwzZHEM2x5DNMWRzDNkcU5izSYU7X2HOlpXl2I3AAAAAAAAAwO2UKlVKcXFxCg0Ndai/YcOGSkxMdHIqAAAcl5SUpKpVqzq0VLtly5ZKSkrShg0bWKoNuEnZsmU1c+ZMd8fQ1atX1atXL3fHMOzQoUOqVKmSQ0u1Q0JCdOrUKZZqAzDkrbfe0rFjx1StWjW7+r7//nsdO3bM7vNu3Lih+fPn69FHH1WVKlXk5eWlhx56SHPnztWxY8cKxVJtPz8/NW3aVK+//roOHz6smzdv6pdfflFsbKw6derEUm0AKATatm1rqO7AgQN2PTwCAOBaAwcO1O7du1W6dGmH+keNGuXkRAAAAAAAAAAAAABQvHBHJAAAAAAAAAAAAAAAKFTq16+vvXv36uGHH7a79/Lly3r11VdNSAUAgP02b96s8PBwpaam2tXn6empL774Qjt37lT16tVNSgfAqKFDhyoyMtLdMbR+/XqtWLHC3THyFRsbqyZNmigtLc3u3l69eikxMVFBQUEmJANwr6pVq5ZOnjypjh07Gu7Jy8vT448/nm/dmTNnNGnSJLVr104BAQEqVaqUnnrqKa1atUpnzpxx+7JTi8Wi++67Tx07dtSHH36oy5cv69q1a9q7d68mTZqkevXquTUfAOD2Pv/8c1kslnzrcnJy9N1337kgEQDAUZGRkbp06ZKefPJJu/oeeeQR1a9f36RUAAAAAAAAAAAAAFA8sFgbAAAAAAAAAAAAAAAUOoGBgdq4caMWLVqkhg0b2tX7/fffKycnx6RkAAAYM2vWLD388MPKysqyq6906dL6+eef1bdvX5OSAXDEt99+Ky8vL3fH0ODBg90d4a6eeuopPf3008rNzbWrz2q16p///KdWrlwpq5XbmwE4ZsOGDfrXv/5laFGpJB04cEDvvvvuLd/bvXu3XnzxRTVq1Ei+vr6qUqWK3njjDW3fvl2///67GbHt4unpqZCQEP3P//yPvvrqK2VlZSklJUUbNmzQCy+8oICAAHdHBAAYEBwcrJEjRxqqnTNnjslpAAAF5e3tra5duxqub9iwoWbNmmViIgAAAAAAAAAAAAAoHrjzHAAAAAAAAAAAAAAAFEoWi0XR0dH66aef7FoecvXqVR08eNDEZAAA3N2wYcM0YsQI5eXl2dUXEhKiU6dOKTw83KRkABwVFBSkpUuXGl7WaparV69qyZIlbs1wO+np6apfv77mz59vd6+vr69++OEHjRo1yoRkAIqb4cOH69NPPzVc/+abb6pt27YKDQ2Vl5eXWrZsqRkzZujnn39WRkaGiUmN8fX1VePGjfXSSy9p3759ys7OVlJSkhYvXqzevXvL09PT3REBAA6aNm2aobrt27ebnAQAUFA//vijXQ9D69q1q2rUqGFiIgAAAAAAAAAAAAAoHlisDQAAAAAAAAAAAAAACjUPDw8999xzOnHihOGe69evm5gIAIDby8nJUdu2be16IMQfHnzwQSUmJqps2bImJAPgDL1799a4ceMc7u/atat69eqlypUrFyjH3LlzC9TvbPv371elSpV05MgRu3vDwsKUnJysli1bmpAMQHE1aNAgzZw503D9jh079NtvvyknJ8fEVMYEBASoffv2mjx5ss6ePavr169r//79mjZtmiIjI90dDwDgZP369cu35tKlS0pNTXVBGgCAI86fP69evXoZfjBPx44dNXHiRJNTAQAAAAAAAAAAAEDxwGJtAAAAAAAAAAAAAABQJISGhurtt982VMtSUgCAq6WmpqpGjRrasWOH3b1//etftWnTJlmt3NIHFHYxMTHq2bOn3X2hoaGKi4vTypUrdfr0af3666966aWX1KZNG1WtWlX33XefqlSpYmjWli1bVKdOHQ0YMECLFy9Wenq63Xmc5eOPP1ZkZKSuXbtmd2/fvn11/PhxBQQEmJAMQHE3YsQINW7c2N0x7spqtapKlSrq3bu3Fi5cqIyMDF2+fFlbtmzR3/72NwUHB7s7IgDAZMOHDzdUl5KSYnISAIAjbt68qccee0ynT582VF+zZk0tW7ZMnp6eJicDAAAAAAAAAAAAgOKB//oKAAAAAAAAAAAAAACKjEqVKhmqq127tslJAAD4P4cOHVKrVq3sXm5rtVo1a9YsPffccyYlA2CGFStWyMPDw66ewYMH3/J1WFiYpk2b9l91ZcuWVVpaWr7zjh8/ruPHj2vRokWSpNKlS2vOnDmKjo62K1dBDBw4UJ9//rndfVarVdOnT9cLL7xgQioA+D9Lly5VvXr1lJeX5+4okqQSJUooLCxMbdu2VXR0tNq0acODVQCgmAsMDDRUFxQUZHISAIC98vLyNGzYMMXHxxuq9/f319dff61y5cqZnAwAAAAAAAAAAAAAig/uwgQAAAAAAAAAAAAAAEVGq1atDNWxmAoA4CqrVq1SRESE3Uu1S5Qooc2bN7NUGyiCrFarFi5caHi59uuvv6633nrLUO3SpUsdynTt2jU98cQTGjVqlEP99rh69arq1q3r0FLtUqVKadeuXSzVBuAS4eHh6tmzp9vOL1OmjFq1aqXx48fr119/VWZmpg4fPqw5c+aoXbt2/O4CAIo5m81m+PfdAQEBJqcBANjrww8/1Keffmqo1mKxaMmSJapbt67JqQAAAAAAAAAAAACgeOFOTAAAAAAAAAAAAAAAUGSEhYXJYrHkW7dr1y4XpAEAFHcTJ05U7969lZOTY1dfYGCgEhIS1K5dO5OSATDbgAEDdP78ebVv3/6udVOnTtWkSZMMz+3QoYOhn3fvZPr06WrXrp3d70tG/fjjj6pcubKOHTtmd2+tWrV0+vRpNWvWzIRkAPDfUlNT9csvv7jkLIvFoooVK6pbt26aO3eu0tLSdOXKFcXHxysmJkZhYWEuyQEAKDoqVapk+CFdPIwBAAqXjRs36uWXXzZc/95776lr164mJgIAAAAAAAAAAACA4om7agAAAAAAAAAAAAAAQJFRokQJBQUF5Vv37bffuiANAKA469evn9566y3l5eXZ1Ve/fn2dPn1aVatWNSkZAFcJCgrSli1b9MMPP6hKlSq3vObp6anY2Fi98sords309PRU6dKlC5Rr+/btiomJKdCM25k1a5aaN29uePnff3r88cd17NgxlS1b1um5AOB21q1bp8qVK+vo0aOmzPfy8lLNmjU1aNAgxcXFKScnR+fOndPatWs1dOhQ+fv7m3IuAKDos9lseuSRR3ThwgVD9Q8//LDJiQAA9khISFD//v1ls9kM1Q8YMECjR482ORUAAAAAAAAAAAAAFE+e7g4AAAAAAAAAAAAAAABgj4sXL+Zb8+677+qdd95xQRoAQHGTmZmpFi1a6ODBg3b3Pvroo/ryyy9ltVpNSAbAXaKiopScnKzY2FhlZ2erU6dOCg0NdXhevXr1tGvXrgJlmjt3riZOnFigGX+w2WyKjo7WsmXL7O61Wq2aMWOGhg8f7pQsAGDE0KFDNW/ePKfO9PPzU506ddShQwcNGDBADRo0cOp8AEDxkJWVpQYNGighIcFwz+zZs01MBACwR1pamnr27Knff//dUH3z5s318ccfy2KxmJwMAAAAAAAAAAAAAIonFmsDAAAAAAAAAAAAAIAi5cEHH9TmzZvzrcvKypK3t7cLEgEAioszZ84oIiLC0EMe/pPFYtG4ceMUExNjTjAAhcKQIUOcMmfr1q3q0aOHNmzY4PCMixcv6rHHHtNXX31VoCxXrlxR8+bN7Vr89wc/Pz9t27ZNERERBcoAAEZduHBBrVu3VmJiYoHmWCwWBQYGqkmTJurRo4eio6MVFBTkpJQAgOKsVatWdv1sXaNGDdWqVcvERAAAo3Jzc/XEE0/o6NGjhuqDg4O1cuVK+fj4mJwMAAAAAAAAAAAAAIovq7sDAAAAAAAAAAAAAAAA2OO9994zVDdr1iyTkwAAipP4+HjVrFnT7qXaHh4e+uKLL1iqDcAwb29vrV+/XnPmzJGnp6fDc1asWKFHH31UNpvNof7du3erSpUqDi3Vrlu37p8PIwAAV1i+fLmqVatW4KXa9erVU2Zmpi5evKiNGzfqxRdfZKk2AMAppk6dqn//+9929cyfP9+kNAAAe7355puKi4szVFuiRAmtWrVKlSpVMjkVAAAAAAAAAAAAABRvLNYGAAAAAAAAAAAAAABFSpMmTQzVnT171uQkAIDiIjY2Vm3btlVmZqZdfaVKldK+ffvUp08fk5IBuJc999xzOn78eIGWMK1atUqNGze2+/3rww8/VFRUlK5fv273mQMGDNCRI0fk7+9vdy8A2Mtmsyk6Olr9+vVTVlZWgee9//778vb2dkIyAAD+j81m05tvvmlXz+LFi9WmTRuTEgEA7LF48WLDD/6VpHnz5ql58+YmJgIAAAAAAAAAAAAASJKnuwMAAAAAAAAAAAAAAADYw8vLy1Ddnj17TE4CACgORo0apenTp9vdV6VKFf30008KCgoyIRWA4iI0NFTJycl69913JUmXL1/WqVOntGLFCsMzDh06pGrVqun8+fOyWq13rbXZbOrbt69d8//g4eGh2bNna+jQof/1Wk5Ojo4fP64DBw7o2LFjSkxM1KlTp/TQQw8pJibG7rMAQJKSk5MVFRWl06dPO2Wev7+/Onfu7JRZAAD8p9jYWLseANG/f3/9z//8j4mJAABG7d27V08//bTh+tdee00DBgwwMREAAAAAAAAAAAAA4A8s1gYAAAAAAAAAAAAAAEVOxYoVdf78+bvWXLlyxUVpAAD3IpvNpk6dOun777+3u7dVq1batm2bPD25RQ9AwVmtVo0dO/aW7yUlJalGjRqGZ1y8eFE7duxQu3bt7liTmpqqZs2a6cSJE3Zn9Pf31/bt29WoUaNbvn/kyBFFRETccYng9u3bdf36dU2ZMsXuMwEUb/Pnz9czzzyjnJwcp82cOXOm02YBAPCfYmNjDdd27dpVS5cuNTENAMCoc+fOqVevXsrMzDRU37Vr1z8fjgYAAAAAAAAAAAAAMJ/V3QEAAAAAAAAAAAAAAADs9f8v7LudAwcOuCAJAOBedPXqVdWqVcuhpdpPP/204uPjWaoNwFShoaGqXbu2XT3vvPPOHV+Lj49XlSpVHFqq3aBBA505c+a2P6N36dLljku1/zB16lS9+uqrdp8LoHiy2Wzq1auXnnrqKacu1ZakgQMHOnUeAAB/OHfunKG60aNHKy4uzuQ0AAAjMjMz9eijj+rs2bOG6sPDw7V48WJ5eHiYnAwAAAAAAAAAAAAA8AcWawMAAAAAAAAAAAAAgCLH6CKSfv366fz58yanAQDcS44fP65q1arZvVzWYrHogw8+0Lx580xKBgC3Wrp0qcqWLWu4fsOGDbpy5cp/ff/9999XmzZtlJGRYXeGwYMH6+eff5afn99/vTZ27FidOnXK0JypU6eqTZs2dp8PoHhJSEhQpUqVtHr1aqfPrl69utNnAgDwh7S0tHxrPD09NWXKFBekAQAYMXr0aO3evdtQbdmyZbV69WqVKVPG5FQAAAAAAAAAAAAAgP/EYm0AAAAAAAAAAAAAAFDkZGVlGapbvny5GjZsqO+//97kRACAe8G6devUoEEDQwuv/pO3t7fWr1+vF1980aRkAPDfIiIidPHiRXXv3t1wT61atZSamipJstls6tmzp0aPHq28vDy7zvbw8FBsbKxiY2Nv+3pycrImT55s18wffvhBpUuXVlJSkl19AIqHWbNmqW7durpw4YIp8+15LwUAwF43btzIt2bixIkuSAIAMOK7777Tv/71L0O1VqtVy5YtU+3atU1OBQAAAAAAAAAAAAD4/7FYGwAAAAAAAAAAAAAAFDnly5c3XHvp0iX16NFDe/bsMTERAKComzp1qrp3767s7Gy7+sqVK6cjR46oY8eOJiUDgDvz9PTUmjVr9Je//MVQ/aVLl1S7dm0dP35cNWrU0Ndff233mWXKlNHBgwc1ePDgO9Y88sgjys3NtXt2enq6wsLC9NBDD7FgG4Ck/32wVseOHTVixAiH3leMeuutt0ybDQDAzZs3862pU6eOC5IAAPKTlpamIUOGGK5///331alTJxMTAQAAAAAAAAAAAADuxNOZw8LCA6U8izNHOg3ZHEM2x5DNcYU5H9kcQzbHkM0xZHMM2RxDNscU5mxS4c5XmLN5e3u4OwIAAAAAAACKoZEjR2r79u2G6zMyMtSiRQulp6erVKlSJiYDABRFTz75pBYuXGh3X+3atfXjjz/Kz8/PhFQAYNySJUtUunRp2Wy2fGsvX77s8NK+xo0bKz4+Xr6+vnesmTZtmo4ePerQfEnKy8vT5s2bFRYWpubNm2vu3Llq1KiRw/MAFF0HDx7Ugw8+qNTUVFPPadeunSpUqGDqGQCA4mvDhg2G6urXr29yEgCAES+//LKSk5MN1Q4ePFgjR440OREAAAAAAAAAAAAA4E4sMXM65/3xRUidQFWq5u/OPAAAAACAIiaq6jiV8qro7hgAAAAAAAAohp555hl98skndvfNmzdP/fv3/3MJalpamtLS0mSz2eTh4SFvb2+VK1dO3t7ezo4MAChksrKy1Lp1a+3bt8/u3q5du2rNmjWyWq0mJAMA+z344IPasmWLafOfffZZffTRR3etuXTpkipVqqTs7GynnWuxWBQdHa0FCxbwngsUI//4xz80ZswYQw8MKIiSJUsqJSWFB6UAAEzzyCOPGFqunZuby8+7AOBmH3zwgV566SVDta1atdLmzZtVokQJk1MBAAAAAAAAAAAAAG5nwkddWKwNAAAAACgYFmsDAAAAAADAXdLT03X//fcrISHB6bOtVqtCQkJUv359RUVFqUuXLmrcuLHTzwEAuM+FCxfUpEkTnT9/3u7ev/3tb5o8ebIJqQDAcampqQoODlZWVpZT53p6eurTTz/VgAED8q1t3ry59u7d69Tz/9C+fXtTF4cDKBwyMzPVoUMH/fDDD6afVaJECa1Zs0YdO3Y0/SwAQPGQmZmpnTt3atu2bdq7d6+SkpJ05MiRfPsCAwN16dIlFyQEANzJsWPHVLduXcP1p0+fVuXKlU1MBAAAAAAAAAAAAAC4mwkfdRGPsQcAAAAAAAAAAAAAAEWSn5+fVqxYoZCQEKfPttlsOnHihNasWaMxY8aoSZMmatOmjTZt2uT0swAArrd3716FhobavVTbarVq4cKFLNUGUCgFBAToyy+/lNXqvNuDy5Urp59//tnQUu358+ebtlRbkrZu3aq33nrLtPkA3G/v3r2qUKGCS5ZqS9KpU6dYqg0AcIqUlBRVrVpVJUuW1EMPPaSYmBjFxcUZWqotSZ07dzY5IQDgbhISEuxaqr1mzRqWagMAAAAAAAAAAABAIcBibQAAAAAAAAAAAAAAUGQ1aNBAJ06c0FdffWX6WT/88IMefvhh9evXTydPnjT9PACAOT7//HO1atVKGRkZdvWVLFlSu3btMrRcFgDcpUePHvr666+dslw7MjJSZ8+eVXh4eL616enpev755wt8Zn4mT56srKws088B4Hrjx49XixYtdPXqVZec9+uvv6p8+fIuOQsAcG9LSUlReHi4Tp8+7fCMN954w4mJAAD2OHz4sFq1amW4fsiQIerevbuJiQAAAAAAAAAAAAAARrFYGwAAAAAAAAAAAAAAFGkWi0W9e/fWjRs3XHLe8uXLFRISoilTpignJ8clZ+bn5MmT+uSTT/Tss8/q+eef1z//+U/9/PPPysvLc3c0AChUXn/9dQ0cOFC5ubl29VWsWFFJSUlq1qyZSckAwHm6deumuLg4eXh4ODxjxIgR2rdvn3x8fAzV9+zZU5mZmYZqx44dq7ffftuh5d85OTl6++237e4DUHilp6eradOmevvtt132b9gyZcooLCzMJWcBAO59LVu21O+//+5wf7ly5VSvXj0nJgIAGLV582a1atVKly9fNlRfvXp1TZs2zeRUAAAAAAAAAAAAAACjPN0dAAAAAAAAAAAAAAAAwBlKliyp7du3q23bti4577XXXtPatWu1atUqlStXziVnSv+7TPDy5csKCgrSxYsX9de//lVfffXVbWsjIiLUunVrhYWF6fLlyzp06JBSUlKUkJCgSpUqqW/fvmrbtq3atGnj0GJDACgqbDabevTooXXr1tndGxkZqfj4eHl7e5uQDADM0blzZ61fv14dOnSwu3fp0qXq37+/4fo1a9Zo06ZNhmqrV6+uv//975Kk7t2769FHH9XJkyftzjdx4kS7egAUTlu3blW3bt10/fp1l57bsWNHl54HALh37d+/X0lJSQWa0alTJyelAQDY4+jRo/rLX/6i9PR0wz2fffaZ/P39TUwFAAAAAAAAAAAAALCHJWZO57w/vgipE6hK1fiPugAAAAAA46KqjlMpr4rujgEAAAAAAAD86e2339b48eNddl7v3r315ZdfymKxKCEhQdu2bdOWLVt09OhRXb16Vbm5uQoICFDNmjXVt29f9erVy6El1gcOHNCCBQu0aNEiXbhwwal/hlq1aunFF1/U8OHDWbAN4J6Tnp6uyMhIHT9+3O7eAQMGaOHChSakAgDXmDVrlkaMGGFXz+jRozVlyhRDtVlZWQoMDDS0hMpisejIkSMKDw+/5fvr1q3Tiy++qMTERENnlihRQpmZmYZqARReL7/8sqZPn668vLz8i52oZMmSSklJkZ+fn0vPBQDcm5588skC/97gwIEDatSokZMSAQCMyMnJUevWrbVnzx7DPWPGjNG7775rYioAAAAAAAAAAAAAgD0mfNSFxdoAAAAAgIJhsTYAAAAAAAAKo7i4OD311FO6dOmSu6PcVvXq1RUTE6OWLVvKarXq7Nmz8vb2VkBAgOrUqSOLxfJn7dWrV/Xoo49q06ZNpucaP368YmJiTD8HAFwlKSlJkZGR+v333+3qs1gsmjx5sl577TWTkgGA63Tu3Fnr16+3q+eFF17Qhx9+mG9d7969tXLlSkMzR4wYoZkzZ97x9R07dqht27aGZl2/fl2+vr6GagEULqmpqWrbtq2OHDnilvOXL1+uPn36uOVsAMC9p2HDhjp06JDD/W3atNH27dudmAgAYMR7772n119/3XB99+7dtWrVKnl4eJiYCgAAAAAAAAAAAABgDxZrAwAAAAAKjMXaAAAAzo65DQAAIABJREFUAAAAKKwyMjL05Zdfau7cudqxY4e74xjWsWNHjRw5UmfPntXu3bv1ySefuOxsi8Wi9evXq2PHji47EwDM8v3336tr167Kysqyq8/Ly0srV65Ut27dTEoGAK6Vk5Oj8PBwJSYmGu6xWCzasWOHoqKi7lizbds2tW/f3tC88uXL69y5c7JarXetS01NVWBgYL7zVq5cqV69ehk6G0DhsW7dOj322GPKzMx0+dleXl766KOPNHjwYJefDQC4d5UrV05XrlxxqNfHx0cXLlyQvz+f5QMAVzpy5IgiIiIM/964fv36io+P5/0aAAAAAAAAAAAAAAoZFmsDAAAAAAqMxdoAAAAAAAAoCg4fPqyPP/5YCxcuVGpq6h3r/Pz8lJ6e7sJkhU/btm21bds2d8cAgAKZMWOGRo4cqby8vPyL/4O/v7/27t2r2rVrm5QMANzj6tWrqlu3rs6ePWu4p3Llyjp9+vRtX7PZbLrvvvvu+rP1HywWi3bu3KkWLVoYOtfb21vZ2dl3rSlfvrwuXLhgaB6AwuG5557T3LlzXXZev379VLduXUVERKhly5aqUKGCy84GABQfZcuWVVpaml09fn5+evjhhzVt2jSFhoaalAwAcDs5OTlq3bq19uzZY6g+MjJSa9euVcWK3CsPAAAAAAAAAAAAAIXNhI+6yNPdIQAAAAAAAAAAAAAAAMxWv359TZ8+XVOnTtXBgwf173//Wzdu3FCJEiXUuHFjNW3aVJ6e/3sbRXZ2tv79739r4sSJWrt2rZuTu9727duVkZGhkiVLujsKADhk6NChmjdvnt19oaGh2r9/v/z9/U1IBQDu5e/vr8TERNWvX18nTpww1HPmzBkdP378tg8bGDp0qKGl2pLUv39/w0u1JSkwMFDnz5+/a01KSooSEhJUq1Ytw3MBuMeFCxfUunVrJSYmuuzMkJAQLVu2zGXnAQCKr5IlSxparF2nTh116tRJ/fr1U5s2bVyQDABwO++//77hpdohISHatm2bfH19TU4FAAAAAAAAAAAAAHCUJWZO57w/vgipE6hK1fhQEAAAAADAuKiq41TKq6K7YwAAAAAAAACmuHHjht58801Nnz7d3VFcbvz48ercubMiIyPl5eXl7jgAkK+cnBy1a9dOO3futLv34Ycf1oYNG2S1Wk1IBgCFR05Ojpo0aaLDhw8bqu/QoYM2btx4y/f279+v+++/X3l5eXfo+j9lypTRpUuX/nyIjREPPPCAtm7dmm9d2bJldebMGRZcAYXYl19+qSeeeEJZWVl291qtVlWvXl1JSUl29wYEBOjy5ct29wEAYK/OnTtr/fr1d62xWCxKT0/n51YAcLMjR44oIiLC0L9PSpUqpbS0NHl4eLggGQAAAAAAAAAAAADAERM+6iI+BQQAAAAAAAAAAAAAAHAHvr6+mjZtmv75z3+6O4rLTZgwQa1atVLFihX1zjvvKDc3192RAOCOLl26pNDQUIeWar/00kv67rvvWKoNoFjw9PTUwYMH1aJFC0P13333nRITE2/5Xrdu3Qwt1ZakL774wq6l2pI0bNgwQ3VXrlxRs2bNZLPZ7JoPwHw2m00DBgxQ3759HVqqXaZMGe3Zs0dBQUEOnV+mTBmH+gAAsNczzzyTb01eXp7mzZvngjQAgDvJycnRU089ZejfJ76+vjpw4ABLtQEAAAAAAAAAAACgCOCTQAAAAAAAAAAAAAAAAPkYNWqUxo0b5+4YbpGamqqxY8fqkUce0cWLF90dBwD+y/79+xUSEqLTp0/b1We1WvXJJ59o2rRpJiUDgMLJarUqPj7ecH2DBg107NgxSf+PvXuP77n+/z9+f793PrDZmKHNKVPSHGbRSM6HyClyKAmJ+DglfT8KIeWjSJSQyte59MkpIacsCzmE8ZHTMGLOZmZmtvf798fv8vl865Ps9X7v/drxdr1curDt8Xg8717ZvLe993hJI0eO1Pnz5w31tW7dWi1atHA4X9euXRUYGGio9vDhw4aWGQLIPWfPnlWFChW0ePFip/obNmyoCxcuKCoqyuHF/P82YsQIp/oAAHBUp06dDNXFxsaanAQAcD9Tp07V7t27DdX+4x//UOXKlU1OBAAAAAAAAAAAAABwBRZrAwAAAAAAAAAAAAAAGDBu3DhNnDhRnp6eeR3lTzw9PdWmTRv9+OOPstlsio2NVb9+/VStWjUFBgYqKChItWrVUufOnZ0+Y/PmzYqKilJmZqYLkwNAznz99deqU6eObt265VCft7e3tm3bpj59+piUDADyN6vVqq1btxqqTU9PV82aNRUXF6cPPvjAUI+vr6+WL1/udL7Ro0cbrl2wYIFSU1OdPguA68yfP1+VK1fW2bNnHe61Wq2aMmWKYmNj5e3tLUnq0KGDw3OGDRumQYMGZVuXkZHh8GwAAP6b1WrsR/OM3jgGAOB6hw8fNnzz3CeffNLQ5xMAAAAAAAAAAAAAgPzBMm52K/u/X6hQNVhlw4vnZR4AAAAAQAETEzZWfh6heR0DAAAAAAAAyDUJCQl69913tWrVKl29evVPbw8KClJkZKTq1KmjChUqaM+ePTp8+LB27drlsgz+/v768MMPVbVqVRUvXlxVqlSRj4+Pod5//etfql69eo7OHzRokP7+97/rgQceyNEcAMiJt956S2+//bbsdnv2xb9TqlQp7du3T+XKlTMpGQAUHAEBAUpJSXH53C+//FJdu3bN0YyKFSvq9OnThmoHDRqkjz/+OEfnAXCezWZTp06dtGrVKqf6g4OD9eOPP6patWp/eH1GRoZ8fHxks9kMzWnXrt19M5w6dUoTJ07U6tWrdeXKFfn5+Wnq1Knq37+/U7kBADh37pyhr5GOHDlS7733Xi4kAgD83u3bt+Xr62uo1tfXVwcPHlSlSpVMTgUAAAAAAAAAAAAAcIXxc1rLPa9DAAAAAAAAAAAAAAAAFCSVK1fW559/rk8//VRnzpzRpUuXdPfuXVmtVoWHh6tcuXKyWCx/6rt586Z++OEHffjhh9q+fbvu3Lnj8NmlSpXSSy+9pIEDBzq91PqRRx5Rr169NH/+fKf6JWnmzJmaN2+eZs6cqRdffNHpOQDgDJvNpmeeeUYrV650uLdGjRrauXOnvL29TUgGAAVPz549NXPmTJfOjImJyfFSbUn6+eefVaFCBd2+fTvb2q1bt+b4vN87fvy4Vq1apdjYWP32228aOXKkevTo4dIzgMLi+PHjeuKJJ3Tx4kWn+lu3bq3Vq1fL3f3PP9rg6empmJgYxcXFGZrVtm3be74+JSVFNWrU+NOy/lu3bmnAgAGaPHmytm3bxo1XAAAOu3z5sqG6Ro0amRsEAPAndrtd/fr1M1w/efJklmoDAAAAAAAAAAAAQAFjGTe7lf3fL1SoGqyy4cXzMg8AAAAAoICJCRsrP4/QvI4BAAAAAAAAFCipqam6efOmSpQoIW9vb3355ZcaM2aMTpw4cc/6r776ShUrVlRkZKS8vLxyfP7t27f1xBNPaO/evTmeVaNGDe3du1dubm45ngUA2UlLS1N0dLQOHz7scG+XLl20bNkyE1IBQMFls9lUqlQpXbt2zSXzPD09dfHiRQUGBrpk3s6dO/X4448bqrXb7dkX3UdKSooee+wxnThxQllZWX96e0BAgIYNG6bRo0ffcwEwUBR98sknGjJkyD3fZ7Lj7u6ujz/+WP37979vXVpamsqWLasbN25kO7NOnTravXv3n15foUIFJSYm3re3cuXKf/k5OQAAf2XVqlXq0KFDtnU5fawKAHDcyy+/rLlz5xqqffLJJ7VlyxZZrVaTUwEAAAAAAAAAAAAAXGX8nNay5tfn5SRfva3rV2/ndYy/lF+zcd2cw3VzTn6/bhLXzln5NRvXzTlcN+dw3ZzDdXMO1805+f26SVw7AAAAAAAAAH/N399fZcqUkbe3tySpW7duOnLkiNatW6epU6fqvffe06pVq3Tnzh3Z7XY9++yzio6OdslSbUny8fHR8uXL1bBhwxzPOnDggNzd3TVp0iSlpKS4IB0A3FtiYqLCw8MdXqptsVg0YcIElmoDwD1YrVZt2rRJnp6eLpk3ffp0ly3VlqR69eqpZcuWhmrXrl3r9DkpKSmKiIjQ0aNH/3JB8I0bNzR+/Hj5+fnp+eefd9kycqAgyszMVMuWLTVo0CCnlmqHhobqyJEj2S7VliRfX1/FxcUZmrtv3z7ZbLY/vC4+Pj7bpdqSlJCQYKgOAIDfW716dV5HAADcw6JFiwwv1fb19dUXX3zBUm0AAAAAAAAAAAAAKICs+fWO9yePXtXpI1fzOsZfyq/ZuG7O4bo5J79fN4lr56z8mo3r5hyum3O4bs7hujmH6+ac/H7dJK4dAAAAAAAAAMe4ubmpVatWevXVVzVy5Ei1a9fOZQsO7yU8PFyxsbE6fvy4IiIicjzvjTfe0IMPPqjly5e7IB0A/FFsbKyqVq2qq1cd+x6Hu7u7li9frjFjxpiUDAAKvlq1amn37t05nhMZGakBAwa4INEfff7554bqOnbs6NSNXlJTUxUREaGLFy8aqs/IyNDixYtVqlQpNWzYUPHx8Q6fCRRkhw4dUmhoqDZs2OBUf+fOnXXu3DlVrlzZcE/16tVVp06dbOuysrL0wgsvaO3atTp8+LDS0tLUq1cvw+fwmBEA4KgzZ84YqvvvGz8AAMyzatUqvfjii4brJ0+erEqVKpkXCAAAAAAAAAAAAABgGm6hDAAAAAAAAAAAAAAAUIQ9+OCDOnr0qJKTk/XJJ58oODjY6VmXL1/WM888ozfffFNZWVkuTAmgKJs9e7aaNGmiO3fuONTn7++vffv2qUOHDiYlA4DC4/r16/Ly8nK6383NTevXr3dhov9Trlw5QzecycjI0JNPPunw/Lp16xpeqv17NptN27ZtU40aNRQREaGVK1c6PAMoaKZMmaIaNWo4fLMTSfLw8NDChQv19ddfy2p1/McY1qxZY6hu8eLFatOmjR555BH5+flp//79hs/YunWrw7kAAEWbv7+/obrVq1ebnAQAIEmbN2/Ws88+a/h7VE2aNNHAgQNNTgUAAAAAAAAAAAAAMAuLtQEAAAAAAAAAAAAAAKCAgAC98sorunLliv7xj3/kaNa7776rp59+Wrdu3XJROgBF1d/+9je98sorstlsDvWFh4crMTFR1atXNykZABQe06ZNU+PGjR2+gcHvvfXWWypTpowLU/1RjRo1DNXt379fo0aNMjx34sSJOnz4sLOx/uP48ePq2LGjSpYsqXfffdfhf7eA/C49PV1PPPGERo4c6dTf7/DwcJ06dUrPP/+80xlKly6t0NBQp/uN4H0XAOAoo49TP/74Y5OTAAB27typ9u3bKyMjw1B9WFiYli5d6tSNfwAAAAAAAAAAAAAA+QPf8QUAAAAAAAAAAAAAAMAfvP7661q6dKkqVqzo9Ix169apXbt2un37tguTASgqbDabGjVqpJkzZzrc+8QTTyghIUFBQUEmJAOAwuXbb7/Vq6++Krvd7vSMSpUqacyYMS5M9WczZswwXDt58mQlJCRkW3f27FmNGzcuB6n+7OrVq3rzzTfl6+urPn36KDk52aXzgbywe/duhYaGKi4uzqn+F154QadOnVK5cuVynKV9+/Y5nnE/wcHBps4HABQua9eu1YQJEwzVJiYmmpwGAIq2+Ph4tW7d2vANX318fLRy5UqFhISYnAwAAAAAAAAAAAAAYCYWawMAAAAAAAAAAAAAAOAPLBaLunXrpl9//VUffvih03O2bNmiYcOGuTAZgKIgOTlZlSpVUmxsrMO9AwYM0I8//ih3d3cTkgFA4WKz2dS1a9cczbBarVq/fr2LEv21evXqqVmzZoZq7Xa7XnrppWzrGjdurKysrJxGu6c7d+5o3rx5Cg4OVpMmTXTkyBFTzgHMNm7cONWtW1c3btxwuNfLy0srVqzQ/PnzZbW65scWRo0aJYvF4pJZ91KrVq2/fFtqaqpp5wIACp74+Hi1b9/e8A1qypcvb3IiACi6Tpw4oRYtWjh0c6t58+apdu3aJqYCAAAAAAAAAAAAAOQGFmsDAAAAAAAAAAAAAADgnry8vDR06FDZ7XYtWbJEnp6eDs/49NNPNWnSJBPSASisatSoocTERId6rFarZs6cqVmzZpmUCgAKn5UrV+r27ds5mjFkyBBVqVLFRYnub926dQoODjZUu3379r98m81mU2hoqBISElwV7b5n/fDDD3r44YdVrVo1fffdd6afCbhCamqq6tSpo/HjxxteGPp7EREROnPmjDp06ODSXOXLl1fHjh1dOvP35s+fr8qVKys+Pv4/rzt06JCioqJUrFgxeXh4qF69etq7d69pGQAA+Z/NZlP9+vWVmZlpuKdevXomJgKAouvs2bNq1qyZLl68aLhnxowZOb7RGAAAAAAAAAAAAAAgf2CxNgAAAAAAAAAAAAAAALLVvXt37dq1SzExMQ73jhkzRvv27TMhFYDCJjY2VmfOnHGox9PTU1u2bNHAgQNNSgUAhdOHH36Yo/7Q0FBNnTrVRWmy5+7urq1bt8pqzf7pzxkZGdq5c+cfXpeWlqa+ffvKzc3NoYVbrvLrr7+qbdu2CgkJ0ZQpU2Sz2XI9A2DEjz/+qNDQUKeXRw8YMEBHjx5VSEiIi5P9f0uXLjW8ZN8ZJ0+eVM2aNdWtWzdFR0fr0Ucf1S+//CJJyszM1M8//6w6deqoZs2afJ4LAEXU6tWrlZqaarjearXqtddeMzERABRNly9fVvPmzR26SePbb7+twYMHm5gKAAAAAAAAAAAAAJCbWKwNAAAAAAAAAAAAAAAAQ2rUqKG4uDht3rzZob6srCzVrl1bixcvNikZgMJi+PDhDtUHBQXp2LFjevLJJ01KBACF16+//up0r8Vi0dq1aw0tuXal6tWra9KkSYZq586d+4fflyhRQl988YVD5w0ePFhvv/22S5f4Xr58WSNHjpS/v7/69+/v0FJGwGwjR45Uo0aNdOvWLYd7fXx89P3332vWrFkmJPs/np6eOnHihGmLuyXJbrfrq6++0p49e/6y5sCBA6pdu7Zq1qzp9BJyAEDB9NNPPzlUP2TIEAUGBpqUBgCKphs3bqhly5Y6evSo4Z5XX31Vb775pompAAAAAAAAAAAAAAC5jcXaAAAAAAAAAAAAAAAAMMxisahJkyay2+1aunSpPDw8DPc+//zzWrZsmex2u4kJARRUSUlJ2r9/v+H6atWq6ezZsypfvryJqQCg8MrJUuyePXuqVq1aLkxj3Ouvv26obsuWLZKkPn366OWXX1ZGRoZD5zz00EOaMWOGRo8erStXruibb75RlSpVHM77V27fvq1PP/1UAQEBatGihRISElw2G3BUcnKyIiMjNWXKFKc+X3v00Ud1/vx5tWjRwoR0fxYYGKiEhASFhYXlynn3c+DAAdWpU0fe3t5q2LChpkyZoitXruR1LACAiZKSkgzXRkVFadq0aSamAYCiJy0tTW3bttW+ffsM9/Tt21dTpkyRxWIxMRkAAAAAAAAAAAAAILexWBsAAAAAAAAAAAAAAABO6datm7777juHerp27Sqr1aoXX3xRW7duZck2gP84cOCA4Y8J7du318GDB+Xr62tyKgAovJy9MUGJEiU0b948F6dxTOvWrbOtOX36tNzc3JzK6u7urk2bNv3hdZ06ddKxY8d04MABNWjQwGXLuGw2mzZu3KgHH3xQjz76qDZu3OiSuYBRGzZsUNmyZXXw4EGHey0Wi1577TXFx8crMDDQhHR/zd/fX6dPn9bnn3+uRx55JM8X5N25c0fbtm3TyJEjFRISopYtW+rSpUt5mgkAYI6YmBjDtbt27TIxCQAUPXfv3tUzzzyjuLg4wz2dO3fWnDlz8vxzBgAAAAAAAAAAAACA67FYGwAAAAAAAAAAAAAAAE5r3ry5Fi1a5HDf/Pnz1bhxY9WtW1fnz583IRmAgqZEiRKG6kaPHq2VK1fKauXpbwDgrISEBO3Zs8ep3m+++SbPPwZ3797dUJ3NZnNq/jvvvKNy5crd822RkZHatm2bLl26pO7du8vT09OpM+7l0KFDatGihcqUKaMZM2Y4nR8wauDAgWrVqpVu377tcK+fn5+2bt2q999/34RkxlitVvXp00eHDh3StWvXtHLlSsXGxurjjz9Wy5YtFRoamicfr+x2uzZs2KDy5ctr586duX4+AMBcDz/8sKE6Dw+PPH/cDACFzcSJE7V+/XrD9S1bttSiRYvk5uZmYioAAAAAAAAAAAAAQF7h2TkAAAAAAAAAAAAAAADIkeeee07Dhg1zqnf37t2qXLmytm/f7uJUAAqaoKAgQ3Xjx483OQkAFG42m03169eX3W53uLddu3Zq3LixCakc07VrV9Nmt27dWq+//nq2dSVLltSSJUt069YtjR071vANIoy4cOGChg4dqmLFiulvf/ub0tLSXDYbkKQrV66oatWqmjVrllMfC6Kjo3XhwgU1bNjQhHTOCQwMVPv27dWwYUMNGjRI69evV1JSku7evauffvpJW7Zs0eXLl1W7du1cy5Senq769es7dTMqAED+ZfQmL4899pjJSQCgaNmyZYsmTJhguL5+/fr65ptv5OXlZWIqAAAAAAAAAAAAAEBeYrE2AAAAAAAAAAAAAAAAcmzq1Knq0aOHU73/Xja2ceNGF6cCUJAEBwcbqktNTTU5CQAUbr169dLFixcd7vPz89PXX39tQiLHeXp6ymp1/dOgu3XrprVr1zrU4+7urvHjx+vatWtasmSJKlas6LI8aWlpmjlzpooXL662bdsqMTHRZbNRdH377bd64IEHdOzYMYd7LRaLxo0bp127dsnf39+EdK5ntVoVExOjxo0bq2TJktq7d69mzpwpHx+fXDnfZrOpZ8+emjdvXq6cBwAw35UrVwzVeXt7m5wEAIqOS5cuqVevXobra9asqTVr1sjPz8/EVAAAAAAAAAAAAACAvMZibQAAAAAAAAAAAAAAAOSY1WrVvHnz1KpVK6dntGjRIsfLxm7duqUtW7ZowoQJGjlypJYuXarffvstRzMB5I7AwEBDddevXzc5CQAUXnFxcVq0aJFTvQsWLJCnp6eLEznPlYu1fXx8tHr1ai1dujRHc7p3766TJ09qz549qlevniwWi0vyZWVl6bvvvlOFChVUs2ZNxcbGumQuihabzaY+ffqoXbt2unPnjsP9AQEB+vnnn/XWW2+ZkC53DRw4UKmpqZo+fXqundmvXz+W4wNAIfHQQw8Zqtu8ebM2bNhgchoAKPzS0tL09NNPG/5eT0REhL7//nvDX28GAAAAAAAAAAAAABRcLNYGAAAAAAAAAAAAAACAS3h6emrFihXy8vJyekafPn00ceJEh/tOnz6tpk2bKjAwUE2bNtVbb72lKVOmqEePHgoLC1NMTIw++ugjXbhwwelsjkhJSVFCQoL27NmjDRs2aN26dbpy5UqunA0UVEYXpF67ds3kJABQeA0fPtypvoYNG6pTp04uTpMzoaGhLpnz3HPP6dKlS3r66addMk+SoqKitGPHDiUlJalLly7y8PBw2ewDBw6oUaNGKleunObMmSObzeay2Si8kpKSVLlyZadvZNSgQQNduHBB0dHRLk6Wd6xWq4YMGaKsrCxFRESYfl5WVpaaN29u+jkAAPMNHjzYcO3YsWNNTAIAhV9WVpZ69OihXbt2GaovVaqUNm7cqJCQEJOTAQAAAAAAAAAAAADyAxZrAwAAAAAAAAAAAAAAwGW8vb2Vnp6uBQsWOD1jzJgxWrRokeH69evXKyoqSlu2bFFmZuY9a3bs2KEhQ4aoXLlyatasmT7//HNdv37d6Yy/969//Uvjx49X8+bN9dBDD6lYsWIKCAjQgw8+qOjoaLVs2VJPPfWUSpUqpaCgIFWpUkVnzpxxydlAYWOxWLKtYbE2ADgnPT1de/bscbjP09NT3377rQmJcqZz58456m/QoIHsdrsWLVokf39/F6X6o9KlS2vZsmVKTU3V3//+dwUEBLhs9vnz5zVgwAAFBARo+PDhSk9Pd9lsFC5Lly5V+fLldfr0aYd7rVarpkyZom3btsnb29v14fIBq9Wqffv2qVSpUqafdfz4cSUkJJh+DgDAXP369ZO7u7uh2r1793IjFABwkt1u19ChQ7Vq1SrDPd98843Cw8NNTAUAAAAAAAAAAAAAyE9YrA0AAAAAAAAAAAAAAACX69mzp86fP69KlSo53b9ixYr71thsNk2YMEFPPfWU4UW7NptNmzdv1ksvvaTSpUurU6dO2rJli+x2u8MZDx48qM6dO6t69eoaN26cNm3apKNHjyo1NfUve65fv64TJ06oQoUKqlWrlg4dOuTwuUBhZrVm/5S29evX50ISACh8WrRo4VTfzJkzVbx4cRenyblRo0bJzc3N4T6r1aoZM2Zo27ZtJqS6N09PT02aNEnJycn64osvXLrkKzU1VR9++KGKFSumDh066Ny5cy6bjYLNZrOpa9eu6tGjh+7evetwf8mSJXXw4EGNGDHChHT5i6+vrw4ePKjQ0NBsa3v16qUDBw6oQYMG8vT0dPisqVOnOhMRAJCPWK3Wv7y533/LzMxUcnKyyYkAoHCaOnWqZs6cabh+0qRJeuKJJ0xMBAAAAAAAAAAAAADIb1isDQAAAAAAAAAAAAAAAFOUKVNGGzduVP/+/dWwYUOH+zt16qQHHnhAu3fv/tPbrly5oqeeekpvvfWWU0uxJenu3btasWKFmjZtqsjISM2dO1dpaWnZ9l24cEE9evRQZGSkvvnmG6fOttvt2r9/vyIjI1W3bl1dvXrVqTlAYWNkQerixYtzIQkAFD6//PKLwz21atXSSy+9ZEKanAsJCdHkyZMd6qlYsaL27dunwYMHm5Qqe71791ZiYqJ27Nih6OhoWSwWl8zNzMzUqlWrFBYWpjqKO6l4AAAgAElEQVR16mj79u0umYuCKTExUWFhYVq2bJlT/S1btlRSUpKqVavm4mT5V+nSpXXu3Dn17dtXHh4e96ypXbu2vvjiC0VGRmrbtm26c+eODh48qOeff97wObGxsa6KDADII2fPnjVc+8ADDygoKMjENABQOC1btkwjR440XN+hQweH6gEAAAAAAAAAAAAAhQOLtQEAAAAAAAAAAAAAAGCaSpUqafbs2YqNjVVycrLD/efOndNjjz2mZs2a6fjx45KkI0eOKCoqSt9//73Lch46dEgvv/yywsLC9Pe///0vF+R8//33qlatmpYuXeqSc+12u3bt2qXq1atrxYoVLpkJFGQlS5bMtiYpKUkJCQm5kAYACpeAgACH6t3d3bV+/XqT0rjGiBEjtG7dOvn6+t63Ljw8XGvWrNHJkycVGRmZS+nur169etq1a5fOnTunDh06yN3d3SVz7Xa79u7dq/r166t8+fKaN2+eS+ai4Pjss8/04IMP6vz58w73urm5aebMmVq/fr3L/k4WJFarVZ999pnS09P16aef6n/+53/0+eefa8eOHbp586b27t0rq/WPP4JRvXp1vfvuu4ZuECP9/xs8AQAKLpvNpvLlyxuuHz16tIlpAKBwOn36tHr27Gm4vm7dulq8eLHhx+QAAAAAAAAAAAAAgMLDMm52K/u/X6hQNVhlw4vnZZ7/uHHttmS3KCDYO6+j3NONq+n5MhvXzTlcN+fk9+smce2cxXVzDtfNOVw353DdnMN1cw7XzXlF5drFhI2Vn0eoS2YBAAAAAAAAKPxSU1PVpUsXp5Y0FitWTNOmTdPYsWOdWhLnCA8PDw0fPlxjx46Vn5+fJOnkyZOqXbu2bty4Ydq5o0aN0jvvvCOLxWLaGUB+1rVrVy1btizbuubNm2vDhg25kAgACo+aNWvqwIEDhusnT56s119/3cRErpOamqpevXpp69atSk5OloeHh3x9fRUSEqLJkyerffv2eR0xW+np6Ro9erTmzJmj1NRUl84uXry4+vfvr4kTJ8rT09Ols5F/ZGZmqmPHjlqzZo1T/aGhoYqLi1PlypVdnKzwi46O1p49ewzVdu/eXUuWLDE5EQDADMnJyapVq5ZOnz5tqN7Pz08pKSl/uikDAOCv2e12hz5uVq5cWTt27FCpUqVMTAUAAAAAAAAAAAAAyI/Gz2mdfxdrAwAAAAAKBhZrAwAAAAAAAHBUZmam2rRpUyCW4oaFhenLL79UVFSUYmJi9Msvv5h+5tChQzVt2jSWa6NIOnv2rMqXLy+73X7fOqvVquvXr6t4cZ7vBgBGtWnTRmvXrjVUW6FCBZ06dcrkRPgrc+fO1YQJE/Tbb7+5dK6Pj4/Wr1+vhg0bunQu8t6xY8fUoEEDXb582an+jh076p///CeLP52QmZkpLy8v2Wy2bGvd3Nx07do1HsMCQAGUmJioyMhIpaSkGO6ZNWuWBgwYYGIqACh8OnbsqJUrVxqqDQ4O1vbt2xUREWFyKgAAAAAAAAAAAABAfjR+TmvxzFcAAAAAAAAAAAAAAADkKnd3d33//ff629/+ltdRsnX27Fk1btxYQ4YMyZWl2pI0ffp0LViwIFfOAvKbsLAw1a5dO9s6m82mESNG5EIiACg8KlasaLg2NJSbK+elfv366ezZs4qNjVXNmjVddsOV27dvq1GjRlq4cKFL5iF/mDFjhqpVq+bUUm0PDw8tWLBAy5cvZ6m2kw4dOmRoqbYktW/fnqXaAFBA9e/f36Gl2q+99hpLtQHAQStXrjS8VNvDw0OrV69mqTYAAAAAAAAAAAAAFHE8+xUAAAAAAAAAAAAAAAB5Ytq0aWrWrFlex8hWRkaGPv3001w9c+TIkUpLS8vVM4H8YsaMGYbqFi1aZHiJIQBAqlq1quHanTt3mpgERjVs2FD79u3TqVOn1LZtW7m5ueV4pt1uV58+fXT8+HEXJEReysjIUNOmTTV06FBlZWU53B8WFqaEhAT17NnThHRFx759+wzVeXh4aO7cuSanAQCYITMzU1u2bDFc7+vrq/fff9/ERABQ+CxbtkwdO3Y0XL906VLFxMSYmAgAAAAAAAAAAAAAUBCwWBsAAAAAAAAAAAAAAAB5wt3dXV999ZXq1avn0rnFixfXihUrZLfblZiYqPfee0+1atVy6Rlmu3z5sr766qu8jgHkiZiYGIWHh2dbl56erilTpuRCIgAoHPr27asqVaoYri8IN0ApKsqXL69vv/1WKSkpGjx4sPz8/HI0LzMzU/Xr11dmZqaLEiK37d+/X6GhoQ4t+fy9559/XqdPn1ZYWJiLkxU9Xl5ehup27dqloKAgk9MAAMwwffp03b1713D98OHDTUwDAIXP/Pnz9dxzzxmuf/TRR/XMM8+YmAgAAAAAAAAAAAAAUFCwWBsAAAAAAAAAAAAAAAB5JigoSJs3b9bQoUPl5uaW43mVK1fW3r171aFDB0lSeHi4Ro4cqV9++UVHjhzR+PHjc3zG/TzzzDPau3evbt68Kbvd/p//Dhw4oNq1azs0a/369SalBPK/cePGGapjsTYAGOfr66sjR47ooYceMlS/efNmWSwWWSwWPf7442rYsKGGDRum+Ph4k5Pir/j6+mrGjBlKSUnRxx9/rDJlyjg96/Lly2rdurUL0yG3TJo0SVFRUbp+/brDvZ6envrmm2+0cOFCWa38KIErNG3a1FBdnz59TE4CADDLrFmzDNdOmDBBEydONDENABQeN2/eVIUKFfTiiy8avvFTZGSk9uzZY3IyAAAAAAAAAAAAAEBBYRk3u5X93y9UqBqssuHF8zIPAAAAAKCAiQkbKz+P0LyOAQAAAAAAAKAQOHnypKZPn64ZM2Y41R8YGKiTJ0+qRIkS963LysrSmjVrNGPGDG3ZssWps+7l8uXLKlmy5H1rzpw5o9GjR2vhwoXZzqtSpYqOHTvmqnhAgRMQEKCUlJRs60aMGMGCbQBwkMViyVF/aGioXnvtNY0YMcJFieCszZs3a/jw4Tp48KBT/U8++aS2bt3q2lAwRVpampo2baqdO3c61f/ggw/qp59+UkhIiIuTwcPDw/AiwIiICLVp00YTJ06Ur6+vyckAAK7g7u6urKysbOtmz56t/v3750IiACj4du/erS5duigxMdFwj5eXl/bs2aPq1aubmAwAAAAAAAAAAAAAUFCMn9Na1rwOAQAAAAAAAAAAAAAAAEhSpUqVNH36dF2/ft3h3qioKCUmJma7VFuS3Nzc1L59e23evFkHDx5Uv379nIn7B4MGDfrTUu2MjAz99ttvOnfunG7cuCGbzabw8HAtWLDA0Mw7d+7kOBdQkA0cONBQ3dSpU/Xuu++anAYACpemTZvmqP/ChQt67bXXVKZMGaeX/MI1mjZtqvj4eJ04cUItW7aUm5ubQ/2xsbF68cUXzQkHl9m5c6dCQ0Odfn/r37+/jh8/zlJtk1StWtVw7bFjxzRt2jSVLVtW586dMzEVAMAVrl27ZmipdrNmzViqDQAGrVmzRo0aNXJoqbYkzZkzh6XaAAAAAAAAAAAAAIA/YLE2AAAAAAAAAAAAAAAA8pXAwECdPn1aZcuWNVRftWpVrVu3TsWLF3f4rOrVq+vTTz9VQkKCw72/16VLF2VmZmrBggVq27atSpcuLS8vL4WFhemBBx5QYGCgvL29ZbFYZLFYDM105s8DFCbjx4+Xh4eHodo333xTXbt2NTkRABQec+bMccmcCxcu6PHHH1eXLl1ks9lcMhPOqVy5stavX6/k5GSHlzrOnz9fUVFRysjIMCkdcuKNN95QTEyMbt686XCvt7e31q1bp9mzZ5uQDP/26quvOtxz48YNVa1aNcefiwIAzLVr1y5DdatWrTI5CQAUDnPnzlX79u2VlpbmUN/EiRPVq1cvk1IBAAAAAAAAAAAAAAoqFmsDAAAAAAAAAAAAAAAg3ylfvrx27Nih6Ojo+9aFhYVp48aNKlWqVI7Oq1Spki5evOhUb0hIiEqWLKnatWurV69e+u6773Tp0qU/1d29e9ehuVWrVnUqD1BYeHp6qmPHjobrly1bpho1aig9Pd3EVABQOFSuXFmvvPKKy+b985//VHR0NMu18wF/f3/Nnj3b4ce2v/zyi7y8vLR06VKTksFRKSkpqlmzpiZNmiS73e5wf/Xq1ZWUlKRWrVqZkA6/9+KLL8rT09Phvlu3bqlevXomJAIAuMqhQ4cM1b333nsmJwGAgs1ut+utt97Syy+/7PDXDgYOHKg33njDpGQAAAAAAAAAAAAAgIKMxdoAAAAAAAAAAAAAAADIl8LDw7Vjxw4tWbJEDRs2lCT5+PioSZMmGj9+vH744QcdPXpUYWFhLjkvJCREL7zwgkM9Xl5eeu2119SyZUsdPHjQJTn+7amnnnLpPKAg+uijj2SxWAzXx8fHKywsTGfPnjUxFQAUDp988sl/HmO5wi+//KLOnTu7bB5yJiQkROvWrXPo31FJ6tGjh0JDQ7Vw4UKTksGIzZs3q0yZMjpw4IDDvRaLRSNGjNDBgwcVGBhoQjr8N6vVqkGDBjnVe+XKFcXFxbk4EQDAVUqXLm2obsKECTp8+LDJaQCgYLp796769u2rCRMmONz7+uuvO/w1YgAAAAAAAAAAAABA0cFibQAAAAAAAAAAAAAAAORbbm5u6t69u2JjY3X+/HklJydr8+bNGjt2rBo1aiQfHx+XnjdixAj5+fkZqg0PD1dcXJzWrFmjc+fOuTRHyZIl1bVrV5fOBAqikJAQPf300w71XLlyRREREbp48aJJqQCg8Pjhhx/0yCOPuGzeihUr9Pbbb7tsHnKmVatWGjJkiMN9Fy9e1AsvvKDSpUtr/vz5JiTD/QwePFjNmzdXWlqaw71+fn764YcfNGXKFBOS4X4++OADpz+ebtq0ycVpAACuUrduXUN1drtdPXr0MDkNABQ8qampateunebNm+dQn8Vi0fTp0zV58mRZrfwYNAAAAAAAAAAAAADg3izjZrey//uFClWDVTa8eF7mAQAAAAAUMDFhY+XnEZrXMQAAAAAAAADAZQ4dOqRx48Zp+fLlstvt96xp3ry5lixZotOnTys6OtrlGT777DP17dvX5XOBgigzM1PlypXTpUuXHOqrUKGCTp06ZVIqAChcXnzxRS1cuFA2my3Hs9zd3XX9+nX5+/u7IBlcoXbt2tq3b1+OZgQHB6tixYpq0KCBQkJCVLZsWaWkpMjf31/JyclKTk5WsWLF1KBBAz322GOFYvFZZmam5s2bp/j4eE2dOlXnzp3TypUrdfToUfn6+qpnz56qVauWy867cuWKGjRooKNHjzrVX6dOHf3www+87+WhlJQURUdH69ixYw71tW3bVt9++61JqQAAOVWsWDGlpqYaqu3QoYOaNGmi3r17828ygCLv4sWLatOmjfbu3etQX/HixTVv3jx16tTJpGQAAAAAAAAAAAAAgMJg/JzWLNYGAAAAAOQMi7UBAAAAAAAAFFYnTpzQpk2blJCQoNu3b6t48eIKCgpS2bJl1bVrV7m5uemdd97R6NGjXXpu79699cUXX7h0JlDQXblyRbVq1dJvv/3mUN8XX3yh3r17m5QKAAqXpKQk9e7dW1u3btWdO3dyNKtv37767LPPXJQMOZWZmak6derowIEDuXKe1WpVcHCwSpcurbS0NNWtW1cpKSm6efOmUlNTdevWLd2+fVu3b99WRkaGMjIylJmZqaysLLm7u8vf318lSpRQaGioHnzwQbVt21bt2rWTp6en6dmvXbumadOmadmyZTpx4kS2y+YDAwPVokULde/eXaGhoSpfvrzKlCnj8LmrVq1S165dnXrfs1gsGjNmjMaPH+9wL8wxYMAAzZkzx3B9t27dtHTpUhMTAQBy4rPPPlO/fv0c6rFYLIqMjNSyZcsUERFhUjIAyL8SExPVpEkTnTx50uHe8+fPO/V5FQAAAAAAAAAAAACgaGGxNgAAAAAgx1isDQAAAAAAAKAo69Onj+bNm+eyeaGhoTp37pysVqvLZgKFRWZmpho3bqy4uDjDPWXLltW5c+dMTAUAhdP+/fs1f/58xcfH69q1a9q/f79D/aGhoUpKSjIpHZzVo0ePAru812KxKDAwUA8//LCaNGmi5557Tg899JDL5h86dEjNmzfXhQsXcjyrbNmyWr58uerWrZttrc1mU58+fTR//nynzgoICNDGjRsVHR3tVD/MYbPZVLJkSV2/ft1Q/Zo1a9SmTRuTUwEAcqJ58+batGmTw31ubm46dOiQSx+3AEB+l5CQoCZNmujMmTMO9Y0fP15jxoyRxWIxKRkAAAAAAAAAAAAAoDBhsTYAAAAAIMdYrA0AAAAAAACgKHPlcsLBgwdr2rRpcnNzc8k8oLB65ZVXNHv2bMP169atU6tWrUxMBABFQ2pqqmrUqKGTJ09mW2u1WpWVlZULqeCoadOmacSIEbLb7dkXFxC+vr6y2Wyy2+3/+dXNzU3FihVTSEiIwsLCFBERoSeeeEJPP/20vL29/zTj8ccf186dO12aq1u3bvf9XOHcuXOqX7++EhMTnZrfoEEDbdy48Z5/HuQdm82mqKgowzck8PHxUVpamsmpAACu4Oyi16CgICUlJcnT09PFiQAg/zl69KiaNGmi8+fPG+5xc3PT3Llz1bt3bxOTAQAAAAAAAAAAAAAKm/FzWsua1yEAAAAAAAAAAAAAAACAgqpkyZI5ntG4cWNt2bJFM2bMYKk2YMCsWbMcWqw9bNgwE9MAQNHh7++vhIQEBQUF5XUU5MDw4cML3TLmtLQ0paen686dO7p7964yMzN1584dXblyRYcPH9b333+vjz76SM8++6x8fHwUFBSkiIgIRUdHa+TIkRo+fLjLl2pL0pdffqny5ctr48aNf3rbkiVLVLFiRaeWalutVk2ePFnbtm0rVP8fC4vnn3/e8FJtSRo3bpx5YQAALvXdd9851Xft2jU1a9bMxWkAIP/5+uuv9dBDDzm0VNvPz09r1qxhqTYAAAAAAAAAAAAAwCmWcbNb2f/9QoWqwSobXjwv8wAAAAAACpiYsLHy8wjN6xgAAAAAAAAAkCc+++wz9evXL9u6devWqVSpUjp58qRu3rz5n4V+derUUXBwcC4kBQqfjRs3qkWLFoZqT58+rfLly5ucCACKBovFkm2N1WpVVlZWLqSBs1JSUtSrVy+tXr1aNpstr+MUehEREZo3b57q1aunLl26aPny5U7NCQoKUmxsrKpXr+7ihHCF+Ph41ahRw3B9xYoVdfLkSRMTAQBcrWTJkrp69arDfRaLRWlpadwUA0ChZLfb9fHHH2vIkCEO9YWEhGjt2rWKiooyKRkAAAAAAAAAAAAAoDAbP6e1rK4cmHz1tq5fve3KkS5DNueQzTlkc15+zkc255DNOWRzDtmcQzbnkM05+TmblL/z5edstix79kUAAAAAAAAAUEi1bt3aUN20adMUFRWlLl26qE+fPurevbtatmzJUm0gB5o3b64mTZoYqv3nP/9pchoAKBpGjRplqC4oKMjkJMip4sWLa8WKFbp8+bI6deokq9WlTyvHfzl27Jjq168vNzc3p5dqN2/eXBcvXmSpdj42fPhww7VWq1Vr1qwxMQ0AwAzz5883dKOZ/2a327VkyRITEgFA3rLb7fqf//kfh5dqV6lSRTt27GCpNgAAAAAAAAAAAAAgR1z6DOiTR6/q9JGrrhzpMmRzDtmcQzbn5ed8ZHMO2ZxDNueQzTlkcw7ZnJOfs0n5O19+zpaRkZXXEQAAAAAAAAAgz5QrV87QYt/du3crIyMjFxIBRcuiRYsM1f30008mJwGAomH+/PmG6p544gmTk8BVgoKC9M033+jq1avq3Lmz3Nzc8joS/oubm5tmzpypDRs2yN3dPa/j4D4OHDhguHbmzJmqVq2aiWkAAGZo06aN5syZ41Tvxo0bXZwGAPLelClT9P777zvUU6xYMW3fvl2VKlUyKRUAAAAAAAAAAAAAoKhw6WJtAAAAAAAAAAAAAAAAoKhp3LhxtjXXr1/X3LlzcyENULSUKVPGUJ3FYjE5CQAUfhkZGbpw4YKh2sGDB5ucBq4WGBior7/+WleuXFG3bt3k7++f15EgqXTp0vr11181cODAvI4CA1JSUgzVTZs2TQMGDDA5DQDALP369dOsWbNUrFgxh/pOnz5tTiAAyCMLFy7U66+/7lBPgwYN9Ntvv6lkyZImpQIAAAAAAAAAAAAAFCUs1gYAAAAAAAAAAAAAAABy4LXXXlPx4sWzrVuwYEEupAGKnhIlSmRb4+iyKwDAny1dulR2uz3bugoVKqhx48a6du2apkyZolGjRikpKelPdTabTcnJyWZERQ4EBgZq6dKlunnzps6fP693331XjRs3VkREhMqWLasSJUrIx8dH7u7uslqt8vDwkI+PT17HLpQ6dOig8+fPq0qVKnkdBQZlZWVlW+Pm5qZhw4blQhoAgJkGDBiglJQU7dixw/DHdaM3qQGAguDDDz/UCy+84FBPkyZNtH79ekPfTwEAAAAAAAAAAAAAwAj3vA4AAAAAAAAAAAAAAAAAFGTe3t4qVqyYUlJS7lu3a9cuHTp0SNWrV8+lZEDRYLVas61hWQsA5NyJEycM1SUmJqpEiRJ/WJr9j3/8Q6VLl9agQYN048YNrVmzRgkJCcrMzNQrr7yiTz75xKzYyIEyZcpo1KhRGjVqlKF6m82mvXv3avny5frxxx91+vRpZWRkyMvLSz4+PvLz85Ofn5+KFSumgIAABQYGqkSJEipZsqSCg4OVlJQkLy8vHTlyRNu3b9eZM2eUnp6uzMxMk/+k99e6dWvVqFFDkhQTE6Pq1aurZ8+eSkhI0LVr15SRkeHS8zw8PPT555+rZ8+eLp0L8/n5+enmzZv3rbFYLEpPT5e3t3cupQIAmKlevXqqV6+e0tPTNXv27PvWnj59OndCAYCJsrKy9MYbb+i9995zqK9Vq1Zavnw5N2YCAAAAAAAAAAAAALgUi7UBAAAAAAAAAAAAAACAHPrss8/UunXrbOtmzJihTz/9NBcSAUXH3bt3s60JCAjIhSQAULjVr1/fUJ3dbv/DUu1/u3jxosaOHfun18+aNUuJiYn69ttvDd0sAfmX1WpVdHS0oqOjXTo3Pj5eS5cu1datW3XkyJF7/v0yg8Vi0aJFi9SjR48/vS0uLu4/v8/IyNDLL7+shQsXymaz5ejMsLAw/fTTTwoLC8vRHOSNRx55RDt37rxvTWZmpt544w198MEHuZQKAJAbqlWrZqhuyJAhmjFjhslpAMAcaWlpevbZZ/Xdd9851Pfss89qwYIF8vLyMikZAAAAAAAAAAAAAKCoYrE2AAAAAAAAAAAAAAAAkEPNmzdXeHi4zpw5c9+6lStXas6cObJYLLmUDCj8jCzWDgwMzIUkAFC4NWzYUFarNceLg+9l7dq1at++vb799luXz0bBFxkZqcjIyP+8nJ6errVr1+rw4cOyWq3y8vKSt7f3f349fvy4PDw8dPjwYZ06dUo///yz3NzclJmZafhMb29vffHFF+revXu2tZ6envrf//1fTZo0Sb169dKmTZtkt9sd/nM+99xzWrBgAQvmC7A33nhD7dq1y7bu888/Z7E2ABQytWrVMlT30Ucf6ZdfftGaNWv4WgWAAiU9PV0dOnTQxo0bHeqbMGGCRo8ezfdEAAAAAAAAAAAAAACmYLE2AAAAAAAAAAAAAAAAkENubm4aMWKEhg4det+6y5cv6/Dhw3rkkUdyKRlQ+BlZkhkQEJALSQCgcPP19VVMTIzi4uJMmb927VrZbDaWCiNb3t7e6tSpkzp16uRQX3x8vL788ktt3bpVSUlJun37tu7cuaOMjAzdvXtXXl5eKl++vLp27ao333zT4b+LZcqU0YYNG5SYmKhq1aopLS3NUJ+np6cWL16szp07O3Qe8p+nn35aISEhunTp0n3rbt68ycc7AChkHnvsMbm5uSkrKyvb2p9++kmlSpXS4MGDNWXKFP49AJDv3b17V926dXNoqbbFYtGiRYvUo0cPE5MBAAAAAAAAAAAAAIo6nnkDAAAAAAAAAAAAAAAAuEDfvn0N1R09etTkJEDRYmRpVVBQUC4kAYDCb+bMmbJYLKbMttlsWr9+vSmzAUmKjIzUu+++q+3bt+vUqVO6cOGCrl+/rlu3bikjI0M3b97UoUOHNGbMmBwtuCxfvrwqVKhgqDYgIEBnzpxhqXYh8vrrr2dbY7fbdfbs2VxIAwDILZ6enqpXr57h+szMTE2bNk1BQUGKjY01MRkA5IzNZlPv3r21atUqh/qmTZvGUm0AAAAAAAAAAAAAgOlYrA0AAAAAAAAAAAAAAADkooyMjLyOABQaGRkZstls2dYFBwfnQhoAKPwiIyM1ceJE0+bHxcWZNhvITefPnzdUl5ycrNKlS5ucBrlp7969huoSExNNTgIAyG3Tp093+CY0N27cUOPGjfXRRx+ZlAoAnGe32zVo0CAtXrzYob5Ro0Zp6NChJqUCAAAAAAAAAAAAAOD/sFgbAAAAAAAAAAAAAAAAcAF/f39DdWFhYSYnAYqORx991FAdi7UBwHXeeOMNPfDAA6bMvn37tilzgdzm5uaWbc2TTz6ZC0mQm5KSkvTVV19lW2exWBQTE5MLiQAAuSkqKkojRoxwuM9ut2vIkCEs1waQ77z55puaPXu24Xqr1aoPP/xQ77zzjompAAAAAAAAAAAAAAD4PyzWBgAAAAAAAAAAAAAAAHJo1qxZhmsfe+wxE5MARcuJEycM1ZUqVcrkJABQtBw/flxeXl4un7t69WqXzwTygoeHR7Y1VapUyYUkyE0jRoyQzWbLtq506dJyd3fPhUQAgNz2/vvvq1q1ak71Dhs2TPHx8S5OBADOWbJkiSZNmmS43tfXV+vXr9fQoUNlsVhMTAYAAAAAAAAAAAAAwP9hscq+CIYAACAASURBVDYAAAAAAAAAAAAAAACQA9u3b9fgwYMN1cbExBhasgfAGCMLCT08PFS6dOlcSAMARYe3t7c++OADubm5uXTuyZMnXToPyCsXLlzItiY9PT0XkiA3bdq0yVDdyy+/bHISAEBe+umnnxQaGupwn81mU8eOHU1IBACO+eCDD/Tcc8851LNq1So1b97cpEQAAAAAAAAAAAAAANwbi7UBAAAAAAAAAAAAAAAAJ6Wnp6t3797KysoyVD9t2jSTEwFFi5FF9Xfv3lX9+vV15MiRXEgEAEXHwIEDdf78eTVq1Oieb7dYLKpTp44aNGjg0I1FWCaIwsDPzy/bmpIlS+ZCEuSWtLQ0Xb58Odu6wMBAvfXWW7mQCACQVwIDA3Xq1CnVr1/f4d6TJ08qLi7OhFQAkL3k5GT16tVLI0aMMNwTHBysQ4cOqVmzZiYmAwAAAAAAAAAAAADg3lisDQAAAAAAAAAAAAAAADjpo48+0rFjxwzVPv3003rsscdMTgQULV5eXobqtm/frocfflh16tTR/v37TU4FAEVHSEiIfvjhB/3y/9i78zid6/3/48/rmsXs1kyMZcZOlnCUpoTsu7KXkOWgnBQnxaFCKdKiUgotREQM0TIyTJYIiTMxtoYwlhjb7Mt1/f44v/rWOWU+1+Xzmblmrsf9dju30zHP1/v99LkduXB5Xd9/r1q1aikoKEilS5dWv379dPbsWe3atUtbtmxRdna2hg0bZujMmJgYdevWTdnZ2Ra3B6yTkZGRb6ZBgwYF0AQFZfHixYZyY8aMkd3OX+MAgOIuICBAW7du1ebNm1WpUiWXZlu0aKE2bdpo8uTJOnHihEUNAeCPvv76azVo0ECLFi0yPBMaGqqvvvpKt9xyi4XNAAAAAAAAAAAAAAD4a7wjEwAAAAAAAAAAAAAAAHBDenq6Zs+ebSgbFBSkl19+2eJGgPcJCAhwKb9nzx41btxYDRs2VHp6ukWtAMD7NG7cWIcOHVJaWppSUlK0bNkylS9f/g+ZefPmyc/Pz9B569at00033aSNGzdaURewVEpKihwOR745PnSneNm0aZOh3PTp0y1uAgDwJC1bttTJkyf1+uuvuzQXFxen559/XpGRkSpbtqyee+45ixoC8HYZGRmqVauW2rVrp1OnThmeCwwM1Pr169W0aVML2wEAAAAAAAAAAAAAcH0s1gYAAAAAAAAAAAAAAADcsGzZMp0/f95QdsGCBapZs6bFjQDvExwc7Nbcv//9b3Xr1s3kNgCA6/H19VWHDh0M569evaq2bduqX79+hpYUA57iu+++M5SrV6+exU1QkC5evFjYFQAAHuwf//iHrl275tZsSkqKpkyZoooVKyoxMdHkZgC82f79+xUUFKQjR464PPv666+rRYsWFrQCAAAAAAAAAAAAAMA4FmsDAAAAAAAAAAAAAAAAbli9erWh3IMPPqgBAwZY3AbwTjeyvCUuLk4rVqwwsQ0AID8LFy6Ur6+vSzOffPKJ2rZta1EjwHx79+41lLPbeSt/cRIWFlbYFQAAHi4kJET79u1ze/7MmTOqW7euhg8f7tYSXAD4vR9//FGNGjVya/a5557T8OHDTW4EAAAAAAAAAAAAAIDreDcuAAAAAAAAAAAAAAAA4Ibvv//eUG7x4sVavny5xW0Az3HmzBl16NBBAQEBqly5srp166a5c+fqwoULpt+1cOFC/fOf/3R7fvDgwUpNTTWxEQDgesqXL6/nn3/e5blNmzbp0UcftaARYL6srCxDudjYWIuboCBVrlzZUO7cuXMWNwEAeLKGDRuqXr16N3TGwoULVatWLQUHB6tz587auXOnSe0AeIvk5GTVr1/frdl+/fpp4sSJJjcCAAAAAAAAAAAAAMA9LNYGAAAAAAAAAAAAAAAA3HDx4kXD2f79++vrr7+2sA1Q+E6fPq327dsrIiJCsbGxysrK0qlTp7Ru3TqNGTNGN910k4KDg7VhwwZT733ppZe0ZMkS+fj4uDybkZGhRx55xNQ+AIDrmzBhglsLvN566y2dP3/egkaAufr27Wso99JLL1ncBAWpffv2hnILFy60uAkAwNN98MEHstlsN3xOenq6vvjiC91xxx366KOPTGgGwFt069bN5Rmbzabx48dryZIlstv5a8kAAAAAAAAAAAAAAM/An2ADAAAAAAAAAAAAAAAAbihVqpRL+Y4dO+qTTz6xqA1QeH5dqF25cmVt2LBBTqfzL7Pp6enq1q2bTp48aWqH+++/XwkJCapRo4bLs9frCwCwxq5du1SlShWXZvLy8tSvXz+LGgHmqVevnqHcvn37LG6CgtSxY0dDuQMHDljcBADg6Zo1a6bHHnvMtPOcTqcGDRqkxYsXm3YmgOKrV69e+v77712aiYyM1KZNmzR79my3PtwQAAAAAAAAAAAAAACr+Jp5WPU6ZSWnzcwjTUM399DNPXRznyf3o5t76OYeurmHbu6hm3vo5h5P7iZ5dj9P7ubvzxukAQAAAAAAAHinRo0aKTY21nA+Ly9PM2bMUN++fS1sBRSckydPasiQIdq0aZNLy6mzsrLUtGlTnTp1Sv7+/qb1qVOnjo4cOaKNGzeqbdu2hmZsNptmz55tWgcAgDEBAQE6duyY+vXrp1WrVhme27t3r4WtgIJVtmzZwq4AE9ntdkO5vLw8i5sAAIqCV155RQ6HQ3PmzDHlPKfTqcGDBysgIEB9+vQx5UwAxc/8+fNd+jW4JI0YMUIvv/yyQkNDLWoFAAAAAAAAAAAAAID7bM/O6/jb32iKrF1WFauEFWYfAAAAAEARE135aQX73VzYNQAAAAAAAACgwC1cuFDDhw93ee748eOqWrWqBY2AgnHy5EkNHjxYmzdvdmmh9n+7/fbbtWPHDhOb/YfD4ZCfn58cDke+2XvuuUcbN240vQMAwLgNGzaoV69eunbtWr5ZPz8/ZWdnF0ArIH8Oh0P79+/X2bNnlZWVpezsbH399ddKS0vTkiVL8p0fPny45s+fXwBNUVDKlCmjS5cuXTczduxYvfbaawXUCADg6TZu3KhBgwYpOTnZlPOqV6+uo0ePmnIWgOIlMTFRdevWdWlm7dq16tatm0WNAAAAAAAAAAAAAAC4MVPf6STfwi4BAAAAAAAAAAAAAAAAFEX333+/ZsyYoZ9++smluRo1aigtLU3+/v4WNQOsceLECQ0ZMkTx8fE3tFD7Vzt37tSoUaM0b948E9r9n61btxpaqi1JCxYsMPVuAIDr2rVrpwsXLqhUqVLKyMi4bjYnJ0cOh0N2u72A2gH/Jzs7W6+++qqWLl2q48eP69q1azf0mqh///4mtoMnyG+ptiRVrFixAJoAAIqKNm3a6PTp0zpw4IBef/11JSYmKj4+3u3zjh07phdeeEETJ040sSWAou7y5csuL9U+fPiwatasaVEjAAAAAAAAAAAAAADMwbvKAQAAAAAAAAAAAAAAADcEBgZqw4YNLi9Gy83NVdeuXZWenm5RM8BcJ06cUOvWrRUVFaXNmzebslT7V++8847ee+89086TpIULFxrKDR48WFFRUabeDQBwj7+/v+655x5DWV5DoTDMnDlTYWFheuqpp7R//35dvXr1hl8TtW7d2qR28AQJCQmGcpUrV7a4CQCgKKpXr57mzZv32++7HD58WMHBwW6dNWnSJD7AA8BvcnNzVbp0aZdmPv/8c5ZqAwAAAAAAAAAAAACKBBZrAwAAAAAAAAAAAAAAAG6qVq2a4uLiFB0d7dLchg0b1Lt3b1MXFANmO3HihFq1amXJQu3fGzFihPbs2WPKWVevXtWiRYvyzfn4+OiDDz4w5U4AgDl27tyZb8ZutyskJKQA2gD/4XA41KpVKz311FPKysoy9eyTJ0+aeh4K18iRIw3ljH6IAADAu9WsWVPHjx9X27ZtZbPZXJ5fvny5br31VjkcDgvaASgqnE6n/Pz8XJqZMmWKOnXqZFEjAAAAAAAAAAAAAADMxWJtAAAAAAAAAAAAAAAA4AbUrl1b27Zt03fffaeSJUsanvviiy/02WefWdgMcE9SUpJatmypqKgoxcfHW74A3uFwqGXLlkpJSbnhs1q0aGEo16pVqxu+CwBgLn9//3wzDodDK1asKIA2KCoSExM1YsQINW3aVBEREQoODpa/v7+Cg4NVvnx51axZU3fccYf69u2rd955R9nZ2S6df8899yg+Pt6S7gcPHrTkXBQ8h8Oh7du355sLDQ1VeHh4ATQCABQH5cqV04YNG5SUlKTevXurdu3aLs3v27dPGzdutKgdgKLAbnftrw8HBgZq2rRpFrUBAAAAAAAAAAAAAMB8LNYGAAAAAAAAAAAAAAAATNCsWTMdOnRIJUqUMDwzYcIEORwOC1sBxiUlJenuu+9W9erV9c0331i+UPv30tLS1LRp0xv+8XDgwAFDuY4dO97QPQAA85UpU8ZQ7sEHH9Tly5ctbgNPdvXqVT3xxBOqUKGC6tatqwULFuj7779XcnKy0tPTlZOTo/T0dP3yyy86evSoduzYoRUrVmjUqFEKDAxUvXr1NGPGDKWmpv7lHQ6HQw0aNLBsqXZ4eLiaN29uydkoeNOnTzeUa9KkicVNAADFUdWqVbVixQolJiZqzpw5Ls26+qEiAIqPUqVKuTzzyy+/WNAEAAAAAAAAAAAAAADrsFgbAAAAAAAAAAAAAAAAMEl4eLjmzp1rOH/o0CEdPnzYwkZA/o4dO6YWLVqoevXq2rJliykLtatWrap169ZpxowZhmeOHz+uzp07u33njh07lJubayj7wAMPuH0PAMAa5cuXN5TLyspSp06dLG6DwnbkyBEtXrxYs2fP1po1a3T58mUtWLBA9evXV6lSpTR79mydPXvW5XMdDocOHjyof/3rXwoLC9Ott96qb7755g+ZY8eOKSIiQgkJCWZ9d/6gUqVKOnr0qFuL7uB5HA6HZs2aZSjbv39/i9sAAIq7hx9+WKGhoYbzPj4+FrYB4Klmz56tK1euuDSTmpqq4OBgixoBAAAAAAAAAAAAAGAN38IuAAAAAAAAAAAAAAAAABQnw4YN05UrVzR+/HhD+YSEBNWpU8fiVsD/OnbsmIYMGaJt27aZskxbkiIjI/Xmm2+qS5cukqQuXbrou+++U0xMjKH5r776SlFRUapfv74uXLigoKAgNWnSRA8++KAaNmx43dlFixYZ7lmhQgXDWQBAwRg9erTi4uIMZXft2qXc3Fz5+vJW6BvlcDh08uRJZWdnq2bNmoXWIzs7Wx999JEWL16s3bt3KzU11fI7nU6n9u3bp5YtW6py5cqaPn26Lly4oH/+85+W3VmtWjX9+OOPCggIsOwOFKxly5YpPT0935yfn5+GDx9eAI0AAMWZr6+vFi5cqL59+xrKP/jggzp37pzsdrvFzQB4im+//VZPPPGESzMHDx5kqTYAAAAAAAAAAAAAoEjiXTEAAAAAAAAAAAAAAACAycaNG6cFCxYYyiYnJ1vcBvijI0eO6K677lLNmjW1detWU5ZqR0ZGav369UpKSvptqfavPv30U5cWdR4/flzr1q3Tjh07FBcXp9mzZ6tRo0by9/dXgwYNtHz58j+di4+Pv6HvAwCgcPXu3dvwzxd5eXnavn27xY2Kp5SUFN16660KCgqSr6+vfHx8FBkZqVq1aqlu3bo6fPhwgXVJTEzU6NGjFRUVpYCAAA0bNkybN28ukKXa/+3kyZMaMmSIpUu169atq0OHDrFUu5h57bXXDOUeeughPgwAAGCKPn36yM/Pz1D2woULmjx5ssWNAHiKpKQkRUdHuzTz/fff88GfAAAAAAAAAAAAAIAii8XaAAAAAAAAAAAAAAAAgAWGDRumyMjIfHPLli2zvgyg/yzUvvPOO1W7dm1t27bNlIXaUVFR+uKLL5SUlKTOnTv/acZut2v37t0KDQ29obtycnKUkJCg/v37KyIiQitXrvzD1+vXr39D5wMACt/27dsVFBRkKPvzzz9b3Kb4Wb9+vSIiIrRv3z5lZGQoLy/vD19PTExUgwYNtGvXLss6JCYmqmfPngoJCVHdunU1b948HT9+3JTXJYXJx8dHvr6+8vPzU3BwsGw2m+x2u8qWLSs/Pz81adJECQkJLFYuZnJzcw39eLHb7XrjjTcKoBEAwBssXbpUOTk5hvOLFi2ysA0AT5GTk6Nq1aq5NPPAAw+ocePGFjUCAAAAAAAAAAAAAMB6LNYGAAAAAAAAAAAAAAAALHLPPffkm6ldu3YBNIE3O3z4sKKjo1W7dm1t377d1IXaP/30kzp27JhvPiwsTNu3b5ePj88N3y1JycnJ6tOnjypXrqyYmBhJ0vLlyzVz5kxTzgcAFI5y5cppz549hV2jWBoxYoS6du2qzMzM6+ays7MVHR2tY8eOmXZ3ZmampkyZooiICNWtW1dr1qxRWlqaaecXFl9fXx06dEhOp1O5ubnKyclRdna2UlNT5XA4lJeXpwsXLig7O1t79uyR3c5b94ub3r17G8rVq1dP/v7+FrcBAHiD06dPa+DAgS7N2Gw2i9oA8BS5ubkuv96MiorSRx99ZFEjAAAAAAAAAAAAAAAKhm9hFwAAAAAAAAAAAAAAAACKq5SUlHwzWVlZBdAE3ujw4cMaMmSIduzYYcoybUmqVq2a3n77bbVv397l2fr162vx4sW6//77TekiSadOndK9996rKlWq6K233tKECRP05JNPmnY+AKDgGXn9JElt2rSxuIn5Nm7cqHnz5mnChAlq1qxZgdx57tw5RUdH66effjI8k5ubqxo1aig2Nlbt2rXLN3/mzBnFxsbq3Llzv31bSkqKdu3apU2bNslms8nhcLjV31M1adKEJfBeLikpSZ999pmhbGxsrMVtAADe4qmnnnL593gCAgIsagPAE+Tl5cnPz8+lmb///e965513LGoEAAAAAAAAAAAAAEDBYbE2AAAAAAAAAAAAAAAAYJHo6GjFxMRcNxMUFFRAbeAtDh8+rMGDB2vHjh2mnVm9enW9/fbbhpZrXs+AAQO0a9cuvfrqqyY1+4+ff/5ZXbt2VdWqVU09FwBQ8I4fP24oV6FCBWuLmMThcGju3LmaMWOGzp49K0lauXKlwsPDNWrUKE2aNEn+/v6m37t161YNHDhQJ06ccPuM33+QRmBgoAIDA1WtWjV1795dgYGBWr9+vfbv35/vMnSzPuDDUzRv3lzbtm0r7BooZN27dze0ML5SpUpF5t9XAADPt3r1apdn+L1HoPhyOp3y9XX9rwizVBsAAAAAAAAAAAAAUFywWBsAAAAAAAAAAAAAAACwyP79+/PNhIaGFkATeIPExEQ99NBDHrlQ+/deeeUV7dmzR998841pZ/7KyPJQPz8/0+8FAJinVKlShV3BFOnp6ZowYYLef/99paen/8/Xz507p6lTp+q5557T3XffrZkzZ6pZs2Yu33P16lXt379fH330kc6dO6c9e/YoOTlZeXl5Znw3fpORkaGMjAylpKRo9+7dpp5tBj8/PzmdTg0dOlTp6emqUaOGTpw4oV27dikhIUE2m82UBd9vvvmmHnnkERMaoyhLT09XQkKCoezgwYMtbgMA8BYxMTFKS0tzeS45OVm5ubluLd8F4NmqV6/u8kxmZqYFTQAAAAAAAAAAAAAAKBy8IwYAAAAAAAAAAAAAAACwiL+/f76Z4rI8EoUnMTFRQ4YM0c6dO007s0aNGpo3b57atGlj2pm/t3HjRlWtWlXJycmWnH89Zi8aBQCY65ZbbjGUu3z5ske/jqpdu7ZOnTqVby4vL0+bNm3SbbfdJkny9fWVzWaTJNlstv/5Z5vN9tuibrOWRRdVNptN9erV02OPPaahQ4fKbrf/ZTY1NVVvvPGGnnnmGeXk5Lh8V8mSJbVv3z5VrVr1RiqjmFiyZImhXFBQkJ599llrywAAvEZSUpJbcxcuXFDZsmV15MgRlS9f3uRWAArL1KlTXf73wvnz51WiRAmLGgEAAAAAAAAAAAAAUPD++t3DAAAAAAAAAAAAAAAAAG7I999/n28mIiKiAJqgOEpMTFTz5s1Vt25d05Zq16xZU3FxcTpy5IhlS7Wl/ywN/f7779W8efPrLsG0QmBgYIHeBwBwTeXKlQ3lduzYYXET9x05csTQUu0/k5ubq5ycHOXk5Cg7O1tZWVnKyspSZmamMjIyfluqLclrl2pXqFBBTz75pC5fvqyEhAQNHz4839cTISEhmjhxorKzs/XTTz+pQ4cOhl6D2Gw2tWvXTmfPnmWpNn7zxRdfGMq99dZb8vX1tbgNAMBbNGvWzO3Zq1evqnHjxsrNzTWxEYDCcObMGdlsNpc/wGX16tW66aabrCkFAAAAAAAAAAAAAEAhYbE2AAAAAAAAAAAAAAAAYJFLly7lm6lSpUoBNEFxcuDAAd1+++2mLtSuVauW4uLidPjwYbVu3dqUM/MTHh6ub7/9VleuXNH48eNVpkwZ+fj4KCwsTOXLl5ckS5ZulypVyvQzAQDmsdvt8vHxyTc3duzYAmjjnsmTJxd2hSLLZrMpMjJSI0eO1I8//iin06mMjAxt27ZNx48fV15enpKTk/Xiiy8qLCzMrTuioqL05Zdf6tKlSxo6dKgCAgL+J+Pr66uWLVvq2LFjio2N/dMMvFfp0qUN5Tp27GhxEwCAN7nrrrtUoUIFt+eTk5PVu3dvExsBKGhXr1516wN/xowZo549e1rQCAAAAAAAAAAAAACAwsVibQAAAAAAAAAAAAAAAMACWVlZOnHiRL65yMhI68ug2OjVq5duueUWfffdd6acV6tWLW3evFmHDh0qsIXa/y0kJESzZ8/WxYsXlZubqytXrujcuXNyOp2/Lc/s0qWLaUu2b775ZlPOAQBYJzAwMN/M4cOHtWfPngJo47r169cXdoUipUSJEmrZsqUWLlyozMxMJSUlad68eapXr54kKSAgQNHR0apataqpH7oRFhamhQsXKiMjQ0ePHtW7776radOmKTY2VllZWdq8ebOioqJMuw/FR/v27Q3lnn/+eYubAAC8zY3+3LJ+/XplZmaa1AZAQUpLS1OXLl2Uk5Pj0ty0adP0xhtvWNQKAAAAAAAAAAAAAIDCZXc6C7vCn7t8MUOXLmYUdo2/5KndeG7u4bm5x9Ofm8Szc5enduO5uYfn5h6em3t4bu7hubnH05+bxLMDAAAAAAAAgOIuNzdXy5YtU69evVSlShWFhYWpXLlyuvXWW9WnTx+1bNky3zPsdjuLtWGIw+FQkyZNtGrVKlPO+/1CbSP/Xy1MFSpU0Lp163Tu3Dl169bthhdqVq1a1aRmAACr/LpQOT933HGHDhw4YHEb17z11ltKS0sr7Br58vPz06JFizR9+nRTl1Ub5evrq9atW2vbtm3KzMzU5s2bNXToUPn7+xd4F0mqXr26RowYoSlTpqhdu3aF8kxQdPTp00e+vr755ubNm1cAbQAA3uShhx66od9LzM3N1dNPP21eIQAFIiMjQ927d9fWrVtdmps9e7amTJliUSsAAAAAAAAAAAAAAAqf3emhm7V/OnRRxxMvFnaNv+Sp3Xhu7uG5ucfTn5vEs3OXp3bjubmH5+Yenpt7eG7u4bm5x9Ofm8SzAwAAAAAAAIDiLD4+XvXr19eAAQO0atUqnTx5UteuXdPFixe1b98+rVy5Ujt37sz3nKioqEJbHoiiZdCgQdq7d+8Nn1O7dm3Fx8cXiYXa/61cuXJau3atkpOT1alTJ9lsNrfOqV27tsnNAABmGzdunKFcTk6O7rrrLmVnZ1vcyLgxY8YUdoV8Va5cWceOHdODDz6oyZMn69///neBffBEVFSUXnnlFWVkZCguLk7R0dEFci9gJrvdrqZNm+aby8nJUXx8fAE0AgB4k4MHD6pmzZpuz7/33nsmtgFgtdzcXPXv319xcXEuzQ0aNEjjx4+3qBUAAAAAAAAAAAAAAJ7BXtgFAAAAAAAAAAAAAAAAgKLi4MGDstlsatWqlQ4dOnTD59WtW9eEVijutm7dqqVLl97QGXXq1NGWLVuUmJiou+++26RmhSM8PFyff/65Tp8+rdDQUJfnGzVqZEErAICZ+vXrp1KlShnKXrp0SR06dLC4kTHPPPOMnE5nYdf4S2FhYXr66ad1/PhxVa5c+bdvr1evno4fP66vv/5abdu2VdmyZd2+w263KygoSEFBQQoODtbNN9+sli1b6umnn9apU6f0008/6fHHH5evr68Z3yWg0IwdO9ZQ7uGHH7a4CQDA2wQEBCgxMVEjR46U3e76Xw28ePGiLl++bEEzAGZzOp0aOXKk1q5d69Lc/Pnz9eGHH1rUCgAAAAAAAAAAAAAAz8FibQAAAAAAAAAAAAAAACAfTqdTr7zyiukLedu2bWvqeSh+cnNz1b17d7eXdNatW1dbtmzRwYMHddddd5ncrnBVqFBBV69edfnHZfPmzS1qBAAw0yOPPGI4u3nzZr366qsWtsnf6dOn9fzzzxdqh/9ms9lUpkwZ3X333Vq9erWuXLmiqVOn/uUCxjZt2mjDhg26cOGC0tLSFBMTozlz5mjGjBm68847Va9ePfn5+clms0mS/P39FR4ers6dOys2NlZOp1N5eXlKS0tTWlqaUlNTdebMGW3evFlTp05VREREQX73AUv169dPfn5++eYOHDig9957rwAaAQC8id1u17x583TlyhWNHz9etWvXVlhYmOH5HTt2WNgOgFmeeeYZl19L3nbbbRo+fLhFjQAAAAAAAAAAAAAA8Cy+hV0AAAAAAAAAAAAAAAAA8GROp1OPP/645syZY/rZnTt3Nv1MFC8DBw7UpUuXXJ6rV6+e5s+fr+joaAtaeZatW7fq5ptvVlpaWr5ZHx8fVa1atQBaAQBu1LRp0/T+++8rOTnZUP6f//ynOnXqpDp16ljc7M916NBBeXl5hrLHjx9XWlqaJkyYoK+//lpZWVk3fL+vr68C5a/q9AAAIABJREFUAwNVvnx53Xbbbbr33nvVo0cP+fv7u3VeUFCQevTo8dv/njhx4g13BIoTu92u1q1bKzY2Nt/sqFGj1KZNG16HAgBMFxISotmzZ2v27NmSJIfDIR8fn3znzHj9CcBaW7Zs0fTp012aWb58ufr27WtRIwAAAAAAAAAAAAAAPA+LtQEAAAAAAAAAAAAAAIDrePLJJy1Zqh0dHa2aNWuafi6Kj/j4eC1fvtylmXr16mnhwoVq3ry5Ra08T0hIiD766CPde++9+WafffZZ6wsBAExht9u1detW1a9fX+np6fnmHQ6HunbtqqNHjxZAuz9666239OOPPxrKNm/e/LfluuvWrZMknT59Wj/88INycnKUm5v723//+p+cnBzl5eX94Z/9/f1Vq1YtNWzYUJUrV5bdbrfs+wfgz82bN0/Vq1eX0+m8bi4nJ0eRkZHavHmzWrZsWUDtAADe6PDhw4ZydevWtbgJgBvhdDo1fvx4w/nIyEht2rRJkZGR1pUCAAAAAAAAAAAAAMADsVgbAAAAAAAAAAAAAAAA+AsbNmzQSy+9ZPq5NptNs2bNMv1cFB+5ubnq2bOn4XxYWJi++uorr1qo/Xs9e/bU4MGDtWzZMmVlZf1p5pZbbtHkyZMLuBkA4EZERUUpISFB1apVM5Q/duyY5s2bp1GjRlnc7P9cvnxZjz/+uKGsr6+v1qxZ8z/fHhERoYiICLOrAbBYVFSUmjRpoj179hjKt2rVSq1atdKnn36qMmXKWNwOAOCNXn755XwzNptNtWrVKoA2ANw1cOBA7dq1y1C2QoUKiouLY6k2AAAAAAAAAAAAAMAr2Qu7AAAAAAAAAAAAAAAAAOCJkpKS1Lt3b0vOnjlzpu68805LzkbxMGDAAF2+fNlQtl69erpy5YrXLtX+1QcffKDMzEytW7dO7dq1U1BQ0G9f8/PzU1xcXCG2AwC4KyoqSnFxcbLZbIby48aNU3Z2tsWt/k/Xrl0N3/f888+rfPnyFjcCUJDefvttl/KbN29WtWrV5HA4LGoEAPBWDodDCxYsyDcXEhJSAG0AuGvFihVaunSpoWzp0qW1Zs0aRUVFWdwKAAAAAAAAAAAAAADPxGJtAAAAAAAAAAAAAAAA4E88+uijunr1qqlnBgYGau7cuXriiSdMPRfFy8aNG7Vy5UpD2eDgYO3Zs8fiRkVLly5dFBsbq7S0NG3btk0PPfSQEhISWGQKAEVY69atNXbsWEPZjIwMDRo0yOJG/7Fy5Upt27bNULZmzZqaMGGCxY0AFLRmzZqpXbt2Ls1cuXJFY8aM+cuvX716VVOmTFHHjh31t7/9TXfeeaf+8Y9/GP7gHQCAdxo6dKihXIUKFSxuAsBdn376qQYMGGA4v379ejVr1szCRgAAAAAAAAAAAAAAeDbfwi4AAAAAAAAAAAAAAAAAeJq1a9dq3bp1hvMVKlTQoEGDFBAQoKysLH377bfauXOn/P39Vbp0aUVERKhTp04aNWqUypUrZ2FzFHW5ubm67777DOc//vhjBQQEWNioaIuOjlZ0dHRh1wAAmODVV1/VBx98YGix7CeffKJnn31WderUsaxPZmamhgwZYihrt9v11VdfWdYFQOH6/PPPValSJZ07d87wzDvvvKN//etfioiI+O3bDh8+rH79+mnfvn1yOp1/yG/fvl0LFy5UTEyM2rdvb1p3AEDxsHfvXi1atMhQtkWLFha3AeCOVatWqX///srLyzOUHzRokO644w6LWwEAAAAAAAAAAAAA4NlYrA0AAAAAAAAAAAAAAACvd+HCBf3www/6+eefNX78eEMLG38VGBioQ4cOKTQ01MKG8BZ9+vTR1atXDWU7deqkbt26WdwIAADPkZCQoKpVq+a7aMzpdOree+/VwYMHLesycuRIpaWlGco+/vjjioqKsqwLgMLl6+urPXv2qHr16srKyjI043A4VKlSJQUGBiogIECXLl3KdyYjI0MdO3bUww8/rDfffPNGawMAigmHw6HOnTv/z4cy/Bmbzabnn3++AFoBcEVMTIz69eun3NxcQ/mGDRvq/ffft7gVAAAAAAAAAAAAAACez17YBQAAAAAAAAAAAAAAAIDC4HQ6tXbtWrVo0UI33XST2rVrp2HDhrm0VHvOnDlKT09nqTZMMX36dMXExBjKhoSEaNWqVRY3AgDAs0RERGj06NGGsomJifrwww8t6ZGZmaklS5YYylaoUEGzZs2ypAcAzxEREaHPPvtMNpvNpbmMjAxDS7V/5XQ6NXfuXD388MOuVgQAFFPTpk3T2bNnDWW7dOmi8PBwixsBcMXatWvVt29fw0u1bTab5syZI7udvxoMAAAAAAAAAAAAAAB/eg4AAAAAAAAAAAAAAACvk5aWpn79+qlHjx7aunWrW2fUr19fjz76qMnN4K0OHDigadOmGc4vX75cAQEBFjYCAMAzzZkzR6VKlTKUfeSRRwwvJzPK4XAoIiJCeXl5+WZtNpvWr1/PwjPAS7Rr105ffvml/P39Lb9r0aJFlt8BAPB82dnZmjlzpqFscHCwVqxYYXEjAK7YsGGDevfurZycHMMzL774olq1amVdKQAAAAAAAAAAAAAAihDepQ0AAAAAAAAAAAAAAACvkp2drc6dO9/QIpmIiAjt3r3bxFbwZikpKbr99tsNL/7s1q2bOnfubHErAAA8k91u18KFCw1l09LSNHz4cNPu/uGHH1SxYkWlpKQYyj/44INq3LixafcD8Hzt27fXuXPnFB4ebuk9aWlpOnDggKV3AAA836OPPqrMzExD2UWLFvEhbYAH+fnnn9WvXz+XlmpPnz5dEyZMsLAVAAAAAAAAAAAAAABFC4u1AQAAAAAAAAAAAAAA4FXmzp2rb7755obOeO2111SiRAmTGsGb5ebmqlGjRkpNTTWUDw0N1cqVKy1uBQCAZ7vvvvt06623GsouWbLElDvnzZunJk2a6Ny5c4Zn3n//fVPuBlC0lCpVSnPmzLH8ni1btlh+BwDAczkcDn3wwQeGsnfffbfuu+8+awsBMCwnJ0cDBgzQpUuXDM88++yzmjx5soWtAAAAAAAAAAAAAAAoelisDQAAAAAAAAAAAAAAAK9x9epVTZ069YbO6Nmzp3r16mVSI3i7Fi1a6NSpU4bzK1eulL+/v4WNAAAoGtauXSu7Pf+3Qufm5iohIeGG7vr44481evRoOZ1OwzOvvPKKoX4AiqcuXbrIz8/P0jsOHTpk6fkAAM+2dOlSZWVlGcp+9tlnFrcB4IpnnnlG27dvN5yfMmWKnnnmGQsbAQAAAAAAAAAAAABQNPFubQAAAAAAAAAAAAAAAHiNnTt36sqVK27PN2jQQO+//75sNpuJreCtBg0apB07dhjO9+jRQ+3bt7ewEQAARUflypU1dOhQQ9lPP/3U7XtOnjypwYMHuzQTEhKisWPHun0ngKIvJCREY8aMsfSOpKQkS88HAHi2l19+2VDu6aefVlhYmMVtABi1YcMGvfjii4bzkyZNuuEPCwUAAAAAAAAAAAAAoLhisTYAAAAAAAAAAAAAAAC8RmRkpNuzPXr0UHx8vEqVKmVeIXitmTNnavHixYbz4eHhWrlypYWNAAAoet5++21DuZ9++smt8x0Oh5o3b66cnByX5iZPniy7nbdpA95u9uzZCgkJsez8mJgYy84GAHg2h8Oh/fv3G8o+88wzFrcBYNTZs2c1cOBAOZ1OQ/knn3xSzz33HB/0CQAAAAAAAAAAAADAX+Ad2wAAAAAAAAAAAAAAAPAa1atXV2hoqEsz7du311dffaXVq1erdOnSFjWDN4mJidHEiRMN54OCgrRv3z75+vpa2AoAgKLH6M+N9erVc+v8++67T8nJyS7NdO3aVU8++aRb9wEoXux2u+bMmWPZIkR/f39LzgUAeL74+Hg5HI58cyNHjuQDXwAPkZWVpQoVKuj8+fOG8uHh4XrhhRdYqg0AAAAAAAAAAAAAwHXwzhgAAAAAAAAAAAAAAAB4DbvdrsaNGxvOt27dWl9++aXat2/PAguYYv/+/erTp4+cTqehvI+Pj7Zu3arw8HCLmwEAUDQZeY32zTffuHzuY489pjVr1rg00759e5dnABRvQ4cO1a5du3TvvfeqfPnystlsstls8vHxUXBwsMLDwzVo0CD1799f3bt318iRIxUTE6MZM2bke3Z2drbi4+ML4HsBAPA0O3bsMJSbNm2axU0AGJGWlqbOnTsbzkdHR+vkyZP8mQQAAAAAAAAAAAAAAPnwtds98w/Xq9cpKzk9s5skVatTrrAr/Cmem3t4bu7x9Ocm8ezcxXNzD8/NPTw39/Dc3MNzcw/PzX08OwAAAAAAAADwTK1btza8XHHTpk169913NXLkSItbwRucP39e0dHRys3NNZS32WxatmyZS8vgAQDwNkFBQUpLS7tuJi4uzqUzX3/9dc2ZM8dw3sfHR4sXL9aAAQNcugeAd2jatKlWrVrl0sydd96pSZMm5ZubP3++WrZs6W41AEARdfDgQUO58uXLW9wEQH4uXryoLl26aOfOnYbypUuX1scffyw/Pz+LmwEAAAAAAAAAAAAAUPT5FnaBv1KyTGBhV7iukmUDCrvCn+K5uYfn5h5Pf24Sz85dPDf38Nzcw3NzD8/NPTw39/Dc3MezAwAAAAAAAADPNHHiRG3evFnx8fGG8o8//rhatmypOnXqWNwMxVl2drYaNWqU7+LP33vuuefUu3dvC1sBAFD0VahQQUePHr1uJjMzU19++aU6duyY73lvvfWWxo4d61KHlJQUhYWFuTQDANdTrlw5Q7nk5GSLmwAAPFFSUlK+mdq1axdAEwDXc+rUKbVr106JiYmGZz744ANVqVLFwlYAAAAAAAAAAAAAABQf9sIuAAAAAAAAAAAAAAAAABSkEiVKaP369YbzGRkZqlu3ri5dumRhKxR30dHROnv2rOH8wIEDNWnSJAsbAQBQPEyYMMFQbu3atflm5s+frzFjxhi+29/fX6dOnWKpNgDTrVq1ylAuIyPD4iYAAE9k5IPbjhw5UgBNAPyVK1euqH379i4t1X7sscfUvXt3C1sBAAAAAAAAAAAAAFC8sFgbAAAAAAAAAAAAAAAAXic4OFiXL192aWbw4MFyOp0WNUJx1r9/f+3Zs8dw/rbbbtPixYstbAQAQPExYsQIQ7kDBw5c9+vbt2/XyJEjXXq99/HHHysiIsJwHgCMWLFihfr06WMoW6NGDYvbAAA8UUhISL6ZBg0aFEATAH8mLy9PDzzwgA4ePGh45m9/+5tmzpxpYSsAAAAAAAAAAAAAAIofFmsDAAAAAAAAAAAAAADAK5UsWVKnT59W1apVDeU/++wzzZ071+JWKG6mTp2q5cuXG85HRERo27ZtFjYCAKD4MbLc+sSJE9f9es+ePV1aqj18+HDdd999hvMAYMTy5cvVr18/ORwOQ/nWrVtb3AgA4InKlCmTb+batWsF0ATAn5k8ebLWr19vOF+mTBktW7ZM/v7+FrYCAAAAAAAAAAAAAKD4YbE2AAAAAAAAAAAAAAAAvFbFihW1evVqw/knn3xSSUlJFjZCcbJ8+XJNnTrVcD4kJET79++Xr6+vha0AACh+AgIC8s2kpaX95ddmzZqlX375xfB9jRs31vz58w3nAcCIpUuXasCAAYaX/Pv7++v++++3uBUAwBOVK1cu34wrr28BmGfp0qV68cUXDefLly+vDRs2qHr16ha2AgAAAAAAAAAAAACgeGKxNgAAAAAAAAAAAAAAALxa48aNNWfOHEPZ9PR0PfXUUxY3QnGwZ88ePfDAA4aX4vn6+urbb79VmTJlLG4GAEDx07x583wzFy5c+MuvzZo1y/BddevW1e7duw3nAcCIjz76SAMHDjT86wdJGjt2rKEPFgAAFD/ly5fPN3Pt2rUCaALg93bv3q1hw4YZzlerVk3btm1TkyZNLGwFAAAAAAAAAAAAAEDxxWJtAAAAAAAAAAAAAAAAeL0xY8aoXbt2hrKffPKJEhISLG6EouzMmTNq0aKF8vLyDOVtNptiYmJUv359i5sBAFA8paam5ptxOp0KDQ1VzZo1NXz4cJ05c0aSdPLkSV28eNHQPTVq1ND+/ftlt/MWbADm+fDDDzVo0CCXlmqHh4frxRdftLAVAMCTVa1a1VDu888/t7gJgF+dPXtWPXv2VGZmpqH8TTfdpG3btqlGjRoWNwMAAAAAAAAAAAAAoPjiXd0AAAAAAAAAAAAAAADwena7XR9++KHh/LJlyyxsg6IsMzNTjRo1UkZGhuGZl156SV26dLGwFQAAxVvFihUN5VJTU3X06FEtXLhQERER6tGjh1auXGlo1s/PTz/++KN8fX1vpCoA/MF7772nhx56yOWl2ocPH2bJPwB4sa5duxrKdevWzeImACQpKytL9913n06fPm0oX6pUKe3evVs333yzxc0AAAAAAAAAAAAAACjeeCclAAAAAAAAAAAAAAAAIKlChQpau3atoezOnTstboOiyOFwqGnTpvrll18MzwwbNkzjx4+3sBUAAMXfqFGjXJ5xOp1au3atxo0bZyh/9uxZ+fv7u3wPAPyV+fPna/jw4S4t1b755pt19OhRhYWFWdgMAODpIiIiVKZMmXxzDodD8fHxBdAI8F5Op1OjR4/Wt99+ayhfsmRJ7dixQ1WqVLG4GQAAAAAAAAAAAAAAxR+LtQEAAAAAAAAAAAAAAID/r1u3bipfvny+uZ9//rkA2qAocTgcCgoK0oEDBwzP3HXXXVqwYIGFrQAA8A4NGzZUYGCgZeeXLVvW0OJCADBqw4YNGjlypEtLtStWrKgjR44oJCTEwmYAgKKia9euhnK9evWSw+GwuA3gvV5//XW9//77hrJ2u13Lli1T7dq1LW4FAAAAAAAAAAAAAIB3YLE2AAAAAAAAAAAAAAAA8DtGFh3n5uYWQBMUFZcvX1bNmjWVlZVleCYyMlLx8fEWtgIAwLtMnjzZsrM7duxo2dkAvNPf//53l5ZqV6pUiaXaAIA/ePrppw3lLl68qCpVqljcBvBOX3/9tcaPH284P2vWLH59CQAAAAAAAAAAAACAiXwLuwAAAAAAAAAAAAAAAABQEK5du6ZPP/1UK1as0IEDB5Sdna3Q0FCVKVNGN998sypVqqTw8HC9+uqr+Z7l4+NTAI1RFOzfv1933nmnUlNTDc+EhYVp3759stvtFjYDAMC7TJo0Se+++65OnDhh+tn33HOP6WcC8F7r16/X8ePHDecrV66sxMREBQUFWVcKAFDkVK9eXZGRkYZ+Tjl9+rSee+45Sz+MBvA2R48eVd++fZWXl2coP2jQII0bN87iVgAAAAAAAAAAAAAAeBcWawMAAAAAAAAAAAAAAKDYi42N1UMPPaTk5GRTzgsODjblHBRtS5cu1aBBgwwvT5EkPz8/7d69W2FhYRY2AwDAO61bt04NGzaU0+k09dzu3bubeh4A7/bGG28YzlatWlWJiYkKCAiwsBEAoKh67733DH8IzJQpU1SxYkUNHTrU4lZA8XfmzBnVrFnTcP7222/XO++8I5vNZmErAAAAAAAAAAAAAAC8j72wCwAAAAAAAAAAAAAAAABWWrFihTp16mTaUm1Jql27tmlnoWgaN26cHnjgAZeWattsNn3xxRcuLV0BAADG1a9fX2vWrFGZMmVMO7NEiRIqV66caecBwOXLlw3lSpQowVJtAMB1tW7dWh06dDCcHzZsmF599VULGwHF37lz5wwvtJekihUratWqVbymAwAAAAAAAAAAAADAAizWBgAAAAAAAAAAAAAAQLF17tw5jRo1Sg6Hw9RzmzRpYup5KDpyc3PVqlUrt5YQvfnmm2rTpo0FrQAAwK+6deumX375RU899ZR8fX1v+LyqVaua0AoA/k+NGjUM5Ww2m/z9/S1uAwAo6lxd2Dtu3DgNGDDAwkZA8XXhwgW1bdtWiYmJhvIlSpRQTEyMKlasaHEzAAAAAAAAAAAAAAC8E4u1AQAAAAAAAAAAAAAAUGxNnTpVKSkppp/bvn1708+E5zt//rwiIyMVHx/v8uzYsWP18MMPW9AKAAD8N7vdrhdeeEG//PKLVq9erXfffVf169d366wOHTqY3A6At2vcuLGhXGZmplu/9gAAeJegoCDNnTvXpZlly5bplltuUWpqqkWtgOLn8uXLateunRISEgzPLFiwQM2aNbOwFQAAAAAAAAAAAAAA3o3F2gAAAAAAAAAAAAAAACiWcnNztXz5ctPPvfvuu3Xrrbeafi48286dOxUZGanTp0+7PPvEE0/otddes6AVAAC4nlKlSqlnz54aMWKE/v3vfys+Pl6+vr4unbF69WqL2gHwVqNHj5afn5+h7KpVqyxuAwAoDoYOHar+/fu7NHPgwAGFhoZq/fr1FrUCio/s7Gz16tVLP/zwg+GZCRMmaODAgRa2AgAAAAAAAAAAAAAApi7WvnwxQ5cuZph5pGno5h66uYdu7vPkfnRzD93cQzf30M09dHMP3dzjyd0kz+7nyd0cec7CrgAAAAAAAAAAf2rJkiVKSUkx9cyAgAC98cYbpp4Jzzd//nxFR0crI8O136v38fHRsmXLNGvWLIuaAQAAV9x9993avn27/P39Dc+cOnVKa9assbAVAG8TFBSkFStWGMru27dP2dnZOn/+vFJTUy1uBgAoyj7++GO1aNHC5bmuXbuqSZMmOnHihAWtgKLP6XRq9OjRiouLMzzTuXNnzZgxw8JWAAAAAAAAAAAAAABAMnmx9k+HLup44kUzjzQN3dxDN/fQzX2e3I9u7qGbe+jmHrq5h27uoZt7PLmb5Nn9PLlbdnZeYVcAAAAAAAAAgD+1d+9eU88rWbKkYmNj1bBhQ1PPhWebPXu2/v73v8vhcLg0Fxoaqh9++EH9+vWzqBkAAHBHs2bNtGvXLpUoUcLwzBdffGFhIwDeqEePHoZyW7ZsUYkSJRQeHq7Q0FCVKFFCjRo1UmxsrMUNAQBF0ebNm1WnTh2X5/bu3atq1appyJAhys3NtaAZUHS9+OKLeu+99wznmzVrpo8//lg+Pj4WtgIAAAAAAAAAAAAAAJLJi7UBAAAAAAAAAAAAAAAAT/Hzzz+bdlbfvn31448/qkWLFqadCc+XkpKiSZMmuTxXvXp1nTp1SvXr17egFQAAuFENGzbU/v37FRgYaCj/3XffWdwIgDcKCAhweSY7O1v79+9Xhw4dNGLECAtaAQCKMrvdrr1796pixYouzzocDn344YcqWbKk3nnnHQvaAUXP8uXLXfr94caNG+urr75SWFiYha0AAAAAAAAAAAAAAMCvfAu7AAAAAAAAAAAAAAAAAGCFc+fOGcqtWrVKW7ZsUWpqqo4dO6asrCyVLFlSlSpVUsOGDdW9e3dVrlzZ4rbwRD169FBOTo5LM127dtWaNWtkt9stagUAAMxQq1YtnTlzRqVKlco3m5SUVACNAHiTzMxMZWZm3tAZCxYsULVq1TRx4kSTWgEAioOAgAAdOXJE0dHR2rdvn8vz6enpGjVqlGbOnKlZs2apd+/eFrQEPN+3336rwYMHG843aNBAGzZsUOnSpS1sBQAAAAAAAAAAAAAAfo/F2gAAAAAAAAAAAAD+H3t3Hq/1gPeP/32dc9pTWpRKJSWhMXZJgwhlmSylIrKPdeTONpYxGDP2TGI0soWS5sYwZW4GWUqhMNY0FdqbFqX1OJ3r98fvMfc99/dmzuc6XZ9zTuc8n//h9X6fl8/Mg3Ny9f4AQLWU9Bj2iSeeGNOnT4/9998/5UZsTUpLS+Ptt99OnM9kMnH99dfHjTfemGIrACCfGjduHDfffHNcf/31/za3evXqKCkpiaIiH70G8uONN97Iy55rr7029t133zjiiCPysg+A6qF+/frxwQcfxJAhQ2LMmDHl2jFv3rzo379/7LbbbnH//ffHIYcckueWUHXNnTs3fvrTn8amTZsSz/z1r3+NZs2apdgKAAAAAAAAAPh/FVR2AQAAAAAAAAAASEP37t0TZ7t16xaXXHJJTocyqN6mTp0amzdvTpQtKiqKZ5991lFtANgKHX/88WVmstlsvPnmmxXQBqgpdt1117zsyWazcfXVV+dlFwDVz2OPPRb33XdfFBSU/7cQfvrpp3HooYfGTjvtFH/605/y2A6qplWrVsXRRx8dy5cvT5Rv2bJlzJs3L1q0aJFyMwAAAAAAAADg/+WwNgAAAAAAAAAA1VK/fv2iqKgoUTabzcbIkSPj6KOPjvXr16fcjK3Bk08+mSjXuHHj+OSTT6Jv374pNwIA0tC1a9coLCwsMzdx4sQKaAPUFG3bto1atWrlZdesWbPysgeA6unCCy+MKVOmRIMGDbZoz7x58+L444+PNm3axGOPPZandlC1lJSURL9+/RJ/f1WvXr14/vnnY8cdd0y3GAAAAAAAAADwvRzWBgAAAAAAAACgWmrdunWccsopOc28+uqr8etf/zqlRmxN3njjjUS5BQsWROfOnVNuAwCkqVmzZmVmHn744QpoAtQkLVu2zMseL4cCoCzdunWL5cuXx8CBAyOTyWzRrkWLFsUZZ5wRzZs3jxEjRkRpaWmeWkLlu/baa+PVV19NlM1kMvHkk0/G/vvvn3IrAAAAAAAAAOCHOKwNAAAAAAAAAEC1ddNNN0XDhg1zmrnzzjtj1qxZKTViazFnzpwyM0cccUTO//8CAKqeXXbZpczMqlWromvXrvHpp59WQCOgJhg6dGhlVwCgBqlbt26MGzcuZs2aFV27dt3ifStWrIhLL700mjdvHi+99FIeGkLleuGFF+L2229PnL/99tvjhBNOSLERAAAAAAAAAFAWh7UBAAAAAAAAAKi22rdvHw8//HBkMpnEM999911cc8018fLLL8ejjz4a9913n0PbNczs2bNj06ZNZeb69u1bAW0AgLR17949Ue6TTz6J3XffPfr37x/+xOvEAAAgAElEQVRjx46NGTNmxPr161NuB1RXw4YNi2HDhsX2229f2VUAqEF23nnn+Oijj+Kpp56Kxo0bb/G+VatWRe/eveO3v/1tHtpB5fjyyy9jyJAhifM/+9nPYtiwYSk2AgAAAAAAAACScFgbAAAAAAAAAIBqrX///vHII49EQUHyj8o888wzceSRR8aZZ54ZF198cXTp0iWOPPLIeOedd1JsSlUxZsyYRLlTTz015SYAQEU4/vjjc8r/8Y9/jFNPPTX23XffaNCgQU4H2AD+1Z133hmLFy+OJUuWxNChQ6Nt27b//WKonXbaKQYNGlTmjmw2m3ZNAKqhAQMGxMqVK+OSSy6JwsLCLdqVzWbjmmuuiQEDBuSpHVScTZs2Rf/+/WPVqlWJ8kcddVSMHDkyp5d5AgAAAAAAAADpcFgbAAAAAAAAAIBqb8iQIfHXv/412rdvX+4dL7/8chxwwAHRoEGDeOqpp6K0tDSPDalKXnrppTIzjRo1im233bYC2gAAaevWrVvUr1+/3PNjxoyJvffeOzZu3JjHVkBN0rJlyxg+fHh8/fXXUVxcHNlsNubMmRPXXHNNZVcDoBorKCiIESNGxKJFi6J79+5bvO/pp5+OPfbYw/fFbFUuv/zyeO+99xJlf/SjH8XTTz8dRUVFKbcCAAAAAAAAAJJwWBsAAAAAAAAAgBqhZ8+eMWvWrOjSpcsW7Vm/fn0MGjQo9ttvv/jb3/6Wp3ZUJZ999lmZmd12260CmgAAFWXIkCFbNP/+++9H27ZtY/78+XlqBNRU/3qosaDAb/kAIH0tWrSIKVOmxIcffhjdunWLTCZT7l0fffRR7LDDDr4vZqswfvz4GDlyZOL8U089FY0aNUqxEQAAAAAAAACQC5+yBAAAAAAAAACgxqhTp0588MEHedk1c+bM6N69e0yePDkv+6gaVq5cGd9++22ZuaOOOqoC2gAAFWXEiBFRr169LdqxfPny+NGPfpSnRgD/+8j2v1NcXJxyEwBqgj322CPefvvtmDNnThx22GHlPrC9YsWK2HnnneP111/Pc0PIn1mzZsU555yTOD9x4kQvWwQAAAAAAACAKsZhbQAAAAAAAAAAapQ6derkbde6deuib9++MWfOnLztpHI98cQTiXJDhgxJuQkAUJGKiopi5syZ0axZsy3as3r16vj000/z1Aqo6XbYYYdEOf/cASCfOnToEK+88kosXrw4+vbtG4WFhTnv2LRpUxx++OExffr0FBrCllm/fn30798/1q5dmyj/i1/8Io4++uiUWwEAAAAAAAAAuXJYGwAAAAAAAAAAtsCaNWviggsuqOwa5MkLL7xQZqZu3brRoUOHCmgDAFSkLl26xKJFi6Jnz55btGfMmDF5agTUdPXr14+CgrJ/24fD2gCkoWXLlvHcc8/FypUr47TTTst5fvPmzdGzZ89YunRpCu2g/C6++OL46KOPEmUPOeSQuOmmm1JuBAAAAAAAAACUh8PaAAAAAAAAAADUKNlsNu87X3755XjvvffyvpeK98EHH5SZ6dixYwU0AQAqQ+3atePVV1+NRx99tNw7Pvvss/wVAmq8OnXqlJmZNWtWBTQBoKZq1KhRjBkzJr799tvYfvvtc5rdsGFD7LnnnlFSUpJSO8jNVVddFY888kiibIsWLWLcuHFRVFSUcisAAAAAAAAAoDwc1gYAAAAAAAAAoEbZsGFDKnufeuqpVPZScYqLi2P58uVl5g499ND0ywAAlWrIkCGxdOnSOPjggyOTyeQ0m+T7CYCkkvwMu2TJkgpoAkBN17Bhw1i8eHGcffbZOc0tWbIkfvKTn6TUCpK777774vbbb0+UzWQyMW7cuGjVqlXKrQAAAAAAAACA8nJYGwAAAAAAAACAGqWkpCSVvR999FEqe6kYpaWl0aFDh0TZwYMHp9wGAKgKWrRoEa+//nosXrw4+vXrFx07dkw0t2rVqpSbATVJs2bNyszUq1evApoAwP9v9OjRMXLkyJxeQDNt2rRo1qxZlJaWptgMftioUaPi4osvTpy/8cYb47DDDkuxEQAAAAAAAACwpRzWBgAAAAAAAACgRmnUqFHstddeed+7bt26vO+kYpSWlsZBBx0UixYtKjNbVFQU3bp1q4BWAEBV0bJly5gwYUL8/e9/j4EDB5aZX716dQW0AmqKFStWlJlp0qRJBTQBgP9x0UUXxWuvvRZ16tRJPLNy5crYZZddYuXKlSk2g//rk08+iUsuuSRx/qijjoprr702xUYAAAAAAAAAQD44rA0AAAAAAAAAQI1z9NFHJ8527949rrrqqjJzU6ZM2ZJKVJKSkpLYa6+9Ytq0aYnyO+ywQ8qNAICqrFWrVmVmvHAFyJc5c+YkyjVv3jzlJgDwfx1yyCExe/bsnGb+/ve/R9u2bWPq1KkptYL/raSkJM4888z47rvvEuXbtGkTjz/+eBQU+K23AAAAAAAAAFDVFeVzWccuzSKymXyuzBvdyke38tGt/KpyP93KR7fy0a18dCsf3cpHt/Kpyt0iqna/qtytdu3Cyq4AAAAAAJCzU045JW6//fYyj2nUq1cv7rvvvthrr73K3JnkyCJVS3FxcXTt2jWnA0C9evVKsREAUNW1adOmzMzGjRsroAlQE+yzzz6Jcj/5yU9SbgIA369t27bxxRdfxO677574cPH69eujR48eceutt8aVV16ZckNqup/85Cfx7rvvJsoWFhbG+PHjY7vttku5FQAAAAAAAACQD3k9rN24ab18rssr3cpHt/LRrfyqcj/dyke38tGtfHQrH93KR7fyqcrdIqp2v6rcraCwah78BgAAAAD4d3bbbbd46aWX4oILLojPP//8ezNFRUXxyCOPJDqeGBHRv3//fFYkZevXr49dd901vv7668QzderUiXvvvTfFVgBAVde+ffsyM0kPCgL8OyNGjIjVq1eXmatbt27sscceFdAIAL7fzjvvHM8991wce+yxkc1mE81ks9m46qqr4vXXX48XXnghCgoKUm5JTTR+/PiYNm1a4vytt94aBx10UIqNAAAAAAAAAIB88okTAAAAAAAAAABqpEMPPTQ+/PDDuP3226NBgwb//ef33XffuO6662LGjBlx5JFHRosWLRLt23333dOqSp6tWbMmOnbsmNNR7YiIm266KerWrZtSKwBga9CxY8cyM6WlpVFaWloBbYDq6uOPP45LL700UXafffZJuQ0AlO3oo4+OW265Jee5SZMmRfv27WPx4sUptKIme/PNN+P0009PnL/88stj2LBhKTYCAAAAAAAAAPLNYW0AAAAAAAAAAGqs2rVrxxVXXBGrVq2KuXPnxtKlS+Pdd9+Nm2++OZo1axZNmzZNtCeTycSRRx6ZclvyZcCAAbFkyZKcZs4///y48sorU2oEAGwtkhzWjoiYP39+yk2A6qqkpCR69OiROH/RRRel2AYAkvvFL34RgwcPznluwYIF0aFDh3jppZdSaEVN9Nlnn0Xfvn2juLg4UX7fffeNO+64IzKZTMrNAAAAAAAAAIB8clgbAAAAAAAAAIAar1atWtGhQ4do0aJFRET87W9/iwMOOCDxfIcOHWLHHXdMqR35dPvtt8df/vKXnGauuOKK+P3vf59SIwBga9KoUaNEx9aef/75CmgDVEdnn312rF69OlG2adOmMWjQoJQbAUByjz/+eJx33nk5z23atCl69+4d1113XQqtqEmWLFkSffr0iVWrViXKH3rooTF9+vSUWwEAAAAAAAAAaXBYGwAAAAAAAAAA/sUf/vCH+PGPfxwLFy5MPDNy5MgUG5EvGzdujBtuuCGnmZtuuiluv/32lBoBAFujwsLCMjM///nPo6SkpALaANVJaWlpPP3004nzTz75ZIptAKB8Ro0aFY8//ngUFRXlNJfNZuOWW26JQw45xPfSlMvatWvjmGOOia+++ipRvkGDBjF69OgoKPDbbAEAAAAAAABga+S/+AMAAAAAAAAAQETMnDkzBg8eHD/72c9ymjv55JOjT58+KbUin84555zYuHFj4vzw4cPj+uuvT7ERALA1qlOnTpmZDh065HxIEODFF19M/DPLcccdF7179065EQCUz+DBg+Ojjz6KJk2a5Dz7xhtvROvWrWPevHkpNKO6KikpiQEDBsTMmTMT5TOZTDz22GPRsWPHlJsBAAAAAAAAAGlxWBsAAAAAAAAAgBpr7ty5cdlll0X37t1jn332iSeffDLnHffff38Kzci3+fPnx7hx4xLnM5lM/PznP0+xEQCwtdpjjz3KzMybNy+OOeaYKC0trYBGQHXxwgsvJMo1adIk/vjHP6bcBgC2TJcuXWLRokWx//775zz7j3/8I3bZZZd45plnUmhGdZPNZuOSSy6JSZMmJZ6566674qSTTkqxFQAAAAAAAACQNoe1AQAAAAAAAACoUTZs2BAPPvhg7LffftGxY8e455574u233855T+fOnWPJkiXRrFmzFFqSbyeddFJOhy2z2WzcdtttKTYCALZWv/vd7xLlJk2aFD/60Y9SbgNUJ4sWLUqUe//996N27doptwGALVe3bt2YPn16XHbZZTnPfvfdd3HSSSd5+R1levzxx+OBBx5InL/00kvL9f9JAAAAAAAAAKBqcVgbAAAAAAAAAIAaYc2aNXH22WdHp06d4rzzzov33nuv3Lt23XXXmDx5crRs2TKPDUnLK6+8Eu+++27Oc7fccktOx7gBgJphv/32i5122ilRdvbs2Sm3AaqTzZs3J8q1b98+5SYAkF933313PPvss1GrVq2cZ++9997Yd999Y+PGjSk0Y2v397//PS666KLE+RNOOCHuuuuuFBsBAAAAAAAAABXFYW0AAAAAAAAAAKq1zz77LM4///xo3bp1PPzww7Fo0aIt2nfQQQfFG2+8Ea1atcpTQ9J22mmnlWtu3bp1cd111+W5DQBQHUydOrWyKwDVUCaTSZQrKSlJuQkA5N/xxx8fs2fPLtfLCmfMmBGtWrWKTz/9NIVmbK2+++67OPXUU2Pt2rWJ8gceeGA8+eSTUVhYmHIzAAAAAAAAAKAiOKwNAAAAAAAAAEC1tGbNmjjzzDNjt912i1GjRsW6deu2eGezZs3ir3/9azRv3jwPDakId911VyxevLjc88OHD3e0DgD4P1q2bBm33XZbmblsNlsBbYDqYs8990yUu+yyy1JuAgDpaN++fSxYsCB69uyZ8+w333wTe+yxRzzyyCMpNGNrdOONN8Y777yTKNupU6d4/vnno169eim3AgAAAAAAAAAqisPaAAAAAAAAAABUO8uWLYtu3brFo48+mredp5xySixcuDDq1q2bt52kq7i4OK677rot2rFx48b4j//4jzw1AgCqk/bt21d2BaCaGThwYKLcyJEjY+XKlSm3AYB0FBUVxauvvho33HBDZDKZnGY3b94cZ511VgwZMiSldmwtXn/99fjNb36TKNu8efN48cUXvTATAAAAAAAAAKoZh7UBAAAAAAAAAKhWVq5cGb169YrPPvssL/uaNGkSjzzySDzxxBNRp06dvOykYpxzzjmxcePGLd4zatSovOwBAKqXgoKyP4qdzWYroAlQXXTt2jVat26dKNusWTPHtQHYqv3qV7+Kl19+uVwvMhwzZkzstttusWbNmhSaUdWtWrUqBg8enPjnrXvuuSc6deqUcisAAAAAAAAAoKI5rA0AAAAAAAAAQLVRXFwcxx13XHz00UdbvKtp06Zx8803x9y5c+OMM86ITCaTh4ZUlPnz58eTTz6Zl13FxcVx0UUX5WUXAFB9FBYWVnYFoBq6+OKLE2fbtWsXM2bMSLENAKTr8MMPjy+//DLatm2b8+xnn30WrVu3jnfffTeFZlRV2Ww2fvazn8WCBQsS5X/729/GqaeemnIrAAAAAAAAAKAyOKwNAAAAAAAAAEC1cc0118TUqVO3aEf37t3j/vvvjy+//DKuu+662HbbbfPUjorUv3//KC0tzdu+hx9+OGbPnp23fQDA1s9hbSANV1xxRdSqVStRdt26dXHAAQfEa6+9lnIrAEhPy5Yt48svv4zjjjsu59l169ZFt27dYsSIESk0oyp69NFHY8KECYmyhx56aFxxxRUpNwIAAAAAAAAAKovD2gAAAAAAAAAAVAuffPJJDB8+vFyzBQUFcccdd8ScOXNiypQpccEFF8Q222yT54ZUlNdeey2mT5+eKHvVVVcl/t+6V69eeT3WDQBs3YqKisrMZLPZCmgCVCdFRUXRt2/fxPnNmzdHnz59YuHChSm2AoB0FRQUxPPPPx933nlnFBTk9lseS0tL49JLL40TTjjBr91Vc7Nnz45LLrkkUbZJkybx+OOPeyESAAAAAAAAAFRjDmsDAAAAAAAAAFAt3HXXXTkfTjnmmGNi6tSpsXnz5rj88stjp512SqkdFWnw4MGJck2aNInf/OY3ceONNybKf/311zFw4MAtqQYAVCOZTKayKwDV1OOPPx7169dPnN+0aVPss88+UVJSkmIrAEjfsGHDYsqUKdGgQYOcZ5977rno2LFjLF++PIVmVLbi4uI45ZRTYt26dYnyo0ePjh122CHlVgAAAAAAAABAZXJYGwAAAAAAAACArd7KlStj7NixifNDhw6N2bNnx5///Oc48MADU2xGRRs+fHgsWrQoUXbUqFFRUFAQl112WTRt2jTRzIQJE2L06NFbUhEAqCaKiooquwJQTdWtWzcmT54chYWFiWeWLl0aPXv2TLEVAFSMbt26xYIFC2LnnXfOefbLL7+Mtm3bxuuvv55CMyrTDTfcEO+9916i7DnnnBMnnnhiyo0AAAAAAAAAgMpWkM1WdoXv982KDbFqxYbKrvGDqmo3z618PLfyqerPLcKzK6+q2s1zKx/PrXw8t/Lx3MrHcyufqv7cIjw7AAAAAICK9NZbb8WmTZsSZefNmxfDhw+PTp06pdyKilZcXBzXXnttomyXLl2if//+//3Ht912W+Kvc/7558cXX3yRcz8AoHrJ5eAtQK7222+/+NOf/hSZTCbxzFtvvRXbbbddlJaWptgMANK37bbbxueffx6DBg3KeXbjxo3Rs2fPuPnmm1NoRmV47bXXEv/6befOneOee+5JuREAAAAAAAAAUBUUZKvoZe25s1bEl5+vqOwaP6iqdvPcysdzK5+q/twiPLvyqqrdPLfy8dzKx3MrH8+tfDy38qnqzy3CswMAAAAAqEiffPJJoty7774bO+64Y7plqDTnnntubNhQ9sslM5lMTJgw4X/9uXPOOSfatWuX6Ots3rw5unfvHsXFxeXqCQBUDwUFBWVmqupntYGtwzHHHBPjxo3L6ZD/8uXLo0WLFjFt2rQUmwFA+goKCmLs2LHxhz/8IeeX2mSz2fjlL38ZvXr1ipKSkpQaUhFWrFgRp512WqKfrWrVqhVjx46NBg0aVEAzAAAAAAAAAKCylf1pbgAAAAAAAAAAqOI2bdqUKDd79uyUm1BZFi5cGE888USibJ8+faJr167/589Pnjw5ioqKEu1YsWJFHHXUUTl1BACql1yP+wGUx4ABA2LmzJk5zaxYsSK6d+8eQ4YMidLS0pSaAUDFOPfcc2PmzJnRuHHjnGdfeeWVaNu2bcyfPz+FZlSECy+8MBYuXJgoe8stt8Q+++yTciMAAAAAAAAAoKpwWBsAAAAAAAAAgK3ezjvvnCh3yimnxJ133plyGypDv379Eh2Mq1WrVowbN+57/1qHDh1izJgxib/m5MmT4ze/+U3iPABQvSR9IQfAltpjjz1i1qxZUbt27cQz2Ww2xowZEy1atIhp06al2A4A0rfHHnvEokWL4sc//nHOs0uWLIlOnTrFpEmTUmhGmiZPnhxPP/10ouzhhx8ew4YNS7kRAAAAAAAAAFCVOKwNAAAAAAAAAMBWb7/99kucveKKK+L5559PsQ0V7fXXX098KG7o0KHRqFGjH/zrgwYNitNPPz3x177uuuscqQOAGqqgwEexgYrTuXPn+NOf/hSZTCanuRUrVkT37t1jyJAhiV5GBABVVf369eODDz6In/3sZznPFhcXx7HHHhu/+MUvUmhGGkpLS6Nnz56Jss2aNYvHHnvMz2gAAAAAAAAAUMP4pAAAAAAAAAAAAFu9zp07x8EHH5w437dv31i1alWKjahIp556aqLctttuG7feemuZuUceeSQ6deqUaGc2m40jjjgi1q5dmygPAFQfhYWFZWay2WwFNAFqit69e8cvf/nLnOey2WyMGTMmWrZsGdOnT0+hGQBUnAceeCDGjh0bRUVFOc1ls9m49dZbo0ePHlFcXJxSO/LlnnvuSZx96KGHok2bNim2AQAAAAAAAACqIoe1AQAAAAAAAACoFn7729/mlG/atGl89913KbWhoowYMSIWLlyYKHv//fdHQUHZH5kqKCiIt99+O+rWrZto79q1a+PHP/5xouy/s2bNmhg7dmzcfPPNcc8998TEiRNjzpw5UVpausW7AYD8y/WQH0A+/OpXv4o+ffqUa3b58uVx4IEHxhlnnOHnDAC2aoMGDYpPP/00mjVrlvPslClTok2bNjFnzpwUmpEPEydOjGHDhiXKnnPOOdG3b9+UGwEAAAAAAAAAVZHD2gAAAAAAAAAAVAvdu3ePX/7ylznNDBw4MDZv3pxSI9JWXFwcV199daJs586dY9CgQYl3N2/ePP785z9HJpNJlJ87d260adMmNm7cmPhrlJSUxPjx4+O4446L7bbbLho3bhynnnpq/PKXv4zLLrssjj322OjUqVMUFRVFhw4dYsSIEYl3AwDpKywsrOwKQA01adKkOP7448s1m81m47HHHouWLVvG9OnT89wMACrOzjvvHIsWLYoDDzww59nly5dHly5dYsKECSk0Y0u8/vrr0b9//8T5u+++O8U2AAAAAAAAAEBV5rA2AAAAAAAAAADVxg033BBnnXVW4vwzzzwTv/rVr9IrRKrOP//82LBhQ5m5TCZTriM5hx9+eFx55ZWJ84sWLYo2bdrE559//oOZqVOnxhlnnBHt27ePOnXqxMCBA+PPf/5zLF++/AdnstlsfPnll3HppZdG69at45VXXsnp7wMASEdBgY9iA5Xn2Wefjaeeeirq1atXrvnly5fHgQceGGPHjs1zMwCoOLVr146pU6fGFVdckfgFef9UUlISJ598clx44YUptSNXU6ZMiWOOOSbRr/lGRNx1112xzTbbpNwKAAAAAAAAAKiqfJobAAAAAAAAAIBqo6CgIEaPHh3HHnts4plf//rX8Z//+Z8ptiINixcvjsceeyxRtnfv3rHHHnuU6+vceuutsd9++yXOr1y5MnbdddfIZDLRvHnzaNeuXTRp0iQymUzUqlUrDjrooHjsscfi66+/jtLS0pz7LF68OHr16hUHHnhgrF27Nud5ACB/ioqKKrsCUMMNGDAgli1bFoceemi55rPZbAwePDimT5+e32IAUMFuv/32eOGFF6J27do5z/7+97+PPffcM9avX59CM5KaPn169OnTJ9atW5cov9dee8XFF1+ccisAAAAAAAAAoCpzWBsAAAAAAAAAgGolk8nECy+8EPvss0/imX79+sWTTz6ZYivy7aSTTkp0mLqoqCjGjh27RV/rjTfeiMaNG+c8t2LFipg/f3588803ERFRUlKyRT3+1bRp06Jt27bx1Vdf5W0nAJCbwsLCyq4AEA0bNozXXnstnnrqqahXr17O89lsNvr06ZPXn1cAoDIcc8wxMXfu3Nh+++1znv3www+jdevW8be//S2FZpRlxowZcdRRR8W3336bKF+/fv0YN25cuQ6pAwAAAAAAAADVh8PaAAAAAAAAAABUSy+++GK0a9cucX7w4MGRyWRi3Lhx8V//9V8xefLkePvtt2Pu3LmJDjhTcd544414++23E2WHDh0a22677RZ9vbp168bkyZOjoKBqfdzqm2++iS5dusSMGTMquwoA1EhV7XsDoGYbMGBALFu2LA499NCcZ1etWhWDBw/OfykAqGBt2rSJ+fPnx+GHH57z7OrVq2PvvfeOBx98MIVm/JAPP/wwjjjiiFi9enXimREjRsQuu+ySYisAAAAAAAAAYGvg09wAAAAAAAAAAFRL2223XUyaNCmaNGmS09wpp5wSvXv3jp49e0b37t2jY8eO0bhx4zj11FNjypQpKbUlF6eeemqiXOPGjeO2227Ly9fcc88946677srLrnzauHFjHHDAATFx4sTKrgIANU5RUVFlVwD4Xxo2bBivvfZaPP3001GvXr2cZidMmBDr169PqRkAVJyioqL461//GjfddFNkMpmcZjdv3hznnXdenHLKKV62WAE+/vjj6NWrV6xatSrxzNChQ+Oss85KsRUAAAAAAAAAsLVwWBsAAAAAAAAAgGpr9913j5deemmL96xduzbGjh0bPXr0iFtvvTUPzSive++9NxYsWJAoe//990dBQf4+IlVVj7Zs3rw5jjvuuBg1alRlVwGAGiXpYW0H+YCK1r9//1i+fHn07Nkz8UxpaWmMHDkyxVYAULGuv/76eOWVV6Ju3bo5z44bNy66dOkS33zzTQrNiIj47LPP4vDDD4/ly5cnnrngggvi7rvvzvlgOgAAAAAAAABQPTmsDQAAAAAAAABAtbbvvvvGM888k7d9v/jFL+Luu+/O2z6SKy4ujquuuipRtnPnznHKKafkvcNDDz0UN998c5U73pLNZuP888+Pe+65p7KrAECNkfQFHg5rA5Whfv368eqrr8bTTz+deObRRx9NrxAAVIKePXvGV199Fe3bt895dvbs2dGmTZuYNm1aCs1qti+++CIOO+ywWLZsWeKZs88+O0aOHFnlfl0WAAAAAAAAAKg8DmsDAAAAAAAAAFDtnXDCCXHzzTfnbd8NN9wQa9asyds+krngggtiw4YNZeYymUyMHz8+tR7XXXddTJ48OerVq5fa18Dx00EAACAASURBVCivyy+/PObMmVPZNQCgRigsLEyUKykpSbkJwA/r379//OMf/0iUnTVrlpcBAFDttGjRIubOnRt9+/bNeXb9+vVx0EEHxZ133plCs5ppzpw5cdhhh8WSJUsSz5x++unxhz/8IfHLjQAAAAAAAACAmsEnCQAAAAAAAAAAqBGuvfbaOPfcc/Oya+3atfHUU0/lZRfJLF68OB599NFE2SOOOCL23HPPVPscfPDBsWDBgth55523eFdBQUG0a9cuhgwZEm+++WZks9nIZrOxevXqOProo3PatXnz5hg4cOAWdwIAylZUVJQo50gtUNmaN2+e6OeE0tLS+PjjjyugEQBUrIKCgnjuuedi+PDhOR9nLi0tjSuuuCKOPfZY39tvoa+++ioOO+ywWLhwYeKZQYMGxcMPP+yoNgAAAAAAAADwf/g0AQAAAAAAAAAANUImk4kHHnggWrVqlZd977//fl72kEy/fv0SHa4pKiqK8ePHV0CjiKZNm8bnn38ed9xxR7Rv3z6n2ebNm8dxxx0XTz/9dGzatCm++uqrePTRR6NHjx7/nWnUqFFMnDgxnnrqqahVq1bi3TNmzIhly5bl1AcAyF3Sw9olJSUpNwEo20MPPZQoN3/+/JSbAEDlGTp0aEydOjUaNGiQ8+zEiROjffv2sXjx4hSaVX9LliyJnj17xtdff5145qSTTooxY8ZEYWFhis0AAAAAAAAAgK1Vsk9zAwAAAAAAAABANVBQUBDz58+Pa6+9Nm677bYt2rVp06Y8taIsb731VkydOjVR9pJLLoltt9025Ub/o6CgIC6//PK4/PLLY/HixfHRRx/FggULYuHChbF06dL4xz/+EStWrIh169ZFixYt4vDDD48zzjgjGjVqlPhrDBgwIPbff//Yc889Y82aNWXms9ls/Md//Ec88cQTW/K3BgCUoaCgIFHOYW2gKqhfv36iXJIXGgHA1uyAAw6IBQsWRLdu3WLWrFk5zS5YsCA6dOgQzz//fBx55JEpNax+stlsXHjhhTFv3rzEMz/96U9j7NixiV9oBAAAAAAAAADUPD5VAAAAAAAAAABAjVJYWBi33nprHH300TFs2LB47733yrVn2bJleW7GDznllFMS5Ro1ahR33nlnym1+WKtWraJVq1ap7O7QoUPMmzcvunbtGosXLy4z/8orr6TSAwD4H0kPvDlSC2xN/DMLgJpg2223jc8//zxOO+20nF9Ot2nTpujdu3dce+21cfPNN6fUsHq5//7749lnn02c79OnTzz99NNRu3btFFsBAAAAAAAAAFu7ooKCTGV3+F4duzSLyFbNbhERO3VpXtkVvpfnVj6eW/lU9ecW4dmVl+dWPp5b+Xhu5eO5lY/nVj6eW/l5dgAAAAAAVdvBBx8c77zzTsycOTP+8pe/xLRp02Lx4sWRyWQSHds+6qijKqAl999/f8yfPz9R9r777ouCgoKUG1Wepk2bxty5c6NevXplZpcsWVIBjQCgZkt6WHvz5s0pNwEo28qVKxPl6tevn3ITAKg6Hn/88TjkkEPi/PPPz+n79mw2G7/+9a/jjTfeiFdeeSXxzwY1TWlpaQwfPjwuv/zyxDNHHHFEPPPMM1GnTp0UmwEAAAAAAAAA1UHmVw/0zv7zD3bcpVm0bteoMvsAAACwlene9pfRoNb2lV0DAAAAACCvioqKyjyk8txzz0Xfvn0rqFHNVFJSEo0bN47169eXme3UqVPMnj27AlpVvuuuuy5uueWWMnPffvttNGzYsAIaAUDNVFpaGoWFhWXmFixYEG3atKmARgA/7OGHH46zzz67zNyqVati2223rYBGAFB1fPzxx9GjR49YvXp1zrMtWrSId955J9q3b59Cs63Xxo0b48QTT4wXX3wx8cyhhx4aEydO9KIPAAAAAAAAAKBMN47qEwWVXQIAAAAAAAAAACrTt99+G++++24sXbo0stlsvP3222Ue1Y6I2HXXXSugXc12wQUXJDqqHRHx9NNPp9ym6jjwwAMT5Xr06JFyEwCo2QoKkn0Uu7S0NOUmAGWbOXNmopyj2gDURF27do1FixbFnnvumfPssmXLYuedd47nnnsuhWZbp9LS0hg4cGBOR7V33HHHeOGFFxzVBgAAAAAAAAASc1gbAAAAAAAAAIAaZ8GCBXH11VfHAQccEE2aNIn9998/tt9++ygoKIju3buXOV+nTp3YaaedKqBpzbV06dJ4+OGHE2V79eoVe+21V8qNqo699947Ue7DDz+MoUOHptwGAChLSUlJZVcAiA0bNiTKNW7cOOrWrRuFhYWRyWSioKAg6tatG9ttt13stttucdZZZ8Xs2bNTbgsAFa9+/frx/vvvx/nnn5/z7HfffRcnnHBCXH755Sk02/o8+uij8ac//SmnmZkzZ0bDhg1TagQAAAAAAAAAVEcOawMAAAAAAAAAUO0tX748+vfvH+3bt49ddtkl2rZtG7fddlu88847sXnz5pz37b333lFUVJRCU/6pX79+UVpaWmauqKgoxo8fXwGNqo5WrVrF9ttvnyg7YsSImDRpUsqNAIB/x2FtoCrYZpttEuXWrFkTmzZt+u+fx7LZbGzatCmWL18en332WTzyyCPRuXPnaN++feKXIQHA1uT3v/99PPXUU+X69d+77rorDjzwwCguLk6h2dZhxYoVceWVV+Y0M3LkyGjSpElKjQAAAAAAAACA6sphbQAAAAAAAAAAqrW333479tprr/jjH/8YX3/9dXzxxRdbvPPoo4/OQzN+yNSpU+Ott95KlL3ooouiadOmKTeqevr27Zsol81m48QTT4xly5al3AgA+CHZbLayKwBEw4YN87rv66+/jrPPPjs6d+4cs2fPzutuAKhsAwYMiM8//zyaN2+e8+y0adOiVatWefl16K3R1VdfHStWrEicHzhwYFx44YUpNgIAAAAAAAAAqiuHtQEAAAAAAAAAqLYefPDBOPjgg2PBggV521lUVBSnnXZa3vbxfw0aNChRbptttom777475TZV0z333BONGzdOlN20aVN069YtSktLU24FAHyfkpKSyq4AEMcdd1wqe2fPnh1dunSJl156KZX9AFBZOnbsGAsXLoyDDjoo59mVK1fG7rvvHk888UQKzaqut99+O0aPHp04/9Of/jRGjx4dmUwmxVYAAAAAAAAAQHXlsDYAAAAAAAAAANXS0qVL4+c//3neDxledNFF0b59+7zu5H+MGjUqvv7660TZe++9NwoKauZHoOrWrRuTJ09O/Pc/b968OP3001NuBQB8Hy+3AKqCAw44IJo3b57K7tLS0ujfv38UFxensh8AKkvt2rXjrbfeiquvvjrn488lJSVx2mmnxbnnnptSu6qlpKQkLrjggsT5P/zhD/Hcc89FgwYNUmwFAAAAAAAAAFRnNfN3lQEAAAAAAAAAUO099NBDsXHjxrzu3GWXXeKWW27J607+R0lJSQwbNixRtmPHjjFkyJCUG1Vte+65Z9x1112J808++WQ88cQTKTYCAL5Pvl/0AlBeZ555Zmq716xZEwMHDkxtPwBUpt/+9rcxadKkqFOnTs6zo0ePjq5du8batWtTaFZ1jBw5Mj788MNE2QkTJsS5556b87FyAAAAAAAAAIB/5bA2AAAAAAAAAADV0osvvpjXfe3atYvnn38+GjRokNe9/I+LLroo1q1blyg7fvz4lNtsHYYOHRpHHXVU4vx5550XpaWlKTYCgJolySG4zZs3V0ATgLLdeuut0alTp9T2P/vss/HVV1+lth8AKlPv3r1j3rx50aZNm5xnP/nkk2jdunW8//77KTSrfAsXLozrr78+UXbo0KHRr1+/lBsBAAAAAAAAADWBw9oAAAAAAAAAAFRLs2bNytuu448/PmbOnBmdO3fO207+t6VLl8ZDDz2UKHvYYYfFPvvsk3Kjrcef//znaNmyZaLshg0b4uGHH065EQDwr7zUAqgqCgoKYsaMGdGxY8fUvsbLL7+c2m4AqGytWrWKr7/+Ovr06ZPz7Lfffhv77rtv3HfffSk0q1yXXXZZrF27tsxcq1at4sYbb6yARgAAAAAAAABATeCwNgAAAAAAAAAA1dK6deu2aL5hw4YxYMCAmDFjRjz77LPRrFmzPDXj+/Tv3z82b95cZq6wsDDGjx9fAY22HkVFRTFlypQoKipKlD/33HNj48aNKbcCAP4pyfc4ABWlUaNG8fe//z1uu+22qFOnTt73b9q0Ke87AaAqKSgoiEmTJsWtt94amUwmp9nS0tK4+OKL4+STT642L+C5+uqrY8KECYmyw4cPj0aNGqXcCAAAAAAAAACoKTK/eqB39p9/sOMuzaJ1Ox9MAAAAILnubX8ZDWptX9k1AAAAAAD+j7Zt28aCBQsS5x988ME47LDDYtmyZbH99ttHu3btoqDAe+srwrRp0+LAAw9MlL344ovj3nvvTbnR1unxxx+P008/PXG+Xbt2sf/++8eAAQOiX79+KTYDgOqroKAgstnsv828+eab0aNHjwpqBJCbN954I5577rlYuHBhNGzYMFq2bBmtWrWKevXqxbnnnpvTrsLCwli/fn3Url07pbYAULW89dZbceSRR8aGDRtynu3YsWO888470bRp0xSaVYzHHnsszjjjjETZXr16xUsvvZTzMXIAAAAAAAAAgO9z46g+DmsDAACwZRzWBgAAAACqqhNPPDGeffbZxPlWrVrF7Nmzo0GDBim24vvsuOOO8dVXX5WZa9iwYaxevdrB83+jdevWsXjx4nLN/td//VcceeSReW4EANVbksPar7/+ehx88MEV1Ahgy61cuTJatGgRmzdvzmmuR48e8eabb6bUCgCqppUrV8b+++8fc+bMyXm2fv368fLLL0f37t1TaJau1atXx7bbbpsoW7t27fjoo4+ic+fOKbcCAAAAAAAAAGqKG0f1Cb/DDAAAAAAAAACAaunUU0/NKb948eL44IMPUmrDDxk1alSio9oREb/73e8c1S7DqFGjyj171FFHxYQJE/LYBgCqv0wmU2Ym18O0AJVp+fLl0blz55z/2ZXJZOKOO+5IqRUAVF1NmzaNL774Ik4++eScZ9evXx89evSI22+/PYVm6Up6VDsi4sorr3RUGwAAAAAAAADIO7/LDAAAAAAAAACAaun444+P3XffPaeZv/3tbym14fuUlJTEsGHDEmU7dOgQZ511VsqNtn4HHHDAFs2ffPLJ0atXryguLs5TIwCgtLS0sisAJFJSUhK77757rFixIvFMJpOJHXbYIUaPHh3dunVLsR0AVF0FBQUxfvz4uO+++3J+MWA2m42rrroqjjnmmK3mZ4djjz02cbZDhw5xzTXXpNgGAAAAAAAAAKipHNYGAAAAAAAAAKBaKiwsjHvvvTenmY8++iilNnyfSy65JNatW5coO378+JTbVA8tWrSIESNGRCaTKfeOV155JerUqRPvv/9+HpsBQM21efPmyq4AkMigQYNi2bJlifNHHHFEbNy4MebPn+9FSAAQERdeeGG89957sc022+Q8O2nSpGjfvn0sXbo0hWb589hjj8XEiRMT5x966KGoV69eio0AAAAAAAAAgJrKYW0AAAAAAAAAAKqtnj17xsiRIxPnV69enWIb/tWyZcviwQcfTJQ99NBDY7/99ku5UfVxySWXxEMPPbRFx7UjIvbee+945ZVX8tQKAKqnJP++LSkpqYAmAFtm2bJl8cwzzyTOb7fddvGXv/wlateunWIrANj67LXXXrFo0aLYfffdc55dsGBBtG/fPu6///4Umm25JUuWxBlnnJE436NHj+jZs2d6hQAAAAAAAACAGi2vh7W/WbEhVq3YkM+VeaNb+ehWPrqVX1Xup1v56FY+upWPbuWjW/noVj5VuVtE1e5XlbuVbs5WdgUAAAAAgH+rb9++ibMHHXRQik34VyeffHJs3ry5zFxhYWFMmDChAhpVL2eeeWaMGzdui/f06tUrMplMtGvXLr766qs8NAOAmieb9d/Vgarv7LPPjtLS0kTZgoKCeP7556OgIK+/JQUAqo2GDRvGxx9/HGeffXbOs5s2bYqLLrooTj755MT/bq4I2Ww2WrVqlThfVFQUr7/+eoqNAAAAAAAAAICaLq+fYpw7a0V8+fmKfK7MG93KR7fy0a38qnI/3cpHt/LRrXx0Kx/dyke38qnK3SKqdr+q3K24uOyjJwAAAAAAlWXKlCnRtWvXxPlevXql2IZ/mj59euKjKuedd140b9485UbV04ABA+K5557Ly6758+fHjjvuGHvvvXdMnTo1LzsBoKYoKSmp7AoA/9ayZcti0qRJibIFBQXxwgsvRLdu3VJuBQBbv9GjR8fjjz8eRUVFOc9OmDAhWrRoETNmzEihWe723nvvnPKfffaZl3AAAAAAAAAAAKnyyQQAAAAAAAAAAKqdb7/9Ns4555zo0aNHrF69OtHMwQcfHJ07d065GRERAwcOTJRr2LBhjBgxIuU21Vvfvn0jm81GNpuNCRMmRIcOHbZo3/vvvx8HHXRQ1K9f/7//XGlpaZSWlm5pVQDYKmUymTIzmzd7YTVQtV1++eWJv6efOHFiHH300Sk3AoDqY/DgwfHJJ59E06ZNc55dsWJF7LfffjF06NAUmiX3xRdfxAcffJA4/8ADD0SnTp1SbAQAAAAAAAAA4LA2AAAAAAAAAADVSHFxcdxzzz3RqFGjeOihhxLPFRQUxB133JFiM/5p9OjR8eWXXybKDh8+PIqKitItVIP069cv5s6dG6tWrYqrr756iw7ybNiwITKZTGQymSgsLIxatWrFDjvsECeeeGKMGzfOoW0A+Bf+vQhUdS+//HKi3NChQ6N3794ptwGA6qdz586xcOHCOOCAA3KezWaz8bvf/e7/Y+/Ow6Ku9/eP3zMgIqAiooiYO1pureCSVq6VS7kcxNwqlzT1aFYu2ak0S3NJM9dKLQPXcEnTUjMzl1wy0wJXXDJUDBcQRGGY+f3xvep3PKl8ZpgPg/p8XNe5zhXc79f7dvIAeuD1UaVKlXTs2DET2t1cdna2qlevbjg/fPhw9enTx8RGAAAAAAAAAAAAAAAA/4fF2gAAAAAAAAAAAAAAALgtfPfdd6pTp44GDx7s9NnXXntNkZGRJrTCf7Pb7Yb//VSsWFG9evUyudGdKTAwUGPHjtXkyZP1yCOPuGWm3W5XUlKSli9frs6dOysiIkI2m80tswEAKMgsFkuumZycnHxoAgCuS0lJyTUTHBysyZMn50MbAABuT76+vtq+fbtLf38tScePH1d4eLgmTpzo5mY358xSbUkaM2aMSU0AAAAAAAAAAAAAAACuxWJtAAAAAAAAAAAAAAAA3NIcDodGjx6tpk2b6uDBg06ff+yxxzRy5Ej3F8M/DBgwQOnp6YayixYtMrkNJGnt2rWGFoI66+eff1Z4eLjhf98AANzO7Ha7pysAwE0ZeShO3bp186EJAAC3v0mTJmn58uUqVKiQ02dzcnI0ZMgQ3X///Tp//rwJ7a61bt06HTt2zHD+1KlTpvxdIwAAAAAAAAAAAAAAwPWwWBsAAAAAAAAAAAAAAAC3LIfDoUGDBunNN9906Xz58uW1aNEieXt7u7kZ/tfZs2f18ccfG8o++uijLG3LJ76+vrLZbBoyZIjbZx8/flwVK1bMlyU/AAAUZDk5OZ6uAAA3NHDgQEO5iIgIk5sAAHDnaNu2rQ4fPqyQkBCXzv/yyy8qW7asFixY4OZm/9+5c+f0+OOPG86/++67Cg0NNa0PAAAAAAAAAAAAAADA/2KxNgAAAAAAAAAAAAAAAG5Zr776qqZOnerS2Ro1auj77793eXkJnBMdHW1oqaSXl5eWLFmSD43wF6vVqvHjxysnJ0fPP/+8W2efO3dOb731lltnAgBQkFgsllwzLNYGUFCtWbPG8J+pq1SpYnIbAADuLBUqVNAff/yhtm3bunT+6tWr6tKli5o3b64rV664uZ0UHBzsVH7EiBFu7wAAAAAAAAAAAAAAAHAzLNYGAAAAAAAAAAAAAADALcFut+vAgQNKSEhQfHy86tWrp0mTJrk0q2fPntq1a5cqVark5pa4nl27dun77783lO3du7dKly5tbiFcl9Vq1dy5c3XhwgW1adPGbXO/+OILt80CAKCgMbJY226350MTAHBOSkqKOnToYCjr4+Ojzp07m9wIAIA7j7e3t5YvX66VK1eqSJEiLs349ttvVbp0aW3YsMFtvd577z2n8llZWW67GwAAAAAAAAAAAAAAwCgWawMAAAAAAAAAAAAAAMAt7Ha7fvrpJ7399tvq3bu3XnvtNU2fPl0nTpzI01yHw6ElS5aoWrVquueee1SzZk3VqlVLO3bscHpWsWLFNH/+fM2ePVt+fn556gXjoqOjDeX8/f01depUk9sgN4GBgVq5cqWOHj3qlnnJyclKS0vL8xy73a4dO3Zo9OjRqlq1qoKCguTv76+ePXuysBQAUKDZbDZPVwCAf2jQoIGuXLliKFu/fn1Zrfz4CQAAZmnTpo3Onj2rhx9+2KXzly5dUrNmzdStW7c8/z3Zxo0b9dprrxnOz5s3T4UKFcrTnQAAAAAAAAAAAAAAAK7gOxsBAAAAAAAAAAAAAADgMofDoZMnT6p79+7y8vJSRESE3nrrLc2ePVvvvfeeBgwYoIoVK8pisWjo0KHav3+/U/NzcnLUv39/RUdHKzExMU9dO3XqpP3796tz5855mgPnzJ07V8eOHTOUnTx5sry9vU1uBKMqVaokh8OhnTt3qn79+rJYLC7NsVqtKlasmMs9bDabypcvL29vb9WrV09vvvmmEhMTdeHCBV2+fFlz586Vl5eX7r77brVo0UKrVq1y+S4AAJxl5PMjD4AAUNDUrFlThw8fNpwfPny4iW0AAIAkBQQEaMuWLZo1a5bLi6pjY2MVGhqqffv2uXQ+JydHTZo0MZx/7rnn1L17d5fuAgAAAAAAAAAAAAAAyCsWawMAAAAAAAAAAAAAAMBp58+fV79+/VSiRAmVL19eMTExuZ6ZMGGCatSooU6dOuno0aM3zJ06dUovvviiSpUqJW9vb82cOTNPXX19ffXzzz9r4cKFKlu2bJ5mwTl2u12DBg0ylK1QoYJ69+5tciO4IiIiQtu2bVNKSoq6d++upk2bqkaNGvLx8TF03m63a8eOHS7fHxUVpZMnT8rhcNw0d/DgQa1fv15RUVFKS0tz+T4AANwtt89hAJCf2rZtq4SEBMP5Nm3a6IknnjCxEQAA+G99+vTRyZMndffdd7t0/uzZs7rvvvs0dOhQp886+3C8OXPmOH0HAAAAAAAAAAAAAACAu7BYGwAAAAAAAAAAAAAAAE7Zv3+/atSooZkzZyo1NdXp84sXL1aVKlX01FNPKS4uTpcvX/77fStWrFB4eLhmzZqllJSUPHft3r27MjMzdf/99+d5Fpw3aNAgpaenG8ouWrTI5DbIq6CgIM2bN0/ffvut4uPjlZmZqYceesjQ2fr16ys6Olo2m82pO9etW6cVK1Y4debq1avq1KmTU2cAAHCVxWLJNZOTk5MPTQAgd61bt9aXX35pOF++fHmtXLnSxEYAAOB6QkJCtH//fr355puyWp3/EVCHw6EJEyaoatWqOnnypKEzb7755jV/V5+bQ4cOudQNAAAAAAAAAAAAAADAXfjOBQAAAAAAAAAAAAAAABhmt9vVu3dvJScn53nWqlWrFBUVJX9/f1ksFlksFrVr186p5R034uXlpaVLl2revHl5ngXXpKSkaObMmYayjRo1Ur169UxuBHezWq0qWbKkoazD4dCSJUtUokQJHTt2zNCZrKwsdejQwaVu33zzjex2u0tnAQBwNxZrAygIoqKitHr1asP50qVLKzEx0cRGAAAgN6NGjVJ8fLxCQ0NdOp+YmKjKlSvrww8/vGkuKSlJo0ePNjy3R48eCg8Pd6kTAAAAAAAAAAAAAACAu7BYGwAAAAAAAAAAAAAAAIbFxMRo69atnq5xU15eXpo/f77at2/v6Sp3tOjoaENLJL28vPTFF1/kQyOYISsry6l8enq6KleurEceeUS//fbbDXNJSUkqXbq00tPTXerlcDj09ddfu3QWAABnWCyWXDMs1gbgaUlJSVq6dKnhvJeXl7Zs2SJvb28TWwEAACPuvvtu/fHHH+rZs6ehP3/8L5vNpkGDBikyMlJpaWn/eL/D4VC5cuUMzytbtqzmzJnjdA8AAAAAAAAAAAAAAAB3Y7E2AAAAAAAAAAAAAAAADPv+++89XeGmAgICtHr1akVHR3u6yh1t9+7d+u677wxle/bsqZCQEJMbwSzjxo1z6dzmzZtVu3Zt3X333UpOTr7mfZ9++qnKlSun1NTUPHUbMGBAns4DAGAEi7UB3Ap69uwph8NhOD9z5kyFh4eb2AgAADjDarVq9uzZ+v7771W8eHGXZuzatUshISGKi4u75u0vvfSSU3OOHDni0v0AAAAAAAAAAAAAAADuxmJtAAAAAAAAAAAAAAAAGFaQFyBHRkZqx44devzxxz1d5Y5ndLG5v7+/pk+fbnIbmCkiIkLly5d3+fzBgwdVq1Yt2Ww22e12lS1bVj169HBLt+PHj7tlDgAAeWW32z1dAcAdbsOGDYazPXr0UO/evU1sAwAAXPXII4/o7NmzatmypUvnr1y5oqioKLVq1UpZWVnauHGjPvzwQ8Pnv/vuOxUpUsSluwEAAAAAAAAAAAAAANyNxdoAAAAAAAAAAAAAAAAwrGzZsp6ucI1SpUrpmWee0dq1a7V9+3bVqFHD05XuePPmzVNiYqKh7MSJE+Xt7W1yI5jt888/l7+/v8vnU1JSVKhQIXl5een06dNubCatWrXKrfMAAPhfFosl10xOTk4+NAGA68vKypLNZjOUff755zVnzhyTGwEAgLzw8fHR6tWrtWTJEvn6+ro0Y82aNQoODlaTJk0MlilO4wAAIABJREFUn2nZsqUaN27s0n0AAAAAAAAAAAAAAABmYLE2AAAAAAAAAAAAAAAADKtevbqnK8hqteqTTz7R5cuXlZycrAULFqhFixaGlhrCXHa7Xf/+978NZcuXL6++ffua3Aj54dFHH1VKSoqaN2/u6Sr/8NRTT3m6AgAALNYG4FFHjhwxlOvRo4fmzp1rchsAAOAuUVFROn36tCIiIlw6f+nSJafyq1evdukeAAAAAAAAAAAAAAAAs7BYGwAAAAAAAAAAAAAAAIY1b95ckZGRhvNr165Vo0aN5O3tnee7S5QooSFDhigxMVG9evVSkSJFWKZdwLz88suGF7IsXLjQ5DbIT76+vlq3bp2WLl2ab3c2bdrUUK5hw4YmNwEA3MmMfD3KYm0AnpSYmGgoN2fOHJObAAAAdwsMDNTOnTs1ZcoUt/wd/I2kpaWZNhsAAAAAAAAAAAAAAMBVLNYGAAAAAAAAAAAAAACAYVarVXPnzjWcf/zxxzV79mwdPHhQr776qsLCwpy+s0ePHjp8+LBOnTql8ePHq2LFik7PgPnOnz+v6dOnG8o+/PDDatCggcmN4Ant27eXw+HQPffcY+o90dHRWrdunaHs1q1bZbFYlJKSYmonAMCdychibYfDkQ9NAOD6WO4PAMDtb+DAgTp69KiqVKni9tlLly5V0aJF3T4XAAAAAAAAAAAAAAAgr9z6GPIqd5eUHLl/c7gn0M01dHMN3VxXkPvRzTV0cw3dXEM319DNNXRzTUHuJhXsfgW5m4+Pl6crAAAAAAAAAMhnNWvWVHR0tBYvXmwo36xZM/3++++aMGGCxo0bp++//16LFy/W0qVLde7cuRue69Onj1599VVVrVrVXdVhoo4dO8pms+Was1qtWrp0aT40giclJCRo3LhxeuONN5Sdne3W2bVr11ZsbKysVquOHz9ueNn+vffeq6SkJLd2AQDAyGJtltoC8JSsrCxNmTIl15yRj2UAAKBgu+uuu3TkyBENHTpUEydOdMsDfrp27ar27du7oR0AAAAAAAAAAAAAAID7WUbOeuLv75CoWL2kypYv5sk+AAAAAIBbTIO73pR/oTKergEAAAAAAAAgnzkcDlmtVsP5yZMna9CgQdcs68rJydGBAwe0Y8cO5eTkKD09XWXKlFHjxo0VEhLCYq9byJ49e/TAAw8Yyvbs2VOzZ882uREKirS0NLVv314bNmxwy7wpU6Zo4MCB17xt5MiRGjVqlKHzr7/+ut555x23dAEA4MqVKypSpEiuuSFDhmj8+PH50AgA/s+xY8c0aNAgff3114YegCTJLcs3AQBAwbBv3z41a9ZMf/75Z57m5OTkOPX/AwAAAAAAAAAAAAAAAOSXUR89yWJtAAAAAEDesFgbAAAAAAAAuHPt3LlTdevWNZwfPny4xo4da2IjeErVqlWVmJiYa87Pz0+pqany9vbOh1YoSE6fPq0xY8Zo2rRpLp0PCwvTL7/8ouDg4Ou+3+gifqvVqt27d+u+++5zqQcAAH+JiYlRnz59lJmZaSifnJys0qVLm9wKwJ1u9erVGjZsmOLj45065+3trezsbJNaAQAAT7Db7erevbvmz5/v0vlVq1apdevWbm4FAAAAAAAAAAAAAADgHqM+elI8LhwAAAAAAAAAAAAAAAAuiYyM1KxZswznx48fr59++snERvCEmJgYQ0u1pf/7PcBS7TtTaGiopk6dqunTp8vLy8vwubvvvltnzpzRH3/8ccOl2pLUpUsXQ/PsdrvatWtn+H4AAP5XcnKyHnjgAXXv3t3wUm1Jqly5shISEkxsBuBOZbPZNHLkSAUHB6t169ZOL9WWpPvvv9+EZgAAwJOsVqtiY2O1bt06BQQEOHU2LCyMpdoAAAAAAAAAAAAAAKDAY7E2AAAAAAAAAAAAAAAAXPbUU08Zztrtdr322mu55q5cuaItW7Zo586dysnJyUs9mMxut2vAgAGGsuXKlVP//v1NboSCrl+/fjp16pQaNGiQa7Zjx47av3+/QkJCcs2OHTvWcIe0tDTDWQAA/tvIkSNVrlw57dmzx+mzGRkZuu+++7RhwwYTmgG4E50+fVpRUVHy8/PTqFGjdO7cOZdn/fvf/3ZjMwAAUJA0b95c48ePd+rM77//blIbAAAAAAAAAAAAAAAA92GxNgAAAAAAAAAAAAAAAFwWGhqq9u3bG85/++23unLlyjVvS09P19mzZ/X++++rUaNGKl68uBo1aqS6deuqYsWKGjVqlDIzM91dHW7wyiuvGF5SPH/+fJPb4FZRunRpbd26Vd9+++3fS7MDAgLUpEkTxcTEKDs7Ww6HQ4sXLzY886677lKjRo3MqgwAuMPt27dP5cuX16hRo2Sz2Vyek52drRYtWmju3LlubAfgTrNp0yY98MADCgsLU1xcnLKzs/M0r2TJkurSpYub2gEAgIImIyND/fr1M5z/8ccfZbXyY6cAAAAAAAAAAAAAAKDgs4yc9YTjr3+oWL2kypYv5sk+AAAAAIBbTIO73pR/oTKergEAAAAAAADAgy5duqT69esrPj7eUD4tLU1Hjx7VzJkz9dVXXykpKSnXM/fff79Wr16t0NDQvNaFm5w/f14hISGGlkvWr19f27Zty4dWuBUlJSUpLCzMLbO2bNmS64LtGjVqGP54BQC4s9lsNvXs2VMxMTFyOBy5H3DC66+/rnfeecetMwHc3ubNm6fhw4frzJkzbptZqFAhHTx4UJUqVXLbTAAAULAEBgYqNTXVUDYgIECXLl0yuREAAAAAAAAAAAAAAEDejfroSXl7ugQAAAAAAAAAAAAAAABubUWLFtWKFSsUHh5uKF+smPMPft+zZ4+efPJJbd26Vf7+/k6fh/t16tTJ0FJtq9WqpUuX5kMj3KrctVRbkho2bJhr5ty5c267DwBw+1qzZo06d+5seAGds959910dPXpUCxYsMGU+gNtLYmKievToIbvd7raZQUFB2rRpE0u18Q82m00rV67U5s2bdeTIEZ08eVKXL19WkSJF5O/vrxIlSqhatWpq0KCBmjZtqqCgIE9XBgDcwJdffunUn2nM+vMPAAAAAAAAAAAAAACAGVisDQAAAAAAAAAAAAAAgDyrWrWqZsyYoX79+pl2x969ezVs2DBNmzbNtDtgzC+//KL169cbyj777LMKDQ01uRFgXHJysqcrAAAKsLS0NLVt21YbN240/a6FCxfqxIkT2rx5s6xWq+n3Abh1PfXUU25bqu3r66vOnTtr5syZ8vHxcctM3B6mTp2qWbNm6cCBA7n+fluzZo0++OADSZK3t7fq1q2ruXPnqlq1avlRFQBgwOXLl9W2bVvD+d9++40/lwAAAAAAAAAAAAAAgFsK3+kAAAAAAAAAAAAAAAAAtyhfvrzpd8yaNUsHDx40/R7cXMeOHQ3lihQpolmzZpncBrhWhQoVcs1069YtH5oAAG41M2bMUOnSpfNlqfZftm3bpmrVqik9PT3f7gRwa5k3b54SEhLyPKds2bKaMmWKMjIyNGfOHJZq42/bt29XmTJlNHDgQCUkJDi9xN1ms2nr1q2qXr26OnToYFJLAICz/P39DWdr1aqlmjVrmtgGAAAAAAAAAAAAAADA/VisDQAAAAAAAAAAAAAAALd46KGHTL8jJydHEyZMMP0e3FhsbKwOHz5sKPvee++xrA35bty4cblmYmNjlZSUlA9tAAC3ghMnTqhmzZrq37+/rl696tIMq9Wq/v37a9++ffLz83PqbGJioipUqMDnJgD/kJWVpX79+rl83mKx6KGHHtLmzZuVlJSkgQMHymrlx0jw/61fv14NGzZUcnKyW+YtW7ZMDz/8sNPLuQEA7nXixAmn8nv37jWpCQAAAAAAAAAAAAAAgHn4jkgAAAAAAAAAAAAAAAC4RUhISL7cs2TJEmVmZubLXbiW3W7XgAEDDGXDwsI0cOBAkxsB/9SuXTtDuddff93kJgCAgs5ut2vIkCGqXLmyEhISXJ4THh6uAwcOaNq0aapdu7aOHj2qUqVKOTXj/PnzCg8P1549e1zuAeD2Exsbq8uXLzt9zsfHR506ddLp06e1a9cuNWzY0IR2uNWdPXtWrVu3Vk5Ojlvnbtu2TbVr11ZWVpZb5wIAjHE4HGrevLnh/Jo1a3jwBgAAAAAAAAAAAAAAuCXxHQ8AAAAAAAAAAAAAAABwmw8//ND0Oy5duqSvvvrK9HvwT0OHDlVqaqqh7Pz5801uA1yfj4+PKlasmGvul19+Mb8MAKDA2rFjh8LCwjRx4kTZ7XaXZhQqVEgTJ07UoUOHFB4e/vfbQ0JCdPz4cVWrVs2peZmZmYqMjNSqVatc6gPg9uPskv5SpUrp3XffVUZGhhYuXJhvD8DCralt27amLb9OSEhQZGSkKbMBADf32Wef6fDhw4ay48aN05NPPmlyIwAAAAAAAAAAAAAAAHOwWBsAAAAAAAAAAAAAAABu07dvX1WvXt30e77++mvT78C1Ll68qClTphjK1qtXT48++qjJjYAb69ChQ66ZvXv3Kj09PR/aAAAKkqysLEVFRal+/fo6c+aMy3MaNGigM2fO6JVXXrnu+/38/LR//3499thjTs212Wx6+umnNX36dJe7Abh9VKhQwVCudu3aWrt2rc6ePasRI0bI29vb5Ga41X3zzTf68ccfTb1j7969evXVV029AwBwrczMTPXo0cNwfujQoSa2AQAAAAAAAAAAAAAAMBeLtQEAAAAAAAAAAAAAAOA2hQoV0oQJE0y/Z8+ePabfgWt16tRJNpst15zValVcXFw+NAJurFevXoZy5cqV0+XLl01uAwAoKOLi4hQUFKS4uDg5HA6XZgQEBGjp0qXaunWrgoKCbpq1Wq3auHGjnn/+eafucDgcGjBggF5++WWXOgK4fVSuXNlQ7uuvv1aLFi1MboPbyQsvvJAv90yaNEmHDx/Ol7sAAFKTJk0M5axWq3766SeT2wAAAAAAAAAAAAAAAJiLxdoAAAAAAAAAAAAAAABwq9atW6tx48aGsoUKFdLzzz+v06dPa/ny5Zo5c6ZCQkJyPXfq1Km81oQTfvnlF61bt85QtmvXrgoLCzO5EXBzd999t6Fcamqq+vTp4/b709PTlZaW5va5AADXnD9/XvXr11dUVJQyMjJcmmGxWNSxY0edO3dO7du3d+rs3Llz9fbbbzt95+TJk9WuXTunzwG4fQQEBMhiseSaS0xMzIc2uF0cOnRIJ0+ezJe7HA6HevTokS93AcCd7ssvv9T27dsNZbt27aoHH3zQ5EYAAAAAAAAAAAAAAADmYrE2AAAAAAAAAAAAAAAA3Mpisejjjz/W448/rtKlS//j/SVKlNDw4cO1aNEiHT16VHPnzlWZMmXUtm1b9e3bV4sWLcr1jqtXr5pRHTcQHR0th8ORa65IkSL65JNP8qERkLuRI0cayi1cuFB2uz3XnM1m07Jly7Rs2bKb5t9//30VK1ZMgYGBqlSpkoYOHWp4MT0AwP3Gjx+vMmXKGF4wdz1lypTRjh07tHjxYvn4+Lg044033lBMTIysVue+fXvFihV68MEHZbPZXLoXwK3Py8sr18zvv/+eD01wuxg3bpxT+YceekjFihVTkyZNVKxYMZUpU8ap89u2bePBQwBgsrNnzzr1IINZs2aZ2AYAAAAAAAAAAAAAACB/sFgbAAAAAAAAAAAAAAAAble1alV98803Sk5O1vnz57V9+3YlJibK4XDo/PnzGjt2rKKjo1WuXLl/nM3Jycl1fmpqqhm1cR0LFizQoUOHDGXHjBnj8rJJwN3eeOMNQ78fc3JytHnz5ptm5s2bp8DAQHXo0EEdOnSQl5eXSpYsqffff/+a3LZt2zRkyBA5HA45HA4dP35cEyZM0OOPPy6LxaKePXvqgw8+0OLFi5WVlZWnXx8A4OYOHTqkqlWratiwYcrOznZphtVq1bBhw3T69GlFRETkuVPXrl21ceNGp79e+vnnn1WpUiVdvHgxzx0A3HoKFSqUayYpKSkfmuB2ceDAAUO5devWyeFwaNeuXUpNTdWGDRuUmpqq06dPy+Fw6D//+Y+hOXa7XSNGjMhLZQBALl566SWdP3/eUDY2NlZFihQxuREAAAAAAAAAAAAAAID5LCNnPeH46x8qVi+psuWLebIPAAAAAOAW0+CuN+VfqIynawAAAAAAAAC4jWzcuFFNmjTJNedwOHLNIG/sdruCgoIMLTIvW7Ysy9xQ4LRv317Lly83lN28ebMaNmz49z/v2rVL/fr1008//XTTc0WLFtXFixd18eJFlStXTpmZmYbuCwsL05EjR+Tr62soDwAwxm63q3///vr4449lt9tdnlOrVi2tWbNGd911lxvb/Z9Dhw7poYce0qVLl5w6V7x4ce3Zs0eVKlVyeycABVdQUJAuXLhw08yAAQM0derUfGqEW1316tUNPUDLyN+7tGjRQuvXr881V7RoUaWlpRnqBwBwzocffqhBgwYZyrZr107Lli0zuREAAAAAAAAAAAAAAID5Rn30pKwF9ecLL57L1IVzxn7AyBMKajdeN9fwurmmoL9uEq+dqwpqN1431/C6uYbXzTW8bq7hdXNNQX/dJF47AAAAAAAAAHBVcHCwoZyRZc/Im2HDhhl+nWNjY01uAzhv8uTJhrONGjXSc889p6lTpyo4OFiRkZG5LtWWpEuXLqlcuXIqX7684aXakpSUlKTAwEBlZWUZPgMAuLlNmzapdOnSmjVrlstLtQsXLqxZs2bp119/NWWptiRVq1ZNx48fV9myZZ06l5qaqnvuuUfbtm0zpReAgsnf3z/XzLRp01SoUCEVKVJEoaGhioiI0MCBA3Xs2LF/ZLOysvL04AHc+oKCgnLNGP27mXXr1slqteaau3TpkhYsWGBoJgDAuEuXLmnChAmGssWLF9eHH35ociMAAAAAAAAAAAAAAID8Y3UU0M3aRw+e0/ED5zxd44YKajdeN9fwurmmoL9uEq+dqwpqN1431/C6uYbXzTW8bq7hdXNNQX/dJF47AAAAAAAAAHBV1apVZbFYcs21bds2H9rcuS5evKgPPvjAULZu3bpq3LixyY0A51WoUEHFihUznJ83b54GDhyoc+ec+/9STp8+rYyMDGfr6erVq6pZs6ZsNpvTZwEA/9/ly5fVqlUrPfbYY05/DP9vTZs2VUpKivr06ePGdtcXFBSkY8eOqU6dOk6du3r1qho1aqTFixeb1AxAQVO8eHFDOZvNpitXrujMmTP66aefNHXqVFWuXFkWi0UWi0U+Pj6yWq0qXLiwvLy85Ofnp3r16mny5MlKT083+VeBgqRChQq5Zpz5WaPPPvvMUK5Lly6Kjo7WQw89pOrVq99w+XtBkpWVpX379mn79u3atm2btmzZot9++40HJAEoMJ577jn98ccfhrIfffSRypUrZ3IjAAAAAAAAAAAAAACA/GP1dAEAAAAAAAAAAAAAAADgvxUpUkRVqlTJNffjjz/qxIkT+dDoztS5c2dDy36tVquWLl2aD40A16SmpqpZs2aernFDR44cMfQxDwBwffPmzVNwcLDWrFnj8ozAwEB9/fXX+vbbbxUQEODGdjfn4+OjPXv2qGXLlk6ds9vteuaZZzRu3DiTmgEoCL788ku1bt1a8fHxbpmXnZ19zbLkzMxM7dixQy+//LKKFi0qi8WikiVLqkaNGhoxYoTOnj3rlntR8Jw+fTrXjDMPDurWrZv8/f0NZZcsWaLdu3fr0KFDfy9/L1GihOEHe5ktKytL48aNU2RkpIoXL67ChQvr3nvvVf369fXwww+rUaNGql279t8L6osUKaLg4GBVqVJFkZGReuqpp9SvXz9Nnjy5wC8NB3DrW7ZsmZYtW2YoW7duXUVHR5vcCAAAAAAAAAAAAAAAIH+xWBsAAAAAAAAAAAAAAAAFTvPmzXPNXL16lWWCJtm3b5+++eYbQ9kuXbooLCzM5EZA3qxdu1bVqlXzdI0b+v333z1dAQBuOcnJyXrggQf03HPPKTMz0+U5Xbt21blz5/TEE0+4sZ1xVqtVq1evVv/+/Z0653A4NHz4cPXt29ekZgA8JSsrSy1atFDbtm21evXqfL37/Pnz2r9/v8aOHavQ0FD17dtXdrs9XzvAfD/88EOuGV9fX6dmdunSxdU6unjxogYPHqx33nnH5Rl5lZycrKioKAUEBGj48OHatWuX0tLSbnrGbrfrypUrOnfunI4ePapdu3Zp1apVmjlzpl5++WVVrlxZQUFB6t69O0u2AbjdmTNn1Lt3b8P5DRs2mNgGAAAAAAAAAAAAAADAM1isDQAAAAAAAAAAAAAAgALn2WefNZT79NNPdeXKFZPb3Hk6duwoh8ORa87X11ezZ8/Oh0ZA3litVu3du9fTNW5q27Ztnq4AALeMkSNHKiwsTHv27MnzrAULFujll192Q6u8mTZtmiZNmiSLxeLUuY8++kgtWrRg8S1wm/jtt98UGhqq9evXe7qK7Ha7PvroI5UoUUKLFy/2dJ3rSk9P14gRI9SoUSM99thj6tWrl+bOncvHxOs4ceKEhg4davjzTOnSpZ2aP27cOKc/h/2vt956S/v27cvTDCMOHz6sqVOnqlOnTqpVq5YCAgJUpkwZxcXFKTs72613XbhwQTExMapSpYqefvppZWVluXU+gDvXCy+8oPPnzxvKLlu2TP7+/iY3AgAAAAAAAAAAAAAAyH8s1gYAAAAAAAAAAAAAAECBExkZqcaNG+eau3LliqZPn54Pje4cixcv1sGDBw1lx4wZIx8fH5MbAe7h6+urp59+2tM1bujhhx9mASAA5GLfvn0qX768Ro0apZycHLfMtNvtmjJlip577jm3zMuLwYMHKy4uTl5eXk6dW79+vWrXrs0DZ4DbQLNmzQwvycwvaWlp6tSpk+rUqaNjx455vMuMGTP07LPPKjAwUEWLFtXYsWO1ZcsWbdq0SXPmzFHPnj1VrFgxbdq0yaNdC4rk5GTVrFlTFStW1IQJEwyfa9mypVP3BAYGKjIy0tl617Db7erYsWOeZtxo7ltvvaVSpUrJy8tL1apV08CBA7V48WLFx8crIyPD7Xf+L4fDoZUrVyokJEQ7duww/T4At7fY2FitWrXKUDYiIkLt2rUzuREAAAAAAAAAAAAAAIBnsFgbAAAAAAAAAAAAAAAABY7FYtG0adMMZX/44QeT29w57Ha7+vbtaygbGhqqwYMHm9wIcK8FCxbIYrF4usYN5XURHQDcrmw2m7p376777rtPJ0+eNOWOefPmqUePHqbMdkb79u31448/ytfX16lzCQkJqlixolJSUkxqBsBsb731lpKTkz1d44Z+/fVXVa5cWU888YROnz6dr3evWbNGZcqUUfHixdW/f399/vnnSk1NvWE+IyNDTZo00SeffJKPLQueTZs2qWLFikpISHD67EsvveT0mZkzZzp95n8dPHhQJ06cyPOcv8TFxalo0aJ6++23lZKS4vGHGV28eFH169fXO++849EeAG5dp0+fVrdu3QznV69ebWIbAAAAAAAAAAAAAAAAz2KxNgAAAAAAAAAAAAAAAAqkGjVqGMrFx8eb3OTOMWLECF28eNFQNiYmxuQ2gPv5+flp2LBhLp8vV66cU/mvvvpKDodD06dPN5TfvXs3C48A4H+sWbNGwcHBiomJkcPhMPWuefPmFYjF1BERETpw4IACAwOdOpecnKxKlSrpwIEDJjUDYJaLFy9q7Nixnq5hyNq1axUWFqbHHntMhw8fNvWuffv2qUiRImrVqpXTS8f/enCUK0ulbwdJSUlq1qyZrly54vTZ2rVrq0KFCk6fu//++/Wvf/3L6XP/q2LFiurZs6d27Nghu92uxYsXa/Dgweratau6du2q9evXG5oTExOjjh076vLly3nu5E4Oh0NvvPGGJk6c6OkqAG5BvXv3NpxdsWKFSpUqZWIbAAAAAAAAAAAAAAAAz2KxNgAAAAAAAAAAAAAAAAqs8PDwXDOnTp3Khya3v7S0NE2aNMlQNiIiQk2bNjW5EWCOsWPH6u2335bFYnHq3IoVK3Ty5EkdOXJEhQoVyjV/5swZtWrVSpLUr18/1a9f39A9I0aMcKoXANyu0tLS1LhxY7Vq1Uqpqan5cqfdbteLL76YL3flpkKFCjpx4oTKly/v1Ln09HTVqVNHGzduNKkZADO0b99e2dnZnq5hmMPh0KZNm1StWjVZLBZZrVYFBAT8/Z9ixYqpQoUKioqK0qFDhyRJNptNq1ev1ocffqipU6dq+/btysrKuu78GTNmKDw8XPfee69Li6H/Yrfb1bRpU9ntdpdn3KoeeeQR2Ww2p89ZLBYtWLDA5XsXLlyohx56yOXzf5k7d67q1asnLy8vderUSR988IHmz5+v+fPnq0WLFqpZs+bfv7eu56OPPtKzzz5r+kM58mLYsGHasWOHp2sAuIXMmjXL8APZGjRooKefftrkRgAAAAAAAAAAAAAAAJ7l7ekCAAAAAAAAAAAAAAAAwPVkZWUpJSUl11zp0qXzoc3tr3PnzoYWuVmtVi1dujQfGgHmeeONN/TKK69o6dKlWrFihZYtW/b3+6xWqwIDA3X16lVlZ2crODhYBw8eVEBAgCSpSpUqWrFihVq3bn3DJW0ZGRny8/O75m3ff/+9ChcunGu3X3/9VcnJyQoJCcnDrxAAbm0zZszQyy+/rKtXr+b73cuXL1d6evrfH/c9qVixYkpMTFTDhg2dWryZnZ2tZs2aafbs2Xr++edNbAjcWRISErRq1Sr9/PPPKlmypKpVq6aoqCiFhYXlae7u3btdXoZvsVhUunRp1alTR6GhofL391dMTIxycnKUmZmZp17OcDgcysjIuOZtly5d0u+//664uLibnvX29lbRokV18eJFU5YgnzlzRnXr1tWuXbvcPrug+ve//62jR4+6dLZr166qVauWy3d7e3tr165d6tS8DROdAAAgAElEQVSpk5YsWWLaYuuEhATdc889WrFihdq0aXPN+z744AMNHjzYlHvd6a/F76dOnVKxYsU8XQdAAXf16lXDDwEKCgrS+vXrTW4EAAAAAAAAAAAAAADgeSzWBgAAAAAAAAAAAAAAQIG0fv16XbhwIddcjRo18qHN7e23337TmjVrDGWfeeYZ3XXXXSY3Aszn5+enbt26qVu3bk6fbdmypcaOHasRI0bI29tbtWrVUseOHfXiiy/ecCGaj4+PXnnlFb3//vs3ne1wODR48GAtWLDA6V4AcKs7ceKEWrZsqYSEBI91yMnJ0aBBgzRnzhyPdfhv3t7e2r59uzp27KgvvvjC8Dm73a4ePXro+PHjGjVqlIkNgdtPenq6vvnmG23YsEG7d+/W0aNHdeHCBdnt9n9kBw8erHvuuUf9+/fXiy++KKvV6vR9znw9arVaVa5cOTVo0EDR0dFq3bq1vL2v/bGQGTNmSJK2b9+ub7/9VidPnlSpUqVUoUIFVaxYUYGBgVq+fLlWrlypgwcPymazOd3ZnWw2m6E/++fFTz/9pKJFi2r27NmqXbu2Nm7cqJ07d+rPP/9UUFCQIiMj1atXr388HOdWFBcXp2nTprl0tlatWvrss8/c0mPRokUaN26cRo8erY0bN+rPP/9UVlaWsrOzr/u/JVfY7Xa1a9dO3333nR555BFJ0pgxY/T666+7Zf7/slgsbl8UnpGRoQYNGui3335z61wAt58pU6YYzk6ePPm2+JwGAAAAAAAAAAAAAACQGxZrAwAAAAAAAAAAAAAAoEC6evWqodz69etNbnL7i4qKMrQcytfXV7Nnz86HRkDBN2zYMA0ZMsSp5YlGFmtL0sKFC9W7d281btw4LxUB4JZht9s1dOhQTZ482W3LNvMiNjZWM2fOlI+Pj6er/G3JkiUaOnSoJkyY4NS5t99+W0ePHlVMTIxJzYCCb9WqVZo0aZJycnLk4+OjwoUL//3fhQsX1uHDh5WamqorV67o1KlTunLlilPz9+/frwEDBmjAgAHy8vKSr6+vypYtqwceeEBPPvmk2rVrd8OHr6xfv1779+83dM8zzzyj2NhYw19/1qtXT/Xq1bvu+yIiIjRmzBjZ7XZt3rxZW7du1VdffaUff/zR0OxbUXp6ujp16nTd982fP18vvfSSwsLC1LVrV40aNapAfQ4wwm636/nnn9fnn3/u0vlGjRrp22+/dWk5/I1UqFDhun+HUKpUKaWkpLjljpycHDVr1kwHDx7U2bNn9Z///MctcyUpMDBQ1atXV0xMjMLDw/9+e1ZWlg4dOqT9+/fr8OHDOnHihP744w8lJyfr8OHDSktLc+qe+Ph49enTRx999JHbugO4vfz+++8aNmyYoWzHjh3VvXt3kxsBAAAAAAAAAAAAAAAUDCzWBgAAAAAAAAAAAAAAQIFUuXJlQzmbzaYNGzaoadOmJje6PS1evFgHDhwwlB09erR8fX1NbgTcOpxdOhcaGqpq1arp0KFDuWabNGmi4sWLq3379nr33XcVGhrqak0AKNB27Nihp59+WsnJyS7PKFSokCIjI7V161a3dMrKytKIESM0ceJEt8xzl/Hjx6ty5crq16+foYei/CU2NlbHjx/Xpk2b3LowFSjIbDabXnrpJcXGxio1NTXf7s3JyVFGRoYOHz6sw4cPa/HixXruuefk5+enihUrqm7dumrYsKFKlSqlvXv36o033jA0NywsTAsWLHB7X6vVqkcffVSPPvqoRowYoaysLPXs2VPz58936uPM7cDhcOiPP/7Qe++9p/fff19t27bVtGnTVLp0aU9Xu66kpCRNnjxZmzdv1pEjR3T+/HmX5oSEhGj06NHq3bu3mxve2JQpU9SlSxe3zcvOzlazZs10+fLlPP++9fLyUvXq1fXee++pTZs21834+PioVq1aqlWr1g3njBo1SqNGjTLc55NPPtELL7ygBx980KXeAG5vFSpUMJydOXOmiU0AAAAAAAAAAAAAAAAKFr4zGgAAAAAAAAAAAAAAAAVSlSpV5O1t7LnxzZo1u+OWfrmD3W5X3759DWXLlCmjV1991eRGwO3PmSWtqamp+vTTT1W2bFn16tXLxFYAkP+ysrLUoUMH1a9fP09LtR9++GElJSXp559/NpSvUaOGodyMGTNkt9td7mWWvn376quvvjL8dfJftmzZomrVquny5csmNQMKDrvdrvvuu0/Tp0/P16XaN3P58mUlJCTo008/Vc+ePfXUU08ZXqotSXFxcSa2+/98fHwUExOjgwcPGv54eTvKzs7WF198oTJlyqhp06ZKS0vzdKW/paSk6L777lO5cuX0/vvva+fOnS4t1Y6OjtaePXt05syZfF2qLUmdO3fW8OHD3Trz6NGjOnPmjFNn/P39dc899+hf//qXJk2apPj4eNlsNsXHx99wqbZRb731ltLT0w3nHQ6Hevbsmac7AdyeZs+ebTj78ccfKygoyMQ2AAAAAAAAAAAAAAAABQuLtQEAAAAAAAAAAAAAAFAgFS1aVC+88ILh/Icffmhim9vT66+/rosXLxrKfv755ya3Ae4Mbdq0UYkSJZw+N2fOHD377LMmNAKA/BcXF6egoCAtW7bM5YejBAQEaPny5dqyZYvGjRunzMzMXM/4+Pho9+7dCgwMzDWbmZmpMWPGuNTNbC1bttTu3bvl5+fn1LnExESVL19ep0+fNqkZ4Hl2u10RERGKj4/3dBW3qVu3rurVq5evd4aHhys+Pl6LFi1S2bJl8/VuZ5QoUUItWrTQM888Y8p8h8Oh7777TmXKlNGuXbtMucMZCQkJqlixovbu3ZunOTNnztSiRYt03333uamZ88aOHasXX3xRFosl3+8ODAxURkaG0tPTlZCQoC+++EKDBw92+zJ5Pz8/ZWRkqHjx4obye/fu1b59+9zaAcCtzW63G374gcVi4aFsAAAAAAAAAAAAAADgjsNibQAAAAAAAAAAAAAAABRY48ePV2hoqKHsK6+8oh9++MHkRrePtLQ0vf/++4ayDz74oJo3b25yI+DO0bNnT5fOff755+rWrZub2wBA/jl//rzq16+vqKgoZWRkuDTDYrEoOjpaFy5cUNu2bZWVlaVp06YZOtunTx/5+vpq+PDhhvITJ050qWN+qFOnjo4cOaLg4GCnzp07d05VqlTRL7/8YlIzwLNmzZqln3/+2dM13MZisWj+/Pkeuz86OlpJSUlauXKlqlSp4rEe/61s2bLauXOnHA6Hzp8/r7Vr12rBggVq3bq1aXdmZmaqfv36Wr9+vWl35ObixYt64IEHXP78+ZdHHnlEffv2dVOrvJkxY4YSExN1//3359uC7bvvvlt//vmn0w+ncJWfn59++OEHWa3GfnzL6AJdAHcGZx6wtnv3bo88rAAAAAAAAAAAAAAAAMCTWKwNAAAAAAAAAAAAAACAAsvf31+7d+82lM3JyVHHjh116tQpk1vdHrp06aLs7OxccxaLRUuXLs2HRsCdY/To0fLy8nLpbGxsrFJSUtzcCADMN378eJUpU0bbt293eUZoaKh27dqlRYsWydvbW5L00ksv6erVq7me9fX11aRJkyRJQ4YMMbRQMzU1VTNmzHC5r9lCQ0N14sQJhYeHO3UuMzNTERERWr16tUnNAM8ZN26cpyu4VZMmTQrEQus2bdroyJEj2rp1qx544AGXv5bNC6vVqnXr1ikpKUkRERH/eP+XX36pOnXqmHZ/Tk6OWrVqpeTkZNPuuJmnn37a0Oe7mylXrpxHl4NfT6VKlfTzzz/r9OnTev3119WwYUOVLFnStOWw8fHxf38NkV/q1KmjqVOnGsru2rVLhw8fNrkRgFtBZmamYmNjDWXDw8N1//33m9wIAAAAAAAAAAAAAACg4GGxNgAAAAAAAAAAAAAAAAq00NBQDRs2zFA2OTlZ0dHRhhZG38kSEhIML1KMjo5WhQoVTG4E3Fl8fX01Z84cl5fFhYWFyWazubkVAJjj0KFDqlq1qoYNG+by12heXl4aNmyYTp06pQcffPDvt1++fFmzZ882NGPQoEF/L9K0Wq3q37+/oXMjR450um9+8vPz04EDB/Too486dc5ms6lNmzYFenE44KxffvlFv//+u6druI3VatX8+fM9XeMaDRo00O7du5WVlaWvvvpK7du3V506dVSjRg3Vq1dP9evXV3R0tIoXL+6WxciBgYH617/+pSNHjignJ0fNmze/YdZqtWr37t1q0aJFnu+9kezsbJUpU0ajRo3SqFGjNGLECL366qsaOHCghg8frn379uU6Y+PGjYqIiJCXl5csFou8vLwUHBysqKgoHThw4LpnkpOTtXnz5jx1L1mypPbv3y8fH588zTFLSEiI3nnnHW3evFkpKSmy2Wxat26dpk+frq+//lpff/11nu94++23ZbV65seo+vXrp6JFi+aaczgc6tWrVz40AlDQdevWzXB2586dJjYBAAAAAAAAAAAAAAAouLw9XQAAAAAAAAAAAAAAAADIzWuvvabY2FglJSXlmt2yZYtGjx6tt99+Ox+a3ZqioqLkcDhyzRUuXFiffvppPjQC7jzPPvus/Pz81KlTJ9ntdqfOZmVlKTQ0VFu3blW1atVMaggAeXf58mXde++9unLlisszatWqpTVr1uiuu+76x/v69etnaFm3n5+fxowZc83bxowZoylTpigrK+umZ//8808tXrxY0dHRzhXPR1arVd9//72effZZff7554bPORwO9e/fX8eOHdOECRNMbAjkjyVLlni6gltNnjxZISEhnq5xXVarVa1atVKrVq1umDl79qw+/vhjnTx5UqdOnVLJkiXVrVs3NW7cWFarVenp6dq1a5d2796tX3/9VX/++afsdrsKFSqkmjVrqkePHk5/revt7a21a9fqiy++0GuvvabExMS8/lKv60YPXRg3bpx8fX3Vq1cvTZ48+e8HOkj/9zV8hw4d9NVXX11zxm6369y5c4qLi1NcXJzq1q2rhQsXqlKlSn9nPvjgA0N/hr+R4OBgxcfHKyAgwOUZ+c1qtap58+bXLFN/99139frrr7s8s2XLlu6o5rINGzYoMjIy19zmzZuVlJSksLCwfGgFoCD66aeftHTpUkPZNm3aKDAw0ORGAAAAAAAAAAAAAAAABZPV0wUAAAAAAAAAAAAAAACA3BQvXtypJWnvvfee4uPjTWx064qLi1NCQoKh7KhRo+Tr62tyI+DOFRUVpZUrV6pcuXJOn01JSVGNGjX0ySefmNAMANzjgw8+cHmpduHChTVr1iz9+uuv112qnZaWpvnz5xuaNXz4cFmt137btLe3t7p3727o/JAhQwzlPG3evHk3XPZ6MxMnTlT79u3dXwjIZ3/88Ydb5/n4+Oiuu+5S8+bN9eabb2r79u3KycmRw+HQhQsX9OKLLyokJEQWi8Wt90rSsGHDNHDgQLfPzU+lS5fWf/7zH3300UdatWqVPvvsMzVt2vTvj8cBAQFq3LixXn31Vc2bN09r1qzRN998o1WrVum9997L0wNkoqKidOTIER05ckTt2rVTiRIlrvn3ZLFYTPn3JklXrlzRtGnTVKxYMY0ZM0Z2u13r1q1TcHDwP5ZqX8+OHTtUpUoVde7c+f+xd+dxNhf8//+f58yKMTOMMSa7MWhSSERkqQhDlkyjomyVVErIkiwpSyFt9mSpK1vIVkRdJFnqkj1kX0ZjjDHGNJtzfn/0q099U/N+nznvOWfG4/5f5vl6vZ/XXNeN6XYdr/cfL+BZtWqVS11sNpvatm2rs2fPqnTp0i7t8CbDhg1TlSpVXJ6Pjo52Yxvz6tWrp5tvvjnXnNPpVK9evfKhEQBvVa9ePUO5kJAQrVixwuI2AAAAAAAAAAAAAAAA3ss2anor5+//UKl6mG6qEOzJPn+4nPyr5LQpJMw7/2Le5YsZXtmN75tr+L65xtu/bxLfO1fxfXMN3zfX8H1zDd831/B9cw3fN9fdKN+7u8qPUDG/Mm7ZBQAAAAAAAAC5mTRpkgYOHGgoe88992jDhg2WHcsqiBwOh8LDw5WcnJxrNiIiQufPn8+HVgAk6ejRo3r55Ze1aNEi07OffvopB1EBeJ0LFy4oKipKV65cMT173333afny5QoKCvrHTHx8vKEXrxQvXlwpKSl/O6wtSenp6QoJCVFOTk6ue9atW6eWLVvmmvMGCxYsUPfu3f84yGrUHXfcoe+++06+vr4WNQOssWrVKg0dOtTwy5ViYmKUk5Oj7Oxs5eTkKCcnRzabTeHh4br99tvVvHlztW7dWqVKlTLcITU1VQcPHtSKFSt0/Phx/e9//9Pp06dNv1wgPDxcS5cuVZMmTUzNwZikpCRJUsmSJf/4c8HhcGjs2LF69913lZiY6Ml6fxMeHq4NGzbojjvuUHZ2tqEZu92uEiVK6J577tG4ceMUFRVlccv8deTIEdWoUcP0n3FVqlTR0aNHLWpl3KZNm9SsWbNcc3a7Xb/88oup34cAFA5vv/22XnjhBUPZCRMm6KWXXrK4EQAAAAAAAAAAAAAAgHcaPaO19x7WBgAAAAAUDBzWBgAAAAAAAJDf+vbtq2nTphnKfvbZZ3rggQcsblRwDB8+XK+//rqh7Oeff65WrVpZ3AjA9Zh9IYCfn59OnjypyMhIixoBgHmPPPKIPvnkE1MzoaGhWrRoUa4HrJOSkhQREWHoqObEiRM1YMCAf/y60QPdd911l7799ttcc95i06ZNatGiheFDrL+rUKGC9u7dq+BgPlMO7zdmzBhNmTLF0IuDfnfTTTfp7NmzFrb6q19++UVLly7Vl19+qR9//FHnzp1TTk6OnE6n/P39Vbx4cYWFhalq1aoaOnSoGjdunG/d8HczZsxQnz59PF3DJeHh4fr8889Vp06d675MojB56aWX9Oabb5qamTx5svr3729RI3OqVq1q6Mh3x44dtWzZsnxoBMBbXLt2zdRLbpxOZ+4hAAAAAAAAAAAAAACAQorD2gAAAACAPOOwNgAAAAAAAID8lpmZqaZNm2r79u25ZqOjo3XgwAFTB0kKq7S0NJUsWdLQccU6derof//7Xz60AnA9ixYtUpcuXUzNdOrUSZ9++qlFjQDAvMDAQGVmZhrON27cWJs2bTJ0DPSBBx7QqlWrcs2VKFEi14O7ycnJCgsLy3VXlSpVDB3B9CaHDx9W3bp1lZaWZmouNDRU//vf/1S5cmWLmgF5c/r0aTVo0EDnzp0zPVuhQgWdPHnSglYoLHbt2qXbb7/d0zVMu3z58g31UoQuXbpo0aJFhrLR0dE6fPiwxY2MW7t2rWJjY3PN+fj4KDk5+Yb67xW40U2ZMsXwSwDWr1+vFi1aWNwIAAAAAAAAAAAAAADAe42e0Vq5f/IcAAAAAAAAAAAAAAAA8CIBAQGaP3++oeyRI0e0YMECixsVDI8++qiho9o2m43jvICHxcfHq1u3bqZmVq1apZycHIsaAYD1vv32W33wwQe55hISErRmzRpDO8eOHZtrpmTJkipevHiuuZSUFEPP9CbVqlXT8ePHFRkZaWouJSVFN998s7Zt22ZRM8B1+/btU/Xq1V06qi1JDz30kJsbobCpU6eOPvjgA9lsNk9XMSw8PPyGO768cOFCTZgw4V9fyGGz2dSyZUtt3bo1H5vlrk2bNipXrlyuuWvXrqlv37750AiAN0hISDB8VPuhhx7iqDYAAAAAAAAAAAAAAIDEYW0AAAAAAAAAAAAAAAAUPNWqVdPw4cMNZceMGWPooHRh9tNPP2nVqlWGsnFxcapcubLFjQDkZv78+Ro6dKjhg37Z2dkaMWKExa0AwDpOp1NPPvmkRo4c+a+5xx57TA6HI9d9pUqVUp8+fQw9+6abbso1Y+SZ3qhUqVI6ceKEatasaWouMzNTjRs31pIlSyxqBpg3ceJE3Xrrrfr1119dmq9QoYLefPNNN7dCYdSzZ0/NmDGjwBzXbtSokacreMRLL72kEydOqFevXgoLC/vj1+12u1q3bq2zZ89q3bp1KlWqlAdbXt/kyZMN5RYtWqT09HSL2wDwBo8++qjh7NSpUy1sAgAAAAAAAAAAAAAAUHBwWBsAAAAAAAAAAAAAAAAF0siRI3XLLbfkmjt+/Ljmz5+vjIwMnT59WsnJyfnQzrt07txZTqcz11xAQIDmzZuXD40AGDF27Fht3LhRvr6+hvLjxo1T+/btlZiYaHEzALDOq6++qu7du1/3a8ePH9fGjRsN7TF6sFKSTp8+nWsmJibG8D5v4+/vr927d6t169am5q5du6b4+HhNnDjRomZA7o4cOaKHH35YwcHBGjRokMt77Ha7NmzY4MZmKOyeeOIJLV++/C8Hm71Vz549PV3BY8qXL6/Zs2crKSlJTqdT165dU2ZmptauXavIyEhP1/tHcXFxioiIyDWXk5Oj/v3750MjAJ60dOlSff3114ayL774YoH4swkAAAAAAAAAAAAAACA/cFgbAAAAAAAAAAAAAAAABZKvr6/eeOMNQ9nevXsrJCREFSpUUFhYmKpUqaKJEycqPT3d4paet2LFCu3fv99QdsSIEQoMDLS4EQAzmjdvrl9++cVwfuXKlYqMjNTSpUstbAUAuTPyUo9/Mm/ePLVo0UIOh+Mvv/74448b2hsZGalu3boZetbp06cN/UzYtm1bQ/u8ld1u19q1a9WnTx9Tc06nU4MGDdLTTz9tUTPg+vbt26eyZcuqWrVqWrhwoa5cuZKnfYMHD1Z0dLSb2uFG0b59eyUlJWnixIm67bbbVKJECRUpUkTFihVT8eLFFRISIpvNlqdnBAQE5Gnex8dHsbGxedpRmNjtdsMvJvK0sWPHGsrNnTtXWVlZFrcB4ClOp1OPPfaY4fybb75pYRsAAAAAAAAAAAAAAICChcPaAAAAAAAAAAAAAAAAKLDatGmj5s2bG8r++QjR8ePHNWjQIN1xxx06ceKERe08z+FwqFevXoay4eHhGjZsmMWNALiiZMmSGjNmjOG8w+FQfHy8tmzZYmErALDWhg0bVLt27T9+hvvxxx/1zTffGJp97733DD9nzpw5hnI9e/Y0vNObTZs2TW+++abpQ7DTp09Xq1at/nbsHLDC+vXrVadOHZ07dy7Pu8qUKaM333zT8AFb4HoGDBig3bt3Kzk5Wenp6UpLS1NqaqpSUlLkcDh07do1DR48WP7+/oZ3durUSdnZ2crIyNDkyZPl4+PjUrcqVarIbuevBhVEPXv2VFhYWK65rKwstWvXLh8aAfCEpUuX6tdffzWU/e9//8vv+QAAAAAAAAAAAAAAAH/CJykAAAAAAAAAAAAAAABQoI0ePdrl2YMHD+r+++9XZmamGxt5j9GjRys5OdlQdu7cudaWAZAnQ4YMkZ+fn+G8w+HQPffco59++snCVgBgrb179yoqKkopKSl65JFHDM1UqFBBnTp1MvyMzz//PNdMUFCQIiIiDO/0dgMHDtTixYtNH3Fdt26dbrvttr+8sAZwt9mzZ+v+++9XTk6OyztsNpvuuOMO/fe//1VCQoIGDhzoxobA39ntdo0fP16XL19Wt27d5Ovr+4/ZKlWqaN26dfr000//yPXv31+JiYkuPXv8+PEuzcE7jBgxwlBu/fr1Onr0qMVtAOS3zMxMPfTQQ4ayJUqUUNOmTS1uBAAAAAAAAAAAAAAAULDYRk1v5fz9HypVD9NNFYI92QcAAAAAUMDcVX6EivmV8XQNAAAAAAAAADc4m82Wp/m33npLL7zwgpvaeIe0tDSFhYUZOnxYu3Zt7dq1Kx9aAciLBx98UMuWLTM1U6xYMR05ckSRkZEWtQKA6wsICHDbAeagoCClpaUZyq5Zs0Zt2rQxvLt48eK57r7zzju1bds2wzsLiu3bt6tp06amXzJTpkwZ7d27V6VKlbKoGW5UvXr10pw5c/K0IzY2VnPmzFHp0qXd1Aowz+Fw6OOPP9a6det0+fJlFS1aVA0aNFDnzp1Vvnz5f5w7evSoYmJiDP/5effdd2vz5s3uqg0PcDgcKlGihFJTU3PNlilTRmfPnpXdbs+HZgDyw3PPPaf33nvPUDY1NVXFixe3uBEAAAAAAAAAAAAAAEDBMXpGa/FpKgAAAAAAAAAAAAAAABR4s2fPztP8hAkT5HQ6cw8WIN26dTN0jMtms2np0qX50AhAXr3zzjumXyRw9epV1axZ09ChNgDwVkaPakdFRZk6qp2QkGBod+vWrQ3vLEjuvPNOHTp0SKGhoabmzp8/r8qVK+vw4cMWNcONxuFwqHHjxnk6ql20aFEdPHhQq1ev5qg2PM5ut6tbt2766KOPtGrVKi1atEj9+/f/16Pa0m9/ju3atUvBwcG5PqNMmTJavXq1uyrDQ+x2uwYPHmwoe/78efn7+8vhcFjcCkB+OHXqlOGj2kOHDuWoNgAAAAAAAAAAAAAAwHVwWBsAAAAAAAAAAAAAAAAF3kMPPZSn+fPnzyshIcFNbTzv8OHD+uyzzwxlO3furKioKIsbAXCHsmXLatmyZQoMDDQ1l5ycrJCQEJ09e9aiZgDgHcwe5f3www8N5Xr37u1KnQKhYsWKOnnypCpUqGBqLi0tTTVr1tTXX39tUTPcSNq1a6dvv/3W5fkSJUro559/Vo0aNdzYCvCMmJgYXbhwQX369FFQUNDfvl60aFENGDBAp0+fNnSAG95vyJAhKlasmKHstWvXVKlSJSUmJlrcCoDV3nnnHUO54OBgvfrqqxa3AQAAAAAAAAAAAAAAKJg4rA0AAAAAAAAAAAAAAIACr3jx4powYUKedly5csVNbTyvc+fOcjqdueYCAgI0d+5c6wsBcJsOHTrol19+Ub169UzPlitXTrVr19bWrVstaAYAf2XkZ5E6deq49ZlNmjQxlV+9enWumWLFiqls2bKuVioQgoODdfToUdN/tmRnZ+u+++7TvHnzLGqGG8GyZcu0du1al+dbtKFa/d8AACAASURBVGihEydOKDIy0o2tAM/y9/fXtGnTdOXKFZ04cUILFizQ9OnT9d///ldXrlzRxIkT5evr6+macBO73a4hQ4YYzp8+fVoRERF6+OGHlZaWZmEzAFbZv3+/Jk2aZCg7ZswYfs8HAAAAAAAAAAAAAAD4BxzWBgAAAAAAAAAAAAAAQKEwYMAANWjQwOX5sLAwN7bxnM8++0x79+41lB0+fLiKFi1qcSMA7hYcHKwdO3bo9ddfNz27e/duNW7cWG+88YYFzQDAnIEDB5o6JPlvHn74YdMz+/btyzVz8803u1KnwPH19dWOHTvUqVMnU3MOh0Pdu3fX6NGjLWqGwuzLL7/Ugw8+aHquePHiio+P16FDh7R+/XoFBwdb0A7wDhUrVlTXrl311FNPqWnTprLb+WtAhdHw4cNVrVo1UzMLFy5USEiIGjdurG3btlnUDIAVatasaShXu3Zt9evXz+I2AAAAAAAAAAAAAAAABRefqAMAAAAAAAAAAAAAAECh4OPjo5UrV+ruu+92ab4wHNZ2OBzq1auXoWx4eLiGDx9ucSMAVho2bJjOnTtn+kC+0+nU4MGDNWjQIIuaAYBx48aN0/vvvy+bzZanPffdd5+pfFJSkq5cuZJrrlWrVq5WKpA+/fRTDRw40PTcqFGj9Pjjj1vQCIXVK6+8ovvvv9/03Jo1a5SamqqFCxeaPkILAN7sm2++UUBAgKkZh8Ohb7/9Vg0bNlRkZKTGjh2rnJwcixoCcIfZs2cbzr722msWNgEAAAAAAAAAAAAAACj4OKwNAAAAAAAAAAAAAACAQiM8PFxff/215s2bp/r168tuN/bxmCpVquT5mKM3GDNmjC5evGgo++GHH1rcBkB+iIyM1A8//CA/Pz/Ts5MmTdLOnTstaAUA5vTt21fLly+Xj4+Pyztat25tKj937lxDud69e7vQpmB78803XTp2Pn/+fDVt2lQOh8OiZigsFi1apNdee01Op9PwTJEiRfTzzz+rTZs2FjYDAM8pXbq0Fi1a5PL8+fPn9fLLL6to0aJq166djhw54sZ2ANzB4XDoiSeeMJRt1qyZYmNjLW4EAAAAAAAAAAAAAABQsHFYGwAAAAAAAAAAAAAAAIWKj4+PHnvsMW3fvl2pqan65JNPcp05duxYPjSzVnp6usaOHWsoW6tWLQ6zAIVIjRo19NVXXxl+mcDvnE6n7r//fuXk5FjUDAD+3Z8PN7dv317ffvutAgICXNoVFhZmKr9y5cpcM0WKFFHFihVd6lPQ9e3bV6tWrZKvr6+puc2bN6tGjRpKT0+3qBkKuuTkZHXp0sXUTFBQkHbv3q2oqCiLWgGAd2jfvr369++fpx3Z2dlavXq1qlWrpqpVq2rOnDm89ALwEtOmTTOcnTlzpoVNAAAAAAAAAAAAAAAACgcOawMAAAAAAAAAAAAAAKDQKlasmMqUKWMo27hxYzmdTosbWadbt27KysrKNWez2bRkyZJ8aAQgPzVu3FhLliz5y5FaIy5duqQXXnjBolYAYM6dd96p/fv3q3jx4qZno6KilJKSYji/Z8+eXDPVq1c33aMwiY2N1c6dO1WkSBFTc0eOHFHFihWVkJBgUTMUROPGjVN0dLTpI/gVK1bUlStXFB0dbVEzAPAukydP1pAhQ0z/u931HD16VL169VLx4sX1+OOPKzEx0Q0NAbgiOztbzz77rKFss2bN+NkHAAAAAAAAAAAAAADAALce1k65+KsuXfzVnSvdhm6uoZtr6OY6b+5HN9fQzTV0cw3dXEM319DNNd7cTfLuft7czXGt4B6ZAQAAAAAAAHBjsNuNfUTm22+/1YIFCyxuY40jR45o+fLlhrIdO3bkMAtQSHXq1ElTp041fYBt2rRpFjUCgH93vZ/ToqKidOLECcMvR/ndmTNnVKlSJZ08eTLXbHJysi5fvpxr7v777zfVoTCqXbu2jh49avoYclJSkqpWrWrogDkKtz179qh8+fIaNmyYfv75Z1OzxYoV008//WRRMwDwXuPGjdOyZcvk5+fnln3p6emaP3++ypQpo9q1a2vt2rVu2QvAuBEjRhjOrlu3zsImAAAAAAAAAAAAAAAAhYdbD2sfO3RRJ3666M6VbkM319DNNXRznTf3o5tr6OYaurmGbq6hm2vo5hpv7iZ5dz9v7paVdc3TFQAAAAAAAADgX1WuXNlw9vnnn1dCQoKFbawRFxcnpzP3FyH6+/sX2OPhAIzp06ePdu7cqfDwcMMzDodDRYoU0dSpU116ZkZGhnbt2qWNGzcqOTnZpR0A8GclS5bU8ePHVaNGDVNzly9fVvXq1XX69Ol/zc2fP9/Qvp49e5p6fmEVGRmpU6dOqWrVqqbm0tPTVbduXY533sC2b9+uOnXq6MyZM6Zn/fz8tHXrVgUGBlrQDAC8X4cOHXTw4EHTL7f4N06nU7t371ZsbKxKliypgQMHKj093W37AVzf5cuXNX78eEPZt99+W/7+/hY3AgAAAAAAAAAAAAAAKBzcelgbAAAAAAAAAAAAAAAA8DblypUzfJQxJSVF06ZNs7iRe61Zs0a7d+82lB02bJiKFi1qcSMAnla3bl0lJiZq5cqVhmcyMjL0zDPPqGnTpsrKyjI088orryggIEBFihTR7bffrvvuu09hYWEKDAxU06ZN9dlnn7n6HwHADcJu/+ePMgcGBmr//v1q0qSJqZ2ZmZn66quv/jVj5PenwMBAVatWzdSzC7OiRYvq0KFDuvvuu03N5eTkqG3btpo+fbpFzeCNHA6H+vXrpwYNGsjhcJiet9vt2rdvn2677TYL2gFAwREVFaXExEQ9/fTTKlKkiFt3X7p0SZMmTVLx4sXVtGlT7dq1y637AfwfMy9+fOaZZyxsAgAAAAAAAAAAAAAAULhwWBsAAAAAAAAAAAAAAACFms1m0+zZs//1cOOf7dmzx+JG7tWjRw9DuVKlSumVV16xuA0Ab9KuXTtduXLF1MzmzZsVGRmpffv2XffrX375pW666SbZbDa99tpr1z3CnZmZqc2bN6tDhw6y2WwcaQNuUE6nM8877Ha7Nm3apNjYWFNzx48f/9evG3kpSXR0tKln3gjsdrs2b96srl27mppzOp16+umn9dJLL1nUDN7kjTfeUHBwsN59912Xd/z6668ctgeA/5/dbtfUqVOVlpammTNnqkqVKm7d73A4tHnzZt1+++3q2LGjSy9EAPDPTp48qUuXLhnKLlmyRD4+PhY3AgAAAAAAAAAAAAAAKDw4rA0AAAAAAAAAAAAAAIBCr1GjRho5cqShbFpamsVt3GfMmDG6cOGCoayZ4+IACo+goCBFRESYmklOTlatWrX0zjvv/PFrK1asUHh4uFq2bKmEhART+34/0maz2eTj46MtW7aYmgdQeNlsNkO51atXa8iQIYb3njlz5h+/lpqaauiw3X333Wf4efkhJydH69ev17hx47RmzRqPdlmwYIFGjBhheu7NN99UXFycBY3gSVlZWRo2bJhq1qwpm82mwYMH6+rVqy7vGzVqlPz9/d3YEAAKB7vdrieeeEJHjx7VoUOHFBsbKz8/P7c+Y8WKFapZs+Z1X6AEwDX33HOP4eyDDz5oYRMAAAAAAAAAAAAAAIDCh78pBwAAAAAAAAAAAAAAgELr2rVrWrx4sSZMmKDLly8bmjl16pTFrdwjPT1dr7/+uqHsrbfeqvbt21vcCIC3ev75503POBwOPf/887LZbAoMDFTHjh2VlJSU5y4Oh0N33323AgMD5XA48rwPwI1j3Lhxev/99w1lz58//49f++ijjwzt6Nmzp6Gc1dasWaM6derI399f999/v4YNG6a2bdsqMDBQ9957r1t+b3bF6NGjNXfuXNMvblm6dKnq16+vnJwci5ohP40ePVpBQUEaN26c9u/fn+d9Y8eONfxCJAC4kVWrVk2rV69Wenq6xowZozJlyrht98GDBxUdHa309HS37QRuVDt37tSxY8cMZbdt22b4xUMAAAAAAAAAAAAAAAD4DYe1AQAAAAAAAAAAAAAAUKB98803Gjt2rCZNmqTJkyfr4MGDys7OVlZWlh555BHFx8dryJAhmjx5sqF9R44csbixe3Tv3l2ZmZm55mw2m5YuXZoPjQB4q6FDhyo+Pt7leSO/17iy08fHR/369XP7bgCFV2xsrKFcYmLiP35t+fLluc77+/urZs2ahnu5W2pqqvr166cSJUqobdu2+vHHH+V0Ov+SyczM1FdffaWyZcvqk08+8UjPxx9/XBs2bJCfn5+puZ07dyoqKkqpqakWNUN+aNWqlUaNGqXs7Ow877Lb7Zo/f76GDh3qhmYAcOPw9fXV8OHDlZCQoO+++06NGjUy/dKL6zl16pQqV66s5ORkN7QEblzdunUznL3zzjstbAIAAAAAAAAAAAAAAFA4cVgbAAAAAAAAAAAAAAAABdKGDRvUpEkTNWnSRC+//LIGDhyoAQMGKCYmRsHBwQoICNDixYtN7w0ODragrXsdPXrU8LHs9u3bq1q1ahY3AuDtFi5cqCZNmni6xt+8++676tq1q6drAPAQs4cf586dayi3d+/ef/zarl27cp2vWrWq0UputWnTJjVs2FAlSpTQu+++q5SUlFxnfn+ZzAMPPKCcnJx8aPlXzZs31549exQUFGRq7tSpU6pYsaJOnjxpUTNYqV+/flq3bl2e95QpU0ZPPvmkDh48aOrwJADg7xo0aKAtW7bo8uXLev755xUaGpqnfYmJiYqKilJCQoKbGgI3lscff1yHDh0ylD116pTFbQAAAAAAAAAAAAAAAAonDmsDAAAAAAAAAAAAAACgwFm8eLFatGihb7755rpfz8jIcHl3RESEy7P5pXPnznI6nbnm/P39tWDBgnxoBKAg+Prrr3Xrrbd6usbffPzxx1qyZImnawAoAC5fvmwol5GRoejoaP34449/+fX09HRdvHgx1/l7773XpX6uyMjI0NChQxUeHq5mzZpp27ZtcjgcpvesWrVKZcqU+dt/5vxQo0YNHT9+XGXKlDE1l5KSoho1amj79u0WNYMVTp48qffeey/Pe/bu3auEhATNmDGDFwEBgBsFBQVpypQpunTpklasWKHbbrtNNpvNpV0pKSmKjo429LIPAP8nKytL8+fPN5SNjY1V+fLlLW4EAAAAAAAAAAAAAABQOHFYGwAAAAAAAAAAAAAAAAXKhQsX9PTTT1u2/8qVK5btdoe1a9caPpg4ZMgQBQUFWdwIQEFht9u1Z88efffddypZsqSn6/zFww8/rF27dnm6BoB8Zreb+yhzVlaW4ezPP/+s22+/XW3atFFqaqok6amnnjI027NnT1O9XLFz5041a9ZMQUFBGj9+vJKSkvK88+LFi6pbt65eeeUVNzQ0p1SpUjp+/LhiYmJMzWVkZKhRo0ZatmyZRc3gTg6HQ1FRUYZe8vNPwsPD9fPPP6tmzZpubAYAuJ727dtr9+7dSkhIUNeuXVWkSBHTO65evar77rvPgnZA4fXBBx8Yyvn6+mrevHkWtwEAAAAAAAAAAAAAACi8OKwNAAAAAAAAAAAAAACAAmXWrFlKTk62bP8tt9xi2W536NGjh6FcWFiYRo4caXEbAAVRgwYNdPHiRX311VcuHVazwrVr19S+fXtP1wDg5QYPHmzqGLfT6dTnn3+uUqVKqVSpUvroo49ynfHz81Pt2rXzUvMfZWVlacyYMYqMjFT9+vW1adMmXbt2za3PcDgceu2111SzZk23HOs2IzAwUHv37lXLli1NzV27dk2dO3fWpEmTLGoGM86ePastW7boiy+++OMovSRt27ZNRYsWdfl/s0WKFNGoUaN0/vx5RUVFuasuAMCAiIgILViwQGlpaZo5c6ZCQkJMzf/www/atGmTRe2AwsXhcKhv376GsmFhYQoLC7O4EQAAAAAAAAAAAAAAQOHFYW0AAAAAAAAAAAAAAAAUKKtXr7Z0f1xcnKX782LcuHFKTEw0lJ09e7apw5MAbjzNmzfXuXPn8vxCgXr16unMmTM6duyYevXqpfDwcJf2nD59Ok89ABQ8NpvNVL58+fLq1KmT6edkZ2fr4sWLhrJVqlQxvd+IFStWKCgoSCNGjND58+ctecaf7d+/X+XKldPSpUstf9af2e12rVu3Tk899ZSpOafTqYEDB+rZZ5+1qBn+zc6dO9W0aVMFBQWpXLlyuvvuu9W6dWuFhITIZrPJZrOpYcOGyszMNL3bz89Pzz//vFJTUzVy5Ej+HQUAPMhut+uJJ55QSkqKhg8fbmp24MCBFrUCCpdHHnnEcPbkyZMWNgEAAAAAAAAAAAAAACj8+FQqAAAAAAAAAAAAAAAACpRz585Ztrt06dKKj4+3bH9eZGRkaPTo0Yayt9xyizp06GBxIwCFQWhoqPbt2+fSIVN/f39999132rFjh8qWLavKlStr9uzZSkxM1LFjxzR06FCtXLlSHTt2NLxz1qxZpnsA8E5Op9OSvR9++KH8/Pws2S399tIBd/vPf/6jTp06KTs72+27/01mZqbi4uL04Ycf5utzJWn69OmaMGGC6ePp77//vtq0aSOHw2FRM/xZamqqGjVqpPr162vz5s26evWq23YHBQWpR48eSklJ0ZQpU+Tr6+u23QCAvBszZowWL15s+IUHP/zwg+GXvQE3qsuXL+vTTz81lH322WcVEBBgcSMAAAAAAAAAAAAAAIDCjcPaAAAAAAAAAAAAAAAAKFB8fHws2evv769PP/1UoaGhluzPqx49eigzMzPXnM1m09KlS/OhEYDC5N1339WaNWtUtGjRXLNhYWFasGCBMjMz1aBBg+tmKleurLFjx6pdu3ZatmyZnnzySUM9nnzySf3444+mugMouIwecvyzoKAgvfjiixa0+c1TTz3l1n2fffaZunbtatmhcSOeeuopjxzCfOmll/TJJ5+Y/u/5888/V+3atZWVlWVRM0jSvHnzVLp0aW3dutXtu8+dO6crV65ozpw5hn62AAB4RlxcnNasWWMo63Q6NWDAAIsbAQVbaGiocnJyDGXffvtti9sAAAAAAAAAAAAAAAAUfhzWBgAAAAAAAAAAAAAAQIFSpUoVt+8sWbKkvvzySzVu3Njtu93h5MmTWrRokaFsu3btVKNGDYsbASiM2rRpo6tXr2rHjh16+umnVb16dVWpUkUtW7bUkCFD9Pnnn+vq1atKSkpS165dTe2eMWOG4Wzjxo2VnJxstj6AG8j48eM1ffp0FStWzK17S5Qoodq1a7t1Z79+/dxyVLtIkSJ69NFH1b59e9Oz2dnZatmyZZ47uCI+Pl7ffvutAgICTM3t3btXlSpV4s8DCzgcDsXGxqp79+6GXtxj1ldffaXIyEi37wUAWKNVq1ZasmSJoezSpUvlcDgsbgQUTGfOnDGcHT9+vEsvGQIAAAAAAAAAAAAAAMBf8QkMAAAAAAAAAAAAAAAAFCj169d36764uDh9//33atKkiVv3utODDz5o6CCjn5+fPv7443xoBKAwq1evnqZOnaqffvpJR48e1bp16zRu3Di1atVKRYsWdXlvw4YNDeWuXr2q2NhYl58D4Mbw1FNPKSUlRb169XLbUbpLly7p/vvvd9vByC1btujUqVN52hEdHa05c+YoLS1NH330kVasWKE1a9aoSJEipvbs2bNHWVlZeeriqgYNGujgwYMKCQkxNZeQkKBKlSrp8OHDFjXzXgkJCXriiSfUsGFDlS9fXiVLllRYWJjCw8MVERGhyMhIlStXTlFRUbr33ns1ZcoUQ0fIU1JSFB0drbVr11rSu0+fPmrevLkluwEA1uncubOhl7RlZGTo7bffzodGQMFz7733GsrVrFlTgwYNsrgNAAAAAAAAAAAAAADAjYHD2gAAAAAAAAAAAAAAAChQOnXq5PLse++9p5EjR2rAgAGaNm2afvrpJy1evFiVK1d2Y0P3Wr9+vX744QdD2ZdeeklBQUEWNwIA18ycOdNwdtu2bTpw4ICFbQB4g7wexPb19dXs2bN16tQpNWjQwC2d1q9frzp16rjlCPWzzz7r0lxAQIA6deqkY8eO6fDhw+rRo8dfvldt2rTR+fPnVa9ePcM7nU6nli9f7lIfd6hcubJOnDih8uXLm5q7cuWKbr31Vm3atMmiZt4lMTFRt99+u8qWLavZs2dr27ZtOnPmjC5duqTk5GQlJSUpMTFR58+f19mzZ3Xs2DF99dVX6t+/v8LCwhQaGqq7775bb7zxhhITE/+ye9asWSpRooSOHTtmSfeOHTtq2rRpluwGAFhv3LhxhnJDhgyxuAlQ8Ozbt8/wy2DeeOMNt70YCAAAAAAAAAAAAAAA4EbHpzAAAAAAAAAAAAAAAABQoNx+++2qX7++S7MvvPCCLl++rDFjxqhPnz6qXr26m9u53+OPP24oV7JkSb366qsWtwEA19WsWVMtWrQwnO/bt6+FbQAUJmXLltV3332nDRs2qEyZMnnet2fPHkVFRSklJcXlHUePHtXu3btNzVSoUEFvv/220tPT9emnn/7ry1+Cg4O1detWFSlSxPD+Zs2amerjbqGhoTp27Jjq1q1rai4rK0v33HOPPvroI4uaeYcvvvhCFSpU0K5du+R0Ol3acfnyZW3ZskWDBw9WRESEgoODZbfbZbPZ9OSTT7q58W/8/Pw0Z84cLVu2zJL9AID80aFDB5UoUSLXXFZWlubNm5cPjYCC47bbbjOUs9lsat26tcVtAAAAAAAAAAAAAAAAbhwc1gYAAAAAAAAAAAAAAECBYrPZNGHCBJdmc3JyNGXKFHXq1Ek5OTlubuZ+b7zxhs6fP28oO2PGDNntfBwIgHf74osvVKlSJUPZb775RsnJydYWAuBRNpvNrfvuvfdeJSQkaPz48QoICMjTrjNnzqhy5co6ffq0S/NmXg7Qpk0b7d+/XydPnlS/fv0M/UyXnJysSpUq6ddffzX0jFKlSikiIsJwJ6v4+vrq+++/V4cOHUzNORwOdevWTWPGjLGomWcNHDhQbdq0UWZmplv3XrlyxeUj3UZUrVpVx48fV48ePSx7BgAg//Tu3dtQbtCgQRY3AQqOY8eOGf55a+PGjRa3AQAAAAAAAAAAAAAAuLHwN+kAAAAAAAAAAAAAAABQ4DRr1kwvv/yyy/NffPGF/Pz8NG3aNCUlJbmxmftkZGRo5MiRhrIxMTHq3LmzxY0AIO/sdrt27dplKOtwODRq1ChrCwEolAYPHqyUlBTFxcXl6Xh3SkqKqlWrZvj3rd+lpqZqw4YNhrKHDh3SmjVrFBMTY3j/vn37VLFiRZ09e9bwTPPmzQ1n88Py5cvVv39/03MjRoxQ9+7d3V/IQ3JyclSvXj1NmjTJ0gPY7lSsWDHVr19fn3/+uY4cOaKyZct6uhIAwE1effVV+fj45Jq7cOGCPvzww3xoBHi/tm3bGs5628/kAAAAAAAAAAAAAAAABR2HtQEAAAAAAAAAAAAAAFAgvfrqq+ratWuedvTt21dVq1bV/Pnz3dTKfXr37q2MjIxcczabTUuWLMmHRgDgHqGhoVq4cKGh7JkzZyxuA8CT7HbrPsocGBioxYsXKzk5WTNnzlSHDh1Uu3ZtBQQEmNqTkZGh+vXr64svvjA888ILL8jhcOSau+2221StWjVTfVatWqU6deooLS3N1Nyzzz5rKp8fJk+erPfee8/08fN58+apWbNmhr7H3iwnJ0cxMTH6/vvvPV3lL4KDg7VixQpduHBBH3zwgXr37q2nn35ar7/+us6cOaO0tDRt375drVq18nRVAICbBQYGqlOnToaygwcPtrgN4P327dungwcPGsomJCRY3AYAAAAAAAAAAAAAAODGw2FtAAAAAAAAAAAAAAAAFEh2u11z587N857Lly/r8ccf1wsvvKCcnJy8F3OD06dP65NPPjGUjY2NVUxMjMWNAMC94uPjDeVSUlIsbgLAKk6n09MVJP12zP+JJ57Q8uXLtWvXLmVkZCguLs7UjpycHLVp00Zz5swxlP3Pf/5jaO8777xjqsfEiRPVvn170z+zVqpUSU2aNDE1k1+eeeYZrVq1Sr6+vqbmNm3apJtvvlnp6ekWNbPW70e1jxw54ukqf1GvXj1dunRJ7du3V6lSpdSzZ0/NmjVLU6dO1bBhw1S2bFlPVwQAWGzmzJny8fHJNXfhwgV9+OGH+dAI8E5Op1O33nqroWx0dLTKlCljcSMAAAAAAAAAAAAAAIAbj7lPIOciqkaY5LS5c6Xb0M01dHMN3Vznzf3o5hq6uYZurqGba+jmGrq5xpu7Sd7dz5u7+fvn/pdoAAAAAAAAAMAqPj4+cjgceueddzRo0CBlZ2e7vOvtt99Wdna23n//fTc2dM2DDz4oh8ORa87Pz08ff/xxPjQCAPcyehS2oB5MBWCM3W73yHMXL16sF198UW+99ZbhGafTqV69eunUqVMaNWrUP+Zee+01ZWZm5rqvXLlyatq0qeHn9+zZ06XjlQ0bNtTmzZtNz+Wn2NhY7dixQ40aNdKvv/5qeO7w4cOqWLGi9u3bp4iICAsbupc3HtX28fHRggUL9PDDD3u6CgDAw0JDQ9WpUyctWbIk1+zgwYPVo0ePfGgFeJ9KlSoZzm7cuNG6IgAAAAAAAAAAAAAAADcwt34aPaRkEYWEBbpzpdvQzTV0cw3dXOfN/ejmGrq5hm6uoZtr6OYaurnGm7tJ3t3Pm7vZfbzz4DcAAAAAAACAG4fNZtPzzz+vXbt2qV27dnnaNXXqVNlsNr3++useO3S3ceNG7dy501B2wIABCg4OtrgRALjf3LlzDeVatGhhbREAN6zJkyfrrbfeks1m7v/zHj16tHr16vWPX3/77bcN7Xn11VcN5XJyctSoUSOXjmo/9thj2rp1q3x9fU3P5rc6deroyJEjCgsLMzWXlJSkKlWqaN++fRY1c7/OnTt71VHtoKAgff/99xzVBgD8EKnT3AAAIABJREFUYebMmfLx8ck1d+HCBc2ZMycfGgHeJSsrS6dOnTKUrV27tsqXL29xIwAAAAAAAAAAAAAAgBuTbdT0Vs7f/6FS9TDdVIG/aAcAAAAAMO6u8iNUzK+Mp2sAAAAAAAAAwB8OHz6smTNnatKkSXneNWzYML3++utuaGXcTTfdpISEhFxzJUqUUFJSkux2ez60AgD3atCggbZv3/6vGZvNpuTkZIWGhuZTKwDu5OPjI4fD8a+ZdevWqWXLlvnU6PqWLFmiLl265Nr1/9WiRQt98cUXf/lZbMGCBXrsscdynQ0JCVFKSkquuZSUFNWqVcvw0b7f2Ww2jRs3ToMHDzY15w3S0tJUu3ZtHT161NScr6+vVq1apVatWlnUzD327NmjWrVqmZ67+eab9cADDygnJ0eZmZnKzs7WmjVrJP121DQzM9P0TpvNplatWmnp0qUqWrSo6XkAQOEWHx+vxYsX55oLDw9XYmJiPjQCvIeZl/MkJiYqPDzcwjYAAAAAAAAAAAAAAAA3ptEzWou/VQcAAAAAAAAAAAAAAIBCpVq1apo4caIcDodGjRqVp11jx47VggUL3FPMgEmTJhk6qi1JM2bM4Kg2gALryJEjuWYqVqzIUW2gkDNzkM4qcXFx2rRpk/z9/U3Nffnll6pTp46ysrL++LXhw4cbmn3uuecM5Ro0aGD6qLavr6+WLVtWII9qS1JQUJAOHz6sRo0amZrLyclRmzZtNGPGDIuauUePHj1M5Vu2bKns7GwdOHBA48eP18SJE/Xuu+9q+vTpOn36tE6fPq2MjAzt379fAwcOVK1atRQYGJjr3jvuuEOHDh3S2rVrOaoNALiuWbNmycfHJ9fchQsXNHv27HxoBHgHp9NpONulSxeOagMAAAAAAAAAAAAAAFjINmp6qz8+zVGpephuqhDsyT4AAAAAgALmrvIjVMyvjKdrAAAAAAAAAMA/mjBhgoYNGyaHw+HSfGRkpM6cOWP5EeusrCyFhIQoIyMj1+zNN9+sAwcOWNoHAKxUpEiRXH+/a9iwobZu3ZpPjQC4m4+PT64/f61fv14tWrTIp0b/7vDhw6pbt67S0tJMzZUrV0579+7Vvn37dPfdd+ea9/f319WrV+Xr6/uvuYkTJ2rQoEGmuhQrVkxbt27VbbfdZmrOW3Xt2lUff/yx6bnBgwdr/PjxFjTKmz179qhWrVqG8/Hx8Vq4cKFLzzp69Kg++OADffXVV7pw4YJsNpvCw8N15513asCAASpfvrxLewEAN5YuXbpo0aJFueZKlSqlCxcu5EMjwPPMvBwoIyNDAQEBFrYBAAAAAAAAAAAAAAC4cY2e0VrW/m0/AAAAAAAAAAAAAAAAwMMGDx6sbdu2qXXr1i7NJyQkaOPGjW5u9Xe9e/c2dFTbZrNp6dKllvcBACsZedlBly5d8qEJAE+y+sUlZlSrVk1Hjx5VeHi4qbkzZ86ocuXK6t27t6F8ly5dcj2qLUmjRo0y1aNMmTI6duxYoTmqLUkfffSRhg8fbnpuwoQJio+Pt6BR3vTs2dNwdvr06S4f1ZakqKgojR07Vtu2bdPRo0f1888/67vvvtOUKVM4qg0AMGzmzJny8fHJNZeUlKTZs2fnQyPAs8y+uJGj2gAAAAAAAAAAAAAAANbynk+jAwAAAAAAAAAAAAAAABapV6+e1q5dq4yMDHXs2NH0fMuWLS1o9X9Onz6tjz/+2FC2TZs2iomJsbQPAFjNyDGqjRs3Kj09PR/aAMBvSpcurRMnTig6OtrUXEpKig4dOmQou2vXLvXq1Uvz5s1TYmLidTN79uzR1atXDT+/bt26OnnypEqXLm14pqAYM2aM5syZY/oI++LFi9WgQQPl5ORY1Mycffv26YcffjCUHTBggJ566imLGwEAkLvg4GDFxcUZyg4dOtTiNoDnGTk0/7tr165Z2AQAAAAAAAAAAAAAAAASh7UBAAAAAAAAAAAAAABwAwkICNCyZcv03HPPmZ51Op0WNPpNXFycoSOzfn5++s9//mNZDwDIL0Z+z1u5cqWKFy+u9u3bKykpKR9aAchvZo8l54eiRYvqp59+UqNGjSzZv3fvXs2ZM0fdu3dXRESE/P39FRkZqUaNGunZZ5/V0qVLNW7cOMP74uPj9f3338vf39+Svt6gR48eWr9+vfz8/EzNbd++XdHR0UpNTbWomXE9evQwlIuKitLEiRMtbgMAgHEzZswwdEw4KSlJs2bNyodGgGdcvnzZVN4b/10HAAAAAAAAAAAAAACgsOETGgAAAAAAAAAAAAAAACi0srOz9fPPP+vgwYNKSUmR9Nsx16pVq5redeTIEXfXkyR9/fXX2r59u6Hsiy++qODgYEt6AEB+MvqyAofDoZUrVyoiIkLt2rVTYmKixc0A4LcjeFu2bFFcXJzlz8rOztb58+e1detWvf/++4qLi9PChQsNzY4cOdJwtqC799579eOPP6pYsWKm5k6cOKFKlSrp9OnTFjXL3b59+/T9998byi5atMjiNgAAmBMcHKyHHnrIUHbYsGEWtwE8JzQ01HA2KyvLwiYAAAAAAAAAAAAAAAD4HYe1AQAAAAAAAAAAAAAAUOg4nU6tWLFC1apVU3R0tGJiYlSiRAmVKFFCPj4+ev75503v3LJliwVNpa5duxrKhYaGauzYsZZ0AID8ZvSw9u8cDodWr16tyMhIxcbG6pdffrGoGQD8n8WLF2vAgAGernFdFSpU0KhRozxdI1/FxMTo2LFjioiIMDV36dIlVatWTTt37rSo2b/r2bOnodytt96qunXrWtwGAADzZs6cKR8fn1xzSUlJmjVrVj40AvLXDz/8YCrv5+dnURMAAAAAAAAAAAAAAAD8GYe1AQAAAAAAAAAAAAAAUKicO3dOrVu3VseOHXXixIm/fC0lJcXlvVYc1p4yZYrOnTtnKDt9+nTZ7XzcB0DhUKFCBZfmHA6H1q5dq5tuukmtWrVSamqqm5sByE8F4WebZ555xtMVruudd97xdAWPKF26tE6cOKGYmBhTcxkZGWrYsKFWrFhhUbPrO3DggOGD3h988IHFbQAAcE1QUJC6dOliKDt06FCL2wD574477jCcvXbtmoVNAAAAAAAAAAAAAAAA8Gfe/2l0AAAAAAAAAAAAAAAAwISRI0dq3bp1bt9bqVIlt+7LysrSsGHDDGWrV6+u+Ph4tz4fADxpx44d8vf3d3ne4XBo3bp1atKkiRtbAcD/WbZsmerUqaMqVap4usrf+Pr6ql27dp6u4TGBgYHau3evWrRoYWru2rVr6tSpk9566y2Lmv1djx49DOVq1qypevXqWdwGAADXTZ8+Xb6+vrnmLl68qBkzZuRDIyB/JCYmGs76+voWiJcHAQAAAAAAAAAAAAAAFBZ8UgMAAAAAAAAAAAAAAACFRnZ2tpYtW+b2vbVq1dKQIUPcuvPJJ5/Ur7/+mmvOZrNp6dKlbn02AHhaRESEW35v2717t4YPH+6GRgA8wWazebrCHxwOhz777DO1atVKxYsX14MPPqgff/zR07Wu65ZbbrnhD/bZ7XatX79eTz75pKk5p9OpF198Uc8995xFzf7PgQMHtGPHDkPZ2bNnW9wGAIC8CQoKUpcuXQxlX375ZYvbAPknIiLCcDY7O9vCJgAAAAAAAAAAAAAAAPh/3difqAYAAAAAAAAAAAAAAECBdubMGc2ePVt9+/ZV8+bNFRYWpuTkZLc/Z+HChfL393fbvrNnz2rBggWGsq1atVLNmjXd9mwA8Bbt2rXTM888k+c9Y8eO1c6dO93QCMCN5sCBA+rXr5+qV6+ugIAAdejQQevWrVNaWpqnq/2rRx55xNMVvMaMGTM0duxY00fa33vvPbVt21YOh8OiZlLPnj0N5W655RbdeeedlvUAAMBdpk2bJl9f31xzFy9e1PTp0/OhEWCt/fv3G862bdvWwiYAAAAAAAAAAAAAAAC4Htuo6a2cv/9DpephuqlCsCf7AAAAAAAKmLvKj1AxvzKergEAAAAAAADgBvTee+9p0KBBysjIsPQ5W7ZsUaNGjdy6s2HDhtq2bVuuOV9fX124cEGhoaFufT4AeJMWLVpo8+bNysrKcnlH7dq1tWvXLje2ApBXdrtdTqfzXzObNm1SkyZN8qnRb1JTU9WnTx+tXLlSV69ezddnu0OHDh20fPlyT9fwOosWLdIjjzxi+lB2rVq1tGPHDre+REeSfvrpJ918882Gst99950aNGjg1ucDAGCVxx57zNDL4sLCwpSUlJQPjQDrmHl5S27/7gMAAAAAAAAAAAAAAAD3Gj2jteyeLgEAAAAAAAAAAAAAAACY9dprr+m5556z/Kj2mTNn3H5Ue/PmzYaOakvSCy+8wFFtAIXel19+qczMTO3fv19t27Z1aceJEyfcWwpAvrDb8/ejzN26dVNISIg++eQTjx7V9vHxcWmuf//+HNX+B/Hx8frmm28UEBBgam737t2qXLmykpOT3drnpZdeMpSLiYnhqDYAoECZOnWqfH19c81dvHhR06dPz4dGgDXOnj1rOPvhhx9a2AQAAAAAAAAAAAAAAAD/hMPaAAAAAAAAAAAAAAAAKFAOHDigV155xdJnREZG6sSJEypbtqzbdz/66KOGciEhIZowYYLbnw8A3iomJkarVq2S0+nUkiVLTP0enJKSounTp6t3796aPn26Tp48aWFTAAVNcnKyatWqpY8++sjTVSRJ165d0yuvvKI1a9Zo4MCBatasmcqVK/ePR6FtNpveeecdTZ48OZ+bFix33XWX9u/fr5CQEFNz586dU6VKlXTkyBG3ddm6dauh3KxZs9z2TAAA8kNQUJAeeeQRQ9mXX37Z4jaAdcqVK2c42717d+uKAAAA4P9j78/jrarL/vH/2pvD4QgIiCAmMQuikkJ4B0mlOIupaQoOqFhoIWH6MbvVbgfExCnKiZwicUgZcsYIxxRxSHJAFAUFRAEVFFAQD2f4/tGvft136Vl7n7322Ueez7/inNf1Xi9XiBsei2sBAAAAAAB8Lou1AQAAAAAAAABoVIqxUPChhx6KLl26FPzcq6++Ot55551E2YkTJ0Y26/EeYPN0xBFHxDvvvBN//OMfo2XLlolmRo0aFb/73e9i1KhR0bVr12jSpElsvfXW0bdv3/jhD38Y69atS7k1kKu0P+vcdNNN0bNnz2jXrl28/PLLBT9/5MiRUVtbGy1atMh5dty4cfGHP/whLr/88njsscdi2bJlsXHjxli7dm1MmzYtzj777DjrrLPi9ttvj1WrVsWYMWMK3v/LqEePHrFkyZKcFiFGRHz88cfRp0+feOKJJwrSI8l/c7bddtvYfffdC3I9ACim3/72t1FWVlZn7sMPP4yJEycWoREUVnV1deKsFyMCAAAAAAAAADSczAXXHVD7jx903WHr2K5zq4bsAwAAQCOze6fzokXTbRu6BgAAAACwmXj//fejQ4cOqZ1/6qmnxmWXXRbNmjUr+NmVlZXRpk2b+PTTT+vM9urVK15//fWCdwBojGpqaqJJkyb1Pqe8vDwmTJgQo0ePLkAroC7ZbDZqa2u/MPPUU0+ltli4pqYmmjVrFlVVVQU/u0OHDjFp0qQYMmTIP7/Ws2fPWLRoUc5nDRgwIJ555plC1iMiqqqq4hvf+Ea88MILOc1ls9m49dZb45hjjqnX9ZP8/J8wYUKcfvrp9boOADSUESNGxOTJk+vMde7cOZYuXVqERlA4mUwmcbauz3wAAAAAAAAAAKRj7PUHRrZUn91Ys/rT+Gh13X+JsKGUajf3LT/uW35K/b5FuHf5KtVu7lt+3Lf8uG/5cd/y477lp9TvW4R7BwAAAABQaBs2bIgDDjigXmcce+yxcdddd8Vdd90Vb7/9dvzhD3+IX/7yl3HrrbfG22+/HVdeeWUqS7UjIkaNGpVoqXYmk4kpU6ak0gGgMcpms9GpU6d6n1NZWRk/+clPol+/flFTU1OAZkApmzZtWsGXavfu3Tsef/zxWLly5f9aqh0RsXDhwthnn31yPvPZZ5+N7bbbrlAV+f8pKyuLv/3tb3HooYfmNFdTUxPHHntsjBs3Lu9rr1q1KtGCxfou7waAhjRx4sQoKyurM7dixYoitIHCyeXPC3bZZZcUmwAAAAAAAAAAUJdsqb4V/a3XV8eSBasbusbnKtVu7lt+3Lf8lPp9i3Dv8lWq3dy3/Lhv+XHf8uO+5cd9y0+p37cI9w4AAAAAoNB+9atfxQsvvJD3/OGHHx633XZbHHbYYXHYYYdFp06d4uijj45zzjknhg8fXpClrZ9nxYoVcfPNNyfK7rvvvtG3b9/UugA0RqeffnrBznrxxRdj1KhRBTsPyF82m03t7N/+9rcFOWfLLbeMAw88MJ5//vl47bXXYo899vjc7EMPPZTXry8rVqyI8vLyqK6urk9V/oN77rknTjvttJznzjvvvBgxYkRe11ywYEGiXPv27fM6HwBKQfPmzRO9JGLTpk3x/vvvF6ERFMawYcMSZ1988cUUmwAAAAAAAAAAUJf0nkYHAAAAAAAAAIAC+eyzz+Kqq67Ka3a77baLhx9+OP74xz8WuFVyRxxxRNTU1NSZKysriylTphShEUDjcvrpp8fWW29dsPNuvPHGeOaZZwp2HlB6nnvuubzmMplMbLvttnHCCSfEvHnzYt26dfHggw9G//79E81PnDgxrrzyypyvu2nTpigrK4tPP/0051m+2K9//eu46qqrIpPJ5DQ3efLk2HPPPRN9jv9XCxcurDNTVlaW6mJ5ACiGU089NVGuoqIi5SZQONOnT0+Ua9u2bc6fLwEAAAAAAAAAKCxP4wIAAAAAAAAAUPLuu+++WLVqVeL8YYcdFj//+c/jgQceiIULF8bee++dYrsvNnv27JgzZ06i7JgxY6JNmzYpNwJonPJ9wcJ/UltbG0OGDImqqqqCnQmUjtmzZ+e8oHrPPfeMG2+8MTZs2BArVqyIm2++Ofr06ZPX9U899dSYMWNGXrPNmzePd955J69ZPt+YMWPi7rvvjiZNmuQ095e//CV69+4dGzZsSDyzZMmSOjPNmjXLqQcAlKJFixbVmclms9GqVasitIH669ChQ+LsBx98kGITAAAAAAAAAACSsFgbAAAAAAAAAICSN3To0ES5Xr16xdq1a+Ouu+6KSy+9NA466KBo3rx5yu2+2DHHHJMo16pVq7jiiitSbgPQeB1zzDHRuXPngp330UcfxbBhwwp2HpC7TCaTyrkTJkxInP3BD34Q1dXV8dhjj8XIkSOjoqKiIB2GDBkS8+fPz2u2U6dO8eyzzxakRxoqKysb5YsJDj300PjrX/+a8//HCxcujC5dusR7772XKL9s2bI6My1btsypAwCUojfeeKPOTHl5eRGaQGG8//77ibPZrL+WCQAAAAAAAADQ0DzBAQAAAAAAAABAyRs8eHCi3NSpU6NVq1af+/1PP/00ZsyYEZdcckmMHTs2brnllnj77bf/+f1Vq1bF/fffH/fcc0+8/vrrUVtbW6/eEydOTLRYLyLi2muvtZAFoA433XRTQc+76667Yocddogrrrgi8a/XQOl77LHH6sy0bds2qqur43e/+11qn8F22mmnWLVqVV6zAwcOjLlz5xa4Uf1ddtll0bp166ioqIivfe1rMWfOnIaulJN+/frFokWLom3btjnNrVq1Krp37x4vv/xyndk77rijzkzr1q1zuj4AlKJFixbVmfEyCRqLkSNHJs5WVlam2AQAAAAAAAAAgKT8TTwAAAAAAAAAAEreihUrEuX69u0bmUwm7r///vjkk0/++fXa2tqYNm1abL/99vHd7343zj777LjgggvihBNOiC5dukQmk4lMJhMdOnSIQw45JA477LDo3bt3dOrUKa6++uqorq7OuXNVVVWceeaZibLbb799DB8+POdrAGxu9t1333j00Udj9OjR0a9fv9hyyy3rfeYbb7wRZ555ZnTp0iX233//WLNmTQGaAkmksdB64cKFif493nvvvYvyUpOtt94678V7AwcOjAcffLDAjfIza9as2HbbbeO///u/Y+PGjVFdXR2vvPJK7LfffrFhw4aGrpeTjh07xtKlS6Nbt245zW3YsCH69+8fM2fO/MLcFltsUedZuS72BoBS9Ic//KHOjP/m0Vj87ne/S5xt2rRpik0AAAAAAAAAAEjKYm0AAAAAAAAAAEpeixYtcsofcsgh0blz5xg+fHjcfPPNMWbMmBg6dGgsX778C+dqamr+14/ffffdOPXUU+Pggw/OeWHgqFGjEs9MnTo1p7MBNmeDBw+Oa665Jv72t7/FunXrYv369XHnnXfGcccdFzNmzIjq6up4/vnnc166XVtbG7NmzYr27dvXuTQVKF1XXHFFotwZZ5yRcpP/v6ZNm8amTZtynquqqorvfve7ceONN6bQKpnFixfH17/+9dh///3jvffe+7fvr1+/Pvbff/8GaFY/LVu2jEWLFsWgQYNymquqqoohQ4bEdddd9x+//+GHH8ZHH31U5zn9+vXL6boAUGrmzp0bVVVVdea22WabIrSB+pk+fXri7Nq1a1NsAgAAAAAAAABALizWBgAAAAAAAACg5G277bY5z3z00Udx++23x4knnhjXXnttva7/pz/9KbbbbrvYuHFjovx7770XkyZNSpTdZ599LNYDqIfmzZvHsGHD4pZbbokhQ4ZENpuN/v37x8qVK3N+MUPE35emHnjggfHCCy+k0BZI2+uvv54ol+vy/fq4+uqro3Xr1nnN1tbWxsknnxznn39+gVvVraamJnr27Fnnr4ezZ8+u9+fthpDNZmP27NkxfPjwnOZqa2tj1KhRcdZZZ/3b97p3757ojJNOOimnawJAKampqYkhQ4Ykynbt2jXdMlAARx55ZOJsq1atUmwCAAAAAAAAAEAuLNYGAAAAAAAAAKDkDRgwoKErxNq1a+PQQw+NDRs21Jk94ogjoqamps5cWVlZTJkypRD1APg/mjdvXq9fY7/+9a9Hnz594p577ilgK+BfZbOFf5R5v/32S5Tr06dPrFmzpuDX/1ePPPJIdOzYMU499dREnyG/yIUXXhg/+MEPCtQsmZkzZ0Z1dXWi7GmnnRZLly5NuVE6br311rwWl1966aUxdOjQiIiYNWtWZDKZWLt2bZ1z5eXlXqwDQKM2evToeP/99xNlTz311JTbQP3cfvvtibOrV69OsQkAAAAAAAAAALmyWBsAAAAAAAAAgJJ30kknRXl5eUPXiFmzZsXWW28dtbW1n5uZM2dOzJ49O9F5o0ePjrZt2xaqHgD/x0EHHRSHHXZY3vPz58+Pww47LHbaaadGuzAWNjfHHXdcolxtbW1stdVWiV6GkqvFixfHbrvtFvvss08sX768YOf+/ve/j3333TeVzv/J1KlTE2erqqrit7/9bYpt0nXBBRfEpEmTcl72Pm3atMhkMrH//vsnntlhhx1yrQcAJePll1+O66+/PlF2q622iv/6r/9KuRHUz/DhwxPlTjnlFH+OCwAAAAAAAABQYizWBgAAAAAAAACg5G277bZx8sknN3SNiIjYuHFjXHTRRZ/7/aOPPjrROVtuuWVMmDChULUA+BxTp06Nrbbaql5nvPbaa9G7d+949dVXC9QKiIiclxgn0alTp6ioqCj4uUls2LAhjjzyyOjRo0fMnTs3lWs8/PDDseuuu0ZlZWUq5/+rOXPm5JRvqPteKCeeeGLMmjUrmjZtmup16vPCBwBoSDU1NXHggQd+4Qvn/tUNN9yQciOonylTpiTOjh8/PsUmAAAAAAAAAADkw2JtAAAAAAAAAAAahd/85jdx7rnnNnSNiIgYN25cvPTSS//29euvvz7efvvtRGdcffXVqSyTBOB/Kysri2eeeSY6d+5cr3M2btwYu+22W3zyyScFagakZdCgQYmzrVq1imXLltXrejU1NXH++efHVlttFdOnT0+8bDJfr7zySnTv3j3WrFmT6nWWLl2aU7558+YpNSmevffeO15++eVo2bJlKue3aNGiZH5PAwC5+tnPfhbLly9PlN1jjz3iiCOOSLkR1M9RRx2VONuqVasUmwAAAAAAAAAAkA9/Mw8AAAAAAAAAgEahSZMmceGFF8bzzz8fJ510UrRv377BumzatCkGDRoU69ev/+fXqqqq4owzzkg036NHjzjhhBPSqgfA/9GrV69YunRpnH322fV6qcGnn34aRx99dAGbAWmYOXNmbLPNNomy69evj86dO8duu+0Wzz77bM7XmjZtWrRv3z4uvPDCqKyszHk+X++++2507do15+XXSb3xxhs5//NsscUWqXQptt69e8fixYujQ4cOBT/717/+dZSVlRX8XABI21133RW//vWvE2UrKirigQceSLkR1E8un6Nfe+21FJsAAAAAAAAAAJAvi7UBAAAAAAAAAGhU+vfvHzfccEO89957cdlll0WXLl0apMf69etjr732+uePf/KTn/yvRdtfZMqUKWnVAuALXHzxxfHxxx/H1KlTY+jQoXmdMWPGjPjwww8L3Aw2T5lMJpVzy8rKYv78+dGiRYvEM3Pnzo2BAwdGJpOJ7bbbLnr16hV9+/aNQYMGxQEHHBBDhw6Nk046KX7+85/H+PHj46yzzoott9wyhg4dWu9fEzp37hwPP/xw9OrVK6e5tWvXRu/evWPu3Ln1uv5/csstt+Q882VZrB0R0a5du1iyZEnstNNOBTvzjDPOiJNOOqlg5wFAsbzwwgsxbNiwxPnrrrsuWrZsmWIjqL+uXbsmzvbu3Tu9IgAAAAAAAAAA5K2soQsAAAAAAAAAAEA+MplMnHnmmXHGGWfE448/HjfeeGPceeedeZ11xBFHxKZNm2K77baLzp07x9lnn51o7rnnnosf/vCHMX78+LjpppsSzey1117Rv3//vHoCUH/NmzePI488Mo488si46KKLok+fPlFZWZmK/IC3AAAgAElEQVR4vra2Nq644oq4+OKLU2wJ1Fe7du1i9uzZ0a9fv5xnV6xYkUKjf9eyZcuYMGHCP5ctv/baa7HHHnvE7NmzE5+xcePGGDhwYNxzzz1x0EEHFazbww8/nPNM8+bNC3b9UlBRURHz5s2LAw44IB566KF6nfWzn/0sLr/88gI1A4DieeGFF2LgwIFRVVWVKD9gwIA44YQTUm4F9bNu3brE2b/97W8pNgEAAAAAAAAAoD6yDV0AAAAAAAAAAADqI5vNxl577RV33HFHVFZWxrBhwxLPNmvWLP7617/GtGnT4p577omJEyfGWWedFffee2/iMyZNmhS9e/eO6urqOrNNmjSJKVOmJD4bgHT17Nkz5s2bF506dcppbvz48TFu3LiUWsGXQ21tbUNXiL59+8YDDzzQ0DX+TVlZWfz0pz+NtWvX/nOpdsTfP9c++eSTOX2ejYioqqqKgw8+OG688caCdXzttddynmnRokXBrl8qstlszJo1K04++eS85jOZTJx33nmWagPQKM2dOzcGDBiQ+EVE5eXl8eCDD6bcCuqvdevWibP5vKgHAAAAAAAAAIDisFgbAAAAAAAAAIAvjaZNm8btt98eM2fOjGuuuSa++93vfmH+2muvjd122+3fvn7IIYfEueeem/i6H330UaLcqFGjol27donPBSB9vXr1irfffjvGjRsXX/3qVxPPnXfeedGhQ4d46KGHUmwHX27ZbPqPMh900EFx2mmnpX6dJDKZTBx44IHxwQcfxG9+85vP/ee/884742c/+1lOZ9fW1sbJJ58c559/fr17rlu3LtatW5fzXPPmzet97VJ1/fXXxyWXXBKZTCZRPpPJRJ8+feLFF1+MsWPHptwOAArvhRdeiG9+85uxadOmxDNXXnlltG3bNsVWUH+rV69OnJ00aVKKTQAAAAAAAAAAqC+LtQEAAAAAAAAA+FJp0qRJ7L///jF69Oi4//7748MPP4wTTzwxKioqIiKia9euMWbMmHj88cfjhz/84eeeM3bs2DjssMMK1qtly5Zx5ZVXFuw8AArrf/7nf2LZsmUxfPjwxDPvv/9+7LfffjFgwIB49913U2wH1Mevf/3rBl/yuPPOO8crr7wSDz74YLRp06bO/OWXXx5XXnll4kXO/3DhhRfGiBEj8mz5d1OmTMlrrkWLFvW6bqn77//+71i6dGnst99+0aRJk/+YKS8vjyOPPDKWLVsW8+bNi1122aXILQGg/pYtWxa77757Tku1d9111/jxj3+cYisojFxeenjiiSem2AQAAAAAAAAAgPqyWBsAAAAAAAAAgC+1rbbaKiZNmhQff/xxrFy5Mt5666246qqrYo899vjCuUwmE5MmTSpYj6uuuiqyWY/rAJS63/72tzkvsn3uueeic+fOMXLkyKiqqkqpGXz5FPOz0SWXXFK0a/2r9u3bxz333BOvvPJK7LTTTjnNnnrqqTF9+vTPXeL8eSZPnhz77LNP1NTU5DT3D/fdd19ec82bN89rrjHp1KlT/PnPf46qqqqYN29eXHrppTFy5Mi45JJL4oEHHohPP/00pk6dGh07dmzoqgCQl08++ST69u0bGzduTDzTsmXLePzxx9MrBQXy2WefJc6ecMIJKTYBAAAAAAAAAKAQMhdcd0DtP37QdYetY7vOrRqyzz+t/fDTiNpMtN66oqGr/EdrV28syW7uW37ct/yU+n2LcO/y5b7lx33Lj/uWH/ctP+5bfty3/G0u9273TudFi6bbFuQsAAAAAIBS9OSTT8Z3vvOdep3RvXv3ePPNNwvUCIC09enTJ+bPn5/X7LHHHhu33XZbgRtB45NkQf28efOiT58+RWjzd5MmTYrzzz8/3nnnndSv1axZszjvvPPinHPOqfdZc+bMicGDB0dlZWVOc3369Im5c+dGeXl5TnMdO3aM5cuX5zQTEbFo0aLo0aNHznMAQGmoqqqKnj17xpIlSxLPtGjRIubPnx9dunRJrxgUSC4v0aqtra07BAAAAAAAAABAgxl7/YGlu1gbAACAxsFibQAAAABgc3D44YfH3Xffnff8c889F//1X/9VwEYApOnDDz+Mr371q/Hpp5/mPNukSZNYtWpVtGnTJoVm0HiU4mLtf3jsscfitNNOi5dffrngZ2ez2TjmmGPixhtvjIqKwr2Me+HChdG/f//4+OOPc5rbbrvtYv78+Yl/TaqpqYmmTZtGTU1Nzh0/+OCDaNeuXc5zAEBpGDhwYDz77LOJ85Zq05jU1tZGNptNlD3ggAPiT3/6U8qNAAAAAAAAAACoj7HXHxjJngYBAAAAAAAAAIDN2F133RV9+/bNa3bw4MGWagM0Mm3bto1Zs2YlWgz8f1VXV8eIESMKXwq+hJIutiu0wYMHx0svvRRvvPFG7L333tGkSZOCnDtw4MB4++2349Zbby3oUu2IiJ49e8Zbb70VHTp0yGlu+fLl0bVr11i6dGmi/GOPPZbXUu2mTZtaqg0AjdhRRx1lqTZfarn83sNSbQAAAAAAAACAxqGsoQsAAAAAAAAAAEBj8NBDD0X79u1zmmnSpElMnTo1pUYApOlb3/pWPPLII3HMMcfEypUrc5q9//7747333st5AS5QXD179oyHH344ampqYubMmTFnzpz48MMPY926dbF27dpYt25drF+/PtavXx8bNmyIzz77LD777LOorKyMqqqqqK6ujq233jr69+8f55xzTnzrW99KtW+7du1iyZIlseuuu8Ybb7yReG7t2rXRu3fvmD17dvTv3/8Ls/l+du3UqVNecwBAw7vppptiypQpifOZTCbmzZtnqTaNRnV1dUNXAAAAAAAAAAAgBRZrAwAAAAAAAABAAu3atYunn346Bg0aFDU1NYlmTj311GjXrl3KzQBIy+DBg2PFihVx8cUXx9ixY6OysjLRXE1NTVx66aUxYcKElBtC45bNZhu6QkT8vceQIUNiyJAhDV2lThUVFfHaa6/FHnvsEbNnz048t3HjxhgwYEDce++9cdBBB31u7sknn8yr1y9+8Yu85gCAhrV48eIYNWpU4nx5eXnMmzcvunXrlmIrKKzdd989cTbpn/sCAAAAAAAAANDwSuNpdAAAAAAAAAAAaAQGDhwYEydOTJTt0KGDhaoAXxLnnHNOrF69Og455JDIZDKJZtq3b59yK2Bzlc1m48knn4xhw4blNFddXR0HH3xwXH/99Z+beeutt3Lus8UWW8SIESNyngMAGlZNTU3svvvuUVVVlSifzWbjoYceil69eqXcDArrueeeS5xN+nt+AAAAAAAAAAAansXaAAAAAAAAAACQgzZt2iTK3XHHHSk3AaCYWrZsGffee2+8/PLLifLdu3dPuRGwubvzzjvjzDPPzGmmtrY2fvzjH8e55577b99bvHhxfPbZZzn3+N73vhfZrMfSAaCxOeKII2LlypWJ87feemt85zvfSbERFF7SlyRGRGzcuDHFJgAAAAAAAAAAFJonmAEAAAAAAAAAIAf33XdfolyXLl1SbgJAQ+jdu3eiXK9evVJuAo2fZcz1d9lll8VVV10VmUwmp7mLLrooTjjhhP/1tdtuuy3n62cymfjVr36V8xwA0LAmT54cd999d+L8uHHj4phjjkmxEaRj9OjRibPNmjVLsQkAAAAAAAAAAIXmaXQAAAAAAAAAAMjB3Llz68wMGjQounfvXoQ2ABTbW2+9lSjXs2fPlJsA/N2YMWNi+vTp0aRJk5zmbrnllthnn32ipqYmIiL+/Oc/53ztHXfcMb7yla/kPAcANJxly5bFyJEjE+d33XXX+J//+Z8UG0E6FixYkDj7j8/EAAAAAAAAAAA0HhZrAwAAAAAAAABADtasWVNnxlJtgC+vjz76KFFu/fr1KTeBxi+TyTR0hS+Nww8/PGbPnh3l5eU5zT3yyCOxyy67RGVlZcyfPz/n61qyCQCNS01NTey+++5RVVWVKN+jR4948cUXU24F6TjqqKMSZ/3eBAAAAAAAAACg8bFYGwAAAAAAAAAAcpBkWeHKlSuL0ASAhrDjjjsmyl1zzTUpNwH43wYOHBivvPJKbLnlljnNzZ8/P7p06ZLoBTL/qkWLFnH00UfnNAMANKwrrrgi3nnnnUTZZs2axZw5c1JuBOmoqqqKl156KVE218/BAAAAAAAAAACUBou1AQAAAAAAAAAgB0kWqj700EPx9NNPF6ENAMXWqlWr2GKLLerM3XvvvUVoA/C/9ezZM956663o0KFDTnP5vBhm6NChOc8AAA3r8ssvT5ydMmVKbLPNNim2gfS0bt06lSwAAAAAAAAAAKXDYm0AAAAAAAAAAMjB3/72t0S53XffPcaMGRNVVVUpNwKg2HbZZZc6MwsWLChCE2jcslmPMqehXbt2sWTJkthhhx1Su0Ymk4lLLrkktfMBgMJbsGBBrFq1KlH2xBNPjEMPPTTlRpCO2tra2LBhQ6LsrbfemnIbAAAAAAAAAADS4ml0AAAAAAAAAADIwXXXXZc4e80118SPfvSjqK2tTbERAMV2xBFH1JnZtGlTzJkzpwhtAP5dRUVFvPrqq/Htb387lfO/9rWvxTbbbJPK2QBAOkaPHp0o161bt7jppptSbgPpOfnkkxNnhw8fnmITAAAAAAAAAADSZLE2AAAAAAAAAADk4Lvf/W5O+UmTJsWMGTNSagNAQ0i6pGvJkiXpFgH4AtlsNp544ok46qijCn722LFjC34mAJCedevWxeOPP54o+/TTT0c266+c0XglXQx/7rnnptwEAAAAAAAAAIA0ecoJAAAAAAAAAABy0KxZs7jiiitymjnzzDOjtrY2pUYAFNvq1asT5crLy1NuAo2bhY3Fcccdd8SZZ55ZsPNatWoV3/ve9wp2HgCQvjPOOCNqamrqzH3ta1+LDh06FKERpGPOnDmJsxdccEF6RQAAAAAAAAAASJ2n0QEAAAAAAAAAIEcjR47MKb9gwYJ45ZVXUmoDQLFNmDAhUW777bdPuQlAMpdddllcc801kclk6n3WMcccU4BGAEAxTZ8+PVHu97//fcpNIF2DBg1KnPWiHwAAAAAAAACAxs3THwAAAAAAAAAAkKPWrVvHSy+9lNPMa6+9llIbAIrt/vvvrzPTvHnz6Nu3bxHaQONlkV1xjR49Ou66665o0qRJ3mdkMpkYP358AVsBAGnbsGFDrFmzps5c165do3///kVoBOlYvnx54uwnn3ySYhMAAAAAAAAAAIqhoE+jr1n9aXy0+tNCHlkwuuVHt/zolr9S7qdbfnTLj2750S0/uuVHt/yUcreI0u5Xyt1qqmsbugIAAAAAQIOorKzMKd+6deuUmgBQTBs2bIi33367ztxuu+1WhDYAufne974Xs2fPjmbNmuU137dv32jTpk2BWwEAaXrqqacS5S688MKUm0C6dtlll8TZFi1apNgEAAAAAAAAAIBiKOhi7bdeXx1LFqwu5JEFo1t+dMuPbvkr5X665Ue3/OiWH93yo1t+dMtPKXeLKO1+pdytsrK6oSsAAAAAADSI8vLynPL77bdfSk0AKKZ77703amvrfvnsyJEji9AGIHcDBw6M+fPnx5Zbbpnz7MKFC2PNmjUptAIA0jJnzpxEueOOOy7lJpCe6urqWL062XO2Sf+dAAAAAAAAAACgtBV0sTYAAAAAAAAAAGwutt5665zymUwmpSYAFNOSJUsS5Y4++uh0i8CXQDbrUeaG0qNHj3jrrbdi2223zWnuk08+ia5du8bSpUtTagYAFNpLL71UZ6Zdu3ZFaALpOfDAAxNnv/nNb6bYBAAAAAAAAACAYvE0OgAAAAAAAAAA5KFjx45x4oknJs6vXbs2xTYAFEtlZWWiXFlZWcpNAOqnXbt2sXjx4thhhx1ymlu7dm307t075s6dm1IzAKCQFi1aVGemY8eORWgC6XnooYcS5SZNmpRyEwAAAAAAAAAAisVibQAAAAAAAAAAyNPVV1+dONumTZtYsWJFim0AKIbdd989UW7dunX//N+rVq1Kqw40atmsR5kbWkVFRbz66qvxne98J6e5jRs3xsCBA2PGjBkpNQMACmX58uV1Znr16lWEJpCO2bNnJ87m8qJEAAAAAAAAAABKm6fRAQAAAAAAAAAgTy1atMhp8dAee+wR77//foqNAEjbt7/97US5m2++OUaMGBHt27eP9u3bR7t27eKOO+5IuR1A7rLZbPzlL3+JY489Nqe5qqqqOPjgg+PGG29MqRkAUAhr166tM9O3b98iNIF0JP19+imnnJJyEwAAAAAAAAAAislibQAAAAAAAAAAqIfzzjsvcXbhwoVxxhlnpNgGgLRVVFREs2bN6sz99Kc/jcmTJ8eqVasiImL16tVxzDHHRNeuXeMvf/lL2jUBcnbbbbfFWWedldNMbW1tnHzyyXH++een1AoAqI9169ZFVVVVnblBgwYVoQ0U3po1axJnJ0yYkGITAAAAAAAAAACKzWJtAAAAAAAAAACoh0MOOSRatGiROH/bbbfFggULUmwEQNq23nrrvGeXLl0ae+65Z+y6667x6quvFrAVND7ZrEeZS8348ePj2muvjUwmk9PchRdeGCNGjEinFACQtyeffDJR7pvf/GbKTSAdw4YNS5T7yle+kuglWQAAAAAAAAAANB6eRgcAAAAAAAAAgHrYcsstY+LEiTnN3HLLLSm1AaAYunTpUu8zXn755dh3330L0AagsE455ZS4++67o0mTJjnNTZ48OfbZZ5+oqalJqRkAkKunnnqqzkx5eXmUl5cXoQ0U3qxZsxLlkvy7AAAAAAAAAABA42KxNgAAAAAAAAAA1NPxxx8fV111VeL8n//85xTbAJC2nXfeuSDnrFu3riDnABTaoYceGk899VQ0a9Ysp7lHHnkkdt1116isrEypGQCQi3nz5tWZ2WqrrYrQBArv2muvTZzt1q1bik0AAAAAAAAAAGgIFmsDAAAAAAAAAEABjBkzJv74xz8myr766qtRW1ubciMA0rL77rsX5JxcF9bCl00261HmUjZgwIB47bXXolWrVjnNvfLKK9GtW7dYs2ZNSs0AgKTefffdOjNr164tQhMovJ/85CeJck888UTKTQAAAAAAAAAAaAieRgcAAAAAAAAAgAI5/PDDY9q0aXXmNm7cGFVVVUVoBEAajj322GjatGm9z9liiy0K0AZKT01NTUNXoEC6desWixcvjq985Ss5zS1fvjy6du0aS5cuTakZAJBEJpOpM+P3JTRGs2fPTpz99re/nWITAAAAAAAAAAAaisXaAAAAAAAAAABQQNls3Y/klJeXF2QhKwANo7y8PIYOHVrvc/bcc8/6l4FGLMmiRxpe27ZtY8mSJbHTTjvlNLd27dro3bt3zJ07N6VmAEBdOnToUGembdu2RWgChZV0WfYee+yRchMAAAAAAAAAABqKxdoAAAAAAAAAAFBAS5YsqTNjYRFA43fddddFq1at8p7PZDJxxRVXFLARQHrKy8tj3rx5sddee+U0t3HjxhgwYEDMmDEjpWYAwBfp2LFjnZk1a9YUoQkUzvr16xNnZ86cmWITAAAAAAAAAAAaksXaAAAAAAAAAABQQCtWrKgzs3LlyiI0ASBNLVu2jL/+9a+x7bbb5jXfsWPH6NChQ4FbQWmoqalp6AqkIJvNxiOPPBLHH398TnPV1dVx8MEHx4033phSMwDg83Tr1q3OTC5LiqEU/PKXv0ycraioSLEJAAAAAAAAAAANyWJtAAAAAAAAAAAooDfeeKPOzP/7f/+vCE0ASFuvXr1ixYoV8fHHH8eECRNi4MCBiWffeeeduPjii1NsB6Uvm/Uoc2M0efLk+MUvfpHTTG1tbZx88slx7rnnptQKAPhPevbsWWemsrKyCE2gcMaPH58o9+ijj6bcBAAAAAAAAACAhuRpdAAAAAAAAAAAKKD77ruvzsw222xThCYAFEvLli3j9NNPj6effjqqq6ujadOmieZ+8YtfxMSJE1NuB8VXU1PT0BVI2UUXXRTXXXddZDKZnOdGjBiRTikA4N/suOOOdWZqampi48aNRWgD9Zfkz17/YfDgwSk2AQAAAAAAAACgoVmsDQAAAAAAAAAARfbee+81dAUAUpLNZmOnnXZKnP/JT34Sr776aoqNoHRlsx5lbsx+9KMfxf333x9NmjTJaW7y5Mmxzz77WMAOAEXQq1evRLkFCxak3AQKY+rUqYlyV199dcpNAAAAAAAAAABoaJ5GBwAAAAAAAACAAqmuro5MJlNn7qijjipCGwAayrBhwxJna2tr4wc/+EGKbQDSc9BBB8Wzzz4bFRUVOc098sgjscsuu0RlZWVKzQCAiIjy8vJELzN5/fXXi9AG6mfFihVx++23J8qOHj065TYAAAAAAAAAADQ0i7UBAAAAAAAAAKBAKisro7a2ts7c5ZdfHlVVVUVoBEBDGDVqVE755557znJZvlR8ztm89O/fP1599dVo3bp1TnPz58+Pbt26xZo1a1JqBgBERDRr1qzOzMKFC4vQBOpnu+22S5Q77rjjEr38EAAAAAAAAACAxs1ibQAAAAAAAAAAKJCKiopo2rRpnbnp06fHN77xjXjzzTeL0AqAYmvTpk0MHz48cb62tjbuuOOOFBtB8VRWVka/fv0SZbNZjzJ/WXTr1i2WLFmSeNnhPyxfvjy6du0aS5cuTakZANCiRYs6M0uWLEm/CBTJ9ddf39AVAAAAAAAAAAAogrJCHtaj99YRtaX5Nnfd8qNbfnTLXyn30y0/uuVHt/zolh/d8qNbfkq5W0Rp9yvlbuXlTRq6AgAAAABAychkMrFp06ZE2RdeeCH22muvmDdvXrRq1SrlZgAU26233hpHHHFEHHXUUbFx48Y68y+++GKccMIJRWgG6dmwYUPsvPPOFjNuptq0aROLFy+Or3/96zF//vzEc2vXro3evXvH7Nmzo3///ik2BIDNU+vWrWPVqlVfmHnnnXeK1Aby8/rrryfObrHFFik2AQAAAAAAAACgVGQLeVjrtltE660rCnlkweiWH93yo1v+SrmfbvnRLT+65Ue3/OiWH93yU8rdIkq7Xyl3yzYpzYXfAAAAAAANpXv37omzb7/9dpx99tkptgGgIR166KHx3nvvJcq+++67KbeBdK1bty569OiReKl2y5Yto02bNumWoujKy8vj5Zdfjn322SenuY0bN8aAAQPi/vvvT6kZAGy+2rVrV2cm6e9boKGMGjUqUe74449PuQkAAAAAAAAAAKWioIu1AQAAAAAAAABgc/fXv/41WrRokTh/0003xccff5xiIwAaUqtWraJPnz515lauXFmENpCO999/P7p3757Tz+MRI0akV4gGlc1m46GHHooTTjghp7nq6uo49NBD47rrrkupGQBsnrbddts6Mx9++GERmkB+ampq4rHHHkuUvfnmm9MtAwAAAAAAAABAybBYGwAAAAAAAAAACqht27bxox/9KHG+srIynnnmmRQbAdDQampq6sysXr26CE2g8JYtWxY9e/bM6edwNpuN8ePHp9iKUnDzzTfHeeedl9NMbW1tjBo1Ks4555yUWgHA5qdTp051ZtatW1eEJpCf++67L1Hu+9//fmQymZTbAAAAAAAAAABQKizWBgAAAAAAAACAArvoootizz33TJxfvHhxemUAaHALFy6sM7N+/foiNIHCeuONN6J37945L2L8+c9/Hi1btkypFaVk7NixccMNN+S84HD8+PFx3HHHpdQKADYv3bt3rzOzYcOGIjSB/PzqV79KlBs7dmzKTQAAAAAAAAAAKCUWawMAAAAAAAAAQIFtscUWcf/998cpp5ySKD9hwoSUGwHQkJo1a1ZnpnXr1kVoAoXz4osvxi677JLzEsZf/vKXMX78+JRaUYpOOumkeOCBB6KsrCynudtuuy0GDx4cNTU1KTUDgM1Dr1696sxs2rSpCE0gdx988EHMnj27ztzgwYNj5513LkIjAAAAAAAAAABKhcXaAAAAAAAAAACQgpYtW8a1114b++67b53Z119/PWpra4vQCoBiW7NmTXzyySd15vr161eENlAYc+bMiW984xvx2WefJZ7JZDJx1VVXxTnnnJNiM0rVkCFD4rnnnouKioqc5h5//PHo06dPbNy4MaVmAPDlt9NOO9WZqa2tjTVr1hShDeTmmmuuSZQ788wzU24CAAAAAAAAAECpsVgbAAAAAAAAAABS9IMf/CBRbvr06Sk3AaAh3HTTTYlyP/7xj1NuAoUxa9as+M53vhObNm1KPJPJZOL3v/99jBkzJsVmlLp+/frFggULok2bNjnNvfbaa9GtW7f48MMPU2oGAF9u7du3T5R79dVXU24CuamtrY1JkyYlyu6///4ptwEAAAAAAAAAoNRYrA0AAAAAAAAAACnabbfdEuWGDh0atbW1KbcBoNj++Mc/JsoNHDgw5SZQf9OnT48DDzwwqqurE89ks9m466674oQTTkixGY1Fly5dYvHixfGVr3wlp7mVK1dG165d480330ypGQB8eR111FGJcuvWrUu5CeTm6aefjnfeeafO3CmnnBLZrL8mCQAAAAAAAACwufHECAAAAAAAAAAApGj77bePvn37Jsqef/75//HrmzZtik2bNhWyFgBFkvSlCTU1NSk3gfqZNGlSDB06NKefq2VlZTFz5sz43ve+l2IzGps2bdrEW2+9FTvuuGNOcx9//HHsvPPO8cwzz6TUDAC+fObMmRMzZsyoM5fJZGKfffYpQiNIbvLkyYlyY8aMSbkJAAAAAAAAAAClyGJtAAAAAAAAAABI2U9/+tNEuXHjxsXEiRP/+eNNmzbFddddF126dIkWLVrE0KFD49FHH028pBWAhrfDDjskyp1zzjkpN4H8/eY3v4mRI0fm9BmkadOm8eSTT8a+++6bYjMaq4qKinjllVdi8ODBOc199tln8a1vfSvuueeelJoBwJdHTdejOREAACAASURBVE1NHH744Ymy7dq1i7KyspQbQXK1tbVxww031Jnbddddo3fv3kVoBAAAAAAAAABAqbFYGwAAAAAAAAAAUnbcccdF9+7dE2VHjx4dRx11VEyaNCl23HHHGDVqVKxYsSI2bdoU06ZNi7333jv22muvWLduXcqtASiE/v37J8rdfPPN6RaBPI0bNy5OP/30nJZqV1RUxPPPPx8DBw5MsRmNXTabjUcffTSOP/74nOaqq6vj8MMPj6uvvjqlZgDw5XDWWWfFe++9lyg7bNiwlNtAbh599NFEuVw/SwIAAAAAAAAA8OXRZM/vbn/BP37Qpl3z2LJ1s4ZrAwAAQKPTqfUeUd6kZUPXAAAAAAAoadlsNrbaaqu45557EuXnz58f9913X3z00Uf/8ftLliyJefPmxdFHHx2ZTKaQVQEosHbt2sVVV11VZ279+vWxZs2a6NmzZ7Rt27YIzaBuP/vZz+Liiy/OaaZFixYxb9682HHHHVNqxZfNYYcdFtXV1fHEE0/kNPenP/0p1q9fH/vtt19KzQCg8VqxYkUMHTo00ctR2rZtG48++qg/Y6Kk7Lvvvp/7Z6P/6p577ommTZsWoREAAAAAAAAAAKXkL3Nvj2xDlwAAAAAAAAAAgM3BscceW9DzZsyYEXfffXdBzwSg8Hr06BGHHnpoouyVV14Z22+/fbRs2TLnBbNQaCeddFL86le/ymmmdevW8frrr0ePHj1SasWX1bhx4+KGG27IeaHnFVdcEUcddVRKrQCg8TrooIOiuro6UXbq1KmRzforZpSO6urqeOutt+rM9e/fP7bYYosiNAIAAAAAAAAAoBR56gkAAAAAAAAAAIqgSZMmMXny5IKemeuySwAaxp133plTfv369bHXXnvFzJkzU2oEX2zYsGFx00035TTTrl27WLRoUXTs2DGlVnzZnXTSSfHAAw9EWVlZTnNTpkyJb33rW1FTU5NSMwBoXP7whz/ECy+8kCi71157xd57751yI8jN448/nij3/e9/P90iAAAAAAAAAACUNIu1AQAAAAAAAACgSI4//vj44Q9/WLDz5syZE3Pnzi3YeQCko6KiIrLZ3B7ZrK6ujgMPPDC23377ePbZZ1NqBv9uyJAhMXXq1JxmOnbsGG+++Wa0a9cupVZsLoYMGRLPPfdcVFRU5DT31FNPxY477hgbNmxIqRkANA6VlZVx8sknJ8qWl5fH3XffnXIjyN1Pf/rTRLlTTjkl5SYAAAAAAAAAAJQyi7UBAAAAAAAAAKCIrrnmmthjjz0Kdt4dd9xRsLMASE/nzp3zmnvzzTdj4MCBccEFFxS2EPwfNTU1MWjQoPjTn/6U01yPHj1i0aJF0apVq5Sasbnp169fLFiwINq0aZPT3BtvvBFdu3aN999/P6VmAFD6hg8fHuvXr0+UvfTSS32Go+RUVVXF/Pnz68yVl5dH69ati9AIAAAAAAAAAIBSZbE2AAAAAAAAAAAUUUVFRcyYMSO+//3vF+S8559/viDnAJCuhx9+OJo2bZr3/NixY2PQoEFRWVlZwFbwd1VVVfH1r3895syZk9Ncnz59YsGCBVFRUZFSMzZXXbp0icWLF8dXv/rVnOY++OCD6N69e7zxxhspNQOA0jVt2rSYNm1aomyPHj3itNNOS7kR5G7mzJmJcldffXXKTQAAAAAAAAAAKHUWawMAAAAAAAAAQJG1aNEipk2bFpdeemm9z1q2bFkBGgGQth49esSMGTMik8nkfcacOXNixIgRhSsFEVFZWRk777xzvPTSSznNDRw4MF566aUoKytLqRmbuzZt2sSbb74Zu+yyS05z69evj6997WvxxBNPpNQMAErPsmXLYujQoYmymUwmHnzwwZQbQX7Gjx+fKDd8+PCUmwAAAAAAAAAAUOqytbUNXeE/W7P60/ho9acNXeNzlWo39y0/7lt+Sv2+Rbh3+SrVbu5bfty3/Lhv+XHf8uO+5afU71uEewcAAAAAwBfLZDLx85//PObMmVOvcz755JMCNQL4/9i77+io6vz/46+ZhJCEkgYJkNBL6E1qaAtIEaWIYEFYQUSKsAsrTRQUWJSuwIqoVGm6KsgiFlBYWDrSA0rohmIICQESEpIw8/tjv/LTVZk7k7kzSXg+ztlzQub9fn9e3D2bCdmb94XZ2rVrp3nz5uVoxkcffaSLFy+61Guz2XJ0NvKf1NRUVapUSXFxcU71tWvXTrt27ZLVajUpGfBffn5+OnjwoDp06OBUX2Zmplq3bq2PPvrIpGQAAOQeV69eVc2aNQ3X9+3bV1WqVDExEeCajIwMQz8rffzxxxUYGOiBRAAAAAAAAAAAAAAAAMjNrPZculn7zIkknfshydsx/lBuzcZ1cw3XzTW5/bpJXDtX5dZsXDfXcN1cw3VzDdfNNVw31+T26yZx7QAAAAAAAAAAxjRt2lTXrl1Tr169XOq/cuWKmxMBAMz0wgsvaMSIEQoICHCp32azKSoqSuvXr3dYm5qaqrfeekvNmjVT4cKF5ePjo8KFC2vUqFEunY38JSUlRZUqVVJ8fLxTfd27d9fGjRtNSgX8ltVq1VdffaX+/fs71Wez2fTUU09p1qxZJiUDAMD7UlNTVa1aNd24ccNQfVBQkBYuXGhyKsA1GzZsMFTXsWNHk5MAAAAAAAAAAAAAAAAgL7B6OwAAAAAAAAAAAAAAAABwvwsODtbKlSu1fv16DRw4UG3btlWNGjVUoUIFh71Wq1V2u90DKQEA7jJ79mzdunVLP/74oyZNmiQ/Pz+nZ3Tp0kWxsbG/+1pcXJyWLVumoKAgjRgxQjt37lRaWpokKS0tTTNnzlSLFi2UnZ2do78H8q6EhARVqFBBCQkJTvX169dPn376qUmpgHtbuHChJk2a5FSP3W7XyJEjNXz4cJNSAQDgPZmZmapevbquXr1quGf58uWyWvl1MuROPXr0MFTXp08fk5MAAAAAAAAAAAAAAAAgL+BOKAAAAAAAAAAAAAAAACCXeOSRR7RgwQJ98803io2N1aZNmxz22Gw2FmsDQB5VunRpjR8/Xrdv39aECROc7m/SpMndJXo2m03Tpk1TeHi4oqOj1bdvX9lstj/s3b59u6KiohQfH+9yfuRNZ8+eVaVKlXTt2jWn+oYPH67FixeblAowZvz48Vq8eLHTC0HnzJmj7t27m5QKAADPs9lsql27tlPfz8fExKhz584mpgJcl5iYKF9fX4d1gwcPNlQHAAAAAAAAAAAAAACA/I/F2gAAAAAAAAAAAAAAAEAu9fOyVABA/jdx4kRNnTrVqZ60tDQVL15cffv2VWBgoMaOHavExETD/QkJCerWrZuzUZGH/fDDD6pRo4ZSU1Od6pswYYLefPNNk1IBzunXr5++/PJLpxcqrl27Vk2aNFF2drZJyQAA8AybzaYmTZroxIkThnsKFSqkL7/80sRUQM688cYbhr5Pa926tQfSAAAAAAAAAAAAAAAAIC9gsTYAAAAAAAAAAAAAAACQSxUuXNhQ3b59+0xOAgDwhDFjxujOnTsKCgpyqm/ZsmW6ffu2S2cePHhQFy9edKkXecv+/ftVp04dpaenO9U3e/ZsTZw40aRUgGvat2+v/fv3KyAgwKm+PXv2KDo6Wrdu3TIpGQAA5uvYsaNTPwvy8/PTd999p6JFi5qYCsiZ48ePO6wpUaKEunfv7oE0AAAAAAAAAAAAAAAAyAtYrA0AAAAAAAAAAAAAAADkUlWqVDG0LHD8+PEeSAMA8ASr1aotW7Z47Dy73a5hw4Z57Dx4x9atW9WkSRNlZmYa7rFYLHr//fc1YsQIE5MBrqtdu7ZOnjyp0NBQp/rOnDmjsmXLKiEhwaRkAACY54knntCmTZsM1/v6+mrbtm2qWrWqiamAnLl27Zq+/vprh3U3b96Uj4+PBxIBAAAAAAAAAAAAAAAgL2CxNgAAAAAAAAAAAAAAAJBL+fr6Kj093WFdXFycB9IAADylXr16atu2rcfOW79+vVMLl5G3bNiwQW3btlV2drbhHqvVqtWrV+u5554zMRmQc5GRkTp//rzKli3rVN/Vq1dVoUIFxcbGmpQMAAD3Gzx4sP75z38arrdarfriiy/UuHFjE1MBOfePf/zDUN22bdtMTgIAAAAAAAAAAAAAAIC8hMXaAAAAAAAAAAAAAAAAQC42ZswYhzXnz5+X3W73QBoAgKds3LhRw4YNk9Vq/q2e2dnZmjBhgunnwPNWr16tLl266M6dO4Z7fHx8tH79ej3xxBMmJgPcp3Dhwjp16pTq16/vVN+tW7dUv359bdmyxaRkAAC4zyuvvKIFCxYYrrdYLPrwww/Vrl07E1MB7vHVV18ZqqtXr57JSQAAAAAAAAAAAAAAAJCXsFgbAAAAAAAAAAAAAAAAyMUeeeQRQ3V79uwxOQkAwJOsVqvmzp2ruLg4FS1a1PTznFnSh7zh/fff19NPPy2bzWa4p0CBAtq8ebM6depkYjLA/Xx9fbV//3517tzZqb6srCw9+OCDWrFihUnJAADIuVmzZmnKlClO9bzzzjvq2bOnSYkA97l8+bJ27tzpsO7FF1+UxWLxQCIAAAAAAAAAAAAAAADkFSzWBgAAAAAAAAAAAAAAAHKxJk2aGKrbsWOHyUkAAN5QsWJFXb9+XUFBQaaec/36da1atcrUM+A5s2bN0vPPPy+73W64p2DBgtq1a5datmxpYjLAXP/61780ePBgp3psNpv69OmjN954w6RUAAC4bsmSJRo5cqRTPVOnTtXAgQNNSgS415w5cwzVde/e3eQkAAAAAAAAAAAAAAAAyGtYrA0AAAAAAAAAAAAAAAB4WHJysqZOnaqOHTuqQoUKKl26tBo1aqShQ4fqiy++kN1uV1ZWll5++WWFh4cbmnn16lWTUwMAvOnTTz91qc/Pz0+FChUyVDtx4kSXzkDu8uqrrzq9fDEgIECHDh3SAw88YFIqwHPmz5+v119/XRaLxam+cePGOb2UGwAAM3322Wfq37+/Uz0jR47UmDFjTEoEuN8777xjqK5p06YmJwEAAAAAAAAAAAAAAEBe4+vtAAAAAAAAAAAAAAAAAMD95JNPPtELL7ygK1eu/OrzFy5c0L59+/T222+7NNfo0lQAQN7Utm1brV27Vs8884xu3LjhsN5qtWr9+vXKyMhQ3759DZ2Rmpqaw5TwtuHDh2vOnDlO9RQpUkRHjx5V2bJlTUoFeN5LL72k0qVL65lnnpHNZjPct2DBAl24cEHr1q2T1Wo1MSEAAPe2fv16Pfroo071PPvss5oxY4ZJiQD327lzp6F/37722mtOPzQFAAAAAAAAAAAAAAAA+R93+wIAAAAAAAAAAAAAAAAesn79evXs2fM3S7XdoVSpUm6fCQDIXbp166akpCT169fvDxe+FilSRCNGjFBaWpqaN2+uHj166ObNm4bm+/v7uzMuPOzZZ591eql2aGioTp06xVJt5Eu9e/fWN998owIFCjjV9/nnn6thw4bKzs42KRkAAPe2cOFCde3a1amebt26adGiRSYlAsyxdOlSQ3WdOnUyNwgAAAAAAAAAAAAAAADyJBZrAwAAAAAAAAAAAAAAAB5w8+ZNdenSxbT5LVq0MG02ACD38PX11eLFi3Xz5k299tpraty4saKiolS+fHktXrxYN27c0OzZs+Xv769169bJbrcbnh0QEGBicpjpscce05IlS5zqiYiI0OnTpxUeHm5SKsD7WrdurUOHDikwMNCpvgMHDqhixYq6ceOGSckAAPh9kydP1oABA5z6Pr5Vq1Zau3atiakA97Pb7Xr//fcd1lWrVk0NGzb0QCIAAAAAAAAAAAAAAADkNSzWBgAAAAAAAAAAAAAAAEy2c+dOFS1a1LT59evXV+XKlU2bDwDIfQIDA/Xqq69q9+7dio+P15kzZ9SvX79f1ezZs8epmcHBwe6MCA9p37691qxZ41RPmTJldObMGf47x32hevXqOnPmjMLCwpzq+/HHH1WuXDldvHjRpGQAAPzakCFDNGHCBKd66tatq82bN5uUCDDP119/bajuf/+dCwAAAAAAAAAAAAAAAPzM19sBAAAAAAAAAAAAAAAAgPzAbrdr586dWrlypeLj43Xjxg1t27bNI2dPnz7dI+cAAPIWm83mVD3vJ3mLzWZTs2bNtHv3bqf6oqOjdeTIEfn5+ZmUDMh9IiIidO7cOdWuXVtnz5413Hft2jVVrlxZO3fuVN26dU1MCAC43z366KP67LPPnOqpVKmS9u3bJ6vValIqwDzLly83VMdibQAAAAAAAAAAAAAAAPwRFmsDAAAAAAAAAAAAAAAAObR582a98MIL+uGHHzx6rsVi0fz589W2bVuPngsAyBuMLtgLCwvTrFmzFBMTY3IiuEt2drbq16+vo0ePOtVXr149fffddyxfxH2pcOHCiouLU/PmzbVnzx7Dfenp6WrYsKE2bNig9u3bm5gQAHA/stlsat68uXbt2uVUX6lSpXT06FH5+vKrYch77Ha7Vq1a5bAuKipKxYoV80AiAAAAAAAAAAAAAAAA5EXcFQ8AAAAAAAAAAAAAAADkQFxcnLp06eLxpdoNGjTQt99+q0GDBnn0XABA3mF0efLVq1f1zDPPmJwG7pKRkaGqVas6vVS7RYsWLNXGfc/X11e7d+9Wt27dnOrLzs7WQw89pMWLF5uUDABwP8rIyFC1atWcXqodFham77//Xv7+/iYlA8x14MABQ3X83BMAAAAAAAAAAAAAAAD3wp3xAAAAAAAAAAAAAAAAgIuys7PVq1cvpaWleezMunXr6sSJE9q7d69at27tsXMBAHmPkQXKxYoV80ASuEtqaqoqV66s06dPO9X38MMPa9u2bSzVBv7P2rVrNWzYMKd6bDab+vfvr9dee82cUACA+0pycrIqVKiguLg4p/pKlSqlU6dOqWjRoiYlA8z39ttvG6obMmSIyUkAAAAAAAAAAAAAAACQl/larRZvZ/hdFauGSfbcmU2SKlTNnb9IwnVzDdfNNbn9uklcO1dx3VzDdXMN1801XDfXcN1cw3VzHdcOAAAAAAAAAPK/r7/+Wvv373fLrMKFCyswMFBXrlz51eeDg4PVokULPfbYY+revbuKFCnilvMAAPmfxeL4/xe02+0eSAJ3SE5OVtWqVZWYmOhU35NPPqnVq1eblArIu+bOnauyZctq1KhRTn0tnDhxouLj47Vo0SIT0wEA8rP4+HjVqlVL169fd6qvWrVqOnTokPz8/ExKBpjPbrdr1apVDuuaNm2qkJAQDyQCAAAAAAAAAAAAAABAXuXr7QB/JCg0wNsR7ikozN/bEX4X1801XDfX5PbrJnHtXMV1cw3XzTVcN9dw3VzDdXMN1811XDsAAAAAAAAAyP8+/fRTt8yZNm2aRo8eLUlKSUlRSkqKAgICVLx4cVmtVrecAQC4//j4+DisSU5O9kAS5NTly5dVvXp1paSkONU3cOBALViwwKRUQN734osvKioqSr169ZLNZjPct3jxYsXHx+urr77i+3UAgFMOHTqkmJgYpaenO9XXvHlzbd26lfcd5Hnbtm3T7du3Hda1aNHCA2kAAAAAAAAAAAAAAACQl3E3FQAAAAAAAAAAAAAAAOCizZs356i/ePHi+uCDD+4u1Zak4OBglStXThERESxLAgDkiMVicVhjt9v1ySefeCANXHX69GlVrlzZ6aXao0aNYqk2YMATTzyhLVu2qECBAk71bdq0SXXr1lVmZqZJyQAA+U1sbKwaNWrk9FLtHj166D//+Q8/J0K+sHTpUkN1w4cPNzcIAAAAAAAAAAAAAAAA8jzuqAIAAAAAAAAAAAAAAABcdP78eZf6ChcurJo1ayouLk59+vRxcyoAAP7LyGJtSRowYIBsNpvJaeCK2NhY1axZU2lpaU71TZkyRdOnTzcpFZD/tGzZUkeOHFGhQoWc6jt69KgqVKjg9OJ7AMD96aGHHlJWVpZTPUOHDtXHH39sUiLAs+x2uzZu3OiwrmnTpipZsqQHEgEAAAAAAAAAAAAAACAvY7E2AAAAAAAAAAAAAAAA4KLg4GDDtYGBgWrTpo1mzJihM2fO6OjRo071AwDgrA4dOhiqS0lJ0ejRo01OA2ft2bNHDzzwgDIyMgz3WCwWzZ07V+PGjTMxGZA/Va1aVWfOnFHx4sWd6rt48aJKlSqlvXv3mpQMAJAfTJ8+XRcuXHCqZ8qUKZo3b55JiQDPO3DggC5duuSw7qmnnvJAGgAAAAAAAAAAAAAAAOR1vt4OAAAAAAAAAAAAAAAAAORVERERSklJMVQbFRWlL774QgULFjQ5FQAA/9W2bVuVKlXK0OKy1atXq3v37vLx8ZGvr68KFCigmjVrymq1eiAp/teWLVvUvn17ZWdnG+6xWCxasmSJnnnmGROTAflbeHi4zp07pzp16ujUqVOG+9LT09W4cWMNGzZMb731Fl87AQC/8e677xqutVgsWrhwoZ599lkTEwGe98033xiqe+6550xOAgAAAAAAAAAAAAAAgPyAO3YBAAAAAAAAAAAAAAAAF7Vr185wbVxcnBo2bOjUgr5fstlsOnXqlA4cOKBjx44pIyPDpTkAgPvLxIkTDdVdunRJzZo1U5MmTdSgQQPVqVNHRYsW1fLly01OiP+1bt06Pfjgg04t1bZarfrkk09Yqg24QWBgoE6cOKFmzZo53Ttv3jwVK1ZMGzZsMCEZACCvunHjhs6ePWuo1sfHR+vXr2epNvKlsWPHOqzp1KmTAgICPJAGAAAAAAAAAAAAAAAAeR2LtQEAAAAAAAAAAAAAAAAXDRkyxKn6o0ePKiYmRqdPnzbcY7fb9cUXX6hu3bqqXLmyHnjgAdWsWVOFChVSq1attHTpUt25c8fZ6ACA+8Rzzz0nPz8/l3rT0tLUt29f7dy5082p8EdWrFihRx99VDabzXCPj4+PvvrqK3Xv3t3EZMD9xWq1avv27Xr88ced7r127ZoeeeQRNWnSRAkJCSakAwDkNbNnz5bdbjdUu2PHDj388MMmJwI879KlS4bqGjdubHISAAAAAAAAAAAAAAAA5BeW1xZ0vHtnVrnoMJUqU9SbeQAAAAAAeUxM6QkqVKCEt2MAAAAAAAAAgNcEBQXpxo0bTvV0795dn376qSQpPT1du3fv1vfff6+dO3cqMjJSgYGBKl++vJo0aaI5c+Zo/vz595zXvn17/fOf/1RQUJDLfw8AQP6VkpKikJAQl/v9/f117tw5RUREuDEV/teCBQs0ZMgQw0sXJalAgQL697//rZiYGBOTAfe3kSNHatasWS71+vj4aPjw4Zo+fbqsVqubkwEA8orQ0FBdu3bNYd3333+vqlWreiAR4HmjRo3SzJkzHdadOXNG5cuX90AiAAAAAAAAAAAAAAAA5GUT332IxdoAAAAAgJxhsTYAAAAAAACA+11ycrJq1Kihn376yam+DRs2aO/evZo9e7Zu3ryZ4xxlypTR4cOHFRwcnONZAID8p0iRIkpNTXW5Pzo6Wj/88IMbE+GXpk2bprFjxzrV4+/vr127dqlu3bompQLwswEDBmjhwoUu94eFhWnVqlVq3769G1MBAPKCixcvKioqymFdpUqVdPLkSQ8kAryjXLlyOn/+/D1rKlSooNOnT3soEQAAAAAAAAAAAAAAAPKyie8+JKu3QwAAAAAAAAAAAAAAAAB5WWhoqNauXauiRZ17oP3DDz+siRMnumWptiT9+OOPCgkJ0Z49e9wyDwCQv5QvXz5H/XFxccrMzHRTGvzSuHHjnF6qXahQIR05coSl2oCHfP311znqT0pKUocOHdSsWTNdvXrVTakAAHnByJEjDdW98MILJicBvMdmszlcqi1JZ86c8UAaAAAAAAAAAAAAAAAA5Bcs1gYAAAAAAAAAAAAAAAByqEmTJtqyZYuqV6/u7Shq2rSphg4dqvT0dG9HAQDkIg0bNsxRv91u1+rVq92UBj8bNmyY3njjDad6goKCdOLECVWuXNmkVAB+admyZYqPj3fLrJ07d6pkyZJ66aWXZLPZ3DITAJB72Ww2rVu3zmGd1WrVkCFDPJAI8I5NmzYZqnv77bdNTgIAAAAAAAAAAAAAAID8hMXaAAAAAAAAAAAAAAAAgBvUr19fhw4dUvPmzb2aw2636+2331b79u2Vlpbm1SwAgNzjlVdekdWas9tGly9f7qY0kKQ///nP+sc//uFUT1hYmE6dOqXIyEiTUgH4JZvNpuHDh7t1ZnZ2tqZOnaoSJUpoy5Ytbp0NAMhdli5daujBZ/Xr15efn58HEgHe0bFjR4c1fn5+6tevnwfSAAAAAAAAAAAAAAAAIL9gsTYAAAAAAAAAAAAAAADgJgUKFNB//vOfXLEgb/v27erbt6+3YwAAcony5ctr3LhxOZrx7bffKjIyUjExMVq8eLGbkt2funXr5vSi8lKlSunMmTMqVqyYSakA/K/JkycrJSXFlNmJiYlq06aNWrVqpeTkZFPOAAB419SpUw3VTZkyxeQkQO6XmZmpgIAAb8cAAAAAAAAAAAAAAABAHsJibQAAAAAAAAAAAAAAAMDNWrRo4e0IkqRPPvlE33zzjbdjAAByicmTJ6tixYo5mnHp0iXt2rVL/fv3V3BwMAu2nWSz2dSmTRutW7fOqb7y5cvr9OnTKlq0qEnJAPyvzMxMwwtRc2Lbtm2KiIjQq6++avpZAADPOX/+vE6ePOmwLiQkRO3bt/dAIsA7Tpw4Yaiue/fuJicBAAAAAAAAAAAAAABAfsNibQAAAAAAAAAAAAAAAMDN7ty54+0Id02ZMsXbEQAAuciRI0f04IMPyt/fX1Zrzm4jvX79uvr376/hw4e7KV3+ZrPZ1KRJE23ZssWpvurVqysuLk7+/v4mJQPwe4YMGaKMjAyHdVarVVu2bFGFChVcPis7O1uTJk1SyZIltW3bNpfnAAByjzFjxhiqe+aZZ0xOTwTldwAAIABJREFUAnjXm2++aajunXfeMTkJAAAAAAAAAAAAAAAA8hvLaws62n/+Q7noMJUqU9SbeQAAAAAAeUxM6QkqVKCEt2MAAAAAAAAAQK6SkJCgEiVyx89OCxYsqNTUVPn6+rrUf/bsWX366afy9/dXVFSUIiMjVatWLZZ7AkA+YbPZdPnyZWVnZ6tatWpKT093ac7WrVvVsmVLN6fLP7Kzs1WnTh0dP37cqb6GDRtq9+7dOV6CDsA5ycnJCg8PN/TAnD59+uiDDz6QJM2bN0+jR482tJD7Xtq0aaNPP/1UwcHBOZoDAPCeYsWKKSkp6Z41VqtV169fV+HChT2UCvA8i8ViqM5utzsuAgAAAAAAAAAAAAAAAP7PxHcfEnfZAwAAAAAAAAAAAAAAAG7m4+OTo36LxaKQkJDffO7555/X1atXFR8fr3bt2hmadfv2bSUkJDidISkpSc8995wqVaqkUaNGadiwYXr00UfVqFEjBQQEaObMmcrMzHR6LgAgd7FarYqMjFTZsmVVq1Ytl+f87W9/c2Oq/CUjI0NVqlRxeql2mzZtWKoNeMmf//xnQ0u1/fz89N57793987Bhw5SUlKSuXbsaXiL5ezZv3qzw8HD9/e9/d3kGAMB7UlJSHC7VlqRGjRqxVBv5ms1mM1T3xBNPmJwEAAAAAAAAAAAAAAAA+ZFb77RPSUrXtaR0d450G7K5hmyuIZvrcnM+srmGbK4hm2vI5hqyuYZsrsnN2aTcnS83Z7PdsXs7AgAAAAAAAADkOmFhYSpatKhTPQULFlRaWprsdrtsNpuSkpJ04cIFfffddzp48KCSk5P17rvvKiwsTFFRUdqwYYPh2WlpaU5l2bFjh2rXrq1Fixb94QKcUaNGqWbNmjpx4oRTswEAudeoUaNcXgR74MABXb582c2J8r4bN26oYsWKOnv2rFN9Xbt21bfffstSbcALTp8+rS+++MJQ7Ysvvih/f/9ffS4wMFCfffaZ9u/fr7Jly7qcIysrS+PHj1dkZKR2797t8hwAgOctWrTIUB0Pp0F+d+rUKUN1MTExJicBAAAAAAAAAAAAAABAfuTWu+3PnEjSuR+S3DnSbcjmGrK5hmyuy835yOYasrmGbK4hm2vI5hqyuSY3Z5Nyd77cnC0z8463IwAAAAAAAABArmOxWNS3b1/D9SVKlNDJkycVGBj4qxmRkZF64IEHVLduXQUHB/+qp127dobnh4eH3/04KytLmzdv1muvvaZOnTqpc+fO6t27t4YOHarx48fLYrGoefPmunTpksO5J0+eVLNmzfTTTz8ZzgIAyL169Oihjz76yKVlzna7XaNHjzYhVd519epVVaxY0dB76i/16dNHn332mUmpADjy1FNPyW53/JDxIkWK6O9///sfvl6vXj2dO3dOs2fPVsGCBV3Oc+nSJTVt2lQdO3ZUamqqy3MAAJ6zZs0ahzV+fn7q2bOnB9IA3vPAAw8Yqhs0aJDJSQAAAAAAAAAAAAAAAJAf+Xo7AAAAAAAAAAAAAAAAAJAfzZ49W4mJiVq9erXD2rVr16p06dKGZ1++fFlbt241VFunTp27S7kPHDig3r176/vvvzd8liNJSUmaP3++Jk2a5LaZAADv6dmzpyIjI9W6dWtlZmY61Xvt2jWTUuU9Fy9eVI0aNXT9+nWn+oYOHap58+aZlAqAI7t379a+ffsM1c6YMcPQgwhGjBihAQMG6Mknn9SGDRtczvb1118rLCxMkydP5kEGAJDLHT582GFNdHS0B5IA3mX0oSB+fn4mJwEAAAAAAAAAAAAAAEB+5PhOXgAAAAAAAAAAAAAAAABO8/Hx0bJly9S1a9c/rKlevbqOHDmiJk2aODV78ODBhmvHjBkjSdq1a5dat27t1qXaP5s/f75u3brl9rkAAO+IiYnR8ePHVaZMGfn6+hruK1KkiImp8o6TJ08qOjra6aXaL7/8Mku1AS/r3bu3obqSJUtq4MCBhucWLlxYn3/+ufbu3auoqChX4ykzM1NjxoxRmTJlDC8ABwB41vnz55WWluaw7uGHH/ZAGsB7bty4Yaju8ccfNzkJAAAAAAAAAAAAAAAA8isWawMAAAAAAAAAAAAAAAAmKVCggD766CO98cYbatasmYKCghQeHq46depozJgx+u6771SrVi2nZtrtdq1bt85Q7YMPPqjHH39cycnJ6tq1q+GFNs5KSkrSqlWrTJkNAPCOihUr6vz588rKylJiYqKhnqCgIJNT5X5HjhxR7dq1DS1T/KVp06bp73//u0mpABjx8ccf6/Tp04ZqFy5c6NIZDRs2VHx8vF5//XX5+fm5NEOS4uPj1ahRI3Xu3JkH3ABALrNgwQJDdYMGDTI5CeBdY8eONVQ3Z84ck5MAAAAAAAAAAAAAAAAgv2KxNgAAAAAAAAAAAAAAAGCiggULauzYsdq+fbtSUlKUkJCgQ4cOaerUqQoICHB63gcffGC49sMPP5SPj4/efPNNw0tRXbV8+XJT5wMAvGfSpEmG6kJCQkxOkrvt3LlTDRo0UEZGhuEei8Wid955R6NHjzYxGQAjhgwZYqiuWrVq6tSpU47Oeumll5SYmKj27dvnaM7nn3+u0NBQvfXWWzmaAwBwny+++MJhTaFChVS2bFkPpAG855133jFUV6JECZOTAAAAAAAAAAAAAAAAIL9isTYAAAAAAAAAAAAAAACQh3z++eeG6lauXKmwsDDZ7XYtWbLE5FRSxYoVTT8DAOB5V69e1fz58w3Vdu3a1eQ0udemTZvUsmVLZWVlGe6xWCxasWKFBg0aZGIyAEbMmjVLV69eNVS7atUqt5xZtGhRff3119qxY4dKlSrl8pzbt29rxIgRKl++vA4dOuSWbAAA1/3www8Oa2rXru2BJAAAAAAAAAAAAAAAAACQv7FYGwAAAAAAAAAAAAAAAMhDPvnkE0N1vXr1kiTFx8fr4sWLZkaSJGVmZpp+BgDA88aOHas7d+44rPP391eTJk08kCj3WbNmjTp27GjoOv3MarVq3bp1d9+vAXhPdna2Xn31VUO1zZs3V926dd16fkxMjC5evKhJkyapQIECLs85d+6c6tevr0cffVQZGRluTAgAMGr//v2Gfj7y2GOPeSAN4D0pKSmG6oYPH25yEgAAAAAAAAAAAAAAAORnLNYGAAAAAAAAAAAAAAAA8og7d+7IanV8y8/TTz999+Pz58+bGemunCwBBADkXuvXrzdUd78uiF62bJl69Oghm83mVN8333yjzp07m5QKgDNGjhyptLQ0h3VWq1UffvihaTnGjx+vK1euqE2bNi7PsNvt+uyzzxQSEqL58+e7MR0AwIj33nvPUF3//v1NTgJ41/vvv2+obvz48SYnAQAAAAAAAAAAAAAAQH7GYm0AAAAAAAAAAAAAAAAgj0hOTja0uPOJJ564+3FiYqLL51mtVvXq1UtVqlRxWBseHu7yOQCA3Mlms+nq1asO6woVKqR3333XA4lyl3nz5qlfv36y2+1O9z799NPaunWrCakAOCM1NdXwAupu3bopMjLS1DzBwcH69ttv9e9//1sREREuz8nIyNALL7ygSpUqKTY21o0JAQD38u233zqsCQ0NVXBwsAfSAN5j9N+HoaGhJicBAAAAAAAAAAAAAABAfsZibQAAAAAAAAAAAAAAACCPCAoKUkBAgMO6H3744e7HRhZxS9KECRM0fPhwDRw4UKNHj9bMmTN18uRJrVy5UmXKlHHYf/z4cUPnAADyjr179xp6H+nbt698fX1zfN7Fixe1Zs0aLVy40PD7l7e8/vrr+stf/uLSUm1Junz5sv70pz9p7NixunXrlpvTATCqX79+ysrKclhXoEABLVu2zAOJ/qtVq1b66aef9Morr+To6+vp06dVu3ZtPf7448rIyHBjQgDA/7LZbDp37pzDuoYNG5ofBvCy06dPO6yJjo72QBIAAAAAAAAAAAAAAADkZyzWBgAAAAAAAAAAAAAAAPIIPz8/paenO6w7efLk3Y+tVmO3CE2cOFFvvvmmFixYoGnTpunFF19UhQoV7p7ryFNPPWXoHABA3rFmzRpDdXPnznVp/sWLF1WlShUFBgbKarUqKipKjz32mAYMGKCgoCBNnz7dpblmGzt2rF5++WW3zJo2bZrKlCmj1NRUt8wDYNzPy/yNGDRokAoXLmxyot+aPHmyEhIS1KJFC5dn2O12ffzxxwoNDdX777/vxnQAgF/68ssvdefOHYd1Tz/9tAfSAN5j9CFJVapUMTkJAAAAAAAAAAAAAAAA8jsWawMAAAAAAAAAAAAAAAD5zC+XcxpZZhMdHX3P1wMDAx3OOHbsmONgXpaenq4PP/xQQ4cOVatWrVShQgWFh4crMjJS0dHR6tKli2bNmqVLly55OyoA5Arbt293WFOsWDHDD3H4pYMHD6py5co6efKk0tPTZbfbf/V6amqqxowZo4EDBzo920yDBw/WtGnT3DozKSlJtWrVUnZ2tlvnAri3J5980tD3yoGBgZo9e7YHEv2+0NBQbdu2Td98842KFSvm8pz09HQ9//zzio6O1g8//ODGhAAASVq9erXDGovFoieeeMIDaQDvWb9+vaE6dz2sCAAAAAAAAAAAAAAAAPcvFmsDAAAAAAAAAAAAAAAAeUivXr0c1vj5+d1dUPrTTz85rL9z5849Xw8KCnI4w+jSHG/ZtGmTatasqaeeekpvv/22tm3bprNnzyoxMVGXLl1SXFyc1q9fr5EjR6pcuXIaMWKE0tLSvB0bALzq6NGjDmuqVq3q0uyOHTsqPT3dYd17772nDRs2uHSGO9lsNtWqVUsLFiwwZf65c+ccPugCgPscOnTI0MMDJGnSpEny9fU1OZFjbdu2VUJCgsaMGZOjPHFxcapevbp69eqlzMxMNyYEgPvbrl27HNYULlxYfn5+HkgDeM+WLVsM1TVq1MjkJAAAAAAAAAAAAAAAAMjvWKwNAAAAAAAAAAAAAAAA5CHZ2dkOa5YtW6aIiAhZLBYNGzbMYX1oaOg9Xy9ZsqTDGUaWr3rLyy+/rPbt2+vMmTOG6rOysvTWW2+pWbNmunDhgqGepKQk/etf/9I777yjuXPn6vPPP9fVq1dzEhsAvOrixYtKTU11WNeqVSunZy9btkxXrlwxXN+jRw+vfk2dPn26fHx8FBsba+o5Z86c0apVq0w9A8B/Pf3004bqihUrphdffNHkNMZZrVZNnTpVFy9eVExMjMtz7Ha7Vq9erZCQEC1btsyNCQHg/vXjjz86rGnbtq0HkgDeZeR/C5JksVhMTgIAAAAAAAAAAAAAAID8jsXaAAAAAAAAAAAAAAAAQB5y69YtQ3WJiYmGZ+7du/eerxcvXtzQnNy4lO/DDz/U66+/7lLv4cOH1alTp3sulv3yyy/Vpk0bFStWTF27dtWQIUP017/+VZ07d1ZERIQ6deqkbdu2uRofALymQ4cOhup69Ojh9OwxY8Y4VZ+RkaGhQ4c6fU5OZGdn66WXXpLFYnE6b04MGjTIY2cB96uvvvpKx48fN1Q7f/58k9O4Jjw8XDt27NCXX37p8CE593Lr1i317dtXNWrU0OnTp92YEADuL4cOHTL0ILRu3bp5IA3gXWfPnnVY85e//MUDSQAAAAAAAAAAAAAAAJDfsVgbAAAAAAAAAAAAAAAAyEOCg4PdPrN///73fL1Tp06G5vTt21c2m80dkdzi+vXrGjZsWI5mHD16VO3bt//V5xITEzV69GhZLBZ16tRJW7Zs+d1em82mL7/8Uq1atdJzzz2n27dv5ygLAHjK8uXLdezYMYd1Pj4+qlu3rlOzs7OzlZCQ4HSmgwcPOt3jqnHjxsnf319Tp0712Jk/u3nzpqGljABc5+h7359VqFBBPXv2NDlNznTs2FGJiYkaMWKEfHx8XJ5z/PhxVa5cWX379uVrEAC4YMWKFYbqcvv7CuAOhw4dclgTFhbmgSQAAAAAAAAAAAAAAADI71isDQAAAAAAAAAAAAAAAOQhDRo0cPvMdu3a3fP1ihUrqmLFioZm9ejRwx2R3GLWrFm6evVqjufs2rVLFovl7n/Cw8M1Y8YMp2YsWrRInTt31p07d3KcBwDMNmrUKEN1Rt8bfuny5ctO90hSXFycMjIyXOp1RnZ2tt544w23fr0uUaKEAgICDNePHDnSbWcD+LV3331Xly5dMlS7fPlyk9O4h9Vq1ezZs3Xx4kU1btzY5Tl2u13Lli1TaGioVq9e7caEAJD/ffvttw5rQkJCFBgY6IE0gPcYfYgSS+YBAAAAAAAAAAAAAADgDizWBgAAAAAAAAAAAAAAAPKQp556Sn5+fm6bV7JkSXXt2vWeNRaLRQMHDjQ0b/PmzcrKynJHtByx2+1asmSJt2P8yqZNmzRt2jRvxwAAhzIzMw3VtWzZ0unZRYoUcbrnZ64s8nZWvXr13DrPx8dHBw4c0NmzZ1WtWjVDPe+9955bMwD4L5vNptGjRxuqbdCggWJiYkxO5F4RERHavXu3/vWvfyk4ONjlOTdv3lSvXr1Up04dnT9/3o0JASD/OnnypMOaGjVqeCAJ4F27du0yVFe5cmWTkwAAAAAAAAAAAAAAAOB+wGJtAAAAAAAAAAAAAAAAIA8JDw/XmDFj3DZv0qRJ8vf3d1g3ePBgQ/OuX7+uw4cP5zRWjh07dkwXLlzwdozfmDhxohITE70dAwDuyWo1dnvpwoUL9fjjj8tms92zLjU1VUeOHJHNZtPevXtdznXp0iXNnz/f5X5HHnnkEcXGxrp15uTJk1WyZElFRETo+PHjKl68uMMeo9cfgHNeeeUV3bhxw2GdxWLRhx9+6IFE5ujcubOSkpI0dOjQHH09OXLkiCpUqKCBAwc6/DoPAPezhIQEpaWlOazr0KGDB9IA3mVkybwk+fr6mpwEAAAAAAAAAAAAAAAA9wPuvAcAAAAAAAAAAAAAAADymPHjx+vBBx/M8ZwhQ4aof//+hmr9/PwUHBxsqHbPnj05ieUW8fHx3o7wuzIzM7Vq1SpvxwCAe7JYLIZrP/74Y3Xv3v3un6dPn67ChQsrJCREJUuWlL+/v4oUKaI6derIx8cnxwsFx44da9qC1w0bNrh13uTJk/XSSy/96nNVqlRx2Gdk+TYA52RmZmr27NmGah966CFVrFjR5ETmslqtmjdvnn788UfVr1/f5Tk2m03vvfeeQkJCtGbNGjcmBID8Y8WKFYbqnnnmGZOTAN43fvx4hzWFCxf2QBIAAAAAAAAAAAAAAADcD9z6ePeKVcMku/FfpvAksrmGbK4hm+tycz6yuYZsriGba8jmGrK5hmyuyc3ZpNydLzdn8/Pz8XYEAAAAAAAAALjvFChQQOvWrdPzzz+vlStXOt1vsVg0btw4TZo06Z7LU7OysrR9+3ZNnTpVGzduNDw/PT3d6UzuduvWLUN1O3fu1NatW3+z+NRMX331lf7617967DwAcJbVanWqfuPGjcrIyFBAQIBJif6/mzdvaurUqRo3bpxb5+7fv99ts8LDw7VkyRJ16tTpN6+dP3/eYX+5cuXclgXAfw0ZMkS3b992WOfj46Ply5d7IJFnREZGav/+/VqzZo2effZZXb9+3aU5N27c0GOPPaZ69epp/fr1ioyMdHNSAMi7tm7d6rDG399fpUuX9kAawLuMfL9l9MF9AAAAAAAAAAAAAAAAgCNuXawdFGr+L0S4imyuIZtryOa63JyPbK4hm2vI5hqyuYZsriGba3JzNil358vN2aw+uXPhNwAAAAAAAADkd4GBgVqxYoX69++vmTNnav/+/UpISHDY17JlS82aNUsNGjT4w5qsrCy9/fbbmj59ui5fvux0ttywLCo0NNRhTcGCBdWwYUM1bdpUzZo1U+vWrXXnzh3Tsx08eND0MwAgJ8qVK6crV64Yrk9PT/fIUu2f7dy5063zUlJS7vm++L9CQ0MVFRWlf/zjH1qxYoXS0tIUGhqq8PBwRUdHq2fPnn/Ym5SU5HB+zZo1DWcB4FhKSoqWLl1qqLZv376Gvo/Ma7p3765u3bpp8ODBWrhwoWw2m0tzDh48qDJlymjw4MGaO3eu0w9iAID86MSJEw5rPPm9MpDb1a9f39sRAAAAAAAAAAAAAAAAkE9YXlvQ0f7zH8pFh6lUmaLezAMAAAAAyGNiSk9QoQIlvB0DAAAAAAAAACDp9u3bSklJ0ZkzZ7Rnzx6dPn1aVqtVRYsWVenSpdWhQweVLVv2njMSExPVpUsX7d6926UMfn5++umnnxQSEuJSv7skJycrLCzMYd2+ffvuLlN9//33NXDgQNntdgddOWOxWJSZmSlfX19TzwEAV125ckVRUVHKysrydpQ/5K6v1RcvXlTNmjWVkpLisDYkJETJyckun2Wz2eTj4+OwbuXKlerVq5fL5wD4tS5dumj9+vUO6/z9/XX9+nX5+fl5IJX3xMfHq3Pnzjp8+HCO5gQHB2vp0qXq2rWrm5IBQN5UtGhR3bx58541Tz/9tFasWOGhRID3WCwWhzUzZszQyJEjPZAGAAAAAAAAAAAAAAAA+dnEdx8Sv5kFAAAAAAAAAAAAAAAA5BMFCxZURESEIiIi1LRpU6f7s7Ky1LFjRx04cMDlDD169PD6Um1JCg0NVYUKFXTmzJl71jVs2PDuctYBAwaoRIkSGjhwoC5fvuzUefXq1dPgwYPVp08fBQQE3LPWbrfr6tWrKlGCB1cCyJ3Cw8P1n//8R88++6yOHz/u7Ti/y2azyWq1OqyLi4vT2rVrdfbsWbVv316dOnWSv7+/JCk2NlaNGjVSenq6oTP//Oc/5yiz0feWtLS0HJ0D4P+Lj4/X559/bqh2zJgx+X6ptiSVLl1ahw4d0scff6z+/fs7XAb7R1JSUtStWzc1bNhQ69evV0REhJuTAkDuZ7PZlJqa6rCucePGHkgDeNetW7cM1dWrV8/kJAAAAAAAAAAAAAAAALhfOP6NAgAAAAAAAAAAAAAAAAD3hRkzZuRoqbYkzZ49201pcq5BgwaG6mJjY+9+3LlzZ8XFxWnOnDlq0qSJfH1979k7adIkHTx4UAcOHNCAAQPk7++v4sWLOzwzLi7unq8fPXpUL7/8slq0aKEqVaqoY8eOmjJlisNF4QDgLo0bN9axY8e0Y8cOb0f5XcuXL//D127cuKGWLVuqQIECio6O1tixY/Xuu+/qscceU0BAgIoWLaq6deuqVq1ahpdqS/9dOJ4TJUuWlMVicVj3/PPPKyEhIUdnAfivJ5988u5DVO4lODhYEyZM8ECi3KNnz55KTk5W//79DT2o4I/s27dPkZGR+tvf/iabzebGhACQ+8XGxhp6n+nQoYMH0gDetXHjRkN1zZs3NzkJAAAAAAAAAAAAAAAA7heW1xZ0vHsHV7noMJUqU9SbeQAAAAAAeUxM6QkqVKCEt2MAAAAAAAAAAHIoOztbERERSk5Odqm/SJEiWrp0qbp37+7mZK5788039be//c1hna+vr1JTU1WwYMHfvJaWlqa4uDglJiYqOTlZN27cUOnSpVWrVi1FRUX97ryaNWvq2LFjDs89cOCA6tWr96vPZWdn66WXXtKsWbP+cDlXt27dtGTJEgUHBzs8AwDcYevWrfrTn/7k7Ri/UqdOHR06dOg3n1+xYoUGDBigjIwMt55Xs2ZNHT16NMdzgoODdf36dYd1VqtV8+fP18CBA3N8JnC/OnjwoOrXr2+odtGiRXr22WdNTpR7nT17Vp07dzb0Pey9hIWFacWKFerYsaObkgFA7mbk5w5Wq1V37tzxUCLAe+rVq/e7/0b7X0aW0QMAAAAAAAAAAAAAAACOTHz3IVm9HQIAAAAAAAAAAAAAAACA91mtVl27ds2l3rJly2rXrl25aqm2JD366KOyWCwO67KzszVlypTffa1QoUKqV6+e2rdvryeffFLPP/+8HnrooT9cqi1JkZGRhvI98MADGjVqlDIzMyVJNptNvXv31syZM++5ZOizzz5Tw4YN3bLgFQCMaNWqlerUqePtGL8SGxv7qz/fuHFDLVq0UJ8+fdy+VDskJER79uxxy6xGjRoZqrPZbBo0aJBiYmKUmpoqSbp165ZOnjypbdu2acOGDXffPwD8vt69exuqK1Wq1H29VFuSypcvr9jYWC1fvlyFChVyeU5SUpIeeughNWvWTFeuXHFjQgDInYx8j1ikSBEPJAG8Lz093dsRAAAAAAAAAAAAAAAAcJ9hsTYAAAAAAAAAAAAAAAAAWa1WhYSEON0XExOjw4cPq0aNGiakyply5cqpS5cuhmrnzZuntLQ0t5zbsGFDQ3V2u10zZ85U8+bNdfr0aQ0ePFgfffSRod5Tp06pXbt2Sk5OzklUADBs27ZtKly4sFtn+vr6/uYBCIMHD1aHDh0c9t65c0e1atVSvXr1FBoaqqCgIG3fvt2t+X7OuGfPHgUGBrpl3rJly2S1Gr99d9euXSpSpIhCQkJUqFAhValSRa1atdIjjzyigIAAPfLIIyzYBn7Hxo0bdfz4cUO1ixYtMjlN3tG7d2+lpKSoT58+hh5Q80d27typyMhIjR07VjabzY0JASB3+f777x3WlCpVygNJAO+y2+06ceKEw7q5c+d6IA0AAAAAAAAAAAAAAADuFyzWBgAAAAAAAAAAAAAAACBJCg0Ndbpn586daty4sVasWKE7d+6YkCpnZsyYoYCAAId1KSkpWrlypVvO7Nmzp1P1+/btU6VKlfTee+851ZeQkKAXX3zRqR4AcFXRokW1bds2RUVFGe45duyYLl26pDlz5ujhhx9WTEyM5syZo5s3b8putysrK0s2m003b97Ud999p8OHD2v+/PmKjIw0ND82NlaHDh3StWvXXP1rOfTxxx+rcuXKbptXsmRJPfzww073paSk/OZzNptNGzZsUFhYmLZu3eqOeEC+0b9/f0N1VatWVceOHU1Ok7f4+vrqgw8+0IkTJ1SW1e02AAAgAElEQVS1alWX52RnZ2vatGmKiIjQpk2b3JgQAHKPCxcuOKyJjo72QBLAu+Li4gzV1axZ0+QkAAAAAAAAAAAAAAAAuJ+wWBsAAAAAAAAAAAAAAACAJKlMmTIu9Z04cUJ9+vRR9erVtXLlyly1YLty5cqGl0/v3bvXLWfWqVNHnTt3dsssR5YuXaodO3Z45CwA+H/s3XmczXX///HnObMwM4wxxowlZM2+ZF/Lmi2UCEWuQakIV1m6vhIpiULIEqYsUcpVIdlGl724CMm+TYgZTGMwxsw45/fHddOvBeczZ87nc86Yx/1269aY8/y83k/nxixuZ16fGjVq6PTp04qPj9eQIUPumh0+fLgqVqyowoUL66WXXtLKlSu1detWvfTSS8qTJ8+fsnny5FHNmjVVtWpVSVLNmjVN+z1kRqVKldSpUyePz/3444/l5+fnsXlXr15Vq1atdPbsWY/NBLKz+fPnG1p0KkmLFi0yuU32VbZsWR08eFDz5s1TcHCw23MuXryoVq1aqXHjxrp48aIHGwKA912+fNllpnbt2hY0Abzr4MGDhnIPPfSQyU0AAAAAAAAAAAAAAACQk7BYGwAAAAAAAAAAAAAAAIAk6e2331ZgYKDb1x85ckRPP/20/P39NWHCBMXHx3uwnfvGjBljKOfJvjNnzlT+/Pk9Nu9uBg0aJKfTaclZACBJkZGRmjRpkpxOp9LT05Wenq4NGzZoxIgRat68uQYNGqTx48e7Pb9bt24ebOue/Pnza8OGDabMDg8P15IlS2Sz2Tw2My0tTbVq1VJGRobHZgLZkcPhcLn4/5Z69er5zCJ/XxYdHa3ffvtN3bp1y9LHrS1btqhw4cIaOXKkHA6HBxsCgHecPn3a0I3FmjdvbkEbwLs2btxoKGe386OMAAAAAAAAAAAAAAAA8BxejQIAAAAAAAAAAAAAAABAklSnTh3NmzfPI0tuhg8frvvuu08DBgxQcnKyB9q574svvjCU8/f399iZRYsWVWxsrCIiIjw280527dqlH3/80fRzAOB2/P395e/vr6ZNm+rtt9/W+vXrNWXKlL/lHA6HMjIylJqaqpSUFF29elVJSUlKTExUQkKC4uPjde7cOZ0+fVpXrlxRrly5vPC7+Z+IiAgdO3ZMkZGRpp3RpUsXzZgxQ35+fh6bef78ebVq1cpj84Ds6J133tFvv/3mMmez2bR48WILGt0bAgMDtWTJEu3fv19lypRxe05GRobeeustFS5cWLGxsR5sCADWW7NmjcuMzWZT7dq1LWgDeFd4eLjLTL58+SxoAgAAAAAAAAAAAAAAgJzEcz8JBgAAAAAAAAAAAAAAACDbe/rpp1WyZEk1atQoy7MyMjL0wQcfaOXKlXrvvffUuXNnDzTMnJiYGPXp08dQtmTJkh49u0aNGtqyZYueeOIJ7d+/36Oz/2r58uV68MEHTT0D8GUzZszQ2rVr5XA45HQ65XQ65XA4fv/vj+/74///+rarx+70vj8+JulPb//xfXf676+P//HXRh+79fbd/u/qfXd6/HY5I+/PjgoVKqTDhw8rNDTU9LP69++vNm3aqGnTpjp58qRHZn733Xf6+uuv1bFjR4/MA7KTjIwMjR071lC2bdu2Hv/aLyeoWLGijh49qlmzZmnIkCFKTU11a05CQoJatGihJk2a6MsvvzS0jBMAfM327dtdZoKDgz1y8zLA16Wnp7vMdO/e3YImAAAAAAAAAAAAAAAAyElYrA0AAAAAAAAAAAAAAADgTxo2bKi0tDTNmDFD48eP1/nz57M0Ly4uTk888YS6d++uqVOnKiIiwkNN/7/ffvtNhw8fVqlSpRQZGSmHw6FXX31VEyZMMDyja9euHu/1wAMPaNeuXZo5c6YGDx7s8fm3zJ49W6NHjzZtPuCrkpOT1bJlS+3YscPbVeCjbDabnn32Wc2YMUNxcXH6/PPPFRsbq/379yshIUEOh0M2m00FChRQ1apV9fXXXys4ONiyfiVKlNCJEyf0yiuvaNKkSR5ZUv7SSy+xWBs50pAhQ3T9+nWXOT8/Py1YsMCCRveu/v37q3fv3nrqqaf05Zdfuv2xa9OmTYqKitK//vUvjRkzxsMtAcBchw4dcpmJioqyoAngfWlpaS4z/v78GCMAAAAAAAAAAAAAAAA8y+7tAgAAAAAAAAAAAAAAAAB8T0BAgAYNGqS4uDhNmjRJRYsWzfLMJUuWqFKlSlq9erUHGkonTpzQM888o7Jlyyo8PFz169dXVFSUbDab/Pz8MrVUu0qVKqpbt65Hev1VYGCgBg0apF9//VUVK1Y05YysLj8HsqMVK1aoUKFCLNXGHUVGRmrXrl2aNWuW7Ha7SpYsqWHDhmnNmjU6e/as0tPTdfPmTWVkZCg+Pl7r1q2zdKn2H7377rvavXu3ChYsmOVZv/zyy++fC0NDQ/X000/r9OnTHmgJ+K6rV69q9uzZhrJPP/20wsPDTW5078udO7eWLVumPXv2qFSpUm7PycjI0BtvvKFChQpp06ZNHmwIAOYycjMHvgZDTmFkabbdzo8xAgAAAAAAAAAAAAAAwLN4RQoAAAAAAAAAAAAAAACAOwoMDNSQIUMUFxenzz77TDVq1MjSvISEBLVr106ffPJJlubExsaqRo0aWrBggY4dO5alWX5+fpo1a5ZsNluW5rhSuHBh7du3T0OHDjV8zcCBA7Vu3TqXudy5c2elGpDtjBgxQh06dDC0zA45j5+fn/r27atz585l+fOWlapXr67z58/rqaee8sg8h8OhK1eu6JNPPlHx4sVVsmRJvfPOO0pLS/PIfMCXREdHKz093WUuV65cmjVrlgWNco6qVavq+PHjmjp1apa+Jo2Pj9dDDz2kFi1aKDk52YMNAcAcfn5+LjP169e3oAngfQ6HwyMZAAAAAAAAAAAAAAAAIDNYrA0AAAAAAAAAAAAAAADAJT8/P3Xt2lW7du3S559/nqXlUA6HQ71799bOnTvdun779u1q3769xxbujR07Vg0aNPDILFf8/Pw0YcIEffbZZypSpMgdc7ly5dKrr76qKVOm6L777nM5NzU11ZM1AZ83bdo0b1eAj6lVq5ZatWqlxYsXKy0tTXPmzJHdnv1eJmu327Vo0SKtX79eDRs2VLly5VSwYEEFBQUpV65cqlixotuzT506pREjRig4OFiNGjVSbGysB5sD3hMfH69ly5YZyg4ZMoQbkphk4MCBunTpkjp27JilG9bExsYqIiJC48aNu+3jZ8+e1dy5cxUdHa3atWurYMGCCggIkN1uV0hIiEqUKKHRo0ezvBOA6Yws1s7IyLCgCeB9TqfTZebAgQMWNAEAAAAAAAAAAAAAAEBOYhs9q/Xvr1y5/4ECKlI81Jt9AAAAAADZTINioxQSUMjbNQAAAAAAAAAAFnM6nVq3bp1Gjx6t7du3uzWjSpUq2rNnT6YWn165ckUVK1bUmTNn3Drzr/r166fZs2dnafmfu65du6ZPP/1Uq1at0s8//6zr168rIiJCDz30kF5++WUVLVpUknT48GGVL1/e5TwjS4yAe8E333yj9u3be7sGfEjfvn01Z84cb9ewTGBgoNLT0z0yKzQ0VNHR0Zo8ebJH5gHe0KxZM3333Xcuc3nz5lVSUlK2XLqf3fz44496/PHHderUqSzNsdvtatSoka5evaq4uDglJSXp5s2bhq7NnTu3+vbtq4kTJ7JMPYsuXryoYcOGacOGDbp8+bKuX7+usLAw1axZU5988onCwsK8XRHwigYNGrj895C6devq+++/t6gR4D09evTQkiVL7ppp3769VqxYYVEjAAAAAAAAAAAAAAAA3OvGzG4jXhUMAAAAAAAAAAAAAAAAINNsNptatWqlrVu3as2aNWrXrl2mZ/z000+GliD+0QcffOCxpdr//Oc/vbZUW5JCQkLUp08fLVu2TIcOHVJcXJx27dqlSZMm/b5UW5K+/PJLr/QDfNW4ceO8XQE+pE6dOjlqqbYk/etf//LYrOTkZE2ZMkUPPPCAEhMTPTYXsMqhQ4f0n//8x1D2rbfeYqm2RWrUqKGTJ09q8uTJypUrl9tzHA6HNm3apN27d+vSpUuGl2pLUmpqqqZPn67Q0FD17NlTycnJbvfIqWJjY1WrVi1FRkbqo48++n25+Y0bNxQfH69Vq1YpKioqx30eBm7x9/d3mcnMxy0gOytQoIDLTN68eS1oAgAAAAAAAAAAAAAAgJzE7nR6u8LtJV26rt8uXfd2jTvy1W48b+7heXOPrz9vEs+du3y1G8+be3je3MPz5h6eN/fwvLnH1583iecOAAAAAAAAAJAz3FqwvXLlSu3fv19lypTJ1PVr1qzJVP7zzz/PVP527Ha7pk+frvfee89rS7Uz49NPP3WZeeCBByxoAnhfRkaGduzY4e0a8BGVK1fW5s2bvV3Dci+88ILHZx45ckSlSpVSamqqx2cDZurWrZucBl4QHxkZqYEDB1rQCH80ePBgJSYmunUTHk9JT0/XokWLlD9/fj366KM6d+7cbXMOh0M//vijpk2bpujoaDVo0EDFihVTSEiIAgMDFRISovvuu0916tRRt27dNHbsWK1atUpJSUkW/47MlZaWptdee00FCxZUixYttGvXrrv+HUtLS9Ozzz6r9u3bW9gS8A1+fn4uMxkZGRY0AbzvjzeIu5OAgAALmgAAAAAAAAAAAAAAACAn8Xc6nT75w2EnDl+SzSnlb3ift6vc1qlDl3yyG8+be3je3OPrz5vEc+cunjf38Ly5h+fNPTxv7uF5cw/Pm/t47gAAAAAAAAAAOU2lSpV09OhRLV++XB07djR0zU8//WR4/vXr17V7925360mS8ubNq6VLl6p169ZZmmOVhIQE7d2712WuYcOGFrQBvG/27Nksp8vhSpYsqfbt26tp06Z67LHHvF3HKyIjI1WiRAnFxcV5dO7ly5fVtm1bbdiwwaNzAbNs2rTJ0NdJkjRz5kyT2+BOgoODtXLlSu3cuVOdO3fW6dOnvdLD4XBo5cqVKlKkiEJDQ1W3bl1dvnxZZ86cUWJiossbC6SnpyslJUVnz57Vzp07//SY3W5XSEiIChQooPvuu09ly5ZVlSpVVLt2bdWpU0eBgYFm/tY8YsuWLXrzzTcVGxvr1tda33zzjebPn69nnnnGhHaAb/L393eZuXnzpgVNAO+7fPmyy4wv/vwiAAAAAAAAAAAAAAAAsjfXr+ICAAAAAAAAAAAAAAAAgEzo0KGDLl++rHz58rnMrl69WhcuXFDBggVdZs+ePZulXhUqVNDSpUtVuXLlLM2x0oEDBwzlHn30UZObAL7hgw8+MJQrXry48ubNK5vNJpvNJrvdLkm/v33r/X/8taQ/PXant2/9+tb77nbNX6/z8/P702O3Hr/1/j++fbvsrf/+mv/j+279+naP/fFtf3//P2VuPfbH//8x5+/v/6fHbpe/lTH6vj8+duttGHPixAkNGzZM77//vkeXzX/33XeKiYlRdHS0x2YCZundu7ehXKlSpfT444+bWwYu1a5dW7/88osmTJig1157TWlpaV7rkpycrHXr1nlsnsPh0JUrV3TlyhWdOnVKW7Zs+dPjUVFR6tixo/71r3+pRIkSHjvXXampqXrttde0ZcsWnThxQomJiR75XPLcc8/pscceU2hoqAdaAr7Pz8/PZYbF2sgpjNw448KFCxY0AQAAAAAAAAAAAAAAQE7CYm0AAAAAAAAAAAAAAAAAHhcaGqpVq1apbdu2LrMNGzbU2rVrdf/99981d/nyZbe6VK9eXc8++6z69OmjwMBAt2Z4S2JioqFcx44dTW4CeF9SUpIOHTrkMnffffcpLi7OgkaA99jtdr377rsaOXKknnrqKX377bdyOp0emd2/f3+1a9dOUVFRHpkHmOHzzz/XyZMnDWXnz59vchtkxrBhw9S/f3916dJFa9eu9XYdS8THx+vDDz/Uhx9+qOLFi+uzzz5TvXr1LO/hcDj0j3/8Q4sXL/boTRluuXHjhtq1a6fNmzd7fDbgi/z9Xf9IFou1kVMEBAS4zOTOnduCJgAAAAAAAAAAAAAAAMhJ7N4uAAAAAAAAAAAAAAAAAODeVK5cOUO5o0ePqmTJktq2bdtdc2FhYYbmDRo0SHPmzNGqVat0/vx5/fjjj3r++eez3VJtSYY722w2k5sA3jdu3DhDi4OfeeYZC9oAviEsLEzffPON9u/fr0qVKqlMmTIaMGCAPvzwQzVs2FB+fn6Znpmenq4mTZqY0BbwnBdffNFQrkaNGmrUqJHJbZBZoaGhWrNmjbZv364iRYp4u46lfvnlF9WvX19Dhgyx9NyUlBSVL19eCxYsMGWp9i1btmzRkiVLTJsP+BIWawP/X1BQkMuMkeXbAAAAAAAAAAAAAAAAQGawWBsAAAAAAAAAAAAAAACAKUqVKqXSpUsbzrdp00aHDh264+PFihVTcHCwyzlRUVHq27ev2rRpo6ioKMPn+6KQkBBvVwB8xieffOIyY7PZNGLECAvaAL6lYsWK2r9/v44ePapp06apX79+2rJli1JSUjRu3DgVL148U/OOHDmiOXPmmNQWyJopU6bowoULLnM2m02ffvqpBY3grnr16uns2bMaO3Zsjlu2OWXKFMtuBhIfH68SJUro6NGjlpzXr18/ORwOS84CvMnIx61jx45Z0ATwvpkzZ7rMZPZ7EgAAAAAAAAAAAAAAAMAVFmsDAAAAAAAAAAAAAAAAMIXNZtMLL7xgOJ+cnKxOnTopPT39to8HBgYqT548LuccOHDA8Jm+LiIiwmXGz89PTqfTgjaA9xw/fly//vqry1zFihUNfZwAcorAwEC9+uqriouL04kTJ1SvXj3D144dO9bEZoB7HA6HRo4caSjbtGlTlStXzuRG8ISRI0cqISFBzZs3N3xNSEiISpcurbZt22rkyJF6/PHHs93XAAsWLNCsWbNMPWPfvn0qVaqULl68aOo5f3Tt2jWNHz/esvMAbzFyI6+8efNa0ATwrrVr1xrKZbfP0wAAAAAAAAAAAAAAAPB9LNYGAAAAAAAAAAAAAAAAYJr+/furfPnyhvOHDx/WZ599dsfHExISXM64fv264fN83YYNG1xmHA6HBU0A7xo9erSh3MCBA80tAmRjJUuW1Pbt2/X8888byp85c0apqakmtwIyZ8SIEbp27ZrLnN1u1+LFiy1oBE8JCwvT+vXrtXnzZnXp0kVly5ZVUFDQnxZov/7669q4caPS09N19epVHTt2TN98843Gjh2rZcuW6fLly3r//fcN3ZzGVwwaNEgpKSmmzF69erVq1qxp2vy7mTRpkuVnAlarUqWKy4yRz1lAdvfII48Yyj3wwAMmNwEAAAAAAAAAAAAAAEBOw2JtAAAAAAAAAAAAAAAAAKYJDg7WF198oaCgIMPXLFq06Lbvdzqdhq6PjIw0fJYvczgc+vDDD13mihYtKpvNZkEjwHtWrFjhMhMQEKB+/fpZ0AbI3mbMmKESJUq4zDmdTu3Zs8eCRoAxqampev/99w1lu3TpoqioKJMbwQyNGjXS0qVLdeTIEaWkpPxpgfbo0aPVpEkT+fv73/Zau92ul156SRcuXNDChQt13333Wdw+89LS0vT22297fO7s2bPVtm1bZWRkZHlWYGCgHn/8cZ06dUo7duww9L3HpUuX9O9//zvLZwO+rE6dOi4zDodDiYmJFrQBvGPnzp2Gcv7+/mrWrJnJbQAAAAAAAAAAAAAAAJDTsFgbAAAAAAAAAAAAAAAAgKkqVaqkbdu2Gc5v2LBBKSkpf3v/5s2bDV1fvXp1w2f5svfff18HDhxwmatdu7YFbQDv2bJliy5fvuwyV79+fdntvCwSMOKrr74ylOPGDfAlzz33nNLS0lzmAgICFBMTY0Ej+LKnn35ap0+f1po1a1SuXDnD1/n5+SksLEzlypXTI488ogEDBqhnz54aOHCg2rZtq4oVKyoiIkKBgYEe6/rxxx97ZE5qaqree+89BQQEqH///oZvTHQnRYoU0TvvvKPr169r2bJlKlGihGrXrq0WLVoYun748OFZOh/wdVWqVDGU27Fjh8lNAO8xsmBeklq3bq2CBQua3AYAAAAAAAAAAAAAAAA5jb+3CwAAAAAAAAAAAAAAAAC491WvXl2XL1/Wgw8+qOPHj981m56erv379/9tOc/06dMNndW4cWO3e/qSrVu3Gsp17drV5CaAd40ZM8ZQ7v/+7/9MbgLcO2JjYw3lYmJiVLduXZPbAK5dvHhRn3zyiaFs//79FRwcbHIjZBetWrXS4cOHtXPnTr3++us6cuSIEhISFBAQoEKFCql06dKqXLmy6tatq4YNGyoiIsLw7IyMDP3000/asWOH9u7dqyNHjuj06dO6cOGCfvvtN8Nzzpw5o5MnT6pkyZKZ/v2lpqZq6tSp+vjjj3X48GE5HI5Mz/ij4OBg1a5dW++8884dP/6vXLlSQUFBLs86duyY9uzZc8/c+Aj4K39/fwUEBCg9Pf2uua1bt6p169YWtQKsc+LECcPZ+fPnm9gEAAAAAAAAAAAAAAAAORWLtQEAAAAAAAAAAAAAAABYIjQ0VAcOHFCuXLlcZhMTE//06/T0dH377bcur3vwwQdVoUIFtzv6CqfTqQ0bNrjMlSlTRp07d7agEeAdDodDmzZtcpkLCQlRq1atLGgE3BvKlCljKDdnzhx169ZNTZs2NbkRcHe9evXSzZs3XeaCgoI0adIkCxohu6ldu7ZWrVrl0Zn+/v6qUaOGatSo8bfHHA6HvvrqK8Nfq9erV09xcXHKnTu34fOPHj2q6tWrKyUlxfA1t9OoUSONGjVKjRs3NnR+YGCgunbtqk8//dRldsCAAdqyZUuW+gG+LDQ0VJcuXbprZs2aNRo7dqxFjQDrlC5d2lDuscceU3h4uMltAAAAAAAAAAAAAAAAkBPZvV0AAAAAAAAAAAAAAAAAQM7gcDhUsWJFw9k/2r17t65everyupdfftmtbr7mzJkz+u2331zmkpOTFRAQYEEjwDsWL16stLQ0l7k2bdpY0Aa4dzz66KMKDAx0mXM6nWrWrJkuXrxoQSvg9o4fP67Vq1cbyr7++uvy9/c3uRHgmt1u1+OPP6709HRD+YSEBIWEhKhhw4bauHGjy/yRI0dUrVq1LC3VDggI0H/+8x9t3rxZLVu2zNRS72nTpslms7nMbdu2jc8huKdFRUW5zCQkJFjQBLCWq4Xyf7Rw4UITmwAAAAAAAAAAAAAAACAnY7E2AAAAAAAAAAAAAAAAANNdu3ZNfn5+On78uKH8unXrNH36dM2YMUMrVqzQsmXLDF3XtWvXrNT0GUlJSYZyCQkJatOmjU6dOmVuIcBLJk2aZCg3ZswYk5sA9xa73a7atWsbzhcsWFB2u10VKlRQ69atNWTIEC1cuFDHjx//280wAE/r0aOHnE6ny1x4eLiGDx9uQSPAOH9/fzVq1MhQ1uFwaNu2bXr44YdVoEABvfTSS0pOTv5b7ujRo6pWrZquX7/udq88efJo//79euihh9y6PiIiQg0aNHCZczqdGjhwoFtnANlBzZo1XWZ+/fVXC5oA1po6daqhXPPmzRUSEmJyGwAAAAAAAAAAAAAAAORULNYGAAAAAAAAAAAAAAAAYKobN26oXbt2mbpmypQpGjhwoF588UV16NBBEydOdHlNrVq15O/v725Nn1KgQAHZbDZD2dWrV6tmzZo6cuSIya0Aa6Wmpmrv3r0uc5GRkapYsaIFjYB7S2YXnTqdTh06dEhr1qzRlClT1KtXL5UpU0b+/v6KjIzU6NGjlZaWZlJb5FQ7d+7Ujh07DGWnTJlichvAPa+99lqmr0lMTNS0adMUFhamBx98UF9//fXvjw0YMECpqalu94mKitLJkydVrlw5t2dI0owZMwzlvvrqqyydA/iyDh06uMykp6fr6NGjFrQBrPPGG28Yys2ZM8fkJgAAAAAAAAAAAAAAAMjJWKwNAAAAAAAAAAAAAAAAwFRvvfWWNm7caPo5zZs3N/0MqxQpUkQdO3Y0nE9MTFTXrl2ztGAP8DXvvvuuHA6Hy9yTTz5pQRvg3tOlSxeFh4dneY7T6dSFCxc0ZswYhYeHa8uWLR5oB/zP008/bSh33333qWfPnia3AdzTqlUrhYSEuHWt0+nUjz/+qE6dOslms8lms2nt2rVud6lQoYJOnTqliIgIt2fcUrVqVZUpU8ZlLjU1Vbt27cryeYAvat++vaHcZ599ZnITwDrp6emGsyVLljSxCQAAAAAAAAAAAAAAAHI6FmsDAAAAAAAAAAAAAAAAMM2NGzc0a9YsS87KkyePJedY5eWXX85Ufu/evfroo49MagNYb968eS4zNptNo0aNsqANcO+x2+2Ki4vz6Mxr166pSZMmGjNmjEfnImf65ptvdOTIEUPZmJgYk9sAWfP44497u4JatWql/fv3K3fu3B6b+c477xjKbdq0yWNnAr4kd+7cypcvn8vchg0bLGgDWGPhwoWGcosWLTK5CQAAAAAAAAAAAAAAAHI6f28XAAAAAAAAAAAAAAAAAHDvWr58uS5cuGDJWfXq1bPkHKs0bNhQ1apV0969ew1fs2jRIj3//PMmtrKG0+nUmTNndOTIEd24cUOFChVShQoVFBQU5O1qsEh8fLxOnTrlMleqVClFRESYXwi4R+XJk0fx8fGKiory2Eyn06nRo0fr9OnTmjt3rsfmIufp16+foVzFihXVsmVLk9sAWfPxxx9r3759mfra3hNsNptKly6tGTNmmPL3xOjC8EOHDnn8bNwbUlJStGzZMsXGxurSpUsKCwvT/fffrzJlyqhixYqqUqWKR5fBm6FcuXLauXPnXTM///yzRW0A87344ouGct27dze5CQAAAAAAAAAAAAAAAHI6FmsDAAAAAAAAAAAAAAAAMM2JEycsO6tatWqWnWUFm82mHwSTc1UAACAASURBVH74QY0bN3a5pOuWH3/8UQ6HQ3a73eR25rh27ZpiYmI0efJknTx58k+P5cqVS40aNVLLli3Vrl07Va5c2UstYYXXX3/dUO7ZZ581uQlw74uMjFRMTIyio6M9OnfevHlKT0/XtGnTFBoa6tHZuPfNmTNH586dM5T95JNPTG4DZJ3dbtfu3btVtWpVSxbsli1bVk899ZRefvll5cmTx9Sz7r//fpc3RLHy+0L4tpMnT2rBggVat26dfv75ZyUlJbm8pmDBgurRo4dGjx6tsLAwC1pmTqNGjVx+z37hwoVs/b06cMuNGzeUmprqMteiRQv+vAMAAAAAAAAAAAAAAMB0vEIFAAAAAAAAAAAAAAAAgGkOHjxoyTlVq1ZVwYIFLTnLSrly5dK0adMM569fv66rV6+a2Mg4h8Ohffv26cMPP1R0dLSqVaumjh07asWKFXI6nX/LHz58WDVr1tRLL730t6Xa0v+WN8XGxmrEiBGqUqWK6tSpo379+un77783tNQJ2csXX3zhMuPn56fBgwdb0Aa49/3jH//QxIkTPT53wYIFCgsLU7ly5XT8+HGPz8e9yeFwaOjQoYayDRo0UPXq1U1uBHiG3W7Xnj171KFDBwUEBJh2Tt++fXXkyBG9/vrrpi/VlqRChQq5zJw9e9b0HvA9DodD69atU9++fVWhQgXlzp1bpUqV0ujRo7V161ZDS7Wl/y2lfv/99xUeHq5KlSopJibG5OaZ07lzZ5cZp9OpqVOnWtAGMJfRm2DVqVPH5CYAAAAAAAAAAAAAAACAZBs9q/XvP6F0/wMFVKR4qDf7/O5y4nXJaVO+Arm9XeW2Ll9K9cluPG/u4Xlzj68/bxLPnbt43tzD8+Yenjf38Ly5h+fNPTxv7sspz12DYqMUEuD6B+QAAAAAAAAAADnTmjVr1Lp1a9PPmT9/vnr16mX6OVbbs2ePatSoYThftGhRnTlzxsRGxiQkJKhHjx6KjY29Y2bRokXq2rWr/Pz8NHXqVA0ZMsTt82w2m8qXL6+goCANHDhQ1atXV+XKleXv7+/2THiP0T/3tWvX1o4dOyxoBOQcCxcu1LBhw3T+/HmPz65bt66+//57j8/FvWf06NEaM2aMy5zNZlNcXJyKFStmQSvAsxwOh6ZPn67Jkyfr1KlTHptrs9l07tw5RUVFeWymKwULFtTFixddZhISEixqBG9xOByaP3++li1bpl27dikhIUEOh8OUswoUKKBly5bpoYceMmW+UQ6HQ3Xq1NGuXbtcZu12u65cuaLg4GALmgGe53Q6ZbfbDWWTkpKUL18+kxsBAAAAAAAAAAAAAAAgJxszu43vLtYGAAAAAGQPLNYGAAAAAAAAANxNYmKiChUqpPT0dNPOaN++vZYvXy6bzWbaGd6waNEiPf/887p69arha7p166YlS5aY2Mq1M2fO6OGHH9bx48e92iNv3rxq2LChHn74YXXs2FHly5f3ah8Y17FjRy1fvtxlbunSperSpYsFjYCc56uvvtLQoUN1/PhxOZ1O1xcYtHv37kzdMAI5T1pamvLly6fU1FSX2Q4dOujrr7+2oBVgrpMnT2r48OFasWKFoT/7d+Ln56cFCxaoR48eHmznmpHvw6Kioky5aQN8Q0ZGhl555RXNnDlTaWlplp7dvXt3LVq0yPCyX09yOBx68MEHtXfvXsPXNG7cWJs2bTKxFWCesWPHatSoUS5znTt31hdffGFBIwAAAAAAAAAAAAAAAORkY2a3kfWvHAMAAAAAAAAAAAAAAACQY4SHh6t///6mzA4MDFS7du308ccf33NLtd9880317NkzU0u1bTabBg8ebGIr186dO6dmzZp5fam2JF25ckWrV6/WiBEjVKFCBXXq1Em//PKLt2vBgHXr1rnM5M6dm6XagIk6deqko0ePKjU1VRs3btTEiRPVs2dP1atXT8WKFVPu3Lndmvv00097uCnuNS+99JKhxcJ+fn6aP3++BY0A85UsWVJLly7VtWvXtGDBAlWsWDHT39+EhYVp3759li/VlqSIiAiXmQoVKljQBN4wYcIE5cuXT++//77lS7UlacmSJYqMjNQPP/xg6bkZGRmqWrVqppZqS9LmzZv1wQcfmNQKMM+KFSsMLdWWpEaNGpncBgAAAAAAAAAAAAAAAPgf2+hZrZ23fnH/AwVUpHioN/sAAAAAALKZBsVGKSSgkLdrAAAAAAAAAAB8WHJysmrVqqWjR48avmb8+PEaPny4pP8tSF67dq0+++wzJScnq1q1amrRooUaNmyo4OBgs2p7TWJiogoXLpzppWRDhw7VhAkTTGrl2o0bN9S4cWPt3LnTax2MeOONN/Taa695uwbu4Ouvv1anTp1c5tq2batvvvnGgkYA7iQtLU1hYWG6fv16pq5bv369mjdvblIrZGfJyckqUKCAMjIyXGb79OmjuXPnWtAK8I6EhAT961//0tKlS3XlypU75mw2m6pVq6atW7d67XujqlWr6qeffrpr5vnnn9eMGTMsagQr7Nu3T82aNdOlS5e8XUXS//4u9OnTR7Nnz5bdbjf1rNTUVEVGRt717+bd+Pv769ixYypRooSHmwGZd/nyZc2dO1eBgYF64IEHVLVqVRUq9P9fD5qRkaFevXppyZIlhuYFBgbq+vXrpv89BAAAAAAAAAAAAAAAAMbMbiN/b5cAAAAAAAAAAAAAAAAAcG8LDQ3Vpk2b1LlzZ23bts1lfvjw4Ro2bNjvv86bN686d+6szp07m1nTZ7z33nuZXqotSd9//73Wr1+vFi1amNDKtREjRvj8Um1JGjVqlOLj4zVlyhT5+/MSOl8zfvx4Q7nRo0ebWwSAS4GBgUpJSVGZMmV0/Phxw9f16dNHp06dMq8Ysq1nnnnG0FLtXLlysaAX97zIyEjNnTtXc+fO1bp16xQbG6tDhw4pb968KleunKpWrapatWqpaNGi3q6qIkWKuFys7XA4LGoDK8TGxqp169aGPmZbxel0au7cuVqxYoXWrl2rqlWrevwMh8OhkSNH6u23387SnIyMDDVp0kQnT55k+TC8aufOnerWrZtOnDjhsZldunThzzUAAAAAAAAAAAAAAAAsYxs9q7Xz1i/uf6CAihQP9WYfAAAAAEA206DYKIUEFPJ2DQAAAAAAAABANnDz5k3NmjVLo0eP1sWLF//2eGBgoN555x0NGjRINpvNCw19Q8WKFXXw4EG3r4+OjtaMGTOUK1cuD7a6uwMHDqhy5cpyOp2uwz7imWee0UcffZSj/6z5moyMDOXOnVs3b968ay5//vxKTEy0qBUAI+rXr6/vv//eUDY4OFjXrl0zuRGym7Nnz6p48eKGlu+OHDlSY8eOtaAVACNeeOEFzZw502Xu8uXLCg3l51Wyu6SkJBUqVEg3btzwdpU7stlsGjx4sCZNmuSReQ6HQxMnTtTYsWM9+jVM3759NWfOHI/NA4xyOByaPHmyRowY4fEF+WlpaQoICPDoTAAAAAAAAAAAAAAAAOB2xsxuI24BDwAAAAAAAAAAAAAAAMASfn5+evHFF/XLL79o6dKlGjBggB577DE9++yzmj17tg4ePKjBgwfn6EXHGRkZOnLkSJZmxMTE6LHHHrN00dl7772XrZZqS9L8+fMVExPj7Rr4g+nTp7tcqi1Jjz32mAVtAGTG5s2b1aRJE0PZsmXLmtwG2VH37t0NLdUODQ3VmDFjLGgEwKhatWoZyo0aNcrkJrBC27ZtTfle89a/AwQFBSkkJCRLs5xOpyZPnqzGjRsb+txyN7NmzVKBAgU0YsQIj98YZN68eYqNjfXoTMCVxMREPfroo3rllVc8vlR71qxZLNUGAAAAAAAAAAAAAACApWyjZ7X+/aeZ7n+ggIoUD/VmHwAAAABANtOg2CiFBBTydg0AAAAAAAAAAO4JN2/eVO7cuT2y3Gjw4MGaPHmyB1rdXUZGhgoUKKDk5GTTz/K0iIgInTx5Unny5PF2FUh64IEHDC2WP3PmjIoWLWpBIwCZFRQUpNTUVJe5efPmKTo62oJGyA727dunatWqGcrOnDlT/fv3N7kRgMwycnOk8PBwXbp0yYI2MMv8+fPVu3dvj8wKDQ1V+fLl1bx5c/Xq1Uvly5f/0+MOh0MLFy7UpEmTtG/fPrfPqVu3rrZt2ya73W74mqtXr+rFF1/UwoULTb+BVEhIiBISEhQcHGzqOcAt7777roYOHerxuY888ohWrVqVqb9rAAAAAAAAAAAAAAAAQFaMmd2GxdoAAAAAgKxhsTYAAAAAAAAAAJ5VqVIlHThwwCOzNm/erEaNGnlk1p3s3btX1atXN/UMM82ZM0d9+/b1do0cLykpSeHh4S4X1xUvXlxxcXEWtQKQWSEhIUpJSXGZs9vt2rZtm+rWrWtBK/i6KlWqaP/+/S5zhQoV0rlz5yxoBCCz8uXL5/JGOzabTRkZGSxdzabS0tKUL18+QzfQ+Cu73a7IyEjVrFlTjz76qLp3767QUOM/u5SYmKhGjRrp4MGDmT5bkh588EHt3Lnzrn/2kpOTNXHiRC1ZskQnTpzI8kLtXLly6caNG4ayDRs21JYtW7J0HmBUkyZNtHnzZo/PTUlJUVBQkMfnAgAAAAAAAAAAAAAAAHcyZnYb8YpEAAAAAAAAAAAAAAAAAPAhTz75pMdmjRgxwmOz7mT16tWGcvv379e8efMUEBBgcqPMWbdunbcrQNIbb7xhaHld7969zS8DwG3Fixc3lHM4HGratKni4+NNbgRfFxsba2iptiTNmjXL5DYA3FWvXj2XGafTqWPHjlnQBmYYNmxYppdqly9fXmvXrlV6errOnTunlStX6rnnnsvUUm1JCg8P14EDB7R8+XIFBwdn6lpJ2r17t/z8/LRt27Y/vT8xMVGvvvqqSpYsqbCwML355ps6fvx4lpdqT5o0SSdPnjT8ve/WrVs1bdq0LJ0JGHHx4kVt3brV43MTExNZqg0AAAAAAAAAAAAAAACvYLE2AAAAAAAAAAAAAAAAAPiQgQMHKioqyiOztm7dqj179nhk1u0kJycbWt5dvnx5VapUSdHR0UpLS1NSUpKmT59uWq/MSE5O9nYFSFqyZInLjN1u1/Dhwy1oA8BdzZs3N5y9fv26qlevroyMDBMbwddFR0cbypUpU0YdO3Y0uQ0Ad3377beGcitWrDC5CcyyePFiw9lBgwYpPT1dBw8eVMuWLWW3e+ZHlx599FFduHBBzZo1c+v6hg0bymazKVeuXAoICFBERITGjx+vU6dOZXmZtiTZbDZNnTpVQ4YMUeHChTV79mzD1w4ZMkQnT57McgfgblatWiWHw+GxedWqVdOFCxeUP39+j80EAAAAAAAAAAAAAAAAMoPF2gAAAAAAAAAAAAAAAADgQ/Lnz69169Z5bLn2mjVrPDLnr86fP6/GjRsbyj733HN/+vX27dv1zjvvmFEr02w2m7cr5HhHjhzR+fPnXeYqV66s4OBgCxoBcNezzz6bqfz58+f1/fffm9QGvm7RokX65ZdfDGUXLlxochsAWWG325UnTx6XuVdeeYUbKmRDcXFxunDhgqHs9u3bNWXKFPn7+5vSJTg4WLGxsVq8eLFy587t1oy0tDRlZGR4ZJn2LXnz5tXq1as1cODA39/3j3/8Qy1btjR0/c2bN/XQQw95dOkx8FfLly/32KwJEyZo586dioiI8NhMAAAAAAAAAAAAAAAAILNYrA0AAAAAAAAAAAAAAAAAPqZKlSrasmWLHnnkEdntWXuZ16effuqhVv9fXFycGjdurH379hnKN2jQ4Pe3x48frzZt2uj06dMe75VZdrtdAwYM8HaNHG/UqFGGcoMGDTK5CYCsqlq1aqZvnLBt2zaT2sDXDR482FCuVq1aqlevnsltAGRVwYIFDeVat25tchN42rhx4wzlnnzyScs+Xnfv3l3x8fFe//wQFBSkUaNGKSkpSa1atfrb4ytXrlRYWJihWadPn1a/fv08XRGQJKWmpmr16tVZmlG/fn3NmjVL169f19ChQxUQEOChdgAAAAAAAAAAAAAAAIB7/L1dAAAAAAAAAAAAAAAAAADwd2XKlNHq1at14cIF/ec//1FaWpoKFy6s8uXLq0iRIpIkm83mcs7x48c92uvChQtq3ry54blFihRRrVq1JElTp07Vq6++6tE+WfH++++rbdu23q6R461atcplJiAgQL179za/DIAsGzZsmC5evKiJEycayufOndvkRvBFEyZM0KVLl1zmbDabFi9ebEEjAFlVrlw5nTx50mVu165dFrSBJ3399deGclZ/vA4NDdX27dsVHR2tjz76yNKzAwMD9cILL2jixIny97/zj2YFBgZq9erVql+/vpxOp8u5MTEx6tatm1q2bOnJuoC+++47Xbt2zWXu888/V3h4uA4cOKBixYopLCxMpUqVUrFixSxoCQAAAAAAAAAAAAAAAGQOi7UBAAAAAAAAAAAAAAAAwIcVLFhQXbp0ue1jW7duVcOGDe96/ZUrV5SWlqbAwMAsd3E6nYqOjs7Usu5evXrJbrdr48aNGjx4cJY7eMqgQYM0YMAAb9fI8WJjY3XlyhWXuUaNGslut1vQCIAnTJgwQXPmzFFSUpLLbJMmTSxoBF+SkZGhMWPGGMq2aNFCZcuWNbkRAE94++23tWbNGpc5I1/7wXecPn1a8fHxLnONGzf22tfrMTExKlGihEaPHm36Wf7+/nrmmWc0ffp0wzcHqVu3rv75z3/qvffeM5R/7LHHlJCQoODg4KxUBf5k+fLlLjMlSpRQ586dZbPZ1KxZMwtaAQAAAAAAAAAAAAAAAFnDT5kAAAAAAAAAAAAAAAAAQDZVo0YNQzkji02NiI2N1cqVKw3ny5cvr1GjRsnpdGrAgAFyOp1un22z2VS/fn3NmzdPGRkZcjqd+uGHHww9B8WLF1dQUJACAwNVrlw5vfrqq4aXmsFcb775pqHca6+9ZnITAJ5WoUIFQ7mqVaua3AS+ZujQoUpJSXGZs9vtWrRokQWNAHhCjRo1VKxYMZe5mzdvasaMGRY0gie89dZbhnLevonS66+/rvHjx5s238/PT926ddNvv/2muXPnGl6qfcu7776rcuXKGcpeu3ZNLVq0cKcmcFtOp9PQYu2OHTvKZrNZ0AgAAAAAAAAAAAAAAADwDBZrAwAAAAAAAAAAAAAAAEA2FRgY6NGcK0aXIEtSnjx5tGDBAgUFBWnt2rXav39/ps/Lnz+/IiMjtXTpUl28eFHbtm1TdHS0/Pz8JEl16tTRf//7X33++edq3bq1wsLCJEn58uXTo48+qkWLFunmzZuKi4tTSkqKbty4ocOHD2vcuHG/z4D3OBwObd261WUub968atq0qQWNAHhSYmKioZzdzsuZc5KUlBR98MEHhrLdu3dXZGSkyY0AeNK8efMM5V588UX98MMPJreBJ3z11VcuM4GBgerUqZMFbe5u+PDh+uCDDzz2vZ7dblflypU1efJkpaSkaMmSJcqTJ4/b8zZt2qSAgABD2e3bt2vKlClunwX80c6dO/Xrr7+6zHXo0MGCNgAAAAAAAAAAAAAAAIDn8Ep0AAAAAAAAAAAAAAAAAMimLl265DJjs9mUN2/eOz7udDq1YsUKNW7cWKVLl1ajRo3UpUsXTZ48WTdv3vw99/nnn2vjxo2Gu+3YsUO1a9eWJH366aeGr7vlo48+Unx8vOLj49WlSxeFh4ffNme32/XEE0/o22+/VWJioq5evapLly5p+fLleuqpp1jY6sNiYmKUnp7uMteuXTsL2gDwtMKFCxvK2Ww22Ww2+fn5KSQkRAULFlSZMmXUu3dvORwOk1vCan369DH0sT8gIEAffvihBY0AeFLLli0VFBRkKNusWTNdvHjR5EbIitOnTys+Pt5lrk6dOj7zfdcLL7ygo0ePqkGDBm5d7+fnp2rVqmnq1Km6fv26fvrpJw0ePNgjN6uKiooyvHxekl555RUdP348y+cCRhbk58uXT02aNLGgDQAAAAAAAAAAAAAAAOA5Hn3lWtKl6/rt0nVPjvQYurmHbu6hm/t8uR/d3EM399DNPXRzD93cQzf3+HI3ybf7+XI3x02ntysAAAAAAAAAAJBjXb161WXG6XTKz8/vto8lJiaqVatW6tChg7Zs2aITJ05o69at+uKLL/TPf/5TPXr0UFpamjZv3qyuXbsa6lStWjUlJCSoQoUKv7/v0KFDhq4tUKCA/vvf/8rpdKp3794KCAgwdN0tNptNISEhd/z9wrdMnTrVUO6NN94wuQkAM5QqVSpTeYfDoZSUFF28eFHHjx/X/PnzVaxYMcXFxZnUEFZLSEjQ0qVLDWUHDBig4OBgkxsBMMNbb71lKJeSkvL7jXjgm8aNG2coN2jQIJObZE7JkiW1detWHTx4UHXq1HGZ9/PzU40aNTRz5kylpqZqz549GjhwoEeWaf9Vz5491bZtW0PZmzdv6uGHH+ZGI8gSp9OpZcuWucy1bt060/8GAwAAAAAAAAAAAAAAAHibvyeHnTh8STanlL/hfZ4c6xF0cw/d3EM39/lyP7q5h27uoZt76OYeurmHbu7x5W6Sb/fz5W5paTel3N5uAQAAAAAAAABAzmRkwVbBggVv+/7ExEQ9/PDD+umnn+547dKlS7VlyxYlJSUZ7rR+/XpFRET86X0JCQmGrr148eJdH3c6ndq+fbu2b9+uvXv36vLlyypSpIgqVaqkNm3aqHTp0oZ7wrtSUlK0f/9+l7lChQqpbNmyFjQC4Gl/vMGCu3799VeVKVNGs2fPVnR0tAdawZueeuopQ1+7hISE6N1337WgEQAzDBo0SMOHD1d6errL7KlTp5SUlKSwsDALmiGzVq9e7TITEBCgxx9/3II2mVe+fHn98MMPOnnypGbMmKHvvvtOV65cUWpqqvz8/HT//ferR48e6t27t/z9PfrjVXf19ddfKzIyUr/99pvL7JkzZ9S3b1/FxMRY0Az3op9//llHjhxxmevYsaMFbQAAAAAAAAAAAAAAAADPsu6VXwAAAAAAAAAAAAAAAAAAj7p586bLzIULF2573ZNPPnnXpdq3/Prrr4b7vPbaa39bqi39b7n3iRMnXF7fsGFDffPNN39brOd0OjVv3jx9/PHH2rp16x2vb9CggQYMGKAnn3xSdrvdcG9Y7+2335bT6XSZe+qppyxoA8AMHTp00LBhwwz9Xb+bjIwM9enTh8Xa2dyRI0cUGxtrKDtmzBg+jwPZmN1uV7NmzbRmzRpD+W3btqlt27Ymt4I7zp8/7zJTs2ZNn/+YXbJkSU2cONHbNX7n7++vdevWqXbt2oa+Tvroo4/0xBNP8PcEblm2bJnLTGBgoNq1a2dBGwAAAAAAAAAAAAAAAMCzfPvVawAAAAAAAAAAAAAAAACAO3J3gdlHH32k9evXe7RLvnz5NGLEiNs+VqNGDUMztm3bpvz58+vJJ59Uy5YtNWDAAPXs2VN2u139+vW761LtW9f36NFD9erV0969ezP9e4B15s+f7zJjs9k0cuRIC9oAMEO5cuXUvHlzb9eAj+jevbuh5aEFChTQyy+/bEEjAGaaMGGC4eyOHTtMbIKsSEtLc5mpXLmyBU3uPTVr1tSwYcMM57t06aKrV6+a2Aj3KiOLtVu1aqXQ0FAL2gAAAAAAAAAAAAAAAACexWJtAAAAAAAAAAAAAAAAAMimjC4+unnz5u9vJyYmql+/fh7vMnToUAUHB9/2sV69emVq1tKlS7V+/Xp98MEHWrRoUaa77Ny5U3Xq1HHrWpjv9OnTOn36tMtcuXLlFBYWZkEjAGb57LPP5Ofn5+0a8LJt27Zp9+7dhrLTpk0zuQ0AK1StWlWdOnUylB0zZowKFy6sli1baty4cSwP9hEZGRlyOBwucy+++KIFbe5N48ePV/ny5Q1lU1JS1KJFC5Mb4V5z9OhR/fTTTy5znTt3tqANAAAAAAAAAAAAAAAA4Hks1gYAAAAAAAAAAAAAAACAbMro0uHFixdLktavX68CBQp4vEf79u316quv3vHxevXqqWnTph4/927S0tLUs2dPTZgwwdJz4drrr79uKPfCCy+Y3ASA2cLDwzVx4kTZbLYsz4qKitKePXs80ApWM3qDjeLFi6t79+4mtwFglS+//FJVqlQxlD1//rzWr1+v//u//1OVKlWUkZFhcju4cuzYMUM5o4uhcXsbN25UYGCgoewPP/zAAmRkyrJly1xm/P391aFDBwvaAAAAAAAAAAAAAAAAAJ7HYm0AAAAAAAAAAAAAAAAAyKZy5cqlokWLusz16tVL3bt3V8uWLT3eITw8XIsWLZLdfueXo9lsNsXExChPnjweP9+V4cOHa9KkSZafizv76quvXGb8/f1ZrA3cI4YMGaLvvvtOQUFBWZqTkJCgmJgYD7WCVf7973/r+PHjhrIff/yxuWUAWK506dKZvubUqVNq1KiRCW2QGYcOHXKZsdvt+n/s3Xt8z/X///H7+733Zli2ZsxhNodiDskhzSHWgSIJTaEDKnSg0yenlHMlRKVEYT5RcybJsQ9lVAiRKOfjmGHMx2F2eL9/f3Sp70+feL/29n693ntvt+vlskuX7X1/Pp/3vS71nrfee7yCg4MtaFNwlS5dOk8//xYsWKC4uDilpaWZVwoFhpHB2nfddZfCw8MtaAMAAAAAAAAAAAAAAAB4H4O1AQAAAAAAAAAAAAAAAMCPNWrUyFBu1qxZppyflpam0NBQt7mKFStq4sSJpnRwp0+fPkpOTvbJ2bjShg0bdObMGbe5Bg0ayOFwWNAIgBXi4+N1+PBhtW7dWoGBgR7vs2rVKi+2ghWM3iThlltu0V133WVyGwBWq1mzpkfrNmzYoISEBC+3QV4YuSnC9fxMx//p3Lmz2rRpYzi/ceNGlS9fXoMGDTKxFfzdoUOHtGnTJrc5nmsBAAAAAAAAAAAAAADgzxisDQAAvn4MJwAAIABJREFUAAAAAAAAAAAAAAB+zJdDkP773/8qICDAcP7xxx/XqFGjTGz0z1wul1588UU5nU7Lz8aVhg0bZij32muvmdwEgNUiIiL09ddf6+LFi/r3v/+tvn37qmPHjmratKkaN25saJi+kSGfyD8mTJigEydOGMomJSWZ3AaAL7Rp00Y2m82jtQsWLFDfvn293AhGHTx40G2mWLFi5hcpJBYsWKDw8HDD+ZycHL355psqX768NmzYYGIz+Kv58+e7zdhsNrVr186CNgAAAAAAAAAAAAAAAIA5GKwNAAAAAAAAAAAAAAAAAH4sISFBVatWtfzcr7/+WiEhIXle169fP3322Wcerb0e27ZtU3JysqVn4kpOp1OrV692mytWrJjatGljQSMAvuBwONS1a1eNHj1as2bNUnJysr7//nuNHTvW7drLly9r586dFrTE9XI6nYZvktC0aVPVqlXL5EYAfCEuLk7jxo3zeP306dO92AZ5cfToUbeZG264wYImhYPD4dB//vOfPA+iP3bsmBo2bKi2bdsqMzPTpHbwR0YGazdt2lSRkZEWtAEAAAAAAAAAAAAAAADMwWBtAAAAAAAAAAAAAAAAAPBjgYGBGj16tKVnJiQk6P777/d4fZcuXbR792516dLFi63cS0pK8so+WVlZmjt3rlauXKnTp097Zc/CYO7cubp8+bLbXIsWLSxoAyC/MfozoUWLFlq6dKnJbXC93njjDf33v/91m7Pb7Zo5c6YFjQD4yssvv6w33njDo7Xnz5/3chsYlZqa6jYTHh5uQZPCo27duhowYIBHa7/66iuFh4drypQpXm4Ff3Ts2DH98MMPbnMJCQkWtAEAAAAAAAAAAAAAAADMw2BtAAAAAAAAAAAAAAAAAPBzDz74oO66667r2iMsLEzTpk1TRETENXO33XabEhMTZbPZruu8smXL6rPPPtPWrVvVvXt3hYaGul3jcDh03333aeHChcrOzpbL5VJubq7at29v6MzVq1dfV+ecnBx99NFHqlSpkh555BHdd999ioiIUMWKFdWmTRs9/vjjmjp1qkaOHKnBgwdr7NixGj9+vJYsWaLNmzfr0qVL13W+v3v33XcN5YYPH25yEwD5UVhYmKHcsWPH1Lp1a5UvX14zZswwuRU8kZmZqXHjxhnKtm3bVuXLlze5EQBfGzFihJ599tk8rzNyUxaYIz093W2mVKlSFjQpXN5++23VrFnTo7WXLl1Sjx49VLNmTR04cMDLzeBPFi5caCj30EMPmdwEAAAAAAAAAAAAAAAAMJfD1wUAAAAAAAAAAAAAAAAAANfHZrNpypQpuu2223TmzJk8r69evboWLlyoatWqqWHDhnrkkUe0ffv2/znj5Zdf1ltvvaWiRYt6q7puvfVWTZ48WR9//LGSk5P1n//8R9u2bVN6erqKFSumqKgoVa5cWY0aNVKTJk0UEhJyxXq73a4FCxboxhtv1NmzZ6951r59+3Tp0iWP+h8+fFiPPPKINmzY8D+PHTp0SIcOHZIkffHFF1fdw+FwqFWrVurRo4dat24tu92e5x7+KisrS1u2bHGbi4iIUO3atS1oBCA/KlOmjFJTUw1ljx07pi5duujIkSMaOHCgyc2QF88//7yhYbgOh0P//ve/zS8EIF+YOHGiqlSpovnz52vXrl2GXrfk5uYqKytLQUFBFjTE/8/daytJKleunAVNCp9NmzapZs2a2r9/v0frd+7cqZtuukk9e/bUhAkTCtXrTvxh/vz5bjMNGzZUVFSUBW0AAAAAAAAAAAAAAAAA8zBYGwAAAAAAAAAAAAAAAAAKgMqVK2vcuHF68skn87Tu2Wef1fjx4xUYGChJio2N1datW7Vu3TqtW7dOYWFhKlu2rOrWrauKFSua0PwPgYGBuueee3TPPfd4tD4lJUXFixd3mztz5kyeB2sfOnRITZo0UUpKikfd/pSTk6PFixdr8eLFqlOnjj755BPdfvvt17Wnv3jvvffkdDrd5jp06GBBGwD5lZHnib8bNGiQ7r//ftWpU8eERsir9PR0TZ8+3VD26aefVokSJUxuBCA/6dOnj/r06SNJOnfunEJDQ92u2bt3r2rUqGF2NfzNhQsX3GZiYmIsaFL4BAcHa9euXerSpYtmzZoll8uV5z2cTqcmTZqk2bNnKykpSS1btjShKfKjkydPas2aNW5zCQkJFrQBAAAAAAAAAAAAAAAAzGX3dQEAAAAAAAAAAAAAAAAAgHd069ZNc+fOVVBQkNts/fr1dezYMU2cOPGvodp/stvtatasmQYOHKjnn39e7du3N3WotjcsWLDAUM7Itfn/5eTkKCEh4bqHav/d1q1b1bhxY40aNcqjQbL+ZvLkyYZyw4YNM7kJgPzs4sWLeV7jdDr14IMPmtAGnujatatyc3Pd5oKDgzV+/HgLGgHIr0qUKCG73f2vtMydO9eCNvg7I4O18/trRH/mcDiUlJSkX3755bqu85kzZ9SqVSvFx8fr7Nmz3iuIfGvRokWG/o6BwdoAAAAAAAAAAAAAAAAoCBy+LgAAAAAAAAAAAAAAAAAA8J4OHTooMjJSzz33nHbs2PGPmSeffFITJ05UkSJFLG5nnnXr1rnNhIaG/jWg7Ndff9XZs2dVsWJF3Xvvvapdu/Y/DvZLTEzU5s2bzais3NxcDRgwQDt37tS0adMMDRb0R2lpadq3b5/bXKVKlVS6dGkLGgHIrxo1aqRvvvkmz+uOHz9uQhvk1aFDh7RkyRJD2QEDBuT5ZhcACp6goCBlZmZeM/Pee+9pyJAhFjWCJI0cOdJQrlq1aiY3Qa1atXTgwAG9++67GjhwoLKzsz3aJzk5WaVLl9awYcP02muvebll4eF0OpWWlqbDhw9f8ZGenq6iRYsqIiLiqh8hISGy2Wymd5w/f77bTN26dVWpUiXTuwAAAAAAAAAAAAAAAABmY7A2AAAAAAAAAAAAAAAAABQwTZs21fbt27Vx40atXr1aBw8eVEBAgKKjo9W4cWM1bdrUkoFOVlqzZo3bTEZGhkqXLv0/w8j69++v2NhYffTRR7rnnnv++rrL5dK4ceO83vXvpk+frgoVKujNN980/SxfGD58uKFcjx49TG4CIL9bvny5brnlFu3cuTNP63JycpSenq7w8HCTmsGITp06yeVyuc2FhoZq0KBBFjQCkN+Fhoa6HaydkZGh2bNnq2PHjha18l9ZWVlavXq1Vq1apdzcXJUqVUqRkZEqV66cypUrp6ioKIWFhf3jDX0uXryopUuXqkuXLrp06ZKh82JjY739LeAq+vTpo+7du+uhhx7St99+69Ee2dnZGjhwoCZNmqRFixapTp06Xm5ZcBw5ckRr1qzRnj17/hqefejQIR05ckRZWVke7RkUFKSSJUteMWz7z89LlSqliIgIlStXTnXr1lVoaKhHZ5w9e1arVq1ym0tISPBofwAAAAAAAAAAAAAAACC/YbA2AAAAAAAAAAAAAAAAABRANptNcXFxiouL83UVS6SmphrK/X2o9p9+//13NW/eXE888YQmTpyo4sWL6/fff9euXbu8WfOq3nnnHT366KOqUaOGJedZac6cOW4zdrtdr7zyigVtAORndrtdP//8sypXrqyUlJQ8rU1OTla7du1MagZ3fv75Z61fv95Q9t133/3Hoa4ACp9GjRrpyy+/dJvr1KmTgoOD1bZtWwta+Z/du3frmWeeUXJyspxOp9u83W5XQECAAgMDdfHiRQUGBl71ddLVFClShBtaWCwsLEyrV6/WN998o06dOik9Pd2jfQ4fPqx69erp4Ycf1owZMxQUFOTlpv4nMzNTa9eu1fLly7V8+fI83+TFiKysLB0/flzHjx+/Zi4gIEBNmjRRq1at1KpVK9WuXdvwjdEWL15s6L9lBmsDAAAAAAAAAAAAAACgoOAdyQAAAAAAAAAAAAAAAAAAv+etoW4zZsxQSEiIKlWqZOmQ69zcXH3wwQeWnWeVX3/9VSdPnnSbq1OnjoKDgy1oBCC/CwoK0uHDhzV58mRVrlzZ8LqtW7ea2AruPPbYY4Zy5cqVU/fu3U1uA8BfvPXWW4az7dq1U5s2bXTq1CkTG/mXb7/9VrfccouqVaum7777ztBQbUlyOp3Kzs7WxYsXJV395kPXUlhu4JQftWjRQidPnlTv3r09vlGFy+XSnDlzFB4erqSkJC839A+7du3SBx98oPvvv1/h4eG69957NW7cOFOGaudFbm6ukpOT9dprr6lOnTqKiorS008/rXnz5ikjI+Oaa+fPn+92/xo1aig2NtZbdQEAAAAAAAAAAAAAAACfYrA2AAAAAAAAAAAAAAAAAMDvNW/e3Kv7HTx40Kv7GfHVV1/J5XJZfq6ZBg8ebCjXp08fk5sA8Cd2u13du3fXvn37DN/koGvXria3wtUsX75cv/32m6Hsp59+anIbAP6kRo0aqlq1quH8119/rVKlSik4OFj33HOPBg4cqHXr1l0xUDorK0srV65Uv379dPfdd6tChQoKDg5WYGCgOnbsqHPnzpnxrVgqMTFRUVFRuvvuu/Xrr7/6pMPo0aN9ci7+YLfb9eGHH2r//v2qVauWx/tcuHBBjz32mOrUqaOUlBQvNsyf0tLSNG7cONWuXVuxsbF6+eWXtWzZMl26dMnX1a7q2LFjSkxM1MMPP6ySJUuqWbNmGjlypLZu3XrF3x+cP39eK1ascLtfQkKCmXUBAAAAAAAAAAAAAAAASzFYGwAAAAAAAAAAAAAAAADg97p16+azs+Pi4hQcHCxJio6OVrly5SRJDzzwgBwOh+F9UlNTDQ8m9RcrV650mylSpIg6duxoQRsA/shmsxnKVapUyeQmuJru3bsbylWtWlWtW7c2uQ0AfzNq1Kg8r7l8+bJWr16tkSNHqmnTpnI4HLLZbLLZbCpSpIjuu+8+jRkzRt9++62OHj2qy5cvKycnR3PmzFHJkiXVtWtXXbx40YTvxjxOp1ODBg1SWFiYnn76aZ8OQa5du7bi4uJ8dj7+T0xMjLZv367ExEQVLVrU4322bdummJgY9enT54pB9QVBdna2vvrqK7Vv317ly5fXq6++qu3bt/u6lkdyc3O1du1aDRw4UHXr1lX58uX11FNPac6cOUpKSlJmZqbbPRisDQAAAAAAAAAAAAAAgILENnRSy79uT1+xWkmViy7h8WYZ6Zckl02hJYO9Us6b6OYZunmGbp7Lz/3o5hm6eYZunqGbZ+jmGbp5Jj93k/J3v/zcrWG5QbohuKyvawAAAAAAAAAAAKh169ZaunSppWd27NhRs2bNUm5uriQpICDgfzJOp1MvvfSSPvroI7f7ffbZZ+rSpYvXe/rC0qVLDQ1Qve+++7R8+XILGgHwRzfffLP27t3rNte+fXvNmzdPdrvdglb407Rp0/TUU08Zym7cuFENGjQwuREAf9SgQQNt2rTJ0jMDAwP12WefqXPnzpae6wmn06natWtrx44dvq6isLAwpaSkqFixYr6ugr/JzMxU586dtWjRIrlcLvcLrqJUqVKaO3eu4uPjvdjOejt27NC0adP0+eef68SJE76uky9UqVJFe/bsMXzjGgAAAAAAAAAAAAAAACA/G/ZJK+8O1gYAAAAAFD6NKwxW8cAyvq4BAAAAAAAAAACg3bt3q06dOrp06ZJlZ/bt21ejR482lDUyvGrQoEEaPnz49dbKF+644w59//33bnM//vijGjZsaEEjAP4oL8NWK1SooC1btigiIsLkVpD+GPRasmRJnT171m02Li5O69evt6AVAH908eJFVapUSWlpaZaeGxERoZMnT1p6Zl45nU7Vq1dP27Zt83UVRURE6Pvvv1fVqlV9XQXX8NNPP6l9+/ZKSUm5rn1atGihBQsWKCQkxEvNrPHzzz/rtdde04oVK3xdJd/p16+fRo0a5esaAAAAAAAAAAAAAAAAgFcM+6SV7L4uAQAAAAAAAAAAAAAAAACAN1StWlXTp083NMDaGxwOhzp37nzVxy9duqRt27Zp69athod9WzkU3Ew5OTnasGGD21xYWBhDtQFc0wMPPGA4e+TIEZUqVUonTpwwsRH+9Pbbbxsaqm2z2TRz5kwLGgHwV8WKFdNvv/2m0NBQS889deqUPv/8c0vPzKsuXbr4fKi2zWZTz549deLECYZq+4EGDRro6NGjGjJkiBwOh8f7fPPNN4qIiND48eO92M48Bw4c0GOPPaZ69eoxVPsqEhISfF0BAAAAAAAAAAAAAAAA8Crb0EktXX9+UrFaSZWLLuHLPgAAAAAAP9O4wmAVDyzj6xoAAAAAAAAAAAB/mTdvnp555hmlp6ebes7w4cM1aNCg//n6gQMH9Pzzz2vlypVyOp152nPEiBF64403vFXRZyZMmKDevXu7zXXt2lX//ve/zS8EwG+dOHFCZcrk/f9JFy9eXLfeeqtatmypvn37Kjg42IR2hVdOTo5KlChh6IYQrVq10tKlSy1oBcDfHTlyRNWrV9eFCxcsO7NcuXJKSUmx7Ly8yMnJUbFixZSdne2zDuXLl9fSpUtVu3Ztn3WA506dOqUHH3xQP/7443XtExsbq++//17h4eFeauY9p06d0ltvvaWPP/5YWVlZlpxZtmxZRUdHKyYmRhUqVNDWrVvVuHFjnT9/XqdOnfrr4+TJkzp16pTOnz9vSa9rqVChgg4dOmTZjcgAAAAAAAAAAAAAAAAAsw37pBWDtQEAAAAA14fB2gAAAAAAAAAAID86c+aMxo4dq2XLlmnPnj3KzMxUyZIlVatWLbVs2VLdunXT+fPn1bx5c+3duzfP+zdq1EjJyclyOBxXfH3RokV6/PHHPR6ctXjxYj3wwAMerc1PatSood9++81t7uDBg4qJibGgEQB/VqZMGZ04ccLj9Xa7XQ0aNNCnn37KYFAv6d27tyZMmOA2FxAQoNTUVEVERFjQCkBBkJ6ermbNmmnHjh2Wnfnll1+qbdu2Xt93z5492rZtm44fP660tDRlZ2erevXqat++vUqUcP+7OyNGjNDgwYM9Pt9utysgIEC5ubmGb/gTGBio0NBQ3XzzzRo8eLBatmzp8fnIPxYtWqSuXbsqIyPD4z2KFi2qJUuW6K677vJiM89dvHhR77//vkaNGqVz5855ff8iRYqoevXqCgsLU7du3RQTE6Po6GiVL19eRYoUydNemZmZVwzc/nPodnp6uk6fPq2ffvpJ69ev9/r38P976aWX9P7775t6BgAAAAAAAAAAAAAAAGAlBmsDAAAAAK4bg7UBAAAAAAAAAIA/O3v2rIYOHaqPPvpIubm5bvNhYWF64YUXNGDAABUrVuyKxy5cuKDo6Gilp6d71KVEiRI6fvz4/+zrb86ePavw8HC5XK5r5qKionTkyBGLWgHwZ2fPnlX9+vW1f//+69onKChIGzZsUJ06dbzUrHA6f/68brzxRuXk5LjNdunSRZ999pkFrQAUNIsXL9Zzzz2nlJQU08+qWLGiDhw44JW9cnJy9MYbb2jatGlKS0v7x4zNZlP58uV1//3369VXX1XVqlX/MVeqVCmdOnXK8Nk2m03169fXRx99pLi4uCseczqdSk9P15EjR3T06FGlpqYqNTVVZ86cUWRkpG6//XbFxcX5/WsRXJ3T6VTPnj2VmJjo9rXa1dhsNr3++usaMWKEl9vlzerVq9WtWzevv56sWrWqWrZsqZYtWyo+Pt7y/x5SU1O1YsUKLVu2TCtXrtSZM2e8tndycrKaNm3qtf0AAAAAAAAAAAAAAAAAX2OwNgAAAADgujFYGwAAAAAAAAAAFAR79uzR4sWL9euvv+ry5cuKjIxUcHCwGjRooEuXLsnlcqlSpUqqX7++ihQp8o97TJw4Uc8//7zHHXr06KFPP/3U4/X5Rb9+/TRmzBi3uddff11vvvmmBY0AFAROp1MPPPCAli1bdl37BAUF6aefflLt2rW91KzwefjhhzVv3jy3uaCgIGVkZCg4ONiCVgAKqpkzZ+r111/XwYMHPR4GbMTq1at11113XdceOTk5qlChglJTU/O0LjQ0VC+//LKGDh3619eWLl2q1q1bG1ofEBCg++67T5MmTVKFChXydDYKnz179uiBBx7Q7t27Pd6jcePG+vbbbxUUFOTFZu5lZ2dryJAheuedd7zyfGCz2VS0aFGNGTNGLVu2VOXKlb3Q0jtycnK0ceNGLVu2TMuWLdPmzZs93qts2bI6cuSIAgICvNgQAAAAAAAAAAAAAAAA8C0GawMAAAAArhuDtQEAAAAAAAAAAP5Qu3Ztbd++3aO1drtdmzdvVp06dbzcynrly5fXsWPHrpmx2Ww6d+6cQkJCLGoFoKBo06aNvv766+vao2jRojp//rzsdruXWhUex48fV1RUlJxOp9ts3759NXr0aAtaASgMzp8/r+XLl2vVqlXasmWL9u/fr/T09Ks+HzkcDpUsWVInTpwwtH+1atX0+++/X1fHCRMmqHfv3h6vv/vuu7VixQo5HA7Dry2io6O1Y8cO/lyNPJswYYJeffVVXb582aP14eHh+v777xUbG+vlZv/swIEDevTRR7V+/frr3qty5crq1q2bunbtqujoaC+0M9+JEye0YsUKLVu2TCtWrNCZM2fcrnE4HOrRo4cGDRqksmXLWtASAAAAAAAAAAAAAAAAsA6DtQEAAAAA143B2gAAAAAAAAAAAH+IiIjQ6dOnPVo7YMAAjRw50suNrLdv3z7ddNNNbnO1atXyeAg5ACxZskRt27ZVbm6ux3tMnz5dTzzxhBdbFQ533nmn1qxZ4zYXEhKijIwMhpcDMN3vv/+uJUuWaO/evXI4HLrtttvUsmVLRUZGSvpjGG3ZsmXlcrnc7CStX79ecXFxHnepWbOmdu7c6fF6SYqKilJycrIqV67sNhsUFKQLFy7I4XBc15kovM6fP69HHnlEy5Yt82h9QECAJk2apO7du3u52ZVmz56tnj176ty5cx7vUaxYMXXo0EFPPfWUmjZt6td/RsnJydHGjRu1bNkyLVu2TJs3b/6fTKdOnTRixAhDr88BAAAAAAAAAAAAAAAAfzTsk1bi3XMAAAAAAAAAAAAAAAAAAHjBDTfc4NFg7YSEBA0bNsyERtYbMmSIodyLL75ochMABVnr1q2VkpKiMmU8vwm0pzdCKMx27typ5ORkQ9m33nrLrwdWAvAfsbGxio2NverjkZGRuvvuu7Vq1Sq3ezVt2lRZWVluc/v27dPs2bPVpEkTxcfHS/pjQPFvv/1mvPhVHD16VLfccouhbLt27RiqjesSEhKipUuXat26dUpISFBaWlqe1ufm5qpHjx765ptvNHPmTK//7L9w4YJefPFFJSYmerxHmTJl1KpVK73//vsqUaKEF9v5jsPhUOPGjdW4cWONGDFCaWlpWrFihZYtW6bz589r2LBhqlu3rq9rAgAAAAAAAAAAAAAAAKbj3coAAAAAAAAAAAAAAAAAAHiB0QF4/78XX3xRs2fPVlBQkAmNrLd48WK3mcDAQD399NMWtAFQkEVGRury5csery8ogxWt9Oijj8rlcrnNlSpVihsoAMhXpk6dKpvN5jaXnZ2t0NBQbd68+R8fP3LkiJo0aaKbbrpJr7/+uu68804lJCQoJydHY8aMMfQcacSFCxfcZmw2m8aPH++V84A77rhDx48fV//+/T1aP2fOHFWpUiXPg7mvZevWrapfv77HQ7VDQkI0fPhw7d27V4mJiQX6z36lS5fWE088oaSkJH311VcM1QYAAAAAAAAAAAAAAEChwWBtAAAAAAAAAAAAAAAAAAC8IDAw0FAuJCREjz76qDZs2KAPPvhAAQEBJjezRnJyss6dO+c217hxY9ntvH0RwPULCgpSRkaG2rRpo/Dw8DytDQsLM6lVwbRmzRpt27bNUHbChAkmtwGAvImJiVGjRo0MZc+dO6cGDRqodu3aevDBBxUZGalixYrJZrMpOjpaP/zwwxX5BQsWKDAwUMOHDzej+lXVrVtXkZGRlp6Jgs1ut+udd97R7t27FRERkef1Bw8eVHR0tFauXHldPVwul8aPH6+4uDjt2rUrz+sdDod69+6tffv2adCgQSpevPh19QEAAAAAAAAAAAAAAACQf/GbKQAAAAAAAAAAAAAAAAAAeEG9evXcZmJiYpSRkaEvvvhCt99+uwWtrGN0mODrr79uchMAhUmJEiX01Vdf6fTp00pNTTW8Li4uzsRWBU+3bt0M5SpWrKiHH37Y3DIA4IGpU6cazrpcLm3fvl2LFy9WWlqaLl26ZGIzz4wbN87XFVBA3XzzzUpJSVF8fHye116+fFktW7ZUv379PDr75MmTatOmjV566SVlZWXleX3Dhg21c+dOffjhhypdurRHHQAAAAAAAAAAAAAAAAD4DwZrAwAAAAAAAAAAAAAAAADgBZs2bXKbKVeunOz2gvfWPafTqbVr17rNhYSEqEWLFhY0AlAYRUZGqkSJEoayt912my5evGhyo4Jh9uzZOnjwoKHsZ599Zm4ZAPBQbGysoRvh+IMyZcp4NPQYMCooKEjfffedhg8fLpvNlqe1LpdLY8aM0e23367MzEzD61avXq1bb71VS5YsyWtdhYeH68svv9SPP/6om2++Oc/rAQAAAAAAAAAAAAAAAPingvfbOQAAAAAAAAAAAAAAAAAA+MCXX37pNlO6dGkLmlhvxowZysrKcpu7//77LWgDoDC7fPmyoVxqaqpq1qxp6LmrsOvdu7eh3K233qpmzZqZ3AYAPDdlyhRfV/CKPn36+LoCColBgwYpOTlZxYoVy/Pan376SWXKlNEvv/xyzVx2drYGDhyo5s2b6/jx43k+Jz4+Xtu2bVPbtm3zvBYAAAAAAAAAAAAAAACAf2OwNgAAAAAAAAAAAAAAAACg0MvIyNDatWs1b968vz7mz5+v1atXa9euXcrOzr7m+h07dhg6p379+t6om+9iQVGmAAAgAElEQVS89957hnIjRowwuQmAwq5MmTKGswcPHlTHjh1NbOP/3nvvPZ06dcptzmazKSkpyYJGAOC5unXrqnv37j7tYLfb9d1336lUqVIerQ8ODtYrr7zi5VbA1d1xxx1KSUlRbGxsntdmZGSobt26mjBhwj8+fuDAATVr1kwjR46Uy+XK0952u13Dhw/XqlWrFBUVleduAAAAAAAAAAAAAAAAAPyfw9cFAAAAAAAAAAAAAAAAAADwBZfLpfnz52v8+PFat27dNQd5ORwO5eTkqEmTJsrNzVWzZs0UFRWly5cva+HChfrhhx8MndmiRQtv1c83Ll68qO3bt7vNRUZGqmrVqhY0AlCYtWrVSpMmTTKc//LLL01s49+cTqcGDRpkKBsfH68aNWqY3AgArt/kyZN17NgxLV261Cfnf/zxx4qPj9fHH3+shx9+OM/rH374YdntdhOaAVcXFham3377TU8//bQSExPztNbpdKp379765ptvtGDBgr/+/Z09e7Z69uypc+fO5blPdHS0kpKS1KRJkzyvBQAAAAAAAAAAAAAAAFBwMFgbAAAAAAAAAAAAAAAAAFDonD17Vk899ZQWLlxoKJ+TkyNJ+v777yVJ69evz/OZ0dHRuv322/O8Lr8bM2aMnE6n21znzp0taAOgsJswYYJ++OEH/fLLL4bXREdH6+DBgwwq/Zv+/fvrwoULbnN2u11JSUkWNAIA71iyZInGjh2r1157TdnZ2Zad26tXLz3zzDOSpA4dOqhKlSrat2+f4fU2m03jxo0zqx7g1tSpU9W8eXN16dLlr9fIRi1atEgxMTHauHGjkpKS1KdPH486JCQkaPLkybrxxhs9Wg8AAAAAAAAAAAAAAACg4ODd3wAAAAAAAAAAAAAAAACAQiUzM1OtWrUyPFTbWzp37lwgh7ZOmzbNbcZms2nQoEEWtAFQ2Nntdv3888+qWbOm4TVHjhzRv/71LxNb+Z/MzEyNHz/eUDYhIUFly5Y1uREAeNerr76qtLQ0NWvWzJLz4uPj9dFHH13xtc8//zxPe8TFxSkiIsKbtYA869y5s3bv3q3SpUvnee3Ro0dVrlw5j4ZqBwcHa9KkSZo7dy5DtQEAAAAAAAAAAAAAAABIkuwul68r/LOzpy/pzOlLvq5xVfm1G9fNM1w3z+T36yZx7TyVX7tx3TzDdfMM180zXDfPcN08k9+vm8S1AwAAAAAAAAAAyK+GDh2q9evXW3pmaGio+vfvb+mZVjh+/LgOHTrkNnfzzTcrPDzcgkYA8Mdw7a1btyoyMtLwmo8++kinTp0ysZV/6dGjh7KystzmAgMDlZiYaEEjAPC+sLAwrVmzRl9//bVCQ0PztNbhcBjORkVFafXq1f/z9YYNG+r22283vM/7779vOAuYqVKlSkpJSVHz5s0tOa9WrVratGmTnnnmGdlsNkvOBAAAAAAAAAAAAAAAAJD/2V35dLL2/l2ndfD3076ucVX5tRvXzTNcN8/k9+smce08lV+7cd08w3XzDNfNM1w3z3DdPJPfr5vEtQMAAAAAAAAAAMiP9u7dq1GjRll+7gsvvKAbb7zR8nPNNnjwYEO5Z5991uQmAHAlh8Oh1NRUvfrqq4byubm5SkhIMLmVfzh16pSSkpIMZXv27KmQkBCTGwGAuVq3bq1Tp05p6NChqlKlyhVDs4sWLaoqVaqoY8eOuv/++zV48GCdPHlS2dnZcrlcevvtt6/IBwUFqVevXtq7d69cLpdcLpeOHDkiu93+j2fPmjVLAQEBbjvWqFFDcXFx1//NAl7icDj0zTff6J133jF12PVzzz2njRs3qmbNmqadAQAAAAAAAAAAAAAAAMA/OdxHAAAAAAAAAAAAAAAAAAAoGN5++23Lz7zpppvUr18/y8+1woIFC9xmAgIC9MILL1jQBgD+17vvvquFCxdq//79brPr1q2zoFH+9/jjj8vpdLrNFS1aVO+//74FjQDAfA6HQ0OGDNGQIUMkSU6nU06n84qh2f/ktdde++smDkFBQXk+t1KlStqyZYvuuOMO/fe///2fxytWrKi3335bnTt3zvPegBX69++v+Ph4NW/eXBcuXPDavjfeeKOmTp2q9u3be21PAAAAAAAAAAAAAAAAAAWL3dcFAAAAAAAAAAAAAAAAAACwgsvl0ooVKyw9s1y5cvr66691ww03WHquFTZv3qz09HS3uQYNGrgdSAgAZlq9erWhnJFh0gXdvn37tHLlSkPZN954g+d3AAWW3W43/BwXFBTk0VDtP9WuXVtHjx5V9erVJUk2m03169fXjz/+qAMHDjBUG/lew4YNdezYMdWsWdMr+zVt2lRbt25lqDYAAAAAAAAAAAAAAACAa2KwNgAAAAAAAAAAAAAAAACgUDh48KCOHTtm2Xm33nqrfvzxR1WrVs2yM600dOhQQ7n+/fubWwQA3IiJiflrWKk7u3fvNrlN/ta5c2e5XC63uRtvvFEDBgywoBEAFA4lSpTQzp07tX//fh04cECbNm1Sw4YNfV0LMKxEiRL69ddf9cwzz1zXPu3atdPq1asVHR3tpWYAAAAAAAAAAAAAAAAACioGawMAAAAAAAAAAAAAAAAACoXMzEzD2TvvvFN2+x9vsfvzn0ZFRUVp7Nix2rBhQ4EeBrZq1Sq3maJFi6pdu3YWtAGAa0tOTjaUa9y4sXJyckxukz9t2LBBP/30k6Hs2LFj8/zzEQDgXqVKlRQTE+PrGoDHJk2apLlz5yowMDDPa5944gktXLhQDofDhGYAAAAAAAAAAAAAAAAAChreaQQAAAAAAAAAAAAAAAAAKBTCwsIM5apUqaJly5YpODhYknT58mXt27dPW7du1aVLl5SSkqKTJ0/q5MmTSk9Pl9PpVKlSpVSrVi01adJETZs2VUBAgJnfis8tWLBAly5dcptr3ry5BW0AwL2wsDDZ7XY5nc5r5k6fPq22bdtqyZIlFjXLP7p06WIoFxUVpSeffNLkNgAAwF916NBBcXFxebrRVL169TRlyhQTWwEAAAAAAAAAAAAAAAAoaBisDQAAAAAAAAAAAAAAAAAoFCIjIxUdHa3Dhw9fM7dv3z5NnTpVvXr1kiQVKVJENWrUUI0aNayo6RdGjx5tKDds2DCTmwCAMQ6HQ7fccou2bdvmNrt06VJ98skneuaZZyxolj8sXrxYu3fvNpSdOnWqyW0AAIC/s9vtCg8PV3p6uttskSJFlJSUpKCgIAuaAQAAAAAAAAAAAAAAACgo7L4uAAAAAAAAAAAAAAAAAACAFex2u7p27WooO3PmTJPb+K+srCxt2rTJba5kyZKqW7euBY0AwJiXXnrJcLZfv34mNsl/evbsaShXvXp13XvvvSa3AQAA/szpdKpr166GhmpL0oABA1StWjWTWwEAAAAAAAAAAAAAAAAoaBisDQAAAAAAAAAAAAAAAAAoNHr16qWIiAi3udOnT1vQxj99+OGHys3NdZtLSEiwoA0AGPfkk0+qRo0ahrLnzp3T2bNnTW6UP3zyySdKTU01lP3iiy9MbgMAAPzd2LFjtWrVKkPZhx56SEOGDDG5EQAAAAAAAAAAAAAAAICCiMHaAAAAAAAAAAAAAAAAAIBCIzIyUkOHDnWbO3PmjPll/NQnn3xiKGfkOgOA1dauXWs4O2PGDBOb5A9Op1P9+/c3lG3UqJHq1q1rciMAAODPNm/erIEDBxrKli9fXpMnT5bNZjO5FQAAAAAAAAAAAAAAAICCiMHaAAAAAAAAAAAAAAAAAIBCZcuWLW4zJ06ckNPptKCNfzl16pT27t3rNlexYkWVLVvWgkYAYJzT6dRdd91lOL9ixQoT2+QPw4cPV0ZGhtuczWbTzJkzLWgEAAD81YULF/Too48qJyfHbdZms2nGjBkKDw+3oBkAAAAAAAAAAAAAAACAgojB2gAAAAAAAAAAAAAAAACAQiUxMdFt5pZbbpHdzlvs/u7NN9+Uy+Vym3vqqacsaAMAedO8eXP98ssvhvNRUVEmtvG9rKwsjRo1ylC2devWiomJMbkRAADwZy+//LJ2795tKNuvX7883fAEAAAAAAAAAAAAAAAAAP6O3/oBAAAAAAAAAAAAAAAAABQaZ8+elcPhcJvbvn27BW38z6xZs9xm7Ha7+vbta0EbADBu7ty5+vbbbw3nbTabevfubWIj33vhhReUmZnpNhcQEKAZM2ZY0AgAAPir+fPna8qUKYay9evX1/Dhw01uBAAAAAAAAAAAAAAAAKCgY7A2AAAAAAAAAAAAAAAAAKDQWL58uXJyctzmkpOTLWjjX37//XedOHHCba527doKDg62oBEAGJOVlaWnnnoqT2s6deqkWrVqmdTI986dO6fExERD2a5duyosLMzkRgAAwF8dOXJEPXr0MJQtXry4kpKSFBQUZHIrAAAAAAAAAAAAAAAAAAUdg7UBAAAAAAAAAAAAAAAAAIXGV199ZSjXsGFDk5v4n8GDBxvK/etf/zK5CQDkTZcuXXT+/HnD+ZCQEE2fPt3ERr7XtWtXQzeaKFKkiCZOnGhBIwAA4I9yc3PVpUsXnTlzxlB+/Pjxqlq1qsmtAAAAAAAAAAAAAAAAABQGDNYGAAAAAAAAAAAAAAAAABQK2dnZWrp0qdvc3XffrcDAQAsa+Rcj1y4oKEiPPfaYBW0AwJiff/5Zc+bMMZyPiIjQTz/9JIfDYWIr30pJSdGiRYsMZf/1r38pKCjI5EYAAMBfjR49Wt99952hbIcOHfTkk0+aWwgAAAAAAAAAAAAAAABAocFgbQAAAAAAAAAAAAAAAABAobB27VplZGS4zb3zzjsWtPEvK1eu1IULF9zmmjVrJrudtyYCyD/atWsnl8tlKNuiRQsdP35csbGxJrfyrU6dOhm6JjfccIPefPNNCxoBAAB/9O2332rw4MGGslFRUfr0009ls9lMbgUAAAAAAAAAAAAAAACgsHD4ugAAAAAAAAAAAAAAAAAAAFZYtWqV20zZsmVVv359C9r4l7feestQbsiQISY3AYC8SU1NNZS76aabtHLlSpPb+N4vv/yidevWGcq+88473CwBAAD8o9OnT6tTp07Kyclxm7XZbPr888914403WtAMAAAAAAAAAAAAAAAAQGHBO50BAAAAAAAAAAAAAAAAAIXCpk2b3GYefPBBhoj+jdPp1I8//ug2FxoaqjvuuMOCRgBgnJHn9KCgIP32228WtPG9xx57zFAuMjJSzz//vMltAACAP3I6nerSpYvS0tIM5QcMGKD4+HiTWwEAAAAAAAAAAAAAAAAobBx2u83XHf5RldiSkit/dpOkyrERvq7wj7hunuG6eSa/XzeJa+cprptnuG6e4bp5huvmGa6bZ7hunuPaAQAAAAAAAAAA5B8ul0ubN292m6tYsaL5ZfzM5MmTlZ2d7TbXpk0bC9oAQN4EBAS4zcTHx8vhcFjQxrdWrVqlX3/91VD2448/NrkNAADwVyNHjtTSpUsNZRs0aKBhw4aZ3AgAAAAAAAAAAAAAAABAYWQbOqml689PKlYrqXLRJXzZBwAAAADgZxpXGKzigWV8XQMAAAAAAAAAAOCajh07pvLly7vNHT58WBUqVLCgkf+oVauWduzY4Ta3f/9+VapUyYJGAGBcSEiILly4cM1MfHy8vvvuO2sK+VBMTIwOHz7sNlelShXt3bvXgkYAAMDfrFq1Svfee6+cTqfbbEhIiH7++WfddNNNFjQDAAAAAAAAAAAAAAAAUJgM+6SV7L4uAQAAAAAAAAAAAAAAAACA2Xbt2mUoFxUVZXIT/3L+/Hnt3LnTba5cuXIM1QaQL128eNFtZs2aNRY08a3PP//c0FBtSZo+fbrJbQAAgD9KSUlR586dDQ3VlqQPP/yQodoAAAAAAAAAAAAAAAAATMNgbQAAAAAAAAAAAAAAAABAgWdksHbTpk1ls9ksaOM/3n77bblcLre5J554woI2AJB3CQkJhnJpaWkmN/Gtl19+2VCuXr16aty4scltAACAv8nOzlbHjh118uRJQ/nHHntMXbt2NbkVAAAAAAAAAAAAAAAAgMKMwdoAAAAAAAAAAAAAAAAAgALvxIkTbjNr1661oIl/mTFjhtuMzWbTwIEDLWgDAHk3YMAAQ7lnn33W5Ca+M3r0aJ0+fdptzmazaebMmRY0AgAA/ua1117T999/byhbs2ZNffLJJ9y4CgAAAAAAAAAAAAAAAICpGKwNAAAAAAAAAAAAAAAAACjwAgMDfV3B7xw6dEhHjx51m6tevbpKlChhQSMAyLuYmBhDua+++krnz583uY31cnJyNGzYMEPZe+65R1WrVjW5EQAA8DcLFizQ2LFjDWVDQkI0b948FS9e3ORWAAAAAAAAAAAAAAAAAAo7BmsDAAAAAAAAAAAAAAAAAAq88PBwQ7ktW7aY3MR/DB482FCuV69eJjcBAM9FRESoUqVKbnO5ubn68ssvLWhkrb59++rixYtuc3a7XV988YUFjQAAgD/Zs2ePnnzyScP5KVOmKDY21sRGAAAAAAAAAAAAAAAAAPAHBmsDAAAAAAAAAAAAAAAAAAq8evXqGcrVr19fOTk5JrfxD4sWLXKbcTgcevbZZy1oAwCee++99wzljh07ZnITa128eFETJkwwlH3kkUdUunRpkxsBAAB/cvHiRXXo0EHnzp0zlH/hhRfUsWNHk1sBAAAAAAAAAAAAAAAAwB8YrA0AAAAAAAAAAAAAAAAAKPDq1atneGBoYGCgfv755zzt73K5lJycrF69eun555/Xnj17PKmZb/zwww/KyMhwm2vYsKHsdt6KCCB/a9u2raFcamqqyU2s9fTTTys7O9ttLjAwUFOnTrWgEQAA8Ce9e/fWL7/8YigbFxend9991+RGAAAAAAAAAAAAAAAAAPB/+G0WAAAAAAAAAAAAAAAAAECB53A49MorrxjO16tXTx06dNC6devkcrmumnO5XJo0aZJiY2MVHx+vjz/+WBMnTlSNGjX08ssv6/Tp096ob7lhw4YZyr3++usmNwGA67d8+XJDuYCAAJObWCctLU1z5swxlO3Vq5eKFStmciMAAOBPEhMTNW3aNEPZkiVLas6cOQoKCjK5FQAAAAAAAAAAAAAAAAD8HwZrAwAAAAAAAAAAAAAAAAAKheeff16lSpUynJ8/f76aNm2q22+/XQsXLpTT6bzicafTqVdeeUXPPfecdu/efcVjOTk5+uCDD1SlShXNnj3bK/2t4nQ6tWbNGre54sWLq2XLlhY0AoDrY3Sw9osvvmhyE+s89thj//Nz658UK1ZMY8aMsaARAADwF1u3blWvXr0MZW02m7744gtFR0eb3AoAAAAAAAAAAAAAAAAArsRgbQAAAAAAAAAAAAAAAABAoVCiRAmNHDkyz+s2bdqkhx56SLfeeqvmzZsnl8slSRowYIA++OCDa67NyMjQk08+qd9//92jzr4wa9YsXb582W3uvvvus6ANAFy/06dPG8pVqFDB5CbW2L17t1atWmUoO2TIEDkcDpMbAQAAf3H27Fl16NBBmZmZhvKDBw/mtSEAAAAAAAAAAAAAAAAAn7ANndTS9ecnFauVVLnoEr7sAwAAAADwM40rDFbxwDK+rgEAAAAAAAAAAGCI0+nUnXfeqbVr117XPs8995wmTpyYpzWXLl1SkSJFtH37di1dulTFixdXTEyMoqOjddNNNykkJOS6OnlL/fr1tWXLFre5HTt2qEaNGhY0AoDrEx8fr+TkZLe5P2+c4O+MPo+Hh4cbHjoOAAAKPpfLpZYtW2rlypWG8i1atNCyZcsUEBBgcjMAAAAAAAAAAAAAAAAAuNKwT1rJ4esSAAAAAAAAAAAAAAAAAABYxW636/PPP1edOnV05swZj/fJ61BtSSpatOhVHwsLC9OECRP06KOPetzJGzIzM7V161a3uVKlSjFUG4BfmD17tqGh2na73YI25vvhhx8MDdWWpA8++MDkNgAAwJ+8+eabhodqR0VF6YsvvmCoNgAAAAAAAAAAAAAAAACfKRjvAAcAAAAAAAAAAAAAAAAAwKDo6GjNmTNHxYoV83WVv5w9e1ZPPPGEvvvuO5/2GDdunJxOp9tcx44dLWgDAJ7bvXu36tevr06dOhnKlytXzuRG1ujSpYuhXHR0tB5//HGT2wAAAH8xe/ZsDR482FDW4XBozpw5KlWqlMmtAAAAAAAAAAAAAAAAAODqGKwNAAAAAAAAAAAAAAAAACh0mjdvru+++06VKlXydZW/OJ1OderUSceOHfNZhylTprjN2Gw2DRkyxII2AOCZp59+WrGxsdqyZYvhNXfeead5hSyyYMEC7du3z1A2MTHR5DYAAMBfbNiwQd26dTOcf/fdd9Wo0f9j797jtJ7T+PFf98x0PootCa1KhWJrK5WIIiEWLZXEOqddltXSYpVTqaxdrMOqRaIisuw6VPgibQ6ltCmnckoh6aDzYeb3x/exft9d7Nz3PfOZuaeez7/M3Nf1vl7z/mPUo8993Z2SCwQAAAAAAAAAAJAGi7UBAAAAAAAAAADYKbVv3z4WLVoUo0ePjjp16pR3nIiI+OKLL+Kqq64qt9kffvhhsXVNmjSJ3XbbrQwSAWRu+PDhce+990ZRUVFGfeedd15CicrOoEGD0qo74IADonv37gmnAQAqgo8//jhOOOGE2LRpU1r1p5xySlx88cUJpwIAAAAAAAAAACiexdoAAAAAAAAAAADstKpUqRKDBw+Ojz76KEaPHh177713eUeKJ598MrZt21bmc4cNG5ZW3cCBA5MNApCladOmxdVXX51xX9OmTeOwww5LIFHZufPOO+OLL75Iq3bChAkJpwEAKoK1a9fG8ccfH19++WVa9c2bN4+xY8dGKpVKOBkAAAAAAAAAAEDxSnWx9uqVG2PVyo2leWSpkS07smVHtuzlcj7ZsiNbdmTLjmzZkS07smUnl7NF5Ha+XM5WuL2ovCMAAAAAAACUWN26dWPw4MGxePHiGD9+fDRu3Ljcsnz99dfxyiuvlPncyZMnF1uTn58fF198cRmkAcjc6aefHkVFmf0b9i677BLz5s1LKFHZKCwsjCFDhqRV26VLlzjwwAMTTgQA5Lrt27dHv3794l//+lda9TVq1IhHH300ateunXAyAAAAAAAAAACA9JTqYu0l766Mj95ZWZpHlhrZsiNbdmTLXi7nky07smVHtuzIlh3ZsiNbdnI5W0Ru58vlbFu2bC/vCAAAAAAAAKWmoKAgTj/99Pjwww/jqaeeKrelYTNnzizTefPmzYuVK4v/96i2bdtG5cqVyyARQGa2bNkSK1asyKinSpUqMXfu3KhZs2ZCqcrGNddcE998802xdalUKiZNmlQGiQCAXHfZZZfF008/nVZtKpWKiRMnRuvWrRNOBQAAAAAAAAAAkL5SXawNAAAAAAAAAAAAO4JUKhXHHntsrFq1KsaPHx8tW7YstmfPPfeM999/PxYtWhStWrUq0fyrr746Ro0aFe+8804UFRWV6Kx0DBs2LK26yy+/PNkgAFnKdOl/9erVY8aMGdG4ceOEEpWNLVu2xM0335xW7QknnBCNGjVKOBEAkOvuuuuuuPXWW9Ouv/nmm+P4449PMBEAAAAAAAAAAEDmLNYGAAAAAAAAAACAH5CXlxenn356vP322zF16tQ49thjIy/vPx+922+//eKOO+6IhQsXRrNmzaJly5YxZ86cGDlyZFSvXj3r2VdccUXst99+0bx587jsssvizTffLOmP84OmTZtWbE3VqlXj5z//eWIZAEqqoKAgrbojjjgiPv3002jfvn3CiZJ34YUXxubNm4utKygoiAceeKAMEgEAuWzatGlx0UUXpV1//vnnx6WXXppgIgAAAAAAAAAAgOyk9/Q4AAAAAAAAAAAA7MTy8vKiR48e0aNHj1i3bl3MnTs3Vq5cGfXr149OnTpFKpX6j/rKlSvH5ZdfHmeeeWY899xz8dJLL8U777wTtWrVik8++SQWLFiQ9uwPPvggbrnllrjlllvimGOOiT/96U/RvHnzUvvZnnjiidi4cWOxdd26dSu1mQBJqFKlSmzbtq3YugsuuCDq1atXBomStXr16hg3blxatWeffXbUrl074UQAQC5buHBhnHLKKbF9+/a06rt16xZ//vOfv/P3XQAAAAAAAAAAgFxgsTYAAAAAAAAAAABkoGbNmnHooYemVdugQYPo379/9O/f/9vvbdy4MXbbbbfYsGFDxrOfeeaZeOmll2LixIlxwgknZNz/fUaOHJlW3bBhw0plHkBSunTpElOnTi227tJLL40+ffqUQaJknXHGGWktxqxatWrcfvvtZZAIAMhVK1asiF69esXatWvTqm/evHk8+uijUalSpYSTAQAAAAAAAAAAZCevvAMAAAAAAAAAAADAzqRatWrxy1/+Muv+DRs2RJ8+feKNN94ocZZt27aldc4uu+wS7du3L/E8gCSNGzcuUqlUsXXLly+PCRMmlEGi5Hz88cfxj3/8I63ayy+/PCpXrpxwIgAgV23evDlOOumk+PDDD9Oqr1evXjz11FOxyy67JJwMAAAAAAAAAAAgexZrAwAAAAAAAAAAQBm75pprYs8998y6f9OmTXH22WfHtm3bSpTjzjvvTOuMk08+uURzAMpCgwYN4rjjjkurdsCAAQmnSVa/fv2iqKio2Lo6derE0KFDyyARAJCLioqK4txzz42ZM2emVV+pUqWYMmVKNGvWLOFkAAAAAAAAAAAAJWOxNgAAAAAAAAAAAJSxmjVrxjPPPBP169fP+owFCxbEnXfeWaIc6fZfe+21JZoDUFbuu+++yMsr/hHpwsLCaNu2bRkkKn1z586NWbNmpVU7evTotO4DANgxDR8+PB588MG06//yl79E165dE0wEAAAAAAAAAABQOjwlDQAAAAAAAAAAAOWgVatWMXPmzOjQoUPWZ9x4441RWFiYVZKmQL8AACAASURBVO/q1avjvffeK7Zu7733jkaNGmU1A6Cs7bbbbvGzn/0srdq5c+fGcccdl3Ci0nf66aenVbf77rvHeeedl3AaACBXPfLII3H11VenXX/FFVfEWWedlWAiAAAAAAAAAACA0mOxNgAAAAAAAAAAAJSTZs2axcyZM2P8+PFx8MEHZ9z/5Zdfxvz587OafcMNN0RRUVGxdRarARXN2LFjIz8/P63ap59+OlKpVAwcODBeffXVhJOV3LPPPhsLFy5Mq/aee+5JOA0AkKseffTR6NOnT9r1J554YgwfPjzBRAAAAAAAAAAAAKXLYm0AAAAAAAAAAAAoRwUFBXH66afHq6++Gp999lncc889cfzxx6fd36ZNm6zmPvTQQ8XW5OXlxeWXX57V+QDlpV69etG7d++Mev7yl79Ep06dolq1anHvvfcmlKzkzjvvvLTqmjdvntH/SwCAHcfMmTMz+oCktm3bxoMPPhh5ed5mBgAAAAAAAAAAVByeeAIAAAAAAAAAAIAcsccee8R5550XTz75ZKxatSrtvrfffjujOe+99158/vnnxda1bt06qlevntHZALlgzJgxkZ+fn3Hfpk2b4pxzzonOnTvHunXrEkiWvXHjxsXSpUvTqn3ggQcSTgMA5KKXX345jj766LT/HLPHHnvEk08+GTVq1Eg4GQAAAAAAAAAAQOmyWBsAAAAAAAAAAAByUN26deP8889Pq3b48OEZnT106NC06n79619ndC5Arqhdu3bcdNNNWffPmjUrjjjiiFJMlJkPP/zwP74uLCyMSy+9NK3e9u3bx8EHH5xELAAgh7344otxzDHHxPr169Oqr169evz973+PRo0aJZwMAAAAAAAAAACg9FmsDQAAAAAAAAAAADlq0KBBadU9/fTTsXXr1rTPfeqpp4qtqVSpUpx55plpnwmQawYPHlyi32OzZ8+OGjVqxAknnBDnnXdeDB8+PNatW1eKCb/rb3/7W9SrVy+aNGkSjRs3jpdffjkiIm666aZYtWpVsf2pVComTpyYaEYAIPc8//zzceyxx8aGDRvS7nnwwQejbdu2CaYCAAAAAAAAAABIjsXaAAAAAAAAAAAAkKMOOuig6N69e7F1q1evjtdeey2tM//P//k/8c033xRbd+ihh0ZenscMgYrt/vvvj4EDB2bdv2HDhvj73/8eY8eOjauuuirq1KkTXbp0iQULFpRiyv9rwIABcdJJJ327QPuTTz6Jrl27Rrt27eLaa69N64wePXpE06ZNSz0bAJC7pk+fHr169YqNGzem3XPTTTfFSSedlGAqAAAAAAAAAACAZHnHCwAAAAAAAAAAAOSwW2+9Na26dJZlR0Rcf/31adVdc801adUB5Lq77rorLr300lI5q7CwMGbOnBk/+clP4uGHHy6VMyMiBg0aFA8++OD3vjZnzpzYsmVLsWfk5+f/4BkAwI7p2WefjeOPPz42bdqUds+5554bl19+eYKpAAAAAAAAAAAAkmexNgAAAAAAAAAAAOSwAw44IK26oqKiYmsKCwvjlVdeKbauVq1a0bVr17TmAlQEt9xyS1x11VWRSqVK5bzt27dH3759Y9iwYSU+a8SIEXHXXXeV+Jx+/frFbrvtVuJzAICK4emnn46f/exnsXnz5rR7fvGLX8Tdd99dan8mAgAAAAAAAAAAKC8WawMAAAAAAAAAAECO69KlS7E1v/3tb+Pzzz+Pm2++OQ455JDYddddo27dunHYYYfF4MGDY/HixXH//ffH1q1biz2rV69epREbIKfccMMNsXDhwmjdunWpnXnttddG7969s+4fP358XHnllSXOUbly5RgzZkyJzwEAKoZHHnkkjjvuuNiyZUvaPeecc0789a9/jfz8/ASTAQAAAAAAAAAAlI2C8g4AAAAAAAAAAAAA/G9VqlQptmbhwoXRsGHD73x/xowZMWPGjPjDH/6Q9rxrr702o3wAFUXLli1j/vz5sXbt2pgwYUJcfvnl8c0335TozClTpsRBBx0Ur732WlStWjXtvunTp8cvfvGLEs3+t4svvjij2QBAxfXXv/41zj///Ix6zj///LjrrrsiLy8voVQAAAAAAAAAAABly9NQAAAAAAAAAAAAkOPatm1bZrMaNmwY++67b5nNAygPtWvXjoEDB8batWujdevWJT5v/vz5sffee8fy5ctjw4YNsXz58mLrjz322CgsLCzx7Bo1asTIkSNLfA4AkPtGjx4d5557bkZ/hrjwwgst1QYAAAAAAAAAAHY4BaV5WNOWu0YUpUrzyFIjW3Zky45s2cvlfLJlR7bsyJYd2bIjW3Zky04uZ4vI7Xy5nK1y5fzyjgAAAAAAALDD69atW4wePbpMZvXv379M5gDkihdffDEOOuigWLp0aYnOWbFiReyxxx7ffv3jH/84HnnkkWjfvv1/1H322WfRsWPH2LZtW4nm/dv1119vUSYA7OCKiopiyJAhMWrUqIz6Lrroorj11lsjlcrN5w8BAAAAAAAAAACylRp2d8+if3/x4xa7xh571y7PPAAAAFQwnfe6JmpU2r28YwAAAAAAAOzQCgsLo02bNjF//vxE56RSqfj666+jbt26ic4ByEW33357DBkyJDZs2FCq53br1i0mT54c9erVi7Vr18aPf/zjWLVqVamcXalSpZg5c2a0aNEiatf2HDgA7Ii2b98eAwcOjLFjx2bUd8kll8Qtt9xiqTYAAAAAAAAAALDDufYvx0ReeYcAAAAAAAAAAAAA/re8vLy49957o6CgINE5LVq0sFQb2GlddNFFsWbNmhg2bFj07ds3unfvHvvvv3+Jz33hhReiQYMGMW/evGjVqlWpLdWOiNi6dWt06NAh6tSpE/Xr14+PP/641M4GAMrf5s2bo0+fPhkv1b7sssss1QYAAAAAAAAAAHZoFmsDAAAAAAAAAABABfDTn/40hg8fnuiMCy+8MNHzAXJdQUFBDB06NCZOnBjPPfdcvP3227F9+/Y47LDDSnTutm3bok2bNvHpp5+WUtLvWrFiRTRv3jymTZuW2AwAoOysW7cuevXqFY899lhGfZdffnmMHj3aUm0AAAAAAAAAAGCHZrE2AAAAAAAAAAAAVBCDBw+OgQMHJnb+r3/961i0aFFi5wNURHl5efHSSy/FBRdcUN5RirVly5bo2bNnjBw5sryjAAAlsHLlyujevXs899xzGfVdf/31cdNNN1mqDQAAAAAAAAAA7PDyD+/VbNi/v6i7W/WoVadK+aUBAACgwtmrTteonF+zvGMAAAAAAADsFFKpVBx33HFRp06dmDFjRmzdurXUZ9xzzz1RWFgYXbp0iby8vFI/H6Ci6tWrV+y6667x7LPPJjqnWrVqUaVKlRL9jn/uuediy5Yt0b1791JMBgCUhaVLl0a3bt3irbfeSrsnlUrFnXfeGZdddpml2gAAAAAAAAAAwA7vpTkPhXe8AAAAAAAAAAAAQAWSSqXi0ksvjcWLF8fVV18dBx544Hdq9tlnn9h///2jefPmUaVKlYzO37p1awwbNix69uwZa9euLa3YADuEiy66KKZOnRqVKlVK5PzKlSvHvHnzYsmSJVGjRo0SnTVixIi49957SykZAFAW3nvvvTjkkENi0aJFafcUFBTEhAkT4sILL0wwGQAAAAAAAAAAQG6xWBsAAAAAAAAAAAAqoN133z2uv/76eOutt2L9+vWxePHiWLx4cXz22WexePHiePvtt+Pdd9+NTz/9NO66665o2rRpRuc///zz0bVr1/j6668T+gkAKqajjjoq3n777ahTp06pnpuXlxfPP/98NG/ePOrXrx9LliyJunXrlujMc845J84555xSSggAJOnNN9+MLl26xCeffJJ2T/Xq1ePvf/979O3bN8FkAAAAAAAAAAAAucdibQAAAAAAAAAAAKjgqlevHk2aNIkmTZrEHnvsEalU6tvXfvSjH8XAgQPjmWeeiapVq2Z07rx58+KYY46JtWvXlnZkgApt3333jWXLlsVVV10VjRs3LvF5qVQqHn744ejSpcu336tfv368++67JV7gfe+998bvfve7kkYEABI0ceLE+OlPfxorVqxIu6du3boxffr06NmzZ4LJAAAAAAAAAAAAcpPF2gAAAAAAAAAAALAT2HfffePxxx+PSpUqZdT3+uuvR8eOHWPNmjUJJQOomKpXrx433HBDfPTRR7FixYqYOnVqtGjRIquz/vSnP8XPf/7z73z/38u1O3bs+B8fmpCpUaNGxcKFC7PuBwCSsW3bthgyZEicdtppGfU1bNgwXn755ejcuXNCyQAAAAAAAAAAAHKbxdoAAAAAAAAAAACwk+jZs2c8/vjjUa1atYz6Fi1aFEcddVSsXr06oWQAFdtuu+0WPXr0iJdeeilq1KiRUe/gwYPj4osv/sHXGzRoELNmzYrPPvssTjzxxGjcuHHUq1cvoxmFhYVx1llnZdQDACTrs88+i27dusXIkSMz6mvatGm88sor0bp164SSAQAAAAAAAAAA5D6LtQEAAAAAAAAAAGAnctxxx8XLL78cTZs2zajvjTfeiGOPPTbWr1+fUDKAiq9Bgwbx5ptvRpUqVYqtzc/Pj2HDhsXo0aPTOrthw4bx+OOPx0cffRQrV66MjRs3ZrTE+8svv0y7FgBI1vTp06NNmzYxY8aMjPoOPPDAeOWVV6JJkyYJJQMAAAAAAAAAAKgYLNYGAAAAAAAAAACAnUy7du1iwYIFccEFF2TUN2vWrOjdu3ds27YtoWQAFV/z5s3jk08+iYMPPvh7X69SpUp07do1Pvzwwxg6dGjWc6pWrRr//Oc/o1atWlmfAQCUre3bt8fQoUPj6KOPjhUrVmTUe8ghh8SLL74Yu+++e0LpAAAAAAAAAAAAKg6LtQEAAAAAAAAAAGAnVLVq1bj77rtj5syZGfVNnTo1Ro0alVAqgB1D/fr149VXX43t27fHokWL4qGHHoohQ4bEk08+GZs2bYoXX3wx9tprrxLPOfDAA2Pp0qVp1VauXLnE8wCA7H3xxRfRo0ePuO6666KoqCij3mOOOSamTZsWu+yyS0LpAAAAAAAAAAAAKpaC8g4AAAAAAAAAAAAAlJ/OnTvHsmXL4rDDDosPPvggrZ5hw4bFCSecEK1atUo4HUDFlpeXFy1btoyWLVuWd5Q49thjyzsCAOy0XnzxxejXr198/vnnGfeedtppcf/990elSpUSSAYAAAAAAAAAAFAx5ZV3AAAAAAAAAAAAAKB8NWzYMJ5//vnYZ5990qrfunVrdOzYMbZt25ZwMgCK88UXX6RVd/HFFyecBAD4b4WFhTF8+PDo3r17Vku1r7zyyhg/fryl2gAAAAAAAAAAAP/FYm0AAAAAAAAAAAAg9t5773jppZeibt26adWvX78+zj333CgqKko4GQD/S+XKldOqmzVrVsJJAID/11dffRXHHXdcXHXVVVFYWJhRb7169eLpp5+OG2+8MfLyvP0LAAAAAAAAAADgvxWUdwAAAAAAAAAAAAAgN+y1114xb968+MlPfhKrV68utn7cuHExbty42Lx5c1SuXDk+/fTTePzxx2P27Nnx+eefR40aNaJdu3bRtWvXOOSQQyIiYtmyZbFs2bIoLCyMevXqRePGjdNeCgvAdzVu3DituieffDJOO+20hNMAABER//znP6NPnz6xdOnSjHs7duwYDz/8cOy9994JJAMAAAAAAAAAANgxWKwNAAAAAAAAAAAAfKtx48YxefLkOOqoo9LuqVKlyg++9re//e1/9ubn50fHjh1jwIABMWDAgKhevXracwGIWL58eVp1BQUeHQeApBUVFcUtt9wSQ4YMiW3btmXcf8kll8TIkSN9+BAAAAAAAAAAAEAx8oqKyjvC91u9cmOsWrmxvGP8oFzN5t6y496yk+v3FuHuspWr2dxbdtxbdtxbdtxbdtxbdnL93iLcHQAAAAAAABXXkUceGTfeeGOZzNq+fXvMnDkzBg4cGPvss0/cfvvtsXXr1jKZDbAj6N27d1p1HTp0SDgJAOzcVq1aFSeddFIMHjw446XaderUiSlTpsQf//hHS7UBAAAAAAAAAADSkFeUo5u1l7y7Mj56Z2V5x/hBuZrNvWXHvWUn1+8twt1lK1ezubfsuLfsuLfsuLfsuLfs5Pq9Rbg7AAAAAAAAKrYrrriizJewfvnll3HxxRdHp06dYsmSJWU6G6Ai+vTTT2PWrFlp1Xbr1i3hNACw85o9e3a0bds2nnjiiYx727ZtG3PmzImTTjopgWQAAAAAAAAAAAA7przyDgAAAAAAAAAAAADknvz8/HjggQeidu3aZT57zpw50b179/jqq6/KfDZARfLkk0+mVVe7du3Yf//9E04DADufoqKiuOOOO+KQQw6Jjz76KOP+QYMGxcyZM6Np06alHw4AAAAAAAAAAGAHZrE2AAAAAAAAAAAA8L1atGgRTzzxRFSpUqXMZ3/00UfRv3//KCoqKvPZABXFjBkz0qobNGhQ5OV5dBwAStPatWujb9++8atf/Sq2bNmSUW/NmjVj4sSJcccdd0TVqlUTSggAAAAAAAAAALDj8nQ0AAAAAAAAAAAA8IMOP/zwmDRpUuTn55f57GnTpkWNGjXSXhwLsLP56KOP0qpbvHhxskEAYCfz1ltvRbt27eKRRx7JuLd169Yxe/bs6Nu3bwLJAAAAAAAAAAAAdg4WawMAAAAAAAAAAAD/04knnhhPPfVU1K5du8xnb9y4MQ477LA44ogjYtmyZWU+HyCXHXDAAWnVPffccwknAYCdQ1FRUYwZMyYOPvjgeP/99zPuP+ecc+K1116LFi1aJJAOAAAAAAAAAABg52GxNgAAAAAAAAAAAFCso48+Ol577bU49NBDy2X+iy++GEceeWSsXbu2XOYD5KIRI0ZEXl7xj4SvWrUq/vjHP5ZBIgDYca1fvz7OPPPMOP/882Pz5s0Z9VavXj3GjRsXY8eOjWrVqiWUEAAAAAAAAAAAYOdhsTYAAAAAAAAAAACQlpYtW8ZLL70U06dPj7POOivq1q37nZq8vLzo3LlzIvMXLVoUderUiTlz5kRRUVEiMwAqkvr160e/fv3Sqv3Nb34Td9xxR8KJAGDHtHDhwmjfvn2MHz8+49799tsvXn/99TjjjDMSSAYAAAAAAAAAALBzslgbAAAAAAAAAAAASFsqlYojjzwy7r333lixYkXMnz8/JkyYEBMmTIinnnoqVqxYETNnzoyioqIoLCyM999/Px599NEYM2ZMTJkyJd5+++3Ytm1bFBUVxaRJk7LK0K5du9h7773jyiuvjFWrVpXyTwhQsdxzzz1p1/7qV7+K6dOnJ5gGAHY848ePj/bt28eiRYsy7h0wYEC8/vrrccABBySQDAAAAAAAAAAAYOdVUN4BAAAAAAAAAAAAgIqpoKAgWrduHa1bt/7e11OpVDRr1iyaNWv2va/36dMnNm/eHGeeeWbGs5cuXRojRoyI++67LyZNmhRdu3bN+AyAHUH16tXjzDPPjHHjxqVV369fv/jqq68STgUAFd/GjRvj4osvjrFjx2bcW7Vq1bj99tvjnHPOiVQqlUA6AAAAAAAAAACAnVteeQcAAAAAAAAAAAAAdl4DBgyI448/Puv+zz//PHr06BEvvPBCKaYCqFj+/Oc/R35+flq1K1eujPnz5yecCAAqtvfeey86duyY1VLtfffdN1599dU499xzLdUGAAAAAAAAAABIiMXaAAAAAAAAAAAAQLlJpVJx9913R926dbM+Y8uWLXHKKafEypUrSzEZQMVRs2bNOProo9Ouv+OOOxJMAwAV2yOPPBLt2rXL6oMoTj311Jg9e3YcdNBBCSQDAAAAAAAAAADg3yzWBgAAAAAAAAAAAMrVHnvsEZMmTYq2bdtmfcbXX38dEyZMKMVUABXL3XffHalUKq3auXPnJpwGACqezZs3x69+9avo06dPfPPNNxn1Vq5cOe64446YNGlS1K5dO6GEAAAAAAAAAAAA/JvF2gAAAAAAAAAAAEDiioqKYvHixTFnzpx46623YtmyZVFYWPjt60cffXTMmTMn1q5dGzfeeGNWMx566KHSigtQ4cyYMSNq1KhR3jEAoEL68MMP45BDDok77rgj49599tknZs6cGYMGDUr7Qy4AAAAAAAAAAAAoGYu1AQAAAAAAAAAAgMQsX748rrjiimjZsmU0a9Ys2rVrFz/5yU+iUaNGUadOnTj11FNjwYIF39bXqlUrrrzyypg2bVrGC2I/+OCD0o4PkPPGjx8feXl50b9//1i3bl1aPZZ+AsD/74knnog2bdrEnDlzMu498cQT480334x27dolkAwAAAAAAAAAAIAfYrE2AAAAAAAAAAAAkIipU6dGq1atYtSoUfHee+995/V169bF5MmT48ADD4zBgwdHYWHht68dddRRcc8992Q0b5999ilxZoCK4tlnn40GDRrEGWecEUVFRRn1WqwNABFbt26Nyy67LE488cRYs2ZNRr0FBQVxyy23xJQpU6Ju3boJJQQAAAAAAAAAAOCHFJR3AAAAAAAAAAAAAGDHM2fOnDj55JNjw4YNxdYWFRXFH/7wh9iyZUvcdtttsWXLlrjxxhvjxhtvzGjmAQcckG1cgApl27Zt0bt377R+xwIA3/Xpp59Gnz59YtasWRn37rnnnvHII49Ep06dEkgGAAAAAAAAAABAOizWBgAAAAAAAAAAAErVxo0b48QTT8x44evtt98eH3zwQSxZsiTefffdjOf26tUr4x6Aimj06NElWqq9atWqGDJkSLzwwguxdOnSqFevXjRq1CiaNGkS++23Xxx00EHRpk2bqF27dimmBoDc8Mwzz8SAAQNi5cqVGfcec8wx8cADD8Ruu+2WQDIAAAAAAAAAAADSZbE2AAAAAAAAAAAAUKoefPDBWLp0aVa9zzzzTFZ9xx57bPTu3TurXoCKplKlSiXqf++992LkyJHffr18+fJ4++23v1OXl5cX1apVi/333z8uvfTS6NevX4nmAkB52rZtWwwdOjSGDx+ecW9eXl7ccMMNccUVV0ReXl4C6QAAAAAAAAAAAMiEJ7kAAAAAAAAAAACAUvXYY4+V6bzmzZvHAw88EKlUqkznApSX3XffvUzmFBYWxvr16+ONN96I0047LTp06FAmcwGgtC1fvjyOPPLIrJZqN2zYMF544YX43e9+Z6k2AAAAAAAAAABAjijIy8vNN5E0bblrRFFuZouIaNJyt/KO8L3cW3bcW3Zy/d4i3F223Ft23Ft23Ft23Ft23Ft23Fv23B0AAAAAAAA7o6Kiopg1a1aZzevatWtMnjw5dt111zKbCVDeGjVqVC5z33jjjejbt29MmjSpXOYDQDZeeOGF6NevX3z55ZcZ93bv3j0eeuihaNCgQQLJAAAAAAAAAAAAyFZBeQf4IXXqVSvvCP9TnV2rlneE7+XesuPespPr9xbh7rLl3rLj3rLj3rLj3rLj3rLj3rLn7gAAAAAAANgZbdiwIdauXZv4nFq1asWoUaPi/PPPj7y8vMTnAeSSPffcs9xmP/zww9G+ffu47LLLyi0DAKRj+/btceONN8awYcOiqKgoo95UKhXXXHNN/P73v4/8/PyEEgIAAAAAAAAAAJAt7yQBAAAAAAAAAAAASk0qlUp8RqdOnWLhwoUxcOBAS7WBndJee+0VBQUF5TZ/xIgR5TYbANLx5ZdfxjHHHBNDhw7NeKn2j370o5g6dWoMGzbMUm0AAAAAAAAAAIAc5d0kAAAAAAAAAAAAQKmpWrVqVKtWLZGz69SpEw888EDMnDkz9txzz0RmAFQEVatWjbvuuqvc5q9cuTLmz59fbvMB4H+ZMWNGtGnTJqZPn55x76GHHhrz5s2Lo446KoFkAAAAAAAAAAAAlBaLtQEAAAAAAAAAAIBSk5eXF61bt07k7AULFsSAAQMilUolcj5ARXLuuefGiSeeWG7zr7322nKbDQDfp7CwMEaOHBlHHHFELFu2LOP+IUOGxAsvvBB77LFHAukAAAAAAAAAAAAoTRZrAwAAAAAAAAAAAKWqd+/epXZWlSpV4swzz4wtW7bEnnvuWWrnAuwIHnvssXJb/rlkyZJymQsA32flypVxwgknxJAhQ2L79u0Z9e6yyy7xj3/8I0aMGBEFBQUJJQQAAAAAAAAAAKA0WawNAAAAAAAAAAAAlKr+/ftHfn5+WrUtWrSI2267LXr37h2NGjX69vu1atWKiy66KBYvXhz3339/VKpUKam4ABVWXl5e/POf/yzxEtBmzZrFPvvsE3Xq1MmoBwBywWuvvRZt27aNp556KuPegw8+OObOnRvHHXdcAskAAAAAAAAAAABIisXaAAAAAAAAAAAAQKlq1KhR9O3bN63ad999N3r27BmPPvpoLF26NLZu3RobNmyINWvWxG233fYfy7YB+K7GjRvHvffem3FfQUFBDB06NIqKiuL999+PJUuWxOrVq2OXXXZJq79Vq1YZzwSA0lRUVBS33nprHHroofHJJ59k3H/JJZfEyy+/HI0bN04gHQAAAAAAAAAAAEmyWBsAAAAAAAAAAAAodVdddVVUrlw5rdqpU6d++98FBQVRrVq1SKVSSUUD2OEMGDAgTjnllLTr27dvH5999lkMGzYs65mdOnXKuhcASmrNmjXx85//PC655JLYunVrRr116tSJxx57LP74xz+m/XcWAAAAAAAAAAAAcovF2gAAAAAAAAAAAECp22+//eLmm29Oq3bBggUJpwHY8U2aNCmaNm36P2tq1KgRkyZNitdffz3q16//vTXVq1dPa95hhx2WcUYAKA1vvvlmtG3bNqZMmZJxb9u2bWPOnDlx8sknJ5AMAAAAAAAAAACAsmKxNgAAAAAAAAAAAJCIiy66KK26b775JuEkADu+vLy8+OCDD2LFihVx//33xxlnnBGtW7eO2rVrnCJPvAAAIABJREFUR35+fpx66qnx9ddfR58+ff7nOTVr1kxr3qBBg0ojNgCkraioKO6+++7o3LlzLFmyJOP+Cy+8MGbOnFnsB1EAAAAAAAAAAACQ+yzWBgAAAAAAAAAAABKTznLtCRMmlEESgJ3DbrvtFmeeeWaMGzcu5s+fH2vWrIlt27bFww8/HJUrVy62v27dumnNGTduXHz88ccljQsAafnmm2+if//+ceGFF8bmzZsz6q1Zs2ZMnDgx7rzzzqhatWpCCQEAAAAAAAAAAChLFmsDAAAAAAAAAAAAialVq1ZadZ988knCSQBIR7qLtQsLC2Po0KEJpwGAiH/961/Rrl27mDhxYsa9rVu3jtmzZ0ffvn0TSAYAAAAAAAAAAEB5sVgbAAAAAAAAAAAASMz++++fVt2oUaMSTgJAOi655JLIy0vvMfOnn3464TQA7Ozuu+++OPjgg+O9997LuPfss8+OV199NVq0aJFAMgAAAAAAAAAAAMqTxdoAAAAAAAAAAABAYnr27BlVqlQptm7s2LHxxRdflEEiAP6Xnj17xrhx49KqXbFiRXz66acJJwJgZ7Rhw4Y466yz4uyzz46NGzdm1FutWrW477774q9//WtUr149oYQAAAAAAAAAAACUJ4u1AQAAAAAAAAAAgMTsuuuucfbZZxdbt3nz5hgzZkwZJAKgOKeffnr06dMnrdoRI0YknAaAnc0777wTBx98cNx///0Z97Zo0SJef/31+MUvflHquQAAAAAAAAAAAMgdFmsDAAAAAAAAAAAAibrqqqvSqhszZkwUFhYmnAaAdEyYMCFSqVSxdU888UQZpAFgZzFhwoRo165dLFiwIOPe0047LWbPnh2tWrVKIBkAAAAAAAAAAAC5xGJtAAAAAAAAAAAAIFGNGjWK3/zmN8XWffLJJ/Hyyy+XQSIAipOXlxcdO3Ystm7ZsmXx5ZdflkEiAHZkmzZtigsvvDD69+8f69evz6i3SpUqcffdd8eDDz4YNWvWTCghAAAAAAAAAAAAuaRUF2uvXrkxVq3cWJpHlhrZsiNbdmTLXi7nky07smVHtuzIlh3ZsiNbdnI5W0Ru58vlbIXbi8o7AgAAAAAAABXAoEGD0qp7/PHHE04CQLrS/d198803J5wEgB3Z4sWLo3PnznH33Xdn3Nu0adOYNWtWXHDBBZFKpRJIBwAAAAAAAAAAQC4q1cXaS95dGR+9s7I0jyw1smVHtuzIlr1czidbdmTLjmzZkS07smVHtuzkcraI3M6Xy9m2bNle3hEAAAAAAACoAJo2bRp77bVXsXUTJkwogzQApOO0005Lq+7rr79OOAkAO6opU6ZE27ZtY+7cuRn39u7dO+bMmRNt2rRJIBkAAAAAAAAAAAC5rFQXawMAAAAAAAAAAAD8kFNPPbXYmq+++ipWr15dBmkAKM5TTz2VVl3jxo0TTgLAjmbLli1xySWXRO/evWPt2rUZ9VaqVCluu+22mDx5ctSpUyehhAAAAAAAAAAAAOQyi7UBAAAAAAAAAACAMtG3b9+06lq1ahUbN25MOA0AxTn//PPTqmvWrFnCSQDYkXz88cdx6KGHxq233ppxb+PGjeOVV16Jiy66KFKpVALpAAAAAAAAAAAAqAgs1gYAAAAAAAAAAADKxAEHHBBVqlQptu6zzz6Lc845pwwSAfBD7rzzzvj888/Tqu3cuXPCaQDYUfzjH/+INm3axOuvv55xb69eveLNN9+MDh06JJAMAAAAAAAAAACAisRibQAAAAAAAAAAAKBMVKtWLXr16pVW7cSJE2PMmDEJJwLghzz22GNp106ZMiXWrVuXYBoAKrqPP/44UqlUHH/88bFq1aqMevPz82PUqFHxxBNPRL169RJKCAAAAAAAAAAAQEVisTYAAAAAAAAAAABQZn75y19mVDt79uwE0wDwQ/bff/+0a3/zm99ErVq14uijj44tW7YkmAqAiubVV1+NU089NZo2bZpV/x577BEvvvhi/Pa3v428PG+DAgAAAAAAAAAA4P/yRBkAAAAAAAAAAABQZg4//PA45phj0qrdunVrnH766bFp06aEUwHw3zp06JBxz7Rp06J+/frx6quvJpAIgIpi27ZtMXny5OjUqVN06tQpJk+eHNu3b8/4nB49esS8efOiS5cuCaQEAAAAAAAAAACgIrNYGwAAAAAAAAAAACgzqVQqxowZEw0bNkyr/t13340RI0YknAqA/3b44Ydn1bdmzZo4/PDDY+3ataUbCICct2bNmvjDH/4QzZo1i1NPPTXrD1rIy8uL6667Lp5++un40Y9+VMopAQAAAAAAAAAA2BFYrA0AAAAAAAAAAACUqUaNGsX06dPTrr/uuuti1qxZCSYC4L/ttddekZeX3ePmmzdvjjFjxpRyIgBy1ZIlS+KSSy6JPffcMwYPHhwff/xx1mc1aNAgpk+fHr///e8jPz+/FFMCAAAAAAAAAACwI7FYGwAAAAAAAAAAAChzBxxwQEydOjUKCgrSqu/cuXO88cYbCacC4P/VpEmTrHsff/zxUkwCQK4pKiqKV155JU4++eTYd99949Zbb41169aV6MzDDz885s6dG926dSullAAAAAAAAAAAAOyoLNYGAAAAAAAAAAAAykWPHj3i6quvTru+Q4cOkUqlombNmlGzZs1o2rRpnHrqqfHggw/Gpk2bEkwKsHOaO3du7L777ln1zp8/v5TTAJALtm7dGhMnTowOHTrEoYceGo8//ngUFhaW+Nyrr746pk+fHg0bNiyFlAAAAAAAAAAAAOzoLNYGAAAAAAAAAAAAys0111wTHTp0yKhn/fr1sX79+liyZElMnjw5BgwYEE2aNImxY8eWylI/gFz0zTffxNy5c+PRRx+NUaNGxQUXXBDXXXddfP7554nNrFmzZrz//vtx1FFHZdy7bdu2BBIBUF62bNkSt912WzRp0iROO+20mD17dqmcu+uuu8YzzzwT119/fRQUFJTKmQAAAAAAAAAAAOz4LNYGAAAAAAAAAAAAyk0qlYpJkyaV+Jzly5fHeeedFz179oyvv/66FJIB5I4XXnghGjVqFG3bto1TTjklrrjiirjnnnti6NChsc8++8TIkSMT+2CBatWqxcSJE2PKlClx1FFHRZ06ddLqS7cOgNxWVFQUjz76aOy///7x61//Ov4/9u47POdD///4684eRhBFBKH23iMoWtQoJbS1qkP1KHVUqFQpUoejNWq0SNtjnbbaWqHHOlaLRGs0DWqEqC1IrMgUuX9/nItffUvyue/cd+4kno/rcjW57/d4+Vya9o945/z58zaZ6+npqaFDh+rIkSPq1KmTTWYCAAAAAAAAAAAAAAAAAB4fHNYGAAAAAAAAAAAAAAAAAAAOVbFiRU2YMMEms7Zs2aJWrVrp0qVLNpkHAI527Ngx9ezZU4mJiQ99PzU1Ve+9954GDhxos+Pax48f19ChQ1W8eHG5uLjI19dXQUFBiomJUVBQkKEZ3t7eNskCAHCcyMhItWzZUi+88IJiY2NtMtPPz09Tp07VuXPn9Nlnn+mJJ56wyVwAAAAAAAAAAAAAAAAAwOPFxdEBAAAAAAAAAAAAAAAAAAAAxo0bpx07dmjXrl05nnX06FH5+flp5cqV6tWrl9Vz7t69q4ULF2r9+vUqWbKkypQpozJlyiggIEDdunWTk5NTjrMCQFbMZrPeeOMN3bp1K9var7/+WmXKlNH06dOt3nfkyBF99NFHWrZs2UPfP3PmjBYvXmxolq0OsAIAct/Jkyf13nvvadWqVTab2ahRI40cOVIvvPCC3NzcbDYXAAAAAAAAAAAAAAAAAPB44rA2AAAAAAAAAAAAAAAAAABwODc3N61bt05t2rTRwYMHbTKzd+/eMplMGjx4sF588UU1bdpUhQsXNtQbFxenfv36aceOHQ99/+mnn9aqVavk4+Njk6wA8DCzZs1SRESE4foZM2aoRo0aev311y3ak5qaqpCQEM2bN09ms9nSmI907NgxVa9e3WbzAAD2FR8fr8mTJ2v+/PnKyMjI8TyTyaQePXpo5MiRatWqlUwmkw1SAgAAAAAAAAAAAAAAAAAgOTk6AAAAAAAAAAAAAAAAAAAAgCT5+Pho8+bNqlOnjs1mms1mff7552rfvr2KFCkik8mk1q1ba8SIEdq9e/dDD8impKSoY8eOjzyqLUnbt29X165dlZycbLOsAPBnZrNZy5Yts7hv0KBB6tmzp44dO2aoPjY2VoGBgZo7d65Nj2pL0jPPPGPTeQAA+0hNTdXHH3+sypUra+7cuTk+ql2oUCGNGDFCJ0+e1OrVq9W6dWuOagMAAAAAAAAAAAAAAAAAbIrD2gAAAAAAAAAAAAAAAAAAIM8oXbq09uzZo7feestux/d2796tuXPnqnXr1mrbtq0OHz78wPuhoaE6dOhQtnMiIyM1efJku2QEgF9//VUHDx60qjc8PFy1a9fWuHHjsjyWffHiRbVr105RUVHWxsxSXFycYmJi7DIbAJBz8fHxeu2111StWjWFhITo5s2bOZpXoUIFzZw5U+fPn9fs2bNVqVIlGyUFAAAAAAAAAAAAAAAAAOBBHNYGAAAAAAAAAAAAAAAAAAB5ire3t+bPn68jR45o5MiRqlGjht127dy5U82aNdPmzZslSdHR0froo48M90+bNk0JCQn2igfgMbZ///4c9d+9e1dTp05VSEjIQ9/PzMxU7969de7cuRztyUpmZqb+/e9/220+AMA4s9msEydOaMmSJRo8eLBq1qypkiVLasmSJTp79myOZgcGBmrFihU6efKkgoODVbRoURulBgAAAAAAAAAAAAAAAADg4VwcHQAAAAAAAAAAAAAAAAAAAOBhqlevrlmzZmnWrFlKTk7W1atXJUkmk0kzZ87U3LlzbbInOTlZPXv21L///W/17t3b4n5fX1+ZzWabZAGAe37//XebzJk+fbo6dOigDh06PPD6999/rz179thkR1bWrVunyZMn230PAOBBaWlp+vXXXxUREaGIiAhFRkbqypUrNt1RqlQprV27Vs2aNbPpXAAAAAAAAAAAAAAAAAAAsmOatLDT/b/JEVCthPzKF7F62M1rKZLZpKIlPGwSzpbIZh2yWYds1svL+chmHbJZh2zWIZt1yGYdslknL2eT8na+vJytud8HKuxRxtExAAAAAAAAAAAA8Bg6d+6cWrdurTNnzjg6inbv3q2WLVs6OgaAAuTpp5/Wjh07bDKrUaNG2rdvn0wmkyTp9u3bKly4sE1mZ6dYsWK6du1aruwCgMdZQkKCIiMj7x/S3rdvn9LS0uyyq1GjRpoxY4batm1rl/kAAAAAAAAAAAAAAAAAAGQlNKyzbQ9rAwAAAAAeP4HlJsjbtbSjYwAAAAAAAAAAAOAxdenSJfXo0UN79+51aI5q1arp6NGj94/WAkBOpKeny93d3aYzf/31VzVo0ECS9Le//U2ff/65Tec/StmyZXX+/Plc2QUAjwuz2ayYmJj7R7QjIiJ0/Phxu+8tX768pk6dqr59+8rJycnu+wAAAAAAAAAAAAAAAAAAeJjQsM5ycXQIAAAAAAAAAAAAAAAAAAAAa5UpU0Y7d+7UnDlzNGXKFN26dcshOY4fP659+/apadOmDtkPoGDZtGmTzWdu2bJFDRo00O7duy06qh0aGqoBAwZo586d2r59u2JjY3X58mXFxsYa6g8ICLAyMQDgnrS0NO3fv//+Ee3IyEjFx8fn2v6iRYtq3LhxGj58uDw8PHJtLwAAAAAAAAAAAAAAAAAAj8JhbQAAAAAAAAAAAAAAAAAAkK+5u7trzJgxGjJkiL788kstW7ZM0dHRuZ4jNDRU69evz/W9AAqeqKgoQ3UvvfSSvvvuO0O1oaGhGjNmjD788EPDOc6ePaty5cpJkipVqqRXX31VknT69GlVrFjR0IzOnTsb3gcA9mA2m3XlyhVdvHhR8fHxunr16kP/ee/jlJQUFStWTOXLl1e5cuVUvnz5Bz4uV66cihUrJpPJZHWee78yMzMf+nl8fLx+++23+4e09+/fr/T0dBs/mey5uLho2LBhGj9+vHx9fXN9PwAAAAAAAAAAAAAAAAAAj8JhbQAAAAAAAAAAAAAAAAAAUCAUKVJEwcHBCg4O1sWLF/XTTz9pz549ioyM1G+//aa7d+/adf+GDRtkMpm0adMmdejQQU5OToZ7zWazJD30QKPZbNbZs2cVExOj+Ph4ubm5yd/fX/Xr15e7u7vN8gPIO2JjYw3Vffvttxo5cqSaN2+ebW1ycrLCw8O1ZcsWQ7N37Nhx/6j2/7V27VpDM6pXr67g4GBDtQBgC3fv3tXJkycVFRWlqKgo/fbbb4qKitLVq1ctmpOYmKizZ89mWePj4yNJDxzHNvJxftG7d2/985//VOXKlR0dBQAAAAAAAAAAAAAAAACAv+CwNgAAAAAAAAAAAAAAAAAAKHD8/PzUt29f9e3bV9L/DsrGxMSoQYMGdt/dqVMnSVL//v311FNPqXbt2mratKlcXP7/t21mZmZq586dWr16tbZu3ao//vhDGRkZ8vHx0RNPPKEyZcro7NmzOnHihEqWLPnQY5BeXl4KCgpSxYoV1alTJ5lMJjVp0uSBPbZ269YtpaSkyMfHh6PegB15enpmW9OtWzdJUrNmzXT06FHVqFEj256ePXsa2t+3b1+1bdv2ke8fOnTI0Jxly5YZ+r0AKFguXryo/fv369ChQ4qLi1N8fLxu3LghLy8vBQQEqGLFisrMzFSdOnXk5OQkk8kkk8n0wMfZ/br3A0yOHj2qxMTE+we0Dx48qKSkpFz5fd64cSNX9uS2Fi1aaMaMGQoMDHR0FAAAAAAAAAAAAAAAAAAAHonD2gAAAAAAAAAAAAAAAAAAoMDz8vJS/fr1lZGRoRdffFGrV6+2qH/t2rV6/vnnLer5+uuv9fXXX0uSvL29lZycrObNm2vPnj2P7ImPj1d8fLyOHDly/7WHHdWW/ncs/KuvvpIkTZ48WZJUoUIFjRo1SoMGDZKXl5dFeR9lz549mjVrliIiInTp0iVJkslkkr+/v5588klVqlRJVatWVatWrdSsWTO7HvYGHhc+Pj7Z1lSrVu2BjwMCAnT69Gmb7P/000+zfN/f39/QnOjoaDVp0sQWkQDkcVeuXNHcuXO1bNkynTt3ztFxYAE3Nzc1atRIgYGB6tmzpwIDA2UymRwdCwAAAAAAAAAAAAAAAACALPE3FwAAAAAAAAAAAAAAAAAAwGPD2dlZX3/9tbp06aIdO3ZkWx8QEKBNmzapSpUqKleunNWHIpOSkiQpy6PatnDmzBn9/e9/V2hoqMLCwtSrVy+rZ127dk39+vXT5s2b//Ke2WzWuXPndO7cOf3444/3X/f19dXrr7+uoUOHqkKFClbvBh53N2/etKjGZDKpR48emj17do53Dxo0SMWLF8+ypmnTpoZmDR48WM8++6zKlSuX41wA8qbMzEwtWrRIY8aM0fXr1x0dBwaUKFFCLVu2VMuWLRUYGKjGjRvLw8PD0bEAAAAAAAAAAAAAAAAAALCIk6MDAAAAAAAAAAAAAAAAAAAA5CYPDw+tX79eb7/9tgoXLvzImkmTJunIkSOqVq2anJycNHDgwFxOar2EhAT1799fv/76q9Uz5s+f/9Cj2lmJj4/Xxx9/rCpVqmjYsGG6evWq1fuBx1mxYsWyrTGbzQ98/sorr+R4772vfdlp3769SpcubWjmwIEDlZmZmcNkAPKi8+fP6+mnn9bgwYM5qp2HVa9eXYMGDdKiRYt07NgxXb16VWvXrtWYMWPUqlUrjmoDAAAAAAAAAAAAAAAAAPIlF0cHAAAAAAAAAAAAAAAAAAAAyG2enp6aN2+ePvroI61bt05RUVG6efOmPD09ValSJXXr1k0BAQEP9IwbN04bNmxQVFSUY0JbKC0tTW+++ab27dsnk8lkcf+aNWus3n3nzh3Nnz9fK1as0NKlS9W5c2erZwGPIzc3t2xrvL29H/i8fv366tGjh8LDw63e+95778nf399QvtGjR2v06NHZ1v74449auHChhg4danUuAHnPvn371L17d8XFxTk6Cv7Ew8NDTZo0UcuWLRUYGKjAwECVKFHC0bEAAAAAAAAAAAAAAAAAALA506SFncz3PgmoVkJ+5Ys4Mg8AAAAAIJ8JLDdB3q6lHR0DAAAAAAAAAAAAyBWXLl1Sp06ddPDgQUdHMWzjxo3q1KmTRT1nz55VhQoVbLLfzc1Ne/fuVb169WwyD3gcjB49WjNnzsyy5v3339eUKVMeeC0uLk7169fX5cuXLd753HPPKTw8XM7Ozobq09LS1KhRI/3+++/Z1hYrVkyxsbEqVqyYxbkA5D0rV67Uyy+/rNTUVEdHeeyVKlXq/hHtli1bqmHDhoZ+OAMAAAAAAAAAAAAAAAAAAPlZaFhnOTk6BAAAAAAAAAAAAAAAAAAAQH5RpkwZ7d69W6NGjXJ0FMMWLVpkcU94eLjN9qenp6t///5KSUmx2UygoEtKSsq2xtvb+y+vlS5dWqtXr37oe1lp2rSpvv76a8NHtSXJ3d1dYWFhhmqvX7+uqVOnWpQJQN4UGRmpvn37clTbAUwmk2rXrq0333xTS5cu1cmTJ3Xp0iWtWrVKo0aNUvPmzTmqDQAAAAAAAAAAAAAAAAB4bLg4OgAAAAAAAAAAAAAAAAAAAEB+UrhwYc2YMUMjRozQ0KFDtX37diUnJzs61iOtW7dOycnJ8vLyMtyza9cum2b4/fffNW/ePI0ZM8amc4GC6sqVK9nWPOp4dmBg4P3Dt0eOHMl2zoABA7RgwQIVKlTI4pwtW7bU+++/b+ho9owZMzRgwADVq1fP4j0A8oaUlBT16dNHGRkZjo5itTp16qhkyZLy9fW9/88/f1yiRAmlpaUpLS1NZ8+e1blz5/7yzxs3buRK1qJFi6pBgwZq2bKlWrZsqRYtWsjHxydXdgMAAAAAAAAAAAAAAAAAkNdxWBsAAAAAAAAAAAAAAAAAAMAK5cqV0w8//KDr16/riy++0MGDB7VhwwZdv37d0dEekJaWpqioKLVs2dJwT4MGDbRy5Uqb5ggJCdHAgQNVunRpm84FCqK7d+9mW1O4cOFHvle3bl399ttvWrRokRYuXKjffvvtL70dO3bUqFGj1KJFixxlnTRpkubMmaOkpKRsa+vXr6/09HS5urrmaOfj4ujRo/r2228VERGhy5cv6+bNm/Lz81OTJk3UrVs3dejQQSaTydEx8RgZPny4zp075+gYhgQEBKhBgwZq0KCB6tevrwYNGqhs2bI2+Xfm1q1bio+Pl9lslpOTk0wmk0wmk8UfZ/ceXysBAAAAAAAAAAAAAAAAAHg006SFncz3PgmoVkJ+5Ys4Mg8AAAAAIJ8JLDdB3q78xXcAAAAAAAAAAABA+t8x3IMHD2rnzp2KiIjQihUrsqx3cXFR9+7d1bZtW3Xv3l03b95UfHy84uLidOnSJSUnJ6tkyZJq2rSp6tWrJ2dnZ6WlpWnjxo3auHGjIiIi9Pvvv2eba8GCBRoyZIjh38cvv/yi5s2bG663xKRJkxQSEiIPDw+7zAcKAiOHX1euXKlevXoZmnf58mUdOXJEZrNZxYsXV+3ateXi4pLTmPdt375dzzzzjKHamTNnKjg42Ga7C6IDBw4oJCRE27Zty7IuMDBQH374oZ5++mkObMPuTpw4oapVq1rc17hxY7388svat2+fqlevrvPnz+uPP/5QQkKCMjMzZTabH/j1sNce9SszM1OS7n9du3dAu379+vLx8bH1IwAAAAAAAAAAAAAAAAAAAHlEaFhnDmsDAAAAAHKGw9oAAAAAAAAAAABA1i5cuKBDhw7p2LFjOnfunK5fvy5fX1/VqFFDXbt21RNPPJGj+dWqVVNMTEyWNcWLF1dCQkKWNRkZGdq2bZtWrlyp48ePa9euXTnKlZXatWtrzZo1qly5st12APnVyZMnVaVKlWzrtmzZovbt2+dCImOGDBmisLAwQ7UXLlyQn5+fnRPlP2azWTNnzlRISMj9g8FGdOjQQQsWLNCTTz5px3R4nF2/fl3NmzfP9v83/iw6Olp169a1YyoAAAAAAAAAAAAAAAAAAPC4Cg3rLCdHhwAAAAAAAAAAAAAAAAAAACjIypYtq06dOumdd97RzJkztWjRIn388cd67bXXcnxUW5L69euXbY27u7vu3r37yPcjIyNVs2ZNderUSV9++aXho9rDhg2T2WzWhQsXDOeVpMOHD6tZs2Y6cuSIRX1AQZWenq6lS5eqTp06ho5qS1Lp0nnrh2BPnDhRXl5ehmpfeeUVmc1mOyfKX9LS0vTaa6/p3XffteiotvS/I+t16tTRrFmzsvxaD1gjIyNDL774ouGj2s2bN1dqaipHtQEAAAAAAAAAAAAAAAAAgF1xWBsAAAAAAAAAAAAAAAAAACAfa9iwYbY1ly5dUnh4+EPfW716tdq2basTJ05YncHPz0+LFy+2qOfatWvq3r27kpKSrN4LFASnTp1S8+bN9eqrr+rw4cOGeooUKaIaNWrYOZllypQpo4kTJxqq3bp1K0d3/+TatWtq3769li5davWMlJQUjRo1Sk2aNNGWLVtsmA6Pu+DgYG3dutVwfWRkpNzd3e2YCAAAAAAAAAAAAAAAAAAAgMPaAAAAAAAAAAAAAAAAAAAA+dozzzwjb2/vbOt69+79l9fWr1+vPn366M6dO1btbtOmzf2PBwwYoHr16lnUHxsbq8mTJ1u1GygIduzYoUaNGikqKsqivj59+sjZ2dlOqawXHBxsuPbw4cP64IMPlJmZacdEed+1a9fUunVr7d692ybzoqKi1LFjR5lMJo0ZM0a7du1SYmKiTWbj8RMWFqZ58+YZrv/xxx9lMpnsmAgAAAAAAAAAAAAAAAAAAOB/nMxmR0d4uBsJKbqekOLoGI+UV7Px3KzDc7OSfyiqAAAgAElEQVROXn9uEs/OWnk1G8/NOjw36/DcrMNzsw7PzTp5/blJPDsAAAAAAAAAAAAAucPLy0vt27c3VNuwYUOdPHlSt2/fVs+ePfXcc89ZfVTbzc3tgb0uLi5avny5vLy8LJoTFham27dvW5UByM9OnDihnj176saNGxb3Dh482A6Jcs7FxUW7du0yXP+Pf/xD3bt317Vr1+yYKu8ym80aMGCAjhw5Ypf506dP11NPPSUfHx899dRTmj9/vpKSkuyyCwXPlClTNGTIEMP1I0aMeOAHbgAAAAAAAAAAAAAAAAAAANiTkzmPXtY+dTxBp48lODrGI+XVbDw36/DcrJPXn5vEs7NWXs3Gc7MOz806PDfr8Nysw3OzTl5/bhLPDgAAAAAAAAAAAEDuqVatmqG6qKgoValSRYULF1Z4eHiOdo4bN07FihV74LUaNWpo69at8vPzMzznxo0b+umnn3KUBcgLLl68qKlTp6pt27YqWbKkChUqpAoVKui5557T/PnzdeHChfu1ZrNZAwcO1M2bNy3e8+KLL6px48a2jG5TrVq10rBhwwzXr1+/Xk2bNtXp06ftFyqPWrhwoTZu3Gj3PZmZmdq1a5eGDRumKlWqaOnSpcrMzLT7XuRPZrNZs2bN0vjx4w33dOnSRTNmzLBjKgAAAAAAAAAAAAAAAAAAgAc5OToAAAAAAAAAAAAAAAAAAAAAcmbixIkqVKhQru2rUaOGQkJCHvpeixYt9Ouvv6pfv36G5x09etRW0YBcZzab9cknn6hKlSoaN26cfvrpJ8XHxyspKUlnz57V+vXrNWzYMJUrV04mk0mff/65pk6dqp9//tniXQEBAZo7d64dfhe2ZemB3djYWFWsWFGHDx+2U6K8JyYmRqNGjcr1vZcuXdKrr76qTp066fz587m+H3lbenq63nzzTYv+bFaqVEnLly+Xi4uLHZMBAAAAAAAAAAAAAAAAAAA8iMPaAAAAAAAAAAAAAAAAAAAA+ZyXl5eGDh2aK7vq1KmjrVu3yt3d/ZE1pUqV0tdff234SO7nn3+u9PR0W0UEck1ycrIaNGig4OBgJScnZ1lrNpslSX/72980fvx4i3f5+Pho/fr1KlWqlFVZc5OHh4cOHDhg8aHdNm3a6MCBA3ZKlbe8/fbbSklJMVzv4eGhoUOH2uyHKGzZskW1a9fWjz/+aJN5yP9u3bqlrl276ssvvzTc4+vrq23btqlIkSJ2TAYAAAAAAAAAAAAAAAAAAPBXHNYGAAAAAAAAAAAAAAAAAAAoAN5//335+vraZbaTk5O6dOmiVatWaf/+/fLz8zPUV6tWLVWtWjXbuhMnTqhGjRo6depUTqMCuebEiRMqVKiQoqOj7b6rT58+OnTokGrWrGn3XbbSsGFDTZ8+3aKea9euqXHjxgoPD7dTqrzht99+05YtWwzX79u3TykpKfrss88UHx+vSZMmydPTM8c5bt68qeeee0779u3L8SzkbxcvXlTr1q21detWwz2urq5avXq1AgIC7BcMAAAAAAAAAAAAAAAAAADgETisDQAAAAAAAAAAAAAAAAAAUAAULVpUs2bNstm8mjVrKiIiQjExMYqLi9P69esVFBQkNzc3m+34s1OnTqlNmzY6ceKEXeYDtnTkyBG1aNFCZrPZrnteffVV7dq1S8uXL5e/v79dd9nDiBEjNHnyZIv7goKCNGPGDLs/X0dZvny54drz58+rcePG9z93d3fXxIkTdejQIdWqVSvHWZKSkjRw4EClpqbmeBbyp3tfzw4ePGhR3/z589W6dWs7pQIAAAAAAAAAAAAAAAAAAMgah7UBAAAAAAAAAAAAAAAAAAAKiJdffllDhgzJ8Zzhw4fr8OHDCgwMVJUqVVSyZEmrZ3l4eBiuPX/+vNq2bavExESr9wH2ZjabNWDAACUkJNh1T1pamhYvXqxWrVrZdY89mUwmjR8/Xt988428vLwM95nNZr377rsaPXp0gTuubTab9f3332db5+bmpujoaJUtW/ah7z/55JOKjo7WzJkzVaRIkRxlOnbsmD777LMczUD+Yzab9dVXX6lWrVo6e/asRb2jRo3SG2+8YadkAAAAAAAAAAAAAAAAAAAA2eOwNgAAAAAAAAAAAAAAAAAAQAEyZ84cDRkyRCaTyeJek8mkDz/8UHPmzLGq/2G6detmUf3Fixf1+eef22Q3YA8bN25UVFSUXXcEBwfLzc3NrjtyU9++fbVv3z45OVn27euzZs3SoEGDdOfOHTsly31r167V6dOns61r2rSp6tatm2WNs7OzgoODdfbsWc2YMUP+/v5W51qwYEGBO2KOR4uLi1NQUJBefvlli3tDQ0M1ffp0O6QCAAAAAAAAAAAAAAAAAAAwjsPaAAAAAAAAAAAAAAAAAAAABYibm5sWLFig/fv3q1WrVob7AgICtHXrVn3wwQc2O6otScOGDZOrq6tFPaNHj1ZqaqrNMgC2tHjxYrvOL1SokEJDQ+26wxFq1qypCxcuqEWLFhb1LV68WKVKldLly5ftlCx39ezZ01Ddf/7zH8MzixYtqlGjRun06dOKjIzUjBkz1KtXL4tyxcbGGjr4jfxv586dqlOnjsLDwy3q8/T01Pfff68JEybY9P8TAAAAAAAAAAAAAAAAAAAArMFhbQAAAAAAAAAAAAAAAAAAgAKoYcOG2rVrl6KjozVhwgQ1b95c7u7u9993dXVV3bp11b9/f61Zs0YnT57U008/bfMcZcqU0YgRIyzumz9/vs2zALbg7e1t1/n9+vVToUKF7LrDUUqXLq1t27ZZ3Hf9+nU1atRIhw4dskOq3DNlyhRDdUFBQSpatKjF852dndWiRQuNGjVKK1eulNls1k8//WS4//z58xbvRP6yfft2derUSfHx8Rb37ty5Uy+88IIdUgEAAAAAAAAAAAAAAAAAAFjOxdEBAAAAAAAAAAAAAAAAAAAAYD9169ZV3bp1FRoaKkm6c+eOUlNT5e3tLScnp1zJMG3aNJUuXVoTJkxQcnKyoZ4pU6Zo8ODBKly4sE2zXL9+XZs3b1ZkZKTOnTunjIwMlS9fXh07dtTTTz9t830oeGrVqmVRvZOTkzIzMw3Venh4aMiQIdbEyjc8PT2VmpqqHj16aNOmTYb7Lly4oLp16+qrr75S//79bZopMTFRFy5cUEBAgDw8PGw6+541a9Zo/Pjxhmr79etnk52//PKLevfubbg+IyPDJnuRN+3atUvdunVTSkqKRX01atTQxo0bVaFCBTslAwAAAAAAAAAAAAAAAAAAsFzu/G0IAAAAAAAAAAAAAAAAAAAA5Amurq4qXLhwrh3VliRnZ2eNGjVKv//+u9566y1DPdeuXdNnn31m9c7bt2/rv//9r/71r3/pnXfe0TPPPKMyZcqoePHi6tu3r+bNm6fw8HD95z//0fz589WjRw8VKVJErVu31s8//2z1XhR8NWvWNFyblpam06dPKzQ0VJ07d86ytlevXjp69KgaNGiQ04h5nru7u9atW6e3337b4t4BAwZo9OjROT4CnZmZqSVLlujZZ5+Vr6+vatSoIV9fX/Xq1UurV6+W2WzO0fx77t69q1atWikoKMhQfdmyZdW9e/cc7bxw4YKef/55NW/eXFevXjXc5+fnl6O9yLtiYmLUtWtXwz/c4p6WLVtq9+7dHNUGAAAAAAAAAAAAAAAAAAB5Doe1AQAAAAAAAAAAAAAAAAAAkCsCAgI0f/587d2711D9jBkzdPv2bcPzr1+/roULF8pkMqlYsWJ69tln9cYbb2jOnDnavn274uLisp2xe/dutWjRQiaTScOHD9eXX36pffv2KTEx0XAOFGzt27c3XNu4cWOlpqZqwoQJ2rBhg8xms9avX68qVarcr6ldu7a2b9+ulStXKiAgwA6J8yZXV1fNmzdPn3zyicW9M2fOlKurq2bNmqU7d+5Y3B8TE6M2bdrotdde03//+1+lp6dLkpKSkrR69Wr16tVLffr0UWpqqsWz/2zXrl1q0aKFIiIiDPeMGDFCrq6uVu/csGGD6tatq3Xr1lnUV6dOHVWtWtXqvci7zGazXn31VYv/OxYUFKQtW7aoePHidkoGAAAAAAAAAAAAAAAAAABgPQ5rAwAAAAAAAAAAAAAAAAAAIFc1adJEzz//fLZ1CQkJGj169CPfN5vNOnbsmMLCwuTm5qbixYvrrbfekiRlZGTkOOenn36qwYMHq2nTpipSpIhKliypzp07a9u2bTmejfzL3d1doaGhhmoPHTqkBg0aKDw8/P5rXbp00eHDh/XFF1/oiy++UFRUlNq1a2evuHneO++8o61bt8rb29vi3lGjRsnf318jR440fGB71apVql+/vnbv3p1l3ffff6+ePXvq7t27Fufat2+fevXqpaeeekr79u0z3Fe+fHkNHTrU4n33rF27Vs8//7yuXbtmce/o0aNlMpms3o28a/Xq1dqzZ4/heicnJ40dO1bff/+9PD097ZgMAAAAAAAAAAAAAAAAAADAehzWBgAAAAAAAAAAAAAAAAAAQK4zepg4LCxMq1evfuC1lJQUzZkzR1WqVFGNGjU0ZMgQw0d1cyI+Pl6bNm1S+/bt1b59e50/f97uO5E3VaxY0XBtUlKShg8f/sCfUTc3N73xxht644035OLiYo+I+cozzzyjbdu2qXjx4hb3XrlyRbNnz5abm5v69++vb775Rjdv3nxo7bhx4/Tiiy8qJSXF0OxNmzapQ4cOhrOcO3dOffr0UdOmTf/ydSs7Tk5OWrZsmVUHxiVp//796t+/v1U/VKBWrVrq06ePVXuRt2VkZGjs2LGG66tXr66IiAhNnTpVzs7OdkwGAAAAAAAAAAAAAAAAAACQMxzWBgAAAAAAAAAAAAAAAAAAQK6rV6+e+vXrZ6i2V69eMplMaty4sUwmk7y8vPTOO+8oNjbWzikfbdu2beratatSU1MdlgGO06tXLxUrVsxw/fnz57Vp0yY7Jsr/mjVrpp9//ln+/v5Wz/jmm2/Uv39/+fn5afDgwfr5559lNpu1adMmmUwmTZ06VZmZmRbN3LFjh0wmkyZNmqRTp049tCYlJUWTJ09WtWrV9N1331mVfcKECWrTpo1Vvbdu3VKTJk2UlJRkcW+lSpX03//+V25ublbtRt62YcMGnThxwnB9VFSUmjdvbsdEAAAAAAAAAAAAAAAAAAAAtsFhbQAAAAAAAAAAAAAAAAAAADjEuHHjZDKZDNcfOHDAjmksd/DgQU2ZMsXRMeAAXl5eGjt2rEU9a9eutVOagqNKlSo6fPiwevfunaM5ycnJ+vLLL9WiRQs5OTmpc+fOOc4WGhqqJ598UiNHjnzgOPfGjRtVq1YtTZgwQSkpKVbNHjZsmCZMmGB1tnfeeceqvg4dOmjPnj3y8/OzejfythUrVhiqa9++ve7evSsPDw87JwIAAAAAAAAAAAAAAAAAALANDmsDAAAAAAAAAAAAAAAAAADAIWrWrKl+/fo5OkaO/OMf/9Dx48cdHQMOMGrUKIvqY2Ji7JSkYClatKi+++47TZ061dFRHmr27NkKCQnRhQsX9MILL6hLly76448/rJ43ZcoUzZs3z6IfMvBnMTExWrJkiUU9lSpV0qpVq7R582Y98cQTVu1F3peenq4ffvjBUO3GjRvl5MRfLwEAAAAAAAAAAAAAAAAAAPkH3/kIAAAAAAAAAAAAAAAAAAAAh5k2bZq8vLwcHSNHpk+f7ugIcAAnJyelp6frzJkzhurj4+PtnKjgcHJy0tixY7VlyxYVK1bM0XH+YsaMGfL399fKlSutnuHh4aGlS5fq/ffft/qotiT16NFDZrPZcP28efN05MgRBQUF5WivJGVkZGjLli167bXXVL9+fVWuXFkBAQF64YUXNHfuXEVHRyszMzNHO2C9nTt36ubNm9nWzZkzRy4uLrmQCAAAAAAAAAAAAAAAAAAAwHY4rA0AAAAAAAAAAAAAAAAAAACH8ff31z//+c9c3ens7KyGDRvK19fXJvOWLVumK1eu2GSWI2RmZmrFihWaPXu2Dhw4oIyMDEdHyjdcXV1Vvnx5vffee9nWlihRIhcSFSzt27fX/v371bhxY0dHsak2bdro4MGDGjhwYI7mxMXF6ejRo4brb9++rbffflvu7u452itJmzZtUu3atdWxY0ctWbJE0dHRio2N1ZkzZ7Ry5UqNGDFC9evXV/ny5TVmzBgdOnQoxzthmQMHDmRbU6pUKb399tu5kAYAAAAAAAAAAAAAAAAAAMC2XJycTI7O8FBPVi8hmfNmNkmqVN02f5HC1nhu1uG5WSevPzeJZ2ctnpt1eG7W4blZh+dmHZ6bdXhu1uPZAQAAAAAAAAAAAIAxw4cP165du7Ry5Uq7zO/ataueeuop1axZU5UrV1blypXl4uJy//3bt29r2rRpCg8P1++//27x/Dt37mjt2rUaPHiwLWPnil9++UV///vftXfv3vuvFSpUSIGBgWrdurU6d+6sRo0aOTBh/nDjxo1say5cuJALSQqeSpUqKTIyUvPmzdOkSZOUmJjo6EhWK1asmP75z39q8ODBcnJyyvG8iRMnGqrz8fFRfHy8nJ2dc7wzJSVF48aN0yeffGKo/sKFC5o+fbqmT5+uevXq6fXXX9fgwYPl6emZ4yzI2qlTp7KtSU1NtcmfRQAAAAAAAAAAAAAAAAAAgNxmmrSwk/neJwHVSsivfBFH5gEAAAAA5DOB5SbI27W0o2MAAAAAAAAAAAAAyOdSU1PVt29fhYeH53iWn5+fBg4cqJ49e6pp06YW9Z4+fVqRkZE6ceKEDhw4oB9++MFQX9++ffXNN99YE9chLl++rDFjxmjZsmVZ1nl4eGjjxo1q27Zt7gTLp9566y0tXLgwyxp3d3elpqbmUqKC6e7du/ruu+/Uv39/m810cnLSp59+qsTERIWEhNhs7v81ffp0DR48WEWLFrXJvPDwcPXs2dNQ7alTp1SxYsUc79y0aZM6d+6c4znlypXTv//9b7Vp0ybHs/BoHTp00NatW7Os+fjjj/Xuu+/mUiIAAAAAAAAAAAAAAAAAAADbCA3rLBdHhwAAAAAAAAAAAAAAAAAAAAA8PDy0atUqffTRR5o4caLu3Llj8YyZM2eqbdu2ql+/vpycnKzKERAQoICAgAdeM5lM2fbFxsZatc8RfvnlF/Xo0UNxcXHZ1qampqpdu3Y2O8xbUHl4eGRb4+bmlgtJCjZnZ2f169dPffv21dq1a7V48WJt2bJFKSkpVs2rUKGCli1bpqeeekqS9OSTT2r48OG6dOmSTfJ6enoqJCRE7777rry8vGwyU5KSk5M1duxYQ7Vvvvlmjv/dPXz4sEaPHq3NmzfnaM49586dU9u2bdW3b1/NnTtXvr6+NpmLB506dSrbmjp16uRCEgAAAAAAAAAAAAAAAAAAANuz7m8MAAAAAAAAAAAAAAAAAAAAADbm5OSksWPH6uDBg3rppZfk4uKSZb2Xl5eCgoJ04MABmc1mBQcHq2HDhlYf1X6UJUuWZFtz5swZm+60lytXrqhr166Gjmr/WaVKlXTgwAE7pcr/mjdvnm1NYmKirl69mgtpCj6TyaQePXpo7dq1SkhI0Jo1a9S6dWvD/Z6envr000919OjR+0e1JalXr16KiYnRvHnzcpyxY8eOOnbsmCZOnGjTo9qStHz5ch07dizbOg8PD40fP97qPVeuXNGQIUNUr149mx3V/rPly5erSpUqWrlypc1nP+4yMjIM/XepUqVKuZAGAAAAAAAAAAAAAAAAAADA9kyTFnYy3/skoFoJ+ZUv4sg8AAAAAIB8JrDcBHm7lnZ0DAAAAAAAAAAAAAAF0M2bN7V9+3YdPnxYiYmJcnV1lZ+fnwoVKqTatWurdu3acnd3t3uOixcvqmzZstnWpaSkyMPDw+55cuKll17S999/b1Wvl5eX/vOf/6hdu3Y2TpX/Xb9+XSVLltTdu3ezrNuxY4fatm2bO6EeQ4mJifrqq6+0YsUK7dmzR6mpqfff8/T0VNOmTTVixAg9//zzhg7wv/LKK1q2bJlFGSpXrqz58+erQ4cOFuc3qlWrVoqIiMi2LiQkRNOmTbN4fmZmpmbPnq3Q0FDdunXLmogWmzVrlkaOHJkrux4Hf/zxR7ZHs00mk1JSUnLlv6MAAAAAAAAAAAAAAAAAAAC2FBrWmcPaAAAAAICc4bA2AAAAAAAAAAAAgIIuMzNTzs7O2dadOnVKFStWzIVE1vnHP/6hDz74IEczChcurAMHDqhKlSo2SlVwmEymbGsWLlyov/3tb7mQBhkZGUpISNCNGzdkMplUqVIlubi4WDQjLS1NzZo1U3R0dLa17u7uGjt2rEJCQux6YP/27dsqXLhwtnXFixdXbGysfHx8LJqflpamAQMGaOXKldZGtNrEiRM1adKkXN9bEO3cuVNt2rTJssbLy0tJSUm5lAgAAAAAAAAAAAAAAAAAAMB2QsM6y8nRIQAAAAAAAAAAAAAAAAAAAIC8zMnJ2LfcZmRk2DmJ9X744QeFhobmeE5iYqKqVq2qxYsX66efftLly5dtkO7xcfr0aUdHeGy4uLioVKlSqlatmqpWrWrxUW3pf8eyd+/erdDQUBUqVOiRdd26ddPhw4c1ceJEux7VlqSEhARDdZMnT7b4qLbZbNaQIUMcclRbkkJDQ7VmzRqH7C5o0tPTs61JTk7OhSQAAAAAAAAAAAAAAAAAAAD2wWFtAAAAAAAAAAAAAAAAAAAAIBtFihTJtsbd3T0Xklju9OnTGjBggE0Pf7/++utq27at/P399dJLL2nHjh0ym802m19Q1a1b19ERYKFChQppwoQJio2N1d///nf5+/vLz89P7dq10wcffKCYmBitW7dOlStXzpU8JpPJUN0ff/xh8ewFCxZoyZIlFvfd07lzZ3322WdydXWVl5eXVTOGDRumtLQ0qzPgf4z+OQEAAAAAAAAAAAAAAAAAAMivTJMWdrr/HewB1UrIr3z23/QPAAAAAMA9geUmyNu1tKNjAAAAAAAAAAAAAIDdpKenGzqaHRcXp1KlSuVCIsv06NFDa9eutfueoKAgLV++XG5ubnbflRcZOWSbV/+MIP+4e/euvL29sz0+7ebmpsuXL8vHx8fQXLPZrCeffNKqg9wdOnTQokWL5O/vf/+127dva/Xq1XrllVcsnrds2TK9/PLLFvfh/9u7d6+aNWuWbV1mZiZHuAEAAAAAAAAAAAAAAAAAQL4TGtZZTo4OAQAAAAAAAAAAAAAAAAAAAORlq1evNlTn7e1t5ySWu337ttavX2+4vnz58lbvWr16tV544QXduXPH6hn5VWJioqE6jmojp5ydndWuXbts69LT0/XOO+8Ynnvw4EGLj2pXr15dP/zwgzZv3vzAUW1JKlSokAYOHCiz2axvvvlGxYsXNzz322+/tSgH/qpkyZKG6mJiYuycBAAAAAAAAAAAAAAAAAAAwD44rA0AAAAAAAAAAAAAAAAAAABkoW/fvtnW+Pn5qVChQrmQxjIHDhxQRkaGodpPP/1UR48ezdG+devWaezYsTmakR+tXbs225rKlSvnQhI8DgYPHmyobunSpQoODjZUu2bNGsP7ixcvrnnz5ungwYN67rnnZDKZsqzv27evYmJi1LBhQ0Pzf/rpJ6WnpxvOg78qX768ihYtmm3dli1bciENAAAAAAAAAAAAAAAAAACA7XFYGwAAAAAAAAAAAAAAAAAAAHiEY8eOGap79tln7ZzEOpcvXzZUN2TIEA0dOlReXl5KSUnJ0c5Zs2bpxIkTOZqR30RFRWVb4+3tnQtJ8Djo0aOHqlWrZqj2k08+0datW7Otu3jxouH9HTt2VMeOHeXq6mq4p0SJEjpw4ICho+BJSUnavn274dn4K2dnZ7Vr1y7bum3btuVCGgAAAAAAAAAAAAAAAAAAANvjsDYAAAAAAAAAAAAAAAAAAADwCEuWLDFU16dPH/sGsVJmZqahus8++0wmk0mS5OHhoXXr1lm902w2a+PGjVb350dnz57NtiY6OjoXkuBx4OTkpFmzZhmu79mzp37++ecsa3x9fQ3P+/bbb/Xiiy8qLS3NcM89n3/+uaG6TZs2WTy7oLh9+7aOHj2q2NhYXbx4UdeuXVNKSorMZrNFc9q3b59tDV+XAAAAAAAAAAAAAAAAAABAfsVhbQAAAAAAAAAAAAAAAAAAAOARwsPDDdUZOWDqCD4+PobqYmNjH/i8W7dumjFjhtV7t2/fbnVvfmM2m7Vy5cps63r16pULafC46NKli+GD/rdv31anTp2yPKLs7+9v0f7o6GhNnDjRop57hg4dmm3NnDlzDP9ggEuXLmnNmjX65JNP9PHHH+uLL77QqlWrdPHiRavyOcLRo0c1ceJEVa9eXYULF1bNmjVVuXJllS1bViVKlJCXl5ecnJzk5+enoKAgLVq0SHFxcVnOrFevXrZ7L1y4YPg5AwAAAAAAAAAAAAAAAAAA5CUc1gYAAAAAAAAAAAAAAAAAAAAeIjk5WcePHzdUGxYWJrPZbOdElqtVq5ahut27d//ltVGjRmnTpk2qUKGCxXsTEhIs7smP4uLi9Oyzzxqqbdy4sZ3T4HETFham8uXLG6q9efOmunfvrvj4+Ie+37NnTzk7O1u0/+OPP9auXbss6pGk7t27G6rbvHnzI98zm8365ptv1LRp0/vHpoODgxUSEqI333xTvXv3VtmyZdWyZUtt2rTJ4oy54fTp05o2bZrq16+vmjVr6sMPP8z2vzn3jogPGjRIZcqUUbNmzfTFF18oLS3tL7VGvnanp6c/tBcAAAAAAAAAAAAAAAAAACCvc3F0AAAAAAAAAAAAAAAAAAAAACAvunLliuHaoUOHKjU1VSNHjrRjIsv5+/sbqjt9+vRDX3/22Wd18uRJ/fjjj/rll180e/bsRx7m/bO8eGTc1vbv368ePXrowoWl8JcAABrSSURBVIULhupLlixp50R43BQpUkT/+te/1KFDB0P1Z8+e1YABA7Rx40aZTKYH3itTpoy6dOmiH374wfB+s9msgQMHKjo6WkWKFDHc17ZtW3l7eyspKSnLun/961/q3LnzX14/e/asBg0apK1bt2a7KzIy8v6MadOmqXTp0kpJSZGzs7NSU1OVlpammzdvas+ePfLx8dGZM2d048YN3b59WykpKXJ3d5eHh4e8vb1VpkwZlStXThUqVFCjRo3UqlUrFS9e3PDvW/rfIesVK1Zo/vz5ioyMtKj3Yfbu3au9e/dqwoQJqlq1qr744gtVrVpVd+7cMXR03dPTU56enjnOAQAAAAAAAAAAAAAAAAAAkNtMkxZ2uv9d6wHVSsivvPFvaAUAAAAAILDcBHm7lnZ0DAAAAAAAAAAAAACwObPZrMqVK+vUqVOG6t3d3XX8+HFVqFDBzsmMS0hIkK+vb7Z1Q4YM0YIFCwzN3LBhg7p27ZplTd26dRUdHW1oXn50+vRpNWzYUNevXzfc8/PPP6tZs2Z2TIXH1ZQpUzR+/HjD9WFhYXrzzTf/8vrRo0fVpEmTbA9e/1+TJk3SxIkTLerp06ePvvvuuyxr3NzcdPnyZfn4+Nx/7cqVKwoMDFRsbKxF++yldu3aeuaZZzRw4EA1bNjwkXVxcXEKCwvTwoULFRcXl4sJsxYYGKiIiAhHxwAAAAAAAAAAAAAAAAAAALBIaFhnOTk6BAAAAAAAAAAAAAAAAAAAAJAXmUwm9enTx3D9/2vvzoOrrM++gV8nCUGDgFBRgmyCiLKJuJBSFa2yirXUnUGhWkMVmWqtO4t1qRa0ylRoQdSqFXcHHBW1Y8UBVKBqcasKVi1SdZRAsYlAAuf9o295Hh/B3Dmcwzm0n88MM+Sc7+/6fXMP5J+Eiw0bNsSUKVNy2KhhlixZkmipdkRE586dE88tKSmpN/Paa68lnrez2bx5c5xyyikNWqq97777xkEHHZTDVvw3u+KKK+K8885LnL/ooovio48++trrBxxwQDz00EPRsmXLBt3fuHHjBuUjIkaOHFlvZuPGjXH33Xdv+biuri6GDRtWMEu1IyLeeOONmDp1ahx88MFRUVERY8aMicWLF8ezzz4bjz76aFx99dWRSqWivLw8rrrqqoJaqh0RMXDgwHxXAAAAAAAAAAAAAMhIVhdrr139ZaxZ/WU2R2aNbpnRLTO6Za6Q++mWGd0yo1tmdMuMbpnRLTOF3C2isPsVcrfNm9L5rgAAAAAAAACQM6effnqD8rNnz47169dHRERVVVWsWLEi3n777Xjrrbdi48aNWz2zYcOGePjhh6OysjKOPPLI6NevXwwfPjymTZu2ZVZD1NTUxAUXXBAVFRWJzxx99NGJs5s3b06U+/LLwvw+9/Z65plnYunSpQ06M3Xq1CgtLc1RI/7bpVKp+PWvfx2jR49OlP/nP/8ZXbt23ep7hxxySPzwhz9s0P1t2rRpUD4iYtCgQdG6det6cz/5yU8inf7Xz6bMnj27wX/3dqTFixfHzJkzo6KiIo499tg48cQTY9KkSfmu9Y2GDRuW7woAAAAAAAAAAAAAGcnqYu2/vrM6Pnh7dTZHZo1umdEtM7plrpD76ZYZ3TKjW2Z0y4xumdEtM4XcLaKw+xVyt40bN+W7AgAAAAAAAEDO9OjRI4477rjE+TVr1sScOXNi8uTJseeee0aXLl3igAMOiO7du0ebNm2iffv2MX78+Dj77LPj2muvjVQqFbvsskucfPLJcdttt8WCBQvixRdfjDlz5sT5558f++67b9x2221bFsvW56OPPop+/frF1KlTE5/p2rVr9OnTJ/HneNBBByXKPfXUU4ln7kxeeOGFBuWPP/74GDp0aI7awL8UFRXFrFmzomXLlonyNTU1cfvtt2/5uKqqKs4///xo37593HTTTQ26e//9929QPiKiUaNG0bZt20TZI488MiIifvWrXzX4HrZt6NChcfDBB+e7BgAAAAAAAAAAAEBGSvJdAAAAAAAAAAAAAAAK2dy5c+PGG2+Ma665Jqqrq+vNn3766Vt9ffXq1bF69eq47rrrEt+9atWqqKysjE8//TTGjx//jdnXX389hgwZEqtWrUo8PyLiyiuvjFQqlTi/5557Rnl5eXz88cffmJs/f34MHz68QV12BsuXL0+cPf3002PWrFk5bAP/o7i4OFauXBlNmjRJlD/33HOjR48eUVRUFMOHD2/w146IiD322CPj5cy33HJLHH744fXmFi5c2KCvUdSvWbNmDV6gDgAAAAAAAAAAAFBIivJdAAAAAAAAAAAAAAAKWXFxcVx66aUZLZ3NlgkTJsTTTz+9zff//Oc/x9FHH93gjkOHDo2RI0c26EwqlYqNGzfWm/vrX//aoLk7i/vvvz9R7tFHH4177703ysrKctwI/kdZWVksW7YsUba2tjaOOOKIOOKIIzL++jZ27NgoLi7O6Gzfvn1j7733zujsf4uysrKsLxUvKSmJhx56KPbff/+szgUAAAAAAAAAAADYkSzWBgAAAAAAAAAAAIAEmjdvHscee2ze7h88eHAsXrz4a6+/8sorccwxx8Tq1asbNK9jx45x5513ZrS0tU+fPvVmvvzyywbPLXSffPJJoty0adNi+PDhWV+IC0n06tUrjjnmmETZ2tra2LBhQ0b3tGnTJsaNG5fR2Yh/LXi+6KKLMj7/n6a4uDgGDhwYd955Z6xduzbS6XRUV1fHpk2bYv369bF06dK44YYbtuuOVCoVd955ZwwcODBLrQEAAAAAAAAAAADyw2JtAAAAAAAAAAAAAEhozZo1eb2/oqIiTj311HjzzTcjIuLpp5+O73znO1FVVdWgOR07doznnnsu9txzz4x6fPzxx/Vmdt1114xmF7Kbb745Ua5r1645bgLf7NFHH402bdrkbH7Tpk1j3rx58a1vfWu75px//vlx0EEHZaXTjBkzIp1OR01NTUyYMCEaNWqUlbk7wrRp0+Lvf/97PP300zF69Oho3rz5lvdSqVQ0btw4DjnkkLj00ksjnU7H0qVL48QTT4yiouT/JKRXr17x4osvxsiRI3PxKQAAAAAAAAAAAADsUCX5LgAAAAAAAAAAAAAAO4u//OUv+a4QDz74YDz44IMZnz/88MPjgQce2K6lu++//369mf+9GPY/wZo1a2Ly5Mn15srKyuLb3/72DmgE29asWbOYPXt2HHPMMbFp06aszu7cuXPcfffd0atXr+2e1ahRo7jjjjvi0EMPjbq6uu2ac8opp0TEv5b6X3311TFu3Lj4wx/+EM8880ysXr06UqnUll+lpaXRuHHjKC0t3fL78vLy6Ny5czRu3Dg6deq0ZW5VVVWsWbMmVq5cGY888khUV1fHokWLtvvzPuWUU2LcuHHRt2/fBp8/5JBD4uGHH45PPvkkHnvssZgzZ04sXLgwvvjii6/k2rVrF4MHD47BgwfH8ccfv1MtGwcAAAAAAAAAAAD4JhZrAwAAAAAAAAAAAEACtbW1UVNTk+8a22X69OkxZsyYKCoqynjG+++/H9XV1fXmunbtmvEdhWb9+vXRsmXLRNkzzjgjysrKctwI6te/f/+45ZZbYty4cVmZV1paGhdeeGFMmjQpdt1116zMjIjo3bt3TJ8+PSorKzOe8f3vfz923333r7zWqlWrGDFiRIwYMWJ7K27x745r166N++67L+64447405/+lPh8mzZtorKyMsaMGROtW7fe7j6tW7eOysrKqKysjM2bN8fatWvjs88+i5qammjdunW0bt06UqnUdt8DAAAAAAAAAAAAUGgs1gYAAAAAAAAAAACABIqLi/NdIWNdu3aNuXPnZmXZ9QsvvJAod+yxx273XYVg7dq1ceSRRybOjx8/PodtoGHGjh0bkyZNiqqqqoxnVFRUxA9+8IMYOXJklJeXZ7Hd/zjnnHOirq4uzjvvvIzOjxkzJsuNvtnuu+8e5557bvz4xz+OxYsXx5w5c2LJkiXx+eefx9q1a6OmpiZatmwZ3bp1ix49ekT37t2jZ8+e0a1bt+36jw2+SVFRUbRs2TLxfwIAAAAAAAAAAAAAsDOzWBsAAAAAAAAAAAAAEigqKoouXbrE8uXL812lQQ444IB49dVXo3HjxlmZ98c//jFRrm/fvlm5L58+/PDDGDp0aLz11luJ8scdd1y0bds2x60guVQqFS+99FJ07949amtrG3x+0aJF0a9fvxw0+7pzzz03mjdvHqNHj25Q11GjRsUxxxyTw2bblkqloqKiIioqKvJyPwAAAAAAAAAAAMB/q6J8FwAAAAAAAAAAAACAncXw4cMzPtu5c+cYNmxYHHjggdG1a9fo1KlTRERcdNFF8fDDD8f7778fa9eujf322y9bdePEE0+MZcuWZW2pdkREeXl5olxR0c79o8rV1dXRpUuXxEu1IyKuuOKKHDaCzHTp0iUuvPDCBp1p1qxZrFixYoct1f63ESNGxKJFi+Lggw9OlO/Zs2fceuutOW4FAAAAAAAAAAAAQKEpyXcBAAAAAAAAAAAAANhZnHHGGTFlypRIp9MNOte9e/dYtmxZFBcX15tdsGBBDBkyJF555ZVMa0ZERIcOHeK+++6LRo0abdec/2vmzJn1Zq666qqs3rmj/e1vf4sOHTo06MxJJ520w5cQQ1LXXHNNLFq0KBYtWlRvds8994zHH388OnfuvAOafd2hhx4aS5YsiQULFsQdd9wRjzzySFRXV38l061btxg6dGhMnDgxdtttt7z0BAAAAAAAAAAAACB/ivJdAAAAAAAAAAAAAAB2Fj169IiJEyc26ExJSUnceuutiZZqR/xrqe2CBQviF7/4RbRo0SKTmjF48OB4++23s75Ue9OmTfHZZ5/Vm6uqqsrqvTvSvHnzYp999mnQmU6dOsX06dNz1Ai2X2lpacybNy8uuOCCaNKkyVYzjRo1irPPPjveeOONOPTQQ3dww68qKiqK/v37x1133RVr1qyJV199NR566KG455574qOPPoo333wzpkyZEk2bNs1rTwAAAAAAAAAAAADyoyTfBQAAAAAAAAAAAABgZzJp0qSorq6OG2+8MVH+N7/5TRx11FENuqOsrCwuv/zyGDt2bEyfPj0uv/zyROdKSkriyiuvjPHjx0dJSfZ/VHjMmDGJckcffXTW794R1q5dG2eeeWZs3rw58ZlWrVrFvHnzolWrVjlsBtuvadOmcfPNN8fEiRPjtttui9deey2Ki4ujTZs20b179xg0aFBB/jlu1KhR9O7dO3r37p3vKgAAAAAAAAAAAAAUCIu1AQAAAAAAAAAAAKABUqlUTJkyJQYMGBAXX3xxvPbaa1vNHXjggTF58uQYOHBgxnc1a9YsLrvssjj33HNjwIABsXTp0m1mhw4dGtdff3306tUr4/u2pa6uLn72s5/F7bffnijft2/frHfItdra2mjRokWDzrRt2zaeeeaZ2G+//XLUCrKvRYsWcckll+S7BgAAAAAAAAAAAABkzGJtAAAAAAAAAAAAAMjAwIEDY8CAAfHGG2/Es88+G2+//XakUqkoLy+Po446Ko444ohIpVJZuat58+axZMmS+PTTT2Pu3Lkxb968eP3116NDhw5RUVERZ5xxRuy///5ZuWtrzj///JgxY0aibP/+/aO8vDxnXXKhqqoqo+e3aNGiaN++fQ4aAQAAAAAAAAAAAACwLRZrAwAAAAAAAAAAAECGUqlU9OzZM3r27LlD7ttrr72isrIyKisrd8h9ERGvvPJKzJw5M3H+sssuy2Gb7Kuuro7BgwfHZ5991qBzb775pqXaAAAAAAAAAAAAAAB5UJTvAgAAAAAAAAAAAABA4bryyisjnU4nylZUVMSgQYNy3Ci7rr322li6dGnifNOmTWPx4sXRrVu3HLYCAAAAAAAAAAAAAGBbLNYGAAAAAAAAAAAAALaqpqYmnnrqqcT5SZMmRSqVymGj7HryySfjhhtuaNCZefPmxWGHHZajRgAAAAAAAAAAAAAA1Kck3wUAAAAAAAAAAAAAgMJTU1MTu+22W+J8v379YvDgwTlslF3r1q2Ln/70pw06849//COaNWuWo0YAAAAAAAAAAAAAACRRlO8CAAAAAAAAAAAAAEBh2bRpU5x00kmRTqcT5SsqKuLxxx/PcavsSafTcc4558Q777yTKF9SUhLPPfecpdoAAAAAAAAAAAAAAAWgJJvDOu//rYh0Kpsjs0a3zOiWGd0yV8j9dMuMbpnRLTO6ZUa3zOiWmULuFlHY/Qq5W2lpcb4rAAAAAAAAAJBld9xxR8ybNy9x/oUXXohUqjC/r701jz32WDz44IOJ80888UQcddRRuSsEAAAAAAAAAAAAAEBiWV2s3bzlrtkcl1W6ZUa3zOiWuULup1tmdMuMbpnRLTO6ZUa3zBRyt4jC7lfI3YqKd55/GA0AAAAAAABA/dLpdEyePDlx/r777tuplmpHRCxevDhx9uWXX44+ffrksA0AAAAAAAAAAAAAAA1RlO8CAAAAAAAAAAAAAEDhWLZsWaxYsSJRtlu3bnHyySfnuFH2ffjhh4lyU6dOtVQbAAAAAAAAAAAAAKDAlOS7AAAAAAAAAAAAAABQOGbNmpUo16RJk7j//vujuLg4Jz3Wr18fq1atirq6umjbtm00adIka7OTLtbu379/1u4EAAAAAAAAAAAAACA7LNYGAAAAAAAAAAAAALaYNm1aotzzzz8fPXv23PLxihUrYu7cubFo0aL4/PPPo3fv3jFgwIAYMGBA7LLLLt84q66uLp577rl49tlnY8mSJbF8+fJYtWpVpNPpLZmePXvGiSeeGKNHj44OHTpk9sn9fytXrkyU+973vhdLliyJvfbaa7vuAwAAAAAAAAAAAAAge1JX/Xbwlp8279j1W9GmfbN89gEAAGAn06/dxGjSqHW+awAAAAAAAACQBTU1NdGkSZN6c6lUKjZv3hwREWvWrInx48fHjBkzYtOmTV/LduzYMWbMmBEDBw782nvpdDp+//vfx4QJE+LDDz9M1LGkpCRGjx4dP//5z6NNmzaJzvxfp512WjzwwAOJsn379o2FCxdGSUlJRncBAAAAAAAAAAAAAJA9P58xJIryXQIAAAAAAAAAAAAAKAzvvvtuolw6nY5UKhWpVCpatmwZ06dP3+pS7YiIDz74IAYNGhTHHXdcVFVVbXl948aNMXLkyDjzzDMTL9WOiKirq4tZs2bF3nvvHePHj//KzKTOOeecxNmXX345amtrG3wHAAAAAAAAAAAAAAC5YbE2AAAAAAAAAAAAABARES1atMjZ7CeffDK6dOkSd999d0RE/OhHP4rZs2dv18zrrrsu9tlnn5g5c2ak0+nE57773e/GhAkTEmUrKipi1113zbQiAAAAAAAAAAAAAABZZrE2AAAAAAAAAAAAABAREXvssUdO51dVVcWoUaNiyJAhcc8992Rl5rp162LMmDExbty4xMu1U6lUnHDCCYmyCxcujM8//3x7KgIAAAAAAAAAAAAAkEUWawMAAAAAAAAAAAAAERHRpEmTHXLPU089lfWZ06ZNi8mTJyfOf/DBB4mzF198cQaNAAAAAAAAAAAAAADIBYu1AQAAAAAAAAAAAIAtZs+ene8KGZswYUIsW7YsUbZv375RWlqaKHvXXXclngsAAAAAAAAAAAAAQG5ZrA0AAAAAAAAAAAAAbHHCCSdE586d810jI7W1tdG7d++oqampN9u2bdu4+OKLE81Np9Mxbdq07a0HAAAAAAAAAAAAAEAWWKwNAAAAAAAAAAAAAGxRVlYWCxYsiEMPPTTfVTJ2zjnnRDqdrjd3xRVXRMeOHRPNfP3117ezFQAAAAAAAAAAAAAA2WCxNgAAAAAAAAAAAADwFeXl5bFw4cK49dZbEy+ezoWPP/443nvvvejfv380atQo8bnZs2fHqFGj6s2VlZXF3XffnWjmpk2bEt8PAAAAAAAAAAAAAEDuWKwNAAAAAAAAAAAAAHxNaWlpjB07Nt5777343e9+F+Xl5dG4ceNt5svLy6OysjLefPPNqKqqijFjxmx3h5UrV0anTp1i/vz58e6778aIESMSn73nnnti4sSJUVdXt83MihUr4tRTT000r2XLlonvBgAAAAAAAAAAAAAgd0ryXQAAAAAAAAAAAAAAKFxFRUUxatSoGDVqVHzxxRfx0ksvxQcffBDr1q2L0tLSaNeuXfTp0yfat2//lXO//e1v49NPP405c+ZkfPf69eu3/L5jx45x7733xrp16+Lxxx9PdP6aa66J+fPnx7333hvt2rWLiIhVq1ZFq1atYt26dTFkyJD4+OOPE8065JBDGv4JAAAAAAAAAAAAAACQdRZrAwAAAAAAAAAAAACJNG3aNAYMGJA4/8gjj8Rpp50WDz30UEb37bPPPl97be7cudG/f/9YuHBhohkLFiyI9u3bxyWXXBIvv/xyPPvss9GsWbNYt25dg7qccMIJDcoDAAAAAAAAAAAAAJAbqat+Ozj97w9KGxdHefvm+ewDAADATmZ4xZRoXtYm3zUAAAAAAAAAKFAbN26Mxo0bN/jcQQcdFK+88spW31u5cmW0b99+e6sldtppp8V99923w+4DAAAAAAAAAAAAAGDrfj5jSJT87xc2btgUHy6vylcfAAAAdkK1fTZFlOW7BQAAAAAAAACFqrS0NGpra2PYsGHx9NNPJz531llnbfO9du3axYsvvhhHHnlk1NbWZqPmNjVv3jyuv/76nN4BAAAAAAAAAAAAAEByRel0vits3YYNdbFhfV2+a2xToXbz3DLjuWWm0J9bhGeXqULt5rllxnPLjOeWGc8tM55bZgr9uUV4dgAAAAAAAADwbyUlJfHEE0/E9ddfH02aNKk3f/HFF8fYsWO/MVNRURE33XRTtipuVXl5eTz//PPRsWPHnN4DAAAAAAAAAAAAAEByxUcf3/mqiFS+e3xNUVEqiouLIpUqvG4R/+pXiN08t8x4bpkp9OcW4dllynPLjOeWGc8tM55bZjy3zHhumftveXaH9Tg+ynZpnpVZAAAAAAAAAPznKioqisMPPzzOOuusKCsri3feeSeqq6u/kmnatGn88pe/jAkTJiT6vvZhhx0WqVQq5s+fn5POy5cvj3333TcnswEAAAAAAAAAAAAAaLjnX743/h/o5imR2VXJEw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367543"/>
            <a:ext cx="86409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11760" y="6210153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100" dirty="0" smtClean="0"/>
          </a:p>
        </p:txBody>
      </p:sp>
      <p:sp>
        <p:nvSpPr>
          <p:cNvPr id="2" name="AutoShape 4" descr="data:image/png;base64,iVBORw0KGgoAAAANSUhEUgAAFtYAABAlCAYAAAAfeIXfAAAABHNCSVQICAgIfAhkiAAAAAlwSFlzAABMvQAATL0B53GtUwAAIABJREFUeJzs3XuY13PeP/DXzDSdE9ukRNR2PgiRUjpRynKrHArZZbFyWuRutT8rd9nde91Li5tW5XTbTTZWkUWFdEArOda0FbuxuqNIhc7NfH9/7MVv+y2a+cz3O9+Z5vG4rrmYb+/36/2cl+vyVz3LGTtxQCoiJyqa4uJURETk5la8bBH/yFcRs9lbMvaWTEXfW4TdJWVvydhbMvaWjL0lY2/J2FtyVWV3VwybHAX7N03LLAAAAACg8kilUtG2bdtYtWrVXs82adIk5s2bF61atSqHZCW3devWuPbaa2PSpEkZf+u4446L2267Lbp27ZrxtwAAAAAAAAAAAAAAAABgXzVu0smRW1yc7Rhfb8P6LfHp+q3ZjvGNKmo2e0vG3pKp6HuLsLukKmo2e0vG3pKxt2TsLRl7S6ai7y3C7gAAAACAfdtLL71UolLtiIgXXnihwpVqR0TUrl07Jk6cGDNmzIgePXpETk7m/rLERYsWRbdu3eLEE0+MhQsXRiqVythbAAAAAAAAAAAAAAAAALAvq5btAAAAAAAAAAAAVD7Tpk0r0bm5c+dG69atM5ymbAYPHhyDBw+Ojz/+OGbPnh3btm2LWrVqRc2aNaNmzZpf/fuqVavipptuivfeey/xW3Pnzo25c+dGvXr14sgjj4xOnTp99dW+ffuoWbNm7Nq1K3bv3v21//zy3+vUqROHHXZY5Ofnp28RAAAAAAAAAAAAAAAAAFAJ7FGsXaNWtTjo0PrZyrKHXbuLIycV0axNg2xH+Vq7dxVXyGz2loy9JVPR9xZhd0nZWzL2loy9JWNvydhbMvaWXFXZXX71vLTMAQAAAAAql8LCwr2eOe6446Jv377lkCY9GjZsGOedd943/nqPHj3iggsuiKeeeipGjRoVK1euTPzW559/HgsXLoyFCxcmnlGtWrVo3bp1tG/ffo+v1q1bR40aNRLPBQAAAAAAAAAAAAAAAICKbI9i7YMOrR9NDt0vW1n28NGazyInFRUmz/9v3QefVchs9paMvSVT0fcWYXdJ2Vsy9paMvSVjb8nYWzL2llxV2V21/Ny0zAEAAAAAKpcPP/xwr2e6detWDknKV05OTpx66qkxYMCAmDhxYowdOzY+/fTTrGTZvXt3LF++PJYvX77H57m5udGiRYt/Kdxu27Zt1K5dOytZAQAAAAAAAAAAAAAAACBdqu39CAAAAAAAAAAA7Gm//fb+l/cdf/zx5ZAkO/Lz8+PHP/5xnHfeefGLX/wi7rzzzti1a1e2Y0VERHFxcbzzzjvxzjvvxBNPPPHV5zk5OdGsWbN/Kdxu165d1KtXL4uJAQAAAAAAAAAAAAAAAKDkFGsDAAAAAAAAAFBqBxxwwF7PbN26tRySZNcBBxwQ48ePj0svvTRGjx4dM2bMyHakb5RKpWL16tWxevXqeOqpp/b4taZNm/5L2Xb79u1L9N8ZAAAAAAAAAAAAAAAAAMqTYm0AAAAAAAAAAEpt//333+uZTZs2lUOSiqFVq1Yxffr0mD9/flx77bXx+uuvZztSqXzwwQfxwQcfxOzZs/f4vH379vGDH/wgrrjiiqhbt26W0gEAAAAAAAAAAAAAAADA/5Ob7QAAAAAAAAAAAFQ+irW/Xu/evePVV1+NBx98MJo0aZLtOGW2fPny+OlPfxpt2rSJqVOnRiqVynYkAAAAAAAAAAAAAAAAAKo4xdoAAAAAAAAAAJTaAQccsNczmzdvLockFU9ubm784Ac/iFWrVsXYsWOjdu3a2Y5UZmvXro3hw4dHz54944033sh2HAAAAAAAAAAAAAAAAACqsLy+/9Zq7Jff7F9QO+rVr5HFOP9P7Tr5cUBBnahZu1q2o3yt2nWqV8hs9paMvSVT0fcWYXdJ2Vsy9paMvSVjb8nYWzL2llxV2V3T+r2jel7dtMwCAAAAACqPZ555JhYtWvStZ9q3bx+nnXZaOSWqeKpXrx59+vSJiy66KA466KAoKiqKLVu2xJYtW7IdLbEPPvggJk+eHGvXro1u3bpFnTp1sh0JAAAAAAAAAAAAAAAAgCpk/msPRc7YiQNTX37QrE2DaHLoftnMBAAAQCXTvemNUSe/cbZjAAAAAADlaOfOnVGjxt7/8vYzzzwzHn300XJIVLmsW7culi5dGkuXLo233347li5dGoWFhbF9+/Y9zuXl5UV+fv4eX9WqVYv//d//zVLyPe2///4xbty4uOyyyyI/Pz/bcQAAAAAAAAAAAAAAAACoAsZNOjmqZTsEAAAAAAAAAACVw65du+Kpp56KIUOGlOh83bp1M5yocmrUqFE0atQo+vXr99VnqVQqvvjii8jNzf2qQDs3N/cbZ+zcuTPeeeedWL58+R5fK1eujF27dpXHjxGbNm2Kq6++OiZNmhR33HHHHj8PAAAAAAAAAAAAAAAAAGSKYm0AAAAAAAAAAL7VqlWr4r777osHH3ww1q1bV+J7nTp1ymCqfUtOTk7Uq1evxOerV68eHTp0iA4dOuzx+a5du+Jvf/tbFBYW7lG4vWLFitixY0e6Y0dExPLly6N///4xZMiQGD9+fDRv3jwj7wAAAAAAAAAAAAAAAABAhGJtAAAAAAAAAAC+wZw5c+IXv/hFLFy4MNH9/v37pzkRe5Ofnx9t2rSJNm3axOmnn/7V50VFRbF69eo9yraXL18ef/nLX2Lr1q1peXvGjBnx9NNPx3XXXRejR4+OOnXqpGUuAAAAAAAAAAAAAAAAAPwzxdoAAAAAAAAAAOxh165dcfnll8e9996beMbw4cOjY8eOaUxFWeTl5UXLli2jZcuWcdppp331eXFxcbz//vt7lG3/z//8T+J3duzYET//+c/jgQceiFtvvTWGDh0aOTk5afgJAAAAAAAAAAAAAAAAAOAfcrMdAAAAAAAAAACAimPnzp0xbNiwMpVqN2/ePG6//fY0piJTcnNzo3nz5nHKKafET37yk3jggQcilUrFiy++GJ07d048d82aNXH22WdHt27d4o9//GOkUqk0pgYAAAAAAAAAAAAAAACgKlOsDQAAAAAAAABARPyjVHvo0KExY8aMxDMaNWoUc+bMiYKCgjQmo7z16NEjFi9eHPfcc0+Z/lsuXrw4zjrrrCgoKIhhw4bFhAkTYunSpVFcXJzGtKTTJ598EuvXr4+ioqJsRwEAAAAAAAAAAAAAAAD4Woq1AQAAAAAAAACIHTt2xBlnnBFPPPFE4hn169ePWbNmRcuWLdOYjGzJy8uLiy++ON5555245pprIi8vL/GsTz/9NB555JG48soro1OnTlFQUBCDBg2KW2+9NRYvXhy7du1KY3JKY8uWLfHEE0/ERRddFIceemg0bNgwGjVqFNWrV4927drFzTffHOvWrct2TAAAAAAAAAAAAAAAAICv5IydODD15TfN2jSIJoful808AAAAVDLdm94YdfIbZzsGAAAAAFAG27dvjzPOOCOefvrpxDPatGkTjz32WHTo0CGNyahIli9fHldffXU899xzaZ9dp06d6N69e/Tq1St69eoVxx57bNSsWTPt7/APqVQqnnnmmZg4cWLMmTMnduzY8a3nGzRoEH/4wx+iX79+5ZQQAAAAAAAAAAAAAAAA4OuNm3Ry5GY7BAAAAAAAAAAA2bN9+/YYMmRI4lLtFi1axG233RZvvfWWUu19XPv27WPOnDkxY8aMaN68eVpnb9myJZ599tkYM2ZM9O7dO+rXrx+9evWKn/3sZzF79uz4/PPP0/peVZVKpeLpp5+Orl27ximnnBJPPvnkXku1IyI2bNgQAwYMiMmTJ5dDSgAAAAAAAAAAAAAAAIBvlzN24sDUl980a9Mgmhy6XzbzAAAAUMl0b3pj1MlvnO0YAAAAAEAC27Zti0GDBsWzzz5bqns1a9aMM888My6++OLo1atX5OTkZCghFdX27dtj/Pjx8Z//+Z+xdevWjL+Xl5cXRx11VPTq1St69eoVxx9/fDRo0CDj7+4rUqlUzJo1K8aOHRuLFy9OPCc/Pz9effXVOOKII9KYDgAAAAAAAAAAAAAAAKDkxk06WbE2AAAAZaNYGwAAAAAqrzPPPDMee+yxUt0ZMWJE3HzzzbH//vtnKBWVyZo1a+K6666Lhx9+uNzf7tixY/Ts2fOrsu0mTZqUe4aKLpVKxezZs2Ps2LHxyiuvpGVmx44d49VXX42aNWumZR4AAAAAAAAAAAAAAABAaYybdHLkZjsEAAAAAAAAAADl75lnnilVqXbDhg1j6dKlMXHiRKXafOWQQw6JqVOnxoIFC+LII48s17eXLVsWd999d5xzzjlx8MEHxzHHHBN33313bN68uVxzVERfFmp37949Tj755LSVakf8Y+833HBD2uYBAAAAAAAAAAAAAAAAlJZibQAAAAAAAACAKmjMmDElPtuoUaOYN29edOzYMYOJqMx69uwZS5YsiYkTJ0aDBg2ykuG1116Lyy+/PJo0aRIXXnhhLFq0KFKpVFayZEsqlYo5c+ZEjx49YuDAgfHnP/85I++MHz8+rWXdAAAAAAAAAAAAAAAAAKWhWBsAAAAAAAAAoIr56KOP4rXXXivR2UaNGsULL7wQ7du3z3AqKru8vLwYMWJErF69OiZPnhyDBw+O73znO+WeY+vWrfHAAw9E9+7d4/DDD48JEybE9u3byz1HeUqlUvHss8/G8ccfHwMGDIhFixZl/M2bbrop428AAAAAAAAAAAAAAAAAfB3F2gAAAAAAAAAAVcwrr7xSonONGzeOefPmRbt27TKciH1JvXr14kc/+lHMmDEjPv7441i2bFn89re/jbPPPjuaNGlSrlkKCwvjyiuvjE6dOsX8+fPL9e3ykEql4rnnnouePXvGSSedFC+//HK5vf3000/HsmXLyu09AAAAAAAAAAAAAAAAgC8p1gYAAAAAAAAAqGLWrFlTonMvvPBCtG3bNsNp2Jfl5uZGhw4d4rLLLouHH3441qxZE++++27cf//9ccEFF0SLFi3KJcc777wTffr0iREjRsTmzZvL5c1MSqVS8fzzz0evXr2if//+8dJLL6Vl7qhRo2L+/Plx1FFHlej8rbfempZ3AQAAAAAAAAAAAAAAAEojrcXamzZsi40btqVzZNrIloxsyciWXEXOJ1sysiUjWzKyJSNbMrIlU5GzRVTsfBU5W3FRKtsRAAAAAIBS2r59+17P5OTkKNUm7XJycqJFixbxwx/+MB544IF49913Y82aNfHwww/HZZddFh06dMjo+5MnT4727dvHzJkzM/pOpqRSqZg7d2707t07+vXrFy+++GKZZ7Zv3z6mTZsWRUVFccstt0SvXr1i1qxZJbr70EMPlbioHwAAAAAAAAAAAAAAACBd0lqs/beVG+K9FRvSOTJtZEtGtmRkS64i55MtGdmSkS0Z2ZKRLRnZkqnI2SIqdr6KnG3nzqJsRwAAAAAASqkkxdpXXHFFOSSBiIMPPjjOPvvs+O1vfxvLli2Ljz/+OGbMmBEjR46Mo48+OnJz0/pbnGLt2rUxaNCgGDZsWKxbty6tszPphRdeiD59+sSJJ54YCxcuLPO8du3axR/+8Id4++23Y+jQoXvs+cADD4z/83/+z15n7N69O26//fYyZwEAAAAAAAAAAAAAAAAojfT+qTMAAAAAAAAAACq8khRr16xZsxySwL8qKCiIwYMHx29+85tYsmRJbNy4MZ555pm4/vrr4/jjj4/q1aun5Z1HHnkk2rVrF6NHj46ioor7l0jOmzcv+vTpEyeccEIsWLCgzPPatm0bDz/8cCxdujSGDRsWeXl5X3vuZz/7WXznO9/Z67xJkybFpk2bypwLAAAAAAAAAAAAAAAAoKQUawMAAAAAAAAAVDGKtalM9ttvvxg4cGD88pe/jIULF8amTZti3rx5cdNNN5V59saNG+PXv/51tGnTJiZMmBBbtmxJQ+L0mD9/fvTt2zf69u0b8+fPL/O8tm3bxtSpU2PZsmVx9tlnf2Oh9pfq1KkTV1555V7nfvHFFzFx4sQy5wMAAAAAAAAAAAAAAAAoKcXaAAAAAAAAAABVzLZt2/Z6RrE2FVWtWrWid+/eMWbMmEilUrFixYoYNWpUFBQUJJ7517/+Na688sqoW7duDBs2LBYsWBBFRUVpTF1yCxYsiBNOOCH69OkT8+bNK/O8Nm3axEMPPRTLli2Lc845Z6+F2v/syiuvLNH/C+64444SFfYDAAAAAAAAAAAAAAAApINibQAAAAAAAACAKqYkZb21atXKfBBIgzZt2sQtt9wSa9asiWnTppV53iOPPBK9e/eOpk2bxo9//ONYuHBhFBcXpyHpN0ulUvH73/8+TjzxxOjdu3e88MILZZ7ZunXrmDJlShQWFsa5555bqkLtLzVs2DAuvPDCvZ776KOPYsqUKUliAgAAAAAAAAAAAAAAAJSaYm0AAAAAAAAAgCqmsLBwr2dq1qxZDkkgfWrUqBFDhw6NVCoVjz/+eDRp0qRM8z788MO46667olevXnHIIYfEVVddFQsXLozdu3enJW8qlYrXX389Ro8eHd/97nfjBz/4QcydO7fMc1u1ahW///3vo7CwMIYPH56oUPufXXvttZGbu/ffZnbrrbdmvIAcAAAAAAAAAAAAAAAAIEKxNgAAAAAAAABAlfL++++X6NyBBx6Y4SSQOYMGDYrCwsL40Y9+lJZ5H374Ydx5553Rq1evyM/Pj5NOOiluuOGGmDlzZnz00UelmrVs2bIYM2ZMtGnTJo4++uj49a9/He+9916ZM7Zs2TJ+97vfxfLly+O8886LatWqlXlmRESLFi3izDPP3Ou5lStXxpNPPpmWNwEAAAAAAAAAAAAAAAC+TXr+9BQAAAAAAAAAAJXCQw89VKJzRx99dIaTQGbtv//+MXny5DjnnHPikksuiXfffTdts5999tl49tlnv/q+adOmceyxx371dfTRR0eNGjVizZo18d5778V7770XP/3pT7/6LJ1atmwZY8aMiXPPPTdtZdr/v5/85CfxyCOP7PXc4MGDo7i4OHJycjKSAwAAAAAAAAAAAAAAACBCsTYAAAAAAAAAQJUyderUvZ455phjonnz5uWQBjKvb9++8fbbb8fYsWNj/PjxUVRUlPY3Pvjgg/jggw/iscceS/vsb9KiRYsYM2ZMDB8+PGOF2l865phj4oQTToi5c+fu9eyIESNi8uTJGc0DAAAAAAAAAAAAAAAAVG252Q4AAAAAAAAAAED52LBhQxQWFu713Pe///1ySAPlp1atWvFf//VfsXjx4ujatWu245TJd7/73XjggQdixYoVcf7552e8VPtL1113XYnO3XPPPXHHHXdkOA0AAAAAAAAAAAAAAABQlSnWBgAAAAAAAACoIlavXl2ic507d85wEsiOzp07x6JFi+L555+P733ve9mOUyrNmzeP+++/P1asWBEXXHBBuRVqf+mkk06KTp06lejsNddcE/fff3+GEwEAAAAAAAAAAAAAAABVlWJtAAAAAAAAAIAqYtOmTSU617Nnz+jfv39Mnz49du/eneFUUL5ycnLihBNOiKeeeioKCwvj4osvjnr16mU71jdq3rx53HfffbFy5cr44Q9/GPn5+VnJkZOTE9ddd12Jz1900UUxcODAKC4uzmAqAAAAAAAAAAAAAAAAoCpSrA0AAAAAAAAAUEXs2LGjxGefe+65OOOMM+Kwww6LsWPHxqeffprBZJAd7du3j3vuuSfWr18fjz/+eAwfPjzq1q2b7VgREdGsWbO49957Y+XKlXHhhRdmrVD7nw0dOjTatGlT4vOzZ8+O4447LpYsWZLBVAAAAAAAAAAAAAAAAEBVo1gbAAAAAAAAAKCK6NOnT+y3336lurN27doYN25cdO7cOV577bUMJYPsqlmzZgwaNCimTJkSH3/8cTz++ONx7rnnlnvJdq1ateKss86Kxx57LFatWhUXXXRRhSjU/lJ+fn48+OCDUb169RLfWbx4cRx77LFxySWXxCeffJLBdAAAAAAAAAAAAAAAAEBVoVgbAAAAAAAAAKCKqFOnTpx33nmJ7r7//vvRo0ePeOmll9KcCiqWL0u2H3rooVi/fn3MmDEjhg8fHgcddFBG3svPz4/TTjstpk6dGuvXr49HHnkkTj/99ApVqP3PunbtGtOmTYu8vLwS30mlUnHPPfdE69at4+67746ioqIMJgQAAAAAAAAAAAAAAAD2dYq1AQAAAAAAAACqkEsuuSTx3R07dsS5554bGzduTGMiqLhq1aoVgwcPjilTpsTatWtjzZo1MX369PjpT38aJ5xwQtSrVy/R3Ly8vBgwYEDcf//9sW7dunjiiSfinHPOibp166b5J8iMwYMHx4MPPhg5OTmlurdx48a4/PLL45hjjomXX345Q+kAAAAAAAAAAAAAAACAfV21bAcAAAAAAAAAAKD8HHHEEXHNNdfE7bffnuj+3//+9xgxYkQ88sgjaU4GFd/BBx8cQ4YMiSFDhkRERHFxcaxcuTJeeeWVWLx4cSxevDjeeuut2L17d0T8o0D70EMPjWbNmn311bZt2+jbt280bNgwmz9KmQ0fPjy2bNkSI0aMKPXdN998M3r06BHnn39+3HzzzdG4ceMMJAQAAAAAAAAAAAAAAAD2VYq1AQAAAAAAAACqmN/85jfRtGnTuP7662PHjh2lvv/oo4/G+vXr48ADD8xAOqg8cnNzo127dtGuXbu44IILIiJi+/btsWHDhkilUtG4ceOoVm3f/S1al1xySXz++ecxatSoRPcffPDBmDFjRowbNy6uuOKKyM/PT3NCAAAAAAAAAAAAAAAAYF+Um+0AAAAAAAAAAACUr5ycnLj22mtj6dKlMWLEiKhTp06pZ7z22msZSAaVX82aNePggw+OQw45ZJ8u1f7Sv//7v8cdd9wReXl5ie5/9tlnMXLkyDjqqKNi3rx56Q0HAAAAAAAAAAAAAAAA7JMUawMAAAAAAAAAVFGtWrWKiRMnxtq1a2PChAnRoUOHEt9VrA186aqrropXX301unfvnnhGYWFh9O3bN84555xYs2ZNGtMBAAAAAAAAAAAAAAAA+5qcsRMHpr78plmbBtHk0P0SD9v86baIVE7Ub1AzLeHSSbZkZEtGtuQqcj7ZkpEtGdmSkS0Z2ZKRLZmKnC2iYueryNm6NRkT9WoelO0YAAAAAEAapFKpePHFF6NXr157PTt06NCYNm1aOaQCKotUKhW///3v47rrrot169YlnlOnTp0YM2ZMXHPNNVGjRo00JgQAAAAAAAAAAAAAAAAqu3GTTk5vsTYAAABVT/emN0ad/MbZjgEAAAAApFHLli3jr3/967ee+dnPfha/+MUvyikRUJls3rw5xo4dG3feeWcUFRUlntO6dev47//+7xgwYEAa0wEAAAAAAAAAAAAAAACV2bhJJ0dutkMAAAAAAAAAAFBxbNy4Mf72t7/t9Vzv3r3LIQ1QGdWvXz9uu+22ePPNN6NPnz6J56xatSoGDhwYZ5xxRqxfvz59AQEAAAAAAAAAAAAAAIBKTbE2AAAAAAAAAABfWbhwYaRSqW89U61atejevXs5JQIqq44dO8bcuXPjD3/4Qxx88MGJ50yfPj06deoUs2fPTmM6AAAAAAAAAAAAAAAAoLJSrA0AAAAAAAAAwFfmz5+/1zPHHHNM1KlTpxzSAJVdTk5ODBs2LFasWBGjR4+O/Pz8RHPWrVsXAwcOjJEjR8aOHTvSnBIAAAAAAAAAAAAAAACoTBRrAwAAAAAAAADwlZIUa/fu3bsckgD7krp168bNN98cS5cujZNOOinxnNtvvz26du0ay5cvT2M6AAAAAAAAAAAAAAAAoDJRrA0AAAAAAAAAQEREfPbZZ/HGG2/s9ZxibSCpNm3axKxZs2L69Olx2GGHJZrx1ltvxdFHHx133313pFKpNCcEAAAAAAAAAAAAAAAAKjrF2gAAAAAAAAAARETESy+9FMXFxd96Jjc3N3r06FFOiYB9UU5OTgwZMiSWL18eN954Y9SoUaPUM7Zv3x6XX355DB48OD755JMMpAQAAAAAAAAAAAAAAAAqKsXaAAAAAAAAAABERMT8+fP3eqZz586x3377lUMaYF9Xu3btGDduXBQWFsa//du/JZoxc+bM6NSpUzz33HNpTgcAAAAAAAAAAAAAAABUVIq1AQAAAAAAAACIiJIVa/fu3bsckgBVSYsWLWLmzJnxpz/9KdH9Dz/8MPr37x+jRo2KHTt2pDkdAAAAAAAAAAAAAAAAUNEo1gYAAAAAAAAAILZs2RJLlizZ6znF2kCmnHLKKfHZZ5/FFVdckej++PHj47jjjosVK1akORkAAAAAAAAAAAAAAABQkSjWBgAAAAAAAAAgFi1aFLt37/7WMzk5OdGzZ89ySgRURfXq1Yu77rornnzyySgoKCj1/TfeeCM6d+4ckydPjlQqlYGEAAAAAAAAAAAAAAAAQLYp1gYAAAAAAAAAIObPn7/XM0ceeWTsv//+5ZAGqOpOPfXUWLp0aQwYMKDUd7dt2xYjRoyIM844IzZs2JCBdAAAAAAAAAAAAAAAAEA2KdYGAAAAAAAAAKBExdq9e/cuhyQA/9C4ceN4+umn47bbbovq1auX+v6MGTOiU6dOMXfu3AykAwAAAAAAAAAAAAAAALJFsTYAAAAAAAAAQBW3bdu2eOWVV/Z6TrE2UN5yc3PjmmuuicWLF0f79u1LfX/t2rXRr1+/GD16dOzatSsDCQEAAAAAAAAAAAAAAIDyplgbAAAAAAAAAKCKe+WVV2Lnzp17PdezZ89ySAPwr4444oh49dVX4/LLLy/13VQqFb/+9a/jlFNOiW3btmUgHQAAAAAAAAAAAAAAAFCeFGsDAAAAAAAAAFRxb7311l7PdOzYMRo0aFAOaQC+Xu3atWPChAnxxBNPREFBQanvP/vsszFkyJDYsWNHBtIBAAAAAAAAAABf5R2rAAAgAElEQVQAAAAA5UWxNgAAAAAAAABAFffpp5/u9cyyZcvKIQnA3p122mnx9ttvR//+/Ut9d/bs2TF06NDYtWtXBpIBAAAAAAAAAAAAAAAA5UGxNgAAAAAAAABAFVejRo0SnduwYUOGkwCUzEEHHRSzZs2K8ePHR/Xq1Ut1d+bMmTF8+PDYvXt3htIBAAAAAAAAAAAAAAAAmZSbSmU7wtfbtGFbbNywLdsxvlFFzWZvydhbMhV9bxF2l1RFzWZvydhbMvaWjL0lY2/JVPS9RdgdAAAAAFB5NGzYsETnrrrqqgwnASi53NzcuPbaa+OVV16Jtm3bluruo48+Gj/84Q+jqKgoQ+kAAAAAAAAAAAAAAACATMlNVdBm7b+t3BDvrdiQ7RjfqKJms7dk7C2Zir63CLtLqqJms7dk7C0Ze0vG3pKxt2Qq+t4i7A4AAAAAqDwGDhxYonNTp06NlStXZjgNQOkceeSR8dprr8Wll15aqntTpkyJSy+9NIqLizOUDAAAAAAAAAAAAAAAAMiE3GwHAAAAAAAAAAAgu5o2bRrHHntsic7Wrl07w2kASq927dpx9913x+OPP16qe/fee29cffXVkUqlMpQMAAAAAAAAAAAAAAAASDfF2gAAAAAAAAAAVdiKFStizJgxsXjx4hKdb9CgQYYTASQ3aNCgWLx4cRx44IElvnPXXXfFddddp1wbAAAAAAAAAAAAAAAAKolq2Q4AAAAAAAAAAED5+vzzz+P++++PKVOmxJIlS0p8r1atWlG7du0MJgMouy5dusTzzz8fffr0iQ0bNpTozq233hq1atWKm266KcPpAAAAAAAAAAAAAAAAgLLKzXYAAAAAAAAAAADKzx//+Mf47ne/G9dcc02pSrUjIho0aJChVADp1bFjx5gzZ07Ur1+/xHd+/vOfR6NGjWLbtm0ZTAYAAAAAAAAAAAAAAACUlWJtAAAAAAAAAIAqYNu2bXHppZfGWWedFZ988kmiGQUFBWlOBZA5nTt3jlmzZkXdunVLfGf9+vXRvHnzmDBhQuzYsSOD6QAAAAAAAAAAAAAAAICkFGsDAAAAAAAAAOzjCgsLo0uXLjFp0qTEM6pXrx633HJLGlMBZF63bt3i6aefjtq1a5f4zrp16+LKK6+MVq1axaRJk2Lnzp0ZTAgAAAAAAAAAAAAAAACUlmJtAAAAAAAAAIBK4N13341f/vKX0bt376hXr14cddRRcf7558f48eNj5cqV33hv4cKF0aVLlygsLEz8dk5OTkyZMiX69euXeAZAtvTs2TNmzpwZNWrUKNW9Dz74IC699NJo3bp13HfffbFr164MJQQAAAAAAAAAAAAAAABKQ7E2AAAAAAAAAEAFlUqlYv78+TFo0KBo3bp13HDDDbFgwYL44osv4s0334zf/e53MWrUqDjyyCPj7rvvjlQqtcf9d999N0477bTYtm1bmXJMmDAhzjrrrDLNAMimE088MaZPnx75+fmlvvv+++/HxRdfHO3atYvf/e53sXv37gwkBAAAAAAAAAAAAAAAAEpKsTYAAAAAAAAAQAWzc+fOmDJlShxzzDHRp0+fmDlz5r+UZv+z7du3x+WXXx4XX3zxHudGjhwZmzZtSpyjVatWsWDBgrjssssSzwCoKL73ve/FtGnTIi8vL9H9v/71r3H++edHhw4dYurUqVFUVJTmhAAAAAAAAAAAAAAAAEBJKNYGAAAAAAAAAKggPv300/jVr34VzZs3j+9///vx+uuvl+r+/fffH5MmTYqIiDlz5sSf/vSnUmeoUaNGnHnmmfH444/HsmXLomfPnqWeAVBRDRkyJKZMmRK5ucl/69yqVati+PDhcfjhh8cjjzwSxcXFaUwIAAAAAAAAAAAAAAAA7I1ibQAAAAAAAACALCsqKor/+I//iKZNm8b1118fa9euTTzr6quvjnfffTeuvfbaUt076KCD4r777ot169bFo48+GoMGDYrq1asnzgFQUZ199tkxZcqUqFWrVpnm/OUvf4lhw4bFEUccEdOnT1ewDQAAAAAAAAAAAAAAAOVEsTYAAAAAAAAAQBZ9/vnnMXDgwLjpppti69atZZ63c+fO6NevXxQWFpbofJMmTeLxxx+PtWvXxoUXXhj169cvcwaAiu6cc86J1157LU499dQyz1q2bFmcccYZ0aVLl3j11VfTkA4AAAAAAAAAAAAAAAD4Noq1AQAAAAAAAACy5Isvvoj99tsvnnvuubTOff/990t89s0334xBgwal9X2AyqBdu3bx5JNPxiuvvBIDBw4s87zXX389unXrFqNGjYotW7akISEAAAAAAAAAAAAAAADwdRRrAwAAAAAAAACUs23btsXtt98e9erVy2qO7du3R8OGDbOaASDbjj322HjmmWfipZdein79+pVpVnFxcYwfPz4OP/zweP7559OUEAAAAAAAAAAAAAAAAPhnirUBAAAAAAAAAMrJ9u3b484774wWLVrEyJEjs5pl5syZUaNGjaxmAKhIunfvHs8++2zMnz8/+vTpU6ZZq1evjn79+sWFF14YGzduTE9AAAAAAAAAAAAAAAAAICIUawMAAAAAAAAAlIulS5dGmzZt4qqrrooPP/ww8ZwDDjggLXlOPfXUtMwB2Nf06tUrXnjhhZg7d24cf/zxZZr1wAMPRLt27eKxxx5LUzoAAAAAAAAAAAAAAABAsTYAAAAAAAAAQIYtWrQoevXqFX//+98Tz+jatWtMmzYt1q9fH/n5+WXKU7du3cjJySnTDIB9Xd++fWPBggUxZ86c6NatW+I569atizPPPDNOP/30WLt2bRoTAgAAAAAAAAAAAAAAQNWkWBsAAAAAAAAAIIM2b94cZ5xxRmzatCnR/TPPPDNefvnl+POf/xxDhw6NatWqRUFBQZky1apVq0z3AaqKnJyc6N+/f7z88svxzDPPRJcuXRLPmjFjRrRv3z7uvffeSKVSaUwJAAAAAAAAAAAAAAAAVUu13NycbGf4Wi3aNohIVcxsERHfbVu2P6CaKfaWjL0lU9H3FmF3SdlbMvaWjL0lY2/J2Fsy9pac3QEAAAAAERE33HBDfPjhh4nuPvPMMzFw4MB/+bygoCDxzIiI6tWrJ74LUBXl5OTEwIEDY8CAAfHUU0/FjTfeGG+88Uap52zevDl+9KMfxdSpU2Py5MnRsmXLDKQFAAAAAAAAAAAAAACAfVvO2IkDU19+06xNg2hy6H7ZzAMAAEAl073pjVEnv3G2YwAAAABAhbRkyZI49thjI5VK7f3wPykoKIjp06dHz549v/bXTzjhhHjhhRcS52rWrFmsXr068X2Aqq64uDjuvPPO+PnPfx4bNmxINKNmzZoxbty4uPbaa6NatWppTggAAAAAAAAAAAAAAAD7pnGTTo7cbIcAAAAAAAAAANhX3XjjjaUu1T799NNjyZIl31iqHRHRoEGDMuXKz88v032Aqi43Nzeuvvrq+Mtf/hLnnHNOohnbt2+P0aNHR9euXePNN99Mc0IAAAAAAAAAAAAAAADYdynWBgAAAAAAAADIgC1btsTcuXNLfH7QoEHxxhtvxGOPPRaHHXbYt54tKCgoU7bq1auX6T4A/9CwYcOYOnVq/OlPf4qmTZsmmvH666/HMcccE9dff31s3749zQkBAAAAAAAAAAAAAABg36NYGwAAAAAAAAAgA1566aXYsWNHic4uWbIkHn/88TjyyCNLdL5BgwZliZa4/BWAr3fKKadEYWFhXHHFFYnuFxUVxa9+9ato1apVTJs2Lc3pAAAAAAAAAAAAAAAAYN+iWBsAAAAAAAAAIAM+++yzEp3bsGFDHH300aWa3bhx4ySRvtKzZ88y3QfgX9WrVy/uuuuuePHFF6Nt27aJZqxZsybOPvvsOO2002LVqlVpTggAAAAAAAAAAAAAAAD7BsXaAAAAAAAAAAAZUFRUVKJz3/nOd0o9e9iwYVG7du1S3/tS//79E98F4Nv16NEj3njjjRgzZkxUq1Yt0Ywnn3wyOnToECNHjoyNGzemOSEAAAAAAAAAAAAAAABUboq1AQAAAAAAAAAyoH79+iU6t3jx4lLPbtiwYVx22WWlvhcRcfjhh0fnzp0T3QWgZGrWrBk33XRTvP7669GlS5dEM3bv3h233357tGzZMu68887YtWtXmlMCAAAAAAAAAAAAAABA5aRYGwAAAAAAAAAgAzp06FCic2eddVZs3bq11PNHjRoV+++/f6nuFBQUxMyZMyMvL6/U7wFQeocffngsWrQofvOb30Tt2rUTzfj000/jqquuik6dOsWcOXPSnBAAAAAAAAAAAAAAAAAqH8XaAAAAAAAAAAAZ0LRp0zjkkEP2eu7vf/971KlTJz755JNSzW/cuHEsWLAgDjrooBKdz8/Pj+nTp0ezZs1K9Q4AZZOXlxcjR46MZcuWRb9+/RLPWbFiRQwYMCCuu+66KCoqSmNCAAAAAAAAAAAAAAAAqFwUawMAAAAAAAAAZMj5559f4rMdO3aMJ554olTzDz/88FiyZEmMHj06CgoKvvFc9+7dY9asWdGzZ89SzQcgfZo3bx5z5syJBx54IA444IDEc2655ZY47bTTYvPmzWlMBwAAAAAAAAAAAAAAAJVHztiJA1NfftOsTYNocuh+2cwDAABAJdO96Y1RJ79xtmMAAAAAQIX00UcfRdu2bUtVfvr9738/7rjjjlKXru7YsSOeeuqp+PDDD2PLli2xbdu2aNmyZXTp0iVatWoVOTk5pY0PQIasW7cufvzjH8f/Ze/Og6wgz4Rv36e7wWYTEWRTMUQQWkFFEUfAuLMY0bihxg3FPS4jpDQ6USCOCzAaTXANIgpqQNFRQYIrsqioL0RaRMUFFTWGTVDpprE53x9vxe/NTLRPH87W9HVVUQa4n+f88lSqSCXN3Y888kjad3Tt2jWefPLJ6Ny5cwbLAAAAAAAAAAAAAAAAoLCNunugxdoAAABsGYu1AQAAAODHTZo0Kc4444xanenVq1fMnj07GjVqlKUqAArB9OnT4/LLL4/3338/rfMtWrSIqVOnxuGHH57hMgAAAAAAAAAAAAAAAChMo+4eGEX5jgAAAAAAAAAA2Jqddtppcfzxx9fqzGuvvRZnn312JJPJmocBqLOOOuqoWLJkSdx8883RvHnzWp9fu3ZtDBgwIMaNG+fPDAAAAAAAAAAAAAAAAOoNi7UBAAAAAAAAALIokUjE3XffHe3atavVuT//+c8xf/78LFUBUCgaNmwYw4YNi2XLlsVFF10URUW1+7K+6urquOSSS+KCCy6IqqqqLFUCAAAAAAAAAAAAAABA4bBYGwAAAAAAAAAgy1q2bBnTpk2LZs2a1ercmDFjslQEQKHZYYcd4vbbb48333wzjjjiiFqfv+eee6Jfv36xatWqLNQBAAAAAAAAAAAAAABA4bBYGwAAAAAAAAAgBw444IB44YUXolOnTimfeeqpp2Lp0qVZrAKg0HTr1i1mzZoVv/71r2t99qWXXopevXrFW2+9lYUyAAAAAAAAAAAAAAAAKAwWawMAAAAAAAAA5EjPnj3jzTffjEsvvTTlM/Pnz89iEQCFKJFIxNixY+Pdd9+NLl261OrsRx99FAcccEA8+eSTWaoDAAAAAAAAAAAAAACA/MroYu2vVlfE2tUVmbwyY7SlR1t6tKWvkPu0pUdberSlR1t6tKVHW3oKuS2isPsKuW1zdTLfCQAAAABQpzRu3Dhuu+22mDhxYkrz69aty24QAAVrt912iwULFsTAgQNrde6bb76JX/ziF3HjjTdGMun/ywEAAAAAAAAAAAAAAGDrktHF2h++uzqWv7M6k1dmjLb0aEuPtvQVcp+29GhLj7b0aEuPtvRoS08ht0UUdl8ht1VVVec7AQAAAADqnAceeCAuvfTSlGYt1gao35o3bx5PPfVU/PrXv67VuWQyGVdffXWcfvrpUVVVlaU6AAAAAAAAAAAAAAAAyL2MLtYGAAAAAAAAAODHlZeXx5lnnhnr169Pab558+ZZLgKg0BUXF8fYsWNj4sSJ0bBhw1qdffDBB+O0006LZDKZpToAAAAAAAAAAAAAAADILYu1AQAAAAAAAAByaMSIEbWa/8UvfpGlEgDqmjPPPDNefPHFaN26da3OPfLIIzF27NgsVQEAAAAAAAAAAAAAAEBuWawNAAAAAAAAAJAjCxcujMcffzzl+UMPPTR23XXXLBYBUNf07t07Xn/99dh7771rde6qq66KF198MUtVAAAAAAAAAAAAAAAAkDsWawMAAAAAAAAA5Mh1112X8myrVq3i/vvvz2INAHVVhw4dYt68eXH88cenfGbz5s0xdOjQqKqqymIZAAAAAAAAAAAAAAAAZJ/F2gAAAAAAAAAAOfLxxx+nNNegQYOYNGlS7LTTTlkuAqCuatKkSUydOjVGjBiR8pmPPvooHn744SxWAQAAAAAAAAAAAAAAQPZZrA0AAAAAAAAAkCOlpaUpzb3xxhsxYMCALNcAUNcVFRXFyJEjY+rUqSmfmTJlShaLAAAAAAAAAAAAAAAAIPss1gYAAAAAAAAAyJFUFmtPmTIl9txzzxzUALC1OPHEE2Py5MkpzT733HOxdu3aLBcBAAAAAAAAAAAAAABA9lisDQAAAAAAAACQI6ks1q6urs5BCQBbm1NPPTVuuummGuc2bdoUTz31VA6KAAAAAAAAAAAAAAAAIDss1gYAAAAAAAAAyJFGjRrVOFNZWZmDEgC2RldeeWVKc9OmTctyCQAAAAAAAAAAAAAAAGSPxdoAAAAAAAAAADlSWlpa40xFRUUOSgDYWl1zzTU1zsyaNSvWr1+fgxoAAAAAAAAAAAAAAADIPIu1AQAAAAAAAAByJJXF2pWVlTkoAWBrdcIJJ9Q4s3HjxpgxY0YOagAAAAAAAAAAAAAAACDzLNYGAAAAAAAAAMgRi7UByLbu3btHp06dapx79NFHc1ADAAAAAAAAAAAAAAAAmWexNgAAAAAAAABAjjRq1KjGGYu1AdgSiUQiTjjhhBrnZs6cGclkMgdFAAAAAAAAAAAAAAAAkFkWawMAAAAAAAAA5EhpaWmNMxUVFTkoAWBrlspi7YqKilizZk0OagAAAAAAAAAAAAAAACCzLNYGAAAAAAAAAMiRVBZrV1ZW5qAEgK3ZXnvtldLc119/nbHPrKioiGQymbH7AAAAAAAAAAAAAAAA4IeU5DsAAAAAAAAAAKC+aNSoUY0zFmsDsKX+9re/1TiTSCSiffv2aX/GN998E/fdd188+uij8fbbb8eqVauiSZMmseOOO37/o3379t//686dO0f37t0jkUik/ZkAAAAAAAAAAAAAAAAQYbE2AAAAAAAAAEDOlJaW1jhjsTYAW+qTTz6pcSaZTEbDhg1rffeKFSti3Lhxcffdd8dXX331T7/37bffxnvvvRfvvffevzzbvXv3OP/88+P888+PkhJfvggAAAAAAAAAAAAAAEB6ivIdAAAAAAAAAABQX6SyWLuioiIHJQBszf7nwutMWLRoUZx++unRsWPHGD16dFqfUV5eHhdffHEcccQR8eWXX2a8EQAAAAAAAAAAAAAAgPrBYm0AAAAAAAAAgBxJZbF2ZWVlDkoA2Jq1bNkypbmalltv3rw5pk+fHoceemjss88+MXny5Pjuu++2uG/27NnRo0ePmD9//hbfBQAAAAAAAAAAAAAAQP1TksnLdu3aMiKZyOSVGaMtPdrSoy19hdynLT3a0qMtPdrSoy092tJTyG0Rhd1XyG0NGxbnOwEAAAAA6oy///3vNc5UVFTkoASArVnXrl2juLg4qqurf3TuxBNPjDlz5vyvX6+oqIgHHnggfv/738e7776blcYvvvgiDjnkkJg7d27sv//+WfkMAAAAAAAAAAAAAAAAtk4ZXazdfPtGmbwuo7SlR1t6tKWvkPu0pUdberSlR1t6tKVHW3oKuS2isPsKua2ouDAXfgMAAABAISourvkb1aUyAwA/pnnz5tG7d++YO3fuj87NnTs3li5dGmVlZRER8eWXX8btt98ed955Z6xatSrrnZs2bYqTTjopFi1aFC1atMj65wEAAAAAAAAAAAAAALB1KMp3AAAAAAAAAABAffHtt9/WONO2bdsclACwtRs4cGBKc6ecckosXLgwhg4dGh06dIjrrrsuJ0u1/+Hjjz+OMWPG5OzzAAAAAAAAAAAAAAAAqPss1gYAAAAAAAAAyJHPP/+8xpl27drloASArd1RRx2V0tybb74Z++67b0yYMCGqqqqyXPWvTZo0Kaqrq/Py2QAAAAAAAAAAAAAAANQ9FmsDAAAAAAAAAOTIF198UeNM+/btc1ACwNaue/fucfDBB+c7IyWfffZZPP/88/nOAAAAAAAAAAAAAAAAoI4oyXcAAAAAAAAAAEB9YbE2ALl0yy23xP777x+bNm3K2meUlpbGGWecEWeffXZsu+228fnnn8fnn38en332WcybNy9mzJiR0j0TJ06Mfv36Za0TAAAAAAAAAAAAAACArYfF2gAAAAAAAAAAOZLKYu127drloASA+qBHjx5x0003xfDhwzN+d+vWreNXv/pVXHjhhbHDDjt8/+tlZWX/NFdZWRmNGjWq8b7HH3881q1bF82bN894KwAAAAAAAAAAAAAAAFuXonwHAAAAAAAAAADUB8lk0mJtAHLu3//936N///4Zu2/33XeP8ePHx8cffxzXXnvtPy3V/ldKS0vjL3/5S433VlZWxtSpUzOVCQAAAAAAAAAAAAAAwFbMYm0AAAAAAAAAgBxYv359VFZW1jhnsTYAmVRUVBQTJ06M1q1bb9E9hx9+eMycOTPeeuutGDp0aJSWltbqbPv27Wucmzhx4hYUAgAAAAAAAAAAAAAAUF9YrA0AAAAAAAAAkANffPFFjTPNmzePxo0b56AGgPqkbdu2aS2tbtCgQZx55pnx5ptvxrPPPhsDBgyIRCJR63uKi4vjjDPOqHHu5ZdfjmXLltX6fgAAAAAAAAAAAAAAAOoXi7UBAAAAAAAAAHJg3rx5Nc60a9cuByUA1EcDBw6Me+65J1q3bl3jbIsWLeLqq6+O5cuXx8SJE2PPPffc4s8/88wzU5o78MADt/izAAAAAAAAAAAAAAAA2LpZrA0AAAAAAAAAkAOLFi2qcaZ9+/Y5KAGgvjr33HPjww8/jNGjR0fLli3/1+/vvvvuMW7cuPj000/j+uuvz+ifS127do3999+/xrkvv/wyhg4dGhUVFRn7bAAAAAAAAAAAAAAAALYuJfkOAAAAAAAAAACoDxYuXFjjzE9+8pPshwBQrzVp0iSuuOKKuPDCC2PhwoWRSCSiuLg4ysrKYvvtt8/qZw8ZMiQWLFhQ49yECRNi0aJFMW3atOjYsWNWmwAAAAAAAAAAAAAAAKh7ivIdAAAAAAAAAACwtVu5cmVKi0QPPPDAHNQAQESzZs3ioIMOip/97GfRp0+frC/Vjog46aSTYptttklpdtGiRbHvvvvGzJkzs1wFAAAAAAAAAAAAAABAXWOxNgAAAAAAAABAls2cOTOSyeSPziQSiTjyyCNzVAQAudeiRYs45phjUp5fu3Zt/PznP4+RI0fG5s2bs1gGAAAAAAAAAAAAAABAXWKxNgAAAAAAAABAlk2fPr3Gmf333z9at26dgxoAyJ8RI0ZEo0aNUp5PJpMxatSoOOqoo2LNmjVZLAMAAAAAAAAAAAAAAKCusFgbAAAAAAAAACCLNm3aFLNmzapxbtCgQTmoAYD82n333eOPf/xjrc/NnDkz9t1331i4cGEWqgAAAAAAAAAAAAAAAKhLLNYGAAAAAAAAAMiiefPmxfr162ucO+qoo3JQAwD5d/bZZ8cf/vCHKCkpqdW55cuXR+/evWPChAlZKgMAAAAAAAAAAAAAAKAusFgbAAAAAAAAACCL5s6dW+PMzjvvHN27d89BDQDkXyKRiEsuuSReeumlaN++fa3Obty4MYYOHRpPP/10luoAAAAAAAAAAAAAAAAodEXJZL4T/rWvVlfE2tUV+c74QYXa5t3S493SU+jvFuHt0lWobd4tPd4tPd4tPd4tPd4tPYX+bhHeDgAAAAD4v5YvX17jzPbbbx+JRCL7MQBQQHr37h0LFy6Mgw8+uNZnL7744tiwYUPmowAAAAAAAAAAAAAAACh4RckC3az94burY/k7q/Od8YMKtc27pce7pafQ3y3C26WrUNu8W3q8W3q8W3q8W3q8W3oK/d0ivB0AAAAA8H9VVlbWONOjR48clABA4WnTpk08++yzccUVV9Tq3EcffRRjx47NUhUAAAAAAAAAAAAAAACFrCjfAQAAAAAAAAAAW7ONGzfWONOiRYsclABAYSopKYnRo0fHY489Fs2aNUv53NNPP53FKgAAAAAAAAAAAAAAAAqVxdoAAAAAAAAAAFmUymLt3//+97Fu3boc1ABA4Tr22GPjjTfeiG7duqU0/+abb0ZVVVWWqwAAAAAAAAAAAAAAACg0FmsDAAAAAAAAAGRRmzZtUpo766yzIplMZrkGAArbbrvtFq+++moMGjSoxtmNGzfGW2+9lYMqAAAAAAAAAAAAAAAAConF2gAAAAAAAAAAWXT88cenNPf444/H2LFjs1wDAIWvSZMm8cQTT6Q0+8Ybb2S5BgAAAAAAAAAAAAAAgEJjsTYAAAAAAAAAQBYddthh0bx585Rmr7rqqnjhhReyXAQAhS+RSMTpp59e49zrr7+egxoAAAAAAAAAAAAAAAAKicXaAAAAAAAAAABZtM0228Q111yT0uzmzZvj5JNPjhUrVmS5CgAKX8+ePWucWbBgQQ5KAAAAAAAAAAAAAAAAKCQWawMAAAAAAAAAZNmwYcPi+OOPT2l25cqVceKJJ0ZVVVWWqwCgsKWyWLu8vNw3pAAAAAAAAAAAAAAAAKhnLNYGAAAAAAAAAMiyRCIREyZMiC5duqQ0/76qisEAACAASURBVOqrr8aIESOyXAUAhW3vvfeOoqKav8zxrrvuykENAAAAAAAAAAAAAAAAhcJibQAAAAAAAACAHNh2221j2rRp0aRJk5Tmb7nllvj000+zXAUAhatx48bRrVu3Gueuv/76+Pjjj3NQBAAAAAAAAAAAAAAAQCGwWBsAAAAAAAAAIEf22GOPuPfee1OaraqqismTJ2e5CAAK26BBg1Ka69OnT1RVVWW5BgAAAAAAAAAAAAAAgEJgsTYAAAAAAAAAQA6ddNJJcdlll6U0O3ny5Egmk1kuAoDCdeGFF0aDBg1qnPvss8/inHPO8ecmAAAAAAAAAAAAAABAPWCxNgAAAAAAAABAjo0dOzbatm1b49zbb78db775Zg6KAKAw7bjjjjFkyJCUZidNmhQjRozIbhAAAAAAAAAAAAAAAAB5Z7E2AAAAAAAAAECONWjQIGbOnJnS7IMPPpjlGgAobFdeeWUUFaX25Y7XXXdd3HvvvVkuAgAAAAAAAAAAAAAAIJ8s1gYAAAAAAAAAyIO99947BgwYUOPcww8/HNXV1TkoAoDCtOuuu8Z5552X8vz5558fs2bNymIRAAAAAAAAAAAAAAAA+WSxNgAAAAAAAABAnpx22mk1znz22WcxZ86cHNQAQOEaPXp07LHHHinNVldXx4ABA+L555/PchUAAAAAAAAAAAAAAAD5YLE2AAAAAAAAAECeHHPMMdG4ceMa5yZPnpyDGgAoXNtuu23MmDEj2rZtm/KZo48+OmbNmpXFKgAAAAAAAAAAAAAAAPLBYm0AAAAAAAAAgDxp2rRpHHvssTXOPfroo1FZWZmDIgAoXLvsskvMmDEjmjRpktL8hg0bYtCgQTFlypQslwEAAAAAAAAAAAAAAJBLFmsDAAAAAAAAAOTRqaeeWuPM+vXrY8aMGTmoAYDCts8++8TUqVOjuLg4pflNmzbFKaecEnfeeWeWywAAAAAAAAAAAAAAAMiV4kMGdR75j59s16pxNGu+TR5z/n+NmzSIFq2aRGnjknyn/EuNmzQsyDbvlh7vlp5Cf7cIb5cu75Ye75Ye75Ye75Ye75Ye75a++vJ2Ozc/KBoWN83IXQAAAABQH3Xs2DHuuuuu2LBhw4/Obdq0KU466aQcVQFA4ercuXO0adMmpk+fnvKZGTNmRElJSRx44IGRSCSyWAcAAAAAAAAAAAAAAEA2vfR/Hozig4/qNPIfv1BIi7VLGzUoyAV0/1Cobd4tPd4tPYX+bhHeLl2F2ubd0uPd0uPd0uPd0uPd0lPo7xZRf97OYm0AAAAA2DJFRUXx6aefxmuvvfajc++8805ceuml0ahRoxyVAUDh6tmzZ2zcuDHmzZuX8pkXX3wx1q1bF/369bNcGwAAAAAAAAAAAAAAoI566f88GEX5jgAAAAAAAAAAqO9OPfXUlOZatmwZmzdvznINANQN119/fZx22mm1OnPrrbfGkCFDYtOmTVmqAgAAAAAAAAAAAAAAINss1gYAAAAAAAAAyLNevXpFp06dUpodMmRIfPfdd1kuAoDCV1RUFBMnTozzzjuvVucmTZoUxx9/fFRUVGSpDAAAAAAAAAAAAAAAgGyyWBsAAAAAAAAAIM8SiUSceuqpKc1OmjQpTjvttNi0aVOWqwCg8BUXF8ddd90VV199da3OPfXUU9G/f/9Yt25dlsoAAAAAAAAAAAAAAADIFou1AQAAAAAAAAAKQKqLtSMipkyZEhdddFEWawCg7kgkEnH99dfHzTffXKtzc+fOjT322CPeeuutLJUBAAAAAAAAAAAAAACQDRZrAwAAAAAAAAAUgM6dO8fPf/7zlOfHjx8fJ5xwQiSTySxWAUDdMWzYsLjvvvuiuLg45TOfffZZdO/ePW6//faorq7OYh0AAAAAAAAAAAAAAACZYrE2AAAAAAAAAECBuOOOO6Jp06Ypz0+bNi2OPvro+PLLL7NYBQB1x5AhQ2LatGmxzTbb1OrcxRdfHD179oyXX345S2UAAAAAAAAAAAAAAABkisXaAAAAAAAAAAAFokOHDvHUU09FkyZNUj4zffr06N69ezz55JNZLAOAuuOYY46JWbNmRbNmzWp17q9//Wv06dMnhgwZ4ptWAAAAAAAAAAAAAAAAFDCLtQEAAAAAAAAACsjBBx9c62WgK1eujGOOOSbOPffc+Oabb7JYBwB1w0EHHRSzZ8+OHXbYodZn77///ujSpUv84Q9/iO+++y4LdQAAAAAAAAAAAAAAAGwJi7UBAAAAAAAAAApMnz594rnnnqv1ufHjx8fee+8dr7zyShaqAKBu2WeffWLevHnRoUOHWp9dt25dXHbZZbHvvvvG3Llzs1AHAAAAAAAAAAAAAABAuizWBgAAAAAAAAAoQL169YrRo0fX+twHH3wQffv2jWuvvTY2bdqUhTIAqDt22223mD9/fuy+++5pnV+8eHH87Gc/i9NPPz2++OKLDNcBAAAAAAAAAAAAAACQDou1AQAAAAAAAAAK1BVXXBG/+93van1u8+bNcd1110WfPn3i3XffzUIZANQdO+20U8yZMyf233//tO+YPHlydOnSJW655RbfuAIAAAAAAAAAAAAAACDPLNYGAAAAAAAAAChgv/3tb+Pmm2+OBg0a1Prs66+/Hl27do0xY8bEd999l4U6AKgbWrZsGbNnz44rrrgiSkpK0rrj66+/juHDh0ePHj3ipZdeynAhAAAAAAAAAAAAAAAAqbJYGwAAAAAAAACggCUSiRg2bFi8/vrrsccee6R1x5VXXhm9evWKhQsXZrgOAOqO0tLSGD16dCxevDgOO+ywtO9ZsmRJHHzwwTFy5MjYvHlzBgsBAAAAAAAAAAAAAABIhcXaAAAAAAAAAAB1wF577RVvvPFGDBs2LK3zixYtil69esWVV14ZGzZsyHAdANQdZWVl8eyzz8bUqVNjp512SvueUaNGxYknnhjffPNNBusAAAAAAAAAAAAAAACoicXaAAAAAAAAAAB1RGlpadx8883x/PPPp7UItLq6OsaMGRN77rlnvPDCC1koBIC6IZFIxIknnhhLly6N3/zmN9GgQYO07nnssceiT58+sXz58swGAgAAAAAAAAAAAAAA8IMs1gYAAAAAAAAAqGMOPfTQWLx4cZxyyilpnf/ggw/isMMOi6FDh8batWszXAcAdUfTpk3jxhtvjPLy8ujXr19adyxevDj222+/WLx4cYbrAAAAAAAAAAAAAAAA+Fcyulj7q9UVsXZ1RSavzBht6dGWHm3pK+Q+benRlh5t6dGWHm3p0ZaeQm6LKOy+Qm7bXJ3MdwIAAAAA1EstWrSIhx56KB566KFo3rx5WndMmDAhysrK4v77749k0v/WB0D91aVLl/jLX/4S06ZNiw4dOtT6/KpVq2LAgAGxcuXKLNQBAAAAAAAAAAAAAADw/8roYu0P310dy99ZnckrM0ZberSlR1v6CrlPW3q0pUdberSlR1t6tKWnkNsiCruvkNuqqqrznQAAAAAA9dopp5wS5eXlccghh6R1/ssvv4whQ4ZEq1atYvz48bFhw4YMFwJA3ZBIJOK4446LpUuXxn/8x39Ew4YNa3X+iy++iKFDh/pmFQAAAAAAAAAAAAAAAFmW0cXaAAAAAAAAAADk3s477xzPPfdc3HLLLdGoUaO07lizZk2ce+65seOOO8bll18ey5Yty3AlANQNjRs3jv/8z/+Mt956KwYOHFirs0899VTceeedWSoDAAAAAAAAAAAAAAAgwmJtAAAAAAAAAICtQlFRUVx++eVRXl4ehx56aNr3fPXVV3HrrbfGbrvtFv37948nn3wyqqurM1gKAHVD586dY8aMGXHZZZdFUVHqX245fPjwWLJkSRbLAAAAAAAAAAAAAAAA6jeLtQEAAAAAAAAAtiK77rprPPfcczFhwoTYbrvttuiuZ555Jo455pjYddddY+zYsbFp06YMVQJA3ZBIJOLWW2+N8vLy6NSpU0pnKisr45RTTomqqqos1wEAAAAAAAAAAAAAANRPFmsDAAAAAAAAAGxlEolEnHXWWbF06dIYPHjwFt/38ccfxxVXXBEHHXRQfPLJJxkoBIC6Zffdd48FCxakPF9eXh733HNPFosAAAAAAAAAAAAAAADqL4u1AQAAAAAAAAC2Um3bto0pU6bEE088ETvuuOMW3/fKK6/EQQcdFKtXr85AHQDULdtvv318/fXX0bJly5Tmb7311ti8eXOWqwAAAAAAAAAAAAAAAOofi7UBAAAAAAAAALZyRx99dCxZsiQuvPDCLb5r+fLl8ctf/jKqq6szUAYAdUvTpk1j9uzZsc0229Q4+8EHH8SsWbNyUAUAAAAAAAAAAAAAAFC/lOQ7AAAAAAAAAACA7GvevHnccccd8ctf/jLOO++8WLp0adp3PfPMM3HNNdfEDTfckMFCAKgbunXrFv/1X/8Vl1xySY2z48aNi4EDB+agauu3YsWKWLp0aaxfvz6Ki4t/9EfTpk2jU6dO0aRJk3xnAwAAAAAAAAAAAAAAWWCxNgAAAAAAAABAPdK3b99YvHhxPPbYY3H77bfHnDlz0rrnxhtvjJ49e8Zxxx2X4UIAKHy/+tWvUlqsPXPmzHj//fejU6dOOajaulRUVMRLL70Us2bNilmzZtX6m4IUFRVFt27dolevXt//2GOPPaKkxJfOAgAAAAAAAAAAAABAXedvBwAAAAAAAAAA1DMlJSUxePDgGDx4cJSXl8edd94ZDzzwQHz77be1uufMM8+MsrKyKCsry1IpABSmRCIRs2bNiv79+//oXDKZjD/96U8xevToHJXVXclkMt5+++3vF2m/9NJLsXHjxrTv27x5cyxevDgWL14c48ePj4iIxo0bx7777vtPy7Z32WWXSCQSmfq3AQAAAAAAAAAAAAAA5EBRvgMAAAAAAAAAAMif7t27xx133BGff/55/PGPf6zVkuxvvvkmrrvuuizWAUDhOvzww6NLly41zs2YMSMHNXXT2rVr45FHHolzzjknOnToEN26dYvhw4fHM888s0VLtX/Ihg0bYu7cuXHzzTfHSSedFB07dow2bdrEUUcdFTfddFN88MEHGf9MAAAAAAAAAAAAAAAg8yzWBgAAAAAAAAAgtt1227j44otjyZIl8eSTT6Z8btq0abF69eoslgFAYSoqKoqLL764xrklS5bE2rVrc1BU+Kqrq+OVV16JkSNHxgEHHBCtWrWKwYMHx7333hsrVqzIS9PKlStjxowZcdVVV0Xnzp1j0KBB8dxzz0UymcxLDwAAAAAAAAAAAAAAUDOLtQEAAAAAAAAA+F4ikYhBgwbFsmXLYrvttqtxvqqqKmbMmJGDMgAoPCeffHJKc6+88kqWSwrXihUr4t57743BgwfHDjvsEL17945Ro0bFq6++Gps3b8533j9JJpMxffr0OOKII6J79+5xzz33xIYNG/KdBQAAAAAAAAAAAAAA/A8WawMAAAAAAAAA8L906tQpHnzwwZRm//73v2e5BgAKU6tWraJXr141zs2fPz8HNYWhsrIynnnmmRg+fHh069Ytdt555zjnnHPikUceibVr1+Y7L2VLliyJ888/P3beeec48cQT47nnniu4ReAAAAAAAAAAAAAAAFBfleQ7AAAAAAAAAACAwnTkkUemNLdmzZoslwBA4erbt2+89tprPzqzNS/WTiaT8c4778SsWbNi1qxZMXv27KisrMx3VsasWbMmHn300Xj00Udju+22i969e0ffvn2jb9++sd9++0VpaWm+EwEAAAAAAAAAAAAAoN6xWBsAAAAAAAAAgB80atSoGDFixI/OzJkzJ0c1AFB4+vbtG7fccsuPzixYsCCqqqqiYcOGOarKvvXr18e4cePi3nvvjQ8//DDfOTnx1VdfxdNPPx1PP/10REQ0bNgwevbs+f2i7d69e0fLli3zXAkAAAAAAAAAAAAAAFs/i7UBAAAAAAAAAPhBrVq1qnFm/vz50a9fvxgwYEAMGDAgysrKIpFI5KAOAPKvT58+Nc5UVlbGokWLYv/9989BUXZ98803MW7cuBg7dmysWbMmLw3/9m//Fg0bNozq6ur47rvv/umf5eXlOeuoqqqKl19+OV5++eUYM2ZMRETsvvvu0bdv3+jTp0/07ds3Onbs6L8XAQAAAAAAAAAAAABAhlmsDQAAAAAAAADAD9p+++1Tmnv22Wfj2WefjeHDh8dOO+30/ZLtww47LLbbbrssVwJA/rRu3To6d+4cy5Yt+9G5+fPn1+nF2hUVFXHnnXfGTTfdFCtXrszZ53bu3Dn69+8f/fv3j4MPPjiaNm1a45kNGzbEX//611iwYEG89tpr8dprr8WHH36Yg9qIt99+O95+++245557vv+1Fi1aRJs2baK4uDiKior+6Z//6tf+5+81aNAg2rVrF127do2ysrIoKyuL9u3bW9gNAAAAAAAAAAAAAEC9ZbE2AAAAAAAAAAA/qH379rU+s2LFihg/fnyMHz8+iouL44ADDvh+0XaPHj2iqKgoC6UAkD99+/ZNabH2sGHDclSUOZWVlfGnP/0pbrjhhvjb3/6W9c9r1qxZHHrood8v0/7pT39a6zsaN24cvXv3jt69e3//a6tWrYrXX3/9+0XbCxYsiNWrV2cy/QetXbs21q5dm9E7t912239atF1WVhZdu3aNn/70p1FS4suDAQAAAAAAAAAAAADYuvnKeQAAAAAAAAAAflDfvn2ja9eu8c4776R1vrq6OubNmxfz5s2L3/72t9GuXbu44IIL4vLLL49mzZpluBYA8qNv375x3333/ejM/PnzI5lMRiKRyFHVlqmqqooJEybE9ddfHytWrMjqZ+2zzz4xYMCA6N+/fxxwwAHRoEGDjH9Gq1atYuDAgTFw4MCIiEgmk/HWW2/FbbfdFrNnz44PPvgg45+ZTevXr/9+Sfj/q1GjRnHEEUfERRddFP369asz/3kDAAAAAAAAAAAAAIDaSIy8a0DyHz/5SZeW0b7Dtmlftm5NRUQyEc1blmYkLpO0pUdberSlr5D7tKVHW3q0pUdberSlR1t6CrktorD7Crnt39pfE81K2+U7AwAAAADIookTJ8ZZZ52V0TvbtGkTDz/8cBxyyCEZvRcA8uG9996LLl261Di3bNmy6NSpUw6K0rdp06a4//7747rrrotPPvkkK5/RunXr6N+/f/Tv3z+OOOKIaN26dVY+J1XV1dXx9NNPx6233hovvPBCXlsyaa+99oorrrgiBg8eHCUlJfnOAQAAAAAAAAAAAACAjBh198DMLtYGAACg/um987XRpEHbfGcAAAAAAFlUVVUVPXv2jPLy8ozeu99++8WCBQsikUhk9F4AyLVkMhlt2rSJlStX/ujcxIkT48wzz8xRVe189913MXny5Pjd734XH330UUbvLikpib59+36/THuvvfaKoqKijH5GppSXl8dtt90WkydPjo0bN+Y7JyN22WWXGD58eJx99tnRpEmTfOcAAAAAAAAAAAAAAMAWGXX3wCjMv5UAAAAAAAAAAEDBaNiwYTz//POx1157ZfTe119/PebMmZPROwEgHxKJRPTp06fGuXnz5uWgpnaqq6tj8uTJUVZWFmeddVbGlmrvuuuucdFFF8UTTzwRa9asiRdffDF+85vfRI8ePQp2qXZERPfu3WP8+PGxYsWKuOuuu+Lkk0+OHXfcMd9ZW+Tjjz+OSy+9NHbZZZcYOXJkrFq1Kt9JAAAAAAAAAAAAAACwRQr3byYAAAAAAAAAAFAwdthhh3j55Zfj0ksvjZKSkozdO2bMmIzdBQD5lMpi7fnz5+egJDWbN2+OqVOnRvfu3eP000+P999/PyP3jhs3LpYtWxbvv/9+3H777XH00UdHs2bNMnJ3LrVq1SrOP//8ePjhh+PTTz+N5cuXx+TJk+OCCy6Ibt265TsvLatXr45Ro0ZFhw4d4tJLL43ly5fnOwkAAAAAAAAAAAAAANKSGHnXgOQ/fvKTLi2jfYdt89kDAABAHdN752ujSYO2+c4AAAAAAHLoo48+irvvvjuefPLJWLp06Rbft3jx4ujevXsGygAgf1599dU44IADapxbtWpVtGzZMgdF/1oymYz//u//jhEjRkR5eXlG7hw8eHCMHDkyysrKMnJfXbB27dp45ZVXYt68eTFv3rx47bXXYuPGjfnOqpXi4uI46aST4qqrrqqzy8IBAAAAAAAAAAAAAKh/Rt09MIryHQEAAAAAAAAAQN3SsWPHuOmmm+Ltt9+O5cuXx9133x3HHntsNGvWLK37/vznP2e4EAByb5999onS0tIa515++eUc1PxvyWQypk+fHvvuu28cd9xxGVmqfdxxx8XixYtjypQp9WqpdkREixYt4sgjj4wbbrgh5syZE+vWrYv58+fH6NGjY9CgQdGiRYt8J9aouro6Hnroodhrr71i2LBh8e233+Y7CQAAAAAAAAAAAAAAUpIYedeA5D9+8pMuLaN9h23z2QMAAEAd03vna6NJg7b5zgAAAAD+P/buPe7r+X78+PNzdVCKpBw2oSIhSiJ0sCmasESxDg7TDNu0sFrMROZQMqK+X8u+k0O6zPQt6awkZaGitCKlo0NS0pQOV12f3x+/m/1+W3Rd16fP4eq67vfbzY14vl7vx17/zB+XZwClQEFBQcyePTsmTZoUkyZNinfeeadY555++um48sorM1wHAJl39tlnx8yZM/c489vf/jYGDhyYpaL/u1B78uTJ0a9fv5gzZ05a7rzooovi7rvvjqZNm6blvrKosLAwVq9eHZ9//nkUFhbGrl27YteuXf/66//883f9sy+++CIWLlwYFStWjPfffz/ee++9WLt2bUaa69atG8OGDYt27dpl5H4AAAAAAAAAAAAAAEiH/sPaW6wNAADA3rFYGwAAAAD4Lm+++WaceeaZRc598MEH0aBBgywUAUBm/e53v4v7779/jzMnnnhiLFq0KOMtyWQyXnnllejXr1/8/e9/T8ud7dq1i7vvvjvOOOOMtNxHajZu3PivJdvf/DF+/Pi03X/VVVfFQw89FLVq1UrbnQAAAAAAAAAAAAAAkC79h7WPvFxHAAAAAAAAAABQNq1cubLImYMPPjiOPfbYzMcAQBa0bNmyyJnFixcX6/8j98bMmTPjnHPOiXPPPTctS7XbtGkTM2fOjMmTJ1uqXQrUrFkzzjrrrOjRo0cMGjQoxo0bF7t27YoXX3wxWrRosdf3P/3003HCCSdEfn5+JJPJNBQDAAAAAAAAAAAAAEB6WawNAAAAAAAAAEBGvPnmm0XOfPHFF/HFF19koQYAMq+4S43vueeejHx/9uzZcd5558XZZ58dM2bM2Ov7WrVqFdOnT49p06ZFq1at0lBIpuTl5UWHDh3i9ddfj5kzZ8ZFF120V/d9/vnn0a1bt/jxj38cq1evTlMlAAAAAAAAAAAAAACkh8XaAAAAAAAAAABkxPr164s1V7t27WjUqFFcf/31MWLEiFi5cmUkk8kM1wFA+tWsWTMaNWpU5Nxf/vKXmDNnTtq+O3fu3LjggguiRYsWMXXq1L2+74wzzogpU6bEa6+9Fj/84Q/3PpCsatWqVbz00kuxcOHCuOqqq6JixYop3zV+/Pho1KhRDB06NAoLC9NYCQAAAAAAAAAAAAAAqbNYGwAAAAAAAACAjLjggguKPbt48eJ4/PHH48orr4x69erFkUceGT179owPPvggg4UAkH4dO3Ys1lzz5s1j8+bNe/Wt+fPnx8UXXxynn356TJw4ca/uiog47bTTYsKECTF79uw477zzIpFI7PWd5M5JJ50UTz31VHz44Ydx0003RbVq1VK6Z/PmzdGzZ89o3bp1LF68OM2VAAAAAAAAAAAAAABQchZrAwAAAAAAAACQEe3bt49KlSqldPbjjz+OoUOHRqNGjaJ3796xadOmNNcBQGbccMMNUaVKlWLNdujQIbZu3VribyxatCg6d+4cTZs2jbFjx5b4/H9q0qRJvPjii/HWW29F+/btLdQuY4466qh4+OGHY/Xq1dG/f/+U7/n73/8eTZs2jbvvvjt27NiRxkIAAAAAAAAAAAAAACgZi7UBAAAAAAAAAMiIGjVqRJs2bfbqjp07d8Yf//jHOO6442L48OFRWFiYpjoAyIw6depEr169ijU7ffr06NChQ2zbtq1Y80uWLImuXbvGySefHKNGjdqbzIiIaNSoUbzwwgvx9ttvR4cOHSzULuMOPvjg6NevX6xbty66deuW0h07duyIO++8M0499dSYPXt2mgsBAAAAAAAAAAAAAKB4LNYGAAAAAAAAACBjfv7zn6flnnXr1kWPHj3izDPPjDfeeCMtdwJAptx6661Rs2bNYs1OnTo1qlatGg8++GCsWrVqt3++YsWKGDZsWCQSiTj++OPjueeei2QyuVd9DRs2jPz8/FiwYEF06tQp8vL8OGl5csghh8Szzz4b48ePjyOPPDKlOxYtWhQtW7aMX//61/HVV1+luRAAAAAAAAAAAAAAAPbMfwkBAAAAAAAAAEDGdOrUKZ588sm0LeycM2dOnHXWWXH11VfHp59+mpY7ASDdDjrooLj99ttLdKZPnz5Rt27daNCgQTRr1ixatWoVDRo0iPr168cNN9yQlq5jjjkmnn766fjHP/4RXbp0iQoVKqTlXvZNF1xwQSxatCh69uwZiUSixOeTyWQMGTIkTjrppJg4cWIGCgEAAAAAAAAAAAAA4Nsl7vrT+clvflG3Ya34/lEH5rIHAACAfUyLI/tFtUqH5zoDAAAAACjlXnjhhejWrVsUFBSk9d5jjjkmunfvHvvvv3/sv//+Ua1atX/78zd/XbNmzahTp05KSyMBIBXbt2+Pli1bxrx583KdEnXr1o077rgjrrzyyqhUqVKucyiFZs+eHddee20sXrw45Tu6desWgwcPjkMOOSSNZQAAAAAAAAAAAAAAXY47vAAAIABJREFU8O/6D2tvsTYAAAB7x2JtAAAAAKC45syZE7fcckvMmjUrJ9+vVatWXHzxxXHFFVfED37wg8jLy8tJBwDlx5o1a+Lss8+OlStX5uT7derUid///vdxzTXXROXKlXPSwL5j+/btMWDAgLj33ntT/s1QatWqFYMHD47u3bv7DU0AAAAAAAAAAAAAAMiI/sPah/86EAAAAAAAAACArDj99NPjtddei6lTp8att94aLVu2zOqSzw0bNsQTTzwRbdq0iaOPPjr69u0bCxcuzNr3ASh/jjzyyHjllVeiTp06Wf3u9773vRgyZEgsW7Ysrr/+eku1KZb99tsv7rzzzpg/f36cddZZKd2xYcOGuPLKK6N9+/axatWqNBcCAAAAAAAAAAAAAMD/lZdM5jrh2325YWts3LA11xnfqbS2ebfUeLfUlPZ3i/B2qSqtbd4tNd4tNd4tNd4tNd4tNaX93SK8HQAAAADAt0kkEtG2bdu4//77Y9asWbFp06aYOXNm3HfffdGkSZOsdXz00UfxwAMPROPGjaNJkybxwAMPxJo1a7L2fQDKj3r16sUrr7wShx9+eMa/deihh8bDDz8cH374Ydx4442x3377ZfyblD0nnnhizJo1K4YOHRrVq1dP6Y7JkydHo0aN4pFHHoldu3aluRAAAAAAAAAAAAAAgPIuL1lKN2svX7IhVr6/IdcZ36m0tnm31Hi31JT2d4vwdqkqrW3eLTXeLTXeLTXeLTXeLTWl/d0ivB0AAAAAQHFUqVIlWrVqFbfddlvMnz8/Pvvss7juuusikUhkreHdd9+Nvn37xtFHHx3dunWL7du3Z+3bAJQPDRo0iGnTpkXt2rUzcn+tWrVi4MCBsXz58rjpppuiatWqGfkO5UdeXl786le/ikWLFsUFF1yQ0h1btmyJm266KVq2bBn/+Mc/0lwIAAAAAAAAAAAAAEB5lpfrAAAAAAAAAAAA+Mahhx4aw4YNi3nz5kWrVq2y+u1kMhn5+fnRsWPH2Lp1a1a/DUDZd+KJJ8Yrr7wSjRs3TtudNWvWjHvvvTdWrFgRv/3tb6NatWppuxsiIo466qgYN25c5OfnxyGHHJLSHW+++WacfPLJceihh8acOXMimUymuRIAAAAAAAAAAAAAgPLGYm0AAAAAAAAAAEqdpk2bxmuvvRYjR46MI444IqvfnjRpUlx44YWWawOQdieffHLMmzcvBg8evFcLto866qjo379/rFixIn73u9/FAQcckMZK+HeJRCK6dOkS7733Xlx11VUp3/P5559H8+bNo0mTJjF48OD4/PPP01gJAAAAAAAAAAAAAEB5YrE2AAAAAAAAAAClUiKRiK5du8aSJUti//33z+q3p0+fHs8++2xWvwlA+VCxYsXo1atXLFiwIJYvXx6DBw+Oc845JypUqPCdZ6pWrRrt27ePhx9+OBYtWhQrV66Mfv36RY0aNbJYTnlXq1ateOqpp2Ly5MlRt27dlO9ZuHBh3HzzzXHEEUdE586dY+LEibFr1670hQIAAAAAAAAAAAAAUOZVzHUAAAAAAAAAAADsSbVq1WLLli0xc+bM+OMf/xhjx46NZDKZ8e/++c9/jmuvvTbj3wGg/KpXr1706tUrevXqFV988UVMnDgxpk2bFlu2bImCgoJo0KBBtGvXLlq2bBlVqlTJdS5ERES7du1i4cKF0a9fv3jkkUeisLAwpXsKCgpi1KhRMWrUqDjiiCPi6quvjmuuuSaOPfbYNBcDAAAAAAAAAAAAAFDWWKwNAAAAAAAAAMA+oXXr1tG6dev44IMPYuLEibFly5b4+uuvd/vz///Xixcvjm3btqX0vbfeeisWLFgQTZo0SfP/EgDY3cEHHxzdu3eP7t275zoFilS9evV46KGHokuXLnHttdfGwoUL9+q+jz/+OO67776477774gc/+EH06NEjOnXqFNWqVUtTMQAAAAAAAAAAAAAAZYnF2gAAAAAAAAAA7FOOO+64OO6444o9X1BQEFOmTIlnn302xowZE1u3bi322T//+c8xdOjQVDIBAMq85s2bx9y5c2PQoEFx9913x44dO/b6zhkzZsSMGTPil7/8ZVxxxRVxzTXXRPPmzSORSKShGAAAAAAAAAAAAACAsiAv1wEAAAAAAAAAAJBJlSpVigsvvDBGjhwZn332WTz11FPRrl27Yp0dMWJEWhZEAgCUVZUrV47bb789FixYEK1bt07bvVu2bIlhw4bFmWeeGSeddFI8+OCDsXbt2rTdDwAAAAAAAAAAAADAvstibQAAAAAAAAAAyo0DDjggrrrqqpg8eXIMGDCgyPlNmzbFmjVrslAGALBvO/744+PVV1+Nxx57LA444IC03r148eLo06dP1KlTJzp37hxLlixJ6/0AAAAAAAAAAAAAAOxbLNYGAAAAAAAAAKBc6tmzZ7HmPvroowyXAACUDXl5eXHDDTfE+++/H7169YqaNWum9f5du3bFqFGjokmTJjF06NBIJpNpvR8AAAAAAAAAAAAAgH2DxdoAAAAAAAAAAJRL+++/f7Hm3nnnnQyXAACULd///vdj8ODB8cknn0R+fn6cd955kUgk0nb/9u3bo2fPnnHxxRfH+vXr03YvAAAAAAAAAAAAAAD7Bou1AQAAAAAAAAAot+rVq1fkzIMPPhg7duzIQg0AQNlSpUqV6NKlS0yZMiVWrFgRd911Vxx99NFpu/+ll16Kxo0bx7Rp09J2JwAAAAAAAAAAAAAApZ/F2gAAAAAAAAAAlFtnnHFGkTMff/xxDBw4MAs1AABl19FHHx133nlnLF++PF5++eXo2rVr7Lfffnt976effhrnnXde3HrrrVFQUJCGUgAAAAAAAAAAAAAASjuLtQEAAAAAAAAAKLeaN29erLk//OEPsWbNmgzXAACUfXl5eXHuuefGyJEj49NPP42hQ4fGqaeeuld3JpPJGDhwYLRs2TI+/PDDNJUCAAAAAAAAAAAAAFBaWawNAAAAAAAAAEC5dfnllxdrrqCgIKpWrZrhGgCA8qVmzZrxq1/9KubNmxfvvPNO9OzZMw4++OCU75szZ040b948Zs2alcZKAAAAAAAAAAAAAABKG4u1AQAAAAAAAAAotzZu3FisuVq1akXt2rUzXAMAUH6dcsop8eijj8Ynn3wSzz//fLRv3z7y8kr+o85ffPFFtG3bNvLz8zNQCQAAAAAAAAAAAABAaWCxNgAAAAAAAAAA5dKECRPizDPPLNbs8ccfn+EaAAAiIvbbb7+47LLLYsKECbF69eo47rjjSnzHjh07olu3bnHfffdFMpnMQCUAAAAAAAAAAAAAALlUMdcBAAAAAAAAAADwbQoLC2PevHnxyiuvxLJly2L9+vWxYcOGf/2xZcuWqFmzZhx11FH/9kfTpk3jzDPPjEQi8Z13f/XVV9GjR4/YsmVLsVos1gYAyL4jjjgilixZEu+++2507do1Fi9eXKLzt99+e3z44Yfxpz/9KSpVqpShSgAAAAAAAAAAAAAAss1ibQAAAAAAAAAASo2tW7fGtGnTYuzYsTFu3Lj49NNP9zi/efPmWLNmTbz++uv/9vdPP/306NOnT3Tu3PlbF2wPGjQoPvvss2J3WawNAJA7jRs3jjlz5sRvfvOb+NOf/lSis0888USsXr06XnjhhahRo0aGCgEAAAAAAAAAAAAAyKbEXX86P/nNL+o2rBXfP+rAXPb8y6YvtkYkE1GjVpVcp3yrTRu2lco275Ya75aa0v5uEd4uVd4tNd4tNd4tNd4tNd4tNd4tdeXl7Voc2S+qVTo8LXcBAAAAAOXT2rVrY/z48TF27Nh4+eWXY+vWrWm7+5e//GU8+uijUaFChX/9vfXr18dRRx1V7O/k5eXFq6++Gq1bt05bFwAAqRk9enT87Gc/i40bN5boXKNGjWL8+PFx9NFHZ6gMAAAAAAAAAAAAAIBs6D+sfeldrA0AAMC+wWJtAAAAACAVO3fujEcffTSef/75ePPNNzP6rS5dusTIkSMjkUhERMS0adPi3HPPLdbZmjVrxl//+tc477zzMpkIAEAJrFmzJlq3bh2rVq0q0bnDDz88xo0bF82aNctQGQAAAAAAAAAAAAAAmdZ/WPvIy3UEAAAAAAAAAADly/r16+P888+P3/zmNxlfqh0R8dxzz8VTTz31r18vX768WOdOOumkmDt3rqXaAAClzJFHHhlLly6NG2+8sUTn1q5dG2effXa89NJLGSoDAAAAAAAAAAAAACAbLNYGAAAAAAAAACBrlixZEs2aNYtp06Zl9bs333xzbN26NSKKv1h79uzZUb9+/UxmAQCQokqVKsWQIUNi8ODBkUgkin3u66+/jo4dO8aQIUMyWAcAAAAAAAAAAAAAQCZZrA0AAAAAAAAAQFYkk8n4xS9+EatXr876t7/88ssYO3ZsRESsWLGiyPk//OEPUb169UxnAQCwl3r16hX/+7//G1WrVi32mcLCwvj1r38dN910U+zatSuDdQAAAAAAAAAAAAAAZILF2gAAAAAAAAAAZMXYsWNj+vTpOfv+U089FRERK1euLHK2Xr16Ga4BACBdOnbsGDNmzIjDDjusROceeeSR6NSpU2zZsiVDZQAAAAAAAAAAAAAAZILF2gAAAAAAAAAAZNz27dvjN7/5TU4bJk+eHGvXro0VK1YUOWuxNgDAvuX000+PN954I0488cQSnXvxxRfjhz/8YaxduzZDZQAAAAAAAAAAAAAApFvFXAcAAAAAAAAAAFD2DR06ND788MOUztaoUSNOPfXUqFmzZlx55ZVRu3btOPjgg2PHjh3x9ddfx+rVq+OWW26JTz/9dI/3FBYWxtNPPx3r1q0r8ptHH310Sq0AAORO3bp14/XXX4/OnTvHtGnTin1u7ty5ceaZZ8b48eOjUaNGGSwEAAAAAAAAAAAAACAdLNYGAAAAAAAAACCjZs6cGb179y7RmWOOOSY6dOgQP/7xj6NVq1ZRqVKl75xt0aJF/OQnP4l69erFqlWr9njv008/Xazv79ixo0S9AACUDgcddFBMmDAhbrjhhhg+fHixz61atSpatmwZo0aNirZt22awEAAAAAAAAAAAAACAvZWX6wAAAAAAAAAAAMqeZDIZL7/8clxwwQVx9tlnF/vcfffdF4sXL46lS5fGQw89FOecc84el2p/I5FIxPXXX1/k3KJFi4rVsXz58mLNAQBQ+lSuXDn+8pe/xD333FOic5s2bYrzzz8/nnzyycyEAQAAAAAAAAAAAACQFhZrAwAAAAAAAACQNtu2bYvhw4dHkyZNol27djFx4sRin506dWrcdtttccIJJ0QikSjxt6+44oqUzn2bZcuWpeUeAAByI5FIxO233x7PPvtsVK5cudjndu7cGddcc03ccccdkUwmM1gIAAAAAAAAAAAAAECqLNYGAAAAAAAAAGCvFRYWxoABA+Loo4+OHj16xMKFC0t0vkOHDtG2bdu9ajjyyCOjTZs2e3XHNyzWBgAoG7p16xZTp06Ngw8+uETn7rnnnrjiiiti+/btGSoDAAAAAAAAAAAAACBVFmsDAAAAAAAAALBXCgoK4oorrojbbrst1q1bV+LzlSpVigcffDAtLVdddVVa7lm6dGla7gEAIPdat24ds2fPjmOOOaZE50aOHBnt27ePHTt2ZKgMAAAAAAAAAAAAAIBUWKwNAAAAAAAAAEDKCgsL49JLL438/PyU7+jZs2c0aNAgLT2XXnppVKtWba/vWb58eRpqAAAoLY477riYPXt2tGjRokTnpk+fHrfeemuGqgAAAAAAAAAAAAAASIXF2gAAAAAAAAAApOyFF16IcePGpXy+YcOGcccdd6Stp3r16tG1a9e9vueSSy5JQw0AAKXJIYccEtOmTYvLL7+8ROcefvjheO+99zJUBQAAAAAAAAAAAABASVmsDQAAAAAAAABASgoKCuL3v/99yufPOOOMmDVrVhx00EFprIq48847o1q1aimfP+yww6JPnz5pLAIAoLSoUqVK5Ofnx6233lqic4MGDcpQEQAAAAAAAAAAAAAAJWWxNgAAAAAAAAAAJZZMJuNHP/pRLF26tMRna9SoEX369Ilp06ZF7dq1095Wp06deOKJJ1I+379//6hevXoaiwAAKE3y8vLi/vvvj8cffzwqVKhQrDMjRoyIjz76KMNlAAAAAAAAAAAAAAAUh8XaAAAAAAAAAACUyPvvvx9t27aN6dOnl+jcMcccE0OGDImPPvooHnjggahWrVqGCiMuv/zyuPnmm0t87oQTToif/exnGSgCAKC0+fnPfx7jx48v1mxBQUEMHjw4w0UAAAAAAAAAAAAAABRHWhdrf7lha2zcsDWdV6aNttRoS4221JXmPm2p0ZYabanRlhptqdGWmtLcFlG6+0pzW+GuZK4TAAAAAIAs2bJlS9x2223RuHHjEi3VPvvss2PMmDGxZMmSuPHGG6N69eoZrPx/Bg4cGN27dy/2/OGHHx5DhgyJihUrZrAKAIDS5Ec/+lG8/vrrxZodNmxYbNy4McNFAAAAAAAAAAAAAAAUJa2LtZcv2RAr39+QzivTRltqtKVGW+pKc5+21GhLjbbUaEuNttRoS01pboso3X2luW3Hjl25TgAAAAAAsuCTTz6Jpk2bxoABA6KgoKDY5wYNGhQzZsyIiy++OCpUqJDBwt1VqlQpnnnmmXjooYfiwAMP/M65k046KYYPHx4rV66Mtm3bZrEQAIDSoEWLFnHDDTcUObd58+Z47LHHslAEAAAAAAAAAAAAAMCeVMx1AAAAAAAAAAAApdv69eujbdu2sXTp0hKda9euXfTu3TtDVcWTSCTi5ptvjp/+9Kfx8ssvx6JFi2Lp0qVRu3btqF+/frRu3TpOPfXUSCQSOe0EACC37rrrrhg+fHhs3759j3OPPPJI3HzzzVG1atUslQEAAAAAAAAAAAAA8J8s1gYAAAAAAAAAYI/69u0b77//fonP3X///RmoSU3NmjXj8ssvz3UGAACl1GGHHRY9evSIxx57bI9z69ati6eeeipuuOGGLJUBAAAAAAAAAAAAAPCf8nIdAAAAAAAAAABA6bVgwYIYPnx4ic8NGjQoTj311AwUAQBAZvTu3Tvy8or+8epBgwbFzp07s1AEAAAAAAAAAAAAAMC3sVgbAAAAAAAAAIBvlUwmo3fv3pFMJkt07s4774zevXtnqAoAADKjfv36cdlllxU5t3z58hg1alQWigAAAAAAAAAAAAAA+DYWawMAAAAAAAAA8K0mTZoUU6dOLfZ8kyZNYtasWXHXXXdlLgoAADKob9++xZobOHBgiX8DGgAAAAAAAAAAAAAA0sNibQAAAAAAAAAAdrNz587o06dPsecfeeSRmDt3brRs2TKDVQAAkFlNmzaN8847r8i5d955p0S/CQ0AAAAAAAAAAAAAAOljsTYAAAAAAAAAAP9m165dcfbZZ8eiRYuKNf/BBx/Er3/966hYsWKGywAAIPP69u1brLmBAwdmuAQAAAAAAAAAAAAAgG9jsTYAAAAAAAAAAP/y6quvRrNmzWL27NnFmn/ssceiQYMGGa4CAIDsadOmTTRr1qzIuWnTpsW8efOyUAQAAAAAAAAAAAAAwP/PYm0AAAAAAAAAAGLZsmVxySWXxDnnnBMLFiwo1pkTTzwxrr322gyXAQBAdiUSiejbt2+xZgcOHJjhGgAAAAAAAAAAAAAA/pPF2gAAAAAAAAAA5dy4ceOiSZMmMWbMmBKdGzRoUFSsWDFDVQAAkDuXXnppHHvssUXOjRo1KpYtW5aFIgAAAAAAAAAAAAAAvmGxNgAAAAAAAABAOTZlypS4+OKL4+uvvy7RubZt20b79u0zVAUAALlVoUKF6N27d5FzhYWF8eCDD2ahCAAAAAAAAAAAAACAb1isDQAAAAAAAABQTn388cfRvXv3KCwsLNG5RCIRDz74YCQSiQyVAQBAbhUWFkb9+vWLNfvkk0/G2rVrM1wEAAAAAAAAAAAAAMA3LNYGAAAAAAAAACiHdu7cGd26dYv169eX+OwDDzwQp5xySgaqAAAgN/75z3/Gn//85+jQoUMcccQRUalSpWjXrl2xzm7fvj1uuummDBcCAAAAAAAAAAAAAPCNirkOAAAAAAAAAAAg++6+++547bXXSnxuwIAB0bt37wwUAQBA9rz77rsxcuTIeOWVV+L999+Pr776aq/uGz16dHz22Wdx2GGHpakQAAAAAAAAAAAAAIDvYrE2AAAAAAAAAEA5s3z58hgwYECJzrRo0SIefvjhaN68eYaqAAAgM3bs2BGjR4+O0aNHx1tvvRUfffRRFBQUpP0b/fv3j//+7/9O670AAAAAAAAAAAAAAOzOYm0AAAAAAAAAgHLmscceK/Yiwdq1a8d//dd/xWWXXRaJRCLDZQAAsPdWrVoVzzzzTEyZMiUWLVoUGzdujGQymfHvPv7449GrV69o2LBhxr8FAAAAAAAAAAAAAFCeWawNAAAAAAAAAFCO7Ny5M5555pliz69ZsyaqVKmSwSIAAEhdYWFhTJ06NZ5//vl4/fXXY8WKFbF9+/actOzatStuvfXWGD16dE6+DwAAAAAAAAAAAABQXlisDQAAAAAAAABQjkyaNCk+++yzIudOO+20eP3116Ny5cpZqAIAgOJZv3595Ofnx/jx42P+/Pmxbt26SCaTuc76lzFjxsSsWbOiVatWuU4BAAAAAAAAAAAAACizLNYGAAAAAAAAAChHnnzyyWLNPfHEE5ZqAwCQc2+++Wbk5+fHjBkzYunSpbFly5ZcJxWpT58+8fe//z0SiUSuUwAAAAAAAAAAAAAAyiSLtQEAAAAAAAAAyon169fH2LFji5zr2rVrnHzyyVkoAgCA/+frr7+Ov/3tb/Hiiy/G3Llz45NPPoldu3blOqvE3njjjRg1alR07tw51ykAAAAAAAAAAAAAAGVSWhdrH3N8rYhkIp1Xpo221GhLjbbUleY+banRlhptqdGWGm2p0Zaa0twWUbr7SnNb5coVcp0AAAAAABRTfn5+FBQUFDl33XXXZaEGAIDy7oMPPohnnnkmpk6dGu+9915s2rQp10m7SSQSceihh0aTJk3iwgsvjM8//zzuueeeIs/ddttt0aFDh6hcuXIWKgEAAAAAAAAAAAAAypfEXX86P/nNL+o2rBXfP+rAXPYAAACwj2lxZL+oVunwXGcAAAAAAMXQrFmzePvtt/c4U69evVi2bFnk5eVlqQoAgPJg586dMX78+Bg1alTMnj07Vq9eHTt27Mh11m7222+/qFu3brRs2TIuu+yyaNeu3b/9u/H27dvj+OOPj5UrVxZ516OPPho9e/bMYC0AAAAAAAAAAAAAQPnTf1j7qJjrCAAAAAAAAAAAMu/dd98tcql2RMTVV19tqTYAAHvt008/jWeeeSYmT54c7777bmzYsCGSyWSus3ZTs2bNaNSoUbRr1y6uuOKKqFev3h7n99tvv7j33nuje/fuRd599913x1VXXRU1atRIVy4AAAAAAAAAAAAAABEWawMAAAAAAAAAlAfDhw8v1tzVV1+d4RIAAMqawsLCmDlzZjz33HMxc+bMWL58eWzdujXXWbupWLFi1KlTJ5o3bx4dO3aMSy65JKpUqVLie7p06RJ//OMfi/yNa9avXx8PPPBA3HvvvakmAwAAAAAAAAAAAADwLSzWBgAAAAAAAAAo43bs2BEjRowocu6cc86JunXrZj4IAIB92pdffhl//etfY9y4cfH222/H2rVro7CwMNdZuznggAOiYcOGcc4550S3bt3ilFNOScu9eXl5MWjQoGjbtm2Rsw899FD84he/iDp16qTl2wAAAAAAAAAAAAAAWKwNAAAAAAAAAFDmTZgwIdavX1/k3DXXXJOFGgAA9jXz58+PkSNHxvTp02PJkiXx1Vdf5TppN3l5eXH44YfHqaeeGhdddFH85Cc/iYMOOihj32vTpk1ccMEFMWHChD3Obdu2Lfr16xdPPPFExloAAAAAAAAAAAAAAMobi7UBAAAAAAAAAMq44cOHFzlzwAEHxKWXXpqFGgAASrNt27bF6NGj48UXX4w333wzPvroo9i5c2eus3ZTtWrVqF+/frRu3Tq6dOkSrVu3jry8vKw2DBw4MCZNmhSFhYV7nHvyySfjpptuisaNG2epDAAAAAAAAAAAAACgbLNYGwAAAAAAAACgDPvss89i/PjxRc5dfvnlUa1atSwUAQBQmqxYsSJGjBgRU6ZMiUWLFsXGjRtznbSbRCIRtWrVipNPPjnOP//86N69exxxxBG5zoqTTjopfvrTn8YTTzyxx7lkMhl9+/aNiRMnZqkMAAAAAAAAAAAAAKBss1gbAAAAAAAAAKAMe/7552PXrl1Fzl1zzTVZqAEAIJcKCwtjypQp8be//S1ef/31WLlyZWzfvj3XWbupXLlyHHXUUXHWWWdFp06d4sILL4yKFUvnjz33798/8vPzY+vWrXucmzRpUkydOjXOPffcLJUBAAAAAAAAAAAAAJRdpfMnzAEAAAAAAAAASIt58+YVOdOgQYNo0aJFFmoAAMim9evXx8iRI2P8+PGxYMGCWLduXSSTyVxn7aZGjRpxwgknxLnnnhvdu3eP448/PtdJxVanTp24+eab47777ity9re//W3MnTs38vLyslAGAAAAAAAAAAAAAFB2WawNAAAAAAAAAFCGrVmzpsiZgw8+OBKJRBZqAADIpDfffDPy8/Pj1VdfjWXLlsWWLVtynbSbChUqxPe///047bTT4uKLL45OnTpF9erVc521V/r27RuPP/54rF+/fo9z77zzTowcOTKuuOKKLJUBAAAAAAAAAAAAAJRNFmsDAAAAAAAAAJRhlSpVKnLmsssuy0IJAADptHnz5vjb3/4WY8eOjblz58ann34au3btynXWbqpVqxbHHnts/PCHP4yuXbvGGWcF0+wPAAAgAElEQVSckeuktDvwwAPjzjvvjJ49exY5e/vtt0fnzp2jSpUqWSgDAAAAAAAAAAAAACibLNYGAAAAAAAAACjDirOw75BDDslCCQAAe+P999+PESNGxLRp0+K9996LTZs25TppN4lEIg499NA45ZRT4sILL4yuXbtG7dq1c52VFdddd1088sgjsWzZsj3OrV69OoYMGRJ9+vTJUhkAAAAAAAAAAAAAQNljsTYAAAAAAAAAQBn2ySefFDmzbdu2LJQAAFBcO3fujHHjxsWoUaNi9uzZsXr16igoKMh11m7222+/qFevXrRs2TIuv/zyOPfccyMvLy/XWTlRuXLluP/+++Oyyy4rcvbee++NHj16RK1atbJQBgAAAAAAAAAAAABQ9lisDQAAAAAAAABQhs2ZM6fIme3bt2ehBACA7/Lxxx/Hs88+G5MmTYqFCxfGhg0bIplM5jrr3yQSiahZs2Y0atQo2rVrF927d4969erlOqtU6dSpU5x55pnxxhtv7HFu06ZNce+998ZDDz2UpTIAAAAAAAAAAAAAgLLFYm0AAAAAAAAAgDJq/vz5xZqrWNGPkAAAZEthYWHMnDkznnvuuZg5c2YsX748tm7dmuus3VSsWDHq1KkTZ5xxRlxyySVx8cUXR5UqVXKdVaolEokYNGhQtG7dusjZoUOHxo033hj169fPQhkAAAAAAAAAAAAAQNniv4oEAAAAAAAAACijfve73xVrrnnz5hkuAQAov7788st47rnnYty4cfH222/HZ599FoWFhbnO2s0BBxwQxx9/fLRp0ya6desWjRs3znXSPqlVq1bRsWPHGDNmzB7nCgoK4vbbb4/8/PwslQEAAAAAAAAAAAAAlB0WawMAAAAAAAAAlEEzZsyIiRMnFjl34IEHWpoIAJBG8+fPj2effTamT58eS5Ysic2bN+c6aTd5eXlx+OGHR7NmzeLHP/5x/OQnP4kDDzww11llxoABA+Kll16KXbt27XHuueeei1tuuSVOP/30LJUBAAAAAAAAAAAAAJQNFmsDAAAAAAAAAJQxyWQybrvttmLN9u7dOypVqpThIgCAsmnbtm0xevToGDNmTLz11lvx0Ucfxc6dO3OdtZuqVavGMcccE61bt44uXbpEq1atIi8vL9dZZVbDhg3juuuui8cee6zI2T59+sT06dMjkUhkoQwAAAAAAAAAAAAAoGyomExGlMafw/5yw9ZIRkTNWlVznfKtNm7YWirbvFtqvFtqSvu7RXi7VHm31Hi31Hi31Hi31Hi31Hi31Hk7AAAAACBXXnrppZg9e3aRc4cddljcfPPNWSgCACgbVqxYESNGjIgpU6bEokWLYuPGjblO2k0ikYhatWpF48aNo3379tG9e/f43ve+l+uscufOO++MZ555JjZv3rzHuRkzZsT48ePjoosuylIZAAAAAAAAAAAAAMC+Ly+ZTOa64VstX7IhVr6/IdcZ36m0tnm31Hi31JT2d4vwdqkqrW3eLTXeLTXeLTXeLTXeLTWl/d0ivB0AAAAAkDu///3vizV3xx13RPXq1TNcAwCwbyosLIwJEyZEjx49omHDhlGlSpWoX79+9OvXL2bNmlVqlmpXrlw5GjRoEFdddVWMGTMmduzYEZ9//nlMmzYtevfubal2jhx22GHRp0+fYs327ds3du7cmeEiAAAAAAAAAAAAAICyo2KuAwAAAAAAAAAASK/iLuX72c9+luESAIB9x7p162LkyJExYcKEWLBgQXz++eeRTCZznbWbgw46KE444YQ477zzonv37nHcccflOonvcMstt8Rjjz0Wa9eu3ePc4sWLY/jw4fHzn/88S2UAAAAAAAAAAAAAAPs2i7UBAAAAAAAAAMqY008/Pd57770i5zp06BD5+flRq1atLFQBAJQehYWF8dZbb8XIkSPjtddei6VLl8bXX3+d66zdVKhQIY444og47bTTomPHjtGpU6fYf//9c51FMVWvXj369+8f119/fZGz/fr1i27dukW1atWyUAYAAAAAAAAAAAAAsG/Ly3UAAAAAAAAAAADp1bx582LNvfzyy3HPPfdkuAYAIPc2b94cw4cPj0suuSSOPPLIqFy5cpx11lkxZMiQWLBgQalZql2tWrU45ZRT4qabboo33ngjdu7cGatWrYpRo0bFlVdeaan2PqhHjx5xwgknFDm3du3aeOihh7JQBAAAAAAAAAAAAACw76uY6wAAAAAAAAAAANKrYsXi/0jI/PnzM1gCAJAbixcvjhEjRsQrr7wS7733Xvzzn//MddJu8vLy4tBDD42mTZtG+/bto2vXrlG7du1cZ5FmFStWjIEDB0aHDh2KnH3ggQfiuuuui8MOOywLZQAAAAAAAAAAAAAA+y6LtQEAAAAAAAAAyoBNmzbFyJEj43/+53/i7bffLva5+fP/D3t3Hlx1fS5+/DkhhD0ioggKKImCggsugKIoLqCigIqIAe1evda1VltRFL1aW+29VK0bvVZbA6K2XBFlaRURxK0q4q4QFndc2NckJL8/nN57/aX1hOQsWV6vGcdBn+/n+/Yz45xh5uThtaisrIxEIpHGOgCA9CktLY3HH388pk6dGi+88EJ88MEHUVZWlu2sKpo3bx577rln9O/fP0aOHBnHHnts5OTkZDuLDDj55JNjwIABMW/evG+d27BhQ1x33XVx5513ZqgMAAAAAAAAAAAAAKB+slgbAAAAAAAAAKAe27hxY9xwww1x6623xubNm7f7+TVr1sSKFStijz32SH0cAEAafPzxx1FcXByzZs2KN954I1atWhWVlZXZzvqGRCIRO+64Y/Tq1SsGDx4co0ePjq5du2Y7iyxJJBJxyy23RN++fZPOTpw4MS666KLo0aNHBsoAAAAAAAAAAAAAAOoni7UBAAAAAAAAAOqpxYsXx6mnnhpvvfVWrc5ZuHChxdoAQJ1UUVERzzzzTDz00EMxf/78WLp0aWzZsiXbWVU0bdo0dt999+jbt2+cdtppMWzYsMjLy8t2FnVInz594swzz4yHHnroW+e2bdsWV155Zfz3f/93hsoAAAAAAAAAAAAAAOofi7UBAAAAAAAAAOqh6dOnx5gxY2LdunW1PmvRokVx6qmnpqAKAKB2Vq1aFVOmTIknnngiXn311fj888+joqIi21lV5OfnR/fu3eOYY46JoqKi2H///bOdRD1w4403xtSpU6OsrOxb5x599NF47rnn4vDDD89QGQAAAAAAAAAAAABA/WKxNgAAAAAAAABAPVJRURHXXXddXH/99Sk788QTT0zZWQAA22PhwoUxadKkePrpp+P999+PDRs2ZDupipycnOjYsWMcfPDBccopp8TIkSMjPz8/21nUQwUFBXH++efHrbfemnT2iiuuiPnz50cikchAGQAAAAAAAAAAAABA/WKxNgAAAAAAAABAPbF69eoYM2ZMzJgxI2Vnfve7342+ffum7DwAgH9ly5Yt8ec//zkee+yxeOmll+Ljjz+O8vLybGdV0aJFiygsLIwBAwbEqFGj4vDDD4+cnJxsZ9FAXH311XHffffFunXrvnVuwYIFMW3atBg+fHiGygAAAAAAAAAAAAAA6g+LtQEAAAAAAAAAMmzbtm2xcuXK2LZtW+y6667RtGnTpM889dRTcdxxx6WsIZFIxJgxY+KWW25J2ZkAAP9XSUlJPPDAA/G3v/0t3n777VizZk22k6pIJBLRvn372H///ePEE0+MMWPGRIcOHbKdRQPWvn37uPLKK+PKK69MOnvqqadGaWlptX6/AAAAAAAAAAAAAADQmFisDQAAAAAAAACQIeXl5fGf//mfcf3118fGjRsjIiInJye6dOkS3bp1+8ZfBQUF0a1btygvL4/LLrssiouLU9ZxxhlnxPjx42PfffdN2ZkAQONWXl4es2fPjkceeSSef/75WL58eZSWlmY7q4q8vLzo2rVrHHbYYTFixIg48cQTIzfX12nJrIsvvjjuuOOO+Oijj5LO5uXlxfr166N169YZKAMAAAAAAAAAAAAAqB/8JAAAAAAAAAAAQAa8+uqr8cMf/jAWLlz4jX9eUVERy5cvj+XLl8ecOXNS+s4+ffpE3759o3///rFu3br4/PPP46STTorevXun9D0AQOOzcuXKmDx5csyYMSMWLVoUX375ZVRWVmY7q4q2bdvGvvvuG8cff3yMHj069tprr2wnQbRo0SJuuOGG+O53v1ut+cLCwrj33ntjyJAh6Q0DAAAAAAAAAAAAAKgnLNYGAAAAAAAAAEizZcuWxdFHHx3r16/P2Dv//ve/xyGHHJKx9wEADVdFRUU899xzMWXKlJg3b14sWbIkNm/enO2sKnJzc6NTp07Rp0+fGDZsWJx22mnRsmXLbGfBPzVmzJiYMGFCLFq0KOnsypUr4+STT47vfe97MW7cuNhzzz0zUAgAAAAAAAAAAAAAUHdZrA0AAAAAAAAAkEbl5eVx9tlnZ2yp9tVXXx3jx4+PJk2aZOR9AEDDs27dunj44Ydj+vTp8corr8Snn34aFRUV2c6qolWrVrH33nvH0UcfHWeddVYceuih2U6CamvSpEnccsstMWjQoGo/c99998UDDzwQ3//+9+Pqq6+Ozp07p7EQAAAAAAAAAAAAAKDuslgbAAAAAAAAACCNfvWrX8WCBQvS/p78/Pz405/+FMOGDUv7uwCAhuXNN9+M4uLimDNnTrz33nuxbt26bCdVkZOTE7vsskv07t07hgwZEmeddVa0a9cu21lQK8cff3wMGjQo/vrXv1b7mfLy8pg4cWLcf//98aMf/SjGjh0bnTp1SmMlAAAAAAAAAAAAAEDdY7E2AAAAAAAAAECavPTSSzF+/Pi0v2ffffeNqVOnRvfu3dP+LgCgfistLY1p06bF1KlT48UXX4yPPvooysrKsp1VRfPmzaNbt25x+OGHx8iRI+PYY4+NnJycbGdByt12223Rp0+f7V5oX1paGnfccUfce++9cd5558UvfvGL6NChQ5oqAQAAAAAAAAAAAADqFou1AQAAAAAAAADSYMOGDTF69OjYtm1bWt9z5plnxu9///to06ZNWt8DANRPK1asiEmTJsXs2bPjzTffjNWrV0dlZWW2s74hkUhEu3btolevXjF48OAYM2ZMdO7cOdtZkBHdu3ePRx55JIYNGxZbtmzZ7ue3bNkSv/3tb2PixIlxwQUXxOWXXx7t27dPQykAAAAAAAAAAAAAQN2Rm5OTyHbDP1XQY6eIyrrZFhHRrUfd/MK5e6sZ91Yzdf3eItxdTbm3mnFvNePeasa91Yx7qxn3VnPuDgAAAAAat0svvTSWLFmStvN33333uP3222P48OFpewcAUL9UVFTEk08+GQ8//HAsWLAgli9fXqNFvenWtGnT6Ny5c/Tt2zdOO+20GDp0aOTl5WU7C7Jm0KBB8fzzz8fpp58eS5curdEZmzZtiptvvjnuvPPOuPjii+Oyyy6LHXfcMcWlAAAAAAAAAAAAAAB1Q2L83SdU/uMXe3TfKTp1yc9mDwAAAPXM4Z2viVZNd812BgAAAADUKdOnT4+hQ4em5ewmTZrExRdfHNddd120bt06Le8AAOqHL7/8Mh588MF44okn4rXXXosvvvgiKioqsp1VRX5+fuyzzz5xzDHHxJgxY2LffffNdhLUSatXr46zzz47nnjiiVqflZ+fHz/96U/jkksuiR122CEFdQAAAAAAAAAAAAAAdcN195xosTYAAAC1Y7E2AAAAAHxTZWVl9O7dOxYtWpR0tmXLlvH444/Htm3bYunSpVFSUvI/fy8pKYl169b9z+zuu+8ehx12WIwdOzYOPPDAdP4nAAB11N///veYPHlyzJ07NxYvXhwbN27MdlIVOTk50alTpzj44INj6NChMXLkSH8YCGyHioqKuP3222P8+PGxZs2aWp+34447xuWXXx4XXnih/xcBAAAAAAAAAAAAgAbBYm0AAABqzWJtAAAAAPimV155JQ455JBqzRYXF8fo0aP/6b+rrKyMVatWxbJly6JTp07RqVOnVGYCAHXcpk2b4pFHHolp06bFyy+/HJ988kls27Yt21lVtGzZMgoLC2PAgAFx1llnRb9+/SInJyfbWVDvrVmzJiZMmBATJkyI9evX1/q89u3bx89//vM4//zzo2XLlikoBAAAAAAAAAAAAADIDou1AQAAqDWLtQEAAADgm6ZNmxbDhw9POjdq1Kh48MEHM1AEANQH7777bhQXF8dTTz0V77zzTqxduzbbSVUkEonYeeed44ADDoiTTjopioqKYpdddsl2FjRoq1atit/85jdx2223xcaNG2t9XocOHeLKK6+Mc889N5o3b56CQgAAAAAAAAAAAACAzLrunhMjN9sRAAAAAAAAAAANyZ577lmtuf79+6e5BACoq8rLy+Pxxx+Pv/zlL/H888/HBx98EGVlZdnOqqJZs2bRtWvX6N+/f4wYMSIGDRoUubm+egqZ1K5du/jlL38Zl1xySdx8881xxx13xJYtW2p83sqVK+OSSy6JW265Ja666qr4wQ9+EHl5eSksBgAAAAAAAAAAAABIv8T4u0+o/Mcv9ui+U3Tqkp/NHgAAAOqZwztfE62a7prtDAAAAACoM9avXx/5+cm/fzF48OCYNWtWBooAgGz7+OOPo7i4OGbNmhVvvvlmfPXVV1FZWZn8wQzbcccdo2fPnnHcccfFmDFjoqCgINtJwP/n008/jZtuuinuueeeKC0trfV5Xbt2jXHjxsU555wTTZs2TUEhAAAAAAAAAAAAAEB6XXfPiRZrAwAAUDsWawMAAABAVd27d4/333//W2c6deoUH3/8cYaKAIBMqaioiGeeeSYeeuihmD9/fixdujS2bNmS7awqcnNzY/fdd48+ffrE8OHD49RTT43mzZtnOwuopo8++ihuvPHGuPfee6OsrKzW5xUUFMS1114bRUVF0aRJkxQUAgAAAAAAAAAAAACkh8XaAAAA1JrF2gAAAABQ1UMPPRSjRo1KOvfVV19Fu3btMlAEAKTLmjVrYsqUKfH444/Hq6++GitXroyKiopsZ1XRunXr6N69ewwcODCKioqid+/e2U4CUmD58uVxww03xP333x/btm2r9Xndu3eP8ePHx8iRIyMnJycFhQAAAAAAAAAAAAAAqWWxNgAAALVmsTYAAAAAVLVs2bLo1q1b0rn169dH69atM1AEAKTKwoULY9KkSfH000/H+++/Hxs2bMh2UhU5OTmx6667xkEHHRRDhgyJUaNGRdu2bbOdBaTRkiVL4vrrr49JkyalZLl/r1694rrrrotTTz01EolECgoBAAAAAAAAAAAAAFLjuntOjNxsRwAAAAAAAAAANDTvvPNO0pnOnTtbqg0AddyWLVti6tSp8eijj8ZLL70UH3/8cZSXl2c7q4oWLVpEt27d4sgjj4xRo0bFkUceGTk5OdnOAjKosLAw/vSnP8XYsWNj/Pjx8fDDD0dlZWWNz3vzzTfj9NNPj+HDh8d9991nOT8AAAAAAAAAAAAAUKdYrA0AAAAAAAAAkGJnnHFG0pl99tknAyUAwPYoKSmJBx54IP72t7/F22+/HWvWrMl2UhWJRCJ22mmn2G+//eKEE06I0aNHx2677ZbtLKCO6NGjR0yZMiWuuuqqGD9+fEydOrVW5z366KPx6aefxlNPPRWtWrVKUSUAAAAAAAAAAAAAQO1YrA0AAAAAAAAAkEJ33nlnbNq0KemcxdoAkF3l5eUxe/bseOSRR+L555+P5cuXR2lpabazqsjLy4suXbrEYYcdFqeffnoMGTIkcnN9/RP4dvvtt1/85S9/iYULF8a1114b06dPr/FZL774Ypx++unx2GOPRV5eXgorAQAAAAAAAAAAAABqxk9WAAAAAAAAAACkyNSpU+OCCy6o1qzF2gCQWStXrozi4uKYOXNmvP766/Hll19GZWVltrOqaNu2beyzzz5x7LHHxujRo6NHjx7ZTgLqsd69e8djjz0WL730UlxzzTUxe/bsGp0ze/bs+N73vhcPPPBA5OTkpLgSAAAAAAAAAAAAAGD7WKwNAAAAAAAAAJACr7zyShQVFVVrQWdOTk4ce+yxGagCgMapoqIinnvuuZgyZUrMmzcvlixZEps3b852VhVNmjSJ3XbbLQ455JAYPnx4nH766dGyZctsZwENUJ8+fWLWrFmxYMGCuOaaa2LOnDnbfcbkyZNj5513jgkTJkQikUhDJQAAAAAAAAAAAABA9VisDQAAAAAAAACQAr/85S9j69at1ZodMWJEFBYWprkIABqPdevWxcMPPxzTp0+PV155JT799NOoqKjIdlYVrVq1ir333juOOuqoGDVqVPTt2zfbSUAj079//3jqqadi7ty5MW7cuHj22We36/lbb701OnToEFdeeWWaCgEAAAAAAAAAAAAAkrNYGwAAAAAAAACglj744IN49NFHqzXbokWLGDduXJqLAKBhe/3112Py5MkxZ86cePfdd2P9+vXZTqoiJycndtlll+jdu3cMGTIkzjzzzGjfvn22swAiIuLoo4+OefPmxZNPPhnjxo2LF198sdrPjh07Nnbeeef44Q9/mMZCAAAAAAAAAAAAAIB/zWJtAAAAAAAAAIBamjp1alRUVCSda9KkSTzyyCPRq1evDFQBQMNQWloa06ZNi6lTp8aLL74YH330UZSVlWU7q4rmzZvHnnvuGf3794+RI0fGscceGzk5OdnOAviXEolEHH/88XHcccfFH/7wh+1alH3uuedG+/btY/jw4WksBAAAAAAAAAAAAAD451K6WHvNV5ujMiJ23KlFKo9NCW01o61mtNVcXe7TVjPaakZbzWirGW01o61m6nJbRN3uq8ttFdsqI5pmuwIAAAAAsuvzzz+v1tzvf//7GDJkSJprAKB+W7FiRTzwwAPx17/+Nd56661YvXp1VFZWZjvrGxKJRLRr1y569eoVgwcPjjFjxkTnzp2znQVQI4lEIn7wgx/EgAED4ogjjqjW728qKipi1KhRMXv27DjqqKMyUAkAAAAAAAAAAAAA8L9Sulh76XtfRaIyYsf+u6fy2JTQVjPaakZbzdXlPm01o61mtNWMtprRVjPaaqYut0XU7b663FZaui2iebYrAAAAACC7vvrqq2rNfe9730tzCQDULxUVFfHkk0/Gww8/HAsWLIhly5bF1q1bs51VRdOmTaNz587Rt2/fOO2002Lo0KGRl5eX7SyAlNprr71i5syZcfTRR8f69euTzm/dujWGDh0aTz/9dBx00EEZKAQAAAAAAAAAAAAA+FpKF2sDAAAAAAAAADRGmzdvTjqzww47ZKAEAOq2L7/8MiZPnhxPPPFELFq0KD7//POorKzMdlYV+fn5sc8++8QxxxwTY8aMiX333TfbSQAZcdBBB8W0adPihBNOiNLS0qTz69ati4MPPjgmTpwYP/zhDyORSGSgEgAAAAAAAAAAAABo7CzWBgAAAAAAAACopY4dOyad6dKlSwZKAKBuefHFF+PBBx+MuXPnxpIlS2Ljxo3ZTqoiJycnOnXqFAcffHAMHTo0Ro4cGa1bt852FkDWDBw4MB588ME444wzoqKiolrP/PjHP46HH344br/99ujRo0eaCwEAAAAAAAAAAACAxs5ibQAAAAAAAACAWjr00EOTzrzxxhvx4YcfRufOnTNQBACZt2nTpnjkkUdi2rRp8fLLL8cnn3wS27Zty3ZWFS1btozCwsIYMGBAnHXWWdGvX7/IycnJdhZAnXLaaafFXXfdFeeee261n3nyySdj//33j8suuyyuvvrqaNWqVRoLAQAAAAAAAAAAAIDGzGJtAAAAAAAAAIBaOv744yM3NzfKy8u/dW7GjBnbtZgOAOqyxYsXR3Fxcfztb3+Lt99+O9auXZvtpCoSiUTsvPPOccABB8RJJ50URUVFscsuu2Q7C6Be+PGPfxxffPFFXH311dV+pqysLH71q1/FpEmTYsKECXHaaadFIpFIYyUAAAAAAAAAAAAA0BhZrA0AAAAAAAAAUEs77LBDHHHEETF37txvnbNYG4D6qry8PGbOnBl//vOf4/nnn48VK1ZEaWlptrOqaNasWXTt2jX69+8fI0aMiEGDBkVurq9KAtTU2LFj4/PPP4/bbrttu5778MMPY8SIETF48OC4/fbbY6+99kpTIQAAAAAAAAAAAADQGPlpEQAAAAAAAACAFBgyZEjSxdpPPvlkbN26NZo1a5aZKACooZUrV0ZxcXHMnDkzXn/99fjyyy+jsrIy21lV7LjjjtGzZ88YNGhQFBUVRUFBQbaTABqURCIREyZMiC+++CIefPDB7X5+9uzZ0atXr7j88stj7Nix0bJlyzRUAgAAAAAAAAAAAACNjcXaAAAAAAAAAAApMGTIkLj88su/dWbTpk3xzDPPxKBBgzJUBQDV8+KLL0ZxcXHMmzcvFi9eHJs3b852UhW5ubmx++67R58+fWL48OFx6qmnRvPmzbOdBdDg5eTkxP333x+rV6+OWbNmbffzpaWlceONN0ZxcXH89re/jWHDhkUikUhDKQAAAAAAAAAAAADQWFisDQAAAAAAAACQAj169Ig99tgjli9f/q1zM2bMsFgbgDpl1KhR8dBDD2U7o4o2bdpE9+7dY+DAgVFUVBQHHnhgtpMAGq28vLyYNm1aXHrppXHnnXfW6IwVK1bEqaeeGieddFLcdtttUVBQkOJKAAAAAAAAAAAAAKCxyMl2AAAAAAAAAABAQ5BIJGLIkCFJ52bMmJGBGgBIbsOGDdGzZ886sVQ7JycnOnXqFCeffHLcfffdsXr16li3bl38/e9/j5tvvtlSbYA6IC8vL+64445YsGBBHHDAATU+Z8aMGdGzZ8+49tprY/PmzSksBAAAAAAAAAAAAAAaC4u1AQAAAAAAAABSpDqLtRcvXhyLFy/OQA0A/GsVFRXRtaSRiq4AACAASURBVGvXePvtt7Py/hYtWkSvXr3ivPPOi7lz50ZZWVl8/PHHMX369Dj33HOjbdu2WekCILnDDz88Xn755bj99ttjhx12qNEZW7dujeuvvz569uwZjz/+eIoLAQAAAAAAAAAAAICGzmJtAAAAAAAAAIAUOfroo6NFixZJ52bMmJGBGgD4137961/HqlWrMvKuRCIR7du3j2OOOSZuueWW+OSTT2LTpk3xxhtvxF133RVHHXVU5OT4OiNAfZKbmxsXXHBBvPfee/Gd73ynxucsW7YsTjnllBg6dGgsW7YshYUAAAAAAAAAAAAAQEPmJ1EAAAAAAAAAAFKkRYsWccwxxySdmzNnTgZqAOBfmzBhQtrOzsvLi4KCgjj77LPj0UcfjdLS0vjiiy/iqaeeip/97GfRsWPHtL0bgMzq0KFD3H///TF//vzYf//9a3zO9OnTY//9949HH300hXUAAAAAAAAAAAAAQENlsTYAAAAAAAAAQAp17tw56cxnn32WgRIA+OdmzZoVX3zxRcrO22GHHaJfv35x5ZVXxjvvvBNbt26NJUuWxJ/+9KcYNmxY5ObmpuxdANRNRxxxRLzyyitx6623Rn5+fo3O2LBhQ5x++unxhz/8IcV1AAAAAAAAAAAAAEBD46dVAAAAAAAAAABSqLCwMOlMaWlpBkoA4J+7/PLLa/xskyZNomPHjnHIIYfE0KFD44wzzojWrVunsA6A+io3NzcuuuiiOOOMM+KKK66I4uLi7T6joqIifvCDH8RXX31Vq88rAAAAAAAAAAAAAKBhs1gbAAAAAAAAACCFysvLk87sueeeGSgBgKpWrFgRb775ZrXnW7ZsGXvttVcMGDAgioqKok+fPpGTk5PGQgDqu44dO8YDDzwQP/rRj+InP/nJdn3u/MMVV1wRX375ZfzqV7+KRCKRhkoAAAAAAAAAAAAAoD6zWBsAAAAAAAAAIIWWLFmSdKawsDADJQBQ1YUXXlituU6dOsWrr74aHTp0SHMRAA3VgAED4tVXX43f/e53ce2118b69eu36/mbb745vvrqq7j77rsjN9fX3gEAAAAAAAAAAACA/5WT7QAAAAAAAAAAgIakpKQk6UxBQUEGSgDgm7Zs2RIzZ85MOpdIJOLll1+2VBuAWmvatGlceuml8e6770ZRUdF2P3/vvffGmWeeGVu2bElDHQAAAAAAAAAAAABQX1msDQAAAAAAAACQQkuWLEk6U1hYmIESAPima665JsrLy5PO9e7dOzp27JiBIgAai06dOsWkSZPi6aefjn333Xe7np06dWoMGTIk1q9fn6Y6AAAAAAAAAAAAAKC+sVgbAAAAAAAAACBFtmzZEh999FHSuYKCggzUAMA3TZw4sVpzEyZMSHMJAI3V0UcfHa+99lp06dJlu56bM2dO5Ofnx2uvvZamMgAAAAAAAAAAAACgPslN5WEFPXaKqEyk8siU0VYz2mpGW83V5T5tNaOtZrTVjLaa0VYz2mqmLrdF1O2+utyWl9ck2wkAAAAAUGcsW7YsKisrv3WmadOm0blz5wwVAcDXJk+eHGvXrk0616lTpxgwYEAGigBorJo2bRorVqyIiRMnxnnnnZf091D/V+/eveOyyy6LK6+8Mnbaaac0VgIAAAAAAAAAAAAAdVli/N0n/M83kffovlN06pKfzR4AAADqmcM7XxOtmu6a7QwAAAAAqBMef/zxOOWUU751pnv37vHuu+9mqAgAvlZYWBglJSVJ52699da46KKLMlAEABF//vOfo6ioKMrKyrbrufz8/Lj88svjkksuidatW6epDgAAAAAAAAAAAACoi66758TIyXYEAAAAAAAAAEBDsWTJkqQzBQUFGSgBgP/15ptvVmupdosWLeKCCy7IQBEAfG3EiBHxxBNPRKtWrbbruXXr1sW4ceOioKAgbr/99ti6dWuaCgEAAAAAAAAAAACAushibQAAAAAAAACAFKnO0tLCwsIMlADA/7rwwgurNVdUVBQ5Ob5WCEBmHX/88TFnzpxo167ddj/7+eefx0UXXRQ9evSIBx54ILZt25aGQgAAAAAAAAAAAACgrvETMAAAAAAAAAAAKbJkyZKkMwUFBRkoAYCvVVRUxLPPPpt0LicnJ37zm99koAgAqurTp0/Mnz8/dttttxo9v3z58jjnnHPigAMOiMceeywqKytTXAgAAAAAAAAAAAAA1CUWawMAAAAAAAAApEhJSUnSmcLCwgyUAMDXXnjhhSgvL086d8QRR0Tbtm0zUAQA/9y+++4bCxYsiL333rvGZ7z11lsxbNiw6N+/f8ybNy+FdQAAAAAAAAAAAABAXWKxNgAAAAAAAABACpSXl8eyZcuSzhUUFGSgBgC+9sgjj1Rr7vbbb09zCQAk17Vr15g/f34ccsghtTrn+eefj6OOOipOOumkeO2111JUBwAAAAAAAAAAAADUFRZrAwAAAAAAAACkwIcffhjl5eXfOpOTkxN77LFHZoIAICLmzZtXrbn9998/zSUAUD277LJLPPvss3HVVVdFixYtanXWzJkzo3fv3nHWWWfFkiVLUlQIAAAAAAAAAAAAAGSbxdoAAAAAAAAAAClQnSVtnTt3jmbNmmWgBgC+tnjx4qQzxxxzTAZKAKD6mjVrFjfccEOUlJTEv/3bv0Vubm6tzpsyZUrss88+cd5558Unn3ySokoAAAAAAAAAAAAAIFss1gYAAAAAAAAASIGSkpKkM4WFhRkoAYCvbdq0KdavX5907rjjjstADQBsv44dO8add94Z77zzTpx11lm1Oqu8vDzuueeeKCwsjF/84hexevXqFFUCAAAAAAAAAAAAAJlmsTYAAAAAAAAAQAqsXbs26cxTTz2VgRIA+NrUqVOrNVdUVJTmEgConcLCwpg8eXIsXLgwTjrppFqdtXnz5vj1r38de+65Z9x0002xcePGFFUCAAAAAAAAAAAAAJlisTYAAAAAAAAAQAq0bt066UxtF8ABwPaYNWtW0pm8vLzo2rVrBmoAoPYOPPDAeOKJJ2LevHnRv3//Wp21du3aGDt2bBQWFsZdd90VZWVlKaoEAAAAAAAAAAAAANLNYm0AAAAAAAAAgBTo0KFD0pm1a9dmoAQAvrZ8+fKkMzk5vkYIQP1z5JFHxvz582P69Omx33771eqszz77LM4///zYZ599YvLkyVFRUZGiSgAAAAAAAAAAAAAgXfxEDAAAAAAAAABAClRnsfbKlSszUAIAX9uwYUPSmV122SUDJQCQeolEIk4++eRYuHBhFBcXx5577lmr80pKSmL06NFx0EEHxYwZM6KysjJFpQAAAAAAAAAAAABAqlmsDQAAAAAAAACQAhZrA1DXbNq0KelM7969M1ACAOnTpEmTGD16dLz77rvxu9/9rlq/N/s2ixYtiiFDhsSAAQPi2WefTVElAAAAAAAAAAAAAJBKFmsDAAAAAAAAAKRAdZa3rV+/PjZv3pyBGgCIan3m7LDDDhkoAYD0y8vLi5/85CdRUlISN954Y+Tn59fqvGeffTaOPPLIOOWUU+L1119PUSUAAAAAAAAAAAAAkAoWawMAAAAAAAAApEB+fn40a9Ys6dzKlSszUAMAEVu2bEk6Y7E2AA1Nq1atYuzYsbFs2bK44ooronnz5rU67/HHH48DDzwwxowZE0uXLk1RJQAAAAAAAAAAAABQGxZrAwAAAAAAAACkQCKRiA4dOiSds1gbgEzZunVr0pl27dploAQAMq9du3bx61//OpYsWRI//vGPo0mTJjU+q7KyMiZNmhTdu3eP888/Pz799NMUlgIAAAAAAAAAAAAA28tibQAAAAAAAACAFLFYG4C6pKysLOmMxdoANHS77bZb3HPPPfH222/HmWeeWauzysvL46677oqCgoL4+c9/HqtWrUpRJQAAAAAAAAAAAACwPXIqK7Od8M+t+WpzrP5qc7Yz/qW62ubeasa91Uxdv7cId1dTdbXNvdWMe6sZ91Yz7q1m3FvN1PV7i3B3AAAAANAYWawNQF1SXl6edKZ9+/YZKAGA7Nt7771jypQp8corr8TgwYNrddbmzZvj5ptvjm7dusVNN90UGzduTFElAAAAAAAAAAAAAFAdOZV1dLP20ve+iuXvfpXtjH+prra5t5pxbzVT1+8twt3VVF1tc281495qxr3VjHurGfdWM3X93iLcHQAAAAA0RhZrA1CXVFRUJJ2xWBuAxuaggw6KWbNmxdNPPx39+vWr1Vlr166NsWPHRmFhYdx1111RVlaWokoAAAAAAAAAAAAA4NvkZDsAAAAAAAAAAKCh2HXXXZPOWKwNQKZUZ7H2LrvskoESAKh7jj766Hjuuefi0UcfjZ49e9bqrM8++yzOP//82GeffWLy5MnV+gwGAAAAAAAAAAAAAGrOYm0AAAAAAAAAgBTp0KFD0pnPPvssAyUANHabNm2q1lx1PrsAoKFKJBIxbNiwWLRoUfzxj3+Mrl271uq8kpKSGD16dBx00EExY8aMqKysTFEpAAAAAAAAAAAAAPB/WawNAAAAAAAAAJAi1VlOunLlygyUANDYVffzZuedd05zCQDUfU2aNIlzzjkn3nvvvbjttttq/fm4aNGiGDJkSBx11FGxYMGCFFUCAAAAAAAAAAAAAP9gsTYAAAAAAAAAQIrsuuuuSWfmz5+fgRIAGrvqLNZOJBKRm5ubgRoAqB+aNWsWF154YZSUlMT1118f+fn5tTpv/vz5ccQRR8TQoUPjjTfeSFElAAAAAAAAAAAAAGCxNgAAAAAAAABAinTo0KFacy+99FKaSwBo7Kq7WBsAqKpNmzYxbty4WLp0afzsZz+LZs2a1eq86dOnxwEHHBBnn312LF26NEWVAAAAAAAAAAAAANB4WawNAAAAAAAAAJAinTp1qtbcTTfdlOYSABq7J598MulMkyZNMlACAPXXTjvtFLfcckssWbIkfvSjH9Xqs7OysjKKi4ujR48eceGFF1brD8EAAAAAAAAAAAAAAP45i7UBAAAAAAAAAFKkTZs2ceihhyadmzNnTmzbti0DRQA0ViUlJUlnmjZtmoESAKj/dt9995g4cWK8/fbbMXLkyFqdVVZWFr/73e+ioKAgrr766li7dm2KKgEAAAAAAAAAAACg8bBYGwAAAAAAAAAghYqKipLOrFu3Lt55550M1ADQWFXnc2annXbKQAkANBx77713PPTQQ/Hyyy/HoEGDanXWxo0b48Ybb4xu3brFb37zm9i6dWuKKgEAAAAAAAAAAACg4bNYGwAAAAAAAAAghc4999xqzZWWlqa5BIDG7MMPP0w6c+ihh2agBAAanoMPPjhmz54dc+fOjcMOO6xWZ61atSouv/zy6Nu3b6xYsSJFhQAAAAAAAAAAAADQsFmsDQAAAAAAAACQQi1atKjWXCKRSHMJAI3Vc889F9u2bUs6N2LEiAzUAEDDddRRR8WCBQti2rRp0bNnz1qdtWjRoujXr1+8+uqrKaoDAAAAAAAAAAAAgIbLYm0AAAAAAAAAgBTr0qVL0pm1a9dmoASAxqi4uDjpTCKRiNNPPz0DNQDQsCUSiRg6dGgsWrQo/vjHP0bXrl1rfNZnn30WAwYMiBkzZqSwEAAAAAAAAAAAAAAaHou1AQAAAAAAAABSrKKiIunMwIED48MPP8xADQCNzTPPPJN0Zqeddoq8vLwM1ABA49CkSZM455xz4r333ovbbrstdt555xqds3Hjxhg6dGhMnDgxxYUAAAAAAAAAAAAA0HBYrA0AAAAAAAAAkGKJRKJac/369YvXX389zTUANDYlJSVJZw488MAMlABA49OsWbO48MILo6SkJK6//vpo06bNdp+xbdu2OPfcc+Oqq66KysrKNFQCAAAAAAAAAAAAQP1msTYAAAAAAAAAQIqdcsop1Zr75JNP4sgjj4w5c+akuQiAxmLx4sWxdevWpHNDhw7NQA0ANF5t2rSJcePGxdKlS+OnP/1pNGvWbLvP+OUvfxlnn312tT7bAQAAAAAAAAAAAKAxsVgbAAAAAAAAACDFLr744mrPrlu3Lk444YR48MEH01gEQGNx3333VWvu7LPPTnMJABAR0b59+/iP//iPeP/99+P73/9+5ORs31f4J02aFCeccEKsWbMmTYUAAAAAAAAAAAAAUP9YrA0AAAAAAAAAkGJ77713nHLKKdWeLysri6KiIsu1Aai1J598MulMmzZtom3bthmoAQD+oUuXLnHvvffGa6+9tt3Pzp07N/r37x8rVqxIQxkAAAAAAAAAAAAA1D8WawMAAAAAAAAApMHNN98cu+2223Y9M3bs2CgrK0tTEQCNwTvvvJN0pmfPnhkoAQD+mf322y+2bt0a3/nOd7brubfffjv69esXr776aprKAAAAAAAAAAAAAKD+sFgbAAAAAAAAACANevToES+88EL06tWr2s8sX748Jk+enMYqABqyzz//PDZs2JB0bvDgwRmoAQD+lby8vLjvvvvimmuu2a7nPvvssxgwYEDMnDkzTWUAAAAAAAAAAAAAUD80GXjKXuP/8Yu27VtGmx2aZTHnf7Vs1TR2bN8qmrfMzXbKP9WyVV6dbHNvNePeaqau31uEu6sp91Yz7q1m3FvNuLeacW81495qrrHcXecdjoq8Jq1TchYAAAAANDT5+flRVFQUL7zwQqxYsaJazyxbtizOO++8NJcB0BDdfffd8de//jXp3B//+Mdo27ZtBooAgH8lkUjEwIEDo0uXLvHEE09EZWVltZ4rKyuLKVOmRMeOHePggw9OcyUAAAAAAAAAAAAA1D3PvDIpEuPvPuF/voG7R/edolOX/Gw2AQAAUM8c3vmaaNV012xnAAAAAECdtnXr1jjnnHPi4YcfTjrbtm3bWL16dQaqAGhoBg4cGHPnzv3WmebNm8fmzZszEwQAVMvs2bNjxIgRsWHDhu167qqrrop///d/j0QikaYyAAAAAAAAAAAAAKh7rrvnxMjJdgQAAAAAAAAAQEPXrFmzePDBB+Occ85JOrt27dqoqKjIQBUADc3rr7+edKawsDADJQDA9hg8eHDMnz8/OnXqtF3P3XjjjXHOOedEaWlpmsoAAAAAAAAAAAAAoG6yWBsAAAAAAAAAIANycnLiv/7rv5LOVVZWxoYNGzJQBEBDsmXLlli1alXSuYEDB2agBgDYXgceeGC88MIL0atXr+16rri4OE444YRYs2ZNmsoAAAAAAAAAAAAAoO6xWBsAAAAAAAAAIENWrFhRrTkL0QDYXg899FC15r7zne+kuQQAqKnOnTvH/Pnz45hjjtmu555++uk44ogj4oMPPkhTGQAAAAAAAAAAAADULRZrAwAAAAAAAABkyKWXXpp0JpFIRJs2bTJQA0BDMnXq1KQzubm5cfDBB2egBgCoqbZt28bMmTPj7LPP3q7n3nrrrejXr18sXLgwTWUAAAAAAAAA8P/Yu/Moqwv6/+PvO8AMArJvsiSIgqCSsqTOKKaZYooLlqm5S2mmqLmbpqX5FZfELe0LqaBpGS4IKaZlAgOoVF8x2SQRRZFlGPZZgJnfH98jP/26zJ1hPvfOMI/HOXOEmde999nNczIP8x4AAIC6w2FtAAAAAAAAAIAMmDx5ckyePLnK3T777BNt2rTJQBEAO5I33nijys3Xvva1DJQAANsrNzc3xo0bF9ddd121Hrds2bIYMmRIvPDCCwmVAQAAAAAAAAAAAEDd4LA2AAAAAAAAAEDCSktL4+KLL05re9hhhyVcA8COpqKiIpYvX17lrqCgIAM1AEBtSKVScdNNN8WYMWOiUaNGaT9uw4YNMWzYsBg7dmyCdQAAAAAAAAAAAACQXQ5rAwAAAAAAAAAk7I477oh33323yl2LFi3iiiuuyEARADuSKVOmREVFRZW7k08+OQM1AEBtGjFiREyePDlatGiR9mO2bt0aP/zhD+P666+PysrKBOsAAAAAAAAAAAAAIDsc1gYAAAAAAAAASNjDDz+c1u7GG2+MLl26JFwDwI7mD3/4Q5WbnJycGDp0aAZqAIDaNnTo0Jg6dWp07ty5Wo+7+eab48wzz4zy8vKEygAAAAAAAAAAAAAgOxzWBgAAAAAAAABI2Jo1a6rc9O3bN0aOHJmBGgB2NIWFhVVuOnfuHDk5/sggANRX++23X8yaNSv69etXrcc9+uij0bt371i8eHFCZQAAAAAAAAAAAACQeb5LBgAAAAAAAAAgQZWVlbFu3boqdzfeeGM0adIkA0UA7Gjef//9KjeDBg3KQAkAkKRdd901CgsL45vf/Ga1HrdkyZIYMGBAPPvss8mEAQAAAAAAAAAAAECGOawNAAAAAAAAAJCgkpKS2LJlS5W7MWPGZKAGgB3NP/7xj7T+d2b48OEZqAEAkta6deuYMmVK/OAHP6jW49asWRMnnHBC/OAHP4iioqKE6gAAAAAAAAAAAAAgMxzWBgAAAAAAAABIUKNGjaJ169ZV7qZOnRqLFi3KQBEAO5Jx48altfv+97+fcAkAkCl5eXnx6KOPxrXXXlvtxz7++OOx1157xbPPPptAGQAAAAAAAAAAAABkhsPaAAAAAAAAAAAJysvLi/POO6/KXXl5eVx66aUZKAJgR/LKK69UuWnbtm00bdo0AzUAQKakUqn41a9+Fb/97W+jUaNG1Xrs8uXL44QTTohTTz01ioqKEioEAAAAAAAAAAAAgOQ4rA0AAAAAAAAAkLALL7wwGjduXOVu8uTJ8cILL2SgCIAdxaJFi6rcfP3rX89ACQCQDT/60Y/iueeei+bNm1f7sU888UT069cvnnnmmQTKAAAAAAAAAAAAACA5DmsDAAAAAAAAACSsW7duceaZZ6a1vfjii6O8vDzhIgB2BIsXL47S0tIqd0cffXQGagCAbPnOd74TU6dOjc6dO1f7sStWrIjhw4dHKpWKl156KbZu3ZpAIQAAAAAAAAAAAADULoe1AQAAAAAAAAAy4Oabb46dd965yt0777wTo0ePzkARAPXduHHj0tql+8MdAID6a8CAATFz5szo169fjZ/jiCOOiB49esQ111wT8+bNq8U6AAAAAAAAAAAAAKhdtXpYe01RSRQXldTmU9YabTWjrWa01Vxd7tNWM9pqRlvNaKsZbTWjrWbqcltE3e6ry20VWyuznQAAAAAA9ULnzp3jhhtuSGt70003xUcffZRwEQD13YsvvljlpkWLFtG+ffsM1AAA2dajR494/fXX46KLLqrxcyxdujRuvfXW6NevXwwePDjuvffeWLlyZS1WAgAAAAAAAAAAAMD2q9XD2u8uKIr35hfV5lPWGm01o61mtNVcXe7TVjPaakZbzWirGW01o61m6nJbRN3uq8tt5eVbs50AAAAAAPXGRRddFH369Klyt2HDhrjqqqsyUARAfTZr1qwqN3379s1ACQBQVzRv3jzuueee+Pvf/x677bbbdj3X7NmzY+TIkdGlS5c4/vjj4+mnn46ysrJaKgUAAAAAAAAAAACAmqvVw9oAAAAAAAAAAHy53NzcuPvuu9PaPvbYYzFz5syEiwCor9544420docffnjCJQBAXXTIIYfEnDlzYuTIkdv9XFu2bImJEyfGiSeeGLvsskv8+Mc/jrvvvjuKi4troRQAAAAAAAAAAAAAqs9hbQAAAAAAAACADDryyCPjuOOOS2v7X//1XwnXAFBf3XzzzWntzjrrrGRDAIA6q3nz5nH33XfHq6++Gr169aqV5ywuLo4HH3wwLrnkkmjbtm106dIlvv3tb8cll1wSY8aMiRkzZsTatWtr5bUAAAAAAAAAAAAA4Ms0znYAAAAAAAAAAEBD8+tf/zqmTJkSZWVlX7l74YUXori4ONq0aZOhMgDqi7/+9a9Vbpo3bx69e/fOQA0AUJcNGTIk5syZE9dee23cc889UVlZWWvPvWzZsli2bFm8/PLLn/l8t27dYq+99oq99torNm/eHEOGDIn27dtH+/bto127dtGuXbvIzc2ttQ4AAAAAAAAAAAAAGhaHtQEAAAAAAAAAMmy33XaLK664Im6++eav3G3ZsiUmTZoUZ5xxRobKAKgPXn311di4cWOVu8MPPzwDNQBAfdCsWbMYPXp0nHjiiXHOOefEokWLEn29pUuXxtKlS+PFF1+MiIh77733c5uWLVtGu3btth3c/uTo9pf92jFuAAAAAAAAAAAAAD7hsDYAAAAAAAAAQBZcffXVVR7Wjoh46qmnHNYG4DNuueWWtHbXX399wiUAQH1z8MEHx5tvvhl33XVX3HffffHxxx9nrWXdunWxbt26WLx4cdqP+apj3N26dYuePXtGz549o0uXLtGoUaME6wEAAAAAAAAAAADIJoe1AQAAAAAAAACyoHnz5jFixIgYO3bsV+5efPHFWL9+fey8884ZKgOgrps2bVqVm1atWsXAgQMzUAMA1DfNmjWLn/3sZ3HVVVfFyy+/HOPHj49nnnkmSktLs51WpXSPcTdp0iR23XXX6NmzZ/To0WPbwe1PPjp06BCpVCpD1QAAAAAAAAAAAADUNoe1AQAAAAAAAACy5MILL6zysHZZWVnMnj07Dj300AxVAVCXPf/881FSUlLlbujQoRmoAQDqs8aNG8fQoUNj6NChsXbt2pgwYUKMHz8+pk6dmu207bZ58+ZYtGhRLFq06Au/3qxZs88d3P7071u3bp3hYgAAAAAAAAAAAACqw2FtAAAAAAAAAIAs6d+/f1q7JUuWJFwCQH1x++23p7X7+c9/nnAJALAjadWqVZx77rlx7rnnxuLFi+Oxxx6L8ePHf+lh6vpu06ZNMXfu3Jg7d+4Xfr1169afO7b96QPczZo1y3AxAAAAAAAAAAAAAJ/msDYAAAAAAAAAQJakUqm0do0aNUq4BID6oKKiImbMmFHlrm3bttGvX78MFAEAO6KePXvG9ddfH9ddd13MnDkzxo8fH3/84x9jzZo12U7LmDVrc75zEAAAIABJREFU1sS//vWv+Ne//vWFX+/YseMXHtzu2bNnfO1rX4vc3NwMFwMAAAAAAAAAAAA0LA5rAwAAAAAAAABkUf/+/WPOnDlfuenQoUOGagCoy5566qkoLy+vcjds2LAM1AAAO7pUKhX5+fmRn58fo0ePjsmTJ8dLL70Ub731Vvz73/+O9evXZzsxa1asWBErVqyI11577XNfy8nJia5du37m2PanP7p06eIHaAEAAAAAAAAAAABsJ4e1AQAAAAAAAACyaMWKFVVuOnbsmIESAOq6H/3oR2ntrr/++oRLAICGpmnTpvHd7343vvvd70ZERGVlZSxdujTefvvtz3zMnTs3NmzYkOXa7KqoqIgPPvggPvjgg5g6dernvt6kSZP42te+9plj258c4N5tt92iQ4cOkUqlslAOAAAAAAAAAAAAUH84rA0AAAAAAAAAkCUVFRWxcuXKKncOawOwePHiWLNmTZW7jh07Rq9evTJQBAA0ZKlUKrp37x7du3ePoUOHbvt8RUVFvP/++9sObb/zzjuxatWqKCoqilWrVm37dUVFRRbrs2vz5s3xn//8J/7zn/984dc7d+4cBQUFkZ+fH/n5+TFgwIDIzc3NcCUAAAAAAAAAAABA3eawNgAAAAAAAABAlhQXF8fWrVur3HXo0CEDNQDUZT/+8Y/T2g0fPjzhEgCAL5eTkxM9evSIHj16xNFHH/2Fm4qKili7du1nDm2n8+uGcoz7448/jqeeeiqeeuqpiIjIy8uLwYMHR0FBQRQUFMSBBx4Y7du3z3IlAAAAAAAAAAAAQHY5rA0AAAAAAAAAkCUrVqyoctOqVavIy8vLQA0AddW6devipZdeSmt73XXXJVwDALB9cnJyok2bNtGmTZvYY4890nrMVx3jXrp0abzzzjuxcePGWLx4cSxdunSHOsJdVlYW06dPj+nTp2/7XJ8+faKgoCDy8/OjoKAg+vTpE6lUKouVAAAAAAAAAAAAAJnlsDYAAAAAAAAAQJakc1i7Y8eOGSgBoC776U9/mtZxyP79+0fXrl0zUAQAkFnVOcZdXl4eH3zwQbz33nuxePHiz30sX748Q9XJWbBgQSxYsCAeeuihiIho27bttiPbBQUFMXjw4GjatGmWKwEAAAAAAAAAAACS47A2AAAAAAAAAECWOKwNQFUqKiriscceS2s7evTohGsAAOq+3Nzc6NWrV/Tq1esLv75p06ZYsmTJZ45tf/oId3FxcYaLt9/q1atj8uTJMXny5IiIaNKkSQwcODCWLFkSF198cbRt2zbatGnzmb+2bds2WrRoEalUKsv1tWPz5s2xcuXKWLZsWaxYsSK2bNkSLVq0+MKPJk2aZDsXAAAAAAAAAAAA2E4OawMAAAAAAAAAZInD2gBU5ZZbbomysrIqd926dYtDDz00A0UAAPVbs2bNom/fvtG3b98v/PratWs/d2z70x+bNm3KcHH1bd68OWbNmhUREVdfffWX7ho3bhxt2rT5zLHt/3uA+8u+lpubm/h/jsrKylizZk0sW7YsPv7446/8WLVqVVRWVqb1vLm5uV96dHvnnXf+0q991UdeXt4Oc6QcAAAAAAAAAAAA6gOHtQEAAAAAAAAAsmTKlClVbhzWBmjY7rrrrrR2v/jFLxIuAQBoGFq1ahX77rtv7Lvvvp/7WmVlZaxateozh7Y/fYB7yZIlUV5enoXqmtmyZUusXLkyVq5cWe3HNm/evFqHuD/53M477xxlZWWxfPnytA5mJ/F+lpeXx+rVq2P16tW19pyNGjWK1q1bxx577BH77LNP9O/fP/bZZ5/YZ599om3btrX2OgAAAAAAAAAAAMD/clgbAAAAAAAAACBLli5dWuWmQ4cOGSgBoC764x//mNaxv1atWsU555yTgSIAgIYtlUpFhw4dokOHDvGNb3zjc1+vqKiIjz766HMHtz/5WLp0aVRUVGShvPZt3LgxNm7cGB988EG2U+qErVu3RlFRURQVFcWsWbM+87UuXbpsO7K9//77x9ChQ6NFixZZKgUAAAAAAAAAAIAdQ60e1u61Z7uIylRtPmWt0VYz2mpGW83V5T5tNaOtZrTVjLaa0VYz2mqmLrdF1O2+utyWm9so2wkAAAAAUC9VVlbGsmXLqtz16tUrAzUA1EXXXHNNWrsLL7ww4RIAANKRk5MT3bp1i27dusXBBx/8ua9v3rw5Pvjgg22Htj99fHvmzJlZKCYTPvroo/joo4/ixRdfjIiIZs2axQknnBCnn356fOtb34rGjWv1W3sAAAAAAAAAAACgQUjd+ODQyk9+06NPu+jytZbZ7AEAAKCeye/+82jepHO2MwAAAACg3nn33XfTOpo9b9682HPPPTNQBEBd8tprr8UBBxxQ5S43Nzc2btzoGB8AQD1XWVkZ77zzTkyfPj2mT58ehYWFsXDhwmxnkbDOnTvHKaecEqeddlrst99+kUqlsp0EAAAAAAAAAAAAdd4vfntU5GQ7AgAAAAAAAACgIZoxY0aVm3bt2kWfPn0yUANAXXPRRReltTvppJMc1QYA2AGkUqno3bt3nHPOOfHQQw/FggULYsWKFTFx4sS48sor46CDDoq8vLxsZ1LLPv7447jrrrti4MCBceqpp2Y7BwAAAAAAAAAAAOoN300DAAAAAAAAAJAFhYWFVW7y8/MjlUploAaAumT58uUxe/bsKnc5OTlx9913Z6AIAIBs6NChQxx77LFx7LHHRkREWVlZ/Otf/4rCwsKYMWNGFBYWxvLly7NcSW2ZMGFC3HvvvdG+fftspwAAAAAAAAAAAECd57A2AAAAAAAAAEAWzJgxo8pNQUFBBkoAqGsefPDBqKysrHJ3yCGHRNu2bTNQBABAXZCXlxcHHHBAHHDAAXHZZZdFZWVlLF68eNuh7RkzZsRbb72V1j9LUvds2bIl+vfvH8ccc0wUFBREQUFB9OrVyw9dAwAAAAAAAAAAgC/gsDYAAAAAAAAAQIatW7cu3nrrrSp3+fn5GagBoK75+9//ntbuwQcfTDYEAIA6LZVKxW677Ra77bZbnH766RERsXbt2pg1a1bMmTMnVqxYEcXFxbF69epYvXr1tl8XFxfHxo0bs1xf+3JycqJTp06xbt262LhxYwwYMCA2bNjwmY+KiopsZ36lZcuWxZgxY2LMmDEREdGpU6fIz8/fdmh7wIABkZubm+VKAAAAAAAAAAAAyD6HtQEAAAAAAAAAMuy1116LysrKKneDBg3KQA0Adc3atWvT2vXu3TvhEgAA6ptWrVrFkUceGUceeeRX7srKyqK4uPgzx7Y//dev+tzWrVsz9J/mf7Vu3To6d+78mY9ddtnlc59r165dNGrU6Eufp7KyMkpLS2P9+vWfO7i9YcOGL/x8Otskj3UvX748nnnmmXjmmWciIqJp06YxePDgbYe28/Pzo23btom9PgAAAAAAAAAAANRVDmsDAAAAAAAAAGRYSUlJWrumTZsmXAJAXbRx48YqN1//+tczUAIAwI4qLy9v20Hq6qisrIz169dX6xD3J39dv379F77+Vx3M7tSpU639+5FUKhU77bRT7LTTTtGxY8daec5PjnV/9NFH8dFHH8Vbb70Vc+bMiTlz5sRbb70VGzZsqJXX+URpaWlMmzYtpk2btu1zffv23XZou6CgIHbfffdIpVK1+roAAAAAAAAAAABQ1zisDQAAAAAAAACQYekerZo6dWoccsghCdcAUNeUlpZWuenbt28GSgAA4LNSqVS0bNkyWrZsGbvuumu1Hrt58+ZYu3ZtNG7cOFq1arVDHH/+5Fh3r169olevXnHwwQdv+1pFRUUsWbIkZs6cGbfddlu8+eabiTTMmzcv5s2bF2PHjo2IiI4dO0Z+fv62Q9sDBgyIvLy8RF4bAAAAAAAAAAAAssVhbQAAAAAAAACADOvatWtau7vuusthbYAGqKSkpMpN69atM1ACAAC1p0mTJtG+fftsZ2RMTk5O9OzZM3r27BmdOnWKww8/PCOvu2LFinj22Wfj2WefjYiIvLy8GDx48LZD2/n5+dGuXbuMtAAAAAAAAAAAAEBSHNYGAAAAAAAAAMiwrl27xkEHHRTTp0//yt3EiRNjypQpMXTo0AyVAVAXlJeXV7lp06ZNBkoAAIDtVVFRESeffHLWXr+srCymT5/+mX8Pteeee247tF1QUBB77LFHpFKprDUCAAAAAAAAAABAdTmsDQAAAAAAAACQBZdeemmVh7UjIk4++eT48MMPo3nz5hmoAqAuSOewdrt27TJQAgAAbK/LL788Vq1ale2Mz5g/f37Mnz8/fve730VERIcOHSI/P3/boe2BAwdGXl5elisBAAAAAAAAAADgyzmsDQAAAAAAAACQBccdd1z06NEj3nvvva/crV27Ns4///wYP358pFKpzMQBkFVbtmypctO+ffsMlAAAANvjww8/jHvuuSfbGVVauXJlTJw4MSZOnBgREXl5eTF48OBth7bz8/P9cB8AAAAAAAAAAADqFIe1AQAAAAAAAACyoFGjRnHRRRfFZZddVuX2scceiwMOOCB+8pOfZKAMgGzbunVrlZucnJwMlAAAANvjmGOOSeuf7yMi7rvvvli3bl0UFhbGjBkzori4OOG6L1dWVhbTp0+P6dOnb/vcnnvuue3Q9kEHHRS77767HwIHAAAAAAAAAABA1qRufHBo5Se/6dGnXXT5Wsts9gAAAFDP5Hf/eTRv0jnbGQAAAABQL61duza6d+8e69evr3LbuHHjePXVVyM/Pz8DZQBkU6NGjaKiouIrN6effnqMHz8+Q0UAAEB1PfHEE3HqqaemtT3++OPjmWee2fb7ioqKmD9/fhQWFm77WLRoUVKpNdKhQ4dth7YLCgpiwIABkZeXl+0sAAAAAAAAAAAAGoBf/PYoh7UBAADYPg5rAwAAAMD2ufPOO+Pyyy9Pa9ulS5f45z//GZ06dUq4CoBsatGiRWzcuPErN717944FCxZkqAgAAKiOLVu2RJs2bWLDhg1VbnfaaadYvXp1NG3a9Ct3y5cvjxkzZsSMGTOisLAwZs+eHZs3b66t5O2Wl5cXgwcPjoKCgjjooIMiPz8/2rZtm+0sAAAAAAAAAAAAdkAOawMAALDdHNYGAAAAgO2zdevWOOaYY2LKlClp7b/5zW/GSy+9FI0bN064DIBs2X///eP111+vcrdy5cpo3759BooAAIDqOO200+L3v/99WtsxY8bEiBEjqv0apaWlMXv27CgsLIzCwsKYMWNGFBUVVft5ktS3b98oKCjY9rH77rtHKpXKdhYAAAAAAAAAAAD1nMPaAAAAbDeHtQEAAABg+xUVFcXAgQNjyZIlae2vuOKKuO222xKuAiBb7r///rjwwgur3A0cODBmz56dgSIAACBdc+fOjb333jsqKyur3Pbt2zfmzp1bK69bWVkZCxYs2HZou7CwMBYuXFgrz11bOnbsGPn5+VFQUBAHHXRQDBgwIHJzc7OdBQAAAAAAAAAAQD3jsDYAAADbzWFtAAAAAKgd//jHP6KgoCDKysrS2k+YMCFOPPHEhKsAyIbS0tJo1qxZWof4xo8fH6effnoGqgAAgHT06tUr3n333Sp3OTk5sXDhwujVq1diLStXrowZM2ZsO7Q9e/bsKC8vT+z1qqtp06YxePDgbYe2hwwZEjvvvHO2swAAAAAAAAAAAKjjfvHboyInje+7yYo1RSVRXFSS7YwvVVfbvG81432rmbr+vkV472qqrrZ532rG+1Yz3rea8b7VjPetZur6+xbhvQMAAAAAqmfgwIFx//33p70/++yzY/Xq1QkWAZAtTZs2jV133TWt7Y9+9KPYsGFDwkUAAEA6Ro8endZR7YiIESNGJHpUOyKiQ4cOcdxxx8Vtt90WhYWFsXbt2pg+fXqMGjUqjj322GjXrl2ir1+V0tLSmDZtWtx6661xzDHHRLt27eLwww+PX//617FgwYK0ftgQAAAAAAAAAAAADVNOXf1DZu8uKIr35hdlO+NL1dU271vNeN9qpq6/bxHeu5qqq23et5rxvtWM961mvG81432rmbr+vkV47wAAAACA6jv33HPj3HPPTWu7fv36ah3iBqB+ueqqq9LalZaWxjHHHJNwDQAAUJUNGzbE1Vdfnda2devW8cADDyRc9HlNmzaNgoKCuPLKK2PixImxcuXKmD9/fvzud7+Lc845J/r06ZPxpk/bvHlz/PWvf43LLrss9txzz9h9993joosuiilTpkRJSUlW2wAAAAAAAAAAAKhbcrIdAAAAAAAAAADA/3fffffFwIED09o+9thjCdcAkC3nn39+dO3aNa3tq6++GhMmTEi4CAAA+ConnnhilJWVpbUdP3585ORk/1t6UqlU9OnTJ84555z43e9+F/Pnz4+VK1fGxIkT48orr4yCgoLIy8vLWt+7774b9913Xxx11FHRrl27GDZsWDzwwAOxZMmSrDUBAAAAAAAAAABQN2T/T+EBAAAAAAAAALBN06ZNY8KECdG2bdsqtwsXLoyioqIMVAGQDc8//3ykUqm0ttddd13CNQAAwJeZOnVq/OUvf0lre8ABB8SwYcMSLqq59u3bx7HHHhujRo2K6dOnx9q1a6OwsDBuu+22OO6446J9+/ZZ6SopKYnJkyfHBRdcED169Ii99947rrzyynj99dejsrIyK00AAAAAAAAAAABkj8PaAAAAAAAAAAB1TI8ePeKRRx5Ja/vaa68lGwNA1vTv3z/OO++8tLbvvPNOlJeXJ1wEAAD8XxUVFfG9730vrW3jxo1j0qRJCRfVrry8vMjPz48rrrginn322VixYkUsWLAgHnrooTj33HNjzz33zErX22+/Hbfffnvsv//+se+++8b9998fa9asyUoLAAAAAAAAAAAAmeewNgAAAAAAAABAHdS9e/e0dhs2bEi4BIBsuv/++6NTp05V7ioqKuLll1/OQBEAAPBp1157baxYsSLtbfv27RMuSlYqlYrevXvH2WefHWPHjo158+bFqlWr4rnnnourrroqDjrooMjLy8to05w5c+LCCy+MLl26xNlnnx0zZ86MysrKjDYAAAAAAAAAAACQWQ5rAwAAAAAAAADUQWPHjk1rN3jw4IRLAMimnJyc+POf/5zWdu3atQnXAAAAn7Z8+fK444470trusssu8Ytf/CLhouxo165dDBs2LG699daYNm1arF27NmbMmBG33357HH/88dGhQ4eMdJSUlMQjjzwS+fn5sc8++8Q999wTxcXFGXltAAAAAAAAAAAAMsthbQAAAAAAAACAOujtt9+uctOuXbvo0aNH8jEAZNXAgQPT2m3YsCHhEgAA4NOGDRsWW7duTWv79NNPJ1xTd+Tl5cWBBx4Yl19+eTzzzDOxfPnyWLhwYTz88MMxYsSI6Nu3b+INb7/9dlx88cXRpUuXOOOMM2L69OlRWVmZ+OsCAAAAAAAAAACQGQ5rAwAAAAAAAADUQXPnzq1yU1FREalUKgM1AGTbTjvtVOVm48aNGSgBAAAi/vdQ9htvvJHW9uijj44DDjgg4aK6K5VKxR577BFnnXVWjBkzJubOnRurVq2KSZMmxXe/+93YZ599Envt0tLSePTRR+Pggw+OvfbaK0aPHh1FRUWJvR4AAAAAAAAAAACZ4bA2AAAAAAAAAEAdU1RUFCtWrKhyV1xcHFOnTs1AEQDZ1qhRoyo3mzZtykAJAACwZcuWOOuss9LaNm3aNJ588slkg+qhdu3axTHHHBN/+tOfYs6cOfH+++/Hgw8+GMOGDYtmzZol8prz5s2LSy+9NLp27RqnnXZaTJ06NSorKxN5LQAAAAAAAAAAAJLlsDYAAAAAAAAAQB2z8847R8uWLdPaHnXUUfH3v/892SAAsq5x48ZVbjZs2JCBEgAAYMSIEbF+/fq0tnfddVdih6J3JN27d4/zzjsvnnvuuSgqKoopU6bERRddFLvttlutv1ZZWVn8/ve/j0MOOST69u0bv/71r2PVqlW1/joAAAAAAAAAAAAkx2FtAAAAAAAAAIA6Jjc3N4466qi0tps2bYrvfOc78be//S3hKgCyKZ3D2iUlJRkoAQCAhm3hwoUxfvz4tLa9e/eO888/P+GiHU/Tpk3jyCOPjHvuuScWLVoU8+bNizvvvDMOO+ywtP6/UXUsWLAgLrvssujatWuccsop8corr0RlZWWtvgYAAAAAAAAAAAC1z2FtAAAAAAAAAIA66PLLL097W1JSEuedd56jPwA7sIqKiio3mzZtykAJAAA0bMOGDUvr38GkUqmYNGlSBop2bKlUKvbcc8/46U9/Gn/961+jqKgoRo0aFYceemitvk55eXn84Q9/iMMOOyy+/vWv+yF2AAAAAAAAAAAAdZzD2gAAAAAAAAAAddCgQYPixz/+cdr7RYsWxeuvv55gEQDZtHr16io3JSUlGSgBAICG6ze/+U0sXLgwre0ZZ5wRvXv3Trio4WnZsmVceeWV8be//S0WLFgQV1xxRXTo0KFWX+Ott96Kb33rW3HmmWfGqlWravW5AQAAAAAAAAAAqB0OawMAAAAAAAAA1FH33ntvnHnmmWnvH3vssQRrAMiWdA+5pVKphEsAAKDh2rRpU1x22WVpbVu2bBljx45NuIjevXvHbbfdFkuXLo0nn3wyDj/88Fp9/vHjx8eee+4ZjzzySFRWVtbqcwMAAAAAAAAAALB9HNYGAAAAAAAAAKijGjVqFA899FCcc845ae3/9Kc/JVwEQDZceeWVae0OPPDAhEsAAKDhOumkk6K0tDSt7cMPPxyNGzdOuIhP5Obmxve+97146aWXYtGiRXHNNddEp06dauW5i4qK4uyzz45vfetbsXDhwlp5TgAAAAAAAAAAALafw9oAAAAAAAAAAHVYTk5OjBkzJvr371/ldvny5VFeXp6BKgAy6cknn6xyk0qlYvjw4RmoAQCAhmfWrFnx5z//Oa3t4MGD/bN5FvXq1StuueWW+OCDD+Kpp56KoUOHRiqV2u7nfeWVV2KfffaJX/7yl1FWVlYLpQAAAAAAAAAAAGwPh7UBAAAAAAAAAOq4nJyc+NnPfpbWdujQoVFcXJxwEQCZMm7cuNi4cWOVu379+kXHjh0zUAQAAA1PuoeyGzVqFJMmTUq4hnQ0adIkhg8fHi+88EK8++67cd1110WXLl226znLy8vjhhtuiP322y+mTZtWS6UAAAAAAAAAAADUhMPaAAAAAAAAAAD1QNeuXdPavfLKKzFq1KiEawDIlF/96ldp7X75y18mXAIAAA3T9ddfH8uWLUtre/nll0enTp0SLqK6evToETfddFMsWbIkJk6cGEcffXTk5NT8W6rmzZsXQ4YMiR/+8IexevXqWiwFAAAAAAAAAAAgXQ5rAwAAAAAAAADUA/n5+dG3b9+0thMmTIjKysqEiwBI2uLFi+Odd96pcteyZcsYPnx4BooAAKBhWbFiRdx6661pbTt16hS33HJLwkVsj8aNG8exxx4bkydPjvfeey9uvPHG6NatW42fb+zYsdG3b994/PHH/bs4AAAAAAAAAACADGt06LA9bvzkN63bN4udW+VlMef/a9a8SbRp3zyaNmuc7ZQv1Kx5bp1s877VjPetZur6+xbhvasp71vNeN9qxvtWM963mvG+1Yz3reYaynvXvdUhkduoRa08FwAAAADw5VKpVJSXl8eLL75Y5ba4uDhOOOGE6Ny5cwbKAEjKOeecE/Pnz69yN2LEiPjOd76TgSIAAGhYDj/88Hj//ffT2k6ZMiV23XXXhIuoLa1atYpvfvObcfHFF8e6deviww8/jHXr1lX7eTZu3BhPP/10zJw5MwoKCqJNmzYJ1AIAAAAAAAAAAPBpr/7j95G68cGhlZ98okefdtHlay2z2QQAAEA9k9/959G8ieM8AAAAAJAJRUVF0aVLlygvL69ye91118VNN92UgSoAklBeXh55eXlV7nJycqK4uDhatvRn/wAAoDZNmjQpjj322LS2RxxxRFo/DI26a+PGjXHjjTfGXXfdFVu3bq3Rc+y0005xww03xE9/+tNo0qRJLRcCAAAAAAAAAADwiV/89qjIyXYEAAAAAAAAAADpadeuXfzmN79Jazt9+vSEawBI0gUXXJDW7hvf+Iaj2gAAUMsqKiri9NNPT2ubl5cXTz31VMJFJK158+Zx++23x+zZs2PQoEE1eo6SkpK4+uqrY+DAgTFr1qxaLgQAAAAAAAAAAODTHNYGAAAAAAAAAKgnXnvttbj22mvT2u61114J1wCQlGXLlsXDDz+c1nbUqFEJ1wAAQMNz3nnnxdq1a9Pa3nrrrdGiRYuEi8iUfffdN2bNmhV33313jf97feuttyI/Pz8uuOCCtP8+AgAAAAAAAAAAoHoc1gYAAAAAAAAAqCduuOGGWLFiRVrbgw46KOEaAJIyfPjwqKioqHLXoUOHGDJkSAaKAACg4fjPf/4TDz30UFrbXr16xSWXXJJwEZnWqFGjGDlyZMydOzeOO+64Gj1HZWVlPPDAA9GvX7/4y1/+UsuFAAAAAAAAAAAAOKwNAAAAAAAAAFAPbNq0KV588cW09w5rA9RPr7zySsyaNSut7U9+8pOEawAAoOEZNmxYWj/oJpVKxXPPPZeBIrKle/fu8eyzz8bTTz8dXbt2rdFzfPTRRzF06NC49dZbo7KyspYLAQAAAAAAAAAAGi6HtQEAAAAAAAAA6oEVK1akvT3llFOiW7duCdYAkJRTTz01rV3Lli3j+uuvT7gGAAAalrFjx8a8efPS2p566qnRr1+/hIuoC0444YSYO3duXHjhhZFKpar9+MrKyrjmmmvi5JNPjo0bNyZQCAAAAAAAAAAA0PA4rA0AAAAAAAAAUA+sXLkyrd2NN94Yv//97xOuASAJo0aNio8//jit7f333x85Of4IIAAA1JbS0tIYOXJkWtsWLVrEI488kmwQdUreerhpAAAgAElEQVTLli3j3nvvjZkzZ0b//v1r9BxPPvlkFBQUxHvvvVe7cQAAAAAAAAAAAA2Q76oBAAAAAAAAAKgHWrVqldbu+OOPj1QqlXANALWttLQ0brjhhrS2vXv3jtNOOy3hIgAAaFhOPvnkKCkpSWs7duzYaNy4ccJF1EX7779/zJ49O0aNGhU77bRTtR//5ptvxqBBg+Jvf/tbAnUAAAAAAAAAAAANh8PaAAAAAAAAAAD1QNeuXdParVy5MuESAJJwxhlnRFlZWZW7VCoVTz31VAaKAACg4XjjjTfiueeeS2u73377xfe///2Ei6jLmjRpEldeeWW8/fbbMXTo0Go/vqioKI444ogYPXp0VFZWJlAIAAAAAAAAAACw43NYGwAAAAAAAACgHpg6dWpau2OPPTb++c9/JlwDQG165513YsKECWltjz766Nh7770TLgIAgIZl+PDhaR04btSoUfz5z3/OQBH1Qc+ePeP555+PJ554Ijp27Fitx27dujUuvfTSOPvss6O0tDShQgAAAAAAAAAAgB2Xw9oAAAAAAAAAAPXAtGnT0tqVlJREQUFBFBYWJlwEQG1J94hfkyZN4oknnshAEQAANBw333xzLF26NK3tyJEjY5dddkm4iPoklUrFySefHPPnz49TTjml2o8fN25cDBkyJO2/BwEAAAAAAAAAAPhfDmsDAAAAAAAAANQDjRs3TntbWloaI0eOjIqKigSLAKgNTz/9dPz73/9Oa3vNNddEixYtEi4CAICGY/Xq1fHLX/4yrW379u3jjjvuSLiI+qpNmzbx+OOPx4QJE6J58+bVeuwbb7wRgwYN8oPyAAAAAAAAAAAAqsFhbQAAAAAAAACAeuCqq66KPn36pL3/5z//GePGjUuwCIDtVVFRESNGjEhr2759+7jhhhsSLgIAgIbluOOOi82bN6e1ffLJJyMnx7fh8NVOPPHEmDVrVuy2227Vetzy5cvj0EMPjd/+9rcJlQEAAAAAAAAAAOxY/Ik+AAAAAAAAAIB6oHnz5vHEE09Ebm5u2o+59tprY/369QlWAbA9rr322iguLk5r+8gjjzjiBwAAtWjKlCkxffr0tLaHHXZYHHrooQkXsaPYe++944033ohvf/vb1Xrc5s2b4/zzz4/zzjsvysvLE6oDAAAAAAAAAADYMfguGwAAAAAAAACAemK//faLW2+9Ne39xx9/XK09AJmzZs2auPPOO9Pa7rvvvnH00UcnXAQAAA1HRUVFnHrqqWltc3Nz45lnnkm4iB1N27Zt4/nnn4/LLrus2o/97//+7zjssMPi448/TqAMAAAAAAAAAABgx+CwNgAAAAAAAABAPXLxxRfHUUcdlfZ+9OjRsWHDhgSLAKiJk046KbZs2VLlLpVKxdNPP52BIgAAaDhGjhwZxcXFaW1/9atfRcuWLRMuYkfUuHHjuOOOO+Kxxx6Lpk2bVuuxhYWFMWjQoHjjjTcSqgMAAAAAAAAAAKjfHNYGAAAAAAAAAKhHcnJyYtKkSTFjxoy09ps2bYpJkyYlXAVAdfzjH/+Il156Ka3tySefHD179ky4CAAAGo4lS5bEAw88kNZ21113jcsvvzzhInZ0P/jBD6KwsDC6d+9ercd9+OGHcfDBB8e4ceMSKgMAAAAAAAAAAKi/avWw9pqikiguKqnNp6w12mpGW81oq7m63KetZrTVjLaa0VYz2mpGW83U5baIut1Xl9sqtlZmOwEAAAAAGpxGjRrFgQceGLNnz45UKlXlftSoUTF79uz48MMPM1AHQFVOOumktHZNmzaNRx55JNkYAABoYI455pioqKiocpdKpeK5557LQBENwYABA2L27NkxZMiQaj2urKwszjrrrLjkkkti8+bNCdUBAAAAAAAAAADUP7V6WPvdBUXx3vyi2nzKWqOtZrTVjLaaq8t92mpGW81oqxltNaOtZrTVTF1ui6jbfXW5rbx8a7YTAAAAAKDBGjhwYFRWVv3D7958880YPHhwdOvWLYYMGRJ33nlnLFq0KAOFAPxfY8eOjXfffTet7S233BK5ubkJFwEAQMMxbty4+Pe//53W9nvf+170798/4SIako4dO8bLL78cP/nJT6r92LvvvjuOPPLIWLVqVQJlAAAAAAAAAAAA9U+tHtYGAAAAAAAAACCzHnrooWrtp02bFpdffnnsscce8e1vfztKSkoSKgPg/9qwYUP88Ic/TGvbtWvXuPTSSxMuAgCAhqO8vDwuuOCCtLbNmzePRx99NOEiGqImTZrEfffdF2PGjIkmTZpU67GvvPJKDBo0KP7nf/4noToAAAAAAAAAAID6w2FtAAAAAAAAAIB67IgjjqjxY19++eVo1qxZ/OUvf4mysrJarALg/1q1alV06tQp7f3jjz+eYA0AADQ8p512WmzatCmt7QMPPBC5ubkJF9GQjRgx4v+xd6dRUpbnwrav6m7aZhAREFBARIKKwTGiImIURAyiOKFxCgqiOGyN43aKE4mKxnmriaJEEJxwAIEoahhEBZHggAYnVMQBlEERkAaqvh/73X5v9mvS1U091dXdx7GWP8Drvp9zPWuZRVhVV8e0adOiVatWlTr36aefxj777BN/+tOfEioDAAAAAAAAAACoGSzWBgAAAAAAAACowbbaaqto2rTpRt3Ru3fvKCsri1QqFalUKs4666z45JNPchMIQHz88cfRoUOHrJf4devWLfbbb7+EqwAAoO544403YuzYsVnN7rTTTnHSSSclXAQRXbt2jddffz323HPPSp1bs2ZNnHHGGbH33nvH66+/nlAdAAAAAAAAAABAYbNYGwAAAAAAAACgBkulUrHvvvvm9M6777472rdvHwMGDIj58+fn9G6AumTJkiVxyCGHxLbbbhvfffddVmeKi4vjiSeeSLgMAADqln79+kUmk6lwrqioKCZOnJiHIvhvrVu3jmnTpsUpp5xS6bOzZs2KLl26xBFHHBEvvPBCAnUAAAAAAAAAAACFy2JtAAAAAAAAAIAabtSoUdG9e/ec3zty5MjYcccdo3///vHll1/m/H6A2iidTsfw4cOjU6dO0apVq5g0aVKlzg8ePDhatmyZUB0AANQ9w4YNi4ULF2Y1e+aZZ0bbtm0TLoJ/VlZWFvfff3/ceeedUVxcXOnzTz/9dPTq1Su23377uPjii+Pll1+ODRs2JFAKAAAAAAAAAABQOCzWBgAAAAAAAACo4Ro3bhzPPvtsHHzwwTm/O5PJxNixY+Paa6/N+d0Atcnq1avjiCOOiPr168fgwYNj/vz5kclkKnVHo0aN4s4770yoEAAA6p4VK1bE7373u6xmmzZtGrfffnvCRfDTUqlUnH322fHCCy9E8+bNq3TH+++/HzfddFPsu+++sdVWW8WgQYNi/PjxsXr16hzXAgAAAAAAAAAAVD+LtQEAAAAAAAAAaoEGDRrEuHHj4uijj07k/vvvvz8WLlyYyN0ANd2zzz4bW2yxRTz99NNRXl5epTtSqVQ8/fTTUVJSkuM6AACou4488shYt25dVrMPP/xwFBX5mg3Va//994/XX389dt111426Z8mSJfHAAw9Ev379onnz5nH44YfHiBEj4uuvv85RKQAAAAAAAAAAQPXyiT8AAAAAAAAAgFqitLQ0Hn744Rg9enRce+21MXDgwOjRo0dO7l63bl1cf/31ObkLoDaZMWNGHHLIIbF69eoq31FUVBQjRoyInj175rAMAADqthdffDGmTJmS1Wz37t3joIMOSrgIstOuXbt4+eWX49e//nVO7luzZk2MGzcuBg4cGK1atYru3bvHH//4x5g7d25kMpmcPAMAAAAAAAAAACDfSqo7AAAAAAAAAACA3CkpKYnjjz/+//n9119/Pfbff/9YtWpVle++//7749JLL42tt956YxIBao3PPvssevbsGel0usp3FBcXx/jx46NPnz45LAMAgLotnU7Hsccem9VsvXr14umnn064CCqnQYMGMWbMmNhtt93ikksuydkC7HQ6HTNmzIgZM2ZERESLFi1ir732ir333jv23nvv6NKlS2y66aY5eRYAAAAAAAAAAECSiqo7AAAAAAAAAACA5O2xxx4xYcKE2H///aOoqGofGVm3bl3ccMMNOS4DqLlOPvnkKC8vr/L5TTbZJF599VVLtQEAIMcuuOCCWLp0aVazV199dTRt2jThIqi8VCoVF198cUyePDm22WabRJ6xZMmSeOaZZ+Lyyy+Pnj17xmabbRY77bRTDB48OO6///6YN29ebNiwIZFnAwAAAAAAAAAAbAyLtQEAAAAAAAAA6oj9998/pkyZEl988UXcc8890aBBg0rfMXz48Pjss88SqAOoWZYsWRJTpkyp8vkmTZrE22+/HV26dMlhFQAA8Pnnn8cdd9yR1WybNm3isssuS7gINs6BBx4Y8+fPj7vuuiu23HLLRJ+VyWRi3rx5MXz48Dj11FNjp512is033zwOPPDAuPzyy+OZZ56JJUuWJNoAAAAAAAAAAACQDYu1AQAAAAAAAADqmJYtW8aQIUNi1apVkclkYunSpfH4449ndXbdunVx/fXXJ1wIUPjuuOOOyGQylT5Xv379OP3002Pp0qXRsWPHBMoAAKBu69u3b6TT6QrnUqlUPP3003kogo23ySabxJlnnhkfffRR3HLLLdGiRYu8PXvlypXx4osvxnXXXReHHXZYtGzZMrbddts4/vjj44477ojXXnst1q5dm7ceAAAAAAAAAACACIu1AQAAAAAAAADqvKZNm8bRRx8dS5YsiQYNGlQ4P3z48Pjss8/yUAZQuN58882sZ1OpVOyyyy4xZsyYWL16dfzpT3+KoiIf3wMAgFwbM2ZMvPHGG1nN9uvXL37xi18kXAS5Vb9+/TjvvPPi448/jvvvvz/69OkTm2yySd47Pv7443j44Yfj3HPPjb322isaN24cXbt2jfPOOy8eeeSR+OSTT6r0w6gAAAAAAAAAAACy5Zs5AAAAAAAAAABERMQWW2wRZ511VoVz69atixtuuCEPRQCF68svv8xqbsiQIbFixYp444034rjjjku4CgAA6q7y8vI47bTTspqtX79+PPzwwwkXQXIaNGgQAwcOjIkTJ8Y333wTY8eOjZNOOimaNm1aLT3l5eUxc+bMuO222+K4446L9u3bx5Zbbhn9+vWL66+/PqZMmRIrV66sljYAAAAAAAAAAKB2slgbAAAAAAAAAIAfXXjhhdGgQYMK54YPHx6LFi3KQxFAYSorK8tq7p577onGjRsnXAMAAJx88smxatWqrGb/67/+K+s/00Oha9SoURx11FExcuTIWLx4cUyZMiV++9vfRvv27au1a/HixTF+/Pi47LLLokePHtGkSZPYeeed47TTTosHHngg5s+fH5lMplobAQAAAAAAAACAmstibQAAAAAAAAAAftSiRYs466yzKpwrLy+PG264IQ9FAIWpU6dOFc4UFRVFOp3OQw0AANRt8+bNi0ceeSSr2R133DEGDhyYcBFUj5KSkth///3j1ltvjY8++ijeeuut+P3vfx9dunSp7rRIp9Px9ttvx3333ReDBg2KTp06Rdu2bePkk0+O0aNHx+LFi6s7EQAAAAAAAAAAqEEs1gYAAAAAAAAA4J9ceOGF0aBBgwrn7rvvvli0aFEeigAKT//+/SucSafTMWPGjDzUAABA3davX7/IZDIVzhUVFcWECRPyUATVL5VKxU477RSXX355vPbaa7Fo0aK455574tBDD43mzZtXd15ERHz++efx4IMPxoknnhitWrWKXXbZJS644IJ49tlnY/Xq1dWdBwAAAAAAAAAAFDCLtQEAAAAAAAAA+CctWrSIM844o8K58vLyGD9+fB6KAArPgQceGKlUqsK5xx57LA81AABQd916662xYMGCrGYHDx4c7du3T7gIClPr1q1jyJAhMX78+FiyZEl89NFHMXr06PiP//iP2HPPPaNevXrVnRhvvfVW3HLLLfGrX/0qNt988+jRo0dcd911MXv27NiwYUN15wEAAAAAAAAAAAWkpLoDAAAAAAAAAAAoPBdddFHcfPPNFc698847eagBKDxFRUXRokWLWLx48b+de/XVV/NUBAAAdc/3338fl1xySVazTZo0ibvvvjvhIqgZUqlUbLvttrHtttvG8ccfHxERP/zwQ8ydOzdmzpwZs2bNipkzZ8ann35abY3l5eUxZcqUmDJlSlx++eU/Lto+8MADo1evXtGhQ4dqawMAAAAAAAAAAKpfThdrd9ihWUQmlcsrc0Zb1WirGm1VV8h92qpGW9VoqxptVaOtarRVTSG3RRR2XyG3lZYWV3cCAAAAAJCAli1bRuvWrePzzz//t3Pvv/9+nooACs/WW29d4WLthQsX5qkGAADqniOPPDLKy8uzmn3ooYeiqKgo4SKoucrKyqJr167RtWvXH3/vq6+++nHJ9syZM2P27NmxatWqaulbvnx5PPHEE/HEE09ERET79u1/XLLdo0ePaNasWbV0AQAAAAAAAAAA1SN19Z8OzvzPL7bZvllstXXj6uwBAACghtmn7ZXRsF6r6s4AAAAAABJw4YUXxs033/xvZ/r37x+PPfZYnooACssll1wSw4YN+7czxcXFsX79+jwVAQBA3TF9+vT45S9/mdVs165d45VXXkm4CGq/9evXx7vvvvvjou1Zs2bFu+++W91ZkUqlYvfdd/9x0Xa3bt2irKysurMAAAAAAAAAAICEXPPnX0VJdUcAAAAAAAAAAFCY1q1bV+FMmzZt8lACUJgOO+ywChdrb9iwIT799NNo165dnqoAAKD2S6fTcfTRR2c1W1JSEuPHj0+4COqGkpKS2HnnnWPnnXeO0047LSIiVqxYEbNnz45Zs2b9uHB76dKlee3KZDIxZ86cmDNnTgwbNizKysqie/fu0atXrzjwwANjl112iaKiorw2AQAAAAAAAAAAybJYGwAAAAAAAACAn/TZZ59VONO2bds8lAAUpr333jtSqVRkMpl/O/fss8/G6aefnqcqAACo/S655JL4+uuvs5q9/PLLo3nz5gkXQd3VpEmT6NWrV/Tq1Ssi/nvJ9YIFC35csj1z5sx44403Yv369Xlr+uGHH+L555+P559/PiIimjdvHj179vyxc+utt85bCwAAAAAAAAAAkAyLtQEAAAAAAAAA+EnZLNZ+/fXX81ACUJiKioqiYcOG8f333//buVdffdVibQAAyJHFixfHLbfcktXsVlttFVdffXWyQcA/SaVS0aFDh+jQoUOccMIJERGxZs2amDt3bsycOTNGjx4dH330UXz77bd5a/rmm2/i0UcfjUcffTQiIjp27Pjjku0DDjggNttss7y1AAAAAAAAAAAAuVFU3QEAAAAAAAAAABSmoqKKP1oyZsyY+PDDD/NQA1CYKlqqHRGxdOnSPJQAAEDd0Ldv39iwYUNWs08++WTCNUA26tevH/vss0+cf/75MWfOnPjmm2/i1VdfjWuvvTa6d+8eJSUlee354IMP4u67744jjjgimjZtGl27do0rr7wyXnnllchkMnltAQAAAAAAAAAAqsZibQAAAAAAAAAAftLWW2+d1Vzv3r1j8eLFCdcAFKa2bdtWONOwYcM8lAAAQO03duzYeP3117Oa7du3b+y1114JFwFVUVJSEnvvvXf87ne/i+nTp8eyZcvimWeeiXPOOSd23HHHvLak0+mYOXNmDB06NLp16xa77LJLPP/883ltAAAAAAAAAAAAKs9ibQAAAAAAAAAAflL37t2zmluwYEEcdNBB8dVXXyVcBFB41q5dW+HM5ptvnocSAACo3davXx8DBw7MarasrCweffTRhIuAXNl0002jb9++cfvtt8c777wTixYtigcffDBOPPHEaNWqVV5b3n777TjooINiwIABsXTp0rw+GwAAAAAAAAAAyJ7F2gAAAAAAAAAA/KTjjz8+GjdunNXsW2+9Fb169Yrly5cnXAVQWLJZrN2sWbM8lAAAQO02aNCgWLlyZVazt956azRo0CDhIiAprVu3jt/85jcxatSo+OKLL+Ltt9+OW265Jfr06RMNGzbMS8PIkSOjU6dO8fDDD0cmk8nLMwEAAAAAAAAAgOxZrA0AAAAAAAAAwE9q3rx5/P73v896ft68edGpU6d45513EqwCKCzZLNZu3rx5HkoAAKD2ev/992PUqFFZzW633XYxZMiQhIuAfEmlUtG5c+c477zzYuLEibFs2bKYNm1aXHHFFbH33ntHUVFyX4/7+uuv4/jjj4++ffvGwoULE3sOAAAAAAAAAABQeRZrAwAAAAAAAADwL5199tkxYMCArOcXL14cnTt3jnvvvTfS6XSCZQCFYf369RXOtGzZMg8lAABQe/Xt2zcymUyFc6lUKiZMmJCHIqC6lJaWxn777RdDhw6NV199NZYuXRpPPfVUnHnmmbHddtsl8sxJkybFjjvuGHfeeWds2LAhkWcAAAAAAAAAAACVY7E2AAAAAAAAAAD/UiqVivvuuy9+9atfVerc6aefHl27do2///3vCZUBFIZsFmq1atUqDyUAAFA73XXXXfHBBx9kNXvyySdHx44dEy4CCkmTJk3i8MMPj7vuuivee++9+OSTT2L48OHx61//Opo3b56z56xatSrOOeec6NatW8ybNy9n9wIAAAAAAAAAAFVjsTYAAAAAAAAAAP9WvXr14vHHH48uXbpU6txrr70WXbp0iXPOOSe+/fbbhOoAqk86nY5MJlPh3JZbbpmHGgAAqH1Wr14dF1xwQVazjRs3jnvvvTfhIqDQtWvXLgYNGhQPP/xwLF68OObOnRs33nhj9OrVK8rKyjb6/lmzZsXuu+8eV155ZaxduzYHxQAAAAAAAAAAQFVYrA0AAAAAAAAAQIUaNmwYEydOjI4dO1bqXDqdjjvvvDN22GGHmDx5ckJ1ANVj2bJlWc1ttdVWCZcAAEDt1L9//6wX144YMSJKSkoSLgJqkqKioth1113joosuismTJ8fy5cvjxRdfjEsvvTT22GOPSKVSVbp33bp1MXTo0Nh1111jxowZOa4GAAAAAAAAAACyYbE2AAAAAAAAAABZ2WKLLeL555+PbbfdttJnv/rqq+jdu3dsttlm8fjjj8fChQsjk8kkUAmQP4sWLcpqrnHjxgmXAABA7fPKK6/EpEmTsprdc88948gjj0y4CKjpysrKokePHnHdddfF7Nmz45tvvolTTz21yvfNnz8/unfvHmeeeWasXr06h6UAAAAAAAAAAEBFLNYGAAAAAAAAACBr7dq1i+nTp8eOO+5YpfPfffddHHPMMdGuXbvYaqut4vDDD4/rr78+/va3v8XKlStzXAuQrK+++qrCmaIiH9MDAICqOOqoo7KaKy4ujvHjxydcA9RGTZs2jfvuuy9WrlwZ5557bqRSqSrdc88998QBBxwQ33zzTY4LAQAAAAAAAACAf8U3dgAAAAAAAAAAqJTWrVvHtGnTYo899tioe7766qsYN25cXHbZZdGzZ89o3rx5nHPOOVktqgUoBF9++WWFM8XFxXkoAQCA2uWKK67I+u8HLrroomjZsmXCRUBt1qhRo7jtttvi1Vdfjc6dO1fpjtdeey323Xff+PTTT3NcBwAAAAAAAAAA/BSLtQEAAAAAAAAAqLTmzZvH9OnT4/zzz8/Z0tjy8vK4884742c/+1k8//zzObkTIElff/11hTMlJSV5KAEAgNpjyZIlMWzYsKxmW7ZsGX/4wx8SLgLqir322ivmzJkTQ4cOjdLS0kqff++992KfffaJefPmJVAHAAAAAAAAAAD83yzWBgAAAAAAAACgSurXrx8333xzzJkzJ/bZZ5+c3btq1aro27dvPP300zm7EyAJ2SzW3mSTTfJQAgAAtUe/fv1i/fr1Wc2OHTs2iop8NQbIndLS0rjiiivizTffjO7du1f6/BdffBHdu3ePGTNmJFAHAAAAAAAAAAD8j6JMproTftqKpWti+dI11Z3xLxVqm/dWNd5b1RT6e4vw7qqqUNu8t6rx3qrGe6sa761qvLeqKfT3FuHdAQAAAAB1xy677BIvvfRS3H///dGsWbOc3FleXh5HH310jB49Oif3ASRh2bJlFc5YrA0AANkbN25czJw5M6vZ3r17x7777ptwEVBX7bDDDjF16tS45557YtNNN63U2RUrVkSvXr3imWeeSagOAAAAAAAAAAAoyhToZu0F7y2NT+Yvre6Mf6lQ27y3qvHeqqbQ31uEd1dVhdrmvVWN91Y13lvVeG9V471VTaG/twjvDgAAAACoW4qKimLgwIHx3nvvxR577JGTOzds2BADBgyIKVOm5OQ+gFxbvnx5hTMNGjTIQwkAANR86XQ6BgwYkNXsJptsEmPHjk24CKjrioqKYsiQIfGPf/wj+vXrV6mzP/zwQxxxxBHxwAMPJFQHAAAAAAAAAAB1W1F1BwAAAAAAAAAAUHs0a9YsZs+eHQ888ECUlJRs9H3/s1z7u+++y0EdQG6tWLGiwpmGDRvmoQQAAGq+008/Pb799tusZm+88cZo1KhRwkUA/61169bx1FNPVXqh/4YNG2LQoEFx/fXXRyaTSagOAAAAAAAAAADqJou1AQAAAAAAAADIuVNOOSXmzZsXJ554YhQVbdxHVD777LO44IILclQGkDvvvvtuhTOW/QEAQMU++OCDeOCBB7Ka7dChQ5xzzjkJFwH8s1QqFUcddVQsWLAgdtttt0qdveyyy+K8886LdDqdUB0AAAAAAAAAANQ9FmsDAAAAAAAAAJCI7bffPkaNGhXffPNNPPvss3HNNddEnz59olmzZpW+a/jw4fHcc88lUAlQdYsXL65wpnHjxnkoAQCAmu2www7LauFsKpWKCRMm5KEI4Ke1b98+pk6dGj169KjUudtvvz1OOumkKC8vT6gMAAAAAAAAAADqFou1AQAAAAAAAE0T9F0AACAASURBVABI1Oabbx69e/eOK6+8MiZOnBhff/11fPDBBzFq1KhK3XPqqafGt99+m1AlQOWcfvrpWc21atUq4RIAAKjZ7rvvvpg/f35WsyeccELssMMOCRcB/HuNGzeOSZMmxdFHH12pc2PGjIlDDz00vv/++4TKAAAAAAAAAACg7rBYGwAAAAAAAACAvEqlUvGzn/0sTjzxxEin03HxxRdndW7RokXRpEmTSKfTCRcC/GsfffRRdOjQIe69996s5vv06ZNwEQAA1Fw//PBDnHvuuVnNNmrUKEaMGJFwEUB2Ntlkk3jkkUfijDPOqNS5yZMnR48ePeLrr79OqAwAAAAAAAAAAOoGi7UBAAAAAAAAAKg2qVQqhg0bFt26dcv6TJcuXeLzzz9PsArgp1188cWx3XbbxYIFC7Kar1evXvTv3z/hKgAAqLl+/etfx5o1a7KaHT58eJSUlCRcBJC94uLiuOuuu+Lqq6+u1LnZs2fHvvvuG5988kkiXQAAAAAAAAAAUBdYrA0AAAAAAAAAQLWbOHFitG3bNqvZv//977HTTjvF2LFjE64C+G/z5s2Ltm3bxk033RTpdDrrc927d4+iIh/TAwCAnzJ79uwYP358VrO77757HHvssQkXAVReKpWKq666Ku65555IpVJZn3v//fejW7du8fbbbydYBwAAAAAAAAAAtZdv7AAAAAAAAAAAUO0222yzuO+++7KeX758efTv3z8GDRoU5eXlCZYBdd2oUaNi5513jkWLFlX67DXXXJNAEQAA1A5HHHFEZDKZCueKi4tjwoQJeSgCqLohQ4bE448/HqWlpVmf+eKLL6J79+7x0ksvJVgGAAAAAAAAAAC1k8XaAAAAAAAAAAAUhN69e8epp55aqTMPPPBA9O/fPzZs2JBQFVCXjRs3LgYMGJDVsr//rXv37rHvvvsmUAUAADXf0KFD4/PPP89q9re//W1sueWWCRcBbLyjjjoqnn322dh0002zPvPtt9/GQQcdFOPGjUuwDAAAAAAAAAAAah+LtQEAAAAAAAAAKBh//OMfo02bNpU6M378+LjmmmsSKgLqqh9++CFOOOGEKi3V3mKLLeKFF15IoAoAAGq+ZcuWxdChQ7Oabd68edx4440JFwHkzgEHHBDTpk2Lli1bZn3mhx9+iCOPPDKGDx+eYBkAAAAAAAAAANQuFmsDAAAAAAAAAFAwNttss3jwwQejXr16lTo3dOjQmDBhQkJVQF10zDHHxKpVqyp9rmPHjjF37twoLS1NoAoAAGq+fv36xbp167Kafeyxx6KoyFdfgJplt912i5dffjk6dOiQ9Zl0Oh2DBw+O6667rko/5AsAAAAAAAAAAOoany4EAAAAAAAAAKCg9OjRIx577LGoX79+pc6deOKJ8eGHHyZUBdQlc+bMiWeeeaZSZ0pKSuK6666L999/P1q3bp1QGQAA1GyTJk2KGTNmZDXbs2fPOOCAAxIuAkhGhw4d4uWXX47ddtutUucuv/zyOO+88yzXBgAAAAAAAACAClisDQAAAAAAAABAwTn88MPj73//e+y+++5Zn/n222/jqKOOitWrVydYBtQFQ4cOrdR8586dY+HChXHppZcmVAQAADVfOp2OE088MavZ0tLSePLJJxMuAkhWy5YtY+rUqZX+IQG33357nHHGGZFOpxMqAwAAAAAAAACAms9ibQAAAAAAAAAACtIOO+wQr776avznf/5n1mfeeuutGDJkSGQymQTLgNpu6tSpWc/efvvt8fbbb8eWW26ZXBAAANQCZ599dixfvjyr2euuuy4aN26ccBFA8ho3bhyTJk2Ko48+ulLn/vznP8epp54aGzZsSKgMAAAAAAAAAABqNou1AQAAAAAAAAAoWKWlpXHDDTfE/fffn/WZUaNGxc9//vNYu3ZtgmVAbfb9999nNbd48eI455xzEq4BAICa79NPP40///nPWc1us802ccEFFyRcBJA/ZWVl8cgjj8QZZ5xRqXMjRoyIAQMGxPr16xMqAwAAAAAAAACAmstibQAAAAAAAAAACt7AgQNj3LhxWc//4x//iO233z6GDh0aq1atSrAMqI3S6XSFM8OGDYsWLVrkoQYAAGq+vn37ZvXn7FQqVan//w9QUxQXF8ddd90VV199daXOjR49Ok444YRYt25dMmEAAAAAAAAAAFBDWawNAAAAAAAAAECNcNhhh8Wll16a9fynn34aV155ZTRq1Cg6d+4cJ5xwQtx0000xderUKC8vT7AUqMnS6XRkMpkK5w4//PA81AAAQM03YsSImDdvXlazxxxzTOy8884JFwFUj1QqFVdddVXcc889kUqlsj732GOPxbHHHuvvNAEAAAAAAAAA4P9isTYAAAAAAAAAADXG0KFD48ADD6z0uXfeeSfGjBkTF198cRxwwAGx1VZbxRVXXBFffPFFApVATbZs2bKs5lq0aJFwCQAA1Hzl5eVx9tlnZzXbsGHDGDlyZMJFANVvyJAh8fjjj1fqzFNPPRVHHnlk/PDDDwlVAQAAAAAAAABAzVJUVJT9T7fPpw47NIttd2he3Rn/UqG2eW9V471VTaG/twjvrqoKtc17qxrvrWq8t6rx3qrGe6uaQn9vEd4dAAAAAEASiouL4+GHH46tt956o+5ZunRp/OEPf4htttkmTjrppJgzZ06OCoGabsmSJVnNNW7cOOESAACo+U444YRYvXp1VrN/+tOforS0NOEigMJw1FFHxfjx46NBgwZZn5k4cWL069cv1qxZk2AZAAAAAAAAAADUDKmr/3Rw5n9+sc32zWKrrX3ZBwAAgOzt0/bKaFivVXVnAAAAAAB1zOuvvx7dunWL8vLynN257777xm9/+9vo169flJSU5OxeoGaZNm1a7L///v92JpVKRTqdzk8QAADUUHPnzo1f/OIXkclkKpzdeeed480338xDFUBheemll6JPnz7x/fffZ33mgAMOiGeeeSYaNmyYYBkAAAAAAAAAABSua/78qyiq7ggAAAAAAAAAAKisPfbYI+6+++6c3jljxow4+uij42c/+1ncfPPN8e233+b0fqBmWLJkSYUzRUU+egcAABU5/PDDs1qqXVRUFBMmTMhDEUDh6d69e0yePDkaN26c9ZkpU6bEr371q1i5cmWCZQAAAAAAAAAAUNh8uwcAAAAAAAAAgBpp0KBBMWLEiKhXr15O7/3000/jwgsvjDZt2sR5550Xy5cvz+n9QGFbunRphTPFxcV5KAEAgJpr2LBhsXDhwqxmzzrrrGjbtm3CRQCFq2vXrvHiiy9GkyZNsj7z0ksvxUEHHRQrVqxIsAwAAAAAAAAAAAqXxdoAAAAAAAAAANRYJ598csyZMyf69u2b87u///77uO222+LnP/95zJo1K+f3A4Vp2bJlFc7keqE/AADUJitWrIjf/e53Wc02bdo0brvttoSLAArfHnvsEVOmTIlmzZplfWbmzJlxyCGHxOrVqxMsAwAAAAAAAACAwmSxNgAAAAAAAAAANdpOO+0UzzzzTMyYMSP23XffnN//5Zdfxi9/+csYPXp0zu8GCs/y5csrnCktLc1DCQAA1ExHHHFErFu3LqvZhx9+OIqKfLUFICJi1113jalTp0aLFi2yPvPKK69E//79s/7fXQAAAAAAAAAAqC18+hAAAAAAAAAAgFqhW7duMX369JgyZUoMHjw4OnfuHMXFxTm5e+3atXHiiSfGZZddFul0Oid3AoXJYm0AAKi6559/PqZOnZrV7H777RcHHXRQskEANUznzp1j6tSpseWWW2Z9ZtKkSTFw4EB/bwkAAAAAAAAAQJ1isTYAAAAAAAAAALVGKpWK/fffP+699954++234/vvv4/XX389br755ojY+GW4119/fRQXF8dLL70UmUwmF8lAgfnuu+8qnCkrK8tDCQAA1CzpdDqOO+64rGbr1asX48aNS7gIoGbq1KlTTJs2Ldq0aZP1mYceeiguvPBCf2cJAAAAAAAAAECdYbE2AAAAAAAAAAC1VllZWfziF7+I888/PzKZTHz66adx1VVXxRZbbLFR9+63337RpUuXGDVqVJSXl+eoFigE2SzWbtCgQR5KAACgZjn//PNj6dKlWc1effXV0aRJk4SLAGqujh07xvTp06Ndu3ZZn7n11ltj2LBhCVYBAAAAAAAAAEDhsFgbAAAAAAAAAIA6o1WrVnH11VfHwoULY8SIEbHLLrtU+a45c+bEb37zm2jXrl0MHTo0lixZksNSoLqsXLmywhmLtQEA4J99/vnnceedd2Y127Zt27jssssSLgKo+dq3bx/Tpk2L9u3bZ33m0ksvjeHDhydYBQAAAAAAAAAAhcFibQAAAAAAAAAA6pyysrI4+eSTY+7cuTFlypTo169fpFKpKt311VdfxZVXXhlbb711DBo0KN56660c1wL5tGrVqgpnGjZsmIcSAACoOQ455JBIp9MVzqVSqRg3blweigBqh3bt2sX48eOjRYsWWZ85/fTT46mnnkqwCgAAAAAAAAAAqp/F2gAAAAAAAAAA1FmpVCr233//ePrpp+O9997bqLvWrl0bDzzwQOyyyy7Rs2fPeOaZZ7JaKgYUljVr1lQ4s+mmm+ahBAAAaoYxY8bEm2++mdXs4YcfHrvttlvCRQC1S+fOnWP69OnRvHnzrObT6XQcd9xxMXXq1GTDAAAAAAAAAACgGlmsDQAAAAAAAAAAEdGxY8dIp9Nx2223RVHRxn2s5m9/+1scdthhsf3228edd94ZK1euzFElkLT333+/wpnGjRvnoQQAAApfeXl5nHbaaVnN1q9fP8aMGZNwEUDttP3228df//rXaNSoUVbza9eujcMOOyzmzp2bcBkAAAAAAAAAAFQPi7UBAAAAAAAAAOD/SKVSce6558bEiRNzsjj3ww8/jHPOOSfatGkTF1xwQXzyyScbHwkkKpVKVTjTtGnTPJQAAEDhGzBgQKxatSqr2bvuuivKysoSLgKovfbYY494+umno7S0NKv5lStXxsEHHxwffvhhwmUAAAAAAAAAAJB/FmsDAAAAAAAAAMD/cvDBB8fMmTNj++23z8l93333Xdxyyy3RoUOHOOqoo+Kll17Kyb1Abr311luRyWQqnNtnn33yUAMAAIVt3rx58eijj2Y1u+OOO8Ypp5yScBFA7dezZ8946KGHsvrBYBERS5YsiYMOOii+/PLLhMsAAAAAAAAAACC/LNYGAAAAAAAAAICf0KlTp3jjjTfixhtvjDZt2uTkznQ6HU8++WTst99+0adPn1i0aFFO7gVyY9SoUVnNHXnkkQmXAABA4TvssMOy+sE0RUVFMWHChDwUAdQN/fv3j7vvvjvr+Y8//jh69+4dK1asSLAKAAAAAAAAAADyy2JtAAAAAAAAAAD4F8rKyuKiiy6KBQsWxKOPPhpdu3bN2d1//etfY6eddopHHnkkZ3cCG+dvf/tbhTNNmzaNsrKyPNQAAEDhuvXWW+Pjjz/Oanbw4MHRvn37hIsA6pYhQ4bEtddem/X822+/HYceemisXr06wSoAAAAAAAAAAMgfi7UBAAAAAAAAAKAC9erVi2OOOSZeeeWVmDVrVhx//PFRUlKy0feuWLEijjvuuCguLo4pU6ZYbAPV7L333qtwpnPnznkoAQCAwvXdd9/FJZdcktVskyZN4u677064CKBuuuKKK+Lss8/Oen7GjBlx7LHHxrp16xKsAgAAAAAAAACA/MjpYu0VS9fE8qVrcnllzmirGm1Vo63qCrlPW9VoqxptVaOtarRVjbaqKeS2iMLuK+S29IZMdScAAAAAAOTVnnvuGaNHj45PPvkkLrvssmjatOlG35lOp6NHjx7RqFGj2HbbbaNv375x8cUXx1/+8peYNWtWfPfddzkoB/6dJUuWxKpVqyqc69OnTx5qAACgcB111FFRXl6e1ezo0aOjqCinX10B4P9IpVJx++23x3HHHZf1mQkTJsTgwYMjk/HZTwAAAAAAAAAAaraSXF624L2lkcpEbN6tTS6vzQltVaOtarRVXSH3aasabVWjrWq0VY22qtFWNYXcFlHYfYXcVl6+IaKsuisAAAAAAPKvdevW8Yc//CEuv/zyGD16dNx2223x7rvvbtSdmUwmPv744/j4449j4sSJ//Tv2rRpEzvuuOOP/3Tq1Cl+/vOfx+abb75RzwT+2+jRo7Oa+81vfpNwCQAAFK5p06bFCy+8kNXsPvvs4wfTACSsqKgo/vKXv8SyZcviueeey+rMgw8+GFtssUXcdNNNCdcBAAAAAAAAAEByiqo7AAAAAAAAAAAAarIGDRrE4MGDY968eTF58uTEloYtWrQoJk+eHLfddlucdtpp0b1792jWrFkccMAB8dRTT0Umk0nkuVBX/O9l9j+lfv36seWWW+ahBgAACk86nY7+/ftnNVtSUhLjxo1LuAiAiIjS0tJ44oknYq+99sr6zB//+EeLtQEAAAAAAAAAqNEs1gYAAAAAAAAAgBxIpVLRq1evmDhxYsyfPz/OPPPMaNCgQaLPzGQyMXXq1DjyyCOjZ8+e8eabbyb6PKjNsvnvp2PHjnkoAQCAwnTJJZfE119/ndXs5ZdfHs2bN0+4CID/0bBhw5g4cWJ06tQp6zMXX3xxjBgxIsEqAAAAAAAAAABIjsXaAAAAAAAAAACQY9tvv33cddddsWjRorjxxhvz8swpU6ZEjx49sl5yBvz/ysvLY+nSpRXO/fKXv8xDDQAAFJ4vv/wybrnllqxmt9pqq7j66quTDQLg/9GsWbN47rnnom3btlmfOfXUU2P8+PEJVgEAAAAAAAAAQDIs1gYAAAAAAAAAgIRsvvnmcdFFF8Xq1avjnHPOiaKiZD+us2zZsjj//PMTfQbURuPHj49MJlPh3AknnJCHGgAAKDyHHnpobNiwIavZJ598MuEaAP6Vtm3bxuTJk6NZs2ZZzafT6TjmmGNi+vTpCZcBAAAAAAAAAEBuWawNAAAAAAAAAAAJq1+/ftx+++0xffr0aN++faLPeuihh+L5559P9BlQ24wdO7bCmZKSkthrr73yUAMAAIVl7NixMWfOnKxmDz30UH9uBqhmO+ywQ0yaNCkaNmyY1fzatWvj0EMPjTfffDPhMgAAAAAAAAAAyB2LtQEAAAAAAAAAIE+6desWb775ZgwePDiKi4sTe865556b2N1QG82aNavCmdatW+ehBAAACsv69etj4MCBWc2WlZXFI488knARANnYc88946mnnop69eplNf/dd99F7969Y8GCBQmXAQAAAAAAAABAblisDQAAAAAAAAAAebTpppvGvffeG5999lkMGzYsjjnmmNhpp52itLQ0Z8/44IMPIpPJ5Ow+qO0WLVpU4cxee+2VhxIAACgsgwYNipUrV2Y1e+utt0aDBg0SLgIgW7169YpRo0ZFKpXKan7x4sXRq1ev+OqrrxIuAwAAAAAAAACAjVdS3QEAAAAAAAAAAFAXbbnllnHxxRf/+Ov169fHggUL4h//+Ee8++67P/4zf/78WL16daXuXr9+faxatSoaNWqU62yodWbPnh3r16+vcO7oo4/OQw0AABSO2bNnx8iRI7Oa3W677WLIkCEJFwFQWccee2wsXbo0zjrrrKzmFyxYEAcffHBMmzYtNttss4TrAAAAAAAAAACg6izWBgAAAAAAAACAAlBSUhLbbbddbLfddtGvX78ffz+dTsfChQt/XLT9/PPPx+TJkyu8b8WKFRZrQxZGjx5d4Uwqlfqn/y4BAKAuyPaHy6RSqZgwYULCNQBU1ZlnnhlLliyJa665Jqv5N998Mw477LB49tlno379+gnXAQAAAAAAAABA1RRVdwAAAAAAAAAAAPCvFRUVxTbbbBN9+vSJCy+8MJ577rlo2bJlheeWL1+ehzqo+aZMmVLhTNOmTaO0tDQPNQAAUBguu+yyWLhwYVazp5xySnTs2DHhIgA2xlVXXRVnnnlm1vPTp0+P4447LtavX59gFQAAAAAAAAAAVJ3F2gAAAAAAAAAAUMM0b968wpkVK1bkoQRqvg8++KDCmZ133jkPJQAAUBg+/vjjGDZsWFazjRs3jj//+c8JFwGwsVKpVNxxxx1x7LHHZn1m3Lhxseeee0Ymk0mwDAAAAAAAAAAAqsZibQAAAAAAAAAAqGFKS0srnFm+fHkeSqBm+/LLL2PNmjUVzh1yyCF5qAEAgMLQu3fvSKfTWc0++OCDUVJSknARALlQXFwcI0eOjF69emV9Zu7cuVFUVBQjR46MtWvXJlgHAAAAAAAAAACVY7E2AAAAAAAAAADUMHPnzq1wZsWKFXkogZpt5MiRWc2ddNJJCZcAAEBhuP766+ODDz7IanbPPfeMww8/POEiAHKptLQ0nnzyyejSpUulzg0YMCDatWsX1157bSxZsiShOgAAAAAAAAAAyJ7F2gAAAAAAAAAAUIN8//33Wc1t2LAh4RKo+f76179WONOgQYNo0aJFHmoAAKB6ffnll3HllVdmNVuvXr2YOHFiwkUAJKFRo0YxadKk+P/Yu9MgKwsz/9/36YVNAiKgKCIoOiQuAbe48jOICqKikXYb0BgjiUtM3LcgYNQYHY1IQHFMdDSKaICoCAqOuIwLLijiEtMogUSjsZFFEKGX0/8XUzp/ZzTn6WM/p7tPX9ebFNT3Of2ppyqlZXXf3a9fvwY9949//CPGjRsX22yzTZxyyimxePHilAoBAAAAAAAAACA3h7UBAAAAAAAAAKAFueuuuxLtdtxxx5RLoOV77bXXcm7+5V/+pQAlAADQ9IYMGRK1tbWJttddd11069Yt5SIA0tKtW7eYN29e9OzZs8HPbty4MW6//fbo379/DB48OGbNmhXZbDaFSgAAAAAAAAAA+GoOawMAAAAAAAAAQAtRX18fkyZNyrnbZJNNYueddy5AEbRcGzZsiJUrV+bcDRo0qAA1AADQtCZPnpzoF89E/PcvcvrpT3+achEAadtmm21i3rx5sdlmm+X9GfPnz4/hw4dHv379YtKkSbFu3bpGLAQAAAAAAAAAgK/msDYAAAAAAAAAALQQTzzxRLzxxhs5dyeddFJssskmBSiClmvmzJmJdieeeGLKJQAA0LRWrlwZ55xzTqJtaWlpzJs3L+UiAAplxx13jNmzZ0eHDh2+1ue8/fbbcdZZZ8XWW28d559/fixbtqxxAgEAAAAAAAAA4Cs4rA0AAAAAAAAAAC3EDTfckGj3k5/8JOUSaPlmzJiRc1NWVha77rprAWoAAKDpDBs2LGpqahJtx48fHz179ky5CIBC2nvvvWPmzJnRpk2br/1Za9asieuvvz769u0bFRUV8fTTT0d9fX0jVAIAAAAAAAAAwBc5rA0AAAAAAAAAAC3A/fffH7Nmzcq5Gzx4cOy4444FKIKW7cUXX8y56dWrVwFKAACg6dxxxx3x/PPPJ9r27ds3xowZk3IRAE1hyJAh8cILL8TOO+/cKJ+XzWZjxowZMXDgwCgtLY1x48bF66+/7sg2AAAAAAAAAACNJjN+ytDPvxulT7+usdU2nfL+sDUrP42oz0Tnru0aJa4xacuPtvxoy19z7tOWH2350ZYfbfnRlh9t+WnObRHNu685t+291WXxjXZbNnUGAAAAAEBRW7BgQeyzzz6Jtvfff38ceeSRKRdBy5bNZqNNmzZRV1f3T3cnnHBCTJ06tUBVAABQWOvWrYvu3bvHhg0bcm5LSkqisrIy+vbtW4AyAJpKXV1dPPjggzFhwoR46qmnGv3z+/XrFxUVFVFRURH9+/ePTCbT6F8DAAAAAAAAAIDid/kthzbuYW0AAABan317jY1Nyns0dQYAAAAAQFGqqqqKa6+9Nq677rpE+969e8c777wTpaWlKZdBy/b000/HwIEDc+7++Mc/xlFHHVWAIgAAKLxBgwbFE088kWh7wQUXxLXXXptuEADNysKFC+PGG2+MadOmRU1NTaN/ft++faOsrCwuv/zyGDBgQGy//fb+uyYAAAAAAAAAAIlcfsuhUdbUEQAAAAAAAAAAwBd99NFHcf3118fEiRPjk08+SfzcGWec4fgMJDB16tScm0wmE4cffngBagAAoPBmzpyZ+Kj21ltv7ag2QCu0++67x5133hnXXHNN3HzzzXHzzTfHihUrGu3z33nnnYiIOP744yMiokOHDrHLLrvEgAEDon///jFgwIDYZZddomPHjo32NQEAAAAAAAAAKB6Z8VOG1n/2hz79usZW23Rqyh4AAABamH17jY1Nyns0dQYAAAAAQFFYvXp13HDDDXHDDTfE2rVrG/TsJptsEsuXL4+uXbumVAfFY6eddoo333zzn266d+8eH374YYGKAACgcDZs2BDdunVL9IucMplMLF68OHbeeecClAHQnH366acxderUmDBhQrz++usF+ZqZTCa23377zw9tf/a/PXv2jEwmU5AGAAAAAAAAAACan8tvOTTKmjoCAAAAAAAAAABau7Vr18aECRPi+uuvjzVr1uT1GVdddZWj2pDQ0qVLc24GDBhQgBIAACi8ioqKREe1IyJ+/OMfO6oNQEREtG/fPn74wx/GKaecEvPnz48bbrghZs+enerXrK+vjyVLlsSSJUti+vTpn//9Zptt9oVD2/37949vfetb0aZNm1R7AAAAAAAAAABoPhzWBgAAAAAAAACAJrR+/foYOnRoPPvss3l/xsiRI+Oss85qxCooXsuXL48NGzbk3B1++OEFqAEAgMKaN29e4iOo3bt3j8mTJ6dcBEBLk8lkYvDgwTF48OCorKyMiRMnxu233x7r168vWMPKlStj/vz5MX/+/M//rry8PHbccccYMGDA58e2+/fvH5tttlnBugAAAAAAAAAAKJzM+ClD6z/7Q59+XWOrbTo1ZQ8AAAAtzL69xsYm5T2aOgMAAAAAoEWqra2No48+OmbNmpX3Zxx00EExe/bsaNOmsv05RgAAIABJREFUTSOWQfG64oorYuzYsTl3VVVV0a1btwIUAQBAYdTW1kbXrl3j448/zrnNZDLx/PPPx5577lmAMgBaulWrVsVvf/vb+M1vfhN/+9vfmjrnC7beeusYMGBA7LHHHjFo0KDYa6+9om3btk2dBQAAAAAAAADA13D5LYdGSVNHAAAAAAAAAABAa3Xttdd+raPa++23X8yYMcNRbWiAuXPn5tx07NjRUW0AAIrOyJEjEx3V/mzrqDYASXXp0iUuuOCCWLp0adx3330xbNiwKC8vb+qsiIh4991346GHHorx48fHAQccEF26dIlDDjkkrr766nj++eejtra2qRMBAAAAAAAAAMhDZvyUofWf/aFPv66x1TadmrIHAACAFmbfXmNjk/IeTZ0BAAAAANDi1NXVxbbbbht/+9vfGvxsmzZt4mc/+1lceeWVjmpDA3Xp0iVWr179Tze77757vPTSSwUqAgCA9D399NMxcODARNsuXbrEihUroqSkJOUqAIrZqlWr4sEHH4wZM2bE3Llzo7q6uqmTvtQ3vvGNOOCAA+LII4+MI488Mrp3797USQAAAAAAAAAA5HD5LYeG73IEAAAAAAAAAIAmMHfu3AYf1S4vL4/TTz893nnnnbj22msd1YYGWrduXc6j2hERBx54YAFqAACgMLLZbBx11FGJ9zNmzHBUG4CvrUuXLvH9738/Hnzwwaiqqoq77rorjjrqqGjbtm1Tp33B2rVr46GHHorRo0dHjx49YvDgwXHTTTfF+++/39RpAAAAAAAAAAD8E77TEQAAAAAAAAAAmsCtt96aeFtaWhqnnnpqVFZWxk033RRbb711imVQvK655ppEu5NOOinlEgAAKJzRo0fHRx99lGh71FFHxaBBg1IuAqC16dSpU4wcOTL++Mc/RlVVVdx///0xduzYGD58ePTu3bup8z6XzWZj/vz5ceaZZ0bPnj3j//2//xc33nhjg39BIgAAAAAAAAAA6cuMnzK0/rM/9OnXNbbaplNT9gAAANDC7NtrbGxS3qOpMwAAAAAAWpT3338/evXqFXV1dTm3J598cowZMyb69u1bgDIobrvttlu88sor/3RTXl4e1dXVBSoCAIB0vfLKK7H77rtHfX19zu03vvGNWLFiRbRp06YAZQDwP1atWhWLFy+OV199NV599dVYtGhRvPHGG7Fx48amTvvc3nvvHSNGjIgRI0bEtttu29Q5AAAAAAAAAACt2uW3HBplTR0BAAAAAAAAAACtze23357oqPbkyZPjjDPOKEARFL9sNhuLFy/Ouevdu3cBagAAIH3ZbDaGDRuW6Kh2RMQ999zjqDYATaJLly5xwAEHxAEHHPD539XU1ERlZWUsWrToCwe3P/zwwyZpXLBgQSxYsCAuuOCC2H333WPEiBFx8sknx5ZbbtkkPQAAAAAAAAAArZ3D2gAAAAAAAAAAUGB33HFHzs12220Xp512WgFqoHW44447Eh20HzFiRAFqAAAgfeeee2588MEHibYHH3xwHHbYYSkXAUBy5eXlsdNOO8VOO+0UI0eO/PzvP/jgg8+PbH92cPutt96KbDZbsLaFCxfGwoUL46qrroqxY8fG+eefHyUlJQX7+gAAAAAAAAAAOKwNAAAAAAAAAAAFtWrVqqisrMy5Gz16tGMs0IhuueWWRLvzzz8/5RIAAEjfW2+9Fb/5zW8Sbdu3bx/3339/ykUA0Dh69OgRPXr0iCFDhnz+d59++mm88cYb/+fg9scff5xqyyeffBIXXXRRLF68OG677bZo06ZNql8PAAAAAAAAAID/4bA2AAAAAAAAAAAU0PLlyxPtTj755HRDoBXJZrPx8ssv59xtvfXW0a1btwIUAQBAuoYOHRrZbDbR9vbbb48OHTqkXAQA6Wnfvn3ssccesccee3z+d/X19bFs2bKYM2dOvP766zF//vxEv/AwH3fffXesWLEipk+fHh07dkzlawAAAAAAAAAA8EUOawMAAAAAAAAAQDPUo0ePpk6AovGHP/whampqcu5GjBhRgBoAAEjXmDFjEv9Sp/322y+OO+64lIsAoPAymUxsu+22ceaZZ37+d++++248/vjj8fjjj8djjz0Wf/3rXxvt682dOzcGDx4cs2fP9ovbAAAAAAAAAAAKoKSpAwAAAAAAAAAAoDXJZDI5N3369Ek/BFqRSZMmJdpddNFFKZcAAEC6li9fHldffXWibdu2bWPOnDkpFwFA87H11lvHiSeeGLfddlssW7YsFi9eHFdccUX079+/UT7/hRdeiP333z/xL7gAAAAAAAAAACB/DmsDAAAAAAAAAEAzU19f39QJUFRefPHFnJsePXrElltuWYAaAABIzyGHHBLZbDbRdtKkSdGpU6eUiwCgecpkMrHLLrvEmDFjYtGiRbFkyZL41a9+FXvuuefX+tw///nPsd9++8Xrr7/eSKUAAAAAAAAAAHyZkub6M3irP/o0Vn30aVNnfKXm2ua95cd7y09zf28R3l2+mmub95Yf7y0/3lt+vLf8eG/5ae7vLcK7AwAAAADgy2UymZwbh7Wh8cyaNSs2btyYc3fkkUcWoAYAANJzzTXXRGVlZaLtbrvtFqeeemrKRQDQcmy//fZx0UUXxQsvvBB/+ctf4vrrr4999903r8967733YuDAgfH00083ciUAAAAAAAAAAJ8paa4/hLf0zx/Fsrc+auqMr9Rc27y3/Hhv+Wnu7y3Cu8tXc23z3vLjveXHe8uP95Yf7y0/zf29RXh3AAAAAAB8ubq6upyb5vo9PdASTZgwIdHukksuSbkEAADS849//CPGjBmTaFteXh5z585NuQgAWq4+ffrEueeeG88880y8++67MXHixOjbt2+DPmP16tVx8MEHx6xZs1KqBAAAAAAAAABo3UqaOgAAAAAAAAAAAFqTJ554Iucmm82mHwKtxHPPPZdz07179+jdu3cBagAAIB1DhgyJ2traRNtrrrkmunXrlnIRABSHnj17xllnnRVvv/12zJ49u0HPbtiwIb73ve/F7bffnlIdAAAAAAAAAEDr5bA2AAAAAAAAAAAU0GuvvZZzs/nmmxegBIrfY489Fp9++mnO3eGHH16AGgAASMdNN90Ur776aqLtjjvuGOecc07KRQBQnIYNGxaVlZWx7bbbJn6mrq4uTjnllPjVr34V9fX1KdYBAAAAAAAAALQuDmsDAAAAAAAAAECBbNy4Mf74xz/m3O26664FqIHid/311yfaXXLJJSmXAABAOlauXJn4UHZpaWnMmzcv5SIAKG477LBDPPPMM9G/f/8GPXfJJZfEueeeG9lsNqUyAAAAAAAAAIDWxWFtAAAAAAAAAAAokLlz58bq1atz7kaMGFGAGih+Tz31VM7NZpttFjvssEMBagAAoPEddthhUV1dnWh72WWXRc+ePVMuAoDit+WWW8aTTz4ZBxxwQIOemzBhQpx44omJ/9kNAAAAAAAAAMBXc1gbAAAAAAAAAAAK5J577sm56dq1axx88MEFqIHi9uyzz8Ynn3ySczdkyJAC1AAAQOP7/e9/HwsWLEi03W677WLcuHEpFwFA69G5c+d45JFH4uijj27Qc1OnTo3hw4fHunXrUioDAAAAAAAAAGgdHNYGAAAAAAAAAIAC+OSTT+LBBx/MuauoqIjy8vICFEFx+/73v59od/HFF6dcAgAAjW/dunXxox/9KNG2pKQkHnnkkZSLAKD1adeuXdx3332J/5n8mblz58aBBx4YVVVVKZUBAAAAAAAAABQ/h7UBAAAAAAAAAKAAZs2aFevXr8+5O+GEEwpQA8Wturo6li1blnPXuXPn+Pa3v51+EAAANLLhw4fHhg0bEm3PPffc2GGHHVIuAoDWqbS0NKZMmRKXXXZZg5578cUXY//994/ly5enVAYAAAAAAAAAUNwc1gYAAAAAAAAAgAKYNm1azk3Pnj1j4MCBBaiB4jZ+/Piora3NuRs8eHABagAAoHHdf//98fjjjyfa9uzZM/7t3/4t5SIAaN0ymUz84he/iEmTJkUmk0n8XGVlZey7777x+uuvp1gHAAAAAAAAAFCcHNYGAAAAAAAAAICUrV69Oh5++OGcu+OOOy5KSnxLD3xdU6ZMSbS7+OKLUy4BAIDGtWHDhhg1alSibSaTiTlz5qRcBAB85swzz4xp06ZFeXl54mf+/ve/x8CBA+Ppp59OsQwAAAAAAAAAoPj4KTwAAAAAAAAAAEjZzJkzo7q6OufuhBNOKEANFLcHHnggVq1alXPXo0eP2HPPPQtQBAAAjeeYY46JTz75JNF29OjR8e1vfzvlIgDg/+/YY4+Nhx9+ODp27Jj4mdWrV8fBBx8cDz74YIplAAAAAAAAAADFxWFtAAAAAAAAAABI2cyZM3Nutt9++9h9990LUAPF7dJLL020O//881MuAQCAxvXoo4/GQw89lGjbvXv3uPnmm1MuAgC+zODBg+PJJ5+MzTffPPEzGzZsiKOPPjpuu+22FMsAAAAAAAAAAIqHw9oAAAAAAAAAAJCyhQsX5tyccMIJkclkClADxesvf/lLvPnmmzl3bdu2jXPOOacARQAA0Dhqa2vjmGOOSbTNZDIxa9asKCnxIyMA0FR22223eOaZZ2K77bZL/ExdXV388Ic/jKuvvjrq6+tTrAMAAAAAAAAAaPl8lyQAAAAAAAAAAKSsqqoq52bIkCEFKIHidvbZZyfaVVRUODIIAECLMmrUqFizZk2i7fHHHx977bVXykUAQC7bb799PPPMM9G/f/8GPXfppZfGOeecE9lsNqUyAAAAAAAAAICWz08GAQAAAAAAAABAimpqaqKuri7nbtdddy1ADRSv6urqePjhh3PuMplM/PrXvy5AEQAANI5nn3027rvvvkTbTTfdNO68886UiwCApHr06BFPPvlkHHDAAQ167sYbb4xRo0ZFdXV1SmUAAAAAAAAAAC2bw9oAAAAAAAAAAJCi9evXJ9q1a9cu5RIobldccUXU1NTk3O2xxx6x+eabF6AIAAC+vmw2G8OHD4/6+vpE+5kzZ0ZZWVnKVQBAQ3Tu3DkeeeSROProoxv03D333BNHHHFErFu3LqUyAAAAAAAAAICWy2FtAAAAAAAAAABIUZLD2u3atYuSEt/KA1/HzTffnGj361//OuUSAABoPD/60Y/io48+SrQdPnx4DBo0KOUiACAf7dq1i/vuuy9+/OMfN+i5efPmxYEHHhhVVVUplQEAAAAAAAAAtEx+Gg8AAAAAAAAAAFL06aef5tx06NChACVQ3FauXJlz06NHj9h///0LUAMAAF/fokWL4rbbbku07dixY/zhD39IuQgA+DpKS0vj5ptvjrFjxzbouRdffDH233//WLZsWTphAAAAAAAAAAAtkMPaAAAAAAAAAACQovXr1+fcJDkIDHy16urqqK+vz7k755xzClADAABfXzabjWHDhiX699yIiKlTp0abNm1SrgIAvq5MJhOXX355TJ48OTKZTOLnKisrY7/99ovXXnstxToAAAAAAAAAgJajrKQk+TdfFFLfb3aNqG+ebRER232zW1MnfCnvLT/eW36a+3uL8O7y5b3lx3vLj/eWH+8tP95bfry3/Hl3AAAAAABERNTV1SXabdy4Mdq2bZtyDRSn9957L9Fuyy23TLkEAAAax3nnnRfvv/9+ou3gwYPjiCOOSLkIAGhMZ5xxRnTv3j1GjRoV1dXViZ75+9//HgMHDoxZs2bFwIEDUy4EAAAAAAAAAGjeMuOnDK3/7A99+nWNrbbp1JQ9AAAAtDD79hobm5T3aOoMAAAAAIBma8WKFdG9e/ecu6uuuiouvfTSAhRB8amtrY22bdtGNpv9p7uDDjooHn300QJVAQBAfiorK+Nb3/pWzn+/jYho3759rFixIjp06FCAMgCgsc2fPz+OOuqoWLt2beJn2rVrF/fee28MHz48xTIAAAAAAAAAgObr8lsOjZKmjgAAAAAAAAAAgGLWrVu36Nu3b87dz3/+8/j4448LUATFp6ysLLbZZpucu//8z/+MysrKAhQBAED+hgwZkuiodkTE7373O0e1AaAFO/DAA+OJJ56IzTffPPEzGzZsiO9973vxu9/9LsUyAAAAAAAAAIDmzWFtAAAAAAAAAABI2cEHH5xod9ZZZ6VcAsVryJAhiXb9+vWLdu3axY477hinn356rFixIuUyAABIbty4cbFs2bJE23322SdOOOGEdIMAgNTttttu8cwzz8R2222X+JlsNhunnnpqXH311VFfX59iHQAAAAAAAABA8+SwNgAAAAAAAAAApCzpYe0777wzpk2blnINFKef/OQnibcbN26MP/3pTzFlypTo3bt3LFy4MMUyAABIZvny5XHVVVcl2rZp0ybmzJmTchEAUCjbb799PPPMMzFgwIAGPXfppZfG2WefHdlsNqUyAAAAAAAAAIDmyWFtAAAAAAAAAABI2eGHHx69evVKtD3ttNNi+fLlKRdB8dl5552jQ4cODX5u/fr18Z3vfCduv/32FKoAACC5IUOGRF1dXaLtpEmTYtNNN025CAAopB49esQTTzwR3/3udxv03MSJE2PkyJFRXV2dThgAAAAAAAAAQDPksDYAAAAAAAAAAKSsTZs2cc011yTarlmzJkaNGhW1tbUpV0HxGTBgQF7PZbPZOOWUU2L69OmNXAQAAMlcd9118ec//znRdsCAATF69OiUiwCAptC5c+d4+OGHY8SIEQ16btq0aXH44YfH2rVrUyoDAAAAAAAAAGheHNYGAAAAAAAAAIACOOGEE2LkyJGJtk8//XRcffXVKRdB8Tn55JO/1vMXXXRR44QAAEADfPjhh3HJJZck2paVlcXcuXNTLgIAmlK7du3i3nvvjdNOO61Bzz366KNx4IEHRlVVVUplAAAAAAAAAADNh8PaAAAAAAAAAABQIJMnT44+ffok2l5++eWxYMGCdIOgyIwePTqOPfbYvJ9funRpLFy4sBGLAAAgt0GDBkVtbW2i7a9+9avYfPPNUy4CAJpaaWlp3HTTTTFu3LgGPffSSy/FfvvtF8uWLUsnDAAAAAAAAACgmXBYGwAAAAAAAAAACqRz585x1113RUlJ7m/bqauri5EjR8bHH39cgDIoHvfee2/84Ac/yPv5888/vxFrAADgn5s4cWK8+eabibbf/OY347zzzku5CABoLjKZTIwfPz5uuummyGQyiZ9bsmRJ7LvvvrF48eIU6wAAAAAAAAAAmpbD2gAAAAAAAAAAUED77bdfjBkzJtF26dKlMXHixJSLoPjcdttt8ZOf/CSvZ5ctW9a4MQAA8BU+/PDDxL/YpbS0NObNm5dyEQDQHJ1++ulx3333RZs2bRI/8/7778d3v/vdePnll1MsAwAAAAAAAABoOg5rAwAAAAAAAABAgV122WWx9957J9rOnTs35RooTr/5zW9i2bJlMX78+Nhnn32iU6dOiZ5bu3ZtymUAAPDfDjnkkKipqUm0HTNmTPTq1SvlIgCguaqoqIhHHnkkvvGNbyR+ZtWqVXHQQQc5rg0AAAAAAAAAFCWHtQEAAAAAAAAAoMDKysri7rvvTnQE5bnnnouPP/64AFVQfHr37h3jxo2LZ599NtasWZPomerq6pSrAAAgYvLkyfHqq68m2vbp0yfGjx+fbhAA0OwNGjQonnzyydhiiy0SP+O4NgAAAAAAAABQrBzWBgAAAAAAAACAJrDddtvF5MmTc+7q6upiyZIlBSiC4rVhw4bYc889E2379u2bcg0AAK3dihUr4pxzzkm0LSkpiXnz5qVcBAC0FLvuums888wzsd122yV+xnFtAAAAAAAAAKAYOawNAAAAAAAAAABNZNSoUYl2m2++ecolULwWL14cPXr0iJdeeinR/rDDDku5CACA1m7YsGFRU1OTaHvRRRfFDjvskHIRANCS9O3bN5599tkYMGBA4mc+O6791ltvpVgGAAAAAAAAAFA4DmsDAAAAAAAAAEATWbVqVaKdw9qQnylTpsSuu+4aa9asSfzMj3/84xSLAABo7W677bZ48cUXE2379OkTv/zlL1MuAgBaoi222CKefPLJGDRoUOJnVq1aFRUVFbF+/foUywAAAAAAAAAACsNhbQAAAAAAAAAAaCIffPBBzk2XLl2ibdu2BaiB4jJnzpw444wzIpvNJn6mS5cu0atXrxSrAABozT7++OM444wzEm1LSkpi3rx5KRcBAC1Zp06dYs6cObHTTjslfuaNN96Is88+O8UqAAAAAAAAAIDCcFgbAAAAAAAAAACaSJLD2j169ChACRSXdevWxdFHHx319fUNeu6OO+5IqQgAACIOPfTQ2LhxY6LteeedFzvssEPKRQBAS9euXbtYtGhRHHPMMYmfufXWW+Pee+9NsQoAAAAAAAAAIH2Nelh79UefxqqPPm3Mj2w02vKjLT/a8tec+7TlR1t+tOVHW3605UdbfppzW0Tz7mvObdm6hh2kAAAAAADgfzisDem44IILEh8s/MxBBx0URxxxREpFAAC0dlOnTo1nn3020XbrrbeOa6+9NuUiAKBYlJWVxd133x0VFRWJnxk9enS88847KVYBAAAAAAAAAKSrUQ9rL/3zR7HsrY8a8yMbjbb8aMuPtvw15z5t+dGWH2350ZYfbfnRlp/m3BbRvPuac1t1dV1TJwAAAAAAtFj/+Mc/cm4c1oaGyWazceeddzbomQMPPDAefvjhlIoAAGjt1q1bFz/84Q8TbUtKSuLRRx9NuQgAKDbl5eUxderUGDFiRKL92rVr4/jjj4/q6uqUywAAAAAAAAAA0tGoh7UBAAAAAAAAAIDkXnjhhZybLbbYogAlUDwmT54c69evT7TNZDJx1VVXxWOPPRZlZWUplwEA0FoNHz48NmzYkGh75plnxje/+c2UiwCAYlReXh733HNP4v1LL70UF198cYpFAAAAAAAAAADpcVgbAAAAAAAAAACayFNPPZVz06NHjwKUQPH45S9/mWiXyWTiqaeeiksvvTTlIgAAWrOZM2fG448/nmi75ZZbxoQJE1IuAgCKWXl5eVRVVcVWW22VaH/DDTfEQw89lHIVAAAAAAAAAEDjc1gbAAAAAAAAAACaQH19fdTU1OTc9e7duwA1UBwee+yx+OCDDxJtV65cGfvvv3/KRQAAtGYbNmyIE088MdE2k8nEnDlzoqTEj3kAAF9Pt27dYurUqYn/veL73/9+vPvuuylXAQAAAAAAAAA0Lt9xCQAAAAAAAAAATWDp0qVRVVWVc/ed73ynADVQHM4777xEu7PPPjs23XTTlGsAAGjtjjrqqFi/fn2i7ejRo2PAgAEpFwEArcUBBxwQ48aNS7RduXJl/Ou//mvU1tamXAUAAAAAAAAA0Hgc1gYAAAAAAAAAgCbw7LPP5txsvvnmse222xagBlq+9evXx+LFi3PuysrK4uqrry5AEQAArdns2bNj7ty5ibbdu3ePm2++OeUiAKC1+fnPfx6DBg1KtP2v//qv+MUvfpFyEQAAAAAAAABA43FYGwAAAAAAAAAAmsBPf/rTnJt99903MplMAWqg5Zs6dWrU19fn3A0bNizatWtXgCIAAFqr6urqOP744xNtM5lMzJ49O0pK/HgHANC4SktL46677oru3bsn2l955ZUxf/78lKsAAAAAAAAAABqH77wEAAAAAAAAAIACW7lyZaxevTrnbp999ilADRSHl19+OdHupptuSrkEAIDW7thjj41169Yl2o4aNSr23HPPlIsAgNZqq622ijvvvDPRtr6+PkaOHBkffvhhylUAAAAAAAAAAF+fw9oAAAAAAAAAAFBg11xzTaKdw9qQ3JIlSxLtevbsmXIJAACt2WOPPRYPPPBAou1mm20W//Ef/5FuEADQ6g0dOjQuuOCCRNsPPvggTjrppMhmsylXAQAAAAAAAAB8PQ5rAwAAAAAAAABAAb333nsxceLEnLsOHTrEHnvsUYAiKA5//etfc2723XffApQAANBa1dbWxogRIxLvH3jggSgp8WMdAED6rrrqqthrr70SbefOnRvXXXddykUAAAAAAAAAAF+P78AEAAAAAAAAAIACuuKKK2LDhg05dyNGjIj27dsXoAiKw4oVK3Ju+vbtW4ASAABaq5EjR8aaNWsSbY899tjYf//9Uy4CAPhv5eXlMW3atOjcuXOi/c9//vNYsGBBylUAAAAAAAAAAPlzWBsAAAAAAAAAAApkyZIl8dvf/jbnrrS0NC677LICFEHxWLt2bc7NTjvtVIASAABao6eeeiruu+++RNvOnTvH3XffnXIRAMAX9enTJ373u98l2tbW1sbxxx8fq1atSrkKAAAAAAAAACA/DmsDAAAAAAAAAECBjB07Nurq6nLuTj311Nhhhx0KUATFobq6OmpqanLudttttwLUAADQ2mSz2fje976XeD9jxowoKytLsQgA4MuNGDEizjjjjETb5cuXx6mnnhr19fUpVwEAAAAAAAAANJzD2gAAAAAAAAAAUACLFi2KadOm5dy1b98+xo4dW4AiKB6vvvpqot1ee+2VcgkAAK3RySefHCtXrky0HT58eAwePDjlIgCAr3b99ddH//79E21nzpwZN998c8pFAAAAAAAAAAAN57A2AAAAAAAAAAAUwKWXXppo97Of/Sy22mqrlGuguLz44os5N6WlpdGpU6cC1AAA0Jo8//zzcddddyXaduzYMf7whz+kXAQA8M+1a9cu7r333thkk00S7c8999xYtGhRylUAAAAAAAAAAA3jsDYAAAAAAAAAAKTsySefjIcffjjnbtNNN40LL7ywAEVQXF577bWcm6SHggAAIKlsNhtHHHFE1NfXJ9pPmzYt2rRpk3IVAEBu/fr1i5tuuinRduPGjXHcccfF+vXrU64CAAAAAAAAAEjOYW0AAAAAAAAAAEhRfX19XHLJJYm2F198cXTp0iVcP2FSAAAgAElEQVTlIig+lZWVOTebbbZZAUoAAGhNTj/99Kiqqkq0PeSQQ+Kwww5LuQgAILmTTjopTjrppETbysrKmDRpUspFAAAAAAAAAADJOawNAAAAAAAAAAApmjVrVjz33HM5d1tttVWcddZZBSiC4vPuu+/m3PTs2bMAJQAAtBaLFi2KW2+9NdG2Q4cO8cADD6RcBADQcJMnT45+/fol2k6cODGy2WzKRQAAAAAAAAAAyTisDQAAAAAAAAAAKdm4cWMceeSRibZjx46NDh06pFwExamqqirnpm/fvgUoAQCgNchms3HooYdGfX19ov0dd9wR7dq1S7kKAKDhOnbsGPfee2+0bds25/a9996LF154oQBVAAAAAAAAAAC5OawNAAAAAAAAAAApGTt2bKLd9ttvH6ecckrKNVC81q1bl3Ozyy67FKAEAIDW4Oyzz44PPvgg0fa73/1uVFRUpFwEAJC//v37xw033JBoO3369JRrAAAAAAAAAACSyYyfMrT+sz/06dc1ttqmU94ftmblpxH1mejctV2jxDUmbfnRlh9t+WvOfdryoy0/2vKjLT/a8qMtP825LaJ59zXntr23uiy+0W7Lps4AAAAAAGh25s+fHwcddFDU19fn3E6dOjVOOOGEAlRBccpkMjk38+bNi4MPPrgANQAAFLO33nordtppp8hmszm37dq1i6qqqujYsWMBygAA8ldfXx8lJSU5d3369ImlS5cm+u9xAAAAAAAAAABpufyWQ6OsMT+w82btG/PjGpW2/GjLj7b8Nec+bfnRlh9t+dGWH2350Zaf5twW0bz7mnNbSalvjAcAAAAA+N+qqqpi1KhRiY5q9+/fP4477rgCVEHr1rt376ZOAACgCBxyyCGJjmpHRNx6662OagMALUImk4l77rkn5y+AXLZsWbz88sux++67F6gMAAAAAAAAAODL5f4V4gAAAAAAAAAAQGL19fXxgx/8IN5///1E+1/+8pdRUuLbeCBt5eXlTZ0AAEALd+GFF8bf/va3RNt99tknRo0alXIRAEDjOfzww6N9+/Y5d9OnTy9ADQAAAAAAAADAP+cn8gAAAAAAAAAAoBHdeOONMXv27ETbAw88MA499NCUi4CIiJqamqZOAACgBVuyZElcf/31ibZt27aNOXPmpFwEANC4OnbsmOi/V0+fPj3q6+sLUAQAAAAAAAAA8NUc1gYAAAAAAAAAgEaycOHCuPDCCxNtN91007jtttsik8mkXAVERFRXVzd1AgAALdjQoUMjm80m2k6aNCk23XTTlIsAABpfRUVFzs3bb78dr732WgFqAAAAAAAAAAC+msPaAAAAAAAAAADQCNauXRvHH3981NTUJNr/9re/jd69e6dcBXwm6f83AQDgfxs/fnwsXbo00XaPPfaIU089NeUiAIB0HHbYYdG2bducu+nTpxegBgAAAAAAAADgqzmsDQAAAAAAAAAAjeDMM8+Mt99+O9H2tNNOixEjRqRcBK1HJpPJuamtrS1ACQAAxWb58uVx5ZVXJtqWl5fHww8/nHIRAEB6OnXqFIccckjOncPaAAAAAAAAAEBTc1gbAAAAAAAAAAC+pt///vfx+9//PtF25513jl//+tcpFwH/W01NTVMnAADQAh1yyCFRV1eXaHvDDTdEt27dUi4CAEhXRUVFzs2f/vSnePPNNwtQAwAAAAAAAADw5RzWBgAAAAAAAACAr6GysjJOP/30RNv27dvHtGnTon379ilXQetSX1+fc+OwNgAADXXNNddEZWVlou23v/3tOPPMM1MuAgBI3xFHHBHl5eU5dzNmzChADQAAAAAAAADAl3NYGwAAAAAAAAAA8rRx48Y4/vjj45NPPkm0v/HGG2OnnXZKuQpal9ra2kS76urqlEsAACgm77//fowZMybRtqysLObNm5dyEQBAYXTp0iUOOuignLvp06cXoAYAAAAAAAAA4Ms5rA0AAAAAAAAAAHm6+OKL45VXXkm0PeaYY+LUU09NuQhan6uuuirRrn379imXAABQTA4++ODEv8Tl6quvji222CLlIgCAwqmoqMi5Wbx4cSxZsqQANQAAAAAAAAAA/5fD2gAAAAAAAAAAkIfZs2fHhAkTEm179+4d//7v/x6ZTCblKmh9Jk+enHOTyWRi7733LkANAADFYMKECfHGG28k2n7rW9+K888/P+UiAIDCOvLII6O0tDTnbsaMGQWoAQAAAAAAAAD4vxzWBgAAAAAAAACABnrvvffi5JNPTrQtLS2Ne+65JzbddNN0o6AVevTRR6OqqirnbosttoiysrICFAEA0NJ9+OGHceGFFybalpaWxty5c1MuAgAovK5du8agQYNy7qZPn16AGgAAAAAAAACA/8thbQAAAAAAAAAAaKAxY8bEihUrEm2vvPLK2GeffVIugtbpoosuSrT76U9/mnIJAADFYujQoVFTU5NoO27cuOjVq1fKRQAATaOioiLnZuHChfGXv/ylADUAAAAAAAAAAF/ksDYAAAAAAAAAADTABx98EHfffXei7UEHHRQXXnhhykXQOmWz2Vi8eHHOXZs2beKCCy4oQBEAAC3dlClT4pVXXkm07du3b1x22WUpFwEANJ2jjjoqSkpy/wjqzJkzC1ADAAAAAAAAAPBFDmsDAAAAAAAAAEADPP7441FTU5Nz171797jzzjsTHR4BGu7FF1+Murq6nLvDDz88ysrKClAEAEBLtnLlyvjZz36WaFtSUhJz585NuQgAoGltscUWMXDgwJy76dOnF6AGAAAAAAAAAOCL/NQeAAAAAAAAAAA0wIIFCxLt7rzzzthyyy1TroHWa8aMGYl2EydOTLkEAIBiMGzYsKiurk60veiii6Jv374pFwEANL2KioqcmwULFsS7775bgBoAAAAAAAAAgP/hsDYAAAAAAAAAADTAc889l2g3dOjQlEugdXv66adzbsrLy6Nnz54FqAEAoCW744474vnnn///2LvzOKsLev/jn3Ng2BkQuOACWC64oYSICppRESiKkiBEqZh6gdQs09xwI0zLxK0rahqakqmA+wJyuS6XRE1E+WkJBrihssi+M5z5/dG1m17gfOcw3zMzzPP5ePCI5X0OL76Ph48H6cxnEm3bt28f11xzTcpFAADVw4knnpho9/DDD6dcAgAAAAAAAADwRQ5rAwAAAAAAAABAQuvWrYuZM2fm3T311FNFqIHabc6cOXk3hx9+eBFKAACoyVauXBnDhg1LtM1mszFlypSUiwAAqo9dd901jjjiiLy7CRMmFKEGAAAAAAAAAOB/ZcvLqzphy5Z/ti6WfbauqjO2qrq2eW6F8dwKU92fW4RnV6jq2ua5FcZzK4znVhjPrTCeW2Gq+3OL8OwAAAAAAHZEr7/+epSVlW1zk8lk4sgjjyxSEdRea9asybtp1qxZEUoAAKjJjjvuuNiwYUOi7bnnnhsdOnRIuQgAoHoZMGBA3s20adPik08+KUINAAAAAAAAAMA/ZMur6WXtebM/i/fe+ayqM7aqurZ5boXx3ApT3Z9bhGdXqOra5rkVxnMrjOdWGM+tMJ5bYar7c4vw7AAAAAAAdkQvv/xy3s0BBxwQpaWlRaiB2i2TyeTd7LvvvkUoAQCgpnrwwQfjv//7vxNtd9111xg9enTKRQAA1c+JJ56Yd1NeXh6PPPJIEWoAAAAAAAAAAP4hW9UBAAAAAAAAAABQU0yfPj3vplu3bkUoAUpKSvJu6tevX4QSAABqorVr18YPf/jDRNtMJhPPPPNMZLM+BQMAqH3at28fhx56aN7dxIkTi1ADAAAAAAAAAPAPPqoTAAAAAAAAAAASevnll/NuHNaG4qhXr17ezfLly4tQAgBATXT88cfHunXrEm2HDRsWBx10UMpFAADV14ABA/Junn/++Vi8eHERagAAAAAAAAAAHNYGAAAAAAAAAIBEPvzww1iwYEHencPaUBwNGjTIu1mxYkURSgAAqGkee+yxmDp1aqJt69at49Zbb025CACgeuvfv3/eTS6Xi0cffbQINQAAAAAAAAAADmsDAAAAAAAAAEAiL7/8ct5N8+bNo0OHDkWoAZIc1l65cmURSgAAqEnWr18fP/jBDxJtM5lMPP3005HN+tQLAKB222OPPaJz5855dxMnTixCDQAAAAAAAACAw9oAAAAAAAAAAJDI9OnT824OP/xwB9egSBo1apR3s2rVqiKUAABQkwwcODDWrFmTaHvqqadGly5dUi4CAKgZBgwYkHczderUWLp0aRFqAAAAAAAAAIDazmfxAQAAAAAAAABAAkkOa3fr1q0IJUBEssPaSQ8mAgBQO0yZMiWeeOKJRNuWLVvG2LFjUy4CAKg5khzWLisri8cff7wINQAAAAAAAABAbeewNgAAAAAAAAAA5LFhw4Z4/fXX8+4OP/zwItQAERFNmjTJu3FYGwCAz5WVlcVJJ52UaJvJZOLxxx+PbNanXAAAfK5Dhw5x4IEH5t1NnDixCDUAAAAAAAAAQG3nozwBAAAAAAAAACCP119/PTZu3LjNTSaTicMOO6xIRUDTpk3zbtatW1eEEgAAaoKTTz45VqxYkWg7aNCg6N69e8pFAAA1z4ABA/Junn322cR/7wIAAAAAAAAAKJTD2gAAAAAAAAAAkMf06dPzbvbff/9o1qxZEWqAiIjS0tK8m/Xr1xehBACA6m7atGnx4IMPJto2b9487rvvvpSLAABqpv79++fdbNy4MZ588ski1AAAAAAAAAAAtZnD2gAAAAAAAAAAkEeSw9rdunUrQgnwuebNm+fdbNiwoQglAABUZ7lcLvr165d4P2HChKhbt26KRQAANdf+++8f++67b97dhAkTilADAAAAAAAAANRmDmsDAAAAAAAAAEAeSQ5rH3744UUoAT6X5LD2Z599VoQSAACqszPPPDPx3wv79esX3/72t1MuAgCouTKZTAwYMCDvbtKkSbF69eoiFAEAAAAAAAAAtZXD2gAAAAAAAAAAsA0ffvhhLFiwIO+uW7duRagBPteyZctEOwd8AABqrxkzZsQ999yTaNu0adN48MEH0w0CANgBJDmsvX79+rjqqqvSjwEAAAAAAAAAai2HtQEAAAAAAAAAYBveeuutvJtmzZrFvvvuW4Qa4HOHHnpoot29996bcgkAANVRLpeLY489NsrLyxPt//SnP0W9evVSrgIAqPkOOuig2GuvvfLuxo4dG7lcrghFAAAAAAAAAEBt5LA2AAAAAAAAAABsw5IlS/JuVqxYEdmsD8WBYuratWvUrVs37278+PFFqAEAoLo599xzY+HChYm2vXr1imOPPTblIgCAHUMmk4n+/fvn3S1btiweeuihIhQBAAAAAAAAALWRz+YDAAAAAAAAAIBtWLFiRd7NoEGDilAC/KtsNht77LFH3t3MmTOLUAMAQHXy1ltvxZgxYxJtGzVqFI888kjKRQAAO5YBAwYk2l122WWxadOmlGsAAAAAAAAAgNrIYW0AAAAAAAAAANiG5cuX5900a9asCCXAlx155JF5NytWrIhFixYVoQYAgOrimGOOifLy8kTbe+65Jxo1apRyEQDAjqVLly5x0EEH5d3NnTs3fv/73xehCAAAAAAAAACobRzWBgAAAAAAAACAbVixYkXejcPaUDVmzJiRaJfN+lA5AIDa4uc//3l89NFHibZHHXVUnHTSSSkXAQDseDKZTIwcOTLRduTIkbF27dqUiwAAAAAAAACA2sZnCwEAAAAAAAAAwDY4rA3VU1lZWbz99tt5d40bN45WrVoVoQgAgKr27rvvxg033JBo26BBg3jqqadSLgIA2HGdcMIJcdhhh+Xdffrpp3HLLbcUoQgAAAAAAAAAqE3qZrOZqm7Yoj33bRlRXj3bIiL22Ld6fqKV51YYz60w1f25RXh2hfLcCuO5FcZzK4znVhjPrTCeW+E8OwAAAACAHUOSw9rNmzcvQgnwr0aPHh1lZWV5dx06dChCDQAA1cHRRx8duVwu0fb222+PJk2apFwEALDjymQy8atf/Sq++c1v5t3++te/jmHDhsVOO+1UhDIAAAAAAAAAoDaoW9UBW9OsRcOqTtimZi0bVHXCFnluhfHcClPdn1uEZ1coz60wnlthPLfCeG6F8dwK47kVzrMDAAAAANgxLF++PO+mWbNmRSgB/tWrr76aaNejR490QwAAqBauuuqqmDdvXqLtYYcdFkOGDEm5CABgx9ejR4/o3bt3TJ48eZu75cuXR+fOneO9994rThgAAAAAAAAAsMPLVnUAAAAAAAAAAABUZytWrMi7cVgbii/JP5sREZdeemnKJQAAVLUPP/wwrr766kTbevXqxdNPP51yEQBA7XHNNdck2r3//vvxwgsvpFwDAAAAAAAAANQWDmsDAAAAAAAAAMA2OKwN1dOqVavybvbee+9o1apVEWoAAKhKvXv3js2bNyfa3nzzzdGiRYuUiwAAao+DDz44Bg0alGh7yimnxLJly1IuAgAAAAAAAABqA4e1AQAAAAAAAABgGxzWhupp9erVeTdf/epXi1ACAEBVuv766+Nvf/tbom2nTp1i+PDhKRcBANQ+o0aNijp16uTdffjhhzF8+PAoLy8vQhUAAAAAAAAAsCNzWBsAAAAAAAAAALbBYW2ontasWZN3459NAIAd28KFC+OSSy5JtK1bt248++yzKRcBANROe++9d5x55pmJtg899FDcd999KRcBAAAAAAAAADs6h7UBAAAAAAAAAGArNm3aFGvXrs27c7wXim/9+vV5N2VlZUUoAQCgqvTu3Tvx3/muvfbaaN26dcpFAAC118iRI6Nly5aJtmeffXbMnTs35SIAAAAAAAAAYEfmsDYAAAAAAAAAAGzFypUrE+1KS0tTLgG+bNOmTXk3M2bMKEIJAABVYcyYMfHmm28m2u63335xwQUXpFwEAFC7tWnTJn7/+98n2q5evTpOPvlkXxgPAAAAAAAAACiYw9oAAAAAAAAAALAVK1asyLtp0qRJ1KlTpwg1wL9q0qRJ3k3Tpk2LUAIAQLEtXbo0zjvvvETbOnXqxOTJk1MuAgAgIuKEE06IYcOGJdq+/PLLcfXVV6dcBAAAAAAAAADsqBzWBgAAAAAAAACArUhyWLtZs2ZFKAG+rGPHjnk38+bNK0IJAADF1qdPn9i4cWOi7eWXXx7t2rVLuQgAgM+NHj069tlnn0TbUaNGxUsvvZRyEQAAAAAAAACwI3JYGwAAAAAAAAAAtsJhbai++vTpk3ezbt26WLhwYRFqAAAolj/84Q/xyiuvJNruueeeceWVV6ZcBADAv2rcuHHcf//9UVJSkneby+XiiCOOiI8++qgIZQAAAAAAAADAjsRhbQAAAAAAAAAA2AqHtaH6Gjx4cKLd/fffn3IJAADFsnLlyhg2bFiibTabjcmTJ6dcBADAlhx88MExatSoxPvBgwfHunXrUiwCAAAAAAAAAHY0DmsDAAAAAAAAAMBWPPbYY3k3DmtD1WjRokU0btw4727SpElFqAEAoBj69u0bGzZsSLQ9//zzY88990y5CACArbngggviG9/4RqLttGnTYtCgQVFWVpZyFQAAAAAAAACwo3BYGwAAAAAAAAAAtqJevXp5N61bty5CCbAle+21V97Nm2++WYQSAADSNn78+HjxxRcTbdu2bRvXXXddykUAAGxLnTp14t577038xSmfeOKJOPPMMyOXy6VcBgAAAAAAAADsCBzWBgAAAAAAAACArZgxY0beTadOnYpQAmzJ17/+9bybxYsXO8YDAFDDrV27NoYMGZJom8lk4plnnkm5CACAJNq3bx+333574v0f/vCHuPDCC6O8vDzFKgAAAAAAAABgR+CwNgAAAAAAAAAAbMHGjRtj1qxZeXddunQpQg2wJSeddFLeTS6Xi+eee64INQAApOW73/1urFu3LtH2rLPOio4dO6ZcBABAUt/73vfi5JNPTrwfPXp0XHfddSkWAQAAAAAAAAA7Aoe1AQAAAAAAAABgC956663YuHHjNjeZTCY6d+5cpCLgy4488sjIZvN/GNz48eOLUAMAQBqeeuqpePbZZxNt27RpE7fcckvKRQAAVNStt94aBxxwQOL9xRdfHHfddVeKRQAAAAAAAABATeewNgAAAAAAAAAAbMHFF1+cd9OhQ4coLS0tQg2wJdlsNtq0aZN3N23atCLUAABQ2TZu3Bjf+973Em0zmUw89dRTib7wCgAAxVVaWhqTJk2K9u3bJ37NsGHD4uGHH06xCgAAAAAAAACoySr1I0aXf7Yuln22rjLfstJoK4y2wmgrXHXu01YYbYXRVhhthdFWGG2Fqc5tEdW7rzq35TaXV3UCAAAAAEClW7FiRUyZMiXv7pBDDilCDbAtnTt3zruZN29eEUoAAKhsAwcOjNWrVyfannbaadGlS5eUiwAAKFTbtm1jypQp0apVq0T7XC4XgwcPjueeey7lMgAAAAAAAACgJqrUw9rzZn8W773zWWW+ZaXRVhhthdFWuOrcp60w2gqjrTDaCqOtMNoKU53bIqp3X3Vu27hxc1UnAAAAAABUuhEjRiTaOdoGVa9Pnz55N+vWrYtFixYVoQYAgMoyderUeOyxxxJtW7ZsGXfddVfKRQAAbK8OHTrEpEmTokmTJon2GzdujBNOOCFef/31lMsAAAAAAAAAgJqmUg9rAwAAAAAAAABATffKK6/EmDFjEm2/+c1vplwD5DN48OBEu/vvvz/lEgAAKktZWVkMGDAg0TaTycTjjz8e2axPjwAAqAm6dOkSjz32WNSrVy/RftWqVXH00UfHnDlzUi4DAAAAAAAAAGoSHzkKAAAAAAAAAAD/Y9OmTTF06NAoLy/Puz3ssMPia1/7WhGqgG1p0aJFNG7cOO/umWeeKUINAACV4dRTT43ly5cn2g4cODC6d++echEAAJXpW9/6Vtx///2RyWQS7RcvXhy9evWKBQsWpFwGAAAAAAAAANQUDmsDAAAAAAAAAMD/uPnmm2PWrFmJtjfccEPKNUBSe+65Z97Nm2++WYQSAAC218svvxwPPPBAom2zZs1i3LhxKRcBAJCG/v37x+233554//7770fbtm1jxowZKVYBAAAAAAAAADWFw9oAAAAAAAAAABD/OMpx5ZVXJtoOGzYsunfvnnIRkNTXv/71vJvFixdHLpcrQg0AAIXK5XLRt2/fKC8vT7SfOHFi1K1bN+UqAADSMnTo0Lj66qsr9JrDDjssbr31Vv+uDwAAAAAAAABqOYe1AQAAAAAAAACo9crLy+Pss8+OtWvX5t22adMmrr322iJUAUkNHDgw7yaXy8ULL7xQhBoAAAo1dOjQWLJkSaLt8ccfH9/+9rdTLgIAIG2XXnpp/OQnP0m837x5c5xzzjnRs2fPmD9/foplAAAAAAAAAEB15rA2AAAAAAAAAAC13sMPPxxPPfVUou1NN90UO+20U8pFQEUceeSRkc3m/3C4hx56qAg1AAAUYubMmTF27NhE2yZNmsT48eNTLgIAoBgymUzccMMNcfLJJ1fodc8991wceOCBMWbMmMjlcinVAQAAAAAAAADVlcPaAAAAAAAAAADUaitWrIgf//jHiba9e/eOQYMGpVwEVFQ2m402bdrk3U2bNq0INQAAVFQul4s+ffpEeXl5ov39998f9erVS7kKAIBiyWazMXbs2OjTp0+FXrdmzZo4++yzo2fPnvHee++lEwcAAAAAAAAAVEsOawMAAAAAAAAAUKtddtll8cknn+TdNWjQIMaMGROZTKYIVUBFde7cOe9m7ty5RSgBAKCifvrTn8ann36aaPud73wn+vbtm3IRAADFVlJSEuPHj4/u3btX+LXPPfdcdOzYMa655prYvHlzCnUAAAAAAAAAQHXjsDYAAAAAAAAAALXWq6++Grfeemui7ZVXXhl77LFHykVAofr06ZN3s27duli0aFERagAASOqdd95J/P/LGjZsGI8++mjKRQAAVJVGjRrFE088EQcccECFX7tmzZoYMWJEtGrVKu68885Yv359CoUAAAAAAAAAQHXhsDYAAAAAAAAAALXWL37xiygvL8+769ixY5x//vlFKAIKNWjQoES7+++/P+USAAAqonfv3pHL5RJt77777mjUqFHKRQAAVKUWLVrEf/3Xf8WRRx5Z0OuXL18eQ4cOjd133z1GjRoVS5YsqeRCAAAAAAAAAKA6cFgbAAAAAAAAAIBaacmSJfH0008n2t5xxx1RUlKSchGwPVq1apXoyOKUKVOKUAMAQBIXX3xxfPDBB4m2Rx55ZOIvpgIAQM3WunXreP755+O6666L+vXrF/QeixYtiiuuuCLat28fZ599dvz973+v5EoAAAAAAAAAoCrVreoAAAAAAAAAAACoCi+++GKUl5fn3Q0bNiy6d+9ehCJge+Vyubybjz76qAglAADkM3fu3PjNb36TaFu/fv146qmnUi4CAKA6qVOnTvz85z+P4447Lk477bR49dVXC3qfdevWxZgxY+K2226Lfv36xQUXXLDD/Dv/zZs3x6pVq2LlypX//LalH69duzbKy8u/8N9EPv9+0p9L+zWZTCaaNGkSpaWl0axZs2jWrNkXvv+vPy702DoAAAAAAAAAOxaHtQEAAAAAAAAAqJVeeOGFRLtrr7025RKgsrRq1Srv4ewkB/UBAEhf7969E31hlIiIMWPGRGlpacpFAABUR/vtt1/8+c9/jtGjR8cVV1wRGzduLOh9ysvL45FHHolHHnkkDjnkkDj44IPjmmuuiZYtW1Zycf6OtWvX5j2GneTHa9euLWp7dVG/fv2tHt3e1kHuz7/fsmXLaNiwYVX/MQAAAAAAAADYTg5rAwAAAAAAAABQKz3//PN5N127do2ddtop/RigUuyzzz55D2tns9ki1QAAsDWjRo2KuXPnJtp27do1Tj/99JSLAACozurWrRsXXXRRHHfcce9e3IIAACAASURBVHHaaafFa6+9tl3v99prr8Vrr70Wd955Z3Tt2jV69+4dvXv3jsMOOyzq1t3yp91u2LDhCweuCz2GvWrVqsRfYIYt27BhQyxevDgWL15c8Hvstttu0aFDh9hnn32iQ4cO//z2la98JUpKSiqxFgAAAAAAAIC0OKwNAAAAAAAAAECts3Tp0vh//+//5d1de+21RagBKsu7776bd7O1wzgAABTHggULYuTIkYm2JSUlMWnSpJSLAACoKQ444ICYPn16XHfddXHVVVfFpk2btuv9ysvL49VXX41XX301Ro0aFQ0aNIjmzZtH27Zto6ys7AuHsTdu3FhJfwqqgwULFsSCBQviueee+8LP161bN/bYY48tHt3eZZddIpPJVFExAAAAAAAAAF/mM4QAAAAAAAAAAKh1XnzxxSgvL9/mpqSkJLp161akIqAyfPDBB3k3derUKUIJAABb06tXr9i8eXOi7Y033hgtWrRIuQgAgJqkbt26cemll8bxxx8fZ555ZrzyyiuV9t7r16+PTz/9ND799NNKe09qlrKyspgzZ07MmTMnnnzyyS/8WuPGjb9waPvzw9t77713NG/evIqKAQAAAAAAAGovh7UBAAAAAAAAAKh1nn/++bybQw89NBo1apR+DFApVq9eHZlMJu/R/H/7t38rUhEAAF82evTo+Otf/5poe9BBB8XZZ5+dchEAADVVx44dY/r06TF58uS4/vrrY+rUqVWdxA5uzZo1MXPmzJg5c+b/+bXWrVtv8ej2nnvuGfXr16+CWgAAAAAAAIAdn8PaAAAAAAAAAADUOkkOa/fo0SP1DqDyjB49Ou9R7YiIo446qgg1AAB82aJFi+Liiy9OtK1bt248++yzKRcBAFDTZTKZOProo+Poo4+OmTNnxujRo+OBBx6IzZs3V3UatcyiRYti0aJFMW3atC/8fDabja985Svxne98J84444zo2rVrFRUCAAAAAAAA7HiyVR0AAAAAAAAAAADF9Mknn8Sbb76Zd+ewNtQst99+e95NJpOJc845pwg1AAB8We/evaOsrCzR9pe//GW0adMm5SIAAHYknTt3jnHjxsW8efPi/PPPj6ZNm1Z1EkQul4t58+bFHXfcEYceemj069cvZs2aVdVZAAAAAAAAADuEzFW3H13++Q++sk/L2LV9acFvtmLpuojyTDRr2aBS4iqTtsJoK4y2wlXnPm2F0VYYbYXRVhhthdFWmOrcFlG9+6pz2+G7Xh5NG+xS1RkAAAAAAIkNHDgwxo8fv81NSUlJLFu2LBo3blykKmB7TJ06NXr27Jl3t//++8fbb79dhCIAAP7VHXfcEcOHD0+03WeffeKdd95JuQgAgB3dihUr4s4774ybbropFixYUNU58E+ZTCYGDRoUI0eOjA4dOlR1DgAAAAAAAECNNPKOYyr3sDYAAAC1T/d2V0Tjkp2rOgMAAAAAIJGFCxfG3nvvHatWrdrm7ogjjohp06YVqQrYHi+99FIcccQRibY33nhj/PSnP025CACAf7V8+fJo06ZNbNy4Me+2Tp06MX/+/GjXrl0RygAAqA02bdoUDz30UFx//fXxxhtvVHVOKho3bhylpaXRtGnTL/zv599fvnx57LHHHhHxj6POn/v8+0l/Ls3XzJ8/P5o3bx4rVqzY4reVK1fGihUrYvPmzRV/QNVUnTp1YsiQIXHFFVfE7rvvXtU5AAAAAAAAADXKyDuOibpVHQEAAAAAAAAAAMVy6aWX5j2qHRHxjW98owg1wPZ68cUX49vf/naibTabjbPOOivlIgAAvuyYY45JdFQ7ImLEiBGOagMAUKlKSkriBz/4QXz/+9+P1157LZ5++umYPHlyTJ8+vUq76tev/4Xj14V+v0mTJlGnTp0q/bMUS3l5eaxdu3arR7e3dZD782+LFy+u6j/GP23evDnGjh0b9913XwwdOjRGjBgRu+yyS1VnAQAAAAAAANQYmatuP7r88x98ZZ+WsWv70qrsAQAAoIbp3u6KaFyyc1VnAAAAAADkNWHChDjppJMSbWfNmhUHHnhgykXA9pg6dWr07t07Nm/enGjfqVOneOONN1KuAgDgX913331x6qmnJtp+9atfjXnz5qVcBAAA/3DqqafGfffdV6HX1KlT558HrbfnIHbTpk2jXr16Kf3J2JZcLhcLFiyI2bNnx5w5c77wbf78+ZHL5aqsrUGDBnHOOefERRddFK1ataqyDgAAAAAAAICaYOQdx0Tdqo4AAAAAAAAAAIC0LV68OPFR7eOOO85RbajmJk2aFMcdd1zio9oRERdddFGKRQAAfNnq1atj6NChibbZbDYmT56cchEAAPyv2bNn5900adIkZs6c+c+D2A0aNIhMJlOEOtKSzWajXbt20a5du+jZs+cXfm3jxo0xb968mDNnzv85vP3pp5+m3rZ+/fq4/vrr44477ojzzjsvfvazn0WzZs1S/30BAAAAAAAAaiqHtQEAAAAAAAAA2KGtX78++vXrl2hbr169uPHGG1MuArbHE088Ef369YtcLpf4NQcccEAMHjw4xSoAAL6sb9++sX79+kTbn/3sZ7H33nunXAQAAP9r7ty5eTeHH3547LXXXkWooTqoV69e7LvvvrHvvvv+n19buXJlvPvuu184tv358e1Vq1ZVaseqVaviF7/4Rfz2t7+NCy+8MH784x9H48aNK/X3AAAAAAAAANgROKwNAAAAAAAAAMAOK5fLxZAhQ+Kll15KtD/vvPMcyYBq7KyzzorbbrutQq9p3LhxTJ48OaUiAAC2ZMKECfH8888n2rZt2zZ+85vfpBsEAABfsmzZsrybww8/vAgl1ASlpaXRpUuX6NKlyxd+vry8PBYuXPiFg9uff/vb3/62Xb/nsmXL4pJLLombbropLr300hg6dGg0aNBgu94TAAAAAAAAYEfisDYAAAAAAAAAADusESNGxEMPPZRo26ZNm7j00ktTLgIK8f7778fxxx8fs2bNqtDrmjZtGm+//XbstttuKZUBAPBl69evjyFDhiTaZjKZeOaZZ1IuAgCAL/rrX/8auVwu7+7YY48tQg01WSaTiZ133jl23nnnOOqoo77wa6tXr44bb7wxbrnllliyZEnBv8fChQvjJz/5SVx//fVx+eWXx2mnnRYlJSXbmw4AAAAAAABQ42WrOgAAAAAAAAAAANJw1113xa9+9avE+1/96ldRWlqaYhFQUWVlZXH66afHHnvsUeGj2qWlpTF79uxo165dSnUAAGxJ//79Y+3atYm2w4YNi44dO6ZcBAAAX/Tkk0/m3WQymTj00EOLUMOOqkmTJnH55ZfHvHnzYtSoUdGsWbPter8PP/wwhg4dGvvvv3/88Y9/jM2bN1dSKQAAAAAAAEDN5LA2AAAAAAAAAAA7nClTpsTw4cMT7/v16xdDhgxJsQioqHHjxsVOO+0Ud999d+RyuQq9tnnz5vHuu+/GLrvsklIdAABbMmnSpHj66acTbVu3bh233nprykUAAPB/TZs2Le+mtLQ0slmfgsv2a9q0aVx22WUxf/78uPTSS6Nx48bb9X5///vf4+STT45OnTrFU089VUmVAAAAAAAAADWP/6oPAAAAAAAAAMAO5a233ooBAwbE5s2bE+0PPvjguO+++yKTyaRcBiQxd+7cOOCAA+KUU06J1atXV/j1LVq0iHfffTdat26dQh0AAFuzcePGGDhwYKJtJpOJJ5980qFCAACqxF//+te8m913370IJdQmO+20U/zyl7+MefPmxXnnnRf169ffrvd7++2347jjjouhQ4fG+vXrK6kSAAAAAAAAoObwUagAAAAAAAAAAOwwPvnkkzj22GNj5cqVifbt2rWLJ598Mpo0aZJyGZDPxo0b45RTTom999470WGbLWnVqlW8++670apVq0quAwAgn8GDB8eqVasSbU855ZTo2rVrykUAALBlH3/8cd7N1772tSKUUBu1bt06brjhhpg7d24MHz486tatu13vd+edd0b37t1j7ty5lVQIAAAAAAAAUDM4rA0AAAAAAAAAwA5h7dq10bdv3/jggw8S7Zs2bRpPPfVU7LLLLimXAfmMHTs2WrRoEePGjYvy8vKC3qNNmzYxd+7caNGiRSXXAQCQzwsvvBAPP/xwom2LFi3i7rvvTrkIAAC2bO3atbFu3bq8ux49eqQfQ6222267xW233RazZ8+OIUOGRDZb+Kd8z5w5M7p06RKPPPJIJRYCAAAAAAAAVG8OawMAAAAAAAAAsEO47LLLYsaMGYm2derUiQkTJsSBBx6YchWwLe+8807ss88+ccYZZ8SaNWsKfp/27dvH3//+9ygtLa3EOgAAksjlcvHd73438f6RRx7ZroNxAACwPR544IFEu2OPPTblEviHPfbYI+6555546623YuDAgQW/z4oVK+LEE0+M888/PzZt2lSJhQAAAAAAAADVk49GBQAAAAAAAACgxps9e3b89re/Tby/7bbbolevXikWAdtSVlYWgwcPjv333z/mzJlT8Ptks9n44Q9/GPPnz48mTZpUYiEAAEmddtppsWzZskTbAQMGxFFHHZVyEQAAbFkul4szzjgj765evXrRunXrIhTB/9pvv/3iwQcfjJkzZ8Zxxx1X8PvccMMN0aNHj/joo48qsQ4AAAAAAACg+nFYGwAAAAAAAACAGu/CCy+MsrKyRNuLLroo/v3f/z3lImBr3njjjdh5553jgQceiPLy8oLf58ADD4w5c+bE2LFjI5v1oXAAAFXhlVdeiXHjxiXalpaWxp/+9KeUiwAAYOv69++faOeoNlXpa1/7WjzxxBMxffr06NmzZ0Hv8dJLL0Xnzp3j2WefreQ6AAAAAAAAgOrDZxMBAAAAAAAAAFCjPffcc/H4448n2p500klxzTXXpFwEbM3ll18eXbp0ic8++6zg92jatGncf//9MWvWrNhzzz0rsQ4AgIrI5XLRt2/fxF8sZfz48VG3bt2UqwAAYMtuueWWePTRRxNt991335RrIL/DDz88pkyZEs8991x07969wq9fsmRJHH300XHVVVfF5s2bUygEAAAAAAAAqFoOawMAAAAAAAAAUGPlcrk4//zzE207duwYf/jDHyKb9SEzUGxLliyJjh07xtVXXx25XK6g98hms3HmmWfG0qVLY/DgwZVcCABARZ111lmxePHiRNtjjz02evXqlXIRAABs2YwZM+K8885LvB85cmSKNVAxPXr0iGnTpsXVV19d4deWl5fHyJEj4+ijj45FixalUAcAAAAAAABQdXyWIAAAAAAAAAAANdZ9990XM2fOTLSdOHFiNGzYMOUi4MvGjx8fbdu2jbfffrvg9+jUqVPMmzcv7rzzzqhbt24l1gEAUIhZs2bF7373u0Tbxo0bx4QJE1IuAgCALVu5cmX06NEj8Rf8++pXvxrdu3dPuQoqJpPJxIgRI2LhwoXRs2fPCr/+P//zP6Nz584xbdq0FOoAAAAAAAAAqka2vLyqE7Zs+WfrYtln66o6Y6uqa5vnVhjPrTDV/blFeHaFqq5tnlthPLfCeG6F8dwK47kVpro/twjPDgAAAAAgbWvXro0RI0Yk2t50003RoUOHlIuAf5XL5eKkk06KgQMHxoYNGwp6j9LS0hg/fny88cYbsfvuu1dyIQAAhTrmmGOiPOEnI/zxj3+MBg0apFwEAABb1rNnz1i9enWibd26dWPKlCkpF0HhWrduHZMmTYorr7wyMplMhV778ccfR48ePWL06NGJ//8cAAAAAAAAQHWWra7/8XPe7M/ivXc+q+qMraqubZ5bYTy3wlT35xbh2RWqurZ5boXx3ArjuRXGcyuM51aY6v7cIjw7AAAAAIC03XzzzbFgwYK8u7322it+9KMfFaEI+NzSpUtjr732igkTJhT0+mw2G8OHD49ly5bFgAEDKrkOAIDtccEFF8THH3+caNuzZ8844YQTUi4CAIAte/HFF+Mvf/lL4v24ceNizz33TLEItl+dOnXiqquuikmTJkXLli0r9NrNmzfHBRdcECeeeGIsX748pUIAAAAAAACA4shWdQAAAAAAAAAAAFRUeXl53HXXXYm21113XdSrVy/lIuBzL730UrRt2zbmz59f0OsPPvjg+OCDD+K2226LbNaHuAEAVCdz5syJG2+8MdG2YcOG8dhjj6VcBAAAWzdixIjE2+HDh8egQYNSrIHK1atXr5g5c2Z069atwq999NFHo0uXLvH666+nUAYAAAAAAABQHHWrOgAAAAAAAAAAACpq7ty5MW/evLy7r3/969GvX78iFEHN8dZbb8Wf//znWLp0aaxYsSKWL18e5eXl0aFDhxgwYEDsvvvuBb/3kCFDYty4cZHL5Sr82vr168eIESPi8ssvL/j3BwAgXb179078d7277747GjVqlHIRAABsWVlZWbz88suJtp06dYrbbrst5SKofO3atYsXXnghLrroosRfBOlz8+bNi+7du8fNN98cQ4cOjUwmk1IlAAAAAAAAQDoc1gYAAAAAAAAAoMZ58803E+1Gjx7tEAD8j1wuF6effnrce++9UV5evsXNBRdcECUlJbHbbrtF586do3fv3tG/f/9o1arVNt/7rrvuihEjRsSiRYsKajvkkENi6tSpUVpaWtDrAQBI3+WXXx7vvfdeou0RRxwRgwYNSjcIAAC24T/+4z+irKws766kpCSmTZtWhCJIR0lJSdxwww1xxBFHxOmnnx4rV65M/NoNGzbE8OHDY9q0aXH77bdH48aNUywFAAAAAAAAqFwOawMAAAAAAAAAUOO8++67iXZdu3ZNuQRqhlmzZkWvXr1i4cKFebebNm2K9957L95777145JFHYvjw4dGwYcNo37597L777tGwYcPYdddd46OPPorp06fHkiVLCu7KZrNxzTXXxEUXXVTwewAAkL73338/rr322kTb+vXrx9NPP51yEQAAbNutt96aaPfoo49GkyZNUq6B9PXv3z86deoUAwYMSPwFaj83bty4mDFjRkycODH222+/lAoBAAAAAAAAKpfD2gAAAAAAAAAA1Djr16+v6gSoMe6+++4444wzory8vOD3WLduXcyePTtmz55daV0777xzvPDCC9GhQ4dKe08AANLRq1ev2Lx5c6LtmDFjorS0NOUiAADYulwuF3Pnzs27a9euXfTp06cIRVAce+21V0yfPj3OPffcuOuuuyr02r/97W/RtWvX+N3vfhff//73UyoEAAAAAAAAqDzZqg4AAAAAAAAAAICK2mmnnfJufNI//MNFF120XUe109C3b99YsGCBo9oAADXAr3/965gzZ06i7SGHHBKnn356ykUAALBtM2fOTPTvRM8444wi1EBxNWzYMO6888645557omHDhhV67Zo1a+IHP/hB/OhHP/JFbgEAAAAAAIBqz2FtAAAAAAAAAABqnCSHtZcvX16EEqjenn322Vi8eHFVZ/xTnTp14t57743HH388slkfvgYAUN0tXLgwLrvsskTbkpKSeOaZZ1IuAgCA/ObPn59od9FFF6VcAlVnyJAh8corrxT0BS5vv/32OOKIIxL/swQAAAAAAABQFXxmEgAAAAAAAAAANU7z5s3zbhzWhoif//znVZ3wT82aNYtZs2bFKaecUtUpAAAk1KtXrygrK0u0HT16dLRq1SrlIgAAyG/hwoV5N5lMJho0aFCEGqg6Bx54YLz22msxcODACr/29ddfj4MPPjgef/zxFMoAAAAAAAAAtp/D2gAAAAAAAAAA1DgOa0N+77//fsyaNauqMyIiolOnTvHxxx/H/vvvX9UpAAAkdOuttyb++2THjh3jxz/+ccpFAACQzKeffpp307Rp0yKUQNVr2rRpPPDAA/Hb3/42SkpKKvTa5cuXxwknnBAXXnhhbNq0KaVCAAAAAAAAgMI4rA0AAAAAAAAAQI2T5LD2smXLilAC1de5555b1QmRzWbjJz/5SbzxxhvRqFGjqs4BACChJUuWxHnnnZdoW7du3Xj22WdTLgIAgOSWLFmSd1O/fv0ilED1kMlk4pxzzolp06ZF+/btK/z63/zmN/Gtb30rPv744xTqAAAAAAAAAArjsDYAAAAAAAAAADVOksPay5cvL0IJVE8bN26Mp59+usp+/zp16sSJJ54YCxcujJtuuqnKOgAAKEyfPn1i06ZNiba/+MUvYpdddkm5CAAAkvvss8/ybho3blyEEqheDj300Hj99dejT58+FX7ttGnTonPnzjF16tQUygAAAAAAAAAqzmFtAAAAAAAAAABqnCSHtdetWxcbNmwoQg1UP1dccUWUlZXl3XXu3DnKy8ujvLw81qxZEw888ECccsopse+++0bDhg0r/PuWlJTEKaecEkuXLo2JEydGq1atCskHAKAKjR07Nv7yl78k2nbo0CEuueSSlIsAAKBili5dmnfjsDa1VcuWLeOJJ56Ia665JrLZin2a+aJFi+I73/lOjBo1KnK5XEqFAAAAAAAAAMnUreoAAAAAAAAAAACoqCZNmkQ2m837SfsvvfRSfPOb3yxSFVQfd9xxR6LdjTfe+M/vN2rUKAYNGhSDBg36588tWbIkJk6cGJMnT46ZM2fG4sWLY/PmzdGwYcMoLS2Nli1bxi677BJt27aNvn37xjHHHFPhQxwAAFQfK1eujLPOOivRNpvNxrPPPptyEQAAVNzKlSvzbkpLS4tQAtVTNpuNSy65JLp16xbf+973YuHChYlfW15eHldccUX8+c9/jnHjxvkCmwAAAAAAAECVcVgbAAAAAAAAAIAaJ5vNRrNmzWLZsmXb3J133nkxc+bMyGQyRSqDqvfggw/G8uXL8+523nnn+MY3vrHNTatWrWLYsGExbNiwysoDAKAaO/bYY2PDhg2JtpdccknsvvvuKRcBAEDFJTms3bx58yKUQPXWo0ePmDlzZgwePDheeOGFCr128uTJ0blz53jooYeiW7duKRUCAAAAAAAAbF22qgMAAAAAAAAAAKAQHTt2zLt5880342c/+1niw3CwI7jssssS7S688MKUSwAAqEkefPD/s3efYVaV9/6Hf3uaI11AgQg2PLYkamJXxByMgNhFbBGMClGIUewlsRAjMSrFCipq7GAUG1iwRbFGI7bYOyKglAEHGIeZPf8X559zck5i9prtrD3tvq8rlyT5PiufayUvMOx59rR45plnEm3XX3/9+N3vfpdyEQAA5GfFihU5N507dy5ACTR9PXr0iMceeyzOOuusep/9/PPPo2/fvjFx4sSoq6tLoQ4AAAAAAADg27lYGwAAAAAAAACAZmn//fdPtJs4cWKUl5fHLrvsEqeddlpMnz49FixYkHIdNI633norPvjgg5y78vLyOPHEEwtQBABAc7By5co46qijEm2Liopi1qxZKRcBAED+Vq1alXPjYm34HyUlJTF27NiYMWNGrLXWWvU6W1NTEyeddFIMGTIkli1bllIhAAAAAAAAwD9zsTYAAAAAAAAAAM3S0KFDo1OnTon3zz33XFx66aUxePDg6NGjR2y00UZxxBFHxFVXXRVz5syJmpqaFGuhMI4//vhEu0MOOSSKinx8DACA/7L//vsnunwwIuKEE06ITTbZJOUiAADIX1VVVc7NOuusU4ASaF722muvmDNnTmy33Xb1Pnv33XfHtttuG6+++moKZQAAAAAAAAD/zE9GAQAAAAAAAADQLK299tpx4YUX5n3+448/jttuuy2OP/74+PGPfxydOnWKfv36xW9+85t48MEHo7a2tgFrIX2VlZXx1FNP5dxlMpkYP358AYoAAGgOHnjggXj00UcTbb/3ve/FuHHjUi4CAIDvZvXq1Tk33bt3L0AJND/rr79+zJ49O/EXef6jDz74IHbccce4/vrro66uLoU6AAAAAAAAgP+ROX/ywP/+k8kNNu0S31uvQ2P2/LdlS1ZF1GWiY5fyxk75l5YtrmqSbd5bfry3/DT19xbh3eXLe8uP95Yf7y0/3lt+vLf8eG/5ay3vbude50bbUh8sBwAAAAAaR21tbWy33XYxZ86cBn/2dtttF1OmTIktt9yywZ8Nadhss83i3Xffzbnbeeed49lnny1AEQAATV11dXV06dIlKisrc24zmUy88sorsfXWWxegDAAA8ldcXBzZbPbfbmbMmBF77bVXgYqgeZo2bVoMHz480d8z/l9HHnlkXH311dGmTZsUygAAAAAAAIDWbsw1e0ZRY0d8m46d12ySF9D9XVNt897y473lp6m/twjvLl9Ntc17y4/3lh/vLT/eW368t/w09fcW4d0BAAAAABRCcXFxXH311ak8+6WXXoptttkmJkyYkMrzoaEsX748tt9++0SXakdEXH755SkXAQDQXAwZMiTxBWkjRoxwqTYAAM1Crku1IyLWXXfdApRA83bIIYfEyy+/HD/4wQ/qffamm26KHXbYIfGfXQAAAAAAAADUV5O9WBsAAAAAAAAAAJLYcccd45hjjknl2TU1NXHKKafEY489lsrz4buaPn16dOvWLV566aVE+/XWWy+22WablKsAAGgOHn300bj//vsTbddee+2YNGlSykUAAPDdVVRUJNr17Nkz5RJoGTbddNN48cUX48gjj6z32TfffDO23XbbuPPOO1MoAwAAAAAAAFo7F2sDAAAAAAAAANDsTZgwIX72s5+l8uy6urr42c9+FpWVlak8H/JRU1MT++23XwwePDiqqqoSnzvnnHNSrAIAoLmoqamJIUOGJNpmMpl44IEHoqjIjx8AAND0ff7554l2nTt3TrkEWo42bdrEjTfeGFOmTIny8vJ6na2srIxDDjkkLrnkkpTqAAAAAAAAgNbKJ1sBAAAAAAAAAGj22rdvH7fcckvcdNNN0bZt2wZ//pdffhl33HFHgz8X8vHiiy/GOuusE/fff3+9zrVt2zaGDx+eUhUAAM3J0KFDY9myZYm2hx9+0bu31gAAIABJREFUeOywww4pFwEAQMNIcrF2UVGRL46BespkMnHMMcfECy+8EBtvvHG9z59++ulxxhlnRF1dXQp1AAAAAAAAQGvkT/4BAAAAAAAAAGgRMplMDBs2LN5+++24/vrr45hjjonNN9+8wZ5//fXXN9izIF8nnHBC7LTTTrF06dK8zgIAwHPPPRfTpk1LtF1rrbXij3/8Y7pBAADQgObPn59zU1xcXIASaJm22mqrePnll2Pw4MH1PnvxxRfH8OHDo6amJoUyAAAAAAAAoLVxsTYAAAAAAAAAAC1Kr1694uijj44pU6bEW2+9FUuWLIkHH3wwzjnnnNh9992jXbt2eT33jTfeiLq6ugauhWQ+/fTT2HDDDeOKK67I63+HO+ywQ4wdOzaFMgAAmpNsNhv77rtv4t9T3n333VFSUpJyFQAANJwFCxbk3JSWlhagBFqujh07xp/+9KeYOHFivf+e8YYbboghQ4ZEVVVVSnUAAAAAAABAa+FibQAAAAAAAAAAWrS11lor9txzz/jtb38bjz32WFRUVMSrr74aV199dRxxxBHRu3fvRM9ZuXJlLFq0KOVa+GcTJkyI3r17xyeffJLX+U033TSefvrpho0CAKBZGjFiRCxevDjR9oADDoj//M//TLkIAAAa1pdffplzU15eXoASaNkymUyceOKJ8fTTT0fPnj3rdfbee++NPffcM5YvX55SHQAAAAAAANAauFgbAAAAAAAAAIBWpbi4OLbaaqsYOXJk3HLLLfHBBx/EggULEp3N92JjyEdlZWVst912cfLJJ0dtbW29z2cymTjttNPinXfeibKyshQKAQBoTubMmRM33nhjom379u1j6tSpKRcBAEDDS/JFMi7Whoaz0047xZw5c2LAgAH1OvfnP/85fvKTnyS6DB8AAAAAAADgX3GxNgAAAAAAAAAArV63bt1im222yblzsTaFsnz58thwww3j5Zdfzut8165d45VXXomLL764gcsAAGiOstls7LnnnlFXV5doP3XqVF/OAgBAs7RkyZKcm3bt2hWgBFqPrl27xoMPPhhnnHFGvc7NmTMn+vTp48/fAAAAAAAAgLy4WBsAAAAAAAAAACJiww03zLnxg/0UQk1NTfzwhz+MRYsW5XX+kEMOiYULF8bWW2/dwGUAADRXJ554YixcuDDRdsCAATFo0KCUiwAAIB0VFRU5Ny7WhoZXVFQUF110Udxxxx1RUlKS+Nz7778fu+yyS7z55psp1gEAAAAAAAAtkYu1AQAAAAAAAAAgIjbYYIOcm48//jj9EFq9nXbaKT777LN6n2vTpk3MnDkzpk6dGkVFPhoGAMB/eeedd+Lqq69OtG3Tpk3ce++9KRcBAEB6li9fnnPTsWPHApRA63TooYfGjBkzok2bNonPfPHFF9G3b994/vnnUywDAAAAAAAAWho/PQUAAAAAAAAAAJHsYu1JkyZFXV1d+jG0WgcccEC8/PLL9T7Xp0+f+Oqrr2LQoEEpVAEA0JwNGDAgstlsou1NN90U5eXlKRcBAEB6Kisrc246depUgBJovQYMGBCPP/54dO7cOfGZpUuXxk9/+tN4+OGHUywDAAAAAAAAWhIXawMAAAAAAAAAQCS7WDsi4ogjjojVq1enG0OrdPLJJ8e9995brzOlpaUxefLkmD17drRp0yalMgAAmqszzzwzPvvss0Tb3XbbLQ466KCUiwAAIF0rV67MuenSpUsBSqB123HHHWP27Nmx7rrrJj6zcuXK2GeffeKOO+5IsQwAAAAAAABoKVysDQAAAAAAAAAAkfxi7dtvvz2OPfbYqKurSzeIVuXyyy+PCRMm1OvMJptsEp9++mkce+yxKVUBANCcffjhh3HJJZck2paXl8eMGTNSLgIAgPStWrUq56Zr164FKAG22GKLePbZZ2OTTTZJfKampiZ+9rOfxZVXXpliGQAAAAAAANASuFgbAAAAAAAAAAAiYv3110+8vfHGG+P8889PL4ZW5b777ovRo0fX68yZZ54Z7777bvTo0SOlKgAAmrsBAwZENptNtJ08eXK0a9cu5SIAAEhfdXV1zk23bt0KUAJE/Nefvz3zzDOxzTbbJD5TV1cXv/rVr+K8887zRbcAAAAAAADAt3KxNgAAAAAAAAAARES7du1ijz32SLz/7W9/G9dee22KRbQGL730UgwePDjxxRCZTCauuuqq+P3vf59yGQAAzdkFF1wQH374YaLtDjvsEEceeWTKRQAAUBirV6/OufGFhVBYa6+9djzxxBPRr1+/ep377W9/G8cff3ziL40CAAAAAAAAWhcXawMAAAAAAAAAwP93ww03RKdOnRLvR44cGTNmzEixiJZs7ty50bdv36itrU185uKLL45Ro0alWAUAQHM3b968GDNmTKJtWVlZPPjggykXAQBA4SS5gNfF2lB4HTp0iJkzZ8aBBx5Yr3NXX311HH744VFdXZ1SGQAAAAAAANBcNejF2hWLV8XSxasa8pENRlt+tOVHW/6acp+2/GjLj7b8aMuPtvxoy09Tboto2n1NuS1bW9fYCQAAAAAADaZnz55xzTXXJN5ns9k4+OCD48UXX0yxipZo+fLlsdVWW0VVVVXiM7/85S/j1FNPTbEKAICWoH///om/vOWyyy6Lzp07p1wEAACFUV1dHXV1uT/b3KtXrwLUAP9XeXl53HnnnTF8+PB6nZs2bVrss88+sWLFipTKAAAAAAAAgOaoQS/W/ujdxfHJO4sb8pENRlt+tOVHW/6acp+2/GjLj7b8aMuPtvxoy09Tboto2n1Nua26OtkPYgIAAAAANBcHH3xwjB49OvF+1apVsffee8f777+fYhUtyauvvhodO3aMpUuXJj6z1157xZVXXpliFQAALcGECRPirbfeSrTdaqut4rjjjku5CAAACmf+/PmJduuuu27KJcC3KS4ujmuvvTbOOuusep2bNWtW7L777rF4cdP8uQoAAAAAAACg8Br0Ym0AAAAAAAAAAGgJJkyYEFOmTEm8X7RoUQwcODC++uqrFKto7mbOnBmbbrpp/OhHP6rXua222iruv//+lKoAAGgpvvzyyzjjjDMSbUtKSmLWrFkpFwEAQGHNnTs35yaTyURZWVkBaoBvk8lkYuzYsTFu3Lh6nXvxxRdj1113jc8//zylMgAAAAAAAKA5cbE2AAAAAAAAAAD8C8ccc0zMmDEjiouLE+0/+uijGDVqVMpVNDfZbDYuv/zy6N69e+y9997x3nvv1ev8uuuuG3/5y1+iqMhHvQAA+PcGDhwYq1evTrT9/e9/H+uss07KRQAAUFjz5s3LufH/tULTcfLJJ8dNN92U+M/iIiLefvvt2GWXXeLdd99NsQwAAAAAAABoDnwCAAAAAAAAAAAAvsVee+0VkydPTry/66674i9/+UuKRTQXVVVVMXr06OjQoUOceOKJsXDhwno/o0OHDvHmm29GWVlZCoUAALQk11xzTcyZMyfRdrPNNotTTz015SIAACi8JP8/bGlpaQFKgKSGDRsW99xzT5SXlyc+89lnn0WfPn3ir3/9a4plAAAAAAAAQFPnYm0AAAAAAAAAAPg3hg8fHuedd17i/YUXXphiDU3dwoULY/DgwdG+ffu47LLLYsWKFXk9Z4011ohXXnklOnXq1MCFAAC0NBUVFXHCCSck2hYXF8esWbNSLgIAgMaxYMGCnBtfZAhNzz777BOzZs2Kjh07Jj6zaNGi+MlPfhJPPvlkimUAAAAAAABAU+ZibQAAAAAAAAAAyOG8886LY445JtH2/vvvj9deey3lIpqampqaGDJkSPTo0SOmT58eNTU1eT+rqKgonnjiiejdu3cDFgIA0FLtueeeUV1dnWj7m9/8Jnr16pVyEQAANI7Fixfn3JSXlxegBKivXXfdNZ566qno1q1b4jOVlZUxcODAmD59eoplAAAAAAAAQFPlYm0AAAAAAAAAAMghk8nE5MmTY7vttku0v/DCC1MuoimprKyM9ddfP+66666oq6v7Ts/KZDIxderU2HnnnRuoDgCAluzWW2+NF154IdF2o402ivPPPz/dIAAAaESLFi3KuWnTpk0BSoB8bLXVVvHss8/GRhttlPhMdXV1DBkyJKZMmZJiGQAAAAAAANAUuVgbAAAAAAAAAAASKCkpiYceeijR9q677oq333475SKaguXLl8fGG28cX3zxxXd+VnFxcVx99dUxZMiQBigDAKClq6ysjBEjRiTaFhUVxaxZs1IuAgCAxlVRUZFz065duwKUAPnq3bt3PPPMM7HlllsmPpPNZmPEiBFx0UUXfecvQAUAAAAAAACaDxdrAwAAAAAAAABAQl26dInx48fn3NXV1cXYsWMLUERjqqioiI033jgWLlz4nZ+1+eabx5tvvhnHHXdcA5QBANAa7LvvvlFVVZVoe8opp0Tv3r1TLgIAgMa1bNmynJv27dsXoAT4Lnr06BFPPfVU9OnTp17nzjrrrDj11FMjm82mVAYAAAAAAAA0JS7WBgAAAAAAAACAevjFL34RXbt2zbm7/fbb4+OPPy5AEY1hyZIl8R//8R/x1Vdf5f2MTCYTu+66a/ztb3+Lt956KzbbbLMGLAQAoCWbPn16PPnkk4m2PXv2jIsvvjjlIgAAaHxff/11zs1aa61VgBLgu+rUqVM88sgjsffee9fr3Pjx4+Poo4+OmpqalMoAAAAAAACApsLF2gAAAAAAAAAAUA9t27aNU045Jecum83G5MmTC1BEoS1atCg22WSTWLRoUV7nS0tL4+CDD44FCxbE008/HVtssUUDFwIA0JJVVVXFsGHDEm0zmUw89NBDKRcBAEDTsGLFipwbF2tD89GmTZuYPn164r8H/rubbropDjzwwFi1alVKZQAAAAAAAEBT4GJtAAAAAAAAAACop1GjRkWnTp1y7m644Yb45ptvClBEofz9Uu3FixfX+2y7du3i1FNPjcrKypg2bVqss846KRQCANDSDR48ONGFgRERxx13XPzgBz9IuQgAAJqGJJfodu3atQAlQEMpLS2NG2+8MU466aR6nXvggQdiwIABsWzZspTKAAAAAAAAgMbmYm0AAAAAAAAAAKinDh06xIknnphzt2jRorjrrrsKUEQhLF++PDbZZJNYunRpvc517949rrrqqli2bFlccsklUVZWllIhAAAt3cMPPxwPPvhgom23bt3iyiuvTLkIAACajiRfdOlibWh+ioqKYty4cTF27Nh6nZs9e3bstttusWDBgpTKAAAAAAAAgMbkYm0AAAAAAAAAAMjD8OHDE+0mTZqUcgmF0rdv33pfqn3qqafG/PnzY9SoUVFU5ONaAADkr7q6Og4++OBE20wmEzNnzvR7UAAAWpXq6uqcm+7duxegBGhomUwmzjrrrLj22mvr9fe6r732WvTp0yc++uijFOsAAAAAAACAxuBTsgAAAAAAAAAAkIeePXvG0UcfnXP37LPPxhtvvFGAItJ0zjnnxGuvvZZ4X1RUFPfff39ccsklKVYBANCaHHbYYfH1118n2g4bNiy22WablIsAAKBpqa2tzbnp0aNHAUqAtIwYMSLuvPPOKCsrS3zmww8/jF122SVef/31FMsAAAAAAACAQnOxNgAAAAAAAAAA5GnkyJGJdpMmTUq5hDTNmTMnLrzwwsT7oqKieOCBB2KfffZJsQoAgNbk6aefjunTpyfadu7cOW644YaUiwAAoGnJZrORzWZz7tZdd90C1ABpGjx4cDz00EPRrl27xGcWLFgQffv2jWeeeSbFMgAAAAAAAKCQXKwNAAAAAAAAAAB52nbbbWPbbbfNubvlllvi66+/LkARDa26ujp23333qKurS7QvKiqKmTNnxqBBg1IuAwCgtchms7H//vsn3t9zzz1RVORHBQAAaF2WLFmSaLfeeuulXAIUQr9+/eLJJ5+Mrl27Jj6zbNmy6N+/f8ycOTPFMgAAAAAAAKBQfFoWAAAAAAAAAAC+g5EjR+bcVFZWxm233VaAGhravvvuG0uXLk20LS4ujocffjgGDhyYchUAAK3Jz3/+88S/Jx0yZEj07ds35SIAAGh6Pv/880S7Tp06pVwCFMq2224bzzzzTL0uzF+1alXst99+ceutt6ZYBgAAAAAAABSCi7UBAAAAAAAAAOA7OPTQQxNdxDFp0qSoq6srQBEN5YYbbohHHnkk8X7GjBmxxx57pFgEAEBr8+KLLya+7KtDhw5x++23p1wEAABN07x583JuioqKoqjIj9VCS7LpppvGs88+G5tvvnniM7W1tTF06NC4/PLLUywDAAAAAAAA0uYTAAAAAAAAAAAA8B20adMmjjzyyJy7119/PZ5//vkCFNEQ5s6dG8cee2zi/UUXXRQDBw5MsQgAgNYmm83GPvvsk/gLev70pz9FSUlJylUAANA0zZ8/P+emuLi4ACVAofXs2TNmz54dO+ywQ73OnXjiiXHVVVelVAUAAAAAAACkrUE/Ndt7sy4RdZmGfGSD0ZYfbfnRlr+m3KctP9ryoy0/2vKjLT/a8tOU2yKadl9Tbisr8wFzAAAAAIDjjjsuLrvsspy7SZMmxc4771yAIr6LbDYbu+66a9TU1CTab7/99nHGGWekXAUAQGszatSo+OqrrxJt99577+jfv3/KRQAA0HQtWLAg56asrKwAJUBj6NKlSzz22GMxePDgmDVrVuJzxx9/fKyxxhoxfPjwFOsAAAAAAACANGTOnzyw7u//ZINNu8T31uvQmD0AAAA0Mzv3OjfalnZv7AwAAAAAgEbXr1+/ePLJJ//tpqysLObNmxddu3YtUBX5GDFiREyZMiXRtm3btrFgwYJo165dylUAALQmr7/+emy99dZRV1eXc9u2bdtYsmSJSwIBAGjVRo8enfMLMDt37hyLFy8uUBHQGKqrq2PYsGExbdq0xGcymUzcdNNNMXTo0BTLAAAAAAAAgIY05po9o6ixIwAAAAAAAAAAoCUYOXJkzk11dXXceOONBaghX++9915cf/31ibaZTCbuu+8+l2oDANDgBg0alOhS7YiI2267zaXaAAC0eosWLcq5WXPNNQtQAjSmsrKyuO2222LUqFGJz9TV1cXPf/7zuPPOO1MsAwAAAAAAABqai7UBAAAAAAAAAKAB7L///tG9e/ecu2uuuSay2WwBisjHMccck/gCw1/84hex++67p1wEAEBrc+qpp8a8efMSbfv16xf77bdfykUAAND0LVmyJOembdu2BSgBGltxcXFceeWVcd555yU+k81m4/DDD4977703xTIAAAAAAACgIblYGwAAAAAAAAAAGkBpaWkMHz485+7DDz+MRx99tABF1Fc2m40XX3wx0XbDDTeMyZMnp1wEAEBr895778WECRMSbddcc8144IEHUi4CAIDmoaKiIuemffv2BSgBmoJMJhPnn39+XHHFFYnP1NbWxsEHHxwPPfRQimUAAAAAAABAQ3GxNgAAAAAAAAAANJBf/OIXUVSU+yM5kyZNKkAN9XX//ffH6tWrc+5KS0tj9uzZBSgCAKC1GTBgQGSz2UTbKVOmRJs2bVIuAgCA5mH58uU5Nx06dChACdCUHH/88TFu3LjE+9WrV8eBBx4Yjz/+eIpVAAAAAAAAQENwsTYAAAAAAAAAADSQXr16xd57751z98ADD8TcuXMLUER9DB06NNFu4sSJse6666ZcAwBAa3POOefEJ598kmi78847x+GHH55uEAAANCMrVqzIuVlrrbUKUAI0NSeffHJcffXVifdVVVWx7777+pJVAAAAAAAAaOJcrA0AAAAAAAAAAA1o5MiROTfZbDauu+66AtSQ1Pnnnx+VlZU5d5lMJkaNGlWAIgAAWpNPP/00fv/73yfarrHGGjFz5syUiwAAoHlJcrF2586dC1ACNEUjR46M8ePHJ96vXLkyBg0aFC+88EKKVQAAAAAAAMB34WJtAAAAAAAAAABoQP3794+NNtoo527KlCmxevXqAhSRy6WXXhpjxoxJtB02bFjKNQAAtEb9+/eP2traRNsrrrgiOnXqlHIRAAA0L998803Ozdprr12AEqCpOumkk2Ls2LGJ95WVlTFw4MB45ZVXUqwCAAAAAAAA8uVibQAAAAAAAAAAaEBFRUVx7LHH5tzNnz8/7rvvvgIUkUvSS7UjIs4+++wUSwAAaI3+8Ic/xHvvvZdo++Mf/zhGjBiRchEAADQ/SS7WXmeddQpQAjRlZ511Vpx77rmJ98uWLYs99tgj3njjjRSrAAAAAAAAgHy4WBsAAAAAAAAAABrYUUcdFWVlZTl3kyZNKkAN/84dd9wRlZWVibZdunSJTTbZJOUiAABak4ULF8ZvfvObRNvS0tJ45JFHUi4CAIDmqaamJuemR48eBSgBmrrzzz8/Tj/99MT7JUuWxO677x5vv/12ilUAAAAAAABAfblYGwAAAAAAAAAAGtjaa68dQ4YMybl74okn4t133y1AEd/mggsuSLy94oorUiwBAKA16t+/f6ILACMiLr744ujatWvKRQAA0Dxls9mcGxdrAxERmUwmLrroojjhhBMSn/nqq69i9913jw8++CDFMgAAAAAAAKA+XKwNAAAAAAAAAAApGDlyZKLd5MmTUy7h35k3b16iXZ8+feKwww5LuQYAgNbkqquuitdffz3R9vvf/36MHj065SIAAGieqqqqoq6uLueuV69eBagBmoNMJhMTJ06MY489NvGZ+fPnR79+/eKTTz5JLwwAAAAAAABIzMXaAAAAAAAAAACQgp133jl++MMf5tz98Y9/jJUrVxagiHytscYa8dRTTzV2BgAALciiRYvipJNOSrQtKSmJRx99NOUiAABovpJ+geK6666bcgnQnGQymbj66qvjyCOPTHxm7ty50a9fv/j8889TLAMAAAAAAACScLE2AAAAAAAAAACkIJPJxMiRI3PuKioqYtq0aQUo4l/JZDI5N6eddloUFfmoFQAADWfQoEGxevXqRNsxY8ZEjx49Ui4CAIDmK8kFt5lMJsrKygpQAzQnRUVFcf3118ehhx6a+MzHH38c/fr1i/nz56dYBgAAAAAAAOTip70AAAAAAAAAACAlRxxxRLRr1y7nbtKkSQWo4V9JcrF2XV1dAUoAAGgtbrjhhnjppZcSbTfeeOM4++yzUy4CAIDm7Ysvvsi58eWJwLcpLi6Om2++OQ444IDEZ95///346U9/Gl999VWKZQAAAAAAAMC/45MAAAAAAAAAAACQkvbt28cRRxyRc/fSSy/FX//61wIUkY9sNtvYCQAAtBDLly+PUaNGJdoWFRXFrFmzUi4CAIDmb8GCBTk3paWlBSgBmqvS0tKYOnVq7LXXXonPvPXWW7HHHnvEkiVLUiwDAAAAAAAAvo2LtQEAAAAAAAAAIEUjR45MtJs0aVLKJfwrmUwm58bF2gAANJS99947vvnmm0TbM844IzbccMOUiwAAoPlbuHBhzk1ZWVkBSoDmrKysLO6666746U9/mvjMa6+9FgMGDIhly5alWAYAAAAAAAD8Ky7WBgAAAAAAAACAFG255Zax884759zdfvvtUVFRUYAi/lGSi7Vra2sLUAIAQEs3bdq0mD17dqLteuutF2PHjk25CAAAWoZFixbl3JSXlxegBGjuysvL47777ou+ffsmPvPyyy/HoEGDorKyMsUyAAAAAAAA4P9ysTYAAAAAAAAAAKRs5MiROTerVq2Km2++uQA11JeLtQEA+K5WrlwZRx11VKJtUVFRPPLIIykXAQBAy7F48eKcmzZt2hSgBGgJ2rRpEzNmzIgdd9wx8Znnnnsu9tlnn1i5cmWKZQAAAAAAAMA/Kqqra+yEf61i8apYunhVY2d8q6ba5r3lx3vLT1N/bxHeXb6aapv3lh/vLT/eW368t/x4b/lp6u8twrsDAAAAAOB/HHTQQdGlS5ecu8mTJ0ddU/1ATwuVyWRybvx3AgDAd7X//vvHqlXJPq/xq1/9KjbbbLOUiwAAoOWoqKjIuWnXrl0BSoCWon379vHQQw/FNttsk/jMn//85zjggAOiqqoqxTIAAAAAAADg74qa6g99ffTu4vjkndzfEt5Ymmqb95Yf7y0/Tf29RXh3+Wqqbd5bfry3/Hhv+fHe8uO95aepv7cI7w4AAAAAgP9RXl4eRx99dM7d22+/HU899VQBivi7JBdr19bWFqAEAICW6oEHHohHH3000bZ79+4xfvz4lIsAAKBlWbZsWc5Nhw4dClACtCSdOnWKRx55JLbccsvEZ2bNmhVDhgyJ6urqFMsAAAAAAACAiIiixg4AAAAAAAAAAIDW4Nhjj020O/fcc1Mu4R9VVFTk3GSz2QKUAADQElVXV8fhhx+eaJvJZOLBBx+MoiIf8wcAgPqorKzMuenUqVMBSoCWpkuXLvHoo4/G5ptvnvjMjBkz4rDDDouampoUywAAAAAAAACfuAUAAAAAAAAAgALo3bt3DBgwIOfu2WefjY8++qgARUSESw0AAEjVkCFDEl3yFxFx9NFHx49+9KOUiwAAoOVZsWJFzk3nzp0LUAK0ROuss048/vjjsfHGGyc+M3369Bg2bFjU1tamWAYAAAAAAACtm4u1AQAAAAAAAACgQEaOHJlzk81mY+LEiQWo4csvv0y0W2+99VIuAQCgJXr88cfj/vvvT7Tt2rVrXHvttSkXAQBAy7Rq1aqcmy5duhSgBGipevToEU888URssMEGic/ccccdMXz48Mhms+mFAQAAAAAAQCvmYm0AAAAAAAAAACiQvfbaK3r16pVzd8MNN8TSpUsLUNS63XLLLYl2gwcPTrkEAICWpqamJg466KBE20wmEw888EAUFfl4PwAA5OObb77JuVlnnXUKUAK0ZL169YonnngievbsmfjMH//4xxg1alTU1dWlWAYAAAAAAACtk0/eAgAAAAAAAABAgZSUlMSJJ56Yc7dixYq45prfN/mdAAAgAElEQVRrClDUus2YMSPnpry8PHr37l2AGgAAWpKhQ4dGRUVFou2hhx4aO+64Y8pFAADQcq1evTrnxsXaQEPYcMMN4/HHH4/u3bsnPnPNNdfESSed5HJtAAAAAAAAaGAu1gYAAAAAAAAAgAIaPnx4tG/fPufuiiuuiOrq6gIUtV6vv/56zs3GG29cgBIAAFqS5557LqZNm5Zo26lTp7j55ptTLgIAgJatpqYm5+Z73/teAUqA1mCTTTaJxx9/PLp27Zr4zGWXXRZnnnmmy7UBAAAAAACgAblYGwAAAAAAAAAACqhjx44xfPjwnLsvvvgipk6dWoCi1mnlypWxZMmSnLvdd9+9ADUAALQU2Ww29t1338QXZd11111RUlKSchUAALRc2Ww20e+/XawNNKQtttgiHnvssVhrrbUSn7n44ovj9NNPT7EKAAAAAAAAWhcXawMAAAAAAAAAQIGdeOKJUVxcnHM3bty4xBfyUT/jxo1LtDvyyCNTLgEAoCUZMWJELF68ONF2v/3280UuAADwHS1atCjRbr311ku5BGhtttpqq3jkkUeiQ4cOic9ceumlcfLJJ0c2m02xDAAAAAAAAFoHF2sDAAAAAAAAAECBrb/++nHQQQfl3L3++uvx+OOPF6CodampqYlzzz035660tDR+9KMfFaAIAICWYM6cOXHjjTcm2rZr1y7uvPPOlIsAAKDlmzt3bqJdp06dUi4BWqPtttsuHnrooWjbtm3iMxMmTIjDDjssvvnmmxTLAAAAAAAAoOVzsTYAAAAAAAAAADSCk08+OdFu3LhxKZe0PgcccECi3YYbbphyCQAALUU2m41BgwZFXV1dov3UqVOjrKws5SoAAGj5Pv/885yboqKiKCry47RAOnbeeeeYOXNmrLnmmonP3HnnnTFgwIBYunRpimUAAAAAAADQsvkkAAAAAAAAAAAANILtt98++vTpk3P38MMPx9/+9rcCFLUO1113XcyYMSPRtm/fvinXAADQUowePToWLFiQaNu/f//Ya6+9Ui4CAIDWIcnvw4uLiwtQArRmu+22W9x3332xxhprJD7z1FNPxa677hpz585NsQwAAAAAAABaLhdrAwAAAAAAAABAIznllFMS7caPH59ySevw4YcfxsiRIxPvzzzzzBRrAABoKd5555246qqrEm3XXHPNuOeee1IuAgCA1iPJxdplZWUFKAFauz322CPuuuuuKCkpSXzmb3/7W+y0007xxhtvpFgGAAAAAAAALZOLtQEAAAAAAAAAoJHss88+sfHGG+fc3XrrrYkuB+HbVVVVxSabbBK1tbWJ9jvssEP07t075SoAAFqCAQMGRDabTbS98cYbo02bNikXAQBA67Fo0aKcmzXWWKMAJQARe++9d0ydOjWKi4sTn5k3b1706dMnnnzyyRTLAAAAAAAAoOVxsTYAAAAAAAAAADSS4uLiGD16dM5ddXV1XHXVVQUoapm+/PLL6NatW+LLDsvLy+PBBx9MuQoAgJbgzDPPjM8++yzRdtddd41DDjkk5SIAAGhdklysveaaaxagBOC/DB48OO64444oLS1NfGb58uUxYMCAmDp1aoplAAAAAAAA0LK4WBsAAAAAAAAAABrRz3/+81hrrbVy7n73u9/FsmXLClDUssyZMyc23HDDWL58eaJ9JpOJe+65Jzp37pxyGQAAzd2HH34Yl1xySaLtGmusETNmzEi5CAAAWpaamppYuXJlLF++PBYtWhQLFy6MuXPnxocffhjvvfdevPnmm/H222/nfE7btm0LUAvwP4YMGRIPP/xwdOjQIfGZ1atXx2GHHRaXXnpp1NXVpVgHAAAAAAAALUNJYwcAAAAAAAAAAEBr1rZt2xg5cmSMHTs253bs2LHxhz/8oQBVLcOf/vSnOOyww6K2tjbxmVGjRsXAgQNTrAIAoKUYMGBAZLPZRNtJkybV6zItAABoDEuWLIlhw4bFG2+8Edls9r//UVdX909//b+//nf/iIh/+vU//vX//rqhtW/fPrVnA3ybfv36xezZs2PQoEExb968xOdOO+20mDt3bowfPz6Ki4tTLAQAAAAAAIDmraixAwAAAAAAAAAAoLU7/vjjo6ysLOdu4sSJ8eGHHxagqPk7//zz45BDDqnXpdqbbbZZXHnllSlWAQDQUlxwwQWJf2++/fbbx1FHHZVyEQAA5K+6ujqOPvroWGeddWLmzJnx2Wefxeeffx5ffPFFLFiwIBYuXBhfffVVLFq0KJYsWRJLly6NioqKWL58eXz99ddRWVkZK1asiJUrV8aqVauiqqoqvvnmm6iuro7Vq1fH6tWro6amJmpra6O2tvZ/Xdj9jxdup6Vjx46pPh/g22y55Zbx/PPPx/e///16nbv88svjkEMOiaqqqpTKAAAAAAAAoPlzsTYAAAAAAAAAADSyHj16xOGHH55zV11dHaeffnoBipq3IUOGxJgxY+p1GUt5eXk8++yzKVYBANBSzJs3L8aMGZNoW1paGg899FDKRQAAkL/3338/OnbsGDfeeGO9vqiwOenUqVNjJwCtWK9evWL27Nmx22671evc3XffHf37948lS5akVAYAAAAAAADNW0lRUaaxG/6l3pt1iahrmm0RERtt1rWxE/4l7y0/3lt+mvp7i/Du8uW95cd7y4/3lh/vLT/eW368t/x5dwAAAAAA1Mepp54aN998c2Sz2X+7mz59ejz99NPRt2/fApU1H9XV1bH99tvHa6+9Vq9zmUwm7rnnnujcuXNKZQAAtCT9+/dPfOHghAkT/D4TAIAmrX///lFVVdXYGanq2rVpfq4baD3WWmuteOSRR2LYsGFx5513Jj43e/bs6NOnTzz00EOx/vrrp1gIAAAAAAAAzU9RYwd8m46d14yOXcobO+NbNdU27y0/3lt+mvp7i/Du8tVU27y3/Hhv+fHe8uO95cd7y09Tf28R3h0AAAAAAPXz/e9/P4455phE25NPPjnnBdytzfz586NXr155Xao9ceLEGDhwYEplAAC0JBMmTIi33nor0XbLLbeMX/7ylykXAQBA/s4888z45JNPGjsjdZtttlljJwDEGmusEXfccUecdNJJ9Tr39ttvx0477VTvPwMDAAAAAACAlq7JXqwNAAAAAAAAAACtzQUXXBDt27fPufvrX/8at956awGKmoeXXnopevfuHV9++WW9zpWUlMR9990XJ5xwQkplAAC0JF9++WWcccYZibYlJSUxa9aslIsAACB/7733XlxyySWNnZG6Aw88sN6X2AKkpaioKMaPHx/jx4+v17n58+fHrrvuGo899lhKZQAAAAAAAND8uFgbAAAAAAAAAACaiG7dusXZZ5+daHv22WfHihUrUi5q+m699dbYcccdY9WqVfU6165du5gzZ07ss88+KZUBANDSDBw4MFavXp1oe+GFF0a3bt1SLgIAoDWaMGFCbL755rHmmmtGJpOJkpKSWG+99eLUU0+N6urqxM/ZY489IpvNplja+I466qi4++67GzsD4J+cdNJJMXXq1CgrK0t85uuvv44999zTl+8CAAAAAADA/+dibQAAAAAAAAAAaEJGjx4d66+/fs7dvHnzom/fvgUoarrGjBkTQ4cOrfflL7169YpPP/00fvCDH6RUBgBAS3PNNdfEnDlzEm033XTTOP3001MuAgCgtbnjjjuia9eucfLJJ8c777wTVVVVERFRW1sbc+fOjXHjxkX79u1jxIgRsXLlyn/7rNNPPz0+++yzQmQ3ml/96ldxww03NHYGwLc65JBD4pFHHomOHTsmPlNTUxNDhw6NyZMnp1gGAAAAAAAAzYOLtQEAAAAAAAAAoAkpLy+PP/zhD4m2c+bMiSeeeCLloqbplltuifPPP7/e53bZZZf46KOPonPnzg0fBQBAi1RRUREnnHBCom1xcXE8+uijKRcBANCaPP7447H++uvH4YcfHosXL/632+rq6pgyZUp07NgxDj300KioqPinzXvvvRfjxo1LK7fRZDKZyGQyUVRUFL/+9a/j8ssvb+wkgJx+8pOfxDPPPBM9e/as17mRI0fGxIkTU6oCAAAAAACA5iFz/uSBdX//Jxts2iW+t16HxuwBAACgmdm517nRtrR7Y2cAAAAAALQodXV1scsuu8Tzzz+fc9u9e/d49dVXo1u3bgUoaxoqKiqie/fu8c0339Tr3PDhw+O6665LqQoAgJZqp512ihdeeCHR9txzz40xY8akXAQAQGtQUVERu+22W7z++ut5P6OoqCj23HPPuO6666JHjx4REbHFFlvE22+/neh87969Y7fddouSkpIoLi6O4uLi//51SUnJv/x1aWnp//r1P/5rJSUlUVpa+r/+9b//e//417KysiguLo6ysrJ/+vXfnwPQknz++ecxaNCgeOONN+p17sILL4yzzz47pSoAAAAAAABousZcs2f49AAAAAAAAAAAADQxmUwmxo8fHzvttFPO7YIFC2Lo0KHx8MMPR1FRUQHqGt+gQYPqdan239/n6NGjU6wCAKAluummmxJfqr3BBhu4VBsAgAYxb968+OEPfxhLly79Ts/JZrMxc+bMWHfddWP//feP3/3ud4kv1d56661jzpw53+k/H4BkevbsGbNnz44DDjggnnzyycTnfv3rX0dVVVWMGTMmMplMioUAAAAAAADQ9LSOn6QDAAAAAAAAAIBmZscdd4zDDjss0fbRRx+NSy65JOWipuHWW2+N559/PvG+tLQ0Hn74YZdqAwBQb8uXL49jjz020baoqChmzZqVchEAAK1BNpuNrbfe+jtfqv2P6urq4p577on/x96dR0Vdt/8ff80AgriLooa45hLulbfmAioEoqXint5mizuZG26ZqWUuuC+ZqKWVa5pii5obiPu+5FKaC4l3gjsqgsLM74/7V9/qVhmGGQbl+TiHo8B1Xe/XfI7nOIcZrk+VKlUsqndxcdGmTZtsdj4AIH0FChTQ+vXr1bFjxwz1ffTRRxoyZIjMZrOdkgEAAAAAAAAAAADZE4u1AQAAAAAAAAAAAAAAgGwqPDxcBQoUsKj2/fff1/fff2/nRI51584dde/e3eL6AgUK6Pjx4woMDLRjKgAAADytXn31VaWkpFhUO2DAAFWoUMHOiQAAAJAT9OvXT1evXnVohunTp6tIkSIOzQAAOZGrq6uWLFmiwYMHZ6hv8uTJevfdd2UymeyUDAAAAAAAAAAAAMh+WKwNAAAAAAAAAAAAAAAAZFMlS5bUZ599ZlFtamqqXn31VR09etTOqRwnJCREycnJFtUWLlxYv/32mypWrGjnVAAAAHgarVy5UjExMRbVenl5afLkyXZOBAAAgJzg/PnzmjNnjkMzGAwG9enTx6EZACAnMxqNCg8P17BhwzLUN3v2bPXs2VNpaWl2SgYAAAAAAAAAAABkLyzWBgAAAAAAAAAAAAAAALKxNm3aZGiJSePGjXXgwAE7JnKM33//XVu2bLG4/sqVK8qXL59iY2P17bff6qOPPlKbNm1UsWJFFSxYUJ6enqpUqZLq1q2rzp07P5XXDAAAANZJSkpS165dLao1GAxat26dnRMBAAAgp3jllVdkMpkcmiE6Otqh5wMA/mv8+PGKiIiQwWCwuGfBggV64403lJqaasdkAAAAAAAAAAAAQPbg7OgAAAAAAAAAAAAAAAAAAB5vypQp2rlzp44ePZpu7Y0bN+Tv769169apfv36WZDOfu7fv6+oqCidPHlS7733nsxms0V9r776qpo0aaKjR4/q5s2bj6y7cuWKJGnv3r1aunSpAgMDNW7cOL3wwgs2yQ8AAIAnU0hIiO7du2dR7RtvvKHq1avbOREAAABygoiICJ08edLieqPRqHz58slsNisxMdEmGYoVKyZfX1+bzAIAZF6PHj3k6uqqt956y+IbLyxevFgpKSlasmSJXFxc7JwQAAAAAAAAAAAAcByjowMAAAAAAAAAAAAAAAAAeDw3NzetWLFCefLksag+MTFRgYGB2rp1q52T2cft27f13nvvqWjRomratKkGDhyo5ORki/u/++47bdu27bFLtR9m48aNaty4sQ4cOJDRyAAAAHhK/PDDD9q4caNFtUWLFtWCBQvsnAgAAAA5gclk0oABAyyub9y4sX7//XfdvHlTt27d0ty5c1W0aNFM5+jZs2emZwAAbKtr165asmSJnJycLO5ZuXKl2rZtq5SUFDsmAwAAAAAAAAAAAByLxdoAAAAAAAAAAAAAAADAE6BSpUqaM2eOxfVJSUlq3ry51q9fb8dUtpWWlqbPPvtMFSpU0Pjx45WYmJjlGW7fvq2mTZvq1KlTWX42AAAAHOv+/ft67bXXLKo1GAz67rvvZDTylnwAAABk3ueff6579+5ZVDt69Ght3bpVnp6ef36tZ8+eSkhI0PLly+Xl5WVVBicnJw0fPtyqXgCAfXXs2FErV66Ui4uLxT3ffvutWrRooaSkJDsmAwAAAAAAAAAAAByHd/ECAAAAAAAAAAAAAAAAT4jXX39db7zxhsX1ycnJatmypdasWWO/UDYSHR2tF198Ud26dVN8fLxDs1y7dk2BgYH6z3/+49AcAAAAyFodOnTQ7du3Lart3Lmz6tSpY+dEAAAAyCkWLlxoUV2VKlU0atSoR36/Q4cOiouLU7du3TKcoWHDhnJzc8twHwAga4SEhCgyMlKurq4W92zcuFHNmzfXnTt37JgMAAAAAAAAAAAAcAwWawMAAAAAAAAAAAAAAABPkLlz5yo4ONji+gcPHqhdu3Zavny5HVNZ7+zZs2rdurUaN26sI0eOODrOn+Li4tS1a1eZzWZHRwEAAEAWiIqKUmRkpEW1hQoV0hdffGHnRAAAAMhJzp8/b1Hd+vXrLaqbP39+hpdrT5gwIUP1AICs16xZM33//ffKnTu3xT3R0dEKCgrSrVu37JgMAAAAAAAAAAAAyHos1gYAAAAAAAAAAAAAAACeIK6urlqzZo1CQkIs7klLS9Nrr72moKCgbLMo+tatWxoyZIh8fHy0Zs0aR8d5qM2bN2vp0qWOjgEAAAA7S01NVZs2bSyuX7NmjYxG3ooPAAAA27l27Vq6Nd7e3vL29rZ45vz58+Xv759unYuLi7p27ao6depYPBsA4DgBAQH68ccflTdvXot7du3apYCAAF2/ft2OyQAAAAAAAAAAAICsZdN38968dk83rt2z5UibIZt1yGYdslkvO+cjm3XIZh2yWYds1iGbdchmneycTcre+bJzNlNa9ljAAgAAAAAAAAA5iaurq77++mt16tQpQ30bN25Us2bNdOnSJTslS19aWpoiIiJUoUIFTZo0Sffv33dYFksMHDhQN27ccHQMAAAA2FGHDh0sfs4XEhIiPz8/OycCAABATnLnzh2Lfk46a9asDM/evHmzJk2aJCcnp//5XsGCBTVixAjduXNHixYtyvBsAIDjNGzYUJs3b1bBggUt7jlw4ICaNGmiK1eu2DEZAAAAAAAAAAAAkHVsulj73C/XdOHn9O+M7ghksw7ZrEM262XnfGSzDtmsQzbrkM06ZLMO2ayTnbNJ2Ttfds52/36aoyMAAAAAAAAAQI7k7OysL7/8Um+//XaG+jZs2KBq1app2bJlMpuz9uaJW7ZsUa1atdSrV68n5pf2ExISNGzYMEfHAAAAgJ2sXLlSq1evtqg2X758Wr58uZ0TAQAAIKeJioqyqM7f39+q+WFhYUpMTNSIESP0zDPPqGzZslqyZIlu3LihsWPHKleuXFbNBQA4Vp06dbR161Z5eHhY3HP06FH5+fnp999/t2MyAAAAAAAAAAAAIGvYdLE2AAAAAAAAAAAAAAAAgKzj5OSkefPm6Z133slQ340bN9SpUyd16NBBV69etVO6/3P69Gm1aNFCAQEB+umnn+x+3j95enrq5Zdf1uDBg7V48WJt3bpVBw8eVKFChSzqnzdvnnbu3GnnlAAAAMgqBw8eVFhYmIoUKaL27dtb3Ld8+XKWDgIAAMDmdu3aZVFd3rx5rT7D3d1dY8eO1aVLl3Tu3Dl16tTJ6lkAgOyjVq1aio6OVrFixSzuOXXqlHx9fXXx4kU7JgMAAAAAAAAAAADsz9nRAQAAAAAAAAAAAAAAAABYz2g0aubMmXJ3d1d4eHiGeleuXKmVK1cqNDRUw4cPl5eXl02zHT16VL1799b+/fuVmpqa6XkDBgxQtWrVlC9fPt27d0/Ozs66fPny3z5SU1NVrFgx1ahRQzVr1lSNGjVUvHjxh86LjY1V/vz5LTq7V69eOnTokFxcXDL9OAAAAJD11q1bp/Hjx2vv3r168OBBhvuDgoLUrFkzOyQDAABATufm5mZR3fXr11W4cGE7pwEAPGmqVq2qbdu2yd/fX5cuXbKo59dff5Wvr6+2bt2qsmXL2jkhAAAAAAAAAAAAYB8s1gYAAAAAAAAAAAAAAACecAaDQRMmTJC7u7tGjx6d4f5PPvlEn376qYKCgtSyZUu1atVKnp6eMhgMGZpjNpt18uRJrV69WmvWrNHhw4cznOWf/Pz8NH36dNWsWTPTs/4pX7582r17t+rVqyez2fzY2uPHj2vKlCkaNmyYzXMAAADA9pKSkvTVV19pxYoVioqKytQsd3d3RUZG2igZAAAA8HeVK1e2qO6DDz7Q7Nmz7ZwGAPAkqlSpkmJiYuTv768LFy5Y1HPhwgX5+vpqy5Ytqlixon0DAgAAAAAAAAAAAHbAYm0AAAAAAAAAAAAAAADgKWAwGDRq1Cjlzp1bQ4cOzXC/yWTS+vXrtX79evXq1Uu5cuVSsWLFVKxYMRUvXvxvfyYkJKh48eJKTk5WQkKCEhISdOjQIR07dsxmj6dcuXKaPHmyWrVqleEF3xlRt25d9e7dW3PmzEm39sMPP1SHDh1UtmxZu+UBAACA9Y4fP64xY8YoJiZGV65cSffmKZb64osv5ObmZpNZAAAAwD+9/PLLMhgM6T5/Xbp0KYu1AQCPVK5cOcXExKhJkyb69ddfLeqJi4uTn5+ftmzZIh8fHzsnBAAAAAAAAAAAAGyLxdoAAAAAAAAAAAAAAADAU2TIkCEqWLCg3nnnHT148MDqOffv39fFixd18eJFG6ZLX758+TRy5Ei9++67cnV1zZIzx40bp9WrV+vy5cuPrbt375769OmjdevW2XXZNwAAACxnMpk0adIkTZ06VQkJCTafHxQUpLZt29p8LgAAAPCHwoUL67nnntPJkycfW3fjxg1t27ZNfn5+WZQMAPCk8fb2VkxMjPz9/XXq1CmLei5fviw/Pz9t2rRJNWvWtHNCAAAAAAAAAAAAwHaMjg4AAAAAAAAAAAAAAAAAwLZ69Oih/fv3q3r16o6OYjGDwaAePXrozJkzGjx4cJYt1ZakAgUKaMaMGRbVbtiwQStXrrRzIgAAgKdLUlKSpkyZIn9/f5UtW1YlSpRQ2bJlFRgYqJEjRyomJkYmkynDcw8ePCgvLy8NGzbMLku1S5UqpXXr1tl8LgAAAPBPw4YNs6ju/ffft3MSAMCTrkSJEoqOjlaNGjUs7rl69aoaN26s/fv32zEZAAAAAAAAAAAAYFss1gYAAAAAAAAAAAAAAACeQjVq1NC+ffs0fPhwGY3Z+21CjRo10uHDhxUREaFixYo5JEO7du0UHBxsUW2/fv1069YtOycCAAB48v38888KDAxU/vz5FRYWpq1bt+rChQu6fPmyLly4oE2bNmns2LHy8/NTrly5VLNmTUVERCg1NfWxc1NTU9WlSxfVrl1bly9ftkv2PHny6PDhw9n+uTQAAACeDp07d5abm1u6dbt379b9+/ezIBEA4Enm6emprVu3qnbt2hb33Lx5U/7+/tq5c6cdkwEAAAAAAAAAAAC2w7t8AQAAAAAAAAAAAAAAgKeUq6urxo0bpx07dujZZ591dJz/Ub58ea1Zs0Zbt25VjRo1HJrFYDDok08+Ue7cudOtvXz5sl5//fUsSAUAAPBkWrFihSpWrKjnnntOmzZtUlpaWro9aWlpOnr0qHr16iU3NzcVKFBA9erV07vvvqv+/ftr4sSJWrt2rdatW6eiRYtq8eLFMpvNdsnv7e2tQ4cOqXDhwnaZDwAAAPyT0WhUs2bN0q1LS0vTxIkTsyARAOBJV7hwYW3atEn169e3uOf27dsKCgpSVFSUHZMBAAAAAAAAAAAAtsFibQAAAAAAAAAAAAAAAOAp99JLL+nIkSMKDQ11dBRJUv78+TVp0iSdOHFCrVq1ksFgcHQkSVLZsmU1atQoi2q//fZbde7c2W7LHAEAAJ4058+fV4MGDZQ7d2517NhRZ86csXpWWlqaEhMTtXv3bs2aNUszZszQsGHD1KpVKzVv3lw3b960YfL/U6BAAQ0dOlS//fabKlasaJczAAAAgEeZMGGCRXXz5s2zcxIAwNOiQIEC2rBhgxo3bmxxz927dxUQEKCPP/7YjskAAAAAAAAAAACAzGOxNgAAAAAAAAAAAAAAAJAD5MmTR7Nnz9aePXvUokULOTk5ZXkGZ2dn9ejRQ2fOnFFYWJhcXV2zPEN6Bg4cqKpVq1pUu3TpUhmNRu3YsYMF2wAAIEfau3ev2rdvLw8PD5UrV047d+5UcnKyo2NlSI0aNdSvXz+dO3dON2/etHiZIQAAAGBrFSpUUKlSpdKti4uL088//5wFiQAAT4O8efPqhx9+UNOmTS3uMZlMev/99zVmzBiZTCY7pgMAAAAAAAAAAACsx2JtAAAAAAAAAAAAAAAAIAepU6eO1q5dq7i4OE2aNEnPPfecXc8zGo1q1KiRpk+frtjYWEVERMjT09OuZ2aGi4uL5s2bl6Gehg0bqmTJknrzzTe1fPlyXbt2zU7pAAAAHM9kMmnatGny8PBQ3bp1tXLlSl2/ft3RsSxWsGBBdenSRefOnZPZbNaRI0c0ffp0lS1b1tHRAAAAAIWGhlpUN2zYMDsnAQA8TedJESsAACAASURBVHLnzq3IyEi1bNkyQ32jR49Wq1atdOvWLTslw5Pk/v37SkhI0NWrV3Xr1i0lJSXp/v373IAYAAAAAAAAAAA4jLOjAwAAAAAAAAAAAAAAAADIesWLF1dYWJgGDRqkffv2afHixYqJiVFsbGymfznezc1NgYGBCgkJ0SuvvKIiRYrYKHXWeOmll9SzZ09FRERY3POf//xHixYt0qJFi2QwGFS7dm0FBQUpKChIderUkbPzw9+qZTKZlJaWprS0NKWmpv759z8+N5vN8vT0fGQ/AABAVjp27JgCAgJ05coVR0exmLOzs8qXL6/AwED16tVLPj4+jo4EAAAAPNLAgQM1YsQIpaamPrZuw4YNMplMMhqNWZQMAPCkc3V11cqVK9WlSxetWLHC4r7vvvtO//rXv7RmzRp+rpKDXL58WUeOHNHRo0d19OhRHTlyRL/88otMJtND652cnOTs7CwXF5c/P/LmzavatWsrODhYr732mnLlypXFjwIAAAAAAAAAADzt+G0rAAAAAAAAAAAAAAAAIAczGAyqU6eO6tSp8+fXkpOTFR8f/+fH5cuX//bn1atXlStXLnl6eqpo0aJ/+7NEiRKqWrWq3NzcHPioMm/8+PGKjIxUfHx8hnvNZrP27dunffv26aOPPvrz6/nz5/+fBdpmszndea6urnrhhRfUqVMndejQ4YlbVA4AAJ4Oy5YtU5cuXZSWluboKBbx9/dXp06d9NZbbzk6CgAAAGAxZ2dnNWzYUFFRUY+tS0lJ0aJFi3i+CwDIEBcXFy1ZskRubm764osvLO47ffq06tSpoy+++EKtW7e2Y0JktdTUVP38889/W6B99OhRJSQkZGjOH699pqSk/Pm1hIQEnTt3TitWrNCIESM0aNAgde/eXXnz5rX1wwAAAAAAAAAAADkUi7UBAAAAAAAAAAAAAAAA/I2bm5tKly6t0qVLOzqKwxQqVEizZs1S+/btbTYzMTHRqr6UlBTt2rVLu3btUv/+/RUcHKx///vfevXVV5U7d26b5QMAAHiUIUOGaNKkSY6OYRFfX1999913yp8/v6OjAAAAAFYZN26cXnrppXTrpkyZwmJtAECGOTk56fPPP5ebm5siIiIs7rtz547atGmj9957Tx9++KGcnJzsmBL2dPv2bW3YsEFr1qzRunXrdOvWLbufeenSJQ0cOFAfffSR+vbtq759+3IzYQAAAAAAAAAAkGlGRwcAAAAAAAAAAAAAAAAAgOyoXbt2Gjt2rKNj/E1qaqq+++47dejQQcWKFdNbb72lqKgomUwmR0cDAABPIZPJJF9fX5sv1TYajfLx8ZGLi4vNZubJk0crV67Utm3bWKoNAACAJ1rdunUtWjT5888/KzU1NQsSAQCeNkajUZ9++qn69euX4d5x48bplVde0Y0bN+yQDPYSHx+v+fPnq3nz5ipSpIjat2+vZcuWZclS7b+6ceOGPvzwQ5UuXVr9+/fXb7/9lqXnAwAAAAAAAACApwuLtQEAAAAAAAAAAAAAAADgEUaMGKEvvvhCuXPndnSU/3H79m0tXLhQTZo0UenSpTV06FD99NNPjo4FAACeEitWrJCzs7O2b9+e6VkGg0EvvfSS9uzZI7PZrLS0NJ04cUL379/XjRs3NHToUJUqVcrq+a+88oquXr2qtm3bZjorAAAAkB106dIl3RqTyaQlS5ZkQRoAwNPIYDBo2rRpGj16dIZ7N2zYoNq1a+v48eO2Dwab+fXXXzV58mQ1aNBAJUqUUI8ePbRu3Trdv3/f0dGUlJSkGTNmqHz58nrzzTd18eJFR0cCAAAAAAAAAABPIGdHBwAAAAAAAAAAAAAAAACA7Oz1119XrVq11KZNG505c8bRcR4qLi5O4eHhCg8PlyQ1atRIb775pqpUqaLSpUtr27ZtWrdunX799VfduXNHHh4e8vDwUJEiReTh4SFXV1cdO3ZM5cqVU3x8vHLlyqUyZcqofPnyevbZZ1W+fHnlzZvXwY8SAADYW2Jiorp3764ffvhBd+/ezfQ8Nzc3dejQQVOnTlXhwoUfWlOwYEFNmDBBEyZMUEJCgsaPH6+oqCj95z//+bPmypUrD+2tUaOGIiIiVKdOnUxnBQAAALKT0aNHa9q0aenWzZ8/X127ds2CRACAp5HBYNCoUaNUrVo1de3aVXfu3LG49+zZs6pbt64WLlyodu3a2TElLGU2m3Xw4EFFRkYqMjJSJ06ccHSkdKWmpmrRokVasWKFhg8frrCwsGx5w2MAAAAAAAAAAJA9sVgbAAAAAAAAAAAAAAAAANJRrVo1HThwQCNHjlRERIRSUlIcHemxoqOjFR0dbdOZnp6eKl++/J/LtitWrKhGjRqpRIkSNj0HAABkrfPnz2vEiBHasmWLEhISMj0vd+7c+te//qXQ0FC1adNGRqPR4l5PT89HLg9MTU3Vzp075eHhoeLFi6tw4cIZmg0AAAA8SfLnz69SpUrpt99+e2zdwYMHsygRAOBp1rp1a1WuXFkhISE6ffq0xX13795V+/btNWTIEH388cdydmZ1QVZ78OCBYmJi/lymHRcX5+hIVrl3754++OADff7555oyZYpCQkJkMBgcHQsAAAAAAAAAAGRzvJMYAAAAAAAAAAAAAAAAACyQP39+zZgxQ7Gxsfrss8/Uvn17FSpUyNGxskxCQoJ2796txYsXa/To0erUqZO8vLwUHBystWvXKjU1NdNnxMXFaezYsQoICFCZMmXk4eGhXLlyqVixYnr55Zc1c+ZM3b592waPBgAAXL16VQEBASpfvryWLVuW6aXaZcqU0fbt25WUlKTo6Gi1a9fOpouvnZ2d5efnp6pVq6pIkSIs1QYAAMBTr2XLlunWJCcnKyYmJgvSAACedj4+Ptq3b59effXVDPeGh4crODhY165ds0MyPExCQoJGjhypZ555RgEBAZo9e/YTu1T7ry5cuKA2bdooICBAx48fd3QcAAAAAAAAAACQzRlGz21q/uOTMpU89Eyp/FYPu3X9nmQ2qICHm03C2RLZrEM265DNetk5H9msQzbrkM06ZLMO2axDNutk52xS9s6XnbPVfWak8rmVcHQMAAAAAAAAAAAcIi0tTfv379eGDRv0448/at++fTKZTI6O5RBeXl7q3r27unXrJi8vL4v7zGazoqOj9cknnygyMlJpaWmPrc+fP7+6deumvn37qkyZMplMDQBAzrRx40a1aNFCKSkpmZ5VsmRJHTx4UJ6enjZIBgAAAOAPsbGxFv38KyQkRKtXr7Z/IABAjmAymTR27FiNGjUqw71lypTR6tWrVatWLTskgySdOXNGU6ZM0aJFi2zys73szMnJSX369NGYMWNy1M2OAQAAAAAAAACAZcZEBNt2sTYAAAAAIOep5/2B8rgUd3QMAAAAAAAAAACyhevXr2vz5s368ccf9eOPP+rSpUsZnmEwGOTk5KTU1FQ7JLQ/JycnPf/886pfv7569+6t8uXLy8nJ6X/qbt++rcWLF2v27Nk6efJkhs8xGo0KCQlR//79Vb9+fRkMBlvEBwDgqbdjxw75+fnZ5GYggYGBWr9+vYxGow2SAQAAAPgnDw8PXb9+/bE1hQoVSrcGAICM+v7779W5c2clJiZmqM/NzU0LFixQ586d7ZQsZ9q7d6/Cw8O1Zs0amc3m9BtsoHDhwqpRo8bfPnx8fOTq6irpvzcgfvDggR48eKDU1NS//X379u1auHChtm7dmukcHh4e+vjjj9WtW7eHvuYIAAAAAAAAAAByJhZrAwAAAAAyjcXaAAAAAAAAAAA8nNls1s2bN3X9+nU5OTn9z4ezs/NDv/7XBdHnz5/XkiVL9NVXX+n06dMOfDTWc3d3V9WqVVW9enXVqFFDrq6u2r59uyIjI3X79m2bnPHiiy+qf//+ateunXLlymWTmQAAPI3Onj0rHx8f3b9/P9Ozhg0bpvHjx9sgFQAAAIBHadeunVatWpVu3blz51S2bNksSAQAyElOnz6tkJAQq26Q2r9/f4WHh8vFxcUOyXIGk8mkdevWKTw8XNu3b7f7eUFBQfLz8/tzifYzzzyT6Rvbnjx5UhMnTtTSpUszfVPhmjVraubMmWrYsGGm5gAAAAAAAAAAgKcDi7UBAAAAAJnGYm0AAAAAAAAAAOzPbDbr4MGD+uqrr7Rs2TJduXLF0ZGypWeeeUahoaHq0aOHihQp4ug4AABkK4mJiSpVqpRu3bqVqTlubm766quv1LZtWxslAwAAAPAou3btUv369dOtCw0N1ezZs7MgEQAgp7l9+7beeusti2708E+NGjXSihUr5OnpaYdkT6+UlBQtXbpUkyZN0qlTp+x2TqVKlRQSEqJWrVqpdu3aMhqNdjsrNjZWU6dO1fz583Xv3r1MzerYsaPCw8Pl7e1to3QAAAAAAAAAAOBJxGJtAAAAAECmsVgbAAAAAAAAAICs9eDBA23atEmLFy9WZGRkpn/5/Gnk5uamLl26qF+/fqpSpYqj4wAAkC1UrFhRZ86csbrfaDSqU6dO+uyzz5QrVy4bJgMAAADwOO7u7un+DNDb21u//fZbFiUCAOQ0ZrNZ4eHheu+992QymTLU6+3trdWrV+vFF1+0U7qnx61btxQREaHp06fr999/t8sZderUUatWrdSqVStVrlzZLmc8zpUrV9S+fXvt3r1bKSkpVs9xd3fX8OHDNWjQIOXOnduGCQEAAAAAAAAAwJNiTESw7HfbUAAAAAAAAAAAAAAAAACAzbm4uKhZs2ZaunSp4uPjtWjRIgUEBMhgMDg6WraRnJys+fPnq2rVqnJzc9PSpUt1+/ZtR8cCAMBh3nvvPauXajs5OenVV19VXFycvvrqK5ZqAwAAAFnMkkWkcXFxunPnThakAQDkRAaDQUOHDtX69etVqFChDPVevHhRDRo00KJFi+wT7ilw6dIlDR48WN7e3ho6dKhNl2o7OzsrMDBQc+bMUVxcnPbs2aNhw4Y5ZKm2JBUtWlRRUVH6+eef1bZtW6vnJCUlaeTIkfLx8dHq1atlNpttmBIAAAAAAAAAADwpDKPnNv3zVYIylTz0TKn8jswDAAAAAHjC1PP+QHlcijs6BgAAAAAAAAAAOd6VK1e0e/dunThxQidPntSJEyd06tQpJScny2g0ytvbWzVr1lT16tVVoUIFXb9+XdeuXdPVq1d17do1JScnq2jRotq7d68qVqwos9msX3/9VWfPnlVSUpKjH16mubq6Kjg4WJ06dVKbNm1kNBodHQkAgCxx9epVFStWTCaTyeIeFxcX+fj4qG3btho4cKDc3d3tmBAAAADA4yxevFhdunRJt27cuHEaPnx4FiQCAORkZ8+eVUhIiH766acM94aGhmrq1KncuO3/O378uCZPnqylS5fqwYMHNpubN29eBQcHq1WrVmrWrJkKFixos9m2FhUVpXfffVfHjx/P1Bx/f3/NmDFDVapUsVEyAAAAAAAAAACQ3Y2JCGaxNgAAAAAgc1isDQAAAAAAAABA9pWWlqbExEQVKFDA6kXSZrNZ8fHxOnv2rM6ePauPP/5Yp0+ftnHSrNWgQQMtWLBAlSpVcnQUAADsbtiwYZo4caLF9R9++KFGjhxpx0QAAAAAMsJkMilXrlxKS0t7bF21atV07NixLEoFAMjJ7t69q27dumn58uVW9e/fv18vvviijVM9Gcxms2JiYjRp0iT98MMPNpvr4uIiFxcXff311/L395ebm5vNZttbamqqIiIiNHLkSN24ccPqOU5OTgoNDdXo0aNVqFAhGyYEAAAAAAAAAADZ0ZiIYFn3m1IAAAAAAAAAAAAAAAAAgGzPyclJhQoVsnqptiQZDAYVL15c9evX1+uvv65ffvlFJpNJ0dHR6tixo1xcXGyY+L9KlSql0NBQ7dy5U1u3btUbb7yh3Llz22z+jh07VK9ePRYNAQByhFWrVllU5+bmpt9++42l2gAAAEA2YzQaVbly5XTrTp48KZPJlAWJAAA5XZ48ebR06VJNnjzZqteg/vWvf6l79+5KSEiwQ7rsKS0tTd98843q1q2rRo0a2Wypdr58+RQWFqZz587p7t27at68+RO1VFuSnJ2dFRoaqtOnT6t3795Wv66ZlpammTNnqkKFCoqIiEj3piQAAAAAAAAAAODJx2JtAAAAAAAAAAAAAAAAAECGGAwG+fn5admyZYqLi9PEiRNVvnz5TM8NCAhQZGSkzp07p9mzZ6tevXpq3LixFi5cqIsXL2r8+PHy8vKywSOQrl+/roCAAJ06dcom8wAAyK4uX75sUV10dLS8vb3tnAYAAACANTp27JhuTVpamlasWJEFaQAA+O9rRYMGDdLGjRvl4eGRoV6z2awFCxaoYsWKmjFjhh48eGCnlI537949zZ07V5UrV1bbtm21b98+m8x95plnNHHiRF28eFGTJk1SyZIlbTLXkYoUKaI5c+bo0KFD8vX1tXrOtWvX1KtXL7344ovasWOHDRMCAAAAAAAAAIDsxjB6blPzH5+UqeShZ0rld2QeAAAAAMATpp73B8rjUtzRMQAAAAAAAAAAgIOZTCZt375dmzdv1tGjR3Xs2DHFxsam25cvXz698cYb6tOnjypXrpxu/YMHD/TNN99o2rRpNlk+UKJECcXExOjZZ5/N9CwAALIjd3d33bt377E1JUuW1MWLF7MoEQAAAICMSkxMVMGCBWU2mx9b16hRI0VFRWVRKgAA/is2NlYhISE6fPiwVf0+Pj6aMWOGAgICbJzMca5du6Y5c+Zo1qxZunLlis3m+vj4KCwsTJ06dZKrq6vN5mY3ZrNZX3/9tQYPHpzpn1u+9tprCg8PfyqWjwMAAAAAAAAAgP8zJiKYxdoAAAAAgMxhsTYAAAAAAAAAAHiUmzdv6qeffvpz0fbRo0cVGxurEiVKyMvLS82bN9e///1v5cuXL8OzzWaz9uzZo2nTpumbb76RyWSyOqe3t7diYmJUpkwZq2cAAJBdFSxYULdu3XpszeDBgxUeHp5FiQAAAABYw9vbW3FxcY+tyZ07t5KSkrIoEQAA/+fevXvq1auXvvzyS6tntG7dWlOmTHmiX685f/68pk2bps8++8ym/yf7+vpq8ODBatasmYxGo83mZndJSUmaOHGiwsPDlZycbPUcd3d3DR8+XGFhYXJzc7NhQgAAAAAAAAAA4Cgs1gYAAAAAZBqLtQEAAAAAAAAAgKPFxsbqk08+0bx589JdHPoo5cqVU0xMjLy8vGycDgAAxypQoIASExMfW/Paa69p6dKlWZQIAAAAgDV69eqliIiIdOv27NmjOnXqZEEiAAD+zmw2a/bs2Ro4cKBSU1OtmuHm5qYhQ4Zo6NChcnd3t3FC+zl06JAmTZqkr7/+OlM3g/0rg8Gg1q1ba/DgwTn+//YLFy4oLCxM33zzTabmlC1bVlOmTFGrVq1kMBhslA4AAAAAAAAAADjCmIhg5ZzbkQIAAAAAAAAAAAAAAAAAnkqlS5dWeHi44uLiNHv2bFWuXDnDM86dO6cmTZro8uXLdkgIAIDjpLdUW5Li4+OzIAkAAACAzBg8eLBFdVOnTrVzEgAAHs5gMKhv377asmWLPD09rZqRnJysDz/8UJUrV9bKlStlNpttnNJ2zGazNm7cqICAAL3wwgtavny5TZZqu7q6qlevXvrll1+0atWqHL9UW5LKlCmjVatWacuWLapSpYrVc86fP6/WrVsrMDBQJ0+etGFCAAAAAAAAAADgCCzWBgAAAAAAAAAAAAAAAAA8FfLmzavQ0FCdPHlShw4d0tChQzPUf/r0aQUEBOjq1at2SggAQNYxmUx69tlnLap1d3e3cxoAAAAAmVW+fHkVLFgw3botW7ZkQRoAAB7N19dXBw8eVMOGDa2ecfHiRbVv315NmjTRTz/9ZMN0mXfr1i0NGDBA1atXV1BQkM3+7y1UqJDef/99xcbG6tNPP1WFChVsMvdp0qRJEx05ckSzZs2y6HnRo2zevFnVq1dX//79dfPmTRsmBAAAAAAAAAAAWYnF2gAAAAAAAAAAAAAAAACAp4rBYFCtWrU0YcIEpaSkqFKlShb3njhxQoGBgbpx44YdEwIAYF/Jycny8fHR2bNnLap//vnn7ZwIAAAAfxUbG6t27dopKChIvXv31qxZs3T48GFHx8ITwM/PL92aa9eu6dKlS1mQBgCARytZsqSio6O1cOFCFStWzOo50dHRql69unLlyqWYmBiZzWYbprRccnKyVq9erbZt26pYsWKaPn26jh8/bpPZpUuX1syZM3Xx4kV99NFHmbpeOYGzs7PeeecdnTlzRr169ZLBYLBqTlpammbMmKEKFSpo3rx5SktLs3FSAAAAAAAAAABgb4bRc5v++epRmUoeeqZUfkfmAQAAAAA8Yep5f6A8LsUdHQMAAAAAAAAAAOCRkpOT1aJFC23atMningoVKmjv3r0qVKiQHZMBAGB7V69eVdWqVRUfH29xzy+//KKKFSvaMRUAAAD+8Pvvv6tChQq6e/fu/3yvRo0a+u677+Tt7e2AZHgSREVFqUmTJunW9e/fX9OmTcuCRAAApC8xMVEfffSRpk+frtTU1EzNKl++vN588029/vrrdn/OlJaWpqioKC1dulTffPONEhMTbTq/Vq1aGjJkiNq2bStnZ2ebzs5Jjhw5onfffVfbt2/P1JxatWpp5syZatCggY2SAQAAAAAAAAAAexoTESyjo0MAAAAAAAAAAAAAAAAAAGBPbm5uioyMlK+vr8U9Z86cUeHChfXll19meskDAABZ5fTp0ypbtmyGlmpXrlyZpdoAAABZ5ObNm6pSpcpDl2pL0tGjR1WmTBkNHDgwi5PhSdG4cWO5urqmWxcZGZkFaQAAsEz+/Pk1adIk/fTTTwoKCsrUrLNnz+r9999X6dKlFRQUpBUrVig5OdlGSSWz2ax9+/apf//+8vLy0ssvv6yFCxfadKl2YGCgNm3apIMHD6pjx44s1c6kmjVratu2bVq+fLlKlixp9ZzDhw+rYcOG6tSpk+Li4myYEAAAAAAAAAAA2Ith9Nym5j8+KVPJQ8+Uyu/IPAAAAACAJ0w97w+Ux6W4o2MAAAAAAAAAAACk6/bt2woMDNSePXsy1FeuXDmNGDFCXbp0kYuLi53SAQCQOcePH9eLL76olJQUi3sMBoOOHz8uHx8fOyYDAACAJCUnJ6ts2bK6fPmyRfUhISFavXq1nVPBWiaTSdevX9fly5cVHx+vhIQEXblyRbly5VLt2rVVq1YtGY1Gu5xdr1497d69+7E1BoNBd+7ckbu7u10yAABgLbPZrO+//14DBgzQ2bNnbTKzUKFCeu211/TWW2/p+eefl8FgyPCMU6dOadmyZVq6dKnNcv2Vk5OTOnbsqLCwMNWsWdPm8/Ffd+/e1cSJExUeHp6hn5P+U548efT555+rffv2NkwHAAAAAAAAAABsaUxEsAyjPm1q/uO1oey0WPvmtXsySyrkkdvRUR7qxrV72TIb1806XDfrZPfrJnHtrMV1sw7XzTpcN+tw3azDdbMO1816OeXasVgbAAAAAAAAAAA8SW7evCl/f38dOnQow71FihRRrVq1NH/+fJUuXdoO6QAAsM7p06dVo0YNJScnZ6hv9uzZCg0NtVMqAAAA/NXo0aM1ZsyYDPWMGDFCY8eOtVMiWOPw4cPq0qWLTpw48dg6o9GoIkWKqHLlygoICFDfvn1VsGBBm2RYsGCBunfvnm7d1KlTNWDAAJucCQCAraWkpGjatGkaO3as7t69a9PZtWvXVsGCBf/8KFCgwEP/vH37trZt26aNGzfqyJEjNs3whzx58qh79+7q378/ry1lofPnzyssLCzTN6pZsGCB3n77bRulAgAAAAAAAAAAtjQmIliGD+YEmY3G/27Wzk6LtQ/tipPBLNWqX9LRUR7q8M64bJmN62Ydrpt1svt1k7h21uK6WYfrZh2um3W4btbhulmH62a9nHLtWKwNAAAAAAAAAACeNNeuXVOjRo10/Phxq2fUqlVLISEhatWqlapWrSqDwWDDhAAAWO769evy9vZWUlJShvr69u2rmTNn2ikVAAAA/ql27do6cOBAhnqMRqNOnTqlihUr2ikVLBUfH68WLVpo3759VvUbDAbVq1dPc+fOVdWqVTOVJTU1Va6urjKZTI+tq1mzpg4fPpypswAAsLdLly5p6NChWrJkiaOj2JSnp6f69eunXr16qXDhwo6Ok2Nt2bJF/fr1S/emKI8zb948i25qAgAAAAAAAAAAstaYiGAZHR0CAAAAAAAAAAAAAAAAAICs5OHhoc2bN6tSpUpWzzh8+LA++OADVa9eXc8++6wGDRqk7du3Ky0tzYZJAQBIX3BwcIaXao8aNYql2gAAAFnMmht8mUwmBQQE2CENMsJkMumFF16weqm2JJnNZu3cuVPVqlXTs88+q+HDh6e7GPtRnJ2dVaFChXTrjh8/bvUZAABkFS8vLy1evFjbt29XrVq1HB0n0ypWrKh58+YpNjZW7733Hku1Hczf319HjhzRzJkzVbBgQatm9OjRQ/PmzbNxMgAAAAAAAAAAYAss1gYAAAAAAAAAAAAAAAAA5DjFihXTli1bVK5cuUzPOnfunKZOnSpfX1+VKFFCb7/9tn788UeZzWYbJAUA4NEWL16coeV+BoNBn332mUaPHm2/UAAAAPgfc+bMUXJyslW9Fy9eVP/+/W2cCBnRsmVLXbp0yWbzzp49qwkTJsjFxUUlS5ZUu3bttGrVKqWmplo8o0OHDunWpKamKjIyMjNRAQDIMg0aNND+/fs1b948FSlSxNFxMuyll17SmjVrdOrUKXXv3l1ubm6OjoT/z9nZWX379tXp06fVs2dPGQyGDM/o2bOn5s6da4d0AAAAAAAAAAAgM1isDQAAAAAAAAAAAAAAAADIkby8vLR161aVKlXKZjOvXLmizz//HmtDhwAAIABJREFUXE2bNtXzzz+vAwcO2Gw2AAB/df/+fXXt2tXiemdnZ23YsEFvvfWWHVMBAADgr1JTU9WqVSuFhoZmas7MmTN15MgRG6VCRkyfPl3ff/+9XWabTCZdunRJq1atUrt27ZQrVy6VKFFCHTp00OnTpx/b269fP4vO+PTTT20RFQCALOHk5KTu3bvr9OnTGj58uIoWLeroSI9VunRpDR8+XMeOHdOuXbvUqlUrGY2sb8iuihYtqrlz5+rgwYNq0KBBhvt79+7NcysAAAAAAAAAALIZXpkBAAAAAAAAAAAAAAAAAORYpUuX1r59+9S0aVObzz5y5Ijq1KmjoUOH6t69ezafDwDI2YKCgmQymSyu379/vwIDA+2YCAAAAH+1Y8cOFS1aVGvXrs30LLPZrKZNm2bo+R8y7+DBgxo0aFCWnWc2m3X58mV9/fXXqlSpkurXr6+LFy8+tLZw4cIqUaJEujN3795t65gAANhdoUKFNG7cOMXFxWnNmjVq0aKFnJycHB1L0n+XM4eGhmrnzp06f/68xo0bp2rVqjk6FjKgVq1aiomJ0bJly+Tl5ZWh3j59+uiTTz6xUzIAAAAAAAAAAJBRLNYGAAAAAAAAAAAAAAAAAORoxYoV07p167R582Y1bNjQprNNJpPCw8NVs2ZN7dixw6azAQA515QpUxQdHW1x/S+//KKaNWvaLxAAAAD+ZuzYsfL19dXNmzdtNjM+Pl7du3e32Tw83p07d9S4cWOHLjPftWuXSpcurZYtWz7031JwcHC6M+7evavDhw/bIx4AAHaXK1cutWrVSmvXrlVcXJwmTZokHx+fLM+RN29edenSRevXr9elS5c0e/Zs1atXTwaDIcuzwDYMBoM6duyoX375RSVLlsxQ7zvvvKPZs2fbKRkAAAAAAAAAAMgIFmsDAAAAAAAAAAAAAAAAAHI8g8Egf39/xcTEKCoqSo0aNbLp/NOnT8vX11d9+/bVnTt3bDobAJCzHDt2TEOGDLG4/ptvvlHFihXtmAgAAAB/9dVXX2nkyJEym802n71w4ULt2rXL5nPxvxo0aKDbt287OobMZrO+/fZbFS1aVN27d9f9+/f//N6gQYMsmjF16lR7xQMAIMsUL15cYWFhOn78uPbs2aOePXsqf/78djvPxcVFLVu21IoVKxQfH68vv/xSTZs2lYuLi93ORNbLkyePLl68qFmzZmWor2/fvhnuAQAAAAAAAAAAtsdibQAAAAAAAAAAAAAAAAAA/qJRo0aKiorStm3bFBAQYLO5ZrNZs2fPVrVq1bR582abzQUA5CyBgYEymUwW1TZq1EitW7e2cyIAAAD8ISkpSW+//XaG+yxdCmk2m1W/fn3dvHkzw2fAcn379tXRo0cz1OPk5GSnNP+VmpqqBQsWqECBAho1apRMJpN8fHws+rezadMmu2YDACArGQwG1alTR3PnztXvv/+uxYsXy9/f3yYLrw0Ggxo3bqz58+crPj5ekZGRat++vdzd3W2QHNnZO++8o9mzZ2eo591339WMGTPslAgAAAAAAAAAAFjC2dEBAAAAAAAAAAAAAAAAAADIjnx9fbVp0yZduHBBa9euVWRkpGJiYixeZvooFy5c0MsvvyxJOnXqlCpXrmyLuACAHKBdu3aKj4+3qNbd3V1r1661cyIAAAD8Vbdu3fTgwYMM9bi5uSk2NlbNmjXT7t27LeopXry4Dhw4oKpVq1oTE48RGRmZoaWKPXr0UERExJ+fm0wmbd++XXPmzNHXX39t83zJycn68MMPNX36dIWHh+uFF15QVFTUY3uuX79u8xwAAGQH7u7u6ty5szp37qyUlBSdO3dON2/e/PPj1q1bf/v8YV93dXVVhQoVFBwcrA4dOsjLy8vRDwsOEhoaKqPRqD59+ljc079/f5nNZvXv39+OyQAAAAAAAAAAwKOwWBsAAAAAAAAAAAAAAAAAgMcoU6aM+vXrp379+unatWv6/vvvFRkZqR9//FH37t3L1OznnntOkhQWFqbGjRurYcOGypcvny1iAwCeMgMGDNCqVassqjUYDFq3bp3y589v51QAAAD4Q2pqaoYXKRcuXFgbNmxQwYIFtWHDBhUrVkzJycnp9qWkpKhmzZpatGiR/v3vf1sbGf8QHx+v9u3bW1xfpUqVvy3VliSj0Sg/Pz/5+flpxYoVOnz4sPr06aO9e/fKbDbbLGtiYqJ69eplUW1qaqrNzgUAILtydXX98zUXwFq9e/eWwWBQ7969Le4ZMGCAPDw81KVLFzsmAwAAAAAAAAAAD2N0dAAAAAAAAAAAAAAAAAAAAJ4UHh4e6tq1q9asWaOrV68qMjJSb775ZqbnTp48Wc2bN1ehQoX00ksvacSIEdq8ebOSkpJskBoA8CS7dOmSqlSpounTp1vcM2jQIPn5+dkxFQAAwNMpKipKL7/8sho2bKg6deqoZs2aqlu3rnbt2pVu75dffqm0tDSLz2rXrp3i4+NVu3ZtSVL+/Pm1aNEii/vT0tLUpUsXLVu2zOIePF7v3v+PvXuP77n+/z9+f7+3vTczM9ucyWFCcj6EEaEph4oi55RT+iQffaIiia9QIR+kiByHKCShHHMKOeY8Qsyw2MyMbe9t7/fvj8+lfp8+4f3a9j7scLteLl0+n+19fz4fd+/PLts+2h7vV5SWlmYoGxAQYOjjok6dOtq9e7eio6P1wgsvqEyZMjKb3ftrnV5eXm6dBwAAkJsNHDjwby+e4siAAQN08OBBFzUCAAAAAAAAAAD3wmJtAAAAAAAAAAAAAAAAAACywN/fX88884zmzp2rtLQ0vfHGGwoKCsrWnRkZGdqzZ4/Gjx+viIgIFSlSRM2bN9eYMWO0fft2paamOqk9ACAnO3DggAYOHKjQ0FCVKVNGJ06cMHy2Zs2amjhxogvbAQAA5D0pKSlq3ry5WrZsqU2bNmnnzp36+eef9csvv2jv3r1q0qSJatasqcOHD9/zjrVr1xqet379ei1fvlze3t5/eX+XLl3UsmXLTHV/9dVXZbPZMnUGf5eenq7vvvvOUNZsNmvTpk0KDAw0fH/p0qW1YMECRUdHKy0tTWvXrlXPnj1Vvnx5ly++/t+PMwAAANzfgAED9PnnnxvOp6SkqGPHjrp+/boLWwEAAAAAAAAAgP/FYm0AAAAAAAAAAAAAAAAAALLJ29tbkyZN0okTJ9SxY0en3Wu1WrV9+3aNHj1azZs3V5EiRRQREaEJEyZoz549Sk9Pd9osAIDnnD9/XoMGDVLVqlVlsVhUv359zZo1S3FxcZm+a+PGjS5oCAAAkLe1aNFC27dvv2/m6NGjatCggc6cOXPXx69evWpoVnJysp588sl7Pr5mzRoVLFjQ0F2SdOPGDY0aNcpwHnf3888/Ky0tzVD2ww8/VMOGDbM8y2w2q23btlq0aJHOnz8vq9WqGTNmqFixYlm+8358fX1dci8AAEBe1r9/f82ZM0cmk8lQ/uLFi+ratSv/7g4AAAAAAAAAADdisTYAAAAAAAAAAAAAAAAAAE5SsmRJrVixQsuXL1fRokWdfn9ycrI2bdqkESNGqHHjxgoODla7du00adIkRUVFOX0eAMB1Tp8+rRdffFFFixZVxYoVNWPGDEVFRRle5nc348ePd9kyPgAAgLxq+PDh2rNnj6Fsenq6wsPDZbVa//bY9evXDd2RkpJy38f9/f319ddfG17gJ0mffvqp4Szu7vDhw4ZyERERGjp0qFNnm81m/eMf/1BsbKzWrl2rUqVKOfV+Pz8/p94HAACQX/Tt2zdTy7U3b96sESNGuLgVAAAAAAAAAAD4A4u1AQAAAAAAAAAAAAAAAABwIpPJpM6dO+vEiRPq0aOHS2fdunVL69at07Bhw1S1alU9+uijWrhwoZKTk106FwCQdcuWLVPJkiVVpUoVLViwwPACRkcefPBBDR8+3Cl3AQAA5BexsbH68MMPM3Xm+vXrevzxx//2/vLlyxs637p1a4eZJ598UgsWLJDZbOzX/xITEw3lcG/Vq1c3lKtfv75Le7Rt21YxMTGaPXu2Chcu7JQ7a9Wq5ZR7AAAA8qM+ffroiy++MJyfOHGili9f7sJGAAAAAAAAAADgDyzWBgAAAAAAAAAAAAAAAADABUJDQxUZGak1a9aoVKlSbpm5c+dO9e7dW6VKldJrr72mo0ePumUuAMCxrVu3qkKFCuratauuXr3q1LuLFy+ugwcPOvVOAACA/GDKlCmy2+2ZPrdjxw7duXPnL+/r3r27obP79u3TtGnTHOZ69eql/fv3G1qunZGRofj4eEPzcXePPPKIodzMmTNd3OQ/+vXrp/j4eI0ePVp+fn5ZvqdAgQJatWqVE5sBAADkPy+99JKGDh1qON+nTx8dO3bMhY0AAAAAAAAAAIDEYm0AAAAAAAAAAAAAAAAAAFyqffv2On78uIYMGSJ/f3+3zExISNAnn3yimjVrqlGjRpo7d65u377tltkAAOnYsWMaP3682rZtq3Llysnb21stW7bUb7/95vRZ4eHhunjxogICApx+NwAAQF63YsWKLJ9dtmzZX97u1q2bTCaTobNvvPGGYmJiHObq1Kmj2NhYQ3fu2rXLUA535+fnp2LFijnM3bhxQ19//bUbGklms1nvvfeebt68qZdfflne3t6ZvmPOnDlu+/soAACAvOyjjz5Sjx49DGVv376tDh066MaNGy5uBQAAAAAAAABA/sZibQAAAAAAAAAAAAAAAAAAXCwoKEhTpkzRlStX9Nlnn6lJkyby8vJyy+y9e/eqb9++KlmypF555RUdPHjQLXMBIL85c+aMWrVqJR8fH9WoUUPvvPOO1q9fr4sXLyojI8Pp88xms0aOHKldu3bJYrE4/X4AAIC8zmq16ty5c1k+v3Llyr+8bbFY1LNnT0Nn09PT1bJlS0PZ0NBQQ7n9+/cbyuHe3njjDUO5d955x8VN/spisWjmzJmKi4tThw4dDC9wDw8PV/fu3V3cDgAAIH8wmUz6/PPPVbt2bUP5s2fPqmfPnrLZbC5uBgAAAAAAAABA/sVibQAAAAAAAAAAAAAAAAAA3CQwMFADBw7Uzp07dePGDa1du1ZvvPGG6tata3gpUlbdunVLM2fOVL169VS/fn3NmjVLiYmJLp0JAPnF22+/rapVq2rLli1KT093+bwqVaro3LlzGjt2rMtnIXeyWq0aM2aMGjZsqBIlSig0NFTBwcEKCgpSYGCgAgIC5O/vrwIFCsjPz08Wi0U+Pj7y9vaWl5eXvL29FRgYqEqVKqlly5YaNGiQ5s6dqzNnzrAMCACQZyxYsCBbX9futsh6/vz5Kl68uKHzRr+uRkdHG7rP39/fUA73NnToUPn6+jrMnT59WqdOnXJDo78KDAzUqlWrFBMTo759+6pMmTJ37VuwYEG9/PLL2rx5s9s7AgAA5GX+/v5auXKlgoODDeXXrVuncePGubgVAAAAAAAAAAD5l2n0zCftf7xRvkqISj0Q6Mk+f7oZnyzZTSoc4ufpKnd1My4lR3bjecsanresyenPm8Rzl1U8b1nD85Y1PG9Zw/OWNTxvWcPzlnX55bkLLztKBX1KOOUuAAAAAAAAAACA/Cw+Pl7btm3Tli1btHXrVh0/ftzlM0NCQjR58mS98MILLl/sDQB5VatWrbRlyxa3zCpTpoxGjRql/v37u2Uecp/09HR16dJFq1evVkZGhktmmEwmFShQQCEhISpbtqyqVKmi2rVrKzQ0VGFhYfL29v5zSfcf/2mxWP7y9h/LvAEA8KTGjRtrz549WT5vMplktVrl7e39l/cfOXJEtWvXlt1uv8fJ/2///v2qV6/efTP16tXTwYMHHd711VdfqVOnTg5zuL8XXnhBixYtcphr1aqVNm3a5IZGjt25c0dbt25VSEiI6tev/7ePSQAAADjXhg0b1KZNG0MvlOPr66uoqCiVK1fODc0AAAAAAAAAAMg/xsxqk3MXawMAAAAAcgcWawMAAAAAAAAAALjG1atX9eOPP2rr1q3asmWLfv31V5fNGjJkiCZPniyz2eyyGQCQFz322GPatm2by+4PDQ1VvXr11KlTJ3Xv3l3+/v4um4Xc7+zZs2rYsKHi4uI8XcUQk8mkwMBA1apVSx07dtSLL76ooKAgT9cCAOQjfn5+Sk1NzdYdK1as0LPPPvu39w8bNkyTJk1yeH7s2LEaOXLkPR//+uuv1blzZ4f3mM1mpaamslDZCeLj4xUaGupwMbrZbNbNmzcVEBDgpmYAAADIST744AMNHz7cUHb48OEaP368ixsBAAAAAAAAAJC/jJnVRvwGDAAAAAAAAAAAAAAAAAAAOVCJEiXUtWtXzZo1S2fOnNGFCxc0f/589e7dW2XLlnXqrH//+9/q16+f0tPTnXovAORlFovF6Uu1fX19FRYWps8//1y3b9/WtWvX9P3336tfv34s1cZ9JSQkqG7durlmqbYk2e123bx5U9u3b9frr7+uIkWKKDg4WC1bttSMGTOUlJTk6YoAgDxs27Zt2V6qLUnLly//y9s//fSTnn/+eUNLtSUpKirqno8ZXaotSRUqVMiVS7WPHDmimTNn6tSpU56u8qfg4GA1btzYYc5ms2nYsGFuaAQAAICc6K233lKnTp0MZZcsWSKbzebiRgAAAAAAAAAA5D8s1gYAAAAAAAAAAAAAAAAAIBd44IEH1Lt3b82fP18XLlzQmTNn1KtXLzVs2NAp98+bN09dunRxymIxAMjrTp06pbS0NKfdFxISom+//VYpKSn69ddf1b9/fxZpw7D09HTVqlVLiYmJnq6SbTdu3NDWrVs1aNAgFSpUSCEhIYqIiNCsWbN0584dT9cDAOQhU6dOdco9y5YtU3BwsEwmk0wmk5o0aaKvvvrK8Plnnnnmru///vvvDS/VlqTRo0cbzrrSmTNnNGLECNWvX18BAQEqUKCAmjdvriNHjvyZWbZsmerWrasCBQqoVq1aeuWVV/TQQw/Jy8tLVapU0aJFizz4J/iPadOmGcotWrSIBYkAAAD5lMlk0ty5c/Xggw86zF64cEG7du1yQysAAAAAAAAAAPIX0+iZT9r/eKN8lRCVeiDQk30AAAAAALlMeNlRKuhTwtM1AAAAAAAAAAAA8rUjR45o9uzZWrRokW7evJmtuyIiIrRq1SoVLFjQSe0AIO+pWrWqoqKisn1Po0aNtHz5cpUtW9YJrZBfNWnSRD/99JOna7hFaGio6tWrp+eff17du3eXn5+fpysBAHKpkJAQxcfHe7SD2WxWamqqvL29//ZYmTJlFBMTY+ieypUrO+V70+y4cuWKatSoobi4uLs+3qVLF7Vr104vv/yykpOTHd5XoUIFLV261GkvJpYV5cuX14ULFxzmPvvsMw0cONANjQAAAJAT7d+/Xw0aNHCYe/nllzVz5kw3NAIAAAAAAAAAIH8YM6uNzJ4uAQAAAAAAAAAAAAAAAAAAsqdmzZqaPn26Ll++rAULFqhJkyZZvmvjxo2KiIjQjRs3nNgQAPKOefPmZWtxYYECBdSsWTPt2rVLu3fvZqk2smXkyJH5Zqm2JF2/fl0//PCD+vbtK39/fxUrVkxPPfWUFi1aJKvV6ul6AIBcIjo62tBS7WrVqrm0x8MPP3zXpdpz5swxvFTbZDJpzZo1zq6WKVeuXFHVqlXvuVRbkpYtW6YXXnjB0FJtSTp//rwaNWqkpk2b6sqVK86qmimjRo0ylBs3bpyLmwAAACAnq1+/vp544gmHueXLl/P3VwAAAAAAAAAAOJlp9Mwn7X+8Ub5KiEo9EOjJPgAAAACAXCa87CgV9Cnh6RoAAAAAAAAAAAD4HydOnNDs2bO1cOFCQwvD/lfNmjX1ww8/qEQJ/l0QAPy3wMBA3bp1y3C+bt26ql+/viIiItS2bVv5+/u7sB3yk5SUFBUqVEjp6emerpIjmEwmFStWTI0aNVKXLl3UuXPnuy4rBQBgyJAhmjp1qsPctm3b9Nhjj8lutzvMZpbJZNKpU6dUuXLlv7zfZrMpODhYN2/eNHRPr169tHDhQqf3Myo2NlaVK1dWYmKiy2aYzWb17NlTs2fPlsVicdmcuylUqJCSkpIc5uLi4hQcHOyGRgAAAMiJVq9erQ4dOjjMffPNN3rmmWfc0AgAAAAAAAAAgLxvzKw2Mnu6BAAAAAAAAAAAAAAAAAAAcL5q1appypQpiomJ0eLFi/XQQw9l6vyRI0f06KOP6sKFCy5qCAC50507dwzlevToIbvdrgMHDmjWrFnq1KkTS7XhVKNGjWKp9n+x2+2KjY3V6tWr1b17d1ksFpUqVUrPPfecVq5cyXMFAPiTkaXafn5+atasmSpWrOiSDgMGDPjbUm1JunDhguGl2gEBAZo7d66zqxlmtVpVtWpVly7Vlv6zbHzhwoUqXLiwPvroI5fO+l89evQwlAsICHBxEwAAAORkbdq0MfRCK4sXL3ZDGwAAAAAAAAAA8g9vTxcAAAAAAAAAAAAAAAAAAACu4+fnp+7du6t79+6aMWOGBg0aZPjsr7/+qqZNm2rjxo2qWrWqC1sCQO7h7e2tjIyM+2Zq166tyMhINzVCfvXFF18YzpYoUUK9e/eWn5+fLBbLXf/x8/OTr6+vYmNjdfPmTZ08eVJRUVG6ePGi4uLidOfOHdntdhf+iZzLbrfrypUrWrlypVauXCmz2aySJUuqSZMm6tmzp9q1ayez2ezpmgAANxs9erShXN26dSX9Z/Fdo0aNnNqhX79+mjlz5l0fK1y4sKE7vLy8tGnTJnl7e+7XA1955RUlJCS4bV5KSoreeustTZ48WfPmzVPbtm1dPtNisTg1BwAAgLzJYrGoc+fOmjVr1n1za9asUWJiogIDA93UDAAAAAAAAACAvM00euaTf/5ka/kqISr1AH8JDwAAAAAwLrzsKBX0KeHpGgAAAAAAAAAAADBo9+7datu2baaWXxUtWlQHDhxQ2bJlXdgMAHKHQoUKKSkp6b6ZUaNGacyYMW5qhPzo+++/V5s2bQxlly9frs6dOztl7tmzZ7Vz504dOHBAJ06c0IULF3Tt2jUlJSXJZrP9mcsNC7jNZrNKly6tpk2b6oUXXlDr1q1ZtA0AeVx0dLQqVKjg8EVSJGn27Nnq16+fJKldu3Zat25dtuebzWa9+eabmjBhwj0zNptNXl5eDu9asWKFnn322Wx3yqqkpCQVLlz4L1//3clkMmn79u1q2rSpS+eEhYXp3Llz982YzWZDH1MAAADI23bu3KlHH33UYW7evHl68cUXXV8IAAAAAAAAAIA8bsysNuKnPgEAAAAAAAAAAAAAAAAAyEcaN26s7du3q0QJ4y+eeu3aNfXo0SNXLMkEAFfz9fV1mImLi3NDE+RnH3/8saFceHi405ZqS/9ZLtm7d29NmzZNmzZt0pkzZ5SQkKD09HTZbLY//7Hb7X/7JyMjQ6mpqbp165Z27dqlIUOGqFq1arJYLE7rlxk2m03R0dFaunSp2rRpIx8fH5UvX14vvPCCNm/e7LFFoQAA14mIiDC8AHn+/PkqV66cAgICtH79+mzN9fX1VbNmzXTx4sX7LtWWZPhFHs6fP5+tTtkVGRnp0a+VdrtdTz75pBITE10658qVKw4zRhahAwAAIO8LDw9XuXLlHOYiIyPd0AYAAAAAAAAAgPyBxdoAAAAAAAAAAAAAAAAAAOQzNWrU0M6dO1WhQgXDZ3bs2KE1a9a4sBUA5A5+fn4OMwkJCW5ogvzs2LFjDjO+vr7asWOHG9oYYzabZbFYFBAQoPDwcE2ZMkXHjx9XamqqDh48qEGDBqlq1ary8fHxSD+bzaYLFy5o0aJFevzxx2WxWFSxYkX16dNH27dvZ9E2AORykydPVlRUlOH8rl27dPHiRd2+fTtLLzIVHBysjh07asuWLUpJSdG2bdtUunRpQ2eNLGpevnx5pjs504oVKzw6X5Ju376tRx991KUzrFarw8wTTzzh0g4AAADIHcxms7p37+4wt2XLFl2+fNkNjQAAAAAAAAAAyPtYrA0AAAAAAAAAAAAAAAAAQD4UFhamHTt2qFq1aobPvPvuuyyVBJDvmUwmhxkWa8PVbt686TBTpEgRmc2541cG6tSpo+nTp+vkyZOyWq36+eefNXDgQFWuXFne3t4e6ZSRkaHz589r3rx5at68uXx9fVWpUiX1799fe/bs8UgnAEDW/fvf/3bZ3T4+Pqpbt64iIiI0dOhQXbp0SXFxcVq5cqVatGiR6fuCg4MdZn7++WdDS59d5eDBg065JygoSOPGjVPTpk2zdP7IkSO6c+eOU7r8r/T0dGVkZDjMjR492iXzAQAAkPv07NnTYcZut+vLL790QxsAAAAAAAAAAPK+3PFTsgAAAAAAAAAAAAAAAAAAwOlKly6t7du3q0GDBobyR44c0fLly13cCgBytrS0NIcZXoQArpaSkuIwM3ToUDc0cY0GDRros88+U1RUlNLS0rRr1y717dtXYWFhHlu0nZ6errNnz2rOnDlq3LixfHx8VKVKFb3yyivat2+fRzoBAIxJTExUTEyMy+632+3asWOHNmzYoIkTJ6p06dLZuq9t27aGcr6+vnr88cf17rvvuvWFXZKSkhQfH5+tO0qUKKEffvhBN27c0IgRI7Rjxw79/PPPCgsLy/RdixcvzlaXe7lw4YKhXJUqVVwyHwAAALlPtWrVVLt2bYe5yMhIN7QBAAAAAAAAACDvY7E2AAAAAAAAAAAAAAAAAAD5WEhIiDZv3qwaNWoYyo8aNUrp6ekubgUAOVdwcLDDjMlkckMT5FcJCQmGlrdHRES4oY17hIeHa86cOfr111+VmpqqH3/8Ub1791aFChXk5eXlkU7p6ek6ffq0Zs6cqUceeUQWi0UPPfSQBg0apMOHD3ukEwDg7jZs2CC73e6y+9PT0zVo0CCn3Tdu3DjD2c2bN+v9999XcHCwatasqegK/MJwAAAgAElEQVToaKf1uBejSwBr1aqlypUrq3DhwjKbzSpatKhmz54tu92uK1euqHXr1n/JN2jQQL/++qsWL16soKAgw32++uqrTPU36tSpUw4zJpNJAQEBLpkPAACA3KlHjx4OM4cOHdLJkyfd0AYAAAAAAAAAgLyNxdoAAAAAAAAAAAAAAAAAAORzhQoV0p49ewxlz5w5owULFri4EQDkXJcuXXKYYbE2XOnAgQOGctWqVXNxE88wm81q3ry55s+fr3PnzslqtWrDhg3q2bOnypUrJ7PZM78mkZaWplOnTmnGjBmqU6eOfH199fDDD2vIkCE6duyYRzoBAP7j9u3bLp8RGRmpO3fuOOWu0qVLq3z58pk6Y7fbdfToUVWoUEHvv/++U3rcy4oVKxxmLBaLDh8+rKioKCUkJCgjI0O///67+vXr5/Bs9+7dFRcXp3feecdQH6PfG2XW2bNnHWZ8fHxcMhsAAAC5V7du3Qz9/fDixYvd0AYAAAAAAAAAgLyNxdoAAAAAAAAAAAAAAAAAAED+/v769ttvDWVHjx6tlJQUFzcCgJypSJEiDjO+vr5uaIL86vDhww4zPj4+8vb2dkMbzzObzYqIiNCiRYv022+/KS0tTWvXrlXXrl1VtmxZjy3atlqtOnHihKZOnaoaNWrIz89PNWvW1NChQ3X69GmPdAKA/Mpqtbp8RlpamhYuXOi0+wYMGJClcxkZGXr33Xc1YsQIp3X5XwcPHnSYCQsLy9YMs9ms999/39DzEB8fr8TExGzNu5vz5887zNhsNqfPBQAAQO5WunRptWjRwmFu8eLFstvtbmgEAAAAAAAAAEDexWJtAAAAAAAAAAAAAAAAAAAgSWrfvr0aNWrkMHfp0iXNnDnTDY0AIOdJSkpymClevLgbmiC/OnXqlMNMwYIF3dAkZzKbzWrbtq2WLl2qixcvKi0tTd988406d+6s0qVLy2QyeaRXamqqjh49qsmTJ6tKlSoqUKCAateurbfffltnz571SCcAyGnS09Ndcm/Hjh1dcu//atq0qdPueuONN+Tj45Pl8xMmTNCSJUuc1ucPSUlJio+Pd5hr1aqVU+a98sorhnKRkZFOmfffrl275jDjqo9ZAAAA5G49e/Z0mPntt9/0008/uaENAAAAAAAAAAB5l1MXayfEJetGXLIzr3QaumUN3bKGblmXk/vRLWvoljV0yxq6ZQ3dsoZuWZOTu0k5u19O7mbLsHu6AgAAAAAAAAAAAJzEZDJp3LhxhrLjx4/XrVu3XNwIAHKe5GTH//6+VKlSbmiC/Or8+fMOM0WKFHFDk9zBbDbrmWee0fLly3Xp0iVZrVZ99dVX6tixo0qWLOmxRdspKSn65Zdf9OGHH6pSpUry9/dX3bp1NXLkSF24cMEjnQDAHRITE7V69Wq9+eabat26tSpVqqSAgACZzWb5+PjIZDLJbDbLy8tLFotFfn5+KlasmHr27Kljx45laWZoaKgqVKjg5D/JX5nNZlWvXt1p91kslmy/oNWrr74qm83mpEb/sXjxYkO5Pn36OGVe7dq1ZbFYHOZGjx7tlHn/rVixYoZyKSkpTp8NAACA3O3ZZ5+Vr6+vw5zR768BAAAAAAAAAMDdOXWx9rmoOP12Ks6ZVzoN3bKGbllDt6zLyf3oljV0yxq6ZQ3dsoZuWUO3rMnJ3aSc3S8nd7NaMzxdAQAAAAAAAAAAAE7UsmVLtWrVymHu2rVrmjp1qhsaAUDOkpaW5jBTtmxZNzRBfnX58mWHmRIlSrihSe7k7e2tTp06aeXKlbp8+bJSUlK0ZMkSPf300ypevLjHFm0nJyfr0KFDGjdunMqXL6+CBQuqQYMGGj16tGJiYjzSCQCc6ezZswoPD1fhwoXVoUMHTZw4URs3btTZs2d1+/Zt2e32P7N2u102m01paWlKTU3VtWvXtHjxYtWoUUNPP/10lhYZ9+/fP0u9H3vsMUNfV4OCgrJ0//306dNHXbp0yfL5hIQEjR8/3omNpBUrVjjM+Pj4qE6dOk6bWalSJYeZa9euKSkpyWkzJal58+aGcvPnz3fqXAAAAOR+hQsX1lNPPeUwt3z5clmtVjc0AgAAAAAAAAAgb3LqYm0AAAAAAAAAAAAAAAAAAJD7jRs3zlBu4sSJio+Pd3EbAMhZMjIcvwB1+fLlXV8E+dbJkycdZsqVK+eGJnmDxWJRt27dtHr1al29elUpKSlauHCh2rdvr6JFi3ps0fadO3e0f/9+jRkzRmXKlFFAQIAaNWqk999/X1euXPFIJwDIqpEjR+rBBx/U7t27s33XmjVrFBwcrLlz52bq3FtvvaVatWo5zJlMJjVq1Ej79++X3W7X1q1b5ePj4/BchQoVMtXHqC+//FLjx4+X2Zy1XwMcP3680tPTndZn69atDjNhYWFOmydJrVu3NpTL6vL0e3nqqafk5eXlMLd06VKnzgUAAEDe0LNnT4eZuLg4/fDDD25oAwAAAAAAAABA3sRibQAAAAAAAAAAAAAAAAAA8BcNGzbUM8884zCXmJioDz/80A2NACBnSEpKkt1ud5irWLGiG9ogP/r+++8N5SpXruziJnmXxWJRr169tGbNGv3++++6c+eO5s6dqzZt2ig0NNRjvW7fvq29e/fq3XffValSpVSoUCGFh4drwoQJ+v333z3WCwAcGTFihMaNG2foeyijkpOT1bdvX9WoUUOJiYmGzpjNZh0+fFgrVqy469dJb29vdejQQTExMdq9e7fq1av352OxsbEO769Tp47xP0AmDR8+XCdPnszS1/fk5GQNHjzYKT3WrFljaEl3q1atnDLvD0YXZi9fvlzXr1932lyz2SxfX1+HuZiYGKfNBAAAQN7Rpk0bFSlSxGFu8eLFbmgDAAAAAAAAAEDexGJtAAAAAAAAAAAAAAAAAADwN2PHjpXJZHKYmz59ui5fvuyGRgDgeXFxcYZyJUuWdHET5Efp6enq1q2boWz16tVd3Cb/8PPz00svvaR169bp2rVrun37tj7//HNFREQoJCTEY72SkpK0e/dujRgxQsWLF1fhwoXVtGlTTZo0yalLRQEgO0aMGKEJEya47P5jx46pSpUqSkpKMnzm2WefVVRUlI4ePaoBAwZoyJAh2rBhg1JTU7Vq1aq/fR8XHR0tq9Xq8N6WLVtmun9mVK5cWVFRUbp69aoGDRqk+vXrGz47e/ZswwvI72X48OF6+umnDWVfeumlbM36X9WqVTP04hY2m83psy0Wi8NMcnKyU2cCAAAgb7BYLHr++ecd5lavXp3t79cBAAAAAAAAAMivWKwNAAAAAAAAAAAAAAAAAAD+pkaNGoaWdyYnJ2vcuHFuaAQAnle0aFFDuWvXrrm4CfKjvn37KiEhwWHOZDKpTZs2bmiUP/n7+6t///7asGGDrl+/rlu3bumzzz5Tq1atFBwc7LFeiYmJ2rVrl4YNG6aiRYsqKChIzZs315QpUwx93ABAVlitVp04cULffPONJk+erMGDB6tz58569NFH5eXl5dKl2n+4evWqmjRpkulz1atX16xZszRlyhRFRETIbL77r9l9+umnhu5z19fe4sWLa/r06dq3b5/hhc7p6el68cUXszRv5syZKl68uD744ANDeR8fH9WrVy9Ls+5n7NixhnJr165VTEyM0+Y+8MADDjOefKENAAAA5Gw9evRwmElJSdGqVavc0AYAAAAAAAAAgLyHxdoAAAAAAAAAAAAAAAAAAOCuxowZIy8vL4e5zz//XOfOnXNDIwDwLH9/f0O5S5cuubgJ8psjR45o0aJFhrIPP/ywAgICXNwIfwgICNDAgQO1adMmxcXF6ebNm5o2bZpatGihoKAgj/W6efOmtm/frn/9618qUqSIihQpohYtWmj69OlKTEz0WC8AecfAgQPl6+urhx9+WB07dtTQoUM1ffp0ff3119q5c6dsNpvbuhw5ckTffPONS+5es2aNw4y/v79HPuf7+fnpnXfeMZT95ptvFB0dbShrs9n0/vvvKygoSK+88op+//13w50qVapkOJsZAwcONPQiN3a7XT179nTa3FOnTjnMlC9f3mnzAAAAkLc0adLE0Iu1LF682A1tAAAAAAAAAADIe1isDQAAAAAAAAAAAAAAAAAA7qpSpUrq27evw1x6erpGjx7t+kIAkAOYzY5/BDsmJsYNTZCftG/fXna73WHOZDJpzpw5bmiEewkMDNRrr72mLVu26MaNG7px44amTJmiZs2aqXDhwh7rlZCQoB9//FGDBw9W4cKFFRwcrMcff1yffvqpkpKSPNYLQO4THx+vqlWratasWZ6u8hf9+vVz+jJvm82m48ePO8zVqlXLqXMz4//+7/8UGBjoMGe329W9e/f7ZqxWq/71r38pICBA7777rm7evJnpPpMmTcr0GaOmTp1qKLdt2zadPn062/NGjBghq9XqMFetWrVszwIAAEDeZDab1aNHD4e5zZs36+rVq25oBAAAAAAAAABA3sJibQAAAAAAAAAAAAAAAAAAcE/vvvuufH19HeaWLl3KL/0DyBd8fHwcZvh8CGd67733FB0dbSj73HPPqWHDhi5uhMwICgrSkCFDtG3bNiUkJOjatWuaOHGimjZtamgRqqvcuHFDmzdv1quvvqpChQopJCRErVu31uzZs3Xnzh2P9QKQs23cuFGlS5dWVFSUp6v8TVxcnL799lun3jljxgxDueeff96pczPDbDbrtddeM5Q9cODAXd+flJSkPn36qFChQpoyZYqSk5Oz1KV69epq27Ztls4a0a1bN5UpU8Zhzm63q2fPnlmek56erpYtW2rChAmG8nXq1MnyLAAAAOR9RhZr22w2ffnll25oAwAAAAAAAABA3sJibQAAAAAAAAAAAAAAAAAAcE9lypTRP/7xD4e59PR0rVu3zg2NAMCzjCzWjo2NdUMT5BeTJk0ylCtYsKAWL17s4jbIrtDQUA0dOlQ7duzQzZs3FRsbqw8++ECNGzdWQECAx3rFx8dr48aNGjBggAoWLKiiRYuqbdu2mjt3rlJSUjzWC0DO0qVLF6d/TnjkkUfUp08fzZ49W/v379fJkye1a9cufffddxoyZIhMJpPhu06fPu3Ubh999JHDjMlkUr9+/Zw6NzP69++v8ePHG8qmp6f/5e3ff/9dzz77rIKCgjRv3jxZrdYs9wgJCdG2bduyfN6oWbNmGcrt27dPhw4dyvT9sbGxKleunLZu3Wr4THh4eKbnAAAAIP94+OGHVbt2bYe5yMhIN7QBAAAAAAAAACBvYbE2AAAAAAAAAAAAAAAAAAC4r+HDhxta9LhhwwY3tAEAz0pKSnKYiYuLc0MT5BdGF5jOnz9fFovFxW3gbMWKFdNbb72ln376Sbdu3dLVq1c1duxYNWrUSAULFvRYr+vXr2v9+vXq27ev/P39VaxYMbVv316LFi1i0TaQT+3cuVM3btxw2n2NGzdWRkaG9u7dqy+++EL9+vVTvXr1VLVqVYWHh6tdu3aaMmWK0tPT1aVLF0N3Xr582Wn99u7dq0uXLjnMFS9e3CMvjGC1WlW/fn3NmTNHdrvd0JmMjAxJ0vnz5/X444+rZMmSWrVq1Z/vz6oiRYro1KlTCg4OztY9RrRt21ZhYWGGsr169crU3du2bVP58uUz9XFUpEgRlS1bNlNzAAAAkP/06NHDYebAgQM6deqUG9oAAAAAAAAAAJB3sFgbAAAAAAAAAAAAAAAAAADcV9GiReXv7+8wt2nTJtlsNjc0AgDPMPo5zs/Pz8VNkF/ExMQY+rhr1KiROnXq5IZGcLXixYtr5MiR2r17t5KSknTp0iWNHj1aDRo08NiibbvdrmvXrmnt2rV64YUX5O/vrxIlSujpp5/WkiVLZLVaPdILgHuNGjXKaXc1atRIO3fulNns+FfbzGazPvnkE0P3XrlyJbvV/vT6668byvXs2dNpM436/fffVa5cOR04cCBT52w2mxo1aqSwsDBt3rzZKf//PSQkRKdOnVJoaGi27zJq7ty5hnLHjx/Xtm3bDGUnTZqkFi1aZPrFIz777LNM5QEAAJA/devWTSaTyWFu0aJFbmgDAAAAAAAAAEDewWJtAAAAAAAAAAAAAAAAAADg0Pr16x1m4uLidOjQITe0AQDPmDlzpqFcjRo1XNwE+cG8efNUtmxZQ9nIyEgXt4GnlC5dWu+9955+/vlnJSUl6bffftPIkSNVr149FShQwCOd7Ha7YmNjtWbNGvXo0UN+fn4qWbKkOnbsqGXLlik9Pd0jvQC4VmxsrFPuadSokXbt2mVoqfYfjC71Ll269J///c6dO1q2bJkGDx6sefPmKT4+3vC8hIQE7d2712HOy8tLY8eONXyvMxw6dEgVKlTQ1atXs3R+7969stvt2e5hNpvVoUMHXb16VcWKFcv2fZnRrFkzVa9e3VC2b9++933cZrPp2Wef1bBhwzL9vFSqVEldunTJ1BkAAADkT6VLl1aLFi0c5pYsWeKU79cBAAAAAAAAAMgvWKwNAAAAAAAAAAAAAAAAAAAcql27tqFlWRs2bHBDGwDwjMmTJxvKPfbYY0pPT5fNZnOYtdls2r59u65cuZLdeshDXnzxRfXp08fwIp2wsDAXN0JOUa5cOY0dO1b79+/XnTt39Ouvv2r48OGqXbu2/Pz8PNLJbrfr6tWr+uabb9S1a1dZLBaVLl1azz33nFauXMmibSCPKFWqVLbPf/HFF9q9e3emlmpL0pdffukwYzKZNHr0aI0dO1YBAQEqWLCgunbtqunTp6tPnz4KCQmRv7+/unbt6nBJ+NChQw19H/f444+79XPv1q1b1aBBA925c8dtM/+Xl5eXOnXqpNjYWK1atUre3t4e6bFw4UJDubNnz2rNmjV3fSwhIUGVK1fWqlWrMj2/VKlS2r59e6bPAQAAIP/q0aOHw8xvv/2mn376yQ1tAAAAAAAAAADIG1isDQAAAAAAAAAAAAAAAAAAHDKbzYqIiHCYY7E2kDt9//336tWrlypWrCgfHx8VKVJEzz//vA4cOODpajmG1WrV+fPnDWUfeOAB+fj4yNvbWyEhIerQoYM2btwoSYqPj9eMGTPUtm1blSxZUj4+PmrevLlKlSr15zLawYMHG1rmiLxp5syZWrBggeF8p06dXNgGOV1YWJjGjx+vQ4cOKTk5WadPn9awYcNUs2ZNjy7avnz5slauXKnnnntOvr6+KlOmjLp06aLVq1fz+Q3IpSpWrGg4GxYWplatWqlnz556++23tWXLFsXExKhPnz6Znrt9+3bduHHDYa5ChQqqX7++Ro0apdu3b981k5ycrGXLlqlMmTKaNm3aXTM2m01ffPGFoW73usMVrFarnnnmGWVkZLht5n+zWCzq27evEhIS9NVXXyk0NNQjPf5Qp04dPfLII4ayTz/99N9e5OHQoUMqU6aMzp49m+nZLVq00IULF1SyZMlMnwUAAED+9eyzz8pisTjMRUZGuqENAAAAAAAAAAB5A4u1AQAAAAAAAAAAAAAAAACAIa1bt3aY2bVr1z2XmAHIWVJSUjRo0CD5+/urTZs2ioyM1Pnz55Wenv7nwrz69esrMDBQ7777rqfrety3334ru92eqTN2u13x8fFavXq1WrduLZPJpJCQEA0aNEjr16/X1atX/7JgNi0tTZcvX9b06dNVqlQpHTlyxNl/DORwCQkJevXVVzN15vXXX3dRG+RGDz74oD766CP98ssvSk5O1vHjx/X666+revXq8vX19Ugnm82mmJgYLV++XB06dJCPj48eeOABdevWTevWrWPRNpBLVK1a1XD27Nmzqly5shYsWKAJEyaoRYsWWZ47e/ZsQ7lz587pzJkzhrLp6en65z//qUceeUSJiYl/vv/69evy9/c3dMeDDz6oypUrG8o6Q48ePXTr1i23zfuDv7+/hg0bptu3b2vOnDkKCAhwe4d7iYyMlMlkMpQtU6aMEhISJP3nY6p+/fqZ/rsLk8n056J4b2/vTPcFAABA/hYUFKT27ds7zC1btkxWq9UNjQAAAAAAAAAAyP1YrA0AAAAAAAAAAAAAAAAAAAyJiIhwmElLS9O2bdvc0AZAViUlJal3794KDAzUjBkzlJycfN/8rVu39P777+vTTz91U8Oc6euvv3brvNjYWNWvX1/bt29361x41ttvv52pJcMFChRQeHi4Cxsht6tWrZo+/vhjHT16VCkpKfrll1/0z3/+U9WqVZPFYvFIJ5vNpujoaH355Zdq166dfHx8VK5cOfXq1UsbNmxg0TaQQ/Xq1Us+Pj6G85999pkKFCigxx57TKtXr87y3OPHj2f5rCP79u1T4cKF1axZM/Xp00dFixZVamqqobNjxoxxWa+7+e6779w6r0iRIvrggw9069YtffTRRzlykfSDDz6oZs2aGcrGxsbqgQceUKVKlTRgwIBMf63x8fHRqlWrNGHChKxUBQAAACT95wVzHLlx44bWr1/vhjYAAAAAAAAAAOR+LNYGAAAAAAAAAAAAAAAAAACGlCxZUtWrV3eY27BhgxvaAMiKJUuWKDQ0VAsXLlRaWlqmzg4aNEibN292UbOcb8+ePW6fmZaWpieeeELXr193+2y4xtq1a9WwYUOVK1dOQUFBCggIUJ06dTR8+HCdPXtWS5YsydR9Rl70AvhvNWvW1L///W8dP35cqampOnjwoF599VVVqVIlUwtznclms+nixYuKjIzUE088IYvFogoVKqh3797aunUri7aBHCI0NFTTpk3L1Bmr1apt27apQ4cO8vPzU4sWLbR27dpM3+FqO3bs0Lx58wznAwMD1a1bNxc2+qs1a9YoJSXFLbNKlCih2bNnKz4+Xm+99ZbM5pz964eLFy+WyWQylL1165bOnj2b6RkhISE6efKknnnmmUyfBQAAAP5bu3btFBQU5DD3/PPPu6ENAAAAAAAAAAC5X87+yRYAAAAAAAAAAAAAAAAAAJCjtG7d2mGGxdpAzvTyyy+rR48eSk1NzdJ5u92utm3bZmkZXW6XkpKiCxcueGx206ZNPTIbzmO1WtW4cWO1b99eP//8sy5evKibN2/q9u3bOnz4sD744ANVqlRJt27dMnSf2WzWsGHDtHr1ahc3R15Xp04dffLJJzp16pSsVqv27Nmjl19+WZUrV5a3t7dHOmVkZOi3337TwoUL1bJlS1ksFoWFhalPnz7avn27RzoB+I+BAweqbt26WTqbmpqqH3/8Ue3bt1eZMmUUHR1t6FyBAgWyNM+V+vTp49Z5Fy9edPmMChUqaNWqVbpy5Yr69evn8nnOUrp0abVt29Zl99evX1+XLl1SWFiYy2YAAAAg//D19VXnzp0d5sxmsxITE93QCAAAAAAAAACA3I3F2gAAAAAAAAAAAAAAAAAAwDAji7VPnjypS5cuuaENAKM6dOigzz//PNv3WK1W1a9fX0lJSU5olXvUqlXLo/OjoqI0aNAgj3ZA1lmtVpUvX1579uxxyn3e3t46evSoPvroI6fcB/y3hg0baubMmYqKilJaWpp27dqlfv36KSwszKOLts+dO6d58+apefPm8vHxUaVKldS/f3/99NNPHukE5Gc//PCDfHx8snVHTEyMwsLC9NVXXznM+vn5ZWuWs3l5eWncuHFunVmkSBGX3f3www9r27ZtOnfunDp06OCyOa40f/58eXl5Of3egQMHat++fTnuYxAAAAC5W8+ePR1mUlJStGrVKje0AQAAAAAAAAAgd2OxNgAAAAAAAAAAAAAAAAAAMOzRRx+Vr6+vw9yGDRvc0AaAEU8++aRWr17ttPsSEhJUu3Zt2Ww2p92Zkw0aNEinT5/2dA3NmDFDEyZM8HQNZEHr1q115coVp92XmpqqatWqOe0+4H7Cw8M1e/Zs/frrr0pNTdW2bdv00ksvqUKFCi5ZYmpEenq6zp49qzlz5qhJkyby8fFRlSpV/lyACsC1QkND9eWXX8pkMmXrnrS0NHXr1k3R0dH3zfn7+2drjrNNmzbN7Z2CgoKcep/JZFLDhg31yy+/6NixY2rWrJlT73e30NBQp7yI0B+8vLy0cOFCffbZZ067EwAAAPhD06ZNDeXWrFnj4iYAAAAAAAAAAOR+ptEzn7T/8Ub5KiEq9UBgli+7GZ8s2U0qHJLzXoWdbllDt6yhW9bl5H50yxq6ZQ3dsoZuWUO3rKFb1uTkblLO7peTuzUq9a4K+ZX0dA0AAAAAAAAAAAC4UUREhDZt2nTfTNeuXbV06VI3NQJwNzabTa1atdKPP/7okvtbtWrl8HNBbrd161a1atVKdrvdcdhNihcvrtOnTyswMOs/9w33OXXqlB566CGn3de3b1/NmTPHafcB2WGz2bR161YtWLBAO3bs0MWLF3PEiy74+PioYsWKevzxx9W3b1/VqVPH05WAPOnrr79W9+7dlZaWlq17KleurKioqHs+3qVLFy1fvjxbM5yld+/emj9/vtvnXr9+XcWKFcv296Rms1ktWrTQ7NmzVaFCBSe1yzk++ugjvf3229l6ngoVKqSdO3eqZs2aTmwGAAAA/NXw4cP1wQcf3DcTGBio69evy8fHx02tAAAAAAAAAADIXcbMauPcxdoAAAAAgPwnvOwoFfQp4ekaAAAAAAAAAAAAcKOJEyfqzTffvG8mJCREsbGx8vLyclMrAP/NZrOpadOm2r17t0vnDBo0SNOnT3fpDE9JSkpSiRIldPv2bU9X+RsvLy917NhRs2bNUnBwsKfr4D6efvpprVmzxil3mUwmXb9+nf/NkWPZbDZt2LBBkZGR2rFjhy5dupQjFm1bLBZVqlRJrVq1Ur9+/ViWCjhRdHS0wsPDdenSpWzdc/LkSVWtWvWujyUlJal27do6e/Zspu+tXLmyNm3apIkTJ+qTTz7J8sJlLy8vTZ06Va+++mqWzjtDkyZN9NNPP2XprJeXl55++mnNnDlTxYoVc3KznOWbb+OYu8oAACAASURBVL5R586dlZ6enumzVatW1d69e3kBGwAAALjc9u3b1bx5c4e5H3/80VAOAAAAAAAAAID8aMysNjJ7ugQAAAAAAAAAAAAAAAAAAMhdWrdu7TATFxenQ4cOuaENgP9ls9lUsWJFly/VlqRPPvlES5cudfkcT2jRokWml2pbLBaVKlVKmzZt0rfffqtu3brdc3mhn5+fqlWrpgEDBmjq1KmZmpORkaGvv/5aRYsWVYcOHXT9+vVMnb8fm82m77//XrNmzdLvv//utHvzq507dzrtrjp16rBUGzma2WzWk08+qcjISF24cEFpaWn67rvv1KVLF5UpU0Zms2d+hcVqterEiROaPn26atWqJT8/P9WoUUP/+te/dOrUKY90AvKKsmXL6sKFC+rWrZtMJlOW7/nkk0/u+VhAQIBOnz6t8PBww/d5eXlp7NixioqKUtmyZTVt2jQdPHhQRYsWzXS3EiVK6OTJkx5dqi1Js2bNUoECBTJ1xmKxqE+fPkpISNDKlSvz/FJtSerQoYP27dsnf3//TJ3r2rWrjh8/zlJtAAAAuMWjjz6q0qVLO8ytX7/eDW0AAAAAAAAAAMi9WKwNAAAAAAAAAAAAAAAAAAAypUaNGipevLjD3IYNG9zQBsAfkpKS9Nprr8nLy0sXLlzI9PmPP/5YGRkZunTpkvz8/Ayf69+/v2w2W6bn5WRjxozR/v37Dee9vb01bNgw3b59WzExMWrVqpWeeuopLVmyRLGxsbp27Zrmzp2rqVOnaurUqbp48aKSk5N1/PhxzZo1S4MHD9aMGTMy3dNms2n16tUqXry42rdvr6SkpEzfkZ6ersmTJ6tVq1YqVqyYvL291aZNGw0cOFDFixdXgQIF9NBDD2nfvn2Zvjs3SklJ0Zo1a7Ru3Trt2bMn2x/bWfnf5G58fX316aefOuUuwF3MZrPatWunL7/8UtHR0UpNTdWqVavUqVMnlSpVKltLeLMjNTVVx44d05QpU/TQQw+pQIECqlWrlt58802dOXPGI52A3MxsNmvJkiWKjo5Wnz59srS8euPGjQ5n7Nq1S127dnV4V+XKlXX+/HmNHDnyL++vXbu2rl69qh49ehhe9P/8888rJiZGDz74oKG8K1WvXl3Xr1839EJXBQoU0BtvvKFbt27piy++UEBAgBsa5hy1a9fW+fPnVaJECYdZX19fTZs2TUuXLvXYC0AAAAAg/zGZTGrbtq3D3Lp169zQBgAAAAAAAACA3Ms0euaT9j/eKF8lRKUe4FXVAQAAAADGhZcdpYI+jn/5AAAAAAAAAAAAAHlLr169FBkZed9M8+bN9eOPP7qnEJCPHTt2TIMHD9a2bduytAT44Ycf1pEjR/6ySG7v3r0KDw83fN+4ceM0YsSITM/OiWw2mywWizIyMgzla9SoocOHDztlEd8TTzyRrRcl8Pf31+bNm9WoUSND+UmTJum9997TnTt3HGZNJpOGDBmijz/+OMv9cqLr169r7ty5WrdunY4ePar4+Pi/PO7l5aUqVaqoW7duGjx4sAID//rz9jabTYmJibL9P/buPb7n+v//+P393nvvzTazGNvMLJbTnFMfZKjE19kSQujDx6GIVDpQ+nwqH+lIoUSKFB/klFNF5JARRTk2Lcexg8PMzNv23vv9++Nzye9Tsfdh7/d7G7frP9X79Xg+Hve9wo4eL5tN5cuX/8s1Pz+/ImeMi4vTtm3bVKlSpSL3AkoSq9WqZcuWacGCBUpKSlJ6errsdrvjg14WGBio2rVrq0OHDhoyZIiqVatW3JGAUiclJUUTJ07UypUrlZmZ6bC+WrVq+u2335zqPW7cOL366qtX/9toNMpsNqtx48YaM2aMunfv7rBHVlaWXnzxRW3YsEFHjhyRxWKR9N/3+yEhIerUqZP+9a9/KS4uzqlMvrZmzRr16dNH2dnZV18zGAyqVKmSRo0apeeee44l0ZLy8vLUp08f7dy5U+np6crLy7t6LTIyUg899JAmTJjg0kOFAAAAAE9Zvny57r//fod1J06cUJUqVXyQCAAAAAAAAACA0uWlDzqwWBsAAAAAUDQs1gYAAAAAAAAAALg5zZs3TwMGDCi0xt/fX9nZ2SypArzk888/13PPPaeUlBS3ezzyyCN6//33r3nt008/Vf/+/Z3qExYWprNnz2rSpEn66KOPdPLkSV25ckVGo1Emk0llypTRs88+q7Fjx7qd1VdWr16tzp07O1V73333ad26dR6bbbVaFRUVpTNnzrjdw9/fX1u2bFHTpk0LrWvTpo02bNjgcv+4uDht2rRJ0dHR7kYsEWw2m8aNG6c333zT6SXqv/Pz85PNZvvLAuDo6GiNGDFCTz/9tEwmkw4dOqQ6deo47BcUFHTd5eYDBw7Uhx9+yHJM3BTy8vK0ZMkS/ec//9GOHTuUkZFRIhZtlylTRvHx8erQoYOGDh2qmJiY4o4ElBgpKSmaPXu2Nm7cqMjISLVu3Vr333+/YmNjr9bUq1dP+/fvL7RP7dq1dfDgQafnJicnKyAgQDExMTft+0ir1ap9+/bJbrfLYDCoQYMGN+29cFZGRoZWr16tFi1aqGbNmsUdBwAAADe5nJwclS9fXvn5+YXWzZw5U0OGDPFRKgAAAAAAAAAASg8WawMAAAAAiozF2gAAAAAAAAAAADen06dPq3Llyg7rdu3apSZNmvggEeAdKSkpmjZtmnJychQWFqa4uDgNHjxYJpOp2DLl5eXp3nvv1XfffVekPiNHjtS7775baM24ceP06quvOtXP39/f4RKQ+Ph4rV+/XlFRUU7n9LV+/frps88+c1h3yy23KC0tTWaz2aPz09PTVadOHZ0/f97tHv7+/kpKSrrun7/33XefvvnmG7f7m0wmvfPOOxo+fLjbPYpTTk6OateurdTUVK/0N5lMmj9/vvLz8/XQQw8VWms0GlVQUKCMjAx99tlnOnLkiOx2u+rWratWrVopPj7eKxmB0iAvL08LFy7UwoUL9f333+vMmTMlYtF2cHCw4uPj1alTJw0dOrREv08DvGXq1Kl64YUXlJ2dfc3roaGhWr58ue655x7dc889+vbbbwvt16hRI+3evdsLSQEAAACg5Grbtq3Wr19faE3fvn2d+no1AAAAAAAAAAA3GxZrAwAAAACKjMXaAAAAAAAAAAAANy+DweCw5sMPP9Q//vEPH6QBPOvLL7/UiBEj9Ntvv/3lWocOHbRmzZpiSCVZLBbFx8fryJEjReozZswYvfHGG07VxsTE6OTJk0Wa979K+lLmGjVq6Ndff3VY9+OPP6px48ZeyWCxWNS5c+ciLb/29/fXjh07/pLRmWUtzrrrrru0adOmYl0074569epp//79Xp1hNBp17733OrzXQUFBunTpklezADcKi8Wi+fPn6/PPP9fOnTt15syZ4o4k6b+LtuvXr68uXbroH//4hyIiIoo7EuA1OTk5ql+/vo4ePeqw1mAwaNCgQdq3b5927NhRaG2zZs2UlJTkoZQAAAAAUDqMHj1a77zzTqE1TZs21fbt232UCAAAAAAAAACA0uOlDzrIWNwhAAAAAAAAAAAAAAAAAABA6dS3b1+HNXv27PFBEsBzVqxYodjYWHXo0OGaS7Ulae3atZoxY4bPMtlsNm3atEmjR49WmTJlirxU+4UXXnB6qbakIs/7M6vVqlGjRiknJ8ejfT0lJCTEYY3RaPTaUm1JCgwM1Pr167VkyRKFh4e71SM/P1/NmjX7w5/DnlyqLUnbtm1TYmKix/r5Qvfu3b2+VFv67+9bZ+51aGio17MAN4rAwEANGjRIa9asUWZmpi5duqSZM2eqbdu2Kl++fLHlunTpkrZv367nn39ekZGRCg0NVYsWLfTaa6+VmOXfgCdYrVbVqFHDqaXakmS32zV79myHS7Wl/z5oAgAAAABuNvHx8Q5r8vLyfJAEAAAAAAAAAIDSicXaAAAAAAAAAAAAAAAAAADALY0aNXJY89NPP/kgCVB0ixcvVkxMjBITE3X8+HGH9Y899pgOHz7stTyHDx/WXXfdpVtuuUUmk0l333233nnnnSL3feWVV/TKK6+4dMZkMslgMBR59v8qKCjQqFGjPNrTU+rXr++wxlfLH7t3767MzEzNmTNHERERLp/Py8tT48aNNWXKFMXExHh0qfbvVq9erfnz5ztVm5ubq6ysLI9ncMa6detUtmxZLVu2rFjmX0/FihWLOwJQagUFBWnIkCH6+uuvdfbsWV28eFHTp09XmzZtdMsttxRbrosXL2rbtm167rnnVLFiRZUrV04tW7bUu+++K5vNVmy5gKIaOXKk0tLSvNKbxdoAAAAAbkY1a9Z0WMPXEgAAAAAAAAAAuD4WawMAAAAAAAAAAAAAAAAAALc4s1h7z549stvtPkgDuGf+/PmKiopSr169dPLkSafPFRQUKCEhweNLLaxWqwYMGKBatWopKSlJWVlZHvk9ZDab9dFHH+mFF15w63y1atWKnOHPPv30U1ksFo/3Lao6deo4rLl06ZJPF5o8/PDDSktL03/+8x9FR0e7fP6JJ55w6de3qx599NGr/26z2bRv3z5NnTpVDz/8sP72t78pKipKAQEBCg4OVnR0tE6cOOG1LP/LarVq/Pjxqlixotq1a6ecnByfzHVF5cqVizsCcMMICQnR8OHDtX79ep07d04XLlzQu+++q7vvvlthYWHFlis7O1tbt27V448/rpCQEE2cOLHYsgDuysrK0qxZs7zWPzg42Gu9AQAAAKCk8vPzc1jDYm0AAAAAAAAAAK6PxdoAAAAAAAAAAAAAAAAAAMAtDRs2dFhz8eJFHT161PthADc8+eSTeuihh5SWlubW+YyMDI8uCLbZbIqPj9e8efM8tpA+KChIgwcPVmZmpgYOHOh2n4CAAI/k+V/5+fleWdjtruTkZP3tb3/TuHHjHNba7Xbt3LnTB6n+6MEHH9TJkyc1c+ZMn88uTHZ2tpKTkyVJzz77rOrXr69Ro0bpk08+0c6dO5WWlqa8vDxJUm5urqpWrXq13lt27NihiIgITZgwQWfOnPHqrKJ48sknizsCcMMKDQ3VyJEjtXHjRp0/f17nz5/X5MmT1apVK5UrV65YMl2+fFnPP/+8WrduLavVWiwZAHfMnDlTBQUFXuvPYm0AAAAANyNnFmt783MxAAAAAAAAAABKOxZrAwAAAAAAAAAAAAAAAAAAt1SqVEmVK1d2WPfTTz/5IA3gmuHDh2vy5MlF7pOamuqBNP/13HPP6fDhwx7pVbVqVc2YMUMXL17UrFmzFBoaWqR+MTExHsn1Z2lpaTIajXryySe1Z88er8xwRu/evVW7dm2XlmW7u5DdE4YMGaKTJ08qJCTE470rV66sLVu2aPr06TKZTE6f69u3r9q0aaM333zTqfpatWqpefPmOnfunLtRr2vz5s1q0aKFV3p7UlxcnNq1a1fcMYCbRlhYmEaPHq1NmzYpKytLmZmZevPNN5WQkFDk95Ou2rx5s6pUqaJjx475dC7grhUrVni1/4MPPujV/gAAAABQEhmNjtd92Gw2HyQBAAAAAAAAAKB0YrE2AAAAAAAAAAAAAAAAAABwm9lsdliTkpLigySA8z744AO9//77Hul16tQpj/SRpG+++abIPSpWrKhdu3bp2LFjGjZsmFOLOZyxcOFCBQQEeKTXn9ntdk2ePFmNGzdW2bJltXLlSq/MuZ5hw4Zp4cKFstvtLp3r0KGDlxI5Jzo6WgcOHFBwcLDHeo4ePVqpqalKSEjQ8OHD9dtvvykuLs6psz/88IM2bNjg0rzt27erQYMGslqt7sS9rgEDBqigoMCts40aNdLu3bt18eJFTZw4UfXq1ZOfn59H8/3u9ddf90pfAM4JDw/XU089pS1btujChQtKT0/XpEmTdNddd6ls2bJen5+enq4aNWp4fWEx4AlHjx71Wu/w8HAeNAEAAADgppGTk6PJkyerefPmat68ucN6FmsDAAAAAAAAAHB9LNYGAAAAAAAAAAAAAAAAAABuy87OdliTn5/vgySAY5s3b1atWrX0yCOPeKznyy+/LKvVqtTU1CIvuDh27JjbZw0Gg95//31lZGSoSZMmRcpxLWFhYfr444+drg8ICFDlypVdnpOTk6OuXbvqgQce8Piy5WuZMGGCZs6c6fK5cuXKOfVgAW+LiYnR/v37PbJce/To0Zo8efJf+v/6668KDAwscv/rSU1NdWqBjLN++OEHt38vPfTQQ9q9e7caNWqkkJAQjR07Vnv37lVeXp527dqlWbNmad68efriiy+0adMm7d69W/v371f58uXdmnfu3Dm3zgHwjkqVKunZZ5/Vd999p+zsbKWlpenf//63mjVrppCQEK/MzM/PV2JiosaMGeOV/oCnxMfHe633iBEjvNYbAAAAAIqbzWbTunXr1KtXL0VGRqps2bJ68skntX37dqfPAwAAAAAAAACAa2OxNgAAAAAAAAAAAAAAAAAAcFu3bt0c1nhzISvgDJvNpo4dO6p169ZKTk72aO+9e/fK399fVapUkclkUrly5fTAAw/ozJkzLvc6e/asWxkMBoPmzp3r0YXh19KnTx+1bdu20Jrg4GC9+OKLys3N1YkTJxQaGurWrKVLl6pr165unXXWvHnzNH78eLfONm3a1MNp3BcbG6u9e/cqKCjI7R6PP/74X5Zq/6/Zs2e73dsZu3bt0pAhQzzSa/To0W6dq1u3rj799NNrXjMajWrSpIkGDx6sfv36qUuXLmrVqpUaNWqk+Ph4paSkKDw83OWZ69evdysrAN+IiIjQuHHjlJSUpIsXL+rUqVN6+eWX1bRpU4880OB/vfXWW2revLny8vI82hfwlPbt23ulb/369fXiiy96pTcAAAAAFJfU1FSNHTtWdevWVUBAgNq1a6fFixcrPT3d5V4FBQVeSAgAAAAAAAAAwI3B8K8Z7e2//8ettSqoclX3fngdAAAAAHBzuivmRQX7RxZ3DAAAAAAAAAAAABSTvn37asGCBYXWvPfee3r00Ud9lAj4I5vNprp16+rQoUM+nWs0GvWvf/3L6cXNAwYM0Lx581yec/vtt2vevHmKj493+aw7LBaLmjRpogMHDlx9zWAwqFy5cnruuef09NNPy2g0Xr02a9YsDR061O15q1atUqdOnYqU+VqeeOIJTZkyxa2zZrNZmZmZbi8N95aUlBTdfvvtys7Odunc448/7vBeWK1WBQQEyGazFSWiQ7feeqsuXLggk8mkkJAQhYaG6pZbblF4eLgqVqyoqKgoRUdHKyYmRrGxsapatepfHt4QHR2tU6dOuTS3W7duWrp06R9+7brq3LlzqlGjhs6dO+f0mX79+rn1+x5AyXDixAnNnj1bq1ev1oEDB5Sbm1vknhUqVFBSUpJq1KjhgYSA56Snpysy0rM/J1izZk3t379fJpPJo30BAK6bMmWKNmzYoHr16slisejChQsqW7asqlSpos6dO6t27drFHREAgBLNarVq0aJFmjt3rnbs2KELFy54rHdYWJjOnz/vsX4AAAAAAAAAANwoXvqgA4u1AQAAAABFw2JtAAAAAAAAAACAm9sDDzygpUuXFlrz0UcfaeDAgT5KhJLKYrHonXfe0UcffaQjR46oQoUKatiwodq3b68BAwaofPnyXpnrzPJ3b3rxxRf10ksv/eG1jIwMvfHGG0pKSlJycrIyMzOd7ufv76/mzZurRYsW6tevn88Wav+Z1Wp1eglily5dtGrVKrfmhISE6OzZszKbzde8/s0332jq1Kk6c+aMzp8/r+zsbF26dEnnz59XYGCgQkNDZbVaZbfbVatWLVWtWlXffvutMjIy3MpjNBr14Ycfltg/0ywWi3r06KE1a9bIbrcXWhsYGKhXXnlFY8aMcap3zZo1dfjwYU/E9CiDwSA/Pz+ZzWYFBAS4tGQmPj5ekyZNUpcuXTyS5cyZM6pZs6ZTGQwGgzIyMhQeHu6R2QCK37Fjx/Thhx9qzZo1OnjwoC5fvuxWH5PJpE8//VQPPvighxMCRePOwyuuxc/PT02bNtXGjRuv+zEeAMA3cnNz1aZNG23fvr3QutDQUA0aNEhvvfVWkR5IBADAjeTAgQOaNm2avvzySx07dsxrDyWMjIzU6dOnvdIbAAAAAAAAAIDSjMXaAAAAAIAiY7E2AAAAAAAAAADAza1Tp05as2ZNoTXz589Xnz59fJQIvpSbm6v33ntPc+fO1S+//KKwsDA1bNhQTzzxhDp27ChJSk5OVvfu3XXw4MHrLpYwGAxKSEjQ4sWLFRER4bF8mzdvVuvWrd06m5mZqbS0NDVo0MDhgmJH3n//fT3yyCOSpJycHN166606e/asy338/f1lsVhK5RKr9u3b66uvvnLrbKdOna65mHvdunVq37691xaW/FndunW1cuVKVatWzSfziiI1NVX9+/fX1q1blZ+ff/V1Pz8/ValSRe3bt9eUKVMUGBjodM/FixerV69e3ojrc+Hh4dqzZ4+io6M93jsjI0M1a9bUhQsXCq1LSEjQli1bPD4fQMmRkpKijh07Kjk52a3zI0aM0LRp0zycCnBfamqq4uLidOXKFbfON2jQQMOGDdPQoUOdfkALAMB7vvnmG3Xr1k2XLl1y+kxkZKQ2btyo2rVrezEZAAAlU25urmbPnq0FCxbop59+Um5urk/mVq5cWampqT6ZBQAAAAAAAABAafLSBx1kLOLP+XtN1tnLOn/2cnHHuK6Smo375h7um3tK+n2TuHfuKqnZuG/u4b65h/vmHu6be7hv7inp903i3gEAAAAAAAAAAODmYLFYHNYEBAT4IAl8KT09XbVq1VJISIiefvpp7du3T/n5+crMzNT69evVqVMn1a1bVz/88IP+9re/af/+/YUuP7bb7dqyZYuqVq2qzz///A/XLBaLkpOT9c033+jMmTMu5Vy2bJnLb1uZMmV0/PhxhYeHq169enrwwQdd7vFno0aNkiRZrVbVq1fPraXakhQfH18ql2pL0pdffqnExES3zq5evfovC/w3btyoDh06+GSpdvXq1TV79mzt27evVCzVlqTo6Ght2LBBeXl5ys/P1+7du5WUlKS8vDwdPXpUM2bMcGmptiT17NlT9erV81Ji3xo/frxXlmpLUqVKlXTw4EGVLVv26muBgYGqXr26OnfurEmTJmnv3r0s1QZuAnFxcfrll1/01VdfufXx8PTp09WkSROnPt4GfCE6OlqrV6+WwWBw6/yXX36p4cOHs1QbAIqZzWbTsGHD1LZtW5eWaktSWlqa6tSpo+3bt3spHQAAJcumTZvUp08fRUVFKSQkRKNGjVJSUpLPlmpLUkFBgc9mAQAAAAAAAABQ2hjtJXSz9m+/nNXRQ+79pQFfKKnZuG/u4b65p6TfN4l7566Smo375h7um3u4b+7hvrmH++aekn7fJO4dAAAAAAAAAAAAbg5XrlxxWOPq8laUbDabTQ0bNlRycrIK+znUAwcO6I477tCFCxec7p2Xl6eePXvKYDDIZDLJaDSqTJkyqlWrlu677z5VqlRJ8fHx+vjjj6+7UPl/X9+3b5/zb5ik4OBg7d27VzExMVdfmzt3roKDg13q82f5+fkqW7asmjRpomPHjrndp0+fPkXKUdyWLVum9evXq0qVKi6fffDBB5WXlydJ2rx5s9q2bev1hSLNmzeX3W5XSkqKBg0a5NVZ3mQymdSoUSM1a9asyIvZt2zZovDwcKfrg4OD1aZNG124cMGlc94WFRXl9f4HDx7U4sWLdfHiRV2+fFkpKSlauXKlnn322RtmQTkA57Rr105HjhxR5cqVXT77448/KioqSgcOHPBCMsB1bdq00TvvvOPWxxQ//fSTFxIBAFxVv359zZw5s9Cv6TjSvHlzTZ482YOpAAAoGdLT0zV+/Hg1aNBAZrNZd999t/7zn/8oLS2tSO87i8IXD5cEAAAAAAAAAKC0KtpPRgMAAAAAAAAAAAAAAAAAgJuaxWJxWBMQEOCDJPCVd955R+np6V6fU1BQ8JdFFXa7XQcPHtSgQYNUvnx5paamXr22YsUKBQUFyc/PT2azWZGRkVq/fr1TswwGgxISEvTLL78oLi7uD9fMZrO2b9/+l9ddlZOTo59//tnt80ajUY8++miRMpQEbdq00YkTJ3Tq1Cm99tprTi9lzMnJ0QMPPKCtW7eqTZs2Xl+qHRcXp61bt3p1RmkUFhamw4cPq3v37oqMjJTBYPjDdYPBoNjYWA0bNkz79+9XTk6O1q9fr9DQUI0fP76YUv9RxYoV9cADD3h9TnR0tHr06KGQkBCvzwJQ8kVFRenEiRNq166dy2ezsrLUoEEDzZs3zwvJANcNGTLE5felZrPZrV//AADP++WXXzzS58knn9Tf//53j/QCAKC42Gw2LVy4UB07dlT58uUVGRmpCRMmaO/evcrPzy/ueJLk9a+FAwAAAAAAAABQmrFYGwAAAAAAAAAAAAAAAAAAuI3F2jefCRMmFHcESdKFCxcUHx+vjIwMSdLrr7+uy5cvS5Ly8/NdWv59+PBhbdmyRdHR0de8Xq9ePf366696//33VaZMmaKHd1HZsmX1/fffKzQ01OezvSUqKkrPPPOMrly5orCwMKfOrFq1Si1btpTVavVqtvDwcP38889OL/2+2YSFhWnJkiU6ffq0cnJyNHPmTHXv3l0zZ86UxWLR0aNHNWPGDMXHx//h3ODBg/+yiLs4fPHFF/y/BVAsjEajvvrqK73yyisu/3lYUFCgAQMGaPDgwV5KBziWkpKijh07KiQkRIsXL3bpbIsWLXj/CwAlhNls9livuXPnymAw6NVXX1V2drbH+gIA4E2HDh3SY489pri4OPn7+6t3795au3atzp8/79Mc/v7+io2NdVjHYm0AAAAAAAAAAK6Pn0gCAAAAAAAAAAAAAAAAAABu279/v8OawMBAHySBL2Rl9GoZ+gAAIABJREFUZencuXPFHeOq7Oxs1a5dW+fOndOuXbvc7pOZmelU3SOPPKJz586pd+/eKl++vNvzXNG4cWOlpaWpSZMmPpnnayaTSUuXLi3uGFdFRkZq3759CgoKKu4opUJQUJCGDBmiJUuWaMiQIYUuaAsKClKXLl18mO6vevTooWbNmhVrBgB44YUXtHHjRrc+Rp49e7bq16+vnJwcLyQDrm3FihWKj4/XbbfdprVr17q11G3s2LFeSAYAcEdMTIzHe44bN07lypVTZGSkRo4cKZvN5vEZAAC4Kzc3V1OnTlWLFi0UHBysOnXqaPr06frtt998/j4rIiJCvXr10vr165WXl6etW7c6PMP7VQAAAAAAAAAAro/F2gAAAAAAAAAAAAAAAAAAwC3Hjx93qi4gIMDLSeAra9euLe4If3H+/HlVqFBBeXl5bvcYP36807WBgYFasGCBzp49q8uXL2v9+vVKSkpye/b1GAwGPf744/rxxx9v+CXP99xzj7p3716sGfz8/NSvXz+dOHFCERERxZrlRrZixQrt2rVLtWrV8vnsW2+9VZ999pnP5wLAtbRu3VrHjh1T1apVXT67b98+RUdHa8+ePV5IBvyX1WrVP//5T1WoUEGJiYk6ePCg271CQkLUtm1bD6YDABRF165dvdY7PT1d06ZNU1xcnDIyMrw2BwAARzZv3qy+ffuqcuXKCgkJ0ahRo7Rt2zbl5ub6NEeZMmXUrFkzTZ48WRcvXlRaWpoWLlyoNm3aSPrv16UdcefhRgAAAAAAAAAA3CxYrA0AAAAAAAAAAAAAAAAAAFxmt9v1yCOPOFVbpkwZL6fBn9lsNr311luqV6+eqlWrppEjR+r06dNF7jtjxgwPpCt5Tpw44da5wMBAtWnTRs2aNdPjjz/ukSyhoaFKTExUamqqpkyZ4pGepcHChQtVrlw5n881GAzq2LGj0tLSNG/ePJlMJp9nuNk0adJEhw4d0hdffKHIyMg/XKtQoYLCw8PVtm1bJSYmqmXLlqpfv75iY2MVHh6u4OBg+fv7y2AwOD0vMjJSn3zyiY4cOSKz2ezpNwcA3FapUiUdOXLEreWW2dnZatKkiWbNmuWFZLiZpaenq2fPngoKCtLLL7+sc+fOFalfaGioduzY4aF0AABP+Pe//63g4GCvzjh69KiqVq2q3bt3e3UOAAC/S09P1z//+U81bNhQZrNZrVu31oIFC3T69GnZ7Xaf5TAajbr11ls1bNgw/fTTT8rNzVVSUpJGjx6tkJCQa9Y7wmJtAAAAAAAAAACuj5/8BgAAAAAAAAAAAAAAAAAALps/f77Wrl3rsC4qKkrVq1f3QSL8bvr06RozZowsFsvV16ZNm6Zp06apcuXKeuWVVzRo0KCr1/bt26epU6fq/Pnzkv675PGJJ55QXFycpP8uPH7jjTe0d+9e5eXl+faN8ZGyZcsWuceUKVO0fft2txcHVq9eXb/88stNu9jZZDJp8eLFateuXZF7NW3aVKmpqcrMzFSZMmUUEhIis9ms1NRU5eXlKSAgQGXLllWdOnU0Z84cVatWzQNvAVzVpUsXnT59WtOnT9fhw4f11FNPKSYmxunzeXl5OnHihI4eParjx48rNTVV6enpunTpkiIiIlS9enV169ZNlSpV8uJbAQBFYzQatWLFCr311lt65plnZLPZnD5rs9k0dOhQbdq0SZ988olTy7iAwnz44Yd69NFHZbVaPdKvRo0a2rVrl0JDQz3SDwDgGWazWcuWLdP//d//eXXR6JUrV5SYmKhjx455bQYA4OZls9m0ZMkSzZkzR0lJSVe/v1EcQkNDdeedd+rhhx9Wnz59XPoav5+fn8MaV75WAAAAAAAAAADAzebm/Ml7AAAAAAAAAAAAAAAAAADgtosXL+rxxx93qrZbt24s+fMRm82mHj16aNmyZdetOXXqlAYPHiyLxaLvv/9ey5YtU3Z29l/qpk+fruDgYF26dMkrWUeMGKF3331XvXv31uLFi70ywxWeWva3bds29ezZU0uXLnXpnNls1u7du2/apdq/a9u2rRITE7V8+XK3zpcrV07JycksUi5lRowY4dY5s9msuLi4qw8BAIDS7KmnnlLz5s3Vtm1b5ebmunT2s88+086dO7Vjxw6FhYV5KSFudK+99pqee+45j/Xr1q2bli5dyueCAFBCtW3bVgsXLlTv3r29uqzz+PHjMhgMevHFFzV27FgFBgZ6bRYA4MZ36NAhTZs2TV9++aWOHDlSbAunTSaTatasqS5dumjEiBEuPSzwz5z5nKmgoMDt/gAAAAAAAAAA3Oj46SQAAAAAAAAAAAAAAAAAAOCSOXPm6OzZsw7rzGazRo0a5ZUMNptNhw8f1ueff641a9bo559/1rlz54ptkUJxy8jIUFxcXKFLtX9nt9s1YsQIzZ0795pLtX/nraXaLVu21LRp02Q0GrVo0SLNnz9fsbGxMhgMXpnnjCpVqnikj9Fo1JIlSzRr1iz5+/s7fe61117z2HLv0m7JkiWqXr26y+dCQ0P1yy+/sFQbAFBq3XXXXTpx4oRbDwxITk5WlSpVtHPnTi8kw40uJydHL7zwgkd6mUwmvfbaa1q+fDlLtQGghOvZs6d27dqliIgIr896+eWXVbZsWXXt2lUnTpzw+jwAwI0hNzdX06dPV0JCgoKDg1WnTh1Nnz5dKSkpPv9eUMWKFdW9e3etXbtWV65c0f79+zVp0qQiLdWWJD8/P4c1NptNdru9SHMAAAAAAAAAALhRmYo7AAAAAAAAAAAAAAAAAAAAKF2WLFniVN348eNVp04dj89/+umn9c477yg/P/+a141Go/z8/OTv76+AgACVKVNGQUFBKlu2rEJDQxUWFqYqVaqoY8eOat++vVcXvp0+fVpnz56V2WyWv7//1X+WL19eJpNnfoxz48aN6tixoywWi0f6FVVYWJiysrL+8rqfn58efvhhffDBB394vU+fPurTp48sFos++ugjHT16VFFRUYqMjFRMTIxiY2P122+/qU2bNiooKPB4XqPRqDfeeMOjPQcPHqwBAwbo5Zdf1rx585SWlqa8vLy/1Pn5+WnAgAEaPXq0R+eXZkajUQcPHtSdd96pn3/+2akzFStW1E8//eSTZWAAAHhT+fLllZycrN69e2vx4sUunb106ZKaNWumKVOmaOTIkV5KiBvRI488IqvVWqQegYGB6tOnj95++22FhYV5KBkAwNsaN26sU6dOae7cuXrqqad0/vx5r82yWq1auXKlVq1apX79+mnOnDk8hAEA8BebN2/WjBkz9O233yotLa3YFkoHBgaqQYMG6tmzp4YOHeq1B2M6+77QbrcX68NJAQAAAAAAAAAoqVisDQAAAAAAAAAAAAAAAAAAnHb+/Hlt3brVYV2DBg30zDPPeHR2bm6uWrdurV27dhVaZ7PZZLPZlJ+fr9zc3OsuBZo+fbrMZrP+9re/adSoUerZs2eR8tlsNn3zzTf65JNPtHnzZp08eVI2m+269WXKlFGtWrXUvn17DRo0SDVq1Ci0/+nTp/Xtt9/qxx9/VPny5VWvXj0dOHBAY8eOLbblEn9WqVIlnT59WmfOnNErr7yixYsXKzc3VwkJCfr0009Vvnz5654NDAzU8OHDr3ktJiZGa9euVfv27Qu9p64KCAjQ66+/rkqVKnms5+/MZrMmTJigCRMmSJIyMjK0atUqbdu2TXXq1FGnTp1Uu3Ztj8+9EZjNZu3evVs9e/bUmjVrrrs0Pjg4WOPHj9ezzz7r44QAAHiP0WjUokWLNH36dI0aNcqlj31sNptGjRqlb7/9VosXL2ZZJZyydu1at89GRUXpmWee0ahRo/j1BgCllNFo1MCBAxUVFaUOHTp4fZ7dbte8efP05Zdfavfu3YqOjvb6TABAyZWRkaH33ntPy5cv18GDB6/5gEpfMBgMiomJUdu2bTVixAg1btzYJ3Od/TyqoKCAz7kAAAAAAAAAALgGFmsDAAAAAAAAAAAAAAAAAACnrV27VgUFBQ7rXn31VZnNZod1ubm5ev3117Vq1SqdPXtWFy5cUG5uroxGo0JDQ9WsWTP9/e9/V9euXVW3bl0dPXrUA2/F/5eXl6etW7dq69atioiI0GeffaY2bdr84fpbb72llStX6tixY7LZbDIajfLz87v6T4vFolOnTsnPz8+pe/O7y5cva8+ePdqzZ48mTZqkwMBA1ahRQ6GhoapSpYrOnTunI0eOKCMjQzk5OR5dKO0NwcHB2rt3r4xGoypVqqSpU6dq6tSpHuvftm1bffHFF+ratWuR74XBYNCDDz6ojz/+WIGBgR5KWLhKlSpp0KBBGjRokE/mlXZGo1FLliyRJO3Zs0czZszQli1bFBsbq7Zt26pXr14s3wIA3NBGjBihZs2a6e6771ZOTo5LZ5cuXaoaNWpo586dhT7YBJCkCxcuuFRvMBh0++236+2331arVq28lAoA4Gvt27dXaGiosrOzfTIvMzNTVapU0a+//qq4uDifzAQAFD+bzaYlS5Zozpw5SkpKuu6DUX0hNDRUd955p/r3768+ffo49T0tT/Pz83OqrqR/fwgAAAAAAAAAgOLCYm0AAAAAAAAAAAAAAAAAAOC0lStXOqyJiIhQx44dC62xWq3q37+/Fi1adN2FAJcvX9aKFSu0YsUKt7K6Kj09XW3bttXUqVPVuHFjjRs3Tt99952sVqtT511Zqn0tFotFe/fuLVKP4uLv769du3apUqVKXp3TqVMnLV68WD169JDdbi+01mg0asaMGbrlllv08ccf6/Tp07p48aIqVqyoBQsWKDY21qtZ4TmNGjXSjBkzijsGAAA+16RJE6Wmpqpp06Y6dOiQS2d/++03ValSRV9//bUSEhK8lBA3AqPR6NTnMmazWYmJiXr33XcVERHhg2QAAF976KGH9P777/t05m233aYePXpo9uzZCg0N9elsAIBvJCcna+rUqVq7dq2OHDlSbEuiTSaTatSooc6dO2vEiBEl4nsERqPRqbqifv8JAAAAAAAAAIAbFYu1AQAAAAAAAAAAAAAAAACA05KSkhzWDB06tNDrW7duVdeuXXX+/HlPxfIYu92uxx57rLhjlCoBAQH6+uuvVbt2bZ/M6969u44dO6b33ntPK1euVHJysvLz8yVJISEhuv3229W3b189/PDDCgwMlCT16NHDJ9kAAAA8LTQ0VAcPHlT//v316aefunT28uXLatWqlV5//XWNGTPGSwlR2pnN5qsfTxfm0qVLMpn4q2gAcCObOHGiPv74Y1ksFp/O/fzzz7VixQpt2LCBB4IAwA0gNzdXH3/8sRYsWKA9e/bo0qVLxZalYsWKSkhI0NChQ9WuXTunF1n7ip+fn1N1LNYGAAAAAAAAAODaStZX/gEAAAAAAAAAAAAAAAAAQIl28uRJhzX33nvvNV+32Wzq27evWrVqVSKXasN5QUFB6tGjh9avXy+LxaJWrVr5dH5MTIxeffVV7du3T3l5efr222/166+/6uLFi9q0aZOGDRt2dak2AADAjWDevHmaOXOm00u3fme32/X000+rS5custlsXkqH0qx+/fpO1WVmZno5CQCguIWFhWnHjh0KDQ31+ez8/Hzdc8892rhxo89nAwCKbuvWrerXr5+io6MVEhKixx57TN99953Pl2oHBgbqzjvv1Guvvabz588rIyNDS5cuVfv27UvcUm1JTmfi83kAAAAAAAAAAK6t5H31HwAAAAAAAAAAAAAAAAAAlFgGg8FhTYcOHVS2bFk1bNhQY8eO1ZEjR7Rt2zZVrFhRCxYskN1u90FSSJKfn5/MZrNHey5atEiXLl3S4sWL1aZNG4/2dlfr1q0VFxdX3DEAAAC8asiQIfrxxx/dWna5atUqVatWTRkZGV5IhtJs5MiRTtW9/vrrXk4CACgJGjRooAsXLmj58uW6/fbbXT5frlw5t2dbrVa1a9dOWVlZbvcAAPhGRkaG/vWvf6lRo0YKCAhQy5Yt9dlnn+nUqVM+/R6QwWBQ1apV9Y9//EM//vijLl++rO+//17PPPOMwsLCfJbDXQaDwanvuxUUFPggDQAAAAAAAAAApQ+LtQEAAAAAAAAAAAAAAAAAgNOcWdJssViUk5Ojn3/+WZMmTVL16tXVokULnTt3zgcJ8b8OHjyoCxcuKCYmptA6f3//qwsvNm3apMTERIWFhclkMql27dp6+umndfz4cdntdvXs2dNH6QEAAPBnDRo0UGpqqurXr+/y2ePHjys2NlbffPONF5KhtOrdu7f8/f0d1q1du9YHaQAAJUW3bt30ww8/KDw83Kl6g8GgRYsWKSsrS0ePHtXdd9+tihUrujzXarVq2LBhLp8DAHiXzWbT559/rs6dO6tChQqKiIjQSy+9pJ9++kl5eXk+zRIaGqp7771XH330kSwWi44dO6YPP/xQjRs39mkOT3FmETmLtQEAAAAAAAAAuDZTcQcAAAAAAAAAAAAAAAAAAAClh9lsVm5ubnHHgBMuX76swMBASdKhQ4fUvn17ZWdny9/fXyaTSWazWf7+/jKbzZo0aZKioqIkSa1atVKrVq2KMzoAAAAKERISop9//lmDBw/W7NmzXTprsVjUtm1bvfTSSxo/fryXEqI0MRqNiouL06FDhwqtS0lJ8VEiAEBJYrPZnKqbPXv21YexxcbGauPGjZKkJ598UpMnT3Zp5pIlS5Sdna3Q0FDXwgIAPOrw4cOaOnWq1qxZoyNHjjj9PsHTTCaTbrvtNnXp0kUjRoxQbGxsseTwhgsXLjhV58zybQAAAAAAAAAAbkYs1gYAAAAAAAAAAAAAAAAAAE4zm83FHeEvatasqV9++UVZWVk6efKkTp06pdTUVGVkZCgzM1NnzpzR+fPnlZWVpQMHDujMmTPFHdmrjEaj3n333atLtSUpKChImzdvLsZUAAAA8LQPP/xQrVu31sCBA1VQUOD0ObvdrhdffFGbN2/W2rVrZTLx14tudoMHD9aYMWMKrbFardq0aZNat27to1QAgJLgf7++VJgHHnjgmq+//fbbio6O1rPPPuv0xysFBQVasWKF+vfv73ROAEDRWSwWffTRR1qwYIF2796tS5cuFVuWihUrKiEhQYMHD1b79u1lNBqLLYs3bdu2zWGNn5+fypcv74M0AAAAAAAAAACUPiaj0VDcGa4prnYFyV4ys0lS9drhxR3hmrhv7uG+uaek3zeJe+cu7pt7uG/u4b65h/vmHu6be7hv7uPeAQAAAAAAAAAA4EZU0hZr+/n5ac2aNZKksLAwhYWFqV69eg7PpaSk6LbbbvNKJoPBoIiICDVr1kx9+/bV/ffff3VZoc1m04kTJzRv3jytXr1a+/btU05OjkfmRkZGauDAgRo3bpxCQkI80hMAAAAlW//+/XXnnXeqefPmysrKcuns+vXrVbVqVe3cuVPR0dFeSojS4NFHH9XTTz8tu91eaN3s2bNZrA0AN5nq1avr1KlTDuvuvfde7dq165rXnnrqKfXo0UNt2rRRSkqKU3P379/vUk4AgHu2bt2qGTNmaOPGjTp9+rTDzwm8JTAwUPXq1VOPHj00bNgwhYWFFUsOX9uyZYvDmkaNGvFALAAAAAAAAAAArsPwrxntr35349ZaFVS5amhx5gEAAAAAlDJ3xbyoYP/I4o4BAAAAAAAAAAAAH4mIiFBGRobX+jdr1ky33XabUlJSdPz4cZ06deqaixxuueUWPfTQQ3rllVfcXrBgs9mUkJCgpKQkp+pNJpNuvfVWtWrVSgUFBbJarcrPz5fVapXValV4eLjuuece9erVy6UF5Onp6ZozZ46++OILHTx4UBaLRQaDQRUqVFDVqlVVu3Zt3XHHHUpISFB8fLyMRqNOnDih559/Xl999ZWaN2+uiRMnKj4+3q37AAAAgNLPYrEoISFBP/zwg8tnzWazVqxYofbt23shGUoLZz7Xq1q1qo4dO+ajRACAkmDGjBl69NFHnap94403NGbMmEJrRo4cqWnTpjnsZTAYZLPZnJoLAHDNrFmzNH36dB08eFB5eXnFksFgMCgmJkb33Xefhg8friZNmhRLjuKWkJCg7777rtCaJ554Qm+//baPEgEAAAAAAAAAUHq89EEHFmsDAAAAAIqGxdoAAAAAAAAAAAA3l+joaJ06dcrjfe+77z6tWLFCQUFBf3g9Ly9PCxYs0Pz58/XDDz+oZs2a+ve//6177rnHY7Pvv/9+rVmz5poLJAICAtSxY0e99tprqlGjhsdmAgAAAN7w2GOPafr06S6fMxgMeu655zRx4kQvpEJpkJiYqBUrVhRaYzQadeXKFZlMJh+lAgAUN5vNpuDgYFksFoe1fn5+slgsDt9PBAUF6fLlyw77DRgwQHPnznU6KwCgcDt37lSXLl2Unp5eLPPLli2rO+64Q/3799dDDz3k0gNKb0SXL19WWFiYw+XmS5cu1f333++jVAAAAAAAAAAAlB4vfdBBxuIOAQAAAAAAAAAAAAAAAAAASo+KFSt6tF9QUJCWLVumdevW/WWptiSZzWY9/PDD+uqrr3TmzBlt27bNo0u1JWnZsmW6cuWK0tLSNGPGDPXq1UtNmzbV7NmzlZubq6VLl7JUGwAAAKXCtGnTtGjRIpcXH9vtdr366qtq1aqVrFarl9KhJOvXr5/DGpvNpuXLl/sgDQCgpDAajXr00Uedqi0oKFBcXJzDuujoaKf6ffLJJ3r33XedqgUAFG7u3Llq1qyZT5dqm0wm1a5dW2PGjNHRo0eVnZ2tDRs2aODAgTf9Um1J+v777x0u1ZakhIQEH6QBAAAAAAAAAKB0YrE2AAAAAAAAAAAAAAAAAABwWkBAgMd63XfffcrMzFRiYqLHehZFRESEhg0bpoULF2r79u0aNGiQjEZ+1BIAAAClS8+ePXXo0CFVqFDB5bNbtmxRdHS0jh075oVkKMliYmKcqlu0aJGXkwAASpo333zT6Y8rjh8/rrFjxxZa07hxY6dnP//8807XAgCu7YknntDf//532Ww2r88KDw9XYmKiVq1apStXrujgwYN64403FBsb6/XZpc2WLVsc1tSpU8fjD7wFAAAAAAAAAOBGwt/2AAAAAAAAAAAAAAAAAAAATjObzQ5rgoOD1bBhQwUHB1/z+i233KJly5Zp3bp1CgoK8nREAAAA4KYXFxenU6dOqXnz5i6fzcjIUI0aNbRixQovJENJ9NZbbzn9a8Vut3s5DQCgpDEajVq/fr0MBoNT9ZMmTdK6deuue/3VV191enZOTo5Wr17tdD0A4P+z2Wxq06aNpkyZ4rUZgYGBuuOOOzRp0iSdP39emZmZWrZsmTp16sSDSx1wZrF2y5YtfZAEAAAAAAAAAIDSi+9GAAAAAAAAAAAAAAAAAAAApwUEBDismTNnjvbs2aOcnBwdP35czz//vF544QVt2rRJ+fn5OnfunBITE32QFgAAALh5mc1mbdu2TWPGjHH5bH5+vhITE906i5IvPT1dEydOVIsWLWQwGDRmzBinF2aHhoZ6OR0AoCRq1KiRGjdu7HR9v379rnstLi5O/fv3d7rXvHnznK4FAPxXVlaW4uLitGHDBo/2NRgMiomJ0cCBA/X999/r8uXL2rlzp5599lmFhYV5dNaNzGq1atu2bQ7rWrVq5YM0AAAAAAAAAACUXqbiDgAAAAAAAAAAAAAAAAAAAEoPs9nssCYvL+/qv8fExGjChAnejAQAAACgEG+88YYSEhLUs2dP5efnu3T2rbfe0nfffadNmzY59bkASgaLxaKXXnpJWVlZV1/bsGGD8vLylJmZqUuXLrndOz4+3hMRAQCl0M6dOxUSEqLLly87rM3IyNDcuXP18MMPX/P6nDlztGPHDiUnJzvstW/fPpezAsDN7Oeff1aLFi2Uk5PjkX5ly5bVHXfcoX79+qlfv358bugBvz+c1pGWLVv6IA0AAAAAAAAAAKUXi7UBAAAAAAAAAAAAAAAAAIDTAgICHNZcuXLFB0kAAAAAOKtbt246fPiwmjZtqvT0dJfObt++XZUrV1ZSUpJq1KjhpYTwlIkTJ+rll1/2yudlYWFhevzxxz3eFwBQOhiNRn3wwQcaMGCAU/XPPPPMdRdrG41G7d+/X/7+/g77nD592qWcAHAz+/zzz9WnTx9ZrVa3e/j5+em2225T586dNWLECFWrVs2DCSFJW7ZscVhTtWpVVa1a1QdpAAAAAAAAAAAovYzFHQAAAAAAAAAAAAAAAAAAAJQezizWzsvL80ESAAAAAK6IjY3VyZMn1bp1a5fPnj17VvHx8Vq4cKEXksET1q1bp0qVKun555/3ylJtg8GgL7/8UiaTyeO9AQClR//+/TVs2DCnajMyMrRu3brrXjeZTGrRooXDPufOnXP5wSAAcDMaP368evXq5dZS7fDwcHXr1k2rVq1SXl6eDh06pDfffJOl2l6yefNmhzWtWrXyQRIAAAAAAAAAAEo3FmsDAAAAAAAAAAAAAAAAAACnmc1mhzUs1gYAAABKJpPJpG+//VbPP/+8DAaDS2etVqt69+6t4cOHeykd3JWTk6POnTsrMzPTK/39/Pz06aefqmnTpl7pDwAoXWbMmCE/Pz+namfOnFno9TvuuMOpPjExMZo1a5ZTtQBws7HZbOratasmTJggu93u0ll/f38dP35cmZmZWr58uTp16iSjkRUU3mS327V161aHdS1btvRBGgAAAAAAAAAASje+qwEAAAAAAAAAAAAAAAAAAJwWEBDgsObKlSs+SAIAAADAXRMmTNCaNWuc+vj+z95//33dfvvtys3N9UIyuKNPnz5ee8BRaGio9uzZo759+3qlPwCgdDpz5oxTdQcPHiz0es2aNZ3qk5+fr6FDh6pFixbKyclx6gwA3AxycnJUp04drVy50uWznTp1ksViUUxMjBeS4XoOHTrk1PtRFmsDAAAAAAAAAOAUnU9mAAAgAElEQVQYi7UBAAAAAAAAAAAAAAAAAIDTnFm8562FbgAAAAA8p3379jpy5IgqV67s8tndu3crOjpaBw4c8EIyuGrNmjVe6VunTh2lpqaqXr16XukPACi9wsLCnKrLzs4u9HqvXr1cmrtt2zZVrlxZKSkpLp0DgBvR4cOHFRMTo+TkZJfPPv/881q1apWMRtZN+NrmzZsd1oSHh6t27do+SAMAAAAAAAAAQOnGdzoAAAAAAAAAAAAAAAAAAIDTzGazw5qvv/7aB0kAAAAAFFVUVJROnDihdu3auXw2KytLDRo00Ny5c72QDK6w2+0e7/nggw9q3759CgkJ8XhvAEDpZ7PZnKpz9LXE8PBw3XHHHS7Nvnjxoho2bKjU1FSXzgHAjWTNmjWqW7eusrKyXDrn5+enRYsWacKECV5KBke2bNnisKZly5YyGAw+SAMAAAAAAAAAQOnGYm0AAAAAAAAAAAAAAAAAAOC0oKAghzXVq1f3QRIAAP4fe3ceF3W9f3H8zMgmKBqa4gpucQNzX7HUsrzWtauZllbumVmY5bWr17pZ2q80vdk1tdSrt9RKu24ttpvhToJLqRlqiEsoKRECss78/lBRFJj5DrMAvp40D3Pm/fl8znzFAI0zAABnMJvN+vLLLzVt2jTDxV35+fkaNmyYRo4c6aJ0sIezirV9fX3VqVMn7d+/XytWrJDZzLeeAQCKNmPGDLvmwsPDbc68//77hj/mZGRkKDw8XCkpKYbWAUBF8Nprr6l3797Kzc01tC4gIEC7du3SgAEDXJQM9ti0aZPNma5du7ohCQAAAAAAAAAA5R//dxMAAAAAAAAAAAAAAAAAALBbw4YNbc4cPnzYDUkAAAAAONPzzz+vDRs2yM/Pz/DaJUuW6JZbblF6eroLksFVKleurNatW2vixIn6+eeflZWVpe3bt9tVggoAuL7961//smvOnvLWZs2aacmSJYYzpKWlKTIy0vA6ACjPBg0apIkTJxp+cZ2GDRvq2LFjatGihYuSwR6JiYk6fvy4zbnbbrvNDWkAAAAAAAAAACj/KNYGAAAAAAAAAAAAAAAAAAB2a9asmc0ZirUBAACA8un2229XYmKiXS+oc7V9+/apXr162rNnjwuSwRnq1aunTp06acqUKTp69KgyMzO1a9cuTZ8+XTfddJOn4wEAyok9e/bo7NmzNucCAwM1ePBgu/YcOnSolixZokqVKhnK8vPPP+uf//ynoTUAUB5lZWWpVatWWrFiheG13bt3V0JCgoKCglyQDEZs3rzZ5kyVKlXUsmVLN6QBAAAAAAAAAKD8o1gbAAAAAAAAAAAAAAAAAADYzZ5i7aSkJKWnp7shDQAAAABnq1WrlhISEnTvvfcaXpuWlqa2bdtq0aJFLkh2fUhOTtajjz6qFi1aqGPHjurevbseffRRnTx5stg19nydJkmffvqptm/frhdffFEhISHOigwAuM4sXbrUrrknnnjC0L7Dhw/XoUOHDL/Ax6xZs2SxWAytAYDy5Pjx42rQoIH27t1reO3YsWO1ceNGmc3USpQFmzZtsjnTpUsXeXl5uSENAAAAAAAAAADln1P/BiT17Hn9fva8M7d0GrI5hmyOIZvjynI+sjmGbI4hm2PI5hiyOYZsjinL2aSyna8sZ7PkWz0dAQAAAAAAAAAAAG5Ut25dVa5c2ebc4cOH3ZAGAAAAgCuYzWZ9/PHHmjlzpkwmk6G1FotFjz32mB566CFKLg3YsGGDmjdvruDgYC1evFg//vijvv/+e0VHR2vx4sWqX7++GjVqpJ07d16z9r333rPrDEeK+AAAuNq2bdvsmnvppZcM792oUSMlJiYqKirK7jVZWVl69913DZ8FAOVBdHS0mjVrpjNnzhhaZzabtXjxYs2ZM8dFyeCIzZs325y57bbb3JAEAAAAAAAAAICKwanF2r/8fFZHD5515pZOQzbHkM0xZHNcWc5HNseQzTFkcwzZHEM2x5DNMWU5m1S285XlbDk5+Z6OAAAAAAAAAAAAADcym81q2rSpzTmKtQEAAIDyb8KECdqyZYtdL65ztQ8++EA333yzUlNTXZCsYlm3bp169uyp/fv3y2q1Fjt39OhRderUSW+++Wah+3ft2mXXOaGhoaWJCQCAJCk+Pt7mTPXq1eXj4+PwGW+++aaWLFli9/zy5csdPgsAyqp58+bpjjvuUHZ2tqF1lStX1tatWzVixAgXJYMjkpOTdfDgQZtzFGsDAAAAAAAAAGA/pxZrAwAAAAAAAAAAAAAAAACAis+eYu1Dhw65IQkAAAAAV4uMjNSJEyfUpEkTw2vj4+NVv359xcTEuCBZxbB+/Xrdf//9slgsds1bLBY99dRTeuKJJyRJcXFxBf9uiz1fywEAUJK8vDy7XjRj/PjxpT5r+PDh2rp1q12z3377rU6ePFnqMwGgrBg1apSioqLs/jrhkuDgYCUkJKhTp04uSgZHbdmyxeaMj4+POnTo4IY0AAAAAAAAAABUDBRrAwAAAAAAAAAAAAAAAAAAQ5o1a2Zz5vDhw25IAgAAAMAdgoKCFB8fr/79+xtem5GRocjISM2ZM8cFycq3kydPqk+fPobL8iTprbfe0rx589StWze71leqVEl16tRxJCYAAAW+//57Wa1Wm3P333+/U86LjIy0++PXzTffrKSkJKecCwCekpeXp86dO+s///mP4bUdOnRQYmKiateu7YJkKC17XiyiQ4cO8vPzc0MaAAAAAAAAAAAqBoq1AQAAAAAAAAAAAAAAAACAIfYUax86dMgNSQAAAAC4i9ls1v/+9z/NmTNHZrOxb0myWCwaN26c7r//fodKpCuqBx98UPn5+Q6vj4qKUkZGhl2zt956q+FfNwAArhYTE2PXXHh4uNPOHD16tF1z586dc+hFQACgrEhOTlZISIh27NhheO3w4cMVExMjHx8fFySDM9jzgrSNGjVyQxIAAAAAAAAAACoO/m8oAAAAAAAAAAAAAAAAAABgCMXaAAAAwPVr7Nix2rFjhwICAgyvXbNmjZo2baozZ864IFn5kpiYqK1bt7rtvBkzZrjtLABAxZKTk6NZs2apefPmGj9+vM35ypUrO/X8IUOG2D37008/OfVsAHCXnTt3KjQ0VL/++quhdSaTSf/+97+1ZMkSFyWDs+Tk5NicCQwMdEMSAAAAAAAAAAAqDoq1AQAAAAAAAAAAAAAAAACAIfYUa586dUrp6eluSAMAAADA3dq3b69ff/1VYWFhhtcmJCSoYcOG2rJliwuSlR9Lly5121mDBw9Wx44d3XYeAKBisFgsGj16tPz9/fXss89q//79dq1z5MU3StKoUSM1aNDArtns7Gynng0A7vDuu++qU6dOOn/+vKF1Pj4+2rBhg5566ikXJYMzmc22qz06d+7shiQAAAAAAAAAAFQcFGsDAAAAAAAAAAAAAAAAAABD6tSpY1dBzuHDh92QBgAAAIAnBAYG6uDBg3rkkUcMrz1//ry6du2q1157zQXJyoevv/7aLeeEh4e7tcQbAFAxpKSkKCQkRAsXLlR+fr6htW3atHF6noULF9o1l5mZqXr16qlXr15atWqVLBaL07MAgDONHz9ew4YNM/zfqxo1aig+Pl633367i5LB2ewp1ubjFgAAAAAAAAAAxlCsDQAAAAAAAAAAAAAAAAAADDGZTGratKnNuUOHDrkhDQAAAABPWrZsmRYuXGhXSdiVrFarJk6cqN69e1+X5WGnT592+RmBgYGKiYlx+TkAgIrFYrGodevWOnHihEPrJ0yY4OREUq9eveTl5WXX7K+//qovv/xSAwYMUGBgoEaMGKG8vDynZwKA0rBYLOrRo4dmz55teG3z5s114sQJhYSEuCAZXKVSpUo2Z6xWqxuSAAAAAAAAAABQcVCsDQAAAAAAAAAAAAAAAAAADLOnWPvw4cNuSAIAAADA00aNGqW4uDgFBgYaXrt+/XqFhoYqOTnZBcnKLl9fX5efsXXrVlWpUsXl5wAAKpZHHnlEx44dc2htw4YNdddddzk50QVGX8RDkjIyMvTf//5X3t7eatq0qcaPH6+0tDQXpAMA+6WmpqpJkyb69ttvDa8dMGCAfvzxR/n5+bkgGVzJno9j1+OLTgEAAAAAAAAAUBoUawMAAAAAAAAAAAAAAAAAAMOaNWtmc+bQoUNuSAIAAACgLGjVqpVOnjypW265xfDa48ePKyQkRBs2bHBBsrKpdu3aNmdMJpOioqIc2r9du3Zq3ry5Q2sBANevzMxMrVy50uH1CxYscGKawkpbNnrkyBHNnj1b1apVk8lkUqtWrTRlyhRlZmY6KeG1kpOTNXjwYDVu3FiBgYEymUwymUzy8/NT1apVFRYWpkGDBmn8+PHauHGj4uPjXZoHl23atEkjR47Uli1bPB0F15l9+/apQYMGOnr0qKF1JpNJ//d//6cPP/zQNcHgchRrAwAAAAAAAADgfBRrAwAAAAAAAAAAAAAAAAAAwyjWBgAAAHC1KlWq6IcfftDIkSMNr83KytJdd92ladOmuSBZ2TN8+HCbM1arVY0bN5avr6+hvU0mk9avX+9oNADAdeyTTz5xuNTz4YcfVq9evZyc6LKbbrrJqfvt3btXU6dOVUBAgEwmk6pWrVpwa9q0qYYMGaKTJ086vP/YsWNVp04dLV++XAkJCTp37lzBY9nZ2UpPT1d8fLxWrFih2bNn64477lBYWJgCAgLk5+enyMhIRUdHO+OpVjilKZ61WCwaPHiwunfvriVLlui2226Tt7e3wsLCNHbsWP3www9OTAoUtmrVKrVu3Vrp6emG1nl7e+ujjz7S5MmTXZQM7uCMYm2r1VqqGwAAAAAAAAAAFQ3F2gAAAAAAAAAAAAAAAAAAwDB7irUPHz7shiQAAAAAypr//Oc/Wrp0qSpVqmRondVq1QsvvKA777xTeXl5LkrnfOnp6XrppZfUs2dPNW7cWHXq1FHLli01YMAAHThwoMg1AwcOtKtYbcWKFXr++ecN5WnRooVq1aplaA0AAJL01VdfGV5jMpn0wAMPaPny5S5IdNmgQYNcun96enrB7ciRI1q2bJkaNGigLl26FPp4vm3bNkVFRalTp05q06aNunbtqnvvvVfjx4/XunXrtHHjRnl7e2vu3LkOF0BnZ2dr+/bt6t69uwICAtSnT59iP6eoyHbv3q2mTZvKy8tLQUFB6ty5sx566CFVqlRJLVq00Lx58wx9zrhz507Vrl1by5cvL1Qwm5eXp/j4eM2dO1ctW7aUn5+fWrVqpX/84x9KSEhwxVPDdeif//ynHnjgAcNf51SrVk379u3Tvffe66JkcBd7vv47e/ZssY85oxibcm0AAAAAAAAAQEXj5ekAAAAAAAAAAAAAAAAAAACg/LGnWPvUqVP67bffdOONN7ohEQAAAICyZPDgwWrbtq26dOmi1NRUQ2s3bNighg0baufOnapXr56LEpZeWlqa+vbtq+++++6agrJTp07phx9+0KpVq9SwYUM9/fTTGjduXEGZmtlsVtOmTRUfH1/iGXv37lVMTIw2btyob7/91mamGjVquLzYFABQcWVnZ9s9azKZ1LFjRy1fvlxNmjRxYaoLnnrqKU2ZMsXhsmpHWK1Wbdu2TREREQoMDFR2dnaJ12j27NlOz5CZmamPP/5YH3/8sSpVqqSaNWsqLCxMkZGRioyMVLdu3RQYGOj0cz3BYrFo48aNGjhwoDIzM5WZmVnw2O+//64dO3Zox44dkqQff/xRUVFRioqKUuPGjdW9e3eNHDlSkZGRRe47ZswYLVq0yK5S2ezsbO3du1d79+7V9OnTFRAQoObNm+uvf/2rHn30UV7ABIZYLBb17dtXn3zyieG1TZo00a5duyrM7/Hrnb0vrDRx4kSX5rBarTKZTC49AwAAAAAAAAAAd7H9p+8AAAAAAAAAAAAAAAAAAABXqV27tqpUqWJzbs+ePW5IAwAAAKAsCg8PV1JSktq0aWN4bVJSkho3bqzPPvvMBclKb968ebrxxhu1ceNGmwWNx44d0/jx4+Xl5SU/Pz/dd999ioqKUk5Ojs1zsrOztW3bNm3YsEEDBgwocfaBBx5QcnKymjdvbui5AABwSUREhN2zWVlZ2r59u1tKtSUpMDBQixYtkp+fn1vOu1paWpqh4nFXyM/P1+nTp7Vp0yZNnz5df/3rX1WtWjWZTCZ5e3srJCREkydPVlZWlkdzGrVt2za1b99evr6+uvPOO3XmzJlCpdq2/PLLL1qyZIm6dOkib29vhYWF6YknntDu3bslSffcc48WLlxoV6l2UTIyMhQTE6PnnntOtWvXVvXq1dW9e3fNmzdP6enpDu2J60N6erpuvvlmh0q177nnHsXHx1OqXYHUrFnT5oy7XqjW0f8eAgAAAAAAAABQ1lCsDQAAAAAAAAAAAAAAAAAADDOZTAoPD7c5t23bNjekAQAAAFBW+fn5KS4uTk8++aThtTk5Oerdu7cmT57sgmSOSUxMVHh4uN3F2FeyWq3Kzs7WunXrNG/ePB09etSudb///rsk6cMPP9Tu3bvVp08f+fv7FzweEBCgzz//XCtXrpTZzLeLAQAc98gjj9g96+vrK5PJpD59+mjKlCk6cOCAC5NdMGLECJ07d05/+9vf5Ovr6/LzypO8vDwdO3ZMr776qkJCQgx/nuIJSUlJ6tGjh7p06aLY2Fjl5eWVes+8vDzFx8frrbfeUps2beTr66svv/zSCWkv++OPPxQdHa2oqChVrVpVNWvW1F/+8hctW7asXFx3uMehQ4fUoEEDxcfHG147adIkrV+/ns/tK5jWrVvbnNm8ebPOnz9f6D6r1eqSImzKtQEAAAAAAAAAFQF/mwIAAAAAAAAAAAAAAAAAABzSuXNnmzNbt251QxIAAAAAZd3cuXO1YsUKeXl5GVpntVr16quvqmvXrk4pW3SUxWLR+PHj1bhxY/30009uPbtu3boF/96qVSutW7dOGRkZ+v3335Wbm6v09HT16tXLrZkAABVTgwYNFBgYaGjNxx9/rKlTpyoiIkJBQUEaPXq00tPTXZRQ8vLy0qxZs5Senq7o6GitXbtWixcv1sSJEw1/nlFRJScnq2vXrobWWCwWF6W5VkpKinr37q26devq22+/delZ7ii6Pnv2rD777DMNGTJEfn5+qlu3rgYMGKCPPvrIrdcVZcdnn32miIgIpaamGlpXqVIlvf/++3r11VddlAyedNddd9mcycrK0ubNmwvKtF1dfn3lORRtAwAAAAAAAADKI4q1AQAAAAAAAAAAAAAAAACAQyIjI23O7NixQ/n5+W5IAwAAAKCse/DBB3XgwAHVqFHD8NrNmzerbt26SkxMdEGyksXExKhu3bqaPXu2R8oR69WrV+T91atXp0AUAOB0Dz/8sMNrf//9dy1cuFBBQUF67bXXnJjqWl5eXuratav69u2rESNGaPr06crNzVV2drYmTZqk0NBQmc3X77dRx8TEaPTo0XbNde7cWd7e3vL29ladOnV066236umnn9a2bducnutf//qXgoODtX79eqfvXRZYrVYlJSVp1apV6tu3r7y9vRUaGqqhQ4dq06ZNno4HN3jttdfUu3dv5ebmGloXEBCg2NhYDRo0yEXJ4Gn169fXzTffbHPum2++sb2ZyeDNTpRrAwAAAAAAAADKm+v3b4QBAAAAAAAAAAAAAAAAAECp2FOsfe7cOe3bt88NaQAAAACUB82aNdOvv/6qTp06GV7722+/qVmzZlq3bp0Lkl0rJydH999/vzp37qzTp0+75cyr1ahRQ7Vq1fLI2QCA69OsWbPk4+NTqj1yc3M1ceJEtW/fXjk5OU5KZh8fHx+9+uqrSkhI0Pnz5/XII4+oVq1a12XJ9sKFCxUXF3fN/RaLRfPnz1eDBg3UqVMn7dixQxaLRXl5eTp16pS2bt2qf//73+rSpYtTCtItFotmzJihatWqacKECYYLh8szi8WixMRELV26VN26dZO3t7fCwsIUFRWlPXv2eDoenOyhhx7SxIkTDZcTN2jQQEePHlWrVq1clAxlgdVq1V133WVz7uuvvy7+QYNF2Y6so1wbAAAAAAAAAFCeXH9/CwwAAAAAAAAAAAAAAAAAAJyifv36atiwoc257du3uyENAAAAgPLCx8dH27dv1zPPPGN4bW5uru677z6NHz/eBcku+9///qegoCCtWbPGo8Vijz32mMfOBgBcn/z9/fWf//zHKXvFxsaqffv2slgsTtnPKB8fHy1btkynT59Wbm6u1q9fr06dOqlu3boeydOgQQNNnz5dffv21YABA9S0aVMFBATIy8vLZWeuWrWq4N8tFoumTZumqlWr6sknn9SJEydsrp84caImTZrk0NlnzpzR4MGD5e/vr0mTJiktLc2hfSqSvLw8xcfHa968eWrdurX8/PzUsmVLTZo0SUeOHPF0PDgoKytLrVq10gcffGB4bdeuXfXLL7+oZs2aLkiGsuLS15R33nmnzdk9e/bY/8JOVjtuVzJQrk3BNgAAAAAAAACgPKBYGwAAAAAAAAAAAAAAAAAAOCwyMtLmzLZt29yQBAAAAEB58/rrr2vt2rXy9vY2vHb27Nnq1KmTcnJynJopNTVVnTt31gMPPKCMjAyn7m1UcHCwpk6d6tEMAIDr0+DBgzVlyhSn7PXDDz9o8uTJTtmrNMxms+655x5t375dJ0+e1Llz5/Tee+9pxowZmj59ul555RUNGDBAvr6+Tj+7bt26+v7773Xs2DFNnDhRa9eu1YcffqhDhw4pPT1dubm5slqt2rFjh1q2bCmz2Xnf/r1161Y9/fTT6tGjhypXrqwXXnhBmZmZhvaYMWOGRo0aZfd8TEyMOnfurFq1amn58uXKzs42GtvtgoKCPHJudna2fvjhB82YMaOgaL1jx456+eWXlZyc7JFMMOb48eNq2LCh9u7da3jtk08+qejoaJeW66Ns6d69u11f/27YsOHaO68uxba399rBcm1JlGsDAAAAAAAAAMo804tv9yr40+zQsBqq2zDQ4c3+SDkvWU2qVsPPKeGciWyOIZtjyOa4spyPbI4hm2PI5hiyOYZsjiGbY8pyNqls5yvL2TrV/aeq+tXxdAwAAAAAAAAAAAB4yJtvvqmnnnqqxJkmTZro8OHDbkoEAAAAoLxJTExU+/bt9dtvvxleW6NGDW3fvl3NmjUrdY6kpCSFh4crNTW11HuVlp+fn3755RfVqcP/nwcA8JxZs2bp2WefLfU+N9xwg1JSUpyQyD12796t0aNHKzY21mapaGBgYEFRdV5eXsH9fn5+CgsL03PPPacBAwYYOj89PV3Tp0/X+vXrlZCQoLS0tDJRbtqvXz+tXr26yMcSEhI0Z84cvfHGGy45u1OnTho7dqwOHDig9957T4mJiU67JjfeeKOSk5OVmpqqd955R2vWrNGePXt07tw5p+xfGoGBgWrVqpX69++voUOHKjDQ8R4AON+mTZvUs2dPw+XxZrNZb7/9tqHCepRfV/+3qnv37tq0aVOJa4YNG6YlS5YUvvNSIbYHPhyYTAbauAEAAAAAAAAAcJOXFtzt3GJtAAAAAMD1J7LBCwrwDvZ0DAAAAAAAAAAAAHhIXFyc2rVrZ3Pu1KlTql27thsSAQAAACiP8vLy1KNHD5sFY0Xx8vLS8uXL9eCDDzp8vsViUd26dXX69GmH1pvNZj3zzDN67bXXZDablZOTo//7v//TggULDO9Zv359ffnllwoPD3coCwAAzvS///1Pw4cPV0ZGRqn2+fzzz9WrVy8npXKPI0eO6Omnn9amTZuUnp6uypUrKygoSF26dNG8efMUFBR0zZq8vDyZzWaZzWan5cjLy1N0dLTWr1+v7du36/Dhw/r999+Vn5/vtDPs5e/vrz//+c/KysrS+fPn9d1338nLy6tQqbgzeHl5qXfv3ho9enSR7zdZWVn64IMPtHLlSsXGxurs2bMOnxUeHq79+/dfc39SUpIWLlyoTz/9VPv379f58+cdPsNZatSooQ4dOujBBx/UoEGD5OPj4+lI1xWLxaLDhw9r06ZNmj17tg4cOGB4Dz8/P23YsEGRkZEuSIiypqgXAHj55Zf1wgsvlLiuXr16OnbsWJkqtC5LWQAAAAAAAAAAkCjWBgAAAAA4AcXaAAAAAAAAAAAA17fc3FxVr15dmZmZJc6tXbtWffv2dVMqAAAAAOXV5MmTNX369CILyGwZM2aM5s+f79C5/fr109q1ax1aGx4ers8++0whISFFPr5jxw698cYb2rNnjzIzM5WXl6e8vDzl5+cX3Hx8fNSpUyeNHDlS/fr1cygHAACukpOToxdffFHLli3TiRMnHNqjNB+nUbTbb79d3333nadjOFXdunW1cuVK3XrrrYbWpaena+nSpVq9erV27dql1NRUu9f26NFD33zzjc25Q4cOaeHChfriiy8UHx+vnJwcQxmdzWQyqXbt2oqMjNTgwYP117/+1amF7terK8uzY2NjdeDAAR07dkxnzpxRZmamQ1+nXFK7dm3t3r1bderUcWJilFXFva/ExMSoc+fONtfv27evzL3YEuXaAAAAAAAAAICyhGJtAAAAAECpUawNAAAAAAAAAAAAewpcJkyYoJkzZ7onEAAAAIBy7bPPPtN9993nUFlh69attWXLFvn7+9u9Zvny5Ro8eLDhs3x9ffX666/riSeeMLwWAIDy6KuvvlLfvn11/vx5w2tHjBihxYsXuyDV9euVV17Rc8895+kYTvPOO+9o6NChTtkrJSVFQ4YM0fr1623OPvPMM3r99dcNnxEXF6dFixZpw4YNSkhIUH5+viNRncZsNqt+/frq1q2bRo4cqdtuu42i7WJcKs+Ojo5WXFycU8uzi9OuXTtt3bpVPj4+Tt8bZYut95/8/HzdeOONNl8AYPbs2Ro3bpwzo9lmkmTj3Z9ybQAAAAAAAL5WcXgAACAASURBVABAWUGxNgAAAACg1CjWBgAAAAAAAAAAwHPPPadXXnmlxJnOnTtr27ZtbkoEAAAAoLw7efKk2rdvr6SkJMNrq1evrq1btyo8PNzmbFJSkkJCQpSbm2vojNtvv13r1q1TYCDfiwUAuD7ExcWpQ4cOslgsDq1fvXq1+vXr5+RU17f09HRVq1bN4V+TssBsNmvcuHEOFVvbIyIiQjk5OapevbqCgoJUq1YtBQcHq169emrYsKFCQkIUEREhPz+/Up1jsVi0ceNGvfPOO4qOjtbJkyc9/uvi5eWlRo0a6c4779SoUaPUunVrj+ZxN0+UZxdnyJAhevfdd912HjzD5vvUFX3UA/oP0OrVq0scv+cv9+jTTz4t+UxbLdjFRimhHJtybQAAAAAAAABAOUGxNgAAAACg1CjWBgAAAAAAAAAAwPr169W7d2+bc6mpqapWrZobEgEAAACoCPLy8nT33Xfrm2++Mby2UqVKWrx4sYYOHVriXJMmTfTLL7/YvW+1atX03nvv6S9/+YvhTAAAlFdZWVkKDg7WH3/84dB6k8mknJwceXl5OTkZbrvtNm3ZsqXU+1SqVEn5+flOSGQfLy8v3XPPPZo/f77q1avntnPdJS8vTx9//LGWLVum7du3Kzk52a1FzkXx8fFRWFiYevXqpdGjR6tJkyYezeMMRZVnJyYm6uzZs24vzy6KyWTS66+/rqefftqjOeB6Rkq1JWnBggUa8/iYEpcEBATo7Nmz8vHxKXyWg2Xa10YqXTk25doAAAAAAAAAAE97acHdMns6BAAAAAAAAAAAAAAAAAAAKN8iIyPtmlu9erWLkwAAAACoSLy8vPT1119r6tSphku78vPzNWzYMI0cObLYmdGjRxsq1R48eLDOnDlDqTYA4Lpz7733OlyqLUlt2rShVNtFZs2aVar1ZrNZ3bt3V1pamqxWq/r37++kZEWrXr26Jk2apIyMDH300UcVslRbuvB5bL9+/bR27VqdOnVKmZmZWrx4sXr27KmgoCCPZMrJydGPP/6omTNnqmnTpgoICFCHDh00bdo0nT592iOZ7GGxWBQfH69Fixbp8ccfV9euXRUSEqIqVarIy8tLYWFheuyxx7RgwQJt3rxZx44dU0ZGhsdLtX18fPT1119Tqo0i3XXXXTZnMjIytH379oKfWy++OYtde5XwZbinf48BAAAAAAAAACBJphff7lXwJ9ahYTVUt2GgJ/MAAAAAAMqZyAYvKMA72NMxAAAAAAAAAAAA4GG33HKL9u3bV+JMt27d9N1337knEAAAAIAKZcOGDerdu7eysrIMr23evLm2b9+uKlWqFNz31Vdf6c9//rPde8ycOVMTJkwwfDYAABWBn5+fsrOzHVobGhqqbdu2qU6dOk5OhUtatWqlvXv3GlpjNps1YMAALVmyRP7+/oUea9iwoY4fP+7MiLrpppv08ssva8CAAU7dt7xKTU3VO++8o9WrV2vv3r06d+6cpyMpMDBQLVu2VP/+/TVs2DAFBrqvc8Bisejw4cOKjo5WbGysfvrpJyUmJurs2bPKzMwsdwW+QUFBio2NVaNGjTwdBS5k9/tlMeXUzZo205EjR0pcOnnyZE17eZp9eYopyjaV1I5tz5xJKqmD2+iLYAEAAAAAAAAA4CwvLbibYm0AAAAAQOlQrA0AAAAAAAAAAADpwjf3v/rqqzbnEhISFBoa6vpAAAAAACqc5ORktW/fXseOHTO8NjAwUNHR0WrVqpXS0tIUHBys8+fP27X24Ycf1vLlyw2fCQBARZCTkyNfX1/D60wmk/72t79p5syZLkiFq02bNk1Tp05VXl5esTM33HCDHnvsMVWpUkVDhw5VgwYNip3905/+pJ9//rlUmSpVqqTu3btr7ty5+tOf/lSqvSq6pKQkLVy4UJ9++qn2799v9+eprhQUFKT27dvrwQcf1KBBg+Tn51eq/SwWi+Lj47V58+YKUZ5dnObNmysmJuaawnpUPKUq1rZKY54YowVvLyhxafsO7bVjx47iM5TUeF1snOKLsCnXBgAAAAAAAACUJxRrAwAAAABKjWJtAAAAAAAAAAAASNJPP/2k8PBwm3PTpk3T888/74ZEAAAAACoii8WiPn366NNPPzW81mw26+2339a8efO0d+9eu9bUr19fiYmJMpvNhs8DAKAiOH78uBo2bGj3fOPGjRUaGqrZs2erRYsWLkyGq505c0b33ntvoRLWunXraty4cRo/fry8vLzs3is1NVW9evXSrl27lJuba/e6gIAAtW7dWg8//LBGjBghHx8fQ88BF8THx2vRokX6/PPPdejQIeXk5Hg0j8lkUu3atdW5c2c98sgj6tu3b5GfHxdXnn3mzBmdP3++wpRnF8XHx0cjRozQW2+95ekocAO73peL65q+uHTNmjXq379/iVuYzWadTj6toKCgq7Yo/e8lwwXblGsDAAAAAAAAAMoYirUBAAAAAKVGsTYAAAAAAAAAAAAu6dChg3bu3FniTLNmzfTzzz/zDfYAAAAASmXWrFn6+9//7tJyPi8vLx0+fFghISEuOwMAgLIuLy9P3t7eNudatGhh9wtXwLU++eQT/fTTT3r44YdVr169Uu1lsVi0Zs0azZ07VzExMcrKylKlSpUUFhYmX19f+fr6KiAgQLfccotGjRpl14svwri4uDgtWrRIGzZsUEJCgvLz8z2ax2w2KygoSGazWbVq1VJaWtp1UZ59idlslr+/v2rVqqWQkBDdeeed+vvf/26ovB7lj6H37aL+Cuyq5ampqapZs6YsFkuJW326/lP1uruXfecWFdGOv44rqkibcm0AAAAAAAAAQFlHsTYAAAAAoNQo1gYAAAAAAAAAAMAlc+fO1dixY23O7dixQx07dnRDIgAAAAAV2bZt23TXXXcpMzPTJfsvXLhQo0aNcsneAACUJwEBATY/3gYHByspKclNiYDrl8Vi0caNG/XOO+8oOjpaJ0+etFnMC+NMJpMCAgIKyrMjIiLUrl07de3aVY0aNfJ0PHiAzWJtW53SRSz39/dXVlZWicumTp2qyc9PtrF56VGuDQAAAAAAAAAob15acLd42VMAAAAAAAAAAAAAAAAAAOAUAwcO1DPPPKO8vLwS55YuXUqxNgAAAIBSi4yM1PHjx9WhQwcdOXLEqXv37NmTUm0AwHUvOTlZ//jHP+x6EYvTp0/LYrHIbDa7IRlw/TKbzerRo4d69OghScrLy9O6dev03nvvafv27UpOTrZdAAxJl8uzb7zxRoWGhlKejWKV+vdUMcvHPDFGs1+fXeLS2NjYa/dyQXe1VdZrirSLuq/g/GKek9VqpVwbAAAAAAAAAOA2FGsDAAAAAAAAAAAAAAAAAACnqFmzpu655x59/PHHJc6tWLFCr7/+unx9fd2UDAAAAEBFFRQUpPj4eA0aNEgffvih0/Zcv369U/YCAKC8sVgsWrZsmWbMmKGDBw/aXSZqtVqVlJSkevXquTghgCt5eXmpf//+6t+/vyQpKytL77//vlauXKnY2FilpKR4OKFnXV2eHR4ervbt21OeDbvYXahdXI+0jeXt2razuXVcXNzlvUwlnKWi85ZYcn1VSbf1YuAry7Qp1wYAAAAAAAAAlGUUawMAAAAAAAAAAAAAAAAAAKcZMmSIzWLtlJQUffbZZ7rvvvvclAoAAABARWY2m7Vy5Up169ZNY8eOlcViKdV+KSkp+tOf/qS7775bY8eO1U033eSkpAAAlG1vvPGGnnvuOWVmZjq0/o8//qBYG/AwPz8/jRgxQiNGjJAkpaam6r///a/WrFmjvXv36ty5cx5O6HxXlmeHhIQoIiJCbdu2Vffu3SnPhsPsKtUuqTvaxnKrrGrTto3NI06ePKlTp04pODjYeL5i5gpKry/lL6Jgm3JtAAAAAAAAAEB5YHrx7V4Ff1QdGlZDdRsGejIPAAAAAKCciWzwggK8g20PAgAAAAAAAAAA4LqQnZ2t4OBgpaamljjXt29frV271k2pAAAAAFwvdu/erW7dujm1MDAgIEBt2rTRww8/rKFDh8rPz89pewMAUBZkZmbqjjvuUExMjMN7mM1mnT17VtWrV3diMgDOlpSUpIULF+rTTz/V/v37df78eU9Hssul8uyaNWsqNDS0oDy7a9euatKkiafjoYJxR6m2JFksFtUIqqG0tLQS5z/65CP95S9/uVBWXUKeq3NfWWxtLSKXreLrq8u0rynXvnhuSc+Xcm0AAAAAAAAAgKu8tOBumT0dAgAAAAAAAAAAAAAAAAAAVBy+vr4aOHCgzbn169fr7NmzbkgEAAAA4HrSunVrnThxQuHh4U7bMyMjQ5s3b9bjjz8uf39/NWjQQMOGDdPOnTuddgYAAJ6ye/duBQcHl6pUW5JuvfVWSrWBcqBOnTqaMmWKdu7cqczMTP3888+aMGGCIiIi5OPj49Fsl8qzQ0ND1b17d40ZM0ZLlizR4cOHZbFYdO7cOSUkJGjjxo2aO3euhg8fTqk2nM5dpdrShRelaNO2jc3j4mLjri3VNl3Yq+CtiNxWq7XgJqu10NlXPl5c/mvmi3pyVpV4Pey6ngAAAAAAAAAAOIhibQAAAAAAAAAAAAAAAAAA4FSDBw+2OZObm6uVK1e6IQ0AAACA8s5isejRRx9V5cqV1bZtW7355pvKysoqdj4wMFD79+9XZGSk07NYrVadOHFC7777rjp06KDKlSurQ4cO+uKLL5x+FgAArhYXF6eOHTvq3Llzpd5r3rx5TkgEwN1uuukmzZw5U/v27VN2dra+//57jR49Wk2bNlWlSpWcft6V5dndunW7pjw7PT29oDx7/vz5lGfDrWyWQJvkcKn2pQLsq7Vt09ZmrrjYuIKz7S3SLqo021QoibXguRSaM4lybQAAAAAAAABAuWF68e1eBX8KHRpWQ3UbBnoyDwAAAACgnIls8IICvIM9HQMAAAAAAAAAAABliNVqVbNmzXTkyJES5zp27KgdO3a4KRUAAACA8ujgwYPq0aOHfv3110L3m0wmNW7cWP3799fkyZMVGFj4e6IsFouqV6/ulKJQe4WHhys6Olo1a9Z025kAADhqz5496tChg3Jzc0u9V0REhPbt2+eEVADKEovFoo0bN+q///2v3nvvPbvXmUwm+fv768Ybb1RISIjCw8PVrl07devWjZJslFl2lWqXuEFJDxX9oFVWfbjyQz006KEStw6uE6wTJ4/r6ojXFGLbzGeVyWQqlMZkMhXKbjKZLs9fsafpqgOu/nlBhhKuQ8HeAAAAAAAAAAA4wUsL7pa5rL64Y+rZ8/r97HlPxyhWWc3GdXMM180xZf26SVw7R5XVbFw3x3DdHMN1cwzXzTFcN8eU9esmce0AAAAAAAAAAABw/TKZTBoyZIjNuZiYGP38889uSAQAAACgPJoyZYoiIiKuKdWWLhSIHTlyRDNmzFCtWrX09ttvF3p85syZbi3VlqQDBw4oJCREMTExbj0XAACj9u3bp44dO5a6VNtkMql79+6KjY11UjIAZYnZbFaPHj00adIku+affvppxcfHy2KxKD09XQkJCfruu+80f/58jRgxglJtlFk2S7VtblDSQ8WXaktSu3btbG5/KumUfj15+eti68U3mXT5pgvPo6ibdGnOdPFca0EtttV6xV5S4fkSnkeRz+uqMu5rHi6r5SYAAAAAAAAAgHLLXFb/8PmXn8/q6MGzno5RrLKajevmGK6bY8r6dZO4do4qq9m4bo7hujmG6+YYrptjuG6OKevXTeLaAQAAAAAAAAAA4Pr2yCOP2DW3bNkyFycBAAAAUN6cPn1aN998s6ZOnSqLxWJzPjs7W2PGjCn0Aj/z5893ZcRiZWZmKjIyUgsWLPDI+QAA2JKWlqZOnTopJyfH4T2aNm2qgQMHKikpSRs3btQff/yhOXPmaPDgwZo2bZoOHDjgxMQAPG3dunU2Z0wmk2bOnKlmzZq5IRHgPCX2bVxVXF30BiU9dO2DBaXYFzVq3EjVq1e3mTM2LrbQ2mILtIvKUWjuimzWizddUbCt4q8J5doAAAAAAAAAgLLG7OkAAAAAAAAAAAAAAAAAAACg4mncuLFuu+02m3PLli2zqygPAAAAwPXjz3/+sw4ePGh43bJly/Tss8/KYrHo2LFjLkhmH4vFoscff1zDhg3zWAYAAIrTrVs3ZWRkGFpjMpnUsmVLrV69WlarVYcOHdIHH3ygVatWqUqVKgoODta4ceO0fPlyvfDCC4qIiFDTpk310UcfuehZAHCnzZs325ypVq2avLy83JAGcJ5SlzwbLNUuislkUps2bWzO7YrbfWFfGyXa9ijo075UGm61FnRhW2WVTMWfQ7k2AAAAAAAAAKAsoVgbAAAAAAAAAAAAAAAAAAC4xODBg23OHDt2zK5SDgAAAADXjz/++MPhtbNmzVJUVJRds927d9f+/fv1+OOPKzQ0VGazc7/V6t1331WrVq2UmZnp1H0BAHDUkiVLtGfPHkNrQkNDlZKSoj179qhfv34F91/6mFtcSfeRI0fUt29fTZo0qVSZAXjegQMHbM40atTIDUkA57FZ7lxCMfSFDUp6qOgHrbIWdFlfqV27tjYOk+Ji4y5nLiabtYS3IuevKNi2ylpQsG21WgvOKK5c+8o9KdcGAAAAAAAAAHgKxdoAAAAAAAAAAAAAAAAAAMAlBgwYIF9fX5tzS5cudUMaAAAAAOXF+fPnS7X+rbfesmvuk08+UXh4uN566y0lJCQoOztbS5cuVY8ePRQYGFiqDJfs3btX9evX16FDh5yyHwAApfHcc88Zmt+xY4cSEhJUvXr1Qvd/8cUXevbZZ+3aY9asWUpNTTV0LoCy5fTp0zZn2rdv74YkgHO4u1T7wn3Wgm0LTVitamtHsXZsXOzl3NaiS7QvnVVUmXZJJduFCrbtLNcu+jlecyfl2gAAAAAAAAAAl6JYGwAAAAAAAAAAAAAAAAAAuET16tXVp08fm3NLlizR2bNn3ZAIAAAAQHmQnZ3tlnOqVq2q2bNna968eVqwYIGWLVsmk8mk0aNH691339WiRYt07733qlatWqU65/fff1dERITWrVvnpOQAABgXHR2tU6dO2TXr7++vX375RR07dizy8WHDhtl9bn5+vkaPHm33PICy5fjx48rNzbU5d/fdd7shDVB6nijVNhX6+VU/MZnUpq3tYu3fkn/TyZMnryrHtl5zM0kFt6Lqt6+895qsBsu1iyrvLmKIcm0AAAAAAAAAgMt4eToAAAAAAAAAAAAAAAAAAACouIYMGaIPP/zQ5tyMGTP02muvuSERAAAAgLLOnuI+Zxk/frzhNSaTyXD5V25urvr166eJEyfq1VdfNXwmAACl9be//c3u2fnz56tOnTpFPvavf/1Lp0+fNnT26tWrlZaWpsDAQEPrAHje2rVr7Zrr1auXi5MApeeJUu1il19ROB0SEqKgoCClpKSUeHxcXJzq1a9XsO+F8ms7cl9xptV0bU7TFRtcvkTWS/8UzFitVplMhQ+7UBxuKvbnl7a6ELaYWEXsCwAAAAAAAACAPcyeDgAAAAAAAAAAAAAAAAAAACqunj17qlatWjbn5syZo2PHjrkhEQAAAICyLjg42NMRSmS1WhUSEiKz2di3ZlmtVk2fPl133HGH8vLyXJQOAIBrpaWladeuXXbPDxs2TP7+/rrlllu0Z8+eQvtMmDDB8Pn5+fmKiYkxvA6A523cuNHmTEBAgPz8/NyQBnBciaXaJpVcTm1VKUu1TcWWal8qlW7btm0JAS7YFberUBCrdLmwutib9fLtiudouiKj9eJboYgFZdiXZy7lLfm5Fn09rnzORTH64lUAAAAAAAAAAEgUawMAAAAAAAAAAAAAAAAAABfy9vbWQw89ZHMuOztb//znP92QCAAAAEBZd+utt3o6gk2JiYnq37+/IiIiDK/duHGjQkNDlZyc7IJkAABca+HChYYLK61Wq/bt26fWrVsrKipKktSxY0eHM6SkpDi8FoDn/PDDDzZnQkJC3JAEcIzVarVdql3iBrYeLr5o+lJfd6GZiwXTV+ayyqo2bdvYCHKhWLtgJ+uVBdslvanQv0kXSravXl3Uc6FcGwAAAAAAAABQ1lGsDQAAAAAAAAAAAAAAAAAAXCoqKkpeXl4255YtW6Y9e/a4IREAAACAsmz8+PGejmCXb7/9Vvv27dOgQYMMrz158qRCQkK0ZcsWFyQDAKCwtWvXlmr9vHnzZDKZdPDgQYf3WLVqVakyAPCMX3/91eZMmza2C4GBMslWqbYNtkq1L/y80IOFzzRdnm/btq3N8+Li4mS1WApOuVTObbWWXK19YVaFZq8u2C48fUVkyrUBAAAAAAAAAGUYxdoAAAAAAAAAAAAAAAAAAMClmjRposcee8zmnNVq1cSJE92QCAAAAEBZ1qJFC/Xs2dPTMWw6c+aMjh8/rvfff19z5syR2WzsW7WysrLUrVs3zZkzx0UJAQC44MSJE56OoK+++srTEQAYlJKSoqysLJtzd955pxvSAMZcKpEulq1S7Yvd08U/XHSxtEkll2oX5DJdLpG2Wq1q3ba1jUDS2TNndez48Qsl2ZfeLj3H4vJecf+FdbpctH1p4Io9iirYplwbAAAAAAAAAFBWUawNAAAAAAAAAAAAAAAAAABc7oUXXlCVKlVszn311Vf6+uuv3ZAIAAAAQFm2cuVKeXl5eTqGTTNmzJAkjR07VtHR0apcubKh9RaLRePGjdOgQYNcEQ8AAEkXPt54Wlpamnbu3OnpGAAM+Oijj+ya69Onj4uTAMbYLGa2p1S7xIeLL9UucosrSrWvznjpxwYNGqhGzRo2gkm7YnddOL+gMNta6Ga1WArdrn788g/WiyXfl7axFlyXguJsyrUBAAAAAAAAAGUcxdoAAAAAAAAAAAAAAAAAAMDlateurWeffdau2b///e9louwHAAAAgOdUr15dzzzzjKdj2HRl2eCtt96qo0ePqn79+ob3WbFihSIiIpSenu7MeAAASJJuuOEGT0eQJL388suejgDAgA0bNtic8fPzU/Xq1d2QBrCPJ0q1ZUep9pXnF1VKbTJJbdu2tRFOWrZ02cVy64tF2larLr1ZrBZZr3qzWC2X77daZbVeLNu+oiD7wh669v6LbwW5XVGuXQLKtQEAAAAAAAAAtlCsDQAAAAAAAAAAAAAAAAAA3GL8+PGqXbu2zbk9e/bo/fffd0MiAAAAAO4SHx+vgQMHqlq1aqpUqZJMJpNMJpNuuOEG9erVSytXrrxmzfTp0z2Q1Jiri7Br1aqlxMRE9ejRw/BeBw4cUP369XXgwAFnxQMAQJI0atQoT0eQJG3ZssXTEQAYsGvXLpsz9erVc0MSwD6eKtW+8oDiSrUvZbv6x0uD+RaLsrOzbQSUPl//ufLy8goVaVusF26X67avvV1+3FpQpq2CHy8VbF98jhfvM10xf+m5OL1c2wbKtQEAAAAAAAAAJaFYGwAAAAAAAAAAAAAAAAAAuEWVKlX00ksv2TX7/PPPKysry8WJAAAAALhScnKyoqKiVLt2bYWFhWnlypVKS0uTxWIpmElNTdWXX36pgQMHqn79+oqJiSl4zGw2q3Pnzk7PZTabFRAQIH9/f1WuXFl+fn7y9fWVj4+PvL295eXlpUqVKtm1V+/evYvc/5tvvtE//vEPmUy2mtsK++OPP9SyZcsii8YBAHDUk08+qRo1arj0DF9fX5szKSkpOn36tEtzAHCeY8eO2Zxp0aKFG5IAtrm7VNt0zSJT4ZmCIurC5dVXZs3Ly9N/Fi1Sl063qlpANUV/F20j5AVvvP7viyXYV8curlb78nO4XLJ9qTD74oz1ynJtSReLuJ1Rrm29KkORSvj1oVwbAAAAAAAAAFAcirUBAAAAAAAAAAAAAAAAAIDbjBw5UmFhYTbnEhMTNW/ePDckAgAAAOBMmZmZeumll9SoUSPVrl1b8+bNU3Jysl1rT548qc6dO2vBggUF991zzz1Oz3ip2Hv06NFKTU3V+fPnlZWVpezsbOXk5Cg3N1enTp2ya6/x48cX+9grr7yiNWvWyNvb21C+vLw8DRw4sMS9AQAwwmw26+DBg6pZs6ZL9n/ssce0fPlyu2bnzp3rkgwAnCszM1MZGRk2526//XY3pAFK5u5S7WvvK75U++r5c+fO6dVXXlXL5i1V1b+qnhwTpdjYWOXm5toIednCtxYqKztLl4qzrVbLhVuxbxce1xUl11cXbFutlkJF2VeWaxeUbjtYrn319SqyXPvSfsWgXBsAAAAAAAAAUBSKtQEAAAAAAAAAAAAAAAAAgNt4eXlp+vTpds2+/PLLSklJcXEiAAAAAM6Ql5enQYMGqWrVqnrxxRd19OhRh/axWq0aM2aMVq1aJUkaPny4E1NelpGRodmzZ6tKlSoaNGjQNV97BAUF2bVPTk5OiY/37dtX+/fv1w033GA44+zZs3XbbbcpLy/P8FoAAK5Ws2ZNJSQkqHXr1kU+XrVqVT3zzDN6/PHHDe377LPPasGCBerfv798fX1tzq9du9bQ/gA844svvrBrrl+/fi5OApTM3aXapmsW2SjVNkmnT5/Ws3979v/Zu+/AqKq0j+O/OymEECCB0KuUgFQLFhRhQZriAq5U14oiwgorq2uvrC7YWcu+oCgqusDqqqiggqjYFtZFBBSRIoSydIiYUELmnvePuTOZ1CmZmSTk+8EwM+c+55xnzlBMgN+oTas2Sk9L1wP3PaD169f73vQpVDt37tQrs1/xRGY74dfGmNI/5AnS9gZxe59DgYBt53p+kLY8wdmWk6HtH66t0MO1/ZUYrl3aHMK1AQAAAAAAAACFEKwNAAAAAAAAAAAAAAAAAABiasiQITrvvPMC1mVlZWnq1Kkx6AgAAABAWaxbt04NGzbUvHnzwg4G82eM0ciRI7VkyRI1adJEycnJEeiyeCdOBeiIdwAAIABJREFUnNC8efNUv359zZ492zfucrkUFxcXcP7mzZsD1rRt21b/+9//1LVr15D7+/LLL9WsWTPt2rUr5LkAABSWkpKib7/9Vjk5Ofrkk0/08MMP6y9/+YtWr16trKwsde7cWcYYNW3aNOBalmXpySef1KOPPuob69ixY8B5GzZsKNNzABAbH3zwQcCahIQENWnSJAbdAMWLZqi2yY+WLrBc/pilIqHazrAxRhs3bNTY68aqSaMmatq4qf42/W/alrmt1J6TkpJ0+eWXa968edq4caOys7OVnZ2tTZs2af78+briiitUvXp1SdJjf31MOTlH5A3KNlbx4doFg7ftAiHbhQO2859zoXBtX8h2oXOxQgvXLnxWxYZre4+2BIRrAwAAAAAAAAD8EawNAAAAAAAAAAAAAAAAAABiyrIsPfbYY0HVPvPMM9q2bVuUOwIAAAAQrmeeeUZdunTRgQMHIrqubdu6+OKL9c033ygjIyNgfbVq1eRyhf9Ppdxut8aMGaM777yzwJqBbN26Naj1k5KS9N133+naa68Nubfdu3frlFNO0aeffhryXAAAipOcnKzevXvrrrvuUteuXXXttdeqWrVqGjNmjGbOnKkdO3aUOj8jI0MbN27U5MmTC4yvXbs2mm0DiKFvvvkmYE2DBg1i0AlQvGiHahe3XKBg6K+//lrDfjdM9erWU4dTO+jll1/W3j17AzQixcfHa+LEicrMzNTrr7+ukSNHqk2bNqpRo4Zq1Kih1q1ba8SIEZozZ44yMzP1xz/+UQcOHNALM17wBWX7bgt98wRv5z/yD9Qu6bFtbM+Y7Q3odg7Mcwj5aztPP6hwbW9tocDy4gLMS3ttvOvG4gMAAAAAAAAAUPERrA0AAAAAAAAAAAAAAAAAAGLuvPPO06WXXhqw7vjx43rqqadi0BEAAACAUNi2rQEDBmjSpElyu91R2SMvL08XXHCBOnXqFLD2+PHjevTRR8u85yOPPKLFixdL8oSOBrJ9+/aQ1n/ppZc0Y8aMkEPAjx8/rgsvvDAizxEAAEnasGGD2rVrp8GDB+vbb79VXl5eSHMzMjLUrFkz9e7dW2PHjpVlWTpx4kTAuSkpKWVpG0CMbNmyJWBNly5dYtAJUFT5hWpbvg8jI9u29e6Cd9W/b3/VSqmlnj166p133lFWVlaABvK1bNlSX3zxhZ5++mnVr18/YH29evU0ffp0ffXVV3r7n28r65dfnO5sGdmyTdEP7zX5ore9Qdx+j53v5VflH8xt2/kB3AXCtb3nFihc21KBcw8UUg4AAAAAAAAAQDCsB2YM9H2FuWW7umrcvFZ59uPzy8GjkrFUu25SebdSrF8OHKuQvXFu4eHcwlPRz03i7MLFuYWHcwsP5xYezi08nFt4OLfwVZWzO6/ZfaqR0DAiawEAAAAAAAAAAKBq+emnn9SxY8eAIXw1a9bUjh07VKtWxfg7jgAAAACknj176osvvojJXnFxcUGFd//vf//TwoULNW7cONm2HfZ+SUlJ2rlzp7p16xYwUHDIkCF65513Qt5jxYoV6tOnj44cORLy3N/97nd64403Qg7nBgDA68Ybb9Tzzz8fOJg0Clq3bq1NmzbFfF8AwcvLy1NCQkLAumnTpun222+PQUdAvvIN1fb8/Hh59st68aUXterbVUG9qURJzj77bC1cuFDp6elhzT948KDm/vMfGnn1KE+vli/XuiAn1Nry3VqyfCHh3seeQkuSZbl80yxZsiz/WuXPde5bfofu3cNzR75rlvPY7ygLXC/pcXny9QwAAAAAAAAAqJAenHmRKuzfnqpdp3qFDKDzqqi9cW7h4dzCU9HPTeLswlVRe+PcwsO5hYdzCw/nFh7OLTwV/dwkzg4AAAAAAAAAAAAIpF27dho7dmzAul9//VWzZ8+OQUcAAAAAgnH//ffHLFRbUlCh2pJ06NAhXX/99frxxx/Vs2fPsEOwjh07ph49eig1NTVg7d69e8Pa45xzzlFmZqZatGgR8ty33npLp556qg4fPhzW3gCAqsu2bXXr1k0zZ84sl1BtSerbt2+57AsgeJ988klQdZdeemmUOwEKimWotjdK2sgoOztb06ZOU+dOnVU9qbrGjRun/6z4T5lCtc877zwtXbo07FBtSapTp46uvWqMjvyaI2Ns2bYtY4r5sG3PM7E9z9I2RrZsGTnjxsg2xlMryciWcU7EONe952O8wdhOgLaRKXB2vuvOa5U/z6kp9BoVPvfiws0BAAAAAAAAAChJhQ3WBgAAAAAAAAAAAAAAAAAAJ7/7778/qLqnn3466DA9AAAAANFz+PBhTZ06Nez51apVU9++ffX0009HsCuPrKwsSVJGRoaWLVumvXv3asSIEUpISAh5rR9//FGrVq0KWHfw4MGQ1/ZKT0/Xzz//rIsuuijkuRs2bFDTpk21Zs2asPcHAFQteXl56ty5s1auXFluPSQnJ+vZZ58tt/0BBGfRokUBa+Li4pSRkRGDbgCPWIdq7927V3/+821q3aqNUmun6e6779a6detk23ZQ/ZamQ4cOWrhwoVJSUsq8VnJysurXaqA4V5wTcW0X+nBGjfPIeMO0PWfqH7AtecaMbZzH+eHanqBsT43tvR5uuLZU4PUgXBsAAAAAAAAAEC6CtQEAAAAAAAAAAAAAAAAAQLlp2LChJkyYELDu559/1vvvvx+DjgAAAACU5sorr9SJEydCmhMXF6ezzjpL8+bN05EjR7RkyRJNnDhROTk5qlevXsR6y8vLK/A4PT1d8+fPV3Z2tiZPnqwaNWpEbK+S9gyVy+XSokWLdP/998uyAiXBFfTrr7/qjDPO0Jw5c8rUAwCg/Ni2rQULFuiyyy7TwIED1a9fP914441at25dxPfq2rVrVNYNxdSpUxUfH1+uPQAIbMWKFQFrIvn/8UAgsQrV3rhxo8aOHavGjZuoYcNGeuKJJ7R169bA+4cgLS1N7733nlJTUyO2ZlJSklLiakqyZBtP8LVtTP6tMb7wbFtGtrF9H8bIqckP4TaWE7BdKFzbRDJcu9BrRrg2AAAAAAAAACAcBGsDAAAAAAAAAAAAAAAAAIByNWnSpKDqpk+fHuVOAAAAAJTGtm19+OGHIc256qqrdOTIEf3nP//RyJEj5XLl/3Om5ORkrVu3TrVr145If2effXax44mJiXryySd1+PBhPfXUUxHZy6tdu3YRWeeBBx7Qe++9p4SEhJDmud1uXXXVVbrpppsi0gcAIHYWLlyo9PR0DR06VG+99ZY++ugjffzxx5o5c6Y6duyoWrVqady4ccrOzo7IXuUdqn3uuecG/XVAAOVr48aNAWvat28fg06A6Idq/2fFfzRixAil101X+3bt9dKLL2n37t0h9xkMy7L0/PPPq1WrVhFfOzEhUbUSa8kYt4xs2bbtidE2btnGLdv2Bml7A7A9Qdq2sSXjHfHOccK4ndtSw7VNGcK1pQKvD+HaAAAAAAAAAIBQEawNAAAAAAAAAAAAAAAAAADKVbt27TRo0KCAdZ999pm+++67GHQEAAAAoDjLly9Xbm5uULUdOnTQoUOH9MorrygxMbHEuvT0dK1du1bJycll6q127dpKSkoqtcblcunmm2/WiRMnSu0pFH369InIOpI0aNAg/fTTT0pPTw957nPPPadzzz036NcHAFC+br31Vl1yySU6dOhQiTW//vqrnn/+eaWmpurKK69UXl5e2PtNnjw57LmRcOqpp+qrr74q1x4ABMe27VJ/bfLq0aNHDLpBVReNUG3btvXee++pX79+qplSU927d9e/3vxXUD/uy2r06N9r2LBhUVs/KT5JSfHVPaHY8oRi297QbGOcYG1vyHZ+wLYtW8bYMra33paUH6pdXLi2N/TaNkbG9tSHFa7thHL76gnXBgAAAAAAAACEgGBtAAAAAAAAAAAAAAAAAABQ7m6++eag6v72t79FuRMAAAAAJVmzZk1QdRkZGfrhhx+UmpoaVH2zZs20cuXKMoVdX3TRRUHXxsfHa+3atYqLiwt7P0lKTEzUH//4xzKtUdgpp5yi7du3q1u3biHPXbFihZo2barMzMyI9gQAiKyVK1fqiSeeCLre7XbrtddeU6NGjbRhw4aQ99u+fbs2btwY8rxI6d69u9asWSOXi3/SDFQGK1eulG3bAeuGDh0ag25QlZUaqm0ppFDtvLw8vfTSSzrvvPOUnJysIUOGaOnSpTpy5EgkWi2VKz5ZyU17qeOI+Xp25itR3692tVR5wrDdng/Zfre2L2zbE66dH7BtPPHaki+Q2xOWbYyRcer8w7XlPJb3e+9rUjhc2yohXNsqFK7tJ6RwbSuKHwAAAAAAAACACo8/hQYAAAAAAAAAAAAAAAAAAOXuwgsvVMeOHQPW/eMf/9CePXti0BEAAACAwtLT04OqW7BgQchrt2/fXp9//rni4+NDnitJ9957b0j1GRkZevbZZ8Pay2vkyJFh91uapKQkffPNN7rhhhtCnrtv3z5lZGRo8eLFEe8LABAZt99+e1jz9u/fr3bt2smyLNWpU0dNmjRRx44ddeWVV2r58uUlzlu7dm3Qe3jfHMMYo6NHj2rx4sV6+eWX9a9//Ut33323MjIyZFnBJU3Wq1dPL7zwgr7++uuo/H4JIDrefffdgDUul0unn356DLpBVRUwVDvgAtKRI0f06KOPqkuXLqpevbquv/56LV++XLm5uRHrsyRx1Wor5ZRL1PzShWpz/SY1veQfumP8IKWlRD/ew2W5VKtaaqEAbU84tic82++bE6DtqZHkhG97auVEbTth2MWEaxuTH6Bt207QduFwbeelLBKubQqFa0sFwtCDDtcu5YcKAAAAAAAAAODkZz0wY6DvS8Ut29VV4+a1yrMfAAAAAEAlc16z+1QjoWF5twEAAAAAAAAAAICTwKxZszR27NiAdQ888IDuv//+GHQEAAAAwN/333+vzp07B6y78sor9eqrr4a1x+LFi3XRRRfJtu2g59SvXz/sN+AZNGiQFi1aFPI8l8ulAwcOKDU1Nax9gzV79mxdf/31IZ2HJFmWpSlTpuiee+6JUmcAgHDk5eWpevXqysvLi/jaSUlJ6tq1q37/+9/rD3/4g1wuT3jnjBkzNH78+IDzg/39Ozs7W0899ZRef/117d69W8eOHVNSUpJq166t+vXrq127drrxxhvVo0ePMj8nALHXu3dvffbZZ6XWpKena9++fbFpCFVOqaHaUqnB2vv379fjjz+uN994U1u2bAm8VgTFJ9dTcvO+qnP6RCXWPkX5ic9GLerF64MH6isu+rnaPtt/3a4T7lxZluU7Ms89yzdmWS5n3CWX5XnsueZ8s1yyLMkll7yrWJZLLsvyX8150w3PdZfLue8EaXvX8rKc4G05b9SRv65TY1TgNbYKveCFHzuDUVHsXgAAAAAAAACACuPBmRcRrA0AAAAAKBuCtQEAAAAAAAAAABApR48eVbNmzXTgwIFS6+rXr69t27apWrVqMeoMAAAAgFdKSopycnJKrSlr0N78+fM1evTooELQEhIS9N1336lDhw5h7ZWXl6cmTZpo7969Ic0bPny4/vnPf4a1Z6hWrVqlCy64IOC5F2fQoEF69913feGqAIDy9dJLL+m6666L+j716tXTRx99pNNPP1133XWXpk6dGnBOLMNHAVRcjRo10u7du0ut6d69u77++usYdYSqpsTfj0rION68ebMemfaIFi5cqF27dkWvsWIaSqjZVCmtfqu00yYovnq6/MO0/W8fvzZVvz07OYa9Sdm52dqds6tAsHbRUG1LLue+5btmOeHZkuSSK4xwbcvKv1KZw7UJ1gYAAAAAAACAiu3BmReJvxEFAAAAAAAAAAAAAAAAAAAqhOrVq+vGG28MWLd3717NmzcvBh0BAAAAKOz8888PWLN//35t2bIl7D1Gjhypv//97wHrXC6XPv7447BDtSUpPj5eX375peLi4oKe07Rp05h+TnL66adrx44dat26dchzFy5cqDZt2ujgwYNR6AwAEKpjx47FZJ99+/bpzDPP1IwZM7Ry5cqA9Q0aNIhBVwAqg2DeIOfcc8+NQSeAn0L5xt98841GjhipunXqqm2btpo1a1ZsQrUtl6rVaae659yjNtdv0im//0b1ut9Xaqh2i/Q4DTortqHakpSSmKJ4V7zcxlaeseU2tmzjlu3cdxtbxridcVu2nFtjnDpJzpixjWzZMs5zMk6dnBEj4wSie6/nX5Fz3yg/MN14g7OdEPX8dZ0aS/IrLzC3uMfOIAAAAAAAAACgCiJYGwAAAAAAAAAAAAAAAAAAVBgTJkxQfHx8wLrp06fn/wN7AAAAADFzyy23BFU3bdq0Mu1z44036rnnnlPHjh1Vo0aNItcbNGigd955Rz179izTPpLUtm1bLV26VLVr1w5Y26ZNG61du1YuV2z/WVZqaqo2bNigwYMHhzx3y5Ytat68eVDBqgCA6IrE71vBMsZo/PjxWrx4ccDalJSUGHQEoKJbv3693G53wLqBAwfGoBvA4YRqL1q0SAMHDFTNlJo65+xz9MYbb+jQoUPR396VoKQGZ6h+ryeVMXa7Woz4XHVPv0mueP/fO43fh/+w0TV9a8hVKBg8VtKS0mTbeb5AbdvYctvOfe+tnCBt25YnPtuW8YVrG8kbqW0bTxh3gHBtE2K4tgkzXLtY/LEhAAAAAAAAAFQ5BGsDAAAAAAAAAAAAAAAAAIAKo3Hjxho5cmTAuu+++06ff/55DDoCAAAA4K9///5KSkoKWPfuu++Wea8JEybo+++/V3Z2tnJycvTGG2/ouuuu0zvvvKPdu3frt7/9bZn38OrVq5f27t2rwYMHKy4ursA1y7JUt25dXX311frpp5+UmpoasX1D4XK5tGDBAj388MOyrNCS2XJycnT22Wdr1qxZUeoOABCMjIyM8m6hWGlpaeXdAoAK4O233w5YY1mW+vTpE4NuUNXZtq1XXn1F5593vpKqJemSQZdo8eLFysnJifrervjqSm7aU40HvKq2N2xX80s/UOqpv5dc8fKkN/unPhcO1PaGSRvVSrZ0afeibxQVK7USa0uWJbftzg/U9oZsy5bbCdh2O49t2/YEZnvDtW27QLi2jPHGbHueaTHh2ioUri1LvuMqLlzbCjNcu/BafhcI2AYAAAAAAACAKiS+vBsAAAAAAAAAAAAAAAAAAADwd/PNN+v1118PWDd9+nT16tUrBh0BAAAA8HfOOedo2bJlpdbs3r1be/bsUYMGDSKyZ3JysoYNG6Zhw4ZFZL3iJCYmasGCBbJtWwsXLtSyZcs0aNAg9erVSy6XK2r7huquu+7SWWedpUsuuUS5ublBz7NtW2PHjtXy5csJ2AaAchLJN4WIpO7du5d3CwAqgC+++CJgTc2aNRUfT0QBouPIkSN67rnnNGfOHK1bt05utztme7sSayu5SQ+ldZ2g6g3PckYLJzQXF6pd+Lp84dJDzq2h6omhvSlSJFmWpdRqqdp3ZJ8sWbIlWbLkkpFlXLIsy/NhPD0ayyWXcctSnGTZcskl27Yll0suy8iW5LIl2+W5ZslygrhdclmScc7G8h6TLNm2kcslJ0FbMpbnjCw5ezrh2t47RsZZ13jeUMp73M4xeq97ecO1/cecCxE4wAisAQAAAAAAAACIqorzN7oAAAAAAAAAAAAAAAAAAAAkdevWTeeff37AugULFujnn3+OQUcAAAAA/E2aNCmoumnTpkW5k+hwuVz67W9/q8cff1y9e/euUKHaXv369dOmTZtUv379kOe++OKLOuOMM3Ts2LEodAYAKMn8+fO1ePHi8m6jWDfddFN5twCgAvj+++8D1pxyyikx6ARVyd69e3XHHXeodevWSklJ0W233aa1a9fGJFQ7vno91W5/uVqO/FptxmxS4wEvhxGqXejWCdWWjIafXyN6zQcpLamObOP2fNi2bGPLbdtymzzfmJEtt7Fl227ZxsgYz60tW0bGN0/eEeO75+xiZBvPc/Z+b3zn4MnM9gRne6uN31znujdcW/Kb59T4H7vfdX/FjQEAAAAAAAAATn4V7291AQAAAAAAAAAAAAAAAACAKm/y5MkBa4wxeuaZZ2LQDQAAAAB/Q4cOVUJCQsC6f/3rXzHopupq1qyZtm/frnPPPTfkuatWrVLTpk21efPmKHQGACgsOztbV199dUhzXnzxRT322GNq2bJldJpydOzYURkZGVHdA0DlsHv37oA13bp1i0EnONnt3LlTY8eOVaNGjdSgQQM98sgj+vnnn/ODlKPGUkLN5krrOkGtrlqnVlevU4Pf/E2JaW2d6yXtXzhU23/cufWGRzuP2zdNULsmgT9vjrZqcdWUFJ8kt3HLljs/ZNs4IdvecG3jhGgbu9hwbWNs2UaSnFoj2cb2hWhLxi9W2/neLyjbSH7nI9+4775zxIZwbQAAAAAAAABACAjWBgAAAAAAAAAAAAAAAAAAFc6QIUPUokWLgHUvvviiDh8+HIOOAAAAAHi5XC6deeaZAeu2b9+u3NzcGHRUdSUmJurf//63brrpppDnHjhwQKeeeqree++9KHQGAPD39ttv6/jx40HXp6Sk6JprrtGtt96qLVu2aN++ffrss8/06quv6q9//avGjRun5ORk1alTp8y9zZgxo8xrAKj8du7cqRMnTgSsGzhwYAy6wcnswQcfVIsWLTRr1qygwtzLzHIpMa2d0s+5W23HblWrK75Vve4PKj65XimTTKH7hUO1jYqEanuDoGVLMrrkrOSIPYWySq2WJrex5bY9Qdpu2b5g7fxwbbcTvm17grflhGvbhcO25QvaNsY/TtsTgu0LxFZ+xLZM0XDt/LqC4dqW5de45R03BR776gnXBgAAAAAAAIAqj2BtAAAAAAAAAAAAAAAAAABQ4cTHx2vixIkB63799VfNnj07Bh0BAAAA8DdhwoSg6rZu3RrdRiBJeuaZZzRnzhzFxcWFNO/EiRMaMmSI7r333ih1BgCQFPIbwz355JNyufL/CXB6erp69eqlK6+8UnfeeadmzJihnJwcHThwQBs2bAi7ryuuuEI9evQIez6Ak8c777wTVN3FF18c5U5wMuvTp48eeOABud3uqO5juRKUVP80Nej1hNqN3alTRn6lumdMliu+Rn5IcxGm0K1vNQUbqu29Zkm66MyKE6ydllTHE44tt+fWG7Bt3PkB2/KMe+4b362R2wnFNk6otu17LMt4ArdlO6HannBsY2xJxYRre4O3TdFQbS/jXUROoHbhcO1CUwjXBgAAAAAAAICqLaLB2lkHjurQgaORXDJi6C089BYeegtfRe6P3sJDb+Ght/DQW3joLTz0Fp6K3JtUsfuryL3Zbv6yEQAAAAAAAAAAAKLjuuuuU40aNQLWvfLKKzHoBgAAAIC/0aNHB1WXmZkpSVq5cqV++9vfqn379qpTp44aN26sc845R1dddZWmT5+uNWvWRLPdKuGKK67Qd999p5o1a4Y0zxijhx56SP3795dt21HqDgCqtpSUlJDq+/btG3Rt27ZttXXrVtWuXTvkPebMmRPSHAAnr6VLlwasqVGjhpKTK05YMCqXG2+8UZ9++mnU1rfik5TcpIcaD3hZGeN2qsVlHyu1w9WSK8FXE3qodnGP/cf8Q7e9odFS20YJapYeH+YzibzEuERVj0/yC872C9T2C9c2vnBt47l17hu/68YY34ftSdH23DqB2d6Abe+5eGvzHys/XNt4T63QOVsqNlzbd60QwrUBAAAAAAAAoOqKaLD2zz8d0Nb1ByK5ZMTQW3joLTz0Fr6K3B+9hYfewkNv4aG38NBbeOgtPBW5N6li91eRe8vNdZd3CwAAAAAAAAAAADhJpaam6tprrw1Yt2rVKv30008x6AgAAACA1+rVq4Oq27x5s1q1aqVu3brp/fff108//aRDhw5p165d+s9//qM5c+Zo8uTJ6tq1q+rVq6e//OUvhDuXQadOnbRjxw5lZGSEPHfJkiU65ZRTtH///ih0BgBV26BBg2RZxSRBluCyyy4Laf0WLVpox44d6tChQ1D1/fv315IlS0LaA8DJLZg3umnevHkMOsHJ6O9//7tmzpwZ8XVdibWUcsrFaj74PWWM3aFmg99RzVaXyBej4c1WLvW34NLCtgsGZ5c81xsO7Xncu0v1YJ9CzKQmpck2ttzGnR+wbZwQbee+2/aGZ7udIG3PN7cvUNvvVkaS7Quwtn33PR/Gd+s88oaaW77vJMt7wgXDtY3v6P3Ctf1uPQ+idVIAAAAAAAAAgMokosHaAAAAAAAAAAAAAAAAAAAAkTRp0qSg6ubOnRvlTgAAAAD4+/rrr4OqGz9+vLZs2RJU7f79+3Xfffepffv2ysrKKkt7VVqtWrX0448/atiwYSHP3bZtm5o3b67ly5dHoTMAqLrS09N13XXXBV2/atUq7dy5M6Q9UlJStHbtWs2YMUOdO3eWy1XwnxDHxcWpf//++umnn/TRRx+FtDaAk18wv+acdtppMegEJ5tPP/1UN910U8TWi6teT7XbjdIpo75S2+u2qMnAOarepHvRwkKh2gVCmYtV+LpVzJhfyLYx+cHPfqHaklHPTklBPJPYSq2W5gnV9oVou2Xbbtlyy+08NsoP3DYm/76MkS1btuSMSZKRbbyh2bbnSPyjtU1+WLZ/xHZ+nef8/E+42HBtr8KvY6GwdFPktSp+DAAAAAAAAABwciFYGwAAAAAAAAAAAAAAAAAAVFht27YNKqxj7ty5QYQiAAAAAIgUt9sdtbU3btwY9JvsoHgul0tvvPGGHnvsMVmWFXiCn6NHj+r888/Xc889F6XuAKBqmjlzpho0aBB0/R133BHyHi6XS+PGjdOaNWuUk5Oj5cuXa+3atdq6dauOHDmijz76SBkZGSGvC+DklpWVpWPHjgWs69evXwy6wckkMzNTAwcOLOOf31iKT2mqtC5N7jE3AAAgAElEQVQ3qvXVP6jNNevVsM9zSkxr71wPvHbJ+5tCt4XH/R/7j/mHbpsCJdWrSae3qhawp1irmZgil+WSbdtyG7eMjNzGlm3bMjKyZZzQbOdWnnBt4wvaNpKxnUhsT51knABtzxl7x2SccSeA28sXtu3NJc+/o8IR2/5z/G8LMIUf8ueEAAAAAAAAAFDVEKwNAAAAAAAAAAAAAAAAAAAqtJtuuilgzYYNG7Rq1aoYdAMAAABAkoYPHx7V9T/44IOorl9V3Hrrrfr0009VrVpowW62beumm27SVVddFaXOAKDqcblc+uyzz5SQkBBU/dtvv12m/ZKSknTOOeeoU6dOatGihRITE8u0HoCT14IFC4KqGzJkSJQ7wcnkyJEjOuOMM5Sbmxv6ZMulxNQ2Sj/7TrW9botaX7la9c9/WPHJDQvWlRSY7R0u9T2GSgvbLiY4u9h9naBov9ozWiUpPi60NzeKDUs1q9XyBWZ7w7NtY8u23TKyPUHbxu2Eazsf8maGe8K3veHYnuBs23nmti/U2vaFb0ve88k/JZP/klgFWvMxvvN3jrmYOl/IdhDHTNg2AAAAAAAAAJzcCNYGAAAAAAAAAAAAAAAAAAAV2u9+97ugAofmzZsXg24AAAAASFKTJk1CDmsOxf79+5WZmRm19auSXr16acuWLWrUqFHIc+fMmaMuXbroyJEjUegMAKqe9u3bB/1rak5Ojt56660odwQA0scffxywJikpSXXq1IlBNzgZ2LatM888UwcPHgxpXlK9rmpwwSNqd8NOnTJ6heqeeatciTVLnlBssLJV4MaUFL7tU/i6VcyYX8i2MQWvG+M89IyflRG9z5PLqnZibdnGG6BtO8HZnvuekOz8MV+UtnE7tfk1xnhCtm0jX7i2KfK9E6tt5Asi96/wHqXxnWnBeb4zNt518kO9Jb/XtfDLofzg7yJjIX4DAAAAAAAAAFR88eXdAAAAAAAAAAAAAAAAAAAAQGnS0tJ00UUX6d133y21bt68eZo2bZpcLleMOgMAAACqtj59+uiDDz6I2vpTp07VjBkzorZ+VdKoUSNt27ZNF154oT7//POQ5q5du1ZNmjTRihUrlJGREaUOAaDqiI+P1xtvvKHhw4cHrJ0yZYp+97vfxaArAFXZt99+G7CmcePGMegEJ4uhQ4dq/fr1Qdcn1m6tUy5fIcmloqHWJSmhLmCQtv/c4gK0rWLqvCzJyg/SNjJFcrhPb5VU4q7Lli3Tvn37guivbFq1aqUzzjijyHiyK9kJwracp2Ik4/Icuy3FWZJxWTK2ZLvyz8GSS8Yyso3xzbNkZCxbxrhkjJFlWbKNkcuyZORcN5Ysy/NIMrJkFQi8tlxFk9GNU1dCanrBWmdfX7i2/5TA0wEAAAAAAAAAJwGCtQEAAAAAAAAAAAAAAAAAQIU3atSogMHa27dv19dff60ePXrEqCsAAACgavvnP/+punXrKjc3NyrrL1y4MCrrVlXx8fFatmyZbr31Vj3xxBMhzc3KylLHjh01d+5cDRs2LEodAkDVMWzYMNWuXVu//PJLqXWrV6/W+vXr1b59+xh1BqAqyszMDFjTpUuXGHSCk8Fdd92l9957L+j6anVOVcuRX8iT7lxG3sxmJ1TZBBWy7a9QSnaBRfMDtQtc840ZWZbUuWViiavff//9WrZsWYg9hW7cuHHFvklVzcRanjBwSbZty2W5ZFu2ZCv/+I0Tui1LMpYsS7KNLctYMpaRjC1jSbYsuWQ5z9zIG58tJ1DbWE6Qtrzh10ayPPWWN/Tae3yWkVXggvzWs3xH7g3Szg/fLp0veBsAAAAAAAAAcNKKwJ8uAAAAAAAAAAAAAAAAAAAARNfgwYOVnJwcsG7u3Lkx6AYAAACAJKWkpGjatGlRW79hw4ZRW7sqe/zxxzVv3jzFx8eHNC8vL0/Dhw/XXXfdFaXOAKBqGTlyZFB1AwcOjHInAKqyY8eOKScnJ2Bd7969Y9ANKru5c+dq6tSpQdfHJdVR88uWKvTYi1ADs4ubW1KAdkmPLeVnORtfQLV/bfN6CUpJqrgRHtUSq2nv5r0yxpYtW7axZYwTi208H7axZSTZtpGRLdu2ZWT7wrNtY2RL8qRiO9ds44SYe657rjqR20aS8T1yxoxnzBgVycc2KvZsS8rRLrBGWX5YAAAAAAAAAAAqpYr7VXkAAAAAAAAAAAAAAAAAAABHjRo1NHjw4IB1b7zxhvLy8mLQEQAAAABJmjx5ssaNGxeVtUeNGhWVdeEJc127dq1SU1NDnjt16lRdeOGFsm07Cp0BQNXx8MMPy7JKSIn0k5mZqXvuuScGHQGoij788MOg6i699NIod4LKbuXKlbryyiuDrrfiEtVy+DK54pMi04A3VNn5rdWYUFOWLZUcru0Jgpb/msY4l42v8tRmCSHuGXurP/1eeW53gXBt362xZRsjY9yeUG3jDdSWJ2DbCeGWsWWcAG7fhzF+J2Gc4/EP2ZZzfpbnkSXfkftqCwVtFwjY9i1hil4riRXOjwMAAAAAAAAAQGVCsDYAAAAAAAAAAAAAAAAAAKgURo8eHbBm3759Wrp0aQy6AQAAwMng888/15AhQ1S3bl3VqVNHbdu21QsvvFDebVU6M2bM0MKFC5WUFKFANEmWZUUtsBse7du3186dO9WxY8eQ537yySdq0aKF9u7dG4XOAKBqSE9P16mnnhpU7cMPP8zXvABExQcffBCwJiEhQc2aNYtBN6is9u7dq549e8rtdgc3wXKp2SVvKT6lSRi7lSUo2RS6LWnNwo8tv8BnJ1y6mPfGaN+04gdr161VV58s+ES2bQqGa/vCsm25bW/AtjzXbM+4N1jbNka2nNBqY8s/TNtz64Rfm4LjsvzCtk1+XXFnWWxwdgnvR2L8A7nJ0QYAAAAAAACAKiW+vBsAAAAAAAAAAAAAAAAAAAAIxoABA5SamqqsrKxS6+bOnasBAwbEqCsAAKLn4MGDmjJlijIzM3Xw4EH98ssvys7OVkpKijp16qSLL75YQ4cOVXJycnm3ClQ633zzjfr166dffvmlwPihQ4d0ww036E9/+pP++te/auLEieXUYeVz8cUXa9++fZo5c6befvttbd26VTt37gx7vUaNGiklJSWCHaI4ycnJ+v7773X55Zdr7ty5Ic3dsWOHWrRooSVLlqhHjx5R6hAATm6PPvqoLrnkkqBq+/Xrp5UrV+r000+PclcAqpJvvvkmYE2DBg1i0Akqq7y8PJ122mk6cuRI0HMa9HpS1RufF8EuLMkv7NoX2BzS/ML8QriN/2NJBdb3RUWrTaPEUncZOXKkunXrFmJvpVu9erU+/vjjoOs7duyoK6+dqvP6d1f15GS5XJ6wbGMZ2TKSMbIseUK2LcuJzHY5t7aMsSTL88jz3C3ZMrJkScaWsVySJMsYZ77nmuc1sWRZcuZazqtmZBnPPrKM8zJ6g8z907ItQrMBAAAAAAAAAEUQrA0AAAAAAAAAAAAAAAAAACqFatWq6bLLLtOLL75Yat3bb7+tGTNmKCkpKUadAQAQWVu2bNHYsWP16aefyrbtYmtWr16t119/XZIn4GrSpEm66667YtkmUGnNnDlTEyZMKPHnlyRlZ2dr0qRJ2rNnjx566KEYdle5paSk6JZbblHnzp112WWXlWmt++67L0JdIRj/+Mc/1L17d918882l/two7NixY+rVq5eeeuopTZo0KYodAkDFd+zYMc2YMUOvvfaa1q9fr+PHj0vyvIlB69atNW3aNPXv37/AnEGDBunMM8/UypUrA65vjNEZZ5yhJ598UpMnT47KcwBQ9fz8888Bazp06BCDTlBZ9ejRQ7t27Qq6PrXTWKWeelVkmwg5SLvAZPmCuYtV8JrxBngXCNv23LZumFDqTuPHjy9Dn0UZY9S9e/eQ5rRv314H9x7SvP/7p6655SrZzlPwPCXLE55tWbIlWcblGbc8gdq2LLksT5C4MUa2ZeSSZMnI+AK5JcupcXKyPeNOnZx95Ltn5Tfg5Xff+Nc41zx7WQWuGeNXZ/zW8KsHAAAAAAAAAJx8XOXdAAAAAAAAAAAAAAAAAAAAQLBGjx4dsObw4cNatGhRDLoBACDyli5dqjZt2mjp0qVBB5vu2bNHd999txo3bhxUIB9QlV1zzTW68cYbg/759fDDD+utt96KclcnD9u2NWrUKA0YMEDZ2dlhr9O6dWuNGzcugp0hGBMnTtSyZctUvXr1kObZtq0//vGPQX2+BgAnI9u2NXHiRNWqVUuTJ0/WypUrlZOTo7y8POXl5enw4cNatWqVBgwYoMaNG2vjxo0F5n/44YdKSCg9iNPfn/70JzVp0kRff/11pJ8KgCrG+2tUIL169YpBN6iMrrnmGq1YsSLo+uQmPdTggkfKsGPgAG1TYsi2KXRb2h6Faiz/a/6XjXPXEzjdrF7wv59HwsKFC4s9/6FDh5Y4p2XLlkpISNBbs97Wru27ZRvbE5ItI1u259Z4grKN8Yx67kuS/7jz3I3n6yu+x875+Y7I8o7Jb53CY0Zyrvkftd8qBe6XiOxsAAAAAAAAAKhyCNYGAAAAAAAAAAAAAAAAAACVxm9+8xs1bNgwYN3cuXNj0A0AAJFl27YGDx4cdOBvYbt27dJZZ52lK664Qnl5eRHuDqj8evbsqVdeeSXkeZMmTYpCNyefjRs3qkGDBpo/f36Z1klNTdVXX30Voa4Qqh49emjr1q1q0qRJyHPnzZunjh07lilUHQAqm9zcXLVr107PPvusTpw4EbB+165d6tChg5YvX+4bS09P1+OPPx7Svv/73//Uo0cPPfTQQyH3DABey5YtKyWEOF9pIb2oup566qmQPsdOqNlczQa/E/lGvD+Eww5VtlRy2LYn8FkFfp4UF9BtVD81XonxsUt2tm1b99xzT5Hx7t27a8CAASXOc7lcat68uU7kntCL016SNxLbG7Atb3C2ccbyK2QbJ3RbToC5L2DbO1YoYNvKH5Pke428v+4YSZblHbecMSdo2+8ojUzRbHNjCtwGEmwdAAAAAAAAAKByIVgbAAAAAAAAAAAAAAAAAABUGnFxcRoxYkTAuvfff1+//vprDDoCACBynn32WR05cqRMaxhj9Prrr6thw4Y6fPhwhDoDKr/rr79eX3zxRVhzd+7cqTfeeCPCHXmsWbNG48eP15gxY3TNNdfo6quv1vTp08MO2C9PU6ZM0f79+8u0Rt26dX0B3Sg/9evX17Zt23ThhReGPHfdunVq2rSp1q1bF4XOAKDiOe2007Rp06aQ5uTl5WnQoEEF3gxn0qRJ6tixY0jrGGN07733atasWSHNAwCvhQsXBqyJi4tThw4dYtANKpPFixfrlltuCbrelZCiliM+V5niLcoUjFxKcHapLPknOptS1mlaNy6szsL15ptvavXq1UXGp0yZIssqPeC7RYsWkqSvPvxa3/17jS9U2xhbtmwZ50OSjO12rjkf8tRJckK3JWOb/EfG5AdsGyeW23frmWVZ+WHb3nUlBR+ObhV/3xfIXTgr3VIZgtcBAAAAAAAAABUZwdoAAAAAAAAAAAAAAAAAAKBSGTVqVMCaY8eOacGCBTHoBgCAyJk6dWrE1jpw4IC6detWKcN5gUhbunSpXnrppTKtMXv27Ah143HXXXepXr166tq1q2bMmKHZs2frlVde0auvvqrJkycrPT29zD3H2pdfflmm+Q0aNNCmTZuUnp4eoY5QFi6XSx9//LHuvPPOgKFshf3yyy/q2rWr5s+fH6XuAKBimDVrln788cew5h48eFDXXnttgbFPPvlE1atXD3mtcePGlfn3YQBV07///e+ANfz/OQrbuHGjLrnkkvww5AAsV7xaXLZYrsRaZdu42E9LCg4G7qnw9cKLmqI1hdc0+Xf8rzRMiw+wd+Tk5eXpvvvuKzJ+wQUXBPUGSc2bN/fdf+GhF5SXlydjPHHaxhuMbYxs2bKdMG1b3q8xegOxbecj/8zyo8eN9z/Pd4XCrz1HWjD92viFcvvqTcFXo+RgcwAAAAAAAABAVUWwNgAAAAAAAAAAAAAAAAAAqFTOPfdctWzZMmDd3Llzo98MAAARtGfPnoiut3HjRo0ZMyaiawKVTXZ2toYMGRJ04FdJMjMzI9JPbm6uunXrpqlTp2r//v0l1h06dEjXXXedGjdurM2bN0dk72iybVvbt28Pe367du20adMmpaamRrArRMJf//pXvfXWW0pISAhpXl5enkaNGqXJkydHqTMAKH8ff/xxmea/9tpruvzyy/Wb3/xG3bt31y233KJ77rkn5HBt27bVt29fZWVllakfAFXPpk2bAta0a9cuBp2gssjOztbZZ5+tEydOBDnDUpOBryoxrX10GvJ+rh/aewEVXiTw+kVqTZGx+rXjytJESF577TX99NNPRcb/8pe/BPXGSI0bN/bd37J+qz6c/5EnFNsYGWPLNnZ+yLZlZBtvXLYnaNsTtu2NITf5c+UNzjbOa+K5NaZoKLbxrSkVabnAGsUoFNZdttcfAAAAAAAAAFCZEawNAAAAAAAAAAAAAAAAAAAqFcuyNGrUqIB1ixcv1oEDB2LQEQAAZZeXl1fm4N/izJ8/X7ZtR3xdoLLo37+/cnJyyrxOcYFVodq1a5eaN2+ulStXhjSnb9++Zd472j799FO53e6Q5rhcLnXu3FnLli3T+vXrlZKSEqXuUFZDhw7VDz/8oDp16oQ8d/r06erRo4fy8vKi0BkAlK8NGzaUeY25c+dq2bJlWr58uV577TXdfffdys3NDXmd48eP64orrihzPwCqDtu2dfDgwYB15513Xgy6QWVg27ZOP/30kN7IIf2ce1WjxcAodlUWQXwdzi+wuXAwdMF1jOrFKFg7NzdXDz74YJHxPn36qFevXkGt0bBhwwKP/37f/2nX9l1OOLZfXLYnEVsytozxBmz7orR9870h2/nfG18muWcNv7PzC9z2zfddt0oMyTYyRS75wrmj8DVVAAAAAAAAAEDlQLA2AAAAAAAAAAAAAAAAAACodEaPHh2wJi8vT2+++WYMugEAoKjs7Gy98MIL+vLLL4Oqz8zMjEofx44dI1gbVdYzzzyjf//73xFZy+1264knnijxenZ2trKyspSVlaXDhw/7PrKzs5Wdna2lS5eqZcuW2rNnT8h7b926VbfddltZ2o+6OXPmBF377LPPKicnR263W2vWrFHPnj2j2BkipW3bttq5c6dOO+20kOd+9dVXatq0qXbu3BmFzgCg/ETr17VQ36zC64MPPggrlBtA1bR69eqgvl4wZMiQGHSDyuDiiy/Wpk2bgq6v1eZ3qnvGzRHavSzByabQbTh7mEIlRWvr1IwPra0wzZo1S1u3bi0yXlzYdknq1atXZOy634zVwX0HZWRkO6Hanvu2L2q7wFma/PBtU2jMM+AXv21ZTvh1fuC2r8z70JgSA7KJzQYAAAAAAAAAlIRgbQAAAAAAAAAAAAAAAAAAUOl07txZHTp0CFg3d+7cGHQDAIDH/Pnz1bdvX9WtW1c1a9bUDTfcoAsuuEBJSUk666yztG7duhLn/vzzz0HtkZCQoJo1awbdU0JCguLjYxPsA1QkmZmZmjx5ckTXvPXWWzV27NgCY+vWrVOnTp1Us2ZNpaWlKS0tTbVr1/Z91KxZUzVr1lTfvn3LFHT5xBNPaP369WV9ClGzatWqoOo6d+6sP/zhD0pOTo5yR4iGpKQkrVq1SmPGjAl57p49e9S6dWstXbo0Cp0BQPlITEws7xYKsG1bL730Unm3AaCS2LBhQ1B1Z599dpQ7QWXw5z//WR999FHQ9dXSO6tRv1lR7EiSrAI3JYUyB5xfQKE1SlnT+H0vGaUmRz+64+jRo3rooYeKjPfv3189evQIep26desWO/7nkbdr9469vpBrb3C2bWxfTLZtPOHYxvOdvIHa8gVsK/9ofcdjioRo+z3Kv2s5tUa+vUtetHgF1iaRGwAAAAAAAABOehH96nzr9nXVqn16JJeMGHoLD72Fh97CV5H7o7fw0Ft46C089BYeegsPvYWnIvcmVez+KnJviYlx5d0CAAAAAAAAAAAAqiDLsjR69OiAdZ9//rl27twZg44AAFXdrbfeqlGjRmnp0qU6ePBggWvHjx/Xf//7X5155pnavHlzsfMzMzMD7hEfH6/c3FwdPnxYLVq0CKqvUEK4gZOFbdvq2bOn3G53UPXBvGGL16xZs/Sb3/xGWVlZGjRokDp16qQffvgh3FaDZtu2+vXrF/V9wnX77bcHVbd27VrddtttUe4G0fbiiy/q+eefl8sV2j9NO378uPr166dHHnkkSp0BQGz17t27vFsookmTJuXdAoBKIiUlJai6UP+fDyefOXPm6PHHHw+6Pq56PbW8bEkUO6qYasUgWPvvf/+7du3aVWR8ypQpIa2Tmppa7Pj/Mv+nW0bcqu2bt0vyhFt7FQy5BgAAAAAAAACgYojoV+dr16mu2nWTIrlkxNBbeOgtPPQWvorcH72Fh97CQ2/hobfw0Ft46C08Fbk3qWL3V5F7c8VZ5d0CAAAAAAAAAAAAqqhRo0YFrDHGaP78+THoBgBQlU2YMEFPPPFEwLpjx46pa9euxQbgBBPMW61aNUnSe++9F1QQtySlp1fMN3MHomnChAnatm1bULVpaWlavXq16tWrF/T6y5YtU1pamhYtWuQJloqRHTt2VNhw7csvv1xNmzYNqvaxxx7TpEmTotwRom3s2LFavny5atSoEdI8Y4zuuOMODR06VLZtR6k7AIiNG264obxbKMCyLF100UXl3QaASqJZs2ZB1fH/bFXbihUrdM011wRdb8UlqeWIZZIrMXpNeUXk8/FS1iiyvil0W1BK9egGa//666+aNm1akfFBgwbpnHPOCWmt2rVrl3ht/679mjz8Fm34foNkjIwxBZ65kS3jRG7nfzjfnOxt48yT5cyyvPMLnp33ayphvZJhTCq8PwAAAAAAAACg8uMtYgEAAAAAAAAAAAAAAAAAQKXUpk0bnXXWWQHr5s6dG4NuIiM3N1fr1q0r7zYAoFI6fPiwHnroIXXp0kUNGzZUamqqmjdvrgsvvFB33HGHFi9erNzc3IjvO2bMGP3f//1f0PU5OTnq0KGDDh48KEn68MMP1bdvX02fPj3g3OrVq0sKLcDvwgsvDLoWOBls375dzz//fFC1lmVpyZIlio+P13PPPRflziLj448/Vu3atTV79uzybqWIF154IejaZ555RgMHDiSkr5I766yztG3bNrVs2TLkuQsWLFBGRoaysrIi3xgAxEiPHj2UmBiD4NAgGWP03//+t7zbAFBJBPv/cHv27IluI6iw9uzZo969ewf/eZvlUvMh7yk+uWF0G4uI0AKWSw5kzo+Wrp4Y3eiO6dOna//+/UXGH3zwwZDXSk5OLvX64UOHdevo27T6P2slGRljOwHbxskbN37fPIyUH6TtrXAuGmMKBpUXCtz21he8XvR+kdehhLpiHwMAAAAAAAAATkoEawMAAAAAAAAAAAAAAAAAgEpr9OjRAWv++9//atOmTTHopmzmzJmjtLQ0derUSXfccUd5twMAlcL27ds1ceJEtWjRQqmpqbr33nu1du1a7dmzR7/88ou2b9+uTz75RI888ogGDBigatWqKTk5Wa1atdL9999f5v1Hjx4dVrhtVlaWRowYoXr16umiiy7S0qVLg5qXkpKimTNnavfu3UHvtXjxYkJLUaVMnDjRE9gUhNtuu01nnnmmJGn48OFq1apVNFuLmMOHD2vMmDFKS0vTm2++Wd7t+AwcOFAZGRlB13/00Ufq1KkT4dqVXJ06dbR582YNGjQo5LmbN29Ws2bN9N1330WhMwCIjfbt25d3CwV06tSpvFsAUEnUqlUrqLrMzMwod4KKKDc3V127dtXRo0eDntOo97NKanBmFLoJLQS7+LmB1ijmulXSteLWspSUGL0k54MHD+rxxx8vMj5kyBDf1zVCEShYW5Jyfs3R7VfeoeWfrZDkhGM7IeLe6Gw5Y97QbfkFaHtPwxeGbeWv4f9lG/+wbP+v55CLDQAAAAAAAAAIBsHaAAAAAAAAAAAAAAAAAACg0hoxYoQsK/A/r583b14MuglPZmamOnfurKuuukpHjhyRMUaPPPKIunbtShAqAJRg165datiwoZo3b65nn31W27ZtCzpI9+jRo9qyZYumTJmiNm3ahB0QNXTo0DL9/rJ06VLt378/pDldunTRyy+/HNKczZs369JLLw1pDlDe8vLywp63aNGioGrbtWunadOmFRhbsWKFGjVqFNbeZZGQkKAPPvhAp512WkjzsrKydO2111aoYOpXXnklpPoff/yxyOuAysflcun999/XlClTgvr8zF92dra6desW8o8dAKgohg0bVt4tFJCSklLeLQCoROLi4gLWbN++PQadoKLp3r279uzZE3R9Wtc/qFa7UVHsqATOpx/Bfl2wyMQCCq1ReE1TYqVkjBLjoxcF/dhjj+nw4cNFxh944IGw1qtWrVpQdcePHdddY+7RJ+9/KlM4QNvLG7htPCHZ3uhtb/i2MU4ctzFFj93k3/EFcRtT9OxVMIC7wLhTG/qPAQAAAAAAAADAyYBgbQAAAAAAAAAAAAAAAAAAUGk1adJEPXv2DFg3d+7cCveP6m3b1vjx49WqVSt9//33Ra6vWbNGjRs31pIlS8qhOwCouHJzc3XaaaeFFO5Tks2bN6t169aaM2dOSPMGDhyoBQsWlHn/UI0fP16DBw8Oed7nn3+u7OzsKHQERM7GjRs1fPhwJScnKyEhQdWqVVP9+vXVtWtX3XbbbUGtMW3aNJ04cSJgXWJioj7//PMi4+np6dq6datOP/30kPsPV2pqqn744QcNHDhQS5YsUUJCQkjzs7Ozdfvtt0epu9Cde+656tOnT0hzHnvssSh1g1i79957tWjRIiUmJoY0zx/debgAACAASURBVO1265prrtH48eOj1BkARM+dd96pGjVqlHcbPhXpDTcAVHzBfP6xY8eOGHSCiuTyyy/Xt99+G3R9jWZ9VP+8v0Sxo+JEL8RaUjGh2sX9+ZIpcBvnik5Pu3fv1tNPP11k/LLLLgv5Dbq8EhKC/5wtLy9P9//hAb079z0nVLu4AG0PXzi297bQuRXM4y7pz+wsX60xxgnaLlxTsf68DwAAAAAAAABQfgjWBgAAAAAAAAAAAAAAAAAAldro0aMD1qxbt05r166NQTfBWbhwoerWrasZM2aUGnh09OhRDRgwQDfddFMMuwOAiq179+7au3dvxNZzu90aO3asjhw5ElT9HXfcoY8++ihi+werbt26GjhwoO68804NHz48pLm2bevcc8+NUmdA2cyYMUNNmzZVRkaG3nzzTR09elTS/7N334E13f0fwN/n3Js9RJakRAQRm6hdo3Zpq5paVZoWLUq1WjWqlNYsbanYo61ZtNTjVyVGao9SYkYIMoiQRCSR7ZzfHxmy77kzEe/X83hy7zmf7+f7ubmRcfN4n+wQ/QcPHuDChQuYP38+atWqhejo6FJ7BQQEKNrz66+/hqura7HnzM3N8d9//6Fv377aPRAd1KlTB5GRkfD29gaQHexdXFiWJosWLVL8OcwU9u7di2rVqimuT0hIwIoVK4w4EZnSK6+8gtDQULi4uGi9dvny5WjZsiUyMjKMMBkRkXGo1Wr8+OOPWq/z8fFBmzZt8Pfff+eFRq5bt06vWURRhCjynw0TkXIWFhYaazT9HEYVy5w5c7B582bF9eaVvFDtta1GnKgEBrmQqrIeMuTsrGeh9DWCkbK+586dW+RnfkEQMH36dJ17iioVLFzrKK6XJRlzv5iHjcs3FQjNzn0anoZsy3mB2XnB2bnvNyG3Vkb+92P+Hk/ri7mdW5//OchdW2jPAqHdBbd7OqeC/xARERERERERERFR+cffkBMRERERERERERERERERERERERHRM61v375Qq9Ua67QJgzA2Pz8/JCQkKKqVZRlLliyBIAjo0aMHVqxYgfj4eCNPSERUPr377rv477//DN43PT0d/fv311iXnJyMH374weD7KzFt2rS821u3bkXLli21Wn/58mUMHTrU0GMR6Sw2Nhbe3t4YNWoU7ty5o7H+5s2b8PT0xKZNm4o9f/jwYcTExGjs4+TkhC+//FJj3bZt2zBlyhSNddoSRREtWrTAtm3bcO3aNdja2hY4P3LkSDRv3lyrnpmZmRg+fLghx9SLWq1GWFgYGjdurHjNhg0bjDgRmZqnpyeioqLQqlUrrdf++++/qFq1Km7dumWEyYiIjOODDz7A6NGjtVrTsmVLHD9+HK+88kresSFDhiAmJgZVqlTRaQ57e3ud1hHR88va2lpjjZKfs6hi2LVrl1Y/B4vm9vDsfxjPXmSFjoHJxS6TSzphEJGRkVi2bFmR4wMGDEDDhg117isDcOw4FpYvNNJq3U/fLMayecsgyRKKRFTLOe8JATlp2Tnh1AXSt/O9r4RC94EiYdZ6Z5UbKeyciIiIiIiIiIiIiMqPZ+23FEREREREREREREREREREREREREREBTg5OaF79+4a63777TfIsvECDrRRuXJlndYFBgZi5MiRcHJygq2tLZo0aYJRo0bhwIEDkCTJwFMSEZUvkiQZNXj1r7/+wr///ltqzSeffILMzEyjzVCS2bNnY+zYsQWOHTt2DNWrV9eqz88//wxPT08cOHDAkOMRae348eOoXr06bty4odW6zMxMvPPOO/Dz8yvyvc+ECRMU9fjkk08U7zdz5kysW7cOoqj8n980bNgQDx8+LPFPeno6Tp8+jb59+5bYIygoCHXq1FG8JwBs375dq3pjMzc3x7lz59CnTx9F9RkZGUaeiEzN3NwcJ0+exKhRo7ReGxsbCx8fH+zevdsIkxERGUdAQABee+01xfXr169HWFhYkeOurq64ceMG3NzctJ5hzpw5Wq8houdb4Qv9FCcuLs4Ek1BZCwkJgZ+fn+LfoQiiGTz7HoSotjHyZPr8Tkfp2mLqhFLOlbBOMsLvn7799tsiPy+Looivv/5ar76yJAMqNSq3Gwmr6i20Wrtm4VrM+3I+pCfZ4drZ4dgChNz3Wfbdgvvle1/J8tMg7tw6jR93DMgmIiIiIiIiIiIiohIwWJuIiIiIiIiIiIiIiIiIiIiIiIiInnlvv/22xprbt2/j5MmTJphGMy8vL717PH78GBcuXMDy5cvRtWtXmJmZoUOHDggNDTXAhERE5c+NGzeMfoEEPz+/Us8fOnTIqPsXJggCVq1ahcmTJxc5p1arcfHiRfTv3x9mZmaKe0ZERKBr165o0KABzp07Z8hxiRRZuHAh2rdvj9TUVJ177NixAy+88ALi4+MBANHR0Th16pTGdWZmZsX+fSrNkCFDcOjQIVhYWGistbGxwZ49e+Dg4FDiH7VarbGPra0trl69it69e0MQlKVH2dgYO8xMe6IoYseOHbCystJYm56eboKJqCwsXboU69atg0ql0mpdZmYmXnvtNUyfPt04gxERGcHOnTvh6+uruL527drYsmVLkeO2trYICwtD1apVFffy8PDAyJEjFdcTEQGAvb29xhoGa1d8CQkJaNmyJbKyshSuEFC15yaYV6pp1LkMx5CvJ5bUS8aTJwbcBtmvha5du7bI8UGDBqFu3bp69c7MCcUWRBUqtxkG69odtVq/Ze0WfDV2GrKych+0nB2YnfPabYmv4Rb3EodQ8Licm7hd7MshGl4jKdKHiIiIiIiIiIiIiCo6BmsTERERERERERERERERERERERER0TPvjTfegKWlpca6zZs3m2AazZo0aWLwnpIk4ciRI6hbty78/f0N3p+IqKzt2rXL6HtERUVhzpw5JZ6PjIxU1GfIkCE4duyYznM4OjpiyJAhCAkJwfDhw0uss7e3x5YtW5CRkaF1qO6VK1fQrFkztGnTBrdu3dJ5ViKlJElC//79MW7cOEiSpHe/mJiYvPDIRo0aKVrTs2dPRcHWhbVr1w7Xrl3DCy+8UGJNjRo1EBERoVUAZmlEUcTOnTsVf94x1L7G0KlTJ401mZmZJpiEysqQIUPw33//wc7OTqt1sixjxowZeOWVVwzyeYOISBfnz59Hv379UKNGDXTq1AmTJk1CUFBQseGjoiji9OnTqF69uuL+AwcOxOzZs4sct7a2RmhoqKLXkARBwKZNmxTvSUSUq3LlyhprEhMTTTAJlRVJkuDr64ukpCTFa1zbfgub6l2MOJV2DBOgrKGHXOzNAgcysgwb5Dx9+nQ8KZTWrVKpMG3aNL17p2fm9hUAQYRDi8GwrddTqx7/t+3/8Nmwz5GWng7kPgcCIEOGgOx3i1zi+03ZRcQMwoRbEREREREREREREZHpCdcj/s17DdrKxgwWltr/HwSJiIiIiIjo+VXZqjZUgkVZj0FERERERERERERERESE/v37Y9u2baXWVKlSBVFRUToFKhrSpk2b8M477xh1D0EQ0LdvX3zzzTeoW7euUfciIjI2SZKgUqkU1apUKtjb28PR0RGVK1dGZGQk4uLiig2+K46ZmRliY2Nhb29f4HhYWBhq166tcX2TJk1w/vx5AECbNm1w8uRJRfsCgKWlJc6dO6fT5+3vvvsOEydO1HodkB0A+P333+PTTz/VaT2RJpIkoVGjRrhy5YpB+6pUKnz44YdYtmyZovqbN2/Cy8tLrz3nzJmDX375BWlpacjKyoIgCOjduzcCAgIgiqJevUvi6OiIhw8fllrTr18/bN261Sj768vPzw87duwotaZWrVq4ceOGiSaispKYmIgWLVogNDRU67Wenp44c+YMnJ2djTAZET2vJElCeHg4XFxcYGtrW+Dc+fPn0bt37xIvciGKIn766SeMHj26yLnExERUqlRJ8RyiKCIuLg4ODg7Fnt+9ezfGjBmD8PDwAhcasLS0RLVq1fDrr7+ibdu2ivcjIso1cOBAbNmypdQaDw8PREREmGgiMrXOnTsjKChIcX0ln7fh1nmJEScCCkYwlxBWLSMvMLnkYG250NvCi/OfL1QjS3nnZMj5EqKlnMrcNVLOORmB39aAVxXzEmbRzqVLl9C4ceMij+3999/H2rVr9e5/Ny4ZzcesByBCgAgIAgARyVf/RuL537Xq1bp9KyzbuBS2trYQBRGioMp5K0IQRKgEEYCQfR/IOy5AgCgIAAQIAiDk/CfvlijkPMUCBOFpOnZuRd4HQM5TmVsj5EvSzlsn51usBZWg7PVoIiIiIiIiIiIiIiobM1b0hCAb5hKcRERERERERERERERERERERERERERlaseOHfDz89NYt2bNGgwdOtQEE5UsNjYWLi4uJtvPxcUFAwYMwNSpU+Hq6mqyfYmIDKV79+7Yt2+fxjq1Wo3U1NRiL6Dw+++/o1+/for269KlC/bv31/g2MyZMzF16lSNa5OSkvJC+RITE+Hj44N79+6VukalUmHJkiUYMWKEovlK0qxZM5w7d07n9bNnz8bkyZP1moGeXRkZGQgODoaFhQUaN25s0N6vvfYa/vrrL4P21JaPjw9CQkLKdAZdqdVqPHnypNSaefPmYcKECSaaSDuDBg3C5s2bS62pXr06wsPDTTQRlSVJktCvXz9s375d67XW1tY4ePAgWrVqZYTJiOh5ERISgm7duuHevXsFLr5TvXp1zJ07F2+//Ta+++47TJo0qZSgzqc++eQTLFy4sMjxX3/9Fe+9957iucaMGYPFixeXWiNJEvbs2YOYmBi88cYbcHR0VNyfiKg4Y8eO1fi5x9HREXFxcSaaiExJyfOfn6VrM3i+tV9zod7KMlhbzrn59L4sS/nWlhys/edX1dGgumUJs2inuAtUqdVqXLt2DTVr1tS7f2jUQ7z8xW/IjqEWgZzwa0BEyvV/kHBmnVb9mrzYBKu3rYJj5coFgrVz/+QP1s4ftp17v9hgbSE3GJvB2kRERERERERERERUvBkrekIs6yGIiIiIiIiIiIiIiIiIiIiIiIiIiAyhZ8+esLe311g3bNgwRcFIxuTs7AwzMzOT7ffgwQMEBASgSpUqqFmzJmbPno20tDST7U9EpI/p06crCtUGgA4dOhQbqg0Affv2RceOHRX1OXDgAA4fPlzkmCZ2dnZ5odoAYG9vj+vXr6Nnz54wNzcvdk316tVx4cIFvUO1AeD06dPw8vLSef2UKVOwadMmveegZ4MkSZg5cyZcXV1hbm4OCwsLtGzZEk2aNIG5uTnq1auH77//Xq89YmNj4e/vX+ah2gAwY8aMsh5BJ3fu3NEYqg0AnTp1MsE0urGystJYkz/YlCo2URTxxx9/YP78+QXC0ZRISUlB27ZtsXz5ciNNR0QV3blz59C0aVNERUUV+doTERGBQYMGQRRFTJw4UfFrR4sWLcL48eOLHPf390f16tUVz/bnn39qrBFFEb169cL777/PUG0iMgg3NzeNNXwduWJatWqVVqHaams3eL65x4gTaUHv3+/kD9VWWJ69cSnnZSSnSsWf19LZs2eLhGoDwPvvv2+QUG0ASErNQIHHk++mTZ0uqNxmZE7YtjLBZ4Mx+LXBeBATCzl/9Lgs6/X7OLmUjHVZm+eQiIiIiIiIiIiIiCosBmsTERERERERERERERERERERERERUYVgaWkJPz8/RbW//fabkafRrKwCkG7duoUpU6bAxsYGvr6++PXXXyFJhgl8ICIytMDAQHzzzTeK6+fOnVvq+e3btyu+sEHXrl0L3L906ZLGNd7e3kWO2draYvfu3UhNTcWaNWvg6+uLxo0bo1+/frh27RrCw8NRv359RTNpolarcenSJdSoUUOn9bIsY8iQIQgKCjLIPFR+rV+/Ho6Ojpg6dSoePHiAzMzMAuczMzMREhKC8ePHw9fXFwkJCYp7r1q1Cm3atIG9vT1cXFywbt06reerWbMmbGxstF5XkipVqmDAgAEG62dKBw8eVFT34osvGnmS7KD0zZs3Y8yYMWjfvj08PDxQo0YNtGzZEmPHji3x48Ta2lpj78Ifg1TxjR8/HgcOHICFhYVW6yRJwqhRo+Dv72+kyYioooqPj0erVq2Qnp5eap0u4Y/ff/89du7cWeT4+vXrFV9EQJvvt4iIDMXd3V1jTUZGhgkmIVM6evQoRo4cqbheVFvBs/9hQCz+Ynamp90Feowu51uHxBTNF8VS4quvvipyzMzMDFOmTDFIfwB49LhQYH6+d6kMwNrrJTh1GAdBVH6B2GtXQtG/5wBERdzRWJv9/RaDsYmIiIiIiIiIiIhIfwzWJiIiIiIiIiIiIiIiIiIiIiIiIqIKY+DAgYrqPvvsMzx69MjI05TOy8urTPeXJAnnz5/He++9BysrK3Tu3JlBqkRUrty5cwe9e/dWHGzn6emJFi1alFrj6OioOIQmMzMTgiBgxYoVSEtLQ2xsrMY17du3L/GcKIoYOnQo/vvvPwQHB2Pr1q2oU6eOolm0YW1tjbCwMPj7+0MUtf8nA5IkoXPnzvjyyy+RlZVl8Pmo7G3YsAH+/v6Kvxc6f/483N3dsWvXrlLrJElCnz598OGHH+LkyZNISkrSerZKlSohODgYYWFhSExMRPXq1bXuUZgoisUGXT4rjh8/rrHG2to67++7JEk4evQofvzxRwwfPhydOnWCj48PnJyc4ObmhoYNG2LSpEmKwzszMjLw6quvwszMDC4uLhg0aBCWLFmCo0ePIioqCuHh4fj333+xePFiODo6omnTpvjzzz8L9FDyueTJE8MEkNGzpVOnTrh16xbc3Ny0Xrtu3To0adIEKSkpRpiMiCqiJUuWGPVCDkOHDkVMTAzi4+PzjnXo0AE7duxQtF6lUhlrNCKiEin5mYvfq1cskZGR6Nq1q/KLbQoiPPr8BbWVs3EHK6fk3PBnBVneD5P1/7ty9OhR7Nmzp8jxDz74AJ6ennr3z/UwKa1grnUxQdeWVZvBufMkCGrlF0OKuBWBAT0H4E5kVMETAgr2L2fZ6ERERERERERERET07GKwNhERERERERERERERERERERERERFVGF26dIG7u7vGunv37mHatGkmmKhkTZo00VhjaWmJP//8E++//z7q1q0LS0tLo8ySkZGBoKAgdO7cGXZ2dujfvz9CQkKMshcRPR8SEhKwdu1a9OvXD4MHD8bhw4e1Wp+VlYUWLVogPT1dUb2ZmRkOHDigqPbrr79W9LUi18iRI2FlZaWotm/fvor7GpMoivjll18QHR2NHj16QBC0T6uZM2cOLCws4OPjg6+++kpRsDiVf4cOHYK/v7/iwPpcaWlp6N27NwYOHFhs+FZKSgoaNmyoV4B1o0aNcPfuXTRu3BhA9sfxiBEjdO6Xa/bs2WjVqpXefcrKxYsXNda4urri7NmzaNOmDczNzdG+fXt89tlnWLNmDf755x+EhoYiPj4eMTExuHz5MubNmwdHR0d4eXlh6tSpSExMLLbvoUOH4OLigt27dysKx5ZlGcHBwXjzzTdhZ2cHf39/xMTEYPPmzRrXMsj/+eXu7o7IyEh06NBB67UXLlxAtWrVcP36dSNMRkQVTWBgoFH7x8fHw83NDU5OTlCpVHB1dcWAAQNw5coVResdHR2NOh8RUXGUBGvLsoyMjAwTTEPGlpaWhmbNmil+vQ0A3Lssh6VLUyNOZWqaXg/RPfE5Lkm/YG1Zlou9IKCFhQUmT56sV+/C4pJS88Ku5VLeJxZVGsK163SI5raKe0fficbQAcPxOClZ8ZoiL1MJ+c/JWr+ORURERERERERERETPDwZrExEREREREREREREREREREREREVGFoVar8eWXXyqqDQgIwPnz5408UcnatWunsSYtLQ09e/bE2rVrcfXqVaSmpuLu3bv44Ycf0L17d6PMlZycjG3btqFevXpwdXXFmDFjGKZKRIpNmDABtra2qFy5MoYNG4bff/8dGzduRMeOHWFhYYHBgwcjJSVFY58ePXogOjpa8b5bt25FrVq1FNf//vvvimuVEkURbdu2NXhffbi6umLPnj0ICwtD69attV4vSRJCQ0Mxa9YsuLi4wN3dHUOHDlUcDkjlz9ixY4sNxlZqy5YtUKlUeP311wuE2Tdu3BhXr17Vue+bb76JCxcuwNrausDxd955R+eeANC5c2dMnDhRrx5lLTw8XGPN7du30bx5c5w8eRJPnigL8pJlGbdv38bMmTPh4OCABg0aIDQ0NO/8999/j06dOpUYuq1JcnIy1q1bBzc3Nzx69EhjfeHnnp4varUahw4dwueff6712ocPH6J+/frYvn27ESYjoork5s2bJttLkiQ8ePAAW7duVfw61RtvvGHkqYiIivL09FRUFxkZaeRJyBRatmyp1Wv9Ts3Gwd67fFxErszJxd2RCyRCxz7S74JR+/btK/bihCNGjEC1atX06l3Y/YTiXp/NTbPO/2BlmDt7w7XHLKisHBT3D7kcgjFDPy76GoWG3HLGZxMRERERERERERGRtgSZl2ckIiIiIiIiIiIiIiIiIiIiIiIiogokKysLLVu2xLlz5zTWtm7dGseOHYMoiiaYrKDY2Fi4uLhorNu/fz+6dOlS4vnJkydj/vz5ikMUdSEIAlq1aoWFCxeiVatWRtuHiJ5t3bp1w/79+zXWWVtbY+vWrXj11VeLPT916lTMnDlT8b7jx4/H/PnzFdfn6tGjBwIDA7VeVxI3NzetwsDLwrlz59CsWTOD9LKzs0O7du3w+eefl/p1isqPlJQU2NnZ6RWsXZilpSUsLCwUBSeXpEqVKrh3716J5ytVqqRTuLOLiwvu3r0LtVqt82zlgbu7e6nvH0MSRRFfffUVJk6ciMqVKyMjI8Mk+wJAz549sXv3bpPtR+XXtm3bMGjQIGRlaR9KN3HiRMydO9cIUxFRReDo6IiHDx+W9RglyszMfOa/byGiZ5MoitAUN3Dw4EF06tTJRBORMfTr10+rC83ZePZAtV6bjThRaeQSbhc6lBPSXPLHr1zobe5toZhj+e7LT+/LkLJvy0/r5LxaCZClvNs9fG0RMKpqCbOUTpZltGzZEmfOnClw3NLSEjdv3oS7u7tOfUsyenEgdhy7AQgCABECREAQgZy3AlTZxwUVBEENQMSTxw9wf980ZCXHKN7ng9HDMWPuDAiiCBECBEGAABGiICDvP0L27+dEQQDyjgk5T2/O/+bU5/wXAoScZ1LIezoFIXfF0/Tu3GOFP2aUUgkq7RYQERERERERERERkUnNWNETpv9XIERERERERERERERERERERERERERERqRWq7Fs2bKn/2C+FCdPnsTatWtNMFVRzs7OMDMz01h34MCBUs/PmTMHd+/exTvvvINKlSoZarwCZFnGyZMn0bp1a3h6emL16tVG2YeInl3Dhg1TFKoNZIf7vvbaa/Dz8ysSmilJEr777jvF+7700ks6hWoDwB9//AFzc3Od1hbH19fXYL2MxdfXF0+ePEGtWrX07pWUlIS///4bXbt2RdOmTREeHm6ACUmJn376Ke/7CBsbGzg7O6N27drYvLn0wKs5c+YYNFQbANLS0vQK1Var1RovhjJw4ECd+h47dqxChFPa2NiYbC9JkvDNN9+gRo0aJg3VBoDhw4ebdD8qv/r164eLFy/CwcFB67Xz5s1Dp06ddArlJqKKTZKkch2qLYpihfi+hYieTSqV5uDYiIgIE0xCxjJu3DitQrXNHWqjWq+NRpyoAsn9NZQMRD/M1LnNzp07i4RqA8BHH31k8FBtALgTl1T0oJw/YLxouLnK1h1VXlkAM4fqivdZtWQ11q/dkNObiIiIiIiIiIiIiMjwGKxNRERERERERERERERERERERERERBVOq1at8MEHHyiqnThxImJjY408UfEcHR011pw9e1ZjjaurKzZs2ICEhAQcO3YM3bt3h4WFhSFGLCIiIgIffPABbG1t8fHHHyMlJcUo+xDRs+P8+fM6XaRgx44dcHV1xcmTJ/OO/fLLL4rDXF1dXXHw4EGt981la2urcyh3cX744QeD9TImURRx4cIFuLi4GKxncHAw6tSpg/PnzxusJxWVkZGBLl264JNPPkFcXByysrKQkpKCuLg4hIWFYdCgQahXrx6Sk5OLXZ//71p5ULlyZQQHB2sMiFq2bJnWH6+rV6+Gt7e3PuOVG82bNzf5ng8ePDDpftWqVYOfn59J96TyrW7durhz5w4aNmyo9dp//vkHnp6eiImJMcJkRPSsMsT36nZ2dgaYpHh///230XoTEWmi5KJjd+/eNcEkZAwjRozAwoULFderLBzg2e8fMIZCk6JB0XdidQvWliQJU6dOLXLc2toaEydO1KmnJlEPignWVkBl7YgqPRbAwqmO4jVffvYlDgcd0Wk/IiIiIiIiIiIiIiJN+BsNIiIiIiIiIiIiIiIiIiIiIiIiIqqQZs+eDWdnZ4118fHxmDRpkgkmKsrLy0tjTWhoqFY927Zti7179yIlJQW//fYbmjdvDpVKpeuIJXr8+DECAgJgb2+P7t27az0nEVUM169fh6+vr87rHz58iLZt22LEiBGQJAlLlixRtM7c3BynT59WFP5UmrFjx2Lo0KF69QCAl156CXXr1tW7j6lYW1vj4sWLsLGxMVjPjIwMtGrViuHaRvTiiy9qDJMPCQmBl5dXsRcNMWYYpLZatmyJu3fvon79+hprRVFEYGCg4vkHDhwIf39/fUcsN4YNG1bWIxjdihUrynoEKodyv1a98847Wq+9e/cuatSogcOHDxthMiJ6Fn3//fc6rxUEAYMHD0ZCQgJ8fHwMOFU2R0dHdO/e3eB9iYiUsrS01FgTHR1tgknIkOLj4+Hj44OVK1cqXiOI5vDsGwRRbW3EySqu+OQneJwmab1uy5YtuHTpUpHjH3/8MVxdXQ0xWgEZmU9wL/6xzutVlpXg2mOBimAtmAAAIABJREFU4vonT57gg3c+wPVr13Xek4iIiIiIiIiIiIioJAzWJiIiIiIiIiIiIiIiIiIiIiIiIqIKycnJCd99952i2jVr1uD48eNGnqioxo0ba6yJiYnRqbcoihgwYAD+/fdfpKSkYP78+fD29oYgCDr1K8mTJ0+wb98++Pj4oF69eti5c6dB+xNR+TVhwgSDhEnLsoyVK1fCw8MDt2/fVrRm+/bt8PT01HtvIPtrwOzZs3X+/Ojo6Ij9+/cbZBZTqlKlCk6fPg0rKyuD9czIyECHDh2QlpZmsJ6UbdKkScWGLBUnNjYWXbt2LXLcwcFB41pLS0s4OTlpPZ8mKpUKjRs3xrhx4xAcHIxTp04pCm/L1bRpU8THx2PYsGEQxeL/KUzt2rWxceNGbN682VBjlwtdunRBq1atynoMo6lduzZ69epV1mNQObZhwwYEBASU+He/JGlpaXj55Zfx448/GmkyInpWxMfH4969e1qvs7KywuDBg3Hv3j2sX78eoiji0qVLqFWrlkHnGzt2rEH7ERFpy9pac4jygwcPTDAJGcqePXtQtWpV7S6GKQio+uoWmNkb5vW2iq/o64iyDITfz9CqS1ZWFr7++usix21tbTF+/HidpyvN7ZhHkGRZx9XZj1s0s4bH2zthZu+haFViYiLeeWsw4uLiddyXiIiIiIiIiIiIiKh4DNYmIiIiIiIiIiIiIiIiIiIiIiIiogrL398fbdu2VVQ7atQoZGVlGXmigtq3b6+xJjU1FRkZ2oUxFGZubo7x48cjNDQUsbGxGDduHNzc3PTqWZyQkBD06dMHTk5O6NGjB+7fv2/wPYio7F25cgUeHh6YP38+JEkyWN+7d+8iPl5zuIq7uzteffVVg+0LAJMnT8aJEyfg7e2t1TozMzOcPn1aq4Dg8qR+/fqIjY1Ft27dDNYzKSkJQ4YMMVg/Ak6dOqX4YiG5goODsXTp0gLHlASe29jY4N69e+jdu7dW+5WmWrVqyMrKQnBwMH744QdFFxYpjlqtxurVq3Hjxg34+fmhRYsWqF69Orp27YrLly/j+vXrGDRokMHmLi9EUcTx48fRokWLsh6lAA8PD7i4uOh10RY7Ozvs2rXLgFNRRTV69GgcOXJE64tByLKMzz77DAMGDDDo9yxE9GyZP3++oro2bdogMDAQP/zwAy5fvoyUlBSsX78erq6ueTVqtRpXrlyBl5eXQWbz9fUtNkyTiMiU7OzsNNbExcWZYBIyhI8//hi9evXS+qJnVdrNg021jkaaqgIrlE8ddk+73+X8+uuvuH79epHjn3zyCZydnfWZrETX7zws/oQg4GlgeP6f9Yv/uV+0sIdr13kQzTV/DgGA8FvheG/Ae8hITy+xxrCXhSUiIiIiIiIiIiKi5wGDtYmIiIiIiIiIiIiIiIiIiIiIiIiowhJFEcuWLYNKpdJYe+HCBQQEBJhgqqdeeeUVRXVHjhwx2J6Ojo744YcfEB0djdDQULz99tuwt7c3WH8AiI+PR2BgIKpUqQIHBwd06tQJS5YsQXJyskH3ISLT++mnn9CoUSNERUWV2Qx+fn5G6duqVSuEhobi4sWLGDlyJLy8vCCKxf9f7s3MzNCqVSvs378ftWrVMso8pmJtbY3AwEBERUXh888/h5eXl15BuQCwffv2UkPSGW6qnQ8//BCyLGsuLKRwSGNgYKDGNZmZmVCr1di5cyd+++03WFhYaL1vYYsXL9a7R35eXl74448/cPr0aYSHh2Pfvn2oX7++Qfcob0RRxMmTJ9G8eXOt19aqVQsvvfQSvL29YWVlVeLnNW3873//Q0REBO7fvw9JknDv3j34+/vD1tZWcQ9vb29ERUWhbt26es9Dz4e2bdvi9u3b8PDw0Hrt1q1b0aBBA/48QvQcun//PubOnauodvfu3ejWrRvGjRtX6vcW5ubmCAkJwWuvvQYHBwedZ6tatSqOHz+u83oiIkOpVKmSxpqHD0sI4qVyIyEhAQ0aNEBAQIDWryE41PeHQ8PhRprsOZHzUlronZJDowtLT0/HN998U+S4vb09PvvsM0NNVkTonfjsPHADpFib2VeDa+dZEETNv4MDgFPHT2HBnAWaC7V/GYyIiIiIiIiIiIiInlMM1iYiIiIiIiIiIiIiIiIiIiIiIiKiCq1x48YYO3asotpp06bh7t27Rp7oKWdnZ6jVao11QUFBRtnf29sbmzZtwqNHj3DkyBF069bNIAGa+T169Aj//PMPxowZAzs7O7i4uMDPzw/Xr1836D5EZHy//vorPv300zIPRbaysjJq/4YNG2LZsmW4efMm0tPTsWnTJvTo0QNubm7o1q0b/u///g9paWk4efIkOnToYNRZTKlq1apYsGABbt68iZSUFPz4449o1qwZzMzMtO4lSRLef/99REdHY/r06XjjjTdQr149ODg4QKVSwdLSEuPGjUNWVpYRHknFkpWVhcuXL+u0NjY2FufOnQOQ/Zw8evRI4xpHR8e82wMGDEBsbCzeffdd2NnZab2/KIqYMmUK+vTpo/VaKkoURZw6dQqTJ09G/fr1S/weUhRFdO7cGVevXoUsy7hx4waOHj2K0NBQpKSkIDU1FYsWLdJ5jkaNGuH1118vcKxKlSr45ZdfkJSUhB07dsDX17fEgH4nJycMHz4cISEhBr+4C1V8rq6uuH37Nrp166b12pCQEFStWhWXLl0ywmREVB6FhYWhZs2aimqbNGmiVUi2ubk5du3ahYcPH+LJkye4ffs2YmJikJqaivHjxxf5Oti9e/e8Y4IgoHPnzrhx4wYsLS2VPyAiIiPJ/3NgSRITE00wCelq3759eOGFF3DlyhWt11q5tUSVjj8aYarySlOadAmJzkJxdwSg0Nf8a1FpiidZuXIlIiIiihz/7LPPFP291NXViNgSzpSeZi1AKFojCLBybw7ntpMU779k0VLci45RXC8Igt4XASQiIiIiIiIiIiKiikuQtb3kKBERERERERERERERERERERERERHRMyYxMRH16tVTFJo9cOBAbN682QRTZXNzc0NMTOkhAt27d8fevXtNMo8kSZg1axY2btyIa9euGXWvtm3bYt26dahVq5ZR9yEi/SUkJMDV1RWZmZlarRMEAe3atcORI0cMNsu0adMwY8YMg/Wj0kmShF27dmHJkiU4ceIEkpOTFa+1tLREWlrJgUJWVlb4+++/0bFjR0OMWiFt2LABQ4YM0Xn9xIkTMXfuXCxduhSjR4/WWN+rVy/89ddfxZ67cOEC5s+fj7179+LBgwel9vHy8sK+ffv4Nd7IgoKCsGbNGqSnp8PNzQ0eHh748MMPFQWDSpKEBg0aICQkRPF+giAgJCQEderU0VibmJiItWvX4v79+3j48CHc3NwwevRoODs7K96PqDRTp07FrFmzoO0/jVOpVFi3bh0GDRpkpMmIqDzIyMiAu7s74uPjFdXPmzcPEyZMMOgMv//+O77//nu0aNECP/30Ezp06AA7OzsEBATAy8vLoHsREenj3Xffxfr160utcXd3N+kFKUm5cePGYdGiRVp/X5zLrvYbeKHbWmgOnDYluYTbhQ7ljFzyY5cLvS1tj3y18tPzMqSn5+TsOrnAGinnuATIElwd1Dg237uEeZ56/PgxatWqVeR3Qw4ODrh9+zYqVaqksYeu2nyyHuExicgOBhchQMTTkHAVIKhyjokQBDUEQZVzXA1ByD4GqLLfCiIEqAGIiD+7BI8ulP65JNfoT0bj27nfQICQ0zM7uDs7vDvnloDs27nB2nLOmDkVcs7b3LzvvIuY5PtYzgvkzlmrLZWg0n4REREREREREREREZnMjBU9GaxNRERERERERERERERERERERERERM+HrVu3YsCAAYpq9+3bh65duxp5omytW7fGqVOnSq2pUaMGbt26ZZJ58gsNDcWYMWNw8OBBPHnyxCh7CIKADh064Ndff4Wnp6dR9iAi/fXo0QOBgYFar/vll1/g7++P3bt3o3///nj8+LHes+T2pLKxc+dO9OnTx2D9zM3NcenSJXh7aw4deh7Nnj0bU6ZM0Xl969atceLECdSuXRthYWEa60+cOIHWrVtrrLtz5w7mz5+Pv//+G/fu3YMkSVCpVFCpVBg1ahRmzpyp88xkOhkZGfD29kZERISi+lGjRmHp0qVGnopIuV27duGtt97S+sIfAPDxxx/jp59+MsJURFQeDB48GBs3blRUK4oiHj16BFtbWyNPRURUPn3xxRdYsGBBqTUODg54+PChiSYiJRITE9GuXTtcvHhR717OLafA6cXPDTCVoWgK1s6XsAzjBmtnB2lL+Y6VHqwNATixwBvO9uqSHx6A5ORk3Lhxo8jxSpUqGfUCHI8ep6Pe8FWAnBukLeaEU6uQ/Q4V84K1hdzbQnZwtiCaITtQWwUgJ3A7X7A2ANw/OBmPw4M0zmFlbYWLoRfg5ORUIFj7abx2drB2djC28DQgG0+DtfM+ADQFaxcKYtcGg7WJiIiIiIiIiIiIyrcZK3rmvEJNRERERERERERERERERERERERERFTB9evXD926dVNUO3r0aKSnpxt5omxNmjTRWBMTE2OCSYqqU6cOAgMDkZCQgNGjR8PGxsbge8iyjEOHDsHLywvdunVDdHS0wfcgIv38+++/Wodqm5mZYdmyZXkB2L169cL9+/fx8ssv6zVLs2bNGKpdxt544w2NgVvayMjIQPPmzZGYmGiwnhWJWl16EJMmJ0+exMsvv6woVNvV1VVRqDYAVK1aFQsXLsS1a9fw6NEjJCUlISEhAXFxcQzVfoaYm5vj6tWrqF+/fql1lSpVQmBgIEO1qdx5/fXXcfXqVTg5OWm9dvHixWjTpg0yMjKMMBkRlbXt27crrn355ZcZqk1EzzU3NzeNNWlpaSaYhJQKCgqCu7u7QUK1ASD29Cw8ClF2QYqKoaQgbh3LcwObBQGyDATfStXY0tbWFk2bNi3yx5ih2gBw7kZMdg54gZRpocBjLJg/LRRTIxRzHoCggkvHb6Gy0vzzWWpKKpYFLC+lQovnSEMOOxERERERERERERFVbAzWJiIiIiIiIiIiIiIiIiIiIiIiIqLngiAICAgIgLm5ucba0NBQg4aGlqZ9+/Yaa1JTU8s08M3W1hYBAQFITEzEypUr4eHhYfA9ZFnG/v37UbVqVbz66qu4f/++Xv0SExPx888/Y9y4cZg0aRLWrl3LABgiHSQkJKBly5ZarWnSpAmioqIwcuTIAsetra0RFBSEdevWKfpcXFilSpVw5MgRrdeR4X3++eeoWrWqwfolJibiyy+/NFi/isTMzEzvHocOHVJUN2zYML33omePtbU1Ll++jG3btsHV1RWCkB2KJYoirKys8PbbbyM2NlbxBWqITK1WrVqIiopCs2bNtF578uRJeHh4IDIy0giTEVFZkSRJ8c//5ubm2LBhg5EnIiIq36pVq6axJjMz0wSTkBJffPEFunTpgpSUFK3Xuri4oH///sWeuxf0MWJPzwFkSd8RjU8QNNdobmK4NblB1TmhzmdvaP/cmMq/obkXNpVRMBQ7f5WQ90cQCteUEKqdc1s0s4Rb98WKZlm5ZCUelXahPYM8z0RERERERERERERU0TFYm4iIiIiIiIiIiIiIiIiIiIiIiIieG3Xq1MHEiRMV1c6cOROXLl0y8kRA9+7dFdUdO3bMyJNoJooiPvjgA0RERODkyZNo3bp1wWAFA5BlGbt374a7uzvefPNNxMfHa7V+8eLFcHZ2RqVKlTB06FAsXLgQ8+bNw7Bhw2BtbY0qVarg008/hSQ9AwEhRGUsLCwMnp6eiusFQcCSJUtw/vx5uLq6llg3ZMgQREdHo2nTpop7i6KIw4cPw9raWvEaMq6AgACD9tu8ebNB+xmTJEmIjY3FpUuXdAqy0oZKpTJq/1yiKGLatGkm2YvKp759+yImJgaSJEGWZTx58gQpKSnYtGkT1Gp1WY9HVCpLS0ucPXtWpwsE3L9/H7Vr18a+ffuMMBkRlYUbN25AlmVFtT/99BPc3d2NPBERUfmm5CKKT548McEkVJrExEQ0bdoUCxYsUPx1Lr+ePXvi7t272LhxI3r37l1sTdzZ+Yj4sxdSo08UOSelP8Lj8EA8vLQKidd/R2rMGTxJfYC8NOkKQyga6Kzl70BOh5bfYO2TV+9CKPAYc0K0c8PB8x8vpkZA/mPFs3CuB/v6AzXOkpSUhNXLV+dr9bSnIAjFfmhp80wY+ndXRERERERERERERFQ+CbIuvzkhIiIiIiIiIiIiIiIiIiIiIiIiInpGpaamokGDBrh165bG2po1ayI0NNTooZZmZmbIysoqtWbKlCmYOXOmUefQxf379/Hpp5/ijz/+QEZGhsH7q1QqvPXWW1i1ahXs7e1LncPX1xd3795V1NfGxgYbN27EG2+8YahRicq9hIQE2NvbQxRFjbVHjx5Fly5dtPp7/eDBAzg7O2s10/fff4+JEyeWGtAkCAKWLl2KkSNHatWbjM/T0xMREREG63fs2DG0bdvWYP0MKTY2FqNHj8aOHTuQmZmZd1wQBLi6uqJr165YuXKlwcPfly5ditGjRxu0Z3FeeuklHD161Oj7EBEZ2+rVqzFixAitL6QjCAJmzZqFyZMnG2kyIjKV7du346233lJUW69ePVy5csXIExERlW937txBtWrVNNYlJSXB1tbWBBNRYYcPH0avXr3w+PFjrdeqVCosWrSowGsLKSkp6NatG44fP17iOkE0g7VHJ6gsHZEeexHpcVdQXNKxaGYNM/saMLPzzH5r7wlLl6awdPWFIJppPW82uYTbxRwWUErQuFzobf7jQqHzxdTI2cflvNsAIOWrlHLqCr5VqYD/FvnA2kLza7CmlJ75BHWHrkR6ppyTUC3mBGWLOSHaKkAQIUAEoIIgiBAEFQA1IKggCCoIObcBNQRBzKlXAYI6u5+Q3S/r8X1Ebu0FWSo9lN/R0RGXblyEjY1Nzr7Z4d2ikBPmLWTfF/Ju5xLyhXznHMkJ484N1M4L1s73saItlWCaC94RERERERERERERkW5mrOjJYG0iIiIiIiIiIiIiIiIiIiIiIiIiev789ddfeO211xTVzpgxA9OmTTPqPG5uboiJiSm1pnv37ti7d69R59BHVlYWFi1ahA0bNiAkJARpaWkG7a9WqzF//nx8+umnRc6FhISgefPmWgeLCIKAdevWYfDgwYYak6hcOX/+PCZMmICjR48iLS0NsixDEATY2dmhevXqaNSoETp06ICmTZsiKioKly5dwrVr17B//37ExsZqtdeRI0fQrl07neaMjIzE5MmTcenSJURERODRo0ewtraGr68vBg4ciPfee8/gYcVkGLt378arr75qsH6dOnXCwYMHDdbPUAYNGoQtW7ZoDGm1srLC6tWrMWjQIL33lCQJc+fOxbx585CYmKh3P00OHTqEDh06GH0fIiJTOHv2LDp27KhT8GDv3r2xY8cORRciIaLyKTk5GZUqVVIcsL9//3506dLFyFMREZVfkiQpurDkxYsX0bBhQxNMRPktX74cH330USnh0SVzcnLC0aNHUbdu3SLn4uPj0b59e6NdYEI0s4GVe1s4Nh0D66rttVytXbA2UFK4tjbB2sXsmz9YG3LOaSlfZU6gNqS8WsgSZMhYOcYDnZvYlfD4ysahCxF4e/au7Ds5AdhPg7XFvLcCVNnncsK0swO3VRAEdU6Idm6wdnb4NnLqs2ty+6rw4MjXSAzdoXGuWfNm4eNPxwAQIAhCvsjs4oO1BQg5z6CQ9zTmhWmjmFDtQoHahQO5SyMK/LmQiIiIiIiIiIiIqDxjsDYRERERERERERERERERERERERERPbfefPNN/PnnnxrrRFHE4cOH8dJLLxltltatW+PUqVOl1nh5eeHmzZtGm8HQLl26hNWrV2Pv3r0ICwtDZmamQfq2bNkS+/btg729PYDsINBu3brp3F8QBAQEBOCjjz4yyHxE5UFGRga6dOmCo0ePmmS/du3a4ciRIybZi8qfmjVr4tatWwbpZWlpidTUVIP0MpSZM2di6tSpWq/76quv8OGHH8LDw0OrdZIk4aOPPsIvv/yC9PR0rffVRbVq1RAZGWmSvYiITCUhIQEvvviiTj9DVatWDcHBwXB0dDTCZERkCoMHD8bGjRsV1b744os4c+aMkSciIirfVCqVxgsS/PXXX+jVq5eJJiIAmD59OmbMmKHT2i5dumDPnj1Qq9Ul1jx48ABDhw7F//3f/+k6ogICXNrMgGPTMVqsMXSwdnG3dQ3WLnQsL1gbyA3YliHjnZcrYcY7L5T8EMvAtHVHsHr3xew7RYK1c9+qICA7ZFvICdPOPq7OF7StBqDKd1/MCdsWc4K2RQgQkZkUgYhtvQG59M8tbm5uuHDtAiwtLbMjtIXc8OunIdmFg7XznngGaxMRERERERERERE91xisTURERERERERERERERERERERERETPrfDwcNSvXx8pKSkaaz09PXH+/Hk4ODgYZZYRI0Zg5cqVpdZYWVkpmrW8WrFiBebPn4+wsDC9e1lZWWHLli24ffs2xo4da4DpsoMWRowYATMzMyQkJODRo0dITExEcnIyHj9+jJSUFKSnp8PS0hI1atRAq1at8NVXX8HW1tYg+xMZSnR0NBo2bIj4+HiT7KdWqxEVFYUqVaqYZD8qf44fP47OnTsbJARarVYb7EIMhlK5cmUkJCTovN7S0hINGjTAtm3b4OXlVWqtJElo2bIlzp49q/N+2hJFERcvXkT9+vVNticRkalIkoQ+ffpg165dWq+1trbG3r170a5dOyNMRkTGlpaWBjc3Nzx69EhjrYODAx4+fGiCqYiIyi8LCwtkZGSUWrN8+XKMGDHCRBPRqFGjsHz5cq3XiaKIBQsWYNy4cYrqZVnGmjVrMG7cOCQnJ2u9nyKCiBp9D8LCubHCBYXjL4qJw1AUrJ2/sLRg7dxj+e7LT+/LkFB8sDaQHaadExwtS3nn3B1FHJnnU8JMZaPtpxtwOyYx5+GLOQHaOSHVQs5tQQUBqpwg69xg7Zy3eUHaqqd1effFfD1z3goi7v8zEUk3/tI4229/bEav116FkBubLQg54djC05BsFB+sXSBMO+dpYbA2ERERERERERER0fNhxoqe4Cu5RERERERERERERERERERERERERPRc8vT0xLRp0xTVhoeHY+TIkaWEM+hHSVhbamqqxnCT8mzEiBG4ceMGjhw5gjp16ujVKzU1Fb179zZYqDaQHbyxfPlyLF68GOvXr8f//vc//PPPPzhz5gyuXr2K8PBw3Lt3D7dv38Y///yDefPmoXLlyvD390daWprB5iDShyRJaNu2rclCtQVBwKZNmxiq/Zxr27Yt7t69i8aNlYYjlcwYX2fDw8OxadMmfPbZZ+jVqxfq168PV1dXVKlSBQ0aNECfPn3w9ddfIygoqMjaFStW6BWqDWSHOp49exa1a9fGF198UeT877//jmbNmsHR0REqlUqnUG1ra2usWrUKKpVKq3WCIGDFihUM1SaiCksURfzvf//DrFmzCoSxKZGSkoIOHTpg9uzZRpqOiIzJ0tISly9fVlRb3GstGRkZmD59Otzd3SGKYt6fqlWrYunSpZAkydAjExGVKXNzc4010dHRJpiEAOCtt97SKVS7cuXKCA4OVhyqDWS/NjB8+HBcvnwZI0eOLPVjwcrKCgDg4+Oj3QUnZQkPThv6+2p9XkMqHKqtS2/h6VtByHcoe210fBYu3k7VeUJDuxoRh9v3ci44UvhnI+FpuLaQL2hbKCVUOjt4O/tW4TPIF3zt0ORDRfMdCjpc5JimqPQid4zz6zsiIiIiIiIiIiIiKucE2Vj/woOIiIiIiIiIiIiIiIiIiIiIiIiIqJzLyspChw4dcOLECUX1v/zyC/z9/Q0+x/379xUF0x48eBCdOnUy+P5l4cCBA/jwww9x8+bNsh5Fb+7u7ggJCYG9vX1Zj0LPueHDh2PNmjUm2UulUmHr1q3w8/MzyX70bPj2228xa9YspKenA8gOZ6pXrx5GjBiBBQsWIDIystT1arUamZmZOu+flZWFRYsW4eeff8atW7eQmpqqVVi3l5cX9uzZgzp16uDOnTuoVq2azrOUpHfv3ti5cyeCgoLQp08fJCYm6t2zW7duCAwMREhICNq1a4e4uDiNa+rXr48VK1YourgHEVFFEBgYiNdff12nixV17twZe/fuhVqtNsJkRGRMSkL1zczMCnxuWLVqFT766CNkZWWVuMbGxgbffvutVsGlRETlmYuLC2JjY0utGTFihE5hz6ScJEl4+eWXceTIEa3XduzYEYGBgYpC0ksTHR2N3377DcHBwQgPD0flypXRpk0btG/fHs2aNcvrL8sy4uLicPPmzbw/V69exfbt25GSklKkryCaofb71yGaK3kNvfBrOSW8tiMjL9e55Nd/5EJvS9sjX61ccK0sSwXq5AJrJEB++lbOOfZhDydM6OtWwlymNX/rKfy4/WxeiHZ2gLb4NFQbIiCoIEAEkB2qLQgqANl/BFEFQJ13TBDUOUHcqqdrBSGnPjeUOzuoO3xbL2Q+ul3qfO07tsdfgX/lTSaI2aHeAoS87+eefleXW5VzL+980WP5P0byr1ZKLCVcnIiIiIiIiIiIiIjK3owVPRmsTURERERERERERERERERERERERETPt1u3bqFJkyZISkrSWGtjY4Nz587B29vb4HOYmZmVGtoEAFOmTMHMmTMNvndZ2r17N0aNGoWIiIiyHkUvzs7OuHbtGhwdHct6FHpO7d69G6+++qpJ9rK0tMThw4fRokULk+xHz56srCwEBwejXr16sLa2VnwBiUaNGuHChQta73f+/HlMnDgRQUFBegVzA4Aoihg9ejR27NiBqKgovXqV5KWXXsLx48e1Cv0uzZEjR/ICsiVJwp9//ondcCOzAAAgAElEQVSff/4ZJ06cQGJiIuzs7ODs7AwPDw94e3tj3LhxqFOnjkH2JiJ6lkRGRqJ58+a4f/++1murVKmCU6dOwdPT0wiTEZGhZWVloUmTJrhy5YrGWmdnZzx48AAAMGPGDEyfPl3xPm5ubmjfvj1mzpzJ76+I6Jnm5eWF27dvl1rj5+eHP/74wzQDPYcyMjLQrFkzXL58Wat1oihizpw5mDBhgpEm097FixfRuHHjIsc9ev8J66odFHTQIlgbAARdg7WFQucL1eQL05Yh54RnA4BUQrC2DMhSTrC2jBccVTg8z6eEuUyr7acbcTsmEdmPOS++OidYW8w+JuQPxVY9DdYWsm8LyA7TzgvYzgvWVuUL1s4N1BZzzguIP78S8WcWljqfg4MDwu+FQyWqkBejLegZrK1nqDbAYG0iIiIiIiIiIiKi8m7Gip7gK7lERERERERERERERERERERERERE9Fzz8vLC8uXLFdU+fvwYgwYNQkZGhsHnUBLIfObMGYPvW9Z69eqF8PBw/PHHH3jhhRfKehydxcbGonbt2oiJiSnrUeg5lJCQgLfeesskezk6OiI0NJSh2lQqtVqNF198EdbW1gCAOXPmKFr37rvvarXPvHnz8MILL8DX1xeBgYF6h2oD2cHUixcvNlqoNgAcO3bMYKHaVatWzQvVBrIDtfz8/LBr1y7ExsYiIyMDcXFxuHbtGvbv349ly5Yx9JGInlseHh6IjIxE69attV4bExMDb29v/P7770aYjIgMrWbNmopCtQGga9euAIAxY8ZoFaoNAPfu3cO2bdvg4+MDb29vbN++XdtRiYjKBTs7O401cXFxJpjk+ZScnAxvb2+tQ7UdHBxw5syZchWqDWRfOK04mUmRRtszN1xZzy6Fm5Z4Wih8IveA8DS6+W5cJk6EJBtgLv38ey06X6h2vv8VcsK1IeQEZue/LyDfgyp6W8gXzl0c4elO9j6aX7dOSEjA3Tt3UWyIer5DQslPwtPDBvlYICIiIiIiIiIiIqJnBYO1iYiIiIiIiIiIiIiIiIiIiIiIiOi5N2jQIAwZMkRR7ZkzZzBt2jSDz+Dl5aWxJjQ01OD7lhd+fn64c+cONm7cCHt7e4P0tLKyQnBwMB4/foxKlSoZpGdpHj58CG9vb0RGGi8ghKg4HTt2RFpamtH3qVWrFsLDw+Hh4WH0vahiSUpKUlQ3bdo0BAUFKar18/PDpEmTEB0drc9ozzRHR0f8+++/ZT0GEdEzxdzcHCdOnMCYMWO0XpuZmYl+/fph1KhRRpiMiAxl4cKFWv1cPnHiRCxfvhxLlizRa98bN27grbfewpYtW/TqQ0RUFhwcHDTWJCQkmGCS58/9+/dRo0YNREREaLXO1dUVd+7cga+vr5Em04+Tk1ORY6LaSrdmBrk2maaw5cLn5Xz7Fj5XUi8hZ01u+DSw9fBDraY0hk1BIXgapy2iaGB20T/5A6yFfGHaBR97/uMouDbfc6a2dobKSvOFZS8GXyx4oITnXdD4XBIRERERERERERHR84TB2kREREREREREREREREREREREREREAAICAlCzZk1Ftd999x0OHDhg0P0bNWqksebevXsG3bM8GjRoEB49eoRPPvkEgqB7QIKjoyPCwsLQuHFjWFtb4/79+/Dx8THgpMVLSkpC3bp1cf36daPvRQQAkydPxoULF4y6h42NDT799FOEhobC1tbWqHtRxTR+/HhFdampqejSpQsmTJhQat2AAQOwY8cOQ4ymF1EU9fpapStbW1vMnz8fDx48gLu7u8n3JyKqCBYvXoz169dDpVJpvXb58uVo3LgxkpOTjTAZEelrxowZimt9fHxQu3ZtncL2S/LDDz8YrBcRkak4OmoOvVV60SxS7vr166hVqxbi4uK0WteuXTtER0fD2traSJPpR5L+n737jnOqzNs/fp1kGm2kz0NRBFSKCiiyIFJkRRERBRbQ3Uf0J4riqiiuqysCCq7dFR8bYgHXggo2pIgNBKUIIh0pDkVpQ2eYGaZkcn5/pJ1kksnJTDK0z5tXTM453/u+vznROTHAFbdyc3NL7E8+zd7vv5QQ8bMXO4nbpYRglzuxOzSQ2ndn+o9/9cth7T/iKuc6ZXcop0DTFmV6u7EEYFvDsI3QsGrf83FIhqPEKTSCgrStDy3nIqjGoZSa0X9vZvWq1Z5TZxgyDM86huHrzyP0FfP1ciw+nwMAAAAAAAAAHB8I1gYAAAAAAAAAAAAAAAAAAJCUnp6uyZMnKykpKWqtaZoaNGiQ9u3bF7f1u3TpErXm6NGjKiwsjNuax7MXXnhBy5YtU61atWIe26hRI23bti0obDQlJUVr1qzRZZddFs82w8rLy1OrVq20bt26hK+FU9vixYv19NNP266/+eab9dxzz6lv374655xzVKVKlaDwkdTUVNWpU0ctWrTQZZddpltvvVXvvPOOsrOzNW7cODkc/PFzlE3z5s2Vnp5uq9Y0TT377LNq37693G53ieMjR47UlClT4t1imaxfv16//PKLzjrrrISv1aRJE40dO1ZTpkzR4cOHdf/99/PfJACU0w033KAVK1aoevXqMY9dvXq16tevr2XLliWgMwBl9cILL+jQoUO26zdv3qxq1aqpuLg4bj2sXLkybnMBQEWpU6dO1Bq+VCS+li1bpvPPPz/m89qnTx/98MMPx/VnAvn5+crPzy+x/0jmtPguFJcwZXtzGDIsqc6ljTGCjhe6pHfnxBacHk/vfbdO+YXF3uDscDcpEDniCA7fliTTU2fIEWGs77iFN2Tbui+tVsuova5etdr/WbWtyHMzwuMIDJuvNQAAAAAAAADgxGKYplner9IEAAAAAAAAAAAAAAAAAAA4aTz55JMaMWKErdrU1FQdOXJEycnJ5V53z549ysjIiFo3Z84cdevWrdzrnShcLpcGDhyozz77zFZ9hw4d9MMPP5QakD5z5kwNGzZMmzdvjlebYaWkpGjlypVq3rx5QtfBqamwsFB16tRRdna2rfrevXvriy++CHvM5XLZ+lIBoDx69eqlWbNmxTTmuuuu04cffhi0r1atWjpw4EA8WyuTunXrKisry7+9ceNGvfbaa5o3b55++eWXuK1jGIZeffVVDR06NG5zAgCC5efnq0uXLlq6dGnMYx0Oh8aNG6dhw4YloDMAserevbu+++67Y92Gvv/+e3Xt2vVYtwEAto0cOVKPP/54qTXVqlWz/TkUSvf111+rV69ecrlcMY27/fbb9dprryWoq/hq2LChduzYUWK/s1IdVa5/iZyVaimpUm1VP/cWOSvVDqkKF38RIRLDt9vwfFlb6UWhx03PwKDjYWpMz37T/1iS3N6jZmCc6Q56bHrvq1d16IdnmqtSSsWGoRcUFavDsMnac+iogoKwvcHX8oZlG4bTv20YDslweoO0HZKRJMNwypBTMpySkrw1Du++JO84Q5LTO59DktO7jGeeI79NU9bcf5ba71lnnaWV61b4ezS8v3wtGzK8r5jhf9n8XxqpwJdHSgq8tBZlCdZ2GMdvgD0AAAAAAAAAQBozoaf4JBcAAAAAAAAAAAAAAAAAAMDigQce0KWXXmqrtqCgQLfddlspgQ321a1b11aw7fEQEFWRkpKS9Omnn+rzzz/XRRddpLS0tBI1ycnJ6tq1q5YvX65FixZFPY+9evVSZmamvv/+e1122WWqV6+e0tLSVLVqVdWsWVP169dX06ZNdf7556tDhw66/PLL1b9//5iDhwsLC/WnP/1Jhw4dimkcYMfQoUNthxnVqVNHn376acTjhGqjItx5550xj/noo480bdo0//by5cuPi1BtSapevXrQ9jnnnKPnn39ey5Ytk2maOuecc8o1f3Jysvr3769du3YRqg0ACZaWlqYlS5boH//4RyCIzSa326177rlH11xzjdxud4I6BGBXYWHhsW5Bkk6Y0FMA8KlXr17UmoKCggro5OQ3efJk9ezZM+ZQ7dGjR59Q15fbbrst7P7io3t1JPNzHVrzlvYtfVqb379ARzZPjz6hjd+Cif5e3s5xa41pWdcImSLMXL7AausYQzqUU6x35+yLsnb8vfvtr9pzKF+B3kNCtQ3DG3wtBcKxHd4Aal94tmWs5bE/eNvPEnBd4rUylVKzZdR+MzMzlZOT658n9PX0h2r7NqwHrI/D5aeX/7fwAAAAAAAAAADHKcOMx9/kAAAAAAAAAAAAAAAAAAAAOIls375drVq10sGDB23Vjx49WmPGjCn3uhkZGdqzZ0+pNT169NDs2bPLvdaJbM2aNcrNzVXTpk1Vu3btCl37m2++Uc+ePVVcXGx7TKNGjbR582Y5HI7oxYANLpdLlStXVlFRUdRah8Oh1atXq2XL6OElQCK53W5dffXV+vLLL2Ma17x5c/3666+SPAGFd9xxR8xrG4ahSpUqqWbNmmrYsKGOHDki0zS1bt26mOfyad26tVasWBHxeHZ2turXr6/c3Fzbc1auXFkvv/yymjVrposuukgpKSll7g8AUDYzZ85Uv379yhTO27BhQy1ZssRWMCWAxHjyySc1YsSIY92Gxo0bp3vvvTeha5wsfzU41i80AJAY06ZNU58+fUqtcTgcMX0mipJeeOEF3XfffTH9DDcMQy+99FKZvrDsWCooKNAll1yiZcuW2aqvdlY/1Wk/UsnpZypyCnKY/aYnbtmftxzx3Joh95HmNINrzeCxpukOqjODxri9Y9yS6fYec0umqdOqSvOebKGqlZwR+ouvvAKXOt7zofYezg/stIZqS97gbId/n2E4vPdOT43h9D52+vcZRpJ3XJJ84duebe9xX2C3L6Db8Mxvmi5tnthaprv0z7Pn/DBH7Tu0DwrWDrxTMALB2vK+hzCD30tYj/sfmmV/v+Ew+D0dAAAAAAAAADiejZnQU3ySCwAAAAAAAAAAAAAAAAAAEKJhw4Z68803bdePHTtWb731VrnXbdy4cdSajRs3lnudE915552n9u3bV3iotiRdfvnl+v7775WcnGx7zLZt29StW7cEdoVTzejRo22FakvSM888Q6g2jgsOh0OzZs3Syy+/LKfTfojQ+vXrdeDAAUmKKeS0Xr166tevnzZs2CC3263c3Fz98ccfWrRokdasWaO1a9fqt99+K/OXHnTu3LnU4+np6Zo9e7at4B7DMPTggw8qNzdXN998szp27EioNgAcI7169dLWrVvVoEGDmMdu375djRs31qxZsxLQGQA7HnzwQaWmph7THho2bFjuUG3TNKPeThYn2/MBTlRnnHFG1Bq32y232x21DuGNGDFCw4cPj+lnnsPh0EcffXTChWpLUmpqqr744gvbgcZHfvtUWz7qqCO/fRbbQr75y3UpidSjEZg/dL2wYwxvH4YCEc+e0O9DOW69PDOrPE3G5KXPV3hCtQ1fO74H1lDtwD7De9zw1/kYltfQF8JtPQeGSp4R7z7fOEMyHClKrnFO1L5Xr1wd2LC8pkbE18hSY32t+N4OAAAAAAAAADhlEKwNAAAAAAAAAAAAAAAAAAAQRr9+/XTbbbfZrr/99tv15ZdflmvN888/P2pNVlbFhS8gvE6dOmnRokUxhZ7Onz9fd9xxRwK7wqnklVdesVXXuXNn/eMf/0hwN0Bs7rzzTq1atUq1atWyPWb58uWSZDtQ/tlnn9XOnTv1ySef6JxzIof2NG3aVMOHD7fdh9X/+3//L2pNp06d9M4775QaUJaWlqYZM2boqaeeKlMfAID4q1evnn7//XddffXVMY8tKCjQ1VdfrX/+858J6AxANA6HQwMGDDhm6xuGoc8//9x2fVxDsw2bt+MU4drAsdWoUSNbdfv27UtwJyenW265RU8++WRMY5KSkvTtt98e0+taedWvX18LFixQenq6rXrTla+d39yi/cueVdikbBuXiuhB3nYuhtYa0x8QbZY4HCbu2fD+I0wA99vf7tVvu/JtrF8+W3Zna8KsNZYw7dJCtYNDsv3h2YZThuEIc9wIjA0N6/aGiJc4x96w8bTaLaL2vnrV6nKGpIfg7QUAAAAAAAAAnPQI1gYAAAAAAAAAAAAAAAAAAIjg+eefV4sW0f+yvyQVFxdrwIABWrZsWZnX69KlS9SavLw8uVyuMq+B+Gjbtq2WL1+utLQ022Nee+0124HIQCQjRoxQdna2rdqvv/46wd0AZdOyZUvt3LlTHTp0sFW/fv16SVKfPn1s1X/zzTe2e3nmmWdsfbGFVbNmzdS2bVtbtTfccIO2bdumtWvX6qqrrlJycrKcTqfq1q2r0aNH68iRI7rqqqtiWh8AkHgOh0PTp0/X888/L4cjtr+CZ5qmnnvuObVv3175+YkPzgMQbNy4cTH/dxsPSUlJ+uCDD2y/T4xrkLSdjFBTFRsuWYYQ73IFiwMol5o1a9qq27ZtW4I7Ofn07t1bEydOjGlMWlqali5dqm7duiWoq4pz8cUX6+eff9bNN9+sGjVqKDU1NWr49b4lT2nXt7fLLC4IPhBxnJ1rR6SxRsj4MHWm70hpc1hvof14wqiLXNJDb/+uRF7qTFP65xsLVFBkKhB67QvLNkJCtT37fQHaJYO0HTIs4w3DF5xtqTMUNFe4IG7f65Zas1nU/letXCXDCKzli/I2vff+ZQ3Dm3luBG0HegrUWf99M2L8BQAAAAAAAAA4/hGsDQAAAAAAAAAAAAAAAAAAEEGVKlU0Y8YM1a1b11Z9bm6uevXqpS1btpRpvSuuuMJW3Q8//FCm+RFfLVu21Jo1a2Iac/fdd+u7775LUEc42R04cEBPPvmkrdrHHnsspuB3oKKlpKTY/nlYVFQkSWratKmt+r1799ruw+FwaMWKFerRo4et+qSkJM2dO9f2/D4tW7bUzJkzVVhYKJfLpaysLI0ZM0ZJSUkxzwUAqDjDhw/X4sWLVbVq1ZjHLlmyRPXr19e6desS0BmASGrXrq3t27dX2HqGYejSSy/Vjh07dN1111XYujE5FlnVYcItbQ8lYBs4Jux8KQHB2va53W5dfPHFmjFjRkzj0tPTtW7dOrVp0yZBnVW8s88+WxMnTtSBAweUn58vt9utAwcO6IEHHog4JnvTJ/pj2rUqPmrjMx5fcHK5Lh2lhGaHBDMHh0eHmydwM0L2/ZKZp/Gzdpen0VKNn7FGi9ZnBffnDdQOBGVbQ7W9fRrWYGxHIFS61OBsR5jwae8ewxsw7h8vpdRqGbX/NWvWyO12R34to73G1lBtgrEBAAAAAAAA4JRAsDYAAAAAAAAAAAAAAAAAAEApmjRpohkzZqhy5cq26rOystSzZ0/t378/5rUyMjJsBWzOmTMn5rmRGE2bNtXKlSvldDpt1Zumqe7du6tNmza69tprddNNN2n48OF64okn9MYbb+jHH3/0BEcAIdxuty688EJbtWlpaRoxYkSCOwLKb/r06bbq+vbt639sGNFDcY4ePRpTHw6HQ7Nnz9Ynn3yiM844I2KdYRj6v//7P9WrVy+m+QEAJ7Z27dppx44dOu+882Iee/DgQbVq1UpvvvlmAjoDEEm9evV05plnJnwdp9OpXbt2ae7cuba/lE1SfEOjo709Ptb51NaA7RjzLQnYBipWcnJy1JqdO3dWQCcnvsLCQrVs2VKLFy+OaVydOnWUmZmpxo0bJ6iz40eNGjX09NNPa9myZRGv2UezlmrbJ1eoKHtrYGfEy0LgQPTPjsIdN0OOGyHHQsK0jUBtidn8YdKWMUag8oVpu7Vo/ZEoPcbupw179MzUFZIcniBt380bgB0I+XZY+jaC9nkadXiDsa37PDd/MLdhPR+G5SxYz4Y1ZFxKrdUi6nPIy83Tpo2bgvaZCnuWg19n3i4AAAAAAAAAwCmLYG0AAAAAAAAAAAAAAAAAAIAo2rVrpylTpsjhsPdHLzds2KBrr7025mBPSapZs2bUmqVLl8Y8LxKnVatW+vDDD22FvfqsXLlSX3zxhd555x298MILevjhh3Xbbbepc+fOSk1N1cUXX6z169cnsGucaK666ipt27bNVu1NN91k++cVcCzNmjUrak1ycrIaNWrk37bz73atWrXK1E+/fv20bds2ffnll2rVqpXOPfdcde7cWX379tXQoUO1aNEi/f3vfy/T3ACAE1t6erpWr16t2267LeaxxcXFGjJkiP7617/yJTpABfrpp590zjnnJGz+e+65Ry6XSxkZGQlbI6rjPVTbqpwB2wASLzU1NWrNrl27KqCTE9uhQ4fUuHFjbdiwIaZxjRs31tatW1W7du0EdXZ8uvDCC7V27Vr95S9/CXu86Mjv2j5joIqP7vPsiPQZvK3P5iPVhAuFLm0Ww3KNDR1rudAZ4fY7VOyW7hq/WZt359taz46tWUd02wvz5So2vTHXDsvNF5IdCMr2tOYJ3jYM32dtnlBtw1djGJZ639jAczJCA8SN0OcafJ6cqTWUVLV+1OfywD8e8GWRRw7UNkO2bQg3FwAAAAAAAADgxMeflgYAAAAAAAAAAAAAAAAAALChV69eGj9+vO36BQsWaNCgQTEHp5155plRazZt2hTTnEi8/v3765FHHonLXC6XS4sXL1aLFi3UoUMHArahUaNG6auvvrJV63Q69dxzzyW4IyA+fv7556g19esHAnfmzZun4uLiqGOuuuqqcvV15ZVXauXKlVqzZo3mz5+vTz/9VOPHj1f79u3LNS8A4MQ3YcIEffjhh0pOTo557IcffqhzzjlHBw4cSEBnAELVrVtXGzZs0N133x0xcDGWL8gK9frrr2vNmjUxjTFNM74h0WaU2/HG2leMAduEawOJV7ly5ag1WVlZFdDJiWvXrl1q0qSJdu7cGdO41q1ba+PGjbZeg5NR5cqVNWXKFI0YMSLs8cLDmdrx5Q0y3UXRJ/NeLspzjQ+wBEUb8gdHm/I+NkIrQ+plSIYRcszjUG6xBv1no37fW1DuLrfvy9Vfn5yj/dmFsoZnl7x5jhmGEQjVth4zPEHcMqwh3L5tI1BrGJbjvqfs2VfiuVpeB1NSas0WUZ/PyhUr/V9aG9PVP+j1MEIOEaoNAAAAAAAAACcrgrUBAAAAAAAAAAAAAAAAAABsuu222zRy5Ejb9Z988on+8Y9/xLRGq1atotbs3r07pjlRMR555BENGDAgrnP+9NNPatGihdq3b69169bFdW4ce+vXr9ejjz6qwYMHa/DgwZo/f36JmmnTpunxxx+3PWffvn1VtWrVeLYJJMzWrVuj1rRu3VqSNGvWLF166aW25r3pppvK0RUAAKW77rrrtGHDBtWpUyfmsZmZmWrYsKHmzZuXgM4AhPPiiy/qu+++U5UqVfz7UlNTdfvtt+u+++4r87xHjx7Vn/70Jx06dMhW/fEWDG3G8VcZFg/cYgzXPt7OI3Aysf6cjGTfvn0V0MmJaf369Tr77LN18ODBmMZddtll+uWXX5SUlJSgzk4MDodDjz/+uN5+++2wx49mLdXh9e97tyJdPOxcI4yQe+t+M0xdyekNX8i0GVprvQ8zv2EJp5ahXQeLNPDJX7Vma66NvsNbu+2Q+j76rbbvzbOEWjvC3LwrG4HAbCOo1tqzN3zbut9QcK1/2/CEcUcIFQ+aU1JqnfOiPqc9e/bojfGv+7cN/5zewHQzEJzu2wYAAAAAAAAAnLoI1gYAAAAAAAAAAAAAAAAAAIjB2LFjdeONN9quf+GFFzRu3Djb9Z06dYpak5eXJ5fLZXtOVJwpU6b4Q2DjacmSJTr33HNlGIbS0tKUlpamSpUqqUqVKmrQoIH69u2r2bNny+12x31txN/GjRt18cUXq0WLFhozZowmTZqkSZMmqWvXrkpJSdFll12mvLw8bdq0SQMGDLAdHHbaaafp/fffj14IHAfy8/OVl5cXta579+5av369rr32WlvzVqpUSQ0aNChvewAAlKpx48bauXOnunXrFvPYo0ePqlu3bhozZkwCOgMQTrdu3bR79249+uijevvtt5WTk6PXXntNf/zxR7nmPXr0qK666qqodRH/n86wcYuzModhJ2pO37AYA7YBxN9pp50WtWb//v0V0MmJZ/HixWrdurVyc2MLSL7++uv17bffyuEg8sHnpptu0nvvvyen01ni2MGVr0pmKZ9/e8OWy3eZi3RB8oY7e9cwretZIq1LhmsbkuGwHAvcDBnac9ilgU+t0/tzs2LudPLczeo7Zo52H8r39GI4ZBgOGYYRvJJheAK1vaHahuH0Bmz7bvL26Ajc+wO0HZYwbt9z9oVyW5+v9zn6wrQN67HAOa125pW2nttTTz2t7MNHAjuivaaG9WEC3kABAAAAAAAAAI5b/C4LAAAAAAAAAAAAAAAAAABADAzD0BtvvKHLL7/c9pj77rtPL774oq3aK6+0FyywYMEC2+ujYi1evFh16tRJ2PwFBQUqKCjwh9Lu3LlTn3/+uXr27Km0tDS1atVKY8aM0b59++RyubRlyxbNnTuX4O3jxIgRI9S8eXMtXrw47PGioiLNmTNHderUUcuWLVVUVGRr3qSkJC1evFgpKSnxbBdIGLs/j1588UX16NHD9hdKnH322eVpCwAA25KSkjRnzhyNHTtWhhFbeJtpmnr00Ud16aWX8qVJQAWpWrWqHnnkEd10001KSkqSJKWmppZ73kWLFmnmzJkRjx9PIdDxDtQON3+5A7btlh9H5xU4WVSvXj1qzeHDhyugkxPLzJkz1alTJxUWFsY07t5779UHH3yQoK5ObH/729906623lthfeChTOdu+9m5Fev8duD5Efo9eMvA5sG2GbIfUmL4jnl+Bw6FzGpbgbQXtCwrgNgzlF0mj3t2i/o+v1sJfD0XoOWDRr/vU77H5+tfE5covMr1h2k5/cLa8Adn+mwL7jZBtTw9O+UK0PWNlOe7r1hnYNuR/bMih4vyD2jt/pDb/t522fXSF3AXZIecu8JxTarVUpQbRv1z24IGDGvf8uKCQbMMwJAhsYc8AACAASURBVDPwuvq2oyFoGwAAAAAAAABObobJ7x4DAAAAAAAAAAAAAAAAAADELDs7W127dtWKFStsjxk9erRGjRrlD3CKJDk5OWq42siRI/XYY4/ZXhsVa9euXWrSpIny8/OPdStBHA6HGjdurCFDhujBBx881u2cciZNmqTBgwcnZO4pU6ZowIABCZkbSAS32y2n0xn3ed96662E/XcGAEAk8+bNU8+ePXX06NGYx9apU0eLFi1S06ZNE9AZgNLceuuteuutt+IyV1FRkf/zHlt/bbe0jEebf+s30UHZiRDvcMtYv9gAQGQDBw7U1KlTS60544wztG3btgrq6Pi3fv16tWzZMuaw/yeeeEIPPfRQgro68Zky5Xa71eycZsrMzAw6Vr3ljcroOs5fGX4CU4EA6EjXZTPkPnR/pDrTv4bnOmx61zP9x/z7ZUpyB46bbs8x0y1Tbs8xuWWa3sdmsaRiNc5IVfcLaur8RlVVt0aKDElZh/K1euthfb1slzJ3HZFMt2UNM6g/038OPNdJ79lQIOzaEnrtDdU2/Pe+4G2HZDhlyBnYZzglOb3XXodyNs/WoRVvqvDg5qDz5kiqpNP/MkPJp50pXwS5Zy1PkHfBnlX6/bPeYV6TYFWqVNGvG39VRkaG/7mEDda2vBUI9z6jPO89eJ8BAAAAAAAAAMe3MRN6+r5GEgAAAAAAAAAAAAAAAAAAALFIT0/XzJkzdcYZZ9geM3bsWHXt2lWbN28uta5GjRpR51q6dKntdVHx6tWrp7lz5yYkNLY83G63MjMz9a9//UvnnXee9u3bd6xbOmX8+OOPuvXWWxMy9/3330+oNk44DodDVapUieuczZo1I1QbAHBMdO3aVdu3by9TOPbevXvVvHlzffDBBwnoDEBpWrVqFbe5mjdvrsLCQnvFx1GotlnOX+VZLy79m2bMgbYAwqtbt27Umtzc3Aro5MSxfv36mH4GGYahN954g1BtGxwOh+rUqVNif1HODstWeUKPjZD7SHOGWcP0HbGERlvDqsPus8xn+MYZ/u1ArUObswr0+pc7dNf4dRr4xC8a8MRS3fXKKr02c4s27z4qQw5vSLXDP8b62JBDhhEIxDaCahyWda1h2oZnXv/N6V3HsKxhyF1wWHvmjdLW/3bUnrkPqfBgpkLfvLhdR/XHp73lduUFnwvTc59at42qNr6q5HkNkZubq6eefMoz2hqm7bu39T0mBGMDAAAAAAAAwMmOYG0AAAAAAAAAAAAAAAAAAIAyql+/vr788ktVr17d9piFCxeqdevWeu+99yLWNG7cOOo8mzZtsr0mjo0OHTpoz5496tu3rxyO4++P7a5du1YNGzbURx99dEzWz8/P144dO/THH39o27Zt2rJlizIzM7Vp0yZt3LhRGzdutBVK5na7tXDhQk2dOlUvvfSSRo0apVGjRikvL68CnoU927ZtU/fu3eV2u+M+d5cuXfTss8/GfV6gIrRr1y5ucyUlJWn69Olxmw8AgFjVrFlTGzdu1P/+7//GPNblculvf/ubhgwZkoDOAEQydOjQuP3/emZmpvr371++kOdjEKodjznKOo/tsTYyMQnXBsovIyMjak1+fn4FdHLiiOXzR6fTqWnTpiXsi/dORvfce0+JfcVHQ74oMtyPf8PwHPAFYBvxCFe2BEQbvjV8WdGG5Vrli3K21vuCrH3vOSzh1rKGbDsC24av3rvfcHiDr33B3L7Qa6dlrtDwbN+9M2TNwHyG4TlmGI6Q9Xy9OSzbDh1aOUk5v82S23W01LPlLsrTzlnWL78LnA9DUu0//dNyPiJ7Y8Ib2rp1q2fD+lr7HlteWkK0AQAAAAAAAODUdPz9CX0AAAAAAAAAAAAAAAAAAIATSMuWLTVt2jSlpKTYHpOTk6NBgwbpqaeeCnu8VatWUefYvXu37fVw7NSsWVOffvqp9u7dq9tvv11XXXWVLrnkErVu3VpnnXWW6tevr5o1ax6z/goKCnT99dfrmmuukcvlSvh6q1at0jXXXKNq1aqpUqVKatiwoc444wydeeaZatKkic466yydc845atasmZo1a6a0tDTVrVtX9913X9j+Fi5cqIyMDF1yySUaOHCghg0bpn//+9/697//rdNOO0033nhjQsKsY5Gfn68LLrhABQUFcZ+7fv36+u677+I+L1BRJk+eLKfTGZe5Vq5cqbPPPjsucwEAUFYOh0Pvvfee3nrrrTJd4958802dd955ys7OTkB3AEKlpKTo/PPPj9t8M2bM0PLly0svipT5GOdQbdPGr3gqzzpR6+yeG8K1gXJp0KBB1Bo7X4J3KsnNzbVVl5KSovnz56t3794J7ujkUrdu3RL7XHl7gndECs32hWuXygi5D90faVuS95rjD8U2fXWhcxpBN3/4s+F7HAjL9oVXBwVsW4Oy/eHa3mBsw+kd51RweHbout5tw+kJs/bNY/jWsYZuOwP7fIHg3jUNQyo8+Fsp5zNY/u6lOrLhY4WGkUuGUqqfrfRzBkado6ioSGMfHSuZgYD0wDn0FpnBodqG5RcAAAAAAAAA4ORHsDYAAAAAAAAAAAAAAAAAAEA5denSRe+++27M4x566CG98sorJfZ36tQp6ti8vLwKCUJGfNSsWVOvvfaaZs6cqR9//FErVqzQpk2btGPHDu3fv1+maWrx4sU677zzjkl/06dPV0ZGRvQAsDL67rvvVK9ePbVu3VrTp09XTk6OrXGmaWrv3r0aN26cqlatqr///e/Kz8+Xy+XSwIEDdckll2jfvn1hx7pcLr377ru68cYb4/lUYta/f38dPHgw7vOmpaXpl19+UVJSUtznBipKvXr1NGzYsHLPs3HjRrVs2TIOHQEAEB+DBw/WqlWrVKNGjZjHrl27Vg0aNNDSpUsT0BmAUJ999lnc/r/KNM3I72+t2ZYlBkaZ2IgePp3I0OzystuXrb6jZGQSrg2UXcOGDaPW8Hl0MLvB2suXL1fHjh0T3M3Jp3bt2iX2FR/dp5IXzlIuDt5SI1IAd8Rw7XB11pDq4CBnT8C1b0FfpLOvxhLpYfiOOSx1jhIh2r5ga8NwqES4tmGpM5yeCGlvYLbn5gzc5Hvsq/cFcvvCsn0B295gbsOQ4XB6+wzs8wVsF2Vvj3KegmXN+6dytnzpDx63nuVaF90nwxH9C2snvz9Z69at856+MKHaEV9bAAAAAAAAAMCpgGBtAAAAAAAAAAAAAAAAAACAOBg4cKD+85//xDzurrvu0n//+9+gfVdeeaWtsQsWLIh5PRy/2rdvr9WrV2vJkiU6//zzK3z9AwcOqG3btnrooYfiOu+QIUPUvXt37d69u1zzFBQUaPz48apUqZKSk5M1depUW+MmT56sH3/8sVxrl9WePXs0a9asuM9rGIa++uorZWRkxH1uoKI9//zzGjRoUJnH33777Tr77LPj2BEAAPHRsmVL7dy5Ux06dIh5bE5Ojjp06FCm/8cEEJvGjRtr+vTpcjqdcZlv5cqVJXeWlvcYJQfalBk1LPq4CdI2Ze/52AgIL3UNwrWBhDjjjDOi1pimSbi2xfDhw6PW3HjjjXwZWBktXry4xD7TXSTTbfPfQcOQZNoI1w47OMp+X5i2NZg7+Fs0DOu24QjUGg7LvTcwWw5vfrWhQLi2MyRc2xt0LYeMoOBrhzdw2+m9OWTIezMc/jBtw3Ba1nN6z0dgfXnH+df2h2o7vLWG3PkHYjiHHru+uUO75wyTIbflfBhKrtZQp537/6KON01Tox4e5ekh5BIf+poa0d4kAAAAAAAAAABOOgRrAwAAAAAAAAAAAAAAAAAAxMnw4cPLFEo8ePBgffLJJ/7tjIwMJSUlRR337bffxrwWjn/t2rXTqlWr9PPPP6t169ZyOCruj/yapqmnnnpKLVu21J49e8o93+DBg/Xmm2/GobOyM01TnTt3ltvtrvC177///oQEej3//PPq0qVL3OcFjpV33nlHY8eOjTHgSKpcubJefvnlBHUFAED5paWladGiRfrnP/8Z83XO7Xbr/vvv19VXX31M3ssCp5Irr7xSv/zyi2rVqhX2eMOGDTVu3Dhbc+Xl5QXvKGeodmnHSg2hNsPcEs2XH2pj3Wj9R31uURCuDcTuzDPPtFW3Y8eOxDZSigMHDuiZZ55Rx44dVbNmTTVr1kyPPvrocf1eqVq1ase6hRNSdna2/v3Yv0vsT6pST4YjOcyICBfckHDtCEUR5oi2Lcl7vfGHaBuhAdvWMb4g6+B6w7/fEQjrNpzeKl9otiUA2xeybQQCtj1B2EagxrDc5AgaZxi+oGynZS7LWv6wbckf+O3t2110tLQTGdGR36Yp850Llb9vleUcSbUuvFuO5CpRx0+fPl0LFy4MnEapZMg2odoAAAAAAAAAcEoyTH53GAAAAAAAAAAAAAAAAAAAIK7++9//6q677lJOTo7tMcnJyZo+fbp69OghSapbt6727t1b6piePXtq1qxZ5eoVxz+326158+bpt99+k9vtVnFxsUzT1Jo1a7R8+XJt3bpVWVlZcV83JSVF48eP1+DBg8s0fvDgwZo0aVKcuyq7OnXqxCUs3C63260qVaooPz8/am316tXVpk0bff/996XWJScna/To0Ro5cmScugSOLx988IFuuOEGW4FYlSpV0qeffqorr7yyAjoDAKD8Zs2apX79+qmgoCDmsfXr19eSJUvUoEGDBHQGwCovL0+LFi3SwoULtWrVKtWqVUs333yzunTposLCQltzuN3u0gO1pXKHasdbPP6qcaxfIBA0tpQTVp6gzPL0BJyKHA5H1J8H8+bNq/AvfMvLy1Pbtm21fv36sMcrVaqkcePG6fbbb6+wnjIzM3XWWWdFrRs5cqQee+yxCujo5GHK1B1D79CECRNKHKvR6nbVveSJUkeX3OXd570mRP533Ay5jzSnGVxrmc+U27Lttox0B+5Nt3ec23tNNyWz2PvYLdN0W+rc3nks9b7xpXyLhvUpBl8KfV/iGRzm7QvuNvwB3N5wb29wt2TIdWiLfv+kb9gzF4uqTa7W//z5RTmS0iRJ+39+Xvt/fi7quM6dO2vO93M813az5DU+EcHavI8AAAAAAAAAgOPbmAk9CdYGAAAAAAAAAAAAAAAAAABIhM2bN2vQoEFauHCh7TGVKlXSV199pc6dO6t9+/ZasmRJqfVNmjRRZmZmeVvFSSA7O1uvvfaaPvroI61Zs8Z22Jddbdq0UadOndSvXz917dpVDoej1PrjLVTb58iRI6patWqFrPXqq6/qzjvvtFW7detWNWrUSBMnTtQTTzyh33//XUVFRf7jTqdTl156qT7++GNVr149US0Dx4XFixfrz3/+s44ePRqxpn379vr666+Vnp5egZ0BAFB+WVlZateunf7444+Yx6akpOjjjz9W7969E9AZgNJcdNFFWrZsma3aKlWq6EjOkdKLSvlbvYkK1C71rxKXNTOytCnLGEQZKRSTcG2gYiQnJ8vlcpVa8+677+qGG25IeC+vvPKKHn74YWVnZ9sO/x89erTGjBmT4M48/v73v2v8+PFR637++We1bdu2Ajo6eeTk5iijboby8vKC9idVztCZA+fLWal2lBniHa4drjZKuLZ/n+nd53vsDuz3BmQHwrLd3rGWAG1/uLZpCe02veHbkYO1A49Dr4EOy703UNswPI9lSN4QbRkOyXB4g7Y9IdzZv07RvoWPRzhvsTGS0lSn4xhVb3mj3EW52vL+n1ScfyDquJmzZqpHjx4VEqot8R4CAAAAAAAAAI53Yyb0VOl/oh0AAAAAAAAAAAAAAAAAAABl0qRJE82bN0+333677TFHjx5Vr1699PPPP+v888+PWr979+7ytIiTSHp6uh544AEtW7ZMBQUF2rt3r77//nutXbtWR48e1W+//aYGDRqUef4VK1bo5Zdf1p///GclJSWpbt26+utf/xo2wPt4DdWWpFGjRpVrvMvl0pgxY9SnTx+NHDmy1ADzZ5991taco0ePVqNGjSR5zt1vv/2mwsJCrV27VuPHj9eGDRvkcrn07bffEqqNU0KHDh2Uk5OjGTNmqHfv3qpRo4aSkpJUq1YttWnTRq+88ooWL15MqDYA4ISUkZGhrVu36tprr415bGFhoa655hrdd999CegMQCSZmZm2Q7Ul6cYbbyy9oIzZ2GUK1TZN/80TmRlyM7w377a13tatRIindWkz6FbKEyvxPMM910j77bAbyAvAE6wdzc6dO+O23k8//aRzzz1X1atXV+/evbVu3TodOnRILVq00F133aXDhw/H9N/wY489FtMXXZbHjBkzotZUrlyZUO0y+OP3P0qEaktSve4TbIRqK/ylyReQ7P33KbbA5Ei1RuA+aD7Dss8I3ieHN7TaG17tr3V4jnlvhiXcWoZTklOGnJ4gbG8gtmE4LWOc3lukbUdg23B6QrMdTskwZMgXoB05VNuQQ4V718RwzkpnuvK1Z/6D2vphJ6nYpZoX3mtr3IgRI0r8TEhUqDYAAAAAAAAA4MRgmPyOMAAAAAAAAAAAAAAAAAAAQEJNnDhRt9xyi+36WrVq6c4779TYsWOj1hYVFSkpKak87eEU4Xa7deutt8Y19Do9PV1Tp07VFVdcIUm65ZZbNHHixLjNH281a9bU/v37Yx63bds23XPPPZo1a5aKior8+1NTU3XHHXfo2WefLfHfYXJyslwuV6nznnbaaTp06FDM/QAAAODE9+KLL2r48OFyu90xj73ooov0ww8/KC0tLQGdAbDq3r27vvvuO1u1TqdTh7MPq3LlyuELovxt3kjB0TEFSof7K8OG9XAF/JVif3hppMNhAjBNhc0tDReWWdYAzdhCVIFTU82aNXXw4MFSa+69916NGzeuTPO7XC5NmTJFubm5uuiii9ShQ4dSv7iuLOrVqxfX8O9wcnJylJ6eHvVn6qWXXqq5c+cmtJeT0bJly3TRRReV2N/4r0uUUr2pvUlMM3wetu81M4xSXj8z5D50v3XbLLlt+q7dJb+Iwr9fpiS3ZLq9bbm926ZMeR/L7e3RbZnHu98/t0rObfr2GYF7Q/JcQY2Q7UB4diBU2ygRqi3Doe3TrlfB3tURzlnZOZKrqtF187T982tUlLMjav3kyZN13fXXyfcMEon3DgAAAAAAAABwfBszoaccx7oJAAAAAAAAAAAAAAAAAACAk93gwYP1f//3f7br9+/fr+eff95W7YIFC8raFk4xDodDEydO1Ndff60qVarEZc7s7Gz16NFDTz755HEfqi1JBw4c0Pr162Ma88wzz+jMM8/UtGnTgkK1JamgoEAvvPCC6tatGxSQvWfPnqih2pLnZwMAAABOTcOGDdOSJUtUrVq1mMf+/PPPqlevntasWZOAzgBYzZ8/33btxEkTyxSqbXp/2d0feQFviKjlZsqUaQZupc5gmmW6hZkoOEjU10/IOkF82Z9hzoGdfXZUSKg4cIKL+DPMYu/evTHP+/HHH6t169ZKS0vT//7v/+q2227ThRdeGPdQbUnatWuXli9fHvd5rV599VVbP1OGDBmS0D5OVmeccUbYQOM/vrhGhQc32JvEMMJfe/1f/mCWEppshNyH7rduG2G3AwHWRkidddvhvfmOWkOtPTfDcHjDrh2W+iQZcsowrMcNz7Z3jGE4g+8tAdmeNZwy5AzMaTgkwykjQqi2ZMiVsyvC+Sofd1GOfp/6Z6W3GGSrftSoUSoqKkp4qDYAAAAAAAAA4MRAsDYAAAAAAAAAAAAAAAAAAEAFGDZsmP7973/brs/JybFVN2fOnLK2hFPU5Zdfrj179ujiiy+O25wjRoyIOVTb6XRqwYIFKioqUnFxcVAoV3FxsZ544gmlp6fHrUefc889V4MHD7YVfP3jjz/qX//6V9S6gwcPqlatWvr666+VnZ1tu5fhw4fbrgUAAMDJp23bttq5c6dat24d89hDhw6pTZs2mjBhQgI6A+DjdDpt1RmGoUGDIgRCRgnVDrfPdni0P8Ba8gV1+nKtPZmvwUnb1mOm6Y++9sxgGPZvEeeMHLRt+kK2/btDArZ9x0KmCHc+CNcGEqNq1apRa/bt2xfTnHfffbcGDBigVatWqbi4uKytxSTRXz7y4IMPRq1xOp26/vrrE9rHyap27drq1q1bif2u3N3a8mFHbZ16qbI3fSxXbpSg50jB2YkO1zYih2sbQWN8xzzh1aHh2r6AayMoYNtpCdlOkif82hm4+Y6H3IIDti2B2vLOKYe37cAxa6i2IUPugsMRzlVA+mll+zy/uOCw9i99ylZtZmamJk2cVKZ1AAAAAAAAAAAnH4K1AQAAAAAAAAAAAAAAAAAAKsiIESP0wAMPxHXOpUuXxnU+nBoqV66shQsXaty4cbZDwuKpf//+crlc6tixo5KSkuRwBP+xZofDoYceekgHDx7UuHHjVLt27YhzGYahAQMG6IcffrC1ttvt1qRJk1S9enW9+eabEesOHDigK664wnboltvtVo8ePXTaaaepXr16tsbs2LHDVh0AAABOXlWrVtWKFSs0dOjQmMcWFxdr6NChGjhwoNxudwK6A9C7d29bdaZpavbs2WEOlDKmjOHQvvWCg6qNkkHVnt3+YGp/vfUmBX3Rle1byK/AnIYlrDu4H8OzWLkCtkO3y3IOCdcGIqtevXrUmoMHD9qe75VXXtHLL79cnpbK5NChQwmbe+7cubbqmjVrVuIzT9j39NNPKzk5Oeyxgn2rtevb25X5znnaMrmddn9/rwoPbowwkxH+WhwUrh2pC7vh2qH7rOHa1u1w4dqOiOHaQeHXcsgwDG8QeCAMOxCEbQ3Edpa4BWqcgfGGJTjb8B0PDvI2fKHaxUUy3UWRTpTfm5Pe0Acff6BKldKi1pbH2LFjlZeXF/G471yV9wYAAAAAAAAAOP7xuzEAAAAAAAAAAAAAAAAAAAAVxDAMPfXUU2UKTItkw4YNcZsLp557771XGzZsUMOGDStszf79+2vq1Km2ah0Oh+69917t3btXv//+u8aPH6+bbrpJHTt21K233qoZM2aosLBQU6ZMUatWrZSUlGS7j9zcXA0ZMkRnnXWWVq1aFXTM7XarXbt2Onr0aEzPzTreji1btpRpfgAAAJx8xo8fr6lTp0YMECzN1KlTdeGFFyagK+DUZpqmXnrpJdvBis//5/mQCUqZO8xBO0HR1kBtf/60aQmLDgnS9u0vLSTbzxK2Havw8xqWoO3AWtaAbWvIdsSAbes6Ec5bWfoFUJKdYO3Dhw/bmis7O1v33ntveVsqE7s9xsrtduu6666zVTtw4MCE9HCqaNu2rT799FOlpqaWWld4eLMO//qutk7prMMbPghb48rdqbwdCyWzOPiAP1xb5QzXDlcTCNOOHK7tG+OL/AiEWfsfGw4Z/nBtTzC2YXhCtj3B2M5ASHZQ4HbIzVpn+IK6AzdfH561DPlCtn1952cti3SCgnTu3FnXXHONtmzfqvYd2tsaUxa7du3Ss88+G/YYgdgAAAAAAAAAcGohWBsAAAAAAAAAAAAAAAAAAKACGYahV155RTfccENc5tu9e3dc5sGpq2nTptq2bZsGDx6c8LX69etnO1Q71Omnn66hQ4fq7bff1oIFC/TGG2+oV69e/jDt9PR03XLLLTHPm5mZqTZt2qh3797KycmRJF1//fXavHlzmfqMxe+//57wNQAAAHDi6N+/vzZt2qSMjIyYx65atUoulysBXQGnJl/wct26ddWzZ09bY37++WfvYJUpVNtWT96sSEO+IOrgOayB0RHDsyM3VmrftoUEZQeHbAf2+eJFrWHh1nElevM/LBlATrg2EB916tSJWnPkyBFbc915553H7L1Jr169EjLv6NGjtXfvXlu199xzT0J6OJX06tVL06dPV6VKlaLWmm6Xds8dpuxNn/j3FR35Qzu/vlmZ712gP764RpnvXajc378LHlgR4dpGpHBtyxjD6T3m8Nb7jju9YdvWgG3Pfl/AdlDItjeQO1yQtu8WCNMOBHYbcnrm9441JE+Nt6f83dGDtZOTk5V+2mmS4fms/vsfvtfHn3+s6jWiB/aXxWOPPaY//vgjaB+h2gAAAAAAAABw6iFYGwAAAAAAAAAAAAAAAAAAoII5HA5NmjRJffr0KfdceXl5hKeh3BwOh9566y2tXr1al156qVJSUuK+Rr9+/fTJJ59ELyyHF198UWlpaTGPM01TM2bMULVq1WQYRpnDv2OVl5dXIesAAADgxNGoUSNt375d3bt3j2mcaZr69ttvE9QVcGoJDVz+4osvbI07dOiQsrKySp87JADa8O4NxGxGyr42PdmcngYtYdUlg6b9wdThJoyQJW2W41eYyUru8odsS74n4gvZNqw1IQHbISeqRM+lbdtBuDYQzE6w9tGjR23NNXv27PK2UyY1atTQBRdcEPd5Dxw4oKefftpWbYsWLVS9emLChE813bt3108//aQePXpELzbd2vXdHTqS+YVkurVt6qXex8WSJFfODm2f9VflbvsmeFyiw7X9QdrW9azh2r5bIMjaF4jtGeMLyg4N2LYGYwcCs62B257HzqBjklPBgdre9b1h2/41/feGCvavi3Ri/E7zhmr7Q8EN6eqre2ln1g7dfc/dUcfHyu12a8iQIf5rOaHaAAAAAAAAAHBqIlgbAAAAAAAAAAAAAAAAAADgGEhKStKHH36oyy+/vNxzLViwIA4dAdJ5552nuXPnqqCgQFu3btVTTz2l7t27KyMjo1zz9u3bN+Gh2pKUkpKihx9+OOHrxMuNN954rFsAAADAcSgpKUnffPONHn/88ZgC4j777LMEdgWcGsIFLTscDs2dO9fW+Ouvuz7y3GFDtUNrQnKpzeA91v58wdTWY0GB2qaCJjSDdgTfAvnbkWvsjokYuB3Up/cMeAO2FRKwbQ3XLi38mnBtIL7+53/+J2pNfn5+1BqXy6X9+/fHoyVJoSL0GgAAIABJREFUnp/DN998s63a3r17x21dq759+9r+gst33303IT2cKkLf/5533nn68ssvtWHDBr300kv6y1/+olq1aoUfbBZr59c3a8NrdVRccCjMcbd2zxsus7ggdFHPFcQbrh3+LXgs4doh9YY1SFsh4drWWoflmGc7MKPDEn4dLmDbG8otZ8gtOITbM94a6u2b1xeIXTLgu/DwtnAnJEiDhg2CQrV9z8vhcOq5/zynjz/5WA5HfONNvv76a73++uuEagMAAAAAAADAKYxgbQAAAAAAAAAAAAAAAAAAgGMkNTVVn332mTp27FiueebMmROnjoCARo0a6cEHH9Q333yj3bt3a+/evWWap2/fvvr000/j3F1kI0aM0IABA477MI1q1aqpadOmx7oNAAAAHMdGjBih+fPnq3LlyrbqFy5cmOCOgJNbaQHLXbt2VWpqatQ55s2bp2uuvUZutzt47jCBz6EB1OEqwgVMh8ZWm6Z3jxEYZg3T9v0yQrbD/VLIFEE3M3ALnTt0ndC1SjACAdumqRIB26HPiXBtoGI0bNgwak1RUVHUmvz8/Lj9d2UYht5++239+uuvtuqLiopshX/HYu7cuZo/f76t2l69eqlt27ZxXf9UFO6z3bPPPlt33nmnpk6dqqysLM393t6XXoRy5e5W9oYpYdf0hWt7tsN2ZrkvLVDb9w0X4cK1HYEF/PukQPSHN9jaCNwb3jBszzxOf+C1YQRCtksGbQffDP8vy37fPDJk+AO1fes4/I+L86L/3kCz5s1CQrV9z9yz1fva3vrks0/i/rn9/fffr82bN8d1TgAAAAAAAADAiYNgbQAAAAAAAAAAAAAAAAAAgGOoSpUqmjlzpi644IIyz7F06dI4dgSEV7t2bU2cODGmMRUdqi1JDodDU6ZM0bp169SiRYsKXTsWl1122bFuAQAAACeATp06af369bZqCZQDyi5qAKwhtWzZ0tZcM6bPUIMGDbRjxw7P3GGDnn37PIGV4Vf3HjO9j32Bn96ASn/Yti+7M0zgdWAt37ZnvrDB2cHTlNxpydosbVxg7UAPJXoKecLhArZ9zzFiuLZpfUi4NhAPdoK1i4uLSz0+YcIENWvWLC79pKena/r06Ro0aJDS09Ntjfnggw/UoEEDFRYWxqUHSbr++utt1aWmpurDDz+M27qnutICmB0Oh7p26ardWbvL9Bnw7nnD5crNCrum/XDtaI99F2jLPu+ERlDMR4RwbfmCrX0B24Y3QNtXHRyOLZUM2vbfDIclkNtQUKC2P0RblvksF30ZchflhDsRQS648AJLqLavy8A5MQxDV199tSa+PVEOR/xiTnJzc9WjR4+oP5sAAAAAAAAAACcngrUBAAAAAAAAAAAAAAAAAACOserVq+urr75S8+bNyzR+48aNce4ICO/mm29Wr169bNX26dOnwkO1rZo3b65169bp/fffV7Vq1eI694033qjatWuXeXz16tX10UcfxbEjAAAAnMzuu+8+W3WlhQ8CiKzUQGVfpqSkPn372J4zKytLQ24bYiNUOyQEukTgtCWY2hI2bQ2cDg3UDn5s+kt8UddBQdxhE7Ut7Vlv4Z5GyNhwWdzWWO3QPoPWkj9P29uj6b0z/X37n7tlTKAdwrWB8mrcuHHUGtM0lZeXV2J/dna22rZtq6FDh2rnzp0xrWsYhh577DGZpqmvvvpKV1xxhe6//37t37/f/1nkhRdeaHu+AwcO6PLLL4+ph0hGjRqlPXv22Kp9/PHHVbVq1bisC49o72/r1qmrb7/7tkxh7n98cY1cubvDrmnKe00ySwvXNiyPFeFx6EU0sO0LvbbuD4Rre+uCQq4todiyhGL7j4UEbRvWkGxH0C0oUNuIsJZ37uLcLMl0l34yJXXt2iUoSjw0VNu3PWjQIP26/le1aBm/L8X87bff1K1bN8K1AQAAAAAAAOAUZJj8Li8AnFQuuOAC7dq1K2rdtGnT1L59+wroCAAAAAAAAAAAAAAAAIBdO3bsUOfOnbVly5aYxlWuXFm5ubkJ6goI5na7dcUVV+i7776LWNOnTx999tlnFdhV6dxut+666y5NmDBBbnf0EJDS3HLLLXrzzTclSc8995xef/117du3Tzk5OSoqKoo63uFwaNmyZWrTpk25+gAAAMCpISsrS/Xr17f1Pvbxxx/XiBEjKqAr4OQQ9a/XhgRp7tmzR/X+p57t8OWkpCQdyTmilJSUwJoy/XGavm3LQUvAdCA82rqeP1A7aJgZ9nEQ627DfoC0tc5OeL9hGCXWCurBsB4ySj62PDfDCD5mhswfqR8j5IUL3baDLyrAqcrlcik5OTlq3a+//hr0JZEbN27UhRdeGPNn1O3atVNubq5efvlldevWrdTa2bNnq2fPnjHN36pVKzmdTlWpUkX16tXTFVdcocGDB8vhcEQdO3fuXP3jH//Q8uXLba11+umn6/fff4+pP9gX7bp18NBB3TjoRs2cOTNof1pamu6++25NnjxZO3bsKDEuOb2xTr/2cyVXbRBxTcP7j/AtmDE8tl68zaD9pj+42v81GP7HAW5LE95jvmurZb5wbVqvuMFJ4YZlnxG8z3sFPbLpM+2eW/oX/RiGodyCHDkcTu8M4UO1g94nGNKuXbu0ft16ud1unXveufpq9ld6+OGHtXt3ycBzO6677jq9++67tn6OAQAAAAAAAABOfGMm9CRYGwBONg0bNgz7m7uhfvjhB3Xq1KkCOgIAAAAAAAAAAAAAAAAQi82bN6tTp07atWtXTOOKioqUlJSUoK6AkmbPnq077rhD27ZtU7Vq1dSqVSv16dNHN998s2rWrHms2wtr165d6tevnxYvXlym8eeee67WrFkT8XhhYaH+/ve/a/LkyTp69Kh/f1JSkk4//XRdcskluuOOO9SxY8cyrQ8AAIBTz+WXX65vv/02al316tW1f/9+W0GRADxiDdaWpFtvuVUTJ060vcao0aP06KOPevOigxOno4ZqW8cEBW1bBwXXBT0j0ztpmHl9276w0HBKOz1B+dlm6LHgME3PcTMkyNNSHy5gO2Qtz3DDksVpCeiMMmekeaMhXBunKofDEfXn45dffqkrr7xSknTgwAE1bNgw6LMwO2rVqqV9+/bZrs/Pz1elSpViWiOcJk2aaOHChcrIyAh73O12629/+5s++uijmOZdsmSJ2rVrV+7+EFm0fy9NmVq4cKF+/PFHuVwuNWzYUFdeeaUyMjI0Z84c9biih4qLi0uMS652hk6/dpqSq51e6ppGxHBtz+rB96H7fY/th2sHRlu/YMcXqG2WqA3MaViu7aYlyDpMoLZ/f+gt8M89C0bp8Np3Q59wkMqVK+tA9gHvCHuh2qG11u2PP/5Y999/f5nC6q+++mpNnTpVaWlpMY8FAAAAAAAAAJxYCNYGgJMQwdoAAAAAAAAAAAAAAADAiW/FihW64IILYhozb948denSJUEdASeXb775RoMGDVJWVpbtMXXr1lVmZqaqVq0atdbtdmvkyJHKzs7WoEGD1L59+/K0CwAAgFNUZmamzj777Ojhv5Jef/11DRkypAK6Ak4Opf53Zcl4zM/P14MPPKh58+YpMzNTubm5Ma1Tp04d7c7areBgzeih2mZoSGaJMM/guhKB2t7E7LAh3SUGBLVWeqJ2UK0Rfh7f+TNDQ7ZVMtzT8tz9wZuRwrW9xwJTGCXWCG6jfOHaBGvjVJWSkqKioqJSa9544w3deuutkqQ2bdpo5cqVMa8zYMAATZkyJaYxV111lb788suY1wqVmpqqtWvXqmnTpkH7XS6XWrdurXXr1sXc18yZM8vdF+wpyxdjSNInn3yiv17/V7lcrhLHkqo20BnXTlNytTNLjA9az3ot8xxV0IUv6F5htoPDtP1fPiHfddoXmm0q5MptGWuZw3fNt8xTcv3QQG1ZwrQVch/8dReSoT++GKD83UtUmjManaGNmRvjEqptNXv2bA0bNky//fZbqeuHuuyyy/T555/b+iwfAAAAAAAAAHDiOuGDtdevX2/7Q/Bu3bqpSpUqCe4IAI49grUBAAAAAAAAAAAAAACAk8Mrr7yiu+66y3b96NGjNWbMmAR2BJx8xowZo6eeekr5+fkRa2rUqKFHH31Uw4YNq8DOAAAAAKlDhw766aefotZlZGRo9+7dFdARcHKwG6otSU0aN9HWrVvLvJbT6VRhUUHw+qEbMYdqB9eUiN0sLUzbn/1Z8hyUCA6NxFoWEj5tKnx4pudhII3UXxNDwLZhzS01goM6CdcG4qdq1apRv0Rg7NixGjVqlJ544gk9/PDDMa/hcDi0d+9e1axZM6ZxbrdbTZs2LdfPZZ+WLVtq7dq1QfsGDRqk9957L6Z5UlJStH//fgJ8K1hZw7W/+OILDeg/IGx4fFKVejr9mmlKOa1JBYdrh163g8O1g2cIGRu6L8z1N+hLLUzTEqodHKgdPMzhH7Pl/Yvlyin976136dJF38z5xr8dj1Btq+3bt2vgwIFavHhxqXVWHTp00KxZs1SjRg3bYwAAAAAAAAAAJ5YxE3oq6Vg3UR7vvfeeHn/8cVu1mzZt0llnnZXgjgAAAAAAAAAAAAAAAAAAAOJj6NChmjRpkpYtW2ar3k7YGoBgjzzyiB555BEtXLhQb775pvbs2aPk5GQlJycrJSVFnTp10tChQ491mwAAADgFLV++3Pb/57366qsJ7ub/s3fn8U3U+f/AXzO9S+lBoVzFSgsFOUWwciOwgnKowPpVsAiCC64cooCi7q6oCyiCICjioghyH4r4s8ihoNynIocgh+UoR2kppZTemc/vj2SSSZo0kzZJW3w9a0xm5v35fN6ZhqYPQl4hunO4Eqo9ccLEMoe31qpVy2pyR0HXwhygLay2zXXQDrMTwA04COY2rSEsgZvCHKppPc5mEV2EKfhT0gRkC2HZNt4NzX23CSOVIDTbxuBNIVkvbh5v2i2p90eSzGtp17S+G8IqrNN2W8/9Y7g2/dUEBQU5Dda+cuUKTp06hX//+98uz+/r64sPP/zQ5VBtwBjIffbsWTz77LP48ssvXR6v9fvvv+PAgQNo3bo1li1bhtGjRyMrK8vleV588UWGapcD9We/Q9qsa41HH30U675ZhwH9ByA/3/qDL4puX8HF9X1Q7/Ek+IfWt/5wCPPzmtA8t5qP2ixarMBm26Ze8zwtGZ8ZNSWaD6UwPYsVX0Mzt2TnnEiaCSXZ5oBtoLZksyXBkJdefE4bTZs3tYxxc6g2ANSrVw+LFy9GmzZtcOvWLaf1ALB3715069YNmzdvRo0aNXSNISIiIiIiIiIiIqLKp1IHaxMRERERERERERERERERERERERER3al8fHzwySef4IEHHig5IMLk+PHjXuiK6M7Uvn17tG/fvrzbICIiIiIyS0xM1FV39913o3///h7uhujO4Eqo9unTpzFr1qwyrzlgwADz5CWGamv7EwKSZAmStgyxCc62Dc12tF9oxgrTQTsh3NpToDNX21IvhPV4NZDatLYleNvmXAg1eBPmsGy1FzUEu1g4trDUSwzXJnK74OBgpzVpaWlo3Lixrr+31rrrrruwfft2xMTElLY9yLKMxYsXY+TIkejQoUOp5wGAyZMn49ChQ0hNTS31HNOnTy9TD1R6pQ3X7tWrF9Z/ux6PP/Y48vLyrI4V5VxD2p7/oO7DS9VPh7C/pjYs2ipgW/uc7Eq4tnpMQBKSZpT1nVCPWJ517YVsl0SyuraNuDb2oR6TAMUAUWQdQG5Pu7btjGM8EKqtPgfHx8fj22+/RZ8+fZyG/6sOHz6MLl26YMuWLahbt66uMURERERERERERERUucjOS4iIiIiIiIiIiIiIiIiIiIiIiIiIqDzcf//9GDlypK7alJQUD3dDRERERERE3rBt2zb8/vvvumoXLlzo4W6IKj8hhEuh2gDw0dyPoChKmdaNjo7GtHenGXsoKVRb0gZNC23utWaIJghbaCYSAuYv8yHTftMxRSjmcyBMc6hf1ito9+u7aOewPaoI6zmNPSjm/oxXDnq305XV+TDngwtThrgwb9tTbLyL0eGuhgcTVWZVq1Z1WrN27VqX/1w8//zzSE5OLlOotlb79u3h6+tbpjk2bNhQqlBtWZZx991347XXXivT+lR2Tj/4QH1SstGjRw98l/QdgoKCih3LTv4ehvwbxpBpO2Ot1ix23F7gtb3j6m3728Z4ahmQZGMf6gUy1DhqbbVlvGyusVzkYvutx0o2YywVeelHi58AO7p26+rRUG3Vgw8+iM2bNyMsLExXXwBw4sQJdO7cGefOndM9hoiIiIiIiIiIiIgqDwZrExERERERERERERERERERERERERFVYFOnTtVdy2AAIiIiIiKiym/YsGG66po2bYquXbt6uBuiys1p8KuDTMdqkdXKtG6XLl2QfC4ZgYGBdkO1zWHfmjBogeKh2jbR1Jae7QZqG+e3hFpbrrW5otrwbCEUCChWayhC38US060Yw7vthGCXFLJtPlpCwLb57to5B7rCtW3OpRbDtYnsCw8Pd+t8a9asgRACn3zyCWTZvdEGISEhbp1Pj02bNqGwsBDJycku/d09eY7TcG0HunXrhg3fb7B7rOD6CXVy5+HagM3vE7bh2sVG29y22dbMbf+eaYOwLVHZkt15JX17JJjX1cZu51zZZ7cDLR8fH9SsVdPjodqq9u3bY+vWrS79rPrzzz/RqVMnnDp1SvcYIiIiIiIiIiIiIqocGKxNRERERERERERERERERERERERERFSBRUREYNasWbpqv/rqKw93Q0RERERERJ60du1a3R+atHTpUs82Q1TJlTZUGwA6d+5cprV//vln1IyqiRUrVmgaQrHsTHOP5nBobbkmcNuciq2GWVsHagtFDcVWzDXWYZ6WEGyYgq3NodvC+mIeYQr/1l60bPdbbhvXEUKx6sNuyLZtwDbUOU2jTD2qx2zPhzFcW3Icrm3zPWa4NpFz1aqV7YMFtN5++238/e9/d9t8tp5//nmPzW1P27Zt0aNHD7cHhFPZOQ3Xtn1aNOnSpQuioqKK7c/POKGdHMJQgNyrh5Bx+COk7/sv8lJ/gWTngzM0g2yui3Vsc1sbea0N15ZgCc027Ze042SrsVIJF8stGdpgbuOVuopmPyTkpR1x0L9FaGio10K1Vffddx/27NmDunXrOp1LlZKSglatWmHDBvth6kRERERERERERERUOfFVGyIiIiIiIiIiIiIiIiIiIiIiIiKiCm7s2LG6Ak3Wrl3rhW6IiIiIiIjIU0aPHq2rrm3btrj33ns93A3RHcxJpmOH9h3KvERGRgYSn05E+3btkXM7x7ymNojadMMUBm0Zq4meNu+BsIRR2wZqG8OyjUHWimUP1JBrxSpIW63XBlwrxS6WFFLLRT2mCO2c1kHa5sBtaEK07YRsq8cUoVgCttVzo72fQjvO9rxowrThIFzbBsO1iRwrKCjQ/QEfzrRo0QL//ve/3TKXI9OmTcOiRYvg6+vr0XUAoEmTJtizZ4/H16HScxquDdgN1+7bt2+xfbnXDiEn5WekH3gXF799HKcXxuLCup5I2zMZ13+ZjfNf98CfyxNQdPuy9dxlCte2uZa0+4yh144DtrWB2drgbNttNe3acm01r3pMkgFJQmHmWQe9W9SqXcs0zDuh2qrGjRtjx44dqF+/vq56AMjJyUHv3r0xatQopKSk6B5HRERERERERERERBUXg7WJiIiIiIiIiIiIiIiIiIiIiIiIiCo4WZYxefJkp3V79+7FxYsXPd8QERERERERud38+fORmprqtE6SJCxfvtwLHRFVTmqws0PO8hoF4O/vj5iYGLf0s3/ffvTs2dPSl2QJczbHYgvTwkCx4GhYBWBbcqbV4GztCMsMiim0WlgCu02DLefHOgRbuPBlFZJt6kkN7bYODi8pZNs6tts6YBvmeyIAY8inaV7JzjkyHpK8Gq7NgG26UxQUFGD27Nlo3rw5goKCcPTo0TLPGRAQgG3btrmhO+eGDBmCkydPombNmh5bIyQkhKHalYQkSc6DmW1+fDdr3qxYSdYfq3Dx//XH9YPvI+fSDoiivGI1hVnncGXLP6zXK/bUYB2O7aBrmxptuLZsCrq27LMbsG13esn6pvli3C9J2kBtbeC2ZZxVcLgD8Q3jvR6qrapfvz62b9+ORo0auTRu3rx5iIuLw+jRo3Hp0iWXxhIRERERERERERFRxcJgbSIiIiIiIiIiIiIiIiIiIiIiIiKiSqB///666r7++msPd0JERERERETupigKJk2apKv2b3/7G+rXr+/hjogqJ6dhxzpCtVVr1651OeDRkX1796GgoMA67FkImwBOyRIYrQnDNgdqm1u0hFObw7O1odzmYGvz/yCEJmgblmBqYwC38aII43EF1heDUGAQirbS+CUUKMJgU23dkyW42zrE2xj4rQ3YtulLPSYs98l4Xox19sO1LXN5I1ybqDLLy8vDzJkz0axZMwQFBeGll17CsWPHoCiKW+ZfvHgxqlWr5pa59IiLi0NKSgqWLFmCl156CYmJiW6bOzIyEgcOHEBoaKjb5iTP0xWubfqx37x581Kvk3/9GADhZD3JwW11W/v8oz7L2Y7Rhmsb96kB2xJk6xp7F9NxyxhHgdrW/SkFt0q6+wCAVve1KpdQbVV0dDS2b9+Oli1bujSuoKAAH3/8MeLi4vDMM89g7969pVqfiIiIiIiIiIiIiMoXg7WJiIiIiIiIiIiIiIiIiIiIiIiIiCqBunXrol27dk7rvvrqKy90Q0RERERERO40depU3Lx502mdLMtYunSpFzoiqnzcGaoNAK1bt8aIkSPK1JNKURRMGD9B06OwidEU1kHRkmavmsOtaMOltYHaali1Yg6uFqbgakUbcq0J0la/1LBrqxqhuSiKKQDceFsoirqpCdHWzKPOaxO0LUwB34qw3LbcBwXamGxtL7Dqx/QtMt1HCO0o0zkSxpPnrXBtp485ogokLy8PM2bMQNOmTVGlShVMmDABx48fd1uYNmAMxn333Xfx5JNPum1OvXx9fZGYmIgPPvgAkydPLvN8wcHBWLRoEdLT09G4ceOyN0hepyuoWQDNmjUr9RpKYQ6U/Czzeo7XdBaurb1d0nNL8YBt2IZr677AOlDbqi0JSsEtCKWohF6MOnXuZHU3tCHalhDvkpX1g0yioqKwbds2tG3b1uWx+fn5WLJkCdq1a4fmzZtj0qRJ2LFjB4qKnN93IiIiIiIiIiIiIip/DNYmIiIiIiIiIiIiIiIiIiIiIiIiIqok/v73vzut2bNnD3Jzc73QDREREREREblDUVERpk6dqqt2wIABiIqK8nBHRJWPu0O1VZ/M+wSbNm1CWFhYqfqynWvwoMHIy7P+exs1zNkc6iw0gdJWNZZAast+WIVVG8cpmtBtaMZoQrSFJajbGIxtuSjaiyYi23wxHbMK4Fa/FOPcimkdtV4N2YamD0sAuLFW7V97vxShmM+H5Z5Ac++Lh5IbzwXDtYkAY5j29OnT0aRJE1SpUgUTJ07E77//7tYwbZWfnx/Wr1+PV1991e1zu2rr1q2lHivLMr7//nvcvn0bQ4YMcWNXVB70BDZH1YhC165dSze/TwCEsP7zVHK4tqS5XdIxyX6NpAnEtimRdHxpmrRe2uqG8fr2pd0O7oe1dm3bOQzV1qOsodqqiIgIbN68udTfSwA4duwY3nvvPXTu3BlRUVEYNGgQli1bhuvXr7ulRyIiIiIiIiIiIiJyPwZrExERERERERERERERERERERERERFVEgMGDHBaU1RUhEOHDnmhGyIiIiIiInKHiRMn6vqAJF9fXyxcuNALHRFVLp4K1Vb97aG/4VraNdSsWdOlvuxZtWoV6sfEwmBQTEsXD9U2Bk+b2hKmY0INwbbEU6vh1uqdUAOlfWU/BPgGINivCkL8Q1DVPxRhAeEID4hAtcBqpksEwgMjEOofhqr+VRHsFwx/H3/IkgxLwLWwCtw2BodaLpaobTVs27RlrhUQimIO0FagWIVsq2HgtgHb6lhYurAEhwvLtjCdL6vzp54NPeHaVjcZrk13jpycHEybNg2NGzdGcHAwXn31VZw4ccIjYdqqyMhInDhxAn379vXYGq5IS0sr1bjAwECcPHkSDz/8sJs7ovKkJ7h5y5Yt+PDDDxEcHGzeFxAQgE6dOmHSpEl4efzLdsdFtBgBn4AI7WdD6FjTUbi27T4J9kO27e03hW47Wtd8zDZc297cxuu8qwdKuA9GAQEB8A/wN40ov1BtVdWqVZGUlITevXuXea4bN25gxYoVSExMRFRUFDp27Ihp06bhyJEjfN4nIiIiIiIiIiIiqkB8y7sBIiIiIiIiIiIiIiIiIiIiIiIiIiLSJyYmRlfd3r170bFjRw93Q0RERERERGWVl5eHefPm6aodNmwYQkJCPNwRUeXi6VBtNWDZ19cXTw18Ch/O/lB/cw5cT7+OhZ8vxPB/DLdaQxuqbYqPtuxTK03B0pIxLRqSLMFX8oWv7Adf2dcUjF0y9ZTIDs6NIhQUGApQYMhHviEfBmEwH7M63QKmUE5hmtd00BSSqYZbS0IY9ymmY0JASMIUuikBQu3JOJcwzSlZzSrMFWpgtrq+eX7TeVLDPIUwnidjuLZk2rZc2z421DpH286Y5yUqBzk5OZg9ezYWL16M06dPey30VZIkdO3aFUlJSQgMDPTKmnoUFha6PKZx48b46aef3PIhClTxqD//HZFlGWPGjEHv3r2xes1qtG/fHgkJCQgMDIQQAmGhYcXH+IeiWqsXLWHW6qdiSHrWVJ8/1ecNYecYUPwXGds6bYl5YesnbEmzhgQA9n5XKB72XZBxwkHvFpGRkaZR5R+qrQoKCsLXX3+NwYMHY/Xq1W6ZU1EU7Nq1C7t27cLrr7+OevXqoXfv3ujduze6detmFchORERERETSv6lnAAAgAElEQVRERERERN7l/BVyIiIiIiIiIiIiIiIiIiIiIiIiIiKqMEaOHOm0Zs+ePV7ohIiIiIiIiMpq5MiRKCgocFoXEBCAuXPneqEjosrDW6Ha6lTRdaN19aXHu9PetV7DKlQbdkK1YQ6YliDBT/ZDFf8qCPUPQ7BfFfj7+OsK1dZDlmQE+gYiNCAMNYKjUC0wEkG+QQCModuKYrwIKBDCAEABhAJFKBAQUITxYuxcQMB4TIGAMNUIYfz+mUaYxwnNxTiHYj5LxnkVCEUxB4YKYTo/wrKa9vumPZ+SqR6S48eOdqy9bWe8FWZMBADZ2dl455130KhRI4SEhOCNN97AqVOnPP449PPzQ2xsLJ5++mmcP38eP/74Y4UK1QaAV199FaGhobpqGzZsiO+++w4nTpxgqPYdTk+Qc2xsLCa9OgmdO3c2P6537dqF7OzsYrXV7h0Nn4AI7QLGa6tM65LWlBzctret7pMc1Eo6Sp2Nte6nMCvZftsa9e6qV6FCtVX+/v5YsWIF3n//fVSpUsXt81+8eBHz589H3759ERkZiV69emHevHk4f/6829ciIiIiIiIiIiIiopIxWJuIiIiIiIiIiIiIiIiIiIiIiIiIqBJp166d05o9e/YwyIeIiIiIiKiCy8jIwLJly3TVjhs3Dv7+/h7uiKjy8GSotm04szrVhg0bdPWmx8ULF2FQDKYFjesZDArOnDmDrKysYqHailAgQUKAbyCqBlRFkG8wfGU/t/VTEn8ff4QFhKNmlVoICwiHj+wDBYo5QNugKDAIYQ6+VoTBeFFMgdrCdE7NwduK+SIU4zwGoZgDtoWdgG1LrDjMNZZ9lnBty7bl7OkK17a6yXBtqriys7Px1ltvoWHDhggNDcV//vMfj4dpS5KEBg0a4PHHH8cff/yBgoICnD17FkuXLkW9evU8tm5ZBAYGYvPmzU7De2fNmoVTp06hd+/eXuqMypskSfpCnS1PM7h06VKxwz4B4Yho8by9BYqNL3lNR8HW9ra19fZCsh3V6Vm3eMh3UU5aCfMbNW3SVDOqYoRqq2RZxoQJE5CcnIyJEyciODjYI+vk5eXh+++/x6hRo3D33XejWbNmePXVV7Fjxw4UFRV5ZE0iIiIiIiIiIiIismCwNhERERERERERERERERERERERERFRJdK2bVunNVeuXMGFCxe80A0RERERERGV1tChQ2EwGJzWValSBVOnTvVCR0SVgydDtR1NJSBw6NAh/QN1eKz3Y4AQ2LdvHzo80BGhQaFo2aQl6kbVxRP9/w9Xr141h0EH+Qahqn9VBPgE6A6udDcJEqr4VUHNKrUQGRRpCdjWfglFE4itbhuM1zCGZAtLPLYxSlsogBrMDU3ANiyh2sZx6n5t+Lkw/Vc8XNvq2lm4ts0pdUe4tjcvdGfLysrC5MmT0aBBA4SGhmLy5Mk4c+aMx8O0GzZsiLfffhtZWVk4ffo01q1bh/j4eI+t6W4PPPAA3njjDbshvq1bt8apU6cwbty4cuiMKgK94c5CEXht0mvF9gfX6wbZr4qjya0DtnWtWVK4tr2AbNuA7ZKCtEuqdRzmrRTmlNCv0f33328aVbFCtbVq1KiB6dOnIzk5GePHj0dQUJBH1zt+/DimT5+Ozp07IyoqCgMHDsTSpUuRnp7u0XWJiIiIiIiIiIiI/qp8y7sBIiIiIiIiIiIiIiIiIiIiIiIiIiLSLz4+HtWqVUNGRkaJdXv27EFMTIyXuiIiIiIiIiJXXLp0Cd99952u2smTJ0OWZQ93RFQ5eDJU2zY8WZ3KoBhw/NjvyMrKctqfK37Y8gPCqoSjoKDAar+iKPg+6Xu0abEbH8/7GIMGDiqXIMqSBPkGI8g3GNkF2cjMz4RBMVhniEoSJEgQQhjDNgUgSWqotWS6PxIk4wEIAJIQgJCMgdcQkMxzwDyxJKs3jXPLkun7JCQISRjnFOqcwrSCsJ5HEpbeJMn8mJIkY58w3w9hFRRqu03kSVlZWXj//fexfPlyJCcneyVAXQ3THjx4MMaNG4eQkBCPr+lp77zzDt58803s2rULGzduREpKCkaOHImOHTuWd2tUAajPrSX9+ZIkCZGRkTh37pzVfv+wWD0LGD/Zwfz8A6vnHTsDYPVEVOyXFsnBPj2c1VkfL8g8a2et4rp261qhQ7W1oqKiMGPGDEycOBHTp0/HvHnzkJeX59E1b9y4gZUrV2LlypWQZRlt27ZFkyZN0KFDB7Rt2xbR0dF3xM9aIiIiIiIiIiIiovLEYG0iIiIiIiIiIiIiIiIiIiIiIiIiokpEkiS0bdsWGzZsKLFuz549eOqpp7zUFREREREREbli0KBBukIyq1WrhgkTJnihI6KKz9uh2nl5eXjllVexcOFC5OTk6OrRVbah2qr+/ftj7ty5qFOnjkfWdZcQ/xAE+wXjRl4GbhVkmcI1jd8IyRSOrQ22VsM3JSGMQdySbNpvHbAtSbIplFtANqVpCwCyUCNHjTWKtkZHuLbK0pOwBGoDxR5DDNcmb8rMzMSMGTOwfPlynDt3zqth2kOGDMG4ceMQHBzs8TW9zdfXF126dEGXLl3KuxWqoEoOuwaaN2+OQ4cOWe3LSz+id3KYP9nBlJldcqC3NjzbWZB2SQHdetmvzbm0y/lISUJ8w3h9q1SgDwipWbMmZs6ciUmTJmHZsmX47rvvsH37dhQWFnp0XUVRsHv3buzevRufffaZeX94eDiio6NRr149REdH273N8G0iIiIiIiIiIiIixxisTURERERERERERERERERERERERERUyegN1iYiIiIiIqKK5+TJk9ixY4eu2hkzZni4G6LKwZOh2vamWrFiJYYMGYKioiL9A90gIiIC8+bNq1QfliZLMiKDqiPYrwrSctNQpBRBEsbzKAk1aFuCZAoTNQZdG49JUEyxoRIkyJaAbaGYtiQokgLJ9KWYQ7hlQCjGAG4AilBrZIfh2irT7mLh2uaQbcAcfmq8yXBt8pzMzEy89957WLlyJc6fP++1MO34+HgMGTIEL7744h0Zpk3kqpLCtXv27IlFixZZ7Su4ccqVya3DtQFzwLbjcG21uKQgbcnBfqcNOT2Wn/ar01n0hj1XpFBtrRo1amDcuHEYN24cbt26hS1btiApKQkbNmzA1atXvdZHZmYmMjMzcezYMYc1YWFhDsO34+LiEBsbW2HPMxEREREREREREZGnMVj7DqQoCo4ePYoDBw7gyJEjOHPmDC5fvozr16/j9u3bUBQFPj4+CA4ORrVq1VCnTh3ExcWhWbNmSEhIQMuWLeHj41Ped8Oh3Nxc7Nq1C7t378aRI0eQnJyMq1evIicnB0II+Pn5oWrVqoiKikJMTAwaN26MNm3aoFOnTggPDy/v9ktNCIGTJ09i3759+O2333DmzBlcunQJ6enpuH37NgwGA2RZRnBwMCIiIlC7dm3ExcWhSZMmuP/++9G6dWv4+fmV990otdOnT2Pbtm3Yv38//vjjD6SkpODmzZtQFAV+fn6oVq0a6tWrh3vuuQcJCQno3r076tSpU95tl8hgMODgwYPYsWMHfv31V/Of1ezsbAgh4Ovri5CQEFSvXh3R0dGIj4/Hvffei06dOqFevXrl3b4u6enpOH36NJKTk5GSkoKrV6/i+vXruHXrFnJycsz/sEyWZQQGBiI4OBjh4eGoXr066tSpg5iYGMTHxyM2NrZC/1wiIiIiIiIiIiIiIiIiIiIiIvK2du3aOa359ddfkZubi6CgIC90RERERERERHoNGjRIV3BmnTp18Oyzz3qhI6KKzZOh2sLmoARg27afkJiYWKaAW9knEIohz6UxCQkJWL16NWJiYkq9bnkK8g1CdEg0Um9fRU5hDoz5jpIpTBuAkCBMQduyJvBaDamWYTAHbMsSoKgB1ooEIRkDtWVJBmAM3lbDtU3ppACEMWzbQbi2yhimrW4UD9cGioeAMlyb3CkjIwPTp0/HypUrceHCBa+EacuyjEaNGmHIkCEYM2YMw7SJ7HAUdN20adNi+wqzzkMU5UHyDdQ7uSVcGzBnZpcU6A3TR0843tbutyVKOOZoLcvt/Bt/OB1Rq1Yt57NWkrDnqlWron///ujfvz8URcGvv/6KpKQkJCUl4cCBA175OV2Smzdv4ubNmzh+/Ljd43Xr1kWvXr3Qu3dvdO/eXXfoOREREREREREREdGdQBLl/be4ZfCvf/0LU6ZM0VV7+vRpNGjQwMMdlZ+ioiJs3rwZq1atQlJSEq5fv17quSIiItC7d28kJibioYcegizLbuy0dBRFwcaNG7Fo0SIkJSUhJyfH5Tl8fHzw4IMPIjExEU888QSqVKlidfz8+fM4ceKE03k6depUbKynKIqCbdu2YeXKlfjuu+/K9OmmVatWxcMPP4xBgwahd+/eHgnZLiwsxI8//qirtnv37k57SEtLw+eff44lS5bg999/d7mfDh064Pnnn8eTTz5ZoULFf/31VyxYsABr1qxBenp6qeZo3rw5nnzySTzzzDPFQrajo6Nx6dIlp3Ps2LEDHTt2LNX6toQQOHPmDA4ePIhDhw7h8OHDOHLkCNLS0twyf3BwMNq0aYNu3brhscceQ8uWLSvNi6lERERERERERERERERERERERJ6QlZWF8PBwp2/md+e/EyIiIiIiIqKy27t3r64PSwKAb7/9Fn379vVwR0QVm7dDtQHg7rvr48KFC057K4lvSG0E1kxA9tn1uuqHDx+OTz75pEK9D64sruddR0buddM5NQZpG8+wBFkyhltDko17TMdMW5AkmAO0JUl7RDZtS5Ak2RzJLUnGYG3ztuk41FrAFLwNcxi2NhRbnVOocwl1v2QOPjXX2jzgKkq4Nt9rV/Glp6dj+vTpWLVqFS5evOi1MO3GjRvj2WefxejRoxEYqDMAmIis/ozm5+ejSpUqUBTFqubu//sZAZHNSjO59bZUfE0HAx3cLgvb5w/j9p9fNkdRTsm5Bj169sDG7zc6nvkOeW66du0avv/+eyQlJWHTpk3Iysoq75ZK5O/vjy5duqB3797o1asXGjZsWN4tEREREREREREREXnMW58+wmDtyi47Oxvz58/HnDlzcPHiRbfP36BBA7z++usYPHgwfH193T6/M0VFRVi6dCmmTZuGU6dOuW3esLAwPPfcc3j55ZdRp04dAMCYMWPw0UcfOR3rjcdSXl4eFi5ciFmzZuHMmTNunz86OhqvvPIKRowYgYCAALfNm5mZiYiICF21N27cQHh4uN1j165dw9SpU/Hpp58iLy+vzH3FxcVh9uzZ6NOnT5nnKoudO3fizTffxNatW902pyzLePzxxzFhwgTzP6r0RrB2UVERDhw4gJ9++gk7d+7E3r17kZGRUaq5SqN58+YYPXo0hgwZ4tbHMBERERERERERERERERERERFRZdK8eXMcO3asxJr3338fEyZM8FJHRERERERE5EyjRo10vU8qLi7OI+8rIqpsvB2s/c0369G/f39dvZWkatxjqP3Qp7i04WncvvCjwzpZlvHuu+9i4sSJZV6zorlVkIWrt69ACBQL1jaGZqth2KbbkmwJxoZkCteG5pglSNscvG2cETCFcUuavZJsCdtmsDaVh/T0dLz77rtYvXq1R94Dbo8apj1s2DCMGjWKYdpEZaD9HaRRo0Y4ffq01fE6D32Gqg36lXZy6+1ShWvb23aF5OA2cHpBXQhDQYmjX3nlFbz77rv2Z75Dn5cKCwuxc+dOJCUlISkpCSdPnizvlpxq2LChOWS7c+fOfF8+ERERERERERER3VHe+vQRyOXdBJWOoihYsGAB4uLiMHHiRI+9oHrmzBkMGzYM999/Pw4dOuSRNRzZvn07WrVqhWeffdatodoAcPPmTcycOROxsbEYP348MjIysHv3breuURpCCKxcuRLx8fEYNWqUx/7xW0pKCsaOHYsWLVrg559/9sgapVFUVIRZs2ahYcOG+PDDD90Sqg0AZ8+eRd++fTF8+HDk5ua6ZU5XXLp0CU888QQ6derk1lBtwPiz4Ouvv0b79u3Ro0cPHDhwwK3zO7J27Vq0b98er7/+OjZs2ODVUG0AOHr0KEaOHIn4+HisWrXKK5/OTkRERERERERERERERERERERU0bRr185pzZ49e7zQCREREREREemxYcMG3e+TWrRokWebIaoEvB2qDQBz5sxx2pczVWIeQu2HPgUA1O21FH5V69mt8/X1xaJFi+7IUG0AqOofiroh0QCAIkWBIgymi2K8KMZrg3nbdAwCAsb9AgLCdFyYtwUUoUD9LgooAGA6btkrFGGsNx401sD6WiUgIMH0mLPNGRXWdbbjiLSuXbuGl19+GfXq1UONGjUwc+ZMj4dqy7KMpk2b4oMPPkBubi6OHz+O8ePHM1SbqIy04dD33HNPseP5N04X2+fC5OYPfQAA01OXjkBq2+OS5uJ0UQf1NmOVAqeh2gDQoUMH+6vcoaHaAODn54euXbtixowZOHHiBM6ePYs5c+agZ8+e8Pf3L+/27Dp9+jRmz56NHj16IDIyEv369cOCBQtw6dKl8m6NiIiIiIiIiIiIyC0YrF0J/fnnn+jcuTNGjBiBa9eueWXNw4cPo23btpgxY4bHA2zz8/Px8ssvo0uXLjh27JjH1/rggw/QsGFD/Pbbbx5dy5krV66gV69eGDhwoNc+efrUqVPo2rUr3njjDRgMBq+s6cixY8eQkJCAl19+GVlZWR5ZY+HChejevTtu3LjhkfntWblyJZo2bYq1a9d6fK0tW7YgISEBV65c8fhaFcWFCxfw1FNPoV+/frh+/Xp5t0NERERERERERERERERERERE5FV6g7X5wfVEREREREQVw8iRI3XVtWzZEh07dvRwN0QVW3mEagsAZ86ccdZaiUJieqLuI0s0MwrUH7gDPgFhVnV+fn5YsWIFBg8eXKb1KrpgvyqIDq1nDMpWDFAUgyVkG6bAbBhDtbUB2wZT6LYiDDAIAaGYQrXVLyFgUBRLmLbttQvh2kKYLjbh2kIIS9A2w7WpBKmpqRg3bhzq1auHmjVrYtasWUhJSfHomrIso1mzZpg1axZyc3Nx7NgxvPTSSxU22JWospIkCZIkoXHjxsWOFdz4wx0LWG8LQDJ9lTAI9sO0bYOzHQVplzQHkHt1v67Wu3TpUryzOzhU257Y2FiMGTMGGzduREZGBtavX48RI0agbt265d2aXbdv38Y333yDESNGIDo6GnFxcXjjjTewe/fucs+aICIiIiIiIiIiIiotBmtXMt988w1atWqFXbt2eX3toqIiTJw4EcOHD0dRUZFH1khNTcWDDz6IWbNmeWR+RzIyMsr1L/u3bt2Kli1bYuPGjV5fWwiBqVOnYsCAAcjNzS2X9efOnYvWrVvj119/9fh6e/bsQY8ePZCdne3RdQwGA15++WUMHDgQN2/e9OhathRF8ep6FcH69evRpk0b/PGHG16EJiIiIiIiIiIiIiIiIiIiIiKqJNq2beu05sqVK7hw4YIXuiEiIiIiIqKSLF26VHfI5tKlSz3cDVHF5slQbUdTqeHI6enp+gfbCLn7EdR5ZLGmCVMjsh+iH10DSMa39MqyjEWLFuHvf/97qdeqTIJ9g3FXaAwEAANMYdmKzQWWUG0FphBtoUARwhi8bT5uuoZpvxDFQrWVUoRrqyxh28L6cVYs95Th2n91qampGDt2LOrWrYtatWrhww8/9EqYdvPmzfHhhx8iNzcXR48exbhx4ximTeQF99xzT7F9BZmn3TO5JBUP2AachGtbqhwFZJdc71julb1OZ/Hz80NoaKj1zH+xUG1bVapUwaOPPopPP/0UFy9exOHDh/Hf//4X7dq1q7Dn5s8//8TUqVPRoUMH1KxZE4mJiVixYgUyMjLKuzUiIiIiIiIiIiIi3RisXYnMnDkT/fr1Q1ZWVrn28cUXXyAxMdHtQdTJyclo37499u51/mLLnWTRokXo0aMH0tLSyrWP9evX49FHH0VeXp7X1rx9+zYGDhyIsWPHoqCgwGvrHjx4EM8884zzf2BVSoWFhRg4cKDXA+L/6s6dO4cuXbrgzJkz5d0KEREREREREREREREREREREZFXNGrUSFfdnj17PNwJEREREREROTNu3DhddR06dECzZs083A1RxeXJUG1NvLLVVEKz5ePj42QBI9k3GD4BYfAJqg7fkDoIjX8SdR7+ApZAbetGAqo1QeT9EyDJPpg9ezYGDRqka507RRW/KogOrQdFUWBQimAQCgyiCAZhMAZlC1PgNozh2QZhgAHaYwKKqVYIYb4Wagy3JlwbcC1cW2V56FmHazt6TLoUri15+EJeceXKFYwePdocpj137lxcvnzZo2vKsoyWLVvio48+Qm5uLo4cOYKxY8cyTJvIy+zlKigFbs58KHW4tqW6rE8YEiTkpR1xWhceHm49roIGR5cXSZLQsmVLvPHGG9i9ezeuXbuGJUuW4Pnnn0fPnj3RpEkTVK1atbzbtHL9+nUsW7YMgwYNQo0aNdCzZ0+cPHmyvNsiIiIiIiIiIiIicsq3vBsgfd588028/fbb5d2G2apVqxAVFYU5c+a4Zb6UlBR07doV58+fd8t8lcW8efMwatSo8m7D7IcffsDQoUOxYsUKj7+AlZKSgsTERPz2228eXceRdevWYcGCBRgxYoRb5zUYDEhMTMSaNWvcOi/pk5qaij59+uDAgQMV7gVFIiIiIiIiIiIiIiIiIiIiIiJ30/vvvPLz8z3cCREREREREZVk9uzZuH79utM6SZKwbNkyL3REVDF5OlTb3lS2Q4KCgnD79u0Sl/ENronYZ46YRkt2ZhHW18IY7lyt1WiMn/AqxjxRrcT571Sh/qGoXbU2Um5dhCQUyJBNZ0+BJGTIkmwMEJUASUiQhAQhA7IAZAAKJMiSAoMAfCBDkYzHAMV4DAAkGRAKJEmGIhTIkgxAGNdRAFMRJCEASbIJWpdg2g31eyuEgCRZrm0JCKvQU9ttzQEGYFdSly5dwpQpU7Bu3TpcvXrVK2v6+PigWbNmGDFiBEaMGAFfX8YBEJW3yMjIYvtkvxD3L6Q+1wjr5ydViR/iUJZlNWsUZiU7rY+OjvZIH3eq6tWrIzExEYmJiVb7s7KycPHiRaSkpNi9vnjxIrKzs73er6Io2Lx5M1q2bIkpU6ZgwoQJXu+BiIiIiIiIiIiISC++klYJzJw5s1Sh2pIkoVmzZrj33ntRv359VK9eHYGBgRBC4Pbt20hNTcWZM2dw6NAhnDt3zuX5586di9atW2PIkCEuj9XKyspCr169/nKh2kuWLCl1qHbjxo3RqlUrxMXFoUaNGggKCgIA5OTk4Nq1azh79ix++eUXnD592uW5V61ahdatW2PixIml6k2vrl27Ij093aNrOPPKK6+gX79+qFGjhtvmnDRpElavXu22+ch1f/zxB8aPH4///e9/5d0KEREREREREREREREREREREZFHbdmyRVcdAw6IiIiIiIjKj6Io+Pe//62r9pFHHkFMTIyHOyKqpMoQqu1oquJx2AJt2rTBxo0bSxxflHMNSlE2ZN8Qm1lE8VlNodoCAp2aBODVv/81Q7VV1YNqIKcwB+k5aVAkAVkSkIQEWTIGbMtChpAEZEmCBBmSIgBJhoABMmQIIUGWAYMAZEimsG0ZAIxB2kCpwrWtQksZrv2Xd/HiRUyZMgXr16/3aph28+bNMXLkSDz33HMM0yaqYG7dulVsn+xftWyTVpDnBdvnrKLbzn/uNW7c2DJe54fAUnGhoaFo2rQpmjZtave4EMJh+PYXX3zh8f4KCgowceJEBAQEYMyYMR5fj4iIiIiIiIiIiKg0+KpaBffVV1+5/AmOTZo0wZgxYzBgwADdgcFnz57F8uXL8fHHHyM1NVX3WqNGjULnzp1Rv359l3pUCSEwdOhQHD16tFTja9eujR49euD+++9HgwYNULNmTQQEBMBgMCA7Oxupqak4d+4cjh8/jgMHDuC3335z/qn1XvDTTz9h2LBhLo2JjY3F6NGj8eSTT6JOnTq6xly4cAGrVq3CRx99hAsXLuhe6/XXX0ePHj3QsmVLl3p0hauh2rIso0GDBrjrrrsQHBwMg8FgfiGoNMHwAHDz5k1MmzYNH3zwQanG21qxYgVmzJhR6vH33HMP2rVrh8aNG6NOnToIDg4GAOTl5eHGjRu4dOkS/vzzTxw9ehS///57hXgs6xUdHY0WLVqgUaNGqF+/PqKjoxEZGWkOhS8oKEB2djbS09Nx5coVJCcn48SJE9i/fz9u377t8noLFizAiBEj0KZNG3ffFSIiIiIiIiIiIiIiIiIiIiKiCmPKlCm66urVq+fhToiIiIiIiMiR//znP8jOznZaJ8syFi9e7IWOiMrH0qVLsWTJEtSoUQO1atVC7dq1cdddd6Ffv37OA2TLGKotNAUlhWoDwD9G/MNpsDYgcHHdo4h5YgtMKc0oHqotrEK161bzwQfPVYfM7EnUq3oXbhdm43ZhDoQxGtsYRi0kCAmQICCEBEkyhmcDgCxJMAjAR5KgCPX7aAzVVhQFslz2cG3THgAM1/4rOn/+PKZOnYr169e79D7rsvDx8UGLFi0wcuRIDB8+nGHaRBWY3WBtvxA4/s1Ch5KeD7TPNUL7e4z95yDXli35ichQkOV0DvX92wzV9ixJkhAWFoawsDA0a9bM6tjChQtRWFiIXbt2ISkpCUlJSThx4oRH+hg3bhxiY2PRu3dvj8xPREREREREREREVBaSqEzJrDb+9a9/6X5TyOnTp9GgQQMPd+Ref/zxB1q3bq07VLZWrVqYOXMmnnrqKfM/AnDV7du3MXXqVLz77rtQFEXXmF69eiEpKalU633yySd44YUXXB7Xq1cvjB8/Hg8++KBL9/XGjRv44Ycf8NVXX2H9+vXIy8tzee2yPpYuX76Me++9F2lpabrqIyIiMGpo914AACAASURBVG3atDK9KJ6fn49Zs2bhzTffREFBga4xCQkJ2LNnj0vnNzMzExEREaXq0Z6IiAg8+eSTeOyxx9CxY0eEhITYrbt58yZ+/PFHLFiwQMc/WrIWHByMS5cuITw8vEy9Jicno0WLFrr+oaNWREQERo0ahWeffRaxsbG6x2VmZmLbtm345ptvsG7dOrsvyDqzY8cOdOzY0eVxALBy5UoMHDjQ7jFJknDfffehe/fu6NSpExISEhAVFVWqdQoKCrB582bMnTsXmzdvdmls79698d1335VqXSIiIiIiIiIiIiIiIiIiIiKiim7nzp3o1KmT07pWrVrh0KFDDDcgIiIiIiIqBwUFBQgLC9P1HqaBAwdi+fLlXuiKyLu2bduGoUOH4sKFC3aP16hRAzt37kR8fDzsvt3Vi6HaAKAYFAQHBaOoqMjJwoDsG4TwFs+jesIE60Y1gdqAgI8ssGx8TdwXF+B0zr+KfEMejqUdNZ0jCbJkDMmW4QMJxg8bkCAb95mOSZAhycYKSVKPq8ck0xjjMdlcA+O1JBmPAeYaSDDvUwNMLVVGlr9SMx2XJEA4DhK1DSt1GF7q5r+qcxaSSvYlJydjypQp+H//7//h2rVrXlnTx8cHLVu2xPPPP49nn32WYdpElcR7772HSZMmFdvf6J8ZpltljOxQh5f041xHLIizkO0Sny8kCUU5V3F2cVOn6xw8eBCtW7d2WkfelZycbA7ZdjVzwZmQkBDs3LkTLVu2dOu85a0Sx+1Y4evARERERERERET0V/XWp4+gdOnL5HGFhYUYNGiQ7lDtfv364fjx4xg0aFCpQ7UBoEqVKpgyZQp++OEHhIWF6RqzYcMG/PDDDy6vdf78eUycONGlMbGxsdi6dSuSkpLQrVs3l+9rREQEnnjiCaxcuRJXr17FRx99hMaNG7s0R1kIITB06FDdodpdu3bF8ePHMXLkyDK9OB4QEIBJkyZh165dugOO9+/fj5UrV5Z6zbK46667MH/+fFy6dAmffPIJHn74YYeh2gAQFhaG/v374/vvv8emTZtQo0YN3Wvl5OSU+R8dCiEwfPhwl0K1JUnCiy++iOTkZLzzzjsuhWoDQHh4OPr164fFixfj6tWr+OKLL3Dfffe52rrb+Pn5oW/fvvjiiy+QmpqKgwcP4r333kOfPn1KHaoNAP7+/ujTpw82bdqEDRs2uDRXUlISkpOTS702EREREREREREREREREREREVFFNnfuXF11r7/+Ot9MTUREREREVE5efPFFXaHafn5++Oyzz7zQEZF3/eMf/0C3bt0chmoDQFpaGpo0aYI5c+YUP+jlUG0IQPaREd8o3snCRkpRLjJ+mYUznzXE7Qs/GicwhWpbVhMY2TOModo2AnwCcVdoDAyKAYpigCIUGBQFBlEEBcbbilBgEAYoigKDUKBAgaIYjLeFAUIoUISAIhRjjLkwhZkLAQUCQijG74BQzMfUyHPj98oSf66GlVqqjCxZi6bjQgCS4xBG20BThwGnd0aGY6V09uxZDB8+HFFRUYiNjcXnn3/u8VBtX19ftG7dGgsWLEBeXh4OHTqEf/zjHwzVJqpEIiMj7e7PubTDdEuCIT8TuVf24ubJZUjb+xaubhuL9P1TcevstyjKdZItIJkuws7FXCNpP/HBwTQlf9kfZJk3J2VnyX3C+B75Vq1aOa0j76tfvz5Gjx6Nv/3tb26fOzs7G3369MHly5fdPrenCCGcXu4Ud9r9ISIiIiIiIiIicgWDtSuoDz74AL/88ouu2kmTJmHt2rWoVq2a29bv2rUrNm3ahKCgIF31kydPdnmNl156SXdwOAD06tULv/zyC7p27eryWvaEhYVh1KhROH78OL799lu3zOnMF198gS1btuiqHT58ODZt2oTatWu7bf02bdpg27ZtCA8P11X/1ltvwWAwuG19Z8LCwjBr1iycOnUKI0eO1P340+rRowd27tyJ6tWr6x6zYsUKl9fRWrZsGbZt26a7Pjw8HBs3bsTs2bN1B9iXJDg4GEOHDsXBgwfx448/lhhC7m4JCQmYP38+UlNT8e2332Lo0KEuBZu74pFHHsHevXsRHR2te0x5hcMTEREREREREREREREREREREXmSwWDA5s2bndbFx8ejX79+XuiIiIiIiIiIbGVnZ+sOyx4xYgSCg4M93BGRdz3++OO6/wwYDAa8+OKLGD9+vGVnOYRqq4UDBgxwsrg1pSgHl74fglvJG82rCCiAEIiv7YfRfUJdmu+vokZwFKr6V4VBGGBQDMZr020FxrBtRSgwQDGFaBsDtI1h2gKKeb8w15qDtk01arg2ICAUNXwbUIQCc7i2cEO4ttVNhmtXNKdPnza/97FBgwZYuHAh0tKchNyWka+vL+6//358/vnnyM/Px8GDB/Hcc88xTJuoknrooYcgy8WjOS5++xj++KQazq15EGcWxuHCN71xddtYZPw6BzdPLsP1QzNxefOz+PPLZri8eThyr+5DiU8AasC2VrGgbXtFpWAb1C2A3NQDTocFBQXZPRdUMezduxevvPKKR+ZOSUlB3759XcoI8Qa3hmZLOi8VFMO1iYiIiIiIiIjor4h/Y10BXb58GW+//bau2kmTJmHatGkeefHhgQcewMcff6yrdteuXdi/f7/uubdv345169bprh8wYAC++eYbt4QQ25JlGX379oWPj4/b59a6efMmJk2apKt22LBhWLBgAfz8/NzeR5MmTfDll1/qqj116hQ2bNjg9h7sGThwIE6dOoVx48YhICCgTHPFx8dj6dKluut37dqFjIyMUq2Vm5uL1157TXd9ZGQktm/fjh49epRqvZJIkoRu3bp55M+JrU6dOuG3337Dvn37MHLkSERERHh8TcD4SblfffWV7p95SUlJHu6IiIiIiIiIiIiIiIiIiIiIiMj70tLSkJmZ6bRu0qRJHv+3cURERERERGTfc889h6KiIqd1gYGBmD17thc6IvIORVHQvXt3rF+/3uWxs2fPxs6dO8scVmcvVNt20mJhx6bDQgi8MOqFUiyq4Mrm55B/4w+Y0pohS8DbidXg61OB0/fKWWx4AwgIFAkDDEqRMRwbCgyKAoM5XNsAg1CgKAYYFAUCmjBt2AZqK1DM0djGcG1orgE74dqwCdcWJYRrC024tuYaEoqFa1uNt9nWHHDPhYo5deoUhgwZgurVqyM+Ph6LFy9Genq6R9f09fVFQkICFi1ahPz8fOzfvx/Dhg1jAC3RHSAmJgb9+/d3eDw//UiJ44VShFtnv8GFdb1wbk033Dy5DMKQ73iArl8dbIKxXWE7zvRckp9xwunQGjVqlG5N8riMjAx0794diqLoHlOtWjWX1vjll1/w9NNPw2AwuNqeR7g1SFrPHydv/+5Vij/iZQoWJyIiIiIiIiIiqoT4SlwF9NZbbyEnJ8dpXf/+/TF16lSP9jJ06FB07dpVV+2CBQt0z/vmm2/qrm3bti2WLl3qkZBpb5o+fbquT7Du0qUL5s+fD6m0L2Tp0LdvXzz11FO6av/3v/95rA/AGDT99ddfY/ny5YiKinLbvD179kSfPn101Qoh8PPPP5dqnfnz5yMlJUVXbUBAADZs2IDmzZuXaq2KpG7dumjRokW5rJ2QkIDnnntOV+3+/fuRn1/CC8tERERERERERERERERERERERJXQ1atXddU9/fTTHu6EiIiIiIiI7Ll27RrWrFmjq/aVV16Br6+vhzsi8g5FUdCuXTts3bq1VOOFEHj88cd1FJZ0yF6oNoqFHDtaHwAiq0eib9++zvsoPgGu/jDKPP+jD1TBfXEBrs/zFxLoG4i6VaM1gdoGKMJgfdsUrm2MzLYO1xZqWLYpTlsRxlBzdRuwBGgrUEMGTaHYgPW2Gq5tCsm2G64tqTcsjyNH4draGkfb5F4nT57E4MGDERkZiUaNGuHLL7/E9evXPbqmn58f2rZtiy+//BL5+fnYt28fhgwZwjBtojvQjBkzEBkZWeZ58tOP4Oq2sTj7ZXOk7/svirIv2S/UG/Ir6QzYNtdJDj+goejWBafT1K9fX0dj5G2KouCBBx7QlVMCGD8M4syZM0hLS8O+ffvQsGFD3WutX78er776amlbrbzK49c4dU0GbBMRERERERERETnEV+UqmJSUFCxcuNBpXe3atfHZZ595NHwZACRJ0h3evWbNGhQUFDit279/P3766Sddc4aHh2PNmjUIDAzUVV9RZWZmYs6cOU7rQkNDvRYi/t///lfXC/MbN25ERkaGR3ro2LEjfvvtN/Tr188j87/wwgu6a/ft2+fy/AUFBXj//fd118+ePRsJCQkur0PFjR07VlddYWEhjh8/7uFuiIiIiIiIiIiIiIiIiIiIiIi8KzU11WlNbGws/P39vdANERERERER2XrmmWegKIrTuqpVq+LNN9/0QkdEnldUVIQWLVpg//79ZZonIyMDBw4ccFxQqlBt54RNWPKar1ajYbz+gEFVfsZJ5F7ejSB/CRP6hbs8/q+oXtW74Cv7QFGM4dlFimK8LRQYTBdFcxGmsG1juLYxkFsIxfRzV60REKYaISwB2eYobqFYttXQQfVBo70N2A3Xtn28lBSubYvh2u71+++/IzExEZGRkbjnnnuwdOlSj70nVqWGaS9btgx5eXnYs2cPBg8ezDBtojtcTEwMfv75Z9SqVcst8xnyruP6L7NwdmkrXN48HIX2Qq0lOxdb5nBse8Wai02Itr11DLnpTvtu1qyZ0xryvqeffhpnzpzRXb98+XLExcVBlmUkJCTg1KlTmDx5su7xM2fOxKefflqKTt3HraHRzmJbyvvXN23AtosRMwzYJiIiIiIiIiKiOx1foatgPv74YxQVFTmtmz17NiIiIrzQEdC2bVs88MADTutu3ryJHTt2OK2bO3eu7rWnT5+O6Oho3fUV1eeff47s7GyndVOmTPHa/Y2Li0Pfvn2d1hUVFWHjxo1uX/+f//wntm7dirp167p9blX37t0REhKiq/bo0aMuz7969WpcuXJFdy8jR450eQ2yr2nTprj77rt11Z46dcqzzRAREREREREREREREREREREReZmeYO24uDgvdEJERERERES2kpOTsXnzZl21U6ZMYQgn3THef/99HD9+3C1zvffue/YP6MyDKylU2yrU2PagZLmSZRl79+9FRDXX38d5/dAcDO4agqhwH5fH/hXJkoyY0LthgAKDKVzbIAxQhMEcmm0Vrg1jaLYxQFuzDwKKKURbDRBUv9+KOWgblms1ZFtNGhWWfbANzrYJ15a0DzJJ3S+sts31dh64DNcum2PHjmHgwIGoVq0amjZtimXLlnklTLt9+/ZYvny5OUx70KBBfB4n+otp2rQpduzYgUaNGjmsadOmDQYNGoSaNWsiMDDQ+aTCgFtnv8G5VR1x8+RyN3ark/l5S4FSlOe0vF27dh5th1z36aefYuXKlbrr//nPf+KJJ54otv8///kPBg0apHueMWPG4PDhw7rrK6yKHqqtVcaAbSIiIiIiIiIiojsRX62rQAoLC7Fw4UKndffee6/dv6j2pKefflpX3Q8//FDi8czMTKxZs0bXXPfccw+GDRumq7YiE0Lgf//7n9O6mJgYrwcvu+v7WhpTp06Fn5+f2+fV8vf3R/v27XXVliZ8ef78+brqJEnCrFmzIEkuvjpBJWrTpo2uuosXL3q4EyIiIiIiIiIiIiIiIiIiIiIi79ITrF2zZk0vdEJERERERES2nn76aV2BVdWrV8eYMWO80BGRd+h5D51eP/74Y/GdTv5Y2Q8vLqFGwDoQWbKEzanbISEhSLmcgomvTkRQUJDu/gMN1/BczzDd9QTUDqmDANkfilBgUIosQdqKAQZTuLZiCs5WhAEGNVQbiilEW43WFqY6xRy0rUAbsm2JyoY5fNsmXFutFcVDta1ZP17sHCI3OnLkCJ566ilERESgefPmWLlyJW7cuOHRNf39/dGhQwesXr0aeXl52LVrFwYOHMgwbaK/uAYNGuDYsWNYuXIlXnzxRSQmJuJf//oXduzYgYKCAhw4cADLli3D1atXkZubi2vXrmHq1KmIjo4ucV6l8DaubhuDnEs7Sm7AnW9X18yVl3YEep7Aunfv7sYGqKwOHz6MF154QXf9vffei3nz5tk9JkkSPv/8c3To0EHXXIWFhRg2bBgKCwt1r+8O6geouG9CJ5eKRtuXiwHbDNcmIiIiIiIiIqI7EV+5q0C2bNmCa9euOa0bN26c1wN6+/Tpo6tuz549JR7/6quvkJ+fr2uuSZMmwcen8n8i+4EDB3SFNo8ePdrjQdO2evbsqesc79271wvdeMZ9992nq+7ixYsuvRDw559/YteuXbpqH3/8cTRv3lz33KRPTEyMrrr09HQPd0JERERERERERERERERERERE5F16grVr1arlhU6IiIiIiIhI6/Dhw07fX6WaM2eOh7sh8p4rV67g3Llzbpvv5s2b2LJli+56bfCxo3deFgtH1oZqa65hDtk21vj6+uKdKe/g2o1rmDBxvK5+nntmAMKr3Dlv3xVCIDMzEykpKUhNTfVIeKIECfVCY2AQBmOgtvlagaIoMMAYsq1AMYVlm66tbluHbCtCDc9WAFO4tiIUS6C2sKQSCtP9NIdpax8uAubQbss5sb5R7HEkwSqI0X7wO4MNnTl8+DD+7//+D+Hh4WjZsiVWrVqFzMxMj67p7++PTp06Yc2aNcjNzcXOnTvxxBNPMEybiKz4+vriySefxOzZs7FkyRK888476Nixo92sgBo1auC1115DcnIy1qxZg86dO5c4d+qOV5w3INlcXOFgXO7l3U6H+vj48INdK5Ds7Gx07twZiqLoqg8PD3eajxAYGIh169YhNjZW15y//vorZsyYoavWHSpaMLRw41cpFrdcXAzXrmjnkYiIiIiIiIiIqCx8y7uB/8/encdFVe5/AP88wyagLAoCCigqaGluubeYu7ln+7X8ZWZpWV1T07hlaaZl5u1qudxSy8wWSy1TS0uva6KZS+aO+wICAir7zHl+f8zCDAzMGZgzLH7evkaYc77neb7DjPqAcz6HCn333XcOa/z8/PDQQw+5oRtbDRs2RL169XD58uVS6/bv3w8pZYnB399//72q+YKDg/Hoo4863WdlpOZ5FULgiSeecEM3tgICAtCyZUvs37+/1Lpjx44hOzsbfn5+burMdWJjY1XV5eXl4fr16wgMDFRV/+2336ru4aWXXlJdS+rVrl1bVd3Nmzc17oSIiIiIiIiIiIiIiIiIiIiIyL3UBGsz2ICIiIiIiMj9nnzySVV1UVFRePzxxzXuhqh88vPzcerUKRw7dgynT5/G2bNnERcXh7FjxxYLmH377bdVj+sf1R1ZFzY7rOvTuw+upV9DUFAQSsuZKylUW01UXNEQZAFACuvQ5MKwPE9PT7w9czouX7mCFctXlDiml5cXXn5Zu/PJfv31V5w6dcpyPzo6Gv369XP5PCkpKfjqq6+wbt067NmzxybMWKfTITY2Fvfeey8efvhh9OjRwyWhw/Vq1kdixknoFYNpi9UzqgDQAVIBICSEFFCEYnreBKQwPk8GKPCQOkhICKFAkYAOHpBCGutgfs2Yk6+NH437pGlWYQxXByCkBKzOl5WmWsCUwW79ojMNaTnHtshpttbHlrbtVrd//37MmDEDmzZtQmZmplvm9PHxQceOHTFu3DgMGjSIIdpEpAlPT0889NBDeOihh3Dw4EHMmzcPixcvLlaXn34ChpxUePiGqB/cBf+U5KYccFgTEBBQ/onIZbp06YIbN26oqvXw8MD27dtV5UWEhoZi3bp16NSpk6p/i6dOnYoHHngAzZo1U9VLWZUYBq3m9e/iHGktLpBisxZ1/mCYDlb9WEvLhSEiIiIiIiIiIqpK+D97lYSiKFi3bp3Duh49esDf398NHdkSQqB169YO665fv15i+HZOTg42b3b8hhcAePDBB+Hj4+NUj5XVTz/95LCmffv2CA8Pd0M3xal5XqWUOH78uBu6cb2oqCjVtenp6apr165dq6ouOjra4ZWDqWzsXbXZnry8PI07ISIiIiIiIiIiIiIiIiIiIiJyr+XLlzusYbA2ERERERGRe23duhWHDx9WVfvpp59q3A1R+XzxxRcICAhA8+bN8eCDD2LixIn4+OOP8fLLL6NWrVp46aWXkJuba6kvKChQNW7tNi8jcsB30Hk6DvQDgNrBtTFmzBj89ttvUBRFdf9Fs+Rsgu+K7hSFIX0lhvVZjpUOwwsHDx6M+vXrqWu0DGbMmIExY8ZYbvPnz3fp+CkpKXjhhRcQFRWFl19+GRs3brQJ1QaM58MeP34cn3zyCXr37o0WLVqoOo/SEZ3QIcK/PhRpgCIVKNIAg9XnimKAhIQCCUUaIKUCad5n+hxSsYShK+ZgdKlAkcbjpJSm14PpVSGlJUldAqZgRmkJyJaw3l/C68P69VM0m1AWvVt8DC2CGauaffv2YejQoQgMDETbtm3x3XffaR6q7ePjg65du2LNmjXIzc3F1q1bMWTIEIZqE5FbtGrVCp9++mmJ5+/npux3c0dAXvpJhzURERFu6ITUGDVqFP766y/V9Z988glatGihur5Zs2ZYtWoVPD09Hdbm5eVh5MiRMBgMDmvLyuE63Y20XruZ17JlPNi58kr0dSUiIiIiIiIiIior/u9eJXHkyBFcvXrVYV3Xrl3d0I19TZs2VVV35swZu9t3796tOuB24MCBqvuqzK5cuYKjR486rKvI5zUuLk5V3enTpzXuRBvOnByWnZ2tqu7mzZtISEhQVTt48GC+kUIjvAIqEREREREREREREREREREREd2KsrKyVNUxWJuIiIiIiMi9RowYoaquadOm6N27t8bdaEtRFFy5cgXbtm3D0qVL8dZbb2HUqFGYM2cODh06hPz8/Ipukcrhk08+wfDhw0s8FzA7Oxvz5s1DrVq1MHToUCQnJ6s+9zC005sAAN96nVX3s2jhIvTq1QthYWHFzumyDpwTdj4rWmO92xwid/jwYQweMBjBAcEYOuRBpKdnFNaYQ+1k4bHnz54vtd9nn31W5SNzXl5eHv744w/Nxt+wYQNuv/12zJ8/X/W5oABw9OhRDBw4EKNGjSr3n//IgCgoijSFaRtvBtNNkQoUxWC13WAMzJbm8GxTgLZUTKHYiiWIG6Ya2IRrwxJbqEhjcLuU0nIzvg6Kv56sX1NSwm44uyWkUMDpgMNbRUJCAh544AEEBASgXbt2WL16Na5fv67pnDVq1EC3bt3w448/Ijc3F//73/8wePBgTeckIipNbGwsevToUWx7TrL7g7X1WZcc1qjNJSBtLV++3KmLNQ0fPlz196vWunfvjscff1xV7a5du1x+wRebdVlJSosbkFa3Usuc++Uu7uqB4dpERERERERERFTVOb48ILnFjh07VNW1a9dO405KFhkZqaru0iX7/2mye/duVcfrdLoKDZp2pZ07d6qqq8jnNSoqSlVdSc9rZVenTh3VtQUFBarqEhISVF8xtVevXqrnJyMpJa5fv47k5GQkJycjJSUFqampSEtLQ1paGjIyMpCZmYnDhw9XdKtERERERERERERERERERERERG63adMmVXVqA62IiIiIiIio/FatWoUzZ86oqv3iiy807sZ5+fn5OHXqFBITE3HmzBlcuHABly5dQnJysuVcjps3byI7Oxv5+fkOz6vR6XTo0qULFi9ezPC9Kmb//v0YPXq0qlq9Xo/Vq1djzZo1qFevnsoZFAA61G7zErLO/+ZUb2lpaXjggQdw+fLlYvus8/RKDZozhSDn5eXh/VnvY9GiRbhy+Ypl908//YSwkDDUrFkTj/3jMQx5YAi69egGnU5nDGYGkJSUVOLw0dHR6Nmzp1OPyxlfffUVbty4ocnYn332GUaOHAlFUco8xqeffopLly5hzZo18Pb2LtMYfp5+CPINQkZOOqCz3iMhICCgQEjjKwkQEDD/fSQgRGEAoQIFOqmDFIAwbRMQkFJCCAFFkdAJBRA6CNMLQ5pfIJDG15QUkML4ehISgBBW3RjHAwrDtS1MYdrmuYoGPlofW9q26mj37t2YOXMmNm/ejJs3b7plzho1aqBLly4YP348+vXr55Y5iYic0bFjR/z2m+26KPfqPrf3oeQ5vrhB27Zt3dAJlebYsWNOhWTfdttt+Pzzz8s83+eff46rV6/il19+cVj72muvYeDAgWjYsGGZ53OKo1BtFVwVUl3ecZxdB9peYKj8a0hzuLYQ1X89SkRERERERERE1Q+DtSsJtVcJb9asmcadlCwkJERV3dWrV+1u379f3ZVRb7/9dgQGBqruqzJT+7zedtttGndSstDQUFV1JT2vlV1wcLDqWrVX09y3T/1/Rt59992qa28VUkpcvXoVR48eRWJiIs6ePYtz585Z3nR56dIlZGdnV3SbRERERERERERERERERERERESV0g8//OCwJjY2FtHR0W7ohoiIiIiIiADghRdeUFV35513on379hp3A6SmpuLUqVM4deoUzp49i0uXLuHKlStISUnBtWvXkJmZiaysLOTm5qKgoED1OTVqKYqCHTt2oGnTpmjTpg0WLVrklsdN5ffQQw85HawspcSlS5dU1eZfPwfvgBj41bsHPrWbIe/aMafmSkpKwvLly/HEE0+UEF5nSjQ291a0RgAPDH4A69evLzUg/ubNm/j0v5/i0/9+CiEEIiMjsWbdGjRr1gyZ1zNLPO7xxx/XLIzu8OHDGD9+vCZjr1+/vsRQbW9vb/Tq1Qtt27ZFcHAwsrKycPDgQfz88892g5E3bNiAF198EYsWLSpzPxH+9ZCWkwapANCZArGFhCINxmxrBYBOwBwjKKADhAJFGrOvpVUgtpQKpNBBkdIYoC3MIdamnHUpTXHvJkIUxmtL09zGkUyRhcaxCwMMpaUPc5C2xmliVgAAIABJREFU+TgbRcO3byG7du3Cu+++iy1btrgtTNvX1xd33XUXxo8fj759+7plTiKisrK3Ts46/ysgjReAcAcl/wakUuCw7t5773VDN1SS3NxcdOnSBXq9XlV9zZo1sXv37nLNKYTAokWL0Lx5c2RlZZVam5WVhVGjRmHjxo3lXhOX63vUKhaqbT1GWUKyVR9r+62S/bHMF4YhIiIiIiIiIiKqQhisXUkcPnzYYY2Pjw/q1q3rhm7sUxt2nZlp/40hR44cUXV8q1atVPdU2al5XgGgQYMGGndSsvI+r5Wdr6+v5c0orvL333+rqmvcuLFTwd7VlV6vx549e7Blyxbs2rUL+/btQ3JyckW3RURERERERERERERERERERERU5ej1eqxdu9Zh3eDBg3nSMxERERERkZt88sknSEpKclgnhMCKFSucHl+v1+PMmTNITEzE6dOnceHCBVy6dAlJSUlIS0tDeno6bty4gezsbOTn56sOWXOX/fv3o0OHDmjatCk+/vhj9OjRo6JbIgC7d+9GWFgYGjRoAJ3OGNh48uRJnD59WtN581IOwjsgBgBQ//6vcOarjpBKvlNjPPvssxj2xDDLfeufgDgKtTt06JCqn61Yk1LiwoULaN+6PWbMmoG83LwSax955BGnxlYz99GjR7Fs2TLMmzcP2dnZLh0fMIaVP/nkk3ZDtYcPH45Zs2YhLCys2L6MjAzEx8djwYIFxfb997//xYABAzBw4MAy9RThH4HDqYcgIaFICQgDoEhABwgpAGH8KITOWAMDhDQGbCtSQggJKSUUoUAnjTVCKDDGXQtTsLYxMLvwc0uctlUNjNusX2RWn5uPBQBpOtwSrm0ex3ReoxCiMMhQWL1WJSw/xytPKGNZQhi1tG3bNsyaNQv/+9//HIZwuoqvry/uvvtuTJw4Eb169XLLnERErtCxY0e723NTDqJG3TZu6SHnyk5VdZ07d9a4EypN165dkZ6erqpWp9Nh8+bNCAgIKPe8DRo0wLvvvosXX3zRYe2vv/6K999/H6+++mqZ51OVC1HS0sfFodquCt9Wq7T5HK33HAZsq/3aMFybiIiIiIiIiIiqGAZrVxInTpxwWJOXl4fQ0FA3dGNffr66N6jY+09uKSUSExNVHR8XF+dUX5WZmucVAGJiYirsh8tq3yznriuBu5oQAjVq1EBOTo7LxlT7vN5+++0um7OqycvLw/r16/Htt99iw4YNVTaYnYiIiIiIiIiIiIiIiIiIiIioMtm1axfS0tIc1g0ZMsQN3RAREREREZGiKKoDw7p27Yq4uDhcv34dJ0+exKlTp3D27FlcvHgRly9fRkpKCtLS0pCZmYmsrCzk5OSgoKDAbthtVXT8+HH07NkTANCpUyf07t0bw4cPR+PGjcs8pqIoOHjwIK5fv45GjRohKirKVe1WW3q9Ht26dcOOHTss2zw8PFCjRg33hN8KD8unXgENEDX4R5xf0x+QBtVD5ObmIi42Dof/Pgwfb2/L9qI5cTahdKbQ4y6dupSxcePrbfKEySXuj4qKQtu2bcs8PgBcunQJ8fHxyMrKQlJSEo4fP47U1NRyjenIxIkTce3atWLbp06diilTppR4XFBQEObPn4/Y2Fi88sorxfb/85//RJ8+feBt9Ryp5eXhjSCfYKTnmvpSAKEDIAVgFY4tpQEKACHMgdoKhAQUc42QlnBuIYTxIyQgAAUSOmkc0hKDbQ5xFMIqZltCSON9CAlh/ARS2AngNmdlm8O11YQSVqPMwq1bt2LWrFnYunWr28K0/fz8cM8992DixIm8cAMRVVnh4eFo2rQpjh8/brP95pl1bgzW3uuwxsfHp0z/rpNrjBs3Dnv27FFd/+GHH6J9+/Yum//555/H119/jZ07HYewT5o0CS1atEC/fv2cnsdhqHZpaydHwdHC8fjuDtJ2hnVvpYVsW1/8pUTGhW7JYzBcm4iIiIiIiIiIqhAGa1cCmZmZqq8MqeaEmIpmL4A7LS0Nubm5qo6Pjo52dUsVQlEUnD17VlWtvTeeVDZqg9UrIy8vL5cGa6t9Xhs1auSyOauKCxcuYN68eViyZEmV+PuKiIiIiIiIiIiIiIiIiIiIiKgq+eGHHxzWhIaGolOnTm7ohoiIiIiIiN577z1kZGSoqt22bRt0Op3joLBbwO7du7F7925MmzYNPj4+CA0NhV6vR//+/eHt7Q0fH59iN19fX+zYsQOenp44cOAAzp07hxs3bth8PYUQ8PHxQWBgIMLCwhAdHY3WrVtj9OjRqF+/fgU+4srh6tWraNu2LS5dumSz3WAwuC0Et0ZIS5v7vuEdUK/PZ7j883A4TsIrlJiYiFYtW+HYsaPqDhDAP1/6p+pzHMvi/vvvL/cY6enpWLZsmQu6UefYsWP48ssvi20fPHgw3njjDVVjjBs3DqdOncL8+fNttp8+fRorVqzAU089VabeQv3qIi0nFeb0RCEFzJHZCoQx6E8KU9i1AiEAKc37pCl4W8KYhC1N4YCKKUBbmLYbA7MtQdhWcdrmrEEhTR91VsGCpk/thhZahxRa7bKEE0pYgt6L7auCtmzZgvfeew/bt29Hdna2W+b08/ND165dMXHiRHTr1s0tcxIRaa1///7FgrVvnFmHkI6vu2X+3LTDDmvq1Knjhk7InjVr1uDDDz9UXT906FC8+OKLLu1Bp9Nh8eLFaNWqFfLy8hzWDx48GJ988olTa0EtQ7UlpLqaysDOWrJ4iTSV2C9ytN9q2VvyHFV4jUpERERERERERLcWBmtXApcvX67oFlzKYCh+dfirV6+qPj48PNyV7VSYtLQ0FBQUVHQbLmPvea0qPD1d91edwWBQ/XqOiopy2byV3eXLlzF16lQsWbIEer2+otshIiIiIiIiIiIiIiIiIiIiIqp2DAYD5syZ47Bu0KBB8PDwcENHREREREREtzZFUTB9+nSn6qm4vLw8XLx4EQCwePHico0lpURubi5yc3ORnJyMQ4cO4aeffsL06dMRGxuLd955Bw8//LDT4yYnJ+PVV1/Fzp07ERcXhy5dumDAgAFo2bIldDpduXp2l7179+K+++5zW/CtPcLDB14BDYptrxXTH2H3zELy9olOjXfixAm8MWUK3p42rVgenE0ongSmTZ2Gjz76qAxdq9erVy9Nx9fCggULigUYCiEwe/Zsp0L03n33XaxcuRIpKSk22+fPn1+uYO0jaYeN4dkwBmsbs/90UIRiui8gFQGpMwVqQxpDtaViui+gCAkdTEHbEFCkNMVpA1JIY3C2MEZsG0O3TfHaQleYf20KHZTGRoyZ3BBFwg5N1WXJY6xieYW//fYbZs2ahe3btyMnJ8ctc/r7++O+++7Dq6++invvvdctcxIRuUtGRobd//+Revf8HQsABZlnHNZER0e7oRMq6ty5c3jkkUdU18fExGDlypWa9NK0aVO8+eabiI+Pd1ir1+sxYsQInD9/Hm+88YbDtaXmodpl2Ffi2Fqv3czjF53bzrzW/dsL0S41YFvFupXh2kREREREREREVBVUjXdtVHNF3yxQHV27dk11bVBQkIaduM+t8LxWFa78YX1GRobqNzKGhoa6bN7KSlEUzJ07F02bNsV///tfhmoTEREREREREREREREREREREWnkiy++UFU3ePBgjTshIiIiIiIiAHj11VcrNKSYnHPy5Ek88sgjCA4ORnx8PPLz8x0e880336B58+aIiIjAsmXLkJiYiA0bNuCNN95AmzZt4OXlheeff94N3ZfPF198gU6dOlX46zWgydAS9wW1GInIfl+jRlh7p8acOWMmTpw4UWrNRx99hGnTpjk1rrOEEFUu7FdRFHz77bfFtnfv3h1NmjRxaqxatWrZ/bOwd+9enDx5skz9BfkEwVN4QkIxBmVLBYqUUGCAlIrpJk3bFattCqQ0hgBKSFON8aMxsFFaAgYtH2VhmKPtvsIxANiGGVp9XiyTUBQfzziPLDEo0WGYZAXbuHEjevXqBT8/P/Ts2RMbN27UPFTb398fAwYMwPbt23Hz5k389NNPVe7PGRGRGu+++67d7R5+dd3Wgz7nqsOa5s2bu6ETsqbX69G+fXsUFBSoqvf19cWePXs0vfjPhAkT0KZNG9X1b775JkaNGlXqYyh1HSRQcaHa1vNb30qbz2rdWdZbiXM7UO7HWspjIiIiIiIiIiIiqsw8K7oBAjIzMyu6Bc1lZWWprvX399ewE/e5FZ7XW1FGRobq2uoSEl+S9PR0PP744/jll18quhUiIiIiIiIiIiIiIiIiIiIiomotJycHb7zxhsM6c7ANERERERERae/PP/+s6BaoDDIyMjBz5kzMnDkTOp0OvXr1QpMmTXDbbbehVatWiIqKwptvvonvvvvO4TlxiqJgwYIFuHLlClavXu2mR+C8yZMnQ1EUl4zl6RsKfU6K08d5+AQhvPu8Umv8G/SGf4NegKLH8UVhqsZVFAWvjB+PtWvXWrYVDY176823nO7XWY0aNULduuUPv2zcuDH2799f4v5JkyZh48aN5Z4HAI4ePYqkpKRi2/v06VOm8YYPH46pU6cW2/7TTz9h3LhxZRozqEYwUrJTIIQpIBsKhBQQkKabARCATuoghYQCCSElBBQIwFglBQQUSCHMMdlQpPF4AJBCmmqt8gql8VUkhLFKB+PrSkjTUUICEhAQpuOt07KFw4DHquLnn3/G7NmzsXPnTuTm5rplzpo1a6J79+6YNGkSunTp4pY5iYgqUkZGBubNs79GCm4x0m19SL3jv+dDQ0Pd0AlZ69mzJ1JS1K29hRD4+eefERISomlPXl5eWLx4Mdq3bw+DwaDqmMWLF2P79u3Ytm0bwsIK1/nmwOa8vDxs3rwZ58+fx8WLF5GRkYHOnTujZ6+epa+xS1lzVUjItMoA7OKDljyHEM4NaH5swk4jEtLudlXjSul0L0RERERERERERO7CYO1KoKKv9O4Oaq+CCQCentXjZXkrPK+3ImfeAOLn56dhJxXr4sWL6NmzJ44fP675XLVr10ZERITlFh4ejrCwMCQkJGDlypWaz09EREREREREREREREREREREVNE+/PBDXLx40WFdnz594Ovr64aOiIiIiIiIaM2aNahbty7y8vIquhUqI0VR8Msvv+CXX34p1zhr1qxB586dsXPnTuh0Ohd15zo3b950yTh17pyAkA7xyDr3M67ufAP5mYmqjhMePoga/COM8cSlMQXI6TxRp90EpP0xW9X4h/86XOK+c+fOISMjQ9U45dGuXTuXjOPr64vWrVuXuD84ONgl8wAoMcC7VatWZRqvUaNGiI2NxcmTJ222b9u2rezB2j5BSM5KNob4SQU6ISAVBVJnjM4WQkAnAQUKdNAZA7GFAgkBCB2kBCCkKYbbFKQNwByxjcJ4bVPIoClu0JQZKCUghCmgUNoJNrS6ay+o0BxAqCrEsJLkFK5btw4ffPABfv/9d7eFadeqVQvdu3fH5MmT0alTJ7fMSURUWSQlJSEnJ6fY9uCWYxAQ94jb+pDScUBy165d3dAJmb3xxhvYunWr6vp33nkH9957r4YdFWrTpg1ef/11uxdVKcmJEycQHh6OKVOmYOzYsQgJCYHBYMCKFSswZcoUnDt3zqb+448/BgD069cP78x4p/gatYzZ2GUK1bYOura3v8jGUsO3S2UnDLvIWCWGW9tcJabkgO3SgrcdYbg2ERERERERERFVVtUjwbiKcyZ0mqoOPq/VkzPPq4eHh4adVJzU1FR079692Jucyio0NBTNmzdHXFwcGjVqhOjoaNSvX99yq1Gjht3jZs+ezWBtIiIiIiIiIiIiIiIiIiIiIqr2UlJS8O6776qqHTlypMbdEBERERERkVlAQAAWLFiAp59+uqJbcRkhBLy8vFCjRg34+/sjMDAQtWvXRmhoKCIiIlC/fn2Eh4dj1KhRFd1qpbN79240a9YMhw4dKvFcmIoSEBCA69evl2sM7+BYhHSIBwD4N+iLmAZ9kZd2GMnbJiIneS8gFbvH+dRpgcj+38DTP8Kp+ULaT0L6of9CyXfcd1JSkuXzokF5//n3f1TP6R/VDT6hrXHtz3+rb9SktDDsyurMmTN2t0dFRZV5zA4dOhQ756ykAG81An2CAEhIqUAKQJHClHStQAgdpJRQYIAQAoqiQOgEhNRBAlCkhIACRQjoICGlhDliG8IcDCgBq4BtcwC2bSC2Vey2lKbQbdsoQnOdDQG7gY+WQMLCqYvvc7O1a9dizpw5+P333912sYiAgAD06NEDr732Gtq3b++WOYmIKqOSLpYa0uE1OL4oiQupCAIODQ11QyMEABs3bsQ777yjur5Pnz547bXXNOyoOHMY9meffebUcdOmTcOsWbMQFhaGlJQUZGdnl1q/fv16/Pzzz5j9wWy8/PLLheuoUpQUnu1UqLa9PxNF1m1WA7tIkYEsV3uxP6/NutH8qRMB2wzXJiIiIiIiIiKi6oLB2lWITqfDbbfdVtFtOBQeHl5smzMBw3q93pXtVAnNmzev6BYcioyMrOgWqBIwGAx49NFHyxWqfdttt6Fv376499570aFDB9SrV8+FHRIRERERERERERERERERERERVS/Tp09XFX511113oV+/fm7oiIiIiIiIiMxGjBiBhQsXYs+ePRXdil0eHh7w9vaGn58fatWqhcDAQISEhCA8PBwRERGIjo5Gw4YNERsbi4YNG6oKhJ4xY4aqucPDw5GcnGwbOFbNnTx5Eg0bNsThw4cREhJS0e1YjB07FpMnTy7z8TrvWmgw9Ndi233qtED0AxsAJR83Tq9F9pUE5Kcfh86rJjxrRiKw2eOoEVrWwGkdGv/f3zj5ieOQ5/z8fPx9+G80b1F4jp6iKNi4cSPmzp2rajb/qG6o3/8rABLpBz+GNOQ71W2LFi2cqq8M0tPT7W6vWbNmmcds1qxZsW3nzp1DdnY2/Pz8nB4vwCcQijm0XQgIqZjCFAWkVKBAQCcEFKlAQAchJXRQIIWANMZpG/8OEubYbFPAtlVIoRTG9EEBCSkBIUwxg8Y7Vt2Y7wtjzqKQxk0QsM0kNKUZVuK/+hRFwY8//oh///vfSEhIcGuYds+ePREfH48777zTLXMSEVV2UVFR8PHxKfZ3cX5GImqEtnJPE4oeav7hqlu3rva9EK5cuYJBgwap/j6qfv36WL9+vcZdFafT6bBkyRJERERg5syZTh2bm5uLc+fOqa5XFAWvjHsFO7bvwLRp03Dz5k2kp6cjPT0dGRkZSE9PR+b1TAQFBqFZs2a4r9t9CAwMtBzvVKC2ubZIdrSUUvX6rqzfAxcLrC46TpGgbfM8xQK2i4RrGw8pHqTNcG0iIiIiIiIiIqouGKxdCagNnQ4KCsLhw4c17kYbPj4+qmtzc3M17MR9nAkT/+uvv/jD4ypCp1N/dV+DwaBhJxXjo48+wubNm50+zt/fHyNHjsSzzz5bJYLkiYiIiIiIiIiIiIiIiIiIiIgqg1OnTmH+/Pmqat9//32+D42IiIiIiKgCbNiwAREREcjPdy6I11lCCHh5ecHHxwf+/v4ICAhA7dq1ERoaioiICERGRiI6OhqNGzdGbGwsQkNDnToPRq0vv/zSYY1Op8OFCxdw5coVjB49Gps3b64254w5kpycjMaNG+PAgQOIiYmp6HYAAI899ljZgrWFgG94B0QO+A46T/+S63TeqNXkQdRq8mDZm7Q3rKcfhM4bUnH8Z6tly5YAgHu73ovz588j6UqSU685c6g2AHj6R6DguvqgPwCIjY11qr4yUBTF5WNGRdkPQr948SLi4uKcHq+mV01ASkghIRUFUicgpYQiJASMN0UaP0qhGAO3hc4Yni0VSFPotSKNwdqANAVnw3iMMVnbuE0CEMIUFGjOIxSmwEEYjygpvNDEbmChKXjQOoBQSqu6IsGHWgUVKoqCNWvW4MMPP0RCQoLm/2aZBQYGonfv3njttdfQpk0bt8xJRFSVeHh4IDY2tliGRMrutxA1cLVbetDnZaiqCwsL07gTUhQFHTp0UH3RCx8fH+zdu1eT7/vUEEJgxowZiIqKwtixYzVZX1pbtWoVVq1a5bDOw8MDnbt0Rt8+fdGnbx+0at3K8ddISqs1WeGarVDxNZ4N693OrOWshrEd0s6a0FRgXLaKkgO2hWWIYmtV425hs43h2kREREREREREVNUxWLsS8PX1VVVXld885O9fyhtnirh+/bqGnbiP2ucVMD63ztRTxfH29lZdW5X/zNqTmpqKKVOmOHWMEALPPfccpk2bhtDQUI06IyIiIiIiIiIiIiIiIiIiIiKqnuLj46HX6x3WPfTQQ+jcubMbOiIiIiIiIqKiateujblz52L06NFOHefh4QFvb2/4+vqiZs2aCA4ORu3atREWFoaIiAhER0cjJiYGjRs3RpMmTVCjRg2NHoF6+fn5OHbsmMO6Zs2awdPTE1FRUVi3bh0A4OTJk1i2bBl+/fVXHDlypNqcQ2bP9evXcdttt2Hnzp248847K7odDBs2TGWlgF/kvRAePgiMexi1Gg0GdBV7CqqUjn8uYm3b1m1Oz6HzrmU9I3xC7nAqWFsIgYYNK0eIujNK+julPH8269SpY3d7UlJSmYK1dUIHHy9f5OlzIQWgQEJIBRACQhHQeQgoUkBnCtNWhIQOElIYcwelMAZsC2EOUpQ2H6UpnFtKczihBHRFQxNhFbRt/k1CSlFYaszntsowNAUUCqspi+YOWgceFt3mIoqi4Pvvv8d//vMf7N27121h2kFBQZYw7datW7tlTiKiqqxp06bFgrWzL27F+dX3I/C2J1Cr8RDovNRnNTjLkH1VVZ0z59hT2QwcOBAXL15UVSuEwJo1axAREaFxV46NGTMG9evXx2OPPYacnJyKbgcGgwE7tu/Aju078Prrr6Nu3bp4YOgDmPLmlGIB8dIUqC2sQrWLhWYbN9tut7Nus3uckwrDqoXVMlECsnCfcTkqyxWwXTRc21ju3GKU4dpERERERERERFRZMFi7EggICFBVl52djYKCAnh5eWnckesFBgaqrk1JSdGwE/dR+7wCQGZmJoO1qwhnQuJv3LihYSfuN3fuXKfeGBUWFoavvvoK3bp107ArIiIiIiIiIiIiIiIiIiIiIqLqKSEhAStXrnRY5+npiZkzZ7qhIyIiIiIiIirJc889h+XLl+PAgQPw9/dHYGAggoODERoairCwMERGRiI6OhqNGzdGXFwcwsLCoNPpHA9cySxZsgSKojisGz58eLFtsbGxePvtt/H2228DADIyMvD1119j7dq1OHXqFHJzc6HX62EwGCw3RVEsHxVFgZQSnp6eCA8PR/PmzXHXXXdh0KBBiIuLw7lz57Bnzx789ddfOH78OL777juXP35n5OXloVOnTkhLS3PqPDNX0+v1SEhIUFUbfMezqHt3JfoZg6IHpOPXW3npPG0Dpuv1/AjnVp1FXurhEo4o5OFbB61HbYePT9ULmgwNDbW7/ezZs2jevHmZxizp3LuMjIwyjQcANTxqILsgG0IISAWQOmMAthQSiiKh0wGKVKCDKVxbSuikAikETDHblhhtmO4pioTQFYYQQmfKGzQHJlpCC40phIWhgbaphLJIyGExRbMVhZ1tLqYoClauXIm5c+di7969KCgo0HZCk+DgYPTu3Rvx8fFo2bKlW+YkIqou7r33Xnz//ffFtuckJSAnKQFXd0xGrSYPILDZE/ANbw9XX4lBn3XJYU1V/N6lqnnvvfewfv161fXx8fHo27evhh05Z9CgQdiyZQsGDBiA1NTUim7HxtWrV7Fo4SJ8/dXX+GDOB3hqxFOWQG1YXxxFApbFWtEg7SLh1aWydwEVleyNL4SxScua1rT+tA7YttTJUgK2recpEq5d0jY1/TJcm4iIiIiIiIiIKhqDtSuBkJAQ1bWpqamV4qqRzirpTRb2XL58WcNO3MeZ5zUlJQXh4eEadkOu4swb2a5du6ZhJ+5VUFCARYsWqa5v3LgxfvvtNzRo0EDDroiIiIiIiIiIiIiIiIiIiIiIqicpJSZOnKiq9vnnn0eTJk007oiIiIiIiIgc2b59e0W3oLlPP/3UYY0QAi+++KLDuqCgIIwePRqjR492RWuIiYlBTEwMHn30Ucu21NRUvPLKK/j222+Rl5fnknmcodfrMW7cOCxevNjtc5t99NFH0Ov1qmprNhqgcTfOyb9+1i3z6HyCYZN6p/NGg4c24spvL+HGqVUlhnvXjLkf4T0+RN3avm7p09Xi4uLsbk9ISED//v3LNKa3t/2A8ezs7DKNBxiDtQHjz8ukMAZnC0gIIY1B2lAgpIAUCiR0gFQgpQ4QElIqheHaojBaW5jCtoU5dlsK03gAhIAwhWtbggKNqYUoDNnWlZhpWiyQUBQGDkrpfFihGoqi4Otvvsa8efOwb98+t4Zp9+3bF/Hx8WjRooVb5iQiqo5GjRqF2bNn48KFC3b3KwVZyDy6HJlHl8M7OA6BzZ5AQNNH4emrPr+hNIacNIc1Hh4eLpmL7NuxYwdee+011fX33HMPpk+frmFHZdOxY0f8/vvv6Nu3LxITEyu6nWIyMzPxzMhnkJuXi+dGPwfAdN0Taf/iKZb79sK0S7tgiqsupGKaw3r+wpDtwh7NwdY2gdr2ArbNvQnzp6b9RR47w7WJiIiIiIiIiKiq4aUhKwFngrLPnz+vYSfaqV27Nnx8fFTVnjlzRuNu3KNu3bqqr75aVZ/XW1FAQAA8PdVdkyApKUnjbtxny5YtuHr1qqraoKAgbNq0iaHaRERERERERERERERERERERERltHXrVlWBbAEBAXj99dfd0BERERERERHd6hRFwcGDBx3WxcTEwM/Pzw0dORYSEoJly5YhOzsb77//PsLCwso0TmBgIEaPHo20tDRMmzbNqWNXrFgBRbEfzOwO69atU1coBPzqdda2GSfpPNQeHvh5AAAgAElEQVSdj1heflHdTJ/ZJuBFdP8QTZ76G4G3PwHPmhHw8AmET8gdqN16DBo8ugXhvT4GdJ4I8q+ap+m2b9/e7vavv/66zK/Zko7Lz88v03gA4O3hDQkFijQGaRvTr42fSyiANIZjK6Ztivm+6emUljhtY3B24bNcuN281bJP2NxD0SzFwj6KbC/zo3Seoij4cvmX6NKlC/x8/TBs2DDs3r1b81Dt2rVrY9iwYfj7779x7do1rFixgqHaRETl5Ovri19//RX169d3WJuffgIpv0/B6WXNcXxBbVz86UGk7pmJtH2zce3APKQfWoiMv5cg89iXuH7iW9xIXIObZ9Yj6/yvyL64FTlXdiM/46TNhUP02Y7PH/fy8irXY6SSXbt2Db1797Yf3mxHaGgoNm/erHFXZdekSRMkJCTg8ccfr+hWSjT2+bFYuniJcR1pDtUWlhWjpU6a9wsU3iw77Y8ty/HLzmDFN5l6Ml8QxtK3lJb2pGk9bAnQtn5t2cm/Ljq33V4cUPv6JSIiIiIiIiIi0oK6dFjSVEhICPz8/FRddfvEiRPo2LGjG7pyLSEEoqOjcfLkSYe1R48edUNH2vP09ERkZKSq0OwTJ06U+Sru5F5CCISFheHSpUsOay9evOiGjtzjl19+UV373nvvISYmRsNuiIiIiIiIiIiIiIiIiIiIiIiqtxUrVqiqmzx5MkJDQzXuhoiIiIiIiAhYuXIl9Hq9w7qHH37YDd04R6fTYcKECZgwYQISExOxbNkyHD16FOfOnUNSUhIyMjKQnZ1t8/g8PT1xxx13YOrUqRg4cKBl+xtvvIH69evjmWeeURUelpubi7lz5+Kf//ynJo/NEbUhiDqvAACVKyDas1YUvGpFo+CG4/PzykroPBHS4dXiO0zPrc67FureMwOWVDtzqLPxDgCgZg076XRVQHh4OO68807s27fPZvvJkyexdOlSjBw50ukxb9686ar2LDx1XsZAbCEhhTFAW0CBkAJS6KBICZ0oDBCUQlrqFSkhhLSEDUJYh2xLSCFMGdrGbTohTJ8DQpj+PEhpDC2E8RkXgFVIIYxjSkCYAhkL0wol7CYXloOiKFj+xXLMXzAf+//cr+rvZFeoU6cO+vXrh/j4eDRr1swtcxIR3Wri4uJw8OBBTJ8+HcuWLcO1a9dKrZeK8d+ArAtbkHVhi9PzefgEw7deF9RqNBCGnGSH9T4+7rngya1GURS0b98eOTk5quq9vLyQkJAAT8/KHRNTp04dfPnll5g0aRLmzJmDFStWuG3dotZzz46Gp5cXnnzyCePq3upbO8v3edbLOisSssRVnrCqUUuUMJEstr9IH6Y+hRCAac0LabwvTfuFEIAsUmtvLEibeYreV8MyHxERERERERERkZtVrnc63KKEEIiNjVVVu3//fo270U6TJk1U1e3fv7/aXJEwLi5OVV1Vfl5vRVFRUarqEhMTNe7EfXbu3KmqLjQ0FE899ZS2zRARERERERERERERERERERERVWOKomDt2rUO6+rXr4+XX37ZDR0RERERERERAfPnz1dVN2HCBI07KZ/GjRtj6tSp+Pbbb5GQkIBz584hMzMTBQUFyMvLw8GDB3Hjxg0UFBTgzz//tAnVNnv66aexevVq1XNW5DlGakP3dN5+MOSmadyN8yIHrIR3sLpz9JzlVSsKMY//Dp2nf/Gd9vLgip3yaAxp9vGquuFxTz/9tN3tL730EhISEpwaKzc3Fz/++KPdfd7e3k73Zuah00FKxXSTAJTCEG1TQLYCBYBV5Lml1hSgLc1Z6dISom0MGzSHY5vCB63HMH9mCdGWNnOoVkK5zTm0pQypKAqWLlmKjh07wreGL0aMGIG9e/ZqHk4ZEhKC4cOH4/jx40hNTcWyZcsYqk1EpLE6derg3//+Ny5fvoxvvvkGvXv31iyk1pCXjptn1uHKb6ORfniJw/oaNWpo0set7rHHHsPp06dV13/99deIiYnRsCPXMK9zWrZsic8++wynT5/GhAkTUKtWrRKPuf322/HDjz/AoBiwa9cu1K1bV/Men3n6GXz99Tc226TxiimmDSi8vo7VL1Hkvr1fKDKEzU1arUNLGUsAxeYqxnyBGcu61rRelaY+izym0nJcio7v9LrXwfhERERERERERERaYbB2JdG8eXNVdbt27dK4E+20aNFCVd21a9dw4sQJjbtxj1vheb0Vqf0Pp7///rta/PBfSonDhw+rqh0yZEi53uhERERERERERERERERERERERHSr27t3L5KSkhzWjR07Fn5+fm7oiIiIiIiIiAjYs2ePw5p69eohJCTEDd1ow9vbGy1btkTNmjUd1k6dOlX1uIGBgeVpq1y8vLxU1elvXkHy9kkad+M876DGiHlsFyJ6LIDOy04AdpkIBLUcjZhhe+FZKwo2iXnFSJsP9uo8dVU3WHvEiBGIjIwstj07Oxs9evTA559/DkVRSh0jOTkZs2fPRmxsLBYuXGi3xt+/7M+dgM4qCNs23s8cng0poUgFEsaPhRHZRT9aP5XmgEFpdQ6gtPxuCdI27xNW+222odjnToUQ2nn5GBQDFn+6GO3bt4dvDV8888wz+GPvH24J0x4xYgROnDiBlJQUfP7554iL0ybYnoiISubj44NHHnkEv/zyC86cOYOpU6eiQYMGms0nDXkOa8rzbznZ9/HHH2PlypWq61988UUMHTpUw45cw162QmRkJGbNmoXz589j1vuz0L9/fzz44IMYNmwYRo4cicVLFuPgoYMYOHAgBAQ6deqEhIQEtGzZUtNeFUXBU8Ofwvcrvzf2bUyxthumbd5SuLYUxjBrlH6zOqzwJgpvpR1ndTkYSw/Feiry5bYXsG3cXkq4ts31XhiuTUREREREREREVY+6y42T5tq1a4cVK1Y4rPvjjz+Qnp6O4OBgN3TlWm3atFFdu2nTJjRt2lTDbtyjXbt2quoSExORmJiIxo0ba9wRuYLa1+a1a9dw/vx5Tf+z0h1SUlKQlZWlqrZTp04ad0NEREREREREREREREREREREVL398MMPqurGjRuncSdERERERERERps2bUJubq7DukGDBrmhm4q3d+9e7N+/X1WtTqfDq6++qnFHJfP29lZdm5f6l4adlE9A3MMIaPIAkrZNwI3EH6Dz9IM+O1n18cLDG96BjSA8ayCs6xz41GmOksO0YQmgs7vL6veyRc1VHr6+vli4cCEGDBhQbF9WVhaeeuopTJ8+Hffffz9uv/12hIaGwsPDA2lpaTh27Bh27tyJhIQEh+Hb5TkftjAQUEIKY1CfAgkBBQI6KEJCV+QYRUpjHLdVgKAlhlAC0hySbdovpYQQpoBEFGYdFiYf2ulLSgghSthbRNEAbjsvGr1ej8+Xfo6Fixbi0MFDMBgMakYut9DQUAwcOBDx8fE8v5WIqBJq0KABpkyZgtdffx2bN2/GkiVLsGrVKuTlOQ7DdiU1F54h9fbt24eXXnpJdX27du0wd+5cDTtyjVIDlQUQGBSICRMmYMKECSUMUPhpgwYN8Mcff2Dbtm1Y+d1KrF61GmlpaQgKCjLegoMQFBhkWWd+9913qFmzJm7evOlUzwaDAU8+8STuaH0HYpvEmtoobMT8ubDct2q2hHWdzQFFP7en6BjC7iabzgSEVW/CttC8zDUvak3rVvPzU/Tzov1JSJsxi95Xw7xWJiIiIiIiIiIicgcGa1cSd911l6o6g8GAH374AU899ZS2DWnAmcDd1atXY+zYsRp24x5qn1cA+P777yv0TVKknjNXN925c2eVD9ZOTlb/JrOYmBgNOyEiIiIiIiIiIiIiIiIiIiIiqv7WrFnjsGbYsGHw8fFxQzdEREREREREwIcffqiq7lY5N+qFF15QXduxY0cEBARo2E2h/fv349ChQ0hKSkJycjLS0tLw3XffqT7ekJOiYXcuoPNE+H0fIryr6fUoAH1OKtL+mI2s85ug5N+E1OdASgM8fALhFdQEddpNgF89e+f4OROqLYt8tKU3VOVobaB///5455138K9//cvu/lOnTmHevHnlmiM8PLzMx0qpwBSrDXM4Nmx+BxRFgc5DZ7XXGOYnhTFIG8L6OSxMGpTm4GxhnssUACiNId7mAEFj8KBAsWxAaYoZtNpu3GLvcRQGGprH1ev1+GzpZ1i4YCH++usvt4Vp161bF4MGDUJ8fDzPByQiqiJ0Oh169uyJnj17Ij09HVu2bMHff/+NixcvIj8/X/Xt1KlTZZrfXevZW8H169dx3333ObwwiVlwcDC2b9+ucVflU2qgNuB8sLSJp6cnunfvjm7du+Gjjz4yXtREFEZMC6vBzevCK1euYNPGTXh6xNOq+9fr9fjPv/+DeR8XrnmLXj5HFvsEpgDsEpovstn6a+QwcFqaaqzGkMJ2vxT25xXmQlH4bY0QtuHYhWvekgOwGa5NRERERERERERVCYO1K4m2bdsiMDAQmZmZDmuXLFlSJYO1GzZsiAYNGuDcuXMOa7ds2YKzZ8+iYcOG2jemoYYNGyImJgZnzpxxWLt06VJMnDiRPxyuAtq1a6e69tdff8U//vEPDbvR3o0bN1TX8orDRERERERERERERERERERERERld/LkSRw9etRh3ZAhQ9zQDREREREREZHRtm3bHNbUqVPnlghoVRQFf/zxh+r6OXPmaNiNkV6vx9ChQ7F27dpyjePhW8dFHbmPp28I6t49E8BMO3vtBWKbgpRVKjEozzyWlMgrqNrB2gAQHx8PX19fTJw4sczhzr6+vujYsSP+97//2WwXQiAyMrLMvekVvSkwW0KREjphjs4GAAkpFUCYQrWlNIVoS+uKwkhuSwihtIQxSlj9pjNtEdYBjQI6e41ZnQdqDkoUViHd5tmLvt70ej2WLlmKTxZ94tYw7bCwMAwePBjx8fFo0KCBW+YkIiJtBAcHY+jQoRg6dGiZjr9y5Qo++eQTbNq0CTt27FB1TI0aNco0FxXXuXNn3Lx5U1Wth4cHdu3aVb2//g6W0uZVnU5nXJEJFL+QifWaPSI8AsP/bziG/99wfPjvDzFh/ARVbXzx+Rd48603ERJq53siaXUxFmEVkm3+IE39lPBtRtHccduQbfuh3UVDqQVE4Zq1SB6J+fELiMLPpfVa1TyItIR2W69ftQ7XNj5OZqgQEREREREREZF27P5/Lrmfp6cn+vbtq6p2+/btTr35prIQQqh+jFJKzJ07V+OOtCeEwIABA1TVHjt2DOvXr9e4I3KFyMhI1W/mWbt2LfR6vcYdaUvtFW8BuO2NPERERERERERERERERERERERE1VFCQoKquj59+mjcCREREREREZHRvn37VAW/9e7d2w3dVLzU1FSbILTSzJgxA506dSrTPHq9Hm+++SbCwsJQs2ZNBAUFoXPnzlixYoXNuT5HjhxBREREuUO1AaBO2/HlHsO1yhNYrfZYO3WilH1FjxPAzdzqcT7VuHHjsGPHDrRq1cqp44QQGDZsGI4ePWr3/NHo6OhyhUHmK/lWz4QxHFuRpkBtmJ8JY8i5tNpurjWHaJvjtIVlr+kmC59LaRWOaI95e9HAdXs5gdY1BfkF+Pijj9GqRSvU9K2JF8a8gAMHDmh+Ll54eDhGjx6N8+fPIykpCYsWLWKoNhERISIiAlOmTMH27dtx6NAh+Pv7qzqGyu/pp5/GkSNHVNcvXboUzZo107Cj8iv1eyNTEHXJBzsY206B7TZhe9/qmiZSSrz8z5fx3vvvlT6JSW5uLn7/fZdljWgaBOYga/NFXKSUsPllWR8ayy03Uw9SWladdm9FQ7qLPtbi85qKzRNZPXbbCjtfO9PXx3ZNLG3Dwu30UNp9IiIiIiIiIiKiyoDB2pXII488orr2X//6l+o34FQmzlz5dMGCBTh//ryG3RQ6ffq0U+HBznDmeX399dcZTFwFCCHQvXt3VbWpqanYsGGDxh1py8vLS3VtWlqahp0QEREREREREREREREREREREVVvnp6equrOnTuncSdERERERERERu+//76quldffVXjTioHtd+Tz549G6+99prT4yuKgsceewx+fn6YNm0arl69iqysLGRmZmL37t0YNmwYgoKCsGXLFixcuBB33HEHUlNTnZ7HnlqxD7lknMpFzTmYDhP9Sq6TQMbN6nM+YKdOnbBv3z6sXr0aDzzwAIKDg0usbdasGSZPnoyTJ09i+fLlaNCggd0/H82bNy9XT3n6PFjCA62i/Arv2QYIWrZbhR7CEmooioclCtORRc7XNWYV2gsmNG1zcH7vH3v3oWe3XggOCEZN35p45Z+v4OjRo5qdx2oWHh6OMWPG4OLFi7hy5QoWLFiAqKgoTeckIqKq64477lB1AYygoCA3dFO9ff7551i6dKnq+qeffhpPPvmkhh2Vn8NQ7fKMbXeNXkrIc5FQbfP+ca+Mw9vvvK1qzpQU2++rCsOybcO0bduwF5atQCpK8RDuor/MgdmKUnwM8ySWD9bH2V46pnBNC5uAbeugbUu3VuOZ70ipfbh2VczGISIiIiIiIiKiqoPB2pVI//79Ubt2bVW1GzduxKpVqzTuyPW6d++OsLAwVbW5ubkYO3as5j8k/eGHH9CuXTvN5unSpQsaNWqkqvbAgQNYuHChJn2Qa91///2qaz/66CMNO9FeSEiI6toTJ05o2AkRERERERERERERERERERERUfXWunVrVXXTp0/XuBMiIiIiIiIio02bNjmsqVWrlurvaasyRVHQt29fVbXjx48v0xzdunXDN998g4KCghJrbty4gR49emDMmDEuC+n18A2B0Km74FelUCQ0z6VKGbNopBwApFzXu76HCuTh4YEhQ4Zg1apVSEtLw4ULF7B7925s3LgRmzZtwr59+5Ceno6jR49i5syZaNy4seXYo0ePFhvvzjvvLFc/2fosWCK0JVAYgm0VSIjCgD/bCEHTM2YJGrQ9xrqkWPqjMP8mi2wrhQD27d2Hdq3b4+7Od2P79u3Izs526vGWRb169TB27FhLmPb8+fNRv359zeclIqLqIT8/32ENg7XL58iRIxg5cqTq+ubNm2Px4sUadlR+5QrVtrnSib3dpYVqC5gvlmKzy/r7A2G1NpQSr05WdxGoVFOwtiXw2l6YtiwMs5aKYhOHrUgJxbI2tQ7mLuFW7FjF9sIwVoHb0uoAy/rXahzrC9FY7pYQsG0+zrjUZbg2ERERERERERFVfQzWrkR8fHzwzDPPqK5/7rnncOHCBQ07Ui83NxfPP/+8w6tkenp64umnn1Y97tq1azFr1qzytmdXamoq/u///g9DhgxBenq6JnMAgE6nw/PPP6+6fuLEifj7778168cZer0e//rXvzBnzpyKbqXSuf/+++Ht7a2qduPGjdi9e7fGHRmtXbsWV69edemYkZGR0OnU/XOxY8cOl85dkuPHjzOEnoiIiIiIiIiIiIiIiIiIiIiqndjYWNStW9dh3bfffotjx465oSMiIiIiIiK6lSUmJuLatWsO6+677z7tm6lgiqKgS5cuqr4ePj4+ZZpj6NCh2LZtm6pal4eS3TIhZ6Wl/EmVXwfbmuvZBuQWVM+vnxACkZGR6NixI3r16oWePXuibdu2dsM1DQYD9u3bV2x7ly5dytVDVsFNU2CgnV9FMw5RmC5o82fEvK/o028OYLQK67aUq2AwGLD6+1V49KHH0Or2VvD19MXdne/G4cOHy/ho1QsLC8PYsWNx4dIFXLh4AfPmzWOYNhERlUlpF3Qxq127ths6qZ5yc3Nx1113wWAwqKqvVauW23IJyqpcodqOxi6yEhOmrbb3iqzzilx0x9KflBCm66RMnDTR4dypKSlW4dQlhGmbfhlDsAtDuG1Csa1uzv0yBmzLYvOY5pZKsd6KrYvNYdmi8CtmfQEam6+1Vbi2MH/dGK5NRERERERERERVEIO1K5mXX35ZdVhvWloaBg0ahMzMTI27Kt2ff/6JDh06YMGCBap6eeGFF+Dl5aV6/MmTJ2PWrFku+yFpVlYWZs2ahdjYWCxbtswlYzoyatQo1VdizcnJwaBBg5CUlKRxV6U7fvw47rnnHsyYMUPVG75uNYGBgejfv7/q+pdeekn1f3iVhcFgwFtvvYXBgwer+g9MZ/j4+CAuLk5V7YYNGzT/O2ndunXo2LEjEhMTNZ2HiIiIiIiIiIiIiIiIiIiIiMjdPDw8MH78eId1UkosWLDADR0RERERERHRrezdd99VVafme9mqbsGCBUhISFBVGxwc7PT4Y8eOxerVq50+zlWEh/rz/SpWOZP6AKiPTbauLfkYKYFLqfnl6qg62Lt3L27cuGGzzdvbG/fcc0+ZxzRIA7ILcixBg7AODLSwDSOEMIX8WQUsWocrWgcjwnofCusttUVYb5r34TyEh0TgicefxNof1uLkyZNlfpxlkZycjEWLFqH9ne3RpUsXjBkzBl999RXPBSUiIqfp9XqHNQzWLru7774bGRkZqmp1Oh22bt2KmjVratxV2Ug7aycbjpbqhdcxKWF38VDtwm0qQrWF1X5LSLTxrpoLG6ekpha5eEvhetEScm25X2wVavUorLeru1mPUXSvIm3HlNYh21YXlbHbu52ubL7mpq+hZLg2ERERERERERFVYQzWrmTq1auHMWPGqK4/cOAA7r//fqSnp2vYlX2ZmZkYP348OnTogL/++kv1cfXr18eoUaOcmmvSpEl48MEHcfHiRWfbtDh37hxef/11NGzYEJMmTVL9HxCuEBAQgIkTHV/F0uz06dPo0aMHLl26pGFX9mVnZ2Pq1Klo1apVpb+aaUUbMWKE6tq9e/di2rRpmvRx+vRp3HfffZg6dapm/5HQuXNnVXU5OTmYO3euJj3k5+dj0qRJGDBgQIVfUICIiIiIiIiIiIiIiIiIiIiISCvPP/886tSp47Buw4YNbuiGiIiIiIiIbmU//fSTwxpfX1907drVDd1UrOXLl6uudTZoPDExEfPnz3e2JZfyCW5WofOrpmkIm5Oh3ZYAZuB0EoO1v//++2Lb7rvvPvj7+5d5zOt5mcbQQPPX2pj2B3PKtvlcOlmYIGjKy5ZWoYey9KdWFPloxfpcPfPnFy9cxJ133In4SfHIzsou82NzhYKCAiQlJSFhdwIWLlyIf/zjH6hTpw68vb0RERGBu+66C2PHjsXKlSvdej4tERFVLYqiOKwJCQlxQyfVz4svvoh9+/aprp83bx7atGmjYUdl5zDDQE2odqm7yxaqbQn7tgqDNq//rFtW8xq+evVq4QzSOtS68KN1Nrh1eLaUCiQUmwBrRaq7FcZ0K8bwbjsh2KWFbFv2lhKwbf01tRnb/HVyFK5t8ynDtYmIiIiIiIiIqHJhsHYlNGXKFFUnxZj9/vvv6Ny5M44ePaphV4Wys7PxwQcfoHHjxpgzZw4MBoPTY0yZMgUBAQFOHbN69Wo0adIEo0aNwrZt21BQUFBqvcFgwIEDB/DBBx/gnnvuQcOGDfHOO+8gNTXV6X5dYdy4cWjYsKHq+iNHjqBTp07Ys2ePdk1Zyc/Px6JFixAbG4u33noLeXl5bpm3KuvXrx9iYmJU10+bNg2ffvqpy+bPzc3FjBkz0KJFC+zYscNl49rTp08f1bXvvPMODh486NL59+3bhw4dOmDWrFkuHZeIiIiIiIiIiIiIiIiIiIiIqLKpWbMmxo0b57Du5MmTSE5OdkNHREREREREdCu6evUqkpKSHNZ17Pj/7N13YBTV/jbw58ymJySQQpAQekdpioCgIkhXUKygKBb0Z1fQq7x6URQLqIio2NBrwatXsIFSQhOQLkWkQ2ghICSUhPRk57x/TNnZTdlNsrtJyPNR3N2ZU74zs+BJyD7T3Q/VVL1t27Z51C4kJATjxo0r19jt27ev8mCx4LhOVTp/dWQNm3Nn//HaHaydm5uLL774otj22267rVLjns07q59/PQbQEpZoBgBa2jsCtp0vmpmBbv4+cw5nlHAEcjtxufavv/IaLmnTEfv37a/UcfmaEbi9du1afPDBB7j11ltRr149BAUFoWHDhujduzcee+wxzJ07F5mZmVVdLhERVTFPgrXj4uL8UMmFZe7cuXj//fc9bn/rrbfi4Ycf9mFFFVd1odoCZYVqWztIx4LPvBeLdfzYOPfB2ulp6ZCqEYpt3NzFGqUN87WECmN9aoZuS+dfZg/rTV+kLHY+Xbc7nmvzSKk61VFiyLZrwDaMMY170kjj3jSWNbDzzWkgRInh2o6wbscvVaplvvbkl6qWv09lfxERERERERER0YUpoKoLoOKio6Pxzjvv4K677vK4z969e3HppZfilVdeweOPP47AwECv13XmzBl89NFHePfdd3Hq1KlKjRUfH48pU6bgoYceKle//Px8zJo1C7NmzUJ4eDg6duyIZs2aITo6GoGBgcjNzUV6ejoOHTqEPXv2IDs7u1J1elNoaCg+/PBDDB482OM+x44dQ69evTBhwgRMmDABoaGhXq8rKysLn332Gd5++22kpKR4ffwLmc1mwzPPPFOuv6QaO3YsDh06hJdeeqnCv0/z8/Px5ZdfYvLkyX67ZkOHDkV4eLhHv6fy8/MxZMgQJCUloUOHDpWa9/Tp03jppZcwc+ZMj/5iloiIiIiIiIiIiIiIiIiIiIjoQvDggw/ihRdecNtu7dq1uPHGG/1QEREREREREdU2b775pkftHnvsMR9XUvU2bNiAvLw8j9pOnToViqJ41DY9PR1XX301Cgp8E8ocExODevXqoU6dOoiKikK9evVQUFCA3377rVjbkFoRrO2awFfZsRx2Hc310rg100cffYT09HSnbZGRkbj11lsrNe7pXH1Mp8vmlFJo7pNGkKBwtLEGMBp520ZEoRYW6P79IKXEgl8X4s5b76zwcVQXhYWFOHHiBE6cOIE1a9aYYZ9BQUGIjY1FixYt0LVrV1x11VUYMGAAIiIiqk/im4wAACAASURBVLhiIiLyNU/XuPXr1/dxJReW5ORkjBo1yuP2LVq0wLfffuvDinzIZ6HapbSxLOmtQdT6Ez0M2rmvhERsrGfB2tabuTiSDVxu7mIWaszvqAkehjc7bhjjIIx1rASEEJah9MBrfU5hrmGFHujtCMMWEHo7Y78eni0EhKV4M1xb72M+F45tqjGXXk+xY4Cjb0mvPT0PJY3tK8Z59+ecRERERERERETke7UmWHv8+PGoU6dOVZcBAIiIiMBHH31UZps777wT8+fPx5w5czweNzc3F08//TQ++ugjPPvssxg1ahTCwsIqVWtRURFWrlyJ2bNn43//+x9yc733Ax4PPvgg5s+fjwULFlSof3Z2NtatW4d169Z5rSZfGzRoEB555BF88MEHHvcpKirCK6+8gs8//xz/+te/MGbMGERGRlaqDlVVsXbtWnzzzTf473//y7uKV8K9996LKVOm4MiRIx73ee211/DLL7/g5ZdfxrBhwxAQ4NkfxXv37sXXX3+NWbNm4eTJkxUtuUIiIiIwatQofPrppx61P378OLp3747XXnsN//d//4egoKByzXfy5El8+OGHePfdd3Hu3LmKlExEREREREREREREREREREREVGPFxsaiZ8+ebn8+bs2aNQzWJiIiIiIiIp+YO3eu2zaBgYG44YYb/FBN1dq4caNH7V588UWPg8aLioqQkJDgs1DtTp06Ydu2bU7bDh06hM6dOxdrK5QghDbs5ZM6LgjS9UXxsLy/D3sWSnkhOnbsGCZNmlRs+4MPPljpYOZTOSchpTQDESFKCCq0hGsXJ0rNU7dm6ZXW/Zv/zMbrL7+OkydPla/wGqagoADHjx/H8ePHsXr1arz77rsAtMDtuLg4M3C7T58+6NevHwO3iYguIGlpaR61i4+P93ElF46CggL06NEDhYWFHrUPCwvDxo0bPb45jz9JdyHRPg3VFsXb6Os6sy5hDaiWjjZ6Q3MNCSA2LsZNsdqNj1SpWhaK0hJAbS3cJdDbdb+7Ay+RKHEOLWDbCLw22rmGbAs4d1UtAdvasajmNgGo2jGa+duAJVxbn1MPyTaCr4sFYFtublNmuLYHp6Iqwq79HehNRERERERERES+VWuCtefNm1fVJZhiYmLcBmsLITBr1izs2LEDu3fvLtf4Bw4cwNixYzF+/HgMHz4cgwcPxpVXXomEhAS339wrKirC7t27sW7dOqxYsQJJSUk4c+ZMueb3lBACX331FS6//HIcPHjQJ3NUR2+//TY2b96M9evXl6tfamoqnnjiCUyYMAHXXXcdhgwZgiuvvBLNmjVze13tdjv27duH9evXY8WKFVi8eDFOnbqwf5jDX4KDg/HWW2/hlltuKVe/nTt34qabbkKDBg0wdOhQ9OzZE61atUJcXByCg4ORl5eHU6dOYf/+/diyZQtWrFiBvXv3+ugoPDNu3DjMmjXL/V+C6bKzs/HEE09gypQpuPPOOzFo0CB07doVUVFRxdrm5eVh9+7dWLt2LX777TcsWbIERUVF3j4EIiIiIiIiIiIiIiIiIiIiIqIaIzc3122blJQUP1RCREREREREtU1WVhaOHDnitl2XLl2qZQCct40YMQKPP/6423YxMe7D2s6cOYOXX37ZDK71heDgYCQlJTltKywsxMiRI5GZmVmsfb2ODyIgNM5n9Vyw9DA7ADhxthAnzxUhvm6t+cguAO0zYbfffjsyMjKcttepUwfPPPNMpcaWUiItp/hnIKUlSFvPFgSkhBTSab/5CTgB96GPVgLYsf1v3D58JNJOeRY2eqEqKChAamoqUlNTsWrVKkyfPh2A9meMNXD7mmuuQb9+/RAWFlbFFRMRUXl5mjcQFBTk40ouHP369UN6erpHbYUQWLJkCaKjo31cVfn5M1RbOG0TJbYpK1QbxWq1hGrr/WJjY90UDOTn5+N8Vhbq1Kmj99XXlRKW565B2y7B3tZ9LueoeIC0dHpwzgxxBF1b2zilYRvB17AGbLt0sBQjhTSDx4UEpBmurddlzqkHeZcWru16XCWFa0s/h1Y7nRfPVEWgNxERERERERER+Ubt+lv6GiYyMhILFizAFVdcgRMnTpS7f2ZmJr7++mt8/fXXAIDo6Gi0aNECDRs2RFRUFIKDg6GqKrKzs5Geno5jx44hOTnZ47tfekNMTAwWLlyIK6+8ssqCnsPDwzF79mzcfPPNsNvtPp8vODgYv/zyC3r16oUDBw6Uu39OTg6+//57fP/99wCAqKgotGjRAgkJCahbty5CQkKgqipycnJw+vRppKamIjk5GXl5tfeu975200034frrr8f8+fPL3feff/7BZ599hs8++8wHlXlX27Ztcdddd+HLL78sV7/jx49j6tSpmDp1KgDt931MTAxCQkJQUFCAc+fO4eTJkx4HdhMRERERERERERERERERERER1QaugUQlCQ4O9kMlREREREREVNvMmDHDo8953H///X6opuolJCQgKCgIBQUFZbZ7/PHHERISgrFjxxbbt2zZMjz22GPYs2dPhT5D88033+Cee+5xW4OiKJg3bx7q16/vtP3f//43NmzYUKx9SP0uiO3+fLnrqd78/xklKYENe7MxrHuU3+euKtnZ2bj11luxZs2aYvsmT56MuLjKhbWn5Z5CoVoIRejh/S55d4f3HMbqeWtw+TXd0LlHp7IHs4YiFgs4dN6WtCAJY267B6qqVqp+TzRt1hSnTp5CTk6Oz+fypvz8fBw7dgzHjh3DypUr8c477wDQvldZv359tGzZEpdeeimuueYa9OnTh4HbRETVWFqa+5tI1IYb6XjLhAkT8Mcff3jc/o033sAVV1zhw4oqpupCtUtuA9c1nDVU26Wn8crcKrRXwSHBiKgTgazzWWXWlp6WjvCIcMuAElJKI4/a+E/xeZwfir+wnFNHOLhzwLYWkq2HWwvnsGvrnWUEAFV/FPoNZaQEhNCDsPX22niO3k6XVQBCSkh9ANf5tPFE6eHaLpzCtWXxsG1PlDa2Z50dx8WAbSIiIiIiIiKi2ofB2tVc06ZNsWzZMvTr169C4dpWZ86cwZkzZ7xUmfe0bt0ay5cvR//+/St9jOXVpk0b/PDDD+jQoYPHfbzxDdH69etj2bJl6Nu3L5KTkys1VkZGBrZs2YItW7ZUui6qGCEEPv30U3Tu3Bn//PNPldZi3PHX3Q/JVdQbb7yBX375BefOnavwGKdPn8bp06crVYfNZkOnTp34viciIiIiIiIiIiIiIiIiIiKiC5KU0qPwnvj4eD9UQ0RERERERLXN7Nmz3bZRFAX33HOPH6qpHho1aoSDBw+6bffAAw/gs88+w6JFi1C3bl0UFRVh6NChSEpKqvDcEydOxKhRozBgwAD06dMHO3fuLLFdbGwsVq5cifbt2zttT01NxZQpU4q1F0oQGvafBaEEVbg2clizq/YEa2/YsAH33nsvdu3aVWzftddei0ceeaTScxw7n1Lqvr1b9+Hl0ZNht9sx7/P5sNlsaNi0Ie564k70G9avwnP+8sM8PHLvI34J1e7bty8WL1kMACgsLMSaNWuwYtkKbNq0Cfv278Opk6eQm5vr8zq8KT8/HykpKUhJScGKFSvw1ltvAQBCQkKcArf79u2LPn36ICQkpIorJiKi9PR0t20YrO2ZBQsWlLjmLs3QoUPxr3/9y4cVVYw/Q7Wdt4mS21h2SfNmKdKys/jYjrBrR3sJIC42zm2wdtqpU2jSrLE5nzGiNbFZCAFIS+i0qkIKWezcuc13NgKdrduMFyoAPdham1Nrr2WdCMf4Ut8pLZUKx2CqOYcedC2MV9oxOUYScA48t4RpW8O1FTfh2tL5Ovo1XFub1DgA59cezg0wYJuIiIiIiIiIqCZisHYN0K5dO/zxxx8YMmQI9u7dW9Xl+ESHDh2wfv163HjjjX4Lyn3ggQcwbdo0hIeHu29sERgY6JX5GzdujD/++APXXXcdNm/e7JUxqerEx8dj7ty56Nu3r89Crd2Ji4vDTz/9hNtuuw2pqak+maNBgwb45JNPcOutt/pkfE80bNgQ33//PdatW8dgbSIiIiIiIiIiIiIiIiIiIiK6IO3btw9Hjhxx227gwIF+qIaIiIiIiIhqk4KCAo8+w9auXTsEBNSejyd27drVo2BtQAsdbtCgAZ5//nnMmDHDo8DC0jzzzDOYNGkSAC04e8eOHfj666+RkpJiBn4pioLQ0FA8/PDDJV6T0j4PJ9UCpC68AyH1uyIkrgtC6ndFcEx7PYBOQNiCK1x31XKE3vnTqp1lh/RVd0OGDMGIESMwYMAAJCYmFguUO3v2LJYtW4YvvvgCv/32W4ljtGrVCt999x1sNlul6zmSedh5g55nuG/bfky+63XY7XZzl91uR0pyCl59/HVMmzAd/1n8GRKbNnb01Y/FekjSsksC+P7r7/D0o8+4D5Msg6IoeHv623jumeeQn59fZts2bduYz4OCgnBNn2twTZ9r9KK0h4KCAqxauQorlq/An3/+iQMHDuDkyZPIy8urcI1VIS8vD0ePHsXRo0exfPlyvPnmmwC0wO34+Hi0atXKKXA7KIhh/0RE/nLmzBm3bWrTmr+iUlNTceONN3q8jkhMTMS8efN8XFX5+TNUWzhtq0CotvnauZ81VFtC6gHY2lixcbE4dOhQmTWmp6cDElAUGwJsAVCEApuwQREKFFF6yLyEhCpV2FU77LIIhWoRitRCFKlFjvotSlqXQg+vNg5aWIKepSrNAG0pJCDhCNmWxldALgHblpRpc6s0QrqFOY45lyVE26zNGq4tLGHb1gBsS+54sf5GMHg5ArYrHa5tramCAdsM1yYiIiIiIiIiqln4Xewaonnz5tiwYQPGjBmDn3/+uarL8YnGjRtj7dq1+Pe//41p06Y5/WCDN7Vr1w7vv/8++vbtW6H+wcHe+4GgBg0aYNWqVXjkkUfwxRdfeG1cqhq9evXCf//7X9x2220+e/+WpkuXLvjpp5/QpEkTn891yy23YMKECXj99dd9Pperq6++Gv/73/8QHx+PdevW+X1+IiIiIiIiIiIiIiIiIiIiIiJ/WLhwods24eHhuPLKK/1QDREREREREdUms2bNgqqqbtvdddddfqim+hgxYgTmzp3rcfv8/HxMnDixUnO+9NJLePHFF4ttHz16dLnGqVevXqn78s/sQf6ZPcjY81+n7UpAKMKbDkJst/+HoLotyjVfrSEBa4h3WkYRtibnoEuLsAoPuWPHDnTu3LnU/SV9Zu23334rM/AyPT0ddevWdTv3qlWrzO9J1a9fH02bNkV4eDhyc3ORmpqKlJSUMvs3a9YMS5YsQUxMjNu53MkpzEFa9qligXb7th3Aa3e/UeZn93KzczHyyjvQuUcnvPzeJNRvUB/79x5AysEUZJ7NROa5TJzPyEJW5nlkn89G1vlsbN20FZmZmRWut127dpi/aD4SEhIAAOOeGOe2T5euXUreYTnkoKAgXNv/Wlzb/1qnJnl5eVi9arVT4PapU6dqZOD2kSNHcOTIESxduhRTpkwBAISGhpqB25dddhn69euHK6+8koHbREQ+4Emwdmk3aSFNUVERLr/8chQUFHjUPiQkBJs2bYKilB7SXBVqVKg2PAvVltLYKgEpYbcXlXxoQqBLly4YPnw4+vS+BlEh7tfOxcaAgE3Y9BvMBCFU365KFQX2AuTb85Fvz4MqVaNEl2N1fF1hBmLra2EjbNsIv4YKp5BtAeeAbS2gW4UUwpItbQnXdtomzfnN8c0r45hf6OdfwBKurbqEa5uHI4sFaZe0rSxeC9cGKhSwzXBtIiIiIiIiIqKahcHaNUhUVBR+/PFHfP7553j66adx7ty5qi7JVL9+fYwZMwY33XRTpcYJDg7G1KlTMXr0aDz//POYP3++lyrUgruff/553HPPPZX6C5yIiAiv1QQAYWFh+M9//oOhQ4fi0UcfxcmTJ706fmXUrVsXo0ePxpgxY6q6lBrjpptuwpw5czBq1Ci//SDKPffcgw8++AChoaHuG3vJq6++itzcXEyfPt1vcz799NN47bXX+BewRERERERERERERERERERERHTB8yRYu2/fvggODvZDNURERERERFSbfP75527bCCHw6KOP+qGa6mPkyJF46aWXsG/fPr/Md+ONN5YYql0RgYGBuOiii3DixAmP+6hFuTh/4CdkpyxHwoAvENboaq/UUiM5Mu7gLpFtwZ8ZlQrWBkoOz/ZFn7KcOnUKp06d8rh9z5498eOPP6JBgwZemf/guWQ9fE+BEAJCAPZCu9tQbYOUElvXbcP1lw33Sj2lCQgIwKTJk/DkuCfN4L1jKcfcB1MCuKLnFRWeNyQkBP0H9Ef/Af0BaKGHilCQl5eH5cuXY8WKFdi8ebMZuJ2fn1/huapCbm4uDh8+jMOHD2PJkiV4/fXXATgCt1u3bo1u3bqZgdtlBcsTEVHZPAnW5o0NyjZ06FAcP37co7ZCCPz666+Ij4/3cVXlUzWh2s4Dexyqbb4uZQ6nUG2YodoSEls2b3Xqk5CQgHvuuQd33XUXWrVq5eYgK0YRCkICQhASEAIgCnlFecgpykF+UZ55TEamthBaOLaWmy3MYxDC+JJEQkotJdoMwZb6HmFEZwuoqnS6ZFputh6KbQRjQ0JIoa9hhX6etXGlU8i3Ea6tTweXcO1SAqhdg7T1q+KVcO3yjKFPbu1crnBtAAzYJiIiIiIiIiKqAarXbQzJLSEE7rvvPuzbtw8PPfRQlf+F77XXXos5c+YgJSUFU6ZMQWJiolfGveSSSzBv3jzs2rUL48ePR+PGjSs0Tnh4OEaMGIEffvgBBw4cwAMPPFBqKK+qqm7HCwwMRFhY5X6wpTQ333wz9u7di3/9618ICQnxyRye6t27N7766iscP34cM2bMQMuWLau0nprmxhtvxOrVq9G0aVOfzhMdHY3Zs2fj888/92uoNqD9WTRt2jRMmzZNv3Oq77Rs2RLLly/Hm2++yVBtIiIiIiIiIiIiIiIiIiIiIrrgZWdn4/fff3fbbvDgwb4vhoiIiIiIiGoVVVXx119/uW3XvHlzn33GqjpbunSpzz9HAwC33347fvzxR6+O+euvv6Ju3brl7qfmZyDl15txbteXXq2nangzEM11LC2Q7teNGbCrHia1XQCCgoIwceJErFy50muh2gCw7+xe5w0S2PL7Nq8HiFeUoijo178f9h/ehyfHPeG0b+2atW77CyHQqrX3wxtDQkIwZMgQvPnmm1i+fDmOHj2KvLw8ZGdn49dff8X48ePRp08fNGrUqEbesM8I3E5KSsKrr76Kvn37IjAwEOHh4WjRogWGDBmCF198EatWrUJRUVFVl0tEVCNkZGS4bVMT/5/hL6+99hqSkpI8bj9x4kT069fPhxWVny9DtY0wZdehpEunkkK1pZROodpanVpLa2i2CtWjUO0iyzqyS5cu+O6773DkyBG88sorPgvVLklIQAiiQ6JRPzwe4UERgABUKaFKCbuqwq4/V6UKVdq1X6qqvzbCtbVj1rZpv6SqQpUSRaodUj8nxnmT+jlQIQGhn1MBSKFfH2ObcSb1Eygt/1g26wHZJYSeazstT537G9vKo6T3p+uY5RtQfyzHl4ae3DSHiIiIiIiIiIiqFm/DW0PFxcVh5syZePbZZzF9+nT85z//8egvLryhRYsWuOOOO3D33XejefPmPp2rXbt2eOutt/Dmm29i3759WLduHXbu3IlDhw4hLS0NWVlZUFUVQUFBiIiIQGxsLBo3boxWrVqha9eu6NSpk0dBvEVFRR59Q7N+/fo+vaNgVFQUpkyZgqeeegrvv/8+PvnkE6SlpflsPqtGjRph1KhRGDNmDNq1a+eXOS9kl112Gf766y8899xz+Pjjjz0KbvdUQEAAHnjgAbz00kuIi4vz2rjlJYTAU089hSuuuAL33nsvdu3a5dXx4+LiMGHCBDz88MP8S1ciIiIiIiIiIiIiIiIiIiIiqjVWrFiBgoICt+0YrE1ERERERETeNmfOHI/CSG+55RY/VFP9JCYmYsaMGXjssce8+lkhgxACU6dOxdNPP+31sbt27YqlS5di8uTJWLRoEfLy8jzvLO04ufIpnN8/F42umwthK+tzPhJFOWmQ9jxAKBC2YASERANCCyQvyk1D1sFfkZ++HRAKAiObIjCyKYKimiEwsgmUwIjKHWilOH++UEDoYXyej5CWUYTf/z6Pfp0ivVxb9RIaGoo77rgDEyZM8PpnTM/mncGpnH8ghKJ9llMPV5z59Idenaeiht0wDNM/mI642Dgzj8/6kdOtW7a6HSMkJASKovimwBKEhYVh6NChGDp0qNP2rKwsLFu2DL///ju2bNmC5ORkpKWlefS9yeokJycHBw8exMGDB7Fw4UK8/PLLALTjvuiii9CmTRt069YN1157LXr06IGAAH60nojIkJmZ6bZNaGioHyqpeVauXIkXXnjB4/Z9+vTBSy+95LuCKsCXodqlDSWNxZ3Ta8t41qBmy3MtyBkl9wMcodrW/ZZta/9Yi06dOmHy5Mm47rrrPC/cR2zChqjgKNQJqoPzBedxvjBTP1bt3GhZ19pzLchae2U8k1Jbg2rb9EuhqhAQUAEIIfUe+hgSUASgSm0fzH2O8wspIPV9Qp/AmNt81Od1vJYQwvFofc84h6o7X3Pra3dKe59Ks/YK5L+U8t4tLUvGPD4iIiIiIiIiIqqWavTf/sXGxqJNmzZVXUa5VeTO7qVp0qQJ3nnnHbz22muYN28efvjhByQlJXk1ZDsgIACXX345BgwYgGHDhqFz585+/6afEAJt2rTx2fX29Hw1bNjQJ/O7atCgASZPnoyJEydi4cKFmDt3LhYuXIjTp097bQ5FUdC1a1f0798f119/Pbp3717pH8ZQFMXja+TPH/xo2bIlYmNj3bbzdnhzZGQkZs6ciUceeQSTJ0/GnDlzYLfczbS86tSpgzFjxmDcuHFo2rRpqe1atGiBiAj3P0Tmrb/I7N69O7Zt24ZPPvkEr7/+OlJTUys1XosWLfD444/jvvvuQ3h4eKntoqOjPXq/NWjQoFL1EBERERERERERERERERERERH508KFC922adu2bZk/Q0RERERERERUER988IFH7caPH+/jSqqvhx9+GH369MGAAQMq/RkaQ1BQEPr06YM33ngDXbp08cqYJbn00kvx008/ISsrC8eOHcP58+exefNmbNq0CZs2bcLOnTvLDAzPOb4G+z65CEF1WyKobisEx3ZEQGgM7AWZyEldDakWIj99B9QC54BGJTAcYQlXouDsfhRkJJdZY3BMB4Q37ovwxH4IvehyCCXIuYEQzol6VcmoxSXl77uVZyocrN2sWTOsWLHCSwVqPPmcGQDcd999WL16NZKTk51CNhVFQVxcHFq0aIHOnTvjmmuuwcCBA1GnTh2v1mnYmf43IKEH9AFQBHas3QmpVu11DwwMxPa925GQ0BDOKZPCKR5yz+49bseqW8/xGWMzPLwKREREYPjw4Rg+fLjT9qysLCxdutQpcDs9Pb1GBm4nJycjOTkZCxYswKRJkwAA4eHhToHb/fv3R48ePfz6mVciouri/PnzbtswWLu49PR0DB482H0wtS4+Ph5LlizxcVXl48tQbdfQ68qGamsB2cXHN7caAdrSul9ChWOsRhc1wtatW6tdOLIiFEQFRyEiKAJn884iuyDbvGmLBAAhHAHWEPo6Wepfgpi3edFisoW+LpUSkFrItYSEUBxh3MbAQl/2SKmNrQj34doqVKdxjPBu1RKuDcDp5jgwp3QO0y5vuHZZioWsW3hrDoDh2kRERERERERE1ZmQnn63lmqMoqIibNmyBevXr8fWrVuxe/duHDx4EGlpaW77CiGQmJiIjh07olu3bujZsyeuuOKKMsNtLwR79+5F27Zt3ba7+eabMWfOHD9UVJyqqti+fTvWrVuHLVu2YNeuXTh48CD++ecfj/onJCTgkksuwWWXXYaePXuiV69eiIqK8nHVZHXixAl8++23+OWXX7Bu3ToUFha67VOvXj3069cPN9xwA2644YZq/3uxsLAQv/76K7799ttyhfw3atQIQ4YMwe23346rr76aP4RCRERERERERERERERERERERLWSlBLNmzfH4cOHy2w3btw4vP322/4pioiIiIiIiGqN0NBQ5OXlldmmYcOGXguUrslUVcWTTz6J999/3+NAPVd16tTBe++9h9GjR1eLz9Lk5OQgPT0dhw4dwp133oljx45VaT1KYBjCGl2DmEufQkhcZ8cOS0hb6edeujy6drbutzyXzn0lpCU024jmM/qo+j4VkPo+aYdNAZImt0KT+sHlOt7qpLCwELm5uVAUBWFhYX57f2bnZOO7A7ORl58PRVEQGBgIRSh4YfiLOHHohF9qKElCowRs2r4J4eFhENDOhYCAIgQAof8rIIRAl4u7YM+essO1L7vsMqzbsM4RzOcSPGiMXx6K8P01yszMRFJSElauXImtW7fi4MGDOH36dI0L3C6JEAJhYWFo2LAh2rZti8svvxz9+/dHt27dqsWfz0REvtKzZ0+sX7++zDbdu3d326Y2UVUVLVq0cPt3eYbAwEAkJycjMTHRt4WVQ40K1bYEZlv7FQvVNuuSUKUZqY0AJQAhASFeDVj2pbyiPJzOTUORWgRtkekIzQYca0R9KyAlhACEUBxb9TWqACAUY+1qrBe1/ooQgDTal9DGWN9Cy+guPjfMAHBh3GhGGMHfnp/r8l6XylxHT/p6WjsDtomIiIiIiIiIqo9JHw9msHZtkpeXh7S0NGRkZCAnJweFhYUQQiAoKAihoaGoW7cu6tevj8DAwKou1e8WL16MQYMGuW33/PPPY/LkyX6oyHMFBQVIS0vDuXPnkJOTg4KCAgghEBgY6HRdg4KCqrpUssjLy8POnTtx4MABnDhxAufPKZqnMAAAIABJREFUn4eqqggODka9evXMH8Bo0aJFjf3BC7vdjj179mD37t04duwYMjMzIaVEYGAgIiIiEB0djYSEBLRp0wYNGzas6nKJiIiIiIiIiIiIiIiIiIiIiKrcnj170K5dO7ftlixZgmuvvdYPFREREREREVFtsWTJEgwYMMBtu4ceeggzZ870Q0U1w/bt2zFw4ED8888/HvcJDQ3Fjz/+6NHn2arKmTNnEBMTU9VlaIQNcT1fRHSnh6CFx8FHwdrGJtXcV3KwtvbcOVjbiPPTno/qUxcv39moXIdJwNtvv40XXnwBedllB/z7U7PmzbBh63oEBQVbQgtLCdaGQMP4hjh75myZY95+++34+puva1ywdmnOnTuHJUuWFAvcLiwsrLKavEUIgfDwcPPznt27d0f//v1x6aWX1tjPfRIRWXXs2BF///13mW369u2LZcuW+ami6m/EiBH46aefPG7/888/Y/jw4T6sqHx8Gaqt7XY08ChU27WuSoRqS0hIPVRbQCAkIBgBSs3LTpFS4nTeaWQWZBrx2Y4gbQh9TSrMa2Hc4MWMvRaKI2BbCChGP8WxZrWGaruGawt9DOOSCcBM0Tb769yGaxvXTzium+s6tyJh2b4K2NbOGdy+z822RERERERERERU5RisTaSbMWMGnnjiCbft/vvf/2LkyJF+qIiIiIiIiIiIiIiIiIiIiIiIiIhqm3feeQfjxo0rs014eDhOnz6N4OBgP1VFREREREREtcHQoUOxYMECt+0OHz6MJk2a+KGimkNVVTz88MP45JNP3AbVXXzxxVi9ejXq1q3rp+oqLi0tDcOGDcP69euruhQAQN2L70P8lVOcwtmA0sIBKxGsbYZpFw/Wdoyo6u0cj9LyOihQYsXrbRFft+YF+VWV/Px8NG/eHMePH6/qUkxt27fFqg2rEBgQaIYVGqGDih5CaLwRtf0CdULroKioqMxxJ786Gc8+9+wFE6xdmjNnzmDx4sVYtWoVtm3bhsOHD19QgdsRERFo2LAh2rVrhx49euDaa69Fly5dGLhNRDVKy5YtkZycXGab4cOH4+eff/ZTRdXbe++9h8cff9zj9uPHj8dbb73lw4rKx5eh2q5h2R6Fauu7PA3Vdu7rHKqt6utwCW1dFBYQaq7baqqsgiyk5ZyChAoj8lrRb+iinRvjRi+OtajRRgvSVhz7jUBsISCksZY1+jrWteaaV2/ruIEMnMK1rY/aC1ksXNuoqyTeCNcujadjldSuvGHZDNcmIiIiIiIiIqp6kz4ejJr9nUAiL/nzzz89atelSxcfV0JERERERERERERERERERERERES11cKFC9226du3L0O1iYiIiIiIyOtWrVrltk1sbCxDtUugKAo++ugjbN68GT169CgWqiqEQHx8PJ599ln8/fffNSJUGwDi4uKwevVqfPXVV+jcubPXx+/duzeGDh2Ktm3betT+3I7PkJ2yopyzeBJ05qaNKPakxK7WsLn8QokPfzvpwdxkmDlzZqVCtUPDQ71WS0REBMY+NBarN61CQECAuV1YwwQtSY9CaCGEObk5bkO1AaB7j+5eq7U6i46OxsiRI/Hhhx9i3bp1OHHiBAoKCpCWloZvvvkGDz74IHr06IH4+Hin81wTSClx/vx57N27Fz///DOee+45XHbZZQgICEBkZCTatWuHESNGYOrUqdi2bRtUVa3qkomISpSXl+e2TWRkpB8qqf42bdqEJ5980uP23bt3Z6h2WaHaekNPQ7WdJyw9VDtQCUR4YHiND9UGgIigCCTUaQRF2KBKu/5LRZFqh12qkNC3QUKVKhz/SH2b1l6V0twuVRVSP2eqVLXbDEmpn3sJKfS+UCGlqt1DyDzX2nUwzr4+ovaP3k7o41lvgmRe1zKuabFrXAnS8o+7dm65+X3h9vcVERERERERERH5hZD8Tg3VclJKJCYmIjU1tcx20dHRSEtL492iiYiIiIiIiIiIiIiIiIiIiIiIyOuys7MRHR2NgoKCMtvNnDkTDz30kJ+qIiIiIiIiotpg8+bNuOyyy9y2u+OOOzB79mw/VFSzFRUVYf369VixYgUuueQSXHfddTUuNLYkOTk5+P3337F8+XJs2LABqqoiKioKUVFRqFu3Lpo2bYouXbqgU6dOqF+/Pux2O44fP45Fixbhxx9/RFZWFpo2bYrRo0dj4MCBTmMXFhZiw8YNWLRoEZIWJ2HTpk0l1hDW8AokDpunvbCEtZVMujwaz0UJ26wpb47XElpIn5naZwa06b+kHpYrVUAPloPUougCAySSXmmLxnG8QZo7mZmZaNmyJdLS0irUPyAgAAsP/IY/V/yJ6S+8i1PH00p8XwQFBSEgIACBQYEICg5CSHAwgkNDEBoaivDwcIRHhOPGW27EbSNvBYSAAgEhFAhowdmKENBitQUEjKBtYQZrr1yxEoP6D3Jbb8b5DISFhZlB3S6Zk4A+S3koF0B45KlTp7B48WKsWrUK27dvx6FDh3D27FmPwsqrOyEE6tSpg4SEBLRr1w49e/bEgAEDcPHFF/Mzy0RUpWJjY3H69Oky2zz66KN47733/FRR9ZSZmYmEhARkZWV51D46OhqpqakICQnxcWWeqZpQ7TLa6WufEkO1pXRZqUvn/lKaq3JjjW4ERAfbghFkC3JzMDWPXdqRmnkMefY8SAko2h19HGtToa9NoUAowlyjKsa6VQhzBWt9Dn19K6CtRYxbyCiKsebVV75CAYSxCgakfpGF2UN/tGyX0NfKxiUuZd3ruuYt1xrYeKN40MXduI5jKOVmSu5+C5XUj4iIiIiIiIiI/GLSx4MZrE20du1a9OrVy227ESNG4IcffvBDRURERERERERERERERERERERERFTbzJ8/H8OGDXPb7tChQ2jatKnvCyIiIiIiIqJa47bbbsP333/vtt1ff/2Fjh07+qEiqo0c4XjA/v370aZNmxLbNb5hIUIbdKtgsLbrPuO5pa2E02sJ1SVY29JH2vVmRrA29G0SEnYM6BqFDx9uVkp9ZHjmmWfw1ltvVbh/s7bN8Omij2ATAQhQAqBIBXu378PubbvRvHVzdO7aCXXr1oUiFP2XDTahQJivtV9GcKBiBmk7tgEoHqytGCGEWvs333gTE1+YWGatAQEByM3P1fqVEsBX3lBtrbYLN5z55MmTWLRoEVavXo3t27fj8OHDF1TgdmRkJBISEtChQwf07NkTAwcORPv27au6NCKqJSIjI3H+/Pky27zwwgt45ZVX/FRR9dS+fXvs3r3bo7YBAQHYuXMnWrdu7eOqPHOhhWonHzyI35f/jv379+P8+fO4d+y96NipI0ICQhCoBLo5mJpLShUpGSnILszSb/wCQChQhB6hLYygbMdrR4i2YkZna2tdva/lBjHQ9xvrXce6V9/jEq5tpGibgdTS8UYSejspXAK1YQnb9la4tmVsywBlKmv8yqypGa5NRERERERERFQ1Jn08GDX/NudEleTpHVIHDx7s40qIiIiIiIiIiIiIiIiIiIiIiIiotlq4cKHbNm3btmWoNhEREREREXnd0qVL3baJjIxkqDb5TatWrZCZmYmoqKhiYYD//P4Ymt2+Du5TAEtjJLm5CRm0NgdK7iMEIGUpwwks2XoOq3Zk4qqLIytY64Vv9+7dmDFjRoX722w2PDDhfkeAIARsNhsuufRidO7WGTY9RBt62KCWCOgSFAgAEhCKc1CgleumkkIBd+zY4bbeyEiX94LLGFRcfHw87r77btx9991O20+cOIGFCxfijz/+wPbt23HkyBGcPXsWdru9iiotPyklMjIykJGRgV27dmHOnDkAAEVRUKdOHTRq1MgM3B40aBDatm1bxRUT0YWmsLDQbZuYmBg/VFJ9jRkzxuNQbQD48ssva0WodmlDSZfFTUmh2tZO5QnVHjJwCFYs/91p3q/+8xV+W/AbBvQf4HmxNZJAo6hEHM04guzCbCj6FyBSCghFaoHXUmivBaAAEFK/SQwkpBGyLSWg2KBAhQoFigRUqZo3lVEloAhAlfqXOjDWyioEFEihbRFSayAh9RBt6VhdC8f7wLi+5trZ2G95bxpjlPa61DMiHPOVR1njezp3iX2lZLg2EREREREREVEVuXBvQUzkgS1btuB///uf23YBAQG44YYb/FARERERERERERERERERERERERER1TZSSo+CtQcPHuyHaoiIiIiIiKg22b9/P86cOeO2XZ8+fXxfDJFFREQE/j3x38W2F5w7gPPJv5Yr6M9zwhLAbGwSri1QPL1NWLYJ85eUAhNnH0VugeqLYms8KSXGjh2LgoKCCvUPCgnCu79Mx2VXXwpAi8p2hNkJy1XRA9D1/ebVE0bUIJyvszSC+oSjr4RjNJe2xuPBAwfd1lw/vn7xMahCLrroItx77734/PPP8eeffyItLQ1FRUU4duwYPv30U9x9993o2rUrYmJiYLPZqrrcclFVFRkZGdi5cye+//57PPXUU2jXrh1sNhvq1auHjh07YuTIkZgxYwb27dtX1eUSUQ3myc0IanOw9ty5c/Hll1963P6BBx7AqFGjfFiR53wZqi31f1yHki4DlxSqLaXUatOfa6HNxUO1nebQ9zdxufmwEAKffvrpBR2qbZ4vaKvbxpFNEBIQiiJph13aYYcddrUIdrsdqlShQoUq7bCr2nMpVahSao/GWZV2qKrU2sGub5NQpQpAau2hQpWqeRW0Niog4bgy0iX83KzZqFs161dVbSzj0fIlk/ZeELLM166B7EZ4t/k+cW3r5pcUstQ5XI+nvNeLiIiIiIiIiIj8T0h+Z4Zqqby8PPTo0QN//fWX27bDhg3DL7/84oeqiIiIiIiIiIiIiIiIiIiIiIiIqLbZs2cP2rVr57ZdUlIS+vfv74eKiIiIiIiIqLYYO3YsZs2a5bbdypUrcdVVV/mhIqqtJGSxAL/00+lo1bIVMjIynLYH1klEs9vWQQQEAUIpJcBMlvFcWLa5PurPpSNGDmZtZqycYztUPVROAnr4nPaoavtgx+hr4vDSHY09PRW1xvTp0/HUU09VqG9kvUh8sOB9xMXHwqbYECACYBM22JQABBiPig2KsMEmbFCEApuiPwoFAjYoigIFChQhoCgKBAQUKIAQUIT2ygjrVvSgbWEEdhuvhSPMu3lic5w4caLMugcNGoT5v813BGsbb0cL4brBA4pQyt2ntjly5AgWLVqENWvW4O+//8bRo0eRkZHhUahsdacoCqKiopCYmIgOHTqgV69eGDRoEFq0aFHVpVEttGHDBrzzzjsYNmwYbr75ZgQFBVV1SVQGm80GVS37BiC//fYbhgwZ4qeKqo+TJ0+icePGHt8ApGPHjh7lVviDr0O1SxrKtUtpodpGJ0eNElIW72c8znx/JpIWJ+HwwcM4lnoM2VnZZts33ngDzz77rJuDqblKu46qtOPA2QPIK8qDENDXsYq+RlWgCEVbv0rFXKsq0J/D8Vq7p5DWT+ujOK1zFet617xpjYAQel9j1aqva4V5eY2b0VirFvp8wryJTUnH57oOLnldLNy+h0u9iU0Ja2+nmj2a3z3eRIeIiIiIiIiIyH8mfTyYwdpUtRYuXIjz589j+PDhCA4O9tu8BQUFuP322/HTTz951H7RokUYOHCgj6siIiIiIiIiIiIiIiIiIiIiIiKi2mjatGkYP358mW3CwsJw5swZv/6sHREREREREV34LrroIvzzzz9ltgkNDUVOTo6fKqLaqqRgbQB49913ywxfDoxohMjWN6NelyegBEYUG9Xx6Jqi5hq2bWkrHfu1gGx9nzSCtS19pB7KK7Ugba2r3RKsrUIIic+faImrLo4q9Thqm917duPSrpciNzfXo/ZCALaAAISEhSChWUO8+vUrCAsLh00osCkBTuHaAfpr47kCR6i2ImxakLawQZgh28IME1T0sEDFDB7UAqtLDNa2hBMCQHSdaLfH89S4pzD1zamlBmtXNLyPwdoVd+jQISxevNgM3E5JScG5c+fcBs3WBIqioG7dukhMTMTFF1+MK664AoMHD0azZs2qujS6AGVlZeG2227DggULzG1CCMTExKBLly644YYbcOeddyIyMrIKqyRXnoS/bty4Ed26dfNDNdVLy5YtkZyc7FHbyMhIpKamIiLCdS1aNcqMkKlEqLa229GgMqHaQq9TltDPeMzLzUVMVGyJ/0++//778emnn7o5mJrLXQxQoVqAvWf2wq4WQgib5WYwRlC2TV/j6jeLUYxbxtigaItZpzWwEcptrHO1taUH4doSzuHalrWxfiSW50bgtiNcuyQeh1sbm63r6pKalTRPKQHbCoqvqRmuTURERERERERUvTFYm6rcc889hylTpiAmJgajRo3CnXfeiW7duvn0m4THjx/HyJEjsWrVKo/ad+rUCVu3buU3LomIiIiIiIiIiIiIiIiIiIiIiMgn+vfvj6VLl5bZ5vrrr8e8efP8VBERERERERHVBidPnkSDBg3ctrvmmmuwfPlyP1REtVlpwdoFhQXo2qUrdu3a5XaM0AaXI7LN7QiISERgnUYoPH8UWQfnIevwIthzzyAwMhFhja5CVLs7ERLXBcWDt42XzkHbWm3Ga9U5WBuqvk8FpCNYW+tnhG2riKljw68vtkd83aBynpkLT5FahP/t/hafvPwp1vy4FvYiu7lPURQktGyIm5+4CdHx0SjIyUeDxhchNj5GC8eGHqQttOBsa4C2Ga6t2KAY2/TgbUUoUKBAUWywQQ/ONoO1FSiKYoYEamGEihkMKISAkMISQKhFCmr/av+oUkVEcITbEMSvZn+FUaNGOd5eLrmDFf0cK4O1vS85ORmLFi3CmjVrsHPnTqSkpCAjI+OCCtxu3LgxLrnkEvTq1QuDBg1CkyZNqro0qqGmT5+O5557Dvn5+WW2i4mJwalTp6Ao/DOrOigoKPDoZq6HDx+udX8+3H///fjss888aqsoCrZu3YqOHTv6uCrPlboe8XeotmtN1oBtSFjLdA3VhpSYOuVNvPjCi8XG6tWrF1asWIHAwMCyC66h3EYA6Sc/qzAL+8/shRGALaA4grWhWAKyFf3GMsYNY/R1rqLo7fQ1raKPYQnpLj1cG45wbSN6Wgg9NN3c4ijZfOkI15aqrFC4tlOfkrqXErRdbK4SwrVLqr2kejzFjBoiIiIiIiIiIt9jsDZVOSNY26pJkya4/vrrMXjwYFx99dUIDw/3ylzZ2dn46KOP8MorryAjI8Pjfr/++iuGDh3qlRqIiIiIiIiIiIiIiIiIiIiIiIiIrLKyshATE4OCgoIy282cORMPPfSQn6oiIiIiIiKi2uDpp5/G22+/7bbdTz/9hBtuuMEPFVFtVlqwtoTE0iVLMXDgQK/OF1K/M+J6TkLoRd3hHLDtmNkI2HYN1na0VPV2jkdpeW0EawN2SCnRtXkovnuuPQJstTtgbfHBBUg+d0ALmpNA+rHTOJF8ApHRUWjVuaUWjK3YYBNaOKAiFNiEFpat6GHYWqC2JUxb2PTAbS1IO0AP3Fb08G1F6IHaiqKPIyyBgzY9jFALEBR6MKEZrA09OBAwgwatoYACAvv27kWnizu7PfZDhw8hMTHRscEllZLB2tXf/v37sWjRIqxdu9YM3M7MzLwgArdtNptT4Hbv3r0xaNAg5/cskcX27dsxfPhwHD582OM+jzzyCN5//33fFUUeO3HiBBo2bOi2XXZ2NsLCwvxQUfUwf/58DBs2zOP2n3zyCcaOHevDisqvxAgZf4dqW0KLi4VqS+my6i4eqi0BdGzXEQcOHHCaIy4uDlu3bkVCQoKbA6qZPA3VNpzM/gcp51McwdqwBGwLfUUrjNewhGUrzkHbxtrYXbg24FgfQ4EQCiSMMG2YodZGQLX1eBxLaMc6uqwbyziFWcvSwq0lhFJyf2mZw2ncMgK2nQK8ywj3Lg+GaxMRERERERER+RaDtanKlRSsbRUYGIhu3bqhV69e6NmzJ7p164aEhASPv3mYl5eHtWvX4ueff8bs2bNx9uzZctV3/fXXY968eeXqQ0REREREREREREREREREREREROQpTz+gf+jQITRt2tT3BREREREREVGt0axZM7dBiIGBgcjLy4OiMLSVfKu0YG1j36233oof5v7g9XkjmgxAbI8XEFSvFZwCtiXM19IM0Da26WHbxi+pB+pKLUjbCNd2BGurWqicLMJNvWLw5n0tvX4cNcWfJzZiw4n1ELCE+AlFC/BTFCgwwrT1wGtzm00P0zYCsxXHa6dwbf25EqDvV8xAbiOUWxE2LWAQxjyK/loAegChESKo1WcECTrCBKEHahufdf3is//goQcfLvPYhRAoKCpwDuVjsPYFY8+ePVi0aBHWrVuHnTt3IjU19YIK3K5Xrx6aNGmCiy++GL1798bgwYMv2FBTci8vLw+jR4/GDz/84D4E1oWiKNi3bx9atGjho+rIU1u3bkXXrl3dtqtNcSTp6elITExEXl6eR+2vuuoqrFy50sdVlV+xa1bNQrW11879nEO1JTIzzuOiuItcgpkF5s2bh+uuu87NAdVM5Q3VNuw7sxeZBRmAFOba1ojYFvpa2gjVNtbAQhGwQTHXtMb6W1uTC8AI54YZpw1Fsa6LFUBKc82s/StgzbF2rJ4th2C+FyoQrm15Xay9AIyv11z3lSdg23VbSWHaFQnYZrg2EREREREREZHvTPp4MAKqugiishQWFmLt2rVYu3atuS02NhYdOnRAs2bNEB8fj8jISAQHBwMAcnJycPbsWRw7dgz79+/Hzp07UVhYWKG5o6OjMXPmTK8cBxEREREREREREREREREREREREVFJFixY4LZN27ZtGapNREREREREXpWVlYUjR464bdelSxeGalO1MGvWLJw7dw7Lli7z6rhZR5KQdSQJABAc0x5BMR0Q1fomhDXspSW/QQtPKx50Zw1HFlqotoAe2GbppwfRaUltCn5Yk4aE2CA8ObyxV4+jJth3Zg82ntigh1NrodpCKACMID9HWLWAvt8M+lMswdbQAwMtwYHC0s68btp/jSsgnP4LMyTbDLoTluBsc5/zMQgh4HTt9VzArVu3uT3+sLAw51C/Esemmqpt27Zo27YtnnzySaftu3btwuLFi4sFbtekoFq73Y709HSkp6dj8+bN+PLLLwE4ArebNm2Kjh07onfv3hgyZAji4+OruGLypVmzZuHxxx9Hbm5uhfqrqorrrrsOu3fv9nJlVF5paWlu29S2/zf17t3b41DtRo0aYcWKFT6uyAuqOlQbpYdqF+uvh2pLCUx7e1qx/1fed999DNUuQbO6zfHXP9ugSjugKJASUIWETSgQKszQa0gVQgGkABTVEoYNBdrNgBQIoQLSBiFUqCogFO0rGkVo45r3GRL6tRVSu6BSQEKa63XjVkTCaUWuvwWMEGyh9xHa11rmnzfW95BlDOvrYudLarXCXGo7QraFPrG5BNfX48YYjq8Fip9b1/lL2+aO0/EREREREREREZHXMVibapz09HSsXLnSp3fvVBQF33zzDRo1auSzOYiIiIiIiIiIiIiIiIiIiIiIiKh2k1Ji4cKFbtsNHjzYD9UQERERERFRbTJ9+nSPQj3Hjh3rh2qI3IuMjMTixYuRcvQo1q1bD0VRkJGRgfc/eB9/b//bK3Pkn96F/NO7cH7fHATVa43E4T/CFlxX2yn0iDipPZoZ2tpOOJLYjD3CaZ8QgJQCgIL35h1DvfAA3H1tQ6/UXRMcyjiIZUeWQugB44rQw7UhoOhp2Y5QbQFFcQ7KFkLAZgZsKxCAuc8M5RYA9DEUIcznMPro7WA+au2N/zpCtS3XU8ISsG4hnTfs27vP7TmIjokuObyy5uQrUwW0b98e7du3x1NPPWVuU1UVO3bsQFJSEtatW4fdu3cjNTUV58+fr7GB23/++Sc+//xzAEBAQIBT4PaVV16JoUOHIjY2toorpsrYv38/rr/+euzdu7fSY+3ZswczZ87Eww8/7IXKqKLS09PdtrHZbH6opHp49NFHPX5/BwQE4I8//qj+NyCqZI5vSaHaljvJFGtjbWiGaltCs11DtfUYbXO/EaoNAN99853TsAkJCZg2bVrFD6Yaq0yoNiQQKALRJKoJDpzdD1WVUIQKBQogJYTQzqsCRVsDq4CiAKpQAKm3EypUqYVrK1Cgwg5F2gChAlLRbxakBW+rUnsFqIAQsKsSivm1jiNA2lg9S0Wab5di4dqqJVwblnBtly+njPeI2d/ltdFeqpb3qzDmssxv3Wa8dg3YtqbHlzK/sY3h2kRERERERERE1QeDtYlKMHPmTAwaNKiqyyAiIiIiIiIiIiIiIiIiIiIiIqIL2J49e3DkyBG37RisTURERERERN72zTffuG2jKArGjBnj+2KI3NDi27QgssZNmqBJkyYAtLyzMfeMwZKkJVi/YT0OHzqMQ4cP4cjhI0hNTYWUEh0u7oDbbrsNjRIbIflAMl6d/KpHcxac3YcTSx5Co6GzAWGDJRHODNd2Tl4zdurVCpfkQEtCnJQCL397EDYbcOc1F3649pGMw1h8aCGkVCGEoofvGaHaAgLGNkdINqBAO5f6fiPcWg/X1oIsjUBtxXzUR9XbGeMBRo62NTjbmMl4LgEII+hPJ4Sjhb7B0cMSuH30yFG35yEhIcEycPE5HLsYuHehUxQFHTt2RMeOHZ22q6qK7du3IykpCevXrzcDt7OysmpU4HZRURHS0tKQlpaGTZs24bPPPgMAhIeHo0OHDhg8eDDuu+8+JCYmVnGl5ImioiLcd999+Prrr736Phw3bhzuuusuREREeG1MKp/Tp0+7bRMQUDviSJYsWYKZM2d63H7WrFnmerTa8mQ5UcZv6ZJDtZ23FwvVNraXFapthCAbodpSL8Syxk4/nY6jR53XVu+88w7q1KnjwUHVLJUK1baIC6uPk9n/IKMgE1IKSCEXveDrAAAgAElEQVQBRVvbatdBAlAghARULXAbQguGVyAAIaFKG8xwbWGHAhuEVKFCQEgFiiIBIY3LCSElhFBglyoUKSC0u+Xo8+k3vVH14xTO4dSqlPp9izwL1wYcYdbWgG0BUeL72HpehX6DJOP9JoS27i8pYNtcl5dw3l3DtBmuTURERERERERUfdSO72QTeUhRFHz88ce4//77q7oUIiIiIiIiIiIiIiIiIiIiIiIiusAtWLDAbZuwsDBcddVVfqiGiIiIiIiIaouCggLs27fPbbv27dvXmjA9qpkEtMDHwUMGY/CQwU7hfgUFBZBSIjg42Cncb/wz4zHxhYn44P0P3AbZ5aSuxvlDi1Cn+VAzeNkpEdBaiRGkbe5yBDBLIyhaSD0wUIGUKiZ+nYzcfDvGDrpww2Xnzp2L9OYnocJuBl9DCDj+0QKwjcBsAS00WxEKbEaItrndZgZlCwitnRGlrejh2ooCYbTR+xkh2Npz7coowgjH1q+U2Ue7zopwXEF9tyO4z5qnrj9PP53u9ly0btUaliH1pwzWIwdFUdC5c2d07tzZabuqqti6dSuSkpKwYcMG7N69GydOnKhxgdvZ2dnYuHEjNm7ciEmTJiE0NBRt27bFwIEDce+996JVq1ZVXSK5+Pbbb/HAAw8gKyvL62Pn5+djxIgRSEpK8vrY5JkzZ864bVMbvhY4d+4chg8f7vGfp8OHD8fdd9/t46oqyWeh2h4MW1aotj6IGaptmUAaAdACePP1qU5j9u3bF7fccosHs9cslQ7VdunevG4LbPnnT6iKop1nFbApEkIq2glWACGF+WUJLIHb2ppahRQKVEgoEpDSDqkoZoy1KgGhxWwDUouVVqCawdhGiLYWsA39pjrOB+EIx9anFtIMm3YXrm2N1LaOZ/26q8TTZA3QFiUHbFvDtc22JZ5yhmsTEREREREREVVHSlUXQFRdxMbGYuHChQzVJiIiIiIiIiIiIiIiIiIiIiIiIr/YsGGD2zaXXHIJgoOD/VANERERERER1RazZs2Cqqpu240ePdoP1RCVX2kRdNZQs6CgoGLfUxFCICIiAtOmT8Oa9WswctRIRMdElzlXwdm9znMKxxPnODQzoRkQegCdUPQO1iRl47kCCYHX/ncQk787gBqUjeuxGTNm4Pbbb8eBvw44ArIVIyhbD8MWWtC4GbMthL4fZgC3ts0SxK0oemi2HphtttNjtvWgbiOwzuhpXAsB/boIAWtEn3B6LZz6W990xrzWfPXsrGy356Njp45u2zBom0qiKAouvfRSTJgwAT///DP27t2LzMxMFBUVYePGjXj11VcxbNgwtG7dGhERETUmrDE3Nxdbt27FG2+8gdatWyM0NBQdO3bEuHHjsGPHjqour1ZLSUlB586dMWrUKJ+EahuWLFmCZcuW+Wx8Ktu5c+fctgkKCvJDJVXrqquuQm5urkdtGzRogB9//NHHFfmBh+vOskK1reHbxXYKpwenda50bSylFqqtJWsDUuKHOY5zrCgK3n77bc8KrkG8HaoNAGGB4agf0QCqaodd2qFKFXa7Haq0Q4Ud/5+9+46Tqjr4P/4958622QIsuxQBFVAU9BFEsSCCNRYsCBrUCIoVLEjUJ+pjNCYxRo2KJf6UWKLBR5OoWLBEBRUjCTHwWECUFqRIXZa+fc75/XHObVN2Zjvl++Y1mZk75557ZmbBOxo+E9N15rZSUDCPK62goBHTCjFh7uuYGaO1tmM0lKlOexfzPUIaSpswthtG17D72cq21spcYLYFrzXMfrZpbS72tvLm9H9+Evb1Au3anpYHtyW+nt46bYtb2+ck7Pvhht3TvT/x8yc9Xhq70xejEBERERERERHtDvb8r4gkysB5552HJ554Al27dm3rpRAREREREREREREREREREREREdFeora2Nu2YvSFaQERERERERK3r2WefTTtGCIHrr7++FVZDZAgIaKFThv4ERIpomS2jJWMfEkL4sT7ryCOOwAtTn0ddXQzffvstli1dhh+f/+OEKeoqNnnHB5JF0ETcbZ3wmFm7CTprKBPc9uYReOZvq/H9up14dPwhyM/d/f/ab21tLW644QZMmTIFAPDdvxbhwMMP9ALYXlQbgISJbTtuEFua6LWJZAcD2iaaLYWAhPRC3e44aUPa5lUWfqo7sE3YnwUBcy1tSBvCS2l7j8V3iYU31m7wfraAzeVbEIvF0r4uxxx7TDO9wkSGlBKDBg3CoEGDQtuVUvj888/x4Ycf4vPPP8d3332HtWvXoqKiYpcOOVZVVWH+/PmYP38+Jk+ejOzsbPTu3RsnnXQSxo0bhyOOOKKtl7jHU0rhuuuuwx/+8IeMvoQlFe+fuxkYPXo0NmzYACllo49HjbN169a0Y/b0L3695ZZbMH/+/IzGOo6Dzz77bPf/WU3zWzPZ+XbaqHYwRiz882X3fkJL291gA83eeGisWbMGa9eu9cZecMEFGDBgQP2L3s20RFTbtV/R/li3Y40Xs9bCgVYKkO4Xy2hoxCCVA0gNYePZQggILextB0JoxKAgtYSEBoSC0vasWmgILaC1gHTfXyHcKwAK0AIK2vvngfulOdp+Kkr6pLQd65a2ZeChel6q4M+j+XEMf26M/5IcwP8oJrzAtl1f4Pje7fDk9mb4eaR+XqklzE9ERERERERERI22m/9bW6KmOeaYYzBjxgxMmzaNUW0iIiIiIiIiIiIiIiIiIiIiIiJqVZn85fs9PVpARERERERErUspha+//jrtuF69eiEajbbCiogax89Sh2Nkofv1dMrc/R3HwaGHHopzR5yLMZeOSRjn5LRzC3FmH+HGld1odvjo4Qvirt1gs5txlt7jM74sw1l3/wvfrtyeetG7gZWrVmHYsGFeVBsAVnyzIhDENtFsE9V2IGxgWwhpIn6QcERcODsY2baXUExbeOnsQAA7GNR2X3ubzo57/9yYduh90+ExniRVv3/84x8ZvTYDDx8Ymqyh8T2iTEkpccwxx+DOO+/E9OnTsWTJEuzYsQM1NTWYPXs27r77bgwfPhy9e/dGfn5+Wy83pZqaGnz77bd44okncOSRRyI7Oxt9+vTBVVddhc8++6xJ4WdKNH36dHTs2BFPPfVUk17bY445BuvWrcPNN9+c0fhNmzZh4sSJjT4eNV4mYe3c3NxWWEnbmDVrFh5++OGMxz/xxBPo3bt3C66o7YVjxOnHBAeGYtrmho1sB8bYX7amHTqI2a5x32/u87ZJKXHXXXc1/gntguqNagc/QqScoL6HNLKdbHQu6IqYikFpBaVqoaAQUyagHdNmu4aCUjHUIQalYtBaQykT444hhpg275VSdh+loYWG0jEo+5j7fDQApWPm3dUaWge3a7debS7KPhb40iP/JbHHdKPgXv0a/v52bu+2N60OdK+19yt4L+G1Dh5bmDvCe05+JD60jrjXu777mdiVv/CEiIiIiIiIiGh3svt/dTXt1u644w4vbj1r1iwsWLCgxY9ZUFCA8847D+PHj8exxx7Lb/EjIiIiIiIiIiIiIiIiIiIiIiKiNjFw4EBMmzat3jHLli1rpdUQERERERHR3uAvf/kL6urq0o778Y9/3AqrIWoYAZEiWBYo9qV4SAgBrXXoGlpDCD+oNvWFqQm7O3nFXvRNBFJt7pbkx3bD2RpaSHsAdx8JQNkxEhAKAhJaA8vXVWHEr/+FW0b2xpWn98Tu9lcfp322EDf+7A6s/uc/Q9srt1cBsDFtYQPYkBDSTYvbWLYwUW0RjHBDeI9JL6gtvNt+hFt4sW1HSJvZBtx3zbzfJq7thr1hV+Je+4HtwHUwjC4CI4X/Ls/999y0r012djays7PrHcPQNrW0SCSCwYMHY/DgwaHtdXV1+Mc//oGZM2di7ty5WLRoEdauXYuKioo2WmlytbW1WLJkCZYsWYJnnnkGjuNg3333xfHHH49LLrkEJ598ckZfZklh69evx7nnnot//etfTZqnQ4cOmDp1KoYPHw4AeOCBBzB16lRs2LAh7b5PPvkkbr75ZvTs2bNJa6CG2bZtW9oxeXl5rbCS1rdjxw4MHz4846jtGWecgWuuuaaFV9UK0kSZXSK0PYNp4wLIAoAOnGObAHIgbmzHaR04ro0ZT39jujfvueeei379+mWwgl2f1hpq82bULV2K2KZyIFYHkZMDp3NnRA44ACKa5vdamjci+P7tV7Qf1mxfjTpVB0dIQElAKmil4UjHW48jJaQ2n0ygACFNCFtoaT6yaGm+BMd9I5X9khutoTQghYIWAkLHIETwM4425932hNl954Ub2Q6sWWj7+Uq7T9I+LgCtzHHdL9KJf77CTB7+jBYcpwEtkr9w7nER+DkVIjCvfY2EjYJ7t5O87sFz+Pj7mUg1NxERERERERERZY5hbWpThYWFGDFiBEaMGAEA2Lx5M+bOnYt58+bh66+/xoIFC7BkyRJUVVU1+hi5ubkYMGAABg8ejFNOOQUnnnjiHv3tqERERERERERERERERERERERERLR7OPHEE9OOWb58OZYvX86gBBERERERETWLJ598MqNxt9xySwuvhCgFt1WdATe9ZhLWwSkCAe74RpkO33Qf/v7775Mew8krsYOEDf4FF2muQ0sWEtDKltn8cWZNEkAsMJ8JTGu4wW+B6lqF3/xlMd6btw73jTsUfboVZvZitKG1m7bjtmc/xPtzl6IaievdsmELHCEAYZPawuS0HTer7UWzhRfVFtImrGUgnB0IaruBvWB02wTpzHEgbPhP2Ii3jXS7r73Z7t421+577M0DO5X7U5Kkoa4BLPxmYdrXqKioKLQvI9q0K4lEIhg6dCiGDh0a2l5XV4fZs2djxowZ+Pe//43Fixdj3bp1qKysbKOVhsViMe/fn//pT3+ClBLdu3fH4MGDceGFF+Lss89maLseSinceuutmDx5MmKxWKPnkVLi2muvxaOPPhp6vaWUeO2113D88cdntJbhw4dj4cL0f55S89mxY0faMfn5+a2wktY3bNgw7Ny5M6OxJSUleOutt1p4Ra0gw/Pr+nbRqU6kAXsaZR7XWqf8zhs7ABqB8bbG/Z9ly7Fx40Zv2E033dTwRTfBzr++gtjataFt2QMGIHfY0BR7pKc2bcKOqS+i4q23ULtocfJBkQhyBh2J6PmjEB01EiIrK/x4A6LaAJDr5KIkrxTrd6410WwRg1YKUjqAArTwb8OeowMaUDFI6UBqZaLnAhBKA0JC2/A5hIKGDEWoNQSEVtDazKUFICXgTWLD1FoAUmtAiriAtVm3WYaJYwej1mZMOMruPm/hnd/7hPsZLEmM20zhf1b0AtuBdUBou7vwjisgmj2uHQz7785x7d113URERERERES0Z2FYm3YpHTp0wKmnnopTTz3V26a1xtq1a7Fy5UqsWbMGGzZsQHl5ObZt24bKykrU1tZCa42srCxEo1G0b98enTp1Qvfu3dGrVy/07NkTjuO04bMiIiIiIiIiIiIiIiIiIiIiIiIiSjRo0CDk5+en/cv7H330Ea644opWWhURERERERHtyT7//PO0Y7p164bi4uJWWA1Rw4Wi2SFJqsdxD7lxNHcOE2vTEAK451f3JN01r+tR/hzwg8jaBtfCke0UqxXSltriI9vewmy5zh83b8lWnHHnZ7j0lH1x47l90C4/K8n8bauqpg5PTv83Hn/jX6isroOARFaH7gnjNq0tx86tlShsX+AFsAWEDV/7UW0pTTRbSgkpHDihaLbZJoSNbcNuh3nMDXQ7boQb5pV2Y91+gj0Q1PYC22abG4XzrmFjfqau7Y1HYDYNYPl/lqd9rbp06VLv4wxt064oEolg2LBhGDZsWGh7TU0N/v73v2PmzJmYO3culixZgvXr17d5cFsphZUrV2LlypX485//DCklunTpgmOOOQYXXnghzjvvPEQiTCsAwMyZM3HhhReirKysSfMMGDAAb731Fnr06JH08SFDhuCss87C22+/nXaub7/9Fk899RTGjx/fpDVR5ioqKtKOKSgoaIWVtK6f//zn+L//+7+MxkopMWvWrD3+z47gubUI3dJJxwQHhmLa5ob7XSXeFNr+CnwrTiiODBttvu8393nT9+/fH0OGDGmW55eJHX98Hlt+fmfC9oIrr2hcWFsp7Hj2WWx94EGodL/X6upQ/c85qP7nHGx/7HF0ePAB5AwebB5rYFTb3da9qAfW7PjBRLFVDFpKQAlooc3nEO2+EcpEzgUALYFYDHAktALMCbUDoTWk0FBaQWoJLZTtX0tImJ2VcMPQGkILP8Ttnj8Lc1sHnpPWyjsXN/ftxyKtw5/bgtFplRjS1v4PU4hwf+YAP7Kt7ec4+J8r48/DvXV44XAEvggps7i20mqvOb/34uMMbBMRERERERFRG9qz/w0u7RGEENhnn32wzz77tPVSiIiIiIiIiIiIiIiIiIiIiIiIiJpNVlYWhg4divfee6/ecQxrExERERERUXP44IMPUF1dnXbcOeec0wqrIapHuONXL7/PJ0K7hALc9TS+TNxNJ41+FvQ+F1kFNhRtY3Am/BdcpA3IBZcsJKCVfcgfFwxqCy9qp71hQuvQ43Ux4Nn3l+Ovn67ENWf0wrgf9UJBXtsHtmvrYnjpo/l4ZNo/sa58J/xCooCT3xEiKwe6NvxnzSd/+QTnTjjXBq9N/BpeBNsE96SNZLu/hL1IIbwgtxROIL4tIaXwotxCSBvNkzbabY4hvGPA2+6lswX89XuhPDewHQheB+KQwU0AsGbtmrSvWc+ePb3be0tkj/Zc2dnZOPnkk3HyySeHttfU1GDWrFn46KOPvOD2ihUr2miVJrS9Zs0aTJs2DdOmTYMQAp06dcJRRx2FUaNGYfTo0cjNzW2z9bWF8vJynHfeefj000+bNE9hYSGefvppjB49Ou3Yv/zlLygpKckovD5p0iRccskle2TMeVeUSVi7sLCwFVbSeubMmYN777034/GTJ09Gv379WnBFrSTD8+rgGUryL7IJzCcCMW17juSeKrmb3ah26AD2XDp4Rq3svb+98zdv6JVXXpnZoptB5QcfYstdv2i2+XRNDcqvn4jKd97J9KX31K1YiY2jL0b73/waBWPH1H+clF82BLTPaY/8rHzsrN0JKR1AmaC0Y1LYEDEBW8U295WJY0NIIAZICcSUaW07woFyP6VoDQVzTg17W0JDa/NJR3lfXmTeWykEtBvxtkFrKB0IXWv/C48QCLK7zA9IIGhtYtnueGVD3n6cW0MLG8RW/mGE+1STBLb9Q/kHDsa13f1CwW/hHy/4foTmSBLtrk/wdUgzcJeUKjpORERERERERNQaZFsvgIiIiIiIiIiIiIiIiIiIiIiIiIhob3XSSSelHfPRRx+F/mIuERERERERUWM88sgjGY279dZbW3glRBmop8mVOlCWJgAIP8LmpZWFQGVFJTaXb07YpcN/XR43hxsAFHFrEInXXsXNjhQycFQJL+YsZGA9bhjajUMLAA62V8Twu9cW4ehJ7+M3L8/Hqo07Uz/PFlS2tQKPvDYHg657Grc9MxPryivsc5H+2oWDrPbdE/ad9sQbeOm+l7Fl4zZIIUxA241oSwlHOBBCwhHSxLOF3S4lJMx9Rzh+ZBvCi3Cba+Ff3PkRDGi7+9n7bmjbjjERbhH++dDmlnk77Ujhh9zdcdu2bkv72s1fMD/lYwxt054iOzsbp556Kn7729/iww8/xPfffw+tNf7zn//g5z//OQYNGoT8/Pw2W5/WGuvXr8f06dNx2WWXIRqNorS0FKeffjqmTJmCHTt2tNnaWsMvf/lLdOnSpUlRbSEExo0bh/Ly8oyi2gAQjUbx+9//PqOx1dXVGDVqVKPXRw1TVVWVdkxRUVErrKR1VFRU4Ec/+lHG/73txBNPxMSJE1t4VW0veZxZ1D8m7tTFfU211omnxcH93ai21l50W9tHF36zEJs3m/PxnJwc/OQnP2nU82momq++Rvm11wFKNc+EWmPzpJ82KqrtUQpbbr8DFa+/mfow9US13bPVrgXdEdMKMRVDTNVBaYWYVlBKISZiUFojpjWUUlA6Zq8VFMy1hjahaq2h7X3zqIbSMbNdacR0DBoaMRUzr6NW3mq00tBKee+5Utredn8GzEVpbY5tjxdT5nZMKS+87l3sWBO9NhetFbyfKKW9l8INvWtvk70TGKDjfnmvpjvUBuEB/2fcfV3SvS/1BuqDvM54ms+zrfl/F2jER5RUrwsRERERERERUUsTmv9WgoiIiIiIiIiIiIiIiIiIiIiIiIioTXzxxRcYOHBg2nF/+9vfcNppp7XCioiIiIiIiGhPVVhYmDYaWVJSgo0bN7bSiojCEsJj9XbFwg+K0HaRfJx9yPtrtYEoWlF+Eaqrq0Nzdj/7FUS7DQksxC2yudE1HdqWsB3KD7d58TcFDQVAQSNmwnM6fN+E4WJ2f7sdClqZayk0jjukBCOP2xc/OqIbCvOyUr9QTVRdW4ePvvger/79W3w4bzlq62I2Lgf7MrshcHgx8R3z38OOhX9LOeeQs47DpbePQfvi9l7wWkob2Xaj2vbiSBvVhoSUwcC2A0cGbgv7ONw4t4RwQ9w2Ui7tfQEb2RbCpriFvQ0IGzqXcCPbNoUuZSDObp63G8TOy86DyiDG+M033+DgvgeHN2o/9t4UzTEHUWtZu3Ytnn32Wbz77rtYsGABtm/f3tZL8hQXF2PAgAE499xzMXbsWLRv376tl9Rkc+bMwahRo7BmzZomzdO3b1+8+eabOPDAAxu1/2GHHYb581N/yUDQRx99hBNPPLFRx6HMlZaWoqysrN4x1113XcZh9F3dscceizlz5mQ0tkOHDli3bh2ys7NbeFUtI+H8N4NxIrS9nvncbXHn0/CCw+H9NLR36uiFte35sxtr1gAu/cmleP3V1wEA55xzDt58M3VUurnUrVqNjWefjdjG1L8PCq68Au1/eXfGc+588X+x+dbbkr7sWX0ORN5ZZyHr4IMg8vKgtm1DzZdfoeL1N6CS/F4UeXnoPOMDRPbbL7Q92ecgf5vwxlTVVeHjFTMBwH5hjWPOqYVjz6HtObbjQGphz7X982zpnVML8yU47hfYwN8uIaABSGG/GAj2LFnac2VbpvbOq0Wgve6dv4a/+CjwpBK+FMnbL/B0vUc0IN0vLXLn1gh84ZE/pxDhx9y7jnAS1+IOs/tqO79WOuU5eML+6SrVcQ8nzNuWVSjvN3AjduVnFCIiIiIiIiJqBb+ccgbD2kREREREREREREREREREREREREREbUUphZKSEmzevLnecVdffTWmTJnSSqsiIiIiIiKiPc28efNw5JFHph13ySWXYOrUqa2wIqJEyaJ9jYtrp5kTfgzQfXy/Hvth7Zq1CeMOuHwRZHZheEGhfXWgIKjsbMq7bx5zA9k6ENHWAGL+NhvTNnFtDa1tWBsxcyQd8yPbdg5AIeJoHH1QCYYd1hWD+3ZCv/2KEXEaHzDTGli0ehPmfPsDZn21Ap/OX4WK6hr7aLJ5gzU7E8zTNZXY+O6voKpTh/zbdSzCdfdei0EnHBmIXstwVFv4oW3HjWbLwDbh+DFtG92WNsDtCGnj2O42aUN7NqoN2Gsb1RZuKFt4j/nxP/uYQGCE/1ocftjhWLhwYdrXdtSoUfjrK3+1r1TzRuYYraPdWVlZGZ5//nlMnz4dX3/9NbZs2dLWS/K0a9cOhx12GM466yxcdtll6NSpU1svKWM7duzA+eefj/fff79J80SjUfz+97/HuHHjmjTPqlWrsP/++2f0RQQdO3bEhg0bzJcaUItp164dtm3bVu+YO+64A/fcc08rrajl3HvvvbjjjjsyGiulxLx58zBgwIAWXlXLaWhYO+OoduD7a4Ln0sK9nyKsbXcwZ87eAPOYsve7lXTzvmhh6tSpuOSSS9I9zSZR27Zhwznnom7J0nrHNSSsrcrLsXbwEKj4L4wQAu3u/DkKr7wCcBL/XNM7d2Lzbf+DimmvJzyWe8rJKHn+j/7YDKPartmr/o6ttVvtF9iYc2IHJqztBM6RHeFAuMFtKez5dwRCC0jH7APAnqebc3dAm3Nm7Z8/awS+oMb7khptz6UFhLbn1CJ4Tq3rPTd2Q9pSSi9qDWWvhXnGwTi3n+sW/v6B16e+wLYX5g7N5K7D309p7a2ryXHtVJuDcfBdQbIP25nuys8qRERERERERNSCGNYmIiIiIiIiIiIiIiIiIiIiIiIiImpjo0aNwrRp09KOW7t2Lbp06dIKKyIiIiIiIqI9zejRo/HXv/417bj58+fj0EMPbYUVESVqaFg7fh8R2iaSjkkIAgpzfcaPzsDMmTMT5i/qMxpdTnoksBBtb7oxQRW3zT2aDYfqGNz4tg6EtjX8OLYOhLW9x7Td7m5zY9rxce3AfQ0gN1ugT/ci9OnWDj07F6JbST5K2uWifX4OcrMjiDgCMaVQWV2H7RU12Li1AuvKd2D5+q1YtLoc364sw47KmvQvvPeKe8m60Gtet+UHbJr1OFTV9uS7WmdcfBouv30c8qJRP/gXF9WW9nYkIaotIWEj2va2uTaxPy+qLWxMWwhISEAIL7rthrWlcJ9LIK8tBZJFtTXCYbw/vfAnXHXFVWlfrcMHHo65c+c2e1QbYKyO9ixbtmzB1KlT8eabb+KLL75AeXl5Wy/JU1hYiEMOOQRnnnkmLr/8cnTr1q2tl5TU5MmTcdttt6Gmpib94BSEELjgggswdepUZGdnN8u6brrpJkyePDmjsddffz0ef/zxZjkuJReNRlFZWVnvmAcffBA333xzK62oZXzxxRc48sgjM4q6A8B9992HW2+9tYVX1bL8mHUGY9CAsLa7Le4LalBPVNvtFpsvivH30Up52e0v/u8LDDt2GAAgEolgw4YN6NChQ7qn2Wi6thZlF1+C6n/8I+3YhoS1t97/ALY9lvjnVvtf3IWCq65MGTHpP2kAACAASURBVFAGACiFTVdehcr3P0x4qNM7byO7/2ENjmpDA0u2LMaism/9L6qx8WwhBCJCQggJR2TZwLbwzrMdETFjpAMBAUdIwH6BjdD++bOwX1rjBrUh7Jmu98U1dm1ae+ffWmj/fDt4DquDnysCV8KPZnvP3UatAUBIP0DtntsHXyN332SBbT++DRvvdryfWX81IhDjhndcL/IdjGuHP4amj2unOYVvic8NTVLfHxbpduXnFSIiIiIiIiJqIQxrExERERERERERERERERERERERERG1sT/84Q+45ppr0o679NJL8fzzz7f8gqjNKaXw9NNPY/ny5Rg9ejQOP/zwtl4SERERERHt5oqLi7F58+Z6xxQVFWHr1q2ttCKiREnD2uaBjPdpSFw7GAV87dXXcNHoi5Ie44DLF0FmFwUW4kcEtY1pu/Fs/2iB7TaAHRqvY/Z2IJRtY9nmvg4HtOPj2jrmbQ/Gud05vTVo5a/BrhnecRFYYziMiED4MJ4I5OYQCtQFI3YSsYot2PbFX1G5al7SeVzdenbDHU/cjl4H94Ij3Ri2jWpLCQf+bQnHjBE2qB0IcDtSQnj7moi2if6ZQJ4U9nEpYNPaZtXCRP4A2OCf/1yEEAgF9yAQH/VTMYXc7Nx6nyMA5Obm4oUXXkB1dTWOOuoo9OnTJ+0+mWKojvZkO3bswMsvv4zXX38dc+fORVlZGXaVPEJ+fj769u2L0047DVdccQV69uzZpuv58ssvMWLECKxYsaJJ8/Tu3RtvvPFGs3/ZilIKXbp0wcaNG9OOlVJi6dKlbf6a7smys7NRW1tb75jnnnsO48aNa6UVNb+amhp07twZW7ZsyWj8cccdh88++6yFV9XytPelL2nGWP75c+oxqb6cxm5IGdZ2H9dAXJBbQ9n7Yy8eizdeewMAMHjwYMyePTuj59koWqN80k9R8eproc3ZA/pD7dyJuiVLQ9szDWur2lqsPfIoqLKy8LyDBqHTtFcBmeZcTQOqrAxrjzseeufO0EPR80ehwyMPh7b5Ue36P+9sq96KT1Z+FPpyGgcCUjreebT5whpzzuzICCTcL7kRcJwIhLbn5NqB+e4ZaYPajn8ubRdlItsC0lSnIaWE1iakDe1/cY0bqXa/0saNXCcmsf2b3qcOG+2GgjtJ6HEppPmRTBHYducIfXaxYx1hvoTH+6gTjGvD/AybmLa5ThrXjpM2rp3GLnme38jA9i75XIiIiIiIiIhot/fLKWdAtvUiiIiIiIiIiIiIiIiIiIiIiIiIiIj2ZhdccAGi0WjacS+88ALuueeeVlgRtbRZs2bhiiuuwNFHH40uXbqguLgYJ510Eh544AFcfPHFKCgowPjx43H//fdj4MCBKCkpwUMPPdTWyyYiIiIiot3UkiVL0ka1AeCEE05o+cUQNUY9/a34MJkObU9R+XLja8IPpY0cNRITb5yYdPiy5/8LOlYdnsCGAL0YXOiCuGsBwETagnk3/+jSPm6uBRwzVjiAcMxjXmrOjBPedruPHevNZZJ5dru5764BQnpjBRxzPO9xe9seQwiZcHH399fmzhWYT0g4+R3RYcgEdDzpZ8hq3z35ewHgh+U/4O4rf4WKbRWQcCBlIJ7tRbUd+5gb3rbHE9KL+8GktCG9MJ+wwUARWL//SgohIKQI/Rx4kT0RiGqLYPgvkeM4KZ9bUFVVFUaPHo2xY8fi4IMPRk5ODk466SQsW7Yso/2J9lYFBQW46qqr8O6772LDhg2oqKjAn/70J5xzzjno0qVLm0Yad+7ciblz5+I3v/kNevXqhWg0igEDBuC///u/8d1337XaOqqqqjBy5EgMHDiwSVHtnJwcPPbYY1i6dGmzR7UBE8ueNm1aRmOVUhg+fHizr4F8sVgs7ZiSkpJWWEnL+dGPfpRxVLuoqAgzZsxo4RXtGpJFtdMKRrWRWVQ7YW6v4K1Dke2PZ3zsDTn55JMzXVGjbHt4ckJU2+neHR2ffx4yL6/R81Z/+veEqDYAFF03IaOoNgDIkhLkX5z4RT8V774HXVnp3fej2sEpkkfQC7OLkCWzobWCVgpKxxCDuVbafDlPDDEo+54oFYNGzD5u/pzQMI/FEDNj7H3zRT/mvVbQUBp2HgUFBaU1YlpBaXNbe/tpQHh7QQvl3Vbwb3uP2S8P8r5CSGvElIIS2ntecOcGEPPuh7e7Xy3kr8P9AiL424DAFxH5P8vu4+Zh+zNvf8YTQvMJb28971UG6pu3uX41WPC7mRpwGqYDv/eJiIiIiIiIiJoTw9pERERERERERERERERERERERERERG2oQ4cOGDt2bEZj77zzTlx44YVYunRpC6+KWsK2bdtwwgkn4IQTTsBzzz2Hzz//HOvXr8fmzZvx8ccf49Zbb8XLL7+MysBfkAeATZs24ZZbbsGAAQNQXl7eRqsnIiIiIqLd1f3335/RuJtvvrmFV0LUMlLFtesb4w5yg6xSSDz48IPo0rVLwr5a1WDVG+eidtuqwISJiezEo7l/hVd62004W3gRbTe8bdYhA2MchGLaNnotRCDCHQxm24i2kI65Duwn4PiRbhEJzOdfzD7uRXoXxF38x8PX/jqCz81sz+lyCDqd+Rt0OuM3yGrXLcm7A2xYswEjB5wPAQEHNqpto9lSunFtCUeY8LaAMJFtISGEue1AeK+PiW77oWzpZszdcHYga+5nuOHF4bwtwnuH7EOB910IQAMVFRVJn1M6tbW1+OSTT9CnTx9cddVVUEo1ah6ivU1ubi7GjBmDN998E2vXrkVNTQ1eeeUVnH/++ejWrRukbLt8QmVlJb766is8+OCD6Nu3L3Jzc3HooYdi4sSJ+PLLL1vkmE8//TSKi4vx+uuvNzpWKYTA2WefjfLyctxwww3NvMKwIUOGZBzM/vbbb/HUU0+16Hr2Zpn8c6dTp06tsJKW8dBDD2HWrFkZjRVCYMaMGcjNzW3hVe3K4s+nG/HnSbLTbTdqrDWg7bzCP1//9puF2Lp1q7fP8ccf3/DjZqjilVew7eHJoW2ysBAlU/8Ep7RxEXk3FFz5YWKUXRYXI/fEE9JMEL6bP/K8hId1RQWqP5sNID6qLeyYxKi2H7AGOuQWI6YVYlBe6DqmtQlUww1f24s7BjCha60RUzHElBvi1tAq5kWwY1CIKRPfhlZQStn32/yPtn/OeKHsQHRbKe0d1wS7vey1l9HW2g0/60Dw2r94t7zgtx/i1vY5upFt93WKD2wDGlDBkDbMZz3vi5Rg1hh4nc1DAlpoMxQakP7Pd/x3LjVHXDsYo2/U78/65m/KnOEfx8x2YVybiIiIiIiIiJoZw9pERERERERERERERERERERERERERG2sIbGKv/zlLzjwwAPRqVMn3HLLLXj99dexadOmFlwdNVVNTQ3uvPNOdOzYMeOQQzJfffUVunbtihdffLEZV0dERERERHu6d955J+2YvLw8DB06tBVWQ9RIDQh1AW5TTiBYqwsFsMMPmU1C4NHHHk06X9XGr7D67R8jVu2G/4SNa4vwfe8Q7tHsBuFGp4FggDoYrzbTSW+sgBu9jg9o+7FsIUxwOxS/Fn6EW4hgFNsez41sh6LZNogt3GsHgAOBSOiSLMrtXwLz2tvCe44Osjrsj05n3IuCg89M+b79ZOgYfDN3ISQkHGli2hImoO3YYLiAgCMd7xkJN5ztRrYhzNMQ7qPmfZBCBPbw09rmvbehbCHCPxfav0oW1RZCYMGCBSmfTya01nj22WfRvXv3Js9FtDeKRCI4//zz8corr2D16tWora3FW2+9hYsuugj77rtvm4a2q6ur8c033+Dxxx/H4YcfjuzsbBx88MEYP3485syZ06S5Fy9ejIMOOghXX311whc1NkT37t3xr3/9C2+99Rai0WiT1pSpv/71rxkHjCdNmoQdO3a08Ir2PnV1dRmN213D2gsWLMDPfvazjMffddddGDRoUAuuqJXV06zVoXPj5NtT7uvGcEXgyu8P++HsuLnj9wkGgh/+nR+6llLi6KOPTruOxqj+7DOU3xL3MxGJoOMzf0BWnwMbNWcwDlw9e3bC47nDhgKRSD0TJG7KOvRQyJKShIerP/ssENX2z2RTRbUB/3aH3A4maO2Gsb10dQxKx7xosxu+1kpD6ZgXk/Z+aY0YTETbi3R7IW3tx6fdYwib09bKi1mb4ym4GW2zLXCtNepUDDGlvPtKm3i3iX7HbJjbPh9vlkBoWwDKC7q7z9mNUycGtv1oto2/a22fl3kuSmvvtQ/Htf2fY+/nWiBlNLqpce3G7tPQ+Zsc2M50OOPaRERERERERNSMGNYmIiIiIiIiIiIiIiIiIiIiIiIiImpj/fr1w7hx4xq0z8aNG/HQQw9h5MiR6NGjByZNmoSNGze20AqpIdavX48f//jHyMnJgRACOTk5uOeeezKOVdSnpqYGY8aMwSmnnIKqqqqE45aXlzfLcYiIiIiIaM+wfv16rFu3Lu24Y489thVWQ5RGurZWPXFtkeLBtHFt2EiyPf6I80Zg1KhRSeeq3bYCm798Krwg4V65gbtgbDtuuxu5Do0P3nYC+/sxbC+uHYxhCwEBxz4WH8p2o9tmWziw7XiBbSEifgxbOHZ9jjfOD2a70fD4KHdcnNuuRQjHhL8DY4S7DicXHY68DEX/dX7S13jtyrWYMPI6DO4+BH985AWs/s8PkNKPapvAtjSRbGGC29LGu80qzGPm2ry25vnDD2oLQEhhXxP3FffeSAhhR7rt9ECeO/jz4l737Nkz6XNpqHXr1mHAgAF46aWXmmU+or2VlBJnn302XnrpJaxYsQK1tbWYMWMGLr30UvTq1QuR+iKnLay2thaLFi3ClClTcOyxxyIrKwsHHHAALr/8cnz88cdQSqWdo66uDmPGjMHBBx+MxYsXN3otWVlZuPfee7Fq1apWDwpHo1E8/vjjGY2trq5O+c9larxMv6y1tLS0hVfS/Orq6nDCCSdk9PsJAAYNGoS77767ZRe1ywufR6cL63pB4WAYNzCFiTDDFLeFtzEh2isAzHh/hnf/gAMOQFFRUWOeQL1qv1uETVdeBcT9t7MO99+HnCFDGjVn8LmrrVtR95//JIzJHnh4PROk2C4EcgYOCD0sANTMnVt/mNntbQd2ctfYIbc9NJTdQyGmTKDaj1crKMRMtForE65WJihtwtThwLaykW13PnhxawRHQGvlvVZuwBow0WqlFCDcmLX24t5K+79v/eB3IN6O8M+fuzIvhO2uwluf+1L79xFYafhe4JbW3msAu4aEn2EvKi8S49pKI3Dw5O8ZYPPiDfjVSjHq+tbQrMdhXJuIiIiIiIiImgnD2kREREREREREREREREREREREREREu4CHH34Y3bp1a9S+lZWVePTRR3HEEUfg3//+dzOvjBriggsuQNeuXfHKK6+gpqamxY4zc+ZM5OXlobS0FMXFxcjLy0OXLl3QsWNHZGVlISsrC8OGDcPMmTNbbA1ERERERLTr+93vfpfRuBtuuKGFV0LUTBoQ19ah7fVHu9xIshQSL7z4AibeODHpuC3fPAtVvS1uQXGBbBEf2A7GvN1otl2tF6l2Y832tvCD1V5cOxDO9kLWbrjaDWmnDGw7XmDbD167kW3HvwgHEJG4iLYTOKYb4Y54xwvGtINjvbntXMG1tOt/MfJ7Dq33PXnqgSkYdfz52LB6fTiqLd2QtpfS9kLbInBt1mBeZxPfFt7rK7z3LC6qjUBU23+XEnj7C4FOpZ3Qs1fzxLWVUhgzZgwee+yxZpmPiExo++STT8bzzz+PZcuWoba2FrNnz8bVV1+NPn36ICsrq83WVldXh2XLluGPf/wjTjrpJGRnZ6Nnz5645JJL8O677yaEgV988UW0b98eL774YpNilCeffDLKyspw++23N/UpNNqVV16JQw89NKOxH3zwAT7++OMWXtHeZf369RmNKygoaOGVNL8zzzwz43B4QUEBPvnkk5Zd0C4qeIZTbyw3/iERuko7znSJtbfJDSUDwNIlS1FeXu7t0r9//7TrbqjYhg0oG3sp1PYdoe2FE29A/oWjGzVn/J+/tQsXJh2XdVCfFBPUP3/koIMTttV8+x0QU3Bf2FRRbS/s7K1RoyinHZRWiGmFOhUz4WsvmK2g4Qa1NWLKjVXHzHYbxNaBixfIdi/aBJcjTgS5kVzkRaIoyC5AfnYhCrLykZ+dj2gkDzlODqTMsp/MTAw7pkzUW+mYmTv0K7BWmOOatdg1eVFu8xIorRFzx8APbbtBag0EAt5+hNt9Cd3IOHRwe/CVDmwTgTC3Nm+AF9dW8e9B/Nuvk15nKn7eBoW5myGU3dyRbfc9ISIiIiIiIiJqCoa1iYiIiIiIiIiIiIiIiIiIiIiIiIh2Ae3bt8czzzzTpDlWrVqF448/Hs8991wzrYoa4qyzzsKrr77aqn8BuKysDJs3b0ZVVVVoe11dHT799FOccsopKCoqwsUXX4xly5a12rqIiIiIiGjX8Oqrr6Ydk5WVhXPOOacVVkOUgUw+Ujcxrp0ylmzj2jnZOXjw4Qdx6223JoxRNTuwecHzKRfhRZoDC7XJbnixbeFepI1ri0A0W6SIaztmnLChakTgxbXdwLaQgbi2G9h2o9oORCiGHYxsu+MiSBXbDsazhR0DuDHtCFLFtOOD2l70WzgoHnwjovsfn/R1dGmlkZcXTYxq2/WboLb7WrohbfMaSvta+++JG093k9n+r1RRbe29p4GfkeDPqL19zdXX1Ps8GkJrjZ/+9KeYNWtWs81JRGGDBw/GlClTsGjRItTU1GDu3Lm4/vrr0a9fP2RnZ7fZumKxGL7//nv87//+L4YPH46srCz06NEDp5xyCtq3b48xY8Zg586djZ6/c+fOmDVrFmbMmIGioqJmXHnjvPvuu5Ays9zFBRdckBAap8bbuHFj2jHuedHu5IknnsCHH36Y0VghBN577z1Eo9EWXtWuo1Eh3GCwOf5a2AZxYH43LlzfHO7Yhx+cHBrWr1+/hq+vHnrnTpSNvQyxH34IbY+eew7a/fctjZszyX//q1u6NOlYp8e+SSZIMz80nJ7mC1vcs1cNQNfUom7VKm9MaL5UUW17nSWzke1kQ6kYIDRi2g9pK6UQ0zC3YyaYrWMxE5lWGkqZsTGlEIPZRwiBaFYUJXml6F7YA7069MaBHQ7C/u16olthd3Qp6IrSaCeURktREi1FabQTOkU7o2vBPuhe2B37tt8f+xR2Q2m0E4py2iHHyQE0vFC2iWUr79oLequYF+R249heSFsraGX3sa9FnV27G9nWWnuvXjCwrW0o3H053Xi3XVQozO2+pvG/l7y4ttZeQD4hrh24qRD+51lj49rNEbduSiQ7430z+McJ49pERERERERE1BQMaxMRERERERERERERERERERERERER7SJOP/10TJgwoUlzVFdX44orrsCECRNQU1PTTCuj+iilUFxcjHfeeaetl5LU9u3b8fLLL+OAAw5A9+7dce+99zJCQkRERES0F9i2bRtWrlyZdtzAgQMzjhoStYomNrVSxbWD9xLi2naQG5EUEPj1b36N0047LWH+LfOnQNVWIhTQDsQnhRfFBsJ/jTcQ1w5c3PHp49rSHkfax91YdcSParshbOl4YWuE4tnSBrYj9vGIH9n24tTBtQSP44TWIuwx/f39Y7rHCEXAERfbdnJR2Pe8hNc3XvsO7eAIx8S0ISHt8R0h/MA23Mi2hBA2pS2Evw3C2x5IaNsot/Aed6Pa7o+ECGxwo9rBnxH37Z84aSKKi4vTPpdMaa1x4oknYsWKFc02JxGldsQRR+Dxxx/HN998g+rqanzzzTe4+eabcdhhhyE3N7fN1qWUwurVqzFz5kxs3bq10fNEIhHccccdWLduHYYOHdqMK2yaHj16YOLEiRmN3bRpE2688cYWXtHeo6ysLO0Yx3FaYSXNZ/HixQ36GfnZz36GIUOGtOCKdhfx582Nj2/7cyAUOPaiyYHvJxEA3n/n/dB+Bx54YMOPnUpdHTZNuA618+eHNmcPGoQOkx8GGvH5N1X4t27lqqTbnc6d4iZIM78d4HTuHDof9Y6zYlXmUW339bZ38yIF0MLGsrV7sQFtXYdYLAatFWKqDjEbqjbRahNOdqRESW5H9G7fG4d0PBT7t+uFTtFOKMwuRJbMqv+JJZElsxDNiqJDbgd0zu+KHkX7oiSvFNFI1Itbq8AaFDSUBpTS0MLmnG1IG0J78WwzTtlwtf8zaDPiocC296oLb6QX0PaD0X7A2otrB/cNvB9a+WOTxrWFv1fw2n87E+/X90vp5v3vvPUdK9N96xmQ2RoY1yYiIiIiIiKiRuL/24WIiIiIiIiIiIiIiIiIiIiIiIiIaBfy+OOP45prrmnyPE899RT69++P1atXN8OqKJm6ujrcdtttyM7OxubNm9t6ORn54YcfcMcdd6C0tBRffvllWy+HiIiIiIha0KOPPppRmOjqq69uhdUQNVC6H12R7uHEuLaIS9SFxgj/mMFw8u133J4wd6xqM3au+hh+HNtOkBDXdu/LwJGCwWz/uv64tmPHORBwvO1ChIPZsI8JBALbNnINN6QdHAs3jJ3lRbnd2LYXvw5Gt+MD2gnH8S/B47hBbSEi3vorV83F+r/9DOvfu6ne9zEvmofsrGwvkC1hwtmOF9EOR7WljWRLL7AdjmoLGzz3otpuatt7z4PvoPB+LhKi2u57a69ysnOw4JsF6Nu3b73Pp6F69uyJzp07Y8KECfj888/N80hyIaLm1a9fPzz44IP46quvUFlZiaVLl+L222/HwIEDEY1G23p5DTJ48GCsXbsW99xzT1svJamHHnoIpaWlGY39f//v/2H58uUtvKK9w54W1q6rq8Pxxx+PWCyW0fj+/fvjvvvua+FV7bqCZw4NiuGGT39Sj0txzOBn01WrVmPjxo2hMfvvv3/6iTKhNbbc9QtUzZwZ2hzZbz+UPPcMRE5OI6ZM/SRj69cnbBPRaPg4GUa1ASBS3CHpLnVrfgjPlyqqba+DS87LyjVRbcTs0WLQWiOmY3A70156WmvETN4a7XPb4cDigzCg80Ds225/FGYXtci5pxAC0awoSqKlJrIdLUW2k+MFtpVS0DpmLyb8HXzMjYVrrQAvsu2P0cpExU2oO2bD1DaWbS8xZV4B990wc6pAwDuQ0o4PcIdf+sS4dopIdSjMDTcAnlnMGqj/57I5ZRrZzmjdaX58GNcmIiIiIiIiosZgWJuIiIiIiIiIiIiIiIiIiIiIiIiIaBfiOA6efPJJvPDCC+jWrVuT5vruu+/Qo0cPZGVlYcyYMbjvvvswc+ZM/qXUZjBt2jQUFhbi/vvvzzjWsCspLy/H4YcfDiklCgoKkJ2djXbt2uGQQw7Bb3/7W1RUVLT1EomIiIiIqIleeumltGMcx8HYsWNbYTVEjbALxLWPO+64pHNXbfgysFOquLY090X8kURgbOA6Ia7thq/h3fe3R8xYG78Ohq7hBbEdCATGITAuFL+WACJxcexI4DrVbTfyLf1jh9bprsXGtoVE3Y6N2PDBHdj48d2o3vBNinfO17G0GFI4kELCERJSSjjCgZSpo9oCbjxbunnsUFRbejHqQCQ79LMm/HcrVVQ7EDN0de7cGQu+WYAHHngA++67L7KzsyGEgJR23Y0MlG7cuBFTpkzBMcccAyEE9ttvP0yZMiWjKCoRNY/evXvj3nvvxbx587Bz506sXLkSd999N44++mgUFBS09fKSKi4uxnvvvYfZs2ejpKSkrZeTkpQSr776akZjlVIYPnx4C69o71BeXp52TCQSaYWVNI+RI0diw4YNGY2NRqP49NNPW3hFu55MQ70hwXBz/LUIh5vd6G7C6XncHO7Yhx94OOFwXbt2bfgak9j+h6ex44U/hbbJ9u1R8uKfIIuLGzxfuv+mqpKck8nCwsAE9cwdFysWAES7dgm7aACqbJN/x4a0g1Ftrd3UczjwrKCQ50RNUNrGomPKhqWhoWIKCjEoFYNWClpodMnvjCO6HIV+JYeiOLc44XNVSxIQyM8qQJeCruhW2A3RrKgJZAsTxo5phTptEtTK3o9pBaViNrTtR7PdV9hNbbtB7Jj2MuLmNVHKj2zbZLb7UvvvkbvNj2ubq3B0Oj6urbR/HE+S3zvB+w3RrP/N33+a9QypP7CdNsCd5HNUwhD+/xiIiIiIiIiIqIEY1iYiIiIiIiIiIiIiIiIiIiIiIiIi2sUIITB27FgsXrwYv/rVr5Cfn9+k+erq6vDiiy/i9ttvxymnnIKhQ4di7ty5zbTavc/kyZNx/vnno6qqqlnmc3KLIWQkdD+/x0mQ2YX17NU8tNbYuXMnamtrsW3bNixcuBD/8z//g4KCAhx00EG45557sGPHjhZfBxERERERNa+amhosXrw47bh+/frtVtE82gs1Ma6dbLpwXFunjGu7fn7nzxPmqSlfGJqx3rh2IJ4tvIMIwA1vQ9qgtg06CxON9vaFY2LOwoxzA9YCfrDai1cj7uJFtR3AjWFLE9k2ce4k+yA+lu0AiCQZk+x4wfi2u74IBCKo3bISa6dfi6p1X6V9n445/mjc98Rv8fbfp0MK6cW1vZA2Uke1hQCkMK+ZCWqLcFQ78H4J977wtoQT6MGYtnsdF4MLJ9MFbrnlFnz//feoqqpCLBZDXV0d6urqUFtbC6UUpkyZguzs7LSvQSorV67E+PHjUVpairy8PBx00EG46KKL8MILL2Dbtm2NnpeIMtejRw/84he/wJw5c7B9+3asW7cO9913H4477jgUFRW16docx8GNN96IjRs34vTTT2/TtWRq6NChOPPMMzMa++2332LKlCktvKI93+bNm9OOycnJaYWVNN0zzzyD6dOnZzRWCIG33nqrzX+f7jriv4Sm8fFtfw6YsnDgdFtDx507Ae9Ofzdhqs6dOzf8+HEq33kHW3/16/ASpC8ImwAAIABJREFUs7LQ8blnEenVq8HzpX1FBKC2bEnc7P533Qa8pN6nify8pGtQW7eGotruTu5tgcTYuSsnkg0tAsFpbXPTSkMjBq0VtAa6FHTFcd2PR9+OhyCaFc188S0k28lBp/zO6F7UA3mRPBPODl7gBrLNxX/MjWwr+5zd8eY2tHktFMzYYBpbazc6boPYIi6urQNxbeXHtkPX9qVXUPZ90YnvW9yvIG2Pk3BJwYuCN/Xi/lJxl8CY4Brri2jXG9jO4PcF49pERERERERE1BAMaxMRERERERERERERERERERERERER7aKi0SjuvPNOLFmyBHfddRf69u3bLPN+9tlnGDRoEO6///5mmW9v8uKLL+Kmm25q+l/oFRLFh9+IgyaU44BxS9Hnmg3Yd8S76PmTeThg3FJ0P+tVHHjFcrTrOwYNroQ1A601Fi9ejDvvvBNFRUU44IAD8PXXX7f6OoiIiIiIqHGefvppKKXSjhs7dmwrrIaoiZoQ1xZxoWR/OhHakiyu7caUDx94eMK81WVfhwdnEtdGfXFtG8721uvY237o2sShpY1hxwW23Ti3DAa2I/44L9btQCAC2Ki2EBFvH2Hvw73AMcdKuEQCAe1ASFtGbEg7LrANCUCj7JN7oOsqU75Xubm5uPiKi/HBvPfxwhsvYNRFI1FYWAgpHDh27VJKG9I2MW0pk0W1pf8KN0dUOzA+XVQ7E1dffTW+//77jMamU1VVhcWLF+PPf/4zLrvsMrRr1w75+fk45JBDcO2112b0BQtE1HSdO3fGrbfeis8++wxbt27Fpk2bMHnyZJxwwgno0KFDq63jiCOOwKpVq/DII49Ayt0rI/HKK68gNzc3o7GTJk1CRUVFC69oz7Z169a0Y5ryJRCtZfny5ZgwYULG4ydOnIiTTz65BVe06wufAddX6k2+Y8LZTqpuro4PPvtHW79+A9auXRsan52d3eQvGa6ZNw/lN9yYsL3Dww8h5+ijGjxfJlFtAFA7E/88Erm59YeQ46LDIrBd5OQGxvnU9h0po9rQ4XczPvScJbO890QphZgboVYxxDRQmN0Og3sMQf/OhyMvEg577wqynWx0ye+KrgX7ICKzoLSyMXAFrZSNYcPNa3txbPc5Kq1sNNvs4wa2Vcwda+Pcocg0AGGK1m5wOxTXdsfo5HFtE/S27ynCcW2l7b+rSRFCBwAtdPAjZNr/VNwcYW1PA46bbO2ZPpZ2Xsa1iYiIiIiIiChDu9d/ESEiIiIiIiIiIiIiIiIiIiIiIiIi2gt17doVv/zlL7Fw4UJs2rQJr732WrPMe9ttt+Hll19ulrn2dNOnT0ffvn0xZsyYJs3j5HRAYe9z0fuSr1B6zC9Cj+V1PQbZRT0DWyS6nPAo9h3xDmR2uyYdtym01li2bBl+8pOftNkaiIiIiIioYZ599tm0Y4QQuPbaa1thNUTNoAlxbfNwsgGZxbX79++fsGddxUZU/DA7PLjeuLZ7P4O4tpDmceEAXhjajWs7JvAspR3rR7aFvZiItmP2ExGYwHY4lO2FtL3QthvMduJC2ckuTiigDZEFIbLMXIG5TSjczFm1fiFqt/2Q9L0pLinGDbdej4++nolf/O4u7N9zfxvONs/BsVFwR0p4v4Q0kW0kRrUFhB/bThbVFolR7fgAe0tFtd15u3btisrKSuTk5GS0X0NUVFRg4cKFePLJJ3HQQQehtLQUU6ZMafbjEFFqxcXFmDRpEj7++GOUl5dj+/btePLJJ3HqqaeiY8eOzX68oqIivPbaa5g7dy66du3a7PO3hmg0isceeyyjsVVVVRg5cmQLr2jPtm3btrRjMg2dtxWlFIYMGYK6urqMxvfr1w+PPPJIC69qz5M0bCu8lrAZk+Rra5JvMGMfeTDxfSgoKGj8IgHUff89yi67HLq6OrS96L9vQXTkeQ2eL9OoNoCEYwKAyHLqmTs8uwhtF4A9P9Txe1VXJ49qx80YH3iG1ojIiAlJ65gJNtvAtBQSh5YeimH7nYgOua33RRCNFc2KokdRD3TIbW8S2lohppWJWEMBSvtRbftLw4aztQlsK61NUFzFTIjbRrfdOTQ0tLDpczuX+2oqN66tbVzbfZUDcW1t495BblxbaWVef1fc75GEuHbgfr1RbCSJcGdyiZM0sp2h+Fh8fc+rQfMyrk1EREREREREGWBYm4iIiIiIiIiIiIiIiIiIiIiIiIhoN1JcXIyRI0dCKYUnnngCkUikSfNddtll+Pvf/95Mq9uzVFVV4ac//SlKSkpwzjnn4LvvvmvUPIW9zsaBV63BQRPKccDly7DPj/6ISEG3jPfP63oMDhy3BAX7nx6KcrW2BQsWYM6cOW12fCIiIiIiyoxSCvPnz087rlevXohGo62wIqLMiHSfeVslrh33kAb2228/tGuX+IVX6z+5EbHqzeHBKePabsi5vrh2ILANG9d2g9r2Erov3P1s5BrmYgLXERvYlhDSDV3HRba90LYMBLEjfnA7FN+Oux8IbAsRjHwH5vZuR7Bz+UdJ35MLxpyPj76aietvvR4lJSWQMCFtRzpwhISEAymEDWZLczsQ1DYBbgkpBaRwzOuaLqqNxKh28OegpaPartzcXMyaNQtStuxf9S4rK8P48eMZoSVqQwUFBRg/fjw++OADlJWVobKyEs899xyGDx+OTp06pf/nXwpSSlx55ZXYvHnzHvF7/KqrrsIhhxyS0dj3338fs2bNauEV7bkyCWvv6p8TRo8ejTVr1mQ0Njc3d6/+72CZRG0TxsQHf91wcIrIrYkQp9ruPyAAvPX6mwnjmvJlI2rzZpRdMhaqvDy0PXrBBSi6cWKD52tIVBsAkCzuLlOHtZNNpQMnm0LKhLwyAOjaam+nUFQ7SeQ8GNXW0JAiAuVGp5UJUhdmFeGUXj/CQR0Pzvh8dlcgINAxrwTdCrtDyogNa8egEDPX2jw/aO3dVm5sW2sT1NbKBqT98Da0hlLaxrhVKKrtXgMwY7SCLWsnjWsHue+PgjKfGLWOew8R+qEL7W/XCK2Tt7Htx0vv04zWDbtAhw8eWnc43p2Sjr+bPLBdX3g7Hca1iYiIiIiIiCgdhrWJiIiIiIiIiIiIiIiIiIiIiIiIiHZDQghce+21mDVrFrp27droeWpqajBixAgsWrSoGVe361u/fj3+9re/4aGHHsL48eNx+umno3///ujWrRsKCgoQiUSQl5eHRx55BJs2bWr0cdod/BPsc9oLkJHcpi1YRtDtjJdw4JUr0fGIm5Fb2h9ZRfvDyS2Gk9sR2R36oP2hV2Hfc99GUZ8LILMKmna8FMaNG9ci8xIRERERUfP585//jLpkca84F154YSushqhh2j6uHXfPhphHjBiRsFft9tVYN2MCoGOBPXXgtjtBXFw7ENMOx7XdULawoWo/IO0HsP24NmCi1n5g217g2LkdCEQg4O9rItvShreThLa94HbgsfixIn58/DyRUHgbOoaK5Z8kvH6jL/0x7nn0HkTzol5QW0rHhLJh1mui2nabEBD2tnDHeCFtOxa7R1TbdfTRR+ONN96A42QWX2yK119/HTfccEOLH4eI0svNzcW4cePw9ttvY/369aiqqsJLL72EESNGoGvXrhmFtg855BAsXboUTz/9dIsH+lvTO++8k/HzOf/886GUauEV7Zl27NiRdsyuHNZ+8cUX8eqrr2Y8/rXXXkNxcXELrmh31Awh5fgpTDU4WItOGFdevhmrV/+QMFVjz4V0TQ02XX4F6pYvD23PGTwYHX53f4O/rLbBUe0GzR0OCyeLagOAFuG9PCo+yJwY1Q4dQ4ePqHXMRJKhsX+7Xjit95lol9O+8U+ojeVG8rBv0b6IZuWZeLZSJrINBR2KbGuYXLZCTMfMrbjotnb3E35QW8PEs3Ugrq3tP3M0kDSurbX7ePi9MMcw2+Pj2jr4ewYIxbS9TUJ7HxeDc2ccv05Lhy/hj0h2WSmOE//73bubOrDdqBUyrk1ERERERERE9Yi09QKIiIiIiIiIiIiIiIiIiIiIiIiIiKjxBg8ejHnz5uGCCy7A7NmzGzVHeXk5zjzzTMyZMwelpaXNvMK2sWLFCjzzzDNYsmQJVq1ahfXr12Pz5s3YuXMnampqWvwv4AonB52OfwDt+45p1nllJB8lR92BkqPuSDkmb5/BAICdq2dh07wHUbmmcT8XyXz33XeYNWsWhg0b1mxzEhERERFR83ryySczGnfTTTe18EqIGkcIUf/n9rjQceIEqLeKJyCSBL2EFzpLmEIAd/3iLrz99tsJX761c9Un2Piv36L0mDvjFqYDswg/NAgB02oWgFYwAWwVODJgotkqsJ+7OglAmz6gBgDlhfiE0Oa+FoDQ/nHt6yiC6xLaPlc/yufywm7p/r2JDU6H4692vV4u3BTZKlfPhqrdmTDF+JsmQNogNoSEBCBgQuFCuAlsCSngBcRDv4Qf1RaB9WQa1Y4vxrV2VNt19tlnY9GiRTjppJOwcuXKjOZsrCeeeAKTJk1C7969W/Q4RNQw2dnZuOiii3DRRRcBAOrq6vD222/j5Zdfxj//+U+sWbMGkUgEJSUl2H///XHNNddgzJjm/ffOu4r99tsPN9xwAx599NG0Y8vKyjBp0iQ89thjrbCyPcvOnYn/XI6Xn5/fCitpuB9++AGXX355xuOvueYanHnmmS24ot1TvXHb+HPtVOfWKabQOjGC6957fPJjSc/zG/vf7GJr1qD683+HtkUOOAAdn/kDRFZWg+ZqdFQ7gy8DiH+9U0a1oQHvCwPiVhRx6o1qhw8YyBprQCuTmxZaY2CXI/FfpYelXfPuwBEOuhf2wIaKDSiv2gShAaHslxd5nxU0pBZQSkAK8wlIC2U+CWgJgRikkPadUObzh7Ydc6EhhfSb08J8hhN2vNLK7KtN/FpAQGgNCP/zpvncZd5j83HQ3Ndae583zG2Efu+5+2ntx7vTff5o7O+jhM8rCfFsb1Gh44T2i1u/N1WSdWfyXJLxXjMiIiIiIiIiojhC82u5iIiIiIiIiIiIiIiIiIiIiIiIiIh2ezU1Nbjlllvw+9//vknR6E2bNqG4uLgZV9a63nzzTUyYMAFr165tszUUH34jSo+6A5CRNltDkKrZhhWvnoiarcubZT4pJWKxWLPMRUREREREzS83NxfV1dX1junevTtWrVrVSisiapyM/v1GfV2tNLsnCwoG49rxU3z00Uc447Qzkn4mLtjvdHQ59SnISG7c3sHiXfC+Td39f/buPECOsk4f+PO+3XPPJCH3ScgJQhBIlJyQBHUFAoRDcDkCggSQa5cFfqKIiKC7KEiCgAIBLwgghyKHLCjXknAbwmUgBAIkQu47mcxMve/vj7reOrq7+pwjz2doprvqfd/6Vnd1d1VP+ilvHZVRkzHN7eP1dav25/l93IvyQvQC040gPrOOQD1xa25ODuSGh0OmRaiRPW3tC9dgy9JHYTpw0pdxz+P3AFrYwdluoDacEG03OBvCuY3gbS8o22yLvEK1AyHZ7RSqHXb99dfjZz/7GVavXp1Xv3xMnjwZL7zwQtnGJyIqllIK/fr1w9q1a3O2lVLigw8+wLBhwypQWdcxevRoLF26NGubI444Ao888kiFKkpGKYVhw4YlPhHFyJEjc65nVxQNtXZPtGJOQ2wbb6abo+ucdEVr7Zx7JbzHqIP9nflmALTSytuL3W+v/bD8o+WRmvv27YtVq1YlXkdX2/Ll+HzyQYFpVfvsg1T//nmNowG0vPIy1JatgenpIYORHr1nYFr9MTNRf8zR3u3PJ01B28fBbbJ6v33R97HHnLEzhWqHa3Duy+ZmrBy5J8LqvnkCdrvuWu8+jvQLPwZ2GjMAjU82fYwFKxdg+tBDMLxH1zzByobm9fh86+f2/r57bOAcK7h771IIwD2xDwAIp4UTwp0SqeBJfpzjDqkljCOKwMl8ACd82zjucM74Yy8C4eMMeLfNww37uEF4IdquyHFH9PxQhcl4rJw5vFrDft8N940Gc8fXFV6XQsK1Y5dHRGXRVSLp+JpBRERERNT1XXXrYegY/1qfiIiIiIiIiIiIiIiIiIiIiIiIiIiKUl1djRtvvBHnn38+5syZgyeeeAIffZR/kHKvXr1wzDHHYMaMGZg2bRpGjOgcX7B+/fXXcdJJJ+H9999v1zpGzV4Bma5v1xrCZHU3DDvpdaz6v0uwecm9UG3bixpPKVWiyoiIiIiIqNSefPLJnKHaADBz5swKVENUHDf8JmuYT4bQLnsAo03sbBETdOcs0wnYFkb3Qw45BD+/7uf4r4v+KzLW1o+fwIe/2wdNo45Fr7EXId04MFqAG9bsFC0AaDuhEIAEoLyANSe2DBDuMbiAHaYNp2oJCDsyTwRCt/2x3b5au+lt4ZBulxu2mCFYO+7+jQQTiWBD4d9721e+HOk+fvJ4J8QuGqgNOGHbTkCdFIAXgKedUDwY4XZ5hmqLUK0dJVQbAC6++GJcfPHF2Lx5M+bPn4/bbrsNixYtynucbBYuXIj3338fo0ePLum4RESlIqXEgw8+iKlTp+Zsq5TC8OHDYVmWHfZJiezYsSNnm6ampgpUkp/TTjstcah2TU0NFixYUOaKOr64E8nkZIZqx80LTXb3m3VMO3OMbVu34ePlH8cucvv24v5uZWp95x20vvNO4vbZ7qG2T1eg7dMVgWnV++0buC3qahGmW9ucsfML1QYAvbMltkZRV5cwVFt759NRWgHQsLTC14cfhsFNgyNjdxW71faEFBIrN62AcsO1hXucIyCFgNICAsrZYiUkBJQboq2Fd9wgIZ1tWAFaQkE5+/bSOc6xT2bkPqJKKztcWwtod5naDte2nx/Gb/ehcsa0z1dkT9daRY5FtNDBDUZEj0dKEX7rH7uYR4XayQh3j5fgbYNencbyhZ8a7nU3S3XvA/O23Ty/4yatM4d/E1EyXSU0O4nIaxQREREREXVJ/OsAEREREREREREREREREREREREREVEXMnr0aNxyyy348MMPsWXLFrzyyivYf//98xrjT3/6E84880yMHDkSvXr1wgknnICXXw6GIG3evBlLly7FG2+80a5By59++ikmT56ML33pS+0aqi2rGrDHNxdUOFRb53Xpd9DPMWr2p9jjhOfQfa+T0TDkEHTf80T03P8C1A86COnG5F+of/3110u9MkREREREVAJz5sxJ1O673/1umSshKp2c4Te58oCydM8U4iWMQDGzxQUXXoBZs2bF9lGt27Dp3T/go3smYs1L10Dt3ITMgdPuUoQ9zQmP9qZ5X/+VwevCvi3MdsINeJMQXnt3jJQfXi2E3VamAJEGRMrpm3LGSRnLSxmXbNOc6d4YwXFa138Ea/uayH113EnfgBQpSCkhhYQUKTvCTtihd0KknOlOtJ0bsi0FpPDXP99Q7fDj0ZFCtU3dunXDOeecg3/84x/QWuPRRx/FySefjNGjR6Ourq6osbXWOO2004oag4io3A4++GAcdthhidv369cPK1euLGNFXUuSE/H06NGjApUk98ADD+Cuu+5K3P7ee+9F3759y1jRrsMNpMwWwqljdpzDEdA333hzxjG2bdsGy7KKrDR/RceKakA0dYtObo4+x/ys4eBSA7c1oJt3hObbZLemvEK1tXfiHWBIt927dKi2q3tNDwzqNhhKKyhtwVL2xb6unOkKljNfwbKvu/Pgt1FaQzvXtdb2bdjXNewwbQ3nREbGbe0+DoD3xDAfK3e+k1INAFBK+4+jsMO0vR9t/HYubk3uxRM69MyHOZ4/rnDCwf3a3cV425u3LoivJ7ycmGddIScA2JVCgYmKEffcLvj5IxJeOii+bhARERERdW0M1iYiIiIiIiIiIiIiIiIiIiIiIiIi6qIaGxvx5S9/GYsWLcKFF15Y0Bjr16/H/fffjwkTJkAIASntMKbu3btj9OjROOCAA1BVVYUhQ4bg2muvLfEaZLZ161Ycf/zx2GOPPbBw4cKKLTdOdY+RGHHKW6jp+YUKLrXwL/7V9BqD/tNvxOAj7kf/Q25Gn4lXYchRD2PErDcxeMb9icboaKEaRERERERke/7553O26d27N4YMGVKBaohKpz3Dtc2cZSEEbvn1LRj3pXGZS7F2YsMbN+Gj+eOxYfFt0FZLsAA34Npbih8E7SYR2a2ld9sOwRahizRauyHZdri2iIRfOyHbsAOsA0HbcMK2vWBsaYRuu9fjbhvTIQHphH4L4YR5S2z/V/BEbQCw+x67Y/iIYXZwthMGHgjUlkaQtjOOcOe7oeLmtDxCtQMh2R00VDvOjBkzcNddd+G9997D9u3bsW7dOtx22234xje+gREjRqCmpiav8V566SV89NFHJa+TiKiUHnjgAdTW1iZqu3btWgwbNgz33HNPmavqGlpaWnK26Uh/A1i1ahVOPvnkxO1PPfVUHH300WWsqGspJNQ2drfIDKyMBG0L3Df/vsw1aI1169blX0cRShGqDQCpnrtFZqltWwP3qwh08e+8cKg2BGBt2hKeZDOek0bssjNBe8ct9k1lXwDUpevQrSYa/t1Vda/tgUFNg9GmLFi6DZYXsN3mhGkr77elNTQsL1BbO4HaSmloy7J/O4HbMMK1lXPfauc2ACjYgdd2Ojr8R8cI19ZaBzYGM+BWaw0tdOBk1oEgXCN42x0vwjx4LebiHIYGtjMhACkCId9u82BYeEzAtlubd1VH6me4NlHplfQ5kuRjDvONqBIK+OilqGBxIiIiIiLq0NLtXQAREREREREREREREREREREREREREZXfL37xCyxfvhx/+ctfihon7otmSimsWLECl112Ga6//nrcfvvtmDlzZlHLyUQphUsuuQQ33XQTWltby7KMZATq+n8Zfaf8D2r77N+OdRQrmBjVsPv0RL2GDh1apnqIiIiIiKhQr776KrZt25az3WGHHVaBaohKTwiRPQAnFIocHQAZQ37sEO3oTHe6O7QGUFdXhwcfehAzj5qJxW8szrg4a+dGrHnxh9j49u3odeD30W3kUXYgmTe4hBu85pUmtHvFWbIZw+e0h3KqUV5At9D2NA1hjwENASe82wxiC6UcCi8AzQ5Lc9vZAWnCbOp1DeZGC+O3E7hmTNuxMnoytGlfmWoHagsv0toOyoYbSu3EY7vrBsCLEBd+vLU0ltWVQ7Xj9OzZE7Nnz8bs2bO9aZ999hl+9rOfYc6cOYnGuPrqq3HnnXeWq0QioqLV19fjxhtvxFlnnZWofWtrK0466SQ8/PDDmD9/PqSUuTvtopIEa/fs2bMClSQzefLkRDUDwB577IHf/OY3Za6IIpxdQTuwMjq7ubkZyz5YlnWIzz//HH379s1vsbW1qJk4Ia8+QPwhQcubb0GHjqdT/fsjPWyP4LQhQwIDyD7BmjUAtWWrX2OGZcaFamutoTdvDLR3c0pTffpE+wHevr72Ovm3a9O1SMtdL1aoZ11PtKidWLllpX0cIe2kaK00hFD2SaQBCO0fAKSEgNISAgoK2j5hkVb2CX80oISC0AKWFpBSAFoCQkBoDS0s79hLO320FtDCHl+4gdpG8LQ7QUi7j5NkDSEElFLOSZCMlXLCuoUWxiTtHafEbU9JRY514jK7vSe2c4ImdytzatZGG/fYSmvtHx/F1GPWH3c7icAyiKj9tEdWtfnxVp7LD7xeERERERFRl7DrfQJGRERERERERERERERERERERERERLQLSqVSmD9/PqZOnYrXX3+9bMtZs2YNjj76aOy9997485//jFGjRsW2+/vf/465c+di9erV2LFjB5qbm7Fz5060tLSgtbUVqVQK/fv3x1577YXx48dj+vTpeP755/H9738/UVBcuQhZjaYRR6LvlGuRqu04wRLFMb9hnSxsJJ3mP0MmIiIiIupofv7znydq9//+3/8rcyVE5dPe4druEIMHD8bCFxfi3vn34u6778bTTz+dcZGtWz7F53//Dja++Wv0nvAD1A+aHCwoa03a+7+3cm4gNyS85MK4gG23j9BOaJx/50SDtv1AbW/ZIlRUbKB2+LYRjNbWjObPF0XWadrXpjkB2Wagtt3XC8T2wrXD0wSEQMbbu0KodiYDBgzADTfcgOOOOw4HHXRQzvYLF0ZDz4mIOprZs2djzpw5ePfddxP3ue+++7BgwQIsXLgQQ4YMKWN1nVdbW1vONh0lWHv27NlYtix7ILOrqqoKCxcuZKh6TnkkUGZqmkeApQZw269uy74PD+CTTz7BF7/4xeQDww6+7vPA/Xn1AeJPIrz68BloefOtwLS6I2agx1VXhjoHb6YHDYqOv3079I4dkHV1cV0yhmoDgLVmbeCkPm7L1MABXj+vv9Z+G+d/SitoAFWpKlTJqkhtu4r+DQOwvXUH1u9YawdqQ0AL++Q+dsC2hhQCGtI52pIALKQgoSEBOOHWyjkm0RJC2uMoJSGlgtASWgj7mEwoCEgo+OHa0ALaHsA+95EQUFoFwrC1co+F7FB6rTWEtI95zRBttz0yhFGLQBskCtc2ewWXE54fFAikFfEB22a4ttc2biyGaxOVRa733Lzkenq1R6h23PIznckiW1cGbBMRERERdRn8F+1ERERERERERERERERERERERERERLuIhoYGPProo5gwYQI+/vjjsi7r3XffxZgxY/DMM89g0qRJ3vRf/vKXuOyyy7B9+/acY6xatQqLFy/GfffdV85ScxMppBsGoMfes9DrgIsA2d7/BLcc305M8A1rIiIiIiLq0P72t7/lbNO9e3eMGTOmAtUQlU97hmubw9fU1OC000/Daaefhn+++0/86Mof4cEHH8y42OY1i7HikePRf/qN6LbnN0IFhcuKWwmzhXNdOFF63mQ3YNuero3AaS+aT+tQiJoZ3p2/aPCZvbwdqxZBWy2BOal0ClOmToEUKS8424zJdlLlIEU4YNtZL4Zq5zRlypRE7datW1fmSoiISuPY5NyhAAAgAElEQVTxxx/H8OHDoZRK3GfFihUYMWIE7rjjDsyaNauM1XVOlmXlbNOrV68KVJLdI488gnnz5iVu/7vf/Q4DBgwoY0VdQ9y+rjGzyD8Vxe9o3/37u3P2/PDDD4tZcGXE3HXp4cNiZ6vPP4ccNix7qDYQOrMN0LZihTeWeQqc1NChwf5eqLZ7LOCHaqdkCrWp2jxWrGsa1n0Ytrduw/bWbZBSQkBBKmkHbBsnKpLOsYaEhAUFKTSUlpAQUAJ2qLawILSEFACgoJQEpOXMs8O1tROurQEorSCdYx3thGYLre1wbdjt3GMNpbR9GCdgh3Er7R/zBo5TnDDuBGHUXti6CE90xhKZXwvM4O/wNLMY85jcG88N2DbDat3AcIZrE3U+HT1U2+S+5hUYsM3XECIiIiKizo2nWiQiIiIiIiIiIiIiIiIiIiIiIiIi2oX0798fjz32GHr27Fn2ZbW0tGDq1Kn4+OOPsX37dkyePBkXXnhholDtShGyCqmaHqjqNhS1/b6EpuFHoef+F6D/tF9i6HF/x6jZ/8Ke56zBiFlvote4SysUqq1zXMq3XNW2I2er+vr6MtZARERERESFWLp0KTZs2JCz3bRp08pfDFEF5Ay8yXX4nKV7phCvYNhXcIgv7P0F3PfH+/DCwhdyBhuveu6/0Lr1XzH1uGHR0g6SFn4iUDBmWhqdpH3x2juJbM51v5/RV4QuzjQhpBPw5vbL8BNoZ9QpJCBS3pg7ViyMrPuBEw5E927d7eBsYS9HOmNC2BWmRKgGYQdo22Hb0r+fvHUy76NdO1QbQF7Bs0REncHQoUPxwx/+MO9+ra2tOPXUU3HcccfxtTEk6wlKHH369KlAJZmtXbsWJ5xwQuL23/zmN3HiiSeWsSLKl4C9rbW0tOC9Je/lbL9m6dLyF1WMDE+bqj33jMwWANo+/Ch7qLZ51QlQ1lqjddlHgdkagOzeA6k+vaKh2lo759jxQ7UhgLp0XSFr2OUIITCq52hIIWFpBUtZsGBBaQvKua20si+B6woKCkpraK1gacu7rrQbbW1Bu9c1oADntv1+Y4drOydmUs5feL3AaeE/Zu5jr+ClYXvzhHbaa286IJzlucHqzrJCt/0ijIn+gWHWv0Brb1nub3+avw0G72ttn7/JGdu9gUA4eOS9J/B00KFZ+f89PMl7G1FXp7Uu7XOhvf7ZSqHMusyQ7SRd+RpCRERERNSpVeJf9hMRERERERERERERERERERERERERUQeyzz774J133sG5556LP/3pT2VdVltbG6ZMmYItW7Zg06ZNZV1WNvWDp6GqaTCquo9Abc89UdNrX6QbB8APo2pvHeOLemsWXp6zzdixYytQCRERERER5ePaa69N1O6SSy4pcyVElSO8YLIMzDCd2AGQ8XDcDVUOB3oJJwTNHN4cb8L48Xjm2Wfw6GOP4vvf+z7++e4/o2WpNmx441foO+Uao1ABCA1o4d82aw8sTMP+PCOckKbtMQB7HKERWEmtY4YTfh/AuJ7lzvGTq0O3zVBqYNuKBZGe0786HX4cthsA7qyBcGO24YRsuwHY4QBtvz284G0/JHtXDtUGgIceeihRu4EDB5a5EiKi0rnyyiuxZs0a3HzzzXn3feihhzB48GAsWLAAw4YNK0N1nYtSqlMEax900EFobm5O1HbQoEGYP39+mSvq3IrdY3H3DM1NJ2nw7e/u/G2icPse77djsHauOyjLqqaHDQMaG4GtWwND7Vz8Jmq+cogxRChU2wwbFn6gZ9tbbwcXq4Hq/cbYhwl2By/M2R1Xu6HaAOpSdYn3ZXcFNakaDO0xDEs3vA8JYYdcCw3pHFO5AfCAhAULUton8pEaUALQ2j6u0AJQWiIFBe0ch9iPj4YWFoR2TjikAQgF4SxBaWX3dwLQBQSglHuQ4xzC2Y+X0to9PPKC06UQTmC1cSTn9PPG8+bo4PGJuRnEbRLh7VrEToK59ZrHw4HtzK1JG+eH0jpwzB6+Hq4pdn3y3Ja11h3yGI2oEjpaMHQhAfmZ5P2+Fj7bRcJSAq9RRERERETUqXSUbwIQEREREREREREREREREREREREREVEF9e/fHw8++CBeeOEFHH744WVd1ooVK9olVLtuwHiMOPUd7Pmd9Rhy5EPoP+1G9DrgP9Aw9FCkGweh/f8prTYuHcPGd3+fs83JJ59cgUqIiIiIiCgfjz76aM42dXV1mDJlSgWqIaocL1Q5m2yH3X5ec4bZ0ZlZA32EgBDAkUccgUVvLMKtt98a22zTP+9C2/Y1oQKC4WJ+mLQx35hiz5eh+c40IYK33RBrIQAhIYR0oqf9H7+te0lluMjAJTyOEBJt21ahdeOyyHp/5d8OgRQSUkgnPBuQQkAKCWF8TuPme0snbNsNyvbauv3Nx5+h2gCA3/8+92c7AHD66aeXuRIiotK66aabMH/+fFRVVeXd97PPPsPo0aNx5513lqGyzmXt2rWJ2vXr16/MlWR2wQUXYMmSJYnaptNpLFiwwAnDpY7od3f+LmcbAWDSh9F9x4ooIlQbAHRKoubALwWG0gB2vvCCMUSWUG3z95YtaHnn7eBfDgVQ9eUvux0iodrm6FUyjbRM51ihXU+fuj7YrWY3WMqCpZ2LstCm7N9KK1hQUFpBKfu3pZXTXkHDnq6h0Kbd63ZotoKC0hoaClr5j4/W9kkMNAAFBScJ2+7rhE674dgKynsUlfMYw7wtAK104M/KzpK8vt5td7nORSlnnazgdK01Ij/+hmUsx9gWjeWGf4zkbWf9nevQ3pGmGyIPIGMAcDiIt5Bg3o4WLkxUCRm3e5HgUupa3NeFjjJmrpPuxXXh6wgRERERUafDT4eJiIiIiIiIiIiIiIiIiIiIiIiIiHZRQghMnjwZc+bMae9SSqq6x0gM/cbT2P3ovyLdMKC9y8mgg34ZL8GXBM8444wKFEJEREREREmtWrUKq1atytlu0qRJFaiGqH0UFa4NlDxcGwDSqRS+/e1v47V/vBYtx9qJlY+eAD9ZzwzXDoc8G/NFMEw7GrBthmunAGGGbMtgOyNoG17QthO6HRO8HYjgdkOt4ff3xgOwfcWCyDr37t0bY764r9NMICUkpEhBhoKz7eXb18NR2d79IZxpgfvKbOneXbtWqDYArFmzJlG7c889t8yVEBGV3oknnoiPPvoIu+++e95929ra8O1vfxszZ86EUqoM1XUOq1evTtSuW7duZa4k3lNPPYWbb745cft58+Zh6NChZayIitHW1oZ33n43Z7uBqRRqt21D89KlFajKUOQunRvyWTt1WmSona+9Dmv1mmgQaDhU252vNXY8+xx0W1ugh9ZAzdSDMoZqK2eCAFCTri1uhbqwET1GQkgBS7XZgdlOoLbSln+BgqUtKK2921orWNqJx3bCtZUbWK3t69AaSmn77EDePPfxUXbQtFKAVhBOSLYGAK2cv8vaEdnuQav3p1ql7DBrJ5BaaT9E25vuhnp7/f3b4WBYrbR3gRmwbUwPB3A7yeCAih5Qm0G3kYBt+AHbbmi3G67t9WG4NlFJdKTtvdSB2nHjFx2wnbR5B7pfiYiIiIgoNwZrExERERERERERERERERERERERERHt4kaMGNFuIQmllK7vi8GHz8ewE19BbZ/927ucTsdqXo8k3yhcvnx52WshIiIiIqLkrr322kTtLrjggjJXQtS+2iNcO2MQs/AS87D//vvh+OOPjzTZuX4JNi25z1i4CF43QqGFG14dbhMoPRi6HRnLC792w7bDQdsy1FVkuIT6mGHezmX7ymiw9vSvTkM6ZQdpC8jAfSfdoG7hh2ub97Ab5s1Q7cyUUrj55pvx0ksv5WwrpUR1dXUFqiIiKr1Bgwbho48+wimnnFJQ/7/85S8YOHAgli1bVuLKOockJ2Bor/e6jRs3YubMmYmDDGfOnInTTjutzFXtmkoVJnnP3ffAsqyc7f6ttg4AsPXVV0uy3EQSbeaZ7wcz2LP+8EO9fXdvqlLYes+98X1jQrUhgG1/mB9YtNZAauAAVO+7j1OvMPrpwDg16drE+7O7oupUNYZ228MOw3ZCse0QbQVLKzto2wnbbtNtfjsnXLvNCbWGdqOrVSjc3Imz1nbAtYaG5V7XClrY7bzHTCtACGhhT3OisOHMtNtJYffV2gvVjoRrww+wVtqpyA3GNsK2wxfvOR6zibvj++P48dnewvzGkYDtyHjOMZiG9rZQDXubL2e4NlFXFgjAzyTbW4L5kpC1WX4/lVKpGhiuTURERETUeTBYm4iIiIiIiIiIiIiIiIiIiIiIiIhoFyelxNixY3O2axhyCHaf+SiG/ftLGHX6hxg1+1M0DjuiAhVmJ6sa0G/K/2DEaUvQMPTQ9i4ngQ74BTwN7Fz/TqKm55xzDpRSZS6IiIiIiIiSeuihh3K2qa6uxpFHHlmBaojaV6XDtbNN94KoNfC9y78XW9vaF6+E2rnJWLjw+xrh2n5pZjB2MEhbBK6FQrMD182wbWNZZj8hYQZlRy4iHMptjqWwY+XCyLoe8tVDIJw+7n3hhmi7gdrhtRACkEJCSGdZoVBts/WuGqr92Wef4dhjj0VtbS3OP//8RH34uQ4RdXZSSvzhD3/AH//4x4JOFLBq1SrsueeeuPXWW8tQXce2du3anG2kbJ8YkoMPPhg7duxI1LZfv36JjoOofd1x+52J2p3W2AgA2LIgenKWsihyl84M7hQAUgMGoHbawZFDja233gpr9epg3wyh2jueeQ47X3zRnqr9w5aGfz8eSEk7z9gJI4YXeGxPS8sUqmRVcSu1CxjYOAj16TpY2nJCtS07UNsN2IYduK20hqUt6FC4tvLm2xfttIVwQq+dtsoJ03ZDtSE0lBtA7T7+wg7Chravu9xYWK0BpbQTyK2CfZ0gbwg35Fp7y9JKGWHYfgB44MfdflQ0eNvfLs163H5miLb2tl23fbZwW22MB3M9yhiuzUBc2qXlCtVOoFQh1fmGcxcblF3qkO2cAeZERERERNQhMFibiIiIiIiIiIiIiIiIiIiIiIiIiIgwbty4nG1EuhZ1AyeherfRkLU9INMNGHTo77H70Y9XoMKYemQVdtvvXIw682P02Pesdqkhf0V86c78bnOpCaB+wEGJmj7zzDPo06cPHnjggTIUQkRERERE+di8eTM++eSTnO3Gjh3bbgF5RJWWKFw727F1KcO17YLwxX33xfe+d1lklrVzE5bfdxCg3aBjI1zbve2tjzDio4PT4wO2w/NiArTNoGw3CNwM9Tbvy0zzQyHczavfhuWFhfsO+dpX7CUL4YRmRwO13fWz27i3/HDs0D0QuF/8MneNUO0lS5Zg4sSJGDRoEP70pz+htbU1cd+ZM2eWsTIioso5/vjjsXz5cuyxxx5597UsC+eccw5mzJiBtra20hfXQa1bty5nm3Q6XYFKgi699FK89dZbidqmUiksWLCAxzdlVIr9HqUUFi9anLNd/1QK3aW9vM3/939FL7eSzHup8ZxzAvM0ALV5C9addS701m2xHd3+rR98gA3/eYkXqu3Nr61Fwykn2YHGTggztB8X6v6/JlVb2hXrogQEhvcY5YRqKydgW0Epyw7EdkK27cBswIJ93Q7V1s50ywlZtYOvAbut0naMtfsgusHn7jx7qhv4ardzQ7jdoGk7rDsUhq2cwy8zQFspZ3l+QLd7W7lbhfYvyqnXu8C/2H395SEUuK2NDl6YuzGOF7BtBHJnCsV1+8FbH4ZrExWiqO26HUK1SzFGoeMk7ptgt4evJ0REREREHRs/KSYiIiIiIiIiIiIiIiIiIiIiIiIiokTB2s1r3oidXjdgAnpPuLLgZYt0LRr3OBRNI49B971ORt2A8ajt92VU77YnZHV3J6DJaw1Z3YSm4Udh5Lc/RN9J16Dz/JPYIr9sZ+ZflUMe465fvx7HH388rryy8MediIiIiIiKN3fu3ETBHmed1VlORkRUGonCACscrn3FlT+MndW2fTU+vHsctLXTWLj5AYARZG0sSUD4gdheOz9EOzhKOFgbwbHjwra90O2Ufck0PzTujpXRQMR999sX/fr1hRASbhC2HZ7t3w7Ha7tt7f+EF6zt/GfcF7tWqLZSCmeffTb23ntvvPTSS3mHOwkhcOutt5apOiKiyhswYACWLVuG0047raD+jz/+OAYOHIglS5aUuLKOaf369TnbVDpY+/nnn8f111+fuP1NN92EESNGlLEiKoUH7n8wUWj9V2rqvOtta9di26JF5SyraHEBnRpAzaSJqJ0+1bvtanntVaw68ig0P/MsdFtbIERYbd+ObXfPx5ojj4O13gm9F17mMBq/Mxuidy+vfSSqWGukRRVSIlX6Fe2ietX1QveaHrBUG5Syg7ItrWC54dpeeLYdXm3BCbHWCpZWTsa0sgOohYal/CBqOxRbQykFCHe6+3j6j55yw7WVE1atFeCO4YVzux2dsGunl6UsaOH2014YtxuybsZ3J/9xw7eNGp2wbbj1eenaTmnujzvJDcs2QuPdLTUSjm2Ea9u/GK5NlFSi7TnTxxclDtVO9upSOsUsJ2e7pPcNX0+IiIiIiDqsyp8qkoiIiIiIiIiIiIiIiIiIiIiIiIiIOpwkwdptW/8Fa8capOr6ROb1OuA/sPm9e9Gy4b28lttn0o/Rc7/zc7Zr2fwR1I71qO13ADpPkLar83zBTqSqoa2WxO1//OMfAwCuuuqqcpVERERERERZ3H333TnbpFIpzJo1qwLVEHUsQojcoTeh0OXgAMh4SO8GMoeDeQRExrCeqqoqLHxpISZNmBSZ17b1Myy/7yD0nnAlmoYfbizc+S3MhDLntgYENAAJLdwQNbNmfwWEN9Gt213pUnxmYd5RAts+fSHS4itf+4oXjm2vlQj0BvzwbG+qu+pmeLbww7e9cby7SPi/0TVDtVeuXImxY8di9erVBY8xffp09OvXr4RVERG1Pyklfvvb3+Koo47CiSeeiJaW5J9xA8CaNWswZswYzJ07F+edd16ZquwYNmzYkLNNdXV1BSqxbd26FYcffnjioMKvf/3rOOecc8pcFZXCbb9KdiKPM5oaA7c3/PWvaDjggHKUVDRzPz+yhygEdvvvn+LzfzsUevOWwKy2pR9g7azTIHv0QHrUKIiGeqgNm9C65J9QO3f6Df3cYqTH7I2m888xZrkBy2bINlCTqindCu4ihnUfjtd3vAYNC/49CShl2X+C1oAQGkKnoCAAWABSkNBQUNBaAlJBIgVoBS0lLK0ghQSUBSEllHsc4xy7Ka0ghISChlSAFs482NcBP1DdTtz2j2WU0vbhoNbQQkBrZR8PaW0fq3jz7N4aOnKsEzfNnm4e24bmaR3soe3avOMs99hXAO7ChbMRe+sUeM74o3mHtM46hH9H6wzWn2l9Msk0LlFnknNfKdsmnms3K0u4vT9Ex/03L5lea+La5XztyPJZIMDXEyIiIiKijqqzfauAiIiIiIiIiIiIiIiIiIiIiIiIiIjKYOTIkWhqasrZrnnN4ozzhhz1JwiZTrzMphEzE4VqA0B1t2Go7TcOneufvxqhVhVZnC7sYugz4Yd5L/bHP/4xrrjiilKtBRERERERJdTS0oKlS5fmbLfPPvsgnU5+rEbUlQghcgfeZDt8z5m3E22QLaTnwAMPxEX/dVHsvNbNn+CzJ7+NlY/PgmrdBjdCOlhEeJowpjrThTCCuN22MtBPGH1EYMxCLsY4bc3YuebNyLpNnTbVq0XE1CCFdB6n0JjCae2FbNs3dsVQ7c8++wx77bVXUaHaQgjMmzevhFUREXUsxx57LD755BOMGDEi776WZeH888/H1772NbS1tZWhuo6howVrT5s2Ddu2bUvUtnfv3nj00UfLXFHXVOxfqrxTqGTYtwpTSuH11/6Rc9w+qRR6Sf/vfgLAhr/8pcAqyytTqLZ536YGD0av234NUV0VMxdQGzdi56uvYuezz6Fl8RteqLZ2/ue2Tg0YgN7zfgVUVfvLdUK1tVeLRlqmkZKpkq3jrqJXXS801TRBaQVLK++3pRWUsqBgwVL2bWgFrRWUtqCc64DTx7KghYal7HZKW14Qtlba7ue0VdDQUACcDGqtoIXzmGrtbQPuL6U1FDSUM09pBIKz3RMrKWVBwxjL6WOvlw5cwtP8rcmuURs/Lm3UE/jR2p+r4ayDtv/07PbU7kmeEB1bOLPdcG04ob7hcN/A1eDzKd+Q36QncCDqiMoZqu0/p7O36RAS/POb8OtYvvPDnyXFNuHrCRERERFRh8N/DUNERERERERERERERERERERERERERJBSYuzYsXjuueeytmte8wYadv9q7Lx0fX8MmvFHrHj0G4BWWcdJNwzAwK/eXnC9HV+FvkwX/tJeIV+a1NpLQ9jti9/Bxnd/h5YNucP5TNdccw201rjmmmtytl21ahUeeeQRPP/88/jggw+glMKQIUPwxS9+EePHj8fBBx+M2travJZPRERERLQruvXWW6FU9mMvADj11FMrUA1RxyaEyB18kyk8RxjzY2eLSChP3DTXtT+7FqtXrcbdd98dO3/bJ3/Dqmf+EwP+7bZQAU4RXmi2O8kv3I2c1l477YVPQ4hA22C9pfgcQ2Dn2rehVWtgalVVFSZNmRQI1LZ/m6Hn/jr57bzUbD9c2wjm3pVCtQFg+vTp2Lp1a1FjHHjggRg2bFiJKiLq2IoNO+torwGUXL9+/fDBBx/gzDPPxB133JF3/7/97W/o378/nn/+eey9995lqLB9bd68OWebSn0+f8UVV+D1119P1FZKieeee44nDOrw7Nfexx97HC0tLTlbT6+Jbms7P/kEW155BU0HHljy6rLL/30j3ENDo2bKZPSefzfWnf0dqHVrY9vrmGnuvm3VvmPQ6/abIQcO9N7LNNzAYbeTHYJaU8EQfGiNTT++Gi1vvRWYXL3//uj+g8uzdm154w1suuYn5azO0+s3d0ImOJH00G5DsXj1GzAfDaWlfVvBOZZSgACklvYxiVJQKQAQEFohJQGlACkElBKQUkJBO4ct9jGZHRuvIZSElk6AtDAStJ1jNK00hLT/vO7vgkQj3LXTQCnt76uYG5bRRWkVPfYxjreC+0r+8bJ9OKUDx1jmEaMbhO0u02uihb1u2q9daA3tHJ9pob3jZKHdGvxj9bjf4fI1dGCdwrdz8cYl6kTKHapdyLyMY5f76ZXp87mY5QZPiBFt4M6PfQ1JsEvA1xMiIiIioo6FnxoTEREREREREREREREREREREREREREAYNy4cYmCtbNpGDwNQ499Cp/97Uy0bPooNFegptfe6DXuUjSNOKrIandxcV+gzPW9vWxBYEa49pAZ92PZ3WNzhqOH/eQnP4FSCj/96U8j88444ww88cQTWLt2LVpbWyPzX375ZTzwwAMA7MCt7373u7jqqqsgpcyrBiIiIiKiXclvfvObnG2EEDjvvPMqUA1Rx1dUuDbgB1THzooP17aHDE6XUmLenfMghMBdd90VO96WDx9Bw9KH0W3U0cbCzSKNaWbAthsyHWppT/DnR9cnbvxconfUjlXRcMz9DtgP9XV1dg8jBNuNMHJ/uUHabh64H6Ttt4sN1Qa6fKj2DTfcgPfee6+oMRoaGnDbbbflbkhE1EXMmzcPRx55JL75zW9i586defVdt24d9t13X1x33XW46KKLylRh+0gSrF1fX1/2Ol5++WX85CfJg3avv/76Lhl03h6ynQCmVIGYN//y5kTtzmxsgLnr51a15p572iFYO7NgOKd5Tce2qZlwIPo//SQ2X3cDtt13H3RLS0wId/CG6NUL3c4+Ew1nfguiKu39GdAOONbG+NrJYxZIy6pSrF4im+fMxZbboidMFjU1OfuqDRux88WXylFWVMzfIOP0bxiAd8TbaNNtcB9VpdsApJzbdki0VgCkcBO0AaWhhQUpJLQCUgKAlpASdti11JBCQGsLQgjY0dYSAgpaC0BoO4AaAkJrQGlACv8cSIBxnKS856vW9gw7fFvZYysjhNpdMYWsz2Ot3RMx+YR7rOiFXHtznOBYAIEAWbu/u1z7t/CP49zXGCc4XHgDCsQF3brLcEOyI+Ha4XVguDbtQrJ+hpVrMy5nqHaS5YfHLPLER4DxWU2+y87yOpHva0igL19PiIiIiIg6DKFLcdRBRERERERERERERERERERERERERESd3j333IOTTjopa5t040CMmPV2ovFaNizBxn/ejR2fLURtn/3Q58AfQtb2KEWpHVQZ/1lurn/yG/q+XqZ/Ihz4Yl+WIde+fDXWLZqbsLigt956C2PGjAEAKKUwefJkvPRS/l+Y79WrF5566ikccMABBdVBRERERNSVKaVQU1ODtra2rO1GjhyJpUuXVqgqos4h8ddqM2XjZOmeKXwo0/QnnngCF//XxXhvSTQ0OVXTHcNOegWypnuGAjLE82kdyPnTce3dNuEhC+WkqP3riTOx7eOnArPOu/A8/M/P/8cPvw6mXnt5334otjBnGdHawQfEDOk2b3e1UO21a9di4MCBsScqy0VKiXHjxuGKK67AkUceWYbqiDqmUsUndLTXAyrM6tWrMWXKlIL3ic8880zcfns0TLazmjJlChYsWJC1zbhx4/Daa6+VrYbt27ejf//+2LJlS6L206ZNwzPPPFO2eroa8zUwPhA6uOuXcf/VGUeH9jG1kYKtnR+7ifYCgHt164Xm5uasdfaUEs/26w8NQDnLUM4FdXXY/x//QLp7eD+4NCLrrAHd0hL9W1wqBZFOe+2z7T4HxnTuI6011MaN2PHU37DzpZdhLfsI1prVUC2tEHV1kP36omrvvVAzZRKqD54CUV3thGgjcL8qrfxp0NBaoyZVi9p0bQnujdy2P/AA1v9H/EkGaqdNRe+7408W5Gp+5lmsPWVWOUqLGPjWYsiePRO1fXft21i+cTlSUkIIibRMISVSkEhBSJdiykUAACAASURBVImUkEjJFKSWSKXSdkS2O00ISEgIKSCRghQSAgIpIe0waSG89l4ctZDQGpDCDu4GAKE1hJT2800YRyzC3YjMv+s6z0EY26Jx4qRMuy1xx0H+tNAxljesMM/J7M2R0jwGCx9ruQHbxjznBErCTQ4XbktnujmG8Mdww+PN471c61VIMC739aijynk8U0SodtGB2pn6FhMCnnHQLEMW+PzN9FpRaLh2MbUQEREREVFpXHXrYUi3dxFERERERERERERERERERERERERERNQxjBs3Lmebtq3/grVjDVJ1fXK2rd5tL/SddHUpSiNThu/lJQmMCbeJfMnPmd17/BVoXvc2dvzrRai27XmVd8opp+CNN95Ac3Mz9ttvP7z//vt59XetW7cOBx98MFauXIlu3boVNAYRERERUVd177335gzVBoB///d/r0A1RJ2LHRKWICwoFNLsD4CM4T52CFh0Zqbphx56KL7yla9g98G7Y82aNYF51s5N2LbiBTSNmJG71nB95k0vbM2owfs8QEf76Jhp3rzwsoKNmldFQzgnTp4YDE0zwrTd28JLiPOT4hiqbZsxY0beodrpdBqXXXYZvve976G+vr5MlRF1fVrrDvm6QPnp27cv3n//fZx99tm47bbb8u4/b948HHPMMTj88MPLUF3lbdu2LWebhoaGstbw1a9+NXGo9m677Yb//d//LWs9VDpCCPz9qb/nDNUGgINrawK33d1MAUDt2IHVd92FgeedV/oiMxDV1bHT40NGgwcEkTbGW4fs0QP1xx+H+uOPyx5ODvih2oFQcx28b7Q9vzoVX2+p7VywABsuvrQiy6q0wU1D8OHGZYDSkBJQWgJQ0AKQWtsPoyWAlIC22pCWKWgpoJQFyBQABaFSEMJ+DIUQXki8VACkfVI0CA2BFKQTlq6c8Gh3O9FKeTVp2GHbkPYxq3DG9Y5fnWMm7W1L2tvctA4cDPmcvsI4BvSOvxA+BhJml+ATU7vTg7UFjjONbdk+RhPQwg+JFxrQXri2G1jvLlM7h4NOuLb21z1uf8xtl+k2UWdV9EmCCuxeUKi2UWvssy/hyeFzi3kNyPXvXryGwe7h155c05PgcSMRERERUfuT7V0AERERERERERERERERERERERERERF1DCNHjkRTU1POds1rFlegms6myC84Zh3a/nK0d4nM1gV/CTHS11jG4MPvw6gzP8Hwk/8BIasSj7l48WJ8/PHHGD58eMGh2q6tW7eiR48e2L49v3BvIiIiIqKu7pZbbknU7uKLLy5zJUSdkxAiWehNpsPtDMfo9iwRG8QTG86jgaqqKnyy4pPYsVo2fRCzIBH6HS7KKC4mZNv8cdsGfoS0L5DRMYUxX8hAv9aNy2E1b4isw4QJEyCkCJQkRLAWiGDNoYqC9bv9doFQ7aeeegqvvPJK4vY1NTV47LHH0Nraiquvvpqh2kQlUHSwHXUYt956Kx599FHU1tbm3feEE06ww1G7gCSftSf5O1GhfvrTn+LFF19M1FZKiaeffhrVGQKPqTQKCqKNzZq298nm3DAn0RCzG7o5y0fgtzv06nnzoPM8uUhBsrzMmyGjIsP0jH3DJ6sxQ7Wd5bqh2pFHwOhjhmy7QdspmYYU5Y8Lan1/KdZ9ezZ0gpN6dUbdarqjIV0PBQtKKSgoWNqC0ha01lBKQUNBawUNbc+3LChob5odk628H0srQCs7TNrppTWgtYKllNPXGU1ruCNrAShnTO0EZtvjaiit4f8oaG1BCQWllbeNKK2htPLHUO7FqV8rKMtybsNZtrnOdl/L+VHexfnRyqvZ3iadapw6zS3UrBfu+mpt3w+AFyAfCZaHEdztPC/MAPE44edivsHA3M+jjibnNpnlsyh7gBzjZ2iQ13NHa/8Srkv4z2sdeP4X/u9Z3AoDl5j7IeNywjsY3k0du94FBYyDrydERERERO0t3d4FEBERERERERERERERERERERERERFRxyClxNixY/Hcc89lbde85g007P7VClXVkZX5y3HhL917k0u/XHNMIZywK2dSVdPuGH32v/Dxg19H8+p/JBrvP//zP/HZZ5+VrLaGhgYccsghmDt3LsaMGZNX/+bmZrzyyit4/fXX8fbbb2Pp0qVYuXIlamtrcfnll+Okk04qSZ1ERERERJX02muv5WwzePBg9OjRowLVEHVeQojcx9nu7LjwIuP4OTpLRAJ53OBCb7rTv6qqCnt9YS8s+eeSQHtZ3QS/Ya5iQvNE3Dw4oYc6UE8m+QQt7lgVfV0aOnQoBgwY4I8izDGDnz+Y82KDyUV0XlcO1QaASy+9NHHbX/ziF7jooovKWA1R51Cuz0476usE5WfGjBn49NNPMWXKFLz33nuJ+23btg0PPvggjj/++DJWVxnNzc0525QrWHvRokW44oorEre/5pprsP/++5elFkrO3V8WIrpv67fxd+kWLliYc8zuUmJoOgU3rt7cb3ZfbVtWrcLqu+9Gv299q6j6SyEYqh0UuE9C+6WA8x4S0y84BrywYf99LBzE7c+vTpc/bN5avQZrZ50KtWVL0WPVTJyA/i8lC9RPSm/cgNVHHQ3d0lLUOP0bB+GDDe9DCwVLWZDeyYOUfVIhKEABqRSgNCCFsIOqhX0bkIDQkE5Qtf18sacpbW8QQgtooSCdJFg7YNo+UZCChtCA0MoLkNbh7Uho7+RC7vag7XRsJ8AbzrZnHGvGHTa65zrSOjLLu6Hscbzno51u7ewHGc9Ud3le8Lu3eHsd4W772jmRkjvduU/8XoHnkL2O/utN4HaG/TG3XabbuXA/jzqKRKHaWQfINqsEgdrm51jmVK2zv8mF2xYg8hyNhGc7883XyHA/9804PFTMa0a+ryN+WXw9ISIiIiJqLwzWJiIiIiIiIiIiIiIiIiIiIiIiIiIiz7hx4xIEay+uUDW7uJjv3CX6QmWS7yOG87hCywiHa0MLDD3ufxOHaz/yyCMJisjP008/jX333Rd77LEHrr76apxyyilZ2y9atAgXXnghFi5cCKVUbJuTTz4ZZ511Fk444QT87Gc/Q+/evUteNxERERFRqT3xxBPYuXNnznZHH310Baoh6vwShWsDsQE89gDIK1w7Mt0Zs3ev6DFpqiocbBlemHmAnyV8OzbXJyaAu5CQIyc0aMdnr0ZmTZw8ESIQpo1g4JGdzxYfhm2sajhUW4THCPcNXc9efscMPdq+fTvefPPNRG0vu+wyhmrTLqMcwdmFLLejvnZQbr1798aSJUtw7rnn4le/+lXifnPnzt1lgrW7d+9e8uW2tLTgkEMOyfhZfdjEiRPxve99r+R17GrMfc5Mu7IRTsPwPrIXpptlGQsXLMSO7TtyLmJyTU1wXG+s4O1/3Xgj+px4IqTRvqQKCCHNyt1F9cKGtX9bBHe1tfPjrXMo8FMrbTx22plvT6mSVfnXlge9fTvWfetbsFasCM5IpQDLyns8UVuL9JDBJarOtukPf4iEaouaGoja2rzG6dfQH++tX2KEOQMa0gnJBiyl7exsJbzjFiXsVO2UALRQ0NqeJp2HyYJCSgFauEckCkIDChqAdI5TNIS2YB7DSS2RSlUhJVNICYm0TEOKVOBYyL3m/lJKQUHB0haUstCq2tCmWu3AbW1vR+EnvvACuL0pzjbrjG4E0tr97Y3XHdMN2fY2S2PjdqOy3TbeVO2GdAtvHG9ZRoi2K1G4tvl8Ybg2dXKVDtXO6z1Om68jzutHoN5QKHUk9Nq8nsfzzHzP1MEZmYK27ZB//2wfkYDtuI/Q4N8fxbyO+KXw9YSIiIiIqD3I9i6AiIiIiIiIiIiIiIiIiIiIiIiIiIg6jnHjxuVs07zmjQpU0tGVMcBF68j4WuvkIV+JlpG9rbcs57vR9kQ7XDsJq4Av1ie1fPlyzJo1CxMnTsT27dtj2/zgBz/AuHHj8MILL+QM6ti2bRt+85vfYNSoUYlCRYiIiIiI2tucOXMStbvsssvKXEnH5B4/dfYLVZYQIlnwTabjafP4OTJLxIbxhKdt2rwp0ka1NccMHLcwc1q2+W6StchacyGaV70WmTZhwnh7PYVzCYV9m/eNd90IOnIfl0A7NySpC4dqA8C9996b6LVg9913x3//939XoCKi9lPU+6PI85JHTdS53XLLLfjrX/+K2oQhrK+88kriUOiOLMkJenr06FHy5X7961/Hxo0bE7Xt1q0bnn766ZLXQKUhMux/AcAffn9XojHOamxy+sfvtbpaPv8cn91+e/5FJlHAy3i4SyCYNDwz4XuKHViuobXz3uL+FsaQxnwpJKQoY1SQZWH9eeejZXHwBC81Eyei/sgjyrfcPFir12DrHXdGpjeedipEfX1eY/Ws64mUTDnh1ApKaTukGgqWUtDQUFrZF+dHKwWttX1LKyitATjTnP0V97dWdn9LayhoaK2gtGWPoRSqZBq16Vo0VjehqaYb6qvqUZuqRZWshhTS3owi26r2fkkhUSWrUJuqRUNVI3rU9EDvuj7oWdsTDVWNqEpVeSHuGnYNyqlPKQ2l4d3WWtkXt61WXs0a2gl7h7fuzho5+0TemZqhhfvc8INu3TH9ac79AxiJuX6YPBAMqBcwnhfm37AD94rOejsX7ttRe6l0qHZS9nM0GKode0wm/Oe41z50fFXQZ6OhH39M9yQI/muJUYpzEorgSQUidZsB21nuL/+1Kz98PSEiIiIiqjwGaxMRERERERERERERERERERERERERkSdJsHbb1pWwdqytQDUdUY5E6qKH19EvAhf8xTsdc8mnFB39crIW6Db6hALrKa2XXnoJX/jCF9DS0uJNa2lpwaRJk/CTn/wk7/tt48aNGDNmTKnLJCIiIiIquRdeeCFnmz59+mDQoEEVqIaoa0kctJzpkDNL91zh2qlUKjLf2vZZloGTBmxn6xsXuJ3nBYDVvAEtGz+ILGXi5Enh9EVvvSOB2i73owgnQDsQmO2Gaofukq4Wqg0ADz30UKJ2f/7zn8tcCVH7KPpkE4WePCCPfgxM6/wOPfRQrFy5MtF7QmtrKx588MEKVFVera2tOdv07NmzpMu84YYb8OyzzyZqK4TAk08+mTjwnAqTdYsPz0y636uB9997P9HyR6XTsUPF1bXyl79Ey+rVicYtFTNEM/FbiREeav52/+5nvmW4QZ2Rsb2/xfnvf344qF1VlUyHe5XUxqt+jB1PPhWYlh45Er3uuB2oqi7rspPactNN0KET5Yq6OjSee25B4/Wq6wWl7aBrJZywbC9U27KDpZUClIZS9nw7Ad0PorbbKy9k2h1Pw2kLeKHpaSdMu6m2G+qq6lCVqoYQMhjeam4c0UOlwLzAtuJIiTQaqhvQs7YX+tT1RWNVE6SQdsi3ZRn1WgAU4ISHayN42w3C1m6AuBmyrd2AbTeu2wgTN8PFnfXXcAO8nfvSeJ544fKIhth6T6NM4dohDNemzqbSodpJgqLNQG3jbSnw70YCkdfm8znXyQOLOMFb/LjCCNr2l2UGbJsh2xkDts3lZLjfCqmXiIiIiIgqh8HaRERERERERERERERERERERERERETkGTVqFJqamnK2a16zuALVdDRl/vJbklDtjF80TBqinX/Ydjhcu2Hw9Jx9EhHSvhThk08+wX777QelFJYsWYIBAwbgxRdfLHi8ZcuWQUqJRYsWFVUXEREREVG5vPzyy9i2bVvOdocddlgFqqm8bCEtRYVvdkBdbX06k7zCteMeogLCtQUEDtj/gMi89W/8EsGowUwh2XHTkoZsZ+qX/LLj89ciIzU2NWKfMfsYI/s/5u1IBUL4odrGY7ErhWoDwGuvRe/TMCEEDjggut0QdXZlef+L+1g028ekeYRr8/26c+vZsyc+/fTTRG3nzJlT5mrKr62tLWebUgZrv/vuu7jkkksSt7/88ssxfvz4ki2fyijmpa9lZ0t0Yoh5KplsL7Xunqa1ZQuW/+hH+dVWFsFqCwnZjPwNEPADhbW2g5edAFBzt9cMNE2VMVh767w7sPWOOwPTZK9e6P3730F271625ebDWrkS237/h8j0xtO/hVSf3gWN2buutxMc7YRhazt02tIWLCdw2nIuTsw02nQb2rSyw6OdsG1L2cHalvv5hBM5bSk7oDsl06irrkd9VT2qU9VO0LZbhR/ErqG9eV5QrA5vczrwK5uUSKGxuhF96/uhZ20vVKWqoaC8AG1LKVhae8HXSlv2xVkv5dXhBmgr72Kvu3buG+XVGw7YdgsNht/6geDuc8G/7Yf/JgrXDgXXmxiuTR1VUaHaOf6ZR6Hh0O7zy128/TwOjmHWnTE8u8C6EwsFZQdDtv1p7r6EGRZu9ovU5l2NBpAzXJuIiIiIqGNjsDYREREREREREREREREREREREREREXmklIkCeZrX7GrBw+X+0luOUG3hNwvWlE+IdpZl51g/M1y7cY9Ds7ZNQsgq7HnOWvvynfXoN/UXBY+1ZMkSpFIpjBkzBuvXry+6Nq01xo4di6lTp2Lr1q1Fj0dEREREVErXXXddonbf/e53y1xJeZU0NDtpNnAHxRCW9uGFOyeRZyBrpkDpqVOnRodWrWjZuDQ0YJIg7UzzSv1EcIO1X4/MGT9+PNKpdGyYds5Abfj3vxBO+10oVLulpQWrV6/O2e6MM86oQDVEnVD4aZ70rbTAcG2A79ed3aBBg9C/f/+c7V599VUopSpQUflYlpWzTe/ehYXThrW1teHggw9OfJ+NGzcOV199dUmWTfEyvVJF9qPC53x195+y7UcJoLW1NWcNX66pzlqDuWfqxGRi7cMPY8Pf/55z7MQShpGKDNMz9g2dqFY4//PeIoxw5Mg9GQoydZepvShie0q6TMHaO/76BDb+6KpgSTU16P3bO5EeuntZllmIzXPmQoe2M9HQgKbvnFPwmD1re3tBrEprKKFhKQtaK8ANkPbm2+HZyn10tAUnktuZbgFaQcOCpS0orZBOpdBQ3YDadA1SIuXHtQrAT9cWgUc6wthgYgNzjW0mm9p0Lfo09EHf+r5+wLb546yfu672bcu7D5Q2t0nnftAKcO87GAHb8EO17X4Kwd7OgbQb3G2vSGA9EodrR17Cig/XrtSFdk1FhWrnGju0vQtnau5PfzSEcF+azLDqaNC0t/3GDZhh1XQRPzGDRSd5zyvAXRH3tVuYbRAM2A7dUZGas91Ogs9zIiIiIqLKYLA2EREREREREREREREREREREREREREFjBs3Lmeb5jWLK1BJR1HmL7vFfJku8gW7SJO4mnIFaYfnh9tkD9h2a5I1TZBV9RnbJVG9256B2z32/hZ22/fsosZMEgiSj+effx6DBg3CsmXLSjouEREREVEx/p4gTKx79+7Ye++9K1BNeZQ0cCRJEE3ucw2VVgHhOAxcaj95hTDHBbLmCNg2zTx6JpqamiLtNr55W8yA2QbPFZKdLVQ7nxBuv0/zqlcjS5k4aWIgSDtT8HWmQG13nne/hlarq4ZqA8DDDz+c6Dk/a9asClRDVFklfb8r5D0+6bkK47ryvbpTO+aYY3K2aW1txf3331+BasonSch1qYK1Z8yYgXXr1iVq29DQgGeffbYky6WgpPtJsX3j9p10MF/b3M9LEqxdZQRou7/DS4nM0xofXHoJ2jZvTl58SQUrzBWs6YUcZwjstIM+Yf990Ev7jAaXCqeJO46AQEqkCl2JjFoWLcL68y+I/L2y5y/nonrs2JIvr1BtH32Ebff9MTK96dtnQPbsWfC4u9X28IOkYUFZlh0KrRQsJ0RbaQULltPGDtzWyg+bhhMc7c5XGpAyjbp0HWrTtZBCeI+sFy3thUX704BQYC0SBLxneIrr0PZlqpLV6FvfF73rekOKFJRS0Nq+KCcsXMMN19ZQSvsh20p507UbuA3nujICyKGc9XQuyt/B0kAgpDtpuLbW8eHa2rwzM9xXhQTiEpVD0aHaCU8OkWmoyGGODk4x63ODqc15gUDt0HGTDkwIXvz3+8xtkvbJGLgdqNO5B5yAbYQCts1w7WyPCcO1iYiIiIg6BwZrExERERERERERERERERERERERERFRQLJg7TcqUElHUMYvublfUhThyc4yY3Owwl91LDDlJWv/3OHa3fc6ucDl2RqHHRaZ1nfKf2PgoX+ATBcX2l1Kmzdvxj777INXX40GhBERERERVdr777+PDRs25Gw3ffr0ClTTRbRHrokZEpxvVwZst4uiwrWBxOHa3bp1w+mnnx5ps+n9e2E1bwj0Cl4vNGA7U/v8Llq1oHn1oshoEyZOyL40I1DbDmgMBmoLiPjni+7aodoA8NhjjyVqd9BBB5W5EqLKKtl7XKVPmmEumu/Tndbll1+eqN3cuXPLXEn52MGpubfRvn37Fr2sW265BU8++WSitkIIPP7442hsbCx6uZRc1j2j8MxMm02oXVtbW87lVon4/bdcp4Vp+fxzfHDpJTnHL5WcYcb+zNiOsX/ei2kXDM52jvncLm6SsLMfK2XpI4LaPv4Ea087Hbq5OTC9+w8uR92MGSVfXjE2X/8LIHSSXdnUiMazzypq3JRMo6GqAUq4wdjaC8jWcMKmndBsO3janaNgAdBawXIuygnMrk5Voy5dCylSxmPqB2r7YdHhwFZn03ACa9229rYQrjwaJp2vunQ9BjYORLeaJn/dtHYubmi28kPD3XnKDtl2g8XNgG27HwJj+OHbfnsYbZKGa/trHgzX9oT/5s5wbepgKhmq7U4zp8e1iAuYDsdWazcI3wzrN8K03R8Ruh33g9AQgYv2L+Gxw8sJLyvCC953xgsFbIfXieHaRERERESdG4O1iYiIiIiIiIiIiIiIiIiIiIiIiIgo4Etf+lLONm1bV8LasbYC1bSnModqx3wxMvKFOp3xhsMMsyq6qND1+PXXWqPvpKsgUjUFL6nHPmfETm8aNgOjZn+CflN/gaqmIQWPX0o7d+7ExIkTE4daEREREVHH5waFFHppL9dee22idpdeemmZKymfkt6/RYTRVIQZGJznIV17b4u7orzDtTME58WO7fwAwAUXXhBZlm5rxqZ//j5mwCwJYrFtyxMsvXPN29DWzuAShcD48eOjlThh2l5otjYCto35mZ4fAiIYwN0FQ7UBoKWlJVG7coQrErWXvN/XyvvSVhS+R3dOgwYNwoABA3K2e+2116CUqkBFpbdx48ZE7YoN1l66dCkuvPDCxO0vvvhiHHzwwUUtk4qXdL8qIPRylyRYOx3aLwsvNdMeroDAukcewb9++9t8KsxLQaG7oUDOwG/hh4O647uBoNnG8Gpx3ue0c6JeKVL515eF2rgRa2edCrVuXWB6wymnoOmcs0u6rGK1LnkP2//8cGR64+zZkD16FD1+Y00TlLKDo50IaCcA2vnthkLD/WxIOQGtbuC2HfgtIVFXVYe0TDvbkx+mDfiPpffbngozxtYL0g4zNpzYAN3QNhi+Hu7iB7oL7FbbE/0bB0LKNCwoKG3ZF2VBKQVLqUDYuB00rr11d0O3vYBtrQAn0NbtA5gh3PDCte0Qbju0HFnCtf26/fvADNfOtK4M16aOotKh2uEPVuK7O/O0c1247exivM8fnbD/uDBtf1nubQH3XADZLkY3/2Ic42Xr5y879Npp1hR5zYsGbLvrmDFcu8SvJTxOJCIiIiIqH/7FlIiIiIiIiIiIiIiIiIiIiIiIiIiIAkaNGoWmpqac7ZrXLK5ANe2lnUO13S8nxtYTTujKHIJdQHExY8e0ElUYfMR9gMj/nyPXDzoI6fq+GccGJHrs/S0MP2Ux9jjheaQbcoeZ5COVyj94wLIsHHHEETjxxBNLWgsRERERVV4pAiwqGYKhlMK7776LX//617jzzjtztq+vr8ekSZMqUFkH19FDtU1FBmxT5ZgB0InEhWvnCNgePnw4Zs6cGZm38e150Ko1tld0AUlDtsOXwuz4/NXItDFjxqBbt27+Us3AbB2aZrQJfCwRKikc9lhQ+GMnUVVVlahdZw12JTIlPllE3EtWKT8WzVeOlyC+R3dOxx57bM42ra2tuO+++ypQTemtXr06UTvzPTxfSikcdNBBsCwrUft9990XP//5zwteHiVj7jclfnUy9tnM3zBPghJaRpJg7aosL6Bundn2VJf98IfY9OorOZdTOqGT3hTyxhNaZTc02A4X1l6YMERwV9gOAfUDQ2UBf5PLRLe0YN2Zs9G2bFlgeu30adjtJ1fbj3MHsvm664Ip5QBkt25onH1mScZvrGp04ljV/2fvzOOkKA7+/a2e2XuX24Xl0ACKdyKiKIr3kXgmIigk4JUENMmbCMYEjyTGN2I0Rox5VcybRAU1ogmJifEXjIryoqKRcJgooniEQ2E5d9llr+n6/dFd3dXHTPfMzgy78H3208x0dXVVdU93dVU39bQl0DatuZQtk07JlC28NmEiZUmlzRRSpunIpJNGEuVJ9VJiXfRqf5NKGI3gMaGkttrx5Yq5tejS/xRXnahaYJitPkZYWaIMg6oHoTJZaUvGTWf7JVLWttuSbWlLtZVQ2xJmu4JtQDpCbWlKR8Lt7BdNrq32i9q/6nzwy7V1Ya4S5IbJtWXIc3jKtcmeJmPfIM4tmU5JtX1xAsJp7TzTZNOec8kn1PZ+l04UdS57RNyhRm2teJluS4WsG+bi1msJfzk9eUG7lNgXWlWHONdhvX9agLqE/URCCCGEEEIKA8XahBBCCCGEEEIIIYQQQgghhBBCCCGEEEIIIcSDYRgYOXJkZLyW+hVFKM2eoJCD2UIG84YNzpNafGemkEJtP/58g1TUnYjB5z2JRMV+sVI0Sqow8OzfYMiFf/Llk56yvkdg+GX/xn7H/ShWHukQQuCWW26BlBIdHR0YP358Tuk88cQTqK6uxte//nVs27atU2UihBBCCCHdm3xKMEzTxL/+9S/MmTMHX/va1zB27Fjsv//+qKqqQjKZxOGHH45rBIcXnAAAIABJREFUrrkmVlrHH3983spVTGJLNWMnGDF1Nfwy4WzczRSyFJ2s5dr+4y5Crj19+vRAeEfTp9i19i9p1woeOLkIszNJt9NPLSFi7RNOPMERZwtlCJSuTNsj1IYWRy8G4K7XCal2Vr9XF+Hcc8+NFe/5558vcEkIKRyR1/44krVs8svxL0OClGvvhdx0002x4t17770FLklh2LRpU2QcIQQMI3cNyUUXXRQrHwCoqKjA4sWLc86LdJ6M1Zh/od9PKdx4qm0WR6hepvzcWovOX92na9kCANrb8e+rrkLLunWReeWKnnfktSBkxcB+jfn+CP26IaXTgHbCEiL7F8eGIiW2X/ddtL621BNccsgh6PPAA0AymZ988kTbylXY/f/+FgivvnoajE68CECnsqRKk0TbQmhYwmxTWse1lCmYsOKkTFMthQmJUqMMJYkSr9LVkadDE9Qqcat7bLmyaFdOq3dhVNwwYbQbyTefYxfIEAYGVA1An4q+llRbppAyU45kOyUtybYpU9YessXbar9YkyvYVlpuS6ANR8YtobcFdT1vZrm2/qnvG12ure9Lfb9Qrk32BLH6PBkTQNZSbTcsjVRbO08cKb3nvIor1PYVMSDATvMnvZNpms7kXxa2Lnx5eXaRTJ+vvluUnF9tu2pnhNYjEfuccm1CCCGEEEK6BhRrE0IIIYQQQgghhBBCCCGEEEIIIYQQQgghhJAAo0aNiozTUr+yCCUpNgUcxBY1QE74s/dLtGNlkuUUlX46qbdF5eBTcOAV72C/MbcgWVUHYYQNtheoGXYhDrrqfdQM/1KGPMLZvfFV7Hj7oYxxMlFZWYnFixfjRz9y5dxPPfUUvv/97+ck12pqasKvf/1r9OvXD6NGjcLLL7+cc9kIIYQQQkj3JhsJhmmaWLVqFe677z589atfxYknnoghQ4agsrISyWQSRx55JK655hr85je/wSuvvIJ169ahubk5a9HGiy++iBNOOAHPPfdctpuzx+hqMpFcxZtZyTjTZ+5OWcq1u9p+3Nvxy6Fj4Reop2Hs2LGh92W2r3oA0fcHwhIupFhaYvem1wOhY8aMySjTtkql6xRDiirD9/PeLtUGgIsvvjhW2Z988skilIaQ/BN5zYojmIuTT2euyVoanSkHr8/di7q6OtTV1UXGW7ZsGUzTLEKJ8kt9fX1knM5ItR966CH8+c9/jhVXCIGnn34avXr1yjk/kn+yaWc5aNVcR6ojMnpJSBtH+D79y/yS7fYtW7Fy0kS05/EFqDldK3zyTc+n8D4WVNejwDaGCDz1K5cuHjZEfhRBDT+7C80L/ugJS/Tvj37zHoFRU52XPPJJw513BsKMXr1Q89Wr8pZHRbLC3ddKCK0k29K6p5OyxdHSlABMR/panqyAYSQ8YmwljtY7+R5BtiaIlbaRVmhyW/d4EGnbRYHjSQSPxVzpXd4bdVV1kJCOVNsSZqeC86YJqQm2lShXShPStETZ1p6yl6nv6l9nn0o4R3sWcm19XwTk475n7/kQ4hJSNCIOT//xqzTaaV8O4ZNqO8GOrNqyTQvPeSO1NEP+v4j0CavVn14X+epCb73oOyc1qbanN+cTcQf6edIui/8F91qcgGDb3WQnD1WPBOviYLqZ5uPAfiIhhBBCCCH5hWJtQgghhBBCCCGEEEIIIYQQQgghhBBCCCGEEBIgjli7tX5FEUpSTAo5eC04kA+AM0BP+Ab2Zi/VDhdfx19PIH0amcsipUTvz30Twy97CyOmforhU95C/5PuRM3wL6K8diQOGLcQAz//EGCURpTDF5JqRf2rP8B/nr4A7Y3/yWqrFIcccgg2bNiAsWPHBpb99Kc/xdq1a3H88cfnlLaUEv/85z9x6qmn4oILLuiWIhVCCCGEkH2NQggr9DRN08Ty5cvxy1/+EldddRXGjBnjyLMTiQQ+97nP4Vvf+hZ++9vf4tVXX8X69euxe/fuvJfrtddew+c//3n07NkTl19+OTZs2JDX9PNJ2m0XMaZ8l8WjL+sCacYQMAdWoZSl6HRK3JzmWBZC4Nprrw2Et9SvQMsn/4iRZ9iJUpgTqb3hP+hoDko6TzzxxLTy8bRCbRWkCbnD1o1Ld5VqA8DWrVtjnc8ff/xxEUpDSBcjjsw6z9f0WGllqHJ4fe5eXHzxxZFx2tvb8cQTTxShNPll69atkXESiUROaX/88ceYOnVq7Pjf/OY3cdZZZ+WUF8kNvR0Vu1ayI6p2ldO+sgzAAVKpVGSSpb4WnS7Vllo5/S1WYS8Ttmd499q1WDFpIjoaGuJuTQ54K/fOyLfdNOCVf9pCTz2es0iTCUsJNDU2ZZ+/j6Yn5qPhF/d6i1hZiX5zH0Zi4MBOp59vWl9/Ay0vBV9wW/ONayCq8ycBL0+UuxJpJc2WSuhqQsKEKU2YKRMpWy4NSJQny+1jVklilXDbK4F2ldvqXyXM1uW2drgzn/4FWsVoWVSX1mBQ9RAAQMq0ttkj1TYt+bg+rwu2TSnd/Salvcyy2Ep7GWDJtSEsaXkucm1djKvLtZ39R7k22UNk7ANE3ZLJUqodDBPe+RCptldMbZ83cE41pxC6wtpd5Ny4caTUTp2p/vSXDUj9XNXrtxjS7ZB9ERBu6/WsI/N2N8Mv2A6kZ+8f/YUF6tpcSLk2IYQQQgghJH9QrE0IIYQQQgghhBBCCCGEEEIIIYQQQgghhBBCAsQRa7fvWo/U7i1FKE0xKLBU2x9iD+gTgD0gL1P8dKMq9cGFmfKOI932G9v88WOKvgWQrKpDr8OvwsCzf4sDLn4e5f2jjyV/uu271uPj35+ObSvvy5xfBq666iq888476NWrV9o4Q4cOxWuvvYZ58+bllIfimWeewVFHHYWOjo5OpUMIIYQQQjqHI9NIM+UD0zSxbNky3HvvvbjiiitwwgknYPDgwaioqEAikcDRRx+Nb3/723jooYewdOlSR569J2hoaMDcuXMxePBgDB8+HLNnz+5SbdauJJkstPwkL4LtuNG70H7dV8ha4Oz3BYWsPmHCBAwMEdttf+sBy10UWzAdJdGOY7FPP7VsDr50rf+A/jjgMwdYYu2Qv7RF04Ta/n0aKuPOtNXdWKq9adMmHHTQQbHi5io/JWRPELtNFnUrNHSR9y+yLGn+4q6TtnyUa+8V3HjjjbHi/fKXvyxwSfLPtm3bIuOUlJRkna5pmjjhhBNi9zUOPvjgbrn/9lYytpr8C31VmdPkElZ7LZZYW2un+dt3Ya+GCVumJNuNq1bhnxMvRUfDzsh846LnmfHakOZRXmB/prtsSPfaoGTA0lkmvfJtAH//29/R2NCYsexRtCz+P2z//kxvoGGg75z7UXLEEZ1KuyBIiYY77ggEG337ovqKy/OaVWmi1BXBSglLAW1Cmq4YGhIwbRm0tU65R/zsFWjLNL+ru20e76unnaB9F25ct3z6Ql/8PFNZUokhPYZAQiJlmjDNlCvZtqXZEiZSpk+4bVrfU7aM25JqA7D3rJTSjmPLtW3BrqkJcrORaytc2bZMX5lkWI+QfBEp1e5M2qHHa4ZjOo1U212uBNLBFNVVKux/jqjrmKefFPg/L35ZtlWvBiTc/j/VdzTNYBoqE+dDX0+/B+u7lkoE8vGUVkvPqWs0UX8Yna1L2EckhBBCCCEkf1CsTQghhBBCCCGEEEIIIYQQQgghhBBCCCGEEEICjBgxAtXV1ZHxWupXFqE0haaAA9ZCBsNJJdQGQgcpBtUB0YMj3TD/lM1yPU7YiM7Mcm1n4J8zODGX/SohzQ5seHYiWre9ExrDMAx873vfw6RJk1BWVhZYPmLECDzzzDP4zW9+EzvXyZMn46OPPkLPnj1zKLPFW2+9hREjRqCtrS3nNAghhBBCSPZ0SpydxhXbkerAP978B2bfMxuXX345xowZg8GDB6OyshLJZBLHHnssrr32WsydOxdLly7Fhg0b0NLSktftyjcffPABZsyYgYqKCpx22mlYsmTJHilHrN8rk2AmU3fGEy27v2JRrDJQzFJ8wmTQsVHdcG310tJSfPOb3wxEbfzwWbQ3/MfKM0vZdLDC6zyplqCgc9Onm2AII/N5GiJpTLcPs9vG7i3VfvnllzFgwAA0NsaTJtbW1ha4RIR0EfJwWYtzzY17bU67jHLtvYK6urrQl1v4WbZsGUzTLEKJ8sf27dsj4+Qi1p40aRI2btwYK255efke64sQL+lqpKi2l9PW0ttcdmJxxdpRrTV/K1d4PoWTtQDQuHw53hh3EVo3b47MuxCE1u2+Z3/quhHY7pAdISGd5rqVhsSCp/6IyydejsrKypzL2b56NbZNnQr4BPi9/vtWlJ9xRs7pFpKWlxej9fU3AuE13/wGRFVVXvNKGklb/mxCCnXfwoSEtBTbpiuRlpAoTZRBCHV7whZH2/c6TMCWc7syaGm3EVylrU9uG5DeIvsuW1qJu4yMk4mKZCX273EAJIAUUkhJS66dMjvsz5Qt2U7B1KTkpr0PTdjCbJmCaUp3P8PeXz65tivcjSfXdrfTu5F5FeJ27n1UmSey19EpqXbEPc/w41SFWQdVwG2t1y/CK6B3zrWAVFuvrdyFzn1dvc8knYVQMmtpms6mSMCqG6T0hKl3SIROgXVNLT+vcFtqK6iXGejpOIJtVdAMgm21nnqpgWe/Ua5NCCGEEEJIl4ZibUIIIYQQQgghhBBCCCGEEEIIIYQQQgghhBASwDAMjBw5MjJeS/2KIpSmkBRyoJoMDI70DIwLlWpr63o+9fBMYWHy7LhTpjSjwu2QPMi1G9//A1q3vh26bNiwYVi8eDHuuOMOPP7442hpacHWrVsxd+5c/OIXv8AHH3yAd999F+edd17W+R5wwAH44IMPMGDAgKzXVXz44YcoKyvD/Pnzc06DEEIIIYRE0ymZNuDIs19//XX8/Oc/x2VTLsNxo4/DoIGDUFlRidKSUhw3+jhcN+M6zJs3D6+//jo2btzY5eXZcejo6MBLL72Ek046CX369ME111yDLVu27OliuURJtWOQL0l1tnLuzoqy8y3Z7tQ5QnImZ8G27kGymTZtWlCeJ01s/9evvHkiV6l35y1gsiNGvZhOHmbfYshU/n1Jqn3HHXfg1FNPzWqd6dOnF6YwhOSZWNejdHLBiFWjrpudubZmWjftMk1eF7oer83dgnHjxkXGaW9vx+OPP16E0uSPnTt3RsYJe5llJn73u9/hySefjB3/ySefRL9+/bLKg2RJhjoofdsqo8XTWle1s3yPjDx+bTO6jivTpNiqTOmai4Y9pW+NWus2/fttLD3/XOxasyYy/zDiXCcCcdI8/8sk3gxbpOTCerJ6vHtn/xLTrpiG9rZ2lJaWRpYzjNSmTdgy5XKYjbs84dVf/xqqr7g8pzQLjpRouPPOQHCidj9UXzYl79kZIgFTagJXW5Rt2pZVS7KdggRQlihzJKuWPlv9ZlYHR0A7TaR6Vuz+zu6xpIWp9X3SW4cw0zziHbuhaWS5flVJFQbXDELKNGGatlxbpmyZdgqmNO0pBdM0kbL3lyPXVtJtJ573Dkhn5Np6m6xgcm0230hMOiXVjkrbdyAKO9Q7J/UVgtJ+VT4preu3r7iBe5tOdaXLqX3hsOtJ+8+SYLv3JT1SbG3K9i6renmBNx+3jvaXzYmpgtQFVmuHOHWHvy6Qbnyh9hvl2oQQQgghhHRpKNYmhBBCCCGEEEIIIYQQQgghhBBCCCGEEEIIIaGMGjUqMk5L/coilKRQFHKAWgbpNAAIkaNU2z/vn7IdkZlZlJ0+zULJtSW2Lb83dMm0adOwcuVKnHjiiZ7wPn36YMqUKfj2t7+NoUOHZpFXkD59+uDDDz/EiBEjOpXOxIkTceCBB+L111/vVDqEEEIIISRINqKJjo4OvPrqq7jrrrswZcoUjB49GgMHDkRFeQVKS0ox5vgxuP671+PRRx/FP/7xD3zyySd7hTw7Ltu3b8ecOXNQW1uLQw45BA8++CBM0yxYfp2ShOwBqXY+0iiEyNNDjC4g5Sx7hpzl2trP1adPH1x2+WWBaNtXzUHb9vcC6wpHLVg8kpX7hYb/481/WF/04vhvYSD9fsplW7qzVHvmzJmYOXNmVuuMGjUq1kvxCNlTZPUilHS3HzN6XsOvlbFfdBF2azUir3T5haZNuXa35sYbb4wV77777itwSfJLvsXaGzZswOWXx5fyfvWrX8UFF1wQOz4pPK6O01tpeeYz1We++Tj9yTIYad+lkKk1J0I+9all3Tq8dv65+PRvf4ssQzzy0Lb0J+GTemo/QICOVDt++fC9uOWmW5z9ahi5KYK2XnkVUhs3esIqPn82ev3g5pzSKwa7Fz6HtpWrAuE13/oWREVF3vMTQkDCFrOa6psthTVNW+IqUZootZ/x6u0Cb0NCStNeDlf66sheJQD/uZO+XeCXrkdvSJrveaBHWU/UVdchBSXVtgTaHsE2TKRgOrLtFFKupNz+U6JsXbTdWbm2DuXaZE8Q2e+JOh9j9Ef8yblhMaTamrQfzjkRnodHqK3VYR5JtQqXmuTamU/Xf/L30+JNehr+pV5Jv+p/mk75rI80ZQ8plWd/2PtQUq5NCCGEEEJIt4BibUIIIYQQQgghhBBCCCGEEEIIIYQQQgghhBASShyxdmv9iiKUJN9EjEzMS/q+EHsgnAAg0g64yyS5TjcfFS9d+cLWS2eRSZdmujJo25elXHv3pmVo3fZOIHzSpEmYM2cOqqurY6XTGcrLy/HOO+9g6tSpOUsKAGDt2rU4/vjjceKJJ2LDhg15LCEhhBBCCNFpa2vDkiVLcOedd+LLX/4yjj32WEueXVGB0tJSjB07Ft/73vfw2GOP4c0338Snn36K1tbWPV3sLoWUEu+++y6uvvpqVFRU4Atf+AKWL1+e9zwiSSeZidl9iyss8Qs3w/7ySWfyiSUFjVMGyln2CEKITsuev/Pt74SGfzj/BHQ0bwrPt4hy7YpBp0AYpYHwG75/gytj8t1qUPslbN/kKgfvzlLtZcuW4c4778x6vUcffbQApSGkiOg21DyR1TXcb2SNWQ7KtfcN6urqMHDgwMh4b775ZkFfTJNvGhoaIuNUxBTWmqaJE044Ae3t7bHiDxs2DL/61a9ixSWFJX1bK7rfodpcnk9pPfcCgFQqFZl/WRpnd1CYLTzL1GTYywwRrMZTjY3451VX4u1bb4Xs6IgsSyay6odluUulDF4HnCduUmJn6w48896fUTWyAt+ccw16D+gNIJ64PIz2d1Z75ks/91n0+Z9fAolETukVnFQKDT/7WSA40b8/qiZ/pSBZKhmrVFJtacI0pSuIliZKEqUwhOEqYZWs1dSkrY443RK3WvJbG0dyq+XpK4MbILVHrDL0OWu6Y1QdW4Voa+xXWYteZX2QMi25dkp2WPvHtCXbqZRnn0kprU+kLEG5LdK2pNopu6uYH7m2R75LuTYpIpHnWhypdsbFuUm1Hdm3duxLBKXaofcq7RdBBIXagLrVY9p1mPr0/k8X7cyVJqSS6kOJuONN7tmv6ongPdVMkm1naQbBtr5P/fsgllzbty8z/XZRsI9ICCGEEEJI7lCsTQghhBBCCCGEEEIIIYQQQgghhBBCCCGEEEJCOeaYYyLjtO9aj1TL1iKUpruQQaptj+yPHg+XSWydSYDtZBgSz7eO9KcVlX5x5NoN784PDZ87d27kuvnEMAw8+OCD2Lp1K66++mrU1NTknNarr76K/fffHxMnTkRzc3MeS0kIIYQQsu/Q1taGxYsX46c//SkmTZqEY445BnV1dSgvL0d5eTlOPvlkzJw5E0888QSWLVu2V8qzDcNAjx49cOCBB+LII49Ejx49OvUimHS0tbVh4cKFOProo1FbW4sZM2bEEvBlIpZgJleptoiWTxdSmt1Z4pYrVrkjRD2Us+w5OiN9Pvjgg3HuueeGLJHYsPAySLMtPE/tr5Akq/qj95FfC4S/9NJLWPraUm+ZIkTjuZa1O0u1TdPEOeeck9X5KYTAf//3f+OQQw4pYMkI6RydvuZkdJkGr5tpr6UFuvRRrr1vcPHFF0fG6ejowGOPPVaE0uSHxsbGyDiVlZWx0rryyivxn//8J1bc0tJSvPrqqwXpv5A0ZNE8ctWc3pU88/70wn2Sseq1Ujsxr1Q7UxsxmL3wfAoYAAw7FSFNfHj/fVh8zjlofPfdyPKEpZsrYY/DovpyjqjTjvv2ln/j6dULsK11KwwhMOxzQ3H9vOkY9fmRebvP0favf2Pj4Udiw9DhWU3Nf/hDIK2WlxcH4m1L83KguDT/+S9oXx387Wq+822IsrJOpZ2OlOzQpKumK9q2Rc9JI2FJtaWSm7vCZq9IFo60VW+fSBVXSltELx0hvaukTYMdUYm7vQJuRfHaFAf02B/lyXJbpq0LtlMwYSJlpmx5tj1B+4R0vksJS64tKdcm3Zc9J9V2r45hUm19BaeMjhw6mL6EVq9I52zzCLXVSwRMafr+P4qeuSXBVueuI92W3slZw67T9Mmz/b5w97uVj6qjnfPcnjySbb9gW9UrattUPS7D94cl1xbp5dq+35hybUIIIYQQQvYMvPNMCCGEEEIIIYQQQgghhBBCCCGEEEIIIYQQQkIZMWIEqqurI+O11K8sQmnyQcTA5Lyk7wuxB9g5g6NDs9fLFSa5TjcfkoYaPOiMSvRNenjGQXnpBkOmixu+PBu5tky1ovH9PwbCf/jDHyKZTGYoa+Ho1asXHnjgATQ0NOCpp56KLRXxY5om5s+fj969e+PGG2+EaZrRKxFCCCGE7GO0tLTg5Zdfxu23345LL70URx99NPr374+ysjKUlZXhlFNOwQ033ID58+fjn//8JzZt2oS2tnChbHdFybMPOuggnHXWWbj22mvx+OOPY/369UilUti5cyfee+89rFq1Cjt37kRrayvuvvtuDBs2rCDlqa+vx+zZs9GrVy989rOfxaOPPpp1W7ZTgpkYcpmo9LuMSDtGdzSuIDxjHpRrd1k6I3/+0Y9+hJKSkkB4y6ZlWPOrgZEvPCu0YLv30dNDw5//+/OOTDtKqF1oAXhX5corr0R9fX1W6zz99NO4+eabC1QiQjpHmAwtlEwv1Mh4qQu5/xi2ggqKkFpnkrilTVPLN5Y0LeL6zGtz1+Wmm26KFe++++4rcEnyR1NTU2ScOM+EFixYkNXLMB977DH0798/dnxSeNK3vSL6G3DbtSoNIQQgredgcfqL5Yabt1+aLbTJ8C0XgUnAEN54+nqNb63CS2edibfvvAOpDELqnPqMzjO/kHVDdq2EDAb70tjRsg1/fe/PWLrhVaSQAmDYfwIVNRWY/OMvA8EuQW6kUpBtbVlPCPt9pQzGa2/PuWiyowMNd/08EJ4YOBBVkybmnG4U7al2WxhrtwtM07nSSyGQNJJQR4tpmraIVTqfmvbZ+bMEuHDiAfDIWNM1ARwHbsiysG5VQKoLPQ/vp1Yoz/rZ/AlhYGiv4ZDCEuymTFeeraTaKZmCaUu3lWBbqk/Y0nJYIm1py7VhS3ItKa5Xrq23vBwRuRLkajuNcm3SpSiYVDtNHK3fETj3nWPfu673nNHqNP2lAaZ29qlz03c+WnJ8XaSt4uuCazMwBf4vixbPqjukJsl213H6cNAk2iGSbbXMtF+YoP8fGc92Sn09/37R6g6kkWtH/HaUaxNCCCGEEFJ4KNYmhBBCCCGEEEIIIYQQQgghhBBCCCGEEEIIIaEYhoGRI0dGxmupX1GE0nSWQg8+C5dKC0AbwBi1XhyJtQiJpwuzA4XwTumWI81ybfBh5nLJtMvjyrWb/vN3pFq3B8InT57cJQYPjh8/Hk1NTfjRj36UcxptbW24/fbb0adPHzzyyCN5LB0hhBBCSPegpaUFixYtwqxZs3DJJZdg5MiRqK2tRVlZGSoqKnDqqafixhtvxJNPPonly5dj8+bNe6U8u2fPnjjooINw9tlnY/r06XjiiSewceNGR569Zs0aPPfcc5g9ezYmTZqEQYMGhaaVTCYxffp0rF27FuvXr8dll12GmpqavJdZSom33noLU6ZMQVVVFb70pS9h9erVsdbLSCel2pmWZZRQB50thUdZ3mLkG1X+yG2LoCv0r/ZVcpVrH3vssXj4kYfTLv9o/lg0rXs+3LKm55/mrzMICCTLeqO098GBZW+++Was8nQq/04Iy/c0S5Yswbx582LHNwwDL774Ii644IICloqQ3Ikt1M7B5WotDrnvmG4lXx5xJdoZ4zn3NjOXIbRMmuQuXb6k69G/f38MHDgwMt6yZcu6zYsUm5ubI+NE9Sc2b96MSZMmxc7zK1/5CsaPHx87PskjWTSTVC3kb5t55jPVY+ozRn1WriXklWqHZSCcf8Mk23oMA4DhyL7t7ldbG9bcfTf+PvYErPtT8MWu+SIgMA2N4ymwFQaJlo5WvLbxFfxpzQJsbt4MIQwYQsAQdmtZCBjCgGEYQMnef71ofvIpdHz0USC8x3e+DVFaWrB8W1Ot9uNStz+upK6lSctoLrV/TU/PXIlk7eXSuvB7nM7Cjif1Nez8pAykH4jXxahIVmBw1WCkTEue7XzCdETapjRhmvYEEyk7LKVLtqUJpek1pRLdBuXaUnvOrct8rd2dB7m2TzasQ7k2CSPyxTwFlWqLYBy7nnHKJdzljhZb1VEInid63ef57yPaTUypzVnzpl1XSvc8s1d2949Xgi2z+NNvnjr/3QXefe8VeIdJtr23Yb2CbXdfS8BqPNjpCgT3kbVIoJhybfYTCSGEEEIIiQ/F2oQQQgghhBBCCCGEEEIIIYQQQgghhBBCCCEkLaNGjYqM01q/sggl6QyFHnAWJkuJI9VOl0bYd795TQ34k77E9cGN7rBubRg4JMxgelJ60wyUzZ93pm0IkdzEkGvvfHd+IGzMmDE48MADvWnsYW655RY88MADnZJ37dy5E1dccQU+85nPYMmSJXksHSGEEEKosnr9AAAgAElEQVTInqe5uRkvvPACfvKTn2DChAk46qijUFtbi9LSUlRUVOD000/HTTfdhKeeegorVqxAfX39XivPHjFiBM4++2xcd911+N3vfodPPvkEHR0d2L59O9asWYOFCxfi7rvvxqWXXoq6urpO5Tlo0CA88sgjaGhowMKFCzFmzBgkEok8bZFLS0sLnn76aRx66KEYOHAgbr755lBBX6RcpoBS7UhEyJQpvxDJZrZT2rwj6PS2ZtgmsmfItS85aeIkzJ07N3RZx+56rP/rRDT9ZxGyOsBUmTrxp+h37A2BdJctWxZ6rOVDqA10b6l2R0cHLrzwwtjnYjKZxJ///GecdtppBS4ZIbkRW6qdNoGI9MPuN0as5AgY7fu0nkmoTN1JCDiTR3qaTrCdoSyUa+89TJgwITJOR0cHHnvssSKUpvPs3r07Mk6UWPvEE0+M3X8bMmRI2vYLKRIZ6p307bEM9ZF61COUzlq48xKxJPMVwpuzV5ItPPW1ocXR4+rxDeHGU3JtA3DCDQC7163DG1dPw3Nnnob1f30mzkM732bnUEeH7V4t35b2Fiz79B94cvXvsHrLO1b5hdoDhvVnGBDCgBACAgaa26Pl+N0Z2daGhtn3BMKT+w9B5cRLC5r37g6rfpSQtgja+p40EhAwHMmrI3HV1LLWF+n7zZXoVX8O69XB6189R1ic7lwX6AoNqK5DZUkVUrLDkmo7gm01r4TaKZim9XxaybRTtvjWlXBLe7krxZXS3b9Wk07JcuHKtp3lmlxbphPiul8CMnzfe60D6/vmtQWdnjpzb4fsGTr1IkEgq76P+54+Cb1ySCfVVis535WNWkvROZ6188IRamtlUHJqR56t1XvuOeT8Y0vxVVz3vFH/P0Wd46bUQ6wpZUv3tZjWnzRhypQvtrdMrrhb/67qCV2w7SuXWibdbbL2i7u3g3WJm1Yx5NqEEEIIIYSQ+CT3dAEIIYQQQgghhBBCCCGEEEIIIYQQQgghhBBCSNcljli7pX5FEUqSK4UenBY2iFaXSIsMgyvDRNT+uGokry+OZ4C2f/A2IgdsWoP8rLTdqMInE1B5Z/oM26bw5VJKS67gbJIqA5Bq2Yamj/8eSG3KlCnhaexhrr76atTV1WHixIloaWnJOZ2PP/4YJ510EkaPHo17770Xxx13XB5LSQghhBBSOJqbm/HKK69g6dKlWLFiBdauXYsNGzZg586daG9v39PFKwqJRALV1dXo378/PjP0MzjiiCNw3OjjcPLJJ6N///4BKY+fQrZtzz77bJx99tloa2vDnXfeiV/96ldYt25d3vP55JNPcNttt+H222/HyJEjcfPNN+OLX/xi5pU6IZfZI5Lp7PzEWqLp88j2d1fbFia+s0QuuR1HXaV/tS8iRKZ7BemZPHkyVq1ahbvuuit0+acvfQvDvrISwlBDhyMqojxSXjsyWJ5PP8XGjRsxaNCggIRxX+fqq6/G9u3bY8f/6KOPrP1ISBekq0q1PVn6ZWeht3T90jPvtVct99Rj2i1Q/zU59Bqt3zpNV27Wk12KG264Ab/4xS8i4/3P//xP4F52V6S1tTUyTs+ePdMumzZtGt5///1YeZWUlOC1116DYRjRkUmXwFV2Ck3gqc8j9PGP07aN2cYtN9zaUU8q3ZoGBExIGABMLb6aV2moeH4JtwHrSZiERMO//o1Xv3olKocNw4FXfhVDJ1yCkp49IsucF+x9t7V5C97e8jbW7ngfHWaHXTq15614lthTOOUHrGdrzR25ibVrrv0O0NHR6U3Y/beFaH/7bU9Y8oADUHnxOE9YySEH55R+07xHkdq4MRBec+21EMnC6pGa2psgpQkhDKVLBaRhv7BMPYdVky1i1cXZlmHVPkB9R7PWVoAUgLCO2hiPc6319Oer2eJ7WUi+2xnDew3HivrlSJkmpJAwhIQ6atVeE8Kw9o1pPRaWABIAUsJAQomyAUAaMAx1tluhpjRgCNNOU+1I63cyIWE4j5rdekion09476W4j8bt+so+9wLPrz1NvRjtO7JPUWyptj8sMO+vSDz9Hu+agRcCCDUnnf8iIk3p1GduuFYHSu0FGprEGp54If93Bb5N9xQsKK6GEJ6IVv/OPpd957b+hgIBQG2Cqm+sU94+3+34en9RVQsOAhBSQtoJhNclwTokXR3b2XqEfURCCCGEEELiISRfX0oIIYQQQgghhBBCCCGEEEIIIYQQQgghhBBC0vDOO+/gsMMOi4x34JXvIVHetwglyoauKtVOJ9L2f/dLtdWoQ++89KwD38i/EHR5izYILzD4UI02FL7RmKGfYZmkXy5U2nY+O/71G2z6v+954pSWlmLjxo3o06dP+PpdgJaWFkydOhWPPfYYTNOMXiGCQw45BLfccgsuvfTSPJSOEEIIIaRz7Nq1C6+++ipee+01rFy5EmvXrsXGjRv3OXl2TU0NamtrMWzYMBx++OE47rjjcNLJJ6G2thZAuOw4G4rVtl27di1uvPFGPPPMM2huzk3GFYeqqiqcf/75mDVrFoYOHRqMkGexZqbwzIllJ8LJfRhm9O+b9hhIY9lKd8zleix2lf7Vvkgux5WUEnfddRduvvnm0Lr4gHF/R3nt0W6A4yIq/D2Sd+fsFwh97rnncOaZZxYkx+567HZ0dKCysjLWtbSsrAybN29Gjx5FEj4SkiWFFMvlct2X2r1ZEVG+sGXhIjRtWdhLAvyCWd9Gh16fI9570F3rt72VwYMHY8OGDRnjJJNJtLa2dnmJdO/evbFjx46Mca6//nrceeedgfBnn30W5513Xuy85s2bh8mTJ2ddRtJ5QuvJLOrbMNF12jpZeuWZZcmyyGvD7/vth8+VlHqefgGuJFulJ+0wd5l01jF9k4RESgImpBOWUt8lkHLiWmEddlqivBwDzz4bgy/4EmpPOxVVVVXOXtC3OeP26xJTZx6edRvaGvDxjg+xdsf72Lp7qyX/FK4s07nWSFe4LCEgpGk/prMuHKMHjsExdcdm3L+FZNu1M9D81FOesPJTT0G/xx7tdNqyuRmfnnAiUvVbPOHJAw7AgMUvAQUWay9Ztxj/3vIWBAQMJGAkDJQnK1CaLEECCSSMJBIigaSRRMKwP+159V3NGzCQMBIwhGFPCRgwYBiGlbphSaINYVjydGFACMPKW9iSdaHaEML+A4RhuLp7z/NdN66OiqO3RTzPZxFYJRLDLqfO2h3vY+OuDUiIBISwtishEhAwIIRAQiRg2OHWfkhACAMJe7sTwoAhrD2v9plQ8xCAEM5yS5ZruPtJ/9dw9xV82+7dB64Y1xNH7dOItl26sJwReU6PFIxiSrVVctJ3QKaTageuR46Q2rueK7t24ysntiX/94Xb6wTTdVN0S2p/lxJmSD5Z7ArPPnC+e85Rf70m7XrD/T8qTl0gXQG/XrfqeQinXhXOOSncykJP0VdnuMJu4eQV775ttuc9+4iEEEIIIYSk58cPnoPC3jkihBBCCCGEEEIIIYQQQgghhBBCCCGEEEIIId2aESNGoKqqCk1NTRnjtdSvRNWQ04tUqjh0Z6m2SsQn1Zbe+FLlKRBYFq/o3tH9UliDHUUgniqPP1CVMWwQn8y4XMkCrE2U2LlmfiDO+eefHyrV9qy/hykvL8fcuXPxs5/9DJdccgkWL17cqfRWr16NiRMn4utf/zq+8pWv4Pbbb0evXr3yVFpCCCGEkGgWLVqESy65ZJ+UZ/fv3x9Dhw3FEUccgdHHjvbIszMhbYFGRjLIE4vVth0+fDjmz7fa3QsWLMBtt92GFStW5OUFMTpNTU2YP38+5s+fj/333x9Tp07Fd7/7XZSWlWZesRhS7bA+mu7F9NrP8oQvIV0CE5Kv51jQu2Eef6e0F3uPm1jHYlgJu0j/al9EiHT3DjKvc/311+Oss87C0UcfHVjetOElr1jbXTF9onmRbguU9h6Btu1rPKHbtm3LQ9p7F7fffnvsa+y8efMo1SZdklh1156Qags3a6uIwrtcL1sGibayy+nXR/1+pkpLCBG4Beq/Hoden/Vbp2m2hdfmrsP48ePxi1/8ImOcjo4OzJs3D5dffnmRSpUbca4/vXv3DoRt27YNF198cex8xo0bR6l2N8ISQqZ7niXC49iLVHtWfca5PlQ6gko3qbB5FeZ/2uRfrrSWhpCAFHa9C1vBGxRdA0ACAilIyJYWrPvzn/HyHxZgVnMLThx7Ik479TSMGTMGR486Orwdlu6xmMautkbU767HpqZPsbFpA3a27HSuLYZhOBshhH090a5ZEhKGsLYJwoAhlbBUoLG1IXPG3ZhdDz0ckGoDQI8Z0wsu1QaAnS07IKUJIRL281JYAmzrsHJwJer2P1q7wJHHhh0fwvepoXlbu2Ub4IAen8GnTZ8gJVMwYDjniGFICKlk4PaLJwQAEzAMS3ZvwBboSwOGMGECTnwhTJi2XNvaL6pVJWFqolz7bLHOf/Ws296p7hpue0zf33CTcPd9oNkWbMvlev+FdF+KKdUWnrAcpNq+lzyESbUl1DUT0KXalkTbXc+73dZxbxgJ52UCXhl+8DyRUsKUJlIyhQ6zAymzA+1mO1Iy5cbz7Vv/O4zUXpFSa5do/TGpKgQprTrAkVsL1QywagnnZSCAcPp6wtk7UHWDqktU1e6rT/RyC72e0dpDYaL+WP3EDHTH6wMhhBBCCCHFRMjcX5VOCCGEEEIIIYQQQgghhBBCCCGEEEIIIYQQQvYBTjrpJCxZsiRjnH7H3Yy+R88oUomi6O5SbRWmBm5LHDggic/UJlFZLtDUYuLDzR1Y+0kbUqbUVpdp0sqEbyS3YydQgx9VuPY9bL20g/7SL1cD/9q2f4APnxgdWP7HP/4RX/ziFzOXvosNHly+fDkmTpyINWvWREeOgWEYGD16NB5//HEMHTo0L2kSQgghhKRj8+bNOOCAA9DS0rKni5J3dHn2sGHDcPjhh+P444/HiWNPDMiz0wkb44ou0sbLIE8E9kzbtrm5GT/5yU/w0EMP4dNPPy1YPolEAqNHj8YtP74FZ511VjBCnsWacTPIZmhlrsMwI3/XENF26Hpp5G1hx1uucqeu1r/aV+jMEN9rrrkGDz74oCesctDJGHLBH92AOD9rPoYZC4H1z4xH07pFnuD7778fV199defTD82yex6zxxxzDJYtWxYZ78wzz8Tf//73IpSIkOyIXW9lOkULKNWWUjoa2IzppdkOb93ivsxC+uPIsPhaHN8OCL0+d8H2IQmyadMmDBgwIDLescceizfeeKMIJcqdsrIytLW1ZYwzZ84cTJs2zRN2+OGH4+23346VR11dHdavX2/Jg8keIW19mUXdm43UUzqiSonSRMQLlQC8WNsfQxKuKFl/siVhSXZ1Baj0hEtPHP3TtGW7KfXd/pQAUlLFscJS9veUvfy1llb8cmejdx8IgWffewZVpVUoT5ajLFGGkkQpEiIBYRiQ0kQqlUK7bMfu9mbs7tiNxtad2Nm6E22pdkihyUmleqGV+5ok64vp7mEh7PjSeTpnqo23f4L+1QPwpRHjIvdxodh27Qw0P/WUJ6z81FPQ77FHO5Wu2diIT48bA3PnTk94cvhwDFj0ApBIdCr9ODz61sNobG+EQAKGEKgoqURpImmJY40kEkYCSWHNJ40EEiKJpAo3ktYyw0DCKEECBgyRQMKwPoUQ1nEjLEm0JaG1ZbSA9l0485bf2ToS3HB7Xgi3LSLgxLKV0k77QrUj9DaI3oaxF2aFKqefjxs+woc7P0BCGBD29htC2NJde1/AcCS81n614iac/WGvA0vSq+YFhLVP7PwB4Qm3yuV9ru3sP20fePeDdweo/RImw/Xvw0xhOSHymBYpCN1Kqq2uoBFSbc9yFaZCpHa1kkAykUTSKEHSSNrnYOcxpYm2VCta7cmUaV78aP+/FYXzP098dnynjnT+nwucc8utS7X1hCfUSdsRhGt1gXDSE07MsPrEqYf99YmPWP3EDLCPSAghhBBCSJAfP3gOCv9aNkIIIYQQQgghhBBCCCGEEEIIIYQQQgghhBDSrRk1alSkWLu1fmWRShNFAaXamqAlEA44o+Y6J9V2Bz0O6ZfA5adX4YLRFehVFRykuH2Xib+80YSHX2jA+i3taVPMhIA+yFIA0jtA0xlG6Gy70OK7qaS1vDnhweVSSggh0PDe/MBaffv2xTnnnONNPix1O42uwsiRI/Huu+9iwYIFmDZtGrZs2dKp9EzTxNKlS3HwwQfj8ccfx/jx4/NUUkIIIYQQL6Zp4phjjunWUu1EIoEePXqgtrYWw4YPw5FHHonRx47GSSefhH79+mVcN46kOSgaC2+HWu3okGV60zhsvT3Qtq2srMSsWbMwa9YsvP3227jhhhvw3HPP5f04SKVSeO211/D5sz+PHj164KKLLsKs22ehrq4ua7FmVkJtTx8urL8W7KN48DhasvhtdNeN9C4ICrOVtsYruFJlcYUvWtpaEq6Wzd+Xy/5Y6mr9KxLNBRdcEBBr7/70dciOFohkedHLY5T1CoRt27at6OXo6qxevTpWvL/85S8FLgkh2dNpqRyQ12u/I9QWcK6pImSdzrxMw7o8S7fcwn2pooBIe/30X49Dr89dsH1IgvTv3x+DBg3Chg0bMsZbvnw5TNPs0kLpVCoVGadv376e+WuvvTa2VDuZTOKVV17p0vtgnyZDfWPJIN2Fqnpyw9O8HABWn0VKCWnGq2vLMkg5Xb2lt8ASgAHAtMMEvJvj6IeFhOEphkAKEoZn2/VttZZvNYNCz6NPHolWswW7m5thwoQpLU23NCVMYRmvU6ZpWUdNCRMSLc0tKKsohWEYXkkpDOebcDbIeianrg9qX0vhXi8SSpYqBIQEduzeHr2DuyG7HvxVQKoNAD2um1EUqXa72Y6drQ0wrB0OAwkYhvAfkNZxLuzfVbUP1DNUQ4+jlse/llvxgHiNqa7H4Joh+M/Oj5EyU9ahDQlA/XbCMtk7plsJyBRgWqeBCUuMLWUKUiRgQsKQAlKYzrkjpIQU7vmizgtIE0IYMKUVU8lv1WIAgASk8N47cZbbX6wXs2jtOt+j7bB2XK73Xkj3IVYfoiBSbW/CsaXaznyaPCKl2u5VN2kkUZooRdJIFuQ4N4SB8mQFypMVAICWVAt2tzejpaPF0/cS9rmo7pmaUO0Od7nq/0m78hVO/WAvEer/xIjAf/ex7sfa57+qAyAhpHBeZuBeh616yP2FvPWJXj+ptlHO/cQMsI9ICCGEEEJIOLwjTQghhBBCCCGEEEIIIYQQQgghhBBCCCGEEEIyMmrUqMg4LfUrilCSKAoo1UaUVFvNZpJqS3jLGCbVligrAa4f1wMLf1yLKadVhUq1AaB3tYHLTq/Bc7cOxHUX9UZpiXAGO7qTGTK55dAHSrrxrUGUkBJSmpCeMNM3GlPfJv/2hW2/b4mZQsOaJwPhl068FKWlpelW86YhZVGmbBg3bhzq6+sxa9YslJd3XmbW3t6OCRMm4E9/+lOn0yKEEEIICePCCy/EunXr9nQxIkkmk+jduzcOO+wwnH/++Zh5w0z88Y9/xJYtW9De3o6tW7finXfewV+f+St+evtPcdG4izJKtaWvRZwNmdZNuyzd+2jU4izbnfnksMMOw9NPP42mpibMnTsXRxxxREEkHQ0NDXjkkUcwaOAgHHTgQbjnnnvQ0dERiJfr7wLYfQRPH06Et+uF+1s58fUJOfY3fH9umkLrrXnLY8nV/OVGsNxh7zoK2V+5Htt78hgk2XPyyScjmUx6wmSqFbs+XrhHypMIE2tvp1jbT1NTU2ScESNG5OV+AiH5JC/XiCyl2pnTcsWq+v1KXQCby329kGys5DWBt3s5dmV2YfmEXZ9DInXZ9iFxmTBhQmScjo4OPPLII0UoTe6YIfJgP7W1tc73F154Affee2/s9B944AEMHTo0p7KRPU9QGhsdxxVfCjQ3N8fKp9qXhO4ulr55PY7+aYSEq8mwy6m+J9R34S43IOxP6/vWVPDc6D+oPwwYSBgJGMJAwkjCEAkYhoGEMKxlwkrpnTfexd3fuAdXj/kmnn3obzCEYa1jr58QBhJC2J/2+r5JCGGnnXC+Cwgk7XQMYcCUJna27Ii1n7sL5rZtaPzV/wbCSw4egcrzzytKGeqbNkPCdPrzyWRSXfLdJoZ2/Ve4txxE+uu1iKfKLoQiVTY3o/2d1Wh56WXsfvZZ7H72/6Hl5cVoX/MeZHt7dAJZkBAJDKwZBFOmkDJTMKWJlLSE9KZ051MyBdNMwZTSXQ4J0zRhSmlfp0z397D3q2k/pzZNdUcF9jNst33luQ9ii839Fl3PU3F/G8z/rD9Q3UW39cjeQ6Gl2v77dp7+hS+eJz297+Hph6jzwl3POrviSbVVOqVGKapLa1BVUoUSo6Ro8vjyRDl6l/dB/6r+qC6tsX38dr0grRdZpOzvbr2SsusOE6ZU91qtbTad+seEVPWLvVfUPVn/vVz3/8/o9219/6dGeusbp/7R9quw96dHeg54jodY/cQMsI9ICCGEEEJIkGR0FEIIIYQQQgghhBBCCCGEEEIIIYQQQgghhBCyL3PMMcdExmlvXIdUyzYkyvsUoURhFHDwmG/QrSdcGxGdWaodFW7ND+6XwP1X98bBg0piFy+ZEJj2hZ44+fAKXPPAp9iwVZfSZdovunDG2gjhCfcO4XRjSE34IkLjB3eY1OK6y1o+eR3tjUGB42VTLstQ7u7DDTfcgOuuuw7f+MY38PDDDyOVSnUqvYkTJ2L9+vUZ5ZCEEEIIIdlyxx134K9//eueLoZDMplEjx49MGDAABx44IE48sgjMfq40TjppJPQq5ctbY16+UqaCLElFeEGscg0gyIyGS4e05vR/vSkLIjQOi6GYWDKlCmYMmUKduzYgR//+Md49NFHsWXLlrzntXbtWsyYMQPf+973MPaksbj1x7di7NixOcuKlLREF1dZ3TRNrBQiNMlKlpND1zMsfSGEK3qy+1hCCE2wrcWTbhrOsRFyiIQdb6HHYIzy7sljkMSnuroaJ5xwAhYvXuwJ3/XRX1Ez/ItFL8+Ofz8UCIsrWNxXWLp0aax406dPL3BJCMmOYojl0oWHXoK1+7V62Vyxme+lFKE+6/QFCrt2Oo5FoUR01nXZuW7K8Guoykel2R3bh8S6z3vPPfdExrv//vtx5ZVXFqFE2WOaZqxzWYm1GxoacOGFF8YW95133nn42te+1qkykiKQoa4Jw6qehO8pkXDrUO2xT3NTvHZfmTACxQh9BKfl5t0E4VwflGDbdL4LmELCkPZ3SCc8BQnD7oNJqRceqA95djNgyAAkjARM+5pj2mJlaecvhUSqPYWbL/0hPnr7I2e9J2f/Hj369MApF50M05CAEHYdrl157GuJEEbaZ4tCGDCF6fYTTWu9+t316FkefKFNd6XxvvshQ1480+O6GUAiUZQyfNK00Xm3cMIQMIyET7rsilSdECVN9TwjzeJabXX+kdqyHS1/eBqGvb5hP3utmjQeyd7ZPXM3d+xE68v/h7ZXXkHr628i9eEHblb+7EtKUHr00ag4/3xUjh8Ho6Y6q7zCGFKzPz7a+SEkUtoJrh/f7n0NIU1IIazzS5rWeWJLak1TwjAsqa1pH/jq3BVCwJQmDGFYLSqtgWYtt/ORdj0lACHV8jT3R6R05OiqTecpsk/MnY/7LqRrU+i+T7qkpO+ASyfVVis59wrh9lUC6wEegbazXHsxICBQlihFaaJsj/c5DJFAj9IeqCmpwa72RjS0NcCU6uUXdjtEBvtW6vosINQp7VzlJWDVFVIAhl4XaK/nsO/FCqF+A7eNYFUrAtJeJlSdYafjfEq3r2jNS29/MUTWL3y/dzZ1STHl2nv6uCCEEEIIISQOFGsTQgghhBBCCCGEEEIIIYQQQgghhBBCCCGEkIyMGDECVVVVaAoZ2KzTUr8SVUNOK1KpdLqDVDvdd3f+4EFJPPSdPuhbYyAXDh1SiqdmDsIVszdgzYa2DAM6w3QF1va4gm1nmKE1yNAZBKjWsQcfOoMLc5Nr73xvfqB0Bx98MI459pi9ZiByaWkpfv3rX+OnP/0pJk6ciBdffDHngY6tra046aST8M477+S5lIQQQgjZl7ntttuKnmdJSQl69OiBuro6HHjggfjsZz+L0aNHY+zYsejRo0dWLqK4xJZqAznnH1uw003kib169cLs2bMxe/ZsLFu2DDfeeCMWLVqE9vb2vObT0dGBlxa9hJMXnYzevXvjkksvwa233uq8UCYrqTaUUCZERiN98f1kkszlq9upulNa/q5k2y2j+v09Qu0wwbYqm+qbavo5dzHl2nsz48aNCxFr/z+YHbthJCuKVo7m9S+Hhvfps6dewNY1ueOOO2LF+/znP1/gkhASnz0h1Vb3IaOl2lbmutQyUF6ZWdyt8F87w8LdPG1pml+WlkauHb593bN9uK9SW1uLwYMHY/369RnjrVixAqZpwjByu8dfSBoaGmLFU2Ltk08+OfYLMvbbbz/86U9/yrlsJM+EPZ7RyVDXeKTZoeFp5NoAmnfHO15K0mTvf9LkXgNcubaEJdA2fcJLK0ytJ2AIadf/VjxDy0ECnloeALakTPgZMHgADBj2czArJdNOwZL/mljx0kqPVFvx6x/8FmO+cDzKKsogBQAjAc/VRerP3BwTp/sdJqQUSAhLLC2FHSyAzU2bcGDvg0L2YPcjtWkTdj30cCC85NBDUXHOOUUrx8bGDVD61UQydw1TmHhbn/dfxmXzbmz/+n+h4623nWNenWEVZ58BxBBry7Y27H72b9j9+wVoWfIaYKZ0VWz69drb0fr662h9/Q00/Oxn6HHddai+8jKgE9ev0kQpaiv745Omjb7cbek1BKQwYZoCwoDz/FmYgDQEHHWuAKRUknwBCRNS2GexlJA+oa06t5XI1snVCMrOAy88Uaef3qaDT4QbVaeSvQO00sIAACAASURBVIpi9306K9XWX86nr+eEKoG2dJdLaTrrJI0SlCXKYIiu1XYVQqCmtAeqSqqxo3UHdrXtgpSmU49a3UDhnq/WjVUIYV/5pXqphSvmlwCEab24Ql3NrT6cvu3ClmvbV367Ls9Grm0lE5Rrq+3y38ft7D1cQgghhBBCiEXX6tUQQgghhBBCCCGEEEIIIYQQQgghhBBCCCGEkC5HIpHAyJEjI+O11K8oQmn8FFCqjUxSbcSUanuH6KeTag8fkMDc6blLtRX79Uhg3oxBGNq/xCqnNH2TtMuvfXompQVQJdPi2gMvPdumBvqHbmsYblzZ0YLG958OxJg8ebIrkSvo71tc+vXrh+effx6rVq3CYYcdlnM6q1evxrXXXpvHkhFCCCFkX6e8vLwg6ZaUlKBfv3747Gc/i4suugi33HILFi5ciIaGBrS2tqK+vh6rVq3CggULcMstt+Dcc8+1pNpRRMhJ/G3IsLCodDpDOjlkaP4ZPBm5voylUIwaNQoLFy7E7t27cf/992PEiBEFkTtu374dD855EAP6D8Dhhx2OX//vryFN0yeZ8mMJqizJiXSl2iL4+0u1PCzBdCLLTvyFJBYMsstkFVsrt5RO8aTqj4X1Q0N2Sth5kC1d7Rgk4UyYMCFwLprtzWj6eGHRyrDjnblY95dxoctGHzu6aOXoDrz44ouRcXr27ImhQ4cWoTSERLMnpdqhq6trpSYtc+Rx+jVeS8vNI3gv1NscCL+Op7umq+aGul7reYftt1jX5m7WPtzXmDBhQmScjo4OPPzww4UvTA5s3rw5VrxevXph5syZWLlyZaz4iUQCS5YsQbITMlqyB8hQ1wRfFqWHp6+Hol7Oq+edrm8nfN910bASaEP71NNR3w0oubb13dDWdb47y6x16lOpQFnqhtQhYSSsSSRgCAMJIwFDWFPCSGDRgvCXywDAndN+bq2jJtiTHmaoNAWEMCBEAgYMGCLp5JcwDCSE9WmIBDY3xzuXuwON9/4SsrU1EN7j+u92SvCcDRISGxrXO0d20oiuy/JyPU6lsH3GjWh76+1OJbP92zOw/b9moGXxEiDkOI6D2dCIHT+6BVuu+BpkzBcqpGNwzWCYpglTpmBK055SMM0UUtKEaZqQsD+lNZn+eXsCrLjq/gjsOQDOvNNak26LzXmWLbV2nEzfDpP+9pe/PRd4F0rM+36k29HtpNq+FNNKtdVy+xyTAAxhoCJZgYpkRZeTausYwkCf8j4YUDUApYmkVrdIe7LqCNOuLzzLTKseUWGqRlDrSACmlG49o/7s9eGJ469X4NQrgf1uo/q1/j5qVJ3C+oQQQgghhJDc6Lo9G0IIIYQQQgghhBBCCCGEEEIIIYQQQgghhBDSZRg1alRknNaii7ULOKgs3cBJR9Bm61YySrWjwq35vjUCv/6vPuhVlZ//2tunJoHffHsgelXZkgNdrA39e4h42xZr64Jtdx62pE7FsZellWunE21bYbs+ehZm+67A0i9P/rIv9t41ePCII47Av//9b7z00ksYPXp0TjLCe++9Fy+/nF7YQAghhBCSDT179sx53ZKSEuy333743Oc+h/Hjx+PWW2/F888/j6amJrS1taG+vh4rV67EggUL8MMf/hBnnXUWqqurMyearnkU8R6XrITWmfKBLjp2p4xI/2y44Dt0vW4kT5RSwjAMXH311Vi9ejU++eQTTJ06Fb169SpIXqtXr8a0adNQVVmNc845F8uXL/fuRek9KPT95YqX3GUeobbu1YQmXgqZdOFm3CndOmmF255yAroYHD7Bti55ynSMUK69b1BXV4dTTjklEN7w/oLCZy5NbP3nz7Hp5etCFx966KE4//zzC1+ObsKqVavQ0NAQGe/0008vQmkIiWZPSbXTrq61m6RfYqaXVZcowvddZr6C+zOPemmGm56EerlHaJnSbl/3bx/uS8ycOTNWvPvvv7/AJcmNOGJtIQReffVV3HnnnbHTnT17NkaMGNGZopFCEKeq6KRc2x+nZXdL/CzTyLXDRNn+eOq74Si3XUG2dxJICPe7AJAAkFDfbbl2o0xhd0jdWje4zpZoK/m1gQTUvIGmnc1Yvnh52m1995/vYsVLK20pdwKGYU9KzC2UsDuJhBJp25P1PeGsmxAJCPuzub0Zm7d3f7l2x7r1aHr0sUB4yZFHouLss4pWjk92bURreysgAcNIANJ/VAaPjfDnet4Xg+hxZMg6DbNmo+X5l9LmEvfJoWwJislzpeXFF7HlqqmQHR05p9G7vA/Kk+VImSZSZsqWatviW1uImzJTMKGWm4601pSW3ta022Cm0xZz5wFpy4F9bS7nxdLaU2q7oWYtkk7Dza8iBuDKb5GmrcXm115Pofs+6ZLKKNW2I6aVanu6QN7+kUeqLeGRSZcYJagqqYz1IoGuQmmiFHXVg9CzvDdMACkogb8l7jdNEynTJ9mGiZSSb2tCbkCFmU4fTq2jS7XVJwBH4m1XItq+9e13G/0lULpc299vdb92/h4uIYQQQggh+zoUaxNCCCGEEEIIIYQQQgghhBBCCCGEEEIIIYSQSOKItVuKKtYu5GAyGT4w0pFqq9mwMkjtMzgw1zsvkTAkZn+tNwb2SXSuyD6G7FeCu79WB8MRZNvlceTaaoCxhCvTVoOKtXnPsD3TLX1suXY6JBrWPBUIPfmUk3HAAQfsE4MHTznlFLz++uvYsmULpk6dGi2Y1JBS4rzzzsOuXUExOSGEEEJItvTt2zdWvKOOOgqXXHIJbrvtNrz44ovYvXs32trasHnzZqxYsQJPPfUUfvCDH+CMM85AZWWlZ93YcpJMUu0MxJZqq3z0eDEl2hnjuTaUjGXozvLEsHLU1tZizpw52LZtGxa9tAinnHIKksn8S1na2trw3MLncMyoY1HXvw7fnfFdNDTsDBVM+5WXjmxJ/400uYn6E775TCLNUBmn1+OUNg3X651Bsi3UNrndUF2w7d8myrXJpEmTAmG7Pvwr2hvXFSxPs60BGxZehi1v3I6wSnr//ffHM888A8PgMGbFz3/+81jxvv/97xe4JIREk7HuD7OcBhJAxvZbdNtNeGNo7aVQqbbQo+rLvdfvwMs1Ml3QtTSFL91QcZpQX3xli9j27tw+3Neora3F4MGDI+OtWLECpmlGxis2W7ZsiYwjhMA555wT+xg744wz8F//9V+dLRopFJ2sKtLJtfU5Pc7u3btjput+iZJr6/GVHFufDDvM0CavaFs4Am2hxdXl2v/X0hYoY2lZKfr164uEkUDSSMKA9ZkwErZkO4HFT/8fUqlUxm1dMOdP9jqWnDshDCQ98wlbpG2lnzSSMIykFa5k3rZQO2nn/dbiVXj0oUdj7euuTOPs2aEC557XX+e83LgYfLB9re3SlkgmtPsZ9juWLSG2rnu3vwklds++rE2P/A5NjzyeU3lF2MmRZj5RNxAV53wB1VO/jpprv4PqaVNRfuZZMGpq0iQAtC5Zgsa7f5FT2RQDqwc6Em3TFtaaMgUpTTvMnmCJa5XU1nlODdOWZ9vPuG2Rtv+5tWm/DFqF6ks97cDwnxC60Ni59xLSlnPammH3k/wveMvhr7N1Nek8xXihkN7mjyXVVsdaTKm2Jw9Nqi1NTQgNoDxZjvJkeYwN6pr0LuuNuqoBMCBgmlZdkoISY7uSbVMJ+J06xyvYVnvIqodMSGnXKfb/h1F1jqpnAPt/1UTItfXfwfX5B+Xa/j6sWj/TPCGEEEIIISQzfCJNCCGEEEIIIYQQQgghhBBCCCGEEEIIIYQQQiKJI9Zub1yHVMu2IpSmgIPI0g2czFqqHRYenL/qzGocN6I0+3LG4KTDq3DFWX20ocTaIEp7qCCkkmzb39WoYCXgtid3rLA78DJUri31feD/7m53R3M9mtYtCpR5ypQpzvd9ZfBgnz598OCDD6KxsRHz5s2LvV5TUxPOOOOMApaMEEIIIfsKtbW1kXGGDx+O5cuXY/78+bjxxhtx2mmnoby8PFb6nZaTRKweLWZMUybpioo9k1CZupNwhEresqYVbGcoS3eUJ0bmL6wXxyx6aRGadzfjZ3f9DEOHDi1IWerr63HPPfegb+9+GHnU0Xj88d/BNCUglIBTSZEi5Ee+/oqS2Ujp//WDk7aaO2kHUab1/L2y0DL5dneYYFttY9o+qk+w412U/fG0p49Bkplx48aFSu23vHFrQfJr3bYaH//hLOz66G+hywcPHowXXnihYPVAd2Xp0qWRcaqqqnDccccVoTSEhJPpJSMA4vnXOtF2019A4UlPeMsWkGprF2ihfbrBcaWH3ms17Ouuf+2w7aBce99gwoQJkXFSqRR++9vfFqE02VFfXx8ZxzTN2C9z7NOnD5599tlYcbdt24Z58+bhjjvuwIUXXohvfOMbuOeee/DCCy9g27ZiPFPah4mqKiLq9TC5thsmPXGam5sjixN4N4Pqa0fEM9IsU/JsFZ5Jrp2AX8QtkJLA/zY0Bsp56FGHIJGwBddIuBJsI4mkSCIhDPzxoT9Fbu/7b72PnZsbNDl20vluiCSE0CTbRhKGSCABV6adUDLvRAKGkcB7y9fg59Pvwe9///vIvLsyHWvXoump4DaUHnUUyk8/vahleX/7e9ZxYljS87Dj0bovFBZq/yv15en75gCw+4XFaJh1dyCtfClukwd8Bj2+9130f+l5DHh9Cfo8+AB6/uAm9LhuOnrefCP6Pfxr1C1fhl63/QRGTVVoGo3334+OdetzLsOAqjqo59CmJrVN2fOukFraYmxLgJtSsm24d2pMW0qrXjBmSsBpj0m99Qbt5on3Hoy6jSLdL772nPdejNTvuUTRPd3ERKMYUu2wpDJKte2IcaXa3gy9Um11jAshUFlShRKjJGJjuj7lyQoMqRmC0mSZVW+YHU5dY9UjlszfhDVv10YewbaaLLW2LR+X0l6ecusduy+YjVxb/1SL/HJtQPtN83wPlxBCCCGEkH0VirUJIYQQQgghhBBCCCGEEEIIIYQQQgghhBBCSCQHH3wwqqrCB9jqtNSvLHBJCjh4TBvIFgjPu1RbYviAJL5zQXWOhY3HdRfV4jO1STjibCXMlkqYrWtj9DhqcLEavmx9usOR1aBin1zbCtTmw7e/8b0FgEx5lpSXl+Pi8Rfv04MHJ0+ejPfffx+JRCJW/DfeeAOzZs0qcKkIIYQQsrdTV1cXGWfnzp05pd1VpdqeLIVPsBgmP5SuTMMV9wSXpyt7d5YnRso1fWVOJpO47rrrsPaDtfj4Px9j8pTJqKmpKUi53lr1Fi6bfBl61vTE+IvG493V73qF2oDmRwqKrDUNlqtiEp4A76TjO26CBQxO/iAl/gwvmzcva5u1eekKWVS5Pceh73ehXHvvpm/fvjjnnHMC4Q3vLcDmV2/KWz4dzZuw8bkr8NGTY9G2c21onEMOOQSLFi3C8OHD85bv3sKaNWsi45SVlRWhJITkSB7EgVFSbWves9Cbr3Djh0m1vYJs2BdPJUOTME3TuXZmlGtLwDRdiaO6VypDc9KKq8pLufZey8yZM2PFmzNnToFLkj35FFgbhoFFixahtDT9S0M3bdqEGTNmYP/990ffvn1x2WWXYebMmfjLX/6CBx54ANOnT8eZZ56Jvn37wjAMVFRUoLa2FoceeihOP/10XHXVVZg1axaefvpprFu3DqZp5q38+xxRVUWe5NotLS2RRdGrbSdVGV+urUu01aTC9Xh+uTYgYAhYE4QT57eN4SL58ZeNt8XWltA6qQTXIgHDMLB5XT3qN0bL6gFg+6btmkw74UqzhUBSJJAQSSRgwBACCWFYky3STjrrGFi3eh1uv+ZOtLe2Y+nSpfjoo49i5d8Vabjr50DIOd3j+u+qt50VhU1Nm7CjZTskgIThfS4n9Ldm2R9CCPdY0x8pC+HEs+K4y/XNaX/r39g54yatc58/ksOGo++v5mDAy8+j5lvfQHLYsLT7UpSVofqyKdjv6adh9OoZWC47Umh6eG7OZelR1hOliXKYpibWhmnNe2Tblkg7ZX8HJKRpPaeW0rTvwWltN0fGrbfJ3PaQV7Otybf9z//VPZawyjEkHlQe6dzpbI91W+K8SLAwUm19zhfP+e8W7v09V8AcLtX+/+ydd2AWRd7HvzP7PGmkEAIJoUVAUSkKguUVRBSPs4vY8MB+lrPcWRGVJirqgXcWFMWCgv3E8xDFLhYUUaRKERFBqoSEBNLz7Lx/7Mzu7PPsU9KehOT30fBsmZmdLc9O2Wc+K6CtV0nY/whwxpHibwXOmo9mzuA+dErrhFb+VLdUWwRC580ATCXnV/cgU0AIeV8S1m9hTAgp+7fn7HuP9Vd7ubaaD5ZrAwhq07a838cQBEEQBEEQRH3RfFo8BEEQBEEQBEEQBEEQBEEQBEEQBEEQBEEQBEEQBEEQRINhGAb69u0bNVz57uUNmIuGHDQmvAdG1rtU2/pjDJh4cTr8voYdIJ7gY5g0qgPATAgoqXZAfloDktVfiGAbclC7Pe0MR9ZHk3vKtd1DmrUcWSMDizf8JySv55xzDtLT0+smgGMN+BcnunfvjunTp8ccfvz48Vi+vCG/dwRBEARBNHdikXiWlpbWON06y0miiElqKtV2CZd1KXIUkbaXNDtEiOzVXqiNFKMJyRM9ZeE6MYhlOnfqjNkvzUZRURHmz5+P4447DpzX/5DG8vJy/O9//0OfXn2Q1zkPEydMRGlJqcxGeGm1SzbjEmaF+U+7Hmwxpzav/sIKO4VwbcvVWhLht2sHYrIZJ68TJWQJlrKEO2/1IWYhYVT9wxirl7/77rsPPp8vJP3CFU9j5+c3QQQqEbbBy7z+gMri31C0/jXsXPgP/Prq0dg4uxf2/To/7L6cd955WLJkCQ4++OB6269IfwcSixcvjincpZde2sA5IQhv6lzuA6HdgCGrvetuepVQuFe6XxyhSeUcuZyzYU2BrZXpsuwMrjuqsji4vhe0D8KVBlQke6WrvFZxVH2O5NrNkuzsbHTq1ClquOXLl6O6ujoOOYqdwsLCekvrwQcfxBFHHBGyfNu2bbjxxhvRsWNHtG/fHv/+97/x+++/R01PCIHy8nLs3r0b69atw+eff45Zs2bhnnvuwfDhw9GlSxcYhoHExES0adMGBx98MAYOHIiRI0di3LhxePXVV7F69eomd8ybFNFuFTWsWlm3Jv3uLVBeFoNYmzHXppj6R8Qm12au7YYu51p4Xa5taOutP4YvyyvwtkdfR6e8jvjT2afYIm2DGeDgtmjbx3zolNcRvfr3jLq/ABCoDNhibh83YHAOg/usP8NK0zAsibZPLueCw8d84IzD4AZ2bf4Dk/96H0r2lQCwvjOzZ9defNyYVK1Zg9J574YsTzj6aCSdODiueVmbv9oSZTPAp8TaQrvGVNvIpW53VgHB4nldsK0vZQj8vh2F194GUV7hSif57NAXJIXFow3EE/xIv+NW5Hz8HpJPHQbUoM/F3+NgtJ7ygOe6sgXvx54vD7JT2rkk2gEzAAHVj+IItoX2/FmJtp2lQqpt4fTJBPXwOC+/c8S2QlbG7NuevMeoOqFWsdMQro8acWA1TQlJTP3WUROJtMqrLzk0SkgbRRdpB0u1PeLZSzUBvTCF/H4JGNxAir9VyD2sOcDA0CG1AzISWyNgBlzS/oAwYZoBiDCCbQHTmRZyufq9jDDlbULdkQSE/SyhdnJtod2D9H5c1/OKmj5HIAiCIAiCIAjCRehTcoIgCIIgCIIgCIIgCIIgCIIgCIIgCIIgCIIgCIIgCILwoH///li0aFHEMBUNJtZuyMFiYdKud6m2wylHJuLYHtEFhvXBoJ6pOPmIVHy6oljmwhm6yex5aWhjzFlqD9qUA8GZCUs5YMV0hiQzCGGCMaUpEIBgABNwjwK0piv2rEVF/qqQfI6+dDSEEI4cS5PGCLlFRfC8tqJZDGC+7rrr8NZbb+HTTz+NGtY0TQwdOhS7du3ylKgRBEEQBEFE47nnnosaprKyskZp1llOUkMpY6Tldn5s6ZFyXDD3ej1vHrIi4ZoQLqmrXY8VTlpMWcFqWq8NrkZ77EuTF8p65P3000/H6aefjvLycjz88MN4/vnnsXXr1nrf9M4dO/HQlIfwz4f+iX79+uGue8bizLPP9Mij1t5ziWq0c2j/ExQtCvr1FnIsguRa6noKvubU9Wy1vOS00K85lYiQ0ZmWbxb2Oom5bRVl/5r8NdgCOfLIIzFmzBhMmTIlZF3RuldRXbITHU97Bczw6otggDBRUbAGpTu+Rdn2b1G241tUl+6Kaducczz00EO4/fbb6doIw4QJE2IKN3LkyAbOCUGE0tBSOWu1t1SaueaDZpg7byFSbS1WkA8b6sUUrhdUBG0lkujavpeZkP2lev+m7DdlzqtWVHmtylR7td3fKsKWzy2mftiMuOiii/DII49EDBMIBDBr1ixcffXVccpVdPbu3Vsv6QwaNAhjxoyx5zdt2oQpU6bg3Xffxa5dsdUdaktlZSUqKytRWFiIjRs3eobx+XxISUlB69atkZ2djY4dO6Jbt244/PDD0adPHxxxxBFISUlp0Hw2WaI9P4lwn7Hvb/p9NChSWVlZ1Cwo5a+KZd/eNLl28K07OMuO1NvKDYf9mlj7jhz80gb1dEvAena1pTqAaUVFnnm86e6bkOBPkMJNBs4ETDD7JUqccwTA8Nfbr8ItF98WdZ/bd8oFt6XNwt5Xde9mHBCmtVyVGM5bGoA9f+RjwhWTsHePO7+zZs3C+PHj43r/93XrioSjj3Yt8/foUaM0yj7+JCQNAMi4c4xnX0xDUW1WY+2eNfI8cHBm2JJtQNUFmP6Y2FluG93l+qBlwV8js3gfCq+9FeaeQicYgNRRFyHlvHNQMW+BK3yoOh5On1NQfjIf/xdYUlJM7XqVhk7Kmaej+J95qP5ts2t59ZatCPzxB4zs7KjpetE2uR1+K9oktwsIwWAKAQbTOmyCQYBLyTaz/wMTEKYJcCbvEQwCJsA4lDSYMVX/Y04fX1C/my2vtRa6zxHgmg65NTLn++mu3zl9f8GRqC52YBGP9o9XciLowvGSauuRai7V1tdbUu1kX/Ov8+S0ag8BgYKyAtmtL5wXsgkGMA5mCggmf98iGAAOzpx7DxOm+2WQwoQpb7icmYDg6mYGMBMMHEquzRkHBIOQv41hwW1Aj/Ye9Lahu6npClfXPlyCIAiCIAiCaEkwQa8hJQiCIAiCIAiCIAiCIAiCIAiCIAiCIAiCIAiCIAiCIGJg9uzZuOyyyyKG8ad1QbfR9S3XPhCl2sxjvfVpcIH547PRrX38JMgbtpfhjElrETABbXS39qmG4WlaA8aVKsaet0aU86A4jqLAkWurNEK3s/vbyShc8ZQrf9k52fhty2/w+/wyHXsEdKh4DuHnXbtVz8R7oGJlZSXat2+PwsLCmMIPGzYMH374YQPniiAIgiCI5sb999+P8ePHRw3Xrl07/PHHHzGlGdNwtUhVqwaUaguhv1wmQnph9sEtydHFx0FhhFd4LUys9doIx6IhhT0Rz2G0zdZArLlhwwaMGzcO77/3PkpLS2PPYA1p1SoFp595BibfPxkHHZRnt1Ncss5gmU1IxkUt2hoR2ivCfQ6Zfr492kNO6ys0TaaFcZJgIdtwZyOGazACJIxqmlRUVOCUU07B119/7bm+VZeh6Hjqy2BGIoRZifI/lqNsx7eWTHvHYpiVxTXeZtu2bfHGG2/g5JNPrmv2my2maSI5OTnqSyqSk5Mb9F5IEF40llQ7OJKXVBtw6nHhpNq2lExZWGVYW6YonNTtNGLsa7bLXrvMc8st7bJbL89tKSRcglgVJjTN0O2Fm48pz1Q+x4X8/Hy0a9cuarijjjoKS5cujUOOYuPiiy/G66+/Xqc0MjIysHPnTmzZsgVTpkzBe++9h/z8/HrKYfzgnCM5ORnp6elo164dcnNz0bVrVxx66KHo1asX+vXrh7Zt2zZ2NmtNQ77oylrtfV+f8dTTuPHGGyPGTWQM63M7uJ6auZ6o2fdy7ydv6s8RaQvXcmudFVOFMYOmq4TA5fn5+LW6OiR/5196PiZMHQcBAVNYqQWEkPJfK2UhTJjChCkE7rx8LL759BvPfc3KycIjr01Fx66dAG2PrTTgtN7kzusvTxLCEg8XFRXj9pG3Y8uG30PST+UMyxcsQPdhf/bcPhGZufPm4q77xoJzhjYdsvDXe68AZwY44zAYB+c+e9rHfTCYAYMbMJgPPvvTWu43/ODM0MJwGNwHDg5WHUDRX29H1fc/ggP2X9KQQWj79KOoWrsBe879i/2kVT19bf/JfPgO7g4A4PrzWibrG3bdwukLcNdBwtQ9QizSQNGkydj/3Ashx6jd3LeQeKxbgs4ZDwnnRUWgHO/98q48LhwGN6xpLo+TnObgzjJ5XK3jboBzDg4DBufy3DD7kwVJcTnnYLCOE5fPs7mUo3MwQIa1joU6MtrxtHPuru/px9Be5iXBjdD/Eg39fBINT0O3f4LLSK0bMHw4rR2jIqk+bOEh1XbHVeWggDDtqRYj1dbZvn8bCssLoL7V9j2AMTB5H2XgYJzLX7twW8BthefyfsFD7h/qvmOFle1B+bsa+74TfE/R7iHu+4g9JefrqQ+3AW8jJPQmCIIgCIIgmjr3PnMa4vdrfIIgCIIgCIIgCIIgCIIgCIIgCIIgCIIgCIIgCIIgCOKApn///lHDVO3bgkB5AYykNnHIUV1pKKl25M/T+yfHVaoNAId0SMZp/Vvj3SWF0PPMmDNM2xqeGZAD4zggAhDMGRAImIDgAAIAMwAAwq1ugxCmJtcWgGAA07QIIoB9v8wNyd/FF4+Ez+eT0htLcMeYMwDcPhdyvSJ4Xi5s0IGD8SIhIQGffvopBgwYANM0o4b/6KOP8Mwzz+Daa6+NQ+4IgiAIgmgObNu2DZMmTYop7LHHHhtTuDoJmYEaS7VjGCqcSQAAIABJREFUEmo7VkVZvRSh4WIkOKzlvdCMX8yRNbvqtR75jrleG7bZ4p12XanzOYyUdtDOHHLIIXjjDUvuN/etuZjy4INYuWJlTPXfmlBSUor/vPEf/OeN/6Bz58646pqrcPOtN8Of4FcZs9CuFTvP+ryXPCmYEDOoI0ZRojh1rl3Sd1MXZMMt6hSAYMFiHu36EUHXInOuvTpdg5F2s4GuP6JuJCYmYv78+TjttNPw7bffhqwv2fIpfp6Zi+T2x6I8fwVEdXmdtterVy8sWLAAnTt3rlM6zZ25c+dGlWoD1guzCCKeNA2pNvOUyun5Cy/V1uILeH/CKW/t+Rh2S21Byews4aHKntqmVVFjsuzV65lMMFsMy1T9grHQvs+Q7dW+bFb7SuVzw9O2bVt07twZv/8eKrrVWbFiBaqrq+HzNQ2lx759++qcRv/+/dGxY0cUFBTUQ44aD9M0UVJSgpKSEuzYsQMrV64MCcMYQ2JiItLS0pCVlYX27dsjLy8PBx98MHr37o1+/fqhc+fO4Dw2yWw8YYxFvsdHe4YSoR1qrQ66d8ulZWVlUfOmvdrVlQ27+aukwNpyPVt6OiZUu0hv71tTJgS4nFfbVNMfl5V5SrV79u2Je6bcDYMZMCHAmIAQHIwJmKIaHFzKtjkCLAADwLSXpmLThl/x+ftfYOnXP2Dj2l9RvLcY2R3a4bE3HkVul9wgCar+PE2VGVZ7T9gCTgHBBEpKyjDhygmeUu1ExjAmIwO/zXyGxNq1ZPL4ydiw8hcAwP+dlWUV2IzZz011ybW6QDU1s/W/lLE6XULMiQMAQqB43EOo/P5HOz0A8B1+KDIfewjQyocal971+CzU162753Jz795ap5loJCHFn4KyqjIIxmAKYX0zhfU82mQMzGRgXNWgBIQQMGHKcyBt88yUon1LdiuE9e1mzKkLMiUhZlbtyakLMldfSUgdSZv1qnfZ/Sqx1Mmo+nVAcCBJtVU4rxaQs0ArYYQTgzPe4qTaANAhtSOqAlUoqiiS311157VqBFzeE5gpG2kMMASDAAeHgClDcQRgWqFhMkvCbf18SP5WhjH7/sTAIQCYwrTk2oLJPlwGprUBFVZbUHX5WuHqrQ+3mfxGhiAIgiAIgiBqS9PohScIgiAIgiAIgiAIgiAIgiAIgiAIgiAIgiAIgiAIgiCaPIcddhhSUlJQWloaMVx5/kq06jQkPpmqNQ0p1Q4XzhrOe+2pqTXMa/1w/RntMX9JvhxEKHMknKHc1kA9LnNrysHilppAMC4H/wFKug3GZfjY5dol275GdcmukLyNvvSS8IKZFizX7tevHyZMmBCz8PLGG2/EsGHD0LVr14bNGEEQBEEQzYI//elPCAQCMYW94oorooapiaDaO4FIq2qYtnBqvXq+hFZRrHN+4TiYmbMxKe6Q9VRdtF0beWKc5dp1kmrXSazJcN7552PE+edh//79mHL/FLz00kvYtSu07VBXfv/9d0waPwn3TboPRx9zNO6ZcDdOHnqylRvTfULDHY9o1477PArnPAl7iX2dwAwVbzvpCG2eyeaVt2DbdS2qthXJtVskGRkZWLhwIQYPHozvvvvOM0zZTu/lsZCVlYVBgwZh+PDhGDVqFPx+f63Taim8/vrrMYW7//77GzgnBOFQZ6lcDNUoL7Gce5m3VDu07hacX6WPc+ILVfsSWhihhdPTVPXEMPuoymO7rJbpMynY1rpM7R1jwhKi1odc20qSOdv1ymgc64eENxdddBGmTZsWMUwgEMCsWbNw9dVXxylXkakPsfZnn31WDzk5MBBCoLy8HOXl5di9ezfWrVvnGS4hIQGtWrVCZmYmfD4fDjnkEGRlZSEnJwe5ubno1KkTDjroIHTt2hVt2rSJm4i7MeTaFRUVUfOl7319y7VVfC6XmVpsJdk2AfyntCQkX36/H0/OegLJycmAMK29E0KmYYIzP0y1nFnPz0whwLnAwT0OQbce3XDVzVfANE0U7ikEOEdmZoYlAWaqLJP7IIXAQgjrGV1QG09AoKqyEpOvnYx1K9aH5NVgDLe3zkCPBB92L/oae5b9iKx+R3keb8Kb999/3yXUzzu8i0t8DcelrYm2ZQgp07bLZ12mLaB1EAH7n5yF8nc/AtfSNnLaoc2zj4K3auVsw9ksgr+Y8Xj+yZOTvFfU8aVnrRMzUVpVKr871neSmRyMm4CUanNwBEwTzOBafU5IuT3kEsCu58m6oupXUc+hBXPqTaouZAoTBlPPsVUdCfDotQk9pGHuga7+naBzQXWwA5w6SrXDJVcbqba6Xr2k2vZSIZzvh4CUzlvXYLK/5Um1FV3S87Bh788oqyoFEPx7FSnYZhxCSPE1l7+BAQeDCc4AUzBwmFZ4YcpfzVj3q7rItb1ekqguApJrEwRBEARBEETdIbE2QRAEQRDNlpKSEtxyyy0wozy46devH2644YY45YogCIIgCIIgCIIgCIIgCIIgCIIgCIIgCOLAxTAM9OvXD4sWLYoYrvyPZU1crB3OOgIoqXZ44UAkqTYLWh8URggM7JmEQzo0jnTq0E4pGNgzFV//VARnqLYaCA4IwQEWkIPwuBxGbA0TBEwIcDBhanJt0xHOITa5dvH6/4Tkq3fv3ujTp48zWLQWcm1PmsnAwYkTJ+Ldd9/F0qVLo4atrq5Gt27dsHPnTuTk5MQhdwRBEARBHKhMmzYNa9eujSlsr169MGLEiIhhGlLOGE6qrYtvXCHsF8LEIGYMJ8qJkCGveqguNRYQjoxRE+7UWp4YJ7l2naTa0dIOyrxbrMlcYVJTUzHlwSmY8tAUrFy5EuPvGY9PPvkkJklbTQgEAlj87WKcddrZSEtPw/Bzh2Pi5AnIad8eQtRNHuV1/diCdW0+5FybsIXYYKrJxVwyTpWG3WYKJ2YJErKQXLtlkZCQgMWLF2PSpEm4995765RWp06dMHjwYJxwwgkYPHgwDjvssLgJIZsLb7/9dkzhevfu3cA5IQiLxpBqhy6ri1TbHd9ar6TawilH7axqemyZlhnDIVj05SJc+9frkJ+fDwBok9kGM2fNxAmDB2llpcoHs+XaVldo7eXaai+bQv2QCM+dd94ZVawNADNmzGgyYu2SklCZMFF3KisrUVlZicLCQgDAzz//HDG8YRjw+/1ITExEq1atkJqaitatWyMrKwtt27ZFTk4OOnbsiE6dOiEvLw/du3dHmzZtapW3eMu1KypjEWsHS4PDZEM5i5U/NHSVTA92uRCcWevJlrWcAQgAeGV/CdZVVYfk6+IrR6JTXmdLVCpFl47kV+aaMSnF5hDClNu2xNkG4zBNE4bB0a5dO3ncGUxmOn0XMl31bgbBBJhgTvtTSjrNQDUe+PuDWLroR4/jB9yckY4jE/xgEDAFsOaRR3DCy6+EhCXCM3nyZNd8l8O6wFFnM9c0oJriqj3ufDJ9julObYay/36Akhkvuq55lpKCrGcfg9E+R0s3PPZqWX+wpdAeEWvSjg/G3Lffe/utWtU6TQDISMzA1v2/yz4y60iYMMEELLEtBEwzAMYZTNME4xyMCVmnMiEEg5D3GZNZU0xJaFXdjwn7O2YdJllz0l44BshjLSXpKh6EPG6uQ6cqpXXadeJAox6k2np5GJNUO3i7WltIBIUML9UWLqk2ACT7Uup0PzjQYYyha0Y3rMtfg2qz2pFoS6k2ExxgQt6TGGACnDEEABhgCAiAcwYIS7TNwCxZNqQ4u45ybUB7DkBybYIgCIIgCIKoV0isTRAEQRBEs+XZZ5/Fs88+GzFMq1atMGbMmDjliCAIgiAIgiAIgiAIgiAIgiAIgiAIgiAI4sCnf//+UcXaFbuXxyk3tSGSVBsNJNUWtmnvkpPqNgi5rlw6tD2+/qkQjlQb1qfQB+FxMBaANUSfQ8CUgwy95NoBgBkyXmS5tllZhpJN74fkadQlo+QgQTX+sOZy7eCBiNrO2Lt4ILNw4ULk5OSgtLQ0pvBdunTBa6+9FlWASRAEQRBEy6S8vBx33313TGF9Ph8+/vjjiGHiLdVWwpzoUm1r48JVRw1++U14ibZbiMKiLne2GVSvjSLX9t6/+MkTG1quWROptp2e3GafPn3wzrvvIBAI4JWXX8EjUx/B2rVro+e5huwr3oc5L83BnJfmoGu3rrjm+mtw7d+uhc8wQvY/1m1bbRoVCfb5EdoOOvIn55w74iwnjC3YVsIcFnrcvOTawdcgybVbHpMmTQKAGsm1e/To4RJp5+Xl0fmtIykpKVHb8+3atYtTboiWTmNItVnIsihS7SCpnFfKulSbMwYGA4xb9S0TJgJmACYCTmihpaTE28JJ4+f1P2PZ0uUoLi5CaWkZHrzvQVRWVLr2o7SkFGf++UyMnzQOt95xKwxuSFl2qDRN32emyvQayrWDj2nYfs9wcah8blDatm2LLl26YMuWLRHDrVy5EtXV1fD5Gl/rQWLtpkEgEEAgEEB5eTmKiopijqeE3ElJSUhJSUFqaioyMzPRpk0bTyF3165d0bZt29jk2kD4+38N5NplZWXR98NjO/qjH1fTV85Ek2vrS/UXcAHWU64qMMzZvx/P7t+HEo9j0b5De4y7b5wlx5ayayYETGbaL89SbTYlwQ4IBnAl2baeCXLOIWQfg2CWPptrx0e9AMJ2NMvyiIHbL3wQQmDqXVPxxYIvPffw+vQ0DExMRECWCwaAXZ9+gj3ff4+so4/2jEO4mTdvHr777jvXsg7dcmGdDE2ubT/fZPKFV5pwWytf1eNL54krQ9XipSieOBWu1xEZBlo//iB8h/WQ17Yjbw7nQA1eHlM4rf8h1nZ99e+/ey43crJjih+OtMR0CNOE4BymMKHc1gLWPEwmvzcCgglLDiwYBGPOd4vJZ+7CUg0LCAiu6kVKsg2nfiWEfWidl5FZq4UU3rrqR9qkV33Lqz/F9aK0oJNC9a8DkMaQauu/dwhqm0B4t4BCpNr2C4NMuVYgyZdsS6BbMn7ux0Gtu+HngnX295pDSMG2VXYzIeSxEgA4GLPKds4ETGEACICBg8sXZ6gXzJFcmyAIgiAIgiCaLo3fA08QBEEQBNEAVFRUYOrUqVHDPfXUU+jRo0ccckQQBEEQBEEQBEEQBEEQBEEQBEEQBEEQBNE86N+/f9Qw5btXxCEntSG6VDt63Fik2kHr5cDG3DYcJ/ZOii2rDcTJR7ZBTmsfdhZWqlF6YHDk1468jckBgNZgQgEEybWtAYKWlkB9Qulg5Nbccu39m96DWe0WK3DOMfLikfZ8VMFMBLm2mre2XDPRTCwIVjO5XH2SmpqKefPm4U9/+lNMIr/Kykqcd955uOSSS/Diiy/agz0JgiAIgiAAYNy4caiqqoop7OTJk5Gbmxt2fWNJtT2jKzGRli9dumjnxxYXiaDIboJUOiEhdIGYl2C7JnLtmKQYDSDXbqpS7WCxJuccoy8djUsuHY3Cwr2YPGkyXnvtNRTsKYiSwZqz6ddNuOv2uzB+7HgcP/B4jJt0D475v2M9ds5j57XjH3xs1bx1joQtu9IFobpk205KE2yraSXYDhZ3WuuYPG4xyLWjtK1Irt08iCbX7tu3ry3SPuGEE5CTkxPH3LUMysvLo4Y555xz4pAToqUT73JfJRmx7JeLw0q1HRu2JZDT4vqYAcPweZdXhhW2KlCJ8kCFS1inZK1LFi/Bi8+9iC8+W4gdO3ZG3jmJaZq4d8JkfLtoMWbOegZZWVnW9oUsfwFYfm9Z72NaXVErn2ORa8dcNtdz/ZCInQsvvBDTpk2LGCYQCOC5557DddddF6dchScW6THRdNGF3Hv37o05nhJyJyYmIiUlBWlpaWjdujUyMzPRrl07tG/fHrm5uejUqRO65HWxhdyuZwrhLKH2aut+VllZ6R1Ag9sJerUVgz61GS+5tp41fYmm2kWxaeKvBflYW1UdNk+XXX0ZEhISrLYnAMZMmMxqfympNpiACQEwJfu1MuUIT60XO4Cp8BymaX0qITCkONMui5jKr4CPA8I08fiUpzDv9fme+bwyNRWnJCdbeylfvGTKba++716cOM87HuEQCARw5513upYlpyYjrU0aHD22UmsDjDP5Ag9mC7QVSrQtNdz2Z2DDbyi6eSJYIODaTuuJdyBp8PEh5bKKHYJL3s1c807cWsCCZxmqVoS+MJv5fPB1Pag2W7BJS0izvjciYN0nGGCaAoybzjUs5LSwjrUQXEq2hRVeybUFpBDXqkYJJrR6lta5EdyVpvpGoNVLhfXsm2v3NqGdX7vOpd+qgg+2132xtlUuqqo1HnVs/1hB9D4572g1kWp79V27pdrC7pJ0pNqAj/vh5/7oGW4hpCWkoX1qLrbv325/9znj0tUvwLh6MYb1Oxjr1ywMYBxcBCCYAQhTltccwjQBrn4Po/plNbk2AMCRa9vPMEiuTRAEQRAEQRBxg8TaBEEQBEE0S2bPno3t27dHDDN69GhceumlccoRQRAEQRAEQRAEQRAEQRAEQRAEQRAEQRBE8yAWsXbVvi0IlBfASGoThxzFSji7iPzUBzCGDRQ6DNJbqh0aXkDgnGNTvMY9xxXOgOH/1w5Pv/+7tBIwCASkkE0JtqGt42DMtBYhSK4NAFADBqPLtYt+fiskPycPPRntO7R3Dfirq1w73LIDnaFDh+L666/Hk08+GXOcOXPm4IsvvsA333yDjh07NmDuCIIgCII4kJg7d25M4Xr06IG77ror7PrGkGqHjR4sJdHCu/Ip3Ok4Igvp1Ym1CqmJEnVcUguhB9abHnWQJwY3QYKzVQN5YuNJtZl3mODjHySWYVJG2bp1a/zr0X/hkUcfwZIlSzBp/CR89eVXMcviY6W6uhpffvElhp30JTIzMzHighG4a8JdyMrKCh/JdUzlteWSWDNHsA1oohS3ZFvJ1pQ225KyM+14ScG2EBBK2M5US0yACb1tFSpkcbWtXDkmuXZzZdKkSTjjjDOwYMECfPPNNzjiiCMwZMgQDBw4EBkZGY2dPQLA4MGDGzsLRDOn8aXa4cMFi7SVYA7CHUut55zDz/1RyygGhgQjEX4jAeXV5SivdiT3T09/GnffcXfknYrARx9+hEHHnIAXX3kRxx53jHKlAoxZwkj1gj5bpIag8tmZ8JRry3pRiHQtaN4OG4FYXtJXH7TEOsCdd94ZVawNAM8880yTEGvH8qKHeMEYw/r169G9e3ds3LgRK1aswE8//YRffvkFW7Zswc6dO7Fnzx7s378flZWVcbuOmyO6kLuoqAg7duyIKR7nHH6/H0lJSUhOTkZ6ejoyMjLQOrO1I+Rubwm58/Ly0LVrV5SXRb/GDPv+FaofDSvXliuD5dpBj4qCYFhVWYlb9xZieyC8VPvwXofh2huuBmcGBDPlvdiw2qAwISCkZBuyvWdJfpmh2nZK9Cvg3MJNVSTYZYBLisqCNaxWufHCk3PwytOveObzwpQUjGiVAlM24wKwygIuj0HB99/j97fnovOI88LuKwFMnz4d69atcy1r2zEL3FZjWzDu0mtby+xpZv/nLLemzPwC7L3+LmB/KQzmSLNTrxqFlIvOlfUFAcZlajHIsr1ejFVrPNIwCwpQsXRZSFB/v75gCQl12lwrf6qsw1nfAUuibT1HFoJBMA4luhZMwBQAZ069z1LH67prIetPwqpjmVKOy5z+E6G+fHCE204dyzkAStwNEaEOE1z0ROiPIw5AmoJUW/tUUu3gKk84qbb+2iEGhiRf477cvSnSMbUTCssLUVq5H4KrstrqS+Wm893nQgBczpuQbTSAy1KWw4TJuBWOWcJ/Ls8VV3JtAAADY+q+A6u+ADh9uqyOcu0Iv48huTZBEARBEARBAExQLzJBEARBEM2M6upqHHbYYdi4cWPYMN27d8eyZcuQlpYWx5wRBEEQBEEQBEEQBEEQBEEQBEEQBEEQBEEc+AQCAaSnp6O0tDRiuE5nvY1WnYbU01br+HNXJWMJl2xMUm2v6eARtEKbV+Y8a5AjYwIfTGqPrjn+mue/nvl5WwmG3bME9mBwJgeDM2vQH4Mh13FrBB9TQ8o5AG4N1WdMTqt4zF6mDzdXsu1AyS78+sqxCD6XL7z0PC4e9RePAeiwxXmMudeFG0TuNViwXuXarJ7TqyU9evTAhg0bahTH7/fjpZdewsUXX9xAuSIIgiAI4kDBNE34/X6YphkxHOccv/76K/Ly8jzXRxyS1gBiRreohCGqlASanESrttvLIbx9OBHzpq3UpDuOmkdf5j4Ijr8nTN1WDxsc1+uARpH5xCI2jOc5dIs1WWiYCOfQSywjlFBJYgYCmPnMTDz5+FP45ZdfomS+9jDGcHCPg3HD32/A6MtHg3MePZIeX0vHfT04y/U2kFrnvl6Yff4Z064O5r7+gttWarnQth/uOonpGoy0ny1QrEkQkUhISIgq/3/++edx5ZVXxilHREujcaXazDucEkervMlp68USwT2uTrnv4z74mC9Khr2pClRif9V+CAiceOwQrF65ulbp6HDO0a9/P8yYOQM9ehwCv98Pp89Vk3CyMOVzpPphlL7PptBPqdNSy/+8vDxs2bIlYhjDMFBeXg6fr3bXbn3w5Zdf4sQTT2y07Qdzyimn4OOPP445/K5du7Bs2TKsXr0a69evx+bNm7F9+3bk5+dj3759KC8vj9rGJZoG7Q0Di3PayzlvDakI86lmBILLCfe8CeDlkv14uLgI4ZXaQGpqKt79dB4OPfxQmFKqbcuy5WfAfs5nOgpT4ZRNQkgpMAATpi3fFoC8JjmUEVyFZdzq0zAF7LTmzpmLB+54wDOfp6Uk44b0NFk+Ou1p/fgIAInZ2Rj85ddIoRfneLJt2zb07NkTxcXFruV9BvXGrU/dDM44OGMwmA+ccxjMAGccBjdgwIDBfTCYAR/3weAGfMwHg/vg49Y6XlqJoivvgLl2AzgYDGY9RU0edhKyHnsAnBtgjMvtWM9SORgCq9chf/hIp19AlvA5n7wH/8HdtXa/U09gdt1Ca+cH9RWotFQcAJ6C1f0zn0fR5PtCjlfGXWORdsPfQpZzVrN+kP+sfQMmAtaxZM5xVPM+7gNn3DquzIDPsD7tsLDOAbePnT6tHUtuvRCaMQ5DPqtW88xVD2NWHHX8GNeOl3MO7LlaHNPa9KE0tXpdc0Vve0QPHG11qFQbQX3WXu0kPR8x9316SLWFkOWSEEjxp8DHG6+e2ZQpqyrFyt0rICDsewaDdb+37ifMXmZwA4wxcLmeMS6nrfuEE1+ts34fYzDn9QxWOHV31l+ioN/DgfpqI+phws3XBy21rUcQBEEQBEEcONz7zGmgVhFBEARBEM2ON998M6JU2+fz4fXXXyepNkEQBEEQBEEQBEEQBEEQRDNi7ty5+Pe//x12/ezZs9GtW7c45qh5cvnll9e7kGLWrFk45JBD6jVNgmjKDBo0qF7TMwwDX3zxRb2mSRAEQRDRMAwDffv2xTfffBMxXMXu5fUo1q4jXuO8YpJqe0VQ06GKl3BSbUDg0I7+JiHVBoAeHVuhR8ck/LzNkqML4QwwBhgEC4CBw9oPa4C0AAdjppwGmHBkAJqlUFumDrolDij+5b8IHoGa0ioFZ59zjowqoASJKieWUE6LIA+5EMIavBd0XvW4kZYd6Hz99dfo3LkzKisrY45TVVWFv/zlL3jnnXfw2muv1VgASBAEQRBE8+Hdd9+NSTg2ePBgT6l2Y4gZ1TLmFSZYyqitD5ZqKwVViFRbq3iGE54E7wDTZgVz5yy4XuvahJyw67+qbhu0v664XnVaryaJvtojXX1dRBpJqh0s1nSFE07AYKm2EpNd+7drcc1112LXH7swecJk/Pft/6Job1GUnakZQghsWL8BN99wM+645Q6ceNJg3DPxHvTp2yf0eKvdYfq5tBugsvlkB7KbkQzq2mW2IEtds1DXkQn7OlLSFthx9O+M3rYKve7CXScxXYNRjlPwvhNES8bn80UVa+fn58cpN0RLo0lKtWUgL6l2JKGcn/thMCNKhsPjNxLgK/Nh+ozpNZJqJ+ceCzCOsu3fhqwzTRNLv1+KY/odg8SkRPTu3Qt9jjgCRxx5BI4acBSOPnqAJW8UDIJ5lc/OREj90JaqOceiLuUz0TBcdNFFmDp1asQwgUAAzz33HK677ro45crCNE3MnDkT999/P7Zt2xbXbUeCc45XXnmlRnFycnJw6qmn4tRTTw0bpri4GCtXrsTKlSuxbt06/Pbbb9i6dSt2796NoqIilJaWIhAI1DX7RB2xXuuq2jJ6O9EtKBUen2qlegwV/DRKzXMAr5eWRpRqj7hoBCbePwE5uTkABITgYExIOTaTTTQTnAEQJgQMCGEtE0y2TIWA4AIwVanHrXu9sETcjFttOhNOeadyKoSw0mbAB+98iCljpnjm88SkJNyUnm4fA27vp5Rza8dn+oZf8eYtt+CFF16IsOctl+uuuy5Eqg0A6W3S4Ciq1QuIHaGp/h/XRaeaHJVVB1A05kFUS6m2wn9kL7T+5wSAG3ZqrhdsMebRg6Imnf4DaYa2UgjpQ3JLVG0BtHqhVwRERQX2P/ts6ArOkTJieOTIMZLoT0RJVQmYEBBMyYAZBGPW9wnWvClMcMatT3CnfsgAUwjVbWLXDJVQWDDh9InI8ye4kPcJ7+fN6kUukP0i1iSDVu0imjMNJtV2L6+VVFv9FkJd6ao/lAHC1NN1UvdxH0m1I5DsT0H71Fxs3fe7fc/gHFb7DIC6b6j+Vku8LwAY4DBhynPCrTkrBuNgsgzmAjCZsF89DzCYsozXHknIe5Bs66nfaQjUuY1oJUPtRIIgCIIgCIIA0PLE2uXl5SgoKEBZWRmEEDAMAykpKcjIyEBSUlJjZ48gCIIgiDpimiYefPDBiGEefPBBDBgwIE45IgiCIAiCIAiCIAiCIAiCIOLBjh07sGjRorDrS0tL45ib5svy5cuxYsWKek2zpKSkXtMTQmC/QrwcAAAgAElEQVT37t3YunUr9uzZg9LSUggh4PP5kJqainbt2qFz585IT0+v1+3WleLiYmzZsgX5+fnYt28fAoEAOOdISUlBmzZt0LFjR2RnZ5OEIk4EAgHk5+ejsLAQ5eXlAAC/34+0tDS0a9cOycnJtU470r2qNhhG7QePEwRBEERd6N+/f1Sxdvnu5XHKTTQ8Bi2qkYlRpdpB4mib2KTa+rphfWtfh2gIThuQjZ+3bYRLcCNgDQQXTIoBbGuLNWATHAyahFEAghlwhn3rx8WU4a3p4vVvheRhxIgRSGmVHDIwUMcaSyrswc1qILg+HWngYLhlBzLZ2dl47bXXcP7558cghHfz5ptvYuXKlVi1ahV8vhb3U3KCIAiCIGC9iDIWPvzww5onXscqV2xSbddK9zZ1IbOHVNsWbtuLpJhETutyxygZlfVRLbiALdh2y1Wallw7nnJN5loWRqyp2hoeUm2E5FWTajsGamuJFjQ7OxvTZzyBJ2Y8ji8XfokH7puCJYuXoLo6klat5lRVVuGTDz/FJx9+irZt2+LCURfi9rtuR1p6mjugEjZBF02ra0VJU+T5FVKLZkuhlCxbE2zLsNZ1J4+JvB6ZvA695dpKRBUfuTZBEA4JCQkoKyuLGIbE2kRD0JDlfjihttc6zzqeLpTT6lYNJdVWpKWmY/DxJyI5OTnM95IhtdupYL5EGAkZaJU3FMkdjgUYQ9Gq2cj/7iEI07tOUVFegaU//IilP/xoLxt0wiDMfGEmunbtWntxmgaVz02PsWPHRhVrA8DTTz8dN7F2aWkpxo4dixdeeKHef5MTTHJyMgYOHIgbb7wRF154YUwvg7zggguQnZ1d73lJT0/HoEGDIr7svLKyEmvWrMGKFSuwbt06bNy4Eb///jt27dqFwsJClJSURH0ZBlE3tgUCWFNVhcP9fq3dEtq4ratcOyXM76vOPvdsvPDK8/KFDlYMEwIGU2WOalgJ+VJaATDDLpOEapsJTRDOYQuAhWkCnKl3zspmXVBfg2zHggGLPluEu26427PMPjohAXdmZMDneaSs1qT0gCIgBD4vL0PZiy/i3HPPxVlnnRXtVLQovl3/DfLO6IS//fkamKYJMyAgTOsvt0suOLNOG2OOuJozDsa4LbPWhdXq2DMATAjs++czqPzqOymOt/58nXKR+eRD4MpjZIuynWkVNioe17NnvBqaofc/8xwCO3aGLE85+0wYubmxJxSBBO5HiZJqw9ZoW8+iwa15IQCm+ncETCZgChOMcfvKD3rFGtS33epPsStU8rG8PLJaHUvFkG5bGRfy+26tZFw/IzU8mMSBQYNKtWNIOpJUWybiutpd16qML9zfhiQfudKi0TmtC3bt34EqUW0dY1NAcANcHU8uwAXs8tx6DUgASq4t7JcbyvIeJkzGYN2hrMLekmtzQJguUb/9ek8Bu32ny/0VertO3bbsvluvNmKUWxS1EwmCIAiCIIiWSLP+NXRBQQE++ugjfPXVV1i2bBl+/vln7NmzJ2z41NRUdOjQAV27dsWhhx6KI444AgMGDEDv3r1pECJBEARxwPHII49E/PHLoYce2iwfjM2fPx+rV4d/Y/yf//xn3HrrrXHMUcPwxBNPoKKiIuz6bt26YcSIEXHMEUEQBEEQBEEQhJvKysqoP442DKNOMrraUFVVFbE9BQBJSUkkEyEIgiAIgjiA2LJlCxYuXIjFixfjxx9/xJo1a7Bv376o8dq3b4/+/ftjyJAhGD58OA4++OA45NZi7969+PLLL/HNN99g6dKlWLVqFXbt2hU1XlpaGo488kiccMIJOPPMM3HccceBcx6HHMfOF1984fmM6ogjjkCbNm0aIUfRqaqqwuLFi7Fw4UJ8//33+Omnn7B582YEAoGwcbKzs9GnTx+ceOKJGD9+fBxzSxAEQRBNh/79+0cNU767fl/KUjvC/X5Gl9uFCyOCPvXlwcMkg8RwelyZ/tAjm5ZY+5R+7fDYO79I+4C2T3IgMwMgmCbSlsEE42BM1weYEEIKtJkJCFlHZc7Q/ordq1G5d0NIHkaOHmkPWrYkCCxELiNnHLmMLtRW64JoCXLtESNG4OWXX8Zll11WY0HgunXrcMopp2DhwoUNkzmCIAiCIJo00V6QAwAdOnRAQkKCa1k8hcz6srCCkghCZkfM7MRyKUdUXDkdsm07unt5aB3TPcGUwEe9DIaJkLiNKdduPKm2d5iQppV+PoNiOlJ0XSzjlmo7MnVHQXPCkBOwYMj7qKqqxpOPP4nnn3keWzZvibKjNSc/Px9PPfYUZjw+Az1798RNt92E8y4418m/OgemI3tigN22UcIVtVfMll47R0AXbEPKppiUcFvXEKQDTljb065B9/UXet01lFw7XLoE0dJISkpCUVFRxDAFBQVxyg3RUmhcqTaLGNb1MhM1GUGq7eO+epFqKwYOHIgXX3wRI0eODDlO7QZOREbPkdoSKVgUQEafy5CYfSR2fvJ3VJfsiGlbX3/1Nc4YdgY+/fIT5OZ2iFA+OxOe9UO9+7aO5TNRv7Rp0wZ5eXnYvHlzxHCrV69GdXV1g/4+ubS0FH/729/w6quv1vtLZXRatWqFwYMH47bbbsPQoUMBAJdffnlMUm2/348XXnihwfIWjYSEBPTt2xd9+/YNG8Y0TWzatAnLli3D2rVrsWHDBmzevBk7d+5EQUEB9u3bh8rKyhq/9JJwOH33LpyVnIJ/ZbaBX8mpw5QtwuPTK4yaVqLpZO59X3xv3nuYcNdEjLl7DFqlpkCAgYNBCBMCllxZvdSJyT9Tbl2lDSgXpgjphxDOozbnns619aptJwSWf78C/7j8FlRXhX5feyX4MTEzE36tPaXrfk1tzzmANZXVKJXbuOqqq7BixQrk1pMY+UCnsLwQP+xfgm5HdbMk2UKAMetZJgNDkj9JTilhNrPkqIDdx2OHt0XbXLbHOcpe/h9K35gvBegWRnoa2jwzDUZWG7kd7Y+pz/CybPuTqZdqwX0BMBWOeXxz4PqihHumWv3Lr9j32OOhefD5kH7rLV6p1gqD+2AKASZl2Vz2Y1jXsQkuOASzvmdc9euou4IQMJkJJgAmRfeCCfl95faLxZwYzJbRyjePOT7zIEGtF559GDH0t4X0bxEHLjUo2iNJtaP1f0LYHyFtIHdCznfBmXdaSgk8AZw1rd8PN0U448hr3RXr96yDkAJsEQDAubsiYQKccwSEJdW2f/vCTEAIMCGXwYAhTJjg4EwAwgQDl+08zYbO9Pu0/G2NYHY4Ftz+0+5P2jsBLJSfO8YXMIVbRhAEQRAEQRDNGSaaWY+taZqYP38+nn76aXz00UcRBznGSnp6OoYMGYLTTjsN55xzDnUgEgRBEAcEPp8vYjl40UUX4fXXX49jjhoeIQSOO+44LFmyxHN9Tk4OVqxYgZycnDjnrP5p3bp1xB/VnXHGGZg/f34cc0QQBEEQBEEQBOFm48aN6NWrV0SJdWZmJtavX4927drFJU9CCJx++un44IMPwobp0KED1qxZg4yMjLjkiSAIgiCI+mP69Om46aabwq5ftWoVevfuHcccNU/69u2LFSvqV464bNmyiAPWgjFNE1999RXeeecdvPfee9iwIVTOVxsGDhyIW2+9FcOHD28QWfW6deswd+5czJ8/H0uWLIFpmtEjRaFr16648cYbcc011yA1NbUeclk3iouLw9alFyxYgFNPPTXOOQqPEAJLlizBc889h7lz56KwsLBOadWE+paIGIbRoINiCYIgCCIcq1evRp8+faKGO/jKjTASM+thi7X4uas9+DZMUtpA2sjbC57WR9cFf8ppYUkAhJzOaW3gq4c71nAHGp4Bf/8Uu4sqwSAHDYLLPwaAy4HiasC4/GPWH4NhrYMhR/VxWdeR8bXp/G/vw95Vs1zb7tixI9ZuWAPD77MHq0MOgFaKAn2gH7NXWMvUunCDlr0GCdZ54CCrhzTqmU2bNmHgwIHYsSM2mY/OnDlzMHr06AbIFUEQBEEQTZXS0lK0atUqargLL7wQb7zxhj3f5KXaWhruvAr7X30bLqFVSMLuMF6466AsZLmq29rL4a7D2qsj1W/17QUdYM86aQS5dkzU8zlk9rIwYk2XZ0SESLWt5e54dnwtvJDBVdtL6KFFcL4s6dn2bTvwn9f+g907dyM7OxvZ2dnIzMxEcnIyDMOAaZooKyvD3r178ccff2Dr1q3YuHEj1qxZgx07dsTcJ5yUlIST/nQSxt17Dw4+9BBNkKUMWMw+DsGSbWjXjH6t2Eu1a43Z88xuszBlJw2+vlzXmZK2BG87lJiuwQiQXJto6cTyHRgxYgTmzp0bh9wQLYEDQaqt193CSrWFJTZL4Akh6dQHN998Mx577DF7nhkJyD3tOaS0HwC7f9O1S1Z5G6gowq7Pb0fp71/EvK2ePXvio88+RFbbtlr5X8P+zyDqWj7XNy25vL/rrrvw0EMPRQ335JNP4vrrr6/37f/vf//DlClTwo6rrQ9SU1Nx0kknYcyYMRg0aJBrXUFBAbKzs2Pyetx00014/PFQkeuByK5du7Bs2TL89NNP+Pnnn7Fp0yYUFBSgqKgI+/fvR1lZGcrLy1FVVVUvvxFqjqQyhkcz2+BPScmeZYaO3loU2sJwT/OuKczH5+XhxzF06JCLB6Y+gDPPOdO+z5tQwl7IlpLVrjRl6kK1OYVqeTq5FtKOakl/VfsUdrssuF27dPEPuPj0UZ556+b34dHMNkjVfr8mgo6QypMJK/tPF5fgv6Ul9voTTjgBn332WYPK/A8Eqs1qvPrTHOSX7dbKXeu5p1JrJ/mTkORPAgcH5wYMxmEwA1x+GsyAwdWnz3rhBzdgMB8Cny3GvjsegiGfmnIAhs+HrOf/jeRj+4Mzbv2pbco/gMlphqpVa7DnnJGAnTuL9p++D3/3bu4+AvliLdWPoPcdKILb9yEvMgYgKquw+5xzUbVqdcgxS//7TUgfc3vYY1pTie9nmz/B9n3bYBgGDBiuY2xwHwzG4eM+cG7Ax6yXqaiXqhjcB84MGcZwjidzphnj8DHDPqZW/4pcp44p41JobveigDPmqnMx13Tw2fA+npHE2jWpl9nnlWhwIpY1MXT3eb9UMMI2IvV/2vPuuHr/py7VFloZpdpQqQlpdO3UgCU7vkN5dalzPwaHwd33FA4DnKt1BhhjTlh5z+HaPYZzDgbrfg55b2HydzP2vca+FzHXvcW+1+j3n+D2oVwDePTfxuP3MXZe6DojCIIgCIIgmjb3PnMamlUv2HvvvYcxY8ZgzZo19ZpucXEx5s2bh3nz5uH666/HkCFDcMUVV+D8889HcnJyvW6LIAiCIIja89lnn0V8+D979uxmIdUmCIIgCIIgCII4EOjevTvGjRuH8ePHhw1TWFiIsWPH4vnnn49Lnt56662IUm3A+tE6SbUJgiAIgiCaJtu2bcMzzzyDWbNmYevWrfWe/qJFi7Bo0SIMGDAAM2bMwIABA+qcZmlpKV5++WXMnDkTS5curYdcutm0aRNuu+02TJ06FVOnTsWoUaMa9QfM9f17jYbis88+w4QJE7Bo0aLGzgpBEARBHNAcdthhSElJQWlpacRw5btXoFWnIfHJVDBeVaOYpNpeEfREQ4dH2p/K6gZnUD0ADOyZGEuO484JvbLw9qJtEEwAQsmtBayh30KO9+cQMJ3DKeQxYAEABgATEFLMLYSMD9gqPbMK+36ZF7LtCy++ENzg1mGTcaxsuOU7arCf5oTTk5cDR1nI+dbjRlp2oNO1a1ds3boVF1xwAd5+++0axb366qtx9tlnIz09vYFyRxAEQRBEU6Nnz54xhbviiivs6caQalvC3zBJBMtqNCFJsFRbyR1tgbYtY5bp2/X3UMljxDwLp16pqS6c7TOpK5ZiRLd0hdnSFGbXoZldV7Xrt0F7otdjPeu1kbwwMl9h+4/r8RzGJNasgVTGS6otICBMJ75baGa1Y+w0GcBhCZiUAKt190xMHDcxyk5788cff2Dx4sX48ssv8dFHH2H16tVhvyPl5eVY8O4CLHh3Adrn5uDiSy7GzWNuRlJyksqgpVIRDIIxCNO0rh15DSjptbUbDPZVorW51D7Dvp6YbN/JEEHXl30K5DaCrzvX9aefp1iuwQh4XdcEQbhpiBf/Ei2TJinV1stmbV1EqTasuouf+6NkuPZMnToVn3/+OVauXAkjJRu5w55AYtvernqHVWfU+x4FjMQMdPjzM9i/6WPs3/QeKvLXoar4t4jbWrNmDYafdS7e/+A9pKWnOWU2HNlZTPXDeiyfifrjzjvvxMMPPxz1+zdz5sx6E2tXV1fj3nvvxRNPPIGioqJ6STOY9PR0DB06FHfeeSeOPfbYsOEuvfTSmKTaycnJ+Ne//lWfWWxUcnJycOqpp8b0knnTNFFQUICNGzdiy5Yt2Lp1K7Zt24Zdu3Zh9+7dtpB73759KC0tbTFC7v1C4K8FezAgIRHPt8lCBg9/D7PfPSDnhVyoNX9cT/BuSc3AXnMvllVWeqa3ffsOXDHqSgDA1TdcjeMHHo//G3gcMtu2kfd++YyPCTCh2mLy5bDMdNqiJqx30tqNMOv+LeT93ITperjFwDD/7fm4429jPPPV0WdgWutMpMu6odpnAV3ObT+ds+XQP1SWu9L56quv8M/bbsXdjzUPkX1t+fDX95Fflm+JlYXV/gZ3SkslMeVwRNeWWJk7f1xNO9cAA0P1qvXYd88j9uuKVYoZ941B4jH97PRhx9CnLVR7PxjXEk/5sx42SPSsS1fDUHT/FFSuWh2yZf/hhyPt5r9HjFtTmOyAM4UAYyYYGOx/hQnGGALCBBMcJkxwxrV6pFOumqreCCUYtr5nTH7PGFfPs2W7yn4Bt/exEHbfi/c6K+9yrcfzaaLl4dX/GSmMHjCk71rv/1S/eVDtINVfzQBhau0noX8zBBJ5ItX9a8hBGQdh9e5VMDisg8+hF6YAYLdPTWatM7ghy3WBAATkHEwh71dCgDEBUwDcbsM5zyKs5fJph7q3qA3p50//zUy49qEIah8GVY5ayu9jCIIgCIIgCCIczeJJ6549e3DBBRfgzDPPbPBBmkIIfP7557j00kvRuXNnTJxYux/RNGW2bt3qdOp5/N1///2NnUWCIAiiEZg2bVrE8uG3335r7CxiypQpYdeNGTMGw4YNi2NuCIIgCKLxeOihh5p8ud0S2Lt3b8TzMHbs2MbOIkG0KAYNGhT2+9i7d+/Gzl6z5Y477sChhx4aMcwLL7wQF5ldcXEx/vGPf0QMc+6552L48OENnheCIAjiwOfRRx+NWN//5ZdfGjuLBNHseOutt9C1a1fcd999DSLV1vnhhx9w3HHH4ZFHHolBshie3377DQcddBCuvfbaBpFq6+zcuROXXHIJRo4cGVVs2ZAsXLiw0bYdC1u3bsXw4cMxdOhQkmoTBEEQRD3g8/nQt2/fqOEqdi+PQ268iE2GFzlu8Hqv+SBBjGveGfj4f4clRc1PYzCwVxYETFhWOiGnBawRhAJAAEJYy4Qy16khy3LfhL4McGQDQgDCROnWLxEo2xOy7YtHjYSdggruTAQNPHWmvaWJIcGctFsAnHPMnTsXs2fPht8fu2yovLwcp59+egPmjCAIgiCIpsQTTzyBzZs3Rw1nGIb9u+vGkmrrGxDBq8IISUKl2iq+U7+0xVdChXeWOf8hpj9Tk2jYadm1Y+Gu38J+7YwjSHHJU0Ilk9GOVax1XT0tz/PZlKTaShoj3PFCpNqu9cIdUjjCkCRfItIS0pCWmIZkfwoSjARwVrfhlNnZ2Tj77LMxbdo0rFy5Eps2bcK0adOito937tiFf//zUXTN7oY/Dz4VH773AYS8ikyY1nUER5JjCnltQbXV5LUqrzfTbqMJ+3q0rkXVflPXNpwDql2j1mLn+DJ4nA+PlxdFmo9GXZ65EMSBzPLlsfWNxfryC4KIRDyl2roGLGLZLwPXVKoNAD7ua1AJmN/vx0uvvYt2x9yMTsPfQGJWT1j9os6f0MphvSYIxpDa7c9of8rjyBv5CbpdsQKdzn4T2QPvhT+1k+f2fvj+B4y98y4nLRG6z1Hrh0Eyx7qWz0T90Lp1a+Tl5UUNt2rVKlRXV9dpW8XFxbjyyivRqlUr3H///fUu1W7dujUuvPBC/PjjjygqKsLbb78dUaq9efNmvP/++zGlPW7cOPh8vvrK6gEF5xxt27bFscceiwsuuAC33HILpk2bhjlz5uCDDz7AkiVLsH79emzfvh179+5FeXk5AoEAAoEAdu3ahcWLF+P111/HtGnTcNttt2H06NEYNmwYjj76aPTo0QO5ubnIyMhAYmLiAfmyjh8qKzBg1w7M3L8/YjimfdrlkPRKBnuED/f78XpWOzzQujUyohyTZ598Flf85Qoclnc4hhwzBPfcfg/en/c+8v/IBweHwbgjXZYbteYNGNxZL/XMloRZThvcBw4GgxlgguGZR2fi5qtuQVVlVUg+sgwD/87MRDvDgCH3z9D2WQmc1a6qreysDuD36lC5fcFLL2HT889F3PfmzDdbv8b6PesAwH4nsHqJlXUuuT1vXUhqHbeON2OOaBsMnBmOdBsMVZ98A2jnkQFIu/4ypJxzqkufbWuxmXOd2oJu7bplwZ/MEWXbCD189DoS89hA6Vtzsf+FWSGxWWoqsp5+EiwhIWq6NcEUVu8HZC+I6rtw+jmc/jkVRvWVuPrbmNPf5uyPcL4UcoUJ2V+i+2qFQEg1WcYJXu7Vb6JPU99GM6UW/Z8xRLPCBPWzqbJL7w51tQnsflMVTvUXOt8HBoYEX9N8sXtTJjslB0n+ZATMAALChGkGYMJEwDRhigBMYSIgTAREQN6nnOVCmBCm1YdrCqHdw6x5ADIMZJ8u5PLg5w7CJcK2+25djm2P9qEi6NlItP7bcMsIgiAIgiAIojlywPc8r1y5EmeddRa2bNkS923v2bMHkydPxr333hv3bRMEQRAE4Wbx4sX47LPPPNcdc8wx9GIIgiAIgiAIgiCIRiAxMREzZszAySefHDHc9ddfj6VLlzboj6XHjx+PHTt2hF2fnp6OJ554osG2TxAEQRAE0RL45JNPcOKJJ9Y4nmEYUcP89ttvqKoKHVDUUAQCAdx+++3YtWsXHn74YfcgkxjZu3cvdu/e3QC5C8+bb76J7du3Y8GCBUhNTY3rtk3TxJw5c+K6zZrw5ptv4uqrr0ZxcXFjZ6VW13J+fj5yc3MbIDcEQRAEUTf69++Pb775JmKY8sYQawcNPHOWy8+I1btwg8pso0mUcNY61+BKJnBsj6Yp1j7usCxAmBCMWYPKmSUuZIIDLABryH7AOqTMgEDAHqesBnwyxiDAwWDCGtav1luB9v38Tsh2+x7VF4f1PNwa+Cm36zUg0EpK2IPDPQcOCiXiYVHObWh6zY1LLrkEQ4YMwfHHHx/zS4kWLVqEq666Cs8//3wD544gCIIgiMYkPz8ft9xyS0xhDzroIHDO4y7VZiHLmHtel4kEpREq1Rau+La2QmhhhBYuSJSjBCdhd8uuBztbZELWMxms99ZoRiQmhFXn1vLMBNPq1LAnVH3VruN6HDO7fhyubqvVk0Pyr6fbIFJtd8IxS7XteXe8iFJtW4oO+3z6uR+JRgIMHp9hk3l5ebjttttw22234ccff8T06dPx6quvoqKiwjO8aZpYvnQ5Lr3wMqSkpGDY6cMwbvLd6JTX2W5fQTj6LSHbVpbUi0Ndr8y+xq1/GeP2EYO6ptS1zZh9DSL4GpJhg687r+vPSt19zdW0fRUuXYJoznz33XcxhbvyyisbOCdEcydi3S2WW2+E6F71Nve6CFJtLW8CAmVlZfhi4Rf4YuFC/PWav6Jb9+5umZxMjjNLQtrQ9O3ZBdfddDteWbgH1ksHHQEm7LJTlZtcrYFd4AoOwAT3pyCpfX8ktR+A9F6XomTTB9jxyQ2yYugw+8XZmHz/ZLTJyrRlmYJp5XO4+qFePnvI02Iun6kYbjBGjRqFBx54IGIY0zQxY8YM3HTTTTVOf/Pmzbj22mvx8ccfwzTN6BFqyKhRozB27Fj07t27RvFGjhwZk2Q0MzMTY8eOrW32Wiycc2RnZyM7Ozui4DwY0zRRUFCAjRs3YsuWLdi6dSu2b9+OnTt3Yvfu3SgsLMTevXuxf/9+lJSUoKKiAlVVVQgEQuXM8aJKCEwpLsIrpSWY1aYtuvm8ywD9zmx/yhl121ZXJAdwYXIrnJKYjKn7ivBWaWnUfKz9aS3W/rQWz814DowxZGRk4K4JY3H5NZdD9TNYt2/T3rZqyzEuxb7CBFeZ4YBpAtVVAYy7fTxee+k1z+2mc45HMzPR0fDZ+TfkPiotuLW/el+Edc9f5SHpBoC23MCaCROQmJ2NDmedHXXfmxMr/1iO77Z9a50XXZ4NZ9r2MjMGzpU8Xcq2pTybQSrSuRXeUMuZk4YtPfcZqF67AYU33gODMXBIObcMz9XW9WkAoqgYWu3DPud7x00GT20ll1ti7sxpD4O3zoDMenSCAlUu/RGFd9wZGo4xZD3xGHzdu8d8jGMlIKz7il2/0fPGrKvYFAKc6S9NExDMkmxzmBCyv0IwTU+rfg8g+4OYrDNxWZ8yhSmPtQFvtb5WdxLuupieSbuvhmi+1NI5HBwtXB8oAFcfqOoTDZ+w09epx7WWWdOJvoS4/t5hxYoV+P77713LMjIycMEFF0SMt3fvXrz11lsNmTWbc889F1lZWVHDdUnrgnV71lgzDLB/4qL91MVV+IKBwYTJrBdaWP3TAQgY1n1KMOs+xQCAgzGrNWbVE7jdl81Dfv8CQMjnFwzab3XCtOVU21C1Cd2PQ8L+vibSMoIgCIIgCIJobhzQYu2vvvoKZ5xxBvbt29fYWSEIgiAIopGZMmWK5/K0tDS89tpr8Pv9cc4RQRAEQRAEQRAEAQAnnXQSRo8ejZdffjlsmOX6FK0AACAASURBVJUrV2L69Om4+eabGyQPS5cuxfTp0yOGeeihh9CxY8cG2T5BEARBEERLwTCMBn1ZSmMwdepU5ObmxiycaQp8/fXXGDlyJObNmwfOvYeFNARz5szBmjVr4ra9WDFNE3fffTcefvjhxs6KTW2+J83tu0UQBEE0H/r37x81TPnuFXHISRCe48HUqHprLrroIXg981imDV0Xzrw9mFfOdWjjQ/vM2pXnQgisXr0aixYtwvr16/HHH3+goqIChmEgKysL3bp1w1FHHYXjjz8eSUk1l3d3apuCnMwE7Cosl7nnYMy0BtYJA2D6SEIpimFqWh1Pfd6lwYZZuQ8lmz8J2e7Iv4y0BW+QQwutgYOwpHFBAwftwYXQZDPa6XCJB4W9UObCNu/ZA5+9BD+xoOSHTZnOnTtj8+bNOP/88/Hf//43pjgvvPACunTpgokTJzZw7giCIAiCaCxuueWWmAVZl1xySdyl2qHL6iLVdse31ishs3CEznBq8HZcoSRYkfPP/p+9846vomjf/jW7Jyc9JCH03uUBlN4VFJDyoxcBRZCm0kEE4QEEREBpyoN0bGBFqtJNpGpogtQXqQm9pVdycnbeP7af3hICzJdPOOfMzs7Mtpl77tm5Rk5Xsj9VkW0qiR6rqtqy2KQibKwVT/RAXFs+Sofi2tSxzUspBeGcXEQPxDUdCmtaXkNZFIbKomRqnqpctlJg2BfVFsP9eD/48/6S+PTjoW7duvjqq68we/ZszJ8/HytWrEBWVpbd+JmZmdiyYQu2bNiCUmVKof/g/hg+ehj8/P2gE82mBBQEZojibGIfSbpPKAUIJ4p2SsJeFBScIlilvwfl+0tGvM9cENfWXFomrs1guEemCwKOgCjUz2B4yuMQ1VbDXRPVvnz5Mt4b+x727t2L7OxsAMCqlasxZdoUjBw9ErwsoCrZRAbO6ELBfcN7XYvh1yOJSMuShB9lX7DorFRlM4kgbec0Ry37RqHxpQLBFdqh2Euf4N7+ibq8cnNzcfrMaWnRcgGEcNb2IWzYh75qny1F/hg+4/3338ecOXOc9qXWrFnjlrD2kSNHMGLECJw4ccIlAWt3eP7557Fo0SK0atXKo/1PnjyJw4cPuxR34cKF+foOy7MOx3GIiopCVFSUW4LcABRB7ri4ONy8eRN37tzBvXv38ODBAyQmJiI5ORlpaWnIzMxEdna2zwW543Nz0er+XfQOCsac8HCbgrjuiGsDQCTHYU6hCHQPDMaM1GRcNNkWoraEUork5GR88N4k1Hi+Jho0aQCidGk5zRiWVAhp7Equr8GJHf7MjEwM6z8c+2L228ynOM9jUUQEKhgMNlpSojtOQGx5tOfB3tmfnJSEF7P88f7w4eAIh44dO7p03E865x+ewx/XYqQusiqsTcABUjsqt+28qHCtae2JJLBNJJFtDoTjQCB+l9NTZbehWgW5AnL2/gVOEl+VkhYFtiHLekMuCaAJ1zbO8recvw5bNdnhc0xKGlJPXx0C1/ioAFiNmebGx+PhwMGAKVeXLgFQaNpUBLZp481pt0uu2ST5cQTpQRU/VJ+OPL6sLrKifBKqLDgGyRekmkHivgIRRejlp8SWTSSfVcWesohDOFjZwzrfm6C3w6zsMu1rBJbj066guW6MgoX9BYb0745YXW+Ld1JsLiyotFf6BYZAxHtOSZdSXU4AhZH39/7gXOTixYt45ZVXkJiYqAuvVq2aU2Htu3fvYujQoXlZPIX69eu7JKxdIqQk/k38FwLM1qLa8mKZHCAufCj5WykRBww4QYrLi7UNpQARQCkn1QdUjKbUM/orJyLfANAsmmQtgi2G6vuGuroHNuogVo0wGAwGg8FgMJ5xnthZdydOnECHDh2Qnp7u1n5GoxFly5ZFVFQU/P39kZubi7S0NNy+fRsPHz7Mo9IyGAwGg8HIS06fPo3ffvvN5raVK1eiYsWK+VwiBoPBYDAYDAaDwWBoWbBgAbZt24bk5GS7caZNm4ZevXr5XNzabDbj3XffhSAIduM0a9YM77zzjk/zZTAYDAaDwWA8XsLCwlClShUUL14c/v7+MJvNSExMRFxcHG7cuOFWWhMmTECLFi1Qt27dPCqtiNFoROXKlVG6dGmEhISAUorU1FTcvHkTV65cQW5urstpbd++HYsXL843QfDY2FiMGDEiX/JyB7PZjEGDBmHt2rVu71usWDGULFkSISEhIIQgIyMDd+7cwe3bt/OgpAwGg8FgPLm4IqxtSo2H+VESeP+IfCgRYFcFxiXBCWrxqQ0nNuLJEGWyvK19X6jg/sTG9PR0LF26FKtWrcLVq1edxg8ODkaPHj0wYcIE1KxZ06286laKwM7jdwAI0sRMcTo4JQREI6QtTwZUJwFSAIIUn2pE3RTZNqRf2QlqztHlx/M8evbuoZ+QrJ08aIEaz/lMQJ24tuVle4YmEnIch02bNqFu3bo4efKkS/vMmDED58+fx88//5zHpWMwGAwGg/E42LJli0vxgoODMXXqVMeRfCyqTazCnIhqa77r91N/WYpqE3DgOdGmFKgg/inSU6IIhpKSInBi+0BE8QqL8stqKIoQhiymBYASSShRFTbWHrNd8URYCGQ4wEo0yAVhdIfpuqH9442otrw/1UW1VDLSy2yLwkmCfIVh4B6/oLYlJUqUwKJFi/D+++9jypQpWLt2rcP3VgDg1o1bmDtjLubNmoe6Depi4tQJaN7yRbEnRMQ+F6EEgkYETBSDIqI4lXzuJUEwQeqfcYSzeQ/qFzFyQVzb4lbxhbh2fsIEqhiPk6ioqMddBMZTjtd1qsei2rbFv2yVjYJi2dJl2Llzp257WloaJk2chEkTJ6FcuXIICAhArRdqoXmz5hgzeozbh+Ip4SEGDGkbhUWbbysLU4iI9iOVJSwpAIj+UrENttBBsxDXDq3Wy0pYGwDOnDqDFi1aSDaQILahSnttLaCmE9d2IKDmbfvM8I7w8HCUL18e165dcxjv7NmzyMnJgdHoWDx+w4YNmDhxotP03IXnebRt2xZffPEFKlSo4FVa/fr1cyleqVKlMHDgQK/yYuQfkZGRiIyMRIMGDdxadCsxMRHXrl1DfHw8bt68ie+/+x7Hjh3zqAwUwE+ZGdiZnYWlEYXR3N/6ebErrg19tayN38BoxJaoolibkY5V6WlIdNJP0zJy6EjsPfwHgkOCQSBrb8q5y+2dLJEsjRsCuH37Ngb0HIDzZ8/bTLe6nx8WRkYgQtOn5TRSnNpjkXt+PFRxbQqgTaA/VqVzSLdxPAezH+HgzVvw79kTP//8M7p06eLyMT+JnHtwFr9f2y2efyLLXwNym85JC1JxnKxeK4ljE04R0palrznCSQLZRBLaJuAUgW0O2vXKiOZPi+UwpTaOvW3OPECuBFkWQkhIwMN+A0ATk6w2hwwZhNChQ5wk4jk55hzRtyONMYv+CtGWokTr85H8czqRbembAFBO9WdQaZEx2dYR5KePQvFlAEQR4RYgQJZDVwS4bS1W4sguZouEPZ144AMVd3PYibLyg8r9BgqNH5RapCPZ/VSzj/wMQPkf4DlDvvlBHzx4gPbt21uJaj/J8IRHieDiuJF2w7aoNqAYFAQABALCEXEhToGAcBRUECBwAIi4UILsrxZApDU1xDpH9seKaVKlr6laDVTfD6QANPWM/n0aWDccFC77bu2FMRgMBoPBYDAYTxMF540RN3jw4AG6dOnisqh248aNsWjRIpw5cwaZmZm4dOkSYmNjsW/fPhw6dAinTp3CgwcPkJSUhL1792LWrFlo1qwZc2owGAwGg/GE8Mknn9gMHzhwIPr27ZvPpWEwGAwGg8FgMBgMhiXFihWz23eTSU9Px/jx432e94oVK3D8+HG72/38/LBq1Spw3BPpLmcwGAwGg8FgSAQFBaF79+5YvXo1Ll26hOTkZBw/fhzbtm3Dxo0bsWXLFhw4cADXr19HQkIC1q9fj1dffdWltM1mM0aPHu1zkQdCCF588UV8+umnOHbsGNLT03Hu3Dns3r0bGzduxKZNmxAdHY0LFy4gLS0Ne/fuxdChQ+Hv75oo44cffogHDx74tMyWJCUlYebMmWjZsiUyMjLyNC93oZRi2LBhLotqFylSBKNGjcKOHTuQkJCAu3fv4sSJEzhw4AD279+P48eP49atW0hJScGePXvwwQcfsMVdGQwGg8EA8NxzzyEwMNBpvEcPTudDaRxgMfvcfdvO1kxa7YxHqsyAVKc0qnFqlnMskGHJtm3bULVqVUyaNMklUW0AyMjIwNq1a/H8889j9OjRyMrKcjm/FyqGQ5wpKP1RQToOARRm6dgEAGZlErP4WzpOSQAG0nRo7fGnXrYWcGzdtjWiikSJom1UMxVUnVOoyUdFd27lD5uCivbJb/G2x83x48dRpEgRl+OvX78etWvXRk5OjvPIDAaDwWAwnhiys7NdnoP1ww8/OB4/90JUWy+PrCanhsnChRaJOBLVVtWwFbtSEawGgZHzQ6AhCAGGABh5fxh5IwIMAQjyC0KIMQQBvD9kMR0oAhgUgpKH9Z9ARREgReBZEeWWBICoak0LVBDjCGK4QDWi0NTinBCNQIaFnWvLjrU8T3bjOlB1smkfu3ENvRXVVsRiLI8B2u0U0uVRzydE0atAQxACDYEFSlRbS8mSJfH1118jNjYWtWvXdmkfs9mMY4ePoVfH11C1RFWMHTYOd+/ckcTg5fNB9fcXxPtNuR8196UcR73fYH1/KfeO2h9TBOPlfptyzdSy2rsHGQyGnmLFirkULzU1NY9LwnjmcK7M6LTdt0xODXdPVDs7Oxvr1q1zWJT4+Hj8+++/2LxxM9q1beek4L5nYOuiCA/m9G0plX2mZkBpic0AVX2pok0qqGE63ylFeI3+VnmdPnUa0La/sqVpaR/CBfvQwnXtUvvMmuw844033nAaRxAErFy50u62BQsWICoqCr169fKpqHZwcDBGjRqF1NRUbN++3WtR7T179uD8edtCwZasWbPGq7wYjw+neiuaYZvIyEjUq1cP3bt3x+jRo3Hk6BE8THiIZs2aeZx/iiCgX8IDvJHwEJk2RKMtBYplYV35u63S+wEYFByCcaFhbpUl7locft8RrQgw8+DASYseyYLMHOGUfDlC8P/O/j90eqWTXVHtFwMCsLJwYUQRXhFwNkiSl5z0p6QHUVCbWIQREAQRgh6BQQ7L/+jRI/Tq1QvffPONW8f9JPH33eOIvrYHhACE48ATTlyYivCiUDaF9Fs+c0QSI5UEuOVrSzhFgJtwnLTYFafEl4W2iSy6Dc11IdCFAZaiTqqkqXqPuqZrpBf11aakPqu6T7kbn56Oh/0HIfdanFWawd27IvzDD3VCrr4m25ytrSoUW0f1SUD0/8i+OUvfEKGQlGs1jguq+i6UnIg+bdnPprWriLVvUt0Ip5fiWRtnftax7+dy0heyFDiW7Xiqvg+h88/q/KBSPKp9VqQdpHvfyLv37omnZGVloXPnzi6/r/IkUSq0NAQqwCwIEKgZgiDATKXvEGAWzBAolcIECIIZFAIoNUu+WEG6ToLip9WNDwDKWIB4MeVxAzGOjOJzVao2xTlrcV8pd4H+frKEVVEMBoPBYDAYjGccw+MugCcMHz4cN2/edBqvadOmWLhwIRo3buxSuuHh4WjZsiVatmyJqVOn4ubNm/j222+xbNky3L5929tiMxgMBoORryxdutShg75SpUr5WJq8w2QyoXr16pg+fbounOM4vPfee4+pVHnPokWLHE5gK1u2bD6WhsFgMBgMBoPBYDCcM3ToUHzzzTc4fPiw3Tg///wzBg8ejDZt2vgkzzt37uC///2vwziTJ0/Gf/7zH5/kx2AwGAwGg8HIf5o2bYp33nkH3bt3R0hIiEv7REZGolevXujVqxf27duHAQMG4Pr16w73+fPPPxEbG4umTZt6Xeby5cvjnXfewZtvvolSpUq5tE9AQIDyPsOUKVMwaNAg/PHHHw73SU9Px/Lly/Hhhx96XWZAfBH74cOHuHz5Mk6cOIHo6Gjs2rUL2dnZPknf1yxcuBCrV692Gq9s2bKYMWMGXn/9dZdEy8PCwtCmTRu0adMGc+bMQXR0tC+Ky2AwGAzGE4vBYEDt2rURGxvrMF72g38QVLpFPpTIm5li1OJTG245VVkLESf0aifBKd/F6W41yro2uZFSijlz5mDq1KnuFNwqjSVLluDIkSPYsWMHChcu7HSfWhUiIIq9yFO7BekYxOOmRJAmZ0siMYRIk5Xl3wAFJ/6WJ3USAabUW8i++7dVfq/1fU16r0lMU/6fSJMMrYQaqDjRWZ0gLu1rS+9cOgfKhHEXJkE/zXAch+3bt6NRo0YuT/Y+deoU/P39cfz4cdSrVy+PS8hgMBgMBiM/2L17t0vx+vTpg06dOtmP4ENhRjk5V4T/LIW0FRESqt9LEdomgIEYYOAcT5sjIPDjjfDjjXhkfoQsU5ZW1kIVMrHcT7JXqeYICKWSCBGR7GIxB6qJKRm7koCGZGNTAkokYQwqpSsnJX0RbW+i2rlKWur5km1lgQq630pc9aCt0B2jG9dQvgSquCa1jieXU5DKrhXVtpIHsdifasVjIAlbir/9OD8EGALsF7aA0bBhQxw7dgxz5szBxx9/DJPJ5NJ+aWlp+GndT/hp3U8oX7E8hgwbjEHvDALPG8R7DhwoKDipz0bFkw2ASAsZQb6ZxHBKpG4fUe5Z5f4C1d03VvedelvrsLcfg8FQcVW4dOHChZg5c2Yel4bxzOBKVexmu6+GuyeqDQCbN25GclKyC4UCunTpgmrVqrkU15cEB/B48+UiWPLbLWgV78Qj4ABiVqROKcR2VRTmFCxaPwGgHEBEf6t/4epWeZ07d05qY6U8RINSshk19iFctA9lU0wxFV1on59xv2leMWHCBMyePdupL3b16tUYNWqU8js7OxsTJ07EmjVr3Fo00xUiIyMxatQofPjhh44XUXKTwYMHuxSvWrVqaNcu/8XyGQWDyMhIHDx4EFu3bkX//v2RlpbmUTp/PnqE2vfu4sOwQugXHOx1uSanJGJjpvvPWrHiRaBIIVuKowqi+C/hOQgCxb6YvRjy+lBkZGTYTKt3UDDeKxQGHrL4rx5t1W4pHAwb4W+FhqAoz2FpWhoy7dRBJpMJgwYNwtWrV/HRRx+5etgFHkop9sX/gVMP/xFFtRVZayqKZQNKe0nAAYQoouSEcACl4DhOks6GKKQtiWxzhGj+eFFMm+PAgYOhRFH413pOEdLmNKLbvJQ+J+UFQJbmVn8Tqa3PyoLp38u6ZpkA8KteDSQgQKfDy/n56TxP+hMB6z77o0d4OORd5Jw6ZRU9oHVrRCxaBPiwbbBFpikTgHisgkDBESoKXHOaBerEyyBuhwCBE8BRTucjglZV3tKGkYW2OfXJceSf0NlSnHsGkc4/Z+M34wnCg/6QrW0297dcBEdZvE7NW/Z8Wr3yIPlStaFaH6kf7+c0f28RBAFvvvmmw/l/TzKF/MMRaAhEVq7GFpC6VRAICEcgCGYQTvTsCwCIQABO9KkSyS8vgErtiSyoLQCEV1prAgKBCtKikAT6JUXFK8/J9YdlIyChrcvkV2zkekdblwGw8uGqdah2TMPzd6qYz5fBYDAYDAaDUdB54oS1Y2JisGHDBqfxPv74Y0yePNkrB3/p0qUxZcoUTJgwAd999x1mzZqFuLg4j9NjMBgMBiM/eeeddx53EfIFPz8/TJs27XEXI98ZNGjQ4y4Cg8FgMBgMBoPBYLgFx3FYsWIF6tWrB7PZbDfeiBEjcObMGZcE7Zwxbtw4pKam2t1erVo1p8LbDAaDwWAwGIyCSatWrfDRRx95LXTdsmVLxMbGonnz5rh27ZrDuN9//71X+VWuXBkzZsxA7969YTB4/rpGuXLlsHv3bvTu3RubNm1yGPf777/3Slh7y5YtGDNmDLKyspCcnOyy2MfjJjY2FpMmTXIab/To0Zg7dy6CgoI8yofjOLz66qse7ctgMBgMxtNEvXr1XBLWfmxYiH+5Ki6sYku9WTfjUfktCvlZTLIkFP8p45q/c+7cuXZFtaOiotC+fXtUr14dISEhyMzMxL///os9e/bg1q1bVvGPHj2KDh06YP/+/QgIcCw4V71sIXHyHQSAqOLaFLIwoCyWTcVwKoURUbBNPhXqb3FGX9qlX63yCgsLQ7v/a6dMaSaScIw8+VCZ0CeLyShCcHI2mknQylxq/cRBh2gmGj4rNGjQAIMGDcKXX37p9n7vvvsuvvjiC58KrjAYDAaDwch/5s6d61K8H374wf7GPBPVJrbjaUQiNDtIdqve7KaafQkhMHJGt+09f94fBs6A9Jw0mKlZEe+2dVhE6gfIQhXihyTGIwWIu0sHQbT7SinkgXii/vTZsI29uIbW50CTr71rKEXUXkOdqLZFeXX7a0S1qaB8AwgQyAc6FU0viBgMBnz44Ydo27Ytevfujfj4eLf2j7sah6kTpmHGf2eicdPGmPThJDRo3ACcJExFiNxP4wDlHtWLaxNIutt2xLVldH00zX1nS9xd/MrEtRkMR1SpUgU8zzt8Zw4AvvvuOyaszfANeSaqrf5yJMZlKapNBQED+g9woVAi48ePdzmur3mzVTGs2HkTplxBCuEsbCwLgW1KFYFOKsUVm0pJXBtmED/rseikhCRRhE0xF123D22JqLkirm0TJq7tc8LCwlChQgVcvXrVYbxz584hJycHycnJGDZsGH799Vfk5ub6tCxFihTBtGnTdALevmLdunW4efOmS3G///57n+fPyF/kvoBDHNUnRFw0ISEhAW8NfAs//vCjB2N1QA6lmJqSjK8z0vFNZGGUkd69sspW6QdJw1qaIgLAzNRkj0S1AaBU6dIgSh5SHwxSm8HJPX7gu6/XYeLYiTbtPwLgvbAw9NUIhCvrIUm/pV6drg0mFtvkEPE3BQ/g/4KCUM/fH30ePLB7DJRS7J43D22vx6Phki/gFxrq1jkoaGTmZmLnlW24lXZTFK5W+saywLYsoE1AKCeJMosC2CDqGCiBhZg2iPgdvCK0TYgYRqR9g97oBr5fT/CEA8/x4AgPjnDgpfi8TqBbFFWV01f+EQ45p88ioUtvUKhLIANA5NLPYahUyeKY5PvB+oHT+cIoQHNzkTh8JB4dOiSdB5WAF5uj8MplIF68w+gKGaZ0CDCDkxYGAxEF6KUhaPFeJhDtHkKV50g+CAoKSgUIVBS65SgPKj3jlFBFb1t9WGQ/h+p71J4vxd8Gja2kDVRydmwiORxrZvbVU4XlpbR+a8Tan63bLvuyHeQhvm6iX+SREEDQhYnvoRh4v3zxuX3wwQfYuHGj1+lERUVh+vTpPiiRnuXLl+P+/ftepVE8uASuplwWRf0JEZ2mFJJ4NgdCpPpHqoMFUHGheCLVSZD6bFSU1xYIBSgBTzRLYVIKaiWATXRVnTwOQai0aIL8joyUvrogohhm9Y6MK+++sDqJwWAwGAwGg/GM8MS9ReLKynerV6/GkCFDfJan0WjEoEGD8MYbb2Dx4sX46KOP7K4MyGAwGAwGg8FgMBgMBoPBYDAYDNu88MILGDNmDBYtWmQ3zqVLlzB//ny74jGusnv3bvz8888O46xevdonAt4MBoPBYDAYjPyjZMmS+OKLL9C1a1efCeGVLFkSGzZsQMOGDR1OaP/99989St/f3x/Tpk3D+++/7zP702Aw4Ntvv8XJkycdCoJfvHgR169fR9myZT3KJz09HdevX/e0mI+FzMxM9O/f3+G1NBqNWLt2LXr37p2PJWMwGAwG4+mlXr16TuNkPziVDyVxfxK+9b62BLSJjXgy0qx8amubOGGuSBiPQsHORYmjo6MxZcoUq/Dg4GDMmzcPQ4YMgdFotNpuNpuxbt06jB07FikpKbptR48exdSpU7FgwQKHeUeFBSAyxA+J6SYQKotrE4CaAcKLkwEJ0Yhcy9KFknAgFaQ5fJw0rY+CUAFpl7dZ5dWlZxcEBIh2MZUmKoumvSS1LU8W5aztfXXCoAY7M1GVCYQU1pfxGWTVqlWIiYlBXFycy/tQSrF8+XIsX74cb775JqZNm4YqVarkXSEZDAaDwWDkCe+++y6OHDniNF7JkiXtb8xvUW0pkqUgsyJ2bSHILO/LEQ5+nOfiIjzhEWYshJScZORSs2RLWpdflkNRikdVUWOdwLZcDnnxGEk8kUiKP74U11bsaItzqvz24TV0SVTboly675pzJ++n39e2qDZHOAQagp74RXIaNWqEEydOoE+fPh6NO+SacnFo/yF0bNURERER6NKzMyZP/y8iIsJBwIGDuOARJRDFOmVcENdWosr3JyDdo3pxbTE5S9EpJq7NYDiiRo0aOH36tMM4T9qYHKOAkqei2rbj6Pa3FNWmFFu2bLUZ17/wf0AFE3KSLilhderU8XpxbW+ICvNDu3oR+PXIA6kdU2UZQVX7i4IDIWYAPCgEEHkbCCjlVHFtcPALKWWVj6xRIItrU0txbcmv6UtxbY28m74wSpvv/fljiPTr18+pHoYgCChSpAjS0tI8Ehi2R0BAAKpWrYpNmzahUqVKPkvXkrFjx7oUr1GjRi6NITEKPr4Q1zYYDPhu3Xd4f/z76NKlC27cuOFRWa7k5qLF/XsYEByCaYUKKULEuirQQlxbDj+Xm4PvHOjEFOI4fBMZhVCOQ+v7d622lypVUrfIFgAIVD1owSxgzkdz8fn8z22m708I5oSH42VpQVxHZ1TbBqtC26qUt/5TbBM4ACV4Hv+LjMToxESb6dY1+mNieBju79qJP1q3QoMVKxBZp66DkhRcrqfGY8+13cg0ZUjtojiWSSTVZiKdPQJRsFT2x6jbiS6WKnjNSX/i+eWk3rYi0K2JQQhRhbel34AYps0Lmm/Kb+kmEtNUUeIRS6Fw9ai0KOOhRPPblIvEUWORtcfa7+DftCkKBylPfgAAIABJREFUf7UGnL/jhZl9wYOkB3rbRJAGbgkFOAoq2UuUiouSUEEA5aTRZo14tuzDkP2D4na9SLfuJMpj9xqfHKWCJHCujWbHPnKBZ20h56cON/3ZLiHf5zb6REq7pMlDfveByvtq/anayNK+FBR+nJ9nZXODZcuWOX2/xFWioqIwY8YMn6Qlc+TIEZuLkrn7PBYLLo5LSReVBpVwEEWwKYUAs1orUPEdGCILalOAgIMg9QMFQsEpi9gTsT4DD0IE6f0Zub+m9N50XlhAs9i8ZWMAOz5W7TsyFiLd9t6RYXUWg8FgMBgMBuNZwPmb+gWI8+fP48CBAw7jvPvuuz4V1dbi7++PiRMn4ty5c2jRokWe5MFgMBgMBoPBYDAYDAaDwWAwGE8zM2bMQOnSpR3GmT17tkNxQGdkZWVhxIgRDuO8/fbbePHFFz3Og8FgMBgMBoORvwQGBmLo0KE4f/48unXr5vMXfOvWrYv+/fs7jHPp0iWkp6e7nCbP82jRogVOnTqFKVOm+HxRl5CQEMyePdtpvJMnT/o034LO7NmzcfnyZbvbDQYDtmzZwkS1GQwGg8HwIa6IIphS42B+lJQPpbFELyLnvkCFLbtTI8KtmdRIoZ3gqH5WKeF8cqPZbMbIkSOtwsPCwnDgwAEMHz7cpqg2INqdb731Fg4dOoTw8HCr7YsXL0Z8fLzTMlQuGSoKaINCnIovSIcgh2mPTRum3QbluyntFkyp1vm+1qeXMlFUnNNMNZNLVcED5fTKE6OVLCzkfHynOfJUw3EcTp065fGiO+vWrUPVqlURFhaG1q1b47vvvkNubq6PS8lgMBgMBsPXjBo1CitXrnQp7nPPPWd7g48FmYmNcFtiJVoBElk0h2gFI+RtsgAOITB6IaqtlJEQFDKGgyMcBCpAALX+o4JUJkESgQYEKoVDUI5IkGxlKm2DFCYoNrZq80oKjbpjkrdDFtfWnCvbgtV2zm1+i2pblsuJqLY+Q21fQT03Bs6AIL/gp0b8IzIyErt27cLw4cO9SicpKQnfrP4Wz5V5Ds3rvYh136xDrjkXgnQfineaoNyD0h0p/i/o+2WA5v6yuAcVoR9KrfvXDq6nx0JEDMZTSNeuXZ3GcbRoLIPhEvkgqu0waRv2SlZWJt4f/75VXN6/EMp224byvfej8qB/UbrzLyjSbCZGT13uYm55R5+Xiok+USpbf2YAZgACQM0QV6iQ7EEpXPQNi+2vvE1EAAzW7wk8fPgQOTmPpBiyX1m1DyHbcHbsQ+LEPnTWPttsoy3dvZ78MQAA48ePd8luTU1N9Zmodnh4OD766CNkZGTg1KlTeSqqPW/ePCTaEezVQgjBjz/+mGflYOQ/hBDn97aj+kDatXbt2oiPj8f06dNhMBg8KosA4OuMdNS/ewdHcnIssxD9D+qaB4o/YkyS7bHKKI7Hd4WjcLRYCVT388N9G3ZZREQEAoOCwBFOcy4IOMKDgMCUY8K7g961K6odwXFYE1kYrwQE6HSACQBQgCN6jWD5SLT/1DAROT6v+c4BeN5oRKsAa9Hk541GTI0Ig7+0T2Z8HPZ17Iizn8yFYMqxil9QMQkm7L++F1svbkZWbiY4Tjw/PIh6fQAQwonbOE4Rv+YIB44Q5VMWxBYXSSPgOPF6ynHE7WKanLQ/0fxxmmuj5qv5JPorp2yDOqys7G95oHaaa+cnKBeJ48Yja5u6ALKctn/Tpoj69iuQwEBXUvKaQzF/Iis9SxpSl/0IWptHa8uIv6B8WIzJE2u7RhAkm0yg+jbVTlVlzw4SNOPVVq4qKBfKOj0fLo7ByEc8vGyWu1ktMqjFRRem+r4EdO9EKEsNyu+jSD7ovBbW3r59O0aNGqULMxqNaNWqVZ7m6w5Tp061CqtevTpq1qzpVjoRARHw4w3KGIBZEMTv1Cx9iv08uV+o/obmu1yrCHJPEIJUfymXkyreWIg/9f5xGbFPqRkv0L0jo8bSfrjF0+FWZzAYDAaDwWAwHPJECWtv3LjR4XZXJ416S7ly5RATE4PJkyfneV4MBoPBYDAYDAaDwWAwGAwGg/E0ERoaiv/9738O42RnZ2PUqFEev2g2d+5cXLlyxe724sWL49NPP/UobQaDwWAwGAzG42HEiBFYtWoVChUqlGd5vPnmm07jXL9+3eX0atWqhX379qFatWreFMsh3bt3R3BwsMM4rogoPi3Ex8dj4cKFDuOsWbMG7du3z6cSMRgMBoPxbFC9enUEujD59tGD017k4unsRm8ms1KLT0u0M8/sT6MsX8z55Mbt27fj33//tQr/7LPPULduXaf7A0DNmjWxfLm18Exubi6+/PJLp/tXLBkKWVCbUgGquLYs7CKLyGjCqDhJUPtb3s+cnWAznwZNGshznwFohdvkX5qJy9pTrPnuSLRPLzJjZzKrhfjgs0JYWBiuXLmC5s2be5xGWloaYmJi8OabbyIsLAx79+71YQkZDAaDwWD4kpiYGHzxxRcux2/SpIl1YJ4KMhOb8QDYtAcJ0Zv3OlFtEBg5owsFdg1CCML9C4EjEIUzZFFFWURREk+UJTNsCmxLYcp2QP1UvqvCQZ6KazsVN7YhOqTDo2uo/WVbRMamqLaFaIiViLMiMgJJEEk8R368HwIM+SP4lJ9wHIelS5dizpw5XguGU0px8cJFvDfiPZSJKos+3fri9D+nod5Z6j1INaGuimvLvy3FtQG4JN7JYDCA2NhYp3GeRV8Fw4fkk6i2vXrdlqg2IcBniz7Hjes3rOJH1BkDYggAQMEZQxBUogmK1RmM7u0auHAgeUuT6uEoVdgIKotoK/ag7BsVw2SfKJV9qqDQi2uL9iAfYL0YIgD079sfOq8opZrzB0VAUtnuon0IwGn7bC+M4RvCwsJQoUKFfMmrTJkyWLt2LZKSkjBt2jRwXN5Kh+Tm5mLmzJkuxW3Xrl2+nQdG/uJS/8XR0Jq0+/Tp03Hz5k3Ur1/f47IkCgJ6P3yAQYkJyJay1YprK58E2JGdhTg7C4auj4pCQ6O/Urx7grWwdsnSJRUJZfkUECL+JSUlo0fHHtj8y2ab6Zc3GPBdVBRqGf0sulNEEXG2/U89ZVrRbd5GGKeT3gYmFCqE2kYjivIcmvj7o19IMGZGhCNATlsWHjfn4sLnn2H3yy/j3sEDjk53geBK0mX8cG4dzjw4JZ1/Ak76pxXPVj4hC2Nz4Dk5nJcEriWRbY6DAIDneDE24SSBbU4V04Yqsq1cL1mYm6hXS42nCSOcRjpbDpP/9MenFVaXjw+KOLycClEiEUIAqnkuzWYkjBqLzC1brM5dwEsvKqLa3i5M5yp/H/0b38/5UbJRJE8aoYptQ2VfEKUQoBGq1fqQlAW+pMXsZEFbzTYxgvWrAVTxfViHW+KpbcT6cU8X2vvArafEYiE6nZC8Hb+2VfqyH9VCJF5+eniOz9NFB//++2/07t0bgiDowr/99ls0btw4z/J1h3379iE6OtoqfMaMGeB53u30CgcUkeoJVTxbsBgPEKigivjrtqkLcAoUSj2n1lOAfLVBNfeG8r/ay7P059v6blXTOHpHxk6HntVXDAaDwWAwGIynnSdKWHv//v0Ot/fq1QuRkZH5Uhae5zFnzhwcOnQoX/JjMBgMBoPBYDAYDAaDwWAwGIynha5du6Jjx44O42zfvh2//vqr22lfuHABn3zyicM4S5YsQXi47ckKDAaDwWAwGIxnl0aNGjmNk5SUlA8lcR1/f3/UqVPHYZyCVua8ZNasWXj06JHd7QMHDsSAAQPysUQMBoPBYDwbGAwG1K5d22m87Af/5GEpnE8Asz9JjFp8OsrDetqtJgOb6ZQr6lxYe9OmTVZhRYoUcWnxFy29e/dGlSpVrMJ3797tdN/yRUM0YmpawTv5t1awTxSH0aOf8ifkpFnlUbFyRVHYw1LcTyMIqJxFWbhbFpGRNuomBboywTl/5oU/MRgMBhw8eBBDhgzxOq2srCy0atUKEydO9EHJGAwGg8Fg+JLc3Fx0797d5fgcx+Htt9/WB+apqLbteIBeDEIVjrYWZJYFKQDAj/PzuSAQR3iEGcNFyR9JPEMU1qCSWAZVt8n/ZGENKstvC8pRUqoV35BFuL0T19YJa1scPgW1EN6wccF8La4pldGuqLaN/fSi2tLxaI7fyBvhzwfYL+hTwOTJk/G///3PZ8I4OY9yEL07Gi2bvIxqZath2qRpSElNVUW1PRDXljV9LMW1lXuQiWszGE45fvy40zjOFtNlMLwiL9p9+autRVEgth1fffmVVX7G8EqIeH4QZLtHtgNa1PRHWFDBkD3o3LgIRHFss7oIoSygJgtsWwhv68S1NaJqhsAoGCOfs8pjx7ad+GrN19C0ynpbD7BSh7RlH9oSNQfAxLUfM/369cvT9OWF3q9fv+72OII3TJgwAZmZmU7j8TyPtWvX5kOJGI8Lr8S1AaXNKFq0KI4ePYrvv//eK1voj+xs1L5zG5uyMnWeB22bNjUl2Wo/HsCOokVRmjfoinbPbC2sXap0KWk7UcWaQRB/JR7tWrZD7CHbC6nUNxrxXeEoKQ9L2Wx9ORWxa6ii2drvvPKdKEJBnCYNWWybBxBECD6LjMRPRYpidkQEBoSEIBgEHAE4KR+OiPE5ABmXL2Hfaz1xsH8/pPx7weaxPE7uZdzFlksbsevadqSb0hXhbFFQWxSplgWwAQ68LIItCWXzHAGoJGJOCIj8XRLCplRQvnOceG05ThXo5okYn1MEucW0tXlzkhC2KqKtvRcJOE4VS1eba308K2ybXzafL2oyIfHdEcja9psuRQIgoHVrFP76SxAXFsv2JSdOnMCRHcfw12+HpWeTSCagrAwOKA4lC+FxQDxPgkAtTSJxV2URaAsfGFXtIaL8B2uBWQvfmxzmCUys9llA/5R6dK9Y+W+h+Exln6j8HoX6qgZV4hg4A/KK69evo2PHjsjIyNCFz549G3369MmzfN2BUoopU6ZYhdeqVQs9e/b0KM3CgYVhlv37klC26O+n+t/aP1DpstgR29Z6Vqnmu/Qp+1b17+NArc80flitr1xzJnQfDAaDwWAwGAwGQyXvek15wKlTpxxub9GiRT6VRKVZs2Z5mn5CQgKuX7+OhIQEZGdngxCCoKAgFClSBOXLl0dISEie5l9QSUlJQVxcHBISEpCVlQUAynkpV64cQkNDH3MJCw5msxk3b97E7du3kZKSgtzcXPA8j7CwMJQoUQJly5aFwfB4qwKz2YyUlBSkp6dDEAT4+fkhLCwMISEhebpiWkGEUorU1FRkZ2cDAAIDAxEaGvrYzkNmZibi4+Nx//59ZGRkQBAEGI1GREZGokyZMihatGiBvUaUUty6dQtxcXFITU0FpRShoaEoU6YMypUrl+crLzvCbDYjOTkZ6enpoJTCz88PhQoVQnBwcIE9nwUZQRCQmpqK9PR05EqrBfM8j+DgYISFhT32Ou5pJjMzE9euXcODBw+QkZEBSikCAwNRuHBhlC1bNt8WPHEFSinS09ORmpoKk8kEjuMQHByM8PBwj1agZLiGyWTCtWvXcOvWLWRkZIAQgpCQEBQtWhTly5dHYD4PwjLyh/v37yMuLg6JiYnIzc1FYGAgihcvjooVKxaIa56dnY24uDjcu3dPsW8CAgIU+yYqKoq1x08R2dnZSE1NRVZWlvKCQkBAAEJCQp5p24tSiqysLF3fgxCCgIAAhIaGIjAw8Ik4N+np6bh48SLu37+P3NxcBAUFoUyZMqhYsaLP2ne5X3H16lWkpqaC4zhERkaiYsWKKFq0qE/y8Jbk5GTEx8fj4cOHyM7OBqUUQUFBiIqKQrly5VCoUKHHXUS7mM1mXLt2DTdu3EBGRgY4jkNERATKly+P4sWLPxH3oS/JyclBfHw87t69i/T0dJjNZvj7+yM8PBylS5d+6s4JIQRLlixBTEyM4t+zxejRo9G6dWuXX5SllGL48OEwmUx243Tq1Ak9evRwu8wFFbPZjLi4ONy8eRPp6ekAwHzIzwCJiYm4evUqEhISYDKZEBAQgCJFiqBy5coFYpLds1aneYLsq8jMzFR8KqGhoY/FbykIgm4cwWQywWAwoFChQihRogTKlCnzRPhPKKW4d+8erl69iuTkZAiCgJCQEJQqVcqnNiLDMVlZWTqfoSAICAwMRGRkJMqWLYvChQs/7iLmOZRSJCQk4MaNG2yM9wkkKCgI4eHhSE62nkglIwiW4oGPn+LFizvc7k2ZK1as6LIQ9ZkzZ3DixAmP8/KWW7du4dtvv7W7vUiRIli0aFE+lojBYDAYjGeLevXqITbW9oRxmbwV1raBPJHMYzeEhfKIZeKWoiRW0UU5lNKFnb+7YktcqUmTJvDzcy7KrYUQgrZt2+LSpUu68HPnzoFS6tAnU6ZoCETxF046ZYI0d5ODKKJNpDB5sj8FhQBCCUDk7ZAmfAoQTNbC2qFh8rud4kRBQkRZNrlYahmpqB6gmVRtWX5pTzVPzf7OjlVJw8V4TyOrV69GrVq1MHbsWK8me1NKMX/+fJQpUwajRo3yYQkZDAaDwWB4Q69evZCamupy/GHDhqFMmTJqQH6LajsQBSREryeoE70hgIEYwJG8GWMz8kYE+wUjLSdNZ2uqcj/iP0oJQGTxRAIKARwloAAECKLdSjhQUHCSqSsKIRIIVJDKT6TjFI8ZlIASWQRIFRMikvqS2t2xsH81WkQ6mxm2bWhXcOcaaneyFNUmFvtZi2pLoiJSX8qPN8LI+7te0CeYkSNHwmw2Y9y4cT4VY3rw4CGWLl6KZf9bhhq1amDs+DHo2bsXqHLfSWIuAiQ1NiIKUxGi3C+27iNo7zs7fW+H9x+D8Yxx8uRJlxbCLVeuXD6UhvFU4oXtZi8pp6LalnnaaPtTUlJw4/oNqzwKN5wEwvnJSnJK29+hXpDrBc1jOjUqimXbrgGKHSbLmAIAASVmyW9KIcqXqmPyon9VEF3IRPS1RrwwBPf2vm+Vz7iR41Cjxn/QsEkjyA5mIu4o2YKO22bFPpSRXKtKO+2kfbYXxvCe8ePHY9asWT617TiOQ4sWLbBixQpUrVrVZ+m6SmZmJpYuXepS3L59+yIqKiqPS8R43Mh9ZIc4GqvTjKv17dsXPXr0QJ++fbB1y1aPnp1sSjE+KQmr09PxTeEoFNO8j7s0PQ0pNt6f6hscjCq8n1W7d1ewFtYuXbq0WGhFFZni+NG/0btbbyQkJNgsU8fAQHxUKBx+hOiaT1sjkHIYZ7HNch9bp1Tdl0ijeyI8ALM2vuRvIEQe7aPgNIUhFLizZzdux0Sj1P91RPWRo1D4+RdsHlt+cSf9Nk7cO474lHhl3FL0s6hnlCj9W1XomsgatZIYNuQ4kkg25cU4hONAqOi/EQW4RbFunuPFTyIJd3OimLacnpgPp/iGZLlzOYyTtxN53FUjsU1k8Wg5XI2hv65EueXEq6VaI5COTRxSJaCPHiHx7eHI/iPG6hwGdemMiMWfgUh6C/nV7pvNZvz9998AgB/m/ojKtSuhZDlpDgGloFpfIFEXXKOEqv4yAtHY4dT7nxJJbFZ6xEVtbnE/ohHqVsS1OaKJCFCBqmGw7b8Qo7t3np7lcecnChf92pZX0hUhbcsFbqQqV/VtU+39ZVEUpZJXIyv3vBTTQPJGMyUlJQUdOnTA3bt3deGDBw/G5MmT8yRPT9i5cyf++usvq/CZM2d6PAcnMjASlApSb46o/n+qePVBwCn1jlw/KTU/4RRPt0DFvhyR40IACC/14OR6XPom11UU0riB+NtmvaMJstmfk8ctXOnXsSqKwWAwGAwGg/GU88QoTWZlZeHhw4cO45QvXz5/CpOH3Lp1C5s2bcLvv/+Oo0eP4t69ew7jly9fHk2bNkX79u3RpUsXtwWlzWazlXCN5QpSljx69EgRaHEHo9EIo9Ho9n4AkJSUhK1bt2LXrl3466+/cOOG9WCqlgoVKqBZs2Zo3749OnXq5HOh7czMTLuTjzmOQ1CQ6wO4lFJkZ2fDbDYjICDAawFYSikOHz6MrVu3Yv/+/fjnn38UoTRbGI1G1KpVCy1atEDXrl3RvHnzPHXYUUpx8uRJ7Nq1C7GxsTh37hyuX78Os42VOwMDA1GuXDlUq1YNL7zwAho1aoTmzZsjLCwsz8qXn5jNZhw9ehQxMTE4duyYci4shZ/8/f1Rvnx5VK9eHQ0aNMDLL7+Mhg0b5okISGZmJnbs2IEdO3bgzz//xKVLlxwOPkVERKBBgwZo06YNevbs6ZN6ODc31+E96+g5MZlM+O233/DLL78gJiYGDx48sBkvNDQUL730El577TX06tUrT0U+BUHAsWPHsHv3bhw+fBjnz5/HjRs3bNYhwcHByj1fu3ZtNG7cGE2bNvVYYCMnJwc5OTl2twcFBdl1Ej569MjqXnz06JHD/DIyMjxqHxyVQ8vdu3fx999/4/Tp0zh37hwuXbqE69ev4/79+w4FIQoXLowyZcqgWrVqqFu3Llq0aIEGDRr4TKRIEASHq2y72/4JgoCsrCwQQhyKWppMJofXJDAw0Of1hFxHbN++XakjHFGiRAk0adIEbdu2RdeuXfNVfPLOnTvYsWMHDhw4gH/++QdXrlyxaePwPI+SJUuicuXKqFWrFurXr4+XXnrJpy8kyqLjjuB5vkAIDvuC+Ph4/PTTT9ixYweOHj1qt04nhOC5557DK6+8gp49e+Kll17SPZe26iEZg8GAgIAAl8rj6Py7e961dpujZyw7O1sR+reFr4WTfGGbUkod9gP8/Pzg7297coLJZMKOHTuwYcMG/PHHH7h9+7bNeDzPo06dOujcuTPeeust/SScPCQnJwe7d+/G9u3bcfDgQVy4cMFhu1GkSBE0btwYr776Krp164ZSpUrlSzm9wdY9l5/ttq/bJNkeNBgM8Pf3d9o/MZlMOHfuHP755x+cPn0a//77L65cuYLbt28jLc16sr6M0WhEiRIlULFiRdSoUQONGzdG69atUaxYMZfLqsVW/9rZOc7JycnT/nVWVhZOnz6tnJuLFy/i2rVruHPnjkP7JTAwUNc+NmnSBK1atfKpQHNWVpbNfiAgthH2BEETExPx1Vdf4ZdffsHx48ft2tUtW7ZE79698dprr9mtv+xBKUVsbCy+/vpr7Nixw269Vrp0abRr1w4DBgxAs2bN8u3ll/v372Pz5s3Ys2cPDh8+bLd82nI2adIE7dq1Q7du3RAREeF1GRy10wAcCtenpKTg559/xsaNG/Hnn3/abX+KFy+O1q1bo1+/fmjTpo3b9rstG8DePSdv8+R5dNcPZJnnvn378Ouvv2L//v04d+6cQxsiPDwcDRs2ROvWrdGjRw9UrFjRo3wLEuXLl8f06dMxadIku3GuX7+Ojz/+GHPnznUpze+//x579+61uz0kJARLly594l9Yu3fvHn7++Wds27YNf/31l0NbrnLlymjRogV69OiBNm3a6PwqjnwH7tjLjup1T54T2b5x5Afypi7yBE/bLksc1TWO+jpmsxkxMTH45ZdfEB0djbi4OLtlqVmzJjp27Ii33nor3yZP5ObmYu/evfjtt99w4MABl+u0Nm3aoHv37k9FneYISilOnTqF6OhoHDlyBGfPnsW1a9es7GiDwYCyZcuievXqqFevHlq0aIHmzZt7PLbiqDynT5/G5s2b8ccff+DEiRMO65GAgADUrl0bL7/8Mrp06YKGDRv69PmyZUtr8ff3tysiZjabsWfPHvz000+Ijo62axsFBgaiWbNm6NWrF/r27ev2uNHj9pc+7n6XI7Kzs7Fz505s374dhw4dwsWLFx36wooXL67rdzsTA35SuHnzpm6M9/79+w7jV6hQAU2bNkWHDh3QuXNnJrRdwHDW/yiICxjlZZmbNm2Kpk2buhT3k08+eazC2kuXLnVog8yYMQPh4eH5WCIGg8FgMJ4t6tWr5zRO9oNTeZM5pV5MAHMgnO0wUWnCNtWkoSSln1ZZMtL5O4G3bt2yCvNUdKJChQpWYRkZGcjOznbo8ytVWPbjqaLX4hdpyiaVxLMVwUABoBwgTXQWBV/k+IDwyHqsLiwsTDplkhiMRihRFXqxM9nZGdrZp9rJhbZEBi3iuMWT7V7WMXr0aDz33HPo0qWLw3f2XGHChAkYOHAg6+MyGAwGg1EA2LNnD7Zs2eJy/MjISCxevFgN8EKY0SNRbSmi26LaEMUoDFzeTo0LMYYiw5QJEzUBlGrli3RiFYQSnU0ry2uIx8GBgwBQAoEAnE4hSxTXloWXZHvZkbi2KrqhEVh0UTyRgoqL49jB/jXU/rItrqkVj6HSuZKFyLX76fdVRWLUxCgMvB/8nxFRbZkxY8YgqnhhDB30NrIy7Y+fegKlFGdPn8WQAUMx8t1RaP1qa8z4eIb0ToFzcW01HVm8U+23OVrcyC1x7aeor8VgWLJ27VqX4vXr1y+PS8J4JnGqd2otHufqYhra90O0otqyn86WzxMAQiu00/tVQWE0AC1rFZx5VdXLhKJc0QDE388ELNpCEAJCCSgRRdZAzQDhQamg6q2Clyw7sfULrdgB6Ve2I+O6/v1WSinmzZ2HDVs3SG2vvAdEW1BS5CMWtp8+DdEyhbZNptB9dyrG5ooIG8MtwsLCULFiRVy5csXrtPz8/NCjRw8sWbLksYpVv/322w7f25UxGo1YvXp1PpSIURBwSVwbsD/sphnbMRqN2LRxE44cOYJu3bpZCXy6ygWTCc3u3sHbIaGYGBaGRwCW2phfFkI4jAoN0xVLPpJ7Nt4ZL1myJDhOXBSLIwRbNm/FkLeG4FG27Xc7h4WGYnhIqG5YyvJM2RzaknwhVLNdG4fY2FsW49Ysg6uEycvnyqLbHBF/81IaWpFXsxzPbMaNX7ci/rdfcfuF2ijRrz969OiRb3Og09LS8NNPP2H1mtUo2ag42g16VVwWmKhC04DsR9EKanOgVFziQh5fJET3xHy3AAAgAElEQVQUvKaAKogNSSybABw4gBN9M6KoNg+O48CBgONkkWweBKKwNqd8Emmb+JtX0oYq7i0dDwEBx6kS3KqQtvaXiNWjIvtcNPHl44Isqp2ZiYeD30HOoYNKjjIhb7yOiDkfA/I7xs6GwH3IyZMnlffTH2U9wpTO07Dsz/8hJMz1sUQqidhTgYJyEO0tzqCzm6ggABwPVWBbOkRCdGkofgsbx+8r+4iJaz+N6L2j4jfH7Z7i59a+x6Kp8Kns25VsfSpo/OKKP5yIzjqNb9XA+V5fKCcnBz169MC5c+d04a1bt8by5csLzP1MKcXUqVOtwuvUqYOuXbt6nG4hY7hqyxCxPhE4AggCwMn1vACBivW9uACAACoL/0u/ibLwp3htRSFucSELMVRdup5A3ibfElRpDSzfkdG3D9S6RrJlXMCiL2jZH2T1FIPBYDAYDAbjKYZQXy51mYfcu3fP6cTqv/76C02aNMmnEvmWgwcPYt68edi+fbvHq48GBwdjyJAhmDRpksuT0A8dOoQXX3zRo/zc5bPPPsPYsWPd2ufChQv49NNP8eOPPzoVKLBHUFAQ+vfvj4kTJ9qcMOIJzZs3x59//mlz2wsvvIB//vnH4f7nz5/H+vXrER0djTNnziA1NVXZVrJkSRw7dgwlS5Z0q0yPHj3CV199hcWLF+Pff/91a18tVatWxcSJEzFgwACvRb61pKenY/Xq1Vi2bBkuX77scTo8z6Np06bo2rUr+vTp4/Z5KghcvXoVK1aswLp16zwe1ImKikK3bt3w+uuvWwmResLNmzexYMECfP3117r70V06dOiA6dOno2HDhh6nsWvXLrRv397u9s2bN1s5t3JycrBy5Up8+umndl+4sEfx4sUxa9YsDB482KcOoJSUFCxfvhwrVqxAfHy8x+n4+fmhefPm6N69O1577TW3hIk/+eQTh6sAXrt2za4Y+siRI11ePdpb7ty5Y7PdOnPmDGJiYnDo0CHExsY6FQx0h1KlSmHIkCEYOXKk1y8T3L17FyVKlLC7ffr06ZgxY4bd7WazGdHR0di8eTMOHjyIS5cuKS8Y+Pn5oUOHDjZfbl+xYgWGDRtmN92TJ0+idu3arh+IA27fvo0FCxbgyy+/9LiOMBgM6N69OyZPnuyzcllCKcWuXbvw+eef4/fff/dqRffKlSujc+fO6N27Nxo0aOBV/VC8eHGni6W0atUK0dHRHudREDh58iRmzZqFLVu2eHTuK1WqhDFjxmDw4MEICgpCjx49sGnTJptx33nnHaxYscKldCtXrmz3JSRn511eEOSXX37B3r17cfbsWWUglxCC0qVL49KlS1aCrX369MHPP/9sM81ChQohOTnZpbK7Su3atXHqlO0J6I0aNcLhw4edppGcnOxQaHXKlCn4+OOPdWHZ2dlYuXIl5s+f73b7y/M83nrrLcyePdtjEWNnJCQk4PPPP8eKFSucLtJkD47j0LFjR0yaNKlA9zXfffddrFy5Ml/ystVur1mzBkOHDrW7j7M2KSUlBZs2bcL27dtx9OhR3UJKISEhmDt3LkaOHKmEZWRkICYmBgcOHMBff/2FEydOeNxftIQQglatWmHMmDH4v//7P7fq/3/++Qd16tTxSTmcYc++SExMxO+//44DBw4gNjYWp0+fdigk7A5GoxGdO3fG+PHj0bhxY6/T69q1K7Zu3WpzW6lSpXDz5k1dWHZ2NhYsWIBPP/3ULXHCUqVKYe7cuejXr59L1/PkyZMYN24c9u/f73IegNimrFixApUrV3ZrP3f4+++/MW/ePGzatMmhSJgjAgIC8Oabb2Lq1KkoW7asx2WZOnUqZs+ebXf7gwcPrOzshIQEfPrpp1i2bJnTRd0sef755/H555/j5Zdfdnmf0qVLu90+eUK9evVw/Phxt/ZJT0/HsmXLsGTJEqt73R1eeeUVTJw4Ea+++uoT/UKDyWRCnTp1rF7C0WIwGHDq1Cn85z//cZhWUlISqlWrZnehLQBYsmSJrl150rh48SJmz56NH3/80aWX0y0pVaoURo4ciWHDhqFQoUIYMWIEli1bZjNuly5dXJ5s3bJlS7t1Z40aNXD27FmH+1+4cEHxl54+fRopKSnKthIlSuDw4cNW9dbYsWP1k7styMrKcnlBHlfo2LEjtm/fbnNbuXLl7ApdWxIQEGDXdhkwYAC++eYbXVhubi6+/fZbzJ0716MJFj179sS8efN85hu3JC0tDUuXLsUXX3zhVb37yiuv4IMPPkCbNm2e6DrNkrt372LVqlX49ttvcfXqVY/SCA0NRadOndC3b1+0a9fOK7+92WzG+vXrsWDBAq9ET6tXr45x48ZhwIABPhH9dmZLr169GkOGDNGFmc1mrF27FrNnz3b72YiIiMDUqVMxevRol8+nszrHl9y4cQOlS5fWhX3zzTcYOHCg3X1iY2Md2umpqalKv+vIkSO4efOm4r8JCQnBrFmz3B7Du3//PhYtWoRVq1YhKSnJrX1leJ5H165dMWnSJNSvX9+jNCz54osvMGrUKLvbz5w5g5o1a/okLwA4cOAA5s2bhx07dnjsjwwJCcHQoUMxadKkfF2c0Bsc+aP27t2Lli1b5m+BfEhubi78/f0dLsyWkpJS4BYCbt26NWJiYuxu37RpE7p165bn5XA2NrVz5060a9cuT/LOzc1FmTJl7I6/Fi9eHHFxcW4vwFWQePjwIYoUKWJzG8/zHvsLGAwGg8HwFWfOnMHzzz/vNF7lQVfB+3uy2IUjm9vWNo0Cn1bgze6+rmzXi79pt1Eq6OJRzffY+eUQFeZ4kmNISIiV/7xXr15Yv369w/1ssWjRIowfP94qPCcnx+7iVQBwJzEDDUZthDjFXpwOLk5QFyeLA5z4nfAAeGlyIA8QAwjhQcBLccS4Ked+QOKRRbo8OnTpgK9/+Eqa4M6JE9g1/0AIOCLKAiiT4AHIs+Q5wikT/+RYykRyadKg7F+ymlwO2Jws7u6EaEKI2/sUdFJTU9G+fXv89ddfXqXTtm1b7Nq1y0elYjAYDAaD4SmFCxdGYmKiS3FLly6NI0eOiO9Cu2Li5IWoNjRiI7IlrRXVluw8RZBZSY7CyPmLNmIe88j8CPcyVN+jaF7KFqnGppTsWZ1UkiS2JH4nUnmJFCYLP4mx5W1yHnLqIIqFrJwDIotmEDVtUNhdmEYpI7X4rUEWb1H30e2ijwfNRm2fS9f/orDVFVP2pxqZbSqKI1FQ8ByPQINnC90/DVxPjcemLZuw5vMvcf7UeUVcJy8oUaIEBg4diMlTJql3s1bsy6J/RTT3J6QQ8TfR9ccssbzfHoe49tPWj2M8WXTq1Anbtm1zGs9kMvl0Pifj2cGhsJuL9puloKOztHWi2pq2XeuWPXfuHOq+UFe3H2cIROXBlzW5iL7VF2sE4MvRBeudiY9++H/4avd1WZlR+pP9pLL/lJN8p7y4nXAAIYqvlCj+UgJqfoTrGzojN+2GLp/AoEDcuH8DRj8/aO1LQuQ87duGMnZtQwfv4tlqG71tL5+md/98wfTp0/HRRx95vH9wcDCGDRuG2bNn++Q9PW94+PAhihUr5vB9Gpnx48djwYIF+VAqRkHDpffnHFUTmt0FQcB/p/wXCxcs9GpeVBGeRw0/P+yzsbjoxLAwvB0SqhE6VemT8AB/5+To4q9YvQJvDHgDoBTLlizHpAmTbB6zAcDMQuHoFhRs1Y5qRx2JxW8ljkZFWxbYtoQqf1TzXY1r1oSDAGYKCESML1BRWJuCQgAgyJ9SuPbPDIp/TSZ8lCi+L9epUyd07doVr776qs/fn0tMTMTOnTuxefNm7Ny5E5mZmcq2eq3roO+k3ggtHApVlBq6do9QedxQ8s1IK0PJ449yy0mIOgbKUYBwYjtNQBAeWAj+fAB4woHjeHDgwHO8RjzbIH3yajg4cJwYRgiRhLcJCBG3y/4eWdCbI3J5INkQQO6Zc3jYqafV41F87274Va6k2gAS2rFQIS0NCf0HIef4MX0cAKHvvoNCUyar58FHuNreL1iwABMmTNCFFS9XDDN+/BChYaHgOB484WAgBvF8Ew5+nB8MnAE84cVPzgAD4cETHhxvAE8JOJ4HBx68dN45acyZAwdCOPDKNZWuBUdAKKfYV5wkwk4g3Tecen45jhMXpNOMRcv3h/zQ2h2L1jysLi8cLccHyRcfJ8NxW6VdaEANsx9PiSC7XZX+kLrgoLZ/JO+r941qhbgFTb0uCsqDUAhSeuEB9jUAPIFSisGDB+Prr7/WhdeoUQN//vknChUqpITZmktarVo1XLhwwadlssfGjRvRs2dPq/Bff/0VnTp18irt6Lg9SM1Jlep3qY5X6nmxnuKlekn51ISJdRAvtR2cUj/JdZC6SIM0LiAv8ACpTdK8EyMvIqH3wap1kG4swk67oAujVlGd9hPt8TS+J8NgMBgMBoPBeLqYubI9npietSuOVG/EYB8XcXFx6NSpE1566SVs27bNKwHIjIwMLF68GFWrVsXKlSu9Sutxk56ejjFjxqBmzZr45ptvvBJJy8zMxIoVK1CtWjX897//RbYNx3d+sW/fPrzyyiuoUaMGZs6ciT///NPqvr19+zZyLBztzti6dSuqVauG4cOHeyWqDYjiPEOGDEH9+vVx+vRpr9ICxGf3+++/R+XKlfHee+95JaoNiGIZBw8exPjx41GmTBl07drVrsh5QePWrVt46623UKVKFcyfP99jUW1AHIRcvXo1Xn75ZVStWhULFy7UCQ65SnZ2NqZNm4bKlStj8eLFXtejO3bsQKNGjTBkyBCk2Vi9NS+Ijo5GzZo1MXr0aI/Ee+7evYuhQ4eiU6dOHp1DSyilWL16NSpWrIjJkyd7JaoNiC9F7d27F6NGjUKpUqXw2muvuS3a9qTSrVs3jBs3Dhs3bvSpqDYgPo8zZ85ExYoV8dlnn/lMcNIdTCYTli9fjkqVKqFdu3ZYuXIlzp8/rxNGM5lMXgnt+aKMc+bMQeXKlfHZZ595VUfk5uZi/fr1qFOnDgYOHOjyC/uucvbsWbz00kvo0KED9uzZ47UddPnyZSxatAiNGjXC888/jzVr1rjdPj8rpKSk4O2330bdunWxefNmj8/9lStXMHr0aFSqVAmrVq3CoUOHfFxS16GUYseOHWjSpAnq1auHTz75BEeOHNFNYqaU4saNG0+0ze0NW7duRfXq1TF27FiP2l+z2Ywvv/wSNWrUwM6dO31aNkEQsHTpUlSqVAkff/yxx6Laclq//vormjZtil69euHOnTs+LCnj7t27GDNmDEqWLIlBgwZh48aNOlFtQOwbWl7D33//HV26dMHChQsRGxvrM1FtQHy2o6Oj0alTJzRv3typCGhBY9WqVejTpw+WLVuGkydP+tTGycnJwYYNG9CkSRN07949X22Uv//+G3Xr1sW0adPcEtUGRLuvf//+eP311x3eKyaTCVOnTkX9+vXdFtUGgJiYGNStWxe7d+92e19n3Lt3D6+//jrq16+P9evXeyWSlZ2djdWrV6NatWqYP3++Sy+2eosgCIro+Pz5890W1QaA06dP45VXXsHkyZPzpcx5BaUUP/74I6pUqYIPPvjA6+fojz/+QLt27fDqq6967W95nPj5+WH58uUO4+Tm5mLEiBFOba/Jkyc7FNVu1KiRwwWKCjJZWVmYMGECatSogbVr13okqg2I9eLkyZNRvnx5LFiwwKM6z5ccOHAArVu3RvXq1TF9+nQcPHjQyj9z586dZ7Y/tnfvXrzwwgsYMmSIR6LaALBhwwbUrFkT69at82nZZL9vlSpVMHnyZK8XM/jjjz/Qtm1btG3b1uNjLUgkJSVh3LhxKF++PKZPn+6xqDYgipf/8MMP6PT/2Tvr+KjNBo7/krteS0uhxbXIcFZkUIoOl+HuMCg+3BmMFTpci2342PBC8UKxjaJDxlscihWtoC2lfnnePyKXs1zuejWWL59yd8mTJ88lueTR79OuHTw8PODr62txAi9TXLlyBTVr1kTv3r3TJNUGgHv37mHo0KHw9PTEX3/9laa4bOHy5cuoWbMmfHx8bLpePnz4gIkTJ6JJkyY2HcvsRHR0NCZOnIgiRYpg4MCB2Lt3r1F9hqlylxRarRZLly7FV199hYULF9os1ebjCgwMhJeXF/r27Sv5HM9qhIeHo23btmjYsGGaJk4G2HOwfPlylC1bFhs2bPjP1jdlFcLCwiTLHeXLl89yUm1CCO7evSsZxl7y+qzMqVOnJNtfhw4dmq2l2goKCgoKCtmBihUrIkeOHBbDJb0xPUmL3RFJ3dIQicxQxMR+2OGOKpogj6u0VBuAyXzmv//+a1MZwVQ5r3DhwpJSbQAo4ObMDcwjYIfRc0PuxRJxwn8W55vFy4hw7Jkk4/5j2tRU0UBTAkJEA/v5pSIJnxjx4FOTGEqzlTF9ssmVKxcuXLiATZs2pUnQcvz4cRQqVAizZ89OU1u9goKCgoKCgu3cvn1bdh9dmqYRHh6etaXa3H71hCNsxpATFWXMsDhHlSOc1E7QEi0YwoAhBAzDgOE+a4mWzUETBgzDQMswYAQRCgOGy18TQsAQNt/M8IoUossX89uwx4E/JsRYLA6xdFx33EAbjL8zkLYYfTaFQVHKMJQcqTbFJdBQGqO3vbgsQHTiGIqi4aS2XLb8kimeywOt236Hrcf+wMXHFzB0whDkL2R60sW0EhERgXl+8+Dz/SCdtocRC88NzhuH7tyKrj8KZsuwxjI56etPQeFLQ25fZ0WqrWB3ZObfLInjjLYV171SojgMpHGm6iMJYUQ71OXxGn6d9Z7/javkB4GWTbNQ/8n9EX45ryPVQlc/CuEzARsGIKBVjijcYqXRfhLiE/Ap7hMYwiv0IOQdAYjE3hBkanr5Y5jJGwJm84YKGcPEiRNtktYVLFgQK1euRGxsLBYvXpzpUm0A6NOnj6x+/C4uLli0aFEGpEghKyLrejdsFNKLQPeWpmksmL8A4eHhsib2NccbrdakVLuISoXvXXKa3DcFINLEeKyixYqCAvDxw0fMmDbDZPnHhaKxLk8+dHJ2MZkeQxWm4RFjJczchApckxg3ra3w2KX0tudkwNAvx7OyTlE4ip8eggJN8eH5aXW5V5Gwk1+mBoVCNJtHjY2Nxfbt29GtWzfkzZsXf7Zsjsuzfsbj/fvw/v49MCny+/unJiXhzZ3buLtnN/6a8SO2NmuMmeW/wvB+/RAYGKgn1QaAf0/9D75d/HDl6DWd7JpWCUJTFSc1pWlWZsqKrFXCMl6MTYslzLwAlZtgWEXT0DIMty3N7YcWCVNVuu0okW6ZorjpikX/uDDssdeJu8XaU71PJpo/KdFWJn8y3MJPK1dzUm19ck+ZnC5SbWs4ceKE0bLIZ1GYN3AhPr77KORn+H8URel91oMXxIpEsWyzNS8mhnChE649m/Ngs1k3UwcZMLlMdh2GBEo/4OyHLecZgL5U2/DVjFTb6LIzV6cmWk7T9q8Hnzt3rpFUu1ChQggKCtKTamc2Wq0WM2fONFpes2ZNtG3bNs3xu2pcQbjyHTsBBVufr6vj19VdE4Yt4+nq9LkyIH92+TIdES0X7lm69gBxbbm4XKxXDhQjumgk21jEE2BJlAWVe5SCgoKCgoKCgsKXSrYRa7u4mK48FBMWFpYBKbEfO3fuhKenp6zZpq3h06dPGD58OPr27WtXwVhGERoaimrVqmHlypV2lYClpKRg/vz58PLywsOHD+0Wrxxev36Nrl27onHjxvj777/tFm98fDx8fHzQsWPHNMt7Dblx4wa8vb2xe/dum+OIj49Hnz590Ldv33SRUzAMg4MHD6J+/fpZWjRMCMGmTZtQoUIF/PHHH3aXgD1+/BiTJk2Ch4cHQkNDZW93//59eHl5Yc6cOXa/V2zatAm1atVKkzDGEvHx8RgxYgSaN29ul990UFAQmjRpgo8fP9ocR2xsLDp27IihQ4faXRoMsCKxPXv2ZMp97Evl06dPmDBhApo3b453795l2H7PnDmDKlWq4IcffrD7/dtePH/+HPXr18eMGTOQkJBg17i3bNkCT09Pu02MsGnTJtSsWTPdRMy3b9/GkCFD8PPPP6dL/NmZ0NBQfPPNN9iwYYPd4oyMjMSwYcMQHR1ttzit4fHjx/juu+/Qpk0bXL58OVPSkJV5//49evTogY4dOyI8PDzN8b179w5t2rTB+vXr0544AG/evEGrVq0watQou0yYIWbv3r3w9PREcHCwXeP9L6LVagVh2MqVK406u2QVLl68iJo1axo1DisA+/fvR5UqVdJFIm3I+vXrUadOHdy7dy9N8ezatQu9evUyWR6Ljo5G06ZNMXfu3DSV1z59+oR27drZVS557NgxVK5cGTt37rRbnAAr2J4yZQrat29vtazcGl6+fIlmzZphxIgRaSpr8SxYsACDBg3KlnLtuLg49O7dG717907TRFumOHXqFKpWrYrt27fbNd6MpEGDBhg4cKBkmDNnzmDHjh1m11+6dAnr1q0zu16tVmPDhg1QqSwLbLIajx8/Ru3atbFkyZI0yfXFfPz4EZMnT8adO3fsEp+1REREoHv37mjYsCFOnz6dKWnIynz+/BnDhw9HkyZNLEoy5RAfH4/+/ftj1qxZdukA9enTJ/To0SNd6n1PnjyJqlWrSv7eszqHDx9GhQoV4O/vb/d614iICPj5+aFEiRKyJykihGD+/PmoW7euVfXHcggLC0PTpk0xZcoUu92fpEhJScH06dPt9l3OnTuHBg0afJGTKDEMg9WrV6Ns2bJYtmyZTZObmCIiIgKNGzfGpEmT7J6P3L59Ozw9PXHmzBm7xpse7NixA56enggKCrJrvLGxsRg6dCi+//77/+ykElkBU4M5xNijE7a9uXPnjuS9zNPTE8WLF8/AFGUOe/fulVzfv3//DEqJgoKCgoLCfxe1Wo2qVataDJeYUWLtNCGjDkUkf9HfRH8Ym3tOGrSMscrlypUzWvbkyROb6s/u379vtKxu3boWt1PRFHI7O4i+AT9ojx/0x0pjxOvZkcjiwX5i+6FxfUHe/PmELfm6KuHwmLAIEN4IY+YYmhp4alIaoyALHx8fREREoHnz5jYPzo2KisKsWbOQP39+FCtWTGljV1BQUFBQyGCWLVsmK5yrqyvi4+PlP/NlShkBO0u1YSwNBCFgCIEDnbFyOXenPCAMAUO00HJ/vFSbEAKGYeUbDCdXZPj3XHqFfxbk2jrpBszLtXWHQidQpEzkhQWDEITtxejFJXovS6otDsi9F59PcUjzUm3ue4mE4jnUOTJN+JRVoEChlNtXoCkaDk4OGD51GE7cCMaBi/vRpHXjdJlEcs+uPZg5/WfhejMn1za6/rg17GdiXgQEK8RUSlFO4QukVKlSssIp4xcU7IoN91PJZ7/hSu6eL1UXd/HiReN9MCkm6xPrV3KyPsHpjHeFPHByoMDWiWo5SSMv0SYQT04oCNUIX4cK6NersiG1JiYjdHZxhqurK/SFambygcR0PgsQ5Q15DCR/hlksk/lz5UFsV3LlyoXevXvLnjihZMmSOHToECIjIzF69Oh0ESjawuPHj3Hy5ElZYWfPnp1l0q2QOciWyZu73RhsXrRoUYSGhmLjxo1wcrLfs2JKrlxw4tMqeqEo9i4fZUasDVAIPnrcZJ/ZwioVduXLh3qOjoLomhYkyubE2Hw4/XW86Jo2CAeDz/w+iOF2FAWaiIXa+nHxn8VxsFJvSi/tNIA8Khoag/OampqKc5f/wd21v+HMiKEIbNQAmzyKYVs1T+xt2RRHenbD8cEDcWLEMBwfPhRHBw3AgR5dsat5Y2yoUglrShbDtiYNcXzUDwjduB5vbt1EaZrGSPdcyGtmvMfnmHhsmvE7hnwzHA+uPmAF4IIwm9YTYuuk2ZRIqK0SRNo0rYaKC09RNNQqCjRopDKpnKhbpYuPF2nz7zlxNiUIurmjRXFKcpHIWjj/wiQZhmptfr0ZeTbAnVvd8ac4sbTwW0vhr0VdGJVrTiRdvoy3ffvjbZ9+eNu3L972Mfjr28+qP2JlP+S4uDicPXvW5LrnD57Dr88cvHkRLbpnsPke4ZqlKGEZV3kESxlcwk/yRtFsXlXYTrdenD8yzL9SonuCfj0ZZV0eyTAPppCNMX6m2ZRfNsqHQ1c/ylYAC9edrrpNl/cnYCeZtCfbtm0zklU7Ozvj8OHDKFGihF33lVZ27Nhhcmyxn5+fTZPYGJJT46or1XF1ouL6fFa0zU20yUu1+X9Edz/h6/5Ftf66WnG+HGdYZgN/mxJX5IvKguLgRP8uKFwtJsqAep/lLFNQUFBQUFBQUFD4Qsg2NdM5c+ZEjhzSM87aU1icnhBCMHPmTPTu3Ttd5UU7duxAx44ds5VcOzg4GPXq1cPjx4/TbR+3b9+Gt7e3yUbZ9GDPnj2oXLkyAgMD7Rrvmzdv0KhRo3SVvCUmJqJXr17YsmWL1dt++vQJLVq0sLv8yxwZIe2wheTkZPj4+GDw4MHp+nsHWOHC27dvZYX966+/4O3tjdu3b6dbeu7fv4/69evj0aNHdo+bF0qtXbvWrvFev34dPXr0sEnq/+7dOzRq1AiHDh2ya5rMYc+JBxTYPESjRo3SRYguJjExEePHj0fjxo1NDmLMKoSGhqJWrVq4cuVKuu3j9evXaNy4MQICAtIUz5w5czB48OAMye9k1WdNZvHXX3+hfv366TqJQkZCCMHGjRszTBSbHbl27RqqV6+e5t+tIYQQDBs2LM3iPD5/ILezli3wInApaaeCNOHh4WjYsCEmTJiQ7vlje5CUlAQfHx+sWrUqs5OS5fjw4QPatm2Lw4cPp0v8DMNgwoQJGDZsGFJSUuwS5/79+7FkyRK9ZQ8fPkTt2rVx7tw5u+wjJSUF3bp1w6tXr9Ic14oVK9CmTZt0nQAmKCgILVq0SJff4+nTp1GtWjW719dt2SqQswsAACAASURBVLIFfn5+do0zvYmKisK3336LXbt2pds+4uPj0bdvX7tJczODRYsWIU+ePJJhJk6caHLyjNTUVAwfPlxy2ylTpsDT0zNNacwMQkNDUadOHdy8eTOzk2I39u3bh8qVK2PPnj2ZnZQsSVhYGGrVqpUuec7Zs2cbPQutJTIyEg0aNEjX8/f582f06dMHs2fPzlb3NEIIfvrpJ7Rv3z7dJ4tKSkqSld9ISUlB//79MX369HStT1y8eDE6depk98nZxLx+/RqNGjXC/Pnz7TrJxsOHD9GuXTskJibaLc7M5sWLF2jSpAlGjx6N2NhYu8V779491KpVy255Z1NERUWhefPm2Lp1a7rtIy3wv/M+ffqka5l269at6Ny5syLXzgQYhsGmTZskwwwePDiDUiMfSxMfDhkyJINSknkwDCM5oXm1atXw1VdfZWCKFBQUFBQU/rvUqFHDYpjEN/ad+Cltxi1i8GrFPvRMf+bjyZNT3mR/TZo0Mbl8+PDhVvVnSU1NRUhIiNHybt26ydo+j6sjxLIXANyATf0heuAEgSyisPx6bhChIRQoYfAguPeEF+kIEh5+Pb97/UHP4r0o2J88efLgxIkTSEhIwObNm9GwYUO4uLjYFNerV6/w3XffoW3bttly4lQFBQUFBYXsiNzJ63/77TdoNBp5EgWJjFdmSbXVtNou0gxrcKAd4KJxYUUaDCvN1jLsey20YMBAS3i5BivbIIRdxgu3GU4gbUmuzVgr16YhHDjx8QTAngZRVsyU3NhIqk2MT7s5saaRTJkQo3Oot72BNEY4JgAc1U6gqWwz1DFdcaAdUCp3aWihhZbRQssw8PiqOJb+vgSXwy9hwdr5KFe5nF1/B/5L/TF5whQT1xv0ri9Frq2gYD0dOnSQFW7OnDnpnBIFBRZTE2pIhREHNCnSFu7/unAxMTEYP2a8Ubxql4L62xGggBuN0oUcrPwW6Y9GTaN6mdzcFxNPOiiqPyXs5CpsHkfLLifsn2gqEUEGmfzOOL9eqXIl0DStk0Ea1I3qJiMRCSKJ4TkyqE+FmecxMfyoPHTTm23btiEhIQErVqxAmTJlTObfatasiStXruDp06do165dJqRSml69esnqy5k3b15MnDgxA1KkkNWhKEpeWUXnjDSIAEYPKB8fH7x9+xbftf4uzelzpijUdXQy3hX35gNhYGokcdGiRUFTNK5du2Yy3oC8+VFWrXueGUqrDSXafOnX8DMPw5fNKd2hEv+J4eXNFACK8J8pPYG2SvijQFO6tPH7VXHvaYoNx6ufVQAK0sbtnc9StHpxUIRBQmQE3ofewKu//8KTw4fwaN9ePNofiKdHDuPVmb/x9uZNJEZFgWIYIW3iv4JqGmPcc6K41IQEBFg8eBlmd5+Df4IuA1qAplRQ8eJrWsWKsaETZPN//GchLKWCimK/JUXT0BK2AoWPh4ZKT9bNirP1Rd4UaNA0xYm+wS0TlNmCcJvmfhc6ybb4t6I/xZhwvZj5GfG/L1O/MwoA8ykOiSFnkRhyFkkhZ5F45qzwWfg7E2LVH7GyH/rRo0clx/1HvYzGz31n49m9Z1w9ka6OQZDa8jJtip/ERAfRmwxa/wDweSpCAIq72PnfhZC3kiG/NqrD0K/wkkV2GguhwCL+VVnMK5u6GRvEYTKcybhE+Xl+z6L4aEpevxM5nDlzBj4+PnrLKIrCjh07ULNmTbvtxx6kpKRg1qxZRsvr1KmDVq1a2WUfzg7Ogjybv7cQbvJMIqrP100Nxb+K2gFEV4twT+NfBam/rtxsWGeuayvRv/fzYcUTAxhh5jpUUFBQUFBQUFBQ+C+SbXqbUBSFcuXKSYYJCgpCZGRkBqXINgghmDhxotWN3DRNQ6PRWN3hJTg4GEOHDs0WFS4nTpxAhw4dEB8fn+77+vDhA1q2bJmuwtDk5GSMHDkS3bt3x8ePH+0ad3R0NBo2bIirV69atZ2DgwMcHKxrYCaEYNCgQThx4oTsbVJTU9G1a1dcuHDBqn19aSQnJ6NLly42icnTk+PHj6N169ZWCzU0Gg1UZmb5NEdERARatmxpV1nxuXPnUKtWLdy6dctucYo5ceIE/P39rdomKSkJ7dq1w//+9790SZNCxnD79m306dMn3QZxhYeHo169elZfXxnNrVu30KRJE0RFRaX7vlJSUtCrVy+bZVxr1641mg1TIWO4ePEi2rZti89WzjKcVeGlbUOGDMmQvGh25PTp02jQoAGeP3+ebvvw8fFBaKhtg+ifPXuGhg0bZojonWEYDB8+HOvXr0/3fX1pHDlyBNWrV8+W5YSxY8emq7Q9u5KamoqePXvafcIQrVaLAQMGYPny5XaNFwB8fX3x7NkzAMCdO3dQv359PH361K77eP/+PcaMGZOmOBYuXIhx48ZZVZ9D0zQcHR1B09ZV9126dAk9e/a0az547dq1aNmyZbpJwf38/DJswrS08u7dOzRt2jTDyouzZ8822WEkO5AvXz4sXrxYMkxUVJTJMsDKlSslxdNly5bNlmWH+/fvo2nTpnjz5k1mJ8UupKSkYMyYMejSpQs+fPiQ2cnJkty4cQPe3t64e/duuu1j6tSpNudr3r59i8aNG+PGjRt2TpVpZs2alW3uaYQQjBgxAnPnzs3spAhotVr069cP27Zty5D9HTlyBJ06dUoXEXBoaCi8vLzS7fn/77//ZsvnhCmCg4NRrVo1kwK1tBAWFoZGjRrh5cuXdo3XFKmpqfj++++xffv2dN+XNRBCMGHCBKt/57a28QYFBWHEiBHZoo33S2L9+vWSk9L26NEDFSpUyMAUWebOnTv47bffzK4vUqQIBg0alIEpyhzu3Lkj2a7RsmXLDEyNgoKCgoLCf5vMEWubQn/EovV5a1N5eANRjCS6Ye25nOXV2w8YMMBk377Hjx+jadOmePHihax4Dh48aNRXy8PDA506dZK1vVtOBz3pizAsUJDHEFYMA4CXyQCCQg36o/aM2x4oWmxK5Ec0A6KTJYQV3olWCYMGDVdaGI1qy0Dn/zoajQYDBw7EmTNnEBcXhzt37tgcV1BQELy9vZVJ7RUUFBQUFDIAuf0/xo8fj8NHDuPatWt49eqV+ee0RN4ps6TaAKCmJQRL6Yi7Ux5oCQMt0YLh/8DJtRkGDNFy6xkwjFaQa+vk0QScepuTBNlBri2WWJqSawvrdN9DT4wsiksvd20mvPj0mpJqi4tTpqXaxOD8s/+raTUc6Kwn1MxMcjnmRgHngtx1xQq2GcKA0AStOrXEnr8CcPbuGRT1KGq3fW5ctxFaRlQmFK436F1filxbQcE6WrduDWdnZ4vhTp8+nQGpUfhPYEUeTsYm0D3KdfkP/kXIP4iq/FK1qejXp5/J8Tk5S7QCDJ4lXmUdpfaeqXiXzwPCy7N5ubZItK2rLyWiPw4hU8WFJQxSPhr3W79z6w70c0760jZD4avhe3H+Wyw3F4czPHdSKLJt+6NWqzFmzBg8fPgQkZGRGDZsGPLkyYNKlSrh2rVruHr1Kry8vDI7mSa5fPmybJfBypUr0zk1CtkN2X3mzN12DDZ3dnZG0JEg/P3338iXL5/N6YonBHUjI7Em7pOwC/EzLYGYrltxdXUFAHxT/RujdTlpGvmscDCI92t46wa/jIJeeZ4y+OOF2RTFyq1BOLk2ZfCMNtgf+6oTarPvdSpoWoiTFWzToFBAbfzdXqemCkJsFaumFsTclPgz9OXhFGC0XLwsF01jnHtOtHLJAZXEJfT8wXOs+3EDJracgqObg5EQl8QKszkJtopmxdk0peLe04JsW8VLtWn+VSUsT9WmcFJtGjRNQwUVaFrFibPZZfzRogVxNvePYgXaoNj3FK07rqxkG+JPuge36HsK547iq1l0KymK0v+9GLWX6pOZbtWAgACLYWLexMC3/2zc//e+IB0nejZhfpJm7qPQtkyEa18/5wSj+4kg7OYPnXgCEnN9CczViZn4LAelH3DWx+b8r8E1RAyuL1N13Ua/S6M6NGIcH4jdJiO8d+8eOnXqhJSUFL3ly5cvlz0pWEayefNmk94APz8/u0046Kx2ZuvkuTpRhn8lvORfPGEmw9XfMyCMrgzH32x0dd/65US9vi5655jdnr+fscv464EyeyM3upYo4+tQQUFBQUFBQUFB4b9I5vQkshEvLy9JYUNycjKmTZuW5SS2YhYuXChLDOXl5YWePXuiXr16KFeuHNzc3EBRFBiGwbt373D//n2cPXsWO3futNhZ/c8//8S3336bpQfM3rx5E507d5YlXHB1dUXLli1Ru3ZtlC5dGrlz5wYhBB8+fMDDhw9x4cIFnDp1SnIGOwCIi4tD27Ztce3aNXh4eNjrqwAA3rx5g86dO+P8+fN2jRcA4uPj0bZtW9y7ZzwzsRiNRoPOnTujXbt2qFGjBkqUKAEnJ3b2zOTkZLx8+RI3btzA8ePHsXPnTknJMsMw6N27N27evIkiRYpYTOPChQtlibg1Gg0aNWqEOnXq4KuvvoK7uztUKhU+f/6MiIgIhIWF4d9//8XVq1ez3YAKQgiGDBmCI0eOyN6mePHi8Pb2RqlSpeDq6orU1FRER0fj3r17uHr1ql1En//++y86d+5s8fdRuHBh9O3bF02bNsXXX3+NQoUKCVLtT58+4cmTJ7hy5Qr27duH48ePS1auPHnyBAMHDsSBAwfsUjm1bNky2WFdXFxA0zQ+f/5slSRu1qxZ6N+/P/Lnzy8r/E8//YRLly5ZDOfk5IQmTZoI9y83NzfQNI24uDi8fv0aDx48wLVr13D9+nVorZy587+Kg4MDypQpg5IlS6JAgQJwdnYGRVFISEjAhw8f8Pr1azx8+FC2sCs4OBhbtmwxmmUxrYSEhKBLly7pJha0FxEREfjuu+9kHS+NRoOmTZuifv36KFu2LPLkyQOKohAbG4snT57g8uXLCA4OtijxZxgGffv2RfHixVG7dm3Zab1586ZsYWWVKlXQuHFjVKpUCQULFoRGo0FycjLevn2Lp0+fIjQ0FBcvXlTEbjJ59uwZ2rdvj4SEBFnhXVxc4OXlhTJlysDd3R0A+yyJiIjAgwcP8ODBg0ytpH/+/Dnat2+fYWK47Mo///wjO6yjoyMcHR2RkJBg1LgmRVJSEvr164d///0XGo1G9nYxMTFo1aoVXr16ZTGsWq1Go0aN0KBBA5QvXx558+aFSqXCp0+fEB4ejqtXr+LYsWOy7tcjRoyAh4eH3Wa1/ZIhhGDevHn46aefMvT3ni9fPpQtWxZFixaFu7s7NBoNUlNTERcXhzdv3uDZs2d4/PixrLIGP+HQ/fv3ZXVsz+oULVoUpUuXRpEiReDm5ga1Wo2UlBTExsYiOjoaT58+RXh4uKzzFR8fj0GDBuH8+fN2a4yOjIzE1q1bLYZzcHBAjhw58PnzZ9n558TERMybNw8TJkxAkyZNEB0dbXGbnDlzghBi1YQS+/btw5UrV1CrVi3Z2/Bs2bIF06ZNsxiuSpUq6NWrFxo0aIAKFSoI+TFCCN6/f48HDx7gwoUL2LVrF65fvy4ZV1BQEBYvXoypU6danV5TWCOmdHV1BcMwVh1fQgjGjh2LK1eu2O26Sw+Sk5PRoUMHWaIJiqJQt25dNGrUCJUqVUL+/PmhVqvx+fNnvHjxAteuXUNwcDBev35tMS4/Pz+UKlUKAwYMsMO3yFgGDBiA33//XbJObc2aNRgwYAC++YbtkPrixQv8/PPPkvGuW7dOqBfLLrx//x5t2rSRPVmZo6MjatSoIeRx+PqGyMhIPHz4EHfv3s3Uuoa3b9+iS5cuOHv2bKalITtgzUQzGo0GOXLkQGJiosW6PjGEEAwYMAB3795F7ty5ZW+XmJiIdu3ayZpQg6Io1KtXD40aNULFihVN3tOOHTuGiIgIi3Fll3uar68v1q1bJzt8gQIFULt2bZQpU0Zo43jz5g3CwsJw9epVu0zWOXnyZOzevVtW2IoVK6J58+aoWrUqChcuDCcnJyQlJSEyMhI3btzAyZMnZT3Pjh8/jhEjRmDjxo12fUavWbNGdlhnZ2eoVCrEx8dbdd/z9/fH0KFDUbZsWVuSmOkQQoT8nL3LXW/fvkWrVq1k5Z0dHBzQpEkT1K9fH+XKlUPevHlBURQ+ffqEp0+fCnWGlq5x/l5VvHhxfPvtt/b6Kmli4cKFsiZN9Pb2Ro8ePVCvXj2ULVtWr4337du3Qhvvjh07LLb1bd68Gd9++y2+//57e30NBQnOnz+P8ePHm12fO3duLFmyJANTZJno6Gh07txZsg5u9erVX0RdhiXOnDkjub5hw4YZkxAFBQUFBQUFWWLtlNhwaJM+QuXoln4JsUvZSF4cBEQ0qN14G1eZYm0PDw9MnToVc+bMMVoXGhqKKlWqYOHChfDx8YFabbrrb3x8PKZPn260fP78+bLbYHO7aCAM/KN4EYzYwsfrXLiBegRsOGHwMTH404cf8MluT+kG+FHsfnQiHsK2e/Dh5GLDqbd6H/9RKlWqhHPnzqFBgwY2bX/t2jVUqFABN2/ezBbllLi4OEyePBnbt29HQkICCCFwcHBAy5YtsXjx4mxbj6SgoKCg8OVTvnx5XLlyxWK4N2/eoEN7nSiDpml07twZvrN8UblyZXahFUJG/elOKJNhhG0N5M+QkmoL2VGdVJumaLuJRKxFo9LAWe2MuJRPXB6SAkU4IRJvvOKdSBQNMAQUTbMqKcJw0iUaoBgwhGaFQNx3YsAKpHTeDAoMYVgREyhOAsQfMwqEIpxbQydRpCiDvDThXnmrlsimJX0OdR8IpXdizApj+DKBsYtIt14sQxJEJFw4J3X26teRUXi4euBDwjskapPAKaTAEPbcrprrj50bdtl18uPU1FRs/3M7+g3oB4Yw7G+Nu45AUaC4C00nY9e//viLRLgOuVfoVnFv9cthZstlpgxzCgrZlKZNm+Lw4cOSYRISEhAUFIQ2bdpkUKoU/utQeu90D3GjfJzBvdgoH2AwiceG9RtwPPi40f5Ujm7IW2MsdBP5sXurWcb6fEBCQgKuXr2K69evIywsDK9evRLGsDk7O6Nw4cIoX7486tWrB29vb2FsrLV4lcsDVopNCV+RoggIoSHuHkUIK9AkYDhRJnRCTIrmn5AAbZyOhIQExMfHw9nZhTs2FBuWl0kKdbFcGijCVafq6k91YjVKl4cTnRNK9HzWfREu7UJ+TSfBtVUuqNSzWqZAgQJYu3Yt1q5dm9lJkUX//v1lhfPw8EDv3r3TOTUK2RG+XGARg3uTLgLA8JbUsGFDREZGYuy4sfjt19+s8gfwpIJgWWwsdn7+jM1586Kc2kHYXbKJ5Do7O4MCW05v0NC4nSSOYfBKm4riKl0bnjga/l5t6quJvzINQGsYhgJocRWJaGMKAEO4MKDAgLB1C1w8rOCagOE2YURxUFy8jCh1Ki4OcOsZbh9F1Cr8a9Bd/b2WEeTc/HQTfBpUFN9SSHH7gGgf+q2OpuojVBSF1i5OqObkgJ2x8XiWYn7s34foD9i1bDcObzyMMUtGo2r9Kmw9DMVWo1AUzdU98XUyvAwbnAybE15TNECAJG0yXLm6JxWlAq/GVtEqsDU8FGia5qTabDgKNBcPGyst1BrxJ0sk0+ZjFNXpmHzsCuVs7lqgKL1ntZFkG/rXUmYSGxuLoKAgWWHjPyXAz+cXTF/7I2o0+Ib7XibqEihKd+2L4WW0FK17z68S1VPwQdg4id69id0X4fJtlJHLVnYdhgR69SMK2QTjB5BNeWSDaNhuJVw9KiMqT4EvInH3ZCKaeIcQVtqfRqKiotC6dWujfvyjR4/G2LFj0xy/vUlMTMQvv/xitLxBgwZo2rSp3fbjqHIEAwIKbBsEW97jSmLce0IRoa6UIQxoQoPQvEgbQji+/p7vUUOgK7FB+J+/yeiegkR0f2c/i+9P+ijVpQoKCgoKCgoKCgrmyVZi7VatWmHjxo2SYf744w9Uq1YN48aNy6BUySc4ONjkoAUx1apVw4oVK8wOEqdpGvnz50f+/PnRoEEDTJ8+HQcOHMCoUaMkxToTJkxAmzZtUKhQIb3lnp6e+Pvvv/WWvXnzBt27dzcbl4+PD/r16yf5PUxRpkwZk8vj4uLQpUsXiwKlggUL4ueff8aAAQMsdqr/8OED1qxZgwULFkjG++bNG/Ts2RPnzp2zuWHUVJze3t54+vSpXeIzZMSIERZndx0yZAj8/PyMzjePRqNB6dKlUbp0aXTq1AmLFi3C3LlzsWTJErONB+/evcPYsWOxZ88eyX2/ePHCZOWEmFy5cuHHH3/EsGHDBMGmFJ8+fcLx48exbds2HDlyJFsIh9esWYM///zTYji1Wo2BAwfihx9+QNWqVc1WiCYnJ+PcuXPYu3cvdu3aZZNY5d27d+jYsaOkoNvNzQ3z5s3DoEGDzA6mcnV1RdWqVVG1alUMGTIEd+/exciRIyUHrB86dAgBAQHo0aOH1em2hnLlyqF3795o1qwZqlatipw5cwIAtFotnj17hvPnz2Pjxo04d+6cZDxxcXFYuXKlxWsZYGflsyT7zpMnD2bOnAkfHx/kypXLYpwfP37E0aNHsW3bNhw/ftymRr20MnbsWHTt2lVv2e7duyUb7Hfu3Gn2viNFnjx5ZIctXLgwmjZtigYNGsDb2xuVKlWCg4OD5DaEEDx8+BB79uzBihUr8ObNG8nwvr6+6Nu3r1VSVymOHTuGefPmWSWXzQy0Wi169eplUUzr4uKCKVOmYNSoURbPXUJCAv744w/MmjULUVFRZsMlJyeje/fuuHnzJtzcLA+cJYRg9OjRFo9p7969MX36dF0Hfwm0Wi0uX76MgIAAbNu2LctL0DOL1NRU9OrVS9bx+fbbbzFx4kS0atVK8vcUGxuLkJAQ7N+/H4GBgRZl7PYkPDwc3t7eiIyMzLB9fol4enqia9euaNiwITw9PeHu7i40LEdGRuLSpUvYtWsXAgMDLT7Tbt++jRUrVmDy5Mmy9k0IweDBgy3K/RwdHTFu3DiMHz8eBQsWlAybnJyM3bt3Y+bMmXj27JnZcAzDoE+fPrh165asyWfSkwkTJqBnz556y3bs2IENGzaY3SYjnts8Y8aMSZdJh8TQNI1atWqhcePGqFOnDry8vGR9v4SEBISEhGD9+vXYv3+/ZNgXL15g3bp1ZiVbZcqUMSpfx8XFoV27dmbj7NWrF4YOHWoxnYaULFlSdlhHR0dBbFm7dm3UrFlTVjksJiYGx48fx+rVqy3mny9evIigoCC0bdtWdrpsxdvbGwMGDEDz5s1RqlQp0DQNhmHw8uVLhISEYNWqVRbLzH/++SeCg4PNigFz5MiB3r17o2vXrqhTp44gHU1MTMSdO3dw4MABrFy50uIza/ny5di5c6dV3+/q1asWr4ly5crB398frVq1MlmGpCgKefPmRd26dVG3bl1MmjQJJ0+exIgRI0zO0M3j6+uLLl26mK2/sRf16tVDjx490LBhQ1SoUEHIJyQlJSEsLAynT5/G6tWr8fjxY8l4rl27hhMnTqBly5Ym1+/Zs8dINDt69Gjcvn3bZPiSJUvi999/t/r7uLq6ml03depUXLhwQXJ7mqYxdOhQTJ061eJvW6vV4vDhw5gxYwbu3r0rGXbEiBGoVasWKlWqJBkuq0HTNH777TdUr17d7MQHDMNgxIgRuHTpEmiaxpgxYyTr/3x8fNC4ceP0SnK6wE/oIPWb5fnmm28wadIkdOjQQbLO9PPnz7hw4QIOHDiAgICADC3zvHv3DrVr17b4u1aQpkyZMujWrRsaN26MatWqIV++fEK+++3bt7h8+TL27t2LnTt3Whw0+/r1a8yaNUvWJKA8kydPtjjhDk3TGD58OKZMmYISJUpIhtVqtTh06BB++umnbH9PO3z4sKx6RADo1q0bxowZg7p164KmTQ/212q1uHLlCgIDA7F9+3abyqyBgYGyzm/Lli0xe/ZseHt7Wwx79epV+Pr64tixY5LhNm/ejIYNG8oeUJNWPDw80KdPH7Ro0QLVq1cX8m58HvGff/7B77//juDgYMl4UlNTsWjRIrPlqFGjRqFjx456y/bu3Ssp/d62bRuKFi1q5TeC7AkfxUyZMiVdyl2EEPTv399im1eOHDkwadIkjBkzBvny5ZMMm5iYiO3bt+Pnn3+WbNtMTU1Fz549cevWLeTNm9em9NsLOW281atXx4oVK8zKxWiaRoECBVCgQAF8++23mDFjBvbt24dRo0ZJ/s7HjRuH1q1b23RdKMhn586dGDx4MBITE82G+f3331GsWLEMTJU0N27cQJcuXSTzWCNHjkSnTp0yMFWZh6V8ipeXl+T69+/f4+HDh4iKihLaUjUaDdzd3VGsWDGUKFHCbu1GCgoKCgoKXzqVKlWCk5OTZN4KAJLe3IBzsYYZlCprsWYYGtF7MXgLgMBFI1/45+vri+vXr+Po0aNG6z5+/Ihhw4Zh6dKlmDFjBnr16qXXZ4ZhGAwePBhhYWF62/Xo0QO9evWSnQYXJwfwQ935oX6siYUdSkjxI45FgwIhhGEHFFLgRvcTE+3DYtkMF49eewdlIhwRiQBNxmMweNkwHJH4rGAV9evXR+vWrU1eo3J4/PgxSpcujbt379rU9myOmzdv4uLFi3jw4AGKFSuGESNGpEne3bNnT+zZs8eoj4NWq8XBgwdx8OBBVKhQAVevXhX6KGZl9u7dC39/fzx9+hTdunXDggULst2EpAoKCgoK8lm9ejV27Nhh9ZgLhmGwd+9enDhxAsHHg1Hbu7bZsHKEzHKl2kSOVBs6qTYBgQMt3Xc8vXF3ckdMUgwn5+H1Sqw2ic0zExBCsXIpigbFMKApgAENmpNZ8XJtgAaBSMoBY7k2CMPGA06uLZImmpMbG05Uo5enFnxCum05fRAMy0LCeQDEHiiTcnSYO4/cel4SqdtOd5U4qZ0UCaMZaIpGabevcPvtLRBCPS+jHwAAIABJREFUg6YIggOPY9G0xUiIT0iXfa7yX4W+3/cV5O6syJ4TTvFybVCCdN1Irs3Lt4n56w+A8fVr8FnAXmU45RJTyGR8fX0tirUBdtJnRaytkCYk7pt6okEzy81ua+b5z78Vx/Xn76bH1RZqthqqHHkN9kdQtZSjxf0DwMuXL7F3714cPnwY58+flz25RKFChTBs2DCMHz9e6Fskl2ql3dm8HCFcvgwAYfNyrEybrz+iuM8EBFr2eaY3eSGrOtXkLW9yPxPHTMKvG9YAoLk42Acn/yzloWhTYjW+ftTyw05Prm2Y/VOelQoGBAUFGbU5mGPz5s3pnBqF7Iwg7bdVsG2ibYemaaxauQrjxo5D27Zt8eDBA5vSFqHVonV0NEbkdMWkXLlAAKSYSKfGUSOUcUqUKIFixYvh5YuXemGuJifBI4fa7FPVlFybh4CtDxDqBQxWUpwkmr91a800Z4oPFR8PL7Pmpdo6GTYlyLX51PFybP49H2FhEx6WGEYn1uaDMlxMDJdwFcBJvyFMTMZAVC8Ew0eS/pcqplJjgnsuhMQn4ujnBCRKXEOfY+OxZPQyzNnhh9KVSrHlV7DCbEGeTSiAZqc9o0A4wTYN/giwDm4GDNHCgXYABYoTbBuKtClQlIrbngLNibn5OhaAEuLmZbh6/wtSbU7iTOmOIWV8GPRl2vyrwTVgwjedadx9cwdOro4W+wzwJCelYOHoxVi+fyk8ShcHaFqYUI6tw2K/r3D2+R8KwP4+wNdDMaBoWlcfBnZiMiEevt6CqxfjBeiE+wGyc0mbFmBLybVNSc5Noci1sz5WlZFM5aWF69EgnKnNif4HkUabm2BRf1sqjRNNxsfHo127dggPD9db3q5dO6vGFWUkv/32m0nviZ+fn11/S45qRwhnXJBoE1AUA4pQYCiaqw8FJ9nmXgkASlcLLn4FRM85otNr8zcdwr+H4b1BdGHphSXc9UUZPCgUzbaCgoKCgoKCgoKCGIrIqoHMGiQkJKBo0aL48OGDxbDjx4/H/Pnz4egor0EtvXn37h0qVapkVtoEsDK0BQsWWBSEmiIqKgqtWrVCaGio2TAjR47E6tWrLcb18uVLFC9e3Oz6X375BT/99JPVaTTH6NGjLaardevW2Lp1q9Ud6cPDw9G5c2f873//kwy3bNkys3I0U9SvX9+iGMkSBQoUQPHixeHi4gKAFQm8efMG4eHhePLkiUmZ0u7du42EeWLc3Nywa9cus1IpSwQFBaFLly5G4ikxly5dQu3a5jtJjh8/Hv7+/mbXV65cGUePHoWHh4dNaXz16hX8/f2xZs0aJCToOoFZSldGEhYWhqpVq1qs7K1Rowa2bt2KihUrWhX/58+fsXnzZsydO9dIVHvy5Ek0a9bM5HbdunXD3r17zcZbp04d7NmzxybRh1arxdixYyUlIiVLlkRYWJjFe1xwcDC+++47q/Zfo0YN+Pn54bvvvrNYCUYIwe+//45hw4aZlXQBrMD5xYsXFqX7AwcOxJYtW8yu9/LywuHDhy1KPM0RHh6OpUuXYv369XqdPe7du4cKFSpIbrtgwQL8+OOPZtc/ffrUKinjkiVLJEWn1sZniTJlyuDx48coWbIkevXqhS5duuCbb75JU0Xnx48fMXjwYAQGBkqGCwwMROfOnWXFGRkZicKFC9ucJoBtxC1RogQKFSoEjUYDhmEQFxeHly9fwsPDA9euXTPaZu3atRgxYoTZOP/3v/+hWrVqstOwatUqjBkzRjJM9erVERgYiFKlSsmOF2CFFP3797c4w+zQoUOxbt06i/FduHAB9evXN7ve0dERAQEBaN++vVXp5OHlPvPmzdMT2U2cOBFLliyxOr5ChQpJisUBoGnTpjh16pTVcWc0y5Ytw8SJEyXD5M6dG+vXr0e3bt2s/r3Gx8dj586dWL58Oe7cuWM23LBhwyRF/2L4e0laKFy4MIoVKwZnZ2cQQpCQkIDo6Gg8e/YMCQkJRoMNe/bsid27d5uMK3fu3DZNkCFFtWrVcOPGDZPrvL29LUplAPb+KEe0K6ZZs2b4+eefUb9+fVnn+tatW+jbty9u3rwpGc7d3R3h4eGyJqOwlD8GWAHt/v37rZbwxcXFYejQoRaluB06dMCBAwesijsjsHc+QIqNGzdiyJAhaYojR44cKFWqFPLmzQuappGSkoKYmBg8ffoUkydPxqxZs4SwBw4cQKdOnaBSqdCiRQt0794d7du3T/PA61OnTqFHjx54//692TBlypRBWFiY7Pubpd/W1KlTsWDBAqvTag7+vDs5OaF9+/bo3r07WrVqJZQ7bYEQgj///BNDhw6V7HzcqlUri5JFMR07dsTBgwdlh//666+xbNkyNGvWTPL4MwyDadOmYfHixbLj5lGpVBg5ciR++ukni9K6Z8+eoWXLlpKd7xwdHREdHS3rfgawz8GqVavi0aNHZsP4+Phg9erVyJEjh6w4xXz8+BHt27eXFKX36NEDu3btshjXTz/9hLlz51q1/44dO8LX11dWHjU5ORkTJ060WF/UpUsXyXKuIVL1OZUrVzYr3baF8+fPm5Uq8hQpUgR79+5FnTp1rIo7OTkZU6ZMwYoVKyTDeXt74+LFi2bFrVmZadOmYeHChZJh1q1bh0KFCqFDhw5mwxQoUAD37t2zq5wjI9i1a5dF0Y2TkxP8/f0xZMgQq89xcnKyIN2VmozAmnxOo0aNEBISYlU6DMmfPz88PDz06kvfvn2Lp0+fIiwszEj8P27cOMnfgam8elpo27at2XJtiRIljDqYmcPJyUmy/tWQ2rVrw9fXFy1btpSVB3ny5AkGDBhgcWIMjUaDR48eSbYF8Jw5c8aioL5o0aIIDAyUJWgWk93vae/evUPFihUtTuT21VdfYevWrTbd83ft2gU/Pz+jsu2GDRswePBgo23evn2LChUqSAr0NRoNfvvtNwwcONCqsjshBFu2bMHw4cMl84a5c+fG/fv3ZU/mExoaiurVq8tOBwBUrFgRs2bNQpcuXWRNnLp//3706dNHr13BEGdnZ0RFRcmWIfn7+0u2LT18+NBuk5Zs2bIFAwcOTFMcTk5OQrlLpVIhJSUFsbGxePr0KcaNG4c5c+YYbbNp0yaT15kYT09P7Nu3z+rvGhMTgwEDBlh81vTr10/WRKY8q1evxujRo82uv3XrFr7++mvZ8clp450yZQrmzJljUxtvREQEWrZsiVu3bpkNM3bsWMm2t8xAqj7q77//RqNGjTI2QTZy69YtzJgxw+IA9pUrV0peVxlJdHQ0Fi9ejBUrVkhOPtmpUycEBARArc7YudYt1UkdO3YMrVq1svt+K1asaHbyvcKFCxuJ/FNSUhAcHIx9+/bhr7/+wvPnzyXjV6vV+Prrr9GsWTP07t3b6ueWvXj79q3ZOguVSiXZ9qmgoKCgoJCR1KlTx2IbZf7as5CnunQfBWNMdXU1NwqRezWQvpkOZLjOcJSiqXCEG+nIy+F0w771h4Ez6FbPFfP6y+83lJiYiH79+lms//bw8MDo0aMxYMAA5MqVC4MHD8bWrVv1wjRt2hSHDx+2ql1h/NqzCDj7EPwIY4pSgR2ZTHMDxFVgh9/ToGj2PUWpuVcVQKlAcevfX12FmNvb9eIfMOR7zF8+H+AGovMD2mlhgDnFDXDXDSgXRIU0rTcYnXsHXjAjHmBoaiCzUA9iYmyhNRI/Pp3/VeLj41GkSBHExMTYHEeuXLlw8+ZNixP0ScEwDJYvX44lS5YYTVpFURRKliyJ0aNHW9U3GGDbPY8fPy4rbMGCBREWFia7PTAzWLRoEaZOnaq3TK1Wo3PnzlizZo3FSdIUFBQUFLInvXv3tnoyeEN+/fVXDB061Kh9To5U21Q4wFjGKCnV1m0kyER4wYSzg+0TaNiL++/uIUWbzAmv+bwmBRVFCSIlWu89J17i876gQNMqNowgZuLFTlwumNJNbEMLeWBOUkxzMhUub6vLNbNQgs1KnG82kJnpSZu45TK+u6RUmytK6cnRoVuvO7eEE4oAKloFZ3Xmn9Oszv139/A44jEm95uCe6H30nVfFEXhWWQ43NzYvo/i649fL5Z4mbz+CMxef3LKZOlR5lLkVQpZgTx58lgcG+3g4IDExMQs10dGIWujn3+SF05WPk48IYLwzLcs1s7nng9xn+L04s1VvicKNVrCaTp1+QQHNXBjpQfUKvP36StXrmDmzJk4efKkPCmrGQoWLIgtW7ZY3WbdeMoJPI6Ig2BlpGhQoAGKrzdlX3V1pNx6qAzCqEBS4vF8V0tok2ON9rPYfxEGDRvM1o1SNCiiE+jRlK6uFBAJOQ2ft6L/eShTz2RT4lqAk7fa/syk0yj8U8haFC1a1Ki/hSns3Q9f4cvGqvu4qduRmc3XrFmDiRMnyp50wdSu9ufLjyoaDW4kJ6PTW/1+wQUKFsCzF8+EzwMHDMSuHfpjbzo7u2ChmxsAgJH5PGY/6/5o0S2aCP+x8fF+YGMZNd8qKRYM6y/ny+mMsIwS1jHcc5kRwuq24Zf9m5SM2R/0x8TSALYXzC8Sieq2F38Gtw/DtAO6PISotsDE8WJJJASXEpJwKj4RHxkTk/tyNGhbH+OXjAUoSiS15utbuFZFXojNCUopihY9QwlcNDmR29FNJ9Wm2Wc7DfY9zQmzKW49BT4MJcSlE3Dz7Z60sAd+AiuhTK1lQJIShToawr1SOXIANK3XNmn4HCfJyaBS9PuMpUuZ2tlZl++wkFfYducPPHn6BGtGrkX0c/N9bw0pUdYD/vuWwTlnTqgoGg60A1SUCipKDRVNs+9pNXteaBVosHVr/PlR0bp6OPErRdFQgQZ4wTp0+StemE64c0GL8l7ic8FfwPx6/hgLeR8r2p9NHb//evtzRmLqOaSb7E28zMS2JspKQnzce+E+TExtJ5I3858IQAgj3KcFETNhuPcMGBC4ObpBTdvWH1ir1aJr165Gffa/+eYbhISEyBo7YWosafny5c32200rcXFxKF26tNE4ncaNG+Ovv/6y675SmBTsub8TNKUS7i8q8PcZNVS0CmpaBZpSQU2roaJUcKDVoLn37L2Jhgoq0DT7Wfes4P7454ip9gCD+xLfH0Y8WYNeHazwnkdcL6tf9hOWmSj/WXvPUe5TCgoKCgoKCgoKWZ3Z675DtmqhyJEjh6RAUszy5cvh6emJnTt3Sg4ozSimTZsmOeB6yZIlWLp0qU0DrgG2QS84OBhFihQxG2bjxo2SacgMbt++jV9//VUyTM+ePXHw4EGbBDglS5ZESEiIReHyrFmz8PbtW6vjtwaVSoUOHTpg+/bteP36NaKionDt2jWEhIQgJCQEly9fxpMnT/Dx40cUK1bMaPuYmBhJ4WnevHlx7tw5m6XaANCmTRv88ccfkmHmz59vdp1Wq8X27dvNrndxcUFQUJDNUm2AbYhbvHgxHj16hL59+9ocT3pBCMHo0aMtSrU7d+6M8+fPWy3VBtjjOHr0aDx69AjTpk2TNSA+KChIcrBV8+bNcfr0aZuk2gB7fa9atQrdunUzGyY8PFyWoM0a8ufPjz///BNXrlxB69atZTXaUxQFHx8frFq1SjJcRESExUF+CQkJ2LNnj9n1efLkwZEjR2yWagPsfWzVqlV48OCBbNHzl0LPnj1x+vRpPH78GPPmzUONGjXS3JnRzc0Nu3fvttgBZv/+/Wnajxzy5MmDUaNG4eTJk4iNjcWTJ09w8eJFnDlzBmfPnsX169cRFRWFkydPpnta3r17h5kzZ0qGqVOnDkJCQqyWagPsdz1w4AB69OghGW7Dhg1mZSxiLIl0VqxYYbNUG2AlQ4MGDcK9e/ewbNky2TKlL53o6Gg9sa0pihQpgn/++Qfdu3e36ffq7OyMQYMGWRQvpzcajQbdu3dHQEAAoqOj8fr1a1y5cgVnzpxBSEgIrly5gvDwcHz48CHLTOSTkZQrVw7BwcE4efIkGjRoIPtce3p64vz58xZFch8+fMCGDRssxhcfH49JkyZJhvn6669x8eJFq6XaAJAzZ05s377dYhn04MGD2UKMnxWpVKkS5s+fj9DQUHz69Al37tzB2bNncebMGVy4cAG3b99GTEwMJkyYoLddsWLFMGfOHLx48QJHjx7FgAED7CJMbdasGYKDgyXL5Y8ePZKUnWU2lStXxqpVqxAREYHdu3ejS5cuaZJqA2z++fvvvzcSMRhy6tSpNA2eN4darcacOXNw/fp1NG/e3OI9h6ZpLFy4EG3btrVqP56enrh27RpWrFhhUaoNsALVI0eOSD4HkpKScPr0adlpmDt3rqRUe9q0adi4caNNUm2AzQsfPnwY5cuXNxsmICBAMg22UKVKFZw7dw779++XPfGLRqPBypUr0a9fP8lwQUFBknLMzIJhGIvSveLFi+PChQtWC1YB9vj4+/ublF+KuXz5MrZt22Z1/FmBmTNnWpRpTJs2zeJxXrFiRbaTasvJ4+TOnRt///03hg0bZtMAKo1Gg169euHy5cuy7nnphUqlQvv27bF161a8evUK0dHRRvWljx8/RkxMjF0n8souFCtWDHv27MHFixfRqlUr2fnu0qVL49SpUxbLxcnJyRZl1gBb52tpIi7+nmatVBuw7p4mVfecWUyfPt2iVLtevXq4evWqzff8/v374+7du1i0aJGsvN2sWbMsSrWPHDkCHx8fq8vuFEVh4MCBOHz4sGS+OSYmxq4TtIrJlSsXVq9ejZs3b6J79+6ypNoAK5i19FyMj4+XLU3KLpQvX17IT3/69Al3797FuXPnhHLXrVu3EBMTgylTphhtGxsbi2nTpknGX7NmTZw7d84mgXju3Lmxd+9e9O/fXzLc1q1bcfnyZavjtxeW2nj9/f2xcOFCm9t4CxcujOPHj0tO3rhu3bp0b8f8rxATE4OLFy9i8eLFqFu3LqpUqSIp1Var1diwYUOmSrWTkpJw69YtbNy4EZ07d0bx4sWxZMkSyT4QAwYMwO7duzNcqp1ZJCYmIiwszOx6cTn448eP+OWXX1C8eHG0b98eW7ZssSjVBoDU1FSEhoZiyZIl+Oabb9CoUSNcunTJLulXUFBQUFD4EqlRo4bFMIlvQtM/IWLhiy0b6qEv9tMfBSkdv6ODdXV4Tk5OCAgIwNKlSyXbIZ4/f47JkyejSJEiqFChglFbzg8//ICgoCCr2xWcNCqIh7QT0Xv9YfCEO7b6Q/LFmBr8rh+nKITBYTftQidGy83ug5f9pUG0o2AaZ2dnvH792qb6QJ7Y2FiUKlUKP/74I3x9fTF48GBMmjRJtnwlPj4elStXxqRJk4yk2gB73p8+fYoJEyZgzZo1stPVoUMHq+qHoqKi4OXlJTt8RjNp0iQjqTbAlnECAgJQsGBBi5OqKSgoKChkT6yZYNIcP/zwA5o2a6o3+WumSbW58ATEZnmIvXFzcgMDLRiSCoYwYBgtGKKFljDQMlowhIGWMOw6QrhXRhChsHIVnTAFhIAhrLKKzynz4hSAFVDxxwD8cRPLLA2OHRFsWsbHnY8DRHwOjc+anPOoJ9VmV+inhbNWCVJtLk1EJI9xUtlvwuwvmUIOhdG7Xp90l2oD7Hme/8t84foj/PVHxBcN0SvH6V1/BmIh8fUHQGeCk0qDpQAKCtkUOeNcUlJSsHnz5gxIjcIXiUyJp+weQwZ1rIZSbcOq0pTUFATsDjCSagNAnuo/6BIomEIJvirsICnVBoB9+/bhxIkTaa7ri4qKQuvWra3+jX1dMjf0dKOEgU41yvCZM7C5NobLjPFh9fWitIMz8jcy3Vdu+pQZiI6KEvJ6uhpU7jls+DzmIYbPTtEz1wT6z3SrDoXCf4iNGzfKkmoDyLb91RUyB6v6rZq6R5nZfOTIkYiOjkbjxo1tShcBMPD9OxAAKSZ2bNhmV79+faMwV5OShNs+p002+UdDb7pY0XLuESt+dHAuTIrSFfP5sOIWSArstLi6z7pIaBCDNFB6+1aBlQ3TonhV3Db8+yIm+uoyABIZAhWnA+X/xOnT/VGiPzatKgAqipWJ0xT7HWmKYj+L00KxfzlpGi1ccmBuPjcMyu2C4mb6xl0/9z9WhkrRrHgZrPCU4j6raRXUFCtKZcWmak58qoKKYuXNSalJAGAk1RZPoEaJJlHjJ6Pi/4mFzoB4AgxhOmF9SapaBdrFBbRLToB7pVxcBKm2qcc8fxIpBw0oFxfhj9/W3n+Q+dt9HvsM7+Lfwb2QOyZsHguPSvK9Ms8ePseqmWsAEFCE4vI4PBT39bk6Cka/DZsS8l2648TneXjRMcSbQFR/wV3v7DI+nyvVzm3+s0L2Q+45NApn1L9Bun+CoWybW6irN+MjNQxE6b3YxKRJk4yk2sWLF8eRI0eyrENjxYoVJsfp+Pn52X1fakolTOzJ32MYAAzR1dQb1nMyfPlMWC8+l0R0HehfF4YTT7LruHCUiXpUQP/km6mPtYiJC0i5fykoKCgoKCgoKHyJZCuxNsAW2PLlyycr7MOHD9G7d294eHhgzJgxOHbsGOLijBvk0pvbt29j06ZNZtePGjUKEydOTPN+ChYsKCmpTkpKwpYtW9K8H3vi6+sLRmJGwJo1a2LLli1pGvTr6uqKQ4cOSQ5Ij42NxbJly2zehxRqtRojR47EkydPcODAAfTu3VsyLbly5TL5fRctWmR24L5arcaBAwfs0gGyR48e6Nq1q9n1hw8fxosXL0yuu3HjhqRExMfHx6IUSS5FihTB1q1bceTIERQoUMAucdqD06dP48SJE5JhWrZsiV27dsHJKW0dAHPmzIn58+fj2rVrqFy5stlwWq0WkydPNru+YsWKCAwMtFnOxkNRFNauXSsprPrtt9/StA8xXbt2xd27d9GvXz+bJFLDhg1DzZo1JcNYkuBdunQJnz9/Nrt+5MiRdrs+S5YsicDAQAQEBMCNm7H2S2fOnDlo0qSJTedXCpVKhXXr1kmKTs6cOWPXfYopWLAgVq1ahRcvXmDVqlVo1qyZWSkSRVFwd3dPt7TwLFmyRFKEWaRIERw8eBCurq4270OtVuOPP/6QHEBLCMHs2bMtxiUlGy9WrJjdBnxpNBqMHz8et2/fxrfffmuXOLMzCxYswKdPn8yud3FxQXBwMCpUqJDmfdn7dy8XR0dHTJ48Gc+ePcPu3bvRrVs3SdGgm5tbmoX/2Y3Jkyfjxo0bNk/m4urqiv3791sUOK5du9Zip8d169bh5cuXZte7u7vjyJEjyJs3r01pBdj78KpVq9C0aVPJcL6+vjbv479I7dq1ceLECdy+fRvTpk1D1apVzcrw1Go1cuXKpbesZs2amDFjhmS5yla8vLwwduxYyTDpmU9IK+3atcOoUaPSJb/YvXt3yQ79qampuHjxol33WaxYMZw7dw4zZsywSlJHURTmzZsnO/zgwYNx+fJl2dJnnjJlymDQoEGSYc6dOycrrpcvX2Lp0qVm1/fs2RPz5s1L83Mnd+7ckp3BCSFYv359mvbBQ9M0Zs6ciWvXrpnsNGgJiqLg7+8vmQdNTEzMkiKzwMBAhIaal8JoNBocPHgwzaLg6dOnW5x0zM/PD1qtNk37yQxcXFywevVqyTAfPnyQFOC1bt3a4uQ+WZFff/0Vr169MrtepVLhwIEDFicSlANFUZmS91apVBg+fDgeP36MgwcPom/fvpITRrq6uv5npJA8gwYNwp07d9C1a1eb7v0ajQY7duxAuXLlJMNt3rwZSUlJkmECAgIkJxbh72lprffNjve0+/fvY+PGjZJhqlatimPHjqW5fkej0WDy5Mm4efMm6tWrZzbc8+fPsW7dOsm4Vq9ejebNm6cpPS1atLB4n96yZQuePn2apv0Y0rx5c9y5cwcjR4606b7QuXNntGnTRjKMNROjZGVq1qyJo0eP4t69e5gxYwaqV69u9pipVCqjchfAdkiVkjkXKFAAhw4dQu7cuW1Op0qlwsaNGy2K5y1N9pZeWGrjHTdunMUypBwKFy4sKflKTEy0ONmggjEtWrRAyZIlUaJECRQtWhSurq5wc3NDvXr1MGXKFItlia+++gohISEZKhjz8/NDyZIlUbJkSRQvXhx58uSBk5MTqlSpgiFDhmD//v1ITk42u72LiwvWrl2LzZs32yx7z448evRIss9BqVKlkJKSgqVLl6JUqVL4+eefERUVlaZ9hoSEoG7duhg6dGim9EFRUFBQUFDI6sgTa1uedNt2Mq4N1/RAM9Fod0LgIG9OKD0oisKECRNw5MgRi3V4KSkpemXw/Pnz4+zZs1izZo1NE0U7qGgDUYHYkGc4ANBgFDcRLzdcz0FRxm3BBp9NtxVTeutZkYxhGGXgX0bh7OyMf/75B35+frL7dBtCCMGCBQvg5+eHTZs2YenSpfD09ISTkxNGjRpldruIiAiUKFEC9+/fl7Uff39/WeG6dOmCQ4cOyQorJqtOhuXj4yPZ/giwk8Vu2rQJ//zzTwalSkFBQUEhI3j//r3sevV8tApqifbIkDMhqFKlCpYvX45UbareOllSbcG7aCz2EzmfjbdjN9LJRgQpRdYRa7s75WEl2oSBlmg5yTYn0oZOok046SKrzNaXa7NCboYTdbD5bYbwwm0Ir4J8Q5wn551KhnlpkXHIktyYEsmNCfTPAdHbp8GXN5C5WDyPvMiIQCQbYcM60A6gqWw3tDFTcMvlhhEjRmTY/gJ27hHOk+76IMLvUXz96V0vHIQYOLcMJ78ylA+ZKM8pcheFLxE542UAYMiQIUpZTSFDkJOXk8PT8KcYNmQYihQsgv59TE+wTquchPyMmIrFM7ZtmxCCwYMHWxwDLKZi8VzcsREJs0G4SSgMJdv8xBQwCKt7oroUbwT3akON9pOSnIL9ew9w2+tn6gigM6Jyh1E4nubkagb5cVnPVgmRpMJ/B4ZhJMeki6lbt67V4zAUFKyWa5splxqSK1cunD59GsHBwTaNq/rAMPCLiUESMd6O6eSbAAAgAElEQVSBRqPR+1y/gfEYmRfaVEQxWhBDk7YZhK/FSaX5V/H2/P1fkFVTOr0wDV6arWuXY5fp5Nn87mnuf7HUWwWxCJsVWuuWUcJ7GhQKq2iTYqKwlBROlE0Jgm01DCXdumUqLqwgoOa248Pw61WU7k8s5KYBaCgKtZ2c4Js3NzrkNHZjJMYlgmJ12lDRrFRbRamgolSgVSrQlAo0za9TQc3JtGlOtK2i2NdEbaJOqs0JtFUUK80GxaeeEgTaNChQlE6hzR99Wk+6zV3/vFRbeK+7JijRAl6qzf9mBCW6aIOsNr7534irggje1T0nxq8djQq1ysve/q8DfyNoWxD3m+Cl8IZTwlGCgJbweSOwnyk+L0NTwvETtqb0byYURQlZU34SE+F9Osq1lbxWdsBOvyvDaEQzJJgVJwMQT7KjuzZtS9PKlSuN2stdXV0RFBSULuOz7cGHDx+wePFio+UtWrSwaYyqJdhJEHQZDnHZjQE38aVYui2eMNMgo6KbnJ4/f+I6dnFtv7CF2XSJrxFZZ9+MgFtBQUFBQUFBQUHhv0S2633i7u4uKY82RWRkJFatWoXWrVvD3d0d9erVw/Tp0xEcHIzY2Nh0SqmOBQsWmK3cqFixIpYsWWK3fbVv3x5eXl5m1+/8P3vnHR9F0fDx3+xeCgkJNQQIBBDpIFUEpIko1ccKvlJUsGChigWlqHQURB6qNBuKDygiRakiIEGqRJDeQodQkkBCyt3O+8fWu9vd2+RKLsl8+RxJdmZn5m73dmdmZ76zdKnP8vKW06dP4+effzYMlwWceZnc4UpMTIzH82bevHm4e/eu13lpad68ORITEzFr1izEx1tfTc+V1NRUzJw50zD8gw8+8GkHwLhx4wzDKKVYtmyZbpiZNAqARyFhXujWrRv++ecf1K1b1+dp54Xx4/VXi5aJj4/H0qVLfTqZvWHDhti9ezf69eun+335+eefceTIEd19eZ7Hd99955UsV0vp0qXx1ltvGYbv3LkTZ8+e9SqPkJAQzJkzB8uWLcvzpBxA7OweMGCAaZxdu3aZhufHOd+jRw8cOnTIq2sKQ/wumokhL1y4gJs3b/o839dffx3Hjx/HwIEDERER4fP080JGRoZH4dK8efM8SnCtEBYWhq+++spQngoAK1euNJUupaammoa3b9/eNP28UKVKFWzevBlvvPGGT9MtSKSkpHiUbM6cORMNGjQIUIl8T4cOHXDkyBF88sknKF++fH4XJ+goVaoU1q1bh08++cTrxUFiY2MxefJk0zgnT57Enj17DMMdDgf++9//mqYxbdo0nyzqwvM8Fi1aZLoISUJCAnbv3u11XoWd6OhoLFq0CAkJCXjkkUeCbuCGjKfrvac6YGHG02eTmOg7CUaLFi2wd+/ePItjGzRoYLoAESC2CaZPn44FCxbkeaGh5557zjT8n3/+sZTOtGnTDMWmlSpVwhdffOGz70yrVq3QtWtXw/AffvjB60E6sbGx2LJlC8aOHetV+7d06dLo0aOHaRxP7bb8YPr06abho0aNQuPGjb3OR14AwmxBp1OnTmH16tVe55UfdO/eHU8++WSe9o2MjMScOXOC9l5jRHZ2tsfz56OPPkL79u0DUyA/0KxZMxw4cABz58712QJ8hYlixYrhu+++w8KFC3Ult7khMjLStE8ZEAecrVu3zjROMF3TTp48iTVr1nidl6+YPHmyqcQzOjoaP//8s8/6XgHgnnvuwR9//IH33ntPt29p1qxZsNvtOnuKdOrUyWeC2FdeeQUdO3Y0DHc4HB7PQatwHIcJEyZg3bp1qFSpkldpvfbaa6bhwVi3yA3FixfHF198gV27dqFLly55vhdmZ2ebip4B8XzzxYDakJAQfPnll6b1xnXr1hk+5/AnkyZNMqwb169fH1OmTPFZXk888QSaNGliGP7999/7LK+iwqVLl5CUlIRz587h0qVLluXH5cuXxyeffIKDBw+iVatWfi6lMzdv3kRSUhKSkpJw4cIF3Lp1y9J+4eHhGDBgAI4dO4YBAwYUuHqwt5w6dco0/ObNm2jWrBnefvttpKSk+DTvBQsWoGnTpjh8+LBP02UwGAwGo6BjRaydk3YGQpbxAuBe4ZOJqFbScJWByfs42wL5PIzSzc7OxpgxY9CtWzfT/gc9kpOT8d577+VZvsTzGrueRpoGnUmBxlCnH1q01VWq+QypRrCnhGuFLx4mAZoKY1x+KnFcBICW/7HJzgqjR49GcnIybty4gYkTJ/pkkcSsrCzMnj0brVu3djv/N2zYgLi4uFzJrE+dOuUx/rfffosVK1bkqbzBQEpKitN73LJlC7788kvL+7ds2RKHDh3yR9EYDAaDkQ9069YNOTk5luJOLlkSpyvEYW1MORQ3kBvfvXsXw4cPR5s2bZS+estSbZc6HFVNNc71Po1oQg2nStVeoKKQkCN80EiYw/gwhPHFJJm2Aw5BUH4XBAECHKp0W/4paKTbguBUxxQVHVR579pPRdDUlT3KjanzcXCVG1PiUjcmzsfRrVZOXfbRirpdJI7aNOTMqSYv6po6pQjjvZ8vVpR49913vR5LYJUbN27g6JGjkGXubueffK56FHWanC+sacUoglSpUgUVK1a0FLdly5Zo27at1wvGMooQJtdV7XXa8tNkl0URnETPRO2GPXXqFB5u/zC++vIrpKXqz9cPK10HtuKu83TEFGtWDNXbxRItWrTAmDFjsGHDBpw5cwY3b97E5cuXsWPHDowbN85w/iWlFC+++CJu375tKZ+alaIB6pA+C41AmwqqdE2zICGVw2SxNnWucQEUpZvoj8s/fvy4lIYUl2hqhtqFDz31kcoYHHCnezO7JzNcmDhxoqXxFYQQ/PDDDwEoEaMwQgjJvWDbKQEYXuMeffRRXL9+Hf3798/1OKo/szKRo3NhDAsNcypzzVo1EVPOfc71nuws1ZuqfXTo9nKxKcvxNZdnWSRNNGkQiCJtziVpTjcbrVybSPsQRXCt3U8WaBOizVeVWYcQghidedsn7XaNgBuSXFuVZWvz4aGVa7vKt9X9OLcwVbrNuaT1UDH3ea4OhwPUTmHjePDgwBMbOMIhhLdJgm0OPOHAgQPPiWEc4aX8eYCI6u+72emgVNWR80QUaBNpX075WxVmE3mbi2TbSaqtyLhVBTc08SA9qnWTasvnMtHEJq57m5/vahm9exlxJf0yktKSIJ6p4vcgLDIcb854A007Go+PdWXOx/NwJPGY5BIW5dny9wPQyOTlqpkkw6eUaKpdch1MfW4ti7idFzCRfxAQTn1OrtSVDOpJTK5duPF4PPXuSVbiyZup69864xm0yXoxJNh1Hj7P8/jxxx+D2gcxdepUpKa6jyeyulhZXhCkfni5L15dOJNKzyecj4/cV6pKuGWBPzR94lT5W21fQ0nLbWyM5vpFnLa7n0hG56jRucRgMBgMBoPBYBQVgmNEUS7p0aOH5ZUuXbHb7UhISMCkSZPQpUsXlCpVCk2aNMHQoUPx888/+1yiefXqVfzvf/8zDJ86dapPxNEynkSxBw4cwOXLl32WnzcsXrzYtDHWr18/n8qSH3/8cbRs2dIw/NatW6ai79wyfPhw7Nixwyfv4euvvzZ8SFuxYkWMGDHC6zy01K5d21TQ89tvv+luv3Dhgmm6ZlIUb4iNjQ3Y4DAzDh48iK1bt5rGmTt3LkqVKuXzvCMiIrB48WK0adPGLcxMOtm/f3+fiG9c0zTrFPck6/HE7Nmz8frrr/tECmAmkwPgUdSRX+d8XFxc0EiZCzKeRGRm8ubcEh0djVWrVmHOnDlBcb3SsmLFClM5R5s2bdC9e3ef5Ve/fn08//zzhuGUUtOJXRcvXjRN31/fO5vNhnvuuSdP+44cORKTJk0yfb300ks+LrFv+eabb5Cenm4Y3qpVK7z44ouBK5APIYRgwoQJ2LhxI6pVq5bfxQlaXn/9dXTq1Mln6T3//PMeF4n45ZdfDMM2b95sulhHvXr18MILL+S1eG5UqVIFAwcONI2zaNEin+VXGGnUqBEOHDiQp0FJgaZatWqmok9f1hEKGm3atDE9ft4uoiNTunRpbN68GbGxsV6l42kBqsmTJ2Po0KFe5dG8eXNTAeDp06c9pnHnzh3Ta8iECRN8Xod89dVXDcPOnz+Pf//916v0t2zZgrZt23qVhkznzp1Nw/NDsGjG4cOHsXPnTsPw2NhYDB8+3Gf5lSxZEiNHjjSNU5DvUTNmzEBkZGSu9xs/fnyBlDb/8ssvuHTpkmH4vffei3fffTeAJfItQ4cORUJCAurXr5/fRQlaevTogV69evksvUceeQTNmzc3jWNW7/7nn39MF7wpyte05ORkjwuZTpo0yS/tTJvNhsmTJ7udKzk5Ofjqq69M950yZYrP6uOEEHzyySemcb755hvL4gYzxo8fjw8++AAc5/1jzYcffhihocYT8o4ePVpgBxI2aNAABw4cwKuvvur1Z7VmzRrTybnNmzfHM88841UeWmrVquVR+r548WKf5WeFK1euGC40C4iL45idS7mFEGJaT9+3bx+uXbvms/wY7vTt2xdr1qzBuXPn8M477+R5AaZA0qpVKyxevBiXLl3CvHnzEBcXl99FyhfOnz9vGv7LL79YXvgqLxw/fhytWrXKs7iSwWAwGIzCSN26dS0t1pt53XcLdvqOPLQJqe6vUCbz5pJr166hffv2GDduHLKzs5XtzzzzDE6cOIGJEyd67P/cuXMnWrZsiaFDhxou7GkEUQpNNS91i+s29X3KE5hV5Z84k9klfSJPaNaKZlwmiMrGAW0umr+97t0I7seVBZLSpUvj/fffR05ODqZOneqTPqgdO3agR48eWLJkCdq3b4+wsDB06tQp1303lFKPk2ynTZuW53KmpKRg3rx5+PjjjzF48GD06dPH52N6Xbl+/Tp69eqFWrVqISIiAqVKlUJMTAw4ThQ4dOjQIddpNmrUCAsXLvRDaRkMBoMRSL7//nvL/VQ1Q0LwaLjYD9ogJBTrypXD/Sb93rv+2oUmjZtg0sRJyMnJMZfHULiLGDVSbc8yZlWqrdX58py7wCk/KRlWEoJgF4XakATbVJJqK6JtAQ5BlDCKcagSn1I1jqhclGXbqkxcoJp6dh7lxlQyGSmiD9nRpH7IalxVASIiHSs3eYhWqElc9qVwO85U8x7kv0P40KARpRcUSpcu7XEhYSM4AJGEQ0WeR3mLK0DNn/OFKoGBRgrjJJ6SoO7nj+oXdb4OOAlBXc4/V3IrpmIwCgK5GRu0fft2VKxYEa+88orpQusMRt5wrpTl6ZpLgJ5P98TFC+ZzvUo3GSR1IWr7HsWf1SsYj8PWo0yZMvj4449x7tw57Ny5Ex9//DEeeeQRVK1aFaVKlUL58uXRqlUrjBo1CsePHzcc33b58mXMmjXLUp41KpYAqCjUVu+NmpdUd1Ok2079ompfqSzaFsVqPEo3edMtr9MnTynHQhRpa9ORb59yXVAjc1Piudiy2a2UkUvsdjsmTpxoKW737t1RuXJlP5eIUdjJtVzb9TGVwe4cx2HhwoU4ePAgqlatajmLyw4HsnWeQ4SGhjqJjjmO03U67JGe7Un+ZDfhtbbYsshafkH+qYmryq8pCKVOPm49qbZ2u/jinATbsjBbux/vlJYk1yaqbFuWWcfx7ournsuxO8mytdJs3kWUTXTiaV82zU/X313zkP+OMOhXuH3zNnjOBp7jxRfhwRHNT46HjbOBUFGUzRNOjMfz4DgCnnAAIbhrTwfHceAJryvV5oj4aXKKYNtZqk2k8onH2OUscDrNNFJsaiDVps67u+4dDCRc+FP8RVN/oaAICePx6uSXULlGJUvp2O12fPzaWKTeSnWuCxH1WbTcP0GIpj8KGtmtINa+xI1qP5VSl9L8VHKQP2MqSm0F7SJz2uMhJcbk2oULX3yLVBmyus2zpFvTRiLqOawNVvqAfUB8fDyWLVuGl19+OVevNWvWuKV1+fJlt3iTJ0/2qnzXrl3DjBkz3LZ37doVLVq08CptIwQquDyf0IkjtQXVsTDa/npA6Rl1WiTTuT+USvdxgCr3e20KuhB54QA1Dffo7FrCYDAYDAaDwWDIFNgRKFOmTMGbb7o/NMotgiDg77//xowZM/DUU0+hbNmyaNasGUaNGoWdO3dCENwH9ueGpUuXGj60rl+/Prp06eJV+no89thjpuEJCQk+zzO3UEpNJ6MDwLBhw3yaJyHEozDLU5mswHEcFixYgKlTp8Jmc+8gzgvffPONYdigQYP8MrH78ccfNwz766+/4HA43LZnZGSYpmkm5CwMmIlgAaBdu3YeRc6+5syZM9i+fbtheF4XKTCjQoUKpsKeHTt2eJV+TIz7Cq55pWLFiqhYsaJh+Llz50zvA0X9nC/o3HvvvabhvpKUVKxYEQkJCR7vz/mFp3vfW2+95XMBqjf344L4vRs0aBBGjBhh+nruuefyu5imfPvtt6bho0ePDnpRrh4hISFYvny5z+RchRlfH1+bzeZRKL9p0ybDME/XrqFDh/r8mA4aNMj0c/jpp59068gMoEuXLvjzzz8LlLzerJ5QlEVmERERpvXn5ORkn+RTrFgxnywkU6dOHdNwXyzIERoaiurVqxuGW1ncbOXKlYaLacXFxflUsCrz6KOPmi70FkzttmbNmpmG+0ro7is83aNee+01ny+U1L9/fxQvXtwwfP369UhJSfFpnoGicuXKGDt2bK72adasGQYNGuSnEvkXsz5AAHj//fd9KvAMFIQQzJs3D9OnTzddjIDh+3q3J0krIC5aY0QwXtPWrVuHtLQ0n+aZF5YuXeoktnKlevXqHj97X7N161bT+tjDDz+Mhg0b+jTPxo0bmy6mcePGDfz+++9e5+PLukWxYsVMBf8ZGRk+q9cGko4dO2LHjh2mddPcYOUZnq+vWUOGDDENX7ZsWUAHkX///feGz3gbNWqERx55xOd5/uc//zEN97aezjDn0qVL+Pfff3Hq1Kn8Loplbt26hWPHjuHgwYNFul/KbHGaQJGamoouXbrg8OHD+V0UBoPBYDCCApvNZqkNmpnsrVjbmzaC1X114nlsDuW9XMnJyWjbtq3bAo4DBw7EsmXLcO+99+L999/HqVOn8Ouvv+LJJ58EzxvLBWfMmIEOHTqYLrjuXnpJAKORp6liGDWWYm5xEqe5vHe9j4/jNJJFQP5DnggoT0BUZhKaTiK0+q4YgWT48OH4+uuvffLMfsWKFejbty+2bt1q2h/nidWrVxuGZWZm4uDBg3lOWxAEvP766/joo48wc+ZMfPfdd5gyZQoeffRRr8eg67F582ZUrlwZS5cuxfHjx3H37l0lzJu+E4fDgVdeeQXPP/+8L4rJYDAYjHwgMzPT4yKWMjyAb0qXcdoWz9uwvGw5fFyiJCIMngFkZ2dj1KhRaNGiBVb+rC7g66aacJVqu0hsXMUirjJmJ6m2IrKgsHG+mZ/jK0qFl4KDCqJMmzpUSbYi1XZAoBQUklxboBAEeRtVfopCDEEjRlR/B5zryoBWyKEJBwUEqis3BgBKqOaDVWVCmiq5c3wneQtV05Cja4+ja56a+r6bMB2q/DGM99/4B3tSErIT/1Fe9qQkv+VlBXrnDoS0NKcXzeMCxUOGDLE0dqQCz6N/VHFMKV0aq8uVw+/ly+O38uWwrFwMfiwXC95Cg2rHnwlOxw1wP9YUcDqnANfzB+72OGjqri7FYHJtRlFg5MiRuXreLggCFi5ciBIlSmD27Nl+LBmjQGPxUqk980yvr65BLpJP+TJ++PBhHDp0yDCZkOJxqPDIfERVd51Tp+ZerZy1MYU2mw0jRozAmTNnMGbMGEsy37CwMEydOtVwHtvChQst9adUiomEzcZBkWsr8mwKUPVvqqkgUSr3scrxoITJL8K7j+W+cvmqph6txqdOv0no3GPhGkcKc6ubw6UvierHZxQ9hg4d6tTnaATP8x7HPTMYViGE5H48otZDabJr3bp1cfr0aUyYMMFSshmUIkPnEijPvyGc2qB+sM2DbvF2Z2W7ibTN3plWiKwvypbuGVIEIj1C0xN1u8u1icvfcJJca6XanFO4qIfmiSri5kAQZ3N/7nPF4VBE19qXsyxbFGzbpHQ4OIu0XcujL+lWy6ZNqxghCNE5d04fOSNJtW2iTJvjJSG2KNTmCA+OcLDxHGwcL8qzOVGUzYMXfweHjKwMUApwHDGUahNJ2eQqMZel2nI8+egQ+W9Fkq49Ui4ybfmnS9va+byx9t3x9/zvc2lJSEpLEr3UyomqvneO4zDmh5Go36qepfSuXb6G8YMnQHCoX3SqvORNWn0toDy/poBak5I+e0XKrRVjA9TVdy4VnUpybXmROqO6kVt/GOT+M2ufN6tz5S957nNy7d/SCXPNx22zhTq30yKJPuofO3PmDBYtWpTrV2Ki+/ietLQ0t3h6Au7cMHnyZF1XiKeFtL3BLtiV/mu5jac8spDbdsrvVO2fl6416jqE6jga9Xir42qc2mUGh1NnLUwFvcu403mhdMVT3Z/SiQTnXaz/YzAYDAaDwWAwCgIF1h5HCMHMmTPx6aefmk4MyC2UUuzbtw8TJkxAq1atUKVKFYwcORLnz5/PU3o//fSTYVjfvn390gFVrlw51KhRwzD877//9nmeueX48eM4ceKEYXiTJk08CrDywn/+8x9TKcemTZuQk8fBSTL169e3PCDRCklJSdi3b59heN++fX2Wl5ZWrVoZhqWnp+seP09inMI8kZhSiuXLl5vGMVrd2p+sWLHCMKxly5am1wpvaN26tWFYMFyDtJh9Bg6HAzdv3jQML8rnfGGgZMmSpuF37tzxST4vv/wy6tWz9qAn0GRmZmLjxo2G4aVKlfLLggD33XefqcDo2LFjOHPmjG4Y+94FnnPnzmHv3r2G4VWrVsWjjz4awBL5jjZt2uDpp5/O72IUWXr06GEavn//fmRmZrptp5Ri7dq1hvuFhIR4TDsvVK5cGe3atTMMv3HjBvbs2ePzfAsDEyZMQGRkZH4XI1eY1RN8VUcoqBSkz6ZSJfOV7H0lGjbLJzMzE1lZWab7m/Ud9erVy2eLdmkpVqwYmjRpYhgeTO22+Ph40zpgsMnuPQ0A6d27t8/zLF68OJ544gnD8JycHFNxbrAzePBgyyJYnuexcOFCn/YXB4o7d+5gw4YNhuHR0dFBvyCPEXXq1MGAAQPyuxhFlieffNJUYHPu3DlDGaWna1qfPn28KpseBeWa5qkveMiQIX65h5uRH/cgwPN58Ntvv/klX2/w1C8ebPULK4wdOxZRUVE+Sctut2PdunWG4ZGRkaaLs+aVWrVqmS6qcu7cuYD2/eXHM94KFSqYLkoVTPX0wsjmzZvx3nvvoU6dOmjatCkWLVrksT2X3xw5cgRTpkxBu3btUKVKFXz44YcF8hrmLXldEKFChQro2bMnxo0bh2+//RZr1qzBr7/+ihUrVuCLL77Au+++i44dOyI8PNxSeikpKXjqqac8LhDKYDAYDEZRoWnTph7jZF4LhjpuHiZ/6c5wM07HIVjLQxAEPPvsszh27JjT9u7du2PGjBlO7RCe59GlSxesWLECJ0+eRL9+/QzbKQkJCejUqZPleord4Topjjq/tPY8RQij1bpoZ+G5S4UN21N6m10Fa65CNtOd9YPZ5OTA0LdvX6xduzbgfWRGmJVj1qxZfhFgb9y4Ea1atfI6bbvdjpkzZ6J9+/bgeR4dO3bUHUvhK7799lvT8Z8MBoPBCF6efvppS/IzAHizeBQq8u73Rw5Av8ji2FQuFm3CjPvF/v77AJ5++mm0a9cOy/63zHCcHwBnCaORVFsTT67zUSrLbiSBFOHAk+AaCxAREoEQLgQCdcAhaATbkmxRoFT8W5D/dkjiDVG8TSFJuEHFOFTQfCJUkXI7qys0cmPZ2CEai8RCaUQrunJjjUxDEYAocQzEilK6biIOI1zkIlSWhmjCbYQH58fjeevtd3GtazfllTphot/y8kTmH1txsW59XKpTz+l1d5Xx4i9mVKxY0XDscxgh6BtVHKtiy2FRTBn0jIxAk9AQRHBEPM+oegYJFtrDN6/flJp8aluQAtL3VTq+8vdUR9bphPb8cW3CUdc/3dNg8hZGYaJkyZKoXbt2rvfLyMjAwIEDUblyZWzbts0PJWMUVqxcQz0ulGJwHf/5p5910wsrXQvl2kxC1f/bhqh7usqJKbnJ8BxBpbKe+4+aNGmCvXv3YtKkSXkaHzNhwgSUL1/ebfvp06dx8uRJj/uL5SymuS/KCxG69pEKbmHUKZ62rxW4e2mna1bivAv5XgvpXqtWpDTbpPqy9pBQ52Np6f7JFi9kaLhz5w7mz59vKe7zzz/vcX4ug5FbvBqT52qaduH99983XQxCy7857gt9hoWHKXkQThSBt23b1i3eKXsObug8F3AVXDu/3AtOpPsFp9mXkxOgqlxTX66tkTgDku5ZFQvJcTgpjpyH3ErnNPtxRBVc6/UlpQgOMY78grMQm4OzQJuHKseWf2pfSr4GcWwAQqR0QqS0a9jc5xuNeeVDSajNged42IgNNp6HjePBEw4cESXbPJHl2xx4iAJuUaot/g5CkJadCgJO+jzcpdqEABzhJWG2LIr3UqqtiQ+X56PBKNWmlOKPJHF8PyXS+5bEsoSo/QmE5/Da5FdQpkIZ48Q07Nm2F4s/Wyx+GwgFJdInRsTPlIIo9SJZfAulbuTcbyH2jUlfIKlyxRFNuKaPUts/aSjX1v7q0leW2z4M9vy64GOl31QJkr+Omu+20lJy3V8TXhTOkwsXLmDOnDlu2x9//HHTOQbeku3I0va6qy05Kii/a9t3gpNoW91LXSCTqP330u+A5jyRj7jcroPaZ6sbj8FgMBgMBoPBYFimwIq1AbED5+2338auXbssTcTICxcuXMDEiRNxzz334NVXX8Xly5cy4aYAACAASURBVJct75uWloaEhATD8M6dO/uiiLqYCTxdJ17kB3/88YdpeLdu3fySb3h4ODp27GgYnp6ejv3793uVh687FtevX28Y1qBBA8TFxfk0P5m6deuahuudR+XKlTPdZ+nSpYW2w+bff//FhQsXDMPLlCmDLl26BLBEImbnjz+vQWbC3BMnTvhlIkpeqVChgmn47du3DcOsnPOM4MXTxC2Hw+GTfPz9wMkbdu3aZTrR6tFHH0VoaKhf8u7evbtpuNFAP0/fux07duDs2bN5LRZDh02bNpmGP/PMM6aStmAmmL+fRYHatWub1mXtdjv+/fdft+3Hjh3DlStXDPdr3bo1SpQo4ZMyuuLp2rV161a/5FvQKYjfNbN6gq/qCAWVgvTZlC5d2jTc6mRCf+Zjt9tN77WdOnXKc7k8Eex9RzI8z+sOZpcxa7MFmtTUVNN+pRo1avhtgavCfI+y2WyYN2+epbjPPvusZQl3sLF9+3ZkZ7sPwpXp1q0bihUrFsAS+Y6CWBcoTJQuXdrjIDI9UevNmzeRmJhouE+tWrVw7733el0+PfLaZxAoUlNTTZ/98DyfLyJ8T89d/LF4GlAw70He9AkHK7681h44cACpqamG4R06dPDbPSlYzqeUlBTs3Ok+eVEmv+rpx48f91u+DGf279+Pl19+GXXq1DF91hZMXLx4EWPHjsU999yDadOmBV0b3Z/cunXLctxSpUph2LBh2Lt3Ly5evIj//e9/GDVqFPr06YNu3bqhS5cuePLJJ/Hqq69iypQp2LhxI65evYopU6aYLuAtc+zYMXz00UdevBsGg8FgMAoPlsTaycZ9D77CN2PVTNLwmD5FjsNaGRYsWIAtW7Y4bYuOjsbChQtNn8lXrVoVixcvxl9//WU45m/Pnj149913LZXD7nDAeRq+dgofJCGeKsFRJxFq42ulMc6IE8CpMiHZed8A9iWybku/07lzZyQkJCAsLCy/i4JTp04Zjv/2Z1/Qrl270KBBA9jt9lzvKwgChg4dimLFimHw4MHYunVrwMZd7tixAzNnzgxIXgwGg8HwDZs3b8avv/5qKW5Fnsfb0ebj6yrxNiwpUxZTS5ZCtEld9M/tf+K5555DTJkY9Pq/Xu7P8XItY5YFgYCzxALgEVxSbZkSYSVEObYs1RbEn7Jk2yEIECCHq3EoleXaophR0XXI4m0niYarbFsj95AlQcrvrsvkaJTcGvGWxuCkipFdbFyq/EN7HAUnwZBTHq5yGLnkGkGI/F5CeT/WEe125FiUpfmbnMOHcWPAa4CP++xff/11p78JgCZhoVhSriyeiogAAAgUEAA4QKHqPVW5dvUQzxJTeWFL+SxSpDGKtEo+b5wbWEZid105q7x74ZxqxmAY8vXXX+d53wsXLqBdu3Zo0aIFLl686MNSMYoSppdd10CTfrSdCe5jK8JjGqFKz99Rsu7zINI9362uIW0tX4oDz3nuqOvZs6dXY0MjIiLQp08f3TCri5xXjikOQHCp38h3WUGSOTqLtJWFUABodHnS/xRUyHHLp1J8JUXOBsBdcg6pTqe5Byv1Npd6mFa47ZSGxX7zwjoXnGFM//79kZPjfl66EhYWpis9ZDB8Qa7HQlKXl8nudevWRUiIu4TZlcM6Y/pDQ0JBNP9AxLF+eoL5PdnZipxaX3ztvl2WX0uqYB0Rtubt6cq1ZV02ccuHk9LXXtXVtIkmDb2folybI0Cczb2PKJ1CkV5z0Bdsa6XaqiRb3W6DKt+2KTJtdV+bU1ru0u2G4frHdOemv2DjbLBJAm2OyOJscZuNE8XbhEgpcZJsG6p4mwNBRlYGchzZ4jZOT6rNqZ+3kVSbuEu11aMlfdYFVKoNAPuv7kXy3evi+5KqP6L0GgBVheMAQWTJ4hj02ZuwWeiXAICv//sNEjbuEI3dVAAl8kImgPIBEQJKZB29XF8TvyMEFKCSgFuQ+9HUvUFd6khKoJQupSByn4ZWrk2cP1vX5+JMrl14cO3nsozeV0+vPk5cfnE9F6S/BZ1FzQsb48ePR1ZWltt2f4/JzXSIeVLI1y9NG0u7UKV80YD2vNC0+ZwaYGoPvnPXp9NFXYnttM3TZZuNdWEwGAwGg8FgMAwpmAY8F5o2bYrdu3dj+fLluP/++/2Sh91ux4IFC1C7dm0sXrzYUsdEQkKC4SDmiIgI04nR3hIfH28Ydv78eb/la5Vdu3aZhrdp08ZveXtKe8+ePX7LOy+YSUIeeOABv+VbvHhxUzmY3nlUp04d0zT/+usvfP75516XLRj5888/TcO7du3qUeLra+x2u6ngxZ/nT5UqVQzDsrOzce3aNb/lnVtiYmJMw82kVp7O+XXr1uHLL7/MU7kY3kMpxfXr13Ho0CFs3rwZP/zwA2bNmoWxY8di2LBhGD9+fH4XMd/xdD/WWzHZV+T1fly+fHnT1cwFQUD//v1NheGM3GF2LwGARx55JEAlYRQ2CCFo2bKlaZyjR4+6bWNtCYYvyMrKwtmzZ7Fr1y6sXr0aixcvxqeffooPPvgAb7zxhsfzrDCTnp6OU6dOISEhAStXrsSCBQswZcoUjBgxAq+99hrOnTuX30W0THR0tGm4ryRjnvIxmyh/4MAB3LlzxzDcX/1cQPD3HWkxa7eZtdkCzd69e037DPPzHrV7926/5R0IzL4nWlatWmW68Fkww+rdDH/SokUL03C9erenum0w9hkEip07d5oKbFq1aoWyZcsGsERARkYGDh48aBhes2ZNxMbG+iXvChUqmErWDx486LMFTXyFN33CRYFgbncHqk6zY8cOw3pd8eLFPT4b8AazenpBrefkF/feey/q1aunvGrXro3KlSvnSuh25swZdO7cGSNHjgyIvKx8+fJOZa5bty6qVavmsd2pJT09HW+//Ta6dOmSK+F0QcaKBK9MmTKYOnUqzp07h88++wxNmza1PGkoOjoa7777Lg4cOIDatWt7jD9jxowC1X/CYDAYDIa/sCLWzkk7AyHLeGEfr/DXRDILIm3XuFk5nseaZmVl6U4GHDx4sOU2ffPmzbFnzx48+eSTuuFz587FyZMnPaaTmW2HOtHPFXkmtDbc9af8q34aRDvLXyOD0UP349bZqDuR1eo5wOYo+5X7778fBw8etLRQjb+pX78+0tLS3LabjXX0BYcPH0aNGjWQkZFheZ+///4bcXFxmDFjRp6k3L5g+PDhup8Xg8FgMIIPQRDQo0cPS3EJgK/LWH+O1SMiEr/HxOLRcPMFN+/evYtly5ahQ/sO6Nu7L1JSUgBoBCGKeAb6MmZtONT6nVLTpBQ2LkjF2uElJXG2A5RSOCCIMm3BIWl8BAiUSi9BlRsrgmNZeqz+lAUdlAqq9BpQRR7U/fNRqurqLy71ZFWsKKep+yxEU413FW6r+6txnfKQ6vhaESSR35PyU5QRhfCeRWZ5JXPLFghBUI9xXLmC631fALU45iU3tGnTBjVq1AAAlOU4TC1TGu+VFJ8lCFBF2rJEW5ZrK4JtKgr0rZCdleX0jdQeT9lGpRW7a9GTayu4SEJd23B67bw8SYwYjCDl/vvvx5tvvulVGrt27UJ8fDz69u1b5Mc5MIzRXjstd5m6XqO1m4nz5X7jho1uu0dUbg/tIh5q5cK9VBVKBW6+7YMPPqi73eqY6bgycp1Yvu8JGrGaS78pVZe1EBGUOOI+4t/ZKWfd8omKjhLzkBdYkfIgmgUPlQUuAOsHVuc+LKflZGzVxmHCtiLF1atX8dNPP1mKO2zYMISHh/u5RIyijCgnzuNFSG57GOxu5bnbeYd7v7zrmDMCApvNhgdbu99f9khSUKM1hIyewukVWSu61pVrK6VR09bG127jJPm1LP1W5d+qjJvTvAhEmbWkkNZtR9qp2N50lV4rgm1Jyi3LsTlQ2ECVuJyqqFak2zad3+Wfctm0wu224WHgdc6Xae9PQ0ZqBgjhwUvSbFGmzSuCbFG4LS70wcEGDhwIx4NwvPgZcDbwHMHNzFsgnFatrkq1AaJIsw2l2nCXamuPeEGWaqdmpWDHhR1iiTR9RgQUhBBNFYkqce6pVxUvfNDXch4fDR6LS+cuKmnLmloxWSp9murZLy42JvXFSXUqAgoQIi5mJ3eOKPUs8cBQoumHk/+T6mCcLNnmiOH4YibXZphi0M7SiaL2pWriCjRv82Dj4+NRvXp1r196bg+bzeYWLy4uzmlRPquvU6dOYdGiRW55PP3002jYsKHzQn8+5q49w6kfXrt4pdxf79wX71IO+eLmoWzOYm5r5Lrdp8W13cdgMBgMBoPBYBQBAmt59SMcx+GZZ57B008/jX379mHJkiVYsWKFz0VAaWlpeOmll7Bz507MnTvXVJS7b98+w7CaNWuC5/03sMtM2iCvGJ+fmAkeAGsTa/JK48aNTcM9lS3QmJ1HVibuekPZsmVx8+ZN3TC986hFixYIDQ01HYzx1ltv4fjx4xg/fjzKlCnjs7LmN55Wpm7fvn1gCqLh2LFjSE9PNwz35/njSRyTnJyM8uXL+y3/3FCiRAnTcG+laP3798ehQ4cwZswYj3kx8saFCxewf/9+HDp0CMePH8fZs2eRlJSES5cuscFhHiiI92NCCNq1a4dffvnFcN8tW7agdevWmD9/Ppo0aeJVORmi8NMMfy7UwCj8NGjQAD/++KNh+JkzZ9y25ee1q0GDBuA4zlCkFGxtiaJOdnY2Dh48iAMHDuDIkSM4ffo0zpw5g/Pnz+PGjRv5Xbx8JT09HQcOHEBiYiKOHj2K06dPIykpCefPn0dqqp8EFvlAZGRk0Odj1uavUKFCruRpuSXY+460mC2sEkwP9vPzHlWxYkWUK1fOcCGrQ4cOiYO4AjAwztdkZGRgwIABluLeuXMHQ4cONa1fBCuJiYmm4azezfCG+vXrm4YHW73b0zXt4MGD+XpNC8a+4MOHD5sKX/15vACxn8dIzOVwOHD06FGPfUGBxJs+4aJAQewz9DVm9fQaNWqA4/y3dnVBqqcHOytXrtTdTinF1atXcfjwYWzfvh3Lly/Hv//+a5rWxIkTce3aNcyfP9+v958RI0ZgxIgRumFpaWk4evQodu3ahVWrVmHz5s2m16uNGzeiffv22LJli+liyoUBTws4PPbYY/jmm29M25ZWqF69OrZt24bWrVvj+PHjhvGys7Px+eef47PPPvMqPwaDwWAwCjp169ZFWFgYsqSJ40ZkXk9ERJz/FvDyLVYnwmqnwxPczfK8SMuqVatw5coVt+0vvPBCrkoYERGB//3vf3jooYewY8cOpzBBELB48WJMnDjRNI2MrBzpN2niH3Ge9i/OHzZ57xTijHZAd+IgMZIZSBORtX/DoP5tEsQIQmrUqIGTJ0+iUaNGuud5oLh58yYaNGiAU6dOOY39DoQ8+uzZs5g/fz6GDh3qMe7SpUvRu3fvfO+jysnJwfz58/H222/nazkYDAaD4Zn33nvP8iJ7PSMiUcvmWWisvQvF8DwWlC6DtXfvYkzqLVz3sAjh0qVLsXTpUlSMq4iaNWqiZs0auLdmDdSsWROt27RGVFSUKuEFFBGU6uBWFczaWjfPBef0txJhJSFQQRIeOUDAQSCcKFMUAHA8IElPCOEhUPHzIwIB5QQIAgAOIOAh6rY5ECIJFImoSRIoBQcBIBxUqxIFARFF1VJcXWkxZMG1uEFOVxtPFnMT1zQk5HqJLF1UntUqjkxn4YgS3+UYiu8FCOX8J9UWbt5Eyocf+y19y+W4fQfX+74Ahx/rv71798b+T6egR/FI8FBbohSiPEo8q6AIzlStp3juVLPZ8IeFfCqWjsOxpKMoU7as0tQDIeqZSOVzEZDVVgABJdRF7UbU+LKMyvWEc5GGMRiFnVmzZiEuLg6jRo3K8yK/giBgyZIl+OmnnzB//nz06dPHx6VkFE5c+/s8yb+c6wIyRnXQ8HINVcG0moiSm5byARRrx8XF6W43m3+rpXzpCEgVPKifofzdVZcTIYrlVI6r2a68pPocH+qWT7sObZ37WCEfA1kyq94w5bogBQFR+mQBqqnWUejccxkMHXr16mXpfhQVFYUJEyYEoEQMhioFznV/uVau7bJrrdq1cOHCBdPdb+h8F0JDQ3XTa92mNdauWeu0bU92llMxrJVebb+73pudr/6a9phO4rqP4Fz2FzQ7qfcLNWc5WblNKceJM/DqHM/JQf2QUFGkrOSnPk3kQCFIiSjpUSrdJeV7mnGT0EgaTqU/KvI8ekYWw9I7zgucXr92A7PGzcaoz0aKaUj9KoRKtm+Xx6Da9MXy8OJdnHCwC3ak3E1B2YiykkBb1oGjSEu1AWDd6d+QY89SxtUS9Z2Iz3/lOgxR6yWEEDz0THucSDyFbSu3eczjTtodjHj1fSz+ZRGKRRSTPh9VTitQCo4AhIr9Z4TIqm3xpwABHCUgRKooAcrZTjiiPHx2CRH/otL3UurncOrX0PmMKSg4TUUut3Ux+XpXEOd+FR6sX7lNo1tMwqm9ZZA+pYCDmtfTjPbfvHmztYJ4YPTo0W51wOrVq+PIkSM+Sf/jjz92W3CaEIIPP/zQLa6vvyd3su9AfkihCvalvnBIVwUKUKKVXGv6wJ2uSZKIWzpuVO7rh9otL4930b2OUG36aj1I/3rjRVcq64dlMBgMBoPBYBRSgnNkkRcQQtCsWTM0a9YM06dPx+HDh/H7779jy5Yt2LZtm8/kWQsXLkR6ejqWLFliOHnarAGYmpqKUaNG+aQsevz111+GYbdv3/ZbvlY5ceKEYVhMTIxfJ/d6kgmblS3Q5OTkmJZn27ZtlgdB5oWUlBTDML3zqHjx4ujatavhRHWZefPmYcmSJXjhhRfQu3dvPPDAA36VEASCo0ePmob7W1yih6dOqDlz5iAkxD+DEo2E7DLBcB2SiYiIyPO+sbGxaN++Pf744w/TeJ999hkWL16Mfv36oVevXmjatCnr0PaCu3fvYt26dVizZg02bdqEc+fO5XeRCiye7nn+FPCXL18e0dHRhpPTzMrWs2dPU7E2IMpvmjZtis6dO6Nfv37o2rUrihcv7lWZiyKUUhw7dswwPC4uji0awPCKe++91zT88uXLbtuMZG0y/rx2FStWDFWrVsXp06d1w0+fPg2Hw+HXRZQY5pw8eRIrVqzA+vXrkZCQgMzMzPwuUlBAKUViYiJ+/vlnbNiwAXv37nV70FwYCQ11H2wcbPmYtdscDodf+47MJL63b98OKglzoCTp3pKf9yg5fSMJbXp6Oi5fvoyKFSv6tQz+YOzYsYb3Xj1++uknrF27Ft26dfNjqXyPWb3bZrOhRo0aASwNo7BR0OrdcvpG17S0tDQkJyejXLlyfi2DEcHYFxwMx8uMEydOBJVY25s+4aJAfp5PpUqVMhXrB+oZnlk9PSUlxa/19ISEBMOwYHq2UpAhhKB8+fIoX748OnTogDFjxmDDhg0YMmSIaZ1s4cKFqFatGj744IMAllYlOjoazZs3R/PmzTFo0CAcO3YMw4cPx9q1aw33+eeff9CjRw9s2LChUPdX5eTkmIZ37drVa6m2TExMDFauXIkmTZqY9jt98803mDJlit+exTIYDAaDURAICQlBw4YNsXv3btN4mck+FmtTb2d/+WiSpCYsPctzeqtXr3bbFh8f77FfR4+QkBBMmzYNLVq0cAvbsGGDR7H2nQzX+pV2Cj112a73O9SZgDofjjgZXJLJePEcwknmp/VxM1FMUBIbG4vLly9j69atmDRpErZt24bMzEzwPB/Q55bnzp1Ds2bNsH//fnAch86dO2P9+vUBybtUqVIe46SkpKBfv375LtWWsRlIMhgMBoMRXCxcuNBSvJIchyklPd+PXJFrVt2LFcODYWGYd+c2lmakI8WDcO3SxUu4dPGS0zj7yMhIjPhgBAYPHYzQMGm8jVQ3VG5/klBCFDQDAAUHAo7kcb6J3Y6s/X8je88e2E+ehOP6DdDsbBAbD65UKdji4xFy330Ia9USXHR0rpMP48MQxoch034XlIjaHA6AINVVCQUESUXFKTINSTBFAUqI9P4laQelouyHiPtQSdIkVnvl2q4k8pA/MFlXRSVpFZEEi0T+SLV1c6JKMTVibK0YSHSIUMVUJYq35ciqzEP+pyYlHTcilY8KcFaki9tDdASS3kLtdmSuX4/UCRNhT8rfuQXUbsfN115DzuHDfs1nUK9eWD13FigAh5o71CNOIYCI56AkYyFQZdsPhofhyzt3POYjCAIa1mqE337/Dfc1bAA3sTsAxQ4mY9BGk5vsioRKc+4BGnmYlIYqbdcI9XLTZneBtRUZwcj777+P/v37o0ePHti+fXue07l79y769u2LJUuWYN26dT4sIaMwYnotde1eNen//P677903Eh7hsU3c83NLR6wblI0O3Jxio/4Wq890Y0sVgyrIlutpVOoKlftOKUDlxVIASPU8tRtUrhmJ91C+WGnY71xyyifpzDlFnue8UIX2Hir6QF3eoHj4jPpcc3FsGUWPo0ePYsuWLZbiTpgwocD7ABgFD1limysMoj/44IPYvMlcMpqpk1dYWJhUGM1GAWjTto1b3CM5OUgVBEQromH3p2xmBTWWaxOntGSxtJyMUT6cZpvcalQX4lJvEWIbUgzhpeYZp0kzghCU4jjccukTOpJtR4OQUABEXXsXFALkNNS7mbg8BZX6RrR3RafmoFIy5236v1MQPBsZiZ2Z2Tjr8sxp1Q+r0enJTmjZvoX0RlXZM1Xd18p7lVF6MwgR104jwM6EHahTpR5q1qwJAlHeTKgkkrYo1Va14FL5C7hUe/elv3AhNUl8/5QChNMUX+rNolK/l/SZyecGR4F+o15E0tEkJB1N8pjXsYPHMXvyHAwfO1zpN5QXNKFSvxgIgUABXu6Ug0YXL/dHAFKYtACK9EUiAgXlnM9htT9DlWlLNUBwHAcqUPeF6vTqcLDw/JpJboMGj31PXh8r44q43q1Ovv85BIfT3z7B6vug3vXJeeLw4cNYsmSJ2/aePXuifv36xsXy0dzXO9m3lX5sTeJQOvgh36+oEkSVaw9VhNvU6OQgcL38O2WjCreDZy4vg8FgMBgMBoNRUCnUI14JIahXrx7q1auHQYMGQRAEHDlyBNu3b8eOHTuwfft2JCV57mQxYunSpahTpw5Gjx6tG37q1CnDfc+cOZNvK3Lmt1js9u3bSE1NNQyvXLmyX/OPjY1FaGgosrOzdcM9rTIZSM6dOweHw2EYvmrVKqxatSqAJVIxOo+GDh3qUawNAHfu3MHs2bMxe/ZslClTBu3atUObNm3QokULNGrUCOHh4b4usl/xdC2pWbNmgEqiYnYNAoBPPvkkQCVxJ7+vQ1q8ndA+dOhQj2JtQJz0Mn36dEyfPh2xsbFo164dWrdujRYtWqBhw4YBk/4VZI4dO4YZM2ZgyZIlTCDiI86fP28YFh0d7VdhMiEE8fHxOHTokG74lStXYLfbdSdoPf3003jvvfcs3bPXrVuHdevWITQ0FC1atECbNm3QsmVLNG/eHDExMV6/j8JOSkoK7pgMmq5WrVoAS8MojMTFxZmGX79+3W2b2bUL8H97Ij4+3lDuabfbcfXq1QIpLS3I5OTkYPny5Zg1axZ27tyZ38UJKtLT0/HVV19hzpw5OOzniTrBSKAmenuTj1m77dq1a/nWd0QpRU5OTtC0U4KlHJ4IhnuUGRcuXChw96jExERMnTo11/u9+eabeOihhwqMOJVSanr+VKpUiQn5GF7hj3q3p2uOt1i5puWXWNtTX3CtWrUCVBKVgnAPCibYNdUcs/PJZrOhfPnyfs0/Pj7eUKx9+/ZtpKWlIToPYovcwJ7xFi0IIejUqRP279+PPn364OeffzaMO2bMGHTt2hWNGjUKYAn1qVWrFlavXo1p06bhnXfeMYz3+++/Y+bMmRg6dGgASxdYPE0U8PU1o06dOnjnnXcwbtw4wzg3btzA1q1b0bFjR5/mzWAwGAxGQaNZs2YWxNoHfJxrfk0yM6qTUNy+azz+T2bv3r1u2+rWrZvn0jRv3hxxcXG4ePGi0/Z///3X42S8tLtZ0J3eK4v1dNHM2lcmC1LdmZ9meSt1O8J0Z4WVdu3aoV27dk7bBEFAbGysbj+lFRo2bIgrV67g6tWrluInJiaia9eu6Nq1a8Ck2jzPo3fv3h7jPfzww8jKyvJLGRo3boz//ve/eOmll3D8+HFL+/Tv398vZWEwGIyiyNGjRzFgwAB06tTJp4v3JSUlISUlxVLceaXKwIr6TFuDc3HCoCTHYUR0CQyJisYvdzOwJD0dB3P05+XokZ6ejtEjR2P0yNH4dNqn6PdyP0RGRIg5EQoqaPVPVBEK2rjcLxwo3LqF2/MXIP37pRCs1DNsNhTr+DCi3nwDoU2aeI6vISo0Chn2DHCgEKgolyKUiLZDQVBkVA5KACIAVFRYEUm+IUq1BVBKIBAKjhJQCCCEE2vmlCiiDkVCTLRKLbUurV/fluvoxK3l4qQLkQQpisRJ/hsaWZee3EUsgCQ1cj9+0IQTENg478Z0OZKv4+7q1aDp6XAkJ8N+6hSy9+2DcNuzJNrvUIqUD0Yi84+tfs+qdI0aiK5eHbel51qq1kw9L1ylaoIUxoHiXlsISnKcR0k+AGRkZKDDgx2w8JsFePKpJ8WNktRTVp0RF7E7QBSRlJOAW3Zla6RUHoUxrIHIKOTExsZi27Zt2LVrF/7v//4PZ8+ezXNa69evR+fOnZlcm+GGt5dS5Z6iuY4v+GKBW7zIKo/AViwGUkUC6oVfjuEsKysTFbgFoo3GopQuXdrS/mWiwhVpGtH2fxIBan+oABCtglTvJUORlew+py4lJUUjfZSOnCTp1hi6NfdQYniA9SSOTvdgdpNlSPTq1cuSpDEmJgaDBg0KQIkYDHeUxXa8FIo+1v0xjP14rGkcvRzCwsLEhpdL27hxo8aIjIxEenq60/57s3PQkjZnYQAAIABJREFUITzMQ2n0tNFy69ldrq2GOv/U/qFtBxI4F9d5X1VczUF8a/JCYZwmZ+3+BEBlG49b2c7tyNN2u6bvA0ps+S7vLgknBndGs7K6f1La8nEgGFIyGsOv34RrK/fNZwdi3b7fUL5SrLJAhSjFllqrnLrgG4HcN6OWmxCCwwcO4c1nB6NkqZLYtmsrysbEiFJtkjupttN7KeBS7Yu3L2D7uW1K/UTuQeJA1ONGiVg3ImKvlLwWCYG4W3hYCN6eMQwjnh6J9DvpJrmJfD9/Kdo+0hYPtG0OEF5MV3q7AgBQATwn69sBAgEAD4CCUrGfgpNKC1AIFOCoJN0mEM8J5TjI2nf52iOfu1Jfh6DTr+HUzZYHubYGJtgtImjvaS4Xd9euWDu1B16q7T+XthNjPhzj9t44jsOHH37ocV/zfnFrpGSpz1jk/nrI4myX+7G8AJKSN1G3w6Cuoiy2pLcAvWW5uXQV0Q7N0eyrXGOMve0MBoPBYDAYDEaRoEgtCclxHOrVq4fXXnsN3377Lc6ePYszZ85g4cKF6NGjR57kkR9//DESExN1w65cueJtkf2CYGHQiz8xegApExsb69f8OY5D2bJlDcM9lS+QBOs5BBifR+3atcMTTzyRq7Ru3LiBFStWYNiwYWjZsiWioqLQrFkzDBo0CD/88AMuX77siyL7DUqp6bEqW7YsihUrFsASiRTE8yc/4HnvBmD85z//wUMPPZSrfa5evYply5Zh8ODBaN68OaKiovDAAw9g2LBh+PHHH4PqOhQMXLhwAb1790adOnUwd+5cJtX2EZRSJCcnG4b7+34MwFSARSk1nDAXFhaWa7lednY2tm3bhgkTJqB79+4oV64cqlWrhl69emH27Nn4559/guraFCzkd72NUfgxq5cD0L3mm52XUVFRfq93eZL3sft44KCUYvny5ahVqxZ69+7NpNoa7HY7Zs6ciapVq2LgwIFFUqoNiO3/YM+Htdus4W27LVDkd92psN2jHA4HXnnlFdNF54xISkrC2LHmA16DiYyMDNy9e9cwnNW7Gd7i63o3ULSvaZ7u3/6WWOvBjlfuKCh1i/zC7HjFxMT4vZ4dDOdTsD6XCqY6emEkIiICP/zwA1q3bm0Yx+Fw4K233gpgqcwhhODtt9/2KOL58MMPcfPmzQCVKvjwx4IKQ4YMESfMmbBp0yaf58tgMBgMRkGjadOmHuNkJeuPvQx29CayG5Ga7rkur7coValSpXJVJi2EENSvX99te2ZmpsdxN7du6y3qI08IdJ3irgl3KoD0U7C7xeR453al22fJ5gcXOTiOw4YNG3I12TU0NBSNGjXCpk2bcODAASQmJiIyMtLy/uvXr8eQIUMsx4+NjfVq4Zz777/f42K9J06cwP79+/Ochx4cx6FLly44ffo09u/fj1atWuHkyZOW9i1TpozfFzdjMBiMosDmzZtRv3591KlTB9u2bcPIkSMxbdo0n6U/d+5cS/E6hoejlYf+LDNca4DhhODZiEisjimH7bHlUT8k9wumvzP8HdwTfw86PvQIfl37q7hIhiyahiSioKKskCO5e7aT8fNKXHmwDW7/d6Y1qTYA2O24u249rj32OG4OGZYrSXNUaDQoFeCgDghUgEAFScAhQIAAhyTMoMp2CgrB6W/pN1AqQP4UqOtvVN4CKLoiqsbTSjwECM5iFmVPZ7mlLPlw3l+zTf6byIdDDVNlyVDr8ZI/ilKqkzb1WqoNAI7z55AyegxSJ0/BnUWLkfnH1uCQagO4PXsO0r/73mkb78dntXGPPiqdO86tNXmbAAoBgEBFwZSr1vOxXIy3dTgc6N/nJUyaMFk95+TzUz7e2iq94pTSaUPqxAOcZTSuu/lUHMRgBCkPPPAAzpw5g0WLFiEqKirP6axfvx7Tp0/3YckYBZXc9GEquNYHqHN9QCYhIQFHjhxx271k3b5yApqCaBWZzpQqHrgxPEbj6atVq2Zp/9JRYYB035OXtKDK3+pLuTNTzd1Zs4+0I6iQo5tPlWpVxL0kUaNYD9Tsp4mrrXO5wu6cDKskJCTg77//thR39uzZfi4Ng+EZb0WzjRs3ztMYyLNnz6riYw0hISFo0bKFW/zd2VlQRcriT05RLbs0op1QjZiK0BdqtkTvp9xm13iZXd8hoVCkxpwsN6bEaRtHAZuynYCT9uGk9AiAON69XX/RblfeJ0+gvOR9eBDw0vuXPwMeou6Y07x4TVybFFfcTw3X+11Ot44tBM9ERriVDwBeeeoVXDp3GRw48IQHBw6EcOCImAsHThRjEwKecOCIeK5xhICCYHDvobh79y4uX7qMF3v1g8PuyJVU2/m4F3yp9p3sO1h94heAiM+iOMLBxtlg40LAczx4wkOWt8uPmKn0l3yeUgJQQlCucjkMnPKG5bw/HjoW6bfTIVCq9MEBskoboAKVJNvil0KQ62SaTix5X1nwLYq1nWpZikRb6dei6v7KQnRKn5lRfUyvb846rC8kcPjim6N0abkI1r1Bm5ZdsHudXu4yD0w2+/fvx4qfVrht79WrF2rXrm05HbO2kSdSMl3GV2tv96595cpPSG02dR9ZnK30j8P5GJqVnbXgGAwGg8FgMBgM31CkxNp6VK1aFS+99BKWLVuG5ORkbN68GX369PE4gFnG4XDgvffe0w0rypNTzUhNTTUNz4vgPLeY5ZGWlhY0nUwF9Rz64osvEB8fn+f97XY79u3bh1mzZuG5555DxYoVUadOHYwYMSIohXCZmZnIysoyDPckrvEXBfX8CTTePiQghOCrr77yKPswIzs7G7t378bnn3+OHj16IDY2Fg0aNMDo0aNx4sQJr8pX0FmyZAnq1KmD77//PmiuzYWFu3fvIidHfxAOkP/3Y8C8ztCzZ0+8+OKLXuV/9uxZLF26FAMHDkTDhg1Rrlw59O3bF2vXrs2TvK8wkpaWZhruzYBNBgPwfA5lZrpP2ja7NgT7tYvhO27evIknnngCPXv2xJkzZ/K7OEHFmTNn8OCDD2Lw4MGGi1QwggfWbrNGoAZ3eYvZPYAQ4ve6U2G7R82aNQt79uzJ8/7Tpk3DoUOHfFgi/8Hq3Qx/U7x4cdPw3Na7bTYbIiL0Bx77imC+pt26dcswLDw8PFcCH1+R389dSpYsaRoebPegglK3yA8opab3paLS7mb19KJLaGgoFi9ebDpWYMuWLfjrr78CWCrPfPTRR6YDyNPS0jBnzpwAliiweBJn++O6X6ZMGXTu3Nk0zq5du3yeL4PBYDAYBQ0rYu3s1NMQss37xwKHp3EpeatX3LrjefxBdna22zZvF9cxEnPb7e6yay237mTBWbVmhkG4yRifkFxKF53GCxGTMEaBpnHjxhg6dKiluAMHDkRWVhb+/vtvPPzwwwBE8fXevXv9srAOALRt2xYbN27E8uXL0b59+1z12xNCMHHiRI/xvHnuXatWLfTv3x/16tVD8+bN0a1bNwwfPhypqan49ddfFUHU5s2bLV9bmjdvjj179mDXrl04fPgw7tzRl1Vu3boVAwYMQIsWLbBhw4Y8vwcGg8EobCxevBiVKlVCx44d8e+//zqFvf322z6Tka1evdpSvLmlrc1n0NaurNZ+K/M81sTEYFapMmgUGgpbLvrj0lLTsOPPHXjmiWdwT6V70Or+Vpj939m4dvWqk1jasoyZUqSOG4+bAwdB8OJ5QsaPPyL58cfhsLjYZ1RYtCjyEURhtiLXdttGIQii6phSCoHKkm3pJxXv04L8t6AVNqqqRkCUBFGqlRtDlRu7fS6q4lHZABdhkJP7kqqzDT1UudV8pf3kny7yETk8hPNPfS0YyPhlFVInTXbaRiIjUfbbr/2WZ8W27eGAqOnUvqjeTyr/rZ41faKiEJqL7yylFFPGT8GLvV6QzjWiHmdJMqWcl5TqnD/U6UeuYI94GUWI/v37IyUlBUOGDLE8x9mVDz74QHc8EIPhekHNq3z76y/d728hUZUQWbmtBXOY2vdYMjJwioOtW7fqbm/cuLGl/UtESmJtCFqVmo5M0UWwrUi4pf8ladrNvz7Tzad9h3ZSMs5Hxz0PKPkr9S2pHul8g3aJr4NT2qzLtcjx/PPPW4pXtWpV9OjRw8+lYTCs4c1YIEKIxzGvely+fFnc30WQDABt2rRxi78rO8ugGUMt3H8J1Lu0e37av1zbZLKqW6vsluXbhKjbOCXMXfMtC6tBCIhGkM0BqMS7L4pxTXAoaRLNP04SbMtp8E5l04qz5RfAgboIs6GRcMtSbud9eUgibwI8H1UccTb3Mp5PuoCu93fDxtWbJGE2Bw48OMKBJwQcJwm3CSdKyAkPnhN/37RqE1Jupihp7di+A28NesuyVNtVoF7Qpdp2wY5fT6+BAw5EhEagmK0YIsIiUSw0ApGhxRARGoniYcURFR6FqPBoRIZFICI0AmF8GGwcp8islfOFEtzf4X48/epTlvK/fPEyPhk1VbbaAtKCdYJGaCvXt7R9aQJV62EgsrRerjvJfW9qH5yrTFeGUgpCOFWurZHoAprjKcdncm2GJdzbFq7HnlIKu87C5nnC0+UigKfdqNGj3LbxPI/Ro0frrz/hAVmwbfW7k+3IRlrWbUWCLX7/pbQAp/urFo2r3/R7baX4rNuTwWAwGAwGg8HwHUVerK0lJCQEHTp0wLfffotjx455nAgps379ehw8eNBtu9Eg4qLO3bt3TcPDw8P9XoZixYoZhlFKg2bgQEE9h8qVK4eNGzeiSpUqPkvz6NGjmDJlCurVq4fOnTtj3759PkvbWzydL/khUgEK7vlTEImPj8fGjRtRvnx5n6V56NAhjB8/HjVr1sTjjz/uNqi6sEMpxQcffIC+ffv65FwuUaIEateujQ4dOqBXr14YNmwY3nzzTR+UtOAS7PdjAMjIyDAMI4Rg/vz5ePbZZ31Wnhs3bmDJkiXo3r07atasia+++srriaoFHbOFIwBRNMNgeENYWJhpuN530Oz6FezXLoZvOHv2LB544AGsWrXK67R4nkfFihXRrFkzPPbYY3jllVcwatQoNGzY0AclDTy7d+/G/fffj927d3udVmhoKOLj49GiRQs8+eSTeO211/DRRx+hQoUKPigpQ4a12woXZveosLAwvw9UK0z3qHPnzmHkyJGG4XJ7gOOMu7ftdjtee+21AlGnZ/Vuhr/xJJNh9e7cYdYfnF99wfndzxPMx4uRO7Kzs03vnUXh+y8IAjtnizg1atTAc889Zxrnyy+/DFBprBESEoL333/fNM6XX35ZaCdZeLo2+atN0KFDB9PwovZsj8FgMBgMPerWrevxeSAAZCYnBqA0vkXp7TXyjWjkJbfu2CF4qIrpLYwmT9DPK3qybk+LQNodAlLvuPRXymVX6pPEabMyqdjlPVJQUMF9wffQUIO+Kg9d6HmS/DAKFJ999hm++uorwzF48fHxSExMxMyZM3XDa9eujU2bNpk+O8gLISEhWLhwIQDgmWeewZYtW5CWloZKlSpZ2n/kyJF46KGHPMbr0KFDrp8lVahQATNmzMDRo0exaNEiHDp0CLt27cKaNWswdepUt2vLd999Zznt3377Dc2bN0eLFi1Qr149REdHo1GjRrgmCUbtdju6deuG9u3bY/78+di1axc6deqE7t27B80YbAaDwcgPpk6dipIlS+Kll17CxYsXDeMNGjQICxYs8Dq/EydOeIzTKDQU3vTuu9bCXFUwMt2LhWNl2RgcqVAR22Jj8VWZMhhTogT6RpovAqzln8R/MOKd91GrWm289PxL2L9vPygAnrgLkfRInTwFt+d9oRvGx8Wh+PN9UXLcWJT6bBpKThiP4i/1h01agMKVnGPHcf253qDp6R7zjQqNEqXZsjxbEmk7xN8kibYk1JZEP6LsR5JvSxIfWaitahc1gkRZBaQRA0EW+CiiD6qIPOT9CHW2fjjVq+X9qHY/F3GLHKZpDghSmd1qLoq3UZOOYh0Rc7YsSS9gZO3eg1tDXBaK4TiUmTcHIfXq+S3f8g+0ABcSIgqkIB5SB1x1nqrWU/sCgFAAH5XM/cK6K1f8gtdfft0pB+Wc0Z4YTueeC1pRkCaUas9Z13ZmIX3OwWDowXEcPv/8c1y9ehWPPvportuLmZmZeOedd/xUOkZBxrSPzTXI6LSjwL+H3J+FhpauA7jU29S6gF4GQPHwwCgObt68iU2bNrltb9CgAWJiYiylUSIyFJrOUshLWoiLo2iWt6CCW2epiyIbOalncfuk+yI5jZo0RHy1eGjNbXoyR7kEuSYPO7F+2cLNypUrcerUKUtxv/7afwvGMBh5IS9zM+RraPXq1XO97+3bt13WNSAgRHy1bdvWLf7h7Gykuy6SAFmVrY+LfhkEVFnOiGiez1GXfQBJUuySMAFAZI+wZkc5nnNe7vJungKEipJgTnpV0ln45bZAXaTZzpJtDkSUV0uibZskwSaQhNhQRdq8IthWhdsEWvG2+n7lfWWpNkeBcHB4t0S0oUTprZeG463+b+HW9VvgJME2IbJUmwcPAp7jwXM8COXAEQ7rfl7nls43X36DTyZ+Ykmq7STJLuBSbUop1p/5DdczronHhACEiEeJk4zZ2u8Gz3GwcaEItYUhIiwCUeHRKFWsFCJDiyOEF+tWYv8V0GvIs6jduJalcqz6YRX+WL8F0nJ2Yv+XWELxH1H7twhUUy6V+qgU6bZLvxugWfAO0NTpXJasE9T+DAIdEbLL4WBybUae0fS3AkCOw30MSJ7TNCKAp9uOHTuw7jf3a2yfvn1Qo0YNtSx5EGwD1r47yRnXdL+Trt9rp/5PNZKmgC5lJHDf5hRG3eO6JstgMBgMBoPBYDByDRNrG3DPPffg119/xYgRIyzF//bbb922FQRpS37gqfHJ66xU6Gs8rdYdLMfO4XDkdxHyTM2aNbFnzx48/vjjPk97/fr1uP/++/Hee+/BbvfRqmpe4Ok45XV1eG8pyOdPQeS+++7D3r170bFjR5+nvWrVKjRq1Ajjxo0LmuuTv5kwYQImTZqUq32ioqLQoUMHDBs2DPPnz8fmzZtx4sQJZGRkICUlBUeOHMHmzZvx3Xff4bPPPsOLL77on8IXEArD/TgkJATff/89PvnkE0uTcXPD6dOn0a9fP7Rv3x7nz5/3adoMBkPF00N7PQGg2fWrIFy7GN5x/fp1dOzYESdPnszVfjVq1MD//d//YcKECVi+fDn27NmDy5cvIzs7GxcvXsSePXuwatUqzJ8/H+PGjUPt2rX99A78x9GjR9GpUyfcuHHD8j6EEDRo0AAvvPACPv30U6xcuRJ///03kpOTkZmZiaSkJOzcuRMrVqzA3Llz8eGHH6JcuXJ+fBdFD9ZuK1ywe5RvoJTijTfeQLrJ5NQ33ngDr7zyCgYNGmSa1o4dO4JOeshg5Afy4FQjWL07d5jdv/OrLzi/+3mC+Xgxckd+n0tA/p9P7HxlAPAo1l67dm3QTVZ46qmnTBdkOX36NI4dOxbAEgWO6Oho03A9oaQvaNSokWl4cnIyE/UzGAwGo8gTEhJiaTHTzOQDAShN/uEQgBtp5mPcqlat6rYtMTHRq+cISUlJbtsqV65sughbcmoGBJq3dpFe7xN1uL9vT4vAMYo2L7zwAi5fvozly5cjPj4eISEhiIqKwsSJE5GUlIT77rvPdP+2bdvi+++/95lAgBCCBQsW6LY7zJ5jaLH6fNVms6F06dKW4jZv3hz79+/HpUuXMHjwYEv7AMCff/5pOa4rlFIkJiaiSpUqmDNnDmJjY/Hrr7+6xVu7di3Kli2LFStW5DkvBoPBKMhMnz4dqampHuNRSjFgwADdeUhWOXr0KHJy3BcyceWx8AhL6elJmXILBWADUJm3oV1YOF6MLI6PS5TAqYpxWFymDKpafJbmcDjw07Kf0OHBDnjxuRct3dszN27E7Vn/z955B0hNNHz4N9nrtOPoICJFqihFlCqg8FFEUEGxU3wBwYoIitJEmoJKUbEgIFWxIFIFEbBgQekgXSkH1znu4Ppmvj9SNj27t/1uHlxvNzOZmU2ymckk88z7uuVcuXJImPsOavz2K+JnzkDZoUNQZuCDKDt4EOKnvo7qP+9CpUWfgKtcWbdu4bFjuDJ9hm3ekVwkohxRgsyH50X5DgXlJZG2+JcXhdqiZJsXBdRyfFHKLUm2Baj0n/xXKfWggErEIaVnZL1WCYBkm5bxdzKUG+ukQBAk2lJ8qpR7u1ahVAjniCCk8paI669Hxdlvmb4imzb1Og9PKDp9GulDhoJqfo/x06chxmaCRm+JiItDfOMmOoE2r/srhPHU9ZkX1+kQHYP/lSvr8e9+9YrVWPvVWgAuBxiVjldJTKU8LmSo6g+DwbAmISEB33//Pfbu3YuGDRt6tO7nn3/up1Ixwg1ve0k0LjcAMLw3HV1Z22+jP+drlYJxARJrL1q0yPC+8QMPPOB2GmVjpH5NHqC8G1WZUrYt1dIU1JmPlB3jwRfq7yU/9uTjrklTKFVvdKnNZzZpiunkFpqSmsQz/Mwo8Tz11FNuxbvlllsMxcEMRrDx5F6A8lmvW2+91eO8Ll26hIsXL2oSFdO77VZd3VgEYH9BvsoFShT/OKhF1EbzC7m02tIVH1FFkiXWSnk2XPJtVQ2grBtMKjHOpYhW+UBdim+C6wyeIS0Q+wY4iDJuTZbK788pt4FCrq19cYTCQajis0vK7SCCHFxKQynhdhCgeWQ0XrKQa29dvw192t+DzWu3iOs5hGftQQCOAwgnyMQJQDgH7n3I2JUyfep0fPj+RygtUm0A+OHsVvx35V9Zng3CyXJxQjhh/4rjFjhx63IcgQOc3C/EcRyiI6JRLro8EuIqoVx0eTgcEeAcEXhx9mhUqGj9LKDE6y++gYxUYQylOH2dazI7nsJJKXjqdPWPSH0UYj8cCAUhgOiOF8J5of1FxH40ub9DfENB5e2tWiaWiXBEPtcQzT/tMt1nm90Yas+rMvy9TxT9uIpJDAt8IdamNq8AQSnFhAkTdMsjIiIwccJERURFuYoh2LbbT0k5ignvvTidqrIxypP9hhkMBoPBYDAYjIBQMqd69xGEEMyYMQOJiYm2D6xt3rwZb731lttpt2nTBlOnTvW2iMUiEIPerbDrnAuEVMpOxsxx4eGcf/nll9GlS5eg5F27dm3bOFWqVMHatWuxefNmTJkyBXv27PFZ/pRSvPXWWzhy5Ai+/vprnwtVPcHueAlVUdqGDRuCdj6wG2gertSqVQtbt27F119/jalTp+LQoUM+S7uoqAiTJk3C0aNHsXz58qBJegLBjh07MHHiRPuIACpVqoTBgwdjwIABaNOmTdDruHCipNTHHMdh7Nix6N+/P6ZMmYLVq1f7dNKFn3/+Gbfddht++OEHNGvWzGfphgt25xp/CUkYpQe7Y6hMmTK6ZVbnr3A5dzGKB6UUQ4YMwenTp92K36lTJwwaNAi9e/dGjRo1/Fy64FJQUIAHH3wQmZmZtnEJIejTpw8effRR9OjRA/Hx8QEoIaM4NGjQAAsWLAha/kxs4TmsjvINX375JTZu3GgaXr16dUyfPh0AMHXqVKxZswaXLl0yjT9u3Dj07dsXVapU8XlZfQVrdzP8TVFRkeUDYazd7RlWeQerLzjY/TyhvL8YnhHsYwkI/eMpmPd4S/J9gVCjY8eOluGJiYlITEzEddddF6AS2VO2bFm0atUKv//+u2mc33//PSwnE7OjYsWKluHZ2dl+ybdOnTq2cZKTk1G3bl2/5M9gMBgMRrjQunVr/Pnnn5ZxSqRYWzCKCVCKpMtFqFLBvE1/66234u+//1Ytu3LlCnbs2IFu3bp5nH12djYOHjyoW96uXTvL9RLTrlqGC+ODRaGLdjS8UXyqFz1GRkUpBiHTgA72ZoQPAwYMwIABA4q17sCBA3Hp0iWMHj3aqzJwHIfPP//cVLDUsmVL/Pjjj7bpPPfcc4iJicGwYcNs4950003YtWuXbbzIyEi0bNnSNp4/yMvLw9NPP20Z59q1a+jfvz86d+6MrVu3Wk4ExWAwGCWN+Ph4vWTJBEopBg0ahKioKAwcONDjvNydvCHah80tb9QPnaNjsKVKNH7Iz8OKa9fwe36+W+vlXsu1L1dRETInTdYt5ypUQJVvvkZk40bmKxOC2F49EdmkMVL63Qc+LU0VfHX5CpQdPgwRBpPhKCkTWQb5RXkA4cBTHgQATziA5wGOgFAKQnhZRCUpkHlQEMqDEuK6hICowRZF2xxxuLTYkrWHCH+JKK8i4voEVLBLSTItQtXiEZWqi6h2KhXFQdL1DIEoF3JZk2Uxo/KSR7mAAOAl8bfCyEIBRHK+ec6fq1wZZR4xnyAz74cfUHj0qE/ysoNPT0fa40+A1zy3V27EcJR94vGAlKFyq9ZIO3hQFnc5IAijRM2TrGtSHl9U83lQ2bKoHxGB1y5nwpOploYPGYZ2HdqhRo0aslRbd42nEXtqxWDSdaFRmA52+cgoxbRo0QLHjx/H6tWrMWLECLfuf6WlpeH8+fNujQFllDx0MmV3kFydikk85L+ayr9BwwbYvXu3anW+MNuVji574/LERvn/5H7lyhXMmTNHtzwyMhJDhw51O52YqAixX1TaULz4noqibQ6ESG0fHgSc2ORSK1Kzjn6BgoxTuvRb39YaAx95QIzlapcJdSUFpcSVtaLeVPaxsqqS4QkffPABkpOT3Yq7atUqP5eGwSg+hBBbaaY2vHv37li4cKHHef215y/07ddXl3ZMTAxuve1W7P5FXTf+UVCADtExuokl5LJDfW2mjwGFspdCusajhMq36qRrd1CTNKQwzSZSdRVocjBqSUhPbdY2eIaRAjhfVIQ6jghQIsR1SYfV+SivOZXXq4quB0tvqraZIdWHHFzbgQDoHRuHSg4HplzORK7B8ZF5ORMvDh+DTes2Y+qcKahUpYpQ38K1rSiE/pi7et+JZi2a4cg4wiagAAAgAElEQVT+I+rvTSnGvjgWhCMYOWpkiZZqU1Bs/28bTmQcV8izJZE2J0vZAU6WlEuCbdd2EWJxsmSbwMFxiHJEomxUGfCUIrZuHJ6b8RzeGDnNtkyX0y9j6tg38O6SuSAcBSf2iVGpLUYFIztPKRyEh3iUCMc4TwFO6Dcj8n4gct8bIRSg4m9N7H9zpS32jRGiahoq732r7oEr9rO278OtvhDlfmD31ksd2vrLJ2JtH1Osa08A27dvN7wvPnjIYNSrV88oIxeG15zmyMJ7g9/Pxavu3c/RpsVgMBgMBoPBYDBCEzb61gZCCObOnYvvvvsOV65cMY135MgRXL16FWXLlpWXRUVFmUpP4uPj0bNnT5+XNxyIi4uzDM/NtX/wzVus8iCEBFXSrMSuHE2bNg3544gQgt69e6NXr174888/sXLlSqxbtw7nzp3zSfobN27EsGHD8NlnnwWtIzAmJsYyPCdHP3t0ILA7frp27Wr7e2R4DiEEAwYMQP/+/fHLL79g5cqVWL9+vdsPSdvx+eefo0qVKpg/f75P0gs1ioqKMGrUKNt4sbGxmDBhAp5//nlD+RPDnlCvjwH7MiqpV68eli1bhlmzZmHlypX46quvsGfPHp90UCclJaFHjx7Yu3ev2wMRSgp2vy9/CUkYpQe7Y6hChQq6ZXFxccjKyjKMH27nLoZnrF+/Hhs2bLCN16ZNG8ydOxft27cPQKlCgwULFrg1qUuvXr3w9ttvo0mTJgEoFcMdrK7bYmNjQ/6an6HGqg7Iy8sDz/N+FUGWhDrq8uXLeO655yzjzJ07V24jlC9fHu+88w4efth8wGRGRgbGjh2LpUuX+rKoPoW1uxn+prjtbjNyc3P9/mBmKJ/TYmJiTLdpsPqCg93PE8r7i+EZUVFR4DgOPG88ZL40XHc7HA7LbVCa7/GWJsqVK4eaNWta3ts5ceJESIm1AaBhw4aWYu0TJ04EsDSBw67f/vLly37Jt3LlyrZxWFuewWAwGAxBrG1HfuqBAJQkUBg/o3ApoxDNbzB/xqxXr1746KOPdMtnzZqFu+66y+N+mNWrV6OwUC+1vvfeey3XS0z3tP0ijSynhiPcqVNfhqgoNrEnw/+88MILXou1T506ZTlRztixY90SawPA8OHDceLECcyePdsy3ieffIKGDRvapnfkyBHbOEY8/PDDmDbNXkbgK3bt2oV169aZyskZDAajJJKQkOBRfEopHn74YURHR9u21YzyckceNS87C0+UKWsZR4lWqGSOcahSiCTHEgUyESDoGR2LHtGxOFVUiO/ycnGgoAC7LSTb7tSNed9vRdG587rl8W9MtZZqK4i44QYkzHkLaYM1ckWex7XPv0CFV162XL9MZBmk5aaBAw9QAicABxGEVFQUZ/MACOUEtTYVFduifFGwNvEuiRXhFHIdjc6aEnAaIY8s4xYWCtcQ8s4kqh3Lg1dLe4hCnKkwcfE8b3gtQgl1eSQVO5yq9rwk2XalzRHfiLVDBZqXh7TBQ1F0Vj02KrZ3L1SY8FrAylH55pvl97x4PHAQZGWCMkp4SbJttZJNVH9Sgk4xMVhWpTKGp6Ujx83n7wsKCtHohkY4ff4UqlStqpBIAVoNGFXo4GRMJDjy8whKu5o2jMEopTz88MMYOHAgqlWrhjTNZBBGfPHFF3jppZcCUDJGOFJs+TYFGt6ob6MVZJwQ2zSqmTssCkARHen/c/rEiRORmpqqWz5kyBDUqlXL7XQiIzhwRBKCKvWfyhaZkdJU0d4jQM4FtXRV4oMl74OLcAjpUSLKQSkIp9lGct2okWsDLrOjHNWg/gXU0kem4y6V8DyP8ePHuxX3jjvuQNOmTf1cIgbDO8z6R8z6THr06FGsfP7e9zf69esn16FyXUqBjLQMXfx/CgtNpdoSBGrZtJFoWzj3uwzZ8rxZ0iU8NVlPkYk07xZxLZLzJdCWQ+5hUF1DAkAFwiGOcMih6ucr113LwfPly8tlkfORNhFRX6cq85WuYSlcAm/9dnNNIqFNQynjVl5mto+KxkeVKmH6lUwcLywy2jL4YeMP2PPLHkx6cyLueeAeCNeyPAAHKOHFyasceGH8sxg28Cnd+pRSvDnrTdRrXA897+pZIqXaTurEtn+/x5nMUy6pNgg4sWNIkmsLyyCKs8VlRJJoO+R1CMeJ4m1OWFuMF8U5EBsZi7v79sbVlGzMnTLftt9zx6ad2LBmPfoO7CvIrzlA+mXyhMJBARAKJwUchIJSXuxzAxzgxJgEEJdLW19qQxExDiGc2C7j5PaT3AIU5dquzxQc4Vz9F7qmnPdy7UDB+l+scadv3huM0nZSJ4poESI4G1Wcj4tVXHm2aXqU4jWD/tPIyEi89qob/araSsCDfJXHdRFfiOSrSep0bQ57498FVV+KKc7z8qSVygi6/k51MPvpMRgMBoPBYDAYxcd/JpcSREJCAgYPHmwZh1KKkydPqpYZySgkrCTdJR2r7QIEZttkZmaahpUrV86vkiNPCIVt5SsIIbj99tsxf/58/Pfffzhx4gQ+/vhjDBo0CI0aufewohnLly/Ht99+66OSek5sbCwiDGbYlEhPTw9gaVyUpOMnHCGEoFOnTvjwww9x4cIFHD16FB988AEee+wxNGjQwKu0FyxYgB07dviopKHF2rVrcezYMcs4DRs2xN69e/Hqq68yqbYXxMTEIDLSfLBiIM4RdjKL8uXLe5xmzZo1MXbsWPzxxx9IS0vD2rVrMWbMGLRv3952IgQrEhMT8cILLxR7/XAlPj7eMjwlJSVAJWGUVOwe6K1WrZpuWbCvs6yuJYDinbsY7jF9+nTbOOPGjcPu3btLlVQ7Pz8fb731lmUch8OB999/Hxs3bmRS7RAj2Oc0hm+xuw73t1CtJNRR48aNQ3Jysml4jx498OCDD6qWDRw4EHfddZdlup999hl27tzpiyL6hfLly1s+dMba3QxvsWt3G8korc5pTqfT7wJpf/QZ+AqrvHNycgIiHtYS7L7gUN5fDM8ghAS9jRrsNk0obANGaGAna05KSrIMDwbhWGZfYCc499f3dueeg5HMksFgMBiM0oY7Yu2CK2fAFxhPrFtSOJ9m3S7o2bOnYXtu+/btWLx4sUd5ZWRk4PXXX9ctr1mzJu677z7Ldc+l+Hg/8PpB6pFMrM0IABkZeoGFJ1SpUsVSqg0Iv9sbb7zR7TTnzJmDvn37mk7mBQB//fWXW2kV9xmoMWPGWD7r6g/WrVsX0PwYDAYj2FSvXt3jdSil6N+/PzZt2uTxulYTukuk8jxyLOofwD33hF0cS4ET9E7FBhGRGF22PJYkVMaRGrXwcUIl9IqN1a1Xv35927Llfv+9bhlXuTLi+vW1XVdJTLduhiLu/F27bNeNjYwDpTx46pJbUypIrCkAnlJxGQ8q66IoKKXgKeT1JDUXL4qoKKUKcYn4l2hkJpQqxNiuZcJyIU8pULmeUqItQ1R/9AYtzXKqEGdLUmW5tFQSSAqRI7gSJNbmeWQ89zwK9u5VLY5q0QIJ8+cBARyTltCoMXjlMaNQnPMQZNtU+ZeqlysVoHUjIvFN1aqo5vCs/M0b34wjhw4LKYmGNyoeb5QaHGcK+RyDwfAcjuMsn7FTcvjwYT+XhhFe+M7O1aChfmxkzoWd4Auuyp+N5Wvq2idCK432MTt37sR7772nW16hQgVMnTrV4/QcDqW5TfsNFd+NKmtlyOtQUFBngS7dRk0bokbtmkIcTcNZ+dFc3EfkuJTa1L8MBoDJkycjK8v+fgDHcVi1alUASsRgeI8nAtiYmJhijU2X+vBlQbLin9Fz1WVVZTI+D2sdntJ7DoKUWnJxEgoQqpAvU3WtSgxeKogiLUUeSjgpXwCc/M1cMmvp1TBSf32/t7AAHACHIg1Jqi2JTzkKVXrKchJxXaP8hHSpHK4tqypP4vqOBEDdiAh8nFAJI8qWhcPkGLly5QrGPPUSnnp0JNKSUsHBAY4ADkJE8TNBxzvvwM5DO7Hw8w8wf9k8LFgxHwtWzceKrcvx3Z51qNm8Gs5fOYeSJtXOK8rDdye/xZnMU7IAmxBOdPEQOAgHyKJtQaItfgJHhHBxK4LjOEnDDY4oXlCvH+WIwuCnBmPl5mVo2NT+Ptw7U95FztUcUFDwvFPsm5L02FTu/6K82A9CeYAI7SXKi7JtRQeYuj9O6ESRW3XKiemUf8Xmn5yzOKEKVfTZqbrydK1I1k5jqJGb/fJ51PWbzysK7FgVfxyfG9ZvwJ4/9+iWP/m/J1GnTh33EypG0ZTXVBeyL4CH8b0TYRIB5fmW6M+9is+uc4q7L3gQVzqXKD5DE+ZpejDLg8FgMBgMBoPBCG9Cwx4cBtx99922cS5evKj6bDVwVRu3NFGlShXLcH8P6OV53lIkYjfgOJDYlSVcjyNCCG688UYMGzYMS5cuxbFjx5CZmYmtW7diypQp6Nq1q1sPeSqZOHFi0C7UCSGoXLmyaXhKSgry8/MDWCKBknr8hCOEEDRp0gQjR47E8uXLcfLkSaSnp2Pz5s2YMGECOnXqZCk4NmLChAl+Km1w+fTTTy3Db7zxRvzyyy9o3LhxgEpUciGEWNbJgRBsWMnh7M6t7pCQkIB7770Xc+bMwa+//oqsrCz8/fffWLBgAR588EHbNomW1atX4+jRo16VKdywq0suXLgQoJIwSiqJiYmW4bVr19Yts/rtXr16FdeuXfO6XFbYiS1D6XqiJHH48GH8+eeflnGmTZuGN998M+ADgYPNhg0bbI/LlStXYtSoUWym8BDE6pyRlJRkObCeEXoEu88r3OuoXbt2YdGiRabh0dHReP/993XnMkII3n//fdvr6pEjRwalf8YdHA4HKlWqZBqemJjIzgfFgD3U48LX7W6gdJ/T7LZNMK6V2f5i+BKr4yklJQVOp9Ov+YfC8cTu8TIAe0mZOwMMA004ltkX2Mnuzp49G6CS6ImKigpa3gwGg8FghArNmjVz6zmwvNQDAShNIDC+F3MuVS9LURIdHY2XX37ZMOypp57C2rVr3co9Ozsb999/v+G1y/Tp0233xdlkTycTkqx7RKXnk9/xeqG4p89IMRjFYdu2bV6tX7FiRbfirVy50qN0169fD4fDgW+++UYXtnv3bjz22GNupWPUp+sO8fHxWL16dUDvG9vd52cwGIySRo0aNYq1Hs/zuOeeezyuw/r16+dWvORi3G+2vtvq3r1YORYxWKYgAsAd0TF4Oz4Bv1SrgZFlyyFeFBPb9f8BQMHBg7plUS1aAJ4+R0YIYjp31i0uPHFSbwbXEBcRp9D18MI/yotya15eJgkreCp+olQWbcthGuGkJKtWihllkQYgb19eEmgr5MYQ/0hCH7hScEUxkW4I66nXkdeD4p480XyWSkYUeYOCIyVHrH1l2nTkblTL8CNqX4dKS5eAGAji/Ul8gwYuobYozdYKs3nNXwnlUc2LAqjyHIevq1ZDCw/6t3Ou5eCOdp1x4MBBYwmL5tjTIovhlceQ+uAzjM9glGY4NwX+/r6/zwgvLIVoJpNomMVr2KihYXDSrhfVEeV0lGZNF/6ciyItLQ2PPfaYYb0xZ84cVKtWzeM0I+TJJ4pfF0VW1E8cc0urW4RUVe0rV/uNqmp2VxvNqL1ttO/Uk7JIaVDDv3Icg3agu/8YoU1BQQHmzJnjVtx+/fqhVq1afi4Rg+EfLK8bCHDdddd5nObev/ZqJsASSEpKMnxWu6N8X87gOkizVDmvlTyNA3FFdMUn8nuj6lopqjaSayv/KtPQlseVhvBPGd4+Wv+M2pnCIvBw3S9UibO1gnBN+ZRSbeV6rpck+KayUBvQpyOnQZVCbiCCEAwqWw5LK1VCY4v7lD9u+RH33Xk/CgoKBHm0KJF2iJLoajWqovNdd6Brz67o3L0zOt3VCc1uborICAcIdSA9Nw0nMo6jSJx4ONyl2um56fj6+BdIunpRFGYLeXNE2OqSVJuDtK2ILN0mnLBcKK8UTxJpSwJuhahbSh9SOgQ3t26BtTvW4sWJL1o+g5eRnoGVi1bK/WnCP6cwAZ4suRX65IT+OAjLpX46ZZ+cor+NF3/rROo7E/tdIPWZmbR5pL4zbV+cdvcyuTZDDZHFzPISo986AXKL8oyT0HYImhDstj3P85g4aaJueXR0NMaPHx+QMkhthH+vnAGgmJBBmnyCqCLDaFfI12jU6vztXtkJMay1iwc1ec9gMBgMBoPBYJQSmFjbTW6++WbbOFevXlV9vv76603jJiYmGs48WBooV64c4uPjTcPPnj3r14dcLl68iMJC/YANieJ0hPsLq2MIAE6ePBmgkvifChUqoHv37pg8eTJ+/PFHpKenY82aNejRo4db6x85ciSoD+BbHTeUUpw+fTqApREoTcdPOJKQkICePXvijTfewE8//YS0tDSsXLkSXbp0cWv93bt34/jx4/4tZIDJzc3Fjh07LON89tlnHsuQGeZYnSeuXr2K9PR0v+VNKbWUWVSrVs3ngykjIyPRqlUrPPPMM/jiiy+QlJSE3377DaNGjXJ7huklS5b4tEyhTnR0tOXDYmfPnkVubmBnNw13ioqKgl2EkOLEiROW4TfeqJ9V2q6N429Rzn///Wca5nA4ivWAJcOeTZs2WYZ37NgRr776aoBKE1ps3LjRMnzo0KEYOHBggErD8BSrc1pBQQHOnTsXwNIwvCWU6yggtPq8tOTl5WHEiBGWcSZMmID69fUDCgCgUaNGGDt2rOX6x44dc/tB8GBgdz6w278MPazt7cKuH7A47W5/H5OhfE6zyzsY/a6sDmL4Eqvjied5W1m/t1gdT2XLlkX58uX9mj/A7vEyBOzaEqE48Uk4ltkXNGrUyDLcX/fT3DkXBOKcxWAwGAxGqBMZGenWs5fhJta2fbpRE+HfJGuxNgA8++yzaNWqlW55UVER+vfvj9GjRyMjI8M4O0qxefNmtG7dGrt27dKF9+vXD4MGDbItw6mLmZbh0vBv1chBq43h1LdRI4s5+Yi7g8kZDABeT8htd50h0aZNG3Tq1Mnj9Pv374/KlStj9uzZAIT+uzvvvNPt6zZ3n6s1YsCAAZg0aVKx1/cUdr+TwWCUNurUqVPsdXmeR69evQzbc2a88MILbsVL582lmkYSp+KilDFpMzBK28jxkMBxeKZcOWyrWg0TylfAjW5sUz4pWbeMsxizZIXDQBpH8/JAbSbyjo2IFQU7vCg6dAl5eAiCbVC1rEcWbksiYirJOBSCa2nLUEHeI/h7qPzXJdmGy1YlxaEUWuuHqYjERPRDKXVZrVQCRwoqSbOpS6StVGZSqhA1gsJBHD7zgwSTq0s/Q/ZHH6uWceXLo9Ly5XBUqRzw8kTHV0Rk+fIqdw4vSaDkl0vOzkOQaEMRX6uoiQDwUaVKKO+B7bSwsBDdOnfDpYuX5GNR5ZCi2t+8wclBe3wYOWV86JkJFEbi+nB8MUIPd9odbN8xvMU1oYZrGQVFkyZN0KRJE138q2c2oignRRnZ6K3uk68pKirCI488YviMy3333Ycnn3yyWOlyrkYOhMpNqm2VNarCgKqrbSmiK+u32/69B+Q0Kahrg0vyRgmi+Qx9+87rajLM6lmG5zz77LPIyzMRMiqIiIjA0qVL/V8gBsMP2Em1AeCWW27xON20tDScO39OJztdvWq1bkKTGELQIzYOZlJtq2WqKkRxra2Vawvv9GkoLuFVYapai6jXUadvdClG5Ht1nQ3E2k4AP+blgVNpsF2ybA4uqbbyvVawDYNl6hc1FHE7FHE4IryI6h9wY0QkPqlUGSPLlUOEiZw6JTkF337+rbiPBaG2/B6CONrBceAcHBycQ5BIU4eYL4er+VdxJPUIrhZelbcbEH5S7WPpR7H2+JfIKsgG4QTZNcc5ZCG2gwhbnlNsI3ELgSOc8J4j4IiwjoO4JNqCnJuT48nvOYdCpC6kFhHhwMjRI/DtjrW4sbF+vIPE0vc+Q3ZmlqI/TeoL4V19V4q2FoEo1ybiZHcUslRb+ksIAc9TcSI7CkEwL7a8FP1dSqgo2JXycE1cZ9wo1q3PLLhBwxdbXj5/mvzOi4PqJ0+Ec0CBswBOqunvd/ML+PoYc0/Nrf63Zs0aHDp4SJfW8BHDTcecKNf3FU6+CP9mnjH7Yqp7HbzyPKL8yyv658VzPBErbkLE+ifMrq9YPyCDwWAwGAwGI9xhYm03qVKlim1Hk3amZ6sHqymlOHAgvAaD+BIjUYfE5cuXkZysf7DNVxw7dswyvEGDBn7L21MSEhJQubL5g1X79u0LYGkCS5kyZfDAAw9gy5Yt+P333w1vtGv5/vvvA1AyY6yOaSA4+8pucEdJPn7CkfLly+ORRx7Bjh07sHPnTtStW9d2nWAe8/5g7969KCgwH0jYoUMHtGvXLoAlKvnYnbuOHj3qt7wvXLhgOYgtEPUxx3Fo27Yt3n//ffz777947LHHbNcpab87d7A6Tniex/79+wNYmvAn32ZwRWnD7vhp3ry5blkwz105OTmWgz7r1q2LiIgIv+Vfmvntt98sw8eMGROwh0NCDbttYyeaZQQXdt1WsghmHUUptezziouLQ40aNfyWv7fMmDHDUnbXuHFj2/PZa6+9ZjtYaNq0aUGZ/Mwd7I6fvXv3BqgkJQfW9nYRbu1uu3Na2bJlUbVqVb/lb0co9gUHc38B4XXfhWFPMI+ntLQ0y8n+GjRoEJBrP3aPlwEAmZnWQsHY2NgAlcR9wrHMvuCGG25AuXLlTMNPnjypmyTdF6SlpdnGCWabhcFgMBiMUOLWW2+1jZOXWoLvOxOCU5fs+6oiIyPx1VdfGU7kSynF3LlzUatWLdxzzz2YPHky5s2bh1mzZuF///sf6tevj969extO+HXrrbdi+fLlbl1PnUzMgC/NKZQaiLUjI12D4S0E3YZD9dj4PYabeCOedjgcWLRokdvxt2zZgooVK3qcT3p6OsaNG4dy5crhhhtucLtPOzo6GpMnT/Y4PyVTpkzBvHnzLK+lfEV+fj7Onz/v93wYDAYjVHDn+W8rnE4nunXrht27d9vGLSgocPu56mteihDs1qaav7pwqg/TCaPk98KnWEIwsEwZNKpd2758Tr04nF7Ntl3PODGTb2HzXGBsZJwgyAYgy7IVYkRBsK2U1PIqcbYk6OBBwVOtllEjaZRQ2bOovugEsuhblo4o94VyuSI93RWBG4ePLAuSiyOWVWzzc6RkDF/M27YNmRPVk5SQiAhU+vQTRN4YvHuicTVqinI06hKwQ33E8JplauG2+ncsxd1WrRqqOBxulyMvNw8dbuugmjCGSnIZs0tNg+M2nChNQuqS9n1KAu709ZTUiXcZ1ijrd7dPq5Jc0+h3bpQIAe69/17DpKz7egNzHnnllVewbds23fIbb7wRS5YsKfazJ0W8VEsCrpaa8J5SdUPLsJalQEQZ/T3kC/9d0G1n5X6U2o1UIeS0PSeHWZ3KCAxZWVlYvHixW3GffPJJNpk4IyxxR6oNAJ27dC5W+n/t+UtISq5LKFasXKGL1yMmFmUMzsVaSbbR9RtRCLWV13hKiEaurb2m0+alhYj/M5JZW0FAUC8iErUc+n6StbnXVLJrTqPElt9RxfeU3qvWE14O1WciL+dAXbJuTdllkTZ16WyV0u1IAIPKlMWySpXRLCrS8DuuWLxSUkYLImmOg4MjIJwgkeaIQ9Q+A4QKfx2cAxwccBAORbQQx1KP4nzWOVBKw0qqnVuUi+/PbMKOsz/CiSJBmi3KsqVty6nk2IJsnINrmUuu7RD3myjKlkXais9SutIyzpWWdMQQcGjcrDHW7/wO/R+637Dc2VnZWPLBUrlvhKe82OfhmvSOl/rreOE9BQ/KU7EPTxJsu+TalAq/JKHPjpd/jJS45Nou2baij49C7ovTyrWN+keYXLs0ouyPFQ4I1bUE1cXSkVOo8HMESapdHIqKijBlyhTd8piYGLz88stupeGRYNvitPnflf9QwBfIv2VAEGVL7Qhe0d+uPU8bPe/ieiue9xUVFOGIPPOD/F4KE9fRpqf/Lvowf9YKrA+QwWAwGAwGgxGulIwnUwKAMIua9ebSPhhtN1Phjh07vC5XMPDFBdDNN99sGb5nzx6v8zDDTmpx0003+S3v4mB1HJ05c8ZS7FdSuP322/Hrr7+iXr16lvGCKRwzks8o2bVrV4BK4sLudxau56DSQOfOnbF7925Ur17dMl6oSfa8feDqn3/+sQz3ZsATwxhWH7uoUqUKli1bhuHDh1vGO3LkSKmTs9m1aYNRx4UzRUVFlpMIlCZ4nsevv/5qGl6jRg3UrFlTtzyY564DBw5YXg+F2rWEFeF2Y8uqnUAIQffu3QNYGt/h7X4oKioyFCRIXH/99WjcuLFXeTD8i109u3PnzsAUhBH2/V0XLlywlFA2a9bMtm8zWBw5cgSzZs2yjLNw4UJER0dbxomLi8OCBQss4+Tl5WHUqFEhWQ/aHT+s3e05/pAnhitW7e6oqCjDvs1gntPOnz+PjIwM0/CbbropqJOqhGJfcJMmTeCwGNDsz/0FWMv/OY5za+LMkki4DlAN5T5Du9+fr2DtdAbP87hw4YJlnCpVqgSoNO5jJyoLxTL7Ao7jLGWdPM/bTkxWHM6ePWsZXrNmzRIrM2cwGAwGw1Nat25tGyc/NRQmsLHrb7CWyqjWJkS1IC2rCJlX9bI/LXXr1sWuXbtMhYx5eXnYsGEDpk6dihdeeAHjx4/Hp59+in///dcw/l133YVt27a5Jc9NvZKDjOw86L6nmVVPHq1PlH/kFQgIKF+oyycyKlKdA9W89aD7trROvMuwp1atWpb9ZVYMGTLEo0ly4uLicOTIEVSuXLlY+Xnalz1q1CifTPj93HPPITMzE1OnTkVcXJzX6VmxevVqv6bPYDAYoUTDhg29TqOoqAhdunTB33//bRqH53m0bNnSrfQiQNApOsajMlg3ydxrsCnijZEAACAASURBVMmxzOdSMU1V9ipFRCCiUiXbvDiD9m7BgYPmkmwLeINnLxzVq4PY1L/RjmhRZOUSZkvvZcm2KOXhwYMShW5RIfABdam0pfdQyGxd0hAxPWiUjtQVrkQp8lEtlJZTTRqcevNJ30jXAjcQOyrVJrJguwSYHQsOHkL6yKcBzT3AinPeQnT79kEqlUCcOEGTkZTNJdSmchwlys88VR5jAosTEuDwYP+lpqbixedfhMrQpstTcywR1zEUis/0AOYC7WJB3HyFKKG6j0ojTKzN8Cd25+XNGzfjnTnvmK2sXWCWC5x+OEQXL16Mt99+W7c8Pj4e69evR4UKFYqdtpN3Qq83NWzJuv5KnZ5ik6go+5I+XafT/PxqIjZXtbMl47bhacHmXKFLh1GSGTRoEIqK9BNiaomJicH8+fMDUCIGw7e4K9UGgH79+hUrj30H9snJEQIcPHAQBw8c1MXrb9DvriwdMVquqTrsIeKkSa71tHkoayWjPKnBekbpKMXXBEDn2ChdaQ4XFIJTrKtfz/XPIUuaBcG2VDYzubZ2fcCl6lamKd0Z4oj40pRBSrdBRAQ+TqiMBpF6uXZkZCQIpeDElQRBqiB4lhYKt4JFAbRCOk2IKJLmCC5mJ2J/6l5cybsSFlLt4xnH8MU/K/HvlTPgOGFrueTXgkpckGoDBA5jqTZxrSOHEw4OziUq54hDFmcr46uWiX+l700AxMbGYu7HczF51mTDe4ArP16FjPR0yIJsyoOnvCzaphTgwQNEnGhMFmQDPC/EEfonhPSo8odIiBAOVx8adUUylPwaybUBxXlK0++mWjcEBMilGdvfpQ9+jjnXcvDDDz/gw/c/xNtvvY05M2dj5rSZmPb6NEyZOAUTXpmA8S+NxxuTpmHVstW4cP688DyGePxck8TaPpZqU4t/vjgsVyxbgZMn9GOhR44cieo1qqvzc7OsNpFMOZb+jxhOwIv948L5TXr+hYjnIFedQ8TzP+CqlyBPBCAspVKgpmIlcnmouC9NjjWieyNP0ODNLiAc8TgBNskeg8FgMBgMBiMcCU2bSgiSlZUFp9N6YEOdOnVUn9u1a2cZf+3atV6XKxi4c9PEjrZt21qG+3NA+k8//WQZ3qZNG7/lXRxK6nHkKRUrVsS0adMs49gNXvYnt912m2X4pk2bAv4wSsWKFS0lenv27LEdYM8IHtWrV8fEiRMt4wTzmDfC2/rh0iX9gyFKfPGwOUONXX3sTwG/nWQqGPUxIQRvvvmm5WAxnueRmJgYwFIFH7s67rvvvgtQScIHuwGMly9fDlBJQpu///4bKSkppuF33HGH4U1/di3hG3xxXRdIrNoJtWrVQpkyZQJYGt/h7X5ITU217Ktg7afQx+6ctm7dOjawIUD44rx46623Wsqrd+3a5bcHCsK1juJ5HsOHD0dhoV6uIjFo0CB06dLFrfTuuece9O3b1zLO1q1bsWbNGk+KGRDs2t3r169n5wMNdu1uKzFzaeLChQs4cMBcTHX77bcbiuvbtGlj+RDujh07/HZOC8U+AyV2v9effvoJWVlZASqNQGxsLFq0aGEafu7cOVPBlrecO3cO//33n2l4s2bN/C7mCVXC7bpLgl1329+b+/bbbwNSDkbwOHHiBPLy8izjmIkOgwWlFPv377eME2pl9iV33HGHZfimTZt8nueRI0csw+0k/QwGg8FglCbcEWsXXDkNviCw19OBhFLgnwvWbUyJRo0a4e+//8bjjz9e7PxiYmIwbdo0bNmyBfHx8W6tc/ScUiBoZPJSGxGFriPrUaPUqe/7jYrSD7S3wu8DxUNYVsbwDrt+PCMqVKiAhQsXerxejRo1cP78eTRt2tTjdT2hY8eOeOcdE2lVMeA4DhMnTkR2djamTJmC3r17o0WLFqhduzbatGmDbt26+SSf22+/3SfpMBgMRjjQtGlTn0x6XVhYiPbt25v2+XXr1g1Hjx51K61boiLdGjjmbbNIWl91B9FtsYcxjoQE5QwupkQ0aKBb5rx0CXk//uheARQUHj+uWxbl5v2JSEeUS6otCntcKhBefEF0ZbtE29JypTQbVNZuGwuuxHu1Os+GSowoLpDEPQaSHu3W1Uk0NRFkaZBih1NQVTw5SCEXclcUFao4L1xA+qBBoLm5quXlR7+AuAceCFKpXMRUTFDI0NSidMjLJcm2oHHnVQInQw0oAKB6RARmxcd7tAc/W/wZcq7lGIhVfeLgCTg+fTbCnQ2p/dH7m2L8PJlYJzRw5zkQtp8YZngj6/v6q6/xYP8HkZ+frwuLTmiEMtffKWZikYcYVljk22N027ZtGDFihG55VFQU1q5di0aNGhU7bUqBIicP6xOnjXSbUuSc0z8b16hZI9m9RjV1tIsAtqfCu+nGMCExMdHtMYDjxo3zuC+fwQgmtu1Tg/NajRo1EGkgVbbj4sWL4jlbyG/5yhW6ONUcDrTVPJutLZ3u+ks0X1NqXpMol7lqHGJY+0jCbeVX5xVh8jrEtY5SiK1dR7keAHSOjNWVK59SHCwoVN1hVP41rF6oGEKV2my1MJsDEXswiCotAioLs5V5Sf1gHFXLwJVxKAgiQHC9Q99rdt3114EQTs6TE+XRHCfKvglAFOXlRLG2wyFIoyURNeE45Bbk4VDqAfyTdhR5RXkhKdVOvpaEtSe/ws5z25HvLADHOVxibIVQm+OEZcJ3dEm1OU4UZxMODpUoW/zMcbKEnONcEm5XemI6Um6izFaQlKvXJyAY/vQwfLpyEWJi1BMJ5ubkYvG8xXDyTsgT31EIvSBEOIIpD6EvjufFcwYPXu63gyzPdk2QJ/TdAdJvwCXXlpZp5dpm/W+GE94xuXaI4ql92GS5ZgKbP377AzOmzUD3rv+HmlVrol/vfnhp9EuYMvF1vPH6NLw5/U28/ebbmPf2fCycvxCffPAJ5r89H6NHjcatTdqgY4tOmPDSRGzbvA2ZVzKRV2jz/Amxl0/r5NkWjB4zGqfOnFK9tv2wzboMGnr36a1L49SZU5g6bapl2axw+7ei2B/ZBdk4f/WsfO/B5Sx31UDiBnTVIQSqM7hSuK3MgIgRifRSr6hK17yoGqm2TVzq+qBaR/VXiqSsOKGetMLsX8D7KhkMBoPBYDAYDC8IG7H2+vXrsW/fvqDlf/jwYcvwuLg41KtXT7WsYcOGqF27tuk6f/31l+3g1lDESnTjLnYynPXr1/vlxv21a9ewfft20/DY2Fi3BvIEku7du1uGL1q0qNQ85NCnTx/LC/8rV64EsDRq2rVrZyigkUhMTPSroNYMu+NnyZIlASoJozjce++9luHBPOaNsJNM2JGTk2MZXloFPP6kTZs2ltt1+/btuHr1qs/zpZTaPohhJ8HwF/Hx8ejcubNlnFD77fmbO++80zL8t99+c3uARmmhXLlyluHJyckBKklos3LlSsvwnj17Gi6vX78+atWqZbrenj17bCdrKC525y6780coYfQgayhj1U4I5zaCt/uBtZ/Cn8qVK6Nly5am4WfPnsWPxRjkx/AcX5wXy5Ytayl7TExMxN69e73Ox4hwraM++ugj7N692zQ8ISEBs2fP9ijNefPmITZW/6CmkhdeeCHk2vXt27e37Fs6e/ZsUPqWQhm7dndSUlKAShLarFq1yjLcrN1doUIFtGrVynS9Cxcu+O2eTaj2GUjUq1cP119/vWl4fn4+vvzyywCWSMDuvou/JsYK1zooEHjbXxosmjdvjooVK5qG//zzz36bNCxUjqemTZuiZs2apuF//vmn7b1jRnizdetWy/Do6GjceOONASqNe/zzzz+2k0LefPPNASpN4OnRo4dl+Jo1a2wnUvcUq2sZQGjjMxgMBoPBEGjWrJll35dEXqr55GDuE5jn6IojhTty1v3rxIoVK2LZsmX466+/8Mgjj9j2eUrEx8fjueeew4kTJ/Daa6/ZTk6n5OAZcVJk+fk85bbUDHuXv77W8kJU4kPK6yed0koKlM8DygOl3SivvJ4mstv7pnQ8clmq+fLLLz2a8KZly5Y4d+6cR78bJTExMTh06BB69+5drPXtqFevnu2khMWF4zhMnjwZGzduxL59+3Du3Dn8+eef2LZtm9fXkpUrVy7VfYQMBqP0wXGcz/oOCwoK0LZtW93zmY8//rhH945HljW/r+qLJpGRiFcVbiCJMBP4aolISHCrDDGdOhouv/zKq3CmprmVBgDQwkLk//a7bnlc33vcWj+SiwBPKXhKZRkPlYQ8gkcRPHhxuUvSI+uQqVqORRXLIMl8hJJCFmdRaV2V0Ud8Ky43khtrFxk3r013kJCspPCComxw5akRdIQrfFYW0h5/As6UVNXyuP73o/yYF4NUKjVRFSqojh1e8dL+3vSyNaXC3Thu19gYzEtIgMPN/VhYWIhnnn5GSIcqj0UphqGKnwEEZ5MY2fPcXZUJtoNKhQoVbOO4O+Eag+EWBFi+bDkef+Rxw8nmI+KqoHq3hSCcmaRU3wLMK+R9Vrx9+/bh/vvv15WNEIJly5bZPltlR35hkdyGE6CalxKpDab+zoWZZ5F78S9d2g88NkBXTcrNO6PzLHW90U5qoo9qsNzdcz47xZcoHnnkEfC8/W+ufPnymDx5cgBKxGD4Btv2qMU5r2rVqh7nl5ycLJ9bi4qcWL1ytS7OvbFxcCjLaPVXrC6Ea3zpit+4mW5U80hX5sprQWW40XWhNi257jGIa7T5KIBboqNRzmByuc9zs+X3xODFad5zABzKMKr+3tJfhyIup3pR+b0yTQKAqm9bglNIQqU4qbz++Klbvy4IRwTpsyTQ5qT1HGJKLtGzIImOACDIpoWXECtCFE6n5aRiz6U/cCz9H51g2wp/SrVTc1Kw5cwmfHvyG6TmpCpk2pJQ2yXIFpY7FJ9dEm0iCbilz5Ck2+L2UEi1OXBwEIeUuizohviXcOJ64jqAeLxI5RJF3L3u6YUv1n2OsmXLqr7T50u+QPKlJFCeyn10PO8UPkMQaDup2BNCefAU4qR3VOx7AyihsgRb9r4r5drUJdeWW4aUinJbV5+cuFjuF1HKteVraT/ItV1C8PB+lSR2/rgTd7S7A106dcEbr0/Dr7/8Wixn1+mTp7H4oyUYOnAomte5GZMmTTSN6+p3NsfT46tixYq44YYbVC+rcf5GVK1aVZfGDXVuQGyM9fMw7grCbRKRK5VDqQdAeWn6BFFMTZQ1j/os7XqGhYjnKyKfo1y5Sss1earS0SyT6zxNRWyHNz8RZQPDwyqmJP4+GQwGg8FgMBglj7ARa//666/o3LkzNm/eHJT8N23aZBneoUMHOBwO1TJCiK0UdcaMGV6XzdfYza547do1r/No0KABGjdubBp+8uRJ/Pbbb17no+XLL79Ebm6uaXjXrl3dGsQTSNq3b48qVaqYhh8+fBjr168PYImCR7ly5VCtWrVgF8OQuLg4dOvWzTLOvHnzAlQaF3bnoAULFiA7O9syDiN41KhRQzdjZjAJRP1ghdX5m1E8oqOj8X//93+m4bm5uVizZo3P8/39999x6tQp0/B69eqhfv36Ps/XXYKZdyhy3XXX2Q40nDlzpk/zLCgo8Gl6gcaq7QYIbd3STlZWFj777DPT8MjISPTt29cwjBCCe+4xH6hCKcXy5cu9LqOWkydPWspy4uPjcdttt/k83+JiV2/7Y+KEYBHKbYRg74dQ3jYMF+70HbGbzr7B6jfpq99jnz59LMOt6r/icvnyZUsJpcPhwF133eXzfL0lMTERr7zyimWct956y7ZtpeWGG27AxInmDwgBgnD5tdde8yhdfxMXF2c7qc3MmTN9ej5wOp2GA1zCBbuHma2uO0sLhYWFWLhwoWWcAQMGmIZZtbsBYOnSpcUpliUZGRnYsGGDaXgonNPsrkkAYP78+QGvv+3K9Nlnn/mlTHZ1m53oNJwJdn+pv3A4HJYCqMLCQqxerR8M4i379+/HwYMHTcNr1qyJm266yef5GkEIQb9+/SzjhOI9XoZvoJTi008/tYzTtm1bREVFBahE7rFo0SLL8MjIyJDqu/I1t99+O2rUqGEafvHiRdtnPjyhsLAQW7ZssYxjNwEyg8FgMBilicjISLfErL4Ra3uLh9fO8oh3+xFnB//zfAKm1q1bY+XKlUhLS8PWrVsxffp0DBkyBH369EG3bt1w9913Y8iQIZg5cyZ27NiB5ORkzJs3D7Vr1/Y4r32nkoUBe+IIevVQQaoeeS5D9G+Vg3+d+gGhkVFW19N229+D/WMwIJFRuqhVqxb279+Pv/76C82bNzeNd/3112PhwoXYu3cvypcv71WeHMdh48aNeOGFF7xKR0vFihVx4MABcAaSCn+zfft2TJo0CXfeeSdq1KjhsXh82LBhfioZg8FghC7jxo3zWVr5+flo3bq1/Mzh+PHjsWLFCrfXv87hQA8bKYUdvmhKue+DoHJcCoBzUwYaN/BBEIM+W+fFi0gd8ACK/v3XrXRyN2wEn5WlWhZRpw5i/8+9vr5ILgoAFYQ8CqG2IPLhwYOXRdjSe/k7K0TbklAbkLYbdYku5Pt9VCGv1tgXodjeiiAjubFL7K2AqJIShUFiUlQdTwtVlJWK10uUUuPLiTCAFhYi/X/DUXhC/dxvdNvbUXHObJPrpMATERurEaC5jhNJrqa9RDIXsinEUIrwDtHR+LxKZbfL9NUXXyEnx83nF01OEKr720G6rvPpPXa7wyXY165MrBNW8DyPK1eu2MazGr/LYHjK+nXr8b+h/zMU80aUrYnr+n2D6IoNAVhJ2tSNidx835w7Tp48iZ49exo+C/zee+9h4MCBXueRmy89a6mpPbXtM00cZa2afXytLt2y5crivoH3y5/NBKZ2Am0x0OZbMEorhw8fxk8//eRW3Lfeeiso/ZAMRnHwRqoNAI0aN/I4z9SUVEiN5m1btyE5OVkX5764OFcZNcUR+gDUtxi1V+ZG30oryNZDZDmo/hrPDCG2cC2vvqKkmnDlZQKBILjuFK3vi/kjvxBW02tpJdvK5ZQCHAEcVL3coYpPDITdVJefXF4qa7BV5ecA5FOKIwbjmDt26SAKojkQByekQQg44hDF3ZwsiZZk0hwBIqRwQmSBNCEOcITAwTkACly6egm/XvgZB1L2ISM3w2QrieX0Q58DT3mcyTyNDafWYe3Jr3E++6xOpu0gLuE1J4qsiUKC7ZD05MRhsB2kbSNuL6WEW9xuBET8y7m2j5yPJDJXxCcOlVhbOhLbdWyHNd+tUcm1CwsK8ck7nwoSbUrBwwme8iiiPHjeKS+nlBel2+IEeIpeSeqUPol9d1S85iW83NyT+9Pk/jbI7TCtXFvCJdum6nOT5h67lVy7NAmpQ+n7SMelp/BOHrNmzkKvHr3w11/6yXW8wVnkxLuz5+L48eO6MHcE1KZxzDoN/Ync722fr1353fl+Bc4C/JN+RJZlE6LuCpP7t+GS+ssFJa4aTqqNiGJt9dzwooRbTsf1vZQyb+UkAtq+Zt1x58v94WU/IIPBYDAYDAaDEaqEVc92dnY27r77brzxxhtwOp0By/fatWu2g2fNpG+PPfaY5XpffvklduzYUeyy+QO72apTU1N9ks+DDz5oGT579myf5CPB8zzmzp1rGceuTMEgIiICDz30kGWcMWPGICcnJ0AlMseo89/XaAX2SipVquT3/K14+OGHLcPXr19vKWP0Fip24Crp3LkzrrvuOtN10tLSMGXKFL+VqaTj72OeEBJSx7xd/ZCWluZV+vE2Dz+fOXPGq/S1sE47Abu67+233/Z5u+vdd9+1DH/wwQdNb/plZGQUayZOT7D63QFAQkKCR+l98MEHmDNnjuXLHwJzX2JXx61YsQK7du3ySV7//fcfOnfu7JO0gsUNN9xgGe7LCWTy8vLceig21Jg9ezYyMzNNw/v27Wv5W7M7d82fPx95eZ4PTLfC7lrivvvus5WqBZJAXdcFCqt2wsWLF32+v33VToiLi7McWOztfgh0+wlgbSh/8Oijj1qG79ixA19//XWASlOysTo3Xr582SeCYbs6asmSJV5fO2n58MMPLc+D3bp1C3qfiRHPPvsssjQDUpV06NABQ4YMKVbaY8aMsR0U9MEHH2DPnj3FSt9f2LW7t2/fji+//NIneaWmpqJPnz5IT0/3SXrBwK7d/ccff/gsL6fT6fPfbiBYtGgR/vvvP9Pwdu3aoWHDhqbhoXhO6969OypWrOjTPIuD3e/14MGD+Pzzz/2Wv1FfcMeOHS2Fovv27cOPP/7o03L88ssvlg96xsfHl2ipqL/7S4OJ3e//3Xff9fnkDHZ9hg888EBAB23Z3eNdvXq12wPOGOHFN998Yyl5B+wn1Ak0Fy9exEcffWQZ584770SZMmUCVKLAw3Gc7T312bNn+6xf47vvvkNGhvngptq1a6NNmzY+yYvBYDAYjJJC69atbePkpe73PiOfDDD2NA2T+Jqmx/4zxZ8QNS4uDt27d8err76KxYsXY/369di2bRs2bNiAxYsX45VXXkGXLl28mgBm78lkQDFI0IV2eLpyudF7yPuB8vprx8ioSGHgoHZfEaLaZlaDxUPEXccIE1q3bo2DBw/it99+Q4cOHdCnTx+88sorWLt2LVJTU3H27Fk89dRTPs3z3XffxZw5c3ySVnR0NPbt26cSAwSSypUr4/XXX8f27dtx8eJFFBYWGg7SNmPSpEl+LB2DwWCEJoMHD0ZMTIzP0svLy8Mtt9yCpUuXYtasWW6v5wDwaYL7ElwJ6x409/rXtFJnIzTTuBiGOcqVcys/R9WqKD/aeGKLolOnkPx/PZH90cegBrIkCT77KrLefFO3vMJrrwJuTiwR6YgUZTwK9RTRK4qlTzwVpcfUpdyBem1AksgoZDLUZeAQJUG8WsCljad5L62rRBJum/WhKmXfSlyycFeyunhK+Xc4QSkuvzQO+b/+qlocUb8+Kn26yFDmHiy4yEhbeRoFBIEUjH/J8jrUeDkA1I+IwMYq1pOgSzidTrz79juml45Wkh8dZhL3cCLUpdpKmFgnLPjmm2/citeqVSs/l4QRLlieN80aYwqKiorw/HPPG64eVaEuat/7LaLK17NNRx1GcS1fL+n2lPPnz6N79+5ISUnRhc2YMQOjRo3yOg8AyM4tgGpjqbabWMMSzbmQuiLyeZnI+kcv1h7w6ADElYl1peKlRJBqGwCqj+w8XVqxG68gUb16dYwYMcLPpWEwAoQbbfAOHTp4nGxKsqu++WzZZ7rwZpFRuFHsR9CedeXrMVEgKrl4zQTYwnWc8Fct/VSHKaXbgqxT/U/Z10BUfwVkZSgBCKGKFFx5G6XVKUo/mdsVnkca74Sk4lYqR40uD43k2oAg19aGuf7q5doAVaRJXDJtQlTbTZJqEwBZPA+jlkjrNreKa4vxCQEoAaFEljzrJdKckD7HCfJpzgFCODFuhCCTloXVBCk5Kdhz6XfsOrcDJzKOIStfPa7Gl1JtCopLVy9hd+IvWHV0OX48+wOSriXJsmsHccDBiZJsThJkO8ARhyjUdi13iGEOTpRmQxlf2OoOONRSbc4VzoGA4xxCvoptRyAJtqVtKmwDIdx1JAnbUTy2CIfb2rbBqq9XITomWv6+a1d/i/Nnz8NJncLkdxAk2U5xIjwKUaotvBP65ZxSfx4FFQ9EV++asEwQYlMQQsT+PF44RiiRBflauba8D+SPYjjVtxuV+5ynPJSybOmzIXrTvN5g787LaN0QIFz7GbKzs/HQgw9h8sTJfvsOTqcTM2bOUC2zk2rb4uFx4I7s3W0ZvIfHn933MQs/mLIfBc4CVfmNvlexoDavUENZLg9/9+H622QwGAwGg8FglHzCSqwNCI3rSZMmoWvXrjh58qT9Cj5gypQplvLUiIgI0wHmbdq0sR0w+cQTTwRESHzs2DG0atUKFy5csIwXExNjKeeyG0jsLkOHDrUcAP/tt9/i559/9kleALBy5UocOHDANLx8+fLo37+/z/LzJXY3b0+dOoVnn33W7xeflFIsWbIE999/v2H4Y489hrFjx6LA4oFDb+B53lL206BBA7/k6y7333+/rWx1+PDhyM0t/iApM7KystC7d2+dGMXhcNgO+nj33XexefNmn5dJy9WrVzFkyBB88sknfs8rUNxzzz2YOnWq3yZ7yMnJwbVr10zDA33MW4l5AODQoUNepV+3bl3LcF9KSpKSkvDss8/6LL1w5r777rOU7B09ehSLFy/2WX5//PGHrQjOSp63Zs0adOnSBefOnfNZmbRYSU6joqJQq1Ytj9KbOnUqxo4da/n6+OOPvS22Xxk8eLDtANyHHnrIK4FrYWEh5s+fj+bNm+P3338vdjqhQJMmTSzD161b55N2W2JiIrp27WopygtFDh06hLfeessyzjPPPGMZ3rlzZ8t6MDEx0VbI5QnHjx+3bcM8+eSTPsvPF/i73g40Vu0Ep9Pp0wlsVqxYgW+//dYnaRFCUL16ddPww4cPe5V+QkICylkMIDt9+jTOnz/vVR4SlFJMnz7dZ30CDBf169dHz549LeOMGDEC//77r9/LcvbsWXTs2NGy/yScsTo38jyPo0ePep1Hw4YNcccdd5iGX716FZMnT/Y6H4mUlBTbejXU6igAWLt2Ldau1Q8QkIiIiMCHH35YbHlmVFQU3n//fcs4lFKMGDHC51JQbxgwYIBt39KwYcOwf3/xBUM8z2PZsmVo2rQptmzZUux0QgG7dveWLVuQn5/vdT6XL19G3759fSrqDgTnz5/H+PHjLeM8/fTTluFNmjSxfGjc1+e05OTksDmntW/fHk2bNrWMM3r0aL9MaFNQUIChQ4fq+mscDgeGDh1que64ceN8dt7jeR7jxo2zjPPYY48hOjraMk44U9Kuu5T06tULNWvWNA0/deoUFi5c6LP89u/fjxUrVljGsTu+fU27du3QsmVLyziPP/54QCauOnr0KFq0FFu0bQAAIABJREFUaIGkpCS/5xWqJCYmokmTJti5c6df88nMzMTo0aMt47gjcJbo0KED3n//fd1kCL6EUopnn33WdhJmdwdJhjPDhg2zDP/555+xYcMGr/PheR4zZsywjDNkyJCATgbAYDAYDEY44I5YOz811PumieaTZ6NJL2YU4lKGfycSLy7nUrKQnHkN+iHt6mHqrndm353IMgCAAE79942KjHKZAohVatREoK1f6Mme8OVAdEZ40bZtW/zyyy9Yv349Zs6ciXvvvReVK3suG3UXX/TBcxyHnTt3ok6dOj4oke+oV6+efSQAderU8alYlsFgMMIFjuPQq1cvn6aZm5vr0cTUBMDHCZXQNDLS7fjeoBQUyVB1mBYzaZRyGefBZIHlnnkasSaTItKcHFyZ+gaS2nXA1SVLQbXjOYqKcPn551F0Xj3WqszABxF7d2+3y+AgDilHUCqKeWQRDg/Rj62Q4Sgk2lQh8JEEjFSUVhG9e0OSLqpQNd9FrRQ12BFWcmNlPG0XJwexHa8ohHYdKUghElKuEk7k/fADcr76SrWMS0hA5eWfgbMYcxcUCNF5WngqyNUkwZoSpQ5Nvdxa6EYB1Ixw4Ik49yZ9Wfu18BymW/vfYu6mYOCt1FSfoM0r1GBinZDHnfFQhBB06tQpAKVhhAfenVz3/LkHiRcSdcujExrhun7fILKs1Tgrg/OCuCg7x7sxmUlJSejevTvOnj2rC5s4caLt83OekJWjeRZR1aaS3pi1rSgu71tkmO6jT7p3L9/VfmQwPGPXrl1ujwHx5fNgDIY/sW2vuzmxzd297/Y475SUFFBKkXE5A+u/W68L7x8X57pVBpOmP7U+o5tdKijT5DVx5D4FUNU9TLPLD7O0pFt8BK6Jbo3KSgC0i4lGhMF9t+XXrmrSVttSjSTb2s/aPhBt3krVsqBlJqJDWHs/V/xLhEnolKEniix8KFS4T0kohByoq9OFEEGyzREOHCUAJ5iJOYckqnYJpyOIJIwWRNuynBocOM6B3KJcnLp8Cj9d2IFt/36Pfcl7cT77HLILss3LZgNPeaTnpuFY+lHsOLcdq44ux+Z/N+BY+j8ocBbIAm1CpL+SiFzakoIAnCMEHCeIt6XvQ6AQi4OIwm2XRFsp4XZ9V4dKyi2tJ4jHOVneTWS7s7A9hXu64nvxs3Sfl1McBR3v6IhPln4Ch0Pol3MWOfHxnI/BUyd4sX9OKaqWPvM8Lz7XKUi2KXWC5yX5ttgvRwUpt7Au5M/SscBT8ddDXX0tSrm2S0ivbCaay7Xl5dD32ZlKhK1OJu5cAgS6iVmMyxKf99H4AenYJITg5ImT6NiuI9Z9u87v+a5etRrHjx9XHWtarMLssJRii/3WHr8s8vC4fDbfTRuW78zHgZR9AIj4m1TWKMqaRTr/S/tWmqhBGUOMTyCHScsgvVNVpGIc+Vgx+S7yRJ3iEumcRFzbW5rMU3WO0Xz2CGUjwMM+wFD/bTIYDAaDwWAwSh9hO5Lv559/RvPmzTFhwgRkZxe/Y8iOlStXYs6cOZZxHn74YVStajzjOiEEr732muX6Fy5cQO/evXH58uVil9OKgoICzJo1Cy1btsS+ffvcWsdKUnfkyBGfyJzq1KljK7IeMmQIrly54nVe58+ftx0EPWzYMJQt697DPYGmcePGGDBggGWcxYsXY8qUKX678Dx79iz69euHoUOHIisryzAOpRRz5sxBx44dceLECZ+X4cCBA8jLyzMNb9eunc/z9ITY2FhbGc2RI0cwfPhwn+6nQ4cO4fbbbzcdiPH0009byvIppRg4cKBfJaZbtmxB8+bNsXTpUr9JqIMBz/OYPHkyunXr5hfJr52wKdDHvJ3Ie/16/U1AT7CTlGzdutUn8tiff/4ZrVu3Djshlr+IiYmxncBh7NixXgmTJSTBvhV33303GjZsaBln9+7daNGiBb744guf13uUUsvzYZs2bRAhzhhdmqhWrRoGDx5sGScpKQnt27fHDz/84FHa165dwyeffIImTZrg+eefx9WrV70oaWjQokULRFoMSDl16pTXAyjXrl2LW265Jewk5CkpKbj//vstJ2Jp164dOnfubJkOx3G27fvXX3/dJ2LYgoICDB48GIWF5oPcb731VrRv397rvHyJXb29cePGAJXEN9i1E3wxQUF+fj6ef/55PP744z6dLMhqX5w7d84ruTYhBK1atbKM44ttk5mZiQceeAATJkzwOi2GMXbbNiMjAz179sSlS5f8kn9RURHee+89NG/eHL/++muJvakdqHPjiy++aBm+cOFCj9tMRlBKMXz4cGRmZprGuf7663Hvvfd6nZcvycrKsp1EY8yYMbjpppu8yufOO+/EI488Yhln3759tgLuQBIbG4vnnnvOMk5WVha6dOmCr7/+2qPfakFBAVatWoWWLVti0KBBSEtL87a4QadOnTqm/fKAcO5ctWqVV3ns3LkTt9xyCzZt2uRVOoEmOzsb9913n2Xfer169UwnDFUSyHPaiBEjLMtcp06dkDmnEUIwZswYyzjJycl46KGHfNq2PHfuHLp27YqlS5caho8aNcpSZL13715bEai7vP322/jtt99MwwkhJX5iO3/3lwaTyMhI2zpp/PjxOH78uNd55ebmYvDgwZbi4TvvvBM333yz13l5gjv3eM+dO4e7777bsj3mDfn5+Zg5cyZatWpVYie/cRdKKY4dO4auXbvi0Ucf9ctEczzPY/DgwbYTVN1///247rrr3EozPT0dzzzzDNq2bevTCaWVvPfee/jmm28s41SrVg0PPPCAX/IPJZo0aYIePXpYxhk5cqTXQvwFCxZg7969puHR0dEYOXKkV3kwGAwGg1EScUesXXDlNPgC4+fSPMZf3dy2UmbFiECDuH8cv+aPUnnNb/8kKoaxK2x8uq8gfS8j6bZ+PUoNxNpRinvpxdxPVPfGq+QYDJ9z+PBhbN++3et0VqxYgbZt2/qgRL7F3YmE0tPT/VwSBoPBCF3efPPNoOY/o0JF/F9MrGUcX7SdzAS8cngxfC9KuLg49wvDcUh4fwHKPGjeF+pMSkLmhIm4dHs7ZM15G86LF0Hz8pA+chRyv9+qihvTrRvi35zlfv4AHFyEKOjhNQILlQpDXiKIMagijsus5XJZSHIehc+aKlOWFqglFi7Jj0vIQ1QrKbCzn2sXUwPpjyYvfVLh11rnc3J1y8oOegJFZ/5F3o6dHr2MKDx6VBePL+azHLxmcmWjrc0rwuQX1fqTqHw8aEVmSkZXKIdINyYtOnniJHinU3cuMBX9SPKoID+7Fuz8tVAf/itG5kysE4KkpKQgJSXFNl7VqlXZRLAMn2F2jV+rz+eIiKumWubJ+SbzWvHHmaampuKuu+4yfHbl1Vdfxeuvv17stI24nJ2nsXzqLYQ6AarQWENB2nFcPaEfQ9S52x2o2+AGMa5mbaJJMQQmnmCEJ3bjASXq168fMs9nMhhW2LYz3ZRqA8L9S08nZC0oKEDmlUx8/eXXyM9XT7oQAaBvbKxh81krijbrU9EKsKVlvOKv0RpE7m+Q1lVPwMQrXk5NmkbxKFEv08ajAMoQgjZRUboS/ZSXL5bAtR3Ukz4RUI0YWy0rFfXOVBI+u+Ip3yu3oet7U1XeHCALsqlieR6lmJ2ldxRFx0QjOjpKkEODg4NziFJnQfrMEYCjkhCagONEUbS4PIIThNMgBA5RGM2JUmhOFlI74ODE9SW5NSUocObhQvY57E3+C9v+/R7rTn6Drf9twe7EX7A3+W8cSTuMExnHcTrzFA6ePYB1m9dh0ZJFmDFjBl6d9Co2H9uEdSfXYtXRZdhw6jv8cel3nL1yFoXOIlmMzcnSbwc4WaLtcAmxOZcYWxKAy+XUSrM5hywSl6TZDs4lFXfopNsOxXJFHkSzfaT34ITtKotrObHbQiFoF3+/ffvdg4lTJ8r7cePXm3Dm1Bnw4OGkTlmyrX1PwcPJC/14Tp6XZcEUonwbPHjeJdMW+lLUn+3k2krclWu7Ymnbml52tvpqPW+Q8gwRwbZ2IgL3CyOur6lDNm7chHa3t8exY8e8L5wbFBUVYfyr5pMJFa8viMovQze2+MiIfI5XxHfrpavllFmr5d0WX0z3Pd0Ri/+dtAcFfKHw3Yi63gFRSLLFL0nFL8pxnBjFJVBXPhJE5PfK52moS96tPE6kZWJx9fcSDL+i6Z6kmg+EkOLtd22CHvYDMhgMBoPBYDAYoUJY3xnNz8/H9OnTUa9ePcycOdOnYmpKKebOnYsnnnjCMl5ERISt/Khv377o0qWLZZy9e/eiQ4cOPpURO51OfP7552jWrBnGjx9vKSTWYictmzdvnrfFAwBMnjzZ8gb96dOnMWDAAI/KriU9PR19+vSxfEC7TJkyeOmll4qdRyCYOXOmpRADAKZOnYqRI0d6tb20pKenY/z48WjcuLHbEog9e/bg5ptvxvjx430mE+B5HlOmTLGM06dPH5/k5Q2jR49GQkKCZZwVK1bgqaeeQpHm4TVPkc6Bbdq0sexci4+Px+TJky3Tys7Oxl133YWvvvrKqzJp2bdvH/r06YNevXr5RXIQKuzcuRNNmjTB1KlTfTbZQ1FREaZOnWoa7nA40LNnT5/k5S5169ZFhQoVTMN///13rwSvDRo0wPXXX28a7nQ68dRTTxVbzp6bm4uXX34ZXbp0wcWLF4tbzBLJ6NGjLQX8V65cQZ8+fbySTeTn52PgwIH4559/LOPZna8kLl++jIceegi9e/fGoUOHil0uLcuXL7eUiIdCXRMsJk2ahDJlyljGSU5ORvfu3dGnTx98++23pufEpKQkrFmzBoMGDULNmjUxfPhwnD592h/FDgr/z955x0VtNnD89+SOqYiKEwdqnVARFdyiaN0VK0UcuOoWR/XVOtFaqdbdWifuvbdi3YoL0SqKe9eJiiKiAgKXvH8kucvt3ELQfPkcd5c8K7nMJ8/zfZycnNCgQQODYf73v/+ZJRF//PgxgoODERQUlK0dEO/fv2/xNeZ///2HgIAA3Lt3z2C4GTNmiGqU0rt3b3h4eOid/+nTJwQGBlo0+IVCoUCvXr2Mnt8mTZpkckMaW1O+fHmDAwedPXsWFy5cyMYSWUbTpk0Nzt+8eTMOHjxodvoXL15ErVq18Pfff5udhj6M3V//9ddfFqXfrFkzg/NnzZplkbz70KFD8Pb2xvbt281OQ8I49evXNzr42J07d1C3bl3Rg6aJgWEY7NmzB9WrV8eQIUNsOnhdTsDY/rh48WKr1KkEBgbC19dX73yGYRASEmLRdSzDMBg1ahR27zY8gn14eLjBAT8+B2PHjjV4T+bh4YEJEybonW8Ks2bNQr58+QyGCQ8Px7Nnz6ySnzUYPnw4ihYtajDMu3fvEBwcjICAAGzatElvvfibN2+we/du9O/fH+7u7ggNDUV8fLwtiv1ZIISgefPmBsOMGzdOVEcyTRITE9G3b18EBAQYlWtakydPnlh8LE5MTESLFi1w8eJFg+GmTp0q6vjwww8/GDx+8oP2WXK9YcoxLScNdtWtWzejg4MdO3YMHTp0QGpqqkV5KRQKREZGwtvbG2fPntUbzt3d3ajIc9KkSdi4caNF5dmxYwfGjBljMExoaKjR9ZPbKV26tMHnAf/++y9Onz6djSWyLoMGDTI4gMHHjx/x/fffWzT4S2ZmJkJDQ41Ko409H7IVQUFBRut4Lly4gIYNG+Lu3btWy1ehUGDDhg3w8vLCuHHjtDrgfO1s2LABFStWRL9+/ay23j99+oSePXsaPRcRQsy6Vr1w4QL8/f3RrFkzHDt2zGqNiCMjI/Hzzz8bDTd27Fg4OjpaJc+czsSJEw3Of/bsGQIDA82+5jp8+DB++eUXg2HCwsJQrFgxs9KXkJCQkJD4kvHy8oK9jo7VmqS/tm79lXWe4RlIQ5RoWxUu5lbOFGufuvZU8E1Hpz7lf77XuUqirRJyC2GnMQo9Ym2+M6IQhv+9iPK7Wv664qjlSIRflHF0vav1nFdbEpF/OezZsETOo2PHjhbf+02ePBmdO3e2UomsCy9WMMaHDx/w8OHDbCiRhISERM6jQoUKBttEC5HJZFbNe6hLPnQ10tZTLNaoydQlg9L9WTs3YqT/jFZ4uRwF5sxGgenTQAxIuek3b5Dy519IqFUHL+rWQ9r+fwSJELiEDUSh5UtBTGxvISOU2nIwDM1KeATia4YTZShFPUoRN5SX26p5/PpjpSP8dMFUrsxqb7qF5gyjNV1znStlV7RK7mNMwkGgEmeowgo+Maqyfwmk/PkXXnftZvJLF+8XR2qFy7h82axyZXHtndQla+q/hz45G781Kecx6uH06W4aORrfP7OysjB75hw2HX470NoUcta2oXdb1WkS0nhZuywGpECfJU1JrJNj6Nevn8GBq3l8fHyyoTQSXwMMA5QoUULnvNRnZ7hP5h0Ik96b10fw5cuXaNKkCW7cuKE1Lzw8HL///rvV6/DevE9Xyq7FHUsZpWgu6dx8aJ7zKBmFX35jnz2bU1KtQ6ywWvcLuv6SsIzNmzeL7te9Zs0a2xZGQsIKGDu2EYoonyfpfEH9u0wmQ4ECBUwux+vE11izVnufaezoBDeKAgWovQgAiuE+sx5dyPjpgjCA9i2GrsM99xROa65K5anSS/PPzzRvX/hHZdCKo54vL0/lIwoF3QwAfx11NwmKLHziZMN8HvwTBeFthfC+U7NsyqtdRhVeOIkGtJZNBuG6UU8bRD3PWe+T8Vyh7flo2KgBHOztue2FAkOrnkDKCAUw6hJoEMKKsTlJNLiXjMg4+TYfnp0mU8qpVZ8JCGQyuTIdwom3FYwCKZ/e4en7J7ibdBvxr+Kw/98oNPJtjGplfPBD6x/Qt1dfTP59MlxruiBJ8RofMt4DICoBNkUJhNVCuTZRloOXXrN/Qgm2jJVnUxQoSsaWH+xysGJujfi8tJviBdsygUBb9Zlw02VCkTaEUm12XbL7qWr9sUJfTq1OwE1T/Q7/GzkcP3Zg++UxNIPImUug4OvmaBoMFKBpBWiaFkxn2Onc9sqKuNnwtFKyTYOh2blsXRm4uhPxcm31+kL1jVso19Z1jDNbrm3sAvNzXyoKDwYmXgznxGtdmqbxe8Tv+CHwB6SkWGkweZHs3rUb0SeitaabVP+jJr7mEByY1YZtEyu/Np6p+kvHtqA3Hz0nSUODyyV/SsbVV1fAgAGhKNW5QW1gefalFGcL8hAWjwul9g7lZ+E1h6CNis72Lowyf/V5qs+85FsTMbuN1rrQiEQMpWLiT5vT9kkJCQkJCQkJCYmvl1wt1uZ5/fo1xo0bh5IlS6J3796Ijo42W7oJALGxsWjSpAmGDx9u9CHz8OHDjYoBCCFYvHix0c6qN2/eRPXq1TF9+nSkpWmPbC+WDx8+IDIyEp6enujcubNRcZ0umjRpYnD+/PnzERUVJTq9jx8/6pRxenl5ISwszGDcI0eO4LvvvjNLgnrr1i00bNjQqDAmPDw8x3duLV++vCjZaGRkJGrWrIkjR45YdPN59+5dDBs2DB4eHpg2bZrJYqlPnz5h2rRp8PDwwLhx4/D06VPjkfSQmZmJgQMHYs+ePXrDNGnSBGXLljU7D2tRoEAB/PHHH0bDLVmyBE2bNjVLIpqVlYW1a9fC09MT4eHhooQKgwcPhp+fn8Ewqamp6NChA0JDQy0SUNI0jUOHDqF169aoUaOGSceK3Exqaip+/fVXlClTBr/99htevnxpdlrp6eno3r07Tpw4oTdMu3btULhwYbPzMAeKoowOFNGzZ0+Tlv3Zs2fIzGQ70RFC0LFjR4PhDx48iK5du+LjR/EdDWmaxtatW+Hp6YkZM2aIakD2tVGgQAH8/vvvBsPcvHkT9evXN0uU9eLFC7Ro0QL79+83GK5Hjx5Gj1WaHDhwAN7e3vjxxx9x5swZi859O3fuRL9+/fTOt7OzQ7duuhs3fw2UKFECU6ZMERU2KioK7du3h6urK8qWLYs6derA398fPj4+KFSoEIoXL46OHTtizZo12f6QKLsICQkxOP/WrVto164dkpKSRKX37NkzjBgxAhUrVvwscttNmzYpz3GmXtdlZWVh2bJlqF69us6Gi0J++ukno8IqHgcHB8yePdtgmMePH6N+/fo4f/686PLyvH37Fu3bt8f69esNhmvZsiVat25tcvq2RiaToVGjRgbD9OjRwyTR5NOnT5Xn7eymTZs2BkXhABAcHGz0XKPJq1evEBYWhlq1atlMNGrs/nrFihXYunWr6PTS0tLw4sUL5Xdj10/p6elo3rw5/v33X9F5AKxQv0OHDmjRokW2CkW/ZubOnWtwsBMAePToEWrXro3w8HCLzqFpaWlYvXo1fHx80K5dO4tkqLmJOnXqGKyfe/z4MQYPHiy6XpFhGJ2NjQkhRqX5b9++RaNGjcwaFCA1NRV9+vTBrFmzDIarXr06evXqZXL6tuTs2bNYtGiRwTALFiwwOqCLWIoXL270XufDhw+iZITZRb58+TB//nxRYaOjo9G5c2cULFgQpUuXRu3ateHv748aNWqgWLFiKFSoEH744QcsWbIkWwdlyU6MXXe/ePECLVu2FC1Pf/36NX799Vd88803WLZsmTWKaBLHjh1D6dKlMWrUKJPr9RmGwdatW+Ht7Y2YmBiDYZs3b2503fFQFGV08JGkpCQ0atQIhw8fFl1entTUVPTu3dvoMa1GjRr46aefTE7fltjZ2YkamGXPnj2oW7cuLpvRCZqmaezduxe+vr4YMGAA3r17ZzTOhAkTDNYbMgyDrl27Yvbs2SbXkzEMg7///hshISEG4+bNm1dUPXluhxCCgIAAg2F69eqldv1ujGfPniEjI8PSolmFvHnzYtq0aQbD3Lt3D/Xr1zdr+05MTESbNm2wc+dOg+FCQkLQsGFDk9O3BoQQREZGGh349tq1a/Dx8cGMGTMsesb7/v17LFq0CJUrV0ZoaOgXNRCdtcnMzMTSpUtRsWJFfP/999i3b5/ZdRaxsbGoW7cu1q5dazRs37594e3tbVY+APvcu2nTpvDx8UFkZKSo47ounj17hi5dumDAgAFG68QrVapkdNCFL4l69eohODjYYJhz586Z1f5g06ZNaNu2rcFtrXDhwlYbKEhCQkJCQuJLw97eXtS1VHqi4YF3rI8ZyhKdQhbN7twa87h+gKdu5FCxdvxTqC+D0MynbQpT66auEUbZ+Y5RAIx2/YGdPSsnFPq52Y7RwlC6OgcyOj+qx5KE1xKfn7179xptG6GLvHnzwtvbG/369cOhQ4dy/L1Fy5YtRYUbP368jUsiISEhkXMZNGiQqHB+fn5WGxgvxNkZv7gYHnw62zDj0kxT/kvszBh0lxDk6RoKt6VLAGMDQTAMFK9U/ZwoNzcUidoH1/HjADMG/CWg1FTGKikVLxQWCHNUc9SmCWOxaQo/aEtEGI1rbt11xkRtPsOLftTC6jBVCZZFazJ/2a9PaqKRJv3ZbT1fNp8+vNdawzSglLPz8FsZ/1l9OtSm61OG8tOmuOYXtZtHLowEoPtWWi0H7iOjtp8ItjEdpjfGhD8x5CQBjLWF2rrSt1iwLTZ4DlqvXwIpKSnYu3evqLCjR4+2cWkkviaq+VTTOT31uXY7NeUhX191nuC48DpFW2hpjOfPn6NRo0Y62z5PnToVERERNhkY701Kqo6puoxuQpkng0+vruPTmztaMUN7h6JiFcNuArUs9CAdZSUMMWTIEFHhatSogXr16tm4NBISlmH0utJMiWy5cuVMLsvZM2cRc1b7HPijs5P+vIn6PZq+ezLNaer3a+p3OZSTE+zKlIZjdR84N2wI5++aIE+zpnBp3AjOvr6wr1AeVD4XMIQCDUDBvbghv6AAA5p7Cf+E8xVgwBD1cgjHsa3voF2nxQCY+yFFWWb+Py8S59GUiAunC1Yb7ytWXkKoCcs14vDTebk2gUoCzsqYgeMZadiRqrud59+RfwOgQBj+uSefLgEYVqjN/lEAlx5hCCvSplSiZ17eTlHsPIpipdO8gJuAgKJ4OTU7jSJy7p3LgZNzy4gcYIDVU9fjf61G4tl99X4RvSf2hEfF0mx6GgJtGSjIKFZ6re+lDC8QaKuk3BTkRCDcptj0KMKlS8nU5dqUnBN3s8ssI6rwKmE3ty4gA6fUBkVxInJu3YEXaIMXaXPrk3uGrC7CBSju+8LIhahYsQIA4OjeY7h19TZoKECDgYLhxdmsYJthGNBQKAe9o7kB8VRSbX4a95lm31XbI/cd1pVr68JkuXZOl2oLsVCwbSuMFkUQICUlBR2COmDypMk2K48hGIbB4CGDkZXF3luZVuejIbUWirRFyrM1RdtiXzoS4nYO3aJtvYJtvbuDcJ9jcPLxCWTRWUJltbKFCyVonkIo7vwiPCbRDAjDnmEoQkGp0OaOVcIzD0P48gvr//nlprnpjO6NTFN8LTzhWoDy9zSzzlR0PlIdoISEhISEhISERA7gixBr86SmpmLFihVo3Lgx3N3d0aNHD6xcuRLXr1832LkxJSUFp0+fxpQpU1CjRg3UqVPHoMyUp2rVqvjtt99Ela1SpUpYuHChqGUYM2YMPDw8MGbMGFy4cEGUzOf58+dYv349OnfujGLFimHAgAG4c0f7YZtYWrVqZbBxnkKhQGBgIIYMGYLr16/rvMFJS0vDwYMH0adPH7i7u+sV0k2dOtVopfOZM2fg5eWFWbNmiRJHJSYmYsKECahevTpu3rxpMGzNmjUxYsQIo2nmBEaNGoVmzZoZDXfjxg00a9YMderUQWRkpCj5oUKhQFxcHGbMmIF69eqhYsWKmDt3rknyWl2kpKTgjz/+gIeHB77//nts3LhRtPwrPT0dO3bsgJ+fH5YsWWIw7MSJEy0qpzXp06cPWrRoYTTcyZMn4enpiQEDBuDff/81WFFA0zQuX76MiRMnomzZsujevTsePHh4tgSkAAAgAElEQVQgukxyuRwbN24UNXLqhg0bUL58eXTp0gX79u0TtQ18+PABhw4dwvDhw1GmTBm0aNEC//zzj+jyfUkkJSVh0qRJKFmyJIKCgrBt2zZ8+PBBVNzU1FRs2rQJ1atXx8aNG/WGI4QgPDzcWkU2iaCgIIPzb9++jerVq2PRokV4/fq1zjAJCQlYvnw5mjVrhlKlSqnJvQYOHAiZTGYwj02bNsHT0xPz5s3TK6VhGAZ3797FnDlz8O233yIkJET06NpfKwMHDjQqTr979y5q1qyJ0aNHixICffjwAXPnzoWXlxeio6MNhi1evLhRQa4hduzYgQYNGqBq1aqYPn26aAEZwzCIi4tDjx49EBQUZHCwgr59+6JEiRJml/FLYMiQIWjTpo3o8LxsMjY2FqdOncKVK1e+WKGfJl26dIGLi4vBMMeOHUPlypUxadIkxMbGql0jZWVl4c6dO1i1ahXatWuHMmXKYM6cOaIG1LAVL1++xKRJk1C6dGk0btwYM2bMwOnTp/H69Wut65iPHz/i3Llz+O2331CpUiX07dsXycnJBtMvW7Ys/vzzT5PKFBQUZFQI+PTpU9SrVw+DBw8WNXhIeno6li1bBk9PT6MNj11dXREZGWmThpfWwNh5++bNm0qRk7598/nz51i2bBmaNm2qdd7OTvLkyWNUDvvhwwe0adMGwcHBOHbsmN56gLS0NBw+fBi9e/eGh4cHFi1aZNOBN5o2bYp8+fR3WGMYBiEhIejfvz/i4+N13hekp6fj6NGjGDBgAEqUKIHFixcr55UvXx6tWrUyWIaEhATUqVMH/fr1w/nz5/Uub0pKCnbu3Ing4GBUqlQJ27ZtE7mUEtagRIkSWL16tdFwmZmZmDJlCjw8PDBs2DCcPXtW2fjBEImJidiyZQt69OiB4sWLo2fPnjYTyudUnJ2dje4vy5cvR6NGjfDPP//oPO/SNI2rV69i8uTJqFKlil5hW/369Y3Kmt++fYuWLVuiW7duuH37ttHyZ2ZmYvPmzfD29saKFSsMhrW3t8eKFSuM3l9lJxkZGejXr5/B+o+goCCTrjfFMHDgQFSvXt1gmO3bt+eogcGCg4MNDvqjiydPnuD8+fM4deoU4uLiLBrwKzfRqlUrlCpVymCYuLg4eHp6YsyYMTh9+jTevn2r3A5pmsbDhw+xYcMGdOrUCSVLlsTkyZPx/v377Ci+TpKTkzFz5kxUqFABderUQUREBI4dO4aXL19q7T/p6em4ePEipk+fjqpVqyIkJMTo/XrBggWxfPlyk65hGzRogKFDhxoMk5SUhObNm6N79+6ink0Ij2krV640GNbe3h7Lly/PUcc0nhYtWojaX+Pj41GzZk2EhoYaHRyWYRjcunUL06dPh6enJwIDA02SFhcsWFDtelEXNE1j5MiR8Pf3x/Hjx0U1eDxz5gyaNGmCn3/+2ehzq9mzZ6NkyZKiy5ybMXbfdffuXfj4+GDhwoV660tfvHiBFStWoHnz5ihVqpRJAyDZmp49exp93vHw4UP4+flhxIgRoiS1qampWLhwITw9PY0K+QsXLixKYG9L+LpoY6SmpmL06NEoU6YMxo4di4sXL4p+xrtu3Tp06tQJxYoVQ1hYmFmDJn/NREVFoW3btihevDh++uknrF+/Hg8fPtTfyYBhcP/+fSxZsgQBAQGoU6cO4uLijObj4eGBGTNmWKXM8fHxGDBgAIoUKYK2bdtiwYIFuHLlisE2Da9fv8b27dsRGhqKcuXKGXyOxCOXy7Fq1SrY29tbVF5+kC8xL2PXUUlJSaLSseR6VszAVefPn0e1atWwYsUKo1L227dvIyQkBJ07dzZaPxsZGSnqeayEhISEhMTXSs2aNY2G+ZRoysA9ljyjExtXp/lL+KY/jo4Ar5KzcONxusi8s4f4B4lIfJemJsgWdv5jEXwngmlEM5wKRs/zKDs7e2UneGU6Rl0I6mH4ztOGfka+/iunPsuV+HLp06ePqHClS5eGQqHAoUOH8P79e7x//x5XrlxBZGSkqHbCnxuxAyFu3LgRmzdvtukzeQkJCYmcyv/+9z/IRciZL126hIsXLxod5NEYdoRgdv6CFqVh5ImRFdIwHl7t6s2M54NMejqSf52E1926Ayaef+g3b/B2xEh8OnXK5HwB/tpTt5SCUc5RfVdNFwqqGO0YOqQhypQIBFIMwXyBuEfXGDpCaE7OzQgMX5pSY5rWlhurBM0q7RatKeggjFJQxAs8JKxPWlISAF3SNW1Bm65tEBrhNdE1zYFQKCRiH01ISMCWTZuNhvtciJIEGbqt1LWSdQYz7S+7yK4ySPu+9Zg4caKo+6uSJUsaHShcQsIUKIrS2Q4z60OCRekmvjNNrP3o0SP4+/vrbHP7999/Y+zYsRaVxxAJSR/NEpp9eq27Ld2QMYMF11MSEtbn77//RmJiotFwhBBRbVAkJD4ntpJqA0BNX+PPLzX566+/tKa5UhSaCCTTytsEhn2cpjnwkVY4wXcaKhk0j7x0Kbj+GIRiEZNRZvs2VLpyGVXu3UXFM2dRbt9elNm0AWVWr0aZVatQZv06fLN7JyqeOAbPm9fhdfMaKuyPQuk5s1GoRw84eXqByGR6V5vm0z9evk1z9/k0dwZjCFBEJkNlHQOj7UlNg8ZQYHrvNPi8KI13vgqCAushpYh2FQcjeIfgOzufUUsbAJ4rsvBb8judy71171a4FSrEq5zZNHghNlhJNuHk2CCMUvxMUSrpM8WJsVkptUwZnmIoEIpiBdycoJpwsmo7IhfIrWVKYTUhBDJC4caFG+jbYAAOrj8IhlZfgw2+r4/GPzSGjLDybGF8pdCbyLRfQjk20SHkJpRAsC0TCLe5eII4/GcZJ+KmeJk3J8ymoFo2VTiubFwc9tmvKj5FeEE5lOJalQJXpTxXbafs/zx5nbFqnaq95JKZkVDQCtBMFmhGwX3mtmdOrq2gafadUYAGDYahwRBWqg2aFtTQ0UqZNvvO778qubZyKmOaXJthGPY+z1pybWOvnIawXCYKtj93fcOtW7dQt05d7Nmzx6z4hQoVAgAMHDwQQ4YNwfCRwzFyzEiMmTAGbm5uKF+xPBwcjT83uHH9BqZPmy6+PofRXum815pdpeqmbeE8/nymTIEQ8S+9aeooNzdTs35bqx6Pn6crCe7vztvbeJLyiD3WCP84STYEx3DVdFW6/He+7Qkv1xa2mVGeOQTrT621DfePcAJuNl1VPOFPol7vzv0xGu+aYYjus6yx9jLWrgsUI2OXkJCQkJCQkJCQsCXGW2nlUl69eoU1a9ZgzZo1AACZTIYSJUrAzc0Njo6OUCgUeP/+PV69emWWGKxIkSLYtWsXnJz0jByog59++gl37tzBtGnTjIZNTEzE9OnTMX36dLi4uKBq1aooW7Ys3Nzc4ODggMzMTCQnJ+PJkye4desWnj17ZjRNU3B1dUVoaCiWL1+uNwxN05g/fz7mz5+PAgUKoEyZMnB1dYVCocDLly/x4MEDUWInFxcXbN26FfXr10d6uv5OI8nJyfjll18wceJENGvWDHXr1kX58uWRP39+MAyDpKQk3LlzB6dPn8bx48eNdoAFWMHEli1bYGdnZzRsTkAmk2Hz5s3w9/fXOaKyJufPn8f58+cBsI3wq1SpgpIlS8LV1RUymQxpaWlITEzEw4cPcf36dYsl2oagaRpRUVGIioqCnZ0dateuDT8/P1SoUAFFixaFo6Ojsjx3797FlStXEBMTg9RUXSM5q9O9e3c0atTIZmU3FYqisG7dOtSuXduo/DojIwORkZGIjIxE4cKFUbNmTXh4eMDFxQU0TSMpKQn//fcf4uPjkcQ1djOXb775Bjt27EDLli2NdvrOzMzExo0bsXHjRsjlcnh6eqJ8+fIoWrQo8uTJA4Zh8P79eyQkJODevXu4ffu21PFBg6ysLOzcuRM7d+6Evb096tWrB19fX5QvXx5FihSBg4MDUlNT8erVK9y5cweXL19GbGysweMgz5AhQ4xKwWxFcHAwRowYoVcCA7CNH8PCwhAWFobSpUvD3d0dTk5OSE1NxZMnTwzKVcqWLYuffvoJy5YtM1iOx48fY+jQoRg6dCg8PDzg4eGBfPnyQaFQ4M2bN7h3757F+8zXBkVRWL9+PWrWrGlQwpWRkYEZM2Zg9uzZaNy4MRo0aIBKlSqhUKFCoCgKycnJuH//PmJiYnD48GFR5xY7Ozts2bIFbm5uFi/H9evXMWbMGIwZMwYVK1ZE/fr14enpiZIlS8LFxQVZWVl4+/YtHj16hGvXriEmJkbUdVTx4sURERFhcflyOxRFYcOGDWjSpAkuXrxokzwIIYiIiPhsAwhYi3z58mHo0KGYMmWKwXCJiYn47bfflAP22Nvbw8HBAR8/fsyx51aGYRAdHa0mzLe3t0e+fPlgZ2eHtLQ0oxJtTfLkyYPt27fD1dXVpHiEECxZsgRxcXG4e/eu3nAKhQILFizAwoUL0aBBA/j7+6NKlSooXLgwZDIZUlJS8PDhQ8TGxuLgwYN49053AwnNvNeuXYvSpUubVObspGPHjvjll18MnhMTEhIwYMAADBgwAB4eHnB3d4ejo6Oo83Z2M2rUKCxbtszoPcL27duxfft2ODo6olKlSihatKhyv3r+/Dnu3bsn6l7VWjg5OeGnn37C3LlzDYZbsmQJlixZAldXV5QtWxb58+eHQqFAYmIi7t+/b/Aed9KkSUYHtlEoFFi6dCmWLl0KFxcX5flbLpfj/fv3ePLkiUHxmET2EBgYiFmzZmHkyJFGwyYnJ2Pu3LmYO3cunJ2dUbVqVZQrVw6FChWCo6MjsrKy8O7dOzx9+hS3b9/Go0ePsmEJcj5hYWHYuXOnwTBnzpxB69atYW9vj3LlyinPF8nJyXjw4IHaYBiGRDDTpk3D2bNnceHCBYP5rVu3DuvWrYOfnx8CAgLg5eWFIkWKwN7eHu/fv8ejR4/w77//4sCBA6IaOAPAvHnz4OPjIypsdjFjxgxcv35d7/y8efMaPVaag1wux6JFi1C3bl2Dx7jBgwcjICAAzs7OVi+DOcybNw///fcfDh06ZLM8hg0bhnXr1hm8x8/pyOVyjBkzBoMGDTIYLiUlRVnfzsfj6yrESE8/F7GxsYiNjVV+l8vlcHV1hb29PT59+mRy3YdMJsPGjRvNEh5Pnz4dMTExRo9pa9euxdq1a1GrVi00btwYXl5eKFq0KOzs7L6oY5qQuXPn4sqVK2q/lS5omsaGDRuwYcMG5M+fHzVr1kTZsmWV90HJycl4/Pgxrl69KmpAM0MEBQVh6NChRoXEvCy7XLlyaNGiBapVq4aSJUvCyckJ6enpePbsGeLj43Ho0CHRg7l27doVffv2taj8uYmgoCAULVrUoAD25cuXGDRoEAYNGqRWX5qWloYnT55Y/RmfNSGEYM2aNahZs6bBQVyzsrIwZ84czJ07F/7+/mjYsCEqV64MNzc3yGQyvHv3Dg8ePMC5c+eUsihj8MesokWLWnORzKJv3764c+cOZs2aZTTsq1evMG3aNEybNg358uVD1apVUaZMGbVnvG/fvsXTp09x8+bNHHXfndt58+YNVq1ahVWrVgFg65v463lnZ2dkZmbizZs3uH//Pt6+fWtS2o6Ojti2bZvJdVfGyMjIwL59+7Bv3z4A7Lm+bNmyKFasmHLQvnfv3uHRo0eiBlLWZPbs2ahTp47F5dy+fTu6detmcToAEBoaKiqcq6uryXWMPO7u7li+fDl+/PFHg+Fev36N3r17Y+zYsWjdujV8fX3h7u4OOzs7JCUl4fbt2zh27BjOnTsnKt/hw4ejffv2ZpVZQkJCQkLia8HX1xeRkZEGw6SbJNbWh7DLtKkIu17rS1t/FLXYnFSPLQ7XYx4ER6+kwLO0o3Y6n4mD//Lt2wjXkY//LAhkZHWq+uLxsQloWvezLTuuIzPfSZCHAdspXpiXKVJstajCL9KjL4lsZNasWaIHTVu7di0oisoVEm1dBAUFQSaTiapj79SpE8LCwrBq1Sq0bds2G0onISEhkTOQy+Vo1KgRjh49ajBcRkYGTp48iXPnzqF27drIyMgwOS87QnCjWHFzi2oRAs+yCpGX5CZeeRtFkZCA1917IvPGDbXpzh06wHXcGKTt/wcf165D5q1betPIvHkTiZ26IE/HEOT/PQLEhDYEhCs5w7ByJRBO/kGEah11GQYfHpyAmiFcGAZsPC6+8l5D7cKZDSe8bia8hUMwjWZoUIQIyih6YdRhWIkJI5RsKwumuhsSts3gP9JMzn0u/yWQ+vq11m4nlIrpErWxWxrR2l+FYjJj1LW3x560NKPhfh4yDO1/bA97ewfzb9c/F8ak2iKwmpjGwnSIiStfmJ+pcXWmxx0QpAGwLGPzZnGi+j///NPGJZH4GtE5YLU553jlBSSDF2/Ft+m/d+8emjZtisePH6tNpygKy5YtEz0ImLk8f/NBeyJ3Hcd9Ec5QfqI/pUCTkh4l4eLqokxCVZcpuI7TuKaTkDAFmqYxfvx4UWGbNGmCihUr2rhEEhLmY0upNgC0aN4CkYsNP7/U5OrVq1rTvndyhj3hawaE9/Cqe2NNAbTmmUNtmkwG5zq14NK6NVyaNoEd339R56NKZY2E1nQGDGQuLnCu5g3nat4oGBICECArORkp0dF4989BvDt6BAqNvnr86YnWKLdSGkoYZbhGDo64lal+nsxkGAxKeoPFBd007jHZbwxUAm3NPDUXURlfkJCaoBi672X5tUJx+SkYBuOTk/FOR5/dsJ/D0KhJIxCGKLc5ivvtGArcdFqZLiEUGIYGRQAaFAhoMKBAgWHfGQYgNLuU/MIygAIMKIYNBYqAogGa0GBogBBVuWgAmWnpmBr2B+JO6X5+7la0IPpP6gsZJWdl0IK7fXB1TPz60befKB3Ggue2RPC8WKl85aSzhKiLZ3m5Nj+dF2OzInIZKBClSJuAk2qDk2rzf1w4iisDKzAngjQFZSEQ5K+S2aqWhaCajw/GjB+Dyb9OxpkjZ3Fs33E0+b4JaEYBOZGBBg2KAWiKAmFoyCjCTgMFBc1ARrGSa4oCaMhAMTQYgWSXZhhQhGY3DH49cXV1DLdvsNsru/+BEBDuuo7/jZT7rPJAAS4+A0JU78ofULDdqz9fV/8umGF2/Ys1B9oyuS5BmLWxZhvCaFasbzC06vhjKk/KuxQ0+64ZEp6bPthQh44dMPPPmShUuBAYmpcaq/TGDM1g1NhfwIBBelo6zp6NwfFjxxF9JBrXr+rulzdlyhS0DWyLqt5V9S8fV78rbN+h8zxLNM6/ujYzK/RBVv1mRP2oLqjzZvcnhmt2Q1Tyac3fXbN9CLcMqZkfcfrJKeVxgwiOIYSLr/YSHAG5IRBUx0KGvf/k5wuV2vzxlHDHLKgdo1THUmVRCVHb3tiB5TW2QP6ekEBw3BPMhvp+RrjjjHA9mYLmMUovIvZPteOYhISEhISEhISERDbyxYq1NVEoFHj8+LHWQzNzKFKkCA4fPoxy5cqZHHfq1KnIysoS1fGa5/379zh79izOnj1rcn6WEB4ejvXr14uSvL59+9bkDshCatSogQ0bNiA4ONioQDAtLQ179uwxe9QuHmdnZ+zdu9es3/FzUqBAARw5cgTNmzdHfHy86HjW2v6tQWZmJk6fPo3Tp09bnJa3tzfmz59vhVJZl0KFCuHw4cNo1KiR6I7uiYmJOHDggE3L1bhxY+zevRtBQUGipOUAK8SIj483aXuTUCcjIwMnTpzAiRMnLE6rbt26SgnU58DZ2RkTJkzAzz//LCq8OceeqVOnYvfu3aLlSo8ePTJZEiiTydC1a1esXr3apHhfOu7u7ti7dy+aNGliVG6jUChw9OhRow3+jUEIwerVq9GgQQOL0tHFnTt3REufDGFvb48tW7agYMGCVihV7idfvnw4fPgwAgMDrXIuF1KoUCGsWbMGrVq1MijW5h885HRGjx6NNWvW4MmTJ6LjZGRkmNQxplevXoiJicHNmzfNKaLVyMjIMFvIaGdnh23btpk9aISrqyuioqLQoEEDox1UGYbBqVOncOrUKbPyEjJv3rwc3+EzT548GD9+PEaMGCEqvDnn1OykRIkSiIiIEL086enpuHLlisn5eHl5IW/evEbFiKYwevRorFixQpQ87t27d7h82TRpRK1atdC/f3+jMgqe9+/f499//zUpDwAICAjAw4cP8d9//5kcV0I8I0aMQGZmJsaOHSs6TmpqqpZ8VUI3TZs2RUBAAI4fP240bEZGBm7duoVbBjpUGsLR0RG7d+9GgwYNjA68BQAXLlwwKqwVw5gxY9CvXz+L07Emt2/fNjpQTUREhFmyXzHUrl0bffr0wdKlS/WG+e+//xAREYE//vjDJmUwFXt7e+zatQudOnWyuB5Uk7x582Lx4sUIDQ3Fxo0b9YbLLdfdffv2RWRkpEl1V1lZWaLOyzxt27ZFSkqK2uAyn4OsrCyzBgrlWb58OZo3b25WXFOPacJBHy1h7NixOe6YpomjoyOioqLQpEkT0dthcnKyxXUqxpg9ezYePnyIvXv3Gg374MEDLFq0yOI8v/vuOyxbtuyragTn6OiIiRMnGhX88+SkZzViKVKkCKKiouDv7290ICqFQoHjx4+LutYyxrJly9C0aVOL07EWM2bMQFZWFv766y/RcVJSUnDmzBmcOXPGhiWT0MfHjx91dmIyFZlMhk2bNsHX19cKpTJMVlYW7t69a3AAObEMHz4cQ4YMsUKpcidBQUGIiIjAhAkTjIZ99eqVmpTdHDp27IiZM2eaHV9CQkJCQuJrwdBAhTwZyfdBZ6SAss9nfkZmdhIzORu+46SwZ7xmxjqcKgcvpWBI2yK2L6BIos4LxNpq7wBACTpS8+8U94KOeKrOgIxCtxTH3sFe2wcj6LQIwbtOiMGvEhKfjYyMDEycOFFUWD8/P/j7+9u4RLaFoig0adIEhw8fFhU+KSkJgYGBqFu3Lk6fPp1rnkFISEhIWMoff/yBWrVqGQ03Z84c3LlzB2fPnkXdunWRmal7kBJ99MyTF45E/LFV01FiC/R5NYxdqquJmkxA8eoVEtsHIeuJet8Nl0FhcB07BiAEeXv2QN4e3ZERF4ePa9chddduMHraa37cvAUZ166j8IZ1oAoVElUGhmE4uQ7DCo0Iq1UiQpkRL9rmxdncUvPiHYaThLCyDB6BWETNs0hUccFw8Vm5E5+uQXOSKfdNgvIbCqIuBRMIJRnD/cRyIo6NG6HoIev073nZvKXWtHyjR8GpaRO1aTJelGYi75+rBvLlRWzc1gFNfZnWZ41NRN8vLBS88WkPzOsiSqyd8i4F7du2R9TB/UbDKlFzyNhGxGKRACiXSbWFaZgjyZbEOjmDhw8fihqovVixYggODs6GEknkJq5fu449e/bgxcsXKONRBiGdQuDu7i46/qP/dPcxsC9YyYRSaB8gnr0Rd91748YNfPfdd0hIUJfWyeVyrF+/HiEhISaUwzyevRbf3lAI80lbyF3ArYClxZGQMMi4cePw4YMOGbwGFEVh/fr12VAiCQnzsLVUmwGDZs2tM/hlsJOTMkvh/RbDqBeDl1Xrk2rbeZRGgdBQuAYHQ15Mx/NEA9fcmtJXfhqbh7rdW54/Pwq2a4cCgYGgU1PxNioKiWvX40PcJWWljnBZhPea/HrnBaLt8jhj7cePSNX4vS5lZKDWiwTYEQJnQlBGLsPgvK6oZm/HpakuFeXz0VxcGoxSWKo2BgVfBi4sJYgjXE2s8hqY9+E94nTUA31b9VuE/zaek55y65Eb+YIXJrOZsDJtXohNKKIcY4MCBRAGNAAZl6fSqM1JtRmGLQdDMaBoVvdNUwxAE4AioBkChmHz2r/xH0ROXoKMT/r7Gff/tR9c8rlwdUpEKeRV1hHx65T/XXRUuvFiWZWclXCDs7GBKMFzYn46K88mIBTFzReItUFBRsnAi7dlAvm2jJNrK6XaSrm2Ki5F2OfQRPAHLozwmTU0yiT8DwL8MvoX7Nq+C/Hx8fj7t3nw8/dFXpe8UHC/j4JbaAKA0ASEYrctGQFohrBSdZoBTXECbZqGjJdygwINgCI0CEOBAbjvfLMBNnFersswArk2iLI+ULWdQW2gPKVcm5fjqn4g7mfk4jDq+7bW/bqJ1Qi66h3Ywf7Mv3+3pB5CoxJKXBQz6xt0HTvFMOnXSSZLtcuXL48tOzajcpXK4AdX5GXqfGn4Ewc7HXBwckTjJo3gH9AQdASDVy9f4eTxaJw4Go2Tx04i8SXrY/n06RO6du2K2POxcHRUH+idF2oL65zVxO5E45yrIa82iDJBk1aF3vT57V55PGNUxypesK0Mx+gXbPPTjz46gk9ZaSAUpdwWBUc23lstWBBO4M9wRyGKb8vCbcsMA0KxxwmVnBsAYYeLYMXdgtSIYF9lGDBcnT5/BuQO4eCGQNRGxzatM5zGCdXQNq06vurG6L5r431SQkJCQkJCQkJCwhJyTavUunXrokiRz9+ZwMfHB7GxsfD29jYrPiEEM2fOxPz582FnZ2fl0lmXMmXKYPbs2dmWX/v27bFx48ZsWS/58+fHwYMHUa9ePZvnZQuKFi2KkydP4vvvv//cRfmsfPvttzh48CBcXFw+d1F0Uq5cOZw5cwZVq+of1e1z0KJFC0RHR6NUqVKfuygSJlKrVi3s27dPqzIzuxk0aBAaN25ss/QLFy6M9evXQyaT2ST9YsWK4fjx4xg8eLBN0s/t+Pr64uDBgyhQwPaNdOzs7LB+/Xp07tzZ5nmZi5OTE3bu3GkT8Xduhh/oY+jQoVZL88cff8TVq1fRqlUro2Fz+nU0j4uLC9atWwe53PrjGcnlcvz1119YtmwZ7O3trZ5+duHs7Izdu3ejZUvtTgOmUKFCBRw7dgzFixe3Usn0QwjBggULREvTPjdDhw5Fw4YNP3cxrMawYcNseh/Upe1/lmcAACAASURBVEsXxMbGokyZMlZNt3jx4jYfEGj27Nnw8fGxWfqjRo3CoUOH4OrqarM8JFSMGTMGa9euhRPXuE7CehBCsHTp0mzblosXL47jx4+jYsWK2ZJfeHg4pk6dmi15iYWmafTv39/g4CE+Pj42v0f7448/4ObmZjDMrFmzcO3aNZuWwxScnJywY8cOTJo0yWr3yE2bNsWVK1cQGhpqNGxuue7m7y3z5Mljk/THjx+PXbt2IW/evDZJPzuQy+VYvXo1evToYVE62X1MmzBhAqZMmZIteVmKm5sbTpw4YdM6M1ORy+XYsmULAgMDsyW/Vq1aYffu3XBwcMiW/HIS/fv3z1ECaFvg7e2NI0eOoJBIcYQlyGQyrFy5Ej179rR5XqZACMGcOXPw119/2aSuRyJn4uDggK1bt6Jdu3afuygmMXLkSMyePfurb5A8fvx4jBs3zub5dOvWDevWrbPZcy0JCQkJCYkvCS8vL1HPNtNfix9AzSAWOaf0XUsRjW9E53T1btzqH28/+4T7Lz5ZUjircfPxG9x5+lbZGU/V4VhYfsFnQjQ67ml8VvUOBMPoEWvL7aDsHWigu57m5SwhGuvUXHS4BS3pECwhwRMWFoY0EVJBQgi2bt2aDSWyPQcOmC6ajImJQZcuXWxQGgkJCYmciZ+fHwoXLmw03P379wGwg9GcOHHC5Hrow+lp0H31ZTt0jCGjheZVlqmX6EyWyKXKysKbPv20pNpObdoopdqqQhHY16iBAn/OQbHYc8jb6ydAz/rOvH4diZ26gBEhpAMAGjQn92DVE6y8g/9Ms/IldslUIg3uXTlNIIdi46lEFnplGFqXs0RrGqPPsa2vHlmHbEmfSEVL1KQ1n/2jGYXuvHIolKsr7Ly8rPLShbxECa1wlBl9o7I+fULq69eq7Q7a+5pwHjTeVX4t1VShc8vQfusul8NTZNuS48dOIORHlfTUolt2K7iqTRIDmZm/WCkTI+LPmliSj9FwJoh1JEwnIiJCVLhOnTrZuCQSuYW7d+9i5cpVqFGjBry9vREeHo758+Zj5MiR+KbsN2jfrj3WrF6D5ORkrbg0TSMuLg4LFy7CjOkz8EPgDzrzyFumuUVlTP6owMd0wwNw3LhxA40aNdKSajs4OGD37t3ZItUGgMevUsyLqGNwsauXrkKRlbuujSRyD+np6fjzzz9FhQ0ODkbRokVtXCIJCfOwpVRbeF3r7OwMZ2dn0wqnQVm5HN729qp7KO5WX1OqratYvJTX0acaSi5bivJnTsNtUBjkRYvoXwYDy67vmRfR9dySk5XK8uSBW4cOqLxnFyrv3QPX1q2hoCilAFwB9ftIWuOVn6LQ20A7+0yGwTuaxpWMTPRNeo1aLxLQ5NVL/JD4Cr+lvEUm1O8/VU8EGS3RKMUVggJAqTyxgqeaqjsWiptOAdiRlopVOup3HB0dsXjVYtjbO6hVkVCElUUTXiLNO7IJAWhGKVhlwxClpJkNLQNFCCjCv7MyV4pQoCgCCjLIKTknnJaDkrECakIIXj9PRL/mAzBv/HyDUu3aTWuhXrO6kBE5ZBQrs2ZfFJevHDIiY0XXRMZ+prgX9105ncghI3JuOh9eEE/jXZkXkYECn45cOY8VZHOflfEobam2QLpNlIJu1XyinA6AEPZ34NalcrpSD8tJYrnfRS6T4+8Ff4OiKLxKeIXZ4+ewg9kxDBQMDQY0aEYBmqGhgAI0rQDD0KDBDpZH0wwY0GBoGjRDg2HAvTOsNJ0bXE9Y20IL6vdYYbJqHi/X5iXRbD2Z6hpYWW+nlNoL4vE7hcbxQPPe3JK6A2vXO+hK3+w8TBWEW7G+wdBp5uaNmyb3FW7VuhVOnTuFyp5VtPPixfF89bAeoTgBULhIIbQPaY9pc/9A7fq11eZfv3YdPw/5WW2aUqrNJ8uo6v4ACLZXVXj+pZaxPoxVIIpFIMRW5c+2T+HLyDDCgRY06tMFZebfL738F09SHrPrl1GtZ0LACrMpAnDHJ9UxnwIryGfzJkJhtvI7BCJt1VlIKOFW1dGrhj7kDwOqtt0a65hRrQjh+UWJWnAD9fr8oYOPryndZhhR+6Wo/dbI9ZhUByghISEhISEhIZHd5Bqxdrt27fDo0SMsW7YM1apVy/b8CSEYNmwYYmJirCLYGjRoEGJiYrJVuFu4cGGMGjXKqEBGyMCBAzFq1CgblkqdkJAQHD161KZCPC8vL5w7dy7XCzJdXV2xe/duzJs3L1ulLn5+fhgwYIDOeZ06dRLV8NMaBAcH4/Tp0yhWrFi25GcupUuXRkxMDPr162fzvCpXrozSpUuLCuvr64vLly+LkihZCzs7O4SEhOQouYyldO3aNVvkwwDQo0cPHD9+HAULFsyW/Awhk8mwfft2m4obmzVrhrVr11pdUOLv74+LFy9+UYJRW1C3bl3ExMTAS09DXmtQvHhxHD161GSpdt26deHr62ujUqlTrlw5nD59Gq1bt86W/HIbDg4OmDt3LmJiYtCoUSOz02nQoAGOHTuGbdu2iT6v20qYZwv8/f2xcuVKUDoaw5lL2bJlcfLkSfz888/ZJsexhdi1bNmyOHXqlCiZuhi8vLwQGxuLWrVqWSU9XRQoUAD79u1DWFiYzfKwNnK5HDt27Mhxg72YC0VR2LRpEwICAqyarr29PebOnYt169bZ7BjTvXt3TJ482SZpA+yx8Z9//oGnp6dV082fPz+2b9+O6dOnS/K4bKZr1664ePEi6tSpk2155s+fH0OHDrW6XD6n8c0332DPnj3ZVp9SunRpnD17Fi1atLBZHk5OTli9ejUiIiJynDxv5cqViI6O1jufEILIyEibH2Pc3NwwY8YMg2GysrIwcOBA0LThjhrZiUwmw6+//oq4uDiL7k18fHywa9cuHD58GOXKlRMVJzddd3/77bfYtm2bVYW+RYoUwf79+/H7779b9XreELa47i5SpAgOHjyI7t27WyU9/pjWvLllnaIM4ezsjLVr12Ly5Mk57phmiAIFCuDw4cMIDw+3uVizVKlSqFJFu1GlJo6Ojti+fTtGjhxp0/KMGDECe/bssbhzQW5FJpNh69atqFGjxucuik3x9fXFuXPnbPqctkiRIjh06FCOk2rzEELw888/4+zZszatO9WkSJEiGD16NPLnz59teeY08uTJI/oaxlqUKVMGp06dQvv27c1Ow9zBus3FyckJy5cvx8yZM3PVOdRWEEIwZcoULF682CaDE1IUhalTp2L16tVSnYmEhISEhIRI7O3tRV0jpSdesWq+1rk2UhfxaWSgIywjmEfUwjEMsDtGW1bzOdhx5o4OiTY0Pqt3SVf9p1Qibh1hGUWmVn4URUEmlws6AKpsbWribKVpQEeHQmhP0ikD0EC6RpawJa9fv8aqVatEhW3fvj08PDxsW6BsgqIos+qKN2/ejHnz5tmgRCwJCQlYtmwZunfvDh8fHxQvXhzu7u6oUaMGevbsiZUrV+Lly5dISEjAjBkzEBAQgEKFCoGiKNjb28PNzQ1Vq1bF3r17bVZGCQmJr4tevXoZDUPTtHIQ6Hr16uHIkSMmPW/6LysLzV69sKpc2xq6A0NpqPsgtEMyYESLtT+sXoOMixfVplH58qHAtKn6xdEAZEUKI3/EZBQ9dBD21XTfq2TevInkXyeJKoeCVhjMjxdp8NfCSu22MIqabBuCS2LOfsGLT/i01BOHKmU9WPzDaku71dPXtPyoZCZZtCSPtAXJDx+ApmmtVc+ja7qm78aSzeJXV/HPr/bt2YcF8xZYkJt1ECXoM1eqTYwLo2wpzbYUseWSxDqfhydPnogKN3v2bBuXRCKnc/v2bbRp0waVK1VG7969cfmydn1rZmYm9u7di14/9UIht0Lw8/VDdZ/qaN+uPUJ+DIF7UXfU9q2NYUOHYcL4Cbhx44bOvJzd65pQMu0DA8MAjxP1SyMB4OTJk3j9+rXaNJlMhgULFqBixYq4d++eVV7p6el6y5D6KROvkj+asKwq7AtX1jn926JV8fTRU4OXjxIS5hAWFoaMDMP7FcD2916+fHk2lEhCwnRsKdXWlVTJkiXFR9BBkJOz6umghrxSs1hCeTQDwK5KFZRasxplovbBpVVL7XoFfcJSA/ctSsmwjulaaQjlmwDyVKuG8pGL8e3BA3D97jsw/PNNqKTawqLx8u3gPM4oIxdfl/WBpvFMkYV9qWlo9DIB97IylWnyqRt6gqkSEauvUwCglKVlQMBgb3o6fkt+p7McM/6cgUqelcBQDAjDC1FZmSmn1Gb/KAKKZiWrMl6qyoCVr/KyVkF8MBRXfgpgGNW6ZwhkyvRlynxACI7tPoau/t3x6O4jg+vOzt4OAyf0h4ySQ0bxkm4NwTUnxpZzYdhw7HQ5pS7HFoZVT4uVYsuFIm5Kh2RbU8LNi75BKecrpxNtqTbFrQtWOs4Jb8FOZ//4dal6Ss2uZ0r1nRscmpdugwB16tZGpy7soEOHdh7GkX1HoWAUoEFDQStAM6zcmqZpsEptdlA8mhdvK++N+Xmq7zS31SlDMeyeIKjtU5cVE05kS9Nq04X31sqqPxiQa/M7nL46IEFcU/6yi+wqgy3rG/jt8PChwyb1OxsXPg7bdm2Da35XLiHB9gro/l0JUW37nJWZAbu9Jyclo753A+zbsU8rr+XLl2P50mXgE+ZlzlCTVWvXXynF1JpNQPjy6cDUbc3gb65rklKyDaWVmt+HiDAMVHXsbD0pgycpj3H+eSwormmKmpifopTHFoqfRgg3IAM7h+KF/oDyeMQPlKA89it/ISJYZaojFj8IACFQ/uYMF0Yp+ebjKNvMcLHV7ediVpc2/DHDQESx9ZgGAkh1gBISEhISEhISEjmKXCPWBlgBQO/evREXF4dz585hwIAB2SIYDQgIwIULF/Dnn3/C0dHRaunWrFkTly5dwuLFi1GqVCmrpSuEEILmzZtj69atePr0KaZPn26SnIMQgmnTpmHRokU2kXroomHDhrh69Sp69Ohh1XTt7OwwduxYXLhwAZUqVbJq2p8LiqIwePBg3LlzBwMGDLBJh2CAlXiHhYUhLi4O58+fR3BwsM5wffr0waNHj7B06VL4+fnZpCzFixfHhg0bsGXLFri6utokD2uTJ08eREZG4uTJk6hdu7bxCCbStGlT7Nu3D9evX0fFihVFxytYsCDWrVuHU6dOwd/f3+rl4qlUqRJmzpyJZ8+eYfPmzahcWXdjgNzIsGHD8PjxYyxYsMBmMhEPDw/s2rULq1atylFimoIFCyI6OhodO3a0WR6dO3fGoUOHrDLqtaurK/78808cO3YM7u7uVijdl0+lSpVw4cIFjB49GnZ2dlZNu2fPnrh69apZgvNq1arh/PnzOH78OEJCQmxy7pPL5Rg+fDiuXLnyxQuRrEGdOnVw4sQJXLp0CSNHjoS3t7dB6Zy9vT38/PwwevRoXLp0CadOndIS5CoUhhvP54RBBkyha9eu2LlzJ/Lly2dROvy135UrV1C3rikNEC1n+PDh2LRpk0nXGvqQyWQYMmSITfaxUqVK4fTp0/j999+tfv8SHByM69ev50rZfqFChXDq1Cm91/G5DV4grW/AH1Np2LAh/v33XwwdOtTmHeonTJiAVatW2UzmW6xYMZw5cwaBgYFWSS84OBhXr15FUFCQVdKTMJ0qVargzJkzWLNmDcqXL2+zfPz9/bF27Vo8f/4cc+fO/SqEff7+/jhz5ky23aO6ublh//79WLhwodXXb9OmTREfH281aa41efHihVGZ68CBA206MIaQnj17ol69egbDnD59GitXrsyW8phC1apVERUVhZs3byI8PBy+vr4G5X1yuRzVqlXDzz//jFOnTuHSpUto166d1rnO0LV3brvubtmyJQ4fPmyVeoQuXbrg2rVrVhsERiwhISH4559/UL16dauk161bN1y9ehVNmjSxSno8bm5u+Oeff7BgwQKr19F+9913uHLlCrp27WrVdLMLuVyOiIgIxMXF2UQ+7ufnhw0bNuD+/fuoX7++6DLNnDkTR44cQYUKFaxangoVKuDo0aOYNWvWVy8ULVCgAKKjo00eRC638c033yA2Nhbh4eFWr5cLDQ3FtWvXrH7MsgV+fn6Ii4vDwoULUaJECZvkQQhBixYtsG3bNjx9+hTTpk2z6nPq3EaBAgVw584d7NixAy1atLDpoBd2dnYYPnw44uPjLX7euWXLFly4cAG9evWy+cA+rVu3Rnx8vChJz9dG//79ERsba9W6yG+//RanT5/G2LFjJUGjhISEhISEidSsWdNomE+Jl8UnaJX+V8bO55rzVT3DGIPhNOYxqo50O88lg/7MfccUNINtp+5BvWek9ku9w7rGfKIZVrAOGG0Jop2dHdvBnVF5AdhOiqowRJmuYJrwu571pksQICGRXXTq1MloWxeA3QdWr16dDSXKPsaPH29WvKFDhyIwMFCU5AeAwXA0TWPevHkoX7487Ozs4O7ujr59+2Lt2rW4cuUKXrx4gYSEBMTFxWH16tXo1asXihUrBnd3d4wePRonTpzAmzdvwDAMMjMzkZSUhGvXriEwMBDlypXD0aNHlfnEx8dj4cKF6NOnD+rXrw8vLy98+PDBrHUgISHx9TBx4kRR4aKiopSfGzVqhD179piUz72sLLRKfImcM4w0i9jLXl2SX8aA3BCCMCl/zdWanrdvH1Ain3nbVaqIwrt3wflH3W2kPm7ajMy794ymo2AUrCSCkzoppR5KubRqGhtMMJ1fasEANLwkRDnmjFCkoxTw6Eanq0LHRJ1SDJGX1oTRI8XQEz+Ltqb6XYLnze3bys+a+xG/7TCa03Sgc5PRiKcrTBU7O/iZ8Nxw5PCRGDd6nEY+gm3bxlgk6DMSVU2aZSBMjsDQxqAMIol1chpi23JZu0+uRO7iyZMnaN6sOQ78c8CkeHGX4nA1/ir27duHnTt3IikpyWgc+/zloVOWbSyiRoAHL8TVDQhRKBTo06cPKlSoYLXX5cv666UfJCTrvr4yOmgh4OzREJS97r5Ebep+j8NRR0xefrUiWBRb4ksjKSkJa9asERW2f//+Nm/LIiFhDraUamtew/JJiRkY2BDtnZ1Vt/MCF6bOezQ+WP78KDp9Gr45cgh5m4poM6lvuQysD1Pl2kKcK1dGhRXLUXHjBjh8U17NzSm8R6S5l4wQ/FGgAAqbMFAcTwbDoNeb10jhpMOsxlgdRuOd/0IIWz+hmkeUtyI0gL/ff0D427c68+3aPRShPUPZdUIDNGE4aSr31JNw7xQFwrBTZSAAxclVlZJWSk3CTSnlqzJWzEpk7ODDnNyaggysOJqCHDJQhMLM0bMQMXSKqGdNgd3aooRHCcgoGSemZuXXQtk1JXxXyrY50bZAws2HUxdmU2oSbRklg0wmkHQTGSilpFuu/MynQxG58jsFtnwqiTb3mVtjrKyW4qTalEpoTgCl3pYAFGHl47wAl9/wNb+rpLQsEb9HKNvdzh47By9fvgKj4ATaoEETTqTNcCptpVSb/8zV4dEqgTbNAGC4+TSUwmPVw2+V6BvKN5UYWSUC13gHL/8V/Ni8c5kflFpj99V1T05bqXbYEmGyOXUf1pZsKyXRIhEeG8XEio2NFZVu3rx5sWXrFkycNBEURUH7uKzULKv9xML2Efx2CK69yT97DqDOt3Xx6sUrvfkOGTIUJ8+cV6UhWBea9VdaQm2NikBGbYL6S7X36Q8jNo7ReihesA2VYBu6BNsAktPf4sDD/aAZGuBE/Ww0Tu7PH+kFx3ECCoRhj+0g3DR+ukCCTYhwEAB1Mbe2lVzQjoZhX4RbZIYGhDu1zmbIgmOE8nghnK0WX13OLche+2fQtX6N/AYGfx8RO41UByghISEhISEhIZFd5CqxNg8hBLVr18aiRYuQkJCA/fv3o0+fPihevLjV8nB0dESnTp1w5swZHDt2TFSHDnOQy+Xo378/7t+/jy1btqBNmzYWd0SXyWRo0KABZs2ahcePH+PgwYMIDg42O11CCAYMGIAbN26gZ8+eZqVTsmRJlC1bVnR4Nzc3rFq1CpcuXUKHDh0sEjI4Ozujf//+uH37NqZOnZptgvDspHjx4li0aBEeP36MqVOnomrVqhanmT9/fnTq1Albt25FQkICFixYAB8fH6PxnJyc0KdPH5w/fx43btzAhAkT4OnpaXF5KlasiLlz5+LevXvo3Llzruyg3LBhQ8TExODEiRPo0qWLRQ8dq1SpgrFjx+LmzZs4cuQI2rRpY7ZEoEGDBoiOjsaFCxfQv39/FC5c2Oxy8VSoUAEjRoxAbGwsbt68iZEjR1ol3ZxI3rx5ERYWhsuXL+Py5csYM2aMVQQ1Xl5eWLx4MW7fvo127dpZoaTWJ1++fNi0aRP279+POnXqmByfEIIaNWoYlIEEBATg+vXrGDhwoFnngoIFCyI8PBwPHjzAsGHDIDPjodzXjJOTE6ZNm4Zbt26hX79+Fp1D5XI5OnTogLi4OKxcuRJubm5mp0UIQePGjbF582YkJCRgyZIlaNasmcUCp3z58mHQoEG4c+cO5syZIzUOMZHq1atj5syZuHLlCj5+/IgbN27gxIkTOHDgAI4cOYLY2Fj8999/+PjxI86fP49p06bplcWlpaUZzMsaorzsJjAwEFevXkWHDh3Mit+qVStcvHgR8+bNg4uLi5VLZxxCCDp27IgbN25g+/btaNasmcnXHnny5EHfvn1x/fp1/P333zZbDjs7O4wfPx737t3DsGHDLBKaUxSFtm3b4uzZs9i6datV7zmzG1dXV2zZsgX79u0za7AXiqJQs2bNHCPxcnBwwKJFi3Do0CGz738aNGiAqKgoREdHW+UeSiw9evTAzZs30a9fP7PWZ7FixQxeb+bPnx+7du3CunXrULp0aZPTJ4QgMDAQsbGx2Lp1K0qWLGlyGhLWhaIodOvWDbdu3cKePXsQFBRkcd0GIQR+fn6YMmUK7t27h+joaHTt2vWLrDMxhLe3Ny5fvozZs2ebJUR0dnaGr6+v6PAURWHgwIG4f/8+JkyYYPF9ckBAAA4cOIDDhw/bVLxuCcOGDUNycrLe+cWKFcPUqVOzrTwURWHRokVG7w1HjRqFxMTEbCqVaVSuXBkRERG4cOECPn78iNu3byM6Olq5LcTExODBgwdITU3F5cuX8ddff6FBgwZ669IMXXvnxutuftDGPn36mFUHUL9+fZw8eRLr16//bHVZLVu2xMWLF3HgwAG0a9fO5MGuHBwc0KVLF1y6dAlr1qxBkSJFbFJOiqIQFhaG+/fvIzw8HIUKFbIovYCAABw8eBCHDh3Kscc0U6hatSoOHjyIixcvom/fvihQoIDZaXl4eGDo0KG4cOECzp8/j86dO5s1CFrTpk1x7do1LFmyxOKBJSpXrowlS5bkGglydpE3b15s2LABBw4cMDqQgy4IIahevXqOvyZzcHBAREQE7t69i7CwMOTJk8fstGQyGYKCgnDhwgWsW7cuVz1HsLOzw8CBA/Hw4UNs2rQJrVu3tniAQv4Z7+zZs/H48WMcOHAAP/74o9UHPsytyGQytG/fHgcOHMCzZ8+waNEitG7d2mr7jKurK4YOHaqsH7ZW3ZWvry+WL1+Oly9fYtu2bejevbvVrrNkMhl++OEHnD59GlFRUV/EOdRW+Pj44Pz581i7di28vLzMTqdSpUpYvnw54uLisn3wQwkJCQkJiS8FMe0w000Ra+ttQyamU5a+uHp6kItMSr27rqBnG1FNS3iTiRNXU0zLw8ocufQIL99+5ErEdiJUfuELTShArfOfoBOg8k1dHMN1JwSj0C3WJnzHPz4tRs0dqETV8VllgVPG1eg0qPlrKePmwjaGErmP+Ph4pXjZGP/73/++uPZI/v7+Zg/AuHfvXuTLlw+jRo0CTat39KdpGvv370e7du1QsGBBODg4QCaToWDBgvDx8VHKruLi4lCiRAkMHToU9+/fR1aWdYWdDx8+xHfffQdCCGQyGapVq4ZBgwZh+fLlOHv2LG7cuIG2bdtaNU8JCYkvD2dnZ1HHyjNnzqh9b926NbZv325SXrcyM9EmJ8i1zbwMU/c6ENCpqUbjpB04CFqH+DFPiGltNYmdHQr+OQcOega3/T975x0nRZHo8V9Vz8xGYHcJCwuSVkEkSxBBUQyYA+h55sCdGc9w4empzzOcnHd6KiaU45QTPTyfiIdiAAUEJCkgyJLzIpvYvLO7E7reH93VXd3TPWEzUF8+w850V1dXp+qq6q5v+efOjRlHWA0JAg+my7RMSbZVdyNIP/SphsDENZFwns8YKLH+dsNtFnGY31iRjV2WEVKDjYpP4kzRlp+0L8I5YBeNRUxzCodI0Vu8vJGVhdQE6l8vvvAifnnVNRFlwOamuaXa0ebFlM/EIbhpUqRY56gk3ufpc+bMwcMPP9zMqZG0RcrKynDRRRchPz+/2ddFPMnoeu4rjYxEy3h3Ha5vghQ1LzvyS8EdbolCFB86DLnecV5dXR0e+NUDyNuUpwcWG5q5STHOFcnsVAKtr0o8UtaUlBS8+OKLLZAiiSQxmluq7RQVA8NZZ50VM21unJ6UhG6KkpBUO/2yS9F3+TJk3nSjLu+M8wbjVm6PsribXNsynQBMZYaQU3zOljFuHAYv+gLdH7gf8HoNwbY9KQxAd48Hb3XMwvikxPvK1TKGG48UG3GKT2vtilLjL3+EKATmClM/GB4qq8BMl4ExBw8djL+89BwYVECFLsomUMF0maq+p3jchIAq+hNVRgBdFE0IgQJd+qxLcwkjulCbAEyTRhOYMm6qUCi6ULvOX4cbz7sZ/31/QVz7KSUtBTdNvdGQaBuya2oVX3uoBwo0kbchyhbl27pA28PF23p6uCxbUcw4qbEsFZbThNoUNgm3KNGGKNTWpNpcnE2JKbLVJLeCVJvqsm0iSLVhSrWJ8Zc/CxaeC1uuD4IePXrgjrvu8f+5iAAAIABJREFUAABUVVRh2oPTEFRDUJkKFWGEVRWM6DJ3Xa6tqro0mzFBtA1tGQZdyq3nKURbjkE1BsdjtgffRpugyhAxCJ9rpmVrK7RfbK5LNU2BsCniaYwkO+5l48g6G9vm4LaKtevWusyxsuK75bh80uX6uw0usRnvQgg5nC3dfLDyD+b8B1OunxJz0N9AIIAb7noCW7fvs7RPW04lfj6KL10Y9zDzH7H9jiZSd1RpM/Njj9u+Hvu6IiCmYJvx+y7MFTDGUBOswad7/otgOCi8W6L/pXxzqSUfIQAoM6XZVMxz9AESCOFDJxAjvxIOH8S7qzk4gP6XmK/eECr85sedmHEY0wAz32DM8l3bZBb1Y8H22k+sckesds6GItsAJRKJRCKRSCQtAWHHUMmTMYYdO3Zg9erV+PHHH7Ft2zbs3bsXhw8fRkVFhetyHo8HOTk56NevH4YPH44zzzwTEyZMaLWXl6urq7F8+XKsXr0aGzduxM6dO5Gfn4+qqqqIsB6PBz169MCAAQMwYsQIjB07FuPGjWuUPC4WpaWlWLhwIZYvX46ffvoJhw4dMtKWnp6OLl26oGfPnujfvz+GDRuGUaNGoXfv3o3qpFBUVIT58+dj0aJFWL16dcyHu7m5uRg3bhwuvPBCXHbZZU1+LP1+v+sLPJRSpKamNun6GsL+/fuxbNkyrF27Fj/99JNxLQSDkS+jpaeno0+fPhg8eDBGjx6NM844A8OGDWtSAe3evXuxZMkSrF69Gps3b8auXbtQUlLiGNbr9aJnz54YOHAgTjvtNFxwwQU49dRTj7mOLnV1dVixYgVWrFhhXOuHDh2KyK86dOiA3r1749RTT8W4ceNw3nnnoVevXs2WrnA4jPXr12PFihX44YcfsG3bNhw4cAAlJSWOjRVdunTBSSedhGHDhmHMmDEYP358gwR+nFAohLq6Otf5ycnJjZbnigQCAQQC7iObp6amNkhavnPnTixZsgRr1qzB5s2bsXv3btfR2n0+H3r37o2BAwdizJgxuPDCCzF48OBGn/PNtW1ubN26FQsXLsTq1auxa9cuFBYWora2Fl6vFx06dEBOTg769OmDU045BaeeeipGjRqVUKea/Px8vP3225g/fz42bNjg2njWrl07nHXWWbjmmmtw1VVXuebJ4XA4qkAsKSkpLmGJqqrwR3lx2+fzNXrQDCeCwSDq691fHkpJSWlykXhVVRUWLFiAL774At999x12794dNXz37t1x+umnY+LEibjyyiubXYxTUVGBZcuWYeXKldi4cSO2b9+O/Px81xdCsrOzcfLJJ+PUU0/FOeecg3PPPbdZxEU1NTUxG3sVRWnz0qSWZP/+/ejdu7fr/KVLl8b9wkK0/d9a+3379u2YM2cOPv/8c2zcuNHxHCWEYNCgQbj44otx0003RZW9NEXZtLy8PKro7dFHH8UzzzxjmVZUVGRI07du3Yr8/HyUlZWhrq4OHo8HmZmZ6NWrF4YOHYqzzjoL5557bquUk/1+PxYuXIgvvvgCK1euxI4dO6K+jJ+dnY0xY8bg/PPPx6RJk5CTk9OCqW058vLysHDhQqxZswY7d+5EUVGRcd/OyMhAt27d4r5vt8Y9SURVVXz11VeYM2cOvvzyS9d6BqAN2HPJJZfg5ptvjjpwUF1dnWuHW0JIo8RxIhUVFfj888+xbNky/PTTT0bdX1VVo359wgknoH///hg6dChGjRqF3NzcuMuJgUAA8+bNw9y5c/HNN984tivwbRoyZAiuuOIK3HzzzcjNzXWNM1qek0i+Wltb63qPbqp93FLltPr6ese6NictLa3J67O1tbVYuXIlVq1ahQ0bNmDHjh3Iz893bP9SFAU5OTlGuWfs2LE444wzkJWV1eD1t/Q2R7smATRJu08oFMLy5cuxaNEirF+/Hvv27UNpaSmCwSCSk5PRsWNH9OjRA7m5uRgyZAhGjBiBoUOHNkpyGAgEsGjRIixcuBArVqxAXl5e1O3MysrC6NGjcd5552HSpEno27dvg9fdUsR6Wcfj8bTKoA3xlNGbuv2hLVJXVxc13547dy5++ctfxhVXtHy9tdpLDxw4gDlz5uDTTz/F999/75pv9evXDxdddBFuvPHGqLL8prp3JScnu5adbrnlFrzzzjuWaWVlZfj666+xevVqbNmyBQcPHkRZWRlqa2tBKUWHDh3Qs2dPDB48GOPHj8fEiROb9fmAG2Ketnz5cuTl5UXtoCHmaZMnT05oYM6jkVAohNWrV+Pbb7817t0HDx5EeXm5JT9KT09Hz549MWzYMIwdOxbnnnsu+vfv3+RlCcYY1q1bh08++QTLli3Dhg0bopabUlJSMHz4cEyYMAFXXHEFRo4c2aRpaqp2unhpqTrMtm3bjPbSnTt3Gu2lHo/Htd6VkZHRqmluCNXV1fjss8+MeveuXbui3mdzcnIs9e6mHsghVrt4c+6rqqoqrFixAqtWrbI893Gqi3m9XnTv3t14xjtu3DiMHTu2VfLwhjBs2DD8+OOPjvOWLFmCs88+u8XSUl9fj3Xr1uG7777D999/j59++gl79uyJes0AWp1w4MCBGDt2LC688EKcd955LVY2ZYxhy5YtWLlyJdauXYtNmzZhx44dqKyMLlYkhKBv37447bTTcP755+PSSy9t9OAW8RArD2oumut9DcYYVq9ejXnz5uGbb77Bpk2bXOtiiqJg4MCBOOecczB58uSog9a0BCUlJa7PWhRFaXKBnEQikUgkzcH69evjkmuf9Kv9oD77YCfRO5Y6TubuEdd6ipsyjC8szhe+Cx1iGVShY6PeMVbsKshUy3ctZBhnnpKOtx/s7ZKu5ueXz36K5Zvz9e58/P0hovfy06fpHZq1joUUhCgAFH2eAkIUECgAUQB4QKiih/cgULoThz65ybLOzKxMbDmw2egMDd6JHHqHdfDO+npnc7Hzof6OkxlG7MhqFQBYpNy2aeJ5YQ8TL6YYXCIBTjnlFGzdujVmuA4dOqC0tLRJ39drK2zcuBGnn3561Pc+Y5GamoqZM2fi+uuvR3l5OQYPHhz1XXFFUfDuu+/i0Ucfxd69exu83qbi448/xpVXXtnayZBIJG2YnJwcHD58OGqYoUOHGgMHiLz22muYOnVqQusb5vPhk05djFKeU2mX4zZYCYvyyy28VcwRGc4uklKN75YStPFpd/556Dt7dsS6RUqn3gf/x/Mt0zw9T0DXVd9FXc6N4ObNKLzw4ojp3oEDkf3VF1GXXXLga/xcfcgQBnFpkkU+RD2mpIhq8iIP1T6G2EgPwwVFlCpQQECporsvTCkRA0BBoHB5k2nHMMrUAC9HA2CaqINSqkmzKADGQEGgchuJIY2ybSBjACGGvEOrDalGLQi6jEWLh0HlEiL9u4d40Cm1s14XaD6OTPkVar/8yjIt5ZKL0fGtN5t1vdHI735CxLSs6S8j9arJjY77P9dchQNLl4AAUAivwRk1N+3cIYDHqK1p0xTxL4HxW1yG1wh5rZH/5UeQmmccfggEcNuRkoTVKpOvmowpv5qCc887F1ShhsgNcKjTOWVe8cLgfu41Qs6nzW4e2YxrnE3QFbgxzzqi1YcbU1c+1voMNgdz5szBTTfdFDugzsMPP4xp06Y1Y4okbYnt27fj5JNPbrH1dZv4D7TrK5aZzPKBtW0U4KU+xzZTpuL84el4/Z4eruuaMWMG7r777ubZEIFVq1ZhzJgxjvOmzV2F6fN/ACHmHZHoEk1A0dtRtbsvIQoI8ejfvca80jWvo2r7fx3j735CdyxYtgCdOnXSYubiTUMeycuW5m8Axm+jHdWQgGofpjKjeEdA9CKeWd6L1Y5qlbzFBy8HS1qe/fv3o0+fPnGVFZ5++mk89thjLZAqiSR+mlOqrc0W1ZfiNIKDBw+id6/eMVbgzN8yMjA5Jc3iQXVrCyHt2qHLtGfRYfIk93QmUt6PqLdHD+5UP2GwCTiNxApp0b9Xb9qEHffch/r9+xxXz+uHKoCCcAjbAkEQEPwUCGJ+rR8hxmIOBjcyyYfXM7MsT/6c/hLzdmZNCwFK1TDuPlKGbS59B3J65uDTLz9Fz9499bomA1TtWSTfRxQUYLo0makwDdsMTIXWHkK05cK6fFkTyGptISpTjfaQMFNBCNMkzlARZgxhFsIHb/8H0x5OrLx+w93X4c5H7rTqaFWjZQaAKaUFNPms9XwXdhSEzSJmicLQzurlDS6aJYQaz0gNsSyXY+uibEqI8dtoHyNUWF6fZ4izibNUW0+HQk2ptvH8mEtwjXKZ8OzWKLqYZ1BRYRH6ndjPeE/9vien4hdTrgZlFIriMYTiCvEYaVaIYgi/+Xwj/eL2UUXbNspT7fSsW9vHRG+v4xJf8HYOYn3+bT8uxrKI/rw7cvAA50wzoXYK0rh6fuzo44u7KdIg7l+3fNbpPqFNt1JcXIyu2V1jrnPZt0sxZtyYiIEMTVk1AJUL2XlebF7bYabXo/T8hIHh3+/OxW/u/E3MdXO65XTD0mVL0aev2VdHzNthS5sVa54Rc1BIp8X4emLgdDuzH3fXc5oxY0yiumAdPtk1H2V1R/Q6Ec+fCBSiWK5hQhRQfbpiDASg/fVY2vPNAQuMwQn0dn1KhQEHFI+xvDHwgpHvWd+PocK1LdbtxHqdfeAAex5n3yeEEO1e5lDHA4+PCWHjxL4O4rDuRJFtgBKJRCKRSCSS5uLJNy86tsTa0QiFQqisrERNTY3Rmdrr9aJdu3bo0KHDUfGicjAYRHV1NQKBACilSElJaRY509FAZWWlIfr1+/2GuKRz587o1atXmxBbt0UYY6itrYXf70c4HIbX60VaWhqSkpJaJT2BQABlZWWGmM3n8xnX5PF4XnPC4TDq6upACEFSUlKryTDsqKqK6upqo/NDUlIS0tPT20z6jgbq6+tRXl5uOefbt2+P9u3bH9fnfEOorq42JKChUAg+n8+Qd+fk5BwV9/VjAb/fj/3796O4uNgQ06WmpqJjx47o1atXm5DAqKqK8vJyowzl8XiQlpaGzMzMY16SdzSzbNmyqPKdw4cPo2vX2A+ejgZqa2uxZ88eFBQUoK6uDsnJyejcuTNyc3ObTNwbDw0Rax+t1NXV4cCBAygqKkJ1dTVUVUVKSgqysrLQs2fPqPtB0vZhjOHgwYPYv38/KisrDZEnvze1a2cXMBw/hMNh7N27F/n5+aipqYGiKJZ6tBzg4dggGAyipqYG9fX1oJQiOTkZaWlpsnx8lBAMBnHgwAEUFBSguroaoVAIycnJyMrKwgknnICOHTvKuqOkSYnVmWbDhg1RB6I4mqivrzcGHvT7/UhKSkLHjh2Rm5vb4nXXRMXaRyuBQAAHDx6UeVoMVFU12lt9Pl+rtVWoqoqff/4ZP//8MyoqKhAIBGR7m6TB1NbWGm2G1dXVYIwhJSXFqJclMtjisUIgEDCeUR8rz3jbkljbCVVVUVRUhMLCQpSXlxsDZPC8rVu3bsjJyWlTz7gYYygvL0dBQQGOHDkCv9+PYDAIj8djGXyrNQamOdYJBoPYv38/CgoKUFVVBcYY0tLS0LVrV/Tu3bvVnqU7IcXaEolEIjkWCAQCaNeuXdQBcQDghCsWIDVnnG1qA8TagLXjt2ugRMTafJKgARS+m10O+TTVItfW0qKCgOGzP52Ift1bvoy39cARnP/w/4ExszMel+8Z3d6JAlO6zTs7c7G2JtXmcm1jGjX1bIHirTj06W2W9Xbp2gU/7toA8M7SgC6FsYq1xQ6EXBjDewkassAEhDBunYzFMIkgxdoSzvz58zFpkrsAQ+Sdd97BLbfc0swpaj0OHjyIm2++GcuWLWuU6O+mm27CggULUF5e3oSpa37S0tJQUlIi6+0SicSVAQMGYNu2bVHDnHjiidi5c6fjvNmzZ+O2225LKI8d5UvCvE5aW9LRKNZWwZA2ejROmm+VZtspGH82Qrt3W6YlnzMBnd79V9TlXGEMh087HeFDhyyTideL7nt3A1Ha9r/a+zmK/cWg1BQCcSGHIoi1qS7W1uTagmibKPAQLxRqyripIfGgUcXaduliq4i19fqORawNU0LFGEPXtG5QaPO2zR9XYm3G8PJJfRCsrASBs1ibgujibF5b0yTbTS3WJgCerqzABzU1DdqU1NRUvPDiC5jyqylNKtbm+SYX3UcQK54o2W5zCbWj5vUNrYpGi7KBzyzd6sVSrNO8dOzYEaWlpXGHf+SRR/Dss882Y4okbYF//etf+PWvf42gizwSADIH34GMQbfDl9EHwepDqMibDf/P36H28OqocXtSuyBUewTtel8EptaDhQNI7TURmYOnIKKk10Cxdo9OHiyZdqJrGtqCWPvG5xbgmw0HoJWVhDukIdbmd1EKQjxmmynx6O2qmmi7YuMclP8423Ed484ehznz3oXX441LrE3EtlJBwAaQiPbQeNtRgci21ETzZinWbj3Gjh2LVatWxQyXkZGBI0eOyPcBJW2K5pRqR8pmxelmxMlJyVHvpU6kEILVXbshTYhHXJsokfYOOBnd/zETvj59EItGybXtiYiYZWvxYSyy/iLaqm3PWcPV1djx4EMo+/xzSwKckkFs32tUFQVhFYXhMN6rqcamgPP+vj4tDQ+2byfIO81PhEhb+E4AhAGcUVAAv8s+HDlyJN798F106dZF2y4Ven7ITJExXxEDQDQ5tVZ20dakigJcwqCqqjYNfIBlhnA4rJWKiC7IDYewYukKzP/gE/ywej0O/3wYajiWZtyKL8mHeWs+QmanDO2YMUDVy1R8vUYbDdNLZaJAFzDu7/w7H4zDWmagYmuSEYYfD7GcIkpiLYJtaGUVShSLmFsciE4LBzO8m1SbEIA1TKrN59937314c8abxn5867M3kdu/rzmgnSjTNQa609rntPRqbXvi9ilUMeS5xNheM82GFFd3ERtpJkIKifmbp9xMN7R2PEQR4grXp1P5y0m4nRDEOd7mINZ6YqZDzCDcguj7Lloe6zwIg5XPF36OSy+9NOq60tLSUFxWDIVSW61JuFo1o7Z+rWrz+TVtqLRVBhBm5DFlpWU4pffAhN4T7XFCDyz+erEp17btK3Gb+Xe3bXfdx7bDI+7jiPqEUxwR73BYg1quDcs9lxmB6sN1WLDrExzxlxj5Fm9Pp3xQSr2NnhAKRWhjp9Da541rW8gbFKqJtxWqfXg+wQfJFPMQhXoMoTYX75t5JgXh+S6fDljqdjDmEaMdXhTvR63XifU7Qh1vmG6S7Ijj4zDZPgCAU5yJINsAJRKJRCKRSCTNwZNvXoTjxibo8XiQlZWFrKys1k5Kg/F6vVLyptO+fXsMGjSotZNx1EEIQWpqapsRj/t8PmRnZ7d2MtocXHDX1qCUGhJoScNISkqS53wTkZ6ejuHDh7d2Mo57UlNTMWDAAAwYMKC1k+IKpfSoLwMej2zevNl1XufOnY+pvDQlJQUDBw7EwIEDWzspxw3Jycno168f+vXr19pJkTQDhBD07NkTPXv2bO2ktDkURcGJJ56IE090f/FYcvTj9XqRkZHR2smQNBCv14vc3Fzk5ua2dlIkxwnRyt0ejyeqdPtoIykpCSeffPIxtU1tHZ/PJ/O0OOADwbQ2lFL06NEDPXr0aO2kSI4BUlJSZJ5rw+fzwefztXYyjisopejatetRNTgfIQSZmZnyfYBWwOv1yjYTiUQikUhaEJ/Ph8GDB+OHH36IGq6++EcHsbYLLh27RAiXv7mHQPSelvaue6Z4m2kr0M2BbvFwGQnTQ2idWN9YWIQXb2/551rT528EY1yaYd95RJjGu+ZxdZoojIH5G1yEbS7L1MjO8D6fD4wBmq+DGVJto2OxZd0OqWMAocTW0VPorGe3Nrr2+IRjR8K4ieOckxwf3HHHHXGF69279zEt1QaAE044AUuWLEFhYSGmTZuGV199FeFwOOF43n333WZIXfNTU1ODq6++Gp9++mlrJ0UikbRRRowYEVOsXVtb6zrvlltuQSAQwJ133hm3XGldoB5/KC/DXzOO3jbHcBwDLYQLCiKm0cb0dyAE3n4nRYi1WTAItboGtF2666J14TrrMvw/wn1MVlmVIThyskGJ343qBLMIJ+wSsETKqI0ZCKMxBNQAUmhKq6z7WKTwp82or6xEUygR7dUp8Xu8p9b/tu+AHwIB7EpQRgcAfr8fd995N6a/NB0/bPyhSQalbvR53sDFGyStEoVDTvOjCIoSIzJ2e1yuYhvbyWDKlogtmLvUKxb2fE4SyTvvvIPLL7887vDTpk0DACnXPoZZuHAhbrvtNqiqg5iRUHS/YDbS+1wktF0C3vTu6DjqEXSE1obnz1+Omv2fI1RTAKJ4oSR3RHLX0UjtfiY8qV2ECN3uFrbVJijwO3QkiAp/GB1SnQff6N+/f4u0q7gNcAwAm/YUa1+MLIoBgtCRQ/g8/S8XXWtQZAy/DcndT0PBwnsi1rFy6Uo89+Rf8djTj0bECIhtqFbs92riVrZEAnmz2P4q8+ajgo0bN8Yl1QaAF154QUq1JW2KtiDVZmDo3Lkzfv755xgrs3JBcgrSCXEcXEy8M6ddeCG6vfYKaEp89eHYzzUFnCptUR57ivdpu5DX2F+252tiepT0dAyY+RYOvPgS9r/wdxDGQIm5vVbhqfnkjwFIoxR9KUWu14NxyUmYVVWNt6urI9L4fk0N+nm9uCQl2RCIinGJcYvzVACPlVe4SrWv/sXVeHnmy0hKSoKqqsbgS/xeRyiPUNtHjDIQRkAIAxg19hCXkTLGwFhYE0KrAFQKEBVMF6aqUKGGw/jd1D/gvx9+gnCCIm07F0yaiM5dOgNME3irYPqga0J7Exdq8z1DbKeC2IxEzC+mjNUUPG9auwkLP/wcdqXt439/FJpI2pTDUhAQLq41RLJWgTbVByfRhLH6MkSTVt909U2oqa4x1n/nvXfisisuA0+No1RbF9HaB2SOLD8B999/P2a+NROqqiJQH8Az9z+DGZ+8gaSkJBCVgCkEjBGEoYIwAqY/+lfBB+lStXOcKaBgANUFyPoAZ4Qw4/m/dm7wvWVeoNo8GOcXTzOE5Szo0mVDrmsbcMyeRzjFoUJtUN28yYnjuXystoSYbQ3RXtXgQRpYrrW/crB23dqYy4waNQqKomjvhwivkhAm5O8OeazlO3S3OjMF0hmZGThzwplYsmhJ3OnPP5iPCWdPwGdffIaBpww01usk1DZ/279Az09cdnC0czOaZFtY3nL/INZ5jESul0unAaAmVIPPdi1AWe0RXdKv50kE0NX+Qt5BoMAcNICL9LX06XJ8So28jYKAUq79p4AwYDwXYWtxAYBqDChg5KbaZWz+hV6V1FZobIcltxBvbrB9d9nvjjPEfB7ueYhd2O+0zmjtgLINUCKRSCQSiUTSljhuxNoSiUQikUgkEonk6GDp0qWu88aMGSMbyyUSiUQikUgkkiZg2bJlrvOGDx+O5OTkFkyNRCKRSCQSiUQikUgkEonkeGHEiBExxdp1xRvjj5C49ZCMR//ltmyMXpeWkKIohglTiPEbhOlfhV6TAD5bV4F7L63Did1ari1u28EyfLp6r20jRGMfMToDGvuPiOIWMQyE5cTOysRFrO01OlnzntxM3z3WjtxifOYqiJgel+3jnYrjea9AvnsgaQzPPfcciouL4wr73nvvNXNq2g7Z2dl46aWX8NJLL6F///7YsWNHayepxfjss8/w1VdfYeLEia2dFIlE0gaJZ5D0+vr6qPNvv/12BAIBTJ06Ne71zvXX4O70dujdBILaaDD7jyYqZoVKS2MHchD4skaKilzF3OFQ1OXqw/UwZNkgoHHJYsz/ARii7aYQX1vkFHY3D2uY8KKx1IfqkeKRYu2mYt9y9/c+nGgJnfq8Tl1wRXEh9oaiXy9ubN26FRPGT8Dy75Y3Kh3NKefTZjsHSEiq7ZRGUVgjzm+yg2eLiOcRUqxz1HDZZZdh6tSpePXVV+NeZtq0aRg5ciQmT57cjCmTtAZ5eXm47rrrnKXaALLHP69JtaNAqBdpPc9BWs9z9CnM9hcuv+OA8f8c2loJLKLAzXtrccZA5wFMJkyYgAkTJiS+/iYiv6QKxRV+TaJmQCz5oTXXIg5hzBDJ2YPR7ZIZKPh8KphqvV/OeHkGJl0zCYOHDHJISayCdgIFcWb7HmMxmTe3fW644Ya4wuXk5GDKlCnNnBqJJH5aR6ptjZiH69+/f8Ji7UmpKY5SbfF7h19NQfZTTwrP4uIjYbk2YN1fUR51cim043Rd+GuJQxSe6m0WPR94AMm9emH7Q79FWG+bIeCCYVhqA/bk8Whva5eO/aEQvqmzDlQGAE+Vl6OPpyMGeL1G2nhcTlUTBmBJfS0W1vodt/mR/30Yv334Ib4BhlQbVBPdapHoKRMErgwMCihAGRijYCwMCl28DAbCKMBUUErAiCZDVVUVjBBsWLsBt10zBeVxDBwXE0Jw/d13wEMUMF2mTQ3Zrqrvc1OwzQjfz8zYDkt0lqe8xFgH0X/v37Uff7jtYVRVVEUk5cmXntCX02W1FqG2NhizJqvVv0MXbEeE1aTbZUdKsfiLxZZ1XDHpCv180lS2jZFqExCc1O8knHPOOVi8WFvPri278faL7+COP9wBUBVEJdy3i7CxqwgIuMQcejpUgChQGQMlBIypYKCa5NzY7/o+18u6PC4I4mR94yzbbKlbW14tYEZ+YFy7fFMdynEx2yXcXo1oTuyZQZT1iul3alOIKtiOI8tMpM3VrZi8Zs2amMuOGj1K+yK+y8JgTSOvJ3D5NgCmmkM/MACUaGch1d+rYIxg0lVXJiTWBoDDPx/GhPET8J8PP8DZE842Vu94vhgWcJ48M/2i9DuyvTl2OiyDTEY5H0wJNHO8VkwZNUNp7RF8vucz+IM1Rp6hif61fIoagwdo3/kYCoqm1NbfX9EV2sTMZ0w5t55vUU2erX2IELe4Q6xRPKvGAAAgAElEQVTvqhiDAhht9ES7Pwp1ZcvmiTdM4RpnYFpGZFQxzXeU7PmDXcLveHBsom1R7G45Hi55jGwDlEgkEolEIpG0ZaRYWyKRSCQSiUQikbQZysvLsXDhQtf5rflCnEQikUgkEolEcqwQDAbx0Ucfuc6X5W6JRCKRSCQSiUQikUgkEklzMXLkSLz11ltRw9QVb2j8iozeh2hEZ1C3XufW6WbHNXG62NPMKR4CVWV4fl4BZtzbu6EJTJhpc9dCZTx9sHboFbodG995B2XLfP07AQBxvrkcU8MR6/Z6fcb6iL5urd+w8Nd2rEyht45FWEMcj07E8k5CAYmkEQQCAfzpT3+KK+yYMWMwduzY5k1QG2XNmjXo2bMnqqoixQvHKtdccw1KSkrgaWaBrUQiOfrIzMyMGSaWWBsA7r33XgSDQTz44INxrZcBeKayHP/I6hRX+JYkWimbzwuXlYGFwyCK4hoPSU8Hswm41cKCxqUtEIicSClourPsEdDkEfXhekuR0yx2uxRIjSoEM90W3LOTSNk1RlgnsYWjYKMFqAtFyrIkDWf34kUJhY92qhCH7wwwFKLxnpYeAP/tnI1JJUXY5SC+j4c1a9agW3Y35B/Kb1C5qiXlfLGmR11BhICIxX1dNlS+HyGrcRDraNOt65FinbbFK6+8gi1btmDJkvhFWrfccguuvPJKUEpjB5YcFRw4cAAXXHABKisrHed3GfdnZJxyszmhSe79bm2lDViGF5T0fGb9Hnexdmvz/Q5ethTvjLDlg0LbacSgBJF32eQuQ9BxzEMo+e6vEev76N8fYcjQwZZplhii5Y/6vObIR2Xe3HZZtGgR8vLy4go7c+bMZk6NRBI/rSfVdg43duzYhMpXfT0ejPElR8RrDHdBCLJ++xA6PRRfG44TRMjX48JeTnfZcFOMShz2lW2a/VbOzDBdJk2C0qED8m6/HWp9gDdxAACoIdi2CnAJuKRY+zyS0R6HjoSx3VZ/VAH8tqwcC7t01pc2axfi01dxMxf4ndscbplyCx78n4fAGKAo+rNFVZeQCo9xuVScr48/uzSEpYSBQgFjqvlElQBgFFBVgBKAacLoooIC/PKyaxGod2hjShBCPTjj3ndxysk9waAaUlmmtzmpjGtiuXCWbxPTPryax6ui4nkhPCfmz2tLi0vx4I0POUq1AUCBAhBNos2fG1Ndps2F2gAFpfo8cCmtLsmGIOAGsHTx0shtJmgyqTb//evbf22ItQHg/Tf+jTHnnIaho4YirIdUmbiceIZpem1CCAhjIESXmTOqn5kqGKGASsAo08ePIYYwGcYzbQaijzhtSHEtxwGWwfAi2giJ2XZgCLoFVKix6+UJFueaYvA/t4H/Yq47SptCQ9sbYi3rlC+KS6oqw7q162KuY9Rpo8TFtOqYaq6Dp8MSu1De5gM3MhYW0kUAouKXN/0Sl0y+FFUVlaip9cNfU4Mafw38fj/8fj9q9L9+vx+1/HuNH7X+Wnyw8AN07tkJp+QO5EkTE6BfUMTSRuW0P5i4sCjLjgfxXRXLZEFALkAgtJcJaWOEYW/5Xiw98DVC4aCWZxACOEi1iZ4nUZ4jCfJsquc1Wp7FBwbgEm4zvwKgh9XjNdJn5HLGuvh0LuEWRjvQL3eqX8PEONba5mnhmPib53VEfD9GvKaJbZ8SW3OfQz2O8RzJ+pwgoh3Qcr+IPFbidSTbACUSiUQikUgkbQX51qZEIpFIJBKJRCJpM7z88suora11nX/55Ze3YGokEolEIpFIJJJjk9mzZ+Pw4cOu86+44ooWTI1EIpFIJBKJRCKRSCQSieR4YsSIETHDBMp3Qw1UgfraxRdpHIYvYnRKcw2B2GIYIQyXojC92xjhIhi3eOydb7XfizdWYtW2Kpx+cpzb2giWbsrH1xsOWjrnWtNF9XkU1h3q1D1dmEbs8wCEIwVqXp83MlZDnC3sP1G+zWmUIN1GKwgEJccWd999N+rqYkshKaX4z3/+0wIpaptkZGRg3759GDVqFPbs2dPayWkRKisrcfjwYZxwwgmtnRSJRNLGyMrKihkmGKeA9oEHHkB9fT0efvjhuMKvjEPY3VZh4TBCJSXwZme7hvH0PAEBm1g7sCUPLBQCaeBAB6GD+ZHr6dEdiBJfbagWKmNQDOlFg1atIQqP+HdDp9GGcSpnM2sNKagGEVJD8NCGd2cMbtuOst/93nV+aPfuiGn1K1ai6FL39487z/s/EJ+vwWlqDarKyzBv6bcY7qFIihLOft60xHnkAfBJpy64pqQIWxoo1z5ScgS9e/XG6tWr0eOEHtaZUTaipaXaCQm1LaIhUZTknLiIbbFUqBM4kkI0Uqxz7LB48WKcffbZWL58eVzhq6ur8dZbb+Guu+5q5pRJmoPCwkJs2rQJmzdvxqZNm7Bp0yZs2OA+MGGvq79BcuchLZhCwN4mGl1IF8n3O937ELU267Yf1sWNtnZRLkEUpzuEIU5tpwDa9Z/sKNbelrcVYh7tlBcyQy5n7ndCCJjK7zXmMonkpLHyXfu9SebTbYNf/epXcYXr168fLr744mZOjUQSH81ZbneLitkKr5b7FAMuvvRi/PnPf44rznOTU/C3jAwotqSI3zv+/nfo+MD98Sc0CrGfcbokwv5oEg55uV3wSpynGYhiWAJ0OvdcDHz7n9h82xSo9XzAMWK0B2hfDUUoVD06VV9DEiH4S2YGbj9SipKwddDeknAY6wMBnOrz6Ztg13Sbm+tnqmsb2J9f+LMxuO/P+T/j3Xfew6VXXoKBAweCqAChmhvb2ERVkyFrImdNYM2Yuc0EFCoLG8JkDQrCGMKEgIVVXDzhkiaRaqf2PBOdz34UF56dAYVSMFAwpgIEUJmmLqdEr8cxZhwzXkxgRFCwGm1MOsKx1uYT1Plr8eBNv8XPB937mVCq6DJarbwTIdQm0KXZpmiW8t+6sJYvEwqE8OqLr0WsQ9fbIh6ptvU5tlk+EaXaYMDlV1yOjIwMlJeXa/tBZXj2gb9g1hcz0a5dO4QBmKZ1FVxkrOpCbX4uM6hQmaJ51MGn6RcZUxFWiS7ZpWYNmTAj/VaxvXZEeIqt9WfzfGd6e4Io3TZg5nFuCFHzFtLA8p4tSnEdicbn1M4gzmuwXDvONgfLnYMBu3fvRqmtLdqJ0aNGO8fhhCBhZ4CeQRItx+T5v27m5udKWmoaUlJTADCoYRUqUxFGGIypUBlDmIW0aSyMcDiMsP49xIKoZbXYU7YbPTN6QyHmgJZM+C9Ccq2diNZ9I/4Ww7nBIn8YInH9P1Mqb7ahMVWoZulSbRUM6w6twabCDQDV3nEhVLt+Kc+X+D9GQRU9D2IEhCiCSFv/RymIINPW8i1Fz8uoJR+DnteBr4MAMK56M28iBAAjMM9RM7/U3jHS/lJLnsWF6szxxOG5QtRBMfitm1rrpsbdQaijEn2fNqYd0N4GaG5L/Mg2QIlEIpFIJBJJUyKHGJZIJBKJRCKRSCRtgq1bt+Ivf/mL6/zTTz8dubm5LZgiiUQikUgkEonk2KOgoACPPPKI6/y+ffvi9NNPb8EUSSQSiUQikUgkEolEIpFIjicGDRoEXxzCsrqSTfFH6trJKp5OpG7LWmUwjuHs0RNzotAVDWbPXhYhV2EMeGLOIQRDzWt7rg+G8ejbq/WuuU4fs/MfT5/eVRmEd1bm3wm1CLFNsYz+IQSMhSLSoIm1zWXMzpl8lSSis7P+w+xkSMy1Gt2JeX8+vbOfRTrj0ImTCOsxtzT+fw3snys5RigqKsI777wTV9irr776uBcsZ2VlYffu3Zg+fTrat2/f2slxJC0tDUOHDsXNN9+Mk08+uVEdd2+99dbj/phLJBJnOnXqFDNMKBRZfnLjf/7nf/DUU0/FFbY2XvFSG4QBCEYZMBoAfEOHRi5XU4P6pUsbtE61qgrBbdsi1xNjgCB/sMZxuiEY0WVHFuGI/ZZDIr9r0kRzGf4tbqFWC0HMBNvEUpHUhhonzmT+GgQ2bHD9qJWVEcuoFRVRl7GLYY4GPpz3MT4qq8ATxWX4uNoftZ4SrXRDYsyPB6c4KIB5nbrgF6mpDY63sKAQQwYPQUlJSVzhW1qqHS+G3MxYvybIcRJnM+FfRLWdx5Xox/bPjJPoEjB9vaLoSluZLd2ITLco1omyv4x1J0hby+vaEpRSLF26FGeeeWbcy7z66qvNmCJJU1JVVYVnn30W559/PrKzs9G1a1dMnDgRv/3tbzF79mxXqbaSlIm+N3wfXardnJdVzPq0LVMT2LC7FqFw27zmV+UdgtjOK2TncL+T6u2ldtG2JQhF9jmRYu2N3/9oytCE6WLeHg0W8UWLiNnvK9E+cSLz6dZnzpw5OHjwYNxhJZK2QHOX28Vyp7W4Gil+NGYSoGNWxxgr1rgiJRUzMrPQnlBLUlQhaZn33NNkUm2O/dlWXPACP6DdC6Lse6fnX04CX8u9Qo+/41lnY8Abb4B5PAhDE56GwRACg8pgfoQ9Lx6DjgrFtMwMx3Qt9NdBhbl/+RHmH56UZfX1CDps344D2/Hxhx/j6ouuRt/sXAw6cQiee+Y5nDlyPE45aSBefnE6gsGguUmMGXJW6MJQsZnDlDXrcmjox4Zq9avtW7ejd3YfFPxc4Lyj44VQdDxtKjpPeAKUejBhRDoUokAhFArxgBIFHqpAoR7tQxR4qAce4oVCPfBQxfJRqAJKtI9CxOnUiIeoBI/d8zjyfsyLmjSF8LgoFKqliYL/pto8UG061danCWu1eYQSEEJRVVGF22++A3k/Oa2PIF6ptnieukm1QQCfz4crr7zSspbDBw/jladegcr/MRUMKhhjlt9G7sIYVH72CWG1j3mGCzVwyy9+DkcrIvIl+Aw+8B6/fo1Y+XoJs1zrTEirGJ/lH1ONj7mw8CHah/AmAcYS+1gyH9u22dosXHFoZ3Ab8KyhbTZu63eUeOth161dGzPenO45yOmeYz0fRTk0hHMZkfckPhCAhiZsNuT++ofwa4ARaDZ7gIBy77RxfRjXEqHGgAEEFEfqSrG5aBMqA5WR7Uc8Ep4gMDBVP9f1KarwXfyojLl/YF+G6deYee7wc5KBaYMGMTMVqsrAGFBWV4aPt/8ffizaCFCeD1NY2qfBZf9a/kwYAWUU1JBnU13ybwqxtfdgiCV/p8bAATwPo3x3m3kaXxPlb7FQgGnrNOqFMPT72rE0Bsxg+qab14M5Fr1+36fm+zF2LO/D8N/8yDm0EZrpIZZ8QmwHFNsCXdsBBdyuy0SRdUuJRCKRSCQSSVMhxdoSiUQikUgkEokkbqZMmYIPPvgAdXV1TRrvrl27cPHFF0eNd+rUqU26TolEIpFIJBKJpK1y//3345133kF1dXWTxnv48GFceOGFUTsd3nPPPXK0d4lEIpFIJBKJRCKRSCQSSbPh8/kwePDgmOHqi39s/MqI2XmuEZHEnG50fGR8OrGFsVpJxBgJgN0Fdfj7/J8bk8iYTPvgB+wrrLKlhXfmU2BKtSl4B027QNvsoWmKtvl3c1m9I54ajEiDz+sD7zQIsbM5bJ4ZQAtHxH0J9+MY6/jaOqlKJI3h2muvhaqqMcP5fD68/fbbLZCio4P77rsPZWVlePrpp1v9GUTfvn2xcuVKrF27FsXFxaiursbGjRsxe/ZsbN26FTt37sTYsWMTTmf79u3x1ltvNVOqJRLJ0U7nzp1jhgmHwwnF+fjjj2PMmDExw3H50NGAU7EucOhQ1GWSzz3HcXrl9FeBOO7Zdvwf/h/gIDlPueiiqMvVBBJ8tm+IMppGGNHYWAzPVhOWnSPupboUptZFQi5JjH//+98AgDCA72rr8b/F5dgR0Oph4p63y8ZE7NOcarON5ZkOmXg9Kwu+BpYBq6qqcM4E5+tcpKWl2vGIm0ShtilpE9JKbHIrIV9w+1i2p4EHKZpYxxDVSbHOUQGXa59xxhlxhc/Ly2vyd9EkTc+XX36Jk046CY8++igWL16MoqKiuJYj1IOcC9+Bt32f+MI3Sd08RhzR1sHn6X9qAyrW7/I3QZqaluIKP7bnl8L5RmFv5eV/naabvw0hHmPwdewfEWtlZSW+X/u95mtkmlCOMWYRxXFZHCAI15zgzbrWBlJjOae/YDCbfS2pdhmEkEXOl7QcDzzwQFzhRo8ejVGjRjVzaiSS6MQzOEBTltuNMni0cHpReN26dRg6JHLgLic26xJmMV7xe7tfXI3Oj/0xrrgaQkPv4Yyx6PUIAsd83PoM1BpejLvLBRNx0rS/IEwIVGh1VQYu09bUxGGm7f8wGMIgUEEMYXZ/r8cxWT8EAxGKXrtcGwAeLyuPWHb8hPEY0m8o7rvjPixbtgyVtoG4CvIL8ORjT6J7xx74xWXXYMe27cJ9Uau/qWDg0lRehzO33dxjZSWlmHTRJJw9+mwEA5HPSBOBelOQc+mbaDfgahAoOKVvMjq19xqSaoX/1UXbHqIYsm2F6rJryn97jLAW0baxPA+n4IUnXsCSL5bGTJ9CFXgoBaUeTSzL5dqiUJtowlpNVkugEIpwMIQDew/gq88W4Y8PPYIRA0Zi4YKFjuswpbbuUm37+RpNqs256qqrItb1+Qdf4tsvvtVEwYYgW5Bsg8uCTQGwNp/X+6HPgzDfJsCGtWhstBcYPmH+RVhOOMPF9gLL32iZov1at4ivhTC8aGprn4h3UJfo2LTLDnmQ63pcMvFogu2EENo3YsEl0gDw+uuvxww/etRonighfc7w84C/q0GJHpoBRoHcOE5Ek53zlyv4uQ79mmEMlBJQfuLz64YQECMv08TQlBCE1HpsLf4Je8p3I6QGnWXaln/auc6vBad/sbCHNq4vYarKVFgF7QwsrEJlYawv+B4fbf8QR/wluihcF1/r+0/RBzoAAEINfbYm1gY1JNnaPtHnU12uTYied+l5j76PNYG2XuciBIQoupBb2Pf8nRf9qJn3aqEupx8/ME0Srh078ThZdpR4KKKeQ7YdDOOkML4Sy/ke2RZoTuPbYB8k0PEatZzfkcdftgFKJBKJRCKRSFoL5xYmiUQikUgkEolEInFg4cKFePvtt5GZmYnJkydj0qRJmDBhAlJTUxsUXygUwqxZs/CHP/wh4uG0SL9+/XDNNdc0NNkSiUQikUgkEslRxbJlyzB9+nRMnToVV1xxBSZPnozzzjsPHTp0aFB8qqriww8/xP3334/CwkLXcJ07d8Ydd9zR0GRLJBKJRCKRSCQSiUQikUgkcTFixAj88MMPUcPUFW9MLFI3U5gwgxASozOWvSs8bL9tPTgJAKYtw7QV6J38nOIRl9c6LzJC9fAUs74qxhmntMO4U9pHSV/D+GbjIcz6YhssvVVtnS1FKTbv2AdChWXMroBEjIeHNTp2ap3+mBopI/T5fFr8FlmLpceu0avY0nGfQesAGeE6iDzgFqGA7HcnaWI2btyIJUuWxBX297//fYPfpTlWoZTisccewx//+Eekp6ejtra2VdKxd+9enHrqqUhOTnacn5ubi5UrVyIQCGDlypWYNWsW3nvvvZjx5ubmwuORXTMkEokz2dnZMcM0RBpw5ZVXYvXq1VHDCCW1o5L6/fujzk866ywo2dkI256DB374AdWzZiH99tvjXle4uASVL70cMV3p3h3JE8+Pumx1sHGi0nA4jLz1edj24zZs27QNJUUl0BwiuihH1fUUKtPlG5p6SmUMPp8Pp44Yjmuu+yUGDxnUqHTEhlm+OdaxYpzKQTWIQDgAn+Jr+uQdJxw8eDCiXOpnDG+UV+Eknwd3tm+HVGrW96LpPaNNF2p9Uf1rsWI/LykFS7sk4f6yUnwfqE+4qrY1byvem/MebrjhBsf5jZLzxVi0obImQ1oHU0gjJsQQJ4nh7bg1LSDK9ETR1yGun+iDaolp5HVtQ7itC8osv8W0cfEOBFEQzGmJSlcZY2gaCfCxB6UUy5YtQ2pqKurr66OGZYxhzZo1OPfcc1sodZJEOHjwIG688UZ8++23DViaIHv8C0jNiU+yHm+cDcpsjPZRt7jsba1mW+q3edUY3T8t8XU2I8s2HQRjTnfEaHdXYv1L7GHM9llPejdQbzpUW1ny4Qf/iC+WfQGv12sRZxN9OQsM0AxtRPgduS0WKWq8hzbO08DxfiBpdp5//nkcOXIkZjhCCN5///0WSJFE0khiZSEJ3JZcfKzWsryeXy5btgwXnH8BQg6DbDmxJxS0xCs4L5E85jR0ff75+BPaQGI/77TCVAdhrdPjT+MnidhXvAwv1nWMeoMepsd116Jm9y7smzHDeAJJjDqBJuwMM/5UkkElWt2At1tdlpKKBbXWgTZqVRZxayO2e9/yunrHQeW2/LQFdXV1DnOsBINBLF60GIuHLUbOCTm45JJL8Kc/P4G01DSt3kP49jMwYtZPtH1BsHvnbkwYNwE11Y0fSMzXaQC6XfAyiDcVQBiMAGcMSgPVVbkgevsQ4fU1UeKstyGBGY+rrSLwSPhxnTNzDt6bGd+9gupCWf7Ml4t7qf7cl0/ThLQE/5zxTzz92DMx6ytO64EonTW+a+sWNyweqTYBwTnnnoPU1FT4/dbz7PmHX8Appw5El+zO+nLUeA1AZaq2bYyAQYWqJ0KBCoBCZWHt+KgMhGoydgqinycMjNivKO1cIsJzccssmPVmy3UoXLeMCO1zvL7MTwGxes6YuQp7EZJZ2yWi0VDZbUTZMEKeLZRfhfVYlhOrDGJUDm0LDWlv4Ou1p5WAaIJngVmz/olVq6K3xQPAyNEjtTxCNY8j0etJ9uoSATGOJwF0lTtACNW2iKk8FJiq5/9aovW4zDyYUAKowjsd+nZRUDDCQJgKSgAV5jUKAhTUHEZxbRFOaNcT2anZ1nPPcppYGrKcz6k4MLaBp5u3OQkHmun3DH6e7qvYi3UFa1BVrw0kT6g+QDzTRNpcfK3ryYX8CNpvqmiSfyh6fqWAEn0gACiguoSbDxJAKKCAgFIuPFdAoYm7KaCFo1ywre9NRkCoYpzXxvss+r2CvwtDCD/y1t0qHhOe3/H9AH4e8fOFmWUBQsxzzBwoz6HOCFjmRbQFwhT+82Pk1A5oXCsOl5r9GpRtgBKJRCKRSCSS1kC+vSmRSCQSiUQikUgSpqysDLNmzcKsWbPg8/kwduxYjBs3DqeffjpGjhwZtSNIOBzG5s2b8dlnn2HWrFnYu3dvzPW99NJLsvOZRCKRSCQSieS4o6amBu+//z7ef/99KIqC0aNH48wzz8SYMWMwatQodO/e3fWlEVVVsX37dnz++ef45z//iS1btsRc37Rp09CuXbum3gyJRCKRSCQSiUQikUgkEonEwogRI2KGiRRrx7B4EJf5vJNaVNzitspdosdg69xqdpN0iEOYpveeDKvAAzP34eNH+6NHp6RYCY6b/YVV+M0bK6DqnYCtaeb/22UvemdLAKZwWxBqGzIYqndQtMYIEDA1HJEWLtaG3nfQ6GRoEW2LHf2EjoPM+AmzG76wLbYO0iSu4+7QqVAiicK1114bV7iMjAw89dRTzZyaoxdKKaqrqzFs2DBs3ry5SeJMRCTCGMOsWbNw7733Rg23efNmvPLKK1i0aFFc8W7YsAEzZszAXXfdFVd4iURyfNG1a9e4wvn9/oQGZog1WA2gFYlmVFfhrvS2/xzYqdQdS6xNPB60u/83KP/joxHzyp96BjQzE6lXXx1z3WpZGY7ceitUBzFdh0f/COL1Rl2+sr4yevwqAyWifIogHA7jp+9/wqpv1uDLj77EkaLYUjw3Vq9YjddffgODhw7Cbx68H5N+MQkKdVCqN3fxN8IOw6UxRBPB6GX2mmA1fEpWg1ahdO+ODo8/1jTp5clUlCaNz45Ter2DBzc4vpkzZyIcjqxzAcDOQAgPHynDFWmpmJiabHE0iTU/8VSIdlo0xTwCoDOleL9jJ1QwFR/7/ZheXYUq1Ul95swbr7/hKNZulFQ7BnaBNlfM2KOMTIEprmLMVEuDRKbX+E0si7tF7JiuRIgm1olIE6RY52iBUorZs2fHVWeNp01O0jwcOXIEzz33HJYvX47Dhw9j//79OP/888EYw+LFixsYK0FK9kh0HP0I0nqcZZmekH3UFmd8y7qEY5Y/7ss55HVLN1Xjd5NiD0jTkixev1/YVEFAB8B+t4tU8fGwTvmj/oNSpJ94CSq3fmBZesumLXjjpTdw/+9/E19ChaZmTSBHIvNjSxFNaI+NtM5G3sgTkS7KrLpFUFUVf/rTn+IKO3HiROTm5jZvgiSSxhIr74iRD9mVtU6LRJSj9YDXXXtd3FJtzrpgPUZ5kwyPLQAoOTnoPvMtEG/L9H+1D37jhuN8ntdHyeMJnNvcRQFqhPQXQL9H/4jKLXk4svxbI3IK8cmf+cyUMIAShrA+/2SfFwts43GWq2GE9WWMVg6jOMFQpTI8XVkRkU5KKY4UJ97O8vPBnzFzxkz8481/oEvXLhg3dhym3DkFZ4w/Q38+qep1OxUEFKu+W4UrL74SgUAg4XXxjVFSspDUeRCyTr0D3qxcQFUBXdoMMIw+ORUKpTAE2vq2m3VMXfitVc706XwesdRPAfEYav99vfBr/OXR5yypSkpKwrW3/hKz3/xXRIqpKJLVnz0TXUQtCrW5cDsYCCYs1bYLZu1SbcvT6Til2gCQnJyM8WeNxxeff2FZX0VpJf72h7/hL29PA6F6Gxah+l8ClTEA2ncCBjAVjFCEVQZKYOx/xggI0Y4DI5oA17yWCOxVWsa4eBkA0WXbvP3AaH/QN4Yf93gxymVmedR6TRNbcOc8UvueQAHP5l4WZ7iJtjXfsFkujRBsixm7EEWjB/MS8kB7m4O4P+rr6/HAAw9g5lsz44p29GmjXatK5qY4tDkRgDDefmRew9C3iVFdms+l2ioBIbrcnRKEw/q+IASUn0HMKr9njA9noAKMgoCBgiEUCmN32S4crDiInu17oVNap4j9auwnYx+57ADHweUveAMAACAASURBVOOc9634m7dBie1P+RUHsaHgBxTXFen7SZBmMwJCYQxERPT3WwjV5isAKBTw+hFhAKiWh2kfLs0moIyAKlSPn+r3LU22rTn+mSbSBtXyPcKvLG0vUb4OMGN9lIuvQQCq7wLG8wm+vTwvFS8c7bDzcyHibIn2yhTMZYzfwvJu14blGBDndkDHQfec4pJtgBKJRCKRSCSSVkaa6SQSiUQikUgkEkmjCAQCWLp0KZYuXWpM69KlC3r37o2srCwkJyeDMYbq6moUFhZi9+7dqK2tdY/Qxu23346LLrqoGVIukUgkEolEIpEcPYTDYaxatQqrVq0ypmVlZaFPnz7o1KkTUlJSAGgy7qKiIuzZswdVVVVxx3/JJZdgypQpTZ5uiUQikUgkxxeTJ0/WZXmJsXjxYgwaNKgZUiSRtE3ilSmJqAlIRiQSiUQiaevEI/EJlO+GGqwG9aY3zUoNuUj88lV3eC9LrWOZ2XlN76gW0SlVMJsw6MuY07UudgSlVSHc+uIufPhIf2SmN/713pLKOtz4129QXh106KxmF8DwzsYUXJgtSrW13n1U72gpSGEIsf7WP0wNRqTH6/MaHZ452u5gRsdBLQ1Cpz67yAUJaoEcOk27/ZZIojFv3jxs3749rrDTp08HdRJZSgwopVi/fj2GDBmCrVu3uobLyMhAeXl5zPi+/fZbzJ07F6+99lpc63cTUQLAnDlzcM899yT0jIXz0EMPYcqUKQ1qG5FIJMc2nTt3jivc4cOHExKexSvtebayAv/212BJl65oy3cop3Je/e7dMZdLv/EG+Od9jMD331tnqCpK738Q9avXoP3vfwcl20HUGA6jduFClD/5NMKHD0fMTr3icqReflnMNDxyw6M4XHUYnbplgRCKUDAEj8eDokPFKD5UjPLicqSmp6JXv17Yun4r+g/tj33b96G+LjGxUCw2//gTbr/1drz4wou4+pqrce999yApOdl9AbfCtb2oHFXYwV2TxFGcYgxCJMyqCfrRISkDlCR+RirZ2Wh3150JL9eaNGV6A4EAZs6MLvIJMeCjaj+W19bjkawOyKBWDSjHOs2sG4reItG3RqyhXNdPXL4DQAdCcVtaOqakpeP3FWWY5/dH3RbOpk2bHM/LqPW6WFW+KOe1k+Ao5uI2majY9mC/BiKE2rbInATe9rQkItQiLitqMrEOgxTrtDJz586NGYZSioyMjBZIjUQkGAxixowZeOKJJ1BWVmaZF+9ATgBAfe2R1GkQkrMGIqmj9vFlDQD18kFZ4skTHBra4kawzkWN330xSwy83MAH4QCw/VA98ksC6NGpbdSpg6Ewlmzcr/2w5z2E/2coHGG9U0ZiSs6sYTJH3I2avYsQriu1TP/7X/+Om399M7KysoxdZcTlshrHI8xs061GP/eIGojMq1uG3/3ud6ipqYkZjlKKOXPmtECKJJJG0IhyuzbbDOCWvVnKzkI+uGjRIhQVFsWRSCsvV1Xh3awkI1bm9SBnxutQOnZMOK7G4ibYjvtZqNstXqhvudU97IMOMzCAEgx941WsOPd81BcWWpSe/CmjRYbLiwMAhidFDmqmAviurh5nJCcjrEVvebI521+NEof2/sa+Y8UYQ+HhQsz7aB7mfTQPXq8Xuf1ycdlll2HKnbchu2s2Pv7oY/z6ll83aF3J2aei/YCr0K7veQDxAGBgLKzdtwnV5KsAMttRnNg9yUgTIEi0ATAucebzKbTfbo0ANjZt2ITf3fG7iPPl+TefhxoOO4u1+cDLernGEF+DgPJphOrPe/lz5bbDORPOiRBrA8Dqb9ZgxrQ3ce+jd0NlBCrTjqsp9ib6vlah6ue+wo8DVDCmq4yJWd/VykXGLz2sFivEMpOtIUVcwrL3iFnWEuvUlrq5ykyJL3hTnXM53XLcHQ5T49+pENsIxIGzzbYFY9X6edxQwbaTBDquNgchDzT2LTOXP5h/EL/4xS+wbu26uLd3xPARxndTns6PEbO8X8KvHhWqZQON8ACgaqJ2IuwjVW+DIiqDAoIwU7UMUmUgjGqSbuiydq1JB6AULKyCK6MZ0STPlBBNBB8G6lgtth3ZAm+FDzlpOeia3g1e6uWnrLGfeL0m7nPEEs52XLWNMuIKqyHsqdiNvKI8lNWVCu+O6Ops/b5BCHTJNgXRtwOU6rmO9r+WV1EQBhCq3YXE/EmhiibWJoqm0abaOhSiaIMIEH0wAaLnZZZ3ZrQslxLzXRotH6SaGJ2I1yGDypg+EKaZfxqbz/cKEa5rwowaJz8jjXY8QvRmSP0vv/6j3K/Nve9yfdjyBJ6XGe2A/JxzGmTPfrhlG6BEIpFIJBKJpBWRYm2JRCKRSCQSiUTS5BQVFaGoKPEXC+yMGzcO06dPb4IUSSQSiUQikUgkxx6lpaUoLS2NHTAGAwYMwLvvvitfPJFIJBKJRNJo7J2B4yUUCjVxSiSStk1hYWFrJ0EikUgkklZl0KBB8Hq9CAYj5csmDPXFm5CSMzaBmKP0/o7ZUYvA1m3NJU6ndWjT7B3IxTkRcRvSOVG6QrGnsA7X/20b3v1tf3RqH9mBPF6Kymtx3bQl2FtQI8QPWzrM6VrfPSepttbjz9CwEejzhA6EPKyxiwkQjizje70ecIEMj493RDY7zhJL0gjEeSaGiEboKGiEEzrcSiRNxZ13xidD7NOnD2666aZmTs2xgcfjQV5eHjZs2IAnn3wSixYtgl8XK3bq1AmPP/44kpKScNddd8WMa+HChXj99dfjXvcll1ziOH3Dhg249dZbo4q3o1FbW4vXXnsNDz74YIOWl0gkxy4eT3xdtwoLCxMSa59yyin45JNP4gq7NxTCQ+WleCkjK+74WxsCoHbHjtgBFQUd35qBosuvRDg/P2J2zb/nouY/HyJp9Gj4Bg8CycwEamsR2rcP9atWIVxc4hht0uhRyHzhedOAEYW8vDwUFxcjWmr91X5sXa8NKLH9x/gG7GgoeZvz8NTmp/DS317C5F9MxvU3Xo/TTh/d6HcCIgYqYhFfIuYxpuo6GP5bk8VUBarQIalDo9JzPDJnzhwUFBTEFbYoHMbDJWV4PKsDeno8Rp3KXkMErPWtluJvGZnIohT/qK6OGdZvE3BzMZErsTYoSp3RSUJjn+YUgq8zQqgtimS4fIhXyy2Xk1UIGK842zGU6MYi7nE5ifIaJNaBFOu0NgsWLIgZRg7g2vJ8+eWXePDBB6MOKBWLrKH3ImPInfCmd0ejc+sWbDOzDqzh1ObKMecxBny5vhK/mtipZRIZg2Wb81FVG4Q5sCBgbcuF0Z6qfeftmGI7KnH4wIiLAFCSOqDTuEdR+PVvLeuvq63Df977D+6+7y5TvBYt/7PPY40+YxqMzKubF7/fj1dffTWusNdddx06dWob15RE4kgjyu3abGsZ2mkRN6k2YwyvvPxKHImM5If6AMLQHcYAOj7wAFJGjmxQXE1FQgMLu+0s1+AOAm1hHgBTQkwAX2YmBk9/GeuuvR5MVQGi7aswl8WC6ApZBhUEVJekdlEUx/UfCIUtbQr8MNYxYL6/NjK9TTLIspVgMIhtW7Zh25Zt+Ntf/taouLqe/zLSek0AmApNHS7Ilo3HrRSAiiF9U6AQCtX2HJpwyTYA8IGPCLQdRAUhMQSfre245+8/iDuuvRN1dXWW9D381P/gkisvxqcffeqYfkqpcdz5c1zjF6FaiYfw58BAVlYmTux3YkQ8fJndu3Y711X4c2LLfiEQ65CW58v8t+21AEt4EIwfP95xuwBg7owP8PX8r3HXI3fhnEsmIDU1FQSaKFdlDMSoyKva9U8AlSmghFfxNVExKANXXzMwUPBzUhfq8ncEdAk6YcSQ6hoiZlGwy6XL0doyhAG8jEPNtP+0wbLg2KYX7Vox9l2CeYZjusR4eXp4pHr7AtETLcqDeTuD8VtMj7geh/aFhrY5cJYuXYprr70WxcXFcS9/+tjT0b5D+8jzUM+XjLHX+XQAakQjDjNfJVGhv6thlWpr+wqaEJufW4B+DYZMoTaIfrpRkHAYij7Ioaqq+j7nInwVhFJQBqiEoT5Yj93lu7C7bBcyk7OgljD079MfySnJgHE+m2/BNARL+5kaRkFNAfZV7MP+in0IhrQBRSl/D4QK75VAOBcYBSUERBdWK9oVa+ZNRPuuEKrNJVQf5IFCofogAdAE2gohoFBAqQJTwK0toxA+oAABpTxnUgBDlE2NAU0ZY6CU6nUiau5nwBgwiV/ZEKbz4wVdms3PITMUzHdiVPM6MvYhP6GM15FMOb/ZjmfGF3Evtx1II0sR2gG5AN21DVAsZ8k2QIlEIpFIJBJJK5H40O4SiUQikUgkEolE0gKMHz8en332GZKTk1s7KRKJRCKRSCQSyTHL4MGD8fXXXyMzM7O1kyKRSCQSiUQikUgkEolEIjlOSEpKwuDBg2OGqyv+sWlWSMyOZo2IxH06cQpnF67wsOb0yP+1Tmvb8+sx+Zk8bDlQ06CUbt5bhsv/dxF25FeYHY6Nj1WGbXZI1mXZljDmdBCti6FlnqXzsijlJoAaKU33+nwRnR2J4YMxe+QSIu472I6b23QHXDpNSySJ8uyzz6KkxFm4aef9999v5tQcewwfPhzz589HTU0Nvv/+exQWFqK4uBi/+c1vsGrVqrjimDZtWtyijMzMTEdpbSgUwplnntlgqTbnn//8Z6OWl0gkxy6Uxu6+VVRUlFCcEyZMSCj8f/21aI4hDh2Lw4ksE2VeqKQEoSNHYsanZGejy0cfwtvvJOcA4TDqV61C1VszUfncX1E5/RX4/7vAVaqdfP756DTnXZCUlJjrLi4uTkiw0pJUVlbinVnvYOKEiTgldyAuOu9CzH1vLr78/Ets2bIFO7ftxL49+3Eo/2eUFJWgsrJSu6c63VbFAW2iWFMsA96YKhxrIAZU1Vc2uejqWEdVVfz1r39NaJl6xvBEaQXy6s06mlNd1P7daZrjaRFj+Vg80q4DbkxLjyvs/ffdr6Uj1nkTKyEJSrWt5zFxVVSDy4q4BEdIDGPMlGoLQm0m/DPXxX8TQxoX7SMsZn6EZoBoy5nrNtMQkSYHsY7hAAP/AXP7+HenXYjIfRyvQNyaBpl3iNTV1cVVj0lKSmqB1EgAYO/evbj00ktx4YUXNliqndbzPPS98Ud0Hvs0vOk90LBc1oVmaSONnGe2x9mXibx78Dzz03UVjUlck/LJdzv1b7wdlJo/He6jlszXkElG2wdmG2ha7/Mc07Dg4/9GTiTCF6JL5rjNsbHYBIDaWhp27sm8uvm48847YwxaquH1evHWW2+1QIokkgbSiHK7NlsUQjovEk2qDQCLFi2KlUpHQmD4t78aDEDS8GHodP9vGhRPU/P/7J13vBXF2cd/M3vOuZd7L70XQYqKCjYs+OoLJip2omIDsaCGaDTGvJIoJpYooEaJGmtiCxJiQSOiWEEhosaGIjaaCkqTdu/lwq1n5/1j6u7Zc87eBkaeL5/L2Z2dmZ0tMzvz7D6/0ePxnG1wnPMekZwFnmvhJEIKm6r0QgAdDjsMPc8fAx9QE2wFRx96Vz6kZLAvgLQAEhECmm08Dl+VyTcHwfBaVSXKIwSZf8jPoNYDz0fxrkfKvgLn6j0sIM+GnbBDqEmQB/QplIKtzJOCrkyKyHLOwbmnwj0pEss4OOPw1LJel3HVslovLyvHBWdchE0bNgXKN2rMKPziV79Q+UbbMq0srSMYyzyVP0wYV/+ffd7ZeHfhf/Dewnfx/sL38P7C9/HBJx/gg0Uf4MNFH6BNmzaZO2HOPcdsz6uxotqAfCeVy199/doNuOnXE3Di/sNxy1W34rMFn6LOT8MXPnzhQ/jqbhYCvla/FfJOFkKYbYHxsjomWRnUeB85xsfOMfjIfo+buuSMxxm0DcKeS10mN72xU9gTlJ0s7UK9cdpgu39tQ7FhupdszmMoXUbZzKLIfk7rUS7f93HHHXdg2LBh9bL5cs5x5513BvJkzncqbttnzasCusboMph0Qvb1ZbhKFGGk0ULJ1uikfn018Q9j4ErkWUCKu3PGwAQzE6kzXZ+Z+hqESWFpHwIbKtdjfYu1OOei0Tj95DNwz11344P3P0B1dbW6br6aWDHmn4q/uWoTlmz8Ev9e8Qae/vJJvP7NbHy1eSnq0jV2jMOYEdXWZ4mp71Y442BKHJsLfUxWVNu0iVwJajOGhBLb1m2inkzegxXZ5pD56nZVilA77a9Q7RuTRjv77JOi22Dyepnnor4hGCCYevLp+8EMC+19oqs8A+Q1cnPhzKQTEKa9dS+/aTtNvbVjVNtEBm1/UXXH1gtnXdVPt24G6mXGKwCyARIEQRAEQRDbn8SOLgBBEARBEARBEESYyy67DLfffjt9wEkQBEEQBEEQzcioUaPwwAMPoGXLlju6KARBEARBEARBEARBEMROxqBBg7BgwYKccarWf9SAnLMpvFk3McZYFgeskLNh1jyjXPRlHAamnJ2F2ay3BNWthHSWFr761flxgKXx3cYanDbxc1w+vCt+fmx3JLz8Aia1dT7un7UEf5nxGapr08oZ27pSIuAcGxaw4SrIFc5WYtrMOtvZuDpcC29rr2aZXqQzhT1SqZTatSssY50Bwy752unRnGpmw+1hKKdSV7wvln9s/vP5Y3HSYyz/sRLZqampwU033RQr7qGHHorBgwc3c4l+3AwaNCiw3qFDhybfxzXXXBMZvmjRImzd2rAJDVw+//xz1NXVIZEgNw2CIIJ4ngc/QuzHJe5EDpqjjz4abdu2xebNm2PFr4PA41u3YnRxcb32s6PZ9tlnaDVkSN54Xo8e6PTC8yibOAkVU/8B5DnfUbCSErT+7TiUXDBGChzFYOHCJpoQSHFSkRTz3jOZBAfgGTEiQGlz6GltsC6dxie1NZhbVZU331WrVmHVqlV46823c8br0KkD9ttnPwzcbyAG7jsQ++67L/rt1hfc8wLxGHfHVWrUw4LDDqMUo0VhlHAQYwJpP40tNeVoVdA6/0khAADTpk3D4sWL650uLQRuLS3Dxa1LcIQSjwrrtmiiRg/M+WU54oXj5truBgwtSOEfMbph9957L7799ls88+wzMTOPIMcwL7+odnZhPiAkbCWCYcYkoMOdfPRypqVBZDdxuAnCy1GE84gYOoePUNZXW3cDEZU+mDETCBGwtYSXo4R13DzD63EQQtB4V3HOOefEinfBBRc0c0kIAHj//fdx7LHHYtOmTfkjh+CJFmjZ7xS03vMctOhyMOI1bA0nu420XrmoX93ehToDGZ0DBqkUxuw2BihNMnz6TSWWr61G3y471o9oW3UtXv7ga2ixS2b+j/6Lbo9CT1Bm7aGZCHQ4/HpsmP/HQOj7736AF56bheEnnxTM2d2fCD2QZHYBW6q5AlmeKw1uT3M9p0BtdXOwYcOG2BP7XXbZZSgqKmrmEhFEA2lk0xAlqh1ulLILRMrwhx9+OJZIfTambt2Kka3boOvkybHtB81NVH88QH3HDRmb3bG9Hf+YJ54j2imEQP/xV2H1qy+j6rvvwIS0ZQgmf30IY+uQy8Bm4aMuoty7eJ6RFtZpAYaJZT+cCTniUNTrp+g4+LcAdPdI94n0e2IfwYc4wx49CpRwKgB4SsQW0DKoYEydV6GVXHX3ynTBwo/imppqXHLOL/HV0q8C4UccfQQm3D4BnrL/ZHuEc+b2f9wJle2bX52YM/d9MIxYtxwmZusX6XfGciwZ9Ra5oaLagJx4YuDAgXj//fejD1CxdctWPDt1Bp6dOgN99+iDn408GcNPPwkdO3VQQtb6XlW1QACCCzO+tV8cCFljBHNaKWGOy9RVnml3EfAzzpLI6H8JpbesctZCutyxSYhQuxDIMPQboiFCuJqMcX5EVm5bpSfp03YV3aaExaYDfcyIW6ghNge9j61bt+IXF/8CTzz+RN7jC3PZ5Zdh/wP2dwuihgEMvvDNNeBqHCTrbXg8pf7zBRgHfF9/fyJMv58J395PjIOrVhFCTT3AGOAzcAb4vhTQ9sGhJ0FI+7beMCUS7TMpmi/PrQ8GAS4YfMhvXxjzMOba83D9eTdi9tWzAQCJZAJ9+/XFbrvvhl69e6FLly5o274tWrZsiVRBCgUtCtB7wK4QCR9VddWoqqtERe1WbKkqQ3l1GdKqvHKfsMdna7Y5lVr02/3OhDEpgy1jciUULgWw5Xb1Kzi4pyYFUJMOaFFx3b4yxsHhSWFsMDMRAQQD9+TEAUwwOekAV2Lkjui2EUoXzBHUdmuv/A5ItwwCAkxwNR7m6gGpYjLbPvgQtqlR58pt6/y0VeHO1g5KsXqnPoTqv2DRdZzpiM6QXj6ubH6mLobrZWAXZAMkCIIgCIIgti/0xSZBEARBEARBED8YBg0ahMmTJ2Po0KE7uigEQRAEQRAE8aNljz32wJ/+9CcMHz58RxeFIAiCIAiCIAiCIAiC2Ek58MAD8eCDD+aMU7X+46bboRZqEcw4ljWNcIz2iLTCWda7zPVsdeMy4/Vq/7eO6PKXo7o2jdue+Rb/nLsWY47uiuGDO6JDq1RGKTaUVePZt7/DI68sw6qN29ThSkc96USp1LuMr1lQ1IXp8wP3j0vPOCWezQKC29ZhMZiPzU/4dRnlTKVSwZjGr9o6FEqHauYGmVMWEIHJRxbHac2PRTQ7DgFnY6LejB07FlUxhCo555g+ffp2KNHORVMLlXfs2BHjxo2L3Pbee+81yT4SiQQJaxMEEUkymcwr2LRx48Z653vdddfhN7/5Tez4c6sr//uEtRctiiWsDQCsuBhtJk1E8ZgxqHjoIVTOfB5+eXnedF6njig66yy0vPAC8HpO7PDhhx/WK36Yrp6HQwoLcExhIfomE0pI2+mFMwYPyOiR63WgBGkh8EJlJf5WsQWr0+lGlWfD9xswe/ZszJ4924T1260fXv/3HLRr386KA0eNq1zhYFe8B8jslTOgrKoUJamWUqiEyEltbS0m3TqpwekFgPvLKrAhLXBWcVBgMSzcFJSnytBkibWvsEZTrvS9EsnYec+cORPjrxqPm2+9ObghXwFjCsSFw1whn2yi2q4wlVsfhFEzs/uPEtTOKGJIfzariFUoOFOMKgfCEdzRQY0R1mEkrLMjWbJkSax4v/zlL5u5JMSbb76JE044AVu2bMkaJ9mqN1rtNgLJlrsEwr0WHVDU7XDwVMumKUx9G+9IMlT7Ymx3JQTj5BW0owowPD1/M646rUuDS90UzHxnObZW6T6V86R02xzTf1EWT2Z7Zwxu34aFllkwH5kaLfsciw3zb0T4PI0ZNQZXX3s1rrjy1yhQE2SYdIIFs89y3U373EBhxKztc9gEHhWF2uomZfTo0XknbAKA4uJi3H777duhRATRAOI0CbnaFWcjyxKerb3TfeYvv/wSF4+9OEZBsvNNXR1aXHgRCvrv0ah8morwe6+M8Xp9x0yh9j3zyc6M6G9UFgwMieIiDLjpj3h3zIUmO25f1QIQSktUrn1anWk3YwD6JFNmWKWkqPHstsZPkrm9YIlCdD7iVpT0HqZClNCykQnX73Dluu4fMZbG7t0LzftXMDVmYlJcW4CZbhTTIr3Q4zNYoVrnIgkh8LtfXoV3578bKOOeA/rjvr/fh2QyAS2MzRFtq2HMc4SxAcB5Q2wEr6FsPc70ys773kzLQ9SO3Fg2XmNEtTX77LNPXmFtl+WLv8Kfb/gz7ppwF35yzBE4ZdSpOOKooUglOHwmlP1OCeYKoe5xVWuEFEVmQn0H4PSLpNQunO2Q11mLY7vXTh+kEcLW1zY0Dtdxw2K8NmqmPcHUwkwa0o9kWXYkMraHyhGYoCtaYNu1NZi4UXnVw+ag7TfLly3HaaedhkWLFsU7UIfzx5yPSRMnwZ14QDd8xr7iVEc/xzmXNwYDE/K+EgxAWmbI4CuhayXWrhoBX54oKZINJaDt2KU4YxBKKJszQDAGX9hhCYeMzxgD8z0lyi1kPfYFBGMoaFGI3959Ja4+/ffY/P1m1NXWYfEXi7H4i+yTAO55yJ64/J5fgnkcwjc3b7AuuJMy6knVzXngRljaFerX1cMKbXOzXYtua/Fszhm44OBcCWQzFZcxaYfnnhLuluLajKsJCwTgeVI8mws98by8DlJoGzJv5zDcNoszhK6xfAAK6IkJ9LcxAHxbx5hqGAR0XRFqcjtm7XnOudI70fUjXP9VkZxF3Y44N4BzZXQcWx6nHplK7NRNd0JNsgESBEEQBEEQPwDoi02CIAiCIAiCIGLz2GOP4cUXX8S8efPwySefxPogJx8FBQU4/vjjcfHFF+Poo48m4zZBEARBEASx03PPPfdg5syZmDdvHhYsWIC6ukwRmvqSSCRw1FFHYezYsRg+fDg8z2uCkhIEQRAEsTOyyy67oKKioknzTKUyxQEJ4sdM3759mzQ/6t8TBEEQ/40MGjQob5ya0uXwayvAkyX1zD2f6EuctOE88q3bMAYGYRwAdZj934qxCCnAInz1CxgXWpaWcQTHqo01uOmJrzHxieXo27UQvbsUoqSQY0tlLb5auwXLV1cg7aed8nBnv2Gn2rB/HIv+Y1y9u1dyfmoZ8JTToF7njpeg3i+H8DOd31PJlHFu1H+OO7V1nVNO1dYxWmKdB1U012lQ/+YQFrPZN/CbBBb6zUZDb71mhpwN68+6deswderUWHHPOOMMdO/evZlLtPPx05/+tMny8jwvIBAapiGO8lFceeWVKAwJXREEQQBSWDsfDRHWvuKKK9CzZ0+MHDkSNTU1eeN/3QTvnrcHbs9528f1n3AnuVs/tL31FrSZOAG1Cxei5uOFqPvmG/gbN0JUV4OlUuAdOiDRpw9SBxyA1MABAG+YuHOvLz7FJW1KsDktsNn3Ueb78AXQ3uPoyDk6eh6KOEOND6xN16FUCLRnHL2THnonkmjJODwAiYiumhXkyE2CMZxaVIThLVrghcpKzKjchgUxzTCIaAAAIABJREFU7oe4LFu6DGeceiZeeOV5FBQUmHAp1KREM1zBDcCIhISFvLQwCgNDWqTxzHPP4PSTT2+ysv5Y+XTTIvzqsUvAOUe6Jo2HrnoUH89dWO98pldsxYZ0Gle0ahU5GkSW5ewCS1Y0xg2LWjZhoeF030QCHpRGUAz+/Oc/4xcX/wK9e/eOlyDPGC1a+jUocJRXVNtdNmJAjuBMoG5EFMioockfV5he5+0M7aOTB9YdsUF3qBwS1nLHiCSs899Lly5d8Mknn+SNt9dee22H0uy8zJkzByeddBIqKysjtydb9kTHQ29Ey74nId7TvZGEG1tDSHUwOnGWtA20uTrJMm2kwjSYetszb23G/53cGcmoztF2Yursz82yK/4okfbQ8PMPZt15ihqxOHe7XtRSijINT5WguOdQbF05N6M8t9x0C5556hn87e9/w/4H7CcDrS6dFN7TpQ3ZVMOifblsqdnI2T7HyIPa6qZh+fLlePXVV2PFveGGG8AbOL4hiGYjbjOQo13JLqodI1vVP33ppZcw/MThMQuTnc5duqDzlfEnOmtOsk0ma/rljXyvFS2o60ysE47jdDe6DjsGnYYOxffz5kKASdlo59WlD4BDIA2GhTXRwtqeylKLaq9P+7g/x0Qm+fAK24LxJOq2fd/gPOLS7uBxaLffzyFL7jtjP2bFk8EhhA99IWQwQ+viJNqWeEqkWY8mlZgugxqdyZMpgMCEG1ZIOdh/u23iZMyYPiNQxs5dO+Oxpx9D61atbNcMumyZcPNMjxbUZkyK3DK1fyuAHexXxbU1NLWoNgDssUfDBPHTdWnMnjUHs2fNQafOHVFTW4ubJt+IvQbuhd59eoMlVHmNuLa6bj6kEDLsNNL6vbcPHxAs0FeyYusSP6MvJmx63zdpfeHDTPAinHwYjO0umIM+T9nqeSaRsVzTH8ueV5RId8Y1cm0ibn5hW0Oeybz0fvLZHHR+L774Is4951yUlpZG5pWNZDKJv/zlL7jo5xdakWQ3f2bLq6+BDx+McVV2wHfsJxAqjTo2MED4+hhl/VenyRyPr1ph6DZFqDpp4nJApGUdFDKVYAxMcHCmRP4F9LzwKEwVIOUVIuklkeAJeIybK5ZuW4d/vvgPPHr7FKz8ZiW++eYbrFu3Lutz6It3v8DTdzyLM8adZtsqPQ5Ux2/2ra+NO5wCoJWr5fcjeiymJ3Ln4MK2RZzJb1s4OBiHXGKe2eYxbsS1PcbAmRbb9qC/T+HMA8CQ4Fy10BwcTM5Jr+uwABhXrbDg8LhuB62gtq6lnEkxbfPgE7Zl84Uw8zUFJk3SQvuhZ7gV5GYZxkDd9ritp7kPjYERoTTChul6pO9BWDtgZr2xdVO3alosvTltgARBEARBEAQRBxLWJgiCIAiCIAgiNsOGDcOwYXJ25IqKCnz88cdYuHAhPvvsMyxfvhwrVqzAmjVrUF5eHpm+RYsW6NGjB3bbbTfst99+OOywwzBkyBCUlNTXEZpoSpLJJEaMGJF1+957770dS0MQBEEQBEEcfvjhOPzwwwEAlZWVWLhwoel3L1u2DCtWrMDq1auzfrhVUFCA7t27o1+/fth3331x6KGH4ic/+QnatGmzPQ+DiOCUU05BbW3mh78AcOCBB27n0hAEQRBEw3j++ed3dBEI4r+eZcuW7egiEARBEMQOZ8CAAUgmk1ltJRKB6vWfoEW3/6n/DqI0YrSDmXJKyxB5axDaIZkpMRTHYc34KouIuNqZ0RHdDjg4MunE6ByILxiWrK7EklUVkJJjQjla62MBYNLo/flwT0SmqHbolwWFtIOi2sqp1zhBy/gynnGdlvH9TEm0VCppHZ3NXqOdqaFPm1nN4lTnxhHBqGEH4UYRJ5vG3kr1xdxf8Qk4GxN5OfPMM2NNOJ9KpfDoo49uhxLtfLRr1w4HH3ww3nvvvUblk0wm8eyzz2KfffbJGmfJkiWN2gcAtGrVChMmTGh0PgRB/DhxxYizsXnz5gblfeqpp2LixIn47W9/mzfuXlkEvnN3LeJ1POrbPYkbv+LDD+uRa2gfiQRSgwYhFWNin4ay5aMF2COVMr1ZNf2MWU9ACh55YNgbSSRgpqxBeLo823/N3l/LGOY4yynGcGpRMUYUFWNVug4zK7dhZmUlVjaBoPp/3vkPbplwK66/6bosMaSihhAiJKYtxaIYYxB+8IoLAZxz1jnYb9F+2G233Rpdxh8r22q34v2175r7I1mQwi/vvBgrPl2Be//vAZR+Xz/Rnzcqq/BGZRVOKSrCvgUpDEolUaTEXzL0P5EpdsVijrTqM+rYM5nCp7XxxOB938eIESOwYMGC/DtpgEBcMIwF150xqL7Pg9uFNQsIN5GNF9ijFsjR9gmjcxPap/4JFi1DRCcKaaJgkeeChHV+HPTs2TNWvNmzZxs/EKJpWblyJUaMGJFVVLvDIX9Au30vBfPy9webnXqIKefIBPH6hsyI4OVPZ9vbTVvSeP69Upz6P20bW9AG8fHy7/HR8u9VqZxeXYZd1bGHml6gspdmTC6o80EonRMEhvaDf4fKdQvgV2f6Yy1dvBQjThiB19+ag969+9ikqm0Nm8PtsySLvTXGfVDv9jnHZhLXbjw33XRT7PcZ5557bjOXhiCaiZjPqGB7F84iuv8OADfdeBNuuvGmBhYuyA033IDC4uImyasx5GsXGM/zLjTbpqixCVyx0GCIEcz1BcCD5drr2j9g3fw34afT0G8fAcBXwyH5alSgLqIwWm5awL4BnVxehsoGvt9NlHRB75GvA+Co2vAZNrx7O6rWvAch4k71FA+vsDV6nvYSEi06Qoss28Gkfe8k1ADSCg7r/pKPHh0KwRgHCzzTGRizZ0QwYSdVVuO1wDOX2WvxxNQncdef/hIoZ1FREaZOfwzdu3dX74BlIgaAR4gE6616ImXnzbcS1A5aEPSrc85sOAMLvheO7B7o/N133Da9WQ/V8Tii2gCaxAb1/br1AIBfjbkcAFBYWIjd+u+GPffeE3sO2BN7DdgTe+29Fzp36gwRKorQdjL4zrW3k6GYcyMAn9lw0x8zotJQL9l1PWf2mruVBjq7zBbT/h8hxJ/tFIazYdk3uVHc/Qs44wX3uEMZuBrxZmzh2hhERD/Ttd1E2Bxs3gK+72PihIm48cYb6/3dSPfu3fHUU09h8OBDMo5DyeCb8sjLxIz4ubaV+MK3E7MJe5/78KWgtC/Fp7W4ti9EYC/6SxAGDs7S8H17/bXEvWA+fChRbsbBhJD1mwFJnkRJqiWKky1RkipBUbIoa93XDOy0L459/HizXlpaik8++QTvvfce5s+fj3nz5gX83Ob883X06NcNh598mDkrsu2X37foozDzAOjmS5XRytHbdkb/cjVZvP6n1zkYGPOUnZ6DM5WGM3WuZFz9x8DAuRTcZoLB85T4NjxZHM7ABQf3GJhgpk1jus4xLb9tv/vRzzp9BwYnqFPTHzGoySbkgs5V3idaXBuZE2WEh3qBT4KEKZeJqvcBBPKRov9OVrpNUcvaDqgJ1CXHBhiul81lA6QxJUEQBEEQBBEHEtYmCIIgCIIgCKJBlJSUBAT/XGpra1FRUYGqqir4vo9kMomWLVuiRYsWO6CkRD6Ki4vx9NNP7+hiEARBEARBEBG0aNECgwcPxuDBgzO21dXVmX53XV0dkskkSkpKUFRURB+M/EB5/PHHd3QRCIIgCIIgCIIgCIIgfhAUFBRg4MCBUggrB1XrFzZMWNt43kWEC8cjLzoxrNdepnN49nUY704G11Fde626ebqOxRzS2w3KkdJXYWlVXuWEx9JgQgtuA0AajHHHodQH4Mn0AirPsONj1LFznYF0UIRyazdOkxyZ8oCOGAyDsy5/RTpTEC2VSsE6GDIEHKCN46+OoZets2SG87TjXMoCZUHAORChtI0lMq9GCxI1ANdhsp77J4Ht/Hz00UeYN29erLhXX301CgsLm7lEOy9TpkzBnnvu2eD0nHMsXboUvXr1yhmvoWK2LpMnTwbnuR3OCYLYeYnzrCgrK2tw/k899VSseCe3KGrwPmLTxH2j2rVrUb1yJQpiCoduT8pXrsDWtWtNrzvcu9JdNbcnHd7uhsc9dSxiySJ7z929BH5Z0gq/LGmFj2tq8H5tNRbX1mJJbR2+99NIC4FaAHVCIP9UIpLvvvvOijcyYYY5+jjdfqad6MYZC6k+vlBCIjdc9UdUV1fj4osvxpw5c2KWYufj39/OQ126VglqaYErhj779MGdcyZjxr0zMeOB5+qd77PbtuHZbdvMeiFj8MCQYIAHYFCqANe0boUSzs197BK8+8KjthyEhsYMwGPt2+PUDevxTUwR+E8WfoIVK1fk7ePlLkZUjRPZ47jCTPlEtSNzZBn7FM5/2QUAM8vpinDnPOk6ToTwjLliRufJ3b8daJKwzg+ffv36xYr36KOPkrB2M3HppZdG9uO8Fh3R44QnUdhxvx1QqjzkM482GPOwV2uZbV/QPuokE0qEDMAjr27YYcLaD7ywUEufOX+qkHrywcA2VzQbpu2LnjDFFSsM9w4ZUq16oevR92DNq5fCr9mSUbZNmzZh4o2T8NCjD8kUUW2z83x1RejCNkR9XaSoo3DSZb8xMoQPMyMEBRzDm3fy9rqxnH322ZgyZUqsuF27dsXw4cPx6KOPok2bNs1cMoJoIvIMiKMnxckRJ9R/nzZtGm78442NKqKmT58+uOiii5okr8aQVwRWvzrLNtFwg8558D1p+JwzLgVB3fit9+yPbiedhG9nzEACQJ3q7+snqBByDNrNi7at10AgoQ5mflUV/lNdnbvgWWA8iV1O+KcaswgUdtgbPU54BCJdi02fPIqKpc+ipvxboJEi28mWPbDLabPAk8WAesYyISCY0zdw+kt24uW06WMIAF3berLXwRnMo1qYJ7gZ0zEtqG2PVJ4t203AvDnz8Ltf/S5QTs45Hpz6N+yz/z7qnauNn6s/oN8fa3FsbnodcMpky6FFuHWIjc2y90dDfZKmFNUGgAH7Dci5vSFUVVVh0ceLsOjjRYHwzl0646jjjsLIs8/C4EMPVfN/y3rCmbyO3Bn/C+HcH6FupGtANONs58qbeu6a4+D0+5w6m2mLdAx8UbAsy1FEdP+jRgRuixIsG8PatWuxZs0a1NbWokf3HujStQs8j5tz47Zr4eVw+SLFtYUUhD7vvPMw64VZeQ4okyFDh+Dxxx9H586dzX0vwjelPjZ1XgWz262otjIkhW1OTP8yMCEADvh+aHzFIAdRPgODDyG0WLv8zoTBtjtSTNqH7wNFySK0LmiN1gVtUJho/PvtNm3aYMiQIRgyZAjGjRsH3/cxf/58/Otf/8JTTz2FNWvW4B+THkfnXl3Qb/++wTMkhPNNSvDaMW5aFDk5JeNw2wAurKA2Y1x+zcL0ZPFcPWNkC+UxDgZPil8zfT4SSnDbg8e5yYtr8W0wMA69pOxbSlSb6XZWi3yHrre+oFpMW9cBIcCZvmdh6jIA2RAwwBd2sjp9rPrzJte+5tbzzDGWCIjPqxDVZgDwbRprm9RFdWyOquDCPGdsHVWHY49Z3a9kAyQIgiAIgiB2NPTlJkEQBEEQBEEQTU4ymUTbtm3RtWtXdO/eHZ06dSJRbYIgCIIgCIJoYhKJBNq0aYMuXbqgR48e6Ny5M4qLi+lDEYIgCIIgCIIgCIIgCOK/gkGDBuWNU7X+40bsIYedzDh55fDYzZeH2e46QrvefsF15vwfSGucg3lAdEU6EXJA/WoXcxPurDPmAfBUeq72zQHmmfTQ+zD70tulw6DNN7is47NAOSLKZY6fQfi1GWcqlSpQjo0scC6sUzWCwmABLZiQ87TjIGjSZnoANw31dQ7e3rjnrJ6mYSFEfuGFnZSzzjorVry2bdvi+uuvb+bS7Nz0798/cvLRuNxxxx2xBBfPPvvsBu8DAHr06PGDEFMhCOKHS1FRfkHr8vLyBue/aNGivHE4gJ8Wbt/vOON2T1joT6M1Rba8804Tl6xp+PattzKOMXgsLGs3LTDiCHVpw9tzpXeJ6tkxAPunUvhFcUv8uU07vNCxE97r3AULunTFp1264suu3fBlt25Y1LUrXu/cCX9t1w6/btkqIidgS3l5SGjDinwEhDTc/TMYYRDGtcANw2MPTcFjDz4GAHj99dfx17/+NXKfOzvLSpfiq9JlUtiFMWdcpiReGMNpl52CW5+bhIIWBY3aV5UQ2Cp8lPk+Nvk+XquqxFHr1uEPm0uxzfdzjpL1vR6WEApKrmUkMrTlHG906owDU/GP4d577s2+0RGQit4ctTE4uBLhTWGBIxVDCCmKLWDrQXg/NobNw6YTRtRJbYRS1oHwfXMoAlJcx1dCauZP5PjLSOs7+5P56xjCSSCECOatT4Ium14N/YNzCGZOMy1C7gpDxbgm0dcoOzvz2LZ///6x4v373/9u5pLsnHz66ad44YUXMsJ5sgQ9T561Y0W1Y1SL/N8ZxrWNRqv+CbmT7HlpoUXhbGcMX35XhdkfN7xv3FCWrS7Fi+99g4xpUZh7jG5PD0ZMzdp63ePkTtzwedK2URa4Vi26HoSepz2Pkt7HRJbxmSefQVlZmUpnE2q7q0vAruq2226bGXpm6u36OZWNrNui9QTt5p24vW4sRx99NAoK4vWVfN/HjBkz0KFDB4waNQoVFRXNXDqCaF6Cwv7547gRhRCoqqrC2IvG1mufffr0ybrtmmuuged59cqvqYkrqm1Ww8/8PMnD59N5spuQKCFzPcmWK/grILDHby4HOEMd5LTAPgTSelkAaQHsnkxFluX7ujR8ALUAHqnInHgiLp2PmASvpDMgfPWcU5MeJ5Jof8DF6Hnmq+j388/QbdgDKO55NLzC+k/yUdhxb/Q643XwRLE9XVz1BbQYKA/1M4yqqZ1cmQHo2DphexFMiVUz/V6YgzMu7QTmn3xnyxlX72Llv8Wff4mLzr4I6XRQMHzS5Ek46tijoEVp9btnLSLLs/QTOZPbuNqf+w6Xa5FZ5towdEncd8Lu+/FMmlNUGwC6d++Oiyf8HMmCZN64jWXd2nWY9ug0nHjUSThon4Nw28234duVK+2EVIDT77J9yXD9EkyoIbbqy3EYEXsTFnpX7o7VM8btcG49kZkm458I/vm+b/7C26LSIrSvQBdUABVbK/DySy9j3P+Nw74D9kWvHr0w+KDB+N//+V/07tUbrYpbYY9+/THsyGNw0YU/x41/vBFT/j4Fc9+Yi+XLlqOmtsaciygCx+4LvPbaa+jQvkODRLV//Ztf45VXXkHnzp0D4doy5ooPm0uiDMBGzNgppxDqsws4osF6sy+gxfdl1bEixAIAMxOjyQw449KipeyvAgJMyHahXUE79Gu7O3Zvtwc6F3dpElHtKDjnGDJkCO6880589913mDVrFo479jj87XcPYvPazartUkLYnKkymy9QwMHgcQ4uZHvEGQPjShCbMXDmwVPfs+i2xsZhKm/563EPHvfUtzByHx5TYZBpZHsm85Xl8YzllSnbK1eC2p4551Di3c4YjAl7ZXQcrh4BqrLpSQeEr+LrxwADhPDhi1B91e2EGZZGtH9Om2Hru2MLdOqiL3zHtqf+/GA75PvCDs+ddkXf3UCwPgFBG6Bup8gGSBAEQRAEQewoEju6AARBEARBEARBEARBEARBEARBEARBEARBEARBEARBEMTOxaBBg/Dggw/mjNM4Ye0sMCU6IpTTLmP1cL4ynm9ZwpnjNMYc1zU3HQfgOwJTqhxCQBi3YjeO3QdjHAK+zFto0WsphKUPSzrtBRVRRGjduHIapztufgNCMEpAm7m/riAMgxPXCsoIvy7jDKVSKaM1bhwOkelAbR2jnXKGz7Yrqh3WSghdzzgO1FnJl/SH5LOnb7OQ03SspNpJlwAAPP3001iyZEmsuPfeey845/kjEo1iypQp6N+/f70dZQsKCjB2bG7BlE8//RRHH3001q5d2+DyMcbwyCOPNDg9QRA7B8XFxXnjbNnScHGg2trMiU3C+JA9uTitabZeb1Ph5i/7zeG9yRg63pb589HhzDObsUQN49v5b5rul9ubCuhbZHZZnW4by0iQrTuXrbcWJzxnT48BXAApxtDDS6CHl8BPCoH3aqrxTnV1IGp5+RaVmTAF5IzD99OmLy+EDwgpGiIEA2dS2M/cewx44K4HMPEPEwN5jxs3DkceeST69euXq7Q7FVtrt2LeyrkAAMadMRRghJagQnfZbRfc9eod+N3Prkb5pqYTIk0DeKWqEu/WVOOlzp3hSu5k3McRhLewPI3L0x064IC1a7DJ9/OW7a4778KfbvtT3nhhogTihNMiZcRx6qfuj1pRKGcsHrEPk48jMGMDIsJFUFhLqdBklCnc3tQHIUQwvSPaJOCMDUXoXBjhIFVeZq++tGYw82vztvH1WN39zShbOH1oPdax7YRj28MOOyxWvDVr1qCurg6JBLmUNyXZBMu7HzsVqTY7+JmWtdENKXFFJ86Stn69xGA/Tzghri3VtoG2B8hw13PrcNR+0ZN9NBeTn/4QafcRFLZ9Mp533chGBiZgdPOJytftUTIkiruiy9F3o/zzJ/D9/OsCZfR9H0sWL8HBBx+skoTaX9fkqzDifqEJC3PhCrTJbKPb7chtYXN4ON1O2l43BYMGDcLbb78dO346ncbjjz+O6dOn47zzzsM999yDwsLmEVEkiEaR49HSmH6w7rdfesmlqKmpiV2couIivP3+2+jVrReqQ+Pi7t2749xzz42dVy7S369H7ZdfIr3iG6Q3bgKqq4FEArx1a3g9eyI1YG943bplpKuvqLYJ1u/PYp5vN7ucYyYVbMrF9LhDi7oytO67OzofMwyrX3pZvX3Ub1E5OhxyMHqccAIG7Lc/RnXrhkQigQ0bNmDhwoV4+aWX0PGtt4CqKrxSWYmVdUFx6LiU9DsBxb2PgR2LScOFfYbq8noo6vVTFO16JACBdPUWlH0xHdu+mYXqjUsg0tXRO2AMJT2PRJdj/qby981umHrdCp8Bvq8ElVU/InAtXbFThjYlUvhVPrulWK5gznhR2V0Yc2xoQve35HVas2YNRp1ydsYEC5dcfjHGjB3jvGd1+gpyCdluJHeyEKYGxFy962UM5sq6FgMZriaGNq/GMycFyTytOg93f8Gi1VdUGwAKk4UYeuoROOiog/DWrHcw95m5+Orzr2OlbQxfL/8aN994C26+8Rb879DDMeqcs/Gzk09CcUmxMbVZUXprM1SfNFg7ARCwS0CnM5vtFYgUrHW+TwjUXZOlsN3VCDJsIO57eQa7RxGME7jeAvhk4SeY89pszH5tDt6a/1bOdrq2thZff/01vv46+joxxtC1W1f06tkLu+66KwYdOAgnnnRiwM4oIPDdt9/hqquuwpNPPJl1X9koKirCX//6V4waNcrkFzzU8LhH1+iMm1aNfZR9hDP4qm0w10O1HT4D4FubqnMLgPm2DfPhOxHk5AUQQIIl0bqoFVoXtgFn2/99Nuccxx9/PI4//ngsXrwYD055EK2Gt0KiMAE94bwQwpRN1wGoXzNhu/6uBxxMjWfk6eJGmFvK/cNOPsBhJgpgRjxbiXWDg3P57Y3HPEDZsDnzZL56QgRwMMHkZJGycFLAWwl+AxwQ8jpwxmQxBQfX1Vf4EMyTx+ULW78ZwIRelhfZ3A9ARhsnhC/T+mGbZvC9Cmc8YIsMjunssm5PTNuqM3BsgcLX51modshKx7v7N0nVoYRtf2QDJAiCIAiCILY39BaUIAiCIAiCIAiCIAiCIAiCIAiCIAiCIAiCIAiCIAiC2K4MGjQob5ya0mXwayvAkyUN3EsWBY+QuHbutOE88q27W1hAKMa6tmmPR9dh2YYxwZXzmGccJQNeqNqB2oRJmUSjfyVc52vtVBYus+sc7Tg0Q3t4MwRFtZkJs4IvHrRToUnLeBZh7SSMM7dxdtRp9Ba97DpeO6VmrvC245mrj9sXWZ2pG0R9Fcp2NO75YKGwfEnJ+RCAFCe6+OKLY8Xt27cvRo4c2cwlIgBg9913x+DBg/HOO+/UK9348eNzigX5vo8hQ4Zg8+bNDS7bgw8+iNGjR5MoEUEQeYkjrL1169YG5x9n8oFCxlAH2YMz6ZCjO5yD7D3gpk2jKc8iWrmj+Xbu62Y5l/RQeFtYtCLcDcsuX2S3S/mpqG0sECd3DqECAlidrsO1peUZotoAULltmyqvFHwxydX4yoqBQKlpmAhgQgpk3HTNBNz/l/sz8q6oqMCN55yLv/97HngymbXkOwsCAq99/Qqqa7eBcU+KxnA5FuNKDIaZX3kN2nZog/tfvxfjfvY7rFmxpknLU+r7uGDDBjzeoWPEvWlbklz1IBDV0XAKb/6wS1f0Xr0qb5nS6TTOPP1MPDndEUPK08g0WlQ7IDil16P3IYwqlspIONvC4eG8zaFEHVCkLFZerKxTZq5hsW1tp7Djbiv8YwS2HWGdcKlIWGf70qFDB1x44YV4+OGHc8YTQtDEUM1AXV2mDQwAinoM3c4lqQe6bje0IygzQfZGN7jNWkTdcOdhYIyfsGEM+PzbSsx8dzOGH9K2oYWsFwu/2oAX/vM1gieFZfy5Vs1gHL2qJyd0bJihuEGrLGyYjitX0GqvURnC2oC877S9V7h9LnNKBVxLdDaYOf8ImsIjyNbO620krr19GDt2bL2EtTV1dXV4+OGHMXXqVFxyySW4/fbbaaIF4odDAzq3Gf3ZLH14ACgtK8W0adNi551KpTD7jdlo2bIljvjpEXjlpVcC2y+99FIkGzhmFRUVqHrjDVS9/gaq3nob6VX5xz2Jvn1RdNoIlJwzGrxt2waLattCZAneuhXfjxwVCGs9fjwKDz0k43kS9XwxkxCFxjjuu83dLxqL7156WdoHmED3oT/F/r//A9rus09Gfl27dsXAgQMxevRo1GzejCV3342nbrk5z8FFk2zTvlNrAAAgAElEQVTZA52H3IhAB4gJIO0DjMkxjX5vKVxxYoCnWqLtvheg7b4XAWCoWv85tnw5DZWr5gHMQ1HnQ1DU5wQU9fxfAJ56vgHuwct3lwyMCyDNAOHLp7Qay8vhl2/GWnpylNbFnppw2YqkBsbe5v2yHWNqcWUBoKJiC84eMRqrV60OnI8Thp+A6yfeEOwHOLYFCP0+NhvqXJl+C88Q1DY9J52f018Ki2Vn3UsziWrrfJPcQ3HrYhw7ahhOGH0cVnyxEq//6w3MfW4eKsoq8uTSeN6cNx9vzpuPK399JU459WSMOmcUDvvfw8GFEkhmQs7Brcfcpkqp7TqQq3vW/Y4Arm3CQWcSEtnPaEMRuL0kDJkGkAg2by7D/DfnY+OGjdi8eTPKyspQVlqG0tJS+bdZ/i1evDjWeYqLEAKrV63G6lWr8c477+Dxxx/HuCvHYcDAATjl5FNw3PHHYc7sObj55puxTdk360Pfvn3x9NNPY+DAgSYs3N/Wt6eV1M7s9bsT3ggltOxr0WTYCym/A1E5Md2uavuKbKvABHzH9CT0P8bgwUOrFi3RqqD1DhHUjmKPPfbAbRNvw7erv8XS6sVYUf61uoXtNyGMA3CEtgEtl62WmZ74XUlmMw4GPVmDFM6W9lIlwM3lNg8MnHvgcgmMW5FtuV+m5LYZuBHO5upTIv0NixTshgA4Z3JCSS7PPGfcTDAJ+BDCA5gSPfdd4XAGwfRYDWroq+IJAfUFkHqGMsC3YyYm4DYEpq2G01amRWiiQnVizbdCwnnuAKrt1nZBfW6BwGR7ITugfl5mjA+Ze4/msAG6tlayARIEQRAEQRDNAFm9CYIgCIIgCIIgCIIgCIIgCIIgCIIgCIIgCIIgCIIgiO3KwIEDkUwmUVtbmyOWQPWGRWjR9dBG7CmX0IuSltIOpFnThvOIWrf5BZxLXScxKEfIDIdKDjBfic1xAGkwcAikpdO0UwT5k1a74Y5jq+O8xqRTrRXYji5vprALt7/K8VC7IsptdrsWiLGi2tw6ukUKa6dcd2/lnGfPDeNBZzp1ZZxjynSYdrIzzqc/FBomdRZNvQXCc92quZIJ68y7szJp0iRs3LgxVtzHH3+8mUtDuLzwwgsYOHAgVq9enT8ygHbt2uHaa6/NGYdzjpqamgaXiTGGiy66qMHpCYLYuWjVqlXeOI0R1i4oKEBlZWXOOFVC4Lelm3BHm3ZN2FOJRot8ZIQjd9ck2/ba9eux9eOPUbzffk1TwCZg3ccfoXLDhkBYuHdtf6MEFIOw0DYtSpQv/2yEu87uuY1KmwYwtWIr7txSjsosQjkjzjjNXFwj+OJHRgXjzBHlEKitrcOVl47Dk9OejIy/WzKBUd8sx9JrrsEet92W5+h+/Pxn1TtYveVbOS4TgJ7siBvBFCUeo/+UeExhiyTufeUvuPac6/HZ+583aZm+qK3FgppqHJgqCN1b0XdjDm3OvPHjDmPmzJkTzCBn/sEIQREYlhlHj03N2D4oFhdu5wKC2oGdCLvNPUilR2PyjKh37tRcAeFUvT1mY26H3kKJ3GSKj+msokS2XWGdbALbJKyzY+nfv3+seBs2bECnTp2auTQ7F/tECEEynoJfVwmeaLEDShQiRmOc3S5qYiBeq+zEY+o/oVoF02hG5GVsfsLZJGv9rU+vwVH7tUZRQfOLwV075R34qj1zCmf/lGibu67tytpuyrTom8mCO0cTzlMts0ACiS6HSEeWta62zoqqmfh6UcRvMaM6lzEudVS7TOLa24ezzz4bF154IdLp6HsjHzU1Nbjrrrvw17/+Fb/5zW8wYcIEmnSB+EET7Fu6SyIyjhtRP9suGnNR7DpTWFiIt959C/337A8Bgev+eG1AWLugoKD+9mAhUP3226h47B+oevVViHrao+uWL0f5rX9CxX33oeX48Sg5Z3ToWeUQx1CQhZply1Hz0cfB6GVlEKHORL4xE4QdU4hQ1A6HHISWe+6JrStW4NCJt6BfSMg7G6m2bTHguuvw8imnYOTIkfjss89ipZNl8tDtxEcgn8kCAr5958mZEScFE+YZavtGHErZGBByguPCjnujsONEnTmCJzX84Au+CxZCiWsLLvNTAqhasNXXfSHBAZZGUcozIt123CTUOXffuMLcE3pMVldXh7HnjsWihYsCp+OAAw/AA4/cj4TnBcJVh82M4ZguVwTcTNIMc74C6+bo7WTLeqN5N+y8Ts9Fc4lqy+NIwPfrwJiADx+99+qFn+91Acb87nx88PoHePXp2Vjw5oJYkxk2hm1bt2Ha1H9i2tR/olevXhg5+iyMGj0Ku/bpHWjPMiZN8fW9EMzPN/0rlmFHcL8pyD4hQYRtwhHhznaqP/v0M9xw7R8x+9XZeb792L58uuhTfLroU9x0000NzuP4E47HY1MeQ5s2bQAE+7AMDL5jHNUth2xa1MTo0Gdc2EiQtlPfl21SQDxbtVSAc911NRI2NwhZx3wjpiwzLkoUoW1hW3g8VM93MLou7dJtF+yCXbBu61r857u3salys2w7uP5OwU5SBNWGcGWHYkZCG6YPy5mnBK6lrVRPQsjhyREa42Bc2k+lMDcHF7LdlXvyVJ6eM5khBxPKDiv3At3SeGrCA+6McRlnSvhaTtYg4MMT3D4VRFoJdfumnYUQyuar6i0YfG0HZAxaQz9Q/50xm52YIfwcQsjWZsf7DK5tzslDRdb7AvRke267o54PQoq3y1vQlo1pMW6dbzYbYMaQkWyABEEQBEEQRNNC1m6CIAiCIAiCIAiCIAiCIAiCIAiCIAiCIAiCIAiCIAhiu1JQUIABAwbkjVf1/cd54+QnwpnKdUIGcjhcsdBvrn0EnfzkEnPWXUdnbsOZTSMXHYFr5fynxa6lA6YHZsSvOcA8WOFr+ydF1jwwFhJdU+t2H576YwDzjDCbcaLWebIowW3HvVo76qYzhQFSqYLA8QccrbVDtM7C7BeB7cZJNeRAHSWqbZwS8/01MQHH2B9CnnkcnSOTNLOT+A+VqqoqTJgwIVbcww47DAcddFAzl4hwadeuHb7++mvsv//+seLfd999sYSBTj755AaXSQiBl19+ucHpCYLYuWjdunXeOPmEsXMxePDgWPFmbNuGKpFFCbkRsKwrMdMowl0X97f01VcbULLm46uXXjTL4e6l25MGMo8nKl1UN1UgXrfV3Z5NPzNXD29xbS3OXL8BN5eXZRXV7tqtKy76hRQQMxP46D46Cx5huDxV26owZuQFWUW1ByaTuKtdexQzjjX/+AdWTfl7jtL++Fm6aQkWrH1fCbyocSJjYEILxCghbaj7jOm7TS5zz8Mt/7wZP/nZEU1etsnl5WbZvc5R93h4OaDRxILbwvft6UXFscpTWloK3/fzioBmF9W2JcsuKgUjZCO3RYnECftrFaphRnNusC/DfOGbOJlibEIJMElRG18J0woR/DMphMj4Cxx/KNwuy/0I4QfKoZd8oUejNr6u+zrMHJsWzxXR50M4Yj5ayCdwXiOEdXKt52NnG9fusssuseI999xzzVySnY9DDjkEqVQqECb8GlSte38HlShEVntnnDqSy1YaTh8RNzKKFfTK/fSQ7fPazXWY/Gy8CbYawz9eX4wPl6537LehPyOqbZ6+spSu6JvpE3G4zxe7zB07MA/tA8F1Jaq9bu5VkeX1074SVmMquvyVwmayhErizaTJal/Vu3bihSdgiPoXtS2SbJ1TvXkna68bSyKRwPHHH9/ofKqqqnDzzTejVatWmDRpkuxPEcSOIGYTEBxj5khk+p5yYe3atXj++edj7SORSOCTLz5B/73660ywz777oH379ibOSSedhI4dO8YrtC5STQ3Wn3EWKl94od6i2i7pLRUoveb32PR/44C6zMlt8xoOcp42garXX8/ILqeotooUnojI9PND+eu0e1x0IY6f+WJsUW2XgQMH4t1338Vxxx0XO03b/cfAa9FWjnv0GAs+ACVszQA7uYctp9RLTcMMxNSRZI7dwhYQo7PqxA2Pi/QOgumM6LTqKxSk7ARbMklQ7JWzqOez/Lv6yvGY/YozERWAnr164p9PT0NRUTGYmhDE/DGekVe29+amTIF3zW5PRgnZ6n4Vs+mYXTFxs9GcotqAFAgXwjfj1rQv75JkKoHDjz8cEx+9EdPemooLxo1Bt17dYu2jsaxYsQK3TLwV++y5L4498lhMeWQKysvLVZ2yY3N9p4a7Ue5YXDBHLlfVTR++rY8h2wWEgPB9c5drm4CxR8BWB/dv29ZKXHvNdTjs4MPx0qyXflCi2k3B9ddfjxnPzjCi2prAxGuB+9FtJaLGTcE8TJ13vpPwhR7GaYnt8D0uINQ9wbSNBQIeS6JDUQd0KOrwgxPVjqJzcRcM3/1k7N/1ACQ81QYJDgjbHplp34UHJrhqCwU8LtsYj3myvQGDB67WPSmqzXVbycHNtzVSpFvGkWM0I8LNGMxoSggplg015mPqyxgmRdC5EqY2ot/6oqn2iqsJKWVu8rmY1g0Zg7HDyToGa0vTzwpfQE/4YOo/s88ot03QmHYBtu76EGZf1nyvxorqOeWGgzE5j55jxGXueNPY/lwbosgsi7DljrQBhiAbIEEQBEEQBNGUkLA2QRAEQRAEQRAEQRAEQRAEQRAEQRAEQRAEQRAEQRAEsd0ZNGhQ3jhV65tCWBvRfouxxbWjyCUuo37D4toAgp/uqnDjoabdiLVgi3YX9JTDmhW3hnYAhBXMzhTYjhbczr7dCnbL/TvbTZgrEOOG2T/hZzrNplIpJfgGcNfRWovAGd/qLI7aUaIvcJxOA2e1Ptex6WhqQe2o/BstsB03+k7ogDh27FhUV1fnjcc5x/Tp07dDiYgwqVQKCxYswPjx49GtW7SQQZcuXfDqq6/izDPPjJXnrbfe2qgyHXfccTjwwAMblQdBEDsHYfGNKOI8h7Jxzz33xOrLpgFcX1YWuS136u3fv2Kh382zZm33MuRi2SwpzuX29Fl4nSHUU0ZGGrse7tNGxUFGnOBvZh5Ry7JsMmTK1q04Zf16LKrNLvA16MBBmDFrBlq0aJG1n2j661DDG1Wa8tJynDH8TLz20muR6QanCnBX+/Zoxbk5xiV/+AM2zJkTGf/HzpqKNXh9xWvQQlVwxbK0uDYYONfiV2qdcROPg4Fzhqvu+B1GXTayScu3uFYKuAUlg4JLUfdqRPScrcrENm1QHHN8Pvm2yTm3ZxfVzhLHEexyhajVghKCCaYNjtWUIJURvFKhvpW4MQI6NgRa4C0gXKXFrwMC137GnyNxZf70Nl+4eQaFtI3gNhwR7QiRbb3NF74jrO8I6JCwzg7n6KOPjhWvU6dOzVySnY8WLVrgkEMOyQjftuqtHVCaemBsoo3KJNY2I6IodHhmD8b+WslmHT719Y14b0lFYwqak5Xrt2DCtPdhbJ1632aCQVdUW9lBAwLaQZHswJEzJaadZbuJB6h4QgUzlH85HVuWzsgob8tWLdFz154BG2lAHFET49oK93klIvLISBBezbRVRrbVYd3RiHIQ8Zk5cybmzp2Lvn37NjqvrVu34ve//z3atWuHu+++uwlKRxBNR3Tfj+WOE2prLjj/gtjC8aVbS9G9e3cjbqlbuLG/HGvinH/++bHyamrco9w2fTpKr7s+GCHf0ClHMysg4G/ahIopU0xWLCJJ1PUQ4TGBEOZx5qYzYtVg2POs0WgfY9LlbBQXF2PmzJn42c9+ljduqsPeaLPvL+zIRggIkbbjIgjAFc/2VRwm7xktOmqPxx1zubh9Gb3dviO274JVLua5GAzXaRkDmBDg3O0/6ImY7Z/ua2j7gRbgfuCeB/D3h/4eKGGrVq3w5LNPoFPnTkb7NWyvku9vrWh21htL7zvUa8sQ1DbbmXk/rE+R3pLt1mxuUW0bpgSn9RgZwfrfoWsHjP7V2Zg2byrunn4XjjvtOBQUFsTaZ2N5e/7buOziy9C7e2/06dEH111zHebPfROrV62Gn1btmunSW9HdDNHs0CRZJlzXCV0jhG/sEPqc2DPh2Bqcf6++8goO2u8g3HH7HaiLEvz/L6Z169aYMXMGrr3uWnCPR1YHtw/rTjMjlNVDh0gxf+d+ZU7/PWQnE0Lem0LoO5LZ9Pr5xBhkkDBDrAKvEB2LO6Iw0aLpTkITETUBnIYxjv267I/j+p2IVgWtpcg1hzNpvKdEsWWYFsnW38cYoWx44Jwb+6jHmBTPZp7Mg+ltnmmPmFrn4Kq9BTyVJ2Oy1YUS8ObQ9wAzotpS8FvbDQE9lynXxwz5PBHGjijgizT8tLb5yfy0Br60kYnQBBVCCt4zH3qCCGk7TMMXaWhbovmLsBOaJUdoW08qoCfzM3ZE+8S0Mvy6vfBdex+gZqCQ1xG2dbDXXW7ZnjZAGlcSBEEQBEEQAAlrEwRBEARBEARBEARBEARBEARBEARBEARBEARBEARBEDuA7SqsHRJkDoQDxvErS+LQbzg8x7orrs30Z7takMUVanGWTbh2unSFW7QINlNhnkknhdU8SMHsKFHtLGHKqZBxz+aj4zIPmaLaSvSb2XK6yyKd6TybTCYd+RimogZFta0TtuMUzRznbHUNXdGXTPFA65SalWy+7xnR6vdve7G9yrAzOR+uWbMG06ZNixV35MiR6Nq1azOXiMjFpEmTsGrVKnzzzTeYNGkSpk2bhgULFqCyshJr1qyJLSoHAN27d0e/fv0aVZ4PP/wwtpA3QRA7L23bts0bpzHC2nvttRdGjBgRK+4zldsQT1aq/pgumAj85I/vrIfDdB5VS5di2xdfNKJ0TceGzz7F5qVLAUQLESHi1yUqvrs1TtrcHd7g/iPzE8Cr1VWYWFaGbNI3xcXFuO3Pt2Hu/LkYsPcAI4ShxymccSOKBKGHBFqACVi3bh2GDxuOd99+NzL/YwtbYHK7tmjBnGNmAOrSWDT25yh9//2cx/hjY0PlBsxa9hzSIm2EsqQwFjfCVno8JYWpzBIALQijhKzUmPOCcefjtn/cijbt84v7x6EOAu40StnuwrgjiWzDsgSAG9vkbzcBYPz48aioiBZcDY+RWCCMZcZRokZGjIXZ7UZOSuiIEYKiAQFsR6sqIGgjnOO2gm6+ENYsIbTomxWwcUWws40HffUvOEZ09q3K5IplAQjuA1Ei28FhdFBg255rEtbZcVx66aWx4mWboIhoHEOHDs0I27Z6/g4oSRayVgFHCC7vZAZR28MZh3o2Rj0Rtn3IlheL6LGo/kHaB37z4NfYXNH0Yn11aR+X3P0mtlSlnfKH7a/WHirLpYUt7cSB1m4K57hVvIzeGFdLUefDlqFu65rIMj8942n06dM7EBa+fiIqzGnzhRAQfpZ213n+ZLShOstQ0lhtdUg4MGq/RHyGDh2KZcuWYdasWejZs2ej8ysrK8Pll1+ODh064JFHHmmCEhJEDHJUe7cdYVnCs6bV7QmTdts43PfAveCc236p0yZd/Yer0bVrV7Rv3x7HHHNMrPzi4vXogeIzTkebG65H+wfuQ/sH/4a2f7oVJeeeA69LF3k8EekqHpuKypdeliv5HuF5znPdt99hw7nnwd+4KaKZjxgz6TjOeTaxWeDUBcYCDAwpLwXuJfIUOD+JRAJPPfUUhgwZkjUO4x46H30bgLRSO7VjG1mytF1nUsxUbvIB3yk3k/GdwZrz564Hz54rXCrxncEYpOA7d/K1yqfyj9kBJTOnWovBahuAKh+372kZ43hz7psZ52vqE4+hf//+crIu/cd4xp9555vjxoolqK3fATPHamHEbO3R5BLGbk5RbUBeA98XZiIqH0GxWTNOhgDjDPsduj+u/8sf8PInL+JPD9+KC399IYYOG4puuzTvGKu6uhrr163HHbffgeOGnYA9+vRH57adcfB+B2PkiJEYf9V4PPzgw3h99utY+c1KpNPq3g7bJwAbHpo8K8rWYAm/hxZYu2YNxow+HyOGn4YVK1Y06/HvCAYMGIB3338XJ55wYnCDcyvZcysCm4Rz04Z7yFDfNZj2k8Ppk8vrFBbf1vkxIa0+AJNpVDTBBEpSLdGuRTs1sfkPi7x9fHUcHYo64sTdhmOXVr0AIdsizmybp4Wxje1TyW1zqHBu2xQbX4ltg4FxBo8BHFy2f5zBUxMoedxT6TiY0F/kcAhlXdV5ArL98n1mBLUBd6wrAOHDt402IJgSrtaRGQTz1fWU9UnLYlsbpLTH+XryPWbbKSEA31f2Q8FkGxZox+Rf2ky05wPM2h5dC6Wd1M+3bYAQkQLbvrDp5a0s4Pt6ggp712faAK31c3vYAAmCIAiCIAgCkN8ZEARBEARBEARBEARBEARBEARBEARBEARBEARBEARBEMR25cADD8wbp6Z0GfzaCvBkceN3qL26wz60OlwIMMayOHNpxTj9Gw531+GE2e0MTLuNmTVh4nOA+Vr5RPpMQzryM+HLZQAMPoRxjJQOelIE24dgysmaebACV67rmy1jUIxPO0oDzBHthuNEHS2qrUVjdHz5K3xXak2SKkhZJ2lXAI5Zx2t9VkwpI0S1M05xlEN1Ll/qmP53TeWo19h84jqGR+2vvmkj89MOwXkFlv67OfPMM6WQQR4KCgrw0EMPbYcSEXHo1asXxo8f3+h8rrzySlxyySWNyuOpp57CAQccgKuuuqrR5SEI4sdJ+/bt88aprc3sQ9WHadOm4ZlnnskrWFEjBO6rKMdlJa1yxgv3chtCFu29jPyZkV5wt9n/dR4bn3kGRX/4QyNL1Xi+fOZpAEZeEUBYEtEVGbI9ZrcHjYi+a9T5ytcLC0oy5lEsdPjeT+P3paVZtw8bNgx33XMnevXeFYAUHGKMZYjrQMi+opDqGKosDMuXLceIE0dg5YqVkfmPLCrGFa1bgQGOsLe95v62bfho9Nk44Ikn0Xr//WMd038zmyo3YuaSZ1GTrlHiU1q6xU7KZMVhoERgPCUoI8VimHO3GUEYcBw05CC8sHAmln+6HM/983ks+2wpVn+7BqWbSlFXV3+R0s9ranFAKmnWw7KgGcNtHeYMqd3RdVQaADi1RRGu3LwpVplGnT0Kzz/3fCBMjraDgl8iVEcC97Pa5ArEmeWMdpVZsRhjJrCCVXoXWmBGi+NYUW4W3KYF1Jx92l1aERoZ7uzAFXUSoboJM8wPNCp2bMeC+8k0YchyCiEtGUokzZ4ze27keJ1Jm4Q6RiYAwYKtOzP7FGruMysqpW0xUWNP91pGrRPAiy++GCtejx49mrkkOydDhw7FhAkTAmGVa96BX7MFPNVyB5XKgQUqdjA8b2cvW48w3JLnzogh3Idw7aKOvVWJj9kwDsDH2s1pXHrfV3jsyt2Q8Jqu/o9/5F0sXL4Brm0U5qjME8yGZIhqOwLcTIfrOMx5ALr563QIhak/dejpyo0Z5R2wzwAM/p/Btk1mqj10nq/axgqo9hbWrqp3p9va8LjBbYMFZH/DjWe2R1yCWG11lGnd3ZzlOUBk5/jjj8eKFSswffp0XH755Vi7dm2j8tu4cSMuvPBCXHPNNbjrrrtoIjlih+O2COGmI6ovH9guBEpzjHk1nTt3xvkXjnHaOldsUr5zmzN/Nu78011IJBovzcPbtEHxWWei6LQRSPbvH3j+uLS+6UZUPDYVZRMmQkRMxFY2YSJaHHM04HnZdxY+aXV18MvKkF61CtWff4GqN95A1SuvQtTVZX2i5xLV1uMh078XwXTueCnpJZtU9DWVSuFf//oXDjjgAKxcmWl3aLPPeUgUtlZHJCCEfkKqZzUDpFwoV+9ZZZ9Dvhf1pQ63et7a+Zn1w1T3WXR+QN6HXLjPAwbh6+x8M2IC44CfBhhDnR8UdNX52HepIpCzWQmRTCVx9birs57LbHakstKyyPBD9j8ksF7SsgRz35xrstJlY+4hB0bndi3nsC7bO+DQci5y9Svq/DpYiVk9vtX7FBBKzJY7Y2BfAMUti3HkiUdi2AnD4HEOj3nYumUbln+5HEu+WIolXyzBks+X4L2334tVxoZQVVWFL774Al9ETECYSqWwa+9d0advH/Tt2xd9+vVB77690bdvX/To2QMJJW4fZT8W7j1l7nenfyeA5/71HH518a9QXl7eHIe2wxk5ciTu/9v9KCkqiY7AIs6dOVeAFGQO2nHcsY4QvuyvM2FEhq0hKbNvrid7MFfGNeIwhjaptkh5qcYedrMQV1Rbk/RS+MmuR+KjtQvw+YbPjMg1hBxLcT3RI7cTGDE1ObwU2w5OUiirMlOi29yMl7gW0gZXzy4hRbjVM4IJBubZCecZAwQHEkZsW8aTzzi5bwgpwK/noGNcAD6Dz5SdGwDXotoA0jJnGHF2Yxu0zxylo67M7yIwps4YX1tTpg1Skxv4vnnYhMaGLHCvMmObczJV59zEUuLwJlyPQ4WAUPkKFrYB2n1tDxsgjSkJgiAIgiAIEtYmCIIgCIIgCIIgCIIgCIIgCIIgCIIgCIIgCIIgCIIgtjsDBw5EMpnMIyIoUL1hEVp0Hdw0O80pJiOMKFSziWszDiF8J2aUuDazTmi5xLW1o6aQnnVMO4hrTzvl/JvbdSws9acct82ycjbUzoNhUW3miMGoeCIdIaydksLa4FrujdkimrPqOEVrcZ/QqRR2IeAUF8uhLq9YUGgfjaQp8gkLkDVL2ly+/jqvH7ET4ocffog333wzVtzx48ejsLCwmUtEbG/Gjh2LX//616ipqWlUPuPHj8eYMWPQqVOnJioZQRA/JuIIazdE4NYllUrhiiuuwB133JE37vRt24ywdoT+VCzydSHCoko6jd5nQ9j4zDPoMX48WC7hqGbGr6vD4ulPZohqM2cZcIQLoXvSwfPMsqVD5vUIp3Olm4JxMq9k1LX1AVxdWoqyiIlFSkpKcPf9d+OMM04H40oAIyTeYcQ6mN0u9yVLt/CjhTht+OlYv359xN6By1q2wnklxaYsUcfOwFBXXo4PzvZFA+4AACAASURBVDoT+z/2GNod0kTjwR8g67etxwtLZ6CqrlJNLsQDIjCccTPpkBV+sbLbZtmIbCtBGf2nUu0+cA+Mv3UvcOYhwRPwGMfWLZX48O0P8P2a77F1y1bcduPtectb5qchkMy4d8PLucjfBsichhW2wKtVlXljvzTrJSxZsgS77767yt/uwbY7wb3mFOILCCWF5eRDAkladAvCtHnCt+JIQUFtJdnl2AQgpDCNjWLzd8V1AlpLet9+7jNpDiGgrKOSOkJnWqBVb2cqaym4o8sMMKbbApmpFmzVuwi0+SSss91YsWJFLFEzz/PQuXPn7VCinY9DDz0UiUQioy+39OFe6HrkAyjZ9bgfhsB2NrQYVlZ7aH1x7KdGcF+FRzUWtgDKJioCyXSMd5dswf899DXuGtsnmwZpvZj8zCd4fO5XgJnEArYsgfKp1sZMQOiKasv1QDsKBsAzaQO9G5aZt13Wi3K5rjJzcomzRp5lxT0hIjvy5uklQjZhlvvZp9viwHq47Y2agM/Jh8S1dxynn346Tj/9dDz66KP47W9/i40bM4XZ68O6detw1llnYdy4cXjggQdwwgknNFFJCUKR43HToPcquh1yBJ/Ly8tjTaZ5xZVXmDy0gKmbrxBA125dMfHmifUvl1vEwkK0vOxStBz7c7Di/BMJs0QCJWPOR3L33bB+1GggnQ5sr1uxAlXz5qHwpz+Ntf/Sa69FxaNT7HOivgfQCOT4s+ntOO3bt8cTTzyBIUOGBPphXlEntNnvfPnuVD7EYR8+vnoXzNWrWB8Al5NV6PGYHsP4vpzIWNt3WKZdJBP3IcdMVBbeFBHPrHO5/23VPhjnVgA1MDB00+Uei1duq8QXn3+ZI0b9+OLzoJhzq9atzOHoMaScKIXZ7p9TykDfIKdh0V1kkcu5yNWfEEKgVglrC61wLmSxjSi8GeeLwCRSAnLML5iN1bJ1CQ445AAcOPhAeEy+R0/XpjH31bl46vHpmPPyHKTr0lnL05TU1NRgyeIlWLJ4Sca2RCKBnr16ok9fLbbdBz858ifYfc/dra3DuSbcZxk31/333L/dRbWbbpySnV1774rJkydj+M+GA8hucxD6RndNQpATMuh7joHBh2v3AcCYtQW5gx3HHmTamOBjCL7KQiaXdx1jHK1TrZDgP0zJuPqKarvs3+UAlCRLsGDNByauEcpmHBBKPNsR0ebQ9lNpF5VtkdzCtf1UMMCDsaHKb1agJjgUKqbcB1PXjDO5rnSy4elrCQEOD1wJpHPGkBayDPoZ4x5jgnvwvASSLAGPJVQZ1f2i7m8BAV/48EUadX4adaIOdX6dOV3u8ydg9wxNjqRPmjQfqtZXJ2XM2CzZ/7N35nF2FOXe/z11ltmX7CtZgASEEC5GIAqKLCKugKAsykV9QTAKChL1CqIIKK73KogsChIgAiKgAgEFwQ0SUMgCGAKBhISQjZlkJpNZT9X7R63dp88yW5IJzzefk9NdXV1VXd1d9dRzpn6llL4+9+xZP58ZCaowVYIfhJv+0nRsdhHDsMeLLwTvfH7sA2QYhmEYhmF2AAO3rBvDMAzDMAzDMAzDMAzDMAzDMAzDMAzDMAzDMAzDMAzDlElFRQVmzJhRMl7HpsUDnDMlT9Z1yiSqiEBLguBJ4n4QFhFXsRPc/IdcXCPKEgi16GPCbFvRlqjANUgAlAqOpWIfEeRlpw+mQEiDYM9L5eftRLWFOy8iqu3KA3OeqT6ZL06bzWSBQAzOTqa29RQX1SYYgTjyx0LBvoKi2gXuWyS9Ih89L7DIcXuNZfwbSPqTT8l4ZRZ1sCct7yxOPfXUsuINHz4c3/zmNwe5NMzOQAiBY489tt/pKKUwf/78ASgRwzC7I6NGjSoZJ5frv8DKT37yE9TVlRZufK2nB/2T8c4nLtzXm3MSTfOE7+4NG7DlT3/qQ+kGjlcfWoD2jRtdmULBbG9xa4pN2qNiHyNMEY4iKHZusXSLWW0CwHXbWvCPzo7E40tfWIpTTjtFizfBCoslFd6OdYwYB7TY7t//+g986NgPJ4pqCwCXNjTi/9XWIBULjydvv3NGXHv9gw8Wuaqhy5qW13DfirvRnutAVDTbisBoURgttm0+IBMGLfLihLjhBWTMOf58KzZDSNmxHgk0NNbjmA8egzPO+hTO/uJZZZV5dCrlnnX7vIXPZFwuNXIgGIoXGlmHvK/MRW2UUph/x3yTTf4boFwpKT9OKAjqhKyT5ebyRLWVkdFSPkUrrRUfiSlooSWlguNKQpq8BAmkRQppkUFaZJAVWWRTFciILDJGdMefYz5QwSf+LzimlMtbKmmEmrRIji1XzqSpz4iJiJm6USYduGv050slXX3AnR1WcnRc6+obfrmx/PpPuo+F90uxu45pn3/++bLinXvuuRCCp5MPBjU1NTjkkEMSj73x6LlYeesMNC+9DlA7RkwvmUKtbTnvRTFfqH/vC+eTIKIYO+L34tuh/1Hg/qea8aUbVqIn17/3+Ud3L8NP730uknbUsvPb2l8Y+mqj/lB3dRSk42y5uBh30INSuG2uOfAh5zqa88o9cvRIJ/oY+jBDP6uz3YIsI4LZdsUE+LY9/IT4XtO03WF/GUaKdKtltNVx4yF+eDdtr3cEn/nMZ7B582b87Gc/Q0NDQ7/TW7t2LT784Q9jr732wmOPPTYAJWQYlP17RLFT8uz5ENO+1NfXl2X7ZDKZyLjXSepakW1jD48YVnrBtEJUHvEejPnLo6i/4MtliWoDvi2sOOww1H32M4lx2h9+pEgCeQkWPFTIN5NUz6F4ud2PL6wW2vxCCGREpnA5+8k73/lOfO1rXwtCCKOPvhxaQDv85KCc0K3SdpkTUleAkubajIQt2euT5tqNmK3dDMZ9Lk33KWAjhWMp5euv0IB6W3vOnqmtD+EX1XK/trrfUUOfUplOuQHEuonIDvpDewPeDozbg4XKWkhIeyBEtS1dOf1bth8X+/FwZNzqxsXmnwzH9Mo/RrqAkOa8TDaDYz/8fvx6/q+weMUz+M73v4MZM/cvq/yDRU9PD15Z+Qoe+dMjuPEXN+LrF/0PDj1oNo5+9zF4euHTzl8RuV4l3aenpxtLFi8Z1DLus+8+mHPeHNzzh99hY/MGbOtsRVPrm3juxWV44E8P4Lobr8M3vvkNnHHmGTjivUdg6tSpyGT63sZUVlbiW9/+FpYsW4KPHP+RyKtb1K6l/LYzbB/ds2p9YXalNLetzALrPj1nAwcu17iYsoL2HzVUNOyWoto6AWDa8Ol458TDnDg2mfGWMP5N6w/VA6NglKUIpHx8N5ZTCiIlkKKUX8BQwaXpFpEj4Za5t2LTujvQaSvyeSgo5Fz7ocsgZQ6CCFlRgbpsPUZVj8L4ugkYUzMWIytHoqGiEbXZWlRnqlGVqUJVpgqV6UpUZapQnalGbbYW9RUNGF41HKOrR2Nc7TiMrBqJumw9sqkKQFGkt7Ftl/tIGbzHof/Q+AlNO2dtGylj4bAC3zEPKEX9gLZdNA9m0E7C92/x96ccH2Bvx5XFHiMeUzIMwzAMw7xl4V9CGYZhGIZhGIZhGIZhGIZhGIZhGIZhGIZhGIZhGIZhmJ3CrFmzSsbp2DQIkzSDSb154YCeN11wYl8xQZkCcSLi2lakORRUCc8pIK4dClxbcWwn7hIKbHuR7bjYdkRE234oFT3XicTYeEYwxolqm+shLyITEYbJdefVWLYi60WyKaypZFFtux2fvJo36drVb6z6k+IUgqIT/ZMYTNHs/lJuucoqd4mq2t0mId555514+eWXy4p77bXXsgjZbsztt9+OG2+8EZVlijcWYsGCBQNUIoZhdjfGjBlTMs5A9bMnn3xyyTgSwF862vPCi5sCZYrX2I0yL6eIGZdobW/41a/KS3iQWPqrG11Zwg8QLa8T4YjFE4hO5gssbJdCUrrxeoofi4fF41kWdnXip62teddVWVmJZ5Y+g7HjxhqNJy0WFI6J3CI5iIkUmXv9x9//ESd95CRsa92Wl36GCD8cNhwnVVe7U+JlFzYPil6z7OjAs587Cy///Jq8dIcyz21aivtf/j26ct36WkUKQliRLC1AZsWwtWC2qX0hnLCM0IMZI7qdcndIkBaaseIwTpRbGJFt+GN2TLnqldfKKvde6TSiIzr/nfQ+UxCphI5mHidX12B8KlU6IoDLL7sc119/fSRfgh0H+VzLFtV2QmfR80JRbS0c43XVnGB1IEKjrECNSYgISFMaFalK1GRr0VDRgMbKYWioaEBdth512TrUZetQa77rs/VoqGzEsMrhGFk9CiOqRqKxohG1mRpUpLJGjEYmiKPKyAfw205UJzweCGjHRbadKI85bgW2dbosrLOz6ehIXighzr333ouurvyF0JiB4aKLLip4THa1YuM/v4HVvzsW3a1rdmCpyiDwg/YzocLhlBSvmAUT+Erz/KnA/U814/Qf/Acbt/b+ed7e2YMv/nwhfnrf81BuAYr4ooehUGW4AGEoqk3Gjwrvl3Xnm0UO475fiuYRvUZ7mf5ac+2b88o/atQo27l5wjYyMLDIiTz6/AKNWCPOTYC9TrPtRNpUfpsZin9GhLhjZWJx7Z3Peeedh6amJlx11VWoKVPEtxivvPIKjjrqKOy3335YtGjRAJSQYZIJ24uyxw2hPR98QylIKQuc5Fm6ZKm3P2MLB1gbNy3SKPk7U6HiVVRg5PzbkZ48qexz4m1g7efOTozXtaTAb6dFmtD4ISoQnpdEYKOXK6oNYFBFtS2XXnoppk2bBgComfJuVAzfW49zYMcsOegBit22z4UV2za9Hymj0WrOM31lnrh25KL9mMiT38npclBiHBWJTlqhFUBzq/Q2iluQA85f4BYpjtkwOwNXjtB2Ix9OsbKFCysXK/NAi2pb+6Ur1wWpcsGzHB/TmvvixsLmufaD/1g5dbi+z3DHrYk0YvQInP2Fs/Hok4/i8YWP4fPnf76sRRh3FM88/QyOO/ID+OqXvoqtW1sAO5YP/BoKCi++uALt2/P9yf2hsbERJ5x0Aq657mo8//LzeHrJU7jqR1fhmPe/D5XVVVAA0pk0pkyZgve+9wicceYZuPibF+O6X16HBX9egBdeegHNrU1Yufpl/PGBP+DTn/00jjr6KKTK8CWdeOKJWPr8Ulz8zYtRVVXl/TpA3t8nxLGme/x4xP+jYmOhsOlQUW+VQtQX4vxZipzQuW1/6isakKLyfGU7moEQ1bZMapiM2RPeBXIeY7h2Q5AACfILDZrxl24blW8ZlfGRps1YLrwnBAgFKNu+EunDwRiR7LushB1RRYa4RACUPrc6U4VR1aMxvnYiRtWMQn1FPSpSFf1qlwmEbCqL2mwtRlSNwNjasRhWOQwV6Qrj38s5QW0powsDRN5h6yc0fj7nE3R+TL9oXiiw7f2LUT+gArwgt/UpBvkFD3rkHYmKzyf4AGNVxT5AhmEYhmEYpi/smksQMQzDMAzDMAzDMAzDMAzDMAzDMAzDMAzDMAzDMAzDMLs9s2bNwi9/+cuicTo2LR6czO3k5zzlL3KzaOOTwoNI8BOfVUJ4QhwnFK3D4mlrKSkBPRFbBOkIfYzMMWX2odx5IHuuzS4UDDBliFxrvpCNF3iJCWWDYMWzdZRADjAuqg2CUj15tVWRNRMHycdWPkWTfz9EtQtQarKinwhdIs6uQPhYFYySXFflHk98pONRlCo6MX2oIKXEnDlzyoq7995745RTThnkEjE7k/r6epx11lk466yzcO211+J73/se1q5d2+t0lhQSM2EY5i3P2LFjy4q3bds21NbW9iuva665BjfffHPJeIs6u3BsZVW/8iqHMswLANY+iYmRuGM+rZYnn0TbsmWoOeCAgSxmWWxauhTrnnwikCyKW9Va6iNupuZLHBEKLddBse/4MSp4tPh5CsCrPT34QnNT4nlXXnUl9n3bvgBCMQurUFYoYdICI6Rw8y9/jS9/8cuJwmU1RPjpsBE4pCIbWKMq8mwQ9P1210hGgMYIbchcD5Zf8R3c+eRCnP+LX6Curq5gHezq5GQOf13zGP7z5guwgliAGdcZmXVBThI7ENW221pQm4QJEwJQ0KLcEOZcKxYqnFC3k9K2QlfkcgABeHlF6QVnBIBKKjzKKqaRqRIOJMelyNZ9o8bgkPXrSpYNAObMmYMHFjyA++65FyRE8JTZ8kUU39yhfDFnux89L0lU24nE2DAb0wgyEem7mkllkRFppET/pvMKEsimssimsi6sR/ago6cDHT3t6Jb5C10RyIi1mQs2ovlkr9kIqUIpP143DgtlBImMYlTQBikjPqRcmL12G8N6OWDyJpMX3J0hU51GkA/KlFWPOd3YM0FYh2L3tTdCRbvLmNZyQJn94bp163D++efjuuuuG+QSvTU54YQTcOGFF+InP/lJwTgdm57F6w+dgcknPgRK929Rp75RyCLzDaJ99wqfm+QHRZlhyrcvgT/OtyRBw0wq6DjI+RFh/Kb/erkNH/jmUnz943vg5MPHFFkc0fOXJevxrXmLsXrjNmhRbOXLUbBv0z7RvKVSSPttiVK6fE5EUpgo1ir0PtVgCZFYPQFRYW5drJ62/L5vxMjhvlguX3sZyvXtfjEH4d3CUCBB+f1fAoKEM8hCX6IKzrG+23611SUGCrtbe72jEULga1/7GubOnYtLL70UP/7xj8tejKEQ//nPfzB79mwceOCBmDdvHmbOnDlApWWYYkQbinJ/ryl3QRGZk8FPaEHqyotNpsSOEzBNaptT48Yhvdde6Fm5MhKeW5OwYEeB6kmNn4DMzBmJPbbskeh+4YWiSRQV1XZdeyA+TLreBBXyfgwc2WwW//d//4ePHH8SRh7+VUD1wP3GSiJYaELbEZG+mBSgctALDQNADsoJ1hr/BgkoJU3frgCSpu+zfW58JEz+XADJdlJ039an3tF97Jtbcwh/V9UpkTdHgt9Rw/7y8PccjobGhjJqLl6SaNlWr1qNJ594Mi/eqaefGtmvrq5GZDFr8mklWVi2rKXGcIMhqm3Z3t0G2HE8mXtIfkQbeAb8f1JBicCAdTG9+LT/jdskTxIKKWjhXS26/LYD3obLrroM3/zON/HXRx/H/Ft/g4cffHinL4KklMKvbrgJD/zxQXz/f6/CBz76AWcF2qp79t/P9jrdc887F8OGNaKhoRENDfVoHNaIhsZGNDY2YNjw4Rgzdoyxa3VeUikQlLOvVfRuaL8FEaBI3zsFiJTAuHHjMG78eBxz7DFQALY0bcGDDzyI39/3e/z5T39GR0cHhBAYN34c9tpzL3z94q/jmGOOCSog3DT30rzaMtJuxEY7CX/P4A4GbaPtY0hfAqJS+4H4MEE/a2TTtiMlbcvXZ94aotqWSQ2TkVM9eOaNfwPBPVH2T2kAP+5SBAWpx2j2vgg78BFmaKaf55QdrwmCUOT8ZSkTVcD4vHUiWoHb5AEoSFIQEEhTBvWV9ajN1u6Q/o6IUJWpQlWmCrJSoq17G7Z1taJHmr/NIeH6Yf+3OEGbrMhri5OCNKLgUL7VVsbXL4KFopR5L63vT7ixoqkj6+6zY1HjA3Rj/6AM1jVY0AcYg32ADMMwDMMwTG9hYW2GYRiGYRiGYRiGYRiGYRiGYRiGYRiGYRiGYRiGYRhmpzBr1qyScbqaX4LsboPI1Ax8AXaGuLab8WfFtQMBGwTi2pTS35BmAhz0MTPJlyIT2a2YlZ0ALAIBgKAoiG6T+z/+sRMRgYiADNnJ50CiADcISuZP/q3IVsQmf8cmRe8sUe0+HDMRkjIcXCIzdYvnG5Y/qR6KCmyXoUuxO0xCvPzyy9HUlCwsGeeOO+4Y5NIwuxJz5szBnDlz8PTTT+O73/0utm/fjlWrVmHFihUlz920aROklE4gk2EYxjJq1Kiy4m3YsKHfwtrV1dVlxVve4222uASQJW7l9vp4QoSoPVhAsMnFpTy7jJTCup/9DNNuvLFIzoPDv//vxyCl3DWE32H9hbKJ8WPheYKiYYXuQbht5DwSjhW3zZqVxNlNb6I1Qfj62GOPxblzzgURQeakERkxIhVSxfSRovkopfDD7/8I37n0O4n5DhcCvxg+Evtl0rERU764dnhMGFEZu9wQgdChJK6cPx83L1yIW2+9Fe985zuLXvOuyOb2zfjzqw+huaMJVhAz/BZ2m7RINoiQMmPIiKg2WRFte47QIiiCdBwSTmRbkIAQqWDkptMQ7m7q7Y1vbCxZfmni2//D5zbpOTeaKk5srVDcYowWAnUk0Kryn90kHvjjA5gx4wAse25ZxCYrW1Tb7UfTTRbVNuERUW2ffMYIYA+26FFapFGbrUVtthY9shtt3duxvbsNUtk75u8ZlH+nKFA718JV2rOgr8m0YcoI5ZAR3SYCKRG5hwoAGQFuBS+4Q1agByysM5hMmzYN2Wy2LCG22267jYW1Bwkiwo9//GNMnz4dc+fORWtra2K8zs1L0bLyXjTsc9oOLmERnA+UjOuvkLh2rxOGaxGN6J0LV3ELwPpNBbS4ZeAnNUJfTgyTAKUIzdty+NrNr+C6BWvxyfeOxftnjcCEEVHB8qbWLjy6eAPm/2UV/v3yZpdXpPVzjWNwzbbvdWWL+0Ot39T0wTAfs7hF3M/qFzO0/lXTjpJTg3PXDADIdUD1dObVqF6sJ4hnhPq0rnUgqA3vL7ZX7Pu5aNUn+g1j99+2z/52hXn1s60uNijA7tVe7yyEELjiiivw7W9/G3PnzsW1117bb/HOJUuW4MADD8Shhx6KW2+9FdOmTRug0jK7NSV/cgl/00gOL3iuWxxK57Npw0bsMXFSWcWaPHWyTSSSowryfnn5y5g5Y/CF5Iv1v+mJE/KEtWVLSyyBwmnXzjkXtXPOjfQV+hQF1bYdr++7f0ISKlKuRFFtEy0yIiIASiFDmcIFGmA++MEP4vgv/hT/bjKLX0BB/7bq1D71FSjzuysBpARAOSgzQjYDG0QXP7a/uUKLa5PwvymruN0U79SSvG1a+NVXoK9xV1ShfTHrmrthF83wp6vY+xFJGgDw5a98uazf+fIw9oQ99+67fpsorH3zLTeZ+HZQHTvf7ZIvl300YqLa5fTxAy2qDQDbure5Jzbv2bVhRnQ7vJvuqBXhN/Gl0mK+KjgOitlBSprnxfgLshkc+8Fj8b4PHItlS5biyHceVdZ1Djbr31iPM0/9NADg+luux0dP+AjSGf0uL36mvIXQD5p1EObfcztGjhoZfQ4QWtjRJ1maerE+SP0+WD+DPsMKU9vkvBtHGV+FHTsAjcMb8ckzPolPnfEptG1vQ9ObTRg/YTzS6ZRP0z6bCe9L6Jtw+8FiPPF3L/KMKTjRb0A/m9Y/Y5827xUN7Xd9UYq8z8meQSDUZup26EIPvWEwRLUtUxr3xPaeDry4+YXo/Ycyiwoq9+zALvijAKSivjC7fr0ggvNgKb3wkx7BCSgQhFKQkM4HC0goZbyoBEgoVKSyaKwYjtps/37H6Q+CBOqy9ajL1qOtuw0tnVvRrXrccfvmaMHxqGffeKPhxuZ65UzY/0mRfieFcnGtv1AA5n21nZapcNfdeo+/XWAv/ncrZfkAQ99tOePKIvCYkmEYhmEY5q0F/8UmwzAMwzAMwzAMwzAMwzAMwzAMwzAMwzAMwzAMwzAMs1M44IADkE6nS8RS6Ny8bPAKESrFxcL1JEYzDy9xvhXFvuPhBbbJy+ERhdJ4dhpYGKaFWewEanJh+pvspO/IJ+XCrTBb5AMBQgpwH3seBekRQCk/sc7ma8tHfuqdPw6oXHdeLWWzGTdV1p9jrrAvoto+u0QGVVQbiGjhlCoLoCfs9fdTMO8S9Ptai1zTUKWjowPf+973yor77ne/u6wFAJjdj4MPPhj33nsvHn74Ybz44ot45JFHSp4jpcSjjz66A0rHMMxQo7S9q9mwYcOA5Dd79uyScdbmcgOSVwgV3CnznFhY3OSx200LFmD7Cy/0qYx9ZfOypVi14MGCVr+zaAO9mPgnX2YxIZxsaskjjWLVmhRfAehUCl9oehNrcj155+y51564ad5NEEJASRWxx+358QysEIXMSXz9ov8pKKo9IZXGbSNGYT8jwBNKZyZdi3BhXlQmrKO/dXShXSmsXLkS73nPezB37ly0t7cn5r2rkVM5PLVuIe7+z51o7mg2gtdG5prcyA0khBaFMePEFFlpFy2QrcelBEEpL7RNqSA9E9sc86LdAkLYNHQ+IJMXEUACjcMayroWFdwfS7HnsnejBkrYAr5QV9erVF588UXMnTs3KEPsoSY/RotsW1mjYEwqIf35ZYlqK1SkKlBbUYeqdNWgi2rHSYsMGioaMLZ2HBoqGiEoBWn+5ZS9GgWpFHLKhMkcpJKQUof7ulAmvjTXCUilIFXOC40FHxkIw7kUImHKCUX5fV97Yb1qkSx/fxyRzbjsX++etqE8po1z2mnliTS3tbVh/vz5g1yatzbnnHMO1qxZg3nz5hWMs+3VB3dgieL0R0yqUA+eFFY4jvbrUSwsOIesT9KGxX2J9rj+fnV9By6/4xUcftFTmHX+P/Chby3CRy9biNkXPI63n/cILrpxCf69cgvg2uOoD9UtbeH6xRQi/lf3MecStC+XtP81tFYI3n/r/LmBteevIayfwBI0guM92zcjiZGjR5mqsQsXKHe2WxQFXmTO4oTEynJ55t87pVzRbGYulkK8L42dW05bnaQ7Gsl/92mvdybpdBr/+7//i61bt+Jzn/tc2WPUYixatAj77LMPjjjiCKxZs2YASskwcaKNQzF7r6urC9/4+jew55Q9MWH8RMiERaWS+PgpH/dtmc1TWTsf+NfT/0J9bX2fr6AcCrWhEdIJItXhj5ZFTo8IWpIeg5IRH7Vjwnw/jBeh9HH1vhCmbw7SscdtWmmR2eEilt/84idAbsSTgyKpBWrJiIaSNB8/joOE1gNVOYQKuyrSOVl1XBEZINEDkgAAIABJREFUG/rFmcN48Rvh01Gx/bz0Yfo8E2Xt5hzswha+br1dpO0B+A/K/tkwkdAv5RcFSYoYy4V8iRCULry8sPxJvwcXLlN5V9MbUW0AaO1q8cLF5DwBsGLndixqy69vi/cH2DYDKvkS9HFfT3GfhN2XUuLXv/w13vfuY8u6zoEkm81i7NixmDZtGvbff3/MmDED06dPx/jx41FZqRerOefMc7DPHvviiEOOwPHvPx6/v+f3ZaW98qWVqK+vNwLk5p/UdSeN70BCQSrpvA6uhpX1y8T9DP4N0mlId7/gzrYEYaRQXVONPSbtgVRK2+4Rn4Oh0CIx0QBfhrx4zk5Gos9JmL4l/3HUrRYALQwepK+kdGlXZaqRFv233QaDwRTVtuw3cj9MqJvoBiV6qGMXKSIoEdx1pfRQTCpoUWkCkQKUcPdJQB+TChBk759fxJ6cf0r/R9IInAvC6OrRmFg3aaeKasepydRgXO14DK8YZro4iZyU2tdnPzBePrOvj2t/oDL+QP1Oel9gJFzpDlP7DWXEd6gA1/vahjHJBxj5LuUDjD03A+ED3FEfhmEYhmEYZufCwtoMwzAMwzAMwzAMwzAMwzAMwzAMwzAMwzAMwzAMwzDMTqGyshIzZswoGa9j02L0T/ylBAUm8FIgrm2jJcQKvgvJi8VmVAIoT1zbzmD2IiyR407IxQtsJ4lsR7dTQVqBgEwoqG3Szs+HtBANhYIw/rqJBJTsyquhbLYiqAlfL0mi2naibTyu2y/xGBSbaB2VPCv/WCmKTqALJ9T25lMkj16Xr8R195WhOjnwrLPOQmdnZ8l4Qgj89re/3QElYoYCRx55JIQoPf3i7rvv3gGlYRhmKFJOG7Jx48YByWuvvfYqGWdzLllkqripVaagjd1Qka+yUo2bRCohHkmJNVdeWVZZBoqFV3wHkDLRbBPWKqZ82cTQgo9+Ry17Z08jag7mm4f5glfRo/n19/Wtzfh3V76N3jisEff98T4MHzEcShr72wplmfGJE9IKHl8CoburG2d/5mz8/OqfJ9bX9HQGt48YiUmBYF+SqRu/FgmFDTmJxZ1deLC9HTe3bsN3t7TiS2824+qtLe68np4e/OhHP8Ip/30KNm0fmPdmsFi9dRXu/M9v8O/1/4IiBWHGd1782gpeC9h/XtzMCGeLlH6+AiHtVERU24ts6yEkBcLbPi0t0W3FvOFGggRgn/32Ket6nujsjI9s81oG9/wFEeNxezO6/1xtHap7Kcp24w03AsgXsEJMpMVuaxGXMGq+gFI4qtICZ9GwbCqLumwdKlIVRcelOwICoTZbi7G1Y9FY0QgBcuI5WlDHCljpjxfbsSLb0onluPjKC2znAgEsBS92JZUKwsOxKAvrDOb4+brrrkNVVVVZcf/+978PWjkYTUNDA84444yCgp7bXn1gB5coRtKjaESavf9zoNqwoNW3xpLbL2YV+G9y5fO+US/2GPhLifBmaw+eX92Gpa+2Yn1zJ5SyC0mYuJTKPy/yHd8ORK/doocmnFJBOYS7Nu+XRUJZyRtV7tv+ZwQYVQ5bnrspryZHjBiBbCbrA6T3Nyb1X0opZ99FjOqEdjTpXxJWQxTk+8Gwrbb55p0XSzMx/dCwSMx7aPogd0UqKytx/fXXY+vWrfjUpz5lRCb7jlIKf/vb3zB58mQcd9xxAzamZd66hE1BUdsuODRv3jyMHD4SP/zBD7F2zdqy82oc1ohp06YZsdNAiDVok35y1Y8xZcqUstMccExbL1ta8g6JWiPqWbSaogcpEk5BvOhZYVjYt1BCvxMdc+kxQTq14wVgD9qrEYfvNxKwgp9KAioH7WkwItXIQUGHwY5pVA6klAlTgPTHYMcy7mPrw45xlOvCYY7m3xCV8B33/ASxTQVv3tKN9k4tDg4Xk5xdo+x+0j9javXmg1h6RYnFj2+Hl2t/+43/Nlxq6DZYotoAsKVji7Fngrvifp+GH4OqMI1omSPi2yYBgjbRrIGmx8pWANpkZkzA7s4unPShk3HR+Rehpyd/IbyBorq6GkcccQTmzp2LW2+9FU899RQ2bdqEzs5OvPHGG1ixYgWee+45LFu2DC+++CJef/11tLe3o7m5GYsXL8aNN96Ij53wMdTX1KO7K39h7SRaWlrwqY+f4a7fCmmrQJxXi0brepTGJ+F8CU6w14/ZrX8ibJ/CuM7fYO+h9SXEWzfTwCsoI0DsfQ7uWQr8Ev7vFTQy9kzl9VOh+5/gxoT5ba5vTwjky22vRZmFAaCQFRWoSFVgV2QwRbXj/cs7xh+M+soGvWiCUqYVBJSUepEE0yYrIu/ndvfDDIik0k09AJhFF6QK2xFlxpAEKaV/dQloqGjA5PopqKsY3MU2+kNttg4T6iaiNlsL7+vLOWFspbw3UPd/+h21i+45v14osK30u2rF8O3TK+375t7NQPQ+fCeBoj5ApZJ9gCpsN4HIeYX2GYZhGIZhGAYAds0liRiGYRiGYRiGYRiGYRiGYRiGYRiGYRiGYRiGYRiGYZi3BLNmzcLixYuLxunYtMRshUogA4ydEU7xYD2hkcycx/jE8fxyFdsGIuUnATu5jEjoCWBm0i1BQkEAkEGZbPxgwiBIT/6Dn91HQT52UmaYs5fzi12DFdBz+1ZMJjxOLoVw8jfZYzJ/Ym22Igs7rdrlVkBUO5yQHS1d6UnUfRUv69PEu+AhSMw1LlTTZwGY/NTjaRWcOB4TpfETgGMT9QuEl0NksvEQ4I033sBvfvObsuJ+8pOfxJgxYwa5RMxQQQiB0aNHY/369UXj/eMf/9hBJWIYZqiRSqUKCixaNm3aNCB5lcoH0FJCITGzwVHK+rbHC52PILy0tUyBwEI0LF6OLY8/juZHH8Wwo48uUrqBYfWfHsLaxx9z++F15gtl+09MS8V9U0I4CsQtFC9uzSVZchLAhVuasKC9PS+PdDqNO+66A3tP29vbcwVutCKTnzne1taG0z5+Gh758yOJ8d+ezeLaYSNQLwRyQYnt3W2VEmtyOazpyeH1XA9ez/VgTU5vv5GTyPXCbp511Nvx3OZlqM3UYa9he2N45fCyzx1sNrStx6I3FmJt6xpdf0RGSFujJa0RiGhrgSwBI4ptxmNW5EpYkW1QIKRNEVFtLbidAsGIZwsRiHDr9EmYhZms0Kj53n/G/mVd17+6OvGeikq3X+i97/3ohxK2NALAmTW1+MW21rJT2759OxYvXowD/+tAXyAKxlLhtoqOCONCL05AW4XHtcAMAKRFGpXpyj6PRwcTLbBdh+pMDbZ2bkFrZyucjJQy/g3ol5ygQIrccajouB3QAkWkdJgWH1Iujnt1lRcvUkYgSrh2hIwwHGnxOrJtfPDtOgAvMGX9MkAgwuY0r1Sk7uP7bwUqKyvx2GOPYfbs2SXjlhrPMAMHEeFzn/scbrjhhkh4xYjy2ttBw4poJ4WHSqLJJ8O/gPE04mEJcdxiBhT4toyvM0yXBKCkbaSCFMlYhQIgqb+VPSsHgohYkkRSC6MBIEgA5Bd9MHJgvqwFrtf5Sm1DphcuJFd2v+Ch95vaRQqtRUjOFoj6R218BSV7sO2lP6Dp2evR3fJqXknGjB1t2mrSbmDh21VXveG1BAJxum0PfN7BsbDNjLelYb2HuK6UEGmjXZpl+AoT2+pCj5bLd2j5IHd1qqurceutt+Lqq6/GZz/7Wfz+978vaxxZCKUUHn74YYwbNw4f/ehHcfPNN6OxsXEAS8zszvTp9xnTHHz7W9/GFZdf0ad8L/jKBcm/2wRjheqqmj6lPSC4dluh59X8viE1blxJUdLE5GIenPhoKCmNXolqi/ROs8c//+E98bfnNhpbwvTdMuijXN+cM/2o7lAlpNZYdX09ACVNEil4u0H35b4fkzofJUDC94OFUC6NJK8YvPio0jFfWdeFA6ZW++NBtZJz1kTD9bFSNZVA3qInBaLF4hS616FIcdh/R/xP/XxM+iKqDQBNHU1RB52xrZy5535u98+4taXCdLXpbH6vJ63ZK4Ii5dk7ZrO1pRXv+q93YeOG3i1GMey/5mDE27+IrtbX0L11FbpaXkP31lfR3fIaerauQve2dQAUpk+fjo997GP44Ac/iNmzZyOTyfQqHwBobGxEY2MjDjzwQHziE58w16vwzDPPYMGCBbj33nvx7LPPFqznxx55DL/9zd046dSTYP+eARS+I94noF8L3cAosnVGzs539rIZx9iwiN3vwszfWYggfdfqBbYq/P2J27P5C82oID9E4sWimM3os6KkdNeu//ojFNuGG4NJI05sRY0VgBSlUZ0J2oBdiMEW1Y4nlaIUDplwKB5f9ZgTdbZjQuWeH4KQEqCUCwtFs90LTilIAGkz1lNK6meBCEQKyjyTghTSqSzG1Y5HVbq8xcx2NoIERlSORE26FhvbN6BH9gDWxwft0wPM+yDslq5vvy6TXVBKLxCplNQL9pnn1/oB9VpPfvyu/9YJkKY+CaKkD9ASfx8L9RPsA2QYhmEYhmFKwcLaDMMwDMMwDMMwDMMwDMMwDMMwDMMwDMMwDMMwDMMwzE5j1qxZ+NWvflU0TsemUHi7iMJGfwkn10WCjeCLmXNXWFzbnltoYnQ4sSs/jGD0UOykUiioiMCMmXRNZlv5yW52KqkT2VY2ajR9vxHOuI4LqFB0EnUgqO1jBee544DK9cQrBtlMNjKprU+i2iXmxJWaNFdInKFXog0FRBb84dgk2gEhllAwGT0p38hE8vgj6Xa9kFE0p75NPhxKwjYf//jHyxKJqaysxC9/+csdUCJmKHHQQQdhwYIFReO88MILO6g0DMMMNTKZDLq78xcgCWlqahqQvMoR6C6hW9drQstSBYHOtE2IH7eWk6QYk751mgqrLrkEDYcdBlFZicGip70d//zG/+RZSNYqdhYy+bCo5eykFqPhFI9jxXei1lhSvnFsOawOEAD0KIWvb21OFNUGgGt+cQ2OOPIISCmdPW5zFkJASSNmIYx9qBSEILy5+U2c+NGP4emnnk5M94jKSvywYRg2S4ml3V1Y09OD12QOa3t68Houh7W5HLb1Q7AvZNjIRrzn/e+GgEBrVwv+vf5p1GfrMblhKsbUjNlpohqvtazGko3PYm3rWgAwQtl+BAV48WwAEEbYS5AeV2lRbC2IDSO07YSzQRAiZYSyvZi2/aRIwP4jm5MZq5E7Tk7iU7hnmCBSIu9akritrQ0X1jVE3vmQyJjTjkljx3p7ZwjARfUNuKltGzp7Ibx+++23a2Ft83IkimrnySWpaKiKSyopI3KkxWoqUhVIi11/iq4ggWGVw1GTqcWm9o3oznXpd9yIsZEVfDK+APtcaMEp/0+LonkxbQRC3MIKEgEQziWhQCQgzeJgwgjcsbDOwHPooYeWFW+gFvFgymPPPffMD6Ty2tvBpYgVaNvuQNA++dxyLMmYYyo0DJ1/y4vhRZdSsRaS1K2DFdsOrDAVWFNOCA0EpVK+BFZc2wrxmaJouUojlOkuJ+ZAs0LYFJZHBKKbAqCU7lnJWoHCZoA3/3kVZOcWVE85CjWTj4bI1AbXFvj3iLBuwVlof/2JgjU5c+aBXpjSrdMYrf/QP+f8dLbPI7hrpUBcPSgJkryk4cI3SQLbeeLawvt5477CstrqEo/WUPJBDhUaGxtxzz33YOPGjfj0pz+Nhx56qB8LROpFnu677z6sW7cOixYtGsCSMm89oo1B0u84DzzwQJ9FtWvranHhRRe6dtKlrhTswjsKCtOnTe9T+v0maOp61qyF3Lw5L0pm38JlKyyq7ffy61Ql7xUT1Q76UGki7Mzx0WH7j8I+E2vw4tpW6EEgmW7ZjntS0IsZWztCgcwiHFqEVQb9vN6Pimt7lBnr6IpRgNR9NBkRUk1Y89YGCuoNwW+7scGOUhIvvNaJmXvWmNBYv2rVsxO7xV72lQnRi/W3xcZaeYLaFISHzr9+dud9FdUGgM0dm/19g3L+AgVTrwqIq5N7X0dyvs5n6S5fQfib7Bx2Midx9GFH91pUO1VRj5GHXABAoGLYdGSHTUMNFOyqMfXVAscfUoWPvbMaM6bW9yrtciEizJo1C7NmzcIll1yCl156CbfccgtuvvlmrFu3Li/+BXMuwJHHHIFhI4ab98KmY1t4pX0SgW/AXo9+74xXQUUfF20+Wx+C9VvohcLIrE6nTHqkvCA3AOfXMCZ4ns/B2c2x10vG7FapZORZd7fanB8u5Gb3rRh3KK4dLuRmw8O2uSazExd3KMJgimoXSkpBoTZbjxljZmLxG8+axQkBYfx0+r6TecCifbluzhVIZPRaCDIHkUrrheCE7uByIKSgdD9gXtiabD3G1Y53/q6hRGW6EnvUTsLG9o1o6Wxx7ZP1RxPIrTMlTJ9IkIFvzoYIEClYqey4H1CZvhLheN2+c6YuC/kALX7hv2Sxex0JQb/JPkCGYRiGYRimMEPPemcYhmEYhmEYhmEYhmEYhmEYhmEYhmEYhmEYhmEYhmF2G97xjneUjNPV/BJkd1sQMtiTo/LTtxO3lPmvtIYHldjOF2pxn2CfXFzSk9LcMRHsC0TEroywC5AycWIfpODEYCLnURDHTj4sX1QbRFAyXzAym81G6nFHimrHZdBKhRdKBWbiZfjRk139p2gKSvXpk5BQdMK3vxWRfCIUEKQpVC99oT+CKzuKp59+Gv/85z/LinvxxRdHnluGAYAPfOADZcU777zzBrkkDMMMRcrpV958880Byau6urpknEyC/VSetk15driLpSJfReNTbDtm5kTSJQAdq1dj9eWXl1WevrLo25di25rXnCi2FiW2HytI4Y/Fy55g2bryews8bmEnp0F550ex+9uVwrnNTbi/gKj2V+Z+BWd++kwnnh1JILxRwo+BiATWvrYWx7z3fQVFtQHgua5uHLrhDXxw0wZ8rulNXN6yFbds24ZHOzqwvLt7wES1RUrg81//PDKZDLSMpf63tWsrFm98Bo+/9he82LQcbd3bBiS/UrR2teKZ9f/Cb164DQtW3o91ra9DKNJC1iIQwRZaCFsLaAMpI4ydIoKAF8kmocd5KYhAOJsghHCi2lo0W+dh0yEK46f8M2sEt+34zqYHEpHx2dhxY0peayhsnTTMUOFG7PEC8p/beGihFiYN4G9jxmL/TKZkGS1t29pcogVFtWPicOF3RFTbCJhKI6qdERlUZ6qHhKh2SDaVxfjaCaivaEBOSeRUDtJ8ckpCKgkpJZTdVgoS5ltJSJWDUgpSmn0jYKQUkFMSWqhWi+pZAXIrKqegxaeUkq4+dd3G6t3gdKis5F1coMomCiSf38ex7VBly5YtZcVrL9A3MIPD2rVr88IqRuy/E0pSJk4Ay+721v9aKH7QC7jFJuKWj0VE92M+04h4tTXErC8Uvm9zwtew/a4/DtILTujwVOAH9X0lGcFsn1Z83/pVQ1Ft71tt/tfP0fLi77Bt1aPY+PjFeO03x6L5mWsB1WMuz5e/q2llUVHtkSNH4sofXRnzf0Y72siieyAnIOfbW2/pB17FhP1oFirhXySKsuca8Trl4yT5Cstqq2M2RN7hIeCDHIqMHj0aDz74IFavXo33vve9/RYwf+qpp1hYm+k10VauyLtuDv33p/67z3l945JvQAiBcEDgWjD3WxUwecrkPufRZ2KvX8fDDyVGq5g9OzG8uKh2cpx4L+BGTM4Gj54bEdWGF9V2i0TtRD511BSY0Ru0OHIOVuBTQUIhZ8Yo0sdTEmTHLUoCKgenOOrGOYDvMU3vZ8RcXZhOMljEolA9h+H5dpJd7GPpqg5zJBwze1uKQFpMWIW/8yLfqVTqE6YX8T7lU+gYEUUWbgv7kbxFkvrXxfRLVHtLZzO6cp3xk4Jtv69iY9VI0kEZXLC9fRRLzy6KooAv/L8vYPUrq4uWMYkxR//MZWDlgqEUJoxI4dLTRuIfP5iCS08fO2ii2klMmzYNV1xxBVavXo3bb78dM2fOjBzv7urGicedFPEnSJWDlNbfYH9nl87fYj9KWn+Egv0/7zf04B2z9mg0LN/nELVV4cKtz0GRcmK+pnkL3tr48xC2g8HzEvicwvYzfJ7sIoZWVNula8SgpVKoSlft9PY0icEU1Y6PNygIt3tTGqZidM1oq8GOnIrWnSLdFisJU/k53UeRMD49CUUEJc0CTsrKnJtn0mQ1rm4cJtRN3CXvQbkQEcZUj8Ho6lHuHXO+P5VDTuWgYMLsO2jl3eN+QOsftO+sOR76/pSyfaMXNS/mAwzvt/3zlyQfYPh3RJa3ug+QYRiGYRiGKczQteAZhmEYhmEYhmEYhmEYhmEYhmEYhmEYhmEYhmEYhmGYIc8BBxyAdLqUGJVC5+ZlsbB+zrwtSX76obi2UpF5s7HzkoRhCknlucTh5fLiojGxcwoKbBvxl0gqSf+ClAPRGC+iDbNdpqi2OT9JVBsAspmsq78dLaqdFFb25DonYK1zAshP7FM+LOmYF5YxKTjVxTI+BdNMEpuxk0WjkwrzBLaT1BMK1MfuKq592mmnlRVvxIgRuOSSSwa5NMxQpNxn6JprrsFXv/rVQS4NwzBDjXKEtZubmwckr+eee65knHGp8qeUlbK6Sx6nfN2cwhZzvjBNaIWG3wLA+l//Gk1//lOJEvSN1Q8+gP/c8mtnPQdL2CRY9VF5yJjcYuQ8QeF50WtK0hdKiuOPRWOv6unB29evwz86OxKv6cSTTsTlV3wnz25zokRGlISEVYXRXy+veBmHv+vdWL58eWK6ljdlbtBlLIaPGo5r77oWHzn1IxCpFIQQIKHFo1NGnLqzpxMrt7yMx1Y/isdfewz/2fw8NrdvhlQDI+wtlcTGtg14Zv2/cO+KuzH/+Xl4+o1FaO1qARkBbJEyotVKPwUCWuxKwAtgkxH21KLbJp7QcVNkhbNTXpjbXJ+Nl7KioEQ+DgmkREpLjZuxoRXl1gLbZsxIwjyTZOIITJ46peS15wC80N2VNKIF7H5woNC7Hj9aqI0IhzFjRAoPjBqD20eMKllOAMjlcvrcMkW1I2OjmKh2KBZTma5EZbqy6Fh0V4ZAGF45AmNqxgIApAyEdYzQnBOzghHZ9vI5EWEdFZwHpZxAlpP6ignssLDO4HHRRReVFe/tb3/7IJeECVm2LO7LBFKVw3dCSZIo0IbFxLWLn1vMcimRD6wdQ5E9d07E12mOGVEza5GR84laqysFa3WRXXDQLi4YCmknhZMX4CYKfa0puOVTyFt4oJTOw4lqC5dey/N3YMuyeZFrzXW1oOmZa/HKrw9G68v3A4HgYsvy+QXraNKkSbjp1psweuRoba/pxhBOPBu+bbR+VwUtBmiFzWzFWpE466wkRVHnpXV4209w6/Rp0bY6xKedIDgYg8W1d2322GMPPPbYY3jxxRcxu4Bob7lceOGFfK+YkvTJXiPg6p9dja1bt/YpzwMOOABfuvBLsefT/54Sip/u+7Z9+5RHn4m3fVJi2+2/yY8nBCqPfX9ecDmi2qVwIyalQORFYW36Lg/T7of1tissPHTiYXugIg14ZVX7nQNUDk5gW+XMxUkoMuLZKhTQNirZZl9Zge7oL386HSIf3/azROY35HjtqwLf+R3fMy+3F+w38wSwg/69L594Mcsd74aC2va6I8dAyZeoys8jnl8hyhH8faPtjbywsEzlEhFP1gH56YS2F4D5t8zHvb+9t/xMDHXTP46aiYebJBWgJMY0pHDFGaPx6JWTcMaRDajK7jz/RDqdxumnn44lS5bgnnvuwX777eeOrVi+Aj+44gfex6BUsJ0zfgezOJf3GHjxXmmlta0wfiCfrex5JpzCNkoV9DlEvu3ts3lbG9iIa8f/EMRKMFviNm/oU0LstbL+FKWUvi6lFy0LBYql+eOCFAlUpCr6d2MGgcEW1U5KKhTVtvv/NfYgpIiQgwJIQkkvmq7MMwGyi8TB1a0iCaV0x6ZIIacCYXNFIFIQIoXJDVMxbJcZt/efhopGTKibCCiCzPVo353x3+UC0fucEb73fkBdnzkTpqRy76x9b734PVx8dy9Q2gcYfttDcR8gEDx7MZsk5K3kA2QYhmEYhmEKs/M9UwzDMAzDMAzDMAzDMAzDMAzDMAzDMAzDMAzDMAzDMMxblsrKSsyYMQOLFy8uGq9j02JUjYuLOfRlWnhvoHwhESdMEhMkcdhACrbDCOF+rPwEQJH9ipxGJi3lzhdehEXZfZOWVTMrMFnZhyXL81mhGnsd/qiwleDFb5wQNKByBYS1s9ldQlS7XLwgjc8pcbJoRJgNieUdCPEQP1GcwqmFkUnq+tab6aXk773NPyKWaE6PzrlXkfoMJ+f3BmUnG+9izJ8/HytXriwr7nXXXTfIpWGGKiNHjkRNTQ3a2tpKxv3hD3+Ijo4O/OxnP9sBJWMYZihQWVlZMk5fRaHirFu3rmScGUboO8+UNRQK781RZ9MaillFSVZ93JoOv10JlMJL552Pmfffj6q99y6SQ+/Y8tIK/PVLXwQZIamk8oYykOFyNClEzUIr/UhBHCu/CIRC3flL7CRBQXwE8e7e3oYrWwo/Q5/670/i2uuu1eMZU5PObrSmYmBH2nEPEaGzqxMb1m8omPZAM3LMSEyatAcmTt4DEydPwIQpEzB+0gSMGjcSD/zuQfzzkX/g8gsvx+urXwcA3PXEHRg9YTQUFFIqpSvVDJG2dbVga+cWrGhaDoJAXWU9GioaUZ+tR022FjXpalSkK5FNZfNs365cJ9p7OtDWvQ0tnS1o7mjCm+1vYnP7JnTLbqcfKSjlzqHgYdYinTbMPClmmEMktICVuQ9eINsLXdtjwghxC/Ki3KlASNuGp0hEBbrNcZePTQ92vGUFRPWxDx3/ISx6YlHJ+/O9lhbcPmJkXrgbYppnqq+jgvh58bbj8IryxIW6u7vLFtWOZpgvqm1uKKrTVUgF93soU5OpwcT6PbBu2zp054xYurLPqHlit5kfAAAgAElEQVQuFfRzqyQEQY8azfOSU1K3bSS0SI4TTTPH7AJebkwKN8rU41kJgoAi0x6Z1cvs2DQco2rfiwm3Y06FyLZ9cJLGtkNVBL03/OEPfygr3oknnjjIJWFCurvz/WSyc2DsvYGhmE3nbYVk31bcv1nI92n3fZquAwV8x+maayejFZxnBbUlFOk2yfsshT7VnKLtz5zzmSklommRTsf5MuOiiKEP2PlaQwvOWnYCSaLa3c2v4M1FP0moL5NLrgsbHpuLluW/xZgjf4R07QRsf+NfiXF/8tOf4Mz/dyaymSxImPugm1tI+DbRtttwbaW+nogtLhVICHOklK/St9Z2VwUGjnky8ttbZVzK8fY8wVdYVlud6HcPDu+iPsjdhWnTpuHJJ5/Ec889hzPOOKPkbzdJPPHEE7jrrrtwyimnDEIJmd2b6Muf1G5d/p3L+5TyXnvthcf/+XjUfjQdCVlBSJurUjhk9iF9yqdPJDRp7QsWoOell/PCK486EqnR0QWHyhXVLtYPhL1iUVFtIDJusv1pSuz8sVJ9dQbHHDQG9z+1Fm7JMwK8o0C5C1ToAak0QBK2ByXT7+nxidTnOZFcCb1IR8x+MONFvRkV/9T2SCjGS4CzRQp6uwAAazd3Y0NzD8YOy+T1k7bv7M/vpIm/y5YBhfabioXFj+uE8/PpQxdeqN8v63dYc+q6bWuTj8d+M42EF8Q4noodMum+uPxFfO1LXytdzgASGYx+7/dRv/dH9b1UChUZgbPfPxznfGAYKjO7nh104okn4vjjj8d1112HSy65BM3NzbjmR9fgwyd+CPvut49+t6x9aOxXIiuia/yUION/MNUnlVnoW7c42gcQrXcStuUm974SACjyPgeZ7HNwQr7OpjbxVPAGKZh08u1WKWXga4VvLyL9jGktraPJGOq6NTCLkwViwzWZugG8KwPDzhHVjiZs41VlqjF9+L54YdMLkKT080ICZPslIkhIpCgFM4QCKAchU0BKy0CnTIpSAcL4/9Mii72G7YWKVOnfcYYa1elqTG6YjNe2rkaP0gsRCiiQXoIRUHox0Jx5voXS/mJp3lmprJ+QIG3vQwJk6leQDtXb7jXyY/te+AB1cfJ9gACiXSby38e3ig+QYRiGYRiGKQwLazMMwzAMwzAMwzAMwzAMwzAMwzAMwzAMwzAMwzAMwzA7lVmzZpUhrL2kyNFiQjD9hPwkTB8UiMrkiXwkTYIuJjATF5dRZk4lmYmbMognzZnk9t05ZlKtLq9Vk0mol0RlQJuePea/ye2Ti5skqg0AShYQ1q7wInU7S1S7HKFtV6Yge2UnuepMoxNHVXBeKQqpGJRBUvqkZ/g6kQcYwSAyhVZhPOXTyBPYDvNJmGzYlwmIu6KwzVe+8pWy4k2fPh0nn3zyIJeGGcrMnDkTTz75ZFlxr776anR2duL6668f5FIxDDMUqK6uLhlnIIS1m5qa0NHRUTLeuyuSBSIK6ciUa20nnh/TKUxKJ2od+z1vVXuZRcBbpwQg19KC5z95Og74/R9QMXZsGaUsTtsb6/DIaacg19oa0XrMt5SBwDIGwcvp6G1yItvuOPnzImlRVIonySoP60iXx8oaAr/d3oZLt24peE0Xzr0Ql1/phcdsfcKVw+wnDRUUYf8Z++O4447DQw89VDCP3lBdU41JUyZh8uTJmDxlEiZNnYQ9puyBiZMnYsLE8aioroRUCkpJSJVDj8xBQmLh3xfiF9//RV56XzjpPPxu0W8BKOQgIZRZhEjpMQuRQE5qsZrmjmY0tb8JqSQUlM4H0oj6aDGRnMohp3oAGNkepSKiYQQy4izKr0kU1pkZo9mnw4rz+Psu3HhPiJjoNaWMWDFBWNFrI5rtxLNjotopK6BtBD6duLYTztZCoE6E26QrbNnMRXzmrE/jsm9chlwuV/T+PdPVCQnASqZF3vtYIxB/lvOPFB/6xdsLG7eSCB0lxmFuQYNwHKeiI8NANi9y3A8D9R6RQFW6CiLphg9hsiKLPer2wNqWNejMdQBQ7kklI1RFVtAa5vmyo0QywjpKQZCANONA3Z4ZMR3zvwIgTMWSYGGdgWbjxo3YtGlTyXh1dXU47rjjdkCJGMuMGTPwxBNPRMJkd+mFmnYsBXyHyvsZi4trA8m+zxJxCYCy73p4um0hBLSKNCL+ToIVTbO5SSPYJVzyOk4OujUyFmRE0NJi/VfGZnDFjFt+oaWn+2XvH/Wi2iCBTONUiIpGyM7CdhkAtL/xFNb+/hOY+JE7UTvlfWh684W8OJlMBpl0JlK15LQ980W1dT0oc7/g6w4Agnto29CivtLQHxpUixXYVpFjQXvr3NGx9pzFtYcsM2bMwLPPPovzzz8fV199da/PnzNnDgtrM2URvsml2qdH//IompqaepV+NpvFRV+9CJd865LY2MCPB5IW0k2ndp4cj2pvx9bLr0w8VnfuudG4sTor5H+JCmMj/zev4PyyFiMyvz0pKKRFepexuU941x64/6nX9CU6QVs7ftf9t1I5EKWgkANJAQi7bIUEJGl3go0OwAr5KlKR3sv+b300eb/L2n43sphH3MMTflu7A1BK4on/bMNJhw2PRnFnFB/n9Od+FDo3Mg6z+0WOx5MZ6GekV7/PAni9NSasHf+pvsi5kWCKOz/ImZSkEOqxo6OzEyccc2JJX0tItmEyJnz4DqRrRsF6KQ6eVoXvnTkGk0dnyk5nZyCEwJw5c3DyySfjvPPOw1133YVTP3Ia/rXiKQihPaVk3y/vEdN7SkEI7WvQfizjlbGLdxm7UpBfKMe5FwC3IJiOY23YYIHBBJ9DlHDxGmtjU15bGdq4gF6QzXluKWg/lelf7ODF+ixMOAggaT1POiybyu4SixSE7DxR7QLxFLD38Gl4tfkVdOY6oABIBSOwntNi2RB60Teht5VKQQllfLkKEgIpBYAkJASqKIu9h01DNpUtcTFDl2yqApMbp2LVllfRLbsA4wfX/mRp/gpJ++8kSbNQo/EDkoAwzy0pghApc44Otz5B7R/U76L97q0P0D1usQX2In/r8hb2ATIMwzAMwzDFYWFthmEYhmEYhmEYhmEYhmEYhmEYhmEYhmEYhmEYhmEYZqcya9Ys/OpXvyoap2NTceHt0gIu/aCAuDZgJhPmTbhPEpaJly/cTxaX0fkII65tZuLqKaEmtoimYVVO7IReFaSHIAt3TeY7Ihajv/0pwfEiotoAQeV6kERFtsKcbiYW90dU205iLXg4/xnolag2bPVHJ0UrOys3jB+n2CM4UI+mnXsY5O9Ftn0ZI88nYnWPWB3GJh/qbPo3AXFXE7Zpb28vK94dd9wxyCVhhjq33HIL9tlnn/IEGwDccMMN6OjowC233DLIJWN2N5577jnMnz8fS5cuxcsvv4z169dj2LBhOPvss3HRRRchm919J/jvrtTU1JSMs23btn7nc/rpp5cV732BsPZAWNGhxZuXZmDeJmnrqNg5SRZzMYuaAHSuWYNlJ52EA+66CxUTJvT5OratWYNHTjkZbWvXOlmXuKB3aClR8BHBt4jE8eLb8XMIUSsrKU48HLFzV/X04LsthUXZr/r+93D+hed7EUYj8iNIGJvNiOdatZogI2tDEghfmfuVsoW1hRCYOHEiJk+djMlTJmPKlCmYstcUTJ48GZOmTsKIkSNgpGUgldIi10pCEZDL5aBUDiAgJwFAQAiFNavW4oLPXJiY36Y3NmHdqnUYN3kcRPBgKaEFagAtpKIkIIxgiiCCkhJECtKK2JCENOMCYYWzoSAB2MWM7FDLiX+oBFs5Ir4T3H/yd9yKZgPQgjnKC2mnrPg1CEIIJ7SdsoLaQiAFAaJUotC2ABkBbYIgnwZMqqGYtz5HH6usqsLhRxyOv/7lr0Xvbw7AP7s68J5spXsvyT43djwSVkeRtOLHkoau8WPKlKEUCxcudOJHZMb0YZrJotrKCbhIMw4nEqjOVPd6TDRUSFEKe9RPwtqW19DW3QYyzw6REcpW5L/d6NAKbAsjlqMFa4WR1JZOcAdQyGlhHbCwzmBx5513lhXvggsugBC7lzj8rs6hhx6KG264IRJW2r+5E4jpAgLwvtCS4tqFKGRhBladMRCduLbzfYaLDAbfZDpzs62FMo0dAwlFUXFtQGrxS2UF7pLKpIITQkMotMQCQW1bDgB6iQkjqm0tM5FFw36noPnZ0gts9bStx+sLzkTlqAMSj7+04iVnnylS7pYAgV9QQbeLVijbimpb17Apme/rjCUbd0mH1WE3w+fC9e/WD+7LZbFtLItr714sX74cH/7wh7Fy5cqdXRSGgZQSS5YswYnHn1j2OYcccgi+cP4XcPInTtZjQCChTfGDmHARAt3c7YD2pUAWW6/6AXrWrM0Lr3zfMaiYfWjJ5PJ7vLCRz89XFdwuPm6yor9psetIFx154DhUZwW2d4b9PDkxbT2iTAEqZ/oqLSAKkt4DpOxvrYC3F6yXKKw+ApSEIm/R6OBIx+18An4pp/BBtGOj+LmEvy3djpMPG5H82x6Q7JPoJ/Y3x0QK/EbryhCzMVa8uALLli2Lxgno7OzMC1u8eDHuvvvu/DIBGD58OI466iidVS9FtTe0rUd7T0d0wSwFQJBbJMoughbm6USfKThJJdeRtcdCZ8nHP/DxXi2mWL/f6Rhz2GVQpNPLpIELjx+J//e+YRhKJs/o0aNx55134sQTT8TnP/95fPGz5+Pqm3+mxXcVuXfNbhHpRbmUEi5Mwi4UZ4R7zT/twzPPviJ7G52/ASATX0GYNAr5HBzOftYbEZ8DeZ+D3XdtonuVVeQ11iFhmwDdfqrw2fWL+NkoVemqAboDA8NgimoXSireyib1XwIC+4+egX+98RQIQAoEJXPIUQpE0jxTKSgFSFIgpcXY3QKKMocctF+0Mp3BtJH77Nai2paMyGBKw1Ss3LoSOdmjl8JT+v0TioKxrvFH2zfFtWnaHygVACVAJCGtv1vpRS3j4toUOo37sMBe+D4WGse+lXyADMMwDMMwTHF2He8UwzAMwzAMwzAMwzAMwzAMwzAMwzAMwzAMwzAMwzAM85Zk1qxZJeN0Na+A7G6DyBQTJSyistFfEsS1dTB5ce28IoQ7SSog8YnTYTy4Y1ocJZxYraeT6pCkSWFWcCahLig8HosfmWIWCsgApUS1AYKSXQllAdLp9MCIaqO4kEFcQNtOcS+iEeNCbLJWMAGmLPEJo26fIqcXSjixXL0hUUwmnn5cZNtOw1X22QGSBLZdXRaY/L07iWun06X/bD6dTuOggw7aAaVhhjLTpk3D8ccfj/vuu6/sc+bNm4d58+Zh3333RUNDA4YPH46jjz4a55xzDmprawextMxQ5bLLLsNll12W1wdt3boVF198MS699FK84x3vwP/8z//g+OOP30mlZHpLOe97W1tbv/K47bbb8PDDD5eMV0mE+iLCmoH2SxErpvDR0JoNtUVKnxkTJnLiTfnmSri8jI5N6Hz1FTz7oQ/hbTfegIaDDylY8kJsXLQQfz3rs+jYtCliCatYqcJtux+KalOwLcJj5GQZXRwbHoaJWNqh+HaSZfWNrc3oSBA5aWhswM9/cQ1OOvkko+XkVK+idRrY5goqvHC/gItUOPzdh+PgQw7G0089DQAYNqwRU6fuicl7TsaUqVMwdcpULaC95xRMnDgemWzGCFhqUQ0JaUQ2FGSgNENQEETIKQKUDLYVSBCEVGh6cyvO+cQ5aN3amlADmmuv/AWu/OUVWtzIXoLU9qiUfhxjZTokJFRKaHHtlIAulRbesWVURryTyIjjkNIfV0GAUP451XHtu+Wkl4yYixEhAYEiwtb6rpMAUkKAlBfUtvLFgrSYJxnh7BQEhEiZY1FR7ZTbJoRC20Sk3xtl8jMi3mTGdsKU9ns/+i7e9fbDCtaz5d9dXXh3ttI/q/aVpfDZLUTykWIjh+gIGaghwpYS4j7NW5oD4dHeiWpbsbPdXVTbIkhgj/rJWN2yCm3dbUY8hwBlnlEljDhVTFgHMPddH88pHUeLa1sxbmJhnUHm+eefLyveZZddNsglYeIk2X+yq3BfttMo4POMi2sXSQCl/Z4F9glw4tpOOFu3I84GIyO2bftRmwoJkJKIiGtDBNnoFkiRNKJftu03lqSzj5RO31mYoaUW9O2mz6TQ8qNQdFt/GmeeWZawNgB0b12F7q2rEo/V1tVG+9YE/6MVgFR2x/Zj5G2tyEJ8sQSUjPlS4/fZ2FU+PVMnwTOR1FazuPbQp6enB2eddRbmzZvXS1H9KOUsMMW8dSnnd5O27W2Y+5W5uOeee7B58+ZePY9NLU2oqq4K2pBwTByO4whu4QaLaXNkTgI7YV2Sjscex7Zf5i9GTDU1GHb5dyJhYT1SJCxuP7sdd0jFxrOFKDVuUsAuJaydzaTw3gPH4oGn1kLfXztuFa7suttIOdtDIReIa2uxUAVta+j+Xpm45GwCTXTMaX+j8/1mWPdBh6wU8mPk34l/PL8N7Z0SVRV6cbS4kHbU84Dwtpf1voTjqYg4doFT4/1t4vgqCLr/j/fjq1/9aslyhNx000246aabEo8deuihWLhwYa9FtQHg1S2vmGB7DxGxnzTJg0v/DkjoxVVsaHD3lASplD+d9D14aflLpctqqN/vDIw57BKX7vhhKVx9znjMnFpZ4sxdl1NPPRWHHnooTjrpJDyy4BEcfdzRUNauJoCU9kpZn6AWwLdeM/23EDJYnE5B26JklvsiMttK/9YvlfY1knnfrT8CKl9c2/kqYWxq6zMNFvQKX1KC9unZdzE85vcp+h7G2oioPyp4gpRCRboyKvy+kxlMUe2kv+nwpxTvv2y5JtRPxPLNy7GtuxUSOcAsAgci5JQECEgRQEjpd11KSKFvmjDPSFqkMH3Evm8JUW1LJpXB1IapeGXLy+iRPdrnrBQkCEIo7wcwY1/tU1aQyvj7zNtn3x/tVVbu2ZUq6gP0CzaV5wO0+CFn1AdYaOzXKx8gDx0ZhmEYhmF2W3Yd7xTDMAzDMAzDMAzDMAzDMAzDMAzDMAzDMAzDMAzDMAzzlmTmzJlIp9Po6ekpEkuhc/MyVI2bXSK1Iiob/aWUuDaSso6LyxQTlQmmDbqJ2cpM+g4lohWs2AsFs+CjWfs4CReSV7b4VGgXJxTUtnUQie33Va47L6dsNgshhL6M/opqF4lQaAJmNE48IHovwwmioehM5FhsrnwYv1DpomIG5UEFMlJ5x2PlCAW0KVlgOyJybuMmpdWbCYgF2FWEbcoR1u7p6cHy5cux77777oASMUOZ3/3ud5g9ezaefvrpXp23fPlyt71gwQLMnTsXRx99NG6//XaMHj16oIvJDEE6Ojpw5JFHYuHChUXj5XI5LFq0CCeccAJqamrwzDPPYPr06TuolExfqaurKxmnv8Lac+fOLSve2FQqL6wcC7pUnNDazYsfCALGLWHEzovr94QWq4KWQpRBuN1XALo3bMCSj52ECXM+jylfvgCpqqoSVwX0bN+O5378I/zn+l8g19PjrNtSVrT9tnInXhCbItuUED88BrdfOi8fV5/7984OPNuVvLjN0888jQkTJhibL8zNjl8AIawIjTBjDvI2q1auCYYBhFvm3YKW1hZMmTIFjQ0NWiDboIJ/XvNCQRrRJ4IWllZkha1tHD3GEkSQSkAip8cP5qa2dbTj86efi1UrVyVep+VvD/8dSxctw8xDD4ATORJATuYghK41JXXtC5UDQUAqXQ6lACgt6GNHUALQAp+Avk7ydnXkAQxvnHL/6To3drAWIBFmbGXrU7h7mSJ7TEAIK1wsAoHslBPB1mLaWlQ7JYSPJwRSSJn45MS2Q0FuIn2cFKCzFMGToc/b921vK1rPlkc7OjAtncFwITAllcKEVDpSF/HnNv9I4eFf/N1LGhltkTHhuwTa29v1bVLKiDbZdKLiV17cyO5K9168FUS1LUSESfWT8eqWV7C9ZzvsEyoVQUACQpj3QLdkAgRBSgtcKSunI/XroawYvK5HEYhZsbDOwHPbbbeVjLMrjMvfiqxYsSIvjHYh0ckIZYhrR/yf+QmgtN/T7gNhf+nl04KFBZ1VYuMLgKz4tQQpYxUSouLaJKGUFdf26WqRTLOvTKtv2hLlev54Kck2OPC2VLAEihHTJrLhul/NdSaLp0/fdzpWLM9/JpLIZDL45H9/0hdBxcwM+KIpW2Bjnzh7zB0I6je4x0n3Mr4wHxAuYEDeX2rsObsdCgRaH++giGsXYVfxQe4O3HPPPfjMZz6DlpaWfqdVzjiYYaL4duuG62/AeeedV+J3w2T23HNPVFdXwy0eZdq/yIIC8S4qED1Vpu/r7u5GRaaiH9fTe3Jr16Lp/C8nHmu87NtITZzo9pNEteN7eb9LxfqB+PFIldh+0nZCBKdBrsOtqHa+n2lnc8xB4/HAU6th+/jgEnS/ZMf38H2eohx8pyoAlYOitBmbhHaO9mqQW04t366JhBF8xUX6ypjtREEFmyPtXQp/WdqCDx3cGOnnomMk64uhyA0s2S/GHXAhJU4tJahdqt/uD30R1QaA39z+Gyx/bjmaNmxBy6YtaG3ahu7Obux78L444eyPYtLee4RrtTlflt3WC8CJMAKsXaiUcr+FW1PRiqCnEvywSdTufTxGH3aJs6oO3rsSP//8BAyr3fXer94yder/Z+/M462q6v7/+a597ghc7gUuEJMIRijlhKiYieVAomI9aj6R5IBZaVrg4y9zyJ5URK2kzEoEB7SwNM0B0hAtMwNnzccEIjRRhssgw+WOZ63fH2vYaw/n3HPuwPj98Dqcs9de057W+q7vvuu99sULL7yACy+8EIcdNQY9qrrrs6us38yzv+2Z9xbrIgfwDReIU0qa5XgAQtbAs02B5lnS+N8Q9OvDtaGks1EFor4HZXya9rd7rx57zpztbLM06ciUE28/XTpSgAx9U3YxhPLMrgNQ33lQ7Rzx3DkO/dZKKbSuyOLtun/igEP31+dVSAip9CKKCma5JqXB26QR0NJcUyKBj/ceifJM2+8P9jSVBWUYUjUUKz5aDml85wQBJRWkWawR1odsxumC4J5JGL8pKd0TggSkeeb0iL39PkArC7vvEh9g3KfPYrFYLBaLxdpjtIu+gWOxWCwWi8VisVgsFovFYrFYLBaLxWKxWCwWi8VisVgsFovFYu0tKi8vx6hRo/DGG2/kjddY93oBYG0gOSO+E1UIXDtRhVxwmbTIKYAZs9vON7PTLPUMX5vWombI4VJSKgK/4pSIlzgoJFGAfpzYtkwCDkpLS3VVdyBUOy0sLUYcIBCmi05IR/Q0p5ZBOeqRXt/8gUS583KTemMTC2ORIsfk8lPR+9QHbO/pcO2SkpKC4p100klYuXJlF9eGtbtLCIHFixdj3LhxeP7559udj1IKTz/9NIYPH46tW9PBW6y9R1JK7L///nj33XeLSldfX49TTz0VS5cu7ZqKsTpNPXv2bDNOQ0NDu/N/8MEHsWbNmoLifrKAftHjwCQsybgFlC99JFbIvYC3mVC4n5xlq6BRRVkvXnwJGQ1XUVCtrXj/Zz/D6gcewMDzzkP//zodFUOGJMqpf+89vPfQg1h+z11orKsDoHHMca5QmhVDOT9kkc6wgG0BDZAIcYthfEEWF2O2EeIa3THlqAcBuLd+W0rtgGUrl2HQoEEa+gO7FA+l2pgWhmHHHQ5jqUIb3dqQw4cPd3lIJd3QCObYHGhbwY2bLIuRpM1fueGUCksDwSAxiZA1dmu2JYvvXDAVr738eupxxnXZ2ZfhFw/fjv0+9XEIAwMJSEASAZIAIaGUhDRAcUhpag4oA9xUFqZGUg+3lDLwTuW2LXtTkbGppblrghCw5D8/DsZEhIA8SBAMKAga5hIYMKcQAgFpaDYZmIlwcGx9ZwUkQng2fKi2MPBtA90OMd3m3rKQc9KcZFN2WCugslslttdvz3uul7a0YOqmjW5bAOgtAny+ogLfq+qBcpNnVPGxaHJP/A5NC5+b476Pa9vWbbCYojCfWAn22rpCzBYRKjIVRY99dncJEhjac18s37QMTdkmffcIAQWClBqAr6nsClAifHYdTIeQBQzAXUFQACgJaeDaWSURCAbrdLYqKyvbXJzjwAMP3EG1YflKBWsHOxbOWZQswTktfEfBtUlARYCSKXBtpdsiB9Qm5IBrS0AFsMRpslYeKa9dMYsWxt2ykT7Lt86EbgcBXQe3z1h5JLBt5cLUs/O3V57HM089gy+fMQmyjQUi7phzB4bsM0SfGdtYxn2H1s8HBZJRuLXmgepItm2U5rwWwqK0IMiQ/ueVaW1KZaw5Y/f5vlFrR3Y6XLuQejNcu91at24dJk6ciCVLlnRantXV1Z2WF2vvkG1HLr74Yvzql79qdz6PLXgsmXdiKKAi31au9SMg2MHAaNXQgPUXfB1y48bEvsozz0C3s74Uxo15Z8LwAsqJLSQbf/2lTJzIwlsqtN+VGQNbFHlAux626NiDBkAjdwHPCaHNCAPz1d2lfVEozPhQmr5K+5g0fNeO9bPQwG0dpqwd4SShEETDzCJdzjliz7Tye9p8dhPw2AubccphNcYcSPHr2EW9ih3MxF8tFtCHpr2PjMjeMjuzP04p+q9//Stu++7tqdH/9vgL+NvjL6C0vBTnX3UuTvzSien198Oc2asiUG2f1e58gEFh56L/uOnml8IpY3rglvM/hkyBaXcHlZeXY+7cufj5L27DCWed4ADZep1o612wQG2AlHCLzJEikBIQpMyzKdxCX/r5Fhrk6xx2sM5IPb5AFK4tyYC67fjG2J0yhz2aWLTa+k+VWRbILUKmy5WQCee6Ut7zq5QGb5swpRTKMmUdfm6UUli5ciVefvllvPPOO3jvvfewceNGtLS0IAgCVFdXY9CgQRg1ahSOOeYY7Ttuj/JUc+vWrXh64dNYvGQxli9fjg3rN6C5uRXVqZ4AACAASURBVBklJSXo3ac39ttvPxw2+jAcd/xx6N27d05/YCFQbQJwwueOx7dHfht99u2Nyf9zNgbsM0D7Z7MKENKMg1pBlNHXWiqQUMgqYET1cPQo3XsXgelW0g2DegzBu5tXQknr3zOAbbNIIZFyvmXAvs8QkEpAQOpFKZXUac14XWI3WWBvN/UBslgsFovFYrHya9fzULFYLBaLxWKxWCwWi8VisVgsFovFYrFYLBaLxWKxWCwWi8VisfY6jR49ugCwdv79UeWAwXSGfIKcP4/Wh8skODK54DLx/bFMbRoLIUHaZGuKpKdE/vlmhVH020xoSyL8KDpp2JUZbqtscyL30tLSHQ7Vjp/H9DhmnwrPrwpn9EXBApG5m8mpneH/FDnWvMpzifLjiVQkXhyQSDHQDuDdqnbSvZnEH58IHJl86E0m3BPANqNHj8aqVavajPfuu+9i+vTpuPLKK3dArVi7s4QQ+Otf/4rjjjsOzzzzTIfy2rZtG+69916cc845LkxKifnz5+O2227D4sWLAQDdu3dHTU0Nxo8fj5tvvhmZDE8H2ZN0zjnnFA3Vtlq2bBlmz56NCy64oHMrxepUFQIUa2xsbHf+P/nJTwqOe363dGBE3EptD1sgbvHGzWFr0saRQfHy0kwlC6Wx2EQZCQ+3Leahed06rLjpJiy/+SaUDxyIsmHDEXTvjpZt27DlX/9C/YcfOIgyIQrq9usRD/PPifDCfKi2j1kkCmHZ5MWlSNrk8eYq06ZtBfByc9L+Pvf8cx1U2x5DCL8gV6AGxxiIlIO7hBCYuAQJB1mUkB7AIoTDuEVgCOG5teBpofdJGeK0YcAzZGAd1h4XALJK4ZrLv4+n//h0si4A0nCUjY1NuPmKH2H2/FmQIARBgKwEyIPnKGOTKqncEEezQvVxAYB0QE6zzwE4lTt/yruRbZ7+tSQh3P3uQ6408DoEatsrKogghEGVkL6TiASIoCHbHlxb2G1zpwUUhABuCAgRmP0WNmTL8tKbbbfH1Uu0CftMkwRQJ7O4r34b7qvfhn0zGZxYXoGLundHlRCRuLnu97jS2gMJYPqWzQXVqWd1zwg8LwIcBQw0zWObQUEqjYevzFToe2YvVCAC7Fs9DEs3voOszIKk0vh50pgcqTRIW0XgOko/uQZ0K2EgV9K2HRIQGnGVle2HazNYJ10bNmxoM86IESN2QE1YcbW0tCTCynofsBNqUozMg5lorF2HGXGLpqZP9X+m+UNNWAQ0af2rfqw4XBuwQMsoXDv0kJEB1UU7E9u/SWuxhJ/I8aZZYs6AcnXwl0axUG1AoHVr0v908KEHQZDA8Z8/Drf96me4+MJvpZ08AMBLb7yEkfuPROgHjPr6bBNHROa4PbsKMFBrBSWla1/j9rd3UsK8Esdv0toydbamfGvY63NCpmK+77K9cG2dO7nt1LY67XayeTBcu1265pprMGPGDLS2JhfO7Ih69+7dqfmx9kzFn9j777u/Q1Dtfv37Yb/99ssfyXU0Khz3+e9ezHaQ2YFgbSmx8TuXoeUf/0jsKj30ENTMuDHsBHIo+fZKRXfGmnsHF0/Lw49rFyRSYSxvlIyM2PX81LU9K/CJQT3xzvubw37BjB/C3kVAQZp+yo5HdByQ1ABfAw4llTV9ve2bc70LVBHLRefnlR+5SHbhD+9aOVPKALyh8Le367F6Uws+1qsk0i/a/tQVRcW/u0upPgCgvKwc/fr1yx83XpTn/7CqrKxsO58i1KtXr+LqZDRn9pw2825ubMavrpmFO669E0d9fiwmnn0KDj7yYJOtXRTNRDbOSGWdkvYyWDeCfbZIIQgKa0fef2IyBk/8Dc4+thrXTuq8c7ar6VsXXYK/vfg8eg/rpe1HRQ6yLQAH1IbGZoeAbffsCghkIY2X2I0NIKDIeIeVsAYotO0fh2sj4XOwUG0H2XYv15Wzty2YOXykSfs7KIfPQTtInZ/UhtsmBATtM1UK5Zn2LcDU2NiIBQsW4PHHH8fChQvxwQcfFJz28MMPx8UXX4xJkyYV/r4xxzO2YsUKTL9hOubNm1fQO44gCDDh5Am46sqrMObwMZF9ib/FyNl36Wt38SUXY9p3puHlZ1/B+EnjcdY3z0TP3lUQ1t9LBgKdJSghISUwqGowaiv7FnbMe7B6lfdCffM2rNu+FiQMuF5pwLZBZUMpCUGBe4+gt/W5FYBbTE+ShJACEJ0D19axzLiQfYAsFovFYrFYrAK1d77dZ7FYLBaLxWKxWCwWi8VisVgsFovFYrFYLBaLxWKxWCwWi8Vi7VIaPXp0m3Ea614vMtcunAlFlsIWD/bKTEzGioNZEpnmiWvhLfq3hZ4lYddAGrov+RGxeGEe5Mcj/9svJ1mukknwRmlpaWSCaeRoDQAmnzoVqh2L7k+8dL+VisKxLXPNYQLiyAAfw6PCSe9pn+iBRT9phxFLGw8KjzCtbrGy4LEiDMyG7PG6SbzheYjXKZ5n+rnPL3+C/47WAw88gIqKioLiXnvttVi3bl0X14i1p2jRokWYMGFCh/O57rrrAACtra2YMmUKKisrMXHiRCxcuBBbt27F1q1bsXr1arz99tu49dZbceKJJ3a4TNauow8++AD3339/h/K49NJL0ZwC2GXtOqqpqWkzTkeuYV1dXUHxBgQBDistLSrvuKlCefe2kYdnauTG9/n7KRI3rS5xuLUFWbuPAhpWrcLG5/6CtfPnY/1f/oKmDz6AUGF6jWUht+1byfFtPwzudxKqLWCGDF54JA+KWt5xyzxtqRv/uKVSaE6xry6/4nLPVkteH4qNYcJFWELCk8gx5ZBicFsLviQKoWSu1ub4lCWe690O6O2OUCmQsCCdEDp9280/x7x75qXW4//17Il7+vRBjUjW850338ELC19AYCDVgRAIRICAhLtWQgkIQRAigICBUAsNpBZCI3oEhIun8xAQFBh4tU6ntwOT1kKrdVgAHS+gjA4z8cmDYuswk7fQgGxhQNgZESAgQkAZEOl9AXllUgAShIzJ08Kzfai2/t9As0UI1HZgb0PKjN6ZQEV5YXZzPq1sbcUd27bi8LVr8KfGRqTdi4iFqpTw+B2+SUo0FjiumDjxVC/vGKzMQbVDcJqFapdnyhHQDgTo7YIqC8owtGoopJLIylZkkYVUWUiZRVbpj1RZZGUWUkn9gdThkDquGWtmDQxOx9FnPSttmLkKyh9lKw2mUnBh8Mfu3l3hg/30dji2TVPB49qdN3RtlwqB4Y8aNWoH1IQVV1VVVSKstGbkTqhJkUrxd7pwwPTneTOIfcfDU+JQzAoiv28KlwjR8qwmb7EI/Tu0xMgsPAESsU8GofUVeB+R+5sEQIHJF8byM9vw9gHY8s5DiTPS0NAIQIFI4CtfnYT7f5sc/5WVlWHhnxcWANW2xw7dVioFWJC46dNcm6oiW3qfkvpjw8n3Lioo6P1eKwwNIvTiKBlrm+H6Vvhl2kOwjkwfgofC2uvUtroNANrO9EHublq8eDEGDBiA66+/vtOh2gDQty8DC1npymWHvf/++x1eOO7y/3e5KyPRVOSxFV3djE1ZmLej87T5ppvR8MQTifDM4EHoPWcOqCyErvrnL1c9c78nirXBKXBt17/YzoRctEjfYLWrLkp01AH9AJg+S2mAp+nVoCABlQWU7fek2S+dz0IbPTqdPy7Ri3XY0Us2sg0zlglly9Zb1o9i38fpD8L3gFKDTfW3rkdWAr99bkPCPrOgX/fxx/vFfJBM+4UvfAEffPhB+FmtPzH3gTtsmzaub170Taxevbqoz5o1axIfu2/+/Pm5L3iOh2HDhg343e9+lztdTEoq/G3BC/jupCtxyidOw4xpN8d8FBS2JQTYxUUsd12Z50abK6JgsHbT2ldx5sh39miottWnDz8alapb6F+QxudgfAvaz5BFVkpkzTMq7fMC/VvK0J619qmUytis0i34Z9MA+vplVRawdipC+9XbcgvvWSnj95Rm4ZqwH9E+TWvr+vWxNrFtSlz+/rt4aOh2JtC+w2JUV1eHqVOnon///jj99NNxzz33FAXVBoAXX3wR55xzDg477DC88UYBi9unPGNSSkyfPh2jDhiFu+++u+CFQ7PZLB5/7HEceeSR+MbXv4GGhgYAsb4r4r+O+Xts2wlg8lcno1u3bshms1hw3wJcNP5iPDLnUTQ2NulrphRUVul7S0p0L+mG4dVtLMCxF2lQ1WCUZyq0z09mQx+gkp7fLwzTz1r4rCplv/U5VtI8p+ZqShX1AUZHqLbvZB8gi8VisVgsFqtztGt6qFgsFovFYrFYLBaLxWKxWCwWi8VisVgsFovFYrFYLBaLxWKxWHuVCgFrN3+0HLJle5E55yIXd5IKgWsn6tNWveJx0tI4dGAUsE1paXPk54JJT/wlC5+JQW0KgGoDgMomYZClBtyYCtXOJ5VME92dnOUWBwgmJl964AA32S4yIU8lCG75oNUer8bbiMNo/Em90Y+U0n3i+9LSIlaWV2QEWhP/558Wyw+wx26vpn/sHZ6AmEc7C2xTXl6OWbNmFRS3tbUVJ598chfXiLUnaf78+fjCF77QoTxWrFiBW2+9Fb169cJdd92FpqamvPGfffZZPPfccx0qk7VztG7dOkyePBknnngifvaznwEArrjiig7n29DQgMmTJ3c4H1bXqXfv3m3GaWlpaXf+27cXZiMvqM0PZ4lbXypHeL5UvuWpYts+nCpuFfjhcSvW3y/ML89qTVi+GngYgrLttyALtA6B2IDGIhIsGjFEN4qUD8Xi+hZ0HKotvHL8MoU5GXks9dRvH7a9RaWDVCsrK1xceN8AQEKPXSz0yu5TNorUzCi7z/9n7U1rx4dwbcPZIn2E2sYMa0rC23LDDGuvh1ApmHNJJPDAfQ/gluk/Sj2+r/XogfEVFRiSyeDHvXqlxrnzR3MAacDZpBHXGp6d0TBrEUBQRoOzDfSaECBQgYNhB0FGw64RgJSGVAcOiA0N2yYNq84YkHZgIdsG5ikMsDtAoEHZwgC3bXhgod8ZD7qtAdqBAXEHpOMIsnFNmAF8kyAIIlN2AJC5Jw1sW1AAHxyvy/CAWTbM2+7Zs2fqeW2PmpTC1zduwBUfbYJ3CyTktwe52ggFoJfIhX1P6tFHH0Nzc3NkPKd/hHAle19bqHZGZFAiSgosYc9WVVlP9OvWH1kD0gnhOtLAdaQH1/EgOjLrgbA0YCdrAKw+XDsO1mG4dvFqbm5u27didMIJJ3RxbVhpSgNrb1n2wE6oSTtUIFw79y0Yt2Ti4SlxCoJrm16AAkMv9C0kMmG+Rab7eGunOGvOpqcwHpAJ40RA3DouGd+pD9Qml4euQ2vDhtSFB394ww/cQhiAwCmnnYwVq/6FZ/66CAufW4gnn3kSL7z8Ao486kjvnMZ9qf65ggE3KliotvbvWQC2rxBeJr0+ML7IYNQvCa99trBQuPDQV5kCQSNbvahfsli4dvQIUuK0kYzh2vm1fft2TJw4EWPHjsXq1au7rJz+/ft3Wd6sPU9SShw+5vAO+UYGDxmMSy69xG1HFhsFou+JXJz4C75wv0LbC5h0hrbNvQ9bf/6LRLioqUGf++9DUNvHheWyX/O2eq4tdgN+/ys8F+Y/l5d7Z+Slt4u1mnY+Q5l8Je9UHTGyn1tQIgRsm98Orm2Bu8o4RMziEga+G0I/Y9/+mCRl9Br2nLGTbZWwobRzRVs0sREyAb99bhOasrItB13Y9xbzaUt+mSlpc41JfN9QoUrLq80+Pe5AjOlXv/pVwbDfuFpaWvD0I0/jth/eHqsUADKLxNl3rub6OcMMenG6QnzCAHDBBRdg+rTT2lXP3VFDavdB34q+2r8As4iXzCKbbQ1hvmbhrqySkIjBt6H9EkpKZ59KKKAAuLZUUj9n1ifknu0Un4HpBlSkrUAY3/pEnU3stbNKubq5ZH4LSrrdKcuUF33+Fi1ahJkzZ2Lz5s1Fp43rjTfewNixY/Hkk0/mjpTyjDU2NuLMM87E1Vdd3aEFQ++880589rOfxcZNG8NAv79OgWr79elR1QNfPP2Lbrt+63bce/NcfPPz38Kfn3gOLa1mwTiZBUA4oPaTBftS9gYRCMOrh0NBOdB9Vkm3qJ40fj39Ny1Z9/w5kLaSEb+gfvYAwC7oFIVru3EkwpFq6rgS7ANksVgsFovFYhWvXddLxWKxWCwWi8VisVgsFovFYrFYLBaLxWKxWCwWi8VisVgsFovF2mt04IEHIpPJoLU1CR9xUhJNG/6Biv5HtKMEi/brAjmanB9EeSb7+nWJ1yu+7c0chPIgM3aSZwj+A1E4oRPwZ5chVrlIPVP3q1iYi5MGwNG/lUwCD0pKSxITp9ucSK2Qd0JjfNKbnYhKueLEJ18i9tt828sYJgrzTlbCZGpOSQR8DW8CdY7DiN8afr0i7CIVjeOfFws4DO8LL66rP4W/VRgnBEood75tHQiUKMvP179+8e1ClCvvrtbZZ5+NmTNn4pVXXmkz7ssvv4z7778fZ5999g6oGWtP0COPPIIvf/nLeOCB9kPSpk2bVlT8L33pS1izZk27y2PteEkpMXbsWPz73/8GACxcuBC33347Vq5c2Sn5z58/v1PyYXWNCoGo5LWD21BZWVmbccaUlqGXaBtJm88azRUnVx65enyy5mwsjS/POnJQIZuntXGsdSqg0UcCgAIZvHMYT4AgoUIgLwFSWTSjjaOl80naVnGbxwd723x8+HYSxB0eJaXuC/MjL56Pk/TP1/MpUKCysjL06qXvNUVR+89Cta0dJkjEFlcxYY6ORBFbUhm7EWSBMd41cXkpXTCULptCIIbOS0NoSCkIImSl3iNII62UAh78zYOYdtFliWMDgC9WVmJyt24ObbZPJoOLq3rg9i1bI/GWv70cf3nyORx70jgQCEIIA7BRUEJXU0LfAAoAGYCvJAllbGGlFKQ5+QGEhu4oBWXg0wrmwkkLzDFXUZH7qUHVAm4dJEWgwGKu4QCdwmCv9T9hQNkWdm32C2H2mQ80PJtcav9/OEi5hmubfSJw95KGgepvKBgAur6WnzroU3j33XdTr0F79dvt9egfBJjaQ0Nm41wuqxTeXWK7O4mcYHlf69auw/jjx+PZvz4bjukcDNTmqxzkRZBAeTtgRnuyBvYYhI+aPkJ9yzbdskoFMrA5QmCeb/38CwKUUBo+rySUa2fJa3MFQBLS3LdSSQgSel8EcGjaEeg2RRlSGWliVWS8C1iQlU0djmc7PK7N15HtZG3ZsgWjRo0qOP7IkSO7sDasXBo2bFgijETpTqhJO5Xi74yEq+hmSgYIH6Rcvs9YHOv3VBIAmbx9/6e12ozl5559afxkEoqMRah0uC4pcO2XlbJ+tVyGLsUtNyCyxIsH/rZtyEdvzkmchZKSEhz1maPMwia2fSPU9qlFbd++IK8e8eP1z7E9egvug1IQghBQCTIi4/p7AGYBhFa0yBa0yBZzfXz4mLFnYhdO23X2goaWt/Zz2jbVt8ztJfDaamulK2M/mlDY20kX7NrzXH7IgtvqPAOTneWD3NV155134tJLL203ZBQAgiBANpttM96AAQPaXQZr71JjYyNqa/uivr6+3XkM2WcI/vLXvyR3pEEXXdthnROJFzYAgKyUej2FLlTDE0/go6uuSYRTt27oc9+9yAwfnjMtRX55777iDWOsKfQXV4h1OdGsYuMnex5NNwRAIRO0fYLk1m1oef21NuO1R8HHPobMfvul7hv98b6wdoKyvgrrtyDS4SDtEwCsI8Xry3w7SEKpAETaRtHx43ZS5ESF/SqgB0RkjQuv47f52HSk70eicBEMKGDT1iween4jvjKuj4sK8q619feolOufSyk2UM5xUTxqnv612HeG+fIsCKqdR42Njfj5bT9vV318PTTn93j4nkdwwmkn4Mxzz8Ahhx+M1uZW3Hbzz/Hg3Aexbcs2AHqx6UH7DMJhRx6GU08/FUd9Zizuf/Q+fPpTR6OxIXe/O3HiRNxxxx0drufuptpufdGiWlC3vQ4CZHxu2q9LIJAS5r5QICWgyOxTZsEaArKKIJCFNB4xaRbE0ya1hHYEmmeSsiZ3OH8ElIj4HFTsngoXBATgt4dhjMizI5X1fVqT3UugVOTPC6RpekqDnT9GbGhowH/9139hyZIl+NSnPhXdmfKcSSlx9lfOxiOPPJKa35gxY3DShJMw4uMjUFFRga1bt+Ltf76Nxx97HP/85z8T8V968SV84bQvYOHTC1FaUuo1syryHfbp0fSTvjIJ98+9PxJW92EdfjTtx/jD3Y/igu+dhwPHHIT9en0clSXd2j4he5nKMxUY2H0Q3tv8LpTQfb/1g7v3JgTdl0q4v2URxv8viCCV7lf1mDkLvciVNCNpAQkJQYHuUqQCSIJIQBqfohtXGr9Ah3yAkSH17u8DZLFYLBaLxWIVLgZrs1gsFovFYrFYLBaLxWKxWCwWi8VisVgsFovFYrFYLBaLxWKxdroqKiowatQovPHGG3njNda93k6wNpCXtNFR+RQZskF2gldamWkQmUL2xfKwMBKHegknmMVhy8nUidmhIUyA0vBmlBIW/lYyCYMsKy3zYlHbE9IU8k7ITpsQrmLnri2odnS/NwFT+YnCeJES7UR5C6J2c9ZjZdqvxGVt+/7Tl5NSL7uKZO5nrbxbJpw06ANs0iYK2smHDmRjyugUCNkuqAULFmDgwIEFgUsvvPBCnHHGGSgvZ7geqzDNmzcPFRUVuPvuu3dIeWvXrsU111yD6667boeUx+q4vvrVrzqottWyZcs6Lf+amppOy4vV+Xr//ffbjFMImCyXCoHg1sn25w/kt1jz2azK20uA5S63kSpqNtq0FqPo5xfJ230TBKlY5mSQSSEa0e6WCLHPPno8RApaWztpBVuUos2XKArVDmL7Aw+24sO5/bzjoG3E4hCAp5oaEufsxPEnoKQkE9bKPykI7WwLW3JjB/fbtxttmQRpIZQmP6LwOjqMuQ81Ud54wpSvTDhBQpmxkwbqSlfq7Dvm4Kr/uSpxXAAwrqwc06qqXL2ypjqnVFTiwfp6rMtGQct3/mg2xn1+HIQIoJQEESAhIUEQFICUdODILGCIN8KAdvRHGJiHg46TxYRb2IeCZWS6c2dZWRZabSLr60EIzLkXQrjrJAzkWn9rOBCR0HGhIdsgoWHbSiCgAGTh2xaaTQQBHS5MuDAgbh+qbWHcmj9kgd72WDQQ7de/vR/jj/s8/v63v6dei/bqp1u34MjSMhzlLQSQNuqMtwkqtlUbCGxpbRusDQB///vf8fprr+OgQw5KQOEsRN7mXx6U7zbjmh2p4dX74Y11r0GqLJQwT7wSEGRA2YAbv5K0kFsyzw0AEhBSQgrTRkgBEtLAtEUUrg2b3BubAgzWSdGBBx6IVatWFRS3qqoKvXr16uIasdJ07LHHJsJatv4HrdvXIVPZtxNL2gH+zoRR4i3Q5p6/NLdX3FKLh+f4TQIhXFtAqRBiGYVr+9aTtSm0LQgfyu8Btq2FR7byiXNn/ZdRKy203sx5sZBtA/KGArb9a0H8BODTn/k0evTo4Y7NLqUBYb5dO6OgVGhLRN27nl/PhJdlypARJYnyAN2+iqAUJUEpsiqLhuYGtKgWOMinyz7Fzxpxm4ZAbbv4SOo2CKQIytwuwhrFvm9SxdrrfHBtZz/G2vrYdo5DiB1PFz0bKdrVId4rVqzAqaeemgozLEZjxozB448/jgEDBkDK/DbZ4MGDO1QWa+/Q4sVLcOqpp3YIqn3+lPNx+y9vhwhEaneTry2wbaK1P/24soAFfTqixuf+io0XXxrSVW2dysrQ5567UHrwwZFw/z0U5QjPpcT7sTQ4adyNYksiBSX9PjNMK6htsHbrv/+Nuv+e1Ga89qj7ueeg+obrU/f179UN/WvKsWZTI8j4NZQSGo7t4NoGIGoh26Zng3ERWJ8HmaXcot6bcLAQHU+YcNuh2/7BmRYUu0/jFyK0GfSmgFJZ3PnHOnzp6N4oCeLp/bwLPnWFKf4ustj3zgWqXX1oAUnu+NUdWLt2bfF5p0hmJZ56+Ck89fBTOeM0NTVhxbIVWLFsBX4797cF5XvIIYdg3rx5xk+092lA94FobG3ElqbNbuk462MTUCAS2p9Ixp4kvXwilP4mA/QVzqsrjZ+X3OJeGp5thwcava2g23i7EJ6Fa8dtVCBsP8kSu5Xxi5r41peqoAxgOFxmMOyHvAV+7OKEUCjp5IWX+vbti5NOOgnHHHMM9t9/f/Tt2xdEhE2bNmHp0qV45pln8MADD6T2uQ0NDZgyZQqWLFkSBuZ4zn7605/i4YcfToQPGzYMd911F4455hgAyX7rxunT8dBDv8c3vvENbNq0KZL2b8//DTOmz8D3f/B9nbaAfsue93GfHYd+/fqlPu//+se/cMWkq3DuN8/FXbdPSD8gFgZ0H4i6hjrUN2+DJIWAJOzqItZG0jB65dYckW7cLiAoC6kCwODtJbIGpK3H4/o5NLB755zz4Nrwxr52MSjzN1CRBZuQMqZUsTFl7J1IQeNKe6Ad1a49JGSxWCwWi8Xa47V3jqxZLBaLxWKxWCwWi8VisVgsFovFYrFYLBaLxWKxWCwWi8VisVi7nEaPHt1mnMa6/ODtttWFs5l8+EckOFeZ+WY7x/dRLA4lNsOfhf1L1DuST7xeOQrz9qtsc+IIS0pLXJ0KOfXFQrWTmDUV3eXAPiplfwo4ACFEAWbybmKfATH4/6IRVeKjlISSMpEu8U+Zj5TJPNzE0fBYw3ThtpmhG5nbHy8nUlsvP7uh3LlJn0GYyKPImYY7Emrjq2/fvrj22msLitvQ0IAzzzyzi2vE2tN011134amnnsKoUaN2SHlz587dIeXsLmptbcXy5cuxaNEiNDcn+ySrJ598EpWVlaioqMCAAQMwZswYTJo0CTfffDOee+65vGnbq/vvvx+//vWvf0kH2gAAIABJREFUOz1fX3V1dV2aP6tjuuWWW3Z2FYqaRBa3yFSO8HypfCtSxbZzmYYpFq/5pkQcgzKMQKwpvk0WxGLDvd9kPpF95OLE80uGUSS/IKV8YWru4lN4ND48W3jb9riiIwGKbL/R3Iw/NzYlzt8XT/9iEgghYCDPJl8f4OQTxIwUPFguFJTB0bjzH7ERY9fc5m1tbAuK8aNTeCRk0iilcOMPZ+DKy65MtRMPKi3BD6ur4eO67DkuJcJXunVPpFm5bCVuuGy6vgaCIISGTAsRXhULsg4ogEAQgqoNfFqnCRAIE0+YuA5aHYBEADLphR8HgfktkKFAf4Qw5WRgUiBDGQQiQGDKEaY+gQhA0N+CApRQAIJAEGjMUEAmroFnCwogBLm66eMwIKEUqLZw+839QQJKaQBQIAI8/ezTGH/S+MR57ajO3bge2ww0Ls4BQ8p22qhhVElx0KEjxxyJypJKDOw/CBd//Vv48MMP3bhJmvutRJQgEG0D4fZGlWfKMajHYGTRiqzMIiuzGlKvssiqLKTKQiqJLCQUJKSSBiJlf0u9R+r9WSWhpBkjKwmlQmChG2ubbaks2DAcpyoXEYnxbQj398a13rdr82y0ePqU8bLZ0TmfDmr79u2YNm0aiAjvvfdewelOPPHEjhfOapdGjhyZGi6bt3RBaV3s70y5h3X/YXxnKoyau265LD1/n2c1UmgtEYlIvNAKJFOosajMYhSh71MYgzBcjCK0xAjagot/hPuOWodhXs7KI7tqgMDmpQ+htSE5JjvvgvNMnh5U29pmlrfn+S8FyDuf+tjsIngAkKEAlSWVOaHacQUUoHtZd1RmKk2egIq02dGP3Rf6I0M/KGL/w4vlh0lp2/I87bUFobn88rfXvor1Q+7tklLiG9/4BkaMGNEhqHaPHj3w4IMP4sUXX0RtbW2bUG0A2GeffdpdHmvv0A3X34CjjjoKGzZsKCpdZWUlDjroIHz3iu9i2b+W4lezfqmhtAU2Dwk7MS7TFGfRsQXK8qnpxZew4fwpULFFQKmkBL3nzEbZ2LEF5ZN8h6Vy78xhLqgc+x1o3I7zXb8Aa7zv8uOoT+3bB1AKSmahOyXbdtnfEnrpLgVI+45MmXCYbdsvmnvGpYMXX4X5hi8mY9fD84/EL07k/bLrKF1cAmHNxix++9z65EG614Kd3D969oj95FLivXNXq4Cittdvx4wZM7q+Lh1QbW0tHn30UVRWVu7squxU7dNzKEqDMrTKVmSRRVa1QsosskpqH4T3LaX2JWSNTyErpfFRKM+e1f+ksu/lZcSfoMzzK2H9EfrZlHYxnhw+ByntQoS536X7T69UMnymKVzqR7dJOl1p0Dlg7dNOOw1/+tOf8OGHH+Kee+7B+eefj7Fjx2L48OEYNmwYRo8ejUmTJmH27Nn497//jQkT0gHTL730EhYtWqQ3cjxnGzZswLXfvzYR/olPfAKLFy/OCdUGdHtyxpln4M9//jOqqqoSedxyyy2oq6vLD9V2zWX4NxqCCKdMPCXn+RFC4BvnfGOXXwhnZ2tYz+HG16efMfvbPYP2ebT+QGm8gcYXqO9yPaLUZoL0niPl/IXub2IAhOPKpA8QHiS7o2NKP06ubRaLxWKxWCzW7i8Ga7NYLBaLxWKxWCwWi8VisVgsFovFYrFYLBaLxWKxWCwWi8VisXYJFQTWXvdaJ5TUxbAZIAFOyj9RLw1eHd9nf/sQGvObfJAMYr9z1JH8fOBtp6MMc9cn/FYyBaxdUoKCoNoqCkxM7k6b2GbDLGQmtsuD0thJ/3Y7AgBIKSc5OU956WIwbTvJzwCx/Wn0eiKvioQZ3kD6J5HWm3AYA24rL4GdfOjnY+vkKupNOkybfJiYgLiHwrWvvvpqDB06tKC4TzzxBP7yl790bYVYe5xOPPFEvPXWW1i6dCmmT5+Ob3/7211WlhA8JWTx4sUYOnQogiBASUkJRowYgeOPPx6VlZU47rjj8P7770fiT58+HRMmTEBDQwMaGxuxevVqvPzyy5g3bx6++93vYty4cRg3blyn1nHFihWYPHlyu9NnMhn06dOnzXhNTU245JJL2l0Oq+t0xx134KOPPmozXu/evYvKV0qJ2bNnY8SIEQXFHxAUBzuKW2ZpPXdbJp5vLXrmmQukFDMxbpXGW7qoNUqRNML7dghECsHUHgYxAsoOEMKtBUIgkMj78cuCgRVHodoRwDbF4sfq4B8PYuFWLUrh4e31OGtDEtpYVlaGk0852ZxnC6TMMw4xF4WUhjH7UiZCaN9ZEKSx+YgAZWGaNrYmj5GIjTEMQIaUPR4DxLSgstYspn1rGn5y009Sqzk0k8GPq3uhlEKQpn8eBYCTKipS7+8FDy7AXT+9ByQJpAwkmzIIKEDGAKuFMpBNA50OTJwMBQgMLFsYOLbBWBtItoZhh9DsjMk748rwPxqYnTGgbAGiDAKR0TBt6LoQCV0voUsKhKmDgWxnTH1FoCHbFhSuj0uAYPMWcOhQoVHtcai2O5cUwkqFu176Sj3y2CM440tnpN8/7VSTUjh87eoIns6/Q/12Itnm6JCba2rQt8j2TCmFjRs24u677saIfUdgxg0zIqCVskxZUfntbRrQYyAqMhUGVqWh2vZ31kC2pdTQHbffg2srg4+ygBwLq1IWt6MQgnVgx80WdJUDrr0XgXXeeecdnHDCCaiqqsKtt95aVFohxC4Pk9uTtWzZshx7usov2cX+zhyPRnFw7bZ+xx5SEs5nSd7v6BIrFInnANjOevEsBxKA6XMJgWfxxa0/szSLzTcG1CYbpnQdVWszNr36y8RRj9x/JCZ+cSJCW0objP5iJHrREsOKI0Ldujo8u+hZNDY2Qp9W5eKXiBKUZcojNmOhKsuUoUdZlfM5Rtpc76PBaMq18z74zKWzv5Xfdsfba4QldEJ7vau31buqFixYgN69e+OOO+4oCISdJiLC5MmTsXHjRpxxhrYNV69eXVDaQn2wrL1Pq1evxgH7H4Dvf//7RaUTQqCppQmbt23GS6++hOtuuK7A+yzPu6eU5sS2RVnZNWDt5ldfxfrJX4VqaIiEU0kJes+ehfJjk77JNEBpm/LfkXnfqYvOKhcczcC+IwpXsXEtuiDRrj5pR+pT+/aGBWPbRR8cZNuFSXNuootLQNntXP2O7fcoFsfrWR2Y24RbQ4nCPNxPIiDm76fYr9ufqEN9k3QLaUWA12kdewGfnMsztwHT1rXqOFC7aNBtIdEVcPMtN2Pt2rXtqtOOkBAC9913HwYPHryzq7LTFVCAYdXDABCyUgN8s/AW8vLgvjbMLdwF7X+wwF8Fu7BXCNd2Nq17lx7CtbVtHF8Qxu5B9D09NFzbtYs2L9LlhM+yua8JUKTc3xgAGt6tIypAEUqCwhbLyaVjjjkGr732Gv7whz/ghBNOQFCAv6xv3774wx/+gKOPPjp1/0MPPZT3OZszZw62bduWCJ87d657j5Wrz7Khn/zUJ1MXIm1oaMAD8x6I5hHvs+JjCzPkO2nCSTnrPGnSJBxxxBG5D4oFAOhR2gO1lX0hVat7dlpldFE9B9o2cHsfrp01/aqSMgTbm480fWJ8FCqVHU36Y0pE7Q/vJkobU8ZB7Pl8gHHxuJLFYrFYLBZrzxL/FSWLxWKxWCwWi8VisVgsFovFYrFYLBaLxWKxWCwWi8VisVgsFmuXUCFg7eaPlkO2bO+E0roYNuNPZHbB+cok7zsNL4jY/rQ4FvRitknE4sfSEjzoTK4y2gLfeNizbEviqMpKywo61fnOTXxCm52iHt2KkFbyAgMoB0grJzRbeRP8/HBvAqCdnOsm5Mah2N6nuH8GdpMox5StZKJuLqYNspAa77KH04JjUBoPakP2vHkTEtu6NsVOPtxZcO358+cXPFn/9NNPbzd4hrV3a8SIEfje976HmTNnYsiQIV1Sxt4M1l6/fj0++9nPYuzYsXjvvfcSz2k2m8UzzzyDoUOH4sorr4SUEqeddhquuuqqNtuexYsX47XXOmMhD6C1tRX77bdfh/I455xzMHz48ILi3n777WhuTi50wdp5am1txWWXXVZQ3IMPPriovA855BB87Wtfw/LlywuKf1H3qqLyB5JmnEoJS0CXcuz3TTCPH5QTrh3/jqMRKbE/us+igx30Gulw7YAsfDsEbAdIwrbTPoEti/xwjWm09QhApvywXFt2g1L4MJvFP1ta8WJTM55uaMTD27fjnm3bMHPLFvxwy0f4n4824Wsb12P/1R/goDUf4srN6ZD2k0+ZgB5VVSHQyEJcVAhz8SGO1oS0NlEIKfftax/hFGs7jY3oQEteXlbKGJekAJAGxgBwAM7Gxgac95XzcN/d96Ue08iSEtzRqw+qDBzavw98ZYgwuVv31Dxm3TILYwd/Gq/9/TU4XKYBT1swdSACZCw8mwiBgWdqQLUBcBNBWNg16bBAaDCnhlsTApOXEDpMw68DB+bOWNC2CAHbGrZt6iAyDpSt92motoBAYM5zIDQE1OavYeC2LGGuB8yx6Xpr4FYI1SaQDkcUqm3vTgvwJBDu+819uOhbF2GfffZBv/79UF1TjW7duqGsrAyZTCb1nLeleqUw7MNVOGTNh/j2po34SIYwo3yjQqtyAH/p1x+fLCltV/lKKUy/bjq2bauHgkJ5UJZyV7F8EQj79hzugNpZmTUQ7Syk/Q0L1/ahVhpWpb9DEJaKwFhDkE4Ib5VuxKr/90BUzgWx54N1Ghsb8bGPfQz7778/nn76aWSzxYMdL7/88oLtSFbna+bMmYkwUdINJVX7dGGpXezvzJG/7duVsy9y1S1u5aX9zu2nJOv7NOH6V9qSJRaKDfjg7IglZ2HZBratP7FwZ/GFC3FE/K3GB7z57fvRWp8EDZ8z5Rxj65r4wtTDdXrK+f3sAhcXf/1iTJwwEbU9azHm4MNxy4234M033kSpKEFp0L6+zyojMqgqrQJBL9KjVMpHWuho6JeUHmg0AtV2ELQoCC1sd017atrdCAAPUT8kkKO99tRRP+TepI0bN+Izn/kMTj755IIWecql4cOH46233sLcuXMjtt/KlSsLSl9VVfwYdGfJB//tzp/dQa+88gqGDxuOpUuXFpWupKQEK99b2XF/qH+eYt1SvPtqla0dKytFza++ivWTvgIVg5I6qPZxxxWcV/yKR9rFYm8H+07Nfcw9ZW1r29ZbM1wpCFHcgkc7QyMH18CHZesxhYJSWYTAawAk3TPk3rsp7wPpPkoPNrxSVDSviCj6bNr8pP1N/kn3XupZu8W9lAQAbNraip8/nrQ5iMgtdGb9NIV+2qPOAGrbuhZZcNtSwKoPPsSPb/1ZLG0AKilHUFmNTM8BxZXbBZo2bRrGjx+/s6uxy6g8U4HBVYMdRDvr/Ava1yARArbDRb20lapk1rRPMvQ1eHDt0EYN4dr6Kffg2vDg2iaOs1EpxYZ1KcN36VLZd/fGZ2qef50+TGzt/0yQafdz1LdvX8yaNQt//vOfi36nAOg+9bbbbkvd9/LLL+dN+9ijjyXCjjjiCIwZMyYR7h9dvFv66rlfRW1tbSLN0wufTvTLkWY0npM55+OOHYeSkiSovKysDNdff33KkbDSNLTnvmYcmPWex2zM76eftSzCcaQ0/rys/TsWvVSTN260Pr8QWB9CtUMvoB1ZhuNHJMeLsecx0pXE/kaorTFlrjAWi8VisVgs1u6p9v31AovFYrFYLBaLxWKxWCwWi8VisVgsFovFYrFYLBaLxWKxWCwWi9XJOvDAAxEEQX5YkJJo2vAPVPQ/ohNKLICm1KHsyRJEwgmAFJtEnbM+8bqlbVvlCjd1SN2fNlEzH9QmLV40byWTIM+S0uQExohSAHzR3dFzRZEwSsbxznUCCu2208tQ8K9VOGHPJo2EpwCnlfd//qMoTLpIcr8j+5SKXhU9qzCEJRognj5hFpJo6k7J8+ZP3LUTEC0oMf6ddnSR9LHtNo8zR75dqQMOOABTpkzB7Nmz24y7YcMGXHzxxfjlL3+5A2rG2lM1YsQI/Oc//+n0fHf0s7Or6Mknn8TEiRPR0pJc0CEuKSVuvPFG3HjjjUWVMXPmTNx7773traLT5Zdf3qH0RITrrrsO06ZNw5IlS9qMr5TC7NmzcdFFF3WoXFbn6corr0R9fX2b8YgIP/7xjwvO9xe/+AXefPPNoupydFlZUfFzyfHvvLDodmE2tjNTPMaBn0pAQ05seGjRKBdff+swGz+ZByGAQpYAofz0ZPGAIbdIhRwjB+7w6huvv22GLdYrcLXUHx+q3aKAJU2NeKelFStamvGv1lasbgckNU09qnrgB9f9b1hxr7IOnO3sxPCg4v2IgHDAGf9IyQvTW/BsTRNLULjIgXfylLVqFaCvhtBYDSlxzpfPxcInF6Ye0+FlpfhRdS9UGFCnAJB1h0cWZeWqcHxlBR5qqMeKlnTw2UVnfguHHX0YLrtuKoaOGAqlCFASijSoSkNvpDs+UtIwrjyIjgV1WDgOQrsZFkhFACQM0MpYxWSRngY+RRqQJUx8C9ImpY80IIIii80WIKGB2RqKDQQGFhqQAJSGhEOIEBtq6uLg2RAAKQjSKHgLzU6DasPCP82xCxBunfkT3DrzVv+WcPeClBLXXn0t5j0wD/95rzhbZ5OUeLRhOx5v2I7/7tYNN/SsSTx3aVuAhms/UVuL72/ejLn12xL725KUEtf94Drc/OObUCI6BindW1RTXoPqshpsatwEIQSUhIHL2vE2AAEIBMiqrAbUKgm/NRdmXKmf3xD+KElB2OE42RGlgnRwHP2k6yE5meeS9DNDhDBFOBZNBetYuFXKig5p49hix7adrXvuuQdr1qxpd/rx48djxowZnVgjVjHatGlT6nii58izQaKrp/Z3sb8zR/7Wd6T70dAtWlg+ab99Q4OiRUZsSAXnJXPtEgEqC5g+ENDBUW9q28+3s+ziDYqCXlkFQLZxM9YvuTmRtqamBlMuPN/2zgmotj4/5GxKpYDVH3yIBQv+6PL459tv44fX/hD9+vTD2NFj26xvIcqIDKrKeuKjxk1QCQho2IYCADmfoPHIknLH486fVOHxWLvcGdNk8pLa7vBsq0R7HW/TfX+h7+/toB9yb9D06dPxgx/8oCCfSS6VlpZixowZmDp1aur+QnxcQbDrAHd3F+B0Z8ge667qM3z++edx3HHHtev+vOvuuzBw4MDI9bTdQV7gZpHy85JmMRk9luq4ml58CevPngwV8xNRWRl6z5mN8mPHpdcp5nEpSP57Mj+PtPdkKrVn1/Gk9ZKYiCatgkLQwfNS8fnxEDU1HcqjtI0Fm0cM6qXHJWQG6yA99idh+hqpnVP2XaqUpo9X7qOcZ8n0OUpqm8NSxr3BR7Jf8gYmni9GpZ70eDobZsdD2g9x36L1+OJRvfGJgRVRB1ZXK4cvaYepkGJNHa/5zWJ0H///UNnUACggKO+pMzALqZD53bJ+JTa/8lu0bv4QqgtA+rn0yU9+EjfccMMOK293UW1lX2xo2IDNjR+BhH6alFLaZyAVhPVjKWXWySGQ1M+IdknosYCAhCQBYaDWpIR7rBVJQFlPLoGMf0GZQYzzP9txDbxH1dnGJjUB2sNhhhxEus30/YMIWxKTNWD8IiWijb+hyKPPfe5z+NznPtfu9IBe5HP48OFYsWJFJHzVqlU500gpUxelPfyIw93vdHBxfFuhpKQExx57LB588MHIvneWvuMtdKBiFyFWhrKLPihUdqvEoYcdiiV/j75HO//887HPPvvkPCZWVOVBOfp3+xg+3LoKgoxPHIHuQgUAFUB76Y3HjwAyf4siAQQkDKg+gICGZ+u+NoAg5fpQ5fVr8MaM9nlxPkDTH7pnLOf4zz7L/t/LRHaxWCwWi8VisfYCMVibxWKxWCwWi8VisVgsFovFYrFYLBaLxWKxWCwWi8VisVgsFou1S6iiogKjRo1qExLYWPd6J4G1gQj1rSvkw7VNcXbScTrQwa9PfKZg2ravXMfQ1kyxOG0qX1ryvmPlySQMobQ0D6RM5Z+A3V6otjuv3m8FlQD6RIDakUJCcKDyJ9opC2nwJnPmqDPZ/XFYV4G3WTjP3gL8wozisO00yLaL7k04jAO2QRQ7pyZvCjkAeeHanQi12Rlw7TvuuAMPP/wwNm7c2GbcWbNmYerUqRgxYsQOqBlrT9SECRPw9NNPd3q+hdy/e5oWLVqECRMmdDkU6U9/+lOH87j99tsxc+bMDuVRWVmJQYMGhbDaAnTvvfcyWHsXUqGA9uOPPx4HHnhgwfleffXV7a1S0UpDJ6ZZqvlSpeARw3ADRshlGWswSgjZjueikSkhaNmiURRC3oNFIEkDMNT7rS2o0wqTtY+MSkAXvG3ydllosvDCBcgxIOdvb8CsbVuxIVv4s1yoysvL8ftHfo/99tsvYn9ZeLL9HTGjFRK2WprtFh0pxU9EVM5e9OBQli8VlmDBGgpz58zNCdU+saIMP6zqhVIig3tU7vrbMyjcNVfuvF9XXYPvbdqE91rTYUgvP/8yJp94Ds6feh4mXzQZIqNB1VJJnbMQ2laWCqAAPlDc3jHk3SPufiO9w5n/HlRbkAVZw9jfZlsRhNA5OAC2hWOLQMOySUOK7bUUigxk28CClIFnk0Zw6/JE5NqH28KV2xZUm9xvhPvsVYwBTIIgwPXTr8f1N16P7du3o1fPXvkXykqRBPCb+nq80NSEx/r0RZUQ3t7cMB4F4H979mwXWBsAfj331/jpzJ+2K+3eqqE9h2FD44tQUmkYDuyyBggfUAPXliTN8wVzPwWQSpr70bQEUgN3QNI9yVJJCBKQyuPZUQiyNySsvQKsc+mll7Y77fnnn485c+Z0Ym1YxeqPf/wjGhoaYqGEmgO/voNqkN9S66r8fbi29U8lh265fJ/xcHjbcJ1wWskhXNs2RgoOeGnzJs/Ks74zlaMsW15kn+0vldsnm+uxcu7hSNPse+9EWWmZ7nNNHxsemoJS+lwJD873s5/elsjn5JNPxje/+c3UMtqrElGC7qU9sLlpM0IoKNzhkgFoS8As/GEsAkXadrdtrgGfCSBst61t7fyTnQDXjvtXO+iH3FP12muv4bTTTsP777/foXyOP/54/P73v0dVVVXOOPmAi1Z53wt0kTrVV1ToLdW17ql2a2f429vSwoULMWHChKLHC4C2i7486cudXKOU90gp91BLtgVlmY6DtZteeAHrzzkPavv2SDh164Y+996FsiOLXUAh2iO2CyhO3nfYRYb5ee/cnF9ASViQqYXctldV06aiZNSoDuXRlvbt3xOZgJCVnldBGS8TAUoJDfw03iNlfBdaKuwn7bbtu+I9j1Kwi3mYEYiL6zo6Yxj55okzmvyL4MYtps42rTmG1qzClfe8hwevHGnX+ehyWT/BTlMRZT+++B08+dIygAREWXdzPbXdEs+wtM/HUTv+GkAEaF7zT9QvfxYN77/cqVWPKwgCzJkzZ6f0k7uDhlUPx2vrXkVWtkKRMIu+AaE3Ttv5SgKBCLRdqYSBaZsoxmsIWHtTQkIggAX/wrVjEnBwbbsCZGjD+gMa8tpZMu0HnPNTec+oktr3oYzDW7stNNRfKuXGKJlg5yPfhg0blgBr51v8YsuWLSnjXKC6uhpA/G8O0uXHGTRoUGL/po2bTEQVO8+AWxDSDTjh9V8Kn/70URGwdklJCa644oqcx8NK1z5V++CDrauQVVkDrDfXU0IP+mzfqUJvfYDwfQzZ4TgCs5geQdk3MKQXytM9r16EU5nn2vadbqEYIDkuL2Q8qVLGk363nDJ+5DEli8VisVgs1p6hjnmqWCwWi8VisVgsFovFYrFYLBaLxWKxWCwWi8VisVgsFovFYrFYrE7U6NGj24zTWPdGF5TchROl7KRnIMZnyVcmxb798FxhaZ+0fAuNn2s7ibAhEJRsTpS2vm59Sh1gADa5jz83VDusZxpU20/gIAgGPJ0Tqu1IARYMpiIsdCV1mDTAgHDyrl+4gjLgHqUUpJmQa+fHevNkTVEq8Ykcfyw8/K3LUUpG6mF/SWWnlIbx7axdG+aOzQMdpZ0PPVHVTj6EA4X74PJInWPXrFiQQ1dDcuMSQuB3v/tdQXGllJgwYUIX14i1J2vq1KkYPnx4p+e7adMmnH766WhuTra/e6LWrl2LU045ZYe0F9u2tQ/SaTV//nxccsklHa5HfX19UVBtAHj99dc7XC6rc9Ta2oq6uro24wVBgAceeKDgfNeuXYtNmzYVVZc+omNTyNKsthTzK2+qfNat5fPks3yjZRGSlmwYJhL74NBIGkocbusPIYBGE4dhmhORd9ul88skB9Ve0tiEc+vW48bNm7sEqt29R3f8et79OPozR0cgRw6ODCRBsikKF24JoRT2fPvQGBWJg/AmiMEp4AfZRYUozOnDD1bjmquuSa3LWd0qcWPP3igjW54GVvn5hhgrVxMQgP6BwM9798Ix5WU5j7W1pRWzbr4TU06eguVvLQcpDfYNSCCAgJACAQUaSC0EBGnwtUAAQQGIBIQQCMxHiEB/KEBgvgUFyNj9Jr6No79NGAVhHBImfw3VFkI4qLYAmbQC+l8GRIRACF0fG0cEDrRt89S3hQjvA0LBUG0NMvGuKdnQ2L1lLk9lZSVWr1md89y3pXdbW3H42tVY0tyUM078VlZADMRduIYPH46M2PkQo91JPUp7oKasF6SSyKospMya3xJSSUjobwUJKXW4UtKMkTVASjq8vn66JaQZoyodF9741I2rdfsp7bjYjZO9yvmAJRukoj8SwMSYayNtDNsuQGEH9eabb6JXr155YVb5dPbZZzNUexdQ2kI9oqQbSqqG7sBa5PINdnL+scfE9/cluNU61EuPlAhxCzNmYLj+Km7p+VaB7d88n6yzEgU0WJG8b/sR4SdiWdowuO3mDcvxn9+dmHpmPjPuMzjuhONcnxuHaus+NgrV3rQMdJOSAAAgAElEQVRxE+6efXcknwEDBmDu3LldAsetyFSgPChzbbb2N2YhVRZSmvbcLT4orUfStdU2BDB+UNPOuzY74ps0vlEpXdub2mZ7Dly/Lwgj+T875ofck9Tc3IwzzzwTo0eP7hBUu0+fPnjmmWewcOHCvFBtAFi9um2br7y8vN11aY92OFQ7/oqgq9WOZiDtvcPO0oMPPoiTTjqpaKg2EeGWW27BT279SRfVLK1Q823OXXPKgrLFqvHZP2P92V9NQLVFVRVqH/hNwVBt/zbI2+7Fd1Hky7OTC2g/vci25bZpgg6CtXeEMoHAoD7dEeI+DVDbHbc078nsOzeYY5ZhGt2JAd4ZSG0EfBBo7KFVNh+rNBMnYRu5kTlCx5n+/se72zHrj2u0VaSiGXXkuacc/3aqCi1eAes3b8f3Zv/J2X/xxcLsgmcwC5TpU6ttu7J+n0Tvo7+NgWfdDcpUdPJBhLrwwgtx+OHpC7OwgNKgFIN7DDY+BBn6H4zvwf6WkMjKLGRWavvV2qMI7VgbVwNztS0LpZA1lqx9hqX/9wHuXbpd6k/p+8bcRvY9vLNnFbwFe2x8hO/Wvbh2LGA9H7uCTyqtX+7du3fu+K3p/fhHH30U6U+i/VVupb37Ki0rtcO+RH/lyjAFWH+S3TjsiDGRvM466ywMGTIkTw3ar8bGRrzzzjuRT2e8q21tbe2yT6EqC8rRt1tf82zJqO9PZs3z5z2PSnm+QeVGivpva+xY0/9bl/B5Sdtytoa9zjZOZLGLqA2T8D24e6Swv2vJFcZisVgsFovF2r2063uqWCwWi8VisVgsFovFYrFYLBaLxWKxWCwWi8VisVgsFovFYrFYe40KAWs31XUVMLKLgTM+XNvO4SoYrp0PMoNYvHyftHi58slVl/geE5YyAbS2tjaZvcp/3Lmh2jnieBPlEqAsB4OOpo3CW/REWjdZ1oZKb+qemTQfTrW1/xs4mAN+2fj+BFyZ+EQn3odlKDdRWCGEZIdpHHAbHkQ7BbJt99nJw/YY3fE7qLafLn5eEMK0kQOu3ca1K3YC4o4GfRx33HE46aSTCoq7YsUK3HTTTV1cI9aerBdeeAEHH3xwQXGHDBmCQw89tKC4Dz/8MHr37o3HH3+8I9Xb5SWlxGGHHYbGxsYdUp7oIIR4xowZHW7TMpn2gRWam5t32Hli5ddTTz1V0H0wZcoU9OrVq+B833rrraLr8steuYEYhSrNesvBK8gZkhefSLmt0FzWqx8mvDAAEdh1+JtigGy9HSAJyw5B29GPvy+aLsxvvZSYtmEjLt+0CSuLgFYUIiEEjhx7JK75/tV48603cNLJExCBalvYcQ7Ok7PFHViLTHDcBicTFj3ryvvhhjdKAULbz7oO0bxhAYqkgTP/8+3/wbYtyQUMPlNehu/1qEaQUm0PAQYgRG2Tq6v+XUmEa6qr8e0eVajO05Yv+7/lmHLqBfjj75+EBWsSEUgIgAiCyAC3AwjKGJA2abC1AWyTgW8TzD1lYNeBBWBbmLb55wDe5EG6QQ60HXjAbRs/BHzru1cYqJWgAGTuRUCnI4RQbQ39sXe8gWMZ6LaCKgiq7e4NpdqEagMAKUKvXr2wZu2adgNAG5XCf6+vw81bNiMXese/EwBgWDv7yyuuuKJd6fZ27dNzX2RVqwZnIwm6sr8Vsh7UKmvGrRayndXfbowrI2NUKUNwawK27Y9ZzW24p4B1Vq9ejc9//vM4+OCDi15Aw6q2thb33ntvJ9eMVayUUqlg7dqxP9jxlQHQpb5OQHf8Kh4UeShjVTCGgfuNeAQkH1wvnmdnUAKA7S+84VmCpm+Es4E8C5Gi1lz04wwsD7xIaKp7G6se/2+0bk8uoiOEwI23TIcQga5upM/UP+JQbSLCrF/OQn19feQc3nnnnUWNE4pVz7JqEITxIYb+TamsT9FCtpUBDkrnb9TttW73nafUa7uBEK4dtuHQcG14MMK0NjsXXNu/dZBsn/dGENp9992HmpoaPPTQQ+32QQghMHXqVKxduxaf/exnC0qzdu3aNuN069atXfXZLbQzbrV4s1lM0p0M2L7iiitw1llnFb1wXHl5ORY9swhTL5vqwrr2ONLzbs52DJLZ8ORT2HDueVBN0QWERJ8+qH34IZQeckgbtWr7mBNxcrwvUzG72aVPLSLaftv+y48sRNBm3XYFDenXA/47Mv+dnBlQIARppztSEuc4vsqP+yYvrpeXF58AkO5wvZC0i0AmP39bfxMRfvbYh3hjZX1KuvZppwO001RIlbzTfOntT2DD1u0IfRp53osrCh1YXhzKVKDfyTehpOcgt0hKZ6l379644YYbOjXPPVEf6z4AFZlyZFXW+BrCb2lhvtLAtQ1U24dr+++7rc8hXBoGxh9h7doswmc8/F959qhSKlwgBnDvze1+3b15bab3jt7GJ68J0ovlZXaJZ27lypWJsAMPPDA9sgKqqqpS3529uOTFXEli2xFjHuvWrUuk2Xfovm339/7fZZhxBQg49Igjkanq56Jdeuml+fPpgJ5//nnsv//+kc9//vOfDud78MEHo6SkpNM/1dXVRdVjcI99DCzb+vuyoe9PZsNwhM+dtGNE6GdG/5VL9Jnw/74l4u9TCfeeeyJ1F26esdhYMaF8Nk+8K9+JPkAWi8VisVgsVtdo5y9fxGKxWCwWi8VisVgsFovFYrFYLBaLxWKxWCwWi8VisVgsFovFYhkVBNbetAyyZTtESWUX1SLXJObOyNqjPBtYiIXNpE8SjMNmVGyfVa76FjMpM1dcf+JxErhnJTLJ67F169ZogEJeyFp+qHYK9M+cQx+wouIT6lQYMQ5ssUBt8zNWDx/c5e9Jxo9M0osGeRUtVpRaBhEZuJ0NCrfhoHeEaFJpgEPQk8XdMZIB/CgN30N43kKQnikTSkMLTRk+YC96pCpyX8S325LyjnNH6KGHHkKfPn3Q0NDQZtxrrrkGU6ZMQZ8+fXZAzVh7mvr27YvXXnsNv/nNb3DhhRdGgFlWFRUVuPLKK3H11Vfja1/7Gl599dWC8t62bRsmTpyI8ePH48knn+zsqu8SOvXUU7Fq1aodVl4QdAwMU1eXBKwVo6qqKrz00ksYOXJk0dCgnj17ory8vEPlszpHjz32WEHxbr311qLybWlpKSr+8eXlOKK0rKg0uZRmJSvkt1jjIZSSxoUb0AhS9qXVxi7+YRWAkIWCgEYiWWSidCm0jSOhEJDBJikKoSmx4/K/U7is5neI6iEA9Uph2saNeK8IoHZVVRWqa6r1p2e1+11TXY3qmhpUV1ejuroatbW1OHT0IaipqYmU7uw38uDIPmDbA1BGQMgp45AQWqxAECFvyNh0pOkxUMKce6UAYWxDQRoMJezZiFrRUMBjjzyGBY8vSJyD0aVl+Fm1BsBLJM+7BqQQSocMRun+n0DJx4ehZPAgBP37IehVDereDSgtAwQgZSv2q2/ARVu2YNWadfj7u+9h5YqVWPbOMrz1xlvYtEEDa7MtWVz3nevx/or38bXLL3C8TeWVHI4pzN1jDkufa2VutCBkdJrzLUiE8exvABq/DpDQ0GudqwApDfPWgE9y15IcSlvnKQzQk5SGmBFpoLeCOe2KTJgwv429DwUi3bcJZ2ebewXefWPvE+9Gsba/MECpXFBtq9o+tejXrx/WrFmTuM6FSAH4xbatuK++HrN69cbYslIX7n/b3zOqa3B63TrUF9FfDhkyBKeffnq76leIPvrB/6LpuefcdtmnP43q637YZeX52nzTzWh86im3XXrQQai59Sedln91WTW6l1RhW8sW72KktZ5A2DIqEKR5wCQECd1mQEKRgFRKP08koSC88adpeUL6lL71LJxWmfbP9h3euDUhM+Z149h4lcnfTOZR7Li2WC1YsAAnn3xyh/LIZDKYN29ehxeIYXVczz33HFavXp0I7zb4czuhNlZd6OsEQn9nLjsjYfyFPXwb1mF6fOMD0+UIB+8P4drWpyfS83AGp4ruckUQEjtMZ9+07h/44I/nQDbHfJ5G55z3VRx40EGuj7Xtj/NN+lBtE6dhewN+cfsvIvmcddZZmDBhQmoZnSUiQs/ynlhvAeGufdS2hltQw11b3b4IUpCeFZxVUls1JABlrXAJIgEJBeHa2fDK2LZYkeeHjJwuFbbrfvsda4qL8kPuGFfjDtH777+PU045BW+++WaH8jnooIMwf/58DBw4sKh069evbzNOjx492lutotWpsOW27pOdzdpLaxYLTbqD/e7btm3DuHHjCvZv+ho5ciQWPbsI/fr1aztyF6sl29xuW3D7o49h4yWXAtlsJDwYOBC1v52HzL4FwENTlDdFzLYtxgRIi+aDYm1WpqvoUvu4MzWoTw/9jsyMR4zTBPpIpB5XUGB6KQmlhBm/WDsiPniwXiR/mS/7FX9Iw+/opfEvTIoHzNaVojHD34TWrMJ3Zq3AH64+AFXdo77sXO/v9jh5p+6nj/wdz77xb4TjUO9jHD5kfyvvPBu7J7wvgEz3Aeh3ym0gQWhc9Tq2/etJNK17G7JpS4eqe/XVV3s+PVYuEQhDq4fhH3XaztEQXmgb3jfvpe7TsioLIABIAkqYb+V+EwJASUgIEEmQ0v42bYdax6f3Dt6USmTHMeaNugrted8fa21Y/W3zgV40zOWpQkNXKQS7wMIES5cuTQVrT5w4MWeakpISfPzjH8fSpUsj4UuWLMErL7+C0YeNztHOeT5Wb/f/vf1/iTI+ffRRkXOqXcoWqgzf1RTma/7eY0C/PqjAdmwFcOihh2LMmDF5z0FH9Morr3RZ3ruCqkqr0KOkCltbtiBuWOjLQFAkISXp7lKSdmsrQEmCNC9ltIs6gPH4GaC28X8rpd8HefeGtONBdxPAGwcmfXVAaI+Ej5g3hkRsLBm3k1gsFovFYrFYe5QYrM1isVgsFovFYrFYLBaLxWKxWCwWi8VisVgsFovFYrFYLBaLxdpldNBBByEIAmRjE80jUhJNG95CRf/Du7AmXQicicO1TXF2gld6XWzkXMSEdpAUIuny7UvPOzJpnigVdP7CCy9gy5YtqKqqcmC5XPInVFIkjFLj2F1pUG0kziMlJ12aSZbKKyKc2OpN1LXgG3+fgvdbxYpUYV42JD6X3oXHYRbR+yJ6vsJJgX6c6K36/9k77zirirOP/2bu3d27FXZpIiAiFsCCBrG8iYpiSZQiloiJQcWCqK9d38CbGAuxoyK2BFBRASuBCKKiINjwRZQmQRRQQYVlKbts33tn3j+mnDnltt29y6Lz8yP33jlzZubMmTPzzHN2vqMWCZqAbc8JGiRGxKJheY2EAzwuXFuCvOFegJgpuHZLKi8vD0899RQuueSSpHEbGhowaNAgLFmyJPMFs/rZ6g9/+AOGDx+OFStWYMGCBVizZg369euHc8891wWLmTBhAqZOnZoWQPftt9/GAw88gNtuuy0TRd9juv/++/Hmm34IaybVVLD2rl27Gn3uAQccgC+++AJFRUXIy8sLhLDHEyEEU6dObXTeVs2rnJzUYNb9+/fHqlWrUgZhHnXUUSmXIUIInixp3g0hgqxk7gn3x3GHkIBzdDhBs8K1AQeuHYJCLkoQMYQ9xzh0KgqRpKwovzUmvhHjNzUYSrMqq5JCta++4Wr0O/pXOPSwQ9GjxwHIys4S+GQFYZZl1IgmE5jtKoMKI0apEAiN9dps2s6TdaA+dBiIPofpmtSVAwICxpkDPlQHqbKV4bvBNVU1uOWGW3z1kU0I/tqmDQhg5gQOjnCXzig4ZQByT/gvRI7uh3C7YnBtxxufnIMZIBXOOXI4Q68jDsUhXM8EwDnDhvUb8emHS7D4vcVYvOADPDdxKjZ9uxl/efQvyMnJkoAlZftTXTkU0ABxrkgd0n7WdU5lzRIHhg1OQCnkvRXnUKIQ29S5j4RoKCUBEaAfSkEBEOoAtsWGOc5vAAhBArepahmybLp8FBwcIXkeIOYC1MxftgxXKyNO2+Kcg1Iqr93flszvCxcuRP/+/VFZWem736lqN2e4cPs2/D4vH/e2bQuzhzSb90GhMD7stA/OLtuWMtB+1KhRGYUP1y1ejIav1unf4f33z1hevrw/+tiVNy0pafY8uhV2w+qyVU7nB8CYVBtwfQdaRzgHGJMdMgGholemXMCqGGegPCTnqIK846DqnA5FtUWdK3W3WVGEvQusM2vWLAwbNqxJafTt2xdvv/12q4BPWgFvvPGGLyy7zQHIKtq/5QvjUgZ9nYDj7yTeYOLAtX3FMH/EtQ6N72Y86GNiGJZjNldxme45AgprfPgBb+6LcPJr2PUtfpx3aVyo4vkXnIf7xt/v2GdcFk5ZlyZUG04/NWP6DOzYvkOnk5+fj/Hjxwfm0dzKDechJxRBTbRGd5gEyjeqLA+AcOLYhJwqDiW4hGoLjpoDNxfV6odri/7XOQYOB66tNgNUMDXPpgguP6THn5uSH/JnAFFjjOGmm27CxIkTwRhLfkIc5efn4+mnn8ZFF13UqPN37NiRNE6bNm0alfYeVbL2kcEuNG2p9ux5rZDSqS0A3F2yZAlOO+20Rs0Hxo0bhzFjx7jfBUnFf4eWOXFw1EfrkBNOfxO78rvu9kG1wz17osNL0xHad9+U8lZK+Y6pvtFTT8rf4t9gNo6FoN6BqR/yXHUO3Ys61C7tC/V44/b8CE8B4XL8IsoPoGYgTjxRF2qeYtwPGV8nSxyPkm8sEi/hdFRQIp0gAXdA2zNGgH637MTfXFaH6//xDabceAj0FHfvuTVNk1FlC5dvwIMvL4a7Y5TflS9G/S+hys681TlH3DVZkYQDCCG3a3/kdjsWQAisbjd2r52Nmu8/BIvWItLhcFRueAfe+1fS/7+R27k/opWloOEcgGaj6z7tcM21TZv3/ZJUEmmHouwiVNSXg0K9q6G+qQFhFJRS4aPkBIwwaYoShOQcgYMhxigoYbo9qL8BEPBsCmj/F9dTGiY3rVY8fj3VIY5drHzMWvI5Z4zpR9X0vXLpNG0NYO277vJvANe1a1f8/ve/90c2LvK000/zgbUBYMSIEfjoow81PD5oHDfT27J1C1atXOU7dMHw4a7hx5WOnCOoHlwFMThhBx18ED7/7HOMHDkyfv5NFOccM2bMyFj6rUVdCrtgTdkuEK8LlXPE5BhGKAGTn5wBjAIEwn/MCdeb6ekN96CGS7HZHph4bqncEJIYDzmXsYkYxI15I3RaIoYz5pp/9yOT0c9eKhs1xQuzsrKysrKysrLaO2TB2lZWVlZWVlZWVlZWVlZWVlZWVlZWVlZWVlZWVlZWVlZWVlZWVlZWVlZWrUa5ubk49NBDsXLlyoTxarctzzBYG8gocMaEawMOoC4hGMALkwmKF7TIywugSVq4gO/eRfgmSU18D+V2CEzt5AEn47PPPksILosP1Q6O4wOhEBMU4D6T62V3mloDtWBec7gZNxZjmkBtxQ8wYYIK4qeiuNPX+bg//D+M++zAwd31rYBfgAGZcS0Kh2IaQF2CYvqpBcEKyKgAPubZrqZGAMI5uEzAm59IzwECZBqu3RKAD6WLL74YEyZMwBdffJE07qeffooZM2bgwgsvbIGSWf1cRSnFUUcdlRCOm5eXh6uvvhoTJkxIK+3bb78d1157LfLyxGYHjLGMgiMzrcWLF2PMmDEtnm9+fn6Tzk8XHEQIQdu2bTFw4EC8/PLL+p61b98+LbD2P/7xDwwdOjStvK0yp6uuugoTJ05MGm/NmjUYMmQI5syZk1K6nTp1QkFBQUrtbL9QCOmjn5IryBL1/vbHcYeYHFODlaFhT02Ba1MQAfCT5xuIP1eYspMocXJhUAAG4rLndPrEi91RwQQNnOPV6urAUu7bdV/87x1jce4F5yJEQxKiLMAt8aDaGtosM1XfOeCyqxR4W9tPnimDA3Z0yhpQja7KNu0wB2zrPUVtXhNwv1XeBsT2xRdeQOnWUl86owoLcEA4rBlUtKQEbc4ejIKzhyBy5OGOjQ4DmsKNjIgJs2G6/IyrEjL9HYSiZ88D0LPnARg+4kLU19fh/XcX4V8vzcQNF96Aeyb9HSUlxaIsGqBN9XxBg6YJEVxtw9bWv2UciboGJQLkpKAfVN9Jou+dCXcSYRSEOsepjh8CJQqsDfnd+U1kProtEaelUjMvokug25YK8bYBH7DdnAqqtmXEA4CDDz4YmzZtwoV/uBBvv/V2k+B3r1RXoT2luK2oSLYBIT0VI0AhKOZ36IRrd+7AO7U1CdMLh8MpbarTWEW/3+QCW7ekWFkZ6pcvz3g+nQv2xX+2rwFjMU/nKp8TrtqOwNoSRsBkPMrFM8sl6Ior4CrEvJvLfpHIOTchBl5btz/RwYip/d4N1iktLcX555/f6PPbtWuHcePG4aqrrmrGUlk1RbW1tXjuued84fn7n9HyhQlUBn2dgOPvJN5gw9/py95rFXrL6PWHykT0GMfkGGpahI7VR+B0AF5Po2PRJbM4CWq3LMPmfwdA5qTuHHcnbrjlBjF+Q9WDc00+qLbsr2IshscnPO5K64YbbsC+KQBXm0ttI8Wo3F0pbAquQGeOxUsJZA8o/mOid5d2CwcDBeXS5ibJ4dqiPpxj8f2QzpdkmyLsTZv8NVbvvfceLrjgAmzfvr3RaRBCcP755+OFF15AdnZ2o9MpLy9PGqddu3aNTj9VNTtgOYPdY0Zkdo3Br3Hin5pB3/vs2bNxzjnnpA1/z8rKwuLFi3HMsZl+7xdPykBUP4l+gVITq20UWDtIrHQrSs88S/9OdMuCwdru+XlW/2PR7p9Pxk+Dc9R/8QUavt4AOJcE/Y6srjbQv1P3ySdguyvA9LswNdvmoF06I/+/jk94na1J+5TkQ99b4p1VeiDalAMKtA3AfLi8Uwr3BFnaHnoAM+PIdIxJiRjiuJGEx5bR7U+k6xwjTnpSH60px7jpG3D7RQekWzU/C63bXIbRE/6NGFf2n4JjK1iy8q95vXnSD0MIACpsEg3hhkzDrG+CUKQYxUeNRPFRV8i0Kaq+fQ+cuTf52v31XBQfcSl4ewK1Ydt1f+yCrPDe+55mT2j/Nj3wxdbPBY+eqJfhcB5PiE0TOQeYPBaiISiQdQwcIe1RZOAIAXpzL+dRJXCeRf3nAkaH6fgaDN+BtF+ZPM4BcCY3qeZMpsX1vED3NvK8EPYsWPvRRx/F9OnTfeGPP/44IpFIoB9YafRVo/HkE0/6xvm1a9fi5JNPxqxZs7D//j1gjnC+9AgwZfIUny03cOBA9D3yCO8eAs75qi7Vpucub7E4pfv+3bF65eqMvsefMGECVqxYkbH0W4s6F+yLNdtXI8YYOAXUDRF+95h4HNQzqfeooGK+SJxN77l8/sSmmAQUEqoNZdUQ+bc4zthLiDGPV88iTNi2PJuY8z4ONaP0bq7nkn9At7KysrKysrKy+pnIgrWtrKysrKysrKysrKysrKysrKysrKysrKysrKysrKysrKysrKysrKysrFqV+vXrlxJYu2WUJpEgraQV+cMNllFAg2AwhHthWGplS3VlmDdecPpBUG0AiLTvG5jq8uXLMX36dFx00UWBx4MWZ3qXqMeDanMJ6zGh2kFpmwsuVXzuiuPEcy2p96TrnOes6NQACu4ADThjnnIFlS5AemGgIfWDQYBk9KJFyAXAzkJwrovmLPjV631lYuq6iALMKKCNsdhQQ39c4AYDpo2fH1x73rx56Nq1K6LRaNK4l19+OYYNG4ZIJBOoUisrRw899BAmTZqE6jiQ1iDV1dUhPz8f4XBYt+fi4mIcdthhOOusszBixAh06NAB4XDrX05SVlaG3/72t80PSkpBJ510UpPOr62tTTluQUEBtm/fHgi16t69O7777ruU07rpppvwyiuvYMiQIfjTn/6Etm3bpnyuVfOrT58+iEQiKbWHuXPn4qabbsLDDz+cUtq/+93v8OqrryaN9000im2MoUMGAPupYBlFHNOuc58VD6NIgLhwbXWeN8REKRIAIRDEZJjivqr/GYCQ8d20gKiEr8TJyJOre8uT92pqsSMAHnba707DpBcmIS83FwpImApUW+Xh4bY4uRIYYGaxcQNnXB8Tl2JcBIfLtvJBuohiQFFfHGX7ee1wx8wW8BjGjfOIY89FGxrw5GNPBdbjpXkFYAByevVCyZWXoXDoIJDsbGl7c4PP6bQSrq5bQjcEfJeDg4JzgeugmlsVAlUIME5AZdwQIYhEIjjjzNNx+pmno6ysDP9+bTYOP+5QdO3ZVV4bMTaYkXWl7oc0tKlR3yAAlccFkJKCEwXAVveDgHIJ3DZB2lCoJuKEcTjfCQGh8nxXbPMbNBA8RB0IlIJqc11++ZtwF+hbt4c4UG1OzDZDAr8rFRUVYc6cOdixYwfuuecevPrKq/jhhx8C20AyPVNViRuLivyLYZ1pDwiAJ4pLsDEaxcf1dSimFNfv3OFL69RTT80orLRi/PiMpZ0070ceBWKxjOdDCUWn/E7YvHuzfAS5Abci+tkxe1jCAE4JGGdG/8ZlH+HMP8WcVgJ2OMDAQEnItUkUiIPJ1aBVAHsjWOfLL79MaQ7qVe/evbFmzZoMlMiqqXrssccCobdte4/YA6WJp1SsuKYkrwwKb7BnM0FXMbzWoC9RI9zrrySG3QOnG5LQLudco49wpROUF5z4nGHbp/dj18opgbHbtm2LN976N/oedaQ8WxtU+priQbU5OObMnoN1xoYMbdu2xa233hqnbJlRdigbeVn5qGqodI3ugIBqM04gNgnhjp0iYeaUU4AwMBnGQJPCtYnyRapjIHBtlKAsP12NXPtEmwzX3gshahUVFRg2bBgWLFjQpHT2228/zJ49G0ceeWSTy5TKJk/t27dvcj6JtCd8RYmUCECZrtKGwptZp9HFa0hhM/rfP/74Y5x77rlpQ7WLi4vx5Zov0alTp2YrS3LJylLzPb1Rlb8CaxtqgJzm8bGx3VyOM40AACAASURBVJXAbucZSnS7vLc2KH7IBN17+zh5idWvz0LV1Od1FDONePteVD77og5Xd1PZ6zm/Ow0F//XrBCVvXerYNg9qwqLnH5wB2vchaoVzBsJlGJdXTk2PEoz4Io7wXRnjPnEeQmcUcjxHbg8ZASeeNLUcv5Cm9urU1NyegEtb58UFpdinJBtXntm1UXW010lW14/bd+OP976K8upaKCCrH4itPpXvQwG3HfC2uGuGX4Q4cFdnMxcY34UHkQCgue0Rq9riKl7Drg2o3vwRcruI56R9URi/PyHzG05kWrFYDBs3bsSGDRuwbds21NTUgBCCgoICdO7cGQcffDA6derUbONKcaQEhTmF2F23WwR4AL6AuG8c0s9r+CWpnBRwKqxNYdMyuRkjkbY5AzgFIwxUIrip6dLg8qk1bHfojfuccpq+b9UdMMNZxZnsPY3+YU9thvvDDz9gzJgxeOGFF3zHbr/99uBNWz3dU+/evXHjTTdi/EN+/9fKlavQt++RuOuuuzDqqlHIyckJLMd3332Hhx58yBUWCoVw34P3OcMwV+MO95s3eorn/GWH+nuPbvt1xcCBA1FSUhKYd1O0efNm3H///Xj88ceTR25GtWnTpsm2tdqMOR1l0Sy0i7THtppSgAEkJHzxqidkalzi4t2GgMkz6RIQm09yzsEIl3NJJsc9Kp8ascGes7WEsbmeLoW42dQh4cN1SCpoc72gv2sBHD+3SsP5OyL3XL2x+rlt8GRlZWVlZWVltTep9f8lpJWVlZWVlZWVlZWVlZWVlZWVlZWVlZWVlZWVlZWVlZWVlZWVlZWVlZXVL0r9+vXDs88+mzBOXYuBtZUyCJ3xLtaXi718wJm45Ym3pD6tQsT5zj2xjGPEtVoNJBQfMjxp0qRAsLYP5gf3AlRvHBcsxQvV1r/d55lQbbXolcu0xG8H2Kfiu+tdLLYL0TBCJIQQDYESCkpowoVxjDMwHkOUxxBjUTSwKKKsQYDEAN+99VSnrhXOnYsmxoI/zrhuO5xwY7Ef0TAhblSIRPnoOA5kSK3lJTodnZex2FCXLRW4drpQmwRqKbh2p06d8Je//AV33HFH0rjV1dUYPnw4Zs2alfFyWf2yFQ6H8dJLL+GCCy5ATU1NWueagL6dO3figw8+wAcffIA///nPAER/UVhYiH322Qf/8z//g5EjRzZr2Zsqxhj69++f8nWHw2GsWbMG5513XtLNOVLRDTfckFI8xhhef/11jBo1Ch06dMCAAQPQuXNnxNKAWubk5ARCtQEBZl68eHHKaVVWVuLdd9/Fu+++i+uuuw5FRUW47LLLUoY1V1dXY+vWrdi1axeKiorQs2fPlPO2Ctahhx6KZcuWpRT3kUcewcCBA3HWWWcljfvPf/4zJbA2A3DTzh14oV1moGaJLGRlDpjQ6qCzvBhF11ECGBxfXzx/aUQsxVgJgSicsoQ9CCksEuAAth3L2rRb/PJazaYlPqPaD5jr+6u+eOGV50GpQmZLiHbaUG0jTNWNAdVWQAhlpwl70F1LREFlCPeEq2vgIJQ6jCiPHU4I0basssM1UBvmlMbYroYAYBzz5s7DhvUbfPUzsbgEeYcfjg4334D8U08R50owir5uCmGrcibhNRQEXMA69Hd5HfJiKCQghyhAkmw3hIMzBgXeIeDgVFxHxw7tcfnoy1BTW4dNP3yPgk4FAghHZHlUe9T1Q4y7YkCv9L0Txyl3WgqhEuIkzxcYEaqvy7H7ASoh2oSo8xREW91zSKiIc4TKY5QKWKUGenNZPmKWz4uDksfiQLXNeRglmmAU17ZXbaCkpATjH3oID0vg9JAhQzF37ty0YIi1nOOBigqMKSpS2aqpjK8f6hEOY/9wGBzAIVlZ+KqhwZXWhRdemHK+6YjX1KD8vvtR/drrGUk/Yd719dj9yKOofG5qi+XZuWBffF/xvfjBAFACwhUelYAhJu4NITKMAVzBqzggYTocDmSHcoBL+Kp5b7mG3jmhDnQHMDpKqJ9KrQ2ss3z5clxyySXYvXs3OOfYscMPf0+mNm3a4PPPP290Oawyp2g0iieeeMIXntv5OGQXH7IHSpRIGfRzAm5fp8uVaPg6gwy/wJ7de9yTqHakQj/oTkwzvhNKfOl7xzLneNmnD8SFamdnZ+PlmS87UG0NFXeuJRFUGwAefegRV5rXXHMN2rRpE5hfJlUcKUZFfQUA08ZV2/IR1zcKAk4oKAdiEIBCsWkMAM7AOBEc0lTh2kRBzC1c26vx48dj7NixqK+vb3QaWVlZuOOOOzB27NhmK1cqG8Dts88+zZafV3HtyFTuazN3fc0J1Pam2Sgon9ntpVi05vK/r1u3DieffHJaPjFAQNjXrv0PihsBwNSX6xp2SJPui/d1HSEEMcZQF6tDTigYEJppNfXumH4LrRT7wuCabLkNUZtD7Ypy5eWKjX+UH0MEijD/piDqTaXpBOBupwAA/0AkjxMvVFt95VA0bQ7D6cXVPMf5VzoxXGUSDVSWWf1PCMApxr++GfmREP54SufGVtXeIVll28qr8Pu7Z2BzWTkgYdrEVS9Uf0rvDDRUm1CAE+d9KaGGT4Z4zoNIm5jeRKfu2x93M7a+598U5ae3/xsHXPYFAI4/DmiH7HBmnpkff/wR1113nSvsnnvuwcEHH9zktGOxGJYsWYK3334bixYtwtKlS5O+r+nWrRsGDx6MK664olk28+hW2B2ra1eIHwQ+uDYBVY4tOJFiAKHS28bBeQyMh0ApF3aqhvsSuVEfAScMBBSMcelvdWx5x5Es0zPeyZsbPepHl3Ntu4rNxYxwCB9kiISaXDfxxDnH+vXrwTlHfX09tm3bhjVr1mD+/PmYO3cuGjx+MkIIxo0bhzFjxqScxz1/vwdffvkl3pr3lu/Y7t27ceONN2L8+PG49dZbcelllzpQZw6UV5Tj3HPOxe7du13njbtnHPr2PSJofwvpB5TobJO8bY7Z8vg+nTvjsF6Hp3wt8fTOO+/g22+/xY4dO/Dtt99i2bJlWLZs2R7Z3OXyyy/HQw89lDxiBtQpfx+UVm8FJwwsRuRzR8T4KftRzjk4YXLEJGAKQM+Y2CRSHmc8JCH3kM+heLgIF5touv10AoivpP4uiKi/8yFcDqHO5nouPyF3zku0SbxLe49pY2VlZWVlZWVlFUcWrG1lZWVlZWVlZWVlZWVlZWVlZWVlZWVlZWVlZWVlZWVlZWVlZWVlZWVl1arUr1+/pHHqdq4Da6gGzcprgRIpZRA6o4HEBlwGHuBM0vJ4oTIJM0whnHuOuEg4/mgEiHQ6GrVbP/Ol+tlnnyEajSIcDhunOekTVxgJjONem64WSwYvnowH1eZchXInTMXkBrSCA+FQGGGahTANO+C4NKTg22FkCWKjVJRFURerQ12sFvUxB4riYXkbEB4D+KPgOwoUpOgyDJr4oBYPqkWDzuJ9sShRLct3UuU6hloUrPLX6es74+RPiAOn8S1K9PFq9g649t/+9jc888wz+P7775PGnT17Nj788EP85je/yXi5rH7ZGjx4MMrKynDeeedh3rx5zZYu5xwVFRWoqKjAZZddhjvuuAOLFi1Cjx49mi2Ppuicc87Bt99+m3L8F198EQcddBBmzpyJgw8+WIBQG6mjjz4aRx11VMI477zzDm677TasWLFCh+3cuRPr1q1LO7+srKy4x37729/i6aefTjtNpYqKCjzyyCNYtWoV3n77bVAaPJ5VVFTg4osvxuzZs112R3Z2Ng488EA8+eSTOOmkkxpdjl+yXn75ZfTp0ydlENrFF1+MsrKyhHFWrlyJ3/72tymXYUVDfSat2Lhpe9BCnnj+X0o+nKLkDJnh3rTNcxVGy2CsgEkbR4UR49NE4sD47S2HmRcJCPu8rh7fNETh1dXXjUaIhiBgEB6IdspQbThhqk4CoNpOffntJpftZVSeaYersrjtbCc+59L2I85GNASKPyXhMoZtqaAn9dF6XHj+H3xlOn7/7rjgofFoc/ZgV1bihnvtVgFzZlzdTQHXEDa+eXUK7AEB51Wb6xAqy8oAGhLADmXjciKBOiIkNzcXB/c8GHX1dahl1ahsqBLtxZyqEQfXBFUHRNnoBFwdJ0TnLexmEY+AOlBsCePRnxpazUFDBmwbEpyt2ojRdgQMSBSSgmqotqhDBY4CNBqTcOc8OOCSZFBtdUzffx4fWme2BSjICoBZs2dh7dq1OPGEE9OCCr9QVYkxRUWuvkFNXbxTKaVX2ndE/y0/ol6WNysrC0OGDEk5z0AxBl5dDVZdDVZaiob1G1D3yRLUzJkDtnNn09JOJe+aGrCqarCybYhu2IC6T/8PNW+8gdi2xGNHc6tdbntk0TCiPArODei+bmUEDAyEqzYnAdqcCUi/bPtOf8IAEjJ6EQYOqrsD3UodMq3RT/O9AqxTW1uLAQMGoLy8vNFpEEIwf/58RCLxNzaz2nOaPHlyoD+hbZ+L90BpUlEmLUS4fZ0ul2JzwrU9lqEyTNRIpjcc8Z5jghG9UmkS1PzwEXaunBwYKysrCzPnzMTxvzleg/W88GckgGoTELw7/10sXer4USORiA+M2FLKCeUgLxxBZUOVskoh+k1hcxFOpZ1ChO3FOSA3jmHcsFWkfcIYAyEclMhtbDjghWsr2yRVuHa8zf5cTQEp+h2DJhOtSKtXr8aQIUOwcePGJqVzwgknYNasWShpBLA4kerq6pLG2XfffZs1T6U9ATOMp0xAtYPSbxJgO9XoTfS/l5aWol+/fmlD4Pfdd1+sWfMlikw7PyMyUjfJ2dx9OFEZquqrkJPbcmDtRtWH+f7M/Iw3Z+P+EdecXyUqQ2Peme0pFRfkwnnHpQYA4RVy3pLJ7bc4h4ZtE7Mm5P/KP2KM9W74tXLkeDetVRMbl/dCxHPZKWZS8eyeIK8UwDnBXdM2AuD44ymZ6YNbi7burMR5d83A+p92wA3VdmDaALTvRoC0IY8R4164tw9R9au/EzhpusKd+5HX/UTQrFywBj9wuvq7RSg6YAAuPKldxupi5cqVeP119wZft9xyS5PS3LBhA5544glMmzYNW7duTevcTZs24cknn8STTz6JYcOGYcKECejWrVujy9IprxPW0ixEeYMPqg0GsWGd3JCPgMn7G5LkXiYeZxpCCNL3QBg4F/5F4WcU/jPdB0i5+j/xBwQCEAzA8USIY1w1B270t9p2BZgEbSufhZiNZM4QjcViOOigg1KK27dvX0yYMCH+u584A0FWVhZef/11jBw5Ei+/9HJgnM2bN+P666/H3XffjSuvvBIjLx+JSCSCoUOGYvkXy11xb7jxetx0842uv5VQnlvdE3ptfub6Kw89F2zXrh0G/XZQStefSA888ADee++9Jqezt6tjXifEOJPTaOLMfZl4JpTfj3DlnxbPktrwkkNsjgkChMABrsD2VPvJ3fM7/ctoftLHzaF93K5DiDMH9A6jUtruVcN70DErKysrKysrK6u9UhasbWVlZWVlZWVlZWVlZWVlZWVlZWVlZWVlZWVlZWVlZWVlZWVlZWVlZWXVqtS3b1+EQiHEYrH4kThD3fbVyN3nmJYrGABnZVWGlvmbi/plNhoiEhcoY0QODE+aaUAY98RwEXDiZherCYZ51dTU4Msvv0Tfvn3lqe6lcE5yTj4pQ7X1b+8VOMcdqDY0UIcbOahll2EaRnYoG2EabhywIgWFaRhhGkZ+Vj5iPIaahhpUR6sQZVFdp2pNtlrUJ7jZJojHWbbL1UJFTZmRR4gDCfAwjESohozJhYoQMDIiF5NzmR7hDpAbCIDaeGA28RYc7i1w7blz5+KII45ICdIybNgwbN26NS6o1sqquZSXl4c333wTF1xwAV555ZWM5LFp0yYcffTR2LRpE/LyWnLTCr8eeeQRzJ49O+X411xzDS644AIAQM+ePfGXv/wFd911V6PyJoTEreNoNIp7770XEydOxLZt2xqVfpASgbWHDh2Kzz//HOeffz7Wr1/f6Dzeffdd9OrVC59//jkKCgp0OGMM11xzDSZPnoxo1A8Erq+vx5o1azBgwAAcccQRWLp0KbKzsxtdjl+ievbsibfeegunnnpqSsD37du3480338SZZ54ZeHzy5Mm48sor04KJ1XCO5fX1aEsp8ihBNeMoZTFsisVQQimOyc5BXhPH2GToQz92hASeZdqFrqOSZ2SGe+MqLJII88O1OYjEtLoVDxplYhfNY15ug/r9WlWV7/q7dOuCwcMGA3Cg2hrFkzJU2whTdZEAqq3nD4a9HDifMNhPLqi2imdAYVy2t3ljePAMxdmshmP9hg04+6xhruOhUAjXXHsN7ht3N8J5uTIpT1kdmq60cyFh0VSU15W3uhgJ3eBUwHoBbZ+6AdsivgI9wwCFcwWKJgS5ObmIIIIslo0qVKMuWutUtc6SGKU2AFmcg1AKDQImwu4WYEoCg2EuAOBEfTfSoqKMFBJSKfOiHCBUtSVxLiWyFBISTmWFEUr15kKUUAE5oWb7Nud56sPTtlxRiHF/4/cbrvleQP/Sq1cvfL/pewwcOBCfLvk0bjqm6jzzZF8/4cpfKAfAvW2KcfMuAfD+zW9+g7Zt26aUXzw1/Oc/2Hp66psbNKeiP/yILccdv0fy9oqAoH1uB/xY+YPRR0tgDphoNgQSxMpBJFCbg4AxDkJFTE4IOBgIQhq0Kn5TA4ztzAe5cef1eKDaA/W359YE1jnllFMaDdUmhGC//fbD3Xffjf79+zepHFaZ0e7du/G3v/3NF55V2A2FPc/eAyVKVRn2cwKOr9PlWvTAtX1l8lp7yeIA/nOM0dkEbGvbyftMuzuGWH05trx/c+AlRXIjmPTsJJw44ERhxVEBdjOh2jwJVJtzjnvvvteV7vDhw9GxY8fAPFtCbXNKUF5XoSxT7SNUhinlADgFJcImY0yCCEUFaDtDw1Y5wIljjYsqdsO1ubRhNFxb3p/mhGvHhRMHGfh7WD/88ANOOukkbNiwoUkA6eLiYrz44otx55VNVUNDQ9I4Xbt2bbb8UqqLRPcxxarMNCi7sUpUruZ8h9FYe6e6uhqHHXYYKisr0zrvpAEn4a233kKO9DN5EYouZfA59b6SE2Gqf5H9O4CaWDU4L06rjkLduoHkJIZxx7u7Qe/Q4KkjDiC0T6ek5aAlJQjv193n+3CApE64GcK9/3MOBiDUvl2ztr1Mq01+jqxELiYP4iqMGFwfc8F1GZfRvO+1DBHzuHagyHz8dokD4hbx/P2bx4umv3I951I5cqgNL5Q/R2x6dOeLG1FRFcXVg7unWkV7jziwcctOXHjPy/hu6y64odqe/7XvjEJAl0PCeSI3H1PHOKGACYqXv4kGagu/jfteUxdPvdNpD+OnN0f7irvjs8cx9OzB6NAmvv+/qZo/f36zpldRUYGDDjqoSRuXKv3rX//C+++/j5kzZ2LAgAGNSoMQgn0LumBj+QYfVBtEPhPceS7ACAglYJyCMA5OOThjiBKOEBy/Irj0PBCAMyb8Z+q5JYDYIEekqnpEIjfwEfG4Zu9zrv4RpzLtb5Q2DOe6zNr/uYc3Jxg+fDhGjRqFk046Kf64lsQsikQimDZtGk74zQm47bbbUF1dHRivrKwM99xzD+655x4UFBS47IX8/Hw89PBDGDnyUtffQfiKIevUtWGEOX4bx7t264rOnTsnLrxVyoqEIyjILkRV/W6AEd2WCYXwwYOBEQewzRkBp0SGcYAx4a+TQG0ux1/GAare1kj/P/fM8wACb/OMt7mee3BW43EjLnjvMW+srKysrKysrKwCZMHaVlZWVlZWVlZWVlZWVlZWVlZWVlZWVlZWVlZWVlZWVlZWVlZWVlZWVlatSrm5uejTpw9WrVqVMF7ttuV7AKytFA/h1RxJGwusXTkmAAvoMimlUrZ4K8PMBfteABXxRnHDpqLBiyYBYMGCBTii7xGBJXDgWOZvozjEWSypvmuwgVEeNy4bSAbVVoC97FA2ckI5DvilhRQiIRRkF6AguwC10Vrsrt+NulitA6njJgjIuC8GAJsQBwykFxnKOJwQCeGOs4CQeFMXkBuiFwvL9DQM0N02UoJrx4HaBP1OppaAax922GG45JJL8OyzzyaNW1ZWhuuvvx4TJ07MaJmsrJQ++uijjKa/Y8cO9O/fH6tWrdpjwPitW7filltuSTl+v3798Pjjj7vC7rzzTkyfPh3ffPNN2vlzzrFr1y5X2A8//IAbbrgBs2fPTgkela6OPvrohMePOuoofPPNN3jmmWdw2WWXNTqfr7/+GoMHD8bChQt12OjRo/HPf/4zpfNXrlyJq6++GpMnT250GX6p+vWvf40HH3wQN98cDObz6vbbb48LQLv77rvTBqzVcY7BZaVxjxdSivNz8/DfhUVo14RnPx760Msvddu0fps6HuLQe0yFK5aK97tCrlIjbggEDMIGMcPjMFYD8/aWjwAoZwwL6mrhVdduXZGdlS0QPwqqbXyKMjvAH5EecRgucOpMZZYSVFsFGce98wjFlOIQ8GXnmr1EMb8d7mTn1JzvPM6xY+dOnHnqWdi8ebMO7nFAD0x9fiqOP96BAwuwNzHSlhBERaghRDKpuORyErWXjOQaqVYlEVcqHEYktWGMzJHJuYQqNqFqMxo1f5DncYKC/EIUoBClO0tRF6p1IN2KlaVsZipLT0S4AO5wSRohjjlOFPKJqsuT16EQ8BK8zokDCubSbqYERKLY1QWIOYyCR6l/RTjnAKWizYjznViq1lR+rtseB6qtvyeAavvS0ffZrZxIDj786EP8ZexfcP/996eUnk5D3jsOd7rmb/X9d7m5uLOCooIxnHHGGSnlY5WaOuR1xObKTaJ9c0G10n2lfuYYOFebRQmwFaEMYrMDZyMn8fwzgIScWT3nAq7NoTeOUrB6LtPTzdRoE60RrPP3cX/HJ5980ujzmwNqZpVZPfDAAygt9dtb7Y+9HSSUGKjZOpRBPyeApHDthOXxls372xywlFNLdQqmXw2Ob0tHj5M/ISj79D5Eq7YGHl62chm67ddNja4ymRSh2nKM/fCDD3ybS4we7QcytqQKsgsQpmE0xBpEF8qFvWJuFGL2t5QAnAuLhhEqPgVtG8qEYYxBmJrx4dqqI+fGMXDEhWtrP6jHH+kyoBHshzTTMw40jxoxVixduhTTpk3D+++/j3Xr1qGmpqZJRaCUYtSoUXj88ccz5tdhjKU0LnXv3j0j+QcqUd2neH+bC6rd1HTShRV7/fVNlQP8TC2taDSKww8/PK0N6CiluO+++3DzLV4fSRp1l8rwkSCe+Q6DxaF4Ov27DOIcVQ2VKMguTLmYHWfNTBon3lgYf3Pa4Dje+ZtZF0U3Xo+im6737OlrvEvzAEvFnJnpMC5B0UzOcRlnPtBlY1Tz5jzUvrcArKICXPpcSVYWaJs2CHXeB+EDD0RWnz4gTdzkrzAvx9M01PtFaSuYdFwNxFaxjQ0iguwPOV4RtVsWANPZwLW14JV6d2f6yDiUl4jr3+qX8C2I+ROV8y94yirKycHw8Mzv8OOOGtz5p0MQos1ws1qJln71Ay596HVsr6iBuF7pH1H/azsQ8lOBt53NyoS5qI4B0PdIAbVVWhyCrB7SqYlw1R6kx44DuZ36I6ddL9RtX+sqb335Rpz7X8UZqg1g27ZtKb3LTEepjvOpaufOnTjzzDOxaNGiRm8S1Tl/X6zf9Y2GaetPCL+AeEydA4QBISoeaS79CeAUnDBwTsAIly2HO3Y8F31cSNmhXFqSRGxwLcYE5Xk0bHvI81U/II+oZ1PNPRjjOo2W2EQ6mebNm4fa2lr89NNPGDZsGCKRSFrna7uaEFx99WhEIhFcfvnlSc8zodo9DuiB+e/Ox377dROPZsAY5Zul6i7RGcOcDSJFSK8+h6R1LVbJ1T7SDrvryrWbjXNhPxEw6QcXW5z6INtyQ3ixMYeai4nzoOfIgNoOlcgNLx23tDMaqptvvifRMr57zSHRttybMwHGs8j9J7WW59TKysrKysrKyip9WbC2lZWVlZWVlZWVlZWVlZWVlZWVlZWVlZWVlZWVlZWVlZWVlZWVlZWVlVWrU79+/ZKCteu2rWih0sRTC0FnXDkmg2s7MRunBCCGJFBtsHpEq+NDG5d8uiSwhI2BaqvzvYss3Zfixmy7odoiPDuUhZxQpFUsjouEI4iEI6iL1aG8bhfqYnXyiFyWyw2QjLEcX33z8G1E1akVw9RcLGgsKtdAMmcRuLk8EZxIiI0brm1C+JLCtX2smqbDtTOtSZMm4V//+pcPrhukJ598Etdddx0OOuigjJfLyurHH3/MeB5r1qzBpEmTMGrUKN8xxhimTp2KV199FdnZ2cjLy0O7du3w5z//GV26dGmW/C+++OKUwQ3FxcX48MMPA4+tWrUKV155JebMmYPDDz8cq1evxo4dO1JK9+ijj8ayZctw5JFH4oorrsCUKVMy2ve89tprKcUbOXIkRowYgezs7EaXZ+XKlfr7woULMWnSpLTOf+6553Dfffehffv2jcr/l6IZM2Zg1qxZWLlyJTZt2oSqqioAQFZWVkpw9s8//xwVFRUoKipyhUejUReguLm0mzE8U1WJObU1mFrSHodmZTUpvSAL2WWfwLRpvcAid3wXPMqI5oVKmYgjE67tTdudvwgx0zJRRomuz8ttmFCxOzDurWNv1dBjAgRCtR1AsoylzSeiy6oySgeqbaYHuG0o0w5X4EKQAHta2d6+NJyNawgImKxxDVXhAAPHn28Z42qz5557LiY/MxmFBQXyZGkzKtsyAK6t0w2Aa4tj6l8jhDh3WQFyCLgA6UDYx1TOtTgxMS1cArYluFvnLnLZp2QfVFZVYldsF6KswWmXTlSRBiHGrVH3T1rtnAhWExHIkJC0yQUgCxLQJOx4QgV8RMC1ZUoM4FReAzgIDbnatQJzESKugRrth3OuQe5u6Je3rHAe7w+lYwAAIABJREFUFu91eL4HyYTrpGLlj7tnHNq0bYOxY8amEFuULbjnCIwKAHiwbTFG7diOU045JbU8rFJSh7wOElLPwBnAqNM/cS5ROYSAMAJCOThj4FT0vFzPzZkAa8t5oYKscglW1feaqz7LOyfVj55//tlKwDq1tbW444470j5P6ZBDLBSqtauhoQEPP/ywL5xmF6HowGF7oESNVQv6OdWQQ5xnL3F5vGVLdMyThnYgOhaWtnn0M+1+4GNVW7H7K/88reeBPfHR/32E/IJ8wOiDCAAmx3pwJIVqg3M8N2WqK+1DDz0UxxyzpzaQdNQ2py22VP0EwpXdCt3HCtgZBygF4WLjBCqvzw3XjgGU6g0MGeegxASTEoD74draz6jtOcOu0P20KpPHT5kiXDteWEuovr4e//73v/H6669jyZIl2Lx5M6LRaLOl36dPH8yZMwc9evRotjSDVFZWllK85ipHk/wxKZ7aWqDaZhqNaaMpn5tCd5+q3TNo0CBs2LAhxRIKLV26FEcedWRa5zRVvs0cuO+LHiV8VSM3cgIHdtfvTgus3Rxqam+lZ7sB79LiNQVz7u/1B3D1TqkZ+tGKRyckjUNychA55WQUXDYSOcYGXekoRAmywhT1DVzPM8TEUl2fujY4sG0xKQFnAKES8mnWi6/mzMFHGQHeDQ6IcJgQY7DSA5s3SSMOAeDb3Mp4S0eg4aWm5+ulhVuw4acaTLz6ULQrahqcvDVo2rsrMPbZd1Df4PKC6O8OVJsIH4sEZYt6UcdlmARug1DZHtS5Jlxb3j/dFzrpq82JVRrOcbeK2xbh5CPaNn9lACgtLcWwYcOwc+fOjKQfpJycHBxzzDE46qij0KVLF2RlZaGqqgrfffcdPv3007h/11FTU4MLL7wQq1evThvgDACFOYUozC7E7nrD/yofDcIAQgkYi4nbDbGpImFEbE6nNtaD3GQPHCAMnAsIMEhIwLNloowz3a44Z9LelBkaPgnA/SiLHLjeAFsGaH+F/iAZnXGlrPLycsyaNQuzZs1C586dcf/99+Oiiy5K2+exZcsWXHXVVXjj32+4wkOhEGKxWMJzN27YiGFDh+HhR8bjpJNPEoGegUnUn3vzBwXSNqeWjDvH27frkNY1xNO1116Ls88+O7jsGzcG+gB+rirJbYdvdn4tNr2Tvm2974TYSQ8gMXDCEYbcMJISgMm+lzvPBKEcQEj4AzkFJTHZF3OI2aHwDhJIeDeh+hkW7zG4Lod4prg0VyTgXvfFapxt4cqysrKysrKysrLao7JgbSsrKysrKysrKysrKysrKysrKysrKysrKysrKysrKysrKysrKysrKyurVqd+/frhueeeSxindtvylilMQpmLszKRvGchNgyQSLPnmQC8kAyqDaBq0/sJU1/0/iINZHBqzQ2uSRWqrRZRes/ToQrSxZ3jnDN9ToiGEQlFNOClNSknlIOOeZ1Q3VCNnXU7EY1F3dVPFEjbAfYQImE+nMhFrwTUZIExrmEBDsjHvHYi4doO5IwSxRRIDa4tkvHDtUWRSUKozZ4C2sQTpRQvv/wyzjjjjKRxGWM466yzsG7duhYomdUvXZFIBDU1NRnP58UXX3SBtdevX4/rrrsO7733Hurq6nzxn3jiCZx44olYsGABKG18v8oYw4IFC1KKGwqF8PHHH8cFMUQiETz//PP696BBgzB37tyUyzF69GhUVlZi9erVKZ3TWA0dOjStOguHw9i0aRO6d++eFEwQpB07duCMM87AEUccgccffzxtQFUsFsMFF1yA9957L+28fykaOXIknn322cBjqUC1AWHvLF26FAMHDnSFv/766ymD5xuj0lgM55eV4h8l7XBCTvqQE1NBcCYNc9K/Tbh2/DRMC8FkBBETSgK3VW7Ctc00zDJIHIr8zTUehyOxhU8832s48Gatv2/ev0d3nHDiCVDWNQGV8AgHqg0IyIuCPygojPMv0Rk1CqoNA5ilIdbQ4cSwhU2AdkI73LCxzfS9dvg7b83HtBemARB99r333oubbrnJOFHAqpxyBdiQcNudPri2AZdy0F5EAnG4to39gG1uNAKi4YycqE1nIM/h8v44c7LC/CLkxnKxvW47qusrZTmIUwJlK5t9uwnYARDigL4TVE31xAVReV84oQ78WhVKwZu45DZJmAjR0CcHLiWqSYBOiLy/CvJJjDJ5gTmqbZkgEi9UO5V5qB/E4+4VvGls+WlL8jQ9SXl7D/O3+zkHfpOTg44FBfjVr36VNJ+k5cjLQ3b//nGPR7/5BixDYCuSk504740bwVKEXTaHIuFc5IZzUROtkf2XaGOMUyhYFZiA6VCFxeFUzE+phORI0C4hXPYB4s5ppD1n4nmAZ0zg5jOnUK28VYJ1du7c2aTx+7rrrmvG0lhlQllZWdhvv/2wdu1aVzirr0DZ0ntR8qubQMO5e6h06SrIimvO5CUBzWPk+YCnrvIA7l493jEYv+Vxwt3RtWljxDeBllJV3y8EZ37g8ZSpk5FfkCftEWKaEyDc2QLPC9XW37nIL8qimPfmPFfaI0aMCLj+lldxpAQ/Vv4AgMuNSBgIHFuDgAKMC58qATinepMVE66tNlAQt4FL7hqT9ov4VDUo+m95J6myY9z3xb0JgmpKng0XWhlcu7S0FNOmTcPcuXOxYsUKbN++PSObdkUiETz22GO44oormj3tIG3cuDGleCUlJU3OK6X6incbU6zqVN+xNP+7mMbnl/JGN/HipVo3SeDaixcvxttvv51aYgAKCwvx9ddfo2PHjqnNKVKce7gUOJQoe1OONQniiK/SnvScwwFEWRTVDdXIy8pLr1xpqlHtTU9buf8zYHhXfhBvGpy5I/qeQ51Wy7zP4XV1qJn3FmrmvYXIaaeh+P57EerUKe10Itlh1DfUA4TKa3e8GWLMYXDZFhwAYnC/R1PHuJxSmJvZUuN84rEtjHA9v4f0WTh+BKdulR8kCNjMjf+NY4Q5Pg59lOP/1pVj8B1L8eiVh+K43on7ZdPv1JpUVVuPsVPewSuLvoTyebjqnQAw60pBtUFkfVCAUv+5GrDthWxT7YPR25WZ0G6VD6TfBUDlt/NRt/0/vrKfPfxKhEPNU6ecc2zZsgXLly/H3Llz8fzzz2P37uCN/ppTlFIMHToUF198MU477TTk5cXv/z777DNce+21+PTTT33H1q9fjylTpuCaa65pVDkidbmoIOXC5yBtVEi3HeFU+hSY2NwLYtMuIn19zIBrc7FjHRjhACcIGVBtEd/xzHL5qGk/Gpc2rvJ/6H1juONLc/lQoe1/4YcVfSxNMLY2hyil+Nvf/qZ/19XVobS0FN988w2WLVumNwFV+umnnzBixAgsWrQITz/9NMLhcEJbQdXYss+WYciQIdiyxfHpEUJw11134dr/vhbTp03HU08/hdWr4r9jW7VqFU479XSMuupKPPDQg4hEIoYd4ymG8olCbNzjlIUbpeLIDTftvYZSPKg2ACxZsuSXBdaOlMDZHo/JvpWBMwJOFQabgBIq/h6HUA2y5xJk78zN1FTNGcucWaFp/xH93MqJok6TkpC/kOYUP2j+F7C5Xly1vqHQysrKysrKysoqRVmwtpWVlZWVlZWVlZWVlZWVlZWVlZWVlZWVlZWVlZWVlZWVlZWVlZWVlZVVq1O/fv2Sxqnb+RVYtKaVwGmaATzj5cC0qBLAFlKAagNA1aaFCXMoLS3F2rVr0ad3b5mc+4JThmp7sAJxodrqOGf6NyEEOaEcZNGshGVtDcrLykNuVi521e5EeV05nKW8YnGhGxzj3DvCOSglYFws8taAbc7kYl0FzjZBAXDWJULA+ZzFiRSpwLWdZDwwG8/6fm+8eL/3tE477TScdtppmD9/ftK4X3/9NcaPH4+bb765BUpm9UvW3LlzMXDgwIyAmEyZ8KPvvvsOhx9+eEKgN+ccixYtwqmnnpoyGDtITzzxRMrg4eeeew69evVKOe38/Py0yrJkyZK04jdW7dq1S/ucLl264IYbbsD48eMblec777yDd955p1HnAsCCBQuwcuVKHHHEEY1O4+eq6dOnx4Vqp6vvvvvOF7Z169ZmSTuRKjnHxdvL8GBxCc7NbRooKsg6NsPiIDIC47s+jR+J4NoKd8OMUHe4icNxA7bhSS+RltXVIxrQLz85+SlkZ2VpYA8hCvKsMD6kxaDaSlRCwXxQbRgVKSso0A4nXEBjvOfJPJXdXV5egetGCxBsfn4+pk2fhkGDB7krSIM1HeiMhmwngmsb9jBM2A2ca/PVgK4/BcdSm8oQCdOWORiQbWXvAtBcbdXgsmk2Omd1xlffrUOo0LlnTsU4QBeFodS3U10rOEKUgjPBd1JtQ50Z0uWGhvOASOiWsv8JQEAd8KTMiBMOCirrUZSbynOoAmdzLjZ24HBgeeaDJstB4bQTfQ+SwHWIcV/M8ET66OOPEh4HgAJZXvWsBKXo72Og54L3nHgiQqEA8EqaCvfogY6zZsY9vmP01aj+9xtNzidIoY4dE+a985ZbUTXjpYzkHU/FkWJU764S0BzGQSjAOBNNkgGcCnAdYxw0BHCBtwLjAiQvGqTYBIvLZ58RDspFXAG+AxRcTs8cVTuVzV+1TR/8sRWAdTp37ozc3NxGbZCTlZWFq666qnEZW7WoBgwY4ANrA8D2ZeOxa81UFB8+Cm0PvQShSPr2f8urGXycCZNXNoCRHZAArm2WKZmF6R59XAMwuEHII873gGe78tvg+dLR/Y8WySpnG7i2TcXmd86I5+qP9CAv4H6rV36JivIK5zAhGD58eJxrb1llh7KRm5WHqvoqWVUElHAJjqTSGqDSlhA2SgghCVgDKBdwbWjYNtX9OgMkvFBYFUybc8qaQ8o+SB8PXZl6JlzbUEvAtVeuXIkXXngBCxYswFdffeWDFmZCQ4YMwcsvvxx307FM6Pvvv08apzlsrqS+r0S3LlkXRpKn39Ig7XTknYclipeSfZPIvk8A104H5p6bm4s1a9agY8eOKZ+TTK75Y5yLMKfPIgA6QI8s3vHHc1zZmGIDF47yul0ZB2unokbDt81L1RcIB6htTp1V7+t9XpJA1zOl2vnzsfXzz9H+uWeQneamSTlZCurpfrvo+q6Py3Dn5ZqejztQXeO8IHtCD1Re20Qdo879cHaMMOKbZfP6fJRvzLGPxOmOl0vkLebzpbvqcdGDy3DJqV1xy3kHI5Ld9D66pfTJmu9x41Pz8N3WciiHFXFBzAE3CNs4TsTGTo4nUHlojLi6HTswbsc2caDbRP/25guwaD3KPrgjsPzn/uHKJtfBVVddhZkzZ6K8vBz19fVNTi8djRgxAnfccQd69OiRUvyjjz4aixYtwuDBgwPfrU6dOrXRYO3CWBF+oj+KW6D2alE+BMScOyM3+iKEgXG5QR+IsEnlc0WFV0LYmYwBNARCGDio4RdUXgiuxwLDYWb4TwHTMOXGYdO3qvf7IdLHl0FRSnHHHXcEHqutrcXrr7+Ov/71r77NUqZMmYLs7Gw8+eSTSfNY/sVyDBw40Ad3nzJlCi6+5GJwcIwaPQpXXnUlPl3yKSZPmowZM2YEbtwLAP94+p9YsXwlZr0xC22L2xr+RzWHgxybjD4asjlwp64JCLJC2UnLb5We8rLyEaZhxFhMvlMh4ITovyVR2+MxLhHbnEn7jMqpPwPnBFyPVQxASPjlufLTez1/6pi64+q9DQFjDJRQEBrsg/ZZKHHsXdffsphDsHnMysrKysrKyspqr1KrBWtXV1dj7Nix2LVr154uilUrVocOHTBu3Djk5OTs6aJYWVlZWVlZWVlZWVlZWVlZWVlZWVlZWVlZWVlZWVlZWVlZWVlZWVk1o/r27QtKKRhj8SNxhrqyVcjd55iWK1hCBSyQbuzpvmOulVwyuv+EdBfTO/i2OJmnCNUGgJrS5UnzW/T+IvTp3RsJodoyj7hQbRfjgLvPN6HaXAC91NEQCSE3nLtXLYIjICiOlCAvKw+l1dvQwBpA5BpSwp3F35SakBmAq4XDAJhc7E0J5AJH4sQjcokipwYXiACcgUiAmV4ECRoXbKNkQs1MuLZr8aFx61s7XHvWrFlo164damtrk8YdM2YMLr30UheQ2MqquXXyySdj/PjxuOmmmzKaT8+ePQGIDRGSQbVNLVy4EKNHj8ZTTz3VqHwfe+yxlOJddtlluOiii9JKW11Ta1NjwNoA8MADD2Dnzp1YuHAhNm3ahGg02swlS6x58+ZZsHaAHnzwwWZLq6yszBd21lln4cYbb0xsH6eo7OzsuDCWKIAbd+7AT7EYrikoDByZKxjDe3W1+DYaRT4h6BgKoRMNic9QCAUu4LFb/rDEJC/TWtWfnkAzBa9FTnwpSR5iYNmIEcMP5/IDrIH/q/fbCX0O64Pj/+s4YUMRB9ZDdBqkxaHaOpaRni8e94SZdrgCRWrIlt8OBwhisRh6dOmB+vp6FBcXY+7cuTj2uGOD5ykGGdexGZVN6YZr6yJKsKPiRREF4PC0AAVIUxAw3RYIhWtCoSA50sjmgj7tcLEUUAeAt9X06n4IFr6/EPv26YxwVhhOuxHpUACcMDAQUE6da6MinRjnGnau4SCEAJwIACU4uLwGKkHoXN4ACiLIMSHRmhX4SUG1jSakWz417HNvmyKyPer5gVMzev6QioLnWu5nPKgtfLX2q6RpHxIWmyPpJmkc4wG/vT3Lmf37J83DKn0VR4qxefdmDdNmXLQXxgRwlYGBMCL8Ozwm2hURd4yrOaoByeGAnG8qiI1Dt5Fnueea+qmQ3g2Znrd33NNgnUMPOxSfLf0srXMIIZg4caKA4Fu1eg0YMABPP/104LFYTRnK/u/v2L7sIRQddB7a9PoDcjsfh8SOwD2txPZZ05N3bADzOUsdrg1P+RJZg3CHE+N30GVyjmjlZl/uN91ykziHqpSN/ghqkHd6H43h03lwCQ4Duu/fHe3bt9c2/zHHHIP99tsvznW3vNrmtMXu+gp5XfJ/3fcJ7KTqvKmEahNQgCgfogATMt2PMzBQUELAuICgMWFySbtSpgcBUAN36k64IoM3QBBVLn2URt/t6sfNPjwojUb6IqPRKObNm4dXXn0FSz5Zgu+//z7ljcKaQ/vuuy9mzpyJY489tsXyVEoFrJ2V1bRNLTMJ1U62UYyO0xoU1K35osR/V5TK8UDD2RslwP5ZtmwZ1q1bF/8kQ1lZWfjkk0/QpUsXHWagSr2PaoKCQM+RzTbC9T9umXmYkQPHGt9YAF1zDvBY/KxnDahqqEJ+Vnqb+DVdGRibVT/sqw5/PsoWz/SGj8nEtm/HtuF/QMeZryHrsMNSPi8UChmNzTuDBAxnhxx81HFnphJ/vPC/+3JkBsafLxMu5/vE6aPUyCh+SF8GEeOkc7Z6Eyg3tSCAAAszmZ44j3GOZ+Zvwvzlpbjrot446Yjmg9xnQjt31+Dv0xdj+oIVYNLfRPTGX/LTgGlD+y2ouGYAhIeg/W8aik11HLHhnAPhFumFXPFEFioPgNWVI5RbLPKT72i3fXAHWNQPCy7uPQwn9eve5LooKyvDtm3bmpxOOjrwwAMxZcoUnHjiiWmfm5OTg6lTp6Jnz56+90rLli1DdXU18vLS35zgkIMPwb+nzULvY3uJe8KYY0xCtgAiN/0jRG7gIqC+DMImFX2bsFO5fErACUJQvkVI/6fztDMm/Wiex5dDbTyjug3lm3DGNh2Xe77vwX40Eongj3/8IwYPHozBgwdj8eLFruNPPfUUhgwZgjPOOCNuGrt27cKwYcN8UO2xY8fi4ksudoURQnDcccfhuOOPw7h7xuHee+7F0089jVgs5kt3yZIlGDZkGN569y1k52S7xijHRyz8SLqHlps2qrHa+k8yp6LsImyv2Q5C5AjDBcCeMwJOCdRMkBDhB2ecS5w9EZvxaX+dgnBzhIjj6zP+ykVCuD0buUsJH7d81hhk/y3GTvWeBa7YxP1AWllZWVlZWVlZ/azVKsHa1dXVGDx4MBYsWLCni2K1F2jt2rV47bXXLFzbysrKysrKysrKysrKysrKysrKysrKysrKysrKysrKysrKysrKyupnpLy8PBx66KFYtWpVwni125a3IrB2MyoRNMFcyO89BHNhWeJVYg5UO04eqZTFONBQsSFhfgDw/qL3cdXoUa7EfDA/YsAzzO/wQ7Xd5zohnOlv4ODICUWQHcpOWr7WqpxQBF0KuqC0aiuqGqocUJgENDJGjN8EYmGwWkrOZAjVCw+dRb4UHByUCACOgvqJxfYMekE5OMBlnAC4tpJY4Kh++OHagB+215rh2nl5eXjiiSdw2WWXJY3b0NCAQYMG4eOPP26Bkln9knXjjTdi6dKlmDFjRsJ4vXr1wp/+9Cfs2rUL7777LtauXZsyILt3796IRqPo06ePb3F8Mj399NMYNmwYTj/99MDjq1evxrp167B582Zs3rwZO3fuxK233orCwkJ88803KeUxefLktMoEAOPGjcPkyZNbHEKRSIQQ/PnPf27UuZRSTJkyRf/+9NNPcfzxx7cY3KY1Qd9ai2pra7Fy5cpmS2/IkCG+sJ49e+Luu+/G//7v/zYp7Ugkgq+//hpdu3bFK6+8gmuvvTbw2XigohzTqyrxZodOCBPgx1gMy+vr8VZtDd6vq0M0QXvLIwSnRHJxXUEhemVlBeKKALisiESEAxOjqD/ljyDT2GtJOBgjJ2cVFpS2RPTFtUnM0BeqqnzHD+h5gAT0iNheqDbRUG1opqPzrwN9bG6oNlfpABI2naIdzt0pcgmr8G5uU1VZjZGXjER9fT3atWuH+fPno++RfXXZ4s5P5E3UIGeimCh+4JmC8hIFXARx4NpEVQ13gIwww510oe1UeUDXM3euUUEaqWHjmnXOOU4ZcAo++vhjtD+kHRRviRAiOU4EXAEeJUiTEoAzBk7ERjiC7UEFKFvfe6d+KREgLC5tbwEtoQ4zhAGg4jqpt3zy+rkEHZvQbA2ngYTOMLhAoRTpg2iIMTdwlyLB2MSBHTt3oLKyMmn6J0ZyEnYV+h47SbvyjvTukzQPq/RVlN0GjAsgEiEEREKsBKQqBsIAUCrA25yCEAnfAQflYt7KZRtnhCOkIVQOnE7PQaVPQACxnDmpI/VbPrOtCKxzzdXX4NJLL005PiEE//jHP3DFFVdksFRWzanzzz8f5eXluPXWW1FRUREYh8fqUL52GsrXTkN2m54oPPAcFB44DDklvVq4tKkqsX3WPFnIQd9gTqYG1w4qX9BvpaBwZfN4z6PgMT8g+YCeB+hTuWm3OIaZTtsF1WaA3iVPAvvatG2DO/9+J64ZdQ0AYOjQoXGud8+oOFKCb3dtlBBBIv2E4jrdUEvpO1S/OAWhDOAUlIi+nnEGihCUrxKgArNNQtK+cjZEELaa8Vv25UTaapwoO8O4twQapucCaqtjHjUWrr1r1y5MmzYNb8x5AyuWr0BpaekegcuGw2GMHTsWd955Z4vnrfTTTz8ljROJRBqdfsah2o04FjftTLuw/RPnuPl6ffTxjge29RSashdqmGobpJS22OZsbv510PyTB0R2TnL6bsfuNKNDzqvAOXbV7kBeVl7SvqM5lWxe5SpKvCE8lW7LBS3nuprUsOadZ6UqkpuLrEMOQVavQxA+8ECEu3dHqFNH0DZtgOwc4VeorkLspy1oWLsWtYs/QN2HHwa+C+VVVdh+5Sh0enc+SIqA3hBV/b0ukRp55MW58+FqCqHaPeMAdW8KZFa8eywx5ynuI2qMk7tuwQRpu9qlzsMprzPucmVWyH+kr8nlH1Npq3Yu0vx+aw0ufXgpTjqiPcZc0AsHdSly1cieVkM0hilvfY5HZ36CXZV1EE+d41+TzjIYhiPENmLuY8QEZiMEECohyAKozUkIJmxbQbaFT4gaYUC0shS7lj6NaPVW1G37D2hWLsKFXRAu6ArOG1Cz6SPfdYRy22HABX9FQW4oY3WVKbVp0wZr1qxp0iYZnTt3xtChQ/HSSy+5whlj+Pbbb9GnT+P8M+s/3ohexx4i/GpUbOwFKJ+X8H8xEBAmfK9cQn0JEf4zAf/lGspLiHj2OWcAQoavQR1XD7zz1AOOxW9+gMPfMxp9MZf+QGL6W/egioqK8Nprr6F3797Yvn2769iYMWNw+umnB24qxsHx17/+1bfRSq9evXD7324Pzkwm06lTJzw64VGMvHwkLh1xaeC7lE8++QR333k3xt1zt7s+lR/TM0aZ8zOAg5K975nbW5SfXYiymjK5iTuTfj8IPzWEr0/4v7mY73HxNyVyyyUoX7z0BCJEFE6bO88P5Z6NN03gthp1pb3G3b4Dol4ASAVvzOTfEF5vlOVk4ItvZWVlZWVlZWW196jVgbWrq6sxaNAgLFy4cE8XxWov0Zw5c3DOOedg5syZFq5tZWVlZWVlZWVlZWVlZWVlZWVlZWVlZWVlZWVlZWVlZWVlZWVlZfUzUr9+/ZKCteu2rWih0qSreNSDZjhdEduAwEXlTrRkC70Czg0CapvlSaBY7c6kcRa9v0ixTmQWnjKYC0pdi0v9UG2X4kC1ASAvKx+hn8FCSkoo9inojB21O7C9pkwuE6cOsoeIxb5Ewm6oBNsRCXyQy4nFfxo2xkDVwkfEQIlcSK4XIapaVCtW48O13UAhtV7fDddWi171YmSjHbRWuPbIkSPx2GOPYcWK5H3NJ598gtdeew3nnXdeC5TM6pes6dOnY+3atfjiiy9c4Tk5ORgyZAjGjx+Pbt26+c5LZQEwIQSnnnoqZsyY4VtQn6omTpyI008/HevXr8ff//53fPTRR/jhhx9QFQCfBQQoO9XFyWPGjGlUmSilmDhxIoYPH96o8zOhvn37oqSkpFnSOvbYY3HWWWdhzpw5zZJeMh1wwAEtks/epIcffhiMsWZJKycnB716BQMWx44di5kzZ2LZsmWNTr+2thaHHHII9t9/f2ystFtlAAAgAElEQVTcuBGRSAT5+fmBz+jmWAxHbPkx7TyqOcecmmosqK3BpJJ2OCEnEtes5a5fQDz7WcV1ffoZJr7U/Pm4Q7z8Ke/voHIofVBbFxhn8NDBbig2JOaFUANIJWAPJoylOaDa8corgDDUfcAxtX0V5rLDjUPql4JrKzt886Yf8Ptzf48Vy1egTZs2eOuttzRU2yxjIri2C1JJgo/pcihINHfupABjOFgr9dupOgXhVpEM4IYM49yFx9ETF+qZp5jHfvPrX2Pdt+vAC5lMioMwgacmhEGAsVW5XbUoq55JrjUB4VQcIwLoxLiAjxAScmxvzgWYW6YFrqCXYj4gmFMiZS7TNW6CLIi6fNm2XE3DsetNWHsi+9yEaqclAkyfNj2lqGfn5ur7m4wRF/Q958AD0y+fVVIVZhdB4/UkVJvJuaOA6AAxzgS8jDP5jFGAMDCJcBfPpEiDcdHeAciWqNq4iudA8U2gjnpyAzd0agVgnREXj8CUKVPw4YcfphT/+uuvt1DtvUyUUlx55ZU466yzMHr0aLzxxhsJ49eXr8f2ZQ9i+7IHkVPSC4UHDkNhz3OQ3bZnC5U4VTXRv5lSFtIPZdg65rOYuEzeUSHotyk1IHPPIeI6HKv1z4W3btmq42jfmmtcIg7cyzwQ5MLlHH/80x/wzORnsGzpMgwaNCjgOvecckI5iGRFUNNQ4/bryX5bWjyABGZD9sOECO4oIQBjACgB5QAHM/yH6l9jVw8oWJoBSYM434QWiirl+gxAAdecL9qeNPvqZAZ+gNauXYvnX3ge7737HtauXZv2pmOZ0HHHHYfZs2ejY8eOe7QcW7duTRonL0XQrVcJQZONeNXhPhw/Qkp2bJptqDmgmboNp5t3Atu9KX539VxFo9Gk45zSpEmTMHDgwJTrI56trw+6CpRiIkmy9nBTjWREQqqLMeM3sAZU1JWjTU7bxInvYamqSPhuLa787+k4b9SsD1l9eqPL2jVAODneKKt3b0ROORmFV49Gw1frsPO2/0H9Z5/54kW/+x67n3gSRbfeklIZuNqdTc491DtEtTEQ8V6ZMUdx7UQlz3OOG8HE9dJL/EOoOgjf5NvnqXI253JCdCsUaf0/e+cd50Vx///XzOd6geM47uAAEVBA+CHoCYpGbGgwdlEwCojGEmNC8o3fxERNTNAIsQRj+doQCzZAKRZErCggigWQroC0O9pxvd9n5vfHzOzOlk+7+1wB58njuM9nd3Z2dnd29z2zt89R6+XEuRwAa9ALQgAuRKfcSit7pqR8+JM1B7B0zT5cMLwbbr34WPTv2TGq/dhS1NY34tWPv8NjC75EYXGFKCv0fUfgFWoTO51bqK3SEwqHVBvO32KfBOQ0W7QNcNTs+RKVm99C9S7nYLqsoQb1h35A/aHQg4Rmn3AThg/Ki8u+yczMROfOnX3nBYNBlJaWxmU9CkJIs6TaiiFDhnjE2gCiGlgtFMMLhmPejPm4/IbLZL0WT7cJoXIAL/kdxH42TigIBxiBJv5ljgG+iOpZ0Lr9lNQXsK+hdj+c+M4JZN2CFcOK6XY8auG4PMjBZ/R+2jagS5cumDx5Mu6++27H9NWrV+Pbb7/FiSee6Flm165dePqppz3T77zzTqveRLpTDB48GJ+t+AyTJlyL+fMXeOY/8vAjuPV3v0HXrl3lPUzrRSVwHCfGnfPbep8eyWQkZsg+aaXK5vIYaBJtWa85bLm2Ombi+Kn7KqzfSq9NIE5Ua2ALCsdt0h4s0z6Z9P5ANTCouJfqvQYy9tXjQ3dM6dft0bRw2WAwGAwGg8HQxrS7FsGGDRuMVNsQM4sWLcL27dvbuhgGg8FgMBgMBoPBYDAYDAaDwWAwGAwGg8FgMBgMBoPBYDAY4khBQUHENLUHVrdCSZoD0X6asbgO136anLfbEqBeSvafHb6AQHXhcoBHlknu378fmzZtkqtwvVAKTTihi+u4v1SbQ5uvsrD+E5KHI0WqrZOdko289K7gnCPIgghyBsaDYJyBcWZ/Z0EwKTpkEPMYEy8MM8bAuBACMMiXiK1vTC4jpIOcif2p/uecyfeG5RHgzuPhfmFWvdRoCwwlLsGF33LthXfffReBQHT1aNKkSaivr2/hEhkMwDfffIOSkhLMnTsXS5cuRXFxMWprazFnzhxfqXa09XLUqFHo3bs3ZsyY0eSyffDBBzjttNNw7LHH4rnnnsOWLVtCSrUV0Qh2KKW46667Yi4PYwwTJ05sEal2UlISxo4di8LCQnDOsWTJElAa3as6U6dOjWtZhgwZEjlRHCCEYPDgwa2yrsMJFd/Eg2MiyF8/+uijmIWebqqrq7FhwwbU1NSgpKQk4jna5PVwjmuKD2Jc8QE8UFGOJysrcE95KX5fcghPVFZgR2NjTJEsCfFbuRH8nAgk5GdbG6z/UNfvcD8zqso9ZQwEAjjjrDOsvCkIKKEuqbZdZvt/TRrYRKm2PdSMc/9wwCHVtoSE2mAnnNvCaSEkhG8c7lyH+PT119/gjNPOwJrVa5CcnIx58+ahoKDAU07HdvogRJTy2BB9+50SW134LPajPXAMkTuXUGofA0K19UqpDsRANESug0jREiVquvOftRwRsiX9h5IABvQ+DjmpOQjyIBhETN7IgwiyoNxjQfHDmRD38KCQeTFuSWKseNv6rbfPmH1ECQGT8i91nNXgQlyKgmw9pWYSAbHrn4azzoQ+PqHicyH1Rogf5zxOuCfNoncWhVynIpkQ5AcSZDm8njzu+uzXhE7qfXTE9RhiJy0xDQRUtjlFO5IxZomiZItTtEMh6z8YmDT82W1WLqbBVus4zgjV3+CR4dpSJc0/J5fRknJ3vdFMTI7lXN+jmRYlH3/8Mfr16xdV2g0bNjRtJYY2p3v37li4cCHeeOMNXxGZH3WHNuHgl1Ox/dVh2P3W5ag98G3khVqdFrZK6f2SXJ8cbr2eiFD7Hmqa/CHEm86KtwgCqV554ZsL37QjA2KL8vQB5Jzxi52xJdqzOy9BKMVbi9/C6/Pntsv2VcfkLKuvkam+RBZEEKofUl7n9c+yL5Fx+9rP5TQA1n0CKu7UehPV/cC++nOt/5Fb/b8K/Rt33/xVVXIPiuKzLCD6DJYsWYLrf3U9BgwYgJSUFAwcOBDTpk7DqlWr2lyq3aFDB8yfPx+ff/55m0u1AeDAgQMR02RkZMSUp9UWCUWkS1CYRd1tpGjnRUKV2fdHBd2x/oRZR8zli7DdTYVzjt/+9rdRpe3SpQuuv/76Jq+ryfhtHpEDk7ralZ40cLZHxWRizVPLERCU1JagkTW2QPG9bfqIuK97PvNCrUNPF4sAPRZIYmJUUm03if37ocvrc5B6wQW+8ytnPgdeWxtVXowHAbirh9bZoh5vOjpB5F2JEADMeiar+nQATccddqf4mDqJXaMcwmirDe+a5k6r6qRLKC2y9RFNEyqmg1oiac4p3vqiCOff+TGumbYMi1btRmMwPoMGRsv2vaW49+VPceItT+OOZz9CYXEl7G2XZSYUjthNbgvhqq/Nb1sJgABAAnDItElA2xfQ8tZ+g2H/B3/F/g/+6pFqR0vpxtcxtGd8nnE+99xzOHjwoO/PqlWr4rKOliA5Odl3enp6epPzPOWUU/DKf19DfX29Fm/K/gb5o+7D6reaDjDHdK7Ho9x+Tq49/bavlWoAOxl0qn48hSPmdFwLuPOaAoAxFRcHm7wf4smll17qO/3DDz/0nf7iCy+isdF570tNTcVll1/mvwL3aSD3T1pqKma9PMv3b4Hq6+sx+9XZnukEfvuda9dTHLFi7dLSUnz11VdYsmQJ5s2bh9dffx3z58/H+++/j7Vr1zZLWB8tqQmpos2m2nvyB7IfkKm/H+HMTqd6/NTfoXDuOM+Y1S+u/x2Jamfb/cjWUtbfpDgOuyXutuJwP0LURYPBYDAYDAbDkcWR2SIwGAwGg8FgMBgMBoPBYDAYDAaDwWAwGAwGg8FgMBgMBoPBYDAc9kQj1q4r2QzWWNMKpWljIr7cRZxvkIXF9eaYezn3O94hs7VnlK571jM3IbULEjOP8kxf+slS50ttmsxPZeuQajuK5nqZVX8BltniFkIo0hLTj9gXKDskdUB+Zg9AybUZsyXbTAj7/ATbXMrOxD6T03XZDVdSP/kiJDhAuJRwa3KbKOXanNsvM1ovvBKnuNFZFdxag/i8eN5cunXrhr/+9a9Rpa2qqsIvf/nLFi6RwSDIysrCFVdcgZEjRyI7Ozts2j179kSV54IFCwA0TxJcW1uLFStWNEn8E46CggKkpaXFtMyePXvQu3dvzJo1K65lSUpKwn333YeqqirMnj0b3bp1AwCce+65mDlzZkhxBAAkJCTgvvvuw+jRo+Napp/97GdxzS8UvXr1ivk4/BQYMGBA3PIaNWpU2PkdOnTA/v3747Y+nWgHkoiVz+vq8FhFOaaWl2FGZSUW1FRjWnkZzty/Fy9VVbnCzfDWUh+tkPUhlEZRl2Trn8V8tz7ZP637+67GIL6pb/CU75qJVyM/P98l5JLyReWHsKRc6n8lVkKzpNp++4mrfKzvzjicUOJYiGtxneaD9F7TZUy5YP4CnHf2edi7dy8IIZgxYwbOOussT/n8yuyHkmtzzZBhy7WdeVhHjTj3tSMVsY8r1fatOpK2fEoXrTnl25R46waRxdN/cjPy0DG1gyXPhoylg6zREodwIuTXYhsZGOFWembtdQ5iBdJSJEmIPZczEFWn5HQQDh5U0TqRcnQi1ueIu9U+hRXPq+OuH5dQ9cpTz/wkqGHSuzIDAKxZsyZ0GslRESRs7hqlqzoBgKamIiFCrGRoOimJKVIOxS2pjt3GtGU64EplJc4Fu21qWezsVqc6Z+SpBGJXYVtED/t/6xrlrbOeQZ6cCZy0oFgnISEBc+fOjSptNOeFof1CCMHll1+Or776CkuXLsWll14a9aAoVbs/wY7Xz0HhkkmoL/0hruViDdVorN4v+1Gb0lYLH6PFBf2+oroJo5Zr+0WBkdL7/QApecM8S65ZvQbffiOk5+qaQyBiKc60mIq4rkkEMt6Q9yZt16elp+H8C34RZvvaDiHWFoOEKGl2UMrT7CH51KAKTJNrM1h3Aqs/kkuhIRyybXuaFvfA3kVqf6m+RfnBFV94pYa+fRHapMrKSsx4ZgYuvvhi9OjeA8lJyRg9ejSef+55bNmypV0MmJeamorjjz8eTzzxBEpKSkJKD9uCkpKSiGmysrKizq/ZfUdNXLxJ/c5aXQ3bPoDyAvLYfvSLn2fV3PETZsM82+m3reHE2+EoLS3Fs896nwX58fzzz0edb6iSeNqOnkdb6tob5l6hN47Vd26FmM58VEKtPWqVxGpPiiUZ59hf3TJ9M80l7PVQ4tljfpdO9/KO5l/rPLshiYnI/u90JPTyPmtk5eWoW7YsqnwaG8TdSaA1MqwVafdx38qibbx42OVMY33WC+/+4OnJkktSgKjYgrjSOfuPnDGPEknrPVZUdTzBIaaG/kO06QScU6xYfxC3PPIFCn73Nu547it8+t3eFpNs7zpQjmcWfYuL/zYbp/3+OTy+8GuUVNTZ5SQBWAJsnx81yBmoFGwjAIKAY5uAAEBlOm5LtQlx7hci09r9SQTla+egtvCbZm1jQ8n3GJjfPp5vthX79u3zTAsEAujdu3eT8zzuuOOQlJCEp/7xNAAOzmSMypRYWz0HZ9Z9TsWegLqmue61XMWtsOZxfabrl+qDAyDWz5hvs8OZi1rSnhZsJ2Lt4447zre9tXHTRs80Do5F73oHxxs+fDhSU1P9V6Auna77EuccSclJ+MeUf/gu9vFHn4TMQ5XFuqJze//SI1Sj9+yzz2LYsGH4+c9/jjFjxuDKK6/E5ZdfjvPOOw9DhgxBZmYm+vfvj8mTJ2Pt2rUtUobUhFS7T06T2Nt9e3a7UPXrQcWuADjstp+zT8/+0QXZkH/7o1KBiGcDzvMZkA1uB/rzDccs4q2LBoPBYDAYDIYji9iHdWsj/pTZoa2LYGhHPFBR3tZFMBgMBoPBYDAYDAaDwWAwGAwGg8FgMBgMBoPBYDAYDAaDwdDCDBkyBJRS8VJiKDhDXfE6pPoIT9of+gvWLbC44+XuUAktK439NbS1IEJhbKoLV3hSpB91DkAoyja94pi+dOlS3HzLzVqZndnGLtXW53NQQpGamOaVLhxhpCemo0eHnthRvkPK9SjAhTCQQ7wQTjgBJwQEHODihXElFBTzGQghtoCcM0CJ+OR0xgFKAMZVtVEyAbFOTsRBJJrYT6zRKefj8mCrvEO5BvyWaw/H8p577sHzzz+P3bt3R0w7b948rFy5EqecckorlMxgiI5oxdqDBg3C1q1bUVPT/gat+Nvf/hbzMuPHj8fOnTvjWo7zzz8fixZ5BQKKa6+9FhMmTMCTTz6JBx98ENu3bwcAJCcn49prr8X06dNbREw9evRoTJgwAS+//HL42KmZTJ48Gffeey+OPfZYXHTRRUayLRk6dGjc8po4cWLENDk5Odi3bx969+6N6urquK07GAxi7NixmDt3bkS5QHJyMurq6nDqqaeioaEBRUVF2Lt3LxobG6NeHwNwZ1kJZldX4bnOndGZ6mLv0MGvX2TAZVxJnG4UzzLu8FNP541dQikZCd6s8d/v0+6fBmrFOrbwSAmeW0Kq7S2ftq1hpNp67E0oAWNM+qFCxOGWoFlMeejB/+Dvf/27le5Pf/4TrrnmGp/yEOe6Q0yz5hFbRA5ix49cyrW18Xjs2FOXUKmmDlEbqTvR7Lzs3aB2sIxhreXtfRcyHnWdJz3Tj0Jdw/eoaawWy/CA2FJZbh4kIBQIgIBJ3YuS8hDGwImYwsBBRXAvwnjOwAhFAByEBKySM84QoFTuN0ixp713wIldf6ztkXWL2PE5JdTaz+5tDRWfe+qW38kVDgI0NjbiwIEDEZMOT0qGz7g82vrDfw7k5sZQMEOspATSUIkqoVLlBIQIOTwnAOPMql8MDJRTIdJmFKCipgOa4IoI0WqABFQLUtYvka+S7lvtT9W+FPZK2G1OGrI+etqY8lpoXWdasP05bty4qNJFK2E2tG8IIRg5ciRGjhyJrVu34umnn8bs2bOxY8eOiMtWbH0TFdveQccBVyN7yK1I6tQv6vVy1oD60q2oP7QBdcUbUCd/N1Ro7SISQEJKNgJpuUhI7YJAWh4S0rogkJorfqflyem5SEjJFnJDe2E0q38zEvrNXsV38pzwj0/dQku/CFBm5iva9/ZRdRpyC8o3z/as6dWXXsUJJ55g979xLu69Km7T+zVVUbgddxAlCoPdj5lA26fqoWNyRzApImOcgUBeW1kQAcoRBMR+oABnBIwyEC6Dcc7ACQGDmMYIB+UiwiGEan2HEPcEGf+onWb1K6q+blffsUK/nqu2gCMdF8fjxx9/xKwXZuG9Je9h08ZNKCsra8E91zSys7MxePBgnH/++Zg4caI1eFd7pLS0NGKaTp06RZVXRKFdpNthhMVDtTdiEkr7lVGvh/r8uF0aXRn5DGajr9cRN4Ro+Nrt2/CxfiSuu+66qNr8WVlZ+MUvwg8cEK5NGAm9TWfB4WovyuuDu4XA3csT13TIvgW9V0C2E7nexgeqG6pRVleGjskdm7QdTaWp+82Rh6ojPrdRx1fPfub6r1aBpKYi89ZbUfLn2z3z6r76GikRBqgDgPrGBmidBS4XO3f9wOezvI/J53B2Bna/A3fcsrw3L+c6XecdIbJ+cTgScz29fmQIAGbdOe2Tnsg+Ent5Aia/B+SBo9a5QohT/1tS0YBZH23HrA9/QFoyxfD+OTh5QC6G9u2MgUd1QnZmCmKhMcjwQ2EJvtu+H19tKcLy9buxrahEqz/Ub1eJD0TfVtXfQ7RparA0lZ6I/LgYLE0JtEU2ATmQmy0WJ3KfEPkdoOD11Shd/VxM2+hHVlYWjurZo9n5HM4s85Hen3rqqc16lkAIwaBBg/DhGx9jwv+OR1Z2Fqh1PtqDuRBCxW+u6joD4xTUGkha9jXI7wE1yJ/VS6iuc86LorMfTNQaPQmx8ne3SZxtGw4gyIJAy4xvGROJiYnIzMxEebnT4eU3qCfnHGtWewcB69+/v50mxvvTWWefhdTUVM/zyE0bN2ntKdV3CvtYqFmaQJlzHLEDrkfDli1bsGXLFjz66KMYM2YMpk+fjp49e8Yt/+SEZDAeFG03TkCJNpASES1HDiol9+LvT8R5KNOKMxSq304MPKkdP+vcU/+rPm07qBX3We08VOezTx8aUwPhmP41g8FgMBgMhp8U7fNpi4scGsBkI9Y2aDxeWYFqM/qPwWAwGAwGg8FgMBgMBoPBYDAYDAaDwWAwGAwGg8FgMBgMRzRpaWkYOHAg1q1bFzZd7YHVh4lYG/DaIGL8e8hIi/NQCdVMr4Qh4joizGT15QjWeGVo6UeNAmuo9oi1V6xY4SiOLpzh8iU3P5mfUwSo9DNqefFDCPlJSLUVaYnp6Jl5FHaU/wjwRoiXEQmIFNVQSkE4QDgFJ0S+NEwtEZ6Qa1NL4keJJtPgEOIzTa5tv7uo3hQOL9dWyMlQB90pR/Qeq5jk2q14qN955x0MHTo0svQFwCWXXIKioiJQ+tN9idfQvujVq1dU6X788Uf07t27RcXMTSEjIwMXXXRRzMvt3bs37mUJJ9VWUErxm9/8Br/5zW+wf/9+pKSkoEOHln8v5sUXX8TDDz+MG2+8EZ999hlKSkpikhxHw2233ea4DmZkZKBPnz6YOnVqRGnSkczw4cPjkk9SUhJOPPHEqNLm5uZi+fLlGDFiBGpra+OyfgAoKyvDF198gf/93//FsmXLHNeDjh074owzzsCVV16Jiy66SNRr7V7MGMPXX3+NX5z/CxQXF0e9zrUN9Thl3150phSTMzognRKkEIJTk5KRSUPf7HV1ELRYhXB7Onelh7ZMCM2JTBt6vQzwFWvf+Osb5blObNErV7JFKyCyShIvqbYeJzu2MZRUW08oP9vxGfPE4Y7lmRBfPD/zeYdU+6yzzsJ9993n2Sd6ef3k2r5l08quJLccuvRW7R59LyjBBpdSRyuRmAYhSCNWUAtNziG+WNIOhz7Nub88YjFXLEsIwdEde2PzoY1gjIMRIRIBAwiRMkkWBCciPhdCkYAlIeYECHKOAJVybS5TUFUyJSGhVsyvJMKW1IdxIefhBFSrchxCoO0UfnERz+uD3/hUfT8RsS+O5Z1nmN9xLioqiiq2ztCase5z1v3d77xOyOkccR2GppMcSAKgpNdKrCPlbVzUc8blwE1Srs2IVMtzUdcJkb810ZQls5J6Hvs8Vf9pch3uPB3VtcJ9joao4q3Chg0bsGnTpqjSmkGajjz69u2Lf//735g2bRq++OILzJ49G3PmzEFhYWHohXgQZRtnoWzjLKTl/wyZx16OzD4XIZDSGayhEo1VRWisLERjVRFqD36HYM1B1B3agPqS78FZffgC8SAaaw6gseYA6iIVnlAkpHTWJNy5SEjLRUJaHhIyeyIxowcSM3sgkJqDuJ1hbrk2YMVLoeXaKrH+2ZWGhJiuRG0Q14+kTsciufNA1BVvcKRc9M4i3P+f+0U5GBdxBZxxi716bk/TVmV9lX2b7VWsHSABpCWko6qhAgABlQOCMCIG8qMIglmxrogohDgNYh8wAkqFRFuItqmUm4l9pIZWUFd3S6Sm3IVSkKgGCxTTbNm2c2A/QN08gjyI5Z8tx2uvvoZly5Zh+7btqKuLWMtblUAggPz8fAwbNgxjxozB5ZdfjpSU2ESlbUllZWXENF26dImYpiWl2nERaqu0rnJYAwBFk0MTXRie/nJ3Pi7hrq9U0NFY1rLy6WePVq69Y8cOvPnmmxHTAcDNN98cVTo/3PG8Z6ZOqIRhM5FJHG1OOJzGdjbqWiQGHlXLERm3UkJQXHMAqQmpSAokhV9hW+O3T+R9y32vcqezb13h23ctScp55wE+Yu3GrVujWr6mQfWP6q1I6yQS9xjokzksZzPs54/QBgGzwxW/nidY+xd6NurEtBow7pOVWH1a+nSRSt45rVG1tL4jCMm0HTYFYW+RWg6w5dpExlUBezsIB6w+F47qOoaP1+zFx2uK5BSG7IwkHJWbgW7ZKeicmYKM1ESkJCWAEo6GIENVbT1KK+twoLQauw+WY9f+MtQHmWsfUThGxXPsN7vHzt3fo0u1ierVc4i2qdwuXZ6tBiKjWpqAPP/VfDmPUJSvn4to6dmrJwafMBibN2zG1i3OenjcccdFnc+RyOrVq7F8+XLP9FtuuaXZeQ8cOBBffPEFHvzDf3DPi/+0BL5gBKBEDuwlYk/OGHhAPDfn8jxXI9JxcDDGEKBEDl6t7gnq3LYH91Oxrt5HofonfJ9zy9Pae30A1KDhDSy+z2ziTX29tz1ZVlbmOyBvx44hBpdwxyFas0vtlcTERPTt29fzt0AHiw+Ky60lQheiZMf9yGcEPiNRFrzxxhv44IMP8Morr8TtmV0iTbL/fkf2WxMw2edOrH5sMf6E6CPkVsjKxQDusv8P1nCTqg3tfA6g+uy51YZ3zSNa5o60XNYxtZw9UGfb9QYaDAaDwWAwGFqT9vm0xWAwGAwGg8FgMBgMBoPBYDAYDAaDwWAwGAwGg8FgMBgMBoPBYABQUFAQUaxdd2BNK5WmJYjiDf9mE0P+TXinrGTdTJ98KNJ6nAlWV+aZtXv3buzauQs9j+rpkWqL0nql2g64ptnm2hKEIDXhpyPVVmQkZaBHZg/sKNshBY7iJXLKhdCMQrwELN5TpwABKAcIAuI1ewIEuXjlnskXyG1/pZDiNFWubedCWk6u3YpmtOOPPx7jx4/HrFmzIqbdv38/brvtNkyfPr0VSmYwRKZnz57IyMiISoC0c+fOVihRbFx66aVNWq5v375RCwyj4bHHHot5mdzc3LitPxqys7PxxhtvWN+LioqwePFivPXWW5g/f/5oAOwAACAASURBVL4nfVJSkq8oIRRuMVRlZSXWrl2LCy+8EP/973/xu9/9DkVFRZgyZQrq6+vxzDPP/CQGGcjJyQGltNlS+j59+sSUfujQoSguLsZVV12FpUuXWsenoqKiyWV47733sHjxYixduhSlpaUoKytDRkYGMjMzkZiY6F1AuxdTSjFs2DCsW78O548+H6tXr456vQ2cY28wiDvKSqxppyYn48XsHCSEuNerVTvCEwivgu7oCaFPtD7refhFzu5w4+u6OuwJBj3prplwDSzBD5GfpL+IEyVDcv4WHqBWlGprG6Pkj9Z5zZ17wSPVlvKMd956B7fefKuVZZcuXfDSyy/Z53qI5oefXDvcdMjt0OXatkROyVNs0RlXeRFu5es82PaOJdQZjyoJh5oPzydnmcKRnJCCnh2OxraSrSIW5xSgQVCIawQhRIoomSgLCQJKVskZAiQAxjko4VIULo4Rp0IaLkThQshtS7VdcklGIJ3FQlMiK7oee3MpgrPFXt40OuoYWcv7xOdauB9etCbT9OzZE4FAAEGf80nnhaoqTM7MRDK89xO1Bboazb1u2iGE5McQF5ICiVKawyBrtRDHcw5GOKheJ7iUqXLIeg7YR1AcOQpY1xtOZC2T/QBUmq3EdU5dczQJD1z3A0sQ5xTrwJm6VXjxxRejSkcpxTPPPNPCpTG0FYQQnHLKKTjllFPw0EMPYdmyZXjhhRcwc6ZP35pGdeEyVBcuw76lf2ylkmpwFpWEmySkCMl2Rg8h3M7sicTMHkjI6IHEzJ5ISO8GQmUsyYNorClGQ+kPqD2wBrUH1yBYcwCB1FwkdjgaKblDkZpbgECKNjCCPGVDy7UBb5Tn7GG0p/tMds3LPf1+7FpwoSPp9m3bcejAIXTOyQao6usS91AObsUgIiddBq0GL9FiK3lJoiQ+bSXGmGeQk8suuwyDBg1qcp4dkzugor4cBAAjDOAiYgnKQT4gr/qqfxAEIEzEv1wbaAEIiLiBcNHPyAMgRA3IoEmyreu5HWP4CoMlHBw11TWY9/o8vLnwTXz99dcoKixqdwOFpaSkoG/fvhg5ciSuvvpqnHrqqYd1G7m62jvAkJuuXbuGnd/aUu2YBMAOEa6zHvoVzrMtDoFkDHGG3mTjzhmhRNtWu89qrrnOlxAhjxXXR9P3rnH11VdHNyhORkbYQZdiJVx7MSR+yQmxB3EJJUgn8vmGuOGIeFS2j4h89qHanepCzhhDUeUeHNWhlx2fHg6oy7frmIY6xu5j0Npi7UCXHNBOncBKShzTg/v2R1y2IcjQ0CjvXdbzK8iapeS5RMo+1Q9xXQ+0Zocl19ZWQvSvRPvNXd/hXMidObfPT/tMFx1LdoufQ9xs5b2XA5xQgAflcgRAACBqm1VJgrKgASghKSHMlmtrLWuHhFS2xQiAksp6HKosxuqtSpbNZZntFrmej+jzoFqnm7Z/PWj7yVq/nZYoAbZVQOePJcnm4vwl8rNDnq2k2oSCICCnUwRrDuHAR39DffEPPuXyZ9eOXairrcMzrzyNwScMxpyX5uIvk/8CADjmmGOizudIo7y8HJMmTfJMHz58OMaNG9fs/NW+Xfv5d9i2cTv6DOgtBm8hcig6KdomjIFQAsrF82td9Mu5jNs5IPTAAXU1EOeZCOLtAWM0rPhfq5vWmcnt/kmoy4Q8R61hDGWCRtbQ7H0RDxoaGnyfI6Snp3umhRrAtaEh/Lb43lfsy52vmJureN7dpIPdlhJ5yymO65ABECL0iy++GG+88QYuueSSZueXQAOyTStl9VKtLc4vAecMnKvBE0QbkXEKqgntxfkn0jJCxRVcxVfW7cKOt6wYVXueoe6R0YbajgElw80HWrur0GAwGAwGg8EQZ4xY22AwGAwGg8FgMBgMBoPBYDAYDAaDwWAwGAwGg8FgMBgMBoPB0G4pKCjACy+8EDZN7YHohX3tE5+3AlthUd+8mpCgYusCz7TUvJMQSM5CIKUjEtJy0VjtfLl9xYoVGNtzrJWt9bIp95dqu2V+1kupmpQmNSE1bjKaw42OyVnIy6jD3spCIQAAASgFmHzdkArBtnCKcflSOWArIAgACiJfOGYytRL8NEeu7RB0WL4z+VrkYSjXnjlzJt58802UlXml8W4eeeQRTJ48Gb17926FkhkMkTnhhBPw2WeftXUxYoYQ0mQhz/HHH4933nknLuWglOLaa6+NS16tSbdu3XDdddfhuuuuQ319Pe644w706NEDI0aMQEFBARISEpCVlRXVdS0cnHNMnjwZ06ZNQ2FhoTV9/vz5mDt3Ls455xxr2o4dOzBr1iwMGDAAF154IVJSUpq17vZCSkpKVJKxcJx55pkxL5OWloY333zTMz0QCDRZKvfWW2/hoosuQlZWFrKysgBEkJ+5PIV5eXn44ssvMG/ePLzz9js4cOAAqqurkdMlB8nJyXjt1deiKseKujrcWVaKaVmdLKWQjjsU1rUmXLmG/IsYquie9O5lCIAP62o8ZenXvx9OOukkEErkeu14S+XY7qXaap1EDK7iWF6KlJ5+8hnc9ofb7PUSgiefehLdunVz7qQQ1SUucm1tmn2w4akjXPfJaWVyTAekZFvLU5/pU++jaX51SumEzqmdcajmgBRLirJTQkFBwXnQHtQGFIwwIeCGLdOWRm37mDEp12YAowTgDJQIqYkaQEdtKCUAbIeWFBXDIR3XB7+xNzd8fO4+ts2Nzznn6NSpEw4ePBg2XS3nuOnQIbyQnRM+P5/PHEAgLS1yYQxNJkASbDEVUSo1bk1T7UnOORiYbLeLlr2QcRMQxsVABFI3xaUozXIeUqLp2fTrAdF8+7L+hqqXoWglsc57770XVborrrgCOTnh67rhyIBSipEjR2LkyJF44IEHcP/99+O///0vamtr27poTYI31qK+9AfUl4YQEkoBJE1MB2uoiirPpI59kJJXgNS8k5CSexKSOw8EoYnaIBF+J7AjKtI++xVaLSLSBeur0Fi9H6xqLxqq9vousmvPLiHWhk/spj5yeS3kWoyjyeNU/2YCDYTfATGwa9cu/O1vf3NMO+aYY5ol1s5M6gB5lQZhdsCglNqif5GJazUnUqzGwFRcJXVrFAxcitRUMGFHJHI/EVtmaMd5Iq0+KMjuPbvx6kuv4L3FS7BhwwaUlpQ2eftaiqysLAwaNAijR4/GhAkT0KtXr7YuUlyJ5hqVn58fcl5rS7WjRbUt7BA4hMSfuLbBLxSOQj4dCTsW11s53GqvWau2Bhyxr0exCLb92pd+cdTXX3+Nzz//PKqyT5s2LWp5vN7Gizrckgn1dot1zfDZ9962pr1/mCZBdQ/coByd8koEFXdagx1xS+uIOtaAospC5Gf2iGq7Y4WH2zvuWaHa4zFWy3BjWHD5bK618RNr8yj64Sqr65zHFvZzMgu136j9Xe/FsX85TyjLr8tVW17lq/dQ6YT6zlVFtCsf1Hd3ej34EI1/Ai7l2vagF2I4XfVVftdXb0m8hViYEPm8lds7QqyegXBxR1dnFKzzhcESqEKtx26NW090rUua3lJ34+6Z069GRNuv2rYTAoCCqAPHqViKqGlqGQpOqLwuSqm2fJ5cuupJlG9aEKbSh2b/vv248oKxmP7kf3DVxHGWWPvoo4+OOa8jgQ0bNuCaa67BmjXOAdE7d+6MV155JS4Di+j79qH/mY7H3v2v+FsBImW/su9ByX7tWigkwOr5tx2VQhNuAwAHlQ/CxVcCEGcfhFvsq4X4AFGxLTzVXK9iDe1ErP3999/7xi3du3d3fOfgyMjI8M1jz549VhoHrsudNcC6a9ACv9iyU6dsx7r1nUcAMHeRVf+wK+/DmdzcXBx33HE49thjcdRRR6Fz587IyMgAIQT19fXYt28fNm/ejOXLl2Pr1q2+eQSDQVx99dX45ptv0L9//2aVhxJq9cupO4JCnHOiI1oI7rn4JIJVeS5x+34h5dri9sTAqRj+nXECSojMn2ptRVhtRvfATJ541/XZN20o/M7bWPsYDQaDwWAwGAxtihFrGwwGg8FgMBgMBoPBYDAYDAaDwWAwGAwGg8FgMBgMBoPBYDAY2i0FBQUR09Qd2gTWWAOakNoKJWqHuN/liuXd32a/B8ZRf2iTZ2r6UaOsl8xTuw5Hxba3HfM/X/E5xo4b6xBRcLj1Btzx25Zqc/nOHYMSdqUkpCJA4iejORzJS8tDdX0VSutKhASCyRf9pGBbCIy4fPGRgHKAEwqKoHiJHEEQQkE4BUEQlAQAMCnTbp5cW6SyJTiHs1w7ISEBr732Gs4///yIaRljGD16NDZv3tzyBTMYouDpp5/GoEGDmizabStuvPFG9OzZs0nL/vznP8fUqVPjUo6HHnoopDzgcCEpKQkPPvigZ3p2dnazxdoKXaoNACUlJRg1ahQGDRqE9PR0rF+/HlVVtkgvKSkJjzzyCG6++ea4rL8tycrKarZYe9KkSfEpDIRYfvXqpg1AM2LECM80t2TKF+1+nJiYiHHjxmHcuHHO+QCem/kcbv/L7Xj8sccRDAbDZjm7ugrDkpJwRVo6/AJdt+9AVxeFkmurdO6iu/MNxT6fMldWVNqSbMJlmESschA1+Im2glik2u74p9lSbe23ko44/HAqjpOGmSAL4h9//yceuv8hRznGjRuHyy67zLM/fHe6a1vcwhVfubZbmqYt662TSh6lBBsqZtVUWNZEKUez3BsyZqXUI9zSN8fxWWvLOLZDrq9Xx14oqytFQ7BBSEEoESIfKehK0GQjAQCcCrkX40wKnjgoZ0LATZgQcMtgmspDA01CKRYjluCKqjqly0dgy0fsjVT7IUx8zkXeqv2lL6+Emx70OhdGrtO3b9+IYm0AWF5XhwsP7scr2TnIlDImZ/sxtEMOSUkR8zc0HUoCUsZPQJXASom2lTDH0u4o6TYD59RK46gjREyh8jPAtfqo6jGEtE2vqz71OJJYJyriJNbp1KlTVOlefvnlmPI1HBlkZ2dj2rRpmDx5Mu655x7MmDEDjY2NbV2s+CIFnNFKtQGgvmwb6su2oXzLXAAASUhBSpehQrSdd5IY2C8tN8TS9snLg/VorNqHxuq9aKzai8aqIgSr96Gxer82bR9YfXnEMh3Yt1/cE7VmtRD3cRXVQV2LHLJNrZ9TfQqQ+GkePv3007jlpeiQ3FGKU0V8wVRcxiHkhYyBUViDsgjNNkT/oLx2C6m4/ZkQBsaEWJ5I8aBbjmbHdMCXX3yF2a/OxrJPl2Hb1m3tTjxPKUW3bt1QUFCASy+9FOPGjUPaET6gR0NDZBFkjx7+cuHWlmpHI9q25I5a2KDEmqpMjnJzbblIhGkTRVUud3YytlHXEHDVpoT17MRKx+08dOHg+++/j1deegXr1q9DfX096uvrkZiQiG753ZCRnoGrrroKnTp1QqdOnZCTk4POnTsjLS0Nw4YNi6rceXl5uPXWW2PfYPe2Isxui9CYt7zEsh0erh7YbUpi3aes9qS6iHPRjtNaldCHK1U/5fUVSKzejy4h70vNoW2Ejn7VXNUrFgeBfGtRWqXuHfL+rM9Up4dl7lTTrA4UyJGv5Dz1gIu7+iu0ZZoEsX9rfVkiW3XiKxE81RKocqv+JyoH+JDppWwYlhTb59wigFOuDeiBjugfEs8NwZkd8cj9ZEtvOUCU2NsurzayCOz2nLs/yGc/OBKo71KWbfWnUWs6UfM1gbboGCRyPgEQAAEFCEFN4bco/mwaWF3k+C8c9bX1uHXSb7H1zm3o3iMfe3YXhh1g4kijvLwcK1aswEsvvYTXXnvN08/bpUsXvPfee+jbt29c1qcLn3dv3Y3Pl6zEqeeNkAMlqH40Igf3Uv0OTA4CI/vGuOqnUHGAeMat6pkVB8i+NLfYl8jYwIpdlfSduM4uPYZwDcrREGywnru3JYsXL/adfvzg4z3TUlJS0K1bNxQVFTmmf/XVVx5ZdrRwcGz/cbtnep++fVQCgV+/jP73JbLNJa5khzczZsxAnz59kJsbXTzBOceXX36J22+/HUuXLvXMr66uxi233IIPP/wwslg6LMTuz4MclFO7bxJOEASz2oIMDEEExQCTsveYWtds1W8I6x6iBi2B1X9tx/JcLh1q+x2DzoTBGkjHfiDQpDjdYDAYDAaDwdB+MWJtg8FgMBgMBoPBYDAYDAaDwWAwGAwGg8FgMBgMBoPBYDAYDAZDu2Xo0KGglIaXgHKGuuJ1SM2L7uX+9kkc39xqkXfs/TLlqC5cAc68Mo30o0aJFJwjtevJHrH2Sy+9hOmPTHe8UOqUonHHb8cLroCUdgkhS2IgCYk0sRnbduTQq+PRqDpYhbpgnXgB0SHY5uKlQ85BCBXvl3MOgIKQIMApqBT9UU7BEARFACBGru1m9OjROPvss/HRRx9FTLtlyxY8/PDD+MMf/tDyBTMYIjBgwADcdttteOCBB9q6KFFz4okn4oknnmjy8meccQaOO+44bNy4sVnlGDt27BF9Ht9///248sorW3Qd69ev951eX1+PX//613jiiSfw0UcfITs7u0XL0ZI0V7yekJCAk08+OU6lAd5++2306tUrorjaj5ycHN/pscq1vRmI+cnJyXh4+sO46cabcNv/3ob3Fr8XNstyrls01Eo82Tq+68Vxu01CpfWb70eqT7xy3Q3XwXa4KsmPr7bJEi+FlGq7lolGqg0Q6MUKJTLWpSNyghS9OJe14zegpq4Wt9z0G8x+dbYjy6ysLEyfPt1Tds96Q+xQP5G2R7pt70RH/dNlZ1adFBYp10q4Nssl2dAqBdf3pHY8HKJyH0lMOCFJgCagV8ejseXQZnBQUK5kIkJ21YggAlxJfSjAxPSAlGBxQoSymjMQLjRXCUTtHbtdFCABcBmfW+I3IufRgJxkx+d2vA5LaGLF5yp+1wRBhBAh7NbObU987/putw9C7h6VEf7vyf/DSSeeFJWccFNDA07dvxer8roiOQr5kFU1aduKio509NOAcS7EU+qfqJLiN6Q0R5fnaCj9tu2t47JNqUQ5tlxH6dHC3XSs+hvVRrg+t4BYZ9WqVVGl+8c//oF77703/gUwHBbk5+fjiSeewG233YapU6di7ty5qKioiDkfSimOOeYYDB482PGTn5+PqqoqFBcX49ChQ9i3bx/27t2Lffv2+X6uqalpga1sOryxFjVFK1FTtNKalpDRHYnpXZGU3R+cNSIxPV/KsouETLtqH4J1JXErw6HikjCxD4El0ebaPVKPtbQBTgI0Pto3xhj+7//+Ly556aQlpoGAgvEgCCgIETFJkDD78ssAEiBSPEjlJVTIs9WgHEpwp+vHHfGJvF80NNTjrQVv4Z0338bXX36DwsLCJrVlWpLk5GT07t0bp59+Oq666iqMPGMkqIwz2lqM2FpEc0yOOuooz7RmSbUjNkG9CWKSakP5aZ1xhTXQkJ7eTbi4IV7xhAqttfXbkm27jMQSgnL7u1xu0aJF+NV1vwo5oM2GDRsAAAsXLmxWUZ988slmLR8K30GYIuHTJOaE2LGmCFBhtdyJLUglVhtTxp5c7W8xjwNi8CRORLzJxfcD1QcQoAnITjk8+7YcdVxri/vtesZbf+BGXuEVINPMyH1xJRU1sM9tfcP0dq6r00gNEhSyf0udmKL9TQhx7aYoOsfCfSd2/eTWfKqlc+etfSdESuXtum035qk4m9Q9i9vLCoFwQNsWIuMZ5hgMg8jrjl0SDjHoF7Q+GW7/EH2fI+xu1TpsvBPldjiV9lTOUuJwKgYbVsfWEm2LAYcJKFhdFQ4snYK6fetClUKujyKj30VIyT0ewepiBKuLUfnDW2AN/oMq/udf/7E+RyvEPRy54YYbsHLlSjQ2NqK0tBT79u0LmXbUqFGYOXNmkwdN9cO9b5/421MYce4pAJyDfNnPsxmoHNRL9FEQK509lpyIUbnromf16arrgeqF0M4b8V3rl1Ro3WLENU21B+qCdUhtw0Hj6+vr8fjjj/vOGzVqlO/0YcOH4c2Fbzqmbd++Hd9+8y1OKDjBnui+BIa4l2zcuBGHig95po84dYQn7rKbUyE7mhFkwcP+b0ZOOeWUmNITQnDyySfjo48+wp/+9Cf85z//8aT5+OOPsWLFCpx22mlNLpf62xyF/Msd63/1jzEGGqBWSsc5qNrKVORgDZgHWV2s5xewBPaW8B5icErxtytiiv13J/Ygp3q901qfzm1hDFQOrhnroHkGg8FgMBgMhvaNEWsbDAaDwdAEqqurQ76oRyk94keVbg2CwWDc//jGHJv2Q1VVVXSjcsdAWlqa9YcoBoPBYDAYDAaDwWAwGAwGg8FgMBgMBoPBYDAYjhzS0tIwcOBArFsX/gXX2gOrD3OxNtBi9qYWQZSzdN2znjkJqV2QkvP/rL8PSfE5LqWlpdizew/yu+dDyfzUpvtLtbkloLGl2gAlAaQEUuK5YYc1lFD0yeqL9cXrwTkDkS8qUiJEfSAcnBBQzsGZnA4OCgpGIF+qZ/LddwrOgwACIITJl+a9cm1AHTpxEIklE5CvHB+hcu2FCxciJycHdXV1EdPefvvtmDRpErKyslq+YAZDBO6//36sXr0a77//fquul1KKCy64AMXFxVixYkVUywwcOBCrVq1q9t8GLly4EAMGDAg/SEcYRowYgVdffbVZZWjvXHHFFTjttNOwfPnyNivDmjVrcNZZZ2HNmjVtVobmsHTpUmzZsqVZeRx99NHxKYyke/fumDJlCu68886YlktJCR9bRS3XBvzvyVrcN3DgQLy76F18+OGHeP2N17Fnzx68/dbbnkUqPeevN252T+HuGcon5J7vU9RwUTkBkOZzXaquqpayFaLFtUr5o0nApHAprFRbk0NHJ9WGRxrhR1iptiV8UTJIkbK0rAxjx4zFZ0s/8+R39913Iy8vT19xxGPuneUvSHPvM5W/LovTxc/69qnlHduur8MSbOtSbqdow1Eiy+FEQleMEHROzUHH5L0orS8TMbLMXTl5gkQIQQg4GCDi9ICQaIMxUAoQErCKwTizBr+hJABwAgYhA2EAAlwIf4iUZHHGIT6qfUUd54QeU3vk2u542+c4+omRI0rvXPVk8PGD8fPRP8fidxdHtU9rOcfvS0vwZKfOjiz1355VNjEGMEQH50qOwywhoSXJhmg/KnGl0sIzLiSrdp3m9jUJyrHDrXalLdeR57yUc+sSHcA5wABUHq7pocQ6jjZpnBuVmzZtQmVlZVRp//Wvf2Hw4MEYN25cXMtgOLw45phj8Oyzz+Kxxx7DokWL8Nprr+Htt99GbW2tlYZSim7duqF79+7o3r07evfubQm0Bw4ciNRUf0lbenp6VLI/zjkqKyst0bYu3t62bRsOHTqEHTt2YMeOHVHX75agsXIPGiv3oGbf1y2+rjPPPBNjrrxcG2hOXtdcfVnWIBZSnOfo6yRqGpBAm695YIzhjjvuwMqVKyMnjhECgrTENJTXlYNwFW8wiN5DJdokYDLe4JyJ7kfIfaD6dMHlclReu8W0g/sO4vVXX8cHiz/AxvWbUFJSEvf3DZtLx44dMeC4ATjv3PMwYeIE9O3bt62L1KYcOuQVH/rRu3dvx/dmSbUj4B2ox/9e7y2BJtS0Bv0ksn3kinH9hJkRAtCYJdAanjjEJyuPZFtrxylBoUozdsxYLFiwoMnliZZjjz0Wl1xySczL6e2HqLv2VYhInM8VpIUx7DrsDMTyTBvIixDZhiLEMyCCuroRAiktVvEnATgFCAclBHsrCkFBkJXSKcY90TK4B9Hy0rTnkq0t1uaVlQge8IrhA926RVz2UEUYV4G7M0iXUIOqifDt6FJ9BFwt55c98S6j8nasS1sHca7TKde2hhnT0jJZVibF7+K5n1iCajmpu3QABEFbrg3IiiIHSeJUFpOpriHY10wqey8sr6ndzwGrU0E7o7meSJbZfQF1HwT3TqSqB83xQ+Q8cR5SSMM5lGxbDCosxNriEFGUr52DsrUvg7NG73o0MvtdiuxhvwFNzpJ9fRSEE3QZ8RfUFm/Evvd/j8bqAyGX79SpfZz/LcGPP/4YcgBNAMjMzMT555+PG2+8Eeecc07YAemagvs5a3lJOeY+9QbG/voKMSgdodbgCNagXlyJ4e2hBB0yba0vQsXuRPVDqBjB3SchvtkF0dLa7QCVSp2FzmttU8XaDz30ECoqKvCXv/wlYj9+OO677z5s27bNM/3kk09Gnz59fJe58IILPWJtALj3X/fijXlvRFyntSfkrpg5Y6Zvuksvv9SxjLpX2/cx1x1NHreGYD1SEn6afzdCKcWDDz6I7du3Y/78+Z75L730UrPE2kEetNp2nDFwKoZOsv7ORz+7ONeu9c6wWbWfLdm9PBMZOMQA7gSUippi9flbdz3v35uIL3bftiqPdQ47SmFPCPX3KAaDwWAwGAyGwxsj1jYYDAaDoQmMHDkSX3/t/8cWBQUF+Oqrr1q5REceGzduxODBg+Oa55AhQ7B69eq45mloGn379g07CmlTKCoqQteuXeOap8FgMBgMBoPBYDAYDAaDwWAwGAwGg8FgMBgMhvZBQUFBRLF23YHDU8J4eGK/CFdd6JWjpvca5VBXJHcZgkByJwTrShzp3n33XfzqV9fbMj/HGmzZny7Vtl93FS+8pSbG/sLpkU5aYhq6Z+RjV9lOECpfR+QcjAiBtjTYaEdIiDYoF7MCIPZr+ISCgoFxCkrEC40euTZkXkrYoY6+kkuQZsq1XbKi9iLXzsjIwKOPPoqbbropYtr6+npceOGFWLZsWcsWymCIkiVLluCGG27As896B0eIhVmzZuGmm25CTU1oOcnAgQPxzDPP4NRTT7Wm5ebm4sCB0OIJAOjTpw/WrFnTbKk2IMQ+kyZNwsyZ/i/ph+L444/H008/jZNPPrnZZTgcePvtt5GXl4f6+vo2K8PatWuxaNEi/OIXv2izMjSFjz/+GOecc06zNqx9rAAAIABJREFU8xk5cmQcSuPkjjvuQHV1NR566CGHiDEctbW1mDx5Mh555JGQaaKSawOh78kub9M555xj7cPExEQEg0FH8nRCfFRP/lP01Vq/dd8QPIv5Ei6UyPCRLnz0wUf2CjTZqxWrEFjxjUeqrXsgmiTVjhz4hJVqixmWzEKtoKamBr847xf49ptvPfn169cPv731Vp8V+RUQzoPjmWVLMtzTnUJs+ArU1LJ+9TKsYJvDGXPqxSb+laQperw+WX3w9b6vwYhUUDEKAgJCCQgX0TiT0iogAMKYEIgQKSIBA5PbTaXQScXahHApktL0WoSCMyZ+K5kPYN9TlWBb2yfu+Nzat25xkHJ2+bmutPyiCcYZY3j8scfxwAMPoKiwKKZ9+nFtLdY31GNQYpJDzqLW7xS2AKyh7e5tPwUadbmOtddd2hxuS1XVNMY5KHGod+z0sBqL0GVukHIdEP26QeAbMWrXRnVtiCTWaSlCCY5DMWnSJCPWNgAQdWfMmDEYM2YMKioqsGHDBhBC0KNHD+Tl5SEQCLTYugkhyMzMRGZmJo455piQ6TjnKCkpwc6dOy3R9o4dOxzf9+/f77tsamoqhgwZghNPPBHbtm1Dx44dUV5ejpUrV6KkpMR3mbbi2P7H4tXZryAxKdEWazM47pcqsHLEXVq8JaRwYj4lVA541zQOHjyIxYsX49FHH8WXX37Z5HwikZ6YjrLaUqs/UFyFA0KEJvsbCcSAfAxCWimv8lKRBnB5lf5u9XdYMGchPv/sc2z/YXvYvoS2gFKK3NxcFBQU4OKLL8bYcWPRoUOHti5Wu2L79u1RpcvJybE+N1uqHWZxP6l2xMUt+Z/6qkv/nPJXj1Db5xlGqOI7Y+PoICFWxD3zXeVQcQ4hljQUHNizew8KCk7CoeLohOjN5cUXX7TKEw9RobfF75qp40po+bUJNAm2nU5vO6p2uTqeXF+xCjvlRPt/WANmEW5rfgmEYHt3+S5wcHRKyW7q5rcJ9qZr54X1cM5+Tge0vli77utvfKcnDhgQcdl9Ja4BQOwHU9A7GkTd1dPoFUu1YwBHhZMyXUDVFW0WVaZevYdKL4d7kmu+JoonhIJr+1yvkXb+Kq5gAAmI53mqdhICztVAW7LvQcm1rTKLuzYhDGpgMCHql/nrl0RNZi8G23W2xIl7XxHuqVuOCqUdD3ur9O1TP6pNJ78TCltebgu1LRk3oQAoGop/wIFPpiBYXYxwJHXuh86n3I6UvP8H0QPjXBc4R0rOQHS/5BUULfk96os3+OaTkZERdj1HMt27d0dBQQF69erVItJav9hszuNzcfn1l4AmBSyhrzWoi3yuzVUfBDi4VcdFvVbybWLdOFS4oOq1Nvicq5/MOsVjQVb92sZaIDn2fVBRUYF//vOfeP755/H3v/8d48ePR1JSUkx5zJkzB1OmTPGd96c//clVXPtcvfLKK/DHP/7RM7DSwgUL8dKslzB+wngxQdtPHuSpvXbtWjz1xFOe2aeediqGDB1ipfPk4bjWKokzUNsgnn1k4qcbvxNC8MADD2DBggWe/fbxxx83K++GYD04hxwADwC4HGBJtYFhXesteTa3+/hsmba711CeZfL044Rbf4fCuc8AenJd1gDvnn2gf4EW4zmfAbgHqXH0fXNteTQ1njcYDAaDwWAwtAVGrG0wHMZwzrF//35s27YNRUVFOHToEOrq6sA5R0JCAtLT09G5c2d0794dffr0QWZmZlsX2WAwGAzthLq6OqxZswabNm3Cnj17UFZWhsbGRiQmJqJTp07o0aMHBg0ahEGDBiEhwYSMBoPBYDAYDAaDwWAwGAwGg8FgMBgMBoPBYDAY2paCggK88MILYdPUHjADrrcO9otjrL4cwRqvGDW95yjHd0ITkN5rFMq3zHVMv/eee/GrG653vDvtkPn5SLU5Z+JlO86RnJDcLAHNkUx+RnccrDmAqvoqcCnUI3L/gQbAudIAcAABIc8mQq4dJBQBzjRfHgUlSq4N+dK9ypPI48MBCHmfeDFZvbiovVwvX0hWL1x65NpKvs1Vvq4XGF0vL7oFjJ4XFaN/xzEkahtDceONN+KRRx6JKP4HgOXLl2PBggW49NJLm18wgyEOzJgxA+eccw4mTpyIxsbGmJfv06cPxo8fj5NOOgkTJ07EmjVrhFBG/vTu3dsj1Fbcdddd+P3vfx8y7x49emD9+vVx/fvFp556Ct9++y2+/dYrh3VTUFCAGTNmYOjQoXFb/+FAVlYWlixZgiuvvDKi+LwlmTdv3mEn1v7rX/8anWQ6AhMnToxDabzce++9mDJlCnr06IGioujktY899hh+97vf4dhjjw2ZJt5ybcXRRx+NrVu3OqaVMBZiEf9M3Gohl2/DITtqypHL95FY6mJLh1TbcsAS57wYpdo6Tu+SM51bHO1IrMoiZ7njcGdGHPfdM9VXqg0AM+67D4Fw1+kYj7uYRTzliEaubaXTRdu6BI/b+ThiSOJcj0OOE2r/hxBuhyM1MQ1dUrtgf80+EAAMBOAMlAGUBMAQBCEJUjDCwEBAOAMjBFTF5URtAwVjQi6ii35EhM5AaACcCWmQZSQBF0JuruJbasfecp/4ybUtAZIusrFdVvZ+VPsPzumh9yHQ2NiInt174uDBgzHvT5E/8LuSEnyYmxcxLQHAqqubtB5DdDSwBluIw6UkhwDqZBcCbSlbYxycqvOPa+IdW64DTbwDJbiSdc8jf3dhy62cddBXxBNCrKMLdeIl1unVqxcGDhyIDRv8xWtuamtrsWrVKgwbNizqdRiOfDIzM9vloD+EEGRnZyM7O9u3DcU5R01NDXbt2oXi4mJkZGSgQ4cO6NixIzp06OA7mBJjDN//8D0+//xzrFy5Eis/X4l169aBsZaXeFJKkZeXh7yuecjvlo/8/Hx0ze+K8eOvQVZ2lh0/+Qw0IdWSgHV/FNdAMUVTiBECGqNocObMmZgzZw7Kysqwc+dOFBYWNnkbYyE9MQNMRCAAJwgCzniMAYwCBFRen4VQuyHI8OF7H+H9t97Ht6tWY2/hXgQbg+FX1sokJSWh19G9cNqpp+HKsVfi3PPOBSW0RSSQRwo7duyImIZSap3XrSnV9pvml8JP9OgeGMYR9+rmP9c6SIhy+Jc3/ETRPPTPy28gIk+sTZzb9Pe7/oYH7n+wVa6bAHDyySc77lHNkWuHbkp624uO+ZroN2SDXz6zgIwvOQAwV/+BFKUSazAqFQuKbSLcLomoJhSEcKs9L1ZBsLN8JxpZI7qk5TZpP7QLwrTfV3/7Lc4acXarFaVm4ULf6cmnjoi47M7vVQxOHG1/T0UjIb+4ptn9DsTVULFEu4Br3xFYjRrHDL/vamF3O8TZdhH1kEKItKl4dkcICBfTOKHQxtoCIcwl16YiD8IhZNSAbaSXg2mobeQMXJ1b3M5PDtELe6ABec2Rz3JtdNm2vql+ZzzRrnGWyl5uvxxYTPvsEWpbImwCHqzHwc/uR82uLxCyMgOgiWnIOuFGdBg4FoQmyH2jCqnKozpLKAJpeeh+0QvYv/QOVG1/35NfcnITbMlHCJs2bcLtt9+O22+/HWeeeSbuuece/OxnP4tb/ikpKZ5pDXUNePzuJ/E/U38PJfCFdl+1hNrqn9U/Bti9EYCqj9Zzaqv+ca0vAnKQO/tO4Ljn+fTDyhw85a4P1lkC4aawY8cO/OpXv8Kdd96Jm266CRMmTAg7IBIgBuf517/+hYcffth3/s9+9jNcfvnlIZfv2LEj/njbHzHln14p94033CgGhrpijGeeNfCQPDZbtmzGZZdc5hnklRCCafdPtfp1nPtN5eHKnADgBHvKd6F7h54hy/5ToW/fvhg+fDi++OILx/QtW7agtrbW9xyKhrpgnXamuAc1tP+3jpN+BDmXY5Rwa4Ama2ki/tZEnAbc0a8n5PeiNWrFZ9p5p/oTAwgx4Jge4IUgXgPCGAwGg8FgMBjaB8aSaDAcRnDO8d133+Gdd97Bp59+ilWrVqG4OPyoeDq9evXCCSecgBEjRuDMM89EQUFBi45IbTAYDIc7b775pqdDtrW59NJL4/ZiSFVVFWbPno3XXnsNn376Kerq6iIuk5mZiXPPPRfXXHMNLr74YiPZNhgMBoPBYDAYDAaDwWAwGAwGg8FgMBgMBoPB0CYUFBRETFN3aDN4Yy1IQtNeBjNEg/Ots5qiz31TpfY4wzMt/ahzPWLtPbv3YPPmzejXv798F1u9ICfXReS73XC/kCderEwO/HRfTI6GPh2Pwdr9qxEEA+ccVNmuGUCpkJoR9cI5p9Y76bpcG5CvwXMKSpl8SV9MFaJt9eK8eqFfyrXBQZXDArbQwnrvPpJcG+Hl2oBX1hdW3teCLF68GL169UIwGFkONGHCBBQXFyMpKakVSmYwROaXv/wlhg8fjhEjRsQsUn7yyScBAAMGDMCXX34Z07K//e1vsWTJEnz44YfIyMhAVlYWcnNz0b17d/Tq1Qt33313k1/uDkVCQgK++eYb/M///I+vNIAQglNOOQUzZ87EgAED4rruw4kzzjgDe/fuxV133YUHHnigSdL15rJq1apWX2dzUOLL5hIIBHD66afHoUT+UEqxYcMG5OTkRHXP4pzjoosuwqZNm8Km80iMQ2aoFnBn4JoPIDU11bP4Y5UVuD4jA51pwGcRn0zgDB8cDgXlwtEThSiir4MLwKBE7738u+++Q31dPZKTk50xCbcFX5Zc2zJ4aXlHkGr7CsSilGpbQhmXxMSdpT7AzZq1azH9oenedQL45/CT8bMwkhVHGQD/4x6iyoSSazvKpy2v10HrM2whrp5VqFjRV7Ktl1UvS3TePNdCBL2yemNf9T4EOQclbsFUAIQFARIQG0ak2Y1BWkUIAur4EQaQgGgdcQ5CtShYCUpAhOSHKzEclbEyB+HU2l7h3fYKiEWR7TPHFmk5dpq/ZyxKfn3zr5ss1Vbs1a5l4Q4LBxAsK2vWugzhqW+sg6hwSmoj6ieDFGpryh1NZWULddRnKNE2pARLCg2p1F1ZbUyBGuRJiSh1+ZpHbtUOWLx4MY455pio31N6+eWXjVjbcERACEFaWhr69esX9TKUUvTv1x/9+/XHpGsnAQSoKK/AqlWrsHLlSny+8nN8sfKLmO4lhBDk5uaiW35XdM3rhvz8fOR3z0e3bt3QtVtXdMvvhm7duiE3NxcJiQl23KTFRyAQ7krZV6X3ZYpp3LpHijjEpZTksPrIAjS2d7s3bNiA9957L6Zl4kF6Yjo4Z2BSnB2A3A4IOZrqGSw5VIIPFnyA5e8vx5b136P0UGlcBh+KJ5mZmejfvz/OGXUOJkycgAH9Zds/XAPA4GD37t0R0yQmJgKIoo0Y6RYdToDnO9PZ+PBPo7dfidZGcrVrXe0Vb166NpDY7atIhGpg+szSk+jrF6V1tpkI7FidMYbR547G0qVLoyhQfCCE4JVXXvFM9xWNxtAOtBcIsXPVYfRp+4HbAlSVv5jsaQS7+jXsh1JqsATruYWSrFICygi4altZ+csBB6WsmHCC3RW7UResQ4/MI0T0Kc+N+XPn4+7b78bevXsjLsJKS0Gzspq12sYdO1E9b75neiAvD0knnBBx+a3ffgqgj7MmEW7VE0/nEAHsgarcllyf+qjay/alJURVJ67f+nTuk05+lpXZGsDDSq7EwG65NgAuVdBh5doisBEfmexX4EImL9dNiBhYgxO5diXYtq6dHACVkm2xjFgXlZ9ccZQVX4XeO7aAXKUkIMQt0Sb2j+w3ISCQD0IBTlD5/bsoWfUUeDB8+yu99znIHv4HJKR1kXnZ5zSIzJcTrTEqtpsEUtD1rAdxKOtxlHz7tCPPI9nh069fP5SWlgIQg6YVFxejsLDQdyCHTz75BKeffjpuv/123Hfffb4D6sRKqH378fxPcO1tE5CT28UWaXMOBiGudgxyI+Hc/i76I1Q8rzrN3Heh0MGJkHELiGtB7ZSVE+QUDlQ3VCMjKSOGPeBl7969mDJlCqZMmYLjjjsOp59+OgYNGoT8/HykpqaisrISW7duxbJly/Dhhx+G7JPo2LEjnn/++YiDad7+5z9j7py52Lhxo2N6Q0MDxo0dhxtuuAF3/f0u9OjRw7NsZWUlZsx4FlP+MQWVlZWe+XfcdQeGnTwMXD9U7k59+MSZnGNX+S5kpWaHLPdPiZNOOskj1uaco6ioCL17925SnjWNNbDOIeuWKfvzZP+e6ttz9wPKAkB7/GH1+1lhNOPiGmzdl/V0oo+RqAmu26jvwI8RYk/H8u2s/9BgMBgMBoPB0HSMGdFgOAwoKSnBs88+ixkzZmDz5s1NzmfHjh3YsWMHFixYAADIycnBxRdfjGuuuQZnnnlmXDqiDAaD4Uji+uuvj2kAg5agoqICGRnN6xBvaGjAo48+iqlTp8b8x6cVFRWYN28e5s2bhz59+uDee+/FVVddZToHDQaDwWAwGAwGg8FgMBgMBoPBYDAYDAaDwWAwtCpDhw4FpdT3pUwLHkRt8Tqk5p3UegX7SeF964wkZvqmDNYeQiC5o2PZ9F4/B03KBKuvcKR96omn8dD0h2wRDWC96GZ5DLj+Ip54OS4tIa25G3TEk5GUgS5pXbCveh9AKDjjAA1YbghO7FfQQTgCABgDOBWSnCChCICDgMkXG20JH0BAOBfyHCXX5uKFR6IkZtqLlYRqB5XoryDb8jM1S728GI1c201byLW7d++OP//5z5g6dWrEtJWVlRg/fjzmzJnTCiUzGKKjb9++KCwsxLnnnotPPvkkYnpCCK688kqce+65TV4npRRvv/12k5dvDtOnT8eYMWPw73//G8FgELm5uejRoweuu+469O3bt03K1N6glOK+++7DH//4R0ycOBHr169HaWkpqqurwTmPSsrcHLZv396i+cebadOmhY9Ro6Rnz54t/k5HVlYWxo8fjxdeeCGq9Js3b8aTTz6JX//61xHTRhJuWIS6l2sOodHnj8a6des8SSYWH8TCLnnWy3BeUVHoKe5Vck2sQGKQLCgGSlmcTkNDAzas34ATTzzRWQYpWPKValuCFbuEkaTalqSFEEeRPYIwK/xyCUcsyTasHeQe4CbIgrj15lt9z/dbMjLx+7/+JXqpusjSWXj1OYxUzW+bHLI113HT66AjhnSXUa5XX4d7n/Ow9uwYY02ZPDUhFblpudhXtU8OesMdR93+RMCZkJEwVVzCwZiUaMvjRYmS/gCEimPHOcAIA6UBa5upJRvX/iPEGZZzOAa+Ifp8NfAN12Jz3RSm6pnfflTxPDgaGxvx8qyX8d6S97Bx40as+857jsdKMIaTtrGN3ws50qmVch0lxBEyNi5+Qwl27HNaU2sj1HXbXUc9Yh3o01zGqnC04aswPXv2xNtvv43Ro0dHFTvMnj3bd0AYg+FwJep40Q8upMhnn302zj77bDGJc/yw9Qes/HwlVq9djdKSUus9vPz8fOR3y7dk2V27dUXXvDwkJibaTjYra+5YT8h4RYs5/LbNMUCAtrz1XcUpRIlaD4/3uVMT0+R2MVBQMDEEH37c8iM+mPcRVq9YjZ1bd6K2uraNS+qEEIIuuV0wdMhQXHDRBRh31Thkd8oOO9CNwojVQlNYWBgxTXJycvhzPZpdG2bxmKXarvPaIc3nzml2IOJdly3scxeRh23beK4p4XDn4VNN3Vuot5FKDpXg5GEnY+eOnRFWFF/+/e9/h5Q0NvV8UofNEglLfNuEYZYPCSHSmyxzY3buqv0j0th7movGmVLqgkBsmxrGSOl4OQgIJ3Iewf6qfahuqEafrL5IoIer3kfsB8YY7v37vfj/7J13gBbF3ce/M8/1O+6OXgQEEUXpoqAGFWJBRIqKgApoosYWDM1eYlesEbDELgoGgvoSRBNFEQQUBWlSBOnt4I47rj9Xnp33j53Znd1nn3aNQ36fRO55dmdnZtvszOwzn5n+0nQIIZCfn4+MjIywWx4cMBCpw69C2q23gjeIfay8qKxE3sSJEBUVQetSR18HRCEw3rltKwq2rUTGWdfIJUy7SLzKC9fDPxrUdS6vHVPk6xkQUVyhcJY2qg0urOvP/MDVNwTLtbldCQkp11YvYWUfiZRoM6bqMyptQ8uNuk+UgFvAWfnh1no7/1KmKoT5UlLo/SHBlS9HnwQE7DeZet2JQwm4mWDm/kqxfUXBPmR/83dUFOwLe4Tj01uj0dmTkXzC2bJpqQm6oeKT50LV26zJAlQZwtHojHFIyGiHg98+AHWU69vkIjXJq6++GrSsrKwMq1evxieffILXX38dhYXO3wJMmTIFubm5+Oc//1ntOlaoYysMgWcnvIBnPnzKvP+0SS/kVejspwBsJ75cbj13Xa+0haODQuWBWeUFcyyHVh7YbSCvtpAQAiWV1Rdr62zatClIeB0NCQkJmDt3blTvyJKTk/Hpp5/gvPPO95yw96233sLbb7+N3n16o2uXrkjPSEdRURG2btmKH374AaWlpZ7xjh47Gvc/eJ/ZhxSyz9hZMqv2V6VRiX2F+3BSQ3rHBwAtWrTwXF5QUFDlOIsriqEmyDOEAWYwCCmtF8Kprrf7tg0wzpzibaEU2fL5zWDfcw6xPQt6QgAh+qDVPcaq8DsR1zsUagcSBEEQBEEc2xyrPW8EcVxQUFCAKVOmYOrUqZ6zbVWXnJwcvPPOO3jnnXdw0kkn4fbbb8fNN9+M9PT0Gk+LqDrLli0L6jxUZGRk4JxzzqnjHBEEcSyxefNmjBo1CmvXrq12XNu3b8e1116LDz/8EO+//z6aNGlSAzkkCIIgCIIgCIIgCIIgCIIgCIIgCIIgCIKITEpKCk477TRs2LAhbLiy7DUk1q5DUlqebQ/S1ijd/x0SMpwiBR6fjIxTRiHvlzcdy2e8PwOPPvEoUlNT7YVq8J0m/9PFWz7mO4YFBHXLiRntcbDkIAJGwJR1GgCYAHMMagfMAekBcwijMIPJYfiA4ODMsMR+AAdjBkydjhoQbGvzDGt8sTXEHxBMyvqkjEIXZ2sDIF1jk60Rsg65tkY4gV9d8tRTT+H999+PSi4zd+5crFixAn369KmDnBFEdMTFxWHRokV4/fXXce+99yI/P98z3LnnnosPP/wwpCznWKFv377o27fv0c5GvadJkyb4/PPPg5Y//vjjePjhh2st3eTk5FqLuzaYMWNGjcRTV9fk66+/jlmzZqHCQ0jkxfPPPx+VWBuwpQMR5TFO55kWgblu9HWjMW3qNJSVlTlW/1JRgU9KijEiJdW9SXAkriUqWeb6q69koTaSHBYG1pSXY0tFOd4rLvbctZ9X/WyJtZlboiKlW24jBNNsaVWVaofCLYiTHjBN8Aitlm2He3X6a1i1clVQfEOSkzHxtNORMXiwnadYJJleskq1XFI6fz6MQnsMVXzXLojv2kXbhDmOiS6/069B/bOx/wAq9+yxvjsz5Mqie18cEr7gXYrvdCp4w8zgFY4ozEjaprdDVtEBQAp+AhByb0yhiDmdTQCcKeGIAUMAHBxKVCzkX4MJcAEIZkAYUvjE1Pk1JVr23SDApe7Nyo+6FN0VcNf+VrdunnUwC7fdehs+X/B5jU/MIADkGwYyuFLYueU6NhWHDtVo2oSTkspiU/rO9La7LZhVkxko6bY0xDvvZTNE8DKmrRGqLest1/FCCGFP9BQLLgFnTYl1Lr74YqxevRrdu3ePGDYrK6tG0iSI+gQLEtJVJRL1h+Hkk0/GyR1OxmiMdgQRrvJEv4OjEf4KYdsnlV5RcGddQMWvppizIlDmStckgcq9Z0hRJcexIdZOiUuGYRj4efHPWPrFcmxatRnZ+7NRWVl5tLPmID4+Hm3atMHZ556N4cOvwoBLL0VcXJxdD3aV446yXX+okEctLNE8m1JSwkyIGen4RmxKetTfLaElCw6jnVu9baSXA5Z4U5kAXXG40xRBH2ScoTLvWqynHbF+oa5dfZeYc72aICf/SD5OO/U0HMk7Ej7OGoQxhnvuvQeTJ08OG06Xm4aNz93Ws2NAyAiU29QlLlUTHjCt/RtqAid3W9LKiVCfZBoOqTGTbWwp0gY366kCYEzIZwODIcMWlOfjl+x16NCwIxokeE9YW985sP8A/vKnW7D8u+XWsm3btgVNLhZEmR8F/3gZRe+8i9TrxyL12msR17ZNVGmKkhLk3vk3lP2wImgdz8hA2o1/jiqe7du3o3TnDiS1OwuJTU+Rl5Or4GfMowEcLnNwxQOtUWoWKIxxu+7geb97NLgdCXDneqtvR5V8KozhDKfFa/d/6XJtJuXaajsfAEPrKzDU2z5Z6DArJqb6BaC3kQyYYm9ViBqufZEtOGbdjK79DO4gDD5cMg9Kps0YdOE2YwwwDBxe/gKKtn0dlL4jJl8CMruNRXrXMWC+RJmWD3atj1l9KpDHzhS9avnTpPuAQNrJQxCXdgJyfngOZTm/IMCOrf7t6pKYmIizzz4bZ599NsaPH4/hw4fj+++/d4R588030bdvX4wdO7Zaabn7i3U2rNiA7Ru34eTOHcHVZNHyP3vCL8BqLQi71WBW383r2hDmFc193HqWqK3CIm8QYbUFXHe5qw7CGIO/ohSGMMCP4qQ7mZmZmDt3Li688MKotznllFPx7eJvMfjywdi+fXvQeiEEVvywAis8ym8v/jbhb3jymSfBOfc8zlZXdoi23J7C3agwKpBf5v1u83gj3mNSUADV6pstKC+AIcw+Pc6kKFsWxQJanyCTkylwWGGE1q+tnpOGYcgGMuwJZx39BfY949WWMx9Z9l3mnrjdCovgp0wogtKKZWOCIAiCIAiiXkC/KCeIeogQAh999BEmTJiAQ3X0w53t27dj8uTJeOyxxzBu3DhMnDgRjRo1qpO0ifDccccdIYW4ffr0wQ8//FDHOSKIo09CQgLOO++8mLeLZpbE3xPffvsthg4dWq3ZA734/PPP0bt3b3z11VdVPqbSirpEAAAgAElEQVTnnXce8vLyYt7um2+++V3P1EoQBEEQBEEQBEEQBEEQBEEQBEEQBEEQRGh69eoVUaztz67+5OOEFx6jxgQAcCSkn4jy/B2OVQWbZyHjtLF6QAACGV1uCBJrFxQU4JI/XoKlK5bKYE6pti7UFnKgXVJcUk3t2O+eBF8CWqWdgD2FuyCtfBDCHCJujvf2AVCDKDnADPik+MyQ4yENOaicQ8AQpg4C8JmDJqW0Tw36NQTA1Uh9KXw0xx+akVoiIWt9KAm2lKUJTUDpXFXv+Oyzz9CrV6+Iv28SQmDYsGHYt2+fPVCUIOoJt956K2699VYsWrQIU6dOhWEYaNWqFdq2bYuhQ4fi9NNPP9pZJOoBEyZMwNNPP43S0tJaib9r1661Em9tUVMi8Lra76SkJPzrX//CVVddFVX4cLKSUEQtWvZ256Bb926YO3cuBmvyZsWC0lKHWBtaFE51YnD6VhXFKyvuhZrr57dABaYXFmFBaQkM94YulJzCLdW2lgX5YpmWVnQVHC+pdih5nNoJq24dSWgmBHbu2oVHHn4kaFUm57gnPROZY0cDPl9wnqoq15Z5VBX+3LvugSiyxdrpE8Y7xNpmcJcQzXUR6PlhjKH0//6D/GemOLLgzlLIvEag8btvIumiP0YOCCAtIQ3piRmW5MWc2sbSWkGJsgKGAR8HVMXZCAQADnDOIIQBwUzriACHYUjRMHdOfMPlpWXK35QcK3zdPOS1oSbG0aWD+jFy+EYEGDg2bdyIW2+7Fd8v+75Wf///H38JRqekWVnxQsAUslXm5SGuYcNay8vxTGFFsdVuh3LkuGRpetvekk9qokvruxLIW/EJl7RNE90E2d89F3mHc2cxFqrZJu3WrRv+9Kc/4d13340Y9oMPPsCYMWOqnhhB/B6J4rESWs7qFDUaIkTtzu1c9ahDqTSEKhOs+kywdI8zBkNAE1giZnnegw8+iPHjx3uuq6ysrLUJsBJ8ibi25xiUlJTUSvxVJSU1Baeccgr69e+Ha0dfa7anmDoV0U1CQ8ROTk5OxDANGlRRGhzhpLnvK6mudNyaEaXa+mervWB9tDKh4g7OhIxU3vN2XHbcbs9u0OaO77pcUzsEwhlGrwfZbUi7frN3zx50bH+Kd6K1RHx8PGbPno1hw4ZFFd4xOU+MTUf3Pe0o40O05fXtQ0fOZFtISVBVhLaYURfoCsbAhK005pybUkhoem0GCKGkvALcejAIVBgV2Jj9C1o0aIm2DdqCHUWJaqzMmTUH9066D0eOOMXtgdToJ1kwCgpQOG06CqdNR8JZZyFl0EAk9e+PuA4dgurqxpEjKP3sMxRMewWBvXs948t4+CHwjIyI6ZaXl2P37t0AgLwlb6DJxRMRl3GC97WjiZOdfz0u2lBifMbs+5S55Np2oBC5dXXmaHeB9Vl+ZAAEU7N+cDBLbm3AmhBZSn6ZMOTlzaXb2gxrli3mlF96AWT2IThl3UIogbc58RezpNvy3rAiMPNjq4rVYv17qEKAWcfQeeyV8NrcBxWWgUMVusW7luLwshcgKsP3V6e0PhuNzp6EuAZtZFLcOsZ2fFxLT+aFM+1Y29OWmUHMEiCpxRloPewjVBTuRkVC87D5+D3TqlUrfPHFF+jZsyd27NjhWHf33Xfj6quvrlZ/eqQ66bN/ex5vLPwnLHG2el6r8h7qcW6Xz/btLGT/Aax+MAbm3c8A2OuhNtH7I+3LXli3rushBbM9UlRehPTE9KiPwaRJk5CRkYE33ngDmzdvjno7LwYPHoxp06bhxBNPjGk7AYFOnTph5aqVuOeee/D2W2/LZ2JstG7TGv+Y+g8MGjxIRqyOZpjKgkc/49bcrWCMIa80dnfJ75EirW9dxzHRfYwUluXL55o8Q4YAuAAM+bwxGMDlc0kI+bsU87MKK+RvTNzPQXWvMuvehGu99Uhz9BE6JpHUw4dYHg3qviYIgiAIgiCOTUisTRD1jIKCAtx8882YM2fOUUv/ySefxLRp0/D000/j9ttvPyr5IAiCCEfTpk2xcOHCo52Nes13332HgQMHwu/310r8O3bsQP/+/bF8+XK0bt065u3//e9/VyndpKSkKv1AnyAIgiAIgiAIgiAIgiAIgiAIgiAIgiCIY59evXphxowZYcP4s1fXUW6OJ8JbDlLa9AsSa/tzfoFRUQQerwbnmXEkZJ6MlNbno2TvEkf4VatW4V8zP8Koa0eZQgpDigrkAFZ7qLVAPIuDjztFfkR42qafiL2FexAQBoQBcCYFHwbkYHAOxgwIwWDAACAAw1xlBmEQIgDBfOZwe8EgmBqkb8r6hCbJFmp0ozDAGIchzJDm+HbXAGQBCOYc3GgPjhSugcsu+YYSoyB4gGNoYXft0bNnT1x77bWYOXNmxLBZWVm4++678fzzz9dBzggidvr374/+/fsf7WwQ9ZS0tDT88MMPOPPMM1FRUeEZhjGGefPm4eOPP8aMGTNikqpecsklNZXVOqFjx47YuHFjteMZMmRIDeQmOn799deow4Y6x5GISa4NBDmFBl0+CFcNvwofz/3YsfzbMj92VlaiXVzwkDincsNbfuTU8nh/VgG3VFZgemEhPi8tjcr7dfLJJ+PPN/7ZEmireoslenAJGfW6Sqh6i3DtEbPkQsIzjL6TDpm2+UHK3+woLHWtXCYgcOcdd6KkOFhSc296BhomxiNz1CjPvMYs19byqj5XbNrskGrbq5yyDH25Y5kmtLRk0kpoEyJZt2xN6IHCVScj7Gqoc3pCgzbI8+dpuRcwIMy6M5eiNi6dJOYFZHqjhDDln1KqzQwGzk2ptsEMcOEzBdtCAIw76sOmNMicCMch7+P2ToYSklhVe1kXj1Q3X7L4O4y7cxw2/lL9cjEavvT7LbG2nn/7u035zp0k1q4FiiuKEQhUmIJYq4hSokNhlX1OoSVsyZUUaYfF7bXTEFoD0y2erM+MGTMmKrH2uHHjcN1119GkTMTvEkcdqTbi96g/BNUl9DLDXSlg3nnznODDNVGgvb2MWrifTyJmsXZmZiYyMzM911VWRi82rQotW7bEtm3bajWNcDDG0KhRI3Tr0Q0DBg7ANdddgyaNGwNQonQWut7mcV6jqtwTnhw+fDhimAwv0W2kx3OEc+IluXYuc7UL9L5jbQJPe73WNhL6RnY4R4ouyaZa6SXIFO6N9bpRGMx2GvM8FsIRuR61wPKly3FR/4sjxh+KtLQ0VFRUID4+HhUVFQgEAjAMw6qnuWnSpAnGjh2Lvz/ydzRIq6JEPQyhJ0Zw38zBqxztFSVdlMJUq3qqynCP+qc9QZb1pkOeeluaasq41XsLMzhnDAbMthyT4mLOTOmwqR+WyyHAuIH9hfuQU5KNDpknIzOpfrVP3Edl22/bcNf4yfhm4aKgsJM+mIDKGMTaOuU//YTyn34CHnkMPD0dcSe1NyXZQiCQlYWK37aZjeIQpAy/CqkjR0SV1pYtW6xJ0GAEkPPVS2g28H7wtGawJM26yFl9FvqzxX3t6Q0Ur+vSenllSki5z+N+YtqLslA9Fmq5qjOoix2y38N8Nxdarq0ufFMiLwC5XJWasv2v3vdZ5ZXqF+AQLCDjBgAuJwlR+TDDMruTycwlM+DU4VsdNd7lJ+CcjE4924OOC9Pqbub3QGkesr9+CGWHtyIcvpSmaNRnIlLbXWDuD2PyuDJr39S5V/1J1nG38sa1Il321zh3AgAQ36ANCktjFwz/nsjIyMDTTz+NUa4+xIMHD2LOnDm4/vrrqxy3W/DvZt/O/Vj6xVJccNn5Zp+bMOBjPuuKV30QVv+ouhu0/jRo/V5W/5qs76sJD9U1rvokvN5LM/0S1heqZ5O8TAorCmISazdo0AATJkzA+PHjsX79evznP//BwoULsWLFiqi8Ig0bNsSQIUNw2223oU+fPlGn60VGRgZef/11TJgwAdOnTcecOXOimoilW7duuOkvN2Hs9WORlJwU4tlvniLDqx6lHdvi8kLsL9gLgOFwaeS0jwd27drlubxVq1ZVjjPXn2v6suUkj6q/2JwoT+uHV8vV/eWqwlkTL6h+bsZkvUzWAQWDMGT80PqfocXjGSfM36xYbcTgfkLrPo3QJjyW+hcJgiAIgiAIJyTWJoh6xI4dO3DZZZdVe1awmqCgoABz5swhsTZBEMQxyO7du3HFFVfUmlRbsWfPHgwbNgzLli1DYmJiraZFEARBEARBEARBEARBEARBEARBEARBEATRq1eviGHKcn+FqPSDxSXVQY6OB0KMKNPGMTfsfgeO/OKUQYlAGYp2foH0jsODNs3s/KcgsTYA3PTnm9G0WTP88aI/mgPuDHNQnRpcp5JMjKPfqcRKHI9Dy7RW2FOgD6KUgwENQI2zFxzwCQ5DLQDMAY2GHIRvGPBxJebj1mBGU7YNGALwcXNIojkYkkMNqncI+pjyCdgCNEAbzAhb4OfIrtAGMrrGMtYXufZ7772H+fPno6CgIGLYl156CePGjcOJJ55YBzkjCIKoWbp164b9+/fjv//9L5YtW4Z169Zh586dyMnJQUZGBt58800MHjwYgwcPxt///nfk5+fj22+/xYQJEyLGfc0119TBHtQcPXr0wLx586odT10JMysrK/Hwww/HFL6qxCxadj2233zzTcz7v3lBeRiXl4u5TZoi0UNuEK0nz63m0T9vrqjAtMJCfOEvjS7vkudeeA4J8QmagMdLDKQ+2pKlaOorTMUFb6mchTyOwraGOdxF1ukQrnikGejfs+fiq/99FRTtuYmJGJycgrQ/Xoi4Jk1C5zNWQabrvBfP+ihscC/JWki5toxfl2DoR9p9WqzvYU6Hl3TbrJpGX+dskdoCm3I2wBABWJolAXCfWa9mhmF5s5jgpjhbGGBS2KQEdwY3wKQ2y2dVlpnp/hIChgDiuDrEmpxEhmWADG+LR8LVzb3cXpYsngGrV63GiBEjsGunt7iltvixrAx9Dx5AKudIZRy3pKbhomTv/gD/b78hpWfPOs3f8cCK71bg4Vsew4CxF+O8YeeBc9XmE8rv5lSqaXI3HcedbRvdLZ+dKsMsqY4iytvPTFbY5bJLwBONWKcmueCCC+Dz+WzJXwjy8/MxZcoU3HfffXWTMYI4CjhEV7Ug2VYqyLB1qDBYRYNgWr0hRFxa3cvQ62OAJeODFPfFKtY+mrRo0aJOxdpxcXFodUIrnNn7TAy9YigGXj4QiYkJYNbZlBWQEM8Az35C1yQhRNXIz8+PGKaheyKTah7u0JLlEGG053xEqbZnjMFtDqH9Eyotr0qELuEOexys9kuwxM9Mwm5X6un/sHwFBlx0acxlJ2MMf7nlL5j2ylQtEWatU+0owzBQUlKCvLw8NGjQAJmZmY77J9b+96DJeaLZBpZO17GJox0Yrg0XfjWUcBhKsqqEubCFqoCUaUO97bBbWJxxcwIkuRzCnLAU4DCYDGO942Jm640B/kAZ1mevQ8PkhmiffhJSrElq6wf+yjKszvoZz015FksWO9/n+Xw+dLuwK07o2BK5/siy/UgYBQUoX7M26vDJAy5Bw+efC9941wiaDM+oRPb/pqDZoEfBkuVEABHu5VA4Jc+wP1tybrVIeAt2HduG66nyaJTr/T2yT8cp11ZtKvkSkBnmRF7Q3t1ZdRMGxgwwJiD0F4Yw7FSZYbfFZFrCumnU+0TzO9PzL7TbCkKGUXvjKiCZ83gw5g6jdcYAyFv5Bgo2fgLLTux5eDnSO49AZo+bwePNSbnsSeuURNuaGhjMqp9pnT5CL4Xs5Y59sCyuZl7yisK3844Hhg0bhtTUVBQXFzuWz58/v1pi7WikzdMfehXnDzwf6vxYEwta/8F1z8tyWghzsmlrtXoe2PV2+chwX44W1vNK3SvuMOq+1cqD8kA5/JV+JMX4+xbGGLp164Zu3brhwQcfREVFBTZv3owtW7Zg7969OHz4MPx+P3w+HzIyMtC6dWt06dIFXbt2hc8X+yTm4UrdU049BVOnT8VLL7+EtWvX4udVP2Pnjp3Izc1FWVkZkpKT0Lx5M5x6aif0Obs32rRtKw9H9dt/m3I2m12pDCgoK0BZZdlx/3uSlStXBi074YQT0KBB1SZFqTDKUVheAAb9XpD/k+8iDCmMN4QwJxiBkJMxcAjDgGDc6mMW6kaAMH+Hwrn1DHHfW+pZYz6DAP0Z6L4oa/L3IiTXJgiCIAiCODYhsTZB1BM2btyICy+8EFlZWTFtl5iYiN69e6Nbt25o27YtMjIywDmH3+9HXl4e9uzZg02bNmH16tUoKSmppdwTBEEQ9QXDMDB27NioZv/u2rUrRo4ciXPOOQdt2rRBUlISSkpKsHPnTixduhQfffRRxB+9rFq1Cg899BCeffbZmtoFgiAIgiAIgiAIgiAIgiAIgiAIgiAIgiAIT3r06AHOOQwjzABZEYD/8C9Ibn5m3WXseMM1zjm+wYnwJTdGoNT5e5WibfOkWNs5IDKt3aVIbdMfxXsWOZYHAgHcctMtWL1+NVLTUqXcQtjyLCHg4z74eO39/HnSpEmO391cffXVGDRoUK2lp/PAAw9g37591vdBgwbh6quvrrH42zRoi10FOwGhD+aW58YATDM2AAb4AAjGTAGQMOQAcXPAomEIcC5lfnIDrrxkjMEQBjjj5hBFTZhmuzmk8E8OjGRCrQ8xqFEK1azBiw4jG7xlaAi/rDaJi4vDrFmzcPnll0cMaxgGBg4cGCx2IAiCOEZo0qQJRo8ejdGjR4cN1759ewDAo48+GlW8bdq0iSpcQUEBZs2ahZycHHTt2hVDhw6Narua5g9/+EONxLNw4UKccsopNRJXOF577bVqybJjJSbRsquemZmZicGDB+PTTz91BFtXUY7Rh3Pwr8ZNEMcY3DHbwsPgb6HCMQAbKiowtbAQX8Yg1I6Pj8eAAQMwctRIDBo0yClxjiTVdn12o4tFnLIm4RnGnQ6gieSUyEXtrFvKJgQChoEnH3syKB+JjOHRjEwAAhlXXhkyv45sxCpVB+D/6isUvT8jctyWukiEXqafXA+HjR5EBfMKE3RteZ6u2OqaPu5D87Tm2FewD4ABLiM1DMOUj3AzTgbAgAEuBU6CGRBCXu9SxG+KIc26ueBKQGweBQ5ZNwe35tJRO2FdBkosaUkmIdPS69CWys+6jtxCyilPT8HDDz1cKzLUaMgxDOTIfoLJ+XlYlNgCmTy4bCjdvLnuM3ccsH79euz7bR/eefg9fPDkTHTs0RH5OflIb5SOxs0aoVnrZmjVtiV6nX8mWrRqDvumDBZdKlWOZZmKUmAjZNhjSXfDOUe/fv3w9ddfRwy7c+fO2s8QQfzO8BK0edUhXAHM9Xr9CbZQK1jCK+xqlbt+JQMrKWvQI5LhmJJ0NQkzsUpNkJycjJNObo8/nN8XV19zNXqc0QMcTE4swsCkhI0xu9Zm1V08JcREbRHNZIKO6yXSyYhQfQwv1fa4p7ULQK+76t+90hUe9RJrm1BpCOumt+oi7u08sx0BJQ+0ygjhFPuZu2F+vvqKq2Nu33fo0AHzFsxDx5M7WrvAtLqXLqHnnCMtLQ1paWnabjjbArUh1/aaUEmlFvKikqt0gb4uAbZcwAj/PLCPu9ozS60t33HIb+p4ybQ5YzBg6v8DwpQWc8YgBJN/OZRkW8jlYBx5pbnILspG09RmODG9HdIS0oLyVF3c+x683/Z3f6UfG3LWYWPORpQHynH5uEEYeOul+PSlefAX+3HOkD7ocMZJMFueBg4XRxbcsoxMIDtyuIhwjgZ/vQMZkycBMQhh169fH7RMVJbh4Lx7kXxiH6S064PEVt30HMs/eicKC16vZgByL4e+GZMnQIvG87rX0gol63aUfSosbEmvVS4pubbaDynZFgDkVQq1nhlgQn33wSx7BITgWnmpJuJVd4GAkMJU+07i9kUGAUu0DQEw4TxMEQtDr/3WjwlH6YFVyFn8BIyy8JM9JDXvisZn34P4Rh3l4TK3t0sBBiXVtr4DZhjHedCl2kyLS+5/UJ2O4VB+3fW91lcSExPRvXt3LF++3LF8zZo11Yp3//79EcMUHinER69+hNF/vQ6Q/WbOS0+oB2pI1ORc6l/vLkHVXya3MYTl1XcEC+qFVG0I+9rLLzuCpLgWEfctHPHx8ejatSu6du1arXiqg8/nwxk9z8AZZ5wBwN2XCOu3H1VB7/dVx7wiUIHNOZvkSTLv1YPFWWibcWJ1d+WYZcuWLdi0aVPQ8r59+1Y5zuzibO03IuYzx6zZMGtSPes6Z+of+UzjZtkr5IlTt6OaPA/cecswJdJWj0Tr8SLrZExPB0E3qGOyd20ZybUJgiAIgiCOD0isTRD1gO3bt8ck1eacY+jQobjhhhtw8cUXIzk5OeI25eXl+P777/HJJ5/go48+QnZ2dnWzTRAEcVyTmJhYrQ7EaIl1xscZM2Zg8eLFYcM0btwYr732GoYPH+7ZmXfqqadiwIABeOSRR/DWW29hwoQJKC0N/QPxF198EWPHjkWXLl1iyitBEARBEARBEARBEARBEARBEARBEARBEEQspKamolOnThEltGXZa0isXSN4DWt0jvpWgoi0dpcif9NMR8ji3YtglOWDJ6a7ouBoefEb2Dt/OPzZax2r9u3bhycefwJPTXnKGhxn50UgwZdQnR0KS1lZGaZOneoQUXTq1KlOxNqGYWDatGkoLCy0lrVo0aJGxdpJcUloktQU2aWH4B6YLsfTg0n5nAFYUgBmAIIzaxi8KWFgMJgAF6Y8QTBT08eElEK4lBNQ3zWhCOPBI4vdAx2Vj0SXeah4HPKNejaecdCgQejXrx++/fbbiGE3bdqEadOmYdy4cbWfMYIgiKPMunXrogq3bds2dOjQIeT6r776Cvfffz9WrVrleLY0atQI48aNw4MPPoi4uLobLlVTYu1Fixbh9ttvr5G4wvHKK6/EFP7uu++ukXSrIloGA1548QV88803yM93ynJ+LC/DHXm5eLVRY6n+cRIAUC4EEpkuxxHWujIhUCIMHAgE8GN5Bf5RWIDCcBP4aDRv0RxjxoxB9+7dccmAS9CwYUNvobbT9yY/auFE6EqMXhPmjHkuD7mtbcyyLRWacARSWuGQQQK47S+3YcuWLUHxjWvQACf44sBSkpF28UUR01dEJVU3DJSvXYvimbNQPHuOlsko4vcQggUtC1NPZImJSBo82Poeu9TF3MLXMrT0JmhiGLlZy5RW2FuwBwIMAWFAXQpmeEPeL6Y9xJDfIcy945xZ58+S0yhhIBOyDs2tHIasm8vzz5jbXqJnVTjq5rYIx67zXzPyGnw89+OYj164YzZ/wXz0v7A/li5ZigEXD4hp+woh8OfcHHzSpGnQupIon0NEbKxatcr6XFFWgY0rzD6bfdv2OcL5fD78/Y2Hcc4f+7hiYKHbdczzY6ggxxxffvllVGOGoh1zShC/B2KqM8YeO6A92wyEr/t5irdcQkxLuKdLvWQ4XcFoVsk0Qa9gVRJ7HS0aN25cY3ExxpDRMAOdOndC/4v74+prrkLzFi3AGQcDA2emnNPsmpRTg2jSYuuRwexVYEKeBuZcGaHj0CFKq4d9jPWRkpKSiGGaN29ufqjm8Qyu6+vLWHAY7Ry6BflusbI7DXvCIZWQLoj1WC60be2KclCegjWa0WNPfKN9l+0LAYHXXnndMUloNIyfOB7PPPuMR1pKXKj1w+uTXbrDu+SEVZZrRxseutrWPtGO9p/HuwLrmeJ18nUYkxOAyokQhB27o+yR59qUOnIIYZiuSMatdhsHh5ASYgEGzjmEIeTkpAaEDCHdxlJgLnCo5BAOFO9Hw8SGOKFBazRLaWa16+qCQ8UHsTl3E3bkbUOlMN+RcTmpRHx8HEbcfZV5HGQb1HxP40NBxRFUGpWICzMhbvMv/4vS+Z+heO7HKFu+HAgEQoYNRdIf+yPj3nsQ37lzzNuuXr065LrSXStQumsFmC8BCc1PQ+YZ1yE+ozWian1otk9bwex1zszjyIS9mfDsD9IvYkeFIjhtLUUVnAFSrg0ouTYAOAXb5hJI0bsAlxljlsjUzKP5ptAp2FbrtfudGfL+VxlQ5aAu83aVpxFLQ23f9J0Dg6goxqFvHoT/QHgxM0/MQOPe45Da4XKAcxkjt+K0+gmZ+q7XH5h2rOAMrzZTbVjzYLmyb647kFsRYT+PD1q2bBm0TJ9kuirsyz4SVbiPps/GiJtHIC45Duo6sp9X9jNbSYLNv8K6P/VLX9VBnP2/gJATVlufAfu54wjoFALrz1lVjSiuKEZFoALxvviqHprjA1d77NfDm1FhlFu3LeMMB4r2H9di7RdeeMFz+ZAhQ6ocZ1bJAbueDXsCdp92TZsT5QkYQkAwYU74KLgl5AbURATCLuKZmrJBtZPttrU18YvjWajq3vLZpeKBtcgO51FflVvFtO8k1yYIgiAIgji2ILE2QRxl8vLyMHDgwKh/4DBixAg88cQT6NixY0zpJCQk4IILLsAFF1yA5557Dh9//DGeffbZas/oRhAEcbzSokULLFy48Ghnw4Hf78cDDzwQNkzbtm2xaNEinHTSSRHj8/l8uOWWW9CzZ09cdNFFjoF7OoFAAPfddx/mz59fpXwTBEEQBEEQBEEQBEEQBEEQBEEQBEEQBEFEy5lnnhlRrO2WNRM1iC7p02h8xuQgsbYwylG48wtknDpSLYEa7cgTGuCEQbOw7b3gQfBTX5qKgZddir7n94XSUEiPQa2KtZcsWeKQatclP/30U8jf5tQkrdNb42BxFoJ9DHKwvAGo8e6WZJuZ/zBuhjLHBTP4mBrkyOWAQkgthBJuaAo/h/FGDuMXDEKaBMxx+94iDuEaBKkGzDrk2o49CZZ4xCr2qAnmzZuHZs2aoaysLGLYyZMn4/rrr0d6enrEsARBEMcy5557LrZv3x4x3GWXXYZff/3Vc93EiRPx0ksvea7Lzc3Fo48+imeeebmyXn0AACAASURBVAaLFy9Gnz5OcadhGNiyZQsWL16MDRs24LHHHkNmZmbsO+IiJSUFcXFx1a5H1NXYjp07d0YddvLkyTUm1gY0qVW0CKDdie3wxptvYOSIkUGrv/CX4p2iQtyc1gD7ApX4v9JS/Fxejp2VldgVqESFFJElM4YSIZDKGMqEQFXOVGJiIm66+SZMnjwZJ7Q+IaRMwSFSdrt1tAXR1k2cUm0noSRy1iLhFGd7YTqOBGa8/wE+eP+DoPVxjGFMShoEBFLPPx88KSmqfOvo573sx59QMns2jKIiBA5koXLrFhiFRREiCLcqWKjntcwrEp7eAI3/8ULEazLk+kin0HZSBdE4pQk44zCMAJR3i5kVaoAzcCknYYKBMQZDCClsEzCMgHlMmYDgUq4NA2A+GMKAj8VZwjYm5UCWBttqz5l1fa4mxRFysh0mpOzLjF8XcEMTRwkhEAgE0OfMPvjll18iHIjoSUpKwvMvPo8LL74QAHBev/OQlJQEv98fUzxbKirwT1k2APa1ULJ2LWAYAK87Qd3xwIoVK6IKFwgE8MTtT2LB5v/YUni1MpRXLhRmo9IO5FX+/Y6kN7HeAwRxrOO+f2tKtO01IYe2Mqj/yTNd9yKrn8oOz+Vz1tDFvraRz9rsWKJhw4ZV3pb7OJq3bIZuvbrjkssvxoDBA5CclAwODs7M/yxBOVfCWnNbt/rMkhDG2tdXhUvoaPQnHgtE80xq0aJFdHXlsKvd96u+zKO+r93DVj1Dk2qDBXuVHVJta3sh/y+sTR3L3XFbu+K1Q9FMi+S1ld6mca2TbTzDMPDo3x+NKd73P3wPI0aN9Gw7mXEr92cdy7VDNreckyapU6EmLQixkflHtUHdl4h2HTjajcK5nS0+VWHt0kho3011sRmegZntKsZlu4ubMm0h5HOBgQtTYiwEB2OmvJhzAWFI1aPwIa8sD4dLD8PH49A8pRmapzZH4+QmMk81WybllGRjV/5O7MjfgQJ/vnU8fLJcZmAQXJ1bqNtAHkt1/gSySw6hZVqrkOmwxESkDL8KKcOvglFQgLJly1H+448o37ARlb/9hsChQ0E3KM/IQPzppyPxvL5IGXw54qIYDx+KlStXRgwjAuUo278WB/evRXxmWzTqeycSMtvDarBDP/7aZ+3dF3OvVy/VIK8tPQbu8e5LrbDigPZZ791x9/Q4+5qENXGIaW/X3spZy1QUdkzM7A/Qy0UwD8G2vAJ0qamVF2Fe31ZqegL6vazfmNpn5twPN/nrZ+LI6ncgjPC9eg1OGYxGZ/4VLKmhjMf+zxRo699F8DFnzPGdOdbpKQnHe08rgNynPdnlYfN5vBAfHyyJ9vv9MAwDvIp9M1mspbNAD0FFeQVeuv8fuP/F++wJ6Sz5r3OiBh1zYujgNglgPyvtvk4tjEddX937dgRqPbOeP3qYPH8emqU2i3AEjh1qb8Ikk4BRiXUH17ruVoZ9hXtrNd3a4plnnkEgEMDEiRORnJxcpTiWLVuGt956K2h5w4YNccUVV1Q5b/sK91vy7OrO+6HazoYhwLg1fSQEuPX7FPv+0DZirraiS1jvVU2qqd+N/N76GQmCIAiCIH7PkFibII4iQgiMHTsWW7ZsiRi2WbNmeP/993HppZdWO92EhARcc801GDVqFObMmYO77roLe/bsqXa8BEEQxNHlvffew/79+0OuT0pKwoIFC6KSauv07t0bs2bNwuDBg0OG+eyzz7B27Vp07949prgJgiAIgiAIgiAIgiAIgiAIgiAIgiAIgiBioVevXpgxY0bYMP7supES1h71YVCW54hu2AOFnYMh4xq0RlxyU1SWZju2KNo2TxNrO+PzJTVCm6GfYs+84EF8N15/ExYv/xbNW7YAhIH8/Hz4C0uR0aH68ksvhBB44YUXaiXuaKirtJskN0VCXDzKKysgOKAPZmdgCADKvCelfnINE6YMiKlBjAKGADgT1uBGQzDzuzDgEPEJe8g+NHmAudwepq+Gu6rtAJU/ZodXYgv3tek99vmokp6ejhdffBF33HFHxLDl5eUYPHgwFi9eXAc5IwiCOHo8++yzmDlzZkShwpYtW7BkyRKcf/751jLDMDBkyBAsWLAgYjplZWXo378/du7ciWbNmiE3Nxd33nknPv74Y4cE7O2338YXX3zhSEfh9/tx//33Y8GCBSgqKkJpaSmaNm2Kfv36YcyYMejbt68jfE1MzrF3b90IH+Li4qKa+OGxxx7DQw89VOPp24Kq6MUaVw+/GivvWonnnnsuaN3jBfl4vCA/5LYCQIlMq7gKMo/k5GT85Za/YPLkyWjRsoVnmCApo7nQsYwxWwrGEFoeZgaX4WKRNbjq6LYILlgip1QVyveyevUa3HnHnZ7R3tcgHfEy7w0u/GP0+XFnT9bjKn/7DcWz58S2sVWBDBO/S7pmLRNCOxeukyI9UG4ZnFfeq0SYzRgYGiU3QXbJQRhCgMGAYTBTHiIMU4PFAA4fBIOUUxkwDIAxbgq1mTqTBhh8EACKCwrx71kf49uvFmH50u/hL/UjMSkRSYlJSE5JRlpaKtIzMpCZmYlGjRth1DUjcenAS81DzF0yIIQQjchzcUHfC2pMqs0Yw+WXX473P3wPySkpjnWdTuuENatjb+O/UliIS5KS0TbOHj4bKCpCycaNSOnSpdp5JkwOHjyIrVu3Rh2+vKwcUyY+h7uenYy4RPfQZk225mrjeUrnjnH8fj/Gjx8fVdjHHnuslnNDEPWbmCdn0betbtqQVQZXXUpf54WjTmbV0+QSIcCrayOrY2KZDC4xKREnnHgCep3bE5ddNQg9zuoOH4+Dj/ng4z741Kx+0AStqnaqiX3NPkkZqfsvNLmZ2z2q1rvrMe5wbidp7Xr/fjeUl0cWhbZu0zp8gAjHuqpSbaucYM570O3edAi1HYkIrR0F+5pRTQddlh8iz6ofO6j7OsrrS5fKC+Fsi+iy7aefeAZFkSYo0nh3xrsYMWqEJSV0HlMZN7OFoWHl2tqxqRG5dpjwXu08dyaCwshVnvkXwdcDg5oA1Llen2RIn3KIyYKKCfVdl/2byxljpr5YMFney2tHTmTkM1daQl+DCXAhrElPwYGAqMTewr3YXbALDBwNkzORmdQQmYkNkZ6YgaS4MJNeeRyy/Px8+ONKcbj0MA6VZOFA8QH4K/2AvNY4M8XJpsjSPA4QQsrDlYjYnFBVrrSWHSo+GFasrcPT05E88FIkD9R8KZWVMAoKIEpLAc7B0hqAN0iLKr5I7Nq1CwcPHoxpm4oju3Hws7uQ3nU4MnqMdq509y949RcocbPrOaOuEfWqzemV1wsd/fgaHsv1jKhyT0UmzD4DYcC6mLSnrbmZtHozAQgDjhJBxiOnCJF3gC3YhqOfRQq8Lcm2TN+x4wJKtu08ckL/4j6A2iczb1lf3YPSvcu9AlskNOqIJufeg6Tm3eU9zq24zH+5fW6suBVKHG6vV6WAtYzpZ0DdB9q+uPK+PYvE2gBQVBT8rPL5fNUS1G7LLkFSm57w7/45Ythv5i3CrffdiqbNmziuQ/M5L69GQ+iXi+PZoYcDYN3LQV0U1q0pHyLC9URUzxeZtiWv5wLCkBEwhqKKQmQGMpDgS4z1sByXbMheD39lKcxyypzgAmDYX3gAARGAj/mOdhZj4siRI5gyZQqmT5+OSZMm4cYbb4xpgqN169bhyiuvhGEYQesmTJhQZVm3IQwcKArtr/Eipn487d5T8m4ws8w2J4S0w9l1bX0iFI93Ka76qrl51eusKh2SaxMEQRAEQdR/SKxNEEeRV199FZ999lnEcD179sRnn32GVq2i61SOFsYYRo4ciUGDBuHBBx/Eyy+/XKPxEwRBEHWHEALTp08PG+aRRx5Blyr+CPTyyy/HmDFj8MEHH4QMM23aNM9ZDAmCIAiCIAiCIAiCIAiCIAiCIAiCIAiCIGqKXr16RQxTlrsZotIPFm5gORGGEJaHCPaHtJMuw5EN7zuWlexdjEBZHnyJmXAO+jb/Jrfsg/RTRqBgi1Out3//fpx71h9wx/g78M2XX2P5su+xZMkSoEMVdicCgUAA999/P/73v//VfOQRMAwDTz31FP7973/XWZotUlpiZ8EOhzgbzBxDb43T57DkEAwCBjPALbOGIQf9MkAO0BfgcmA9rGGIhhDgMKQcwpYs6EIKeyC/JIT8Rg2+tAYzq3j0gZLaoEprcLQmH/EWcESGCRb9wE8Xt99+O1555RVs3LgxYtglS5Zg3rx5GDp0aNUSIwiCOAZo2bIlOOcIBAIRwy5dutQhvL7++uujkmorSktL0bFjR8yYMQOjRo1yCLUVJSUl6NevHx544AE8/vjj1vJdu3bhzDPPRE5OjiN8Xl4etmzZgjfeeANxcXFo06YN+vbti7POOivqfIXD7/fjyJEjyMysnYlEFHFxkYeStW7dulak2jqxChKfeeYZFBUV4bXXXqvFXNmkpKTgtttvw8SJE9GsebPgAC7JmQXzCOPwr7CQ1W1HNK643Zt4icMceYgiDQGgqLAI1428zlO2fkZCAkakpEIpkFLPOy9ypGFgjFVdPuES23nG7yFdC52edx3PLdRwXKM14c3Qomua3BQHiw6AMwaDcUAY4MKUlikRmxBm3dsAwAQH52bF3TAMU8INgfVrfsFLT/8Da35ag/wjwZL5Mn8ZyvxlyM8PXjd39lwAQEpqCh58+EH8+cY/IT0jXQpL3MdIVcqB8X8bj5UrV1brUHTr3g3Dhw/HBf0uQK+zeiE+Lk7KU5zcdsdtuOWmW2KO3wBwY+5h/K9Zc8fywqVLSaxdgyxatChm2e3CT7/Guh/X48NFHyA15fgc3rxv3z6cfvrpKCgoiCr8aaedVss5Ioj6Tyx1xyr1AWkyr6C/HnUru2/LGYfZX+UUmQVlmwXXOeo7qampIdelZaSh3SntcFa/s3DplZeg5QktwJkPcTwOcVyW80q6KQChfINMgHkIiB3yT22SGOYQWNoSNcaOtaN5bBNNe75t27ahV0a4PUNLtZl3GI+2kFVWeEiUHVJtq8taWH3KugRQGMKKzyGCde2MLuMWzlXB++dRjultFud6vf/bznMgEMBLL7zknYAHL059ESNGjbCOAxMCQvanW5NjQkgZpX2/hZRru264asu1YwhvK26Z47pwtAV1J7HayLW9IqgNyZh8TyJjF0qeKmy5I2TbjXEYslBjjAOQ7TnGwASX+QyAQa6XkyqYx5qDy3PKwcDBoc05oGdQvrIxcLg0F9kl2TCEObkp4xwpcSn48IlZMMoMpKenIzExEYwzlJeXo6ioCIdzDiMrKws7d+3EgBsvxoXX9ochr2vDEODwATAg9Pcy1j0kzMmXhACXx1TId0aOg8wEsoqz0D2qMxiCuDjwRo2qE0NIli8PL2MOjUDB+n+j7OBGNL/kKYDHwywQgu8Bs/UOS8xs9ftYh4lpYc3vllyba2WUI17mtRDuK9i5SvU3ueXaqt6h1V6Yvr1ZtliaeGadcPPat3qF5Ds+JpcJfb8NKyqpDoa2AEGy7bA496t073KU7vshZGgen4KGZ9yC9NNGgvnioR87+z2kWsbt2JVkmwH2TcCs7Zn+nTlLOf1YO/Ksncz9h8tR7DeQmnRsTaZS0+zcuTNoWbNmzaolp928JwcZva+Bf+86wAg/2aUwBB6/4zG8PHcqzOcq7NMszEnrLIm2qjME3VrBfYXORc6N9MkVrWVgpqpe3l+O7kZNaC8EkFOag1ZpJ0R1LOo71ZkgKRJllX6sO7jGOj/m8xYAAyqNSuwr2Iu2GSfWStq1TVZWFu666y48/PDDuPLKK3H11VfjoosuCtkmKywsxOuvv45HHnkEJSUlQevbt2+PiRMnVjk/+4r2osKogE9NDiXrkOZHc9JHAQ57Mk+7jWc/RbQJIqXwXG/eCQZwfRurQ1yW4Vodn2sbmo9ZWa/VxdceRYxXm4Lk2gRBEARBEL8/js83zwRRD9i9ezfuvvvuiOH69OmD//3vf8jIyKi1vKSlpeEf//gHLrvsMlx77bU4fPhwraVFEARB1A6rVq3Chg0bQq5v0aIF/va3v1UrjcceewyzZs0K+QOIf/3rX3j55ZfD/liGIAiCIAiCIAiCIAiCIAiCIAiCIAiCIAiiOvTo0QOccxiGETqQCKDs8AYkNY8s4SaiJGhscPAgyEY9JwSJtYVRCX/WKqSeeJEWiTPSpuc+hJJ9S1BZnOVYm52djUceeASAKXc855xzqrkTNuXl5di8eTO+/vprvPnmm9i0aVONxR2JiooKbNmyBYsWLcLbb7+NNWvW1FnaANA8rSW2528HmGGN/7Zk2sIUZAs5ql8IA4IxCMEQgGGNcFRD8A0BcBleMAFDMPM7TCmA6RiQwxItcwezhi0qYYfp7ROWwM8h9FApWj4Ul8gjHPVgXON///tftGvXLnyZJRkzZgxyc3OjEp4SBEEci2zevDkqCRcADBw40Pq8a9cuzJo1K+b0CgoKMGzYsLBhhBB44okn8PXXX+Obb77BypUrceGFF6K8vDzsdpWVldixYwd27NiBDz74IOa8heKbb77BlVdeWWPxeREfHx8xzN69e1FQUID09PRazUsscg3GGKZPn46tW7di4cKFtZantLQ0/PWvf8Xfxv8NTZs2DZOhCN8d8j8VJHLlREBoQpAocdXRdZGcEhHq8as6lgDw3rvvYceOHUFRJjGGfzZqDJ+UwcS3aoWEcIK8GPDwm0WHQ34TKm6lvAsW8nluFiEzEeXp0eB041k0SWkqRdKmPBvcFLNxS1JlmJLtAAP3QcrdAhBS5LX4q8V4+oFnsGv7rhgzFExJcQnuv+d+PHDvA+h5Rk98MGsGTupgz2qka0eem/IcXn/19Sqlc3LHk/H8C8/jskGXmfFa12joq2HM9WPw1ZdfYe6cuTGndygQwK8V5ThVK/fyv/0WzW+9NfbME55UdYKqQ/sO4brzr8PHP8xFXIJq/+giKjguPOUts0Lo0kvAnijK2r4eNAYlfr8fBw8eRPahbBzOOYxff/0VDz30EIqLi6OO47TTTsOOHTuQkJBQizkliOOLKsu39XqVEiqq5ZpgzL2J/qxzSqKPDVJSUgAAjDM0atYQJ3fpgHMGnIM/XPoHpCQnw8d88HEfOPdJrRpkPUfYz3voUjV1KPVPwhIKqgn/LLuaRKi+TNdCoUR6apGtDnUF1foV60PH4TFGtBNCtG/f3ntFhNsutFQ7RBi9PhBDW8gRgZBxCk0DaygZoLDiM/RtVFz6OxMrfWhtjOjKGSvv2jLG7PwxKeFVid07+T6U+YMnRvLiq2+/wrnnnmPlGfr9JePTj4k90aWwZN5qgstwffK1Kdd2y6/tZqFTru3ayPyj3e+qrW3tm3pdobchXZeHNWmnXM6ZOaGo0g0rCTEXMIXajEvFckBmgsu6qinVNlPhVgICPgAMPi7ADNgPDfWXw2z/CfUSB2AwYDDAEAZ27dmFD9/9MGK/SnxiPC4a9UdT8M0NGbdZTlqXu5Yr+BiE4S5vBQz5vgdMvUcyD86hokNh0z+aLFu2rFrblx3agL3/HoMWl72M+PS22sGyRa4WArAs5Org8RDXtXxPZgUV7gYPtC9eHVCul7bqu0uurfoW7C3VE1K/2Jh8oWe+KLRitF4eqjJDL0MNu5yCAOAz11lZs5/vqjyOtkx07qPAoW8flnkLJq39hWh81iT40lpo27mF2vJmUmv0ZdYh5q5wwhWfdpzdMzYEdSyZ3w0BbNxTirM6Hr++hcOHD3tOPHzqqadWPc6CUmQdLgLj8Ug77SIUbfhvxG3W/fQLtqz7Faf36CzrpK76hlt+7/lo8eivDfEIckVu12+dK6zrzCnZBkoqSlBcUYTU+LQIkR+nyOP144EVKDcqANjn0Jxwx/y8/ci2aou1J02ahFWrVnmuC1Uvvu6665CcnOy57oYbbsANN9wQdfqlpaWYOXMmZs6ciYSEBPTu3RudO3dGs2bNkJiYiNzcXPzyyy9YsmSJ58SygPkuaObMmdVyv+w4sg1ML9dVvY3JUlJNvML09pqQnXW2iJ4B1gQmOsF1dBvz8WHebCodVbey62nCJddWWyLiPRqxzuqxiuTaBEEQBEEQ9Rv61S1BHCXuuusuz9medDp27IjPP/+8VqXaOpdccgl++uknDB48OKyclSAIgqh/zJ49O+z6W265BUlJSdVKo127dhg6dCg++eQTz/XFxcVYsGABRowYUa10CIIgCIIgCIIgCIIgCIIgCIIgCIIgCIIgQpGamopOnTp5DsTU8WevIbF2laiCVEYSl9bKc3lliXtQvTMNX1JjtBrwDvbMuwIi4C2EGDx4cJXzpZg9ezYefPBBFBQUICcnJyrRcU3x+eefY/z48SgsLER2dnbUUtHaoFFSI8TzOFQYlQBgChs4AxMMBgL2MHEhB5gLc+A8ZwzCMACuhk6ag+oFOISUa1syBcYc4iDGdMmFLXJkyuWhywUsOZrHQEYvXwCcAybdA5mP9uDGNm3aYNKkSXjuuecihi0sLMSYMWPw0Ucf1UHOCIIg6p49e/ZEHfbuu+/GE088gT59+mDkyJG1/tz+/vvv0bZtWwQCgYhS7drk8OHDtZ7GKaecgpycnIjh3n//fYwbN67W86MLEKIJ+95776Fr167Iy8urkfR9Ph86ndYJPbr3wNlnn40Ro0agcePG5spQWQpXtRCaTMKxCQspiIiM0+JYIyJIABAC33z9jWfwhc2aI5VxS2uRfOaZsafpQfKASxDfubOdD9d5P3zjTQhkZbk3s4ly10Mdb4fuyMuDFE0aVW8yOUhPSIeP+xAQBhgEDGGACcCAKSkzhWcM3MchICXbguP/PvoUr015FYeysmsmIxpCCPy86md0PrULAKBly5YoKS1BaUlptcrGXmf1wiuvvIIzep1RpeM3Y+YM9P9jf9x5x50xtaXiGMNp8QlQCjAAKPzhBwSKiuBLq7qgyMjNRemCBSHXV+7cGbxs9x4Uh5mIIWXkSLAopMmiqAgln34acn3F1t+ClgWyDoZP+8orwaog2DEMA59//nnM2ymys3Lw0sMv495n7olOSBVE7O08xrzFOjHLVaMIfv+99+O5556LegKJcOzfvx9PPvkkHn300WrHRRDHMrFMyuKxNWrsIe6KUgg4+7/cvkUNq35yjHm42ndqh4fffxCdzzwd3MfBmQ+cc/ikNNaSoanJ+tT/5GR8tjbYFrLZ7mFbQOruxxNewjQHzrDmEnddvEoPGcKFEMJzQh4vWrZs6RFBhPjdkkvHMhYcRp5Wq0zQPlvhhB0wSNgn7O9u+TZgx+NshQWHt4Xawr1Iy2jo/Q1VBxHC0cFthmUMJcUlePetdz23cXPTLTfh7HP62IJBoR9HKSeU959+vG25NqxyrU7k2tp+ugkl1w4XRgWKSa4tZ2tR0kfTB6zHa08HagqmTeGwkOJdpmYbBQczW3DwMfO7kvbaZZ7PzirjZhA1Aaphb2K2BG29r2BmuxCoxKdv/F9Uz8XOZ3dGXFy8dXyFIUxRMhPgshy3nl1KgCzls4KpiQsYuBBS9q3OLYPgAuVGOfL8uWiY1ChiXuqaE/7QEuw1c5+rilFWgAPzbkLjc+9C6skDtDXqzKiv1sstTdgs//G4aNU1qOaR8D6VekShOjFcYmdNrm3e61zKte33c1CfLKE0C4rKDC1F8MzMqC1W5a47UsWrRKpyiRnUfiHo2Cbc/pqfCzd/DKPC28fTcsB0JLc+V95zTpm2HTuXOZHnitlhgo+hXmLZx8V69wjY59j1fLKPvToc5rbrdhzfYu333nvPs0///PPPr3Kcq387YJVVaV0GomTrEhjl4Z1NAPDYuCfwr+/UxJ0e/QIMwcv0dUKW7x63vYD5Dh2AVdVljusQ1rNWbWPJ4lUfsmPSBoZDxYdwYkaKnJSBUKin8MGiLGw9/KvzuOpPSwas37Ue57ftV61juHbtWixevDimbX788ceQ6/r161flvJSXl2Pp0qVYunRp1Nv4fD58+OGH1Z68ftuR7QDM65oxmPUdAEEvGxisMlgVhdZES6ouzez6tvof1yZ00duLDtzFL5d1TXW/ueqR4X4foiZ+t75X4bckR/v3JwRBEARBEERoSKxNEEeBn376CXPmzAkbJikpCZ988gkaNarbTuT27dtj2bJluOqqq1BZWVmnaRMEQRBVZ/78+WHXjx49ukbSGTNmTEixNgDMmzePxNoEQRAEQRAEQRAEQRAEQRAEQRAEQRAEQdQqvXr1ikqsTdQQrvHB4Qbqx6W2QGWxU4QX8B9G8AA4p8QiqWk3NDrjThz+yVs+PHDgwNjy7EFeXh5++y1YMlYXFBQUYOvWrUclbS+aJDfFvqK99gKhhpsyCBgwmCnWZtbgclP0Zw5QVYINIbXa9qBISzyh9BzWOGMplxByOeP2UH0lIYK5AVMWBy8BTlXcB/VgTOOzzz6LDz/8EAcOHIgYdvbs2Zg8eTJ69aKJAQiC+P2RmZkZddiFCxdi4cKF6NChA3Z6CEprg+zsmpfUKlq0aIGscLJgSbt27WotD4qRI0di+fLl9SIvOtGKElu1aoX58+fjhhtuCKrbZWRkoOcZPXH18KvRu3dvNGrUCIwxFBcXw+/3IykpCYlJiUhKSnL8x3kIwUYs9QjLX+QtAdPDhI7CFjIw1/KIyWtCOUuApIuZhC5Ks7OyYf2GoLhGp6aiEfc5liV37x4xD9HAGzdGghKXe+SfJSbWSDqAJkfzOH7W8Q13aL3Ofyz10Siun4ykTBwuyYFhmBI2wQQMwwD3MfMESklIoNLA+6/OwIevz0JhfmEMmage0dRfI7F5y2a079C+2vH8+aY/46zeZ2LY5VcgKysrqgkXKj3KFFFejvyFC9Fo2LAq5yVw4ADy7r0/pm0qNm0Ku03y0KFRibUDeUdiTrtyx46w2yRddBF8VRBrL126FIcOSflphgAAIABJREFUuSfSio1PZ3yKa2++Bid1bA/PfgMva6IHjLGaafq5XW9ViNQwDEyeOBlTp06tiRxZlJREloURxPFAVeXaYetT7vvd7a7Uw0WAATAcgl1hiWutilkNCPfrmlPPOBVHWuS6K6nyu1OB5qXNNPsN5fGwttGn4YOUENpxWrJtSzFox2XJfvW6t0eZ7RD7Ctf2XpJgdz94DJW/GnoS1UvUPbdr166IYTnnwe2rKNpBCuZYxjzDWF3FHlLt4PtLk2pr0mCzPxvOc63LhDUprWOdsgRqadpJCjsuqPXB8k5nGaYkgI6vcpnT8ikEMP6v41FRUYFIJCYl4tkXn7VypCIwBbHM7MeX+2j24YeSa9uiw1qXa4cqe0PgehNh5dsxgYGrfHfkPVxZzILl2laqlmycA8IAZxwGzEmRzPceBnzgCMC63MCZgAAHA+DjMNt6CACCm2mAmxeBGSUYZ2AiAKnrhmFNKiogDAYwA4zF4bRep+OLmf+NeKzWfbcO65f9gu59u5l7wQBwdQ/Yd5f9zFJlsH5FqH0wIDiXx9EUNjPGsL9wf70TaxdXFKFxp8b40+PX450H36va+yWJMALIWfoMKvP3ILPXrQCc5b41qYOUPDsecFI0GlTfEOa7MlXEQAULyqdLfi1TdOIqRDS5NmPy+hIGTKG7/rRmME3u6rMqs8wwpnhUliSMObZlwv4sHDtr9z2peNzZtSYP8Mi2vk/5G2bBixNHfQlfajMZSsu3az905a5VyWB6Xu1tbA2yS6ptdbS5C2r9u3Pf1eeVW0tw4yWeu1Bv2b59O5YtW4bRo0dXSxp76NAhPPXUU57rrrzyyirHu2KT9m4bDOm9RuDI9+9F3G7fzn34+j/fYMAweUKUJBuAQ5ptxaw+hDkGXjJ97at19VntF6EFYHLyaSmld7RxGCqNSuSU5qBZSrOI+1aXVLGbxLE94CzrYp2MMiACWLJnidxWxSDrMQGBJXO+w7JPluPQnmyc9mVnXHTRRdXI8bFL48aNMWvWLFxySfUKoX2Fe1FcXmROwA77dtFKenuZXo+V95Q9wZ0m3Ib53FCTtQtLRC+se0JoS5j+XJU4npuyPqvuI8aZfLa66quuun91JoQx80BybYIgCIIgiPoIibUJ4ijw+OOPRwzz6KOPokuXLnWQm2AyMjKwYMECrFy5skbiE0Jg9+7dWLt2LbZt24ZDhw6huLgYhmEgKSkJjRo1Qtu2bdG5c2d06dIF8fHxNZJubVBUVIQff/wRv/zyC/bu3YuSkhL4fD40bNgQJ510Enr27InOnTuH/mElUW3Ky8uxfv16bNy4Ebt370ZeXh78fj8450hLS0OzZs3QoUMH9OjRA23atDna2a01cnNzsWbNGmzZsgX79+9HQUEBKisr4fP5kJGRgZYtW6Jjx47o0aMHmjRpcrSzS9Qye/fuxa+//hpyfadOnXDyySfXSFoXX3wxEhISUF5e7rn+yy+/NH/MS+UgQRAEQRAEQRAEQRAEQRAEQRAEQRAEQRC1RK9evfDBBx+EDUNi7apQHamLuS1PSAeCxNq54dOQY40bnzEORTu/RFn2WsfquLg49OvXrxp5I9w0SWmKvUV7IIQhB0FyGBBgMMCYOdhRwJQiGNaAVGZKFgwD4Mwe9AgDYBxKrs2YPZBeiSPcgxTtQZGQ49GdA5a9BiDr6xwCHYfkg9kjMl2ykqM9sHH+/Pk466yzIsqfhBAYMmQI9u3bV0c5IwiCqDsyMjJi3mbbtm21kJO6Z9KkSbjrrrsihjvnnHNqPS+lpaVRhevUqVMt5yQY/Xkd7pl57rnnYs2aNfjkk0+wfv16cM7Ro0cPDBkyBMkpyTKC0OmEk3VELWq05A3BojSdWIQM3vUVp10skmjElrtp4iItCksoB4GCwkLs3r07KI5rUtKssCq1pC6do92NKlFVSWZUcYc4B0yTe3im7XYluT/XAJkJmcgpyTbr5YxBMA7BBAIBA6V+P3Zs2oHn734Bh/Znh/z9fn3l5ptvxiuvvWLJCQFZLw9xEKOR63Tt2hW/7foNQgj0P68/flzxY0x5UmKj3E8/rZZYmzCZPXt2jcRz3YWj8d22xfAl+OQ5ku06fuzJaV5/9XXcc889KC4urvG4r7jiihqPkyCI8Fj6SK2aEIv0TWgiSSXTc9TRjiEc6kglXYWw/qf2Tcl67X3Xxa2agFvJBS1Bm9anKFR9QEktZR6YtlLlR+vzq/ZhdVa7CYleT96zZ0/E8HFxLnVJhGMaWqrtHcbDharl0bmlLuSzE9Ck2gCEIa9VXbZtbQcIoU3mIuR1bgXRFICaeNvZJy4TMiK141wHQd8Uptz6SO4RfDzn47DxKMaNH4e4OB+UdNqsh9tJOJo/zBTkCtm3LphSJdqyRL0vvspyba99dKP1/Qev8hZvRpRrQ2tvui8lV9tD5VetVHJtc4Wm3WVqEgU9TVPHCzAYDFKjbUp8DYODM/u64DD3k3MABuDjws4IV3Gbx005gKViG8JnSA8yw3kD++KlSS9FbEsbhoHnbn0Bw24ZghF3DofBDQDcKpUtrTIDDEOmLdPVeyNMYSUz5ZpMXQ9mzvYX7UPnpkfHixKKPQV7wACce9nZaHZCM8x86iPs2RK5HAvHkfUzEagsQZM+qo9PlzVrqManPWMEICXa7nvAMfeGIYMFnVL1kHI/rPTv+tNaT1ueK1fE9p0iRdKM2/EIQ+6Xff3b2lO1P+q6Fdou6T1JXvnVsubePReB0jxU5Af3WWV0vhZxqc2dGzkqC+p+1vvrtH3T11nHB87ljMv9dcbrzLDXsYe2nOGnLcXuqku959ChQxg7dizeeecdTJkyBb179445jvLyclx77bXIzc0NWte3b190r8bkfcs3Ou/h5LZnonD9ZwgU5UTc9sUHXsIlQy42/fKh8Lpk1XtsoQdzn1QBSGE8Y65IVLWX289O5njwq2XqqjMrE0f8eUiLT0VKfOwToR37OJ4+jn7jn/b/iHx/nvmcZgzCAH6YtwIrPvsRezftQyAQsLZ99913jymx9n333YemTZvi7bffxqZNm6oUB+ccY8eOxdNPP40WLVpUO0+bDm+UZRizrnHISUCsyhRjVj+7/iixi2bVKIZ2aqUAW0MA8EFNPgkrsF23FHbEVjtbf9wJMDn5h0rXqgO7f4viiNf7ezTUh9+gEARBEARBEE5IrE0QdczWrVsxf/78sGE6duyI8ePH11GOvElMTMQf/vCH/2fvvOOkJho+/pvJXr8DDo4qAoJ4IEgRFZDi82AHpakoh70iCA92xIaKDVBfFFCwIoqCCBxNBUEUFEWKNEHpvd3BVa5u5v0jmWSSze5m9/YODubL59jdZDIzSSbJZJL5TtjLM8bw66+/4ssvv8SCBQtcPTADgPj4eHTr1g233HILbr75ZsTHx4edBzt//fUXtm/f7nd+nz59oCi+LWFerxfz58/HRx99hEWLFgV9Ga1evXoYMGAAhg4divr164eUx/T0dJ/RYrOysvyGz8zMxMyZM0NKAwBq1qyJK664wmf6L7/8gqNHjzouk5SUhGuvvdZV/Lm5udi8eTMOHz6M0tJSxMXFoX79+mjRooXvg1EX5OXlYcaMGZg5cyaWLVvm+mXeRo0aoUePHrj99tvRvn37St8osW3bNnz++edIT0/Hxo0bXS/XsmVL9OnTB3fffTcaN25cjjmUnCpWrFgRcH4kOxYmJCSgffv2WL58ueP8jIwMbNmyBS1alO/L0xKJRCKRSCQSiUQikUgkEolEIpFIJBKJRCKRSM5e2rVrFzRM0fGtYKWFIJ7YCsjRmYzRax+AH+GcgBKb7DNNLbJ3nBU7k5o96BiAWh2ew/H1k1CSuw+leXuhlhSgVatWSEpKCnsNjLwpCmJiYvzOLyoqKnMa/qCUnrK0nagRlwKVqbocgkFlWidT3nGXgIEQXdBAda02ISCMAoRpHX71TvOEMKgMoMTQ6EBlxPhNYOuIqMtHCDFlEwzM6DAMXcCjdfQXOzDqsVVSwU27du3Qr18/V/K5gwcPYvjw4XjjjTcqIGcSiURScVSrVu1UZ+GU0Lt3b8yePTtoOI/Hg8TExHLPz8SJE12FO++888o5J2UjPj4et99+u+8MF3UFf0IuAHAr97aHdUrDLYbcGVxgZhJQ3uggleNVd2YPB99wf2/+2yfKaELQwKHPR2xqqv98RIgy9/cIIEMMFnPIgu1IwIAj/xxFbmwuqlSrChUMVK+j397lTmQezoxwghXHf/7zH02qXS5oO6T5hc1dibWzVRVVKLVOW7YMJZmZiKpRo1xyeDZQUlKCGTNmRCSu4uJiDLjmDsxcOkPwnZkCM34+5V46+7nCchoMdF52cN1FkpW/rcQjjzwS4Vg1KKXo0KFDucQtkZxpOEl6gxKo3dOhfuFYP3PZdmrGUbnQfLTMMH6qXLipyygZMQMyQbrNfxvfwSzyM6M6G2Bncem2thy/UDiYSTmVuwvxaYW9PB86dCjoMpY28CAF3elYYrZ960+qbYqsRYGrb9zG8kJ4ZgljhhNjssfLlyMAFKL41CuYEUbV/jGvTUpsDy1CfGYZbepcdg2CRx4cYpFF+iMhIQEjXngGKmNCPgWJPW+rJ3y6tmb8rlTU7UKfYx/oMhy5tmuIf0mh/V6e7xO7XNsxWkOuSIxty/Rt5CPXNgYJ4MuZdUlD+g99IgNAKChUqPocCkBl5oClVBcqM8LAmCa0VqgCVfNbg3kVgKh89UGgggB6jNpUnmeVEW3gU8YQExONainVcOLYiaCblTGG2R+koyCvEHePuNNYR4CZglcGUAWW7SRubUIJmGoOmkoYwKj261j+MZSqpfDQ00dftCd7j16OCC5o0xSvfDsSx/Zl4Oux07Hh140oKSoJGocTuVtmA6UlSOn8vDbBuAaKomdxBgCoYMX5YNQDShRAiQKI6TThz8sAXt6IUdZskcK8aRKn2xsuRAOwVsi1Z27iLE3WroUWRdEEhhnVLtiGLpzn50Yipmc+2zOxnYtDYH96mnU99PSTL7rbzJ8+zf4/4+JVyzoB1m1nysKN7UaIMJ1Y5/ltHLJvf/PJaFa+Fxv3nESrRpHz5VQUy5YtQ/v27XHllVdiyJAh6NGjhytHzL59+3DnnXdi2bJljvPL8twzO78QG3YegX0fJHe8FxmLRwddPicrBx+/8wkeeuJB63VcaHdgwvFhYBQHBkKojyyd8MYKy2HHr996/ISB+RwGwlWNCXEBIEwrs4fyDqFR1fOg0EA28FNDoPb18qqP78vZi81HN0ItZfhzwSr8nr4KB7cdgrfUuX40a9YsHD9+HNWrVw8rvTvvvBOdO3cuS5YtBPO9VK1aFY8//jgee+wxbN68Gd999x2WLVuG1atX+3VAcZo3b44+ffrgvvvui5hPqMhbhG3H/9F/6bUCXaTN9Jc8tPJrlgPVq4LqcmvrwJ9m3c4YnskYkYYvTfT6iXbMED4ICCHGMjwvRDhvG2OTiPJ6CPVJ5r9u6SPTDvB8wR9Sri2RSCQSiURyenH6tExJJGcJkydPDhpm5MiRiI6OroDcRB7GGObOnYuXXnoJ69atC3n5kydPYv78+Zg/fz6GDRuG//3vf3j88ccj8oLoZ599hnHjxvmdX1BQYBFrM8aQnp6OESNGhDSi18GDBzFmzBi8++67eOaZZzBixAhERUW5Wvauu+5Cdna267S2b9+OW265xXV4zhVXXOHYIPnyyy9jyZIljsukpqZi69atfuM8ceIEpk6diunTp+P333+Hqqo+YbZs2YJmzZq5zmdOTg7GjBmD9957L6Ttwtm9ezcmTJiACRMm4NJLL8VLL72E66+/PuR4TjWrV6/GyJEjsWDBgrCW37RpEzZt2oRRo0bh1ltvxWuvvXbav+gsCY0//vgj4PxwRgQNRCCxNgCsXLlSirUlEolEIpFIJBKJRCKRSCQSiUQikUgkEolEIpGUG23atBE6FfuBeVGUuRmxtYNLuCUwxBKO04MvbHxTi7J85qpFuf4XNTqnaXHE1r0M9epeBkAFA4O38Dh6XtfARR6C88ADD+CBBx7wO79Ro0bYs2dPRNKy069fP/Tr18/v/JYtW2Lz5s3lkrYTCVEJiKIxKFGLtU66TOtAz5im1VAJAVEJCOUKD61zowpV7xjI9DKj6mIdraM9YyoYqNZBGABA9D77ugBH/w3A6HjMeGf7AJYzn06NMDspOs3z4TTpy/jFF19g4cKFyM0NcEzojBkzBoMHD8a5555bATmTSCSSiiFcgUFlJj4+HtOnT0cNF/LWSAwk4objx+2DnjjjRpZSngQUHUcifpgih2B5CCfeUAlHMmSRytk/ibUqz+UTohtiXvo8nyjP93hgV7WQxER4atUKPX9hUJ7VNge9lG8YP/ucMb9WvODp+itHBEhQEvFkn+F48t3HccFFTcEIw5S3p1ZuqfZ//4NFixeZE2wuMFf1dxd06twJUz6dEjTcgoIC9E9IsExjJSXImDEDdR9+OKy0SUwMolIvCGtZ/5Ha5Wh+gkV5Ip+2Evr5ftasWcjIyEAsIRiZUg0nvF4sLSgEA0FtheKkl2FZQaHrw2b7lu149N7H8d7nQr8/oewQ2zTjuHISLjoWL2IviiFBbJIsJ0aMGBFm7MGpXr06KHVXRiQSSdmx16mccPJtOdVbfSYRAGr51G/LE1OSLZ5PmfHH9EH4DLkwMT+darpaOP2cbbcTijhNtk1jzN9lNIgVTayfSBmaD07l2Y1YOz5el4cGKeZOEvywpdq2+x8nqbZWhonxKMIue+fhxfWmhEAhHijUA4UoulDbXTlhYPCqXpSqpShRS1DiLUaJ6k/ia91YxLIuWnqHDhzGDwt/cJX2iBdHgOhCQx67NpAmAa8TGQJc/dmAKVmGPqimb7u7K7m2uJ/sy/PfbiplBH6PSzdybX+yz+BybTPPjOiDgQrzuSRbZaom+meqkAerjJfoolbKKLxQzWWhQoECL/OCUgVMBSjVyicAPaQmrSQM+kCo+iCkjIFAsaxf87bN8dui34JsUJPvv/gBzds1Q8frOxhlQSgV5jMboqXi1beXkSLlOmYGyghUxkCJ9kTvYO4BNKja0HVeypNStRQHc/drGmVCjAFk65xbG4+NHwYKCoVQbPh1E0bd/1rI8edum4+Ymi1QpXk/aAWWmOWaEBRn7UL+zu+Rf/APlGRth7fwhOPzVuKJQUKDq1Dvyv8DUWIgntZ8L2O6xdQRu9xZXIYYs4meP8ZUIT6xDNjiFwe04AMlE15eRTE1f07I0+TL8OTF+6lA12YtXO6OufDmH/aZHX9OeyiJ9SxrbXwjPH0izLFP43/87CpMs9x78u1JrCdln5YlIRxg7jhevwGwdH1umcXamzdvxrFjxxznHThwwHH62rVrUVhY6DjvnHPOQdOmTV2lvWTJEixZsgS1atVCr1690K1bN7Rp0wYNGjRAfHw8vF4v9u/fjz///BPz5s3D9OnT/Q4mPWjQIHTq1MlVuo55WbcTpV7fi0hUjYaIrtkExcd2BI1j6vgvcPcjd0GJU7QiSg3FL8zWUyZcQ/l9gV4OVPN8qaFLs1UY+WIqM4qVpY6hL8ivGaolHfEeBEaxKvWW4kDu/tPm3GolhHsaf0Ht57kAUeYV5WLkay/i51nLcWzvMVfPDAoLC/HRRx/hqaeecp9XgTvvvDOs5coKIQQtW7ZEy5Yt8eSTTwIAMjIysHv3bhw5cgR5eXnwer2Ii4tD3bp1kZqaiuTk5IjnY3PGJpSwUlBQ7RSrb3NCtPc+ABj1cP4+CKXEPAszTXrNVAZtjBF+pGkDPTAwMFUFFPPuEtDrVPolymmgFsu5n9dfBcE2H8SdCu+TUVC9ziJcE4nlxG8Rf/sO6hek8irGJ5FIJBKJRCI5pUixtkRSgaiqimnTpgUM06BBg4CdJ05n9u3bhwceeAA//ODu4UwwTpw4gZEjR+LDDz/EpEmT0KNHj4jE64Y9e/bgoYceKtO6FBUVYeTIkVi6dCnmzJlTLo0RpwN5eXl48803MW7cOFedPdwye/ZsPPzwwzhy5EhE4vvzzz/RvXt39OzZE5MmTUKdOnUiEm95kpOTgyeeeAIffvhhROJjjOHrr79Geno63nrrLQwcOFA20JwhBBvIoFWrVhFNL1h8a9aswf333x/RNCUSiUQikUgkEolEIpFIJBKJRCKRSCQSiUQikUg4iYmJaNasGbZs2RIwXOGxv6RY2y1+xFNmT2tnmYYVBhrrK40kUQnGfEuPSOb0G5ZpSmx1tGwYGyRdSThUi6mKoyePaEIcpoIRAlVlIFQFdKk2BYVXVUEUanYqZgwqGO/fbnS35/3FmS4kMQXcZudIi3ADXOxI9D7mTHfoWLsm8nAW/HhxDNmG0OnYZ94pxOPxYOrUqejdu3fQsKqq4vrrr8emTZsqIGcSiURSMXg8Hng8HpSWlp7qrFQYkyZNwrfffou8vLygYZs3b14BOQKSk5Nd5eeJJ57A2LFjKyBHgRGv3+Uh2XYj2A4lnpCXC1g/sVZ6wpZvi1VuQBfIAT8t/cknePOoKCMtXqWKPrd+6OmWgSAKRP+4XMjUK7mUuqH8xBiNzmuEzEOZeH7Ai3jopQdxcdeL8e2kWeWSVkWQ2iwVC79bANPSB+t+cdqMbuQ6DoWidt3arvK0v7TUsUwdnToVdQcO9C/yDIDn/PNRe+mSkJeLBEqdOqcsbZEJEyagZWw0bk+KBwVQU1GQlpQICm13KQBSo6PwQbb7fmbLvl+Go4ePom69eppEh/Azq6DMIebvwHtOXMZ/SIv+0CbWsX86JcpzWFxcjOW/LA+Yo7LQokWLcotbIjkbKWu9DxCEl36vV+aAJmIdtpzGjCl3tm3YDpbidEk2ZWRcrg2IEkJTuMYl24JaUPvfaEJkYIzokjaLnrb8VsxO2BXRMwt/913+pJ4iR44cwcIFC9G9e3f/8Vt0lOI0X3Ge/sP6jIKIeeS/rcvZpdpcmmwRavOQzAzvIQqilCh4aBSoy4FPnCAg8FAPPNSDWMQaeS/yFqGwtBCF3kJdbOu7nHZ+0VdY1drMB907yNX9cHJyMh4eMlCXR2sxApoUXxTJilpQcxq3fRJDrm3uGWKsAxcvO8q1bYdrmeTaRnq+Af3JtcVfPnJt7rsNKNcWn1ho5yUzv8yQaxvL6gJdygCVAJRRqETV65RUVxZrg5GqejgAFrm2QhTwQUy55FjPhibZJioII1CZCiAKRFdvcxn6tTddHZJYGwDee3ICUtukIqVuDb5BwaCCy70tonVhmxkTdVkloAnGiR5+f+6+00b+ujd7D1TVqw1OQyko0e8vCDH2IQhB285tMPufb/HVuK/xzfszQ2p3ylg5BnH12iMq8Rxkb5+Hgn0rUJjxD9SCo2Cq11UcrLQIeTsXYPvepaj9n9FIOr+3cO0ktusS/2GvgIjzAecDjBiiUUArn0arj3ExVo1ndo7x85smY+AR6/FlT9EUbfPlmWWuMwSleftx7JcXHOcmNbuVP1GEYXI1MwdLgoSvh/hnE7IaeRGPfX5jSIVwtu1uDLxkrwT6brdFa3MwrJe79gt/vPjii/j2229DWmbw4MEB540fPz6k+I4ePYoPP/zQ4jwJpZ2/c+fOeOutt0JK087CVdu1LwR6eTK3dXKn+3EkfUTQynZxcTFefeI1vDphlO9MXrZ59VYc0EuIlg9U4Xt1YuZxa7nuitct/jAd+nHD67zmdcmeXn5JPg7lHULdxLoB1+1Mwj7gZmFBEbr/tzv+Wrs+5Ljee+89PProo4jS27wrKykpKUhJSamw9FSm4q/Da4VTG+GVAqO+QBgx3stgqibbFo8MTcCtX2H0gTgAfpgJNTfG9LqHdj/IiFHTBPhgl1Q/OIV6u78B2I3B3YV6JD+2/NUt/dZZJRKJRCKRSCSVDjlMsURSgaxcuRIHDx4MGOa+++6Dx1P5nPeLFy9GmzZtIibVFjlw4ABuuOEGPP300/B63TUkl4Vp06ahVatWEVuXX375BVdffbWrl08rG/Pnz0fz5s0xatSoiEm1S0tLMXToUPTt2zdiUm2RuXPnonXr1lixYkXE444kGzZswMUXXxwxqbZIQUEBBg0ahIEDB1bIMSUpfzZv3hxw/gUXXBDR9FJTUwPOl525JBKJRCKRSCQSiUQikUgkEolEIpFIJBKJRCKRlDeXXHJJ0DCFx/6qgJycwYRhemElvu/J0ajEYEvpndnM3xpap9Nm9aNDzockOFVjq4KBQWUqVDCojOmSB1Nwo6pe/VOFqgu1GQ/HVO27MJ3vOy4rMRUl5nytr7m9bPH9T8zleEdJezjhozLSq1cvdOnSxVXYzZs344MPPijnHEkkEknFkp6eXm6C2vLuh8EFPG5p27Ytbr/9dowa5SDqcODJJ58MN2shcc4557gK99Zbb2HevHnlnJvTB0OsFOayYS3nKAgzCSh99ONP8onRTxRbt27FurXrfKZfEWMd1IYAiKpT8eKWitBWsMJCnPzyS+SMew/Zr76OrBdfQtbIl5H95hjkffgRChZ+j9IdOwDVV3gXKerUqQOPx4OS4hKMf2YCHu35WET7eFzQ7AIMGjYIDw99GLek3YIrr7kSCQkJwRcMg7YXt8X6jX9VyLm4pKQEvbr3chW+Q0yMdXn9s2j3bpxYtCjCuTs7WLNmDVasWIHjpV4cLPU6KdtAALSOicKoGtVcH8+MMbz0+CvwdwZwPNdaJHMw5FSBE3KZoRC47777Ih+pTrNmzTBnzpxyi18ikbjE6dQktm+xAOGMIIIE1kGoezqzbcM2vD3k/wBmthuKbYh84BZmn2+p3DLLpyg+tvswmS2siGOTtVM4pxO+64uSy3BnIIGkspmZma7iuOGGG9C2bVts27bNN35h44pK07Ck2rws2bLsLNWGUFbNFDRPH0GsJxZJ0UlIiE5EtBJTJqm2P4ieTrXYaqje/KpdAAAgAElEQVSdUBvVYpMRRaO09nnbH2NeMNULlXmxbdt2rFyx0lUaL70+El6mQmV6u77efm+04+tt+3wrqUx7PsBUVdieZhu+eERzxO1J4LBfbNiPRXP/BNtgPD3ngD4SRcs05htG8N0aA6hw0S4hhoRRFOway3MZs/6TElPMzEW8VP9NCTUGiCGEAqBQiDaIKSEUVP8jhEAhCiilUKgCCgpKFG0+FCg8LCgUokChivZp+97lui7oP6h/SO1VpaWleOH2F7V09T+FRoFSBYTq8QtpaHnQ/4zwFB7Fo6+DBx7FgyP5h1Gqnh6D6e04sV2TahNt3/B9Jm4lbZ9o+/WOR2/Hq1NGITomhOeRTMWB9AHYOaUjMlaMQv6eZfDmH3It1RZRSwtw6Mch2De7DwgrhXFXxSW9BoHk2fYwvAwKF1mhnJgSaT6NWqZq/1MhjP6d2KdRbRoXrhIeD7HEToR/xnK2v6KMzdgz/VrHbRh/bhcknXe1mQcjHzxfQvqEwpp3c43EddXCK/oxK07zJ9X23cb+tq82hWLbwSJsP1josz5nAm6l2l26dMH8+fMRGxv6QNr8+pVfWIwl63bAuOm3XRqU2GTENWzvKs4f5izC0UNHtaLLrweUgFIKy+Xf7pbnsmyX51vLYJGwyoT5uccIC1iOEOt34HhBBjILMlyle6oIq33c6RIvisWJJmy+7677wpJqA8D+/fvx+eefh7Xs2czWzC3ILc4xT63GswdzYANVf1cE+gAN2hHCB1QS3xrRf6hcNq8dx1w3b9abYCyhvXtCoEIFdEE3xIFcmDgsqO/9g73+D5ShzuqS8hgUViKRSCQSiUQSOlKsLZFUIAsXLgwaZsCAARWQk8gybdo0XH/99Th+/Hi5pjN69GgMGDAAJSUl5RJ/SUkJhg4digEDBiAnJyeica9Zswb33HPPGXMzXFBQgIcffhg33ngj9u/fH7F4i4qK0LdvX7z33nsRi9OJo0eP4sorr0R6enq5phMuP/30Ezp16oQdO3aUazqTJ0/Ggw8+eMaUy7OV48ePIyPDf2N4cnIykpKSIppmo0aNAs7funVrRNOTSCQSiUQikUgkEolEIpFIJBKJRCKRSCQSiUQisdOuXbugYQqPhdfB7uyjLO8PMcunWuwg1o6p4pyGvX+lj4uGgRKgSV0p1i4PkqKr6KIOrXuiyrxQoUJVddm2qhpCHE1Aosu0YU43OzDzMHYtCYQ4rHIdgHdIFIQd9nfZhDLi1HmRiR0hbdOELDjPO4XMnTsX0dHuyvWwYcMi/k6rRCKRnEq6d++OWbNmITk5OeJxjxo1Cj179kRcXFzE477wwguhqioKCwvx9ttvBw2fmJiI7777DocOHcKWLVuChq9SpQp69+4diawGpXXr1q7D3nzzzQHfU65oykvKbknDR7UUOFwkpNqhShr0DGjL2upDpiDCDMpFaGJO58+d7xhtR5tYmwHw1EwJPX8RoLz3tpqbhxPDRyB3zFjkvf8B8j7+BHkffYzc98Yj66VXkPngQzh8RTccancJsl58CaX7Itd3hkMpRY0aNYzf2ZnZYcdFCEGLVhdi/GfjsTtrF/Zm78FPfy7F86OewwuvvYDxH47HV7OnYfex3ThekInjBcfx6FOPRmI10O+2fvj191/9HqORlutcd9V1rqIgADoFEDcdHD8+9HxJ8Oabb4IxhoOlXow/kYvFJwsc9zABUEtRMKpGNdedmFcsXQFRr6m5DU2Dj8+YAkQ8n9qlc7brRjneDn4789uIxhcVFYULLrgAS5cuxZYtW1CtWrWIxi+RSCKAUBeztzcFP92Q8Op/p5CCggKsWboWz9z0HEqLS4X2QrEuqtdDBdmhIfR1tVX8IVZs/cdzmjT7VWqCtZ26FWgCwPr169GsWTP06dsHeXl5PnJmUw0bQGCne/uM40z8zluWBWmeagwaiaBSbcY0cXKcJw6J0UmIKSeZtj942inxNVEroTbiPPH6wJbaPy/ja8Mw+N7Brtq169Stg9vuuM0QYnuNtnyrXNs8JoX2e5jbFfw3YIoIhX/CZOM+01FUaLsnFTmd5dr2gKJcG+AiVFN8CkJAqSDXBjHl2YAud6agolwbVBBw6wJtqujyal2uTTyGRJsSCgVceE2hUG2eh0bBQz146On78fqnryEqKirIBjU5euAY0j+eCw9R4CEKFFBEUQ88PC3igUfR06YKPFTR0oWCKOoxJOCKokCbSsEYcCBnn+s8lBeFpYU4mL/f2Gfa7uSD5WntOMbxzsx2nbadWuOL5VNR+9zartNSSwqACA6WUXBkNXZMvRTek4eN/MJSLsVP8biwX0Xt4mfi8F243zKk0Kao2qqjtkmqiSDTtoQRRdvmH7FNJw7/Co9twIG5/R23i5JQB7X/MxogCnyk2cb9ojjdml/fdYFlirFNiH1bMUtY/999azG8XDEGzF55wnG9TkeaNm2Ku+++GzG2QcrCgVKKxx9/HD/++COqVq0a8vLiuX/+7/+gsIjXQ5xrjVUvvR2EBh/sjakMwweOMH4T0+arVWeJWR7s7VxEy5hlOXPgBSIMzEn0qjEXBhPjeDOWosQyHZb4zAEceLyHcg8iqzDrtHnWHSrG9grQvu8069GhjyJ9TtmcQK+++mq5OarORFSmYtXBlQAICCOGy14UX/O6tHh+ZSDadZURMKZ91yzb2h8jxKiTa/Fos/gAL/z4IowI9Ut9UHbjFpPpgm0tL4Txcy0f2IkZx6Fxr0D0eEGkXFsikUgkEonkLECKtSWSCuSnn34KOL9ly5Zo0qRJBeUmMsyePRt33HEHvN7QRk9UFMV1pwCR6dOn47777iuXG8pevXqVq9B55syZmD59ernFX1Hs2bMHl19+OT744IOIxuv1etG/f3/Mmzcv5GWjo6OhKEpIyxQXF+OWW27B4sWLQ06vPFm+fDm6d++OvDzfDmZOnHfeebjiiitw44034sYbb0S3bt1w/vnnaw/bXPDJJ59g9OjRZcmy5BSzc+fOgPPr1q0b8TRr1qwZ8CFrRkYGsrPDf6lXIpFIJBKJRCKRSCQSiUQikUgkEolEIpFIJBKJJBhuxNrFJ7aCeYsqIDdnIsTy4fadPbX0pM80Gl1F/2aToAhSBtNYIH4y1KqmIDaqvJV6ZyeJUYl6J0NNps07F6owpR0q01UeXMJhEWhDl30wqMyUbZjqbKuMA4BPX2dTwCHO14QnRlBmicHswOivHzv/7WaaG8qh+FWrVg1jx451FbaoqKjCRKsSiURSUfTu3RsZGRl44403kJKSAo8nuPDCDdWrV0d6ejpOnjyJY8eO4YcffsCcOXMwf/58rF27Nux4q1atirlz5wLQ3lt/9NFH4fV60bdvXyiKgpSUFLRv3x6DBw/G7NmzkZ+fj9zcXNSuXRuPPfaYq3pUWlpa2PkLlbFjx7qWLRUXF+ORRx4p5xyFBhcjEAe5SUTTCfIv7Hhd59suCAtfvm3GAfCK1sL5Cx0XSdAFF2KtXCkHEb5bKvJOgPj5U49lIu/jT3CkyxXIfmM0WHFxGdLw/ZeSUjZxOVUoul33X/yy6WfMWTYH1/e6zqyXG1IRwDATwhzg5oWXnkdWYRa+mfMNatWqFVK6iqKgYcOGWP7bckyZOsV1HxYnQpHrtGnZFr+v/N1VvHUVBR44lyMCIG/NGmT/8ktomT3L+fvvvzFr1izjtwpgUX4hlhQU+t3OdTwKhlZNchW/t9SLrMws60RmqtBMYZX/8mKRJArXYOP8a1usLOd0ACgsLERRUdnbnlq3bo2NGzciOzsbxcXF+Oeff/Df//63zPFKJJLTk8om3MrNzQUA7Nm6B0OuHoa87PxTnCNJpAlaJgnw5ug3Q44zfU46atSogWeeeQaqqvKotPlC/dT8bfywSu+E77obz3k5LWHbPY0o1dZke/FR8UiMTkQUdS8iLi+iaBSqx1VH3cS6iPPEGQNcqkzFujXrsGHdBlfxvPHOG3p7vjZIJhgzZN2GYFsQi/MBN812faGFX2jvtzzHET+DybV97kfLLtd286fq5kXtt6pvC2F5MDDVugyfz9PhCfO7J1G+Db0+Sgg1aqiAKdcmwtJctU1BdKE2LHJtTZytSYcVQk1ZNaWGnFshiiHY5mH4cooR3oPLr+yIr379EjVqmQM3BWPa/32t5YMq8CgeUErhoR4oChd6K/BQDzxEAaUeIy1KqCbjph54iEcXfmsi7r25p16svf3Ev1o5AAGl1CKp1ba9Yt6R6/cIXPWcXLMqpv38BVIvuuCU5d9bkIld0y7HyYP+B6+yPvASBdD2MA7hCYEpxTa3g2+c/qTUYlhRoK1LgAlsYazpmb/Nv8LMrTg473Yw1ddXQ6iCOleNgxJb3boORjyKLV9m24Rj3vV8GuJie5x+t7O/bepzg2luAs3SjNm/ZcGrhl/3o1ST2EfqL1D7TY0aNfDpp5/i4MGD+PDDD9GjRw8kJCSElN+oqCikpaVhw4YNGDt2bFhOITtf/bRR/+Z/f1FPNJJa9HAV3/pV67FxzSZzAvfjG3Jt81NLyrk9mMt7xdqNcfXwOX6JRdytyYeFawvE9jFqhOXnLhCCvTm7kVOU4zxYdTkirrvrVG0DWVgmO0RCQHwmP/PkM/ho8kduU/TLrl27MHny5DLHc7aw6dhGZBVlA2CaF1svuwzmICTGMxLjvM+F1nrdkPDFNNk1eH0RTBdsc1m2/s6J8G4Jr5sRMOPY1N5VYaZgW78hYPyUADMunzon0/3eurybqQyEEkMObkfKtSUSiUQikUgqN5F5+0wikQSlqKgIq1evDhjmuuuuq6DcRIa1a9ciLS3NeJgViA4dOqBfv37o3LkzUlNTkZSUBEIIioqKsHv3bqxatQrp6elIT08POmrt1KlT0bx5czzzzDORWhUAwcXnAFC/fn00a9YMycnJUFUVmZmZ2Lp1Kw4fPuwqjeHDh6Nv375+GwBjYmJ8RvAL9nJNOCP+hdsAuWLFCvTp0wcZGRlhLR+Ip59+GrNnzw4aLi4uDjfffDN69OiBSy65BOeeey6io6PBGENWVha2bt2KZcuW4auvvsLGjRsDxlVSUoKbb74Zq1evRtOmTSO1KmHz77//omfPnigsLAwYrmPHjhg0aBC6d++O6tWrO4bJzc3F4sWLMWnSJCxatChgfM8++yy6deuGSy+9NOy8S04d+/YFftBYu7b70XHdQghBrVq1cODAAb9h9u7di4suuijiaUskEolEIpFIJBKJRCKRSCQSiUQikUgkEolEIpEAQJs2bbTOigE6JjG1FEWZmxFb6+IKzNkZQpgdvpjX990nGp0YaAntw+j3bUoLAIb6NeSrzuVFQlQCVDAQxsCILtjWOwkzRsAINaUjRJNnUyJKNlRYNSi6IJ1ovRO1TpNUF2vo3RkZwC1oRLejMMb0TrUOIhXm2+FWCGDFnzvgNGXIkCGYOHEitm7dGjTsTz/9hAULFqBHD3cdwiUSiaQyQCnF008/jaeffhoAkJGRgdmzZ2PgwIGu+ic4IUphU1JScM011xi/T570HfzDDZ07d8aSJUt83r+nlOLbb78NuKyqqpgzZ07QNAgheP3118PKXzgkJibi+eefxwsvvOAqvJt3/E8lwe4JKhNirSegsMFabTLqQT7VIT9RlJZ6HcXEaX5EOTTRnRD3TIeVliJ3/AQUrfgVKVM+Aa3hXlgGwFHUAQBVqlRxnB6MqKgo9Li5O555dTiSkpJACTV3Oa+X60ISIlqBjDq5YajD1dddje37tmHlr79j7uy5+H3l7yCEoHad2qhfvz4andcITZo0QUZGBjyKB1dedSXOOaceuDHKkNABftbShh7QfvwGkuscPXoMqU1SUVBQ4Hobja1WXUiOK1as7HvzTVTt2tV1nGc7zz33HLxeX9nZd3kFaBoVhSZRHkf1WNvYGFxbUoofTgbff/2vT8PiP38wxFWalEeL59+t/+K9seOxcsVvuKxje7w7aRwS4hJcFjxfLGVWFFyFEOHYMe4GTQKACy+8ENHR0Th58qQh5C4uLkbr1q3x3XffITY21n3mJRKJa+zyXttMx3qVY7iQIJrM1W9+Khc5OTnG9xNHT2BwtyF4Y+ZrOLfJuYKMV29SNqoYzLJtrevNhbpaHYUxTbAGxkVs4Z3YjXZG23412yclTriRagPAFVdcgVatWmHDBneiZ05JSQlGvzkakydNxoQJE9C//20+x6VbqTaYvSRZZc+GQFuQPjOmGvXBGE8MomnZBZ/lgYd6UCMuBYnRSThekIlibzEeHfiYq2UbntcQ1/S4Wq9Pa+ceRigINwkS4dhiolCVgBC+DQn4QEyaH5GAEX3L8WNVP5aMT+NxDv/NLHV8+/FoPxaN38FuJAK0/Zv6a9t9hWUhM9/iLEte+XoR60WB30WI87XNwQBQfXsT8zaLUQAqQDSNr8ooQFRQEKgUoEwFQMEIdOk3Baj2/EV8PkaM5y/6/uSCVz0fqp4eMaSUDLXr1MbMVTNwVZNrHOvsdoqLijHjg2+R9shtWl74edhn5FN931LFvGcjZqa4QJMxIKcwC9lF2agaUzVo+uXFP5n/ANBk5xSaoJbvVqoXcHPANoDosnOiS86pQvHhgsm486q7sfvf3ZHLGKGIq3c5arYfAU9cdeTsmIsT6yfBW5DpE5R5i7F/7q2o2fFFJLd+0CJ8t0UqfDodJOJ083me8ZvvR660JQRcfWpvYCI+3+xpCvFzqTQ/r4jzhcXUklwcXjIMJ/ctd8i7RkqHEYir3VZYUIjHJ2371d5+dyqG4vHwPFJYtxWD0/bTNpm1Bc8SN5/HD1owHM0qxeJ1ObiuXXjHxYwZM8JarixUr14d999/P+6//34UFxdj7dq1+PPPP/H3339j165dyMjIQF5eHlRVRWJiIurWrYvU1FRcfvnluOqqq1CtWrUypS/WTf7Zl4E/tu4DoFjCEMt/2nZPvKgn8v75EWpx8EFgRgx6FgtWLdDi4n5gQm0NtMS8LoK3GWjPv818EPN1B0q187JwbQGs9Vtx3YiRfwZQoh8+2nmV6scj9xZTEKgg2J29Gw2rNkTVmKrW620lwzj0YK6zyBOPPoGJ4ydGJCFPlXp4Z95m3HFPMarEn571wNOFYm8xVh74FWI5Z2D6ACLauZLoBwUjfAeaJR2A43dzmjlsKS+2ess1VAYoBADh9XmtHkSJAn2yLtLW5hlxMmjHDzHLEa+7GVcmxsucWVcVPy0Qc3lAqCMGrKxacYxXIpFIJBKJRFIhyLfNJZIK4u+//0ZJSUnAMF26dKmg3JSd/Px83HrrrUEFwG3atMG7777rd91iYmKQmpqK1NRU3HHHHdi7dy+efvppfP311wHjfe6559CtWze0b98+7HVwy3nnnYeHHnoIt9xyCxo3buwznzGGTZs24a233sKUKVMCxrVnzx7MnDkTaWlpjvOPHDniM61NmzZYv369Y/j27dvj9999X2gsD/bv348rr7wSxcXFEY974cKFeOutt4KGGzx4MF588UXUrFnTZx4hBMnJyejYsSM6duyI4cOHY+HChRg6dCh27tzpN86cnBykpaVh5cqV8HhO3WWxoKAAN910E7KysvyGqVu3Lt5//3307NkzaENKUlIS+vbti759+2Lx4sW46667cOjQIcewXq8XDz30EFavXh1wlEnJ6Ym//crxJ18vKykpKQHF2gcOHJBibYlEIpFIJBKJRCKRSCQSiUQikUgkEolEIpFIJOVGYmIimjVrhi1btgQMV3h0nRRrB6QsIhdm+wS8hb7vPynRDiI+e39rQRog/l+zqrWTrCRyxHriNC0DU0EIgapqHX4ZgybcVlVQSuGFCsIoGFQwUF1Eoou3GYMp09YF3fqnKdMmWidHvccif0PN6FAodLDXptk6LQv4dFq0d4AMoUPj6cD333+Pxo0buxLIpqWlITMz85S+5yiRSCTlSUpKCh544AE88MADeOWVVzBy5MiQBdt16tTxOy8+Ph5RUVFB+3SIdO3aFT///HNIeRD5+OOPg/a3AIB27dqVWTYSKs8//zzmz5+PVatWBQ1bXFyMdevWoW3bthWQs/CoLHLtSMsUHNdZdBbBlIuJ1e9pX0xzjO/iKKtYhIensTFly+gZRvFff+HYbQNQa/ZMkMRAgwi545JqVbAyhPCKoiDtwf4YNHwQYmNioVBFr4PDrJODGdNMtZUuL+FiQmL+BrRpHTt1RMdOHUEJNZVRRFCecO+UgxfTjkUgEkyUZ0OU62zbtg1DBw3FLz//EtJx3iUmBq2io8BsWRS1WgRA3rp1yJg7Fyk9e7rP4FnKvlV/4PAP3znOYwBm5Z7EE9WrGNuXCgIoAmBAUoIrsfbuHbuRnZWDZKEvzMcTPsL/vTEO2dnZxrQ5M+dgwdwFeOzJR/HUiKdAFT/3Sg7n3rDOxj6eHW3Ct7MCD7TBoZTijz/+QGIEzhsSiSRUTmF7kf3apf8OdzChU8Xx48ctvwtPFuKJnk/huY9GoPXlrWH4BEUPJ5cH8omE6Ndlw3gMuOzKyvR2xcrV8lc5cCvV5kz7ahouanlRWPdfWVlZGDBgAEaOfBHTp89A6zattTzAcgNjtPny9M20XEq1+XymGr891INYJbZSCO5ilBjUTayHzds2Y/+e/a6WeWviW1CZCnOYS03MrB16mmCb6O35lIgDZsLiI2R6Gz01mu2Dy7XNaKxybR+Xry2cz+8yyLW12b5STutC/uXaAIznC6Y8W5Rcw7rejnJtCIZIU65NhN+UEKiMghIVjFGoBNo+YwAlmjxSW4LHx6Cq0AdRUo1NxKCCEgpV1eMkqr4PVSgKxbJdS3FTh1tw9ODRABtUY/Yns3HnkAGAPlAT49tG32aimB26qJ1Rw04JIaSxznuydqNV7dZB0y4P9ufuQ25Jji7VJlr5B6AQCkABgT5d/0b1aYQQTYjM738JwVdLv0TH+p0ilzmmouDACuydfQOqpN6C2l1eR9Vmt2Ff+s0oPvGv0wI4tnIkcv6ZjnP7LgBRhEF4LMcD/2E9SMzznTjdbCHw/a3duZmhiWW6OVXc7xYDsS1OInzYjk0C5O1ahCNLhoKppQ7rrpHSfjiqtrzLz1xrOsRnnv0GzlC5mvnhg44R+7LiCclpm9lk2iDCEvqRJF5vCPDpj8fCFmufaqKjo9GhQwd06NDhlKT/4cLVfNwHmPvW/CPivmIE1S67G8dXTAga777d+7Bw5kLceMsN2gTbdYjvQvOaZkp2fRua9FKgV4iJfr1k0NrQxLi0adqgMkR/hs7b2RjMuAwtMKH6DG2QBi9U7M7aifpVzkWNuBRtuVMk8Q14abZnx19AWySlJaUY+OBAfDn1yzLlTYmvhrhG7ZHQ/GpQJRYFIBgzYxVeubtzmeI90/ntwK/IL8mHotcLxOOLGpUnfYpwemRC3Y/pdUp+D2hcOXQxPSMqVKa1GYqKen6DaBmsyaiD8HoXAwE1BwFhxCz72ijxRr3NjJkYz0x4uzj1J9fWxj/RV8tPndUlUq4tkUgkEolEcmqQb9ZKJBVEsM47AHDppZdWQE4iw8iRI7F9+/aAYe699168//77iI52P2pXgwYN8NVXX+Hqq6/Ggw8+6HdETFVV8eCDD2LNmjXl1kmgfv36ePnll3HHHXcETIMQgosuugifffYZrr/+eqSlpQV8sD1lyhS/Yu3Tmfz84CPztWzZEm3btkWDBg2QkJAAACgsLERGRgY2btzoWBby8vLw4IMPBow3ISEBM2bMQPfu3V3nlxCCHj16oEuXLujfvz8WLlzoN+zq1asxfvx4DBs2zHX8kebFF1/Epk2b/M7v1KkTZs+e7SgVD8bVV1+NlStXomvXrti7d69jmHXr1mHmzJno169fyPGfrZw8eRJTp07F4cOHceLECeTm5qKwsBCMMSiKgtjYWFSpUgU1a9ZE/fr10bRpU6SmpoZ0TnTD0aOBH26W14v2weI9fPhwuaQrkUgkEolEIpFIJBKJRCKRSCQSiUQikUgkEolEwmnXrl1wsfaxvyooN2cS1k5xbiUZpSed32NRYqvD0iOSMYffIsz4S0mSYu3yJJpGo0gtNqR7XJoNo8OvLtFmqi7S1uTa0DsdMgKojIH3leSdhBn4fN5h0DTlMKOrPRdWWPuXawIL+MjPQnTxVQoaNmyI//3vf3jnnXeChs3JycE999yDqVOnVkDOJBKJ5NTy/PPP47bbbkO3bt2wf787iRSgvf8fiClTpmDIkCHIzMwMGK5KlSpYsGABOncum2RhypQprsK9+uqrZUonHP7++29XfVw4c+fOPa3F2pUZX/GXizB2MZlen2amZcZ3eb0ydfJkAUY+P9InTC1FQbfYOOcM+JPVVjJojRqIatYMUakXwNO4MTz1zwFNSQGtUgXwRAFMhZqVDe++vShevwEFixejdPsOx7hKtmzBiWdfQPVxb5c5X92qJCIjKQFf5+X73ho50OqyizD4uUHwEA8AU6Bt2Hps5cAUC5ryEFFM6X/AG5tcyhJncJEIEb/YnaLEtrzDemdmZKBv75uw6o/gAwDYiSYEb1czpcx2DZY9n3tGjUL1a64BjY11CCEBADCGRc8Oxw0JsegYG423j+f4BNlXWop1hcW4LDbaQWoGKACqU4rjLmSyV11yNfrd3g/3Db4Pc2ek49XnX3MMV1JcgjdfHY2/N/2NqdO/8HFoGwKsst5MBoijS5cu2LB+Q9AoVFXFjz/+iN69e5cxMxKJ5HTG38AnPtdC/RpeWURbTvdQpaWleOneVzDolYG4tt812rqLomy9bRCA8zmUtz3btJzmPOHkWzk2U6UjVKk2AFx44YXo1q0blixZEna627Ztx8UXX4xuV3bD19O/RnVhMA3e7uzzXZcPw/xl+bRItZk2mCQvQ7FKDKKUqLDze6po0bQFVq9ejf79+2Pjxo1+w6VeeAEuu/xSqMIGIoaOk0CTHWtt/BQEKtoXsHUAACAASURBVAMI5TJrCi7V1l2EAIjW5g8GSigCybU5xr0GrHJt8TxnSg2Zf1Fhhci1nX3E9sE7g8q1uUjXItcWHnYIMm2mC7IBFZRCk2pDBWVUGxhJX5wQAkJU/ZaOAvCCUKKXZwoGasgoAaYNlAqvJmZlDCAUXnhBPQomp09C70v7BNiYGrkncrFy0R/ofG0nLf+UgKm8DYFpqm9jn+jPf7jLEqomt4Q+qBMjUBnB0fyjKCwtRKyn4u+vNmVs0AeK0mXZ4NJyqgtBiTafmJ9El3ASAnMeKAihGDXxFTw36PnIZpKpyNk6HXnb5yKl00g06vcjjq+fhIzfX4NTAS86vgXbP26K+HM6IaXjy4ipnmorxPxTPIACHQfiQcbLrD5flwdrx6t+hTZ3uE9cBAwFh9fg+Nr3UJK9W5+tx0cIPEnnIL52O8Sf+1/E1GoBgEItLcLRnx5F3q5FjusLAIR6UOfq95HQ8EoYonnLujqdKkyJq+F3Ndo/rMuaARzisGxDoR5imF6dty0R4+bLC7e+a7efxNod+bi4SYLjOks07HWTo1n5+Gb5JjjXCYl1AtN+x53bHlFJs1CSeyhoeq8+8ypuuKk7oChGW5lRYniSjJ/vxfKjnXMBfu0RBcQwigkRywPEJjtzoAazNkNACQMYgQpduA2iibkBY6AAAu06sSd7NwpLC3FOUn1j21WWewsLwi4/cfwE0m5Nw7KfloUVlRKXhOi6FyLpwutB46sD/Myvy8k/+2ETbu6aitaNQ/f1nA0cyT+Cv46sFepuMOqDWv0NoNQ8Dpg4oqMOPxaIINXm1wTwd0D0OoZRpyCqeV7WC7xxZPAB3Hn8KgOhKgzhvHG/oOdZZWCUgKgAo8K5mQn58yfVBhzWR8q1JRKJRCKRSCobZ8abLRJJJSCYhDo5ORl16tSpoNyUjZ07d2LcuHEBw9xzzz346KOPwr7Ju/feexEbG4sBAwb4DbNhwwZMmTIF9913X1hp+ENRFDz55JN4/vnnER8fH9Kyt956K3bs2IFnn33Wb5ilS5ciNzcXSUlJZc3qaUGLFi3w8MMP4+abb0bt2rVDXv6tt97CgQMH/M6Pjo7GwoUL0bVr17DyV6VKFcyePRu9evXC999/7zfcSy+9hLvvvrvcJMSB2LJlC95+2/8LlZ06dcIPP/xgyMrDoWHDhpg7dy4uu+wyFBcXO4YZPXq0FGuHwLFjx3DnnXeGtExsbCw6dOiA3r17Iy0tLSxRuh03L/eXB1WrBh4ZNVi+JBKJRCKRSCQSiUQikUgkEolEIpFIJBKJRCKRSMpKu3bt8MUXXwQMU3hsfQXl5gzCpUjbTtbGD32mEepBbC1/EkZddWH0Q/ZNt0o89ZkmiRzRShSK1CK9M6Qu0SbMEGdwyQ/TpRiaXEObT4mp0TakJQam3JEYHfO5jEHo6CxYtY0uj8IsTQxoSjccO7RXcsaOHYtp06bhyJEjQcN++eWXePzxx9GmTZsKyJlEIpGcWpo2bYo9e/bgkUcewQcffBBU+HXRRRfhnHPOCRimf//+6N+/P7744guMGDEC+/bts8ynlKJbt25YsGABoqOjy7wOgd6RF7nmmmvKnFYozJs3D3379kVpaanrZdLS0soxR5HBKr06/Qgtf0FsYeFEoUuA3v2/cTh0yFcs87/EJMQag6vA8hfu/cHpROID9yNp8CDRCOZMQwCtWyHuhhtQdcQzKPhhEbJGjEDp0WM+QU9++y0Sb09D9KWXlClvKmNoHxeDGpRifHZu0PB//bEeudm5qFatmqUWbt13zBCeEC6uozbRlmHzcd4mXPzhqtZNbN/LWGQ+mvwxhg0dFtJ5Skx+YnINxFNirG0gpRgAFO/fj31vv42GI0aEneczndWffozD6/8CAVBToXisehVHufZnOXloHZOMOIuEB8b36xLiMC03P2h6WcezMPndyZj87mRX+ZuXPh8n808iISHeOM4tfRrFwmD4uIiTG86Cm36Rb7/9NmZMn4Fjx3zPE3bGjRsnxdoSSQRw22fZdcuR/TomYDRlwZ9EyzyBuBkwRURlKhRSOQYVzMjIcJzOVIYJz76Pw3sO456n7tEnCm2+dnknjCBlatqzCMrs+4yFJjs7WwlHqs35YdEPeOGFFzBm9BiUlJSEnYelS5aibu26eOihh/B/4/4PVKGupdqW402QajPVrBUTQhDnidfk0JWUFi1aYNWqVRg4cKDfwbve/uBtffBLTXPM1Z6EUZiCbe27ygWzqiYppETV6kR6M73KNIEiIZpwW2VqQLk2h8eh/fCVawPmuZtPO3VybdsvoY4oyrW58NRZrg1DJM2MdRbk2oYRUpNrAwSUEjCmlXEV2nbVnsqooIxAJRQEKsAUMEIs4m0zH0xwHGv7nDE9t0SLjTACFQz5OXnweDyu7qkmv/Eh/nN9V+2441tPT1MB9GPM3Fb8WRKhipYvw8dMNJE4Y9idvQvNajQPmnYkOZx/GMfyj8GQahNNT06Ioj9jIrpiFaBQDLk2BQWhmkibcJGtHsd1va/Da0++jpP5JyOeX7W0AEd/fhpZ6yejQd/5iEm+AId+HAS1xOF+iXlxcv8v2PvNfxCVVB/JbYai6oW3w//NOHE4Tvw9X2MAVBQcWoOS3D2IrdUK0dUugKEJ1suFJhFmAGNQSwuQ8ccbyNs5H94C/y6BkuxdKNi/AplrAntpLLmkHtS5arwu1Sbgo3Y4nxaI7ROWzUCM8799OxHt+SMAyzazQGHZiISaFRi9jc1PonrDjHk9g35OfG/eEXw6rLHjmkic6yYT039HcYkm8Tdv5vk+5KGIcB7Xfid3Goyj3z8XNM3c7Fy8N3o8Hn3mMds9hv7s2ij/TnV9c+Bp/Rf4OR9UrPfarys8++aVkBllSm+pYKaum1ICphpnJhBG9eVVHMo7iJMl+Whc7Xwo/JwM9/dL4eLvUu1zDbYFNK5nRDhmdDas34Bbb74Vu3btCi0z1IOEC7oi4YJuoLGJAFH0Q5To28H8UxnBYx/8jO9f64soT+WtH5YHKlOxaNd3YEy1bDemH19afZqAj8NI9IHX+Tsc/H0QSghfCto1Q9XqQ4zxo8M8uzIVoPp+0OsSKgMUCj0fiuUYEwd7B78f5AOOGnnh1y4GfpQxwLj+GwiXAsa0dnN/95FSri2RSCQSiURSuZA1fYmkgti7d2/A+eeff36luRl64403Aj7satu2Ld5///0yr09aWhqGDRsWMMxrr70Gr9dbpnREmjRpgt9++w2vv/56yFJtzuOPPx5QMF1aWorffvst3CyeNjRt2hSzZs3Cxo0bMXjw4LCk2jk5OQGF0oDWaSRcqTYnOjoa06ZNQ/369f2GycrKwoQJE8qUTrg8++yzfstxvXr1MHv27DJJtTmtW7fGY4895nf+mjVr8Ndff5U5HYl/CgsLsWzZMgwbNgznnnsuBg0ahMOHD5cpzqysrIDzwz2XBSNYmQyWL4lEIpFIJBKJRCKRSCQSiUQikUgkEolEIpFIJJKy0q5du6Bhik9sBfMWVUBuzjZ8O7fm7VrgMy2u3uWg0UnWifZXC5njVwAMibHyVefyRCEeqEzTIDDCBSSa/EETaWt7RIVqiBsAGPMMYR9jpsCEqYbEj2PKGGBIMwwRA8zO0qEKiPwFt3S+Ps09kJRSpKenu3rnljGGG264oQJyJZFIJKcHlFJMnDgR27Ztw6WXXmqZRwhBvXr10L9/f/z4448hvQN9++23Y+/evfj555/x5ZdfYt26dSgoKIDX68XixYsjItUGgNzc4IJcAEH7TESSN998E7169QpJVtukSRM0bdq0HHMVOSpLn5xgBKwTOfnB3IQDcOToUYwd85bP9NSoKPSMt74bblEseUOXG59ukJgY04rpeiGCuOuuRa358+BpeK5jkNwPJpU5b6p+PF4QE4VGUZ6g4ZnKMO6ld426uFHb5hI0ixOKmf4Yo84NQaqtx8msskJhhs90f+WT18FVx4jgKxyxBSOEYNu/29Cx/eV4ZNAjYUm1AWBQUhIuj4nxO9+fO/XApA+Qt2lTWGme6WTv34+fRr0kqIiA2oqCtrHO18tv8go0UQ6BZRkCoGd8XLnls16Nergr7S5s/3e7Vt6EssjFepZyD2u5FGWPoeDxeLBkyRJXYZctW4Zrr702pPglEknlwaqotEmkjeu2icoi1y+6vHEamEXk28mz8caQN23ryIwPPtlvncMfQU7JIbclSgCUTaoNaGK9Ua+MQmZmJnr26lmm+zCv14uJEyeienJ1fPjhh0b6gaTaFvxItRWqID4qoVJLtTmxsbH47LPP8M4770BRrDL+Npe2QbNWzaHCC8ZUqKqqt8+rMP4xBpV5jTZ9baoux1UZVKZa2vk1H6wKgAsOdVk0E9r5be359nOeIZ8W7juMfcrM+pbvcJ1mmIAEKXLOskNiiZbA9sNw4hJLHFaJvyA21acZv4gm8SVcOqnXP4mmbQYBn6fJnDWJMwElCiihUAjVvlNN9KwQBR6qGOJnSmx/esyUeKBQCoUqUIiCmZ/NwrUtr8OAK+9wfU+1b+c+7PlnDwgUKMQDhXqggKevaGkQLU+UUG0+UeAhipYuVaBQCg/RpitEwZG8wygsLXCVfqT468haYxsbumVdqm3Ksqm+/fX7A+OWmSvoFXM+AEoIBj01sFzzXZy1Azu/uAxxddujQd8FiKrSKGD4ktz9OLr8KWybVA97ZnTB0V8eQ96OuVCL82DIgEsLUJT5D/J2LULW5k+R8cerOPLzozjw/R3YO+dG7J5xBXZ+cTF2fHYhtn10Pv6d1AD75vbB4Z+GYff0bvh3Un38O6k+tn/aHP9OOhc7Pm2B7R81wbZJDbBtckPs+ORCZG+eElCqHQ5KbHXUvWoiEhtdaxxn/E+Dy5UpTFWWxdoL6PvZZ2lDxmw/P/im4qvh4iZX33MLsadvPEolPsGXb87Fmu15Tqt+1uNUNzl0PBdTfuRt/tb9JNzJax9GA4T2GV2jMWJqX+gq7U/e/RRFBQVmfZXY82MrH8J1zBrGvlLmLEPQLcbBiHCtIOaaEWJZU8LMcxbRBwigBNo1gFJkFWVjw7H1yC02Bz8rj8EnyzJwjWNdkZmH4/sT30fXTl1Dl2oDiDuvPZJa9QKNTYKpT+ZbkOqCfWpM27ovG6NnrA5vRc5gft3/C46ePKr94HUipgm0AV6mtHo5Y6Y6m9cR+XWTD51inAIF0TYh2nVVu/bq1ytVHMBAi0+bRsw2ZmEgd36K5XVUni/rvbieLhfNG/li5i2qfp6211ntx46RT391VpcY79NIJBKJRCKRSMqdyt8aLJFUEoKJUxs0aFBBOSkbJ06cwNSpUwOGmTx5MmICvIQUCqNGjcI555zjd/7OnTvx3XffRSStnj17Ys2aNbjsssvKFE9MTAz69esXMMzatWvLlMap5oknnsCGDRvQp0+fMj30/Pzzz5GTk+N3/qWXXorBgweHHb9IcnIyxo0LPKLlxIkTw375Llz+/fdfzJ492+/8SZMmoWbNmhFL7/HHHw94fH7zzTcRS0sSmKKiIrz//vtITU3F5MmTw24My8sL/BAlLq58XjyMjY0NON9tZwCJRCKRSCQSiUQikUgkEolEIpFIJBKJRCKRSCSScGnbtm3Q95eYWoqizM0VlKPKRvD3VYK/06LPV0tRnO3b2TGhwVW+6VhMGKYgw4noqDNDjni6QqliiDa4GENlpixDE2lwiYb2W2Wqvt9M0QbvUmg34xh7V5TniPP5DGKGtk6Dz/eQOio69tM9/Tottm/fHjfddJOrsAcOHMCIESPKOUcSiURyetGkSROsWrUKy5cvR69evfDZZ5+hsLAQBw4cwLRp03DllVeC0tC7R3Xt2hVpaWlo06ZN0Pdiw6FatWquwo0bNw7Tp0+PePp2hgwZguHDh4f8zvLw4cPLKUcSkbLWeg2VRQDp3Ksvv4r8vHyfZZ9OqgLFZyqPA1CLzu6BipR69VBj0iTA4TxTuGQp2MmTZYp/UeYJbC8pAQNwW1JC0PAAsGjOYk2aB3PoG15HN3R3gnxEHMiGC+DEAW8cy59wr20OpmMPxAUlZZPrHDxwEFd1uwqtWrTCurXrwo6rY0w0HkmsYsbt82nV64jzWUkp/h06BGpxcdjpn5Ewhnn/G4wSvd+KKZ0D+iUlwOOw638rKMSawhI9PDG0Z4CmOLopIb7csjtnVjouaX0JVv8pSJJseXQsrSHeJtrL/HmNz3O97KJFi3D8+PHQEpRIJJUTu6PRhlcX157uqKoaVKwNACu++xVDev0PXq+5XoFqCHygPknFUlaptnjNTExMxJzZc7Blyxa0atWqTPnKy8vDww89jMbnNcbK31byzDre35jyZWbWh43/GDw0CnGe+DLVUU9Hhg0bhm+//dboL0wIwdgPxkBVvVBVFV6mwsu8UJlXGxRTEGwzxkzptsrM6ZpiW/9uHUizLHJt/tsu19YyDvdy7UDFNQy5tqZ29BNFMLm2ceNkzvORawOmuBmmXBvQtdpcvG35bczVhamaKFWTZ2uSasX4rcm3PZSCKpqEW6FUl1lT5GXnY/Szo3Ei80TgjePA28/9Hzy6nFsh1Pju0QXfComCwvOj/1HigQKPLgZXQKgCShVQRQEIwa6snSHnI1z25uxG5sljoJSAEm3bKqJUm1BQos8DBaVEk9pSQVQLUXCr7QsAuGPgnUhtmVqu+VeLc7Hnm6sQndwEDfouQPw5XVwtV3xiG7K3TMOhHx/Ejk/Px7ZJdbBtUl1s/7gx9sz8Dw4uugtHV4zA8b/GI3vr18jf8yMKj6xB8YltKM0/DG9RNpi3MGC++CfzivfKkb9+V2l2KxrdugwJja6B9a7dj0ibiN+5jNhBx03s30XE+MVp9jBiy4mZvtjGYMRtkfGLGmgCxoA3vglepzrb8Fc3GTN9OQqLvfDd5+afZX8TCvHsX6PTMId97ktJSQmGD33GUlRAifUdFCbuZ2KLlgjfiCb55mF48WH8GsSE7AutVbb4KOXro2cHQvnWz2PQrymUEJSoxfj72Cbsyd6lX7PLR67tRMAtbJ9py9LePXvR/druGDZ0GAoL/Z+LPFEeNL7oPNRuWMt3XtXaMPY/oQAUGEJtUapNTcn2pAV/Y9mGAy7W7uxgb/Zu/Hl4lXYmFCTZGrw882souL9eb44mmjieGPpss65ItHkqIeagLlDBhPdCtCoWb7vmCmxre7dWF9XqpoTw9mlhUHcCMFWoqxqDxTDw4DxmsZ5pSL0JtHAqA6hw7NhfcSqjXFsikUgkEolEUjFIsbZEUkGcOBG4EbpWLd+b+NORGTNmBGyU6N27Ny655JKIpZeQkBD0RcwpU6ZEJK2vvvoKVatWjUhc//3vfwPO/+effyKSTkWTlJSEefPmYcyYMRF5eTjYvnv55ZfDesnZH3369EGbNm38zj948CCWLFkSsfTc8MEHH/id16VLF/To0SOi6aWkpKB79+5+5y9evDii6UmCk5OTg4ceegi33XYbTobxUm2wZSI10EGo8RYUVOxowhKJRCKRSCQSiUQikUgkEolEIpFIJBKJRCKRSM4+EhMTkZoavDNz4bG/KiA3ZwrWDr9uydk2C3CQwSQ2uto6wZWoW/9jTOt7Kik3uLoC0OQYYldFlYsxDIkeM+aL4XhYi8aPmXINU5xhF6r7Lwu8w6Kr3W+XclRSvvzySyQmJroKO3r0aBw4IDv8SiSSs4/OnTtjzpw5uOuuuxAdHX2qsxOUyy+/3HXY++67rxxzAkyYMAHjx48Pebm4uDjce++95ZAjCRCmfEGv7zjKURzqQlxm9s+Wrfjko0985neOiUHHGN++ITx2AsCbmxt6Ps8wolq2QNy11/hMZ6WlKF6/oUxx/3osE+NP5OLxY8fxTW4+YlxIf4qLijFt0lcQB7vR6uFC3sR6uT6FT/cHY85hnLJkCSMMpCN+GhkSRELGIoQh83gm+vTsg8aNGmP5z8vLJP25JDoGn1SvaebZdkCIfiS7TI//FWzdil0vvxx2Hs5EVk54F3uX/wLAUBEB+mcUgB7xzpLsL/LykK/aypH+l5aYUK63bqqq4rqrrsPhI0dgOTEK2fEr2hTKqSFQtNvnHYppfHw8ateu7TqP77zzjuuwEonkDIOYpxEv857SrLjl4MGDKC0tdRV2+6btuL3LncjLzTMn2tvuCHzqrfYqgPRtlw+RlGqLXHDBBVj31zqkp6ejZs2azoFcsm/vPnTt3BVdO3W1CN2dpdp6fVdlRtt2lBKNWE/kB846XejVqxe+++47JCUloWPXDqjfqD5UqPBChcq8YGC6YFu1CLZVXaSt6gNnqkw1B9phKhjjzwd0wTaXHCI8uTb35tvl2kx8XsDFjYQEFhUGk2sHKLf+5Nqa9NGMwhKfS7k2g6l05YJdIkhSfeTaXPpLNHG2IdHWhc8KVUCJosmf9emEUF34rIusuWCbKOY0QkF1CfYL/3sRqhreoA0NmzaEhyhQQPV4tTQoVaBQXe5NFSjUI8i+CRRFgYd6tDCE6p8KPJQg42QGsgqzwspPKJSqpVh3ZB0I5dtM20Y+Um39n7YvTaE20be19keEfWnK0L9ZPB1tLmldrutRkrsf++feCiU2GfVv+Aq1rxiLmOrNyjXN04Hoak3R6LblqN11NGhMVdjFyY4PAbmxmItzdZm6JbyPUDtYhYTBV79FbJ/CHCbMswmYjRODz3IEa3fkY96q0OX3ZxrmIA7OJ/n1Ow9jxi8bAZjnbe2HuE/EdxrE7a19V+KrIfG8rq7y80P6Ihzef8SMTrvwcWe7tV2MX8NsxYVw27C4Ssa1TryuiCJhQfRLtDmUn6PA09aF4VykTTXtPyXQzmnQBwKgBAfyDmDtkdU4XpCpJX8KKtVuBjYpLi7G6NFj0PqiNn7dPjFxMbiwQ3MMeW8QJqx6D8M/fwr5Ob5OlajEuiDQhNpEl/AToou0DSk/BRGE2yojGDJhBQ5k+A5Aebbx/+ydd5yUxf3HPzPPXj/g6CCggIiYiAaxgDW2oBGNmmgUe+wFlSQaRRMlmqhYfxrFqKiJvUSwgC1GrChFQJSmwNGOdsfBHVf2bnfm98fMPM88u8+Wu9s97uD75nXs7jPzzDNPm5mnzHuqG6rwzvK34Q1oYym1mRlwQrfjmNfi040fdYxKc2yrUA6mRNXmPJJ2KHTbUy1PMH0OMG/AF+j2KQNUS1RKGDG9EFLnw7sHLaRuwdoDw5v09fzaxQ2fXBvmlRUW32YVwedOS+XaO+KcJAiCIAiC2NUgsTZBtBLVKV4kKykpaaWctIzXX389afjVV1+d8WWef/757giqQUyfPj2p7DtdMilwTiZvBoA1a9ZkbFmtRXFxMT755BOMHj06I+mtWrUKc+bMSRg+cOBAjBo1KiPLMjDGcMUVVySN88Ybb2R0mckQQuDll19OGH7ttdf6RzPMECeccELCsHnz5iEcDmd8mURqXn31VYwaNSplfRFLQ0ND0vBQKNSSbCUkJycnaXgmymWCIAiCIAiCIAiCIAiCIAiCIAiCIAiCIIhUDB8+PGUcEms3gWZ25qqYc0/ctNySQcjp2D/xoiCRtG8lQxO7ohFNRehOha6Mz+18KPR34U73K7WlFm9Ldz/6RH6m17Hpx+wKNvR3u4+5lMGHXcD0RJ0T4wR+7ZDc3Fz861//SituNBrFiSeemOUcEQRBEC3l2WefxZAh6Qlwsvn+9tdff41rr722yfMxxnDrrbdmtJ8FkXnSaQdJCdx5x98QjfrljRzAjR06pVxGtJKEPwBQ8IvjA6c3/vBji9KtqFCym4gEljdGEE6zTfvcpOd1e1nGtKmNucQSlphPIzKJaWv729nZa1sbuY4QAtdfcz369uqLadOmtWhZDMClxcV4oWu3hB1lY4XawXorRdnTT2Pz2283Oz87E2u+/goz7vobAJ9Wx/3OAfy8KB/9c+L7rNQKiY9q62GrzRg8ndE+OdkdICNcH8bI4SNVf5uAwyutIy7wOjVx9COPTE/YBQAPPPAA3nzzTcybNw9btmxJez6CIHYuoqJ9iLVXr1ndpPjl68tx9qHnYG3punZ9r25nI1tSbZvRJ4/Gho0bcOeddyIvLy/tvAXx1VdfYcAeA3HxRRcj3BDWWYiVasOarqTaeU7LltseOOqoo/Duu+9i4hMTERVRCBFVEm14wmwhozGCbQEhhC+e+lPybG8+9dt+XtBcubbBFh8G+XEBtEyuHZNWfFBwIEsm19bLTCjXdqcZdTNSy7X1J9dzKHE2tChbi4Hh/WZgWlQdcmXcnHkybSW6NqpoB9XbtmPG+zNSbKhgijsW45Z7btFib8ddjpJoqyWEtFzbTA85VriWfSs5uMo3gwOHhbCi8kd93GSPbzctQF2k1pJim+3O/VJtLc42MnPOOZjZhmY9oMJUPCPeZgiFcvDK+6/gockPot8e/bLifgCA2rIvsXXxCwBz0Gmfc7DHmR+j36+mosOgU8F48j79OxKeUwieU4SS/S5B1wN/j64HjkN+r4NR0OdwOAVdA+cJFe+GLsOuQb/TpiCn0+6JE/eZjf0CbfufG1fahYv7H2ImJpkeFM9vVub23QezDKn/3HjSWr6XXwC469W12F7XPtqBOwIpgZufeh9RAfjvKPjLZAAx073fDAyQHJ1HXA3mpL7/IITANRdf4+4lpgpkMDBP2OsatyWilhTcrv/sf3ptPNm2VQ0ybqTE3nFm6gkdVR32+lhjWlTMTTnHlUSacbsOUd/DkTC+K1+IBZvno7qhKqnAvKnY2z7tFK0BK6SUePmll7HvT/bFreNvRU2NX2xd1KkIB/5iOMY//yc88uWDuH7SWAw9YigcxlFXXYftldvjkg916gUwT6KtNqkDJdK2zl/GwJg3bUt1GL+7fwbqwukNILQzEhERTF36BuoaaiClN7CEOsb0QCBgUNuTAcKcW4DXHtRtPGnd5m8zJAAAIABJREFUf3aLYu/c8N2LdQcgkICQkJJB+N5XsQTY9kDwZnb3vrY6W5g+aSUAodutDPb56ZXL5jgEi2mjIkCuneC8Ibk2QRAEQRBE24bebiKIViKVYLSoqKiVctJ8amtr8emnnyYM7969O44++uiML7djx45JOwDU1tbiiy++yPhyW0K/fv2SvkBaXl7eirnJDH369MGwYcMylt57772XNPyMM87IyoOFX//610n3zQcffJDxZSZi1qxZvlGTbQoLC3HSSSdlZbmHHHJIwrBIJIKlS5dmZblEaj7//HOcccYZcS8tJyPViO+O47Q0W81KN92R6AmCIAiCIAiCIAiCIAiCIAiCIAiCIAiCIFrCgQcemDJO/eYFrZCTXZdIXQUaq9fFTS/aI1g8p5C+D6/LmX5nTHfAi0SpY1k2ETJqdfC1/tzOiHClB3bnQju2J+6zRNuu1cTfsdjtXy69pQa+JWi9O+h2+I07FHa+Y+P000/HoYcemlbchQsX4vHHH89yjgiCIIiWwDnHvHnzkJubnrwjG2zZsgXHHHNMk9Pv378/vv32W4wfPz4r+SLSp6liBgBxDayVK1fijdffiIt2emEhBud4YqagZUkAjZs2NT0POyGhwXsHThcbNzY7zWg02uz+RZXllZj58ZfwmXlgt+ql6+5RxBwYDJaEJDhKHGkK65IdteXl5fjpPj/FpEmTmtRvIoiunOPfXbrhBksQH5RFv1A7XsFk/2KQWDpuHGoWL25R3to7VWVl+M/FF0A2NrrTjBjb1lZxAGNLigPT+Kyu3r3mM9vepPProoLsZV6zefNmXHjehUoKxLS0ygq3jwQjSWxJP7axY8emHbe2thannnoqDjjgAHTt2hWjR49u9nIJgmi/REX76HvXeUAJijsHl/WJqKmuwQXHXoT5X9GAl22BbEq1/fJIldT48TdjS+UWnHXWWS0aqEkIgeefex49u/bEQw88pBdo3ZuWElKLnnOcnF1Cqm047LDDsP+An0EyiYiMIirMXwRRnzw76g2kCS3S1kJtISWkiEIIPQ0CyJBc2+Ab/AfJRYVNlmvHulZjR3Sx/kxbMGi6z4VrWx/1xVSgXDsmI365dowolXEtZ1bCZiX2VKJKzhwd1xI/QwudmaOElq7gWUlDGTMqbUd9cvV37233Nfve0t8euQM5Tg4cFkKIhxByQlquzcFZSAuzHbVMzuEwBg5H5ULHc7T4W+XbQYiFwDlDvWhA6bbSZuUrHTbUbMCPW5eBmW1otpHe7g7zxNlmurk+UIcN98Tn7oFhtrXeX/Dijz59ND5dMAOlW1di3vJvMH/5fCwrW4p129ZiY80GbK7dhPLazaioK8cjjz+CHj16NHmdymf+1frFUNB7BHof9zgGnPsNuh10E0LFu2Vm47UYhvwew9DjiL9j4HnfYNDvlqLHyNvRdfjv0XX4H9DvV/9B39EvYc/z52HgeXPR56Tn0fv4x7H76e9g0O8WY8A5X6HrwTeC53aELb61BdrmXHH3EOOAkb/alRezTl4GtQ9dAbeX3yBJs1d4xMYzYXYQgyvlt/LqhbsG4fg0mblDw7BxawR3vxb/XH1XIVW75MnpszFv+QYE38HxRMkscJ+aba33HctBx/1+m1a+FsxegAWzF3jL1QJedUhxvfdUfpRw2Pc4G0zqcF2/mLrHlXJrsb9b2pjy3xp8QR23cOsLVRFJd1AAr86x5+NwuKk7vIECttVXYu6GOfh20wJsDVdmVeabtCnJgMbGRjz37+ew/3774/xzz0fpylI3uHOPTjjqN0fgb9P+igc+uQ+XTbwY/X/aX5cBzB304JX7X4tPOpQLp7ALjETblUDblTrjWqjNvWNDlxHfr67ElQ9/pgcT37WQkHjnx7dQUVeOnFAe8nPyUZBXgKLcIhTlFaM4twiFOcUozitGx/xidMjrgI4FHdExrwOK8jqgKLcIBTn5yHVy4DiOV49KgEnvrR/TBINS1HtvpVhtekjVBmVMAnrQd9PKNG1YacpXnwwbEACkENZ0vSzLha8G5Alus5o2mzpP/XJtxpn/vPF9Jbk2QRAEQRBEWyV+OGiCILJCqpvR2RKfZpJZs2apkdoTcPzxx2dtPU488US88Ub8i3yGzz//HMcee2xWlt0cQqEQevTogQ0bNgSG19bWtnKO2h6fffZZ0vBRo0ZlZbndunXDQQcdhK+//jowvLS0FOvWrUOfPn2ysnyb//73vwnDRo4ciYKC7LwotvfewS90GpYvX4799tsvK8tuzxQUFGCfffbB3nvvjYEDB6Jfv37o1asXunTpguLiYoRCqllVV1eHiooKrFmzBosWLcJXX32F2bNnp/1Q8v3338edd96J2267La34qW6cZWvk21QvNbT0JVeCIAiCIAiCIAiCIAiCIAiCIAiCIAiCIIh0GD58eMo4DVsWQ0bDYLuQWCE1Lems5Z93w0eXB6bXce+AjqosMGp82jpeXUN2JJOEolFEXKm226GQWYpsKQDGISDAwV0htuqNqOdhJi7cnrNuB0VmuhirQNUZMfh9JimlK8/wC84C4tpxZMz8MZ++Y87KX9q0UK7WVKZNm4YePXqg0RLYJeK6667DmDFj0LFjx1bIGUEQBNEc8vPzMWXKFJx00klJ42WrI/2xxx7bpL4L+fn5+PLLLzFs2LCs5IfYMTz80MOB77JfXRzfhogZbgUA0Lh+fTaz127gnUsCp8sW9A8qKytr0Xv3/3fHIzji2MPd9nlCdDuecU/klA5GItJk7Fm0mAQAli1bhkMOOgQ1NTVNT9OinxPCDR074sR81ecmyLHnCY+CRSexzjz7d7SmBgvPPw8HTJuO3GaI0No7jbW1ePW8s1GzaZO7XTx9k/fbHBq5jOPk4gK8vb3Ol06lEGiQArmMx6muDsnLw9CcXCxsTNxPMRNs375dfbEOe1eElgQj2tYzxIcFcNjhh+HPf/4z7rjjjibnc9q0aRg/fjz+/ve/N3legiDaLxHZtDZATU0N6urqAsMikWBJd1VVVcJBPHJyctCpU6fAMJswq8eDH9yHP59xOzaUBveXDqKxsRHX/PZa3HL/eJx61q/Sno/IHGldZ6Zq6qWQagclJaGuLV948QXcfc/dOOOMMzB71uzUeUlAXV0dbrrxJjx4/4OY/OxTOPq4Y9yBISUkHB5CnpPf7PTbK8U5xehT3Aertq0CZ0zfMWfg1jfVppHuVM4khORgWlMIxsGkULJOCQgmwCRTcVgUHI5qy0sJMKHTUXJtrgW3SnTIlEQxRo7NwKzLAf2MIPb+vYU73Tow454F2Ada7PGb5PkTQ7y4255ukpP+QPf5gMmXnX9/RPsJiLSErKrtyaHkj5wBQqh9wiAhwOFwtU3V9pUQkOBMPXPhzHG3g2PWQT+bUWlzSAlUbasKXvEU7H/g/jj2l8dZU9TzH8lh/One1mFKVAkuXVGsgJa96mdFrjiTczDJwKTA5poN6JTbEV0LuzUrj4moi9Rh1vqvPJGtux+YJ0Q3UnJ9TWJkvEo864BBy7e15FxJzI2wlmtRravSdQXdjDF0697NJ7GNFf6ee8E5OPeCc/HqS6/gj9ffgOqq6rTWSzRUo3rFNHQY6L+XGCrsgS7Dx6HLAdeifvNC1G+cg/pNc1G3cS4aq1YFpsWcPDj5ndVfnvrk+Z3h5HYGzy+Bk99FTy8ByynE1m8no37zN5CNtRDReuSVDEZOl32Q13UIGip/AOMOpBTI7/oTFO1+NJyCbp5BP+YE8s5jhlBhT4QKe/ryluh8dNOKCzNf7Od+3v0GNS2oUmMxn4GpwrtaNfni8JcIEkxa4UZ6LL1seMOb+e+9eKpWb3kvfboZo4Z3whE/Td0W25lI1TZZvn4L7n7lU/3LugPhG/3Anq7jWcJqSOY50RlDp6FnonrRmxDh1OXkdZdej08XfOI+C2e6fmRmOWDgnOln4iy+zmH+Y4RJgOnyHIAWOHvP1N1BqaV3rHDGIHTdwxmDlFyV+5C65jA1CAeXEpIJMOGA6+qacwkpTMYEtoQrsHnDJhTpdkPvDrshh+cgm5i69ccffsSzzzyLZ555BhvNwIQM6N6vOw4edSCOO+cYFHUuVtvYzKnXlzN3J+L7mYvx1dvxbqBQx97wpNpQ7RqfVJtZ+5B58WDKEYb/zl+PP/7zKzxwxcisbpO2xv9K/4uy7WuRl5PnCsxdYbtbByJmkAk9WAV3wBlHiDnu4BtMSkSlGtglKoR7akqpDm8pmVtsu9Mh1BnA1UAnQkp96gpAt29MMxRGus3U+yqOSYQBgjFwI+aGueenhoWxS2FIqHdX3Map9LU7VRsPgW0+950Ti9h3WpK9BxNEUFuYIAiCIAiCaDkk1iaINkJ7GFFo9uzkD64OO+ywrC17xIgRScPnzp2btWU3l65duyYUa6fT4WFnJ9nxxDnHIYcckrVljxgxIqFYG1DHU2uItb/44ouEYel0+Gsu+fn56NatW8KXIsrKyrK27PbGuHHjMGTIEOy///4YOHBgs0fI3rRpE55++mncd999qKioSBn/zjvvxJlnnol99tmnWctrDVKJwulGHkEQBEEQBEEQBEEQBEEQBEEQBEEQBEEQrcGwYcMCOrH7kSKCcMX3yO9xQCvmbFdAQtRvQ+26L+NCCvscibwueyOuR6m9n9zvifdddR2JtbNJQ1RJzFSnRtUpVwkcVCdk0/HQFW8zM0W6nRhtIbeRLnjzentXWgIKgLl93f2dDP1yjV2RkpISTJw4EePGjUsZt6GhAaeccgpmzJiR/YwRBEEQzWbgwIEp42SjP8lzzz2H+fPnpx2/b9++WLBgAbp06ZLxvBBNIYkJLN2o1rSK8gr865l/xUU5o7AQuzmO8f8kpWHt2vTykyUYY81uG2ZEJggoIVgCNQazBF5NXc7K0pWp50vC8iXLsaZ0HfoP2CPeFeWK3CzRlCu7C15ty4GddGL6am6PxYsW45CDD0F9fX0T5/Tzf527YHR+ge/YZTHfgfjj2tNaeUK92Pls9VX92rWYP2YMDpgyBaEOHVqU5/aEaGzE6xedj00Lv7VVVb7jn1m/zd9RBflxYm0AqBdAB0eLuK34AHBv1xLMCjfgmertWBWJIBtX/5ddcVnctLRK2BRlayJun3A7Jk+e3Kx+WXfffTdOPvnklH0o2yq76jU8QdgkKyZkQKSoHvAuXfnWbbfdhvvvv79Jebr88stx+eWXB4addNJJeOedd1KmsS28FbkFeZj41t9xz2X34/uvvk97+VJI3Dnub9iwaj2uufka+G4YZqDYaIq4jAgg1eZrwmVqojZY3359MfOrmfj0k09x3nnnYd3adU3IoJ+NGzdi9IknY/+f7Y8XXnkBe/TfHZxxFIQKmp1me6ckrzPqi+qxoWY9mFRSROMe5ExLYLkSSqqe0UoU6zCuRJ0Qqg4X+rpLcqgu1AKQHALNl2v7RIPtSK4dl4T+ETSop329aQTaSqCqfjHGINy4XrqcmWcsRgSq953UMm0o5bYSWUowOFqELiGEen6jtjlHFOqaz3Gc4JVOghNy8Njz//DkpVJva+ZtC0+sDUjpgHFzLSUh9HFmng8JV0QpILSw0mEOhARWbl2BvFAeinMzc20VERF8ue5zNETDrjzbYI4pDg4j2WYAGPck2O4/ruMohagWZxuxqKlntEzUyLrhfbqCVvPdEvAaietvx/wWZ551Ji698DK8/urraa3f+g8uQc5p05HfM+C5Ngshv8cw5PcYBshLAAAyGoaor0SkbjMYc8DzlDib5xQg/iTxP72r2zgXmz75PcJbliH25KmtmwmsnwkWykdx/xPQ8/C7wPNjRNAs5rs9Cq97riaRaCeDWee9JSv2LLz2FSa8k8y38MA7OSZjsZlHvFA7Pr+MqThSmWGT1KeqnI0vXVS+b3y6FNMn/BSdi3cN7Veqe3SNQuDqR95CXbgRqiS0iZfaqkSZtVn1HQxXrMz1fuPoMnIsymf8LWUe16xag6kvv4nTzz7VdbibAedcZ7bZhVLJ1E1Zwez8ADBWX1MGGVm2qg+kl38dmTFAqTuYJwhmHFxG9XKYrjfUM3wGqco1/YyfSQ7GpC7N1MDZpo6XTGJ7uBpPTnkS7736Hvp274fRvxyNE044oclOHbsuDTr8F8xfgOnTp2PK1Cn4Zu43SoLsOOg7pC8OP/lQHHHG4cjJy/FKTsncchOQ7uAF0NupbOVGPHDVA0HFCAoHHg4oxTJkjFSbWQMeMM70ttaFtNX2YGB49bNS5OeF8PeLDmrStmivfLJ6BpZWLAbjXg3o/9R1GFM1qakvOZj76TBzfqn4IScHuYzD0QNVRKIRNIpGY9BWRwzXMmlu3idR+0TqMl668moB3dqBo49vc5wISF1KS3itUrU/1cAkXt1t0oVOjTEOKdR5oy30brlk2g5qUBOvdpdSugPQJLrvFVufkVybIAiCIAhix7JrXGETRBsgJyf5qF3tQbS8ePHipOH7779/1pY9ZMgQ5ObmoqEheCT6RYsWZW3ZzaVjx447OgttloaGBvz4448JwwcPHozCwsKsLT/Vsbpo0SKccsopWVu+IdmLyoMGDcrqsjt37pxQrJ2O+HlX4ZZbbslIOj169MBNN92ESy+9FJdccgmmTp2aNH4kEsH48eMxZcqUlGmneuCZrYEbUom1QyFqZhIEQRAEQRAEQRAEQRAEQRAEQRAEQRAEkX2Ki4ux9957Y8mSJUnj1W+eT2LtdDH9lNN472TDjGsBGY2bXrLv7+IjN+U9Fh23sjo+bSJz1EfqvA7d0utTKpmRJdgdw41CwfQa1n9WXz9vqnS7nntdDy2Mh4MFdLBPxC7Up/D666/HpEmTsGzZspRxP/nkE0ybNg0nnXRSK+SMIAiCaA6dO3dOK159fT3y8/Mzssz6+npcccUVaccfNGgQFi9eTO//tgGCJF9WYJPbRE898RTq6vyyWwbg4qL0ZFYSErK2Fo0bNiCnV6+mLbwNkDExBQOwvTpw8/OOnZq9nB+W/dCibAHAPbfcg0kvPYbAg4PF/NnECLMzIfLwy++8RS78diEOHXEowuFws9M+LC8PT3TpgnzGAy8tY/159u/4MC1uCQxXAiMmGWq+/w7zzzkHw15+GU4W+zi1FUQkgv9c+jus+PijmEOHxf+2LuM4gB8bInHpMQDF3JbNeWkZ7d3IvDwcnpcHDoblkUa8X1uPV2trMrZO5ZvL3ePa5N0I1s2Od4VNJp7+bWXbm+5bv+DzhXMeOD0VUkrccMMN+Oyzz5o1P0EQbRBzoywGu96JiAhyePK+5zuayvBWVU5yjpufuhFPT3gW/3vt4yal8dRDT2Nt6TpMfGKiO41ZUrvYJoj7O6b9G9gczpCke5cj1TZLcStf+lpPwbPYcY486kisWr0Kjz36GG76002ora1NO6uxLJi/AEOHDMUFF12AyU9ObnY6Owu9inqjprEW28KVSoqshdemzSOF9ASdADjjiEoBziSEVHJEwaCk2kxASCXr5AwtlmsDXpupvci17SSbK9cG8x62cD2wUeDFitkv0msrc2YkvBzMHdSUgUNoB6QD6AGU1HMYlVhzxNqXjr0Y3bp399abeduYm+dE7vMhBkBAMCM3BhzpPkVSay7NyjE4kJAsBAkB81xp6Zal2KfrT1CY07Jrq6iMYmbZl6gKbwNnjtmMvmOJm+GBuNKEGnm5qw1lHIwzOODgzHGF2upPDQvkCkbNvIy5ql8OL645/OzrJMA75jnjgMPw9L+fxlFHH4WxV45Naz1XT/kl8rvvh97HP4WcjrsHRzLr6+SDF/VGqKi33gXxA1JH6spR/uUtqFn7OUR4K6RI320jI/Wo/nEqqpe/hU5DxqDnUXfDu6qLf/4XmM+WuA6MdNc9xpJGdI/Z+IG5AzOXMpwFBduC5aB5GQekAJguEqxrYlM6btwawbgnluOZcXvHD3K2k5HynQMGTPjXR1iwfAO8Ybn0EF0+UTaHkkrrOFqm7QqVmf1cmum4DEW7H4FtnfqhcdualHm97cbbcNpZp+pBDsx9DEs2bO6R6OOSxT7vNvcXTCRp3X/S5b30amnvm07H21ZM1wMmXTNQgDquuV4/KYUWAesn80ICjgNIgXB9GG+9+DamvTINyxevQDSq3ruYg7mY+sZUMMYwaNAgHHbYYRg+fDiGDh2KwYMHo3fv3im3UyQSQWlpKZYuWYpvv/0Ws+fMxpdffInNmzcDAHLycjDogEE4+owjcfCog9SutNfYHqxAnyeMO2r76XN42+atuP+KBwOLj7ye+6Bo4BFakuztG98f44C031jg7jmoBqnQO0wCz320Ao1RiYkXH7xTn48fr/oIi8u/V2UkvIEjGPQn8453Dqg6kcUc/1pazt0BK/S9PmYGqXCQm5uHEHMQEVGEI/WIyIjaFwwQQrUzhQQYhBJqSwYpAMnNeQtIKSAZh4RQ7RIwMMkhOYOAUEe8tO7xSkByCQEObrV9zQHktYetNiuYO7A8oNoPpv42bc/ANqvvlE/SZk0DkmsTBEEQBEFkFnrjiSBaiVSS4O3bt7dSTprP8uXLk4YPHjw4a8sOhUIYMGAAli5dGhheWlqKaDTarBv/2SKbYuj2zqpVq5JKebN5LAHAXnvtlTR8xYoVWV0+AGzbtg0bNmxIGH7XXXfhn//8Z9aWv2ZN4hu/NTWZewmN8NO1a1f85z//wbhx4/Dwww8njTt16lSsWLECAwcOTBov1cANkUj8C4qZwNw8T0Rubm5WlksQBEEQBEEQBEEQBEEQBEEQBEEQBEEQBBHL8OHD0xJrE5klUrMB21e9Hzc9r9tQFPf/RczUdDpM28JmRfm27Lz7QihxT6NoUJIN5gmzvU/Vz1DqvupS7xq7cyGgA2KnxYRLSDDu2iLSyp+UZp4m4hMXtN+OiNOnT8fgwYOTvmtpGDNmDCoqKkiGShAE0UZJV6xdWVmZlrQiHcaMGZO2qGzw4MEJ+2nYLFu2DNu2bUOXLl0wYMCAZotDidblg/c/iJt2dH4+BiRpNwQ5yOqWLGmXYu1MElm1OnC6s9tuzU5z0aJFzZ7XMHPGV6irrUdRUZElqjJmD+kKxiQC2sZpNpWltpP4hMMmzMhCEsjrVq9a3SKp9t45OXioc2fsHcqJF9IlwM6KLciLdWDZ0ywFkfubAdg2exbmnn0WDnjhRYSKi5u1Du0B0diINy65CMvenebTEHEjjLL/mB2uPr9viJeySQAFRq5jxTVONPe7/tw7JwdDOuViXKeOWBeJ4PHqanzf2IitQrhxTy4oxHUdOmDkxsT9sWzGXTsOp552Krp07RIfmOpYYvbX9K8r99xzT6xduzbt+DZff/01hBDtso6VrqiofV6DE0QibA9ksIw1uDDx1T8M6gZbgOSyMdrYpsXaURlFVbgK9j29SyZcjN3698YL972U1sCMhvemvo91a8rw4rTn4Whpnu8+nv3T7yYES/+WYmB7hYgh1bbMsFTb3p9XXnUlLr38Uoy9eiyeefqZlH1UE8E5x3nnnNcu68xs0L9Tfywq344G0QijFzSCbYDr6wK/ABiSgXEAkitpMwClExQA41qarcIlE1qGyEiuHZtf99IrZl2NXJtBbQ8OQDAvbSNkhYSUzF02Y1w9pZFSz8709RyHYFpgresVlUcBCYZQKD2/xnEnHodOnTqiV9/e+P0t1+u0Pcyy4eYR+hCSAHNghN7mmDLXmmCAw9SzDMGVDJNJQIDBgYCUEkJKLKlYhL26DEaH3I5p5TeWhmgDvl4/E1vqypUMFOapotTHu5bgMmg5KNfXL+rKxmGeSJu7Yl4lDmXMk2nb4mxbum0LRc2VEtPXPEb+64Ywv2ibMYYLL7oAv7/292hsTE9qXb/5W6x88WCEivtg91PfQai4T3BEu8GiD15zrG5d+CSqlr2C+s0L0eIKUgpsW/w86tbPRP8zZwA8FJBmgkqm2ZcJLOCr/6o/vQUFTWcxn/Hrwuzppk1nSgpmP/eMEXhLu2ByCxBruor/6fdVuH/KGvzx9H4J8t3+SUeq/dqn3+Hp9+fCbDP3TgSzP02wNU0yqMrKKrCY1TYwD7cZ0P3IW1H29uUp81tVVYX7/nofbppwM8x+Uu1R5i4m9v6SVwZosT8zdZaazqSXXSaZqlOF1HlVYmEOQEiuG74CUovZTb3KGYeQEkxLg6P6OOPM0fWrAAdHVXUVXnjiBXzw5n+xZuUaSJF4+0sp8cMPP+CHH37As88+607Py8tDz5490bVrVxQXFyMnNwdCKFF3dXU1ysvLsXnz5rh2XEFxPvY/an+MOvd4DDl4iBdg6n4JJTdmzD273DIUqqzWBSjqa+pw35UPomJDRVy+Qx17osthV4LxXLV9uBmkwjs2GGOQcPRu4f5luuckAMnBuKrXXp6xCtu2N+CRq0ciL6fteKsyQVRE8WHpe1ixdQXcWtHUb6auZAwMDhjgyrbVoB9GoO1ocbYZrMIMQMHBuP7NmQ5X+6AgJx9FuUUQMoqahhpERES3JFSbQcLR75+o01VIAQeAgG6VSu8Ud1ssQoCBQXDVvuLw2kxCSDhctTk84T1zRdncXCua5jG8NqvbFgOz2qz6MIlts8ZUKZmQa7cWdN+OIAiCIIidHXp7liBaiZKSkqThFRXxF/RtjXXr1iUMy83NRbdu3bK6/L59+yZ8YTMajWLTpk0Ze5E0E6SS3e7KJDuWAKBPnwQ39jNE3759k4anyl8mKC0tTRq+cuVKrFy5Muv5CKKhoWGHLHdXgXOOBx98EKWlpXjrrbeSxn3xxRdx6623Jo2Tn5+fNDxbYu1UL7amyhdBEARBEARBEARBEARBEARBEARBEARBEESmGD58OF544YWkceo3L2il3LRnkpgGAtjwv6sscZtHt4Nv1h1Bk3TUdDsrJsuKRFklibWzxfbG7UaB4IkazH6Blu8x02FY+jos2gpuaNm2iW+ED0p6YfVb3LzFAAAgAElEQVQ6dGUawd3X7Q6KySY2waMTsJCWzNy67Lnnnhg3bhzuv//+lHGrqqpw4YUX4vnnn2+FnBEEQRBNpb6+Pq1427Zty0h/iHnz5mHq1Klpxe3UqRPmzZuXMHzu3Lm4+eab8eWXX6Kmpsad3qFDB9x999246qqrWpxfouXNE9Ostpvmpt325RdfxsU/IDc3rXTtpnrtd9+h489/3uw87gw0zJ4dOD1nn32anWay8y9dRFSgdHkpfrrfT9zrKDCZoIHtx5WosaaoPtInKgR+/vOjmyXV3j0Uwr0lJRiem5cwTpBKSwaEJZvfnid+PqVUqZo1C7NPPw3DX3wJuVnuO7cjaKipwesXnofSTz42CqKEf1zLnhj8ouxE2zosgULmqYvseT1pN/PJahiAfqEQ7urc2bcMW/LdiXNsS2MQooaGBvxz0j9x8y0362taT40GeDIZ32cat0VizxhbgPPwww9jxIgRqKurS51QDJFIBJdddhmemvxU6shtVBrbnge4IohWhwERkZ5Yc0dRWV8JQMaVl6N/dxJ69euFB65/KK1B4QwL5y7ELw48Ae98/hY6dlRS1ea0QrJezuzMxViqdcuiVFvqQV8cx8Fjjz+GCRNux5izz8Enn3ySRsb93HjjjTjmmGOaPN/OisMcDCjZE4srFrltMyMOVHWzel7D9T18JSRn4FK7niUHg4BkSurJZRTgjt6XAlJywJZrA1DKZO4+K1DOzB0g11aJN0uubdILmm4n70/PEy+a+GYQo0C5tloR5Unlyhxp5pFSAGDgXM+rratSCi23lFb+9NaWUmnQmVTbWEtIHZ5aG9SrTy88+dITAAAhhNUG94vGGZR03fP/emtrngFBOyUFk94zIq7SCQEQjEEKJdeWTKnbjcB9acUS9OnQF72LmzZI1Zb6Lfhmw1zURbaDMUdtZ339a7TxatAn5rbrjdhTSbiZlmprSSgYOFeCbQ4vLncFoTpci0dd2TZgfZrrGe+3kbqCmWPB1KEAYxzv/vddHHfUcU1a98j2dVjx/AHI6/ZTdD/0ThTudqi3v8w1jCttFtj63b+wddG/0VC5DDILbY2Grcux6j+jsMcZH0Jd3RmSVSLNrVyD0gw62a2vMlncIOxCxPtkdmLM+i51+aRFwXDPEOjS0JZom6tQU1Laf4pJ08owqHc+Th3ZPY28ti+SymL1Jpi9dC1uePw9fV8z4E6EK63330kwYWY4L2aHSSPD5268nK6DkN/7Z6hfn3ow9n/+4wlc96frUFhU6J7bbn3kfucwUn/zTNwtsbWEWw104dUT7uHEGaTwygzGGKTwBk+QUkv8pYDDmSqz9THEIVVdzczz+ig2rd+Epx5+Ch+/NwOb1m9qsaQ3HA5j9erVWL06eJBBmw5dOmC/w/fFSRf9En0G9fGdgv5cmLrDuiej/2dgAGd6nRiiDRE8fP0/sHrZmrjl8dxCdDlyHHh+B72fuU6aQ5rjwQy0YGzmptLSx5GU0l2udAcLUdv/vTnrccadM/DUuEPRo6Sg6RuvDVLbWIN3l0/DxpoNqr7iul6zpNpKlK32gRlogjNTT3qDRnDuCbdVfOaefV4aum41v8GQ4+ShoLAADZEGVDVuhxBRhKAE24JJcDhuq0dIgEkJySUYopDSgYDQtbUA41yJt6WAFNxtm3BuzkfAFbnrKkpCn2PcarOa8tlqs8bKtQGoNhf8bVbArn/NMlom1yYIgiAIgiAyAw3DSBCtRPfuyW9krV+/vpVy0nzKy8sThnXr1i3rDyNTibuT5W9HQCPdJibVvkp1vrSUtnAsbdq0KevLaC6tOaLZrgrnHJMmTUJBQfIbqu+//37KtAoLC5OGZ0uUnuol/w4dOmRluQRBEARBEARBEARBEARBEARBEARBEARBELEMHz48ZZyGLYsho02Xee1SNOG9oYaty1G7Ll7SV9B7BIp2PzpgjmTvFwYsV09aW56dd18IoLqhClJa74uZnq5uR2+F2w1YWh1h9TxGoBC4f4P7h5sEYn7SO2tBTJw4Eb169Uor7osvvpgRMSNBEASReS677LK04u22W9OEQom47rrr0q5bp0+fnvBd5Ntvvx0HHXQQPvzwQ59UGwCqq6tx9dVXIz8/H6+88kqL80xkh5kzZwZOPynfe4c93VZY7YJdfKCiSAS170yLm8w7dEDuT5on1pZSYu7cuS3NGQ4/7nAM2XdI0jiJrsaa0wvMSISShmvGXj0Wa9esbVL6PRwHT3bpiv/16OlKtX2LM06ltPLq5SlAzeT74755jK7JS6Nq4bf48qQTUb1sWZPWp61TVVaGf598Iko/+RiAty1ilFSWpgq+eCbspzk5gek/sHUbhJS++JzFb3tLg+emb3+P/dw/N3h5QcyfN0/JCRMduC28HI2tc/fdd18sXrwYJSUlzUrvlVdeSS6p9V+yZ59mFBRSSrrOJ9oYrXc8BvaxTrL4hmj6sss//OEPWLhwYcb+Hn300ZTLrKjb7K2bsvy5AsBDfnEw7nr1b8jJS79MBoD1a9fj5/sdg7Wr1qbYNZZ0L81BQNztHxM5baHZzl50pdoM2ZZqW5+QEt17dscHH32AmbNmYuDAgSky57HffvthwoQJacffVSjOKUavwl6IiiiiMup9QkBI/We+C/UZ1d+jUiixodCfkBAiCqEH41TzK/mhqeddaSHU7X4zhCekNYCP2e8+QbT9eMD/nMHXfnBdtvHXH7Ey7AQGT50A0r5+STbNC/TUue6gA6Y1a9UBzPpn5vMPKMPArRY3Y0pgCcDSVepYOozriyFbWKn+gFAotVhbCAHOHDBwODwELjkc5uh2vvrnwAFnDuwrApU3B5xzOOAIMRNHz8dVnhzu+CSanHFw7rjyTs4cXZ4zrK1ei+82L8S28NaU+a6L1GFh+bf4umwmGkQ9OHPg6PVmjMFhjptHZraJ1IJP/dsx66DXR4k/HU/8qbeL2c4MDI7Ou31FaeZVEliz/9QedfexNYd9PJjjc+ShI5GT4PopORLh8u+w9q1Tsfo/xwOiwUx22br4X/jhmb2w8bM/IVzxfVak2oZwxSKsefM0JL/STvSQMF1akLY0+yw2PPZqM3h+3x5k9pWw/zw30ufAtE0YgxUeW2YwSMnwp2eW44tFqc+H9kLKa0K9TX5YV4EL7/kPwpEIvNJP35Fh3j72trWe2d22HO4WdQd6hjefMgar9CTQ7cjbrf2ZmMaGRoy7YhyYtO5YMC/jnKtBDbgeuIJx5vrtzWFgyjt1KJoyQG8XV86u0nTHYXDzDTBp/zbpe+XQ0oVL8cdL/ojD9z4Cx/3seLz89CvYWLYx69fijAHdenfDiReMwj8+fhiPf/YYrrrrSuy+1+66rOVWnaJqOocxOMzUH6YOc6zyXJfT4HAkw+TbnsF3X30fv2yeg65HXY+cjr1VTaPrIlj1litiZ9adPWaOK+scZFwHmXm9u1Tzl2/Bibd+iK+XtF0fULqs316GVxe/jI21G8E599VjumXhE2IzW4pt4prjzo1n/ry6V+0PT65tT1NtObVtC3IL0auoBzrmdYCAaWcqmbaEuhcmIQCmBiARAIQUkEJAyCgAQAgTJiGkaqcqIbf5rtPV55uQ0h20xMTRjVcl5QbiBk6JbWuaoRG8d2M0KdqocW1WgiAIgiAIIuuQ9ZUgWolULzmWlpa2TkaaiZQS1dXVCcNbQ6CaahnJ8rcjoNHVE5NqX2X7eCoqKkoa3hrHUmVlZdaXQbRtdtttN1xwwQVJ48yePRuNjckfXHXq1ClpeF1dXZPzlg6p0jWjxhMEQRAEQRAEQRAEQRAEQRAEQRAEQRAEQWSbYcOGpXxfS4oIwhWLWilHOz+bvrgZQZaCbgffjBYbOizqwgLrt2Sv4/euzLb6rXpXMdOXF+YjSGzhdiSMdVbI2C/M9zth5+l0fTa2/DvOl2FJwXdCOOd466230nofVUqJ0aNHt0KuCIIgiKYghMAbb7yRMl5ubm7G3r39+uuv04p32WWX4dBDDw0MGz9+PCZMmJBSxBEOh3HWWWeBc47u3bvjlFNOwXfffdfkPBOZR0qJm2+4OW56R87Ry0kt3PKlBaBmzpwM5ax1kY2NkBl4n752yhREy8ripuePGgWkITALYkt9Be7/7B786dkbsN8RQ1HUKXk/lyAKCgtw7+R7goUeidxSsY3qWAFIhgQ8n3/2OSY/NblJ85xcUIiZPXvhmPx8Lz9WOAuYGLvqqfRYLMk3T6Hj+ZjMbw6G8OrVmPnLE7Fh+vQ016hts3rml3jm+KOx6buF/nW3dELedE8CaEvHjeJqeEEuQgHXLd82NOK2ym0Q2jtjvIj2MmAtG4jfj4AlHtO/7+7UBR15el2j33rzbXTp2BVPPPGkm46N73or5rLWXnZT6NevH5YvX94suXZNTQ1ee+214MAd4eMJ2CZpz0qCbaI9krFD1jXC+icbCav+bBTpDyrYu3dv7Lvvvhn722OPPVIuc3OtEmu75bErBVQMGjoIj3/0GDqUNK0/cHVVNUYdciLmzMxEG7MJO00m+L4r0ML7p0FS7dhEE7UzXam2ewPaSJTVzwMOOACLli3C5Gcno2On5NfFjuNg8uTJzZTS7vz07dAPuU4eoiKipNquYNv8VnLtqIwqibb+LaVAVIuzjXRbGrm20M8GjJgQSkZoRIWuNtu9j28/U4AnLkwk146RrscNBGpg/mMsNj2fXDvoL0kYk8z3W8kTk5w0rrxV+uXa0t+29NqwzJ3PJ9dmpl3stXo5Z66E0khZYwXbnkBWC0vhwHGcxPk1qy8lHCh5qcM96bQnntbfOUOIcYQ48+Jy5kpMGWfgDHC4FmdDC6t12kzLUjk3QlVHSarB4MCIwRnqI3VYWrEE8zfOw6ptq7ClrgI1jdtR01iDyvpKrKlejW82zsUXaz9D2fZ17jKU7FPLvLWs25W3atk145aQ3EizzXRwV5rtbQMtCYUShKrtY4nDjVgU8D71vrV/uyJf5glx3X1tCZgn3Dkh5f5KRv3mBVj+3M8Qra8AANSVzcTyf/8UGz+9AaKh9XwrdetnYd30c6wpsVeSQVfpmfiD9WkTGycozBB7PRl/7qofVjzzMFWfxNKbwU3Pd+VqCZ7dabYc2vwxhsYIcPkjSzD3x6qAvLcv0r0GXL1pK357x8vYsr0O1lBc0CeQ/9M94xy3/AMzMmR9l0JadzUY10Jt85xZpRMqKEGHQSeklb9pU6dj3Zp13rmuUgMzCeo/7rbvoWXYXjz3OxjAdWnOdX1h6g2dR7VaTJfzXJWhnKs0dVn2+f8+x0Vn/g779dsfJx91CqZNmYbKiuw7axhn6LtnX/z2ujPxzNdP47GPHsGFf7oA3Xp2teoOI8v2pNmxf+4wDrpOYGZdrbrutUfewKdvfRaUC5QcegVyuw/x73dzLDBzTIS0VFvLtDnXx40RcavvKq4Wc4PpaY7+ybF5axi//dtHuOeZDxCNJhn8rI0ipcTssq/x5rIpqIvUagm8qe+MPJupYwy2VJu5+4ZbbQMOT37uE2mD+YXq7nezZb2BOvQpCc4cdMrrjJ5FveA4ObodGVXtUiEghERUWHJsq62p2qhRr51pabSZBKRkZogY99yC207V+5ExlY4UVhvVjey2L92z3n1NxS/XDhoQxp4/0W+CIAiCIAgiu5BYmyBaiQEDBiQNX7FiBSKRSCvlpulEo9Gko53n5uZmPQ95eXlJw+vr67OeByIzhMPhpOHZPp4YY0mPp9Y4lrIlOybaF7/5zW+ShofDYaxcuTJpnM6dOycNr62tbXK+0qGqKvnDmVT5IgiCIAiCIAiCIAiCIAiCIAiCIAiCIAiCyBQdOnTA4MGDU8ar3zy/FXKza1C3/qu4aUX9fo6C3oe0PPGYDrfLypK/b0Y0j8p63dHW5xCzpRUxIgsrPNah7ev5Cxm3D4Mwgi3qSpicgw46KOV7ZoaysjLcfHO8QJMgCILYcfzlL39BY2PqQULSkdqlw6JFi9DQkFrOV1JSgkmTJgWGffrpp7j77rubtFwpJcrLy/H2229j6NChGDx4MH744YcmpZEpfAKqNvSXSdIR1Lz26mv46qv4NvtvCguRSrcVlHrjxo2oT/Fee1sksnwFNhxxFGrffAtI0icqGdGyMmz9652BYcXnn9vsvJXVrAMA7DVsT1z/6LV49POH8eSsx1HcqTjtNP7yf39Bbl5evITOYkdIbcP1YZz2q9PSXnYuY/h31+54yOqDEKvK8p1FzHJRpYAFfPdJ0BKEQwtfYgXQ0ZrtmHPx7/Ddn2+FSKO8bYtIIfDFg/fjxV//CjWbN7nrl0yqzZkXxxZrm7AQgBMK8wOXt7SxEb/ZtBmLGxsC9wF3RVnx+yvoOGAAOnGO/3XvmfY619fX44bf3+CbFiuHTbesto+aZMd4SUkJ1q9fjxEjRqSdT8PTk5+On7ijL57t+wBNrNZIsE3saJLLUdNOpOnLTVCu2LfTpJRojLbd+qRci7VtjEDUuA679eyKZz57CrvtsVuT0m5oaMDZo8dgyqtTLVlp/Hbz1Q1JyuoMN7l3LtLZNkmK6WCpdrzkOHDeZFJt5s0rITHmnDFYv6kM4/5wPUIJBq+5/PLLceCBB6ZcnV0VxhgGlgyEkAJRIRAVUQgZhZBCT4sqWbYUiEJPFwJR6ZdrG2m2utuvf/vk2p6t2ifXhqnzresTM7JKIrm2/SwCMdc1DHHttaSywlTNjaTVQXygX3odG2gOYKm/Srd9mVSu7baCvaksJpy5Am2/YFvpKR1XTM05MwUnQmkMoMWkFmUaaTR3ACM41UJNpkWjjGsZqSvedpRgWgtKOXOUhFoaWbbjiahtSTX3ZKpKuh1SslimlwmGcLQe67evw9ItizBvwzeYu3E2vt00D8srf8TW+q1QKl2VT8cIW+GoPDGm86b/YOSuKq8OC3miTx3OmdGG6u1sCbYZN3JuT+Bttj1jnvoVnPv2mStNDziajDzXnAsMDOP+MA4XXXxRyn2WjGhdOda+dRoq5kzE6rd+hUjtphal11xqVn+EH58agIZtye4ZxV5lpvuXDgHx42ZNdKUZlBqH3mH+xoV7PeQ/v9X+DbxzEdM4ib8ajs1XbVjiwge+a9dy7ZTXfXq1Szduxem3vYj1W6rh3Y0wUm3vDoUe5gtg/uG9vMS494tZ4YxBSqY1uP55uo68AcxJ7i0y63LZ+ZfpHyYtbzmqLIVvAAereaOXZkoGCTPiGINeHe7VAtZdBkhp1ppBCIH/vPwGfnX8qdiz+54497TzMOODGaipqUmZ/5YSCoUweL+9cOWEy/H6d6/g4WkP4bdXnoEOHYtVeWoNzKBLV10uO149wJR02dVm69/uH9TAC1zXFR++/BHe+OeUwPx0Gn4OinY/WMmxWQiAkWSHdLmsBnpwNy5CumwOwQi31UZneh4H5rhjRqqta5yGihXYOvcZrHn9Stz0u1E4+OCDMH9++3nPqLyuHK8veQVz1s8CGNx6jzOjMYdb9xnZuSfVtgbegP1pxPCOJ9l22w3W4B8mXTPABmMwA4moEtZIu4G8UB56F/VCYahAtS9NO5MJAHoQGCH0YDA63G6nCtPGNS1WJdSWQoULKeC1SYU6VaUKlwAkk65cGyam1Sa1262uSz9Arm2+25BcmyAIgiAIYsdBYm2CaCVSddoJh8NYvHhxK+Um82T6Rb8geIqR5JOJv4n2xY4+nlrjWKIXgggAGDFiRMrjffXq1UnDe/TokTR8+/btTc5XOmzbti1peLdu3bKyXIIgCIIgCIIgCIIgCIIgCIIgCIIgCIIgiCCGDx+eMg6JtTNDbdnnkJH6uOnFg05vWkJp+g6+XxW/LKLlbK7bbPUCtGQXgK8DYOzbTaZfshsvBYnejiLXTfo8//zzKC5OT7B47733Yt26dVnOEUEQBJEOtbW1uPfee9OKO2rUqIws89lnn007XtD79EIIjB49usXvuv/www8YMmQIXnzxxRalQzSP2tpajP/T+LjpnTnH1UUdmp1u1SeftCRbO4zo+vXYctXV2HDMsah57jnIJrxfHyktxebfng2xZUtcWP5RRyI3jevQRKyrXhufZmEeJn32D+w78qcp5//ZiJ/h2NHHNHv5LSZJg/6sM89CVVV6Iqg8xjCte08clpdYamSXSCxmYry0KNH3JJJOeMomMz1W2aS0PErzxKVE6ZNPYsbxx6FyQfu6z7Bl+Y947uQT8clddwKRiCXKZkZXFb/O1rUh94Uz6zfDmcVF2D83N+Gy79q6DduEjJkv/i92X8TKzRUSdU1c9/r6+uT9xeIGkIo/bppKbm4uvvjiC0SjUdTV1eH6669Pa764fkRtqQtaCwXbBLHTYJyvAYOoMH+UpDDGEG6jYu26SB2qGqosqShg1s6VBOp1zy/Ix5P/fRz7HTK0ScsQQmDcZb/Hg3c9pCZY21V/iZlDxk+y8pV8SmJaoz/zDiHdsrpZUu00kk0m1daJ+ETLDOAOx9/u/jvWblyLE355gm/fdO3aFXfeGTzgDeHRKa8EnfO7ICojSqAto1qwreTaEWkLtZV4W0m1Y+XaKr50RdpKVwj3m5YRuvvQ+98WY0vz/MHnp42Xa8ceL8nk2rFkU66dbLqRWnsybelKVmPl2l65Cbf8ZIyBcU+kza04to7V1DWceS3jWJFlQ2PqAWqllO583ryeONNIMrkr2nT0vSMt4mYcTHrXDjCiba7mCWmRpsOU3FStE7RU04vHtWzTYQyO48DRMmwGJd124IDzkL4WMWJxLRNnjtKe6k8lcOVa3mmWoQStjiXHdrQw1NHxGTMCbm8b2qJQzj2xuSsBtfaFWxuagSHcg8urJ91whrhBfSCBx/75GI486siU+y0Z4S1LUD7nXuzoCwYRqUPpSyPx49N7Ye3bv0ZD5dIsLzFWlpwA6e2HVPGNbN2b4Cu04A4S4C6e6SBmxQ34NMtm9nEC3zHkXQUD2+sFzr9vIT5dGH8fqq2TllQbwKJVm3DqX57HuooqBA/xZeTHpkzkenY9HUqCzMD1oc+0GFnNIxnX1Y53h4cxa1/wXJQccHFa6zRvzjzMnjnbd/RIPTiOFNIdKEcFqHNd6HrPyH+Z9Jf/ErpclFKXNfCtb31tHSY9/Dh+fsjR2L3zHrj2smsx96u5aAhn/5ohryAPww77GW574i+YuvgNPDjlfvxyzC+RG8p1y0yHGbGy44m0uQOHh5Qk25Sllmzb/eMht9xW3704sz6Yhcl3BAwyBqB4n9HoMOQEuIJ1yaCk2swVbTN4cmxowTZDyB00Au6xFLLKBMedL1qzCVXfvY6yt67BxndvRPWSdyHqlUvlm2++wUEHHYTrrrsOW7duzfp+aC7haBhfrP0Ubyx5FRV1FWB6EAhblM2sut4dbML9rutnrn/bn0xL0MG8wSqMTJsbIbcZwMLSaLvybU+67d1JVPV4j6JeKMnvrFqXenAY3RpVbVGoNqkJl5BKig3AjSklhFRtVGFapPpaQwg10Iu0LkLs1quRa7tXJVLqczXmWgbBcm3AXw7AWooNybUJgiAIgiBaBxJrE0QrMXRo6geCX375ZSvkpHmkklpHIpGs56GxsTFpeE5OTtbzQGQGx3GShu/o46k1jqVU59Srr77qjlDW2n8PPfRQ1tefUBQVFaFXr15J42zalHyU2FTzZ+sG7ZaAl4NtevfunZXlEgRBEARBEARBEARBEARBEARBEARBEARBBHHggQemjFO/eUEr5GTnp3L+Y3HTnIJu6DT4N5lZgN0zFcCClSTWzjQREUFlfcD7P9LuGOiJttVnjNACgNUT3P3p+4xNPrbDYEw8kmwFk5ubi+eeey6tuNFoFCeeeGKWc0QQBEGkw4UXXoiGhtTCC845JkyYkJFlfvjhh2nFu+222wIHYvjJT36C6urqjORFCIFzzz0Xb775ZkbSIzySif+klPj1qb/G2rXx0ubrO3RExxT9GJKx7X//a/a8bYHIDz+i8qbxKPvZAdhy5VWonfpmoDAbACJr1qLq3vuw8bhfILJiRVw4y8tDyR1/bXZeojKKddXBg6E4DsetT4/Hjf/4I3rtHtxXIDc3F/f+y4j7pXtM+GRdlpjS18qOdc7FNtFbKJYsW1eG9959L+34r3XrjoGhUGBYIjWV+cFY8KVH7CVK0O/Yv+D5maV6sfKhl7t96VJ8etIv8e2fb0VjhsrObBFtCOPz+yZi8s8Px7rZs1xtl5H3xW4PI48zhwMH4LhhnnCbMaUhMmF/6twReyXok7VVSDywTQnX7e3q/fbwbe+4aWrOEs5TadTiWLxksUrBJ0BM/7g3OTb9r5pCbm4uHnjggbTiLl26VI9mhR3tyAvGzlcaPjvfrHTdT7RXgg5du+xgSeK5UWJOFj1/ONo2731u2L4eXq51nWCVm5beFYCSq9770kSccGbTBw168K4Hcd2levAB3UBpahkv474E/iRiSXMD2fsjdpakUmPmn1/6osbuLOnKKjt06IDXp7yGWfNmYcg+QwAA48ePR+fOndPL8C7OgE4DIQEtzlYywqiIQsD8jirxoFD6QSPXFjBybaUphCvXFhASgP6u/IPSa6648m3TTNAhMZJCAFY8v6SQxTYGESPXRny4TdxxmOzYTlLANFmuDcCVa5sSkyFOru1Lh9npmTa3J2k2MmkYIbWvLGZwYlrxQgAv/fvlJCuskEK6skv7E77fWjWqRdRMMleiyXRZb2TaDpgrWjWyblM/OFpUzbXs1GFGam1EmkqGyhkHd0IAHC3vdrSsk6lPvWwjb2VgCBkZq5mfcS3RVgJtI9420k9HC3g5d1xJt6PTdcWiUPFd6bgrBtX7gHk1nvrU1yLSEn8b6bben2qje/Wk2e/eMQC8/+F7uPGmG7Fbn91S7r/2gGioRu26L1D6ylFYO+0sQETRpIuFQJJdwSdKO41Cw5oe30bj8I3mFVzoBMwrYR8ncctm+iStZ0wAACAASURBVLhhsUNNmXjq+KsNC/zuoYV45dOyBPlue6Qr1f7k21KcdtsL2FhZg5ghzFQkxt0Z/EN5OXDF2FBSahhhNfTNCXBIV2JtSbjdNLzfnfY9Hzy/JK11u+riq3USzPpkSlrMORg3gmctCedq2dzdz1AiaKnvzwl/e4iBobJiC+645Q4ctO9B6N9jAG67+TYs/m4xotFoWnlsCR06dcCRJx6Jf0x5BNMXvYN7n5+Iw39xGHJCOeDQMmXuibEd5iDE1XSHO37BtivRDiGkRdsOcxBiITeOoyXcIe7F+f7rRfi/Gx4JzF/h7oeiZNjZAFRdAYQA7qhtzxyoY8gBmKP3QUifa0x/6jtajAPMSLW1bDvaiO0rP8amD29B2RuXYNv85xGpCr5fG4lE8PDDD2PPPffExIkTUVtbm5X90RwiIoL5G+fhxe+fx8LNC5W8ndv1nKnLmSfSdj9NPDOIhxFwM/eTxdSJXAu7ObNk2lynz3U9ym3BduKBKkw7pEt+Z/Qs6qWE2VIiIrz2qZHUq3ZsFEIISLcNq9upwrRRpTuPEW5LV9Ot/3fv6XmtxyC5NhDcbjW/GfxybQDqO8m1CYIgCIIgdigk1iaIVqJ3794pJaPpvsS4I+Cco6CgIGF4a1z419TUJA0vKirKeh6IzJBqX2X7eGpoaEgq726NYynZ+QQAdXV1Wc8D0Tbo1q1b0vDt27cnDe/bt2/S8PLy8ibnKR1SCb9T5YsgCIIgCIIgCIIgCIIgCIIgCIIgCIIgCCKTDB8+PGWccPm3EA1tW3bV9pGoWz8zbmrxgJMA5rQ47SDmrWg7HRN3FjbVboSQwpvQgn7troA7oNM0CbMyx6mnnorDDjssrbgLFy7Ek08+meUcEQRBEMlYtWoVXn/99bTinn322ejSpUtGlpuuFHvBggXo378/7rnnHgDA3LlzMWDAACXyzCBSSowZMwb19W1TFrgz8ug/HsX/AgTYe+fk4MzC9PpJJNIPVX/2GUSKfj2pqHnpZazdvX/Cv8iqVXHzVD34UML4G444qsl5kHV1qH3rbWy5+hqUDd0f6w8egU2nno7yc8/D5t+cifWHjMSGESNR9dD/QSbo11Fy198R2nPPJi/bsKZqNSKiEYFbW4tKDj7+IEz67z8w6YNHccJZozBo3z3Ru18v9NljN9xwzx9RVFxorVT6y26uONudL0YWEiugunbstWlfBzzQuQv2zcn1J5gAGRRLBkxL+t2fPov531I5uX9GLOeFGwGM7pgbieLHJ5/A+yMPwY/PTIZobEy4DjsEKfH966/hnyMPxucT74IIh9318GulvHV0mJJmm+0Ru124tSXNd3v73dGlE/YMBcu1Z4fD2BwVMdvXL/a2iZWa65UCAOQAOClF36xY5syakzyC7TxLcDy29Do33Tp/7LVj04onM/ivydjy7yYULc0RkxNEJkkqR00/EYV9KMugCP661xsDw5sWjqYejGdHsL6mLMYdbjLPgtseWo52w8Q/4tI/XdLkNscbr7yBXx1/KoSUcQOF2IJSW3BphGyJYP6C3Z0n6NMty2LWOd1/7ZIURXFQ3ZBSqm02p5bM+e4dB3pJjbhUuoJmM11CYu999sbX877GlHem4Jprrkm9TgQAoCBUgJ6FPZVMW0QRlVFEpUA0qoSEUS3MFtKTa0sjJoQAIFUY1L4QUkKIqPsbTE3zhIXGP2jJsm25thFvx0gK40lyvDRnQKBWlmv7lLrWdYRb3thlBoNVfnhiXVukbdUervzSpMe1oJczhvPPOj/Jino4IS2vNkJMLcXmzAGTlmSaecJMzjmY40k4XfGmjudfCyX9dgXVTIk2He5JsTkYQlCya627hhFxh7ij5odJn4HzEEK2QJuH3GU7jKt5mBKsmuW64m29DkoKa9bNUTJwHVetowp3RaNcX90YubgrE/X2g9rHKq5XC3j72dvfFka2bkk3Gee44847sHLVSkx7dxr2+ck+ae3LbMA5x8GHHIzvF32PSDSCSDSC0047rdnp1a6ZgRUvHgxRvxX+q+ym/qVLzDxGwixj6vu4uWKm2+0CGXsfxDtX1aK49Ts2vyxJmL1kZg1ewtz4UcFw0zNL8NcXlyISbdvXTulKtR9/ZxbOvetVVNWa+2ExdwPM9jQyZMb8333xdFxuhNZKqm2E2vadCiO8dufRZWn3w25Na/3Wrl6Ll557GRAAk0ytrwSkMBJfr65zPwFEpXTb/hLCbbcyR+VxxY8rcf1V4zBkwD7Yq99gPPzAwyhdsapVrpW79uiKX405Ba9+9jLe+246/vbEHRh6wFCvvJSqnA45IYQcByHHk2pzn1Q75Iq1Q0wNhuCGce7Jtd34uvyXWsTNQ1i1eDXuvnoiIo3x7p+8nj9B50OvBlgIqlx2dD3pCbUZc3S4t79VHaQGdnDv5Ol6CIwjvGkxtsx8GGtfG4OKz+9H/fr5aW037nDs+bM9sSW3HB+XfoSlW5YgHA1ncM80jfpIHb7ZMAcvfv8cZpXNRGM07NaXzK1PPZk2c+tGPYCFK802g0/oupLrQSn0gBeO2wZw3DaEw1WN7YWZbe8NOMEQM82ci8xrQ5iykDGG4txi7FbUB4wxV5htZNgCUXXOSSCqfwshAUuYbbdNhRZnm0/VtlRtUWG1Zb0Wq3Tl2gCSyrWlbtLGyrXde11WPW/Pl+g3QRAEQRAEkVmCh/MmCCLjMMZw+OGH47XXXksY57333kNtbS0KCwsTxtmRdO7cOaHsd8uWLVlffkVFRdJwGmm2/ZBqX2X7eGoLx1KqZVRWVmY9D0TbID8/P2l4Y4oXKwcMGJA0fOPGjU3OUypqampQVVWVMNxxHBJrEwRBEARBEARBEARBEARBEARBEARBEATRqgwbNgyMsZSdDauXT0Wnfc5rpVztfNRtnAPRGC/T6zBwdNaWuaU6imXrwhjcJy9ry9jVKNu+rknxSXjVNnjnnXfQo0ePlO+UAcDYsWNx9tlno7i4uBVyRhAEQcRy9tlnp1V/5uXl4amnnsrYcgcOHIjly5enFTcSieCmm27CTTfdlLHlB1FbW4tx48Zh0qRJWV0OAbw7/V3c8IcbAsPGd+wU2IkwxvOQFBEOo/KDD9C1BWIlZb+IZm6epqYVlMS6dYiuS7993OnPt6Lot2e2aJkrtv3oypqYkaPFSZaUkKfPgN1wzZ1XI8RDrpAmxEKAlK54JEhxmA6uIKwlK2MWL9X5/u70d9Oa7fC8fJxakLr/HAv4tB2bSmASv8Z2PDOvJ7qTcfFityKzpnEAAgxMC1Ogp0kAjo7dUF6O+TffjKWPPYq9rx6LAWePgZO3465hZTSKxVOnYOZD96N86RKdZ1v35v90lVa2ABCeesp8uiJtBi3Ci5dvO2CY2LUEj1RVY0Zd/MAKKyON6OPkxy3ffLcUWQFx/JLB+0u6YGnjRvwQiRcwBVFWVqbOGSO1A9zfqWBIcs8pnZNIzyqESB5P8+g/HsUf//BH7LHHHgmSy/x1ukmzWaWCfcKlmTUpZbNl/wSRDk10vru495gD69g05vNNc31cbqZMPJW8koaFo2HkOW3r3ue66nVxNYepJ7z/vC3sKgwZw3lXn4N+e/TF7WP/ChFNr9wDgDlfz8GIoSPwyawZKC4uVstjVm0QV2bYJmcE7vB2K73ewciY9lKqOHbEuIEYXdkc3HrCHdTByJgZIIUlrZNe6hISvzzhROQ69oAsRCr26Ngf67eXISqFartKCXAHEFCjmwDeuSwlgCggVJDgcNt8Eg4EJDiYFhxy/Vs5Z5nZjwwQUs0v4RV+ahExUlkJSOZvd3jFrvoipXTbXz4ZsXvKy7hyVwkOY47YZJVBkmLezVdMBHVVEDwTs/JtBIteme/l1U3bbAPJrDxKSMnc8k8KT/gILaaErkMEGEYecCiWLF6SYAX9DBw0EBxq57pySObVR+7FFdRhoiLofc8ETCaFvhaVkHCY2uqS6RxKiSikFngqwaRgElwqyaZgKi6TQvlvhYDDGKTkECyqvKlSXXdEwcEhIRgDdBtaSgnJpbv/IaB+m21rxLXmCoeZ+kmLRbkn3HbFo5zDgZbJGmk4NwMqGdE5twZzMDJS7xrFVJDcnsqsqxfzXXrRvZpTcdzxx2HBwgWYOmUqxl4zFhs3ZN4NYOjfvz/OPPNM7LHHHqisrMRxxx2HYcOHwXH8Ayi/9vprmHD7BNxxxx3NWk5k+zqseOEA7H76e8jtPDgTWY/BvnKPnQ4kKwD8ZYUxnds/dbrMmyPuroE7my4XrCjqq11wJboSN3cXhC50mU4PkJLj6Q/+n73zjtOiuP/45zv73HFwx3F0kCZqVATBjhqMJfaKWLEkSOwVTSyxRmM0kl9MLFGERLFjbIkVNcQSFVFELCjS5ej9uH73PDu/P6buPvs8zz7XRJkPr4fb3ak7OzvznXmeec8yfL6oAvddNBTbdM3Oo/g+FAeqXVFdh99MeB2vzJgHa/YB+v4JMNBra/surqDYoVkJLo6Fmyf7HHlNx0lWOOh3V18jQocBB6KgbCAaNy3OeZ83XX0TTj/zVBBLiBi5HSd0u8Nlf6nuXfVtnIu68OmMWbj/r/fjnXfeQcXGipzptpSICH0H9MWhx/0cZ11wJsq6lmkIsc99kE8gJntRnwHMR0r2BD4ngDiIOMAkjJhzMRdHXPdlAAfjLLA5RmDMr19H0m6rl67Cref+HrXV6Qyrgs4D0O1n14C8dqoZBSxIuui77NmjhHyFmGlvTYOL1KZyVC1+G1WLpiFVtTKv8ttp2E44dOShOOiYA9GpS0dwcCR5CvM3zMeCjfPRs7gX+nXsjx7FPdLtkBYWB8fyymWYt+FbLKlYjBQXc+PEFMDa9D1mj0TTjwGQm2SI/hC6P4TuGxVcW2x8YaDZor9Um1NYG3WQmCH0rI03RBrQ/ayIg6y3EsGNKuQ71KGgA7bp2Aflm5fClzYQMS78yneKkaiXBF8YLKTsVlGH1aaBPid4sl6Dc/gpX28w4vuWzUrWIMX3QcyT9ZpAyi6VNmbY1lT2ma7r4cloy184nBunOjk5OTk5OTm1jhxY28mpDXXIIYdkBWtXV1fjpZdewumnn96GuYqvnj17YsWKFZFumzdvRnV1NYqLi1st/VWrVmV179mzZ6ul7dSyyvWsMtWzltKWUJd69eqV1b28vLzV8+C0ZSjXIqfwF1Fh9e3bF+3atUN9ffSOhsvz+JFvXOWqnwMHDkQi4cxMJycnJycnJycnJycnJycnJycnJycnJycnJycnJycnp7ZTx44dseOOO+Lbb7/N6m/jFxPQadBZyLyS3imbKuZMTrvmFXVG+232bdV03/+6yoG1W1DLKpcGLwTWlqcvgs4MujILYvViQWudOBGlR22vnw2taXdArewqKyvD+PHjceWVV+b0W19fj5EjR+I///lPG+TMycnJySmsWbNmxfJ3ww03oKio5aAoQ4YMwVtvvdVi8bWUnnzySQfWzqKmQh/t8C+/9DJOGnVypPtZxcXYvzB/WzoCGYT1zz/fPLB2G4vaF4EKCsBjbEySS6xTJ3T+vz+h/dFHNSuepJ/EYhvaY1UAG7QlYHPyumUnK+hGJJiGQ0LyDDimLTX5kclIxgAcewD+0bWbPg/WtXQoVtSdaF9R/KvQedgtHI8Boxigs6+PSYLgzDUOEjBBEvBAhW8COGrKl+HT667Bl3f9EQPPOBPbn3kWOm63XcayaGlVrliBL59+Ep8//igq5dqsTEBtdcwkgUYhoewPCxyTZjAqqLZy8yw/6u8VpaV4t7Yurdwfq6zC/u2KkCAL1B1KS+QtCNEO513p2a7dsdvqeFCkiy+5OADVBhAJhE4bm/KWA1k/+uijOOGEE2L57dq1a+T11oBqR8XfLMB2XO8Oru3UwsoGPM0oex4rDAeMiCoyDd2WUJCkzSPi4KG/AOqStVsUWHt97TrUpWpB1j+QdSwlAGZkGOTMtN4/P/5Q9OnfFxefdEnGdY9RKv+uHHvstCfe/ui/6Ne/X0Z/AbtJ5yN7e5Lvpgo/amW5/0xQ7ThFpt8hWScIwqblVr3XUG3Ln4JuC7i2cpeoOiIUtBBUO7V6NRq/mYvkd9/BX7cOvL4e5HmgTp2Q6NcXBYMHIzFgQKvY0qk1a9E4dy5SS79Dau068FoBkaSSEnjduiExcCAKdx0CaqGNEosSRejWoTvWVK8C5xyMMcAntWuMNnw5B8A4AA8gX7ZbBEYcgnXuw4N6jkzazVyMVXyCTz4YMQ06DNv16r3TYGhN0Ia+ngbXDkYRhGtb4nb8CugeBSrMADm008ikqDY/DlxbVl4JwTYbKphXxCoD4hquzdUgR20GI0HTnJsy5ATU1dXh+KOOjw3VBoATTzpRF7ANAQ8AgWUmmT4NDk5J8ic5CRAm97moN1AoYAYPKQhMsIjfk3kWXFlfQ1cJBGJigwme4EAKclhL8OHD01BugJiCtfpiDEbQkG2ChHXLfoFC/ZUAeRKIeWLcYUG1Pc+TEFCFHbWOydNxMQJELMHRlTqPGreEodqkj01phesOgXDiiSdi1KhReOutt3DhBRfiuyXfxX7G2dSjRw8cdPBBuP33t2P77bcHkD6uSKvbBNzyu1uwceNG3H///U1K12+sxnfPHoxtjngExQMOb3L+dYbycVf9fcjWixzn6Loeji6qkVDGh+1fvcDh2YjwrJ8sZdIvhbhGCr4sR8cksdzcx6cLKnDkjR/g5jN3wskj+uYog7ZRrA2ZCXjn88W4asLrWLm+Cqb222hdwICw1XvLYAOUNSSbG7i96BOCsxdETNur1iwGgluBcd1WAYSeB9+FZS+ehlxWTmVlJX5/0x9wyx9uFu99uApZdczeSYRzjqmvvIFJD0zCxx9/jJqamtzl1kJiHsOOO/8Ex51yHEaPPR0FRe0A+PB9H75upQHItpi4bLU1iJi0/eDDF3NgvvjLSYUVgG2f+wCXtoF+Bbg1waP6cNMhp/wUbjn3Nmxavykt74mS7uh+yM1g7Uqt5yzbVfu5EyFVtRrJmvXgyVr4DTXgjXXwk9XwG2rhN1Shft1cNKyN31cq9e7XG4efeCgOG3kY+m7fH76fAoiD+z6SPAUGT/RW3MfKqhVYXrkMCVaAnh16oldJL3Tv0KPFxncbNm7Auoa1WN2wCks3f4e6pLQhSYCvIUtH/bH7IJLvi9nY0UCsieSmEyADzya1yYQn/srrngRuUwC8zeAx5U/2+Cq8jku99eb9ZhEbVajMEwm4dv/S/li2uRw+fPHOcjUjK8YLIm4OswGMD86ZsFmZ2ATEIx++z0DMom9D1FePPGVVSfvT9Nmc+yCwjHBtJWO3yphCG6qElRdcu+WHIk5OTk5OTk5OW40c8dDJqQ11zDHH5PQzYcKELRasPXDgQHz22WcZ3RcuXIihQ4e2StqccyxatCije+fOnVHSQl8WObW+Bg4cmNV94cKFrZp+troEAP3792/V9AFg2223zer+zTfftHoenLYMbd68Oat7p06dsrp7nodBgwZh9uzZke4VFRVYv359xh/UNUULFizI6r7zzju3WFpOTk5OTk5OTk5OTk5OTk5OTk5OTk5OTk5OTk5OTk5OTnF1yCGH5ARr12/4BpUL/o2OO4xso1z9uFS/7su0a15RFxAraIHYQ4uWLcrA219UYuxhzfv9y5o1a7B06dKM7lGAl2XLlmHmzJmR/ouKijBkyJBYaW/YsCHr79ZqJUTD1sqVKzOmXVBQgGHDhsVKOy2tZC3W1KxNW6jHAb3gOApEkwbwswPGXNzXVFiWDhdeE5/vqsIfwSLEcePG4cEHH8S8efNy+p02bRqmTp2KI488sg1y5uTk5OSktHz58ljguK5du+KGG25o0bRHjRqFv/zlLy0aZ0uosrISzz33HE4+ORr87NR0cc5x7z334prfXBPpPqJdEW4sLcsvzixum997Dw2rVqGwV6+84vy+lBgwAL0+noHqKVNQ++KLaJw3P+84qF07FJ8xGqVXjgNrgd/kL9w0H41+g4B0aSAMIv9qqIfKi4IAhW11BYAK29sWNC3NFlfjLcpg56dHY+Uj7EEk//prr2eMw9avSzuhENnqWhS4SiiMpuJkWFbZ6i4Fwpn4FU4pFYo3fI8K30LgGr4NmT4LJUwgNGzcgLl/uw9fP3A/uuy+B/ofdzz6Hn4ESiXArCVVuXw5Fr45Fd++8jLKP/wASKV0noP5Mn81koiC/pj1N4SokjAcg6aSaCt4Ol6FrCJ9/ScFBZgXAtvPSyYxtbYGx3coTitr+zw9v8Fz9SlmDFeXluJPOdbmAEBhYWH05lAq7qjxbi5lG2dGhD/uuOOi4b0hlZSUoLikOCO0sS2ULe0mQbczpePg2k5tojwmsEIKg1DT340McFXLr4IlGqCjmosTuapL1qJTu/xsttbU0s1LLSCbxcIjA2ATQDSFSGMgu0OR/ofsMRjPv/8szjjsLGzelLudVtq0aROGD9sXL73xEvbeZ6/sbXUWBZ56mHW5NasJ959e63nQMdRZa8ixDVWMjFgitC0gN9fXxHG7RLsm9zu8qgp1b7+N2mlvo/6DD5CSG49kU6JfX3Q48UQUn3MOvB7dm5QuAPiVVah/523U/fdt1H04Hally3IH8jy022cfFJ9+GtqPPAGUaB4KZkDptlhZtQKMuIFp+9zAtYlLfiuByAfnYlMZcF+879wHJyaDcHDiAp5J0h4kjdkWbZ58jMx6XGoDG3ADcCYJcM4IFFQAQ2Uj2BUwVN9UHLZ9lTleRNfHHG1Dc+HaQdCi3aeYvAp4o2x3ZX64IlhDtcPmHvcYvAeWL18eneEIdenSBeecN0ZgoFU5MBWfeTYmr8GRKGfyvecAMW7GkgwQIHZxSVQzD5x8MAm7BDh88gDum34FTIIqVdFzgHEQTyAFX+BKyQ+2EYzMk+XCvypmi9VqwUND4E4NDxXQbMYEHNSzoKFkgUXtzSUUKFQ8C2Zg3fJcP7vA/6auhDfG4mE/EWOTww49DAsXLUSnjp1QXV0d+1nb8jwP+++/P5577jl069YtzT1j3Q4AcYG/3vtXbNy4EU8++WST8sH9JJa//gt0G34juux+WZPiCCr8Imd7iU3BZgZqS8tMga61t/DcBGW4pt5jFU/QRb44sm0177WsHTDbfPk6DZOKmI3YXJvCryd9hX9PX4HbfzkYA3oUZyib1lccqPb6yhrc9vg7ePa9r2Sbp2YMAD3zEAZjA6Kc5IwDWcBt6PeIaag2wTNx6YfmBeIIzq2RFZ/4v7DLDmjfZzhql3+U854m/m0ifvPbX0umkYrPJK9s/FQyhSceexJPPPwEvvjiCzS2wGZ/cVVYWIghuw/BGWPOwPGnHgciARj2JVCbcwbGBChY1T0GDl+2c5z7AlbMGVJIgRM3MHqCgGxzs+2cwHP7YBJCrPt87SqOzNZ1pu//4LUPsGJJul3Gijqh289/B6+DmoNlOv1k5WrUr1+IxvUL0LB+Pho2LITfUNli5VdSUoKDjz0Yx55yDHbdawhAAj/ucx+ex+D7PlIk4M3KbrKbhFQqiWWbl2JpxXfg5KO4oCPKijqjrF0pOhaWorigGO0LOqDQK0xrj3zfx4YNG7By5UosXrwY3377Lb78+lssriYc+4uB6NG/B2QhgjE1Exe2d1SfJT1CzfuZd8hAtZk0BVSfZvWFINlHEhjz5JygB6YA28TA4MFjMqx0M6Bue9ZQPT/TB6tr5k2kwDkBKC4oRu+SPijfvFTUHgZZXyHrG8kNYFIgLs49AnzOwLgPn3O5oYYP8lU/roqNJCxe2Lge2f2easczw7Xt0o6Ea7MWgGs3ffrCycnJycnJyWmrlwNrOzm1ofr164fhw4djxowZGf28++67+OSTT7D33nu3Yc7iaaeddsrq/uWXX7YaWHvlypXYtCl9tzGlHXfcsVXSdWodde7cGd27d8fatWsj3efMmYNUKgXP8yLdm6s5c+ZkdW+L+lRSUoK+fftiWYYvQ2fOnOl+GLQVyPd9rMjxZXyvGD863m233TKCtQHRPh900EH5Zi+jcr1DrdUXODk5OTk5OTk5OTk5OTk5OTk5OTk5OTk5OTk5OTk5OTll05gxY/Dggw/m9Lfy7UtQ1GN3FJQOaINc/bjUWJW+UL/ToF80LTJroWF4GXJYH8+rwaaqFMpKmv6bshdeeAEXXXRRXmH+9re/4W9/+1uk2+DBg/HVV1/FiufNN9/E6NGj80r7sccew2OPPRbp1qdPn4y/Pcul7yoWg3MORsxQcYhCi/Z4xgV7YsE0l8Ginlw8MoteuNmUm0jLVOj4R/6zu6lTp2KHHXaA7/s5/Z5++ulYt24dEs2EsDg5OTk5xdf7778fy9+ECRPAWBh72jyNGDEC++67Lz76KDcMpCm6+uqr0bNnT0ycOBFLlixBQ0ND7LC33HKLA2vHUDY4V9jGSSaTGHf5ODw04aFI7zskCnB/585IoOnsQAM8kXEkk1j75JPo8+tfNym+okMORvcpTzUxNxH5KyrK6cfr0R2ll1+G0ssvQ3JpOeo/+AANs2ah8euvkVy8BH5FRXqYXr1QOGwoig4+CO2POw6srOVAl3PWfWWsYBvWJDkzRMZWNq6kbe/whjdpAK6oY0UaYwpkE63o5SsU28Ret3ZdDF/ARSUdI1LJDca285GGsgryq7QfWP6iUFsqHgaCb9V1c12OfohLgLaBABE4giNUO1eEFDgY59gw61Osm/UpZt56Czr064de+/8U3fbcC1133RVlO+6EguL4QKxkXR02zJ+HtV99iZWzPkX5hx9gw4IFms4X9Zw0Qooo7ZpSJqC2wtuEodrKnwdz3RxLdwJu7twJZ69Zl/ZsJ1VW4aj2HZCQ0Ds7XUAhdYJ5tN+K8H3uWVgYXWAhffj+hzjs8MPESdRQ1oo4a3tsPGVWRNCamhpcdPFFsUBkO/xkh5x+gsk1jxKb7+g8DBNqFqGOKgAAIABJREFUrlSZuHV0Tq0lkv1ZBsegmgldNnBX+abYFFXrnIjAfdF5JXkSDakGFHrx2rPW1tLNS/S7zUiC0ChonUCfh1pvMu0CgdC7X2+88dnrOOWg07Dsu/jzmQ31DTj6kKMxafJEnHjKqOztA2U9dcpDwfbdPuKRfmyPAZi2OJCgSRMFl/90v0sQ74GKl/NASgBv0ntRP/0jVE1+FHVvvgmex7gVAJLly7D53vtQOenvKL3manQ891fajo6jhs+/QNWkSah97XXwGJtuBZRKoX76dNRPn47EX+9B57vuRLuf/jS/OCx1LOyI0sJOqKjfJGjXGq5NYoMaEDj3YeOO1f/cJ/iS80oM4PDgcw5GIgwHg/gfMq7gk4OKye7jyaRh/FpAaRhecwBGDQtQGB4YWIqzeUnWwU2WQUkmALF9D+G8iPvhOmza5gpWDCpTnDiIB++TEwd8Nf4DJk34e15QbcYYHp/yOJjnmUegs0xpZQ1wPTa0x1KkgJIcYBIayYlBw9WJwwOXrz6DTwLILuoNh88JHmPCr+/DJ5JjLFWCHrispD4BjJMYpUkgsQ/TxnDGA/nTJar7CtJ5FrmR20AoaDYJYKhng7St6wr+aUO2TTw2EtTqK2GApmmjGfksFew0CqqdaYx/1VVX4fe//33s561UVFSE8vJydOnaJfgwQ4qs26r+WtcfffxR1NXV4fnnn887LyoD62b8Hg0bv0WvQ+5vYhxA3r08kXin9DOw2olwRc+aJo/+q3b6Uv649fDSwpj8E7gAcXNr5E0QrSrnEIBoGVp9L0sc7321Hode9y7OOXxbXHr8T1DaoSU2vo6vXG1sQ2MKf5/6Ke59cToqqhustwbQHb+9iZwF2Q3OOgj7U/z1xIYM8AxcW89ACKC5AffCxCPDJ2s2on7lLNStnIWGTQvB/ZTOA7EEEh37QoPPs6ixsRGXnncZHp3ysFUg4iFVV1bhofsm4rl/Pof58+bH+v62pVRcXIy9998b5178K4w45ADdXoqNSrjeXEPAfgVwmMt23ueqzRfgYAEr5qZecw5fwbVJwoh9Zmw2+XsDBdXW74I0mwwrh+uyUm3ON5/Njbyf7ofcjMLSfmisXImG9QuQXL8A9RsWo37DAvCGqhYvPyLCPj/bGyecejwOPOogFBW1EzBynpRFkEKCmIRoEzh8AZDmDElKwuOyR+AEn/ngKQ6PCVh5dWMVqho2o5xzATYHl8/Gh8dUHeZ4+PZHMe2ZaWn1JlGYwHWP3oLe2/aW5hTXr07gHlQ7E/jthTnSfZQF1mZyUwhGApxtNk8KAbZJbEJhoNoKsK38e3LDCuXXOiaCpzZmkmVtxpRWXxvqU9Vxp3ad0FjcC6tqVoj9NMCgR9k+F++4ug9ZNMQA8gGQB189K7lxgc8ZCNKWBcHnCq7N9QYhAUMpC1w7AMfmqjsR/oIbqqQ/MAfXdnJycnJycnJqXblfyDo5tbHOPvvsrGBtALjpppswderUNspRfO2+++5Z3T/66COceeaZrZL2zJkzs7oPGzasVdLd0tWWk2otrd133x1vvvlmpFtNTQ2++uqrVnuun3zySVb3tqpPe+yxR8bFTWvWrGlVWL3TlqHFixejrq4uq5/tttsuZzx77bUXJk+enNH9448/blGw9qxZs7K6b4mbQzg5OTk5OTk5OTk5OTk5OTk5OTk5OTk5OTk5OTk5OTn9+LXPPvvEAgnyZC2W/vs4DDhxKhIl27RR7n4c8hsr064Vlu2AFl3VFYLNEICUD0ydVYHTf9al5dLZSrVg4/zgBWtRnl60J9e3Aggs+AtD/GAvMOQQcA5DB3BqJQ0cOBCXXXYZ7rnnnpx+Kyoq8Ktf/QqPPvpoG+TMycnJyQkAtt1221j+Ro0a1SrpT5s2Df3798f69etbNN799tsP48ePBwD8WkKV6+rqMGnSJFx++eU5w3/zzTdYuXIlevfu3aL5+vEpHslx8+bNGH3a6IxrMroxD5O6dkEJ5QbAZWGHRWrNE09gm8svBxXkD+/xevWC16tX3uFaSon+/ZDofzqKR5+ur/H6evgVm4GGeqCgAKysDNSuXaukv6ZmNVbXrJZgLhgOkw3fsshlmj0HgxYJHpHlKAIEICW2La/hXLls9VCYjL4oMBwAgJramhxxA708DwpYHa57wXNzFs5FGmDbCmjjq8LnQbd0xKqGyFn+VV596Z9gINSAhGcHIrbvQrpbadSUl2PhM1Mw/5mn4cvU2nfvjg59+qB9t+4oLOsEr30HUMKDn/KRrK1BXUUFatatQ9XKFahetUrCeIxYhudKoeOwD/taOtjaQluRco+AZ8MgrRgsBJYM040xHNW+PV6rrQ2kvdH38UZtLU7s0CGQpp2f8D1E3ZPS7gXx3tmjjzoan3z6iVgjGQZph8owDvw6oyKCzpgxAz/72c+QTCZjRfHT/eNDNJsL1bbjaAokO3bYGB1OJvCQk9MWKc1kFHXWwIRNdU+DvFr9le4tiMA5oSZZs0WAtdfXrkNVQ6UGs9lvt43e1dcsQJvZSM+cA4QOxcV47eNXMOaEsZj1UfZ1ibZ838e5vzwPixcvwW+u/U1ad6fib7YioGUttB3glqeYXYZ991n7GQX+5cHKreq4rv48FA/BQLQtz9zg8sABJFhCg//y0bozzswbqB0Wr61Fxa23oeHTWehy/72xxz9rR57Y7LQBILl4MdaeNhplt9yMkvPObXI8fTr2wca6DRIyCAHXloORFJGGbYrLwkL2CQIkyDk4CTAygYPIl49KwpEV9NgnCTpW3xsoMLOyuEV4cJJwQghIqvVS21BBHn4nFd/QhmtbssOqdjcjpFAEMPGGleXVz7TxSrYNWQJwcHBzz1y9KOL7MHVIsMoIFBiUcM7h+xy33nJr5kxG6M/3/hk//ZmwLbmErep3NcLANszhYAkKmKgETHKAkQK3ivrAwcVmUfLdZhKAzXwfnICE58H3BfCVMQJ4CgJZKeCXAqtNAPkgn8BJQN+5JFYSAdz3JcBV5EjDvtOem4Fc2/BQAjTM1IZqa5AoDExbgHltCGmwbwsDTEWZqf7D1Eez6YRVyOHchqHalm6+5WY8+OCDWLcu3kZWAHDFFVfg7rvvVg/OdNxZ4NrZrqsSf+bZZ/D0U0/j4osuRmVl+vfFcbR53j/RsGke+o98HWAtjbsKzypEzQgoRzJOdlgKF5Q9Q5CeRjB1krBsbl8xswwK3kzWl7CyFokQcjcDvcWXmoVQHzGX1JBK4aHXFuGptxfj3CO3xzmHb4dOxa1vQ2YbI9c3JvHUf7/E/f/+GCvXV0Lclz2yJ6QDtdUbxKzzEFSbK1i28sMAawaCq5kLkrMR8t31Gzaj6usXUbPsQzRsWJz1vurXzoldBq+9/Bq+W7IMA7btj9WrV+O+u+/HKy++guXLlzdvDiFPdenSBQf+/EBcNO4iDB46WACwOQfIR4qLreOIMfjcFzBgpjbFAACuN2wgEqhnu64yEhBoIoJPXG6QIJhGDAzc4+A+hw9fPCJh5Om2WPcxQGjORVxQ7fbmDZsj763i08mo37AQvDH3HGNz1Hfbvjjh5ONx3OnHoXffXqJsOJebhqQASsDnPhIQMG0fAsgMLoDMPnwk4Jn5Qibab/IIPlKA3DgGDEilfDDmSTC5sJ1S3AfnPsA5WAFFcqN+ecPZ2GlIP2vwlamOqR5G9Tf2vDBZmz9AbxZhxm9yQwmrPxRwbBuwLaHazAMLHTMJrlbhiDEN1WZWPwvpV6TLdJ+q8i/su3CfSuhR3AN1yVpsqN8ATuKtJzCkOIktXlIcxOQ1+PA46WfocwbGSdu1hBQ8SojnyUVZCNuSy/P84Nq6zOHg2k5OTk5OTk5OW5Lyn0l2cnJqls4880x06NAhq5833ngDr776ahvlKL7222+/rO7/+c9/Wi3tXHEPHz681dLektXY2Ph9Z6HJ+r7qU0NDA959992M7kVFRW0Gsx4xYkRW92effbZN8uH0/emDDz7I6l5WVob+/fvnjOenOXadzlbn8xXnHP/73/+alR8nJycnJycnJycnJycnJycnJycnJycnJycnJycnJycnp9bSFVdcEctfsmoZyl8+AcmaNa2cox+ZItbrUaIoz4BNW/31r+mbmhTOyaimsQYrq1dIGADMY1EAFOWRLDiAuiQXEIYX/5GKKJ1so93TFgyG4enZgH3hoFnub2vS3XffjR49esTy+/jjj+OLL75o5Rw5OTk5OSlt3Lgxlr+4YM181aFDByxYsAB9+vRpsTh32WUXvPfee2nXi4qKcNlll+Gcc87JGQfnHFOmTGmxPG3N2rRpEw4+8OCMUO0dEwV4sXt39G8CoMjG9Qhx/b+61rh6NdY9/3zecW+ponbt4PXoDq9vX3g9e7YaVBsAZq+eBU0JhIFpKzacDaJUBrqCmWk4igJ18ZD9blvK4XFblL3NEbT5db6yKId7XV1djgiAvQoLA1Flt+8p8iwKawUy59mySYGPjTwzC22Z9Qn4p2A4BZImy68CUKvwnuXuWfF6UDBqjrq1a7D+s89Q/tabmP/sPzH3scn4+uF/4JtHH8G8fz6D796YirWfzkTNihWA71tpy7hIxB3+RN0HC4cN+SWZNwHREffswcCz7Xsh63oUVFvFdUWn0shn8VR1leY6qvQBhQqz820D68LPMPjs4mjfffbF7NmzA9fS4DVxeFiZKm+GsM89/1xeff8pp5wio8v9ryXVnHRy+ouZ1bYEkjltvWoRaLLqHOxOjYc9yKPAPJnypgCDQjUN1c3PUwtoUcVCbVsoIJv9j5Hq7SyrxQaPqvu27xkAYx6efPUJnHDaCXnlh3OO22+5HRede5G2oaRLhGdzGHjGGR63A/kHFd2GU3Y/4S5UtuGZoIo6vATvcm5gjKYXkXPHnKNgC4DN177yCjb++jeB+ew2E+fY9LtbUf3Ppq817128DYiAFPeR4in4PAWf++Dg8P0UfPhI+eJaSrlxaD/mn4AQqmFDGIPuc64BkZxzWVymzLi8Dq4erzoI1ytdC4L1Ka1sMt9z7Hc7O58yg1O0Y7Z+RfcB4X4hAG8kEA/Zuao5hRyLEPDg/Q+gYlNF5gyGdMEl52PsuWMQgA2rNpvJdpsJgLQAYJrzcDOqWnjikJBOAcwkRhK0KUY/xJjuGzwZvydHTgq4KUccAs5JDJ4chTD5P2MivgR54ph5YFz89VgCHvOQYAl40p+AeIq/HnlIMM+4wdN+PAnr1+cZoNoEBo+pXs36J4GgepxOAElwtx63Q43dg1BtgwsN1gN9PWxTSL+MMbz00kux6rXneZg8ebKBaivFGe+H8ha+ruYhRo8ejY0VG/HCiy9g7332zh1phOrWzMaSf2ZnbDRZCgwfqMDSSOPimBiLLhNKO7DOo67Jv4HvU+3zcEdouQU2RDNAaSJY4QVMWtQxOfImM3rfXOvj7he+xfArpuL6R2bhm6Wt9z16pjHa0jUVuPPp97HnRRNxw8P/xcr1VUibgSAWLBOyZhAsNwrco2pjxMwCyJP+PVkeAqotwlvhOFA1/w2seGEsNn3xZE6odlPKYa/Be2Gn/jtj8MAhmHDfBCxbtqxNxrDb9NkGY88/B7O+nomvl36NBx9+EEOH7arbJkYM4KLtUmBjD6p9J91Oeky0f+Qx3R56pNrMhGxDrfYVDAlKyM0JSLefCSbDSbcEk2G9BBIU+kg39S+BAsz836eR91m3+stWg2p36doFZ5x/Bqa8/jSmfvwaLr7mIvQd0Ff0H7K9ZURgLAFS98gYiDzRt5HV76lyhqfLXwCnGTwk4BFDghjIlxBqxkRfKeP2SPaN5CHVmErL64En/gyHnHwIGBPPzCOmn134I54Vk/mXaYX8elafZ8KZeO24xbECZ0u3KKg2E/03Y7Jfl3VDvaPBMaR4981oUbWDwd4xcCYp13079Uc7r0hszsF9pLgPnyeR4ilpz/qWbSug5z6XH2HBCjS6D/g8Jc1PX24OAgmOl3B6qE1DjJ0r7Ftj+6oxQXgOzDQDwfFQpvYhPK7KOJ/mpsicnJycnJycnPKSA2s7ObWxysrKMHbs2Jz+Lr74YlRUxJ/Ybmn997//xZgxYwLX+vbti5122iljmLlz52LOnPg7ssWV7/v417/+ldXPwQcf3OLpbinKNtEd50dnW6oOPfTQrO4vvPBCq6Q7bdq0rLtg7r///mjXij+EtHXkkUdmdX/44YdRX1/fJnlx+n7073//O6v7/vvvH+vLrqFDh6Jr164Z3d9++23U1LTMJPJXX32FlStXZnTfdddd0b179xZJy8nJycnJycnJycnJycnJycnJycnJycnJycnJycnJyckpX5100kmxIYINmxZi2csnIlW3vpVz9QNRjN+pUAScj/vNhUJGpKvXGBu3TxfWYNEq93uq5mju+q/hSxAb52rRv4Fs63N7YT8UGJsHF/irv+nMi+AxtxJDZiZFdPWjZq0VTMvfj0iMsZy/P1PinOPYY49t5Rw5OTk5OSnFaZ+JCIWFrQcIKysrw6JFi3D11VejW7duTY4nkUjgrrvuwpw5c5BIZIY0X3bZZbHiGzRoUJPzsrUqDDVKJpMYfdrojJtm/KxdEZ7r3g3beF4onvzTCsIsglpx332A78eI1UlpU91GLNy0wGIoBeEhwvY1JLUAlEvDuNRVGz5ibF57GKUhX/Kq5EdBbZYTtL8p7SEH1jHEtKnjrHGa3dCYNdpcddXGUtlwbXWR0m8lgLPiofNwvBbeRZ7bOCgBmzY4UQWmlsBQmbYCUTMrnIpDAaklIkri40RYRgZqbSGoYn0o4pPJrw3TpsBfA9RW96kh21ZYG5qdCaptQ8ULAJxZXIywliZT+LCuLvA8wrDz8PPLOJ4EUBAToJhKpXDj9TcGK4WtXPU9qgLFCHvYoYfFyp/S/iP2b3FodnMVF7IdK985HpeDazu1lGLXpDArWLUpGeaW0sGT3GxakbYpXbpXsubJVMvnw0dtsnUgcnGV4iksqVhsbAwyPaOZIzQQbdKQ7eC9KJifBqcpiCsR/vTgeFx5/bi88/b0E0/jqEOPhi9t0Di2SosA1H9Myrr3gQXdzXA9Y1geMkY1RM6kq/qPtCeiYHNWu2/3NAVeQc7081GiX18Un3Yqym67FV0nTUS3yQ+j81/uRsl55yLRr2/GcDXPv4CaZm4u5PXsiQ4njULZ725G14kT0G3yw+g64QF0uvEGtD/mGFD79hnDbrr+BqRWrGhausxD9/Y9NFBbAwb9lDiyAIQCLsjlsQ+u4Nqcw1cUWu0mQdnWEwtaCkHLgYOb9jCDgcctC1+yFA1c24IUanC7BcbVaUn/Cgydc4sSnn4t46BBZ5ki25fINke9HhRoTc218IYMPDQO1wM5Ee6D9z+MzlSEDjzkQIz/859ggNWQgGtr3CDHMExtgqDHNqQB2gqNqfDRxMyISMFIiUmwq4xfwLBVOAZiZmShIK8Keh2AfHoJCfr0NBy0gBUIgKdnQKEapg3hT8FgFeBV4ksNzFSBY8mCjloA0DBUmxEAqHMbps10Walz9azUxhMg6zlbY3seqiO5oNp23Ri+73BMnjwZBQWZ28SSkhJMnz4dZ599duw6EqVM9VvnU+bt+OOPx/Tp05FMJfGnP/0p73QaNi1E5aJXmpPV9PzJ5xiZf8aMXRcF1CZ1kB5r+gxE1IyC2hQgfUQbnGWw3VWdCY7M7XMD3LasLQWolVDqmnofT/x3CY688T846sa3MOGVb7BkdWaWSr4Kj81WbazCY299gZNufRb7X/4I7vvXJ9hQWQ8N/SZPfljkR88yaPiunF0guyzUc0zIMARIsDMHQUG1SUP+PTRuWIjVU3+NDdPvht+wucXuP6o81q9r/d+WMMawww474JobrsbCFQvw+fzP8ce770Lf/v1ESyurHSNTRxXgmKm2ipn2lay/HjENRmaeAjcndBspwMqyXZWQ7YSELRMnCcpWmxwImLbHEgKqLT8K1pzwBFg7QQXan0dei286ut1PtsOue+6K/Q7aD4cedyhOPH0kzjr/LFz8m4tx5wN34Jm3nsE7X72NG/9wA4buPVRsBmFtMMHkXLoAaAMFTPUNnt4gwrP6D4+JPowkgFxsTOHp+BSM2vMSsr8jeEz4U5BxBag+8fwTsM9hZqOCbQZug1/ddI5IUwGvdb8V/Bh3qz/VvaCHhO5jTR+p+1lY4eT9eVb/6CmAtg5v+df3Lesc82T/SLKOGVC5GgfaI0vbvoB13Yw7TZ/DwDCwbDtwEjZqyveRkrao2hxG2bYaqm3bseDgvg+Q2tgnJYceyk86XNvGZqv/zZgGDq7t5OTk5OTk5LQFK/+t552cnJqta665BhMnTkRDQ0NGP0uXLsXYsWPx7LPPgrG2ZeA//fTTGDNmDPbbb780txNOOAHjx4/PGHbixIm45557WjQ///nPf1BeXp7RfdCgQRg4cGCLprklKRvkORsgekvXfvvth+7du2Pt2rWR7h9++CHmzJmDwYMHt2i6//jHP7K6H3PMMS2aXjYNGTIEO+64I+bNmxfpvmLFCkycODH2D42dflhavnw5Xnrppax+jjjiiFhxMcZw1FFH4Yknnoh0r62txcsvv4zTTjst73yG9dxzz2V1zwWMd3JycnJycnJycnJycnJycnJycnJycnJycnJycnJycnJqTRUUFOCSSy7B9ddfH8t//YZvUP7ySeh//L/B2nVq5dxt6cq9IosS7cEtEBoAJKvVJu1qUXGMeEDZIUlc+AoANTjw9LsbcMNpvXPGH6Vzzz0XY8aMaVLYKAXgLTl0yimnYOTIkVn95AuNCvuPk5+v13+taT4kF4kbgIIF5SMDVADMcsbgEVmOFADkkEnA5I0Hr0UrFCajL9K1TVW5AOw7HJ7Sw8dVPs+5rbXvvvvixBNPxIsvvpjTb3l5OW655RbceuutbZAzJycnp61b7733Xk4/zYFdx1VhYSHGjx+P8ePH4/3338cvfvELLF68OHb4vfbaC6+++ip69OiR0+/tt98eK8499tgjdvpO0frNVb/BW2+9Fel2ZnExbulUhgSCFnnYQrfP41nv6apbvBhrn3sO3U89tQmht059snIGgBCkylC2AwAo20aH/kvBsCBj01PgqrG71eY5QCBcJtmwt8DmOESRdnHYrs4G+VJqF4omahQZPE+vpWGkVcAXjw4VddcGexWOXwKJAPgQSKcUTDky4uAckFsWgSAg0pKCZ+UjCNfyZZzK2df3QfKYg8vwDATfBrZY92PnNuqafb9RuK/wX13n5EUb32XOgxBvA9s20G0bqm3DwQmEX3XsiGdqapAMjWPfr6vHQUVFpmxz5DvKTakTMazjqQyuQaVS0p81lgTEODvreDHb8DBHY3rwIQeDKMdciNR+++/X5utJAwpD/SK92OC4/N3jTCFxzrfoMbnTlivRskdVrnDvERE2w3tK1jRl5vij8+JzrroIcNlvc5+bV4AAktFV1leifaJDrLhbQ0sqFqMx1Zhmh9i2BLPsDpCyExTcMdiuqk0+AvYNgEuvuRTbDtwWV15wlQZlx9GH73+I3QfvjumfTEdJSbGew1T2kMwSgAhbIdNGgU4B2WUWLqZAvY94nUQ/mr14FYiOAxYAWcCczTUB2k54BXnN42YS69QJxaefhg6nnIyCnXfOPEd9042ofv4FbLrpZvCqqjTnij/cifbHHQfKsuY/LGrfHh1OOgnFp5+Kwt12yzo/7m/ahIo7/4jqJ55Mc+O1tah84EGU3f772Gnb6lncGyurVkCAtMUAgRgB3BdjEU4SMu1Le5Tgc2knc1++NxycfPjcA9N2q8KlcxDn4ETyimpLSQKK5X1IuKBIDwBx2f4ROHHdvuq3mZtwqn3OaRuEvwuIY39ls32yVOqo/kDVWX3dGrzYedH3auePAPDwDXDLiVBbU5v9XqQOOOgAvPTqSzo/Oq8EMHg6f3bZqLwwYlAg9ADEHARPPhZO5rrYZMG37t+DDx8gBjAf8GUaTKTs++KGfPgiHh/wyYfHEuC+r9nHKg7OOcgDGIdVR037EWxPgn2BqINiwwcoiKccdzPZfzEN+zZQbSIPBqCtYOTWqNqGYuv7lu+W8knhPsnuHynYjobrYGicQiCcffbZOOmkk3DppZfiX//6F2pqalBSUoIuXbpgv/32w4QJE1BUVBSnesRSJnsnPH4CgCuvuhKH/PwQHDDiANTUxN8kZO0H16Pjds3fFDa9rwi9uGQVLKfg+5j23kfNOETEGX542r6wzsGtIHZ4NVq2ZxVUmqL+cGKW8ekDnMko5IyBtE1Jtsey68Sc7yrw1ZKNuGPKbAzoWYIRg3tin526Y+h2XbFdr9LcX9NaUs932bpKfLFoDT6euxwfzCnHN0vXS/isvJfI72PVC0D6opmvMh89C0DBGQg906DeNQ3Vtq8DgAfeWIuKz5/E5rn/Dvyu4IeoRCKBIUOG4IxfnoFfjP0FCgoLdL3iZsdssYm2rMscXMwhEQPXfTYATmDw4YOBSODIffhgHKK8CQD34as+Vvfg0jbnBM7kthqcyfaZiXYbHKqKcm7biOnvlH6bmDnxfR+77L4LPn7347zLqFefXhg8dBcMGjYIuwzdBYOHDkb3nt0gxgPQ5SNg0Gr8JUwe82ZzgKnZP9G3EABiCQFYli9YkgAGDgIDZwwpntQbVHCfASwFcMAniL6M+wCDtWkHA7P6qxTn8AAI3LN4howIXbp3xRV3X4Z1K9bjgesfxJhrfon27duLstb9QaY2Czr+tH5I/S/Da/C17AuDIGwmx3Rk4NzWhhOeDe2WG1yQ5Uds1KeOVd8p2jrR96q0wnPbpPtn3VZQer/aIdEBfUq2QXlFOYg44Is6LDbTEMBtks9eNCuyveG+yD/E82EAfJL2CBdzvMIeZsKdGHxu5j9BwmbV9ilX9hSB5DsZnv8yU+pcP7c0O9bqZtSbpxQ+txwgwaSLAAAgAElEQVQyPn8nJycnJycnJycjB9Z2cvoe1K9fP1x22WX485//nNXfCy+8gN/+9re466672iRfqVQKN998M+64446Mfs4888ysYO2///3v+O1vf4tevXq1SJ4457jzzjuz+hk9enSLpLWlqkuXLhnd1qxZg2QyiUTih9ece56H008/Hffdd19GP3fccQeefDL9S8Cmau7cuVkXkBARTm3DH3YSEX75y1/ihhtuyOjnpptuwsiRI9GvX79Wzw/nHPPmzcNOO+3U6mk5ifqdbTdFIsKoUaNixzdq1KiMYG0AmDRpUrPB2slkEo888kjOfDg5OTk5OTk5OTk5OTk5OTk5OTk5OTk5OTk5OTk5OTk5fZ86//zzcdttt6Guri6W//p1X2DZq6eg73EvgBWUtHLufthihR3hN2wOXEtWr4oRMgt9IOAHlr/wAmXCc+9vxLgTeqK4KH/AVCKR+N5+a+d5HjzPy+ieL1Q7UxzZoBKLNi1EZf1mMObBLKkkvSjZLLCUCxU5QMxadknWQkZu8R0CCyARRa2JyKyI21oxKP1mu8Ec7luppkyZgi5duqC6ujqn3z/84Q+48MIL0bt30+D0Tk5OTk655fs+vv7665z+hg0b1ga5MRoxYgQWLVqE0aNHY8qUKVn9br/99vjHP/6BAw88MHb806ZNy+mHiGJBurcm2ZCiOKbOQw8+hPvvvz/S7cbSThhbkj6WsSGQwbSzW+caLBLhXx2X/9//oevIkWCFhTly7rS2Zi0WblygAULpQC55rFyJSaiQBIDp66T5Q8rM1pd0PAa6QkSBukWW/c0JgtHWFBvbsKj0ORGhX99+WFa+LGvQjRngmVGIKp7RNZAV7Uow9xXlO1yPzQjUwLUFosoGaZtrvj4nDcbx5bEPA9fmgcSCqfjy2B71irAiLgVr4YCEEJKEFJnr9sg5zuOj0LE9frNBhwpfRfJYXWMwZaFA2vZxFFSbIYjD8ggoIcKmUIO0OJVMg2kz6ziI2wk+N4Su79OuEK/VxgMNlpWVibBtBNXm4EgkEigrK8PGjRtz5u+zWZ9lj7u1x8bh6Zks6dqwvajyywrYjjEV4uDaTi0p09pHOgaVyWO4S8rgz4BSue6PA0aZBHEpyLZSfaoejakGFHjfj301b8O3QViohIkyBRUlJjh0zADUtG9lfyAITAv+VUYM4YRTjkf/bfvhtGNHo6G+IXYeFy9ajEE7DML0mdPRr3+/eP1hFLw0i1oC5rzFKct9xwXFB6TMSq5sKG7OQ2MQhRYMmEfymXBFZLTiVYDGApZ705asWSwsRMeLL0LJhReCdYzxvY/nofjUU1Cw40+w9sSTwBuC9TK1Zg1qX5+KDiNPiBVXydhzUHr5ZWBZGAG2WFkZOt/1R7CSElROeCjNveall1F2261AEzbf6FncQ9idGhYJAeSE9U2BBGyL+X4uR6u+AAgSFxBVEshkSAtYgDYFXFNsIqOggRqvnWbTizEIBV/cDGBBK1jAH2DZCGrgGuWmgsXc3CRjg5JlAJ0RPmxft9oflS9le9p51Xnk5jsZkzXhVhvD3i0sLMRrb7wWzD8AxoPwR/Eo0stb5w0GtqoHRICoHxT8Jo+BmfcfAt4tIJcCri3GaCIuj0jAKxnT8FOVHieBMBXQdVE+XNYnBbJUQF+CgpciUFaKZ6xhnRIUar79YiAmwZ8aCipGOB4Tf+1+z/SDpMfZAWAp1BjeGu0HHl/wOzQdnhDc7IGM78D9WCcdOnTAww8/jIcffjhrHchLTajf2t2qu8OGDcOChQuw5x57YuXKlRnD2EpWr0Tdiuko2ma/fHOdu682g+pAKHtCg1jMtiFHTnTjISdZ0uckVB8oXyQigKfkX3v0y6xwKShyMcEDp5TclMB816znQGQOdJMj3+Mlq6uxeNUCPD5tPgCOdoWEgT1LMKBHCXqUtUeXju1QUlSAwgIB6m5IplBd14gNlbVYu7EG5WsrsHDlRlTWNiB4R6E2XOdGZcKeebBG8RZUO2wX2jMPetbBAvOSxBsLqLa8Tgw1i9/Fpk//jlRt9nF2aVkp9v/Z/ujTvw+G7b4r2rUvQrIhiVkzPsPGjRvw0f9mYMXyFVnjaC21b98ee+61J351wVicMOoEUS8BOb1ncNea1S43QPBlHy3qAQfzIdtQAVtnRBIcLOqc2uyNk4B0e+q7fgLAfd32+mAA9wFGUFtdpLgPzkQG1LhGvWK6LyC7V0C07S3bjEQCuO/RezBu7FWY/t/pGctmm369MWjoLhg8TAC0B++2C8q6lOk+TLXdRKJ/UO0rY0y/IB6p/kzUTZ9zMCL9VpLue4RB4clZKh9cNCFclFeKpcC46rc8+J4P5nvmHkWnAeIEXzwdMLmBBPkkMPrkiwlHmZrqY1M8BUYeuvfuhtse+x0KvAJjJ8syFn2aZW+ra6Zw7dYoos8SfbXoF2VvqODa1iYTRAQPDIx5ZuMJ5klwtth0Ig2qzSRwG2aTCtUfqn5VQfTNWJHpfJi2wm49VF9q+szexdtgQ80GVDZWArIt5BzgTM2sEhiDGF8TA3mkIdkpYvC4ei7yfSAfPmfyOUv7Vm30ohtVYcv4nOv5T0BBzsWYHiBd//XsPFf2iDhIs/vsh6VrhBU+dK7V3C4L0Pfo5OTk5OTk5PRj1Q+PxOrk9CPRTTfdhKeeeirnxOD48eORSCRw++23t+qPABYtWoQxY8bgf//7X1Z/Q4cOxb777ouPPvoo0r2mpgbXXnstHn300RbJ14svvoh33nkno3sikcDYsWNbJK0tVX379s3o1tjYiNmzZ2OvvfZqwxy1nC644IKsYO2nnnoKF110EUaMGNHstDjnGDduXNYdrI899tis5d0aOv/88/GHP/wh4w6cFRUVOOWUU/D222+jffv2rZaPdevW4cILL0RVVRWmTp3aaun8EPTYY4/hmWeewf3334+BAwe2ShofffQRJkyYkNXP0UcfnVd9PProo9G5c+eMP7KbNm0aZsyYgeHDh+eVV1tPPvkkysvLM7pvv/32zYrfycnJycnJycnJycnJycnJycnJycnJycnJycnJycnJyakl1LVrV5x99tmYNGlS7DC1q2di2Wuno+8xz4IlWu93Oj8IqfW/EbCBRPtuSFYtD1xLxQJrQ63kjePR+A0t6K6s9fHUu+tx3hHd46W5lSkbcOqz1Z9CcgTkAkSzWNssgub6UC9atBYu6sXONoybW8Gh4rfSgb1+nWsQgVH6AuzAPcSlxW2lKiwsxCOPPIJTTz01p99UKoWjjjoKs2fPboOcOTk5OW2d2nPPPWP5O+aYY1o5J9F6+umncc455+C6667D7NmzA7begAEDMGHCBBx55JF5xxtng4cOHTpg/vz56N27N0oiANBO2fXO2+/g8ssvj3S7sbQTfmWVqX6qMW2oKIYSz+BmR9mwbBlWPPQQ+l52WbyEtmK9v+w9AblhzNjTRAJoAokQIgMwgQTmhCx2eZz+z9jt1l9pU5s4LUkIN1l/IxVxPaq+KI04YASmT88MxAGiwdoG+pKNDxJ0tfkjaX8NayYtPjsW++4UOk7x4jRkRborqLY+J4Bx5Wbg2uFwdsoKKGkfqzz7VtwC6yMgKj5gQevk9dBN2YD+8H2FQSm6LsnLBmJNsAHXLPQX8t48HYeBZzMyfqOg2qqWH1nUAVNqqgL5WZZK6bjteq7ybtXutHuz72dJKhkbqg0AnTt3DpRNVqh2rrY0xzSHej7z58+PBdUGgPr6+vjph9NrgY27dJuQb9rIXI7Z3HLG6+DaTluSol4xIr1ZBQe3wKNhjhxZ7Y1BZal5Ni7BihUNm9GtfbdWvIloraxagYr6TZHAUJF/CdK27Q1ts5ABbdtwbWLa7ghaMeJ8z+F74Z2Z7+CoEUehoqIidl43btyI3QYPw5v/fQt77i3HYNYcooLtyZPI56bbla1h7rEJXUP6+IAHHYOddqw0bBCj3V+pzUMUjF75SbCmY1DaHXAAym69BYmB+a8PLtxtN3S8/DJs/r8/p7nVvflmTrB24Z57oOy2W1Gwyy55pw0Apdddi9pXX0UytGGNv349kt9916R7SrACdGpXhk11G6QhC8F2ZQL0ysmHz+X7yUV7xCEgkAQOcF8CgH1wYhJSKMCdHByckwBWcg6uAJZQ3y9R2rCCQ0KTAQiAMpD+PYFuWPNXxDudBq/OpCij2j6Pak+gvgfhadcD16wBgO4TpLGvIdZBKn2aDVRfV49c2n2P3SU0NJRZgix3C0wdDsyD/RWHBJCq7+sACXJVIGwx9uLqnnwJVudijCvuywOHr2HDnBEoJU485gk4tvz4JFsELmGnzIcP6S5zy8iAXcHM+Mi2GcX+VMGNqjTAkyTy0wZuWwBfpsfJrQjVlsfh+pY+fsvdQcWu201UpvodlYeePXtiyXdL8NOf/hQzP5kZK/66tZ9HgrWbBf1UtkrkTnPqerb4g7MFwevZzqHTNLYIh2h0FR5ehiEJL5Z2JCcG8JQMJ+oV574VlhmItlVv1Hul5kJUdsR7nNJgVw6O+gYfc8sr8E35JgmRNf2uuQ/1rvn6XG2sYhLPVH7WyJ1C51CzDqqy26N9AojJvkCBs+W7Sx5Ej2PBtomhsWI5Nn08AXWrvojIh9GwvYbhlLNOxkmjT4KXsEH6HhgjHDvqWBAXYPEvZ3+JqS9NxQN/fRDJZDJrvM1VaadSjDhgBC4ddyn2/em+pj3QfaLoT9UmGLrdlg9atM0Srg1Zhxhkn23mdxhj4L4I7xHgy00QxIYFPgie7ql8+diIq3oq0dA8pdtqVU90iywCmGpESOvH7Kpi2j8BFL9v8j248ldX4X9vvY++A/pil2GDsMuuu2CXYYOxy7BBGqItwoi+yJM0bwENB4hJKLa8byJmMiP7AsEWF/4SJOwcJrPHSbx3Pnwxz0cMKe6L4NwDSGCyPQVdZkxsVMIBn3w5t8sB8kA8BS633VMblnCfI8WS8LgH5hO4x4CUDy43mRCbRgiQN4ihKNFOl5l4/Nzqg5kqSBhys7mk55St8lbz0AZibfoyAcQ2fSCT7xeTc9YCmu2BQPAUXFtvPpEO1dbxMAPZDverVq5gjyVNfuXdRPSrBMK2ZdvhyzWfyw1fUmK/GZ8MkN43v0UhX468mcBup4ghwUXd9yEcGAvO/grQtmp71YOQcG1wMF3sFlxbtr054dqWfRwF11bvVmC+Ek2fS3NycnJycnJy2lqV/5aETk5OLaJOnTrFXrRzxx134IwzzkBlZWWL56O+vh533nknhgwZkhOqrXTttddmdX/sscfw1FNPNTtv3333HS644IKsfs444wz06dOn2Wltydppp52yuj/77LNtlJOW1+DBg3P+KPjss8/G+vXrm53WPffcgzfeeCOrn6uvvrrZ6eSrbt264bIcPySdMWMGRo4cGesHx/nK931MnjwZgwYNwvPPP9/i8f8Q1dDQgNdeew2DBg3CVVddhVWrYi78i6nly5fj1FNPzQp5B/Kvj+3atcOYMWOy+rn00kvR2NiYV7xKmzZtwvXXX5/VzwUXXOB+rObk5OTk5OTk5OTk5OTk5OTk5OTk5OTk5OTk5OTk5OS0RSgTdC6bald8iBWvnwmeyr0wfWtVorh32rVk7eosIUK/JbF/WxIAO8cIK8//8eZa1Ddm/+3N1qyoxfPLKsuxpnq1tSDRLLA0a5tDWD4LxGfcrKWYKgwFrprnyu0l0bmetZUegovdNQgwXJXcIkKtU045Bfvuu28sv59//jkefvjhVs6Rk5OT09ap5557LvbmBWeddVYr5yazDj/8cMyaNQurVq3CzTffjAkTJqCyshJLlixpElQbEJs35FJ1dTV23HFHdOzYEb169cLKlSublNbWoLCVU11djbHnjI0s5zOLizE2AlSu44jJVcqOE6I0P+p4+b33on7FiniJbKWat/FbrKhaDljlaJcoKWAQBcuagQVAXrZNzixgpZYNsbTihyYxBy3zsNLZ25S9/kS4HT/y+CwBTLDPGhrS8hENhU7LZeRZBIfEgq6kx0Ch47A/dW5vCWRg0caNyL4uoDweDCTaIwGd9qzryo8HMv5g+7E/AnEkPtZ1Cn48IvGRfhlIXwv71WEQ8m/Fn54fkwfS59Iv2eEioNpyiEgA+iailzLbNTZ9DBl8XlHP8t6qzfj5mmzzEulSaxEVwC/jm5Fr2JnlHeEGNYXzzjsPg3YeFDt/nHNs2LAho1vGT3AgHv+TJY18Zd93lFtT1VqgQKetQ5lqT9q7H+aPash8dJ+oIF+BCBQENTTvGbWHnJkLM7YBEVDTWI1Gv2nr/5qjOeu/VLkAQLo919BRmUsWgq2R/MibgpkvZPo+iRiIhe5Xlmv/Af3w8dcz0Ld/37zyW1dXj4MPOBj/ev5faesZOazny0MO9nH4uUZd+5HLbptjz7aqopVts26jJfQvyFPkGiMajoNzHvRM6hFweORpIG5T1O2xyU0CUCuVnDMGSKSDvRtijPm7P/dsk6HaAEAFBWg/cmSkWxi2nY+6degGn/vweQpcghx9LtCCPvf1Nc596U9d8zWUVfgHzJPyLZtBAZFhndt+Oeyr4mYReZz2GpJV3yzXIOw5GCST7RB7/XPmziOjomzKtGtq8BLKC8kXIHJjJCueurq6bLkGABS1L5L2OAOF/oFUGqIZ1va6+sjmnDE53iHT9utYyIB/SUai+wsm/mqIJtQYVm20IACwjHnwmAfiJCGeDMQYPCbzTQRiGuEJjxiYbBc88mQb4RnwJzEB/ZTHIoxnwjIPRHY8nvZn4KEK/mn6sKZCte2718+wFaHa4eO8FHveyKpHWcIkEgnMmDEDZ5xxRqx46zfMSaunTf7+TwO1Ta6j/dlBovzYA6WokWgWv+mTK1nCixG2ftpkzzqo70ZtP+IlFXBaOSqXNhdIjsh1HAxEciRvgeP1bABZo36yPrrdsEf4xk3484Jhoj6B2QSm8xF2F/fjgbi8JyuvQai2TDfZgIpZj2P1K5dnhWp36tIJt9/zezz56hM45ayTwRLWrI6Ca3NZdkzUg2G7D8O1t1yH1//3WsZ4m6MePXrgjDNHY/qs6fhu9Xd48tknNVRbj+fVphMA1JZrul+QEHXV5gCmjYaGcDPddivANEnwMXR7KTfEIU+216JN9GBgyEy2p6KEPOuap8Pqttdua2HaaA+eOdbttglDILQrKsJ9j96H6fM/xBszp+IvD/8F5195PkYcvD+6dO0STINIbLrCRf+R8JjuJxLkwWMMpPoBz4xRGMjAoeU7oSDQjADGEiAiGYdnykD2GbqPku+O7mdUn8IYGEvIObhgWXnwQIzAKCHuwZPl6Ul3Ssh4EmDkoaiwCAmvQPdxomw9JFhClKcsZ0/2eeo4kVbO4l70R15LyPMES4g4rXTUuf4wVR4MCWb1t7KMPeYZqDaZvpwpqDWMPQBd3vacttn4wupF9W9C9Ly3NeTmAEoKStCzuCdSPCksUT+lbVnf95H0U2KjDu4j5ae0PZtSf7VF6gfsWD2TxYW9y2HsYmPPSotW2b46Y9YxwrYqIu1YbadadmEmNWcuzcnJycnJyclpa5QDazs5fY865phjMG7cuFh+p0yZgqFDh+KVV15pkR8C1NXVYdKkSdh5551x/fXXozaPXdlPOOEEDB8+PKufsWPHYurUqU3O37Jly3DEEUdg3bp1Gf0UFBTg5ptvbnIaPxTts88+Wd0feughrFmzpo1y0/K6/fbbs07WL1myBEcffTQ2btzY5DSeeOIJXHXVVVn9HHHEETjggAOanEZzdP3116N37/QFZ7befPNNjBgxAnPnzm2RNH3fx4svvog99tgD55xzTtZ3bWtVfX09/vKXv2DbbbfF2LFjMXPmzGa3v3PnzsWBBx6I8vLyrP4OP/xwHHjggXnHf8UVVyAR8YW90syZMzFu3Li87yOZTOKss87Ciiw/eu7YsSPOO++8vOJ1cnJycnJycnJycnJycnJycnJycnJycnJycnJycnJycmotDRkyBD//+c/zDle97B2sePMccL+hFXK1Jalpi5ILOvZLu5aszgRFjKIzxUwosOjZXuEMrK1I4rH//nh+79QacKhwnB+v+AhmQbfBllnLswOL/QOLttV1y8nmCmlAjkhZArUVXMHIhtlw+bfJ9xc6CeRzK9Wrr76KgoKCWH4vueQS1NTUtHKOnJycnLYuNTQ04Be/+EUsv6WlpejWrVsr5yi3evTogVtvvRUXXHABSiLAzPmIsfyWp61evRrbbbcdPvzww2alu7Xott/dhqVLl6Zd369dO9xa2im2BRTHH6VZhIBtfYXxP6nqaiz67XUxc7D1qS5Zhw+W/U9DxdIRW8aCtTe2CcKxJCgpBPIKWvGkoYRBpJMhpIkoLT9kPWVu0XmsvMAECRjhtm1vV4q99t4rVntwT+VmnQ9bUUOEXPXWRl0ZfLi5GBpRar/huiz+ptd/iVkKXLMwVSG4tnFXUG4NwoYN1zaA7QQM2Dr8YYG/FPEJwrg1yNvKk2eFTchPOKwX8BsN1I4696zy9UChspGQPn3PwDM11WnPr12ofDM9p0xuj9VU4Z7KyrR4s6m0tBTXXHtN88fiEcF938eZZ52JTp06oVfPXth1yK4Y0H8AHnn4kbyj/+Lzz620uP6k11H9mpsys/zH+mQhyYbh3XHLIxNgOxt4O5ccXNspH2WeI8pdj3Q/mAbajhN/ejwE1U3bIE57jk5Ebvc9FXWbcsbfklpRtRzrazfITT2suUNtgzB9Hm61DYLUAqmFgKqBUGSuqbnKjqUdMeOLj7DnPnvmle9UKoWzRp+FP4//s+73o6RghHGgo00Gk/6oFCyDJrXboWJUoDoOBdQWfgK9guyXOACPefmn2YJiZWUoHDI47Xpy2XLAb/1NPwt22CHyOo8BVc6kbu27SfCg6tcNQFsAs7k+tv/5CjCorkvYts+NBSGuq7pi/hftH7f46QbCbiDcBlIIHq5vPPCnpZQXXDvPQUpU/5AGClaDlxBIOw28HMoDgWKBtdt3aA/zHQ+zjEUbW8wijhTsUgBaDVRVjkkZ0+12GIQJghVG+GMa7S1zL/PAGNMbMAgop7juMTHiYICGXDMmwabwNDxUQ00VuJRY8MM8eCwh3JkFPyVPhiGTvsoPQmVDTYdqq8dmP/PWhmpnu9YaipPO4088Hstfxbx/tkSWIDuVdIWvqQGU/rIyzv3EKVdr9Bp6TzTwW//PrOsI+lfvkIZJK39qdK/ebTXy9kwYDddOQI/MJbgalNB2nh7hkwRsByDbgA3AVnBuA8iOnsGwAdr23yCY286zJ+NOABoIrWDaCQ0P51Y51JfPwKqXL8XmOc+B+8mMT+Lks0/Cqx+9gpPOOgmJhIfwnBqBzHQW5yC9UYgIP2TXITjw5/kzPsIiIvQf0B+XXH4Jvl48B3OXfoP7/34/dt55Jz0OV/0kyfrLta1EslwAEAfZdqzMvKo1qk1TbTy4bLM5F+0Yh2yTVRsvgdqMYG/oJ9pm8dFPW7a1Hjwk9AYGAmLteZ4OI44VtNkLgJ4T8poAUIs4QIDnCf+FhYUo69xJbnbgheDNVpqUMOG58JtQ/YyVnoLRMwIYJ11Guk8jAdpmAIgESDshgdoED5yJdBPwBJRcjoU8YmCcgThZMHGRg4SEaIt+RuVHlh15KGAJmYcCWb6qXzIQ7wJWgCKvSPZjBnxtyjyhIdnKTQOyZb+n4OUBsDnzkPAMYFvDt5n0ZwG1VX+p0lTPWj8XUuVk/teWAjFdF5ns31V7xVQ91XVQzB0zq+1TY0h9bo2l5Yug+9p+pQPgMU+AsyGA2imegsJmi01ktCUL35ebxNj2r2+OOReAbSIOTtY4XvYXutvWE3DqD+lrOv/6NQ3CtQPdjPJjw7UtZZpLc3JycnJycnJyiicH1nZy+p41fvx4HHbYYbH8LlmyBMcddxxGjBiB559/Hg0N+S3c4Zxj5syZuPLKK9GvXz+cf/75WLJkSd55JiI88MAD8LzMX0zV19fj2GOPxZ/+9Cckk5knpqI0bdo0DB8+HN9++21Wf9deey223377vOL+IWr48OEoLS3N6F5RUYHjjz8eq1evjhXfvHnz8M9/ttQkc/O122674dJLL83q5+OPP8bw4cPxySef5BV3fX09rrvuOpx99tlZfzzTrl073HPPPXnF3ZIqLS3FxIkTc/qbPXs2hg0bhmuvvbbJMPV169bh3nvvxS677IJRo0bhc/uHVk6Rqq+vxyOPPIK9994bQ4cOxR//+EfMnz8/rziqq6sxfvx47Lnnnli4cGFWv4WFhfjrX//apLwOGDAA5557blY/DzzwAC688ELU19fHinPz5s04+eST8eqrr2b19+tf/xplZWWx8+rk5OTk5OTk5OTk5OTk5OTk5OTk5OTk5OTk5OTk5OTk1NoaN25ck8JVLZmKlf+5IOuizK1VhZ0Gpl1LVq+SR7kWFgcxy+EggdChRczhpXMTXluNippUjvS2DIUhVLGhVC2U7oKN87GqeqVcyGkWXIfxNgYQwEDMdkWUT3uZIwILw/Ui7yAUQstaXGgWSUbIWnyoLzWlINLiaBuwQFurS5cuuOOOO2L5raurw8iRI1s5R05OTk5bl373u9+htrY2lt9TTz21lXPT9tpmm23yDlNXV4cDDjgADz30UCvk6IepKMvwi8+/yPjb8gc6d0GCmmbdRLAcYvpOd9nw1ltY/eyzTcjFj1/vlb+DusZaQEJDmG1zQ8FGDFxEQciUHc2IadvdBnEZqzYIHyHYsDTlE6FwlF7XbJgbCBb5ztj0VjUIQMIsuI/neejSpUvOcvnMWg8Xrl084lrU6DDqClnhyXKMGFrYIxkAwUW2lPax0VMGBSXRTzBwbfkcYWDYGiNFEnoNg52yAdth9JRASQXB2TYsm4XC2PDsMPYqDOAOQrdNWmH4d0bANhlYOIXuk6z70sC1jBYAACAASURBVOUDoDyZxLJk+hi+b4IFyt+ur+FnFKzTwA2bN+HWioq0OHPplVde0ZsSBd8WS1bCBiobgnGFrtXW1mLYsGGY8vQUVFVVYd26dfjmm2+wfPnyvPMIAD169LTA16F8kQFUKxBly8wz8OAn8DJJH5nSUf7yAGw3KYcOru3UTGW1nJo6ZWRBGcObU+i2K22u00KEWfN1quOqbqxGfSre2r/minOOz9fMDrbl0gZhCjyq7BYLmKbBdMoWscNa92P/b88jBq4QIVGQwGtvv4ZRp47KO/83Xn8jLjr/IgA5nrFU4Hn8P3vnHadFcf/xz8w+V+Du6CAKiCg9KiCCosaK5qeBqGBB0UTURFGaisaGJjEJEhtqwBJRMcSOiigRjIpRQKVYQkcERKWXoxxceXZ+f8x8Z2b32adcgzuYD6+He3Z2ZnZ2dsp3Zp95z4E5VSiVfN8EdTp6A51M2ugwCI6p/3QzbQGSE7JY9xnGM/UWFCbGY2nTUN3yWh2e6BiPQ+yLDQuT8Bt4QUGFo2yY20g/F1/48BVs0ICyfQMh9OV33+C1LbC2BG3LyHxzzoJv07M1e/eQGws85wQFmtAI+0HHm4E9kKZuR767SKaoupSyO4m2MQNu1AAK1XZaGxTJMVkojer63333Xdrk1q1bN2jPBtJit74ctG1L5PseoeCXGtYKMzZkFIprgDa5STgqB3jwTRKBW+FLfLYe93IJGYVQ4wjPs/oYT0JIFUyVMYJvS/CrR5Bt66MB2+AaDGrgnybFsj/zVJ9Hbhycy3ugvrl8UG17BKlyfB9BtTM5V5VKOpaydPQxR6ePSPjwS3ZUMBHhUWMyPxHeMoJrJ4s39ayFVSCsegWkm3kI2knasoIGbKt6K6G09JeA2OpYw7UJmB3yy6gemdkBRud1fPYMApPujP7SrEHUtl8ebCi3+VAaPZ1OfX2hZhEI/m2lVagw8d2bsHnmX7Dp49Eo270pyTMBOh7TEZOm/RN/ePgPem5KAvyZBP+D6iM0TBsAIMh2FWCqn3vi+SdSspSSiXOODp06YNQf78bqjauxYMkC/GnMH9Gs+SGq7wQEs/pLAEwAwvdVUTVlUnc9tB8JUyBiXdyo1bFKmepTmGByMwR9z1SuFHBaQcw52fsEQ1a2PhgMWJmg0nTe49amBdIPA9fgZvLnKUA1tc0xJgHOckwhZ6903NR+c6bcFEgbKo2e1U4rqDdjDIwT+JnpuVZPteMMEnLtMQnDtnNKVicuwerUv4FDQMj+S3CAA1wAAIenZr64p64NOQfKOJPpFEzDwDk8vQkEY0xCqqk/EpQ+umd5nx7jqJtdx4JlGyA2gbM1MFvnd8z0cRaAW4cn2LnKx5jaXILiizED6jb5bwG4uYKDwzpPsHBugbY5gdBZ4BlRX6nnwoMlNQjVZtQGB8fSRlZ/I4BsLxuH5bdAHHH4Io444oj7tFlMHHHhq81klH2bYO+q8yC7mDaXkReQfgFfSB/G7o2ybxFh/yazUwniLwK3mni/Tk5OTk5OTk5OlZEDazs57WdlZWVh8uTJ6NWrV8ZhZs+ejYsuugiHHHIIBgwYgPHjx+OTTz7B6tWrsW3bNhQWFmL9+vVYvHgxZsyYgUcffRRXXnklWrVqhR49emDs2LHYvHlzpdJ93HHH4Z577knpJx6P47bbbkOXLl3w/PPPY8eO5JOa8XgcH374IS688EL07t0bP/30U8q4u3XrhrvvvrtCaa9tys7ORv/+/VP6+fzzz9GhQweMHDkS77//PtauXYuioiIUFxdj/fr1+PTTTzF69Gj07NkTHTp0wPjx4/dR6jPT6NGj0aFDh5R+VqxYgRNOOAEDBw7E7Nmz5c5gSbR161Y88cQT6Ny5M8aMGVMl169u9enTB3fccUdafyUlJfjb3/6GVq1aoX///njuueewdOnSpAD7bdu2YebMmfjrX/+KM844A82bN8fw4cPTguudorVw4ULccccdaN++PTp06IAhQ4bgpZdewv/+9z8UFhbqF7MlJSVYuXIlXn31VVxzzTVo2bIlfv/736Mog5fmo0ePRqdOnSqcxj/96U9pf4z69NNPo2vXrpg0aRJ2794d6Wfbtm0YN24cOnXqhClTpqSMr3Xr1hg5cmSF0+zk5OTk5OTk5OTk5OTk5OTk5OTk5OTk5OTk5OTk5OTkVB0677zz0LZt2wqF3blyCtZ/NBQQyX+ndEAqzXrrWIPE31mVFW0CBAGyojBoKaQXiaVanJy4qHz77jjGTlmX+XX2sSoFtEqxljryk0JxEcfsH2cBYBBCmGB6gbiJxID0whiFIAjALJS3IRAWWMw+J6CBGalwAInsbVY1CwgPskWII0eOzLjNe//99/HRRx9Vc4qcnJycDh4988wzGfnLycnB448/Xs2p2fc68cQTKxTO931cf/31eOyxx6o4RbVHqSBE8Xgc111/HeLxRBjtK02aoiGPXhbIQgdJ9zFJFiaJv0QL0vhYNepu7F27NkUsB5+Wb1uGb7ctVzAak3v6W4JNbtnjQkFwELLPNXDb2N425NfElwiF0le2YCYswl8oUKpDqRBkLpO1OTuFjw2+KddRLJHUmKrElNh3L8K+BDKGa9sjGqbdgqCiZHBtj9lw6SD8OgDY1udsOHY0dJtDQq8Jsh1DEHMVBcyOgmdHgbSDYYNIrDBQW8fBEsPYeaTRWyyYZ7dt2xo5POuTWzcBqh3M9+RD31eTrIVJp9NOOw1DbhySvP1NN6URcSPr1q1D69atsXjx4gqlKaxux3VD5591CmRAGKCdMolpNvjKeOMvDfaOBm0nBWxHReXg2k77WclKTUJbEC7Sqp9MFn73rt34bM5nePfdaVixfAV8Py7tL9gbWVDfHIzP9MP2bJrpibbuqdwa8Ey1fNsy7CrZqSGHQfAZwVJl30T3Y+wSBVxlHEwD1JQfZbOQQUqQVH23GvJn3z3w1HNP4dY7by33fTz/7PP4Re//S7nuOKVc06IUrBPp2moNOg5vBGGFFzRHzJQ/gm7rKWCm+xyKJcb2P1ibZSVJQ5JxWFUqvi763Uesgu+7AAkrr5udF4AKEiTbV326r//J70LDtgGh8IOmsgg9/W9vpBE6q/npwnIDLDuChilWWiPLXRIbLQAnDG/wkYHNUC4IcRRcO+VwKmrckmSQJSSQVb+nCcGs6Tg3NzdtMlu0aGGN+VT7S1Z3yMhmjEEEjq3zKghtmEDAbDqm+wnAtem2KP3cwEaZkL0K97juVzjz5NhXAbYZ5wr0ysFZDJwxA/a0YK1cfZgCe9LIhUCjjFE8tFmEDd9mOjz1U2YTLEZHgY0kYP2fHKqd+Iz3NVS7PH6qSuGyZv/r1rVbRnGs+/CGNBdh0Z/MEpjcbwiunTwC+2/YPXChyPMscC406xCAVtO54MyCfJ7B0X4kXJtmEpgHZgO2rTCMxRAJuNaAbU8Dus0nNKOggdnMSnsyMLedniCEmxG8n2eBcXubMQX9FwK7Fk/B+qlDsfeHeUmfUH5BHu4YfTtenvEiuvboqloj2hoGgGDwNOifHoOCTguAQUD4pnIKAA0a1MeTE59AmyPbJL0uKTs7G917dscj4x/BT9t/wqz5n2LEbSOQn5cH2XsK9VSZ7gUFk//pvpHBsqlUfysEmGDqNbvQw3PanI9uxqScmTYczGyOoJxkfkODxLlq12XeM2seR7ar0G2osvUVNNvTMGdZhgiMTe14eLMD+jDOwNTGBQTdNm2zZ33UuIIzNb7gVDo1qJkg0Jz6SXqWAqE5VVleOZfQbqauKynlgOdxfX/wFASbMQXmlu4xWHkBgnfHJKxdwcmZpyDZXAKv5ThIwqw9goEzD54n+yhP0EYOEkyd7WUjm2fL6ysYtgSRSxh5jMUUEFt+YjwmYeXqe4xL/zEvpqHYJoyCaat4CM7tMQ8ePMS4J8NZ/jxKt74njphOm5V2xsCQAVRbfcJjRLvc6fGgVb5tS0NXXdWet6p3ODx4EqLt+/ARNyBtISzQtqyDcRGH7yuotlBbx4g4hK6jDPaWMtD2r2W36voJbTtrmLbdj4Rs48D50NgpsFmRzfuvwjk0JycnJycnJ6eDTft/VtnJyQkFBQWYPn06+vXrh//85z8Zh9u+fTteeeUVvPLKK9WYuuS666678MUXX+Ddd99N6W/x4sUYNGgQfvvb36Jbt27o2LEjmjRpAs/zUFhYiFWrVmHevHnYvn17Rtdt2rQpJk+ejJycnKq4jVqh4cOH47nnnkvpp7CwEA899BAeeuihfZSqqlNeXh7eeOMN9OrVKyWAXQiBF198ES+++CKaNGmC7t2744gjjkBBQQHKysqwadMmLF68GF9//XXGL8Avu+wyjBgxoqpupVL685//jLVr12LSpElp/ZaUlOCNN97AG2+8AQCIxWJo3rw56tWrB8/zsGfPHmzcuDFlfjpVTsuXL8fy5csxbty4gHtWVhZKS0srFOcll1yCm266qVLpatq0KcaPH48BAwak9Ld06VJceeWVyM7OxjHHHINWrVqhTp062LVrF1atWoXFixdnVI8453j++eeRl5dXqXQ7OTk5OTk5OTk5OTk5OTk5OTk5OTk5OTk5OTk5OTk5OVW1OOcYOnQohg8fXqHwO5a/AuZloX7HK7B77YfY/f1/ULJ9BXhWHhp1G44GP7sajGdVcapriJLwsXObHB3hN46yPVsQq9ssTaRqBZwgXAaLWAAWvqgILSQzC4//9dFmXHxyI3Q+vG6a6+4bVRrsVNF17kmgEQAwf/087CwuBGdyEbZccCsDGZCNWYRoAxpgLXAkaB/XcB0eWPRIYJSEpeFqUbWMXkAvjbTpDATettKgReXQKo8MLFgcohgb+xAaUNM0bdo0dOzYMaPffl1yySXYsGED+D6AwTg5OTkdyCoqKsKmTZsy8nvvvfdmBEGqbRowYABee+21CoefMGEChg0bVoUpqv1iAJ5+6ml88fkXCecurpuHE7KzM4pDAJH2Ukr/keeCtnuIxYX4jh1Ycv316PrWW2BZB+gYqRwqLN6Oj7//CAa/BQPlssAiBGTW3zVUhOxoro/pPLdsaW33cuNPmvsEzgkCm4yVbA/4hAF8kc1tQT7D3qPHcQB8ABw4r895mDVrVto8+u2WLXi7afIxpD0UIAWPE0ssiwinWEUarh1mZtkjB3Ob5h7tnBDyFulW9V/y6QPwNFCQBRAqDEzhWeSYzFfhiQMo1PMhlIsdp4kxmHaB8JNMVCoEmEHEhT+J7pyFjmEDtaEheuTPPr+hrAyryxI3COiSnYVf1a2bNj2J6Zb/VXQbNCEEnnzySZx//vk455xzEi9gH4bHlkkayWuuvQZbtmypYIqCOvTQ5pg122yQlSxxkUBr/b0cY2Ib3COCJxLv3wAzbTAgpUX7twtloCkx80G2WyYAwYRki4j0OTmFlLTPSjbxaYdlwTooy7yA+oOpb0/FRf0uigx3Xp/z8Pw/n0edunVM/QDgq4Zb982MQfhmIzzB1KyX8lMSL0Fh8XbUz2lQkdvPSLtKdmHJlkUW7EwlzfoHbbMYeBxnBprG1TyhtkXI1gELgE1l+002DeWKDTk0ELXb7/49jjrySNzwuxvLBcr+eObHOPZnXfDF/C9QN6+uBtLqvwi2X3YxSLopyUGgoD2UYvAQrjpkYyHURUZN+YtQPyNsELMwezOqAYzHvXLdQ3XI316Y6BiLgdWpU+3XLp49O8Et6+ij4TVtUql462fXVyB9Bl9Ii5UxH0IwCMYgwOD7CnwpOHwIcHXeBwOj9wBCwGdC2XvKghUCglm2rGAQTPbz4X6b7GpdNgCAUfvHQk20KhzVyBIMt/kpFdWFpBhMR/VF1L5od8t2ovsP21cEEN+zZ0/aJB599NGR1+XgkXWc/Npjh/A7GDuPODgEC2+wknBX4JxrgLoE9lK9l/2FgFBlSZ7zhRxhMVWWIEugynMCXDI1hpJxUZPO1bjabt4DIE7Ick0jDnpPRn0V5bXZYIKOTUzar9VPmuJqejJ9zf0E1a5JGjFiBF544YW0/natfg/wywAegb+qzD2z8EHkC0X9njJ5W2BG66lmKYIDITtugDGugazSJ9U6O156V+cDzIPc1FqNsJlVH+ykUyzCODLEAeGpNpmZ69hNDt2rarftfplmNIL3Et4+wb4orOdkz23YrYoZ4Wt3xgECagtz/4J5KN28Ats+H4+SbauRSr+86DzcdO9NaHZIMw3/h/Wu20B8JahZCGiYP6WGWj8mGHxmxqd9LuiLPhf2xQ/fr8WfR/0F773zHor3FgMA6ubVRY8TeuB3N/wOZ51zJrjnqQke1b9StnGZZ0IIxCHTovNGZ5RV7mgjEhoTkDdhtenCtCvUHgLU53JA+PLZczXWYDJ/GZfjEUYTWvQYBCA4h+8LMGZKpce4ShfTba30LCCob7LLiUqXNVEWkB770/3pZyAS6nlgowaubHmrDWcCEMyOw5RrRolQeU82BM0J+gC4UO23Sqdvp19VKM646nd8eIJDcAbfj4PDg2C+zh+fc0BwCOaD+Qw+83XOCMYgfIlU93kZRFzlqyefo+zvOHJi2YjxmII3C3lvyiYWzORzYDMRum+7rwFDcXEx1n2/Dls3b8PeXdJmyM7NQcPGjdDyiMNQUFCgx370+xHaSMljFhSbfg9CYz6Cp9N5mHlrDbPnHH7cx5pVa/Dj2p9QWlKC3NxcND+0Odq2bYfs7OwqgWozMHjMw2H1WmDN9lVWUyz9+zBzkAJQBd+DnklkDPB9WRl8HzFPQbUFV7aFnMPlQgb1uGpphQqjynJgjouRuRIsz/aclwgXdT1GUnZy6NlGzZdVdA7NycnJycnJyelgkgNrOznVEBUUFGDatGkYMWIExo8fv7+TA0DuSJlKnufh5ZdfxjnnnIM5c+akja+srAxz587F3LlzK5ymBg0a4L333kObNm0qHEdtVJcuXTBo0KC0cO3arM6dO2PKlCk499xzsXfv3rT+N2/ejOnTp1fqmueeey6ee+65GvMigQDFubm5eOaZZ8oVtqysDD/88EM1pcypPKooVPucc87BxIkTq6Q8XnrppZgzZw4effTRtH5LSkowf/58zJ8/v0LXGjNmDE4//fQKhXVycnJycnJycnJycnJycnJycnJycnJycnJycnJycnJyqm4NGjQIo0aNSrtBfYMGDbB9+/YE98Ilk1C4ZFLAzS/ZiY2f3oG9G+bj0N5PIWGVU21ReoZMwiJiL7cRohYfl+1enwKsHfKvFhIL63vQj73g2CTULDKWqz3jvsDtz6/Bm3d3hMf37zOoNFQ7MtIM/EQsviNt3bsVX66fZ2B89sJltVDXgG3UgsjQwmaC4dhwAbPk2YrVgnHbSxyD8AKmnmJ4LTsLLIS0VxUGoD5WtkQuorTBBAex2rVrh8GDB2PcuHFp/W7evBm///3v8cADD+yDlDk5OTkduFq0aFFG/g4//HDccccd1Zya/aN+/fqhcePGFYaKrlu3ropTVPtVUlKCe+65J8G9Eee4q179CsebBCMU8pPoK8R/isQI7VqwAN/eMwrtRt9f4fQdCCrzyzDtu3dR5pcAAVvahk5KcImEdnFt9+rvUHY6g3Xe2Ot03rbJAQtVRGASDegGAKHiIBs6cXxAcWhFjBlTlh8BDB02FKPuGpUWgrmkrBQlAAgRH1W2UuGsoo5sF/qrvyuHdHBtwB5zCI22Uog39VcEoNr0nQHwGYMHAV9IzArBtu3wNrRbqOwXwqSXwkk/tm/bD6U1sa4Gh4nW2Mk6l1BmLJ808gvDtJm6BxYKxwN+mfIH/fefu4sQpXvrNYQXun74Y0u72ayjyJgz01VXXYWffvopeAH7ehlCtQFg7dq1lUiJUaNGjfDl118hKysrEpwdcIuYBqmKuQlz39amVhrqZbUTal6nooBtu2xGAbczkYNrO5VXVBRZoHxLu2vVd6vQrn27xM3HQtVqwjPP4g/3/gEb1m+IvoYQeHfqu2h5SEv88c9/xJBhN4JKuQZ+WpsO0tyoAeNJuJ88Zti2dxtyvFzkxqp+c56yeBnOPu1szJs3D81aNsXRvY7GWf3PRLtj2hqbg9EcodkYhAXcmW6cDYyU7A+yO5TdQ3OLLLEvMU2PmWu8dOClaNX6cFz4ywtRUlKS8X2tWLECR7U5CvMXzMdhLQ5L7pHZXw++tiQlQDuZVDZRex/4y3TR1vHbyFA7DuFHXNvq5zjjief3g8pWrUpwix3aHKjmvqd06VLs/fi/Ce75Vw+qdNz5OQUQO4UCh/rS7hRqzCEEmC/AuXx2vu+DewoaCQHOhAYK0vMV1jHN7RPIFRBqqp/OqvICauuC9oVWCpsBMP2/bQdIcDMV0FAcGdoL5YZrh9Kayjg16NDw2CUEv6Yxi2Xw2vZVYWFhRpsNHH/88YHrRqXFD21TEwRESrtfmJOBZ6XzO9QmQPcTQoEioQG2BNTmDPCFr9oLAcGZBptyVZYIMitUvwIL4k1AbQmvZLrtCdipEBqaS+WNxsDcsnX1mJr6tApCtW37QmeZg2oDALp07YJDDjkEGzZE2022lj3dHE163o7Gx42sxhSlqKjq3STZZMnDhuOIOobxy2A6SHqGdAhZziVIm6s2loEJ6SYYh+brAtFwbfhqcxYue12CcTNfXZo2U/MVDNlEyFgcEjnm6z5bg2eFnzDbwMJ5x6z7DJ0Iz0VA2YdQEG1Zn1R/L5RVyDz4pUXY8dWL2LlsGpI+KwBt2rXBnWPuQM+TeygIMNc2KAd0nZedEtPX8aj/CBBuhQFeCybh0kyCdplgaHV4Kzw58UkI38dbr7+F1q2PwPE9j5c35qtr+QD9rsEeDwua7FFOclMLdY7aXMGsn0uY/oKRH7v9RVQ467kymvuj58ysflPNY6lduOUxUxslyHkdSq6cv/IV1Nq0y1SmJfzZtLk6zfSoOQs8PnkflC/Be7F/dQBmLAbTzqqxhb687d/kJbXD1L9AcOtZqLtiALfh1Oq+uMofwXwwMPi6nAr4gsnqCQDck/nlc8ju2AdT21b4goNzmYGcMfi+D19AbkQifDAWAzxfbiIhAE9tQMIZQ46XC2M9q/wkmL3VIMk+MlgXtm7ais9nfoEFs7/E4gWL8MPqH1PaMy1at0Cv009En0v64JjuR8PeTJ3bQG3LjQX+0nkz9hO+j+nT/oPJL0/Gfz/8L3bt2pVw3eycbJx08km46JKLcOlll6JOnVzdw0b1rWbESI/Keu7quFX+4VhTuFqCtJX9FNzWz9hQTLWBviB7VpU0Bvhk/wqh7CNpr9AY3he+slGYbDuo7ICKsyzf9HyYoPNJINhWnUr4fUua+bNkbk5OTk5OTk5OTkY1Y2bZyckJAJCVlYVx48bh9ddfR5Mmlds1tDI6/fTTMX36dEyaNCmt3/z8fEyfPh29e/eu9nS1aNECM2fOxHHHHVft16qJeuSRR9CxY8f9nYxqFZW9Bg2qbxdt0oABA/Dmm28iJyen2q9VHnmeh6effhpjx45FVlbW/k6O0z7SwIED8fbbbyM3t+p+5PLQQw/hiiuuqLL4onT77bfjlltuqdZrODk5OTk5OTk5OTk5OTk5OTk5OTk5OTk5OTk5OTk5OTlVRgUFBbj66qvT+tu+fTv69u1brrh3rHgdm78YXdGk7X9VcBE28xJ/11S2ez2dDfsOHYvg4rCQFxZwCP+l7+Z44fdFeGLaAQBijMimjJQkL+PxOD5YPUMuegX0YvAwGlutbtVlgRZE0mJIDRlIeEbqSeiFjsGz4QX+BgRByyINnCCpWMpDqXLyXw6WRYaPPfZYxr9DfuSRRxzM1MnJyamSWrNmTUb+Vq5cWc0p2b968sknKxw2AWB4kCkIF5WaO3cetm7dmuD3rnoN0CAiv9JZOVFml21ZZ2olJbfMpX6c+AJ+fGFihrEdmHp/9XRs27MFEMqetkHZULAuMHiw4JRgGgTEGQfjXPnj1vkwzJJbG+UY4IixthFwUaQZAxaz0hyGk1BgvdENCz/7ENjEgvzk5uRqkFsqlQqB0YWFCe6ZlMXwaCPZeSqjmkmiDhhLDMWsjz1uCselodPWMQ+d5wrA4jHAo2MVFwfgqefvgalj5ZdJkJEHibbylN+YLg3kZj4xdZ4+WaFj44/SYq4fs9Jhzpm0eNb92enl1j3ZUG1unWfW3/8W7014RsdkZ6F9Vswqo0j4RD2fUBGtlDZs2IBnnnkmMrLyQLUFBMpKyyqVFs45Hnv8MazbsA6NGzfWaRL2PwtemuxjbiDxnjJVdLxMQ4PstEh+kAV/YsE4AukJXyciUysCea2Wjc6cDgo9/dTTaNWyFerk1kHd3Lr4WeefITc7F0cdeRSmvDUl4Jcxhl27diE7loPB1w1OCtW2VVxcjNtvvR1/f4w2PqM5M9PGaBAngT2NL9MHQ+AfE/+Bwog+s7K6+aab8dlnn6GsrAw/rV6HGS+9j99fdAceHP6ImkuEmiOUUG09r8dMz8YZh6fBasbu8KyNQdQd6b4CVlygCUa7zyUQIhhO/vnJ+OKrz1FQr6Bc97Z1y1Z07tgZX3/1tRWnkms2UijYYFcGvm3iAGgzBhsuKezYhTB+IGoEWNvfsiUSrJ3VqVP1XnfbNmy9cQgQgidnd+2KvIv6Vzr+/Kx8EBBbPg6hst/0577q6wWEBCBbGE96jsYesNzpqQpYf4MSCvJpnzExWMUnFFaXlvCAFKHjTNxSyB7/ZKSo9zMpX3lEjV2iX4SEx1kAsHPHzoyS1alzp7T3wO2xJmikGt58NZSuBKYu9W3WeFUwDU/ljIFx8y5I3hONiaHGvabd5zaok3Nw5plUMq7GHQycznGuIaDBDzf9V8gf9Uhcb3ZFeaGuJIJjaAbTF8Lq58BMLtljcJ0fVt7ofKNnG3o4mby3qo1QbdJ9992Xsd8t8x5EfG/iXFjVKiIvNXjZQFhTh41qbMLHlt/AnAsd2/VMuh+zbwAAIABJREFUjZ4ZD5xnyi0wEmfKH6MRPAeDp/0x5iEw+md03gNjalTPzIyD9BeT59QHzAMYuXFj+6nwdnrsmQM9j8WCHzAPjMdMeLoGOCC4up6HPd9/jvVTh2LnsneRzGDLrZOLYaOG4dUPX0bPk3uY+q7rMwK2qm53CKILAc6ZZjzrv/T8hex/ZTcsnwPZ7Jwx9Lu4H47v2V2G8CX8Wu0iAMAcC/h6EwG6EwFflzE93obCmgs6J7QNrgYO2m7Sc4s0nqA9a7hqI7kn21Wai7T9gqliFdxUgHrfYFsrw3ueel4qTs6pfVb+1LwnV62oZ5UVmedmtoxAzJyZnkaGZbqNlb9L8EBjCc64NaZQ96nSzbmpPwyAp8qW0H2Zp+arVLoUkF7oNh7KTUHeFaScCWb5Ub48VcYEk/csqM+E7l88LtOq+zLI5xHzPHXPnr4f+fHgeRwe95CTlYsY9+DxGDzuIab/eogxco/BYx5invwrSn1Mf20Ghl08HBd074fRt9yP6ZOnY+2qH9LOkfy45ke8PnEyrvrlIFzXbzBWLV8Nzjx43JPpsvpNj3vg4MHnAc+UBXC8P+19nNr9dFxz+TWY9va0SKg2AJQUl2DmhzMx5PohOLr90Xhp0kswrPZg32rbIoBpk8N9a3YsG83qNkNc+BKKLWS9i6uPoLro+/BVnfThQ/i+tIW1revrjWSkXexbdq1tCZsxjD62584YAuk2/i27l8ZCURsVUXA3XnVycnJycnJyqpT2/8yyk5NTgvr374+lS5diyJAhiMVi++SajDH06dMHs2bNwkcffYRzzjkn40nWgoICTJs2Dbfddlu1Tcz27t0b8+bNQ5cuXaol/tqg+vXr4/3330enan7xtr916qmnYu7cuejevXu1xJ+dnY0HH3wQL774Yo2DapMYYxg+fDjmzZuHXr167ZNrtmzZEvfeey/+8Y9/7JPr1WQdccQRKCgo348tKqq8vDyMHz8e//znP6u8PHqeh4kTJ+K2226r0ngp7kcffRSjR4+u1S/knJycnJycnJycnJycnJycnJycnJycnJycnJycnJycnA4ODR06NKPfOOzcuRO/+93vyhX3lvkPonDpvyqatJqpdAvuY3kJbmVF660jjS1Lcxm1SE4Yl+QJYoFDA4rjeOzt9fh61e6016suVSnEyTAkyh/GCjvxzeexuWgjAFosbBYccr34EHLBKOxFipCriIUNDlCLUC3gtr0YFuqYMXMV6JAIxx66QVpkbFwMPCfRe1LAgHXvGlQQLoYVfUy1cPEi5xxvvvlmRn7j8Th+9atfVXOKnJycnA5szZ49O62fnJycfbY2ZH/poosuymhDmyht2LABF1xwAT744IMqTlXt1ffffx/p3q9uXfUttb0dQP1k+HPvVN5CSKCEjwZOCYEVd92FzQfps/z0h0+wavtKC8hmA7UJJAMDuVH2ug0BIswYxWGgMwTQIQgYyXo6LPhEmHaD/m4/Z4LTIOSWzh5PNb5mjOGuUXdllF8vFe2CH+GeSZFlKY5sF7qbBLh2RCi7TIfh2hrQBIKCBiHbiR96ZkE4dRiQbUOzJc7KAlszhMDYTOGBEsHYPPTxkviTwG1Eg7QZEGPBe0gF1KawYZScnbdFvo+N8XjC8+lfJ0/7jm5TEp+LfYIByK2CtSzXXXcdFi9ZHLxeGL6aBqoNAGVllQNr3zjkRgy+YbDeaMKGVwMhUI9OaIoIKzK3ECWaJoiEbBs3Xc9EGsA2pU1/DQKGyK28cnDtg1sE4Ep53tL27dvxs58djcGDB+Onn35CSUmJPuf7PtasXoP+/fqjc6fOGma9o3AHOrbvWKH03X3H3Vi3br1KC/1vtX123x0GTCur4NmnnkX//v1RWlpaoTRE6YknnsDf//73yHOz35uNEX1uQlmJbL8Jqq1heDa0lM5ZwDVtw0ACSrm2P+z+InH+kOaJdd+r2uMjjzoSi1YsQsuWLct1j3v27EGvE3rh7bfe1m6ZroPMBHJ6oCg4fZqy04sMmJBTmTTJdh9HV7Xi48zLIJLq1Z73pke6Z1fjeu/iL+ZiY9/zUbp0WcDda9oEjZ58AvAqny91s/JgUIG+gQnqTwiwDQFfg7R9813Fp00OGxSqz4nov+QXCIxFDOhbJG/Xk5TDqla51kyH3s3ICFLEHbCck7jpVy9Wu8gY6tStk1GSSktLMwKER7V15Bb1igXK9ueca6imGcuqtHIDSdX9nTWmBaDB2fI2eQCsyhUAVW7aQONiCk/QVgVWVWNqj3s6TQQDpfEz+TG9qnqfBQV1ZZ6VTnM9PcehQcfWc9JZa8+GwNyb3a8f5FBtALjm2msy9iv8Mvz43sBqTA0pIk8rDdeO8mf5ZcFSI4+55RaGa9vvYSPg2oiCa6sZC2bPOijoNjNAa6Y2dIMNuLZmJRgIsh1THw/gaiaBxwALwk3xBoHcagaDmXgkRFtdy4Z/Mw/xoq3Y/PFobP7v/YgXJQern3r2z/H6f1/BoBsHITs7O7ABDLU1uo0Q9pybZVuqyQWZBwyEzfYtKK4QTJYDX0F1BUF4oUHYPgQEh+wXmeq/mBojs+B7cChYLxMceoOKAEzXgHqpDxTCNyWMMdPVKFI3o6jpJTsVFWHaJaHyhGDc1J+A2kKQuwACba1pNz2P3v9TXgZBy1xQm2y14eojVNqDkHVmrqUA0wRs5hZ4nX5zQO02waoZY4DPIKgvggfOYqDehKs8ZqF8C4DBGQdT/YYXy5LlwJN1gnOPeiAwxuHJbRH17ya4go3HKD4ohLdgYJxpKDWBxxk8eJ78UPo8xsE9D5zHwBlDTixHAa25gWuzGDwmgdoxBdkmwHaWl4Xhl9+Mv9zyV3z1+ddJ60smmjd7Hi7rfRneefVdxNSz4AqwzVWaOCc4uOqfufweL4njtqG3YdCAq7Fq5apyXXfDhg347dW/w7WDrkVJcUmgbzUjZalkUG3yclhBSwhfwBdxDdb2RRy+H0dcSKg2wbWpLvsKpK2P1Qe2Pazqpo/EugqaD7PqriS3W/NcoXmqKLi2uUlyF4HjqLCp3JycnJycnJycnKQcWNvJqYaqcePGePzxx/Htt99i2LBhqFevXrVc56ijjsKoUaOwYsUKTJ06FSeddFKF4snKysKYMWMwa9Ys9OjRo8rSd+ihh+LZZ5/FjBkz0Lx58yqLt7aqZcuW+Oyzz3DVVVft76RUq9q2bYs5c+bgwQcfRP369ass3rPPPhtfffUVbrnlllrxIuHYY4/FrFmzMHny5CqtV6SsrCxceOGFePfdd7F69Wr84Q9/QKtWrar8OrVNvXv3xg8//IDHHnsMXbt2rZZrcM5x5ZVXYsmSJRg8eHC1lUfOOcaMGYN///vfOOKII6okzi5dumDOnDkYNmxYlcTn5OTk5OTk5OTk5OTk5OTk5OTk5OTk5OTk5OTk5OTk5FTdOvLIIzMCx86cORODBw/Gr3/963LFv+Hjm1D0w8cVTV7NlQ0qthQvKUzwGi/amCayxMXDqf0yyy8tCGWJ58FQ5gsMfWIlCndXDmRVEVUZvKmqoFcApk+fjpfffRm0MBa02FXlp4EP0OJq6AWi0o3WtRIITiPhlBs3kAEVN2A9EU5wAVocK29QL4JlwednEzQCJSMiPzLKoihPB+HawlNOOQV9+/bNyO+8efPwxhtvVHOKnJycnA5cTZgwIa2f7OzsfZCS/a8JEybggQceQNOmTcsddsqUKejduzdatWqFzZs3a/dvvvkGffv2RY8ePdC/f3+MGTMGe/furcpk10jN/Hhmglvv3DoZIJeSyOIypEIDGYs7CnbLAn7t7xzK/AOAsjIs+u212Pb55xVNba3UvPVf4JuNX1owLgLV2EAwAiIpMAw3YBhuA2igIGDKPidYi0HKMGOba9i2xCyBhexxlb5oexywSYblsceTroEQwHnnnodGjRqlzbO9QuA/e/dEnsukrIeRZMnO090G4NoIlnmE/BrElakPQBCSTcfMcmehY4KkewwWZJtGWAZuTfBretI2uJqzRNg2AbBt8Lb9sRBakQDtcHxBHBfBuM25SKA2Q+A+mDpn3/+/dhdF8g/PyM0N5GuoVCY8D/sEuQ0vqJq1lsd3Px4LFy6UcaeZr7ju+uvQoEEDNGrUCC1btsRxxx2Hd6a+A9+PQsRnru/XfK+GxyIE27HgkuEMSjLOFZX4FxFZopOGbEM3/AQdYrYfTfsKzZ1EZLGDazvtK+3YsQPt2rXHkiVL0vpdvmw5fnPlb7B37150bN8RGzekm/uMVllZGc7rfV5CT2v3x6Z6m77bbiGXfLMEH3zwAS699NJKg/wBYNKkSRg6dGjKerNm+fcYdMo12LNzj4TMadgpAMGwatkqlJWUaXdlZFhQVDMnSYBHDQ4nG0nDS839a6YloDcEBBgaNGiAhcv/h+N7HF+ue43H47j4oovxyMOPBE8E+pWwRVFhi7vWqEIgtlCbHvjLguw46lcScpKF2+swWFKGDW4isx8kBHb/K3oz1Tq/+EXVXaakBKUrvsXuF1/CpksGYNOF/VC2Kggm9A47DE1efRWxVuUDyydTnVgdCF/CBH3h6z7bFwK+r+DZvoILavCnUP4JGmjcCLgN25YIwLftOOQxY4mQbU1TjMqncFliieWwOqTHb+WR/Z4nTdCotibBjan3LQoiWbdO3YQwUdq9c3cAyG2/ywnfV6p0mA0fbNAqJGzWV/4E9KYKnHM96DIhVN9B/Rs315BjZYKxGvCrtbWUHsfa0FcCfAIS+Knvj/5psLcekZuxNifgNo1uFKCb0Xsv0y85qHbV6YILLsjY7571c7F7zfvVmBqlqOYjANcWGeQ/S/KdLmAP4tQg2pQS5R7u81jgoy3FAFzbg94AOQTXloBrrv+GZwdkOfVgwNcKnM0kMDsRtG3NWDC19ZYF3A7+VXEpOLKZreCAUHHxGCR8W7YXu5a+g3Vv34g9a79ImstNmjfBg88+gLEvjEWrww+XYF8mgcdmAzoJAQ6864bZbFoIKECuAufTBlGMQwgh49HdmK/GuRRGYXPtDaeoL+OQUF7IfjQOX8J8IftGAvYKtZGFPWI3G1cQkFtd3/cBpmDf6sMYC4zaDbiXypk5Y0ocUyFC7/OpTRIABAGiae4luJkOIDc8sTc1sDchYKo95grELKHMMqyngNke59rNxK0+nJ6XjNtshkBzpaYfoTvhnkRfM85lsaJaZc+PeqofoM3EBTPPmxn/NCfKIfOCpkgFZFoEBzwF+uZqgxPGuU6LBw+Mc8QsCDf1UdQnMt9OlwfPy4InpJ+sWA5iLCbzjSDaTMK1PQJqK8C2ZwGvi3ZV3YbzJSUluHPInXh38jS5UQWB0xVQ26Pny83zKispxaDLrsaLE1+s1LVffvFlDBwwEGXxMqtdDI+ZQ3ZJCErdOLcxcmO5iPs+4n5cQbV9VcckbDvux+GDzpta7Qu1tYygY2PR0jFAAG7LurXqpvQBy51O0Zfw2EvoO01pz7opLicnJycnJyenCouJGvbGcN68eQnw0Cbcw5fND91PKXKqieqw7kcUhYrukiVL0LFjxXb9rQ0qKirCO++8gzfeeAPvv/8+tm5NvttaKnHOcfzxx+Pcc8/F+eefj65du1b5pKoQAu+99x7GjRuH9957D/GIneXT6bjjjsO1116Lq666CnXqZLaDZjo9+uijeO2115Ke/+CDD5CTk1Ml1wKA2267DbNnz44817x5c7z++uuVin/+/Pl4+OGH8dZbb6GoqCijMM2aNcNJJ52ESy+9FAMGDEg4P2LECMybNy8y7OGHH44XX6zc5EZFtH37djz99NOYMGECli9fXu7wubm5OP/88zF06FCcfPLJVZaua665BsuWLYs816FDh4x+IF1ezZ8/Hy+99BLeeeedpNdOp2bNmuGMM87AL3/5S/Tp0wcNGzas4lRWnRYuXIhjjjkm8lyLFi3www8/7JN0LF++HG+//TZmzJiBWbNmZVzfotSsWTMMHDgQN9xwA9q2bVuFqUyvvXv34rnnnsO4ceOwaNGicoc/8cQTMWzYMFxyySXwqmB364oqNzcXxcXFkefWrVvnNmFwcnJycnJycnJycnJycnJycnJycnJycnJycnJycnJyitRHH32EM888M62/q6++Gk899RRuuukmTJ48GevWrQMgNyM/++yzMXbs2EiACc8uwOEXTkdOo5r6O8ZUPxdOsVgrAoL03QvHoKxofcB7kxNGoVG3IVZgexEnuZlFnaCFaOSu4/chbP8KymAfC1rKKnzlPw4IgZ93zsdzN3cE30frzMv9E+wMAFiV1apVq9CzZ090/eWx6D/8QrmAUy1yNAAcphcdm8WrHmI8JhdIMk8v2KTvMRYLfufqmHG5yFLFRQst9cJRguvQsle1kNaG6/AAnEEtioyAdlMmhkEFEEG4QABGoKlelv9yyk5HbVNRUREaN26cEXy0Xr162LJlC2Kx2D5ImZOTk9OBo1tvvRUPPvhgWn/78rfPNUVTp07NaHObKNWrVw8TJ07EXXfdhcWLFyf116VLF3Ts2BGnn346zj//fBx6aM1ee5bOfrQhCx5P/L32wLw8/KV+w0CIxDgSvwv6zwLepbDU4etjYVviGv8C9d233MkyV3wtadXn56Pbiy+iQY+eKe/7QNCCDfPx2Y+zLGAZ1/AXsncJGCNBYJ4GT3rKBje2uLLLyR5nxjYnmz3GshSYxtP2fJXZ45xAYkF7XAJ5CD4DbYcL38CmbHjYo2MfxciRI9PmXa+cHLzcODmMP4pLJyKOkx3ZLuG/dCDCbgiMQq2PSDgXrheAqRvhj69CC0DBWUy8dtrs9PgQSdNWHgXRNLZbcrh1GPlFAH0AhMcL+A2DxcsA9FRzKra6ZWdhUuNmgetRmMg0swg39fdPhYV4dveulPeeibKzs/G/hf9Du3btjKOVyUVFRejVqxf+97//VfpaUXr9jdfxq/NNn6n7i9CY1iQtAlaKRD+ZKhnUT6Q5r8MTBVEFktAv65wI+80sHRWB29bW8btT5ST0XGNyFZcUo3279li7du2+SVRI78+cgRN6nQgogJcBzyqwni+BfELNfcpjH/O+mI8Le1+o4zn77LPx+uuvo169im0uMHbsWIwcObJca77fWf429hYV49E7H8WSBUuwZeNWCF8gOycb73z9NvIL8rUdY9sznrJRNJjNtoFg4HpMbSYCDdw2m4hEzRv+euBvMPm1yeW+9+uuuw7jxo+TB4G+pfJtjw5bw9qgZOMPu4+wZ1UDmzskqVQ2AFs5mHGG6g4CGzao874fHGH4GiSnIM/a3UdeVj5yY7nlv+Eq0t6PZmLzFVcmuOf06oWmr79aqbi33TISRW9PBeJxiCRrZEl1LzgfDe77E3gGG9ZkqtJ4CV5f/poGJdpjDq4AjpyF3gtwOQ7xCPRo120Fm/R03aZ6bd5FcK7qOKw6zUy91nWcW8eB+X6ql8w4WO8EghBoJA4WUP56bQOSgUq+C6I0pVBUfUtwE3KzgJzs9ByMb7/7Foe3PlwGC1Lvk6Yx6nrJ2gFp36mMZlHtQmK8whBr9SYtGhSrYZXCvD5UYTWYnb7reQ0RCa8OXJ/SqYCtVm+igxA8nMomuR8IUO2agJGi579ixQp07JD5+3Mvpz7aDloBgCfWp8SLJFdGWRgRQeD5sSR5GTUDF/WdxkrWqF+Xa0C+BwfM+3F1bL8f1+/GhXK3jhFX0dmzdEL58dVlfXUPcSstPlUmCGsmkNIjAmmGTnP62QgGDSy22mUNMmYcEAIlW1Zi6+d/R8mWb5PHxBguGXQxht5xI/Lr1dN1U28azbj8TYDges4LAhas2aRJQpsVGFmBqiktNJzVW7rQI+Pyvg3c3KRLCFh1XmV7lH0Z4UZZI4QItR0KIK2uKZOnEwKmYNum/TDzcbqIUv8ohGx3BQxIWnmQbS7opuHr9tTMQ2hLjtpQsu9UWCasOQCVZsqmyL4j6D3UBtI9+LrNJVcfUM8YYJxBCBOOqeqlky1UKGalh/KLm0TY7bjMTznDwgQQRzxgDUMAceHLtCiAuvDjuqz5qk76VEeVTavB6UzAL4vLY/gQqnAR8LlOrC5izLMsZ/O/7uvou9XfDjhrAJYtiuYuNTu0GY7pdjRatG6Bunl5KC0pwcZ1m7D4m8VYuWxlZBhA8lvemzMNrdq0JqtN/s+obJrfbtxy40i89MJLkfF0Pa4rzu93Pjp37oy8vDwUbt+OefPm47WXXkv6fmzEzSNw/9/uT+hX5ZMK9a0RdWrZ1qX4btu30j7lZo6cQOQ0z06/h/EUKDwW+K2Msm9Dv6uR9oFpY8x4VeWLZdPSOwFqLnS7Z99H8AYibdrA/ZI/kuW/oqrNv31xcnJycnJyckqnPz51rgNrO9VOHYxgbVu+72Px4sWYP38+Fi9ejNWrV2PdunXYvn079u7dCyEEsrKykJeXh4YNG6Jly5Zo27YtunfvjhNPPBH169ffZ2ndunUr/vOf/2DWrFlYuHAhvvvuO2zcuFGDabOzs9GoUSO0bt0anTp1woknnoizzz4bRx555D5LY23Xnj178Nlnn+HLL7/EmjVrsG3bNpSWlqJOnTpo3Lixfv7HHnssWrZsWWsHuUIILFq0CB9++CG++OILLF26FGvXrtX3CwD5+fk45JBDcNRRR+HYY4/FqaeeijPOOAP5+fn7OfVVr/Xr12Pu3LlYuHAhVq1ahfXr12Pbtm3Ys2cP4vG4bgOaNm2KNm3a4JhjjkHPnj3Rrl27WlMGagpY21ZpaSm++eYbLFiwAIsWLcKKFSuwdu1abNq0SbfBAOB5Hho0aICWLVuiXbt26N69O04//XT06NFjv0KpAVmXFi5ciBkzZuDzzz/H0qVL8cMPP2D79u0QQsDzPDRs2BCtWrVC586d0atXL5x77rk1pl12YG0nJycnJycnJycnJycnJycnJycnJycnJycnJycnJyenikgIga5du+Kbb75J6S8nJwdr165F06ZNIYTA999/DwBo3bo1APl7rbPOOgtz5sxJCJuV3xKH9/8PYnWbVf0NVFqpfi6c5Jy1OM3+ufHK59ohXrw94LXBz65Gs5+PjghsreQMLBo21xV68W5gubwJoxYJ68W/AORCYQvhJ3xAxPHrs5rhDwPbpLjXyivjn15H/UyrGn+1vWPHDpx88slYtGgRzrryDFx0Uz+1cJjDYwyMc3DBgwsEOYcHtWhQgTMkSCOm4dsxHkuAa9N5j8WsuDx4IFigAgkqaA6zFhkSUEMuNoS91NDACyJgBQGQH2VxCKxdHYsMa/viwieffBKDBw/OyO+gQYPw7LPPVnOKnJycnA4Mbdy4EaeddhqWLl2akf++ffvi7bffruZU1SyNGzcOQ4YMSe+xCpWTk4OBAwdi3LhxyM3dfyC2ZMoUrL1g/oKEtXUAcH+DhhhQNy8hVPKjoDWuzfCQv5Clbn1E6Ni42eBg+h5X5+NCb38D5NVF12efR+NTT01577VZX6z7DPPWfRGAahMgkgGhjW4Ium3D6Dg4JLjD4x64Dbgj21uDQYzNzgPQShMnV9eW1/IU4DtojxM4TAM/AH1cEXs84ZjJtW85WemhbwCw5rCWKc+HuCmRbiLgkljXwmVfD0k1QCm6/kTVgfC5MFzbvoYfEZfGVIWua+OrkqY5Ih3ppGEuCOYZs45ZEr+yzJgwBNQmiDYhnmw38n7Nli34sqQkIT23FNTDNfkF2m/ydAQTHOUPAP5SuAPP7t6JzBGx0TrjjDPwwYcfyAMrY9euXYtjjz0WhYWFlbxCtFod3gorV0m4kYY/hdIgD40DCx2nUqSvQL1NHtYGf4XdQolJjE+Nw/UQ3WovHFy7dmvNmjW47rrrsHz5ckyaNAknnXTS/k6SqQ9JqkVZWRmaN2+OrVu37rtEhXTMscdg9txZxr5Sc6G+IPCar6DaUN/j8IXAjVcPwZTXpwTiatu2LSZNmoQTTjgh4+tv374dN9xwA156KRqAVlF1P7k7/v7qY8qGibJnrLlDDdMm+4SDc6bnLxPsFOUHQOAcGPCHu/+AB8Y8UO70nnXWWfj39H+DWxuJhHUwgbVD06eRfvRJ+z2BAvuxwHEwrA3WNmUeGh6vxxa+ABiBtmVdyM8uQI6XmR1Z1RIlJdhwzi9QtiIR9NnkX5OQe/pplYp/69BhKHrjzaTneZMmyOt3IepeeimyOnao1LWS6eXFk8wmPxqkbUHxuQcPCrLNY4gp9xin8YeB6BO4kMHTsHwD1OYGmq/qcxBCaL0bYJYFmjAWCYxAkkIIqxOsDZTjvVBkhEhruEfCtW3bEMDevXuRXzc9L+Hr/32NTp07JbtQudKQyp0xJncMYsyq46aN0O0GrHPSu6z/alBmNgALviMkAHfw+lb7Emp7gmlDRDlh+pxdAmE97+hxMfmBiSM0Lq5pUG2gkmW2imQ/u0suvgSTJ2e+MUa99hfh0DOfjH7XGrxIcmWcjeFIrMKlBqbJ8zPZTJv9nRoBy68FjU/cfDoM1/ZBm7LIsL4Jq9+TB8+ZGYZ48HoJAG7ro+uiPbNhp5eOkrQJptDDagDkd/X+V5QWofDrSdixZEryCgygXed2uOehUTimm+SMyLk19R5ZgZ4554CQ9iTVdyYYuMet5DMLrA9d3+Ucl5Cb1/GYgW6r+1BWOXxfIA4fwvcDkxLmXs08mGma7F4rOMA382Y01pbuxvY1sx5MCIDThnaAEBK2rfPUeiJ0JZ3dxnBDcL4MEL60xSSoWtpzvnUPjNOMgzBtO11Bb44gQPOEdmoEBISdNOseA/10KJz2q7p5e+6AnkfArzDZTht26z4mFCcBycGgoMh2H4RgH6Rg2AluQsBnsk758bhuInydfz58xHXe0D9fyDrnW/lpbGGBgpx62hbWrYOuq4k2O/m5+MxLsGzhMn2Ph7c5HBdefgF6//IstD7qCL15UaD/YgzfLf8OD/3xYXwA1vc6AAAgAElEQVT43oeI0oWXXoBHnnoEcjwGPWcs57Xl8btvvYtrr/htQtj69evjsScfw68u+FVwgyR1/ZLiEvz5j3/Gww8+EnntDz/+ECeffLJ+ZvK6ob7Verh2PdtRvAOf/vBxaPNJT/8ORm9Y6cX0ODUM3Pai5tb1nL5pN5iyd2WuqPujuXXV1pl0W/aHVS/t//X9ZPqbl9C9V0S1/bcvTk5OTk5OTk6p5MDaTrVWBztY+0CQEHLX5P0NmHU6MBSPx+XEhBvAH1CqiWDtdKrNbRulvabXJQfWdnJycnJycnJycnJycnJycnJycnJycnJycnJycnJycqqonn32WVxzzTVp/d133324++67k57ftGkTevXqhZUrVyacy23aDa3OnwqeVbdSaa16pfq5cJJzocVa9JPj7yZ1Q9mu4G93GnW/FU16jAwFtmkBEQuLhUGMmYXDtJAYMAgy31oITIs4aRFxHAas7QMow+2XtMLv/i81mK0iSvuT68os7o70nnmA4uJinHfueZg5cyYA4KwrzsDFt1wEphf1hYDaYODc08cS1qfgGZ76riF+XIMzOFMADXgSpM2sxYbcwAEZI1AOLXTmepEeg/0dgcWGjMDasGAEDKFlhkFgQSIcgU4G8/1gBWsDQIcOHbB8+fK0/hhjWLZsGdq1a7cPUuXk5ORUe+X7Plq0aIH169dnHGbOnDk48cQTqzFVNU9XXXUVJk6cuF+unZ2djVdffRXnn3/+frl+MmUK1h5z/xjceeedCecXHdoC+RaklEIlxpP4XfGqkmJ+/ND3IM4qYJlrN4Pvsb8TWFt+9wGIrBh+NvZRHNavf/SN11IJITBz7UdYumURAAJAKlgc5CYy0g42NjHBtckWZ+CIKdCHBHvENNRDbnhjAbYDm+AQ8MPA7Aj+wTTcjhkAiAJ78JA9riEnhPmwoScW8IYpKFKCLY4g5ET4NngK6NSxE76NgBKGNbZhI1xYp2JjaJurUtVwbdtf+AOrHpj6YEIH60wwbrv+mNgUyCgQPoyQS34vycRCf6O/s4A/WRbssOY8jwhPH265v7q7CPfvSARRZzGG95oegsM8LxDWlr5GaHgXdS/k4gNYU1aGOcXFWFZWimOzszBz715M3bMnwXcy5eXlYeeunQmZetppp+GTTz7JOJ7yyPM8zPpsFrp16yYd7GkURM0L2McsAbaYVOFoMgiTALhCIrwnFczHBmwjAgwUGGenACSlu07y69fucXxN1Ny5c3HDDTdg/vz5AZvm9NNPx+TJk9GoUaP9lrZUYO2FCxfipJNOwq5du/ZtoiL03D+fRf9LLgIUZA0WdE1AruvzYWBrvu+jS9uu2Lxxc0Jcnufhqquuwp133okjjzwy6TX37NmDCRMm4L777sPGjRur5b4e/udD+HnvU/Sme2bjDwtWBqbtFA3YJkBiAng3Mztl4nMTccN1N8D3/TQpDKpDxw6Yv2A+cnNzq6S9CYSvYW1PVYO1dXzqu8YuRvZd6huBtZWxZcMEhUojQeUJPFgvux6yveyK3XQltWPM37DjsccT3HN+/nM0felfVgdXMaUFazdsiDrnnI3cc85B7llngmVlVep6UXp1yUuIC19trMkVOFvO/UvoIM35y802aeNNgmrTewSuwjEweMwDY+YvZ9LW46FxibQxzcY+BrhYDrA2fYt4J5AMQlgVYG1ShdE8yYcpJu4kJ8n94v4X4803k5cf0pZtW1CvXr1gWlNV+EzTYEcXsOWE1UYoG5WH8oraEWoLYNoQgCnQa7gNseHbdA372vbILKjgCMd8s6G29vspOpcI1U7/jqomQrWBSpTVKlT42ZxyyimYMztx4+ooebmN0Paq5dCU9OQXSa5yZWVwrCWdRORh8rCpRvB0H5bflHBt5TcA1waEPcsghHVMgG1ov+FZO2GF0/XKmp2ImvkwVT9yRsVS4kwBbc9GA/yiNXOwde44xHcn2rak3NxcXH/bdbjyuisQi8UAGJsx8G4ZXANtmUoKVxs6B9Ng6lSWl4VcnoPsWC6yvCzZv7HMeCC+8FHql8pPvBQl8WLERTxhLBtoJ3XbAN3umQRarRTBwmGi022LGvILuxpIyra2jak9pTgFKNupTRLm2n6wnaWzTLfdLHhP4c0SfMoPYa4oTDyBpleNdew2jTFmfg5iteV2Sy3o3kzUlj+ZPsGpWDFThNU1dclTGeczX98T1226UOMupu/dh6/acXlRn/LF9+EzZa8KCTn34zI83aOvzsm+L464CJ1T/3wICF/6yYplIderE+r3YNVLFmwbrOfS74yLsGzhMhzV4SgMu2Mozjr3TL1xEOWJHk/pMZXOIvz1rr/i+ScnIqzs7Gx8vfor5Ofnq6dBm6LIula8dy96HXsS1v20LhAuLy8P//7w3zi2y7EAwjaedXUGPD72cdx+6+0J1z7uuOMw+/PZCRsgpYNq0/f3V09HSVmxnnMPb15J9qwN3o5ZfuxNMMO/q5FtjzW/DusdQGjDGP2NW/fOgum1bQqqtOWxa23/FdGB8NsXJycnJycnJ6dk+uNT5wbeVzs5OTntMzHGaiV41qlmyvM8N3h3qhGqzW0bpd3VJScnJycnJycnJycnJycnJycnJycnJycnJycnJycnJ6cDVZdffjmaNGmS1t+4ceNQUlKS9HzTpk0xbdq0SGDM3k1fYt0HvwNEvFJp3bcq3+9Fynb/lODm70kHZglfw6yAEwEvweXpxgPTn8A5ayGedOIY89r3ePnjzEGXmWhfQbVtmE6mKovHcekll2qoNiXILDLmCkxj/eOetSjQM+A8vdiSQBcS+idDcUIC6sWDnKA3tIjQyg578SAtvA7jKBIWCaqFsiY94afOYLyy4EJD+3dP9lcWXBzIyvmvnNWjRmrq1KkZ/S5MCIG+ffvugxQ5OTk51W717du3XFDtBg0aHHRQbUBuRrO/VFJSgn79+uGVV17Zb2mIlLZZk52WJ2fPmZ1w7uisbORX4HfeLHSQLAqW5HvYjUV8OOxbY+AsCN/1S0vx9ZAbsez+0akoRLVKe8v2Yuq3bwWg2oiEajMNjuSMg3MGZgGBOOMKnmNsbM8GTtob48CAuc11yGblGuhBdrm5DjSgR1vojCWUBb3JjeHaKPcg1COg0OMM25z33XdfRvn5xK6daf0kK/0MNmMkeBQOxaL+WgfhEKnKvTXa0R9Pu5o6wEOfRDcz9vAY4DHJMfKYPOepD9efYHjP+qRyY6Hr8Yg4Pchrc10MgrgXeyEyQ/BeTF7JOCfsjgbYjsgvSAnV1sWPGZSX7S+xHJj8PjIWw+V5efhj/Qbok1sH08oB1QaA3bt3w48nwlmrC6rdqXMnfL3wawnVDtU7e17AQo9qLxo6yAIOCQw0LZZmviEifNiJZnCi0xa8FmA19wwKbiXHnJRuCVINgupMckTK40xUE0CCB4pmzJiBtm3bomfPnpg3b15C3s6cOROHHHIIRo4cWW7AcZUrVJbmz5+Pbt261QioNgAMuvJqjH98PObM+kzxzZjpf2GBx5hsWQu3F0ZCtQEgHo9jwoQJaNeuHUbcNgJLv1+CKVOm4JNPPsGMGTPw5JNP4oorrsChhx6KoUOHVhtUGwDuHjwKvu/Dgw0eY0EQGYydwpndj7IIO4VsVtM4Rtkpvxn0G/x7+jRklRM8vGzpMrRp3QYbN1RfntRkZdKmJmvb9XkCKKYAdyecErD6DxVp2BML/NnnKv7sc+z4+7gEd5aTg4aj/5J8MFWF8rdtw+5XXsWWa67F+h49sevZ54B41b5r4pxrwDmEwq5acFfqozUEUsEiCShp2yEadowQaF27w/T7ulyYMECoHCUZmJbLFoh4TBWxJZJGH3rfkLGiwIjhuC37O+weL4tj+vTpaS+TlZWFegX19LsT/aF/TMEeWfSHEyAyFI4j6B4QV2MGzgAm5F+h2nj1144Lqh8QAG0DhfBmrTSy4Pqa0t3jUeBcnvAJ9616I6zA/fJALHqEZ/VTpusxIyR99RoM1a6p+vTTT3HzzTdn5DerXmvraF/kS8Q16HmI4GHysEkaMT1wC/llpvSZyLlV5hjAuPyAyivVEWs+CXJGAiBGBLfC0cwAzS54+hxjHhjzABZT/mLq45m/NN+k/JpPLPV3MBkH8xAv2oZNH92HTTP/mBKqffKZJ+OtWZNx9Y1XITsrW27aosC3nDZ4li2BntugbOVM90I6TxljqBOri0Z1GqNFQUsclt8Cjeo2QX52PnK8nIyh2jJ+jhwvB/lZ+WiY2xCH5DXHIXnNUT+3AbK9bAlmFj58+Lrf1H99wp8z+L4Bmgvh677SFzKc3pBEgZ4FI4AzZAwMsvXUEyXCtF0QEMy0adSnUztJRGurFZMlSuUdp7acWdHbgGQVebCvgHmfb/cZIjwWkPHQ5ggaOkztrVUXOOOwTAn5EfIehCreNANLExaMAVyoPgLW/BUXZl4Wqo+ySglXeQgmdD5QrYoxmWfMYxrYzVXfBcY0gFn+loLJeVgBCPo9Bc0Lq3uCkHlI/VEWyzabK3KzkTltXsKZ3LBEb5ROm5zwGHJzcnHz3Tdhysdv4Rd9f4FYLEuGCWzYaDYxonEaZx48z8Ndf74TbTu0TSjnJSUl+GruVyqUNTet5rVfeuHlBKg2ANz/8P04tsuxaj483KsG+9bhI4ZjwOUDEuJYsGABPvrwI1UyQ32r1ZwG+mHre9O6zXT984WPuB+HgK/rm66b1uYEvtrUx7gKawsC2x4GdPtC81rkLkw9C/zmSTHRhfkSkgj8KZcObFPBycnJycnJyanSiu3vBGSizX4cj+3csb+T4VSDVORebDs5OTk5OTk5OTk5OTk5OTk5OTk5OTk5OTk5OTk5OTk5OTk5OTk5OZVDubm5uO666/CXv/wlpb/169fjtddew8CBA5P6ad++PaZMmYKzzjorAcK9a9U0bJw9Cs1O/muVpHu/yV7na0skQnK83DBknAIni8S406I3A1AIhWERkA1agCeYXvwo9KJMhrsmfgvGgEtPbZ7qDveNMvjJa0XBDqVxH78eeg+mTp2acE1afCpzl5uFrnoRp7XAVcP7DKiPa1i2AQ6AwjBoyI+RDUeAPkcLb5lJWgDUpk6bBdC2x6iFgemyKsniyoNZ7du3x5VXXokXXnghrd9ly5bhH//4B37729/ug5Q5OTk51T6tXLkS06ZNK1eYQYMGVVNqarZyc3P36/V938cVV1yB/v37IxarFcvnAEib+LM5nyW4Dy0o0N+D1nIyeztoTmlfIWZZlAXOrGMWEb+w3MLhOCSYzT4WkPb8yrFjsf3rr9H17+OQ07hxZJprgzbu3oAZq/6NnWW7AoAvZtvYzNjZGqRC0BkQDIhryIyGzagP2eca+MWDIBobqi3tdkh3Beq27W8D6dQ4GnlCQIObAlZzhB1uykJQAegXgaY402O7/v37IysrC6WlpSnzdFlpKXb5PvI5T+kv/ejSwIPMmegaEzlilYwd+3Yi64YPUwOYVRd8mDLv6xGqdKd4hBWfl+DGrGuJwKMyDBYWSF+mYhHfGd1zyKd9Pvydjnnor/wuw/5YVoZNEQDILtnZGJRfEIgnnEZKU6p0J3Oxn9PE3btREQTl1q1b9YZsjz/+OIYPH16BWKLV+ojWKC4uRssWLXHTLTfhoosvChYMBOcGEuHS4S9QHKkkpcFyDoNP7eOk8D5hlwZIgJV1TrDo6zLyaE3lMEbATTP/Q4Ak/T3h8iJ4/dBxJkoWt1PmuvXWW/Hggw+m9VdWVoaHHnoIzzzzDJ5//nlccMEF+yB1qbV582aceuqpiFcxkDZKI24egbEPj83I7+0jbwcAZGdno9dJvTB2/CM4os0R8qQC1hGg9rmnn08bn+/76NSjI35zxVX44pMvKpT+yqpoVxFuHfR7PD7pMT23KO2akB3CLNApN8A10HmrtzGzi1bNV/OHzLJfTjvjNCz4egFOOuEk7NyZfqMO0qZNm9D2qLb49NNP0aVrF32tg1fJxxQVjoJBExGFn2QQAhiAJMEfhdA26r5UfOMmbB18AxCxQUD9e0Yh1qZNlVwnu0sXiOJiddE4/MIdiP/4A8rW/pDwDiS+aTO2j7oHe6bPQOOnnwSvX79K0iClYIHMgAF94YMzD74QYJIMKTGDzLPsDctWERJESXYBjTcZI/AgU692hG4LkqbG6rMzevphI3E/YEcYYwk2Vlpl6D04ppEafP1gFBUVpQ17WIvDMk9DkvREXT+puxl4Ar7Q+SKbAKFA7iIQB4UjSKsuN4KZcVBo/EN9ihDUFyjMZYpnYICcwS2CwmXNhrrqY3VR22cA5umg2hXWAw8+gJkfz8SC+QtS+ivZtiLksi8qe8Q1qEzbY5vIZETNMtAzjXr5qf5SHYAacwlAjq7lTIKZr+AmvOCqNnI1icHAhNB1RtYPH0Iw06cKM/tg6qGv7E5KgKpXamYjOJGY2A9Ei+oDA5iPnUvewrYFz0KUJd/4qnHTRrj9r7fjF33PBvc82HWO3k1zQPUr0l7WMGdyYzI/GIBsno2CnALkZeeXC55dXnnMQ15WHvKy8uALH7tLd2NXyU6UiTLdNgVaEatdo35PtpcC1Izo/hPQv4GQz8aHp4DTZCsJn2wmHwZcbSa1qEzR2EJSt6m8kDfV9nJZsD3GpB3AGYSv5nwYrJ+GyPvhzNyHD4mSDjZz6k5V+YuqGXRNbT8E8pbrzTzATL3jwlyH6dk2lcvEDvdUPpBZCQA8+DwEfWfKE90XOARTdc/3wRgQF/KvDMTAhZWvjAE+kyFVP8aZnBOUfaIskz6EBk7HRRwMDFleFgh4zhjNuTAZt1X3hJD3Rv0qA8Nzk59FfkG+zi+qD3ZTwywHzrmVUwxeVgxXXnMl7r3tXoS15rs1OO1Ma36b+kch8MKExN8ZtG3XFpdfcZn5rQes35KoYzDtCjBgzN/ux1tvvIW9e/cG4vrHU/9A7969zT3ZTaf1/MLfAaBpnaZYU7hKhQWEkGWZMwnVlvVJbi7j69TIMiB8H+BMt5DS/uV6fKJtDspVK100V2U2mYGya1iivQoKE6oulr2cbO4sHMjNdzk5OTk5OTk5JVet+WXQAw6s7eTk5OTk5OTk5OTk5OTk5OTk5OTk5OTk5OTk5OTk5OTk5OTk5OTk5ORUCd1www0YM2YMysrKUvobO3YsLr/88pQLkk455RRMnDgRl112WcK5bd88iax6R6DhMb+rdJr3u2htL2PY+uXjkV6yG3dGZouaLT9qgaBeNKlXI4cXH9OKyXAc9Jdbx2rhKBjufH4FdhaV4tr/a1WBm069ID/hliIjSBF3ORd/R/nfU1yKax98C+98+ElkGE4LHmEBbQC5eDIA9FPLGrmC+UnsNuTia4IAysWFngUDpMWUXH0SADjq+YYBOXpRpYYXsISFnrreKXe9wFVJh7X/ZpClBzMgZ8KECXjzzTczggzdfPPNDqzt5OTklER33HFHufy3b98eDz/8cDWlpmbr5z//Od544439moaysjKMHz8ew4YN26/pKI9WfrsSmzdvTnA/Lis74zhCHI2glU6cjQjbKQw4EYg2sSKs9dA1mYaJ0PY3gDTpN3/0ET4+8wx0efhhHHJW74zvqSZICIH5G+Zh/vq5EPAlrodxA7WGgWmDbGhG9rba6AYGmq3Q2WrTGwJtm01wOPOC/m0Yt4UqgbV5DkBwY2N3G8iMDdhG0B5X38KgEwoZLgdhuEnYHic4EOccffr0wZtvvpk2f7usX4cVh7VAarR28lGnXWYN8C1cooNH4b90MgqubR/bAHlh5RC3/HhgCsAtAu7htIZTZ9wN7AcKsgTbj83gSjIWYnbC9Xgr5CfkYpcaEo/4HkLTBcI9tTt6zPFog0awt2cK82VYyDGcjnDK7W/hZ/XXHYVJQyZTvXr10KRJE2zevBnnnHMOvvrqq3LHkUwTnpuAK399pTzQtGn72ZmnHjlfYD9wZs1XCPM9nH/2pVJJaNIUkHDpMMDIEIKCcej0G9gis0jcZh81oQFDNmjMwbVrpq6//no89dRT5QpTWFiI/v377xOYdVKpRmHQ1YOwZ09ygF9V6e5Rd2HUvffg/envY9GiRRmHKykpwcczP0a3zscBAIbcNAS33307cuvkqH6G4Z0330kbTywWQ/vO7fcbVJv03xn/xdrv1qJN2zZqMz6ycmw7iFmb9ZEdY9k0sNt+slfoXKgj1IcM7dq3w/KVy9G9W3f89ONPGae5qKgIPXv2xOTJk9Gn7/+zd94BVhVn//8+c+4WFlhg6ZaogEqskURFk5BijYqvGrEkMYm9kViiMZo3auya2MXCq6YZC6ixYvtJ7KgYBcXYCyrSYSlb2N078/tj6im3bKP5fPVyz5kzZ86cc6Y889ydz+zXmdtf51XUV50kvxUyxgokkeyLbPuf9L27ZCl9rLulWlqw+NjjkF+wIHWsZv+x6PWLn3fZtXodczR6HXN0KlwuX47mJ5/Eigk3ovX9OEx21QsvYNFPj8DA+yaDqqo6nQeppLM5JRRIabygIjJwbQ15tLBsCYUIHsQdgi51OhplqpSK84sB2AKk7dcQImrsmiQ8EMi0M7J68lR6a0AOGNoNZdbDPxU++ugj3H777WWdN+7gcTaBMDGYxJIXKVh3LdwxK1+x8NhAx4wDDYwyZoMZ29eONxWUW6jFArO1rRi3/txVLWySwnePonaeO5Qa+8KNjZN9jIPAM1S7W7XfvvuVBGvL1pWQLcshqsJFBYoU2i4Tpfq+EBhvh0Plw7WR2M86ZrcM0BUAnEUY+mSMN8Ik4VPSjgwy4zU3JjPQZeVgxKb1d5DtMHUFmIURnDfCXcDnQIOf7W3EHEEmgoYJtyz9AItfvBKrFr+b9aCcDvnFITj1D6egtk9vcyfC590CtY3HiwQZIL++XwHh+h2lCD1y1ehT3Rc1FTVFr9kdEiTQu7I3elf2RnNbM5atWobm1mYH5IUK2nXTdkklQWbb3Zdt5+B7UHusTUn32z/sAgaa/+vemwf8+tFz3L/rnUO6SJBre23RFyQCuLYCSXJtnS0vLnXyxcS3dYG3WCG2KFe8ayIf01xLHwig4aRcv0GkYiXReuGEa4bNXaugzzAXVVJBCF1OAFi+OCDN3zMEC7sIiozN4xd31y9FOvg1QQV+DhMi9csgJTWgWwAG6QxS1leuQBAgQRr6TuYdIHyO5hmTeccus95mr+1T6x+DzUYA17Z/o2Fzaxc7scBrgLDtN7ZFllaubHCLJPlem/DxR5/gnbffScU/5CeHIJfLuf7UXsP1r+RTseVl8JAhOOzww/DXv/w1ltajjz6KFStWoLa2Nt0OJ9rKpAbUDIBUGopOUuoyBeGg2hpgL82qiDafBFLCtJ8KFrROpCAV9Dszz13ad+jeVWB/GtuYTJkR9riD4yvXBigK7VaT2uod+rBYLBaLxWKt9yr1twYsFovFYrFYLBaLxWKxWCwWi8VisVgsFovFYrFYLBaLxWKxWCzWeqENNtgAhxxySMl4r732GqZNm1Yy3mGHHYZLL70089iCF36HJW9c2+48rhkVmrTtZ3LJtmYsmn5ZKobI9UDNRt8vkGb25OBk8vEJcOH0SzfzPUjGHstAcrmJggJSARfd/TEuuPODsmBSXaouuJ4K/ktqQX0DDjr/Ljwz81Nkvzs94dUC9hxcjyID99PQPlKkAX0U2SmNEIIc0A9KT6C1Hw0KtKDtcEqm3xfkwQIhgCAE+SUZAQ7KHc4jBIKJl5m3yGqHcrkcbrvttrLirly5EnPmzOnmHLFYLNa6qalTp5Ydt7a2tix7cn3Vj3/84zWdBQDAjTfeuKazkFYRXtJLL72UCtswijA4iookUTjBTGvcM12KZcXZd0nUlA2Lx/HHRSLMoxX1dsv8+XjlZz/Df349Hi1LlxbJwdqjRU0Lcd/7k/Ha3FegoS0iBs0WRGYBGwvVFs7u1jDJwKa2i97YhWpEFNjZwixu4+P5MDK2tYUICXib26anYUkemm0+FOxZGJT9N4ifZWOXZXYnQGIADGAcuOrq8hYXaIPCLxanofJZKlRu48MJDzvLKu3JkSYlDlIiLLkfL+fp+mDjiOCYCM4TGZ9kuK9DfkwHO8aj4BzK/oTvPzYujI0Ts/NRKr/2Cftlmfzn5VUtyNKQKMp83u6ZUUZY8O1hUBSLlyx+r7VkX7+URo4ciR122AGDBg3qUqh2LpfDoYcdqncMxFohZJB5MJX1APhDZs9AoZSyMMu0v8CmqZSGRikHSyvjo1SB+q8yrovgHBVGRjxGOkHLBw8BmQrmmRRw3CTTae9CZayO6fHHH283VNtKSoltt90Ws2fP7uJcla8FCxfgsSmPdft1Th5/Mv5w3rkgAq67oXM+4BuuvgGbDNoEl15wGQANk3v/vfdLntfW1oYfbrNbp67dVRo0eKBfMIR8f+MX4wvtStMLGd8jmfPgFu+DO2475iSQjYI06+rq8MFHH2CHHXZoV57b2tpwwAEH4PrrsheTXJ9VbBzQnvPjXUGJNtpFDvrDsC9ThfuDbpNSqD/rd2h57bXUoYptt0W/q65EypndDRK1tag5+GAMeupJ9PzZT1PHW954A8svv6JLrpWXbfq5O1vByGxKJSFVaGdouGC8l49bI7aq2jRVMm17vFgZcZBqONsjHX3ttAO6E4pMIOy5x55lxa2srMR555+nd8JXEBrMyU/SmA8M8eBXnlSeYunacDMujgNW4YCsInhOybTDNt7uhb9Jhb4JYRdxpfjHXsvvkxtLh2O2cGzl+hh7nk4keGDpe3FpreVQ7eTzWROf8PfF8PPzn5e3YMHyD/+F7EIbFFwq8sks3GV8Mt6JBT0rIADXZj75xHcy3G6HA+DAVqLwt+9EBTW+IECYb2dtmePWC+FqC4DI/DZsfEYQAEU6LkUAIhdPLxFmPzn9TeZa5kMUgYz/i0TkP9Zv1daGpa/diC8fPjTcX+oAACAASURBVL4oVHvEyOG4Y8o/cN6V56Jvnz6mbOTMb9QCEQlEbnE5xHxl2seh/QsKCpVRFYb23gBDe2+wRqDaSVXnqjG452AM6TUYlVEllJJQSpr+VZqFK+xSbD5cqjyUUpDS9MM2HHqbAEilXBoSAMgDnnXfrcHsYX/tAijeJilTZFzbp+Ceqf4bAaXbW1JBdSJjrwvD4taLcsf8SxSMBwh+AUHlfVECFqRNUARIaRbzsP2/gL6+0vmQShq7wNgGJhwKyBubRSoPnUcexm2hAKkQEQGKfD8k4BYZUwq6TCNo15Xvl0gJnQ9hehAis5ikXzhIH45sF2YWS4RP05wLIpAQqKIKvZi5LdNCP2D37AS547qsax9zRBEisxBjhMjt2zCBSF+bIleP7CLpRML5rgUJ9OzZM7P81tTUmH7J+LXNGO3F59O/WQDA97//PbgF283z8G1SvH/3vSrh0MMPTaW1atUqPPfsc+2GagNAVVSNmooaXd+sfWrqnlISEhJSSme5Wl+XVD5MVyZ/Dkzds3atq1GEIMzn1a+BZ23hhIKsZ/vMCvvTiqXFYrFYLBaLxYprrQNrb7311th993VrxXnWmtfYsWMxbNiwNZ0NFovFYrFYLBaLxWKxWCwWi8VisVgsFovFYrFYLBaLxWKxWGu5TjnllLLiXXtteUCUs846C8cee2zmsYUv/xELXjwHSraVnb+1SgFgbd6/x0PlV6Wi1I06BVFVn2KJFNgnPwnT7ScmE6PQMTtL3U+At5P83J9Hm4nbtz/5BY68+g0sbyz/HZQF8Ehm1Z1cIu0SEQrBtK1mfDgXP/rd3/HmRwtgJx9mZY7MhGMS5EF+wgNtLOBPw7XNlEw3idNPrNTgPQ/+8xO4/YRPOPBNAoBjgQexCez2Gdnpk8WfXRLC4O4wnLWeAfIrB1jwVdO4ceMwatSosuLedddd3ZwbFovFWje1tEwI8Le//W3MnTsXdXV13ZyjtVcbb7zxms4CAOC9997DGWecsc4sGvHhRx+mwlZ1AC6XxPhQ4iBR2pRNWtt2WyXilPOtYSDeWnXH7RBAKXw+aTKe3GU0Prz9Nqi2tXO81NTWhOe/eAb3vz8Zi5sWeXgQhLOf9UI1Au4/EZmFavzxSFgYCSEyQCNBESIReQClARGJAHTiwEGBfW8XuhHQMBYLqAHsewvHSCIe4gA4HmUSA1baY+TTcvHcEIwMRMrb/IVERNh4442x2WablfW8n1vVjLOXldfOFrpqGB4fS6TrUdF6khFmR5xWSch0OMYRwTl+GSN/jEpsh6Nb+wmRVyGMqJwPZaZR+HrJPIX3CsClmZX3Qi3Wl/m2zGdKicCMkX/sjHD4lxwKSgDPNDcVyEFxvfrqq5g5c2aHzi2knj174pnnnkFlZaWHaicekGceUurZeVh2AK8MIZMJeLaDBiEbwp36T4UfDw5CxrXCtDT0KkBpmnuzmU7jNoN7CkBDdscDrboHrr3aIa3ruOrr63HQQQd1Ko1Zs2Zh2LBh+Mtf/tJFuSpfUkqMGD4CUsqyzzn+hOPbfZ1f/vKXuPraq12/+J3vfrfTYMx8Po8rL7sSA2sGYtNBmyHflu9Ueqtbcz7/MgYwtT5DosAfaRcDAQDSPsmw5U/+m1r8I2j8kz7DiooKvDL9FRxwwAHtyrdSCqeeeip+9atfdeCu1y11aHEC+wpKwOHCa6SCi7Tx7jzTF1BH89lBLb/2OjRMmpwKj4YOxYC/3g7q0WO15QUAKJdDv0svQdV3vpM6tuK229H2+RedvkarzJt+Xjoopev9lQVyejvCGiT6K1hkw3zIhCOEcSfLTcb7V0FdTiqrOY2Vi8A+yfp2bYWKn1/ufx2qKp2FIxc4/Xdn/w6ffvppWUmcdtppqK6ujgeG5mI7r+0PZ1jlKvgNKBhj2jBr39rf9fRvTfF3S8F/oGDfQUj1+SLoO/y/4cjXjEko3I+PwfxxOyYW8evaIW84Vk7c+7oE1V7bNXz4cFRVVZWMt/LTx4sc7e5nR5n1xpXv1QbXDsuzCXe/ywp3nhv5O/h25DwC3hsgnC3mRvkOsp3lMbDpmI+yaUbpjxJo+vxVzHngCCx7exKgsm3xqqoqnPq/p+K+qffimzuNcr4y69siAw/W/jEAMItDK+/X0vcpIUQOg2oGY8PeG6FHbvX21+WoKleNIb2GYkDPgRAUGYCvhv1KaeG9gISChDSQX9P/ShmLrwxg23baejGtABIslecCm42Y78D0i4pUYKcjaKvNAnkGGG2h1kqZ8qji7awuahqKrW164Yo0Qaej3RWkP3kyf6+gy7UCAKEXEHN9iFIQwrxnZeDdsOXf3gS5awPm+uaxRCZvihSUUCZtnT83blDmvqV+DtLaPQbsrfISIGMLkLcpFAChhAkyi5MTQZICICAkAKE0YFtEcA/M+ooVXPkWEMhV5EBEyJGuQXYh9JgHj4TzQycXP3fQcrsv4j5jD6LX9UlY+LnybcXSxUsyy+1mwzZzPm2YZxqRwDtv/zcz/te33so8png/7cNsXxvG0r+fZfUDL77wYrxpTLSFxdSnqm/g7zJgeqnMt4ZrKyjkpXTxAOXrHkKTSXmOu61PJjy0nYHADo2F2nBXy5wyxzoFbs2OkeylU8dYLBaLxWKxWCmtdWDtHj164MEHH2S4NqtsjR07FpMnT9Z/YMBisVgsFovFYrFYLBaLxWKxWCwWi8VisVgsFovFYrFYLBaLVUQ77bQTdtlll5Lx7rvvPnz++ecl4xERJkyYgL322ivz+NI3b8acxw6HbFne7ryuXhWajKbQsvxTrPjowdSRil4bot92JwfnZk0SVon9VPLmCKWiUCzAzWwPZivHps0H85DtZGEd8MybS7DveS9jxsfLCtyjnxRXNlQ76z6KnFoImF0MOJVM//bH/oMDzrsT85asNNmIT6522ZMeaOCAfuRhfqnJlUoDuMN4bltE0HBtO+HTgvzgwTiIT5iM4wwSIL/wO/Fu/YRof2bq3kJgQZBWKZUDMfgq6JFHHikr3vTp07s5JywWi7XuSUpZFqBvn332wQsvvICamprVkKu1W5MnpwFla0JXXnklNtpoI/Tr1w/7778/5s6du6azVND0bmpKA2H36VGTeUoS2VRImda4ygjLUNyii1v9KUhVgW27H1k0CPmw1vqlePOcs/H4d7+N2fdOhmoHBLM71ZJfhdfmvYq737kD/138X8DZwNZWDmAmZuxhQSaRtZtFYHs7UJCI2egWcqLhKeTCBASiGCjFx9HGsnDvxG1b2BjF3wtRsKdU8NYMbykJrEzz6jJ2MlQIekKE4447ruxnf1dDA95tay0rbqGyG4eVFB8LUMbHHkiOOq3CCbnp8u7rSjha83WAYudlfZIYq2Kg6/Z+kveaBdlOxg/h4SHmJ3mP9v4HiSjzWV+6fFnsObrnShlh8eDMkJAPNaetDUcvWYTNv5yD61euyLz+6tbXt/o6Zn8xGzvutKPH9SQhOB7XE/MHpKDYIRDLgbOkg1sqIAUBCsMLfpA8Rxl4lyFyKQvYNPmQPh/2fnzWLMXLRyjk77DngfxDYbj22qHm5mb069cv0x5pr6SUOProo/Hoo492Qc7K03PPPYdBAwdh5cqVZZ9z6aWX4sYbb4SUeZzz+3NKxq+ursbJ40/G/932fy5MQfep8xbO60i2M9Xc1NxlaZUSEeFP/7gCf33qL51Kp19dPw9+czYQXK+hw+HtFnfM2iQwIElrw1i7J/AZwts2hfyGk++bjDPOOKPd+Z8wYQL23XffdkHZv4pKAYwz45gN+4qU346D5gIFx1UBGGdXq+GeSVj+pz+nwkVtLQbc8Q9EQ4aslnykMyDQ9w+/T4e3taHxzjs7lXSrbNUQSQcEhIF5WlxnDCeYtkdcmH2H5Ptwcw1n8yTDVWgRZIEI1311NST53XffxZ8zymiWamtrcdHFF8VA1zHgtX7Z+pNlNFolwu2vOwbJ6f8z7Xwh2XZbw1ENiNgt0hTEMxcNIdc6XO8L8iOVECya/PUp/Z8Zr1AiPABqA2Fv4kcilPgO78duxwYjibhZ+4We0VdZG2ywQck4qxaVWviom59h4vdIH0yuretOuDZRfBSvj2SM4CkctdvfWQ102y3YlgRsR4EfycC1hQVtW9i28RhQBKgkfNt/2hqWYMEzf8D8p3+Ltob5BR/nrt/bFQ+/+BCOP/V4VFVVB761CGTgvxFFDsBMiAzA2NZB6/8Celf2wca1G6NXZe+C11tb1LOiFzas3Qi9q2shkYdUeShINya3426pNPjXwn+1XyCvw2NxfH8qbd9KGigNeBCw3g7+7oHgxukg+PaZdEH27bQuWwq6DVWuoFvbPGxjhfFdkmuvFeDfmW2DhU5XSSRA0QJkfJUi8mBvgglLtP++LdaGjABBRDqO7d68w0Fvk5ImHe3vgPTtrzAeLyICSdKwbwWA7D0rDdN2fg/S++b+hOsECFACkRnj2AUcIlPHVKyPASLkYBcrB0w8c8nQ96b/JkP70oUgl65rH8y++9sN56sOfNbmmfm/ASEIEeE/r/wnVVZzFTnsvMtO7h27+gnCF5+nFy2t7lGNPn36+FaKbB7J+7HJ33nYN1ZXV2PrrbdOpTljxgy3HeuHy2jv+1T1hSIV1BNt58rAryXNAjNS+jqobVQLuzeg7cD2hT078HMhOO7KXUzK3Dj582K+vSBe8MVisVgsFovF6rxyazoDWaqpqcGDDz6Ic845B/X19Ws6O6y1WAMHDsRFF11U1op0LBaLxWKxWCwWi8VisVgsFovFYrFYLBaLxWKxWCwWi8VisVgAcMopp2DatGlF4+TzeUyYMAGXXXZZyfQqKiowadIkjBkzBjNnpif6Nnz2ND65a2cM/8U7Hc7zGhMR5j51VMaEMGDg6D+CctXlJILsGWGkJyeqYN/RlQBP3bDfPh0znTG2radaCh/fTLRVSuHzhc04+KJXMH7/YRg/djhyUTsnXHfD/OxygRFzl6zAmTc/gX/P+MRlhsxkT9maDTuyk0zdtpvYGoEsOBuRh2yD3GTW+ARVA/FTeuKrnS5LZjImgomsDniDYKo3BXtKxeMEoIQQsOKfTxlKglpQ3uTKr6qGDh1aVryvfe1r3ZwTFovFWve0ZMmSsuJdeuml3ZyTdUcHH3wwhgwZgnnzug4yeNppp+H999/HtGnTsHTp0naBMuvr6/Hwww/j0UcfxbHHHoubb765y/LVIWWYyKtWrUpFq+4gbCm0olOXM1CLJM8haYUDaZssTDfLWhcA8iauIEApD0Sxx1WQWh4KjZ98glfHn4xZf7ocI445DsMOOxwVvVc/HGd5y3K8vegtvLfkXbTmW/Q9wNvVHgZpbWINKoEDRwbAkhCiLQxcW1ioduTs7siAtyMRmW8PynbQEws0AZm0CCT8MSAODIM5Hy6XHhoTW+RGuZvy55JHNinEbWsLEIulVUYVPPPMM3HFFVdg6dKlJeMqAP9bX497BwwsnTBKl1N/rNCYNB4/ll5iuBqmYMtxxjAGcM8ufmUFC6mmgFWnYucn61XyPq1U4rvQPRXaD+8pef1k3BB9E36nw3S88/v0wbhFC1N5e6q5GW+3tWDrXKU/PzaOy75+MiT5bI5YvBDPZ7Sdq0OT752MUaNG4agjj8LOO++MCy++EEIIzJ07F0OGDvFAycTDCIHaZsM3yi4gCLfxpXKPQtlS1kn4aOYCYMqXXbufGmdLABTANN0CX4gR5gi2nJP79teBi08mrfA7K6+x85GRr2L3WiBdFtDY2IgzzjgDN910U5emq5TCQQcdhGXLlqG6uhz/Yce0cuVKHPzjg/Hkk0+267wHH3wQ+43dD4CuZRddeCEuuvBCPPnkkzjhhBNRX1+P2tpa1PWvwyZf2wQHjzsYhx52KIQQrl4o+HLbr19f3H3PXTjs0MO74S67RyQI5173v9jlB6MBBfztqb/gmH2OQ2treYtchOpfV+fskcjaTzEIqgciAoHtEezpLWt/FLdRYveRAJ5edvllGLH5CJx4wontGi889thj2H777TF9+vRuLbNrszoEOM4ys7IWTHDxzEaqg9T7+dUA1m568iksPfO3qXCqrkb/v/0VFSO37PY8FFPFNtsgN2wY2j7+OBbe/OyzqD0rne9y1dzWDIsEBEJ+svLvzL2b5OIYxjCm4L0pZQxmlTaok4ZewbAiWge7bdsntFuJU6SUGD16dNmw/z/96U8QQo82ktfPtH8KPdsiwybb7yXDgHjb4dp22wao4LmQ/Z3IVnmLSNXjImXGYLb9tz8XkvJp2ntKtS/IyrvvS8L7IzPY02MS8teO9U3+WmEfk/xNqr3gT5fOV1wLFy4sGUcZv0xxFR/rd1q2sFIymAyAFUF5LpS3rBF+8sdNFVwP7jwiYcZ8+hxrLenqE/weHqbvmmQD3DbttPdEiCC2CtJVro1XIO/EUABEmH87XpVY8e79WPLajZCtDVkPAABQN6AOv7/4bOx38H7mnqwdYH7rJri66J6OG1J6yxAECIowsGYAaip6Frze2ihBAgN6DEDPXA3mN81HPq89p3EL2I9vrRdVuHG0/SsIgiFD67MUIBVAwo5NAJVXBmStjG/QlFMokBCBLyo+ugaRaWtdw6vzbtpiIoJU0reJ+hW69p8M5NkChJ3f0RTDcLzv2k/zoi2/WJDpZxT59treqwAgFRSZcT25DECRzHTQub8dkVLfUrjYBAU+BVPGyeYTpKHn9qmSfs72VBkAl31zbt6d1DVMKQVpDkZCQCoJAQGJPHIiZzMAEemkIvI1lILXkASj23ITqtCi5C6eIARJorWlFff8cxKSOvDgA1FbWxv0e/46K5anF7HrUd3DjfNiYzf7UGzdTpQ2e3yLLbbA66+/Hkvzgw8/SN1juX1rbVWtXoTOPG+CbVKFgaqTG8srUgakTVCk/75IWbvW2MI6jilzwRPUTbQtu8o1297vpXPtfGthnx9sZvm0svxiMZ9copyzn4vFYrFYLBYrrbUSrA1ouPY111yzprPBYrFYLBZrLVRLS0tsxbly1aNHD2y55Zr9UZulNWvWLLS1tbX7PF71ncVisVgsFovFYrFYLBaLxWKxWCwWi8VisVgsVlfooIMOwoYbbog5c+YUjTdx4kSce+65qKmpKZlmbW0tpk6dinHjxmHq1Kmp422N8zH36RMxeMyfICp6dTjv3av0BGTZ1ozmhW+lYvYYujN6jdg/49xiE4TtPjLjEPTkNQdpCI74iZx2ErPQsxNJmLgSgAAorydSQphpj3obUGiTCtf86yM8/tpcXPzLbfDNEf10TjoCOghV5PRMSFWhExKT4aRUuO3ex3DB1bdi2eIFyK9qgGpugGxphFrVgPyqBv0MUvJQPUF6UrID+IEc2E8ICmB9kZvsGANsO2i2ACmAhAgmZCI4HoAF4SdRtgvkF6aLAOQXTp5VibTKeHXtAW19FSSEKPl3WFtttdVqyg2LxWKtO6qtrS0r3mWXXYY777yzm3Oz7uiee+7BbrvtVvTvhvv164f6+vqSNtnEiRNx7LHHuv1///vf+OEPf9juPEkpccstt+CNN97A888/j8rKynan0V3KAmtXwpuJxS3ttC2fhRdyYYG9HezGzolf02MMfX5CYIRPy8KDrTWuUTk6Zh4aOEGGoyLMFRSAhtmzMeMPv8fMSy7CRmP3x6YH/RiDvzsGURSlH1YXqSXfgtnLPsUHS9/H3JVf6pyQwdc46Iq3bu2dCvLwamGOihCKbe1xZ3tbsGQA1RbBYjfB+UKEi+GEtrmHUwoEtrh94jHIts+7x5jE/w2BMhq6gwAuk4CYJGxxe55LTAXxQiltf06ZMgW77rprWWOv6S2r0Kwkqs3zLUdFy3rRWOmj4R2EYLdk1sO6E9YBlREeHovX57BWZcd1eSmQ53KVzEt4HUI6rTju1H+nw+Jnbl1RibNq++Cy5ctSebh6+QrcVtdfn5HgyiTTzc55vNgdt2TxGoNqDxkyBAceeCBAwNP/ftoDppUqH6rtCoky/5tjQbiSKnZe4C5BrFRkwN7K9XUQBZDaoJ6roBQ72GEA9HGXUz6OA2zbe4qlZa4XZNSD6BiuvSb0ySefYPz48XjiiScc3K2r1dLSgvPPP7+shQs7oltuuQWnnHJKpg1VTH/7298wduzYWNm0JX6PPffARx9/iLD8xyIBvpxaW8jsH3TwQdh3333w6KNTOndjXayr/nYlnnroKcyc/ib6D+qPTTffFF/ffiS+s8e3MWDwAB2JgM232gJP/PcxXPKbS/H0I1NdG1SOWlpaUFPTU9tF1mZB4FckC0W0oG29LIkLd/9S2kYx28VslGRTcMyxx2DTTTfF2P3GtgsU/vbbb2OzzTbDzJkzMWjQoLLPYwUyBkaxfii0dSyA0Up2M1h71bSXseSEE4FEu0cVFeh/+22o2mnHbr1+uarYeusUWLv1nXcBKQFRvp0cqrG1QQMCoSGBjmQJaHggdJDjasKDBQGEnX9iH25f9+0GyK0o1s8Xk4vTkW46HKKsBX19h+HagQ488EAsX768rLhbbbUVjjn2mPZdP6Pd9Amg4LApC64NAKR8fxgLT0Ah9XjbtvfWXk5Yd+HvRALezjbXT/bFWQOdlH1o7smOQ9wVLFQbdvyTzj9DtbteS5YswcqVK0vGE1V9y0wxHJ13g8qAa4fR0nlTwXcy3G4DQeEOHHcE93t4aokvgv5tPOE1NGBYD0mG/+3devjC9j8jj7quqALjTELr4vexaNolaF7wduHnBuCQIw7Bmeedgb79+/o6aK/g2nzrHfH3LmwDIP0zqYoqMKjnEAMlXjfVo6IGG0cbY+7KuWhqa3KLWgPWBWBbWAEiBYMG1u2r0phtAultUr7QSTIsahMmTVuqpG6bKNgnASUBJUzLpwiwbS1MSbD+RAMNtqBpIYSz8fRignGfgb0PIoKSSTCw9yu4smmh2u6a8Pa/0rZJ2H4r0pByZZ8TKc0ZB2n4sXebOP+F7XfI3o8w8G9X/3zBtItB+FRs3sy7IYCkTkta4LLyXgll8q5Z+AICClIqV0tBBKEEciJn/D4qDmaWGoqulHLp2L/zSOUprJiUeH4B2Drctz3aJedejM8+/SxWNqt7VON3//s7fb3YuMyVzpSkNOXLdKyxcVw8leBZ+tANNtwgleacL+bosiN8vHJEROhV2VsD0VXelAn9tzYkLBBeeTi80mNSpUQA0DbQdLPKIlnbGPBlxoQHhkBMzsdlD+mKDaUIdlhrTOSg5TclKKtbQGI/2Y10RGyGsFgsFovFWs+17o4YWSwWi8VifWW1cOFC7LDDDu0+b/vtt+8QkJvV9dp9990xf/78NZ0NFovFYrFYLBaLxWKxWCwWi8VisVgsFovFYrFYX1FVVFRg/PjxOPvss4vGW7p0Kd57772y/1alrq4Ojz/+OMaPH4+JEyemji9//x40fvk8Bn/ncvTabN8O5X11q3nBa8iajDxolwvRvplXhSYNk5ug5sJVMCEtNpmXgo8K/g1jEJSebQ8N2jYT9pWZcEwK73zegIMvnIb/2WUwzjh4JDbsXwKcXug2S7IJ0hEyodrhrRk9/fTT+O2Zv8XMGTOLXyRDUkoHziYD4yOhcX9CRIgCmLYF9InwIwjC/ae3NXBbZ9CDAT14W8u/Cx3f7ZnJt/4m7UTc2P0Hrz32lErNhY/NHeXZgMW0fPnyklBtAPjmN7+5GnLDYrFY65YqKytRXV2N5ubmovEeeuih1ZSjdUNjxozB9OnTceqpp+LVV19FU1OTO9a3b19cdtllOP744/Hcc89hn332QUNDQyqNzTffHP/85z+x445xwNkPfvAD9OzZM/OccvTqq6+iqqoKv//973HRRRd1KI1OK2Eit7S0pKJUOChpDJNTXoKBkiaXBQarjDMKcRxU4nixbx2PEJmLWARQnIhi09UwFoIGb6umJsyedA8+nnQPXq+uxtxdvoM999wTY8aMwfDhwwvefTmSSmJJ82LMXTkXc1Z+gXkNcyGlhuqRCKFZ/mmEIBAycB9hj1DcXraL23jAtjAg7Ejb5wEo20KzI2ubQyASkY5vgJNE9koOTQkNq/T7guCg2w5o4nJsbG8K7ySA5Nhw5XZjacDFTXwnQGwpgFoCMLLzzjvjiiuuwJlnnlnWe/rmvLl4e+iGYRIllVX602Hl1aBkXbFsIqj42VmjVh9u666K3YONF6/Tvp6HIKtCue2KUQ8lvvV2UEYScZP7WfFt+JE9e+Gx5ibMTLRpz61qxqf5NmyW89Oaw/PS95UOaVYS5yyrx9PNzVhextimO/T1rb6O559/3gx1LQUqBFGpFFQtBtS2IhhwljkWxpe6nQxQTzH5c3z5KshPzDoQ1NkkeNHuU1DoQ/h2ErLtkgoA23bbArY9tDABgqIAPFQMrh3zFzBcu7OaNWsWfvazn2HmzPb7nDqim266qVvA2kcffTRuv/32dp+30UYb4YgjjgBg/IhBuVSxMLsXxAk6iKzyqpTC/Q/+C2f/7mxcfeXVnV/Mrwv0tWFfw/f3+h6+t9cYD9SFhUAq30aYetGzZy9ccvPFWLpoCe64+S7MnzMPTz74VMnr3H/nAzj6pKOMrePtI72Yn32SbjmSmNXiFiuhhC0T2BzWz1hs4Y+kjbL77rtjxswZ2HmnncsCeFrNnz8fw4cPx7Rp07DNNtuUfd66qeK2UVlRyzzd9ZOF6oXpE/Kqe0D/ANAyYyYW/fJIqCSMP5dD3cRbUP29Md127fYqGtA/FaZaWiBXrIDo06dDaa5sWQlb75VUGqpp+IkKCADGFliJWAupDGzQtSWmy3fAQQOHjGdad/S2vw+SM3XVV9rCC2t0wv7t1MkdV2fg2hdeeCEefvjhsuLmcjk8/fTTHbt+IXijDStYVeN9p7XpCkG3w/zE+9QAjK1seDA6Mga1h02GoyW4vrjogCnovt3Y16XtozBUqQS8lAAAIABJREFUe/Vqjz32KCterqa9C1y0o09rr0rAtYFwXFMoX8n8pb0ICOqHboQ1uNb/7m1jhxhjAGSh2/ocXeBtIdc1T6du41sbMPRXJGDDKkjDSLatQv0bN2PZrDugZOH+etgWw3DR1Rdh5113hh0Fkm3z/Y7zKNjWQS/IYPoEqdw4smdlLwyoGdCucd/aqkjksFHtxpjfMA/1q5aBZNAGkbWL8xCK9MIDdixtFq3QUO08hBLuUSoFkLSPVgEkHPAZwo+XVWwADljgts0D4N8Tmfei/9xCmfwE7aFLh4zD15ZIcmBkB6oOYMoWYAzp36Vwvu/gPAprhfUxkC/3tj7aeNI+J32GdDBvnWcJgBTp38htk57w2bg+igBSAoAMQMy2xkrvY5Xeb6LTI5BebQwKGtKsICBIumoJEXn7x8Gd9SMioUyweV6RHevYPMaVHBe5/jIW7uM2NTfhj+dcgNsnpsfQV113JYYN28y1VG6hSXOvNTXpv6VZsWIF8nmJKOcXb/d5s1dNjN2CfNfV1aXSbG1tRX19Perq6trdt/as6OlaMQUL0YYpx7odVdYOJgWpAEE+vkagh6XOtJOknJ1CJFxZgR1Tu/vST8/bs3Ej1IO5C9xX+gV3W5fGYrFYLBaLtT6rY8sRslgsFovFYrFYLBaLxWKxWCwWi8VisVgsFovFYrFYLBaLxWKxWOuwjjrqqLLiVVRUtCvdiooK3Hzzzbj22mszj7et/BJzHj8Ccx7/GdpWzmlX2qtH8clczQuyF7KvGpQFG6fEdxienCxc6OqUICyEqC77HU4Utt+GAGH/PJr0Nrlw/yEQJBT+9dKX+P6ZT+O8v8/El4s95DGWzUJZLckkSEcoBBUIr/Hcc89hj932wF577NUhqDYALJ23VEMBSUAoC+0jA9uzT8DC/giRAWxHBuYnQCAh9IRl0lBuYc9xAAQ/SVNDcoSZ+BrABkAuHgIwtwP3uUnCwYRhIHa+e0SFQDkltD5Msu5KvfHGG2XF22qrrbo5JywWi7VuatSoUSXjNDQ0YPr06ashN+uOvvGNb+CZZ55BY2Mjpk2bhiOPPBLXXnstFi9ejOOPPx6ABnB/+eWXOP744zFmzBh85zvfwU9/+lM89thjeP/991NQbatyYTzFdPHFF+Oaa67pdDpdoVVJwBs8WLuQSlk7SQs9ZalTRlgifojFiFvWMHhExKzucB+ABj8H51orPbTghTkemW8BIAIwqrkZ991zD4466iiMGDECAwYMwG677YZf/epXuOaaa3Dvvffi2Wefxcw3Z2JFy3KsaFmBZauWYUnTYsxd+SU+WfYx3lr4Jl784nlM+egh3Pnff+DRjx7Gf+ZNx7yVcwEFs+BMpPNFwfIyZBalEZH5GBB27LgPt6Ds8BPZYyIAaYsAph0sdOPi2nSNnR0ZW9ulCYrZ4kTCsI7itnhyDORRPeTYHjF4j4mRaWarAtsZ+4Vs8N/85jc48cQTM48ltVIp/HFZfVlx49fODqOSsdJHY99mSFtufbFlOHzqyTTTI1Uf32PSKZZe1ic7jVLXsPnw10rWSyp6jfg9JZ+xAnBFn36Zz3dWa4uB1sTjp99KOuSvDSux/by5+Fdj4xqDap9wwgl466230LdfXx9IASTUwpsSgCb37ThlHt2jlI+vlIb/6HDp4riUlPThAaA0BG2nPkD6E4vj0wR8ZuxxhHkJgIYhrMimY0FpPm0LrLKgqeznYWFEyj0/FX+uieKQ9K8U9LcU0NoAO15TOu+887Dddtt1GKo9cOBAfPbZZ+jXL7uOZ2n58uUgIhxxxBF44IEHsHz58g5d20pKib333rtDUG0AuO6664oet4BNv5fo28gFh1FiuvSySzFv4TxccNEF2G677SDEmsE5CEG46a4JzuZw9gqChfesnROzYSIMGDgQp517Ci66obwFaF594VW3oIjtvbSdA22rmG1h/LkU+gQR+gS97y+0UQr138V8hUSEkSNH4qOPP8LQoUPb9ewaGhowatQoTJkypV3nrWsq2n52uqksbHNlNcO2bW6TbZ29cKZa33oLiw7/CVQSsh5F6H/jBPTYs/Njyy5VFGUGqxKLfRXT8lWm/TVVTVnAtjR9OMX7SKWctRJsWxV4v0VM7ZJw9fVMHYEoP/roozj//PPLjn/FFVdg8ODBsdGD/c8u+FRShV4HJXeDtP0vSak4hRT+PpS1IEJ6BGQyYaCjdjtcOCoJ8rRp+t+mYBa4Ind+QBlNXDM4PwuqHWQrFr+cZ4yOlYf1UZdccglef/31suL23bq83/Hj6sbnXOB3yfDdphYR8LGCb8oIzzoGl5j/7dyP1jX2GG7fHSOhPzbcVZr4Im06XmS+Q2+EAKnI/KYcwXoGmua8jC/uH4f6N/9WEKpdWVmJ0885HVOefxS7fHu0tgudDWpSp8i1JNo+JEREIIrcYivajtQ+ij7VfTGwZmDZdW1d0eCeQzCgxwBIJSEhkTcQZynzUFIhryTyKg+p8hrQrCSgFCSk9xsoCZVXgJJQ5D0tSknDodb9twycDnZ8bv0Wsb6dPLjaNrt6AfPgWylTxPTfEpAgY0J4f6Pzk5II2mQCKbOQjiLzdwz6Y20NmHuw7be5vBsTBDeg650Mgsx9SPOfTzPwQRDMQuSmNIXtegySHyxEJAh5qSBN9Vek34W7F1OWoeI2E6Q0z4og3d83KFRQBDtOsv2T/gaUIkCQu2dSus+zzzfpc7Z/n2EXZbTjWNdKmDZr9ief4YarJ2D0drtkQrUv+dMlOPyInwDmHHJp+zZn8JDBqfOklJg9e3a8X3ePNN232lC7nwXrBoz/oAN9a4WoQIQclJKQKq/rAeDqgJS67uQDH5b1vfm4tq4o48fyC8poeT+X9be5ohnzX4U2b1B+E1JQ8UOBLf5VsZdZLBaLxWKxulq50lFYLBaLxWKxWCwWi8VisVgsFovFYrFYLBaLxWKxWCwWi8VisVisdV9SSrz88su45557SkJUrNoL1gb0JK5f//rXeP7553Hvvfdmxln5yRQ0fvEsBux0DvpucyxIrEV/1hvOAsuYAVxRu2lsgmG2kpSZrDC7T8Gh5H6YIXuMACUASDjwGxFICShIkzfh4usJhcqHkQKpCIqA1rzEX//fbNzx70+xz7eG4ojdh2GnLQcUn3tdYh5bu6DaAJqamjB58mTceMONeO2114onXoYGDO2PyExMFlFkoNrkgDlkwH4RaZCOn3hpv/U5kSAHRyCQAWwLAwMKJsNSOE3Sgwfi0yeRimMejJt0a19vHGDkwQUx8IB9nEE5SYEJwnLcUXVFGmuRygFr53I55HJrUXvEYrFYa5EuuOAC7L777iXjTZo0qSAI+quu0aNHY/To0ZnHamtrcfPNN7crvfPOOw8PPPBAp/P1+9//HuPHj18zfWBgz2SBtauC7ZDllGVVZ+2Fipn50EARZ0sFcZKpUOy4s8CD/JADQVicj4Rd8kYvamPjURgveVETNwIhD2WXzIndzeLFizF16lRMnTo1dm9RFOHOWf+Ahrx6mIx08F2HVIEgYe69gI0uSMNPiFy+7RhF27IaWOIBKh4GYxFjFhwpDCgogobNCGODx+DbFrDtwNxx8JCFUQoLNQnsemt3u7wG+YgjyZK2OMULRJm2eAwqFsYpUxMmTMBNN91UVtzbG1bi21VV2KO6R9npA4VrQLn1JDwa+yZ/DEjXwWSKybpEiTNT9THYjoeRiZ9VO9s/dKVYiYjX7/A+wrDkuWFcGz95zqYF2tNlpk4mrxsvVvEtBeD6lctxVSdhvJ3V9ddfjxNPOtFlLwW7cTBof45veXyIAy5JxNNy8J0AeOX+VT7dFGTH+mdUiZJdXKGPh8w2WZBhAnodhtv8eXaQcu2Mg2cTuTRduNsjd33dxJiexl1HZbYzNl6h/XLu96sEOJRS4n/+53/wyCOPdDgNIQSeeeYZbLzxxli0aBFOPvnkdtlud9xxB+644w4AwCabbIJzzz237IUPrdra2rDTTjuVvXBYUj8++Mc44IADYmGUKJOAb7c9mj5RVkxl8wvQGVvI+ksJ6Nu3L8763Vk463e/NakoPHD/Azjz9DPxxRdfdCj/7RER4cJrL8ImwzYxMD2CJO0XjcH4gx4vDkXT9biqsjz7uLGh0dswxn9oQXMWvSoCGwruWln2lgU+hrZm2kZJQU8B96rCuAMGDMAnn3yCnXfeuV1Q+ba2NowdOxbXX389TjrppLLPY2Uo7BwThlay78oXgHV2Rq1vv42Fh/0EMmlL5HIaqr3vPl1+zc5KFbB7qKoqM7wcLWtZGiy6Ye0WZSCRxhYwgzBvm6Ttf5dHF8e8YjPGUiZd0g2lyXiZmVSmR0+MU9xh2993xuhZS/XBBx/goIMOKhukuP322+PUU08tGqf073hGhX4HcfU0+wVm9aFZYTZ9lx8V+BESefT+BTKgWLh3bvvcVB5j92yu5wqnDkzegR8X+fKUBf5MjX9jY5XyCvZXyeYsplmzZuEPf/hDWXGj6n6o3eIQAEBbw1zkmxejst/IMn9L78YGgoJGL+EX8ePDrCwkA4ttJ84J+ks9LpPwXjfT1gLGixb2t4FXzfrJSBnnhvftwaTiBnS2LzCXl41LsPiVy7Hio8eLPppdvjsaF19zMYYNH+YeVVhndVW0nkKK1XHYu1GBTQdCv5o61FbWFr3uuqz+PfojEgJzV8z1NrCxj4XSzyuvpLajdSgI+u0TKZA0FrQSEEJB6Ydu2i4JJXxLJ6Gcn1YP2827UfY96DG7t8EJUklYWDbMNYHgXdqxRMIW934AHaSUAlm/o3LRTFrWj6FAKiyHrqhC5eHCvevE+ydckx/0L9ovEY4lTN6lHf+EvjkykG5zPgHSxrFjPljAMsECwN09SuWrFkwdNf2OktKVdalfnMHiu4dq3ru3yygiKBnYYQ5eni2hO1gAwOQ7J+POv98JJSVWrmzAF599gaVLl2aeN3jwYFx74zXYe9+9TV6EW7gi6H1BALbccsvMNF564SWMGD4i9k5tDXd7BfrWyorKzDSbGpsK3GlcWX1rVUUVGlsbYIa/Bpitn49+83pfw+eFOS4Cm1hDuG2RDkuLtZnJGRq6Rnk4tmnrAvMXsO0g4oEobHqxWCwWi8VisTqnNbPEKYvFYrFYLBaLxWKxWCwWi8VisVgsFovFYrFYLBaLxWKxWCwWi7UapJTC9OnTccYZZ2DTTTfFt7/97bKh2gBQ1QlQwcSJE3H88ccXPC5bG7Dgxd/js/v3QPPCGR2+TpcrmNglKnqlDqt8GvgXnFwkPJwilp7GjtQ0PX+MYueE38ExB3MWZtNONRVmMqBwx90x0ttteeChV+Zg3MXP4ntnPoar7p+Fdz+vT99GibnY5UK1W1tb8cQTT+C4Y47DRhtshKN+eVSXQLW1zARLA+ITIoKgCBrUFznonqAIQgSwPwP0EzCAbRVBCAPkFkJP2jUTPkUAVCCEQJxwUrR+zEThpEm7bSbmBmACO1kzc7Jl8O1AB+TjhJMnQ7hhp5/kegY8ePfdd0vG6dmz52rICYvFYq2b2m233cqK99JLL3VzTlhW3/jGN3Daaad1Op3GxkaMHz++C3LUQRmTIwusXZEBXQhOKZ5gYi/TIie/n7RaKbGdttLT39kfbT8ay9x8yFrmmeFRzCosrcoelQ5knSNt/woSiETk7GEbJgzoOhIRIhIFPjauOV+III1IX8OAsCOTfoQIkRD6QzmdhojiaSFyi9xEyWPWZrdwbgi9uI3Jsx3TCPtMAQfcpkxbnEAiDshM2uIOmEMo+MRTUO1YGUiWtdJv7YYbbij7vZ6ydClk6WgpFRuVlo4VPxr7DgBAWWdTIr5AvC7ocD/qyYqfPMeG6dJBrp7YT7H/ROITufPj+QvDgMJ5zjqmEmHhc9kgilLPaJlUSN63lUqF+CI3tbk5ldbq1sitRnrYjoVoOxiTge1oQlUQFlQapVyYY3EHUCelJKTfM4AfvViAkjYJFf8GEGB+/HlKGmCQ/0iVh1T5VLiNj1g6HhwkY2nqe7cLGNgwmxfp8mBSkPHnY+hqAGyfFH9GyhCxHFzLwcqznTFpGHL7AHruXa7namlpwVZbbdUpqDag4fJbbbUVAA3Zvummm/DOO+90KK3Zs2fj6KOPxvbbb4/6+gz/WwGNGTOmw1DtH/zgB5g8aXLmsaz+S8XCC4M8S0M4PTj6gIMOwAeffIBP53yKH+72ww7dRzERETYZtglOOO14vPTei/jxTw7ytoawNou1SfS3tVkiyvlwhHaUQE3PmpLXbm5udlBtCmwTYe5eLyLifYjOlwi4uAh9g879136odpa9UllZif/85z8YO3Zsu56pUgrjx4/H6aef3q7z1mZ11tvpHnPYxbWz/U0qmVabbOtUeqFaZszAwoMPgUy0NVRRgQG3TlwrodoA0DZ7diqMKishajsOGF3StCRWACxc2+0pC40MAPz2W2X0uWRtliIXTRW49b/f7YgaGxsxevRotLa2lhW/oqICTzzxRFlxk7+fFJTnjCYSQNGGI6sPTf7OE9sM8mOBrcn8hdBr93sQfK8R/PAU+50qdTwj88kxk713CtKy+Sw2/i3XY7G+/cbUGe2xxx7B4mfFVbfDqWj88kV8dv+e+OjvW+PTSWPw2f17YtWiN8u8WomC21lllY/k4sCxyxPSBgsljhcekSfrkP1t24/obZQsT4StE/738lgdStaKoO4sf/c+fHbf/xSFaver64erbr4Kdz18N4aPGAGC/z0+XGAloghk7EEiAQgYf5aJoTzOFwTUredQbau+Vf0wtPdQ5GUeeZmHlHrcLiEhlTTD6jzySiKv9LheKQmZ18fNaB9SmjE7KRMejnc1DNgtRGiG5e6YWUlOBf9Ks7i5LgrJdlT43/ZBvjgJe74ChL2uLXrGD+CabpVIk9yCdoosFNnYiEL7TmwpVwi7LBMWs18M6FppSHJeSeevCWHJUgEkPVDZ1jUFmPO9f0PFaMkCFkavlIdwk94BQei8mcXU7FhGEBAJ77sVDtCs3L2QEIAS2het3PKNEMa/K4QfawlhFjMS5BZjnPPZF3jp+Zcw7cWX8dbMtzKh2ttuvy0uuvxCTJ81HXvts7eBlZOrj2EvbluI0btmL5T6j7/9I9FEFfg7j2TfSiho85RjCxXqWytFhXlv1uelvF8tfJ+ACYc7HmK0E948uPfkCqUJCxaQ00EqdkbykPOXJQ+yfcxisVgsFovVZWKwNovFYrFYLBaLxWKxWCwWi8VisVgsFovFYrFYLBaLxWKxWCwWa72SUgozZszA2WefjREjRmCnnXbClVdeic8//7xd6XzrW9/CJpts0uF89OvXDzfffDNefPFFbL311gXjNS+cidn37Y4FL54D2drQ4et1rfRErnzT4tQR1aaBVoUnhGdNCrb7KrEfmw2c3k9NPE6cS8G2CifrBROE3bRdgCiCnVhM9hj5eIDAp/Mbcc2/3sGeZz+O0b9+EL/9v5dx7/Mf48M5ywpCIrKm2NlwAGhuacN/3v4E11x7PQ7Y/wAMGjAI+/5oX9x+++1YtmxZOkGKQLlKiOqeiHrWoaJuI1QNGYkem+6IXiP3QJ9R41D33ZPQY7OdszIDEUVuujIZ4J8wkzUjA9CBeTJCRIgM9Ea4ic3CwLUDCLmJ45GHZvKnKQcC4eTIcLplfGJ2bLKteYc2RubjVQW2M/bLhRl8VfXRRx+VjFNZWbkacsJisVjrrnbdddeScd5///3VkBOW1VVXXYVJkyahb9++nUrn1ltvxaJFi7ooVx3TY1MeS4VVUNrCKcS6KqbQQs/i+6RMb6QxREmEVPixtmAI6kUyDnkrUoTnEBAREAXhBA0S/suKBrSVAT0dOHSAhkKKnANnCwgDitRAksh83AIzlPERAUgyAHELihxw2y4848HYFqhtwNmx8zRoWwido8jY3nY/vKYGbocgb2OTk4YORTBQyiBMwNvagLXN/ZuL2+IoaYun4CdZtngB5ke5tvgJJ5yAXr3SCzhlaaWS+OGCeWXFTarUaNXvFc53spy7ITAVPtOW/7DOZW+nYdWFrmuVgcdKwelTeW5H+umRXDyPYbyse0s+h54iPX359ZaWgufAlMMk048ArCgTwNad2mijjTxUkgLAZAyKow86H4Hj7XigtjvNgXk8UNuCeqQDaNtzPdjao4E8LEgq/ck7sJZOw32kv7aUet8dM/HzyqcTQohC0La0ACIlPYxIZQO2pfLnw0CppDRh5lxCFlzbgzzJ7ofPO6HOwrXXd0kpseWWW+K9997rcBpEhOuuuw4nnXRS6tjIkSMxePDgDqf95ptvYvjw4ViwYEHJuBMmTMC0adPafY2qqircMOEGPD316aIGU4fg2vbcdsC1QcDgQYPxyOOP4J93/xMDBg5o9z0l1a+uH267+1a8M/e/+PfrU3HmuWdgwIABzr7ICbPgh4Nph3aRXyjEfzx8O0cRGhsaS+ahuanZQbWt/SKMkSko3mOkoNrOJonbJ0DyHZRnnyQX4LMSQuDBBx/s0MI811xzDfbff/+ygaCsQkr3o1nte6ssDy5cSi3Tp2PRYYdDLl8eC6fqavT/219RvcceXXKdrpZqaEDLjJmp8NyIEUCGfVWO8jKP+ualAVTS9MNJMyax6ATZf0y9KtQfhz8VlWeHs0KNHj06E35ZSBMnTsSgQYPadY2yAc+FTKkSfWghwHap/MQWVbV5pHiaMcB2KslCoxsflIRpJ/PloNpZi0q5LGX3LcXEUG2vKVOmYN688sb2UY8BqOw7HF88cjCa5vsFiZsXzsDs+/ZEy9L2+F278R10CK6dPJA1kg63QycEwaOEk2VexELjnolgm5JhAWjb3hMILfUfY84jR2DhC3+EXBXvQ0ON++k4PPPavzHuJwcjJ7TfKhLa7xeZheBApH+bF+bKBhDsYdoe5m0hzf2q+6H3VwCqbaXh2htAQqJN5R1kOy/bkFd5A/61i2Ups2CW9R1YwLaEykvIvBk/k3IgX0CP4R1c2y2Apft1Ahxc2xhp+jiF6GpAKVtmDPga0E5dCb+wjn2f1uRT1s/rgdL228OsfalV5P0P9sIKSsO1oeJrJpD2iQAKQvgBhFLKrLHu65OS4eIhphYS+cX8HHgZUDIPQMPIPYuczDPUHp+Yp4wAJewta4+ICCjhBEDKvAZYKwvGBpQyz4UcXh6kTKoKzuZzdYUEoMgtAhkupQf4tIqpf//+GHfYOOyx156o7dVbw7RTvmT78eO6HXfcEQMHDkyl98LzL+DBfz3oWh/XVyPoW226iTHyihUrMvMoSti6xfrWHOUSvipfRjxAW4Pj3YJw8HDtGEjd7Xv/l5VfPA6xchUrg+iAf6rQ3yHFVyFisVgsFovFYhVRbk1ngMVisVgsFitLdXV1OPnkk7s0zQ033LBL02N1XEceeWRBh2dHVVNT06XpsVgsFovFYrFYLBaLxWKxWCwWi8VisVgsFovFWve0dOlS3Hjjjfj73//eJUDDP/zhD10y8XnXXXfF66+/jquuugp//OMf0dzcnI6kJJa+eTMa5zyPDfe5CxW9Nur0dTstBdT/92+pYMpVeyAbUUGYQvmyk4FJzxgEgZJABwtUgoCZoam/lYGtKAVFZianiROLbydmKgAUmUmhZPIf+fnPKsyRwpdLmnD3s5/grmc+BiDRo1Jg06G9senAXhhaV4P+vatQ27MCVRURhADa8hJNq9pQ37AKC+sbMGfRCnw8dyneff5fqJ/xYNGn0Gub/dBjs50gevR2zyU+hREIZ4wSCK2LP04/TSIN64s0GDsyk1mFmcRsodmRgfJpuLYwUG0yk50tCIc0dEfYqZnCARH1fGgBJZWZ5GimTVIy18G+zX84b1yFQRS7j0yYQVAlGUzQPi1enAblJ7Vw4cLVkBMWi8VadzVmzBi89NJLReMsWbIEUsqSEABW12ncuHEYN24cHn30Uey3334dSiOfz+Ooo47CQw891MW5K0+LFi+CECIF6/taFGXG90BSr/h+8mjM6k7HUtlnJc/xJpxfFsUe1yHKxbGWuMWASCgIsuAQ5cLz9hzDbrFpzc634anGpsz7T+pHP9kbgoQx8wmSLLDWA1stHMODWRIPw4daFIgGAAUAEDJ3pm1b/S0MmEiAQMLiYoxNLYJtZ1sb6Le1wU1YBA3UducLY6uT0IgUc8yDteN2Nhlb3+Y4ZosTfGhX2OIJaGV7JITALbfcgp/+9Kdlxf+4rQ2/qV+CK/vWtfta4W0mw7NrR+F03O1bxpAdvha5RnlXCGOWjpG1HyqLNVronHS66VjBaDTVdhTLGwHoR+l+cK7Mp9qvGJAokIKH9Dd02u/g1aNHDzQ1lde2hHJzkiiE2qThOrFQsnvKA7VtOxTCdxJxbLwEcjqAYilfFs2xREBw/WyYj3vfwTnKQTNNHOOcCduE8M5JBbApmw/Tbrr7UgZGbMNd/bF+nBDY5a+vr2V6G3cdldn22HiF9kupULrruj755BOMHDkSLS0tHU6jd+/eePjhh/G9732vYJyzzjoLp59+eoevsWTJEuy666748MMPi8Y799xz2532Pvvsg0mTJ8XnnBVp8q0tE0rFwlXB010ZtfaQ9Zm6E4KaQQApwoE/PhAH/vhANDU24o5//BP333c/3pzxJlpaW1DXrw5EwJdfzkVbW1t2fokwasdRuPvhu1BVXeXAX5IEhGtXyAHqyLVfHhwX97Mh0f8LvPRM8bGPVUVFhbNj3OIfFhJH3nbKhGqLAHRKYZbi8FMHYaTANgnugeInF2wHrrzySgwfPhy/+tWv2uXXfuSRRzBq1ChMnz6dF6bratl6Yt5Ha74FPXI9OpXkqpdewqKf/xIq0eeL3r3Q/+9/R9VOO3Yq/e5Uw6TJUKtWpcKrvl16oa9CWti0AHlICHj7LGbeW9vCtg/hOCo2IMyoVyUMw9CODqX7+w7e0Hrs9x8YAAAgAElEQVSkww8/HLNmzSo7/kknnYRf/OIXHboWOVuvRNuXaF99AijYh+rD6X40K8wWirDv1MGJ/hOIH8saM1A6Q+VCvp39V+p3qETPVI7WR9uyM7rgggvKi0gCddudiDmP/wJQ+dRhJVsw75lT8LUDHgUyxpsFEkW3kUgpcGS5oKCepS7rOjyzX8q7l/Rq+GMEuPFUaG9qe9WOxgip9CnIg23gjaGo2lZh6YybsHTmrVAy2/4EgM1GbIYrrr0cu3x311jy+ud3BQvI1jkil2Nf5RTs7/vWJylMR9Grsha1VX0KXnt9Vf/q/mjNt2DeynkQRKbFI4hgCwRIlXftUEQEKO19lQAUCQjKQ6oIQplDCpBK/06hpNS/6wOg4F9p7AMy4wbA+LssABoKipKeYOjzpQKJ0Cdg/25E1w2lC6o+Ysb4MbsCyvyvTFWyfyNi65X3M6vAF6MXH7NttoKStl5p40IqZXyh8IBx8r4R1zcJOHi2zrL+GxQpFfRD9Nm0/hCd/+AkqZ+1Uso8P4JSef38pK1ewiw+Zu0fAeFsL/e4Aui8cvUS0L4xBf2skfRfBP6YUn3U4sWLce7Z5+Lcs8/FjjvviDPOOgN7/Wgv96AcIN2lr79zuRyOOuYoXH7p5ak0jz36WGywwQbYeeedXXtQyq/8n9f+g3sm3ZOZx2LjrFJ9Kwn9nLUfSZdnqQCCNL8bKCjSv1aEcHoBAZCxf92QUqXad1ccVDC2Jv/UnW+JbGxKhNmMhmm2w3+V0Z211//FYrFYLBaLtb6LVOf/kp3FYrFYLBaLxWKxWCwWi8VisVgsFovFYrFYLBaLxWKxWCwWi8VaY2pra8PEiRNx7rnnlgWOLUfbb7893njjjS6f/Pzxxx/jxBNPxJNPPlkwTq7HQGw09j5U9d+mi67asT8XbvzyRXz+4P6p8NrND8bQ3W6CJZ0U/nNklfgulJ/EJOIQ6gQFKBmLp1x8e0yfoyChZy/6baXyAPImnoQy28rsA3kTTwHI63B3zKahr+HPMekrc32yefb3oCdM59Gy4AMsfubaAs9Hq2bEd1E76uBEqJ1gF5+4SBqpZ4IIK998CCv+OyV25p6H7oETLzgeApEGYwuNxI6EAWmTQEQRIhFpoF+4LSID4BaJ/Uifb6CA9hPCcjSc24cBCGA55Lb1/3FYjp2MmwnLQRFYTuyJdf2kwfUNfvD9738fzz77bNE4Qgjk82lgAYvFYrG0XnnlFYwePbpkvGnTppUVj9V1qq+vxwYbbNAhWKrVnnvuiSeeeKILc+XlbOYC5sWTTz6JvffaOxX+wdANUWWhPIljSbwOMvez95LoHguyUakz0sgfFQtTBsKiZa1l5bb9d94ck8pZ2u54bFsBrQB+umAhGsuY+lhdU43JM+52gBQHo1U2fx5c63MXLBCUsDMBOBC1t1GtPevtVAsaIQgXZu1hQQRBGopuF7URInK2ckRxu1oEUG1tm+vzdToCZLdhFssx+w60ba7j8mTyZW/Lwr+zbHEb4u/dh7r9GPSma2zx0047DddeW3ysFOrWuv7Ys7rjgMWskpQOK17ekiNcFexk1Z1kisntQiNmH6d9OSx2rNAbKgTTTn5nVJPUmbHzCLhuxXJcv2JFLE4VEWYMGYpKSqdUKD0A2GHel6hPLDzQXgkhcPpvTsfll1+OQQMHtdt/1JpvTfhATMviyoCKfVsAj4PXWphTEqitku/aA291fbdthW97Qq+JVBJSSeSVRF7mkXcAunJ9QZSxFZQNih+PA5KCVsQWFAcVSiwA4PaDtsiB6BLtTtj+wAO8knCm9J10rm1an3wA7777LrbffvsOQ7V79+6NE044AZdccglyuVzJ+IMHD8aCBQs6dC2rbbbZBm+99VbmsSlTpmDfffctO61Bgwbh/n/dj113LQKhLVJFsmH08fBUDNNXetibbSPSlpVrA2L1P4TZ2nAd88MPPsS1V16Lt96chZUrV6KiogJ777s3fnXGr1BtgNrS+EO9HSSNfeXTdakq6eBtNo8eeqbv1tafn409Aq+++Grhh2V06VWX4Mjjjux+qDa6zk/4xBNPYOzYsQXB5YU0ZMgQzJw5E4MGDWrXeatbybLnQYJhGDLjuINhv2e2CUHfljgv7ANVkAelXGl04S5MKV1WlXTbOYowoGZgh++9eepULD7muBScWvTrhwF3/hOV223b4bQLKb9gIVbedBNqz/gNqGfPDqcjFy3CvB/sBrlkSerYoIceQOU3v9mhdGfMfx3T577qfP1ujGL8/vo3gpwLy4kcciKHiqgCEeXMvokD/XuCHeMIMtvBGMYuHuQWIUrYMlm/Hzg7IxjT2HKY+g3B2B3JsQuQaCP0wXZJmPFdV6gUyuewww7DpEmTyk5v1113xQsvvNC+PBTo8MrGDFGBNrWd/WgqPGjHw7xYqHZsUd9wQFLiGvGsF36PRaHa9pqJNBiq3XENGDCgrPFXny0Pw7L37i4Zb/CYP6Pv1ke1Mxfljo86oAR81QeXM4Iv7BGIb8v4fnKxp8Tv1OF32oJNfks0fTENC144D63LZxfMca4ih1N+82uM/814VFVXp5wFcTvBOpKs/WFAxgQou3422VvRcapy1RjYif5/fdAnyz9GffNSkLL+wGBRP4VgoevQB2n6VGEX9TO+ShAoMra4ItcnO7ubAIJw7y05XheAhllDufScPWnfnX3viXZP+z78Hvllf/T5+sRgzOTPc7Bsio++YguMmTXVlVQGRB7YmdALO+qTfZ51enEIsd3WYG6fph37ufSgF4y0TwNmPJWX5j4NaFsaarhSeUABeaX0ManPrs71QE1ljYE3Wz+K94k4Oyeo/jG/iH3WoV8kePa33vh/uOHaCe6eli1bhhUJv1xS4w4dh+tvvA49e/aMLbBkn4d9RksWL8E2X98G9UvrU2lUV1fjwosvxLHHHasXtcroWxsaG/D4Y4/jtltvK/p3Ul988QU22GCDVHg5feszn03FnBVfQBg7Vdur+mPtWx2eQ87YvjkRGVs3gqCciZv+mxnh/PUCZBbDDP9OxkPJhftdIWbjCmFHswn7Vbm4yWce2iWh3ZLsb9rj+wrH1SwWi8VisVjrm/54y49Q+tcsFovFYrFYLBaLxWKxWCwWi8VisVgsFovFYrFYLBaLxWKxWCwWay3V008/jVNPPRWzZs3qsjSFELjkkku6ZfLzsGHD8Pjjj+Oee+7Bqaeeivnz56fitDUtxJzHf4HNDnsJFFV1eR7K1cJp56cDSaD/N0+PB4UT3ONH4Gd3JUkGWWSDgJKgYjMG4/vJmboAQAqkCAoCQN5M7iSTN+HSJwgzWRHBRGOASEKpCG5+mlKAgViTmxRqo5sJbiShSAAq7yZMQgH5xqVo/OQ5NH38MtoaFmU8F39ffb51OHoMC6GblPqmMCwAV+lvgbQIEdnJs5EDQWjQtgFamOl+ESUBfsJMlTXgPztpl/S1HDgwmCAoXL5snvR2EooB80iTsJwYEMM9GopPDEy87uSkQZ4AWJ7KadOqqtZcm8NisVjrgnbccUcIISBLwD0feOABBmuvZn33u9/tFFQbAL7ZQUhZV6jQwhZRAmiaxOpQRnhc8aNJCz32TcasRVFrPabQTEumlwwT0Ja0XphG23B5Y8HDAEqESezGZSvKgmoDwI8O3Ru5KIcYVBsawKLzGAdtAx7WBXPfyXuN203a2rSgmjhY28MiCQQhvL0snE3uIRxEFIA4LCw7YZM7292mLzxU26TvbO0UVFsEOfb2dgjGybLFk8oEVyaOFdovV1dffTVuueUWNDc3lxX/jPqleHNIx8HaWfUkHVa4NhWrN0gwtLJGr8njWXUkfW7y/aiCddBeq5jC9LLipkd1gEVzUUa85LmUiHBoz54psPYqpfB6SytGV1WmUgvvJTnSXVUu+K+AtthiC0x5bAo222wzAMCrr76CbbfdDo2NjeUnQgEYLQQ6waHM3LeDZ0u7GyKZTEwVpGmaRiE8yDKiqEN+KQWFNtmGVtmKlnwLWmUL8gm7JZas84t45JlOx8S1x0FQgf+HDNDJliulbBtjUFXkS5vDuVlelCLdRqvgGuTODLKmr2HD3X4I7goKaOr8xH7JZ5cBBFsX1djYiG9961sdgmpvtNFGOO+883DMMce067yXX34Z22yzTfvqVEKzZs3C5ZdfjrPOOit17Jxzzik7nW9961t49dXSIOhiBlQIjbPy9SO5FU/PlVFbG1J+U4dvM7YXufZEd+8ESE2Ks8V7xOYjcN1N1xlQG6AgIaUHFUulEJGEVEIfM1cQFrZN9n7sv+Su7/Ie27R2DvDBux+UfpYAfn70zz1UGx2HahfyE2baJhR/osknXExEhL333htvvPEGRo8ejYaGhrLuEwDmzZuHYcOG4bXXXsPIkSPLPo9VvlplK6SSzv5uj5qmPIYlJ54ElQCmR4MHY8Ddd6Fii827KpsxqVWrsGLi/6HxgQdR+5vTUXPoIaCKival0dyMxcefkAnVrvzGN1A5alSH8zdn5Zz2neBMmoShy+oynXPOOe2Cag8ZMgTPPPNMl12/8O96CRUaQLSzH02FBwMOa38lbbEwPCutspTIZwqoTci0K5PXYKh257Rs2bKScUhUos/In5UF1l447Xz02vRHyPUc2o5cFPeedUrh79hhGSpaz7I8AlnH7XZinwA7qCTY8ZSJE0tOBdUtNP50pHzTEix6+WKs+ODBorc4+juj8efr/ozhWwyLhSuXnAYcu/Gl+T3e1h4NOyYoCQhB3k9n4kciQv8e/Yvm4augTXpviqbWJjS1Neo20dhD0o4vpHI+SED/Fp9XQCTIxFEAaQy0IKHHFaQ9slJKCCGcra0kACFBJMyC4fpvIcg4iCX0tvU1xjDXLtnEmNuZDXEvUgyoTTY1FVQbM3ZSeqzjXLjkFyOjIKaENHBtD7y25ZAA99uNsnRwIBEfIGn8EmTujaBXewS0HSoIKm/GcxacbW7SVT9320rDuQlQSvr7EXALx/jxDszftHi/ECmdN2FvO1ikzP6NCmwdAkCCYv0nzDnHnnwcjj35OD92AmH58uX471v/xf976v/hr7f+FYsWxf92ZfI9kzF37lw88PADqK6uti/E1VwLUe8/oD+un3AdjvjJz5FUc3MzzvzNmbjg/AswevRobL7F5qirqwMUMH/+fLz937fx2vTXyvJR1NXVpcLK7Vvtwj2+fOlnTyRBSrjxhVLKQeNtbKkUhIGv2zJh348ts4aY7QbvuogqaJK7zYOpYcksK+srC4KCVjkeNfB9sSHOYrFYLBaL1S6135vMYrFYLBaLxWKxWCwWi8VisVgsFovFYrFYLBaL9f/ZO+9Au4py7T/vrH16yUlvJCR0kSJCgiCCoIgQgShIuVwsCUW9CIoioqh4QS6CUmJA7hevYLmIgkSaBQgKXCAKCT1AwIAECOnl5PSzZ74/pq6y22kpvA/srL1mzcyaVWbmnXef+Q2LxWKxWCwWi7WFtWzZMnzqU5/CRz/60QGFatfV1eEPf/gDjjnmmAHLMykiwimnnIIXX3wRZ599dmacnk2voXXZXYNWhlKS3a3oXP1UKrxu7AGoHr4b3Cw6O+Gx5IS2ciZ9BRN6AyhzuO9jCR9OPo6eoxvF8iIbhyIAEQjCTCoVACLzsfBoC5PO+XMgAlH4EWYmps6LKAIoQr5tPTYu+l+suudbaH3unqJQbYqqMOojX0PdTh90ZSCbX2IL+4nBq4WZsZqRt1IG0icQEUEIYQB9FuinAdoRCZDQwL9IRAbyJ0DCwG7Igm+EgQFqmB8JuEm7HodjprKaCavhkyILJkhC+ZTfZEG13aRRe90ZoAVWZaoqA+ZSFkyDxWKx3sUSQmRO7k/q0UcfHYLSsKxuuummARkTFLLNB1QFutpp06Zlhv8rAYRLMRkywtOWUhI26LdJYG4I+UimyTpHYLG7jwisQZHY2uOCgu+wFq9FUgMPlQlbjqIIZ1w429i7kVk4JkJkoLQ2LPURwYeE/7iw9MfnlfPnsmnsFjo85/LN+bIJgUjktC0ucua4Drf5CPLAbbJ2uAgXthEGMEjBfQ7vfnKBmxBWWcECN1bJFyzx/vYX7rFu3ToPbSmhDVLisa6ufp0vq7Tp9z2rBqTrS3Ib1p2s+hPmTBlhWXUl/enff8mrC8+dPH+x8mfdLUpEUFAYKwQaMsZuC7u7kNH6xPJMNpWjRZQZt5TuuusuzJ8/Hy++9KKDahOAqVOn4qCDDqooLz9WKhOqHTuehmor41OpiqpQX1WPptpmNFY3ojZXi5zI9XncSyBUiSrU5+rRUtOC0XVjMKJ2BOqr6sywXEIqDeWVUn+3ECEpzVYpKCUBSEiY49BhSklzjTBxpcFLeXCRjhfmY+LDxLd52I+5b/6OBcAu5e8v2X0KnkfiNqVhyJWNcbeHMfHw4cMrggRb/e1vf8Py5csrhmoDuk699dZb2GeffSpOG+qiiy7CK6/EQc4rVqzAs88+W1b6Cy64IA7VLvU4i1Szwn0cZXwLAkKflm17U/U5aJljaWx8ETSppgcgC6vWVoAQwi/sYRbGM3vGJ2gW1yPvB3S+QWc3iZQdJIwtJYS1OcpTvjfvodpucRDrW4z7DwtBtYFsP+FgQLWt9tprLyxbtgxjx44t+1oBoK2tDe973/uwdOnSitJti9pSftiufN/svo1X/DAF1c5NnoTR8+8YNKh2qPyqVVh/4TfxzoEHYdO11yH/zjtlpet56WWsPuFEdC38e+bxYRd/G2lCX3nqlb14Z/OKyhIFp7L9tdkLfqZwhp9FVNpdxL/YfBKn2DKv1hbXkiVLMGLECFxxxRVlp6mtrcVTTz2FXC43oGWpqH4X4v4WyrugrZ8RbpmosYXFfJvfr3YoyMP99mT6VZe3NdeD0zBUe+C0YcMG9Cba5SxN/PjNqB6xe1l5yp7NWPnIBagclD2IzygEtMeCE+ekrJ3Sdmd6RJ4e3aet1LiXIemPaH35drzxu48VhWq3tLTg2huuxfw/3YFdd9vF2ZMEASi9wJyw9qirb0LbehTYegRAkYHFIoBqa3DsqPrRfVpQY3uTIIGdWnYGgZCHRF7lkZd5SJnX43glkZd5KPPdjsfzUkIhD6Xgwu1YX0npfBAOI2zH1VLDiEGWP+2Pu5F5sIghAAPb1gnIjE+g7FhducWAdG6JtJRsXcnYESrhS9FeCCl9OihASanzJwKEQV2TXWxIGh+EctejpAGGO+C3ARnbBYggvZ8DZuEhfbPQm5eAICgC8koaILd08GbvkwjvlzTxDfxb6euEIEilyyRV7I448Ldb1MzeD3uPyHjNKQKInF+YhHDHyYYhGDuZbXNzMw764Afw3Uu+g6dfeAqfPPGTqffu/x7+P3z34u8GgzIDWbcthnluJ570aXzv+98r+P62trbi/vvvxw3X34DLLr0Ml112GebNm4fHHn2sLKh2S0tLyk9cSd+aD55N6IszLzIAXT/0nvE1qVhMEz/049l9OD+WTW/H82F9ySxtcA3Ork51X9u+L4rFYrFYLBZra9DAes5YLBaLxWKxWCwWi8VisVgsFovFYrFYLBaLxWKxWCwWi8VisVisQVRrayt+8IMf4JprrilrAlYlGjt2LO68804ceOCBA5pvIQ0fPhw33ngjPvrRj+LTn/506viG536G5l3T4UOhtYuvTpMOAIw99Cq/Q4YkpeykWMoAEGUhsbLCM/b1zEFY4Js+LgDIIA1MOf0kYYKCMtA5VxyyE9T0JGIzf9ef1U32NRM2SZpjZlapm/CpT0dCAUpCgdDb+g5aX7gbHa8/BiXzGdcaV1TXjJEfuxhRbXN2hEwqj6XFeAQNQFCZk4w1jI8IDrCtgXwa1B0D6UDEJkHbCZdCRAGsR0+MtrABnRdiE2YFedifQhym6CddBvAcB8zxEzz15VF6mwQaJCZQ9hfm927SsmXLSsYZNWrUEJSExWKxtm3tsssuWLOm8AIaQHltLmvgdP311/c7jylTpmDHHXccgNKUoQzKQiFAVjmWdBa0oZAVnjwebt35jCmePH94jgKWuZMAQVrAhIkXxhfmJARAKmd5QwJ4vKsb3WWCTY847nDU1dWZBV603S7IQDJIGNiJKTOp+HjFgFYsAINCCBIZMEwMSGJsTwMx0Ye1fQwYm5gsUChyYQ52adJZ2zvc1/a7sbUNFCWEaof2tr1/Fgzm7HjyJXUjhhCyTf463GVaw1x52zsJAw0TDDQorLa2FnPmzMFZZ51VVvwbN7fi4Jqafp2z3BFqeSEmnIJhqUrXlUrLEG4LxVUFwrPyLBZW6ImG5y+Wh663KtWY2OO7V1VhccJ382hXJ77S1IT0FVDq3tn9348egyNWvoNWJVGJZsyYEQCJ4u9/T29P2fm8Z8/3mIQG0OTaSBXbZkK1A8COhe1EFKE6qkZVVDUkY9rqqBrVUTWaq4ehs7cDm3va0NWrFzAIfTmWIWXbDhV2CkoZP4qB8pt2U8EsskXKj/9tmHmK9l8iEYCK4NpZZcBYpLQ/x/lgzL2x3CwNLiLXZsfa7kA2XqH9UiqU79au2267DbNmzarYX/qVr3wF11xzTb/P39LSgmeeeQYPP/wwzjvvPDz99NMV56GUwkknnYSnnvKL/R188MFlAc8nT56MH/7whxmZonBjBxQ1moyXMfOIBWnFbKggP/eOJt7ZeO46pXJuP90XK1LQsELrkyRrngSOTL1QiXTxCCABQQZuTwJCKW3/GMNOSlsvdaXKujYH+DZ2xYiRI7B+7foiN1Dr86fOwm//cKsHvQEVQrUT9ocpy2BCta3GjBmDN954A/vvv39Fi/V0dXVhv/32w5IlS4ZuHLHdybzU7tn6TraztwN1uboBOUt+7TqsPv74AckLAKr23hujfvXL4udcuRKbrvoRNv3ox6jef3/UfugQVO21F3KTdgA1DwPyvcivXIWe559H54IF6Hz4kczfYwCg8XOfRc1BH+hzed9sXY5e2Yso47cEs74mSHjrLr04gD7iIIAVdpGV9qixappIXLHdtBV156+99hpOP/10PPbYYxWlE0LggQceqHgBgHJln3dZi4sk2uHY94zkQU9XODxMr4IxaqJsYXg55U2199bGpUScjGtiqPbA6qWXXiorXsOkIwBRjahuFPIdxf2uALD5tT+iddk9aNrp2ApLVMT46698g5l615QfJBYoT6HKFJY3MWJ2C7Mo55QgM35TduAau1y9073xn1j58LfQuSJYkCZDnz7l0/j+Fd/H6NGjYqdXBroLYcdypgiCzNBR2V/ijR1KUMpY1rbYEsYeBVpqWlAlSi8M/G5RbVSLyc074p8b/6nvJyntLVQwf9wgAOS1rS+EWbyQACUgKA9SESzgWUr7G75yY3fbnNqxvx7nK0Dp77DjfnNuPf6Hfl4uffjsvT8h9C+6eHY8bsYmoemnrK/BLrhl3hGlFEhYaLeCknrMJIgQCe9XJRIgGYxrSMUA5L3IxyDLrj+x5/bFd8Bjshei4n2NlMr5JaCML8xkQPbarD/IVD+dXpqiSeShYd1Q/m8p/IDI946+77Gw5mBMWcQvEu+JlB9z6SvCsJYW3PTLm7Bp0yYsuG9BLPaN19+IWWfMwnves4fOXyoN77bXY8px0bcvwqhRo/C1r36tz3+rddBBB6GhsQEP3P9ALHzKlCmx/Ur71h7Z43xv7j0ja2KYhd9IQEJCQPh3w0DhlfF7qeA5wqW1f3+kQxC+2xlKPi9/TRlxwzgqkT75nDO6hIoWlFOV31cWi8VisVisbUkM1maxWCwWi8VisVgsFovFYrFYLBaLxWKxWCwWi8VisVgsFovFYm31WrduHS6++GLccccdWLly5YDl29TUhJkzZ+Lkk0/GkUceierq6gHLu1ydeOKJ+PrXv44f/ehHsfCOlU+ga82zqBm1z5CXqe1fD6TCcnWjUTPyvfHABFw7W+GkYJURHu4D8dlgHqakgnw8vgZmAqmEI8y4mW4Grg0zIZQM2k8Jn7ueX6wniio9rY5IASpyk+Mc4s/MviNzvu6Nb6L1+T+g/V+PF4ReJFU9ZleMPPxrpszhtSbvV2LfTHq116WxhJQRV8uB9wyYLxIRLDCbyIKzPWQbIEQO+CcMDNBg/fTsaDf50k/OtfeYgrIQhINrwx8j+LTkn0721VtgB6VuT1+AOSyvN954o2ScadOmDUFJWCwWa9tWOUCYrq6uISgJy+rNN9/sdx7f+ta3BqAkFSgBJHvyySdTUWqJMKUAcDtpSZe2ttPgoKSVHrPGrXmvsi12G09bxjHr3MnCta3lmwXXltAgbCgyxxX+0Vle/Rk2fBi+dfVFECQ0ZEYJDdSGtROVhmU4SAYMqNIDvGJsIfvVDjNitqyxZ4WxeSEM3MUsPuPA1xqL4gHaZODYBrpNBIHIpXEQGAfkDqHaxqKP5ROHbCeh2kR+rOPAmO57eJneNg+hN4UWuElCzPoKrszSmWeeiUWLFuG///u/S8Z9rmdgFtdK14ZC4cVDYt9D/okZZ4bKQmOF6ZOYrPBYcvQYjgwrUTnx7XmzlnBK5mPRRLat8O+L3x5VW58Caz/b3Y02pdCQWjQpDQuzIaOEwN/GjsNJa1bhn729ZVyJVkdnB2prazXYy4L5TGGff658eOqMT8xwKR3kxt0BW9hiUG0dHokINVENcmLLTe2uzdWhNleHHtmDTV2b0NHb7o6FiCDvjwnG8/DAbO1PIZ9KGa+F8PAmZfsHvUIZoCQs/E1BQVioGsg9FzKktTgQncqDayfAR+8WuPadd96Jc845p0/20OzZswcEqh3q0EMPxVNPPYUVK1bg6quvxmOPPYbHH3+8PGAngKeffhrLly/HpEmT8Otf/xqvv/56yTREhL///e+FIyTsrnQGyO4Y4L2QhcKz2u2wf429S4TEfUgjR5NwbYIy9g2ZuiF1KmPzCADSwfL0f9KVTvtCHdRf2C2T7SYAACAASURBVGtRnrNoGXSxfl4HEAhHH3s05v54bpGbp7XgvgV48P6/4siPfdTkVwlUO3437H0YCqi2VXV1NZ555hkcd9xxuPfee0vmZdXe3o69994br7zyyqBBb7cvmcqRrB8Z7UOnWQBiIKTa2pBvaxuw/KL1Gyo4uUL3k0+iO2O8V45qDjoIwy75Xp/SWr22YRk0ZFUZ+GZGk+hAkolgNyAs1oarwu1sKnyA+taswfBWqhUrVuAzn/kMHnzwwbL7wlBz5szBwQcfPAgliyt74dwCSpvt/epLU+kVQMKXJwv+nRyjpsqX/G2J4n1MLE6BsS5DtQdGveWO34T+fb5+4qFoffWOspKseuQCNE45CiQq/W0/5gEbeIV9m7VditaxQp6G8DiQbvBSBpL7jdwMs4z/SwBQUL1dWPf0DVj/1A1QsrB/ZepOU3HVdVfiwx/5sO8C7DgroM2672ajmcnK+ah8TAvV9n4o2y/VRLVoqG4sWJZ3q0bVjcaatjXY0LUOStjxrAb7CqV9sRBS+56kBk5LABaOLUhA5QEICWleEyEEpNLjBwXAMZPNKj/CmtwqgDfbAhG5v6ewkOH4Il3Gz6rsQAjx11WaBX+sU1jZEZBy4wMllas7BALyClEUIZerQk7kEFEEIazfM9HuJquNG+PoMvbKHnTJbnTnu9Gd74JU1uuhnA3kYMxuIUbh/BR6QTll4NoECenuk44jY74g6ydzwxiFmM/Wnt0tkmjqhl3czILMgeDvLSj0U2h4vVJK3xMV3JPwvge+YQvyzkU5XDvnWuzznn0S4HCJG6+/EXPmXucKbs/nxmVme9bZZ+GDh3wQ5593Pv72t7+hXO222274zne+g1NPPRUnnXxS5nGrvvSt3fluOEi2HQ0rM34OF3qDBWX790DZdslC3u1DNP6s0CcLwIPpbZub6YvSx7Yl/xKLxWKxWCzWtq5iv2+zWCwWi8VisVgsFovFYrFYLBaLxWKxWCwWi8VisVgsFovFYrFYQ6bOzk688MILmD9/Pn74wx9i9uzZOOSQQzBmzBiMHDkSP/3pTwcEql1fX49TTjkF8+fPx6pVq/DLX/4SM2bM2CJQbavLLrsMo0aNSoWvf/5nW6A0QPfGZamwYe/59+zI5KcAFp4URoltMjzcD2exh5PdQ5i0n8KXyt9OQkQ4uVIA0OBoULAPAQ2tFgDlTHhO50ECQAQi/QEiAALd617Dmod+jJX3fAPtrz+WCf6IXZHIoXbivhj98f/EyI9cBIgqgCL9MXkCwodRZMopzLmFuQYf38LzsmgXBAPyE5GB9eVAEA6unSO9jcgAAZUGbMMCty0E0IL6QpCfC9dnciBAUCyczERqD8nJhmongTlZk14LzW9nqHZlWrJkCXp6ekrG++QnPzkEpWGxWKxtW+PHjy8ZhyfKD602b97c57RCCFx33XU488wzB7BEZSqwb7LA2ntXVaEYejX5lmXxxJLIwUJ5JBE+NkPKYFVR8PH7FDvuv/s9a82HVr21dAV5C31lXqIc/er+X6CmqgaRiBAhQkQCEUWIRGSAKzkIipCz+5H+LkSEyABZcuZ4RMJsIwgyx0WESGhbOTJpBCLkKGds5iBvc16dj9/X9rXNJzLhNj9zjKKE/R4ZqHYSzm3t7ARU295PA2jRNrp/QukFazwQxUIN3TaMX6AZGww7/MYbbyyr3VwrJQYGrZ0aecbCywnJGuE67k1w/ygjTVZeWUsnZe2H4ZV+CimrTheKZ6VhWSbMJM4654n1tal8egE8kYBtx8+ZJuEpACOEwKfrG4pcSVqnnXaay9+CZQHCXXfehXXr1pWVR3NzMy677NLY0D8FBlQep2SPKyUhYSGWEeqr6tFQ1bBFodqhqkQVRtaNxJj6saiOaqAgkVd5SEhIpT/KfOy+lHmDJtLQIY8qCv6VClIpl97hspTUz0D5OyVhgcHKgbU0dCqAXIXbBKjKAq8cDCrx8iafUxbQsZhceYfoU6m6u7txyCGHYObMmX2Cal988cX42c8Gz+84fvx4XHXVVXj00UchpcQll1xSdtoLLrgAd955J04//fSy4u+zzz4YN25c8UilbnGRhrJQ35dcNI6Q2An6Vxs/3d95dL0LIe9H0/434Y4LC2QL/HGCPKxaL8JhvlHkFu4Qxv9pltMzvj9h7BLr8xPeFjF2xhlfOqPssc0Zp+u4lUG1fYzU9SNhx7i+NWnhli5fOdcghMA999yDL3/5yyXjhmptbcV73vOesvuVLa3+IkTd4whuaX/tw+TjISJIpdDR29GvfLd11X74MIz6xU2gqqo+5yFVHq8Fv/WkwMS2b1XWliVkARTDOqQs8FIVatdYAPDnP/8Z06dPx8SJE7FgwYI+9fWf+9zn8KUvfWkQSpetip9l0mwv0ZdmtRWxsHBQojLae/t+houqZH0ScTOh2snzJcrCUO2Bk5Tl+Hj8fZxw5DxMOv4uNEw+snSqXD1I9L2NLD5S7qdiq2/ZoFIj86zvVskfUBMjeesHong+ZHC6HSsexxu3fxzrFl1bEKqdy+Xw1Qu/ikeefASHf/QIl1qYxeBIWZ+TPo0O14BmUt7PZy1Xu3CzLrEGPuvftnVlFSQwvLalyD15d2un4TuDIJDP95qxeh55KZFXvX7cbsfxKvBBKAkp9TEl4eNKPfaWBiospTJtrR7f5w312sGklXIGgsqbUAPytuNwMu8DiMz65XZhMb+F8lBtXwdsg02AKYuCgpIKVZRDfVU9htW2oKm6GXVRHaqoSo9PJIEkpdp8t5X6432oevxUHdWguaoZI2tHYlzDeIysG4n6qjq3AJs0ZbBbRWT8Ffp+wo7ZSdtW+jaEPg4yYfaeKbgV9wygWkL7VKBsbOsD8edwCn2zpLnbgP3bFXJ/7yJIGCC0yZEIFIztYnaca5IUdtppKg750CGpd+7uu+72xSBvK2b14XvttRfuW3AfHn38UZx73rk44IAD0NTUFIuTy+Ww55574owzzsBf/vIXLFmyBKeddhqEEHj9tddT599rr718efugrnwH4p6fGEobcO9kGJowIoJTqyAWAUG+ycGLfXwKhaKkxOYDi8VisVgs1qBo6/gFlsVisVgsFovFYrFYLBaLxWKxWCwWi8VisVgsFovFYrFYLBaL9a5Rb28v/vGPf2Dx4sVYunSp+7z++ut9mlxejmpqajBjxgycfPLJmDFjBhoaKoMxDbZqampwxhln4IorroiFb1p6G8YcfBlEdfOQlaV702tQ+c5UeONOM4DEtLGYlCbvEVGB52jTJvPI2oePS/CTCRMTkUkjqqBnSdpZaxaoLaEoApAHKRGDfihIQNl4ekKiRT0rlTcxpZm4pyBlHu2vPYzNS/+ErtUvZl9/QqKmEc17fxL1u37ElClJGbCT80JqnT0uYvPpHGgmmIRsQTUZZ/ZwHAvNIQIhQmThNgauQ0SILFBHRHrScwDVFsJMlnYgH4fo0XM5FWkmuLkUWx4y5VPmShykL7hKBwjKgvl5Uo6/VQwo6Jd+9atflRXvhBNOGOSSsFgs1ravciDOo0ePHoKSsKwaGhrQ1tZWcbqRI0fi4Ycfxp577jkIpSpTxhR88ok0WHvfqsoX/iltbaft+Swr3drI2g6DZZ7G0qSlI1qLXAbhIkgtkbSOjSVOClIBVWWYfUSEsRPGAUqCFEEJPS4QBniiCBraYoAmnrMSoG9DUAYpb58G53DXDw+Y00wTChadMVBLEBCAJIWzu4VbkMbaxtZeFy4focHKFDmbOwuqbW10vQCOhhqF4wKb1o0gAjCnt7QTULHkNhyeYOjgYrfffntZtui1mzbiG83DKs6/kLJGuMnRWaFxcLLuUHggI2kYXGjEnHW2JCeovyqE6yo2io/FshysIANC9rZFCAwTAhsTMLXZa9fgnxMmpsoQl0od/enm1oKxs3TnH+7EueeeixNPOBGHfOiDECJCT083TjzxxLLzuPJHV4KEH3snYc8eHKV3ZQCTJhCqoxpUR1tuIbdSqo6qMaZ+DNp72rG+cx16ZS8AD15SDqSk20njOdFxDOhfARDkYVKkFEBCw4csfDPY972A9nNIJV0bp8jcOeNjUu68ZuvePbuvYn6oZDtm01kl97dVSSmx66674o033uhT+nnz5uGMM84Y4FIV1/e+9z089dRTuPPOO0vGve2223D77beXnffll18OAEV8kkbpZiWuIm5P+94kAe32/bTJY1mEfi/Aw2jt+6nijakHrCXPZ6Bp0HA3YaDDRAJQhmxH0uelqXUJ285bQaRM/U5xv5RbOM+WYezYMTjxlBNw229KP49NmzbhtWWvY+edd3JX4OySDKi2Z8XFbZMtAdUONWfOHOy6664477zzyv6tYv369dhjjz2wbNkyNDY2VnS+7VdJOKCKB6tUrJTae9pQl6sbjMINuKJxYzHse99F2803o/dffWubraimBk1fOQ/N//ElIIr6lddrG19DV77LjS3I9K3eaDO10MKH7SAt/NkhowopJUHCl42C/BxsO6x72jQwUYrUyYxj21qv/bOf/QwXXnhhv2H7+++/P37+858PUKnKV9hnla2wrU4PpuL5B/1mGKaTBAMn24eGdpzy724lbXusr0j0KzYsuRBGWfnyb1ZlaenSpRWmINRPOAT1Ew5B19olWPfMXLS+cjuUGaeEapx8JPrfShQxAPsr2/8FNmhmHXNFCCtQMe9ecuSN+DHnyFPId67H6oWXYtPLtxUt6vSDpmPO9ddhtz13c/nGfIR23AVlHIZwfxegpGnj7ZjYOBH1sJCgf3aXxl9majoJNFY3IdpKFp7aGlUdVWPSsB3xz/WvQEkNpxbaeWjMKgGhAEUCQB6A0L4aEhCQmn9NpP9GgvyyWNrNqQAbrrSTh0i48b6E8v5QQK+ICH1ukAZggwBIOx43x4TSWdvoKvCOEHS6YFyiDMw7EhGqRTWqo+rMNjgVlrRVbPchKLM6JxcMqY1qURvVoqVGob2nHZu7W9HRq/82RghdLiUVSBBkYLPq8ZzeU1KPuew9tfeAzJhN3wN9120p8jKvmwQCBBTIXYQOtJByXRDje8vqn1QYjUxVpPh9id2HtN972oHT8MjDj8Tu08p3VmLFihWYMGGCvUoQjM8muLd23E0gTJs2DdOnT3fnbGtvQ1tbG3K5HIa3DIcQ9m9HfNvX29uLl156KfWcDjjgABenEtl2VS/KY0a+bgE8pd9ZwN17+13f9sS5Qih6lky+JMIRbWkpZdNUqNCEMe0wi8VisVgsFquweITJYrFYLBaLxWKxWCwWi8VisVgsFovFYrFYLBaLxWKxWCwWi8UaEq1cuRLz5s3DjTfeiLfeemtIzjl58mT84Ac/wHHHHYfm5qGDU/dFX/jCF1JgbZXvwubX/4zm3U4asnJseunWVJioakDNyL3NXsYkYzc5WM/kGyy4toU4+ehmsqKdaW+BMkSAEtDTGSOAsuDaJm9lJ/PnzakinZ8idK1egs2v/BHt/3oUsrs8gFdV0zgM2//zqJmwDzQ20MO2/MxKZaeuBtcZzI1zAG0/bdlDtEVGWPzORSKCg/GRgCCDz6YIMKBtg9M2xwWEMuBs0vdDCA/B0PHsfEz9XZAAQBCKzGRKMqWzIO0k6MZ/KwrVTkCwUoDDQQDmvBv04IMPlozT0tKC+vr6ISgNi8VibdtasWJFyTjTpk0bgpKwrEaOHIlVq1aVjDdlyhRs2LABw4YNw/vf/3787ne/Qy63FUyvU8ATTzyRCt6nujSINYtZVcwKz9oLQ+zWfXc2m95mWezheS2K0XI8pDvmrXYbTvCQbWnTkkJPGfCMHabsgBxFUCRASmpYhtKQGWVsZGngLIoM0CcAaQBxKFf8XljYChylJAl5tHayhcq6j13UJvxuFr4B/CI2bosQuC0C25uCBW88VNva6rZ8AwLVDuIneSBDBdUGgJkzZ0IIAZkAMCd1S3vbgIK1gcIYrXS9QSpmEqMSG+1SkNIMmSspU9Y5+or7KvVUkvkm2wIdaEaxsfFa+hzJc723qgqPdXWlznlfZwc+VlsKlmnHyjrXfB8WY7vh+htww/U3YNKkSVi0eBFGjBhR8j0L9YGDDgxKo2JbB9W2xwOodkQRanO1rv5v7aqvqkdtrhbrOtdhc/cm47qw7UisdXH/WcgSEUEq25YYFJeSGvBk4gmSJg3BgoAdZ9V1MtISpvTxAnBtKw/bVpkA3mS8Qvvbom699dY+Q7V/+ctf4vTTTx/gEpWnO+64A1EZkNhK6ujIkSNxzDHHuP3BhGvrw9lAUAetTmaRwdty73MIhYfHalsbzILUdBzjdyNAKrsN4doCFq5NJDR8DwogXRMd2FDBgcKS1wFQzD6wdsec/zcHD/x5AdavX1/kxmndNf9OfPXr55v7YOwU8i1H3C5J2BpbAVTb6stf/jJ22mknzJw5E729aZBnllavXo099tgDr776Kmpra/t03qFW1vscHBy882bYRQ7QRxa6CHT2dkIqWVFfmps4ASjzmfVV0YTxqTCqqkLTWWei6YzZ6F60CB1/+jM6H3oIPS+9XHa+Yvhw1J/wKTSdfRYiAzTsr15c80JgywXjHDtgI1tPjI9eBHEQ9PquHmtZuGTYxpF9sLZfD8+ZfJ8o9cXVe0V9f/1ibccQ64knnsCJJ57Y5/451J577omFCxcOyO8cfbZ5qHKwpU3ntgWbFx2p2GIVWXmE96Ng2+UjZN8/yohTYAxcTPwbVPkq5+8BqABcuWbknhh/xA0YPf3bWP/sjVj3zPWx4w07HjkgZezfaLtU1qZtTNo1oc2aOnUhL0C2XyL1YhttWno7Vj9+KfKdhUH/zcOa8Z+X/yc+8/nPQAhh6paxT03/a8vpl48y5xCUavZBZulo639TxnBVItb550QOjdW8GEkpjW8cjxWtb6K9t8P5NhVFEEIBUkEJBaEACQ3XjhQgCYAQEEpCEkEYB5WEhFAKiLQBQKShz5IAUhGg9ILjyvkeKdXXA3B/72DB23rIYmHG/n3QGwVP2TZhwasdCe03qRJVOor9mwEUGNMlX/XQBknGUcEYJJaF74MIhIaqBjRUNaAr34kNXRvQ0dPh4sq8uRBSsfqqn4P1Y+g6Ikk/E3uNyiz0SKRvgZL6Xkuy8HHh7CZ7/0K/i73E0C8SXoO912m/iPJ9m/Lxwy2IHDw7qbfefAsTJkwI4prLlCoFydZZxcdtDQ0NaGhoiMdJPIPnnnsO7e3tsTAhBA466KDMMpWjtp425JWEMMt7KrcqvD5ufzcA7G8EoY8P3renYIDzKtjCgMTtCw737Aq5F1QQtVhgKfdEUfUrMYvFYrFYLNb2qa3gL39YLBaLxWKxWCwWi8VisVgsFovFYrFYLBaLxWKxWCwWi8VisVjbq5RS+Pvf/465c+fid7/7HXp6eobkvEcccQSuu+467LXXXkNyvoHQjjvuiD333BNLliyJhbf+8w9DCtZuW74gFVY3blpiYnPGJON+w7Wz4sHHNTMRdSq7TwCkCTNIPgfXBgALl7FwbTLxAJA0WZvJogAAqSfJdW3C6of/Cx1vPl6kfHFVtUzG8APORPXY98ADtS0cWxkooQKEMtdhrz2Mp69b37twbl0Sqm2/Z0BFlAZ4aTi2wWcnYH0apu2hfQ7qZ3HbQvhj0OBsDwRUBtBtQYAaKAhBIAcriENwLCwoht9Q/nghqHZS2zr4akvqxRdfLBnnve997xCUhMVisbZtLV26tCyw2ic+8YkhKA3Lavz48WX1dddeey2OP/74IShRZVq9ejWWL1+eCt+3qjRY26ocBFA8TjpFipOCwOQOwChZSB8gAciGilm5BCAfxA/h2gjiCRAWd3eXuBIg35tHJCINlAQZwIWGSUqzkI0GaViopIe/kQWEZZmWIXTE2a/2UACbNPa0Drcg7CQAOw7Z9vBtA80GefC2EA72Iiiw2xHP06bzcO8MqDYF4BiyDJGAJILA/k7Y7eE9GUqoNqABKjvssENJEN06KfFgVyeOqBlYYGUxPFV2TclOm1WPQhYNyDGIMs+XpUJ1biBUzojc1Rl7YRQvByW2yfz/rb4hE6z9zQ0bcOCYGrSIYBGsguXQJy8ftZvW8uXLsftuu+PNt9+sCBL4vr33w6TJk3DtnGsx4xMzPMwogGo7gK0JqYlqUR2V34ZvLRIkMKpuFOpzdVjVvgpS5bV/R/nWCNDoLP0+C5BSICUMUBsOYkSkIINWTCqbjrTfxnQoSbg2AY4RDKTh2laFIFIOJgXEKuP2Bte+5ppr+pTutNNO22JQbUC39ffeey9mzJgxYHleeeWVqbAtDddOZeFsKdOiucUDA7g2wfgtbRINa3N1IFhw0NpRwsHALDxbuDKQIG0nGaCbJ9zZOoMUTNTbQLbQehuJCL+49WYcd1RpO/qRh/4P53/9fG+nZNgl/t+4bbK1QLWtZsyYgUWLFmHfffctO81bb72F9773vXj55Ze3jgV8Sqr8/rBg1GR9KRAvbKNlVv1Uzv0fBCls7m5Fc035i6qM+s0tZccdFAmB6mnTUD1tGobhO5Dr1qH72efQs3Qp8suXQ65ZA9nWrn+PqKtDNHo0clOnovr9+6F6n32AAXxvNnZtwPLW5aZ+wXSeFqYJ2EGSbov8bxHhKCgcEXhDkAJgo4Ku6uHvGR7GDRSuiykoYxHZ9s81T8nfFJJ5UDp92epD03H77bfj5JNPrmhhiEI69NBD8de//tXBK7ekSvanWQrb7772p+GAqcDAqeQzTR5O7qv0e8dQ7cHRq6++WjKOksX/diDXOBGjD74UI/Y7FxtfvhWyexOUzKN+wiEDVUyUfGH7lTX5Di6wQ4vXsdC7UNpTEap74zKseugitL/9f0WLdcJJJ+CKq67AmLFjAADSjLjJ9g9hs6oNz9iZ3TAukBsXx/p1bZMC2jcIEJqrm7bp8dhQiUCYOnwXPLvyaQPRFuaeitifFggAUgmANFxbKUC6BXgUBPTiRpIIkXkmeiFCBUIEDUIPx9FK//Zv3lFhfKRSmlG+ApTQkQka2u2A1Wbsr+DfEaUUlDQLo5NeHKg2qnFA7fBvBkzp0vWjjHY8du/Ksi18/rW5OozL1aGztwNrO9egs7fLXY/19ZDyix7p64G5R1IfI0Jeytj123iKgF6VD+qQ8Yybm6TvI0D2fityfhYPdLZ+DO/P0Jep7IjQOkpiktZfYtMpheoCvzu0tbXF62bgJ1fS5xOGmUL6uMG9zerr77vvvtR5p0+fjubm5tgzL7e/VUphU9dGXw5bFvPs7MJSes+3xbaNs3aHUsr5olKixCdegFhjGPNLsVgsFovFYrGGVNuCR57FYrFYLBaLxWKxWCwWi8VisVgsFovFYrFYLBaLxWKxWCwWi7WNqaOjA7/97W8xd+5cLFq0aMjOO3XqVFx99dU4/vjjt8kJSxdccAE+//nPx8La3lgA2bURogKARH/UvX5pKqxu/EHpiFkQmhhcu5yJ9+EU3CwKB8W/W2gCggmeDicT5hkiH3QiC9QmSDO9kACSfpK+PXW+CyvvuwBda14uUm6v6hE7YfiB56Bq5E4+EwUkZy3qSY+mnG4Cn0L8+oP49l6699iDKzT8gpAF1lZKGTC2BthEpAHcAoQoBG2TgBAEUvq7jhsZyLbwW6HPJ8zkTmGgZ5FDbBiYhjlmZyE6II5nbDj4oLu+5DbxTg01zG971aZNm9Da2loy3lFHHTUEpWGxWKxtW+eff35Z8Y499thBLgkr1NFHH40HH3ywZLyvfOUrWwysHYIUk1qzZk1mmikVQtXKQQDF46RThNgeBN8dXDsID9NYZcG17fEIFoqrXFwVfCSAlb29ZYFza2qqEYkchJIOIimVWQTGACQtaNuhbw2J0j2DEJ6BbBCbs3Vjx41tDDjANtmxhgFs2zhkbW43FiEH0dZ52OMGsE06T79voXTxc2xvUG2rWbNm4ZJLLikZ7782bcQRowcWrG1VHrIqu7YVqj/2ux/PwgBb4vUnq/4OEtYrM++s4T2UB8xkxaPENuuufLyuDpNbc3gjsTDFRinxP21t+FpTU6xMWfnbo/1FFa5fvx4jh4+sON3yN5bjhJkn4Bvf/Aa+c8l3kIsi27LEoNogQn2uHhFF/SzpllV9VQN2aJqEFZvfRle+C64lERayrVs5KOnAvg6gbZ6SgDCMKKVbPAcHBoRZFE1BQcQ6FAuIQkG4tosK8vBVSsO1dXbJN2j7gGv39vbiqaeeqjjdzJkz8etf/3oQSlSZjjnmGLS0tGDDhg39zmu//fbDrFmzMo8Vs730ARuxQOaFGzZzuDBcOzOZdY6Zfr04XFv53Bxc2/YbekERitUdBWX9cf5kPn1Yj4ydZAFs8TKG/b+3gwDg4EMPLnCj4urp6fF2SoZd4v+N2yZbG1Tbap999sEzzzyDAw44oOwFQ5ctW4Z9990Xzz333FYBxt1SSv0uoFJf3NuQri+kOwKl0Nrdiqaa5m2yvQYAMWIEaj98GGo/fNiQn/uZVU+7tiYE6YcLCPlvpr4SfJ0lOxZK10HXhFDcVsyse0kDr1T7WyjdVqrHHnsMJ510UuUA6oSICLNmzcLPfvazASrZwKhkf1pISadBkf5UR0+DNGNj96x3oVCRir03CrH6kCwHa+BVzgKF5SqqG40R7/vygOWXVgkDsF9ZOydUrH0rH66dLFeyYhGU7MK6p27AusXXQeXTi1tZ7bjjjrjmJ1fjyKOOdLnqX9G13aL0qkjab+cWxTALVJsF65LFsRYwGVotIWw3yI8NJaEqqkJtrq5g+VhxjagdgeaaZmzq3mgg1wqQ5m8x9HoZeuFrAIoE8pCAIgiyHlE9Ttd/KSDNuEFDm/UxZRbOtmMVodcvFwEg3UG49aBEmXELiKAogDz7QYvxf5l3xzjCiAjVogY1oqagH9IE6E0Be7LQAkGZ44cSfZBfHFyrNleHiY2TsKl7E9a2r0WvpfmyngAAIABJREFU7DVwbAUlwnfbAMZVHoCCVPp+6fvjR4XKxjfGU3e+2wDFzSJzzvmhx2saXG2860r4a/KDuNj99mBrvxBTeM0WhG7zsX6Q9vb2zHtSVV0Vfzau7YL5mxFb1PS4LXnvC/Wtt99+eyqsv4tvbezaqJ+TsPdS33dFbhgO11KZZ6S/x8vv9lXi4gL4dvKdCaOVkltsIMMf73xURd5ZFovFYrFYLFZxvXu98SwWi8VisVgsFovFYrFYLBaLxWKxWCwWi8VisVgsFovFYrFYrAHXv/71L3zzm9/EpEmT8PnPf37IoNoNDQ24/PLLsWTJEsycOXObhesef/zxqKqqioUp2YPW1/84JOfPd66D7GlLhWeCtanAbPZggh2yJpbpSGV+tzPKyIe5SYMKIPvn0BZtZ/ZJ+HQk/D5FJq4wcYWZfGnjRNj86p/KgGoTakbvgQnH3YjxM+aietSuGoBHkQFQ5ADK6fO5vO2Hgo8+p/4EcSgClNB5IAKQ03nbc5AAlHAwvVjJiCAoQiQiA9COICA0eNAAtUmQ3iqBKBLQMQRABgAID9U236AAREKXX5DeFw6uAQgyUG0D3UhCcyzkypbRhrr9rQTmtz1q/vz5ZcX7zGc+M8glYbFYrG1f5di2zc3NqK0dHOArK1tnnXVWWdC6119/Hffff/8QlKiwsuyVhoaGzLh9AciWYw0lsWiFjluL1ZlpFA9PpgktXINoiYX7YxSLZ7cRgPM3rC/jCoB9D3gfIuiFYbTdGyEnIrOf099FDpEJy1FO79utiNwnF+WQi4KwyKbVnxyZfClCRGZf5JAz59G2t0BO+DLkRM7kE0FA2+URCQgRmdGIWdhGaDtcWEA3RW7RG2uXW6i2CGz17RGqDQDf/va3U+PhLL3c04O3BxDOlVShEWypupOMlznSDSK4upHcN1GTyKwCI/A+KcTDxMpMwb4y8KQCdT+8ToUs5gu58N+PGp1Zjt+1t7m2LrzuQhzF/oK1AaCzs7PPaa+84kqMbB6Jpa+8Yl0eDqotSKAh17DNQ7WtciKHHZomoaGqARJ5SEhIKZG3H5WHRB55JSHtB3qrlNLhUkJJpcMsaAoKEgrSwqdsiLLx/D210HJ9r0MsVRy+qJQFEMXhng7AFeNwxd/U5P62oA0bNiCfz5cdP4oiXHHFFWX7BoZCn/3sZ/udR2NjI+67776S8Ur2UaVegSLJs/rJon2nW7GgSJ8cy4NcOgu8tceJfAvurAEi4zs0vj23AAjcwnl2ERBrj7jF94ztIUw6C9Um0vbGpRdfVuJGaR38wYO3G6i21T777INHHnkEuQoWvVmyZAmmT58OKQei5xo69Qksm1WHzLMMQXyZcdxXcvsOoGi4o3mZR1v35srL9S5XZ28HXlz7gn8G5NsKK8tn9O0JYJz78DXYh4f12GQJZyGGoFW4n4aCuEFuVKJeb0Nds5QSxx57bL+h2vvttx+effbZrQ6qHapfbWt/n6lKfKySDodiAyaTNus6Kmn7+DeoyjVp0qQtXYQ+aBCfc9g3BpDgwu9Wpmch2NdhHSv+gX/ddiTWPnFlQah2FEX46te/ikXPPIGPffxjPj2FrT65NlsZQq/uL4xHSggoRRrObPoLB/KF8fIJcvxwwC9OBxAggIbqbD8oq7CmtuyEXpk3Y2+91WPuPGRej9GlykNJO/bWY2ylpBt127G1NGHSPl8bzyzAA6mB3VJJ3cWThq07aDR0OsCMpyXc+SCVHttLaFsunweUgpQa3F4f1aMmqvGOJKPYuJyCMBWMKUKodoY0QFp/Mg4WlBv7JNRc3YzJwyahsaYeMKBsmZfI5+09zjtfSN4tuGbvt/dHSOvvMPemN5/3cGV9QUBwV3XdMfdXSeMXMWFBnQQI0lGgTV0km4f3i9hqGdZxAFj+5vLM+zF6tPbfuXbJPoPwe/A8wltXjk954cKFWLx4cSr81FNPTUeuoCle17nOmKTKwa9j98D6lAKbzfmXUteigjQqiFBY/rwsFovFYrFYrC2pypatZ7FYLBaLxWKxWCwWi8VisVgsFovFYrFYLBaLxWKxWCwWi8VisRJSSuHBBx/E3Llzcddddw05MOJzn/scLr/8cowfP35IzzsYGj58OD72sY/h3nvvjYW3vvoHDNs9Y0LZAKtzzXOZ4XVj9i+SKjH7ETDwDDNrlpQHYqTSAR6ZFc5aS34P49r89dRBZc8FAYKEggAgARKAki4dQUDZcCiQsnFtPoDs2oQ1j11V+Epzdagbvx+GT/sCco3jAAOAIkRwtA+KTFg4y19PprTgb5WJA1NmIqJJIxIQHXighbsHGTMKPQrbfhMQwoJzIgfmIyJEJEAqgggmVMLFg8sJCGDa5iyC9ARNAQPVDidfOziQnThZGFawtcH8tke98MILZcXbcccdB7kkLBaLtW1rxYoVeOedd0rG22WXXYagNKxQzc3NOProo1M2dJbOOeccvPxyqUVUBldJ27ipqSkzXoeSaMxYSKVk/sjmVoUmVzxOOkXSCo8dAEBpVmkBq40c7NRKW+s63FjuEADmbd6MZT3lwZJP+LdPQYjIwV+0SSldmRQUBCkHBvagDGW5b07hswhtSkLSxgzxIwQh3DcT14IsA+AQeSAR2bixMAFBYdoEyCiw3S0ErFyodpIqtrVDtQEgl8vh+OOPx+23314y7iWbNmLeiJEABoe9lxiBxsJVyVjZI9nwTnnwFByvJYwQMnAGQslzu7YgWf3NQZVxlcnvYZJwmxWzRQh8pbkZ127aFAtfnc9jo5RoESLVnmQwetBCAqtU+UDhwVB3dzdOOeEUPPH0E7AtTiQi1Obqyq4324qICOMbJyBqW4n1nXrhA70Al4FVKXJtGBQgVNDGKYJE+jsgTCNMkJAQJEwvIbXfRgV+Gxi3jgAAAikFkO1X/NbKhSuVBvQGL36hdNuK6uvry477qU99Cv/zP/+DlpaWQSxR5brsssvwk5/8pF8+5MWLF2PUqFFlxc32SwbKNHrCDFCws7HvYjJMZ5uRyMEUvb80fG/donSIv+suV1JBH2HPY2wEKBfXXq62KUxpTFpQgcsh3y+QEC79c888hzlXzylyg7yOPe7YwC5Bwi5J2BrbAFTb6sADD8R9992HI488smyw/aJFi3D44YfjoYceGpQybQm5d5bS772Pk3i/gvrjmuNknQyOS/Obgu0/FBQ2dm5EY3X2mImVrcUrFyMv82bRnsTvC0HdQ3AkNnaI1Vly8HM33rENiQjy0d007DgqhHonFS4so9MqWJi/O18yzVbYV//7v/871q1b1+f0e+65J26++WZMmzZtAEs1eAqfS59h4gWGUEnbLHm+is+bBLAWeH0Yqj342nvvvcuK1/72o6if8MFBLk0lKmIA9jvrwDEV2KGFbdakZ8HHyXetx5rHL8XGl24pespp0w/A3J9ej732fq9PTYG/LiiS7efDBTII0IBlZRZdtiWioLy2aAp69TwJQHmgMxGQowi1ue1jQUopJV5++WU8++yzWLFiBTo7O1FVVYUxY8Zgjz32wPve976yFo8rR8NrR6Cpuhmt3ZuglHDrjCfHMQpApPSz0uBss2C2klDC2G+kIFWEyACg7QIbSiqAJBQJqLwyfblygHUi/3cV+rmT87vqQP/XD0pqvDQZIHV1VIPaqlrzpxTm3Uo0qW5crtJh1q7Iqh+Z7XjW+C6j/4n7gdP2bUQ5jGuYgPqqTXhn8zvG9yyhJLmRmn3Hzf/61GbAZu3a0C/dI3tQixpI83cu2pcrXNnseMyx60065xeB94sUumRhxoOhPxmA9uOYSI8/+njqtuVyOUyZMiWeLvRdZozZwvuX9T1WRqXwvUu+lwo/8mNHYurUqRkJgnOVaI7Xtq/WvxPY3wGU0qD5KAruX8ZroV9//ezKcMYWOswWAovFYrFYLNbWIQZrs1gsFovFYrFYLBaLxWKxWCwWi8VisVgsFovFYrFYLBaLxWKx+qTW1lb88pe/xNy5c/HSSy8N+fkPOuggXHfdddvMpPNyddJJJ6WggO1v/hX5rvWIaob3IccCM9WzlO9KBYmqelDJSa4ZM9pScO04wC6dNonOyiIgBWEW9AI9uTAN11awMCadXIKURvfpOaBCT2yEntCYb30Tb/zu+IJXOP6Y61Ezdi89qU7pqZHKEZ7MVFHS4XrCoAmzEyYdCFvDolL4sdhERAusQBCHgo+9B2nQolJARJGBZgAEARIGsW3BfGafyIdZMB9RZCZTR/pySEO0NRzQ7BvSjoVk2OcRRw168IZVOAlbZ0Gpya1bGua3PSqKoi1dBBaLxdoudNFFF5UV7xOf+MQgl4SVpXnz5mHixIklIUtLly7FokWLsP/+xRaOGXyFMJDGxsbMOJulQmMfu/Es3kRoVfv90M5MQiHjVriLYW25hBlr02SXxsf0e95y/9b6DfhTZ0dZ17bD5B3wgUM+YGxsQCmzpI0S5oqUAZkoV0jlbHKzY7muBQrtwUJx+9b+QyADEtLH7Pc4NFt/F/AwbG0/B9BteDvbp7F2vLHdXTgqgmonwZU21O1vpXb4nDlz8Pvf/75kXX6y249dy+Cr9FnF6lLxWPE3P7xTKnEsebtTHBcqcqxMJYZi8eFoBswoZDQli5i82uS9KPQszm5sSoG1AWCTkhiGoI4kzhMW8cYRI3DCmtWD9rzL1Ysvvoibb7oZHR0d+OznPovRLaO3cIkGV2MaxoKIsLp9NUQ+3t5ZApEgQh553XKpjMUCTDhIxl5IqZHbcIujhVuUD9f2bXoBSHGi3duW4dq1tbWIoqgsuO/vf//7IShR5WpsbMT06dOxcOHCitNWV1dj2bJlmDhxYkXphhquXSzcFAgaro3Y+5qEa7vikaGrQXNsbf9BSkPzYvBt44fUZo+3l0LItq66BcB03ugBAMz+zBllgUyFENh7370z7ZLk9WxLUG2rww8/HHfeeSeOO+64sqHwDz/8MGbMmFHWAkCDrfB9LPW6OwU+3PAdcGOCIucII2fWv2R6ZeCD+oTeWCegR/WitbsVTQzXLkvtPW14btXTpp0IPPQxoLbvx/VPAPE+20Rxj0OPY4I6TcFzEsKeAVIpRMEA0tm8SmXW0WJ2csF4ISByC/bdCxcuxG9+85s+pd15550xb948HH744QNcqm1AZRjyxfrPSuDexfoFBmoPnY499tiy4r1570nY7cy3Brk0lSruzxrYrO3ARMV/+i5qs8Y9dJteuQOrH/su8h1rCp6mqbkJl152KWafNQtRFNl1DMy5k+MgFb9k8vWsHOCs+7nb/IZOzt5UIAPZrq9pKJHJwOqmm25KLXIyZcoUXHLJJX3O85133sE111yDX//613j77bcLxmtqasIJJ5yAr33ta9hrr736fD6rHYftiGdXPg33JwbJTpMAKAK5RcfN+0J6gXAFBaXyIOQAkpBK/02FsD5LEm6sbdNLKUFkFi6XGrQN844q84zteZT5rqQysG39ztRFdchFVekFsJC+BrvokLukRPubrB9F2/JCfl97Wwos4pG1aNKw6mGoHVaLN1uXo6unAwoarK7XIvLwcZu/lBIQ9q9FZGyc1yW70IAG79tQgDALwysoCOXPC2fvIFi/nUAq3SpZKLkuiveLCLMQWngvlrywBIsXLU5d//4H7I/amtrU/XH3OeueFoqboVtuuQULHliQCv/GBd8omCbzvKlhhcLqjtWpMADuXXXj4ozjvsgUvzZKbFPFSviRkv7VAvYvi8VisVgsFmvwVPmS9SwWi8VisVgsFovFYrFYLBaLxWKxWCwWi8VisVgsFovFYrFYrHe1XnrpJXz5y1/GxIkTcc455wwZVLupqQkHHHAAzjzzTCxYsACPPvrodgfVBoDjjjsO1dXVsTAle7H2yav6mXPpiVsyA6wNKpfml5E/xSfaFZ47ljUzLfldpuNagF0wuVDDtW08S38QAISJI8wkN7+/edmfsfz3n84uWVSDqZ99BLVj9wNUBEKk8yMNodYg6hyACEDOfITZt/EEiHJmG5mP2UcYFoSbsumPzT84B0WZkxNJWRA2QVCESEQQiBzATwiBCFEAy9agbSIBITRsXEO3bR6kId3Qk2oFCMrMK9STbQnKTNAMoTmFoNqxMm+lML/tTc3NzSXjNDQM7WR2FovF2hZ1xx13lIwjhMCFF144BKVhJTV+/PiyoVR9gTgOhqy9lcvlMo+XxmWWyL9ImOdREAqTRtJWesBLCey+7POEn/Bs9vg6KfGtDetx6Dsry4ZqA8Dlcy6HENbOFdrmJaH3Ix0eiQg5kUNEOUT2OEV6ARoRGTtZFPwIoeP5tDp/l5/QC9nYc9nyRKTLI2waipxtL8wxu6iNXghHQJCxs61tDmh7HCGAG2VDtWMwPKTt8K0Zqg3ourzrrruWjLc+AbQczFFBsXe8WEihI8nvCR5NuvIo/0nWrXI/ULDrQ/nnnziH3o1DtbPKHjK54zykDKi2LbcBv2Zps1SJfOLb8Jz7VVfjllGjUbMVjAPP+cI5ePShRzGiacSWLsqQaHT9GIysG4W8ykNCQqo8pMwjL/X3vMpDKgkppf+u9IJkEnqbV9IBjex/YTwFuK20+/Zf6RdOsLBVD4iNv1zZgCSkIUcF0m3tEkLg05/O9mFtS7riiiv6lO43v/lNxVBtq5J9V7JhS2VQ7FChPqBYIgpAZB40lwLIxfp6A8H1PXvgu7OWgHC+QecPJAvVthdCxtaIf9wxY38sfWkpXl36apGb4jVt+jREInL2ovfPJmyNbRCqbTVjxgzccsstFZ3vj3/8I0466aRBLNWWU3gbsp9TUKFcZP/MPcCZkKx8FtRoIYEbutaVBXhnAQvffhy96PXwSfJ12o0ZlB+PCvKBoe0nEvU33Lr/KHjyIbg7rNuuXaNE3UmMWTIBl30QJXcHp32YPXt2xWl23nln3HPPPXj11Ve3eai2X2RlkPIPerpSZSj06Wu+rIFVS0tLwQXlQqneDrS//egQlKgvGsR3JnxX3W/pxc5H6Nn0Ot669xS8s+BLRaHanzzhk3j6uadx9hfPQi7KITDQgtPr9jdcZEH7B/yWoNw6z+bncfPzvPJ9B+lj4SJ3vmvXdqgiQm1VXbl3pt+64447MHv2bPziF7+Ife65554+5aeUwty5c7HLLrvgyiuvLArVBvQC9TfffDP22WcfnH/++eju7u7Tea3G1o9DTlSZsbgeX0sz9s6bsbhEHnm7T1KPq6XSY3iZhwTMmJwc8FkqO+qWZjyu9Eo+boQsHf9dKQUlZeBXJOdscsdhweqEulwDclEuDmgPtiknE1C6HQ8WAylLWWO8EuO6rLxrohpMGTYV9dWNkMhDkfF/2GdB1lei76GUeeTzee/TgL7Xvflud/3S3C8JBanyME/BPAvtL/G3RuFXN/0Kvb29Kb9I0kZzCzKBYn4RpbQ/5tsXfjvz2o+beZxuJqwvOWgT3H1L2P/lQrWfeeYZ/Md//Ecq/IiPHFG+TVSgHGs61qBX9hRPWuY4IvWO9iEPFovFYrFYLNaWU/Zf3bBYLBaLxWKxWCwWi8VisVgsFovFYrFYLBaLxWKxWCwWi8VisbZavfXWW3jooYfw2muvQSmFpqYmNDY2orGxMfN7LpfDW2+9hRdffBGvvPIKurq6MHz4cIwdOxbjxo3D2LFjMXbsWIwaNQpRlA1RzufzuOuuu/DTn/4U999//6BdW1VVFXbZZRfstttusc/uu++OMWPGvCsgui0tLTjqqKNw9913x8LXP3sjWvaajephO/cj9zSkIiaZntRJZYO1C+RvAA7kJkS6uX4F0oZ52Octg+8qHtd8JZh5ggrQUwV1Gj9vVwBKmogCBAUFgc53/oFVf7sYUNnowpHTzwWiaj1RFAIaF6bPAZJmwqItgJ88qsllYdkt+C0AwCk3kzFxH8Kt/ZoAUwCAEEhLQQgN3TYoPgghIJSH6RDBgPxsHAEhCFACQgCkyEyM9jMTyeD94MB+dqJ1CEEJoTlhWAK+YcAaFsgdHkt+L6Z3Q3swEBo+fHjJOL29vUNQEhaLxdp2de+996K1tbVkvPe///2or68fghKxsvTzn/8cU6ZMKRmvo6N8iPNQqKcnG/xQMwCmTiHrP7S8yVjGcSqFyozrtoHJmuTlhPHsvreACV1QOHnNarxS4LqLaadddsKhHz4UsJARQc72ttBVfWKPLbGDBQt40dETsNWU4narA/sRhUcDQJ1wd4/M4jOCPMTE3lvh8hHuOJl9ABAihMNUDtVOkkW2Nai21b/927/hkksuKRpHZoSVGO32S+maUeichUuRNdK1ecbqVwFQTEqlLjZIWygqxb6kryT8HrKI4luKBSbbCDs0fqAAQH9U4IfK8ggk78+B1dV4aOw4nLF2LZ7v6R+Yqj864ogj8Nvf/ragH2171NiGscirXqxtX2P8CwAgIZRe2Ev7EQTIOGeINLBLAJBEIEjkpfILCZCCOQoJAaGk890QCUglzYJe2g+jrFsGBDKg0BAiBZjm3b3Pxh9FfptUKn1iP6atyAUxb9483HrrrVu6GP3SYYcdhgkTJpQE0iXTfOpTn+rXeR1ots8ZoGCj6m2q8sJNgYDYe4rYexvmARhfml3xTsHVM++bjLfNbs1DC0akwqAwXyRrLwjcfefdBeMldePPbjR2kff2hWW3eW+rUG2rk08+GW1tbTjjjDPKfpduu+02zJo1Cz//+c8HuXSVq6j9lLy1xQwKVUY8G90+emea27fW9B+Iu8tJAL2yF+u71mNE7btjQYu+anX7aixZ+7xZ3MfDse3wx/n7IzOqUOQaCtOSuO92tGFD9IacjepHOeabUm5cpJQChIiDtxHPyu26hip9rGINRB5laN26dXjxxRfLjr/TTjvhwQcfxI477jiIpdoyCtvgwQBOuv6vnyO9vsK0+TeogdEHPvABPPDAAyXjvf3n07HL55YCYmtEYQ2ixyH84TyACwPxeqVkDzY8cyPWPHklVNZC2UaTJk/CdXOuw9Ezjk74HlS8ToW+IWNf2gUZnK0JAIq8G035+hj+NgwDZyay8a0vzl9HXa6uz3WxUi1cuBCnnXbagLVLUkp84QtfwLx58ypOq5TCNddcg6effhp33313nxc6JiJMbNoBy9b/E8j68wB425oASKl/65cKgARICCgpIYUeQwgI/cykhBI2lR0v6b9tIBCkMpxthP4ZZRxzdmwBM2DXEiRQl6vXtoVErPqQIOdgIvuu+dNnjsltWOydQ4X9TmAjxNr2CsZ2EUXYcdgULN+0HOs61uoMzaJgJAFFxleh4j4+JZV5ZgoSQHdvF6pz1d4uU8Z/AWX8xQQFCYKAMv4RAPjGV76BeTfMw6VXXIrDDj/MuEe8X6SQf8P5QxRw3TXX4b777ktdb11dHT77mc+6Oi5IxJ2vSfutgnHbwoULMXPmTGzevDkWXlNTg5/M+UllfW2Gz/TtzW+Wl9S2SwzIZrFYLBaLxdputTV6E1gsFovFYrFYLBaLxWKxWCwWi8VisVgsFovFYrFYLBaLxWKxWAktXboU8+fPx/z58/H3v/99UM4hhMCoUaMcaDuKIvzlL3/Bhz70ITzyyCMDfr5cLofe3l5ceOGFOOyww7D77rtj8uTJyOX4T1y/8IUvpMDaAPDaLdMw9kNXYtienwP1eWJx4cm/vW0rM6JXComyEIUgxMJhAAemKx+uXQitFaax38hMSQRg4EwhEMKG2Szy7avxzoKvoxBUu36HD6J5z5MhpTT3wcw+Vb6cFJaTpJnoGAXnESau3qpgYmsMTRber2CicUCWcROQNXiKUGDmrINlkyANuDJQbSEcatuBNUhouDaUgf9p/oWHZ5hJ0Hoepw4VBhboi2a/K3f22LWQmZSNEM4Dd42CRDx+GWKgQfkqB6ydz2fXARaLxWJpff/73y8r3ne/+91BLgmrmMpdKCIJ1n7llVfw0EMPYfLkyfjwhz+M6urqwSheQXV3Z4NhqwYINlPI+o9b2CEshFKpklZ67CihIFzbyljhWCMlZq5eibUyC4tcWj+6/ipEQkApFYPzAApKeLiPgtJQH/LHAW3GK2fHI0gfQIuCa9Dhfs8uUqMv2iHkjM1rENpk7XUbP1hKxgDu7HELS3EAbYvhpvhx+70UVDsJrrShbj8BmtsaodoAKoKsJuWe68AUJTP/ZN7psMJj7vDuFRzhFrnFFUG3k/Wy6KPLLk3yfqaZmRRLShbomh7mYnF3NvhrlBCxPJIlCbeWxzRGCNw1ejSe7+nBqWtWo22IoTh777035s+fP+T9xdagCY0T0Z3vwsaujc6/ABAklAFs23dNP1dh2l19TEBZcDYUhBJQpOHZpBQkoc9wbSsNjbJlMHCqgYJrDxGssxw1NjaWFa+9vX2rXvTl0ksvxezZs8uKW1VVhf/93/8dkPOWhGsnjYFUBijUzCdsqtLhpkDGb2pgaOF7GvhQQ7i2vw6Yxjf+FocXYCGHvi4U78/dISIsfHRhwXihzjz7TOyx++7OPgqtE5/vtg/Vtpo1axY2b96M8847r+w0N910ExobGzFnzpxBLNkWUuZgI8PeTtYDIkBKY9NSzC5Xpp1Xxq9MIGzoXI/GqkZUR+++/rdc/fV1Da7V3aAfs4DI+eehgsV8yI5f/LgEgoL6ascw5jcFWzNtw6J/PAgW6Qx+CbG/bbixi//ZKDlWcUoaf7DvDexO5vs21G3Bf/3Xf5UNZXzzzTcxceLEQS7R9q/+ALYZqr3ldeWVV+L9739/yXj5rg1Y8df/wPiP/PcQlKovGkSPQ7gaij0Febu1c+WTWPnQ+eha91LBLIQQOPcr5+Li714chzcTYrZiCowNQIn4Ndk2zoG2U85A71+D8dHZdt9Cu119NdDtuqraCm5I3/XPf/4Txx13HDo7Owcsz4suuqhPUO1Qf/3rX3HqqafiD3/4A0TmwtmlNbFpB7y67hXnHNHsY+P56FMNAAAgAElEQVQtIcBSsAnSgJ4BKcxfTygFkIJSChEU3MLhQrj+WZFCXkrzNwS+jApI+xOVGZeYd0uamFGUQ72Baru/pTBjGv/3IgX6/wKKQbXD8EoXTbLjoPB8JcZ2Olnc5zC5eTIEEVa1rXLZSKVgbrExwUgvAmnHckpBKoCkQldvJ6pyVQZor7wdrPSyY2TsL1//jJ8EwPPPPY9Pzvgkph84HV8854v4xPEzUFVd7fwYHqYNBy4XIHT39ODHP/wxLvvPyzKv9Zxzz8Go0aP8NdvnlHBkSuPTj6Io1pZk9c+bN2/G1T++GldccUXmwqI//vGPsfseuxf2wRRTcLo3W5eXFxG2TSsc19moyXbPPlMEycO/d4F+lLF6wnYEi8VisVgs1pCLZx2wWCwWi8VisVgsFovFYrFYLBaLxWKxWCwWi8VisVgsFovFYm2FUkph8eLFDqa9ZMmSQT+nlBKrVq3CqlWr8Nxzz7nwgYZqjxs3DmeffTbOPvtsjB8/fkDz3l509NFH49BDD8XDDz+cOrbykW9gzT8uR8PkI1E3/kA07vhx5BonVHiG7Mm/7SvSsBTK1VSYNxxQIR4UTMSz8wAzJyomsVnJcPsdft/BWJSZaCgRIBziWUAASkH2bsbrtxxW8BKadjoKow//IZSSpuxmSqgSJh9TNmXLGE5EDs5Nykwm1ICJqaObMHVcHeprc+jo6sWyd9rw+sq24F6YyYdKGaCenZicPWE0JQUQhAbvGXCVA/opD9IO4do6L31dNj6IIMykSwvVhlIQIkIciGG/ZwBw7OTDAlBte78s2GdrgvltTyoHrC37CLdksVisd4Pa29uxaNGikvEaGxtx7LHHDkGJWIX04IMPlhWvvr4ea9aswRe/+EXcfffd6OrysFciwtSpU3HJJZfg9NNPH6yixlQQrD2ANk8hRogNN5gTZ7dmpQqt9BRPx3BAgIIWO17s6capa9egq48A3EMO+yAOPOhAw3DT5ZQBNATQkBKHOzGwCxUQ3DzULxiLWE5MMLTwIh/obFYPnnNw7RTEWtgYxqYP41EQruPY2B7C/e6FagPAn/70p5JxqkuUpQgXp9/KGk2nw7LH3MXyybqiZOqyH0EIdinr/H4vGV9lbilWcAsPCuMln8E/Mtq6HaKcBzjZUtghcIELCKvu3lVVeGLcOJywZg1ezID0VKorhrdgXV5CAbhq06bMOKNHj8bdd9+N5ubmfp9vW9Xk5ilYuu4ldPR0QAgFBaGfvxCQSiGC0Dwv4SFbML4auwSaAGmQNjQ82wI/JYk+w7VjYDhl64uBu21ncO0rr7yyrHgLFizYqu3TWbNm4etf/zrWr19fNB4R4Z577hlQMGlZELZSjWgFADYbXggIGkLmnF3j3llvtyTzjsG2lbc3woVFbGEdCCzZrmbUC7vf3t5e4AbENWfudUHGcTvE5re9QLWtzj33XGzevBnf/va3y07zk5/8BM3Nzbjssmyg3VCq0Oudek8zAHEO8le4Evi0dl8mxhJEgT9Swb2cwSoiJHTfoAw9UkFhVftK7NA0qdLLfVfo6ZWLsapjpbmPtj0wIwXnn9c2m+0iSXjINoGCcQeCcUe4DUYe5Pdc/Yap7wFkO6yr7reGUPZ9sudLRLBj1TAPtx0sg7+EbrnllrLizZ8//10F1a4YcNqXcxToYwvF6/N5+DeoAdV+++2HyZMn44033igZd9PS29Gy1xmoGzttCErWVw2ixyHsCxUguzZi9T8uxYYXflH0nPvvvz9++t8/xb7v29eBY113rBSSYOBQHsQbgHQV4Besg/cxkM8rdRcIUDLuKSGTf44iVInBXxhj7dq1OOaYY7B69eoBy3PBggUFx1/77bcfZs+ejWnTpmH48OHo6OjA888/j1tvvTVzAfW7774bc+fOxbnnntunsjRWN6Kppgmbu1s1UFvJwIQi/XxUXgO11f9n78wDpCqu/f891T0rAwzrsEjY3EWMuxKXuMYlj6jRRNFozKJB9JcYY0yMS+KL+uLLS95ziU8TNf7MzyXuENw1wQ1cUFRUFAQFBIddZmC27qrfH7XcuksvM9M9OHA+0NPddavq1t3qnnP61rcIIImUEpCQEKRtquDwEpTQgtsCCkoId8SgjMCzeWZAe/1+PEj78MoEbuw5IVIp1KRrYFMDkWZTzPrl3jkHxP0DZW1DBSdCnnuSIph15Iu/5fDtbfkCl3SSH7dd31GQSmF182cmDg0Xm9C7x2y71AEzshOwE7A524o+sg+yAFJmsjn/ORp9AVsfTe8tKbOhNrz6yqt49ZVXMWjIIEz+xmQcftRh2HOvvbDddts5+66jowPvv/8+nnnqGdx5+51Y/NHixO3bfsft8Ytf/iK+i8iLi5g2LlmyBMcdexxOm3IaDj/scEzcY6J7DkEphcbGRrz5xpt44skncM/d9+T09c+/4Hyc+6Nzg3VF/Nti6ZAdWNm0AqFOz9QEY9f6tqm3Qp0rKb3IJnTVVnDlIsU7bbuwqcIwDMMwDBODhbUZhmEYhmEYhmEYhmEYhmEYhmEYhmEYhmEYhmEYhmG+ADQ3N+O1117DnDlzMGfOHEyfPn1LN6nkfOUrX8H555+Pk046CZWV5R882ZshIvz+97/HpEmTkMlkYsuzbRuwceH92LjwfjTiZ0jXjUBNwz6oadgP1cP2RfXgiaBUMYLY4ZGCravfiuWoHrR7V7fCCdiFUq0ojIpoZcTaJWPtC3+PKHTkFNf2B9vrerOt67Di8R/kbHnDEX9A3ZijtKi2Hk7q1mVF/JSywtkpBCLb9nNYcmz4gAp898iR+MaBDRg2IH5cGje0Yfrsz3D700uxcm2rJ0MBaLUoT5iGvGUkEMMK/lkRDBKeUJ/ZF04sW+jBe1IP0BSwotmkj48w+1To/S4opQ+pCCQznAqH104FZUSvgn2fNEgwNECwyIGKLGjQeQYNGlQwDwtrMwzD5Oa3v/1tUf3kiSee2AOtYfLx5ptvFpXv+uuvx89//vPE46qUwuLFi3HmmWfiwQcfxEMPPeQEPMqFL+ztU2qPKZdGiBNUMd+sZEdY+i6cN/puFyYJ61rLfko3RLVHjhqJux++Wx8L5aatMZIkMhA48URIFGAEV60EiRGdNMTmraHEj85+1l8CCzYsJhf+C8DYw4GgXVh0LhC+DKd5NnvCd1BQS6AXsnWJaq9cuRLLli0rmG90uvDQ2IjHWHKSrql4Wv5W5BKhjpbOVzbf8mj5aJmwdx2vUSW+B76dUoBQ8fxJnxclxDb2qKwIXVOBGHKwAXY7bITA5TWfq0lg5pChmN/RgTs2NeOltjasyWbRGQ8nBeD3Awbi69VWACpZWDuVSuHee+/F6NGjO1H71ocggXH12+O9tfORkVkIMv2wtH2jiZ1kCYoETNdthLwUBISORyjp0iWECT3IbolrmxQA/vmkz6KtRVz7sccewyWXXLLlGlBiPvzwQ9x5552YPn063n77bWzYsCG0vE+fPnjqqacwadKkkq87LF6Wg3zHO1fn7RbHBdiKEde2N/nwORvEUEPnKSknmAsy9o2pQth1mTrDm+LZd6HrgUKfxowZjdkvzc69kUElobZt7aLalksvvRRNTU34j//4j6LLXH311ejTpw9++ctflrFlyeQ7/wqWTRLMjcT3kwVvlRPiC8qTjt27dBhfwpPqJDPZh7IehV7XY/94DJs+24wLL7ywS9uxtbK+dR1mf/qSidIHAoJW/5zIXn8CgYi1cBNxRgUHKWSQ2fu7/80cbavmaVL8a9xpr5s8ea/bhGWJuTt5D+6uuHISn3zyCVasWFEwnxACJ5xwQsnX/0UnJoxeJqHtchxb4Itzf9kaueWWW3DssccWkVNhxVNnY/x35pe9Td2jgCHYraoJUBJNH03Hqpd+iczmVTmz1tXV4ap/vwrnTTsPQujfs+2kbVZgO/pjfHQCDf+8V1BGYNt2ufmvCX3v1vXbGJY0Ys/2j1JAVUUXJvHuJK2trTjhhBPw4YcflqzOTCaDadOmJS779a9/jcsvvzwWN544cSKmTJmC6dOn49vf/jZaW1tDyy+//HKcfvrpRf12m0RDn2HY2PY5AH3sJCSyitxRFcb31SLbCgoSighZlYWglD7m0H6ElBJECiRSUEohZQ68gjC2mBHNVnqCrOD5C3tOGZsOWiC6JlWty1MwYZC1EmwDC/nlOjdZc6Nouj25Q4EgYpKd+6V+X4KUGTRubgSUfrbCOmROkJ6UnniMlLGLCFlqRwYSaSIv1mGFz/V0ZFDCs7N0XCSJtavX4o6/3IE7/nIHAKCiogL96vVEcBvWbUA2m8272f3798d999+HPn36uO0L9Qnu2g62f8mSJbjm6mtwzdXXAABqampQVVWFTZs2oaOISe/OOfcc/OGPf9DPoUTorMD20o2fIKsjSi5CHi+rEm1IpZSbkEp3lUn9enHnVBDjLwHRgCqbJgzDMAzDMEXDwtoMwzAMwzAMwzAMwzAMwzAMwzAMwzAMwzAMwzAMwzBbACklHn30UTz55JOYM2cO3nnnna1S2LS6uhqnn346pk2bhj333HNLN6dXse++++LOO+/Ed7/73YKD0DLNK9DUPB1NH2lBdhKVqBqyO/qOPwH1u34XoqJPntJ6kJjMbEKm+dPY0roxx3R9I+xgXYomm8GNKjae15BTri/yPTLKMSKurQcuSq+kQmbTKiyf+R10bPgoscnDDv8v1I09GtINViSQUWwKBktmvcF1KlhGClpcWwGQSKcEph2/Hc77+ihUpnMLMjbUV+GHx47GWUeNwv/O/AQ3TP8YHZlseJsoss3kfY7sOTuIl6yEDpGRvRZawMoTO1FESKXIifAQjKg2EZQiCKFFqoRIBeM37UBrMs3yBlPawZW+AFWxYn6FBrx2e1CsV8+2xODBg4vKl8lkkC5CoJBhGGZb4/bbby8q37XXXlvmljCFsAIQhVi6dGlR+R599FGkUimsX78e9fX13WlaXtrb2xPTU2WwWXLJ/vjpVjgnENdOzpvLWk9az2fZDFq7aMeN32E8Zr36L1RUVgLQwjBaBMaIuyBlhH90663AtgBMXgUIcm6JE/7LtXsjy50t68z5qEiHFb+2n4Ol5CabsaIwOpegsNSHy0d+7dueqDYAXHXVVUXlO6u2uOsdKKvcVaLuTrIWT7gVua7DJHK1Pd9RSdJd8T1KiuWJr0XF3im8FfrSctdUvn38bFsLOhL6gG/W1sbLWb0br5H+tFsiyOa2BwB2q6jA7+sHuJwfZDL4+qrGggLbdSRw/5Ah2D6VDtW7QzqNhREx8MsuuwyHH354gRq3DSpTlRjTbyw+XP+hOTd0XESQjTkoLaqtFCABEgpQWupI2rgCCIKgJZCULCiurby7DgGAIjNhwrYjrv3pp58WPZkLERUpXrhlGTx4MC666CJcdNFFAICNGzfirrvuwiOPPILW1lY8/vjjqKurK2sbCsaboh1OqHAkT2xxF8W1lffZBE/DAsbB+WnFtaPfLSIkzp1vY8LtgAK232GHvPks69etx8CBA932+fVsraLalmuvvRbNzc248cYbiy5z6aWXol+/fjmFGnuavLZSLoOiU5WYLObYSSl19oQyZALOpKDj87DnkQKyCr/95dVY9dkqHHbYYfjyl7+cf4XbCFmVxZOLH0NGZgJxT2NP6Yk1rZ+hgsPpG1WStFFH2i+xwoTCTsrpRLFN3J+sP2PvsZ5fBJNohb3Nylxf5uy7oF/wbtNB27w+IvG08hKT+pZoPZ2iQLli/ZU//elPXVj51kepftNhej/HHHMMjj76aDz11FMF82aaV6B9/QJUDti5B1rWHcoTbehoWorG5y/GpqXP5M03+RuT8d//898Ytd0oAIEgrr3mop8toWuS4mkEa3tS6Cd+CQnl3UuULe8HB5Xni5Fy5SuLmgy860gpcfbZZ+PFF18sab0PPvggPvjgg1j6j3/8Y1x55ZV5y06ePBl33HEHTjvttFD6xo0bcf311+M3v/lNl9o0rG4YPli7AASFrMwgJVKQZp9rf5u0keXik9IchxSUNELbKW1nCQiQIGSlRIrI1KO9e3L+szUYyE2CIiG1v6GktguEQHVFjYtZAjl8af+SoeBccc8d2FC0VyyfAHeULt1zCgW1Y4vDvtyY+nFozbRiXesGPcGY0nEOF0OTCoqAbBZ6OQBIYHNbM/pW9YWyMQ/oScgU2QnkdQxcKC1onmOm+hgdHR1Yu3ptUXkHDBiAh2c8jF133TU8GSUCf9I+85GPlpYWtLS0FFxfKpXC1ddcjYt+dlHBY5pvnf559dGGhX6hsJ/p9U1uLip/Ihl7jguKlDdlhYmgfsH8T4ZhGIZhGCY3uZ/OZhiGYRiGYRiGYRiGYRiGYRiGYRiGYRiGYRiGYRiGYcrC888/j/322w8nnXQSbrnlFrz11ltbnaj2mDFjcN1112H58uX4y1/+wqLaXWTKlCl45plnMGjQoE6VU7IdrY1zsfrly7H4b3tg/Vt/AlS+c4yw/p3bkDR6sE93hLUBwBc2CCVHRY5c60PrD79H0+1n7zv53yk04LPj80+w/NFv5RTV7r/LqagbfyyUsqIvWo4aJKCHo2pRCStTrZfbZSm93IhGDBtYjQcu3QM/OWF0XlFtn8q0wP/5xlg8eNk+GD6o1qzXCFtABOIT5LUtgjIjmZ1UHwkjgiHcoRBk9osRKYGiYHgrGUELK5yhjFB3TNBCOaEMX6wnJozjD6pGZFnkcz6+aKI5vYli+49169aVuSUMwzC9j3nz5qGxsbFgvvHjx2PkyJE90CImH/vss09Z6h0wYADGjRuHyy+/HBs3bix5/W1tbbG0CirWSuo8ueqNa5DlbgElvOwCiuQBgNVd9HcnTJyAl+a+iKqqaidGrUXe3CcQadG3lNDpworBee+EwCYWQph8ya+UEEgJaz8b+5/MFDWUMu/C2NTBOolSpm7h7G1ttVvbW+/RFPl+hRGcc+J0AiFb3tuL24KoNqBFiwqRAjClT+dEVsu9FUn1x9NiV0zRdXfmlVTGplkvMixQk09UW9cQEtVWcPM+Ge1Xd6rl2rLHcwjsTKqsDq3TvqJ12+UUyYOE7zBS2jul03hqaAP2qKxEdY7zeId0Gi83NMREtQFg+pAGnFJbG7R10iRcccUVObZw26S+egAG1wyBlFlkZRZZFbxLJSFVFhJSf5fmu5LupfwXlPlsJkhQSsu2KamPsbdMH3Nz5BVcmhWaCnJpAv0ps9you+US3IoKOOUUdOphjch58+Zhu+22yzkhR5SRI0f2ysmzrNjw008/jRdeeKHsotqWou53+Y55nuJJ99zgbp+nLcr7bO7rQTPJ9cwunocgdAiX5ouB2Tipd4egYFnsRYSDDjkoz0YH3HLzLbFt6oyodr79kbhvvmDccMMNOOusszpV5oILLsAdd9xRphZ1jy55IknXh7XZvXNaSZWQB0E+QUZ32Rdm1svnv/Ueln2yDG1tbfjWt75VFt+sNzJr6T+xanOjEV0M9rkQ9rozPob5fUAQkILQk2uCQNaPCvknXhl4xwRmYhUAsF4NBddmyP1QQT9AMPdjr1+zwq3w8kcp6lablKmM9+hHHnmkYJ50Oo0f/vCH5WtEL+OL2ndH6S3t7M08+uijqPV8rHyse6u3iNN33sfPhZIZrJt3Iz6+d1JeUe2RI0figQcfwIMPPYhRo0bFAnqhc9ndT8n5TvYemygonAc/WgWQ+31ZxwjsfcB4akoFTj3piZnKyWWXXYZ77703lDZ+/HhMmTKlW/XefPPNsbSRI0cWPcHmqaeeiq997Wux9FtuuQWZyERexdK/qh6V6UrtV0Mha3xvGL9aKhXyuSUkABX44CSRlcZrJmWeUdL+tnRutq5H/9PlIaVJM4fWrA8AqlM15lkD77iHUKE3oBP2ZicvL3d+d5VCAS7E277DoJ1QW1EDJZWJiUgTH/H2P0xMxKRtymxG1h4jJaGkfoc5fgoyFhf57ve/i5ramq5vm8d+++2HF+e8iP322y++rWYfhAT5nfXXtX375T2/jBdeegEXXXyRjsd4/zqLLdeWbcMnGz8O+ibfd46820liLM6XNmLs4UkIYg8vue+J5xeFbdp851+saDEbzDAMwzAMwxQNC2szDMMwDMMwDMMwDMMwDMMwDMMwDMMwDMMwDMMwDMP0IPfddx8OP/xwzJ07d0s3pSwcffTRmD59OhYtWoSLL76404LQTJxDDjkEH3zwAa666irstddenS6fbV2HVS9fhs/+9X+QT1GgaeEDsbSahr2Rrh3a6XXGKEJcW39PVOCIvEfT7efwQOFQORJQ2Q6seOpcdDQvT2xi3dijMeSg30ApATjhO/IG4wXpiIjhBY9la5HtccNq8fCvJmKPsV0T/5k4ti8euWJv7DCyT7AtiSI38cfBlbLSZ7adMDs4EMBQAEgpCCurpsgIYhDIUzrXQhkCSpHW9TZiG4qUE8Ow4n6xwdoIRHOUd1x7g5jf1kaxIlQsrM0wDBPnV7/6VVH5fvzjH5e5JUwxHHRQccJ/XWHJkiX47W9/i/r6esyYMaOkdScJZFaivMIKufRBIlo8BVvhW+phEcdwnpfbWzvXPiKcefZ38K/Z/0RFRUUgyGYnjfE+CzshDIy4NQXC2YEgtnkZKz70OfLyJLu9vEYsGwiEtK3QtifU7ckCxgS1dZ5USKwuEAwM9qCz9p0AJkEI4ezuQIYuLFxpU933XiiqvWDBAqxevbpgvomVleiKVGzp5K5y119onYEIdHlak0tX0F+bCp0c+UW1owLWTlAb/rYkb6P/+jBBMGp0Op24B/x6Jbx4gYqvN5o/LMMNjE2n8eDgIXh3+Ai8OLQB9w4ejKeGNuC1YcPx4YiReHxoA2rMZFyxbQXw7/0H4H8HDkJ9nz7461//qiedYkKM6T8GFalKI56tBaQyRmBbKmkEtb2XEYWyn6UKf3dCYFBG2CsQkQIUlFRGYBtadApGXFuVQFw79LFnxbXXrFmD22+/HZdeemlIKPZPf/oThg4dCiLq9KSFt99+e2katw3R0+LaedM9wUOXx9oG9mM4cukt14K6FCR54rbk2VJeeTdhiGdrgTDpK5OKEmh/6IGH4u2P2iXePuoNdkln+etf/4qTTz656PxKKXz/+9/HAw/EY/LlxN/fRXdhLnZPofecMf/YMQ3fqZ0PETmmyvzxrWItFq+N4MaVwaRXCxcuxJQpU3JOkrCt8O6a+Xhn9dv6dwuz85yPoUTgcwCwvzEQEZT/m4P+0cB8DgTNBZH5PUBPFqRrCH6bUF4/BJcalAcR4ocn8UeiULsDnwfeOm1WSvwdoqeYN29eUTH0/fbbj+1Ghkmguroad955Z1F529d/WObWlJru9Uutq97AJw8cgdWzr4TMJE9MRUQ4/4LzMf/d+TjhhBPC93RyN9Bg4oSIAKxv+9m+NHZvB+yPv5G5D/S/xK20fpVfwJkIChVlFtW+9dZbY0LXAwYMwMyZMzFkyJAu1/vpp59i1qxZsfRp06ahpqZ4ceOf//znsbTGxkY899xzXW7boJpByCLr/G1lfGgrsq2cUHbgkzsZYyeKHU7PKuXEud10VlZw2NQvjXC2FeyWkKhKV0OQiAeDDbE7v+eHh3324ByOFuqKvefsoa7YDEnBrmj9ng2UohR2GrSzWZcRyTYC2lZMGyoLBWjRbSnRnmlDe7YtmJiMlJmYTELKrI6FkDkOpBv12//8Ld5dPB/X/+//4OhjjkZ1TXXuBuZgl113wW133IZnX3gWY8aNAYS9fuF8z2DClO7b2QcfcjDuvvduvPLaK9h3v30T83RVYHvhug+MMDzCP0w4YXDPL/X8UCueHfJXg8bk/2yV5b1naZJIPu2oW3s0cUIEhmEYhmEYJkTvm2qWYRiGYRiGYRiGYRiGYRiGYRiGYRiGYRiGYRiGYRiml3LvvffijDPOQDab3dJNKSl9+/bF2WefjfPOOw877bTTlm7OVsmgQYNw+eWX4/LLL8eyZcswffp0PPnkk5g9ezbWrFlTVB2fL7gbFX1HYdA+lyQslWhbtyCW2mfMsd1suQeRG4wbTiYzIFK5cWjx8ZF6gFvwHk23nxF8t+IQSoIAfL7wgZwDsfvvciqGHPzvZtCmLhOukkCQpnYrOiGhRzJaubEUAIVRQypwz893wZD+FUXumGQa6qtwzyV74uSr5+HjVZtDm01WBCOhXCDmByOSrcWzSSkQ6TbCDqh2ohm6pCCASGhxbuEJ/BGcqIYdaKigBTWUUrou4YtrIHzIoAdFCk8IfGsRzektBNdZbortSxiGYbYlihG4qKiowLRp03qgNUwhRo4ciX79+oUEKUuNUgqnnHIKli5diqFDSzABDZKFtSsi4gzl0kyIWtfJaUm54kt9q00RjK2pbfvGrCyqPRUVFTju347D7/7wOwwb1uCEUskTEdGVa/s2EAgmM0mPtlIVBb6FVQK2dqttdC7bKCpSQZ69TDB16tV4Nq1dFtjirmUR4Wwg2DfCmxCIfOFAWEE5CrXZyxluH4K29FZRbQD49a9/XVS+c/r07dZ6ynld5ao791VUutYk1RC7NnOuk0Ip9moKXd8qKlvtl4yvy19nkqzgmHQqZzsBLapN0Qy2C0B8e+N1BLJfCsDwdBrDkA5FEGw3ENXK8bfzkKpqzL/iCozYfvuErWAECYzpPw7vrZmvvX6lIERKd3RSQQkFoaxQkgAkoMiLDhAAJUCQEACyCkgJAamkFucCIBWQIgWpgnNJmXhGkI9cTIfs5GJkz3hyZYiCD3pisiCukRTHCJWPfHd04fKVUuKs756FF55/AZ999lnIFoiKwnWFSZMm4aijjup2PdsixcRP8gqt5TGbdDwtvjBXut+eUB7bRhOvU14nqZO0AeYExJxwXdDGnKJckVtESgiMHTsWCxcuTN4ow7Lly0Jt3tZEtS33338/jjnmGDz55HpcVjUAACAASURBVJNF5VdK4dvf/jZmzJiB4447rsyty09eiz+6+yMZXTyfAFLJ57O9roJrLIjB64kgrbidMue1dLYvoOutqAjH22fOnImLLroIf/jDH4rezq2JT5uW458fPwOCEb72xfLNd/PLAIhSZtIhLbgtBCFlJgdKCQJZQW2rz23rElbsOqjT926Ud12Tc5aCI+cmAXA+VXA/dgLcvhHnfba/QeQjqY8JLSsxv/nNb4rKlySiuq1T1P11C9Jb7jNbA8VOQpFrkuQvNp3372V7E9a8cjXWz/9L3nJ77rknbr75Zuyz7z6RNUbuu34T7G/Y5vrz87lr0neAkWCbiWB5fDIjL7Zm42z2t2dTtwRQKconrP3EE0/gvPPOC6VVVlbikUce6fYzK48//nhi+mmnndaper761a+ioaEBjY2NofQZM2bg6KOP7lLbBtUMxrKNS/W9XmkvQCobH7U+cRb6pg6QJJAQOnYqsxBCICvtJBoSkgQEKfPEg/HhSYEgACUhKeWOaxZSH28AValKpCml7Thl7ttmVjSCnag7cpPfAreCLt2Disxur8GadA22H7gD3l39rrlsSD9KIvVeJUHu2tHVKzS1N2NAdT2kMYHJ1EYkIJSElAKCYI6BTqur64vTvnMappx5OjraOzD39bl447W5WPDuB1iyZAlWr1qNpo1NyGQzqK6uxpDBQzB2/FjstfdeOPKoI7H7xN2dvQcVxMuVUrFJQazgtY3gKCg0DG/A7373O7w+93UsX74c69atQ2trKyoqKtC/f38MHzYcO+ywA/bce08cdvhhGDZsWCd2eb7fH+L36XfXzgci9mQovu7ZiH5k3rNUvU9+3MfYvPYFWKNW5/cnpslLPH6fa9ucCWzPhcikB6HyUZu3SJ+6UDsYhmEYhmG2BlhYm2EYhmEYhmEYhmEYhmEYhmEYhmEYhmEYhmEYhmEYpgd46qmncPrpp0PK4gTFegO77rorzj//fJxxxhno27d7wlZM8YwaNQrTpk3DtGnToJTC4sWLMXv2bMyePRtz5szBW2+9lVO8fc1rv0PlgF3Qd/zkUHrTokcBFS/Td2wJhbWBQGUjJnLgCVqp8HcvF+IqC346EpZpZKYV617/Y2KTBu45FQP3/Vl4QKUnym0UQeCG1SkFK/Gl/BFuUOhfI/DXC3fstqi2ZXC/Stz5091xwlVvYMOmjvAm5pAt04NXFZTwRS4IiggCehAskdBbQMqIa9gB0Dq/MAOfrXih0JIbWhDNG9AXCJ7YpumBhHpwKEIDZu3A0qBVheHBfaWjmEHDCxYswEEHHdRDLWIYhvni097ejtbW1oL5DjvssJjoALPlOOecc/D73/++rOtoa2vDgQceiIULF5bk2Le1tcXSKiN2UF6hu26SVHc8LX8LfEvdvTu7EVhZ5ORSK9etRGVlhZbtcIJuyvgG5rMVaBHkRH1IBXKnClZEIyIiaa1QK+iWsxXKTRpj22/zB5PIRCS1Q+IaOk14shxBm4J2WBFumxLkJk8IxLe1/Zx2XUGq+x5xE3qTeOU///nPgnkqiXBcTU1J1teT11V+j9Vfkry0ELlK5K5VxXIpb0noeva0j+KlkFg2ysCEvnJNVsXWhcjnUARABe1RoXM8aEU8YhCkhNqlAuHu6HGKfq8YPx7Dp041bVDspyYwoHoABtQMxLqWdQCRDqUIEYRVBEAqUGQTSoXV1gkQSkBCQhCQlUCKBBTpwoRAQFsCEK5vJifm5r5bMTdzcAuKayO/uDaAWOwj+r0rnHraqXjg/ge6VUcuqqqq8Oyzz5al7m2FooXXkkNzeW8wUaF2P70YcW1QWPxMhy2jjXCqYoGAMdkrxjYQ3vJgPa48BXZFv/79kjfGo621bauzS7rKE088gYMPPhgvvvhiUfmllJg8eTKee+45HHLIIWVuXfHkOydzEslO0PdbF0tWgdCiNbTt3ZucMKex55U9h8nZ+sNHDI+t8n/++EccNHo0Tvrxjzu7ib2aNZvX4B8LH4VU0olf+4LagLnmSTg/xHkcgqAn0RRGKFFPuCmIIBQFvhCsTyI8f8WmB6/gT9hHCtpklnsigfpciTlbIYo6+5IylcvAB/D0008XzFNTU4NvfOMb5WtEL+aLLq7N9BxTp07FzTffnDdPtnVdD7WmHBQTbVBoWvwPrHrxF8hs+ixnrtraWlx11VW44IILkE6nvdLJtiQFCcH15ve/CNKdjen5QfrerYLf6GWwLkEJEx7YTbWTG6nAz7fl0qI80mbz5s3DKaecEnsm4vbbby+JTTVr1qxY2g477IAxY8Z0qh4hBI444gjcfffdofTu+GwDqwea4yihIJAlBShpjqmdKtzEJyWghIKCRNZMdAVFSBmRbZUyE1VBIaskUiBIMpFNJU181z4vAWfPCZFCZaoqt3+cx6cGPJ+mGP+6BO5AOX0K2/4htUPR0GcNGptXQsFMfCIIMiuBLIygNbnt2dzRjH6VfZFKkYmFKzMJo346A0ofX+3zKUgBmKgIoCQqKitw4FcOxKSDJoEU3KRjsHFlveHB9psTQ0mbrEW8AYCEjruEY9GB72o/9+nTBz+56Ce5jxmVZ1+HJgYAYXnTMqxrWae3mQJb13Zn5P1zdqjwYvLGZLbPtjiXOjoBVdRGTdo2+2yMzRgNAidvUEnOa4ZhGIZhGCYMP7XFMAzDMAzDMAzDMAzDMAzDMAzDMAzDMAzDMAzDMAxTZjZv3oxzzz23pKLa5A2COvPMM3HSSSfh6KOPxqRJkzBx4kSMGzcOQ4cORW1tLQCgsrISu+22GyZNmgQhBE4//XQceeSR2H333TF06NCiBzgNGzYMU6ZMwbPPPov58+dj6tSpLKq9BSEijB8/HmeccQZuuukmzJ07F59//jluuOGGnGVWvXwpVCYsErnhvTti+Sr7j0PlgB1L3uZAtNomBAN4XUriYLLYyLU8n+1LizNsmH8HMptXxZpSOXAXDNr3YkDZwcYRaQgzGM+1GUAgsi1CQ/IEEf5wzjiMaaguYicUz+iGGvzx3F3MQEotemFficOyzSBXUoHwmIJCinSbtWaF0oM5SWcMtsKKmyAYOOjtEoIRM/GVzz3NHQBOVDsYO9g1waneJprzRSeVShXM09TU1AMtYRiG6T289957ReW75pprytwSpjNcffXVqKurK/t6Fi9ejLPPPrskdbW3t8fSZILYVDmto6S6KZaevwWU8N6sJM5euxbPFSFSL4RAZWUl4FmnuiIj5uaE2YSeCMaKtZGfR0CQtxxW4lqn+4JzgnK9PDufBPQQTOEmm3GfSNdrxTtcebM+3wYWZNtK5rMIbacT9fDFT7YxUW0AWLeusHDWHhWVJR0UGz/PS193kt9W+GrK9YqTW64rKKdidYS/R4Wx7T52otoqrAvjt0RFXklpIxP8kXavn/PLZhFel7/c7U8VXpe/F6Li2NFl8bLJSLO84corQBWegBmLASYyrv94I9SVhURWv6ssJCSyUkIq+8pCQkHKLKSSUCZdQWoRNiMOppcpKH+ZO9pGrE3J4Lst604aFTpRfREmG3Oyx9LV68c5ChzmTovNerz99tt48IEHu1w+Hw0NDWhubkZ1dWljU9siRd8Pc50KBYon3ZcT79VOazgQ6Yrd+yPlrQC3/WzzRaTFXMgz9EKQT3e8hCOPPjL/xgBuspmtyS7pDrNmzcKee+5ZdP5sNosjjjgCr732WhlbFRCeLKBIIueiOzZR8TlvHUn3YwqJcnrnp4u/e/Upc0Ya+3jkdiNi65EATr7wQtx6663FbkmvZ33rOjz8wQNoybZp34EESBHICQZa30NP9WP/BGkCwoj/KbPfyV7D1p/yjo3wyxpfCcLvUQCY3wDITkBEFJs4NfFydsKGFIgcIkd/FjpXIv2D/9HW5RZ17l+u7unpp5/Gpk2bChwdPfkawzD5Ofjggwvm0b9j9+bJynPbMB3Ny/Hp49/Biie/m1dU+7jjj8O7776Ln/70pyFRbV17DltSBd98t18FPxiH+zyD842M2DERBRM3OOFtc6+xaQpughcyxqS999h7ARGhQpRmMmqf5cuX4/jjj0dzc3Mo/aqrrsLpp59eknW8+uqrsbT99tuvS3Xtv//+sbT3338fGzZs6FJ9/avqjdC5QhZZ51dLqcWxsyrwqSWyUFD6OSUnfK4gpYIiQFr9dRMw0f45ACUhIU08SBk/Xi+TSqI6XQUXkYn44+GYUaKhmEjYp09YVgLKLbC948CdkBYVkCqrj4XMQpICSJnjoY+TzCpkpUJTezOUlMhmzXFSOtYhISFJTzApoSCFcsdBwQiemzqVVO642KCXFbmHiaXoY6fCraUg+CGVDMVJwv1J/DjmnBSqSD8vJ/GgXkIWhTcb57rHd2KTucBM3mOXu3YFEU3re2jbz+sTnR9ifRfPd0YQQw2EySli48ZtydA5xyFFhmEYhmGYslKeaZ0YhmEYhmEYhmEYhmEYhmEYhmEYhmEYhmEYhmEYhmEYx2233YaPP/642/VUVFTgiCOOwIknnojJkydj2LBhRZWTUjpxi1xkMhmsWbMGjY2NoVdzczPq6+sxYcIETJw4EUOHDu32djDlpU+fPjj//PMxdepUfOMb38DMmTNDyzPNK7B+/l8w8Mvnu7TWxjfi9Yw5BlpOq0wjvIgAM0gvSKJgYGRINQuRL5SQwR9paZS/iNC27gOseeXa2OpFugajvznDjIsTAKSpjbx6vXU4ARthVuWPJiScefhgfHX3fl3ZEwX56sSBOPvokbj9yeWmPRJWVCSK0upSUCRAZvAkCQGpFARJEKygmQKUFs+QkEgpYQT+jHi2UhDplMlmhce1cIbZtclDI/3DQlZExRfvhvuei94qmvNFpra2Fp9//nnePB9++GEPtYZhGKZ3sN122xWV79lnn8Xee+9d5tYwxVJZWYnZs2djzz33RCaTKeu67rrrLtx5553dridpAow1OSZlCpnHJSZX3eH0/C3wrfTpLS34+Yb1aCtS+GTo0KERgQpjSRohEC3KIxBWaDN5yBNFJQSTwRjrXhkVVWeDekIhUey6nQIvfPvUim/A2Nme4FtoufZH7OQ45OxiLw+sTW0m8/Hs50A0299O79tWKKoNaFHJQhxZJrHYcl1bMbc2sk4/X3GEj1G0XNK6colMR1NsW10dnmsd9brt4qR1RTxpAMCelZW4f/PmUN4lmQ60K4UK73zPtR/CV73xiLVLa+VyYm2z0Qzlb12kYdEIQ3Q7aicdiLojDo+3x4iNMQHV6WoM7zMCnzYv18pcOswCQQBMGEUqkwgAlAIpCUkEoSSkjTGYGI0g5fppZSYEk0pBQJp7gXn3DqouT+aeoOMaoCAm4ccibFzDYU4Cd2wjhzcpjtHVicR+9KMflUWgvbKyEq+99lpMdI/pOvY6L3i8kjpJ/3uO4uR6sHCaLqJidfrt0fE5FY6lenW6ekiF6g13ltFzmBLbnE4VPqdSqVTcLknYrujnfPTmflYIgddffx0TJkzA+++/X1SZTCaDgw46CHPnzsWECRPK3MJk8tpD0cMRPcbGZgABpPR5qDwjwj9X3blsbXV/xbZ/lp4tb1aey79TSmHq1KlQSuHcc88tcmt7J+ta1uKB9/+OzdnN2l8yIqfaiDNipsr6UgDcJENWcNsuCwS0hRXQFlZykMw9VouqOk+KYpKE5i8FxxHBuvVhJnfDdbWT1wv4RlzUoPPz5COHD1Rq7rnnnqLyXXHFFWVrA8NsLRxyyCFF5Wtb+x6qBm2Ze2JpCBtWSmawYf6fsebVayA7NucsNXz4cFx//fU46ZsnJdpVQe1hW1J3u3qdMm6MBU3x+ls3oYCyPlvEWY7WoSJhOQBWuFcXU8Hk2QpIQZTcptu4cSOOP/54rFixIpR+1lln4bLLLivJOjZv3oyFCxfG0nfdddcu1ZfLtnvnnXeKEpqPQkSoq+yLjW0bQZAgCBABUmWNXaB9ZQmpbQUpzaQYCillxLIFIBVBQAs1B7dQAZISShCUIggClJJGyFvbGVWpSgjS8Wwbf3HnB0wm5Z1fDi82swWJ+lCdrwA5tyEt0thp8M54c+VcgPSU58pcx4rsZERa1BwSaGrbiNp0LVIi5WIoEgIECQEgq4BUSkAqCWHKSwWkSItwCy92ByIvn95GRQBJ02hhm2/6CaVMjNvETpSCgAjbZDL4bMWqoz5rzP4qxfH11mtW4mjc1IhPm5a7yTH1cmOheiLZ1kbVdqnnq8LY0F6839qtMTtVuI0PTUQVa1SEUOzeC0BFJ4AJNq/3+r4MwzAMwzBfJPjXMYZhGIZhGIZhGIZhGIZhGIZhGIZhGIZhGIZhGIZhmDJz3333dbnsoEGDnJj2cccdh379Oi/cW0hUGwDS6TSGDRtWtFg388UnlUrh73//O/r06RNbtu6NP6B+l+9AVPUHZDtkJj6At3bEV8ynvJIa3UAFihsRkZjC4tr+gmj7CFASMtuC9W//BWtfjYtqA8DAfS6EorQZaRjIblm5O/3Xij6FGuiNGtbr/tLQKlx88vAu7IPiufjkcXh23jp83NiCQL4ifm27Qc9Omc+KTykAKS26k/LkL4zQhhsIaQcIEkFJ6QQ6VHTsqxkMGwh3wAwKVW6gLMULOXIJUPVm0ZwvMv379y8orP3JJ5/0UGsYhmF6B4MHDy5KZOGSSy7BOeecg/r6+h5qGVOICRMm4JlnnsEJJ5yADRs2FMw/fvx4DBkyBHPmzOnUepRSyGQy3RawHDNmTGJ6i1KoSRRaKJ/+SK66w+n5W0AApq5fh8dbWjq17vb2diPSotVyrVSuFa1QsDoU2vhUTvzDrhUgK7DthLZhTGKKCf84u9MuiIpZO0EN810hLIpBodyuiKuXRExQOyTmofyUSN2hmrcNUe1MJlOUqM0x1TVla0Opr62Il5q3bl/jqiv150pTeZcme9TKW2D1MCm6vMC7QrjOQ6tqAIT74wyAJdkMtk9XhNqQ1B5//4Q8XisSlLAtEtH9qkJ9gb8OfyoDtw4iDPn5z5ALFteOM7r/GHzatBxZklAyENi0O1tAAZQynbnU6RKAEIAkCJJQ5j4gjWKbIBPnIBURUze9qwqOl4vp2HuIi1mEhYbD6DPHHc9cJ18JmTdvXsnrJCI8/PDDGDVqVMnrZlCUTwAg9zmT5yYQE9L20qNp0faQPbd9AXAbj0M49mZto3jDcmDNGRDa2tpy5zPY3x9C15FXh79dxbA19K9CCLz99tvYcccdsWTJkqLKtLe3Y99998X8+fMxfvz4MrcwIPepm/s8BLxrg7yT3L45G9v8Mba7tTNC0X0n1KhMVntzV4F4NBT+9N8352yLlBJTp07F+vXr8Ytf/KIzm99r+Kx5JR798CG0ZFoAEhDKiv9ZiT8ClHATFBGltHC2sKLaAlpKG4HANul0PeGmLat/ItC1ikBwm8jk0WLd1s8hEEgIr6vTv0mEWpZkTJLup4QvumptUET6jpAYIuL37ByUUqSwWJH8/fffv2TrZJitlZEjR0IIAZljUjlLy8o5vVxY20Jo+exVrHrxErSufit3LiJMnToVV199Nfr37+8Xz9vnFTVZi1+X/T3XTmTkvZMgXwPW+VXCxbbCdSmZ4BcT3EQwSZMJdoeOjg6ccsopePvtt0Pphx12GG699daS2ZCLFi1KtP9zxXALMW7cuMT0BQsWdElYGwDqKuqwoXU9BKWhICEVQKSfA5BKX1sEAQkJAQGlJBQIUgFIEYSyPoL2v0npfIAChLHHACgzSbqU0Pd3AirTVbBnlzv/vLipw/uaOFmVN1FQdBIhUyhcRwnjMN0W187D0NoGDKkdisbNqwAASpKet91dW8aGIiCjsmhq/xz9qs1vS8o8/aEEpJAQBGSzQIoElJCwk6BLqY+XhBbX1radcHX4djesmLM75gFuMvVI7CQ06Vj0OESOZXgSs+7t0yCuHl6nz2sr57gMfjZfFDs8SabJG43rm5dbpU0mrweVStu51l9xtQbnqHL7r2vbHCoa/f2BYRiGYRiG6RSFR0kwDMMwDMMwDMMwDMMwDMMwDMMwDMMwDMMwDMMwDMMwXWbZsmV46aWXis6/9957Y9q0abjrrruwcOFCrF69Gvfddx9OPfXULolqM9s2tbW1+Mc//hFLz7ZtwGfP/xRNi2fg0ye/m1x2pD+Qs9QDt7xBdQkiCFbUIZo13JaQnFZQs2zH2jf+G0vu2junqHaqegAGTDzX6Hr4o+a0OIRdSzBELvIicqPriBR+PWUkqivK+2h2VYXAVd/Z3ogFGvWpJFEcrSjlhMOUkvobCTMA2gpPaZEqPUBVy09Jkt6gzkB8DFZc2/wLBlKafWCyKbLiJ4G4tm5N8gDu2EBvfzBswm4v2WsbZOjQoQXzrFixogdawjAM07uoqKgoKt9JJ51U5pYwneXQQw/F2rVr8b3vfQ81NWEhXiJCQ0MDTjzxRLz++utYtGgRZs+ejT//+c+xvPnorqC2ZcSIEYnn2rJsJmeZcpo0ueqm2Ld4zlYAE1au7LSoNgAMGTIEQCDAJjyROJ0uTJo1xyl4IRAmCeogJ/pmJeQECIIiLyH0K5pOVi7OlCThtc4KcsC1VRhROrt+3VYR2qZQ60xe/d8TxSN/z24botoAiha2H1rExGHdoVR7Ipd8aaH6i3VhovXny2N926Q6KZIvEN0BQnqYAEAEUV+P1LBhIDOBl++V2/egbcq9+gtCRcJ59mFHRyRnXNc4V/1+e21aVJYt9F0FE1FF1+HXaz/XTjoAtfvuF2tzqMoyiTD1VipEBUb0HQkpJaSSkCoLCWm+Z5FVElJm9TIp9TKl9AsSEoBUEkopI/qll8N81zEOIxJm4hlKBUdPwRwTJwznNc7EQfw4RDAvWVxQDkD4AkGCKF2OtHxkMhm0trZ2qkwhiAg33ngjjjvuuJLWy4QJxSrzEe3IXAUF6k/IkHgft6enZxPE7AKvfDBhR/xf0o0hlgda7LkQwoiNhUKpkW3oTXZJqUin03jvvfcwcuTIosu0trZijz32wKefftq9lRcwPHIfjzz9WuT8i95Qg3lrVOgciq07dD0FRocWhg4LMgMACULTxib8+YY/526bWe8bH8zFkg2LO90/f9FZtH4h7l9wL1qyLSDjp4BgJiYK9p2wfoVKGZF93zcx+974KIByPo9+9/weEkiZiYL0TwsCRlsVsOsz67dKgsERV0HPYx0m8x3wj7/JbWdyAdzERIls4UP67rvvFsyzNfVfDFNukiaFjtK05LEeaEl5ybauxWezfoKlDx+TV1R79913x0svvYQbb7wxLKqdy7aMEO47E+yvaD2FfjP1062LJZWefEtqsVnrcGu/zNQvjf8G7SsJKp2wtlIKU6dOxVNPPRVK33nnnfHggw+isrKyZOv6+OOPE9NHjBjRpfqGD0+enHvx4sVdqg8A6qr6QUIZ31sfA6kUskpqz1cBUmWhlEJWaT9cmWcLlFTG14bxyfXBNKaDPoz2KCqdX5FOq0pV6bzmeYRwFCg40ShIjJiM0WAT4udh0rlZht/4u3zfLuKa3HnwrgAUspD6r5SQyJrYSBZSZpGV+r2pvRnZbMYdIwkJiCCiReTHMoJnPWDi48bIM3ETmFiLdBMv6WLmGQ7vHxDYkNokd0+XmCLh2IiNwSS+zDMinX5Fd20o1hNnWdMyLG9apvcBAXpiS22FBvFCbWsKY9OSCHyLYNXJ/1zDvOeHXL1JMYGQjZ3nnArZxMFu7TSxOtj2ZBiGYRiG8SnN0ztloKOjA7/73e+wYcOGwpmZbZYhQ4bgZz/7WclnKWMYhmEYhmEYhmEYhmEYhmEYhmEYhmEYhmEYhmGYUnH//fcXlW+nnXbCG2+8gdra2jK3iNnWOO6443DIIYfg+eefD6U3LXoYTYsezllOVEQHNUcUhbpMQh1EbkBfOJlyDJxzowBD7ZLtG7Hiqe9j8/IX8qyfMOzwG2EFvclUF6xFenUSyIwMDmTI7HLNobv3wyET+uZZX+k4eMJAHLbHQDz31jrT4PhgOT1YVpoBhAQtFG4HNAozpFXqwcxG8EQqQJACIHQ+RSDSAihKmaGIVhxHmMHQygrahY+FUgqChBZQseKAKsimoEKD/Oz32EBDrwzTfUaOHInXX389b57Vq1f3UGsYhmF6DwceeCBmzZpVMN+sWbOQyWRKJrTMlAYhBG677Tbcdttt+OSTT7Bq1SoAwG677Zbod/3gBz/Ayy+/jDvuuKOo+g844ICSHPNUKoUxY8Zg4cKFofRPMlnsmM4t7l4q6zxX3UioP77OIOU/N27ErZua0dFFodmTv3WycQsIJKzAngIZ21JZ+9you5ERA3FCF0p5Yn4J29QVsZQ8gheBeCS5ZeQL20XKhG1ecrsuJDpotVDg1WPzWf/Frm8rEtUGgF/+8pcF8xCAujILa9v1dOfaKlQ2ok9VFNFrMqo/FHWfwt+TxIDjS5T5owA3hxNVVKDu68ej7wknoGb//SC8Cd8yK1di0wsvYsP992PTy7ONeJYK1eu3aYAQWJXNhtrxYUcHjq0JtzZp/0fTVOSvcWMTt1Ha5S49t7MpvXKDzjsvdwP89RjftzOolhYoIyoOAJRKObHyUqFaWtA+bx7a35mPzKJFyK5YAbmxCZASVFuL1JDBSG+/Par22RuVBxwAKnIykUJ8qd9oLNv4iRPmgoQOS0gEfTTg+ntJ0vWFWkBKACSRUnpyMCKpYxZIQdk4BfzjGLzrZZ44lO0mlaf2inBcIrIoJBhFCcJH0ZhGrrRcrFy5sqh8xVJbW4snn3wSBx10UEnrZXKTO1YZIamryWVgucXBOeyn6SJhUbNoW8jE5Gx/5IugkYqfs37dudpi6fD6q1ykUqnYdvVmu6SUVFdXY8GCBRg3blzRsbdNmzZh1113xcKFC4uaLK8U2FPWF6UDIudlnsPjeuNc1wdFzmYZ1A57LhPpPtusTBEAPXKQUgAAIABJREFURVBSYpdRuxbchp9c/hOccd7pWNOyGq3ZFmw/YEdUiNLc37YkL3/6Il75dI4nOk1moiEd6xckQABSdtIhRSAjdk+2D7DigiA3qVCKhN7nJAAEooRGihsgAVJadBtKaR8NRkwb9nq1L/3bg+/zuL++DwMK33zNiRPqv5DcZ4T6hwRjs9zCgk1NTQXzTJgwoaxtYJitiaFDhxa8rrKbP+uh1pQeJTPY8N4dWPPqNZBtn+fMV1NTgyuvvBIXXnhh0RM8JuG7rHknl4jaqC42FTHlig1WePd9FxHw6kyVUFj72muvxW233RZKGzJkCB577DEMGDCgZOsBck9EPGjQoC7VV1VVhbq6OjQ3N4fSuzORSm1FrRM0VmaiKnu3VVJCCQEFgiIFCYUU7GRjCikoKOtrU9ocMgUyAtrWaSehnynQsVmJtEghLSqcD2zv39oeCdqmXKAmj31fOOjcIxTt33WS2opajOr3JSzZsAQE/ewEJMEKYGubDVBEyGQzWN+6AYNqB0GSglDe8VQAICAoEJu2+18qBQEJfaDMu9cT6PL6HNAGl3R2t4s529y5YiNSRmw7VyJUh7Piurwr4+dJ0nF5afkLgLE3A9/CTo5p6hC+zxvE3u1neHkD+9E3KsnZtO6aCmZmM/s5t+UZ196Ox/C7BD87wzAMwzAMU5Av5NNaHR0dOO200/Dggw9u6aYwvYB3330Xd9xxB4trMwzDMAzDMAzDMAzDMAzDMAzDMAzDMAzDMAzDMF9I/v73vxeVb8GCBWVuCbOtQkS47rrrcMABB3SqXNvad1E1qNRCAOUbESnbm7Bs+oloW/NunlyEoYdeh9pRhyS3hcwfZYcrBiLbdlCpr4IjCLj4pGEl3IrCXHLKePzrnbXIyuQRplp0UAJIQQFIUVYPl3WDMAkKAlJJpCgFRVpkSiqYgbR6u0kJo6ZGZly0HjgLBTNINyJEJeBGXdoBmSEhKm/X5RLXZsrHuHHjCubZuHFjD7SEYRimd3HXXXdh9OjRBcUVpJS49957ccYZZ/RQy5jOMnr0aIwePbpgvscff7zoOq+44oruNCnEuHHjYsLaS7OZguUK6DN2m2IEbgHCjc0bcVNzYaGxfJx3wXmR2ikkRKGFTsI2uRX68/WqlROh9oW2c9n+CSRljSmLRLTgvAZE5Thigtp+Tqs/YkWHzJdtTVRbSonXXnutYL46Kr+otqWrej6dLdOZ9STlSyqviviWWMYXnyZC38mTMfjyXyE9YkRie9LDh6P/t05B/2+dgpa5b2Dl5ZejZd48qBxt/VIqFRPWXpjtgJUFcmI1kTb6/VxwJUW98yBDLB0IhKHcmyfa6eW1r8rtx6Huq18NGlrgIHVWhGnthRehZcYM973qoIMw5N67C5YrdM1mV65Eyz9mouWpp9H+2msh8e58iP790efUb6PveVMhBg8uqkwuqlJVGFw7FKs2GRE8G1oROvaguy9CVkoj0qVfRoYbKXOspBEPlYqMgJSENHEKK6RONprgBITJ6n/BBC/0mUI2vOFKxBvuxzNsH+uWISw4lVBHsXGNhoaGgnmK4bTTTsPXv/51nHDCCTxJ4xagU+LaQNzmyNP5J4lrx9K9Ts4X0g5EaRMEtiN1FYVpZ0d7kcLaW4ldUg7q6uqwYMECbL/99li/fn1RZTZu3Ihdd90VixYtQn19fVnalet8y6vaZhaR12c6kT+p3PyZtn5dJKLYGTl3YfpyPe+muTebmDUBeOT+R/JuR3V1Na7676vwtROPRlZloaCwsa0Jb6+ah/EDdkB9VXn2X7nZ1LEJTyx+DJ98/rERtyZAEASE8yPITKpJxk4ms28JgIAAQYBI6DLwRAKVAIROJ4IWIzTi24JMbgVQSpcT5qZNQvtkwkx244sV6gMsXKo9hayPY3GC3OSVJRj/TcT9z4jvE7tP56CUvzfceeedReUbO3ZsydbJMFs7EyZMwEcffZQ3T8fGpT3UmtKyecVLWPXiJWhb+17efMcccwxuuummLvcdBSdk8Zf59qsKbMTQu7CCyEH9Sin4t3CzIr1chp0me79XZiJtBSMmXALuvvtu/OpXvwqlVVdXY8aMGWXpe+3kjFH6eZONdZb6+vqYsHau9RRDTaoGUilQ6Pd/QJLSPrLK6kMlgTQRpMoae0JCefdbpbJQFDxHIIwVAUg9GRYAYZ4TqBS1pgz0BN2ejx34I4Rct+CY30wI2ZNb6lmBcolr7zBwR3zy+RJIpZA1k6Jbe4pkeJK25vYm9KmoRXVljVYplwRBEsrsY6kvXHtkkmMjUM62hp2Y0sRGJKS2+ZRdlgvl+oiQf2Y7AkJ4X0V2W9ePYbSiIC5ueWvVPKxrWWvsUGuFRosE1qmC9zyLOTfJTkQDYyuTnlBGUFDOOCXWonXbpcxKXMzJrs2fbCa0/yM+ru1ffbsWQVwyV5xga/aTGYZhGIZhSk3PPUlQJCyqzXSWu+66C2effTaykYcqGIZhGIZhGIZhGIZhGIZhGIZhGIZhGIZhGIZhGGZL8/HHH+OVV14pmO+//uu/eqA1zLbM/vvvj29+85udKtO65p2E1DIO3LKCCLFxc/nWGSxr/NdP8opqk0hj6KH/if47nxqUjQjgudrIH9VmX8rLo5d9ba/+2GlkVREbVzp2HNkHx+4zxIk+RVFS6mGSSjrBbGkGUjpxEzMoMiuDgc5Gu8Ipn0hIO25Q1+uUyhTIE6cKBlEiEKtCMDjWDa6MDAb0B3bbgbfxjenGjmJC7LTTTgXztLS09EBLGIZhehejRo3CV31hzTw899xz5W0M0yMUO9HEsGHDcNRRR5VsvUmTYCzNFBbWtpRTXsHWvU5KnLd+Lc5ZtxbPtbY4EdSnW1vwX92coOPEb56IgQMHBkJvTr3CE70wNrugsO1u0wPRaVNMkPtCJOIvCJCi+Cshb+A7+KIYOm/QHnL7y34XJMLiGgRPwMOUsOUp2JptSVQbAGbMmIG2traC+cZXpHugNQGd3UNddV9Cvmgn6k7SW1F5vvmpFP3uuW2irg7D//dmDLv5ppyi2lFq9t4L4/4xA0Mu/AmUEVr0BZMlgF3SlbFyCzuyLp8VvFbuU9A+6X2OvofKmwXSy2O0hxL3lfRS/eUDzjgjh9Boaeh4L7/AWqfrmz8fa6acjpX77o8Nv/4N2l5+uWhRbQCQn3+OpltuxWcHH4rN02cULlCAUX2/hKySkMhCSgkJiazM6jQpIWUWClJ/VxJSKUhlxbOl+azcxGG+iJRS+ujqZeGzRip9piivvOloQ+1T3nmm8yMkDhV9zyVu1BUqK+PXQTFUVFTg4IMPxuzZs6GUwt13340pU6awqPYWpFP30VydeK66cyxMFoVHyE5w+ezp2537vamjo4j+JJVKJbazN9ol5WLgwIF4//330bdv36LLrF27FjvvvDM2b97c9RV34VSNHreoAGK0kOs387VBwdi93uQ5VkHbnsNk89juW+ef/M3JGDlqZGLVe+wzEY/MehjHf/M4CCsMbcTxOrIdeHfVO/howyJ3j+gtfLB2Af7v27dj6eefaIFLJ5gdSCeS8TWE9W1gfR/naUAQkHLeiVmuyOwrMtLbKePTeMeAUhBCOKFuJZUR47QTUCi9Tq8cmR8H3K8pKiygGTr2QOIJI7s4aUG5hTj/+Mc/FpXvyCOPLGs7GGZr4ogjjiiYR2Y2Q2Y29UBrSkOmeQVWPP0DLHv03/KKajc0NOCee+7BzJkzyyAKTaE+MfpbrH0lYh1rfzFp4V5ABXMnWIR+Ke/+DeV5aao0wtqzZs3C2WefHUojIvztb3/D/vvv3+36k9iwYUNiel1dXZfrTCpb7IQrSVSnq/VE2GZyEjfxtlLmN37ti+vULJQRd7bHUyrtkyuYZwu8xzS0/y0DHxsSJFLG5o/40v75Zv3wBL7oP/mXwx+pSlXhS/1GQ8qs3t8yo49LVkKRQlYpSJXVMRBIrG1dG8RIoIXOpZJmv5pjquKxEemWSbP/rf1lntOwouXK20aVFBvxImz2eRLy2gAVEtRPipsF7e3cK4Zpt23Pxo6NeG3lnCBujkDaWsCf8AXOrhUmrh/YzsZ+NnY0TCnPUoX9jcHZzV6PartCePljLff6WCfS7RZR4PMEhyHsPycJcjMMwzAMwzBF84UT1n7rrbdYVJvpNHfddRcWLly4pZvBMAzDMAzDMAzDMAzDMAzDMAzDMAzDMAzDMAzDMCHuv//+ovKdcsopZW4JwwDXXHMNKioqis7ftmZ+jiVlHMhlB4kVEteOfG1tfBNNi2cmVynSqJ94LsadvQD9dz4NYdmyQOAO4RSABMJKDyKUR0Bh6rGDitio0nP+v40BSIYG41m0YIV0A1/dYEsrRWXGIEoAIAUpvUGTZgCuVZXSOttmACaRt7pANFuR1wZlBQCVE/mAqwMxMSpl6vW/xzeo07uHSWD33XcvmCebzSLTCQFPhmGYbYUnnniiqHzz5s0rc0uYnqC1tbWofO+8kzQJTddJFNbOdu6+XE65hZktLdi/cSVmtrTgydYWfG/dWoxbsRxjVizHD9et7bLJlk6ncfmVl+Oe++4JCbIFwtOBGDVAICFcOnmie4G0dbDcy+mEK0SoTFhUKBC89kQ4QulGqC8mpB2IbPjCHYEQd7ANRmsITueVglpC4kfGbo6KaWyNotpA8f3sD/sUL0RZKordU6VwWyjHK1fezopqRzUI3bsnOp1qGIrtHn0Edf/29c40XSMEhl58MUb96SaoiopA7NpwQHV8UqpPsxl8lOlA1mtjIHit4sLZCPzG6BbafWLdTwnn2jqikpqEQJTZraOyAv1P/mZoXaWkY8ECZD76qKR1tjz7HFpnPZ8YI+gMcuNGrJt6Hpr+95Zu1TOgegBq0jXIyrC4tlK+mHbWCXlJ88oage3gu/REljwhbTshmLTxDgDurwqfPb5YVGT/JIlrO2x4yo9n5CibLy1KseOgf/CDH+Duu+/GzJkzMWfOHLS2tuL555/HAQccUFR5pmfIK0wYJdopAnk7+rCEV450v7wKbCjXNlAovdj2Rm2jls2FJ2Kzwtpbg11SThoaGvDOO+90ShS/sbERu+yyC9rb28vSptzHKU+f5gm3K+UJJ7sJYbz6fcHm6LpDYnVWkNO37XW5dDqNF16fFSv/00t/ir8/fh/Gbj/W1BUIQVshPUoRVjR9ildXvoI1m1cX3B9bms/bPscjHzyEmYtmoCXT6m5QdsIeUoCwItp2XxmhbHjbDXvdKysKqH2VlC1rygWT/NhJhUxdUAC8uoSAUjACqQQSui2+72Y7Ja2hbvuQiKhr1D8i6wN656J3T06cZKgIiu1/iuW9IiZFSafT+P73v1/S9TLM1szJJ59cVL7mJY+XuSXdJ9u6Dp/983wsuWdfNC16KGc+IQQuuOACvP/++zj11FMhRDclvyj0BiDocxP7Qe/WTqT78mh5AJGZqrziCmEBXE8QV0HFfSp0385bsGABTjzxxJgddN1113V6QvHOsGlTsqB7dXV1l+tMKtvU1NTl+ipSlQCUEcTWQs0KykxS4Rlk5n4tAUDp3/q1GLoKhS71/RvQua2wchB9qk5Vw9oXwogT6zipCCY3IQEhrKUSTMChJz0REJQKYqveS0qJbDbrXlLK5JhtCV49zfYDd4QigpQZKBhxcwQTjikZTCjWlm3HhpZ1nuC0FtLO2nxKR8y0eHVwvdunQIJYCDlR9ZB4tjnOoZnVASfSrT9r+9A+LmJ7FCei7i9TMKLgnrtL5MT2C758+9GrM0lo+58fP4sO2QE3/yUIwpiz9nkTcrZr4DfbcxN2lWYzEPkYxOzDHq3epFhAyCz2fntIyucT7RuT8nQypFdqe5dhGIZhGGZroGen6GYYhmEYhmEYhmEYhmEYhmEYhmEYhmEYhmEYhmEYhtmGuO+++wrm+cpXvoJRo0b1QGuYbZ0dd9wRCxcuxHXXXYfbbrsNbW1tGDFiBPbaay+0trbimWeeCeVvW5NPLDBJxqtEuIGe4UF9VqhDL7Op+sP6d5JFn+pGfw3Dj7kjlDdou1WrM2lWTYwAKGGGmAoo8kYQq2AQ6v4712DXL3V9AG132Hm7Ohy86wA89n58mR1kSSQh3GhY4falVHowqlCAohQE9KBHEsoJWEilhcMhCFIppKD3vSAtoEEC5vgE4tnCCI9rgQ0jqmKWE4Lv/u73l+clYTA20zkmTpxYVL733nuv6LwMwzDbCpWVlRg0aBDWrl2bN9+CBQt6qEVMOamqqkJLS2HxwAsvvBB33XVXydabJKz9TJEi3z6lttIlgHPXrcWTrYX3SWfo06cP9tlnH9x3/70YMHAAAGvykZu4xQnwOTM+sOdJePam9RuUb+9HPwV0RkQlOWfUeg2LbLh3+0cF4hxGWQThTQtJCWqseFxURC5iF28t4pXFtmlyTU2ZW9I1yuQZJ9ZNOdKjcsG5vvmXlDJ/7HcxdAi2e+hBVIwd28XWauonTwZVVeHjH54D6U3cU5fjOJ+4ejWqiTA6ncKX0mmMSVVgbDqNMak0JlRWuHNbyzsm93PR7SJ7rRAgVcJ2J7zbPH0OOwypAQNc3UX5rEWiMhlsuOLXJamrnHz+779FeruRqPl6FwTWDSPqRmDh+oX6RuIdAAIgbX9IClDSxBAIICupbmMN0n22AmGBwFcg8UVKmQiOgSgI77iJvwArCwZzr6HQFUVB/ohQrKMEsYnrb7i+qHxXX301hg4d2r2VMT1GKGZZiLi5kteAIwSxt5zpkU7Ob4+9x/rtyyVy7NoXWd2jjz6aI3OASAlsLXZJuRk9ejTefPNNTJw4EW1tbUWVWbp0KXbbbTe8//77SKe7IA/SCSchuIVSqEjsnCtQPmc+Iw4NUgg0/HQDycWaCaRU8BmEmj598M7it7D7uD0AAP/45wzs9uXdkFVZSEgICCgoCCMALc39RSoBQQrtmVa8s/pt1FfXY/sBO6JvZc9P2JKP1kwrXl0xB/Ma30BWZhEIVsMJD5IK0gQAIi1cCSu6jUAY24pYktDWkyDhJh5y4pciECC05QQCUW7zKRDFNMfT/jTgzith89mJhvTvDbYdgb/kbbBfPvjJJVgsVf7+IYdPVA6effZZdHR0FMx31FFHdUo0n2G2dYYPH46qqqqC98JNS59Bvx2KE+HuSWR7E5o/fgwbFz6Ezcv/CSXzT4536KGH4oYbbohNgtspO7KTBL50JEbg24XuXuN+9gWg76M2nmVjB0EFkXdvoe2/lZ0Yoht9dGNjI4499lisX78+lP6jH/0IF110UZfrLYZc52VnJjAvpmyxtmBifaJCiy8j+L0+8KOFticEQQkJCUJKCRMsMYLNECAoUFZCpVKQWelEiwFAKnLPAxAR0kJPpONiJO5xDmvDRe71xWBOne+d9T3cc889LvmQQw7Bc/96LsjTiXovvvhiPPjAg51sSOc59NBD8de//rVgvpp0DYbVDcfyz5dCGF9NGpsMKutEn+3zF5+3bkR1RQ1qKrRNkSIAUsdR9DMcBEFWdFs/x0KKzNznJlLiJgjzj4vSwurmwraPxShSZlIVAIg8i2NjI4KgZKSfCoWxFSLdTJdiaeS3w6vpzc/exIrm5dpmRdC3RQWtfd/BrVoSIKyouk4UzmY2NrQ78Un7Ks62DjaU4H+3B8ztKNfWaPzeXy8i2aP+ViiPv0+SYghdjU/xMzcMwzAMw2zl9Bph7foJP9jSTWC+QGyY/5ct3QSGYRiGYRiGYRiGYRiGYRiGYRiGYRiGYRiGYRiGyctHH32EuXPnFsz37W9/uwdawzCa0aNH46abbsKVV14JpRQaGhoAAE899VRMWLt17TvIP7oql6RXiSB/4J9N8gcYG1mkbBuaFj2SWEUgqu1VEhngFk6zUl2B8pOVYwo0PvSg0zOPGNiNjes+Zx65HR5LHBeqB1NqUSpCilJanNAKTVEgdA0lIYUW2ZZSgkTKDLc12yslhEhpcW0zKFeQ0KInIjw40A6Q1HXbw5dbXNsfTOkPrrQDvBMFrPQCpgvU1dVBCAEpZd58b7/9NgtrMwzDJLDzzjvjpZdeypunXCIoTM+y//7741//+lfBfH/7299w6qmn4vjjjy/JeseOTRay/VdbK75a1bnJXDqhm1eQ09auxuxuiLxEqa+vx4rGFUin054gtl4WlZJQTmQCoXyhdMCIbEd8BWfux/dEZ/ZNohags1s9wQ/l2a+mrZ4WiBFLgTGSAffVE+cIrWMbEtUGULQA3aeZDEZ2RUyyjJSz508Sj05KV3m+RcuHvGlP94b69MHI//e3botqW/p/7WsY+R/X4v2LfobHNm/GIy2bsKAjt9BYq1L4oCODDzoyAIJJBX7ctx++X1fnrhQrEyW8slFhbMB49Cqm6RwrA5c/SOl3wuSYAFApxLU7PlyIDVf+Gm0vv9yteoqGCJX77IPqw76Kqn32RnrsWIh+/aA6OpBZthztr8xB89/uRmbRosTi63/+C1QdeCDEoEFdWv3wupH4YP0HMeFM3R9KEyMgKCI3AZgWQRdQFAhpg5QTVyWSLvLg4gyA9zlYWZAHdsXevgk+huIRtn9OiGXoXRoWNHICdV5/nSSA7PPeu+8Vtf9YVLv30WlRxGicK48Bl0sUMVHoWF8U4WUI2wA6Jpi7aVF7oX5APRo/a8xdAEDfvoFIcW+3S3qCHXfcEXPmzMF+++1XlGAvACxatAh77bUX5s2bByFE4QJRCpxjyf1X7t8GlJm5wp+MQDkxOQUSfmg/4Rx2en9OlTHUm7uSZrYMoRQGDx2MuR+8hv719aisrkTW3E9I6ZcQAjKrY5+C7OSR+l5DJuK9vmUdXmmZjUE1gzGufjz6V/Uvbv+ViZZMC978bC7e/Gwu2jJtICv8513TQlmRPxjhw0DsGmQEr5WefMjua18gUZh8frkUEYQ04trmODoRQSM0CPLWAwIgQJQCCEiZNBIi8HPM+pyAIEWtNuD/s/fegXEV5/7395ldyZIlS+69UAyYjkMoAeIApiThYjAYbCBww72AA6Twe68hAUwJiQmQQOgkhBBqqDEQgi8XEpIQMJgSuqkGYwzu2JbVpZ3n/WPKKXtWW1Rs2c+Hot05c+bMKXvOM7M7n3HPZPc9gntEu2d6/P7Bmv31HnkOd0BXi7Z/+9vkSV3j/O53v+vS7QrClsDIkSPxySefdJinecXLPVSb/Oi2RjR8+n+o++gRNCx5GpzJ3182evRo/OpXv8Lxxx+fM/YpRa6dJLJNzINof1V4O+6175+L1wlGxBuvdrhcf+9m7Z81wffpQNbKBdLY2IgpU6Zg8eLFkfRvfvObuOGGG7o9jmxvT+6/KCkGsyRNjlJoHJhESqWsWFtDk5mUxE2kDZ1BSqXBnDHtbjBYORmzefim2Ew45X5D4CfT1tr0tYJBbNrg6ZSTgnPoNwAwcVrS7wCAgtrgjjfffDN5JxPi13z9M6tXr8ann35a0DHsDCtWdNw+CrNt/23x2fpPkYGGYhcDKfP7DGu4JsDODEdYWb8So2vHgJTpLwGRnUKGYSYkU+b3HGx6vchOjO4mqzQqdQVmbSdND0XXth8d9tyZQ8yR+e7NZ5iDvhFtjrnWOji/rsPNlRs/7yV0mCbdB1c0rMBLy18IRNccTAgDP7GMmz7G3JWIrTQbysvig4libFyJ0MQ0CJaHJ8wke7xczO3icSPQVrbNo8K5I/e9yFWa0Kwq6BDlaqIJgiAIgiAIiWxavyLIQbpyCIZ9/aqNXQ1hE6Lu/T9CtzVu7GoIgiAIgiAIgiAIgiAIgiAIgiAIgiAIgiAIgiAIQk4efPDBvHmICMcee2wP1EYQosQFPbvvvntWHt2yHm0bPkNZv7F5SuvAytFZ3MjM0GAzM8A4kAOve/v2xFUHTfxBQmq4nmHFFpn3pBBY8Nyg5EDhZf5lDB1QhoN364eNyeQ9hmDEkFp8GUvXzNCsoZQC2/cMgqIMFKXtsEsjl9LMSLEG2wGHfoAksfFeEIGdXBtshBlucC0DgIailDkuFBOP+cOYPajWDzwOndckcRmQIMLogkstXtcthT59+qCpqanDPO+//34P1UYQBKF3ccghh+QVazc3N2Pu3Lk45phjeqhWQndwzTXX4Ctf+UpBeY866ii8/fbbmDBhQqe3u+OOO6K2thbr16+PpF+wbh3+NnQYKosUxnTCYRHh5ZbWTpYQsOuuu+LFl15EWbrMS/eiwoxsGSrHZRQ+0eQM3EA2dlRRWUjcWRl5HRMK+eSQLDthoX+pwqU6rw4H9YwKWKMy1g6F2i491P6Jyzc2J6k2ABx33HG4+uqr8+Z7rLkJZ1Vv3HZYmE1dqh2WaFPsvWvumiYvYfg1V6PPzjt3pspZDD7xRDw8fz6uv+mmksu4bkMdRqfSOLyyAmFtskYwJZZtxXs4x18g4TjEl5eXod/kg216aXJtbmxEyyuvghsboVetRNvHn6B1wQK0vvlWAXvcedSAAaj+7/9C1YzpSI0YkbWcAJQPGIDy3XZF9amnou7mW1B3Zfb4bb1+PTb89lbUXnB+SfWoKqtCVboKDe0NtrvFnTlTC0UcFWqTsudWw3ilrJCTtZVvs81rJ0AjWJEUYLxg9gx5iyuFrn0jVnJyKLJ9Pa5vICLgtqv7/pGwGCwXRdxeP8ohMhc2D7xgvVTBdp4ALkl+nCUsDpUR7afjaGxRIG2tbVi5YmXefEs/W4r29naUpcvy5i22Dpsre+yxB5599ll8/etfzylvjPPWW29hv/32w/z58zsldsyHu39GJy0I3kcmyIkJ9ZgZUBRYtROxVyexm8PSl+6ljvaeTiBoAEwEsMLIUaOgtUaGM0Y0DSN2ZsWABpSyEzewFUUzg6CglJWBA9CcwcqmlVjesAy1ffpjXM04jKge6UV7PcGy+mV4c+UbeH/Ne2jXbTCNBBU6FpHgPzhqbJ+p5ITZACHlZdbBP8oIBZlAClABnUQUAAAgAElEQVSkoCjl5dmAE2gTiFMmn22CKF8C4OTaKSfYZisSJEQm4gTYlB+qsLteVKjl5N+7No69hryY1e1ybKIhu3JwPDiUL0yCtLBoYmXklH2GqKiowKhRozq54S0Duf8LYfbYY4+8Yu3W9Z8gaPn1PJxpQcOSv6Luo7loWPwkdHvH37E5ysvLMWvWLFxwwQWoqqrKm78UuXZCKcjXU5F3O/Ei/Pe8CHUi5MjLbLPYWKET+/Pd734XL730UiRtt912wwMPPJAoqO6tdP6cB79dYDsxFXwYZh5omtmEZpqhlZtQHP7cMozcWdnv8zVcI9tMcgUilKXKYo/H3A/ccBu6kDv+Bx98gHfeeafkI9AbGNJ3KKrSVdjQWg8vg0YGrJT5rYZrzRFBa0BTBsvrlmFEzSj725WgLyVlFdtOsB3+fUdGaygiMKUQTBwf9IwQYCdPN6Up91MYBIJtAJGYKz6JJTPb/p0ovs+ME9JKgYCGtgY89cn/GrE3KZCysas9hoqVFV/bKJgUYEXXQTVUdNIa12eP4PcyTsztdjNUYla6n3DGfkzgfg/jig/37Yf2JS7tDhbliX8FQRAEQRCEotg4PQeCIAiCIAiCIAiCIAiCIAiCIAiCIAiCIAiCIAiCIAibOYWItSdNmoSRI0f2QG0EoWOGDRuGEQnCpZbVhYqfunGAV5bYzgwOJCJkmlZjzavZAjZSZej/lXMS6hU21MTtH3Edlx1k5yTbFKQftU8NUhv5l9iKCNO/tXdWuhFpM7Q2g2gz0GBoO/AxA2YGQ0OTHd5sB9cyzEBbbfMy2VQrMncCK/cPADNi0A6o9mKV0DFkf5id/DAmUIwNuo7LgXKlCaVRU1OTN8+iRYt6oCaCIAi9jzPPPLOgfBdddFE310TobiZOnIgDDzywoLyZTAaHH354l2y3oqICP/zhD7PSP8u04/oNdSWX29koXXdRLDbvyXl47Y3XUF5eDiCQRkREEeT+F/qPwotisjgKckZeUUgnR1YoR8qWF/rPCjfi/wXbJiuSCy3326bIwfU1pqCGvozQTlDsnzBJ4o0tQaoNAPvss09B+Ra2dZ3ovbNsDlJtR+1JJ6L6yP8orbJ5+OU11yRO5FUMF6xfiw1a+/uRq3vG/tWhv5GjwNGXYQcYx9LNa0blPvtC9a0KrRc/rvnPfOaLL7D6xJOw5rTTsfb8C1H/u9t6RqqdTqPfmd/DiBfno+b/nZMo1U5ap+aHP0DNrP9JXNzwwINAJpO4rBCGVg0Ds+mT0DoDzTrok2DzXjuRF5s0s8z2a4Ch2fdY2L4Ebd57UZg9j6F+Bydz8+84JIF1+K6mhHOakA9uGzk+kIUK0T7//PO8eYYMGVJQWcKmS0nP3bikMFfZCTGES48lZNUp17pJdXF5H3300YKu77Vr16JPeR+MHTsWy5Yt6zDvph6X9CT77rsvnnzyyaIk2QsWLMChhx5a2gbzXFthOFd6+HpwYW64/z78MhbDetleTIrs+vqdBC/orXexNIfewwvxvPSOXOxPPp4nUlBOLu3y2BhekZESKlJY17IWr614FU8umod/L38Fy+q/QIZLf/Z1xMqGFXhh6fO4843b8cA79+LdVW9D63YoMhLrFBGUUlDKtnVCQmvl2yAEYnMszIQSVpwNIAW7vj8GZMtK+U+/IjITZVrBtjluZltGgK2C7SkFxYgeZz9hkJnUU9lzSors/JoUNIP8+WJ/fuG+c2D4fPF7U/i68GmubRi65uLLw8LCzhAvo6GhIe86zc3Nnd6uIGyJHHbYYQXlW/Pqr7u5JlFYt6FhyV+x7Jmz8NEd2+PzJ0/Gho8eKViqfcQRR+Cdd97BnDlzCpJqOzp7D+uwvRp5fHdwv8xRhPFkx9rHrg0WS6esF8Xz7LPPRt6PHDkSTzzxREHfc3YF3TGBSSahbd0pSbgTaiM4DxqMjHbtatO2Nlltu9u+8m1zZttmD9JdfheBpSkNO92Gbc+HquAmR7drUSQ9/3f+Wmv8eNaPSz8GvYix/ceBWdtjb3q4tDa/3dBs+rzY9X9wBk1tTVhdv9Kfm/AZ1O6v6+uwqWQDbXLpofMQ6j2xc5gxtNb+/LkyYfO59c1vRWLnLt65FqxV8j9x2jPt+N+Pn0BDW4OfiI2gAFZQHMSlBDKCbXuVKjZtAhMTmzhX2SjXt4nJfmcAFfTX23jY1yTUp+8j1cjknxS53k19ovtAoTLix6uQdnn29yY5lgmCIAiCIAiezWcaJkEQBEEQBEEQBEEQBEEQBEEQBEEQBEEQBEEQBEEQhE2EDz74AK+//nrefMcff3wP1EYQCmPixIlZ4pPm1W+heusjCiwhZknuSsgKnDVHBAqrX/4FdOuGrOwDJ34fKl2FbI0YgpUjo/4o9NelxdLdYEYCpn6tZwbu5uO4b+6Ni2NpzGYgJUgDbIe62oGAGoAiDWYFQEMTAaxBOgUiDSYAWoEVgzQDShmptkpZgbaRZxMDxkJijo6Kyf7MgFuy9XGnj6GU8svcIMP4oQ+vm1SeUDqDBg3CihUrOszz2Wef9VBtBEEQehfDhg1D//79sW7dug7zLVy4EG+++SZ22223HqqZ0B089NBDGD58eKLwJM6SJUvwxBNP4IgjCo2Zc3PBBRfgvvvuw0cffRRJ/31DPc7uV4PqEoUJnYnSOxvdDx8+HIuXLDaiGA6kD8yxmBBREU9SPBgsDKQWwYQtHFkjUu+w8K+UHUqQqMYlQZH6xsWClEOGHToxcal2kpwwvp3NRartqK2txfr16zvMs7i9eySHxdJNrd7EsnM4fGPvk9/FW8POQxzOXTZmDAZfeklplS2A8vJy3Hnnndhrr73Q1tZWUhltzGgGoxoEDbYiSYNGMEVWuBXviSU4CTflWKf6wG/kbaNuiu3T8p13wrB5f0HZzjuXtH6/H3wfjQ89hPZPl0TS9erVaFu4EGW77lpSuUP7DsVHaz+AuREywBqKCJqdzMhKvGyXD5OC1gxSTu5FAGm7zE3mZSb9clcBk5VCkdGxGsmoeWoQqeBU2vNqujNC/RpJF0xnnhUd8MrLrxhxVR5kEsbNg8jEcoUSmIzzBnBugrustLAAPsdDJO89LLR4//33L2pfli5ditGjR+Pb3/42/vCHP2Dw4MHRontJXNKTTJ48GY8++iiOPvrogu4RAPDMM8/gqKOOwmOPPdaldUm6rgzm/uhj+LhYz4vogkkVyfbnu259l5dAYHL322A5gaCh7aVPCBTb2sj0ODrlj5F023xWNg1SALMVS7N5drBCSgGsNZR9Lph9Mc8khgITI8MZLKlbgsXrPgFAGFg5EIP6DsbAikEYUNEffcsKF6MCQFNzI5Ys/wzL1n2BttoWLN3wGTa0bDCxh+0w9yE/B00Ic0zcZD92X0PC8JSbIIiVFWcrQBOglBX8WcGgIj/BkJOOKyY4PbmRCyqQshJuUGQ7TCYXEAjJg/pYuaEXYCtzLuy5VKH2j5OpMyEi0WZiuGmLsuK30HXlXrtrK2sZgm11F3379i0o3+rVq7PueYIgdMy0adMKmsxw7Vu/waA9kycD6jI4g8bPn0PdokdQv+hxZFrWFrV6nz59cMQRR2DmzJkFC8OTKDaG7Mwd0MlizbMpfNvtePuEcB8eu0d6ZD33PmuCoxJpbGwseCLEMKtWrcpKe+uttzB+/PhI2n777Ye77rrLv+/Tp09iee3t7SXLsJP6RHJtpxAynAm0xFqDScE3jgGAjIaZWENBgaFhYiD4Zi/DtKnBDCa2fSxOwWx+Z5BWZTZOCfXhgv2TPhHf1wvAR1/ReGLx4sU4b9Z5mDdvXsnHoDcxtmYrvLXyTQAETdpMlGLjMLCLobXt8zCHcH3zepSlyjCwahC8SJs0Umx/b0HmnIZ6Q+zvQTj06ba/BaEg5uJQLJUlO2ftz5X/lGv2sb5JsOc03Nce/p0IR6+VjvC/J4ncPxhPffIkVjestJNmAnCRowlCzeQyXq4NEBTcxDGAiXuVcpPGwMbDfpqeoByKdQKGr2w3kY+b3MavS6FY2B5/206KyLf9DsUTCux2ytUsEwRBEARBEHIiYm1BEARBEARBEARBEARBEARBEARBEARBEARBEARBEIQupLW1Fd/4xjfy5lNK4dhjj+2BGglCYeyxxx5ZgxdbVr9VZCl5rC+dgUJlM9Cy5m2sX3hPVrZUxQAM/Oq5sfpk6cRCr+N15mhev0kGiLHdyHJsN7L0ga5dyYRtRmCXXXbB22+/7dOYNZgzACtoZaQiGQ0olQJ0xghGFKA4BWZt5NnQ0EhBgY3YSpORa4O9kERTMJTQDXG05ipzFMPi7dAATlMnQKmI7cKsHpZrhxC5dvcwfPhwLFy4sMM8zz33XA/VRhAEofdx0EEH4ZFHHsmbb+bMmXjhhRd6oEZCdzF48GB873vfw0033VRQ/n/+859dItauqKjAb37zGxxyyCGR9CZmPNHUiOl9i5O5hckl5+1Oqqqq8PqbrwfCmVBoHhHuIRClxeVBHQq2OSRndIJqv2LynnbKlRo6iFlxaaweLn+HQu1Q/SP5ckhJNmepNgAccMABeOKJJzrMs1xvfLF2d36G4mXn+txyAe+SWsHEUZE0E2HI5XOgCpQFlsruu++Oc845B7/85S9z5rnhthuQaW/HW2+8jd/f8vvEPIFE20qT7SfBaYQc7jbimqBhYZDPE/vrVJ2V++1rEvK0UTtsn5b6sevEx7Ui9twoetPpNPoefzzqfvmrrGWtb79Tslh7YMUgI7e2MlQGIWMlTUZ2StAgkCYv0zZOKZsOhg6dLa/WJka878GJ2yirX8KeZ3fPDR/nsPgJsVNAQZ9FtH+Dg/t0bKXwcy3O/zvn/+H6668v6LjtueeeBeUTNn2SJg8piFg8kevhkyQhy9qmc311tI1ooRFGjR6FPb+6J155+ZV8tQ6KZsYTTzyBoUOH4uc//zkuuOCCgtfdUjnyyCNxzz334KSTTir4evnzn/+ME088EX/84x+L21gR3ffuNkcgaA6euBG5tisvPNNFbH33JkvK7YXYbMWPZIsyUuwMNAgpmIkZlHnPVv7sJmsAWdmfAumMmWQSZO/cRijNDKQoBYaROYMBTWbGSBUSfyr7fNKssapxFZY3LAdrBkMjrdKoLq/Gig9WYezWY9B/QH8r8AYyOoN23Y6WTAsa2xtR31aPprZGAAxOAWgAiFKoqegPzRoZziCjM8jodrTrjP8kRyV9wXFT5OTXoUOnXIqVZltZoFvoRNkunZhAKuWF2kopKEUgKCiVCgTctjyy50YpCj1DA3E37LNQKQWi4FlM7jpweRkgFXuG2v1ygvWktlAg7SZ/Ibn1e7qNs/XWW+ODDz7Im2///ffH+++/3wM1EoTNh8GDB2P48OFYvnx5h/kyTWuw4aNH0G/81K6tAGs0LX8JdR/NRf2ix9DelC1h7oiysjIcdthhmDFjBqZMmYKamp6ZlDmfqDYR3z5OWDchNoi0pWL58sUqTqZtJnToml6UdevW5Z3wslBaW1uxaNGiSNpWW20VeZ9rUoXW1lZUVFSUtN2WlpastOrq6pLKAoB23WYnoXICcwbbCcpdbGPkwCadlTk3bhmTe20mvCD/vb85Z5oJCox0Kh20jTnoAg3jJ9lGdtOjpaUZ/371NTTUN2DlypX48IMPMf+55/H88/M7vJayJuhGUHhHn4Hb/3A7bv/D7f69sjFOIeSqz0033YQf/OAHBZWRi5o+NehXXoO61vVQbCToRl4OMKWQYoYG2TjYrEMErG5cBaUUBlQOBFsht4lXzfHJsLZ5ycbT8OfTTDymnUUamtlOyA77Exgz4Zl1q5vfhrg+e3YZQ9eTjQ853+FM6Cb3RJsCiefymU//iiV1i5EyAS8YBD8VjDufZGJMxcrGtoQUlBVxB4JtAoG8YJtM3OtiaBf9WuG2olAcHOwGQiXB/TCGyam+k3Y/dAJ9vSlSlouC3bnIGQOHjqdPT9pWofSerwoEQRAEQRBKQsTagiAIgiAIgiAIgiAIgiAIgiAIgiAIgiAIgiAIgiAIXUAmk8E999yDSy+9NO8AUMCI+YYNG9YDNROEwthjjz2y0ooXawPdp+0LjdZkjRX/Oi8x1/BJ1wJWoRHUR2eXBdh8ScvsOhzOazh8YumDXLuDY489NibWtiISmIGyRq7NRqqtUrCjns1yclIUhRSFji+xV1aRlWorwB4KsgMm2acZ6bgdaxuTTgEIBtvacxgWUUWkVBFniMi1u5px48YVlE9rDaVU/oyCIAhbGNdddx0effTRvPKQBQsW4JNPPsHWW2/dQzUTuoPrr78e999/P9asWZM375dfftll2508eTKGDh2KlStXRtIfa2rqlFjbUazSph8p1HE8Xs7PgAED8Oq/X8WQwUNi8jz4uC8s0jYitpBoOyyDDEn4IgLJsFTCiSjsurmFt6W1USi6MeuKS9gGZefPqovbtZgwI5wWLitvebnq3Iuk2gCw00475RVrr9PFX4tdSW+WaoOjlxYDqJp8MKomH1xqlYvi4osvxt13352zv4xSwNTjpuLwKYfnFGsDgVwbcPKdQK7tPI5uB7W/18DLteNC7YifqaoKlbvsnCV9DIubCpFrq9r+6Hf2mTn3oflvz6DtvU1Putjnq8ky58yyZSWXqUihprwGa1vW+pNDVmZKzHBadCPeDCRFTq7ErI2A28umnFqbjUTKnj0jjYoLXNnfqwPfayBtdaZ5I/kOn8vYxdIFnHXmWfjtb39bcP4TTzyx6zYubBIkTR5SMJ29FnM9YIoIE6677jrsv9/+JW1+9uzZWLBgAR577LFeF5v0NCeccALq6+txxhlnFLzOfffdh379+hV1jwHQYaMgLr82cQSH0hPOo/M5u35fF7v79+FnbyieZ0ReO4mdmyxBkbL3eysKhHkWKA3T562VEWMrBrQRSLOdmgHshM8MBQVt/4IBVhoqo8AANDEU2wkfoKAIIE1gzqAsVYZU2oq8AbToFtSOr8Fa/hJfrvsSphfeySfZ7Ik2U0I4kTeTe1aZI6eYkEYKSNl9Z0a7bkNrexvadbs9vMFzyEm1nTRbgQArylbKFKqgrLzaCAJTFLwnKwhUlAIpZQSA9pnLrKygO9x2MMdbOSE2OxmhOc2BYDvchlP23LnGmzKicqXs1w1Wfhg0loL1E+KpRKFg+ILM0U7qLiZNmoT/+7//y5vvgw8+wLnnntvhZDKCIGRz0kkn4eqrr86bb+ULF3eRWJvRvPJ11H30J2xY9Cja678oam2lFCZPnozp06dj6tSpGDhwYBfUqedxsamTYCfngbthR5/ZbnmsLI/Nz3DPx95HbW1tYnpzc3PJAvWGhoaCt1MILZlWMOAl2RoM2ImsKNR2Bmz7GhkELeMglQEr3mbYeUdsXMZQFGjp/DM71tb2/0+YmAoAPv/8CxxyYOcmA9uYNDY2Ys6cOVnpo0ePLrqskf1GYf2adWCtAQVobWIoxTbSJWU/dwRYITYxYcWGFQABAyoH+nNDcLJrO3UMB30b7rpw58ifH1gptv1wkwp9fu1kKuGJyjx+HRfTKi9pzzvxWK72KJLCPMY/Fv8dH375oY153bQvQTxqBPA21g3do7xs2/7jJovxE9AoCuJgZY67c/+Tgo33wzfDcHlBxU1oG+1BUhQsNTGwXSt8THI0o/K293s47hUEQRAEQejtyK9dBUEQBEEQBEEQBEEQBEEQBEEQBEEQBEEQBEEQBEEQOgEz409/+hN23XVXfPe738XixYsLWu/444/v3ooJQpHstNNOWWlt9UvB7c0llth1g7syLWvRvOLfaFr2IjZ8/Be8/5thaFr+Sla+PgN3RN+tD4+l5hupFh4VHBqBxzHTjDF64ODdNy2x9lFHHRV5z8zQrKE5Aw1GhrWVfJiBsdBWuG3TNTOY7OBmK7r2A2o1AvmHOzyh48ZBoheeuOPkhuNGpDnhgZfxwdoJp4gTRhMmpQmFseeeyaK0OPfff38310QQBKF3MmbMGOy999558zEztt122x6okdCdKKUwaNCggvKuX7++S7d99tlnZ6Utam/rsvKLidJ3Li8rqux0Oo0pU6bgi2Vf+Ek9KKSg8BWwYSQRRcRpXlURltr61ZL/ie8U+fjeGnVD/5X0j7FrBP/F9yehfon77fK5fWZApNoBe+21V948LcxZ0yL1BEGrp/vKD0M50rmAd65FGxFIczQ3A0AqhcEXXlhKdUuiuroal1xySc7llZWVYNbQmeQzHN4njfB+BteERpDJ32bsvpOT5YTK1L4s08qs2GVXcA65vyPeHk1qn6rBg1F7wfk5/yvbdbecx2FjooYNT0znxsZOlTugYoA5t7D9EMzQ2vRZsH3PVghllV7BsnA9ENZ/AREJGMLnwr4KdeX43ElSt4jUKaEPgjnnso7Kcjwy95GihLdKKRx00EEF5xd6D+7536lntAtxspIpK+4Ib6/o7bo4zf6z7777FjxZWxKPP/44Jk+eXPL6WxKnn346fv3rXxe1zq233opZs2Z1aT3C11LQV5wjTyxw8bF9KCZmBigW3zr5HTthXUS27Ar2qmbzjshP7OiveBtDKwDETkStrEhPgWBi+RQppKCs6C4FpRQUKSOlJvvaygvL033Qr081qsqq0CddgbQqgyKFlEqbv5RGSqXMf5SCgltfIZVKI5VKQbnlKmXSbZ5U7L90Ko2KskrUVtZgQN8BqCrra8TYVgToZOMAvGBQ+fYEGVk4ERSbdG/KZiPRVggkgVbRDVLuFUBMLtUIspVZ3ykxs1o3RLAnwUoJlS3DnACFkFhTmwk0QNFz7kpnf745uHaygtbsayw8OVNPMGvWLKTT6fwZAVx77bVdOvGWIGwJ/PznPy/oM9Ze/zkaPvt7iVthtKx5G6sX/Awf37snPv3TZKx94+aCpdpEhEmTJuHmm2/GsmXL8NRTT+G///u/N2mpdknfpSZ+lR5pEAf5fF7Kzhd6r0uYrG9TYMiQIYnpGzZsKLnMpP7jQvuek2jONCHcYxVuEbv4LWgHB+99T4ifvI7ts98+Y905Y420cv3CsX5dRB/ZudopmwM33XRT1iRxqVQK552XPAF8R4yoHgHNjAyZycK0/V2F+W2HjbttrMQ2hnZC7BUbVmB1w2oA2vaX+F9imLJC/SvQHDnjrLW/JnSoj4N1KJeO/r7D5LGTyHBwjfn8FEmI/gcE1wMFZSbel+w6GZ3BXz9+Ch9++Z6Nee3q9qVyHT1MUMpMLOPjVx87p0xUS7Ai7ohmO8gHE/O7yWjMMgpNSOPaz0G7xE0WE/3uwr2nSBuIdbCfQfwcHBsXA/s84Ull3N+CuqA20w+dIAiCIAhCJyisB08QBEEQBEEQcrDNNttg5cqVXVrmokWLMGzYsC4tUyiemTNn4t577+3SMm+77TbMmDGjS8sUBEEQBEEQBEEQBEEQBEEQBEEQBEHYWDAznnrqKVx44YV49dVXi1o3lUrhmGOO6aaaCUJpjB49OjFdtzcila4osdSYhaoIdFsD6j95AnUfPoyGz/4JcCbvtkYcfoeRNvgBvBxZHk2L68ZidfWD1oJhfkNq0th1XKnHonuYOHEiRowYgWXLlgEwYxs1ayMAhEaKyQ7M1IAiEGsou2uagbRSZvCsImitoZQCEYOZQGQGcirSIKTskTDSDcAeGScnU6FRs268I7mhn+TrZoRm5oUZDBrINmyhm+3g243NCSecgO9///t5891yyy048cQTe6BGgiAIvY/f/OY3mDhxYt58zIyrrrqqJMGCsGmgtcaHH35YUN6ampou3faRRx6ZJaBdq7tWRJNL3Bvn+L5VeKGlJW95046bhn323gc/+tGPvBApLssIS9OSBHxhQVo4PoyIUL0cl/w24hIJNzFMMkUGmknZfcibLNfOWVQo3vVCDZeeJB6Jlbc5S7UB4IADDigo33ttbdiprDjh+6ZM/GrtEak2gOopR6J8h+2Lrm9nOO2003DllVcmTki388SdocFo0+2J6xr1E3tlTbRVHyhpkvYZDC/fth7IpB4AVOyyk80ea6eGjZ7Ivu8k3Yd6Zbs213Omk5+3/n0GWDmUudEZsZqRGBEYRNq+NlJQbcVIzACTBrMRGbF9Tli9lDmPzCByN1Dygqfw+TPvA0GoSQfid1WXL0KOLi1/bQSbzl5mSZosoyNGjRoFpVT+jMKWSYFyrVwixfC1mSiaz5EXAC677DL853/+Z/4K5ODvf/873nvvPUyYMKHkMrYUzjnnHNTX1+Oiiy4qeJ2rr74a1dXVuPTSSwvfUAHd9uHrJCpBDqRvkfg+dk90+c09Mx6/hOR6RFBs4njN4ecq+7kvCQqwfdcZnTHbUgRobZaR7XhmQorI39WVUra/3O4BKygwmBQUMbQVcIOBNJUjpRQYZpIHzQzWBJAGEWzdAK8yZJj6EYOshNJPGEHBXpqK2EOQ9bAJ2kApBZSlylDVpx9a21vQ1Npk+vlVSNrnoiErBXRSbFixN1EqJOS20m2/jwqUtnJCKx800nGzvtcBkvLSbePZDpkN3RYpqDtgjrEi8yxW7smrlO//jwdwGmyl30Gabych1EYKBcfxe1hPtXvKy8sxZcoUzJ07N2/e9vZ2zJo1C7fffnsP1EwQNg8qKiowbdq0giZ8XfPqr1A15qCCy25d9yHqPpyLDR/NReu6wvr4wuyzzz6YMWMGjjvuOIwaNaro9Xs99t7MzFne7IRsvj0Wjh903u/2kznxxBNRV1dX0rphXnjhBSxcuDCSNmjQIBx99NGRtB133DHyfvjw5ImnSp1csb29HevWrctKHzFiREnlAUBjW6MRJrvnLQfCY/f9vev/0GCkOBJ9mRk32C0NxXV2Eg1mIK1SNn4J2tyFPH0j/SmdoCef90nU1dXhyiuvzEo/+eSTsd122xVd3tC+w0y8xGaaOLK/4TCTwTDADLbxEfk408S3YI3V9SvRnmnHyCuI9kYAACAASURBVJqRgOk9sefMRFauLwQU+71IJD63cXFogksgJMtGEMFG+ijNikE/i/2b+BsPJ5BOuHGE09x6ze3NePqT/8Oy+i9MfxDMZDnKTQZDCmxjX3OsXJxIXpTtL10rynaya6UIigCn2VYw5SooG+uSj2tdpOuiXxMzw/7uJZjUJ4jKYYXc0X0033MAFPygBjZ8RzCJUPzAoNOfF0EQBEEQBEHE2oIgCIIgCEInaWxsRENDQ5eWme/HOVsSa9euxTvvvIMlS5ZgzZo1aGlpQSqVQr9+/TBixAjssMMO2Gabbbrlh3MtLS1dfm7b25N/6CoIgiAIgiAIgiAIgiAIgiAIgiAIgtDbeO6553DhhRfi2WefLWn9yZMnY/DgwV1cK0HoHH379k1M50x+kV7HFKrtM7Q3rsSXr12H9Qvvgm5vKngrNdsdjfKarcwWI3LtMPFhgHHtmB8l7NPDpey/U/Ix2tgcdthhuPPOOwEArLUVZAMaCkAGKQZYGe1Hho2EhJQCWyFIygqpWNlBm5oBpaHNsEJ7aIxmSsFKRKyIyss/mLzEkBhA6PcsiXJtR2hgdtIg20RZYpK4TMjLwIEDMWrUKHz++ecd5nvllVd6qEaCIAi9jz322AM77rgj3n333bx5b7jhBhFr92Jeeumlgn/TPHv27C7ddnNzc1ZaE3O3+BXy+fQO7VPYpDIXX3Qxdtlll1jZ2WLHrLSQfScs0k567d7HywvTUZwYFoQUQ4ey7AIKzCXU9svChuAcZW/uUm3AyISUUtB5JPInrlmF14eP7KFadS/xz16ulnNcQ5n0Lql16zxKWXmJMPCHPyy6vp0lnU7jvPPOw1lnnZW1bOCQgciwhta5pFsMo800n/IUjCzbtTqddFtZeVDY7Zl1DEJyqfD9qM+OE3yDdUuUa+s1qxPT1YABnSq3pk8tNDSgCVDuOWCF2URWnE1gUsjYvgZmbZZBhfofvKbNirqDeytTSPfKMJOFgUBZHRDuPQVyMEYg/AznA2V/GIvk3nvuxYoVKwrOr5QqSCgo9H4SJw/pyvJdH1wHF3GxMcN3Tv4O6urqMHv27JKFgvfeey9+9rOflbTulsbs2bNRX1+fKPLLxU9/+lNUV1dj1qxZJiFHjBmho8ZAjvRA4EfR96FtEZHpX44VF/ZrRybKCS0016YxCVrNo/Vn22e0m6jROB+NHo8y0Gxkz4qAds1WWqigSRtpNwikFJQ2kkGjL1RIKwZRGVLKyLU1MsiwtrI8DU5pO0OHe4KRnZRSB5M++MkcYPvQQ9pKP7lEcJySTk1YtEcgVJZVoqq8Ci1tzWhoa/TbCKR+TjQYEgpqApkvAox4UFmFoJduA0orqJTy5aRcOcw2nzsz5rsDIzEE3FSbFHu+GvmhUTmaiTrNMVBWtk0KwbPWex3JXzemfu7CCa6feBwVv2d5cWQP8cADD2DkyJFYtWpV3rwvvPBCD9RIEDYvbrnlloLi4PaGZXnztNUtRt1Hj2DDR3PRsuadousyceJETJ8+Hccffzy23nrrotffeOTr4SsgaxG3VXcPznkvts/8TIli7Wuuuaak9eKcc845WWLtrbbaCrfddluH62211VaJ6cW078Lken6MHTu2pPIAYEPrBtNK9m1iZxY2y9m2d913937SD7KxkFZmmY1hzCQZZsJtYg2FFFIq5bfnHv+Jsmv/3A4e4C5fbU0Nvnfm93LGpP945h947733Ctvpbu5nie/Xtddeiy+//DKSlk6ncdFFF2XlLSQuSaVSGFg5CGsaV1tRtQZSJtIy5yY8Ewv7/i0XPzEB65rWoFW3YlzNWKTS0fMDhpnMhdifMBNW2QnHfB8XWXG3E7IH59ZIrEMiabaFIviTddxMDWLHA5H+/iSYGWubv8TTnzyJuuY6KN8eUHDhYMrWV0FZibWNfd1fU1nzuxeY9oFSVqANM7EMSPl42eyTjUudtNxOMgMXl5I51ooUnLyb4QTobp+CM+MPIKKXJ2sGqfh3F8n9/JHjlNBYkN/FCIIgCIIgFIaItQWhG/noo4+wdOnSjV2NkunXrx/23HPPjV0NQRAEQeiQd999t+QvIrqKnXfeGUOGDOmy8t544w3cfffdmDdvXkEDLwYMGIDJkydj+vTpmDJlCsrLy7usLoIgCIIgCIIgCIIgCIIgCIIgCIIgCEKU1157DbNnz8a8efNKLiOdTuMnP/lJF9ZKELqGsrIypFIpZDLRQa4NS/+B2h1O6IItdDyoN9O0Gl++fiPWvn0buD1bJtgR6b5DMfzAG80bO94wLOoIFoQyJCrGwi+dxCMYvfa1HTdNsfbkyZMDsTazlVbBCEQUQUODmKC1HYOnUpFBz0waICO70GQGzoKNJARW4sheiMHB0D2i0NFkI9eGE2ZYYQiFBWPZA2qdDCVCbGCsiLS7jilTpuCWW27pME9zczP+9re/YfLkyT1UK0EQhN7FDTfcgEMOOSRvvqVLl2L16tUyoU4v5bnnnis47/jx4/Ff//VfmDJlCvbff38MHDiwU9tevHhxVtroVLrboqGOovQapZAGoT2PXefxxx/PEmubspPl2kBI9hizCYcnyYmIJym6LHlfoqLbXMs6Q9GSa469d68ZiaKMuHRkS5BqO/r27Yv6+voO86zTGo1ao6/KYXPpJcSvYkpIz77SswWV4fXDLV5wcIlR7G/fgw5Enx22L63ineTUU0/FxRdfjNWrA4nzWf9zJjRrEDMymfbE9dxHJgNAgZGxescMApUNs0lPIXYsEtBx3zKA8m23sfIv9tKcYuTaiXSz9Kkrafvgw8T09JgxnSq3X3k/QDNYabAGtPKqUhAzCAwituIuBeaMFW0baamTqGp/RbMVZztFadB/wVZmxE7QjeA55EVUseeLTfYknddMJoOHH3oYr7z8Cj5d/CmqqqqglMLX9vsaUqkUpk+fjieffBL33H0PqqurMXDgQMyYMQOnnHJKUcfq7rvvxn777Vf0MRZ6Lx1NHtIl5cdjrk6Wc/bZZ+PMM8/Er371K/zsZz9DQ0NDUeU888wzItYugiuuuAJ1dXV5+/HCnHvuuejXrx9mzpxZ+IYSGgP+XhmL5d1jzT0ncz7kGJF+X0bQDwx3v0Yg7DP3fHsHdn36FDyHw/d5I2hWUFpDE0MxkCFlnyNkYgU7WYMi09lt+qsVVAbIQJs+cyiUpRTKVCUYDM3a9Knbmrk6a2PVs3XXIG2fRk6qDSPO9hM/2AMQqLWDFB9DhD7v5CV84WNp3pFS6NunCn3Lq9DQ2oDmtuZAKGj3UxGMfBBOsK287I8YUCmyywFFKSMHhElzwZBSBGsXNFt2gkJbBswhQDARBfl/GOzl3MHukncU+msBRtxI9juIeDzl9z/heow/lzfG9wTpdBrPPfccdthhh7x5P/300x6okSBsXvTv3x9VVVV5Ywvdsi4xvb3+c9QtehQbPpqL5pWvFb39HXfcETNmzMD06dML+pxvinQY73W6Xdrx9/tJYSzbm317zsmzNm223z65z+Szzz4rqbykvt6OtlMIG1rrzHm3k1gEcZaRZ7sJtd33+szw8UrQ9wEzWTcpG8+4s002PkDitROewypRtB1i8JDBuOb6a2J9nT7awffO+F7hYu0eZM2aNbj66quz0k899VRss802WemF9ssOrhyC1U2rACbzmwwNsNLQbCYvUcoeGQqOEQCACYqMdLqptQEfrV2Esf3HobZPPzhRtpkNhUJCblcn8nGcmQjFxXTsJ0lxMR77DkoT45rYjf0twMf1ob4T9v8D/MaBvPedD778AC989hza0Q5STlrtJoAhE2Oyk2nDTzIDG8sqEEjBThNvJ4hRNi4NS7jdcqVMmwDBsVVWuK3gyg8fOzPlvEt1fUy+Fn6imXg8H4ql/WvXtooSn1AmMglnB8jvZgRBEARBEJIRsbYgdCM33ngjrrvuuo1djZLZc8898corr2zsagiCIAhCh8yZMwf33nvvRq3DQw89hGnTpnW6nJdeegnnn38+nnnmmaLWW7t2LR5++GE8/PDDGDlyJGbPno3TTz8d6bSE+4IgCIIgCIIgCIIgCIIgCIIgCIIgCF3F+++/j4svvhgPPvhgp8u65ZZbcNBBB3VBrQSh66mursb69esjacufORukylCzXed/HxEffNvetAotq97AyucvRHvDcui24oQsAJDuOwxbzXgeSJUFo3eTRHzmVagO4boka8w4ksbYZ/vKouvXE0yaNMm/1qztoFkjodKaAZUCOAMQkCKC1hqkFFhrsAKYFbTWSFlvBrOyUm1yHg074NYIuBEZWhuIMUAEUqGBfDnkVGF5hs/HocG3BYwFFNl2afz4xz8uSMhz7bXXilhbEAQhB5MnT8bYsWOxZMmSvHlvvfVWXHDBBT1QK6GrGTlyZMF5tda47bbbcNtttwEwMfXBBx+Ma665Bttuu23R23711Vez0nYrKyu6nGLoSJGza3kZXmtt7XD922+/Heeff36OspOljlnSbVcJJ8yjkNQvQbYNdCyh7ChWzCeYLDXOjMi0cwm1gexmSHi7FHtfzHZ7OePGjcM777zTYZ4MgDkb6jCntn/PVAqd9E8lkNQciqdn58mWasdbtv5v4LuBii0DgAGnndYVu1ESFRUVOP300/GLX/wCAHDRVRdhxqnHG7E2Edo4WbqlvcAG0DBybe01NwaiQK4ddviEBeMuUcHItRHy1ZSPGevlUKXItd19JXHiKKDrL6QupuWFFxPTy3fNnjShGFKUQnm6Aq2ZFjDBCrWNMFvZM6nZvNZkJgVTVuhl/gteGaJ/zTmwslVnY1XRg+3PK7wryqzJFGRl7xENlUv48MMPcejkQ7Hsi2VZ+3b33XcDAGaekS2wvfnmm4s6TpdccglOPPHEotYRhELpjGA7fk9TSuG8887DrFmzcNlll+Gqq65Cc3NhEyTOnz8fs2fPxsyZMzGmk9L+LYWbb74Z9fX1/n5TCGeeeSaqqqpw0kknmYRCZJqhB2o8vs6Sa0fEcIFezucJh/cxuTYodE/mQE9nlhkhoJNCujaBez6ArYqOAM1uuyZGUAC0k0SzgkY7FAgaCkQahBRIt4MUgbR5+pSnyqGIoDmYyIEYILb7Q1YEHdo/AoGVgmYNwEwSAWJbH9N3HlVrA7DPtLB1NHw8fRxPQVwTUgYawZ9SqK3sj+ryNqxvroNmIwcPJNtOnG0lg6SMlJBglzGIUnDSbCPKtJpAK7pOKTtJp32MOrEgSAEUmmxTE5AKRNix0MjX3CUoe+wUUTApZ6x9FBFyciBs9NdTCe2j7qDQCbS01vkzCYKQxdixY/Huu+/myRXcA9obV2LDx49hw0ePoGlZclumI7bddlsv095ll102m36V7oYA/9zzCaFOh3j/YrtOnjxrU6e2thZjxozJEmmXKoDOdW3vvPPOJZUHAGub1wIAWJvfBJg2ru9YNcvs7wW0ZhBpIJUycQjDpEObiTdgz60OmtOKUraPiaPPZpe5EEITp5j30XU7OwFQd3LVVVdhw4YNkbSysjJceOGFnSp3UOUge55MFMuswWwmDyQbVzr1s0kz61Gk04LRmmnBotUfYFi/4RjZbzSgbF8WAuu56y9xq9r/Ifi/+TzH3M4m3f32I36W/Oc9FNv63+fEdjbUvxamub0Z85c8h8V1H4c7aaBCk7V4gbUTaJOygmwysS7c5DEp22bw0W3kvYmLw9G1lWuz/U0LA1AEYmV/40I+P1HQG0uuZoHBHPD7FpwrH6u6PsfQ/hd0tSf0IcrvYQRBEARBEApHTHuCIAgFsm7dupwzwQHA+PHjUV1d3XMVEoQtGK013nzzzZzLhwwZglGjRvVgjQShc7S0tOAnP/kJrrvuug5/3F0IX3zxBc466yz84Q9/wB//+EeMHz++i2opCIIgCIIgCIIgCIIgCIIgCIIgCIKwZZLJZHDJJZfgF7/4RZcMhr7wwgtx2kYUGAlCPqZPn45bb701K33ZX89AW90nGLTnLHTOBsVo+PRprHv3HjSvfBXtDcuLLoFUGUAK6b7DUDthBgbu+f/BDGBDMLowPICPAllH9pDeaN2s5cKvGjZADx+QwqhBpQsN169fjxdffBELFy7EqlWrwMyora3F1ltvjb322gvbbLNNyWWPGzcOo0ePxtKlSwGQHdSsjTCMjUqNYYTaKqVglmooK85g2IG1sOI1O0iWjS0DQApu4GRIIxIcMjLHVdnD66QhTrYdrOGGaZIftBuRrSAk0ogNHAzLWSg0ILQUKGzL2sIYN24cBg0ahDVr1nSY79lnn+2hGgmCIPROHn74Yey9995587W1tfVAbYTu4Oijj4ZSqqR2YH19Pf785z/jL3/5C84991xcccUVRa2fJNbetby86HoUS9hxEma3svK8Yu1FixblLsCXT1nxW065ti2nQ6E2heLCIn+D3dVCiixhNpAlDYnEuKYSHdZpS5RmnHTSSQVNRvB0c1OPirW7kgTHTGJ6R2uFtcKxj0zQHktYxgDKxo1F1YHfKLLWXcsZZ5yBK6+8ElprjBwzAhnWUGAQK2QyydIt28I10kgEcm2ntXZaG5PXpDupOBA7zk4o5NqjBCCdRnrYUJPHOYjsi2Lk2u692WbsM8xZL6ILC7iNMXXPBFNcX4/mv/0tKz291VZIjR7d6fIryyrR3N4MIg3WACvTSaO1hlLmzJnJwczZ02Ao1kYBRcqLntyVzLBiMBW6ryp7Wsg9I1zvg+3J8DKjqC7KScWSRHoLFizAQZMOQiaTLHzvKp588kkcetih3boNYdMnHPN02zZQWH9aIfcZpRQuvfRSzJo1CzU1NQXXYc6cOZgzZw6qq6ux22674ZJLLsFhhx1W8PpbInfddRfq6+vxyCOPFJSfmXHKKaegqqoKRx99tE1EQX2hua7BsBg7u7hABR1Z3/fLR+Xa7r15FBDYq7GdFNL13YYmTbBNMr8uCJoY0AqKtJ8sQ0Ehg4yRcbupNjgFQjuIFMAZpFUK5arS9IWztts19dUgI+Jm8vJsslN5GNF28BdgI5q0+6LZTEhpnmLh42kll7HAJGnSSCfmI/8MC0TVihTS6TSGVleirnUDmlobfeyjrOCPmIwYkBDIBe1EFu6kOGGhCryFRqhtH6QqRa6CMLJxNjETpaws0PT5hwXr7hohtw9W3EjKSrXdtWHl5e5YkN2Om8zE19MdH6bE5/PGoL6+Htttt11BecU1IQilsWrVqrx5ygeMx/qFd6Huo7lo/OI5gIvrsxszZgymT5+OGTNm4Ctf+comc48plc7W3rWOoo/vzsej4fLadXviM683sNdee2WJtV966aWSykrq6x08eDC23nrrksoDgLXNX/qLwPf/UOgNhcTHZrYQ07aGfc4q+N8IwMZFCgpsJ9dIK4WOYN9O733nNh/Lly/HDTfckJV+2mmnYdy4cZ0qu3/FALDmIN4hArOdEN3FzMrEweYUkP25CkH5U2qjZ8VYXr8MK9evgFpVholf2SP02w67nou1bdnRvizbP+ZjPwZr9rGvzWg36X9sY+rv0hCVR4dhtv0tobRFX36El754AU3tzVAqmCDGbSuYGAYAKxuzEkibAJfcRDJWmq3sJDOKFFIqSCdSwYYjE9KQjVMVFAOkgviTGGYiHgR5lZVrKx/52nYAORl6EAv7TimCL8MeCDOZjctH8DFwuD8q67uDHPTG+6kgCIIgCEJPIWJtQRCEAvnrX/+K4447Lufyv//97zjwwAN7rkKCsAXT2tqKiRMn5lz+ox/9CNdee20P1kjIxQ477ICKioqi10unt5wwde3atTjyyCPx/PPPd2m5L7/8Mvbaay889thjmDRpUklljB07FrvvvnvR63388cdZs3AKgiAIgiAIgiAIgiAIgiAIgiAIgiD0RrTWOOGEE/DQQw91uqzDDz8cP//5z/HVr361C2omCN3Hj3/8Y9x///2oq6vLWrb6pV+gdd0iDD/wOlCqT9Flt6x+Cyvnz0bj5/8qaj1VVo2a7Y7BoL3ORbpyuEn049ByCKlCg/vc33CSz+exI01Jw5s0InkYe2xT/O9gmBnz5s3DzTffjKeeegrt7cmSMACYMGECTjvtNMycObMk+cK+++6Lhx9+GMwMjQzAyg++1BkNpQCmlJFukx0cqzWgCEzaDp80+89EdjCthqKUF1lwSPoRiKrYDw5Mkh76Y+EHTucf7BeRa8fFLzJWsNMceuihuP/++zvMU1dXh7fffhu77LJLD9VKEAShd7HXXnsVlK+ysrKbayJ0F3379sUuu+yCN998s+QytNa48sor8eGHH+JPf/pTwev8+9//zkrfraz0CV6KJRwNA8CSDmLYggqILMoWOmalhQ24HBJOAInxJsfEIOH0riZRuuRi1hzLvewibvgNpWVJuIsIenu7CCrMueeei5/+9KdoaWnpMN/yTAatALpfN9+1FCrVTtZoR9/lk2rH13Sva44/vtDqdhtbbbUVDjzwQDzzzDMYO34stJVSEmm069z3GyfWBoyPMYNArq0YfqKocP6wwxIINTFjn8fU4CER2Vdn5dq50jZVGh54ENzUlJVeeeR/dEn5FarCyrA1SJGVeTHIyruICMRGncSkANZG8EkMdqJSZtsn4Y5tePIvY/gkK2ENRKCxc+bWsFKjXKfHnbsjjziyW6XaSimsWr0K/fv3zokChK4n/kzvLtF2V96bHn/88ZLWq6+vx/z58/Gtb30Lq1atwsCBA7usTpsjc+fOxWGHHYann366oPzMjGnTpmHevHmBuDyPXDuvcJ2iE+I4MRy7pytT6D2iz0oKYnYGG0GdEzbbSSGj6xJIw0getcmv4WSQ5Puqzf4oEDKByNs9T4x+217vCkSMCtUH6VQZmDUyOmMf9hrM5CdwcDJvIgJp+0SIycGVfS4psO1Xt33nMPvjJooIhIkIvU84tv5v0HdOESEfWWmgeT247yA0pipR17zObI+UlV+6HGSfc1ZKaPdHuVkoXIzCRrBtYik23xNYBzgpBdc9r+CE2EG7JjyvUCqwbAen3H6/YISNdsoTK9VmHcgXw3/DUsZ4+66Q+1Z3tosOOOAArFu3rqC88j2wIJRGvn4AAGha/jKalr9cVLnDhw/H8ccfj+nTp2Pffff1E/sIXUHwzHdxa1L82pZpQ3mqt/XgAJMmTcLcuXMjaQsWLMD69etRW1tbVFn/+Mc/stIOOOCAkp9d61rWoS3T6mW9Jj5xomyYtjRcX0uwnvdgE0FrRsp+HJzg2b1WYChKdViH3tHbURqXX345mmJ9JOXl5QVNBpiP2j61RqRtJxED3CQk5vOjbEeWsoGVi53dmVHkPmvB717uuf5ePPr7P+Oo447CeRefh9FjRgGAvyYIbIXpdl0Esbz5aQiHzqc1TNugjt0kMzowZLs+Fa0zkUkvI33goQuEmbG6cSVe+uJFrGxcCYCglIps01yWynmp/WsGIcUEpdw6TohtY2MiKA6WEdnXZCamUcrKt20sbFsGZpvKbDdl1yMyv60J4k4K/k8u/jXrMms/YQ0QxO6R/Q8dBx2Wj+dr5hcZAwuCIAiCIAgBW46xUBAEQRAEQehxHn30UUyYMGFjV2OTpa6uDoccckjij9+7gnXr1uFb3/oWnn76aey3335Fr3/ZZZfhsssuK3q9//iP/8ATTzxR9HqCIAiCIAiCIAiCIAiCIAiCIAiCIAibGhdccEGnpdoHHHAA5syZU/KkyILQ02yzzTZ4/vnnccQRR2DJkiVZy+s+eBDt9Z9j5DfvQqrPgILKbG9YjtUvzcH69/6I/CPFAtLVIzHsgCtRvfU3TUJMfJVXLhMX+lnJkpMoRQuNGsg4sjEzvHDXrYqTib/xxhs444wz8NJLLxWU/7333sOsWbPwy1/+EjfeeCOmTZtW1Pb23ntvL9Y2LhMjqApsYmQHW5rBkaw1tAoGURIztBVbgbUdHRgMsWS3HsPIqqxKJBhoa/4fDKAEQGykG2HxITgYhujd5+zlLIUMEAxLNoTiOe+88/KKtQHgqquuwl133dUDNRIEQeidVFZWZgkWkvIIvZc77rgDe+65Z6elho899hi01gXJe55++unESW52LetZAU1Y+Ds01bFIxbF61WoMHjzYS9U6Cv0j4rxcaTHBNhAI1yLrubTY9rLiypjQIx9+opcwCavliksT49qYVLtDEXcBbG4xcTqdxlFHHYUHH3yww3wM4M9NDZhWWdUzFesCukKqHV8/LtUOJyYKtolQM+3YQqrb7Zxyyin4YtXnGDFmODRnrPoS0Bmdcx3XtHU5gt1laDLCx2CZaVuG8yL2OnzcUgMH2LRsuXa8vbq5ybW5oQEbbro5e4FSqDrhhC7ZRp90HzA0NJQRd9q+CSMeNWeWmaHJCLw0MxRxSI7uVGFGeMr+kAY9FgSn2Q7JwkInyMvS3ZrMXjYaOR52jZtvuhnr163vkv3PxbHTjhWpttAhSXHPpsbEiRM7tb7WGueeey5+//vfd1GNNl+eeuop7L///pg/f35B+bXWOOKII/D3v/8dBxxwgEnMIdf211muGJ7cnxxybQ7r+aJybbZ2ZXc9K7ecAPY3dLLPg9A2FFkBs+3N1lbqR6Hnsc1LpOzzQ0MRIeNqoo0wmxioTFdCWYEhkfF5E2sbLwSTTjKRmfSBCaSsaNtOUElknkpaZ8AEaNJ+H5R7TpH2x8YLtn2cFjp2Wf3b5CcGJXJyQav2I9OOVE6yDYWain6oKKvAl41rTO3ZlUG+nsofUScLdO8JrGFkmrb+xp1pl9m8TioekWrbiS/gJqmw59n192fFS4AXl5vvJNi0i0MzppD7noCyYyerkEy4KHuOefPm4Y033ig4//nnn9+NtRGEzZeu7N8YNGgQpk2bhunTp2PSpElIFdivJXQR/qt189xry7T2SrH2t771LZxzzjmRtPb2djz22GM45ZRTCi7ngw8+wMKFC7PSv/3tb5dctxUNzk1QNAAAIABJREFUy7PS4hJt2AktNBiKQ92rzGBigILnqwtTfJxFCWLtWBs7HlPG29y9lSVLluC3v/1tVvrMmTMxevToTpefVmlUlPVFc3sTlHJ9HUCGNVJK2Y+NmTjdiLYVGGaSFTBDuwlh7PFua27DvHv+F1prPPLAI3ji0Sdw4n+eiLPOOROjRhvBNsICdVAwWQ1xJIYzcS/ZOegZzqVtI1oTAob7Y3wHGwffB9hFrn2xpnENXl/xGpbWfRZM9AKY3+0A9vsSF08b7bUiAKSMGNvGsiY4DWJdFysrJnst2z1RZp0UKfh/7DpMVtht84AVKGXiVne1u/hbkfKxdzg2ddv1bxCOZcnGxU767Q4LRftuXRmh7wYSv4dIYFPvYxQEQRAEQdjYiFhbEARBEARBEDYCWmucdNJJ3SbVdjQ2NuKoo47Cv//9b4wZM6ZbtyUIgiAIgiAIgiAIgiAIgiAIgiAIgrA5ceedd+LKK68sef2JEyfi8ssvx+GHH77Zia6EzZ9ddtkFCxYswJFHHolXXnkla3njF89jydzDMOrbD6C8dpuc5ej2Jqx940Z8+dp10G2NBW8/3Xcohu4/B/3GH11C7WPCbGdTYmtq8EK+iMfCLKOwjM+tE7DTmIqCa3H33XfjtNNOQ2tra7E7gBUrVuC4447DeeedhyuuuKLge8hXvvIVAACzNhIRKGiywhHNQMoMe9TaSrNTZIQfrAE2wgy274lSgfxDa5AyahBiM5gyKsiwy2BlG2wHV8brHRqQ6xPciMKEgYJevhF4WYQuYuLEiaiurkZ9fX2H+Z588skeqpEgCELvROvc8k9HRUXh8YOw6TFx4kT88pe/xKxZszpVTiaTwZ133olTTz01b94kcceYVBoDCpBydwcEYFZNLR5obMib9/LLL8c111wTXRnIKYXw8tpQhqS0SLwYk1E7SUeumDkiowwXmS/GDsm8s+qdZ91ChNq5ytmSpdqO++67L69YGwD+1NiIndPlRsYMc81oK1Y2720a4NPde05IC6eH0zSAjLWfhNPC+TghLVIPjq0LGEFNLM3l48j6yfuV4VgeU2SovPC+m0/UTnvvjVs3kTEFU6dOxWcbliCjM0a0aQU5Gd2eY41AnQwELsbA25O70Ri7hYRKc1IpQNX0C9q5IaFjlhjKrhSRa2fVMi5q3rTl2nXX/BqZFSuy0vsecwzS48Z2yTbSqiwQlYOt1NT2V0BZkbaVNVkJafDZYTu5F1s5a1iyzUb+CRg5GNjLpky/hBM2BScyKt6GnxQMDLS1tuHaa67F1b+6GnXrsye56EoqKytx++23d+s2hM2DTV2uPWHCBAwaNAhr1qwpuYz77rsPv/vd7wqahGZL51//+hf23HNPvP766wXlz2QymDx5Ml588cVAgh57ZGZdX/G+2nxhsxPwhQJo994JtMPdwOFC3QQW9q5t1rLPWM3aTmwBgK3UWmfg9H9KmTa51WEbfR2b/mmwMusAUFDoU9YHyvVhk4bWQIoAtzYRoP1xcHJpBrH2MQc7nzQ0SJn9U6xgnlSm39scS6fYhheLs312dXwsA6keuYMDQDmpNsIiQfNP37Iy9OnXByvrV5hnqaJQfBT838586fcNFBUCuu9KlI1tlP2eQJGfr9NOxmkPApTftxQpf7kQM0gFsm1n9Ay38RQpL4n0bbsObnHx2Cxnvm5sG/3whz8sOO/222+Pb3zjG91WF0HYnBk/fnynxtvX1tZi6tSpmD59OiZPnoyysrIurF3PUug9rag7H2W3YztaP5jUIJjmyL1HaAln/Y1OjUQAWnUbes+0aAHbb789dt9996zJFW6++WacfPLJBZ+nG2+8MSvNTSxXKsvrv/CvS3kEElyMYt4H7fXgibsp92N0J5dddlnW7zsqKiq6dOKMqrIqNLU12b5BG3O5viYoM1G6lUibQMyeI0XmExaawOT1+W+guanFl93a0oo7br0D9/zhHhxx9BH47unfxT5f2zv0ew4Xm7H916Q5NzaIwRm4Wc4iYZrrQ3P3A2bbBwME68PE6Evrl+C91e9ief0yE4X6y8lNHJPVMkBw1VEwrQopE/8yQVkhtiI7aQyTkWR7GbbdOyvrNrExgSgFRYQUxbabUiBWUCkFWAE3GKBUcNx9BB2akJ5CdTZ3vVC59jz5phG5P+44xeLgyMFFpC2W9FubTn8s5Tc3giAIgiBs5ohYWxAEQRAEQRA2Atdffz3+8pe/5M1XWVmJo446CgceeCDGjx+PmpoatLW14YsvvsCrr76KRx55BO+//36HZaxevRonn3wynnnmGfmRkSAIgiAIgiAIgiAIgiAIgiAIgiAIQgE899xzOOOMM0pad8KECfjZz36GY445Rr6jFXo1w4cPxz//+U985zvfwSOPPJK1vHXdIiz506EY9a17UDnia1nL6z+ZhxX/OhftDcsK2BohVdEfZbXjMWCXU1Gz/XHZWcKDyZAg/Mi7CSPTCJcXyLU5GAkIOxiQ3aiyQHqx05g+BW3qjjvuKEiamI+rrroKSin84he/KCj/7rvvDgAhCZUZdKnJykG0MuIqRWZQJGsjDyGCsoIPZoYmhnJiKSdBse+9fIxhxVbmGBnJdiDJotAgShDbooJRehEZhj2VbhBoQdKx8ABwoSQmTZqEefPmdZhn1apV+PzzzzFq1KgeqpUgCELvohCxdmVlZQ/UROhO/ud//gc1NTU4++yz0dbWVnI5t956a94YceHChYmx99Eb+ToaXmDb9ne/+50Ra8dD9bicL2uxE/HF0sJGjnDYx9F8QXL2RkqOFwtYLZ8ELquMLhJq5ypjc0EphbKysryft+daWnDYqmwZsJCbqZ2QNnU1NTU1OPq4qWjU9UaEY4U17TnE2sxGWKm9JtI7fqB8WzTA3HaybTHhlLCkW9n7bKIYm606hwjhCaAik0FFXDi9R67d+vLL2HDr77LSqW9f1P7kvC7bTppSYDbiUQ0r7GTb3+D7IswEYYGgSRspm5dq23NGps+Gycm3bboi7y3y/RROXxTqS+qo3+GAfQ/AW2+91WX7nQsiwqOPPoq+fft2+7YEoSc45JBD8MADD5S8flNTEx5//PFOyQW3FJRSePXVV7HzzjvjvffeK2idtrY27LfffnjttdcwYcIEk+gkb7n62AlZz7dgUSBJ9v26kZWArCCZ4PuHncDa36cjq5GVXNvJF/xEmASCBpMC2Qk0zcQLCswZKP+eAM1W3keAUqhMlxtZILSdYFKBlJl8JPylA0HbcozQW2tTniIFzUbdrYihOZCGm+eYFWmHBdrsvlVwaaFjHXsmucMVlQtSsA8h+SCFX9v3ZekyjK4dg2V1y6CRCSIlN7mEsuJrNifBbEWZw04UqhCML9v27yso/7xVFL0onHhT2WtIeesgee+2L9CdWruPrmwnFWTNgeg7dBx8HfwVlTuW6s620erVq/Hxxx8XlFcphT/+8Y/dVhdB2Nz59re/XbRYu6qqClOmTMGMGTNw+OGHo0+fwr7HFXqW1kxL/kybKGeccQbOPvvsSNqCBQtwzz334OSTT867/jvvvIPf/OY3WelTp07F0KFDS67X0vqlPlRj118RWu7iFP+EdH2skTjE5Q2FffbL/s2537EjPvzwQ9xxxx1Z6WeddRZGjBjRZdupLKsEYCbSM9Gnsr/XAEDaRqVOdA3AxrlEgM4AStnYSwOfLFycuI32tnY89tBjeOyhx7Dtdtvi1/dcg53G74jqPv0AMKDIbJ8p0lfC7jcynNQ/Zq8yBR8rax1MhrOifjk+Xb8YS9Z/iub2ZpOVQhJpiiu07Su7oy6+NaJsBUXKyrJdvKe8bFwhBaWMSFtBIUUKilJwk+2QskuUOZZBmWTzKpD9XBATVIrsYbF/ldmOmzQmiM9hY2rl98X/j+x+sX8b2k+DmzjLTZ6T1K8Y//z589AFH8st9bMtCIIgCMKWg4i1BaEbGTx4MLbddtsuK6+urg6rVq3Kubxfv36d6jyJM3r06C4rSxAEQRA2FhMmTOj2L8Nqa2uLyr906VLMnj07b76ZM2dizpw5GDRoUOLyadOm4fLLL8fcuXNx1llnYeXKlTnL+uc//4k777yzSwZtCoIgCIIgCIIgCIIgCIIgCIIgCIIgbM4sXrwYU6dORWtra1HrbbXVVrj00kvxne98B6lUqptqJwg9S9++ffHwww/jggsuwJVXXpm1PNOyFp/9eSqGH3Q9arY/3qYyvnztOqx68bI8pRPK+2+LoV+/ClWjv45AshBokIonh7jDj15zI0S1TyabztARuXa8roP6pTCwX/7P9vz583H66acnLtt5553x/e9/HwcffDDGjh0LAPj000/x9NNP49prr8WiRYuy1rniiiuw9957Y+rUqXm3PXjwYP87UtYaWgEpIsD4Qow8RJERk7AbDGik1xH5B8PIuP9/9s48QIri7vvfqp6dPdhdlvsSURZRRAVEQSJHEEUTERUErydGBBTxAG9RUTGgEuMTj8RoVF40GoiI4kGMeD4goAIKAUSOBUVuFlj2vqbr/aOO7p7pOXZ3drl+H7Nhprqu6e6Z/nV196cEg80ELC3NEEz7NyC0NINzJTzUDz0qGbcWpPDIh/M8D/JqosgWPaKyKDIXonZMmDAhrlgbAJ566ik888wzDdAjgiCII49EJvogYeLRwdixYzFixAiMHDkSn3zySa3q8Iv1wunbt29EWipjuCEzq1Zt1oVS28b0okLMKi1BWYKT2pSUlGDFihXo2bOnd4GfyTYMX7m2S6oWltm3rqiyD3eZuuCurhZS7WjiCpJqR9KlSxf897//PdTdOKpgjB12wtIWmS2wpeAgwDiYEtmEokxaYTOGkAAsCAgl1ZFaTflVDAkoJbOzTIq3IzWMfl9dkZKiZ4YyAkxPKQYjmPKcp+pl4fUdAXJtu6AA+269HfBZ540fmAQridIozh3pKMJ+PmWalGXbQsq1bWbDcm1BuGSlEdIvJe90BKVqO6rlzL3NwsYtnDTg2quubRCpNgDcPP5mnH/B+Q3SFnF0oPfjw5Wnn366TmJtQMaRRGJwzrFq1SqcfPLJ+OmnnxIqU1FRgZ49e2LNmjU48cQTAcAIjaM3hJjxLhOR8Xu4XFvH+No155ZJu/dpxpirP1Jb50i1tTeQgSlrsxAhmaaldrZ6LxxxHQOQFkwHE1qqzWEzGS/YQgr7nGjCdo7xQsq/GZcybSFkG4LZsIUwxyk5uYMNLUWEmijCLdPWn9MRiLvWuXvda8kgY55YQYu05SUMLgXXgoExbqSDYAwBBHBc4+Ows2gHQnZIxTQ2wC1pEGfyOoAwAkBhDqFMmgOdVm3Hye3IN6HWvRafAxZ3b2FHgi0YwIWUnpt1AJc8UO8TTEq1GXcCg3C5eHjs5BdL1fe5kd85ejSef/75yHNhgiAS5sEHH8TUqVMTytu7d2/cdddduPjii2nstQYcqpjSFjaq7Cqk8JQGb7uuXH/99Xjsscewe7d3Yrdx48bh+OOPx4ABA6KW/eWXX3DppZf6Thx37721n8iqsOIgCisOgjN130LE9XPhecUEAMuxaDvhkvAqf13n1EL4yLXD2tETbmuOhuHKRx55BKFQyJOWkZFRp+3lR5qV5txLoccxlGRbMK6iIBtCWABsGTcBKryTW00o8fXB/YVx28vbmIeiRoX4escSpAXS0SS9GZqkNkFOehNkBhq5fhe8wnV3XC+EKzAUctLZosoi5Jftxa6SXdhVuguV1RUyvAZM7Oe+Rccj0za378iJbMzuwxgYLDAGlc4cSbaSvnMwFa9yGSMDcrksCc4slUeLuzmcyFr3gUOLumXML/sBpieDE65/uem3OVeRpc0wk+BC9UALtmHyRXw11L05vtcXwiXbh9E4IkEQBEEQxJEAibUJoh556KGHEpJmJsrMmTNjyjBHjhyJV155JWntEQRBEMTRwAcffIBOnTod6m54eOSRR2Le8MMYw8svv4zRo0fHrYsxhuHDh6NXr14477zzsGnTpqh5H3roIVx11VVIT0+vVb8JgiAIgiAIgiAIgiAIgiAIgiAIgiCOdvLy8mp8jbl169aYPHkyxowZg2AwWE89I4hDB+ccTz75JDp16oRx48ZFPEwo7Ers/GwcKg9uQbOed2L3wrtxcN0/YtaZ2vx0tB08A8HGHaPkCDflqQcKzfN6NX3oN+yBM8YcuTaElEVAu5uFEk/ALBcQ6NQm/sO+ZWVluO6661BdXR2x7IEHHsCUKVMQCHhv3z755JNx8sknY/To0Rg3bhxef/31iLLjxo3Deeedl9Dk76eeeiryS/cagZStTRi2DVhSeGKkUlw/yChgQ4AJmdetJ2dKTmXDBmcWtC5FOkzMOzChXjH9ICHMShVQBYzIXC90WokpJSTqhcGDByM1NRUVFRUx83366acN1COCIIgjDzuK/NNNWlpaA/SEaAhycnKwYMECLFu2DCNHjkxYYqdp0aJFzOWzZs3CgQMHItKvyWiE5pz7lKgftlRXY/LBAiyqKEf8PdwLYwxdu3b1X6ilEFEmVAEcUUSEYDtKesRpg09/fBqpGe66o5WNlu4WxEXJQ1JtfwYMGEBi7STTuXPnw+65iiZpTbBJ2GAQSqjDEQpFnk9LhBRqQgkxwWDBOweTcOXTcm1AK5a9MpuInw3H8qPq8sq1jTDKLdeGS86sKz1SvqKhEPbfNgGhbdsiFqWddx4yr/99ctuT9lF1+q/HGQQYs8EEl6LSsHUn00TYb78SlmoZmB7DMbJW77ZmpnH/DaO33+OPTcO7c99N7meOQufOnfH88883SFvE0cXhLNdu164dzjjjjDodu/v06ZPEHh39BINBrFu3Drm5udixY0dCZcrKytCtWzesX78erVu3lonRfiLd8mffGSn04ki5driET/u55RgxizgvMMdTzpxzbMak3FENLtumLQBMybCVGNqMf6v8nAGCcaTxIDjjEExIqTZscCHfgwkIW4msmQ09x4MUZkuBtxBGaSjfg4PZNsCUXFsoyTf08coRbcvXwlkXzrwPkec6EZN1MCXY1m/lK60b5FwO6huRn5IMWoEA2mUfjx1Fv6DaDsECU95DAUsP1rsmuFDVunYBpmSbwkg39YSaZmyfS6l2gDuybaFEiELYSlqorg64Pq9Hqi0AznVfwiYs8UgX9R4UXa4dcW6U5Djsz3/+MzZs2JBw3vHjxye3AwRxjJGWlobc3NyEJqZbvXo1SbUPS9wXhmGO5wBQXl2GlOCRJ9bOyMjAtGnTMGbMGE96aWkpzj//fEycOBE33XQTcnNzzXFp7969mDVrFh577DHs27cvos5rr70WZ511Vq37tOXgFjOG4Tn06fhBTbwhzx/0WAa8x1nXZB9Cx1yuk3Iuoh1Ua36w9RyuIw7dNayvHsdcVq9ejdmzZ0ek33rrrWjVqlVS2wpaQQgmTOyk5do2Y+AqDrNc08eZezMAOckKhPp6CRzcdzBue5eOHQoOBsE4KkIV2FG0HdsKf4GwBSzO0SglExnBdKRZaQgGUhHgARl9qlit2q5GlV2JsqoylFWXobiyCEUVhai2QzLs0yG86+TBxLHyphWd4pnAhUHeu6LjQT3JjI6FpUjbmVDGUu8541JizWQ6g6XiTS3aZrA4BxcMnCshN7gSdMt6HUm3nLzGnP4wy5FpC+b0F+5xJmd0UUu7dRzNXAG2gHcf1zGvO4bV50GePARBEARBEEStabi7agiCIAiCIAiCwNatW30fgHTzhz/8ISGptpv27dvjo48+QnZ2dtQ8O3bswMyZM2tUL0EQBEEQBEEQBEEQBEEQBEEQBEEQxLGAEAKvvfZajQVD48aNQ15eHsaPH09SbeKoZ8yYMfjPf/4T9d6EfcunY8NLrWJKtQMZrXHckLdxwogvY0i13ZgnOmvRY40I+1dXzRx7hKs178NqTpmOreN/x59//nnfB74nTZqEadOmRUi13aSnp+P//b//h9/97ncRy/bs2YOnn346bvuAFHVrEbYQNmxhQzBbCUSUvErYUgoibNgqTT6YCbmuhSzriECcdWjeeZ+5hUsT4uTT2y3KA7N+YkRdxr3MIw0S/vmJ2pGIdGD37t0N0BOCIIijl0aNGh3qLhBJ5uyzz8aWLVuwdOlSjBw5EpZlJVSuX79+UZetX78eN954Y0R6AMBNmVm17WqNuatgP/rv2YX/q4VUGwCaN28eWyZvjHqxiSZVUWqNyHoY3GaL2Iga/sXvbPS6EV2GYT5LDTiWxBpnnHHGoe7CUceFF154qLsQQdAKIj2QAVvYCAkbth2CbYd88zrSbCl0FBAIqXTBpHDTe+bq/Qrr9958ruWhEPREW+EaZ/M6XD7qklC53/uVjZV2KDj4x6dQ/vnnEemB9seh6XPPhJmv6o6zTZz/4Pl/yLEKITzbT48thEtaobYVXOUjtocQCB9b8BtCKC0pxeNTn0jip42EMYaOHTti4h0TsfTrpfXaFkEcKj755JOE42I/4k1CQ0SSlpaGdevWoXnz5gmXKS4uRteuXZGfn+8khv82hh8Cwt9HDOl6pcfuQr5HE9eYrlsuZwTLZrmeHkFo37RTAXOV1e0KR+WXHkhDSiDFke6ByddMCfigpXwMHJacUNKI9fSfTLcYhyWXIMAtWNyCxdSffs8DKj2g/iwEeED+WSnOcstCwAogwC35ZwWcOqwALF3G1B9AgKn3apnFLFhwLeeynwFmIT2QiuOy20uhuBJfa3m1bY6X3nUrzedCisJ1fr3O1XQmQsk19UQYtgDcSnWh6xVCyhF1mtqmzpFcvbd1F4RTAdNiz8i9JlLeLvzPjZIYZr322mu4+667E8qbnZ2NiRMnJq9xgjiGmTx5ckL5SktLcdlll9Vzb4j46JMwZ8wq2thVWVVZQ3Uq6dxwww0YMmRIRHp1dTX+9Kc/4aSTTkKzZs1w0kknoW3btmjZsiUmTJjgK9Xu0KEDnnvuuTr1Z8vBzQD0aTtz+8sB6LjIFWtpzLFXOPEX9PFfFxEQtp3QmAALu8/iSOfhhx+OuO8gMzMT99xzT9LbCvAA4LqXQuj7MwDoQW45uQtUCjNxMgMgOFdjVByF++OLtU84+QQlruY67AJnHBZjELZAYXkBdhbtQN6Bzfhhz1qs3LUS3+9ajhU7l2HFzmVYtXslfshfi837N2Jn0XYUlhfK2NFIst37GYecyJ3JATsjvFaSbMHlRPBwZNd64hgwDhmR6/2Lq/BUTSmjYnu9/1pc1sGVkNtS5aHaZozBYlAxPnPVJcsH9Dplun9Mxa86j7PuZfvM+a1T6fq+GZ1HCtNjXN9w/1bGOK/ye08QBEEQBEHEJ/rd2QRBEARBEARBJJ2//e1vqK6ujrq8d+/euP/++2tVd6dOnfDHP/4R48aNi5rnueeew7hx446pG6sJgiAIgiAIgiAIgiAIgiAIgiAIgiBisXnzZtx000349NNPa1Ru7ty5GDZsWD31iiAOT84//3wsWbIEF198MX7++ecalW157jQ0OSP6PQ0SP/MB86RHFylHEWj75nPlYQzS5KCwpbwhXMN1fIuUmLVWVFT4yq9PP/10PPbYY3H6JOGc46WXXsLSpUuxadMmz7K//OUvmDRpEtLT02PWkZubi0UrFkJAwGZSfaFF2/phPkAJpZhQWjL5AKJcC/JhPyMtEwBnTn6mHtAFIJ9JhEt2oWRX+iFCBi3DAPRa1ZXLulQx+AszPHh3AyJJdO7cGd98882h7gZBEMQRSyITPCQyiQFxZHLOOefgX//6F8aOHYtXXnklbv5ocqDS0lKMGDECxcXFEcvGZGahXR0EhYliAxi0Zxc2xbjHORFGjx6dnA7BEUf4SWi1eC9mfOgXXtYknkz0VmufOmPdp11bIcaxdu/3ddddh3HjxiEU8pcsJ0J6ejqys7ORmpoKriQtjDHzOvyvNsvAUPP6tNDRUtJGn3KMh5dlRjLjqUelM9UPz3Iu6wGTIslLh1yaxC2UPBqnNkZxZZGSAzFURzm2us/QbQDcCBihzn2dPPq1+zTSUToa/SYYHNG2XVmppERC+ia1DMd15moklFoS6Sd/DJNvJ3S+28CUvj0XRX/5a0Q6y8xEs5kzwZs0SXqb1XbIkWSr9axlXnCNTURqtSUeMbcaU9CpZjvr/+MqhbmPI8z4nrwfmqG8vLzGk3ZxzvHP2f9E7169cestt+KLL75A++Pb464778L1N1yPd995F0899RQ457jud9dh9JjRNCkjcdTTsmVLvPzyy7jhhhtqVf7999/HNddck+ReHf1kZ2dj/fr1yM3NRUFBQUJlCgoK0LVrV2zcuNGZRFMfv6IdsvSPbZSfSwa3Ztk/zalCeA7SjDPYtmvs2iXLFsJ9JLZNOVm3kj4KBqZmgLTBEOSpCPKgEknLMhzcvOewIGDD6KOZgLDVOQZzTUTJvJNMMiHkRJQMsCHAmSOrFrbKyZ3jlz5mOSPtMDJEl4fUrBxn1Wt5n05jTppb5Kf/0zJAlSeDN0K77OOw7eAv6vgmpNNQT14hICfiVPXK0yoBi2uhpg3BA/IzIgSIABgXJsayhYDF5Bq0oOIiDsjjuCPHllJBbuSEAgKccZdEW8sK1boQQgnB/aXZ7phKi0B9Y6ywWKw2zJ8/HzeMuiHh+GDq1Kl1a5AgCMPvf/973H333d4JIKLwySef4IMPPsAll1zSAD07PKnrT545X3aJmf2O6TUlXPTMGEOVXY0quwopPPb19sMRxhjefPNNnH/++Vi2bJlvngMHDuDAgQMx62nevDnmz5+Ppk2b1rovJVUl2FmywzXo4Zz7mn1BSJ+xM0+JiircZdTAiZFzu46qjB9uoxj1z7JlyzBv3ryI9AkTJtRoEptE4UZwbQNQY/8q/pMbzgYDd+6vgACDkCMbFsBCQkmobRTsi38O0KRZttzCgkmZNmwIGyre1d97Bsa0VFreIyLjbgHBAdg2wLUwW96s9+q8AAAgAElEQVRVYmIzMH1DiWffYe7gV8umlZBd5+N60htdQga3SpINNQGOS8atBN1gHBAM3GJggslxULXclAGHENxZv1q8reoWjKnxRacsADDBADXuy1S8zDhcn1ZvKxi5ODOfUaLXq1kXjHl/tJ0BS2d80bXyjr1vIUEQBEEQRHIgsTZBEARBEARBNBChUAivv/56zDxPPvkkrDrcAD969Gg8/fTT2Lhxo+/yH3/8EUuWLMG5555b6zYIgiAIgiAIgiAIgiAIgiAIgiAIgiCOBqqrq/Hkk0/i8ccfR1lZWY3K/vWvfyWpNnHM0rVrV3zzzTcYOnQovv3227j5Axkt0WHkVwikN0etzMge40RtHuSNZWTWEiempNCO1EOrK2yl2WrfPPaDvvPnz8eePXsi0u+//34EAonfsp2eno7HHnssQiRz4MABvPvuu3EFMyeeeKIRUWkBSci2EeBcfWLXf0oSYjMhxRrMhtaN6XTLGFOUvJC7pRVCPa+rUoxfW8sv9BO5agFDhBjDK+b2lo8m0Qgn0XxEJKecckpcsTbJvwiCIKKTiGQp3qQYxOHD7t278eSTT2Lz5s3o2rUrLrjgAvTr1y8iltuzZw+eeOIJLFiwADt37owrTdG0a9fON/3222/H6tWrI9LPDAZxX1Z2zT9ILbinYH+dpdp33303Hn/88ST1yCGa0McTU/p9F11yCldlySWs2XgxKUm1EycYDKJ3795YsmRJresoKytDWVkZmjdvjilTpmD8+PG1rstXKhXjEBAplvQv4slnJIPGZuVMVCS8Nbo0jypBGJGhESi6cgkhkJ3aML8nNaVxWg5+KdoKYQvs2b4Hi/7zVdS8+oyVK62QPqN0OaHMCABTykz3uncvd7/mAEIlxVF/L9znrY6YypVPuM5LE/i61tDhnFQqlizBgbvujlwQCKDZ319Cyikn10u7VXalSysqBU1S22QDjHtk20IICNsGuCX3bSX+0sInPd7h1KbXPzyizqhiTj3moLZr06ZN0Lx584TkfZqvl32N7t26gzGGee/Pc9pR23b4FcMx/Irh3nbjjGmRNIk4Ghg1ahSysrJwzTXXoKqqqkZlr732WmRlZR3Tcsza0rRpU/zwww/o3Lmz72Q9fuTn5+PUU0/Fhg0bvJNBJUFKDE8VzPO77YmG3HJt9bvsEczZOo9zVNdybWbDjH7LIWgGW9hIsSykWmlS0gzAZtyI/7zvOYx0WzAIruMoKRT0Crb1OLeMGuRxREq2OeRxR7iE2uZfdQwTQl9zcD67Vzgeph/0yDEdCaF+z/Vyl0xbfj5HwJ2TloPK6grkl+aDcR0ZSaQwGxBCyrWFOn6GIIxy3FLHY2kQVOJxSy0z1w2UZJurbcT0JhWAsMGZpba9kmtzbtaFcz3Aue7D4Ei1Y8m1OeOe98mWaxcUFOCK4VckLNUOBoMYO3Zs7RojCMKXDz/8EH369Enoe3jNNddg3759dB2r3hGeV2bCO/ciEZ4zktKqEjROzamPDtY72dnZ+OyzzzBq1CjMnTu3xuW7deuGt99+G506dapTPzbs/1EeV5lLhS2kDFvClEAYKo9wX6aX/4YfYwVkBMAsdf4NMO4q45rcQ8N0QUQu82aMXHY4nvk+9NBDEWnZ2dm4884766U9pgYvGGcIwYal7shggLxvQ0m1OVTMpyc15zIONuNPjKPwQGHc9rKb5sBiHDYAW9iyPg6EbDnCxvT4i5pERoAjM5iJ7GBjNApmolEgA6mBNAStIALMMvFxyA6hIlSOsuoyFFcU42DFQRwo24+yanX/nYlb3WcHjlhbx6/O/SSOWJsxZ3JCHQNzyMkDGbRM25LCbc5NvCxfS2E3g56YkEt5N5N94kqwzVQexoQj11ZxMzOTwyj1uRBSLC6EkXirlaX+EVLIzSJDUS3VZu71ES7ZPhy/GARBEARBEEcgJNYmCIIgCIIgiAbiq6++wo4dO6Iu7969OwYMGFCnNgKBAG677TbcfvvtUfPMmjWLxNoEQRAEQRAEQRAEQRAEQRAEQRAEQRxzlJaWYsWKFfj666/x9ddf45133qlVPePHj6+TjIkgjgZatWqFL774Atddd13Mh0d5IB3HXfwWQqV7wCBgpTePXqkQCTwwFl1HFqVSxK6USSGGycYA23kCWD0OCjCgbbPYt12///77EWnBYBCXXnppzHJ+XHHFFZg4cWKEqHvOnDlxxdrHH3+8fADWtmEzDosrGaEQsJkNpkQkgnE4cm0bgjHYQj6mKbeFMLJxASmw4oyrNGbEVjCiC/3WkWEYGTfcD/TGwSVU8YjM3DIN92at7UOG9HAiAKCoqChunrS0tAboCUEQxNFLo0aNDnUXiDhs374d119/PT777DMTu7z//vt44oknkJKSgnvvvRdTp05FZWUlrr76arz77rsJS7bc/Pzzz+jQoYMn7Y033sCrr74akbcx5/hrk2YINIBQeX11FeaUltapjubNm+Opp56q1XoxuOPAiEX+cm2znGnhbYKC7WTgkgDGg2SptWP27Nno2LEjqusofc/Pz8ctt9yCN998E4sWLQLnPH6hJMI8r/yFimEZ5XK1PzsyxigN6PM2t4jSiLZlS5bUx9TuA9g2Qjt2oHrbdtgFBUCoGiwYBG/aFIETTgBv1qx29SrS7DRMvPIO5K3NQ3FRiW8eBimBBBgsyHVng4EJrYlkCEEqMjVauByJs+YdwSQQOnhQuzkBJqQ70yVfdqSgUn4j9FiC6aNLAhn2u2NadEl0IkY1RHzxsuxaYvJuP6rWrcO+G0ZD+Hynmj79J6QN6F+7ihOgIlQBt3AUnlf6/x0dqSddSbWdCdGYqUEOPwiAK5Wn8Hq79HeAaclRmLVIb7MBAwdg7pzE5WjNm8UY3yKIY5wrrrgC/fr1Q+fOnVFYGF/y5mbo0KF1iyePYdq0aYM1a9agS5cuCU8ku3PnTpx++ulYt24dgqkuIanfkHp4TC3CF6sxYFfQ4hSRhWzYWj/nTFTBAGELZ4YMyGFpG460Ux4DmCovjdu2DA7MsVtAgHOONCvdHAiEqgtMyvJsYUuJtjomgFmwVVQhBIdgAjYEmLAhYHkE27JC1RLTxyOuYq6w45g+pqsxcmEc0rH3bUed7U7RYm0YqaDJp+V/RjYIQDAjEWyb1Q5lVaUorS6TMm1mq3o5bNuWY/1MfX5wcB1TMmHk4WbyFi4gbAHGbdjMggUpMrc4VzLysL1Ay7LVemWMy+su3Dmv4ypyk4dxvd84x2Y/ubZ7YgxNsuXaN4y6ARUVFQnnnzx5Mo2fE0SS6d27N6699lq88cYbcfMWFxdj+PDh+OCDDxqgZ4c3McfO6nlYSl8j9qa5rh+ra++lVaUNLtZu3LhxxGSHLVu2rFVdWVlZmDNnDt577z1MmzYNy5cvj1umffv2uPPOOzF+/PikCOB/2LcWgN7e8lTYzAHCmSdeYHDLfHWgpR3GzJmQiusIDV5JsG5UBVUeKXA4LOKFGR+pwzCGd4ylnli4cCEWLFgQkX7HHXegadOm9dKmbaaO0/GNE9PK8SXId4yrlcflxhbeEKe6MoSigvgT6+Q0ywHAwZRUG5D3iVicIxSywQXQJL0ZWjZqgWYZLdAsrRmCgWCYENuRYpsEtyzaFaOWVJVgd/Eu7CrZiW2Fv6CwohBOLllQxrIqTTBzq458LfdlpcMGd0u2lXTbMssscCXQ5sySaVyW5Uq4zcHBuFqm+s0t1a4RcMtfUC3glvuerEsAsFScyo0Um3n669wf44zBuieFiSrVdi3T8S9dSyAIgiAIgqg9JNYmCIIgCIIgiAYi3sW53/3udwndXB2Pq666ChMnToRt277L33vvPTz//PNJaYsgCIIgCIIgCIIgCIIgCIIgCIIgCOJwJj8/Hy+//DLmzp2LVatW1VnGdMEFF+DZZ59NUu8I4sgmIyMDb731FiZNmoQ//vGPvnns6jL8NOfX5n16615ofvb9yDhuQGRm39sYwsRjblOY71OU4Wl+BhBXHuHz3jz9KzzFWjeJfdv1kiVLItJ69uxZK5lmSkoKLrvsMvz973/3pH/22WcIhUKwLCtq2fbt2xuhB1cPxNpKmiGl2lLmofO4xSGA/NS2EWtDCkQAIxRzHqR1PfHnXs1KvO15JpA56WDCPMjrfpA2qgCDqFdKSvzFdW5IDEIQBOFPZWVlQvlIrH14s2bNGpx99tkoLy/3XV5VVYVp06bhq6++wtq1a5Gfn1/rtl5//XVMnjzZvC8uLsaECRN88/45pymOixHzJZPr9+XXyU/SunVr/PzzzwAcaU594BZSRM0T5d5oIYT/6UMi7Ua73zqB0DUZ8e2xfL93+/bt8d577+GSSy6Jel98TViyZAn69OmDb775pu6di7E/ufdRFiU9alkt09Z5lVRbeE5PhU9d8lxLyqpc2mhV1uI1+D2xbVSuWoXyL/8PFUuWonLVKogY5w1Wu3ZIH3QeMq68EsHu3RJvR5HZKBPlByqiSrUBIIUxyD1AGAWPlmi7XTS2Kz0EqShirjPYcFxrCtX5+1xCqfB8up7430ePXDtc6HgIv87VP29F/jXXwi6KFC7lPDYFGVcMr9f2y6vLoNekUGJyt4hUy+G1SF549nRHACbfOtJP4QwquAYgXDiDEvAdw1CMvGpkjcTa48eNx/sfRk6wRhCEpFWrVmjTpk2NxdqtWrWqpx4dG3To0AHfffcdunfvnrAY+KeffkL37t2xZu0a7+Qj7mOY30HUNTwfGfswNSGGuzrXRBV6CB7qd5878bpyQ5txbN2OORa7JddaBqmS06x0WNyCLWxnjJ8xM68mZ1zJubkeFQcTUvosIMXbFmNqAkoplhZC91q9h4y3TMTGhGuyDe/EEDpF+KwnPxwZIRxJoUusx5jOpcWD3EQnTAn7tHBQLz8hpyN+3L9OTqwpGGwmxeFcSRpDQsCy1efg7n7bkDJzR7AtJdxcrj1hg3Fu1r8tBLjqo1yfzpZn4Or4zsBcM2DobarlkVrGHU2u7T4vqi+5dnV1te8EqtE499xz8dBDDyXeAEEQCfPaa69h/vz5OHDgQNy8H374IRYsWIDBgwc3QM8OZ2ow8BUta/jl9xhVun+nbeGTUR/GXYtCIoTSqlJkpGQk3tc6MmXKFEyZMiVp9THGcNlll+Gyyy7DunXr8Omnn2L16tXYvn07SktLEQwG0bJlS3Tp0gUDBgzAOeecE/O6fk3YVvQLCioKHFGv+X9m4gR9bHY6DBMv6DhC2ALc0tOUyY0ur+GrgkLVpWtn3tai4T4WxxvPZK76o+Zx1xFxqp+cARYhBB588MGI9JycHEycODEpbfhhCzW9iwyFwZm+N4NLQbqwISwLFlSMzNUEcFCxnprgpTgBqTZjDDk5WQBjsLkFrmenYQI5aTlom9kOrTPbIM1K88iuzeTpRhqtiR9gNUpphI45uejYJBcAUFBegJ8KNiPvwCYUVhQC4FJwDS221hEuUxOuSNk1AwPjOq9KZVqabam+ORPLcMZgMUtOSmepT6Lc5EzF11qmrecx1OtICC6LMJi+AHpcVYns9cdXk8VwaNm3+Sb6xql6Qhk/UXzEvlzD+JUgCIIgCILwQmJtgiAOa4QQKCgowM6dO7F3714UFRWZGxY558jIyEB2djZatmyJtm3bIiOj4QbRDjVCCOTn52PXrl3Iz89HUVGRuTnXsixkZGQgJyfHrJvU1NRD3OPoHDhwAMuWLcOmTZtQUFAAAMjOzsaJJ56Inj17onXr1nVuQwiBDRs2YOXKlfjll19QXl6OlJQUtGjRAp07d0aPHj0O6U3LQghs2bIFP/74I7Zt24aCggJUVlaCc47MzEy0atUKHTt2RNeuXQ/L/byiogKrVq3Cjz/+iN27d6OiosKs35NOOgndu3dHVlbWoe5mg1FQUIA1a9Zgy5YtyM/PR2lpKQAgPT0dzZs3R4cOHXDaaaehWbNmh7inREPzySefxFw+dOjQpLTTokUL9OnTB4sXL/Zdvm3bNqxbtw6nnnpqUtojCIIgCIIgCIIgCIIgCIIgCIIgCII43BBCYMaMGbjzzjtrLG+IximnnIK33noLgQDdekkQGs45pk+fjpSUFDzxxBNxZWdlu77FLx8MQ/NeD6BZz7viN6Cfto0q3QbiPygc03hmqnKLOox4ScgHCy0u0Cwr+ne/oqICmzZtikjv3LlznL5F59e//nWEWLuoqAg//PADTj/99KjlWrVqBW7JJwRtYasHCWEEJEY+BRs2Y+BKHKJFJoLZMPY1FibS1hIT5n4oUMlBtOBC9cORXnif/mOeZT74icfqx81IAObetliQWJsgCMKfRH5DASAzM7Oee0LUlry8PPTs2TMhSfr//d//1bm9c845x/P+9ddfx/79+yPy3ZSZhQsa6Pj7flkZtoVCtS6fkZGBVatWIRgMmrRay7UTLOIRU7gNGLHKNLCcOllyl2NZqq357W9/i2+//RaDBw/2/b7UlG+//RavvPIKxowZk4TeJU747u0RK9blHEhPmOQ+txX6/E5VLgQsHn8sq+rH9SiZNQtl73+A0J49CXYACG3fjuLX/4Hi1/+BtPMGImfqVAQ6HJ9weQDo1asX1q9fH3X5TdlZSsbs9lXL/5cybQHbnKF6V6dbns3hxb2aqwsOQlRVggVTlUNKSYsiJI6AGkSQaSL8HDk29TX5QCxCu3cj/6qrENqzN2JZ9j13I3P0DfXeh5KqEjV24EhGzRgF4FoGMx4hXwrv8A/z+d037i+htod7D4mPEAIbYux/fvy89WdP5THHOQjiGOWiiy6K+dvux+7du+upN8cOp5xyCr7++mv06tULVVVVCZVZv349zup5FpavWB4p144F8x7XPD/XSion37vyCGYmeNQBjFOHK6CBI+I2B3gT98gjri1sMCZg2wIpVhABFe8wxsGEgM04mFREy2O0sMGZBTnRJMDBzASU8ifcApgUbGtdpRZLm/gKNsBdAm3hXFcQarJOoa81uCZIEepAZ3yVWlRoJNNQMm21BrTFUgsAzXqRdbhl2swtJFQiQq5KpAZScVzWcdha8LPqt/oUTADChmWuDegxfvn5mbBgM3ldRAgpIQcDuLBhwwJnUrwtIGXlcr0qH6R6bwsBi+vrDMzItbkrHvCe2+nPHynXNvul6+BeH3LtBQsWJDyhT7du3bBw4cLEKiYIosZwzjFv3jwMGDAgofwjRozA3r17PeNTRPIwxytntggX4bEAiwwhmNIoC6CosrBBxdr1SZcuXdClS5cGa2/l7u/UcU0rfJl57R6NdL8zqcyJIeRk2iqZ+0wj5orxfA+h6tjKnIMyomeOLHc48fHHH+Orr76KSL/77ruRk5NTb+1WhCphtqGOYmyoYEqOYMl4V4AzPdbBwWwhhdFClj64/2DctoQQsFJSIIScgs5iKWiT1Qbtso5Ho2AjE1eGx1J+QxyePOHjYuETo7jGN3PSctC99Zno3vpM7CreiXX5a/FL4S/OYBCccTt9LwrjMMJsJpiaQMaSw0LciZOliJur3xlZEbOkQJtzWV7v/1B5pWCbg1nO3q/PQLj68E6MDQih21HnEBBScK867Ui1vXJtLdIWronnTWP6Q7vWs5kckMaYCIIgCIIgag093UEQhId169Zh3759vssCgUDEjXzREEJg27Zt2LFjB6qqqhAMBtGmTRu0a9fOe2HNRUlJCb7//nt89913WLVqFVavXo0NGzbg4MH4J/Oadu3aoVu3bujbty+GDBmC0047rVYnjNu2bcNPP/3kSVu3bl3MMqtXr67VQ3NnnHEGsrOzY+YpKCjAihUrzLpZs2YNNm7cmPDNuIwxnHDCCejRowf69euHoUOHomPHjjXuazQWL14c9caeli1b+j4cVF1djTlz5uDvf/87Fi5cGPNiU7du3XDddddhzJgxcddVOFu3bsVf/vIXzJo1C9u2bYuaLxgM4oILLsBNN92EIUOGNMhAQ2lpKebNm4d3330Xn3/+eUI3+VmWhR49emDIkCH4n//5H+Tm5ta5H6tWrUJRUZHvskaNGqFHjx6+y6qrqzFv3jy89tpr+PTTT430Plq/+/fvjxtuuAFXXnklUlJSEu5faWkpvvvuO09avBmzt2/f7juIGY/27dujQ4cONS4HACtWrMDs2bPx0UcfYe3atQmVOfnkk3HRRRfhyiuvxDnnnEMDXEc5BQUFWL16ddTl7du3R6dOnZLW3nnnnRdVrA0AX375JYm1CYIgCIIgCIIgCIIgCIIgCIIgCII4Ktm2bRvGjh2L//znP0mr8/TTT8dHH31Urw9PEcSRzNSpUzFw4EAMHz48oXv+8r99HOmtzkLGcYk9EB2baNaxBJ7O5ABsnddbjRRpSfFDTiMOHqOq3bt3+95D17Jly9jtx6Bbt26+6f/9739jirU552ic3ViKKxiDEDZscCkAgRRqC0jpBYSWrgkIYUMwme7IToR5nNOtEINZCkA92GeWsLB/AfOwZ7TN4Se98Dx8ebg9ZXsUUVZWFjdPenp6A/SEIAjiyKOkpCShfDRBweHLzTffnJBUO1m4ZUC2beOZZ57xzXd/Vs2emagL20LVtS7bpEkTfPbZZ74xb63l2jVEy2wPC1Q36JmA5NOzZ0/s3bsX06dPx4svvoitW7fWqb7p06fXTawdY5fziCMTrS9MsOiIqhwZo7t+Yc7TXBUwAWELV6owfREQsLgVswuVK1diz8WXJNrjqJR//gX2XHghmv7970jr3y/hcmeddRb+8Y9/+C67vFEGfp2WCv3pbAhwaKG2W7Qtcb/X0m291Ib/dpHDAgKV27Yj9cQTpaDHjVuCY1phUYcjjAAnvHOHADs/H3uvvArVW3+JWJZ1263InnB7g/SjqLJY7rt6h+aIEGY7/+lkR6KtpdnKaCQLGeGUMOIljbMNXJZSsyxSEPXO2+/W6PM8/sTjsTMchsIwgmhonnnmGXzzzTf4+uuva1Tu5ZdfxtixYwHImNm2bZrstIZ0794dX375Jfr3749QgpPorFq1Cv379cdXi8OeyY3xe+aWXrsUfNAHRwYGG2HPjSsJoy1sU4v8xxX3KEmeySP0cd2ZTMQdBzEGpAVSYWTMSmqnh/45A2xbKN20gA0OiyuBtBoLt6GlhXDk2xCwlBhPT1apIws9gYmUhKvRc3VcMsu5fCHUpBCesCFsnTJPmjPAzrheH/qzOpJMt+zPyP+0GNDIADlaZrTCgfIDKKoogmAMFkIQQn8uW05OwgQYQrBsAJwbObieiFOAy+sH4BAsBCCgPosNCA54JrWQ1yQ4t2DbAlxLPKHFggATcntoybojEVSf1SXj5oxHChpd8YGnfNh7Q4KnjO++m1g8kJubi+XLl0f1ZRAEkRz69++PESNGYM6cOXHzFhYW4qqrrsI777zTAD07MnBPcpEwftn1eZWsFOGHdr98TIubXdd6If+HylAlKkLlSLVozLwm7C/bh58Lf5JyZThjDubcVq1zroMKfbxkzMQJnvhJZRC2khTrybKZFBLbsCPGOE0p5o5JEHGC7XscPgzPj4UQeOihhyLSmzZtittvr9+xkspQBZzASH/1nO+Z/s4wztTEJZDxFlfbkglw8MjxqyiEQjaCKalom3kc2ma1QdBK9bnrwyXFrkdaZ7ZB68w2KKwoxJo9/8WWg1uc3w5wV4zLAfUeRgDPjGybqwnkueDgFlcqci6F3FqerYJw+VVQ77lezzaYSAE361CLuZmKbbUc25nghXF9nqHKqHhff/+YYM5gpflK+QX+UZa5ILk2QRAEQRBE7aArCQRBeJg8eTLmzp3ru6xZs2bIz8+PWra6uhoffPABZs2ahc8++8xXErxo0SL07dvXvP/222/x5ptvYtGiRfjvf/+b8EW6aGzfvh3bt2/Hv//9bzzwwAPo0aMH7rnnHlx55ZU1ukAxe/Zs3HPPPTVqu7aDI0uXLvUVln/88ceYO3cuvvrqq7hS73gIIbBlyxZs2bIF77zzDu644w4MHDgQ999/Py644II6n1APGjQoquj497//PWbOnOlJ+/LLL3HLLbfghx9+SKj+VatW4a677sK0adPwxz/+ETfccEPcPhcXF+PRRx/Fc889l9DMypWVlZg/fz7mz5+Pc889FzNnzkyq4NbNgQMH8PTTT+OFF17AgQMHalQ2FAph+fLlWL58OaZMmYLLL78cjz/+OE4++eRa9+emm27CN99847usW7duWLlypSfNtm28+eabePTRR7F58+aE+/3FF1/giy++wKOPPooXXngBgwcPTqjs1q1b0a9f4jfUAcDbb7+Nt99+u0ZlAODBBx/E1KlTE84vhMD8+fMxderUqOswFuvXr8f69evx7LPPonv37njwwQcxfPhwGuQ6Slm+fHnMG8R79eqV1PbiTYaxZMkSjB8/PqltEgRBEARBEARBEARBEARBEARBEARBHEqEEHjttdcwceLEhMS+iWBZFu666y488sgjyMjISEqdBHG0MmjQICxduhQXX3wxtmzZEjf/Lx8Mw0ljfgZPyUTCZgNf3MqsePnCk1zWD3NfR1g+xtA0K7aErLS01Dc9GAzG6VN0Onbs6Juel5cXt2xO4xwIIWDDBmeWEnrYSkahZGTMBhMMXHBHDKJFIOo5Tu0AE1paoqQXQj9YC7dMRJhnpplqhzHnSVkpNUGk0AoA3S116Ii277pp1KhRA/SEIAjiyCOR31AAJFo6TCktLcXnn3/eYO1lZGR4YsOPPvoIGzdujMg3o2lzBBrwXvKzaxCv3n///Rg2bBiKi4vRrl07dO7cOWb+BpNrh0nUDgVa0kHUH5xzTJo0CZMmTcKePXuQm5uL4uLiWtW1adMmFBYWIju7YST24XumZ1+t4QmRmRhJvnHO1aDP22xzfgYlQ7QhYLHY57SiMv5zV4liFxVj33W/R/PZs5B6Tu+EynTv3t28bsI5OqQEcEJA/vVJC8pzWBuHKx8AACAASURBVMhTVltabpQaU2rGpTDbdf4ZVr/LZwMpxoFv3sqff0JqxxON8AtMKE+kS9gMl2DbuECFEf3HnRiKRfavvrD378feK69G9cZNEcuyxt+MxvfdG2mYrgfKqstQFaoAl3YjuQcbMZtXAq83lt6PhXDJTGOFVCzsXxfCZdKOJiZa+f3KiLRonHfeebh4yMUJ5yeIY5lFixYhNze3RpNi3HjjjbjxxhthWRZCoRA457jsssswZ84cOreqAb/61a/w8ccfY/DgwbDteOPmkqVLl+KiCy/Cfz5Wk9a6h8sj/IguNaPLGO1O18fF8Dhdy6+NdFuNK9tuYbIet7e9qm49mYLTOYa0lFQl3hNKyC2c8WmVkxtRtHOk5oybWEort/WYt1Bj3mACtm0bgSEAM22l/IzMjHtr0bgUVsvPJRt2rROn25517D00MSdRAHK+SqPMdkSWTOsFtdSSG+EgY0b3B8Y4Tsg+Eavz/6tiQ4DJqTjlukII3BYQLIAQE2DCltcGBFfSbUAgBAFLycPVelPrQ7sDtXxQCAHGuUsyKI/v3HUs5nrSF4GYcm3GubMfRZFrA2Hxmc/7REn0/GLNmjUk/CeIBuKf//wnFixYkNC9H++++y6++OILDBw4sAF6duRjJjeOMWmdni/Krxzg+kkOHwN0ebiFes+UsFlA4GD5QbRsRGLtmrBs57cAAOfor5zZ0MJgZ5n2aavQRKbobaDlwkY87FzD1/ETAAhhe2tkTpt+6HSzWB3QwycH8ZQ5xIOp8+bNw4oVKyLS7733XmRlZdVr22VVZXI8RAgjaTYRpa3Wp44nmR7zArTenKnt16pdq7htpQRTkFmVhdPan4YUK6jWuyuYircZ6mkzZadm41ft++K0lqfj+13fYUfRdgBSig1oSbXSazPu7Ntc70/cs54Ys4x0GyqGZWDggjkieq6k2ExKvMFsCGHJ8SqoieIhf6sYd/npob8fzLQphyeFuf+GM0eqbSbbM2E9M3GvmQzHtV6jfRfcv6vJ8g9Fu15DfiOCIAiCII4W6AoCQRB1JhQKYcaMGejcuTOGDRuGOXPm+Eq1/ZgxYwaee+45fP/993WWavvx/fff45prrkHv3r2xevXqpNdfnzz11FN4+eWX6yzVjsYXX3yBCy+8EEOGDMG2bdvqpY1wysvLcfvtt2PgwIEJS7Xd7N+/H2PGjMGYMWNi7i/Lli1D9+7d8fTTTyck1Q5n8eLFOOuss7Bw4cIal42FEAKvvvoqcnNzMW3atBpLtf3qe+edd3D66adj+vTpCV/grgtr165F3759cd111yUs1Q4nLy8PF154IR5++OEGuVG2vti6dSt+85vf4JJLLqmVVDuclStXYsSIERgwYIDvTdLEkY/f4LqbM844I6ntdevWLebyeP0hCIIgCIIgCIIgCIIgCIIgCIIgCII4ktixYwcuueQSjBo1KmlS7TPPPBPLli3D9OnTSapNEAnSpUsXfP3117jpppvQokWLuPk3vtIBENHuBfM+zBf/XqPwh738Hv5yP9Qbqz7h+WvcKLaELJrUpTb3r2nS0tLQpEmTiPTt27fHLds4OwdaoiYffJWCEFsI2MKGDduI1vRroyQxcjYlAjFSFPX/7gc5dZoRlJuNZfpiXrkWmfrDF8bRi/k9lE3UjYqKirh5SKxNEAThT0lJyaHuAlEHHnjggXp5hiUabdq08bx/5plnIvKcEAhgUFr9SWWWVFTg6aJCjNm/D8fv2Ib2O7ZhWP7ehMrefffdeOKJJ3D22Wdj4MCBcaXamoYUMrAY/9V3G0TD0rJlSxQVFeHjjz/GiSeeWKs6Vq5MXKLrIcZ5iEcwmWh9Yee7po6w8zG9LFJ2xVQ+4T1H02JiCFg89vls3C4Gg0jtdTYa/c//IHvC7ciecDsaXX0VUk45JWoZUVWF/TffDLugIKE2zjztNNzXJAd/bdEUz7VogrtzsjAyMwO904JG96Pl2mayKFe69jGH/zkiTmfNhedxU7Zxk3Pe6Sdo9tsBomxsIwTVjTYw9r592DvyKlT9+GPEsqxbb0HjByY1iFQbAArKD5gxA7N+I8TwDkawrXdkmCLqX6+V1BFzq/0jfLwngY+ZmZWZ0GdJS0vD3HlzE8pLEAQQCASwatUq9O3bt8Zldaxu2zbeeecd5ObmYs+ePcnu4lHNoEGD8M4779QoJv/kk08wfNjwyGNXWEyiYa4X0Q53HuGxK+ZhOthRUm2m2jHSZiHFeZ5xZzUubat6OONI4UFPHu6SRpr/9HvmCKmVak/llwJqbvKrdDBwLmV7nEmBofNa/nFugXNu0jk4LKb+oNMt+ce5N696z9x5GIfFLPXHTRpztctVX7n6DAzqvc4LOH0FQ0ZKI7Rq1ApChMwxuFrYELDVe3ntQAgBm9nyOoKKPW1hq2OwAGxhrjHo8X0jEVfRlZZi2yYa9W57I191x0ph+5VQ2z48RvbEaXHiq9pMvNS4ceOE8qXV43k7QRBeAoEA5s5NPP4eNmwYqqur67FHhwfeyQQSRP+E+kyA7H+qyyKTo9Th2xFzGZh5zz0ZUBYqR3l1eYIdJ/LL9iLvwEa4FL9aMeySajMlJDYmX3BuBoc820wLuZ27G7SoWLg2VdgYVNg5erT7NmKEkAmlNxShUAiTJ0+OSG/RogVuueWWem+/pLrYTGouABUMyzUu3c56snRPsCTjLs7Nd6pRVgbadmgbtZ1z+/8Kn3/9Obp16gaLJzYpiAiL0RLG3dUaOISyUxtjQIeBGNBhIDKDWeong4EzwIKMfSF03O7EvaZZoeNyPRaoxNlCjZmarwRXcn+A62ValK0mndEfXYqw9TI9AYHzQYWtz2fgmnReQNhqIhjb9Z0L85iHx6h0bYEgCIIgCCK5kFibIIg6sXLlSvTu3RujR4/Gli1bDnV3orJ8+XL06tULs2fPPtRdOez497//jW7duiVdIh3O9u3b0b9/fzz//PN1rmvGjBm4/fbbfZfNnDkTffv2RV5eXp3aOHjwIH7729/W/mY5n/qGDRuGMWPG1FmoHU5VVRXuv/9+jBw5EuXl9TOILITAs88+i549e2Lp0qVJqfMPf/gD7rrrrqTU1dDo783HH3+c9LoXLVqEHj16YM6cOUmvmzi0rFmzJubyRG8wT5S2bdvGfKht48aNCT0YRxAEQRAEQRAEQRAEQRAEQRAEQRAE0dDk5+fjb3/7G/r164esrCx06tQJffv2xRVXXIFbb70VU6dOxSuvvIL58+dj+fLlePLJJ9G5c2fMnz8/Ke2np6fjqaeewjfffIMePXokpU6COJZo2bIlXnzxRezYsQMlJSUQQsSUnuxeeI//gho8cOcQ/uBZYnUIuB4Q9LFxZaXHvuU6OzvbN33v3sREhdHIycmpVZ3ZWVlSbgFHpiaY+wFYr9TCdssz1HL9oKB5cFYII7yIkL4pkVu45i0iX6LUYtPXRpRBJCbWzsxMTDBGEARxrFFaWho3T0NKhYma8d133zVYW5xzvPTSS+b96tWr8emnn0bkG90os94e9Lthfz6u3LcXzxQV4uPyshpFTowxPPjgg/XUsyMHklwcfgwePBibN2/GRx99hNzc3Br95v7www/12DM34cKq6N8+IYT/H5zXrswmXctZnPMxpu3CEAAsVnOxNktNRcYVw9H89Zlou24tWrz7DppMfwLZ996D7HvvQZM/PYVWn32CVp98jNRf/cq3jtCevSj8c+QkAn5kNm2K7m1boxHnLmG2Ok8FlNgRrvcwUmZ3vnB5tvt1pNxJRKSXrftR+W6UKFLXH2tiqMPwVDS0Zy/2XjECVevWRSzLvvMONL7/vgaTagPA/vL98oVbIqSbd0/cJeBsFVe6W+rkdnmZbZMAQvh/+775+htcdMFvUFRYlFA9L/79RZqAkSBqSE5ODhYtWoStW7dGnZwwEX766SeccMIJKCwsTGLvjn4uvfRSvPHGGzWKk+bNm4ffX//7yAVhP6QsfFEUSbL8WfcKNfU/TAnsnOqFN58tAx0hpIibqbiHqdgnzUoz8mwj19aCSe5MjGPEk25httZSu0TVbhm1W7DNOTOCbIs5YmwLjuDakWXLVM4tI8yWrbmF2WF/qiaPcDtM6m25+wlHsG0xpy0pAnQE3wzciDWPzz4BHJaceFNNxmmHbPVewBYhADaE7boOYMb/3WP/trleAPPeGzc5Um1hxKxaPqiP91LkGibO1tGskkl6dtuwCWnCT8/8jvQ1vWbQ8cSOCeWrr+f4CYLwZ9CgQbj00ksTyltQUIDf/e539dyjoxOv+9ovbhDeV8x1Umd+mh2pc3jowZjOIfPvL9uXlH4fCyzZ9hXkIV0JsM2EImF/WkjMVQwAOeGIRk80ouXDJr7SW465YypA2Lbalt6NacTDCF/mbctv3KFWIxHh+1ISxmhnz56NtWvXRqTfd999DXJdvLDyoBFpQ8gJReSGUQJn5h6HEmCM6+E/8/8cArAZOp2WG1F/RkYGpv3vNLz14Vvo1DnXM8lZOL7DKn75avYRa1y4bVY7/KbTxTip6Umw9CQ2gIxlmWs/Vf9y/R9zJtbh4K5zAinX5rAcAb1KE0p2zZUkW69fLgBhqw4pU7dHqs1c4m71sbj6LunvH6C2J7SgG3LSIFMFc43gJrYv03VGgiAIgiCIxCGxNkEQtcK2bTz11FPo1asXVqxYcai7kxDl5eW45pprSK7tw/79+3HhhRdi8eLF9VL/2rVrcc4552DZsmVJq/OFF17A22+/bd4LITBlyhSMGjUKlZWVSWmjpKQEV1xxBUpKSupUz44dO9C3b1/MmzcvKf2Kxty5czFs2LCkfX5NSUkJRo4ciYkTJyZdwvvnP/8Zr7zySlLrrG9effVVXHLJJSgoKKi3NvQ6f+aZxG4iJI4M1q9fH3P5CSeckNT2GGPo2DH6xfxQKISNGzcmtU2CIAiCIAiCIAiCIAiCIAiCIAiCIIi6UFVVhdGjR6NNmzYYP348vvrqKxQXFyMvLw+LFy/G3Llz8de//hWTJ0/G2LFjMWTIEJx99tmYNGlSne/v0AwaNAirV6/G3XffjUAgkJQ6CeJYJRAIGNlQixYt8J///Mc3X8EPr2H935qjsiAvSS3rx9gSJUyGxcJLCzQKxr7lukWLFkhJSYlIX+cjsaoJ6enpEWlFRfFlTxkZejJ2AaHEGELYSsZma8ealG8Lr0VcCJf2Qj/NqSUazMkJ0wIiRVYs7F93Hv/nayMlF1Hy+b4nag2JtQmCIGpPWVlZ3Dz0wPvhS0PdQ5ubm4sff/wRgwYNMmkvvvhiRL4szjHCxHDJZVrhQXxSB/HXGWec4TvhC0EcLlx00UXYtGkTCgsL8fDDDydUJt69/RH4mZmj4JVM+glrlCjb9gq03ZJJmc9p218KyBx/khYRMzWpElPSFgZwVoNHiAMBZI4dizbffo2mzz6DtEGDwNLSomZPOfVUtJj9TzS6cqTv8pI3/wlRXJxQ0407neQvz4YjUTbybOEVZjuryrumbJOulY/R8wsApavXemuowfmr38RSXhm6t0h9+bhDO3di7/ArULUh8jjXePJDyL7rzgaVagPA3tLdrn1dO7NdYzFmYq8wjB8sYqDGyRLpafWtxo+ZM2bi/AHn46uFX8X/EIrBFw5OOC9B1Adapne4/SVC+/btMXfu3Dp9/rKyMtx22211quNY5JprrvFM9JMIb/zjDYy/ZXxEuneyCZXmfsMipdpOcKOFyd6JE9xCOX3MVxlkTGPbRkAnoEXbQIAFYHFLNesVQWoxJFMSSq7kfLqTnEvhp5Ztw0i0uWvfdgTVADdCPievJQXYRvynZNeQ8j8OZmTYFucxv0Occ1MXD6uDu+sOk2wzxsG4yhsm3tZSU0uVT+EpaJPVFkLYgBCwbVspsgWECKlYS6fY8rVty9dCC7PtsPjKhtBmQnU9QYsDZczGZHtqvZnITuhJLxxBt1uq7beHueNl/52v7lx++eUJ5fvwww+T2zBBEHF56623kJWVlVDef/3rX1iyZEk99+jwJGZUluhvaC1+a5kZmwivSk9v4a2HMWDrtq34xz/+Eb/yY5yfDm7G1sKtgGtdSqmwO4JScQ0QngpHxeyZbsTkMP9oqba0OkMIICSq1bYTTv1+sX+ERF2buevwwTX1MHhSVVWFRx55JCK9devWuPnmm5PfYBhl1WWoClUBUMMdTMZHMtYUZhuA6Xs13FJtDghbxb0yvux0aidP/SefejI+/L8PcN2Y3/l+L91jVYlOVtZQBHgAZ7Y5C32OOxdBK1XJsrU4noFx137MIGNeMDDh3fO5+lf+OAl195Bai1wu03J5i6uJftTuz5kOT4UcUxXO98Qj1RZaVC+ctl23KTHG5MCk+TqIhEXabugaI0EQBEEQRM0gsTZBEDXm4MGDuOyyy3DvvfeiqqrqUHenRgghMGrUKKxZs+ZQd+Wwo7y8HMOHD8fevXuTWu8PP/yA/v37Y9u2bUmtFwAmTJiA0tJSCCFw77334tFHH016G3l5eZg6dWqty+/evRsDBw5MeJ8LBoPo3LkzevfujV/96lfo0aMHWrVqlXB7H330EW6//fbadjeCgoIC9OvXzyMxTzYTJkzA1q1b663+ZPLGG29gzJgxsG07fuYkcMcdd+CFF15okLaI+icvL/bDn23btk16m+3bt4+5fNOmTUlvkyAIgiAIgiAIgiAIgiAIgiAIgiAIojZUVFRgxIgRmDFjBqqrqxu07ZycHAwdOhTz58/HJ598gtzc3AZtnyCOFS688ELceeedUZdvmdUbW2afi33Ln0JlweYEaxVh/2oSeOrX9xk0H/kzgPTU2LdcW5aFU089NSJ9+fLlOHDgQMyy8eoNJxGJZ3pauhRdCDtM+KXVFY4+TL8WLmubMA9tepTbRl4WIXqDFmVogUa4elvnV3KMuJ+AaCgSuQ/4+++/b4CeEARBHHmUlpbGzUMPvR+e2LaNXbt2Ja2+zMxMDB06FNdddx169+6NPn36YOjQofjnP/+JTZs24aSTTvLkf+ONNyLqGJyahkb1sL9sr67GS8XxJ2aJxYMPPpik3hBE/ZKZmYkpU6bguOOOi5t3wYIFSW3bX3wdmcdzrqTFKm65pP7XT3zjOk9zuZFc53ZygdAzKalELZyMR/DMM9HqkwXIefRh8ObNEyoDALAs5Dz5BAIdO0b2uawM5V9+mVA1mR07Rsiy/eTZtuu15yxWeNP9tkjkCAJTdcqU8k2bESoscmTnLhG0LugRZydkGIufJVlU/7INe4dfgerNYWMqjKHJ9CeQNe6mhuuMiz2luz3vw9ea87UQPt8HV8aarMsIc5t38ccfLcCE8RNqUKFkc/i6JQiiRlx22WW4+uqr61THBx98kKTeHFuMHTsW//u//1ujMi+9+BLuu/8+89593GNRDoF6csZwX6P7911KGwX0P1pSZ8asBVzLBcAYBGww9VqTFkj1nHMzuJWRcOTazFnOjYZSy7G1otBdWgusVU1aWg2X+JrperXQ2oLlFl4rEbYRbkOJuKP8x8L/GHf6AS3ottTn0TJtV1uOVtAItaWU29Kp4IzhuOz2YNxCyJaKbFuEnAk5bQE77JqCYM5knWaSTiXKtiGMONs9Saee5JMJmEk8nesJwhurug/QRmjovp7gfREeJ7jlhWb/89snE+Skk07ynUA1HPodIoiGJxgMYvbs2QnlFUJg6NChDeaCOOrw+9l0T6jimdwowqhsxM2eYzRjZpkut3fXXtxzzz0oKChI9ic4aqi2q7Fw65dKIGzWrHmtYxVuYh7nfgbG3Pm4eS/UtmGcOzW5PNjMHFwZQvo7ZMrKRbouKRdWaXAE3h58buXw5Il2nl+PYykzZ870dX5MmjTJTBpfnxwo3y9jJ5s5cYpaue7xES1MN4NcTEucmbM+GUOnrs79bUOvuATzPnsXuZ1zTUgddYL0OHjKhlVh+l1P26ltVjucd+L5yEnNMY0wMDBb7T1yRkEIpuXkAFwxMYTxZ5veMsYhmA19uiIghfG2gIxvhfx9k/8IMKH2eZe0XkvQdX9MWMtMU875jy08Vkd9vqNfOz2LDl1fJAiCIAiCqDmBQ90BgiCOLPLy8jBkyBD8+OOPDdIeYwwnnXQSTjvtNHTs2BFt27ZFdnY2OOeoqqrCwYMHsWvXLmzZsgXfffcdfv7557h1lpeXY9y4cVi0aNERfSIZCATQpUsXdO3aFSeeeCJat26NzMxMMMZQUVGBgoIC7Ny5E3l5eVi2bBn27NkTt87du3fjvvvuw4wZM5LWz2XLlsXNc/zxx6NDhw6wLAsFBQXYsGFDQjca79ixA6+++ip2796NP/3pTzHzBoNBdOnSBc2aNUNlZSV27NiR8M0szz77LO688060aNEiofyasrIyDBkyBBs2bIiZr2XLlhg7diwuv/xydOvWDYFA5OE5Pz8fn3/+OWbMmIGPP/44Zn0vvfQSzjvvPIwcObJG/fXj559/Tuh71axZM+Tm5iIzMxOVlZXYtWsXNm/enNBFh9LSUkyePBmvvfZanftbnyxcuBCjRo1KKG/37t0xfPhw9OnTB506dUJOTg4YYygoKEBeXh6WLl2Kt99+O6EHjm677TZ06tQJgwcPrutHIA4hJSUl2L9/f8w8LVu2THq78cT8iXy/CYIgCIIgCIIgCIIgCIIgCIIgCIIg6ptQKITLL78cH330UYO1edNNN+Gcc87BOeecg86dO4Pz2NJcgiCSwxNPPhFT4FF5YD3yl01H/rLpyOk6Ci37Pg7GUiIf+IuLUTW40tyGBeHz3iefIjUl/r2GAwYMwKpVqzxp1dXVePnll3HvvffGLe9HRUVFRFooFIpbLhhMcR6shBRYyDu5GDiT8goBG4Jx+Vql2cIGZxzKieFapt5DgAmlOGHC9ciflox4+xHmOjGJwiU0cWqIRAgBxpgjXCEOCcuXLz/UXSAIgjgsIbH2kcvQoUOTVteECRPwzDPPJJx/3759KCwsjEg/Ly0taX1y83BhQQ00Yv6MGDEiKX0hiIaiRYsW2LZtW8w8ft/DZBPzu+c2DAIRUsCoKGuRCFOvGPmhEKYqoSTQnMUf8wr26I6W894BfCZ3SgQWDCLr5nE4cE/kuW/FsuVIHzIkbh1Zxx8PW50bcsjPYANK3cTUewFuXgNQZ6M6vxHjqDwRAmeEn7Y6KQIAbBvFy5Yj5/zz9CdTy4SRRzklXeep2jPkPodNIAaI7E/tqc7Lw94rr0Zo507vAstC02f+jIxhlyeppZpRWlWKgxUHnf2wLh84TMIavijRuqurq3HtldfWeKypW7duOLvX2Yl9VwmCiMoll1yCWbNm1br8gQMH8MUXX2DgwIFJ7NWxwR133IGi4iI88vAjCZf501N/QmajTDw0+SGT5plwItZvrwpKwiXIWlZtu0R9nsjGlJOvha3iHJUoAAR4AAGe4jn2yqLMFQvIwWkmAKgxbiknVMf36ipU/vAjKleuQvWGjaj+ZRtC+/fDrqiU5TIywFs2h5V7IoI9zkBKn15gaemu2ESoqlT8pX3hjIExJzbT8m4wRBx77IKDKP98EaqWrUB13k+w9+ZDVFQAjIM3zobVri1SunRG2rm9ETzrTLCUgNkCRjHI9CfXzWiZqZOPKUtgqhVE60ZtsKN4G4RgABMm3hIsBCYYbCbAbBvy0B2AjrrkupSf2RY2AmBSvA0OYQswS7iEnEZhqOI0t0jbiZNMCSHAXNdpvdc2wq4xuParcMFreNlYadFo27Zt3Gduv/3224TqIggiufz2t7/Fb37zm4TuKdm3bx9GjRp12LsrkkW00yG3yNUvozmGGnuvbyVOWXe9QpjqhLsunVmJgN2TKTDGlKzWRss2LbF7927ceeedSXXbHE0s3bEYRZVFSmQNOEd1Z6IQbe5lTEYonEVOJGJE2C7ZtvuVfq8Purq1arsaetIO3ToY8+xGzEw24kLvUyxSsg7AEy80NOXl5Xjsscci0tu2bYsbb7yxQfqwr2wfAAZwGUwLALCgtp9L0AwBxtW615PBqBhPh01MCHTq2gmMMUyYdDtuvftWWAnc+ybMtj58aZTSCP07/BrLdy7HnuLdal3ouNq135lTChuCWxAC4FxJ5G0BxuVEM3KingCgY1lmOevAxLnqXEKNYenJD3VE6464dXwpf/vMLu/AnHiViciYVRMtTqVriwRBEARBELWDxNoEQSRMcXEx+vTpg71799ZrO7169cKFF16IX//61zj77LORlZWVUDkhBFavXo2nn34ar7/+esy8ixcvxueff45Bgwb5Lr/11lsxZswYT9p7772H66+/PmqdH3zwAfr27ZtQX91kZmYmlC8QCKBfv34YPHgw+vfvjzPPPBNpCd48ads2Fi9ejOnTp2P+/Pkx87722mt46KGH0LFjx4Tqri1t27bFrbfeiquvvhonnHCCZ1l1dTUWLlyIKVOmYOHChTHrefDBB1FUVBR1+fnnn4+bb74ZF110UcQMcfn5+XjzzTfx6KOPxpzNsKysDDNmzMB9990XNY8ft912W8wHSgKBACZNmoT7778/7ux1zZs3x8iRIzFy5Egs+v/snXecE0X/xz8zyfVCR44i8KAoglLEgoCIiIoFEH0EFURFFCuP4M+CYHkQVESwPDw2lA4qgpTHhkgRRVBQQBEEkd7h7rjesvP7Y3e2ZZNscslxB983ryPJTs1ukp2Z3XnPqlW46667gorBH330UVx77bVIT08Pq87hcPbZZ2PQoEHo1asXzjnnHL/BmdzcXHzxxRcYO3YsNm3aFDSvWbNmYcyYMWjYsKFjOVlZWZZtRUVFyMjICJjfkCFD8NJLL4XxblQSEhIct2dmZuK2225DWVlZ0PRt2rTBhAkTcMUVVzgOVqWnp+PMM89E165dMWLECKxcuRKPPfZYUMG2oijo378/fv/995iIl4mK4cCBA0HDk5OTXf+mh0Pt4YUZvAAAIABJREFU2rWDhu/fvz/qZRIEQRAEQRAEQRAEQRAEQRAEQRAEQYTLtGnTKkSq3bJlS7z99tvo3LlzzMsiCMKZuLg4lJWVITU1FUVFRUHjZm+egrK8/ah/9YeAx/m+nmggHCcKC+NPCHg9oSeu3XzzzXjzzTf9tr/44ou4+eab0axZs7Dr5nRfm8eF6Cw+Lh7G1GVDQgYIbVKz0CfzgQlTPGObsGnImOWJ8BeF2QwXziIxa7i6xT6RMJpqMSIUjRs3Dnr/JKDe07ly5Up06dKlgmpFEARRNQjVlgFAC/hUQqZNmxZyToVbnnzySbz88sthl2/HyxiuSIiNWPuP0uD3v4fi0ksvjVJNCKLiaNq0adA5GoAq2YoWwqnf5BTPLFJkDtu0zVLKaM/fornSpFeqaNIkrtLS6vkKAQ8L3YdkcXEh44Qi8SrnOXplf+90lT6lYSP9naiCR+tzeUaVUm2P4eI09oC+KJTV/WU8tx4rc2+Ya/nmrl6Dat1UWauTrDEg5gNk6Sqb+sbBurvhlGOj7O+/caTPLVCOHbNGjY9HrffeQWL37i4zjz778/aGnSYcSXbI8vfvxwdvf4DNv2/G7p27kXk8C6lpqSgpLgk7r7nz50anUgRxmuNm0cBQdOvWDatXr6a2agSMGjUKebl5ePXVV12nef7555GWloah/xpq2S7kf/ppzkHcyYznsn1iCOpssk9IAbQqezYLuYUU3SnqeH1CfDykoDmkXFtXUQooefkoXPINCr/+BsU//Ahfbr6lytYxdeN1PgAkJSKp1w1IGTIInkb15bC6tTyzddy8T6yD6/Dt3Y/cN99F0f++gtDmLNtPfb6jx+D762+UrPwe+e98CG+d2ki5uz9S7rwdPDHBIrk0izLNeUkZplnG2Si9Efbn7IXgChQwQPgAJuARHihQNLk2AMHAoACMQxEAUwSExzh+ihD6Ip4KUwDBVBmkSUrIwfV2LTe3jzQZuSqT1KSR2vWFgBJsGS7bVuaPjq3tUB65tn0uuxMH7QuZEARRYcyfPx+1a9dGfn5+yLgzZszAww8/jIsuuqgCalbxOJ1HXae1SLA1hNWDbV0owRRJOOXB9DApmYU8J5jCjQUuGOplZCCjQQamTp2KPn364AYXC3KdTuzP249NRzaq+5FxgGk6bcMrbLQBpHQZTF3USpMOm+PD0hoA9APOmHrOlw0bATCufg58okzfZml3yP+DiX8dwhxjh/kRLq8K+t1333VcjO+ZZ56JiefDiSN5hwEhjO+JB+oiJUz9vgl57MyJmLHQHGMMijDi1KhVA+PffxU39rnRstvLO/xUGfBwLy5ucAk2Hd6IvTl7/T9Xmo1cH77TBgwVCHBh7FPZ7gTXtO6aIF4IAcG1djtT+wtqC1iAy3QK0+Ko8m1ze9XevlTbv1p7lZvaq6Y+kYxnT1e5NecEQRAEQRBVBxJrEwThmuLi4pBS7Vq1aqFdu3Zo0qQJ0tLSIIRAUVERMjMz8dtvv8Hrdf7Zufjii9G/f3/cfPPNqF+/fkT1Y4zhggsuwLRp03DHHXegT58+QQdF33///YBi7cTERL+Bj5SUlKDlp6amonr16uFXPAiMMXTr1g133HEHevXqhRo1akSUD+ccnTt3RufOnfHhhx9i8ODBUBTFMa6iKJgyZQpGjx5dnqoHJDExEc888wyGDx+OpKQkxzherxdXXnklunTpgiFDhmDy5MkB8wsk1b7wwgvxxhtvoGPHjgHT1q5dG0OHDsUNN9yAyy+/PKj4dvbs2WGJtRctWoQPPvggaNkLFy7EZZdd5jpPSefOnfHTTz+he/fuAW/2O3z4MF5//XU8++yzYecfirPOOgsvvvgi/vnPfwa92TstLQ19+/ZFnz59MGTIkKCrRfp8PsyYMQNPP/20X5jH4/H7boW6ET0hISGq38fHH388pBj5gQcewOuvv474+HjX+Xbp0gVr167F0KFD8fbbbweMd/ToUQwbNgwzZ850nTdhsGbNGvz88884fvw4srOzUVhYCJ/PB8YYEhISkJaWhlq1aqFBgwZo1qwZGjdu7GoCYjgcOXIkaHi0zx+SUOeNQ4cOxaRcgiAIgiAIgiAIgiAIgiAIgiAIgiAItxQUFMTk/gYzHo8HI0aMwMiRI8O6rk8QRGzgnGP//v1o3749du4MLtjK270E+764DQ16zAbzhjuZ0c1MTJPYwhKdWcK8Lm4l6dy5M9q0aYMNGzZYtufm5uKaa67B119/7Vqu/eeff2LEiBGO95y4mdQp730xT1eWCG27Sb1m2m4WiAj/FEJ7ZA4T/XRRt1qiLi6TYhPYRNtObgzzpEFhS297tFTRSd4SCm1y9+lO165dsXHjxpDxhg4d6vfZJgiCON0pLCwMGYfE2pWPoUOHho6k4SiZgTpvZvr06bjuuuvCLt/pfvBrEhORHqPPSpZSPnHhiBEjolQTgqg4zj//fMyfPz9oHDeLI5QPayczVF/FLpr0C5fyKs0wrQq1jWL0np9QAMVUFoMqVaoAPHXqgCUlQdjOj0qIhXwkqfUbqGIgTYbjA+CBfNsCChg4jD6rWb4NyH3M9HCbs8Zvm/2IyNcnVn6HhqOe1vNkAmpP1WT2Fsyc78mX35T8usFPqg3GUG3USHganYnSrX9GpRxvo4ZgIeZX2tmbs8e6QQCH9hzGwrcXYsN3mxCfGI8LL2+LWx64BbVq10RKaqqTf0tFirws4kwjyOLUFMCY58bgPxMn+c2hdCPMdKJx48YRpSMIwsrtt9+O1157rVzjTEIITJ06lcTaEfLKuFeQm5uLd955x3Wa4cOHIyUlBYMH36ttMZ1NBSCY7cwqx2uFMMaN1Q3aa2jCTQYFirWtw6Ce6CHbQKaWlCaXjONxer5SAmqXa0sEE0BhMU6MfQX5n8yDKCiQ1ba0E8zvitlCBAAUFqHwo09RNH8RUoc/gpRBA3QpH9MbZTK+PGdZT2oMAvkzPkLOK69DFBebd5UjZiW2cvQ48sa9gaKP56Pmm68i7vzzNKGfNZ6eTgq1dem2Gp4cl4zqSTWRVZypiTTV/SYgVLG2wgAOMHAoEGCKArW7yiAUBYIzKIqiSiAFg8KlQFAB4FHbSfoinMbnQtEvKxjWVsaYKh10kGCb37/MznKNAKZrBfaGX4QcPHgQOTk5IeNVlHiTIAh/EhMTMXPmTNx0000h4wohcP311+PQoUOn1RitU3/XEmgmUMQAmdjHSuV5Tv1d1pzZfk0CTaoNY7hCXRBCoN1FbfH5gi8waNAgbNy4EfXq1Qv8xk4jin3FWLrza0AIMM5NMmv1URdbm55xuRyZUGNBF25LIbf6aGkXcFXNLOPJhTqkMrhM8UEIBVzWQW/XmE66+jnYaPswWxRrdBb482nGPLhj3laOc31+fj7Gjh3rt71Ro0YYNGhQ5BmHyaGCgxAC4IwBTFs0T1uBRMAQ5gvZhtbaYbrYGUI9qupBQc3kmrj+puuDF2o/KHY/teOC6ZUDBobWZ7SBl3uxO2eX3gYEE9pvjqbB5tqvjX67ioACDg8EhLb6DTPvAqbtT0X9nikQ8JruU1G4gEdvi2oLA4Dru1FAgDMO82Iyjve0COj3yTDTgGIwuXZlPRYEQRAEQRBVARJrEwRRbmrVqoV77rkHffv2Rdu2bcMaWLz11lvx8MMPo1WrVlGt09VXX41Zs2ahd+/eAeN8/vnnKC0tRVxcXFTLjhaPPvooPvjgg6jfdHHPPffg2LFjQSXRixYtiolY+5JLLsHMmTNx1llnuYrv8Xjw3//+Fz/++CM2b97sKo3X68WYMWMwfPhw12LcZs2aYfr06bjqqqsCxtm0aRMOHjyIjIyMkPkVFhbikUceCRheu3ZtfPfdd2jRooWr+jlRq1Yt/O9//0Pr1q1xzH7zk8abb76JJ554ImoX6eLj4/Hcc8/h8ccfD2uSaVxcHN577z389ddf+O677wLGW7BggaNY+2Tzyy+/YMqUKUHjDB06FBMnToxokCouLg6TJk1CXFwc3nzzzYDxZs2ahaFDh56yK6PGkgEDBoQVPyUlBZdccgl69OiB2267DQ0aNCh3HY4fPx40PD09vdxlRJJvoN8PgiAIgiAIgiAIgiAIgiAIgiAIgiCIimLJkiXYv39/zPJv2bIlpk2bhgsvvDBmZRAEET41atTAjh07sHz5csycNRNzZs8JKDYr2L8KB78ZhIxrpoJxN/f7RTCrUjg+hclQFhLGGF599VV0797dL2zHjh1o164dRowYgYEDBzpODD5w4ACWLl2KOXPm4Ouvv3aUOALu7jORk5TViYPqpEwIoQlOhEmVrf3TJmHqkxCFKY4Uo2jp9TnRAqbZh0KfLGjsDxjGCw3zpMxyTwcMOjOccMuYMWPw1ltvwecLLt3cuHEjdu7ciaZNm1ZQzQiCICo/JNauekybNg0nTpxwFbdjx4747rvvsHXrVqxduxYbN27Enj17cPfdd+PGG2+MqPzMzExHgWCfpOSI8nNDaTnSpqSkRPxeCeJk4qbNGqi/FS3MIm0pKjQFWjtEbvs2Wh9LGKsh6fmbH2URFS58ZsxRrA2b1DgQyRkZFmm2k0Rbfa7KG2F6Dds7Fdq7h2Vb4H6o3ocGUPzX3yjatRtJTZtYI2n95IDzhkwF+A4fQc6Yl2z5G5SsX+eXvOzPrch8NPDiD9VfHA0ezrwTIZA9KrqLGdb5aDYSOncOowoCezSxts+n4KPxn+Dnr9fhxHFDWJmfk4+lny7D0k+XAQAyGmeg641X4LYh/VCtWjWrZNvFcM+fW/5Ezyt7Ij8/33U93TD2ZX/5VlDIgUQQAeGcY/369ejYsSPWrFkTcT579+6NYq1OP/779n+Rl5fnuPBPIB544AGkpKTg9ttvs7ZtACcztdE2kfI6bahdb7IIo72iLuYIQ6KtSbeFUEyj2Wr6eE+ctCzraZ3k2hIGBl92NvKmzrBtN6ou1c7mlE6CbQAQJSXIfek1+Hb8jepjn4fQxM56+TJve3tTKMh+7iXkz56r18upPqFeK7v34njfgajx7ltI7HyZXncp7nMSasv0UsHZILUBMouOqyptwcEg4INPj8mEuqyJ0OSaEAwKU8AEV+XaHkDxAfBweISiLTri0S4ZKADzqOu9MAWcebRcjQ+J1I9zbadLMTsziTnVGEZ7VtjbATKtWa5t3t0ObeFQ7WO3/d/U1FRX8QiCiA29e/dGt27d8O2334aMe/ToUTzwwAN49913K6BmlRP9PBsOTtHluVdbTFk/MTvEY/oKGtriV1o6pomB5Tm2rSbWPnLkCG677TYsXbrUtR/mVOabnV8htyQHnHFVxMtNsl3GwcFUKTM4wAw5tnzk8jmkVJur4YybwmzXLTS5NjjTFt5QD2+JUoZkT5x+zPRy1ESA6f4AZjSI1Dwd+vARj8ZFYRjvrbfeclzUfNSoUUhISCh/AS4oLCtAdlEWGOOGjBzQbdBy3+rtUHNTlDOjecnU9lONpFpI9CT5lePXbjoFaFmnFSCAvbl75I0o6u8JU0cQ1X6DJo/XpOOyfyFF2PpvoRBQhALG1eOgCAVe5jH6Klyo7WEGMKb1ORRAaF8bpknvdak2VMm2epxkz4UZ3wFhO54aTnLtilogkSAIgiAI4lSFWlMEQURM9erVMX78eOzZswfjxo3DhRdeGPaNn1deeWXUpdqSXr164ZprrgkYnpeXh40bN8ak7GjQs2fPmK1kPmzYMDRr1ixg+KZNm1zfMOqWxx57DKtWrXIt1ZbExcXhqaeechU3IyMD3333HZ544omwB027deuGDh06BI3j9kL9pEmTsGfPHscwzjk+/fTTckm1JfXr18fLL78cMPz48eP47LPPyl0OALRu3Rq//PILRowYEZZUW+LxeDB+/PigcdatW4fc3NxIqxgzXnjhhaDhV1xxBV577bVyrfzGGMOECRNw+eWXB4334osvRlwG4Z78/HwsW7YM//d//4fGjRtjwIAB2LFjR7nyzM7ODhqenBybG+JDXaQPVS+CIAiCIAiCIAiCIAiCIAiCIAiCIIhYE2xx+PLAOceIESOwfv16kmoTRCXmiq5XYPLkycjNy8XKlSsDxsvbvQSHV/wL/moLNzjEC3mrT2SzM6+66ioMHeoswsrJycFTTz2FjIwMNGzYEB06dED37t3RsWNHNGjQAA0aNMDAgQPx1VdfBZW81a5dO2Q9FCGgSDm2Jh9RYAizAZPcTZilb5qkTca1uk9g1l/IjUIYL4SQwhQp6fYXj/hxik3qrGokJyfj2muvdRX3ww8/jHFtCIIgqhYk1q56PPuse8Ho+vXrkZaWhi5dumDGjBno0KED5s+fXy7R9EcffeTXzktmDFcmJEacZyhqRPgZbNKkCb766qso14YgKobERHffqZKSkqiW69S1CUfgrfeeLA7uAOn9Igvd12KWxLCKlLEIAZGX57eZuRQPJml9XUWKwqEKtRXIHqW55+rfy7Rv8xdjWp87pZfvI/tLc7/cX3xjpLHru7W+dm4uCj5bgELtr+Czz0x/C1C2Z59fXr6jx1Ewf0HAP1FU7FyJSsz+vH0o9hUBYPjvY29j6exlFqm2Ewd3H8Ts/8xBr9Y3YdXX3xsGVtU0ZYlbXFSM4fc/jms69MAj9zyKJx95Et07dI+6VLtO3Tp4bNhj6otIhqUIgvCDc44ffvgBXbp0iTiPQ4cO6c/zHM4/RGimz5iO3r17u44vhMCdd96JhQsXWbfD0njxF8YJ05lchjFzEqGLGKV80zxmLWQCdfAZ8R5tfrMusZaySUOQbRY8Gv/80ZSUlmo5P7coJMEAFHzyGXLf+cAisrRILTk3tjGGvHFvonD2XHCtTPNf0kXtUH3kE6gzazLOWPQx6n46AzUmvITkPr3AExOM9yX3WVExsoYMRdm27bowE+Y6aJJN4z0yVc6p5VI39Qx4mUe9jqD4oAifLhhUZduK9lxA0f4JRT0mChNQFKEKxYWAol0fUIR6LcIsztavTwjz9QbtiGoSdP14y2sLtuMvPyXyvTgtKmOLFhFr1qzBL7/84iput27dIi+IIIiosGjRIiQl+ctknXj//fcdF7o7FbAKWV0ir/3Kc6W8litNykHK0DMw5WE+9dtdG3JhMPMZlDFDMNvu4nZ63BUrVuDxxx93+y5OWdYeWINdJ3Zp+1LdX1wXWnNtoTFNjc2YJUw9/3PNac5MC08wa/uIMVMuRttFjWkcLwaGUl8JzJ8C830Bal4Ob0Ir11wH69oY5vQVc6NAdnY2xo0b57e9adOmuOuuuyqkDgCwN8dYHMgiX5b7xLI7tJauMPaZKuRW46UnVENSnLvfwVOFlnVbISO1vtpvEOronpANSaiycQGtTSv/GFO3M63damqTyjYr08TbEICirQZk5G4s3ycUrTy/RX4Mibb9/hq5sECgMWJzm1dfuCAQLIZ/BEEQBEEQpwh0hxZBEBHRu3dvbN26FcOHD4+ZDDQa3HPPPUHDf/vttwqqSeXC6/Vi4MCBQeP88ccfUSmLc473338fEyZMQFxcXER59OzZM6Qo+/zzz8dPP/0UUo4djD59+gQN//3330PmUVJSggkTJgQM/9e//lWuC/52Bg4ciEaNGgUMnzt3brnLuPvuu7FmzRq0bNmyXPlcdNFFQfNQFKXSXZjYsWMHFi9eHDA8Pj4ekydPjsrqlx6PB5MnTw76PVm8eDH+/vvvcpdFuMfn82HmzJk477zzMHr0aJSVlUWUT6gbdGJ1Lg11YbAyyuwJgiAIgiAIgiAIgiAIgiAIgiAIgjj1OXjwIObNm4cbbrgB27Zti3r+5513HtasWYMxY8YgISEh6vkTBBF9OOfo3LkTfL4yvPDCC45xcrZ9guzNTmLfCGwJjhPXAufjU9yX8dprr+H2228PGmf//v1Ys2YNli5ditWrV+PAgQOu869fv37IOGVlZZqIxCQjsYgsFC2mMdnQmHQoJwTKGIbHypheGELuFmSbcJCrBE7sHByOnI4Izdtvv+0qXjD5PUEQxOlIcXFowWU07jEmokNeXh727NnjOn5RUREKCgpw7NgxLF++HP369UNGRgY+/vjjiOvw5Zdf+m27JD4B3hgKRBp7vGHFP/fcc/Hrr79i586d6NSpU4xqRRCxxa1Ye9q0aeUuK5jsJGC/RbM3yn6X5dFsdjSVoW8y2aHtskm/8hjAK1Cs7Tt6FMJBVu6pd4ar9PFpaWBxqihTEdYeupRsC9ufYs9ES2vGX8loHDVjd1oTZS38n7pdyh4doF5paD7/+n/Y++c+CCGwcWV4czgVn4KRg0fh48kfG4IiGH7tebPmo33Ti7Dwk4XYtmUbFs1bhDnT5kBRnD4V4dOiRQvcMeAO/PedSdiwaQMtlkIQMYBzjhUrVqB69eoRpd+wYQMyMjLg8XiQlpaGOnXqYO3atVGu5anP/Pnz0e0q95JgIQRuueUWLPt2WZBIpnaQ2cJo9nUKQ1TnJ69mJsGytl2Oc3PG4WFGP9sQejKrIFQT2Onx4OyN8zZqgNR77kTN9yeh3vffosFfv6Phzi1o8Pt61P1yIWqMfQ4JbS4wpbWKuvNf/y98e/ZJvaUqvJSSS0gBJkfJqh+R//5UP6G2t25t1JnxHup8PA2p9wxAQodLENfyPCS0a4uU3jeg5vgXccbyL5DY4RJ//11hEU786ykw7dyn7gN/obaxbxjA1TAP86BOSl1oy3FCCAGfbG2ZxNUKtAU8teOlQNH2LQA1VEujPdfbcIrtWoL5lfFZEBCGkNN8cMzXAkzKVnltwSJrh6nNphoQ9Q+arkI0tedEgH9du3aFGxhj+Pe//+0qLkEQsSM5ORlTpkxxFVcIgR49ekStr1AVCDrS6ODJtgSbfoudl6WwxzclMJ27ZZgu0tbO+Walc6vWrSxejTfeeAPvvfdeyDJPVbZnbsO6g2p7VhVlG+0LDzO1LrTtYEZ7gzGobRCutT60+FzLx1Byc012LdtdRrtGby9oNWAMKPap10B0Gbf0P+vSbuhpdJG2/0CMzDG8HWKLXh4J94QJE5CVleW3fdSoURE7kCJhd84uy9ie/xiVMETkuqxZ26AY4SnxyUiOT4GMBnOWpqR+AUaxFipKcB4NLqjbGjWSakBh5naeqQFo2qfqwi8+eaOL6f4ZBZCLvEDI9XugMAVMRoVQeyGa+Fy2aY0xWaPPIYTQpd5qFYyDzOSYrakNa0eXc/u9A7+IBEEQBEEQRAjCuzuGIIjTHs45XnvtNQwdOrRKdI4vu+yyoOG7d++uoJpUPtzsm/JIqiX9+vXDvffeW6480tPT0aJFi6Bi688//xwNGzYsVzmXXHJJ0HA3n5cFCxbg4MGDjmHVqlXDqFGjIqpbILxeL/r374+XXnrJMXzp0qUoKyuD1xvZKb9Fixb44IMPovZ9v/rqq7F58+aA4Vu3bkXnzp2jUlY0mDZtWtBJWIMGDUKzZs2iVt7ZZ5+NgQMHYvLkyY7hQghMnz4dzz//fNTKJNxRUlKCZ599FkuWLMHcuXNRr169sNIXFBQEDY/VRO5Q+YaqF0EQBEEQBEEQBEEQBEEQBEEQBEEQRDQ4fPgwFixYgFWrVmH16tXYuXNnWOmvvPJKDBkyBIcOHXL8O3z4MOrXr4+uXbuia9eu6Nevn2uJEkEQlQvGGEaNGgmfz+coJzj+8zhUO+cOMG+43/Egs8ws9wc5C7fLfO5nqXk8HsyYMQMtW7bEs88+C5/P5zqtpGnTppg4cSJuuukmv/uXmjZtGjJ9aWmpdRalHWmiEgCYSW1hTqJNAJTSE6sEhWsTDxlUT5vZll2B95ZKUQZRLho1auQqXmFhYYxrQhAEUbVw87tIYu3Kw7x588qdx6FDh9CvXz88+eST+Pbbb8O6j/zw4cOOYu0eSUnlrlcwrkpMxE8loSXwktatW6NNmzYxrBFBxJ7rr78enPOQ0qypU6di8ODBMagBMy1mFFy+HSQLq/RGWm/sEhZTPAZNKqiVKYQIX1pUDko3bnTcHte8ues8EmpUQ+GRI5B9TCnPNrqkAhwMCoz3psYRmgjKSAdYe6pm5HZDu2NIvgSAwi1/ouD3P5DcqqXcsWqoZteR0k+rDcntvg4nbtWloKAATwx6Cjk5ORHnIYTAG8+/hS/mfoV/jXoUl3S+BN54L/bvOYBnHn0mirX155fffjHrxGJaFkGc7mRlZeHYsWN45ZVXMH78eNfpFEXBoUOH9NfHjh3DpZdeipo1a+LWW2/FZZddhgEDBsSiyqcc3yz5Bh07dsSPP/7oKr6iKLjuuuuwfPlyXHrZpUaA+RRnEhv7DeHa2zmAdq6F0X5hmtBZ36Y+er3xfvWRMjtdPGgS3DHd8ameu5lWbtJ11yDlroFIuPQivQyjXgKetFTwFucgvkVzpNzWD/kfz0XWMy+A+Xwm+SEDynwomD4b1UY9DabLnm3vVVGQO+ZVv3rz6tVQ+5MZ8J7ZSI8qnzDTlrh69VB7yrs4ftd9KFnzsyWP0q3bUPjFEiT3vA7mVGahqbndIdswDMAZKWdgf+4+zdPIwKGKtBkTYIoC7uGAIsA8UBfr5AxCMChM6O9V3WWqXtsD1SEohALBOAA1nmBM+xzIY8JtlyE0gaTQ2nBMaMeJQTAtHYTx7oSRzjjOIc7VIYLffeddV4unAUCvXr1wxhnuFo4hCCK29O3bF5MmTcKqVatCxj106BCGDh2Kt956qwJqVvmQv6VhYRfvAhCMqb/R2u+qPP9KcbYU1YIx/VwBuQiGYNrPuBomACQmJKJVm1b49edf9fweeughZGRk4MYbb4z8DVdB9uXuw9LdSwBogmxNfs01wTWkGFvKtjVhOWOGaFsu7SHTMyHDNDezlGlr6eQrmJ8JZpIyM/gUH8qUMsR74v3SqIfcyAHasQdgaRcePXIE/35+tOX9mvvZP3z/g9/+2L59Ox4c8mDA/TX2pbGoUaOGq3179OhRTJw40W97s2YpKgkXAAAgAElEQVTNKrS/ICCw+8QuQEjhvNxlzCI71/epvCVDTawdQyDek4CU+NQIhpfCH9vQ21h2yXm4eUVxWIUxhrb1LsTqfT+gpKxI7TcwbTRQaO1SBvgg4GEKhPCo0mspvxYKBPNAEQo82g4WTEBhAh4h25+yH6IeK0Uoqqxe3mOjMAiutmuhCIAb7V19vFKo32V9jDNI25WZ2ssS+2tTwOkwrEgQBEEQBBExJNYmCMI1nHPMmzcPvXv3PtlVcU39+vXh9XpRVlbmGH7s2LEKrlHloUmTJkHDo7VvorVCW/PmzYOKtaOxSuTZZ58dNPzw4cMh85g1a1bAsLvvvjviFbSDcf311wcUa+fm5mLLli04//zzI8o7Pj4+qhL9tm3bBg3fs2dP1MqKBp9++mnQ8EceeSTqZT700EMBxdqAelM3ibVPHt9//z0uu+wyLFu2LOTvqJlQF9Yjld+HIlS+bi/4EwRBEARBEARBEARBEARBEARBEARBRMLff/+Nl19+GVOnTlUlrxHy4YcfonHjxgHDFUUxJhsRBHFK8Oxzz2Lnrp2YMX2GZbuvKBM52z9GtRYDI89chJo47GcvQ1FJeJONOecYMWIEbrzxRjz11FP44osvXKVr0qQJhg0bhvvuuw/Hjh3zk2oDwLnnnhsyn6KiIr3uQpugZ5Zkq/Oc5eRBdbIgAMtzKd1Wn8rJhjDP8rQ8DygsM82hDbbRkGOYcCvOpgmE5eYf//gH/v7776BxYnWPE0EQRFWlpKQkZBwSa1cedu3aFbW8du/ejXPPPRfLly9Hp06dXKWZNWuW34IriYzhhsTYirXvT03D67k5KAjZBlbJy8uLeh1Olb46iVWrDl6vF02bNsWOHTuCxlu9ejXKysqi1s6V/bewZFXmPo/90SGe7MvJiIpQdBmkKq/SHtVeXIX2kwq/Weq4Pf6ii1znEV+tOgqOHNEEjwCH/1uQ4kYZbvZgGqJsuQf8dwC3bZNCSInsXh6d8zEaj/Ff8Cso0huWXg3Jd9xhKSnYb4ibn0mWFHiBMe8/miKlf3+XlYwcXi/Dddw5c+aUS6ptZvvm7Xionzp/Kyk5CYUFsV30KZL2GzPMYwRBREDt2rXx6quv4s0333TVzwpGZmYm3nnnHbzzzjvYsWMHzcMMhul3a9WqVbjwwguxMcBCGXbKyspw5ZVX4sc1P6J1m9bqRrNkE9r5VbZddMG1FodpZ2rNh62fzJkh6dQxpY3jzvPV7XJtq7hOrQ0DENe2DaqPeQFx57fSz/8WQSgTqh0acvhbldyl9PsnUFCA7H+/7Nd8K166HBj1tH5CZ8aOAANQvOYnlG3f4dcSqPbUcMQ3PtPIyP9NGU8T4lFj4is4csW1EMUl5t2NwnmfIaXn9ZayLUJt3XUqRX/q2Hyd5LpgYNoiJkL7p0BRGLhHXaSGcVXKCc4ARQHjqjBbCEW/JiDV11KxLQTXhv9la0weB80OaWl5qfVhUopubTxpu8ZBKmg+CKYgXVQoG4VOYTYKCgowbNgwhwPgzJw5c1zHJQgi9nzxxReoU6eOel00BJMmTcL999+PVq1aVUDNKg6zNNv15VItIrOdM00rUgQsw8hAC2MMijB+lBkDhCLzlNHNP9qaVFioeV582cW6WBtQ2xh9+/bF4sWL0a1bN1f7oKpzKP8gvtixCIri0+574rpUG9prDmjPpXyZawJtbsi1GTTptrqfOedaWkO6Lf9x0zPuASDUc7RE/xwxhuKyIsR74nUJtCnIgpRDq+mN+7dyc/Iw+b3A7hQnDh48iPfeey9g+MiRI1GzRk1XeY17ZZzjmPdzzz1Xode+9+fuQ5GvSG3XyP3kNJYgv4rMeA0moEBBHEtAanyqdoAcGpAufwQYi9JIt/1noYLGIeN4HNqe0Q5rD/yoy7IVcHCu/lKpImxmkmoDCgcYUyDggbacjBZXgDNoC8LI8UQFTHggtO1gsrVsWuZP+w3TFxJgMsQQbBubA8u1zd8pkmsTBEEQBEGUH7q7lSAI19SoUaNKSbUBdXJKamoqsrOzHcMLCgoquEaVh9TU1KDhlW3f1K9fP2h4NG62qVu3LjjnASXdocrIz8/H119/HTC8X79+5apfINq3bx9UIL9x48aIxdrR5h//+EfQ8KNHj1ZQTUKza9cubNmyJWB469at0aJFi6iX27p1a5xzzjn4888/HcN///13HDhwIOR3gogdO3fuRPfu3bF27VrUrOlu0D3Q91MSq4kTofItz8R1giAIgiAIgiAIgiAIgiAIgiAIgiCIQGzevBkvv/wy5syZ4ycOC5frr78+qFQbUO8RIgji1IIxhg8++MBPrA0AJce3liNnYXsVyHpk1nExFJY431MWivPPPx+ff/45du7ciS+++ALr1q3Dzp07kZWVhdLSUqSkpKBBgwa44IILcNVVV6FTp076b5qTBI5zjpYtW4Yst7CoUJ8AzdS3oL2W79mqDTPmZUrBtlANZYEweTksCAHGLbaKgIawIEHESaBmzZohxdpxcc7iGoIgiNMVN8IWEmtXHhITAwtJI6GsrAxdu3Z1JdcWQmDq1Kl+269NTEJajPuzHMC/0tIxNueEq/j16tWLaX1OFiTFPv244YYb8MYbb4SM16dPHyxatKjc5blaEyhIJCmVtAgnpezRlMzSkzMMVf4iS6HGtEukY4UoKEDhosV+23nNmkho19Z1PnFpaUZvXAgIU6dRlT76exKtMm1ruD2e/bl8ZLZ8ACDzs4Vo8NT/IS49Xd3gIHpU87JJbhjgqVsbNV5+0SJI0kU5DvKb8v5Gxbdti/i27vdzRTBp0qSY5BtrqTYANGrUSH8uVaFybEWKSQH/R8g4gCU9QRDuadSoUciFMcLhhRdeQIMGDTB48OCo5XnKYGuTcM6xfv16tGzZMuC8VjulpaXoeFlH/LrhV5x99tn+50rzCTrAz6FgABRtxNrUEBK6fE6BvroIY7pY22lcX/4eCyFVz4a4jiclodro55Ha/w7AI/tgWnwmVHm0We4Nf8F26sAByJ8yHWV7D1jaEb49+4G8AvC0FL3e8m0DQMmKVX7nA5aYgOSeN1jKMN677T2pDSPEZdRD0nXXoOgzo83FAJSuXQdW5gO8Xu16gE2oDahj9qYTGgPgYV5US6yO7KIsKKb6cc61RTYVKFILKDTJJ4Qm3Oa6RJUDULRay2KEUCDAVWmrbNNZ2qvM79qAKlpXz7tgmmwbNtm2cYDCJ8BnsMW5LVyN7wDAihUroj62QBBE+UhNTcV7772HO++8M2RcIQR69OiBvXv3VkDNTj5Bxynsv4m2iLpf2yTANsczn3P110L2j7XTm3nIwrTR+F9Nd8fdt2PK21Msi6sUFhaiZ8+eWLBgAbp37x7mO69aHMw7gMV/LUCpr1STHWuibCnP1s7F0OTa+hYmHzW5Nji4SbatbjME11LYzcD0to0q7zbGRRhngCJbCvI+A4EiXyHSkW6cuy2LiUjZt0aggZiTxIEDBxzHJ8455xzcfvvtFVqX7Zl/GkN4sp0DyHVHoC+QJwAhxera90cev9T4FPVeEvn91PKSTa1TZYFLN6QnpOOcWudi6/EtqiibcSiKD2CqUF5RAMZVITnA4BGAgAcKU8DhAYNQpdqajFvd72obVgiu9REEFCZvmzHa+OpvmiHcBhi4qR9hkWMHkWs73etIcm2CIAiCIIjyQbNJCII45Ql2M2oggfLpQKibdCvbvqlRo0bQcLcXroLBOQ9aTmFh8Jtvvv/+exQXFzuGpaeno3379uWqXyASEhLQrFmzgOHbt2+PSbmRkJGRETQ8Pz+/gmoSmu+++y5oeI8ePWJSLmMM1113XdA4q1atiknZpwrVq1fHxRdfjP79+2PkyJGYNGkSPv74Y3z55ZdYtmwZli1bhq+++gpz5szBa6+9hvvuuw/t27cPa6L1X3/9hTvvvNNyw0YwQsWL1UB1qN/68k5gJwiCIAiCIAiCIAiCIAiCIAiCIAiCMLNp0ybcdNNNaNWqFWbOnFnua5Kcc4wcOTJKtSMIoqogJ+d+/NHHjuE8oXqIHFwpzazRQ4QVFJfvfrqmTZvioYcewpQpU7BixQps3LgRf/zxB37++WcsWLAA//73v3H55Zdb7l/ZuHGjXz4tW7ZEampqyPLy8vKsoi8pV4NQpRgm2Zp5uxkpuPDblzKe8E8TLnp6exERmTGI8vDrr7+GjBMfH18BNSEIgqg6mGUfgfB6vRVQE8INd911V9TzlHLtzMzMoPE2bNiA3377zW/7rcnJUa+TE4NT01zHNctECaIqM3ToUFfxFi9ejJ9//jmiMpwl1yFwEGCrrkjh2De1LokkDVb+5fmVL32KFSTUyZs5C0purt/25D43qZJHl3iTkgCY/FtCFWoLhz9AwAdTF1XPRbgaEggURfaCffkFODbnI8u+JV+NO5YtW+aqj1lZee7fz53sKhDEacu4ceOinud9992Hyy+/POr5nopwzrFx40Y0adLEdZri4mJc2O5C7N6zGwD8xp0hF3uUJ3RoY9EwFnvUn8g2jvncy5h27hfwMqNNEWzhAmaSParOQgZeowZSB94JeD16gUaxhrxZl09qj5qhUI3t9SKxaxdTHYxH5dgxLbWUWEKXWpZu2eZXR+9ZzcCTknTRpVRaMsb1dLoQk0mpNUPSpRcb8kstL1FUDN/hI7os0+zV5lyKthlgll5qz2on1dauDShQhAIIQFEEFKFAgaJKChX1mCjQ4gD6tQEmhBpHe4RQ0xgtV0WXARrXIuT/8pNgux5gF7TL92nfiaY2sV+7nDknMrfr8vLy0KplK+zbt8+esyMdOnRAly5dQkckCKLCGTBgAC699FJXcfft24fHH388xjU6uQTu6wbv0erjB4FWe1Az0azbMITZUgQM07mRGecdpi3qoMuY5XlWi9ukaWM8Psr/mBQUFODGG2/EvHnzgta7KrMnZxf+tz2AVBvyUf3fYwpnXLYRuC7a5lwTbDNdpw3OPLpEW7YrPNyjthkYB1dt2mCC68cFMB8/9bVPKUOpUgajVWFbIMMYqNFkz6Z21Em+5D9m7BhHD9Hzzz9foYui+pQybM/aDgahi7IBQ0oPLr8jwrEtpEBBUnwSvB5Te9hpsS8Y33X5/fMPNz0PMm5oD6qMY2JnpjdGraTaUITQpNpa21DxQQi1TaveG6NA0R6hbVdM7Vgp1VYTa61Toe53/WMs741hahTBtA++eVzStMCPtX2qP9Neq4vVBxpPtt8rE/DeGbqlhiAIgiAIwg+6Q4sgiCpLUVER9u/fj3379uHgwYM4fPgwjh49iqNHjyIrKwtZWVk4ceIEsrKyTnZVK5y8vDx93xw6dAiHDx/GkSNHcPz4cWRmZur7pyqRnp4eNDxacthq1arh+PHjjmGhZOPff/99wLB27drFdHCtYcOGAVeC3r9/f8zKDZdatWoFDS8tLa2gmoQm1M2RnTp1ilnZl112GSZOnBgwfP369ejbt2/Myq9qdO7cGa1bt0abNm3QqlUr1KtXL6IbQI8fP445c+bg1VdfxZ49e0LG//zzzzF79mzccccdkVS7QjhZQm+CIAiCIAiCIAiCIAiCIAiCIAiCIE4/Dh8+jG7duuHYsWNRy/PFF190PQmSIIhTByGAF55/HqNHj3YMj695bkXXCDkF5RNrR8IPP/zgt82tBObEiRPqhDwGXVwB+M+tM+a5qpM1hemfZbarlFEI4T+L0p6nvF+FhZqiTVQGSkpK0KFDB1f3YDpNPCYIgjidcfO7WJFyBiI4Z5xxBmrXrh3VPiugyrUHDRqEzz77LGCcqVOn+m2r5/HgsoTEqNYlEPMK8l3Hvemmm2JYE4KoOJo2ber6O9+1a1ccOXIEyRHK7oUQAfs+Zhl2gAj+2MRDqt9F0aSUwhJH9ueYXETJJCcUomL6scrx48h9/Q3/AK8XqYMGhZWXNynJkGrr/zOLoEvdGwwcxq6Scc19X3OY3fcke8o8YLjK4clTUfeugWDx8WocW3/YIgU1bxdCFYEKo06nEy+//PLJrkLEVKteDf1u63eyq0EQpy19+vRBr169sHDhwqjmu2rVKjzyyCN46623oprvqUh8fDx++/03ND+7OQ4ePOgqTWFhIdq2bostf25B3bp1A0eUJ2e50AigCuqgtZm0MCFM6jghwLSFNrzca8uOBZTMmc/DMo7cptZDCgdt0jqTlNoyPK5JIj31MixNNf0s7zMvxGEdixfHM2Esp6niSUkOOa/Tqv/Wyq9TxyEOIPLzrdu0+qr7lBn71lQ/BoaaibVU6SADPEJAMFUfqP9TBDgX8AkFEAwcHIIJKBDgqopQu2agSrYVqF5IRQBci8W4useEtucMybaUcuoHXt3PQgrRheaWZBDM3KYyvZkI+XTupxg4cKDr8W7OOWbPnh15gQRBxJwvv/wS9erVQ3Fxcci4EydOxH333YfmzZtXQM2iSBBJceBzor3H6x+knx+FNYwxQwZrnNscyhCGq0BftFkbj5CLXDB5jVmrJ+MMXGEQgkNA4N4HB+HLxV/i15+sCzQVFxejb9++eOWVVzB8+HDn91FF2XzsN3y3ZzkEAA/zQDCmupW1RTrUxbilIJsbSmumqrS5/mgswMEATa7N1e1Qz92ca/JtKdoWJsG5FHFrUmfOPWBMAOD6eRgACkrzkeBJMITZAPTWCjNaFzr65wtITU1Fv9v7WcZHIh4r0ZK5GcMrKipCYWGhnwckLS0N//znPyMrP0K2Z21DcVkROGdqa0ioC6AAhlybcUD9/hhScvXwCMSxeCR6E63HTRhtVzv6ZtP3XCvMP65jHvaxuPDQheEVQKvarfD9vlXqIjCKAJgCcA7110WBAIMiBBgEFKZobVHAxwS82niqwhQwwVWRNvNCEYr2ffRAEYr6HYXazhU+AWjHSoapXRmhfhe1+2n0Poj8/dRvs1HjWcYO5UGw9JWsY4r216aAymk9JwiCIAiCOEmQWJsgiEpPYWEhfvrpJ6xbtw6//fYbtm3bhp07d+LQoUMnu2onnZycHPz4449Yv349fv/9d2zbtg27du0KKIauyiQlJVVIOZHeCAcAv/76a8CwWA+u16xZM2BYtG/+LQ9paWknuwqu2bx5c9DwNm3axKzs1q1bBw0PVbfTjfvvvz8q+dSqVQsPP/wwBg0ahKeffhpvvOFwc6eNp59+GrfccgsSEhKCxlMvYAQmlAA7UkJNePN6qTtAEARBEARBEARBEARBEARBEARBEET5EUJg8ODBUb1H4frrr8eTTz4ZtfwIgqgaFBQU4I47+geUpyQ36IS0Zj3DyDHwLDLhN8vM9lq3ZwA5hRUr1i4tLcU333zjt/2aa65xlT77RJY6sZLJCXqmSZZywqs2idI8AVa+tk6KhfFcTuSzCbb9JvLR5L0qwd69e9GuXTvX5+/169fHuEYEQRBVi9LS0pBx6D7NysWwYcMwYsSIqOe7aNEiHDt2DLVr1/YLKygowJtvvum3/ZakZFSEdr1AUbDUpSysTZs2uOCCC2JcI4KoOB5++GE8//zzIePl5+dj4MCBmDt3bthl+M8DsJmugvWNQk0hYDDJHw2hlZFc6JIW8xJJQpPChK5AdMge9SyUEyf8tqcO6A/vmY3CyovHx+vPzXJsR3m16bkCwOMQlwVI6wYGoPTwERyd/RHq3TVQLVMYJTPY+s1ksgEArF69GkuXLj3Z1YiI5JRkLP58sd9hPB3l6ARxMlmwYAGuuOIKrFy5Mqr5/uc//8GBAwcwb968qOZb5QjR/hAQSE5Oxh9b/sDZZ53tetwwNzcX57c8H1u3bUWNmjU0EaMq+9ObJcIQaPu59nRnshFZLpAhx57juH//2lEkahOFmmWgujzUUrAh4Da8nyY9pL4RQGmp3r4wLwbirVUTXLUh6vlzUwn2M4nIzAx4drGfd9TqaNtKyxyH7XlysnYtwLRjLc+tQm1JjcSa2ltTIBiHoggwrkAIBqEwCM41sSBXPddMk2xrIk99QU5TS9S87IlmUtWF3vozKdQWABjXW7SO51yLo9M/ji4lDJTeltddA+/CjBkzgsez8fDDD6Nx48ZhpSEIomKpXr06/vOf/2Dw4MEh4yqKgmuuuQY7d+6sgJqdHGTvVIqtJZbzZpCfzJC9W3meFOp/2qnEKFFfzIKBmcYnhNY4MJ99GWPwej0YP+lVXNfpej85us/nw+OPP45Nmzbhgw8/gNdTtcfbFaFg1d6V+P3oJnCmabQZHKXaZik206TY3HTNn4EDjKuSbe2PQXsOj3HdH0zNU0ujL6DBOaSyGwA406TP2jZFP7cKFJYVorpQAOa1yNTVhTxM9w04fHjOqHcGpk2fZtkm66W/1m9WgP82BN8WiMTERHz4wYchFzOpCDYe2aAuNqKuImKIszmgL1Zuk2CrgnN1PyXGJ8FYNAUyovZU3hBietSQ94kAfofFhjlN4Ji6LF8mMX8WbI9OhcZifCXBm4izazbHlmOb1d8YuTgLA4TwQIECzhgU4QNTPFC4upiMRwAKODhXIIS6JIwHgCJ84Nyjjsuqy8aoAm3ugaIIcP1+GYAxU1sZ3Pa7py4OY37fQgrVhfE7KRed0e/Pscm1Leltr3WioKmxLmRDEARBEARRdanaPUaCIE5Zjhw5gk8++QQLFy7EqlWrXK0OeLqwa9cufPTRR1i8eDHWrl0bUpp6qhBvujmqspazdevWgGHffPMNrr322ojzDsWmTZsChuXl5cWs3HDhnCMhIaFKfKf/+uuvgGEpKSmoX79+zMpu2rQpPB5PwO/3jh07YlY2oYr8X3/9dbRs2RL33Xdf0Lh79+7F3Llz0b9//6Dx4uLigoaXlZWFXU83hDpHhKoXQRAEQRAEQRAEQRAEQRAEQRAEQRCEG6ZOnYrFixdHLb/Bgwdj/PjxIRcxJgji1CM1NS1gmDe1Ps7o+hZCm8mChdskZy7JzK3Y+/S++uorZGZmWrYlJyejW7durtJnZmaaZGpMn+DnhDEBz/gfMARu0VgwXp8MaC3CCKNJehXO8uXL0aNHj7Du5UtKSophjQiCIKoebn5DSaxduXj66afx22+/Yc6cOVHNV1EUzJs3D/fff79f2OjRox3T3JKcEtU6OPHMiWxMz3c/l2DKlCkxrA1BVDzPPPMMxo4di5KSkpBx582bh927d4clzHPqK1nEjn4GRdM2szXaPxObHNuxcKtU25SfzNZPMhkDCubNR8HCRX7bPXXrIP3/Hg87P+b1mv2PAKzSSgVWOaXUNnJTmLCk0UQ2sO5up7xhSy+fH/jP26jT91Z4k5OsiU1YRI5aZrrk0fboVyDCO1ZMsErt7x4xYkTY4whJKUkoLiyGokR/UbNzWpyD739eBY/Hiz279mDe3HlYvnQ5EhMS0f7i9vjm6yX4889t6HJFF8yYPcOv32sZZbLLwwiCiBkrVqyIiVx7/vz5OPPMM7Fr1y66/hSC9PR0/PHHZjRvfg6ys7NdpcnKykKr81rhz7/+REpKirFACGA5EQsITb4pAA4IxWjTSF+gauRWtDaPiod7rUJQPWuraM4spDOLtHV5tlmurQk+rRkKU5B11Ny3c5epXK1e9TPgqVkz4H7hDmFlO3ZByczSw/wEhqa3yE1hyrHjfmcgFhcHb0aGth+YX6PHSagtifPEITkuCQWlBWpbijEoYGCKAPcIXRQohIDChCYJFKpEVUDfpv9jiibkli00qzJbbTMJCMFM3m+h11A/VtxfACn0eOY3b91XelzZ7jI37ADcd+99YUu1a9eujdcmvBZWGoIgTg733nsv3n33Xaxbty5k3F27dmHkyJF48cUXK6BmFYPjYhMAgl47ty9GYe67CgG5hoLMX03i9MNrnMvktWmmjVXocm8GMKEtYiEFwHo4Q7Ozz8LwUcMwduRLjlWdPn06yjxlmPzeZCR5q+b1ypziE1iy8ysczj9sEmZLwbS6aIX+HByca1JscDBNws2ZKsjm4LqYW5dlM2MbZxwexsC5R5Vsa7G4kItsy2Oqnq8ZuH7MVYw4QmuP5ZfmIz2hmkXWDMhjz/R2B9Ofm46/Cf0czWyvQ1BV++EH8g7gcP4hABwebhxjOZjFOQAu9xyHgIBHNW6DgSE+LgFebYEZi4xcHgen8UYE2F8WKzb8B8qcCGnaP/mcmd4Y+3L3Iqc4F1wwKODaL6Ki/aYBgquSbSaY/rlUmA9MeCCYJtCGUFMKBYoCTZittkJ9Ph845/AJ9XvEGYccnWVCAEwdmZS/oYwBUAxhtfy+K4r2PVM0uTZscm3AGOTUsC8g42pBGQSXpBMEQRAEQZyq0B1aBEFUKn7++WeMHz8e8+fPj5lktCoihMCSJUswYcIELFmy5GRX56Tg8XgqdTmKomD37t0Bw3fu3HnSVq6sbBLruLi4SlcnO4qi4MCBAwHDGzZsGNOBJK/Xi/r162Pv3r2O4fv3749Z2YTB4MGDceTIEYwcOTJovBkzZoQUa4eaVBarc16om4ATExNjUi5BEARBEARBEARBEARBEARBEARBEKcPWVlZGDJkSFTyatu2LSZMmIArrrgiKvkRBFG1+PHHNQHDEuu2Rf1rZ8KbXDdq5enOBdNETcucTZMIKivPB0UgqKA6mkycONFv2y233ILk5OSQaYUQyMzMskknoE2+CzA7UreGCeNty8nS4bznEHHdTvIjYsvrr7+OYcOGhS07y87ORklJCeLj42NUM4IgiKqFG1FrXFxcBdSECIfZs2fjlltuwe233x7wnnbOOVJSUsAYQ05Ojqt8f/jhBz+x9rp16zB+/Hi/uG3j49EshtL12QX5eDI7K+x0bdq0iUFtCOLk4fV68cADD+CNN94IGVcIgSZNmuiSFDfxgxJKSGOLKmB0QYWuZXFKKiyPemZyUSQBXXgkBVWxonT7X8h66mnHsBqvjgOvVi3sPBn3+EmwYXou4Lf7VO8mnP80hw0CHVEnF8uEdmAAACAASURBVKPZ/8kAlB49hgNvv4szh//LEh4xgYTqpwALFy4MW4Jbp35tPPrSI2jToTXu6nwPjh/ODJ3IBZxz1KxVEwu/WgCPxwMGoEnTJhj+xHD835OPQwqqRj77DJj2nbcIqiIp1O5lpfEPgigXK1aswFVXXYVvv/02qvnu3bsXjRo1wvLly9G8efOo5n0qwaAKhTdv/h3nnHMu8vLcLdhz9OhRVa69bat1DNHphCtUd7YRx7RwCBNqmBbPEE0GFodatpvkgmbRp11aZ27T2X+3rQumMIjiYhSt/N6v3OQeV1vFo4xZyo87tzlKVtuufSgK8j+cjmr/N8wvPwBG48VaBZRt2eoXNb59OzC5r2UDiNnPa7ph0Wg+avsgPaEa8kvzNTG2+j4El8dCaFJtVULImSocZEKo6kGmigcF43rxlnabEBBMqgtVobaUC1rkgTAWS9E/G4AqOZdtWsvh0d5oGG2qZd8uw4cffug+gcbcuXNJxE8QVYivv/4a9erVQ2lpaci4L730EgYNGoSmTZtWQM2iRBj9SeOUYBUbO54vzYls6QNmDgCMqetRaAsuGBekNUm3lgsT8vzOwIQUyar9NnWBJbVWgx4YhCWff4N1PzrL0efNnocHRt2Pf9RphvqpDdzshkrD5qO/4Yf9P6BMKQXn8shY2ze6IFswMA5AGJJqbhqt4IKBcRlP6rENabZ+juRcj6NuU4XmjHG9ZHkcIADOPdAGlrRjZXIwCyC3JA9pCengMPrQFt2Kw4fG1cfV4faFU6k/ve7gWgCA3kRk8ovMAM4hmAAXAPOoDTEutHYS9wAMSPQkGp8V7YDot33IgyhjMFmQ1taF9ZCoQaaRL/s4hvmAVgGhtplza52Hnw78CEV4wOADE4CqjvLAJ1upQoAxAQZF9VoLTbYNDwQUNQpnUIQA1yTngkPttHBuuddFHXtVwJlH/a2TP6vyhiIhYPmCmHetFqQvaGCXa5s+IoGg+24IgiAIgiCcoVE8giAqBbt27ULv3r1x8cUX45NPPiGptokNGzagU6dOuPbaa09bqTaACrvwFGk5WVlZlfZzG+7kl1hTFS4iZmdnw+fzBQyvWzd6E/QCUadOnYBheXl5lV5Ofqrw1FNPoXXr1kHjrFixAoWFhUHjhJrU6GZyRSQUFRUFDU9JSYlJuQRBEARBEARBEARBEARBEARBEARBVE0KCwuxceNGHDhwQJvAFprt27dHdM0zJSUFV155JUaOHIkvv/wSmZmZ+OWXX0iqTRCnMaOeHeW4Pa1ZTzTquSiqUu1w8SkCmbkVc3/Y119/jeXLl/ttf/DBB12lP3LkCMp8Rl1ZeebTmeb9SQIJ3oiqwYABA/DYY49FdF+hEAKfffZZDGpFEARRNXHTD/LGUJ5MRE6fPn2QmZmJN954A7feeiu6deuGXr16YeDAgZgxYwZyc3ORk5ODEydOYMuWLa7y/OOPPyyvCwsLceeddzrOMXgwNS0q78NOjqLgwsMHI5Jqd+zYMQY1IoiTz4QJE3DmmWe6jn/WWWeFjCOEVXxt6XIx+wZbmAgwx0f2vUz52vteQrUKBm/LM+OPWRZXii5KTg6O3zMIoqDALyxtyP1IvOqqyPIVCgRUGTa0R10UbsJPsO23YJZA8N1kkuDA+ZCZww69OxlFe/faMyFMFBcXY/jw4a7iMs5wRe/LMfF/r2HyyvfQtmMbeDxe/Pd//0G1muEL2c08/fzT2LD9VxzKPYgtu7egdp3a1rKdpFHR+JrQUAlBxISlS5eiVatWUc/3wIEDaN++fdTzreo4jftmZGRg02+bkJSU5DqfA/sP4PyWF8Cn+GA+YcrFQxzPu4rDDyk36sSZdU6yWURp327b4CeSZmZJt8PgObP9k+S/PwVKlrWvxeLikHrPXbrIUP/TimYMSOzaxdxE0//y334fRSu/c9gb1vR6fopAsUP85D69LQn9JZ1W0TdjTN8HDAwpcanqkRGA4lMg4IMQChRF6O1e+aheOxZquLZdGtIFFAhFUWXYpqVO1LVfjLj6o6wQTEJ1Pdxhh+hvwT9cpjGnFdaLGuh7a1/HfR2Mnj174vIul4edjiCIk0fNmjUdFy92QlEUdO/ePcY1qlgCS1aDdFjs50nzOdLPC2s6rzgUZZxjTDnpi35J8a/2ihmZcC2dx+PBa++MR0qqs/vgwREPIj4xDrtP7MLGI78ir8Tdwh8nk8zC41iwbR6+27sCPqVUe/8cHFwXXHPGwaXsmnFtQREZh+lhMh7nHBweeDweI638g/raw63bGGPwMG6RKpvLsm736EdM1dJxMK4uppFfat3nup6bGcff+IiYPgla9sbnKnBbzImqKhA+nH8YO7N3qvtY26a38SC191qIYhZvq+840ZuoHX9TG1W2ZeWjMPIE4PCd08oNsK8t333zojOm42mJX0mPRc3EmqiTXBeKUIw/RYH8J4TaTvUpPpQpPgjhg6IoEMLYpsZTHUOKXAFIUSAYACGgCE08D6j5gektWfk/hKl1q6+8oz5Yxn1tv696HFsaPb5TGzjEYJQQAdrWBEEQBEEQpzCV32xJEMQpz0cffYTzzz8fCxcuPNlVqVQIIfDqq6+iffv2WL169cmuDhGCzMzMk12FKoPbAc6TSU5OTtDwtLTY3MwcThmh6khEB4/Hg6effjponJKSEqxfvz5onPT09KDhoQTYkRJK+F0Rn2WCIAiCIAiCIAiCIAiCIAiCIAiCICo3ubm5GDVqFC666CKkp6ejTZs2aNCgARISEtCkSRN07twZAwYMwIIFC1BaWmpJm5+fH5Z8Ky0tDZ06dcI333yD7OxsfPvttxg9ejSuvfZa1KhRI9pvjSCIKsSWLVuw7NtlftuT6l2EjKveB/MmVnylzLc5CYFDWbEXa2dnZ+P+++/3237llVfikksucZXH3r17HSfI6dssAgsN+y1dTpP4VAOckZ89X6JSU1RUhDZt2mDmzJnlyufTTz+NUo0IgiCqPvb+kRPx8fEVUBMiEpKTk/Hoo4/i448/xtKlS7FgwQJMnToV/fv3R3Jysh7v3HPPRWJi6LZobm6u5fXIkSMdpdw9k5JxbaJ7KZ1bChQFXY4cwhGfL6L0nNMUQ+LUhHOOjRs3uo6/c+dOrF271jEspIwk1FQZW1KzAFAYyhW/LC1hDsX71YkZUWPSWysrQ+aDD6Hs77/9ghK7XI5qTz8VcdZCW+jPXnf/58L2aBVhBxNm23GKY9+mFBVh58jnAmQYohSzCPIU7j+PHj0aO3bsCBrH4/Hgyff+D3M2z8JDrzyIxs2l9F6VNdWsUxOf/PQR2l3WNqK5Z8+MfgaPPv4oMupnqBt0WZf2p5o9IQ+KpQz7Bwk2WVSA6lSFOXIEUdXZuHFjUKlzpN9DWgTJLQyNGzfGuvXrkJCQ4DrVrl270K7NhVAUBYxbj5GUzKlCOu23mdkW0zBL65jwE2sbtYtMrq3HM4mmLfFN+TAwFH3+JU6MnwjTWQUAkP74v+A9s5H2Fpz/JXXuiLhzHBZv8fmQde+DKJr3GRiERcwNe36MoXDFSpTt3W+pprd+fST36WWJb3+u7k/T+xfWfZQanwKhCCjCB8HUfa5IkTaEKiWEKiYU2mtoplQ1jqntxmTr1arLhjwFm9yRetX0c7N9gRlhPhxGHpY4tvycrnMwYNasWcjKCm8Bqosuvgjz5s8LnDdBEJWWhx56CK1bt3YVd8eOHRg9enSMaxRlwvg9MvrG1kRu+jrm9MHrY5X3+vW5mIwDy1lK1zZr0mi5vdGZjfDv117wK+aSyy/BHYNvU6XPjCOvNB8bDv+CPzO3oNhX7KamFUphWQFW7VuJuds+wsH8g5rEWpVlc8ZMfx6p0FaF2IwZcbkqyJbybA/zGmk0cTYHN8m1GRjn8Gj7SM1T3a+6yJtrkm6tHQSHtgEAvf1hOa4MyC06oQqBzcdchpsfYfv8hPowWT6Sp85J98f93+ufb/WISJU2U9ci0b8PHKYGm7aFI8GbYPoeQZeWgxnHQLZjZTPLb/0w+Z00t8cixJ6vXch/sjm7xjnwKWUQigJF+OBTFPh8PiiKDz6hwKf4tHte5CIxii7XBuQiL1o7k6kLMCgMABNQmABjDIIJgGlWbGa0egWzybWFdVGhwBJs0wIx9t0YpWHEU3k8kiAIgiAIwg7d9UIQxEll3LhxuO2225CXF/lqcHFxcWjcuDE6dOiAm2++GY888gjGjh2LKVOm4MsvvwwpM62MKIqC+++/H0888QR8Ed7YCABJSUlo1qwZOnfujL59++Kxxx7DuHHjMH36dMydOzeKNSZCyWuJqkUoyXE4NwFESqgbsGMlYib86dmzZ8jjsXnz5qDhoSaAFxQUhF0vN9hv0rdDE9MJgiAIgiAIgiAIgiAIgiAIgiAI4vRm8eLFaNGiBV588UWsW7cOZWWGNLasrAy7d+/G999/j5kzZ+Kmm27CmWeeiQULFgBQr0f26NHDkiYYL7zwAnbv3o1Vq1bhqquuImkBQRAWmjdvjsaNG/tt9yTVBQJIM2KH88SyA5mh5ZnloaioCP/85z+xe/duy3bGGF555RXX+ezZswdhzbIzydyIU5Pdu3ejYcOGYQkFAxFIMkgQBHE64kasTf2eU4Orr746ZByziO2bb77BhAkT/OLU9Xgwplr1qNZNcvPxozimCWkjgcSgxKlM9erVMWvWLNfxH3vsMb9tkfSXLMKUCLtbiizXcfEj00tz/YQAFEVfVCmqCIHsUc+iaPkKvyDv2Weh5jtvA+U49yklJUZRpj/HqpjCjEeraFtKhezSbWFJZSWQmzF7+Uoc/XR+6DfhhlPsJ3fDhg0YN25c0Di3Dr0ZH6x7D206tVZFYFLqxRgMoSlDfHw8Xv94Ir7fuwrLty9zfX7yxnnx0L8etMhI/eWazCp9Mn1v9DrYHKRmOZSels6ZBFGhcM6xfPlyNG/e3C+sRo0aWL16NUpLS3HeeeeFlW/Tpk2jVcVTDqsjUf2tPPfcc7F69WrExcW5zmfrlq3ocHEHKD4l9G+nviikSbCt/6YHXwgokFzbTxqqNQLMIm3GTDJqZmtkAVAOHkL2U88g84FHwHw+XVYIACm33IS0IYNNdZC2Q+sf4x7UeGWsYxtJlJQgc9iTOH7vgyjbvsMi0zbnIfLyceL5MeZSAADVnxsBHp8QWKgt3758z8J6HmOMIdmboooFoR5vRVFV2UIoxsIymoVRFRAKKNqfLhIUir5jVGG6XJTGLAkUkKdf+xIphszQ2L+AEddRNKhHsr9Z60tFUfDIw48ESOwPYwz3D7kfq1evpgWoCKIKs2TJEtfjsi+88AL27t0b4xpFmSCn1cCC2yDjA7YFKCznRmH9bbacq5zKl308W210eTaDHs5MK0pwLR1nDL1vvQkLVy5A5ys7ISkpCTVq1cCYt0aDc48ui+aa+PlI/mGs2b8af2ZuRVHZyXdv5Jfm48cDqzH7j1n44+hmQEDr/0phNtMk2NykWlYl2lzb5mEeQ5RtEmdz+dp8FJiR1sM88MDoZ6vnMQ7Ojf3LwAwpN+NgwjjWHBwe7b4M47gBXDZJwKAIBSeKT2hhhulZb1PpDmh/4bK9LSJfh6KySJvDZfeJXdh9YjeYR/3cCymZF9w2YMXAOMAYBxhX9x8HErxxxnHQj4u5zWd+tLYDZZvV3gaX3zv9++eEbWxEpgsbvzxifxzTE9JRN+UM+P6fvTOP76K4//9rZj85CCGA3B4cgiCgRRFUwIIHiNiCtV6IohXPiqAViwfiraiVtt+flqIVPNCqxbuiCCJaRVBRUZRTToFwJpCQkHySz87vj5nZnd3PtZ/kk5CE95PHh3w+O8fOHp/dmfnsPAc2bGEjIiKwYav6q61eEVmnteUyIdTkMbCNZWqiGaZqwEIKsj31Y8CoK7sTyTif/TtBODVnd5HwvhG+v+45orOI7ieOL+z2knTCSIIgCIIgiAYCPaFFEMRB4/nnn8ftt9+eUpqePXtiwIABOOGEE9CzZ0906dIFbdu2TfjjRCo/1NUV7r77bvzrX/8KHJ9zjt69e6N///7o1asXevTogc6dO6Nly5ZxOzR2796druISgPqxkDhUqI0fRJOtozrSfSI1GjVqhN69e+OLL76IG8c/oNFPq1atEoZXZ4KJROzduzdheMuWLWtkvQRBEARBEARBEARBEARBEARBEARB1H1mz56NkSNHpvTMw/bt23H++efjpptuwi+//ILPPvssULrLL78c99xzT1WLShDEIYBlWRg7diwmTpzoWb5/4weoKP4FGU2OOkglc9myu+bE2jt37sTFF1+MTz/9NCrs5ptvRp8+fQLntWHDBhoURzjMnz8fv/3tbxE2BHXVYevWrbBtm6QiBEEQQKBra2ZmZi2UhKhp9uzZkzQOYwwVFRWYPHly3ElRpjZrjmZpvof+UlmJ03ftQLia9b/WrVunqUQEUTcZNWoUJk+ejPXr1yeNu3jxYhQUFOCwww4L1rZK5oVJkoVHgGIIU5zlQksIY8fTcfxiwqg0aaD4n9Ox/8VZUcut1q3R6qVZ4Hl51cq/orwcNgB5pZSWIb8o2y/J1h+YWuA/HALCK3IKWBbm+yvAsPHeB9C0/6nIOvwIX/4xEgfZ9VqkVI8pLy/H6NGjE044wjnHiGtHKHkXk+IuxsCEEj8xVwgFaBEb0Dg3B0NGDMG8d+YlLccZQ86Qbwwjp6l7Syh0DSKMSvFY1VfxF0HUVU455RSsXr0aK1aswE033YSvvvoKQ4cOxWuvveZIM7///nt06NAB27ZtC5RnKv2thwJBhGwnnHgCPl74MU4fdHrgsa3Lli3D4DMGY8GnCwAGcDB34hBA1ldsT6XGK5Rj6l7LeML7q77u+reDgUUL6Ax5qF5XxffLYRcVQUQisPftQ8WGDQh/+TXKFy8G9LYa6ZtcOwZNJ90BcEsuYon2H0Nm79447PGHUTDhDu+EKIqy+QtQ9tHHaHTuOWhy4/XI/NVx7h6pqEDBuD8hsnGTU98BgMaXX4pG5w5LeM8xZeHmBBKOyFIA2Va2UmbLuVk4Z9oNCFvY4IzDFlKOzoVQ2ypfthBgEGCcAbYNwdU+dfaHPpYAmDy2TMm13b9CHgtVZ5NxXFFnLPz1O13v1cfUDJs8aTKKiori7iOTli1bYs6cOejTl64PBFHfad26NR5//HHceuutSeNGIhGcffbZWLlyZS2UrPbRTRn3nui2lzz3SF+bx7lP6gt2IlT7Tl7r4cqCDSu3DHbb+YxxCGGDK4uwc68Bh4CN437VEzNenyHluHZESXIrIVQMcAC2vv7b2LZ/G7YU/4KWjVrhyCZHoUWjFunZgQHJL9mGlXtWYP3edbBFBBDuBFJaSh3dVnVl4u7EGnoSKhlPCrUtVzyuRNtMy7SFkm4robaWczPGwYQr42aqp0XHMe+znJm9MO56pVAYqszyjQ2GovIi5GXmgluZ7vYYdQuwOBNV+Sb4iNXBE9V2r6f9Jraw8emmhXIfCL1f1YsDTDAIwcC5+p6o7XS/ihwZVibM76vRw+EsdyZigftX765weTm++3oZvvnqW6z48SdsXL8JO7bvQMn+EgghkJOTgxatWqBTp044sfeJGHz2YJx0Uu/07PMEeezduxefLPwEX371JVatWoWtW7eiuKgYkUgEGRkZaNa8GTp27Ii+ffpi7NixyMrKSmnVRzfrgu0l29V5LGDbAsyywWzAVj/NMMFk/VUwMC4AEQEXDILZgLo2CUgZuhDcFWIrqb8UaMu4TsVW12XVycxV+8W59hnntlmX9QU5J4FTJ476SghHiO/E9deNE6DbPzRpHEEQBEEQDRUSaxMEcVBYt24dbrzxxkBxO3TogBtvvBGXXnopjjrq4A+OqWk+/vhjTJkyJVDc4447DmPHjsWFF15IctSDTLKOg/Hjx+POO++spdJ4qY9y+YONZVkJwysrK2u8DIkeKgPouNY2xxxzTEKx9s6dOxOmb9u2bcLwffv2ValcySgoKEgY3q5duxpZL0EQBEEQBEEQBEEQBEEQBEEQBEEQdZslS5Zg1KhRVZ5I/KmnngoclzGGSZMmVWk9BEEcWlx99Rjcd999KC0tdRcKG/t+fBYt+91fiyWJbejYvDO4mHjdunU48sgjkw70Kysrw8yZM3HPPffEFDb27ds38POE5roDCbw0ehBvkmfgzAG/RP3giSeewMSJE9Mq07NtG5999hkGDRqUtjwJgiDqK0GeJyaxdsMg0TPEmv3796Nnz55Yu3Zt3DinZ2Wns1j4pLwMYwr2oCIN9/rzzjsvDSUiiLrNG2+8gZNOOilQf9ioUaPwwQcfJM+0GlLteAJLR9ai8xfRgmz3s7IWMTetDFevlBqHiSmdPRv7Hn4kajlv2hQtX/k3rCOPrPY6KsrKAOjdZki1hYBgXsm2H71L/O4e87PXU+M9eD7XZtRyBqCyqAirb7oZx89+DSxEQ7MBYMKECfjxxx8TxmnSvIlyPWlRmNJAOcIwJfpSkjAt8WJgeOSfD+O7L7/Dru274ubf7oh2mPnys47MiwGO1MijRteiL1Mqap4HZphx/nkwXbA6PyD+SUcQRFrp0aMHPv7445hhU6ZMCSzVBoAhQ4akq1gNGG8/uYBAv/79MOf9OTh32LmBf2NctGgRhp87HO++/65ziRSmUFvXYwwJpxCqFqMmD+HgnriJBNsJ5drmZhlyx333PYjw0q+jsvbfTULde6DpXRORPWigZ7/EE9kJo56Wc9EFYDk5KPzTRIgDB2JEFiib8wHK5nyA7P790Hj0pcg8+RTsvXUCyj/9XGajCpPzuxFo/uD9iHfDiSfUdsKM+1dWRpaSA0qrn1JmQ0DKBoWwYTMGLjhs2PKvsOUxUfd3Y4oXZ7sFmPNXKVRdyaa5MdBCQUM2mED4l8pttqCgAFOnTg0YG8jfnk8TShJEA+JPf/oTnn32WaxYsSJp3FWrVuHxxx+PmgC6ThP752wV5L33eeXaCfIDXKG2EVGKsGFIlr2CWFOK7E6QAI+UWd8DhPGZg8k7jhZLCwbBuBJwc3A1cQJnDALyXiTl3Uo8zQQ4F45YFoJj14Gd2FGyHVlWFto0boM2jduheXbzgDs1NXaV7sKmfRuwfu/PKAq7kzhYsPQOgWDCmVRK65H1vuLMXSYlvPq9lm4raTZjUq6t2rycW2AALC3ddqTaloqv0oCBcw4LUsTtqJmVVNiVNMtjoS3ATN2nGeT+ZgBsIWNwCNjMxu4DBWiX285bN2PueWberfX54PkbQ+Ru4pxj9bRtvTT/axSWFahj5dFqy/PBOOfBtbgZ8hwQDBk8E5xZTj+JDJLpOXPOIsfKrPtCiov348N35+L9dz/Aok8Woby8PG4Zi4qKsH37dvy0/Ce89+57ePC+B9G9+7G47fbbcPHIS6RvJ14/SZzrT7znTYQQmD9vPp76x1P4cO6HSX9bW7J4CV595VWMGjUqqaPFT4tGLZCX2QTFFfsBG4AFMFuAcQC2PPdtJgAhJxLXfY62bYNZXLZxuHsdFTAmk2GylsxVGBOqrutc7OQ+4lx36DKnPcCEDo/TdtB1cWH0Xzlh8HVfqTyMOr1HuB0AEmwTBEEQBNFQoV9vCYI4KPz5z3/GgVg//Bjk5OTgkUcewY033njICGRt28bNN9+cNF6rVq3w97//HSNHjqQfaeoIjRo1ShiekZGRcqcNcfDIyclJGO4ZvFdDBLlGErVHq1atEoYXFxcnDG/Tpg0sy4o7G3tRUREikUhSqXuq7NoV/+FBADjiiCPSuj6CIAiCIAiCIAiCIAiCIAiCIAiCIOo+QgjceuuttTKpNACcf/75OPbYY2tlXQRB1G+aN2+O0VeMxtPTn/Ys37vyJRzWZyJ4RuO0ri+pXswXYcOO4GLtf/7zn3juuecwbNgwDBgwAF27dkWLFi1g2zYKCgqwdu1aLFq0CHPmzMHevXtj5tG5c2e8++67yM5OTcC4evXqqM2QwipnRDSgBt5GRYr1OY1CqHiCESL9jBw5Eq+99lqN5P3SSy+RWJsgCAJARUVF0jgk1m4YcM7jPgOs2bJlS9ywRozho9ZtnM9Fto23DpTio7Iy7LQjGJrdCLc0yUOqI0PGFRakRaqdkZGBiy++uNr5EERd54QTTsCTTz6JsWPHJo27bNmy5Bn6mjci2nLifW8GMRHV5jRlVEkRwvHnuEJCoaSIcMLsNE2yc+DDeSiY8Oeo5SwnBy1fnoWMY7ulZT0V+/e7wk31suDuFoHoXSR84YC3OcshPTrcl5b53pv5xHJ26jjFX3+DDY88is733B1fbHOI8Morr2DatGlJ4w29fIgUaCtZGNdCbcAVbjMl01aSbQmDZXG8Ov8VXPP7a7Ft8zaEw2GPaH7A6QPw8psvg4csbf9SKU1xtisIcyYXMwsYo98j0DcnpuE9SEKCINLN2rVrce+99waOHwqFcM4559Rgieov3i7i2Be1wUMG4/U3XscFv78g8IR+8+fNx8iLRuLV2a8aa9KzYphaZuHUZcwbfJTwLQWZqF7m2aYEgm5/EAOQ2bcP8iZPQmavX3nuN2benvxjhAFAzm/ORUbXbth7658RXvZ97A0AUP7FYpR/sTiqUCwrG03vuA25Y66KKgfgFWp7Puv3MSo8GTwTsG2AWUpWKqXaQosDncMkALXMrZ8JR7zNtHSQCbVcCdSFq9eWx01+0us3Baw+e6MRV9aTXSl3sB8vrr7q6kC/h3POsWXrFvI1EEQD5KOPPkL79u0DXQsmTZqE0aNHo127drVQspon1v1Q4l47o+JoObIhd3Ulr8Ij1/ash7kdETqOzlvest1PTJmbHSEtTNGsXC5lwoAtlHBa33WUpNqSgZCmXNX2F8Jt+HOg3C7Hxn0bsX7vOoR4BppnN8dh2YehWXZz5GU1RQZPzV9UYVegsKwAew7sxo6S7dhWshVllWUA9D7i7vxOpmkDxQAAIABJREFUcO/Behv1vgKDR6itBcuccQgGWGriCs6kkNli3Gkvc6Zk22COsJkzLVq21HvZ3ga4I+ZmcKXacn/qMqmprZg6XgJKYu6eDHKbGBhs1+MsGMorS7G/ohhNMvOc7dJbFfPu7H/2IF6Y3k/1mD2lu/HV1sVKZu5uGhNMd4Joh7L8LkCAMUudF/I7kxnKdOXbgOcYeiXt7t568rEn8fT/PVMtD87Klatw9R+uwXMznscLL7+Aww8/3AnTcnxNlCg9Dt99+x3GjRuHJYuXVLlcqdIhrxN+2PU9wBmYbUNwhogtAGY78mnOOCK2DXC1hzlgR2zVEcnAmA0m5PfSUWwLgKn6MsDlNcm5jsoJaSxuedpIjJtngURfd502ijofPNddGNdffW2J99VwHggyPgfEWxcnCIIgCIKo/5BYmyCIWmfNmjV46623Esbp2LEj3n//fXTv3r2WSlU3mDt3btJZ2vv27Yt3332XJM11jGbNmiUMLygoqKWSEOkg2fEsLCys8TIkOmcYY8jLy6vxMhAuyeT54XDigZOWZaF9+/bYsGFDzHAhBHbv3o02bdrEDK8q+fn5CcM7deqU1vURBEEQBEEQBEEQBEEQBEEQBEEQBFH3ee6557B48eLkEdNAmzZtMGXKlFpZF0EQDYNxN90UJda2w0UoXjsbTXv84eAUCgAYw9pt5SklKSgowMsvv4yXX3455dV1794d8+bNq9JzgitXroTIMMbWVUeM7Qygdhe5g3/V5wSC7qQDZ4m0U1pailNOOSXps6ix6NOnDzZt2oRdu3YljPfZZ59VtXgEQRANiiBCFhJr13/eeeedpFLtRLTkHFObHYb2VgiflJfhxoICFAvbE2dFRQX+tX8/Hm3WHOcleWYZAL4Ml2NReTn22nbSuEG45JJL6FwlDhluvPFGjBs3DnaS70/SMUAx2zRxpNo+4kkqgyCEkMIqZ1VMbYs3T6XYhi2qfv3SlH/+OQquvwHwXQtZdjZavvAcMk88sdrrcNa1by/8jcZYcmstyvajBV6xnOamYyaWw0nnr2OYywwdDgCBbc/MQO5xPdDm/N8H37gGxrfffotrrrkmqVA1lBnCiGuGO0IoR7WlhGCmHArQkm04gjAGjtZtW2PO4v+CMwsQwJaNW7Dsq2Vo1aY1zhhyhlaBGaoyJfISvv4M5sZwF8KRmamPRlC0jJRkQwRRN7nooosCC54BOY47Nze3BkvU8BkxYgRenPUirhh9ReB9/85b7+DaMdfiXzOeASAlc8L237WhpI1K6agmDmFaCO29UCeUa8sco0XXnmUJ83CDwl8vReH1Y5E9bChyLr0YGd1iTyqSSASp15txTGc0+fOtKLj2jxCm+DDJLYZlZKLVqy8h86Te3uWmTDueUBvwV3gcMniGTCqkNJup+qYQUrZtwwYXUhzoyrQFwIWxSuFM/AIl1GbOMikDVLpBR8rokW3DEAnCe/8ORJxj+OGHHwZKftnll6V9XC9BEHWDdu3a4YEHHsBdd92VNG5lZSXOPvtsLF++vBZKliYS3Mf8uG1i92oM+O6NfnlrtHPbt3r/fZXJezbT92/mXP/B9LWfA8IGZxy2umlIEbQNLpicrEFoIXFEtdc4IISUT0OACQ7O5L2Vg0EIHj2blrM9ApV2BXaU7ED+/m2whbzHZYaykBNqhCwrG5lWJkI8w7lnRuwIKu0wyirLcaCyFMXhYpRWlMptNSY647C8+0W3QZ37sZ7fyWytwv2fuS+9xZzr9i0H50y2dxmXgm0wR7jNIUXbHBY4GCyuJrBiHBaz3MmrBAfjeh1KtC0MNTPj8phBOG1wMAHYcMToYJDlE2oZAyKCYXfJbjQK5UhJuXarO9un94G3Le1ImGO01RsCFRUVGDrwHHzzzTe4/L5R6HX6r5CTm+NMKsZ11Ugddymjt9zjAY4QtxDiFgC1b5i7R83nM/x67ffemlMtqbbJ5599jjNOOwPzF85Hhw7toyMEeN5DCIHHpjyGe++9t1q/r1SFI/OOwvJdP0DYEdjMAmwbFpPXFwgbHBy2HQHjsl+VWxy2bUsJtpACbtgMgtvyu8AsvVVqEiA9qQxgcXfSAKauUfpiKp/V0ZMPqDaNcb6bE/QJ/z7V9WpTrm0QNbmf8/004ga9P5BcmyAIgiCIBgRNm0cQRK0za9ashOEtWrTAwoULDzmpNgC8+OKLCcO7d++Ojz76iKTadZAWLVrAsqy44Vu3bq3F0hDVJScnB40bN44bvm3bthovw44dO+KGtWzZMuH5RqSfioqKhOFBjscxxxyTMHzLli0plSkImzZtShjepUuXtK+TIAiCIAiCIAiCIAiCIAiCIAiCIIi6y5dffomrr7661tb36aefomvXrrW2PoIg6j89evTA4MGDo5YX/vA0IIKIA5MN+IoxeozFfOsIHzS7iyqxt6TmB/1deOGFWLx4MY488siU0xYUFGD79u1RMhNHsO0gPH/M0ZiMuZ+Zf9CdbwB1rA8iKjAxNEgvfWzYsAFHHXVUlaTaY8aMwddff42+ffsGWg9BEARBYu1DhYcffrjKaYdlN8Lc1m1RKGwcm78Vo/fsjpJqa/YLGzcV7sE/9hc7y8IAPjhwANsi8lz7OlyOk3fk48Ldu/C34qIql8ukXbt2+Oc//5mWvAiivvCb3/wmaZyE1/gqNDvdoOhAof4lzFKoOEoKBWiBtErHfXmrtxG7em3Y8sVLsPvKqyB84ylYVhZazJyBrP79q5V/1Pr27XWFjcbyGE3SlDFck0YT2JUp+1XezBPP+4IQWHvbHdj75VfVKFH9ZcuWLRgxYkQgYdMtfx8PbmkBmBJ/ManCdt4zRxtmxOO+/gJ5tCzO0alzJ1ww6gKcMXiQe1y0lApwpFOmuMvf9cCY96h7HavJ+yk8ZYuZN0EQtcW8efPw/fffB44/bNgwnHXWWTVYovpHkEk/ouIw4NJRl2La9GkpreulF1/CrTffqjNV/dHMvfv6Jd3M9yaWMDPBZTfWNT1qWcL07iuSvw0lM5/DriHDUDjuFtiFe+MnjFMWsXcfCm4cjz2XXwlxoNTJ3GrV0q2sqFdU/aMijN0Xj8K+x5+AOHDAEDLCI9SOkmrHqgT59oUWlQrVXnWKoT8LGwICNmy3Xgq3HuvUS4X+7K29OaJ0o1YnjDqt3mDhix9VZs+tO/F5++WXXyIcDieMAwBZWVmYPn160ngEQdRf7rzzzsDPrPz444/4+9//XsMlSjMp3AeFZ3mCmSXglUHrz3q+BP86nPX4GvLufUlJoz15qlRKKq0nX5LtQTjtRcZitCed9xY4s2BxqZfmzHLk0RaUXJq7yzizYDEOzjnClWEUlhUif/82bNi3HmsKVmPVnhVYuWcFVhesws9712HL/i3YU7ob5ZXlMk9myfyYBc7VenwvDu6EyfXJ9Vtaas0sMG6BcSm85ioNU+VS+mvnPdNtZsbAuPveUvlzrtar8rG4bm8b7W4YZRMM3DL3pz5OFphg7vFQ2wDG5OxmctYMcM6ccgkmsKNku/N8Qby2dJRUO8E5GqQ9Xpe566678M033wAAXrrv37hr6GRsWL4BgJbOK7G50GJzLZ/XdTaBUCgT8PWR6O+HfpBDf3cYV9+vgP0QTZs2Rbt27dCyZUtwnlg5uHnzZlxywSUIh8Pxj4t/Yhf1uaKyAleOvhJ33313Uql2RkYG8vLykJ2dHWgbghDiIbTNbYuIsGELOSGhM3GMEIiIiKzTClsutyNOXddWdVsbqj9W1VWFELCF7akFA3IZ1GRAslIsVF7qr7BVWv1efXZiuLF1fsL4G7W/k2G2KVL4OsltrU7PK0EQBEEQRN2AxNoEQdQ6yWb4fPTRR9GxY8faKUwdwrZtzJ8/P2Gc6dOnIy8vr5ZKRKSCZVk46qij4oavXr26FktDVBfGWMLrUH5+Pg4cOFBj69+3bx8KCgrihic614iaoago8cPnTZo0SZpHjx49EoavW7cupTIlIxwOY/PmzXHDMzMzD8n7LUEQBEEQBEEQBEEQBEEQBEEQBEEcShQUFGDx4sV44YUXMHbsWJx66qm1tu7hw4ejW7dutbY+giAaDuPHj49aFt77M0q3/O8glMZFCGDlL2U1ln+nTp0we/Zs/Oc//0HTpk2rlMcPP/zgDHrTgzG9Y1SND1pcokbUxXKSAKYQysglRUlUjUul6vcY27Qwd+5cdOvWLeFzZ7HgnOMf//gHZsyYAQAYMWJE0jThcBgrVqyoUjkJgiAaEkHE2llZWbVQEqKm2LlzJ77++uuU03UMhfCvw1rg2IwMnLJ9G24pLEBJQCnBo0X7cPme3XisaB+652/FdYV7cMqO7Thq2xb8fvcu5CcRUaRC+/bt8fPPPyM3NzdteRJEfeCRRx5JGkcIEfs6n6jtYUoLYwbHlmrL9cWPJwxzFYMpdXHjm+IT3SbUwpeqUv7lV9h9xZUQZd52MMvMRIvnZiJ70MAq5x0Lu7ISZcXFht7Lu0P9ey/Wrta7QWu79Gf/IOpYh9Ev247ln3HbyYBdHsZPV12DkhWrYm5PQ2XPnj0YOnQotm7dmjTuGRcOwomDenlFa4ZQW8q45D7n3H3vqtaYI91mjEkBFZRQSomj5F8ZX//vSrUN26rwxnGIcSIFumPHPAGDJCQIIp2sW7cOQ4cOTSlNdSbOObQI1uF6zTXX4ImpT6SU8z+nTcfkSZM9q/L0HwutlVN1HH9bypTFBSiu9z4Ue1ne+LFo/tep8vX4Y2g66S7kXnEFMnv18tTD9OvAO+9i929GILJpsyMNTdYHXrlxE3b99nyUvTfHk1fuNVej7VdfoM28Oci9/FLwxo09bkS/XLvkqWnYdc5wVKxY6ZGWeoTaevuELxNj/3n3iSvLlvJsV6AthLd2akq15bHx19cM3aAj3PaHelPEwqzfBjobfQLuZ6Y/EyQVHnroobSKHAmCqJvMmzcPlmUFijtx4kTs3LmzhktUe8STayeK4xHlGuGmXNt7rzLaZk4bLlbeZntP3cPMHJzfrbmTp8XiTdJkuUJpFW6BOyJtpoTSnHFYplybK+G1peJaUpYtP7uybGfCJyXBlhJvd7mlJdYs+mX58uBc5hMVx1MmKe62uCyvpaXcWujtrF8uZ0q27GyzzkdoyTZzZN1cyZw54wDngC3jMe7WIThj4Jalqgxqoit9PJTcHEJKtcFk+52DIRwpx57SXWAwBNH6aPtF2v6JPpJItusbb7/9NqZOnepZVlFegY//vdDpx5BdFXIfAkKJz90+Dg6GLCvTkc1zdUSc9NCCeldar2u1saqinY/pjPETxuON917Hxh0bsGH7BqxYvwI/b/kZOwq3Y+HnCzHulnFolNMo5jYtW7YMz0z/V0r9JLZt4+qrrsa///3vmNGaNGmC6667Du+++y62btuKA2UHULi3EPtL9mP3nt1YuHAh7rzzTnTo0CHIWuNyeO4RAJP12QhsKdOGDcFkX6nNbPlZCETgTiDj1m+9E8vYTv+rt35sdDe5Ym6zvuxcUN145qkujB5Iod6ak9KYcm7oTlMBT7inX9j8p+vzTCDZPydPkmsTBEEQBFHPCR3sAhAEcWgRDofx3XffxQ1v0qQJLr/88losUd1h/fr1CQc09OzZEwMHpvehIyK9HHvssdi4cWPMsE2bNmHXrl1o1apV7RaKqDLdunXDTz/9FDNMCIGVK1eid+/eNbLuZIOOjjnmmBpZLxGfbdu2JQxv3bp10jxOOOGEhOE//vgjLr744pTKlYjVq1fDtuM/CNujRw+EQtQcIAiCIAiCIAiCIAiCIAiCIAiCIIj6TnFxMZ5//nns378fBw4cwLp16+IOUKlNSCBHEERVGXbuOejSpQt+/vlnz/LC5U8j56jT07YeOcAztYFhKzaXo9+xjdNWhszMTJx55pm44oorcOGFFyIjI6Na+X377bfyjRDuXz0oWQ9g1qIqZ8CecMfxCR1WdXG2O7AzhXS+yIEHztK4PgDAlClTMGnSpJQHOmZnZ2P+/Pk47bTTnGWXXXYZbrjhhqRpX3zxRTz66KMpl5UgCKIhQWLths+1116bUvxmnOPmJnm4KLsRfrtnFzYGOEdi8Wl5GT4tT8+ELs2bN8f27dvxwgsvYM2aNdi1axf27NmD7OxsvPzyy8jMzEzLegiiPtG8efNA8UaNGoX//Oc/7oJq+H38bU+mlvmzjKXe1s0mLW1hYFKIImxX4qLEL1qYojOOiKrJ+MsXLcLuP4yBKC31lrtRI7R8fiayjDZEujhQUAAId5+4Qib5Lp7H2COygZJeCynT9vkVPenihcGzXjfcTSM/MQCRon34/tLL0Gv2a2jSteGP8ykqLMSQIUMCT7R09X1jwJTwSwvAuBZyuUooKQSDFKNJqRdXQm1uvHf7NvzibL+MWwBgro9ehviEcDA+u2Fw0+sVCVcG5sQz5WAx1uF8rudSMIKo6/z3v//F7373u5TTnXjiiTVQmoZHwn5z34305j/djH1F+/Dg/Q8Gzn/q41ORm5uLP9/xZ69AmTHns3M3TnQ59YujExQ71u8Beln2mWfEzhdA5ZYt2Df1bzjw+utGOrl8z6jRaPXBe+B5eU5+vhUAACLbd2D3RZcismO7J7jJrbcg7xY50WhG9+5o/ugjaDbpLpS++x5Knn8RFatWxtyWyIb12H3+hWgx81/IGjDAsz0xNtyzXbH6/iOqbuM6y33/hKx7QlhgXN4rhbAhlBTS0QeqW6QU/wnnsy6DlrGaE8dAxXcnyxDOdghdN/SVOVY92omvzqE33ngj5r7zc+uEWwPFIwiiftOhQwfcfffduP/++5PGraiowNChQxM6ceocSe6Bfpy+BU9L17hPehvBcpG6vsr2UJKVMQamGmbCM5mDvP7L6zgHhA3OOGzYUtrMOARsWOCI6GIIgDMBoRTDFgcgGIAIILi83wgOcAaICIQNCCbAhQDjDBE7AsEYYAFMMAjBwZgNWzAw1beit132twDCtsGc/hWmxLR6C1T/S+yfuD2/x+t9rfevbnOCwdM25nqSDKj2sPOXg3HItjKYR8zNwGGp9rPT5oYr74aSdzMwKQYX7jpkuFEeSEm2e17o2zhztkGoYwnm3OLl3VgIFJYXIsvKRl6WO3F43Ha051RoOG3mn376CVdeeWXM3+pXfLEKotIGQhlKcK7k2IzJs04fQzCErEwwro4Pc2XbuqrrSLXNvhBdhTLOxqG/HYqxN9+Ik/udAksdb+4cUUlWdhZO6nsS+vTtg+tuuA4XnncBVq9eE1X+J//vSYwdN1aeNwr/8TV54oknYj6zyBjDzTffjMn3TEazZs1ihjdv3hwDBw3EwEEDcf8D98PiwSZEiEXbxu3ABIONCGADjDPYEGC2AOPye2/bAsyyATBZ1wWHzQSYbYNx7hVPwwaYBVvY4MyCFG9z9d1R4WBgzqx/zDnlBYS8/gAAE/L6CNm/615/5DJTcG1ed/X1OWl9PxYpPlPjXOsJgiAIgiDqIWTSIwiiVtm4cWPCB0gHDBhQb2f2TCQvDcKaNdGdDCZnnHFGwnDi4HPiiSdi7ty5ccMXLFiAkSNH1mKJDl2q+30EpAT5zTffjBv+5Zdf1phY+5tvvkkY3qtXrxpZLxGfZA/+HX300UnzOOmkkxKGL126NKUyJcMZKBmHvn37pnV9BEEQBEEQBEEQBEEQBEEQBEEQBEHUPuFwGAMHDsSyZcvSmm9ZWRny8/MxY8YMPPTQQ1XK47QaEOwQBHFowDnHTTfdhFtuucWzvGTzRwjvW4fMpp2T5JDqyDD9X/JRxz9sPBAoy0mTJmHQoEFYuXIl8vPzUVxcDNu2kZ2djRYtWqB9+/bo3r07TjrpJDRq1Ci18ibgq6++AgBnYCuYobj2SaWgoxgj7Zg5yte0mXE1XDPQADq/oizVcF/UKiQ7VLBtG5dccgleN6QuQWnTpg2+++47tGvXzrM8NzcXzZo1w969exOmnz9/Pom1CYI45IlEkstKSaxdv/nkk08CxbuoUQ6G5+SgX2YWshnD73bvrLJUO5106NABixcvRmZmZsqScIJoyASZGAEAXn/9dfTt2xeLFi1CRmaSSZASuiejpdpJk2sZofPReK/khp78zfaSMZzGRupja8oWfoI9V18DUV7uWc6b5KLFiy8i6+SaGYdQokSTTnPWCYneY+b+8vi+4jTrE4m0TYm2uV7T02mm53B3sQBDeM9ufHfRJTjxlZeQ26NH/A2s5+zatQtDhgzB999/HzhNpDKCUFZIScFc7ZMjA+NKKAUteGIwlVFMi74YNyRjOo6WSmk5tj4HdBrmdGeYgik92VhUv0egL6YPUzJHHRYEUavs3LkTF110UcpjSDnnySMdwlTnSjb5nsko2V+Cv079a+A0999zP3JzG+OGsTdAzfjo9msb80Ya2ubk+G/kUcFaECkSLjPLEDrySLT4+1TsP/447L33Pk+UyC+/oGjKY2j+6CPOco9QUQCIRFDwx3Gwd2z37ONGv/kNmt4y3mveFADLzUXjUSPR+NJLcGD+AhQ99AgiGzdEbYsoLcWeq65Bq7deR2bP4+LvC2N/xBLkCSFgiwg4OIRtAxbzpRNSpunsI/87FUcLuJkRJoQj0hYQ4FxpOJm7z/0iSO82aMG2uxGugNsspLugsrISl428DCUlJbHzNBh27rCkcQiCaDjcd999mDVrFtavX5807rJlyzB9+vRAE9HWGsl+J03wM3e8yaaTyrXhCrXhu73JMNex7bmfCnjk2jLAnTCLM8AW/vXK9jbAYDO4rT7GYNtcerNVEg55b+G6gc6VDBscnAkAFhhXvhGu+kZsANyW22LLstvOncgGhIANvQ4GW5VbTmrm3u0glNdb76t4tzC9Xeq4eCd1Mtu3bjvXFWwrKTbjjoSbK9E2NyTMnOtJqlSY+j2fcflZy5m5isMYlMBcvwAhmNyfKp4U/ertkzuEcUDYhmabMTDBIZjbg5Nfsg0hnoGcjByvTFv/jSFq9+6v+tum3rW3BJfe8yxKeWMARVHhZSVlWP/DBnTt3dXpqwDgHDc9bxgDkGFluMfZOW564jGjr8QRo+t9J/dftx7d8Pj/PYaT+52sRNjM008C9ddfJTz66E5445030PfEk3HggPd5mE2bNmHlipXo2bNn3H2gj/F3y77DPZPviQpv0qQJXn/9dQweMjj5DlVYluWReaeKxS20yGmJnSU7wZiQQmww2GBggoFFGJil3qt9bEOAqcljBGxVp2UQkNeXCGxHUg/BILiuBQNc6L4ot0Hj9CnqyyL3dCQB0PXhGA/xCG88QLUzdJiIDqvO/vJDcm2CIAiCIOor9AsAQRC1ys6dOxOGd+zYsXYKUgNUVFRUK31D3jeHCskGhFZl8ApRNYI8qJ6MU089NWH4ggULqr2OeHz88ccJw08++eQaWzcRzZ49e7B27dqEcY4//vik+fTo0SPmDIqaRYsWBX5INwiff/55wvD+/funbV0EQRAEQRAEQRAEQRAEQRAEQRAEQRwcnn766bRLtefPn4+srCx07NgRDz74IPLz8zF4cPDBLZohQ4aktVwEQRw6MDBc+Ycr0aRJk6iwfT/OCJxLqmuNiW+M8bL1wcTazZs3x/DhwzFx4kT87W9/w7PPPouZM2di2rRpePDBB3HttdfitNNOS6tUGwCWLFkCQG2N6QFRhilmDLbUAy9VjOgBrPpzlI3bHHQZI8y/3jjQOLzqUVpaiuOPP75KzyWeeuqp2Lx5c5RUW5NoYKxm9erVKa+XIAiioUFi7YbN1q1bUVQULcLw04pz/LX5YTgjKxtLw2F0zd+Kb8LhWihhYjjnWL9+fdz7PUEcyrRp0waWZQWK+80336BDhw7YunVr/EgpSLX1MnN5rBiOXEW4Em2/UlILCj0CSSVVERCwhUBERCBEcOnogQ/nYc9VY6Kl2s2bo9Xs/9SYVBsAivO3AfB7YbyzLfll1/CERsOifTUe7CSSTm6ki5Veq4sq9+zG1xdcjMLFixPmV19Zv349BgwYkJJUGwB2/bJL9kNwLQBjShSmNdpKqa3EYAwMnMsQS8ujHCmQK+Z21VGuJApOGNw+D3j7PhyhtpmjNnJr15uOp+PEE4IloT5LwQiiPnD22Wej3HevCoJt2wjXgbp6XSKwsNrEqKeYPPb4o7ju+utSymrihNsx64VZ0avQEk99mRZJyil8rySX4VjXaf99wrjlAALIHXMVGp17blS60ldfQ2SLW1d0ZZXyVfraa6hY+rUnO964MZo9eL9xT2RR6RjnyBk6BG0+movcG66PvdkHDqBg7M0Q2m9grsTYL7H68vV6K+0KQNcrIeR7/TJroCq5reNq6TZM8bVM76nLCV0I9zjGO5zCuB/7ifV7guf8FcCUR6agRbMWeOutt2KvwMfo0aMhAv6ryleFIIi6x7x58wJPtHHzzTejoKCghkuUZhLc//z3PuFZnvgi52lTwb2vCOFvd6t2mMpSOGmZ717kin7lPVC2Fx0RtDExk0cczZgUEYPB4paSSXNwWLC0fJpJKTUHh8Ut+QKHZVmwmHpxDouHYDFLxbfAjTBPHmo51y9uybTczU+Vzs2fyTicW6pM7l8ZZslyMy7by87EU2q9XC6X+0K3pdVypradqe3mlrMdTG2Ls0/VvmNOu5nD4sbEVULv92hpM1fyZefIM6akwOq4g7kTXUHKon8p2oyyyrKoc8V/evnPxfrcfi4qLsHIB2dhB2+BwwbfhOa/HhMz3k+LVjj7XR4Dtz+DCwZLyM8ZPOROQOZ7JsOtN7rHxThCuPXOP+GD/32APqf2iYqhj69hc/bEAYBORx+Nq66+Kmb5ly9fnnhHCFnPG/vHsVGulOzsbLz//vspSbXTReucNlKQreqvEWEDEHLyHibUBDMqXNiyD1VIGb9t27CFnoRGwDbOY1soO79TT3Tr0lpIL9epBf7CWJ+ADVutz1/jVLFl+D64AAAgAElEQVSd/FKAwZNTOjD7pQmCIAiCIOoLJNYmCKJWKSsrSxiemZlZSyVJP/6Zt1KlIe+bQ4VBgwYlfPj53XffxbZt22qxRIcuVXkwws+AAQMSHs+5c+cGmrU4VUpKSjBv3ry44RkZGUml30R6mTNnTsJOv8zMTPTu3TtpPpxznH766XHDi4qK8MUXX1SliFEIIfDRRx8ljHPGGWekZV0EQRAEQRAEQRAEQRAEQRAEQRAEQRwcioqK8MADD6Q1zwsuuCBKot22bVt8+OGHmDJlSmDpULt27dC9e/e0lo0giEOLvLw8/OGqP0Qt37fq37DDyQWH8aneQM1tBRXYXlhRjfXXHFu3bsXmzZsByEFzngGSSp7hCqI8mijjnSvTFsaASp/LzP1rjJiOvSdFHIF2LHFJcBIJuw8F1q5diyOOOAIrVqxIOe11112HxYsXJ3wm9dwYghg/JSUl2LFjR8rrJwiCaEjYdnJRaXZ2di2UhKgJtmzZEijeTU3yAABfh8tx+Z5dOFBHRAO9evUKLAoiiEON7OxsnH322YHj79ixA106d8H7778fHZiiVNtUV0GJh6JxRUVasiOc5YbURLuvVCZ2lDxFBlaK5BNBAEDpO+9iz7XXuWJGhdW6NVq9+QYyjj8+UD5Vpdi47sbfre4Gx9LEGLssEK4+zNQ1e32U/mUcpkDK1TfbxUX4ZtTl2DJ7drCV1xM+//xznHrqqVi7dm1K6SzLwpFdjlJ6MVeGxtQnLdnWwihHGAZXFqZjyxecZdK35orYuO7/YMxzTJgSgZk4fSWmcBRQwrA4J07duLUTBKEoLS3FDz/8UOX0ixvoJAgHE1eWLPDUtCcx6rJRKaUde/1NeGP2m1HjNxlnTp+2jeAThciM4b2hxyCmXJux2PcDlVfe+LHRYZEISt96G46Y26ifobISxX9/KipJ41GXwmrVMtB2sMwsNL3rThw27R9AjDZe5bqfUfr2O9HbGkeoLTfHXVYeCWtHtlF8t1YpnD5+b13TCddCQKHPBeYIAfV7wDhP9M7xTCBj/O+PF4DS0lL0Oq4X7rvnvsCuB845fn/B7wOvgyCIhkHnzp0xceLEQHHD4TCGDRtWwyVKkSCXxmrKteO1i/xybb3MK9cWjmgZqo1lhut2oUzLfW1vsz1nCJ6dVrhqUzLmyKM5t2SLkTElreawWEgKqq2Q0cY0JNjcFFxzhFgIlhJza9m2/BtCSIu5uZJx+yTb+nPIJ9r2irpDCKmXZUi8Q2odnvy4IcrWYnAWcsXckNvHGINlmflxMG7BguXsC1eq7U5mxRlXO1xPMuXuawsyjKn6AxgHE2q/w22PA2pCLHXK6La5xTiEsLG5aBPKKw3Pi9kNZn6Oc07WJ4qLizH07MH49Jm7Ed65EQwMmW2OAcuM/k1o86rNsq/e2G9amg7OAcZgVwiEQhlyjzMtR3cnYdF9J+4xdSXoAMO5v/sNMjMzne+S/t7oep65p6O+z8qifvbQ2P2lu3fthhvVffbEzOutt97CV199FZX2ySefRP8B/d3vdgr/qkurnNZKZh1xfs+Tk8TYsIUNW/WZCtudWCaCiCvKFrYh5rYBYcN2nsNx5dmAd+IYr+Ba15W9k9X430dd3pkUeEdN0ChE3O+T2Z4KLNgOsJtJrk0QBEEQRH2CnpAhCKJWSTa4rri4uJZKkjqJBLsAsH///mrlX5/3DSFp3Lgxhg4dGje8oqICjz76aC2WqOGSTDRf3e8jAOTk5EQNFjYpKSnBq6++Wu31+Jk9e3ZCYffpp5+Oxo0bp329RHyeeeaZhOEDBw4MPPAh2aCz2Wl6iHLZsmXYuHFj3PBjjz0WHTp0SMu6CIIgCIIgCIIgCIIgCIIgCIIgCII4ODz77LPYvXt32vLLy8vDCy+8EDOMc4477rgD//vf/wL91jh27NhDXnpKEET1iXUtsStKULT6leplnPT6ZCizfHGFAL5cHf/ZnoPJp59+6g5qU4OUmRZ9Me/wQ1cY5R00yZj7iRmR9cBMBkTvvyqOoxNRb6qV3SHDnDlz0LNnT+zduzeldJxzTJ8+HU8//XTSuFdeeWWgPGfNmpVSGQiCIBoakUhyUWmyMQhE3WXfvn2B4o1pnIsyACP37EYwdW3t8Ic//OFgF4Eg6jRPPRUtOExEOBzGiOEjMGnSJHdhtaTavjhxRCimeMUj1Pak8QsOTfk0UGknnxyq5LX/oGDsTYDv3hZqfxRavf0mMroekzSP6rLvl83O+zh+mJiYmk1HBSa8y8z3fmG2n9iTUMWO47S59borwvjp1lvx06TJqKyom5NypcKTTz6Js846C7t27Uo5bfPWzaX0iSvpEzeE2uDRgi9wtT9daZTTL+PEVZo1LT1VfRj6f93/4Tm6whvHIcbJ5U5G5sXTN+WXgsVJQxBEzTF37twqi70YYzQpbBVIRXAMAM+98BxGnDcieP5C4OorrsbcOXO9RjoZqKSdVTjmMa7ZfuJJ++Itz+jZE1br1lHLy79YItN5+tIZyhd9gcj2/Kj4Ob87zxvXl84vFWWMIWf4b5F32wRjo9xX6etvutss4KSNt80mByoPqKRu/VErAJ39r8TZiFnn9EsCvXpuV9XqieS9VZvLgvx8Y1BUVIzu3bpj1apVSRJ6Oar9UQiFQimlIQiiYTBlyhS0b98+UNyvvvoKM2fOrOESpUg1f0iNJ9c2P0XdA50JiUxdryvVdeXZ8qrvkWs78mZEp4WWZ8u2H1ftPrmcO+JhKY7Wn31ybf3PERVLIbUjpuaWIcyW8mmLh6RgWyj5tWUhZIWi46qXlGSHXJG2lngbcUI6T/1S5bFgueVipjjbkuJuJtcd4kqgDTc/C5ZX2M2lGDykZdpKvqwlzWBQE1VBlcHdX44km3FwrtvWcCayAgDOGBi3ZF1CqOPCzfx1m95RnatjzwEhRecRuxIb925AWWWZex4ZnTwN5TmywsJCDBkyBEuWLEFk/x7s/d8M7P3iJexdNAsiXBYjBVP7iKt+Evff6qWr8dA1D+PJPz8FBoBzKTpnYLIvRZ3/Tn+IM6mY29vhTv6mv1e6y0Q/96EmYGduGujPSpQNAG3atYm5vUKIxP2gQuCxxx6LWj5o0CBcNeaqZLuzxmiW3Qycq/MUgBBaqG0rwbacQNdW0xXaSqJtK4G2DQFbyL9yudxntrAREREjlW381VJu7yQySsUNFeT2+Qp/e0t4/gBeUbf/XzKSxgt4TyG5NkEQBEEQ9QUSaxMEUau0bJl4BtVUf7hIRjgcRkWaHkRp3rx5wvAdO3ZUK/8WLVokDF+9enW18vdTWlqa1vwISbIBJdOmTcM333xTS6UB8vOjf3RtCHDO0bRp07jh6druUaMSz479l7/8BZWVlWlZFyAfsH/iiScSxhk5cmTa1kckZ8GCBVi0aFHCOBdeeGHg/EaMGCFnlIzDv//978CzYici2Q91559/frXXQRAEQRAEQRAEQRAEQRAEQRAEQRDEwWXChAnJI6XAd999l3Si5/79+2P58uWYNGkScnJynOUZGRno1asXRo8ejWnTpuGuu+5Ka9kIgjg0OeaYYzDs3GFRywuXPwuIVLWFiewZAU0NKt7iVXVTrL1gwQLnvTCcFl4xBXPDGXMGS+pBln6LhVwmYojJmCPc9uAMiDWsGKbEKlYa3xqND06aWH+dEYg+mVXgf/Vw4O5DDz2E4cOHp/xcbKNGjfDZZ5/h+uuvDxT/iCOOQKNGjZLGe++991IqB0EQREMjiFg7yPWUqJsErStsqqzEF+VlCNchsUDz5s1x3XXXHexiEESdRMupO3XqhAEDBqSc9tEpj+L0QaejsiL+OJJYshJ3WRyptm7mGPJsM04sobZXuSI8S5xPAqiIJB7zEtm5C4W3TogSWWZ0PQat3noToQCT7KWDfRs3Oltg7q3YV1fhDIxmvr8AIFiApr4vnXEYPHIiv5gbvjB/GiYENj//HJ4651ysXbM2WCHqGAcKC3DxBb/H+PHjEQ6Hq5RH5+M6gXElOeNKl+0IobTMyxV9yfeWMxEYY9xowUt8Cm2/js2zLKovwczFkLuBubn5MeVSZl7JINE2QdQsa9dW/dp6yimnoHUMKTKRfma/ORtnnXVW4Pi2bWPURaPw8Ucfu0pmo25ii0jV+nO9VaS4xLt2O3cWnQ9jCB19NLxia6By3bqY6cs++V90njk5yOzZ0/RPe18JaHL1GLAYv+WGl34NoeqniYTasbaztKJE7WtXAggtT9Sb7tQ/DUmgp6wiWoruwyvmDoZzDsQ59IUFhejerTu2528PmKPLvffem3IagiAaDh9++GHCsf4mN954I4qKimq4RCmS7EKa5JYZS67tLosh1zYa5+Z9JpBcW0aAKdfmTnvMbcs5cm0tgoYSNoPDcqTbXlm0bG+6Im2uhNNSWs3BuSnI5oa02oIllLzaEF1bSpgdsqRsm3MlwGambDvkirSZK9Jmpmib6bylbNsUY8swr7jbUuX2i71lWq6k3VrwrbZTba8FLtfDuCqvMV2VfhZAtcsZd1u/XLXLhQo3BehSWg4p1Qak1FlJvLmnDsRgcVlZ4JzLv8xCpajEun1rsb9iv/t7v++3+Xj1Es95Gm8SkhRf6Wbr1q0YOHAgvvzyS8/y8m0rUJ6/ImaaIzofLs8VdYS4MmE/fc+/cP+VD+LHxT+h6/FdwWEB+rsADg4omTlzvjfMMwGZVqObYW7/iN6Pnn4Ts5/E9/xHWWksKTjQrl07Iy/fXwF8vfRrfLM02qH08MMPu/0vBwEGhuZZh0n9tZZpCxvCtgH1VzClx7ZdKbYWacMRY0tpNphfaG18YjDq1DD6eo2YserLxq6J2adsTL4YC49kO8FuDjRZUpLDRHJtgiAIgiDqAyTWJgiiVjn66KMTdj4sXboUBQUFaVnX7t27MXTo0LR1VB5xxBEJw5cuXVqt/Lt06ZIwfMGCBYEevg3C2rVrcc4556QlL8LLiBEj0CHBQ2ORSASXXHJJ2s7zeNi2jalTp+Lkk0+u0fUcTBJ9J5ctW5YW4fXvf//7hNL71atXY9q0adVej2bGjBn46aef4obn5eXh4osvTtv66jPbt2/HmWeeiWXLltXYOg4cOIBx48YljNO4ceOUZOdt2rTBkCFD4oYXFBTgmWeeCZxfLHbu3JlUrH3ppZdWax0EQRAEQRAEQRAEQRAEQRAEQRAEQRxcEv22XBXatm2Lo48+OlDcJk2a4KGHHsL69evx6quv4scff0RJSQmWLVuGF198EX/84x/rpayUIIiDT6xhWOPHjY9aVlG0Efs3LzCWVOGaE/M65dFwRYepsWif/VQ3xdrz5s1z3stBbcwZeOwOoJT4h606A5f1gEwzhjN4Gc5fZz3GZz04F0be0ftZxHzrTUX3ED+2beP888/H5MmTUx6w2K5dO2zYsAH9+/dPKV3Xrl2Txvnhhx9SypMgCKKhYdt20jjZ2dm1UBKiJujVq1egeIvC5Vhekbp0NCsrCxkZGSmnSwTnHCNHjsSWLVvo3COIAHz66acYNGhQyuk+++wztD+qPTZt2hQV5peUaI02ixfHJ9V2FjvWFSlxYYbESku0mZOBV6gN2xAdMqDCTjIxTxzxNmvUCIUTbsPuyy5Py6t09uyExShYvy5Gq5wZ/q5YrUVXzuhVl7sTTpnCbCR8zzxHzx+Pw9Rnup9hLOdaUAXg6FUrcGbfk/F/f/+/QHWGusLqOf/FM7/uhzlvvV2tfAb9bhA4LCXeMsVfXMqgnOXcEF65UihnXwtTwMXAjb4JKVlzhduuxI3J740ZygwBXIxmdaCWtv8kA/VhEMTB4Lvvvqty2nSOA23YpHBtixdVAO998B5OOeWUwFnZto2LfncxlnyxxJO/ABBRE23WlCBRriq+9M+8h/C8vKiU9t5Cr2tbvSpWrY7KK9S+A2BZsQqQ9MUa5yDrlFOj04YrYG/bFnPfJBNXFoeLAQhV7XSlfIwzJdVW9S2P5No/EYwr/NPObflXwHASqnzgzc9ERL2J2x++c+dOdDyqE3bv2h132+JxVPujcMWVV6ScjiCIhsOxxx6L8eOjf4OORXl5OYYNi54I+qBzkOXa/kmMtFzbH9mUa5vtNueXa8akZNhoCTrybChhs2pHOnJtrY5mDEy3M7mUTmtJtSmhdv6aEm1Tgs0MyTYPyXAl2taS7ZDlFXFLkXYIFgvBgsxDpgm5cmzGEWIhmQfXcu2QKouUZYdUXP3X3Q7mCLm5FnNrqbbQQnElaRaGaBwMnFvOMZLtbvUMgBJjc2MiK84sqKa1jCeYkVbGhVB9Hap+wFSeDAATKo4tpLycSYF3JGJj3d6fUVC2J+m5V5/YXpSPaydegx9//DFwmlaHt8R5N4xw+jI4kz1H7z//AT59052E5ZieXcA5U8dZHVNmOcdKfvbW7NxnNwyZug4xJleX8fzPcrjSbZ3hip9ii8H79O3jfohx7Xl51stRy3qd0Av9+vdLun9qmmZZzSCEDVvYWpkNGwK2EIiov7Ytxdm2bbtybKHj2Ybc2oawhVNHduupwumD1PVjrxDbqDXrDkv4n05KLN02Oz9jTcCo87BF/D5IrxQ8ZgSSaxMEQRAEUe8hsTZBELVK48aNcdxxx8UNr6ioSMuPk59//jlOPPFEfPLJJ9XOS9O+fXtkZWXFDf/ggw9QUlL1ATPdu3dH4xgzxWq2bt2Kt956q8r5a2bPno0+ffpg5cqV1c6LiCYUCmHSpEkJ46xbtw7nnHNOjcm1ly1bhl//+te47bbbUFGR5AG4eky3bt3ihhUVFWHBggVxw4OSnZ2dVKx8xx13pGWA0KpVqzBhwoSEcW644Qbk5uZWe10NgcrKSixcuBAnnXQSrrrqKqxfvz6t+du2jeuvvz7ptfLqq69G06ZNU8r7uuuuSxh+//33Y/v21GfJ1txxxx0oLS2NG96vXz8cf/zxVc6fIAiCIAiCIAiCIAiCIAiCIAiCIIiDT6JnWKrCiSeemHKaNm3a4JJLLkHPnj3TLgMjCOLQIdnAycFDBqN79+5Ry/cufxrBBR8x4gnPn/hpYkTYsbcSK38pC7ju2mH58uXYsmWL81nKL9yhks7gSuYOqgT0gGWvctsN8S31CaiY8d4xnCSA+eI4g64THEannIfwhA379+9Hjx498PbbqUvN+vfvj82bN6NNmzYppz3zzDOTxiksLEz4nBJBEERDJ4gks1GjRrVQEqImaN26daB4/9pfjDVVeGa/vLwcQgj89re/lYKYFOCco1GjRsjNzcW4ceMwevRo3HHHHcjPz8crr7yCnJyclMtDEIcCfvEH5xwLFy7EmDFjUs5r586dOLbbsXjvv++5+cdoFHmXsaRSbY/gRAinqeUW3RRJC2+YFrMwvR4peAlHylPePgAIf/8Dyj75NG2vyvUb4q5LRCIoXL/eI8g2/8ZwxQDOchG7WWm4gZgnPjxtXX9avyzbTO+P44qeWdR6MhnDQAB/nvBn9DulH5YsWYK6TOHGDXht9KX42+hRmLfxF5RWUZTDOMNv/vAbnDL4FCk+Y65Mm3P1Hq7ky5GgKYWalIApuTaTsjCnLwNSqMa0RA1QIm6zJ0P1IfhFb0K+A/P2RzgyN/3Xcb4x9XVKrV+iPgvCCKK+8Nprr6WcJhQK4bHHHqvSb2GHIkllawHhnGPhZwvxq1/9KnCaSCSC8845D8u+XSZXp+5HlXbEE68m+4sTybUZY0AkRl9ARYV/vhMAgL17N/y1Cta4cWxxdhAEEDImSjaT2nuLAm+LSXF4nyPTBpP7XPb967qlIdyGM++LPDaGUFDEM/El2EavcDv5ybVlyxY89MBDaNmsJdof3gHl5anXc3Nzc+t8vYwgiNph6tSpOPzwwwPF/eKLL/DSSy/VcImqQDXl2rGy88q1hfdeYsi1vauJ1W7SS4UvnDkTJbntMVeu7W2vu+1EKYUGuJrmioMrUbVsIzrSadWO5NwVUnPGYbGQlF+rV4grCbYjszZk2oZ0200XkjJrHZ/LeCEuxduWKc9mOu8QQh6RtsqDWwgpCbjFvOlCWu6tBN2cSYG2RxJuyc8Wt2SbmTNwWEqYbblSZv9kVvIgAIAz4ZVsL0thszCOA3cmt3InvmLqCOgWtMzbcgTQAgzgDEwwWJwDENi4dwN+Kdrs1COCtpnr4rMBK/eswFvr3sC5E87Bjf/vBhzWrnmgdNf/5To0btJY7jkh9zsE8P7zH3jiHd3taLcvRPWjAOYkZL5/zPiOOM9cuMfa6R8xK2K6bwS+y4P6Xr8dY5K1k046CR07dnQ+e46NqhO+8847UekuG3VZoP1T0+RlNVVSbSnR1vVaARsQNoQthdtuHBsRoUTbsCGE7XxvnOq+mtRQCAFhm3Vl4YizBeCt7Ooc1HFyJ6ERMa6rMR5m0odR+F4xEMa/ROFxApNCcm2CIAiCIOoyJNYmCKLWOeeccxKGP/zww/j222+rlPf+/ftx2223YeDAgZ5BIunAsiz07t07bvi+ffuqJQXPyMjAkCFDEsYZP348tm7dWqX8d+zYgVGjRuHiiy9GUVH0D2RE+rjqqqtwwgknJIzz9ddfo1+/fvj+++/Ttt41a9bgiiuuQO/evfHFF1+kLd+6Sp8+fRKGT5kyJS2dMrfccgtatmwZN/zAgQM499xz8fPPP1d5HRs2bMCwYcOwf//+uHHy8vJw2223VXkdDRXbtvH888+ja9euGDlyJBYtWlTt4x4Oh3HNNddg1qxZCePl5OTg9ttvTzn/8847D507d44bXlhYiEsuuaRKP+y/+OKLeO655xLGSSZwJwiCIAiCIAiCIAiCIAiCIAiCIAii7tOlS5eUBqInwrIsTJw4MS15EQRBpA81uJIx3HTTTVGhpVv+h/KCVXHSxhnV68s7Kkn0WzlIjhnvVYwF39etZ/D8gxU9Qi9HQCVD9FDKqOGo2p2txVJaNgVAjgyEM0gTvrw1wvkPnjhBEfE+HKJj89asWYMjjzwSq1evTjntH//4RyxatAihUKhK677iiisCxauKzIggCKKhEOR5VRJr12/atm2bNM7PlZUIVVGiWVlZicLCQmzbtg3XX3+9Z9IqzjmysrLQpEkTAMCYMWOwePFilJSUIBKJoLS0FMXFxfh//+//4cUXX8SUKVMCy8AJ4lAk0TX72RnP4uFHHk5Z2lNRUYHzzz8fE++4PY6MRPg+xZdqS4evIRnSUu2YQu0YMOak1uvScpZwJJzSdh0MCjdsQGW43PHLuLtH+Fr4zLP9XuGX+47r9MLdZ2ZMr+rLXO7P3/s/N1/M1/ZWpdGaZwbgnEZZsAB8++23GHjaQFx6yaVVat/VJKV7duOju+/E4BN6YeRLr+Lpwv14v+RAyvlYloX+5/bDzMX/wpg7/6Ck2kr6ZQrOfIIvzrWoy5VwmwIoUxil9zlgyrDl/1r+pb84nlBm9E34ze1I0BcRC0//Ud0TfRFEQ+fzzz9PKX5WVhbOOOMM5Ofn0+9gBwnOORZ9tQjHHHNM4DQVFRU454xzsHb1WmdZpV0ZFa/awsUEyRNd4+09ezx1AABgubnuB89MITEk3OGqTXqi87RyGkWt34932szEFJYVyuyFW/fUoj8p/RPOyhyhNrx1W2FIGv31bmFkGlUnN4q4b18Rln61FK/9+z947JHHcfPYmzGw30D069sfHQ/viJyMxujaqSsefuBhlOwvCbRtfjp36Yyf1/1cpYkoCYJoeHDO8eGHHwa+n1x77bUJPRAHjWrItWPdL8y+Bb0kplxbeO/F8eXazJNHIrm2KwrWbUD1WU3axLilJMJKnq3alpaexInLl5Rmu+JtV3atBNtauq0F2SzkvudSaB1SUmxXes298ZQ42+IhhHiGzNfKQMhS6SwLISvk5BlS0uwQC6l8QlAqb4Sg5d8WVGtZicOZFHmreE7bGhxcyLiW2paQpYTMlpy2yjLb38yC5dmvHKojypkEiymRsz5eWrat29vcmOAKxiRZDJB56za7DViOCFoKzneV7sTKPStQHnDit7om1Q5Hwpi/8UN8vGk+bNhgjKHngB645/VJOGv0WTHLyzjDOVecjae/nIYux3dx5NgWk3tyw/IN2Lt7rxM/MysTbY9q60w85vajyG8E15OMaVE63OMDJnvBYj8PYkxAZv41eleg+kwWzF+A+fPmR23LpMmT3LTG9UbntWrVqphur2HDhvnWdXBoktXEI9W2YcO2I/IzBGwVBgC2cGXaArbTZwv9WUm4wQQE0xPTCKf6LwXbMOTabr5CyPxs24Zty/fOC+57W/jCVBrofHXXF9w6uv8+YNa5E02alHBCpSSQXJsgCIIgiLoKibUJgqh1Lr/88oThZWVlGDx4MObMmRM4z3A4jJkzZ+LYY4/F1KlTa6wRlkx8PXnyZMydOzdQXrZtY+HChdi1a5ezbPTo0QnT5OfnY+DAgVi6dGmgdQBAcXExHnvsMXTr1g2vvPJK4HRE1QmFQpgxY4bnwdZYrFmzBn369MGECROwc+fOKq3Ltm0sWLAAF154Ibp3745Zs2YdMp0Qyb6Pn376KW6//XanoygZa9asiSn1b9q0Kf7yl78kTLt161b069cPH3zwQcJ4sfjoo4/Qr18/bNy4MWG8Bx98EK1atUo5/0OFSCSC1157DaeddhqOO+44TJkypUqy88WLF6Nfv35J5dSAvOYHnY3WxLIs3HvvvQnj/O9//8Pw4cNRWFgYON+ZM2dizJgxCeP06tUL559/fuA8CYIgCIIgCIIgCIIgCIIgCIIgCIKou1xwwQVVTnv00UdjyZIlyM/PRzgcxumnn56+ghEEQaQBc4Dd6CtGo2nTplFx9v34bPrW4xihYwzsiyFd+vDbuiXWfvPNNz2fhXCl2O4AZW4MdtWfXUGV558pnHIGZWrztpDx/buKxR6YGROW8CMBKUvv2bMn9u3bl1I6zjlmzJiBadOmVWv9J5xwQtJnIDF3mqcAACAASURBVAHg7bffrtZ6CIIg6jNBnlEmsXb9Zty4cYHidQ1wz4zH4sWL0bhxY0yfPh3hcBjFxcWoqKhAJBJBWVkZioqKIITAjBkzcOqppyInJ6fK6yKIQ5WEY2xUY+TOO+/Ef9/7LzIzM1POe+pfpuLXv/41wmFTYK3XKdtTUeJeQ6rtyFAAV6YCU6qtk8XeDo+ERYlYzKgREUHEjqS0XbXNrpUrvG1vEfU2Cq+AW+5lZiwH3GZsrHz8cm3mW87iLI+VhvviS90R0Nqy0D87W26LEHj99dfxq+N+hcsuvQzffPvNQW0M7/tlMxZMvgvTT+qFW6f+Fd/uK65SPo3zGuOh1x7AC9/OxJ/+ejPymuVJGZeSRTH13hU/SVmYI4vS/RNK5OUIurhlSMDkMmgxFzPy9Wuj1EH3yKK07JO5sm44YnS/VMqVRXn6NwIM1TvYsiiCaOjcf//9+PWvfx0obps2bbB48WKUlZXh448/RsuWLWu4dPWf6l7BHKebZ+IC+SEUCmHp90vRoUOHwPlVhCtwRv8zsXnTZievGpFrJyCmnDoSQYUxZlXf+0OHH6HuTd6+ddYkLyrfyq3bANuY/cP3YvH+qbzt0tgTYPDDmscucxIKyvZ4t9ucbNSoo8pPuu4qt9453gxSnK3DhcCB0gNY8cMKvP/O+5j+93/i7gl3Y8yoqzH8rOEYcOIAHHf08ejUuhPa5LVBi5wW6Ni2IwYPHIzrrroOD9//MJ579jl89+13WP7Dco+HoSrk5ubiH9P+gdWrV9P1gCAID8cddxxuuOGGQHHLysowfPjwGi5RFamGXFsGx4qQRK6tGt/M3/5CVeXabl6mXFt/1hMo6TYhh5ZBczBYThvSnNTJ4pYSVIeUrNhyJNshHoIFHkOqbYSruJxbUoRtiLHNcH/8kBJzm+GmSNvSUm8l3+ZKxs05d8piWZYSd6tt49yYuIqDmZNUgQE2cwTjWp7tCLM9zwNwpy3N9cxhwqxxAIxzgOv9D6c9ro+mlJIrSbduWXMGCCk/1/G0RJozjtKKEizf+T3yS/ITn4t1TKr9S9FmvLbyZawpWO32a0Aei+ycbFx06/m46+Xb0alnR2Q1ykLTlnnockJn3P3SXbh4wsX4/+ydd4BURbq3f1WnZxhmyCAgkhFQRJQFcZAkyYAomLioqNdwTbvqGj7Xa9irru4quCvrmjCwKuoCKwiiggISVHLQFURUouQwwDBM7qrvjwqnToeZ7sno++DY3edUOqG7T7196qlaaWl6H5h9pfb9mgVBp02zk5rZWIl/TekLym0MKjARuj8BmXkvwaSDuZfDWJhLnoBs2dJlGHN1tAfsv0b/Fy4aflHsnaM/d7768quoVQ0aNMApp54SM1s4HEZWVhYOHDiA3Nzc2GVXIHVS6sJXaGvBNtR1bVgKG08Ny7Aj1dYbxwCB4OW66eX46mxpJ5CJJcq2em0GSD9waIXczB5cZ70TK7brnHItbnCyhGVOK6KIrCcZfi1eK4IgCIIgji9IrE0QRJXTrVs3DBw4sMQ0hw4dwvDhwzFw4EC89dZb2LJlS+DGUykl9u/fj08//RT33HMP2rRpg5tuugk7d+6s1LaPGjWqxPUFBQW48MILcdVVV+Hjjz/G/v37A53BrKwszJ07F/fffz/atWuHQYMGYdOmTXb9JZdcgrZt25ZYx+bNm9GrVy9cfvnleP/997Fr167gjFFSYufOnZgxYwZuvvlmtGzZEg8++GDSgyuI8vGb3/wG48ePLzVdcXEx/va3v6F169YYPXo0Jk+ejJ07d8YNIkgpsX37dkydOhW33norWrVqhSFDhmDatGkJC6R/KfTo0QPt27cvMc24cePQq1cv/POf/8TmzZsRDvs3A+bl5WHVqlUYN24cMjMz0blz56gBZobrr7++1B87Dhw4gGHDhmHkyJH48ssvSwwESSmxbNkyjBo1CkOHDsXevXtLLHvAgAH47W9/W2Iawue7777DQw89hI4dO6JLly649957MXPmTGzdujVwDgDqc/ubb77B+PHj0adPH5xzzjkxBeuRZGZm4v777y9zG6+55hqcffbZJaaZO3cuunbtigkTJuDo0dg3KUopsWTJEgwfPhw33XRT1PZFMn78eHBOXQCCIAiCIAiCIAiCIAiCIAiCIAiC+CVQHrH25s2b8fDDD6NOnTr0GyJBEDWejIwM3HTTTVHLj/wwBeGCwyXkjDf6i0W8SkSTFXz6/Y4CbN5TUELdVcemHfvx9ddfBxdKCSOsAiJkYMwfCKvWRUikmLM/mDvQFr6MyowWNAOf47QtcuwrY7FG95WBGA70X5LA6rHHHsOll16K4uJoWUxJ1K5dG0uWLMGNN95YIe1IRHazcuXKCqmLIAjieCSRQeMkQT6+ufnmmxNK93O4GN2TlPEahBB4+OGH7es6deogFAqVqSyCIKJJRKptGDZsGH786Uc0b9486XqWLlmGNq3aYOuWLQhKtSOE2JFSbbeNUpq5jILbEPHPXyGVlFELXPxVWu0ifLlLQTg/6W2qSvb+55vAa38/uNofuxZAsFtYYnQzwjfjPo/1F5ktKF8GPPgibc60EolBy4yYXWfS/65+HQxxJtoIh8OYMmUKMntlos85fTDx9Yk4ml01k3eJoiL8+MlHmD7mKrzWqwdWT3gF7+87iG/zC0vPHIeGTRuiU7eOqJVaywrMmNKagXNfauY5Qm0j+VKSKA+cMXg6hsGNODvwj5coi+I8eAQj/x8QnLoTicGcR/6Rj5Rqu2lhzksZIwZBLiGCqDTWrl2LVq1a4bHHHks4T//+/ZGZmVl5jSKSJjU1FWv+syap66z8vHwMOOtc7N2txt4WiaKY6cosYEzws9v9RipYsRIyJycqTWrX06LaxBhDStu2UdcaMisL4e3bAyLuKCl3CRRv3Rq1jKelIaVFi8Q2yCG74AgKigutJNB+Tcqgeo8BCBeHsXPLTiydtwzvv/E+nn/seTx8+6P4n0tvxeX9r8SQM89DZofe6HbiGTilyak4vWU3DO9/Me64/rf48x//gjdfewtzZs3BquWr8NMPP2Hf3n3IyclBcVFxpUr5BgwYgIOHDuLW226ttDoIgji+eeGFF9CsWbOE0i5cuBDvv/9+JbcoNqV+R1SJXDvGauNkTVaubXrbVq7tT5bkyrWtaNi85v4y1X/UfU9wLazWUm0W0nLtkBUhK1G1I9jm6rXHPHBESLCN4Jp7CHGzLgTuSLSNQDv450GVxhFinpVwh7S4OxQKWWl2SLfRtD3EPGgFuL9t0P1lOwGVljQzTwub9TZzDiY5mAQY8+zv+2bPGum4FTLr9ZC6T63Lha7TPebM6aerckykRE+AxRiYhGoHoI6PZFYKbY6/ZAJbj2zGN/u/Rk5htDejJkm1jxXlYO7WT/HRpg+RU3TMTiBm5OYqDqSiH227tMFD7/4vXlr2D/xt/rN4eNL/ov1p7XRa5zhYaTbHqs9XBeo74cQT7HluzgnlX2bq2BqRPPcnLnMnIPPfP8lNQLZ7z248+P8exNCBQ3HkcNBH1bdvX7zy2isqT6wJyDSrVgW3BQC6ndFNt5uhsLAQ06dPx3XXX4fOnTujVq1aaNKkCZo2bYo6deqgfv36yMzMxL333ZuQ4yVZaqfUVmFTCQgp9HWuEmhDSkghlGxb/6n5b8ykh0ZmLexHrJ0MUQhAAFL4a9Q7Q1emL/7NRIBSCB2/NY9GyC3UOsjAchuAijFTYEDiXdJ1dJwYc3Sy+OLt0iC5NkEQBEEQNQ2604YgiGrhz3/+M3r37l1quoULF2LhwoUAgJSUFDRs2BCMMWRnZyMvL/asqpXJaaedhsGDB2P+/Pklpps8eTImT54MQP3gl5GRgYKCglJnzAqFQnjiiSdw3XXXlZhOSonp06dbCXBaWhrq168PKSUOHz6MwsKy39BCVBx33HEHtmzZgmeffbbUtAUFBZgyZQqmTJkCAGjYsCFatWqFRo0aISUlBQUFBTh48CC2b98eV7D7a4NzjjvvvBP33HNPielWr15tBwpxzlG3bl1IKZGdxI1njDG8+eab6NWrV0CGH4uZM2di5syZaN68Ofr06YNOnTqhUaNGANSkAT/99BOWLFmCHTt2JFR3y5YtMXnyZHiel3B7CZ8NGzZgw4YNeO655wCoc6B+/fpIS0tDYWEhsrKykg7YNW/eHFOnTi3XTeucc7zxxhvo2bMn8vPj36S6a9cu3HbbbbjrrrvQs2dPnHzyyahXrx4KCwuxc+dOrFmzBrt3lzw7p+F3v/sdzj333DK3mSAIgiAIgiAIgiAIgiAIgiAIgiCImkWXLl3QuXNnbNy4sUz558+fjz/84Q948cUXK7hlBEEQFc9vf/dbjB8/HkIIu0wW5yP7u3fQsPvvEiwlMLpXD0hD7NdgAISzDtCjBfUAN2DmssO4Z2RiA60rk/fnr426/yWwaVYDpgcaO2vMa1cuzgAr1Ab8TbcGK7Pe7BemV0qAWZmVaQRz7NoxbNjOIqaGGZoXMQeA16QBtZWBEAIjRozARx99lHTek046CWvWrEHTpk0rrD19+vTBTz/9VGKavXv3QghBE3UQBPGrJJH7T9PS0qqgJURlkej36rvHjpUsdS2F559/HvPmzcO8efNw4oknlqMkgiAMpX5Gx+latGrVCtt/3o6hQ4di0cJFSdV54MABdDn1NLz33rsYedmlQKSUxPR/pJausKBUG5HdUvhSbmlEKrZ75Yq2mdG9KJm2lBBQkhgAEFIivzgf6SkZMdvtNWuGk374PqltLRMpKXFX7V67JtgFdG01LNg99Hu48bxhEszt5TLdbYXq5cf7vI5Ufrmlc53XLHUf3TQyUAeDgEQ6Y7izXh0cEWGsLPDH+0kpsXzZcqxevgKbHn0EQ4YOQcvzz0eLgecio8VJcVqZPPmHDmHbF4ux6dM52Dz3U+Qf9ico4wBW5Jdv0jDPM6JsX+plxE9cy7ys9EsLuqxsm+vX4Fb8FZBN6bxMy718rakjXmOuLAr2NeBKtZn+j9kD58dCIqTakY8RBzoyLuFPUlau3UgQRBzeeecdXHfddUmP/TPjromaRXp6bXyz/huc2vFUZGVlJZTn2LFj6Pubvlj67VKkN6uN2qHaMdMxxuKfJ+Y3hQqIX+a89HLM5bUGDIi9vOdvkBtDwJo7fQbq3fv7pOuXRUUoXLEisIwBSO3ZEyjD+OPtB7bhu6UbcHDXQRzclYVD+w7hyP5sHDucg2PZucg7lofCgkIlvxbJvQ+rG845pr4/FSNGjKjuphAEUcPhnGP27Nno0aNHQtcc119/PYYNG1YtEyqW+H0HxPwpNlgAShRwMxtfiJ8pqging2zaZ8oJttf0tLVklgFM6t+GmVSSYCkQ6LRJDinDMEJtKbmOeQhwxlXkgwlwCQhwMAhAepCMqTRSpWEmLySkZOBKqwvGJIRk8CDBGXQcRYl1BQQ8+1u5hGQmPmP2tfR/EtfXGoGJnLjfLxXGscv1hut94QuqzUTXgJnU2uiSOeeQjiDbF4/7edRE20acrPrZEgjkMZNxS2YmCGOAUJdHEgxMSAjmnz6cM91WFVfyRdoqPsWZBynDAGcQYSXzVseKq8PHVYyKcw4IAQkj/QZyCnOwdt9qNElvirb12qF2qHaNuQegMFyItfvW4Nv936BYFMUUxqtbIzwbczDibNhHDs/cM8EALt0YB8fe7fvw86adgXobN22sJfHm/g0jMTf3ciDiuDM7AVmgffr/gQnIpMS6/6zDt/9ZByEEjuXk4Oefd2D1ylVYtnR54P4bw6j/GoUJr01Aeu1SPucYsP679VGLO57cEQUFBXjl5Vcwbty4El0oR48exYoVK7BixQqMf248Lhx2If4+/u84+eSTS647QRgY0kJpKAjnK2c1M58HgGASSnwtVDxPckgmAHhKvM3UZ456IwtIpj+mdABKmolpGGwk1pznnhZ0Cyl1nAswn29SL4v3eS2dSQj07G46j3pv23iVSeF8LwTeS3Fu0zGf85ETKgTrTRzTNoIgCIIgiJoAibUJgqgWMjMz8dvf/japgXlFRUXYt29fwuk553jqqacwduxYHDp0qCzNjMkzzzyDXr16xQwQxKKwsDAp0fWYMWPwzjvv4LPPPks4T35+foli1kjS09Px1FNPlSokJsrP2LFj4XkennnmmaTyHTp0qELP218qt912G1588cVSB+8YhBA4cuRI6Qlj0KhRI8yePRv9+vXD3r17S02/Z88eTJs2rUx1GU444QR8+umnSc3ETZSMEKJc7y1zHrRq1arcbTnttNMwYcIEXH/99aWmLSwsxJIlS7BkyZIy1dW7d++EJP8EQRAEQRAEQRAEQRAEQRAEQRAEQRw/MMZw+eWX489//nOZy3jppZdw2WWXYfDgwRXYMoIgiLITb7xv27Ztcckll2DGjBmB5YfXv4EGZ9wGxkMocSRw1DBfX4UlS0wXsU7qwb5g+GDpYfx+RDNU5xgxKYEp81ZHL7ciMT0gl/mDJ63Uyg4AdeVUwYG4aoCmEVM54intdDMuEpPOwPTgUZfAYLo4B7osA/V+KWRnZ6Nnz5748ccfk87br18/fP755wiFKnZowNVXX4233nqrxDRCCMyZMwfDhg2r0LoJgiB+KWRkxJaYEscPbdu2xdatW0tNl9jokvh899136NChA7744gv06NGjnKURxK+bskq1DSEvhAWfL8Bjjz+GPz3xp6RknkVFRbjyylG46/d3Ydxfx0XVK6W0QhZTrpGwSMfcLOGKs6XNr8zbeo2E0VEpobZ2qkiTDL7AKq84L36jOQerzu8rKbFn7ZqA6wVw5UDRfyZdrOVmrTtZFIfqovLAJFSI6Mf6z2IdcSWmipaJcZtHHQ2l8vKfGwHOQw3q4+vCInycm4vVBYWQANqFUjC6bm10gcCuuZ9hx9zPIBlDRquWaNKjJxp37YZ6nTqifoeTUeekE+Gl1oq/G8Nh5Ozdg8ObtyDrh43Yt+4/2L16NQ5s/N5KvoLbCRyTEuFyOjKV6ElLsxnzH6FE2Uqe7VnRFOe+eJuBa7kQ19JtDsb1MnA/DVyJGPdjEMyPe7gxD19M5h8ku4T5KWOGJgIC+xLW4dcdwyCIquDHH3/EtddeW6a8NAFc5ZOs7NxQt15dfL3+a3Q9pSuyj2QnlCc7Oxv9ftMPa75fg3q16sdNF082WrB8OY785Rk0fOYvSDn11DK1GwByP5yF/AULo74meN26qD009u+saUMGI3pSTyDnjTdQ5/prwRs3TqoNeTNmQmRnR30DpV88PKlyDM8//gJef/31MuWtyXDOMePDGbjwwguruykEQRwndO/eHTfccAMmTpxYatrc3FyMHDkyKRdMRVJdcm3T5zVFmKoCZbIS5NoMgHR7UdLKtQFAunJt5shndW9cmCmvmFJHC0iACXB4kBB+C5lURTCVS0DFYSSLiLLIsBbUepBM6FiKKsWDBAfXMm0Th4GOwzgzgZlZvPS1pypPXyfpF6ofK2HEyCqBP2EUrJDW+e0eEQJtCSvm5eCQUouvofrRSrCsoxP693g16RXUpNjSmn/hmR/9wZRU2/jBuald7SWtKbdHHwC4x5VjSQexJGd6djEOJpXsXCAMruNVnDGEpQRjHrgRCoNBMgZID/uP7cPeY3vQLKM5WtdtgzqpdeKfmJVMblEu1h34D9YfWIeCcIGOQ5gbIdT/9J7VW8H08YWNYTCmBcqS2f3OtWicM66OO+NYtXBNVP0NmzbTR5PZOIkSL+uWcBV3UUJtIznXsRNzruh7Pkxr7TkH4ONZH+MvTz5d6n44/fTT8fAfH8bIkSOjJh2LmoRMs+mnTVHl7N27F93P7I6NGzcmdgAcZn8yG4sWLsIrr7xS5v5gJCleCvKL853YqYrcqfe8miJPSbeVBF5KAanl/XDSqzej+rySjAEQkIJDchG4H0flCUqqhZDGt69eS+HI9H0iP8KjhNWRn/+R+fX6KMF2jO+GWCJtkmsTBEEQBHG8Q78MEARRbTz77LPIzMyslLIbN26MuXPn4sEHH6zwH0F79OiBJ598skLLdGGMYdKkSWjXrl2llH/yySdj+fLlGDNmTKWUTwRhjOHpp5/GG2+8gbS0tOpuzi+OtLQ0vPvuu6hVK/7NYRVJx44dsWjRIrRp06bS62rTpg0WLVqELl26VHpdRGK0adMGixcvxplnnllhZV533XV4+unSA9HloVu3bpg1a1aVvU8IgiAIgiAIgiAIgiAIgiAIgiAIgqg6/ud//gcjR44s1/0xN954Y5knqSYIgqgI4g/MCg4Ku/OuO6NSFOXsRM7WOTFLLVm0HSdL4KkzPNg+9ZftOliEReuOJldHBbPwPz/j572HY64zA265HThp1/h/7jZzZtMEdVSwr/wBk7CDec1AXDUIOboNJrd1wTG/bW4TooZou4Mzf+F89913aNWqVZmk2nfeeScWL15c4VJtABgyZEhC1xiTJ0+u8LoJgiCOBxIRidWuXbsKWkJUJpU15iUWeXl56N27N/bt21dldRLEL43ySrXdjslj//cYZs+eXab78J8f/zz6ntMXhYWFMYwoTjvN5E1Ovb60RVprvys3MtJslV0iLIVeLmwaW5IUkFIgvySxdjWz//sNKDh6NLCLXLm22lwWo4vPnC2F3ccsmNO4uwJ+8mAp/iBrFlivtFTmtXoe1DjzQBnMCnJipfMAdE9NxcMNGuClJo0wvnEjPN24AU5PTQXXaTgAJiWObf8ZWz+YjpV/egzzxlyD93ufjYltWuOtTh3wbq8emNK/D6YOGoB/DeiLSWf3xGundMQLLZvjn9274YPLR2Dh/z6A9e++g6zvN4BLCc9IrZ0/jzHsKC6OdUiSYuvGbZg1cRa2fb8NHB48LcjmnFupNudcLeceOMxy7i/X8icr5gYD5/7EYFYyxlzNGA9Iotz4hX1tpWVOg6X/4MajYoqi/OKCywiCqHSEEOjfv3+Z85NMt2bTuHFjrP5mNdIz0hPOk3UwC5lnZCIswiWmi/dZXbhmDfaefyGyfn8Pin5IPgZbsHQpDt13f7Au/Vf3xhvA0zNMBD3w/eI1b460QYOiyhNHspF1z/1AKd/Fbpli3wFk//kvUdcy3glNkH7ZpUlvEwDMnz+/TPlqOrM/nY0LLryguptBEMRxxmuvvYYmTZoklHbu3LmYOXNmJbcoPqX2TZw5umIXUEr5MRKYyYniFuP2u93fh+H3t8D8XPYbkyHw/WkmXjLCaVc67U4Wza1I2K7Vv4urvqb658FjnuqDmr4q88A5A/c8cO7B4zoN4/rPLOd2HWcheLqsEAvBA3fyheDxEDjTaWGWpahH/ccRApchv9+sJ6jyuPPIPXAesm3jpi1eSPejQ+CMI8RDYFD9a7Vv9cRUzjYyLTWHBBjngAQ4M7Ek/VxPjMU4UzJofQyMOtpc7HAteZYw9weoMpmWeluxs548C1D7UR8NXabfPns89H7Ye2wPlu1eglW7V2B3zi6EZcnXexXJzqM7MH/rXLz33SSs3bsGReFCHd9hgUnAjMzagzuhmD6OznoOdR5BmnNJ7wupJhjjjGHrhq1R7ajXpJmWaXvgjPn12LLdf0ambu67MFO+qf8r6XqsKEl8mjZtijmfzcaKNStw6aWXxpVqAwgE7fLz8mP+lvHRRx+VSaptyM3NxXXXXYfnn3++zGW4pLIUHYtVsVIhjXZfSfWFnfwQ9lECkEJAyrAS9AMQUqWVUkIIJZC3ExxKph+V3N/cP6MWSXOwlJCbMaiDaGTzThSTmUii/371/2J8sOuVEjJwmO3kjoY4N+X4Uw4El5WFsk6+RBAEQRAEUZGQWJsgiGojLS0NH3/8cYXfaNi/f3+sXbsWg2L82FRRPPjgg7j//vtLT1hGmjZtinnz5qF9+/YVWu6oUaOwatUqdO3atULLJUrnxhtvxNq1a9GvX78qqS8lJQWjRo3Ce++9VyX1VSe9evXC9OnTq+zG886dO2PlypU477zzKq2O8847DytWrMCp5ZgB+5dOWloaGic5I3d5GDlyJFavXo3TTjutwsv+wx/+gAkTJiAlJaXCyx4yZAgWLlxYpfuKIAiCIAiCIAiCIAiCIAiCIAiCIIiqo23btvjggw+wdetWPProo2jevHnSZWzfvh0PPvhgJbSOIAiifEQO2u0/oD9O73Z6VLrD614rsZSE65H+kihijQFjwNvzD5ZafmXy5mfrEKu9UsvZzDpXUsWcPzPgNjAUkzlqMMb8R6ZGRKu8ERWaQbT2MU6DWfSg65jEkF6VRHw5e81n+vTpOOOMM5CdnZ1UPs45Jk6cWGEDSuPVkci1xZIlSyqtDQRBEMc7GRkZ1d0EopzcfffdVVpfUVERxowZU6V1EsSvhiSk2obzzjsPmzdvRosWLZKubuXylWjbsi1++uknVbyRtDhSbbAIqbaUEUITR+wiHZG0MGncPwYJqftjShKjlTEoFsUoKM5Pehuqgp+XLnF0PxGeF6YHQEdM5mR8XJF5IuXcnEmr55IsWLaMkce89v98QbZEhIBbBtMaUTNnviRb/Zl+Oaz4qLkXQquQp4Xbqg4j33bzeQA8nS8kgeLsHORs34bDG79H1vp1OPz9BuRs3YLCQ1ngQljtDkNkG1Q57h8HkCfKL7yRUuLNZ97G7y+5F/eMvBeH9x/WQjGuZWIePHiObEptGWeOkApBqbY/SZgSfQXiGWDOPjXruIpLOPI2ZuMZsPlseCPOh0GkOCqwLiLP8RyHIIjjgauuugp79uwpc/7x48dXYGuIWJR3soEWLVpg2aplqJWW+AQme3btwaxZs8peqRDIfX8a9g4ajP1XXYPcGTMhjuaUmCW8bz+OPPVn7B99NWRe9EQl3oknou7tt5VYRr377o0ZMM///HMc/N3dMcsFgt814d27ceCaaxDefyAqXf2HHwIrw9jqjRs3YsuWLUnnUlW7AQAAIABJREFUq8k0atwIi75YhIGDBlZ3UwiCOA7hnOOjjz5K+DvummuuQX5+9fWzmdMHiktpcu0SsseTa8OIZJ1iAmUmKNc2feiAXDsgfvYnUzKTJqk0HNzjvkRbS449I6JmDFxyK4NW+mdfsM0Y0/1TI83mVmLty7KNRNt/rtIoabGnhdychWCmr1J1+zJsK47mTL32PHBPS78jRd8sZNPbyapM/xgcTJq+Muxv94zBL4srOa/qG+uYgJWQc3AdK2Jcy6EZV7EooWS/nHHobrUWYRthuT5+zoRWElBBCgk1IZbTL+f6OHqm7871n78lOr0Hpo+ZmWyLM47DhYfx7YH/YMG2eVi7dzV2Ht2BwnBhCSdx8oRFMXYc/RlLdnyB9757G7M3f4QtRzYBkFb47XF1fqh96B4nff5wI8BW6xh3jh3X22bSmviHZwTvHvJycqPaVadRCy1PN/dveMF9ZvapfT/4knl1Whi5vBPLsrd4lP6Ztm/fPlxw3oUY2G8g3nj9DeTl5UVNPObGVswbf//+/Qnt9/r16+P888/HnXfeiUcffRSPPPIIbrvtNgwaNKhER9Ddd9+N2bNnJ1RHSXDuKRk2JIQUAISSUUstlpYSEsJulxBqokIj1AaMZFv6MUobdVX/BCTAJCSTAHcmTjTxWSl1uaoNRnwd8y/iHwBrUpdOzUIIu43MSL3LIdiOfF0WwTbJtQmCIAiCqG5IrE0QRLXSqFEjLFiwALfffnu5yzrhhBPw8ssvY8GCBWjVqlUFtC4+jDGMGzcOb775JurVq1cpdbRv3x4rVqzAxRdfXO6y2rVrh2nTpmHy5MmoX79+BbSOKAunnHIKFi1ahA8++AA9e/aslDq6dOmCsWPHYseOHZgyZUqlCuZrEsOGDcOSJUsqRXocixNOOAFz5szB66+/jqZNm1ZYuc2aNcPEiRMxZ86cCi33l0iTJk2wbds2TJgwAWeddVal1dOxY0dMnz4d06dPr1Q59S233IKlS5eiW7duFVJeeno6xo4dizlz5qBhw4YVUiZBEARBEARBEARBEARBEARBEARBEDWXVq1a4YknnsD27dsxdepUnHvuuUnl37RpU+U0jCAIogJhjOGuO++KWp63aykKDqxLtrSAzCK2EInFTOs/Z/hifQ5+3FU9g6Y37TqMz9f+HHswpIQdLOwPXFaKrWhBmBqECZ3KPtoBynbIc1TOklRSzPk/EENMFRi/5+7fOOWZNsr4aY43HnnkEVxxxRUoLi5OKl96ejpWrFiBG264oZJa5tOrV69S02zbtq3S20EQBFHTKCxMTOhQkhSAOD7IzMxEmzZtqrTOtWvXVml9BPFLIEoSEklpfYgSsp544onYtm0bBg8dnHS7Dh48iDO6noGpU6YqibZVrxipil95lLBEKhmLhITUnhQpzHZKQAthlIBaQkr1Skgoi7SzYVICx4qOJd3+qmDbF1/E2f3MkdUE/FyI7MG63URXLi2k0XXp/MyIoqJqiiqLx1hvxF/uMldebV8zaG2UEWYbnZWbh/nSa2iJNoCQfvRsGqbyG8G21XZFlufn8yLa5e4Tt92npabE3PNl5af1m3B15rX4f6MfABPcEYkp2ZTHg4IxJdPyJWTMiM+YllRxo99yRFLaDMW5uzXQcQ1fKmUOpF1i3U8scByBEuIVcWRDJNUmiMrl3//+N6ZOnVrm/JmZmWjXrl0FtoioLNq3b4cvl32J1NTUhPNM/tfkCqm74IsvkPW7O7Hr9G7YN+JSHPrfh3H0Hy8g5823cPTV13D4scexb+Rl2N3zLBx9+RUgHI4uxPPQ6Pm/g9WpU2Jdqd26ou4dsR0KeR99hL3nX4i8jz+BLCqKWi8OHcLRVyZg7+ChKNrwfdT69EtHIv3yyxPb6AhmzpxZpnw1kWbNm+He++/Fzj07kdk7s/QM9FVOEEQczj77bFxzzTUJpT127BiuuOKKSm5R6ZRLrg0kLdc2y03fKqoIpx8VV65tlzl9OBZZHwvKtfUjt4JhrvvJ3J9sCXAmdGKO6JhrGTK3Mm2P+31VDu5Itl1Jtu6r6vrUxFFKoKxk11wLux2RNjPLfUkyl8zm87RIW/WPfTG2EYSbdjMYebORKbsybgbOQsEjIpkWkntKysz0fQEMYFL3oZVHW09EpoMMYJBC+kJm3fe25epYllFtc87URGPMqdu5d0BJoY0I2j8Wpu9v9ovnhXRb9b5l/j4UUmLvsT34et9azN0yB4u2f46v963BlsObcCBvP/KLY09KEklhuBAH8w5g06EfsWLXMnz004d4Z/2bmLtlNjZmfY+84nwnBuHEJuw+NtuijqFztvjyc30OqW30/GPOVTrGzXlsziuG4sLo60qPS33MeeBYM+60jZtokD8Zmb+vYe/tiH1PR2IsW7YMd9x2B7p26Yr58+aXPBm6BA5lHSqxvBEjRmD27NnYt28fZs+ejb///e94/PHH8cQTT+Cll17CvHnzsGfPHjzxxBNISYkdo7r55puRk1PyZDilwRlX6msdYPUnB3DirFpUHZZhJcc2y6SEcCY4FBBKjA1pyzOibCPOlkLYZaoa6QQbIyZeDH7sWdwYcSz5trmfR4WB/bg40/VZLTgLlhGrrlh1lrSsNEiuTRAEQRBEdRIqPQlBEDWF+vXro3PnznHXN2/evNx1tGjRIm4dDRo0KHf5sUhLS8NLL72Ea665Bg899BAWL16cVP42bdrgrrvuwi233II6MX6AOvnkk9GkSZOYeU888cQytdlw/fXXY9iwYXjuuecwceJE7N27N+G8rVu3xrnnnluiBLxx48aYOXMmZsyYgT/+8Y9Yty65wT9du3bFvffeizFjxkQFEjzPK/F8atSoUcL1dOrUKe7NweXdx4bSzv+0tLQKqadNmzY4fPhw3HXlhTGGkSNHYsSIEVi5ciXeeecdfPjhh2UeWMI5R8+ePXHhhRfi0ksvRbdu3ZKe7bmkbW7btm2Z2lUSHTt2xNGjR2Oua9GiRZnLPfPMM7F27Vq8/fbb+Mc//oFvvvkm4bz16tVD3759MXDgwITzMMZw0003YfTo0Xj99dcxYcIEbNiwoSxNR5cuXXDrrbfi5ptvRnp6epnK+DWSkZGBW265Bbfccgt+/PFHzJgxA7Nnz8ZXX32V8ICFePTr1w+33347rrzySoRCVXPJ3KNHD6xZswbvvfcennvuuTLdFN+gQQPccMMNuP/++8v1fiIIgiAIgiAIgiAIgiAIgiAIgiAI4vilYcOG6NGjBw4ePIhvv/02oTyVOdEwQRBEssTzJjMwjL56NB588EEcPHgwsO7wutfQ7Ny/o+TRwZFGJFOTEZExbTVzdV0x8kupUzBISLzyyX789eb49wFWFv+Y+TWEjNR9aaS/F/0Bq84AS3CYUcqOXjtaRIVI+ZYvNuN64B9zBjUHU/sEXkmA8aC0KiC1ihygGUdkFVhWFhFGNQq6hRAYPnw4Zs+enXTeli1bYu3atXHvi61oLrvsMsyYMaPENMXFxVi9ejV69OhRJW0iCIKoCeTm5iaULtb4BuL448UXX8Tw4cOrrL6DBw9CCAHOY1znEQQRRamyjnJItW0RnOHTOZ/iyT89iccffzwpQUhxcTGuvfpafPXFV3juH88ZmzYYY6ocI3cxnS0GJdWGhAz0m5ToSAjhKLjV/4X0BdoQUstifFW3ZBLHinLQqHbNigFKIbD9qy9sLzzqUEUsMP4ZIw2SRs7lyrPh95LNJFIMMtDndNO4zyOrNqWyqJPEXRvstgq9juu1wnkehlTeKumWo9onbC3u/33ZD9NlSWYkOaYuQDh5YkU04p2t9ThHfc5xRIg4KcrGf1Z8i8Hth+K033TBH8b9AR1POdmXUkELzKAlYkYWxXwhlFrii9aMMM3oyW18Au7+N6I2P19UTIH5+9JgxG5W+Mai8yU7To8giPJx0003lTnvGWecga+++qoCW0NUNqec2hnzFs/D4H6DURRDLB3JJ598gvz8/AobT47iYhSuXo3C1auTy8cYGo59BrUSkTgDqP/A/SjetAl5cz6NbsLmLTh46+1gGRlIPa0LeJMmkIVFEDt+RtEPPwJxvqfT+vVFw2fHuWbLpJg+fXqZ8tUEMjIycOqpp+L8C8/HTTffhJNOOik60S9ogk6CIKqWt956C5988gmysrJKTfvxxx9jzpw5uOCCC6qgZfGx8YV4lPaZGO+ncZgecbzpsPx1UUXoBaZtJm10W00PTUVGjCDYiGMZ42BSQjAOxqSeQIsBUoAzT8c/AC61YFbHTgAPYBJCCnC7C1QZKl6iagR3YidSp2QqHqOWCzDuqW1gKo4hJYPHjKRawnHc2rIhoSeEklpgjYj+pRZU6+eB3+iZ2XlWZ636yLbfyrU4G/5v9IyBS2bLhWRg3I8lcBlULbthicBkU1rErTTPRsLty7ilYGqfCQFAwmMMAhxCCnjMQ1iGVWv1bRcSUkmNpT72gsHzPECE9XH2/JPHDeoIdc6EIZBTmIPswmxskyr6IaQAYwypLAUhLwSPh3SsR6A4XISCcCHyi/NRLIr0EdRCYR0v4MxT54xzxvoTfEsdnwhGg8xxsjEHPfEX00EaE8tgEuAehxRalg6m7ouAEqZDMjRuFu1x4jwFnGtlt763w8RROLTQHEay7sRK7HvIvV8jOlYy5rox6H9uf7WJQiL7SDZ27NiBb//zLebPnY8dO3YE2rPj5x0YdsEw/OPFf+DWW2+NjpXouuL9TtazZ0+8+uqrOPPMM2Oud6lbty4eeeQR9O7dG8OHD0dBQUFg/a5duzBhwgTcd999pZYVD3UWCKijrs4HAQnGBJjk+v0PJ0CohNocAJgA4KlzSUp4zMRiBSA5wIV+h0rAY9ahrYqRkEZ8HuNj1LwvErpkZcFH93NUfQbAjy3DiZ06cWjIiNf+5vrlOtFQf7VEgq2M2jaCIAiCIIiqhskaNs3HqlWrcNZZZwWWhWqfgA7/vbGaWkTURH58vSVEUbCDtWHDBpxyyinV1CKiIvn6668xefJkLFiwAOvWrYvqTNerVw8nn3wyevfujcsuuwwDBgxQwZNqJhwOY+XKlVi6dCk2btyIPXv2IDc3F5xz1KtXD82aNUO7du1wyimnoHv37kkLp6WUWLx4MaZNm4ZFixbh+++/jxLHNm7cGJ06dUK/fv1w+eWX46yzzqLO5nGAlBJbt27F8uXL8e2332LTpk3YtWsXDh06hJycHBQXF8PzPNSuXRsNGzZEq1atcPrpp6NXr17IzMxEvXr1qnsTaiSbNm3CokWLsG7dOuzYsQPZ2dkQQiAjIwNNmjRB69at0blzZ3Tr1g2dOnUq943HUkqsW7cOn332GZYuXYr169dj69atyM/PD6RLS0tDmzZtcNppp+Gcc87B+eefj9NOO+24fq82b9487sQC1fH9nJ+fj1WrVmHNmjX49ttv8cMPP2Dbtm3Yu3dv1PEA1KDy9u3bo1u3bujTpw/OP/98tGzZskrbHIt169bh448/xldffYX169dj+/btKC4uDqRp0qQJOnXqhJ49e2Lo0KEYMmRIxd0YUg6GDx+Ojz/+OOa6SZMmYcyYMVXcIoIgCIIgCIIgCIIgCIIgCIIgCIL4ZSOEwBtvvIGHHnoIBw4cSDr/HXfcgRdffLESWkYQBBHEHcwVc52GBZYFB2098tAjePrppwN5GU9F+2u/hhclCYulk3L0VNJPIyH0iDl/vbTplR7LrpdGWxUGZxJznuiE9s1rlbjtFcnm3Ucw8P+9j+KwQFHWVuz/7M+B9XUb1MVby//pD7hknn7k8LgHj/l/nHGEeMguD/GQXW7yeoyDc08P2OT2D2aYJlOPzJF4R0q6zaBef0Cwe2RZYDBepNjKpHBeKMohuHLbUZUcPnwYPXv2xKZNm5LOe+6552L+/PlVKtnMz89Henp6qeLAu+++G+PHj6+iVhEEQVQ/O3fuTOhe03A4THLkXwgXXXQRPvnkkyqrb8WKFVHj6wiCiKaypdpWX22kIwDmz/8cl1xyScyxCaXR/TfdMX/RfNSqVQtgWsICQNo+pqpVSOFLnMw2SrVcCYGUECZshNrCiLTVMikFBASEDGvpkHrs0rhmjV3ZsWI53h1+oRX+mNGBDNB9TLXMA4Onl4f0uhBTj55e5jHppFOPXEtkTLme0QpFCKU4fOmQkXUbgZQvUZImMmDlWdCvnagBYF8r4VcYJrrAIACETT6p0gub10QZ/OfCKdeNTsBpi2mgX3e08qyk03xFfiH+mZ1TQoryk5qaigEX9Mfdf7wbJ7Vq4Uu1wbVc29OiKL1MS8I8K5NSr41SzOPc6dP7cQkG2FiFEWYx+xyIGXuAH2+IKYqK+BBJViSULDXp/UkQ1UWtWrWixk0nwpVXXonJkydT/6sUIq+dYsfkETdNQLqmrXHutYqRKLp5bX4jsbQTgviThSz9aimGDR2GcDhc6jZMmTIFo0aNSngbC1euxL5LLy+13ERh6elo9NxfUfuii+K3Ica3rywuxuGHHsGx9/6VWD0lrEu/8go0fOZpsNTUhMqKZNOmTejUqVNSk8VUFZxzpNZKRe202qhXrx4aNmqI9h3a49Qup6Jnz57IPCcTDRo0AOBfz0XurZi/L0RIQ5Nul54IhCCIXwdffvkl+vXrl1DaevXqYf/+/Ugt4TO5qj5vKzNGYqTY8daZ4qOK0NcO/vd/xPWDRsVHzARjkdcMSnYtdK9YCP+3fH+ZsGnNMiO5VjERqW8N0Oml6bn7k5qZdb5o229TYPIz234nkmNWMvs/vVoLxaFiCWp/+H1VSH/aKG7y6t/dzWWXmTyb60fJzPeSkgSb5XYybT2ZuFnvC5nN5ZrqZwuo/ark0Cq3ENKX9NrJxqWSYOuJ3NTxcuXCat8KKRCWwo9JQUAIAYEwhNDrIGxsS8iwyuOkERAIi7COiwkIEwuTKg0ACAhIoVXJ+hgJHVeTUtpYG6QRKLuTlKhtcqNwPv5xY1pgrc49LStnzj0PUscfnGWMMXDJA7EKf+JzM8k5x7TXpmPi2H8Gar73mSdx3X9fGLynQz/34yPqfg3u3K9hjmUwVqL6Q+69GuZ5rFiJCAv8+9/v47577sOB/dH3G874cAaGXzQ8sIvMWbto4SIMGjQoKs/LL7+MW2+9NcY+LplXX30Vt912W9TyTp064fvvvy/ztdjcLXOwO2cXPO7p/anvleEePGbuk+EI8RR9X0wIIebB8zx48ODp+2c8c78MODxPxbMY84XorvDcTCznRJ2UmN1K8Z3zyZwjgXtj7NHzFzjXt4FYFmA/a62YHwCT+jx29oV7TRx5rVxaDKwsMTG6fiYIgiAIoip5fMKFCFV3IwiCICI588wz7cxTUkpkZ2cjPz8foVAIGRkZNUIYGgvP85CZmYnMzMRmmE0WxhgGDBiAAQMGAFADIo8cOYLCwkKkpKSgbt26SElJqZS6icqFMYZ27dqhXbt2GD16dHU35xdDhw4d0KFDhyqrjzGG008/HaeffrpdJqVEbm4ucnNzIaVERkYG0tPTKQBUyaSlpaFv377o27dv1Lr8/Hzk5uaiqKgIoVAIdevWLfHHquqka9eu6Nq1q30thMDRo0ftd2JNbjtBEARBEARBEARBEARBEARBEARBEFVHTk4OLr74YixcuLDMZTRuHCmiJQiCqBkwsKhhjbfdcRvGjRsXkGxIUYgj372NRj3uiVlK7JHAweUMRpPlLrcjXOOUwyCExLPTd+OlO9omvmHl5OkpK1EctqPjotZLKbXc2pVNKekYt8MlmZ/GDrg14hnm/5mBlnAUVK4Y2x0wah4jmsScMlQD/ZexjnEk5ZVe1BTWrVuHc845B0ePHk067z333IO//e1vldCqkklLS0OjRo1w8ODBEtMtWLCgilpEEARRMzh27FhC6Ujq9sth1qxZ6NmzJ9auXVsl9Z166qlVUg9BHM9UlVQ7kkGDB2LT5k04u9fZ2LFjRymVBFm7Zi3at26Pzxd/jk6ndArUY3qkaruMusiVQRnhk7QCI6bTSykAzpXsRQtcrHxZSytFOIy84lykp2Qk1ebK5Kc5swOHSQBWoG0EPy5ur1y7jbTcKCh34THyeFB7hBt5kPRzuN1NFpHXfcUgrXDbxBA4fKm1WWfSc2YEXEqqrdbrfKbtTnoJacXgrkCbISjX9vvogGTRcQrtIYs6g4PyVFVG77Ra+Dw3H9uKi1FZFBYWYu6H8zBv1nycd8lQPPPK0+A8pKXa3EqhIiXaJk7BWHBSLzdm4Yui/P+b88EVRcWLPURJtWOsi/eaIIjKoVOnTli3bl1CaTnnuOWWW3DLLbege/fuldwyomJwPmyN3RFA5jmZeH/Gv3H5iCusGDMeb775Zoli7UhSzzoLTT+ahWNvv43cT2ZD5pR9Qom0QYPQ4E+PI9SmTdJ5WSiEhmOfRtqAATjy5J9Q/PPOpMvwTjwRDf74CGpffHHSeV0mTZpUZZJXzjlCoRBqp9dGRp0MNGjQAI0aN0LTZifgpJNOQus2rdG2XVt06twJrVq3hudx55tdP+Pm+jbWpJ0EQRAVT9++fTFq1ChMnTq11LTZ2dkYPXo0pk2bVgUtKxkrAo5HxERC0QUgbqyEwS870pNh+seRv667L0zbIh8BI3DWImkmIaV6xRiDkBKMMzN/ByQAzozoWvfStOTYyK+VlFro37MFOLh2XEtIIVSjmHr0BctaIi2NlFoCzFPxFAhAMnDuC6WNvNqIwhlnfqfd7J9AgEGtZ9zvWarf6nXNTt/VJLfffszPw5m/DCbGESxRf3d6kFJqAbdaJ4SE53ErGDfyX+m00x5avU+FFEoELCWkjqUILfNW5SvRt9THmINBgINJX+gNqerwmJpkTJUvAKanQTOBFf0omcorGAOTAtr/DSZ15EwygEtACl2flohrATeYLyKWkDofwFwZeuT7xJEV20No733QcSVm1vmibDBphcquAF2dL/49GZwxQMc9WrWPnrC1IPswGDw9ibkvbGZGoM08NaG6KdG5vwPOhOfmXIicAF29cWLHSrjnYfTo0Tj77LPRv29/7Nu7L9C222+9HQM3DkRGnQx7bpR2IZaenl5ygjjcfPPNeOGFF6L6gz/88AN++OEHdO7cuUzlFgsV8xJCgnuAfbOqEwNK084hZFjvOxOPhX5/qFgsEwLc4zp+qz+7OOznhMfUSaz2sYrXMudYuJE9P/Dpfw4icHzM+15/Zmn83LEPQuBzWr8H7Gcw/PuIIBH3M92vSwbqiXydCLY+giAIgiCIKoLE2gRB1GgYY6hfvz7q169f3U2pcXDO0bBhw+puBkEQJcAYQ0ZGBjIyas6Nh7920tLSauwEDaXBOafvRIIgCIIgCIIgCIIgCIIgCIIgCIIgAuTl5eGSSy4pl1QbILE2QRA1j3jj8RgYWrZsicsuuwz//ve/A+sOr5+Iht3vAuNeKaU7w3mNrUvqwb5W5hFv5DBzHv1WfrY2G8s35uDsznVK37hysuz7PfhkxVZnZGtsYac/sFbLqax0wt+zZsCuP9gTcLfRFWmbgZlgweFyakCpM1jT7L9YgosEBlomTNV4PyqMKVOm4JprrgkI4RPB8zy8+eabGDNmTCW1rHS6detWqjj7xx9/rKLWEARB1Axyc3OruwlEFcM5x5o1azBr1iw89dRTWLVqVdLf64nSsGFD1KlT+deVBHE8U9VSbRZYztCsWTNs2rIJIy4ZgTmz55RSWZDDhw6jV/deeHXiq7hi9BW6YAnJJIxHUkotbvJ12laobYQkHjg495SYmHtgEhA2rbBlGPF2mEkUhAtqlFh748ezENlRdDQyAamUO+UVzKN0usZ2qa+eDqS1j9JKaiDh1KPWREq5XaLne2KOjMoXbPvPGTwmEZZmO6QWfDOEIW3bjSBMgOl8MlC+G6WIUPDo2v1ts+tZjNM8YMvynz7UuD4e2H8IR0oRmZYXKSU+nfkZPp35GVq1bYXuvbqj/6C+GHzBENRvUB8cXiB+oQRS/tnAjTwqIobhp3DlQ0FRlDmv7OYbM5YjDQvsl4j4BUm1CaLquPjiixMWa993330YO3ZsJbfo14c/AWXMlZXGoKGDMOlfb2PM6GtLvNb77LPPsH37drRu3TrhslPPPAOpZ/4VDf7yZxR8tQT5ixahYNlyFG3cCJQyuYTXogVqDx6EjKuvQsrppydcZzxqX3Qh0s4bgrxZHyP33/9GwdJlkCW1gTGk9uyBjCuvRPpll4KVc2xsOBzGG2+8Ueb8jDGEQiHUql0LtdNro279umjQsAFOaHYCmjY/AS1bt0Sbtm3Q/uR2aNOuLdJS08C5kkR63HyX+9/xRkzJmf+bAmJ8Z0tW9tMv1gQaBEEQpfHuu+/i008/xZEjR0pN+8EHH2DBggUYOHBgYoUn+oFWhs+uSpdrQ8YUpbrXD1G/tJv+dwy5tjuhhp0QiRmbrQTn/uRRUW3U6VzRLGdCt4MreTPMb9tKkguuJNFKti1179H0pRmYljrDTGImGTzm6RiN6uMDqv2SSxubsO1iQfms6uub/SX939ydbeEy+P1ndczm+0sCkjEtdvajJErs7E9AZX+ul2YiMG4F0VJKcI8rcTXMT/5m30r73Mh4IZiVa6uYldlPDB608FzXBQhIJlSvXaqJxNT+B8K6OI8xCDA/cCIBiTC4sj1bqTbjDEwwhFlYS7zV1gq7J835o46HZMIYjpWIm2sZN6AnqQMk4zDSdr258CLeA/bal5m4EPMncuPqfLD3SkimxedcX5+oScLAYCcOA2dqQjfmp2VawN26Q/Q1bM7h/c7kY9zGRJSsnEOruwGYCcnMeWKPvnsK+v9nfr6oGIhdpBa2a9cOL7z4AkZdEZzAZvfu3Zj4xkTcefed9n1s8LzY9+WUVaTMOcd1112HBx54IGrd0qVLyyzWLgwXQEDCUzZpfV4Awoj3hQS4krILKcDNvUPSj8kyrt9CzkfhAAAgAElEQVSMQtr3moSAlAySMXB4tjx9dkZ8lJrPC/U5IAMHRL91/dPQxoPt54VZp4+B0NJuKaU9/2yF3D//3fJg8zpCbS3YNuddJCTXJgiCIAjieOO4EGsX5+3H4fX/rO5mEDUIUUQ3IRIEQRAEQRAEQRAEQRAEQRAEQRAEQRAEQRAE8eulsLAQV1xxRamiy9JITU1F7969K6hVBEEQZSe+sCN6hO9dd98VJdYuzt2Ho5s+RL2OlwZKjT3SNqJ4RCaRTmo7OlcP0NXmLivgVgPW/vjODnz0f52REqq8QWHFYYGHJi51tF1A5L4B9OA0paOwgykZ04NrGYfHuJJZMD+VSaMGfDJwPaCWO0PjbFnOMzNu2U/E7MC4yIHBdhCwU5YdsOkMqnYHZQakF25xMQZsJ0UVjt178MEH8cwzzySdLyMjA1988QW6d+9eCa1KnIsvvrjU6428vDxs27YNbdq0qaJWEQRBVC+JiLVpoPgvk4svvhgXX3wxCgsLMXfuXAgh8NVXX2Hjxo1Yvnw5du/eXe46brvttgpoKUH8cqlKqbbrm4kSnnCGDz/6EGP/MhaPPvpo6e1yKC4uxo3X3Ygvv/gS4194Tkta3Pp9GZUSYyvhSwpLQYh78LyQFWkDUgtRTD82KJWyYmYG5BXnoWHCraxc9n77Hxzestn2bt1eLhD7MMXoGsL4snz8tTxGHt2Lh5FOMRldL4fj6XKWM7vUTe/vcVOfgHVCwYq3pBJB+ZEPpqU+2ldlBDmIjI8wmGkchHNeQJcfS7Jtlvkt9QuPjrAwhAA82bgB7jtwCIVJnMfl4eetP+PnrT/jw6kfAgDq1quL2V/ORtu2baw4yo88cEcG5ZwvjPuvmROxiJjoq9S4g0npZKDrOIKoPn7/+99j3LhxKC5FdgwA48aNwxdffIEFCxYgrZyyYcIlie+CeEkjvzLjCTpdsaaUuOiSi/DK6y/jtptvj3ttFQ6H8fLLL+Mvf/lL4u009dWqhbRBA5E2aKBqVmEhirdsRXjnDoisLIjcPCXbzMiA16wpQh06wDvxRKCCvxdYSgrSLxuJ9MtGQubno2jdehRv2YLwgYOQ+flgoRC8hg0RatcWKaefDl6vXoXV/cEHH2Dnzp1OY5QUMaVWCtJq10J6vXTUqV8XDRrXR5PmjXHCiU3RovWJaNmuJdp0aI309AyEeAghFkLIC8FjHjzmgetHj3vq9wfGwZkXceER/I6OuW/c6+1S9rv/+wKC3/OIfoxVcVK/KdClAUH86giFQpg2bRqGDBmSUPrLL78c+/btQyhUisYrkc+TcnbLkpZrJ/Bzur/Kl2ubuiLXuVVIf2VcuTbgx3qsNtpajQEmpe5k+31eI3VmTEJIv27GlDBbSAEjsbaCWWa+Mxikjql4Vl8rtezZRIDU7+aSSwghwbWQW+o/7k5mbaS1dv/ajQWgBcxSKkGzs42+SNz5/V1LmwEoMTP3oxlmuzmLiFpETIoNZkTOsHJgBiV6lpBgXLVRSr+vLCHBJNNCaOg4C4MMS7UsIipiv4GZBKSuSwpwxhHWwl8GBk8yCO5BiLAvopbKbw4BhFkYHJ5ttzB1SyUttpvEVPukFDruwlQBYGAQuikCQqr9IyAB5h7bqAiJE51xYjDM3bPmGEsbfzACY3vvhdnfUkuwuYphQKq4IQcDGFeyccngcQ8ntW4B7nGIsL992YeylUBbXz/Z+zWM7FhfW7mTkpij7i43Z5Julr8N7jlm3gdOWrWPGUaMHIG27dpi65at7hmFSe9Mwp133xl1bVa7dm3EojwTkvbv3z/m8g0bNpS5zPxwAcykhoCEdN6zUs92Z5bZmJsU4JJDMh2zFSq/ZEyJ9iXgMU+fp1xLtT39eaECfQLQnxWA+VwxIUxmQrlmtRPbLLmLFTyXI++xUp8jwXyRwm7zYWI/g6W/HyIKd1rOnFUk1yYIgiAIouZyXIi1AWDv4vuquwkEQRAEQRAEQRAEQRAEQRAEQRAEQRAEQRAEQRAEUe0UFxfj6quvxieffFKuchhjePfdd9GrV68KahlBEETF4WurWdTgsczemfhNj99gzeo1geWH170aIdY2xBsB7C+3A3WlO4LNHfbLnD8ZKJEB+Gl3Pp6buQsPXH5SEluZHH+d9jU27jjstMMXSUXC9EBazvRATj34UmX1B1yqwZiOqMoOxrWji+3gV38YprTlq+LMY6RjRDrl2UWxB42XNkg84L84PgbdCSFwwQUXYO7cuUnnbd26NdauXYtGjRpVQsuS49prr8W9995barq3334bjz76aBW0iCAIovrJy8srNQ0NEv9lk5qaiosuugiAkm0bli9fjptuugnr168vU7n169fHY489VhFNJIhfJNUh1fazsZjpHnjwAWSek4nhw4YjPz+/lAYEmfjaRKxctgJzF85FWkaalf1YkZNUfarUUApSWYqVnkgt0g5KqhiYzsuY6kcbaQkDgxQSAgJ5xXmoHYotvqlKFk+dGuhTx/Z6scBr88ztsUsoGY3pl5rl5tHtMbNACb6kK5ApIq1Z7IuyEZhcygMQ1pEL93gE5docHpPKNwUl1PaV0Frko5sitMdGxGiYHx+RdttcubZ0/iK3Jl5ExFCfczzeqD7+L+tIlcm1XY5mH8WlQy/F1z+tVeIobuIWPCAO444sCkDU60ipthVFWa8Zi5ZuOseTuecE3LMtPnTNRxAVS9OmTfG3v/0Nd911V0Lply1bhpNOOgk///wz0tPTK7l1RHmJEn3KqCcYdfUoHMvNxb13xo9Hvvrqq3jkkUeQkZFRvvakpiKlcyekdO5UrnLK1Ya0NKT27IHUnj2CyyspBr5i63Lc+NT1aNa6OU5s1wzpdTOswDHEPXAWspNzetxDiIe0LFs9MmdiTf+nFBa4FlMrEfxOjdwceynG/NcI5olJvN8XCIIgKoHBgwdjxIgRmDlzZqlpDx8+jGuvvRb/+te/yldpBXXHEpJrA8Gf0OM9jyzbjY9ECLYj5doRGa3kWUgRSO+2137PWNmxkT1LJZ6GkWUrsbJyXvu/5QsZBmMc/lRjTru1UBtM2D66+r0cAJOBmItkqj7lyNUKW0dKDUfO624319+N7mUO40ps7fZN/UmedP06ndnDvthZtc1MPAUJ+1wyafvERnbLzStzTCTTcSIt97bOb90flkoILZkEU7tUpRcSzDNxKH0PATNicQ9SCt08CS4ZBOOQEOo5lExagIEjDDCuRMVgYNxDWCi5thRGoM39tkmzPXovGAEwGKQuhzGACffc0fvEyMulmYrOj5T48TNfOG7Os8DEXfbcZeYyx8YOuEln06tjypkSbXPGIAXUBOfmvAKzcQ4Ohlq1aqFFmxbYsXmHPTcP7j8IzrVYG8zKstV9Hs4k6Vq0rYTdzE5JZv6M8D1w/jDY3CbkEev+G3XucgwdMhSvvfZaYPnaNWuReyw3cO3NwNCwYezp+44dOxZzeSJ07Ngx5vLyTGiaV5Sn46RQsVXzT8u2BQSY4OBcv5YCjDMbpwUzUm7AP6vUPw5mY4C6+MDnqDTvKf3afnw6nyv23hs462McIBlxDcyd9qis7nR+geAW7KbYkzz6czfwGRxRF8m1CYIgCII4Xoh9JzVBEARBEARBEARBEARBEARBEARBEARBEARBEARBEDUOIQRuvPFGTJs2rdxlvfLKK7jiiisqoFUEQRCVTXDQK2Msplwlf+8a5O9dW2L+4Ig1OKPYdCrG3BUx8AcnqqxGHM3x+qf7sXTD0dI3pwws+W4PXpy1ztalRuBFSKsNWr5mBlv6Emw1cJObYZZ2mRFfmMGgRsTNnNF1zB/YC1+ewdz1diSqP3jabxOiBsrJyDSaQLqq93lVCFlZWejQoUOZpNqDBw/Gli1baoRUGwCaNGmCOnXqlJpu9uzZVdAagiCImkFubm6paWiA+K+Ts88+G+vWrcOyZctw1VVXoUWLFgnn5Zxj8eLFSE1NrcQWEsTxS2VKtY0MJbKoyOVmWaBMBvTr3w+bNv+E1m1al9KIaL79dh06te+M7zdsBKSEsHUypIXSUCe1Dmp5tfT3iiM7ccqI+s4x7in73J8wKbeo9O+wyiYcDuOFt9/Wr1gMP6KvMo/Xm2cRvUl7ekgjC/LXRg6i9oUz0u4jxoLpfCWXXyeH34d11zk6JbuORzwqwZF6zXXvmwPwwOC5r5lZDoR0Wg/M5vF0Hq2c1q+Df6GI17yU5yZ9m1AIf2/SCA146cPO24VCpaZJlv1792Pp4qVWqq1iFdFSbWYf3ZiEL7rycc6SBKTakRwvk3oRxC+RO++8M6n0WVlZuOGGGyqpNUSZPg9jzugQ/ByOmwbAf9/833jiL0/ELT4rKwsvv/xy8u36lbPz6A60G9waZ13YE227tkbtOrWdax1fJcmY/9sB7Dr3Osj8VhDM7aaMnJQTdj2zv8MEJsSIuJ6NOu+O098JCII4/pkyZQrq1q2bcNovv/wyfoJyxC3KgjsZQkJ1ulLtyA5xvDrMb+xWSF3ytYOS2wqnP+d8vzgyV+b80yv9V1qibHTDKuahpcZadOv/8yegdr+/OIzEmINzX2zNwZQUmXFw5sFjHEwyKz1mktsyTSv8+wbc3r5OK3Udkjv9We7HdWz4gvl9VCHV5GhC6XsZoPI7+1W5p6X+xV+3XXIlIPejHWofecypR9UppfPdrWXhTHKA6+Mg9KWbFuFyxm18ybOTfjsnCLNTegNc32dg7lWAF/GagTMV2fCMTFr/eXqCj5B5zT14+jhwzvVzf8IPT+cxE4Jw5unjZtbpPHqiEL8ebtNyNy03aXX5tn61XJ0HnjMJCXfS+W3mzPMnJtHPua6TMQ9tO7QJvC/27dkX2A/qHPXsWcWMuJubd4FZ7k+k7r+bnPcOQ8Rz/1rMPZ/ceEqHkztEv2+lxJbNW/z0Om/z5s2j0gLAwYMHYy5PhAYNGsT83CqrrDu/OB/FsljFWvW5L/V7TDIj2FZphbFPS2n3h40NSyWBd+PCRtsOqQXaerY8YXNF/JP+nxBCPRdqyjxp3/d6eZz8fqX+U7M8Tq6g6FsawbiRY+segPOhEC8GX2KMPEFKje8TBEEQBEGUkxon1u7UqRN69OhRekKCcOjTpw9at07+xhOCIAiCIAiCIAiCIAiCIAiCIAiCIAiCIAiCIIjjiUcffRSTJk0qdzlPPvkkbrnllgpoEUEQROKYQXslrk9w+ZWjrkSzZs2ilh9e91pU7uBjMvW7yqzIMpxlenBfWAB3v7oFOw8WllpXMuw6eAy/fWExwgJqdKv5g6/wcpESdoAwg5I0cnC44qng4FWu08M+mmGW3AyydAdeQktQbKoIMRUilGIsKKxiiH1MIyVYiQpJa5rs6uuvv0br1q2xdevWpPPef//9mDdvHngCIrOq5JRTTik1zXfffVcFLSEIgqgZ5Ofnl5qGxNq/bs4++2y89957KCxM/LrwxRdfRLdu3SqxVQRx/FKZUu14RRm5tVt4QL4tmRaSqGUnNDsBG3/8HsOHD0+8Mk32kWz06dkH/3p3MhiAWl4a6qbWRaqXiGifWZOK7a+5AkNXWAiG/OI8hGU46TZWJLNmzcLi7T9H+bus45j5R4FFrHfzeE5SK9diCOQxRHrB3KMK5lceS67tTmnFmeo3u/jl2SPgqLXcnjuz7XMVYWq9o+DSYQYj+3Yl3EHBtivmZnHl2aEYf7HE2xxAI87w0gmNcEZqaowICdCzVirePqEJxjduhFnNmmJM3YwK7ZFfcdGVMHo06HiFEUbZCISNXzjacitJc49FhCQq8jFCqh1In+BW0fUeQVQe1157bVLpP//880pqCVEakZ+xsdNELoh+Gpn/t3ffgQcefiBumc8++2xCk14RPit3L0fk1ZAf31dp7G8IMMfEndTC/351fxcICLfNs4BA3f8OB2KcDyaXe10H2JlTrOjbvdDza0p+RxAEQSRBamoq/vWvfyWcfuTIkRBCRK+owLhFsiQl13ZfR3egY5fv9rATkGvbD3wtbbbpIyZpjvn9ovvVphj3u0lC/85t5Nmm7wit4WbcjxkwJZLmWrLNpJIUm9/fOWdgUkutPdNj939fV9Jkpv+4/+ekUYJuvz1WiKzbwLnbRj+i4P+Oz1TsCa4IWUemhFLiSihJsP/d7dfJ4XxvMvs/ve8YhJS+VNvuXa6+frnaodzES+D+jh+8BlByZ71PzX53tkHth6Bc2z53/plj5DEP3AiutdSacw8efIG2kVUrAbYvsw5xkyZk11t5Nsx6lT/EPXicq0cjz4Yv5g7xEDwv5NcHrsvwbB2mXF/yHRR1m3OFwZeFc3Ccmdk98JbYtX2nvye0VFudH0ayzQPHyJz75qiaY29fMxM78a+f3FiZe89O5CRk9erVi/WuRVZWVtSyjIwMNG7cOGr5zp07Y5aRCIwxeJ4Xc3lZyCk66tikldjf7DQluQagpdVMBxaljkBKCP2uE5BSaIm2jk4KAej8JrWEEuJLKSGk8NM6f6442xAZ9pbOxIuujDtSuK0SI2jK18vcNFGCbbj+cLPtCLSL5NoEQRAEQRyv1Kw7bqEusOfOnUtybSJh+vTpg9mzZyM9Pb26m0IQBEEQBEEQBEEQBEEQBEEQBEEQBEEQBEEQBFFp/PDDDxg7dmy5yjj33HMxadIkPPTQQxXUKoIgiMoj3pAqBoZatWrh1ltvjVqX/eM0FGVvS6B0ZyQpi1ge1/Rh1tlRt06L1PKDR4txw3M/4lBOcQJtKJ3DOYUYM3YB9h8ptIOD/X9mgG+sreP+gEt3EC/zgvoLPSATcEUZ3D4PyqhY1P8B2EGEgbXMGeAY40AmNVwujugq1uvq5r333kPPnj1x7NixpPJ5nof33nsP48aNq6SWlY+hQ4eWmubIkSPIzs6ugtYQBEFUP4nIu2raJAlE1TNp0iQcOHAgobT/n73zDtSjKPf/95l933NSTsghEoIEkACGokgvSSgWkO5VuFxsIIJc0ctFxJ8XsVAsqIjSrl7xKkVaUGyoIOWiqBQBhYTeBAIpJ4GQfuo78/tj5pmy777t5JyT9nyS97zv7s7OzvaZ2Z3P/Ou//itOPfXUYU6RIKybDKdUOxGRRFEFqXYaNomTorS530op/OJXP8e3LvxWy8IXYwxmPTwLmS6hrZQTahesQyKbqiG6isXNka4FK/tbK68MNT/4wQ8AANcuW4FKTmFevaqRIArpauqi+XiXONG4iUbH88fxEEwiWs7fwYuWH5eUVYPxWfStQMgoCK9dCdzLswlWlO3l1+Q+iEXY5IXa8Xg7n/0E2TbHnw5nud+l6NMOwjkbj8fMSRNxwrgObF0qYc/2Nlw9cROc09mJjZXyafvw2LG4ZpM34X1D2Lb3O1//DqxsjKq/V0eqHYUXqbYgrP1cdNFFLZWpXnvtNamXGgSJCLPZmWK5Yn50UZ4luh/HgQuvo7mAn//i5/HpMz5dmIyuri5cfPHFzaRYADBn2cuYv3I+EhEm5268TLv6uYPyksb4GUJ4hEL+d/TsBCwpzD1r4XHsAawp7Ks/XDjeVN/zBUEQVgeWmALA4YcfjsMPP7yp+RYvXoyPf/zjBRE2+Awzg5Jrx4LtBtmyWnLtovEuQTzS3T4MSFFVHsHff0xcmk+V21VPjp242S6GpdbKFQPd83JDUJmdxqLhcBckO10pJ42OZdBk+7/mG6CP3w26/Gss1PY9ZyHuNEqBjAIM1wbYjc6deSWCag5h4MTM5CXKIU4DQ3zM2nU3vHG0sXUkfP83VhxMiqyPl3i7wQnGycm13faI7vlKKSvhJeW3vZdrE9y2Vz4fz+m1guhUrp0pK8zm8ApBRm1/szw7yKuVypBRyUusMz9csiJspVwYZcfDibkTIXfJx1uKfntRNguyocJyKEOWZV7gzdJvnl8hCLxZ1K0i2XZGtvZFwa7rtHftmxy1y5Yux9LFS5xo3b3jgUiqrcgfi0Quf+bk6eGdDlQNh7xRfEaRr0jLS7WJCP39/ShCa111TgPFnXM/88wzqVS+hU9/fz8GBqrfs6kl/G7E0p4lNkuqqEpUDYT6Xs067Wi8FVw7EbavNObeDWMBtwHInYPRxVSzvNpYAb7RjW4E0YeN3Tm8VjsRbSOaJ62/zgu2q+LjOm7EnRuatN67IA31hgVBEARBENYkpTWdgCI23nhj3HnnnfjUpz6FJUuWrOnkCGsxEydOxA9+8AOMGzduTSdFEARBEARBEARBEARBEARBEARBEARBEARBEARhWLngggsKG5DU4u1vfzsOPvhgvPLKK9h1113x0Y9+FG95y1uGMYWCIAirjxVtFDW+qhab/fup/45vfvObVQ38lsz+MSbu97Uk1rTlWZGuy44rWj5PCWnw9pDQ2sx/FJ5f0IPjv/sMfnrmVEwYV264zrVYvLwXH/32H/Hsq8ui+JFLR3FDaG4kDOLGqtxQ0jW8VFloAMyKrViyDfiGl8RxuClBWEXRMEXzRpIq4ga1+YabaNhwc11rg/f5z38eF110UcvzdXR04N5778U73vGOYUjV0HDiiSfim9/8ZsNwN9xwg0hBBUHYIOjp6WkYRsTawgUXXNBUuC233BI33XTTMKdGENZNhluqXRTVYKXaFIX8zGc/g3323QeHH3I4uru7GyQSmLLNFPzkJz/Gfgfs5/0sVRCB4mV7cbTJhQnlVStYieVJVpOyom8FxrWNWyPSwSeeeAJ33XUXAOCp3gF8/fWl+PhGHXhLuYSMpYxVVO8TLhHHnq9kupcnhxK9DReVeaPYFQxMtI0p8tckS3fSKe3jMkl8cXpsvAQNK77m9GovpjLsuIJx+zKsF8duoF2EmtOSpI0KXGwmSXsjIuVSMlwCcMyYMTh2zJho+zknWLRNNiuVcPpG4/CZjcbhgd5e/O/y5ZgzULHpHgQXX3gxTv7kyZg0aZJPUaFUm+sb/O9qrZpItQVh3WXTTTfFOeecg/POO6/pef7yl7/giCOOGL5ECU3hq8xRq67fFAQOM/l5yP467xvnYuWKlbjmx9dULevCCy/EKaecgk033TSKcs1fo9c2sbOBwQPz7gW5jjhZuqgoPBfwkk6K7qvxswIXV/REwH8D4Z7s850U7Yvo2QHieKLnD+kUno2Agv05qK1L+cG1ax8JgrB2UVQXcfPNN2PixIlNdax73XXX4bTTTsNee+01NOkZqgemRY/H0wVVX2Tj8AqoV9CL7/teru3uC9oUzOiv8cbJnI3PGvAwx+uTQ8aKod29irMQCsFDy2nwZXYnz1Yg750ltkVDQ0XFRGNNtDDKFsK5rscuWyF+l0BF96h4H5noEXe+3sAHIIDIinb9c3QKSyMTxxyVdONn6QhZKUXKb7+wMOOXZcOExYfwBG3sutjtHm27qA6K1xwm3lfugPDvSiiQMuBdTU48TMbKwUEEbTIoqsDVwvi0kiFAab99iRS00WFPKnJzKGitYcgO298GmrSvJ1MwABknSrY73MAdIHF9HjjpYZjcsniVQlaG0m+bc/LjiOstfL7GCsxJ2bC8jvaRkcI2U6dg0uaT0DWvyy/7+adfwCb7TfSS8USqDc6rhToRzs/59zR8+mrVf0Q5tzrvZizsWogiOjs7C8fvvvvuuPfee5Nx//jHPzAwMIBSqXWt4bx58wrHb7XVVi3HBQBv9L5h69a0gbK98KXHQnz+s4iabF1dFp3LfExoE9XLkbHnDwyMIRjl6h/9MeVq9Qy588eNdtNTCbddQPKejQsFt58NX9L4yuTSDwBah1n49PcHsLHXzpjkuurqOvn6B3+Oh+884cpUPNyIWvEKgiAIgiCsLmulWBuwcu2ZM2eu6WQIgiAIgiAIq8GCBQvQ0dHR8nxvfvObkWXZMKRIaIXFixdj1apVLc/XzMu/giAIgiAIgiAIgiAIgiAIgiAIgiC0htYav//975sKO3HiRPz5z3/GDjvsMMypEgRBGCSNGu5GBD8zVc2y2Wab4bjjjsN1112XjF/y1DXYeLf/QGnsZk0umJCYqXy40KA3GUcEbrkW/sYhCE/O6cHRX38SV/znW7H9FmOaW9mIZ19dipMv/gteWrA8NI5L1oPTXS3tNMZYQQZLs7lBp7KNLhXLLbxQOxZicCNMxU1g/dpxuLRxpnNtcOtll1Ji0ZVPVDyYG18Pin+unY3rtNY46KCD8Mc//rHlebfeems88sgjNRujri1MnToV7e3t6O3trRvu17/+tYi1BUHYIGjmPUlpFL7h0tPTgw9+8IN4+umnmwr/xz/+UUTsglDAcEq1a0WVl2oXyqtiCU/028tHHPtM2wfPv/Q8ZuwzAy+99FLNZf/bv/0b/udH/4Nx48YFC2WyOMrJT4KcSpuoC6hIOgWw8MXJtI2LiWz5VZsKVvavREe59bYeq8u3vvWtJJ3d2uB/lizH+zvGYPqY9qrdGkthYnWjgZVVp6FS4Y3iMiyIdUpOppWPm9yed8Itw8tDEq+isIvYJxZLsjhOll3zeIW0ViFMccslE8m1vbLL+cpCjYBfZuTi0Sa33gh1FHmC2KuYeJ3jMCzfolwY7n5LReNntI/Cfu2jYAB88Y03cF+DMmQRlUoFp5xwCn57+y1e9ClSbUHYMDn33HOx7bbb4vjjj28q/OTJk4c5RRsOdavv85fBWgHzkTTK2vH9LReOQPjOpRdi5YqVuHnmzcm0ZcuW4ayzzsJVV11VP/INnMcWzcbr3a9H5c4gxo7zSyC+r7vOOTkchQ48wc8PfCed0f2X78kU3X8Bv2OtGLLGvTQ3yocx1dNaZijiEARhg6FWXcSo0aNw7XXX4ugPHN1UHEceeSTmz5+/WnV+QybUjnH1GDXLP/UKjvlH54XRp51qxHLsWnUsLlE+TCLX1iYXnIJcm2txCDCGXL9axg8b4hK75pj9fcpw2iK5sO80zSXAi6GR1r/YIDZM0fGirLk6V2APctx4e5I7PnwQt44ggtHRPZWi99K7n+YAACAASURBVCRcj2xEKqoDMb6Mboz2T/l5uQCs8Jqf6bvwtq5DRYJertWwKbHbRAFkfGdtoe4kEuOaaDlu/yiyKmyttBVnGwCkYZCBoFGBgXKVNHaVCMZoaNLI3BsKBgoKGhoEzTUeyi5bQ0MpO1UZ5feVIeO2h6sHImP3FcEfX3Zzx3Jjl29hYzvx/iF/voS6HffuBXGdCAGk/LsSdt1dXUUk2yY+RmGnT3vXvvj19b/xh8PTTzyN6QfMCB2g5KTadr4g1eZakar6End8xvUlPmx8/Oa/3WZ49NFH84c0AGDrrbcuHL///vvj8ssvT8YtX74c9957Lw488MDCeerxxBNPFI4fbAflr61alFQGWnG28fvfVwLyFYWiYyO6HhrjJNpOpg1oKK1cvK42z51jxp8Wxp+JOsofh+tG3BGg+6awt5Lzm0cYd03ja4J2+y9fliJX6xi//2RQU7DNHRPw9UHk2oIgCIIgrKvIWzeCIAiCIAjCsPGud70LW265ZcufRYsWremkCwDOPPPMQe2/u+++e00nXRAEQRAEQRAEQRAEQRAEQRAEQRDWOx5++GG89tprDcONHj0ad9xxh0i1BUFYp6nd4MpUhfnC2V+oanBlKr1Y/MhlVbGmrXxT4VIYFxqoxpMjDUQ6L4utSSHopBRAwJzX+vCBrz+B//3DPFRyDX9rUdEGP/7Dczjq3LvxUle3jZe4QSbLLFiArQq3lW1c5xpakkLmvsk1uLTjnWCbw6nMNwLl8aCgx7KbONJsc0PQuOGm/xU1zAT5xnzx5q9qvGkKGm82YG0QbS9evBhTpkwZlFT7kEMOwQsvvLDWS7WZbbbZpmGYRx55ZARSIgiCsOZp1NEAAGRZ1jCMsP6htcaOO+6I3/zmN40DAzjqqKOw7bbbDnOqBGHdYzil2gaRPCWKqqFU2/tWglQ7sholTmwDDQODzgmdeOyZx/C+97+vKh3lchmXXHoJrr/xeivV5vQk5dD6KxrKwuRtL76MFneIxMVXPxVY1rsUTRW8hpBnn30WM2fOrBpvAPx2ZTf63VB+21MSMp0QbyHbkVQUb3DjVG3LRIgVLYMiyZKNM00nyycpmRa2K49nKWWupgAEKwTPEAupCRkBGeXnDfO7brGQuXE8f8nNl3wQfUefkvvkx/tPQVylKE2ZW34GQgmUrIeK0svzfWfCBHx7406MHoQkZ9GiRSLVFgQBALDddts1HfbWW28dxpQILVOUzeD6aKpzDSafm0nCff8n/41Djzq0KsprrrkG99xzzxAlev1jZf9KPDjvfi9YjJ8t8F2UnzqoSP7IsECb77sqmi/chcnnueI7sx9yf5yK0z8L8NJAJwmMnzEkmNx3PkyN27PctwVBaJVGdRHvf//78Z73vKepuBYtWoRPnvrJwadlGMvrLIyuu4xGi69ziU1Eq5F8uvqenyTKFdm4DBfdaaLyXVwWDHFG05P7Xajr4fKl7Sw6PPX3cxuuC4jqVLgDCSIoZeflDqyVCb8J8CLpeLrvmJpgn7k7227c8RfBdrEVKZF9RYa95ZIXQrOE165nZuXhvuID0GR8nHDiX1tf5PYF5WpBKHSYxZ1fWDEu13ZYrbWfh8ilN9Q3cUdu3Lk34OTPFPYNDyuy7yMo985DBgWlFDJy7zOoDIoyZFQCgZApN54yZKqEjDI3XEKmMjuep1OGkorG++kZSjy/sr8VZVCK4yz5aTxfSZXcx8ZfohLKLmyJyi6eEjLYZfM62TS4ZUfLz0hBuXVVbnsQKUx757TkdHjskcf9OxqKsgKpdsH36ki1o/BcX7J06dLCdx623XZbbLzxxlXjAeDggw9GuVyuGn/dddcVhm/En/70p6pxRIT99ttvUPEtWrXQnnPGuOPbSuK9czrOjCI910BOOG0KMqMuLqO1n8ef20b75YXxBg2vuz7meF6LNlzbbP9po6N0s9ibheAujDbpOvrrZl4sHy3bhPDk4rLboTjdVfO3eO9q+AxAEARBEAShRUSsLQiCIAiCIAiCIAiCIAiCIAiCIAiCIAiCIAiCIAhrObfffntT4e666y7suuuuw5waQRCEIaAFp0Fo5kmIG6wRCDvsuAM++MEPVs2z9MlrMbBiXgsJoVyaKGpNVxQ2bqgb/42/FXr6DL75s5dx0Bf/gWvvnoclK/sLU7F0ZT+uu/slvPusu/DV6x9Hd592jXYVQJFyi1vhcgNJVS3tNMY2elWuISq5j2sy7KXbLNhOFBh+WpCSWYG3W8NYbIKoUbDfNiZqaOxHARy2lR2fuDHWPgnGI488gq222gpz5sxped6zzz4bf/jDH6DUuvM6/wEHHNAwzKJFizAwMDACqREEQVizdHd3NwyzLl3jhaHjpJNOwksvvdR0+B//+MfDlxhBWEcZbql2UVQNpdoucCzVjqUqqVTbJOUXRYTrf3YdLvzehf7e0NnZid/d+jv8x2n/0WBlksTbRecEgWnnR2G9vHzKRKF8J0qEiqlged+K5pc/BPzq61/FljX234AxuGtFd7Qn7AprBB9y+JjChtE5bzK7qGyZNZI1xiop/k6EWjawF2z7OE11WmIRdj6eOI1cclfRdxBW8/zVgu1EWI1qwXX1NCfbhovHfWJZtioYz/PUWg6LtGNROOXTQCweD+MOHDUat2+2WcHeqs+oUaOalmrHew6oL4nyYeLwTdY3iJxTENYMl156adNhv/SlL2HatGlYtWrVMKZo/aZWNqqm6Jin+5tmnWtlrq6Yq/rjS3R6reWJYdxVN16F/d+1f5oUY/CJT3xC9nsN/jTnbvRX+v2zhvAMAF4aGstDWcZoO+ZMO/pkuWbI91D6m58TFHXKGUlMWZ7K2OXnEh7lu336ojCxfJXjiL8FQRCagaXPsfy5kOjS8ptbfoPRo0c3Ff+VP7nSd0hbrVat/2+44etl3TSshlzbu155MC/XLpiXIrk2gUKnzMYgrfOI4uAyqLtP+I6iWVAcxQV+7m4ApSjcYxB1TI1onmg7wVA0haIH5AqkMijFnVNTdJ8jJ9NO1zkuM0crYcXdURi/GFcHwkswHMaJl20I3uwmGYbhWhUnCo5820TKunYJ4B9Wne115G6+qPaEwjibl+BtFLa3/a1AKgwr15G4TW14h0E5WTZ/e5m2yqAMi6uVE147obVyEmsqQTkJNsusS+Sk2E6YbaeVUCKeVrbf/FHhd9lNY7l2pqI4qOSl2SVVQpZlYdks1KYSFDInAM+8MFyRsuGjdzYyUtj3gH2gslBz9I8H/+63hd3vqVSb39fg4bi+5I3FbyTHs/sf5dTCORafQ/n6kssuuawwT33oYdWd2zDjx4/H4YcfXjX++uuvx4IFC2rOV0RfXx9uuOGGqvEzZszApptu2lJcALC8bxlW9q+MrqnVV1iWUHsFNsupEc4dAODLiK0HtoprL7o2BtrEGm0fuZs3yK+N0TC64uTbtT/J1Tm6P8Vifl6+zom8gzXchveCbVjpfn5r1JJrG5FrC4IgCIKwDiJvaQmCIAiCIAiCIAiCIAiCIAiCIAiCIAiCIAiCIAjCWs4LL7zQVLjp06cPc0oEQRBGhryso15zqq+c85UqeaXRfXj94e9UxVp/OIyLZQ+xqinSfITfpKJvVkwp+BalUHh5YS/Oue6f2PP0B3DkuQ/j9B8+ji9e/SRO/59ZOPLce7H7f96JL179GF7s6g7zR81kvfiCMgCZb3hZuA4GkVSbnFTbyTCUk2xTEGwrxfG5JsGxuNsLMVTayBLhE8vE48bM5ONKvSn1hBdB/FafNS3avvbaa7HXXnth5cqVLc1XKpXws5/9DBdccMEwpWz4+OhHP9owjDEGv/71r0cgNYIgCGuWnp6ehmGyrLrzC2H9Zv78+bjmmmuaDr/xxhsPSgghCOsza0aqnUachIv8KYVSbZNKtXVQrITpAGAIn/z0J3HnPXdiyrZT8Md7/oj3vOc9IS1eaFUHLl+y9Mi6jGL/jZdm++SzOApRWcuEOZb2LoU2ut5Sh4xXHvwbem+/FR/v7MCbsuJmzW/KVG4XG1/azDm5/DamZFwoc1Ic3sBKbGLJuENFwilOld8b0cbNL4cKP6HWgD+5WoKqcbGsulCwTUnNgJdvcfgMQAnkP1nVJywjTlM8vnqeMK/KpVHF0ynIufNC7fjzn6+/jlYZPXp0IonyojHeu76eoTVJVDwt/7seIukUhDUHyyib5YEHHsBZZ501TKlZP1mdetbC6yPnVaL4q5dhgiwzChnmd3ctSq/aAPCz387EHnvvkcT2/PPP43Of+9yg12N95cnXHsfLS18EVL4OHwiqSyDOyXhZtomk2V7U6O73hNw0181I3EEnkB4IUSemydLqytirpxWGbtHFt6afLQiCsI6Ru2SMGTMGV19zdVOzGmNwxBFHoKIrQ5KUVuXcjWTdoWOFOstrQTru54vCx9dcjqveMokIxoT6DB5n5dohXXHHD6F/Dy7xsnw6yJ6ViwMGgCLnkVa2uKhcvQAvk3jFXJkU/EzdwAtyQxWRHRWtd7K9CMii+yOXUQ2Mq9exYbWxNSBB5Rtve5te7deLBb0mqhByeSsQjPtoY2DIinyJAKPdNiQDMmQFwoqT4LXgANK6EgPty+EwXO9k4IXk4cZvt7fPQzi5NoWOv0EKmRunFL+vEEuoM/+Og3Iy6oxKbnrmBNpWZs2ybZZsZ4kUm6c5OTfFEmw3f/SJx5WoBAVlpdv8cSJtv2y4+CO5dgbl1yNz71+w8FshCMMzdwxs1Dke79jjHf5QeenFl9E1f6EVrCO855G5dzvs8aMKOyF7x9t2wX9f+t/o7+v39SXpHm1cXzJ71mx861vfQhEfP/HjheM5nk9+8pNV47u7u1sul33/+9/HvHnzqsYXxd8M81bM9fW2Xi2dVPumUm0A/rwMUmt36TAG0CaKL3y0SePTsRzbGGgD6ES+Ha6HySeJMx5v49RGJ9eHOB15yXaRYNv4QeM3BCXbIa775u86cu3ctowRubYgCIIgCGsKEWsLgiAIgiAIgiAIgiAIgiAIgiAIgiAIgiAIgiAIwlrOsmXLGobZf//9RyAlgiAIQ8gg/AU5PRYIhKnbT8WHPvShqrBLn74Bva8/3UJCuKVhPJw2OkzDpuqJdByrJWJ9FVDRwONzVuKWBxbihj/NxS1/68JjLy3HQCUWhuTVW+mHSMFUKujtehrLH/9l4RplvkFqZsVXSoFUBoJCRuQbYyrXaNrLu51QQ7mGyOSk4bYNcZBn8Lhk7SlaByZpA1djh5uC3zWkV2sDZ5xxBk444QRUKq01hB83bhweeeQRHHvsscOUsuFl+vTpTUlib7755hFIjSAIwpqlt7e3YRgRa294fPnLX24p/LRp04YpJYKwbrLmpNo1wkX25JpSbYTyihe0eGOJTkRIBgZ77L0Hnnr6Kez89p1tdDmZFEttGssoUSyjNEGkBF/GSxaQlOu0qeCNnsXVcQ8xplLBrf/1OcAYLNUay3X1zlIAdm1vs+GRF56bqrKo/TbJWOVDw4cLcm1XxjVhTv4UdVllqwaCXJvIyqN9dFG6KflO9UW+fO3+sdA6npfAUu1qwbZCJNkGS64pEm2naYhl2K5bLv8pEnCXQMjLvXM1EF6m7aXZUXooChPPx+l5vr8fs/r60CpjxoxBLImy/1Opdv7cEKm2IKyfbLPNNi3P889//nMYUrLhUffql59YKx/WxCU0lnoS/8nFF2TQNrvzqzt+hZ3evmMS5oorrsCvfvWrxgvcQHijZzH++upf7PZ1+UaWj/ptTu4u7p4TKN+5psszknJ5x9CBZ9wpZ/wsgFQk2k7yofH4+L6aSkcRi7c5fUXPDVDnHh4ykVGnMkiPw8E6+8T1JwjrHasj8Tz22GNxwAEHNBV2wYIFOOMzZwx6WUyrktJacdQSbDec1xTPayOAv9YWxp8Wypyotfa13KfHia4Nous6hfjtYv2FHz7H4O5F9v7C97RIAu1EsTDGluEN7PNyFdXHUBxvnPhQUua4uWaC71+UlNoJBgbKybu1MT6ttpNuFdXjuLS5+xcZ8tugsEIC8AJdK1s2qVDXScpBBO2k2mH/RNJdvg8bcnUkQTTO62agbbr8NlVJOT2Rayt+2wB+Gnm5tt3IijsBdwJppTIn1SYrpCaVyKWVk167sYlgOwi3FTJVgkpE2/ZTzoJ0u5SVUM7KXpod/y65cDbukpVsKxVJt1nc7eKHk3+rkhN52/mtFNzWpLBE3MvDXVoJCqd94T+SfXnvn/5q82NOpM1ScpuHKpZqg4CVK1birP93FnbbeTdc/ZOr0NPdgzgD1Ki+5MknnsRRRx5V+NzrkEMOwe677141Po730EMPxW677VY1/ac//Skuu+yywnnz/PWvf8XZZ59dNX677bbDcccd11QceV5Z9or9YaqLGFV1wLDyeR70gn/AybG5nlcXxJSKtHmeIPM2zmVdLNEulm3raFkhMUG4b6qX6T9BsO3jSJbv1sB3CJmr1w5V3+46UkOunbuMi1xbEARBEIS1ARFrC4IgCIIgCIIgCIIgCIIgCIIgCIIgCIIgCIIgCMJazsSJExuGmTFjxgikRBAEYYip01Y336jWJOPThlVf/sqXoVT1q9EL//y50OqtcIEFCTCs8IrlDbFqK/6OGr/6sSodR6yaylxjx5wuiyJlVSSsCEorciLtp7DssZ9j4V3nYe5NJ2Dhnedg1Uv3FiTfuAaXrlEqKRBlvsEmy7lDw0zXoJhlGL6RKivBlN8XQcEWGiKn26q28ApI92mQxuWmRW6NvPSqplSuRQYTx8DAAA488EBceumlLc+77bbb4tVXX8Xb3/72luddW1BKYfLkyQ3D3X///SOQGkEQhDVLT09PwzAi1t6w0FrjyiuvbDr82LFj8fOf/3wYUyQI6xbDKdWuFVVd2UdewOdmzEu18/N6ZQoLTXQkUiFgTGkMSlmpeRllnlgUiPA7EeNExSpKpkeluUheubxvOXoGuptMwOD462UXY8GTjwMAbl3ejb6C/b3fmNEoq7T8F6+Hdh8geKWqtDiUblqKQlgBjBVNkYnLl9WbPy7px9IunpaHCj9c8k9rABANx7UJcZiC7rVgBVRBau0/SMXXQeEV4qz3odxyCkXaSJfL6xdUYdXxsSh8aYFEvRk222xSXal2tIfskEi1BWG9Za+99mp5no022mgYUiIMqk626DYQdfLow1TdjHP5lkiqSWQ7kbztr7dh26nbhkUZg5NOOgnPPfdc6+lcz+jX/fjDP29FxfSDnz8E4SffwblzzeqPougeT5y/cFJtE++/kJ+K788hD+rybMRiUbj0xLX8Bc8ITC5fnqOp3EVRIHH1CYIwhPzud7/DqFGjmgr7gx/8AE88/sQwp2j1aKrs0+g62uiZP1WPS/IXcfE+6mTB30NcAZ6i+Xm0l1iTCfc8YyXP4dZiwytSIAMoFeLnWGwwe79UFO6VLlH2vujc2AoAtAax6NbZeBXBdtTFq+QE15lSVpYNltNqW3EEAxgN0iZKSfjh5blOoGt92wYgW1Ni6zvgxdiaw2gDIiv2JvIKcisJhnYCXeM74DAwIMOicIR05ncxl9Ep2t4Icm1+zyHuZIzc+JBTAPg9Bi+fZoF2JNtmwTZLua30OnOia9vBeCkSYWdw05QdX1JWhm3F3JGI2wmyS07ErShzy7PxlFmUrYKku8Sibi/ydjJvKnkJeKasaFvBdXSu3HiwONyvDTKlsM/+e+Psb56NrGxrjO6+8+6QT4s6MuHuT4qk2vE59M9//hOf+uSnsc3W2+Lz/+/zePBvD0JrnZ4vUX3JvHnzcP6552OfvffB3Llzkae9vR3f+973qsb7eKLfl1xySWG4z3zmMzjrrLNqdlbLz1Xe+973Foa57LLLUC6XC+dtxJxlL9uToyB7GdTWbowxIDIwOtLPe+G0dsc3nxNeXw3udlHz+Wk0jNb+XKzYymEk/wgwDf/Bx6GNieJnqbbx0/OSbT9vfN2IhOAmCgdj0vGhdtttg7DOFA/XqMsXubYgCIIgCGua0ppOgCAIgiAIgrBuc+SRR2LJkiVDGmd7e/uQxicMjj333BMrVqwY0ji32mqrIY1PEARBEARBEARBEARBEARBEARBEDYUJk2a1DDMG2+8MQIpEQRBGFlsY9mo8Raq2+USCG+d+lZ87GMfw1VXXZVM6+56GEufvgHjd/xI3aUksfsWqIBvBepl2+BmY+m8xI1NFUA6NDwlZWf17WSNa8DqxvvGeE6gzQ1qdT/6XnsWPV2z0bPgcfQtegqm0t/MJsObt9zMNc5kqXZopKmiBqhELNZWTqKtvGDbb1mKmrcSq7PS8fw3kaFwq1/3237lpFexMCMvvYqmrQ289tpr2G233fDqq6+2PO8RRxyBW265pVD8vq4xbdo0zJkzp26YuXPnQmu9XqyvIAhCLfr6+hqGKZWkydaGxLRp05oOS0T4zW9+gzFjxgxjigRh3WE4pdp5eUdc8osjLpJqJ+lywywQyUu10/mDwMR4FTQwtjQ2LePkpb9ETk6Ss734JFhhEdtgOBg5eYsvfrEsieXezkJNrmDKf4mUk6IoLOpehMkdWzgxz9Ayb/aj+NNF3wYAPNPbj6f6qsu1YxTh8I5RcREyVzxkUXSid0oOjVBKp2Q/q+i3deAQgiw7FFwpGhPHV7S0uEYghpcVVDWpgpTTw0vj2o44Ndp9Z+DagrA8k8TmtkdUDDfh8AByYZvFCzBNqA4J0yjZPl72VWf4rYOQH40fPx6X/vdliCVReal2Vf0CiiVRcdqLftdjbaqTEIQNmYMPPhhf/epXW5pn5syZOPXUU3HggQcOU6rWP+I6+KL690K4Kt3lYZrKy+RyUYCdX5tcXiaan11v4Y5txY2ZynDHfbfjwN3fiVfn2DrbJUuW4F/+5V/wwAMPbNCC9Tte/APe6FnspKCRkNE/JyAgfkaQ/00sbkyfBZB/RoAg3+aOQpPcQPhQ8tticnX/hbfc6P4edwrjJ9d51iAIgtCIpsWdtS4rBujo6MCPfvQjnHDCCU0t7/DDD8fLc16uEd3IikRrLq9WYTeeN+6cmqrH14Ry+Q2Xd+C4as0f5wtsUdfNY4ytIzHhHmHrRlzdSSSLhgFIEbSxJWwrp3blRp+hceHAgumgzuUyNgE+7pAe5ZbPdUMEzWVygquL4TK7gVKw043hGJHWPFgJt61gMKF8C2Ml4Sba7O5dBH7fINwPYRdCBK0NlFv3TKnkub1fC21XQ0Gl+UGlYLQGFLn3HozPCxi3fLuNdVQet6JfRQoaOq1+MaEuSvvakAwK2iXaxmXIwBhy+5jn1U4g7KTSZNwxZGw9nAtLKhzEBk467MKE+hJecz6WDdJ8hf0TjlGugwvHmj3+3VzE+5qn8rbRPjQf/3D1cQDXLxp85BMfxgEHHYBZD8/CglfnwxiNTJUAt61h3HcNqXZRHcfi1xfjsksuw2WXXIbx48djt912wzbbbIMJEyYAABYsWIBZs2fhsdmPVc0bc8kll2DHHXesGl+U5zrggANw5plnFoq4L7zwQtxwww34yEc+gn322QcTJkzA0qVL8eijj+Kmm27Ck08+Wbj8M844A4cddljdNNZi/op5WDWwChllaQGH95fffuFYMO5aYbRxveMZe+xRBr7c8LGmjYEy5Cr67PnmF0MAi6h97FxpR1z7F64LvK99Xa2/7pE/XlziXTptnMrosE4mrlPlqwn56xi5BfrF8/WR89ruHIm3B/nlhespX68pOUdSOFyt4Ub4+4zk7QVBEARBGARkpKsOQRAEQRAEQRAEQRAEQRAEQRAEQRAEQRAEQRAEQVir+f73v4/TTjutbpgPfOAD+OUvfzlCKRIEQRgcNRvr1nmjubYMLdV8LFy0EG/b8W1YvHhxEj5r78TWH7wX2ehN6izQVH/7xq620ZxFR3M6XZZhbZb9bfy3duErNozRbh43zWjXMEzDVHrQ99oz6FnwKHoWzELvoqdgKo2lnXlGjR6FH//uR9h2x+2seIwyZJFc2wq3lR+XkRNquPEs2M6USoQbcUNNL+MwDRpx1pBeAXBx56RXNqifIwnfQmO7ZmilId5DDz2Ed77znVi1alXLy/jSl76Er33ta60mb63l5ptvxrHHHtsw3F/+8hfst99+I5AiQRCENcNHP/pRXH/99XXDbLXVVnj55WJZirB+8aEPfQgzZ85sOvw555yD888/fxhTJAjrDmtOql0jnBcTm2QmzeVBYwolPF6ubYJk21hTEiowGFMeg4yymuVhE5c93XK88Mc5gRKBt1sOp8X+1j412ti0aNYVOcmQ5t8w0EYnn1GlUdhs7Jtrb9BB0Ffpw23/dw0ePemL0H39uPKNlXh1YKAq3CnjO7Bde8kKmmDLfyVYN40CkIGQAf6jAJRJIQNcODfdCR45HKLwCqyQhCvDOgEO8TSWxoSP3ZrxYegNMwlFh2ks184pq/wQa3RMwbSi3/FiqWp6mqicuypNKB/eDc6vfEk+3i6UG1drGADe2dWFpVqjWeYunIvOzs6m6hdEqi0I6z8DAwPYaKON0N3d3dJ8RIT77rsP++677zClbN2kXt4rvpdQMr44TFG8Q5GX8Xkan5dx0+K8jNGoGJvP6e7pxv67HICu+V0+PQcddBBuu+22DbLDq3vn/gWzuh6xHWiSAoigWKpNBILtkNM/M+BnBVDIVIaM7Efxb/ddUiU/XKISlFLIqOTmL4XnDEpBIbPPF6CQqSDsVu6ZQHjuEJ4vkOuihJ9F1HrWwLm2pjrxdNF4zODv8bHgWxCEdZumFFv1Tvfc7DNmzMD999/f1LLP/NyZ+M53vlP7WflaQiLPrgNfnwu3aZQHyEeT5Dmia3bNfAZMtIyoHiaXz/DTXD5ER/P4OEzUBZqbrvnZv+/ZivMc8B1Paegof5N2R8L1QT7vE4ULoUIpniWz2tUx+fsLf5ET+5Kp6sTYAEhebwAAIABJREFUy3GdJDsVK4chEz1vt7dblmobe/+NSu62rkSFZSf7zNl6FXmxMN+pjV85J7lGEKdrJ9zl+jRjfK7OvYIR5Qx9XZpx2yTK//l9rSMVcZg/Pj44jximh/wnIeyL6qMsrugL+Q/jOrXj7cgdyISthiivEsb5vywq9iJyQBG8hjwcN+HY0MZgwqgJGFUaHTowQeP3MTrHdqK3t7dqzVaHWu841MsPDQwM4JhjjsEtt9yy2ss/7rjjcP311yPLssaBC/jrK/dg1sJZ/v2XTNn3YYjI5WkVMvA7MvZTUhkyVULm8sXK5YFLKoOCe8dG2TiUIZDid24yn/f25xzstU0pm/6Q1yVfIaeMO5s4P2wN9/4ICV3bwM0bzlObrw3XB0UKXtivomOR4mtEyE+Tvw7w/Ha7cFr4ulUlnUeUH2/Quc3qvu8jeW9BEARBEFrl/CsOg2ocTBAEQRAEQRAEQRAEQRAEQRAEQRAEQRAEQRAEQRCENcmkSZMahlm4cOEIpEQQBGGYqNMuKt/IyiTjQ2PHiRMn4tvf/nbV/JXeJVh0/3kNFlg7AdxorTo1bjyl03lcUII5lRexFkwBuoKehY9j2ezr0HXH5/HKjUdjwR/OxJJHf4qeBbMGJdUmRTj7oi9gux238xLtRKqtrDRDEVnBRSTPsA3o7LcXZ0MhaCzihntpI06/fWqILqrS2UCqnW/ROtRS7Va48sorse+++7Ys1S6VSrj55pvXK6k2ALz//e9vqhFjI9msIAjCuk5fX+P7dLlcHoGUCGuar3zlKy1Jtd944w2RagtCszTKdrbgoapR1EilTU4cFEu1WcxjxUW1pdrg6S4a7aTaGgajSqOsmATNl21MzQFeIZYSxmFysVeV19wQxWODpGdV/yq8tmpRU+lrhoqp4MH5D4CmbIK3fPEkVIBCqfZWpRKmtJWgTSgbsoopL00Mq0bR9s8JqIBo3moZtQ9jCCbZgOmS8sVUSsam04qGY5k3hb2Q1C4oPy2WWYUw+d/xh3LfVldp41LRJ0i0ouX74fBPFX5iuXl+eWn6KDcObt0UCHu2t6EVTj7x5ML6hVhXBQTBjki1BWH9plQqYc6cOTj44INbms8Yg8MOOwwDBfceYfAMqp62qq4XUV6GfBh/v/TGtuj+6QXMFP22jGofhbsf+j9M2GSCX8Zdd92F448/vjl56nrEP7r+7qXa/LHPCaL6fspvTye9diLs/HzJ/IncUYU8hIuT5/P5Druzo+MmxOFzPyZ96pDLcFfR1B4tCrRhHQqCINRgqKXaAPD73/8e7e3tTS3/kosvwbPPPttU2GGn2DAMIFzTk04xCqMw0LU6UYoLvlWTwp3AdkoWxlctgyXfSR1HSGeQaruFxh0t+HRGsUf5CwMnoOZxUSGXO5422nmljUuzieN2smUTlu3rhnz9hl9TuK7P7HwcCyHdzrZSCeSkukYbv414USaqu/Idj/AOJcNuaL/2hrcz2Xkq1v4N8sulqDMTK5Pm9bKSbQK0k0obTjvn6WyCiBRYGA5YSa8xLPGGfweBrDXY5jsoSIWVe4eCOwJJOwW3gmOnNraxqNBhuIKVG2dOiqyU6xhEBRGyoiyE447HwfOGjkUyN2w7DglxkEtHppRfbubi9Okg+24GHzsclhA6OvfvZXDHJ8p2gkLcuTkUegZ6vFSb6/MI9Ts533jCxlXnzmApl8u45JJLWpZqA7bs9vOf/xwnnHDCaqXhzDPPXC2ptoHBc288Gw3zJ6o0Mv6U9eJzA9hjHUEcbTsndOeKk94bA2i3f8KZ7TovdFJ+rVOhP3+M0bAXljBf8jE6CmM/fI3QWkObWEDvwkZXEQ0TxkXC+bg7AO5wMRnvtwML73PXJvB1jdy5Dt+JQa17a3UngK1lyDe0spwgCIIgCEODiLUFQRAEQRAEQRAEQRAEQRAEQRAEQRAEQRAEQRAEYS1n2bJlDcN0dXWNQEoEQRDWDLXk2vEQgfCxj38M02dMr5p/2bM/x6q5f62KtXo40mbFjQPZPJU026XcfMoLKfg1beLXtU0FvV2zsWT21Vhw+2fw8vWHYsGtp+GNR36Cnvn/gKn01t8ABZAi7LjLDvjIpz6M7157Ee586g4c+oH3+gamoSGnsg1MERqisiaLG3QqpXwjzdC4lbdq3OA1XfcqAQpbM6L2v0WNnKtXBmkcawGnnXYaTj755NqNwmswfvx4PPbYYzj66KOHKWVrjlKphIkTJzYMd88994xAagRBENYcvb2N79uDbfQvrDs8/fTT+MY3vtF0+GOPPRadnZ3DmCJBWI9oVCRo4NWIRR2pSKk4TNUyc1KQvEqqSKrtZSqRVLusyiirUsP1qCUIToqkiZQwl3SKymUcyksKI7mhD88rzNOtMHFp31K83v1a7fQ2iTYaD89/EEt63gAR4U3vnYauf3lXYdiDO0a5X0Hc4tcLVL3f2LWZBo2GTX5XIn9AeY2Oicur6TETl/ZV9BtOGsPLS6YhbbCtkuEQK8cZ1SQgLYUXC7bzYuv4d16AnX6KxdmN4qolzq4VPj4Cg1Qc+MZGnSi3UM6/4w93YNmSZYkkKtaRAbXPmXhXi1RbENYfNtlkE9xxxx2YNWtWS/MtWbIEJ5544vAkaj0kvlY2rTDL52UiKXZRJNX39iDLTLSaPi8U3YlMmB7yN3Z5Y8d14K6H7sTYjrE+lpkzZ+ITn/jEBiNkm7XwUTww995IXK1y3ywlV/xkwD8TsFJtJ9B289htzNLLtENOFm7zs4Q0xxDGUTzOpZOFfEz+1svSb1CUx6U0Fs4j+PCxRDXNQCfxxtOoxX9NZiUEQViLGQ6pNgB0dnbi8ssvbyoNWmscesihxXHnP8MNX6LrLJevmyb6FxPLnQu3b4NrJ7kCfjxvIt22hfYkv8FiXP/8Pb8Mlt06ITSnmXwlS1T2dhUDXD+AsFT/K91MfI9S0ZSwLbQT01L0bJ6UAsUldROktiBeNktwnZwXAKtyvW6Xxb5uPxk3bMgAOkhxOZx2cdrE23DGCXPJELQxqBjjtmIQ7mpYeS/vAZt3MyDFtRsm+otkGbFc28DKtWEQddChXF6D36GAE2Pbpfl8CGU2v6HcPHDvN6gguFYGXlatnDjbD0ey6ywScGeZFW+zRLuk7Me/V6FKUFnJCbQz30m58qJtjjvz6fHybD+OOzfPQFGayGu8lTtywneon7H5jZ5KTzjOm5BqA4Qnn34SP/jhDzB9+vTVqtd497vfjYceeginn3561bRm421ra8PVV1+Na6+9FpMmTWpp+dtttx1uu+02fPe7312t52tzlr2Mlf0rfT7THqJRHS6l5zTxWW6Mq3fU4TzzJnkDaA2VZShnJYzK2jCqPApj2zowtm0cxrWNx/j28diobTzGtW+EjvYOdLR1YFRpFEpZG5RS9jyM/zlJto7k2fHV1p7/iETakaAbVt6twfPHkm2+FgBVgu2oY0gfXwiZntt+XJhiojpwv11J5NqCIAiCIKw9kJEchCAIgiAIgiAIgiAIgiAIgiAIgiAIgiAIgiAIgiCs1Rx00EH4v//7v7phdtppJzzxxBMjlCJBEITB0bCxVAuCNIAbs5poCHj88cexx+57YGBgIAnb1rkN3nLsn0FZucEC49bD3KCMl8PDOprbNU7llqswMJUe9Cx6HN3zH0T3/L+hp+tRmIHW5dnJuirCDjvvgN2n74bdp++OXfbeBR3jxgadBHEjTAIphcw1w1SKokakrjEqZVBEyChzEgzbqDMjBVLkG3gShcaaLMsobMgJeGlH3JCzSKqdSC5i8VWBVLtZ+VXL27JO48+BgQEceOCBuO+++1qOd+rUqfj73/+Ojo6O1UneWs2hhx6K22+/vW6Y9vZ29PT0jFCKBEEQRp7DDz8ct912W90wb3vb2/D444+PUIqENcGuu+7atNyvXC5j4cKFItYWhByDES+1UmaMiho1w8RlkioZiOESX6QVScqH8DITE4lQAAMiQke5o2r5tcrE+XiNMdZJmSQ1EimxHAnGOVVi0YkVs9h4bJo0DIzWbl1cWo1GJfrW7tNRHodJHZMGVR7rq/Th7wsewhs9i8OaGoOBSgWfP/YsPPfYc0n4T3Z24C3lUiJiLoGgiEXRVkFVgh0uEXmBdMnpmMqwgseSm98qqyiSTbMeMhZAh+kqsmjFgmgguMZ4wBjAsMjTpGHimolY713tKDM1xsfDtcMUHdcFDrSkuN0KVPDNccXjqvxl0RFDuTDv7OrCa7rSdBqeffFZbLnllrXrFhDJNUWqLQgbFB0dHVi5cmXT4bfcckvMmTNnGFO0btFIK1KUj7Lji8MUxZ10PMJ5GXbVxXkZ2OlaR/MZE+VVwrDN52if39E+32LHc77m1VfnYr+375+k64QTTsBVV10F5YWQ6x+Pdv0DN95+A1YsXQkWaAeZNjBx8kRM3nayez5A7hmBCgJKyqBg5ZAsm8wiSWVJlZ2csuRFlCoKF+IJskn7rME+p7DPGShKWxhWuecNPkdYII5kUWdLzxxQnBdoOZ9Lg5hHEIS1hrr3v2ZO7SbqIfbee2/8/eG/N5WeL5z9BXz9G19vKmzh8oZAE9ZK+Se/PALVTEPoZCMfSe1hL7+O0hSLXH0Z2Bi2YYc6EJff4HxGCBfCBLF0ujwrn4bPb1BYuJ3GeRc3QTspbZxy21FFhhKVIhGzSu8ZuUK8NhoaFVR0BRVTwYDuR1+lP4o7dDxmhdRF+4s7InFSal8+tvJu+6w/xJZ2vAHA3z9zZWv+ndxblY/DGBPmj1bPuASTUtC6AoKVdxPl9oe2kedFvbZeTbvYODfoxkX1bnG9F8vT+d0Ng1hA7kO5bZl2wlatD66+zxtjQCoc62QAUnDbnPMrXAeookxvHJMdZw9dmwc2XJ1kNLjij9ePUzy+vRMdbeOQvItRkDcqqi/pWtCFO++8E3/+05/x4EMP4tlnnq16ZyZmhx12wHsPeS+O/+jx2GOPPQrDDLa+ZNWqVbj22msxc+ZM3Hfffejr66sKM2bMGLzrXe/C8ccfj2OOOQalUp0OCpvkd8/fgpeWvmjrGlVm6/5UyO8qZFGn9CVkZL9LmXJhSihRCaWshLIqoz1rR5tqQ7lURkalpGP7zHdW48TxLl6b71V+H9r9RhjQ/ejXA+iv9GOgYveLPfXcnuT97M/BtH7Ld2zD1wfAiu+18XHY8z86n12ZAO47nQaXJ7f5+DjPG5/rcacHdjTXfrr8eS5P3ig/3mq+WursBEEQBEFohvOvOEzE2oIgCIIgCIIgCIIgCIIgCIIgCIIgCIIgCIIgCIKwNrNgwQJsvfXW6O2tL2Q97rjjMHPmzBFKlSAIwuDwDVzrBqo3qXoiJeNt5Gd/4WxceOGFVWE32fO/MGHPzzVYoKn+jsUg3NDW69UMjO5F78LZ6J7/N3TPewA9Xf+AHlg9sTApwo4774Ddp++B3afvhl332gVjNxqbD+UbwwVZhhNiI/NibIJCppxUO2ngp0Cu8V/GAm1SYEV3pnicbZyrbOvdtCEnuOFe2pCTU+dTSqHBnRdchKCr3aCuFWo1vuvq6sLuu++OefPmtRzn+973PvzqV79aryUtAPDDH/4Qn/rUpxqGe+aZZzB16tQRSJEgCMLI8573vAd333133TC77LILHn300RFKkTDSPP7449h5552bDv+jH/0Ip5xyyjCmSBDWTaqatq5GWdFOrpZBVpf2EnuTD1go1fbypLg8mAojWWxtw2k4/SPGljtcGYvDp4KoVtJQKNcuWL79rb18iMVGrNbW2iu27RhthZQaGlpXYGAF2xVdQVvWjjd3vBntWXvtDZ7jte7X8PjC2eip9ERrGQRB81+ej/886jPoWWXLyhOVwmfetJETXLtyJiIZNrFQ28q1M7LjSwhS7RKAjJSTaVupNrnvzMWZRXGH73ScLSIaPw48Pvpt3I9EumTCdN6dcGmOZdcm+vi4oiMhDpsOm6rxRcurdWrUO2VqnW6cPsqFyQ+H8alQGwjbEABWaINpXfMbnb4epRRW9q2sKYnisX64jqxHpNqCsP6x55574u9/b05aCQAHHHAA7rnnnmFM0bpFK2JtoMn8VD7uOC8T5VN4vjQfFOkRdSRKjPIPvpMQn++Jhr1guwJtDCqmgt/+8nc44+QzkrQdddRRuOmmmzB69Oi6678u8s2LLsA5XzwXA/21hYkA8KbNJuBfTn0f3nX0O5FlViaYRVJt3wmnlw5mKKmSD1NSJSfRzpBRyUu4Y5k2hyUXl+3gU0XPLCgVDUZiP6//888fKBHzeRlgM/kCOzKEG4rnDjTI+QRBWKM01Gk1c1o3+cx68eLF2PzNm6O/v79hlEopPPPcM5gyZUpxvKsrAi+MtE6UTZaHfCcaLBqukRh7La+Tjhpp8fLmglKwr1fxXyaqOwEM2d9a66q8CBDqdbTvONuw3dj+Y8c2WMocvQOQqwcqZWUr3VXlprZdVRBTsM2J0K/70dvfg95KL/q1PY6qBN3GSXRdcpSLR5GK7oGUiLFZPp10vOEF22Ee5Rfi7qsGUJmLl1KZOgt34/oDL9cmv2ntdg8TkzxeUm9kjJ8f6RSXT9R+LE/RLg7ulM6Hc/uf9yK55flNbmrUs+TyHcaJsg2Mr/+xYm3YHtpMqN2BsXphHkXEW9NAG7uftDEgE0TtLCk3bmPbDvvsOpVUGZPGTmpZqs1j/bAB+gf68eorr6KrqwvLly1HpVJBe3s7Jk6ciClTpmDcuHGox1DVl/T29uKFF17AggUL0NPTg9GjR2Py5MmYMmUKyuXykCwDAJb3LcM1j18FGH5HBr6zGEUEIpu/JVLIXJ7XdiBjO44pUYa20iiMytrRXm5Dico+D6wocx3N5DuVIS/tBr9/A1SJtUP+19UXG4PeSi96BlahT/eHfYe085lwzSB/zsfv5gDROe+Pg0joHdfbURiOxd28Dolg38u+45TFxxz8WAPk0lqNyLUFQRAEQRhuzr/iMKx+Ny2CIAiCIAiCIAiCIAiCIAiCIAiCIAiCIAiCIAiCIAwbl156aUOpNgBMnz59BFIjCIIwBOSkR1VE7RCrJ+Ub1HJ0FDWnJHz5nC/jpp/dhJdfejkJ+/ojl6LjrUejbXzcWDm/wIJh1+iTQDCkYCp96H1tNlbNu8+KtBc8NGQi7T2n74k9Z+yFXfdmkXZoqByEbCaVS3ghhW2MZxsGKt/wjoUWhVJt13yWG+ApkGtAGze0IygVNbTjhrUFDTl947lcY861RapdiwceeADvfve70d3d3dJ8RIRzzz0X55577jClbO3iwx/+cFNi7auvvhoXXHDBCKRIEARh5GlGkNLW1jYCKRHWFH/+85+bDnvOOeeIVFsQmqFREaCBD2u1pdrRd5HQ2s9GbOuplmqzDKit1A5Fyi8ilFeDhsSnpUCwVJDEYpwsyQp4eN4gTOJlkpMB2eKjgjHaC1SUWwdFhIpxZUJS6B3owYtvvICNRnVik9GboC2rfV9b1rsULy19EYu6F0EbDUXE2iEvSyIiTN56Mk783An44dd+BAJwfOdYGAAaVjakkrU1gGExS6p5Tj1c5ERLQWTNcm0DAxWpocI3JeMA+G2AZE9F08lKpQysNNrrlfw+CIkKZWK/JrnlV4/naSYazyX/EDqEi8fm46lXu4HctFrDVDCchqUojen65df1shXLGp2+CR3jOmoIe4olUXHiRKotCOs/N954Y0sduclzsxy1Mkl+cnXde5ihxvXSTSIWLuZMhSw75PjtaFMVB1+PWWLIhssgaoOLyAkO/U2O68E1FAhHHn0Erv/J9Xjovod89L/97W9xwAEH4Ne//jUmT55cvB7rGD29PTj++ONx889vbir86wsW48rzrsaNF92EC3/9LUyavGm4nxOcANI+E2BZoNP3eSmf8s8d+C6t/DMIcs8jwLFQJO6jkG/g4XA45cR98XHmj61wHFTRMMMsCMKGSkOpdlORNB90woQJuPjii3Haaac1DKu1xiHvPQTPPvdstKzqOo2E3MjBr1917Pm46klRte98OtzP8/Jnlla3Wtbi+EPZz/7V8cWe4DslIyIYbfyzaq01SFFat6NsloLzOGleJ9dZGZlQ1xPVPwAGZdWGclZCSQ1O01a9jaq3T1mVUW4vowPjUNEV9Ax0Y2X/SlR0xR+LShGMrvjn7lobKKW8OJx83QWvg60TUqSCuJoIXBMTy6E1b2VyNTpKQWuX59KunomzaYCTREfbiWDrcZzE2pDtdMzKtW2GkIh3iE2bMXapigiGrIQaAJSh6PgCjFKuqi50wJKBnJDbuHoowCi73w2Fo8ft3ZAPpeLcrt85fKgRHy8uvclhGNWIEL8VQYCyx6R9nwQgYzuN4+VzOu3sxm5fGFhjt6tPMwYDZgA9lV6MKY3xx/dgpNogoFwuY8o2U7DNNttEazny9SXt7e3YaaedsNNOOw1ZnEU80vUPdwwqn8flbWfc/jAAFB+W0dHQXmpDW9aOtqyMjEogQ16Ezh2/eKoq9Qq2lQFIRTVlufdjFCmMLY/B2PJYDJh+rOpbhVUDK2E7EXLzmXC82dlsflsZZY8xAFwvTO7E80e/Me58hpe0W6E7l6nsX3J12OHaDR/W1j3zOZVe8020DYnjpvBdvTlMsg3zw42oFa8gCIIgCEIMmSGpDRAEQRAEQRAEQRAEQRAEQRAEQRAEQRAEQRAEQRAEYahZtmwZttpqKyxdurRuuM7OTsyZMwfjxo0boZQJgiAMjuTV5Ubtnuq85VzU5JGS8YRbb70VRx15VFW4MVscgC2O/HkTCwy6LqP70bNoFlbNvRfd8+5HT9dD0P2tCZjzKKWw4zt2xD4z9saeM/bC7vvsho6NxtpGbsbAEGCM9utk8g30TGijxyILwDaaU+RUF05o4SXaLNeOpdrRNCvBUE607eQZ+e+ocehQSLXzjatHQqqdb3T3v//7vzj11FOhta4xRzHlchm/+MUvcNRR1cfZ+kxnZ2fDvMlee+2FBx98cIRSJAiCMLJMmzYNDzzwQMMw99133wilSBhpTj/9dFx++eUNw5100kn4yU9+MgIpEoR1E18+bKYI0GT5MC5ZxONraXO8VJunF0i1TfQPAKBz8iUYV3az5ZmxbWOTZYSyaioPSdaNHSu59HghUUF6OL210mKM9uIkW7LUXjqkeYzW0G5Y64r9NvZT0RVUTAVaVzCqPApjSmPRlrWBiDBQGcDKgZV4o3sxVrL0ReuwDE4N/47S99ljzsReL76K7cplKACKrBZGuc2QgZC54QyEjIDMdf5UAlBy0zPY8SX3W7lScQkcH/lxhHgZ5Ie9HycaNmR82PyOjMMb/x2ERcYUl2lNwe9Y5VU0rVYNRQ2tZDIvFYwvggp+1/JT8nbj6fG2yIenaJ79uuZjcQtl7e233x6znpjVtCQqTl/R73qIkEcQ1k2mTp2K5557rqmw9957r8i1I0L+oYkwjvj+UC8cMIh8jA3kxxjtfzmhHMejXR7H5mm4QxObj9E2X2NsnqaCClYsX4593joNPT1pR5ibbbYZbrzxRrzzne+svQHWAV745ws4+gNHY/bs2YOa/y3bvwUX/ebbUJRBkbIibfDvDJnK3LeCIvu7lJWgEE0jhUxlSRwUfSv3gXv+4J89IAi4FYu3WRdIIVfhnynUEEgmYXiYf9fIH9Qb1xAamecWgiAMDQ01WqtZB2EnFwfYbbfdMHtWc9fn884/D1/+8pdqpm1EdGBcJqqxqLjM5O/zTmZdL6wfFxekiwrGfjCtv1Fe2BwKfmldiPso+HoOWyY3Ts4NaJ3GmSzD5y2iaVx/wvEBaCu1oS1rc/c0pJmaVoi3Tf45uR+kwuHu/lVY3rccfZU+ezdUvM+4Y4sQHxm+f5LvhMSnne+3fnoYDlvZiodJKR8a/D6Cf55vJdjkK0FyolzD92/eriz4RRTeuHwf72NX2xG9F8GVLGHPmar6Jo7T14dEedE0bhuOONrc7onrrcI5UXWQWv+14dSSj4sM7H4xTmgedTajYbyoGICVFMMJu91ytJN9k4bP25ZUGW/ueHPDPJHUlwS6B7px9ewfYwAVWx+oMic35/dmMigiZFAg5fKzlGFUeTTas3aUsgwZWYF+iUou31tCyeV5OZ/s88+koFQGheg9HN/xfdT5DOLfiPLCyu9TAF5KvaJ/OVb0r4g6J3L5XnfO23GhIxsv1HanLJ+7KuSyAYLPjyNaqn//RynfOaEC+XOd47OHcO5Y8+mGHzYIx6A/huocj0XDjVgXj01BEARBEEaG8684DIPrCkkQBEEQBEEQBEEQBEEQBEEQBEEQBEEQBEEQBEEQhGHniiuuaCiuBIBPf/rTItUWBGH9g41NhZNSSRoQGjFyI8nDDz8cRx99NH75y18m4Va9+mcse+6X2Oitx+QWEBZoRdqz0T3vPqyaey96uv622iJtIsLb3vE27Lv/vpi2/z7YY5890DF+nJeW2Ya/GorgGlAamKjxpqHQIJQobkAJ2wA2akipQCCVOUmZco3iqqXaXqQdzT9YqXa8D+J1ThrLrQVS7Tynnnoqrrjiipbn6+zsxN/+9jdMnTp1GFK1drPTTjvh/vvvrxvmqaeeGqHUCIIgjDz9/f0Nw7S1tY1ASoQ1xYsvvthUOJFqC0ITrKbQqliqXS1lKpy3nlQ7Ko/mJUtQgKnEcYcljCqNKlxWKKtSbjhaVq1tUdeMTCBn8TEArJfHqUwoLJNMpGQmWOEKjCsTGihDMERQRlkRUlQ+NKTQ3d+DFX0rXfm1gopxAktoKFJBYgVWJwXROC/TGANFCud843Q8c9KXgYrbetG6B11WGGFAMAZQ5KxZ0bqnm8f45cXj4pImT89Ls5MyrbGSKM3hcnUTVPXtyu7GSmqKPFtFuzhEm651LK72cqhkeZSk1ySxVB9GrZay4+Xk005Il5NfH+TmBYDeFr1jW0/ZGiefeDLuv+9+dHV5ffXbAAAgAElEQVR1YdWqVWhra8OkzSZhh+13wFHvOwqnnHIKSuXQPH5DkUQJgmA7o21Wqg0Ae++99zCmZv2kqN7dUiez4iaxDC7+Rk6uzdfpqmVE9cTGRDX9Js1PkOH7JYU6cZd/AWy9+NiODnzr+9/EGSd/NlnEggULcNBBB+GLX/wizj33XGRZNogttGa5+uqrcfrpp2P58uWDjuPlZ17G87NewA677uCk2kGErVynnbaDzsyPt4LAIOjjrktYEohoHAu1g9YPYZiFfJFg0g7n5X3huYPf/xH55w5Jh551EDm2IKz/DLdUu2b9ghv/h9v/gK222AoDAwMNF/O1r34NHzvxY9hyyy1sHJGMt2ESByl4rioH5ePJibaLlmMFwvDlfDuSy7Rp/F60XLtAXIWykcFQvYoS2LoZJ88mRb7zZAWC1savq+2QI1quF25HpfJo0xMR2rIy2krtBfeNQdxHakTRbOcPo8tjMLo8Br2VHiztXYq+gT7/ngDXI/A2NjAgRW597HsB2uXFWOFrq7Y0YOzzft5vvv6BlJdVE9m6Jfj8WFieoZDXi4W7LN3mo8F2XubiV+TE7OQk1aG2weYdFbhWybh4bV7PnWEUUkHkOpkjzhvGsm1XD8b5DROtY+FxZ8KWN9Hx4WTa2kSyd2M7T7dR83aCX1+7DXh9DDKXZ02i9uHsbwXlpeJkXxTBQKUfPZUejCmN8XmitEYonM8i1bY8vOBB9JsBn3fl/e63G5dTYDvsK2cltJdGIaNSlJ+NtzH5PCtLsd1Qcq2kKM/KIWqR7LP43GHZPRE2ah+PjrYOLO1ZhpX9K6ANoBQl4nwF7c55cnW8LvWGjytXnnLnFDnBPYvaeTvAaPA5wueuhgG5Oly4cx3gcyq+Zrhvf5ng4Vx5MH/byd0riu4d9RiRTicc6+q5IAiCIAgbMmRGMrcgCIIgCIIgCIIgCIIgCIIgCIIgCIIgCIIgCIIgCEJT9Pb2YsqUKZg/f37dcFmW4fnnn8eECRMwMDCAzs5OKJXXwwiCIKwdFL663Kg9UosNmCkaP3fuXOy049uwYsWKJEzWvjG2/vCDyNrH29C6gt5Fs7Bq3r3onn8fuuf/Dbp/ZYOE1YeIsPMuO2P6/tMxbf9p2Hv6Xhi30ThoWIm2F2rDOCGZCWI3P75a1BavZ/zLy7FJueGguSClkLH2QgWptlIZKA5LtpEtWJJBUXwIjfW40R0oTUe+MWdVQ84o4fkGcs00mBvKxmt9fX048MAD8cADD7Q87/bbb4+HH34YHR0dQ5aedYmvfe1rOOeccxqGW7RoETbZZJMRSJEgCMLIsssuu2D27Nl1wxx00EG48847RyhFwkjS1dWFzTff3Mta6jF16lRMnDgRBx98ME499VRMmjRpBFIoCOsOtYRUuUBNzU/J+MbLqSvVzs2nEZ/voZxmtAEMK6SBjDKMKY8pXCaFuf1Qs8JvEwspnfcpL/vm8iMPBXGUgTa2rMnCa21Cuo0rl2pfJtWomAq01qhAQ+uKn14xA6j4cqxGRQe5NncWpY1O0hfWMV5XwrNf/R8svOVu2xkUrIYxgxWxZE5wY+WNQMmFyUAoEVCKpmcAyoAPR+D5ozhhy5sZYuVj8QcAFIV6BXLbm3w5Ng2brplKRuSKwLzrki1StHX8fkdKugXTceGbRaTV8RWTxhTLtOPvODSvR1GYVNhkP3t3zceyJu6ZADBq1ChUKpWGnZiUy2Ucf/zxuOy/L8PoUaMLl18PEeMIwrqJ1hrbb789nn/++abn+fd///dBdai3vpLcE1qoc8/fd2qFAxrkY6L5fD6G4OSNLo9l4jyEzcfYeDS46w6f53B5Hq21q3PXNq8CO+60E/8Tt99ye+E67r777rjyyiuxyy671N4QaxHz5s3Dpz71Kdxyyy1DEt/O+74dX//pV5042wq0MyhkKoOiDJnKkJH7VI1z87hnDkrZ4Yw79HQfwD5jsPJJflbgnkHE8kKCnwag4NlDKo3kMDaPlptWQyRZb1xT0GrMKwgjzPqikBpMnn1NSLWLxl168aX43Oc+18TCgKnbT8UTTz5RvLwq6XVTURZEVHtCre1sZcH2Whuno1rMDSddTUmumab4Om0nmSR9VXUnFA+7377+pnocTMg7AE6qTVG+RIfn7xyvzWNYMpWhPWt397GCtA6CevePlp6Nu/veir4VWNKzBBVdAWWA3/wqei7vaj9CHYby4mAviOZppHwqSIX5vEyY74FuE5NSbp8FiXYsCK7CGJtIE8m7XX6PxdyGbB1bVO0FzjEmh4gJuUTkwoAArUNNCx8TsVg9Xy8Tx0JhwB56RLbzOuUEwX758O/jpQ5rqxrWrp6Ot4uJNos97pzImICKztc3GlSMtsexMihTCZuPm5zsVb80kWonrOhbgZ8+cRUqegBEygnNFciEDuYVKSiVoazKGFUehZIqIaMMJVWCIoWSKtlxLs8bT+d8ceiMxuWJVRbizuWBw/s20Xs4icAb/rxkqTbDe7ev0ofXu19Df6Xfz6v4nCW7DAKsXN+O9PEqysK5TXw9iOZB/F5RHD6IxH0Yio7A/LGXHJd8JkTHZPy7Tl59bcxrr6vngyAIgiBsqJx/xWEi1hYEQRAEQRAEQRAEQRAEQRAEQRAEQRAEQRAEQRCEtZG5c+diiy22aHm+zTffHMcccwyOO+44zJgxYxhSJgiCMHhqvrrcqE3Sasi1L7v0cnz2s58tnLc8bkv0L3+lwcKbg0Xa+x0wAzP2n4F9Z0zDRp0bBcmHF3wEgRlLQKzcDIBTstnt5PQhrsFnkJGEtqmh8VtQTHDjPMAJs6NGeyzQ9uNj+fYGJNWeP38+dtttN3R1dbU87wc+8AHcfPPNG3QnFq+88gq22mqrhuG+973v1Tz3BEEQ1mV22mknPPXUU3XDHHHEEfjd7343QikSRopVq1Zh0003xcqVg+uAZZ999sEvfvELTJ48eYhTJgjrJg2lRA0nswy49ixVAkn2EUUiJgJLfYrn82JtY6LyWiRkcqE7yh2JfKlIShmLtZtNX7zs/HyxGDyWQ3E51Dgxj5WBOyGl0blhA20qrqxqZdoVGCvVdmLKihlwZdoKKlE51su1fedQxi/Dp9StlxVr2vLhykWv45EPnAb09IFl1xmsFFuRVVRn5IZBflqJx5Oyv6OP8t+Ekitlslg7i6Q1QbZt4T1GCFLtWObFRVFVME+kFwNAyFd55JwxKJI4NRJsx+PzpeKiU6TWaVMrDtQZT01Ms7/z8p+wHfdfuAALK5UaSw186CMfwk033tRUxxVMuVzG6NGj0d/fj8033xzb77A99tpzLxxyyCHYe++9C8vtIsURhHWXo446quUy1hZbbIFXXhmaut/1gWbF2vmwlIxrMh+DNJ8CQnKfTLSIuXxMLLk0Lt8Sci4myXvYDkS0z8/4b2j0D/TjsH0Px0svvFS4jqVSCaeddhrOO+88jB8/vv4GWUP09/fj8ssvx/nnn49ly5YNWbydm3Ti2vuvQaYUlOvmxAq0lZcJqkisnXmBYObD5aWCyj93UF74x8P2mQSLA73yLxnvhX1e1heJ+fhhBMu0Y6l2wfMHIM2fFA23BK3m/IIwRGyIeqhm8+9rQqpdb/zOb98ZTz1Zv/6YueCbF+Dz//X5tA6gVjqG4Bgo3qYmubYyOirHF8bB935tqrYxy5irxvE8uXxEzfwGVec3uO6hqt4kPx2cr+Dn7k68bRA6uYa9X7Vn7SipUrSo4TnfWhYcm9wwbNoWr3ody/uW2fFefBvupf5dAaP8UpXikrq9//K2VtE7Acl9msIbCCo6DlQs10YQZNeSaxNvaROW6WXovEYm7DFro067HePpXK9SKNlO9rsba5zI2q1bvn6Nt2c4uOyXl36nAd0qhvcmjBODE2Al5wQYY7ebtgeaS4f9QwRof7Db5dpaEJe31bYrGc7jbjJmIjraxqX1LiLVruL2F2/DM4uftvlTACDuaD78zVQJbeV2tGdtrtMYhQwZMlWy9YyqhIzl2jmxNueDlcs7K58/Dh9+BwegNC+MVGDNxw8BVlTPY6I8MMJYAMCS3iVY1rvUnm/RP59HJX5H6P+zd96BdhR13//+Zs+5LYU0khBqCi1AABUIhJLoi4QmSFcQURH0wUJRUYo+oI8+KkV5VOBBUZpGqkAgoUTKQ1MSgYRiEhJKkhvS67259+aemfePqbtnT7v33Aa/D9ycs7uzszNbzs7M7nzGXeHudyAm03ZhTHoEufS5t4ZC2TeC3wPh011Irh2+wxTKtQudW71drt2XrwmGYRiG+SjCYm2GYRiGYRiGYRiGYRiGYRiGYRiGYRiGYRiGYRiG6aUopdC/f380Nzd3OI7zzjsPN9xwA2pra6uYMoZhmI5T9NXlUv2SOtChGVBob2/HxIkH45V/vVIqeRVBRJiw7wQcdvihOOyIwzFx0kQMGrSN67RpO+pKJV3HSQktJ/PLtVDbaUFUiljb/puSxbDzpu+25ju8iVCeTbrboDCd6ITovFQ7JrYI9ktvlmo/99xzOPLII9HS0lLRekSEq6++GldccUXV0tKXaWhowJYtW4qGmTJlCv7+9793U4oYhmG6j9122w0LFy4sGubEE0/EAw880E0pYrqLKVOm4Omnn+50PIMHD8ZFF12EXXbZBVEUYdttt0VNTQ2y2SyiKEJLSwsefvhh/PnPf8aaNWvwiU98AuPGjcMpp5yCo48+GplMpvRGGKYPUFRS1CHZY5H4S0irUUT2qEx9ztfVAuGj0vOyIov6bH3R/JUlpbTzEkJKZeQ7BYWUJh9WShnWSwErnQxFUsGgT2YAqJy0gz5JSJVDzkgrpfTTenkOOSndui4MJKC81Nvu9rg409cZF17zezT+eTrs0FARecG2ICADXV/MQIu1M9D104gIGdKy7EJibbtMuL90sXb4Z4+RsHXXmJBIpYZNHl0FciIv8llOhPLzVcr35Dpp50fynA+r3dXoMJ6ex/h0ft3ef4bfD1ixHBvKkGULISqSapeCiLDzzjtjwYIF7r7JQhyG6bvcdtttOOeccypej4iq+tvS18m7p1TQ3l5WecvO64JyjA4SyLSh4gNaKjuopfRlGCWxYcMGHL73EWhuKvysdejQobjsssvwH//xH6irqyu8U7oRpRSmTZuGH/7wh3j77berHn8mm8GDb93v5NhWCBiJCAIRMsILs2OSbRteCEQQWi5o5lMgFjQ6v9gzCCvoiwkFA3kngLznD/7fhEwyTaxdQCZZbF7ZUCfXZ5gKqaoGqtxTtxebp0qV43tCql1Kurx8+XKM3nk02tvbS246k8lg8buLMXK7kTruco5/oRtzB4nvY5UXrwrDBRXQmOw5ZaSpYr/HoTCb3GbT20vISaCD7RDyB/VSwXrhcjdAmMaVIZRCRmRQl6mr6He+1PHv6D0jKdOOzUtZ3pxrxsrmlZBKBm0W/ltkpb3K3jMD8a65XxP5+697x8A904/LgEO5tr+HCxSSa+v3CMz5RFYy7aXaKjzcJkxMoK2CcwDx9jwr13aFTAKklMGuC9vvVFC2yNvFKeVec44qH4IQ5i8oq5j0UJARK9ZOblsPsh4KxP27IO69EkjzTomEkhIQEXYasJMbyI+l2vk0bm7Evf+e5s9jCoTapAeQyYgItdk6ZEVGl3ljwmzhvmeMWFuXhTPxAWeMgDscYEaYd2y0nD5yQm1KEWtXMrgMzLfw+LXmWrGiaQWkzPl3hASBFMXOi/CdIBuPfT8IQVlcBOeQzQ8hTEv5cu14Wd2nPlWuXaLc3pvK3H35umAYhmGYjyIs1mYYhmEYhmEYhmEYhmEYhmEYhmEYhmEYhmEYhmGYXsz++++PV199tVNxnHTSSbjvvvuqlCKGYZjO0enOzR2Ua89+eTYmTjy4U53RiQgTJkzA4UccjsMmH4ZJkyZh0OBBTvphu2pKJb0IJCH68OJs6QQh0n2XriOlDMXaymY8mXbfGU530DPfE51fdcc5ABCISLgOc+F/giqXavttxzv09map9u9+9zt885vfrFiok81m8cADD+DYY4+tWlr6CoWumf322w9z584tuu7QoUOxatWqrkhWxXDHR4Zhqsno0aPx7rvvFg1z+umnY9q0ad2TIKbbiKKox8V8mUwGF1xwAa677joII0dhmL5KR8XaaVLt5CqF4k6KHpGU+ahA9OiETNIIeoJ1VVAHlBIDagY4yU2xPFJsPlWU1qJSSicb8oMyeeEkEA7i5AZ5cvmQflAoM1/KHCS0MDsHqQeIUva7FmzngrqsVBI5acRUQf3Vbi+WaFNvbFm1Fi8d91WgbasR0SAQYhMi0jLtmCyboEXbZIXaFJNqWwk3mWVWqi3MPPsdiAu2lYmDKH5Oubq2AogUkkfYy2VCyTU51xKpcL5fB4l5hT6T3+1UMYdawk9TlHD9tHWS89KlaGHrRP66R65agffKkMl1FaeddhqmTZvGdUKG6eN8+ctfxh//+McOrcsqDU9qmaPCMlfRAUKCRUXLXMG64XIr1nbLwrZ0EyYcFMTKBxWsXFuZ8ospx5iyzetzX8cpnzoVMle8Ljdy5Eh8+9vfxnnnnYchQ4YUDdtVtLa24q677sI111yDt956q0u3NWPRdCfJFhBGGhh8OpGgmSciRDDhyQu1hYh0WU3o0pUIRYIxsZ8VaRsxZJpQMHj+UGhQz1DMl/YMAsgvs3Ra0EdViINhyqTbpdrdfZu0FbCOrJpSpu/Uc+cy0tERqTag0/Xz//45rri8vMF6x48fj1fmJgaI7sS+KpuUbRCRG5jLLrP73v3kCoqtFxNsy/xEh7+hCoGEOKiDuzKGCqfdQpAgL8qmsKwh4+ULFZQvCFBSuhKHkr5NpKm5GbJVYruR2/V4ebGUUNtNp1TiczKHD5qWo6W9JfaugHvGb5/9p8p3jQBYBGHNPL1Nr991ol273LRR2fW8QNfKp+293B1QfezNMZcmmD4mCE4Ec7QIgNInqBVsx+TVUME5YFe1bWB+vl7P77L0dpcCx99J3E35w6TLlWWI3DZs+YRsehUAUiAFSILLh2sJVIAiOxCeTrckBUg/EJ6Uuu1tYO0AbNswnKXaKUglcdcbd2DNljVmwHkzmDzsAC9AVmRRm6lDFEW6zCvsgDGRk2nbeRmRQcYJtbVgW1CUKB8LU84NB5cJBru35eFA8G2vIfcODjmttf632OD2rl2SkFM5rNi8Ai3tzbCSd92eaYYtNNe1F7ELFx9M2dunwb/X4wbKMXG4tSj4rbD/FpBrh592UVKubfOapLfKtfvytcEwDMMwH0VYrM0wDMMwDMMwDMMwDMMwDMMwDMMwDMMwDMMwDMMwvZjTTz8dd999d6fiiKIIK1aswNChQ6uUKoZhmM7RE3JtBYWLL7wYN9xwQ4nI40yYMAGHTz4ckydPxqRDJ2HwkEHxjpZG4JEq14aVflh5tlWMqbj4Q6nYPCdNC8QirgNzSFIikdfZ1XeUS5Vn2/9Mx77KpNppneN6t1T73HPPxR/+8IeK1xs8eDD+8Y9/YNddd61aWnoLnelKcNFFF+HXv/510TBEhKamJtTV1XV4O9WGO0AyDFMNdtppJyxZsqRomLPPPhu33XZbN6WI6Q7eeecdjBkzpqeT4dhtt93wyiuvoKGhoaeTwjAdprC4prx1KDa/dNyu/GsETEbPU1jw6NazqmhlBFHxgZSylEVDtvC1mCbXVokKUyEppWxtRa5xeaxumNlhFJDJuoDFpJTS1EldPpQXX9t6qmzZgtZX56LttXloXfA2ti5ZhvZ165BrbQNIQfXrBwwbAjF6R2T2G4/o4P2B/v2gkEPOCICkHSxKhQNF2XQF6iJtU3F11Td+9Ct88NCTRoBtZdhelp0lP9+KtZ1Am7w8OwNdh82Y9axQOzLbCSXaRhMTyLat7MXveyddIoBUsDwQMsHEFT/WgBNK2eiCrKd4HxMyp/j3pPCJEp/pkreOUaimVEimnfaZ9v2i9WsxfcuWDqaqOmzYsAEDBw7s0TQwDNM5TjzxRDz44IMdWvfxxx/HkUceWeUU9U06I9YGkvcfSg9nnZiJcpdephL3ukS5KyjH+HZyH0opFbS3ezGmm1a5QK4tkVM5I9fO4b4/34/Lv3VFWe2hDQ0NOOWUU/ClL30JkydPLhm+GsydOxe33XYbbr/9dqxevbpbtvnr+6/H+P33REQRiISRBFqRdgZCCGQSsm1BESJh53mpNpGVbRuRoREMhs8gAHjBtnuWEZf2eeEeXDhLUqptQ5gvhWV9KmVeB+B2Zaa76Faxdk/apkLDbaWrWslzFz5v1ouL1eWLRePn7LnHeCxcsLBEQjTXXHcNvvntb1acrkoo59lsuF+JggNlfk9VKPFNk6Wq9GMTkywj/iuvRcpB2SJlfT3YmK6cO8F20P7h2mmkxPvvvY+5c+fi32++hbcXLsL777+PFStWYN2addi0eRNGjBiB+x+4HxMmTIiVWQrth2qRei9RxZfnHbOUBgUiwsrmlVjfsg5EWpLrnuQHAm0oO6hF8P6AELEBK5yA17wjACgnDM6PT8Xu516gGz+eYXoLybVh7v3K2aetONueV7YEGp5HwXsUBDcgZvxdjmBglaC9R5rj66XxicYbQe4c8AOu2bz5YddsedW+UwGXFzghuI+U3D6w27OD1JmWOhCAnJJmkBgFqXJQUmHUwO3RkGnIfxcjvB7DclMZ13qY/77KC8uewz8b/6nbAUmYYxwZgTShJqpBbVSjy6bCy7QjIYxc20u1IxFpqTZFiEQGGfMZBYPJRGZQmghWqO3/3IAy5lwQoVibqHQ52BBeoXZGeNyVUljZtAIb2zbAXqvkyuDwcbpyOKW/N2Tic/lw6RSwWyTofSooLuiuily7yPmbNt0T9PXrg2EYhmE+alx189HI9HQiGIZhGIZhGIZhGIZhGIZhGIZhGIZhGIZhGIZhGIZJZ7fddut0HLlcDvfffz+++tWvViFFDMMwncd2+CpIohNVfgQo2Kk42Sk3nH/t9dfiYx/bH9/73qVYuXJl6voTJkzAEZOPwBGTj8Chhx6KwUMGpyQuUKC5zpZaliUASNPBVCqpO5tB6mlIQOlpmw+hBBRp8QeRhCKyXUChpJeHgER6vmIdXe3Oodi/XphtOsbZ+UmJdtlSbb9Pw3T0Vql2W1sbJk2ahNmzZ1e87vjx4/Hyyy/3eWFlV4gYzv7i2SXF2kop3HvvvTjrrLOqt/1O4jreMwzDdIL29vaSYWpqarohJUx38vjjj/d0EmIsWLAA48ePx+LFiyGEKL0Cw/QVOlB0LSrVTtYvA7mjl/UUitjWzvLlkMouVkBttvhvfrKeGhcB2akgDLnZ2Pqvf2HVqWfE8jn8qSeQGTs2CBjER6RFzqTlUrbupcVFBGXqrbm169D8yExseXwWWv85G7mtWwHo2qq0eTZ/OShgwSLknn8Z8s77obIRao46HA3nnYlo51GQIJCu8UIRQCqQAlmJUCiqcnIXYPRZn8Xyh5+Myaf9PtE+IuGkTcF8AEIBilSsfhmeC3rv6Fp5OI/g95ywW1PBAgSnTcIFRXn73J9CysWrIIJlep/ET7VwPUpMh8vDZeFnmJ74+R8Xf1dKGF9aPGGak8upwPftoqgTKaoOTz75JE466aSeTgbDMJ1g0KBBHV73hRdeYLF2MSpoa/f3p+T9JxEfgmcAyWIZhcWCQGSo4ut5aaoNG8oUC02bzCjfpq3vyQKf/dxnISKBy791BXLtuaK7pLm5Gbfffjtuv/12jBo1CieccAKOOeYYTJ48Gf379y+6brls3boVL774ImbMmIEHH3wQb731Vqfiq62vxdd/eh4OOuogNK1vwrmHnF9ynd//7A/41T3Xp0i1tYzQSvrIiQMjJ9a04kA7XImVF7rnDm4r5CSo/vmFl+zFHjooP+mW2ViC5yDuMynjS7T5xqTbnYTbk5nu4iMj1Q63T4npclY1AxUXvTY7mf9Cg0sUjSLRxqCUwuOPP4ZxY3dFLlf83gMAP7j0Bzj9jNMxfPhwd1dLw++y8ncaFdjRKrE8eQ6qUD5MCoqUF2wjeOam4O77oSQ2jE+a1oP41m2Zwj9bVrYCHbqITTxNzU144/U3MG/ePMz/97+xePE7aGxsxKqVq7B+w3o0NzVjq2nfKMR+++2H6Y9Mx4iRI1zekmWW+D5zM/L2SzFiz8vDLKeFS1s/7QxI7L5w3eENw5EVWaxqWoEc5bwAOxgSjABAEkBCC3hJS8pJ6Wn9voKAIAUJATLTEhLCtq64PEi9TCkIpYJ7uzuisfNLt1kBpGwoU3JTAAkRazdSptDoxO62EAm9gjDHzF4ldlEod7dlCoX4OxZ2X4hCvx9uZ+ntK6mCdqFge67NzZzD5K8VZfJAJoO2vKQIOj6h41JKQQgyWdfhlNLXiW0pFCCoiLCyaQV2HrhLfDCSvPaq/O/F6Ovlm+WbGzF7+cv6CJAw7Xu6jVKRQG1Ui4zIIN4aaL4pK532ZU8voSZXttXtkX4ZXAzFyp6B1DolXGKlYpOalGM9ot9IRCLCmi1rIBUhEmFLIun82bI5yFzL9l0hhZxpb/XCekCRAJT+rRYkzPWl33dSSkKfuOa6ldCNqiZukK2N+U+ffHtu+/uFy2yQt0LrMQzDMAzDVAKLtRmGYRiGYRiGYRiGYRiGYRiGYRiGYRiGYRiGYRiml3LBBRfgzjvvxLvvvtupeO6++24WazMM06voCbm2IIGzzv4CTjv9NKxcuRJr16zF6jWrsWbNWvTv3x8HHngghg4bGkuXgkqkM6b7cHkBtCwL0oq5TKdOAFamLSAgSfcyIyhIKAC2c6TuGqY7gRqVmAgk27bTZYrhygmw3eyEwIKM2CLoNmul2q6jYNlSbfLbDPLfW6Xay5Ytw8c+9rGCIvVinHrqqZg2bVqfF1V2lYhh//33RzabLdlB/b777+tasXaR34JCxEQADH1hiBQAACAASURBVMMwHaAcEUpdXV03pITpTjoySEdX89577+H888/HLbfc0tNJYZhuIU2EkywQ5tUFnXdHxT6t8EoFtmJl/otZjQGonFmXlBOO2K1FJBCJjJ2sIC9h3dVO5cu12+a9USKmlBpwINeOyakA0JZmrL3yajQ/9AhUe3ue5EirfrS42smGQJAAIiPQkltzaJv+d7TOfAYN55+F+nPPAIQAlKnTBh4ju1cDW2awRcI2e4zD4AnjseG1N01nZ98YYPcKoOvbwaGCgM+b3l4oXgn3s4/PH9L4NkSwelz8ZOJQ8TDJWMLTxcbnZTLx1Sh2oDyU+AzzklxWvBbT+ToOpXxPm5e2TtqyvUuI57uDp556isXaDNPHOe2003Dbbbd1aF0pZZVT89GiUFs7YvfYRBgrMwwk2V6kpmJybbe+K7f45WH5JNS0CQCSBIRpYbcyNzICSC2G1BK5nJFJClI44bQTsPf+e+OsY7+A9WvXl5X/xsZG3HjjjbjxxhuRyWQwYcIEHHDAAZgwYQL22GMPjBkzBttttx1qa2tT18/lclixYgXeffddzJ8/H/PmzcOcOXMwe/ZsNDc3l5WGUux/xH646FffRk1dLQjANkO2QU1dDdpa2oquN+/l17Fy6Upsv9MoEISRautPQREioQfpFGawzlAs6AbqNM8agqcKiOsJAVuii01ZQSYFIQOxYerjoXBmmqg0+cyEYT7KlLoEqvjYqNMk6t/lpC2s36c+5+lk/tPue8l5aSGS7Q8AsP2O2+Oyyy/Dj6/+cYlE6UEXjjv6OPxjzj/Mva+8A5UaKrzPUuG4wqfe7tlZcgcS/MBkKohPxZ/3h3LucCCE2LNvc0e3W5CBOHXZsmV49dVX8eabb+LthW/jvffew/IPlmPNmjXYtHETWlpaOl2uO/zww/Hgww9iwIABLq02nWnEnrHG9mmJkyxoBklSat1yhNqF4hlSNwQZitC4cRmksO8AGKGuEVLnYCS7EFAwgm1ISCviVdINoAYzTRBQZFuKBJxZOiHXdpJo8ueB3hW+JGeLAXYUMuHmk5NQ27KgKx+a9hT3GgLBlfsQlCvt0GoUa3wxJYug3SexK833+FXi9N+k0xpovLV02DcABe1oOqH2qtLTEQBllis/BnsiPTqVVtItbQkWCkBOKeRUDiuaPsCoAduzVBtAa64VMxY9ooXPIHd+AACIUBvVIBNlTJlV59eWVp0k270vQ7HlguxNKZBpi3BwGcDY0VPKv5Z4wTUpQye3jfzgtiycR+I3aNv64YAirNqyEpBkrloBIaDzZa5pKXV6rWBbmX1iMobInP0qGPUwp6TeDyQAK9XugFzb/YRSXK4d++0N8s5ybYZhGIZhOgupqr4pyzAMwzAMwzAMwzAMwzAMwzAMwzAMwzAMwzAMwzBMNZk/fz4mTZqENWvWdDgOIQSWL1+O4cOHVzFlDMMwnafkq8xd2Pk5tY922HHLdsy2nX0Twm2vCYOXsCnb8Vj5aSgoBUhIE4+EdHHLYD349eCnY9tJQMG/TlARSLL1dEKgjUCqHXwCgAuZItX2qregc2Yvlmo/88wzOOqoo9Da2lrRekSEn/3sZ7j00kurko6epqvE2gCw67hdsWjRoqKrbL/99liyZEn10lAIe5J2ZNU+3nmYYZjSrF69Gk8//TRGjx6NsWPHYtCgQZ2Kb9iwYSXrZ5dccgmuueaaTm2H6V3cf//9OPnkk3s6GXkIIbBq1SoMGTKkp5PCMBWTV18rs35XSIKTF2cg87Er6kGLYOpq+eu5ucFyqaSu8ykJRU6/DaUU6qI61GZqw4hKpj8kLstKSikVVh77GbTNnRuLfsRTTyIaOyZRBra1VBUYn4N6qamzbl2yFCsO+38urK1x2j8ZzJPmL/wOKOQAF58EUHv8kRhw9cVQQu8T6erECLbic6u/+brnsvtnYu6PrkEEQsaEiowOKSJCBCADICKY73qeACECIWuEjBEQ/JGJR4ezwyXZ+G0aBADhJI4+lRYBW6+G269xVU78nIxXSxIiHBUPoPLCx0nzcAXJSCh60tcvh7TaEJVYnlxWLA4C8PEVy7G+B8W2hxxyCJ5//vke2z7DMNVhxx13xNKlSyte709/+hO++MUvdkGK+h5FBZ0VlGEoNp/SwyXKYWEbe1KsrWLlBfgyDAAlfYklbDdXSpdapCvvSChISKmQs9+V+ZM5SCjkZA5S5dDS1oovn/gVvPryq4UzXQFEhP79+2PAgAGora2FEAKtra3YvHkzNm7c2CVydxKEHXfdEV++8hzs8fHdjQTQtPFThJ+e/9+Y8/SckvFks1k89tYM1NXVQUBACIGIIi/XDkTbQghEJoxwYfSffeYgQBDCawttec8KCt3cQCYYf8YAF87l1Tx3CCWtiVOvQ88hKoHbj5muhrVPhmKVfTs7ZV/FrtEueK6cfPhZ7H6abH+w7D5ud7zzzjslEqf5n9/egK+e/1XASEjL+klLqzyWILa7lb2rF/g9TYmPfIEA4W+6TYs9Lm1tbXj99dcxb+48zJ8/H4sXL8bSpUuwauUqrFu3Hk1NTdi6dWuXXweTJ0/Gw488jPq6+tTl5YrMq0XsuXpqgMR0Yr/Gg8bnbWzdiCUb39f3XGHLB14iLBIyYcAM0m3fIzCNH+E9nUBQZOKBcIJhMtO2vU0IEWu40Nkkl864eBfmWjFlREGwPm/Anpc6slCw69vuEH+3Q8r4chckbKnJ26XBdH64pAjYHgMVfLfrunYQc034tkdlJPLw74goafKuB4qxeZVmUD8pJRQBMpeDIuXKtcPqhmFIw9AgnZT6vRgfhnLN3xbcj3fXLzbSeKHPGTPYfG2mFlmRMWVTgSiKzAAykSvfRhQhEuaPMohEhAxl/HzKICNseD0vNgiNiCAg9DbIX1PhteVU3e5aCQa5TysLU/zdn6Ll4WDZyuYVWNW8yl+p4bVMPi32Ghdhuswymy9yvxMI1km8TxS8ewQQSARvECXSFy/jB3lL5CdJV5fty+XDcK0wDMMwzEeJq24+2gzizDAMwzAMwzAMwzAMwzAMwzAMwzAMwzAMwzAMwzBMr2T33XfH9OnTcfbZZ2PhwoUdikNKiaampiqnjGEYpvMkOyLmkRAk5EeAop1ObcfMtHk26lgUSTtVED5Mq56nE0gAFJlOkq5zFUEpGci3FIQSeqskIKyuTAkdO5k/FY/bStAK5ZMo0THNdVaD6+Rm5RUEGLkGxZbHOvGZONI68PkOcnbbvVeqfcMNN+DCCy+suBN2NpvFQw89hKlTp1YlHT1NV0q1AWDSpEklxdrLly+HlFJ3pO5KEudfJf3f3XXNnSMZ5kPJ5s2bseeee2L16tWx+ZlMBjU1Naivr8edd95Z0W9/LpcrGaaurq7itDK9m5NOOgm777475s+f39NJiSGlxA9/+EP85je/6emkMEyXki44ileU8sIkindO7BjWsYIoklJtV55WgcrR1vuUBJRCTVRTLEmJRfn1UxWbr2JhNt9xF9rmzkvNkqufuu3ZmiRBkTJp9msQKV1xzRPu5NeXAQXKZEDZDNDSCqmUE1NLECJoubZWrCi0PfwEmnfeHv2++jldNyYvvzS7MyEnIld1JhC2nzoFb/zXDUDbVn9IyB8cV0c2WQh1X1pKBGRceL1GvL6v9UYiyK1dFnoZk8vCY4TQZaYomLBbgNtHPq4g7QjEUCYQqZTtxI5FPF15aQ/miUQYG65SylmHEp+l4lEA/jhkKE5evQo9pdbu169fD22ZYZhqsuuuu1Ys1o6iCJ/73Oe6KEUfMioow/j7LMG3sqfEB19mSbaxh3LtmCQxTEMgWws8pVDBPdangKAgQCQhQJDKCOQAKKFAUpr2cIXamlrc8cjt+NV//Rq33nBrp9tQlVLYtGkTNm3a1Kl4SpGpyWDMXqMx5eTJOPyEwxBlMq7N30v7tPzui9/5Qlli7a1bt+KT4/4f/vDwLdjn4xOMUC8QZofTECAj1dZbCiWc5ntQUiAyzxrMNAD3nMI+eAjlnf6cyidPqh0u68BzCIbpTfQ2qXY15cIVX4/JCk0iKYX2la0bl3zGUyJrFUu1E7fA2GASKj7v0ccexV577FXWYAuXXPQdnHzqKRg8ZHDx5+AU/x4T/+Y1iOSvrmwd1T37dql3cShTGY7FZ9KkFLB61Sq89uprmDfvdSx6+228++57+GD5B1i9ZjU2btiIlpaWstrSu5qDJh6EBx9+EPX1gVS7xP0kdr5V49YSRtcBqXa5AloAGFg7ENsP2AFLNy4BZDtABKUIBAkhIn/fVUK3l5CCVInyhBJQUkKRgDDJFYogoSBIAkrAFehIl7OUEUILIfRsu5iUaatR7jwL5dqkdwps44qSpsxgzj1/LGypz5yEQQOOa6+z+4T0TDvHndlBk07sEKj8aQizJSP9tpJt3eylAqm2HbzcHjzb4ONb3oRpGwvLwjoxAkoqlzdBdnsCkFJ/qpxL06rmVajJ1KJ/Tf/Ysf8oSbWfX/p/eHfdYi1id2VE/Q5MTaYGGcoAesgY/W6MshLpoIwr9DB8Tn5tz31XnoYr3worxnb/Bu/IBHP0D7H+bRWJI5ImxHZl4eD9Hr+I4usW+Q0Y3m8Etsp2rG1eo+sGIjKpCcX45ixVut1YkP4epBwwe01BmneKJCQEhJIA6QuTSEAqu9y8JyVhGiYJZC78UIQPwP0e2PM8FNan5Stv/cR0jL5/SjMMwzAMU0VI9bZWFoZhGIZhGIZhGIZhGIZhGIZhGIZhGIZhGIZhGIZhYixduhTPP/88rrzyyg7JtSdOnIgXX3yxC1LGMAxTHUq+0lyqQ1QHOkPHxV4pnSUTHYq9FMzLy3wc5ltCwCaV1MuUl2QrF1rPk8r21LSqNkApaTpBB5nLSyC8mct18PPd+szcQIDtBdtktFtWdizschF0BnQdS/M7+vVmqfYXv/hF3H777RWvN2TIEMyePRujR4+uSjp6A1XrKlDg0Dz66KM47tjjSq4+c+ZMfPrTn65OWsohTG+Fu+DD0KGYYRhPW1sbxo0bhyVLlhQN169fP6xevbpsGfbAgQNLCrOuvvpqXHnllWWnlekbLFiwAOPHj+8VQpiQUaNGYdmyZT2dDIapmDwhVRnhihX1Uut9gYVRKWN+cnUtv56V+cTqdSY+mZOI1ddI1+0iitC/pn+hRJeVnzBfdn5u5WpsuulmbLrl90FC/TojnpqFaNwYn79YhTZIu62zKlebxdYly/DBoZ+EVfbYJdHu41D3qSnIHnwAxO7jIAZvA6kUVPtWtDUuR+ucV9B0z0Nomf2qW08qQNpNZwSGPHwboh1G6Dquqz8Xyq+pJZo66MvfuBwf/P05RARECP8o9pkh+52gNTlAxoiHhJkfmf2ZhXcsCTMfZh3Sm3Z1VTcvCOOPi4mHAFJhXTnMTygi8/ij52VLFH5Jqe6XW4XpzpoLFfieFi50y1Ew45EtW3DRurXo7jtobW0t3n//fQwfPrybt8wwTDV58803sddee1W83ic/+UnMmjWrC1LUNykpS62wjd2XXyg9TIk29lCubZfFBzpRbrlUMlhXunZzPVdqkaMJI5WClDkoSP1dSeSUhFQ5SCVjf2/PX4jLv3El3nztzeKZ7yEaBjRg/AF7YOrZU7H3QfYaICex1mUUL8K0km1BAmcfcg7WrlxX1naICJ8980Rc/ovLkImyTjooICCElRBGiIi0WJsIEUVatA0/gCdRoPAjkXhm4dPrRILBcwgvSy8sEnTLAiNm2J7bVVJtbjNmuoqCz3DKOeWqbIqqplA7SaeuTYKRzhYP476mXa9lZK3Qc+TwOWmpe5xrd0AwP6j3XXH5Ffjlz39ZOjEAPvGJT+D/Xvy/vDgLpr9ImEK/YXbgCx/Qf23f2o4F8xdg3uvzMP+t+Vi8aDGWLlmKFStWYN36dWja3IS2trZeJ4ZPY/fdd8dzzz+nReVpVJKFSk/lcuIuFKd7FaDwRktdW6ubV2HppqX63iwIQkT6ux0UQwjTFiKgBwYHiCLzacsX6WUN/b/w7x6YOHXatbjXua7tpZAnELb3dfOuBCWEu+ENH/nXVOL1BPc+RvKaDdvcYiuGcVBQTg33MZEXX7vkkmtbpGR6yGbHpEPp/ElXfpV2Flxro9JlWQg9iCbIvGOidFlXyhxyUpqyrQ67y6DRqMvUm/yVd2J+GMozb6yahycWP6b3sxAgad93IdREWWSjWifD1oPB6PM8IoFIZPQnRYhEpMu2IkKGMm55xszPiAwEIkRCIKKMLxuLCJEtH9uBZex1Zcu/CAe+yS8PCzKtlR0tD6e8mwMA76xbjE1bN+qyubkew+tXCDPPpoEE9HA5Jl9WPg4tzXe/FSTMd1/mh8tjkDf3nhEQk9yHny698byUO3BAd8u1u6puwTAMwzBM13DVzUcj09OJYBiGYRiGYRiGYRiGYRiGYRiGYRiGYRiGYRiGYRgmzttvv40ZM2bghRdewAsvvID333+/U/H94he/qFLKGIZhugbbWapgB9yUzmHxCBLh8hZTiviDUjtIuviU6bYWdN5U8J05YaRaynVvU1BEoEDUJkjojo+uw5x00Uul50WkICGhQCDXsdR2NtVxu46iYWezWIfasCOq76ImiNzy2L8USrZNF7c+LtVuaWnBIYccgldeeaXidffZZx+89NJLaGho6HQ6egNV78heILqpR02FEEJ38i3CtL9O616xdnhOlvhtyFvVdNhmGKbvI6XEvvvuW1KqDQBNTU04/vjj8cQTT5Qddynq6+vLiovpW+y222549tlnMXnyZGzdurVk+DPOOAMnnXQSzj//fKxbV57QrCM0NjZi/fr1GDRoUJdtg2F6A2EpLVm8KyS4crNUIM4uQEyqHZSpiaAl03a++cvWZIsntoz6aesLL6L9/SWQGzZALl2C1tfmoe3VV4G8e008wrT6qTX4WMmzsnXWWP022DVRhH6fPR4N55yJzPg9dP4CAaUgBZnNIrvTDsjsuD3qTzgazQ8+irWX/xRoz0GQ8iKgdonWvzyI/t/9mpOkKCiA4vvTSxH9v4IIgz95GFY+9VzeblPJaSsvMoozW8sWga/IxiyhBdnCpSYYhCrhDlMmXEwKnVhOymUMJhluvVDTFJ56heJODRT/WvRcTdZYqq0ySyavVFiVmA7FUjaC4+rrMTYzHF9duwaN3ThAxT333MNSbYb5EPCb3/ym4nWiKMKNN97YBan5EFOqsJQgaBVH2I6skje28L4bCBNRrA2TdFs5SJlxUYJGPj3aBZQybfG2XAQBQIKgIERk2t+lboMHwd+Rfelg3O674i+P34VFCxbh6kt+grlz5ppBVXqOISMG42OT98dx5xyLkbuMRFzFp8tzsEJMkBbfkW/b17JrwqnnnYqbf/K/ZW1TKYX773wAz//9BfzlsT9j+MjhXiBoJJpOtkdWEkhGqa3TFqYh/lzBp9sdx/C8CL2TiecQqRLB2KnA7bhM36U3CYm7Uqodxt8hQWWFSct7xlNi/WIDX1GhcMFvUZ5IW3/R8cRudQo/+a8fY9pfpmHJ+6Xbq2fPno0//fFP+OKXvujr0+6fICll7B/XZmDSvm7tOrz22mt44/U3sPjtxXj3vXexfNlyrF69Ghs2bkDLlha0t7eXjrgPMGzYMEx/ZDqGDBni5oUi9NgnUPp868rKd0rc5cpmCzGsYVu05FqxunklhBKQuRwQCUARBPSgcQK63YikMuULvwVb2lBKanmxAqQpW5ESgJCAEv5kJ6nLY0SmXUnY5igEL0/YMe980VM3YAFBy038vh8vA9gWHr1ZFStDUFCg1Wkx6yhfvitUfIi/I2Gx9mxyvwthm5Ytj9hBYwhml0i4BhKZUxBEUKTLoTlj5CabJkF6H5j9LJWCgIA075VAkZlv2rtUDu9ueBdjBo1BbVTeYLEfhjLT2+sWYta7T+r9beoKNl8ZESGbqTFS+EAgLYQXRMOI4cnLpYWRT2vJvD/rya0j3Hs1OjzMdUKmThK2NZoY3Ls7Ybk3dtYE8+N5LOsnJi2QAnbeZhfMXzsfre1bTH709W33k8oRSNiakC7F56AHK4SEEYRL5MxSaWT7UFJ/VxIgASgJMu9ACdL1K9LBTOT2fSlCvDUWXkYP/w5UrH6Yl63E+onpYvuSYRiGYZiPJqR6U2sLwzAMwzAMwzAMwzAMwzAMwzAMwzAMwzAMwzAMw3yEWbx4Mb797W9j+vTpVYvz4osvxrXXXlu1+BiGYbqakq83l+oUVWT1tA7SRTuM296e5NPlZNxhZ2nEl2kZm3IdmhW0mMxOSalcaPevXcdul5LbiJPcDbYDn+2wFxdYwHUAhOsIGHSL7eNS7SVLluBjH/sYVq9eXfG6Z5xxBv7yl790Og29he7uHrDDDjugsbGxaJhx48Zh/oL5nd5Wh6QLfuWKO7x/GDoZM8xHmYkTJ+If//hHRetMmzYNp59+eslwDQ0N2LJlS9EwN9xwA775zW9WtH2m7/DKK6/g+OOPx7Jly1KX77DDDrjppptw7LHHAtAy9vvvvx8333wzFixYgKamJmzZsgVtbW2QUqZLeAAMGjQI69evLytNDz30EI4//vhO5Iphuh9ffyojDIr7hlLreiq/nmY9PuF6VozjQqt4vU9J6epqytbdlMTA2m20WKh4JovmbfVZX0DL08/G8pgUSyfXGvn0LERjx8byll8PCOuXPt3tS5dhxaQpqDn0EAy8+kpkxuwCpWRQH9XhpKvDKkgp9WBQZv7mP/0ZG372aygA0m0fEDttj2Ez7nJx+XpuHCtdJiNlBIB1a9bhycOOQ41SiKA9LBnzGUHLMDMgZABEBERuPpAxypuItPglY/ajXld/2vpvZLZvj5pXPXoJd0J/Y8IF9WLzT5qDS0+rxLRXOgEFTgkrlEy42gqRTF8yqo5Qae0nPFe9RChIBMWXhd9ntbTg3LVrKk9kJekjwiWXXIJf/vKXXbodhmG6hwkTJmDevHkVrXPXXXfh85//fBelqG+SJ5IsGLDYovz7nJ9PBcOF2w/LL0m/tivB2OiUL5/YMpotZ0gbn5Ku/V0B5lNCSYWc+Z6TEgo58ykhlR5MJKdyuoyjcpCQaG1twx033o777/wbli9ZXmJHVY8oirDHJ/bAxdd/GwMGDwBg76u2vd6394fCvphQ20qvzfeIBM489GysXLayorTU1NTglrtvxsRDJ0KICAJk5HwRIiFAMJJtIYyM0G7T6DeNZFAEJRYRPq8I8xM8i8iTarvcJuWaiC0rNF1NuJ2YqRZlPb8pdrqVWdjvalF2V1DoGi66z4rsq9gzzAIU3k/h/MTAzSlS7fjy/HaHoLUBCxe8jX333resgRtra2vxXuN7GDBgQEoSVV7+pZRYuPBtzJs7F/P/PR/vLHoH7y9ZgpUfrMTatWvR1NSE1tbWXiV170oymQxmzpyJKZ+ckresQ+8iVLLbyr1tVCDT1tF27H60cN0CbG7bZAbFMINjCN0CEpH+FFY2DGHKFAAh0p8U3u+D8gYESABOPgwvNdb5U1qurROv02/k2lDxu78ePC5oP1EKJAhKGvGu22f+eiKI1Hb1sGkinJHWxlisfZES1zsRQZrB2E0x1Q8eT8q1v5FdCNLvhBCgpB6I3caupAJIBe1qpu1R6Q0rJZEzbZK6TU4ip2wZVkJKLTUeO3gsaqLaIkf/w1GOWbx+ER5Z+BBy0MZyocygLUZ4XZutR4QIFAlEiiAo0uVRUyaOKDLfI2SirP4uIkRk/sz3jMhAkECGsoiEX0+49QWEiGAl3fbPXAUA6WvKldtN+mKleWGH6KOgzKunFew7P3BtpwjOs7T3c2xcANDS3oJ/r3lTn6cEc137gXLsNU8m3WTk2WTy6uTj8IPphPULYT71tW4U3Xba/it8Xr1QPFnW9ykP81XuYAIFfwurfKp3Zf2CYRiGYZjqc9XNR7NYm2EYhmEYhmEYhmEYhmEYhmEYhmEYhmEYhmEYhmF6GqUUbr31Vlx44YXYvHlz1eI988wzcfvtt5eW/DAMw/QyuluuXWy+SRBA5DtJp4qvgw7Uyn6zcm39KeHl2l4w5iUgdr6NO9lJNJZv12nOdjSznVW9sMJ1Ygs7rRWUauu4KNhQX5Bqz5o1C8cccwza2toqWo+I8Mtf/hKXXHJJp9PQWyh43ZSzmzvYq+CEE0/Aww89XDRMNptFS2tLxzaQQncKtj8MnY0Z5qPI1KlT8dhjj1W8Xl1dHVasWIGBAweWDNfa2lo0zC233IJzzz234jQwfYuZM2fikksuQWNjI4YOHYrx48fjK1/5Ck444YSqbUNKiSiKSoZjmTvTF/F1pxJhDOVIb/IkV2G9rYhY2y5X8OHtfClzwXxlZDoCA2sHxhNWOBMFWXXmWWh55tnCAVJWH/nUk8jsOq7o4E9wS7xcGwS0r1mL1qeeRv1nP4O4GDtFrq2kXm5F2zKnl7W3Y8WnT0L7sg9cDdfGM/zlmaCGerdeuL9NtRqAF0X6WqbAxUeehElLlhhRtpZcZ0FOoB3KtK1cOwNh5Nleui3M+gQv1nbT5CXacPPJfQ9/bcn9UWye/ULKVcdjpwAFRy1ZS/Y1/wLns1lQSrDta/09RyzPYT2LUpanrLNZShy3ehXebW+vetrGjBmDBx54ABMmTKh63AzD9Azjxo3DokWLyg7/ne98h8X6KZQt1gY6Ldcu2AZfoVzbygn1QJVw5ZRQru3KMImyiwrlg7Zso3ImXIpcG3q5HVRk+dLluOnnN+GZx/4PTZuaythplUOCcPCnD8LXf/I11PevT7RFkmvKdDo+olg7vYAw0kAdQlAgwYPA2lVrceaks9DWtrWydBHhmpuvwYmnfMYI9SIn5NPxR06iJ5xsU3hxIAFWqmnDGKOmLwFSikQw2H61n0V0Bm4jZqpFp559drNUu7PxdOa6tOt2VKrtKCLpLE+qnV5fC9NWWqodD6OgMzSXmAAAIABJREFUcOl3LsUNv7qhdPoBTDz4IMx6ZhY2btyEuXPn4s3X38DChW/jvXffQ+OyRqxetRrrN6zHluYtaO+CulVf5sc//jEuv/zykudyp8+zjpLYbKl7TUevKSLC1txWvLn6dWyV7eY+Hoi0zaAZVpgrhAApcvd34e7vVsSL0nJtE5fOp3LlAEVaSh02EKXKtRWC5YndFmtQUa4coSfNdEKwDWjxdTmD92lhd3yrseU2P/Z6D+JT0PN0Y5mCIkDmVKwBKG+AGP+2iH+nBMrJs3UJVfmyrMy58mq7yiESEcYOGoe6TB3S+DCUYRauW4CZbz+CHKTelU6qrc/b2mxdIM4WRgQvvAibBIQZICYSEQQEMlEmEGr774IiZIxkW1CESGR8HGGZGGGZ2Iunw3JvOB8oPdBMoTJxeC8rZ7CZNVtWY/GGxXCqfGGvcOGufV2uj/w1LsjJw51cOxBp2zzbwXNCubaT7iO49im4trtQrp36+13BKd9Vv7sMwzAMw/QMV918NDI9nQiGYRiGYRiGYRiGYRiGYRiGYRiGYRiGYRiGYRiG+ajQ1tYGIQQyGf/63pIlS/D1r38djzzySFW3ddRRR+HWW29lqTbDMH0SogIdoSxJc1VeBCjYyVx3SstfWGi+SZDunElW9kGxT7u+Sx4pQNlOYqYLJikIRaa7pJVDKEilBV7KhbN2COW3WSCPrvOc8B3SbPbJSixM+mPL8jq1+U57/t+uFVlUoyPn9ddfj0suuaS0jCBBTU0Npk+fjiOPPLLTaegtVLoPqsVJnz2ppFh769atmDd3HvaZsE9Vtmmv0w51ZqxwN9nrnGGYvsNZZ53VIak2ALS0tOCoo47Ciy++WDSclLLockDLt5kPP1OnTsXUqVO7dBvl1ulramq6NB0M0xMUEt4UJSm5KkOqnVd9tDOSZWyzvoJCVgRdcztTPy0jY07O4ypgXjTipEFQKfVopyPT1VMFZIYOQXTyZ/V6SkFAS7GJBBQkKKjraWWKVviQUhAi0gLuTBb1h03C5mn3mbqsllkDANZuhOjXL8iygos0lldfX7UynG0POgB/e3MBTh7QgLC0rxI7mGy0RG4ZpYShMLzfbbCOoyhIo3B7Kp7MtDqHk0gXOHY2RZR30FVKSmN+JXeukPmuVDxsz9T6PMksu32RyNRWAL/dtAn/bG3Fe7l2KAAH1dTgym0GYVtzX+svBJ4ePgIPb2nBK22tWClzWJWTaFISC9rb0dbBOu4pp5yCe+65p0PrMgzTe9l9993LFmsfeeSRLNUuRamyC1BR+3ooflaxO2FKG3yB8ouXa3uZoSIFUvHlth1bqaAM4G7yAkJJSAKEAiSRE0Mq5Mz9XkBCL9eb0aUCCenyS4IACWy3wyj86IYfQSmFu/90L66/4vpOt8EKITBg8ACM2mU77DtpX5zwpc+grp9pPwhHIbH7NGzjd3uWEMq0nXAbWo7pZXeE4SOG45d3/BIXnnFRRWlXSuG7X/suxo4dg/0+vl8g1baiQluOs8OU+KcPROFziuCpRIUCwXghKTFdRCbIML2VTv1+9DGpdhhHR65RO4hCwXXDyl5aUmOu6/xnPKWl2pQfLinVJsTbHZK/WYlthXH9/Jqf496770VjY2OBdHheevEf6FfTv2Q4Js6UT07BZZddBqDE83/459Wp12jyHlQtbJmjjEahatznslEWze+04K8zpuH0L5+GbE0NFBlBtARACooIQiko6cXRAgKSACgBQWZINSVAkJAQ5vUECVJCx2GF2ARASfMugn1TArpcR+aatIOam3cqvFAfph0paEMhAqRZj/xxUuHy4PDl7TNbNiF/zea1zQQi7+RAgCJ8HyQis8/0ux/uWAbtShCAkjoz2qlMUFL5+CksE5t1lEmfbRxSulyXUwBULlGm0vubQGjPtWPh2n9jzOBx6JeN/1Z8GJ5vv7byFTzz/lOQpu3OtgXavGWjGkSUMWVVXza28mjbuincQPPCl1/JyKZtWZqsDDte3gV8O6Mv75ptmQa82Hs0bpqC8ypevqVgmZ2fWiZOfpZxex5Wvy3WtazH2i2rQaSgJJnrXelr1bTkKmUk4EIByg5JqNt47WYU6SmlAEnK1LEAoaQ+D5UEIHxDpr0qzbUOEMhe64lyga/66HDJd7CSJKX3Usn038dy6ro2KL8HwjAMwzAfOliszTAMwzAMwzAMwzAMwzAMwzAMwzAMwzAMwzAMwzBV5Nlnn8WcOXPQ2NiI5cuXu7/GxkZs2LABALD99ttj06ZN2LhxY5ek4cADD8S9997LYi2GYfo0Zcm1gcIdoyqQf5SabxJkRNf5HbvCdOaJPwhONub/8ZIR4frA2Y5lgRjEWKq05Cw9vXGJhJ0Xds7zYgvfSS8UWbhJ+H/jnfZ6o1T7rLPOwl133VXxekOHDsWcOXOw8847dzoNPU1ZIoZiu7oKMoZTTj0FX/rSl0rGcfsdt1ddalS0I3wVe7lzp0qG6Tt861vf6tC9IeSll17CTTfdhK997WsFw5Tz+9vQ0NCpdDCM5ZlnnikrHNf/mY8O8Ypeh4RfibqirqbpmJwYC0HdzIhUlJQuXCSieJylpB0F6qf9Pvc51B56WGoucssbsekPf/T1vDAKE19MTplSPw3XVLYORz4uUnBybUFCS7RBgJIQBEgjUlJk5GbQddPMyOGunquCdAkFCIri+y+Zu0AMblNIRDjw4ANw6+9uxUASOLp/fWy3WgW6j420xyiIVh8/nSmrWlEwukznqtHL7JAFcTFO8jDmS7DtPrNxq8R6FIsj/aAntxVWsVUYIPxqnVPJ+Snx2rg7gtHhFIwXgJdp2w0l0rugfSuOW7UK7Yny0kNbtuDhLVtwSG0tbhs6zHRuJxxfX4/j6+tj2zl37Wo80dLSoTyMHz++Q+sxDNO7OfHEE/Hoo4+WFfaJJ57AMcccg+nTp/PAs8WoQDiWRiG5djiV19ZuAhWXa1shW9DG7kxzysm1BQktU3NCN8CKBnWJBlqqLQSklEYMqT8BJOTaQds+AVJBD2RpJIaKJE7/0qk46Qsn4tCdDq94Xw0aOginnHcSDvzUgRi1y6ggrwnZauyeGpfz2bTFWvoDgaCgQAqIQIINwicmfQKX/NfFuPby6yoS+0op8bnjPo9/vPUSBg8Z7OJ30kInHLRybxGkPUgpBc8iAmmlznvwjMOWDxPlxOQK3E7L9EU69SynCs9xOhKuWnTkOU7y9zEWrgMVn/AZTzI9/ucl/vCzqFQ7+PSDMie2icRvvKsA6ukHH30QB+5/YI8NmtvnoQgiUwtRMxBR7RBE/UYiO3AUarbZBUN32Bt3/u6zsfsFpR3XZJQF7i9Kj7DWsWQWumeVcSurxnPOcPsHTzwY99x9Dw4dezh232s3fO68z2HqiVMRRZEuMyt7v3Yra/GuduTqFClACEAaubYy934twzfFp6Dhygp2vWw7GDRFkLskCgl37bsUNrwKG01M2dAeWS1cTsl7MDMm9kby+k/sb1uNkGF8KvZ7QIr89W/KREpKLRQmvdzmR5h3Pdzg7ErmvXfhfiKMkNu2A0UQkGT3sS0XE5QiSCK0qxz+vebf2HngLhjWMCzv2PdFlFJ4ZslTePWDOWbfWkm7Ly9GUYRMFEGYeQQj0w7KkUJXPkB+ClanbcuVRE6v7YTcpoTt35Mxg8vY9QkACbsWALeOL/8mD0H4jo7OpJkkd7Wk7Ah0qM42epvRWN+6Du2yHbZ9Uyot17ZXjWvfkwREBFK6DgUn1tfTCkBEAsrItEnZtlbb/qp0dUxnHFJJI+c3dUHqpFw7vAcH9cS06Y7st3LeA1FKobW1FZs3b8amTZvQ3NyMbDaLYcOGYdCgQdzuwDAMwzC9CFJcy2YYhmEYhmEYhmEYhmEYhmEYhmEYhmEYhmEYhmGYqvC///u/+NrXvtajHeD23HNPPPvssxg2bFiPpYFhGKaalPxNLdUpqsjqhTrQFu1YHpNfe9FaMp3K/Gc7blmhmA5mliq/JTsdiyEvTk+YbQo6UYbTZDu6IhRX+DBhRz83P4i5N0q1W1paMHHiRLz22msVr7vvvvvipZdeQl1dXafS0Fvo1LVRRRnDtsO2xdq1a4uGmbDvBPzrlX+Vt9EUOtOBvJqS7b7eEZlhPsxcddVV+M///M+qxJXNZrFkyRKMGDEidXkURZBSpi6zzJgxA1OnTo3N62w9kX+DPpoceOCBePnll0uGmz9/PnbbbbduSBHDVI9iv4thObSYNyutvOriNfUwgpf85K9nvlmxtq3DQUEaSaOp2UEpBSlzUAAG1g5ERAm5djKx6Rkrsii+sO21eVh57HF5LpART89CZtxYHx/F92V+3dLnIlbjVCac0kukWSqVNK4gqecraURH0tRhFTZe91tsuvEP1i9k9h0wfPaTEP362T0GLW/JzzQl66UgLF/2AQ4afxAA4CsD+2PfuhoIABGACGT+gIz9JL1MmOkIhAy0yMnOE2ba1oS9QMd+RyDZplgYBOv4dDtPjN/3wTLAD6wVPxWSofLJP2KFV6e8AMXjKsTC9q24YsN6vNfejo1KYatSqCXCDlGE8/r3x8n1/eIibUtSDhR8P2X1Kvyrra3odkdEEZ7cdgQGCCvgjMf1eMsWnLt2TZm5iPOb3/wGF1xwQYfWZRim9yKlxMCBA9HU1FT2OpMmTcJzzz3Xhanqe6SWvTpRdtGL8wWlFctJ4dvZvZzUlyO8lNS2qevlUqlgXena2m3JRsqgLAMFKSWkKc9IJU0Zx8wDkJM5Ny2VCr776aP3OwZrVhZvB7Xs9fHxuP7e63TabPZVXonMf8uTuvmBQuKSPt/OL6z2jwRAgICW/gk7D1rkKITAC7NexA/OuwxbmreUlX7L+L33xBMvPAFh5YE2ficT9FJtJ90O0guEaQ5POSsqhBMbuk8geOYR7o3k3ikOt6MwvYEufY5DpePvbpF2R7GDRRVbXnRfEZwAt2iYxGR8/5Rx3wr3uZuOxxuTatv18+55wIXfuhC33HRLiUR/1CBQlIXINCCqG4Sofltk+m2H7MCdUTN4LGqHjkft4HGAyLq2G/2vdPv4qs8PwRmHDyi5JXs8exvVeqaZdg/csmUL9tlnHyxatAiAfg6y30H74isXfgUHHXqgGTRDy4QjirRgmASE0uWLyMiLSQgIIzH2YmItPhbkW1fcgByKgvYfnUv74S4PCksQNpi+hlRYFlAACXOtShXzFPvB4uL7M709MJaS/F9Kyruw/VeyOmHdPmSlwvnlPJsFPdidyikj9o63U2phsV4uXQudLuvClENt+VSqHKSSyCkJKduRkznklP8b3jAcu2wzpk+XgZq2NmHGoulYummJKQ/mtyEKRaitqUOGInc+RhSZc1AgMgPMCIogSCBjPgVFiESEKPkpImQog0hEOoyZb+PS10Wk4zXybeG2EQ5wE36HLyMj7T0dCs7fxLkfhrHTsUbBxDzkz1vVvBIL1s2HFY7bgXcE2es5ctduJITbV+7PiMV1/nSYMI82TlsniZX7AbcseezSrnXfzkqxPKTJtR2JS7Szv53hNfPaa6/hjjvvwJNPPIklS5Zg06ZNaG9vT11PCIEhQ4Zgzz33xKc//WmccMIJ2Hvvvfv0NcgwDMMwfZWrbj6axdoMwzAMwzAMwzAMwzAMwzAMwzAMwzAMwzAMwzAMUw2uvfZafOc73+mx7Tc0NODyyy/HxRdf/KERhjIMw1jKeuW5g53POyLXDuVs4bxkB+qkusx1qLRybRWGCGQheb2wi2QgRTARSiq8EDuY30el2u+88w4OOOAArFlTuWDrrLPOwh133NGp7fcmOnVNVFGqDQBTpkzBs888WzRMfX09NjVtKm/DRehSwXaaMC4tGHeEZJhex29/+1t84xvfqGqce+21F15//fXUZUKIkr/DTz/9NI444ojYPBZrMx1h0KBB2LBhQ9EwNTU1aG1t7aYUMUz1qFysHZc0F6zLJYRVMdmVKfPFBkKCX+4lOImBkIysUZp1BtUNKpyxTggqwzxZsbZdxUY78ulZiKxYO1jYYbk2lJYRueUq2Bc230YIafbBmgsuQetjs2Ji7WinHbHtE/eavWe25yxBJmBS/mJFM2bOvmP2w5rVa1AvCN8bPBDbRlEgzvZSbSvRjkiLrMP5WqbtJdsEL8+OYKf1diOXFl9fsOJtiwjC5H0m/C6EYoc/Xa6dVg1J120G6yT9X8FEucWNPzZtxk83bihaBdohyuCmIUOwZzabn4aU6cZcOw5dsaKsmuTYTAazho+MxRN+36lxaRmx5PPWW29hjz326NC6DMP0bm699VZ85StfqWidV155Bfvtt18XpajvUbDs1Ymyi16cLyjsjFw7Leb48jS5tnKDhkgzLZUfFCRPri2lExdKK9qGlmcrKZELBNy2JKSkxCGjD0VrS/G6VzabxQ33/Rq777ubT2/wDEDZsqh5xlBoF4eiaV/uMOJKGIm1keHZtnwvu4MTY4YCvbbmVnzjzG9h9guzi+Yhyd3T/4rDJx/upNpespcQZ1pNHgGxUl4JeWApqbZdI+17MbgdhelpulKqXc7zm14j1U6vCsWDmH1V8Pou8Gwyto0iz3jsvgifn5Yr1U4O3mXDEfKfCefFoTMX3Mf87Fwuh3E7j8PKlSvTE/1hgwREpg4iOwBR3WBk+o1EdsCOyA7cBdnBu6N22F7INNiBLqUW0ipfEogdeuVbHmDu3wCw3+ga/PXS7cpOUm+7Rqp53yoU18yZM3HMMcfk/T419GvAwZMn4uvf+xp23XM3LRS2A3aIFLm2E/BaubYuI4AIkZEJxwbeUGH5AAjLCGFbnXvPwf1uKCfctcvdesFviwrOCVLF92Nam6NKFDzCbbnfArvQjqgGuDZHKX34+O9Ioi2OACWlzo8ZyI7M+nZwGCfVNmVXW5a1g8LklIRUOeSkRE61o13m9LTKQSqF+mw9dh28GxqyDUX3Q29k8fpFePKdx9Hc3gwhCNo5TiBhyo5K7+dIZFCXqTVSbX9ORiJyA8Bo+bswcuyM+bRCbT3PfY8yelnwJ6xsWkS6vdGIqJ2Q2kqlyYumiw84I+JSafLtkQr57+mklo2BguXjtOm5K1/FhraNTggekcmHk21rgb7Oo4AQCbm2XY5Aqk1mMB/7PSHXLiYTF0K466kzcu1CZYbOyrXfe+89XPnDK/Hnu/7cqee5Y8aMwYknnoiTTz4ZBx98MNdJGIZhGKabYLE2wzAMwzAMwzAMwzAMwzAMwzAMwzAMwzAMwzAMw3QSpRR+9KMf4cc//nG3bpeIsM8+++CQQw7BIYccgiOPPBIjR47s1jQwDMN0J10p19aL8wNUXa6dFLiFnamDbz4uKpnvZMc6Nx+hqMx3Sg2l2kDQKS3RWa+3SbUff/xxHH/88Whra6toPSLCddddhwsvvLBT2+9N9CaptoLCdddch+9973slw7635D1sv/325SWgA5QtVOlkp0qApSwM05v4y1/+gjPPPLPT0uo0fvrTn+IHP/hB3vxyxNr//Oc/ccABB7jpaqWPf38+epRzvo0aNQrLli3rphQxTPUoR6wd8yYVCOMWhnINCupsJetpRscYCJu0RDEIKxVAWmwTiQgDsgOKZ64KgspQrB2ust3Ts5AZNzYeRZmCSiuedPEFYseY+NGKfxQgjT5bKS2eVM1N+GDSkcht2uziUQD6nX8OBlxygRNdxraTgIJ/bQldCIGTjz4FL/zfCwCAnbIRLh60DWqIjFRbS1nsZxZGqk1aqB2Z+RGMcJuMZNtsKYKXZFt5NsX+AtlNLHV+vTD9TnAZ7PvkeoXyn78v8sPmn+8p2y9nAync0rQJ/71xY1lhM0R4YNgwjM/UIK0YEs760po1eLq1pex0nFDfgBsGD4nF8z+bN+L6jZvQ3oGM1dfXo7m5ueL1GIbpOxxzzDGYMWNG2eFHjhyJd955hwejNRStV3Si7JLWjpgmLC0qK0V62cW3mlNieWVybSfNNuUZ6cTZCgo5SGXKOrBh/OAiTrwtJT4+6hMl62c/vukqHHHM4QhKVm7/hYOfxJ4rBN/T2+vhSilOog0t6KPYPC2ss9Ne9GfDaYne9Hsfxfe//v2i+QjZ7+P74bFnHwuEeUYmqKok1Q7zzVJt5kNCT0m1Sz7bKVxB63qS207UYZO46z21HhLMrHB/CbL3FCocrkAbg5mR2sbgPu26wXqxsMGz4ddefQ2HTTysS9q2uxMSWYhsA0TtNojqhiHTbztkB+6EmkG7onbYeGQH7QqRqS8WAwJTsZmW5rfc3kcVfKVUAUEbBpSCIOCe72+HvXeuqTj9PSnYrsYzy9R4i9wHP/OZz+Dhhx8uuHzwkMH41HGfwn987+sYOXIECF6u7YXFVqYtTNkDAOxgHla8a+7/tiygbPlFr+tE2gBUcGiB/HKQCq5JMuXCmHAXQVti+G4DACtjdpOJ412o/Sbm5w63kTffX+M2bbHfAvjfDN2+6NvnFABIXQ5VZMusyr1DkoMEpC+/2kFickasrQXbWqwtlZmvclBQ2HHgTthhwI5ddo5Vk5b2LXjm/afx1uo3IQSZY+7LlpAwZUktp67P1iOyg8cEovfIDCwTGXl0ZOXYRhSvRdoZN9+LtiNkooybJ0gEsmkbVriytCtb23K2G9wmfo4DcMLtYmVj/W+ifBy8/5N2P0w7rsl5m9s2418rZvvBdqxsXEQgkMmrrj9ElDFS8igQcev9q/MLJxdP1i3swD5EiU/7rwjqL0LE0pp6rSfykybXLncflMPq1avx05/9FDf+7saK30Uqxb777otLL70Up556KjKZTFXjZhiGYRgmDou1GYZhGIZhGIZhGIZhGIZhGIZhGIZhGIZhGIZhGKaT/PrXv+4WWefAgQMxceJEJ9I+6KCDMHDgwC7fLsMwTG+juzujl5Jr222Wkra5z0BcFlsedrAukmClVEpn2BQtWdjhzsgsbP/jvibV/sUvfoHvf//7FXcsr62txYwZMzBlypRObb830ZXnf0wMUDCK/OUrV67EqJGjSkQO/OQnP8H3Lytf2NIZSp2XJc/bsA9/oSAsZ2GYHmfmzJk49thjIaUse51TTjkF9913X1n3lCiKsHDhQowePTo2v5zrf968edh7773ddDW7b/Hvz0eLKIrKOseXLl3apQNYMExXUOi3MS4WDOcXDpeMM5Rmp9XPtLzH+m8CnY2RKgbabVd/U0a2nY2y6JfpVzxzpX6qy6ibdrdY24awUnHlPr2sSiqJTdf8Dzbe+PtQAQTU12PbJ/+GaPgwLwkzaco/zMoN+KSDkLm3ES799qW4/Q+3u5BTGupwSv9+EACy0HJsK9G2n1kjosnAy7UzRtxkxdoCcbG2Vr7o9fw8LX4CvIwbiTAI5vn6dTAvPqugnClJsfM8dZ71OHXgPJMA9lzeWJG4uoYIj2w7HGONACZts5ukxIQPlpcdp2XRqB2QNd//c8N63Nq0ueI4LFdccUW3D37JMEz30t7ejlGjRmHVqlUVrTd48GAce+yxuO222yBE8lf9o0On2hWBDopew3ldL9f284vJtW15x39qqbbyUm1Af0ozHxLvv/M+jjnwOJTi4X89iCHDh0IpGaTeS0FdySp4thDuD/s91k5v9yAFkkpocSWphOzaqu2IjAwvLr0TQs9bvnQ5puz7yZL50dslLFy2AIMGDfLiQCfvtto8lmozjKWrBjLQi4s8s6ygjF8u1WjTLHVNFttGsXW1qLf4ttMEul7IS+nhitSvi7Ux+Bl+HScDVv75cXzQZeC0z56GmY/OLJ6RnoIERFQDUTMAUe1giIbhyPYfhew2o1E7eDfUDdsHmQEjACXcs2e3K8x0/PCWcwGED+iUiUYljrVvp7AbOOHAfvjFl4d1NKdFUlSd66q75cbFrp0FCxZgr732Qnt7e8l4Rm4/EiecdgLOv+ir6Ne/PyIrMTbqbCEiI9mOdNuJK2/48oJvBzJCXQVdZjGSeyfXBtw7DSqUYQflCPdhi1H2PEtchxRasV2RK/2ap9g8v4203wUn9TafSilQSvuXa3sUeoEKzOB+QBhASWl+J0xZ1ZzTCgo5lQMASCnNtB0AJoecUpCqHVJambYRbhvJtv2sy9Rj7OBxGFw3pNSh7hEUFOatnIuXlj2PllyLnaml1ApayBz8ppACajK1yEYZU76NjEjbnJFWqm2k0FaqLYxUW5BwIm37J4SXaWdFxoUT5IXaVkTt55sytxvExpaFvUzblY9h8uPe1/Fnsz6P7Ls9Nu/BOz5If18HiJ/PadOWN9e8gZXNK0y9IHLy8TBvgqxkO5hn80cCEUWwdQybf/07oOscwuTd5jU2EJDdLzb/QKpc295vKWjwDPNe6DfN7bsy9oXDxLl582b86le/wrXXXouNZQ5A2FFGjx6N7373uzjnnHNQX19soAmGYRiGYTrKVTcfDR7GgmEYhmEYhmEYhmEYhmEYhmEYhmEYhmEYhmEYhmE6waxZs7o0/p122gl/+9vfMGHCBERR1KXbYhiG6QsQUfGO3Ckdy/zKiTB5ixNyjwLz8tKigu+kO0hS0IHSddQGQZHSnTld/2I7bTti+vC+g2V8m8ns2HT6NJlpASPcSio44h3Vwrh7m1T7jDPOwF//+teK19t2220xZ84c7Ljjjp3afm+iy6XyHRQ2DB8+HP369UNTU1PR9WfMnFEdsXaxa9wFMZ0vCwQqtTyv735akFTJPcMw3cVLL72E4447riKp9tlnn43bbrsNF198Ma6//vqS4XO5HD71qU9h8eLFFaevX78SwtVOwL8/Hy1qamrQ0tJSMtz++++PxsZGZDLcXZD5sBIvnHVIbJQo32m3odHZhLKshAxHm268BNGKWkrWS4v9VJcoa6aVU+0qKjEdm0gIVqwwzMlJjLAFpu6pCEYARE7yo+U1EnCfto4JbPnrA9h84++DequOb+D3L0J2xLY6nCDF1BV0AAAgAElEQVQnBdJbSmY0lMiEAkZg5112joV8urkFk+vrMCKKXN7DfQBoUbT95XPF+CLFfK2+yT9AccFSfGnatDlV9Lpx91Ie+Ye78AmQt51gXugnK3R6qXCllEDPtrZUJNUGgDalcPyqlXh6xEiMSAhp7SY+uXJFRXFafrFxAy4fuA2+uW4tHtzS3KE4AN0GcNVVV3V4fYZh+gaZTAZz5szBnnvuWbIdKmTdunW48847sXbtWjzyyCNdmMI+ThXKL2n3/ZgcMwwTyuMAJ1BMll/sXTqUGLo2cFJQiiAIkKZt3jbRC6XLCVpwJ/W0/Q4BBQlAQJp4oaQpQ9h2fkBFBEgJgDB39rySu5CIMGLkCD3QCAk/4AgARcqVP23+nWTV7o8gHj9Pfxdhuz2s0BpGFu+nCcLJ/EQo1A7mEQg77rQj5iye8//ZO+9AK4q7739n9txOudJBLiICUoxEERVELIlEKaKxRCxYH4koKkaN0cTYscXyJBrM42OMJhZU3tiIkljQJ9hAIwqCShFEuBTpcNuZef+YsrN79pyz59zC5fL74HrP2Z2dnZ1tv9k9+xkM6T0k670VKSV+N/U+3Hb3raG8tC6P+eI8bc2D1ekxBKeF1pGk2kRLojE7MGgsoXZWCXg+h1QoS3cZ7jEap74yPcsJiHcjixHVCtPnZPM4N6Ww8M/PCH725dp+wiiptrsMAJDCnOtlSufKUkr06dtnl4i1GS8ASxTDK2wDXtIeibIuKGhTgcLyfVG4Vz8Ute8Pnig1qfUf/1xtnzvb+oDfGLfri+D80a1rt1ShcdK/F84ACH1HgJl4QqVNeMDlJ5bnWRONT1NLtbPRt29fnHfeeXj00Uezpl2zag0euf8R/OmBP6FXn14Yf8EZOPvCs1GYKICAp+4bwQOHgGC6uzImISTAmQAkD8RtZudRv49w4kATj+k4zP3Ngh8vmQPUjxtsbOj89gLwp5v7fJkwe6V/z8yPYwJxa3iaG7uG8rT7rIQWDptOYPRy1M1IfQ9N34/T+Qn49x9V3MsBmQQHQ5IxQHJwlgQkh2D25yD2xCb0704YOHbU7cCnaz9BedFeKN5cin59+2Xd5k3F1xu/wgffvYcNO9cDcI4TXV9KpG3iRJWCMw+FXgG0ylkLopnzmTvjVMyqpNpaiM21FJ4533V6I8tW+yiHFcM7HdWYzmzgp3RE0Ez/Rsi/eLr3PP2blnZy8AyY7VKeJkbORs+2+6Jy2xokmQDXx57ndiEoAHBP17lQ5RBqO6g6V50RccYgwSGk1Mey0K0qcwz4rTX9H0yvhGoc849HIcA4h5Aizbroa6ypT5kyKaVOcqGmtgb/8z//g9tvux2Vlfndz8yVZcuWYdKkSbjppptwxRVXYNKkSSgvb77XLYIgCILYXdlzu9QkCIIgCIIgCIIgCIIgCIIgCIIgCIIgCIIgCIIgiAZg0aJFjZLvgAEDMG/ePHzzzTc46KCDSKpNEAThEEuOkOnlswyzRwvMWNoX1GxZnJc/zYvFfjHN/PrFSua/aOcksS/lgem/9jVO/4VA8yKpL6Lw57HfuS+lsMvQcgu7nNA65SLVzlQfkXWTBzt27MABBxyQl1R78ODB+Pbbb0mqbWfOkncWIUOKGCCctwT233//zAsBsODzBVnTxMLs6unMeoHiZS5/1nXLQtbtQhBEo7Bw4UIcddRRSCaTsecZPXo0/vKXvwAA7rvvPvTs2TPWfMuWLcO1115rv9fV1cWar7S01H5ujHMFnX/2HIYNGxYr3bp163D++ec3cmkIomkJqpYyGsYiZ0wJkWOcOhmC51gbLTp5KtFKjPZODkKUuJNdFVWK+9IKe4Li6kBZrdCF+VONCDEgu+Z6nBLMJJctx8bLrsaW629SdQA/LG894Qy0PvN0LZwxshlYsY0V1ZhBpzHiGl/DyNC9Yu+UKnx7Z5X9HFpVNV4G60PY5mxwrwk1cQN1GSlpC9dvFLa9nbqMFKlSyrioVNHzsIjv6eZmzL/XEDU8vyM/eXWVlPjZ+nWR5bp361asz6GzE5dHtm3FmHVr6yXVbtWqFT755BMtFiUIoqVTUVGBxYsX5zXvzJkzMWXKlAYu0e6DGyOkpd7xS6YIRi0gKn4x5XPzCJbVvb/upmOOaM/EL2a8Ve6BM8//zkw8okRwptMUldaDp2MXT2n34HEPnHEsXpB9vysuKYbHPHg8YYcET8DjHhLcQ8KdxjwkPPXXHRJ6GmcePJZAgnkoMHl4Kr8EN9MSOp0Z1DTOPHjcH29iMI+rtfJ0HbRvtxeemPGXrOsFAG/88w1YwSBIqk0QYep9ry7P2fOSauvOoyD9zn4DQ6hN4aaPNWR4aCOlEiULIXKqs1SBdZrxTnqD/0hJOt8AIUV4JoBFS7Vtw9PJ1S7baZwaca50yqfk0ALClkrXgU707jvvxq6HWDAGliiCV9IeBeW9UNLtMLTpezLaHzIFXX78B+xzxhvoffGX2O+iL9DrvE+wz5mzUXHyDHQd+Ud0OPx6tOl3Joo7HwyWKIG/LZXq125fKSClgDTjbR0Jm0ZKdz+Iap27f9Ol0zVmKpWZZQlnm0icfFgZunegzgZz4de//jUKCgpip5dSYsmXS3DbdbdjQJeBOPm4UzDzxVchhICAgJBqP1fHOOzxYPYbdb8NcI4K9UlIfS/Lb88HhNqAFXPrkYFpRm7NHAmzXUrEbyLMZ26jxPC/6LiDQeVvluWK/a3km/nxtk3vdpjOQstiztpKgJu7bUza0tlYl/lxFWcAg/ptiMd9kbQSF6vPnpFF62j3q2++woB+AzBq1Cj861//ir3dG5qkTGLh+gV4auGT+MeSV/H9zg26rlwhtlo/+zsXLclmYChMFKhYnnNwbuJ7M68jzIaKfxlUWhP/e/DvS/r56nS2PaDve+rvtjOb0G90zD5rx+iLZyDONTeVmb/9g/FxKOa1+1IoRs5Cpli5NFGKDqUdIaRAUiQhZBJCCjskpfDHCTNeXaMEBISQaj7hH9NCCv941se9uaaa67x/d9Y5h8O/PgqhJN7h63imY12vbKBOUmIDaZaHyOG1117DwAEDcfnky5tMqu2ydu1a3HDDDejRoweuvfZafPfdd01eBoIgCIJoyTBJv6QiCIIgCIIgCIIgCIIgCIIgCIIgCIIgCIIgCIIgiLyorq5GaWmp+sF/A8EYw+WXX46pU6eipKSkwfIlCIJoicT6KXQml0KG2TOJeLOVJ/gCl9QvX/sLDLweJv1v0rzTbT+EXhJLU35XkmZe3FRfzQdm3zGLkmLnKtWOQ30kFkuWLMGhhx6K77//Pud5zz33XDz++ON5L7s5knE/z1bNWQ6RbFLtuFx/3fW4++67s6bbuHkjWrVqFTvfKOqzb2Xaf+Pu25HzkrSFIJqMlStXYv/998fOnTtjzzN06FDMmTMnMG7ZsmXo06dPLDk35xyffvopDjjgAGzZsgVt27bNOs+WLVvqfb7LFToXtUzmzZuHQw45JFZaz/OwZcuWgNidIJozUXFuWH7lj0+fLpyfnRZoi/nzSS10lDqNEfoo8YaArwmRjrxDGHUIWhW0RqFXmHVdAuQRt9d8Oh9rR49JmdTl7Tfg9d4vQ166PclS60TqOjHiErhTpUTV++8juXkrkKyF2LgZtcuWo/rDuaj+z3y/nsxcjKHV5Zeg1eSLIW2HU9Iu10kZKiALfFJSGTXu/TnvYeyPTwykLmQMU9uXozXnSEDJbTwwJPRfD0ABAzgYPKbGMcB+5noeNZ+/TKNT485nZkvlp0VgWnAtuN/QTlm7zLciQm1yPTYbblM9zlU/KsfhlWvwXQ6dk4S5snUbXNm6NQCgSgp8Wltnhdu7gj59+uCtt97C3nvvnT0xQRAtisLCQtTW1uY8X0FBAWpqahqhRLsXjRG7BCdHJZDpvznX08j4JZCzL2kLyNj0CKHjNjWvFjyaf1JC6DTQwjiJiDRaFiokAC2L/K8zLsbbs97OuN6du3XC65+8ZmMhXyiZUnI3ZHOeAQTjJPPJ3r1nznfmC6uN5NrKrt1x3BdHcsYAZrSNurMTznHkD0dg+dLlGdetqLgIlRvXAIyk2gQRZtecU3N7hoOoMjJ3chOop/RxKkX0sgLPOg2h84MZl058qyan3lfwx0WkCZ2HpNOutXNHSDzDXTlZobCTh5Vt2zmCeUFK7N2hO7Zv356yPlEwngBLFIMXtIZX0g6Jss4oaN0dBW33ReFefVHUoT94QZZ70rZSnAfKKa3MYMs2qrbVH+d8Lf1rAcAi9s50LVljPI2aJgLp7Nazom0Gj0v846a9sU+n+JLoTKxfvx5LlizB2rVr7XZp1aoVOnXqhP1674d27drlnGd9nj/mS5zr4oQJE/Dkk0/WazmFhYU4dPihmHLtlThs6GFWbGykxWBSd1CnpcmMOb9X0J3XSSeGCPxMwRFYO7ucHzb5iVW+EXtdWLaN6HMFoO4P+eNT59NfIJl0C+kj/M75THkkpL8thPRjRFc8rv+vYtCkTmrOF8KPXSGQ1AJzE6smtdi8rq4OggkkRR2kFKgTdVqOnERSClx++pX4z/v/sUXt27cvLrjgApx11lno3r17Sr01NOt2rMXiDV9g0YZFqKqrsvdrGTP1w8D8W5aAhI03TR0yeCgrLAHAwD1190+Jr/19zki1Tcc4qjMZ3dEM49i5dSc+fX8+Pv/4c3y14GusWv4t1q/dgKqdVWCMoaxVGbp064K+/frg8BGH44SxJ6BLly5Qgm4Gv7PAsJzbiYu1cJuD2XUD1HNGf38F/KMA+OjDj7Bp0yZ7KuxR0QP9B/T3zx22YiKObZn9eN9aswUffPeeFYyrOvE/MzDbEZCRkrsdDPnCciU0D9a70rfD6cTI1IMvkzfHN7fHunsNMutpOrN068iuc9TvohzcY92OcxLV1tbi+l9fj/vuvS9jXTU1hYWFmDBhAq655hr07dt3VxeHIAiCIHZrbn7kBLDfPXmWjd4r9tsLnfduvSvLRBAEQRAEQRAEQexmHNJtCkoTHXd1MQiCIAiCIAiCIAiCIAiCIAiCIHYJCxYswAEHHNAgeXXu3Bk//elPMXnyZPTv379B8iQIgtgTiP2yd7r3yTLM3lBy7Sh5WVjmZsroi9uccqdbnP9GuPpq3yNz3y710+0OUu2ZM2fipJNOylmMwznHAw88gMmTJ+e97OZGY8oYGkqobVi0aBEOGJA9JvrjI3/ERf91UW6ZZyhOvvtaun2Z5NoE0bxZv349evfujc2bN8eeZ+DAgZg/f756aT3Ebbfdht/85jex8unSpQtWrVqFyspKdOvWLWv6urq6yGUCyH7+DpPDaZnORS2TIUOGYO7cubHSVlRUYMWKFY1cIoJoGOKLtYNynLTttExibac9FjXdFdr4UmgjxlICRiNqbFvUFgmeKmxq6PjdiLXDk7q8/QYSvXtnjtuzybXtIoPT1o4eh5r5C+wyTUph0ysKDxuMNtdOQeKgQfDlYE592zqOWHc7zpeoGDHkhq0b0LfT/imrM65VCUaXlsID9MDs3wS0RJsBBUrbpIQwADwttfHgy7W12gmAI+GG23TWcqdQscNXdfPd8bwEVjX8N7i1WGCcq2uKQ1hHlksLbkRlJVYm63KYIwgHMKKoGO9WVyF/PXf96dGjB66//npMnDhxF5aCIIhdied5eXd6++GHH2LIkCENXKLdj10hgjX3xCOzCEtNEYpfXNMeTASCYIwn/SlC52Ek2kFxthZqO/GeEhcCAdG2TickcPzQ4/HVoq8yrvMPBv8AT/3jb35cqQof+G7CtED9u58Dcm2GoDvOaunUJ33fISjONuJtFhrvCLWZO53j0vMn4cUXXsq4bgCwbPUytG/XTi0xhlTbFQaqVQvK80iqTbQEdsVznNye4WRuP8fKIU/pdtSxKaPOd272LFoaGtWwinOOUJeOzJJcAGCc+eULnKODz2xTpNrhzqXMc+CwUFuGt5uSBVftqMID9zyIffbZB926dUP79u3RunVrFBQUgDGGmpoabN26FVtqSrCJ74tVG+qwtLIGX35bjRXraiCCWaaufGSN+DXjj3bPx+EWp/89tSVrtiFzth3T9RjOx50nap+KejDu1LPdWPqzUNN/PKgUD03qHLWysVi8eDFef/11vPX2W/jg/Q+wZs2ajOl79eqFUaNG4YILLsCgHw6KtYx8nz1edtllAen6+PHjMXLkyHjLjHFt/M9//oODDz64wcT6rVu3xo9H/RhXX/cL7NdnPyvUVvd8fPkwt3Jt53cK0sQGsPJtIPjbBiklGIfeV7V0W++7VqwdiiuAzMLd8Pk06h5O1G8+3G3q/7ZDgnssKM835xNzgmCAEM55xJ4bJJJSgEmoCNV0/KfF2uaepJACSafjGAEl0xYyCSGMUFulUdOS+HTufEw6+dLI7cw5x5AhQzBmzBiMGTsGgwYNynt/dakVtVi97Tus3LICyzcvw+aqTX6FBND3BaVqJZj7gxLqUHfF1IVeAQoLim08y7mROivpNYMSaRt5tAcPHufYvGELZr/yLt597V3M/2g+RDJ+G9LzOMaeciJ+9dvr0KPnPrDd1Wh5dECwbX9z40jj08TI4Y5nBv1gEBZ9sch+nzRpEv779/+dNkaO+p6ND1e/j83Vm8C1ZJyBWeF4gie0MJsjwblNY0TaXkjIzTj361vXPXfqxB7xTMu0pRKlm/VWx65eB6d9YOoS0KMl/OnOse5UQta4gIFh5cqVGD9+PN57772c6qwpYYzhlFNOwV133YVevXrt6uIQBEEQxG7JzY+cAHbTtONteNBz//bo1qPNriwTQRAEQRAEQRAEsZsxrOJGlBV02dXFIAiCIAiCIAiCIAiCIAiCIAiC2CU8//zzOO2007KmmzVrFrp27YrOnTtj+/btWLp0KZYuXYp169ahU6dO6Nu3L4YNGwbP85qg1ARBEC2PxpRrq8nREpCs5WHBlyndl7sCL1+HZRoMjkyDBfN0YCz4tph90ZBFv1jX3CUWU6dOxQ033JDzC7xFRUWYNWsWRowYkfeymxux6iBTVeexT2canzkzNU9pSRlqamoyJh01ahRefPnvuS8DQHYDRYb9L+JFapVjdPp8XxomiQtBNB7btm1Dr169sG7dutjz7LPPPvj666+RSCTSphk4cCAWLlwYK78LL7wQ1113Hfr06ZM1baTgrb6niLjhDp2LWhxVVVWoqKjA+vXrY6WfO3cuBg8e3MilIoj6k0mszQLjotPYicbj5AitWOB7cF5XgCUD5VCSGvtNCi0+NGJGI9YuR4JHX1saUqrmirXdSUas7a5T+vyklQ3Z8rFgOd226drRJ6Fm/ueBZbo6q8Jhh6PtTTcg0beXFlCmysFSJdupmKZssF3KsLN2B0aNGYVP35kfSN+ac9zZvhxFTIu0ES3WNuO5+avHGUm2EWmb71xPc6XZfvs5PD6oIAuMs7KX6DRufYbHpmmqIHXPjy5LOlbV1eHzujqUc47BhYUwe2zP71ZlmbP5Q0JcgiCA+om177zzTvzyl79s4BLtnuyKe5CNKtd24jq/cxQt1wYcSaEj1zZibQCuVFtICWjZNiBx0H4HY+OGjRnXd/Qpo3DPtLt1Xn4k5cecZl2QEpOF8e/bw1ZKWFrtC+pgBX9GoG2mu0JtNc6k9eV1G7/fhIH7DMy4bgDwyuuvYMTRI0iqTRCappZq5/T8xpwznYJkKm/KtHwPrbSLyLBsRB/LKeNEdLnCglz37JNVqh3Ozz03h9q1UVJtdU0xX4MdKQBOm1kqgW0BT8DjCSRYot7nr807kvhkyU68v2gHZn++HUtWV4fa4OE6Z6HPZh8JtV6dTrCiW8LhT9xPb6/TTl6RO5P7fNvfWpHldqXaUKJhW3dS4LEruuKIASURy0jP999/j0cffRRPPPFE7GcDUYwZMwb3P3B/VglqPs8ct27dirZt2wbG3XfffbjyyitjzR93/xo+fDj+/e9/51y+bHTo2AEnnnIirvnV1ejQsQNsdMKMONccqRJGVAwGMKlry+xPgN5V3ZhCyakZ82MQNQG+xNqNLzKItVX2qXdr3HOHkXa758mg7Js5car5GzwvSSZNQGjvpzHGdIyqY1Zpzifm7qXQ9ym1VBsSQggVwzIJmUxCMKHGIYlkMok6LdhOQkDIJHbu3Imzj5uAlUtXZt1mp116Ks6+4ky0KSpH26I2aF3YBq0KW6E0UYqiRDEKeWFgv0rKJGqS1dhZuxPbardhU/UmbNz5PdbvWIeNVd8jKZO2jty6NnnYy5SOK4Uwsa705euMgQlV46VFpUruzDmYZErkzBg87tl9yIi1jQj68XufwPRHnkNdXf4dzAFAaWkpfvfQ7/DT038KDgYwI44OCuOdiFj9n/sd3ZgY2f6eR+9DmzZuQtfOXQNt2xSxtnMPFQjuv3H5btsqfFr5H3hcS7O1KJuDo8BLKBm5lmurNJ4WlKs658wD51zJuLmSbqv19mybREnNlWibQbU5AFjpNpNKPM+4X08pnQohKNeWzroH2hG6XtK1JQyvv/Y6JkyYgA0bNuRcZ2EYY2jdujW2bNmCVq1aYdu2bfXOM0xpaSkef/zxWL9FJgiCIAgiyM2PnID0vwwjCIIgCIIgCIIgCIIgCIIgCIIgCIIgCIIgCIIgCCIjX3zxRdY0Q4cOxXHHHWe/d+zYET179sSxxx7bmEUjCILYo2COKCwj6YxV7vu7kZNZygvrUeOsSMuUR/rpwmW048HUy5TwxRhKBBcsqH0p01nnwMvJamTEO+BB6UaqvGzXSyyEEDjttNMwY8aMnOft3Lkz5s2bh7333juvZTdHGlPGoCZHJ8hZyhCi57498eXiLzPONnfe3PjLSF1o8Kv70qQtVugYsV+cLJzRrmghuKTUYzBWCaXM+zggCCI9NTU1GDhwYE5S7Y4dO2LhwoUZpdoA8Oabb6KiogK1tbVZ83zssccwfPjw2GXISpzTboTvJGu2+lxI56OWQ3FxMT7++GP06NEjVvqf/OQnWLt2LTjn2RMTRAshMoZmwbDVlXbLULrUpp0vIXOl1OmEXzarbG3T9BbltGXJNimybeoXCJBS//HbpW45g22/1GUy+P6ymjnvY/34CSge+WOUnnEqCg48QHuDjHDMCFD0yrLodoZtn4aWnfAKMPLcH6eItbcKgQ+rq3FkcbGjKVM1IrVsx+CquEKt6rTVb8YnAdy+ZSNe3LETtVKiFefo4Xk4pLAIv2jTFkU63TYhsEYI9HHjjGinS6gErl6T2XHR2zYsF8vOFiFw5aaN+LC6GtsC9x+Ajp6HCWVlsfNqjuy333748MMP0a5du11dFIIgmgEdO3ZEZWVlXvNm6xhuT8IX2+UZv2S5XKW7r65mkanXQfPFuceecn9dywr9+3cSUosYzb116HiEmfjNlsOXtDFIQHIwJiGYBJMSAuq7lCr6kQzgum62bc0uTuvbry8490ISbWlv41vZdsSt/XRV68cMJsbyJXSOVtuXXTNHXAmttWMc3M5rpHeqHhnj6NAh3rV12bJlSqxtS2EkganCwMAaNLPnEQTREDS1VDsu5jzpHx5p2qgstA4R5c21E9woXIGqk3PoWaUaZ9vbjqgaiDhnpHnOEz2GRacL5xHqHNmeq2Vw3rRSbXN+d1PqdSzkhSj0CsCZl1I/9aFtqYejf9AKR/+gFa47DVi6pgavfLQF/++9TVi5LupetwzUhvqjW/xuR85Sn8Ot9Ta18k1O6lqa9KdLU5f6uiCd+ZmbByI+IzRel8kWze8oTer7HHt3TOQs1QaA/v375/SsIR2vvPIK3n77bTz99NMYNXpUvfNzefPNNxs0v3RcfPHFjSLWXr9uPR6b9hgem/YYevTsgbMmnIlLL78UJWWl9j6ViRpUTCdVfGd+M+EESm5MCMCKee1hp/cR+4w2/ExFx4kpgueoEx9jYM7vO2zQ5u6qzL2vheAhYqNT/5uVausxnKlxEqpcAhJcx51gElIyQAp/YU6+KoZTHQEKj2vptFDHLWMqHuYMTKgY75F7/hRLqg0AR40egaRMYsPO9Vi/Yy0EBKQIir1NOepkne6wRh/zQq2PkML69Jkr3Q+tjUog/FiWMXAPtu5tWsnAOIPHjfRZR5pasM11l3nqM0sRRi+Yt6DeUm0A2LFjBy45/xJs3bIVF/zX+TrO5rb87tVMbSdzHkXKfuLXouKpp57K2lFvQ8S8nUu7gDMOIZIqb67KxDiQ1PsbE3q8UPuRWTaTUPuslBBMqP2WSXhSt8XUBVy3pwCP219BAcw/liSEvjaEjnVn/UxnFHrhfq+H2Y51BI/ruro63HzzzZh6x9S866x169Y444wzcM0116Br164oLS0NbIu6ujp89dVXmDNnDl555RW8/vrrqKqqynt5gNrXTj/9dNx444347W9/S8/4CIIgCCJH6MpJEARBEARBEARBEARBEARBEARBEARBEARBEARBEHmyZMmSrGnee++96JcgCIIgiAaFMRbvpbLwy482A2QRWaROdNUVNo+I8piXh8Plc6XX7guYvpTCGaSfLmV6ROFZ6J9Zd+bkZcoZro+mlFhs27YNAwcOzEuqfeihh2LFihUk1Q5kkGmS/9J5nPHpFyD9Xc6+Fypx1IgRWedet3YdamtrlVAmxyG1KFJbDUJlspMj5guIEYJ1EGdcHBpCNkEQhI8QAgcddBBWrFgRe562bdti4cKFKC0tzZq2c+fOuP/++2PlK6XEpEmTsqaLvCaGR+Vy2s2UT6ZZ6XzUoqioqMDEiRNjpd2wYQPGjx/fyCUiiIYnTvyVkiYs0HAk2OnmjwwtEYwdGcLiL4Taa+nJ2jZK1yYNLSeXSRnLZNqAWpTFAt+DeaRrFnM44faGjdj59HPYMO5n2HjJ5ZAbNoIxJZPhjDkuFC270ZIbd7DTtABSzcfhcY4+P+yDfQ/omVKGWdurAz4aAe370rg+pRWYoLkAACAASURBVKAwLPzNL50739tVVRi6ZjWe274DNVqAuVUILKitxV+2b8OBq1fhgDXfoe/qVRhcuRqj1lWi3+pVGLZ2DS7YsAGPbduGOKqeqDqWacannyOVt6qrMbhyDd6sqgpItU3+a5NJ3LtlS4wSNk+mT5+Or7/+mqTaBEFYTj755LznbQi5WksjVvySMYNMk9Jd4fzOMVhwgl1mWiGzHefc/daSQ39dlFzPyO3MX6PA44yDc+aPYzqWAQNjHjhj8LSYTyQlamuyd8h14MEHwmNK/OfxBDj39GcP3IzXoj+P+YP5Fx7nMU9/N3l4tky+ODA4MDA/T+Yp0aCW//nz6XXU0+LePli9arWtI13hgWcbjk7Q35wk1SZaIE0t1Y7zDEdq0bPzqFE/QrEnTZuP2/6N9UwmXpMkbbmEEKF8mRZtBteN6ULbcebRpogoj7uMcB5IbXank2rbMjHns62b4LwZpdpOuaWU4MxDaUEpWhe2RnGiuMGl2lH06lKIy8d2wFt39MbjV1bgqANKwZDU4msBQEBCBPcD/R1SBJ+5SZXeHy+cfKT9K821nKlxYXGxvxXc53lw8nG3mPkbmkcLXyX8bQMAUgqcfHjrvOpqx44dec0XxbZt23DyySfjzTcaToQthIj9zKK+nPaz8ejQZxgYL2i0ZaxYvgJTb7kT3TtUYEDPAbhs4mT8+505SvAL/3cUptNy9cd+sBJd5txzstEe8+OLwG9FInYpN407cMZthyRwnb76oXJw+Swg9DWfuYkwdVzl/nyDSS28lqE4Rx8CnDn3yfQy9d0yGy+b2MvjPFBeFdN6YJxr6TaHp++9fT73Mzz9yDOxttGIscPRo08PcKgYmHEdO+oYlus4VNeIXl/PxrDc88A99ZcxDjixqR/Xcj0H053c6JiU6/jVxu5cx6kJcMbAJUMBL9TrrfPkXJWV++vscc+Wk0OlyXbxKiwsRI99e2D/gfujomcFuJdZxXjdlOvwf7P/z24pZurKiXetVJvB36/Mz3pC5Vm8eDFu/u3NGZcZnidurByGM44uZV2QlAJJmdRidCVNlzIJIQWSUkJIqaTq+vwv7bVD2GucuVZKqecHYK7G0HlC5wUhlaDd7WzIPdalc6wz9zco+tiTKg4A0sRfEaPWrFmDn4z8Sd5S7cLCQlx+5eX4aslXeOSRR9C7d2+UlZWltD8SiQQGDBiAiy66CH//+9+xfv16XHfddRgyZEhey3W55ZZbcNVVV9U7H4IgCILY0yCxNkEQBEEQBEEQBEEQBEEQBEEQBEEQBEEQBEEQBEHkSZ8+fWKlu/feexu5JARBEIQhtlAh3TvoWSQg6QTb2coTfrHTLMvNMyDYTsmShYbUSWGZdsqLdiGBWkCqbYvUdBKLL7/8EhUVFVi0aFHO81544YX44IMPUFhYmNeymyPNUcbgJ3ZfZlc7nH3PUb8FecaZ2QWeUkr84x+vISCNzzQ4+7y7vEyibVe4YJYZKV0IZRFVHyTXJohdz/Dhw7Fw4cLY6UtLS/HZZ5+hQ4cOsee59NJLY7/ovHPnzqxpMl4Xs8lUM82Tx7x0PmpZPPzww2jVqlWstNOnT8drr73WyCUiiKagAYR54SwYVOwYjgujFiWNEiQo2Mq6yPqK/rK0S3MZrwvktAWlCrW1GMil7fW/RPtpf0D7ab9Huz88gPLbfovWF1+AoqGHgXmeLy7Sf6teewNrTzwNyaXLrTjGiHG4EVimGThjYBJKuOO2iTnwkwkjU1ZhdbIO86trYLovDLuSmPMtIJIDS3v5NPH+pzW1uGLj99iZZfvWGsGa/p6EEla/U12FO7ZsxqGrV8eSa7tljBqfbgtnmjpt61ZbvubGtddem/e8jDFUV1fjtNNOa8ASEQTREnjooYdQXl6e17zz5s1r4NK0DHalXNtVawbyc+9lm3ghpZxhubabRnXewc1ffc/RdAqixH2msw8l/VPp4cv7OMPihYuzrLxi8JDBjvzayK2NANCXYXueEm8rcbaHBFeD+e7xBDwvocXYjjTQlWjDkWtzboXbnp7HihdDQm1/ftMBCsNrL8drO/busx9shOc+22CBaM7fMiTVJlog9XqOk+XeXr4dgEqnfctgnokE8wgIj9PJs/Msd9ayhZYRWL4+L7uyTtPqcaXX7nzp1st/yiNTxgTWhYXydr9DiUBdaXYgjzRSbaOr9lgCZYVlKCsoQ4In8qu0BmD4wFb43yv2wUs39sbIg1urq619wKaF2fCHwHpKLb2Wag39dK7oWu8UMongXuqm8yWrivANbhHxPQRLN03d1xh7aLz7pLkwcOBAnDPhHFx/w/W45ZZbcP3112PChAkYMGBA2nnq6upw9tlnY9OmTfVefl1dHaZMmYJ33nmn3nnFoaSoAD+74h7sPf4JtB/xCxR26Kvv0zQOlZWVeOqJpzBm5Bh0bN0JB+5/ICZe+HO89cZbVq4bvHkEGxOq+3JGgG0k1r7SF/DPOUoMbTpMYf45Tkb/3iPw+wyVvfqrnznbvZxBibKdvLmuLxsTcS3DZrC7uYm/dKCq501XFsCoumHur+kOXwD4Um3py8ZtVKfT1tbU4KYrbon1fKhNuzb4+a8vUWX0uO4ExkPC6aiFQcWWpqMX23GLkW5zp+MYz1OiaygROGPMdmbDOAPzlPQ64fmxqpJr6/hU583B4DEPzPNQlCiyHc14LOHItf1YmMMDk6aDG13uiGvboCGD8IubrsLzbz2Hed/MxayPXsPL77yItz5+E5+tmI8//fURDBka/bxQCIErJ12pO9xx41xnS+p9OBwnu5L09evW4/777seRw47MfN4Ibb58pdpmP+jSqivMFcsItoUUSpsttTxbn+PVeKFE26H740rGrXPS104rzgYi0prjFzY9AHV8m2PcOe1Ie7EGhJD2Ou1PC13HzSUJEm+//TYGHzwYs2fPzrmeGGM4+5yzsfCLhbjvd/ehY/uOWR9NuMdYWVkZpk6dig8++ABvvvkmRo5Mvb+dCw8++CCeeuqpeuVBEARBEHsaCdvLTTNj04adkAD2al+yq4sSycYNO5tl2aje8oPqLT+ae70BVHf5QvWWH1Rv+UH1lh9Ub/lB9ZYfVG/5Q3VHEARBEARBEARBEARBEARBEATR8hkxYkSsdDfccAOOPvpoHHrooY1cIoIgCALwxQpZXxZMJ1BjSHlRLTiZpbzMHjXOvjinX+w0L7tJyMDLnmZ+Oy3iDS3JUgsUV/JtRROuiGQXSyzmz5+PIUOGoKamJqf5OOd46KGH8POf/zyv5TZHYklPs1VzjjKGuJgXEv3NzKLLy4Ajhh8Bz/OQTCYz5jn92ekYM3ZMXuVxpTiuGiGwb6uC65eWma0b+zK1I7Y3s7v1Gz4GTf3l+rKqjBAVEgSRG2PGjMF7770XO31hYSHmzZuHioqKnJc1a9YsdOnSBdXV1TnPGyby2N+Fnks6H7UcOOe49957Y8dBp556KtavX4/i4uJGLhlBNB4ZY9mwgTFdOy5NFlEdtlgBiAy39/Q0Fj++Drf50pYrk2E57aSI9meG8bpAtl1q2qTusqQEio44QhctJCOTEnXr1mLrfb/H9r89E/Acye/WYMOEi9Dx1Rng5W3tdUfKzO1FP7T3RTR1QlXL4B8djI7dOmDdd+sD88zaWYUfFhUqwZEpmy0j7HiraGGq3eAqocLNgH/trMLVm75PW85c2CIF+n23CgxAgjEcUliIW9qWo3ciWqjmliVqWvq9J7VeF9XV5lzeKEpKSmJ1JBKXq666CnfeeSfuueeevDr86NChAx5++GFMmjSpRXWsRRBE/eGc49lnn8Xxxx+f8/ll5syZmD17No466qhGKt3uS6z4JVPzMsMFLFv8YrKWwYn2vp+NY2TqvXVfbGfu7MlQ7KPiAQGAMyVoU7o+CQEOxiQEBAAGLgHJOACpF8/wybz/ZFhpBfc42rRt40tXoe/phyRzgTWMuOfvro/6Y+7nu1VvZOCmBo140aRXEkar+mNG9WfGB8f98b+nZV0/ADhyxJEwdkCSahN7IvXuHDVT3inPHM2zinC61DntI0DpP81wJZQ2pfnOArOnyziyXDkRnjX8PVRG0xGUNM989Pk78GxHhu51pjzuMdrSYPmViDe0zPDyAV+Y7XbGZcsfbCkLLR+VADzGUeQVw+Ne1mppSvpXFOPhSfvgk6U7cPszq/DJUr+t51+CzMVWfZZO7THpTjd3AaArSn/XJlkh/WuxzVfXmRU12+uAyUs4n+F8N8sIilR9JPbvVoienQryqJVUDj/8cJx33nkYN24cOnfuHFqSv+xPPv4EV065Ev/37v+l5FFZWYn777sfN99yc87Lr66uxsKFC/HPf/4Tjz32GL788svcV6IejD60Ai/OWY6SikNQ2uMwQEhs+/oNbP/yNdRsWonGeriRTCax4psVWPHNCjzzt2fAOUf37t0x9Iih+NmZP8OPjjtWH1MMkjlxIAB9g84e21ljWD1LXMz5lEnmn1ciOiwPxDYsGLMimeG5jO5sDkzqvv9MFAuAcYBJCAnnGDSLYjY99zhEUgK6UxjBBJScGvjzHx7HN0u/ibWul910Gdp32AtJLbAXDPBg4mYlRvbAICQACH3IqyXZc6L0K0JKFXdL7gESOj516lYvhwEA1+ujVsM88ted4KjvpuMZM850lsMYQ8KM13JtJpVwnHue0XQDUHH62J+NxXmXnot9e/cCZwBnXnB+xlBaVobjxx6P48eegEcenIbbb7wjpb6WL/sGL0yfgTPPHu/vizCxuj6fOfvF119+haefegZbt27FmtVr8MXCL7BgwYJYv2NqiLjXXU6Hko7gjEOIpL1ZyhhDUiQBzsClahMZabuQqrtCyQREEkoaz9wOJwTAPAgpwJnaayQ4mNSfGFdtM3vdZbZqJJP6+ALA/OtN1LEuhd/+c/+qalJ5CyFw951346abboIQER01ZOGEUSfgjtvvwA8O/EGoAuPVsbutGGM45phjcMwxx+CTTz7BXXfdheeeey6vcl177bUYN24cysrKcp6XIAiCIPZEeD4PIpuCpYs3YPmiDbu6GGlprmWjessPqrf8aO71BlDd5UtzLRvVW35QveUH1Vt+UL3lB9VbfjT3egOo7giCIAiCIAiCIAiCIAiCIAiCIPYEhgwZgqKioqzp6urqMH78eGzZsqUJSkW0RKSULWIgiKYm9stm6SxWWURmUeMC440JJPTim/uSZ1hmxkL/wnlnm5ZSpkxS7TTr09gSi02bNuGII47IWapdXFyM2bNnk1Q7JZNMk6I0CzJyfLhcUr9Ib98NliHhgPtPSnDO0W3vblkKC7z//vt5Cyairy3MvohpyqKL6IgOfAlCyjUpoizp6i2f8hIEkR8TJkzAq6++Gju953mYPXs2+vXrl9fyysvL8dhjj+U1b5jmKHmi81HLYeLEiTj88MNjpd2+fTsuu+yyRi4RQTQ89T2LuvGrIVsspwRaYWFTWC6d+/k01jUhz1N02jZghhpkVmASkh4aR1aavBkYEh07oXzqLdhr6s2B5jIDIFetxtap94IBvsSRBQezLP8701Icf1lSi8k4Zxh57siU8i+uqcXyujoAStBilw/fWeNvPaPzCsnknHLPr6nFNQ0k1Q4vo1ZKvFddjePWVmLMurXI1PpNt8WYM2RipxDYnIecJYorrrgCrVq1apC8ysvLcffddwMATjjhhLzyWLduHaZMmYLS0lKMGzcOVVVVDVI2giBaBiNHjsTLL7+cc0cyUkqMGjWKzilpyBq/ZItdcryn7o4Puwrtl4h72+FyGpEdY/43VyING3MwLeMD/KiHgTPupONaS6hilUWff5FlpYGy0jKdLwdjSubnMQ+ceTpvDo9xcC3+41x/jhqc6R5XA7fSP0/nqz87aU25ubOeZjyDK9tW66hEdQIfz52Xdf06dOiAbt32DjzD8O8dk1SbaPnUW9iaw3OcqKx8xbAtUGCMWz73OYmZZkXRbgNK+umRZvDbI+nTRM3jl88fAs+mop7LSKnb8Y4sUzqaZ70OEkr0GngWZNfDnzfYntfzppFqu50guHVox5pnTRKQQlqpNsBQ7BWjtKCs2Um1XQ7qVYrnr++DO87dG21LGVSLOgkJASW5FeamByD1dwhdi3pdA9Oks41NXbgtcHc8IGUymE+otgER+g5nH5HOHz/tsYPqLxk9+pijMWfOHMyZMwcXX3xxilQ7zEEHH4Q33ngDp5xySuT0v/zlL7HvGz3xxBPo27cvunTpgtLSUgwePBjXXXddk0u1AeDoQV1RWMABKdR9Gc7Qqu/x6DzmQXQf/wzaHngGEq06NXo5hBBYsWIFnn36Wfx07E+xV2k79OvVH+edfR5mvjJTyX/DN0lC5xKG0D0o88/cj+Kp96fMYGLBwD87PrgMWw4VTtl8zeGk0rCU+WzMI6GmQ3WMwpi08Zu7Uozp2I7zQIxrYivOVKcwTCrBv4r5ON585Y1YdT5i9JH40YnHgJm41CwLKm71bLzK4HGmxtkY1NPSaz2fjk8Tup65vufHnfVmDDYe9jiHBx3Dch1/cw6Pe3p9GTjnKPAKnLhZx8DclW2rZXHJVJm4Bya5lbIfOORAPPPm0/jtfTdi3977gjMl6+bgANPRs4mj9TbxGMOlUy7DhAsnRNbb9KenqzLrTgNMhG2CY9uBDQO++vIr3HHbHfj9g7/Hc9Ofw+effx7rPBHd1smN8HI442hX0gECQl9HBYTQ53opIJCEYEJfGaS9RggpQldyc23QVwpzXpfufdngvXYzv/3mxib+SkaWG3ZeP537G5X1G9bjxDEn4sYbb8xZXt2+fXs88MADeOnll1Kl2mEybIJ02/Sggw7CM888g8WLF2PixImxfmPssmrVKtx11105zUMQBEEQezI8exKCIAiCIAiCIAiCIAiCIAiCIAiCIAiCIAiCIAiCIKIoLi7G5MmTY6VdunQpLrnkEhKaESnsSULqlrY+xO5BTnLtqN2zHiIQO78j/wi/zGk/R8iuTV7Z/kWV080z8MKoK7Fg/jKyrVNKufKUWAghcMghh2Dbtm05zdelSxcsXboUw4cPz2u5zZF6S7XT7bN2cn5yaPclRiMYDEsJo6QMUkoceuihWfNf9e2qvOWBAZyXK1Ml2/44ewg6snB3vgDh9QwVlOTaBNE0TJkyBU8++WTs9JxzzJw5M7ZsOB1nnnkmjj322HrlAexC0VM29xmdj1oMr7/+OkpKSmKlfeaZZxq5NATRMOQTZ2WSbURKuiBTR6fLI5TQxMgqrsxN0JHSoVIU9ThF5yvX9mNnV1AZzCMoTVT/ys46EyVjTnDSKXY+9/+Q/HZ1eE7fNcTc70572Jlel6wFAEjGMGLcEShrmyrKen2HL0FVLYCodo9qhLt+lnCNSAB3bdnUIE2TbCyorcUxlWsQ1LemNugy6encNGH+386dDVLOiooK3HbHbZg7b2698+revTteeOEFcK5eY89VehsmmUzipZdeQrt27fDnP/+53uUjCKLlMHr0aGzduhW//vWvUV5eHnu+HTt2YNKkSY1Yst2bXSnXNtmz4ER7f92WT6aW0xXamRy4uS/u/jPfmcnDRChK8qdGMSsYXPLV0iwrDOzVfi8whOTYUHlY6aCWEXr6H2dpBug0+rORaXvMC0i3WUimbYSQZjl+eZgvHoT5rLThq79djdrauqzrt2XLFtTU1oTiQ1PrrgDSH+tuK3eDklSb2N1oSqm2GReQQkdlGPGcI/xEI/xMxG1cuGpMFvoe9Q+hLAKD9AcAWsCZ+s8+q2Gp+VqYElfb/LQ80wi2Td7+Ovnr7m6IQP56kjBteeZuU1/16c5r89AFsVJQRxjucQ9lBWUo8ApS16OZ8rMj2+O1W/thxAGt4EuqjULVl21DGtG2+hzYF6QEhC/fhpSQwt0jhP0UbtEG5dphmbbz3Sw/kI+waSUkjvpBad710L59ezz++ON4419v5PxMIZFI4H8e/R906NAhZdrKlSuxfPnyWPl8//33+Prrr7F27dpdft++pDCBw/p10NtXH2NIAhBgXhHaDjoL3X76Z+x92tNo3W8seFHbJimXEALffvstnp/+PE4/+XSUl5Sjb8++OPuMc/Di3/+OumT2+AVA6kmLRYzTA5Ms1FGBgtlgFEFbnzsvjOxay5YZU/elnN9juHEUpM7fCLOZL2oGmJU8w8SqtljB35owG+dxeIzh+7Ub8OUXX2Wtlrbt2uKqW6fY2NGPX7XcmnmA5IF4FDa2ZboTGR4UZdtOYBJa0u1pCbaOTZ0OaBg8VWb4y2DQ4mwAXKrYtdArVPGxlm6r5WipNtPj9F8jyfYSHhgYJl5zMR598U/ovX9vJ05W85p19eXawfrkjOG631yHouJUEfKcf89BbU2t3RoBqXYoVm6IGDZXqXam3+V1LOkIIZUsWzAJo9EW+pMUElIISJnU6fQ1GQJCJG3ewi5DLcdPq/I21057VXV+yyHdm7UmhrDXl5S1sevkxheGD97/AEMGD8GsWbNyqiMAOHzY4fho3ke4dPKlekkZ4hNTlDzk2gDQu3dvTJs2DcuXL8d1112HNm3axC7nPffcg2+++SZ2eoIgCILYkyGxNkEQBEEQBEEQBEEQBEEQBEEQBEEQBEEQBEEQBEHUg9tvvx2DBw+Olfapp57KSRBHtCwaVJrNYg7NlF39ciCx55HTC2tRu2c9RSCBvEPCD/OSZc7ljMobjrRNv8AZlo2EX/hqaonFSSedhCVLluQ0z+GHH46VK1eia9eueS+3uVFvqXa2/EM7MtNjs18mpBLKqEI6suoImYOZ7mR4yqmnZC1bXV0d3n///UixQhxxg1PU1FH2+gqYFTHyA+amMS8/I7QtIg9bmfF7HOi6RxDxue222/DAAw/ETs8Yw1//+leMHDmy3suWUuKVV15BWVmqxDMXjEAy6/Ly/Jchw6zXDjoftQzatGmDp556Klba7du349VXX23kEhFE88DKxDKc6+wk53wZVmgF0hmYP1XkeS6NJajM+zZRat7Z5NpmmVa0HSnXVolcuTYAtLl0YkqbggmBqhdfjhRoR3UPxQBfWqP/VYsaNReTKCwpxI/OSO3w4qOqaqxPJv343pkmYVo9wcsii0j3XV0SX8SQSDYU3yWTOLpyDaoyiNnj3M6Luv33elX9xdqcc7z2+mtgYOjTpw+6d++ecx7t2rXDBRdcgG+++QYrVqzAMcccY6cNHTq03mUEgJ07d+KCCy7AgQceiJUrVzZIngRB7P4kEgnceuut2LhxI3r06BF7vj//+c+49dZbc+4AcE9hd5Brux1KunlYYSGUjJABYNyZFpLmKeE0t9OV0I9ZGd53q77LsrJA125drVjQ6q6ZZwXY5jPnnpb6MSUGjBp0ucISbSP6ttJAKyhkNp0RD5plmLW2Wm2uxps8V69ek3XdAKCmpga9Knrh888+t6JA2PqE3SbudiSpNtESaGqptqtxBaK6EXKmGSOr23kSQs9unHZm6v1Facea/NK4ZoPN1ShJrR6ElGnnk5CQzF1mRJlCzaUowbZZR3NqUMJs5/oRkOKqerD3C5j7+wwZEILb9M5fGJGnhJKNQumnC70ilCRKd8vzU6e2Bfjzlb3xy9O6weMSUiZhJMr6rgeMZBuuCFv6287fFtJJIwJ5AFa36kw3devOH9wfAZiHlLBfpNnJ1M5QVswxaN+SQKfSuQwLFizAueeea6+XmQYrHHaGvcr3wrnnnhtZv0uXLE1Jny7vXMllHXNl2IAusMemlWv7+wMg4JWUo91hl6HijBfQbdz/omyfEeCJ+nWilQtCCKxatQozXpiB8aefibalbbHfPvth/OnjMeP5GahL1ulzDPxzRtTNI6Q5/+p5mHlQrgez+zHOAKZOlEyyQJ52f9HPhoKxkIq9TJ2GxcuufNvOA6i4jfnxFDPxKdPTJOxnN7b94vNFserzF7dNQbuO7ex+6ulYMsG8gDDbxqFGgG2OC87BOLeSarV8z8adtkMZp5OXhB2n5daep6NmD5wzJ5ZOWJF2gVcAzv1j0dMxdYLpjmpMZzTMF2wzyeF5CRwydDAKeIFdt0D5YeJrvS3c9dUbv0OH9jjmR8ek1F1NdQ2+WbYieKeTIWXbMnutzp9cpNpZf4PIgA5lHWGuZkIkISGRlPq8L4QSY0NACPObC93pgrm+m84mpEQSSr6dhPDzlML/Jv1rhhkr9DXB5GHKZU85zuPVlDVh6jwAqGv/fz/w3zj26GNVp+45ctVVV+GNN99ARUVFdF2micBs3JOGbHFjly5dMHXqVKxYsSKyg4YoqqqqcO2118ZKSxAEQRB7OiTWJgiCIAiCIAiCIAiCIAiCIAiCIAiCIAiCIAiCIIh6UFhYiKeffjq2fO3SSy/F5s2bG7lURHOjQQV2cd6bqYeMKS/yeGe0XmJxgsiDnF4kjTqGMhiufCFHhvHu/BJW+mHLBhYYH7e8KS/KhvI2adz3j93yRX3Otrx8ufXWW/Hyyy/nNM/EiRPx3nvvIZFI5L3c5kaDSLVzkDFEZZWyi8vgmLB4IPA9LNR23n0fe+LYWPvI0089HZwxw+AfOsHx2QSzVrCt3141L/ozZ7r5ku2aRHJtgmgapk2bht/85jc5zfOHP/wB48ePr/eyzTFaXFyMZ599tl55ZRJrxxJkZyGrXDvb/HQ+ahGcdNJJGDt2bKy0Dz74YCOXhiCahrzOnZHBcMCaFUoXLeNy5xMZxMhZixOnPZXnaTprmzRdWaTzOUWubebXcbQWwxQOHACvY3vXMwQAqPnwIzUP484Upk0/LDjOmWbSVyerbRVIAMeN/xEKCgsC5ZYAZmzbGVBvuWts9hNmx0RX6R1bmv7+bGUyif6rV+PvOzOLsMP1mo0v6mrrWzRcffXV6Nevn/3+0EMPZe0spKSkBHfffTdefvllfPzxx1i/fj0effTRSCnN+eefX+8yBPFmuAAAIABJREFUunz22Wfo1asX3nnnnQbNlyCI3Z/FixejpKQkdvobb7wRnTp1wgcffNCIpdp9qXfHIBlmz3RP3c0+JT8pI+9rp5drQ8UbYEqu7UilTWrOmRUXmriEMV+GuWHdhgwrqejVu5cv5DNyQc6sBNGX+DFfiI3owco4rZjQFxRakbaW/nmOtFuV36w/D/wfTK2nydWkqq2uybpuho3fb8ThhxyO+++5z85v65yk2kQLJJucsiGf4wRnYKlpUpqnvgDa7WTKfe5h5nHvRfqfpU1inriEn/cEBpdwsy5Upqh5JZSc1ozy19Apm4y4Z6rzN3JOcx3gOr2AABjzO11F6vrbNjxzlyGR0uQP37e18lAl8jR5lxaUotArxO7Of/2kM568ug/at/EC8lTYwWjE1V9AOM8StSRdCkghERRwu3Jtf8+z0+1YGcgPJp0UwXQyOF1C4KBeRfDqYUxr1apV/jNrDj744MjxW7dujTW/53koKipKOzQ1Q/t3sttZSgFIV6wu9PFtto1AQfk+6HjMLehxzix0/smDKOk6GIwXZFxGQyOlxOrvVuPFv7+Is8afhbalbbFvxb44/aen45mnnkFNTU3kbah0g3vOD8cpMnBekTaN+/sM0zGAGxOZNMJ2BmDusTH/PpuOCc0iVXzn2WlwOhIwMS2YhNIGKjG0Z+JKxlDWOt5vF3984nHwmKcH3XGL9ByZtprGoGXVptMYeOA8oeNPT2ux9XjGweBZEbeV03NPl9HzhdZSDR7X0Sr3/E5k9DwJXqBF3Am1DCPyhhZpc8/vvIZ5Kg9wJDgHk8zpbEatg+qIxtOibwYv0C5ggW3K9edBBx0YWX+VlZVq19H3PO3vc1jwMjT4kMF4fsbzeP6F54N/ZzyPF2a8gP377R9re2UjbkcgbQrbwPMS9rqqOo9QIm0hJZIQEEJoEbaWbEtzHRYQSELIpJpuf18h1TxSBKIN/68tZeBKy/QYc2qRkOqaIoMxkDQHlx61ceNGnHHaGbjm6mtQV5dbp4nl5eV4YcYLuPOeO1FQUBC87ofrNN20UBsnZXKMZ7Bt27bFunXrcMMNN8Qq9/Tp0zFjxoxYaQmCIAhiT4bE2gRBEARBEARBEARBEARBEARBEARBEARBEARBEARRT/r06YOHH344Vtpt27bhpZdeauQSEXs0u8KTlyKiymFWEmwTTUxOIoZ0L4ynyzvNxMB4N4kMlifw8qUewqLtwIBg2sj8TJrQsptaYjFz5kz89re/jZ2ec45p06Zh2rRpeS+zOdLUUm0zLvjyYUSGEYLplFcdo6QEITFDQWEB2ndon2UFgNlvzQ5kERikP7h5h//5Xu8MklojSjD5hQTb4XUiuTZB7DqeffZZTJo0Kad5brrpppznicOoUaNw0kkn5T1/lISyvjLtqPyyUs8Xu4nmT9wX6b/44otGLglB7EbE6Fgl1GRDuKOZpEzWrwj1lWvXt00aKovbQZMeaecw0h//nx7JOBL79gwUiQFILl1uUxrZo2mXBuQ0RtJjctWL3lG7PXDNbNO+DQ44fEBKuf9dVY0JlRvwX+s24PGt21HnVIzrdotaa9Pu+LC6OrJOmoJfbPwe82riybDjtMJPLimtV3lGjhyJqXdODYwbM3YMvvzqSxw8OFUWlkgkcPHFF2Pz5s24+uqrMXr0aPzwhz/MuIx27dqhV69e9SpnmLq6Ohx77LGYP39+g+ZLEMTuTXFxMbZs2ZLTPDt37sSwYcPw6quvNlKpdm9idQCZLXbJMX7JeL+aGSFhGpmzk0ew40sTj/jTudZO+yJtNZEH5ubYtm1bhhVU9B/Y38Y9Vu4HrsXXTuyj5X2+JDv7wJ3BiLQZfMm2K9O2/6x4UU23gm29xkYoOGz4MBQUxBdhCiFw/a9uwI+O+hGqqqoC9U5SbaKlkPXZdZxnOHk8x3EzT5Fqh9uyLJgmvlA7VMSQ1zjd8xgrrtaDEMIO5rsrtw7Pi5C0O1BFEtHzwZFrMv+5EbPrruS0bn0EtpsjypXMnabkoRm3iS2P8xwJQGmiVAlvWwISOLRPa7xwfX/06lKoRMrS2Y7SlWwrwaqEAIQv2Pa3k1AD9P0SqUXc9q6KXiCSgXn1xkfggGHhA0iE/gIH71fc4NWRK6Wl0e3wuB28TJ48GVVVVWmH9u2zP2ttSA7ctwMKEwy2nrVs3ZVrQwp/u0EfX1KgpNvB6HL879HzvHfQ6ehbUdShP8CaXmknpUTlmkq8/PLLOH/C+SgvK8emTZuiE6frGCCQhPlpoc8/9t6W8zsMN0+djXvPS0KCMWbPX2oeYWM3AJAmltN5mHRSStsZDAPApJE+cxvfqZ5joONYhr3K98paV1Yqbe//qbL4catn41bOuNJmcw8e51ZebSTYHvfAuBOnehweUxJrdb5kOiY2Am+GBFdpdU7wuPqsOoLxwBnAmYdCr0Dlo5eTgBJsezpvK8y2eWt5tuRWNs4ZB6Spbb/TGb9TGj92tu0F5x5muzTHYnWVua8YbIeEWyNdunbB2BPH4sSTTsSJJ56IcSeNw7hx43DSSSdh3LhxaY/1QDsmw3bMZ9ireC+A+Vc+KYwYOwkphD23C2HO3lqybTs1V2OlFFbM7eTmRxz2OiyVnN45lmxsIaJ/3wGoa7dAsIPLTz/5FEMPHYoX//5ixrqJ4uDBB+PDuR9i7LjUDmsz/d4k8nlsqK2TMjnmM9jbbrstdufRp5xyCr7++utYaQmCIAhiT4XE2gRBEARBEARBEARBEARBEARBEARBEARBEARBEATRAJxzzjk466yzYqWdPn16I5eGaE40qLSuHrLVJsF95zfH991JsE00JTkLGcLv8GYRgWSVgbjHiERKevfFtsDywwNSX5hz80h3TDa1xGLZsmU46aSTcjrG3333XUycODHvZTZHdoVUO7wTpFcHMv0ipHppVDqFcUUN6QQL/rIkBg0alGUl1D7hShMCA/OHDLu+s+xUOYT0CxmsDfOOviPYNuvoiimCM7kfs8gWYkDXOoJIZdasWTjzzDNzOj6uuOKKnDpsiMKVwYSZPn06ysvL88rX87zA+SjOuSKdtCbuPGkSkFy7hZNIJFBRUZE1XVqBCEE0e3Jog6RLmsOpzsaZ6c6POj4V9RRrA81Lru2WJ9huZTZ29tsSviSGt2mbko/YuDlQRsZdKaUjt0xpoypp0LbabWCQYBJ46ZFXcNEhE/HJO59GllkC2CYkZu7YidMr1+G0tetwztp1uGT99/hn1U4wAHOqq3D995tw8fr1OGXtWhy3phLD16zBTyorUf+tmD8CwPgN6/BlXRJxdtJst9mujtgWceCc45xzzsE/XvtH5PR9990XH330Ed566y1cPPFiPPjgg1i4cCFqamowbdo0JBKJnJb3+uuvw/MaVkKXTCZx8sknN2ieBEHs/iQSCWzfvj2neYQQOPXUU60omEilXnJtoBHk2gCkDMYxMlWuHcgrLNe2Qmpm5+Ch++1VO6pQV1eXZeWAwYccDCu7DufDXUG2kv9xrgSAUQN3OiKxA9dSbCPKZqYjE27lhkYCaNaTc0fE7UoZwQCpylhQUIjb77o96/qF+fe//40ee/ewHVyQVJsgNFnOheH7eEajzdKlcY4nt61qP+uHHkbG6s8kbd7RD0r8AgQE2CZvKztOHcJtZleqHbhj6Yi2hSPqDDy/iWh/u2kEtKzTPBPVswhpZlfrKRypp5F02nJqsad5JhTVqWug3qW0RVN5SXDGUVZYpgStLYyKDkV47lcDcGDPUlhBttQybStXDgm2mZYsC6HHmWduRrBt9iHT5k069xSE3e4SwvkunYd4znf4O7fZRgf02PVi7crKysjxvXv3buKSNAwFCY5+3dvaI88+f5USgHDGGWG6kW47P3iQQFmvn2DvcX9Fr/PeQ7vDrkJB257IGAQ2IlJKvPP2O7Z4jutdFVc4Yl9nfKB7FUeQ7cZYNlOpZNcGxpj9zpiWaodiJJnuwQ3T8ZlnozU/D2a+A8ZQzOCm45AM8MDRdq/s94g8z9P5+IJsxhg4Z7ZjF89TsWqCcy3ONoJsjgQ3cmstxgazUu6E6RhGC68TXMW9zIq3PR2HmmUqEbaRbzPJwOCBSyDBC+CxhI2bOWPweEJJs7nndDyT0H89cHjwPKXsTpjlep7enlq8zTwt0nbjdr+THabrg4Gjpromsg5LSkugfl8hg7/L0TnY/UT62962WyLi5eC+kHUTqqwzPOPMlF95Ubm6+gklxdbabCXOhrr2muu2EMngNRSqcwo1QKfRVwcj2lZj1V8GSBa8Lpvzi01prhuhooZ/v/GnaX/CUUceheXLlserIIdLLrkEs9+djZ779syatqnl2nfffXfazhrCDBs2DHPnzo2VliAIgiD2RFpei50gCIIgCIIgCIIgCIIgCIIgCIIgCIIgCIIgCIIgdgGMMTz88MOx0n711VeNXBqiRdLcpdouzsu4ub4nR4I/oqkIi6hj4b5/nmX/TicDSSfYDkjGnMMgLM5OJ9JOm0fwbfwml1hUVVVhyJAhqK2tjZXe8zzMnTsXw4YNy3uZzZGM5zZHJJ05k0yToiYGd4IUGUNE+cLyBPeFRd91kCqy9l9qB8aeODbLiqj9YumSpX7xMtVB2NsQMcpfw6iyOfjOHf+7Fi/Yl0IZgi+hhspEcm2CaFg++ugjjB49GkKI2POcffbZeOCBBxqxVErE9tJLL+V1DYwrjIwj0I4r2ia59p7LqlWrsqaprq5ugpIQRMOTMc6q9+krmxgyQqChx9WK7GLFWCWorywwS3s0V0GlK6WMEr0E2ptgQDKiHpJJaM9QUDwUWo7NhUFJe3Seb738Nqp2VOP3V/wRf3/4RdRWx2tHAkCNlNgoJJbX1eHuTVvwozWVuH7jJrxbXYWFtbVYnUxiqxSolRIbc4g7Bh00CIN+OAhdu3ZF586d0adPHwwdNhRHDD8CBQUFsfMJUyslxq2rxHfJ+IrvcNPpmR3bcWTlGvT57tucll1WVoYRR43AipUr8PhfHg8tI/XfUUcdhWl/nIbJkyejX79+OS3LZb/99sMtt9yS9/zpWLZsGWpqokVHBEHsuZSWlubcWVJVVRWmTJnSSCVqGewKuXba+CUg11YLD0vr3HxdeXZ4LAtNN2I9BoZP5n2cZaUUPzz4IC0mdCWMRnzNnPEmVsp075/bz67Q0RVpm9zd+MzEVa50211HjmDeZoNccunPsX+//WOtp8vmzZsx9NCh+OjDj/QmIak2sfsT61lO2pmz5J1V1MhSn+OEpNpBMbV+ngG3CRtM5z7WtMJiLWp1xdcpcm34jmPj4Xbl2WaQUoS+S7cYgfqKEm6r5K5Q2V8NK9XW84YeVVnnsoDwp0kJcPj3mpmzTaXUCuhgeQLbQaaWkXGO0sLS2Oew3ZHysgT+dm1/HNy7FFaibSXZwt9eIiTYhiviTsLZe+BvVyPXFs50V67tpA1sHwGwqKeBAv0qihq7SrIyZ86clHHdu3ffbcXaANC/x16ATKq6h7Tb3384a/YHc08l9Rxgx/EEyg+YgB6nvoj9zp+HTkdPRdk+x8Ar6YCmFG2/P+d9e28q6jcWqgOUNL+9SFNMtSea32KodTaxmZ1PBs/vNqJl/hibENLmxz3unxeNTBuqszvGWSgvBjf04lDrUt42exuorq4O1VU1Ot7lYMxDQsupuenkRSrpte0cRousTXypdNpcdyDjWak1Y1q6DQZPx6Qe5/C0YNvtZIYzJcA2y/HgdwrjcY4Cr8AKtz3uweMJR6Ztxvsd0pjlMMngeWqbJBgHkwzc83R9aqm27ZxG3cg0sT8DB5iEkWuvXr06sg47duhg9yH/3mlgC/nTw3+zPLeLQ33i5daFbSCS6iqblMIex0pyndSdJmhRNuCLtJ1rfbAzDXO9gL22S2eakm2r5SEcJyAYyxjRthtPbNm6FeeefS6uvPzKnO//tW7dGn996q948A8Poqgo/rWjKeXa3bt3xy9/+ctY5Vq3bh2OPvpozJo1K1Z6giAIgtjTILE2QRAEQRAEQRAEQRAEQRAEQRAEQRAEQRAEQRAEQTQQbdq0we9+97us6UhqtWcQkHI2SIZZhuaGW64cBdsk+COakrxeOgu+554+7zTij5Rx4a/2xb0YZZNpluMedyZNhFAkG/WVWBxxxBHYsGFD7PRPPPEEBg8eXK9lNieyXgviVG+W83zmF/vSSLUdGYORZ7tp4gu1Q0WUwM/G/yzGSgF/e/JvdvlCCDtYYUGU1AEhMYN53x5OFQVe1gwJaZ1qsZ4G5ksZjGA7LKsIQ3JtgmgYFi1ahOHDh6OuLr6g9IQTTsCTTz5Z72XHOQaHHzkcEyZMyDlvzjO/rpVNkp3vvGmnNcCL3UTzZPLkybGk9K1atWqC0hDE7ouNAaMmIPUUmhTxRchZl92Icm01OaZcW4bKIx3dpBG+hOYX679Pud3DW7cK6R3hi7bdAU47VkLLgBj++sDfcPkRV+HT2Z/GWPnGp7SsFLPnvI13P3gXXy7/EktWfI3/LPgE/3r7X/jnW//Emg1rcMmkS9Cpc6e8tmWVlDiicg36rV6FC75fH1v4fdPmTejx3bf45aaNWBElOM/AhRdeiC1bt+Ctt95C165dA9OaQhT3q1/9Cn/84x9zlt1mQkqJl156qcHyIwii5TBjxoys7bMwzz33XCOVpuXQ1HLtTONtcCFNubRkWyLlXriNPZjOzwgUuS/S5nDvs6vPc+fOy7JCQKIggaKiQis5BIwU2xcimghIybe5q9vOOIQiJ1/6x7gvAdR/OZSUMCzUNulTxN1Ofm++8yb69++fdV3D1NXV4ZijjsGCBQtS7j+QVJvY3aj3s5xMeUeeHDM8Zwg9x0mdLu1zjnCOUhc4vEQrrZRpnpsEcghKcqUQKfMpUWbw2Y2U0go5XSmyL67219WVa/v3NaVdN5NeOnkoxaePcOtGmDrxn3m5Um0JZ9nOsy6bp5VH+3XEGUdpQcuWahtKizw8PmUAftCzFEqmLKAE23oQjmRbJm0aVZdalC2Tep8ysu2woNlVmyftDmy3ffBpH8KybUCgtMhDt3b5d3LVEKxduxYvvPBCyviLLrpot76O9d27HL5I29+26jjS4l2zTVyhtgwdvxadhifQuvdYdD3uIex79rvofeF8dDn2dyjreRwSpZ3QmKLt+Z/OV2X2TwDqj9PJNBBRhFA8Ez4HqGpgzv0zGUgjmQzEo4GIiHFdFGlzVx3FOPfhTECrozoOBilNjGlKBRULurEiYyguKUZxcXHWutm2eYuKgTnXAmw4caoSX6t/WmYNJcJO8IT6bCTY4EGxNTxwJMBZAZTEmvtptRA7wX2hthFue9xT5QFHQsu6C70CR9it89GCbY9xJdqWHjhn8FgCSoutJOBMl5eBweMcXEKPhx87M78dAF3bTNeD+e3Aws8WpNQd5xz79Oxpf9OjdgFne5qt7XRiaL9neV4XB8ZYvOd6aX6n17qgNaSR5OvjVwgjwFZFTJprvDSdKKjzQFKo+fwOF9wruHulNXGHtH8BX5rtp0DgNyH2mqzL/dn8z3HEYUfg+eeez7meDvjBAXjvg/dw6mmn2t+gZCQlpkp95tpYz2CvvvpqVFRUZE0HANu3b8fo0aPxt7/9LVZ6giAIgtiTILE2QRAEQRAEQRAEQRAEQRAEQRAEQRAEQRAEQRAEQTQQQgjcc889WdORWLvl09zkdOkEo/n8y2Ph/pCjXLu51SPRcslbru1IejPmH5HACsT8EZH5sGz/wmUP5yNT16+pJBYXXHABPv7449jpr7jiCpx55pn1WmaLI+v7fcEERqPN0qWJkDEEPmvbtH1f184kbd6pbxXKwLHQtrwtWrdpnbngAP4565/wX8J2s5PONSBCyqBF3CnXJmOFCO22YUmCeqk/VHwjbpASRqxo5yG5NkE0CqtWrcLgwYNRU1MTe57DDjsMM2fOzHuZwfNLFvS55H8f+1907tz5/7N33oFWFGf//87sObdxuYCCSBEQbAh2RYIIiiJKfK0gioXEBJNYEgVjQRPNG181GrDXGFETRWOiPxULtoiKFRuxoKhoVIoCSrlw25n5/TFlZ/fsOWdPu/cCzweP9+zulGdmd2dn5znznbzySSQSwXzj9qfTdWuyBM2cXrkmdhPti1/84he48cYbY4Xt2bNnma0hiNJRrJSO1d4KdIGLb+Pc9FIyBSHjCSDHwQgcFp4A8haoTBMFcr869pj31jT7mlvQsuhTWOFsnYTXq6f65qpoy5CYpXvcMX79+vX4/PPP8y5+OfnVGb/MKshaU1ODGdfNwBdff4H1TfX4duW3uOz/Lss7n0Yp8e+GBuy9bAl+/f0qNEZcXw9vWI/9li/Ftku+xsz6dXnnAajzePkVlxcUt5T84he/wKpVq/DQQw/h+OOPxy677IIBAwZgl112wbBhw3DYYYflfU/Mnj27TNYSBLExc+CBB+L+++/PK86aNWvKZM2mRSxx7WxdsFKKayuDHGFDX4swys6AuLbZYwQKQ2LTYAwfffBRloIoOtZ2tIKCHMwXv4YRsfaPueP6VtBPVwl39hmhb5Uet+kE4upjPCCmnS7AHRDUNnXkhGaMo3OXzpj/3nyc+esz834ONzU1YeiQoYG+HIlqExsbRYlqxxjHi45kEg+JYIf9OMxPwxe3DunXOvmExwyjFjG1h61IrlTi2U5xhJQQRhDTfLQ/RQjp+1asj8WJi6DwtknfhJDCj+CLbuq0oaQ1jW1M14mR+Q2Pi0oJpfHLkSYAbhJ1q8oIdwbryC27zpexzUZU29ChysNdUwahf48qSNkCiRTgfqQW24aAEP5+ac4ZJIy4tl//5v3WvToM5jzra92eL3+/H0fF77tV24pqt7S04Oc//znq6+sD+3v27IlzzjmnjawqDf221r5d6dxtjqi2f9P6xxEQu2cIni+3aXSuCZ5A7YDD0eOQm9DvpFew3c8XosfBN6F220OR6LC17siVhsVfLPZNCxMeT2PIHBbpfRvTt/JR4tq2bdHVwc3AmZtGwJFvxuGC/mvo1MD8/h2zC7j4qTHGfAFBKcE4R6fOddGFcPjoPx+Dc9MX9MCYFxDA5pzrhVygpbaZPsaQ4EZM21NC2Tou1yLYHtfy2lwd96wUNwczW8wX5vZ4wm4zj0M6aXpasDvBVLqccXBpxLq1aLbuZXNrV3AfA4PHPDCpw0hmy+j32znApO5Xq772+vr1eO3V19Pqbpddd0F1dbXzXpH+2584otoZny8Z+hRpgvDZiEpa37YdkrVGKh8CEilpnorq2W239HchBVJIabFtP6zb27DP8dDzN2CPsymskLZ/vyixb5WalBJ33XEXDhh+AD779LPc5Q3xs5/9DC+98hK222G7wL2etsB72EZTGGc71m9CivTB1tTU4KqrrsoaxqWlpQUnnXQSpk+fHjsOQRAEQWwOkLA2QRAEQRAEQRAEQRAEQRAEQRAEQRAEQRAEQRAEQZSIP//5z1i2bFnOcCSsvWmTcUIEi/EptS2BqSztIM3QBJRYUUjkj2glChYzcyfM5xAECU+OY0agI5xG3LYhW1gjXlagqHax3HrrrZg5c2bs8MOGDcO1115bRotan5xCDHHEGLIeTg8Q3MeC22ExBoTadCvQ4M5zDIYL6EMYwQXGYESpjWDBwIEDcxQO+Oijj6x4dqaPL/gdXf5wvnaadniypgyWNbLudP1I+MLkErpOyiiuTRCbI6tWrcKgQYOwfv362HEGDhyIV155pYxWIfJ5yjnHnKfn5NVHWL58OYRQghJ5tQsFvh+QuPbmx/XXX4/bb789dvhf/epXZbSGIDYtXPEbf+2Z9PaxWTSXPO/Yz5pMzXWe76Nmfy573L/me+O8VyAbG6woitHJrtx1lwg7sjzc9C4GhvfefQ8tLS2ZC9HKVFRWYNol0/KKU1fXEVPPm4r77r8vqyB3JgSAxzasx05Ll+Catb6w6/Q1qzHl+1VYkkrlnabLoMGD0LVr16LSKCVHHXUUZs2ahQULFuDTTz/FggULMG/ePDzxxBMQQiCVSsV+hrWnchEE0b448MAD8wrf3Fz6Z/ymSqy+S7bXzDKIa0snjLv4hytsZ/tFzO0j+UqKVrxa7/1/D/2/LIVQbNl1C5OTHfO3YtbwhbAZC+03Mn5WHDv0LypO6Lsj5QcGKAlBxn1bIgS1rVi33xmDER68evrVePLpJ1FTU5Oz3C4NDQ3YY/c98M033wTOE4lqExsDRYlq50o71BAyvTe4lcOP4yyMGlwU1c8jo2i264Nx98MIGPtCmhK+4GRAFNv12SB4LPIf82OKkKi3kMIKKEsp0mzzxTx1VTBlr3S0aNPkPHWdCSF13Zn0lS3CXWQWoe/SrwcBoQS/ofKrSdZslm1T5w4J3Hn2zuhS5wFaRFUJXRshbQEllq1FzKUA0AKYcO5xe361ULZMqe1M4trwr02wsM9Q0XvLthPWXr58OY4++mg89thjgf3JZBL33Xcf6upyixm3Z7bp1hHR/lr3XrUNCXwfsjmHrsi2e96kewrT4Ql06H8Yeoy+BdtOfBXbn7oIPUbfjtr+hyNR2wNghcvjLV+2PLAthcze5oeyCvfNuOQRfRt/W0IEjjLHx8xC5XCFlm1TzcJ+Zz81zjj0D0AA6L6l9AfmOOOA5GAS6NylS+Yyam66/GZAKslsLhk85i/mosSrtSg29+BxDqZFrT3ugXMtcu0xu825FsH2fGFuFS6hjjMPCZ7QYtsqPmM6XV0+j3N4zEOCcSS8hE7HSHLr/KHyY9wDA4fHkzpflQdjvmi2xzgg1X4wlQeTAPM8K7xtRLWZPi7h/4bn8UefQMOGhrS6Gz1mtPM+4fbEg32KgkS1kblfnPOZFNO3WJWoAqR5RvsLWZg23dwnQvp/3Y8K6y+aIHQbIJnjF2UMkvltgBQy0GoATj8ntNhFfX09Jp86GWeefiYwoYOXAAAgAElEQVQaGtLrPxs1NTWYefeduPm2m1BdXQW3LXPXgXTrKKPAtkNriGtPmDABP/7xj7OGCXPuuedi6tSp1idNEARBEJs7JKxNEARBEARBEARBEARBEARBEARBEARBEARBEARBECVg/vz5uOiii2KF3dgnVBGZaU9idOUW9yyJwHbc4O2oXolNn6ImSRd7qUbPEY4W2sxkpo4bVY58RLWLqYfXXnsNZ5xxRuzw3bt3x9y5cwvOrz1STiEGIFMbn2VCX5QYQ+C4DIgHutH0dN+0HCWM5kC6aMPBhxycswzr1q7DqlWrooUX7ORNCSmcCdvwxRvcIgfjuc8oactmwqeJTLhlctKzE/lt3USf02LFtekZR2xurF+/HjvvvDNWr14dO06fPn3w7rvvFiRQaSjmXtt1113xm7N/k1ecgQMHYuWqlRGGFGxGVkhce/OhqakJF1xwQezwHTt2JGFtgsiXqHbS9idVO9mcaipP1nEXfAq/M9oEskRpbgZrSRdmjnxPlL49Jowrxrjuxpv9WE5fu2rkiDTRoaj32LQwAN547Y3MxrcBZ597NjwvUVDcY449Bn+d+dei8r9+7RrstWwJjl/xHW5ct7aotAy/u/h3JUmnteCc4+abb44Vdueddy6zNQRBbKx07doVb7/9dl5x7rzzzjJZs+lRbnHtQhYGkSauu0iIlAFbw/2UoIi1CvHJJ4uw9657R4rphem9zTZarDogvQgGDs6YI9unZAGNkHa2DzMfE8emzxFI0aRv4zj9twhB7YAgN0/v64EBBxw4El9+/SV23XXXnGV3qa+vx3b9t8PChQttunEwNi9fvhyTJ0/GDjvsgC5duqCurg5bbrklBg0ahJNOOsmmSxClIk1IMUyuSzjTe5k9HDzIAvtiiGoz53hGH47j75FOQjLsM3H2GyFpKXw/DIK+k2AO7v4cHxby4YRDGCHPNF+QsPZBmjFKZbuR6USEnWH/jTkOKcGktGLbpsyBOpfSlX7Wop9K2rsmUa1FbDc/JCR6d63CLacPRMKTkCIFSKHEViHgi2ur/TBi6Xq/qumUvlhTuoaNoLZUcSCRJq4N99qRgPUNBsNs1clrhVrwaWlpwfz583Huuedi++23x+zZswPHKysr8eCDD2LkyJGtalc52LpLDXzhfXO+Q/co/P3+OQ37bt32KOzjNWRqRwBwD7XbHoIeB9+E/hPfQP8TXkOy4zYFlam+vt7PMctizgDcdVb0n9BDQGbYr/e67R6H0+YzhsDqACYNCTDOfLuM+DJU++XnpZSAJfS4oXTG6xgA6S+WovqKQK8+vTIU0ufzTz7Hf95YoIWGmU6HOwvCwOnbeuq75wFm4Xi9nzHuL9qi+7Ge7XXCEefWYXWf24MSyfYY1+l4ut+r/u/xJLgR5eYq3QTn8JgS804wtd/0eblktp/tL2LDdfomZSjxbVWZYNKIcDNwpoS7uXMh3HTjTZF1d9yE4yJFtYHgWKrdDvnlClmEpmhC131Vsto+RwWksxCGWuTC/jPtvxbgllIgpRfYEMIsvCCtiLZ/H/j9DyOq7Q+v25sJpu0QUgBg+Pijj3HAsANx/733513EgTsPxLzXX8YJJ54Q2b+zfR5nUY2o45nqLdZvQorwwTLGcO+992LIkCGZE4hgxowZ8DwPU6ZMwVlnnYUJEyZg5MiR2HfffTF+/Hicd955uOWWWzBnzhx8/fXXeaVNEARBEBsbm+dbPEEQBEEQBEEQBEEQBEEQBEEQBEEQBEEQBEEQBEGUmClTpqClpSVW2Msvv7zM1hCtSWDyRSayzYWJmkcWGSy/f61Fa9lAIn9Ea+KLaBQxkS2D+HVYPCycX975mrnqjihGW4pqr1ixAqNGjYIQIlb4yspKvPXWW0gkChMsa48ULaqdpxiDH8lkEBLBziLG4ItiZxdkCIggOMIL9pidI6mMP3nSSTEKCsy6734tzh3xgf8RUos82PxkQHBbOhGsCISTjjux225meGaZeGrGs19PrjhDmFgTKbNAzzhic6GlpQWDBg3C8uXLY8fp1q0bPvjgA1RUVBSUZ85+uiHHghUzps9A3759Y+f76aJP0a9PP8x7eZ6fTrZ8HFtjvV+4adrNiIngJZ7YTbQ906ZNw4YNG2KHv+eee4oSpSeI9k7526zo9BvLJKxtiP1OFmVehnfRptdew/LD/wfN774XESUkXMngv2uGRCjr770fTW+8abMxH69bV1QdMDL9fTfiX9Sxl158KV6ZW4FfnfVLTPvdtILjt7S04Nyp5xZtxyoh8HpTY9HpMMZw0kknYdz4cUWn1dr88MMPscLtueeeZbaEIIiNmT322AP19fU4+eSTY4X//e9/X2aLNi1ijWdnG+/MEbVQcW2pBfPMPiWuHUzDFdhmYNiwYQOu/tOfUVddhz132RMff/xJduM02++wvRVNNALXQflrR9CahXtR0Z/AeL+zJyDUzbgSanTK6QoWAumC2owZqUcE0jf9P3OkY11HvPn2m/jt+b/Ny1/Q3NyMQTsPwlV/uipWeMYYFi1ahIEDB6JHjx644447sGjRIvzwww9Yu3YtVq1ahQ8//BD33nsvBg4ciEGDBmHRokWx7SGITOR8l4wjqp31cDBAXFFtOyYYEIs228H00/wb2qdh/zmuG+PGEUY004pUO+4d31tkRZTdPJSfJstHh7FpGEFOa4/jh4FrjzShraA20wbb49YFJGxFMACSOXWgfV9Sqv1CSl0lUoVzRTRFwEpIYVKXqExUwuObjs+yUPbZoTMuGN8PQApSqg+gxFWFbAECIttapN3ZJ/V+JdDM4AtqS+d7Sp0RCSihbuOT0z5mKWHEuvUObFlXXmHtP/7xjxg6dCj22Wcf7LDDDqitrcU+++yD6dOnY+3a4KJXAwcOxCuvvIIjjzyyrDa1Flt0rIbHAcfhCreFsCLZ5rzY4257J52w/h7zTdr4oWgBVBuZWrcUX82egM/v2xfNa78qqExSSiz6ZFFWsVwny8zbMnyYhQ6rRjzoepFuBGuDEVoOLALD/DQCssxONkq4mIFxZvu0UvflpHB1wRkOHH0A4jD9DzMAIbW4dLCEnHFIqRY9Y5wpgWvJ4Eklm+2ZBWHg+YvDGFlszlV45gHgYNL0ORmY1Mc9I+KtBbPBwZgHzj1feJtzPx+u0zLC3HbBGZWm6QNzxsGlDseZ7ZcruzwrJM50XerSBs4LYxyPPPwI3ns7fQx1/xH7Y/Aug+15yiSqLaUsiah27LHvHD7OMBU8qdpz+zRUbbh0FlIQUn8gIIRACilHQFvHUq9A/vNXQglp2/vcrwAZMkaIoE/zgfsewMj9Rha0mM5JJ52IF+fNxU477eT3n3L4XH2r/H6EiRcIFOp/uZTaB9upUyc8//zzOOywwzInkIFrrrkGN954I/7xj3/gxRdfxBtvvIF//vOfuPrqq3H66afj0EMPRZ8+fTB27Fg8/fTTeadPEARBEBsD9KsYgiAIgiAIgiAIgiAIgiAIgiAIgiAIgiAIgiAIgigSKSUWLFgQK+yIESNw/PHHl9kiol2RS1Q7BqUSqQ5Pss33XzH5lcT+uMKIBNEeyCYWosklAGKFPdx5qeEPsouupQmkZbOnSDFxIQT23HPP2GKPjDE8+eST6NWrV8F5tjeKFtXOlT6iJ/wFt9LFGFzb3ImMLDQZ0MQPtN92zrQ7iTq0X0+ENv96b9MblVWVOcvz5ONP5vUUEiFRbyPKACn1RPugbb5gg95lxLKZX2OmvtImQko/vBFfcCc+h4k1kTIL9HwjNnWEENhjjz3wxRdfxI5TV1eHDz/8ELW1tQXlGVtQO9uEc4dnn302L4Hi9evX44CRB+DKK65MyyOuiHbWcCbNiHY827aNQ+LaGyVPPPFEXuF/9rOfoVu3bujZsyeGDBmCKVOm4PXXX4+9CApBENE0p5pKNtaRibzEtaNMiYje/P4H+PbwI7Dql6ej+T/vR0QJiWsbgUX9rrhhztNY87vfO2I9fja1vzwNLJkMpJXrn0kklUq1G2HtkaNG4vKrilsU8aOPPsLKFStLZFFxJBIJfPb5Z7j7nrvb2pSCeOutt2KFGzx4cJktIQhiY6empgZ33nlnrMX9Cn0H3dyJ1XfJ1H3K9m6OwsS1bX5aaNsXywtmC0ikWlI49SenYqsuW+GSiy9BKpXKWowwu++xuxKz5k76WkTbCG0b6b/Ah2X4hMIZEW0rim3T1oKBgMrfqZuMgtqmC8acHpkR72Z+bCM4ftn/XYZ/z/13XvUBABdeeCE45zjiiCNwww03YPHixYHjzz33HIYMGYKKigrssMMOWLhwYayxiA8//BADBw7Egw8+mLdNBGFoO1Ftv7HL5McxEQJ+HPg6tG7cNP9N2B8CLW6pfSkB/04gcyWmCaixRyu6LYMfGyNqvJJFH7fbws8n4MvR/08T5Xa+q/+0P8iUTQtjQ0KVjem/2nAhoNp/6aSnxbUhpRIB1YlJocW1IZHgCVR6uX1bmwMMwKmH9MFBu20ByBSswDZSUELa+rv5SF9gW4kqG0Fs53vg3JuPcK5IHYbBXpMI3a+dasorlfbZZ5/h9ddfx/z587Fo0SI0NgYXu0omkzjooIPwt7/9DQsWLNikFnliDKitSQTaCnsOpTlPrh82HC7YvgTbwnDDKUN//UWjWzZ8h69nT8Tn9/0IG5a8EhE3PhUVFVi/fn30QWNupjY/g//FP5zenjNdDtPmB8IYn7yEFXQO5C8BMH8Hs4NyTn6OKLnfj7NdQxWDMYw98seo6VATabfneejZuyf22HsPdO+2FT5+dxEqvUpUetWoSlajyqtChZeEx7XItTR5A0yLbDPugXlKINvjWsyaKYFtj7n9XCWKzbgW3GYMHldC15D6OOeA5ODcEevmKj3TB+Zcp8s8MJZQ8WHC6zSNyLeTt19H6rgSDPf0IjSw6dv61H3mNavXYNq50QvuXfz7i50zFC2qbbalCD4fCxHVzvmOlYeP0yXJk/pyMs9XoZ/S+oko4f8mQz83lU3mOa/7DUI4TYbTJkgJCP2clSac9C9hRw1+w/oNOPuMs3Haqadhw/r4i8oCQFVVFW6+/Wbc9tfbUVPTwfZZhJTOjeF/XFPD/UG3PxPwx7ayuHaHDh3wyCOPYNKkSZkTKBApJZ588kmMGTMG55xzDpqbm0ueB0EQBEG0JSSsTRAEQRAEQRAEQRAEQRAEQRAEQRAEQRAEQRAEQRBFsnz5cqxevTpW2BtvvLEo0VKifVGU4FzMqCUTpS5BOsWIZMeOG0d7gYT+iFakWLHpnOmHJt1lsyHTp9B0S82YMWPw1VdfxQ5/9dVX48ADDyyjRa1HTuH/OKcirGeQdjiTGIOfQVZRbeYctyLR0XkEBBn0xPU0kWqzXzoi13YbGDBgQM4iL3h3gVPwzB+3XGlT7l3bzORO6Uy4D0z8DNnulDvqOWXEtSWJa7caUaIc+XyI9suIESPw/vvpAp6ZqK6uxoIFC9C1a9eC8ostqp0xgfRdAwYMwCWXXJK3HRdfdDEOG3OYEubSs7rNXHf7YSZT/+PO944Sp8lWDhLX3nTJt1+6atUqrFixAkuXLsWbb76Ja665BkOHDkVVVRWOOOIILF++vEyWEkTr0FZjbBISjS2NuQMWSV6li2q2MySwYfbj+PawH+Pbo45F/awHIFatcqKkR2r54kt8f/40rPr5aZAtLWlJJ7ftj9pJJ+djbcDuV195FWvWrMkZtKKqAlfOuhwTf30CuvboWvLzP+74cXj48YfsdqHJf/D+ByWyqDiOPPJINDY1om/fvm1tSsHEWcwykUjEEsolCIJIJBL4xS9+kTPcxx9/jHXr1rWCRZseRYlrAwWJa2caA7dj59IXOfS3/RRemvsSem3dC7PunZW3oDagBDaPnzhBW6MFtLVAtnqn13a4Ytjmo0UFw5/A2L8dGAiKYRshbSsI6NSGL4wdIagNgHNfiNGIasOJaTelynPYfsOw+IvFqKmJFmjMxuzZs/Gb3/wGAwYMQDKZVEKJnGP06NGYP39+QWJuqVQKxx9/PObOnZt3XILISdlEtTOECftxnL9Rfpx0X4bjv3F9HsIVqVb+EuHv0f8XEAEhbV8M0/e3iLRPmpeG+eGEdNNUeUjhi3YbG+1xKWAFlDVCSi20LRybhF9+oQU+jS9Ii2qb9AKimMytB/XXT9f9/YIKW5PIv53b1PnTz3bGFnUefAFtLaINoa+9lPoOf7+q3xTMdWYEtSUAK7zqCr2zsGizWRDQuRf0ddKhqm2l0nr37o2xY8di6NChm+R7aG1VEiEvLPxz558X/751zpE0+32R+4Cf120KbWPltGUQ+O71y7D43qFFC2oDwMEHH4yvl36N3XbfLejrcJMNCeZGEnNsKOjG4U6yOX4/IJ1sbDUxCEi44tpKc5s5vm7d49PPCiEBqft1W3bbAqdPPR2JRAJ77LUHTjvjNNw68xbMnT8Xi79bjPkfvoHHnn8Mdz94N/Yfvj86VnREx8o61FXUoVNVJ3Sp3gJbVndF9w5boWvNVuhS1QV1FbWo5BW2x+t/uO6j6v6p7rtyLXrNjMg11x/G7T5uBLG5Lg1XktkcRizbA5McTJq+LuBxd+EagOt/TJq+N1dC2hI6XwbOtU0w7wLcCm9DaqFzKXW/GTjvnPOwZMmStNM17rhx2H/k8LR3kChRbfN8N9de2US1MyaQPSpnzIpph3/rAQApkdIi2/7zVQrpC2QD9i/s89YX6LZ9GKZfvjhsPikTBsBniz7DIQcegnvuvCdnnYQZsN0AzH11Lk75ySn2BpTOy55IOb9dCf+WQL8HmT6AqUq7sEeobxau63L7YJPJJGbOnIkLLrggcwJFcu2112L06NH49ttvy5YHQRAEQbQ2m94bGkEQBEEQBEEQBEEQBEEQBEEQBEEQBEEQBEEQBEG0MgsXLowV7rLLLsMuu+xSZmuI1qIosb6Yc8DiCnLmK9xZLNnyyzUJyMTNGC5u3cSZSEQQJcS93sohNGnuiWLv50LFtIu9n6ZNm4Znn302dvjjjjsOU6dOLSrP9kLO66FIIQYVJJsYQ2ZRbXeynysUwCLEGNLSMMIE5pg7+U+aOdEhoQeH/Ufujw8/+DBruVatWoWGxkZUVFRkDGMuTSOM7V6r/n0Da0eguqUjhieZPxFSmgmuuiCMhepUp63riTH/uRP+aw1w7HTvw/B2Ljbn51sp2tbNuf7aM0cccQTmzZsXO3wymcQbb7xRsAhkOUS1Db/73e8wd+5cPP/883nZ9Mwzz6Bfn7547fXX0atXz3SR/qg516FyqKYmvT8SuObzbY9M+Axlpnuq/fHHP/4Rxx57bNHpNDc347HHHsM222yDv/zlL5g0aVIJrCOITYRAm6gbSdv19jvSDS0bUJWoKiqr1Zdfgab3ooWD5bq11gLXrFVTzgXLIGpYc/RR6DDhuOBzLksz3jx/Pn6YPx/fn8eQ3HFHJAftDK9nT/DaWsimJrR88w2a3nkHzR9/gqiHBQPAKiuxxU3XgVdWpS0EkQ33+fLYo49lDQsAPfv1wDWPTkdlVRV22WcXnPKbk5HgCaxatgp/nT4Tc/45J2caBs6VUI4QShSqorICp51+Gi79v0tjxWfh+g28RjEsWrQoti3lYvz48bhv1n1tbUbRfPhh9ndKAKitrW0FSwiC2FSIu3hTXV0dRo0ahb/97W/o0aNHma3atDDjZlkJDmuGEkDGd1QlkJ1+8Nvl3+Ly/7scb7/zNjrUdMCuu+6K0888HX379vXH8Uxc/SBvaW7GySeejIf+9VBaevlwzLhjUFFR6bznh8cuzbu7LwTq1k+2V24jUuhj7PelsBH+ZsTDTcK+HqMWDdQ7mVvVQTFAPys/rd7b9MZb77yFPXbbAw0NDdmqJCOFCJdnQgiBMWPGYPHixXSPErEpty+n1H4cP08VMCiojXT/TcAOPx0ZOJIeHhF+nmBVRYtHGn9LJv+HlMyP6oxjqvFG+OKwumlj2hkT8vJAyJSSMGUABLPCmcZfJIVQPh6pBLeVlifzs9VqtUwCwq90/UfYstckOmz246BRz9gtO1bgf0/aEWfctACMSe1fc/6CQbrXgfa5ScnBmIC5dpkU+vxyda6NCqofSZ17KeDePeqU+GMxFYm2PUeLFy/G1KlTMXXqVIwYMQKXXnrpJrOINABUJT1ICDDJACb1vWJvZCihbe5vSwDM3QcnrP/d7xPpc6/vS3WCJVrWr8DXDx2BlvXFC7z26NkD9z9wP4YMHRIUOgaC/UzXjyIZ0poytwgR/dPg757cttvvVwkIe6W73cTw88h3XTPbtpu+K9P3hVCNmNovzcIExmsU9G9XeBWYeu4UnHnGGehY1xFCGNFjFU5ICW4WJgj0C1WOUp93AYkE50jwBJCoQi0AAYGm5iY0pDZgQ3MDUqIl1Haa5xWctluo9hocgAj0iyEkGLhfCZxBSi2eDSPMHVyYxixmY44bQW1/4RoA3FNC2gguRuOfHbWX6wcS4x6klLj/7/fjgfseQJiu3bpi+jV/1uXzL5dsotrOxWK34/5moJyi2uq3IhxKTFuCm+eqPiZECpx7etEMDiWY7/ki2cxZuEJK1QYIAMyz+fsLYACMSX39q6vMXMOPPvQIzj79bKxbm/+iVseMOxo33nIT6jrVqdtGRBfa9XFKJ28Xpsvvtw3mHvDvt6jzUW4fLGMMV1xxBXr06IGzzz67LL9Rmzt3Lvbaay88/PDD2HvvvUuePkEQBEG0NiSsTRAEQRAEQRAEQRAEQRAEQRAEQRAEQRAEQRAEQRBF8vHHH+cM07NnT1x00UWtYA3RGhQ18TbXXAeWO/3WFtLOhzRR0izhck4ayjLBBCChP2LTpBiB7bYS1X7ooYdw5ZVXxg4/cOBAzJo1q6g82wttK6rNosOEJ2u6zxVHsCAc104YNLN7HXECO9FXSJueuVKjCiQhcfyJE3DbzbdlL5uUePThR3HscUGB0MxC9v5kR3eSox/enzocENk2c7MBQDI18dOIyABacIHpiZ7OZGXpiy9EiWrb51DaHEkS125LqP7aF6eeeioeeyy3WKbB8zy8+OKLGDx4cEH5lbNdNu3lnKfnYK+99sKCDEKomVi6dBm23257PPDgAzj88B+npx9he3AxAdcKf4J+4Jr39UxsaBLX3rQ45phj0LlzZ/zwww8lSa+5uRk//elP0b17dxx66KElSZMgNmas4KLuP9qFXSLa6A0tG9AZXYrKr/mDD9D48ssxbVNNddPbb2cMU7nH7upLSCQo7Xs4bSnRvHAhmiMWD3RHedIeFokEutx4PSr0QoIBkUik95MDiTpJzZv/ckYRzmRlEpMuOBljTjgEHvPAQ2JN3Xp2w8UzpuG9V9/Fsm+WZy6kZtwJ43DtbdeAMw4pgZXfrsTWPbpbAZ7cnYXcLP58cdFp5EPHjh3R2NiIpqYmdO3aFQ8++CBGjBzRqjaUi8WLc9dlly7F3YcEQWxexH23kVLiueeeQ58+ffD444/jkEMOKbNlmxaxxLWB9HFMmwAyvqO64toNDQ3Yd9998f5/3g+EeeaZZzB9+nQAwNixY3HQwQdh6x5bI5VKYfny5Xjh+Rfw+OOPxy9QBjrUdsCM62b4op8O4UVmAyOcBbxjM+f/Jt3w+IBNl/sZGtOsyKAj9mcED107kSFNxhi23257vPraqxiyzxA0NzfnXYZS09jYiIMOOijWQhwE0Zqi2iywL7sfJ0pUO/390xHVdnw4af4bK3Dp+HZ0hMAxCee7DGXpisOa4864I0za0mmrfZ9NuK78tsX3tZgwdrEDmxTTx4V9NxMQoUS1/0a4dSbBhITUiweEpcRV+kogNrgAqx8ywZOo8DIvALt5wzB2SA+MmvcNnn/vO8AKZnsApBLQBpSPDdovJ5V4rgTX14W+G8z1xsxTjOmwcK4v19Onrxkj7CwFvLB+c4np0aMHdtxxRwBqQYjvv/8eK1eujAz74osvYtSoUTjrrLMwffp0JJPJ8hrXCng8rAZszokSzzYiuboh0T5VE0qG4vqC27YlkTqO0ycRjavx3wdGQTSvL8r2ZDKJCy+6ENMunhZoW22fyO2fRrX5bpMd1eY7aaW3+cwX7ocfJm2cEbDtp5SmfTJNqRpHM3YGF1jw7TP+b1vjjAGSIck4PC+BhJdUVQ+JqmSVsoMp8Wotr62ElCWHBMAh7HclgKxFk6WSwVYny1/agYGjusJDtaxC5yqgoWk91jbXo7Flgy0rh1OdQvngzWMDYEo8W+jnBhNaFFmPIwq/DWCAEr4GAwuJbfvHdDmk8uszrj9KbVtJcFvRbYBrUW7ACHKrMkkp8f5772PKWedEnHzg9jtuQ7ettoL7Wx6uBcKziWr7Cz344YuiBD7OcOAUhL4WmX7q6gUQnGtecAGPcX0F6bbb9Dd0MCG1wDZn4FJAMIB7Hty+CJNAU3Mz/nDRH/DXW/6ab+mRTCZx5Z+vxORfTAbjzL+POIPtMoRLmcPHaZsF5u8IiHEz9/cp6e985fbB/vrXv8bWW2+Nk08+GU1NTRnDFcrXX3+N4cOH49Zbb8VPfvKTkqdPEARBEK1JmV8XCYIgCIIgCIIgCIIgCIIgCIIgCIIgCIIgCIIgCGLTZ2GE6EyY//mf/2kFS4jWoJyi2nYiao4w7YLw3LjIIDKrvbmOhycdRQaJI85AECWmNcQlmf4XN1xbiWp/8sknmDBhQux7sVOnTnjjjTfA+WbwU/YihRhUkGAgFrEvk6i2L4jgiDGENAGl888mYAUZnL3CnxYppQD0tEkzlRZ6Kq6QEkLH22OvPZBIJHKW8dH/9yj8h4qfh5QCQrpp6um+On8pfRvtcX3MnextjgkprMiCqYRAOaUbL1wvzkRn6AnLIeGJMFnPUwzo+VYcVH/tg3PPPRczZ86MHZ5zjkcffRRDhw4tKL/WENUGlJ3vvPMOTj7l5PjGaai9HhoAACAASURBVJqamnD0kUfj3Km/hdTNkZ73DX8Wv/+xLaNML58VsNHfo8QiwrZHbeudWeuH7qn2xeTJk0uanpQSRx55JJYvzy1ISxDlptjWxsR3X3MKfVdyCb82McYgpERDS0PRaedlR74R3LGbyqqcaWfStYwKxTt1Qte77kT1oWP8o4zZTyD/8McJ++365fjJdafguldn4Nizj0bfQX1Rt2UdajvXYveRu+H2ebdi9ISD0qwJi0Bee++1qKyqzFrGXtv0wp9v+bPd5pyje4/uWeMUwnffflfyNDMx9dypWL16NTY0bEBzSzOWf7t8kxHVBoBvvvkmZ5gePXq0giUEQWwq/OY3v8krfEtLCw4//HB89tlnZbJo0yXQJ8hGpg5gps4JoEVVJXbbdbc0Ue0wTzzxBKZOmYoTTzgRp5x0Cn479bclEdXeYsst8Obbb6Bzl85a5E+J+5lyc8a1eJ4qCHc+DIj98eMw+CKAHGBqmzsCg6a+GFT/lXMnnruACAv6Fdz+su3PwT9/rkjgLrvughfmvhBr3Lc1+Oijj2L56YnNm7YT1Y4OkzYOF/AzBGOm+SqYs9e4foz/xvpCHH8OYH0jaoxR+VEEXL+L8e+kICCQ0uGF8FORkJBC2I/1szgfKaS1xfpe9CclBYTOQ6pvNgwztkgj+aq2BVJO7kFfDxyfjxQSksH+hYTOQdiBVVVV3K8X6ecPADXJmuwneTPG1N4lJ+6MygQApHS9pSCR0tspQApd1ykodVMBWL+c2ufLr7r+N9evJwBmjrj3hD4e8nGWgyuuuAILFy7EwoULsWjRIqxYsQLr1q3DSy+9hPPPPx+dO3dOi3PDDTfgxBNPhBAZVF03IiSCflZ7LhH2wbrnyTmn0o3rtmhuGwZnn8B//3VE0aLaIw8Yga+XfIVpF00L+ErC7X/UYskBcvwGSrKg79ht88PiujaMFswWpr1kjj+HmbbcjyukcBI27anpx/ltPbjfF6xO1KBDRS0qvUotJA3bV1RhPNU/5dwKSzOmlq4zfVbOmO7L6m3O4XG1X/VG1WJ3Hnyxas44qis7YKsOW2Hrjj1RW9ERDBzQQtaSQYlqBzr2DCylBdmFBJMqbZWqBKD7uVpIW8IRyzap6PpgYPCgxLJNnrYvbkIzDiad8WFtl7YERvB55bcrMHHcRDQ0NKad92kXT8OYscFFSRljgfOeTVTbfC/az1ZCUW31HHTveYT6BaYfIG19Cen7K/3w0L/l0AZyZhTRlYC6EwZCYNHHi3DUIUcWJKrdp28fPDv3aUz+5c91Gcx9BLs4fLjMtizmuR94/oTCmyZM/x4EMvibEJNnWrxQmuXwwR533HF48skn0bFjx6zhCqWxsRE//elPceaZZ5ZFvJsgCIIgWovN4NfIBEEQBEEQBEEQBEEQBEEQBEEQBEEQBEEQBEEQBFFe4kzY3XHHHVvBEqLclFtUO9uxbBM8nPlqOSd7lQxn7laufHNOUMlVthyQ0B/RFrgT88optB0WuMgkeJF3uiWwe/369dh3333R0tISK3wikcBrr72G2traovJtDwQETKMou6g2Sw9jJvq5kwjttGYjmuBnntb2upMlnbnP4YnuMpCCL3Lg6z7oSb1Sovc2vXOWc/4b83VKjphCICcjdAArPps+KVoGJmaqMvgTQd2UggLbfl2r+Z7+rHyG9Doyk5vVRFl/ImU5xbU3l2dcOcq5udRde+WKK67A9OnTY4dnjOHuu+/G2LFjC8qv6POdx4Rzw8y7ZuLOmXfC87y8s7vu2uswbOgwNDQ2pIljhz8ArCqWaRt9XQXdToUndUdMIM9ZpiIndhOtx//+7/8WdN1lo6mpCb/61a9KmiZBtG9k4Fvku5EMh0ynvnldSa2KQxaNycxIoHKffdD9uWdQO+kU8C5dsqafK8+aI45A92fnoGrkyOD7qVNZ4XfmTO/QH6/8CIwxVFQmcehPDsHv7rsQ1z4/HTe9dD2m3nQOKmsqoN6MHdHIkK2MMfTbrg8eeOF+1HQICqLVdarDnvvuibMv+A2eeOlxeFwL9ITOuXnDMullrqD0YzxUtkv/eGmriU0effTRVhzT417OMYSs4wu5lD2zkOt857oOMrFixYqcYbbddtucYQiCIAydO3fOuy/d3NyMMWPG5A5IRBJbXDtTpytD9GPHHYtPP/20ULMKhnOOST+dhC+//gL9tu3nPCaN6HWmcXwj7qdEAs0n6qEbOM6Cx6yQNpTAoMHoRDJHNNvkF0dQW6VhShIU2g6PFwwdOhRz5sxBMpksTaUWyeWXX97WJhDtmNYU1Q7u8++9KD+OtS0kqh2Vto0f8oX4x4L+G5OSsGOLJp6w/hMGJaDKuQfOPHgsgQRPwmMJeFqKyix0KsxHe4QE8/05wvHs2I8R5Za+kCW0D0kCSEkl3q0Esn2xZeGUzYyLCsd+wIh3SqRkSjuMhBWsNe4v6fqZmP5II1bLlO9IpyOZRAWv0AshEIao26LPVjWYdHBfJaKNlK5HI7qsrhWZJq6tBbWl9MPBxNPnz/rrHMF2S8p+M/m1pFp/jLpDhw4YPnw4rrzySnzyySc45JBD0sI8+OCDmDFjRqvbVmqaWnxBe1+9363zoLh25k6c2xo530Nt8rdzp6GlfknB9vbt2xdPPzsHc56Zg06dOwV8x5Ef5DhuFgjIdNz6oH1fuPI767ZcOosZmPTgpykglQC7ji/c4yZdQIkEW799qFqVsjQ4ODoka1BbUYtkIgnbjzR9ScDvdwLOuJoW03b6nEZcmzFPPRvAtAA316LcvvC2CuuBa6FtDhW3wqtA15qu6N2pF2qTtWmXh+mjGvc8g9BueQmtfA0GbtUQJZNgUqpN36WvRwhdUWxVJqaFnGFrAY7IOAeXOn1IO46nHsIMjRsaMHHcifjm6/TF3Y4ddwwu/N2Ftn8sIQN9Zrsd6i8H+tPO90j/XwRZr8FM126GtKP6Ki2ixV6Pgd9V2IeptELy4cU/zPMeTJ9gpq9nqRfgkBJSCJW2VH2Gld+twGWX/B9G7D0Sb89/J2O5MzH2x2Px8usvYY+99gzcyzDmmj6EsdnpQ9l/oTqJuMN03eumSl+fccS109KIaheL9MGOGjUKL774Inr27Jkz/0K56aabcNBBB2HZsmVly4MgCIIgykn7WAaQIAiCIAiCIAiCIAiCIAiCIAiCIAiCIAiCIAiCIDZi4ghr77TTTq1gCVFOyimgGjmpIsax2PmH0yyBKJ4VQ8g3bz1ZN99jOdOVMp5AA0GUCcbYZic4OWTIEPzwww+xw993332bxPOw3EIMKogfiAX2scgwcCb3mUj2e5q9zJ8oaJK0E4H9LOykaQb/mI4QOCbhfJeBLIcMHYIvFn+RtazLli5Dc6oFnBvhAhWZscCm3mel84JFk85uG57pyY7STo7168yvGzXZlUEyf7Iok4BkDK6YuZ0wK6Wa6KufWeb5k+k5FH62FfOs25hpq/YxnC/1FVqH2267DdOmTcsrznXXXYeTTjqpoPyK6qcDWdvlyEnVzr5TJp2CIfsOwYjhI7Bq1aoYmfnMnz8ffXr3wQsvvoCBAwdmtiHtOjZttL/DhHHbpSi7c7ZH9rmQ2Ra6j9qeqqoq/PWvf8UZZ5yB+vr6kqX7+OOPlywtgigFLNB/SztY5swZwv1ov8+nBW4ANLQ0QEhRsAhXzVFHomLXXQs2M/yMqPjRj7KGT+64Izpffhk6/++laHxzPhpemIvG119H8/sfQG7YYMNFdMWR2H4AqkcdhJoTJiCx3QDHCP+r+4zIOZ4lgRbRjE9/+FQ/fxgkAA88IFDDwMG4lsvRQjVKlNm3lWnRyN59euG5/zyD26f/BQN2HIAfH/1j1HboYEV/PHOeJADmCOFEPdtY2hebv2TZL8G9994br7z2Cvbfb380NjZmrQbGGMaPHw8hBP71r3/l1W+urKzEfsP2C5tZPtqgC7B27dqcYbbffvtWsIQgiE2J3r1748svv8wrzmeffYbzzjsPV111VZms2rSJPXaeSWws9J66fv16PPboYyWyLj577rknHvjXA3YxwUCZmAx0H+wwLWPRnSs4x3MRHDbV8fy81B+WftDUJwseZ3A6Uq6dzjEWTiMU94ADD8CHH36IYcOG4bvvvstdhjLy3nvvtWn+RPulNUW18/HjWNvCfhyn7XAFIc1xqV9GrOYlHOFVJ16w3FK/C3lI8AQ44/CYF6vtEVIgJVNIiRY0i2Y0p5rRLJozvOsFy8kCZTGF9n0u5h3OCM0Cpt1hvqinqRD7DmYbLF1d0nltZ1pA261PLaLtVKyUKje/XoHqRHXOutgciPOblDOO2B6zXliMNesFGJOQ4EpXlblipQCTHJKllIit1OfaSt3qh49kkMwDM8KsgYedsCPXUp8xcxo3NInSFjxPunXrhkceeQT77bcf3n777cCxSy+9FJMmTUK3bt3ayLriWd/QbMdMgo2gux32terw+q+6x3V42+6Z/U7bI5qw9tPC+nN9+/bFjOtm4NCxh4JBC+dLwG9DfF+G/WvbHoBJFhTKdf0ttkzuptPeSz0mZdrhCJ+L64O3vhvG9IIC6c8n66NWus+6TPrqt88H3VoyhspENZIsiYCD3Nqk20vG7S8CILkNyxn37dZ+dMlUGkxKSMbVbesIe3u2BfaFiJnT2NsrQkokeQW26rAVOlV2wncbVqCxpQHWEj2uqsrstwdGcNu01RwMTBrfPgOXqmqYHjtk3IwZmr62aV2cRdyYHj/U50syBg4JxnjgrEkhMHnSLzD/zfkIM3z4frjtztvhcc+eT3Mtcd1mRf1GIJOodkG412Gmfk2W5jtw7WobJSQaUo3+eRNq0QwGJY7NPFXvqpuhxaqlgAS3QuhCSDAuwSCAFANj/n2m4qiSL1+2HLddfzvuvfNeNDQ05F18z/NwyR8vwZlTzrT3uh2ftc92c68Ldf8x915361EtzBE+V+HfghiEADwe8VsQGe0rbQ0f7O67746PP/4Y119/PaZPn563XzoOL7/8Mvbaay/861//wtChQ0uePkEQBEGUkwTnRXa+ysSAnbaE7nW3S/rv1LWtTYiE6q0wqN4Ko73XG0B1VyhUb4VB9VYYVG+FQfVWGFRvhUH1VjhUdwRBEARBEARBEARBEARBEARBEJsHGzZsiDUBf8cdd2wFa4hyUM5Jt0ULameKm0tcsBCXYShJN498xfUyTUwxx0hcm9hY2VjEtUtxn5xwwgn44IMPYof/7W9/i/Hjxxedb1vTtqLa0WHCk3sDYgyhmGliDM5kZqs3IPSM3YAgg4kHLURgEtSTI20QZ1qtlDh6/FH4x6x/ZC2vEAKvvPQKho/YL1jGwERHp6zQU+r1pEMrtqCPq0mV+nHnzMNlzExmVokq0W0/i8CpNROGrXBe8LklpT9xtjXEtTfW51tR7WG+xY2Z1cZalxsT//znP/GrX/0qrziXXHIJzjrrrILyK/q5W2Bf3WWnnXbCf7/+L0YdMApvvPFGXtn/8P0P2Gv3vXDL7bdg0qRJseL44lz+DiMoICED/ZG2mNhNtA6TJk3CiSeeiDPOOAN33HEHhCheVKapqQlLly5Fjx49SmAhQZSCPNr4TEHD7VmO4RIjUJO+OA1sX9M9JCGxrmkt6io7xbfVoaYE70h5PwslAC+Byh8NReWPhqptIZBasgQtX38DsWoV5Pr1AADWoQN4962QGNAfvJNfRld8yHlpCZCzv8uAhas+QotsBmMetIQ2zMCV6s+7Qtg6K+Z2Ff13AZNfVU01plw6BRxcCd/ACOww+4hjJiFk73YGhHByPPvc9MGA3XbfDe+89w4O//Hh+Pyzz9PC19bWYtSoUZhxzQz027YfGBieefoZnHbaafjvf/+bNS/D6NGjY4XbWBFCoKmpKWe43XbbrRWsIQhiU+Kpp57C4MGDkUql8op39dVXY+jQoTjmmGPKZNmmjRVyy9V3iRoTdLclcMGFF5TkHSguvXr3wo033YjDfnxYaOyWpfWFrNksopwZupm5YOEvMqKv5QphO+GzCmpL/7yk9XsizkM4rQEDBuCbb77BT3/6U9x3330l94107Ngx1iIbS5YsKWm+xKbBRiWqDRloHzKJahtfTUBQ24SUZlxQZZP0kkjwJBI8UbDfXS1QxJHkSVSh2trekGpAY6rBLjQVqhjtM4HfLgltF9Pit0YY1fpomC/O6vpipG5KuWq0hElSrxArHIFWk44v3MrAhNA+HgH3LJl4UgpUJ2ponDMP6mqS+NmYAbjmoY8g4QFQ54xJD2C6X+W8GEuk9LnU7+6MA0hBGpleaQS0GcAEpGDmJNukoK939VVi7Yb8+m/loKqqCtdeey1GjBgR2F9fX4877rgDF154YRtZVjxrNjTCdhKcjzqtZhuw54U52+4x8yfy9lLHV703E1K05GWfEtSejjGHHRr0c8gcflej2+72a5izoF+UT0TvC/uJbGuiVml2gjvPBRkS+2e+jf5yAtqnba50JpUItNnHmNYrF9YXn+RJVCYq/fz0ym/MjtOZ8S8JJnW7qQyCP95m2kFfUFuIkMC2zt/+BsApi5S63kzf3oqqu200UJ2oQp+63ljd+ANWrl+p8jC/P7Blc3z3OkluLJApmN6nBKxQM+PO4ob2GeAL9we/O/9n+kLQ/V/znDn37N/i8cfSFxwdNGgQHnj4H6iuqrZ5uf1mCakWWnSuEz9v366yU6CPszHV4PcljH9RP6P9R626x9U166k0pYAUHODqmhASYFyHkYBkHgQkli9Zgtuu+wseuOcBNDXmHtuLonuP7ph570z8aNiPAn0jJllk2QLj9r6WfHq9uALZEe9swbbFfjP/2TBtJa5dW1uLadOm4fzzz8eHH36Il19+GfPmzcOiRYuQSCTQpUsXdOvWDdtssw1qa2txxx13YNGiRRnTi2LJkiUYMWIEbrrpJkyePDmvuARBEATRlrBLbz3UPmL77bglevapa0t7CIIgCIIgCIIgiI2MYdv8Hh2SW7e1GQRBEARBEARBEARBEARBEARBEG3GggULcop3VFZWor6+Hp7ntZJVRKmINQk821yYPCbdxtmfPbH8JggXPsE99+SfjJM8MkyeyzShqNCJRjQBlmhLNgdh7WuvvRbnnHNO7PAHHnggnn/++aLybA+0tqi2SbIoMQZkF2Mw4c2EVSPIENiv46Snq45zxsAYVyJ4zEaHgIQQAqP3H40lS5Zg2bJlGQVvTpw0ETNunhEqeRCzxwq7hK5jBmcirN6j5v8yOxnXTJw1k2gDccF8kW7mbEt/crBJ2/7VE/ytiJ7NK95zLd/n3MbwfCu6DSy2iDGz3xjqcmPkueeewyGHHJKXuNWZZ56JG264oaD82mIBHDUJOiK6bvzO/+35mDHjmoLuhYknTcSdd90ZeSxbe8Ecg4zAtiuCFadNikw/y8TubOkSrc+3336LKVOm4JFHHsG6deuKSuvhhx/GUUcdVSLLCCI7blsZJUqm9iMyTFQ66f1c2LbMSo5ZpRZ1XMqwKJnUQiLSLigjAQiZsmGFFP5fLdDVs2Ov1hFLyULRi5oUMIblCgRliJQxPwmJWR/8Heua1oJzDxwcnHNw5sFj3Apjc8bhMU99uP7LEvA8DwmWQIIn9LEEEvpv0kuo+PqvSYMxBo9x9f7COBhjUG8yqu/PmZLv4VoNiDuL+HDG7duAfV+w363skN3nvhc0NzXjqaeewheLv0BtbS1GjBiB7XfYPlQlfiWeccYZuPWWW7Oej6qqKqxcuRI1NTVZw23MLF68GP37988Z7uuvv0avXr1awSKCIDYl7rzzTvz85z/P+/nJGMMLL7yQJqRI5Efseo/oY7zzzjvYa8+9SmtQBg455BDcdOtN6NOnD4BgfyitbxQap83cPSqszxbua9p3/xjhM/rgIsYy44pqh1m8eDF+9rOf4aWXXspbtN6QSCQwcOBAnHfeeTjppJMAABMnTsSsWbOyxksmk7EW4yA2H9pGVDtzmKx+HPf91YkbLart+3CcEHZfgidRoQW1y4lbtoaWBqxvqUdDS4NWPg26blzfiW1aGPSiSqpijOSkHdfUgVxBVN9PI22qanFB/U7mtlta6JZpUU0JI8Rp7PfHeLeo2nKTGuNsaGjAihUr0NDQAM/zsMUWW6Curi56QdjQfRJ3XGbN+mYMO/sp1G/QAtmMAYyDwdOVrmVxmafflz27D3rxLKbDMcn1efUXw/JPqNqvvgl9XiUmH7YVLhjX9u9/Ukpst912+Pzz4EJa++67L1577bWi0+/atStWrlwZ2HfNNdfg7LPPLjrtTDQ0tWDbU24GAweYOm+MmQXLEmDw9LGE3u+B8QQAZ5sl/OtBXxPq+tPpgevjDN88NRkbvp4Xy7ZEIoH7/3U/xowZoy8j5l/XZpFR1/fr+kaY39fx4+iEGdSC01Htvg0q7XcGgIMH2hrrX3ejOoufBgS2dXtuxKgjF1LQgvNKtFioowyo8qrs2JaJE3zWpD8vVL5uLtKOh6btt2lA2+Db646l+vm4z69gSxH+1pRqxNK1S9HQ0gDnaeD3mZ02So20SiR5BeoqOynfvx6jU78D4PocMHBmxus8dW64amsSjNv2hgN64T113nRsgHH86bIrcfXlf0aYftv2w3MvPIvuPba2fWOuBb2ZdK6pcD/ajBUi3m8ApJQYOXIk5s0L3gdnnHEGrr/++kBjHNm3yeHjjHy+6WHLez+4By2iRY3Dcg8cTI/DBsdgE9x8T8BjCb2dgAcOzhPg8OBxbhfjWPLVUvzlur/gofseQktzfsL5LgeMOgC333UbtuzW1b+PA+W1o7RQv1fxRdPtXwZ1QfnBA5XmirS7PQyDGVO2YWyg4DmOqudYvwlpRR/sF198gWOOOQbvvPNO3nFPO+00XH/99aisrCyZPQRBEARRDv5w22FItLURBEEQBEEQBEEQBEEQBEEQBEEQBEEQBEEQBEEQBLExs3Dhwpxhtt9+exLV3ghpzUm3cfZHB44Im2lyTRH6SqFMQ/mxtN1uvoHJHu7sYtdOO00yLAwgY004SrNQZpgkRBCtgDtRsj1S7L3x4osvYsqUKbHD9+7dG08//XRRebYHWltUmwX2scgw+YgxRE7MhQSknr5qJu9mnHSr8IyoHU9Ykbtc7fSbb74JAGhsbMSiRYvwn//8B2+++SbmzZuHt99+Gy0tLXjtlddDdRyegOyWxRQ6KKEtdSChQ1iRbGnmJfqJWLkG5k/MNwoLTE+GNpOaAYBp0Ybwc8k8b8x+u+0+h9zzFI6f53OuvT/fytL2xUmShb7Hud/MRPt2XJ8bG2+99RYOPfTQvES1jz/++I1GVNuIrUSK5ZgVBQBcedWfMOKAkRh/7Pi8RZ3u+/t9ePP1N/HSqy+hU+dOae2FIa3PbEUikN4OyXhtR2R7ZNqvDHXV3tukzYlvvvkGixcvRn19fdFpbdiwoQQWEUR5UCJLefY3IoVxnM6lK7CRFowF+gxGYMbuNwJdUqC+aR1qKzrmZ1uJKepdtNhuXDg+C/2N4NNVi7C2aY0VrDZ6JzYK8x9Ftm9vDjBHvAS+CBfArOCJu0hOWEjJz8IXebMiS0BA0MfPI1TePB6BFRUVOOKII9IFnDIwffp03H3X3WltMmMMFRUVqKmpwZ/+9KdNWlQbUP3LXDDGSFSbIIiCOPXUU7HNNtvgyCOPzKsPbMTPUqmUFVcj8id2v8URPfz73/+OS35/CRYvXlxW2wDgsMMOwwP/fCBNPCzTOJ4ruJgWLhSFFdrvcvsnMrorEndRP7dPUgpRbQDYdttt8fzzz6OpqQn33HMPnn32Wbz//vv46quvsG7duoznm3OOfffdF3fccQd23nnntOM/+clPcgprNzc3Y/369Zt834iIR2uOGebjx3EXJVILOUnYW871xwQd7mn+mjRRbSlR4VWgwqsIiD+2FlWJKlQlqpASKaxtWov65nUZ1gL3X7y5ZBB2kVNp39vMYq4MSrhU2oVNnbZHi7BKJiEEwI0/Rx1UfiOmfV/a78UC9WuSkahKVJdtbHPVqlVpCw4feuihqK2tLWk+zc3NmD17Nh5++GG8/PLLkc/ILl26YM8998To0aMxYcIE9OvXr6g862qSOH5kX/z1qU8BABIemBSQRvRUvVTrIXMPkkkwLZXrfyTsNSG1SLF/9nVO0tlntoEVq5uLsr9UMMYwZMiQNGHtd999F0KIjbKfuPx7NbZsfKjaueCoyYaHQ/TAWKBzI0OfCKSEZAzNP8Tr051z7jn4w2V/UIufMXc0yAgzB8eH9Ib6w4NjSEDE2JAeM8okNs+MrznQN+I2D3WNs8AlG1iITjopWr8zg4AI+KJt+84YZEot6qdM46hO1AR/ExAqh9QGMn0+1P3H9DHzf7MgtX+vMWuT/q7vRQZux0ElM94xVUDG1aIGkrm5+3UXVfZKrxp9O22LZfVLsbrhe3uCgu8EJh9lQUqmIJkA4IHpa4bpRCWT0KN/qqxcnQNVNAYhJZjU9yHjEFLCYwCTXOttc9xy/c2Roto9e/XE7DmPoXuP7io3KcE59681M75ozrX2rfn1LY10d1Zy+tfK5OOEBBpSjWhKNYIxT509ISB1GSUkJIcWgFfnQgjA44BgAhIcUkhIrkTg1Y3B8d/F/8Ud192BR//xGFIthS2yA6i6Pf/i83H2+WcjmUgo4Xum7hlTEuMj8BdkUOPzTPeDzO9b3MUPIytPCt+P6qxgbO6WcD36zWHwdyNR5zLWb0Ja0Qfbr18/zJs3D7/85S9xzz335BX39ttvx5IlS/DQQw8hmSzv4i0EQRAEUSwkrE0QBEEQBEEQBEEQBEEQBEEQBEEQBEEQBEEQBEEQRfDxxx/nDLPjjju2giVEKWltob5s+7NmEJ53IWXWvNPCFkDaxI1wOiGRoEjhSjM5JG3eSPpkEhLXJjZG2ru4dqEsXboUY8aMiV226upqvPXW2y7CIAAAIABJREFUW0gkNu6frbf2Qgv5iDFY+wITfs12MF5YVFtKszcsxiB9wQEwJHkCSS+JBEsW1a5WVlZi8ODBGDx4ME444QQAwJo1a/D000/j0ccetZMcwzA9KdY+X4SeSGzK7IocmvBaRM9OZjaTnnWK0BOTjSiDmSJuTpa/z0wKZ1Zc251QaeqfORNn00RtczzrNjVx7aIIFytuMxruU2SZhJoWdVOuz1bkk08+wX777YeWlpbYcUaPHp1TGCkTbSWqHRndaZ+MXYeNPQyffPoJfjT0R1i6ZGkOY4IsWrQIA/oOwBNznsC+Q4ekWeNO5o4S2M5HXLu9Tewm8ufdd9/FxIkT8dFHH5UszREjRpQsLYJobdy2L9MYi6sVGI6ntwDIgPY2gMAwjO5GKzFmqfJa3bgaHSpqCxq/KCUBUZ1C30mDmlXO7vR3k6hnQJx8JSTeWvoGgsJaRhbJ/GXgzBemMWJCjDG4/2w8poQZlUn6RHPmZqqf2Toe89ONrIagFpN90Jr0o8peqvNfVVWF119/Hfc/cD8G9B+AgQMHYuDOA1FXV6dtYyXLqz3zn//8J2eYsOApQRBEPowePRpr1qzBjBkzcPvtt+Ozzz6LHXfw4MH48MMPy2jdpg8LvUtn4i9/+QsuuOACfP/992W3qba2FvfOuhdjx461Y65pNuoOoSuel/Z+nlU9u4BneDiK7afk1x9JE9Rmzn5X/zLgzmOR3zNRUVGByZMnY/LkyXafEAKvvPIKnnrqKXzwwQdoampC//79MXz4cBx77LFZ/QfDhg3LmScAzJs3D6NHj44Vlth0aY0FUsNJFSKqbeIH18cOZR4W0A75cSQkKngFKr3KdjE25zEPnSs7o2NFR6xtXI11TeuU6Kp5D7PlZnpxVGOzEccFwHyRTNUESx1eiaaaxVb96pQQEkpI274bCkgTTpj22Ph19NnSY6XVieqy1ccrr7yC8ePHB/YtWrQI2223XUnSF0Lgnnvuwe9//3t89dVXWcN+//33eO655/Dcc89h2rRpmDBhAq688kpss802MXKKHhg++eD+mDlnEVJSaEFSDq1nboVtAehzIdVxcHVSGIOU3I7PMO2HMz47IKUTCt1lWoB4ycr8FrMsJz179kzb19jYiBUrVmCrrbZqA4uK45sVa/XNJ237ZTH71Ya/2/pOdMukfaYIhWCheADQsm5JTpvq6upw6WWXahNk5LhXxM+OFCzTAacYTmR3fDDSdy+h/c7cSSLUR3TsCrf5ItTmG5+y3aMFsaXQAtdSIsESqErW+HY5vh83H+s3CotrM8AoYPvebbUAgfLLMz3GFBbYdq4ByayYsBLZNmN02gbObB5qQULu1Huwfnp37I2aRDWWrFsGaEF+FUrY+jA2CwhVFu5clkzqRSSMsLc+G0KZIJnx+IfH7VTanElActz117vwuwt+jzDde3TH488+jr59+9nnEmdcx+V+cbL0F1zR50wU7Vcr0se5unGN/zwEIDn831vo61bqa0RIAe5xCAh44PoZLpR4uAQWf/o5rr5oOt6Y92ZeCy9H0bVbV9x2963Yf8RwcM4hhADjKh91ffuFl6aeTV8LTIlrm4vKHd9mzl+/UvR5kPoegPMs8usxzY9q7yuJjU1cu7q6GnfddRf23ntvTJkyJS+f/uzZs3HxxRfjT3/6U0lsIQiCIIhysXH/QpkgCIIgCIIgCIIgCIIgCIIgCIIgCIIgCIIgCIIg2piFCxfmDLPTTju1giVEqWgLob7YOBP5zZegvWFxvTQVJOd7HpMv3EleMnggk9C2mlDlK1alCWyHJ7LYTX9irbuPxLUJom1paWnBXnvthYaGhljhOed49tlnN8qJwy5tJ6odTDy2qLbdzpBPQFQ7XYzBJO8xjqRXgaSXLKtgW11dHcaNG4dx48ZBCIGGVAPqm9ehKeVPjPfF8qAnTuppv5I5YYy4tRHD1oJ80kwCVRNG1eTXtHmTatKklmmQUqXCpJl0y6yAN5PSmdzvCOjoSZQZxbVDbIri2iVdTKCQpIrIvj3W58bE0qVLseeee6KxsTF2nH322QdPPfVUQfm1dV9dhjdCYgkmfI+ePfD5F5/jqCOOwpyn5uQwKkh9fT0O2P8AXHb5ZZjy2ymB/KLEucKTuv3Avr0by8RuIh7Lly/HhAkTMHfu3JKmyzlHr169SpomQcTFXTggoyBOGB0wvLCRtP/LnEcwcHoakEhPw7arLCAMBga0yBTWNq1BXUWnOJa3b2L0qyLr0hyLIe798cqFWN20RvXZHaFsU7cMCG1roZ9AWF8QknNz3LfPj5duly2nr+SVpe8e8f4QUabAfunnV+j71KDBg/DHwX8sKO6mQpwFLTt27NgKlhAEsSmTSCRw3nnn4bzzzsPEiRNjLwD10Ucf4cADD8S///3vMlu4abFu3TrU1tYG9mVapPLdd9/F0UcfjS+//LJVbBs7diz++dA/UVFREegXZBJxNOSzWKwvCJcfWcWyYySYSVDbHvMHDzKmHbdPE9Wf4pxj+PDhGD58eKw0XMLXSyY++eQTEtbezGnNMUMW2J/djxMlsKp8MunpZ/XjQELo4x73UOVVaXHR9oXHPHSu2gK1FXVYtWElNrQ0KKFL6J8mWJ+LjiC1YLLx69jFkGQwXMq8hkuA60WuzHu5BMClFl1V76ocxv/FICF0VsqRIyBQ4VXA417Z6uHVV18tW9qrVq3CxIkTMWdOfmPOgBLknjVrFmbPno2ZM2fimGOOyRo+03t/3+61+NHOXfHyB99BXdwpK6qt/hphXabFtRkkE9rPxwEmlLg2BCR48Pa0CRn1UsB3fEp89V08P3VrUFFREbl/3bp1G6V//MtvV/sb7gBH1AAZwsf9ti7nwF4efaHDDj8scn9On0SBbT5jDEIGxYEDvnvp96Mi23ynHsJtvhlLSxPslRLCdMfs/yQqEpWo4BWAWeA55Hv2RbsdcV+n8hn8e0idFi3Iba1xSmEXcDODn8wuWmAElqX2zYdFhU21qIyy+NM0W9Z0RdKrwH9Xf6mFmLXPnzEwLb4vpAAHkALgGR+8bRqk9eszm7dZ7Fra54jU5thHDwABiVl3/x3n/vrcNLu27rE1Hn/2cQzoP8DuY/aZosW1OQcEYLXVnfE/E84ve/Q7QSH+tLQx60zhIg66+6S+Ftc2rlGPT26EzAEpJMD9e1nCv1qlkBAc4FLqcMDnCz/DXTfcg2ceebYkvxHYb//9cPPMm9F96+6QAIRUv+2QQp1EBujFNJx6YOqcMruqg0LdV36Z7W0ho97dVBju3jfOmLEMpwvn8bQRimszxnDWWWdh9913x7hx4/Dtt9/GjnvVVVdh//33x+GHH14SWwiCIAiiHLS/URKCIAiCIAiCIAiCIAiCIAiCIAiCIAiCIAiCIAiC2IiII6y94447toIlRClobaG+uNgJTjZ/PekpQjhbulNctAaR/Zi08v2E/vlpMmeqXNAeNX8pbDfS7Q7MRMtcX0HZ1/iUVOiTIDZjRo0ahaVLl8YOf8MNN2DYsGFltKj8lPuZkF2MIRg2kCZz2lL3u5nc6IgtCAg/fg5RbSklPOahQ6IDOlTUosKrKFgErhA456hJ1qBbzVboVrMVKhNVEFKVQUAgJU1pJISUSEm9T6QgpIAQar9fF1KHF3bSckoKuzfqWedPFnWfa+4EUtgKDjwXEax3puszMHEaCFwTWc9zDNrT861ktkTNz28l2lN9bkz88MMPGDRoEOrr62PH2WGHHfDaa6+pCeh5kvU8Of3d6MgoasK5mYgfSM/pX7vhzf3POcejsx/F5VdeXtBE+YsuvAhHjP0fiFQK4VUBmJtfxDNF2onYEbZlLWeG9sgpbyZ7ifLT1NSEU045BT179iy5qDYADB48uORpEkRbwgLtZiYpZP9blBCy/e6INgfTZ1asY3XDD2niO22JEaIuW/pWwia3De6nRbbgzaWvKVEUzo3WlhW+MR9mBLYdQW0g+Mg3kmvZ/yIQFxH1YvIx+QaP+GWJWqSuoBoOX0ut+N61MRFHSLVbt26tYAlBEJsL99xzD7beeuvY4V944QX06NEDixcvLqNVGz9/+9vf0L9/fySTSXTs2BGdOnXC+PHjsWDBAhsm/Gx+8cUXMWTIkIJFtROJBA4efTD69++PDh06gHMOxhgSiQSqq6vRqVMndO/eHQO2G4Bf//rXWLJsCR6d/SgqkhUBgTxjmyvOlqt/xZx/2Y7l8y+fPALhTL9Hj4lkK1cgqZDoXDGi2qUgzkIaX331VVnyJjYONipR7VCK7vie+hIe6ZOQUiiBScZQnahGTaKmfYlqR9RfgiewVYfu6FrTFZxB+WWkgBACKSGQkikI/Unp8gkpIYSAFCnl2RGq7GDKqyOkkhYXQqjv0niAlC9HQMWHhE5TAPaYliXXaVQlqspWHY2Njfj73/9elrSXLVuG4cOHZxXVZoyhpqYGnpdZOHzt2rUYP348Zs6cWbAtx43op84PUlDqoym1rf1wSn02BehzD2n2wblmhN5IOTul43BLv2+Wfd+IDU3/n70zD5CiON//U9Uze3EsICCCAiooUREVD7wQ4xGNVzSaeCb+1OCRKCHfXCqJiUZjTCImavA2YuIRjQcSJcYLVEQuFQQFFBVU7muFZdmdqfr9UUdXHzPTszuz7ML7WYaZrq6uqr6qquvt96m2Mfby1VdfxYan0+lWLklp+PjLtf6CYx/1v4K1lyKHQGw4Wuj8bnj/oURlOuiQg0Lpq7ohmr5TxtD7URFk6Du0faC/FBdVFqjzufNbxlt/w3U+BJR4MQQkk6j0KlHhVapxKN2XY1oB2QghByaBcfuGTPfd7DiX2hN3jMyOnDEOzpjVJFbjYzzUE+XqjzE1sR0Axp2UmJt2cFvOeOyntqoLdus6AAwckglk1ZsAEEzV9YxLSCaxdvVqSGTVPkppj6eEElQWug7x55Bh6l0BU9cwwKhrM87w8N//gR9fMTpyPvr06YMXXn4eAwYMCFwH6jbQ4tqMWVFp826BO0GNL2wec57NchECye47DDqxFtk4jb40AKzbsk61oUJC6jbVtLHRLpW+RnXVvHj+xxhz2a9w7jEX4MVn/tdi22A6ncZPrh6Nfz33OHbstaPJ0oqASyFs+QPfun2X+prxj485/7oPoa8bCGnDpDRtjw6Xqm+hjrdJxrfJRvpqphzt2AZ75JFHYvbs2TjkkEOK2u573/teq018RRAEQRDNIbW1C0AQBEEQBEEQBEEQBEEQBEEQBEEQBEEQBEEQBEEQ7YW6ujpIKTFnzhxMmTIFy5Ytw+zZswtuN2jQoFYoHdFSWltUO4mAphHl0/5POszJLIdgZyKnihyC1kmIS18JDMG6lBhnLl9g24kn/TSs41DM8VXipKxgWJLyllNMiiC2dUaPHo3XX389cfzvfe97uOKKK8pYovJTzjYhX1LNFWNw/Pai2wERMYagqLaEx1Oo9CrhsdyO9q1JhVeB7tXd0VTRhA1b1mFzZjMA5RALQInhOfGldIX2GJhkOo4+ooyDacdiAYAx05Y4knzSxDXnQHsmm1iSQep1TEqoySWkdZRlUA62qpkzy8bxVtp20iXcphXbxrWmkG2udrToMsQ61LcNqL9QHPX19fja176GdevWJd5m5513xty5c4sW1S53nZyvr87i4oTrY2e97b87ghH/99Of4NDDDsVJJ5yE+vr6AoUN8r8XX8KA/gPx+rQp6NOnj81fsmDJ3LrI5qzrJITrrJhrPVF9ZB3F48tK91B5WbRoEYYNG4a1a9cWjtxMrr/++rKlTRDNJU+1E63/c0UMJ1KwD2IqUETURJhOLNz/ZgzIyizWNqxF9+ruhTJoVdy6uRz9R9NeJJ0oZtbyGdjUtMnpD/hC2Jw5ItcMStzHkf3hRnybMS0kp76N6A/AtegQjIq2fi4IiSJJCWbEgOLarlCQjVNA5CQRpUhjO2H58uUF49j+EUEQRAlIpVKYO3duUaL9y5cvx957742VK1eiY8eOZSxd+yOTyWDEiBF48803A+F1dXV48skn8eSTT2L06NG49dZbAcCOoX322Wc49thjkclkmpVvKpXCggULsOuuu0bWFbTVmX6jNIKEQVtWxK6F/P2rfON8hfpOzZ14I9BvkaGw8HqVUTRfFlouJt8y0KFDh5zipYYvv/yybPkTbZutYcvJa8fREXOKasfYcWJFtaURjVRClymeQpVX1e7G3mrSNahM7YxV9SuxuUmNizLG1TMZzDOh8K07+vmNSQEm9dO38GsiyZT9RzJAQvjPo6buZhxSZO0zvZBZffw5wLQQKoDKMglrCyEwevRoLFmypORpNzQ04OSTT8YHH3wQWdezZ09ceeWVOO200zBo0CCk02lks1l88sknmDRpEv7yl7/go48+CmwjpcTIkSMxYMAAHHnkkTY86RV2/NCd0aFyOjZtEdqu5gFawNwfkjYNqwDA9ZizsLn4FjZou5t5ZA4N5FixVEBIiUVfbMa+u3ZIWNLykUtctL1OALVg6ZqYUBm6KGT8t1stqhPqbxszDrJ29t8Slen4448LlkbGJOZSyAZZwMZhk2HMDvzF1flMBjpLgd/WRiTiJ1LwA3SdHziUEpXpSqR5RXAfdHmsHYj591hA5BnaVsRUGa31iEllS2dm9yUQWO90g+29a2xJphw6fa3CLZm2O+kxNr99cw5IjjaaAehU2QkDuw/AR2sWIqPrBSElmC7b6hWrMfvld3HuyHO1TLYAAweXwo75OV13KHVy530BrvdRH6z7730A14y+JlKWfv36YcL/JqB/3372PHGm6iuu2yn7HODY/O01wIL95ThbW1yfvKgx2nDUmPcNoptI+76eDF2Lqzet0vWt/tPi41JKgENfBFrUWzXGWDR3IR7922N488Wpycudh3RFGud+/1xcMeoK7NJ/F3CzU9J9z0Jfb0ZkWxqBc0CaRxZbBQl7nZq9jUxC4tz/RpAecKou9yDp90xc+6pdZZ8Ty2CDzUOpbbB9+vTB5MmTcdVVV+Gee+5JtM26devw3e9+F1OmTEFFRUXJykIQBEEQpaINTUFGEARBEARBEARBEARBEARBEARBEARBEARBEARBEG2LTCaDqVOn4re//S0OP/xw1NbWokuXLhg+fDjGjBmDO++8M1E6e+65Z5lLSrSUxYsX4/zzz8cFF1yASy65BD/96U+xceNGP0I+3wTHOT1+dQFH/VzbGYcrGOfDqLNtQMxPO0wFHHBaUO7EWK0pN39mHUesI5e7H44DXqTMpmz2p4wcr6RiTYFtWlF8lCC2JR599FHcdtttieMPGTIEDz30UBlLVH7KPdFC0PEuuC6nGINeFSvGIIO1Yk4xBl3vGzEGAQnGOKpTNahJ1bQZUW2XtJdG95qe6F7TEx5LQUgBIXX5hVDfUkJAQkBASqmWpYAQWQgtOiGlsPsspVAOpDqe1Nv5H8A0ksZJU8IePP8MyuBx9kV19QfStnvmfPnnzN/HUrRxW4PY9jsOFvoApeuDNIcC9y/1F5KRyWSwzz77JBI7NOywww6YN29e6R1tW+hDnExUO7AyKpRg739HKMKmpP6GHTYMi5d8jIEDBxZdxmXLlmGvgXvj+f88H6qT/NJL5y9QXOsoHq6rCj+jxNZHBXQr6B4qD1988QX222+/sopqDxs2DKeddlrZ0jdkMhlcdtll6NixIzzPA2MMlZWVOOuss8q6f8R2TlzVxLRglzv5iYyp4pgj6xwWJHQme9HSX6jbsgFbMg0l34X2gDkG+VizeQ3eW/GOL5Zm/rRINsDAbagf5h96dR6MMIrHPRsHzC+BWxIrhu5OzqPjmq4/c7a1gmxWXCWHyElg+C2HoJJ7fNqZAF5bIEm7sNtuu7VCSQiC2J7o3r17URNIAcDmzZtxxhlnlKlE7ZMZM2agoqIiIqodZuzYsTjuOF8wkTGGU089tdmi2pxz/Pupf8eKagPxItGRsJAgY7gPaPoNpi9g+5RFwgr8FZ2eKYcz7hYuW3h9dNdZ3uWtRefOnQvGWbFiRSuUhGhrbA1bTkE7jlsu145jbDSh9HOJagtt05AAKr1KVKeq2+YzRYJ3JDzmYacOO6FbVTdIKZEVWWSFQFYKCGSt3UdICSEEhBTIZn3bj5RZZe+xti2hBLOFRFYfJ1MQKYUS3ZYCUmh7kg6HTq/Cqyp5/dbU1IT//ve/OPbYYzFu3LiSpm244YYbMGvWrEj4ySefjAULFmDMmDEYPHgw0uk0AMDzPAwYMAA/+tGP8P777+OSSy6JbJvNZnHJJZegqamp6PJUVXg4er+dAG1jU+LZAtDH2oxfq3BtT3KWAfNllgWkzMJfIUO//Ytt3mebii5vqclkMnjrrbci4f3790dVVXmE28vN3E9WwLePOsc8yZC/q3BbgPovp0E05p8wAwBqa2vRb9d+drk163wzSCjskVB/2tIM+x4UtE1aCkimfsPUVcxPM1zna61iWDu03q7Sq0KaVfgrA7YopoOMwLVjfjXCz9IZn2P+eJcviu2PmjEEJ7SDHovjZiyU+X1J5oT5cf0xPQYOj3FwPa7Hmf5wDs65TcMsc67y6VTZGbt32xMAU/V/VtXpWxobccOPbsLst2bpY63rBisADdVuGpu8EGoSBn1OmASEhBWHHnf7XbGi2nvuuQdeePUF9O3bF8b2z1hwElumhZwD17jz3kZcexJna3NF0JtlX2dQSpE8GGZEsePC7Pt5IRv96oZV9vqVTE9rrttLIYSeaFxJVH/4zkL85gfX40ffuqokotqVVZW4+LKL8Oac1/G7P/0OO/fto/s7+l6yk23o4uqJz6UQelmXWwhHlD54n5rbRzi//fsNenIO2LtZ9blUDHUP67T0+x4mI+bk4V8DZkWJbLAFKLUNtrKyEnfffTfuueeexPb7t99+G2PGjClpOQiCIAiiVKS2dgEIgiAIgiAIgiAIgiAIgiAIgiAIgiAIgiAIgiAIoi2ydOlSjBgxAosXL25ROr169Urk8EtsPWbPno1vfvObEafrGTNmYOLEiejUuVOz0w47QhhHi7BrTZxLhfGNlVYwj4UccP31NvFwgjl8Kloi2plTUCiuTDDOWb5zCdMOXyaOceSX2klJZxJbZjfv8HISAnkQBFGQ999/HxdccEHi+N26dcO0adPKWKLyU26n3Lik/PBmiGpH3HyDTnsBMQbAOiZKABVeBSq8ijYjkJKP6lQ1qjr1xvqGddiwZYN1VJVSOwZbZ0Vf4FCtl+C2xWBgUEIUjHEwqYTFpZTgzHrEQicECYAzlaaKY3xmmXYoVQ66cBxsc7VVtv3JIVpTijautSjnPRIfvXl9lpzHzzq45smT+gt5EULgwAMPxCeffJJ4m06dOmH+/PlFPxeV+3rLJaod1622Cznq46BwviuW4G9b26UL3nn/Hfzgoh/g0X8+WqDwQRobG3Hmt87CqNGjcOMfbrQFY9aBW/epmdMP13uiqyr7I1I3Rfa/QH1U4D6ie6i0rF27Fvvssw/q6+vLlkdtbS1effXVsqVveOONN3DCCSdg06ag+E1jYyOefPJJPPXUU7jzzjtx2WWXlb0sRNsnrB1jMH2uXBGtkAzLU1E5QiJuuiLQWVPjMtKtyG1968djjIFJBgnTn2RYUb8Cu3Tu2yb7c/b4lDMP0/6ExUKkxKufvaTaCW6Ed1xxHoaoYI8W4gG38bluY5SotpHy8b+tigxzVWNckSCzTq+1wkQ6JnOFvG3hrWKRKXNgtbPfJg37Xd7DvU2TpO3ba6+9WqEkBEFsb3Tp0gXTpk3DsGHDEm/zv//9D2+//TYOOeSQMpas7dPY2IgzzjgD//nPfxJv89JLL4ExhjVr1uCqq67C3Llzm5V3RUUF/vP8f3DMMceogJxdwWhfJRLm9he1QKEJC9i24Ie5cdzwUhP7vG2U4nKst/2UuLHJHNsV05ct9xhAt27dCsZZvXp1WctAtD22ni0nhx1HR0wqqh3MMCqqbZ4yqlNVSPH2LQ1ljliXqq5Ie5VYtnEZBLJgUoBJruPoZygOFSZNvczggalHMpkFMxYfBjBwKLFs9ZxuxWGlnvCbwViElNiqVDlVVla2eJ/uuusuzJ8/H2vXrsUnn3yC9957LzLeVUpWrVqFW2+9NRJ+xBFH4KmnnrJi2rmorKzEPffcg/Xr1+PJJ58MrFu0aBGeeOIJnHPuOUWX6/ihO+O5aUvBkFWjyExLm8qsGllhZtIsM2aiRW8hoZRquU1LRu40praTRh3WX/feJ5twzoiii1tSnnvuOaxZsyYSPnz48K1Qmpbz5ZqvsGLdJnUTOvj2EucFJDPBaIRoX8gEu9TNfyRRmU751imBujR2mCeH3TVCwjpfBq7E4DhaXts9RyCejclghXr9bV2BbTWmKCGR9tKo8CqCeQWHKm15TL/T2GLcb9c+I1VHFkz654YxCSkZGDdjnL693N59zBkbhfQPvnTfY4sey1x9wnxdxdqqWgzoOgAL1nwIoRXH77v5Pnz4zodY1WMVpJAAZxBSgNs2QEBKrvdQAIzriRU8VXMwCSYFspLj9j+NxZ9+9+dIvvsO2RdPPPcv9OzR0x4rxjggJBg3+bjH1g4N6v2X4Pq4xe23FV/Wx0VIEe1ft9TGmUO82S2jDOXxVdNX2NS0EZxx/1zCvcYlhMhi4TuL8O+/PYV33ny3QCGTUVVdhfMuOg+XjhqJnj172kkTBSSYZBAyC0BNpih0O8HgqTNsh/rN6L1aCyF0M8LsfcXUjugx33gbp99VY07NJtW7I9Dj/EbQW99rTErdpvnHy9xXxdpgTd4237gLoZVtsD/4wQ+wyy674MQTT0wUf+zYsbjssstowkOCIAiizcELRyEIgiAIgiAIgiAIgiAIgiAIgiAIgiAIgiAIgiCI7YumpiYce+yxLRbVBoBBgwaVoEREuVi6dGmsqDYAvP766/jmN7+Jr776KnfjLoatAAAgAElEQVQCzXC6DW8eFOsLhriOMBIyuKydogJOY87mMhAQ/Pg+Z7njJN0mKNkas4+Oo6pxXDEOrXYfmRs3T1qhfJojtlluASmC2Faoq6vDYYcdhmw2myh+Op3GtGnTUFVVVeaSlY/WFAyOCjGUTowhVlRbizEY59eaVA0qvcqiBFK2NgwMXau6YacOO4HzFLJSICuzEPqTlULto/4IKSCkdD5mvbQC40IKJbwgJASEcl7W8QH/G4BNA9oR1j+2MQ7VfrB14jTtnQyeNOdny9u4ctNa94hE4f5FkjRaUg7qL+Tm6KOPxnvvvZc4flVVFd577z307NmzqHzavKi2U8ZgWaX9PxgqrZDofQ/eh3H3jIPneQV2IlQ+KXHbrbdhxOEjsHnzZtvPtnVRrBO82Rb6mSG4Lpfjfb5lu4N5zgHdQ6Vj8ODBWL9+fdnSHzZsGBYvXlz2Ptyrr76KESNG5BUZEkLg8ssvx5gxY8paFqLt0pK+aS6BQTfYTLUSieSInATKIk0aur/OAtLJehvzW30YA5pEE9ZsbrvCfmEB67LlE/qbuXw6VtWvBLgrgW2kz7jzVMQC2xsFGOaUnTNulznzv8EA7uTJrWiQ/aG+JQK5WWnufMcjVqQyhiKbwPb0TNaaNDY2IpPJFIy33377tUJpCILYHjnkkEOw5557FrXNfffdV6bStA/eeOMN9OzZsyhRbZcddtgB//znP5u17R577IGPP/4Yx3z9GL8tLtDExrXBsWJ3rrqiRGx/gbl9DOcT7g8V2wdTk40E/+JMeLnSje3/hgY+cm2XlNaYWKtDhw4F45TzuZloe2wdUe1gwhGBVbdc7hiitZMHtwvaccz4nvlPiXvWpGvatqh2EcfRUJOuwS6dd4EHD0IIZdeBgEBW/S8EsiILiSwyMqviiAwEE8qOI7QNSEgtwqlEVe3/TEAybQ8SQmk3QwmLCm0TqvRaLqz92GOP4fbbb8c///lPTJ06tayi2gDwyCOPoKGhIRJ+xx13FBTVNjDGcOedd6K6ujqy7rHHH2tWuUYM6Q2Pa9sjslAC2sqOJvVvae1sQoeZuPpdE+e6N/EA2HvDxx9xn7Uoz/s7eairq8ODDz4IIUThyHnYsmULrrnmmth1Z5xxRovS3lq8/eHnpUkofOvH2E4als1KlNQtY/+QLM8S2iaDdb5O3lVTNivDtnshoXTlY+p85tg9tTCwueylFt32uIdKzx+fj53s1CmPzsqOVTEWFr2Wwf4jg+2LBnfGmdwOAGdu39GMmHE/HvPTcCfA404agQ/L8QnF26FmB/Tt0heAxKv/mYwJ4ycCANasWoNPP/oUQmQhpERW2+ql/mba7iakVCLI5t0AocJv/s3NsaLaBw87GE+98BR26N4dAupdASOEDHsszbJ7HvwrxI+fw85mhJ7dyXgCJzKySSiB0HL4kkgiqu2mo6/bZRu/iKan33uAlPhg+gLccOFNGHPer0smqn3pVSMx+b3XcPXvrkb3Hbrb86fe04A9h0bI3fS5hG7fTRxjZ1W/1b0kpPTjqR0HIAPviGRD74xIKXUbI2ya5hCZ90ekneTEKZNzTO17DLY+QGIbrLs+/NsJbHUb7AknnIAXXnghUdxMJoP777+/5GUgCIIgiJZCwtoEQRAEQRAEQRAEQRAEQRAEQRAEQRAEQRAEQRAEEWLSpElYuHBhSdI699xzS5IOUXoaGxtx5plnxopqG958803Udq7FAw88gC1btgAAZs2ahWGHDMNxxx2HU087FSMvHYmnn34ar776qhWgzSXUF3SOiMYwjhGuwHRYVtI4jISd+d08rIhngT+Ekgh8pP8Jpx3OJ5xXBGb2yXcoMY45RmzU3ScS1yaIrYsQAgceeGD+iQUcGGP497//jYEDB5a5ZOWj3EIMbl3FnPBwwonFGBB1zA3k44hqK4EB5fzHuYcO6Q7weHFirm2JylQVdu64M6pTVVYcQYkvKMdJJbStHCR1iP/nOGoKLbBtBbWFtNvAOlFKGw/QLv0FxLXd82DbUkTFtSPOuChNG9dmSbArOfsRzc4yQVokDFwUp59+OqZMmZI4fjqdxowZM7DrrrsWlc/WENUGCotqu/nHO0U7da+uJ0wcE6orDXzvwgvw9qxpqK2tLbAzUWZMn4Hd++2OBQsWOE7kuqA56qNiHbsT1UeFjjPdQy3moYcewpdfftns7VOpFCoqKiLhnHPsvPPOePjhh/HWW2+hW7duLSlmQVasWIETTjgh8YQtN910E6ZOnVrWMhHti7zVfoxOdjGJREQErXi29JVeQmn6YtD+mIkSlvElZ9Y3rMOmpvIKa5WK1hBD/HLjF5i1fKY6TtIRiWSOmCPjYOB6mTtCPVp4Wwv2mHVmGeZbr1NBRjiIgWs36oiwT2DfQ8I20vxwyhds8p3oOY6fM15ntw/3KaipzMncuXMTxTvggAPKXBKCILZn5s+fD86Ty3EsWbKkjKVp29x0000YPnw4NmzY0Kr57rHHHpg4cSI+/PBD9OnTJxohrB0YWR0Vni5GjDowMUto8pJYAW3HCJcrvv2A5ewrFJooJec+hOyKubZNSmv0IwEkei5uampqhZIQbYGtJ6qdI54VVIyx44SEgf0RvJAdR8+cZ2wXjHHUpGrAWRuWhGrGs4zZpMKrQN/avkjxNITIKBtP1p88VUjhiGDqcKFsPxlr/3HiCW3vEcIKb4NJZCEgmR8mpUTKS7Xt45qDl156KRI2aNAgDBkypKh0evbsiVNPPTUS/tbUt5pVrtoOFdinf1coAW0jRGpsaGasWvgfPdmtP5ZthEuNGLfBESy1Y97+2sUrGrBqQ/H1fn19PS666CIceeSReOut5u2zlBJXXnklPvzww8i6fv364aSTTmpWulubqfOWFhW/uUP/TV99gWxjXcF4O+64I6pranJk7nzy2fggrW0m158R5DV2XJN8OB3A6feEbUWuTUZGt/Pfg5L6ajfC0GpCATCgKlUd0wbl3rnApC5aaNuMPQXFtVUkI65t0rV9TTNI5oT5Atv+rtqxUCvkrTfjvlq2Gq8LfcDBJIt+YuLu0rkfZB3DX6++PbCv01+fru1gWUBmtW1fHauslABzJs4255IBd//1Hoy7bVzk2A0/ejgen/A4art0tnYz/901ps8XA4S0tkBpjiGg57j1B4zjxLXNbyWCLoPr7PWQm7z2bZmrLxQjqm0QNgq++OrzqKi2lJg/7UPc+P3f44b/dyPmTZ+fv4BFskPPHdCte1d1TBE8rll9TpkupplswbzbYd7XSPEUKrwqVKdqUOlVwWMpdf/YfpSEP7G6tELr/oTsWaed0nWD8N8HMf0E18arJmGQ+p/zTog1GbhtVXE22DBtxQZ7wgkn4Nprr00U9x//+EeLJ6ogCIIgiFLThqcmIwiCIAiCIAiCIAiCIAiCIAiCIAiCIAiCIAiCIIitw0MPPVSSdI466ihcfPHFJUmLKC1CCHz729/G9OnTE8W/5OJLcO011+YU4b7v3vsAKAfG8ePHY+iBQ0MxjEODcV2Kc3Awjjja24I5v+E4RYREnaJpSed/FivcGUs4GZZ7lRsl6OII39nIxok6//vCU/AdTZgqq3H4sr+DieufvuNS3HISIukTBGE588wzsWjRosTxf/WrX+GUU04pY4nKy9YRYoh6+0bq81xiDDkcc/0Ax+lP+O5/aS+NSq+qwM60Dzjj2KljH6zevBprG9YqcT7pOwYrZ90suGSQ0heYkcZHWOr1jCv/RybBwMGl9pNlUokr2OabAVrQQkIJXKj1DJLp1k8lZNuksJMtmA6Pa+tK3MaVksROmbmKWMT9UbAsOeLnOz6RPkk0Qqxgpl1N/QXLxRdfjGeeeSZxfM/z8Morr2CfffYpKp+tJartZhAnjuOWLfwdTJnZ/m3st9mOAXt+bU98vOQjHH/MNzB75uwCOxZk/br1OGi/g/C3e/6G8y84X+ehLmam+9ZuX51J83yhBQ/CdVbMtU597q3P9ddfX/Q2vXv3xgsvvIB9993XhtXX12P27NnYsGEDdt11VwwaNKgogcCWcsopp6CxsTFxfCklTjvtNKxataqMpSLaM+Fxh0TEDsOoitGInCCXDgTTfT3V0VS9a70d0/1AMx7iK2swLN+0DH0790Oap4sr61aA6TGZclDftAn//WQS1AF2BbKNODZXoj02jIFD9fk5GLgR0gbgcbUtd0W29XE36fhtlS8S5AumQ7eRzJ4zVzhIK7v4QkGBxhOBfoEh0VEr1P0gIsyeXbhvxDlHx44dW6E0BEFsr3DOsWnTJuy5556JRLM9r/1OZNcSnnnmGYwZM6ZVJ1fq0aMHJk2ahP333z8+Qpy9K0/x4vqX5lnZ6VrEph9+bo6k3dxn4gSbRSb/KJSGtc21TFA7VxrlYu3atQXjVFdXt0JJiK1NuccN45IK23JyjRuajYoX1XbXSyWqna7ZqjaBlhIck48nxdPYpbYvPlv/CRpFEwAJJgTMZEtqW1XHKYFXZcMBJIR+zuNSPQFKcHAICD2RkxTC2omElOAMyOoitVcb2QcffBAJGzRoULPSOuigg/D4448HwtasWYONGzc26/lq2F474r3Fa6AGwLNqBJlJAMKOJis7nS9eaibCAri9V9R6F7fxNnY0ddNJKfH6vPU447AeRZcXAKZOnYrDDjsMX//61zFq1CicdNJJifpxdXV1uPLKKzF+/PjY9TfccANSqfYp5fbae5/mWRvXv8kRLxwesIEybPrslUTlefhfD8fnETTl5LbtQUbr6Lg4TlLh5AFo4V5npa7nI2LKbp0voW3Hbma+WC+kP4mzhER1yq/zwzbNuHC73ti+HUFoM75nDo37XpZ974xJay+yTZK1YQOMM2dDJxFnLM1sGDgFzN3E7SznPglMj7MaDtztQPTp3QefLP7Ehk19bSq+feEZEFLvI9f1CIOqYwQH4xKmRZBSQjCJxR8tjuTXtVtXnHjqiXj6yadVfC0qDsAZVfTbIOaU34qRh7jo4ovsOLG73+75MemZA9Qs23+gv5BjJaCFwkOrHBvnko3Oc60A5r71Pv5z1/P4eG70eJWK++64HxdedqHadyYhRBYeOCRX9kzJAGnacAiYFzpSLIUOFR1QnWOyEQmJhkwDNjVuQkZk7LVr7KXh68u1h8IcFmfMnzn9MjAGAYmsyNp3QmxTBAno90jMvW7GoMtig23l9xh+85vf4Pnnn8c777yTN96SJUvw+uuv46ijjipp/gRBEATREtrn0xhBEARBEARBEARBEARBEARBEARBEARBEARBEARBlIm1a9diwoQJLU6nsrIS99xzT6uKVRHJkFLirrvuwsSJE4vaLpeotsuHH36Iww8/HLfccguuvOpK7cDgOPwhv8OtFemD7+0SEdSOcZjxZfz8ZO2vfIIBLMfvOGJ8GePcG92SuWIEAQcQXSbrVKIdS1xno/DvqHARCf0RRDn4/e9/j6effjpx/BNPPBG//e1vy1ii8rJ1RLWDCUeFsRF0xi1ajEHnYf+TqPAqUeFVFNiZ9kf36u5I8RRWblqhHC0ZD4hsS+Y7wyqhPeUALbXogpBCC9AwgGnhBShnfgEBDt2Pswe9+eLaKpmouDYAv61mwXjh7dodRQiV5E6icCJxwke54pG4dvP45S9/iQceeCBxfMYYnn32WRxxxBFF5dPaotosEhYvqu2WKyCOHQiVge2tTIKjpiClE0+vqKiqxKtvvIqrf3Y1/nb73wrsYJBsNotLL74Uk1+djHvuvycg9sWkVI7oTpmbK66tkvR7+m3BsXt7YOPGjVi8OLmYQb9+/TB+/HgMHz48sq6mpqbo+7FUPPXUU5gxY0bR261evRq33HILfv7zn5ehVERbhgXq0kR6gjaiFY8x4wnMEYLJkYdNQDpiLtLvHIRFUaTubOu1KjWm6lgjTGNkZrJS4IuvlqJv5/6x4h/bA1mZxfOL/4PNTZvAGFeCaEz1zY1wtul/+0LZ6mNETXwpIQ4jim3EbzhUFDddX7hblcEKnvtbwm/ZTHPoX2mxTZYj7OaLvDmr4W7P7PVENJ/58+cXjEMCmgRBtAZVVVVYsGBBojqnU6dOrVCitkVjYyPOPvvsVhXVnj17Nvbbb7/iNnI7ljmKGiuuzfxn4VDk2LTCz8tBUcHkxc1JQKMwxkgXLExk21z9k7Ysqi2ESGSf3R7vv+2NNmfLyWHHYbqs0ZFDd1vfjiP1Q6YSROWoSbVvUe3cBAcPJSRSPIW+Xfrjk3WL0Sga1TOd1JMGgoHbhzoGuMKp0gODRJYxMMHAmURWMDsu4A8FKDHMrFDjmQISFanS2Mn+/Oc/Y926dbHr5s+fj1GjRpUkH8OGDRsiYc0VcO7SpUtseH19fbOEtYcO7AEld85gjjT0c74ROGXMhJlvT48zSxsmpbLxSWtr0xlI9yUZ35j2ynvNF9Y2vPLKK3jllVfQq1cvnH766TjmmGNwwAEHYJdddrHHd8OGDZg9ezaef/55PPjgg1izZk1sWscffzzOO++8xHmvWLECS5cuzbm+qakpErZkyRLMnDkzNn5NTQ322muvxPm7LFi6Gp+vqgMQHbvyRdBd40OeOqrAYJ5oiL9vwhx0yEE50w4XJ1xe912r3MX06+5cXcQ4UW0no4Dt3q3iAhOtGjuM/6XTVSWo9KrgMc9JNmxj8kfFck4+zBmk8O3S/uRwJn9nvNTkERID9u3VzptePDzO6uyEOw4WV6Yi+opuzI4dOuL+h+7H8Ucfj0wmAwCY+fosbNpYj5oO1eDMQ1YKqOmzlZ1ejcdKCKYn9JO5Zk4E1q1dh6tHX524bEm46OL/B9fmBwn7nqiUEq++8iouv/xyva/R4/L5559Hwv7x8D/w30n/jc2vY6eOmDlrpk4v2DeRMrgc7qss37QcDZnN4PAwZ/L7eP7eSfhs/mdF7nHxrFy+EnPemYPBB+wLKU3bngUXatIMydQ1LFgWTDJ4nKFzujM6VHTM2ydiYKhOVaM6VY3Nmc2o21IXuH8EYK9ZO+k5pPOM5x9Bc3eYu9DkEHwnBMqmKgHods9/T0TbYJHQBmvOTYwN1l22cfNQ6mdxz/PwyCOP4Gtf+1rBuOPHjydhbYIgCKJNQcLaBEEQBEEQBEEQBEEQBEEQBEEQBEEQBEEQBEEQBOGwcuXKWCelYujduzfuu+8+7LHHHiUqFVEKjDPB5s2b8etf/zo2Ts/DbgB4CivfaL4zTVNTE0aPHo23pr2F8Q+PRzqVAkJOEHrBegnFiqeacNdXMJRG2HlKRn4g4IwRIRTs5l3Q2Uki4rgvWXC9ZPH5Muss4/teMRYU6nNFR3OJ8ZG4NkGUlv/973+49tprE8fv379/0ZMUtCW2nhBD7ni5xBjUuiSi2krE1RdvlahMVSHN0wV2pv3SpbILODi+/OpzQDvnc8YAxsElwBhHVgtaKHk+JbAttCgek9y6+3Nw3e4q51sBLbytRfygnfwZihfX9n2Ng86TMuTQafsGJWjjWkoiR8xcRUrqtN7M9Um2jTteOde5mgxxaW7H/YVbbrkFf/jDHxLHZ4zhoYcewkknnVRUPq0tqh0Na4modnB7K4gj9Xrdp/e79NLfVqd10y034YjhR+DC876Pxsbinkcf+ccjmDljJia/ORmdO3e2buBGXNvtlzdHXNvsZV5xbbqHSk59fX3iuGPGjMENN9xQxtI0n5YICf3iF79A9+7dcdFFF5WwRER7JU8VEysaGFhtxh6YqgcL9TOsQDf8Ot/260yfUDIo4Si/AEZ0mUkjwwFsyTbii6+WYpfO/RLv69YiLCJeCl769EWs3LRciWAzpX5kjxMAgIMxBo/5YVyXhYPBY1qAmzF4ngeu4zNHiNuEBfbFfkJnyNF/Mvm5y/61xAJx3H66+9uVWslFZEKd8Doilo8//rhgnK5du7ZCSQiCINRkMUno3LlzmUvS9rjmmmuwZcuWVsvvhz/8Ifbff38AzRAQ87XScnYsw4JmhcJzDvqa1XFtfbHNf8jeF59R/m3jJq/1Ny2uQK3Zf5k6dSoOP/zwRHG7d+9e5tIQW5M2Z8vJY8cJSWjH2IAcmW3pbqHEIdvFM0LC48lyhLukeRr9uvTHR+sWIZvNqmqacy1WCTVumQUYByBUncU59HM30wKdHOY53VTzpgRCC6yqMQGJSl7ZvH0OMXTo0JzrmiNOXQgj0uqST5Q5H7nGHGtra5uV3n67dVc2NaN2LJWcqbqUuV2nxocBNSauBUmhbHEGv4l2H8KBuDvytbnr0ZgRqEi1fCKz5cuXY9y4cRg3bpwqB2Po3LkzstksNm7cWHD73XffHf/4xz9iz1MuHn30UYwePbqoco4dOxZjx46NXTd06NCcotuFeGHGIv3Lv4PCdxMg81e1+n71F+IjsYT26vUb1qOrKwKfpD8EXddEL5fANu5kB6FXsYLpxGwvZcg2Ymw/EXO/DhASkvkTsKqcBSQDPHhIe9HjERbRdu2asXWpdMcy/ThBQWzm24TcTf3XtgJ95EA4oEW2Q2OH9nTH2d6SEz6dBx18IEb/dDT+ePMfAQBbGrZgykuv47hTjwWTDEJyMC4AyfXR1MdTAIIBHucQWdEiO3Px+OeYcw4hhG3PN9VvwuKPk0+gCgB1dXWoq6uLXefW1cWIaoMBi9cvwnuvzMWke/+Lzxd+UVSZWspNv/o9Hpn4CADpTEApISDBpNCTpXNwj6N7dY+iJ4yvTlWjgldgXcM6ZKRvY3Xfpwk/9wSWJCA5lF1V3wzMbuu/E2JqSNOvUM1aSKweCWyw5n5rQ++FuOy555747ne/i8cffzxvvCeffBJ33HEHTX5IEARBtBm2z2muCYIgCIIgCIIgCIIgCIIgCIIgCIIgCIIgCIIgCCIHzXUYA4A+ffrg0ksvxfvvv48TTzyxhKUiSsnkyZOxZs2aSHjtoPPQdcgV6Dp4JHp/4+9Id9qlRfn86/F/YfSo0QFHWkvI+coGO+KpMM6F0t3IOKzFuHdJx0mM+Q5hNn+dpr9t8BN2SpZS2o+TWiBcCOGucYopIx5Qbhz72z0k0nf2cQWs4gUMg+nmW05CqYWjCKI9snTpUpx88smJ74cOHTpg1qxZRTkJtyXKLeAal1TB+irsJ+46OxYhqu2Hb/ui2obOlZ3Ru9POEFL4H5FBVgpkRVaHZdWy/q3i6N9wttNO/0IK1dbpZanPgdTLgO9ICd2m+YIYwfOT69zLcHsZ03bmWy4Hwfa/AHH3SZwHemB1WFokGJ5rfSR991Mgr8KCyk7a+Rzyt8P+wn333Ydf/OIXRW1z66234oILLihqm9YW1fb7035IQXGc2PvZX3LvawaAMw9pnkKaVyDtVcBjKUcYR4mHCKdeAZM48eQTMHvebOy4444FdjjKwgULsXu/3TFjxvRofWR9tIN9cCMyG6mzElzrOe+hfNtsh/dQS+jZsydSqVSiuA8++GBRQtytRUNDAz7//PMWpXHxxRfjuuuuK1GJiG2JZglLhKohJRrjCz27ajq+ELNVXfbFmkMC0WadKRcDs0JgjDFsbNqIL75q2b3QWpRSxG3K0tfw8bpFSpxafziUwLYRx+YsfDw5GDgY4zZMxef2+HvMiGub82PS8tOGTsOcL19AmyFwtkw6elmde0dESob6ByEStWxxkahJLMiSJUsKxmlOn4kgCKI53HjjjYniDR48uMwlaVsIIfC3v/2t1fIbPHgw7rjjDrvcrH5LgbEkm3aOvqbtOYTTYc4naRmSfgoXNnfayH2cWKBflIxSC/4KITBnzhxMnjwZb7zxBhoaGgAAmUwGZ599No444ojEaX3nO98padmIdkRZbDnhJAqMG0ojrChDjxBxdhydvgSk9O3s1elqR2hyWyN4ksLjipVeJfp17q/sNFA2nazMIqNtO1kpfBsOlF0nKwWEyEJAWnuPsuMYu47zW6h1HBwe91pzx0tG7969I2GzZs3CqlWrik4r7llr4MCBqKxUouPFPq726laDHTpX6vNqxGzNveC+hyL0M7bww+GGm4+yvwXCwuqnTKK+IYtX31tXZGmTIaXEhg0bEolqDxgwAC+//DJ69OhRlrK0Bs9O/TDPWubbE8xy4DtmkTkdI2t3U1tX73JoojKdfuLp/kK4zxVbxPy2RbNewBdcdkX4w3HD6QN+ve9ubwSnw/noDdSScNZJYW1CVemq4HtdTr5x/bScQrtun48Ftw1M9gZ/mCswEZ2EPWfuZHg2hl2nwjh3xuWcTrD7x+GMAdoY/seM4fHQdmZs8OoxV2OPPfaw5X7xqRchmUAWWQhkkTG2fWQhhQCk0ALmElkplchxK429mQnPzcEVwkzoUL4CMHUROe/tSfteg5QSUqjrKSuz6sri6veos3+C+372QEFR7W7duuG0b52GX179S9x444341a9/hXPOPQd9+/a1cbrv2B1XXXclXpw3Cdwr3H95d/q7+GpDHWzdLyWEVK2GuS9TzEOvml5Fi2obPO5hh+odkGIpZIV+1yPmL6vfCTHfUucvhXkvRPrviNg0YI+xubh8MXPp2GX9817QBht4HzRa97TGeyH5OP/88wvGqaurw4QJE1qhNARBEASRjG11VIUgCIIgCIIgCIIgCIIgCIIgCIIgCIIgCIIgCIIgmkVSYe099tgDRx11FM466yw8/fTTWL58OT7//HPcdddd6Nq1a5lLSRSL67Qyb9682Dg7HnWr/d1pt1Ow67kz0fv4B1C149DY+NU7HoSeh9+YV4B73LhxuO6638Q63LrlCjtYWb986W7kOlU5/hXGcYMx6+BhBKntn83HOPYYJw8ExLNzfXxh1+g+unn4+erIjgORDQrEiCZonEuUY5ifR8BJOaYM+ZYJYmvgioe1pU8cjY2NGDp0KBobGxPtG+cckydPRrdu3Up5yFqNcgq4Rh1f3U1YIF4gPUeMwYgtB8QYYvKIE2OQ2sEPkKhMVW4XotqGzlyH2cgAACAASURBVJWd0bvjzkpwQSrhhazIIisyvuCCFdU2TprCOkUK4yApshBCh2mH/lKIaxsibbssYRsX551cqk9cHiWiqHY7X9mKzCM2X6efFpvOdiQM/NRTT2HkyJFFbTNmzBj8+Mc/Lmqb1qyTTXJ+mLqI4oQSwuI4Jj2nE256ynZ7DoYKrwJVqWpUepVIexVIe2kdVoUO6Q6oSdXAYyl/8hqpayOdR++d+2DuR3Nx9DEjCux4lPpN9fj6kcfgL2P/ohznA47fiDp2G73QfI7doeOZb9lC91DJ6NWrV6J4X3zxBb773e+WuTTFM2rUqJKkc/311+N73/teSdIi2geuSEziWsMVkXG+ERKQcfMI12pqaMUIxjgxdRpGxNkVFbLiMcwptxZ09iVoONZvWY8vv8ovWrIt8eYXr+P9VXMcoR0e+jai5FyL7XBwrn/rb49xK9BjRbcZB8DAGdfiPEGhbsaMoLkqh4lv0vB/K1Sz5EgphXWhzPXA/Gd8sGAqzASY+PZaQfAZnAXTddfFyAgV/NvWSSIQt8suLZsUkSAIIin9+/dPFO+AAw4ob0HaGDfffDM2b96cOH7Pnj2b3a/v378/Zs+eHQnPN+bdUvK1uTbPOJOan0CzxrDybh/3ick7nz2guX2JUh7nhx9+GHvvvTcqKysxZMgQjBgxAkceeSSqq6vBGEM6ncbjjz+eeAwhlUolEn4jtkFaMG6oVuey5cTHieQZGjcM23EC20t/LFGZ0H2xx8pUFTzWPgWfc+Eeprzj/3pVx4qO6N2xj7LryCykzGjRSyWemslmlW1Hi2pbm45rz5FGdDtj7TZZkYVk6ninvfZrLxs6NPq+SiaTwQ033FB0WtOnT4+EHXf8cc0ql2GPPrWANILFSuRWCWT7ItrQ4qUKdQ59g5nzLYPXTPCXDMR9ampxwuK1tbW46KKLrIh4SznzzDMxffp09OvXryTpbQ0+WLIKHyxZDTvYYXE6L0z9l6j/YPomjg3CNbxV9dgXSTpF785+F48+/GhM3yq4rRHodQIixL2blKuOylVfhUW17TtdEmCc2XXWhuSst9sLaZcrU5X+ZApOYaLvGcTsbzjcHvPQGJUZtwqNTfljYfoTOM3OOBzMeKc/wgknTTvixzi4M2YH5nyc8Tz34+etPoH1YKisqMTY28fask9/bTpWr1ij204zgUJGCWkz0x4oeWQj2FzEqHKLkGZSjVx2tjI8qvgC8cwRd3ZwbZxc/X5x0ouYM21O3nQPOeQQ/Pvf/8by5cvx1L+fwu9+9zv84pe/wHXXXYeHH34Yn3yyGNPenoZ7H78Hj04Zj+9cchY6du6AAw+Pf6cyUGYhMPam2/x3MQCYOl1KgHMPO3bo1eIJMBhj2KG6O9I8ZSfaEFZIO2tF0P33PRB4b8Tchda2amy5poUzAub2HOvjr+/D8D2cSFzboS29+3j88ccnmjRi/PjxrVAagiAIgkhGsmnrCYIgCIIgCIIgCIIgCIIgCIIgCIIgCIIgCIIgCGI7obq6GqlUCplMJm+8KVOmYMcdd2ylUhEtIex4vXDhwkicLvtcAsaDr1UynkKn3U9Dp91PxeZlb2PDgkfQuHYhRHYLehwyBh36HgNAouu+lyLbsAbLXv4hNi15KZL2jb+7EZMmTcJNN92EY445xjpGRJyvVGDAwcoG+6WKcaTw/4sItbJArOB2RlkbyO/MY30TZcRxXmXhC0oF8/c9uHx/OV9sQLJgmQLCWRJa+0ra7aTOX8aUw+QdFN8KLhciV7oEsT0wfPjwRKJVhnvvvTfWibs9UG4B17ik8goxOHV1LhHXODEGP8Bxz3PagrRXgTSvKLAz2x5dqrqgSTTiy41fgIGDc9UWSKHaFc48LXYnwcAhwcCZhJAcTLtMgnEwKZRDswQEE2CSQUgOzgUguW6kJMCETkc5UqptmG7jGJhu0MJO0KadMxdAydq4QNtfPC0WvC3i/sgVZtMpQ5Mcd9xij6V1cs2RznbQZ3j11Vdx1llnFXVNXHbZZUULebRmnWySS+KUHBbSts7vMriVWc8YQ4qnEgngeNxDDa9BxqvApqZNTv6+I7fncTz53JMY+8fbcONvbizqPAghcM0vrsGUyVPwxL//Be55+tlC6H47s/1wJrXgg6mTnDqLIVQn6fsiLNwQK+RQoLitKa7d3u/V//u//8Po0aMTxZ04cSKmTZuGYcOGlblUyZg8eTLuvffekqX38MMPo1u3brjttttKlibR/sjTPEfbjLCeiBlrYar+84VwzHpTJ7r1mpEoCQxx6LrfD/T/18IyUoKDQTJd70LJSa9pWAMBgZ3zTNC2LfDG51MwZ+W7vsiOFcHmjgi2kdmGEtSxcX3RHUCLbOvtOZj+NkI93G6jPo6wj44PGN0lLavNossqkolr8ndaNrdvmqufWqhpC2gYte+2qbVYv359wTgDBw5shZIQBEEAP/7xj/H8888XjHfdddfh5ZdfboUStQ3++te/Jo5755134oorrgAAfPOb38TIkSNRV1eXaNu99toL77zzDlKp3NIoZlytHLAYu5zJ0xCbd5z9rdTdgEifN38Gze2HlOLZetKkSfjrX/+K119/HRs3bmxxei4XXXQRKiq2v7Hw7Z4WjBuq1e6YffwmeW05rmhlzOSoge0dAUfAn6hTQiLF06jYRmw5zRJ/dI5pj5oeqGvcgHUN6yAFA+MAExIMHjgDspDaqmPfUABjHILpJSH1MzmHQAaceQAT1j7UUrHOrcnpp5+O+++/PxJ+++23Y8iQIbj44osTpbNy5Uq8+eabkfCLL4rfPlcbqFdadtupFm99sFyNkzB9hqQAGIcaYBcA85zfWlBYWdcAePo+YXpZb2cy8l8ecQRKJV55by1W1zWhe+dkounV1dW4//778cc//hFPPPEEnnnmGbz22mtoaGhItL3h6KOPxjXXXINjjz22qO3aIv98+T1/wdZz4c5LuMKNW+/YEbgbR+rrwo/r1fRAtn5lwbKN+uGPccqpp6Bj504qJ30NmOSiNnP3Z7wdSNURftxArBztSqyoNmdBXXi3TWB+NBvuCPEyMFTyymBfMTToGbErF7JrOYfbTAqnJvAO2nnsvsS+++Wk6YyT+fslA4co7tiZc1Q0MQ3x0V8fgVNOOwUTnpmAbDaLN/73Ok4791RIBniMIavrC09yCC4AqS69LAAPwOnnnI4DDz0wMA7J9GR+dtTQTNoHDjDoUObvD6BHL51iOpPpSeFfV+qY+sdWQn0P2XcI7r3/XifNGFtaEcesosKv71yBZxd7nplv47zv7vtyptmlSxfceuut+P73v+8ULWgXNaU+8MChOPDAA7FhywYsXvcRtmQbMOo3o3De1wtPcvPsY89izM3XQICBS4ksk+Dg8DhDrw47laydZoyhe00PrNi43E6ibu7TrD4m5hpQXTozhg+ASTstpOlxQKhjoS5vhqwU4Lq9U+95AIxl1Xi2UMfdnczI2mBFYRusOfauMH6x7z6WinQ6jXPPPRd/+ctf8sb773//ixUrVtA71ARBEESbgP3mrhNs76j/njugd9/OW7M8BEEQBEEQBEEQRDvjsF1+jQ7pXlu7GARBEARBEARBEARBEARBEARBECWle/fuWLNmTd44CxYswB577NFKJSKaS5wz+4gRIzBlypRAWM8jfo+ug0cWm3poUWDpc2eg/os3cm5x1llnYexfxiqHAhZ0XAo7S/m5hBy1THisMDccZ0InXiEH/6IIOXfAEaBCyBFI7xOzzkX+NgHnR2e7sEOI3cZxUHLTDBPZvkgHk/YuvkcQxXL55ZfjrrvuShx/5MiRuPvuu8tYovKStw7cSkIMgTJZR1fjDBndNiLGAOMUKbQQQwpVqeoCO7Nts6TuM6zZvMYK+DHGQmJ+XAn8AUoMGwwe44Aj9sf1dkqg25f+U7/NOtg4gDrvJj1oMYeAk63jROkEw1wxJWvjimzKkvQNmONIHE2gQPpxTr3xnZ6CZY8ra962O0eaiY5ljr5ZonzbMe+88w4OPvjgghMNuXznO9/B448/XlQ+W09Um8XHixE/kFL6dXIofbMtZxxpnm6WU7OUEhubvkKTaHIEeYJx3p76Ns485Uw0bC5O3AMA+vTpg8lvTcZOvXZSu2REZgJ1VKhOcvvdbt0ERO6nlva7W4P2fp8KIVBbW5tYdGzo0KGYOXNmmUtVmCeffBJnnXVWWdKeOXNmu53ghYiSry1o1qQ14XQDfW0ZqGPdulxv5IdIX+jMj2vaBdXnFia+uywFhBQQMgshJbIyq5dVWFZmkRUCHSs6Ytfa3dpsHdXccSMhBV757CUsWrfA9mlVv9v0rVW7yeCBAfA41/1zDs49eIyDM08LqqjfHvPAGYfHPTuJhce9wHeKp1RcruJyeGp7k7b+qGcCI8ZtysWcZb+dNC2kEiNyRb+h9w02noHFtZ+uSJL92fL2s61eO6XE8zwIIfLG+fvf/x4Q/SEIgignSereiooKbNmypRVKs/Wpr69Hhw4dEsXdtGkTampqAmFCCDzwwAP4wQ9+kHfbk046CRMmTADnPG88Q4vsXwXGgZIIxrZo7LlYQva5fLT0eb05fY9MJoPx48fj3nvvxezZs9HY2NiiMuSisrISdXV1JKy9jRO5t7aSLceWxX3WDI3pxdtx/OdRX1Rb3Vsd0h3a5JhaPnLVdXHHFQgKwuaqS02aGZnBvFVz0ZhptAKonHMtgumKokI9x5klDnjGTqOf95iUkOBgeiLU7jU90K2qWwv3vjDTpk3DoYceGglftGgRBgwY0Kw0hRAYOnQo3n333dj1P//5z3H99dejsrIybzrXXHMNfv/73wfCTjr5JDw34bkc5y86Lh7Hnc++i5sfnwWAA8zTNjOuz0VapajtcoAHxjy1Hp4Kh6e3VfGgRU/B9Dm0N6HbWKux+599ux+uOHnnvPudj4aGBkyfPh0zZ87EvHnz8Omnn2LFihXYuHEjhBCorq7GjjvuiAEDBuCQQw7BCSecgH79+jU7P0MmkynKBlMIxljB8x9m85Ym7HfZ37BhU5O2AarzA31v2XPDzHn1YM4fYymoc5xW61hKb+vpe9OcU0+fd31NgGHdnIewdsaticp4xPAjMPHFiXo8BzC2DbPPOkRPoqfqCSMm7I7TGJFjBvi2IPf4heqqcL0v4duKzBZ+1GC9L4Ww44hqezV2aPKs9qqR9tJF2VzDE53mJdxmhcvphAUmigm3XznSYqH4keyb0R2PdDX1+fvoo49wwL5D0dTUhN8/cROGHXwIPD2Jtho31ON+4GpyPuhxRM8Dl9yOKXLG9RgjA2OesvVLPU7o2P05zGR7ZsQwt91fSv86i9r+dXznnbhIf1rCtm2xxzFmbNy1cYZFtSP9E67iM8nw2aefYp9Bg5HNZiP57LX3XnjmmWew+267x+fNABbo4/jlzcgMPlr7EeoaN+Dbh56JZUuXxe6Ly5/v/TNO/NY39GTlHIwDfTrtjA7pZM+WxdCYbcTyjcthb3zpj+8yBi2o7u+Pf9aZHcfmekJlrkW0zbeN7yyrYWTun/PI2DHy22BDBMajkftaKSezZs3CQQcdVDDebbfdhlGjRrVCiQiCIAgiN7+9+0QkG0FOyPo1m7FuzeZSJlkyqGzNg8rWPKhszactl4/K1jyobM2DytY8qGzNg8rWPKhszaMtlw1o2+Vry2UT2Ra8dEQQBEEQBEEQBEEQBEEQBEEQBNFGqa2tLRjno48+aoWSEC0hl1PnwoULI2EVXQYWm3pMGMPOJ/0LHXYZkXOrJ554AgcdeBDmzZsXcLgNCE7bHIJ/vo+g1N5I+uOGQzpiUBJC+k5bUpplKwllP8X9QQtGhfPReVvxKb9sNqYJYrCOxnYxzlHL7JaOzxDjEBQ5MzLvciFaLjxOEO2HBx98sChR7YMOOqhdi2rnpbWFGOLydOq2kMxftI7MIarNGN/uRbUBYJfOfVGdqkZWZJFFFkJmkBVCiRnKrBI7FBkIKZDVx059K/FDKQUEhBZMFL5wIgSEUN9G+FzqOAB0G6nbQemcx8B5dZ1c7S+9XKI2roimLFG75/uEFp1XXBlzljvsU2z6G84nNo988XLckImOZdA/ODbfbY1Fixbh0EMPLUrQ4Zhjjmn/oto6Upyodlhgwb2POeOo4BXNdmZmjKFTRWekeVrXJ/D7+vpzyKEHY85Hc7Dr7rsWnf4XX3yBvQfujUmTJqmyS7Pfbh0VqpNMPx0xQguhZ5aW9ruJwnDOcc899ySOv2LFijKWJp5Zs2bhtNNOQ48ePVBTUwPGWNlEtQFg9OjRZUub2ArkqT5z1615GwG1bWgyMPPb1agIC1vEpeELV/gqab64hi/BrOJbCQ1ftFmnYQWmtbh0XeMGLFj7IZpEU+59aWc0ZDZjwqKnsXDthwCU8BnjSrAmKKrNwJmq38ykN9wKo2nBGiNoo/+4FrbhjjC2Fc0xy+7HCJfYc8i0sEn43MEu+5eCL2jiCqMAcK6NPNcnNYUlYf369QVFtQHQRAsEQbQq6XS6YJxyCQe3RR577LFE8X72s59FRLUB1Re45JJLIKXE5MmTceqpp9pnil69emHYsGF44YUXMHHixMSi2kBuUbJSkLP/GMo/7gPANckV9WG5/gL91eaXuRDNOaZXX301OnbsiIsvvhjTpk0r671x2223kaj29kZr23KcIcXAhNnqh/u4GN0+JKrtWHUgpUS1V71VRBLLjbtHeccLw6sY4DEPu9buBiG0HUcKZLJZZI3NRghr1zG/BQQgtY3HTm4lkIWEZMKOiaa4V47dbRU45xg/fnxsmwoAt9xyCwYPHozHHnssVjgVUJPV/elPfwqEdejQAbeNva3F5eu1QwfA2sb8icr8Zfhj3k4jZ94vsXEBwNrbJCCZMyTN1DqlogytVIuHX1mGrGj+w3hVVRWGDx+On/zkJ7j//vvx8ssv4/3338enn36KJUuWYMGCBZgyZQoeeOABXHrppSUR1QaAVCqFqqqqkn2KFdUGgMdfex8bNm2BP0pixIPh/OeOsdlRMJ1CIDLcGEAw3A3rOuRCeNXdE5XxjSlv4ONFH9vlgE0jdOmE7R3uNtGwIMo2rG2MwtTdEkIISKbTZTotrbPsfiSTvngv90W6A+9YCQkmgRRPxRfCEDtcqf4StRmOHSciyiuDY57GBmbXI9R/DI+l6gnopBMv2kdF0R+E09N5DBg4EOddcB4OP/kw9Bu0C+qb6pGRWV3/67bBnDttv4eUkEK3DVDvr5l2QEggYONn0r4LoM1m7mts9thbm5pp182YVa7TwYJ2/9DJ9D8xJLFxuu/q2SvMtXFyx3bOJG6/7fbYtuGggw/C5MmTsdtuuwWu2ciusGD+Jp7HPOy5w57oVr0DLrzy+zkORpDb/3A7AF3TM4HaitqyiGoDQIVXgS5VtRAio9+lyUKKLKTuT2T1tSSlAEz/Af57IAISQmYBuJNqmncioeJK/2RKCXVt6HuwaBssELgu2oIN9oADDsDXvva1gvHGjx/fCqUhCIIgiMKUVFh78YI1+PTDNaVMsmRQ2ZoHla15UNmaT1suH5WteVDZmgeVrXlQ2ZoHla15UNmaR1suG9C2y9eWy9bYGG9oJQiCIAiCIAiCIAiCIAiCIAiCaM907ty5YJyTTjppmxTT2xbIJ7xYV1eH5cuXR8IrugwoJoe4TAEAzKtA7+MfRGX3wTm3XvblMuy3737o0a0HzjrjTIz8waX45S+uxr333ItXXnkFS5YsQVZkdU7SyU76DrjaCVe64XpdwOkLrrNWUFEqGJ7sE3D6CH1E2HnHFdmWIUejcNljShU5vNoRiMS1CaI0zJo1C5dcckni+N27d8cbb7xRxhJtRbaGEIP5aRwq3TpN+kIL7rZBMQYdX8Kf3ABANYlqA1DOt7t12R2MMSWuLYQW2FZCDEpk2xdYsB/hCGrbcMdR0nGm3BbEtROLaudMoED6MREKtcnSERQO+aVr5+pgDyTgeM2C6cQKbOcpS2zZgn7C8eXdRli2bBn2339/bNmyJfE2BxxwAF588cWi8mlNUW1zWSQ514GJDfT1E578xr1/jah2KTDi2sZpO/yp7VKLt96dijO+c3rRaW/ZsgVnnnYmfnXtr9Q+yJAQQFydVEhc26EtOHZv65xzzjkYOXJkoriff/55mUvjs3LlShx88ME48MADMWHCBKxevRqbN28uKo1UKoWZM2eiZ8+eibeZPn16sUUlthFM7RIWkAks52uzC2XAfPEXaOFkVfVpeSGr8uLKDfmdkKDMtlnPtYizK+as5J/rM5swf/U8fNVYV3Df2zorN63AEx8+hmWbvlQi2czsqdlfBASxmSuKrcOt+LiN5wtpc+Y5wuS+uLYbxmyH0KQB/5hrkSf37NjzopchgwJCoQeyCBLRaxEICU/6F62/PokAEoFZs2Ylijdo0KAyl4QgCMJn1KhRBeOUU9S5rTFmzJhE8W666aaCcYYPH45nn30WK1euxKZNm7Bs2TK89dZbOOGEE5pVtmafh4SPs67oX+JtcghuJ/k0h1IIaptyF8Pq1aux55574uabby5qfKm5jBkzBpdddlnZ8yHaEC28rONsOeFEI2NbRlM2NFYWJ6odGGeLEdWWzoTYFV4aXjsWeg7TrDHB8LHV350qOqF7xx7IZjPIiCyyMqM+IutMnhq0+WSsmDZ8ew+UEKax+XgsVaK93ToMHjwYzzzzDKqr4+2AixYtwjnnnIO99toL999/f6AeXrBgAU455RQ0NfkTfDHG8NBDD2H33XdPXIZcbUvPWlMm950S/90WJaEqgu+OBK4ZR3zbScf/OAP10lkvgeXrGvH01JWJ94FQCClx18S3nRDXyOb+ltF11iDHYraTebY1cOz0jXEx4fFcevGlwYDYcZrCNtVIbtoWKaWI2CK1fLG2ESl7JYQWahbO9a0F/SGks17oI6HEet13oSq9Sp219MWg44Thc7xwkLiuNadCBoW0zXiY+Q0gkH8usezwAQyKsQc/zfpjPKS07ef7y2t+ibN/fDaElKhrqFMTL2hhZCmdeh7qus7KrLU1C9Pumom1mf8uHbSotnt0zbkW0tRljr3ZtlWhTcI2NvtDOoLUIduocJOQkd9CR4izcUq9v9F36nQ+LGjjXLViJf7+4EMIM3jfwZg0aRK6du3qFCuYrr0MpTQDrJEyA8DuXXbHBRdegMqqwgL/n370KZZ8thSQAimWQo8OyW1DzaFzZS0qUpV6gg4Jwcw1I3V/IaOF2o14dtYX2JbmGhNOH87/Bnxxbf99Hmjh9RbYYEN9S5fWtsEyxnD++ecXjDd79mzMmzevFUpEEARBEPlp30/9BEEQBEEQBEEQBEEQBEEQBEEQBEEQBEEQBEEQBFEGevXqlSjeXXfdhcsvv7zMpSGKoZBQ36KPFkXCmFeJdMc+SXOIy1QnpB2Q0h2xy2kTsXbWLVg/fzxE41exKW3YsAHPPjshdl1lZSW2bNmCnXfeGZlsBtlMFplsBowxDBw4EAcMPQDDRwzHiKNHoFPnThGH02CJVZgrSB1X/EIYPxnjBOw61BunJusUZpzL/EL4fjaSqTIx9VttL7VfHYs4BimhKu13xHTajEW+bQGccrrOneHlQgTSJYhtjLVr1+Koo46CEKJwZAAVFRWYOXMmKipKIyDapmiBgKtaHeNcmCdOoJ6KE1A29bQMbptLjMEIOEsAVakqcMYL7ND2Q4VXgX61u+KjdQtVCyAkJFNtEIeEkvqT4FJCMgnOtfSfBAQDIDkYBCQDhOTwICD18ZW23RKA5E4jJ8DArXQAA1S7x7T0nm7M/LZZt5+2nVTxYts4h8RtnOu/Hl7VRkW1A1lG7o/4bcLFChwbM/lJWOSwmP5CSLchttztvM+wfv167L333ti0aVPibQYOHIgZM2boeycZrS2q7YfndvgOlMs5zyyPMA4DQ5qnCxS2ODpXdsa6hrVoyjYFysK0ThfjDOMeHIcjjjoSP7vqZ8hms4nTllLi1j/eijemvI7/vvyias9ZuI6KqZOcOouhfP1uojB33303HnzwwYD4TS4YY6ioqICUElVVVdhtt93w9a9/HRdeeCH23XffkpTnrrvuwpVXXolMJtOidG6//XYMHToUn332GYYMGYKFCxcW3GbLli2or69HTU1Ni/Im2gcMLEf/IV8nB1rTJaZPpQVF/GrfjGVEVGrUeiMwI00PQ4+HqFEMlY/uv0g44jGS2zQ5GCRjYNIIQUv1GxxNogkfrv4AO3XqjT6ddm6Xdec7K2Zh+pdvQ0DoZxFXtFqJY5tlX1TbFxtXwtn6Aw5PfweEtMFUuCPIrX4bgRkdFwzcaP0wrsacdFwT05dzYrasKj7gXlPMV1i3+6L/+effgdkGO7RcgPZ4zluDOXPmFIyTTqeRSpGLPEEQrcfw4cPxpz/9KW+cbWnyrXysXLkydgLbMB07dtxqdbXpA7ZKPq0sbpaTUB+2tXnmmWdw9tlnt4qgdk1NDR566CGceeaZZc+LaEMkubQTjh2yHOE5hVnziWrrMTw7dih1QRggjVawtRj4BahMVSXYofZOcFC9mPqyb+d+WF2/BhmZARO6buPqGVyAwWPm2Rva3sMgmAcmsmq8WhpBSz3xEgc81v6FzI877ji89tpr+Pa3v51zgr2FCxfikksuwTXXXIMLL7wQ+++/P6688kqsXr3axqmsrMTf//53nHHGGSUpV9eOlVAHXAJMXe/+yLyAKw8LqWxt6j4U7ksk+os5g/PM3m8Kk4Z5Zlfnedx/PscZh+9oxwSIwjz1xnx8umIDgLB9h8Ef/fBHUWDGTZgzSZkz1hJfSbPQErO/qrrvjdqvfQcbPni8YFlnTp+J+e/Pw1777GXHa1w7hbFHhMdYYut9KRHpIrrmw/B7V+b9JPvb2E6CNiN7aZrLVujxQgYYcW3OGNJeOvaFAituzZy+XLCxssvZlHo7pwAAIABJREFUbBYffvAh5s6di8UfL8aq1auwpWELUukUunXrhv79+mO//ffD4H0Hw/O8QB/R2kxD9p6A7cfYppxxU/NbCIGFCxdi7hyd96pVaGhoQCqVQpcuXdC3X1/sO2RfDBkyJPlzQJ5Lh4Ghf//+2Ce1D5ZuWAqZzaAhsxnVqQ5gXEKILBhnEJCAzIJ5HBIeslKofWT6XQrmgUklei4Zg2QCQqpxS3VNMAgm4LEUhJTggWE9PfLLmHq3hukJBGPEpv3jqdqdUBKQWR0nYoYO9TP0EvTYuAmVMiqorcJl5LrSlx7+fMutqK+vD8Tv1asXJjw3AZ1rO/v2v1B7zZ3zry5qRO32Tv67dx2AK356Bcb+bmxkfZibr/0D7nj4r+jZoVervNuyQ3V3fL5hCQQkuJnURDIwbq5zAS7NAeT6f9VWmb6dZACXQp1Yado1Aca4Stfeo8yeTTM+HLDBBuoRxwbr2jBiro/ENtgytIPnnX8err322oLxHn74Ydx8882lLwBBEARBFAFZDQmCIAiCIAiCIAiCIAiCIAiCIAiCIAiCIAiCIAgixDHHHINJkyYVjHfVVVdh8ODBOOKII1qhVEQhkgj1xTn7y+yWkFdLzhziMoVV1nHKwNM16D7sN+h2wP9h9dvXY/28vydI38c4nsc5RL695m28Pe1tjLtzHDp26oirr70aPxr1w5CoYdDxRkqn9HlEIcO4DvjB9Y7TFYN1JvHj+yJDAZFM17fIiPgZNSooZ1jpOJcYBx4mHQekGHGskjiY5Dgm7V0okyDCCCEwdOjQxOKpjDE899xz6NevX5lLthUodHsXaFZaLKqNUN3qijHEpRES1XbFGDzmlVzkdVugW1U3dKvaAavrV4FzLbEgAcEkPC25YHzvlW+/ar+4dpD0GIMQAOdAVnJwIcA5h5BKOFBKgBtxbQDKmVs7ukogIFyrG8EWiWu711DSNs7Zxga1orhxofBAeUL3R3zXK39/xXXztetkvFN4UcfSEUnJtQ/ttc/Q0NCAvfbaC+vWrUu8Te/evTFnzpxtSlTbOkeHRFfNOl9QH0jzdFF9yiQwMNRWdsHqzauUc770w1UZVB1xzvfPwQEH74/Tjv0WNmzYUFQe09+egd377o5XXn8FAwcORIvEtUvc7yYK841vfAMTJ05MFPf/s3feAVoU9/9/z+xz3B1wcPQqzdhAUVFExNhLjA0siUYSFEWMxhIUe4sajIoa9ZsQ+cWuUTHEhghBiIggWMFIkaIiIkLgOI52bWd+f0zZ2X32eZ594O4ofl54Ps/uzszOzs7OzDOf/bynuroaAFBTU4N58+Zh3rx5ePjhh1FQUIDu3btj8ODBuOmmm7ZJ5G748OEYO3Zs3vGiHHfccbjssssAAEVFRVi4cCEGDBiA2bNn54w7c+ZMnHjiidudB2InIUv/GsW06lFh45D4R7TpiR+OZ0icqXEh06nZdYgCARXTtzDTfzAlki2lAGcMQh9TgtASvtTC0vqTS2ZFOaQUEIxh5cbvUFa5DnuW7oUmBU2SFcYOZn1lGf6zfCpWb14NzpmRKlNC2kaAhBkxcS17bUW1tcC2K5QNruMycO4FItssENlWgtq6PBkHYx44N/tMH2bOpXJhhmfcCGjDCH3ru6r7u0AGiiE0pIsbSycpIDsYDXZRv5icRYsW5QzTtGnTBsgJQRBEQNLfv7169cLw4cNx1VVX1XOOdhx33313ItHqQw45pAFyk5kGE9dOm41qeIxI245ACIEhQ4bg+eefb5DznXzyyXjttddQVPRjECUmLEnqd8K5w+hwP2ey2US1dSJp4qoIXiGQUlrbjkmnyCvabX8fhMs3600JB7ZCrupQiqfQpVkXLCn7Epx7YJJBCsDjehElqRZWUhqWDEwo2wzjHiB9AAycMzAIdS8k220Wpj3ssMMwb948jBgxAs8880zGcGvWrMH999+ftr9v37544oknsP/++4f2u3MrWedPXHTApo0bQUmeG/VYI5itRc5Z9EdyeLJGvRdi9gkbzp1j1pYzBLUkSOOrHyrxr5mrcc6R7ZLk+kdPrS/w4CszYWbZgvuiv9ubz/R9jIhsm8/IZrCbOXERCRTQ5sg7sHHpmxA1W9KORfntpZdj+qx3Q3UzEImO1FnzTlHIRmHm8cLZETKwxcS1S64937XRq+BO2y+11d7pM6QW1AYYpBAoTBXasCFcG7AM2k7XDrNy5Uq88fobmDRpEma8NwMbN27MXmAA2rZti/POPw9XXX0VunbpasvFXE/c97jx85rVazDhzQmY9PYkTJ8+HRvKc9ulWrRsgV/88he46uqr0OMnPXKGz9YnMjDs02pfrNiwHJIBFZUVKGxapBZd4AxC+EoLmQNMMP0+ALTYttB9hFCLajMPjEklqq2F/SWMbZ/rdozbW+SK9Qu9WoY6LoP3Cxxh5PR5aW1fk1nszshs4xRue+iMJcKn0OMSZ5xhbJwrVnyL//f4/wuF9zwPz7/wPDp37hxcm22/g/M7lva0c4WacMfGf+ctd+K5x5/D2v8FCznEMWPaDDTiRSgpLMkarq4o9ArRtLAEG6o2QArfLn6p/lPtlYQSTBd2VRQ9ZmBQ89hSLczOIQC9eLsxIETFtZUtNThm+jkAkXcfEa4j9fReyPbSpUsXHHPMMXj33XezhnvhhRcwatSovN4dIAiCIIi6hnohgiAIgiAIgiAIgiAIgiAIgiAIgiAIgiAIgiAIgohw9tlnJxKYqq2txTnnnIOVK1c2QK6I7cI4ccUIHha23DdBArHKjqG04xz0eaMStP3p/eh8xmvghc0TZjY5mzZuwi033oKzzzwHq1evhnKfEBBSQoSct2Tg7GWcuCJ/gQNi8GeOCemmqc5h4khp0kZwPJQeQseEFDZPCDmWadcc6cYL/hlcxyDmbmcQSIg6F+UrbtAQwgsE0ZCcfvrp+OabbxKH/+Mf/4iTTjqp/jK0o9hOh7J4IQaWMYx7OFaIIUZUO90hNyyqbR1yJVCcKt6+C9qN6da8Ozjn8IWPWuHDl7UQUsCXvv4TEFDbQmqBQ93P+VL3q0LtE1JCCNWPCX3fhNOnSWfb3C/p9mtuXxcV3IArxhGEdz/TnFWj8SPbzoHAIVvIuC4/rEOQaT8i39NOk6wvDh0zTrgsEDd0nfnN42EXCWEs7c9mUyKt37bp6+/ZyjJnnnM4o+6KY4ba2lrsv//+WLVqVeI4LVu2xMKFC/MSMNrpRLVt0xpuj7OKauvEUyxVbyIsHvPQrFGzYMysP30pIKSvHbol9tlvX8xd+il6H9w773OUlZXh0AMPxYv/eDHcRmVqk4IHM1ROQSD36/aNu4nsRMVutoWamhosXrwYt99+O0pKSjBy5EjU1tYmiiuEwE9/+tM6EdVu3rw53n777dA+zjk++OCDRPFnzpyZ+FyrVq3CpEmT8OCDD+Lee+9FeXl5XnkldjyZhVWydg4qriOmbLeNaIWTfqwQoYQWcA6EmG1KMhAJikoLASY818e5FdVWos3cCjlzrkWjGcPm6s2Yt+YzfFW+DLUi2XO5I6gRNZj9/Sy8suhl/G/LGnCurp4bEWwtkG0EsY1wdvBdiWF7XG+7n8yDxz1wkx73AjFtbgS5PUeEGzAi3UbA24huw7k/wXdTJ/S2vb/hawwEoII6YKpIqCa4c43SqW8JF1vZXYX06oJly5blDNOyZcsGyAlBEET+LFiwAFdffTWmT5++o7NSbyRd8GfUqFH1nJPcNOQiaCzLv/o+x46isrIS++67b4OIapeUlGDChAmYNGkSiWoT6SScgnKflmiUuLnDaMRAzDVDPH3QzrnpSWv3HwdHI69Rsgz/CIidN9bzs+2atEdRQWP4wtf2GwHf9yGlb206xn7jm3cahK/nVQV8ISB8856Dv8sujBkH5xytW7eG53l5xWvRogXuvfdeHHDAAXWan+LCAqS9ZxKaZzb7hd4vAeddk/BDZybo7eQ0Yp/eyFTOQ68uR1WNAJGb56bMxdc/rEdo3iRNFNidPAvPfMWGSdvnNpzOPvc5lAxtBtyeKM/zPpun7a9hO0bmWcPAvh6Itqv5ImNPFNoAYubwlLgtIIQMPqFtiwyQYEppmTGj7x9cE2fWhil1tbWCvVpUuYA3im/z3AUYHNulEALjxo3DicediO5du+OqK6/CxLcmJhLVBpS4/qOPPIpe+/XCqD+Ogi98+4iGFizWc5aQxkamjr35xps47ZTT0G2Pbrj8ssvxxutvJBLVBoD1Zevx+JjHceD+B+KOW+9AbU1tXmPl6LFWxa3QorAUUkjUilpsqtoU2O0hASEhRfA+mnBs/VIIa28zfYbUgurBu3T6VsS0YypN9X6Ak0GEn5HM9jUzHpAi3uYffSfOpCogbGohUW2nycxl47zj5jtRWVkZKtsR147A0cccHeQT4TRcG2v49QDn/BneeSlMFeLZF57J2d+KWoFGWxp2LNSquLWpARCyFgJqvCBs/dDvikC/B2LGGTKoU1K/N6lrHex7jlqMW4m5BzdIPdoi7V4b0mywCd4LcWlIG+zgXw/OGea7777LKb5NEARBEPUNCWsTBEEQBEEQBEEQBEEQBEEQBEEQBEEQBEEQBEEQRITu3btj2LBhicKuXr0anTt3xvr16+s5V0QmQiKJcTg+G5ynvzopRU2uM8SdVKfNbB7i46n9jTv2xx5nvIGitgflONe28c6/38ERhw7A1CnTwqKcRvTaFdc2gtt5/HOvxRW3dMs+LOAdJ7IddqcMC2ybEpPW4cxcCHPyajCimxINJ669K4plEkSUO++8ExMnTkwcfuDAgbjpppvqMUc7iCS+81keebcNYRn2ZxQYjhPV1v7I1nkOTrsngzBRp05zhsJU4W4lCFDXpHgKXZt3146SgTOt/S59K7ZgxBmMkHYgrm2cmgXcvtE4SAq4/SXC4toICwOoPosld6J04wFpTpRumEzbQdrb2ZclfC6S7Lf5iRO9hlMugfZhKFz0DzDhmL0XzDmPTQuRssyS19i8O89pxmvaRRBCoG/fvomECw1NmzbFggUL0KxZs8RxdjpRbR0wb1FtABwMKZ57AabtoTjVGAVeIwhILahtFsKRoXarsKgIk2dMwsW/vTjvc9TW1uKSCy/BZcMus2N6Mybf3jZpRzp27+4MHTq0TtOrrKzE6NGjUVBQgBNPPBGvvfZaWBzCoby8HN27d8f777+/3ef1PA+TJ09Go0bxwgmtW7fOmca8efOyHq+oqMDw4cNRWlqKjh074pRTTsF1112Hm2++GS1btkSPHj1w2223ZbxeYgeQx1DWtCpR0ZXQdra+OmdejAA23I7FbhiRZVhhZ312LebMWSD7whjTejtqD9fiz1Zs2hGh5jr+yo0r8eGq2fi24lu9oMLOgZA+vvjf53hxwfOYt+YzNR/DeVhQG46gNmPwnO9WINt8hxIUN5/MimWrsuScB2VmxLS5Kl91zIhxOxLnjIHbz0AUmzsC68y5b0FXFohwh35WycgnIvUnV2UKVUn6vZYPSRYD69ChQ/1nhCAIwuGUU06JtS9l4je/+U095mbHUVlZieXLl+cM17p1axxxxBENkKMfDzvbeKKyshL77bcflixZUq/nYYxh4MCBWLt2LU499dR6PRexi5JjXB43NxXdI6ODfnce2Z1HdOazY+MbG3xE/NWYeSAlilKFua5olyPJ/F/c/GzoeFRMUtOteTe74KAvauFDwBfapgOBWlkLoQW2fSkghR+aU1X/ck7r71JMmzYNPXv2xIMPPgjf9wGo+bazzjor57z9+vXrccIJJ+D000/Ht99+m+h8WctNH0xx/c6Mtpm5SAj7TX24YaTz4bw3YkVroz/MHYNRSJBbYlVZFR6fuCLRNf2YKd9ciQfGzUD6nQ3mTqzgtrM4WTASYZGwcNKKCGc7wsjB/XRGNIyhZO9BaNRir5z5FkJg2pSpwY5cbb+2CwbZYapdEDG2Ikgb3toSjda2TkuJbUtIIe17TjaOEFqE24TRNmaYNkgilUqBexyhxYKt/dgpRUdAuaqyChecdwHefffd7bI9VlVV4Y477sDZZ52NyqpKW35mnsyeXy8cJ4US177g/AswZcqU7ZpDr62txf1/uh9nnnYmNm/eHDqW76I0PVr+xNrHKqor4Pu6LxA+fGbsaEHZG0FtfbJwedttoZsjGYhtWyuzufe+te3bIyFbWtjmnGZfc5uqqCA1C9vj7HsGEDZw6J0Rk4YZmzCVRpBmUFdnzJiBV8a9EirDXr174c677nTyFzciMnmKnD8cLLAVOjZDxoDjjj0eg84ahGz8/Oc/R9c9umYNU9ekeArNC0vVYh1CLdThCwEfAtK8HyKlGmOYcQQEaqUPKYL3Q6R+jySbuHb4vRAE70w2lA22Hsyy55xzTqLFjZ599tm6PzlBEARB5AEJaxMEQRAEQRAEQRAEQRAEQRAEQRAEQRAEQRAEQRBEDPfccw86deqUOPyAAQPw1Vdf1WOOiDjyFerzPC89jayOQHFOCNqzIaeodvh7Yat90eWsSeh67jR0PPkptDvmz2h9+B0oPWAYmnT7GYrbHwqvOLeIWCbWrFmDQacNwk0jb0Ll1q2QkFrc2nV/EfZPSHVcIPznS+V46oR0BEj9SGjpnMcRuAx91yLbIYHtSL6ijiQhEdNM4tpBWg0hrk0QuzpvvfUW7rrrrsTh99prL4wfP74ec7SDqDdR7QTJZhDVjvqQh9q7iOi2bRvN4gOMoZEXL0xJBLRr3A6NU00gEAgwGKdI4zRpt6VvnSKNuLbpB2VIkEECpi+UUjvqBn1a0NPFOOuam+5UojgnyjjhX5NGrkqX1u9lGzNFxKszJJj4XGZfpr42JHSty8Lt693rjRXQzpSm/XPy5Txg9rzYzvFC4E+cMS+7Ascffzzmzp2bOHxRURHmzp2Ldu3aJY6TqN5lTSDbofDBxKLaiH+2mNPWmmMhZ3VIpHhBjgzXDS0KW+i2PnDeFnb8Hohs+1Lg7gfuwpMvPolUQf6C38898xwO6X0IKio22tYqrh+Kdex2x93bIlJvYPX8txux11571Zsw3TvvvINBgwahoKAAHTp0wMiRIzFy5EgMHToUxcXFaNGiRWKxnWwUFRVh5syZ6NevX8YwSeZhli5dmvHY1KlT0b59e4wdOxYbNmxIOy6lxNdff4177rkH++23HyorK5Nlnqh/sjyzmUUEs3YUKq4jqmy3ZVjnJ6Noi5OGEWQOywZpYSFmNHd0CM6sWDS0mLYVeeZKbNqKQCMQ2vYYh8c5fOHjq/KlmLXyfXy94SvU5FwQrv6o9qswb81n+MeC5zFr5UxU1lY6Ytom92FBbXU9nt1m+vo41/u0KLbHPC187cFjRqTbs6LaHleC2sExXXYIypchso8Z5aNArNzeKebcOXNPrViXPQKjnGQE0fV/SK8Bbn0K169c7GzCmDsTtbW1iRZ+6d69ewPkhiAIIoBznlfb8+2332L48OH1mKMdwxNPPJFo3uOiiy5qgNwQO4rq6mrst99+iRbDyEZJSQnOOOMMLF26FG+//TZOP/107LvvvujcuTP2339/3HLLLSgrK8Orr76acXEmgshGJntOpjBuwDShZ8eeEzt/GBXhduzcZpsz3mDzizueOvjNw4DWxW1QXNBECV1CQIgaOy8q/MCmEyyqGoheKhuP1IKZOSb1dxGeeeYZnHTSSVi1apXd17x5c0yZMgXjx4/HypUr8fjjj6NPnz5Z05kwYQIOPPBAvPnmm3WSL2Yn111jpwCsrHl07ODOP7vHtfHLmZNXQZx0zV/o97z6HDNxBVb8j+b6sjHqhXdRtmkrAGcORG8FMnTR/dEw5lOGttOFtuO/S3e/BNoddW+ivM//YoHTJruphu1BAsLO5QDGrMFsFkwY13Yber9JSiWcqz9tQhyh9t8krrqAsG3FXqO2UaZ4QWgMLZ13zqJ2ZGbTrVtb41sT3sLFQy8Op+vMaQHBHGgdnxrTpk7Dr3/1ayXanWkeNgddS7uDcQ4hJGprfazfuk7dRybtYgu+9CGEsOLIYEzb+p132PS2sLbE4L02qd+hg+7Dfd+3wtsG117tvglg7n+AhK6K6WMKpNsgTYm4otomXCiAyQMce6HQ7yboS6qqqsLVl18NKSU45+h5xL4Yctev8ca011GQKgjSDQyrztfoVaTXRVvfHVFvd+Hih/78EJo2bRp7HwHgxhtvzHisPmld3Eq9Ewklxu7rxTlq9fsiQup6ZN4PkYCEgI9gYXZTHkKHlwxWIF3qGy6MYDrTY0PosjLlxaTehj2uml8d3sZz7n3osU34LkMGMi1inu2vpKQEZ555Zs4yHj9+PLZs2ZIzHEEQBEHUF/m/NUUQBEEQBEEQBEEQBEEQBEEQBEEQBEEQBEEQBEEQPwJatmyJ8ePH46ijjkJ1dXXO8AsXLkS/fv3w1ltv4bDDDmuAHBL5imoD8cLakH6mM8SdNJR2bgEBmfa9sFVPFLbq6ewLhxFVm1Bd8RVE9QaAeWAsBcY8gDHUbFyOqnWLUPbZ/2U845jHxmDMY2Mw9NKLcOZZZ6L/kf3BPR7KTijXodNHnbngqE05TjHG6Y0Z566Ik5z2ARHGF8Q4i0iAMRXfxJRaTNPEDhUpU46SUicQPZ/Ujl4SOk0p1bb+jGLCZdrORaZ0CWJnZ9myZRg0aFBisdeSkhJ8/PHH4JznDry7kdBR1G0J4tzBQwejPsMy8H+L3pI0xzfXIdduBy6MxV5xsgwT6FHaA3PXfAbJJDi49veWYEw5thpnRoADzIenfGYhmDqkluHwwJXLLTwpIMDBmRIIYOC6n7KDBO24bfo8qb5JZsMx1ZEF/ZjTL+lDAUZPwPRFke4ork8LiwJvB9F6HD1HXmkF/X7Ugdg61deBMHX6MEaPEfS5zHhBhUkvt5zjhcDfOsP5d+4xw9lnn4133303cfiCggJ88MEH2HPPPRPHySmqnTOBbIfCB1lof4zDeUy+YkW19XmjwtKQ0gp6NgQpnkKTRk2xoao8EBlw2hQASkRUSgjJcNKpJ2HWvJk49ZjT8L81/8vrXIsWLUKPrj0wacokHNr3EC3awIJxt4y0Sabdiht3u01g0nF3lvaFSGfq1Kno3Lkz1q1bVy/pCyHwww8/YPTo0XWaLmMMZ5xxBp599lk0a9Ysa9i9994b8+bNyxrm+++/T9u3evVqHHHEEXkteLZ48WLsueeemD9/PkpLSxPHI3Y8pukw4yfTkATbCPppp42x/X+o4Y+BMTU0tOIgOi0zsjMLrcGIOzFz2LabSkDaByQDOAdE0BZyxiD1fiGkvhb9KYXtb2pFLb4u/wpfl3+FNo3bomPTTmhV3Gp7iy8njDGs2rwKi8u+xFflS1EragHACl4z2x8xO9YyItumT+Ba5JqDAVaIG7Y/NeLaDAwe86xotsc9eFAi3Bw8ENfmKTBweCwQIufM5EWlxa1guaN5xJx+k7nSPUGdCfLvlAEcISFdj6QT3pQTZGQsKW0CgTBOdExIfV9WBg0alCjc3nvvXc85IQiCSOeKK67AiBEjEocfO3YsxowZs1vNsT733HM5w3DOMWrUqAbIDbEjqK2tRc+ePbdZVLtNmzb42c9+huuuuw69e/e2+/fcc0/87Gc/q6NcEj8aEs4fZrPnxMaV4d+VDOqnXfb5Q1hBSynMLLT5VBR6RQnOnpva2losWbIES5YswapVq7Bp0yYAQNOmTdGpUyf07NkT3bt3r5f5aSEEli1bhiVLlmDlypWoqKiAEAKFhYVo1aoVunXrhv3374WSbPM/GexmseEAdGnWFfPXfg4p1DsDUttWJJPgwgM4IIVvf0ubZZjUb3EByRi4FtHdlXnjjTdw0UUXhebdi4qK8Pbbb6N///4AVB249NJLcemll+KTTz7BI488gn/84x/w/fT3YTZs2ICBAwfiySefxJAhQ9KOZ/rpGpp70QFr0tKX9v/WQiYlGAsLxqoQwrGT2Ulo+4KJRMRWZqOaCQkGJeLNUFktcNPTi/H8yN4xEYjZC1fg+XfmIVCI1n8hu4f75k54BgVGdNmEYdwJwTLGV1vM+ebYOBmDX70xUf7btmsbWgTNYOZrpJSQ3Ag3h989CokYWzNuuE2Q2gZjE3UXVADs3B6YkhEPxXba/iBf+klhDAXuogosyK/dpe2+cULLcRxyyCE4+pij0bt3b3To2AGpVApl68owd+5c/Otf/8LCBQtj4417eRxOOeUUDP71YOc6ESrTXDbaAw88EMccewwOPOhAdOzYEY0aNUJZWRnmzZuHN157I+Pc/sS3JmLs42Nx2W8vy5p+bN8lgUa8ETo26YhvNy4HwLClditE+Vq0LW0NxgEhmDLxg4FzT7UuUuh6wFT/wZRwNoMEZ7BC22CeM8vMlCh3ZC44mIOW4FznMe7RgZ4DFoFtDSywG7u2SXO95hUFYdvISF1145h6GbVxIqg/f7zrj6gqqMJZIwfikBP7oKRFE3Rp3h17lHZR55EiVNauic+cVECE5kHdd/IAt65GbKwA2rVvhxHXjsBdf7gr7Vb269cPRx55ZPo9bgBSvADNG5WgbOv6YNFFKdVCjQxggqsFM6HGGynJdClwAL59v8TaiiUgpdBtqCkPAcbUqIPre6jKDQDT70i4NliEbbBuPXHfgbRjpQw22FhiOvLteQdj8K8H4+WXX84aZtOmTRg6dCheeumlbT4PQRAEQWwPJKxNEARBEARBEARBEARBEARBEARBEARBEARBEARBEBno168f/vKXv2DYsGGJwq9duxYnn3wypk+fHnIGJuqebRHVBoBUKv3VSX9rnPhcTPrSej3kyIOMfGZCRsKo77xRExS1PsBuG6dbSKCwTW807XEaWvW9FhsWPIf/fXAPpB8IvzPG0LRpU7Ro0QIfzJiND2d9hNLSUhxx1BE4+rijcUi/PmkiDjndJqTrPmNOpD8FHCci4+cZmgKrAAAgAElEQVQoQw510vzP8aYJO0BqkUvtwBQ4bbmuSzZWxBGaZXQsIXFtglBUVlbisMMOQ01NTaLwnufh/fffzyl6uFuSo0GMFWjNFibqnMuCvsM658Z1N2ZnRFTbFdSWEvA4R4qTS0BSmheWorSwFOVV61UBcuVr7zEox1fpATDO/xxgApBKcEFAifJJ+JDwICHhCwnOBCRTDugSUiXLBCC5dfpnjti26nOgHCa18zXTnWLm/kj3f6b/iQ4dsnRJ7mIYGcnVpWV5LjIJUdjrjEZ3nNLTRbUjY6tcz0cMcdfqCmwbJ9/QOEHG9+12bBO6dxlEETNkaWcdMwwfPhz/+te/Eof3PA/vvPMODjrooMRxtlscPY96x0L7WcZwbr4yimojaGudSJCQKOCN8rqE7aW0sBQbKssh4EN7yds6yMEhpa/bJeX83bFzR3zy5ce4YNBgzHh3Rl7n2rJ5C4458hiMum8UrrrmypyO3SFx7Twcu/MddxPpFBUV4bPPPkPfvn2xevXqHZ2dRBx66KEYN24cunfvnih8SUlJzjCbN2+232fNmoWbb74Z77333ja1Pd9//z169OiB+fPno0OHDnnHJ+qYLP1qVLjJNDfBIiYZ0kPQ96cN1Z0+wO3zIYN4QLhPD8IHMxYy47YRQmFW+EcJ73C16JgEOCTAJCS0AAf3zIoutjCEFFi9eRW+37QSBbwAbYrbok2TNmhd3KbOfg/UiBr8sGkVVmz8Ft9WLMfm6k22DDwrsMTshyl7I4hkxUgAGIFts1+JajMrnm1EsTk89WlEtbXgNgsJb2txbaYEyRk8nQYLRLq1QImW/QZgRLd1blhIDtv2Wcy5JlcsPDSQjVyrTcUKzzifkbF5dBxoc0FdYUZmz56NCRMmJAp7wAEH1HNuCIIg0vn973+PHj16YODAgYnjXHjhhXj22WfrMVcNy5dffpkzTMeOHWNtccTuwc9+9jMsW7Ys73gHHHAAJk+eTL+7iLpjG6Yfk9pzAMTbczImHFkg1Yp1qt+QUkpwxlDgFWRJJDsLFy7Em2++icmTJ2P27NnYsmVL1vCdOnXC2WefjSuuuGK7FqWRUmL+/PmYOHEipk2bhlmzZmHjxuwiuJxz9D2sLwZfMBi/GfIbNG3aNNG5zJRAdK62bZO2WFJWiCq/EvpXtBK3NPgA4yklbgkJxjxlq9ELojIpIcAghAiLoO5CrFq1CkOGDEmb+3rooYesqHaUQw45BM8++yxuueUWjBgxAhMnTkwLI6XExRdfjC5duuDYY49Nm3tJSmV1rbGSQZW2h+BdGG2MY9YYZ87u5MN5dySyIK2ZG0f0Z7f5iW2ncdSOmQvK8cJ/vscFx3bM+zp2Z7ZU1eCav7xlp5yi8xywgtVqLsaEUoKxrhA3oA1tsecJ0o00qPocFjsxB5T/94lE13DEkUfYlNPNo9JqsgcTe0osVzgL/gKBqDAY1AJ57nykDGycYXNs2LYkgJi2X4k2w+6TgJQo8CK2pZh5xzSR7aidCkCXrl1w6fBLMXjwYHTs1FFfQrgUBg4aiDvuvAPjXh6HKy6/Ahs2bECU2269Db8875coKCgIz4E5+Yq2NR07dVTnvmAwunTtkpYmAJxxxhm49bZb8daEtzDskmFYtzZ9cdA/3PkH/Po3v0aTJk2Ca03vnNMwZdWleTd8W7EcgIDkDG889wYG/XIgWrVtpeqwvp9SCrUghmCQnENwAFLYsgVUmQum5m095liFpYSv+23XNsbd6qvfM2DSLLYotTi2sqsxEcwM28bLxGPhuWaTrHobwbGnsYh9LSqqzdRiF4wBwimzhUsXouiIQlx9zuVqvpOr57dfh8PT6pQ0zwZz5tclrG0watNTQuVhcfD0VxfUvyuvuRJjxoxJWwz4d7/7HXYkrYpbY+2WtWoW2VkgE/o9Si4A6MUifVYLT6YACAjGAQj18PNAXFsIAe4Btn+TQFRcW+p5Zyuubd5PqENx7eh7DRZzc+pgPvqkk05C27ZtsWbNmqzhXn/9dVRUVPw43zcjCIIgdji76E9+giAIgiAIgiAIgiAIgiAIgiAIgiAIgiAIgiAIgmgYLrnkEgwfPjxx+PLycpx00klYsmRJPebqx822imoDsA46oeCp4ugZ4k4KV1wnf1HtuO2YsDLYZxwPYcWfJJSXhgqzz4CL8Nv75+CBPz+OCRMm4Msvv8TmzZtRUVGB5cuXY8GCBfjvf/+LGTNm4L4/3oefH/9ztC5ug4KaRmjMm6BpoxIUpYqQ4oFjo5Qi9KfOp/6k/ZMQUkBIvWXDSkghrPOYgICQQRzjPGaOS6kcy0zcoFSCsMZxzTgfB8Lc6Q4/IdmqiIBtWjFH4+fpILrdYpEE0YD0798fZWVlicM/++yztDhEDGFR/9xh3IAh8QX1RbdR4cSsmKt0wzjtngzOICFR6BVt1zX9GOnWvAd8IeBDwBc+hPRVnyaE7rdU36v6KAFf+qq/k0HfJ6WwfbTbZ4lQH6WdW+3+cP8X9PdhJ/KooG8wLAjXIVegI1P/FhUQjiWXE2WWqPFC8+paXT9sJ0POM6FOHoyGGNK6Vqc83H/mPGnix1n2m3OaZ844CstQnnL37bFlGXmO08+7c40Zbr75ZowdOzZxeMYYxo8fj6OOOqpuMhDVU4gjj3rHQvtZxnBA+jORj6i2x1INLpLOGUezwua6jVJtlS9Ue+XDh4CAL1XbJaVQDtoew4tvvoiRt47MO79CCNw48kacPfAc+MJHaCwebZcYbMG55Qkga7sUt613Enmwxx574Pvvv8e55567o7MSy4ABA3DxxRfjhhtuwMyZM/HRRx8lFtUGgHbt2uUMU1VVhVNPPRUtW7bEgAEDMH369O1qb9evX4+ePXuiuro6d2Bih5JZnF9mDmOapwxCyNHm0i72ZVRBnDAmbRbZ4mBW7NmKSzO1TwlKB6LagBIo4iGBaS0qbQSl7TFP7ef6O+eoETX4btMKfPLDx5j81URMX/EffLb6UywrX4rVm3/AxuqNqBWZF1WqFTWoqK7Aqk3fY9G6Bfhg5Uy8ufQ1vLjgeUxd/m8sLluErbVbwbkHzj0rjM0dMWsPHjzmgZs/Hohim23OuErDxOXBdXmOcLYJ5+nrtccZB4e6ZpUHda5AqNuIOnFdpkb8SZU3HJntQBqbhe5daEuPT8GckCyIGdvCyAzfY7ZpYYlkjBgxIlE4zjlOPvnkes4NQRBEPGeeeWZeAqVJFwzYVcgl5AoA3333HRYsWNAAuSEamvvvvx9Tp07NK067du3w5Zdf4vPPPydRbaLBiLfnRCVYt92eE7Ll6LiZbDnmh2WjqLBqAtauXYv7778fvXr1Qs+ePXHDDTdg2rRpidrilStX4tFHH8V+++2H3/72tznFsKNUVFTgwQcfRK9evXDAAQfghhtuwOTJkxOlI4TAnNlzcOWVV2LPHnviySeeTF9UExnmzjP8dOpU0lnNhRpbjX4PQQhf7/etDccXau5U+Hq/DutLPz7xXYCbbroJ5eXloX0HHXRQoveY9tlnH0yYMAFPP/00iouj78Wo+zV06FBUVlZmTCPrL1oGbNpSba03rn0s/d0O83yJ0HHI4Fgw6wInTrSusMhu5nxKjHr5Kyxblfs5+TFxy5NT8M2acphZj3CZuX96n16szM6rhY7zYJs50nXuwmzMzMGF07X31YjEMobqsmTv1jVrVhLY+kwyTt0JbLbQ1UsGgrQSkEK33SZLRmXchIV+Pwv6HSYW2IAD6VoBZuo3Cz6NbTmYTDQWU4kCLxXsj7Fjpi38K6W1owJAy5Yt8NhfHsPCRQsw8vqR6NCxQ3p/5MAYwy/P+yXenvQ2GjVK73u+++47TJwQEdp3syCDPJWUlOCB0Q9g8ZLFuOWWW9C1W9dgcT27qJ2bDMNpp52GqdOmxr6bV7auDP8a/y+7IF8m21Cmc3Ru1kmJEet68N3SFbj3mj/BFz6CO6jt/lIqcW1181XfrMtW6HsOGdxvVebCCq+HRaN16kxCcug8ODYxtxxFBjsYU+LZtg7CmNokBNOi2rb6BmMR+wcJ8CANI6rtPg9barbik60foXWHUv2sqHLu3nxPtCpuhWgdNEUrQg8VYm185tkSiJSPqdosXB+bNG2Ca35/dagIWrZsucPtWo0LmqAwVQTfV+MHNYYQqPFrgzGDMGMMqd4Vceywofpl6pww740E7ZDU9Ui4fSLM+wrClnOcDdYucIxts8FmtMNu51/KS+H888/PWcaVlZW4+eabc4YjCIIgiPqAlnokCIIgCIIgCIIgCIIgCIIgCIIgCIIgCIIgCIIgiBw88sgj+Pzzz/HBBx8kCr969WqceOKJ+PTTT9GyZct6zt2Pi+0R1QaApk2apu0T1ZvcM8SdFPUqqq0ddMy2cbiNxi9IAf33LcYJBzbGkT2L0bl1CkBnAAdlyE86nuehtHmps0c5T0opUSWqUFVbhSq/0nEWimSDBV4aVlZIe9sYcWtmPD2EPiaVg5F1rrN+QiotqdNkoVSlDaH2SXt+FniSaP+c4PxMO+swMOskZ53l0rS1JFxho+h2Lmy6BLETc+GFF2Lu3LmJw1999dX41a9+VY852onJ0r3EizBkjRKEiTi5MUA5cYa6gYhjuXGkM06IInByNKE85iHF68AdwPdR89XXqP1yEWq/XQFRVgZZUwOWSoG3aIFU1y4o6N0bqS5d0lUH6whZU4Oazz9HzcKF8FevgayqUudv3Rqpn/wEhX0OBmua3n9vC80Lm6N5UTNsqNzg3EzjNQqlyyfUPfLAIcGsg6jpUwSTgBDgnGtHVgGhBfykFIDkEEyAMw9SSvCQX7Du80zfiUjfacrE6ZMih5z6kbl/i1bO2D4u1+1M+EyEz5Ehuh1DBM9ENkfQcPrp58ohgaLFD6X9HgotzfAkMk5wyzTtunKMF2Q4/1F2ljHDgw8+iHvvvTdxeMYYnnjiCZx55pl1k4EkRZBHvWOh/SxjOCC+3iUV1ZbaWXhHUFpUinVb10FC2HEx0+NsJcoKQLdVTEqAczApcPX1V+HwI/vhgoGDswqixPH2W29jnx77YuaH76Nd23aAZEokAEhvl/SX6PjbPg+OuEPi54hIBOcc48aNwyuvvILrr78ey5cv3+FC/ueddx5efPHF7U6noKAgUbiJEyfmDpQH5eXlOPXUUzFlypQ6TZfYBrL0qVFM0xH0/ba1TBtbOx1HWvzg1CzcFxgRbgkriMMk0/F0Y8ikEimRdi8Y44AU4EwCjMOXQgvGcHClrgIwrseKXKerWvQ0cR/zXY9T7e8KBggmsal6IyqqNkBUBIIeQgol362FraVUi8rUiBr40rdCP/YXhhaK4/BsH5l+W4IThwWq1TeuxZKs6A2UALY65mnx8UCkm2kBbRPOCIqHBbZNeE+LepuwznfG4OlzcjjCO07+uM1zIOYUSGsHQuhplcL8HrPhTbXQc1sRkXa3Mu0MY79djfLycsyZMydR2MMOOwxFRbTQFEEQO4577rkHv/jFLxKFXb9+PT766CP07du3nnPVMKRSqUQL0hxxxBH4/vvv0bhx4wbIFdEQPPPMM7jhhhvyijNo0CD885//BOc8d2CCyIeEvxnD89VZJx7V2D/OnoN4e04QTu9xAru2HPNtW4S1f/e73+Hll1/OO56LEAJ/+9vf8N5772HSpEnYY489EsW77LLL6mSeZ+3atRg2bBimTZuGJ59+MnbeJyRmnuGnVIemHbF4/ZcQ0geDBxhxUjC17QtwDviQ6pe3ea9AcHCu0s62CNXOzHfffYfnn38+bf91112XuH1ljGHIkCHYa6+9cMIJJ2Dr1q2h48uXL8eLL76Iiy66KFl6kfmTdRt1emlzvNLZ6b4jEwlj527c8HFn5JE0RUxYji1VPq7463y8dtshKGpEfdAr732Bl979HMGkk/PHmJ3rsWLagD1uxbHtXAsP4tlFz9TickE8J5zF2EWdORbznHqFia7jwsEX4fW3Xnf2mHeNEAgPI/wWkQSUirK+DGtD1X/G9mFEhoXb4CNcY6W7TzpzanafsPuM/URCwuNe6HmxdhZ3n7ZXRooL551/Hh4Y/QDatmujM6Ftm0LaeOY6ojaXvof1xYhrR+BP9/4prSwnvDUBAwcNDLe7ESPvWWedhXv/dC86depk8x3Xl8bNgfXq1Qu33X4bbrzhxrRjEydMxJAhQxLZg+ycm6YoVYxWha2xdssaQHBUV9Vg7gfz8NTopzHs+ksgISAE022jFsxmDMLUB/3uGqwIsqeFjxk8JiGEnlvU9jbX9gXG0uZMJaSdKwaTYL4uyLR2kNl38Oy16U/9lkEozVD61pZt6mdgixMiCCuYwNRv3sGWms36sWbafsdxcPs+diFwO58J2OuCjIyBIvPpQorQ/RdS6PcinKs0ZWsfIYlhw4fhgftHo3y9WhjivPPOQ2Fhsue9PmlZ3AorajYCQoDZOXoGXwCSKdurECy0bgCgp+eZmqRnkkHqAEyqusO5mcQ3A0uVvoAE17tUfXJsCwjueV3ZYDPuqwMb4uDBg/HII4/kDPfXv/4VgwcPxuGHH77d5yQIgiCIfCBhbYIgCIIgCIIgCIIgCIIgCIIgCIIgCIIgCIIgCILIQWFhIf75z3+if//++PbbbxPFWb58Oa6//nr8/e9/r+fc/XjYXlFtSKBpjDCnFNWQohqMxwh4GU9Y45CQt6h2XLiQ921oW4aOq329uhTg3CNLcOqhTdC8Sf04/jHGUOQVocgrAtAclbWV2FK7BZW1W212HE1tMDCtmx04ywT+G0pUCnCEQqU+wqzMFKK+scpvTjuEGKcQ7YhkHPasw5IMBLlNfoDAwSSjuHYEEtcmdmf+9re/4ZlnnkkcfsCAAfjzn/9cjznaidkGH7JolLAYK9J8hZMIAwTxw864Jr4RcJBSorAgfxEGg//DD9j67ymo+s9/UPXBbIiNG3PGSXXtisa/OBdNh/wGvEWLbT63S+3y5dj41zHY+vrrEBs3ZQzHUikUnXgCSi7/LRr16bPd592jpCvKtkYF53VZC2jHfd2vSWaF0IXqxMCUfy2kFpsVkoFDqK4OHIyp3kRqR1hzGzlzz6ZFqKV2QtXpus6RaRjnSUcIOpT9yFglqwNlgjFT5kPpB6P7ZHQjkrc0UW0dLuosbLIqo89UjrwbR3iXUH8v3cBBfkNOqaEkd31x7aeeegrXXXddXnEeeOCBxEIaOUly6XnUO2b3B1uZxHGi9Q7ZRLXtfQzaXCMAuiPwmIeSRiVYX1lm5CmsQAVjxjEbWseCA0KCcQ4Gjn4D+uGjRR/htGNPw/Kvl+d13pUrV2KfHvti3PiXcdLJJyGbuLYdb2+DY3ca+TzrBADg3HPPxbnnnostW7bgiSeewJo1a+xv3jlz5mD9+vX4/PPPUVZWVm95YIzhrrvuwq233lon6a1bt65O0tkWpk6dipUrV1qxEGIHkqVPjYq4mKYjKq6dlh4CkRoT1hUmCYbeTr+SPugPFkhxtEZsGwg4uVDCJYwpkWshjbA2ILkE08IdKlQkrwJhIZJImwqPQQiVCemIHqkRqLR5qhW1gFTLwJjpLc64Fd8JLSphxIVixlFuITI9R2YltfX5rbA21DlUn8Vs38XNp/kDiwhsa1Ft7oFHvnPGrPA2BwPj3IpqmzRUX632WRFzZnOp8mbFopzrcbftdZnv5j7GlEZUVDtUUizrNhHPddddByFE7oAAHn/88XrODUEQRHbOPfdcnH/++YkERwsKCnDwwQc3QK4ahnbt2uHrr7/OGW7Dhg0YOnQoXnrppQbIFVHfjBo1CrfccktecYYMGYKnn366fjJEEFmInyMM/8hMCxOd6o3acyJzv+48o2vLkaFfWUpQEVIixQsc0dkdw4IFC3D88cdjzpw5aJHAxpN0bJ6UF198EZ7n4alnnko2Tx6ZFyj0CtGyqCXWbV0Hrm00HktBMIBJ3xY352ahKyV+ySEgBAfjQLW/awprjxs3Dr7vh/Z5nofTTz8977SOOOII3HvvvbjmmmvSz/PKOFx00UWheZek07XrNmwBnLkR2NjmUwZfmYwcj4Rxd9l6IAFEhZuZFYQNJnaCB3bRd5sx8omFeOy3vRJcwe7Lf79ejevHTrbv7yj0dxYIYwezINzO9UDPtQTh7QQbwrMdLMMn4MwgBd8ZQul1PuMf+PqFI3Ney6qVq0KiwDZfxr7oLJBn5vxU9XDmbpjThjNjF1TtnRUtFgLg8Tak0BSdqdZ6geygfGAXv/N4SqXplEz6vGZgK7Y7pXpP8elnn1a7TJZN/o1N2V08mEXsxxK4/IrLcd+f7kt7z+2TTz/R6WWwrzHg2eefDT2WsfbTGDFwwyXDLsHtt92etijPx598jIy4ycXMuQFAh5IO+N+WNXj35Wn4cPJHAICX/zYOe+7XAyeccTzs3ZJKspppoW3J1MraUkozUwoGqW1tEkL4YMyDFTzW9cq87mbuomO9Duq2ns+NloO0h4Q9ZkSc3fFCaLwhg3Bgqj8OhON1W8ekXkDCnEdizooPsLJiBTydYckALhg6NuuI1o3b2MyZemze+TOVy4q7O/Pf6rC+bmeumkHV8TSReHvBKr+NmzTBkIuG4JGHlBDzBRdckH5DdwCtilth+YavoSbhhV6YUi3b4eubwBgHEwzMU7VFlVUgrs2kAISaBxdMCWcLAXAmVNsp1adrMTBFyLjeaxW0Fa4ddVtssOndaH7vPyahT58+6Nu3Lz766KOs4aSUuPTSS/HJJ58kXkyXIAiCIOoCEtYmCIIgCIIgCIIgCIIgCIIgCIIgCIIgCIIgCIIgiAR07NgR06dPx2mnnYb58+cnivPkk0/ijjvuwB577FHPudv9qQtRbQAoKSmJPSxqNsMrLI2eFFZJJ2Meog5/7nfX4zPmU4a3rai2BDiTOLZ3MYad3Bx99izMfm31QFGqCEWpIvjSx6bqjdhUswlxl++6RroC2IxJ6+khpXEHgxYoVeViRJfifCQ5c1M3zjtmn07PpO/mASyZuHbEwYTEtYndjdmzZ+OKK65IHL59+/Z499136y9DuzDhNsb9lluEISS+oL5Yf0eTREjMzuxnCIndGXEGE4gxoMDLU1jb97FlwlvY/NzzqJo9G7GNehZqly9HxQOjsenxsWh+5x1o8otzQ45+eSEEKh77P2x86GHI2tqcwWVtLba+PQlb356EJuefh9K77wIrLt62cwNo07gtGvFGqBbViDp321vDlFgh44FTPhMCkhu/WOVuKsEAJiAl1/2BcmTl1sEx7BxtzuM6qVoHcvearSttBudJGe88mUlY2D11VnJEzy2qHe6XQ/1tnKh2jBiJFR13sxQR0ciacRZ9UgPxTLXPdQbWwZ0xxe4orv3666/j4osvzivOTTfdhGuvvbZuMpDkkrPc3+yi2vFh7P6YepdTVNvs0c9UQdziOw1Ii6IWWLd1rR0LQyqBVgauaiFTi9pwQDlpCy0cA44WLZvj/bkzcMXQ3+GN8W/kdd6qqioMPH0Qrh05Anf/8W7Utbh23DOpD0AfIPKgcePGuPLKKzMe37JlCy688EJMmDABW7durbPzplIpvPzyyzjrrLPqLM127drVWVr5IqXE5Zdfjtdff32H5YFIRiZx7WxhTKC8xLVZ0Cip9QykHtK7aduUrLAG1/IsZt6CgYNJCc700iuSK3ETNQMSzriU+pg6FKtzLdU4lQlfif5YfSIJJoUey0owJrToiR4VaREWyeFsAyFRKxb0n6HydMWqwPTiavbEVsSaAVowXM0RGZFtI4Btvnuhbc8R3I6IanMODx64XjiC6bBMizsx5x9nTAuWcJ0zpss/EM9mQHhLSiV2oq8nTlQ7JBVly8GpV4hsO5WRRLWTsXjxYjzxxBOJwt59993o3bt3PeeIIAgiN126dEkU7uSTT0YqtftIepx99tkYPXp0orCvvPIKHn30UbRt27aec0XUF5WVlTj++OMxa9asxHEYYxg7diwuueSSeswZ8aMm4Twiy7A/Y9zw6klhe44+b1RY1T2ZFVZ1zin1Z6N87Tk5SKVSOOyww3DYYYehR48eaNq0KbZu3Yply5bh3//+N7744ovYeEuWLMHll1+eaGGITHDO0adPHxze/3Ds2WNPNGvWDL7vY82aNfhi/hf49+R/Z1zg7fnnn8epp52Kc39xbv4nZkCHJh2wdssatT4qGMB8QHJw5ln7jJQ+BPMghdC/qxm4VO8oVPuV23zdO5I4+23Pnj3RrFmzbUrvkksuwU033ZQ2Rzhn9pysNoxsZppV6zbro86fZGoeBea3cXh2WM1/yMiv5rC9ST2Aet4kMOjofQLmSQ8vchak8+acNdirUxNcdUa3rGWyu7J6/SYMuW88tlbXwAhkq9krVzzbzubAmWBCePbEPc4j28wJz5y0EZMmIt8ZpKjG2jn3JbqesnVl6rZzE5tZcV9j47HiwADs4mp6U7BgwQAzJwinxthvzNkRqfiqWquF7ly7kp1jAyClEkKu9X2U/W89mnZuGorvEraWmLbNZjIcUDqPgbZtutdrbDNuOh06dMC+++2LhQsWhs67YvmK0BOZJpAczmBgy420EbHthd5VWlqKg/scjDmz54QOf7fiOwgh4Hle/HXG4ewvZS0w/NDLQ4ellHhg5INo3b4NDu53EJgUem5S9cYCAhAMjEt9/5TwtllI24fQC/+pG2r+L8EA7tYxpqu3vfGqTvgsmGM1c8dMxROu4ratXm7bGGkdzVwvgxJ5N3PSei7XzGG79s+Fa+bj8zXztJ1QpcOler57td4/NNdrTI3C1F8dR8jgDQgppHpHwolk65YTLTw/bx40Xb76si8Zfgke+/Nj6Ny5M/r3779TvF9XwAvQpFEJKqrKwaBEwj2zqLHkAFcLYTIGMAHoXartkeq7cNohdZe5WvgDuu4wVWuEeWb1nVfVx9hbw+89BlaGwAbr3oagHQhssHyxsrMAACAASURBVNF5/OhcdNb3H/O9DbqNHT16NI4++uicwf/73//iwQcfxI033pjniQiCIAhi29mxS5oRBEEQBEEQBEEQBEEQBEEQBEEQBEEQBEEQBEEQxC5Et27dMHPmTJxwwgmJwksp8dRTT9VzrnZ/6kpUGwCKiorig9RGHCnrVFQ7Gib907jWMgDH9S7C67d2wJjL2+4QUW0Xj3loXliKNo3aonazj1q/FgICQvr6U/1JKZ3vvvqEhJCu27CEgHJQglTHBITZa8PDxhMIxzZOmEGJwXEWCn0axy5dpsb5KOQU7RB1EEviYB0KL2WD/hFENtasWYPjjjsOQojcgaHaxU8//XS3EnjJi4SPVGIRBsex1I1o/U4jIgxpJ5EyEN7WEaItYYGXv8irv2YNyi6/AlUffOBkIn9ERQXWj7gW5bfdDiSsYyFqa7Hu8t+h4v4HEolqR9n84kv43zm/gKioyP/cGgaGjiWdIITuz6Tpz3wI4cOXAkKofs7XYoVCCvgQENJoashID6b6N9OPqb7O7eFNnXAdtKP9mky7NyGHVLdeAKExirT1JD6uCZ+k7mY+nB7A7LM+3G4Y15k8h6i2dSRFRJTEKQ+Z9V9krKDLMho77jpsucblMUcZxJZn9D5FDzdwP/7ee+/h7LPPzuu8l156KUaNGlU3GUjilJu1WkYdgnNGCeLmI6ptErfPUxDf416Cs9UfdsEbEYy9BQR83WYJYcbdQrVfeoyupQLAGDDm6b/ivkf+BM7zcyOTUmL0/Q/i2KOOQ3VNdbi9smGMnkmGZygqPBHzHGV8lurijwCghLfHjRuHTZs24aabbkJpaWnuSDlo3rw5PvnkkzoV1QaAkSNHBqIaO4AZM2bssHMTEfIUdlBdcLjRCYlGxEzTGBEPK5acNT9adtmO710haQbGTRhXeojbMJx7SkiaKcFpT4tOc/vJtRC1p4SlGYfHPSUwbUSnmQfPEaH2uAfP4/Dc/VqQ2uM6PvOQYl5IvNpjOg435zJxzffwn8edtB0BbA4lep0K5S9l43jMiGN7jmi2B48H5/SMgLaN74TnKjzTYtlqv7kPXJUhV2VoyjWQ1FZC28EdcIWCgnsZWoDNrUyhOuXUFxmpN6Zu6Qg7WhhmV2T06NHYZ599EoVt3rw5br311nrOEUEQRDKOOuqoROFOO+20es5Jw3LvvfeiZcuWicIKIXD99dfXc46I+mLRokVo3759XqLaADBmzBgS1SZ2OGF7Tpi0OezocRkV+o0JowIGc4h6fszOUEs9168nn7fFphPHsccei+eeew5r167FzJkz8fDDD+PKK6/ERRddhMsvvxwPPvggPv/8c0yZMgU9evSITeOll17C7Nmz8z73oYceirFjx2L16tX48MMP8egjj+Lqq6/GhRddiIsvuRg33XwT/vHCC1ix4lvcd999aNQoXkz89ttvD9svMxV2zL1p16Q9AFi7jrXTSF/NlUpf2yOEEiGVAlIICCbhCx+VflXe170zsGjRorR9SRf4iKNJkybo27dv2v7y8nKUl5cnTsf9vfztmg0A3GdDOvc2sNlknnyRWljUiWLTCCxR5pd9YIBCoBLrHFVipUpU9uFXv8I/3/8+8XXtLmzcWoXB976C78sqYOTlmBbXht4KPhnMwnBqm0NPdOkgZj4sEt8qPLvf1bGwkKs57p4XkH4VfphyJTYufTPZNW3aGLKNmsXmAuFiwCyKYMJEbRrKnhvUQ+HaEiX0wnqw7zlJ+06Tsf/G/AlhP4UQWLhgEfbr0hN7lO6BLz79ImzPlNI+EnC+mvOHLJ/MybsJZEWVYY9bG23wklToGjt37pxWlhs2mGc2aoPT9y76uDq3Oqe90bm+rl26ph0WQmDzps3JbTiRTr11cZvY+bfqqmrcdsntWDx/sbWbm3/2fhrLvgz2qz7J1ItQTXHugclHUPg2dNzrEjp7Qd0JX4qI2NOC63Pup+4rpRXVVo+REGG7+9KyJZi1ciY8AHbxQL0gYXGqGN1Ku8ee39rHGSClcF5NkQDXz5jJg61b0lmI0twSx8ZnylmveyAh0a1bVxx7/LEhO9LO8M5bq6JW8IWyq0oI+LIWvvThQ9ldzTsjvvTVs42wjVbq7yqOU7cAJVIuJYTQ9UVISCH1s2v2Qe9Tx+1zG7Fxqmrp2F1ZcG9seIc4e2vaPre5zgcd76c//Wni33t/+MMfsGzZsm04GUEQBEFsGySsTRAEQRAEQRAEQRAEQRAEQRAEQRAEQRAEQRAEQRB50Lx5c0yYMAGHH354ovBPPvlkYnFTIp26FNUGgM2bN8cG4wWN3ZNi+0S14/Y5+x3HB+Wgo5wq9u5QgGd+3xZ/u6It9ukc72y6o2jUqBG6tu8KVsFx741/wvln/gojrxiJR+9/FK+OexWfffIpKiu3akcS5SBiRbatCKB2YEUgsG0cRYz4X8gZTQTeIsr5xBHMtE5lCJxIEPk0PstIF9d2ncoMicQyCWInRwiBQw45BFu3bk0UnjGGyZMno0OHDvWcs12T+HaAZQ8TFe6POLpFw4RFHMJCDI7rLFxP2Ubejl10AQA2PfU0Ntz/QN7xym+7HVvfTOYgnYnquXOxbthwwPe3OY1OTTtBwNcOk34gxAARiNMK5e7qC1/11ZCQ0td9mXFWFI5zLmD7MThO3drrURonVeee2z7J9FlB5xWpW7YWhOtUlExVdjv1/bI5YcYKHUuEz+mIeseJart1Pejbg3J0xcMz/wvKMBAal/a5Sj+Tk12T391MXHvu3Lk44YQT4OfxrJx11ll4/PHH6yYDDSSqHVs/8xXVVoGc8aU6XsB3jkUnWhS1UAIxola1UcJZAMBZDMAI/AsI7VStJCWkFBg8dDCmzPo3SkpK8j7/7A9mo/se3bFs6VIA6WWX8xnKIa6daR9R93DOMWrUKKxfvx7z58/HxRdfnHcaTZs2xZVXXomysjL07t27zvNYVFSEI488sk7TPP744/HKK68kCrt+/fo6PTeRg1yPfpa+hGU4mFNcG/FiyhKOxg9c4WwWChAIMgciza5gkBKBZlooW2/r7xxaIFqLm3AtWqTEtZkWkQ6LayuRbEfc2ghqG+FreFpcWotVIxDUVkLWYTHtlBa+tgLZ3BzjShQbgVC3FeyG+gsEuZ086XN5zAulp8SytcC2/p6y1+FZ0Wwj8G3S547Qtsc8W16qLJjzPShrU7JM3x8jtG3vJGNgXO23Elvu/dMC28x+R+ieunUmTYzdrTMRUZ9MdZQIuOaaazBy5MjE4ceMGVOPuSEIgsiPn//854nCffPNN/WbkQYmlUph4sSJiRdumjx5cj3niKgPVq5ciUMOOcSKLibl2muvxfDhw+spVwSBvOYSExF5FyA6hx03l8gica3ophvYapJKpHhqu38bHHnkkZg9ezamTZuGwYMHo3nz5pkviTGccMIJmDNnDvbee+/YMI899ljic/fp0wfTpk3Dhx9+iGHDhqF169ZZwxcXF+O6kddh/PjxscKnSxYvwccff5z4/C4pnkJpcUsrni207UY4f75ZTNVd3lsISAlsqdmyTefd0cTNVRUWbp+dsGvXrrH7N27cCCD8ezbJk/X1D+X2gVH33aqB2hQcC5CTrhsm/Z0q5goypwkzG0VY2OMhq5UWhpaS4canFmHSJ6sTXMnuwdaqGgwe9Qr++81qGDHsQDSbBaLZZl5FL2jmHgsWJnPEts39sPMxOkxEVNsV0mbOfgaGms3fY8vKWSj75P+w7In9sXn51MTXVVVZZe0Q4fk6sy+YpQOMGLh+V4gJWFurmTcyCyO49d0VtgXArHlfh9XCwlIIbVPSQv4mghS4evjVWF+2HlJKHHzIwelC3FFbpTFwRt8xUJkDYywIHzZp2fehzKIQ7kLMpl9Keel2Ls7NUnQstv8MzZ1G/0zaQYFntEVnWtjd87z4+HF/kXO3KG2RsQ3bVLEJIwdfj6WLlgZ2Mtg31HTehU3QLoqt61Fgx5eQtokxYd0i0fFEYJe2TY/OS0ZRbSZDxWXzJYR9zIQv7DGJQPxbiMDmJiHx1fpleG/5u4AUkEz/PpN6YQEp8JMWP7H1JzprqcoCVqBe6nZbPRpBPRJSt83O2CjNRm8qI3PTDsr4V4PPT1twakeLa7cqbqne+TDvK5r3GYXzrojU74pIAekL++6jep8kuHZjm1XbwpaRus6gLADzuDvbMih7OGUbwrG/CiHS3sGIkrcNNu45j3nu3XPed999aNu2beY0NZWVlbjssst2+P0mCIIgfjyQsDZBEARBEARBEARBEARBEARBEARBEARBEARBEARB5ElhYSGmT5+eKOzy5csxdWpyZyAioK5FtQHghx9+iA3KC5qYk8KI6mTOg8zyPZop18sg/Cm1O2ejFMOIgaV4/bb2OHyfogwXs3PQpUsX/PUvf8Ut19+CWe/OwgP3jMZVl1yN0489E/t17oUzjjsTt99wB17756tY/s1yJfonpRb285XTT0RgWzmeKIcdIY1jkxHfDsLDCWOcmwLxw4jDc+TmG0ehkLAtEO+clmWbIHZ2TjzxRHz33XeJwz/00EM46qij6jFHOzlZ/cfSHR2j+zPGdYVE1Y6wCIPjFBfblTEEDojOeSVgBebqkoIDDkDTYcPQ4qEH0fr559D6Hy+g5aOPoOklF8Nr3z5jvI2P/R+qZs1KfJ7KKVOw6dnnYo8V9j8cLR97FO1nTEfHz+eiw4ez0fq5Z9D4nLPDCoeaqvffx8bHxyY+d5TGBU3QrKAZBPQCEIg4Seo/41wrHKFtYYSzHTdc13Ey6IkCh1PHjdn5p/uniK+5/a6RzvjCDFNMHQscPR2nXdexmTkOrU56UWfXbKLVxvHXrfum7gZOvw5OHt1FLVT+Ha/joOSCLEd8yEMOuUGUdELO3I6fp3TcVJ00wnchiOc6pkYdz8OnSzBeiBsWuofr2YF02bJl6N+/P2pqahLHOeaYYzB+/Ph6zFWEhG0wkKGuRcPZOhBpgxG6tbHpW1FtXXnMeDPFC7JfQwNRWthCPY9SwBd6MQCYtsoPxLX1tnLu9m07psS1Jfbbfz/M+2ou9u+9f955KFtXhoMOOBgvv/iS3Rf3DMUKEQFB+xQTN9s+ov7o2bMn/v73v0NKiTfeeAPHHHMM2rRpg4KCAhQXF6O0tBTt2rVDt27d0KtXLwwcOBCvvPIKNm7ciEcffTSxkN628MAD+S/eEUfnzp3x6quv4p133sE555yD3//+94ni1dbW1sn5iToiS38aFSeTof3Z2xQWEfhhjKlhe6j/cMS1jS6UjcusEI8R7OGRgZ1JW0tta9FsI/7MweBZ8WwlGB0W1zYC1IHQtBHVTtltK1DNgz8bPiJ6bcS5PS3C7TEPHszxVCCEHRXxtvtSjtA2t8LdRujbYxwePJuOEfv2XEFtky5cgXAOzwvCm2sKiWrzsLg2g2fvjcddEShd8o5ouXOXQ3fHzP+599gNnam+WVHtLHWRRLVz8/zzz+ORRx5JHL6kpATnn39+PeaIIAgif4qKcttz/vSnP6Fv375YtmxZA+SoYejXrx+mTZuWKOzq1auxZcuOFTK1Y7Zt+Et2gtx/rA7+5TxPHZbBySefnHjxTkOfPn0wevTovOIQRF5sw7RRkrlES8JH3tilrVCinXbW89xW6VRtxwmaJqVFixb4+9//jvfeew/9+vXLK27r1q3x9NNPxx6bMGFCzrmP4uJijB49GnPmzMGxxx6bvE3U/PzUn2PIhUNij818f2Zeabm0LmqjRbNhF0YV+h0EY0swCxDK0HsHAptr4hdg39mJK/tNmzZtV5qZhLkLCrLPh2eqBV+uWBccTXtW3bkSGbMdl7qM7DO/w2NmkGN+90dfCPF94HePfoR/vfpahivYfdhSVYPzR43DnC+/QyCqzYCQcDagFo9DsA1myzK6LxDODubArDh3aD+P2HSddKSP8v8+jW/HnYLvJw5F2afJBf4NQghs2aye45CNTwTvAAWmQEeYmAV2SAamwkNNAobtkBHbobE32mZdBt9hjgV2YwGJ5d98i88/+xwAUNqiFB07dky7jnj7rDlh+P0AY9MMHq8Yu4qxzSB478DEkVKibH1ZWhx3gYZs4tpZx8RxNtvI+HTdunVp0VKpFBo3aRyfZtw5YvLUq1evjFE2lFXgmvNGYMHcBar9F0bo2CxMq+6ZL0yfEVy9uacSAJiuEzIo95BtVzgtmpk31mF96Yfyrg6rM7GQydsxbptkhUpV2ulHFjJzm3wsLvsS7349VS0yoZ9ZxoyotgRnDHu13Ns5v+kP4+tQyMZnbPzcCcAieXCfFV3/3LIyaUgGnHbm6bHvJO1IseVGXiGKCxqrcYQI3hHx9eIcUi/W4fvaHgslum0WaZdw3h2xCx0H74modiEYh9hnHKaspC1X+4Cz8L0ypL3DEH3vIkg6N9HHOWm8SLgWLVvg4YcfThT1nXfewQsvvJDwRARBEASxfZCwNkEQBEEQBEEQBEEQBEEQBEEQBEEQBEEQBEEQBEFsA40aNcLy5csThX3iiSfqOTe7H/Uhqg0A8+fPT9vnFZYCzAu8EazTVVwiMsv3qPOf60kUdohRjlwSe3UowL9ubo/LTmmmhIB2EU455RR88cUX+NWvfmX31VTX4LOPP8OTY57E74ZeiSMOGICD9+qDoecPxfH9T8C/J72jxf2M6J8MBLalsE7I2vUE1tlEi5QacW0JBGKnMnBUjgphGgLnubC4diYnk0RimQSxE3LjjTcmFjQBgPPOOw/XXHNNPeZo9yDOjTvYzu6sJmUG4exomo7IghFiYCxo31whhpRXNyKvqS57oPktN6PDxx+i3aSJKL3zdjT55S9QdOwxKDr6KDQ++yyU/uFOtJ/zAUrvvB0sgzP9hrvvCXtRZrrOmhqU335H7LHSP9yJNq+MQ+OzBiHVowd4q1bwOnVC0XHHoeUjf0abl18Ea9IkLV7Fw3+G/7+1+V24Q7um7bUDrdALQej+STvWKqdG4wQZLPhgHSZ1GOjvgeOt4+7oiHCrTRn4SJqysekEDrfGK9tNMRhLqA8hhI0fC8vw3SXHrcskfJvxuXCdbs2uOOdOx300vNd1Inc80+0XXZpChP6ix4MPacvcPmsR5/OsjqmIy3t82cSOF6xHdTz15TC8evVqHHTQQaisrEwc56CDDqrbxYC2cayeLamcbXCkzgeC7OG7k3bvXVFtu1+CaSHPnQGPe2hS0FS7bishbV867Zb+9IXTjqnWyhHXVs7dRUVFeOeDKRg6/KK881FbW4sLf30RfnvpbzM+Qyym7YkTO4/GzbaPqH9OP/10/Oc//8GaNWtQXV2NLVu2YP369fjhhx/w9ddf44svvsCrr76Kc845p0Hy07dvX9x1113bHL9bt2544403sGLFCgwcONDuv/XWWxPFnzdv3jafm9gGkjz2WfqVJOLaGYWSc4pr6z7BETNkCIcxIs7uWY3YNtNC0GBMiWu7otoM4Mx8TxfXtoLbcMSyeSCo7TEP3ApaR/48LYBtRLW5hxQ3wtmpQATbbHO9zbkV9DbhuPNnRLRTPIWUjedZMe0UT9k8WeFuJ49mkSCPqXCBAHhKXSlPOeLcEVFtcF2GWqacB8ehBbRV2QeiUfbuMldiyxWBcratViXTw4qgzqQJaQeVLLydoU4S6axZswZDhw7NK86FF15YP5khCILYDlKpZGKpH3/8Mfbee29MmTKlnnPUcBx99NG44oorcoaTUuL9999vgBzVD4mEqJP82w5x78Tn2V6BcM306dOxYMGCvOI0a9YMM2bMyCsOQdQl7nxS4hofmbdy5xIziUempe0IUIb2OXkq2I6F+8aMGYOLL7447+fY0L9/fwwYMCBtf0VFBRYvXpw17lNPPYVrr702cV8Xl8NLh10aG/abr7/JGD/r4ogAWjduE3nfQFjxSrtgKoz4rYTwffseQnVtFar96kTXszPRpk2btH1Lly7drjTXr1+fts/zPLRu3To2fKapGwaGNeWbsXbDlix2qGzvz5iHLRAVddMJ5pXD8y6BCHR6jtyEmCP+XLH8Q/zyF+fimWeeyZDRXZ/1G7finLtexOyFKxAW1Y786bmVIIyny5PrYwCg5qug513MMRU+EMxWYdwbx51yhz3f6mkjsHbO/ZDb+QzO/2KBtcGqOToREqa17aWe44Oe53HRusPWzmptvlqgWxrhbQRtS9iOLwEmYRZndv+uu2qkrbd777O3FfkP0jOCujovjk1UCFeC15zHZBqBeLEN41yTa99y+jUJiSWLl6SV4x5d9oj0nfHi2vZ4zJgy56LIAL5c/GXavs57dE7Wr9nHP31Mu++++2aNWrFeiWvPmvaBKV0rZK7szD5C9wPh+ylDYwQnjMmYcKWSJUJ2cZvx4ENooXf30oR5/00LaYMxLaoNJQavhb+lELrOqmMCAnNXf4YZ30yH/P/snXegFsW5/78z+57GafQixQIqdiRBMeGqWBMTazQqJpGgBmNirkaDmsSoiQUSLza8arCQgOXaAL2Ya/3ZscQGgkQiiIBIldPrO/P7Y+ruu28958BBn48e3nd3Z2ZnZ2dn5p1nn+9A6N8J+mmXrqyqSqrRr7xfqM6ElweP1CNTdfS5GNPPiN7OaCvXdU3od/jgpy6B8h7laccT21Ncu1dpLzt2SIokkiIJaW2wnr1VJK3gthBamF2PN2A+dT0QSLpyjtQb+/4JvBKS/vd4e7ZKKzIu6qj9NcNzm5Zwc4czzjgDxxxzTE5RL7744lihfYIgCILobLrHG14EQRAEQRAEQRAEQRAEQRAEQRAEQRAEQRAEQRAEsQMybNiwnISl5s6di02bChd+/LrRVaLaAHDTzTel7CvutYfzEOkUUW3fm8ALa50klEPOyWPL8dhvB2KPwZ0jkrqtqaqqwv3334+ZM2eitLQ0NsymDZvwzIJnsGzJMpz/4/Px4eIlSsRUypDANiCt/J/UjijCOi4hJK4tPZHSTOLaviOQ1aRFqri2+e6Tk1gmQXQjHn30UUybNi3n8HvvvTcefPDBLszRDkCGx7qgZz4qwuA7zGUTYfD9jY1TbBohho6IMAAA790bvf48DQNfeRmVF/wcwaBBmS8rkUDFeeehz8y7Yo+3LlqM1hzEJ5vmz0f7Z6tT9lf96kJUnHtOGgd4Rcm3v40+t9+Wsl82NqL+7ruznjsdA8oHKjFaoUVnzWIPQsvRWuFaaYUZoqLaVlDbc6xVfRUAX2o74jgZdo12Ts6h/igiAB269hjHSXseU58i0VLGNlmqefxzkF1U289X+Pr9lP1rd/lzzuLQZeKVqxlFGWEMhPc5wQzP+dkfF1hn1Mh+b7wQ0nDoTHHtDHS2w3BtbS322Wcf1NfX5xxn+PDhePvtt8H5NnIxyqPusZh9Kdte3UsnhJP2HGlEtSWABM9NNGZb0au0lxPO1mLaSSm8bddG2T8hrLi2aZNMm3Xdf12Pu+fcjURR/tc5695Z+Mb+34itZ9I+v16bBP+eRMJna+OIry1XXnklbr311pzFo0pLSzFu3Di88MILWLlyJY4//viUMD179swprSeeeCKvvBKdQAcf+3Ti2v5Witix6f4zimu7gVVIgNkKZ7vzm8UYmBYgsoImWiwbRlSba2FocDAtrJ0qru3+Au6JTzOOgGlBaytYnUgV1oYTv07wAAlfZJvxkGh2wAJwHT6AChsY8W7uvici5+BGNNvLixLXDsLi2955EjySV+5EwxOe0DbnJp+BE9Vmpix1ednyZap8vbLmnrC5u7eepDbzRLXtd1ctmLfDiGpH64kfoVCRu68zEyZMQFtbW87hq6urMX369C7MEUEQRGEMHDgw57BCCJx66qlWwO+rwI033phTuHXr1nVxTojO5Oqrr84rfEVFBd5//3306NGjazJEEAUT/Z1YuN3HpQEremiFUa3QqQnkCSMyIGBB/uftRNIJHq5YsaLLz73vfvvG7m9oaCg4zeqSagQscItzm4VPhbblMPNdL0YIZzcQkKhrrSv43NuLOAHZFStW4LPPPis4zbjF6EeOHIkib5Hd9ItGhZ+lDz5Z770ao74w30jF/Dgs8t0JZIfnj91vbxYy3PjC2X44Lfhs5gdS0mdoq1mF9vZ2/PSnP8W1116b5tp2XD5dvxXfv3I23l2+DkYIm8EXxfbFyH1RbSc+Dvuv2+eXpZovMULaJm0374LQQqVqb+Oa17B67qmoX/lc1mvIxUb10dKlUILanq0x+lqW3Yy+MxS2N/oC19YeKbQNWNvmhbUVwrbtQioRbAGpBXj1+01C4LWXXrN53W233azFydgwbR+h7ZgSUgkre3l37zbpPdZe6gSwU+ybXjzfxrnso2XYsmVLSjnut99+towM6Z95R9ziLXZeTIb/1n2+LnYhhVEHjAqFy7ZoTBwjRozImtemhiZcPukK/M/dD3t2YiNg7tulASM5LSG1qLZnV47av4Up3rAxXjoLnGuhpLHM+XZpQDLvhuvHx9ZP5tdPz8bGJJIyiVc/exn/XPumi8zcE2wecwZgl567pmQd0j0Xtn8MtdWw5WMF5YVQeZKIXIfU1TMsbi+0iLlfLgmWyPie5/YS1+5V2tuKakvzPAslpC0gIWRSlZSUyj7r1SO7GLstT/M+gq5P/iLt5hrtQxpup2zT4L6Enk1TH206SFNmOdhf7bPXCTDGcMcdd6CsrCxr2E2bNuHSSy/tnBMTBEEQRAZIWJsgCIIgCIIgCIIgCIIgCIIgCIIgCIIgCIIgCIIgOsA555yTNUxrayv+9re/bYPc7Ph0paj2ho0b8O4776bsLx0wGh0T1Y47cdR7y7rIIOASfzi9F6ZN7IPSoh1ffOfcc8/Fyy+/jJ122iljuObmZkz+0WRsrdmqBf6MgLYT2BbG8USLkjqRQOdI5LnpaMeU9OLa/qc5ZByZsgn95SSWSRDdgGXLluHMM8/MOXzPnj3xq77osgAAIABJREFU5ptvdmGOdgAKeJxTW3mZ/mCOTbt1wrV+dL7jrC/OYBwnWeFCr0GAHqeeioEvv4jysyYAifzSKT36aJT/8LTYY83PPJs1fv3f56TsSwwbispfX5zz+cuOTRWAaHjgQcg8BNl8KourUByUQCBpBbSV46SICDX7YrXOIdIPYxwahd/7SO8ew+uXdBpR0jlOpoSK3e+Rrv6lVcROk5eYvX5iMnoojbBxqqi2ie8cQ61jqecobh2cjeC5FThP8c22f8Ira+t07Dub2vviHFeZF95cR6eLa2ehsxyGm5ubsddee2Hz5s05xxk0aBA+/PBDJPJsE7qKsBO/D4sN4x+KLmxgHM794g3dazsWZC6eN97sbsLaPUt7QUqpnLplEiExbTiBebvfjK3Np5DWEd58fv/k7+GNDxaib7++eedn6dKl2HnIznj3nXfj70mMuLY9FiHlOdJ5tEICO+gf0XEuvPBCLF++HD/72c8wKLIYSElJCXbaaSeceuqpeOWVV9DU1IRXXnkF48ePT5vePffck9N5q6qqOpRvokCyPTZZxthx4tpun0wN42s8ZRDXdgLbnri2CoSwuLYfn2vxbSMOw53YsxaGMYLR8eLaTIlKR8S2EyywQtvcClTzkFh2oMW0lQi3ErXmVujaiFtzHS5hBa65jhsVxbbfeeAJcnMr4G3iJwJf7FsLbXNu8+QEuZ1oN7cC3Rwcgb0uIz1u/rVS5MwIbCthciNSDhMuVMbKddqKbpuQ/ra9734tYrZupIhq+zfbhGbR2JkralSAqNC/HZkNGzbghRdeyDl8IpHAs88+223GqwRBED6XXXZZXuFra2txwQUXdFFutj1XXHFFTuEGDBjQxTkhOpN33nkn57CjRo3C2rVrseuuu3ZhjoivO3YuL9NxDUuzP21cM3/jD/X9+URP2DBlFG5/brrAvv0aABLbWVQbSC8++uWXX3b5uYuLi2P3l5eXdyjd6tKe8BfjNnOjEgIwYtteDRBCIKltOrUtNR069/bg0EMPjd2f6zxXlBUrVmDZsmUp+4886siM8Ux5Rn/3vvMvfwENFgmN6AR9+nBaHNsqxPqEfge793qMaHYkcGRLTe6016/X2ZG48sorceaZZ6KxsRFfBV5a9Cm+c8UsfPL5VoREsM0f879rwW3GvTLXQtnMiGWbuQdfmJuH0/HjefuYF2br4r9h3dM/R+vmjzLmv6S0BFP/ayrKemQXZ/344+WQUqr5Hr/66H+ksZgYW6qxVUgtdhyysUqASUjhiVzrtsMI9Js92gpj/1QHoT91CGeXVAwZOsTrF7Qgt3cWY6cJWTqFZ0uGE4G218Fg5xw9i3SojHwb5/x582LL8bDDDnPhY/pLO8eVg5lDShk7dzVvbvy5x48f3+E5ruEjhscf0OkV9RyEsl0PQjKZxM1X34I//PJqNDY1OaFkc2eMsL/5Y947G1pgG/4+b1zgbJIqGWeb9uyNRkBbPxN2jGBOaES14ezivn3bnhsSDa31+N+P5+HjzcucgDaHXoBQP5/SzGVyDKne2dlCjc0qZWo8XN/8cZGZG7fvsuh8u3cjYNMTvk1MmhI26UsEPHDXm4btYVPrWdITgukFir2FiqUUEKJdieeLJASSunz0G41mkXYhbXgzLjHvJQhdRnYhEJg6Enl2I2PR6HdTpwDv2Y6Ei45n/WY6Si7j43zYddddc16YadasWXj++ec79fwEQRAEEYWEtQmCIAiCIAiCIAiCIAiCIAiCIAiCIAiCIAiCIAiiAxx99NEYOnRo1nCXXnopPvvss22Qox2XrhTVlpB46MGH0NLSknKs514TUx0O0iYc/R7NlERKRjyH2rIS4M4L+uFH4yvTZ3YHZMyYMXjjjTewzz77ZAz36YpPcekFv9GOaEnr1CaEdjQRxqlEO59Z5zLvXykhhe+Go+IYJyYJOCG/dM5kSBXXBhAS1koXjyC6E/X19Rg7diza29tzCp9IJLBw4UJUVFR0cc52XNKJMGQkKurqe7elEXWNTZsZp8ywJ7Bp6zoi8hr074/et9wE3qtXwWlUnHdu7P7WRYsyxkuuWYPWGEGWinPOASsqyv3855+fsk9s2YKWl1/OOY0ofcv6agFU4fodK7ygHSel0P2UDDlG+n9hQW3nIGl7JunVD/tvqtAGgAyOk5FxCvPTlOF9MZoEMPGzdGXRvs65FLs9oTDSnTean1RR7bj+Wf9JvUc40QuT3WhvHP8XPovwHJCtY7oZK9jTSTuac2HhnlvjqJ72mvxzhvMQSxc6DLe3t2P//ffH559/nnOcXr16YenSpSgtLe3QufMiy3jdEBbBySHZbCI4iNwn225755VeCMYQdAPhG58iXoSy4h4QUKLaRmA7KQWEUJ9JmbTtVFIkvXbLSQVYwWrdXg3deSgW/fsDjDtsXN55aqhvwLhDxuH2224PPwPR5yfaPwK53ViCADB8+HDcdddd+Pzzz7Fx40a88soraGlpQXNzM9auXYtHHnkE48Zlrr/vvfceDj30UPzsZz/L6Zzf/OY3OyPrRCFkaxuyDNC7QlzbNV0sNQ0j0qw7HiPsbOIboRsTh+njSvAkIq6t93OuxKXVcSWKHYREp52Ytf3knsA241ZI2whjW7HrkFi2E8Q2wtlWMJs5oW0jfs09AW4bP9D5YwlwBEh4It4BD5BgCZtPbgXAI3lnvqi2y78VFtcC3ZwHWlSbh0S11bYrWyccFRHVZvDEnUJVwr9Ddn+sqHYGAZhsgtqE4/zzz8957JtIJPDkk09izJgxXZwrgiCIwpg0aRLKyrILAPo8/PDDXZSbbc/tt9+eU7hs43Wie1FfX59TuMsvvxzvvfceLUxEdFOivw0zjz9j567iRA2tzcfNNTvdUau8ac/WHRbuSyduvS1IN1e9x557dGg+vGdJT/vmgBXAlFILXGrZW6EXJoSbBwWArc1bCz7v9uKUU06JFZ+dPn06Vq9enXd6f/nLX2L3/+isH6XsS/9b192/15emewcqXVz/hYzo73QzVx8+Fl7q1c68RJJlkThOSBpgaK9bHwr+0EMP4aCDDsKSJUvS5LP7I6TEjY+8ignXP4yt9a1QV61Fdo3QLvOEr40AL5gN64tr2yXitMC2L66tjnF7zM6jRMW2dfk3f/FPbH7rpoz5/+73v4tp06fh3SXvYvIvJqOqMvuYYtXKT0Niw4CZw3O2vNBcYEisGJBaLFkkk4CEXnBZalFdCeGlGxI4hm+RlJ7dWIvt6u0gcHalAYMGeOdOtWNKwLZRvt0mbDc153O5corHzu6V8l6TBNqT7bj3nvtSyjCRSOD7x38/HD4a3yvbXIi26VJK3HnXnbFhTzzpxJzSTD2J+mNgGD4yXli7uP/uqNj7KJTtMhZNK9+y+59+/Gn86Jgf48N3P9TNjPT6bK/cfbF06dUBYwO3c8XSimkDvtg0M/+n2DwFhGu1JAAOW2+Eto2bMYYpdnOuFV/+G/M+egybmjfpOVAjdM9VjTfPL1Oi2olEMQaUD7C5kNFv9j0Glb4RAI/awoWQ6nFPZyv3bI22HL13W8xDZ+2tGeZWQ+luIwIeoCJRgaRs17ZXZUtNmudRJN3C7DKp7LJm8XXhrll4dUVYEW1vcXbvDth2Sfp7Xd1y7zUgpl0wQU3b45e5DL8fIr2wsW1QYf/FcdFFF+GAAw7Iqcx//vOfo6mpKb8bRRAEQRB5QMLaBEEQBEEQBEEQBEEQBEEQBEEQBEEQBEEQBEEQBNEBgiDAxIkTcwq78847Y/78+V2boR2UrhbVBoDXF76ecixRPgjFvUZkyIPM8J3F7JPue8gRR6CqB8Os/+yPw/bNT2hhR2Ho0KF49bWFOOiggzKGq6+v90QAPUHA0J92QAs5lSgnJgEJMOUY69xMZM7i2kYYSznVwQqQWkFQEtcmdiAOPvhg1NTU5Bz+wQcfxMiRI7swR19V8hNhyCEJ205JeO2P7lpCbmmeEEOCbV8RhqK99gKvrk7Z375mTcZ4Tc+/ELu/7ITj8zp/yZhvIhg4MDX9Z5/PKx2fPmV9bL9jnCWN2ILQzo/mT/VE7pgT2Bb6/nlitQBgnBrNd/1p+h437Ag7n/qOk75AhxunyNCHJRff5ixVN65uh/elF9WOhk8V1Q7HN87oqoo7x1KJiCi26emt4Hm6/9Rx/wmKpqXGCu6O+M+hG0N4z6Id7qVxGM5QVrHtRBc5DAshcPDBB2P58uU5xykvL8eSJUvQs2fPgs5ZEAVcXjRKSv3z8cXms5Wl5+xtKoDf9ia6mai2oWdxtR4/K/H/pNCi2vAEZKRtqdRCNnZBAL8tc1crpESQSGDuU49jyu+m5CyUYBBC4JKLL8Fpp5yGpEja/TJa35kL7wt72wUKvEULbBo7+Lg7ej1Ex+nbty/GjRuXsyhUe3s7jjzySIwePRqvvPJKzuchAdftTLbHJk/9YtUchVUl0olru11hcezUIzIUJl5cm9n4XG9zxp0AtBHXZkyJa3OuBbeVgDRnAQJwK7YdaNHpgBuBbW4Fqo2AtRK8TiCIiG8rcW1u9xkx7ARLIGAJm4YSxDZ/TrTbpGvD6HQSJg1fyJt5Qt5MiYIneIBEEA4X2OsLEHB1XQmbN3PdWkwbOYhq23ulyzwqqu2La/liM/a+uvscEtM2n5F+LRQ+x0qZbx/7VaS2thZz587NOfzixYvxne98pwtzRBAE0TE457jxxhvzipPPXG53ZvXq1Whra8sarl+/frTI4w6E+c2ejYsuugg33HDDNsgRQeSOP9rOOKeUZl49ZbSeJlx42tvN/Ug91+2rZnaHhfu2bo0Xkq6s7PpFwF9+KX5R1KOOPqpD6VYVV8OIagtPWFJLaiO00KB0R6SUqGndinaR22LF3YWhQ4fixBNThWjr6+tx2mmnoaGhIee0/vGPf+Cuu+5K2X/MscfktNCcqf7md3BdUysWrVgfeYCy/PbN2M8YAeg0h+wBFg5vvjMzP8NTwrU3hIW1AWDJkiUYM2YMbr755h1uHnfFui9x4h/ux42PvI6kAKxQthXOBkLi2r6othHmteVnhLM9IW3mbbNUUe6o4HbUGLD57Vsy5v+qP/0Bcx6eg/N+fh52GjwIANCnX5+s1/35mnWhKpQq+uoaa8lMOwBoRW1I4Vsew382PabsFTqisl2IpGp3zIKmTLUrSalFdaXEYw89FloMvW/fvs4GAunZm8N2X3P+qMi2PSK9vNlNGXoKwmWgdj74wEP49NNPU8rwxBNPRN++fU2iobL0cZbd8LxZOvxnaN7ceVjyYapo/THHHIOhQ4dmTSuKXbBQz63179sPRcWp7020rv8Y9UufQ+37qXNPn33yGWbcdDvW1q1B0izyLNW7Z4CzG4etzLClAG9LXa/a79uOUxbE1ggb29mgvQZV7WdqLA6m6ikANLY14LlPn8HLq15EG1p1HDPXycEkAzdGbkDPnzIMLh8MzpitE0LXHSFcfTQvJJhs+O9C2AtkgBAmvzJ03N1v5j12IjwuYhIBj8hbdrKtfPr06Tj88MNDf2eccUbO8atKq92iHDKpF+kQ9h1GZVsFdAuAZDLpPW3mes24w7z3oMpIwLzDGH7HwN+2+2T8tgsXsWeE1zKw8WzdSjOOjSP9uxeZ/zMUFRXhrrvuymnue/ny5bj++ut3uD6XIAiC2HHo1Ddrh4/sY39IdDcob4VBeSsMylvhdOf8Ud4Kg/JWGJS3wqC8FQblrTAob4XRnfMGdO/8dee8FRdvfwM/QRAEQRAEQRAEQRAEQRAEQRDE9mbSpEm49tprc3rx+6STTsJll12GG264gQRVNF0pqu3z3rvvpezr883f5JaH0Emini5mn3O3gkRo24hq77tzbgJgOyo9qyvx7LPP4phjjsGbb74ZG2bCpDMhpAADB2dJCMnBICCMM5RkYFICPACHgAAH185oShyJQ0iAM0BIWPEqVe4qXcm0dJZUASSU6JX5NBjnOpN2nE+KCReNl6twEkF0FWeeeSaWLl2ac/jLLrsMp556ahfmaAcho56CO5izCIMJY/oR3RwxqFc9ZKhrkH4QR0jnz3fdDTvaJfj2FdYGYwgGD4aICADJ2rqM0VoWvpGyr2jPPRD075/3+UvGfRuNjz4WTv+11/JLx6NXaR8ISNUPSdUPGbFsYd3IVb8ihADnHJKZGKZnUfdfMAkO5wwtIQAW2DDM/8YAO15g3LhSxvctTPeBMf0Y9LkZjz8WDoisTpOR00b2ZRHV9r6H47kt32kU2rnUfBqnYT+0ieMei2zPounT3bhB5duUoUqW6Qc0Ol7wr5kZJ3sbPjKmsOmnJ/aeZLmEXNKNcswxx+Ddd9/NOXxJSQnee+89DBo0KK/zdCXp2t90YfyAKWLa2nHYCaM7p2A7RmeAFF66ETHnYDsvZJCO6pKekFgFIZPKaZ5xAAJcAkkGBBJIAspLX4+RmXVzZ+DW2dm2fOAsUM7ujOM3v70U3xp3CE4/+Qy0NLfklbcnn3gSew7fE6+98RoGDOgPdzukbVtjnwff6TtDO5gT3dQPu5Dnmug4y5cvx7e+9S1s2rQpr3j7778/evTo0UW5InImy7gldUDtH9J9OPy2PRrJja38Q6a9MunYcYG335whNM/AmB4qSEjJ7HyFjcEALlXzzJme6ZCAYEpYhOs+So1NBCQC1UozDqbjMcbVXIpgYEyCMwZhxohMgkkOLRcEznlIQEwJmQRW1MMIm5h+UTI3hrXlEb0PunysoLi9Ni2iZARdmBpHWVFxpsSVOJRwU8A8UWwt5GSEso3wODfH4QmQa7GmtKLaWsSp00S1vfDR+kii2oUzePDgnMMmk0nwqPgOQRBEN+SCCy7Ahg0bcM011+QUXghh55h2ZI4/PrcF84499tguzgnRmTQ2NuYU7ne/+10X54QgciMX200KaeYUpT+n6KWvfvul2nSM6GU0bX+OvDvMMX7yySex+4cMGdKl5xVC4LYZt6XsHz9+PPbcc08AubyfEU9FcSWkEJBcWWQEBJjUv8+E+m3OmASX9g0EbbMTEILhy+Yv0a9Hvw5c3bbn2muvxYIFC1IWtXjzzTdx1FFH4ZFHHsl6Tx9++GFMnDgxpdxLS0txy83pRZBD8ychJF7+YCXakwJAHj7mzP1G98/ijDfR/e43vs2FVHMj0vy4D72bY+IIN3/DGJJNm1Oy8udZU/Hf196Biy++GA8//DDuvPNO7L///rlfy3agLSlwxxNvYfpjr6O5tR2AmRMBrKA4c+Xm5j2UuDYAMATqGDP79ae2OTBvOzW+J7ztn0cviAYwNK97Gy0bFsfmv1evXpg0eRLOv/DnOg036TJo0CB8uOjDjNe/YcMGO6/j3vHx7Qph26IzL0pPdFa363pujEELaZuw+qvQAtomWembkqw4MbDikxU45ehTsHlzuI5VVVdBSuHmhKS6N27u0bef6PlHlwvPpmKu038W3fycqf6SubnK2q21+P3vfh9bhpdOudSVXR7vRWWaA/Ptv42Njbj00ktjw11xxRVp08h2Dp+SolIc9N0xeG3+wpzCG874zRnYWL8BW5tqMKx6CPpW9Id7F8PUHdj7y6QpI6+9gXffQmME0x5pAx0z9m1dX2Gqu3T2S6bFtOE+ISQE2rFk/YdYtGkRWttbtX1atXtKa8Qt8gh4c7FQ9WRg5aCw8LWHgKvT0PPZfhPv2+ntPHvIVq5LQ5q0vLl4BjtfbUS7Y3/3evbbOHK1qc2ZMweXXHJJyv6dd945a1xDz+KeWCU/RbtIqnlrxiCkN3cskkhwptsT1dap9x2ZftdRvSMCSHAp9L0KtUSwRcecRcHaG5j3jEOJn7umMfos6n1R+6v/3GYYWvnlWtAYOpqed96DDjoIv/jlLzDjthlZ402bNg2nn3469tlnH5ozJwiCIDqdTp1xr+5dhuo+pZ2ZZKdBeSsMylthUN4Kpzvnj/JWGJS3wqC8FQblrTAob4VBeSuM7pw3oHvnrzvnjQc0aUkQBEEQBEEQBEEQBEEQBEEQBLHLLrvgyCOPzDn8tGnT8PvfxzuxfN3oSlFtK6Cn2bBhQ0qYooohafLgXB3CJ4l6eMhI2HB8CYGyEmDmL/t95UW1DVVVVXj66adxwAEHpBz7zonH4sjjjoSAgJBJJIXQsk9COaZJtaUc3ZIQwuwTVuRJObVJCCvK6e60CiOU45i5+7Ein75jdNRhOr5SpcTPVPlYF/8RX3tuuukmPPTQQzmHP+KIIzB16tQuzNFXmfBDl83JLEXgNZKEFQk2zrtqp223jGOlVXCQ7owB3/6Ln7NETB6yOLy1ffB+yr7imD4iF4pHjUrZ175iBcTWrQWlV1VSBe6JaUuhepykEBBS6FtjvksnUGid9HU85zLs+iA/jD6f7a1CPquee6Xv2A3nVA2kqXtp+gU/DQibvDvmh42Ml+x57T51kjhR47Si2l4fa/tn5+WJgAUoDkpQlihDj6JylBeXo7yoHKVBKYqCInt+YcrDlDNzZeT/Cf2c2Puot83YwneG9kcNofGCHTdE8qsfRev16pVN3Jgh5/FChscmH0GRH/7wh3j++edzDp9IJLBw4ULsvvvuOcfpFLKM2fOMEnIaBhB6ZtR+Fy56P0PH9YY/lgTk9l/IIA1VJdWQkEhKodseNYYWelvoZ0Xo50LYsbUrB9OOCTOO9kRWAeDbh43D4uWLMWznYXnnb/Xq1dh9t93x7LPPqTSdT73CEx3wtzNhhSsyBkKWCtPJFDAet+07sU0QQuCggw7KW1QbAO6+++4uyBFRENkemSzPYrwQi78vIuavp3qMULNJIySwHEqdhdIwC3oYUROuF+1w+7W4NJgVKeL+dy00rcSlOTgLwMH1fu97EIAzjoCpT84DcBYgYAECrj45D5BgCQQ8gYT5YwESPKHCMXM8ANf7EiyBIl6EBEu4P+6+m2MBDxDwBDhPIMGLvPMmkNDnTwTu3CavNm/ed3sN/h/8T/+4EtW25YOwqDbX4jHcK++QqDZDiqi2f3/9e0yi2l3DSSedhPr6+pzCPvHEEzu84CxBEF8vrr76aixYsAAlJSU5hX/ppZe6OEddS2trKz744IOcwt53331dnBuiM4kKQqajZ8+eXZwTgugI+dl0ckgCxt5s5qDN74TQzLpnzzE27e4wpn3jjdSFTznnGDlyZJee94/X/BHv/POd0L4gCPDnG//c4bQriivU2wVS226MrQDSvHWg7QtJfU+UjUDZLiQ2Nqa+M5IvJ554Ivr27Rv7l25RiTFjxqSN8+c/Zy6XffbZBzfccEPssTfeeAN77bUXfve732Hx4sVOnBXAl19+iblz5+LYY4/F6aefjqamppT4M++eiT1H7pnztTvLEcM/3v43ICOT8wCMILP+Me52p/w8DhlQvX0sJmwU83z5hjJ/bsaJTYu2Zshka0oK+43eF7c/pkRAFy5ciG984xt20ZTuyFNvLcdhv74H1z/4ClpaBRgCMFvWWiBbi1ub78wIZNtFyHxR7QCwi5XphTw98Wx1nOt03MsqTIdh/nntPeCo//eC2Pw/NPcBvL/8Pfz2D1eguLgYTpSVgUmGoUOzC/5/WfMlAIQWk1OYNliqd4yitghrRDA2Rfc+lxLQBoSAteFLuzKrZ6eE0Isv+39JPDT7odgxVI/yHtZWKaxNRli7pW/LNHZQf78EvHenovZOF05n2u2HxG8u/Q2+WPdFSp4mTJiA0d8Y3XnvRcXw2yt+i08//TRl/wknnIBDDzs0bbxc59kAtRj54WceBh7k3s9Ovn4yevfvBYChNdmKT778N5ZsXIwvm7cak7Hu49312lKN2uqZfw/0Xr0v8voHQomZctcHTXvt29CXb/4XHlv2CN5e/0+0JtvcMwIGSA6u5zuZ1POnkoNxrudEAc6AQT0GuHGJV+fUSbV93ORd6jroicVLKQBm6qbCCM2zUFmwUN5NOQkr3y3V4r5xdShqP4wezmJPe/HFFzFp0qSMYXKhuqRaPcu6rJIyae9tMikgmNDjDanfc1QLZUnzPOu4MO8xmnphBNNh3l8Mv18gpf8WBULlFy6I6DOYwb6q72uoEqYEkfH3o0D8tK7907U5LarY1taGyZMnq3IkuylBEATRyXTPN70IgiAIgiAIgiAIgiAIgiAIgiAIgiAIgiAIgiAIYgfjnHPOwXPPPZdz+Ouvvx7jx4/HUUcd1YW56t50tah25GSx4i2Jqp2zJBz9zmJOLMOfniNJwCVuObcfDtwtN0GFrwrV1dV4+umnMXbs2JDT1PdP/T6Sol2LRCnxKAhAMgbGJCA5GAQEGKR1A1TOfAwSXDsCCinAGYeQyjHIifbp+yMFGLgW4mPKuYeFRUEZGPRumHsrpQRj7jOKc+6L3/YOkAA20WW89NJLuOSSS3IOP2TIEDz77LNdmKOvHmG5vYydTapgqIzpKaJJmKZKRvpC32FROzKasIF1Wt6+iJqalH28qjJ9+Lp6tH+2OmV/okBR36I94uO1ffQRSg45JO/0GBgqiypR01qjtwSYNA7lSphBCSJy9V2a/khASAamHR5VH6aFuLVgn3HAVdvGKZopp1Ok9jUS2s3f1A+VA1hn2dDtz7GjyTLUiqvfLGZ/XH8XFdK2jprSj+WOg8EKLcbVZcaYEm5EAjIoQWuyBc1tLcr5PeQcHn9h4UdJqpEEU+OJtNvaWV/qMQRjemAgYcV8mfa+t2MGb0yRch+NU7TOn7nO6HaaS4gt30xccMEFeOSRR7KGM3DO8fTTT2PUqFE2/e4m9MhC33zndZkuoDpu6mNKPUQ0oGtfTbrMr1rq/qoxZ+cg29vR9uEStH24GO2frkJy4ybIpiYAEqy0FEGfPkjstitKDjkEiREjMqbFGUd5UQXqWmuQBMAEwJltPXRDEqixsK7XSmhbBTFFIxnTYvUcQj8PYEqkgQPo3acX3l36Dib96Bw8MfeJvK63paUFxx93PC7/7eVBu88PAAAgAElEQVS46uqr3PPk3ZPQsyPtTn0J9ubY+pm1L05Dl/Wbfp7z9Pnurs/eV40FCxZgawGLbowbNw5jxozpghwR6TC/v9OSbciT5TlkiFkcJBRJhpMwGyycN5NOOL9GWlu643rUx5ga93E9hgRz8w9cqnVPGAsgkFTbTI0xhQS4Hv9JJsAlg0CAgAkIJsGEaqsZZ1oQRY9ZIZWwj+TgTAuBMAFm22AlEGREQYyEBnSfaMSGICXAU8chpr2W+juDa8esWDUAIx2OiMi1L3bNtQg2fGFxHcYIZgMcnBvZay0YwwKXHsKi2izmPEZyxohxWRFthvAx/xrtfnfNfv0jUe3CEEJg0KBBOQuTDRw4EMcff3wX54ogCKLzOe644/D+++9jr732yhr2iCOOwIUXXogJEybgoIMO6hTh1ZkzZ2LhwoWYOHEiDj00vWBdZ7B27dqcwg0aNAiJBMmZ7Eg0NDTkFK47iAUThE+X23Ri0wrPXcpIeqwb2HQ2bdqEV199NWX/6NGjUVFR0SXnrK2txWWXXY677ror5dhNN92EA0cd2OFzJHgCRUER2kW7/jWubDRCCgT6N6L6jc5Dtja12CCwqXGjfdegUGpqanJejMCQaa6qsbExa/xf//rXWLNmDW6++eaUY/X19bj++utx/fXXo6SkBL169UJzc3PW+bHbZtyGs846S21kmGOJm19pbUvi2X9+4uLa+NHJe5gXMpB6QIbmYVIyYOO6X/J+CHdKJTirdvoTHSrnoqUu9rqmXX4jFr29yG63t7fjjjvuwOzZs/GLX/wCl/zmcvTrs/0Xk3j+vRWY/uhCvLt8HQAjhA3YgveFrUPl5QtqR8XOOUKi2oiIZRvRbSO0bQW7uXcelyYzx5NtqP80dTHYU354Co445ghwltDPqKkWbv5ltxHDs5ZFU0MTtBy2nbux83OMwephC6ntfJ4ANQOMgV4JaRu7hVe7PdunEsw1WTTi1hKSq/lEIx38xqupCxgAQKIoASlFxBZsDCFaltguQsr8x0Hbujx7s4lpbJVqctHZHxmz9q3HHnkMf5/195T89OrVC9P+MtWm3ynvRUV4asFTmDFjRsr+iooK3HLrLVnj58OQEUNw0V9/hXuvmIWtGzK3db+afiEOPPwAmCqnriRAY2sj/rVhKSpKKzG4cjD69xhg2xBVp/xrl3Z+V0gJrjp7z14sEHjPh71nzCtvU9O8+VcpJVpFK1ZsWY4lm5agrq3WzIjqtADmag6gj5j34RgHTEXljCHBi1Fd1tONTTT+fK+pS7CLj1sjuG1k/fhmTtW+uyLcYtjq7Qplk/RtrcaubxYyjq1DOdjK4+rnRx99hJNPPhltbW2ZE8iBiuJKfdlJJFkAbhoRSDAWgCUlRCAAoefBmXoXMSmSYJxBSA4mJUSgyo4zde3mvRIw3V6BQUim3m8EA7f7TOm4saO6HRJMMjDuFr0375j4ZWfuQbpnNFQLzDg1w3x1unF0puffxKmsqsSMGTNw8sknpw1reP311zFz5kxMnjw57X0mCIIgiEKgmWiCIAiCIAiCIAiCIAiCIAiCIAiCIAiCIAiCIAiC6AROO+003H333Xj++VQnoXT85Cc/weLFi9GnT58uzNkOSrZ35vMQMGMAauvqkEwmU47xoqgYqMzwPeqqJ1MzYh2tBACJ3/+wFw7fryz3zH6FGDBgABYsWIBDDjkEtbW1YJxh4JABSEoB5dsjwHkACalc9CSH5BJcMjAE4JAQDGBSuwYaUVMolz6BwsW1Q05gxkdI32MS1ya6M+vWrcOxxx6bk+AqAJSVleGdd94hoYscyCi2kA7r+ypTP33nQRjnQ5nSk9gmK+6eMre/M0VeC0W2tKB9TapwTrDTTmnjtK9cGbs/GDKkoDwEQ4bGn+eTTwoS1gaA8uIKbG35EhJMic1qh2wIBhZw1dtrAVopBGTAIKUWZGBa+NCKFUJ/10K1cP2M6ldgnSGd9KLpMrRDrXZoNOEBhPoT2+/4+2L6LikizpWR8HF9lHE+R6Sf8zZC9dKvvwzROu/iMsZQxItyrscMDCVBKYp4EerbGpCU7aG8xD0vUTFEaR5CZrLp/kWo5GHzbh1VwZTTtBHXNmlav+LwmMKWu3nAbbEX5nieC3/4wx9w55135hyeMYZHH30U48eP75Tz50VGLZuII3fM/rRxfXF3tSNt2xuGAUxCCmlD2HQYkGABOoyUaHnzLTQ88ACan3kWoi5euMOn5JCx6PdodqH0quJK1LRsBZMCnANSctVmaYxuiJCeozNTY2HBTBsjbXsVFQaAFpvnnGHWA7Nw71/vwZSLL4MQIjY/8ZcvccN1N+DlF1/GP575B4pLitOGs8Kl0bEzQ2w7FU4g5yx1DU5VILydS1QS2O5Snnrqqbzj9OnTB08//XQX5IbIxvYX145sef25HVf5AhVpxbVV+8ukHmfoBtkX19bKI+BSxeGMwwhcCwhwLanBoUSyJddnlQyQQmlESQBGjoPp3xhS6vGp2g8mISQHZxJCStXvaUETIyoEnQdp50PcvIoV8AEAr53yv1k5beZtM1MiMaLa/j7ObQpKZNsJwrDIcRYS3FblyZl3TEbOQ6La3YqlS5fiyCOPzFlUGwD+9Kc/dWGOCIIgupY99tgj+9hGc9ttt+G2226z23/605/wq1/9ClVVVSlhhRB44IEH8MEHH2D9+vU44YQT8Mknn+DRRx/FRx99FBJDvu+++1BdXY0LL7ywy9rUXIW1m5ubu+T8RNfRv3//nMJt2bIFffv27eLcEERmtqdNR80reiGj6UGCd8YcYweZNWsW2tvbU/bnIniYDw0NDXj/vffxxJNP4N577sWWLVtSwkybNg0X/PKCtL/f7a9s7z7E/55XlPBStCbrADsvqmS0BfREv/p1DMkCbd9hYBJgnKFNtGFz4yb0K8+tzesuMMYwffp0DBs2DJdddllaQdGWlhZ88cUXGdOqrq7GvffdW3BdkACeefffqGtuBQMPz5OG7l/KVcD92HZz16noN0LsPAhcWOmnI913puZOlNiz1HMm6rtorY+9jhefejF2f319PaZNm4Y7H3oO5/7uv/GTo0Zg/117x4btKuqbWvH4qx/h3v97D/9abUTcGUJlGDIiMjv3xLzvajsiim1Es005a+FsK6JtRLe1WDZjgd1vw8aJaoOjcc1LseX9+z/+HpwFoTZV2eLMPIzEyH1GZi2XtrY2Z8+Qzq6p1pHTW0wCQqpF6WwZ6cXlfHumXohVmUV0+23MJN5/0CLdpumXQlpxZSklVny8IjavnDPbJtk7FTH8miNm7hFmIT3bGEp7r4xFi+mwTGfYCCMzBny87F/4+eSfx+bnjjvvQP8B/VNsm50lrr1y5UpMnDgx9titt96KYcOGpY1bCBwcu+2/G357/xQsfmUJVry/Aps+34xVSz9Dc2MzKnpWYI/Re+CcqyeirFK/s2cX6lPztgzKHtbQWo9/bfoXVgYrMaBHfwyoHISq4io4kW3fDCTg7p8M3UlVllwtjAgbITT+MGUvpcT6+i/wydZPsKp2JdqSrToe14uAS9sfcsaUsLO+cuj6yiEBydHeJvDmU2/gzSffwm4Dh+PMJydYs5uP9PJ5zo/OwVtvvZ1bYWebn4/w9uK3UFRcBInwOy6F2Mmj9XP9+vU47rjjClpYNQ7GGHoUlaO+rR4QSQgeqNGHXZTYLMTOIIWA4GphTAGmFunQEvtSMEguAKkW0QysUDnTNgM4MXIzZ8CYe+8A3iKfPN3zGM084FXH1DKLs73GkJNN3tgPEH53IsoJJ56Ak04+CfPmzsua5uWXX44TTjgBgwYNInFtgiAIotMgYW2CIAiCIAiCIAiCIAiCIAiCIAiCIAiCIAiCIAiC6ASCIMADDzyA0aNH5+xUvm7dOpx33nl47LHH6AVxn2xFkeWd/jiBvmeeeTb1NDyBoLQ6h5MYT4Povsh2RFT7tG9X4KzDo8LdXy/23ntv/P3vf8cpp5yCi6++CCP2Ho6kTDpnEaGcgKTkYAzggmlHvCQADiYFmFIMBEMSHBxgWm5KokPi2iqUcVQzPnXOYYXEtYnuRnt7O0aPHo2WlpacwnPO8cILL+QshkHEEW77CxZqCIkxQDvqhkUWoB3pbFCt8mucZLuDsHbrB4uAmEUqikamd3ROrl4duz/o16+gPAQD4utz+6rPCkoPACqKK205CynBtAci8xwlGWPgUkIwAS45BNP9izT3TzloSzDrzCpt76AdX7VwAyK3Uhqnca/TMAtJhNwStcOl6eZCAtvpxF2j29G44d3IKKpt4nqi2sbxF2lERwDlMFvEi/J2lFVxA1QWV6K+tQ4tyVZ1WoZorlxeJcCscDAzFwtd/O47lGOzuVOw4wCm75V0DundUFz75ptvxrXXXptXnJkzZ+Kkk07q0Hm3FXGO3qGDfvFFh+gZE9Y1M/J82G3d5nLeMdGb1vfew9ar/4jWf/6zQ+mko7KkCrJOtze6PLgR12bQyg9KUIYZERFoqVXJACZ028XUggEQEJLrcTIgoOVG9PM06Wfn4KCxB+N7R38PdbXZBcJ9XnvtNey68654+bWXMXy34W6Mnctz4DmYx1JAl9xlePotdjvXqOQs3iW89dZbeYXv2bMnli1bhh49enRRjohsbC9xbV+QIpREpD+38wMmjhW/gBZhcRk14toA1DhCi2vbsaZue5nXH3EJABySCT23oRdxkUYoW4luy5QrEUrEhznJNyOzw8we5gsESfd7xNs2cynhe+B9D4lrM7vJ7L9OaJvpRZ3CwtmeEHZovyeozfzjHJwBjPFwvIiotirs/ES1ww22EzQiUe3OZevWrTj00EOxePHivOL17t0b5557bhfliiAIouvhnGP33XfHxx9/nHfcK6+8EldeeSUOPvhgPPHEE+jfvz8WLVqEyZMn45133gmJZ86ePTtjWjU1Nbj22mvx7W9/G9/5znfyzks2amtrcwpXU1ODxsZGGmfvQPTunZto6MqVK0lYm+imdJ1NBwxOUDs0r2hsAJ7kYDeY72lsbMT06dNT9gdBgB//+McdSnvBggU4//zzIaVEQ0MDampq0oYdNmwY7rjzDhz7nWM7dE6HKuWSRDFq2/Svem2nkFyLW0o1GyoZc4umSgHo3+ZMAmvr1u5wwtqA+q158cUX4+ijj8aUKVPwj3/8I+/4EyZMwNSpUzF4yOCYAEg7vxKdkXjo/33obFTeXHX097RkkZ2xJ2QIR475tKLR0Vw5AW81Hy6cIUknn2zLb17bUDTie/ifl1bhf15aiZFDq3HSIcNw3EFDsevArnkHqLm1HS8tWoUnFn6M/3vrEzS26PEf456hyy9gv5zszIxXVk782sXVotlRoWymjyFQ2zqsEtU2afii2uo7fIFtSNR/klonDzpkDIYOGwI7OWOqjTZ6GvvcAfvvn7WMpJRY/8V6DBg0QN1eT2Ta2Uikq5fGXinMuZQ4rmRaiF+lCjtHJpygtrALJjtRblXcEkKo8G3tbWnbwGQyCSWUDf0c6H5EGywZ3DyUspuY3GjxbMY826u082uhvgZG9Jlh65c1OP0HZ6C+LlXY/Je/+iVOOuUka5PubHHt+vp6/OAHP4hdWOHss8/G2RPPji2jjiBkEpASFb0q8a0TxuJbJxyiFjwUEvVbG9CzT0/wgIFLt5wfGJQtzLyDpoWNTTm3iTasqVuL1XWfoay4HP3K+qJ3WV/0Lu2DIp6AZECgr9+KoYfsyAxJ/W6BaYckN2MEiZa2JnzRuB5f1H2O1XWfoTnZrJ9tlVYQcMikeeQZOFN119jrBKDrBkfd5jq88NCLWPTCYmxcu9GOUU489iSEGkD9r7PPKb7YsB6rP4t/j6PD90YISCnBeWD7DWtnT2cfzND/mLw3NDTg+OOPx6efftqp+a0orkBtS42yD+v3PZK6L2FgqlvhDEyqttMtkKkXtTRz8HBvWkgpkZRJBDxhe08jrm3uD5MqPtf3hXvloIaY3pjStmkuPrKsh5xtHFzQODkSN+5e3nrrrXj+uedRl2XR6ZqaGlx33XWYMWOGSrMbjJ8JgiCIHR8S1iYIgiAIgiAIgiAIgiAIgiAIgiAIgiAIgiAIgiCITqJ///54/fXXMWHCBLz22ms5xZk7dy7uueceEg0xZHtHPst7/XGi2hLAvHnzUsKW9NkbjBfHJB4VEop6cMjwtnTbRlR77yHFuOrMXpkz+zXhxBNPxNx/PI5B+w5EUqjyARdgUokWKgcRCecqogRkk1J9KgFtqRxTmAAXHOAkrk18/Tj88MPxxRdf5Bz+9ttvx9ixY7swR19N/Mc1ozNZGnHXFJ+/HPzRjHOdf14ZSbM7CGs3p3HQL/nWIWnjJNevj93PexXWR7LSUrDycsiGhvB58ng2ovRI9EBSaudIKbRzsxHgNaILWpSWGZFDwIhpC8a0Eyu8eLqvkbp/4OZm6n3ME2b0+xzAukADsOcxTtWqECIXkKfPY7ReszT74+p/SAxeGgdH53DslQCAjolqu/wxVBZXQbbWoqW9OXSuSIbtoh2w/bdxqDf3Qpcv0+IKxoMf9qANax85icLEtUNZ6zxx7dmzZ+OSSy7JK87UqVMxadKkgs7XYTI2o6nj9qxY0RoZ+rTiNjF1MdwuKyd35WDu6qr/LShQWFu2t6P2hqmou+uvSF9RO05VcZUW39ei2ADAgABcO+crEVbGtEg/02Iy+rkQtk3RzvxMPRduzKs8uyVzdXW//ffFshUf4Zjxx2LJ4iV55Xfzps04YJ8DcO+se/HD03+Yctye1/yk8n/EdV0xdj4mr762SY75J2fxzqe+PlU8JB19+vTB4sWLSRSuG5CTuDaQvtPIIL6hDqeKa7vxWEwS/gZz+Usnrg3bv0fEtWHkbaDlndRch26tAalEfzgAIc0YxZw3UBIdUs1pmEVgBAIEzF+UR6h2m+l+AUqAR43Z3OjM/AvT7EpvW0/J+IuoxJUh4ASP7D7mtozwtQrH9fQMB/eO+4Laap8J6wlwaxFtG0f3bZ40tyq3PEW1QyLZJKrdqQghMG/ePJx77rmoqamBEFnUXSIwxvDQQw91Ue4IgiC2HX/+8587tLDVm2++iQEDBuCnP/0pZs2alXl8lIXvfve7aGpqQmlpacFpxHHMMcfkFE4IgXvuuQcXXnhhp56f6Do45+CcZ+3HV61ahTFjxmyjXBFEZraVTSe8DlFkXjHmdQK+nX8XTJ06FevWrUvZf8YZZ2Do0KEdSrupqSnrQvPHHnssTj/9dJxx5hkoLvHex+ikYikKitV9YOrXNYdayBvQ90T/Zpf6J6IAEJh7BWBL02Y0tzejNFFYH3nNNddg48aNnXMxUIuV58O+++6Lp556CkuXLsX999+Pp59+Gu+//74S8o0QBAFGjRqF4447DhMnTsRuu+0GoDBBTTMnsnZTLV78YCVCk6Eh0WfmbdsZAyD0G9tscxcn/qRKt9aKMGuxbvdyRziwL66tr5GxfOXVGCr3/B7KBo2y9rBlq2sxdfUi3PA/72PXAeUYt+9AHDyyPw4c3hc7DyhMaLuhuQ0ffroRb//rc7y2ZA3eXLYWTS3tXjY82zDzvth5GX9uxi9vI5xtwpv9voB2nKi2uidqO4jcIzNv49/H8D0Wbc1oWP1SynWectoP7JyZSkfPmxmbnJBgnKPfwP7Z5wcBLHp/EY4eeJQ3L+bmvIwIthXEDtnjVIwgSCDBA3AEauxjFnyDm8uTUi2+nJRJJEU72kQbWpKtaEu2KduwSOK2v8zALVNvTZvPltZWLd6t6qstNWPWYkwLbcMKaVtbJ9w8JPPaLmfM9K5JAu3Jdpz947NjF/g58qgjccO0G2Js0p0jrp1MJnH22Wdj0QeLUuKOPWQsbv/v29OWUUdISv3umcmRLpogCNCzbzUAVdZ2wWau2h3Gdb3jao7SCmzrqwMDhAzQ3NqIz1pWY3XNZ4AEyosrUFVShYriSpQXl6MkKEVpohjFiRIkWADJAgiZRLtMoi3Ziub2ZjS2NaG2tQZ1LTXY0rwFda21qjpogXXG1PtxkAws0NPEOr/cTNEyhqQ2Y69e8hn+30P/D8ve+hgNXzZEiwQAsN/++6mFGFPaePf+QjZB5o5izHuB14b59SbWTh4zlvJpb2/HWWedhbfffju0PwiC2L4vHyqKK5RtVTJwyZDkQMACnVMltC31guxcqj2C6fl3kQQC/S6JkGBcvZ/gLALuzUR7r/U+AbcQuLVcmHdCos2sLSZp7Q7meMozbWy+JqJphqwdIItNMu4epAketvWrQIMHD8Z1112HX/3qV+nPoZk9ezb+67/+CyUlJSo9spcSBEEQHYSEtQmCIAiCIAiCIAiCIAiCIAiCIAiCIAiCIAiCIAiiExk2bBhefPFFXHXVVbj++utzinPJJZfglFNOQe/evbs4d92cbO/GZ/HtSyeqvWzZMjzwwAMp4St2PT4m8ehJop4bMhxWujhGVLushOHm8/qgOEEv+xuOP+YELNn4IZraG5UzheDaIUiASw7JjWOQcqZT/yohbeUAxZWTCjgkEyq+EdcGU8c8cW2Tkrl/DEYgULuvkLg2sYNx0UUX5bxgAwD89Kc/xfnnn9+FOfpqUYjzuPVDi4i7GnG97OKucP5zYUWG1DS1U932RDY3o+Gxx1P288oKlIwblzae2Lw5dj+vrCg4L7yqCsmIsHa68+RCWaJM3TApPcFC7fQoocS19QINUhphQ/MJ2HGAFmkwIoWMSe8YAGaEa11/oz6ds6OpIMw4ucdpAiCmvzFOkGDp+yKk1nUW2s/ShjPXZ4QJXT7j67pKm3VYVNunsrgSSZFEm2gFUvLn+nHAOaBLLXIpPYFt079DOk0C83QyWwwMQkhwbi4S+YtrA6H+vzPEtZ988klMnDgxL1Gt3/zmN5gyZUpe59mexLh5hw8WUJ3UENOI3uudVlTBBHLPsXKWzg9RV4/N55yLljz66kLpUVQOSKYltTmY5wFvREsZBKQAJAOEYMqR2ywQIBnAhBb5Z24BAVM+zOuzdBslwVBeUY7X334NF1/4a9w789688tze3o6f/OgnePmllzHjv2eEHLwzkouDdwwF9etps5BnpfNPnUEEICWaNCIv9KOhM9hjjz1iRUSi/Od//iemT58Ozrf/AiaEwjwDWQW20z0qYZ2cmMPx4toqirQ6FdIdDJ0zm7i2a9s8cW1mrkcJQ9vFw/Q8B2PcqqZwM8aEFucA7EIt0iir6EVdVPsdqJzYMahedkFK3Z7rMYz0hbXh+kV/nx7ryAzNEPO+WTFqQOXJfjI7lrX9EmP23ioZprCgNnRoK7DNXOpWbtukDWbj5COqbY+ZKyBR7Q6xZcsWTJ8+HXPnzsWWLVuwcePGDovYXHXVVTj66KM7KYcEQRDbjxNPPLFT0rnvvvs6JZ2ysjJceumlGD16NGpqatC/f3+MGDECzzzzDJYuXYpkMomjjjoKxx9/PHr27JlTmuvTLKQXR65pEt2HoqIitLS0ZAyzZs2abZQbguh8Yn9vxsxz692xNh0/pIvv2QlQwJxSJ7Jo0SJMnTo1ZX9JSQn++Mc/dvn5Oefo168fSktL0d7eHhbWjpLu53/cKxoeCZZwv8fBrW1C6vcCzH8CAlzbCeD9hk9CYE3taozovXtB13jYYYcVFK+z2XvvvXHdddfhuuuuQ0tLC1atWoWNGzeiubkZJSUl6Nu3L3bZZZf8FtnIYU7zvqffQ1JI+8vfVHemXvJQ9d/MpdiD0ZPEbZuwDL7gtrTmMiVCq+ZlTEa5m+3R8zMqE3ouHAyl/UehdNA30LzunbTXlKjcCaWDDkDJgP1RMmA/JHpUQ0rhFuSVSZvDlesbsHL9vzH7uY8BJlFeGmD4oCoM61+Ogb17oE9lKSrLilBaHIAxhvZkEg3Nbdha34KNNY1Ys7EWK9ZtxZpNdRAyonAbKxYOuEkLf0bGLy9zzMyNMC+MnnthTihbfefeviBmv/tjjAMscOkxX4RbnXnrkgcg28NjCM45Tjj5+FC7qObLdF6lWpzYtKFFRUVobW1Ne58AYNmyj3DUsUfZUhBSAEzaxeYApoSFddrFrBhFQQIJXlSQ/cdHQuLzdWvxwJxH8e5r7yGRSKC9vT02bENDvVvUDu6xsjZgLbbNzMKowiwCLe08mJrvM3dWzzwym5I+LnDJRZfguWeeS8nD3nvvjTkPzkaQCF93TuLaOdo4p1w+BfPnzU859/Dhw/H444+jtLS008Vy20U7pF5WwW+vrB1bz8NKcGVJY5FnR5czB2DEtaHLVmhbPkNgi0Eyifq2BjS01UMYm7G+OQLaGGf6IKbmfpVtWbieSQplh1CvrsEsiAjJvfwDAgLlxeUYVjkMfcv6QDQBq5aswtJFH2HZ6x/jo1f+hcbGxrRls98B++h3Gzwi7XqXT18KdTKe4XlLK66dhksvvRTz54fr2Z577onvfe97mD59esFZBYAeiXIIqWqL4ByBfmckKZOw9SIpdFsl9HhCvT8iGMB1eHtl3rsDQgor0m0mqkPXbsaNdgF2Z6eQZoDqvavgeoTcbKzWHJCP3bTA+uHn6fyfn48598/BW2++lTFOXV0dnn/+eRx33HEuHRLXJgiCIDoACWsTBEEQBEEQBEEQBEEQBEEQBEEQBEEQBEEQBEEQRCeTSCRw3XXXob6+HrfeemvW8LW1tbjllltwzTXXbIPcdVOyvROf5R3/dKLaUkr87Gc/izlfgKqRZ0YSjztJ1GPTCysjcbWz15STe2KXAUWZM/w1g4FheK8RWLzhAwgpILl2atVi10xI7UCiHEIYV85EXCjHEg6pHZe0gCATgAzAtCigFd424tpw4k5GKIoBVujKOEoVLK5diFBmgWKQBDFnzhzccsstOYcfNWoU7r03P8FLIo6wh2HB4tsRTVhY4T3orkS69kR7fTPtcGfcbKVUwnvbk4bZc2LFq3ucfO6uroEAACAASURBVDJYSUnaeKKmJnY/69Gj4LzExU13nlwoSZRqQW0BJd6nhQil1ALazB43Aohc6sUfwLXYoedEqQVqAetCC+MKaR3HvX4GcKIddgwTJ7Ca2gWFydLPdFhU2xP/9gXC/XhWHJwBxZ0oqq3yy1BdUo3NTZuVI6v/LFntAFXaAlD9vJUQ4MZt2T1LVtncJKMTs+OAThDXTvEHLlxc+9VXX8Upp5ySl6j2Oeecg2nTpuUcvtPJkNW4sXtWbFvpni+9w2gQhNJPrctMPdvCH9N77bC+j/m2t7KxEZvO+hFa34kX5WAlJSg9+miU/se3kdhjTwT9+gJBArKxEcnVn6H13ffQ9Gyq4EE6GBh6FPVAXWsdAL0YDYR2uFfthgCgFV3BtOO2ESWVUkJAP8O2rYLud3S7pqIq535vLAzGcNOMm/Afh/0Hzpt4XlrBiHTcPfNuLHx9IV5+/WVUVFQ4h27zzJhb0wGn7c4m+lshz8jQkbP+nrVRyGG8U/jGN76B//3f/80YJggC3HzzzdsoR0S+2HYnHdnaigzPXZy4tr/fSA6liI/o86YV10ZIngVAZnFtCQmu5yyMCJSQWviJMUCodtmIFAkwcCkABtXq2zGMEWeRWkRIi8LoRtUX2da5sv8aIQ9/gYlM5erEsJgtCzP34sZdJiQD426L66NWBNsT1FbbSjCbudguDPNSKEBUG17OTHqh+0Wi2jnT3t6Oc845B7Nnz85rXJqNs88+G1dddVWnpUcQBLG9mTlzJs4777ztnQ3LjTfemPH43//+dzDGMGHCBMyZMydreuPHj8/53J0lNE5sO0pKSrIKa3/++efbKDcEEU8uc0ApYaJztVl+B/lz3d7O0Hya+lEVFcU1B7fP74PGxkZMmDABbW1tKceuvPJK7Lbbbl2eByEE5syZgzlz5qCyshIXXHABrvjdFWo+sIPYRZu4ttUIbuftJdQcvoQAkzxiyweSUiLQthkGhjV1q7Frz90Q8I4J7XYXSkpKsMcee2CPPfboeGIZ5lUamtpw//PvRwIzPVeg/+zvY//3t1toy4S3wtyhcNnm57207TPqlk1z+VDbRqy078EXY838n9hnNlE+AKWDRqN04IEoHXQAgh59oGyyAmqmXTihU3+RTjMfIwWUuLREQ3MSi1ZuwQcrN+v0jRFYuu+ItkvGhhU4+0TaCS/vmllkG/DKFXaOxv9jVqhcfZpyjhfP5ipPsfuZTcPF13NqyTbUfjwvJef/cfh/oN+A/mFhY2/+RAnVukvrUV6WVVh7xb9XussX3jwXtFEDQHFQjGJejOIgg7B/ATAwDNlpKKZMmYIpU6Zg06ZNeOyxxzB79my8/vrrobmSL7/cqhfVY+55ssZVae+l1PlmMHYZM/cYFth2/zirM2MMf5l2I+6JWQx18ODBmPu/c1FdXa33hBd+sLbeiG0zHxvnrbfcipunp86x9+/fHwueWoD+/fu78J1o+2hpb7bPpgAQ6PlBk0cGCY4A4BIcHPZymJ6bBYNk3KuKgbkTykYohX2UpJBKPBnqPYCAMUimZdzNi22QkF4e9LKJAAt0+yHVdyjhbM6ZJ8gNnTmJPj36YfSgb2LXnruFyvrAXUbjpO+dDEAJEd99992YOnUqNmzYECqXktIS7Dp8N0RGJt7cNdQzsw3mMOPeb8nZTh7pg2655ZaU96X69euHp556Cg888ECH81peXGGfVSbVgpeQSXC9iIdk3oIdQoDxQNcx1WcIkQRLcGV/lVItHumVg2mfmK5Dql02QvkunHo+zP1xdSP6rmJYmNvFTwmL9GNmKaSdu+9MTN6CIMBf7/orRo0alTXO3LlzQ8LaANlKCYIgiMIhYW2CIAiCIAiCIAiCIAiCIAiCIAiCIAiCIAiCIAiC6CJuueUWtLW14Y477sgp7MUXX4yePXtug5x1Mzr4Lny8MJ9yOHju2efw2quvpcSpGnESEj0GwHljxDkTRB3bvLASoW2pHfC+uXsxzjq8spDL+MpTlijDThWD8VndKgghETAByZSjqnF05AgAJsG1kKXQTksAB2dJCKnEtZWAYBIcgXI8AgAtKshZoDWhJJTDI1fOKzD+QU4Y0IhuZhXKlGFnMuvI4znkhuJHti2dpTlE/iNfGxYtWoSJEyfmHL53795YuHBh12XoK05YHyEPIT/j44bIY54mCSnDDozCc7KVkNaB2I/fmQLF+ZLcuAm1029KPRAEqJgcs3iFh2xsjN2fSYw7G3FxRUNDwekV8yLtFAlAO0syLUIrGdPihFL7wEsrNKvuk5Pv9V3jmdfXALD9iHGOl9b53asLLNK5+GGV+qJLw7ljwooHpCFeONI/lsa50iTtiRi7vhDpRYwZUMSKrEN9Z8IZ1+LaG9V5hemvdXalEQhg+n8jNCm0kzTTAsQMkFw5SOtL5UzdOZNYSFybAQWLa3tl6ZejX3bZnu9FixbhyCOPRDKZzLmsTjrpJMycOTPn8N2DcMPXGQsaqISka1t1GOfI7LQXpJQIeJ5uVlJiy0W/jhfVTiRQef5kVJ4/GbxXr9joRSP3ROnRR6PqsilI5iFKVV5UjrrWWr0gABCY8S7TAqpQ36UU0PILyvFbGmd+pr9rOVZmZBhMq6A/rQ6FllvQ5faD007B6AMPxBGHHonNMYsuZGLJkiXYZcgueO7F53DgAQfmFTcTXSGqHZd+hwS2cw1ODuMdZvz48VkXLksmk1i/fj0GDBiwjXJF5Mv2FNdOG91qW6QX13YpqUyaxQpgw+hxig2uxxDCjEu4bZuZlWFR4xFpxy/Cfmd2QRi9IA+gEzdtvBujQvqy2p7YNpNuUONUP/SleIUszbYR9vGv14y/3KcalSnhJsZgx2lmvxpiORFuI6jFmRvTGaltJ6TtUmDeN4TOa757eTM5JVHtgvnkk09w8MEH5933Z+Pcc8/dAcetBEEQmZk0aRIuuOCCWFHT7oqUEvfffz9GjBiBq6++Om24efPmYfny5TmlWVZWhqqqqk7KIbGtKCsrQ21tbcYwX3zxxTbKDUHkQ4YfgYUmYed9oRfrSxPO+60lpf591cVzVXFIKfHLX/4SS5YsSTk2duxYTJkypVPO079/fxxx5BH2nPX19fh87edYu3ZtSti6ujpMmzYNjzz6CObPn4+99t4rt5PEFZ9nmPB/y5kFptxsJ7e/k5kOL5hAAoGd/WQAkiKJ1XWrsUv1LvkWwdeaWU+/i5qGFlgB7NDPYSMGKo3Rxf42dx+euDb8bR5Jxx1z9rVokDg7lPmRz+AmRRiKe+2Onc/4PyQb14EV9UBQOQhmrkTVIiWIbR57czLGAki9sKWb+tHzFlpE29kG3bslgLDzM9buZPPmWRbNpdqJotjKn/LJ/H2+CKt/7fDFy7n6bgSymSn3QO3T4ttMbzvx7MDFNX8sev84ti7+O9rrVqfk/KyfTPDmZ7z5E2NjlW6ejDGGntW9sPXLzIspr1q1Ss15CV2SzNh/GMqKylAcFHuzRl1L3759MXnyZEyePBlLly7FjBkzMGvWLDQ1NWHzpk3KhiPNnKO5O7pEJIM081f6GpgWhjdlZmzR3Ja5E90GGGbd+zdce/W1Kfnq3bs35i+Yj8GDB+uiVsLPtl6bmUtpHpM04toRfJvmgw88iF//+tcpYaqqqrBgwQKMGDEiNX4n2T6a2pt1Pp2dF8zIxqv6L5lEYES1VSHrd8YCGEl49TyYa9ZznpLBvKbGONQjAgkm3ftrAtyFYRyC6X5Il7OEUG2Hqe5CP+tCLeINBrUwhC7PgAc4aNBY7Nt//6zXXllZiYsvvhiTJk3CRRddhL/97W92Xnr4iN10Vxmz6Ad0C6cXYAyNazRn/OgMzPjrjFA9tYZ4/ZwaeyNTL0zY1gzMzT0bO2XoGbSvNETqYJztzcvavHnzUupZaWkp5s+fj1133TWt/SCfBQHLEmUQQgJIQjCJAAA4RxICjDOrRS6lXsxDCt2CqwXXAQkIYUXxbb9i2lsp1RoATOrnPfy+hROy9/sQhIWvM10OQ/hdFI0V9jfxmfeZ4TGMK7uMz21kbt3c0/323y9Dph3z58/HHXfcgUQibKMnWylBEARRCJ3/piJBEARBEARBEARBEARBEARBEARBEARBEARBEARBEJYbb7wRI0eOzBqupqYGt9122zbIUTcjl3fgM+oouYMsZv99s+5LPSUvRt9DrvESTlHfi9lO8aL1zqS+JwKGayb0SZ9ZAoOrhqAkKIWQSSSl0J9JCCn0drv6DgEhkupPCv0nIZGEkBJCCkgpIWTSOSpDKLFaCN8V0ToNCePMbFwbjaCivp0hUVDAE7Y1rpAuHrx4PlFhrq4W+CO+2tTW1mLcuHE5C6kWFRXhrbfeQmlpaRfnjDDEOuQ5v34VxjoDpoaLSdFLI9xWbTenMSmx9be/hYgRU6k4+ydI7LJL5uitrfEHiooKzhIrjomb7jw5kOBFSnxWCuV8bfsRJVCrRLTNMbOYRsxxIawjqjB33gpwO0FDiUi/EulfbN9kLzjLBWTQ6BC+46zXfbnzMu9wJBG/Hnp5zCiqDYCDI+BBlkwXTnFQjB5FFXpcIPW4wDnqqjFCEkIIGwYQEND3WJjw6j4a517zaccV0l2XkBJSqPCdMWbIZ7ywcuVKjB07Ni8xrkMPPRSPP/54zuE7G6nLKRfixu9pEo2NaOuzN6yPT8f36A2P431xUZ6nIHzDQ/+DpgULUvYHAwei/xPzUX3F5WlFtVPi7LRTzuctLyrXz7eqy0mh67dpj7zxs23RTDsHqcfMbhTt13dESkVrBwGANwaX2GX4LvjXymX41rhv5ZxvQ11dHQ4ZcwhmzJhh98lww+LuDtPPdZb/thXbKg/5OP0TqRxyyCE5hXv++ee7OCdER8k6Bs72qGSInk5cx4l6pNGYMFoivkCzjMtrSCoHDADn3ApJGxEku6X/Mf9xFoAxBs45uJGFYVzJFTGu/5gWodbbnCPgaj/TYkgcHIHe8sNxFrh0EIDzBAKuwnOY4247YAECHiDQ31VcLw3OETD9h8DF9/Po/8dYKK6R0ObMiWYZMRxb1gzhsvO2wVyJOg0REtX+/+ydeYAUxdn/v1U9e7ALu7BccnnhgeCB4oF5DYpiVEBERGPwR7zPaAQ1alSMR6JR38RIYjzwVSTRgCKC4I0XwZh4C2qUeEBEQFiWe++p+v1RZx8zO3uy6vNZmpmprq6uru6urn6qnm+1FK+88goGDhzY4qLaF198MYlqEwTxnYRzjvPOyz4ZXXvlpptuwvz58zOunzRpUs5pTZgwoSWyRLQxxcXFDcaZN29eG+SEIBpHU2yLDcYzwdH+YK//JjHZ7fSKcPfdd+Ohh+JjI7p27YpZs2Yhrxn9Mj7Dhg3DwhcXqmXhQvzzn//Ef7/6Lyoq1uOJJ57A8COHx7b54vMvcMThR+A/y+KTM7h3vswFF12l+mzMOABnlxfSCHtq+6bpYwPgenacHfS/m5YjLXKf0PJ7RcLp2LJlC26/9SYATImqhoRXmVMxk+5d3X9DT745onEjxn9lLdBxmFa6VdeLnWgVgJHUtcLPdhJWNXEZeApBhzLkdR2AVMmOVjDaCkjb72bbQC9aXJpxPaGstx0LABaAsQC+8DRjZhuXhs27XtQ2ZjF2kcDbr1rc+vCny4MvTO7nx8Wz342AthXODrxyU9vERLXtcTOvbEzZq20rv1qMinfiY93679EfJ5x0AkwnqRFChrSn0YrQqvsV6NGje8I1EmbN6jX6nlb9BwwcHVJF6FzYGQVBQc72nJZm4MCB+POf/4wVK1bgyiuvREXFBi3ZLlUfJUz/ivDGR6Vtv4urswT8/yElhHBpmCfek3PmYvLFk2P56FTSCXOffhID9toTgNcz7fVh+nWheZRJGGF5Geoj1iu9rxLPPvMszjzzzNi+O3TogPnz52P/AzJPqtoSfR/b6rbafltp1av9PnZli5S6LmDGusqdkDaXDFwqWySDslEGLAAPOAIZIOD6XtbrlG1T2WwDntL2VGNb1TZRHqg7TtttA3C1H6bv8oCDcWOLVel0LCjBmN1PzElU26e0tBQPPfQQpk2bZp/vu/TfFQLwrjupxt5B6H42ERozF8OMewj96XF4EnryaQkI6Osx2q8HK9gtIcH1RBcw56WRfeVvvvkmTjvttNg1M2PGDAwdOjT3wmqADqkOgJ60Ekn9kubYpIRgAsKMCdHbCMCOSbD9tPpwJZMQZoyBf4yhDnJpr13pr9fjTKS7SUOlZO/hhLLL2C6OtadkbEkiazw3+CSWh4ULFybnw6O8vByLFy/OuF+CIAiCaAwkrE0QBEEQBEEQBEEQBEEQBEEQBEEQBEEQBEEQBEEQrUhRUVHOAiF33nknNicIV35naTVRbUVdXR2emvdUbLvinY5GqqhHhh1YZcQsGTDqcmEBtf93REfs3rtlHFK/qzAw7Nq5v3UQS2uB7bQR1BZaBFBocW0ZXZQ4pnUks04pTv7PiGVaAUEAvkOtdfLwlRh9rUXvnFox1EaIa0dpS6E/4ruDEAJDhgzBli1bcorPGMOTTz6J/v37t3LOvnvkco/G4iQ4nPmfSdsnrTJ1kvquE45GjPqPtzHbHv0bqp55NhYe7LADSq78RcMJZBCGb5b4XJCKBcna3EWHY8nxwDolCt8hENpLFJEwICLOYJ5AMvxMkV57IfIcCaWpvJm1s6R3LRk9gAwi2zLqPRktkwTnTF9UO8nxMrR9NlFt5rYL50MiL2j9tlBJQQk4Y7o9oV2C7aewYttC+JNzqPaBcWU1ItzuXJh2RuR8+i0Jcz5kRIDDLxe/3HzH82i9ESnzpHOwdu1aDB48GNXV1TmXzX777YeXX3k5fP1kW7YDzal3o/VtqE0X3V6Gt/XTld4K3yk5aISwtigvx6Ybb4qFBz16oPuTc5C/X+Oc4BtDh7wiW2eZesuIM0TFtGGc5eEcv037Wdhr2VsXfQ9ikfPhOUzn5efjuYXP4cpfXtnoel0IgcsmXYbxJ43XTuUI1S0tQdT9v7F/zdlfi+Q/ixM7kZ38/Pyc4n3++eetnBOiJdje4toJjxPbHgiJf8l4Xq0ItBGHkkqghjEGxt0D2Yhmq2juu5WWZlpM28SzwtpK5MiKs5j/WaDjME/AOlCiLVbY2gjGKDHuwEvTim9zbz9gLhx+/ECJznhCUCY/obxq0aWwoDazQuNcp88ATxjclIWL58rLE+ViNtRpcZnf5lyQqHaTmTVrFkaMGIHaZkxmFKWwsBCPP/7493OSSYIgvjf86U9/wqeffophw4Zt76w0CiklTjnllMR1y5Ytw4oVK3JKp1OnTrj33ntbMmtEG9GtW7cG4xQUFLRBTgiiYZrbGvdN+YYG7Tr+DH/MvDdGbL2ypaxDufPiiy8mTn6QSqUwe/Zs7Ljjjq2yX//dqbRzZ5x44lgsfPFFTJs2DUEQnoBz/fr1+MlPfoL6unq1beR9Str/4vuIBqeFP9G2tW56iZhJBt35CY8nkZBgqBO1WLF5eSOP+juCb/TIROQmu+N/78Dqpa/rdeGOBqeDrcOkE5I2Atj2ejF2eLOR3di3z0c7MiKdZaG8uzgsFF+JPxu7gRHYtXlmnuC1EddmToTaCW+zsMg04wBSMCLaRmTbiPD6Yt0qvhHKToXShL9/ZkSug9BiRbY9UW63BHAC39zbP4Mv8m3FtllEuJspkd+kYzbHGypHu86cT2Dzf57C6hcvQRK/nPJLpFIpbQtz1SfjsJ1uxmZmbDrdchDW3rB+A4SUYBwoSHVAp4ISFKTCbZPtJa4NAN27d8dtt92G6664DkWpDpD+OCiz6D5LM0mqWq9FtoXrw3Qjn8Lhzz/7PM49/VzXt6Ip7liMOU/NwX77D3Z1o9cPFJsg2Hzqc6NqRtf3ltTH+eorr+Lkk09GfX19aN8FBQWYO3cu/uew/2mwjJJEehuzbKre5ImR+wLPrs/XiLYzcF0dcW13DcAkB4w9VBpbpZ4cUDI7KWEAbTf1hbO1ADezkx0qEW4zMSLX95OZdDDgan2KcTDJEEgtvo0AnfI7YfTuY9CtqOHrPhNnn3025syZg4KCAuzSf2fdLyhDixC6lzyt5dm9SSlC58WcG9gnqe7/Nul414RU1bwteTPmwfaju+d8U8S1v/zyS4wZMwZVVVWhOLfddhvGjx/fpLLKBGcc+TxP9bXq9gWkE8GXZvwBhM2nhC+m7U1sDFOO+piE6+eLXafwxh/AK6dwIYXuySi2P9zvC2fZH+7SuzZiQweY2b9bzFwVobkskNCHmZC/w4YdhrKysqz5AYC5c+dmzy9BEARB5AgJaxMEQRAEQRAEQRAEQRAEQRAEQRAEQRAEQRAEQRBEK3PYYYfh9NNPbzDehg0bMGrUqDbI0beEHMfGh50gHatXr445WQBAz2H/m2WHEU+OaKrWwcBz0pQSJUUMPxtdmluGv+d0KeyCzoVdkPbEtYUQEKIeAvq3CUPYuUxIJ7gthQgLoGoRQSf259zBnKCmf94adiAzq0J+vVGnlgaEMjOFEUQ2xo0bh88++yzn+Ndffz09P1qUFnC2jSahPN48pYYsu5KuvrKObdvBAbjuww+xccr18RWMoeyuO8E7dWrzPLUGYdlE6f3ynx3ufAgpYmscMizWYAW6EUobgH1WZcqU7ySYePajmzbgMOkuvfD1lPjcyiaqrfcdEo/V13eKpdrEWZ2BobSgS0RA25S9CP8Zx1chICQA047Q58m4r6vjjItrhwTVhT5n1inYP7/erRoRfQ45fOboMLx582YMGjQo5wkWAGDXXXfFW2+/Bc6/fa5CWVtKWa71rOhzEXXs9a/rkGoOlPN0rmz+w10Q0fOTSqHrQw8itWO/nNNpCkWpIttONteolBLSXKMh0QXzChMWk3HtZf0ptUO49wxSeEIEQKKD95QbpmDu03NRWFjY6GN5at5T2GP3PbBu7Tqzt8R4jXWcbon2d6iea61tc7ieyWm8aXTt2rXBOCtXrmyDnBAtwfYU1/Z3wcIRVLMgR3FtMJcRKycVEouGFcNWotFaUBpacNoKbjuRaqYFqznjYFrYRW3PtPB1YEW2rdC2J6IdGKEX7y/QQtn2j7lFx7DpGmFuK5jNA3AeFtN2ojKeoDc3IkxadIYZYRsjrm2Og+uyhRWGIlHttuWtt97ChAkTYkJNzeGAAw7A6tWrW1wEhyAIoj2yxx574LXXXsOqVaswcuRIlJSUoHPnzts7Ww1SXV2N448/Phb+pz/9Kec0XnnlFaRS8cnxiPbPQQcd1GCc8vLyFm0fEERjaJKtJmbPiq+L7iMWHLXzJuVNOut7W/YNf/jhhxg/fjzSCROd3n///TjiiCPaLC+Aelc66+yzcOutt8bWvf/e+/jLX/7SwPbe9+RONNQJT9DVCJnr/1x/v/5txVfNOA/TK6TCv9r8X1TX5z655fcOfQpWrlyJ3//u90jXbIHtgrIqnG5h4FrNjNmyjibHYt+McDNghaz9nXtCzuFU/P26cCeYbWwHCXlE4H0368Li2oz5ItVGXNuIVOvfWoTarAsLXPsC22ob2HhGuDpJPNuomHoi2jaeJ/ht8hIS4dbi3IyDsZTeb1QoXOfRy79bH8AX1bbHYX57Ytt1G1egfPHNgIy3CYYNH4YTxo0BpD+5nD4VtqNBwtpwtJjrZ8saHh+xddtW5PE8dMorQUFQEKsntqeotk+XLl3QtUM39CzeAXlBSo97Srs+SjMGSvfkmD7otBQQIg07zskX2JYCL734En566k9jwtZFxUWYPfdxHDz0IDDGbD+PtaPp+1V9WCOa12dmhsJFxLVNbcmARX9fhBPGnBCbELigoABPzn0SI0aMsHa6xv4l3NbhRSOlxMbqjXCT8qkIxkbKOUMQBDAT9nHGkDJ2UTBrnwxCkxe6iQAD37YZcGsD5dykHzjbK7i2tZpJDgMlwG3tqczaW5mZmJCrNIryi3HsLqPQKb/54y1Gjx6NRx55BDvutFO0l9ybiNf0aXuCzhkw16K6PoR9jgLu2coASCFC14d65gJgEhBCX4denyzC51JvEftdUVGBkSNHYu3ataF1559/Pq644orGFk9O5AeFVjhbiDQE8/tRjRC5tELZUqRhhPGT+lRD/a6mXEwq+oftLjBlErnOlSJ8cn6TzqLfX5wJKSNtXO8ez7StPybTjn1JWB/JIAA1wcuYMWMy5scwZ86crG1n6iclCIIgcuXbN1qOIAiCIAiCIAiCIAiCIAiCIAiCIAiCIAiCIAiCIL6FXHvttTmJ3C1evBhPPPFEG+SondPAmPhk8eIw27Zti8VhQQGCDkZgK0mlLyyOGVY/9H8b0Tr1/ZwflaC0iIZl5soupbs6UW2ZRlqmlYOYdiRTf05c2zmWOYcydQ2IiKigcdyBdvSRViDTiWfDOvWoYOdApEIzXXxhkcyEVQTRItxyyy2YN29ezvFHjhyJG264ofUy9D0kq+BBrgKvGZKQMu74ZZ8skXDmfWlLEQYAEOXlKD/7XMiamti6kssvQ8Fhh+WWUGsI/CaIQ7C8pgv1qKeJm4RBaHFm6f+OCfNGhGmjTqjaKdH+tsId6lMIEW5xSOlvbM99kvCvDU86lgSHSd8fs0VEtc2xx9pIQIrnJearNSjKK0JeKk+1JSAg/Yk5hGs7GKdW5Xye9ibb0M7osmFxbb8NmFFc2y8K5spERj6jzc0kh+Ha2lrsvffeWL9+fc7lscMOO2DJ0iXtXrTKP96cpQ0yCN8Yh+PotRlPmznhG18d3t4cTmrFCHg2hCgvx7ZHHo2Fd7roQuQP3i+nNJpDh1RRSBjbXucIt52tILZpOzMnwmCvX+E7yBvPbglTLUlpxBtcfQfAtad1nCOPOhL//uJj9OvXeFHx/674L/rv2h9vvfWWOy/+6Y4KJ+Tw15I0Zz8Nxssxq+Q03ng6duzYYJyHHnqoDXJCtBTbS1ybhdpOkWR0Y3WD7wAAIABJREFUfeWLa1vBbC+/IYEYME/EBk5MWgtR29h6nRFyMWLTnCtx7JjAthbN5kZQmxtRGCOd7cStjcAT02IwRjhGxcmwcF9ohoXSCIzAjM2VJ6bt7cOUC/NEbExZBMxtx0wZMah9aTfoiAx5rGxZKBbsOfHPMYlq505FRQWGDx/eYqKZXbp0wd1334133nnnWyEqSxAE0ZL06tULTz/9NDZt2oQNGzZASol169blNCFvLrTGc2nBggXYbbfdQqJ5S5YsyWnb//u//8OQIUNaPE9E23DyySc3GEdKiZtvvrkNckMQrUPMZpsYR39xxnVPhDScjsXr1DH2ttZm5cqVOO6447B58+bYuhtvvBFnnnlmm+QjCgNw6aRLsdNOO8XWxSZqyHQasvTH16VrPbu9tH1vLgTe/+F+FmevUwbQepHGZxXLcj+47xq5mB0ZcNnll6GyshKQQO36/yKsBBpVv/Xf05UosxG/hX33D4tWu+0SwiRcmBWcVutcuhEjsr8P6dkGrGC0jm9EsD0RbffbiE97otVGgNoXyLYC2gEYS8GIZKe3rQfq6+EErbVgN4wYdiokyO3S80S0vf04YW8tmG0FwgP4At4uvtuvE+8OC22r/Lo4zDsnIVFt6SZAM/va9O/HIEVd7HLZYYeeuOueP4CzIGTrtzYZMCh19rCo9hOPzcGyZdnvxT59+2D2E7NRlF/kpRc+6+2NgqAAvTr2RklBKcz0wHZ8lFAi2mZclJPQFiEhbjOJ8MsvvoyJp/wUdbXhci8uLsbsp2Zj6P8M1f06ps8HVsjb9WnC1Yna/mg+rU1T2+QAZ+9c/PfFGDNqjKoHPAoLCzFv3jwcc8wxsXQatTT05+VnU83G0L44oDWIJQAOKQHOXbpgHEwyJWwNKNuqVNc444G2YwZaNDtAwJXANtf22IAH4CxlbZwBC8B5CikeaIFtHR4ECFjKm6BQp8P0PjhHinPk8RSG73QkSgpLWuw6O+mkkzDymJGqT08IO+m0338omb7+RDpx/IG6Zly/uAz1HbrvRvAd+loKC0erZysLeGwMXi4TUdfU1GDcSePw6aefhvJ1zDHH4I9//GOr2WTzgjx9lMJrUzjhbCGNuL2EtKLb0HWZGUMg1G+mv4dEqF1fNMAg7fgf6bVLYdOCzDxOxI2KDNOQMLUd6+iLaTcgpJ0kms3s3nQ+kvrxvbp/7IljM+bLsHLlSrz91ttZ+3Con5QgCILIBfLgIAiCIAiCIAiCIAiCIAiCIAiCIAiCIAiCIAiCIIg2YPfdd8eECRNyivvjH/8YjzzySCvnaPtTV1eHr776Cm+++SbmzZuHe++9Fzf86gZccfkVmHL9FNx5552YN28ePvzwQ1RVVdntchHkk5Axhx4A4HnFNkZ2ZEIc3+FB2p+lxQw/PbJTA+kRPh3zO6GsQ1cIoZx2hBbFTBsHHyk8YVOBNJRDmS+qrVx/YJ09rIMLjGBg2EHHdyCz4oAhBxVNJpFM70tjRTIzhRFElBdeeAHXXXddzvF32WUXzJ8/vxVz9P2huS54TgjZhTV03yvt3bDIq193mfTa2klM1tRg/bnnIb1yZWxdh1GjUHLpz3NOi+XnJ+8jQRw75/zVxZ20kV/Q5PTSIu09LzzBhajQgnV+dE6OvkCDDIW554h6/kgrUA2YT8BPAUCC3z9z+TLPrpgeRzifPiwUK6wgmPisaqKotoRsU1FtQ5eCslC7QU3aYSbdSENAIm1FhZ3juXIo9hxiZcPi2kZUGFDi2lJP4JGx3eCLa3vlCSBru0EIgX333RcrE+6/jOXQpQs+/vfHKCoqalwBthvCNXBDdWdDwje+AzesoLbbjXQrYnUsz1FYe+ujf4OsrQ2F8dJSlPzsopy2by6FqUJAaudpr90rpdRC2frYrHu1+hPSr5PCrtde7Rar6wBEKhTPSd7TLOnerTs++s9HOP6E4xt9TNXV1TjyiCPx9ddfx9bJyF97Itd85ZTvhjSDyWm8UZSWljYYRwiBJUuWYOLEidhll11QVlaGzp07Y8CAASS63U7JSVw7263SgLh2NoFtfxexNKUMxQmJOEfTt7pQTkDbbuOLyGgRa8b8rbXgC5TANrNi19wKQvlCNJwrQSU/DtNC1Upwm4XFtLkW3U5YYqLb5je4E8vW+wl8MW3uhLh9YW8jqK3SC1zejAC3LUcjfqUXZkS3jcA4iWq3FoccckjipIWNpX///pg5cyYqKipw0UVt01YiCIL4NtCtWzdMnz4d6XQae+yxR07b9O/fH2+//TamT5+OZ599FnV1dVY4benSpS2ex88//xyHHnqo/Z2r3eGss85q8bwQbccPf/jDnCaKfvTR+IRjBNFeaJL9KKmZn2SHZJEvSYKE8AQnW5GKigoce+yxibbkn/3sZ5gyZUqr5yEbqVQqUaz/g/c/SLQBxkg6jfp9sCZdDTDT/w/93fyWoe1ZzH5nLMTOErC2ci3Kq9Y17gC/SzRwyyxYsABPzH5C/WAc+d12ghGhhv5m/7OGDv8eYVow2olZw25pLABG7dOIdPpps0h8Gd6WcUgbR4tAWyHusIA3s3lkYAhsnLC4tl6nRb5ZVEBbi1yrSccCgKXs+nTVJpS/+lt8/dg5WDNvElbNuRAb/nEvqlct0V3BcbHrsNi2J5zNUl64EeZORbYzthslzm2+MyQLaltxbmihbpsfba/h5rg8UW1wMM5deegyqqn4d+L18syrz6LfjjuG7TW6s1HZdaQ6R8yJaq/+ejUmXTIpwxWoGDlyJN577z0cddRR+tr69thoGBjKCsuwQ3EvMHDdT5m2k6UKOJFt6Qlpm/FRQqax8LkXMfGUn6K2Jtw3VVJSgtkLZmPoDw6BGRNlP/1+6wzi2tFnpi+QbMYyvPrqqxh13KiYnai4uBgLnl6Ao390tNu+lfpw/Gfx+upyVy0YmypnAGfOfgim9dt1GFe/OdfC2wG3AtvGxsilFsq2ExcGWlQ7sBMLmvWBEdNmKQRBgBRP2TDui3PzlLbFqnQ4OIbscBC6F/Vo8TIatOcg5Af5qj/QiLWbfnLdd+j3f8fKGFKLb0s36a7QS9I1pD+ZFdf2QgVruK88um8pcc7Z52DRa4tC6/bdd1/MmjWrVSeXzg/yIYXQx6pHIgqoflXp+lpFqN/Vjd8wYxAltKi219PqHl3m2KX3rIu3J6OTu7hxkF6frS3A5PvYpSWdoHYoG+4ZaoZO2nEy2v7uL7bXONKvbvbh8hrpV5bAiKNHoLi4GA0x58k5Mdt90vEQBEEQRDZar7VAEARBEARBEARBEARBEARBEARBEARBEARBEARBEESI6667Do8++qgeRJ+ZdDqNiRMnorKyEueee24b5a5t+Pe//40777wTzz33HL766qtGbdu7d2/0360/+vfvjz123wPHHHMMBg/eD0wP4o+SJKydrq5IiGnVD73fSXHUZ1gEU2Li8FIUFeQmwtfekVJi+fLlWLZsGSoqKpBOp1FcXIy+ffti0KBBLSrYuFPJzlhX+Q2Y1GUnmPLZEzB+kiZXKlifInOmhFTxGAIIJsGteKAWaJJKPJAzoRz+pP6EErwyjiVGhMk4/HgeWNpZzImahvzydEakdQAMH5+/bbYwgjCsWLECxx9/fM7OQMXFxXj33XdzErkgkmmOuELieYqI5Zp9xIK9+iNr/rQTGpMIOaS1KkJgw+TLUPPmW7FV+YMHo+yuO4FGXHOsQ4fEcFlbB1bQNDFsWVMTC+PFTX8+1Ys6JRLLpH5WaAdCpq8Rvc46LDL/3Ekb15ekhbe9fbYw98yIPVMApxcQ1/tTqzNeX+Y55RxSjYM6GIOQwgoQmu0liztZZhLVFtb30clPeBvp42VI8bZ3T+mQ6oCCoABV6WqdR7M4wQUOIG0kFBgDk0aQMg0gAGdCtRckg+BCiT2CKcd1cHAGdxfb88asWIc69cyWaazdoL+YcxVqN3gnWkI5Jh966KFYtmxZzmVQXFyMDz/6EJ07d25OUW5XstbF0Zsh4T5IRJd9NGrMcTuyLidhbSlR+fjsWHDxT04F69gxh8w1H844UkEe6kQdJAOEVNeucngXYACEFgnhUreQTVuZcVtbqetThr4bp3im6w8O1X6WWoAA8N21TR3kThTnHDNn/w333H0vrrzsygbffX2qq6sxetRovPf+ezas3QhpR33VE6OE64HGro+9liZFMXUI0SADBw7EkiVLssZJp9PYb7/9YuGbNm3CWWedhV/84hdYtGgRBg4c2FrZJJqAuQeytqWzCTCENScSVrPEuidTuM4UlLg2dFvS2R2Y/m3ScFmU2nYBVRdLrx3hHYRK0xyQTlV6OdLtUAZVv7u2q6lQJBhnkJLpuGbv8XZgtjoo2haNilYb4RqbUytShXA8I2bDPNEsE0cqs01YUJvpprQOYybMqYF4MTPmj0S1G8dtt92Gzz77rEnbMsbQu3dvjBgxAldeeSXVoQRBEA3AOcenn36K888/H9OmTcvYxsnLy7N185AhQ2Lr9957b6xbtw4777xzi0yMYHj//fdxxhlnYPr06eiQwc4XzSfx7YZzjh49emDNmjVZ4y1btgzvvfce9t9//zbKGUG0MTn047i3Ltj+A6OGKFpZWHvr1q0YNWoUPvroo9i6iRMnYurUqdvl/SX6Op70zAKADz74AH369LG/7btzUkeIjeR2Ulm/zcYSUvXDML2t1B3/MiS8DRjrnJNONiHqffLT9Z+gc+/O22US0XZBBlvKhg0bcOEFF9p7odN+xwFWdBoICTMjEsa4Mml4NgH/LV7GjP/MS9dPC5HtjTGA2XuOgylxbXsdeVYKHqj+Pxj7jYBkKkzZU4TOq7KfQ6pBKwyAZEJvw5VdRZp0lQVeMgGm+8lqN32FdS/fhPS2cles9TWoXP46Kpe/jqC4KzoNGI3i3Y4ES+mJiU3/r+2ji2NLySs/s4bp8S+unEwcbuOr8TBOYJwx03tmPl0Yi4QrAWyXLoO3bUJ/ykmnnIQd++3o9VPysKg2ACuqrY9YSIGLzvsZNm/cnHD0qm0y5foparIAaw5ioaLIxa7THmw6HVId0K9TX6zatho19VW2XMxdwRlDWuqJ52yZMTw//zlcePqFqK+rD6VXVlaGWU/NwuD991P9wea86OvdTp5s6lZzzWtbo+nD9u2Eqi/T/JBY+OJLOOnEk1BVVRXad2lpKRY8vQCH/uDQUH81gNjv5uI/i6vqq7Cldou+GrXt06839ISAqmuc6ytXT/bHdS9wwHWYim/tiLofWZWPhKrrnK2WSQCcQQhp7bXKHqv73pmxugpIyUzXMpjdRqBXcS/s0XVAi5VNlC6FZVizdbUSgLY2XwYIae2uUobvH4OEhEinwRlX4/MgYXoJhWCwPY/6mlHVl+qDhJSq6pSmTzyHvnJddiYvv7r+V7HJe3r37o0FCxagpKSkFUrLkR/k63MK/aiQkIHXvmNOoFoKCck9cW1mDkTqftXAtj/8yT2YVwZmH+Y6sjWiiMTzyHRfmbEpSUip+gbCbVqVhoBAtC412yThxkWGx1tKbxtjg/fHQxQWFmLkyJF4/PHHkzOpeXLOk7jlN7e4PGU7pnZQnxMEQRDtExpFTRAEQRAEQRAEQRAEQRAEQRAEQRAEQRAEQRAEQRBtxJ577olTTz01p7hSSpx33nm46667WjlXbYOUElOnTsXgwYMxbdq0RotqA8CqVavw90V/x/SHpuOaa67BkCFDsM8+++Kaa67Fxx9/7PalR9f37NkzMZ0tn8+PhCSNyPd+e06wdp32jslPAacd0anRx5Ir06dPx6mnnmqX6667rlX2s2zZMlxyySXo06cPdt11Vxx77LGYMGECJk6ciHHjxuHggw9GaWkpRowYgUcffRT19fUNJ9oApQWl6FRQCiHTEFIgjTSESENAIC3SLlwICCkgpNSLgPCcT4QUgBT6uxY91TGM45K9Krxz6Xw4pXXssKKCbos4nnBpzGdFRn/G02g34oBEu6K2thYHHnggamtrc4rPOcff//73b7WQ6ncFX8w4cxz9xaszwnVBhjQ8f0KJ1hVhMGz6zS2onPdULDy1yy7oNmN6RqHsTLDS0sRwWV3dpPwBgIw47gIA69R0Z8qadC1cza+fGVK65wpC0hhWEMM4jNonknFI9MUHfMGG6PNFemHW4RLxePbAMx9DNK6/e+dE7/Ia2z4hb9bZ2ttHyDFTOlGKVND2otqGLoVlEKLethtU20F/N5+Qar0QULLDyplYbaMEEASUsHVatynUIQq93rUmbHtBH7u9PmS8fI1gR5JoOYBYE/S4Y4/D22+9nfOxFxQU4J1330GvXr2aVnjbkea6u9prPHKN5hbZtBH9raQObjhndZ8uQ/0XX8TCi04en0POW46CIB9SGsd4fW1G3llcmIS0Yj6es7f1+PfqPyDkBB1yiDZJe/oldm/mgtdhF150IRb9YxGKOxY36rg+WvoRHnzgwYz1lctUZGltfC2WBvYrvb9s6zOsbJBcJ2H5vnPeeec1O43169fjwAMPxNdff90COSJamgbFExq6VbJsnul5kPU5YcVAnLAD0w8cP69OKofZ7Yx4tEmGWaEiE5ODMydkxJj+bdZpASQjbKLiq3A1aQT3tlFiLoxxLS7DwFkAzgNwFiBgPHHhjINzvTC3qLSYzh9z4TAiNno/nKltwfR6DnOkalt3DPDKiNmyYvofi5SnH9OUYbiMSVS78Vx99dWNij906FDceeedWLBgAbZu3YqVK1di+vTpJKpNEATRCO677z6Ul5fj9NNPR4GejK60tBQ//elP8c9//jMnu3G3bt2wdetW/P73v2/RSVIffvhhXHTRRdh7770bjJtOp1tsv8T2Y/jw4TnFu+iii1o5JwSRK41oq2eKmqO5pcE+IZ1+vWx+X3omqqurMXbsWPzzn/+MrTv55JPx4IMPtumkvNneqXbYYYfE8NWrVqttk96zpHvFNun7+xBSoLKuClJI+85tz0Zk4sCoCKW/N2nTVoa+mnQNPln/SfaD/a6TcFlfdOFF1jbG8zugePcj4NSNo+fPf6fX//PADskwNg0jfmvf8ZnbQok7++l5n3aAB4OVTGNO0DssIG1+G5tCYOPbfbAAzqbA3baMefECnWdly2AsAFgQ+mQsQM03H+Kb564OiWpHSW9bj43vPIzVcy/Gln8/o46HpwAE6tNLT9lJ3H7AUmBMxXVxUvpYU7o8AvWdpXS5ePmFS1fFc5+MaRF0FhHVtufH2HC8cAQo7BIXBw6CQIu4Sp2uOnFuojzYc2ls5A/e/xBeXvhyYpkVFhbi0b89GhLVjtKSAs5tQcBT6NupL4rzOob6NoUUSEuhw9JI637NebPn4YKJ58dEtXvu0ANPvvAk9t1/H5g+bT1qCqrn0/UR+T1AUgqvTxOx8VF+38WC+U9j7JixMVHtbt26YeHLC3HooYfasGifR0uNi4o+b7/ZtsbWVYwxKxoMGFus6es2W7CQjVYyY0vl1ubKmbJbMmP/ZAyc5WlbpvodMK7tpwwB179ZgIAHCLTN1NpQESDgKW07VetSAUdBqhADiga1SLlkgjOO0sLOqm9cL1Lqb/Zay/DOpq+LNNLedSL0ODzhxkXovkl3tUk1CbDQITJyzzPEr7NIX/n0B6fjN7/5TSg7xcXFmD9/Pvr27dvyBRUhxVLqSLSAtho34MYhCu+Y/XEEpkwl9KQqut/V9M3ax5cWXteXYvK4oIj92i8jez95683IyVAaZluTT1v2ZhrO6DHI2JKJcDy3n9A4TBlO2zD2xLEZ0zUsW7YM//73v03CWZv31E9KEARBZIKEtQmCIAiCIAiCIAiCIAiCIAiCIAiCIAiCIAiCIAiiDZkyZQry8vJyjj9p0iTceuutrZij1qe2thYTJkzApZdemrNobK58/PHH+O1vf4t99t4H3bp2w2WTL8Pjjz2Od995Fxs2bEjcpvyN65HZOzZJIc15d4UEJSFxzJAidO0UNPcwMvLEE09g1qxZdlm4cGGLpl9VVYVLL70Ue+21F/70pz9h9erVGePW19fjpZdewmmnnYb9998f77zzTrP3369jP+UcBgEhBNL6U4lrCyuGmZbCE8aUNo5yzFFys8YxRUQdehB2Agv99p1DQg6b8OJnEciMOk8nabQTRA4cdthhKC/P7Ggb5YEHHsD+++/fijkiDE1y+kxy8gqrv0bieeqkUScw/VuI1hfW3nLPvdhy732x8KBnT3R79BHwrl0bnWZQVpYYLiu3NTotu+3mTbEw3qVLk9OrTitnYCMy6xyLndiscxD0nye6zZDg+Og7DTqPUSB0cVhHyvC2yddPJE5oVXj/YVHtzPFseJIjazZRbeaF6ONM8e0nrN0xvyMCnkJapJ2gtnFEh3ZCF+lQe0NKT1xbiJC4NqQMOaImiWsj5BSKkOBuUtuBsQzlDLfdaT85rVHtvFQqhcWvL8Yee+zRrPJrS5pTn0opsXHjRvx4/I8x4ccTsOrrVaiuqY7VjVI7BvvbmvOivwJgiQ63jOcmvlC9aFEsLOjbF3l77pnT9i1FiudZ52sRqqvchDSAcnr3JBPCdZuryfQ6/V0YB3HA3PjW0ZtFrv/Q9W4cqNXvA4YcgOVfLcegQY0TCrjg/Avwxedx8XILS1iykOQY3tgl474bINt13xxhCXIab5hcheAaoqqqCj/4wQ9aJC2i5dle4toZBXtC4toqA0bUOau4Njz5aCtQzaxAdeKeI2LUTgiGg3Mtwh0S2Xai10Zw24llMysiwzIt/vZaaMYJ0BghbW5Fs42YNgNU2nBxzbH6+zPi2v5xmvJQolZ6DYlqtyrPPPNMo441Ly8PK1euxBtvvIFJkyZh1KhRLSrkShAE8X2jrKwM06dPR2VlJbZs2YKNGzfi4YcfxiGHHNKodCZPnoxNmzbhF7/4BUaPHo3zzjsPS5cuDb3jDB06tFFp3nPPPfjd737XYDx6V/lucMcdd+TUJvjXv/5FExER7YKsNpZmV0uZ74VMVZ4JTmcSrmwGNTU1OPHEE/HSSy/F1p144ol45JFHkEptP3u9DwMy5qWqMjKBaqbzlFD8W2q3wo7pMPrOJgHhiVh6dj032iNkvtTbukmd1lWuxaot3/N6zSucBx54ALNmzbK/O+47GuYd3dkynEi26lxKMN4awWap3++1oLUv4AzAxbNhvk0EgGcjCK1n7rs7m9rGELq2OJyRQAt+s0B/12EssNs6AWojUO0EtoEAkGrZ+vmrWLvwesi6ypyKWNRswaZ3/4JvnrsG6W0Vep9KKFstQeQzpctM58MIaKu7TP02AtrcF+ROed/DgtpR8W4GL11jn+EcvsC4LQsEAAPyu8aFtT/88EP4otrW4iVNf5mWs2eqL+fzz77AdVddl1hOJSUlePrZpzF+/PjvnF2HgaFXx97oXNBZ9W/6fZtSjZWSUmDmX2bi52f/HOl0uC+s30798OQLT2L3PXez25j+S9VfJGB6h8CcyK/rC2pYXHv247NxyvhTYmP8evXuhVdefUWNVYmMj4o+j5vTB6KyFd9+1Zav1R3KGMCN+Lu7Ejjz7IhS2yW5sUFya4/k+hrnnn3TxQ2g5LFVeGBEt42QNksh4IFaxwIwxpDHUlZcO6XXsYAh4BwplkLAUuha2Q09uvVoVpnkQnFeMQp4PqQQgBZ/NleFf60kYfoR00aMGwh/Sp2GNxG58PsKpdT3t31AJ4tre33nLy58ERdccEEoH5xzzJo1C4P3H5z9Osp0ayf1I2ZZgiBl7x0BATB177gjC/ezCgg1wYdeZyZmt+0Tc3fp/ljbZR0dMmTuTeEfY7jfNdT3nQtSuiekt0PpGckbEtHOcTeRcRLecXrnWEqJ40Yeh/z8/AbTnDNnjrcDZD6/INsDQRAEkQwJaxMEQRAEQRAEQRAEQRAEQRAEQRAEQRAEQRAEQRBEGzJgwADcfvvtjdrmmmuuwQ033NA6GWpltm3bhuOPPx4zZ85s9X1t2LABd911F35y6k9w8EEH4weHJotfBR26I+zhk22wfdTJILzNjw/r1MxcZ6a6uhqLEoT7Wory8nIMGzYMU6dObbRg64cffogf/OAHeOKJJ5qVhx2Kd0CKpyBE2hPXTqvfUotsy7QWCBSQRlBbKicVCS+OlQ3UgtpGDNA6hHhuYFZM0DuvvhhmxAEjSVzb4jnn+r+Tts0WRnx/Of/88/HWW2/lHP+CCy7AmWee2Yo5IlqcBCf+LNE8p1YXNy1bV1h728xZ2PTr38TCeVkZus2aidSO/ZqUbrBDz8RwsTEujp0Lsq4OYsvWnPeTC5V1lSEh7JC4tucqqdZJ77miYSaGcxgNr3OCtYik15AXpDSZyRAv+jzxryF/m0zXXZLYM2PhQwgJRWunSCM0LqVUDsONc+dscToXdLaO4/XSc0C3k3QI54wOqZ3TnYC2E9fWbQmRm7i2OZNCeCIeMlJmMGIBiDum69+X/vzSkDhFQ3DO8eyzz2LIAUN8/9ymLdud8LWTqY2UTqcxZvQYzJkzB7Nnz8beg/ZBSXEpOuR3wJ/v/jNef/1169yvTk24jKO7Ms7E/j3AcnSxqn3jjVhYwSEHA20szJAf5GuReO+Eau3Q0IQz+rcV34bnrG0FuVWaQgtz+07QCn3Nc8B7qNm8hM6aNPWoKt/i4mK89f5bOOPsMxp1fEP2H4IVy1fkFDerKLa5Nxu7ZNlHY4nWCdF1TYWcxtuOr776antngchCa4trZxPYzpAhtUiTNy2yLcN5Zd6fEXsxQlCMuT0w+PnwBGC85hnTwtbuz4hnazEYQE8godczP+3wtlY8O7IwxhNyo8Wxdb6MiI3StQkLbQNOFNuIaBtBbb/yddtzJeDklY8TzXaxSVS7ZXjttdew0047YdSoUTlvU1BQgDVr1qBPnz6tmDOCIIjvJ5xzdOzYsVlppFIp3H777Zg/fz7uu+8+7L333qH1L76HRG0BAAAgAElEQVT4IkpKShqV5rZtTZ8oj/h20adPn5wE3aWUMRE8gvhOk2RrZOGfPvWivkV3X1NTg5NOOgnPPfdcbN24ceMwc+bMRk3w3hZs2pTcF1RQUJBbAgnv9JtrN/pGd9uPInUnvj1NRsAXsB38MiT66In+AjASXJ9VLMPmms255e+7igTefvtt/PySn9ugoLATinYxdnBubRhO1Jq7l3pvUi0XT28jmRYs9e0Mnrg24IX76XuZCxlxtV3f5AvQ4tNeOtLPK/fyyHUetdi0PQ5tB2FG+FuLWsOJVKvvHJuXPor1i2+HbML9XlfxJdY+fw3qNn0NJzJu9mcWL4yl3CfjcMLZ3BPfDmw+nQi3W1Q8DivEzbx9mGOWHIz7Qtrclh2z55mjoCwurP2fT/6D+rp6Y86BFdUGYqLadfX1uODM81FVVRVLp3Pnznj+xedx+LDDv9N2nR7FO6CsQ5mdPNiKbCON6fc9jKsv+WWsH2C3PXfD7Odmo9/O/eyYKhXHm0BY94+qfiIZ+nTjEDKLa/9lxl8w8bSJqK8PX9e79t8Vry16DQMGDnD9JdruaWgpce1M/R8rt34FMAau7acGc30BzNkrTV0hffupNwlhyBZqvgcIWIDATgYYKIltLbCtvqslxVPgjCOPK1FtzgJwHWYEuJWodoCgNsAhezVucqPmUNahzE1AbfoItSC26TuMInW/oul3TAsJKdKQTPegS+jxe+4aYmY74a4v912Gh0/4feX62lm6dClOGX9K7FqbOnUqjht5XChvibRQN1nAOOzEwtL0qwqItLTHrvLtjR8w95Nph+hjN93UZsyi/e3159psR++fyPFYce5IuIAIPQltfCH0JR/uz/THJmQa2+jHzfSXGF+682vyy+DOMQB06tQJI0aMSN6hx9y5c6OZydp/Q/2kBEEQRBQS1iYIgiAIgiAIgiAIgiAIgiAIgiAIgiAIgiAIgiCINubSSy/FlClTGrXNjTfeiBkzZrRSjlqHlStXom/fvnjhhReyxgsKy5DfuT+K+gxDye7jUdT7f9Ch16Eo3vFI5Jf2B+OpFs1XUb8j9LeYiwFiHgtRMTnp4vbplsLBexS2aN587rvvPmze3DpOm9XV1Rg5ciTefvvtJqdRW1uLU089FS+//HKT02CMY4fiXkhLgbRIWxHMtBW/VMKX5reQaUghlOMKhHVacUJ3SnjWObC49cKsM+fVOobBC3cOLrDOL74jhvpunUCQwVGDfDeIHHnggQdw//335xz/kEMOwT333NOKOSKyemblGrURdUCoDsqwDwkgjXTuiTaSqvnzseEXV8bCeWkpus98FHm779bktIN+yYLcYn15k9ITa9cmhqf69G5SegCwtXYLzANA+m0BfX6l/i8kLu05TFpvSI0V0PYEqH2s42XShSIjX2TmayPq8uqLQYSTTHB09NLNWVRbZ953EpWQyAu2v1BHl8Iy7QjsxLTTQiAt622YNM7DIq2dh5PEtQWM47mUCIlrJzudS6/89H/2uomLa4cchvW6G2+4EXfffXfOx8oYw8yZM3HUUUc1p8jaDVkd6r1Vjz32GN7wBK23bNliv0++dDKOPPxI7LbLbvjtb36L9bp+ierc+G03ez58QYYc6+7a99+PheXvs4/7kU6j5o03sOmWW1E+4TSsGXYEVg85CKsPOgTfHHkUyk/7f9j0m1tQ8/rrQCMnt/HJ43mh+1dIJyCv2sme4zrcm45tHyPsxC2ksPVWVHQcgHoeyVitkL1N7HHPvffg4b88nPPxVVZW4oD9DsDq1avdvpLe1bSDdmzROin2NPvvALks0XfDyDHnJLSd4ACfdM1nc0hvCHIaz05Liaa0Z/EVQpGTuHa226WBzRstrq0yBUhf5FnlISmvIXFtE8LMpxaDia034U5E2ohfMysewz2xGCO0rURkOOdW3Jox7pYMf77QjInrp8UZQ2CFaAJPFEvLUlnR7bigNgvF8WW74R2LE9V2pUai2s3lhRdewH777YcjjjgC//3vfxu17fvvv4+ysrJWyhlBEATR2nTs2BGffPIJ1eVERnLth3j22WexdWt8IkSCaG2a21K39vSIPby5+LaaelHX7PQMVVVVGDt2LJ5++unYulNOOQUzZ85Efn5+i+2vsfjvWH4pfvHFF4nxe+7Q03XFeO+1+kviO7zZx4bqDeEOEd8IqAV7TR8GICGZtGKP0cmmrAgkY2DaaCykwNK1H6AmXdP4gviOsHr1apw49kRUV1erABag8+HnwQkweyLL8IWxmRaddkLNoWnDjJi29M61FcQ2Atlwafnphr4D6iwb2TRPOJvxcNoskg/m78scB/O+G0HpwIlrWxFwJ7ANKVD+jzuw4b3piWVY2qUUt067BZNvnIQgCBLjAEC6sgLfPH8tatf9B0owO74wlmeFsxlPhYW0WQAnsJ0CYykVhhRCIt3MHI/+jsCdJwS2XJid6MyJEBtBdAauTwOHlECqy+6x46mrq8N/ln3mLEJSne6oqDYATP3dVLz5Znzy8U6dOmHBMwtw0IEHfS/sOj2KeqKLFkEWZtyUSOP+u6bF4u49eG889uws9OzVE2biVdf/KXVYdIxUWFzb7x/KJK595//eCRHpvxo0aBBefe0V7LzLziHBXACxh3JzxbUz9XtU1VdhXeVaW0+4iQdNHWOuO23v5MqeCc+OGugJZBln4FzdH4G2kxqbJtei80pAW8UNWIBABggYR4or8W0joM0ZR4qllNi22Q5GXFv9rllW16bP6fygAMV5xRD2T43HS9t+xHgZCyGwefNmrFi+Ah8v/RgfLf0QH330MZZ/uRyV2ypV3yMACQEhvWsI5rtaBxeSta981derMHrU6FCfLwBMnjwZF1x0QbOvo8bAdL2m9hPuXTVjCM2YQ0C6NobuW/WP11y//uMsKnStkpGh9k50vYwYt20eZHiSEDeuxBunINXOXbcIQ+y2kqFch85XJjHtbCLbIYHtBHHtE048IbZNlHfffRfLly+P5TNblU/9pARBEIRPSkr9btfO2Li+ChJAl64dtndWEtmwvqpd5o3KrWlQuTWN9l5uAJVdU6FyaxpUbk2Dyq1pULk1DSq3pkHl1nSo7AiCIAiCIAiCIAiCIAiCIAiCIIhMMMZw0003oUOHDrjmmmty3u7CCy/EwQcfjAEDBrRi7lqGRYsW4eSTT8bGjRsT1xd0HYRuB1+D4n7DwYKCrGlJUYf6ratQu/lL1G36EhuW3g9Rtw31W79uUt6K+x4BN/LeDLBP9M7UwdI6VDqRNeD4g4qbtP9cmDNnDq666qpWS//qq6/GW2/FndQAYPjw4Rg3bhwGDBiA/Px8rFu3DosXL8aMGTNQUVERiltfX48JEybgo48+QteuXZuUl94de2P5pi9dgHZmFWBgkkEgrU4FYxBGhEoyMGgBUP0nIBAggIAE1w47jPHQmZZSaKdAF6pSMo4nLKMDmHG2BSLOIIzZddZBxnf4NQ65KhHrvNccp59cHQWJ9s0777yD888/P+f43bt3x6JFi1oxRwTQwL3ZgNNWw/jPnYTkE1aZeiWdTgOtoF9c9exzWP+zS2LirrykBN3+9ijyBg1qVvqpXXdNDE9/3bRneP1XKxu1n1zYXLtZP+fVb+XgJ62zt5QS4O7akCYcyjvQijJIabUAQrDIp4fvz2GeKW5l5jxHr9Ow82TmePCeX1Z/wDodNyAiIo2gtlvPmHIk3t6keArF+cXYXLNZOefLsAAjIAHBte8/146vHBxpCAQAE+Dg2uE8AGdCHyeHgFBO16YpCNeCAKRy2tZtAeXEHXbSibYfmNd++OMf/4ibb7q5Ucd67733Yvz48c0tsu1KU6rRWX+b1WCctd+sxY2/uhH/e/sduOqXV+GSST+3TurOqTZ8rzunaAkWNJwzUVGB9Np1sfBU//6QtbXY9tdHsOW++5FemVxXpQHUfboM1a++hi1/vgepXXdF6dVXocPI4xrt3BXwlD4GAcE4uHdDS3/RAvKcqWtc6rawE8nX7WZwJWrBWLwuYSrVUBvUr9usz7auxxLa0xISJ586Hj136Iljjz42p2PcunUrhh44FF9+9SU458kPSr/aDFdiLUQkIVtpJ+83VI+HBH78FI0be/icy2gZ55rD6PODsBx88MH417/+tb2zQbQRjDE0KKKQrT2fvalubQe5hutMaREJbTdgyets9ph0okM6w+q4TLbdb2dyYGBMeiIVXj0sTTvVWjzsvgGAM68OY+F1IftGFOnihc0ozCUh/W3d/pkV1HbNUXscYJF0WUggOyyf5P0iUe1GUV9fj2uuuQYzZszAN99806Q0hg8f/q2wTxMEQRDZ6dWrF7766iv86Ec/wuuvv94iaWYTjiS+XQwePBh77rknPv3006zx0uk0Jk+ejGnT4uKPBPHdxb1H+e+h0VfSOlHfInvbtm0bxowZkzjZ9emnn44HHngAqVTLTlTeUry26LXE8IEDB8bfzxPMcKZPnkn37l1eWW77cZQ9zXsBlIAR1+ZOzdKK+oI53Un3furePU2W6kQtlqx5Hwf0GoKghSeBby+wyPu/YcuWLTj++OPxtdeP1+WHZyOvpJdnw2bWBGHf7hngxK/9/3UYM2UdqN9SidU6e4w7a2F0mBXM9vYJCWbFtZ1dhEm1LqkvTe3KXFzCfmcQTu9bGhu6KScBgEFCADKArNuCta9cg6pVyZPY992pD/7wyF3Yadd+kJD48dmn4B+vvIG7bpiKFZ+viMWXtVux9uUb0Wv0n5Dq1DOyNm5sd+YK37LCvXjcRmLR8rfx/HAjkO7SUveLE0JXotxqnZSAqK/Gts8XJB7/1q1bwMFsf6qx+Uhmei0Ylry/BLfcdEts2/z8fDw2+zEMPWTo98qu06u4F9KiHhVVFbqPJtlQ+dEHH+HA3Q8KhUWsfo3i8OGH46mn58H0D9l+zgQ+/vhj7LJT0/vjoxxyyCFYvHix+pFj9ldsWa4vW1N3qHqEQX/6E/RpUW01wZ/7hJl8kHF15evxady7byClqp9Mxpi27jJTZTBIKcA4IKQAY6q/LmABJCQCYxzlEkICC6Y9jT/cdFeLlV2ulBV2xaaaTRE7LfSxxZkzcw7mzJyTMb3u3btj0H4DMWz4MJx4yono0bOnrhcBcK4n7gUg9fTgEvq6cvet6Svfsnkzxoweg69XhseMjB07Frfdfpv9He03a2o/WkMom7uARKBt7QxgXp8y4k8VAQkz+lA9dnQdx1yYsv9nGzvgPbvMel+43jtUyWToKWn7D8wO9T6EUH0I6tpkEEJ494xLC5GUMmGO2+8HiX4PxY+MhzCfxx9/PC7kF8ZE+6M8+eSTmDx5cjQTofzH8kj9pARBEISGt9cZF774dD2Wf7J+e2cjI+01b1RuTYPKrWm093IDqOyaSnvNG5Vb06ByaxpUbk2Dyq1pULk1jfZebgCVHUEQBEEQBEEQBEEQBEEQBEEQBNEwv/zlL/GHP/wh5/iVlZU45ZRTUFVV1Yq5aj4PP/wwjjrqKKxduzZxfeeBZ2Dnk19Dx52PbVBUGwAYTyGvZEcU9z0cnQedgV1O/Qf6n/YedhwzH132ORep4l455YvxPJQOmIDCHQ5E8oj7kDpaxPtVOicI7R5w7JCWE9auq6vDJ598ggceeADDhw/HSSedhJqamhZL3+eDDz7A1KlTY+HFxcWYO3cuXn75ZVx88cUYMWIEhg0bhpNOOgl33nkn/vOf/+DYY+MieN988w2uv/76JuenS2EZCoJ8SAgl/CcF0lJA6MWECSkgISGkdCKCMq2cOKR0nzqeFQuE+g3pQpQTjzvHTmpR2lMt3RfrEGK29zcyY3FzGpNLfhyEpqKiAocffniDTkOG/Px8vPPOO1YglPj2o3zrZDjA+4xWF/WyZQQYfKqefwHrL7gQSKdD4by0FN1mzUT+fvs2ex+8pARBnz6x8LrPPm9SevWffZYYnrfnnk1KDwA21WwA4NX99kdcHMOPExPMYFFHRuY9P1SkuHBhhkzFmigy1iwxhOQBfOfKaCJRIUlf9EOGY4efe2a9y4MSppZItSNBic4FZUhLgbQQSMs00nBtCdW2SEOItPrUbQgBCSnTEMK0NfRvfZ6lFPac21agbU/4rULXXrBtDCSUI5wz6cy/zcTlky9v1DHeeuutOOfcc+Ln9ltAk/Ksr9eKigq88MILOW+2bVslrr/uVxiy7xA8/9zzsTZaYptNi7M0RP0XXySHf/45vjliODZOuT6jqHam9Nafdz7Wn38BxJYtOW8HAIEWEnHXoNcWtu1lU+9I17ZFeDEC4/Z6luHqIlb1SLedF+jiGCFWu03Y1fzwI4bhwosvzPk416xZgysv+wWMM7q/uPa/TD6vft6lbNKSkFC4HH3tEm8/ITI4eyfdF029v9urf+D2ZlAzJwgxkEP+t4eczlW226WBzcMTd4TDs+XJCE9YAWgj2uQLmvhpMz8+081MBsa5jcUZ9/arBI4YGLgWg2FMh0mmxWKcsIzbl47DOBjCC2cBOAti4Qzc7ispRW4mOWFOlIkzZvPjy/1YSSctbuOEuJLKw5SzE0NzZenOAYlqZ6a+vh5XXnklOnXqhDvuuKPJotqcc8yePbuFc0cQBEFsL4qKirB48WKceuqpLZJely5dWiQdon2Qax/2X/7yF9TXt7z9miC+dYRsREBdurbZSW7evBnHHntsoqj2JZdcggcffLDdimqvWrUK85+aHwvv3bs3+u/WP/eEIu/x5ZVrYd/ujMip0EZN/Q7tJlWEFV81X+1GoYmf3Hsr50p4dWv9VnzwzRLdH/LdxX//ra6uxgknnIB3333XhhX2G4yCnru78rLlpsqJWTFarsVnuf7OPTuAEWY2L/M6jpkkNXQ+1CQd7t3fN8Ca/ZrfVtJUp6fjWJHSiEHZD2MMYIGXHvfybn6bfQTqeBAgXVmO1c9elFFUe58h+2DGMzOw6267IOABAhYgFeThhyN+iMf//hjOuezsxO1kXSUq3pgKxlJgLNCL/z3QNpwAQEovJv+BW8w2UNvDbIvAO76UOgcs0OudkDaz51SlzaT5rcpCgqF61ZtYOXsU1v79usRj6d27tzorxr4FpieTc7adW26+NdZ2YIzhnnvvwdEjjv5e2nX6dOqLovxiCJlGWqQTTZhSSoi0CC3ptEA6nW7SIoSw/aGhfs4M+27qfjItLvEcCogBn2/8zNlLwdRlbOpvQNcpsL/92gpQouHOqsntNWnuLy4ZOIP6DmWvZJzruyJAoO8jDo5USn0GPKXsqDxAwLlamPrOGceHb36EvfoM3C4TEOUH+SjOK4aAgO45t9dX4kS2DbBu3Tq8uvA13HTtzTh44CG49oprsWHjRkgmIUQagNTj+gBbN9vrKtxXfsF5F+CDDz4IpX/QQQdhxl9ngAc8dE1Er8rW6CdXV4yEFN6oAGn2Fu9TFfqeMWMsQqMRzeQfti8RdltvoGGsX0/psUfLyo018Gu10JaeLdyP7/92Uf1xDt53Ge09Di+RROy2/l8oik3P9V93694NP/zhD6Opxbj88suT217RsS7R1dRPShAEQSA83RBBEARBEARBEARBEARBEARBEARBEARBEARBEARBEG3MpZdeivvuuy9nx56lS5di8uTJrZyrpvPee+/hrLPOyuhA3X3or9Dz8N9rZ7lcyDDwnXF06H0oehx2K/pP/AA7jXsR3YdOQXG/I8DzS8CCAvD8EqSKe6J4x6PQ44e3Y5f/9y56HnEnGM9reB/WP884AITPT68uKQzs1zyB23Xr1mHnnXdG9+7dUVhYiL322gvnnnsuXn311Wal2xC//vWvEx0KnnjiCZxwwgkZtysrK8PcuXNxyCGHxNZNmzYNX3/9dZPz1L2oJ4TQQtnCiQEqkUvj4GMkspXbj9Bil87ZS62z4oAy7AAGOEFM9d2X2ZYhh47Q6TYOKJmuk4TvoTQim5EzByGEwAEHHIBt27blFJ8xhgULFqBfv36tnLPvL811rbW3exYHv6bgp1cv6lvUSbBqwQKsP+98IPK85mVl6D77MeTvu0+L7St/8H6xsNp332tSWrVLl8bCgu7dEsW7c0FCYkP1hliY76cfEtD2nicAi4hdhx0Hc63vw06VyNj0ieYB8B81WRxKTfJRh0pPVDvpJrBpRES1/adnuxLWLuysHFl1G0EYgW2ZdgLbELq9ISAg7adE2p47pb/hJukA05N6hNoYUG0MeE6h0M7B0rUpgPi5AYBnn3kOZ/z0jEa1CS6/4nJcedWV9ndrOA1vbzId07x581BXV9fo9L744guMGzMOk34+CdVV1fa+VU38uIMvcngfq1+Z3N7deMONqF/x30bn0VD19DNYN3YcxPr1OW8z5+65eOjWGXhh5ov4z5LPIq7L+poULiz6qVZLe80mOTlL5jmLmx1HPLcTL2Np0kuqPyXu+N0d6NGzR87Hev/901Bfn4apd93cB2FRFH9d1AnciuXksmRMM+Fg9Ur77LDBEaf4TO8G3lmLllVjofeMOEOHDm2RdNqrQBWRDGOsYRtboiKESSCHfSREykVc23/eOHHtcBpWUNqID3lCXzaWJw5jBLNd5o2IFbNl4QS6nfg2jwjM2CVT9ZgQ16ZjRLy1QHZIQNwTu0Fo+4igtl3vieEoPRO7RppyNuFGVDtUpuHi+r6ILzXE/PnzUVpaijvuuAPV1dXNSuv6669HWVlZC+WMIAiCaC/87W9/Q9++fZudTnl5eQvkhmgvHHvssejVq+HJjWtqavDrX/+6DXJEEE2nde0mCROtAdY+3VQqKiowYsQILF68OLbu2muvxV133aVFoFuW3/72t1jZiMkDDf47lwRw1dVXo7Y2Li4+fvx4996liy30Xqe+JL63b6vdhq11kf5V867tT17lpc+Ye8eW+p2ReS+c9l2Sq23MqWTg2FS9EUu+ef97Ia5tRLX9sSoslY/OQ0/TY3v8N/q4HdXZI8xruRZxtrK2+tMT6JaMAVILbFvTAIMSifbtIX4azPuN8HfmhXH12wl6GxFqM1GZy4dS53VC4UwLacNOOKa2r6v4HKsWnIXaiuRJgEeMHoHpTz6I7t27IcVTSlTbfLIAeUEKP7vqIjz89EMo7VIa2756zfvYuux5hIWzsyzMCGmnlE2GK1HtRDFtX1BbC2ebidasELo9R9quJHXZcRUuwVC3cTlWPX8O6rYm95UUFBRYYe2oqLbpo6ncVokl7y+JbTtp0iScfvrp31u7DgPDLqW7IMXy9LOjbez9tt8oMraqzcm2WwbUpGvw1eYV9re9InSdzqW6htUjgSM2maA0tlF4NtIAnGnhbMbAA3X/B4yDcSW4HUiubZhciWczJZ7NoYTzOQvAOAPnHAFLIWAppLgS3K6rqsfvLv89zjzzzFYuvMx0KSxDWtRDiDTq0/W2z7y557murg7T75+OEQcfjTffeMtdQ4DX3+71n0f6wj766ONQejvtvBPmzpuLDh06qABXadg0WxPTVyqk0GMW4ZUV9GTdOiehMYcyPGFvrPniJmI3x6SKybU57ATJentzxO6bnyJDaJ7opDEgpj82MgbE76cNp+/ylnnxOktDdXQ43SSBbRVJhZ9wYuYxqT7PPP1M8jmP2P5jq6mflCAI4nsPCWsTBEEQBEEQBEEQBEEQBEEQBEEQBEEQBEEQBEEQxHbmvPPOw8MPP5yz4+N9992HWbNmtXKuGo+UEpMmTYIQccdCnuqAXiOmoWz/S1tgR/rT+kMyFPQYjC6Df44+ox7Hbmd9jt3PXYndzvoMu05cij4jH0XnQacjVdQjIZGE374Sm1knnceABDBs78JmH0Y6ncaKFStQXl6eWGatwerVq/Hkk0/Gws855xwcc8wxDW5fUFCABx98MHat1tXV4f77729yvnoU9bDi2WkIJ6htBC+1SLbUYeZsqO9OWFtYBxEniKl8PDzhbO88WiFt7WAFwDmzGEef0LVgkKGPRvHt9OMjWpCRI0dixYoVOce/9dZbcfTRR7dijojtje9MFxM99qhPN15YNonKJ+Zg/YU/i4lqBz17ovsTs5E3cGCL7MdQcOihsbDaDz6A2LixcQlJiZrFr8eC8w8ZGhJMaAwbqzeiLl3v/AHhfPuMc6R2awxtZ337WRZHTpZbld+YnCeJakd/xfLjaQ9EHSqN82NUFF5qJ9foevcsVUUesKARuW9dAhagY16RJ5ztCWp74trSimtL9am/S2+97wAr9MUgTFvQChED5rpwArrmd7gN4TuSvvHGGxg3dlyj2n5nnHEGbrv9tlj4t19cO7er//FZj8fCdk2lcE7HThhe2HCb/IH7HkC3zt1x7933YN3adTZc2k8ZCclMeu3aXLIMcI7UbruhcPgR6DDyOBQedRTy9t4brKAg4yZ1n3yC8jPPhswwQVGUVCqFZ2c8i2k3/B9+ecq1WPLGUue6HHNSjztT22vavut4Z4QBYAmCQOHKIoODsqk13X0ULVrOGRa+uhD5+blNVFRTU4Nrr742vj/mOa5DRnVc7LE2eon8uTSZ50ceLh+my6c5AtvR3025x8lpPMzpp5/uhBiaQU1NTZu9sxMtR04iOpluGV+7KWOUeISGxLXtPpkReTHC0OFdqzaoa0w6sWlm6yN4YQwICWXbbbz9Wo0xzuyPkMiMLzYjWXxJiGsFqGD2YfLFvfywUJEmCmozOBFwK4rD3KFaKSZmbTYkqp07v/vd7zBmzBhUVlY2O61Ro0bhV7/6VQvkiiAIgmiPPPXUU81uP5977rktlBuivXDjjTfmFO+hhx5q5ZwQxLeL9eXr8c9//AtfLv+ySduvXbsWw4cPx1tvvRVbd9ttt+HXv/51q72/zJ49GwMGDMDNN9+MzZs3NymN+++7H4/89ZFYOOccF/3sIhcQPYSo+c/TVWZgWJUk5hsrBtepwRig1T3178i7snt7hntl9iajYgwbqjfgg2/eQ5gAlywAACAASURBVFo0XSS9vbN161aMHDkSL774Yig8v+eesILWjOvz4MSxGZwgtf00Is3eybP2AslsHDM5lxL05IBUtoTwYCBubQSwn2Hrh/v0rRCArzxqhdRD8aLGZH2MAJz4tjuu2rUfYNUzZyNd6foYfE6/8HTc9X9/QFFRMQKmxXdZCpwFSPEAAU+phQXY/6D9cdfDf0hMZ9OSv+r8GPHslF4CLaCtBbFZAAYjpO2LgEfEtK0AdwZBbX2sTKfh0uG6WNT5Nz0I5W/cDJmOC+Yb/jztbgR5KXtv+aLaDAxbNm/B+DHj8XVkEtNhhw9T/WDfc7tOwALs2qW/7n9o/f25/hDT5yEgxXbsY8jc5YTPNixDWqZVHW3qFcnAwa29Va1T9zH37JUMql8qYEoAm2v7pJmwkHFnF+WcKaFscKQYBw+4FeBW6XA92WAAHgRgjCmBbXB937u0Ljv1CvzklJ+0SB9FUynOK0Z+Kh9p3Q9eL9JIi/oW62Fes2YNTh1zKl57eZG+loTtK3MT8Mb7y6OsWL4CO/bbEYX5hSjIK1BLfoH7nleA/Lx8u+Tl5SEvLy/RTrlixQrkpfJCy4FDDsx6HEKPD3B4fZxChn67ybjD4wNC8z3YMRXeiIIs17feY2KY1P0HzI8DqOccC/dDhkS1udunlAKu38EfDuvSi/eOhnpKQ9/c8YW3Dh2HvwumvowdOzahEOJc/curkU6nk6+XSB9AbDX1kxIEQXyvoenSCYIgCIIgCIIgCIIgCIIgCIIgCIIgCIIgCIIgCKIdMHHiRARBgNNOOy2n+Oeeey4OPPBA9O/fv5VzljsPP/wwFi1alLhux3EvoKDroEam2JzB7rkK5CWst14EZuA/i8U7dEDzhbW3B7NmzUI6HXf6vPrqq3NOY+DAgRg7dizmzJkTCv/rX/+KG264oUnOat2KuiunGiYgBSC4c3KSkkGCQTAt5gQJKQQkV34iUnIIIcA4UyKBTCBAoFw5tFMLYxyerwYkpHbUVGJV0nceMcJM/mGEHFciPhraUcVPD3Bh1q8kIrD3bXfqI5rGlClT8Pzzz+ccf9y4cbjqqqtaMUdEu8ZUTNr5q1bUIS/ITYQ0E9se/Rs2XHlVWBwVQKpfX3SbNQupnXZsVvpJFB55JIAp4cB0GlXPPIviCT/JOZ26Tz5B/fLlCekPb3Le1lZ+EwuTsTobtq4PPQDsb5bVeS+GcaY0G4XStL6/8Xx5z5jIJjlhnQiNGCHMczS8j5DTpgwfv3PYlEix5l2LrUHnwi7YWK0E27l0wg1KIEAJokoJBFx9CnD7/E5DIJBMOcNCfYJxMAhILSwgIMCtK7Y7i7YVEWpDuPNryu2jDz/C0UcendgWy8To0aPxwIMPNL9w2iFZRYN14ZaXl+Oll16Krb60Uycc36HIpvB2bS0u3VCBNVnK9srLrsIvf3ENRvxoBEaPHY0xJ45Bp06d9P4a8MI12dqwIev6wiMOR9Epp6Bw+BHgJSXx7evqUL3wJWz67W2o/+yz2Prad97Blj/djZJJDU9GlEo5lzApJe68/C78ft7v0L1nV3iu6mq99ykBCCnBmOfUzgH77iMlJAuXh61/mFeXeFIWobaw/ozWjf75ZmDYbbfd8Orrr+LwHxyOurqGJ4647977cMvtt4Tb0NYhPPlaMuKt+ke4MBpBUvrmXrcu8dIJNPjO5OZ9wKRh899APZ8tLJf80ruGIj8/H1OnTm0Rcb8RI0bg5ZdfboFcEW2Jsik0cONnewQ0UHcYe0I0TG2Soe6AaVd59ab0BS3CskEAlAiRtI0KFwammqTca9QZw4f+IW2K0q2OHB9DpK7LUodY0avYcfnCV5Gj8ESwpRdHPSp0a8rXuIq0elkoo64cSVS7YaZOnYorrrii2ekwxnDxxRdj6tSpLZArgiAIor2y//77Y82aNRg2bBg++OCDJqWx1157tXCuiO3NueeeiyuuuKJBcd1Vq1a1UY4Iomnk9H7YQqz6ehVGHTkKq1auwsSJEzFjxoxGp/HHP/4RS5YsCYUxxvDnP/8ZF1xwQUtlNSPbtm3D9df/f/bOPM6K4trjv6q+szIMzEBERERc0ERUTFTUGFwSX0hQY1zi+pL4BJcYk6dmMQaXPDVGYyJJMEaTuKGicYvGPYpgggskEXdFUBFkXwZmn7m3zvujlq5e7jLDDA5wvnyGe291VXV1dXV1dZ0+v7oUv/71rzFx4kScddZZ2GWXXYqma2trw89//nNcdeVVqdvPmHgGdt1114Jzw+5c+c+a5uPjxsV+TC9NKP1r87BxhIw967lHTOHm88JnUgGprQNapBUEkEBDWwP+vXwu9h6yDyqC/Isnbo4sW7YMEyZMwCuvvJLYVjvmGETFrO2fFV726tkIcOuQqMi2TQNp0tsFv2DFnM38hlnYKzSUxecbTD4gUwaCUzL1Fv6K/PZE1qNdgDerY206RLo8RAACk7+C6mzG8md+ANWZXLBKCIGf/vyn+OaZ34SzspmdkZtPJ2/uXP/a98DP4afXXIyrfvzzSH7Z5pVoW/ofVG0/NvV8mZYb+R397tUxACsWniYk7uZehB8mwzkWId250fWj0LpsTp5yAVf84goc+43jEBfVtvtvb2vDqSecitmxRZQHDx6MO++8EzKQLmxrntepylRh+/7DsdvoURgydBvYxefidsfoOYQLicQ1+AvXua1CYLfdRyGcxQwtnqP3Go1+Nf3C9Cl5phKZ3yvMZ/It9O1fp14+b65+A7DtUwrXREGAkKadm4URrPC2FcMW0ojlG0F/Jy7vvuu0AQDlWrC9ltwMLUQQaJFloa3HQhAyItBzu5KgSEDbowPcfv3teOfVd/Hg9IeKV0YvU1dRj487lkStTV49Dx4yGDvutCOGbj8UdYPqUFNTAykEsrks1q5aiw8WfIjX572Otta21Pw72jtx9n+fjceffxw77DQcwjNQavNr+O6ctj+m0xX7eTHieeVyuYL2QR3f1I73TqEX5L1HYa4Zczx6zEIgRaDAfNpbn60Lc2shAEL6AuP6glFIX+wdYamiW+LXmbvfGNuDFF4CT/TalUm/LKKPw1sguOC1K8zi9BTeYlw92NJHbcGuBGZYt/32w7DffvulLhzj89abb2HaHdPw7dO/nW4nDV/SSIXtpAzDMFsvLKzNMAzDMAzDMAzDMAzDMAzDMAzDMAzDMAzDMAzDMH2EU045BR988AEmT55cNG5jYyNOO+00zJ49G1LKovF7m/fffx+nn3566raRp8xF+YCeEgC3Kjr6V884wPqKkpTyO4ynffgI++1StdF7FUJg0KBBebc3NTWhvb19o/fj87e//S0RduCBB3ZZoP3UU09NCGu///77eOutt7DHHl0VUAfKZBlqyvujsWODOcXaLUKRcYgUyoQJz8lVQhC0GDfBCXCHziwKEEHoIkIKZJyiIj4mZM9r6HpJ0KJV2kfQCOU55z/fbUXkddRgmDgPP/wwrroq3ZE8jVGjRuG+++7rxRIx3aX3xRfS8+/IdaBfWb/UbaXQ9Kc/o+GyyxPhmZ13xqf+cg+Cbbftdt6FyIzYAeVj9kbHvKggT9Ntt6PfSScCJY5jmv58S1LEL5NB5RFfKvmcxB3oljV7gi8b4VuXEOP2Suo7FxbOpOtliCeJiFGk5Rdzqiy4PzJ31IjTpef/KYKuFXYTUFdRh4W0ILxXW2ddSSCSICIEUvs8A/qer52cgQASSmhnZ5D+DIR2gpaCAFIQkFHBYVOHRl4DMCMRkHCOwcI4k3606CMcfODBJQkIWw76/EH46yN/db97SnR3c+LBBx5MOD9XCoHDK72xOAH7lpfjn9tsi+fa2/CThgasVunO17lcDk898RSeeuIpnH/u+dh3/31R3a8aE742Aft+dl+MO3BcwfKo5ubU8IqDD8bAyy5BWT4hAIMoK0PVV8aj8pBxWHPmWWh7bmYiTuMNv0fNN/8bsr6+YF7xZ8D1a9bj1+f/Glfc8TOUZcoQunjba1lfvUopSCm87caZW5C+7mV0wRm4Nk8ghYgjuRacsSI3OkdFCtKJ2sOFpzFmzBg8M/MZHPL5QwoeKwC0trbi6Sefxpe/8mWdZ1q/X8CJusfG7GYf/v5DkW1y+/HFc91viv32y+a6LSth4Tmcd+M6Z6fxkIkTJ2L77bfHN77xDTQ2NnY7n+eeew7HHnts4jmY6fuULK4N5B8bFehf0sS1C4X7ZXJxRHRsYRUuwvkLb2xh1VxcmcPC2wXHQhEyePNaviBReplKJT1mvKcSkXyFf2/wpvaEO95QqIb89NFBdkSk2+UbG/duzeJLPrfeeiu+//3ii3UU44ADDsAf//hHjB49ugdKxTAMw/R1amtrMW/ePJSXl3dpDsNy4okn9kKpmE+a448/HrfcckvBONlsFtlsNrIQGMNsPQj9bKMIDQ3rcfLXTsbSJdr28MQTT5j5uK69z5H2HFteXo4pU6ZgypQpPVFoAMDMmTOxbQHbUENDA6677jpcd9112G+//TB+/HjsP3Z/7DZqNwwePBiZTAZr1qzB66+/jhnPzcD0u6djxYrkgqYAsMMOO+Dqq69ObjDPdO5ZNvp6hhNEVqSwpHFJ4vnNPjfDzls6AVmYdwqE2STC32S32STecymJ2LynAkBo6mjG9L/fhdGD98K+++5bahX3af7973/jmGOOwZIlS5IbgzIE/epgTg6sKC0gve8CUfFsHS4iQs0mzNW2hCAryh3+SakXXLfi2u5RXwRwEwbuGd8ugGpVdf05hNgkjlPUFilzRHpJVbj5GbsPvVCrTifR/OFzyLWtSVRRZWUlpvxpCv5rwhHhPLyyYt1WZNu2aV1Of0nMk08/KSGsDQCN7z6C6u0PSp6TCK6xp9SPSKmTaGvX583m5Z8fU2dSaFsXhfsSIkCmajA6m5KLacz/4B1ss90Q906PFdW212cum8X//PcZmDVzVvQohMDvb/w9thu2nXdkPK+zTfUQ/PGeP2FD+zpASCMWLbVQtNBLALvvdrsRi5ZefCGlS6ftQtKJTUtz3YZ27NDWeesdtyCcqzNnwWtT0QX13DfzOzp3F6ck24d9ccuwonk5VrWsBCCN+D7peqFo/673q/sgCduUpXu/TLpPaVq90Hr/MoAkofX/yYSRnp0NhOmbrKa/CMtt120QAJQg81vgndfexq1TbsX++++P3XffvZRT3qvUVdZjSeNHetFd6Po75axTcM6Pz8KoPUahtn8tRCBN/2vqxSxOLaUWM892ZDHj6Rn47dW/w/x35if20dzUjJ/8709w58N3AiAQ5Vw96WnqqC2xr5GjLMi+GxF2XqYdKJDS/Vr47gSFIuFmzODuQJ5otRO0VuFtzw4v8r0aYsXIpXd1RGx+JqEi5cY67v0PW7fOyGutwfDCQ5NB4lzkCY8sfBlGC22i1j6aIqBu09rj/s6538Hp3z495cijXHbZZTjxpBNRVVWV3ld45ygNtpMyDMNsnXzynjQMwzAMwzAMwzAMwzAMwzAMwzAMwzAMwzAMwzAMwzh+8pOf4Ctf+UpJcV966aU+Ieo0d+7cvMLM2xz8izyi2sVEjfK++V5CiYqpqRXII6LX4wtOhmm2HRhgm4EbLyY5ZMgQrF69Ou/f2WefvdH78Glvb8fs2bMT4ePHj+9yXl/84hdTHYCfeeaZbpUNAOor60CkoIicw4oiBYUciFToxAKzXeltipRzP7TblHF2VDZuLI7GOjWaX56DSF6hvmjKCAlHlUKw78ZWx3vvvYcTTjihZPHf2tpazJ07t08snMD0HTpy3V9sofF3U1NFtcv22APbPHh/r4lqW/qddloirPPNN9F8990lpe949TU0/SUpNF911JGQdXUllyN+DS5t+rjktGnpNxX+vSXfLSRx/3H3t/C+5spvHTpjYq5OFNbf7uXt7qBEyAR9TySnMlOF8qAcSinkjMNujhSUUnpcYccWZMcYyowxlB5PEAGkTE3oeLBjCejjtmGw4xXPMRUmjq1HrQFCWL1qNfbdZ1+0traWfCyj9xyNmbNmJoatfdHZuBiltN8EJuJ53z0vsenwykr0i4unmF0cVlGJZ7YZgm/1K74IQTabxUsvvIQZf5+BC797IabdMq1oGupIFxUb9PupRUW1fUR1NQbdfBPKRu2a3EdLC5rvf6BoHnHBcQB4c+5bOPbTJ6BpQ7PzmXbt0Y1xybVNX0A/1N0Q4RmLjJNDx2fyro3QEV4lj9Ns8TVt4m1gv/33w/EnHF/0eAHg3un3hn1aWob5HiE34l9KZskgvz/wRLbJONK7ON7zZeR+kqobQQV/l8Indc/qi4wfPx6rV6/Gscce6xzpa2trceSRR+JrX/tayfk89NBDmDRpUm8Vk+lFShZQKHTZFMgin8hPIfEf4YnRRMJC5Si3NdLleRoWMc2wMByAlFYcxsrEGGEUkcyzq1MUaentXrTQknQiLE5sx9NmCstuj1d4oh1hnSSkullUu2Q++OCDjeqvhBA48MAD8e677+LFF19kUW2GYZitkGuuuabLaerq6jB06NBeKA3zSXPppZeWFG/o0KFYtmxZL5eGYfoCoaqg/zwhBHDxDy7GO2+/48JWr16N559/vkf22t7ejnfffbdH/7LZbMn7nzt3Lq644gocdeRRGDVqFOrr61FbW4uRI0fi6KOPxpTrp+QV1a6pqcFDDz2EOmPPEdEHubz4j+nLmpaiQ3W4etfPotI9c4ai2UZgNXJujNCvPWe+prD/zTyjSsAIsNp/ej+P3PM3fOELX8BNN91Ucr31VW6++WYcfPDB6aLaAKp2+BxMxcLUCIDodyuqbcOEsNvMdmFFt62QtgzzdItseTML5rs+DVbF1rYCu08gnI0w6rtkt1O4nfw2Fs5+6LkRPy8rFu4fly2b/r3yH5NT6+gvj92Lrxw5XgsXI9D/S/0npUQgAv0nA0gRIBBSf5cBpJAoy5Rh8i9+msi3ZfFsZFvWAgi8Pxn9FIGrf13O8Lcw50S4+OExCkidVsSOXXj1IXW4lYm17R+QqaLah3/p8Iiotp0GsnM8H3/8Mer7DcKjjzyaSHvCCSfg2OOODU8Vz+s4dhq4EyAEcioHpXLIkUKWcvo3lLF3Ks/uaW2b5jfsO1XK2ErJs4dqUV5reSCzDdDnzW4DwdlIrSEubjvxF2jWv62N2evBI19LtH14wfNW/AeRvtotmmBmJM08o5srNNevbbsCWiBaUCioLYRepFAYIXKdSpjv5hqWJh83p2quLyH19WzEuo06NwQJ5LIK5530v1BK4dRTTy12mjcJGZlBTXl/5EjbzxVy+MKXD8aY/cegX20/5EBQKhd5J08JpduTykEpQqYsgy8f+WX8deaDOO6U41L388LzL+Clf74EgtDv7Hn2PL8N9UWyqjNm+zRtXVm7nv+uhX9vCq+H1HcNvdtSWleVWKDdnIM006fbdez6SrwH4qXyS+qX0ZXVRfDeqCRljcHuz75P4eIpr38ga3eGe8fE7sv/tJtPOuVE7LHHHsnKiLFkyRJM/d3USNkTxGwDic19uM0xDMMwvUPfe5ORYRiGYRiGYRiGYRiGYRiGYRiGYRiGYRiGYRiGYbZipJS44447sPfee2Pp0qRTUpxrr70Wxx133CfmLPTss8/iqKOOSt1WUf9pDNzj9O5lnHo4xv0qTYwslfj2eKZxFwJ4jhwU+fBf+R89oqLIfvsmr776Ktrbk6KsY8eO7XJeAwYMwGc+8xm88cYbkfAXXngB3//+97tVvoGVdaD171s3HSgSABSEEhCSIISCIAEJCRIKCgKCZOjQQgokQiFAAiA8py0hQi8T4w4CAWG2CeecQsZFL3RgETGnFUo2T+sZGMPmjXDXyW3MFk9LSwvGjh2Lzs50Mc44QRBg9uzZqK2t7eWSMd1FCPGJOGEpUujMdaIsKOty2vW/vC4RVr7ffhh8x22Qm6CtVR/7dWz41a+RiwmrNEy+FMF2w1B5+GF502YXLsSa/zkDSBGR7X9O1xehsP1vQ/s6NLY3IhBmsYyE413yHKf325RwhLR3DgKcM24k28j9ILrbZHRCmvN4QT/BFKdKfxhFiA55Ik7QJkKowW3umqFWCAIRlOzQvqmprRiAFdnlkCSg4AkuKj3OzrkqCaDv+uQ5+WtHc0kEEtaxVAEigNBbICCgSEEKKyIRl43WsezP5qZmjNlzDBo3NJZ8DCN2HIG5/yp9cYV8bWRzZ/bs2ani0RMqq1Lj27bdTwhMrh2IAysq8LP167EsJY80ShKRydP3i/79S9pHJE11NQZeeQVWfeOkxLa2J55A/zMLi2EOLrDtjEMmYcKpX8Wx//N1DB4yyDh/K5CUptPxrnfzScL4Rwty10Nql5jm+C2ibZDIaG/E47nRthdRALfdeSvuv+/+gscLAIsWLQr3n/BNTxmje3u1cUpF5NkRJbbH9mbaiBbvCYX2hXlO8Z8PInFTSx6r125c6/zMEVJeXo4HHngASik0NDSgvr4egL72q6urSx6r/+lPf8IxxxyDCRMm9GZxmV7AXgtFx/GFBll5+iC9yY7/KBGe6H/MPuxzhZ82+awRzlS4eQuCGzQKF8XOWglXTjtDIqSMim3EDifyPT6GtMG2L0mrPq+fkX6u9l5AYTlDgRuTzhcXQShik7bvqEC3SJwrFl8KGT9+fOo4qhTGjBmD6dOnY/fdd+/hUjEMwzCbE+effz5uuOEGLFy4sOQ0n//853uxRMwnSV2JCxuuXr0au+66K15//XWMHDmyl0vFbO0U0dErKT1gHkvcVFnK81sXaVjbkAi75557cOihh25Uvpsz9fX1eOSRRzBmn73zR4o/J3ufMDb7hQ3vAQgFVaMIaIMAQDLMS2+RgAKEFOFzqBHetsKsgH52Btnnb/38KczCgvp5VOG1l19HW1sbzj77bDz99NO4+eabMWjQoJ6usl5lXWMrLvjtfZh2zWTk2tqSEWQGA/Y/GVUj9gVgn6+tIqgnmB0R2rZnJCquHQpuizBMeCLbJDyxUeG2E4SZU7XizhZvLsTsT/+Q4W+dEJ41LCy/p0oaXvv+jK/pA5yotwCgUF43Ch3r5ieqqr29A1JIZ0/SYtRhviTsWyn+vLvZLvWXY75xDH552XXR93hIoW3Ji6jZ7RjvuFNmc9zhCi/c/wxnWpCIY88dwjoUcPHCxTbDNC0fv5CoAwCorq6CL6rtZscIuGzyZZg6ZWpquoEDB+L631zvfvO8TpTyoBw79B+BhQ0LQJCQRJAy0PYdRSBJkOTNRRKBhEQgteYtAEBICKUgBZADEEACUNrmSxIKyszl2Xk/05GKqC3ULrIqzIrNZGxMbk7TXnbmi53vdP24bcJuejGWPvbbn4Nd374eCxsWuIURBAAo29ZMf2TmHqXQAtoSoXi/kFYcHloA2y4GQNALEto8jcC2tu1LNyMrod9XUyQgpQDB1ovZvxEkD0AQQuI7J5+LpvVNkFLihBNO2IgW0LMMrKjHmta1+jypcDpXKAlzVCDkIJXuC6Tt2039kOkvysvKcfVvr8La1Wvx3NPPJfbzwN33YezB+yNnFrLWXYJtM8LdV8/57jlYs3pNwQFdWj8QD5s5ayZmPDsjEjZgwABceOGFkbAhQ4YUrJ/ObGfYPm0fbmym+caGduFil0YCdlVJpUw7MXPt+vIgN/9vc0g7eD8kEsPZcM1YRsJda4qUVzfhFWVeBHHlCM8JYG3FTpi7hDGwvx+/x3b2BKHvpHasFX2LQteNlAF+/our8LWjjkExfvGLX+CMiWc4e16qnbSYuYftpAzDMFsVLKzNMAzDMAzDMAzDMAzDMAzDMAzDMAzDMAzDMAzDMH2MwYMHY/r06TjssMOglCoYd+7cuZg1a9Yn4oz59ttv4+ijj0Zra2tim5Dl2PbwGyBk18U/89IjIqYF8oiIDBmnOoHEfnffvrwHyrHpmTdvXmr4Hnvs0a38Ro8enRDWfvXVV7uVFwAMqBgIZR21YJ0qtKMFQYFIO1MqoSBIGr9XBUUSQhAUkXHCUdrBxThROWdL42Ti3KIJEMK4XThPL0vocEnWoYRCR49IPOu0wjB5OOigg7Bu3bqS40+bNg2jR4/uxRIxfR/PyQ3wnL2Btlxrt4S10+h84w0s3/+AHskLAKqOPgp1116Tuk1UVGDATy/G2u+eFwmnzk6s/ua30O/UU9Hv1FNQ/plPA5kMQITsokVoefAhNN74B1BLSyLPfiefhLLPfKZbZSUiLFr/YboTnbCaCsbh1uksxOL6v7us4tF15z3h34KE70RfWvbOKZLIOdunYpwq3fBH2LT2fkfIBEGXy7+pqC0fgGVNS42zM/T/Qun7uDkMRVoEw7oKE2nNDcBcfQIgElCCABKQUCAjpGAlLd0CHXqAoZ1ErXCuGX10tHdinz0/qx2DS2SbIdvg1ddfRSaTiS7QYQsH30k+bJfdFXzpK4Lc8fITES7+ycWJeDVC4LDKyjx5RDm8ogpf2KYKs9va8Ne2FjzT1oaOAs8THR0dxQuax/FWlCiCHqfioIOQGTkS2Q8+iJbllXmgzk6Isvz9/Z5QOLV/P9zV2JzY1tLUgvtuuh8P3/YIvvyNL+Oks76BYcOHwbp/uyWDnOM0hX2D3SCk6Q+EOWy/owvrIZ+gNcUabrKbJBcghMCAAQOwfv36vMcLAMuWLYuc6KSsffL8poelFjjMS+S/ptKEcxPXkes3Y/mZazYiqE2FnbpZXLvnkVI6J3wAyGQy+P3vf49JkwqL2ftMmjSppIXQmL5JSYvkpGgVRTNBns4E4fggFqaztQITcB1jpF+wYwy/jHZwEsnQk8bwBba9bXp/nryFN6bw+wSKr/IS255ygJFjStvmH6b9EsYX0frztqWKpYjkNhbVLsysWbMwf35S8KsY48aNwzXXXIMDDui5Z0SGYRhm8+a5557DpEmT8NRTT5UUf+LEib1cIuaToqamBkEQlLRw+OYgpQAAIABJREFUR3NzM0aPHo0VK1agpqZmE5SOYXqb+KQRRYNjP9MWS/zLX/6C3/z2d6go78H3JnqRiy66CFdeeeVG2f0t4w4Zh1tvvRUjd9wRQPRROvL8HH88o+hXpXL4cP0HMFLYLgEBCGxiaQVARWjqt/uy26zdB2FcAQBSGvuBthq40kn9fgIpbXFY8uESl+eDDz6If/7zn/jNb36Dk05KLp7YF/nr7Lcx+bZnsXp9CwaP/yEol4VqWQvV3gbV0QzV3ozK7feGLK+BrSeIULRa21uccrmzwujfQVTgWUg4AduIILd3DoUASLqTZd/FsOeQYO10RuwcWkk0nBJwBrzIrEAYIcWuR168lPkdmy8Zq5GARP2Yc7D8ufMT9Xny107GNVOuwYmnfcMJDStjQQKMRckKqpr5HkXK7Fc30oEDB0RFtQ0djR+HpYnMX8Tm6COHGNa/f51Et/nzy+Sd3zC6tQnGZ/YbXr8lUU4AOPHkEyNCsdrsIPDLX1yLKddNSU0DAJdffrkTu+V5nXS2rRmKZc1L0dzZom2QCnpVU4FQA9sYdkhIBAByCk5cW1dR4CybWiw7MGdJQV9P+jO8lvQ5J1jbAvRvK65trpui4trWjppHXBsozf7x7+VzQURa7NrYWLze27V11/8QufuBDKQfwwhm67JY8WyQEd82danD9H60qLYAKYEggBHr1nkqa3ETdjkGibtuno7/vPAfAMDYsWOx7bbbblwD6EHqKutAlAv7VdL2cRlA28JJC5PnQJDQouuAhCCbwr6Dp/vyS35xCWY9MyvxTuvsmS8CiqCg/J4QILtwgZ6+nnimfnb0z6VFNzmv//PntFPeyYgLaw8cOBCTJ0/uUv20qw4jpK1bv29Xs4LUbhFyglnEQ5hbjje/7hZwMO8b5Nmfb1t194nYHDpFE8T6aC9dxNZB/igGwta7TU+xd0Zs+ZG/rPFihIt/6us1PC3hexMAmXGVFWY3/YVZUOPL48dj3LhxeP755wvur6GhAVf//Gr88rpfxuqua/0/20kZhmG2HlhYm2EYhmEYhmEYhmEYhmEYhmEYhmEYhmEYhmEYhmH6IOPGjcPll1+OSy+9tGjca6+9dpMLaxMRzj77bLSkCF1CSGx76BRUfmpMd3PfmJLlySPuXZGyD+c456n7JMSWCLsM3TycXuO8++67ibCysjJst9123cpvl112SYQtWLAAHR0dKC/vuvh4bXktiJRzxlFQxjFJQCgBKYGcEdW2Qts6rhHdNsJT1jmFoMW2pXV8MQ4c2ueZXPy4k4dzlvQF7ywFnLyA0Bkj7mTj4sUdxdh5Y4vnm9/8Zpccz88//3ycfPLJvVgipi8SOpkh2oekCP61draif3ltj+yXWls36o6bll8hqo/5GlqffAqtjz4aS0hovvNONN95J5DJQNbWglpaQG1tYZRYXpkdd8SASy/ZqPK+37AQgPN5jApXx/ac6O+112HqtkjSErr4pHN7dD8xF/lw//n2ab8qc0/yj8E6SMaEaZP5aa9WUqHzp1WiIAICkV9Yu/2ll5H7+OO823uKYNgwVBwwNhE+oMIfT0AvnkFS+zkrIBAASe18rqTvqC9BZqEOm06AQEKBSLrrUo8tPHltEm6hDitIQERQSuGAfQ/AkiVLEmXMx4CBA/DaG6+hurrahUXEteNtagseQjz22GOY/c/ZifBv1/RHlRB5+65EXwHgkMpKjKusRBMpPNXaisfbWjG3oyMhsp22WFAckU/Um9LFpYtnKFBx8MEJYW3q7ET2gw9RNmrXvEmz7e0YW1WBBdksXm5NCm8AQEd7B/427W947K7HcPWtP8dBhx8YLbPzhietm2DG0i7MjlOdEEKyL9JtPoxqt8AI0fjO31ERbuHCAIEDDzwQTz75ZN7jBbQDdbK/8h2+rbhDfGsKKd1esTS+87eNFxfQtaIvkV05p397/4D3LCKcI3vkucB3ko89d7DTeM8zceJErF27Fj/+8Y9Lir9s2TI0NDRg4MCBvVwyprcoSVwbiEwPJTNB3g4jTVw7Ee6UM5CYP4jPKfjpo8Xz9uGJUIWi3NH7U6REwiYroPBRCK/88SCXt793d08x20V0uwgTRcVSvG0inkc8bXyfhYq/BfeJt99+e5fiX3rppbjssstSBQAZhmGYrZvhw4fjySefxNixYzFnzpyCcYMgwFFHHbWJSsZsaqSUOOmkk3DXXXeVFL+lpQVHHXUUnnvuuV4uGcNo8j2DmY29t98UM06QsihlsPvZeHpeM47av/R5hOrqagwaNGhji1iUtOeA448/HscddxzmzZuHBx54AI8//jjmzZtX2nO0Ydy4cTj//PNx1NFHxZ6/ChhOzCZnJ7O2eyHw/toF6FAd0MLOMEKNnhinCIVT7eLdQkhIT3BZJxMmTKTYhYQrqyS4GTgCAAmsXrkO7W3RediVK1fi5JNPxp/+9Cdcf/312HPPPUuuo03J2x+twqW3z8A/Xv/IHLsRmw0qIPtvB9R6diohoEW0bZgVxwZCUW1fMFtCCP1nf0dEtk1+WgLd/23PE7QNx+btzQFYOVeCNO0ier7C8sbf57Bnzt9mJxvMsZDSbSzVHktwK9QKgcqh++p0FBWQzXZmceG5F+L9BQtx0WUXReY63JSSUyGGqXnThu28tiCcfs7puPXGWyN5q9a1EBFbnF9GN4mPaI3E60IgUqf+dr/eSER+x64afaytq9CyZBbi1A2qw1HHHO3KaOfMN2xYj2uuujYR3zJqt1E459xzYvvjeZ00dhq4M+atfAVEElKSUcy2gtfheqmWAHqBYSmU+cxBkRbOllIaG6pOZSXkg/hCfaQghAztGQCEtanGDEK+vcJucu9NITbXmWy2Cfz7+bq2dXh3zdthnyUEBNmFEsIWGviC/0Y8Wxjxf+n6J6HfHRNAIITW/leBFtU2V6ctszQC2/pYjPA2ACEJRHpRWntPISMi/MEHH2LK/4VC8n3t2SgjM+hX1h8bOjeYnl0vUgBl7OiCoPtpQg6EAAEU5SCkNPLrWihZGdvi8BHbY/+D9sdL/3wpsp/ly5Zjzdp1GDRIL25K8OyREG7BX93kREKg3fwI7ZJ5FqEuRlftaO1Z/70UsxgxSJcvPn3uLVJMIrLFZhDGsW1eESDt/SF8L9Eh/AtDRMtv8vPfYQwXUI4ulmB74VAs2xwH2TomJxRu69cV29q6CwzTwms73KOwZRBwgv/28AQRKEVcW0iBSy67BEd88Yj0nXlMnToV5553LkaMGOHdY/OcX8+2kCg/20kZhmG2ClhYm2EYhmEYhmEYhmEYhmEYhmEYhmEYhmEYhmEYhmH6KBdffHFJwtpPPPEEXnvtNey1116boFSau+66C88//3zqtuFHP4zq7T7fw3s0b787X52uqv6kvRzvq0pSyu8wni/XNmKbzVNY+4OYYB8ADBkypNvCOWmC3LlcDh999FGq6HYxMjKDikwVOnLtWtQSWrBSi1USFHIQZAS3hTCOPtrRSxCMwwo5MU1y7SV0GBFmuxDSCAhG24Vz9ILncwktmilDXxTtW+h+hk4ieZ15Yv6aqXGYLY4bbrgB06ZNKzn+F77wBfz617/uxRIx+Sjiv1lSeiAqolBQyKFE4r7cQgh0qiw6VSfK5GZ4LxIC9df/CqtXrUT7y1ExHneY2Sxya9cWzCbYZhsMnnY7ZP/+3S5KU0cjVjav0A6D3j/n9O7159GuO+pUHvG9M2lTt/UgSff+iPpqtDEXcB5Mz9zUhH/8ZFoyaTdMECGQ+V1Rmm65Ba2PPd6FnXaPqglfTRXW7ldWAyklckpBKQUpJJRQgILn6Cq8c62drxXpBT1IEEAKJACl3aity6nn6KrHBiSi4h6++PAXD/0S3n0nuahJPqqrqzHv1Xmoq6uzeyjJ4XdLdALN5XL46cU/TYTXSYmzavolE5TYzvsJia9X98Mx1dVoI8K/OzrxYnsbPsxl0UoK27Sni1P7yAHpCxtQWxtEWff65bJd08fNuWXLCgtrGyHwE2uq0UnAf9ryl18phau+fxX+/MSfMGz4MB0ozPg5300wX7MigpCeU3dERMEfDHsO8nn6KCuCTSB8+NGHecvvjjmbNdlYR/voXt3zYr72EOsfC4nVpuVBsSih+3aYR2QxAz8ieVVlRAF8Yd/492RxWFy7N9mwYQPmzZvXpTS1tT2z0AnzyZEmXJ2Xrjzru03xXiIMjwpiw/WPiYW6EO0r4nmHxfPnszxxIfdsYhOmH2t3nlpE/Aul9KWxctj4BQW1vfJH4uURUGHxpSTz588vKd7AgQOxYsWKbi2OxzAMw2xdvPbaa0XjjBo1ihdp2ML5wx/+gHvvvdc9mxdj5syZWLx4MYYPH97LJWMYoEtPNYXmjah4PP+5TaU8TwZBSl9IOdz93NouCWtffPHFuPjii0uO39MIIbDPPvtgn332wZVXXom1a9dizpw5eP3117FgwQK36FhnZyfKy8tRP6geI0aMwGf3+SwOP/xwDBs2LPKsaqcFBUTsETFlAaoU3lz7lhZMta90CCvMqBM6/Uozr2bjSWH3Ko3Iqn0HQIuvWpFnK3asXw2Q9uUDt6gmgXD/LffnLd+zzz6LffbZB6eccgouvfTSbr0r0Rt8uKIBv77/RTzwjzehVKSmEB6w/W6fxa04NhAR2PZEmuOi2kD0T0S2efsSoai3/pNumyBhbDgiPEewdlK7uKMvrm0bjIj+JsTmq4UXN2J01XO0ECB3/YcT2P7/mX7bYrv/+iOWP/d9qI6mRD3fcP3vsXDBQkz941RUVVeFNkfy3jQSWuiX7EFJO18L7LDjDok8VXsjopLJaXPZ3nZ3Lu2nP7fiT974edo5GenSR+vXbhdoeu9hxIXFAeBfr/7LCC5TpGRPPvYUOjs7E/EtV1xxBYIg4HmdEhhQMRB1FfVY177WiPNC92+A6+/8M6Pn0KxRVKvc2gWDlV1U2NhStMS2gCJtTyVrCxZmJ+bmqPtGK4Is9KLGvnC2Z69ILMTq7COeuLZHmq3Dhr3w8T+NLdb24UY0G55otv0lA71wgvvz6khIBDLQCy5YkW7b75t3z6QQgJCQgiBIQEoBkDA1qCXIJaQT9FbmfialQC6bw6SjJkGp8Ex89atf3ZjT3ivUVdahoWOds4frW52EFICCBFHWiIrr45ZGRFxB6dNoF6YwCxPs/bk9E8LaALB0yceoqx/g3s1zC8wD5h29cD5YN4+oXc21IV9cG9F587y2zW7Slm3TJTH7Sl1zwZQ1usCvZ2Pw5vltZxovYrptL3owrr5sfk5UW8dRdmGIyKLP9i2GmKA97HGE5bZDqfC+Qs7+oAoMqfVtwuYj3Dw+eXn4CzO4pRaMuDYIyFEO/5j5D0y7YxoeevCh/Dvz6OjowGWXXIbb7rgt2tek1WXYbaXCdlKGYZgtHxbWZhiGYRiGYRiGYRiGYRiGYRiGYRiGYRiGYRiGYZg+ShAEuPfee3HiiScWjfvLX/6ySwKuG4NSKq8j544nzkZF/ad7fqddFtJOzaTEWJ4TRMp+tx+0eb5++fHHHyfCBg8e3O388qVdsmRJt51Fq8qq0JZtgxDaPYmgjHClAJEEGZFtAFBEkAJaSFsIKNLuTNoHwpPA9Jw0AGinE1hfydCrSxgPi9CRIp/zSh4ni3hTKeCswWz5vPDCC/je975XcvyhQ4dixowZvVgipm8QExHwRfIoGqVQ99HS2YwBFaULMPQlRHU1Bt99F9ZddDGa77uvy+nL990Xg34/FcGw5OIOBYlV6Px178L66EcEX52PfSgSoJ0nfcdu8+mHudtGVOw14s4vROIeIlya5DbfGTDt3pN6N7KHYtpVRITROkt6tzdfLNp3yYcgkCL4DdMdmQBkxPG+79GvrAbr2xrc/V/CjCHILtahHXmVIgipoJQW4CC7aIepqwAEK7JNSoIkGRFuck7oetGO0G0cIJxw9PGY+/LckstbXl6OF+e+iO223y714ndjE7+NbuZQgQO5+6678eYbbybCv9u/FjVe2+vqMMuPXyEEDqwox4EV5SBoaYHqICiaRzB4UGq4aljfbbF/mWdMTU2NBdN1NOrt5UJgYm0/LKyqwJPNrXizI12sYkNDIx675zFM+sEk0xdQqI3hOXnrA7KqDKaPKNA/pYeFTs1u/OyJ29trUYhQOKe2prhIcb9+/Vx8nX/8C4xTuB/H7we9r7HnvIjIdoHxfkTcWkS3UR7BWmEjeo74QkTrzL/O8zl2s7h273D77bdj0qRJBYVe4kgpWTRwCyJNuDov+W5fBZ7/0xbcKUVc28XzhbbDVXxcnxQXk/DL5xYBM2nz9hl5+q9ixBcRsM84KRET8fMtaGD7wuhY25vTiR9fvvzylXkr6ANLbc+rVq1CJrN5znEyDMMwm46XX34ZbW1tReMdc8wxm6A0zCdJTU0NJk6ciD/84Q8lp7n//vtx/vnn92KpGKb3STwzpkxIOSuAEJApc4xECv9a0Iw3F7VijxFVvVja3qO+vh7jx4/H+PHjE8+4XXkeDhMUsLd7z8YCAiual2NF83IthiqtTLCe05dCmLk3s+ipnfKURvxUyDC+JxLtWX8gRACAjAi0b8/xikrAKy8VXpQtl8th2rRpmD59Or7+9a/jf//3f3HQQQcVTNNbzH33Y/z5if/gsZcXIJvT712Ef/bDCxOAE9FOE9A22yFsHXrC2UJCIICzuInACxNeOhnbpzSvadh96LjCvshhyyClE9eGExoV3jF4n+GqhtHjdXHsb9fQwjlfoa9Vv32GsSWqdzgE2x99H5Y+OQnZpiWJOn/yb0/h61/+Om6793Zsu922pnihXcrOdQh/Hl7qN1Tq6gYk8st1bAjnOhIrMdti+seUNkcivOBYXFuP/jl3Iq0yEo+ybVj98tWJMp506kkYNHgQYBboDfXMCY/89ZFEfMtee++F444/jud1usDIgTth9bJVICFByrNNGLtLQDqMSCCHXJhQAIICYxfVcskKujkFRnhbtyzpLSYM/T+Z7t10hjpMuPlHe63mt1PE3r+ixKaCLN7wET5oeB/S9OfSzReG0tq2jzCH6kShtfi1uS9DQAqvjQnvfiG1gLY036Hsdar/7FynIBhRbitLLowgt67R80+/AOvWrnNlHzJkCPbee+9ip3WTU1dZh4UNKqxBgrtTy0jfF/Z+gvS9Vhl7O0AgIaGQw6e23SZ1P43rG0Eg5EghiPTLCBe5Boywd9gQNkagPY2u2NBas61R2yJBvztA5NouibD/tv26+aGvBROUz1aYWh7hXwzRxUdAAElyYxvdTYdi9tGcbRX574gQBAIEnph5jnIgJ8Vv71H+QeefWxZCxhYstnH9e7K93wG+GP/7Cxbgrml34c477sLixYtT8y/EXXfdhQsuvAB77b1XJDyvuHYB2E7KMAyzZcNWT4ZhGIZhGIZhGIZhGIZhGIZhGIZhGIZhGIZhGIbpwxx77LHYaaed8P777xeMN336dFx55ZUYMWJEr5fpnXfeSX3Rfci463pAVLt7Yj7RtPE84l45Kftwfhxxx9ioM0J5BhjQr7joXl9k1apVibABA5JOeqUycGC6qOvKlSu7nWdVUIW1tAZE1qXLiGUTQUBBkICEhCKlRTKN8LZ2NgkdRMj4ZYXC2tYhSDt7CUFGWNQ6L4qYA47v5CXzOuUknDRE6IRRULSK2aJZsWIFvvSlL0EpVTwygMrKSrzyyissaNVHyO/oj5Ic9DZq3zG/aB1m+yIYoWOgpbOly8LaZaNGASpXPOJGEAwdWjQOEQEVFai7/leoPu7r2PC7G9A+e3bRdGW7jULNmWei3wnHASWI3ybwfeUBvL3mrdDJEUYuQMQSmFuCL+5n41i3Xd/5Fp5TYtqu9f5CR72EE3EksudgaoVWRSwKYvehAk7IWtSWCtzPYBzfKWyD5p5GepM+PCJI2ffHQf3LarG2da12aPY1FFx9C0jKgWy1CO0urJSCkMbJk5RxftXHq+tBL9Yh7CjDOIT6opaTvjUJTz/195LLmslk8OzMZ7D7bruHjrl2LFGKw6839ti8SC9ve3s7LrvsskT4sCDAadXVvVIS2yxyGzYUjRsMG5YarpYvA4Zv3639i7Ky9A1FxhHtG9bDjoAJwC5lGZw3sD+WZHN4sqUV/2rrSKSZ/+YC3WaMF7a9viNCrCrurR4l4iwuhHWjT7TViHi6/5V8x3iyntdY+MHCgscLADvvsrO3A89Z23f0pvC79uOOdrSlaI26ctmy+0SG/rYfT9ZZuBxBOK4QnhJ32NdaJ/P8QrrxfFlcu2dQSuHoo4/GY4891uW0QXfGIkyfpsvi2kDyVhYZa8Q3pYtr6+wokd4X0nbfEc41+Fnl6wNSRbb9svpl6e5UnN+X5BlqxsuXr7yuXyJE+igW1e469fX1ReMMHz6c5yAYhmGYkpg6dWpJ8c4777xeLgnTF7jxxhsBoGRx7WK2bYbpLQraefKRFt0YbdKexeJxLKlzBkrbs296ciV+e1bvv8vRV7FThOH5CQU8E8/G3uPbvJX/cbq/VgzUyahSaMuRxmYjrd3G5m8EnIUReLZx7DYIgpZHNc+N7vnUvmMgAElY+Fbx+UsAyGazuO+++3Dfffdh9OjR+Pa3v42TTvsWhg3p/oLnpbBsTSMeeXE+7p35Bt7+aLUOFL4wtmfDijwfy/C52opbmxoNhZulsYeZ/CBNXUkvTAAicHnoLAOTn01vBLiFDPOFCPdvT2akPCJ6mRnbnv2MzzqEn2nvCKXMCwjy5mOkaYvkzZXYJVUFyut2ww7HPIClf/8O2lb8O5HV66++gQmHTcDt996GPffZE0TCLNJq8jF2n8iilwQMrEs+x6v2DaaebL34HZCIHIrwM4tsSzteG9f/QzjfHqlDAKSwYuYPkvkAOOW/T4lMh9kFe1etWo2/Pfy31DQA8JOf/GSLmtfJ5XJobW2FlBJVVVW9Us7+5f1RX1mPtW1rXZjbi13U1HxKCqCE0k2bhPmuJaC1nDZBCDLvXAVmzpGMcLKKiOcKcz1aG6kwgRHRY0IolOxsP2a7/y4WYu9kRUxIUTtHjnKYtfi5UCAbdnEE3V9LIY1QuLkbeLZ3YfolaRYCkFJ/t319YLYLe69QWpxbAFpcG4CUtu8xNmHbJSHcjzLCxQ/f8zCef/r5yPk69NBDu3qKNwk15f0RyACduU5IMv04ESQBkIFpB3ZhCd2gJEjb2gE4yzURlBAoK0+3b3Z0doKIoFQOgbnvhqZ6cqLlELavDe3tmrBxFHz/rrtz2jEU5dCSbQkXFk+f5E7FBce7UK+ABGVauIil8xOl3LcEIteMW1jd1KGO6pYBD5MRkAnKEMjAiKGbcG/+vVN1ol21Q6msy9uZO5FetXphctMPOButGcV5dmNdPkLThiY88MCDuGvaXXhx9ovpFVgiRISLfnwRHn/y8dLtpPkOBGwnZRiG2ZJhyyfDMAzDMAzDMAzDMAzDMAzDMAzDMAzDMAzDMAzD9GEymQwuvPBCnHvuuQXj5XI5XH/99ZgyZUqvlylNoBkABn7mW720R/O2u/Pp6qp3RNrL8LE84nlS/Kv+f1B/ic2VtWvXJsJqamq6nV///v1Tw9etW9ftPCuCCpAgKCLrngUI61xIABGUUJAk3ScJ0hLcBJDQYtxECgQJinixhC4lQOi4Y51NQsecqC+p7yDmk8f1ktnKyWaz+NznPofW1taS4ksp8dRTT2HIkCG9XDKmdLpwj8kXNe6kVSBL5yLnHDCT+7B+p5Yc5dDS2YLqstJFZoc883TJcXuL+P274uCD8amDD0Zu2TK0z34Bne+8g9yKFaDWVqCsHMHgQcjssgsqDjgAZaN2BdziB36mJexYRL9/tP5DNHZsgDCCycL979xhtfOg9iB294qoq6ONmSJC4BJoB0nnEumJAbhbT2pxPRHWhChAWlyTn4zlKbwP46RPXrgv+hpJJPSxhyUl5/AKEDKy77uh1JT3A5GCIgkpVSiuDXNEQiCnABhHaQUFoQSEBMiOLUyd2cU97DnW4wSKOvIKLbJ90YU/wl/u+UvJ5ZRS4uG//RX7779/GJjHydM5eJrh0ZY6CLnpxpvw0aKPEuEX1A5AeS87uOYaGorGyey0U2p49sMPUb7fft3aL7W1pYaLfv0KpmuLje1tsxieyeCsAf2xKrsei7LZSJyGNQWO0bY987hDsUFxos+I9CW+2IZ1rfcKZvonO64ml0q4/qlhbfH6P+CAsS6+FWOw10uaWJIWe7A/8ii+5sPvMCPB5G0PEfDElTzndF9QIlWA3FSz3UZmH2H/kl6GjRXXZoDDDz8cs2bN6lbaioqKHi4N0xfwxaxLwl3zfiZI9A/hJiuXQYnwiICYl3ch0f1IOd20WbiPRH9TUD27G31IPElMYCa6KX/+CUFt4YXbcU9sf1uS+FJvMGjQoKJxOjs7N0FJGIZhmC2BZ599tmicuro6DC1hwT1my+DGG2/E4sWLS1qkaI899tgEJWKYruPPu+QT4E6sixmfY0b0mQ3QgVIm3yUg0gvoPfnvDViwrA27DK3sicPoOxR5FvbrOJSQFPmSRJ4LV7esxofrPwwFUAG9CijBiKdaYVW7iCpCIW0R2mlCqW1hZKONsDMJZ4eJ7MPmZ2wjy5csK9n26/PGG2/gBz/4AX70ox9hv4OPwHFnX4aDx4zEZ3f5FCrKNm7hto7OHP6zYDn+8cZHmPHKB3jt/ZWhndEJMvsLiIvod1sr7nnZF7m24QJWCNvVGaQRJPcEuM0+hfBEtxGE+XgCuG7fxmYW7k/ba0LRbUQ+pbvewnZgBVl1lPhzv38tepPUbps34WDeQ9FbQnFt3dB0XL0vBVk1GNsfOQ0rnr8Yje/9FXGWL1uOY778ddzw56n4ylFf1WkB896KaW/C2OyIIIVAXV1yMeVc23p3DGkzLZHPsFNK2RZXe7XzMLbebXIRxnPnhrBQriB9AAAgAElEQVRu3s1oev/xRAlGjBiBL4w7ONFPCgjcdMNNifiWHUfuiOOPP95L0rvzOh0dHZg/f34ifPfdd+/WgmMrVqzAjBkz8MILL2DevHl47733sHLlSncvyGQyGDZsGPbcc08ceuihOP744zFixIhulT3ODgN2xOrW9Hf1rKg26delIAjONmrMKdDWzhwEBVAg3ZWSAgmpf9v+mpRr92Hr8GzXpo0QAJFiR0qIa1tMeSLi2h5+2jlLX8L6toawf6awz5L64oGUEoJghLKFE0XWvZLuj6TXb0kh9SLSrucSkCRMl6PTBtB1oUXxA2P/hUlvjkfpGpGQWP7xMlzxgysTp+OQQw4pcjY/OWorBmB1yypjG4c+dqEABQgpAZGDUNLY0AkK9r08BUW6EqRpbK157JsVVRUg6HdaMiiD34aE7avibcMQb0OJeAXaUBrp70NEaepoTk9LYVfphyVuUfHvHooUAnc/MmXxF+7wypm0H3pjVQr3HS7ia4+O3OWaERlkMpmifWaZLENZUIaOoAMtnS2RkRoh3UYiRLjUsrMOuwtdn+FcLodZzz2P6XfejYf/+gjaWtPbSHd4+umn8cwzz+BLX/pS4rymnuciZp6uv3vcfbYm2wTDMMwnTd9/o5FhGIZhGIZhGIZhGIZhGIZhGIZhGIZhGIZhGIZhtnJOP/10XH755XkFrS1//OMfcckll5QkoLIxLFiwIBFWMWgPQGyc819eeuRl9gJ5UMJFwDhkJNMMqN58hbWbmpoSYZWV3XfczZd2w4YN3c6zPCg3zilasFIJgiAFAQFFEkIQpCdQp8g6fJFOg1Coz1dg0tuNCwXpGFII8906gCDi3eX8YUS4STtVhs5ioXfMFqxwyXSJI444Ah9//HHJ8a+//nqMGzeuF0vE9CUSInjuNhMX19P/J+5CwkgNENDYsaFLwtp9mWDoUFQff1zxiPFuttThQayLfnXlPCO6YPtz49TvnP5CSYGoxmEYT3j3ChvDuf974oC+T3u+cjkHvzRxxgjRfLstpGod7CNl0fdG8spAFLogwgh/aCGJwmOhqq9+FWU779z1chWgc8ECtD7+RMnx+5X1hyIFKQClJKQ0xycIynieCucwboVspflUIDJe525kIaBsfRsnc8A6vmqH1muvuhY3/f7mkssohMC0u6fhi0d8yYS4E7tVk7ZI0G5lZfhaVZX7HamiHhyCZUtYHCazww4QNTWg2Li647XXUX3CCd3ab2716tTwoIgoWasnrO3Lgtjq2K2iLCGsPWTYNogkijuDFyC9zwkzcQvhINkPOgHseN9FBEjg3XfeRS6XK1wAAEd8+b/0+Sdbotj9NOUZzgoXJeLlP9DEj0ifT2G/TZ5YN4X6++aZA2GA9/xiiTjMkxW2IJcuKt6fLPDGimvny3dr4Wc/+1m3RbUB4JxzzunB0jB9jYQwWjHSBD5seFr+SAq3JcLseI2izxBp3+3veH7RIubvIwjUrXtpQbHsEjLMJ6jttuXps1lUuzjbbLNN0TjdEYRjGIZhtj6ampqwfPnyovEOPvjgTVAapi/x3nvvlRRvwoQJvVwSZmvEf34qeWrQzsXHnvfCeab8+/Ajpz4v+o9yQiAIUubPKQcIIKcIU/66HFPP2bGUUm8xpNYnAP8MJuKYTXOXvWS+WvuL3iaM4Kez5kgBQaEwthXJFmYbAEDCCKPq34HUAtyBFdQWOg89nxkKLEsAD96RFFBOY+C+Z6DhX39OhCul8PLzT2HOP5/BgP2+hQG7HoJR2w/Ep3cYiJ23G4Dhg2swpK4KdTWVqKkqQ3lGAkKgozOH5rZOrG1sxYp1zVi8agMWLl2HNz9ajfmL16Az5819RkS00yYrwsVlQ+OVbxEz331BbQAQAUIBbRGKZ1vhbBcnul3nFZjfNr10NjknvG3D/HLZclD0nQybl752IxMJ0bSR447PnscnHCj23cSyeQpo0WJTx0IQEFRgyGHXoXzgzlgz91eI09raiv855Qz89Gc/xXnnfze0BboJZNuH6c+BdXWJPFTH+ui8R4rtMXIc8bkP4ddH7Dv5UYQ3pe7PuQDta9/B6jnXJsoGAFdfdzWkDCLHYWu3f23/1DQA8J1zvuMWIOjteR0iwsSJEzFt2rTEtlWrVmHw4MEl5bN48WLcfffdeOCBBzB37tyCcbPZLBYtWoRFixbh0UcfxQ9/+EMcd9xxuPrqq7HLLrt06zgs9ZX1qM70Q0s2XQQYRg9bAZ7ovFk82DRkCb24sIACkTTvYxGgrafQ1yPBLRNKYWMJTR4EkHBzilYoOe/8ozGARBYQdtsQac8EwvLm5Xh1xSu6Txa6f5BkxPhNHyBh+nzTv0vTT0kj8O83f2GOye8Hra1f2oUAiCCE1GL3gQDlwvlUKWTYi5BdcEEgRzmcNuG/kY3Z4QDg85//fKFT2SU6Ojrw0ksvYc6cOXj77bexdOlSrF+/HkoplJWVob6+HjvuuCPGjh2LE088EUFQ+L3NAeUDsLJpua5HoRcoUKavk0RQFEBILbptu1lFpBenFjK0dxGwctmK1H0M/tRgAISsyqLC2L10k7Rt0rYh6PYWa0Ph4r0isj+LvwBlvgVSEvPnBQzwjR0b8g8qRdQWGM8vbZsfJ35NCBdu742xa8e/VXndt164WESEve2dREC353JZrvvXLpg2ymU5MuUZNHU2Iquy7njSs1DhXL6za+pzsXDBAky/czruvfPeLr0vBxGgZocvQmSq0Ljw4aLRL/rxRZgzZw6kGW/zQsQMwzBMHBbWZhiGYRiGYRiGYRiGYRiGYRiGYRiGYRiGYRiGYZg+TlVVFc477zxceumlBeO1tLTgxhtvxOTJk3u1POvXr0+EBVWlOR31Hvk8A0pwqfX95/JmpxWNqis3zxfws9lsqlhdWVlZt/MsLy9PDW9vb+92nhmZ0SKXAEhq5y7rtmX/KePwpUh/AmSEs7UQpjJuEtq5hqCEgkQAq+cHaQU0AetkQtYl13dKKeT8lY88zTDitNODApBM3+KHP/whZs6cWXL8U089Fd/73vd6r0BMj5Df4b8AadGNU6bJ1HPCzh9PCOscHoprWsfDjlwH2rJtqMx0f4GETUmXxAmLZtb9NAsWvYcljYu1Yy2M/z68bll4forGaZ6s4ql1fIdzu3WfsHnZ82fFt22Yh3V69AW6hc0gFs8PKSiCmqaREPPjdI6WlM951BsQufNFkXsmIBAUWUil+pivFdzeHVafelpKaP6baU15DbQbuIIEoLxLT48rtKC2di6XZtwQjiOkXazDLPJhpRrICXIDwsQRBPzpD7fgmiuv6dIx/Wbqb3Ds8ccCSHHyFOljEes0axJFtBC2BJHcdevW4aOPPkqE/6B/LTZ2+Z58Ld7viqmzE9l165BJEbFwSImKz30WbbOejwS3zXreXftdJZuyaBGCAJmRIwuma10dXXRJwUmdAAQs7kw68+/yGS16HzpeUyiiX2CMGmmjIgwNe9DQ0d3F9Z27I+0ZZuxuMiPg8UeLC+cLITD2oLFh/xXRPzG9lLvYw2tGpolSF7knxXrfhOADgcJ7tAr7eVePLh/f2d8TAEjZF/lFjwlNsLh2z9LS0oKrrrqq2+lHjhyJa69NF5Rhthw2WlwbSJ9rcpvSxbV1Vt7AxeYdK1NkwR5RvLzxviLfto2hy2JIFPttv4eDz9hgNha3q/vbili2bFnROB0dHZugJAzDMMzmzk033VTSmGjSpEmboDRMX2HZsmWYP39+0XhDhw7F8OHDN0GJGGbjiZpv0mxClBLZs+U4WzbSBS0ptNE/+Z8GzHu/GWN26tejx/CJU+AZOI4vb0reA3Wk7gWwrHEpFm34MFyMSWgBVEGhXUVCQEhAkNBikkLCCmpLATc3KEWg4xrbkDR5mV+wAq7SKEWS3h2seOwLz84uXgVBBWo/fTREkEHD3FtAqjN57CqHhpdvQee6xcjmTsObi9bCPgiTEbfVEQnhA7Ktk9BuY42FwoqcJirf1pEnKJ0itOwvNRsVtxauLq0gtp7OlRDCE8TWB26eva3YthXQDlz+LlzYc2SFla0YuISIlc0JhTtxbe+4hPQnuWPzMv68tV8v9nd8iUqTRoiwvqx9zV3m8ckK3Vrr9/kOygeMxPLnLgDlks/ZV112FRa+twDX/fY6lJWH7+UQ+fUP1A1I2iQo1wHKdUJkKrzjihU7Pjdi51VE/Pj9ejWLONt5fVuPItwKIiz9+9lo/vCpRLkAYPJlkzHhqAmmVKa+pNmfAr77/e/isUcfw5wX50TSVVRU4PT/OT1y7MXYmHmdyy+/PFVUuyt873vfww033ACl8hn2C0NEuP/++/Hoo4/ixhtvxLe//e2NKs+w2u3xzuq3PWOQ2Y/5FM5QJADkEJ5vW34BbR0NII2Atn7vKjB2D4Inq+36aCKlBaa9ZwN9zqPnJxRZD+0ewrd5OnFgCvt273LsyHXgmQ+e0mWSxpbvXS8CcP2NXQxBmran2661vWvRbCkkTO9v7PIS5ES1hbnuhbu32DJKETjheUDbjQEJQUbwWQj8+JyLsGJ5Uli6pqYGo0ePLvWU5uVf//oXpk6digcffBCNjY0lpTn66KNRU1NTME5txQDzFh7cp65jfb4DAYAklDB1TgpSBFpcO7IogMC7b72byD9TnsGwHYaCAGQpF75nEbN3A+nXd2jnKn7tF3xW7ULXsaFjQ2T/3ckjTtq7GAL2+GQkXvwdAXj9clhX3usbJp21uQoIlAXl5v3JriOFRP/yWjR2bEBHrtPc8pLlJwiQCBdqb2xYj78+8DCmT5uOuS8XXnQgTkX97qjd7UT0H3UcMlWfgupsQevS2ci2pi9GbZn3yjzce++9OPnkk70hAItrMwzDMCHduxsyDMMwDMMwDMMwDMMwDMMwDMMwDMMwDMMwDMMwDLNJ+c53voPq6uqi8X7729+itbW1V8vy+uuvJ8Iq6nbrgZyLe1sWd+IvZXu+ODGRtpR45cHm+fJ9NpsU1gPyOPeWSL60GyPOI0WghfbMnyJy51wLyhrHUoSfRArWLSXu2BieSuv9SF4bCuNE9gG4uMkwJL53SXA3pfl0WbCX6ZPcd999uO6660qOP3r0aNx55529WCJmU+GEkQs49qZtisbPk0e8+zFictYRbH17QzdKvOnpMVHtQrfwEvnRhT9GW3M74sIBwn2G3wF4TrP+du+38M6JLZ+I3CTcvgRC4YJ8zUX7vJN3zkNnSSfELaL3DuE5vMfvZ1ZsMe/9J0W0kCL3UOHdfzVSbFo3lPaX56Bt5qxEeNWEr+ZNUybLkJF6UQ1lnMKJSH+HMmF2vKFD9XfAjhV0uBUc1g7nFKkd/f3B+x7ERRde1KVjuuxnl2LSWZMSghcljQk2z6FoSbS1taWG77kRC8F0lc4VSSf4OJWHHZYIyy5ciM433+zWPtvnzEmEle+1F0Rl/oUTOpqa0N7UlHc7AViUMv7fdfSuycip13/+dincHvxfsbbra5rEx9lGoN5P8sI/Xsh7LJaa/jXIZILYsxqBlL1WyV2jipS+7vP8K0Y8ts5T9yFusR9S7tnE/anwWAkEpSi8DbjnkdB5Pq3uwkUQQhFy33k+rayFfhc91p5c+GIzYcqUKejsTAoblcKYMWMwb968Hi4R01fpsnBP2li1QBb+uDIenpoH2fFnuN0XorZjxWLlFgX+FaO7aV3ZkCyvvz1ye4noicSOu8QB0dYoqg0AO++8c9E4GzMfyDAMw2w93HvvvUXjZDIZTJgwYROUhukr/OhHPyop3kknndTLJWGYKAVH//GN+aZDSo1no6fMvaeNtZ0oIvSim1fc83HhjDdXijwD+1AkPL2i//nxP6AFTQWkyyEUQNUizVo8W9stfPuOEUn2nqV9MWfhFl+VJqZNFQpvW4luKSQ+WPhh0cMvq9sRgET/URMwZMKvUF43Mm/c5vl/x5pZv0ZEuNqKVosAVoBab9Oi1AIBtEC1+bPbhU2b/NP5mDxNXvoYjQi28ASvEeanRbHDMG2Hsvu3ZRJevIzJT0b2E4pVW/uYL6At3ac2xUlrDDP5xM63Fdh2QrhW2Du0vcHlLVK+A6HMmkzEF34al6eWFha2TDK5n5qdvortj7oXmepPpZ7re+68F984+htYt2adEXSXrn3Zv7o8i33mOtaHx2A7HDf/FD9GqevIj+P9CSL9p8jE84/DfhOgbDuWPfOdvKLaUkr84KIfROdtpNAT2+YcZTIZ3HjzjaiqroqkPfXUU1FfX79J5nVuu+02/N///V+301vmzJnTbVFtn7a2Npx++un43e9+t1H5bFczDBBATikoyjlbiP2ei/ymSBxj6YC1llo7hkY3FAVtE1YqtIOG71WFb2kZA2doRYnZGSI2Js9eBITf097DevbDv6Oxfb2ZJwznE+01aPtkN9coBQRJuH/mfhF4fTsZG7s0CxEE3jUjZdjzB0JABgISgetr9P3Fa4umT3vqkafxxEPpC8aOGTNGL/TQTebPn48jjzwS++23H26//faSRbVLZUB5rXkXT0Epz5Zm2knOvqdn7GD6fToV2s2Nfb1xwwbMnf2vRP57jhmNoCwDAFAq61qPFVh3bci1AxRoQ9auaOOm29XyUar9a0PbhmSgKd9H736Emy/9M3553q9wzbnXYvaTLyCbzTnB98jkfaTsZqsIZcJLsef5x2jrOm5T9W2dAgLlQXnJ/Wo+BARqy2uRkRndNsKeIvwjhWw2ixl/n4Ezv3Umdt/x07jguxeULKodVNZh4Oj/wQ7HPYERJzyDur3PRKZqMACCLKtG/b4/LCmfyZMno72jPRK2sbZShmEYZsuBhbUZhmEYhmEYhmEYhmEYhmEYhmEYhmEYhmEYhmEYZjNg0KBBmDhxYtF4q1atwm233darZbn77rsTYeX1u/fS3kTko9vpC1HAmcJ3FALIONYwQH5Hto0RZ/OdZ303LQXtrKaM6KUVv0w4b4WlMM493jm0otxEiJ/ZqEBg/mMq6eyn+yEyWzBvvfUWTjnllJLjDxw4EC+//HIvlogpFd/BrOSey/p4xvpAypOJdrkuLY/Ugrh+LOYYLoC2XDtas727mMbG0uV7gvD+epg5c+bg4Ycexu2T7wgd7z2HdOc6L6wzvy6EE5KOCf15PrTG6V+E+bptsQOxzu4xB9A48dB8LtuRdmcECiGSIhV5EQC8BS3CfENx2Lg76CYV1ibChmuuSQSX7TYK1UcWFm2qzlRDUc7d950DsBEKJyu2bZ2CdQzjaG4X7CAgIs6rhxMtrS1YunQ5brnpFpz17bO71M6/+71z8eOLfxyKnttDhS+obg+fIp/F2NwFcu+5+55EmABQvxEO6KVi23znsmVF41YdOSEm1KFp+vMtXd5v51tvIfveguQ+/uuIgumalobiO2lnfUUuhxaV3DLKF9a2w+7EfScMUIi2wajjtx1BR7y59Z8vjCC8OE4kOrrLt958K+UoouwwfHj4lKD869dbkCdRnqSCiBMAKPIXuqYn+0ebm+0dbN9C/r4ojO8Ets0zCUXySop9W6EJ2wezuHbPcvvtt3c5TSaTwUUXXYRXXnkFtbW1vVAqpq9Sqlh1hPglVWRs2yVxbZN/XFw7IlrthXWVQsLZ3RHniAhm5ylbfHvy0EXB30ySZSWMZ0pZvJFhGIZhXnvttaJxRo0atVHCcczmx0MPPVQ0jpQSl19+ee8XhmF6mrQpkpTnwuQzmyflnNonKvjGj3nvN2P6rNU9VuzNhXzi2mlx3lj1Gta0rHKLnwonyGyeXaUWWxbCCjwbgW0ZiiRr0dVQIFtILWMshc3LiHFbcVYIQEon3kom/duvvYtsR/oi5j7VOxwEKzhdPnAkhnz1l+i/x7HINynQtvRVrHzyck/02wpSWztVmsi2L8ccmD8jku0JYSfjShcXLq41dnlpRSi87US4hRXv9oWzdTorBC4i4txBmMYKcDvxcCAUCjdC2s7gFv9DrO78bW6SIRY3PgnTzTkEe737isCpWenAym32xvBjHkL5oM+kZvfCP1/E+MO+ggXzF8Do9WoxamNXrKisQFVVVSJdrm2Di+N2J207FbE/sz3y29gt3TaTzpxCsjYEz6649tUb0fTBk6nHEQQBXvrPS24ux4njRmxqOnynnUfiN1N/gxNOOgFnnHkGLr/ycvzmht/krfKe5JlnnsGkSZM2yb5qa2ux5557Yv/998enP/1pVFRUFIz//e9/HzNmzOj2/spkGQZXDoKCioprw3x34dZuEQoiO7Fc/z0rT0BZGaOztXPYxUWVXYDZCf5q3Pkm+z08/yGebamQzZOAfy2bi0UNH7g+WIvqGyF6u9iBXaTPLUag+2ndzr10RhTbxpFkekFz3Vkhbt2EvXsGmeUOhNmOsM+zPdnqNWvwo3PyLzSzzz77dOvcEhGmTp2KvfbaC4899li38iiFQGZQlalyC0+HC9XaRaiVEdmmMNycVS24rn/ff+f96GjvSOR/6JcOcS8wdKqsOzYnoG1bSOzdhLAi0ttQb04JN8QXsxdAY0Mjbv2/2/DTEy7BjPtnYM4zc/Dy3+fg2vN+iZ+eNtm1/3gx46Ob8D0Lez9Jsa3aOCli81KIiE01blMsl2U9OF8uMKB8ADJSen2H/nzvnfm46pIrsc9un8WJXzsRD933UOr5T2YZoN+II7Ddf92MkafNxacOuhyVg/e0BwOvR8GAT5+M8oE7Fc1y0YeL8Icb/+DlYb9unK2UYRiG2TLIfNIFYBiGYRiGYRiGYRiGYRiGYRiGYRiGYRiGYRiGYRimNC644ALccMMNyOVyBeNdd911OPPMMxEEQY+X4f3330dHR/Ll+Iq63Xp8XwCSqmvdy6QL+VPss/Ss+jK9IWyQrx1mMt1/PZWMWw5IQUBAkYIQAkQCCgpSSO38QAAJ47xDBCmMKKjwHHKkzlEL+InQUcUT+tNOfwTynAXJOEgmNKhIS1764RERzEhUMuUmFn3awmlqasJBBx2EbLa4QzWgr4+XX36ZRay2YIQnGKpFtfPdZ4z2qOkrfKVRl06Yb14WQgAgK5xHWNe2FlU1w3rzkLpFySKdqZ1ojxbF8cMf/hBEhNf+8QZWfrgCQ0cOTTrrWwEMqR1urYi0NL05EYUiDID7BDzHW5ebde6FE9/w0T7tJqYInSi1YIG3PUUUUaT8cPc1L5i89ujimQqW8EXfBSDIONF7YyEBz9HVl67YNLQ9/w+0vzwnEV574QVAkXHue/9eiJf+/RJam1vR1tKGtuZ2tLW0obO9A22tbeho7UBHewc62zvR0dGJTvOX7cwim80il83pv5x2SieVFCDvKqecegqu+dW1pUX2tCH8ao+cZ0/TYUsYbtz/wP2JsM9XVKJcpCxQ0AOk5dmxZEnRdMHQoag87FC0zXguEt58/wOomXgGyvbYo+QybLh+SsoOAlQff1zhdIsXR05/nL80NifC6gbXoe5T9WFAoQxg+6NYn+LCRDIOwYy/fedvEY6LQf/P3pkHyFGUbfyp6pm9z2xCQiBcuUgg3IcgR0AEkkBCglyCHCooCIpCFFFUQMMVQASVI6gRwgcEMIAghFMhEhNOIQiEhJCL3HsfM7PT9f1RR1cfc+xsdtkN728zmZ7qqurq6u6q7nr7fcr0kX5HcmD9+vVZ9lay1z57yzaKZX5iC08KwKToQ+QORoRbbWjwWjfi4kxdnErY1hbJ1v2EPcEChOUkL3SphL4JMPVqiqCeV9QjjP+5wvo2FcDs7VvlR9eeQ4J9yLbMsmXL8o577LHH4sILL8TkyZNJLJCw7tvzwI5m99UZkjOrXc0Y5jWeRvTFvg/UZTRF0OMRgUu7J8T0M04YJDKv9/UfMsCfNiJdV9q1L0qbFkU+/WplZWUvlIQgCILozyxcuBCJRCJnvKlTp/ZCaYi+wkMPPYTW1vCYQ5D999+fJiUieo1MQ1wh+0wgonnGY1kf1ry0+rfrZeW38ciIPGrc2nW9xGps7YZHVuPovasxuCaex172I7JUZxTKKm8JTgKtyRYsWrsQUm7aE4CWoqa2/QQqjHl2G2ELoTMjxOqz31gTVPmWzS5w80oB4xyP3fdoXvtSOXIiGON6lBDMKUHt/uehdMf9seHZn0WmSdWvwJZ//Q4DjvghmHBVnaj0TAmQCjMQYNWafW57tRhG2ZhM9dqDFGqZaQuY/qg6NpOsOoEJabVothbLDoh5G1FtHd+BJw6tBWr1eIW2OtlXMQ98yzJKY5Ued9Wp7L0W3r4G6yBkTPFf3HJf7FFn3wCttSUpuG7eQbHKHqvYAcMmP4x1L/4QrZ8+FywEVixfgePHT8CfH/gzjjjqCP+4MANqamvQ3u6fTNlNNKp6sAbfM+IfgGJR4WpM2gRzfwyAoe3TFyJzj8ViuGvWnRi9u3wvzHtPRm+PQTA17q3G8b92xtdw8hknq1NWoLSoNKddwpSkwHGd9957DyeffHLe7250FcYYvvKVr2Dq1Kk45phjMHLkSF9ZE4kEXnjhBdx00014+eWXQ+mFELjgggvwv//9D/F4Ye3/kIqhWNe23n9qu1ATDggI5kIIea6qt64AJSwt+z1XXU4MQnC4EHCsvlBbFlQLFGijvd/m+NuHyrZnWjYK32Si2l4Er/9c1vAxFq9dCABw4Mj3t7TQtWkrtOw/t7Tk5XpHtUmcc3DmqDgcTKiUTIloc8dL7+sHuDqOXDZxVjslADBtzxEMX59wJlLJVMbjs/fee3f5mKbTaXzve9/DXXfd1eW0hbDs9eXYbtxA+R4E925s5PsnDIypCW45lxPbQoCpqXhdcGxetw5333xPKF/OOSadegIAefzTbhr2WSSPuW6qPZuUUJXM7DYK/nNIN5fBcygrLHrcPEh9e73JqzPVieceegFP3v13tDdHT3D/7uL38NYrb+GgIw/yhet3GU33qs9/s6x+25eNfW3oa013++r9R93taVFtpjKI8xuw5QQAACAASURBVLjVV28dGGOoKqrB5o5NqN/SgCceeQIPP/Aw3n797S7lUzRgd1SP+hoqRk5BrHQgvL5XirfLciu7KVM1xGOoO+hKfDb/2znzn/GbGTj3vHNRXV3tC++urZQgCILo/5CwNkEQBEEQBEEQBEEQBEEQBEEQBEEQBEEQBEEQBEH0E3beeWecfvrpmDNnTtZ4y5cvx2OPPYZTTjllq5fhlltuCYUxpxjFA8dt9W11nzy9skzsbF6e0jkume4htc8eJpPYdS6R9mxkckYrKioqOM+0SHsui+bwCeOtJOBK5y7mKsdZ7c6l0a4k2rdSmDDjCqb/4yrEEjPVbpMhIkT2wgJVXTvfiP6P67o48MAD0djYmFd8xhjmzp2LUaNG9XDJiO6S1e8/eJlnihjMJI/uw/h7B+Jq91UGy09bxU+mE2hONqGyqG8IleQU6svVTHaxm83ed3vMfXguXnnlFbONuy6fhasfvQrc58bo+fbbof7/lcOnWa8+tiO6+h0UpIUQ0qlZbyhIIMgTTtUOhd4+Z6tG43jpV68NOTMbr00GJagNc97qng7C9Z10vSoqKgSabrghFBwfMwalEybkTP7ev5bgnltn9UTJCuL4icfj7j/fDTNRh65K61DIn19cB8/Vq8Ki1gd3476yEBKffppXvMqLLgoJa8N1sfmii7HdvMfAa2tz5tH60MNof/ofofCyadPgDB2aNW3jyszlfD+ZxLsRTv1j9xvj/chx2xpsZ5gJ0wIqEQ7twfwsh3UYUejwud7Y0IiOjo7MhVEcftThqu3S4g5Wab0ZLeBtUhhNh/yFcMMdt1/EmlnPApYDv4BPZFuXyfTfTIoReH2W6lOEkEIs6rnFCFJoMW6dbyZx7UCdk7h2brZs2ZLXMzDnHKlUisS0iRCe2EcXVcIAWzsic/4ICL9Fhdn3d7r5ixD9NmGRzxa+AK+oeewXixKpikiWqT2JbJfsIBGdlkS182fTpk054wRFRwiCIAgiyB133JFXvEsuuaSHS0L0Ja6//vq84l1zzTU9XBLii070pKZ5po2aNMnWz4UthBgYKxLB9CwQjuiJz0UawYfCpvY0rvjzJ/jzD/uhzTCXSTzLs2+mY2cLt7706QtIppNyXIZZIqpMCz578qpmWYmicsbBmRRr1hOXcqbTw4y7acluTy6ay1cHoNMwuK4U+fzPq+HJP4Pwogo4JTVKLNISxoRAyeC9MPRrf8Gml36N5OaPQ2nbV7+BprcfRvU+p6mxQe/9Bjm2KKzzzv7I/KHFKSMPirZd+SxhxkYVsnVBi8kyeKLZzKspLajNtIi2XsdhBLiNfUyF67ys2pYfR9nLuFUmbsro7Y0K48qip3dVT1wLPZ4hx2BD++5bDhvN/JY8F0Zs32f3M0qwkKPA3LyHIrOT3zxejqHH/hGbFt2I+nfuDh2NxsZGnDL5FNx4640459vn+GyFNQNq8Nnaz3zx3aR+ByFi8D0w1hy9ZA/6MF+QN1ZvxWECyYboSQlfXfQKxowdC5+ANmNKRNueEFLAZfp9HW8yypgT99rWHOPQhY7rrF27FhMnTkRTU1NB6bNRXFyMCy+8EJdeeil23nnnrPEmTpyICRMm4Oabb8b06dNDcZYtW4aHH34YZ555ZkFl2a58MAABV4nxM5cB3FXtm7z+XMjf8njJ4+MyGebq64bp96jktytcQDhgzIWAFKWW9ktlabAnVIVlNxLKNqKFkdU5EhLgtmw3tp1jTfNqvLBivspaC10DXOj2RE2xYAlg6/afM29qBW76BoBxLkM5k+LaDvPiyV7F7AsXDMxhEEp83Npxr8XiHEIw/GL6L7Fyxcqsx2fPPffs0vEUQuCiiy7C3XeH2wxAvn930kkn4YQTTsB+++2HYcOGobS0FMlkEqtXr8abb76J+fPn47HHHst7myv/uwpXX3ENTr/wVHx5wqGIFxVBuC4Yd8y5wJicuJYhDc6gzhuBpoYG/OCcH6KluSWU7wknT8L2Q4dA3xsJuEilU4g7RWYyE6bbVFj2Nh6+5iPfh8gxtl4IrnDRmGiAPqvvn/F/WDBvQc5099/+gBLW1jZLVV4t2C50/gKO9RaisdtZTbirJnY3140Q4L5JMby7AkDWlwMOh2WfhLxQYjyGd//9LiafOAXJRDLvdE7JAFSOmIzKUVNRPHAP6CvIfyxVyxEU11b9bOVuE9Aw+AC0r38967Y2b96MG2+4Eb+Z8RsZEKgrEtcmCIL44hLjETcWfYHhu9cFHlj7FrvtPvDzLkIkVG+FQfVWGH293gCqu0KheisMqrfCoHorDKq3wqB6Kwyqt8KhuiMIgiAIgiAIgiAIgiAIgiAIgiB6gunTp+cU1gaAG264AV/72te2qpjM5s2b8ac//SkUXj36DPB4RTdz7473Q75po5R+dHC2PDyhto6k26WS9RU45ygpKQmJ1iWT+TtBBMkkgFdeXl5wnmm3U3nxCUC4EIwbgWwBocS2lTOpsET0hIBg2sFZmD+NcTEVwviNCuMkHe24Zxy6Ak4WUZdUSFjQTh8lgBfwcyzU+Zv4fDnjjDPwwQcf5B3/iiuuwEknndSDJSL6FFGXNfNaE+NULyJ8AJl2TmXGGVkGM+O4KtfKvy3tW1AWL+8x57l86S1R7a62mc3Nzbjssst8YWuXrcXbL72D/Y/eXzngQjnfMthTLDAwT6yBa2ddJaLKtWiAPhK2q7o8qoxxb7d1WsiuTIpsa6d/rQNgixlY++t5KHs6CKocZsN2HEV7ezvqtzSgvqEejQ2NaG5qRmNjI5qamtDS3ILmlmY0NzejtbUVbW1t5ru9vR0dHR1IdHQgmUghkUgglUrh5Gkn5y2s1F3an52P5Dv/DYVXTb8cyEPodGgOYeLe5MCDD8Qj8+b6A/V1nOlePaiD0QPOwn2NqLr4UnFxz20P4SpNrFiRV9riQ76E0mO/ivb5z/nCOz/+GBunnYy6e2chtttu0YldF82z7kXjtb8Ol6miAtU/CQstBGn45JPI8E2uiz83hZ3ZAWDaeVPlQg7hG1voHbDEETI5IUsdEblo91dGzEQA3Gqv4N2tA8C7/303c2EsJkw8Hl4P4Dmqm65HC25bwkZy2e3W5WP3bcy3f/AEQ2Df+8M8MBhncfW8qfsMr123xCh0uPlli4x4dR56tgiWt5sO49u6uHZ7e3te8err60lUm8hKpBBb3onVdxaRMbk6ok2wE9mNm/D3o3Z7HIWv7HaWua5/W7srWO4cafMR1M6UD4lqd436+vqccQYMGNALJSEIgiD6My+88ELOOAMGDMDgwYN7oTREX+Hjj8OCsEFqampw/PHH90JpCCJM1jGg4KNCpoh5DCTZky5JcVIvTZSwtlDip1KvU0s3cvzzvWb85fn1OPeYbbAtzVKPQXFtz8zB8PaGN7G6eZWxrejnQa4GILUdx2xEMDU2KZc9gW0HRo6VMTjM8URXldA25zEwAA5z1OR3zGxThnO4QmDtyrU5d7eobjSksLQSxhT2uwocsbKB2O7Y67Dp5V+j47N3Qumb338C8ZodULbLEQBz5ZieAADXVBKzBgHCdjK/wLP3QgMLvNzg1ahZb4cx+e0X1NbrlP2McTA4Kq6j4mlRbXs6W71tZj2re8LdnjSvV7bwEtS7IZYRzB5XYYHxWt9LGIEXMux6AgAjL2ytsydZNNtjVjKvzPp/YW9CCIA7GHjwT1FUsxs2vPJzCNc/WX06ncZl378MSz9aimuuu9q0GTU1NQjiJpqCtRGxK16ZhG+/7X2wlrU9MpQvQ2frBrid4fHT5auXY8BAOY7gMhcQANcTTnLr2/UPHOnxMwGBIu6fRDXT2FWh4zotLS044YQTsGrVKl/42LFj8f777xeUp+a4447DH/7wB+yWyeYTAWMMl19+OZYuXRopmDxnzpyChbXjPI6a4lrUd2yBtIBACWbLc9oFVH/DpTC/FvwXDC6kWL+AC6EmdhZCwIWAY2aYYMZO5L1j5U1+YJ9pRmPd1i+07ECRE/xZl+a61nV4evmTSLuubKMZV6cs94S0wQDGVRuu/riedEEJalui25w7UmTckWGccUAwcEef97ovgJdWt3dci2vLYyj7bBcQDAteeBUP/eWhrMeGMYYxY8ZkjRPk9ttvzyiq/e1vfxvXXHMNtt9++9C6eDyO0aNHY/To0TjjjDNw++23o6ysLK9tjhkzBiuXrsSNP5qJ2utrccy0r+CIiYdj5B4jwTngCg7GXDgABLh6N8/Fa68uwg0/uRFrVq4J5VlSWoKLf3oxAP8YdspNIebEAVjvuDA9RQHMOSHbUqHaKN1u+Rr8HrGT17dvgStcOJyhrakNi57JPZkGACx5YwnSrgtHiZHbbZcsujx3GGIqMPzuIVj4vUQhBDiHL6Z+D9L0PAKqTrtBjqb2mGO+isMPOzznuADjDsp2Go+qkVNRttMRYLwIAAeEnqiCq33weioZFhDXBjMvcQ780s+x6vHc79Xd9tvbcOGFF2LHYTv6bhPkVkhcmyAI4otK7PMuQCaqB5R+3kXISnVdyeddhEio3gqD6q0w+nq9AVR3hUL1VhhUb4VB9VYYVG+FQfVWGFRvhUN1RxAEQRAEQRAEQRAEQRAEQRAEQfQEe++9N4477jg8++yzWeO98cYbePjhh3HaaadttW3/8Y9/jBSiqt37e1ttG90jHy+KHHFEaMG3rrk93cUy9R2qq6tDYtiZxLHzIZMoWXV1dcF5JtIJeFJ70jlERIhmQy8JAcEC8XweXJbvhBL1k3H9PqTa0dIWrVNrAGQWriO+uNx88814+OGH845/zDHHYMaMGT1YImJrkElrNOjkH4xohPVYVqUAL62Vr6sCjK+XT6TPE970lEOZ35ETDGnhYlPbRgwuH9KV3e1b5NGFFzoJwfTp07FmTdjBc/bV92G/8ftJx1rl1KfbfwbPERewRbctB1shvDCdVs/eoHLx3NMZ0uk0GhoapLB1QxMaG5vQ3NiMluYW+WltRktzqxS3bm1De1sb2js60NbapkSuE0gmkuhIdCCVTCGZSiKVSiHdmUZnZyfS6TRc14Xruv7JJ7YiFRXdnUglT9JpNN10Uyg4Pm4cSo/9al5ZDBnSN66H3cfsjudefs66l2DRDQ2inTp9IrrbuMNnb4vYRl0hHcuW5Z2+5roZSCx+HW5AvDL10VKs/8pXUX7G6SidOAGxESPA4nGkN2xAYtFitN4/B6kMQg61M34DJ8JBPkj9Mr+QlQCQEgL3NLSgyQ3v2eSzJ2PfQ/eVCgvcShQ4pYLtrLpzNq0cEDhPja+z6su4nkBAmLQ6nhZKCW4j34l+qqqrzf2/9q+2t8/glUP/75XYEpEN7nMm8dkIgVdh9ls5/9tCNd7jh7kn0PIwtsA2Y1BKF54QBdP9PGO+evPEtRFyrO9pce3IOtkGqKuryyvef/7zH3z1q/n1N7loa2vLW9CC6F90WVw7GDXLo4NcHW4zdRvgu92MyD80SUsw70Kv7zySMZ/gVB55RLS3XtSulXNbbLcKoampKWecgQMH9kJJCIIgiP5KU1MT1q1blzPeYYcd1gulIfoSbW1tOeMccMABvVASgsiPqOeqnERFZ8xo+wohssQRkcLa0MLawYc5Blw/dxX2HV6OvXftpbH3rUUmg5pNVpNZWFx7fetnWLjmNTMZKsCNrQZMi6hymClSlSgql2vgaMFslb9jxLUdY7vhTMdTQt16GwDAlZi3UkpnnGPB/FeQTud+P6Rit69AD7wy9f6C3Iu0Mu+54PFSDDr6F9j44jWR4tpbXrsTTuVQFA8cKccdmR5P1WOO+jwSsJ/6Q3VuH5xIm5UV1YhpS/FL+VjN4RPUhha71TXLVb5KVFvVsxHe1tthPBDGrbRWnIy2NXvZGiGwZ1E3s0Qy6AnV8xq8sGrA1KOx4wbrz3qxJCKOb9zbxAeqRp+GePVO+OzZC5FONIa2fucdd2L5x8sx6757UFFRidoIYe10oslsxcbbz4h9tW3KeoxGMG939NiSHoPm6hiIND65/6BQdhUVFRhQNwBG6FZt2hUCHMxsSpmslZC2jidMXcV4tMSdPcZd6LhOZ2cnTjvtNLz11lu+8KOPPhqXXXYZJk2aVFC+AHDbbbfhoIMOKrhsv/71rzF79mwkEglf+L/+9S+k0+noPiMPBpYNwuaOTdAzOzAhJxh1od8jUOLZLuByQMpFCzDmKoFt2Qq7TKgrVL6H5QpXTUwgvEPI9HpbGJl7LY06L7QwstS7D9pCw8LIn7WsxVPLn0Snm5a2JcHNBAiWVV6JY8s8mWq/HXBlu9dtOLfad9nWc6EmyGZ64myVK4MS5mZwrOJxpe/rmxibA1xwNNY34qJzcr8XOWjQIFRVVeV9HJcsWYLp08OT7ZaVlWHOnDk46aTc4sKartjwR40aZZbrN9Rj7p2PYO6dj6BuSB32/tJe2HX0rhi43QAUFZegrbkNny5dicX/XIRPl63MmOeV112JHYZtb026C4AJpDqTKI2VGpuYN62C11bI42RlZi3nEqPecdiOOPTQQ31l8b0jYMx60fa0jW0bVHPK8NrfFyLVkcpRex6pRBLFMb/Atekm1K9Pl3+K++66Dy8//zIaNjWYdzlc4cJNpxGLx7HHuD1w/AnHY+LkCRg+YriarEB1czonVa2MSVHt0KQE+fZ9Xbgt/sMf/4C9xu0Var8AoKhud1SNnILK4ZPAS+u8EqgJj71JKdKqr9etgDaSZhDXhkDp9gehfJfj0brimazl6+jowNW/uhp3z7o7fA6hi7ZSMisQBEFsM/RZYW2CIAiCIAiCIAiCIAiCIAiCIAiCIAiCIAiCIAiCIKL5yU9+klNYGwBOP/10TJs2DfF4PGfcbLS3t2PBggW46qqrQusqdp2Ioprh3co/J5ajw1YnS54i4ld9S+fWL0MvMWjQIKxfv94X1tLSUnB+jY1hB0AAGDBgQMF5dnR2QLvxaScRT2AbEEx9a0E9K4ZxIg042WjBbRWAUCTYYbajZI7CkmPFF5aXXnop0sEtEzvttFNebTbx+VCQsIJOGyWmJwI+y6qx8G/DE17w5+F5nspwGaSdVPV66ZftOUwzBjQnW1Aeb0ZFUWVB+1IoeffNmdrMLMm7elyi4j/7zLOYdc+syPgtDa14aObDOHLqEWhvbUdHcwfaWzuQaEugozWBRFsCibYOJNqSSLQnkexIINGeRCqRRCqRQjKZkgLXiSQ6U51S3LozbYSupUNkz4lcfx4MGjSoV7bT9sSTSH3wYSi8evplnoBBDvqCWOCOw3bEK4teMYLR2cRquyL3sK2SqV56ZduqL0gsXw7R2QkWy+1u5QwZgrp77samr58JERCHFskkWmb/FS2z/5p3Gaou+xHKTp6WV9zNH34YvHPFn5tasbIz/KwybPgwnP/Tb2U+yYyPuwCHFpTxei/AE5oREFJYJiCgoR2WzTkeKp0M1ff1Xh4Ce4wbm9c+v7/kfYwdN1YnU+LWwnSp+nlAlxM6HgLnkYheziS8DeEJ1XjnqK4dZtLKCReUeoi5ERAICWybSRkACGaeVxjTIhWZxLX9kwD1tLj2tkpJSUle8e6+++5uCWs/8sgjuP766/H2228bgZRBgwbhrLPOwnXXXYdYHm0M0T/Q119B93p2M5mn0Jhvm8FEGfKKmrQjlKY72NkVIKqdSZiIRLULp7W1NWecvjIJDUEQBNE3ufvuu/OKd8EFF/RwSYj+yMEHH/x5F4H4gmA/L+U9tmpECf1jK/7JTaO34WUg07t6ojf47TyRkwe6rrbueCqlKq9kJ3DhHUvxxC/3xMCq7r3T0et0c1Dbrt/WVCueWf4PuEpgUQujMqZEVaFFmmU6zh21pMbiwCCYnCRVi6jqY23SgJvJL5kSeWZK/Jmr8Ts9tqfHSR9/eF5ee1K+61dVWikO6U2r64AxAaFseswpxcAjf4YNz05Hsv7TQH0KbHz2KgyZcjtiFUMghScBpsYc5Rit60VHeHLDMHpSWW/f/OuYqRM7flhQW++Ltw6mZgFdp7o+tDg3s/LzRLW5ddxgwrx41hgs82/DJ8DtqY56Qcxvi5FpAO9lEa+i/BOt24t2uYIE3iMx7UfEsAwDSrc/BMNOmoe1//gmkk2fhHKb/8x8HH/UBDz02IOoGVAbWu8mGtW5k6EcZjkwts28dsibEzr4foy6boRAYsN/sXHBlRHbAcbtNc4//s/0qzV2+6nOQ8s+oN/rAeR1yVlE26gQQhQ88aoQApdccgmefvppX/iYMWPw6KOP4vXXXy8oX01372sGDRqEY445Bk899ZQvvLW1FatWrcIuu+xSUL4DSwfhf+J9JZQNuEY8nUEIplohJRCtRbbNOvWnRLblN7cmBFDHTtsqrGvME0b2+kAzvhc8LaHTBM4+BnzSsBwvfDofnW6nbPPBlc4/t+wxjmll5GQKUjyb635B9Q2ccU8gnnltPbMmXmBc9yVqC6Yt0/22bqOgzmlvulnBGc484RtIdITFhYOMGDEi72MohMCFF14Ymny2qKgITz31FMaPH593Xl1l+PDodzw3r9uMF+e9BOClLuV33iXnYerXT1Lv5mkRd/muS9JN+k8AI85uTxyhzydlTdPtCvPsc5lsXGeffTbOPvtsAHmMTUewoW2jSdfaGD2J0IAjLsaWf90RCv/n0//EpFMmynIJr4sSYHjvjf/iz3f8Bc8//UJW20FnZxpvLHoDbyx6A7/5xW8wYvQITJo8CRNPnIi999vbazvVxcgYh8OyCPIHb1u7cZ82fMRwfO9738Mtt9wCAOAltagcPgmVI09EUd3uqlhc2kYZMzZTpmzL2sYs1+cpri3kvfKgg3+K1k/nw5ucJprZs2fj0h9dirFjx3r2gYg2y6uSDLZSelGDIAhim4HewiAIgiAIgiAIgiAIgiAIgiAIgiAIgiAIgiAIgiCIfsb48eNxwAEH5OUEdN111+EXv/hFQdtJJpP40Y9+hNmzZ2cUYK4d952C8u4dsr31LvJ0qPBHam53kUgJFMf73xv1Q4YMwXvvvecLyySOnQ9btmyJDN9+++0LzrOts80nhC2U34RPHE/7wgghnY/hOfEZhz0GRKhJybhGvE5mlq9/hBACjBdw3G2nsQzCd0T/Yc2aNZgwYULewmllZWV44403CnYGJT4/LDfk6JU2mSJmyCQoyG0L8hn/7khBPLneFV46BgEmAM4YNrZtQEmsFDHeT9wEtoJibjbx7Y0bN+Jb3/xW1ut1/pznMX/O890vyBeEurq6Ht+G6OxE08ybQ+FF++yDkqOPzjuf3ihrNgYOHIjF7yxCUVER/MoOUE7DWkRFXd8MXpwcdye++4ltydEzgx9rVDRbnCLfrHPmBUCkUuhYtgylo0fnlW/xIV/CwL/+BZvPvwBuc4ET1nCOml9chYrzv51X9FRrK5pXr/bt+hsdSfw3kQzFjcVi+Mlvp6O4pBiA1994t6NaOMUTIGHW/bZP89U677ReBrxsAve5gdZZrddiC/peXQAYOGgQOOdw3ezO0a/86xWMHTfW5OPlb02zI6xwWxzJIuekDRH62kLvt6t3XCh9Be0sz0yuRjxbT5ChM7UEtqGfR5TQgxTKhqp/IbenRANkWex616IVPS+uva0+uziOg3Q6nTXO0qVLC8rbdV0ceeSRePXVV33h6XQa69atw8yZM3H77bfj+OOPx1133YXBgwcXtB2i71GwwLZuaLM8fERP1JM53Hc7kaWskWnyxc47U9pM4dazTKY4JKrdPTo6OnLG2WGHHXqhJARBEER/5cEHH8wZJxaLYcKECb1QGqIv4ThOzuf3d955p5dKQxDRdMe2Y/S1GcBE9klZvXEnZkT/GBgcHhY7FEKPQ/gLoMVJ19WncP5tH+D/frIHSor6mT0x1/h01gMi6yDlpvD0sr+jNdUqBVIBJbCoBFEtaVUdwgEVV4qkOpyDMym27UCLp3Irjie0KkW7AW3214LPDuQ4IFNjcJwxvLnwzZxV4JTWgsfLIISr9lcLYbvqHBFKXFvG50WVGHj0NVj/9A+Qbm8I5bf+yR9h8KSbEKvaUZbPCBILQJZSjUHKMD064B0Hn9I0tNgslLgyMwO09keFMS3ErUWw1bLJS4tq28Lb5ohYeejJGmVcZqW3xdB1XFUz1niA980Cv33fer+0cLQJtsZmA8LUTAtyewFQA9jqd/CEtbcp/GEmrl9g22s7BOI1u2LHafPw2bPfQftnCxHk/ffex1cOOwa7jtg1tC6dsN/lYb4v8+36991fcmvQSe8mvPhuohmbF89E45K/ItOF+p2LviPFbQULT0bAmBozh7EBmIIIeY66AOI8ln3sK8sYdy5mzpyJO++80xe23Xbb4emnn0ZNTU2X8+sJ9tlnn5CwNgCsW7euYGHt2hIpxJ5W7Y7sswBX6GkCZDvEGYcQLlzGwNQ6LbntqvOeQb6fJd/TEnCFC84c6F5Qn9PMOra2MDLX61UZbNunJ9YN6Lbp3fXv4LU1CyC4NxkCZ4AW1eaMe6esFtPWrT1jpl1nYGBct/YMjhLbZiovLejOVL+gbTqcOzJ/DkgBba/t4dy6zhgDc4Ebf3UDPvrgo7yOy667RgtWR/HEE0/glVdeCYXfdtttPSqqDQBVVVWoqalBQ0O4D+oKnHN8/+eX4NyLzoELIVtza5JYIYCUSJn384Tpg2z7k6VIDZi2xG4P/OefP31X2o6ouOtb1skyc4Y9D90DT93zdCgdj5WgeMhYJNa97wt/6v/+gUmnTpJxGOAKF6888xJm/+F+vL3o7bzKFOTjDz/GbTfdhttuug1Dhw7FhMkTMOnESTj0sEMQL4ojzosKyrdQfvqzn+L/5n8EMfgolAw7FNwpgjxWso0RSMtjI7z7DQFuJgUBUwLaXRTXLqodgardz0DT/+ZkLZ/rurjyiisx74l53vHV/Y05ZWgiYoIgiC8S/WxEhSAIgiAIgiAIIBgBfwAAIABJREFUgiAIgiAIgiAIgiAIgiAIgiAIgiAIxhh+/OMf5xX32muvLdiJ+fvf/z5+//vfZxTVLh64F8p2OKygvPNja7zI3hVRIxH4joghgM/qU90q0efFzjvvHArbsGFDwfmtX78+MnynnXYqOM+WZDOko4QWyDPSc8bx1PuDWQfL+UYjhBLZVvlBCISE9YTxugmVJVIPKypel/ZwayYmeptkMon9998fiUQir/icc7z44osYOHBgD5eM6A0Kcq6KVHFlRoTTOHWJiLjMkgpg2gkNnuO/r1xyfVq4WNuyJrdo6FYiL+FA2yfflzhH3jkiBGVVg7iuizPPOBPr1q3LXUYib3rDCb1t7iPoXLEiFF41/XIj5JAPtbW1W7FUXaOqqgoL316I0rIyc50UdFUWkKi3rv+eIGoSiqWpzl4tAwPQvmRJl9IUH344tvvH0yg++KAuby82fDgGPTI3b1FtANj4/hIp0gLVjQiBp1rbI+Ne/OuLMHzscGjx9qDYtS1KzdRv/T+zHNl955VPG0MEnNzDHZoRvYZ93y18ItilZaU59/u2m24zjtUxHkexU4SSWAnK4mUoj1egPF6BiqJKVBZVoiJegbJ4OUqcEsSdIjDG4ao/+2nCFa7v41tnPoArdHmt5woArqviCBVbuGZPXWHtuU4vXLPf+snGPK/4jgYCYX7xcECLa/uPQRTBNqGrbUSXRYL7AflMeLNx48aC8j799NNDotpBEokEHn/8cQwZMgSxWAw1NTUYMWIEpk6dik2bNhW0XaLvUJDAc9SzQFTeGZ5HtJBMKJ+gPlY+Zcj3k7uwmfNG5noy+9IFSFQ7TDIZnmwjyLBhw3qhJARBEER/JThBaxSjR4+mySS/gOQz3vb3v/+9F0pCEPmzNWw7WhTY2GtUHCP5rMMYgxMLC2sDrjW2rUWIme/zzietuOTOD5F2++FYTK4iZzkErnDx7Cf/wKa2DVIMm0khVaaWdb1zI4oNI7rNIAVS9bOkkVdlehne8WFaXtsSZNUC3EqEFUytVdtPJjuxYX3uMaKS7fYBdDrBACMyLcWlGYupZUeV3UGsfAgGHX0NmBMWyBRuCuufno5UwyqVT8yXJ+CAwVH56U9MfZzAt/qY+DK9/Kj8GAcC6cC87ej1etvefqk8TX6eULZfVJuZ9D5Rbd+ghX1Poa8nJchtWUStWvLC7HEBcy7qazXi5BP2NuwVWpw60wmbZVAkkIRZNl6AwSmuwQ4n3I+q0adGJt+wYQP+8+//hMLTiSyit7o4TG1Pj7lYfzKe8Ne5ipesX4GVDx+NxiWzM+7XqaefiiknT1E6p3KMm5vJO1VeXG9GT7yhx7K9yQkc5vjsCjY+8dwujkXPnTs39N5caWkpnnzyyYIFq3uCTPdP+b5zEgVnHFVFVdLmAM8e4bouXJE2tgpXrQeg4rpG/9bYanwWC/stLGEuF+9dLcA+tUzMqGPnuzQF0iKNl1Y8j3+vluPn3JXXr09Um1vi2VyJajMOcA7OORw4qk+Q7YyeQIHD8f2W14SXD1Qcbm2HC2aEtPVkCgw6X4AJYPFrr2PW7X/K+7iMPuwbecUTQmDGjBmh8COOOALf+c538t5edxg9Jr8JhjOm32s07n18Fs6+6GwZELSJWcupdNI7h8wkBnK9TCqMrSsvWPSyyUObK4NpAvm3J9qxpWOz6S92HbcLyirD9sqGRX9B6Y77h8KXvLEEz//teTwz9xlce9kMHLTDIfjhuZcXLKodZO3atbj3znsxbdI0jN5ld1z63R/K68HapXwpdAy9trYW06/9PUp2OgxgjmXrTANIA35rqmoY0l4LIlzoCWig2iV/W2P1HVY/AgEMPOAysFhJzjI+9dRTRqTed375TNt52Er74S04QRAEEYZGqwmCIAiCIAiCIAiCIAiCIAiCIAiCIAiCIAiCIAiiHzJt2jQMHz48Z7zOzk6cd955SKXyF4MWQuDSSy/FXXfdlTVe7bgLsHXErzMWpOfy7mq5Pa8grNrYP4W1R40aFQpbv359XoI7UXz66aehsMrKSgwaNKig/AQEWpMtsIWyPWFsGD8/oX9D/baF7qAdtzJsJMrv0mxKRC4ThGb8+PEZBeWjuPPOO3HwwQf3YImIrYUtrJD31R8QhbOFE6IyCYs3yLbMJ5qt4wYc23RT6DmQK/EA5eTtuUczdKQTWN/ac2LSnjhoXup/ERkgayVnEswWgb8sGQACeO7qX2HJP/+Zu4xEl6isrOzR/EUyiaZbfxsKLzrwQJQceUSX8qqqqtpaxeoSO++yMxa8sQB1AwfAunABBJw0Mzn9Rqq2RCxH/e5XhK/jwYMHh8Ia3HRvFMZH27vvdjlNbNddMejRRzDwvtko+cpXwGKxrPGL9tsPtbfcjMEvPt9lQe4NgUmTft/YjI3pcD0dNvEwHHPyV9QvWd+me8mgcRDla+4JbzOfUIfOL2qiGltQgTHm3d+re3bXFYBgEK4UdhgwYEDkvpaWluK4447Ddddfh8f+9hiqS2pQVVyFiiIpnF0aK0WxU4Jip9j30YLbFUWVqC6uRl1pHQaVbYea4lqUxysQ50VSHxv+j09o23UtB3ErXMlzazFtT2Q7EA4t3h2QFmdeR2jcx61nHv1bWBUZcvjOR1y7qw7jWdjWno123333nHEK6e9mz56NuXPndilNOp1GY2Mjli1bhnnz5mHIkCG49NJL4bpu7sREn0VPhNMjedvCSBHbBRBu3OxLOKhd1dViRqWP+kRs20wQFFE3hQhq6zyJMOmI+4IgfUlgiiAIguhb/Pvf/85L5G/q1Km9UBqir3HIIYfkFe/mm2/u4ZIQhKS3bDvBkRWdTtixVHrHCQtrS/FBz44D882sZzOGF95uwGX3fNSzr0j0FLnKHKlvLPDcimfxaeMKeJPMciVuypS4qfcs6WjpbM7gMC2myqQQK7gUaOUcnDlg3BJZBTMfZkRXVXruF9dmcIyQ69OPPZXXuFjlqAlgzAGYA6jtSiFpT3DaCFZbAtdFA8eg7vArIitHpFPY8I/p6Fj5H5VfDOBxgMfUJy7DWExuy3xi/nDYgtjqY8XNJKatRbPBtKi3Ljs3+2qLZ9vi2z5RbabWaalzs45Zy1ydItZARZSotm8MIDCowbi3XnhpguMGvrGHoCA3C2wvclv2oIe9zi47fGPlTIvD8yIMGX8TBn7pykD+mUk1rgCYEm1X10G6fTNalj2FxiV/QeO798LtaICun9D+6TpWxRNGJdnFxn9ehs62zMLxEyZMwG9//1twh5t9AJMCzrbVVo9p6zbRjGtbE2vGuGoXg+aviHGdfMeiFyxYgG98wy9izBjDnDlzcNBBXZ8EtSfp6OiIDC8pyS0Ym43q4mpj1xCwJw+VVZ1Wv30Tiyobvyu07ULbI1z17hUC7wHoY+zZFYTPbmFJcVuTiNpHVkCgoaMef/vgEXy05SPZZqsPBwcTloA2IMM4V+2yPHk542ACYFwucyWEzXVbzmS/4DBu2nnZN6iWnelJFbzegDE90QVXbQ73riHB0NHWgW+d+q28z8mSHb+MnUbulVfcxYsXY9GiRaHwGTNm9Np45/VzZuDKO3+CCV8/DsNGDMtru0XFRTjiuMNx6+yZuO8fs7HXgePUGu+4+97cU1l2dCYCJ4Ww7IgK5oWbs0r4m42u2rZyseDVBWoDsnDpzjT2Gb9PKF5nyya0rXgtUuT52h/8Br/+0Qw8+WDPTi7UWN+I0844Tf4IVENP3zaefcxglBUBEGn1kSLa2obqF9hOq85GxQHMsrLEwrKOqi1Ei2vHygajdq/8hOav+PEVcFVaEtcmCIL4YpP9TS2CIAiCIAiCIAiCIAiCIAiCIAiCIAiCIAiCIAiCIPokjuPgl7/8Jc4+++yccd966y3ccMMN+PnPf54z7ubNm3HqqafixRdfzBqvdq8LUTXq1LzL29cxL8xHqckFWL4uicP3KO/xMm1t9txzz1CY67pYtmwZxowZ0+X8Pvjgg1DYHnvsUbCjT3OyGZ2iE5w50gGDWSJ9WiguKDwp4Hd01r+Zl1Q7RRrhORWuHfwMeRZb+mAIn7igXSbtVEgOF9sWl1xyCV577bW843/zm9/E+eef34MlInqDrJdysM0IOQPrNghgguV09GOMGaFMKKcvKdig2yolQgrX50yuHUptt+2GjgbEeRHqSuvy3NOtSA/4enbJSZIBbz4wB3/47W/R6lJDvLUpL+/Z+5/W++cgvWZNKLx6+mUB0YTc9HRZNUyJdYzbexyuv/U6HHDgAeCMy9sXo28pjDO2EN79B0lB+jnsy4dh4WsLfWGvJRO4GD0r6K4dvTWtb79dYEYMJUcfjZKjj4ZobUXyv++ic8UKuFu2AK4LVlWF2LAdUbT33uB1hbfP695605w7r3ck8VGyMxRnh12H4rKZlyphAMBIatjC2EKJejApayJX+8VG7HPXvu8VwgVj3Ou3ZGbwfJWNHLeXh54IR9h1LgU2xozZHatWrgIgxSQmTZqE0844DRMmTEBpSanOtFswMBQ5RShyilAeL4cQAh3pDrR3tiPR2eFz1Ae8fpnZzxqmc9fPJWpPhapnAQidTvXfRnzJ/MfM/1JsRNWRENDCsp6QAAMzjYlQ6ey2xDtGuqymzIH68h3LiN+5sNuu/g7nPGecDz/8sEt5trS04Nxzzy2wRB7pdBq33XYbHn30UXzyySeI5RDpJ/o23v19D+SN6OcLXxsetW1b9wkRy1uDPESSfOsLLMC20iZtbbZs2ZJXvHwmayQIgiC+mNxxxx15xbvkkkt6uCREX+S73/0uHn/88ZzxfvrTn+K8887LOJEWQfQ0PWLbCYwZ6WVomzOknm+UsDaEPYEWs/LWz3daXFjg8f9sBGMCN58/Gry/PfcE7OYhrAMjhBTV/rh+qSWerYW0uSVvyr0xTgYprmqEgpVIqhbYVqOcDDDiqlKo2zGT3DItxMq5ea9ASnbDHBeZTuDJR/IQyWQcZcOOBIQ31ifzERBMbcMSkWTMUaKRcp/Kdz4S4tB2bP73TARPRuF2YtMrN6Cm5WxU7XmKGSP0Kjsf+5myRWQUpWaqjvU6HoijRpeNQLM+MsyLa4SzLSFnWIK1ZszZ+vh+21ZOoMui2vYy4+pFEGYltca3Q0mYeRfFv1KfzHadR53cdjz9JayGRCdlRjC2dq/voKhqV6x78RK4ndGCy5pkw1JVj5LO1vVY/cTJSDWvNmGbF9+M6jHfQM0+FyBWNtAah4a1b7rsMrx97UK0r38zcpuDBg/CDTfegGmnTZXHXfjHoRhngCsFc/UYMxP+c1G2ocKUxWHhMc5s4zq5xqKXLl2KKVOmhCaDmTlzZp+c/GVNhN0TALbbbrtu5VtZVAVXyMnVGGNgwoVgDK7LwDjAGYMrXLnO5eCOFNPmQkAw2Q6ZSTuh611bL4Q5jt4EnwBj6qjbRlAA5rwHCxx/4N0N7+D1tYshkAZX56OWvAZglhlT4VyJaMMT39b9hNfae227nByBe/2BnlRBtUcyPw6Hc594N1f1xnW/zr2ehzGGsyZ/A21t7XkdC6e0Btt/dSYGVcfziv/Xv/41FLbvvvviy1/+cl7ptwblJRXY98h9sf/4/cDgINHWgTWffIYNqzegaXMj2ls74Ha6KC0tRu2gOuwyYheMGjsKpSUlsg/VE4wIAXB1zqi8hbDt4kDSTahzzd+6e9e6/waCIUc7ELzfyHrjl5ln/vEMBh0zAPWf1ePfT76G1599E4n26Emmkps+7voGdPGcIlQOn4DSYUciXrOr6TeFm0bnlo/Rvv51tK18EZ2tGzLmMW6vcTjqK0eF8/bZFGFsv0D4O+o+LZ+x+dryOKZ9uQ5zXlrvbUgwAK7qRjnAXJUXh5yUWN9PuRDgYMJVfbROJ69Pr0iWvdlaHrD3RWh8/z6kO7KPeS9atAh/e+xvmHbyNNg2UwROr7xso7nuZwmCIIg+Db1dQRAEQRAEQRAEQRAEQRAEQRAEQRAEQRAEQRAEQRD9lLPOOgv33XcfnnvuuZxxr7nmGkyZMgXjxo3LGOfVV1/FlClTsoqwVOx8HCpHfg1VI08uqMy9x9Z8093vgfHh6uwObn2VAw44IDL89ddf77Kwtuu6eOutt0LhBx54YEFlA4D69s2hMGFE67S/g1DasragnXIcFUL5bwolzA3lBCZ8TjrZ0PHIR4Kwue+++/IWFAGA/fbbD/fee28Ploj4vMgkYJeVoCgDpOgm0xraENKnHtpxTYuTqvbIqJQqxzLBVDq5TkA7xirhASF/r29dB4c7qCmu6dY++3alu8KAWZJH1WvGus7SxS9+5h848VsXYFMi2umR6B5lZWU9lrdoa0Pz734XCi8+5EsoPvTQLudXWlqKIs7A1S1ADIADhlYhkIo4l8fuOxY77TYMZeXlqKgoQ3l5BSqrKlFZWYnKqkpUVVejuqoatbU1qB1Qi9qaWsTjceOYzbXYQ5Qwi7pf8QniAqF7E+2cHsQnmLuN3KX4HH0VR44/EjNnzvSFvZFMIikE4hH3cV31k84W327f2/77X4jOTrBuCNqy8nJ57h7ypYLzyMRnry8GALyXSGJOU0tknLN+dCacmAP7hJQ6MUwJvIiQI7Ww74FVn8NVfPnDF91ocngO8N72vclmdObCCDH47unV33kXfBMffbQU37v4ezjnnHNQW1urisEKcobPB8YYSmOlKI2VwhUu2lKtaEm1IC061f549aPPVy0JA8j+WHXJUlxCO6sLE8MISHBLKEaLbmuHcS0koaVwjP4E/PcCwhLOsQUJsoprByBxbUlxcXFe8To6OlBSUpI1zrx58zBjxgwsXrx4axTNsHr1akycOBHz58/fqvkSvU+3xbWzdF65nk309Zq3wPbWwBKay8W2ck/T11i2bFle8QYOHNjDJSEIgiD6K7km3QWAurq6bgsBEv2TY489FvF4HKlUKmu8VCqFE088EQsWLOilkhGEJJPpIJ/nJ8+WrAVpQ5lAj3OZISvXLwOoJ2EMlUsJKfvV/fSAmy8HMHDMe20jWjs6ccdFY1EUyz1BWJ8i1ysaDOhMd2L+J89gReNyT1QbzIyhaXFtGaYEUBlkGGNwmKPEtDk4V4KsXImyqnUAg8Mdk79jCbNqcVaZVh0XLdLN5VFgjOPdt97Nubuxiu3BwM17CdJux5TApKwQAQZPXF1YZgE5plgxcgKYE8emV6/zD7IqGt76K3jpAFSOPE6mMnZDYbaRtcLNt97P4Hodwv2/mV0/tqC2/nBoIV0jvG0EtoPL1sfERSBPICSqzezyBcuL6GUtrq2rhqntMHUt2mMWAtZvEcgreL0Gtxk82QODLfZmhNBq0wCA8t2OQ/WGb6H+7d8jG6XbH2LyFW4Kn80/3yeqDQBuZwfq370HDe//FdVjvo7avS9ArGJIoGw2LKN46/jx4/HXB2ejurYa9jHS7+xwM+bt7apwtQiqP66wbNjBcaJ8xo0yjUVv2rQJEydOxObN/neLLrzwQvzwhz/Mme/nwTvvvBMKKyoqwrBhw7qVb2VRpTISCAjXheAMrhLHFoC37AoI7irxWwEBF65g4BDmt9Sj19YbbTcQEMoOoo0RwuoDzQThAIw9A97x3di2Aa+ufgWb2zap7pXB4V7boNt8xhm44KYvkK2xbF844+YccoS0eUmBbMcT0OaOT1CbmQkV9CQNchtMcPnNmJxEgXkTAMhyeWW/4+bf4+03w8ctEsYxdMI9AI9hYFVuYW0hBP72t7+Fws8888z8treVKI4VK7ud7LOKy0owYtxwjBo3AtyRdenwGBwh61j2qRxm0lz1Hh43AtvQt0nefZJqfxPpJFwhELO7JPsb+prnGZuuKHtWd+3n8+fPx5JblnQ5Xb7w4hpUjz0Vlbt/DU7pAACOsf/pPrl4wEiUjzge7NCfI7FpCVpWvIC2Fc8h2fiJL6/vXvTdjPdYvTHOftbRg/HAy5+p7tXuBGybIwdjaUBdVwIumAiKa0Out5aVhdPkqSd3Bhh4UTkG7P9DbFxwVc4y/uynP8OJk09EPB5HvuLa3jTRgTrsKfsJQRAE0eOQsDZBEARBEARBEARBEARBEARBEARBEARBEARBEARB9FMYY5g1axb23HNPNDc3Z42bSqVw7rnnYuHChYjHw84ca9aswQknnIDGxsbI9MV1e2Dnac+BxbILS/V7RPBH2BHx/ZX9U1h7u+22w+jRo/Hhhx/6wp9//nl84xvf6FJe7777Lurr60Phhx12WMHl29S+STlsCZ9Dnl7O6ofL4HeCDK5m/qiZsiCIIG+//TbOO++8vOPX1dWRWEQ/xRZWyHtqBu2QzfxiltJbMNx/hMUbtICm3JorPA8tppyRZZ46uu3BJeMwofPU4qfSKZYzhrVNq8GrGKqKq7tYG4HdzFcMMFOl5Uiet6i2p2oayT9ffBGTpp2CDhLV7jGKiop6LO+WP/8F6Y2bQuFVl1+etY/PBOccv9t+O4hUysg5cAasTKXxmy0NSAfiv//W+7hy5hUYOWYkYiwGhzvSYVg5YNvfTH2AsHO//x4mkwgt8+LaDpu+qHm3RNsMXz7sy+Ccw3VdE9YhBN5OpXBgtnNvKwsvi/Z2tL3zDsr333/rZrwVaN2wAQ2frsDyZAp/aWqBGxFn78P2xiFf/ZJxAmZanACe6IHPRZnBN+ED4Dm+y8chAThciWILqQStRLGZnvRB5RVsu5nKTGhnehWHCT2nhAADx4knnoipk6dKgXrmFzDoDTjjqCiqREVRJdpSrWhMNKJTeK2EqS1h9+Na9sUSmFEiFjoFgwATDK4AGBcmrlD3AxyQ64yatqp0W1xb9/FauMKqY6aETHKKa2dwGI/6nYttQVx7t912w6JFi3LGu/jiizFr1qxQ+NKlS/Gzn/0MTz31FNra2nqiiACA5557DrfeemufFYQh8qfb4trZ8g4IQGTafhRS1KnA7WZqB/JoHraG0Ed/b4d6khUrVuSM4zhOzxeEIAiC6Jc0NTVh/fr1OeN1xw5E9G845zj66KPx7LPP5oz773//G4899himTZvWCyUjtmUYmJxwucuTDmUZXw3YdoJmG9vEk/G5y7LtCGPMdqPvt/V4p55AzQhqW2VkWpxQCi0+99YWnHH927jnB+MwoDK3UGdvkvM5N0vVt3e246llT2JDyzojni0FseW+O0yKqUrRVSWoCiWzyuR6Od4v2yQGDkeJpHIu7WZcCawyMHDHARcqTyWyyo24tN4+lNi2N5baWN+IhoaGnHVRuv2B0GLQUmtSSOFIOEpgWKh1enBOi6zLimJKVLJ8+LFgvBgb/3W1JcLtUb/oLlSOnKTSBOteRCzbByBCwdRnbOPWajXWaYlhe+LX3IsfFNQWMlym5WrZ2o4lvO3fvv0Sx1YQ1falBSDk+KwME2Cce+du6Dw1RzGQn38EPLxNEYjrX2/aByvLxMZ30fBe7km621a9bJa3vH4rOjb+N2NckU6g4b0/o/H9+1F38BWo3etbVjGYVw4wlGx/UGQeO+60I6prqr3dMtXJjFC2bg2NDZsJK28lIC609K4eJffGoLsyphMci25vb8fkyZPx8ccf++JNnDgRv/vd7/rkeFFDQ0PkWPR+++2HWDcmdwWAIl6EllQrKooqVLspAOH6hKO54BBK1FZAf8tj5DIBZk8WYfV0elJU3QN6J4O/DLaIsjrV0JxswpvrFmNZw8cA9IQGaoIE1V4wrkSuhWyzYdbLdhpc9QF6P5gDxpWQtuoPpPCzEtRW/QHnap2aUMGIc0OKa0NtTwppM1+ZOJeizn97YB5u/c2teR+HuoN/iFjtbgBc1FbkPqZLlizB2rVrQ+GTJk3Ke5tbg2KnSL2b4ipBchh7HoS8JXGFKwX1IeC6rqkjYWyE6voXzAi6A5ATj5hzUr4Dk0wn4LBSc4+l34FhlnEy88TUeQ07d4mVK1fi/SXvb+VcJfGqHVC959dRPvwEsFgJGLhn9/N1KUzZFAEwhuJBe6J40J6oO/BSpBo/QeunL6DlkxcQ71iG004/1UwOkg2fjXUrmiRGDi3DvrtV4I2Pm83xYWZCDmEEtr3JRQSkaDYC4trynJOTYHiTXWQT164ZeyYa3r0XqaYVWcu4bNkyzLpnFi686MKQzTTYnUfZSuWWg41cYfUVou91TwRBENss/WxqMoIgCIIgCIIgCIIgCIIgCIIgCIIgCIIgCIIgCIIgbHbaaSfMnDkzr7hvvvkmbrrpplB4MpnEjjvumFFUu2zoYRg2ed62L6qdDQboN+Y/WptAItUzokg9zYQJE0JhTz75JBJdFCGdN29eKMxxHBxzzDEFl21D24ZQmPFrVAvyWwR+R+rX5od1XL3f9vb753Emtg4NDQ04/PDDkU4H5VejicfjWLx4MUpKvsBt5TZIVh+n4MpAk2H82ljACcv4x/md3xhjJp52PrU8WI0Yquc6rh3X1ccLkY5sjGFl06doTOR2/s9EXu1g0Jfdl0GO/CMiZBQGjGij9Wf+/Pk44cQp6Ojon5Nf9AZasiAGhiLGUMoYyhlDNecYyDm2dxzsHIthRCyGsfE49i2K40vFRTiypBjHlZbgpNIy1MZ7RljbbW5G8+//EAovPvxwFH/p4ILzZY7jdwIXwE5xByeUl0XG//7pP8DKZau8NEJ49yI6j4j7EHM/YTlj2ie/nYcXP2LZKqv1w7et0La9wvnSd+Wvr1BVVYX99t8vFL6wC/ep+fqlRsh2+Gh+7bW8t9mbrF7wKlanUpjV2IzOiEM3fM/h+PFvL5MCAczXo0CL1MD8khg3ZdOXCK//0k7GrnWuC2EWI05VH1psQ5+urmqzXcg+rdgpQUVRBeI8Lh3y+wBl8XJsXzEUtcU1YAIQwkXadeEK6yNlBCDUb7k+DVe4EK6AK4RcVlIVAoFw4QIQqj5c7xlHXZGuWRLqn7pS9fUfkLnw2hgl1KNUzP1tlEfwuu9qO2CkK8MZAAAgAElEQVT3vz396QnynTTnvvvu8wn9b9q0CYcccghGjRqFuXPn9qiotubaa6/t8W0QvUPBwj55XgbM+ss7DWMFfwrBm4ige/RFkaS+xMqVK3PGiZpwkSAIgiAA4M4778wr3gUXXNDDJSH6MrNnz85bCPKcc85BZ2dnD5eIIPx4knz+Zwff7yyPFTkfqbTQsx5cFF7ujLFIYW3hE1Nmvny0jUcakjwLD8DwxsdNOPFXi/Dep025StXr5Hw2i6jIDW3rMfeDB7Gxdb0SQUWkqLYUTeWeGKsSYOVw1La5EsmGFMlmHA53wOGodX6xbqYEV5n6H+CeyCtjqiyq/pWY99z75+ZVD1W7fw1QwpJ6G95vB1rWizEHRnSa6XDvw+CgfNejsN34a8F4xDnU2Y62lQsAONZHp7fDYupj/45Yz2KyHCwmy8ZkGRhzAObIZThKNNPaFnMA3+SjDBDci6v2zdtXXUZdLzDrbatmSFQbgBlY1uL3kb/tcHu9/PhHwQNio5GncJTVwA7LtF5vwx/HP74pz7HO1g1Y+8y3IDrzs2d2bHoPbZ/9B1ve/mNe8YWbwqbXrkXTh/Mylj1euSNiZYNCaV/+58sqpjF2qTyFGXM2e6PbANerZzMezjwbAteT1KKwCRt1Hbqui3POOQevBWw3++yzDx588MFui1T3FHPnzo28F5o4cWK3864orsTyjcuxfNMnaEk0Q7jS7iCU3QHGTiHr0VW2BtcSSfe9ewVYaXXd25NXCM/mY1J4x6gp0YAFq/+FRz54GB/XL1NthTeZgWlvlfg1E0ow20yioNt+R/YDSlTbYY6ZMMFRfQKHI/PS4ZDrAJgwpiZj4Nxrn6W4tvxwLts8zrnJa/lHy3HFD67I+xiUDN4f1Xueaeqiqiz3efjKK6+Ewurq6jB69Oi8t7s1iHNp8xfKvi2vXilwLM8RfZRdZQ8TcNW3OQe0CjfUpA+Cec26bkaYAOdAR6odWmxfrrDs6HrBWmXs8SHjevY7tZD9PANPPP5EwTaokh32QaxCtqGMOyiq3Rnlux2Nmv2+jSHH3oKhU+egfNRUsFixV3atqm2/QGRdW4G9QLx6V9TudQGGnfQwLrjpPygti363QWT60QPmta8dth2karpsX4RIQyAtw/RHyI/QAtrq/IHwrJ9efKhvbSOFWQb0/bMA40UYeNBP8irjtddci+amJpVTxPscgfcpgvSl9yYIgiCIwuibTwUEQRAEQRAEQRAEQRAEQRAEQRAEQRAEQRAEQRAEQeTN+eefj7lz5+L555/PGfdXv/oVJk+ejD333BOAfIE8m7BU3f6Xoe6AH4Pxviq60vsvtac6Bd75pB0HjYp2XOjLnHLKKfjtb3/rC6uvr8cjjzyCM888M688kskkZs2aFQo/6qijMGDAgILKJSCwvm2dF1Co5lTACTLo4BdcTxCZcF0XBxxwAFpaWvKKzxjDvHnzsOuuu/ZwyYjeIlNzwXwOpBHrGVNtj+WZFYyuVbOVkKbZkOttV+i8ADAjkMmMqClTDqe6NNJHkYMxASb8UqqfNn6KHSo7UVc6sGt1kK+odsYMcuRfgLOaECIoP4FHHnkE55x9bsZJInbZY2cMGz0Mrzz2avYC9TJaRoAzT5ogxhhiAOKMoQgMRQwoYlIIuxgMJYyhhDOUMYYyxtU3QwXjKOcMlYyhkjNUMo5qzlHFOSoYR5HaYNQhtTWZXWvZknU1nxqnZ4RvW+66G27EBC/Vl/+oexlz7bDv58TyUrydSOLTgDP7lo31+N6pF+OeeXdjp12GQdeCJ6itfIK1uDBTYgD6mhdqa9op1sTzLhQpfOv97vZtScAJtL+iW7PxR47H64tf961blEwAqOxm/rasRbgdD1Zh0yuvYMjFF3drmz3B6y+/hFu2RAvp7Dh8B/z8np+itNJ+RpEiP1qwwjc1A/O3pka4WccVALglvGFVok//wtYLUd9M5SUYlDi17utkjxXjMZTESoyIiSlf4DuqM+6KKGt3BFwriipRFi9HfUc9mpNN8B4rPGFYYepVNg66R2YC4JzDFWqdrz/npt3gjEOo85Gbk1CAMQ5XyDWccZk303nr/IQ5lxmY174z/Vt49yQIC8YE26Lg722ZY489FpWVlWhubs4aL5lM4oEHHsBZZ52F22+/HZdddhlSqVQvlVJSX1+Pxx9/HFOmTOnV7RI9g31N9vh2+srNgek3vhjtS19gzZo1OePQZGAEQRBEJh566KGccWKxGI4//vheKA3RVxk8eDCuvPJKXHPNNTnjtrS04KyzzsKDDz7YCyUjvshktttkMQyrVfpZzf6WNhhvPN0WjQ3moZ93tABplLA2RFqNrXk2Hk/kVloKGHOlDchYDqQY95rNCZz868X42WkjcfYxO+VfKb1Azudcq/r/u+EdLFyzAGm4Suga8luoqWKZtnIpgVUlsC3XeYKoUjxbiaXCMeu4CeNGgJUpsVVph1Fi0Nwxstc6nRRKN5LbAGN49u/P5t5/HkPJoL3UQKo+YaSdTk1/J1dBjgf6x02FZbDxrDRlOx+J7SfdjbVPfiu0vbYV/0T5zuPVLxeJTR8h3bYJ4DGAxxAvG4hYtXWOGFsk4Am5+/bAfDE4gfDAR4uUs/A6TxjeUZuMSuuJavu3AXii2qoumLUuGDfyNyJ+W2PDEZOUMm5ft5nyiVonAssisF5v0oqnx8UF4KbasXreFHS2Wu/FKPbYcw8sX7Yc7e3tvvBVj50AXlQRUZ7sbH79BlQOn2gJu/rTVwyfgoZ3/e/8tDQ2q7ZPjSlzrkR0hRcu5Pi1YALCtcagmSXQbAk3MyN27I1ldxUhBK644grMnesXvN9hhx3w97//HZWV3bMf9RSu6+K2226LXHfGGWd0O/9ipxjFTjFaky1YvqkFJfFSDKrYDgPLBoLHiqSNgUlxbc64muSTy2MFF65g4NDHzoWIsDsAAkIwpZ8sr099FetzY03zKny0+UN81rLGvN8ghar1VANy0gSm7EWcO+BM2jS06DVX7YQWYne0KLeQEyOY9p1zcCW87TC17Pu2+gDTtqt+wpF9juPo/gWyX+YAEwxLP/gIU446CZ2p/CaFcYorsMPEP0K3c0IAlaUR9wABFi9eHArbd999ffcTr776Kh599FEsXLgQH3/8MbZs2QIhBEpLSzF06FCMHTsWRxxxBE499VTstFNh9wZxHocQrrJHueCqr2JM2cOFK+1XzDFzFwBG8lj9uXAhJ6rQ7YCMIG1Z+l5KCCDBOuQ5o21dOj99D9bV9qHA4W+9nUcfe7SwDAAwFsP2k+9AqnkD4lXDwJwSQE9OoSayYKH+gntdgjrPoSeosKyPUPZGkxQCkw8fHGEr7X0mHjgQv7x/KRIpKYot75mZv7hggOAAcyHAwZSAtrSRWuHCVVUjw/T9gW6BdG76jqpyt0moH7Q3Oja+k7WMmzZuwq233IqrfvkL33ll7vH14chgK80URhAEQfQfSFibIAiCIAiCIAiCIAiCIAiCIAiCIAiCIAiCIAiCIPo5jDHcc889GDduXE4R2FQqhfPOOw+vvfYaYrEYHnjgATzwwAORcYce+2dUDicBpygWftjaL4W1DznkEIwZMwb/+9//fOFXXXUVpkyZgoqKipx53H777Vi9enUo/Pzzzy+4XJvaNiKZTirX1vwgkWyiJ5k6dSqWLVuWd/yrr74aEydO7MESEVsN2+85tKr74gu+5FprNw/xBSAswADhWuWCJ+arHVo5A3cZhOAmTy2aKp1VuUwpgJVNK5FIJzC0YodMNeMvUh8X1dbbv+nGm/CzK38O13VD8XccvQNO+t5k7H3EXuDMQWeiE689tTB7wQJUcoYYGGIMiIMhrgSui5gUuS5W32WMoZQxlDOGcs5QzjgqOEMFY6jkHDWco4ox1DCOEs6NcIPaDfPNrd+2u6XWP/BORRFKK6xvvVZYGWU6pPn6nfZUl+tu2YLme8ITdpQcNR5FBxzQvbyF8NWjdNqUWsHfqa7Ar+sb0eb6a2DDZxtw4SkX4U+Pz8L2Q4cqJ2BhnL4BGP9XG9vJ0ogICy+NcdjMxBfknibX7dsuu+wSCludTmdrujPSlTTBa6hl0SK47e3gpaVd3GrP8vN5j0eGDxo6CD+/92eorK3ytQtRQtpazECpFvjbIi0ko7279bnPtdMxD/gcKyWEsCeybNOFFtfxxJ1LY6VwWP9wZ+OMo660DuXxcmxs34BOtxNaBIWBWRNZMCXGontsQDctSqIHgFBiEa7qnRlcuOp4MEuEmwNKzEAAcIVr8sglrq0JOYrbDaHFF1lc+5e//CUuv/zynPFuvPFG3HDDDXjvvfd6oVTRPProoySsvQ3Ra+LamZ47ehHTlxC9yrp1YXGuIOXl5b1QEoIgCKI/ks997+677w7Oe2biNaL/cPXVV+NPf/pTpK0wyMMPP4zp06dj//3374WSEds0XRjs82SrmS+JzwYUfF4JaO9mfJzRIsVqsNkb+pIFjBbWdn07IJdYYFl/5DiSFqMVQiCRSuMX93+AF97ZiBu+uQeG1PadyXJyPee2JJrx8soXsap5FThXwtXwhLSNgDYDtLgqUwKqjDFLOFsJactYgF6vxFWZTqcEVzljSsBbC65K4W0ttApZCjXqprbPOCBkGd9/738Z90kTr97FE8eEFhQNCIYyRwoRw7PtyYnxVBoI75xUNrDiujHgJQPgdmzxba/1k5eQ2Pg/MKcInc1rINx0+Hg4cZRsvz9q9/8uimp3BcD0KQV7tkT/GKBeDohemwlE1ThoQDCbmTieVHk4vX3PwANxAE9UW10fLHiP4Y1vR/9GxG/fEVCTRypcbbjVRbTP36h8o8S1gfCAqyco7YtrrRadHVj3zLeQag5PiDV48GA8+uSjuOWGW3D3nXeH1rvJ8DtgZ55zJi66+CLMvGEm/vbI30LrO1s+Q8P/HkDtuG96dmerzMkt74fSjBo1WsbQx95V5yhT9aaEtLVNVsazLNRCWGe0UGPbVn4obAz6j3/8I2666SZfWEVFBZ566inssEN+du/Pg/vvvx9LliwJhR9//PEYMWLEVtlGWbwUqUQSAENHqgOr61dhbeMa1JRWo65sIGrLBqDEKVHC2ba4tkwvrI806ViTLisRZH2c9fXcKTqxvmUdVjetwqqmlejoTEiBbMu+JO1Nuq1VIYJZbbNc5owrO4tu7+EXx2ZW+88ZOHNkWiPIbU2koL71BAvSRssCQtvMCH0DqnkQDPffOwdXXX5V/hXPGIYcPwvgcXPGcwaUFed+Top65ho5ciRc18WcOXMwY8YMfPDBB5Fp29vbsWzZMixbtgxPPvkkrrjiCpx77rm47rrrMGjQoPzLDyCmym4E8Rkg4MJMAgKmBLWFav6FOSeEEOBMnSn/z955B2hRnH/8O7PvVY7j6FUEREQjSkDFgiixohKNscUSCwo2bBgVFWOJimjUnyJqFLGARoGoEBPFiihGhSBFESHS+3Ec19u78/tjys7uu2+5CofPB89739mZ2dnZ3Wf25tnnO8qmCub7ajxXcvhhqHGjWLRwEQYernz/geEAsHzpYUMUQuxHMJ9I8N1i85Zt+PKLL/39kdMOkZYdULE51jYGqdqxCnAykN66B4RwAgfjjZ3+dPUeEQ/av8CbDKYj5SIr7VpFcFjvBvBVhzzc1tYW52RFMKRfHj78b76sUvjfeBEsCu0PhdBC2XLxGNMEn7i2fnYCABee0Lj6bsS25XXR7si7sGH2eUnb+cTjT2LU1aPQsVMnfaCySWHXF0KuqzhpBEEQRPOgebyJRBAEQRAEQRAEQRAEQRAEQRAEQRAEQRAEQRAEQRBEQnr06IFHH30U11xzTdK8CxYswGOPPYZRo0bhhhtuCM3TYfD4ZiKqXYso2gbki+9LccPw2gWm7AkwxnDbbbfh8ssv96WvXr0aF110Ed566y1kZGTELf/hhx9i7NixMem9evXC7373uzq3a33xOn8gRzLVRfhiP+OmGZFaa7uvar/+n6cLGChP/LL4y1/+glmzZqWc/4wzzsC4cbUItCOaDXUSXwgpHxdLfEHnh+vtATqgmykRTbVDoYI8teACU8FkXIV46TBVARnsLrcxbCnZjLLqUvTM2w8OCxF30O1OJvaXzDQmKB5P3C+R6J9pD/O+l5eXY9RVV+ONN96Iyd+pZyf89tozMPCEX4NzKZrAOMeo8Vdh8+rNWPPD2iQH4HFSdjYuapENBwwOAEdpEDiqnzmYSmNGFFuHT9qSAY61PVY0wy8tkPC6CRv74HW5CMmYKKa0Nk9QUiS34Z+5iic9CxGyMEzurWPqXbdw3cDjhRfE2yUSwW2tWmF84S5UBI5r07pNGHXuNZjy7kvo0KG9V1qJAoDB3JsxhJ28YICmEigOP9FJnm3DAoz3cOIvWhDL4UccHpO2pqYmaWl7EQP/vuv2l4JbWYmiefOQd/LJdSjdOCxduhRr1q2PSW/VrhXufulOtO3UBgCMeIH8AiMW4MkZWEHZRkAEpqxB+AV8pPCBCiU2z88CnnQGA5dqCybuG4ASgwYi3EFWJCsmENkW/N4Nf9alRGYkE11zumF7+XYUVxbLXmSwRHgYmKuFGNT4C9dc+14KB2MCWiobwpPU4YzL3hQqeFwLLmnRCuEikbi2RpumoLi2z174/gb6ZYprjxkzJiVh7aVLlzbI/jIyMlBZWVmnssFFsYjmT1OJawOJxTEaSnT7l2AzmhPbt29Pmic3N7cJWkIQBEE0Nz7//HNUVVUlzXf22Wc3QWuI5sDs2bMxYMCApM+2Qgj89re/xcaNsUKiBNGQNMTCqWYuR002hi6cymL34c25CDghiw8IEYWZ5xHCm/vR83OQ80CM6cUyPTFGxri6z1zMXZqPE8d+jj/9vg8uOXFfJU69+/EvGgvzeWn+Eny76WtUu1VGSNsIauuZSqZFtR3pQwmKalsCq5z5hVQdFjGC2g4ccDVfJ4VXufTbcOkn48yR25Sgq6MXHGSeKDQHAzjDpvWbUF5WnvS4s/cZosrb15ia01NzewwCgunvgBaclFrsOi0gsA2gZZ8zsGvJqzH7rClJvJiSiFajfMN/UL7hP3Cy2qHlAcPRqt8l4JEMq42e99MjVgyUsdg0eGcOWjjbeLvMJLO6roW/fu+tDW9+mhk/i7D2kUIbfWnBFKsO33w3pKCpvk5d79CECMnvqz/MtoS92GL7M1W6AES0Cps/GIHSjfNiasnIyMDfZ/4dXbt2xcirR2LK5Cmorq4O2Z9Hz1498ehfH0WLnBaYMnUK7rj7DgzqPygm385FT6NV3/PBItlWqkB10XqUbfo6Jv+RxwySc86uUKfI82XqfvO81Uz54Lx5aqEz67UEoGxYyBy0riMZ7733HkaPHu1LcxwHb731Fg499NCk5XcX+fn5ceef77333gbbT0YkC6yyGIC69QQg4KKwrBCF5bvAd6xGi4wWyMtsjVaZucjNaIWWmbngSvBfMBdCMAjG4AoBx4xT8hy5rovymhLsqixCYcVO5JdtR0F5PlzLYnHOvQVdlf+IgwGCW9eQtPWOJcQvxbEdM4Y4ym/K4fhEt+XiCJ5gtmOEtrVAt+OJahs7z1X93rsSEADnzLjHmGAoKS3FdZdcj3mfxd6biWg94BpktjsQ9sWekRb/3QublStXxqQVFRVh0KBBWLBgQa3aEY1GMXnyZMyePRuvv/46TjjhhJTLOly210jhK/F1Vz3/QAgwLv19rnDhqHsZrgC4KqV9gtD3s7rXjVgyUyZfYNP6LXj95dcx8LCBys9u+yQ9O6p9WY35hPPut+vQ8vALAMbA03PgZLeGk9MB4A6KFs1E2U9zE5Zv0fskfVgGn39V+0iZMP0CLeiuF+eG/VmLUZuC6reLof2y/EOTNeT43mGy/LI2Df0ewakD2+PD/271GgHVD2oRDqnL7vdFCnAwPegCgODGxnjjpnfMwjxbCLNZMCC7y9HI3mcoytZ/mrCNpaWleOD+BzDxmYnQ71tpG+BbkNj3iEDi2gRBEHsLJKxNEARBEARBEARBEARBEARBEARBEARBEARBEARBEHsJI0eOxPTp0/HJJ58kzTtu3LhQgWQAaNlrOFr3G9nQzWvemCgw+db+4tVl2FkSReuc1IJjwqiqqsL8+fPjbt+wYUNMWlFRET777LO4ZY444ghkZ2fH3Q4AF198MZ544gksWbLElz5r1iwcc8wxmDBhAo4//nhwK/B3y5YtmDhxIh555BHU1NTE1Dl+/HikpaUl3G8i1u5aExOnqGIv1I8OHrYDOe30Ou8acYOpE5UwgaHBmmpZF8Vg7HG8//77uOeee1LO36tXL7z77ruN2CKiqWkQ8QVfgFYc8YWwfVgBhFKAQLVGWIFxDGBCC5kqI2m2q9B/FazImAw7E5DynmAMhZWFWLZ9CfbL2x856TmxTdgTRbUtkysEsGzZ97joDxfhhx9+8OVt3709zhh1Oo4Ydhgc7qjAXQeMK1FrwfDnaffgxhNvRtGOoiQHIvlHSSl6OREcm5lhhLG5kQ3wJGrtH8R89ssF2KQiCaBjK811FqeuVLBDMcO2eZ9F6DYR8gxQH6LbtqFkyssx6Zknnoj0/v3rXb9rtTdE2gC90iO4NS8XEwqLUBW49teuWotR516NKW9PRpu2bbzgVib7h+t70idQa5+XJhzk453UPZ7YK7lT506hOf9bVYUB6enmu++QU+zqeN3k3VNapFimFb7//h4lrP3OO+/EpGW3zMadL96Bzj06KQEBzzqFBp4zOTYw5sjjZLr7lJ1yAXBm+gPM6xtAQMiIaBkTb4kIMaXYYGyM0OOgvF8yI5lI4/JvBd9ZD7sx91A44+iY3REZTgbyy7ab8dKz3bL/o0KK+TAjZC0Fx7XANgdXf+fIpTCYGu9dJbdti2qb54cUxLU1Ukxbf4kV1wZiA+l/qeLaF198MaZOndok+6qrqDYAXHLJJQ3YEoJoWH4JtqK5UVBQkDRPXl5eE7SEIAiCaG5MmjQppXzXXXddI7eEaC70798fF154IaZNm5Y076ZNmzB27Fg8/PDDTdAyYq+mFvOgnixv4y+cKoRuF4PjhLw74GrhTf1j+Xh8KYC3DKcAYwJCuMoPJNOLy13cM/UHTPtsLe44e1/8ZmCPRK1sUvT809qiNfh603zsrNgJgIFzx/KXcDUvqQW11Vyams/kgqsFU/0i2lpk24HarsRYOeNgXG1jyi/EpHC2wxwwIcVVjUgrtFgr9wmTa28PB8PUyanNF+UeeL6aJ7UnONX50wq3+gpkXEuXys2CWd/kBcSNqKRAdseB2IVYYe3aEC3PR+F3U1C4+BVktj8Yeb++Clld7IUt7fcdrFlOxgN5Ah4xJagN6DlkyzPGmK8uf1l7n0o001vx0SoDU7/nswybRI41CN79LedNQ+ehfcKmAIS1kKRfJTV8X3ZZtU0I18vH1A6VA0lEK7F5zkiUbpiLMJ55/hm54CgDDjjoADz+1OMYfc3o0LyAFJV+YcoLaJHTwqT1PbAvpr8zHeeeda4vb7R8BwqXvYzW/a+xjoOh8L9PAyLqyxuJRDBi5Ai4UTWvzaW8KZSQLuNKFF4dv/HfCiXIq6r3b2fmPquLaOnChQtxwQUXwHVdX/rEiRMxbNiwuOV2N0IIjBw5MnTxs8svvxyDBsWKoNeVdEe9o6XOBTeCsV7PllWXo6KmHFtLtki/kWDITM9EZiQT6TwDaZE0pDlpypfgwoWLqmg1qqIVqKipkFcBE2D6PQYhbQA3otnM3M/SvjPITdx7n0vZV86kuLAUwZZbHCXGz81YwK28nt3megwQDrgjhbYd7ki/vapTjid6zFDjihLmlj4z7/2B5596Ho8/9ASqqxIL2QfJaHcQ2vQfBU9UWxqY9BReHSwpKUFhYWFMeirP04nYtm0bTjnlFLzxxhs499xzkxcA4DDHjEHBZyVlQpXfT8hnHbjy3OsXJpQOtFwAHoD1fGW/26Jr/mzO53hn+jt4+NGHfO80hq5jHVjkVzZJhFoL37s5Kc5V/33u98jY59fwZrfltQYw5PY7E1UblqKmLHyOlTkZaHng6ZbvLvgj+yJ2XBNe/yGwybTEe5ND9+Hxh2SZ4mGH19Tz8yf0bw+HAVHh+hslGLQgtmCWkLYaRgST7zDJa0QvTKz8nCajrk4Erko9bgu0P/JOrF3/mZc/DpNffAk33HgD+vTpg6C4trcfPySuTRAEsXdAwtoEQRAEQRAEQRAEQRAEQRAEQRAEQRAEQRAEQRAEsZfAOceLL76Ifv36obS0NGHeMHFkAIhkd0CXk19qjOY1D3zxd/FV3qIu8NGiIpx7bOs676qgoABDhw6tVZnly5cnLLN8+XL07ds3YR2RSARTpkzBUUcdhaqqKt+2hQsX4oQTTkBeXh569+6NjIwMbN26FatWrYpb3/nnn49zzjmnVsdhU1Zdiu1l21Rgkwo3YcE4hvAgGb1NBmMIE2QRliWVWIdQAcK6IAKfKc6iWbB69WqceeaZyYWFFTk5OVi4cKFPhJ5oJjS2+ILwf4xrAnRgqyWAaQswSOEEvR8vsEyooFcdQMg5V0HFlrw2gxJAlfK/3EStCVRFq/B9/lJ0zumCfXK7m2CwVK/9uCQoXl9RbaECN+ev/BLnnno+tm/2gpHbdGmDM0aehkFnHI4Ij4BxGXDLBJei2kIH6HJE0h2M/8eDuPHkW1BdmVqg7OO7dqFHWhv0jERiQiOD5zYoF4A4ecPyNRws5JNHqmc5EMYoP9dDGDSM4v97CqKiIia91Z/G1Ltut6YGbjQaDFm1QlIlfdPTcGteS0woLEZN4B5Y+cNKDD5gCP79zb/Qa7+e0PcQmHVvm2tU6zEIBEVrvczCd7/F5EOcwOBUbVYze+aICdQG0KVLF/To2QNrVq/xpb9bXu4T1m74tsTao8I5cyCiUbAwMZzdwIwZM3zf23Zqi1uevvSrJBQAACAASURBVAn79tF2XI9WRp4F+oJgYNbzNTP/lPqPl8r1ZSQAJZRhB3FzVYcMlrce2HVwvT2eqG3ZadlSxKYxOmU3kJeRh3QnHZuKN8J1a5RQAwAzAntCAVxIsQbXEtiOCleJWzAI5nrCIsqGcLgAOAQEuC/AWysVxBfX9sThvTqD4trSjFkB5NqGBYLDfwnB4hMmTGgyYe260r17d9xwww27uxkEQTQjdu3alTRP27Ztm6AlBEEQRHMj0YKumrZt26JDhw6N3xii2fDyyy9j9uzZKCpKvojhs88+S8LaRMOQYK60QRZO1fMrtVw4Vc/1hglrCyNgq+frpNAyhAszIafmhBiLyhliJVwKJsAEhxYLZsr38/2K1Tjz/AfQv3Ml7r77bpxyyinhx9eErC9ah4VbF2BLyWYjei0xs5Fg4ABT4q9QwqpGRFULo/pFtW2hVS2aypRgr8MccPUP+jvXIqtKjBXc1MvBjci2bI0S8db7BsPHHyRfxJ5HMpGeu686Ok8e21MBFdaPupZUuvykzreZjfV7ILO6HY30NvujqmBlPc6IboqLim1LsOWD0eBpLZGz30loPfAa8Ay96BIL+Cr8c81+gVBLUNscL7OOm1v3Z3B5Wp2cTFRbzbD6RLXDvHHBFKvv7UWMBcB4IL9R0raqEp4dUIX9ec29669KL5TsNUuJpwKAcLH149EoXfdxTHsB4L6/3Ic/XPgHCAiz38tGXIZoNIqbrr8ptMztd92OIwYdoZqs5nAFcPIpJ2HQoCPw9dff+PIXLn4OrQ66GDw9FwBQXbQWu1bOiKn3wosvRI9ePSC7TKhXcJQt1L5qIxYP02ZX53GVDLear2Zc9qXtdtPXeSrz0OvWrcPw4cNj3nu79dZbMWrUqNC+2VOYNGkS3n777Zj0Ll264LHHHmvQfXEuxxzL66PeLYAUvhb63QFtW+U7BNXRKlRHq8FYsbGxADNi2WDMu9sZlI3VdQufMDbUPu3zyNQiCCaHsr+McyPQ7VvsgHEjCu7ZfQfaUjtcWXqmFlWA46VxTzibm/qYqZsrcW258AKwbNH3uPqP12DLxi217+/0HHQZPsXYLfv6jkSSvzO0ZUtq+3QcB4ceeigOOOAAtG7dGtFoFPn5+fjxxx/xww8/hL7TEY1GcfHFF6NHjx44/PDDQ2oNHAvjfl81008aanFpAeWH8sY4vV0oM6fvaFcADmCuCcbUI47lN/9w1gcoLi7GjDdn4o+Xy8VEw33lln0Qls3wZau7Q/zbFRvx0/od8CyRfd0yIJKBVodfiB1zJ8aUZZEMtDr0AvCMXFPOLh1+HEz9p48hZPzxobytjCEjwnB4nwwjXO4J1YdXYbbbAtINTF6LNBy6X0ssXFmonun0jjgA17y2GRRG99rrjY9y+DJLmcNeXAa6Dtv3DIGMNn2R2+ccFP00PWE7o9Eo7r5rHN6a8aZxwJrnfPu6a2bvVhAEQRDJobe4CYIgCIIgCIIgCIIgCIIgCIIgCIIgCIIgCIIgCGIvomfPnpgwYUKdy3cd9jrA9gzxuPrRkG++hwVAMLz3bXKxmj2VAQMG4OWXX44rCFxYWIgFCxbgyy+/TCiqfdRRR2Hy5MmhwpCp8r/CVXGFVXUgoIrdgy/oRG9DMDiEeQLZKmijPu0jfhlUVFTgiCOOiBGbj4fjOJg3bx7y8vKSZyaaHfGFJBMqR8uyJqDNb5tsM+QJmsbZP7PsGGx7xrzSjFn2TeY0wf/wxAU4k6H5XJdlWkAA2Fi8AYu2LsSuysLEotohce+165rYjQIiru3XItoy6k4Gam8v3YqZP87AstIl+NMbN+PWKTfjygmX44qHLsP97/wZx5x5FNKcNCWqHRRJcOQPd8DB0LZDW9zz8t2xgfRxcAHcumMnSlwv3E+HB3M1JvFAN3mhkrFXU9hSEfFkAUx8pRb3sLYhpEwoVuW1HQ39Z4jBDRHBris16zegdOq0mPSsYaci7eCD61+/1dZksu790tNxS6uWiPcEfO4J5+HD98KFD8L61KfFkOjeqq+Y/V4IYwwXXXhRTPo/y8tihM8Bq/+F71f8+hNu04G5Ml9NQQGKPv88SY1Nw/Lly7F06VLz/ZBj+uGhGX/Bfr/qZQRqfLbHjAW2HbIFtU1othS5ECrAWT13M8YgXCU6AmGNQd6d44lgeM/pwhUqaFoGJWelZcGp69+WIcHMe4rQc3YkG/vkdgdnDlzhIipcuCIKV7jyu+tCCBdREUVUROGq7y5cCMg8LlSa+tHCJK4QEHABSFESueiGlivQogWuETYRgLElwXOj0XI9tuA5APvkxS23N9O5c2d07tx5dzcjIUFBfYIgiGQUFxcnzUOCqARBEESQwsJCbN26NWm+Y489tglaQzQnIpFIygsW7dq1CwsXLmzkFhGEH0+W1z8J4ptjCsyPAJZfOZkwoTUHp3foOJGQhrjezpSgtNcOZuqR6crboEROWeB75dblyJ/7EDb94wqU/O9jfPHFFzj11FPRr18/PPvssykJ3TckVdEq/JC/DDNW/B3/Xv0etpdthcOVKKoSvHYYN6LZXIurwktzjN/LAeeeoLb54Vp42zFpsk7HE89mHBwOwDgcOHCMwKpfvFXW5YAJwFG+Mi2oredQV62M/26EJq31AdZ7Cvp8ak+RTtfb1Plj8vwaEVvmqPdypEisbLEjy7AIOp/yHDI7Hpq0LTySmfL5cquLUfTjP7B22snY8I/zULrqX0awU7bVgedVVNcjc6x0Syyb6WOzjlXP6TIpdC4/M6s7uLmtpC9QuwGFEWHW39XRIVYaLczHZt2EtkPW6JqLkJ/A7c108aASqBaUtoW+vW3GL6h9eMKbqd+x4K8oXv2v2BMB4J777sGY28b4xabVbkaMHIEnJz4ZU2bIcUNw6223+psHz6c67r57YspEK3ehcMlk0/bSn/8FGLF/SSQSwa13WAveGp8iMz5b4Qowzs3+hFp4QHaDnqmW/3eFq0TNBYLdCcTOO4fNQ9//wP0xIsS///3vMX78eLPPPZH58+fj5ptvjknnnGPatGlo06ZNg+6PQYph63cHvHSACWZsqvWmABiX9kiWc8CYIxeqtu2lXrSaa1+7vaABhxNYAEF55+Fwz+ZzxqRvnjsqjZsFERzLjnOmhLOZg0gkYoSyZX0OHO6Aw/HyMgcR5oALVR7cpOuyELJf9DFxDlRWVOGqC0bhrBN+VydRbRbJQPez3wZ3slWKo+5b/Z5G8joKCgoSbh88eDBee+017NixAwsXLsTrr7+OZ555Bs899xxmzJiBZcuWYd26dbjmmmtCy1dVVeHSSy9FdXXyxcWlyfN8Sp4wvnc/A/DZSvs3Y9oWuNKnyOx6oHyP0le4ZdM2fPfNdwCAF597MeYtEWH7uII+rAC+kto3rMsHfps8lgmf8v536jvzfvRYo3yhGZ0ORsczHkLur89Devv9kZbXHXmHXY4uZz+HlgcOtwYPewy0knzNFzALpQSfP/VHM874+2Dg/pnISOepeepEnM9xqI+/dciv2gLChUBU+StdAFHIt2pUGrSvU/2YY4zCXCn22Ko/i8AJA1QdMOXaHX4rmJORtJ3vvP0Ovpr/Veg1Za6R4JAf0nl7u6+UIAhibyNkRoYgCIIgCIIgCIIgCIIgCIIgCIIgCIIgCIIgCIIgiObM1VdfjenTp+Ozzz6rVbm8g69EZocBjdOoPY6gVCRTL+6nXsNXP5Zia2E1OualNXDbmoY//OEPaNGiBS655JI6BdmeffbZeOWVV9CiRYt6teOnghUm2MQEb2hBP0BFIbLYIEYgvsKoEo0LCtnqLLJKf32+WIoEQtzBTXuGvB9RXwYPHoz8/PyU80+ePBn9+/dvxBYRjU6IWEI8TBw4mK+IGTt0fUnKx2+Lsk8CSkBTt002UtpDJepsguqYaQ+DAGccrnBhbKnQAZwcLlN5TFAzg4ADxoDymgos3vod2mS1Qc9W+yE7LTumeUlJpBtc20AzISxTLlBUWYQFW77BqsKVAKTAQU5uS7Q8tKU5VsY8g68DfrWoNlNG3wS0M4CD48BfH4jr/nI1Jt75bErNqhAC1+/YgVfbt4eqJu4QFExjCfLHuwwTXTNaIDWc+o1Kic6WgIBbWlqv+m2Kn3gCoqYmJj13zC0NUn91SYmvH8OCfu3fh2Wk48ZWuXhiV1FMP5QUl+D6P16Pq264CreOG4O0NG7KasGAui7iIWydh8CJFwgE2e7laJt64UUX4sEHH/RtK3BdfF5Zid9kJhYJCZ7v4LagmI6w0kVIvvyZM9Fq6NBaH0tDM3XqVBPke+SwI3H9o9f6BKv9Cy9wb5EHZRO952zLGmnhHwHAgRLGEGBcXtdc1WFfo0IItTCP6jlXaM0AyJHGBSD3nxXJVAIG1i7tcTSOAWwuC+JkOBnYt1UPrNm1GjVutf2XDBgTMhifcTBXQKiAeS68Mcr8E1JcgsGFCw4uAFeJDcixXY7n+rfQHSdcMHAIZj0fqOcFfS9J4RPdKP1dPVeoDWZxIvNnmN/u7O126Mwzz8Rzzz23u5sRykknnYTDDz98dzeDIIhmRllZWdI8e/qiAgRBEETT8+yzqc2PxRNwI37ZDB8+HMceeyzmzZuXNO+cOXMwcODAJmgVsdeTwL/j89sgvn8npj7AmzMJ6DEyZvQOzTyJ/V6BLscYC13UWijfDXyzkdpvrWf8rRkdBghhzeW5NSj93xwULZ+JqoKVoYewbNkyXHvttZj5wQw89vyj6NiiE9pnd0CEN7ysVHW0CuuL12P1rp+xbtdaRJVIr6PmAhljAFd9Am/u0nzSi8Qq4VWm5hOZElKV6Y6SceZw1GKqQVFt77MSVFWfwaRAtbfdFtf25lAhoERnZds4GJYsXorqquSCpDk9Twa4YwlAyrla39VnzZsqlVGVpgSH9fwd09eM6xUTApGstuhy6gsoXT8XFVv+i+ri9RA15eDprZDZeQCyuxyJtNY9ZVHhomLzQhT99C5K13wMEU22kLRAdeFqbPv8z9j+5YPI7nYs2h5xE9Jy91VN9nu1rJlPz9lm0vR8sVfOl99slXOYxsMVFCP1zV0Hvgv/fQNfKcsroJ2B+iRYTQuW8npCfxDWvLqsR7iWJ0kbg0B5QKCqaA3KNnyOaOk28Ow2SGvRFRVbF6Hgu6fCdo4777kTt429zashKPApgBFXjcABfQ/AtFen4fBBh+P43xyPnj17BFrtzeMDAkOGDsaQ44bg87n+BUMLl76AVgdfBiezNfK/fSSmPTU1Ndi3R3cpWSqgFuL021IGBlcvrMkYwIT0S9v2Ur2jw8HMYpLx7G6yeeiagP8wKysLRx99NP72t7/50pP5E5YvXx6a/vLLLyMnJ8eXNnLkyFAbnirr1q3D2WefHSpq/Oijj+L444+vc93xcIWrhPqVn8DyCHkLNACMK1sLGNsLKNvIVUmuSgZstFD3I4fyfWgflJA+KI2j73+VxMDNtaQXNwBgBLa5EuBncMAAONxR7VNjAtcLMTBjz5ll/+2FFRwlcm0WcRC6Hrmvl599FY/e9yiqqpLZxnAYT0O3M/8Op0Unu/dhG5xUfFslJSWh6f369cPTTz+N4447Lmkd3bp1w6RJk3D00Ufjj3/8Y4zI/PLlyzFt2jRcdtlliStS7XWFABcCjMt7XrgCgsN3/wp5y/sXRnABzvW7J9onxowfUQgBV52Hf814D64rx7hlS5bh808/x3FDj1cL/tqOcpjnKaC+bz0g5nlxY34R/vWfVfDGF+YftxigF3Nwctqj5QGnouWBp6mr3wFYxLOBdh2+HXLf8XjpNvZ4FhzfmGnzEQdk+jfV1d+a9GWl2nHMr9rh8bdXgCk/qIALJjjApI9YimtLGyDgqnaoa0UwaUfg/Rjrr68F4Sr7ZY8MwjwLRHK6IK/fFdj5XfJ5jLG334lPP//E9Id8Ng10xi/8/QyCIIi9DRLWJgiCIAiCIAiCIAiCIAiCIAiCIAiCIAiCIAiCIIi9DM45Jk+ejH79+qUkqAIALfY9CR2OeaiRW1ZL7CjV3Y1uiw7sABB1BWZ+uRPXnt5h97atHvz2t7/F999/j3HjxmHatGmhQV5B+vbti3vvvRfnnXdevYXvdpTnY3vZNhXspYNjPBFtE5Ci4ixkDCPzYjZhBd/CKx8bqKLy6g86dlXnC8kfXgWrV8yJEa4j9iiuvPJKLFy4MOX81113HS699NJGbBHRZMQJMpOb/AHDHgmsgGVbdFCWEdwVIr74Qtj+PRVTSyLTC5JjMUKaUGLaDK4KjY0KGXDGGYMQKvhVcGiRbaHSBecoKN+B/LJ8tM/ugO6t9kVOWo7XR4mog6i2LQzty6HHWQCFFTuxeNti/LRzhQkKZlZ0oGf3mRkbbKFSLjwhBiNc6nBwFczIGcOJ55yEdSvWY9Yr/0xykJLtURe37diJJ9u2ka1Q+5VhySZU0gp7DAu58wJBhVUuLLySBTIGw/VrOxbVZ8TWXR8tLq5HLR41//sfSqfPiEnPOuMMpB14YIPso0q1VYdl+o4/JkBS/hyTmYEa5OLpEHFtAHjhqRewZOFi/PX5x7HPPt0S7l+oe75BI1X3EpI9Sx3Q9wAMPGwgFi7wj81fJhHWDvvTIdTWxCtvtU3nL/z3vxEtKoKTm5tCDY2D67p49dVXAQDnjj4HZ406U9m3gEyCFWjOACUSYz0/m62WwIIAmOM9P3tiCFCi2Qyc68VupCCGHpW8xSBknQICXI2BWZEsZR1j2ZuCkdN4Gnrk9sDPu36W4trqvmfWaMAAKR4hmIynBwMTXI3D8rcrAAgOxly4enwTkFLbAXFtz66kLq6t0U8SRpjAiG77j+uXJK5955137pHC2pmZmXjrrbd2dzMIgmiGVFZWJs3TrVvi51iCIAjil8f06dOT5klLS8OJJ57YBK0hmiOzZs1C69atk+bbvHlzE7SGIFLz78TkCfp3mD2HImLmHqUgsipkbY84ITJOIjjrqP3TWiRQp1meBuYiWlaAoh9noOjHt+FW7Ex63Gnpabjs1kuxtWwrNpduhhBAq4xctM1qi7zMNmiV0QpZkayk9QQprS5FQfkObC/fhs2lm7G9bJtPUNcWojWudyixReX20XNaelFUnYepBVKN8DXnYOBGeJUJ7kuzRbW577NcvM4WbJWCr/pHznNCcCXWqn1K3kJ4AMO0KVNT6pO8vhfAO1/+a83v/9MXlspjBLa9ckw5+IReSFGLdTOARTKR0/MUKeSt8nt7sxU2OTK7DEJml0FwK4tR8vO/UfzTO6jMDxcVthHRKpSu/Rilaz+G06ITsjsfgbZH3AQnu6N/XjkoKh0Q3/a8YnYZfd94b3LElvXKe40K85zp68wv9mzSdPtcq8okotr+5NjFCKW4tCUeHXBAVBetwdbPb0XZxi/D6wzhypFX4s677vRskLY7rvCLVEPgmGOPwTHHHgM5Xe+GHpMWsNfcc989OPF4/zObW12Kwu+eRZsjbgWPZMGt9i+i+9D4v8i2uMqXDDk3bbrG3jFTorpCWVCmrnTXu961IK8QMGK6YdRmHrq8vBxjxoyJW1dt+dOf/hSTduWVV9ZZWLuoqAjDhw/H1q1bY7aNGDECN998c53qTUZU1EjfjmDGhwNIH4URzNbWlgFQthSwFhoAPB87cwD9poHPD6XtupA+Cf3uVuA9LVkHlKi1bedVHrWAAueyzXobV2ODtuEw44HM53DH2i7HBQ4HjDGzsIIcS6TANnNkfSuWrsD1l47GxnUb69zHjKehy+lTkN5m/9j7Tx25FAxOXlc8Ye9bbrklJVFtm4svvhirV6/GPffcE7PtueeeSyqsLZ9xVLuZZ1/1wiF6PQPB1f3OhLKHsq+Fsu/KVQhuhkRrYQ150eHdN2f59v34hCdw3NDj1HVk2/Z49jmVHknOM+8uQHVUH6/eLzO7995/VO+lcO3v49BC9V4Z2w+YYDzT9lMwgGs7auXRDlhY79ao+/mw/TO8tnHmu/60p9erw7chNh2BtHr0af9eechMY6iodpWvWL2/JDjAopCLjUTN+RVwof2e3i/lwxQCYC6EsV5anFuPKTAeT7uf2vS/DkXLX0e0clfCts6fPx+zZ/0Tw88c7iXqU6Kf81Poi73ZT0oQBLG30aDC2oU7yiEAtG5b+4mUxobaVjeobXWD2lZ39uT2UdvqBrWtblDb6ga1rW5Q2+oGta1u7MltA/bs9u3JbXOjAkjb3a0gCIIgCIIgCIIgCIIgCIIgCIIggvTq1QuPPPIIRo8enVL+7M5Hg/EGfa2wAUhFAi9Z+bgRcyHovKmXefPzAlx9WgcVhFQ7OnXqZILzdifdunXDlClTMGHCBMyePRvz58/HTz/9hPz8fFRXVyMnJwfdu3dH//79ccopp+Coo46qt6C25vv8pTAiflCRKb7gEysIywTieqGZJp+JoWDemWM6wNP6bW3y6k6EXSZ+Tl8YhzoUvzh4oDyLLU/sHl544QVMnjw55fxHHnkkJk6c2IgtIvZU9D1uS1zD9x3+YUShxRdSWiyC2UKlMIF0zAoIl5t1YLIKRhOuClbkSoRaBosKuCqfDD4VrhQ9FVDBaUIKdgojaB1VggubkJfZGt1adkOH7I7x7V+CwwkTrdCC2qGxfEIGaq4rWofl+d9jQ/F6U4cWVDC2W9tVJV7OwVSyCgZWQXBcLdrgMG4FBMv8Wmxh5LiRWLtiHRb/Z0nic6NYWl2F/ysqwphWudCi2qpVvlBKO80/mnmXiQ4JDLls7E4L3RB+RpjvU2M8YUR3JQ5OTJWivz4OBIPpGUPuLQ0XWF5RGE9oRJgAz2AfCQBDMzOQy1rh8aIilLmxvfj1l99g8MGDcf9j9+GSKy4Bj6gXp5iugakAY3sHKZ6N0IDsFKuo4wmPJ4APJH72qS21Xaygx749YoS1l9f4F4DxdXGKTdVlROC791uLEau08nJsnzEDna64IrUdNAKzZ8/Ghg0bMPzKM3DWyN8qeyaxF5jR4gcx1sfOo4wWA6SoNmcq8F2AcSmGwHVwtv0srUQBXAZwI6TtPeMK4Zrn2axIphKf8It9A7Fn2/ecvPv/LKoTaU46erTqiZ8LV6HGrZGjkpBh4pyphSGgxmsXSnxcSPEBuCqcXNpDIzIBocQtpGCKLa5tdJhM5HdicW2NfhSx7ZRPICpArcS1m/GfMvvssw8GDx6ML774Ync3BYwx7Lfffrj22msxevRoRCJ72vwMQRDNgZqamqR5unfv3gQtIQiCIJoT33//fdI8ffv2rbPQILH3k5eXl1K+3N24cBmxF1KLSfA6+XdixAvtXQfmOi3fjuM4sfsXUVU9B+CqSRrXCCcyYc9IMlRuW4Zd309D6ZqPINxoSsc44Ohf4w/X/gFd9ukCV0QBAbjMRWFlIXZWFMCFgOu6cLiDFmktkOlkIiOSgYiTBkcJkboiihq3BlXRKlTUlKOkugRFlUWodqvMnJQWSZaLmNqdouf3hDd/qecWtcCm+T/z5jWZJ6xtxLX1Z8bBuV5IlcNRQqp6uxZTdbgS2AYzwttGqJVZIt3g4EpoFsqP5luglQHzPpuXtK+djFzwzDx5ZTAAUH4260qDOqP6/0bAk+l8QgpQQoslM8/FIC8K9TGglqkX9IzxPXgnw8lohVYHXoBWB16AqoIVKFrxDkpW/RPRqqKkxxYt3YLiVbNQvGoWeFo20lrvjxb7DkVu3/MQyWzrnWv4388IesaC/eGfJbbzp/IdIdvtuUrPhxrSHQnqCdusfLHGn6vmTrlKEzC+3tINX2DLxyMRrSxMXKfF+eefjyeeesKrX5kCuWu/XfGJWQNgQvp5YQ7V2mbN7x5+1OE45dRT8MH7H/j2Xfj9y0jL3SdGVBsATjr1JNMeXa/x0Rp751lC+x0n3S3mWhDWaWDKJx2cg7aM6t6wyGN1dTXOPfdcLFkS62s++eST8eyzzzaov82mKlop/eQcyj5wYyf0wgE86Cdnti2Wdtb3jzvqJMplEJhaJIGrc2yEaBm8Msy28FxtU3VYtl57QJiQvnrGlW1WfhSHc3DBpQaxFgFXnxmT7zvIMUsvkuAJgNtjSFVFFf501W34+P2P6/VOnpORi65nvoX0Vt2t+0D2g3cDy8818TXkk9KyZcs6lbv99tvxwgsvYP369b70r7/+Gps2bUKXLl3ilhXChVDNFxCBe18osXYrXb1P4r1XIv2Keih0hZRG5pDi63qR+IXzv8Xqlat9+/5i7hf4ct6XGHzsYJkQuD2EgKf17SPJw59tZgJ2Z2N+Ed749IfYnZlrmsEbqxnAHNh+VvvZ0byrov9vygbHKuteCIppM8tY2umQNj0zHTioe7q5z8yu4h26eg6rrKzE4sWLsWzZMqz5eQ22b9+O8vJyMMaQk5ODTp06oU+fPjhi0BHo1atX3K5MRFqE45CeufhmxQ5vpGCutN/CAZgWx3bVAitMpQFmQRmm32NylSB30HNvdYgvXT5X8oxctB5wA/K/eiBpe+8aexeGnTYMkbSIr0qG+AsReyLn3hib6J2KZDS3cY0gCKI506BvWPy8YgeYAFofs+etWExtqxvUtrpBbas7e3L7qG11g9pWN6htdYPaVjeobXWD2lY39uS2AXt2+/bktlVVRYHM3d0KgiAIgiAIgiAIgiAIgiAIgiAIIoxrr70W06dPx+eff540b/6345HT8zSk5+3fBC3bE1ARB0mDaMICM1QaY9i4owZz/rsLpw5s1SitbErat2+PK664Alc0kXBgZbQSP+1YYWIdmTonOpAWsMImlbgfs4K8wJgJPjC/mT9oy2AF54UGLPgCP5FC0KW/TqJ58u233+Lqq69OOX/Hjh0xd+7cRmwRsVtIEH8XFEfwiy8kqA/wBLWD4gvMG3q0PbIDs+yyJkjL5NeSD1rMX6hwfAbXiBXIYFTBuBLg5kqIU4AzJbItpOi2YFyW50JqOEBAhwgWVu5E8rYj7AAAIABJREFUQcUOOMxBh+wO6NCiE9pltQVnjq+tYSQS1bb7ApCCoZtLNmFt0RqsKVyNspoypeXqHQsAQIm/Mui4OgbGuRWkq/MDYI4SSZABtVyFcTIjnOBYJTgenvoQLjv+CmzbsC3+QVnMKitDn0gazmqRrc6L/wemTX5Y4HeyNDsxdHtISvByZr7g9PpTszOeWHXqVC9fjrJ3Z8WkZ591JtIO6FPv+jXlOwsA+EWUE+F1FcOgjAw83aYNHizchZ/jiBPec+uf8fqUN3D/hPtwzLHHQIrDS0JFai1tB7Uba5tQSXvWg4VpVyMF/APx7enlV1yOmTNn+tJ+rK4Offwy132KF7kuH/aEr9PtbdteegmdLr88cAKbjokTJ+Lki07CBTeep+weM8/OvktK2z21gID5Hugxzri0rVJfQYomKDUWxtSiDMwxCwcZWZ9AwLZgQsV9e2oBmZEscO6k9phsZ0rh3O1p94dNhpOB7rk98L/ClXDdqBGmEFokG1r4XMigcQEILoUJ9CjlMqjvgFkoQwlXuKi7uLZGBojry1g9RTSUuHYz/7vo008/Rbdu3bB169bdsv+2bdvivPPOw7333osOHTrsljYQBLF3UFVVlZJYUF1FUwiCIIi9k7lz56Kqqippvt///vdN0BqiOcM5hxtcSC/AQQcd1EStIX4x1Nm/E2cyI+Df0Xm9+ZM4/h2rDY4TogTpRq09W8KApg0cEJUoXv0+di17DZXbl6V0+BkZGTj1nFNxzuW/R88DesAVUUSFa6rUGoUCDEy4YBxwRRRFlbtQiEIpqgkBIeRyrICAqwWRhf4McOaoeSelhyji9J9asM+bu9T+HSjhTesdAMbVnJnnq5FzmlwJYlt+HsdRXp5YUW0ppCpFVqXAtiWiberSQt2eiLY9f2qORADr125I2u/p7Q5V157l4bHVroX/agM4/MLEap9MblNZvEaoX3qxWcvz4J1Ua47POM9iEEhveyDaHX0g2g4ag9K1H6NoxT9QvvE/SY8RANzqMlRuW4zKbYtR8O2T4Ok5yOp8ONoNGou0vJ6IERpVnzzRaGb9Un0kgg2174Ow7zpNBFJ0mvD6Pun7HbVYIIQxQN1L2hbIs+kCTGDnkr9h+38eMHlSoX///nj6uac9UWJ1T4B5flXbbumeNUfOAuKfNupS0NvH3T8uRlhbRCux7Yu7Y4oOPGwg9u/bx1xKGi2o7arriylfsxHV1V3OAOEK42OAsREyf1S4qm7L3xQ4R2Hz0M0F13UxYsQIzJkzJ2bbYYcdhpkzZyItLa3R9l9WUw5Amga9yCcsIW3OmFxM1dg9y2fOOJgAtLfdLHSt7KNgApxbdUJAqh0Ltei1/baWZVOViDagbD0zezdt1GLbcoFRtUg2mFkkAdp2c+6ND2A+2y9FtS27rz6/OflNPPLnCaisrKxX32Z1ORqdT34GPE0JaGgVavv61PekAKqTr3UXd6GisEU5UiE9PR2XXHIJHnrooZht8+fPxznnnBO3bFREfb5xIQQY174toWwT1Psmwow/nitJ+O59v49Jimu7QuCfi6NofeI12PnRs95WIXD/3fdjztzY+6bBUc169K35qK6OqnZ6S6d7otr6ovW8qky/3GPGJg5P8TtQzqQK32/Tw36HripvP6vpsVxmPKh7Ohz7erEevYK+9eXLl+Pdd97Fhx98iG+++Salv+8B+bfZVVddhRFXjkCLFi1SKqMZ0Ls1vlmxA/IlI2E8oYIxJZRt3y9CLtDM9LLzrvGfegOKUGX1OKI7Rz9vx/Zp619dhl1LX0J1ycaEbV2xYgVefeVVXHFl+LuwPnHt4CNuM/Z9EgRB/FKhZSEJgiAIgiAIgiAIgiAIgiAIgiAIgiAIgiAIgiAIYi+Fc46XXnoJWVlZSfOKaCW2fHIdIKJN0LJaYmLvGuGN9QR1BsMfYlJVu57/9/YGbtQvg6XbFqNa1JhgypgYOisoJEYs2whva5FtVcDEjXpByVp8ECYgJkRIkdnXV2wwn+/aaz5xfEQC8vPzcfzxxycVetBkZGRg4cKFSE9Pb+SWEXsa8YU8Rfw8gXHL9zsorouALQvkYZZVs78xVZ9tDa0tKoCWqWBVZokNcJXLMd+9wFPHBKk6XH6OIoqNJRuxcMs3mLP6A3y18Uus2LEcW0q3oKy6LKRXYo2knVZWXYr1xeuxZNt3+HD1+3j9h1fx4Zr3saLgR1S4FTJA1hcQqwN7GRwtk80dMM5gQmlVUDBTbedMBuByzoxYghaa5VqUVgnJOowhwiN44V/PIzsnO865juXxol1YWlUZ83Sgf1shlYEzGJ5fBPNbcbl1ffqpbblUhrea/Py6NMVH0YRHYxM5R+7NN9W7bpvy/B0AYvsY8IsD+NKt3x0dB0+0bY2TEzxH//j9jzjv9PNx+413oLxU3Q9hHW/F3Arm/+772UNJRaCxoel3SL+YtJ2ui+3R5H+rpKrxa9vuuPcigIqff8bODz9MocaG57vvvsPSFUvwx7GXxIpqGyEYboScg8dkxgRrvDB6KwDkwjWAEUIQUvjZfp729aXwJGDkBxUQDYH0SAYiPBJ+U8Hf3/FOkHnmboZCzS3SWqBry30QFVFERRSucOGq31Hrs5QrcpUIiQsBF6767EKYckLIfK4WNxIubHEjuV2fD1leipmoUVeLlwSsu3c7e+Im8tSH3+cx5eONFs34b6RIJIKFCxeiZcuWTbbPjIwMnH766ViwYAHy8/MxadIkEtUmCKLerF27NqV8PXr0aNyGEARBEM2KSZMmpZTvuuuua+SWEM2ZgoKClHwtAwYMaILWEIRH0HcTNn2R1L+jZ8qYvWiZV9b27TAwOE4kdie+9y/8an01FQUoWPQM1rxxArZ9entKotodu3TE6Luux78WvYe7Hh2L/fv2Vj4gR/pGjL/HQcQnQupIUVKu88k8nHu+IlOey3ymrPYxQfqPHOVfCvsx+TlX+3JkGUfWF2GO9PcE/FE6n/FVMQcOj3jH46h9+Nrl+bq0wDbAja+JKR+RPj9G3JVr/5PyFTkcn3z4CaIpzD+33O8MSHHNMA+QPbPsfdf7jt3GAa7ShfoOJkXKdbttsVvlGTNlwQHmALB/VLr1mTmZyOl1OroOewn7XvAhWg+4Dk6LTkmP1catKkHp2k+x9q2Tsfb1odi19BUArjl2IbQwKIMR9mW6rfr4vN7y91VwUllYafFEtQEjcJpUVFuXsetNhP9mF0LAdV0wIbB17hhs/+q+Wolqt+/QHm/OeBPZ2dlaUxSAXHxYz7d6s73eIQn7gyW+av4J7wdCClwLIdDvkH446/dnpdS2iy69yJsb1t0qmL+nXLk/3V4BYcT2IbRgvtDuAtXdWpg86olxI/V56OYw3yyEwJgxY/Daa6/FbDvooIPw73//Gzk5OY22/2q3GlG3RolnK3vHpag1V35y7VfizLOJtj3njmVLtQ+eyXIOc9SCBhHz2TELGzhw4Nn3CJd59BjgKPsdYRE4PCLHAGW7IzzijT+2vQ/8GPuuxglTjxm7HK9ezrHqx/9h2BGn4f47HqiXqHYkux26DX8d3U57CU5alrJjQNDAeBL40q9WWZ38oo337maq7yyFMXTo0ND0H374IWG5qBsFhACzbIo2Otq+2H4mYRZzlfc/g16EBBBCPyt597oLgc3by/Dlkg1Iy22P9M4H+Pb/7TcLMP3vM2T9YV0Xkhjqn0rBl7ho1RbMnLcCvnFZ3Q/eeCp/Sy1n7olqM3u7vVPbL2u/IWKNcVoYmoWMdUL3tzU+WYb/wH0zYorYuK6Lqa9NxZGHH4n+/frjz+P+jC+++CJlUW1AXiM333wz+h7QF7NnzU65HAAc2qs15GCmfsx45kIgqs6f3Cb0eIAoAPtaV9t9A5099oelw9vupKHtEbel1N777r0PpSWlsmQc/2k8dsd7EgRBEETdCZmRIQiCIAiCIAiCIAiCIAiCIAiCIAiCIAiCIAiCIAhib2G//fbD+PHjceONNybNW751AQqWPIc2hzbXAHkriK6ueczmkHwBkUvBpPjckjVl+Pz7Ygz5VdMJcTV3qqNVWLL9u0Coadg/K+xECwZaItt2KCozwoAaHbyjvgqrDnh54wm2+wKmrUhpHWAbk7+5qf/9gnFdFwMHDkRZWawocBiMMbz33nvo2rVrI7eM2G2kMnwodDwwgw4e9GyF8A0S8AyYiC3v7ZrFBm0xpuLs1B5UADNTgdwCQgbOCxeccbgqYFMG/7nggsFlDExw1daosnscwpVlBITZznWQox2T5kLG/rn6eKSYZ0FFAXaU58NVIp8MDNlp2chwMpDO0+E4EXDZUkTdGlS7VaiIVqK8ugyl1SWocmtUYKaQxycABgdgQfFWGQ8vhPAWYFABmhyePZbjgiMDNbUQtw6GVL8dK4DfUSK0jgoY1kGTObk5mPSPiRgx7KqUhBNcADcU7MQ/OrRHB+4A8MS0Tft859n/IxB72fmugjiismGjT/xtDU/1tm31Kl+1aBHK58QKFGeffTYi++1Xr7qDlG2ve1v1uUhnDGNa5eJX6Wl4uqgYNXECJ6dOmYqv53+NSS89g0P6H+LfmMqJaep4zFrYPI0OGm2ohW7i6SZrm9ilSxe0adMGBQUFvu2LqqtxiuPErZfFeYS39xkan23lDeZjADb93/+h9cknJziixmHS357B+LcfgqPsjBeO7X8eZWrxAC20bQLCfYaIqzz+52FhnpGVHQWMQDPncozhdhA5BCDkAKGHjXQnA+k8zduXABhnIeMf8774N8SmI5DWDB6122a2RWlVCbaXbQPjAkIwMCHAGYMABwcghAvOHNnbjKnvUniAA3AZBxeAy1xwlwPchQuVBjXuC6gyUP2iz4sLBq5ETeS+9XODzCU70fvTRj1dCKHEoUToPS6fO1jc79aGZnGegrz//vt44IEHUv7boK5wznHIIYfgT3/6Ey644AJwzpMXIgiCqAVr1qxJKV+7du1w00034f777ydbRBAEQeCzzz5Lmqddu3Zo165d4zeGaLYsWrQopXx9+vRp5JYQv0hqOdep56hS9u8A/nmTROJ6Stw0Zp/COFrU/zkqty9B4fcvo2TVPyHc6pTaPvDIAbjoqovwm2FDwRymFnNzwRzm1ym09y1faoArmBQ9VO4gVzZXLfymZDWZEs41c8FCaSF7gpt63ineJGxwzlLPSDHAzFfqFA4pNsmZFIz2fkufjsPVXCeYFE4FA3cccGGJf0OKrnI43sKt5r0BVRf04qtKcFb9ZmBgapFBJoA3p76VwllgaLn/b2EuEuU/A4LXld7GAqUB6U0SMalyAtYW2oSXLzDnxnQeky2kvuBXNb+b1rIb2g68Hm0HXIvSjV+heMVMlK75KOXrEACqSzZg+1cPIP+b8Wi5/+/Q4Zj7AZ5ujl379fQ+7Znt8AlhO0+c4zBzkqqfzFy1zh7v3gz7uzeYl4Vv09ez64JBYNtX92DXj3+Psx/JkOOGYP2G9di4fiNyWubgj5degpGjRmKf7t2s+Vz/NcNY4PiFdX0xv6inLWZrLp1AuwWAO8fdiVlvz0oo2JuZmYmzzz1binO72jpa9lCo/wXaYPu1tV00wuqAEvgGwARqolF1m1jHnMI89DOTnsETTz4RPg+dBLvuzz77DL/73e9i8qxatQpt27b1pTkJfE9h3HfffXjyySdj0nv37o2PPvqo0Z+fiyuL1LsB3vXClF1lXL4nwJmW5Lc+M/V+gCMXtmbcspueMTf5pC+Dy3UA7P0I+Zkr4WEG6beA2gfAwFQZBi59RpCLXsv9ePaea1uvFnuQt7hss7cYtxb19hYa4GCIVkdx+zV3YM7sOfUSwGU8grz+I9Fu4A168ISxY0KOF/4x0IymAICaqEB1jUBaJP41m5eXF5peWlpa53bvv//+oembNm1KWK5G1ADQt7kw749otP9P2gSTU6arRXg51++teMOhHO8BgOGVV2ajYP4/EC3ajmip398LAOPuGIeTh50ct1+CC5rUhagrcMcLn0rxb8akf9NUqo0s/CLbgkEu3GAtDgH1Lo5K99smVY5BbbfKmIMJ7NOMX54HzxvaBA7cJ8Pca967i975KC4qxojLR9SvcxSbNm3CWWedhQcffBBjx45NqczB++bBe6EI8rP1/CKYa/mVXekv1X2khbaZfqtGP/+4EMwBE67sR8FgxMlhPJpQhQEI5PY+Czu/ex6VBYmF5Lds3oKnn3oad9x5R+jfDd5zvtkRQRAE0UwhYW2CIAiCIAiCIAiCIAiCIAiCIAiCIAiCIAiCIAiC2Mu5/vrrMWPGDMybNy9p3vyv/4KcfU9Bel7vJmiZTS2jXutUNiSfSLDNn8EKAojN+8Tbm0lYuxYs3vYdKmsqleifLaHtBWLJoC8VcBXYBh084i8GHU5ihLahJQJVjAys+AfhJQbiMWpNsF6fKDexxzFs2DCsW7cu5fwTJkzACSec0IgtIvYIEgwlQfFrLyzeL74QUx/gCS7AC47WYtE6tjMoVhkUHNU2RefnDHBNnTKATDCmhDiVWAAAIAodyOfKiGYVyCog7EByBkCoYxEMgBMT2y41u11lMxkYXBkuKlyUVpeguKoYAlJwQQgBFwL6/4As60IH16p9MSkSagLs7Q5Woto6vw7MZlwfswx6NAIMRkjbFmBQwbYmKNf7LvM7SnxBimz36tsLDz7/AMZedVdKgbfVQuCP2/Mxq2NHZJlm+0Y0My4FjtDa5pcN8M4HQsvEI7itPk9ViajesqVe5Xc98mhsouMg9+bkC8DUlpJAwHBdR2QG4PSsLByclo6ndxXhu+qq0HwrV6zEsONPw9/ffgNDhh6X+g4a40Slus86dEp9BLZDFxIwDfLXxxjDIYccEiPwNa6wEKd06mTVGXicT6kddhfE3i22+dNVli5ahJ0ffojWJ52U2k4agMWLF6PnCT2QmZVltU0/I+vPnr3Tz8aMwVpkgJky9qIEDNoeK4SSJeH2gzXzzowr5PjiynHMFa5c0EDZ00wnE1YjvXGNxT8tOkA5lWupoQTdm4J9WnZHcVURymvKVZ/KsVXGwgvT70yNGhwMroARIpeS5VISIkZcG7LvbXFtwJNhkWdR7o/EtROzcuVKjBs3Du+99x5KSkoadV/dunXDFVdcgdtvvx3Z2dmNui+CIH7ZrF27NqV8paWlePDBBzF16lTMmzcP++yzTyO3jCAIgthTKSwsxLYUFlEbMmRIE7SGaM4sXbo0aZ60tDRa1IOoO8nmG2rh34lNZ7H5Av6d4OsCYf4d7dtxIiHCrFpA0I2idM372Ln0ZVRsXZDggDzS0tJwxu/PwB9HXoKD+h8E13URFVG/yK12hgf0c2X7OYCo1X0MLqSPynWlcLbQ//T8kJozcnW7IaRwrj0XFed8mDlVS6BVz0d6s5t6ZkzOX3r+Hct/wy1/jpZlVeLajiOFtFlAVFv/0yKxet7UCHTb+9LeHCWGzgTw9fz/JD0fkex24JGs2A3ah6Xq9K45ezJeLZoLaz6PBfNAaVTas9Tad2flDa4wGbbipF2nyWOlM44W3Y5Fi27HIlpZiOJVs1G69hNUbF0IUVOZqBsMIlqNoh/fQvHKd5B38OVoO+h2Ne9rbiKrDQy2CK2/jWEXVHDe3uoDxvxZjJ8x2Afx0uLtK8TYqInUgkVPYefSySFlgf0P2B8zZ85E7wO8d6xc14UbjSISiUjRadMMLU4rTPU+4X51LLbt0fen3VRhN9s6VKEExvv03R/nX3Ae3ng9vhD48DOHI7dVrrl2BRCzX9WaWLFR1wU4V4swW92l/oEBrgDAo2YuWajtqcxDZ2dnm7nU2r5zY9ebk5MTmqdVq1ZxxXxTYcKECbjvvvti0nv27IlPPvkEnTt3rnPdqVJYUSjn/7mya0IKWTMowWzlq/H84gDXwtTcUYtRC2UfASYYuMPlIqCcGVFc+U4XjD/HeOeV2DYEjB3VTiqHcXW5MDhc2hstsA0ADtNpXrv0AtmccYAJMOZ444Hw7DZXgttgDv7x2kw8fOd4VFRU1KsvMzsPQpeTJsLJbOUl+u4vPWrJ9x+sDQBcY8tLK13khT0HKDp27BiavmPHjjq3PZ6Ae3FxccJyVdEqeb8pgXRtU7QN0fbILIJu2Vtm2WDmE2CX9lwIYMPaDZj+5ATUVMdf0Hzr1q24/Zbb8fxLz8fN4xM89rk14/ioAjz99rf4fs12bzxSQvAS+ZsxtbixEs62Bea9vIHxTG+zxjn7Wcv+7fmi1bhvFhowB2nVKS1v327p9sE2id/trrvuQseOHXHFFVckzbtvxxxkZzgoq4hCvkgEyAWZZX/o68ob9/UIoJ9JLUFuONb5tA82+CwFBDtCMIZ2R92Fje9dlLTNj014DCOuHIH27dt7z7ypXEcMcccsgiAIYs+DZh4JgiAIgiAIgiAIgiAIgiAIgiAIgiAIgiAIgiAIYi+Hc46XXnoJWVkhQX4BRLQSWz69HhDxgxuaD8leao8XjBesI14wnxcEsWRNGf61oLAObfzlUV5ThkXb/gvGvWAuL9aEWedBBWRxTyTbH36iAluAQJmgqKkVuAsYsUEbmc7M71C0kHegXK2JqYOCL5qSu+++G3PmzEk5/znnnINbb721EVtENBeC92p4eHow2FqlB8T2ZcBwIIYdlr1SxsrYx5i6bRECz36ZGpjewk2dDvMCTbkVmKrTpKCAFB+Q2xyfCDWHA0cF2XLodJkmfyvxAlUHZwwOc+AYIQOdrlK4rMMxwgfWPxWwGOFW+8DAODfCCvq3w7w2MRV0y7kSYOBclVHHprbLAGEOh0tBBUcfD3cw5NTjcOWYESlfFztdF1fkb48dn8wlEGf8CtRjDYNe7GScvP5SqaY2DFUBseraUPnVV6gMWeSlxbnnINKjRz1aFU7xxg2h6XYIZlg4ZjyR5p6RCJ5o2wb35uWhoxMeilNTXYMbRt2IsrLS0DriNmZ3YYtO1PLC0SL6DUG8Z6EBAwbEpG13o5haWhZSh26Y71eCfSZKC/sErH/4YSkW0UT866t/otdBPc0jqLHoTAeqy8+esLaWJdBSBPo5W4lqM7m4grYxMiZeiiNIsYVAyLIKnpfiCQK+gYt5n7OUkAxjgQvJ1nVJ4QLzPYM348djxhh65fWW4eEiCteNIiqk4JEronCFi6hwpbCKG4Wr/slFKVwI4cJVP0KoRSoEALVNAErUSMA196EWY9Eh90L9p6RPhCfW4lsoJCjmYgklhBEUoQoXysfut21xKCkpwdixY9G1a1f06dMHb775ZqOJaufm5uLiiy/Gzz//jPXr1+O+++4jUW3CB1PP33X5SW0HyX9YA/xLup9G6AMiPj///HOt8q9duxa9evXCiy++2EgtIgiCIPZ0Jk2alFK+q6++upFbQjR33nzzzaR5WrRo0QQtIX7RJPhzIZ5/x5sNS1A2Bf+O/TeSw2MFNaMV+Sj4bhLW/P1YbP7o+pREtdt3bI9b7rwFX/0wH48/9xgO6d/PiEU7zLH8HtyISht/CePgPAJHbXeYY/w50qej8nPt91E/XOf36uPWNi+/zONA/TDrx96H9jWBg7OIrw0RHjH+Jf8+PDHtYDu5ql/7oSLc8YtqW34nuw49s6plXb35UmZEQKuro9i6NfliE5kdDoOerTUXnVoo3C+uqf/45uZiYVYZ6dtT3wX36mN23fYf8Z7v0EtX5XQ9+nvwh3F/nXZdStzWyWyDvIMvQ9fTX0WvSxeh2/A30PawG5HV+Ugwnpa0X0S0CjsXP49Vf+uFLZ+MQU3JZl9/+FWZw27WJPehXU+oqDasL8m8ayLwE2iDrYKtfhf9OA3534wPre3UYadi3pfz0LtPb89vIuRVp0W17aYJ9SMF2K29CzWzK/Rn75+v65iI+RF6XtlaAFkIgdvuvh2RSCROPwAXXnqhqdbM9dpi3vqfsOadVR65SKfsK1f4550BGGH+mqhrjsfMUzfUPHQcGsp3FY+//vWvuP3222PSe/bsic8++6zJFjDbWVEg/UJCzZtxpmwdU+8DOPK78iHZfnIOJoW0eSTE52+NGeZ3BI6x29Knzh25PcIj0lY71jij7HyEO9L+g8Nhcl8RVX/E2P2IGYe0b5+ziH+sYQ4i1ji07ucNGH7UcPz5lnvrJartZLVGl9NeQbczXlOi2pb98C0IY9t3wCzOAEAvrADBUFyW+D3L9u3bh763uWFDuE87FRLd44moduVC0ko/3UP47yEtkK7tlk41gvlM36NM+R+lAPFTf/m/hKLamrfeeAtv/f2tOh1DMr5dsRlPzvzWGif1HQKY82neOeSwnvbgjZvec4Q/nVlp1pgP7yqCnj83X1V55uUSdgHV7RGHoWfHNCNmb6PPRzw45xg8eDDuvvtuzJg5A1/95yssWLgA8+bNw9SpUzF69Gh06NAhbvkbb7wRm1J8H2T/Li2VbXe9xouo+uxCIKrsviu/+8ZXFxCuNbZ4b214fk3hKb5bxx98ZsjuNgRZXQcnbW9xcTGefurpuI8HemwK2QVBEATRjCBhbYIgCIIgCIIgCIIgCIIgCIIgCIIgCIIgCIIgCIL4BdC7d288/PDDKeUt3/INdi55vpFblCL11swx0nCpZ4+3Y0/dNASGR2ZsRGV104ntNVe+2jgfNdFqAHaQii/0CICMU2JWMIol3QQ7KNXOYwJTdCCoFcTqC6FUASgyXiX2hMaI3TLWMIETFHyxW3nnnXfw0EMPpZy/b9++KQlCEHsRtRxzvMA17+b2WbIQTQYjwpCKXQkR1zYWTwW+GyFVxq3FCmSgvsPs4HstoO2JUnMlQs0tsQWHR4z4gBY8iMATQXC4A8fRYgdemiduINMitoCDEcBWadzIbYM7jifIrYWxVZ3M7EMdH3Swr2MEIZgljuAwBiPlzR3TN1JIm3l9xQNC3CrYWP8eOWYkhp42NOXrYGV1De4s3GnCMH2n0PogGkGtAAAgAElEQVRtf4576rXgbUj58Job4FGpFlRv3gwRrcPiK0Jg1/gJsemRCFredFP9GxZC0bp1dSwZ/8ZkAE7IysTr7Tvg5MzwBWs2bdyELz+fn/zE7EnPBPUU2K7vboNoO3rxJReHCmiO27UTP1ZXJ+zC4KHE+xzWnrDtDED5jz9iyyuvJNhrw/HBhx+g5+AexupzZcfkgWnhbKaEYZgaL6TINpgMZGfMGjXUeCFEQO5fCDnGKNujH6OFGk9gBC+0mKkW5QCEK5DhZCj7bNGQ1/aedJ/UgqxIFrrkdEXUjSIq1I/12VUiJ0Zg2xLbjgoXAi5cIZTAtlCC3FBi21JoWwuTCMhzIdR3T8REGAGEeotr+z42L3Ft13Xxyiuv4NBDD0Vubi7Gjx+fsihAbYlEIhgyZAg++ugj7Nq1C6+99hp69uzZKPsiftmkJECdyr96iHunvB8SyG5SioqKal2mpqYGV111FU455RRUVVVh48aNePLJJzFq1CiMHj0aU6dOhduEC4sQBEEQTcv06dOT5klLS8NJJ53UBK0hmjOpPIe0bt26CVpC7NWkMteQ4E+NoAhhmLh2PKHC5OLawvwd5ERihbVrSjZjxzePSLHhJPQf2B8TX5yIBT98i1vuuBkd2neAXizUW/TUE9d2mPaxeAuIOtwx4tLaL6MFUrklZCpFqANCqiwSENLWC7EqoW5wSwBV/Rj/j95HRAmoahFu+7ctpB3YlzoWR7dD+4LgF33V9eoFVm1RbfvH12/2wq16bhWe32jGm9NTmuvO7Xs+/J6bgPAq87b53mvw/R1siW8KL1dcUe0woWwjim2V9am929utzyxMfNu/P+ZkIrPzILQecCO6DZ+G/S77Dp1+8wRyep2Wksh28cqZWP36kVg97UgULHwKcKsCx2L1g2//4Xj3ZTJRbZvayKlp0U/hr1MJheZ/8yC2zA1fhHvo0KGY/vZ05Oblqm6WhV24RiTb3o0IztGqQ9ffXbgQTEAwuy1KQFsICNf1SZC6RtQalii397Nvz33xyF8fwbDTh8W0vWu3rhh87DGWeLesX9euBcLtOWatc8rs/ek2wpqXNocs/1W7NWbBz+Yurv3YY4+FLsreu3dvzJ07F927d2+U/Yaxo3yHuq29eTrOHeUvUgtPGxuuFxxgxq476js3Nj2ivfDG7kZ4RPn29QIKEc9Gq9/m/QJl+yMs4i3CoMpHVH65qELE2H8zpjhKOFu1y/usxys5BoiowNhr78QZRw3HmlVr6tx3jDnIO3Qkel78FbK7Hg3/wrHM+qgF8Jnl4Pfy+t9VA3aW1iTZL0OfPn1i0n/66ac6H0t5eXloem5ubsJylTWVsM2rsO9jFn7PaeF/gxmC9PORTFzw1QLMmf1hSu2P5HXD/TNW4of/Z++847wo7v//es9+Plc5+gEKVmzYjRq70ahRo7F9sWNJ1OjPjl2T2DAag12j0WCLxt6jRlFETewFRUUsiKjUgzvuuH6fz87vj6m7n/2UA+5UfD95fPh8dnZ2dnZ2dmZv3vN+zcy6kuKXyvz6Zpxw7XPIZk1fG4AQQN01M++EdJum+key/bC/aIUxoJqFMrx7TkB0YQyKbNt3APNtG2hXg7yGFGb60IjaFFIpcvOJjP22QF+55sg1cc2112DOvDl4+ZWXcfElF2O//ffDlj/fEptutim23W5bHHrYobju+usw46sZOPOsMxPTaWlpwfU3XF9SGa+9co0njh3qD1yYb6+M9A9hbNv0jf4YtG+YTEpD2n0EoHbrP5SU5wfuewAy/IEYMBmGYZgegYW1GYZhGIZhGIZhGIZhGIZhGIZhGIZhGIZhGIZhGOYnwimnnILtt9++pLh1b41D5+IZPZyjbtAj89pjDodAzKkRMUcHP5RivwnfLezCTU/P64mMrjDMa5mL6Ys+hRWLBZzTCTyHL+2kYhyYjAMOjIMrKYFBAF6cmNuSL56tIoKgHZ/8+yzhOUqRdWSxdz8WN/KNmPNKHj8WFo36/vniiy9w4IEHluxE2bdvX7zzzjsQgqdbr3AUFbMutCuPqILzpMyNF3MojIpT5nQ7EVd7E4F0O2iEs017JTwHfd+Jz7gCSkCLUhOEUE6CETEB60wbFdcWUGIJRuhAOau630pE24kyGFFtI0jgBLWdQIIgX9zAxTHOuYEWg0gZIW0QSJI+hxL7DoQ+jxbNtuLcWhRb6L5AQECEhEAGSMEJMjhhBieeILSTsYBKM0UBCMD4CX/FyHVH5q8MMZ5va8ddzc2RNwS/CsR1iym2nxDdEd+fm2Lyvp7ubWRXF7pmz+72ce2TX0bnu+/mhFcfcghSq4xYHlnLofGbWd2KH3X3L0wFES4Z0B/XDxyYuP/Vya8gx080yefzh4Sfr8I6FrmHdkOgIL/Tb24aG2+yMU466aTE2OcuXuylGTlBTruaFC/f2338DT/++7srr0Tn/PnJJ1hOtLS04KNFHyIIAvt+C93+G+EDQIkfKBdtr22HAMiE+cKnQjsXu79uBJTggvQcyP2eTKsxQ0rSIhnGqV6VcSAClAVlOX2eFUz1HL0lYK8DgHUGT1xsIvKnWVR8tQQJ18i/75PhfYajKl2FbJhFJswilBktlB06gW2o31ILZodwYtoSWSuuLbW4tpM1CPWfLKETNQGi4trSPdQRcW3pCbdo7CPsi5p437HXnNzjY9vejmX/LCVvvfUWdt99d1RWVuLoo4/G1KlTe0RMhYiw7rrr4qabbkJbWxteeeUV7LLLLsv9PAzDMKWwZMmSpT524sSJKC8vx4gRIzB27FjcdtttuOmmm3DEEUegoqICu+yyy1IJdzMMwzA/bKZNm1Y0zqhRo3ohJ8yPnW9KWOBuww037IWcMCs8y/infT5xbX8rZ0zJDI8UFNdWgycEQkqkup2vVCqFAw48AP+Z/Cyef+U5HHjoaJSVqXE3tSioyFloVICseLa18fjC08KzzRgBay88Kp7ti11Hha6deKrwRFHV/pTwBFAjx7i4KU9A1diYUp4IdypIxcS2k0S4hRULN/ut3UokiWqTtXMJY18z46UgbQ/y7iWAxx9+vPiNIoHq1XZG0jyR6MeIb7oaI3xBbHOs9MY9yR/RjKcHd4x/DitK7YtuB+qTI56dJKKdlC7FYhAoVYWatfbDSrv9DWuMeQODtzovdnwymeY5WPTueHwxYW3MemBHLJ72Ly2y7Z+zMImi2n628xxVJEIMGfkddrVg8fR7MG/yafj81pVRP+WmxKN+/etf48lnn0QQBHr8VYmI2rpFTphW+v+ktNqjVmTVDIYa0VoTJt1xoTRi3VKPFxsxUxfXqrXqj4TE0b8/GpWV0YViN99yc1x57ZWgQHjpufOECNW5vTFmf1xZQrpiIzjRbCiB0zA2DtuV7bSXq5pLqb+kPj65cf+hiWtffvnlOPvss3PC11tvPbzyyitYZZVVluv5irGgZQGMGLCzBUG1iYGxneuFubV9XoiUXWTALI5gbfZEdgFu0x6buQQpLZqtRLBTtv2PiGZbIW4VPy3SWmQ7pfsMJ8Zt+41A7U954tl+H+UWaBB45pFnse1a2+HfDz+9TPe2YujPsNrhr2Hwz88C9CIVnvEq1tZQtO22YsuIxDGtZ/2S4otTb7rppjlhb7/99lJf07x5yXMUR4wobH9vz7SrH/pZL9RimrZLvfKYuXzWjKibH/WAZzq7cNk5fy56PSRSqNloTwz8xQnIlA/CseP/g2/nN+qdsfN3s2yaWjpwxF+ewYKGNth76M4Mz0qq+02ByJxB25cHgJ5DEulvI9sqTdIlFT9P1IYa2DomidQiCoJcvdOnXmNoOvGdN6kUBg4aiFv/cSs+mfYJTjn1FAwePNidPpY7Q3VVNcb/dTzOPie3PQOAxx59LDE8zpor18AIaiv7pPn4fVuYI4wdWYRBSkQWt9Db1qYZCdc/vf+hUywfvCFq1tq/aJ5nzZqFGV/NiPQ9UXtpxBjqKNBXMQzDMD8suj8iwzAMwzAMwzAMwzAMwzAMwzAMwzAMwzAMwzAMwzDMjxIhBO644w5ssskmaGtrKxhXZjswb/LJWHW/p7WzQC9gHa7yo5xUC01Wj6l+dSOOzNltfnheYaSdxIhAUkISRSbw/+P5edh7ywFYd0TUOY0BOjs7MXnWpIgjpnUyIudUQjEHE7tFpEUD4cUSsaPcEca5Ke6AagRqYc6e4/fkBPzIeAJ6on9xkWwrFGgPd3GX1cGbWT60trZiq622QiaTKSl+KpXCG2+8gT59+vRwzpgfLAW6EiUQGnXcokh4/o7M9GEmrt3Whzj9Su16R0YA0xwLL65pfXSgBEACQrk7A1KJaofStZKChEqPJCScA6FKMgsgABAqH8CstMKoqjwIQNa2x6Ek5egHCcgQMgSIJAQZAU+J0LtGKQEI45QtAeGcrlV+nIO4EYb174HaJLOkAoika/0lgYR2DNZi3ETQIgnauVP3GEbgm7QQg/pt9tvUkQoC3D/xPuy22a/QWN+Y95763LCkCSNTKexcUWHvonOnjH4jvm2ul0p7kymYVg/TPnMmylZdtfQDpETjX8fnBFM6jb6nnrwcc+ZonjsXmba2kssk+uSWXpJblZdjTHUf3NvSHAl/5aVXS04jOT9xl9Clp9viwnGf3xIzYd7Pu7uYSLQNzWXcn8fhiSeewHfffRcJn9rVifc6O7BFWXludp3OQ0HcY+faddvkef/7+cw0NWHGWWdh1D33lH6R3WTs2LH41Zm7uPzZ92SVQ9W+CduuEzmBGNWGmPdbUgvSmCO1879pKykQqv0MoNp43ZUICXU3BEBSt8eRvkZ9KtIVtnQoLiaQrzss5abYn73VqvUUhDX7j8QHC6bY3sX7q1KLhkgYh34BCZISEAEgQwACAYWQEAghISSpnpVcaqEEBKm49m9UXfhG3MSIO0kpQWbBGP0uoPbodw4TV/9Q/bF5T/E6p8htlpH7FN/ubebPn48LL7wQjzzyCOrr63v0XLW1tTjssMNw4YUXYmCeRRYYhmF6m2UR1i5EV1cXXnrpJQwdOhQPPPAA9t133x45D8MwDNO7TJ48GZ2dnUXjjR49uhdyw/zY6ejoKBqntbW1F3LC/CQoNp+gyJhmso3HhJktL44/dl/AxiOlijiiGwtJDho0CEcfdzR+d+zvsNLwlSARIgxDm7bQYz4hhdZ+EUKN30FAjelJo9AbWtFalT8tsir1nAbvughKzFFIob8lJOnF3SCtsK8kLX9I0rtOv+Ti98KMQ5qSjs0IsAtsq9/CWyRQAgigFkIFYBdqjS6yqhYIdGLiSvCViCCkjqPtQkKQtf+Y88BYiggQFKixUF1OU977oOj9SteMQFSc2h/tyykGa+8xA6/Knhdo259MqMc5sw78kkZuxS5hck0OyfnO+ZWQtJSAqBiE/pscjwGb/B5LZvwbi965Gl1NRRZXkCE6G2ei7r/nou6/5yHVZyX0WXVn9NvwOJQNWKdATr28RhYvTiq7+PVRbDtv5iJbHYs+xZznjkLXku/yxFdss902uOf+e5BOpxGaZ1A/M3HBdPvMQYLMOLwMldaosQWZLOuFEUMp1aKYvpCovvYckf+cZ9G/JvX7ur9fhzVHrgEShIMOPQhrrrWmzquLFTlK+raRyINv90tzH/Q1hdoWLLVAqr8UY1fYFbkO0rZk14Z649AxlnUMenkIoUopcdFFF2HcuHE5+zbddFNMnDgRtbW1y3ye7hDKEHUt81VLK13batr96GIMpj0UCASBECAgsosSmIUH1PFKNJhCIFCK3PrxE3oegGqjjR1KtYaqjQ10WgDcYgF6gVjT7sL0AQACCEi9GLe690KfU7fp+npmfzMHJ485BV9O/3KZyiwo74+hO1+NqlW2B3Se3SwzUzH1bztfEPAmNNi0XO3W/bDuIOsaXV3Px3bbbYe77747EjZ//nx88MEH2Gyzzbp9XfkWSyq2qE1bpk3fm1i7b+Zkiuhz5r8bSTfNw+lB63RuufYefPX5TACAKK9G0HcoUv2GIF0zBGFnOyhdhqByANIDV4Eo76vrnMTCxnaM+fMz+Of5e2GNlQd0uxwM9UvacdQVz2D6t/VwQun6I818P2NQNfVTuIuRRnDbt4n6Qtp+G2wNs3afb5N1bRW5NJWBTtc6176a/gIgrFJbFpmb6N8J8+wFQYDDxxyO8ePHo3ZIrU2jO5MLLr3kUtz3r/swO7ao+owZM1BfX1/U9rXqkD4qx3aRBNNdSyhxbDOvVuq+KoSUqi1R5aDspKaXVEivG3fv5skXpvfpEw/e8mws+bL4QimTJ03GWmutlT9CsVcHhmEY5geNKB6FYRiGYRiGYRiGYRiGYRiGYRiGYRiGYRiGYRiGYZgVhbXXXhuXX355SXHb5r2Fho9u6+EceXRTiC92cInh8W3n8RFxwMpxAjWOFvC+c9PrygBn3j4TmSzPso9z+ZWXo6FdOa+QccyCEfxTfjnGOYS0E5Nx+LJOtoA9Xjnf6iAYf1gnIKvCjNMKIt++I1QkfqE6mMcnNkI3b/uPXzDwx8HWW2+NhoaGkuPfe++9WH/99XswR8z3TinPasHmILpTRsJlYhx7bNzhWQtm+6LZsBIHxik1KqptRbIB24a69lA5j9m2zbS5vsC0cGICrh12jrVCEgQFWrggQEBCfwIEdjtAQAEEAhsudLigFIQIIChAQCkVR+h9EDqNQMdRTrsp0r8R+xYqbRIqD0Iop1qBAEKktBOwUE7CECAhtCNwADJp6m8lrR24hRqk7lskIfAWahDaObKqqhKPvPgw0ul0CRVG3fkzGhowM5ON3RP37Vc913fBCXPEjgHi1TVPvSoph90n6VFp/7J7jsttz/4HXR99lBNeffhhCIYPX8qcFab+i89zwuJSEUn3KPGAIvyqsiInbPq06Zg/d35i/EL3Kio1sHxYpjTz6IIUPGSZRArcsaaNrKmpwSOPPpIYe0JzS96U/HUBXJpF7jmS60n8+MWTJmHOrbfmPfey8NBDD2HChAm45Q+3omFBI/xFZEypiIQwWCEZodtiIzejiC5OQ1qUA1p0hrTjshbLEGY/KZ0A884tTQyJNKURUEqXi1dKMvd9Oi4HY4jEW0H/dKop64vaylqEMoNQhghliEyYRSizCGWILEIbnpUhpAwRhlmEkHq/hJQhZKjiqIUqpBU5MgtSwPuEUn2b/+0zSbCiSNFbFhNnIfccO5GEmJBUAZZ3G1aMzs5O/PWvf8XIkSMxbNgw3HbbbT0mql1ZWYl99tkHH374IRYsWIDrrruORbUZhvlB0dzcXDzSMtDe3o799tsPZ5xxRo+eh2EYhukdbrnllpLinXTSST2cE2ZFIAiKL9D8zjvv9EJOmJ8MxYYfioxnJtl4XFiCjccbE8ln4zERN954Ixx59JEFz7/hRhvib7f9DdNmTMOfLvoThg9f2VgntHi0sZFr4VMjEE2+7VxYG4odD/RtK9o2EtiPQCBS2p6TQkqkrK3H2FQEBUhRStlwAm0P0vaclEghQIBU3EYUO0dK24UCuHwF5NJLiZQ9Rth0BNIijSBIKRsSufMG5F2P1HYr7/qMrUsIz9bllxkESJAtF7NoIaDtQkRoaFhckh25cuXtopXBjhibT2zxQZAWYjXGPeEdpQU2regn4MQ/ffFu/wxuTDj5/KV8YnMjImnG6rx3Ct8OqkRQA9SM3A+rHfQShux4OVLVQ4uWn0Ii0zwHi6f9C7Me2gkz7lwP9e9dAyUZ7+Ko0yuBZj04rQcvi4lquzSictHxbSDekLTNew+zHt6lqKj2qPVH4ZHHHkFVdZUV2jfj4jJ0Nhn/X2iuj+DGZ42B0MyP0b/VNBZS47xeHTGLH9qRXxlCS+G788jkT1VVFc678Hyc+6fzsMZaa3qjx3rc2fuXU4J2vFm6hRlNHCnt8eZQV8pSi/pLdGY7XdoUHYcmcw5vXDp+e+Jjzr05Bi2lxNlnn50oqr3tttti8uTJvS6qDQDzW+YhK7U92s6x0v2HUIusGlFtmHZQt42BZ38PtD1fWLt9yrbZKo7QfUaAIEi7dlu35ykK1EfouQE6vvmkhJkXkPL6It2neO28ChO6H1LxZAhcOPZi/Prney2bqDYJ9N/waKxx5JuoWmUH2OfOb/fcyrXmoHgi7qdt1+NxJOoWZ4pmZ4899kgMv++++4oem8Srr+Yu9kxE2G677Qoe15ppdW170uXkgfRcOzOPxXSLUgLvfLwAz3w9BIN/fa767H0+Bux4DGo22RcVI7dG9aidUDVye5StvCFERT8YIXa9zAXmLmrBgZc8hdc/mZ33/IWY/k099v3TY/jwqzq4/tTrU31RbZBa+xbm7xgCQj+evk4S0WNMuhQLI3M+CZDQ5eQXHKKK5ICOa+qd2zF8cMrujibgDqupqcGdd9+JwbWDcwsi0p3nv7Hl5eXYb//9Evd9++23eY8zrFrbB9D9kBPT1n135BPCLQRjbJsh4n2/6WvctrePXJzkvlwi3XdViLKaovme9OIk12cZe2iJ8xuWx2INDMMwTM/CwtoMwzAMwzAMwzAMwzAMwzAMwzAMwzAMwzAMwzAM8xPjlFNOKepEYVj41mXItCYLA/YaJTpw5EcWSIRiW753YMIxTtU0+TgQpn3bhqseK+xw91Pj5ZdfxqQpE5Ujl3EShF+MRvDVd+bUeyW0Q40Th/Udiok8Z5uYMLdxZom5x2jnROj9UaeLeBDFvYj8ffnqlefLQURuO+7PyfQ4Y8aMwUcJgq75OOuss3DwwQf3YI6YHwzL+AzmE9f2t3LaiALCC0Z8gWwbGRPXtosRuPPb4237qByujWCAcXBXAgO63Qyc6AARIaAABLKi1wKeOKsRszZCClYIOxVxdDVOsOqTsiIMKZFSaQdGsMATbrDC3SIqoBB4Ig8UIAApMQaoPChBbX28FAgopQS0hS8kKyL/AjhxbUEEIQKQ12cI7WRs8qD2qb5m+KojMOHhCYUXXvDIQOKwhXVoCUOYO+l/m2oQ6VnyiGrndhkuZJlfjZaB9unTS4+czaJx/PicYCorQ82ppyzHXEVZ9Nn0RLfLON1tBuLVgACsm0d4/dWX/1s4MRnf7NkXg+UisN2d+AUqad6FB/KEb7HlFjj33HNzwie2t2FWJqOPhftOfm1LOJ9/XPx9MTeu/z3r8sux+L+5zurLwtSpU3HMMcdASomXHp2Mk3c/FU/d/m/13itICxgI+55Luk0jLVDjLzADSV4b7tq7QLd5RugDut+I9DESkFKrW4TQ4hfq6iWpl9ryVLktN1sy5L33Wn/63Htq4/jbJVDI+fuHzOr91lRu4zKLrBHUDrMIkUUYhjZMaqFtaQS2tThK1giTIERo9xsHdaluk44TeiIngHNDhxY2sXviwtm+YIp9F9GYP8l8cW2PpHalN4RNnnnmGWyzzTaoqqrCueeei6+++qpHziOEwBZbbIGHHnoIra2tePLJJ7Hxxhv3yLkYhmGWlZaW/IuOLE+uvfZaXHDBBb1yLoZhGKbnePnll4vGGTx4MC8mw5REdXV10ThNTU3o7OzshdwwPxmWUVw7KbmouLaMjkfFTcpefIoNplx+xeVYZ511InGFENh3/33x3KTn8MY7r+PIo45EZWUlhIiOojk7tieSauzjZGw4SuxUeNvGBhIRKrXbnoiqEdOGET9VYtpOGFUocW29qGqKUk4ANQis7SclUkgFSmw1FTgRVSvIHSgR7pQJpxRSlLJ5THnpBJ7IdypIWQFW4duK9DWncgS3nTB4IAKIIFdU284ukG5hVbMMoYDAfXeXJmbab9QYczcT9poKkiS0SYAQbtBNEsxihvbOx1cJ90Q945/4fIqoUHZu7MKxvHP49Zi8HxLW8mbnWKhBZVBQjn6jjsDqh76GYbv+DdWr/BKg4ostGMLOJix69yp8efvaWPjmOCDs0nm0BlVdZvF8xSn2wMctbkr4M+xqRuP0B/Dtk/vh2yd+UzS/G2y4AZ5+9mkMGDgAobYDQqr5JWYhS3UGT6jaineGbo+nrSpDI4odwoqHm3Fbb9uIlUotlq1Er6Mfe4VSqnRDPS4cE8P2P36YPY83fqxC9Ai1v9BjPE09nu2uV48TS4musCtXgFvXobzi2kXGoXtjDDoMQ5x88sm4+uqrc/btuuuueP7559G/f/8ez0cS3zZ9o/oIr58wNm8iYRcOMPYjI7Lt5gcIuyh1Sggnqq2Ft1NGVJtSrg8xi2drW79aiCGtF2pw9n+7AIMV5dbC3OZYmPkEKq5doMET+37+qRew7drb4fF/Pe6etaWgvHZDrH7Yqxi8zQUAApi2LlFU20AJiyT4v8lrM60osnr+5zV0Fc3TKquskjhf8/bbb0dTU1N3Lg+dnZ148MEHc8J32GEHDB6cILjs8eFni7y21Xufccr37nmU0s2bS5rIIIA5i1px5V0fIJSAqKiBqOgLSFXHVHQCEOgkdBkTAWTiqLDFSzrw2yufw5/vfQstbcXLEwC6urpw1firsM2mG+Krmd+pe0i++LVLX88M0X10oK/DxA9sfLVYu18XvPrjC3RTALdwRqE+1pwr0svp+ZDRPmqlgWm7mEK++YnG1kqRe1e8rOK21rVGrpUYr6Ojo2hawwebvwFdHxLpx2RW910GI6btTahM6PtsmoDbpzai+xL6hUE/P6dovidPnoxsNpv3MTf9Ubz8I7eVYRiG+cHCwtoMwzAMwzAMwzAMwzAMwzAMwzAMwzAMwzAMwzAM8xMjCALceeedqKioKBo3zLSh/r1reiFXJRATJF02fMeYmKNgYsy4d0iCI4TnzDjh+fl46cPFyyGfP37mz5+PMWPGYJcjd9HOHMYhWFhBQOE5nzhxbIo4gRn3FeMQZuMC1mHM3hV/2xMaVHrpnrMJEHV60c6h1nHIv5AEJ5SS3PWSIrGodq9w44034l//+lfJ8X/xi19gfIIALLMCs4zCC0ni2r7ggR4AACAASURBVFHhhViciC845ewvKK6tIsAX1xbG8dO0cdq5HZ5jrG0HIRAIT3whJq5tBa59EWoE1rFWQHhC2jFRbesom1aiCpTSjrBOVDvQQgwmHSJPAEEIJY4dpLQIghbP1mIIBD8PAkIqQW7S/YcVgjCOuTrPymE3QFwonKST3CZpzmGXcLCCC8atc5sdt8KFV15YpLI4mmWIAxfVWZe+eDXKqVYJPqi5VY8ikgx+WgXTp/hbSv6PKBJmaJs2LSd3+Wh9/AlkvvgyJ7z6qCMRDB1acjrdZdGnn+aERV1SkyG9Vz03CccmHNicx6FbCBERTyj0Tz22veOJWTAfy/M8svT08t8PVyZjzxyLysrKnOMOW7QQiXfA017IV7LF/F/d4gXRuAIAurow/dhj0Tx1aoEUSmfmzJnYc8890dzcbMM62jrwz/H34Lqzb9DXo3IhtDO30O/Tgkz7oBcJ0IsWAFrMQziHbmkbBSO2YNLV39ZH3ggHudohASCUKKNyCC2OQn7dXdp3ZUPkmaPYrh+vp3JFqgJDq4YpMe0wRFZmkJUhwjBU4tpSRsS1Q19cW4utqFAtayL1thHKlqGVVgHgCaqEbts6sTuRk7i4di6eeEu8+L+nv2Vef/117LXXXkin09h7773x5ptvKuf3HmDVVVfFuHHj0NLSgnfeeQcHHnhgj5yHYRhmedLa2tpr57riiiuw2mqrob29vdfOyTAMwyw/6uvrUVdXVzTeTjvt1POZYVYItt5665LijRw5sodzwvzkWAYbT8T2EkkuOpKcZOOhiK3ZEzTU1NbWYsrU93H/Q/fjuhuvw/irx2Pa59Nw/0P3Y8cdd9CLf5pjnV3cij2TsNtGONWN+wV6XNCzhRj7h0h521FbTkpowVRf4JQCK6BthLdTdqFVXwhVh2uRbWvHIS2O6p+DUlHBbB2eMnYkLbBthFmd7cmlrYS647aolBPStiKxvmCsEx4nYwvzRLUBtXChGU9V5azsaU89+VSRigSQKEPFkE3hZLri1hREvq1oqKoc0bgiGu7qoic0Gj+O4ufJZx1Kyle+fV4cAnTldvmy8y1MvoxYMsGIiJrRRwrKUDPyN1j513dhjTHvYPDWF6F88AZFy9UgM21o+PAWfHnHOpj/vz8AYWfUSOPnMeeTJ1yGaJvzBupevxh1b1yKxdPuRbatDjLsQut3/8W8l07HV3dvgvkvn4G2uW8XzB8R4YQTjscrr72CYSsPc2OxoVv8MOea/JF16cSz44La0GO8ahzYhsCIXGfD0BPSNvE9y44Mcz7GxkVemfljzqEV59ay2VZg2wlimzzFRbZ9gW0pPRHuSJ689PTR7dm2HFuUFdNGHnHthDIttL28ufjii3HzzTfnhO+///54+umn0adPnx49fyG+aZxl+xE3J4C07QcwbYtZnFUQaZu46h9IeO2pEEhF+hKzGEN08QUrqC2MwLbum/QxKV8o2/QDpo+hlOuXhJtbYM5vFoiom1uHA34xGmcddxZampd+ATlR1hcr7Xozhu/7KFJVQ+C3pQVFtRPbzvhv820nfVgB5jn1mZLyd8IJJ+SENTQ04NJLLy3peMPNN9+MefPm5YQfe+yxBY/LhiH+fu9MzJodG9eTiT/VtvesG8w7UH1TJ/54wztY0pKBEa22ddKKWpt+Q39rIWtfjJooAFGAMCTc8dwn2Gnsw7j+sSmYtWBJ4nXMnTsXN1x3AzZYbwNccN4FaGlciIUTr9DpBbCC2XD9mhNEF7qN1PulEc4W+n7CO164423/br6lt62uSxhbrEHbaZFjbjMNtTerhAhDBwR+9eqejbSArTWJfO1tKYsG1ParQDoFeMZlwOvJYHbJENIT1HbnzCeUHevf7c8Cbb7eVz1ih6L5XtywGFOmTCkaj2EYhvlxkvq+M8AwDMMwDMMwDMMwDMMwDMMwDMMwDMMwDMMwDMMwTO+z9tpr4/LLL8cZZ5xRNO7iaXdhwKYnI12zSi/kzDgeLMuxxdKI7/cm4luPWBPF/IinZ9yUJCRRbAI/IZTAGRNm4PE/bIA1hhUXMF9R6erqwujRo7HG1qtj6GpKQFM5YQpPTFs5kTinVye6rb6NQ7EWyCbj8OTugnNvcm7IxlclGu4kEo3QNlkRW+j8uRguENb5B4j4okTiKeFwlwbz/fG///0Pp59+esnxV155Zbz44os9mCPmB4vpNvJRpEvRPUEsORNmtrw4XlelhLSdMIOEtGHxk9s0bDsjIaVtyRBCQghCGKpWNQQgtNNfKEOIQCCUgEAISIGQAKHzESIEhcp5UAqAZAgCKXFPEIAQkgihDEGSQEI5iRMIMiTrXJgNM8rZkUKEIZRDbSghSUKK0Ha3Jh1TYlJKCOGcrsk4EErVxypnaoCE6m9JAJDkxGJ1o6/yBtd3gLRwArQIt4of2IUbVF8UCFJ9gVD9jHE5FtZxUuDI447A9I+n48F/Pligsji+yWRwQv0i/GPgoLxOi5Li/Un8rsf3RKvr99XTtH36KWQ2CwqCgvFkJoOma3IXZ6GKCtSceGJPZQ8AsOCjDyPllCQvkZMvJL/tFToGAO7I49i9xsg1omktxQ3rtihAjs5E907qn295CBmbtizpvSjedvq5SCrtwYMH48gjj8Stt94aCZ+TzeLx1jb8X1Vl9B7q58sJN9hgexY/TMb2++H56kZ2STM+PuRgrP/Pe9B3iy0SrqU0pk+fjt133x1z5sxJ3P/qv/+LjrYOnPLnE9FvYH/XvkFACNLtll5wAFpcm9xv1W4KkCTtuy0gBGw7rJtcCIKNZ8rI6G6Q90CVp8v1T3KRir0rmz+xYu/KZntFZ7W+q2N283eQMqsXbtBlpDprQAoQhapj0FLxAXSfCf33igAkAoQkISQpwRPov4+kckkXCEEQ+n1B2HcE+ywCyBGKkIAk964BwC3yoX+YdxUpdR/tPxwwwifR5zYpbGmYMmUKxo0bhxdeeCEiPN8T9OvXD/vttx/GjRuHVVbpjbEPhmGY5UtbW1uvnu+bb75BZWUliAj9+/dHZWUlampq0K9fP4wYMQJnn312ySKbDMMwTO+SJBCYRJLgG8Mkcd555+GZZ54pGu+7777D1KlTsfHGG/dCrpifDMvZxpN7kEy08ZjxLTtuErPvpFJpHHDA/vo4d7zU9h1AAHphNHiLrgqpx4NIWXqEBEJScQUJmFEgkIQMlb0jpBAI3RiPGi9S9p0QocufEHphNwkBgZD0gm0yhJBCW7VUnkIKbfnGlt6DzFPeNtiKaZpNXzza2GtI2Xm0sKVv1xFWlNIdZ8XGrYC2mltA0oyRCrdANwXKViSdqLYR09ZbeohMbX/y0Sf5K4imrP8a3hUmjSLDfpMfzw6s6oFqK5oNF27KAgk2ATNGB6hBQneahLyUiBkQlrFtz5qixn69ExG0vbBo4khV1WLAJsdiwCbHomPRZ1gy40m0fjsZHQs/Lnq0zHag8ZM70fTpveg7agyG7nCpNlzmxHQZS3jAw64WzH72CLTNfSsSvuDVc0q4Bke//v1w2eWX4Ze/3Bmrr7m6PbcRn3bj2yGIhPesuDK046TegxN5nmJWZr+tsKFhqO6BF+jsy7llIL2045BNh+w5JKStXqY9Mucjkxl9rZIQuU61Wwts6/oaEVUl1dR1ZNpRlaqKlo9Nmmw5mTFoOxYdIz7uvLzGoZP46quvcsJqa2ux7bbb4pZbblku5yAinHbaad06pivswuwls+EW2PZEtCXZeVjCFzgms2i1so0LvVfYBapd+2qPtQtRe+023LwAuwCEPYduX01bDNOXeXEA1WZ7ixyYZ2XcuZfh4bsfRphnQePSClSg36hDMGjbPwHW4g+Y9jhSU7otqi0Tvk1dVr+/qessKZsHH3wwLrzwQsycOTMSfs0112CrrbYqaaHPt99+G+eff35O+JprromDDz644LGz6xrR2hbiH3fPx+8OH4a116yyz7ibUYfIt/kdf94W1Lfjor9NwdxFbbAi1jJ6pKoNet6M7n+lFLoNFVEjJAAluC3R0NKFGx77EDc9MRUrD6jGyOEDUFOVRuN3n+LDZ+/EF599nCMMHXY2o/njf6PPRvvBLgIRaUv8MLNwREw82+bLiGc7AXAnFq6O8+u4X0rR36ZP9dtsqd+D4ML0YbV9Uyp5nYqZcWTL07exmu8SbK1JbeWsb2blhFVVVWGNNdYoniCUuPacRW2Afrt0fYbpB0L7Jh3JpJSQFLp+TMIeo36S3jYFYQ2XiD6HiISV9RuJVPUwZFpyBed9Xpr0ErbYYov8r3QMwzDMjxYW1mYYhmEYhmEYhmEYhmEYhmEYhmEYhmEYhmEYhmGYnyinnnoqHn30Ubz22msF48mwC4ve/SuG7XxjL+UsgWWawJ7r3FI4NuU4X0Rm05P2/rLJOQdDJ1km0dQa4tgbPsWjf9gI/at/mlM2jz/+eLz1zlu45MkLtVOXsE5UxhlWwIm/OsdaWKcqIwyo5QNhnWd1iBHetumRc2mBl5Z1KrMOq87RzJ475kdCCcJz1pfH3u/8RBxYEtNmeoL58+djt912K9nprqKiAu+//z5SqZ/mc8pgmYUXkpPzxbX9bS+9eLuAXPEFFxoXZ4AVX5Bh1rZJQgDKv1rafFgBBhBCEhAyC8CJaysBai2GTUAIgnICB8JIPgiSJEg6yW2pRalDZBGIlHa+Jgih8iiFdqCWApKkdamTUL8B6Yk9qK9BlYMwrHolDCgfiMp0JQgCndlOLOlsQl3rAsxunoNs2OXc/I3jrVAOw9ZBGABpR0fjJGzKI9D9jvAWcxBmQQchENgFIIR1Hr7yxr/gy+lf4r233yupHvyvowNXLWnC2TV9raOidZckv64kO6fGQ3zXQFFSDgpX66UlbG9H++efo3LUqMIRs1kM/ufduXmqqEAwpLYHcqZP29mBhZ9+WiBG9F4k7ymNOdkMHmzNFdbeZodtsOnmmyamFX/0I68DkVeObogB5Gmf4gIF3aHkYwu1j3pfPgGE6PmcQ3a+5MaeMRYTJkxANpuNhF/c2ICfl6exSpCKZimq+5GYrh8eF9EhL8y4SQNK2MbkN7t4MaYeeCDWuvJKDDvooILXmMSzzz6LMWPGoKGhoWC8t158G9Pf/wy/OmhXHDH2CKRSgRaKce/GWgbBvn9akQQQAgi9OIES2yYtRmKlN8g4OysBHiGNkzsgjeM5JCpSZRAU2G2yTuU2yNuMhRfC/1PL38hkILPZaAQhQOl0kQSTkc3N6Hj3PXR+8AEyn32GzLffIayvh+zoAISA6FMNMWQo0muNRNnPfoaKX+4MMWDAUp3LpyJVgSFVQzA/4sitr0lrIcHoahuHfDhhJSOZBBkqwW0CpBT6ncD1907QJKk2u+fQxrEK2rDhUUGTWHb95zn2SC9Pce1p06Zh3GXj8Nx/nkNjY2O3j+8O6XQaO+ywAy666CLsuOOOPXouhmGYnqa9vb1onNraWixcuDBh3HPpkVKioaEh8j7z9ttv47HHHkO/fv0wYcIEjB49ermdj2EYhll2HnnkkaJx0uk0dtlll17IDbMisP3225cc9/TTT8dLL73Ug7lhVkSiNpMEltHGEx9JyT1IRpPwbDz+AqrJ9h03RuK+nX1HiWurgZhcce0AIbJWXJtIqsVV9QJtUhhBWyUkHUItyBbKECABGTpR7dCMI0kBkiFAoRLXliofRkg71OOCQkZFgs1CofkEeyOCj+a3Z7N3wpFGnNWbN2AX63OLBZL9588viI6HxuM6UViVlhHvNrYek5YR7QYkvpn1LVpbWvNXDk3VqrslhPqWnbjsJew5dIEl11FbLuYQM7fAtynGKrCfjhXdTkg7p0rHBvsoXkP98VyTrtBJ+efJZ9GKP2iE8kHroXzQKODn5yLTMh8t37yM1m8noXnmswkZ9k4fdqHxkzvRMut5rLrv40jVjEg4VxwX1vT5Yzmi2t2hsrISf//H3zH6oNH2efb/R6ifWTPmap87uHttFh7WY+62nZHOLiqtIcPtA+lw+1vFDUO3MLEuJfc8mmoWK5ZQi/c7+4yJ79uuVbiZVUFGDFzqumEEteGJbJu8eXmw12HLSzdo+hrbutrRvyLajrixaKmj/vDEtePU1dXh7LPPXm7pBUHQbWHtrxd/hWyYsQsOuEfSaxvJ2cSF+cDZi4TwxLUpsCLYbvEC166C/DlYZl6Xt8i13gYhIrTtC2crYW8zO0zCLXNNmPzcyzj/pPOxpGnJMpVl2aBRWGm3WxD0WUmnbCCYuWSKuPEjGttty9jv3DgRiyYRvlvUpRY6L1Id0+k0xo8fnzNeJqXEoYceirlz5+Lkk09Wi+fGkFLi8ccfx29/+9vEscBrr70WZWVlBc8/c149AKCtXeK2u+bh//YZjG227F/wGDfPzoVN+7IBf73rEzQ0dYK07ZBC89bk9TNGxNr0IVbk3Ihq67hS6PcNcmmAICVhdkMb5tS36/AaZNceg7LFd6FjXu6cgObpE1G9wV6goMKmYepbVFDd2OOMOLbODwU5+5yItoC7Bj8t6DgmzO/D4bWHbvYQIm2zseNJDKrxFzfPU5n8KpkwJ7GUNlFKiRcmvpATvvseuyNdoh12cN8KzF7U6t4nJEAUwpWBmy+l8qz2JVkUky5MwrNlmj4z8vyaF3K3VTV8RzR9/lDBfE96YRLOOVctthHpc3qpL2EYhmF6Dp79zTAMwzAMwzAMwzAMwzAMwzAMwzAMwzAMwzAMwzA/UYIgwB133IF11123aNzGz+7HwM1OQ1n/tXohZwWIOakuG77Xq0k/5qCoHcaiboC+c0TciUaromlmzuvEsdd/invP2gAVZaXKYK4YXHzxxbjzzjux21G7YsCQ/toRy3OcMm5WcecuEIQIQPC2QdrRCs7FyopkqxiCPGcY+8tzaPEcPa0LjnVq8bwsyMWxJPhJlVT7kiItP+0iJoFMJoOf/exnJQlKAUp08oUXXsDQoUN7OGfMD55lEF6wjr9eBOsQFxFeyBXXjvdnJYsvaJEFJYBtxBfINWNS90dCizBIASWUQAgFIKRS8lSubCEghRJe8NRotas2CAEkQhCRdtxWgtSh1DLZFIK0U3WIEJBAVyaLVDoFKY1bteobhXYYD0mqHlMa4VBgcOVgrDNgPdSU1eSUcUqkUJWuwtDqYRg1eAPMavwaMxpmIIuMEtM2/4RyqlNi2NrdUYtnK4EFYV31yDhARsQdlFC4KkPtqCeUozAR4ZHnHsLW62+L+fPmF6gsjtubm7FeOo3fVFQ6t82IU6OrL7lvCZTwK7kq5tuWJYTJIr/9c5rvlilTigprU3k5Umv1/nvjgqlTEXZ12fL03VfNk+o7XMZcXm1Y0v64luzfmpqRSXgfvfTyS3J9sj2c6H7+SFERC0R/d9OnM1cUpvvH5nUkLTHpJAGEZMEakyjlxFlr7bXwhz/+AZdecmkkdrOUGNvQgAcG1yLlZ8ncL5lbn/2sF9qO130/DRvW0Y7PTjsNCydOxFqXXIKK4cPzFYOlY9EiXPunP+KCv99a8t80jfWNePjvj+Llp17F3of9Gnsesif6D+pvxRNIEkTgi8i4d2aAvIUEnKiB+U1SQhpxGWn6Eu+dWPcNZaJch1HsOSF3f706GhHU0U7PkXwVuHTZ0oK60Qeh66OPI+Hl22yF2ocfLqnMACA7bx5an3wK7c8/j4533wNiwuyRuADw+Rfo+N//gLvuBqVSqPzN3ug79nSkRo4s+ZxJrFKzGuY0z4mFGiEWAFpMRd2PEJJICRsptSRQGEIKoXS4TV8qlYiSIKj3ABKe+IhKWkSaEiN+op8r0qclJ+yUg3ZYt89wgfZoWcS1Z8yYgXGXjcPT/34a9fX1ReMvC0SEUaNG4fTTT8cxxxyTKE7BMAzzY6Sjo6NonH322QeHH344fvOb36ClJXeBmOVNY2MjDjzwQOy555544oknigr7MAzDML3DtGnTisZZf/31eyEnzIrEueeeiyuvvLJovMmTJ/dCbpgVke9fXDu25U8zKFlcW009MONvICUuml9cW0KQWrQUUo0FCRIIQRB6GVNj6ZEIQFLZaIQZ7xNqyVXIUFmPpF78lAgSQudZQnoi28IKAYe6WNW2yryEEdQFYtMq7D1wcyiI3KiQs8JExyu19QVGuNWMPNoxTy2oLaWZK+Atoiq0SDZ80W1jH9K/tfC2Kl4nqq1sRwHumHBH/krh0W/UEd6NTyIq8+uXg1vBLmmU2iu8WNJuLE7dgATdzIitI6f+UoFxfZuSRGIsLRatsp/v4YqPnsdzSJGwVPUw9Bt1CPqNOgRhVyuapv8LDR/egkxLfntbpnkOZj6wA9YY8w5SlYNi547jrr/pswfyplmIAQMH4JBDD8Fxxx+Hddfz5lAJQIZm/FbqKUTqWfftnBETsH6WAHWsWrhY21KVcjaMLK+Ubn4RpNS2VXj3X9lyI7dCRr7MobENfazURhIRtWerNkCf06uzRi5bCWxL+/gbo4sTASeXPhk7kMuIlGYMW+W/vasNFelKtW3Gw2HS0G2pHd/uWXHt5bngWG/zef1nqo3z20Q7DwueYLZrQ+38LC1wLKSymyvRbYAohUDY5Q0ix1nBbt1/qflcZpFX3XYTaRuqDhNGQFvlD+TSNm3TwgV1OPGwk/HxBx8Xu+SCiLI+GLL9Zahac0+YBzFuBXYCyKbeRtsnhb8d/537EqFEwrOu75MSXRmJb+s6sdqQ4uNfBxxwAA455BA88EC0vcpmszjttNNwxx134Oijj8aWW26J/v37Y/HixZgyZQruv/9+vP7664lp/v73v8c+++xT9NxfzF4I1U9LZELgwSfqMO2zVozeexgGDVCLlkPXH2sv1JMZCIT2jiwefm4mnnl1LsJQAiRcOQihhZC13cXsM/dC10H1bhPYYjai1gTYbylV/ZRkWkuh9ZUJQfVgDPzFmVjw9HnItiyMXJ8Ms2h8624M2PZEr5fTF6DzRiZvANwiwk5gW91tX0zb2JG8bYrWL/NE2nPpazEXaVpgtx15mQQgUVMRIAhcivFeOsfWavb5rxOReRD528WnnnoqcWzgtFNLF/sf0KcMYXsj2r5+Hdn2JahaZSuUDVoL0sxhAnSfEGo7tOmbvPcGKQGKLP0L3XHo6zJxyev+Y62+1z9WjdiuqLD266+/jtbWVlRVV5V8rQzDMMyPAxbWZhiGYRiGYRiGYRiGYRiGYRiGYRiGYRiGYRiGYZifMOussw7OPPNMXH311YUjyhAL37kCK+92ey/kqohna0nHFksjvl8meMKan36agO/oYFwZpHaUsSmQcvAEEd7/shm/v3Eabj9tA6RTpTtz/Zi55pprcOmll6KyTyX2+O1uVrzPOtESAOOQ5Yn6Kcct4+hqnLYEyIihCuN05YS5hXWWMCKpFDmf7yzlXEu0A4rv14ok5xPvCE9cMOLAYv2vYg4svvBcwjnsdjcc/Jji7LLLLpgzJy5amJ/rrrsO22+/fQ/miPlR0ePCC/nFtW0WShJf8M+jnB5hxRfgNWxaXNv4mGmxbSWKLZzwAinhhdA4vyJ0RaHzYPUSRBYSKSu4EFIWkIRP3puGq/54FRYuWIT6unr0HdAXF1xzPrbeaSuEoRL7DHVeVPsbQkKJQgQksO6gUVipeuUChe8IKMCa/Udi5T7D8VHdVDR2NMBv64XyAHauj1pA2zr7mm2/H/KdjoU60gly6xsVElJBGhNffw5bb7gt2lrbSsrvuQ0NGFmbwoaptHKch9+fRN9afNfKfO67pbwnxd9YSqVQyv6+5nfeweDDDutm6r3DnHfetr/9chBeaLHH3P9tXDXjsqsfd3bixfbcOnDAIQdgk59t4tKg3HYh/p7xfeLnrVDJlCRKkFSBvLB8AgjuHJG3a7ga78rwgj9cgIkTJ+LNN96MHPteZyf+tmQJTqupiZ7Wa269zQLZdlvR51E54pt6EHp5NU76C595GgtfmIgh+++PYaMPxICttgKl0+76whD177+PWY89iq8fvB+Pz5mXI94wKp3G2QP64rrFSzC1szOxnOrm1OHOq+7Gvdffh1VGjsAv990FG262PlZabSUMXXkYhHAL1gSkBBIoEErMIKXaQmjHc/UuLKB0hX1Ha+OwrN7LQ1ILHATCuKFJ52juF672/fbbsKL478lmI5vFohNPQedHHy/1m3LY1ISGc85D+7PPKnHqpUBmMmh9/Am0/vtp9D3zDPQ9+SRgKUWY+5X3Q590DZq7liDe0pi/KySFCENSvvyqc1ZiK6FaFAOqO4WkQPfgBKkXuYAVSEek9EP79477e5XsKgHR0o0L6RttlIiICTwxk3jn1U1mz56NcZeNw+OPPY66urqlS6QbDB06FGPGjMEf//hH9O/fv8fPxzAM09t05nl38Onbty923nlnzJs3D8cccwyee+45NDU19Xje/vOf/2DEiBH46KOPeGEzhmGY75lJkyahq6uraLzRo0f3Qm6YFYm//OUvuP7660ta9DSTySCVYqkbpvt8X+LadrGyeBLe2EhecW0918CzAllxbQDaZqCEBkMZwog0SoQQ3vQFNXwnVDgACWHzpWS5Q6gFTgMAIUKSkNKNF/kihqYIQ5JKJFgLTQqTjrY5mYVTzdEgXwzXlbVfHr79wwhjRu3vTvzV2GGsbScyl0ALbkOLvgolzGls9nbBboqJysLMHgCEHr+0Qt568NLf98J/XshfIUzZp6qQ7ruKu+CE0Wbyw4yQpB1jTaqUscpK8X0mLTffoNj4fPfnHJiE3Y2UMrTlZfRHcx+quNVKxvb56ceP1VKl6Ur03+gY9F//CDR+9iAaPrgZXUu+S85lthNznj0Kq/7f09FzFGgLMnnSSiIIAvxq991w+BGHY4+990R5WbkeP5fuGTbDy+TZSwkIEdpn3tOc10Kz+hm3z17E+goJtfgweWVoBbU9y6GM7zPn0eO2XokgPgqe055ZpW/zDSeod1tF4gAAIABJREFUbcSwbaMmleA3kXcF0rVdMnpt/vls2Rn00HRrplUJa+tzxO1TdhwavSeuXchm9UOkK9uJrxpmWpFq4c1N8kWx1T0UdpECATMPSyAQat6V2RYIYJamdrbzQLW9EDod3XYaG7r+37TXAGBs8CBPaJgQXTyBBBCG+Muf/oJ7//EvhNmls92oEwr0XXd/1G53KSSldR4MRtzY9QG6oOKJILdNQ+x37stDpJ7ZaASEEl/MaS9JWJuIMGHCBHz11Vd4++23c/Z/+OGHGDt2bNF0DHvvvTduvPHGkuJ+/l2d7qt0gwbCR5+2YNoXX2HLTfpi680GYN01a4Ageq1ff9uCNz9swEtvLkBzWxbwZ+uRUO8TILU6iDRlq+47kSlHJ16tDjUi12R/S23HVH2/m50HoYS47WsNAUP2+gvmPnRszjV21n2pzgsnyu3qpjmvMWrq8wglmC2lL7QdeNfpxLLNU2DjkRHaNjl01wposXGX+0gXqdp21bj3rRZ2n7EdGvLOSfRfQUps06ZNm4bjjjsuJ/zwww/HjjvuWFIaAJD6bjLmPf5XmHlKzdOeQaq6FgO2OQEVwzay16zaZ2Ndd30QyIQZvAtKCtYi3ElL1pvOuWr4DkXz3dnZiddeew27/Wq3xP2R/mEZ7KAMwzBM78OjjQzDMAzDMAzDMAzDMAzDMAzDMAzDMAzDMAzDMAzzE+e8887DbbfdhiVLlhSMt+TLx9G0+h7ou/aBvZSzGLn+KktxcL5EyE3CB6xrhXEiyXEINELadhd5x3kOIlI5Sfzvk0b8/sZPcOsp66MstXRibD8WrrnmGpx11lmQUmL3o3dFdd9q65wakHOSUbqnnoOrdYB1v4V2AHMi2uqfcW6xjlrkHG6dWxRpZy/zITgNOefIKwEbz/5P2kEl5oSS6CxRrE5GfKrY26InOeOMM/Dqq6+WHH/MmDE45ZRTejBHzA+R70t4wXeEjyQR89XMK75gU9eOyZ4jvfLL1w5kUkkoQOg2zBPTliS1tmiodyuxayGFEkMgqQ43XZj2Swu1Q1toHMZNHkg5fH865WOcctipaFnSYq+4vq4eZx1xNkb/9v9w4h/+H8rL0xAQCKWSdwh0v1smyrBR7SboU9anQKEnU5GqwBbDtsS0RZ9gfss8gAQCr8yF1z+ovkW7Pdo+wzhBknUsjvdLgkgJcntOt7W1tXjqhSexx457IpvNFs1nCOCwhQvx8tBhGOg5hAO51S3HQdLbV2oPklNFl/rdKT/Nb75ZPNL3xJw338hbVn6XntsrUySOiWdcXo1ggXk9uGlJrgBhWXkZ/njxHyJh0ohfxFLPcXbNiVGcbjn8J/mE50RJLplS9xd81TZRYkIF8TazWBOcSqXwz3/+E5v/bPOcv11uXNKEHcrL8bOyskgba17xk+Q9koolnod8f0WQFyYICCVBdnZi7oMPYvaDDwLpFMpWXQ1BTQ06W1vRPGsWMu1tSjADwNedmZzrKxeEMiKcOaAvnmlpw6Mtrcjm6bO6urrw1fSZ+Gr6BBsWBAGGjhiK5sZmbLT5hgiCAKlUCkEQIAhSSKVSEIFAKgiQSqUxaoP18OsD9kLt4MHK51sS/P7HSVFIlAXl+rq9GkDmHTv6/CQ6e8e/89UTKbH4wovRPmnSMr05hwsWoO3pp5fP23cmg6Yr/4rs119jwFXjl1pce0TNcExbOM1p6xikRFaQFs4mhPpbhkAoADJCRiQR6oUtCEZoSZe3DCFJACEhpBCCjMCAq+VW/EQppjghJPUi4bLj91N5HoiIuLZ/KQniJX7YggULcPkVl+Phhx7G3Llzl6IUu0dVVRX22GMPjBs3Duuvv36Pn49hGOb7pBRh7X79+gEA+vTpgwcffBAA8N5772Hq1KlobW0FAGy99dbYZJNNUF1dXVKapVJXV4eRI0fi/fffxzrrrLPc0mUYhmG6x9///veS4p144ok9nBNmReTRRx/FXnvtVTTehAkTcMIJJ/RCjpgVkZJsPED+QcalsPH4C+/lJOENHhYT14YdI4mJa+sEBKkxoBBqUdIQIci7HiGhZbVDLxMChFALWpIa6DFatxQX2A61TrOwi6dKLYQYQtuItGC3mQchJfQYkvTyqova183NsYe7uRNk74cT1SYtiKjs9WaxU+g5Auq63La22gg1KiasXcfZfrS8tk1T2DTVfA1rL5JuHwj4/PPP81cGTdmgUfZ6kqw2karmF4TU9yMW31kezO9YKol1l3L3FXoO8hETUY4inS0s8TlLslgVeuDio+7+t64nQRn6r38E+o06FE2fP4q6Ny5F2JFre2lfOBVhpg0iVWnFOwuRqlkFmbaFBeNssOEGOPTwQ3HwYQdj2LChQMxmo4Tu/awbsWezXz8TFCoxU0SFs9WKh+o4I7ytSiCMlK1EqM26AVJBgEAEdlFiv/7bcVkoEX4pJUKZRUZmkQ0z6Aq7EIbO5uAL4wPJd8NcFyLtlIosQ+naExiRcWFbAlNYMtTjv/qaQlLb0j+Zzntrpg39wqyyyWoB1Bxx7FLEtb1i/qmJa39e/xmyssvVDUkgYeqIEgWGbhvNQtOCAhVHt3/WRq7t4GbelkCgwmxbre3lQuh5Xq4FFrqt9ttgwIhoa/u7hG2noY959cVXcfYJ56CxoXGZyqFswNpYabdbkOqnFz2Qfh037Wupotr+NhC1CHqNgJ4jaOcSQgIUAMiq510n8dnsduy6ad+SrqO6uhoTJ07EAQccgJdeeqmkY5I49thjcfPNNyPtLfZbiOmzFsK9vMAagsIM8OZ7TXjz/SVIBwK1A8tRXRWgMyNRt7ALbZ26TTD9KADY2Rlk66VdfcCKZ5Oas0JSxzfndnM17P2ydkpd9qSPBWBWoyVJrosNUqhYeSO0z/koco1hph1EgddmGcFq87yQy6M09dTPi36ebD0S0Y8nBO7eB1zds4LdpjxsPGmLPVK3dJnUVJiqGrHGWgrZWeNtWdLx2WwWd911F8466yw0Nkafw8022ww333xzzjGFqA4bc/rlTEsdFr93D4b++i+6HL2MKoMmzEQkaWyWkfcEHW5vsikwf85F/P3DTOKQSFUNQfnAddFR/1nBvE96cRJ22y1ZWLsQ3e1nGIZhmN6FhbUZhmEYhmEYhmEYhmEYhmEYhmEYhmEYhmEYhmEY5ifO4MGDMXbsWFx66aVF49a9eQn6rL4XRLqqF3KWh5hzan58T7dS4hinDM/Ry+6Ou9Eax1TyIvnfZmK/cWYQeHnqYhx19Uf4x6kboE/lijmF86KLLsK4cePsfdn50J2dMyyMk6sT0BZQDl1CaNFsIayQtiDluBVx/IJx6jIi2iq2cvgyjjfGydCIeDvxbd/5hCLbviBg1GnSFwu0vhgmnqZbYoEe7Gyx/Lj//vtx7bXXlhx/4403xj333NODOWJ+yHz/4tqxrZi/VzFxbeV8p90JCcp5EFCOhEZUIeIMacK08ECohBFChEqowfyWQFa3sZABJBEkQpAUCMnIKZB2ZVPhWRniT6dcGBHV9nnkzkfx7v/ew7ibLsbIDdYCkbQuhekgjY0Hb4yKVGWBwi4MEWGDwRsiJVKYu2SuJ46tysq5nGtnTqmdGrUYKAEQUlgHReU4CSVoqp0srSC3UP0OJGGjTTfCTRNuxP/7bWkiQ+1S4jd1C/DK0KHwXVr9NwcT4r1JROKVVB4lxilFbsFPKx6/45tv0Dl7NsqGDy8xZ72DDEPMfuP1nHKgAh8kfAPJ98DUk1fa2/BhZ1fO+Y8/+XgMX2W49/zncayM+4/6J0kKXx7E/UwTzunOHRO3yLO/2LVFzuFfcwlCBa4dpdg2sObINXH9Ddfjd7/9XeSYLICxixvwbO0QVBG50zp/9kgWY02vty+3vfbFc4z7dGh/kxK7ARDCuXtnu7rQNuNLhACyxtdcpy0AlCWUwcpBCgTl7LVPdSU2LSvDzY1L8F02V4Q7iWw2izmz5gAAXpv0eknHXHLupehT0wcnnH4CysrKkE6lMHSlIdjuF9tjwMABVlOjLChT5UHmOvJV2Dz3NregI1FNfWqecDua7/5nSXlfHlBlJSgVIGxtA4osltDy4ENIjRyJmpOWTmBupeqV8cmiT5ANQ60DoGscEUKZVSUQwlUwAdUHI7RiIqYPlgiUUIskCGhRbcDWVCWK5AtIuBtg3il8AQjzpEny2y2v1voCJvF7XKTBWrx4Ma688ko8cP8D+Oabb5aq7LpDEATYcsstcd5552Hfffft8fMxDMP8UMhkir8vDBgwICds8803x+abb54T3tbWhi222AJTpkxZLvkDgJaWFmy00UaYPHkytt122+WWLsMwDFM6L7/8ctE4tbW1GDhwYM9nhlnh2GOPPUqKd/fdd7OwNrNMmLHFpbbz5BsrtbuTxbXVIW6MMGc+QSH7jjboODE+T1ybzLUo+4QS0PbEtUFKtJD0mqpSC3CTXoCNnN0GWmxSQEJKoUaHPIFtJfCrxAyVmLYT2fblcM2WEj2EK281UBQtx4TCdXYaE0Z2jN23zaswLUzpzQUwC54qAVgX3y6eahdEVTYfJeZq5g+QHjMjazOCPpcQTgz0g/c/KGkxoZrVf63vY9LVepXJF3u09S+psvmi2kn7Y5aj5T6dQLq8SfPtC1fGbJI5+fLzm5S5JOtS0vPkBEWJ0ui37sHou/b+mPfyOVjyxaOxLIdY9O61qN3q/JKuMN1vTbQviP4tu9MuO+GPF/4B5eUVGLnWSPTp08dmVel8Srthi8WIY+vnLPSebRUqdXFKO1ZrRnAJ5nj9vEvdfhAgZYhABEiLNFIijbRIlyburJ8ft3BwlFCG6Mx2oiPbjvZMOzLSE9q2/+nmRHjjxO7S7ViwKQhJ0CLh0gqhums349vwRPgRCSOSXnoSLV0t6JPuo+679MoHXjsrdTkhj7h2zvB0fnHtDTfcEPfdd19OWdXU1Lj4eWxWJ510Evbee++c8OVJd0W9py6Yivj8J9U+qvaehBKwtnLFdi4WQQSB+hZmjpaAkE6AG2bBaUDP2/IWLpAAUQCAomLZ8Gzw6opUHdWCykLP96pfuAgnHn4SPnj3g2UqL5GuQu12F6PPWmbcn2L/67aFBJzFHV5Z5Wu74vuSXyLibRcglS3HHibx6Tft3bqmfv364fnnn8f48eMxbtw4tLW1lXzsSiuthOuuuw4HHXRQt8756az5Vpxav7zAPPDmTaUrA8xZ0Gn7Z+ioRpha6nkXdoc/p84uW+3bEskLB0CBfR8wfbxNx/TxBDXPhXRbpPMHEiDdkBEI6ZoRaEdUWDuo6Auomuis2sK0DJ7tDAQrSg8CEOhLUWFOYFvACGWbMFvvSNf5SNrwzuHaRt/y7X+ZvVUVQewIHc283+jfBY3dAJoam9DV1YVMJoPFixfjyy+/xOuvv477778fs2bNQpztt98ejz/+eKRtLIV88bsavkbnohkoH6wXV/T6D5Nhf9EaFyeekm7RTX9hOrNI2+m/w6gjKofvUFRY+6UXtZh9vledpG2GYRjmB8+K6ZXBMAzDMAzDMAzDMAzDMAzDMAzDMAzDMAzDMAzDMEy3OOOMM3DjjTeioaGhYLxM8xwseO18DNvp+mU8Y7HZ5/n2lyIzmO/YEmbAWz9Q57SVm0bseO30JZX3GTy3DOsCZibxvzm9EaP/PAV3nrERVhpYUeQ6fjxkslkc//vf44477rBhqXSAyuoKKFcrAglhHaucM5dxgnWipkTCOl4JEAIrxK3Fto2zFwSE9qtxYtoK7c8DeOfwnVrI7tEOKLEq5Zx2dIB1ho67vXiUUjWZHuHjjz/GEUccUXL8AQMG4I033ujBHDE/Br4vcW3fQSwnCc9PM5/4QtS1WGXUii8AkEKCpNBe0d5FSOVAGhqRbVKuhCEkgBACAUJkEUCoHJJyBJVECCkEpHJ8lmRcwlXSX346AzM/n1mgoICvv/gav93rWPy/80/AYccfqpwLBWHDwRstk6i2z7oD10M2zGJR68JIGRonSZjuWbf5gVmcwVtUwYgsAAIkJUgEuoR1etJLKwT+7+DR+PTj6bjh6htKymNdNotDFy7Eo4MHe/WA7DnyLbbgd0WFWNYuKOoynLOciPULVpmRaHzlFdQedtgynnX5Mv+DKehobOzWm2Lk3SEnXvSuSABZKXHLkiU5aQ4cNBCnnHmydcC3R1r/aufsGnGUT8hs5F2DlPhCpE3wRASStDeS6pI9Z/ydp0hpxQUJSt2XmwFEKrEvVBCvb+7tOSqu7XPEkUfgP8/+Bw8//HAk/JtMBnc2N+PkmhonAqGbNPeWXjibKg++5LByg84it574lyXi1wgluG1cxQ2hDl8Q5oo4j0ynbPoCwBrpAFcM6o9X2jvwQmsbZpUgmLk0NC9pxlXjroqEVVVX4fjTfo/jTj4O/WsGmLdq25aC4MLIv2fRemUcvCOL2KgfCm9f27PPofHSy4rUqmVr7co23RQVu/8K5VtvjfSoURA1fdSOMER27lx0vPMuWu79FzryvCs2XXU1qvbfD8HKK3f73OmgDIPKB2Fhe53qigMCZGjrVWh6Bqn+JlJCLaEWISG14IURTdL7pHbwV+WuJN6d9IGVHom16FILEiG3Qmv859vo6ti2xxM0AXKd+CUkmpubcc1V1+Dee+/FzJkziyyItXxYY401cPzxx2Ps2LEoKyvr8fMxDMP80MgWWSACSBbWzocQAm+//Tb22GMPTJo0aVmyFqGzsxM77rgjHn30UV4AgWEYppepr6/HwoULi8bbaaedej4zzAqJEqwtTlNTUw/nhPmp0JN2nmQbD7xxl9jhsbGufIunehZrROw7ZOYlxMW1tZgvabsPCCA1Wq+tPt61BsrqIwUkAZJCLYYdKBuPXpQ1tIOlesSUvDB91eZ/E2LHh5AkehgtHwBWo9OJWnvhblRRX2/8t5kXQJEwwBN09cYjVdkYgVdP7FWLc0ILaQotiGnGNe+4/Q6UQr/1xtj74te3yNg4OelOOyAdK5mk0tIHxPaHeeKVFlyY2LkIiAulS4lonEg+/e9C1xQ5gfdtys0/p4RWnQaJNFb65bVon/cWupZ8F0mp4YNbULvVOcgVLc2lavjWOeLcU6dMxRY/39LWJyOKbbJjhr2llGrxXSOKrcsnjNgwIsYOb5+0dUQJ15MnFKragvKgDOl0GVJi+Uu+CRKoSFWgIlWBfuVAZ7YDLV0taM20IpRhpNil0uHXxe/yKsmN80uEQKi3JNSijP44sD5OytAtAq3vp/kdSulszFJiSUcT+qT72GPVPKt4/dDFRm6cOkdcO0Y+ce1hw4bhkEMOKVp2Selus8022GabbUou/55mXvNczG+dp9tBUnOlpFlaQNne7TwrocK1DLCdgyXICWkLCH2Mma9FCIgAvY+EEdRW8SBVHTP2C8C1tWY7sL2jnoMlJa665CrcefNdJY1b5YdQs/ZvMGTHKwCRsn2C03I29g5CRPBY5zK3TfN78KTffp3UIdKLZ4Wovd+aj78pXRjbkEqlcP755+N3v/sdbr31Vtx///2YPn16YlwiwlZbbYWjjjoKRx55JKqqqrp1rhlz6tHUphaVcM+MhNRi6Eq8Wl2XBLmGwgr6e/06+WXr9qljfKFpd7w0fbs9Xoug674cNtxcr9BPM0W7LwqsDTnTsiD3QoWw6ZDJs7VH6nyaPNv8Cpd/K/ztCWuDQAi8axa6LIRLj8w1A2p+Dmy5erl3P2N1qDJt7H0ujrXBJXWxOo14+3XwIQdj4vMTc8slRnV1Nc455xycd955SKfTRePHKVT/2r59C+WD14a10EsJSaH3HiAj+9RiLrYXSEhRFwK57UjL75VR9YjtsfijCQXz/uGHH6Kurg61Q2pLuVSGYRjmR0JpI5MMwzAMwzAMwzAMwzAMwzAMwzAMwzAMwzAMwzAMw6zQ9OvXD+ecc05JcRs/vQdLvny8h3OUB+cZozeXxmMwn7eB8cD0pumTmZRPCUdS7KPCnHNFdD/psOnfteA3F7+Dtz8rLGL+Y6GusQX7nHxFRFQbAIauPgxAXFRbO2AZ8WzzG0o0W4llk9vvO3jp+2PiO6coYUvYiWhrhzHv/hmnXHWLY/fNcxCN3OMEX424E4shUhcT/ElLFp5kukVzczO22267kh3x0uk03nrrrW47mDErJkX7kGIqrEUOT2wrEBXnz4kR8ckke0wkT5F+ieymL+Zr2k7T5hkBAeXgapc2sNvK5dQtZBBAQAihnWkDBBQgEKY9FmqhAyJ8+emXhQtBk8lkcOO4m3DKgaeifu4irDNgPVSllu9zuN6gUehTXqPzHcAspABJtgwECCQFpOf8Kkg7O2rRbUFQzp3Gqds4jhJAWuAYpJzqL7zsT9h1911LzuOHnZ04f3GS8DPZ6ub5QJbccyytY0h3eiZf8IMANL300lKetef4etKLAArJOnjvAl4cisWNb/s83tqK7zK5fc5ZF5yFPn1rbJ2x54+3M9LPIaxoQfxjw41QSXc/MSJpdxNPTj9x39KSV4QEyU1v3In45ltuxvARw3Pi3dHSjJaE67SvhZE0c+sCkFsfgPyu+Mbt2x2f4GpN0e3GMERnQh43KEurhWX0Xw4ChDQRdq2swJWDBuDSgf2wbUU5gpwjlz+tLa249vLrsMNGO2LKW1P0lXl9Z4LmQD5nb19Y3h6jDzBhnVM+QP0ppzohl+UIlZWhz9FHYdirL2PIM/9G31NPQfnPt3Si2gAgBILh/5+97w6wqyjbf945d/tmd5NssqmE3hELUiQ0kaJ+iogBFJD+IRbUH4IUpegHfnYUERAFQSAoRRGkJRBCCIkfoUmogQAJJCF9s5vdbLkzvz+mnnLLbnbTeB+4ufdMOzNz5szMzjvPM2NR+4WjMOLOv2Lor38FROmaVt3daL/5ln7npaV+lHm3JWReQioJqRTy0L+VEV/Rciz6I5UWIJFSGsEXE9/oNkgFKCXhRI9UKIBk3/94u3b9i9Ot8QI2XvYkmAgpHy/8DrFu3Tr8/Kc/xy4774KhjUPxox/9CPPnzx9UUe2hQ4fijDPOwKJFizB//nx8//vfZ1FtBoPxgUU56yLDhg3rU5q5XA5Tp07FHXfc0ee4xZDP5/HFL34Rzz333IClyWAwGIzSuOaaa8oKd/bZZw9yThhbKhYvXlxWuFGjRg1yThgfJJRl5ymaQDGvbE8vOlvYxpO076TzGYhLU2LdTRt8ggOrvXCpMHZwZ/8x0qlaJBVONFUI8gKqxvqjD7OOECGCINI2H6HtPdoGFJnfQv8WEYT5HdnflENO6E9k4rlrkdPxbTo2DZPfiAQEIv0JBF71x9yXjJ+IAjtXEJ/8XoKIIiciGwl7CHd4iKqpNwUnL6v/1/9NmzqtROMAoqomiOomZy+0tqa4qHbw3JTfm1B8NTrL3S60FlnoLxivXKNB0l5hDZJ6NVqpMFwYTwXfWRaVjLSTopmw74P0blbc3b1M+rppj9Mzyqsw/y97Q8meTJuKUgpKSiglUTf2gFTslStX4j/PvwAoBanycJaPvF/vlGZdVUojCA0Zs6sopZDXK7lmHdd+66JIUx63VqsUJLSIaG1FHYZWDUVtrm5QRLWzUBlVYWj1MIypH4uhVUMRiQgSEnml9Efa9Wldb/a3lNbNlkcLbsswTD6IC+hyKgUofRiACuObJkNQ6JW96Ozt0PVpV6Jt/Qb/Bc6whxkos8gdW2+O/Yx3+H21X22IwyHXB88umROIWpsRICKQCEW1hf8Wft+VEMFYERxWQKT7a2H2AGj7uB1TrIC37lfDPV4EvReLhIj3t8H+rlnTZ2G/nfbHH6/+03qJalc0bYMJxz6MkQf/HBAVruzeYmes5KFtNuyXKNlfBUatsvoyJES1rWhymKS1fRHeW9GNlW39OyS3paUFl1xyCV555RUsXrwYjz76KG699Vb86U9/wuTJkzFjxgysXLkSs2bNwte+9rV+7Xl67o33YPfa2TyDosTYZQWp7b+RdqPIX9u9GGT2ZcAKWUda1NqlE4b3bdSFtfe38SkXjLU5E8ZYTIM9gqAIRMaaShk7JRSMpdWkbdq1s9Qq+zu8t3Ai2ylLL8HsP4lbhbVFN2w7Ivht8+L9/UG1Or5KNLeqSoFwjpFpZ01sKEnOMQmEUt3fzjvvjKuvvhrvvPMOfvjDH/ZLVBsAampqCvrl25e5cQBm3EyN/ZlICG5bN7vHIrOvdkZMna/R+4LKGGunPTbNRCts+2QwGAzG5gUW1mYwGAwGg8FgMBgMBoPBYDAYDAaDwWAwGAwGg8FgMBgMBoMBAPjWt76FkSNHlhV2yfTvoGfN24OboYJkwXI2shcivYQkmQL3sHwYJEiRsTSTBMTs31Z8M4xDJLB8TS++8rNnce39bw2GdtwGw5Nz38Fh5/8Z06c+kPLL9/Rqgq4lXcEStnT9xMiyxl0ITwZ2ItsgR6gVhixjSbGWzKXJOp5crFktmqQTyMwG5BbzKyHyFyO8EDwxluL0rBCe+IJYWqXAQtvrDyklPvaxj2HNmjVlhSci3Hnnndhhhx0GOWeMzQlOdLoYivXTJbjthcS1NX24QBIhNzPrQAlHliMnYuq6PoTloUBcwY9JZMYiK5xNrp8lLZBAkSPVCiNM4PpxG8/4jR47ukjlpDFn1jN46h+z0VTV1Kd45UCQwM7Dd0FkCZdKk4l1TRjSKxGIlCu3JWKHY4UThiUjj6H0teU4eiEMABKYfPdkbLvttmXn886Otfjz2g5zpQo2n+SMpRDKHU0KNfP+jkZrnngCqqenn7EHB/Mfecj9LjRrS/oj5l9YKgUA2qXCTe3tKd/tdtwOJ5x2Qvl1qRUVYCTbjTBKPK92Cmn9dXjAKTSU+oSCuMnbJ0W8i+UzdpktsF1MeDuGrGl3iYkwJd6E8AkNHTYUl19+eSrOKilx29q1sTYQ61eLZCveVih27WeR6b80bPsRZGniftaZJa49vyeHV8OZAAAgAElEQVRNqicAw4WTeHFpWFp3BGCXikr8v8YGXN88HF8dUo/9q6uwfa4CjWLw5pWrVq3CzjvtHMydE/Nk2P4l+beTKVeS7J3h1/vOO1h+yqlAV1fMPxrRvN75rznyCIx68gk0XfE/yG23XXmRiFB37CQ0XnRhpve6KVP6nZ+W2hbkrTiJEdOWSFwrL7gt7RumtOCMghHZBqAJ5Fp8G0bAJZAj8cIl8O7W1wlpA+mXIIgVr5f07+7ublz926vxoQ99CA1DGnDhhRdi3uvzBpV83tDQgEmTJuGFF17AypUrccMNN2D06L7NRxgMBmNLRDl97/Dhw/uV9nHHHYdly5bhsssuGzAhTCklPvWpT6G3t39iQwwGg8HoO+66666SYSorK3HIIYdsgNwwtkTcdtttZYWbOHHiIOeE8UHDxhLXtkmnQpi1yJj9OUP4MG59NmuBQgRXFPxn7mMPULV2HWGFT+2B1XF7uz5wVHhbj7DC1FrgOoIVzA5s9u7Q6whC5JwQdiQi5AL/UHBbkECOBHJCBALZ5h6BuLaOF4ppa78oENPWbr4MNm/khGPJHZgaCZ0PV2OBCLk9dFs4EVptJyIQpJJYsGBBiYYBVI/8cNy4ohJ2uOTB224xOnzGWW5ZVoukqHapT1+QkbYT9tT1owKhz3TcYuVJXqcFtX0IidQJgNKHtWuXQ3Y8GqJySKoUvR1LMe+G7bBk2ncB5NP3Iv0d1bWgsjFtt3t06mNOFFsqqe9Nfu0VMbuJQj6vXDUpJV2+tW3RpBOsvsKKc5vwEQkMqRiCpqomVEVVqfxsKBAI9ZVDMKZ+LJprRiAnIrhDHRGuSysjKi6hVN6LbROgpIRd4pfKrlmbejB1Y2tEh6PYyrRUEnlTR63rWmFFUrPEtWPfpcS1E01xIMS1N+SnXKxatxLzVs+L7YmyfZsdFWx1CD9KxIS07XhACPt5uD7Tjg26X/VhrFg2IQKp+N4tYY6KjYK021a14cTPnYRTjzkdq1au6lP9hxC5aow88ApsNelB5Bq3BoIyWptU2koXuNmDtWNhwgYTyi4W6tsS84Csg2fdNTnN3+fmd2B9MWrUKHzyk5/ECSecgNNOOw3HH388Jk6ciKam9dtjMee193S2hen/TVmEFc224tNWaD0Qcrf+vp5tHCOyDlvnQotrCyuUbcSniUDCWjwj057ttQkrCKAIWlTbCGgjMns+IrPfxYSHFtfOHC/WLHb38W0hEAhPiIFbkW4y86W4qDaByOQnnLeRzQ8FacHVVbw1CTc/9HVpf/vZZC7D3luOndVdlzk/WLhwIR544AHcfffdaG1tLStOFooJclNUifhcIMx80j29r0HBzxeydiekf3mIinpUjfxI0bwDwGOPbnoHyTMYDAZj/TCgRxhtt/NwpI7B2ETAeesfOG/9A+et/9iU88d56x84b/0D561/4Lz1D5y3/oHz1j9synkDNu38bcp5q6yMNnYWGAwGg8FgMBgMBoPBYDAYDAaDwWAwGAOEuro6XHHFFTjzzDNLhpXdbZh/20ex41lLQKJyA+QugCULGG4BEfVDuMsxFtLuZBJWlmYVEhlUPKYROtShSJv1FAUh4x8iYfJK6M0DP73rDTz+4nL84ozdMH5EbR/LsPHQ1dOLK29/Ajc88AykUuhe/k4qTPO4EYYIYwiuwhK44kKtwhBvXFgnpu3DOaJXkrxFnhamCVS6ngV5QhWRJSDrf2MkK6W8QKANHzIzUkS8MpAkUaF88gqjbzjuuOPw+uuvlx3+4osvxlFHHTWIOWJszig5lmSqI4QJoGAnQQF5OMs9pGr68SW4bzJ8kNdQ/B/QZG0tIA033ggISEg/ZhGBlCmSEY8mCE9ZN2EEIkglERFBEkBKgUgTfUnoPIzfanxmmX/Y1Igfr06T8HbddVdc8sNLilTk+qEmV4MJjRPw1ur5ZszVBGI/XpsRQykoQYZMDEMgj0Cm7ApKHwShLNFSmXFe+0UmHQWABGH67Mex6w67oa21rax8XtG6GjvkKrB/lZ1DKTdWKGhaZkglLNT0irmn2lIZKNKMU8i3t6P1iSfQdOih5d9gELHm3YVY9uKLseKmZ2KebJ2kT8fikPcLw93c3o41Uqbi/OBHF8eIo6YZ+TQp8AgclfWzUw8nHGCmo+4i+N1npBi2Keew74sRcMP7Bs5+hhyvQRW044LIaGRKebH7sK/0Uh/WPZ32yaecjJtuugkzn5wZc/9DeztOratDha1nwPSPBf8CyJrC2TcfAoAMwllqtAzC2zAiUUZpelgAyBMgFDC5fW0qD1VUuPYo+EUAhkYRjq6tgUCNvjcBXQpYms/j/bxEq8wjrwIqslJaZkQBvQDe6+3Fw+vWFbhbHLvuvitGjGi2OhcAKSfMYMcfd/hAmOeY8DalK9g8GLl6NZafdDLUipWx+PWnngLV04u1t95aVj6ToMYmDL/+WtR+9rPxF7IPqD/jdLRf/wfkly6Nufe8Pg+quxtU2fe/g6tzNairqEdHTzsgyTUcEoBSQouZ2MMhQFCSoAQZNwVIqQUElNQCLdD7N6UCBKRurWbMtmMWgdycIFkVCgqkyD1bsqR+iofSEwt9JaXETTfehOt+fx1efPFFyIx+caBRV1eHQw89FBdddBH22WefQb8fg8FgbG6QUg6qsDagBf4uvfRSXHrppVi9ejXmzp2LBQsWYNGiRVi0aBGWLl2Kv/3tb+jpw+E7K1euxFFHHYV//etf/c4Xg8FgMMrHK6+8UjLMrrvuugFywthSMWvWrLLCnXvuuYOcE8YHERvTxhMue8XW5ZXPV/I7ngaM7UXbLgT5tbaUdiwZq5LTGiSAjFgxBMhYO4Td76AXioyIqzAihZG3B0GvgSpl90AY0Vpjb9JGFr8fIsxTct06vu5E3lHpta/wgNP44dfhej25dUVKhHM7AiiUHdcrtZEgp9cc7g1wotoEHx/AlIceQT6fTz3TJIZsd3RQDrP+bcsrzL6PrIXlWOWI4HcSttUUaruFGm2pBl0orDNG6N+mfov/PZm1el7o/lllsfUmvQHG2kLCBm4NK0oiqmzEsI+eg+Wzr8jMUdu8e7Bu8dPY6ksPQFTWIyXWDaB2/AHobp0fc5v26DR8+3vnwK51KlJ+r0/wjup9Qs7yCintnhLp1smtsLQN4/cW6bZWX1mHqqg6M/8bE3UVdairqMOarjVY1bUSvfleCCIjpu1tRLZpC7c2rKCkkTlwBQ36ECmD1qzMurMR21bS1askYF1vJzp7O1CTqwUU6ecAitlovQ2dgj7Hr3XHbOXW/uDMX3FbVVm2q00csxfNAilvv/R9oN8nJYgQ2QMFhBfgJiuB7QS2hTnQgJxAtj2wwIpsQ2mh5IgIVkhZWAFuQW5PHBl7hDD99VVX/gbX/+YPyPeW7l8LgzBku09j5ME/BRJ7Ef1TNP2qG0OCBuAMryrxXcgSGIYx16ZPsrsItFfCvppqUj7+0/PW4tA9G8ov8gbEv19diPiYYMtlxgSnZSJMsa39lmCFpUF2fBZ6L4VNy9STHat9tcZFpwWZ+YgRrtaPLHJ50e+00HMj469sXpTth2z+FCoaxmWWdfWcP6Bpr6/Bi4HbfAZvkSLERNhVICROWpSbXN7sGyfcXMS3O4Ego67uUu3FCnFnjbtKIQokW0rZWZP9Wl/6ubVr1+LBBx/Egw8+iHPPPRfnnXcevv/976Oyj3bPXC5bvlRU1qHhw8cia34Tm0EoBUUKcStzrEOH28NLxiE24UxupCA3n6gbdwDWLXm6aP6nTp0KJdPz9NicwCaNMFvlb9rY3McfBoPB2NwwoMLajcNqBjK5AQXnrX/gvPUPnLf+Y1POH+etf+C89Q+ct/6B89Y/cN76B85b/7Ap5w3YtPO3KedNRLygx2AwGAwGg8FgMBgMBoPBYDAYDAaDsSXh9NNPx/3334977723rPCvXz8K4z53D+rGHYTyyXt9QUhuCVEOWTBJlimUZrjJPv7TiVw6Fb4kqUYAyAeECOvn5feIDMlEhRQnK6+n8O/XVuLwi5/Ed76wHU4/YlvkNnEb3OMvvI0L/zQFby1ZBYDQtehV9K5elAq336f31iQtQ6gRhtwkKNKi2QhFtYUTzY6smDZ5ApcOZ92Ei2+JXZa04wi0NrwjknmiTFyEO/iGJfaQ4WQEZF2EdCxyzcCSV2JplcGfYOLE+uNnP/sZ7rrrrrLDH3744fjxj388iDlibAnYmMILhZJQhqHtyFsIxLUTYxnZGGT5ZQQlrZCmACkFSVZYwcRSmjSrDBmcQJCGkUikAERQJHU4cx+pKdJQUGhpaYGIBGQ+Lqr5aGdasFUIgT/84Q99JuT1FaPrx2BZxzKs7Wk3fbkdw4Uh51lxbfK8W1hqrD+cwRL1rBB3yLeE9Tfxa+vrMO3JR7HfR/cvS0hOAThj5XJMGTES43K5WLPKmr0UajkbEln5WnXffZuMsPYb/7zXkJw1kt/6PUi/wpT4N+sxA8ASmcfdHR2p++47cV8c9pnDYum5QzwokUpI9DTi9OFjLNa9FOybSjSDmFC2TigRIJ5OTIggDJPR/2WJEfRXoKCUuHZ4FYYhIlz8g4vxmSM/E0tvhczjtd4e7FZRGe9Xg/e72F8DSUpu6CZcPxif9cf6SAJEoDDhjy8AXurpxVu9vak6GBlFlqYee/fDdong2rY1m4daImyTy2G7XEDtNnNaYRKMgrQuAfBsdzdmrluHViWRB9CjFKat64rl64ADD4jNi6GghZ2DDLo5ss1jQsgilnmbBhFUdzdWnHYGeue/FQta/alPoemyS7Hq4h+m6qlcRCOaUbMeotoAQLkcqg8+CGv/dmfcQynIVasQtbT0K93mmuF4u3uNa49KEaRSIEj9TJWWcw9FtgUEFGnlEqW0QBIA6L80pSunrnYtsK3TUYF+gXJh7IvtnluykdmimkspJe6YfAd+/7vf47nnnkNvRhseaNTU1ODAAw/EhRdeiIMOOmjQ78dgMBibM1avXl1WuJZ+jl1JNDU1YeLEiSn3W2+9Fb/85S9xwQUXlD1WPPDAA7jppptw6qmnDkjeGAwGg5GNKVOmlLVmNWnSpA2QG8aWiu7u7rLCNTRsmkKDjM0fG9vGk9qVENiTyxHXDtQidTaD9TjlLglaoFivECqlj/UjUpBm1VIYdwVzCGDCrmMPMdR3kvC3Uv7wR2cTMdfkK09Roh5iS8kU/02uEoK1d3LXcUs8vIB2QnhbBKGF80+LytpqtQKydgHOi3LrVG695bbUs0yD0LDjMf5Kn4xnL5xNTa+PFmp34TGqyVVolPArnrfykLWwH7dXpN+ZtKUyvWIuMsIg040UAd4q6X3CojuFah+/afdT0PHeTHQsfDyrYOhpX4i3bv8Exh/9T1Q2bpXyrx0zEavn3hxzm/3UbHR0dKKmpiaeXQKkMsLQRj3avX4mjIS2lWp7oRXV1tehwH51VI26yrp+2Uk2JBqqGlBXWYcVHcuwpnuN2wvlxKzNuyJh+iWlexJ3jjPg7SzGDivh+7ewr1Gm33KuRFjZuRKj66u1+H0Z4toW4UGSmQd6JsIVut6csLRjKd5YOc/ti3J7ouD7Qyf2CwFBEQgCQthjom0YgUgICDLC28G+KGHEtsn0tyR0OiCYvVrmIGsRiCb7HhhzZj+Db5/6bSxftny9ylrRsBVGH34tKobugLBfDEcW7052ePEhKPS3/ZRAvIHYPi6RVsxgqzL6fJWIFqZj42oL4r9fSx+uuylgVVsnXlu4AiBhphzkRO8BM86Zt8WLbCt4YWr7EbD1akWxiewBF0G4UMA6DA+CF7A2+/sIxq5lnlsg6u7bmgluOyida9RscyBa/zMZKh//e7f99UfQuMcJiGqa4GcoYXuw+QzEtAPxcJg9it4C7PMrYuVDUF+2eYR+dq7nGiwyx1rXrhC818ju6xJDc7J/O+aYY7DHHnsAAHp7e7FixQq8/fbbeP7559He3h6vp/Z2XHrppXjooYdw7733orm5GeUitQ/BoPFjJ0JUNwWZDcqZOWcw16mDMqwbBd/GPdjPGc+UbsW14w7Eijm/Kpr/hQsW4o0338AO2+9QOFDyUTEYDAZjk8aACmszGAwGg8FgMBgMBoPBYDAYDAaDwWAwGAwGg8FgMBgMBoPB2LxBRLjxxhux55574t133y0rzrv3fRG1Yyaied9LUNOy1yDn0MBuljdkgZJE2exEkJbUswlalTgn2+f9DC1HxeIBVphMc0soCBkSMDQBxwqlWrfOLokr//oa7pi+ABcdtwsO++ioPpZl8PHGeyvw49um45Fn3jTli7Du3f9g9axbUmFrh9Ti44d/XJOsAhFsYQSzrai2vY5IGMFt4YivgoQhbFnB7cAdPh0f3v4OaTAhkYIgRPA8LNnOkVECsknIfwqcHEo1tSIEFsb646STTsKtt95advitttoKDz744CDmiLElYWMJL+ikVaz7cfmwnMUscW2VHMcARzO25GMXJzj2gZTWXtASC1AQgFDIqzwEIigoQ4DWBHIrvq2gEBmCsySJiooKjB47Gu8teC9Wpqe64sKsAHDCCSdg//33L1J5A4dtm7bDi8teAOA5diHB0k4ilCHH2ymFIO0mAYiAQ0kQUEpBkJalkCassMRNArbdfjvcdudtOO7o48qak/QohS8sX4aZLS2oMkTVcNTKoBLGaJ7lINYcVeyrvDiJ6+TvVQ8+iAk//SlEVVWZORo8vHrP3VbnPDb7ij16xCixMb9kuDA8APxhTTt6M57rJVdeAhLxQzsclHLi64jlTmufhIRiHbywIEmiEfu5sEhGodgDVIkJTCGhbWXz7/QrLInak359wDBFO1OmlFtBFOgni4trWzd75cMcdthh6cQArJYyu/3aPkGl23r8ntmaDDYHmuLtRbXzsE/T5M79TeDfbaUUrmldk5nf4+rrHM0/bJfJYcf+tnNe4e7p7y+gy2iFusn8eZNs73tVVmGvyqpE+oTnurtwTfsavNjdg30/sW9izmwObSCYA3QCQjt8O0odPBO0ISICpMSq756Lrv97Onb/it13x/BrrgaiKLOeNjSiUQX+LpMy270MDKsejvmr3wRAEFJBCQmpjLiFazPSXOvZgSQr6BKIIClpNE0iJ3AijKi2HruU+8vVio0AVrgg+HuXYES4ASuCov+uVbjv3vtw1S+vwtNPP12WCN/6oqqqCvvttx/OP/98HHHkETHxAAaDwWAUxvLl5QkX1dfXD3JOgHPPPRdHHHEE9t57b3R2dpYV57TTTsPYsWNx+OGHD3LuGAwG44OL6667rqxwX//61wc5J4wtGXPmzCkZZsKECRsgJ4wPMjYHcW3njmAd1q4RW3FtgrHxmMBOz9MKXGoRbOGO89OHWysjXqv3IyAusE2AsmtAdn0JwqRtXK3YMsGtbytzoGWYnUwkFlPduqAQzjm0gdh1Ki967X29eKwz0ui1UBKxVMgJdutwwggvxmW746LaAGHmzJkFCuGRq20BRGXs+egM63uE5c1ud0mLTnKlOquhJVei1weZi/AIKiLIcyHrSNYLk3xJssqijKC2ghXVVnZN0t1TxRftk3cREcYccR3en34B2ub9IyN/gOxuw4I7D8eYz96CmtF7x8pZM2YfkMhBSX/oU3d3N2bPnIVDDvukywcJgpT23QzthkGeKG57Ub4CXRkECTRUNqAiqsjMa6xsm8h6Z45yaKkfjfqeBry/djF6Va8pIwHGVqrtSnB1ou3Pts1Ld61tsQoyEElXZK062lYjlU+nK9+Ntu52DKmshxWKLiSubaGC+KG4dqxvje3v2TLEtWcseByKlN43pfTD0HujdH8ozH4sASO8TV562+6jEkGfSkZE2+7D0r/NXithUrKHHwTpEbQIOgmfVntrG755yjmY9cSs9SojRVVo3vdCNOx6AsI+JrA8uSsSocix+UXpGMl4SPmHfVx89Kbw8ADy7jZaKoehHUwJvLygC60deTTWbhp2Losn575j3tFgNLbvPKxtT9hZhY5khNWVE7mOfPiwfk1c/Q7bsdt2HuTSiu2bVMLMA3SadqzW97DzHRHMP7T1jMjNiAAAubrRaPrwyVj1zB/jBVYKi+45Dc0Tv4eacfsCuUpYwW6YMmohb8AKadt5EBCZ8kSmrrS/zZM7fQHxMobtEiAjBG4rKHkoRRIEZ8tP2FX9A7N1Hb4d6X7tzDPPzLxDb28vpkyZgh//+MeYPXt2zG/WrFn4zGc+gyeeeALV1dVF8ukRzn2imkZUT9gHtRP2Q+XwbYIwenywB1P4eYMdVcx1oTl6wW7bzmize/bqEXtCVNRB9hQXup/26LTiwtoMBoPB2KwgSgdhMBgMBoPBYDAYDAaDwWAwGAwGg8FgMBgMBoPBYDAYDAaD8UHCsGHDcPvtt0OI8rcZdix6Egv+fiRWz/1j6cB9Ril2ZjlxSxH+Mu4REFnj2/ATaVJItAj9vGwjOX/jFhCd4EgXAvMXd+D0q/4PX7h8Oh57YUkZ5Rt8vLloJc655kEc8r2b8cictwCl87329emZotoA8MnjDkZVTXVAxNKkk1BU215HIXHLEbi0yHakpbM1WUtY4W1LADNpmDp0ZC4KyF6mnj2lNhC+NP7W3RGGDPk1JNiG8S0KigaWwOZI1ttU8M4772CnnXbqk6h2bW0tnnnmmT71ZwxGSng2iVLvepHoxfoA6yeVckIFsTQz+pxkXimj1xJhnGCc0v1kfJzT/bVNIyDYmn5XIHLvkzneAOPGjS1RIUB1dTWuuOKKkuEGCvWV9WiuaQ6kLPyXVNKTYBUgpSfyKzMWaPK3jaYlxYWpc2XYm/FZhGb6HXbEYbj8isvKzudqKfH5Zcu02LlzVRm/4rTe9UGSQpz0879T1M9U08+3tWHVJnBwwYpXXsaKuS+m3JP5T/rZj0Cy7Ppf6/ZyTw8eW5cWBfzi8UfjQx/ZwzsEehAqaHdWmF2TS+Pka2UEUJQRkdBzFJ85Gy/8ANnu7pP4z6fnqKnuvrEyB/lwRVLxcCkSr7uMO7gyFUKBRlhI9MbIKcRuXnpOlfYn+4/KDpGggcd61HT4+FVc2N2KFvjfBODvHR14O9+LJLbL5XBAVRUiwH2CvxRibVUQEJEW9bYzYO/vRbVt7oQy8VJlpFh5bbtXAD5SWYkbhjXjF03DMHHvj3vfxBy5kEZRsfmx9Vvz81+i495/xmoxGjMGzbf8GVRXl53wRoBaty7tKATE8OH9TnNozTD3fkpIM+5LKCmhlIQ0Akjh+yzD91vFxwkV++VlnFK/yIRTXnQg6z2d8vAUHHnYkWiqa8KxxxyLp556alBFtSsqKvCJ/T+Bu+66C+1r2/HoY4/iiCOPGLT7MRgMxpaIcoS1rUDShsDuu++OefPmlS3CAgBHHHEELrvsssHLFIPBYHzA8cQTT5QMM3LkSDQ1NW2A3DC2VCxZUtquWbUJHNDH2PJRlo2nlK5hQa/sQ8Di4q0Z6am47B8F622ptN3ipLXRmPl8zDZu7eCI2cPJHWxtbeLeBk/w7nBhtc3Hpx3a87VYa2QPwRaBaGvGRwjh0hKJNGIHZ7tDtYP7Cn/AdphfmDLqNLzwpghsV67spqqFEGYfRno9EyD0dPfg/SXvF2kAGlaoOfa8QyHN4Cttr8tqREn/YtaaZJj0Sm5xZDRwd5ivTkO5BcNCeS2xlyZYj4y5KWnqLPCjILzyNjn9LZFc23QxRSVaDvklWg4obF9Usgfv3f8VLJ99hU8fAFXWomrkh1Phpz06Ta/FmgMH81LfX6l8YGPR95fw67FKSuMCKKkgpTTrthIVUSWGVQ8rS1R7U0RdRR0mNGyNmqgGUkrkIZFXEvbAZSml++i60/7S/Dar3G792lyZdWwjzx3YtjQUVnSuMPfR6+PWtqY1aMO17WCt2zYhWMF/FbOlJZtqynZVtPPf9PD6ytfwXtu7vh8i39tZwWyAQMLuoxLBOBD/CCFMnx6ZQwrM3ipBsb7bjiVEWqxbKAr2cZn+F8B1v7wO++y033qKahPqtz4cW3/1aTTs+hUAlOjpsqy4iVCU1TdSxnfS+gdk9W2ZfX5M2DjLUBq/fz4PzHy5LavAGxWPPf8WQJEWgbb7F63QtN2/qOwhFoATkUZOj6tkx2Wh00Fk4kUA5eCskcKmZ9tZ6E8AKgCKIEQEcmO7Hfdz5j45kLGWChKA0OEEgrZLkQ5DEep3PQZeMNtDyV4se+J/seD2L2Dh5ElY8sB3sfqZm6C6Ol36zjJrhcHJlNdZYoN7mrmUqaCg7gJQ2IILt7W4u677vLRzP/JzmCCY9fOxS88JwrlaRUUFPvOZz+DJJ5/Et7/97VTYOXPm4LLLLis410siat4BjXt9GcMP+S5ajvoZGj9yHCqGTbA9tOnLg4/u4BHbVBFD8ujtQoUqWWyQqEDNmE+UDPfo1EcLpl30sB4Gg8FgbJLgHeIMBoPBYDAYDAaDwWAwGAwGg8FgMBgMBoPBYDAYDAaDwWAwUjjggANw6aWX9i2Sknh/xvlY9Z/rBj5DWXvVA1FMfVlq53wpAmN4TTGyg7L3c0QZTzrVX4FgdhDXij47f3Pt5fUCMoYhrBAEnn2jFaf8YhY+dcEU/GXqm2jvHDwhsyxIpfDoc2/hpP/9Ow787p9x5/SX0ZvXAmz5dW1oe2kK2l64LzPuuO3H4uivfQGRKb8l70aBqHaMMAsBYUSzIyEckSty4SI4+qwVdSXhnoIjcJEw4oXmUVnCrPlXiDQFK/yXAlIUJQhScTFHZAvahmQqwwNJkViYc9Fv/OAHP8B2222H119/vew4Qgg8/vjjaG5uHsScMbZUbGxxbXsLinvqL2H6rkLi2soSSX0kEZDdvGC2FR+wwQxZEML0o3ACClaqwIp0C6F7+UgIfOfC75QUaPvv//5vjB8/vmiYgcb4hq1ASjnSqzKEd83fl1AgSEiQI2Mb0r4l3ZP5reW46cIAACAASURBVMxv7arpfEYEQ5KN45/Vt757DiYdN6nsfL7Z24uvr1zprlXwb/yXH2KyUI6UQlazLleGQYcNxk3zWXb77WXGHjy8dNtfvFiCcUuO+nbWlaSwJsOk64jw+zVrUvesrKzE+T8838V0FFCToBY3JkPyt22KYiIASmaLZEMVELQu90ElkC3OrV/ypMi2fj8SotwokJ/kfZKtU5UQKShQHpUQmQmSC9x9unOenpOZzna5XOZtbNdYBoU5+Pg7JwWvQ0p/FHOjcKaPl3t68ce29tT9BIAfDRuKiLRodvITBR9BIY07TN+KbMPNh0P/4FHGypMcZ/x7on8f0jICLeO3Ms0lLkLjaiTRxmOiQDGxAR9n7eS/Ys3Vv4vfu74ezbf8GdHIkZnPZWOh5403Um4VO+8Mqqzsd5r1FfWIKPIi2sqKsCgn1iKVlh+xAi3WB0ZkxAqW6D4jEB0JSOmelu7Hqriv74OenPEkjvqvozC8oRlH/ddRmP74dHR1dfW7jKWQy+Xw8b0/jltuuQUdnR2YMWMGjv7i0XwYDoPBYPQTK1asKBmm9LrpwGLs2LGYP39+n+JcfvnlICKcfPLJeOaZZwYpZwwGg/HBw/Lly8s6hOHggw8e/Mwwtli8/PLLZYVraWkZ5JwwGBqFBABjKCWu3Uc7T1FxQ7OvIbRJFxPXToqoEmX5h+LS4bqftecYP5tO7JBrHw8gZ5OPQsFrBKKssAdbW7t9+j9Kftxh2FbM1RzGbfKtxbSDe8HuoCDEBbVtWt7W5Z9vaLMI5bWBKDIHyZIPRSBMnjy5LKHExp2Ojz/TpMCqoLhBwewNsHsUCjSEAm59NQBQkU+GvzVemLw5G0HBe6uEe1r4Mv3tbWehkKYiK5qsoE+0VQCFgtphKhRPz4QZsstx2P7M19C0+0nZ1aEUVv/nRiz8x5cgu9tM+gp14/ZPBZ326ONQSkGSgpR5Lwwt9fqsW391eTOHHtoDEqU0ItsKeUjUVtShsapxg//NPdCIRA7jGyZgaM0wLaKt8sjLvF6nVkYom/xKtVS6DvTBkebASAQC2cauKq1QOUHbZgN9VYk8lncuD+xUhcW1w2/rlRTXhv0NxJrs5iqu3dW7Dk8snA4SwvWQBCOiHfT17nABYXdoWdgxIhDEFpE/DIEoni6MgLaw/sIdmBCOW/+Z8yIO3O0g/PrKq9Dbkz5ItlxU1I/F+C/+Ay2H/Q4iV5PKe/zYWbhxzO+1A9wmh8yDDbLcivtTsXCZr3jYxyKwiREee2FTFNZ+G9qIbQWwrTURwR47ASh7OJ8ZN6x4trWCBnMEGGFrhEcHKytYLWLuWsg6Z56jFrImyoFgRbdz+vmSEdwOvxGBjOh2KKgNUWGEsHMYeehPipZf9qxF17JX0friHXh/6gVwYtpGKFwpMkLfwuTXWV4Be+iHm3sIH9eMseFeUQDBfCBoo24zQTjmeYttPm9cithYgezrLBQam6Iowq9+9SsceuihKb+rrroKixcvLpk2AMjaFtRufxCqWnYx7STsX0NRbX2dtZcg8SN9rZIvWKJiiqB23MSSYaZNm4a8rfhC2LyHeAaDwfhAgXebMBgMBoPBYDAYDAaDwWAwGAwGg8FgMBgMBoPBYDAYDAaDwcjExRdf3C8i/bJZl2LdsucGNjOFiGhJAmN2oCLuoZxcMhwlCApJMmLi2zFaPUE1oMQ64WyXIoWkC0tYEYYIookar7/Xjotvfh4f+8Z9+MY1T+HBpxeio6v/5KRiUAqY8/piXP6XJ/Cxs/+IE3/yD0x99m1IRwqJ0LngOSz71xVY+/LDmWnkKnP4xs/PRlV1lSbfWsFsQ7K1otmUIaqtibGRJ9A6gW0yZC1LziEfz5DGnGAshSQyeBIZIXCzn4Bo6whXAUHFhktSuGy84NuKDHr+VpysHYrYMvqGV199FRMmTMAVV1xRmsySwPXXX4+Pf/zjg5QzxgcBm5y4tu1nVLoPcv2O8mm4vsmNUUrz+8L/TKcoyFJn9TjlhBVs2kGurIBBFGnX/Q/cH+MnFBbNrqysxI8vvKBwZQwSqnM1GFbbbAjgRlDYCJTmDYmPoHn80lxrTr8Nr9PR8eDI4mQIssqMkI7CZ9jgRIQbbr4Be+75obLzOnVdJ37dliTYxsW1KdOnMFItrMwhqJBMQiGsmTkTnfPmlRl64NHb2YlX//ZXAOGMKmOmFgzV8VldnKaNhP+TXevwUk/6gJMzvnEGxo4f60Ma4r7l7yvThvxU1Ytm2/cxvLF9VZP1HhNZGQiuv81Ppsi2d3PdjSohsI14UZwgd+A3mOLaBMLk2yenwo2OIoyJomKzfFfvWVnImvGH+RFByLDdWT8K4ggClkmJn6xelVnWSXV1GCbiItlU4He2mxU80OLbXgbBCrz7clhhGntthcDDd8GKURCAqp12MvXkxxRbrvizMLBjUAbh216vmz4Dqy64MB4zijD8+utQsfPOmXW0sSBbW9H11KyUe81/fXa90x5S2aAFR5wQifklZSDmYvylNCL90gmR2G/71kknMmLfW3flREYAxN7fZ+c8i+OOOR4tw1pwxKFHYOojU9HZ2bneZSsEIQT2/PCeuP7669G5rhOzZ8/GCSeewGLaDAaDMQBYGRzUUwhRFG2AnMQxevRoTJ06tc/rYbfccgv22msvjB07FrNnzx6k3DEYDMYHB9dcc01Z4b7+9a8Pck4YWzJ+85vflBXuwAMPHOScMBhxbGg7T1GRQ7dYrFLrvkm7ciytpLh2yn4dtxN5m46x+iQFtp0MthfatiKrZA6qJiuoamxHVnA7EqEwd/wTCUJE/mNFWZ04tzBrli7dQMzVCqbavMALavs1WAJUYg8AEmGtIKxZb7LlCldF7/rrXYWfkXsIAnVbBWKTyT0p4WNOCrqqYu1AxcOmb1w6b0WR0aCVQngQvApEPQvHCxd1s8LGhTJhtLJ9uc2hgDacC25tDSqWkl+9lPCC2+FHAiTQ/IlLMPKA/4EWcU2ja+nzmH/zR/D27Ydg8cNnoXftolSYl+e+jKVLl5o1WF09UpqcKunWVrVYdN6tu0oAeaUFp23ZGisbUVdRl5mXzRUtdaMwun60Fh9XUpcZutxSSuRVHhJ5SJlHr7T1JaFImTrTYttKGluR0s/Pi19rgW5p/Nq61qCjp8OuZPdJXNteW1sWEq9i0naVjLepY/rCaVjX0+H2QVmbvRbI9vZ9LYStD8129n4bXpnxRAndV6nUyBG8u6b/UjoeQf+G+XSu7cQZx56JSUcci/eXLO13uSiqQPO+F2LClx9F1fCdzZ0z9u2F++9I+DyGfqn+KW4BTlsBQ2tZvA3E+u2wC8zqBpP38qdfODw+tx15uem0s2fmLcLSVWvhrIymPegiGIsjCUAYYWklAnFtbXHUrc+KX+t2SU702rbDCBA53U+T/iaKQCIHiAgkrCA1QQttC5CwYa2AtXG3acSurZi3Fud2R3KQQM3YvVDZvGNZ9dG17FV0vvd/sMLgZES+vQh4YImNtb+E4HhMVNvvUHCi2m5fgEWyjcbdu3rkoItqWwghcMUVV6Tcu7u7cfPNN5dMHwC6enoRnxPEkRzt08LbyBDORoHrMJms+yXTA+rGlf7bs3V1K557rsw9zpvOK81gMBiMAuCdJwwGg8FgMBgMBoPBYDAYDAaDwWAwGAwGg8FgMBgMBoPBYDAyEUURbr31VjQ3N/cpnpI9WPTI6ZDdSYHI9UVpAmJhYkAxYk2SwJgVJiSveneKOWQRdAJihd22aUkpVgrPEj8cIcOQQAL3zh6F+2a/h//+zUx86Kx7cNyVj+Kqv7+IGXMXY1V7V4EyF0dXTx4vzF+KPz/yH5x11QPY/cw/4HM//Buuu/85LFnV4YkgJl/tcx9C679vBWRhYe/zrzsXW+24FQR54owj4wZE24iEFtEORbWFJqdogmtkwhgBbWjCrwjSC0VhLfHWUWhdGMCSjcNnQsG3E6osIhqYQgbXo9B1OYQWRhpSSnzzm9/ErrvuigULFvQ5/hlnnIEzzjhjEHLG+KChLNGFYgSqEqILhfqI0D3FcdcM4ViYQuILtk/TwrjGRcD1qZ7gR+ancv23JSHGBRl0nx2RgFL6+p23FuCdt97JLEcE4DennIKGUaOLVNLgYeyQcVZyVBPhDbGblBYllUrqgFKLkhIpzQ9WyhDoJUAmBenTsc/AChBbwjdgSdyER2c8hhEjRpSd12va1uCBznUxNzsKJWcrcK6lEZvZlEn2y5oNhe6x5qgUltxwQ3kJDwJeueN2dLe2pvLmf1NKBBlIv1IicQ0AeaVwfUrwHBjePBzf/N43Ah6s0oR1uKah3yFKyUzr0Eq3s1RlFphTOMHrEv+5sAm3rDRT+bFi8uT7DNu+XRgnehEX581qLH0SKSjQlMsR1167tj2T3PvZmppU8pkzfMpu76FbvG1QzN3Is8Rm+wHVGhGAVqnwvZUrsCQvU/kcJgROH1IPQzsv+BGx30DO3SugdlPiGgCZMUokwodtnhL/hvVVtd22sUNkXHtAfJwKSd76MAKFIFk3PvW88gpWnPU1UOKwlKE/uRLVB216wlprfvFLqHXxflk0NqL+5K+ud9r1lUNgBbHteCOVdJIzUp/04MS3rViLFSqB+S2VFdW273xcTNse+mC/5859CaeccDLGjRiHg/c/BA/c/wA61nasd3kKQQiBXXfbFVdddRXa17bj2WefxRlnnsFi2gwGgzHAWLUq+wCPELlcbgPkJI1DDz0UZ511Vr/iLlq0CPvttx+uvPLKAc4Vg8FgfLBw9913lwxTWVmJgw46aAPkhrGl4qmnnior3Pnnnz/IOWEw0tgY4toF7cMxcW19c7u2VlRc21muvSsl/MkJaAc2HRdKBDZ5coeuenFqf/hqlmg2GdFtL5yZ/mhxTPOJxbeHu9o8BHb9wO7v9wJEgXA24uGc/SqwV4QHaJuyxx+dsYcZzJkzp/ADNagYshX83g77zGKJpp8rxde7knnJbmiZVpcCn3KQiGMNWlnr+iVRSAQzca2SuZMxW4I50RZaHNtb0/xapvRpuWsJqLz5ltrooiQg82jY+UsYc+T1EBW1BXPe2/4u1r7zGFpfuTPT//Fp0wM7YN7c3QhqQ0Gae0upw0iZN4cfmrVbUmiqbkJ1rrpYBW62GFo9DOMb9IHKSub1urUV2VZ55PP2wEhzLZU74FiaNgHSQuUyWMd2liJzCK1uJwpLO5cgr3pduyhXXFspuHVwbZtT5r7KC21vpuLa81a9jtdWvgoI2wfavQDmnTMfZesbSotgS/gDCkj39wJGdBtGhNseqCBM3ywEoMgdhGAPXgh2U+Hm392EvXfYB08+9uR6lat2/CHY5qv/RtMeJxuX0GLl+3INFRvH4PpU80nZGLL60qR/lntiLM/o892esoL3SmN1ex6zXl1bNMyGxP2z5yFu+dQi2hQcvOD32nlxbRJGVNqNc1Z4OrBaEiEmpA0CIefmA/owBB3GClgTvIi1jmvHfpO+FdEOBLz1fspcQnA7cnGACC2f/F9Ujdy9rDpZ9sT/BPOK8CjjoE26vTKRqye3j7KoqLbtC4N2kupy4nM8AOjskhtEVNti7733xpgxY1LuU6ZMKSt+Z7fdP6riAtmp+UZ67hCfU/R9H0E5G18qm7ZHrnZkyXBTp0wtGYbBYDAYmwc2jiWUwWAwGAwGg8FgMBgMBoPBYDAYDAaDwWAwGAwGg8FgMBgMxmaBsWPH4p577sHnP/95rF69uux4PWvexpLp38WYw25A+US/MqAykiNLIDKESaI+kgKzYFlWZAh+5h6OuaDcHv24+LIlWEiQo3ABBAEFacJago8yedVEDSt2pssTOc5QUrewq1fiqZeXYeZL75s0JIY3VGHbUfUYO7wezY1VGFpXhZqqCLlIIC8lunp60drRhRVrOrF4RTvefn81Fixdg7xMCPylyBX6WvV2Ye1r04rW2DXTr8bQ5iZPqIUlZwlTA3GiliXORmQJWjpshMgTZw2RRwiBiIw7PDHYE3E9iUqYe1uSsCfUhnSU4NqSr8K2pUKngHybIDY7EcEYz2oA2/sHFE8//TQ+97nP4f333+9X/L322gs3bESRV8aWB/teFx1bssYnl0AQJtPbpJ8IQGYkyUzXjH1kfiupXPhwHHRuLi2CUIAiBalsTykgIWEJqWSEPgVIi02bcY7soESaBy8oglISw4YPQ21tLTo60sKckggHfv3rhettkFFXUYeGyga0dq0BUR4CAooIElpc2/6GGV+k1OLaESkopetREhAJO0QSFEkoQyuG0iR7QQBIQEFBKIIihcqqSjz19FPYY+c9sC4hzJoFBeA7q1Zgu4qR2DlX4dwpaFzJoQoo3OxK3SvBJ88EJUIlJROs74q77sK4885DRR+ExAcCKp/Hc7+/JkWF9oLBdryOUbLdx4sNp+uTANzb2YlFvXEBYAD47oXfRv2QekBpQXo7n1Aq5FvruakI+g8iSj9AN+fQrcr1A0GmyF2aNAJhgkKg1I3iV4VIt67vID0HtqR8It0SXTlUImxWWqbvsTdVlC2UnSxvMj/63ulyEAiTb78Dra2tqXgn1tZnJp+8DcH8CWHzmPCzbgJA3rnZp+HbmnSzffuXgKZwdyiFc1euwIKMdkQALh86NCbcXezdDGakwZxWC2pb17BtWz+rH5GM5++lXZISBApAxfixOpZp5zGSuM1NKLwdCmyb52/98kuWYPlXTwHa22P3GfKNr6PuK1+OlzU1d4/Xw6DPt5VC+59uRPuNN6W8mv7nxxBNTet9i7qKOiOyr8cUaZ6EVBJCCT1OQ5kxWerxy/4XiI4kSecqGPWhCIqAt96Yj1/85JeY8uCUPv1N318QEbbfYXuceuqpOOfb56C6essUmGEwGIxNCeX07xtLWBsArr32WjzyyCOYP39+v+JfdtllOOecc1BfX186MIPBYDBikFLi1VdfLRlut9122wC5YWzJmDt3bskwRISGhoYNkBsGI42S+wdKrLcWW1B39pcy3ePi2mTWQM06XsK+47JHWjRV2SVms7BJbq3Irlh6ixOCNTYbxtu4/dGMfu3Urj3bdabAHp6R/aKg9E9XHiItCkt+bTHMeSx86iDtYH3Q2ezN2iQotq7oU/HlWLlyZVkHE9WNOzBe2JIGGV+22OYOZdtB+tDFgmnEbljIP4nMxXXYutGXhdp/uRajpIXIrvf79clYORV8XZByTrkI2HpkDhNG5DBqaA7NjTk01ArUVGp7ipIKXb0KazryWNmWx5JVvVi4vAfz3+/SgqMAasd9AmM/fzsWPfQ15NcuKZHvNKZNmYYvTjraiC8ToPKpfR9S+jVxfdihttcpIjRXN6MyquzzfTcnNFQ1YkLj1nhr9ZuQUsK9qeadI9MZ6WZm+icAJAFpmoV9sxURCBJ504QUpLPLSAC9shdL2hdjzJBxcG1RGauL2atF5lmFNu9YH2nvFdiwAKRem6x45YjUbkis6WrFY29PcfYYkAJJAoQCwR4yYMWzgwMQoMWynTgy9C6AKCIIESGCPiABsIcUaMFuvRfLHiBLcELCIMx9bi6+fdp3sPjdxetVplz9aIz61G9RPeJDxsVbPuMDRnLcSfgpMt/GTQFuYIx1YRmDkLuIWwLj3rbDtH2nivupsGEV6qd9mPv/bzUm7rrx17KUAv751OuAs0QH1jcScAZum3Wzrw9SASoy7QpQyohwu4MkhGkv0OHdccT2mdgNFvHD3o1B0RhgjaA1AUBk5jY6iLKtkqzllfS3uaciYYYX/xSj2hEYdeRvsfbNR7Bu6X/Qtexl9Kx+O7NeZHeb7rCiKJxhuLLpOYo1kAb5dgdv2L2JfrcBheWkeHvw+0zDdm+/9fi2tkvFnAdTVNuG3X333bFo0aKY+0svvVRW/PbO7oRLOKcoMK/whuswJ0F8n46COTSA+ttbE2rGHoi2eXcVDTX1kam44MIL+pw6g8FgMDY9sLA2g8FgMBgMBoPBYDAYDAaDwWAwGAwGg8FgMBgMBoPBYDAYjKI44IADMGvWLHz5y1/G888/X3a8tjfuQev4Q9C48wkDl5kY8SDhHohrF4iMIpJ6xa+VNL8ocXdD3LBxQkKHEiCShhdhqGYkQCoPZUk/hiCilJXhs8WRUFni2mQJK8pUhYRSAstbu7GsdTmAZSavlpWm3G8VIy5YemoU3KAQY5iwbtErUPkkIUKjrqEO/++338GwEUONQLYla+mPMCSSSGgylyArjK1FtQVFmtIlInMtIBA5slckwmsdXlgxbkvqEvpbWAIYrKQ2AuFtQ+JxhFovxg1LtnW/s5414vFDYpGrqb6TWhgeUkqcfPLJuO222/otjj9y5EjMnDlzgHPGYGgMpvCC9k6LLGQJygaeuv+WgfgCPGlYE72TBGNPjCRSjidJikwRdCEEQYtqkyesWVEHKAlBBKm0IHVjYyOOP/l43Hjtjaks7rPPPth1zz2LVMrgo6V+NFq7VgMQRihcwsrLSglEwohoGyEJUhIgPT5qnp4WPdVPQUJJASW84ASUMqRwBRjhUwH9bFpGt+C+h+/DEYccAZk8zCIDeQCTli3DjJZRaBIiaDIxWYtYMwspvCWamA6XESikKobecYmEcHxULg4BkOvWYdE112DCZZeVLONA4tW/3oH2Be+4fMTprvFvuKcehvN1KqBFiG0Z10qFW9rXpu657Q7b4viTv+wiEcgJ0YsYUdW8U4YcSo5wHcwjyItZ6BlkIIKfVfnmd+oZJ6Zx+hXPbglJIf9MGmqQr1h6Kt4PhgLbJcW1bd4HUFy7q7sbZ511Vir8xKpqbO2EI4NyoMhfAobPjCw/+DZiZ/3Wx7oDXlw7fH+uW9OG13p6M4v7zYYG7F7hRfRtPCuwHLpT8OTs3YX5oQBkUb7Dd4EK+iefhYrVT+Xo0TqU6wBMTiyvOxS0yRKrMPFUezuWf/VUyMVxkZPaz38Ojd8/P+a2sQ+p6XnlFbT+78+wburUlF/DOd9C7RePHpD71ORqIJUEKXPYA0ztE0FKCREJKKn0eGPeSa0R4cckaf8mNH/rSakghB6vFy5ciKt++hs8dP9DWLli5YDkuRiICFtvszVOPPFEnPu9c7Xwaal5EYPBYDAGDFkHjSRRWblxRb+eeuopbLvttpkHMpVCT08PzjzzTEyePHkQcsZgMBhbNqZOnYqenp6S4SZNmrQBcsPYUrF4cXliiyeddNIg54TBKI6ybDxA4fWMIgvwfRbX1hkCVGDDITg7TDKfep+BFa81K4bmgFB7KKo9/FFRuPJtVmjN+mdypwBZwWOzju3ub6shWV+JteN0kRL284TQtRPEFulVSgrjZwhq+3DWpk/umTg3IBY6FpcIN//55oJ5D9G4y1dd3ku2i9T6OiXqza+JF2wLpdIsGi9zUV2nYYvQZ1HtrGvfeqxN0e1BUQowh9j66Nom1lgnsN9Otdhrpyp8ZNtq7DS2ArkoWFMuo4j2sMG3l3bjhfmdmDOvE0+9sisqvvgPLP/3/2LN6/8oHDkDjz/6OPIqb9a6lVmTzev2pvyKvATMwcYASEGC0FwzfIsX1bYYUjkEExq3wZur3wCgJXn1qc3m+SkgZvNS0OLoJojbRaWkfwOUXu+GgpNhVwro6O3Ayo7lGFbbDNcmS4hrI4hv18mBuJ08y97QJ3HtDby+3St78a83/4ke2RPYX/R+KGvrcf+RFdm2+6/03iwhzG8SoEjvCSMjbCxI6CuyqQiQMmFI77EiIqxb24FzzzwP06c8sV7lIVGJYXt9C0P3PBMp65U1zgFwgu1ZFe76VAUv6Ow84dug7euSaSStZqFP0P+5tqKC4In+3OU5bkvT/a3y45fS7eqhZ1px2VfGoLoyme8Ni6deXohFK63N25Y6GDVNnu1zsFZIEgSlCFogGyARIX5sNZlnElrlBbwRPUyPoI8khvcz9UlCp6ezYMP4eQAAQEU6XZHTaSkt5a2cv33fdXr1O34O9Tt+Xnt1teGdyZ+G3fdpUTFkLEhUBPmzVl8zb0qWgczH7EuN7zyA25MIm2/XQJLjrL0O2pxpZ2vWSuc82KLaFs3NzSm3pUuXFrX/W7R2dKNwL2re2+RrSeFek3C/QmCo71MxikeoG39ASWHt2bNno729HUOGDOnLjRkMBoOxCYKFtRkMBoPBYDAYDAaDwWAwGAwGg8FgMBgMBoPBYDAYDAaDwWCUxM4774xnnnkGd955J37wgx/gjTfeKCve+zPOQ03Lx1E5dMcBzE0WuS8RoiAxNiQoZBEXwmt4t4AAmSbAhhKTTnXOEGcCIpASwa3yiAtpB3cz/+hbhuLahpCIHIjymsBCAAXCqYA0ot1GXJssyVEZEqBO24lsOw5RSKNN19maZ/+W4Q4ceuwncdy3j0XjsAYjZO0FtS2ZS5OyvAh25ESxyYlka5FtS9aKDNnLuMEQwmwawspmk/PzYt7C3RtkBS49kcVeO0qW5fNYF7KhLWHYky88kTdRVeF1wNVgUe2+Ydq0aTjmmGOwatWqfqex/fbb47nnntvoYlGMLRsbVFw7QZrLJtxbcrEdNzxZOMYFDcYoGWSSoAKhWOtiBbeNjKwRahAC0NrQmhApSGhRUEE48+zTcdN1N6Xq5vTTTy9SGRsGzTXNeJMqkFc9gBk7dJnzEBRpUWSSkBJaiMK4gbR0qSIBJfOQAojIix4rkpDmwAhNBjciFCR8/QPYZ9998Ntrfotvnv3NsvK7Vil8dtlSPNkyKtGU/HPLamaFqMIq6VAGspppoRmU9Vt6yy0YfdZZToh3sCF7ujHnlz939w+LZo7SgOU8i4Q/JeLoozvifreuXYu2DDH0C390ISoqKhw5VxnRDjixAPOMrOBtQkhEuQmIjReSr0Wove2EUKyQSQxxXY5AiKRwF2Naaipc6BaKJrtw4XTYEWADUQKFNLk2KMdgiWtfeumlmUmcXFdXvW7UIQAAIABJREFUMMGsduyuCSlx7eTUrxxxbYKCAPBCdw/+2pEWZweAU+rrMamuLv48lL1H9pvvXBM/fDuOl9qWpfCclGJlS05xAaBi5Eg/N1ZBDIrNqDNFtd3Y1dOD5Wd/A70vvxy7e+Vee2Hor38FiPBvog03f143/Qmo9jaonl7I1avR+9Zb6Jo1Gz0vvZQOHEVovPgiDPnvMwfs/jW5asCM28rIqStSRixbQSkJaYQwFPRhSor0YUxafCT8rat/+bJl+N3PrsYD/3wQy95fNmB5LYbxW43H8ccfj/O+fx6GNg0FsGGfI4PBYDA01qxZUzLMxl4raWlpwdy5c7Hnnnuira2tz/EfeOCBQcgVg8FgbPm49tprywp39tlnD3JOGFsy/vnPf5YV7ktf+tIg54TBKI2SNh6guJ2niI2nv+La7tBU2EPU0n4ua6SCg1J9ZsmdqKkCP2uzV8ZmYddow8NZ7fpeUL6gDjJFvt0aOOJxfYHjHsGtrT0+ubbphLJttEKC2m4d0tr1Sa+NK+cUpJiw8wP4+91/RylQVInqkR/OLlM6dAFnW/a4jcGWv+8HTBfKQEZjVW4DhLks1KALWXyyrm2LApwqcswvFNVWGFov8OmPDcGRH6vDXjtUh0vAvkR9ENXW4YFtWiqxbUsljt6vEQrA6++Nw0PPXIe/3XsMnr7rIvS2LSycUIDlS5ejra0d9UOMLcEK5SpljkD0z81eKaXQXDsCVVFVWffYUtBY1YitG7bGm6vfdPYPa2u1/Y7bagSBvDI2L+Xtqfq1NddmD5UVy1ZKAkrX8bJ1y1ERVWJIVQNc2ywirm3h7BfO/jaA4tql7P4DjKlvP4zlHStAAITQQsJW7JqMNVOYfVDC/RfulfJ7q0gI10eS6c+FdafIpgZBXiSZQLjxdzfh6p9cjZ7u0ofzFEPN2AMw+rCrICrqA1dnANW/yVtn4/XvGk48nnMQCfdkuOR10kqceN6hqLZ75ipx/3IaA/nBEYT2dXk8OKcVR39iaIl4g4vJj72s35OgTin1LMhUe2iRJC2mrXSbUva9VwRQpPcs6tZqogjofZHG3exp1AeaK3hrvDBVLmCFuQkKBHPwuRLmXdfh7bAPinz+zVxC9z8KEEaQWwEg4foqAFCiCiRyUPnuWL3UbnWgzz8QE8bWAt/Wz7RHU3bfp4Th7W+b79BoGu7/sW3E1l18AGztkPHn458ESmEgbXNKKfT09JRcT161pjMrNmLzhGS2VIZbiJJ+feuYa8ceWDJMT08PZj45E0d++siy02UwGAzGpgkW1mYwGAwGg8FgMBgMBoPBYDAYDAaDwWAwGAwGg8FgMBgMBoNRFoQQOO6443DMMcfg4IMPxsyZM0vGUb3rsGjKaZhwzKOggSSZZapHGgKCFZwuSYwtwnxNhaEgeMjM9GQaSyPz8bT0no5mf2s6CJHwYR2fQhNhNdUsByAPIpkQ17bUvQhEWtZP0/ukJp0hAhniohPPjols6xvqrCcJj2lSLwHoWbUQsqs9VTNf+5+z8MljDnIEEUu4EoZ0Iwzh1bmTIXYJ4UhbVlTbCmwTKCaqHfpHIUFM2Phk7q/TJ0ug9TLfrhwhPdeG06wc+LakQqcE2daRiPx1GI8F5PqH7u5uTJo0qWzhhSxEUYSLL74Yl19++QDmjMEojA0qrl3M3Y0fnqzuRbWV65uUctIIniZvxhxpBW4JgNTC0FKaMcGQm/WIZijFbuwzaRli4IRttsbNd96MW/50Cx57+DFIKVFTU4Njjz22SEVsGBARhtcOx5L2xSACpJJ6bCJAKanFIyJNTlYgJ1iqDLFbC54KCCWhEDkBc522qRcFXedmLqICMjmRwMmnn4y5L87Fdb+/rqw8L87n8ZXly3FHc3OiuQQkUNixKu5bsB6svyodNhYe8easEv72W65bhwVXXontr766RMoDgxeu/T3a312IpB5DKKpNFL+2VN5QaDtJpQaAJfk8/tHRkbrnvhP3wWGfPlSnR0FcIvf4YYm+ljPrDlkxYRWMAICZmgXzDi2cQvGHE/x2AiGmoGE/lCLUZjxglQhiW5J/pr6PiRPKTb5tGU05w74w+TudnYEV157++HT8/Gc/T4UZG0X4ZHUN4h1xPMFk2419k58yh5In4VRRBH72HbTx9WMnLMvnceqK5ZnF+2xNLc4cMsTMwH3KylePL3PiO5QWCL8pcQ3Y9hjMZxE+lnjdhxRvF4KAaNgwd/+4kE14KA2FGXT+OqLCqh9ehq5pj8fumpswAc03/hFU5f8+3NBz6dbLL0fPa6+XDFd98EFovOD7qNhjjwG9f2VU7Q5xIKX0eKN0q9Bjj/5PKgmhBCTMt5IQZAQCoLB61WrccNUN+NffH8Di9xYPaB4LYdToUfjSpC/hggsvwIgRI/jvIAaDwdgEUI5QdVXVxhf/2mabbbBgwQJMnDgRL2UdZlEEbW1t6O3tRS7HtHgGg8HoC2bMmFEyTEtLC5qamjZAbhhbKpYtK+9wp9bW1kHOCYNRHgZbXFtHT9rcC4trezsOGbtFXBDWrbvatN36crgOaw//NPdSdqeAWdkztotQlxqwIrXBtgFnSw/z6g+xTNVDAuH+B2e/CCL7tUu7MO7d7RpkuNYUs/fbxWnh048fBGjrGd7upfy9iAhz585NZzqBysbt44UpuPRVak3M24xSzgXaSd+QtYhu8uWWZwuln1x5LnYP2/7sTx9XBc+XoPDR7apw4iFDcNiHa5GLEraRAOWKaqfiJaLsOLYKO44dgW99/suY8/3P48/3vYR7//UoOpa9gq7lL6N75WuQPVmin8Cbb7yJPT68h7ELSKSETu1WG7NWO7ymGTW5mvIzuwVhWM1wdPZ24t32dyF8BwJSeg+ZsuLXKm/sctaGbPZPKbOnyR7UagxOSkkIIkhI1xctbl+EnIhQU1EH/ywKi2vHxLGtDcv0ApubuPZT7z2JeSvnmX7c7n2KYHc/6W+YA58F7AEEZPdSQdd9BNL7qUggIi28HZnfWmRbQBAgwjQAvPTsS/h/p5+LJYuWrFc5crUjMeqw36B65Ee0gxsDfF/sdy4kLFtukFLxuDGzY5Z1L3QPw4XfoU/QmwSHQBQIXiD9ZOBgzAvG1Nunr9iowtqr2tbhX//3Btyo7LLs68ftnbPi0fBtTM8hhH47lHYnIcycQ3hBaRJ6XwlFvk7Jp+HHe2tNNWkRwYlxE+BFt20cYWZQ1pKZOJ7YvC+A6VuECaekyRPQ+d6slKg2ADTtdhJg8qsfW5jHoP0Ikz87p0i0ObtnUQdIir6X1yat+9p1Er29QEUudC3dAa2PnW7VqlUptyiKUFFRUTpuexf8XKFwZ6n7Z7vZAAXDlRTdLol0HnK1I1A1bBd0rXylaMypU6eysDaDwWBsAWALIoPBYDAYDAaDwWAwGAwGg8FgMBgMBoPBYDAYDAaDwWAwGIw+IZfLYcaMGTjhhBMwefLkkuG7VryMzsWzUTvuoIHLBGWRVuDJiUXFtQvEzSTaJK4Domo6hYC8E5JBLXeGLIHDkk8ISokwdZttQyazRVIumiNzKOnuaYusiRLSpKkMXc2Le0KFZAYV1KEnCmXxE9rm/ivlVl1bjf0O3weRiGCJNmSILcKUzYpqkyFraYIWQVCkhbWNuwgFtIUmhsVFtYUR1Y5M/ECw24pxk72ncKQSK9RtiS1xkW1L3kGQd0cBjBFTYmLa9jvBxUiSVMohtjCAe++9FyeeeCLa29PC7eVil112wcMPP4zx48cPYM4YjNIoS1wbKMaLK0wWN31TUXHtzGFMDwheoFd3/YK8iEKYjiRpxjM9yJCwwgth5ow/WRp0ILBtyq8PfVA49PBD8cnDD8GSRUvw11v/irYVbWhoaChcRxsQI+tasKj9PTd+SGVEr4WEhABJfSiFJDO+KlOLhtitCMgjQs4IBVhRYE3GtnVCUFJpnikoGCp0/f7iql/gpZdewozppQWNAODf3V24pLUVlzc2ph53KHlQqImV4nkn6ZxU8Ldvi15WIBRg9p/l99yDkSeeiIZ99ilRuvVD+6L38OxVv4qVz9NYvah2mLeABhyULEYXBqDpuH9qa0dvxvt90RUXmfmGbvda6Nq+P+TeNyhAn3MSEPuVF062FenqODHdLCim4TUsfP9jvqT0MtAFybOBYAeg55Yq8FOUfV8KxMHtbYniIgNOmEABScEXf4uBEddevXo1Tj755Mw++AcNTYYo5d6+zATDWbBK+trpvMu3d7bXVlzbyDjE0n6xuwfnrl6ZWaxtchEuadLvdD6WJsXy4sobuNm/PpK0a5GI57+zRbizZqoq+NfymRWAaMiQREpw83yXUqKCwrBt1/0BHbfeGrtP1NSE5r/cDGFEu22amxqqDz4ITVdegdyECYOSfmVUYf6mIy2UD32MA0GPzVJpcQsA5sAH894roK29Dbf8/i+4/877sfjdxaWFoAYAzSOa8YWjv4CLLr4IY8eOgfvjafBvzWAwGIwyUM66Sk3NpiEA1tTUhLlz5+LKK6/EJZdcgnw+X1Y8pRRmzJiBQw45ZJBzyGAwGFsOli5dihUrVpQMd/DBBw9+ZhhbNHp7e8sK9+tf/xonnnjiIOeGwSgPdj2q33aeEusiWTaecsS1/f6CUBA2WJeNre8qJ66t/f0eBbs+rpPUq4dumZcCG5KLZtb7VLhSWKT8Bcvtf1DgEjtQMmFrt+uNoVXF2/Nt3oL1SQR2fbuWay5U4O/KZb7ffuttrF27tmQZ6iZ8qrSNL8sjFieoweBw3HQqhdtEQRQSnbTC0MGaYuFMZv0OG3W4Fm3cFWL+KlhHP3C3apz9mUZ8eNvEgU4Z+eyLqHZYN8n1+mSYvXasw17n7o0LTv4w/vjQMtz55Gr09PSiZ81CLLz7C6m057/xJnbbc1dfQmsXJJmyxQypbMCQyiHFM7uFY+yQcVjbsxYrO1dA78nJA0TI5xW0qUyaA2EBZYRxbVPVq+D+aSol3QOVUkIJ28YIEnksaFuIrYdMQFVFDXz7KyyuDfj+YnMV1372/Wfw7JJntE3A7q9Swu2DgpXWJgGCgBACwn1rMWO7t4qIEAm7jyrcr6WfnAABSrg9W50d63DeGedh5mMz16sMJCow9KNfw7CPfEPbTWP1Tc6Wrq8SlRkbI4DQmhumEf82P5OnCoMK/LYuQV/nTxNOBE8O8tY2nGUxzMqnd39+fif+83YHPrR1bUbYwcdtj72Erh4ZzA/se5O0kFMgEG1HYS2WDbJ+RoRaacFspfR+Qbtvz4lnO7Ft3Xb9Mdj2uYqgDQjXxnWUKJjXADB5chZ3+8zMIETBMyT4Q2mVSTPfvhBLp12YqpeoqgG5ulFBeWHSCISxyd4fpk0jER5BndmwhSYQvp+z94p/yDmvaOvFqKEVJlbpjmd9bayvvvpqym3MmDFlpbu8NXF4RbwosHsk0q/0ehoXS2XNDwYAgJpxE0sKaz829bH1yxODwWAwNglkzSIZDAaDwWAwGAwGg8FgMBgMBoPBYDAYDAaDwWAwGAwGg8FgMIqCiHDddddh2223LSt8x3vliUj2MRcFnENyX6m4xUg29jpJvAnJPvF09L+GOGEJHGSIJsaPHHHEEET+P3tnHmBXUab9561ze013J52EhDVhN0iAyCoOioADiCKIrLKowCBLkE1AcBgGRmCU5WOLCIhsIggqMAgkDDooKFtAkAQBE7JBts6e7vR2b9X3R61nu/emlxDI+4Obe0+dOnXq1KlTp7reep8KnEkIkXE6EcbpwnyIzL6CdpaiCKDI7I9AFLkwMs5Rbp91j7LHuI9xfLEfI1Rt8wsSKK5eiK4P30iV3pePPxjNQ5shqABBESJhPua3Dis4gWy7PxTRjiiCEHa/0PsgUBBJUW3hRLn1dWgnMbIlSfb6jBOYEd8OHX5EcA/KiWrnOaXEHHdV9r68bSZNe3s7DjjgABx++OF9FtWuqanBDTfcgLfffptFtZmPjKqc1Mq9iyocntsmpRxEY5kywpzmreN86L3DcEwQlXR61ulQWcd720Ia0QaXI9MeAzacrCssrHvc6E1G4+wLJ+K6G68vf4HrkKF1Q1ET1UIpBSklpCoBKGkHb6XFTCUklPQS0tL8p6C0ELf5VkYpQNpvpQBS+ljjG6iUhJWB0G6eABTw5OQnMWbMmKrzfX9HOx5csyYRmhQrTpP0747VGO/XmiLrGJWzP3NbKbz//e9Ddndnn2CAeOHCC1Dq6EDojhvrnZl6H7rphj0Dm3cbHpljBIB3envxp66u1Dm/fvTh2GnCzkZcwTxFRsieoO9/uGaJLeN42ZtnjiiWDzLPLaDri3PMtmna500ZsfdQTMI51dv0En2VpF9umB0bN0OIw0jIx38Hx+t67vOrsxccU0akIMxbWdGQnHp61sSzMG/evFT4kY2NOKShoUydTW8le/qumCheV5LHAGG903sIwCMda/DtZUuwKEMgUgC4efiI2DZV8RFlPslnwLqXk6JEWNiy5187gJh+Aerr42UWimqnhA7i763OJ36PVVdfEz++pgbDf34nCsHfkOujqDYAdD33Jyw+5KtY/v0L0fNG+u+h/hJRAVIp85GQSkILbSvzWJqFHUyt7OrsxN233IvDP/d1fH67L+COG+7A/HnzB1VUu3V4K0446QRMf3c65i2Yh1t/eqsR1TbknDqWp8HLHsMwDBPwcRLWtlx66aWYOXMmDjjgABQKhaqOmTFjxiDnimEY5pPFpEmTqop35plnDnJOmE86xx9/fFXxXn/99UHOCcOsPf2y8yQH2FK70zvL2ZFdXoy4toIfgwuz6Ww+wSCmFlylIMyMBhrh1PT4uM6JIHLTA0wmYAU0yS5wnfxQzicRz4nAWtFJl7ZeqNKdP5knd2wg8mmv04lw67xae4C3+pu4CVFtALjzjjvzb1bAsB2+FRZ01p2qEJxTYXLqGoV5r4asaAMqqo1EbuJi227MUilM2KoOD144GrdPHPWRimqHOzcfWYvLj98UU360LQ7Zaxhqhm2BIWP3S6U/a+YsSFWCVCUUS9puWJIlyJKElHrMtqSKqIlqMaJxROr4DZFtWrdFbVSHkiyipHpRLJVQUkX0yiJKsoRSqaTHu2XJ2GL1R0ljbbXj4PD2JEUAZMmMgktAEUqlEmatmo2uYqezVClzvLUraZ33hA3L4Ku/t1eB8p6LtJ2q7OK3g8Cbi/+Gv87T8+nIzoQiL6pNEIjItud2lpRv8324nlMmKNLC2TDi3NCWUJ22gDCC3YIE7r7lbuz7qX37Lapdv+lnsfWJf8WIXc/W7b5IWrBCIWVrRLXiy8IFZ71Y7VvF7aPwI/xxbjvxO5ZW+DJNtEepNkv4dLKOychpGM9a45QCfj6lLZn4OqG3WMJdT/8d7l6Qt5yHVkSycxXd/EQR+03CzDskHU+ZuYbChPt7HYFQgJ+HaH6T3dbH+3NFICpAz3M0cyJt/wV2PqOvRyK0iBL0HEi3bcYWCZDFLnTO+yvm/88JmPtIemEFAKgbvUuivthzmkSITL4pEIqP96bi/ZtQxjNZjyknPL7f7mlbWTTblfsF/bWxzpgxA7NmzUqF77TTThWPVQpoW1l5wZK1RmVMaugnQzbft2KcadOmYdHCRQN6XoZhGGbdU521kWEYhmEYhmEYhmEYhmEYhmEYhmEYhmEYhmEYhmEYJkFLSwsefPBB7LXXXhXjDo6wNpB08vPB5BwIiSjHScoem0wjaxuZ5yGQdhpREtphQ8aPiSnThW6hIiFeJwElfCyS3mlWGWE+kiBIKBWZ3zBSnSauc6AlI2ZonA0CHURy+TMh5CUTHUFZ9Sx6L3XNAHD4KYchMs4tgBeyDp12iQiRcUSxQtgkBCIQiCLn9KVFtc3HOO0kRbUjJ55tnL3MfutQa89uXYCso68XrvTuqF5IOy2qrVw69t5Q3IkqIR6YdLBiUe3K3H///TjttNPQlSFaWi277bYbJk+ejJEjRw5gzhimb+S/YwIynTFtAijrF2bblaQTr5HyzTiVcnkSpoHT7wThhG6t07JLW1gRX3M95u2iJEBCOwuK0HHZZlwBQgCyRAAp3QJLCUkAlEBDzfol3Da8fjgWts/Xjo3KvLFJ6rZe6vexEAJKSZSgXTWVBEpEKJAyguUSAgJSKkRGDDki0tvCv3O1I6W58creF53+i6++iO232R4d7dU5Gl62Yjm2LRSwe21tEBpWKn/PkBMjfH2pIKCSS2LO6y7Vg6Lgd+fMmZh95RXY+qqrK15bX3j77l9g7rPPIvnWda6sJrC8qHb82PD6bl+1OnXOuro6XHDZBVpo3pZ3KGadEDwB6RSV7VnEboQVsTZPlbsX6ZsS3ivXP0v1O8o5+KcbntR5bJc11mH016PIPvG2nsXTVMr2ZW3ZxNuhrDYylo45R24fKnGJDzzwAB568KFUtC2iAq4YOix2SOimrJCsqfFTAPE6bXeQSoeH8e2T3qkUrli1Ao+nhPA9Jzc1Y+MoSj+PQXoysZ1Vx5P74/G8cLZSTpbA7Uleh4zt97feImoK5lwZdT5Vh/z+nlenYvm55yNJ6/XXoW6vPV2dEEKk4qxPyBUr0PHgQ+h48CE0HPJltP73NRAjBkZERTgn+1DE3j73CiCFnp4e/P6Xj+GpB5/G3JlzB1VE29IytAUHHXwgfvDDH2DcDju4v6ksWe1ALhlN1FodzzAMw1TNmjJ9EEtjY+M6yMnaMXbsWDz77LOQUiKKoorxa2N/EzEMwzCV+N3vflcxTm1tLb7whS+sg9wwn2S22247bLnllpg9e3bFuF/4whfw3HPPrfdjAsyGxWDaebJsOXl2H5sXwNh1grFot7hhLAV7cjPGqig2YKjHn42l3NjGlVlM1S6y6m3jKhgW9hebHBN1xZEzPcPtT16TncvgFbzdAeG4vU3I/4YbUtf2KnuAnwMQP9bEt2kH30899VQ60wlETSNqWrY0Y/xZVBjXyj3O7qfswnOp59eNrAUyXbixB+rNrPSTI9HJ3+GYnYqF23tnF50FgOHNAhcdMQxf37sp+5yVhv8qPm4+QtLOlRUnfD6tiPKmI2pww79tgW9+sRXnLdkTL8/5v9jx78+YpRfXVeZJk8aSoMyTQQCJCKMbR/N4piGiCJ8a8Sm8sehvZmHIkpmbY23PBEJJjykrcu1PZGzN+pmXetFWEqCYhQLm+SiBABRlEe+veB9bD9sK9YVG2IebTLumjB2OjJHKW69tG2qbGNPWqbjdKkly3Dp3HLvcu6APvLbwVbz4wV8ACuY5EeBmQJGdaSUghJlPReTmaul5UxFIaTFrIXQZRHY+lTnWCnTDzL+a9vp0XHTKxWhb1D/B50LDCIw+4P+hceM9dYBMtFPCWKxU8KK05U/2n/yXq35/uIc7iJp6K7n4eU1sdaLayRYnbLODF1K5V4RKHEPAlNdW4f2F3dh647qcAweHB/74Dyxa0QFXzrbMbZm6F7+AFZZWVkDazPXTC74TQF5EWxlhbAUyottw8bxlHogv/SvcQhjeemmXCzZ5IQJUFDzAPh3fY3EvevibIaBKPVj97qPomPUMuha/CSWLZctm2E6n+nKA7SPZDeHKST83CatzIJzu67FPKb2djIPEfr/ANgAsXF7EzltWbmgGYuHim2++OTN8//33r3jsohUdKJZk/HlKYeclaLtn2UceFfa5dNb+uhs23gskaqBkb9l4N/6/G3HNj68pG4dhGIZZv+HRRoZhGIZhGIZhGIZhGIZhGIZhGIZhGIZhGIZhGIZh+syee+6Jgw46qGK8YufiQcxFmUnzxvEg36Egz4khazvt6Km3wu3QidM4hDjHEyvk7J1SYD5ENl4YZo6hCFreU3+IIhNW0L8RAWQ+ED7cxiO7LcxxIp4eBAiR/7j4Bahid2aprV66GpEoIKIIEUUQFKFgfkcUIRI+PILZFvq3EBEiEi6edfay3/bYmKh2TGjbirtZwW4YpzDhnILDO0DkBctdmVonLO9j6h2HnQ8RxR1v3Q5/wEA4qmwoLFu2DJ/97Gdx0kkn9VlUu66uDnfddRemTp3KotrMeoVvl8oQ+qGnEkBFJ7FQhDYV5k7hdwoyArcKxgHStmteHMGmQSDnNGqvxbaHyjnuenFgMunDOLOSEMax0PqKEuoK9YFo6PrByIaRUEpCS2Trf6W0Dtz6BpVUCSUpASWhlIJUClAKknRcAJBSgszxRMo56UuTri4m5X5boWErLDC0dSj++Oc/olAoVJVvCeCkpUuwSJZcmD1HHlnVKRnbvAZzXT3j4X7LyxMn3rfBZ9E992LJ44/l5q+vtL3xN7z8n5elxLIFgu4WskW1Qxdd4cLC3hjw1+4evN2bdqg8+ayTsekWm/kT2JNZERJXIuFzGoTFCl+HK6Vg/5PKiJ4Apu+qP/qRleaj/Kfcf2E8c2xQC3U9dD6sQR6k/63FMgIHdYXUeUKso7Gyx8GLV5QTKQg2soVCwiIDsHDhQkycODG1WwC4sXU4moI2xz97djsMyW5wwzpVKTzcnl8q4sSlbWVFtQ9taMAZzU2+vmakbXvoIuNje+7J+D4tXdeixH6fX0qdM3V96deM/rsF8O8Fc4ATSnFB8VJbNvF7UD09sbCW71+Axq8f7pOuRrBoEBl21VUYee/dGHnv3Rjx8zvR+pMfo3niWajbZx9QRvvc+dTTWPTlr6A4a9aAnF/XSPuM+uexWCziqV89jTO/cja+usNhuO2/foY5M+YMalkNaRqCQw87FH9+6c/4cPGHuOf+e4yodpUXkvWbYRiGWad0dnZWjDNkyJB1kJO+IYSoSli7ubl5HeSGYRjmk4GUEu+8807FeOPHj18HuWE2BB599NGq4j3//PM444wzBjk3DLP2VGXzrWTnyd2VNx6Zf1Bon9bDzYSYkSYYn3dpBWN1lLCHh/MVwlHGmNC1G9MWbssvdi1SxyU/fl+wqLZdINsslh1YpeLAARuqAAAgAElEQVS/7D4jBBsMRUKIUMAyLSoeK0drv1eBDcNsv/de9oLiIXUjxsfKN3FXKhxd5fhdeC/zoiT/y5uXsBai2sly179FsGXjqthxTkjWnO+gzzTiqcs3daLaGZnPDs4cgM7KbT9FtYNvKIXdtxuCP/z6cvzg0h/E7HKzZ85GSRo7ipSQKKEECYUSJEooqhJG1I9ATVRTPsMbGENqmjBm6FiUZMmUWQklWUJJSUjzsfZVa5MtKQUJiZKUuoYRgZRezhgUt6MqEtpmq4CSLGLG8hlY3b0KgI9njEpmTB3eLpWwX/nHIW23QnyXOz4k1241QEP1z8/7E1768EXfXgo9F0pAgARBRHbOmHDtoA6PTHOohbYFkdmvrZ6CItj5aHo+lhXaJnS2d+LsY7+H73z15H6JapMooPUzp2PL459HwyZ7xo1X4XtHBfbG2PtHBN+xlOOfQPgYpiz60j5TeJ5Yc0eovJBC+NahTJtv7JMyNBJKErjx8QVl8zjQdPeWcPNjr8NZHt27zdQPO8cuZXXX94Xs/aFIC2+7a4uLtusyjPS9oUivym7mKYJEsB1aO83xJPw5rNVTwB1j5y36Ho+1WUbBdRVQ7FiM+b//Npa8eA06F75WUVR7yJYHoGHjXc2WyUfyA/ILloRlFBPVzrO4httZ4fH9yT0LlpXP/7Rp03DyySdjyZIlZeNV4o033sBtt92WChdC4Kijjqp4/Adt6cXKKxLMU1iXiJpG1I/erWK8X/3qV+sgNwzDMMxgUt1MTIZhGIZhGIZhGIZhGIZhGIZhGIZhGIZhGIZhGIZhmBy+8Y1vYMqUKWXj1DSPGeRcaGmyeFDoqENlxNvssck0srbh4xK8cDcEFEkXnQJpTe3MIbWzCUmQUlCwv4UX/KPAOculI6HICnNaxyFp4itAkXY80x5gWjxVhdeiRT+tG5kXVJXmPCp2HcnSqR21Q0Z5Ab+981FcdP0FoMBxxIqsWiddYUTFBcg43JJx5KLAkdY61RoHMef85ePpPXqbgrDICpRbpx2CEXE1LqCBE0ty2zsj+3vrnHRDh9uYGK0/IHToddsV2JBFuCdNmoTzzjsPvRlipdXy+c9/Hr///e/R0tIygDljmIGlKpHQfE3XfA9xu1tRyomXkA4L8yOtc5rNm2vnACXhX2dQJr59P/i2T5n3jU5TX4CSSp/ZCOL6NHTa9YW68uXwEdDaMByKCFJK7Y8pARIEqUqwjpgC+lIldAEJECRJUAlARJBSQQigpBQKQkFKghAKUFI7jwb+tGTKzglfQJcZFOHT4z+Ne395L0447oSqxFK7lcKhixfjzxtvgvrMGPGehyWsbrHeDsXj5JFVJZO9pszek1L453nnoXazzdGy++5lzlA9HR9+gD98+0TI7m4kXsMxV18bErpkBz0yBO6u/hgCpAJ+vjrtADp85HCcfu53XbdSAKb/ZJ8F498L6OcMygjbK9c/8N0zUx9s/9E8Z/YZVtKEC+GeLX08Iebn7/qfcWx7EO+XKC9uHQhgkxHfh/R9FOX+semFzq1Be5A4py0Se622723PG36HxPIaPC+ZEPC73/0Oq1atSu2a2NyCPWprU3XZ94btvbZlHa+5KhE/Vu+DCp58HhSAX3d24PIVK7LzDO3WffnQYTi0sdEdY5/V5DMU5iONCq4jzEe8Prs45Lv5YZx4ikH7QD4PsXIslWKi2rF6ZOqCSAgfEAgq8SzV7rwT6vbYHd0vvujTCY/J6SeXFi1KhcmVq1w6FtE6HDXjPpWZRh51e382d1+pbQlWXX8DOu6/Px7+4YdY8s3jMWrKZIh+9kllUBullPjz/zyPKQ/8L2a9Pcst5DCYNDQ2YJ8v7IPzLzwfn9tnb4QCOkop16aFZL1nXHz7rFfxdxHDMAwz8FQjrL2+i1JX83dRU1OOcBvDMAyT4plnnkGxWF6QCwCOPvrodZAbZkNgwoQJVce98847cdppp2G33SqLmzHMuqTqheDy7DwZ0xX8rmxbTiUbjx1viY8VW1uPHf1LjLs6e3Y8T1ofksx8AQpGHMNLC0cdE2P/fbB1Z1nk/dyIuD1eG2jieXcipoGtXgX5S45F5dn4X3/9dfQkFgLMommrQxK5Lz9q68m58WWrU3wcvyzhHAV3iIIXS0XO2FxqxDsRngxTqbjKnKuhBvjhscNx1L+U+bssb3i/yrqTJaqdzGfqeQmuP7bfiSgDNYUIV1x5BQ48+ECc9M2T8MEHH+D9Ge+jJIsxG4W1dUpoAelh9cOqyveGxubNW2Bx+yKs7l0FKKGl+AkQSun5T6Rtpk6+3QhlExSkImNrBqRUIKGPJWvONnOdBAElaJvuzOUzsFnzFhg1ZBSkUn6xXWtvI3LHWbtFaLtK2a3g7VZJw1C6DYxvO6p4VeTRU+rB/86ajNkrZ5s5UMI9I3Zek5v3ZEW3YePpxQoiEYGU3ReBQIgCAe0IRqgbhIgKIBDuvfk+3HXDL6r6G6Ec9aN3wyYH3YqobijiQtfWeJu04Iai1lmLcqetndnkvHidkc2eP/5ui907yntRJ8MT16RCY6Ez+makFd+n33m6gj89dSXeOmgNdtqyMef6Bpbbn3wTC5evCa7Zi2M7QWxAh5OCFR93ebZC11ZoWoVhfkEMKCuubeOQiwMnvG2ttAj22fe0zZepG7YOuT4OAIq8bZz0wnykFIpdy9Hx/hQseenHqPahbNn+MGz0+avc7aNYHQaccLbte7jOiS07cr+z+wlZVuf8DmKqVhNhXlv5eXXd3d2455578Nhjj+Hiiy/GmWeeudbz6D788EMcccQRme3B0UcfjTFjKs/xndeWttmvzzRu/nl0LnipbJwF8xdg6tSp2GP3PdZRrhiGYZiBhoW1GYZhGIZhGIZhGIZhGIZhGIZhGIZhGIZhGIZhGIbpF3PmzKkYZ/CFtYFMZ4R+i2tnxQNCxwmvdEix3fni2gApCS+uTfo3ACIJZeJYNT8trm2cyIigVOB4QdI5nyhYUU9prlFBq6ZaZy+lPdJsfqCM/48ym6FQmr6+uo12AIkaKBl33Hjr5bcQUaQd3UBOUM8K75ER1AYEhLCi2VaAOwoEssk5gmnHrrSoNpFwDmVJUW3vREYpUW0v+m2dNeMOtP5ivYicc7TNcLjN899i8bh8FixYgAMPPBDTpk3rcxqNjY249957ceSRRw5gzhhm8Oi3uDZQ9lWUJbKQDIu5q1rB3GABBS90a/xMFbwTsXH4VAKAJO3DKLWAqoICpGkbBQCp3z3CpKffPDrR+qihfBl8BEQUoaV2KJZ3LQdUCRFFkKoEQgRAmi4DQZmug4TS72UJKCOqXRCmHEgZkW1l/GP1dUsoRKQCEXTrIB7cB3N/Dz3sUFzy7z/A1f91TVX5XyoljmpbjCc2GgXAJhOvTFlVK8udU5kfeZIKCI7xx/utrPNQEEYAZFc33j7xBIx/+BE07bRTVdeYx5qFCzH5qG+gc+GimIRvOh9xkWHhQu1HuwVH8G9/QTre452dWFAspc79vR+crUUIFfQiIjCLidh+mhOltv1NIxft+hLKO1zHFE28cIDvhhjHfyXjgiL+8hJXmr2dJcSSFON2z3uYjARCEX5lRLdD0QGbhhXFTgp5hyIFSVHt/oprv/nmm5nh5zY1B/mKY8PCeqyCkLz4YQ5UEGi70n/r7cGPVq7E33vzxVhahMAvR2yELQsRpE/CXV+6LU/nJR9TfxOp2KqlnEO3LWN77fG0ffOlYvtsCcmebp92IKptE0jWgbx71/P3t9B2zHFlr6vaHnXv22+j7ci48FvDQQdixC/uqjKFykQbjUTrf1+Nmh3GYcWlP4ztK86dh1XX/DeGXXN1v85RkkW8MuUVTLnvf/H+9FkoZbQ/A01dfR322ntPnHPBOdjvgP3M320ZQhau7wD4vyUT7UXFzgzDMAyzLunu7q4Yh4W1GYZhNix+9rOfVRXvjDPOGOScMBsSRx55JH7zm99UjKeUwpe+9CUsX758HeSKYdaOpE0ll7yhkTID7vnjghni2nY8MrGYmVs0USVHBcPxWni7hc1SMKdBmXGeuMh2Io8mbnw8vnol2eQ4obVNAQjGzuEH75XPZ3wcMj4mWVZQG/ExrNDGf+cdd1aV72HjTkxdSWXKlEsZe19VEf3qienw4Fqz66sq8zs8X863svdcYYuRESadvhE+tXlN+UuoRJmyyLNzhuF5dbCcqLa9VAWFvT+3N1569UWc8M0T8dz/PYelS5eidXhr7HlQAEgIbNK0SRUXtGFCIGw/Yhymzn8ZikpQJEBSG4cESShFICuuLZUzjUkYm6kSboqVlGa+k5nfI00rpqC02LY5eN7qOejoXYWxQ7cGSEA4k1Ugru1MccGYNuJ2K7tAbjlxbSBhu8rY7itL1rRh8synsKp3pZ4TJSLTDAqzaC8g7BwsNz/Ki2oLEIQy86xEEEYRIhuHIp2eSfOtqdNw2Zn/gSULl/Qr74WGERh1wPVo3GRPuMZbeTspAHgRZUuyzJSPF7dUJY4L2/nYjQk2s8/j35EUv2cUpJfXtsbSCtpEuxi5DQua0FTrTfDlYFc5h17g+YpffYBHLtk+eakDzsJlHbjl8TeCa7Hi0XZOILlr0tsR/DtFz8lz4tlO+DrS+5zYtA7T71pyaRJFpkBCoWwA4XFmhxb4hjbWuxeaMMZYAQotq6Tt56veexyrZzyJ7sV/gypVXjDDUmgYiY32/QkaN9/LnYvCOhFux+qx61TEyy5G0JmJX3TZPKX2mvmtc9ryryt83lasWIFLLrkE11xzDb7zne/glFNOwfjx48suZiGlxGOPPYaJEydiwYIFqf319fW46qqryubbMmvhyqriJS4gw9a4bhiy+b5Y+uq1FeNd9+Pr8OtHfr0OcsQwDMMMBiyszTAMwzAMwzAMwzAMwzAMwzAMwzAMwzAMwzAMwzBMv5g9e3bFOLK3Y/AzAuQoPRrHGOMcU1n0NOnwkOVoGPw2TlihWJ1PKekCqB1A9JYV14YX2gZAFIp0ShOXALJuZMbdRcXz6BzFrEOaOZcTD1QKWjExnj+nEOjKLe6I27zjYVj1VtwRvr6+HpHQ01AFeVFt4Zy6jMA2vMi1FtSGduASxtkrEM62jmHeScyIaQfxs0S1vUMUxbfJCmZ65xwvuO1CYs5UMTFt+52oU7H4VTrPlXNc+aRy9dVX4/LLL0exWOxzGocccgh++9vfor6+fgBzxjCDT9Xi2kC+P13W68ftir9d7O90eDpPPo5uCJWUJg/6vWJ0tI3DoIoLFigCBJwzqtsRiGpbX7iaqIxz/UdIa0MrlncvBZQwwtmAUBLSOmeSBEmCNO8ZqRRIkH4dC+htgnYEF0oLIFNk3rbeEVuRddiN9wOUkhAQxjGfcOm/X4q33pqGJx57oqr8v93bi3OXL8ONrcMrxs1z31RBBNOFSR2HxLEKyd6BfT3GlxHx4fpTWrkSbx15JMbdcQda9923mktMsfK9d/Hs8cehfd48syxIWhzY/k66B4e/RSycYse3S4Vftbenzr3VdlvhuJOOdc8IKe0/rGD7PDrcufeSMn0Rg1noRAkEzuXK+WtLW4oKkNbR3xQimf4rCYrdJKWyrj69HYqhuPQA//yb38KkSYkysUoHCsoLbOuOJlQsLXt2f34rUpAlqp0lTJMS14bK7Ds1Njamwvavr0cUxE02nckwFYTktdJhPXbfZmORLOG6VavwaOeanKM1O9fW4hcjNkJ9UOI2Pe9G70tNQQXhYV7jubLpUCLd8BgtABJ/7pNXHLYDCr5eEOJ/Laj2NT5eQoy9L6IS5WJk/Rn3UdP0rZPQ/cIL6Hzq6Vh4+68eRPM530O08cZ9TnvWu7Nx6wW39TeLFamprcGuu++KM885A1/+6pfd314h7plFRsuScVOSz6xOI+d5z3gZ9UeEiWEYhsmmGmHtlpaWdZCTvsPC2gzDMAPLCy+8UDHO6NGj1/v3A/Px4qqrrsJvf/vbqt7rK1aswDXXXINLLrlkHeSMYdaeftt5sgYq3a7sBVR1kgmlTornxY3Jh/lzA5hhgsFIaCiwHezT57M28fz82oPjY8DpyKkx3SBKbDxK+H2hbmVMRDUxplRuYb+YqHYYFgx2PfuHZ/OvzRDVtULUD0umnr6YGFWMc1UqWxfPDp4p/51Vt/otqp0MC7ZtXVJ2KUaF3batxW1nbIShQzIW6HN5z9+VmY3UrviMmioO8XHKiWqbRBT80pIjNhqJ309+Aud973zMeX8OWlpbtP3T3igCRtVvhNqotoqzb7g01zZjk+bNMG/1XERmbpMEmeIXgNIL3Tqbl7GpSQkIoa0hZOubsT+A7JwnXceVMe6RJJAiLO1cjvbuaSgsrcGnP72Dr7YieHaCtiYcx07ZrQKbbp64dpL+imu/ufgNvDT/L5DKiI6Hc6qMJScy86JAut20c6qswLZwAtuByHYk3LyrCBEECJGIsKZ9Df7j9Mvx2guv9znPAECigGET/g3Dd50ImHusd5jnJmfbCzC7lPx38lggbrCmMH6Yfip39uBUfArDKYiXalgyjBjJSK6JFMaal2WJDH/L4Le1vxH+9v4a/PK5Npy430YZ1zJwXHrPX9HRVYQxaifsesl3rRfR1rcgENYGGUuyrZfW0k4ARSYsMn0Ss98803pCha0DYflEukxIz5codS5HsX0+VG8nZKkbqrdL/y7qjyp2QvZ2orttGrrbshdgziOqG4a60TujZftjMGTL/cxlE+z98O2+Fe7WmxDxMoqVGwXH2Tip+x9+Z7/J0n1Bk6YCZi/KFtbOm3e4atUq3HTTTbjpppuw7bbbYv/998eECRMwduxYtLS0oLe3F3PnzsXUqVPx5JNPYtasWZnpAMD111+PrbfeOnd/yMwFK6qIlSi3cn1nYOCMxRllVT/6M6gdti16Vswoe+ijjz6K9959D9t/avsByAjDMAyzrmFhbYZhGIZhGIZhGIZhGIZhGIZhGIZhGIZhGIZhGIZh+kVHR2XR7NUzHwPwi8HPDOU4JzhxbRiHrCxn2KTzQ7nfCQcd4+DlxLWDQ2K+kiSg1QmNGLUKxbWt24QEkZY2VcbpzErwEawAqpXAs16BJRivMrdbQfltF18gVjbOMyTfLZFEerrp6M1GIxJRTMiayItoA/DOXcKIZZvf1uELCAS04cW1Efy2cfV5skW1nQA3kXbQMw46hD6Kagfxk04bLKpdmZkzZ+Kggw7CzJkz+5zG0KFD8fDDD+PAAw8cwJwxzLqlKtEFoLxzWBln+yzhBcCI+7pEQ3GEQOgSZISffT6tELRSfqEGd6xztrQpaWFgZd+nUmrfSPM6qRF1la/7I6K1rhVSSfPehXEMlRDKvGmJIGEXtdD/KlmCEgSpJAQRlCpBUaRFkRUhgjLCFP4t6xyyYUSJjYMo4O8FoF/DDzz4S+y162fxj3/8o6preKKzEzvUtOO7TlQu3kfJk1BI1gpl/nE+ool9YdUM3342Vphe+B13HSXI1avw1gknYMy552DsOeeCCtW7sbz/64fw6g8vQU97u8tfmcfCnT/5sS6/gbsvInhX3oc71mC1TKd68RUXo1BT4/x/7VkEggDzLCnyQtu2T6e7nwQyislKWiEMK0fue2mu7wbt2G8FulXGzbPO/ukC8KWf3O+EV/xKLDHxbbd4i2kjfJfaP/n2txXYtv2tlMA2ZYgUJL5126FchUkKEoQi3Jam5rSQ4kgRuTIM62u5Xr6OX64mpet2j1L4RUc7frp6NdaUadsJwClNTTiveag7D2WcLe03TMaVXKXiJHOc9bz59OI91LKvl9TOdPtRWrXS94kB/+5IpJwS/sk5ZyUGyl96IGk+84yUsDaKRax57HE0n/7dPqe7dOnSfuYsn6gQYZfP7IJTzzoFh379UBSign+eXPtEprzD9z+lnkWGYRjm40Fvb2/FOEOHDl0HOekbUsrKkbB+XwPDMMz6xOLFi6v6m2O//fZbB7lhNiS23357XHbZZbjyyiurin/ppZfi0ksvxeGHH4499tgDEydOZLF3Zr2i33aePth4YuHB4F+4YGFMDBbxseDkuE7sHG58KDyhXzjTjuvqqJQefAwPq8b+bfVUM7Jg047lN8yfGfzMtM2HY+VZ9v0wDei/N+bOmVsxu/WjPpMISY60JguiirrRF+y8FpFRxjKYm4K0HSCdr+Rvcx2pOTXBdjB/5F8nNOCGU0egttDP8cIqiyo8S7q0VXxnxu2xd0mpnOOgdwoR4cZbbsRLr72obYZBojVUg1GNo6rL8AbONq3bYn77fJRUESTJiDsTiKSxt0KLloeLDhNBKkCQMlXNjFcrACBIa1CDhJ5FpCCh5wcplNAlO3HlpZdit/G749J/v0Qv0K7IL3hsjFOhnTYpru2w5rJQXDsga6y8L+Pny7uW409z/4gF7fNh5zrpx1iYRXztPKtQPNvae3SZmpheVFsIJ7itt8P5VRHuv/mXuO/m+1EsFtcqr0kaNt0To/e/EaJ+KHwBGeuqW1DYFk68DGPvE/0r8Y1Y0xMGkDWcpm5YGDnx/gjsqZR1jpxDPYm5dGEC5C/Ii02Hy+WqePwg3FsJ9ecnv5mPL+zYgrGjBmc+xSPPz8DkqXN9PmK3JbwHppSsmLupXz6vAkAUXK8w8xiteDYBiEzZk99nxbTdfDszN9JZ5fV97Vk8HUtf/ym65r8y4GVQM3RLbHbogyjUtwKuX2XvX8Yy3HZeYWxBC1t2ZepvqiIlLbjZLz9K7nPzWQkghQ+W9KC7V6GuJrhzVc47nDFjBmbMKC8cncdZZ52FM844o+r4732wDINi1XXi5Xn7kOoHVGdfJrROOBOLnju/bCylFG64/gb87I6fVZVdhmEYZv1CVDOG81GwYmknli/t/Kizkcv6mjcut77B5dY31vdyA7js+sr6mjcut77B5dY3uNz6Bpdb3+By6xvre7kBXHYMwzAMwzAMwzAMwzAMwzAMwzDMhsOnP/3pquJ1tb0xyDkJyZgyH3MWTYv1+eMqOUQknSFMWMJx00/2txJ31nFFBMdY2URhfguQk3qMtPOJ/Zgw7bwS6fjuU3D7gAJAESj8oABQwWwXzCcKtmsAKmR+upemBZJ3mLADCqKASBTMd4RIRCiICBFFKIgaE1aAIB0WiQgRIgiKfBiE2fbfEQlEFBkHsMgJZ0ckQCJbVNuWfKaoNiElqk3unthbleF0m/C8YFHtylx44YXYfvvt+yyqTUQ45phjsGTJEhbVZj4RWEfYinhfvoxEyqSf2ElBeNpR3OfJHRs6j1pPcwKUokQ6XkTXtaBCO7WSMoKcRCChHU7rCrWVr7kfdL/8CjonT4l9et/7Z1XHDq0fBiigpCQUJJSSUFJpcXEFyJKEVBIKWmxcKSskrstGKgUJKzIM/UspJ2YhjYOGLTcpVbAVCOYqn6YQAn/+65/ROry16jK4dtVK/KGrK1EDskQ40r8pEcH6ikvEqwRl/M5yC3bvzkRcEfymYhGzr7serxywPxY/+XuoCsJ5bS+9iD8c/jW8dM7ZKLW3x1x4w+8wXOTsF4j3xASCJ4eAtlIJj61Zk8rDnvvsiQMO2t/0CXQPLezbWcdf7fBvysDWCUA78ktfbl7APhSmMPGVrotEgJLBAjBko6v0x6ZrLsSdw310mi6WrZu27pnz2jqMID0FpZ8D5ePE82Grv71WX7/9s2FO6QT94a7JiXwnhEGS7VZSFKSpKS2s/fAav8BPsn4mSbsxl2+f7d7pvT04uG0xrlu1qqyodgMR7hg+Ahc0D0XQ20fY80zWWf+c6ZLPevaynqvwWHuGWN2G161JXg/B/1mU3BeiABTb2lJCA0kR7ax+cbKU1qZHvL65udXusgtEhohn90sv9yvdxYsX9+v4JCIS2HGXHfHjW/8b/1z8Hh579nf42hFfc4scOcI/icOwSjdpw/qzhmEY5mNHNcLaw4YNWwc56RtrMvrjWTQ3Nw9yThiGYT4Z3HLLLVXFO+usswY5J8yGyBVXXIGDDjporY557LHH8MMf/hDDhg3DHnvsgQ8//HCQcscwa0+/7Txlxl2S9uowPJVG0sYTLHadlT9K/JfaF1swO4hpbQbks95Xc3d4vE8vkS+7MzF+FebbxzX7FWL5T9n3Ezb+KU9PQalUqpjflu2+kch9OQZxFDMm7JlxSju+NyCi2t5OoQf+jU0MCl/bsxE3f3fkoItqZwnMJ0PyRLWTNgeVU3bueGtbMfH32u2zGFk/AiVZREmWUJJFjGocbeaZMJWoETUYO3QspCxChv8p+ylpm5JUKEF6+5SytljA3lBFWjfe2tmssDSIjLFDwYpMj9xkJG649gbsvsseeOyxxxGzYYX2sNzKV6a+DOCj3VPqwUsf/hWPvPNrLGxfqEWxjYC2E8WOhBHE1vOihAjiUAFC6LlTBIIw860Kwsy5EpHeLwSEnnmF6a+9jW/seRR+ccPd/RLVLjSMwGaH3I1NDrkbon4oKGWJJTgx4lRbHsaFtytmfGsy3gMW0y4hfCZV3ovV26zcezFs72JtaPL4uPUw/fIOXyzJtDNy484RHGPq9JpuibNvn4We4sC/R2bMX4kf3v2SKYMIVpw9bUU3FkXyotr+LR0BFOnj3NwQ29cwcxlJACoClPDboYC6vV3C/LD7SQAUof2fv8eHT5488KLaFGHj/W7EmKOeQaF+OJJW2rDX4K6bIv1t58LYOYdBHylWzx1pS63/TtanIFZSLN6JevskShKYsaA755jB4cILL8TNN99c9bmkUpgxfzlS15k6XMW+0mS+tPPp52PTsv0RKAzZuGK8++67D/M/nN+/kzEMwzAfCYVwFbL1ifffXQpSQOu/bP5RZyWT2e8sXS/zxuXWN7jc+sb6Xm4Al11f4XLrG1xufYPLrW9wufUNLre+weXWd7jsGIZhGIZhGIZhGIZhGIZhGIZhmA2FnXfeuap4S1+7HgvjwLgAACAASURBVJsdfH8Qku9MMDBkpE8EpwZIym3mHxumkfU7dDw0Dp1KO3UpSHO+5NHG4UIZB04SICtMSAKABCnhxepIAhBmSxpHIWmcOBQUSRNPaRFH5xSkj9M7pXMZsdnV5/POkuSuI07PkvdSYTvtuiMKVDB+I9oxRDhHXu3Q5raNU44O07/1PgEhjFAljIMYaTeyMK6OHxnnuWxRbbJi21mi2tY1JnDYDZ0zWFS7//z973/HIYcc0i+xg5EjR+Lxxx/H5z73uQHMGcOsHziR3EoknOLjiSD3lZkU0lbwbZV1gA+PD/Njf8fySDDvmiAzZB2RvWiwfeeBlHN0lopQEw2esPaa/3kCy844MxXe8r2zUXPxRRWPjyhCY+0QdPR2QCoFQQpaYJsgUYJd5EIqBaEUJBlBYNKO3yrSDt+KAAWhuxTu1erfpUqREVHW94ZMh4OEcH6ZFqWAhsZ6/OXlv2DCjhPQ09NT8ToUgDOXLcPkUaOwVaGQEAqO14XkcZSMGdz2ZJwQv1/XOBtXACgF6SVdjXUfQEEoYM1772HaqaeisPFojDjwILRMmID6TTYFoghdixdjxbS3MP+ZZ7Bq5gwoKIjgHMnryctjeH1WVFsEv2F/myp8z+oOFDOez0uuvBhC6D6aEPpeC9Jp2epvS0P/b2qA1MIUgqz+RVzwQQV+t7ru2X3e8d9eiTIO40F3MvW8VyJseyj23OtCkIHodRiu82fqtBMyMPmyHUkilyYS+XJtkMu/qTlBe2PFT8I82nhh/m2fasSIEZnX+E5vL8bV1MBmNVXHXdpZ4ZTYG+fZrm6cs3wpOsu04QLA1xsbceXQVhRMSrbe2t/6TPrM8b8o0unmPYNZkEs1uO7EhYcu3ATE2p+sqw//ZuldtDgWMVtEW6XCR/7qAUCWzPn61icmIqye9FN0Tp4SC68ZPx6t11wVC8sSvh4whEBhqy3R88abseDi++/3K9kPPvigX8cDAAnCtuO2xTHfOgbf/M5xqCnUGOENI1jhGh37Pqqubrnnri+3LvZ+Wz99FhmGYT6JVCOWtD4La69evbqqeEKIypEYhmEYPProoxXj1NXVYZ999lkHuWE2RCZPnmzG09bOBqyUwtSpU7H11ltj8uTJ2G+//QYphwyz9qyVnaefNp7MsGCAL2bjCcZcASTsPD6d2GJ5SRu4Ha9W6XE+H7FvczoofjIzrJxxjozxx1ReAhsXVDwdig+ix9K49957q8ppy3ZHpBPIZDDnt+Sc3toNgntVnuTIeNZouZ8nYm0AdknPr+zegJ98Z0SfRdWrJW5TqBwnjBgT09Y/dB0LLtfZSK0xjAAllU9XKQxrGI4iJBZ3LEStqMNGjRsN1OVtEGzZshVmr3gfRdkLCQAKekaPEBAESJS0wK8CFEkoqcWjdbU0N0vpeVVk5kIp8vOtSFkriIBQEgoCW2yzBQBg9uzZOOGYE7DHXnvgP/7zP7D/AfvrahAYPhT5thKA329+2HYvNiYetONZ9o+ssJCiLGL6kmn426LX0F3qNnY+M2vJtl1mPhUh0lrDiM+PImHmVSGYPwUvuh1B+GNIYM3qNbji9Cvxxotv5uarGkhEaN3lNAzb7QxowWEExuTQYpu0f1JgpI0VYN6Z9O7AUB2ft2WfW/fAw4lre8NlPEUSCWNXaKyAr2+pY5MW8sptvK0z6ZYrtJSrRHI2rsD0OZ246BezcONpW1c8V7Ws7OjBydf/Hzq6ikDMwi6Dc/slK2KLSRNBi2TDv2rICmjrWggzN0+B4AS5KdJ2YjJi3cLaka1YNJln2ylto7hyNpb85Rq41an7DYGiGtRttBNG73M1CsO2duFxlK4jsUODehrcq9icQhJhwxGkHaZPie/cnGacX8UeGcs/5nVhxzH1mX2mXXbZBffeey8mTZqEV17pnzj5mDFjcMstt+BrX/vaWh03a8EKdPUUg7JKlkm4RX5uaaWOhSvnvnZAKtwDUYvWnU9H24v/WTZeb28vbrrpJvz4Jz9em+QZhmGY9YDCR50BhmEYhmEYhmEYhmEYhmEYhmEYhmEYhmEYhmEYhmE+3nzlK1/ByJEjsWTJkrLxOuY8A9mzCqK2JQitzjGl72SkHxPX9pv5xyYdJMr9ts5Wgbh2zF0gcP6jCFooW0ELZdvUBLRIqfQOJ1AgklBKBA5m2nmJnFOMhCIrdmmlEK3DUeg4o3T6sWvNlh0sti+C7FqZKpnxE8YjEpFzkiBYRycrmk1O6NpuW8cvEtbxyzjAEYwwdlyA26blxLMhjDMZnFOZvp0sqv1RIaXEd7/7Xdx1111rLZBgISKccsopuP3221kgiflEU7XoAhBvh7LVTs0uvyGQLbYbE19IpElEkEov1KCkBAkjqmud0d1biWBdGyUAGJFpk4gWkXaJKtSImuqucy3pfuVVLD/n3H6nM7RuKNp7VgPmPS1JS0MLaAdhpSRAIhDeVlBSQkVaDEY6IXFpHEWN6LbQAsL6OF22AgJKmXczCf92Dnxp7Ttj7JgxeOyJx/CVg79SVV0pQuHrbW34y+jRaHTtZ1Yd8HuyejZB1yWUUch0B81yNdZxnax0LDx017XvYQmF7oWL8OF992LuffdCKh3HfqygtnQ9HCvlkO7V5eXTns/2FnxPBIig+34CwIzeIp7r6kqV2deO+hp2mrCz6W4JQJHx1w4kxU1/g4xjvnaiNn0FacLIuYN7R2SltDB7cFHK1BknOg3rN+rOFgiiJJ1Sc4S2rXN+LMg6CCvjQx52hoMyNg7CyV4lrN+w1PlQ9u7bzjS5ZV9c3szpzHX1Q1wbhC996UuZbelBbYswfZPN0OQEwW3Z+DqTV3fLcV9HB65YuQLlXLt3qa3FpOHDsZEVGAjOK4NtnydbJ/PPHh5rt9M5T/dKE+76sefBfZOPm3Vev0+n0jPvA7cjdsZE/Ure89oJeuGlZF97bREj0yImorkJtbvu2qf0+go1t6TC5IoV/Upz9uzZfcsLEcZuOxaHH3cYvnnKcWhoaEBEESJh/s5TVi6GYs2F9fvPFLt2FcbXnDxR7P64s/fvYIZhGKYcUlYWoxk+fPg6yEnfaG5urireAw88gLPOOmuQc8MwDPPxRkqJd999t2K88ePHr4PcMBsyv/71r3H00Uf36dienh4ceOCBeOuttzBu3LgBzhnD9J1+L6JaZlAyT1xbJxfYeAL7DhAfw7GLfKpwsB/5Y3OZItthXsO89HU6R0LYNCsnyfzl5deNVSXGJsuJagPAX/7yl4rZLDSOBkQtKg9eDeK8FpVTQArwhhzk1MGsuR72d1jxkt9hPP35/I71uPbkkQMjql2muPJEtasp4bSAPLzdxSTiRLWDeNYkom2c3vo0omEESqUihtQ2bjDzPAaKSETYYuhYzFj+HkjpuTpSKAhVgqQIAgolZcShAW13tbY0Y3RSys7RsRLagCIJoQBJMP/ouALAVtttFcvDqy+/ikO/fCh22303nH3O2TjiyCNQUyjE2p/YAgMq3jSFz1bWgpPVimuv6V2Dt5dOw9tLpqOrqG2PXhjctluJ+VOCgrlTupzsty4LoRfTtOLaFCEiPW9KiAhEhAduegAPTvp1VYuulaNhsz0xev8bzHw+cg+MF0W25WUtURnbtr2KlY09Pmm1ihMuCu6NqkF6OXZSIG2/giBv74w1KmvbhgcWt2CennL5ULrxgZ2dl4hvBMdJBfP3DE+8sgIbDZ2HHx6zxVrmKc2a7iJO+skfMXPBKsTLWQGI0nZGYzDUgtk2jHRcIm0XJ2Es9sLsM+LZpmbq+ZAAKHJljlCAW9lj3FMNAFj85yugZG//Lpgi1I/eFaM+/1+oHbYNAFP24a1K9qnyRLUlgMjaMv2/+qefexgExuOk6nV2HRN2/qjrrwTPTEb/cPrcLhy1T/azUlNTg5NOOgknnXQSZsyYgccffxxTpkzBX//6V3R0dGQek2TPPffEqaeeihNPPBH19fVVHRPy5qy2+HXELiAso2QfJNnX6cs7N6uDXekQn5+hnz4eS1+/AbJ7VdlD7rj9Dvzgkh/oMfVB7P4xDMMwAwsLazMMwzAMwzAMwzAMwzAMwzAMwzAMwzAMwzAMwzAM0y+amppwySWX4IILLigbT8ledLW9icbNPp/YU8aLdEDISN+K+QW+N2snro0gHIk41rHRiGuTNM40YYoE7aEhADLfkCClw5VxXCEjvO3E6sg4+SllvEGsB6CXwAMUFEn32+bPyVKqeHj8O0730n9mhnes7MCCngVoamlGc3MzCrU12vXLON3EnMHsbwqdwrygthW/JtKOO8LFE+4YL8vthbOtQ0+1otpJBxcW1e4fL730Eg499NCKgvrl2HTTTfH0009j5513HsCcMcz6Syh0UJG8KGV88qwIbrjTCdna9t82hUbtOBS3dfFTIrfG99NsEAiKvHgnKTKC0tqBWiQdEweA4qxZWPqdk6F6evqdVnNtC6RSICoBKgJBgiiCgoJUumCEKgFEkFKChIAS8CLkhEBg22xDh9kFLpRJxwou+/um4AS2Qx9fU8j7fvEL+Mn1P8GF519Y1bWsVhKHLmnDs6NGx95Y8TqQ707oYgbaAnZTIXRzjb9FVaK2WSFsK4Vg4/rfBDKC5LZ2mNLUItdBfbbpWFHusGaHy5WE15V2XyUtoB2eH0CUiH/nqvZUmdTW1uKCfz9PH6dMP4ZsCvoeC1PnnSO0smUC0+8wvS4nBKCgjNi2gBUJMH0z00eUtk9HcOEqENKw7uvJ9oPCG5REKefXDYR9FPu8+zaJQIByDYPvXyYFtk1cAnQeTb+UjKOyyhXXtkLjfRTXhsKWW26JU049BT+/8+epSz192VLcPXwEataiHxZ/UuKN6y87OnD5ynzh5BFC4LrWVny+rt6J0ieb5TAn9llKus7bspTubqSPTbtzE5K3Pc+FOPZNabfmME9w+fLp97w/y9ePsI+cdPh2x/v7nhTe7ou49nrjp1zMcPIvlfqV5IwZM6qOS0TYZMwm+PKRB+Obpx+HpiFNKFDBiGnnHZT4DgiFQ/IEtBmGYZiPF9UIa48YMWId5KRvNDU1oaamBr295YV1Hn74YRbWZhiGqcDkyZOrEtU79thj10FumA2Zo446Cvvuuy/+9Kc/9en4YrGIY489Fm+88cYA54xh+kef7DzJwb6cQ1NC2kF4uQVUnRgpEvaeMI/mvOE5UkKxZdWz+zB+lDNomTVOWG7sMCWoTUF4ODCbYePv6urCwoULK2a1YZPPZmQ4ySCOVqrAeJJ1ymAsLz9S1u+sCpeYH6LsKLHCjlvU4JbvjkS0ga2FrZTCqCGj0VTbtM7OWSwWMWXKlNQ9/dznPlf1wlgffPDBoL0nd9xxR2y11VZVxd2yZSu8v3wGJKS245UACIKQJUhh5GSVNItEG2tJYLQgIr0QrLGpAQJ2kVqChDALQ0ulRWm33XGbzHy8NvU1fPvEb+OiCy7Ccd88Fsd+81hM2PUzA1IeeZRUCfNWzcU/l7+HeavmGjuzMjOb4ASe/TLA3n4ihJnRpMy8KOHnTgllhbeFE9cmkBPVJhKY9sp0XH32NVi+ZHm/riFqGIlR+1+LhtGfAciKKIcfxLeVnxcGQNs5U0rllaxWWRh7ZGC4Jjv/ywfBC2z7oxzGDu/eDaHROuN86e0sK1qAO3XyPRtaxZOW8jCzpOcWmH13/e8iFEsS/3Hc2D4vZrCivQffvv45vDZjSaye+fd8Ij8UiKU7wWwAEP6+CjMnzwhlg7TQNpQR2ga5dPScSH1dWohaP+NamNvnp3fpe/jgf04EVI5tjQRI1IBEpD9RLSiqAxXqQVEDRE09RP1o1I/eDUM/fTREoSF2e2J2UIrXmdDCqi/V/JYK5OxsYV+LjP0+q45k3ajk/U7uNftcdQi2KQhT0iXz1uzuzLSSbLvttrjgggtwwQUXoFgs4p133sH06dMxe/ZstLW1ob29HVJKNDU1YeONN8anPvUp7L333hg1alRV6efxxoxF+rrcXIiwXNL13m/7dj/E3SMFf38qUm4WTP5+UTMEw3Y8Bcte/39lU29vb8ftP7sdl1x6SZX5YRiGYdYHWFibYRiGYRiGYRiGYRiGYRiGYRiGYRiGYRiGYRiGYZh+c8YZZ1QU1gaA7iXTMoS1gbJepAMCObFCF2LF/ADrP7IW4tpIbGft0wlrZxMjhu3cARS8ZGTwTRJQAuTk9SKApHYkc2eQ2QLbEEYQMXQe0vu9YJ4KshoXL/Qb/ndv27tZBYKj94uLLtTV1aGppQktQ1swbqdxOOSIQ7Dvl76AmpraQEAbyBLU1oKVwjiXkRHW1k47Rl5bXxN54WxhRbWd2GVlUe2YSDaLaveZYrGIE044AQ8//HB1TuMZCCFw/vnn49prrx3g3DHMx4OkgGwuZQRzlVO6znLpI2QKLxhRBCvWa78JMGLRJl74voy95oyAtrTSx2a3sI6jCjWirvJ1rSVy6VIsOf5EyBX5IrdrgxbWNotZiBIiFIxotikHkBZ9lgpkBbWVfRPod60iAMounmF8KyHMK1S/0+19FsKKmOrOhr03TuxCUKi6izMnnom3pr2F+35xX1XXM6dYxKlLl+IuJ5SXLZaQ5dLrvglOPD1PdiHpepjnKmx7NaFrqf2txZcJwpSCE9mmtLi2dSu2PRvp4vtjk1dq3/bxj+knmDjC1PlXunswrTct1P6t07+FzcdsFhwdloQuJxJWRFs7eAvTiVSk640KLxwK0vQzrUO40jLazpFWBX0zJ6oN28cjoGTFUKwjuclVsPiK9/W1zsLKf7n4No7yTqvKiFrDJmPEs4mCLqF1tPZy6l5sOXB0J2ixcdOvsm2OdzA37R/6KK6tFK760VX43W9/h2XLlsXu2/PdXThr+TLcNnyEE1Cv4P6eE074R28vrly1MiO25uQhzfj3oS2QrnyBUHMmlLX0TWlcvDqr3Q6J65bkOWLHm+pkrPDZBCG4x9npKLflw7tm/jO4fzpGbPGE2EkSiSboj7j2R93DLmUsJCNamvuV5ttvv10xzqjNRmG/r30Rx55+DIYOHYpIRCiIQuzvWndfg5vt3jMwzyQS4tnVFqhZPIByKq+7p3kPGMMwDLPOqObvy5EjR66DnPSdbbbZBu+8807ZOH/729/WUW4YhmE+vtx+++1VxTvttNMGOScMAzz77LPYaaedKr7j83jzzTfxxhtvYMKECQOcM4bpP1XbeYD0AFfS/pJMO8/GE4YFA/fheHHWb7udTC+exfyxOwXVpwG6smLZVSSYJ6jt9uXY0MK0H3rwoaru09Bxx1WMM6hkFUfi+vovqp1h6QlEtTdqEbjtzI3QUDtAo7F9GC9MHhKfw4LUc6ScHaRCHVV2MVRvWFUuTKddW6gZlIWDs7OjcPbZZ+NnP/tZat/zzz+PffbZp6p0nnvuOZx44okDnT0AwC233IKJEydWFbc2qsXGTZvgg/Z5IKk1eaUR2RVSapsRaRuqhIQwv4UClCATBwBI2+BMXSXYBY0lQFrCVyqgubkZJAhKZleyxYsX46Ybb8ZNN96MsWPH4pCvHoL9D9gf++yzT1y03KxA6drLrEfIbfo2cmX3SizomI/5qz/E/PYP0VsytkYiX4esULi1LcLbFUlQMDdKCxPbuVFEMDOk9JwpAQFBBIFIf5NAx8o1+K+zrsJbL79V1f3Jg0QBrRP+DcMm/BtgBZSTcWKWXsAbC8Lt5AsubzvrIfXlk8gcAHeLNDZ7KjgyOT9LiHRTlzmHK7Q0Z+UpJ9zabU374ScZWptyuLxucO3WfurCbHyBe/+wGHMWd+L6U7dFa9PaSUFOn7MCp9/0AmYtWqWvxxorVSCqTaFFPbCkx+6dXa7aimibbaXrBcWuxQpze5FtW1/9e8seB8jO5Vj4/JXonPd87nVsctBtGDLmi0F+bKFVUZdit0vPIQzbele3kvVBQYtqx4zJth0IyjJ5vtSJy783YnU7uep6Kllfd/4xrws9RYXaQvXv5EKhgPHjx2P8+PFVH9NXpv5zIez8gTiU8UlGSYd5E2f8HvuFn7OXZUn/yiDjfK07nYzlb/4UqlRewPzmm2/Gueedi4b6hrLxGIZhmPUHFtZmGIZhGIZhGIZhGIZhGIZhGIZhGIZhGIZhGIZhGKbfNDQ0YNy4cRWdo7uW/L3M3gpepP2FYh4VJihwLlWB30tm3rIcEMPtRP6d04WRTiQBpSS8A0Agrm2dWbT6GbS4NgBIHccKILpj9D4nsO2ODZw3lHT5oVieFazYdngVcQ8kTfeSbGHtJN3d3ehu68bStqWYNWMWnn70aQxtHYovH/ZlHH70Ydh1r10hokgLk1IgqA2/TWRktJ3otRHVJiO2bZ3L4ONXI6odc/IBwKLafeeZZ57B0UcfjZUr88UmK7HNNttgypQp2GabbQYwZwzz8WOtRReAtEdY6rXmA7SbsUxEt629ikdX0OLOiDsGWyFOJaV+07jXm827iakUlCIoSC34OYCori4s+c4pKM6ZM2BpNtc2QyqJiCIoCUgqIRIFSPPOtn0BZRa50EUkoAW3FaCUdsqEfQdrSlJBUAlC6Pc0KQUI4crUlZnQ57Hlp6BA0goT6/f5bbfdhnenv4uXX365qmv6U3cXfrxqFS5uaSkbL+zNZO43EZI1M4wf9h4oETN0GTbutwh7PsKVmhXOJkQmjaS4tnU8tu6+EXztTvpEhy6rFMS1vSkrtGy1N5RS+Pnq1anrHzZ8GE4/7zTt7GsW8FDGUV1BGQd373CrKHzqFAK9eyfGQML0WZR5jswRZNKNhAAkQUTC5V9BQSoFBYmiLEERjBS3PU9+n8O3K0FfRgXHwtY1KxYAJ6St/V/1nbHC2RQ8+67UA5VdcjfCPhNxMfJ4fzMQ0w6ei7UR1x4xcgRuu+02HHPMMalrn9LViXOWL8MNw1pRG4iFJ92ss+q3DetWCt9bvgy9Ge1zLREeGDESu9fW+npt/3YInp30XwtxN/o8V/1yb4SYBkCZ63F/zwRx8rqoSY0IxO6c/u6ZOw/F9tUoNDebv0X8/XF93zAjFPx9FbyP/Hk+fuLaqrMTxVmzU+HRZpv3Oc0VK1Zg7ty5mfuGjx6Of/ny3jjqjKPQOrzViWn7RRmg6x3C58SGISWalId9/j+6kmUYhmEGivb29qrijRo1apBz0j8OPvjgiuPKq1evxrx587DFFluso1wxDMN8/HjhhRcqxtl4443RUmEMiWEGgkKhgOnTp2PXXXfFm2++2ac0Jk2ahDvvvHOAc8YwA0O/xLWBDBtPuCtbXFsnlbDpp2w38TkQdsyuXF6TY3h5+/rDWtvcVWLb/laID4BaVCIuCA8+9GAVJ4wwZMwBVeVtcMi4L4nrq1zPkqO9ycql0tuBqHZBADf920iMHhZhXZCep2J/qcw4YcSYmLb+kTFOH86f0R8rwqzMtcdHVxVqotqBubgquO666zJFtT/OjG3ZEnNXztGi2lIvtC6tqLaxD0pEiIytVQhoI5uUUIIAZWyOzr7h5/soEEhCi2wbI25tbQ26u9KL5yaZM2cObpt0G26bdBuICFtvvTV2mbALxu0wDttssw3+9fAvob62ATVRDQpUcParkiyiu9iNzlIn1vR2YFXXSqzsWYmla5aiq9SF8CElCux77lkVOv/GHudmLZEuDXL/CWcbIwBC2W0rqE1+Pwncf9MDeOS236BUKvXrfjVstidG7XctRG2LKWs738paeMPGNW6VcntiwszJ7+RvVBGOIA/e4OoXCvc2KWcnDZW3YwsPm7yKcBHhkKzlm5GzjXiYewWb96wzDiet6eZaknZbImNPNuciwnN/X4WDL3sDFx81Bl/fe1SuXc/S3lXET594B7c/9S56iyVQYHm0IvUh8S0rGi38NqyYNkxaNp6dexe5b/1Ma1FtL9JthLiFfUfrY2VPJz588jT0rpyVey1DtjwQQ8bsF5SPuYjYiq9WxDtZlsE9DPoHbi4gEumE/YtYVQ3uU1I8PmbhzbI853Xm/PyAWLpWdD/3Huv0eooKb87qxB7bNeZF/Mjo6ili2qw2pJ/3oFwyBbeTv/0xsXmdwdwDPyHDPlP20KwCpDL74vGihpFoGXccVk6/p2zMtsVtuPeee3H66adXSJNhGIZZX2BhbYZhGIZhGIZhGIZhGIZhGIZhGIZhGIZhGIZhGIZhBoTzzz8fp512Wtk43WWFtS1lvEj7DTnnulioFfSz/haZp89ymEjmN+XBan4aocFccW0b3/5WACS0wLZx7LMOWUqa/ZHZI41PgU5XxRw+VHB+m0fripaW00tSaN4UWNQ3Z/eVy1fioXsewkP3PITNx2yOw486DIcffTi2H7cdrBOJE8umwOHMCW0LQFl3HL3POo5ZRwxCeVHtpNMXi2r3ja6uLhx55JF48skn+5xGFEW4/PLLcdlllw1gzhjm401M2CAk7xWYIRQQrhlRVmQhaOsI5Jw8nY+h8+nzgtyh6K1+v5hI9j1qndfNvwQaWGFtKbHse+ei57XXBi5NAHVRHWpFDXplEZFxEpVKIhIAVKSFxAVBCu08SoC5VmmElAWU0k75WmhbQgjvaKp9eH2Hwvp+at/psMz0L+f8m/AHfeb/nsG4bcdhwfwFVV3Xne2rsUNNDQ5taECyvxK6x/ozJ3o2QV1K9nSyXIhN7l1/wp6jhLgbadz9lCBC9WnoXowwAVZcm6AFub2weVLiIJ03Cj72bljXXkD78trtJzu78GEx7XQ+8aKzMGzYMN0fNJ0JYR4yImF8NpV+XkgY8QUCKS3CTqRF5r1PJwFSgQQQRTUoCO2YH4ko1hdJ9UuCgrb7SrKEouxFURXRU+pBr+xN9Vdj3REnoBKIEITlZfdDQIWCK1bg2pa9sv0r5a7R5szdeeuLrChwIDfnCES0fdYqi2vrZO0Z4sd/48hv4LrrrsP3v//91D18onMNlskS7hg+EkPIX3PSXTfZzNqws8rHoAAAIABJREFUq1atxIxibypdAHh2o1HYolBwotoxv14Efr32OmMlnv6LIdzOyqMMwvLcj5PPgztjkMH4XwDx4/xfHjpFGewnAEpKdE57G82f3ROug23fORkC21l969T9dzVy7frPZf3MB5GuP/4fUCymwmt33qnPaU6dOjX27h86Yij2+NfdccQZX8fIUSMQiQIiEtn3neAedpVVKFRdOX2y/3phGIbZsGhra6sq3rBhwwY5J/3jzDPPxI033lgx3u23344f/ehH6yBHDMMwHz8WLVqEZcuWVYy33377rYPcMIxGCIHXX38dBx10EJ599tm1Pr7SwhsM81HT70VUy0yLSAlpB+GxMJtGMK4djt2lxvGQYZfKOG/2JZS/1r6KcMfEtFUiLLlfnyh93gx7/2tTK9uXapq3QNqCsq7IKM/ENebfq7yR3ywLTzhwba0uyu373leHYbdt69Yy72Wo8pGI25vKHGTHut08GJj6DmfHsPHSz4ada+MjhwvnKgBCRM5eONg88sgjuOiii9bJudYlrfXDMaS2CWt62gFtGtML2EJAkYRSAhASJWjxaL3wsbYQkrGrWnupsxfZ9gwAhAIpAYUSQEBDY2NVwtohSinMnDkTM2fOBAB86+IT0bSgEUpJSLO8rVLSLUqpYOucrytQSi+wHNhJXFutlJm7BGss1ovvugqoh/aJrJAxQQhhbJd2PpQwvwkRhDle4O1X3saPz70Wy5csX/ubExA1bITR+/836kZNANxiwsnli/XHt+cittc3Tgge4jwLTrJtTVu9Mt8bWU2jXRCYgvY+y0DmJk/E61M6DzknyiRIk1yDFNhfQ1sgQYVLTwd2M1J2AWa/X9tpFdpWFvH9n8/ALU/MxVH7jML+u4zA9ps1Gjs10NVTwpuzVuDpVxfgt8/Pwco13S5PJPTcBZg5j/kdDvsVimqbOkkAEMGJrMOIbStbF0y9hZn3CDKG0UBgG+SPVworp/+yrKh2VNeCTQ64PsibTSO8wWHbTD6us3ICdp4lCdP42HoS3vewHyHCPoXy9Sa1sHWWlTbPcps8Mrwmd7KMKpe0Hvv3+MvvdqyXwtqvvrcQxZLNZ1AeGUXi24xEuVFwTHK+ZcWu5MBYOIfvcgZWvn0/oMovVHD99dfj1FNPRaHAUq0MwzAfB7i1ZhiGYRiGYRiGYRiGYRiGYRiGYRiGYRiGYRiGYRhmQPjMZz5TMU73sn9AFjshCg0VYpbxIu0v1oEiOTffOtQoHyU/X8n8JZ0d4LezxLWtcwYIZBxm0qcT2inHOsEaZy4nvq2sBJ6Vo9R50IKHyqQZeBSGTpMJUdQ8Rv7LJSitWYLO+a+WjVeJD+Z+gFuvn4Rbr5+E8buMxzeO/Qa+depJqK+vd85PVrhVGEcZgna4d845gItDVYpqx0SyWVS7T/zmN7/Bt7/9bXR0dPQ5jfHjx+OZZ57BJptsMoA5Y5hPDrkC23kkfVPznEfd7oTIQlaYcyiP58cJ3DqBbR05mVfbZhZo4FwUVl59DToTgv6FrbaCWrMGpUWL+pV2Y00TVnWvgIKEVAICCkoqKDIfKC2eLSUQRYHDdFhQ5p7Z92n4PgmEZsuSdS9N0RYKBbz0ykvYYfsdsGbNmqqu6/vLl2HrwijsWFOTSjB0b1R53+S6HjGyejnhJYRxBAgSKhDs9e65El7IVwSpJsW1oRA7PhT9JbcVL774W9+693p/TOvy2ykV7m9Pv9PGbj0Gx5/8TdiYREGfAWScnQFSwj0/Oo9OHloLA5jtgohQI2pQKNSgQBGsUHWyb1JOVDu8wEhEXri+Rjv3d5W60VXqQnexy9RZxG6e7tvG0yFoQQDrri2hApFtciLbOp4X2A77ssqlo++GMmnYvpjyGXDi2lZ4IBQY0JecLa5t+3a2rUmKM5973rlYuGghrrv2utS9/Et3Ny5asQy3to7IrCu2iJP1/A9dXbi/oz2VngDw1KjR2KJQyPwrIEzfNhGh4Lw9XzJ+GB7W96z8JrHPVfhcy4zj8p7lsFwU0n+HBC0dOl57DS2f3csc4N8c4fsBsP327Iwn719eWCWq/etQdXeDogjor5OzlFg9aVLmrvr9vtjnZF988UU0tTZhwhd3wWGnHYpRW4xGBIFIWIEAX+8B/65x9cM+V2tTfGTTzX4/uUeVYRiG+dixZMmSinGsWNP6zHbbbYfGxsaKf/s88cQTLKzNMAyTw6233lpVvIkTJw5yTv4/e+cdqEdR7v/vM/uenpz0E0roPRTpTQQUBAUC13INqIgIiEoTuMT2E6SIIuJFwEu9dAUVCS2AIOgFqQIBQigRVEAMIcnJST31nfn9MWVnZvetpyTg8znZvO/OTtvZ2dl599nnuwwTIoTAgw8+iF//+tc44YQTsHjx4prSMsyazhpl4zH5lBXUpjrq7JU7lGQEs4GM7T24d64rUbZOdr2zsxNLllQWoW2bsk/V9R1acto+unFcm6i2TaiieF7coO/pbbts2oSvfqK9+moPknwB7bDemTiZe5nhfdP4xr1Lb+5n+3YG5bYSoCSgFBoLjYPZpap57LHHcOSRR45IWauDdUdNwauLXwZBQSgFIRIokpCSoIREIrURUlkrogIgjG3LCPtqk6s5oMbgIqytixSMRRdjxrejq7Or7rpOWmcSph19CKAAaQV1ldI2SjcsqfTevBFkJyOcrUgZm5DfF1OLpbVxAdDi2AQoI9prxbQBaPFsstY1/SyZcJ8CK5euxPkn/Ahznn6p7n3VdShg7A7HYcx2X4EVQXZiyVYMnNKd95+aMhcVpNaoMG4ar9KFjaLPnGtKnpGCwnjBtU3olyCbE70KI0clS2FeeE48FdZfwR9cfctdnD5tP1LW4m3rrfflzQW9uPC2N3HhbX9DIVEY25agKItYsrwXUhUBJXV5yophG0sfpaObaShnn/Wt+ClWVNvWNfHa2bOyCwEtbm3t5wls/yHSL2/WB8kKzhNABNnfg6VzbsxpX03T+C2w7rRfAqIRqah13Ga+tT+uf2zxNHn4/cX2D9sOLroz5nr52/M0yjNz/PKOq0/Uq/2HT6P5X5iDJ8ZuQh9/ZSVOPGRSThmrlz+/9La35u2QQs45GLaZax2/W7rjEGP7ljf+VJWumvkqoaF9A7RvciiWvT6zbMy//+3v+O53vouf/PQnNeTPMAzDrC5YWJthGIZhGIZhGIZhGIZhGIZhGIZhGIZhGIZhGIZhmCFhm222QZIkKBaLZeMtffl6jNvu61XkWMoRYQioIK5tfSuGTVwb1g8szUc7wBIA6Tm42EVLUZJz+tNOZ3pFmtIkQqlJu6ZcXGUdDZwSX+xYGe1p0oyO/X6C+fcej77F86KNQjsb1shLL7ykl+fn4LJrLtOOZEZe0zqiCSc0mQpq+9sJLKo93CxbtgzTpk3DI488UnceDQ0NuOiii3DSSScNYc0Y5oOLL3RQDvdyhjy/tNhp3M/bOgADRjjXuxZG/p6eVHDqgKgAacd9J6gqvTLhiYIOjhU33oTll18RhIlx4zDx5hux6EtfBgYtrN2Crp4lEFbwV2lBbQkJUgRJ+hPmWq0gARJQxqnapNJtQBIKCazAsjBOrE4y1jm1UuqM6c0BnAMw9HXauYQqYELHBDzw0APYZ699Ks6vAD1bOGLRQvzf5LUwLudY+K68sd+h6zHkVdmjmllPuo3crMR3L9UuoQRBSruGKk9QG4TEfFeU+kD7sg+2jfx9icsXfhil69bl97crV2GpzM5fZvxgBhoKTekMgoRz/tTr2iFXi09DC22TEZm2otsENCaNaCw0pSLYga9sNDcpdR6bBOXmGUQCLYUWtBRaoBolVg10Y2X/CvTLfpd/0LdcfkaAwM4llTR+xum+OMFspR2xyR3JVHQb3v/6pTGm0s5vnZyQgG0r2xipuLYdSkqIa0f7EQsxn3/++Vi8eDGuu/a6TPvM6u7G7o0rcWRbmwuLm9vvwwuLRczo6sxt65NGt2MLI6odp1XRup7jq9QfG+E5lld+Xj55xLN2P9/Ypdse4kp5+J+UEwYAK596GuqEr3s/a+zxU27dF0EP+q230yo6/jZsOMS1ex99FEt/+jOM+/GP0Lj9h2rK32f5Nf+LvhdezIQn666Lpj33rDvfDT+2Pv770J9CCAFBg7xuesIeflNa8XqGYRjmg081wpTvl/tX2223HZ588smycV58MXttZhiGYTS33357xThNTU3YcxC/ZxhmMEyfPh3Tp0/H888/jyuuuAJXXnllxTSjR48egZoxzNBQrY0HQPZmu/0skTwU7ywRFj4m4GznAHLv3Tk7UfRzoVax7WrI/U3i3djM2x6IL+qAMG1OOv9e4zXXXFNV3cZMPaqqeENLThtH+1m7qHYcpsK43rMqClpQuqWJ8OOjJgztfcQy3Sfsv/nhJdMqr59bA5Ixc9pyrWx25lQiQEkVhFoJWgWFBtGA4eavf/0rDjvsMPT29g57WV//+tcH/WKKbbfdtuY0646egpc750IoQAmlbcpKACQhVAJJUm8z98S1bcoaiiScuLaicDyj1O6kbU9FTJg4Hm++/lZd+0ZEOOG8r+l786QAqcW7JSmQElBWuBiASIQT9XayxUqBVDrmu7EU/piUfurdIrMf5Ox/AgQSCYTSO6gFtUmLhyvg5otvxu+unlmVfbgcrevuhon7ng/R2J7a+5yYNpAa9vy6+4vZj7QBo7j+ZxyWF553AfTq4m0udz/LmZ+CYU9BG+rN4KDSdi9/acsz2MZ4lj5SrgxtjyOv7vYJC68dfJuwUohfnUtGMN61GRGgBPoHili4tM+La88RCSWEfjAACiDzOuVcofd4LIgEtQkAEhM9FbLWz+YJkA0jYc5nMvZyLcpO7gQ1ccz33veeh+zPvjxPNLZhyrRb0ThuMyN8bdvI2/9M/4v3I+533jno4pk28I+NyEtbKSzeXr6vkH8F8mzjWWOsb+E131322rY++2/dWNUr0dq0Zr1o6E8vvI3c9vHGafLD/eNp47iX1OeMmcF6hIsW9w8PM2a77WUO2bgdTqworA0AV199NU48+USsv/76FeMyDMMwqxcW1mYYhmEYhmEYhmEYhmEYhmEYhmEYhmEYhmEYhmEYZkhobm7G1ltvXVHgZPnf7qlSWBuA73Qw1FQhru1Hy69XXD9/PXIMsg/2K4nAsSDI23ei8TFhxskgFdiGcXpSABLteOaLb0d11MmVl5dXsvKdHdIqJI2jsfaBv0D/8ndQaB4P0ToRotAMQEH290D1rYTsX47iqkVY9c6T6HnvefS8OztusAy/+/XtmLrNVJx02knO2ca6WFhnF0Gp0wWLao8c1157Lb7xjW8MyrFzt912w7333ovx48cPYc0Y5oNPXcIL5F018i6b1sfTjG9W9DVNQqHTuu/vZ3xOfdEF6YkSCyPYLY3TsKDBO/b1PPwwur73/4IwamjAhGv/F4UNNxx0/gDQ2tCqBbElGd9UhaKS+kpq24dg9k2CSOh9JLNunBrNldf48GsHTeu2T2TWlW5zJ1ChrOCpTivc5cS0pWl0e53ZYaftcc21V+Poo75S1b51K4VpC9/D/01eG4nJF0C+mACyMxerrUA5keOZhb3C+u7BaV46lhbTRvCpBcT1XER64toKhMTUVQKBwLbNWwVlZ2dNwqucdam0bsCLihK/W5V14t1x1x1wwMEH6Bd7kD8ngSewrp3atS9meqxJCQhBWlA7McLc3lzDOvvniWr74tHBTnnb0rYv46RLAm0NbWhraEPPQA+W9S1DX7E3k9abPbo5l51TWcFsLRruOb0qs89CuTmXssdcKbgXrVjRbigIle63dQT328yvV1Xi2t4Y5QsxCyFw5ZVXYuLEibjwJxdm2uW8ZV34aHMzpiSpcHHsO0sA+gEcuHABOnME17dsaMA3R7cHbWfTZY6DqZ+LSUjfg+O2Z9Pb73mvq8k7X+0nIT03Aj/iknXLTPNz8423LX/qaci+fojGRsCMcLaP2rgKyvVj/9jlNVQspl2XuLZfRgn658zBewcfgpZDDkH7id9AQ41CIKvuuBNLzz0vd9voE74BJPUJYhdVEX3tvfkHnGEYhmHqoLMz/+UgPkmd162R5rOf/WxFYW0AuPTSS/klbgzDMBFSSsybN69ivHpEEhlmqNl+++1xxRVX4Prrr69oh2ptbR2hWjHM0BC/lK4q/JuGFR6NyNhz8sL8m4DuMYWs7cmFZewA8cMTXlWr2C93v9snJ1mp+3u59wr9oJz753np7rjjjgo1BShpRPOk7SvGG1ry2tAceLMLwyeqbdf195MOHoMpE0deeiw6nAFBX84Rw9S2jPJPEOndVantDvreuQzCdDskojAkts1yLFq0CAcddFBVL8YaCi655BIUCiN/XEc3jkZb0oaV/SuBooTV/dUv45UQEAApKJL6JbyAecGuBJxF09idrC1LGMFh89CWtqkmGDN+TF11bGxqxP+74nv40Ie303WRChBaHFsoZepnnhfzepmCfkGztv2Yuqn0BdXwYuqN/jNM4fNMJLRwtgBpG6OxTWr7osCLj7+IC0+7CEs7l9a1j5akdRI69v0hmid/COkFhqDFkAFtPbV93z6LlS9enFpNoY23wRjsbctdt2HhCR0IENs4brWM3ciWrcLzOzXEmf7iHvQrd3HNt3xn4+ekdy83JjfmhBdgmya0ZKcvNifThwSAIuyxsV1KP1tghN1RBCCCXSIoQBCUlOaYpFb09JofWxVtE1obnrYRO5Ft0yfIPo/nhelwaz9O+wC5OCa+0vvR896cnPYGNjnqWVhhd2tL1fhl2nW//WPivmRCfKFmd9kj7wGCvHzyrLbVrvtbvGPt9dOM0TiTn2dM9j77BxT+PHcFDtixvWSZI817Xasw9x+LbSdFOD7E/c0cFzJhRNltueOFT6XteUnieWx8XqfbmyZsjbb1P4aVbz1cNsvly5fja1/9GmbdN+sD/awowzDMB4E163UUDMMwDMMwDMMwDMMwDMMwDMMwDMMwDMMwDMMwDMO8r9l1110rxume/wS651cWSUkZxofS8xw7ETpjWr+bnFjRZxxuv8cP7RvnFOQ5DcTfjHMBCZNOBGHOCctzZgEl0G5YAlry09sWx0XiFiKzwCxmHUiQtExEc8eHUGhfD6LQ6tKIhlFI2iajYeymaFlnD0zY5TSse/CN2OBz92P8TiejYcyGeQ3nuOv2u039dG0FaScdMutEZBzJUqFtFtUePhYtWoSdd94ZxxxzTN2i2s3Nzbjxxhvx5JNPsqg2w9QJWXHfHEJRWhcYZYBgnLPflefg6YKNA2YqvOs5oLr8CSSswIIy9YNxyoRz/kzE4N0T+l96CYuP/zoQCdyO+/nFaNp1l0Hnb2lOWgCpnbUlKdc2Csq8XENLO9vvUApKSbcdUICUOo6UUErCeUaal3P4cd2n1KUQPAFelZZfamrxuSM+h9NmnFb1/i0oFjF90XtRaLZPlXLf9H0482Y5vhuydZn0t/vh2dmOnZGYGQqlsxbhbUvgzVjM1EeYJQGQkF6I0jjCzAfIfCZBnsANK1aiL0eQ4rs//K7rv3buYZ3eyWTo/EMhnXQyQaCp0IjRjaPRlDTDimrHc5M8MqLaOdvSNq1+3tFcaEZHawcmtkxCQRSgIFFURUhISKUXZRa7LmVR92V4fdesu/+lFtC36W0P1nnZc0bviISOZwU73BbvPAs+nb+wOTfMi2/88yKYm3sNJoTAj370I3zyoE9m2qJXKdy8ckUm3Pow9wN4tq8Pm/7rn7mi2k1EuGXCJKRnty8kHfo3m9EgjWvG1vi9NeV+NYgS20nrOmjB8iiO1QYoNzWN3ZhLbbf74n9XAIqrVmLF03/xXjykO7c9Xja9PW72ezmRnVj8J16vhmrFibrvuQcLPnEQ3jvsU1j5q1sgK4iX9M/7KzpP+SY6Tzgxcy0CgIapU9H2hc/XXF/Lv5a/g4HiQBqQ2Y1q2yJ0zg/PkZzfK/maD44P6M8bhmGYfwuWLFlSMc77RVj7mGOOqSreOeecM8w1YRiGef9x3333YWBgoGK8ww8/fARqwzBDRzX9mmHWRAZlSy51I89tpsw947yw+MaftT35dfPD8rbbtHYpFd8tyH/2Iq+savYrvAGZ1iEvbcycOfminj6NYzerGCdbmToW91XlR0F4bzUfKxaL8MZw7rofJgLDib0Xu9k6Dfjyx9tz6lKmBao4/qX6Uz33gOM28e1q1r6Zto5y96z9tHafg3Yl250UGkRD7fWqge7ubhx66KF4/fXXg/CPfOQjw1ru6mLyqLW03ZSUFvw1NiYobWMqQjoxbRXc4zbHFASQMi+AhRP/d33J2PA22bKWc9fUbcpk3PDoddjpIzsgIYGEEgiRQJBAQgJCmDAICEr0dxIQSYJE6PWCSZdQAlKUxnHhBbMkSIRw24SXTlCCgkhQEAUktkxKsLJrJb7z+e/h/335zEGJapMoYNzOX8d6n7vLE9U2z5ZRAvd8GZEZk/IsWCINcmLAvpHKt5KVW4/Fnf1v/jlpLarpX6Yc3xgW2ztslVODlWd8zNpQQvz6lRunKIzrX0vtuqtz8DQGrHC83Q9fjNrtOYXP9dnn6HR4AnccST8HqOsgQMJ/ljB9BpCokIa58VjoZwDNop8L9J8b9EW1TVxTTvqZPpOory/2OkfBev/StzMtKBpavCb29znvWNjPWOSbgjT2SQTKjZc3J6EoXhwWx0VOuL89fP5Gr3gTF+VFzU0fl03B9odeWF6i7NXDA8/+HdKpu3v9PKw2KrddzrbcsSiOX0N+VTJu++pe3vjAAw/ghutuqKsMhmEYZuQY+dcLMQzDMAzDMAzDMAzDMAzDMAzDMAzDMAzDMAzDMAzzgeVTn/oUrrnmmorxFs++GFPWvrWGnCs5sQwCIqsqGgVT6qSn0mj59fIcIzL1jbfZzZ5Iowo2gAKpushZCNYJSDmHBO3LZB0KYRxZrMBn5MQRiRnWSpqX8APhO0YU2tfHuB2+hvE7fA09i1/Gir/eja6Xsg4GL899GQP9/WhqanLptV+n72iUutGm8pxeKIUhrkosql0TF198MWbMmIH+/v668/joRz+Ku+66C6NGjRrCmjHMvy/+dahCzOACpayDa4lLp1JKj3nRtc+Og1IrTqf+hsXUaRk2SwVAycApVNDgxNqK77yDRUceBbVqVRA+5lsz0HrYoYPKO6a50AxJUr/QQVkZYQkyV2BFnsAw6W0CwohrEyTFV2g9UdDxCURaUVcR9DVauIjmmNprWHphkpAgpWcBZC+xUs8TCMC5552DF2a/gIcefKiqfXyhrw/f61qCH44d54WGnaLU7MrOT6hE9/NnP+kepLMXoasOMp/+egKg6MIIwogR6yaiVBjBuMDq76lgcTDlsGHRpVnYPmnyEiC8PjCAB7u7M/vyycM+iR133gEAQVhxbTO3IjfPMoLKSjpxiIJoQHOhCYlzKs7OTXR/iuYblM5XAlFtgis7bOv65h3NhWasVVgbK/qWY0lPF6QspmWSESdQAFy/B6xsNCntYK0ACFKwgtKkFEBCH2c7jnjraUfXzrRSSdMiwoxLZPKwfcX7dO1g11UwBtp280W5bdsopTBz5kw0NzVn2uH5vr5M2D8GBnDR8mV4uKcbK8uMsZeMG48xQiCMkdYhxYrlR+eGPaamqUORjzgHv4QI/0RVUZzITzvOlxCdxzljvnuhAtJzNpZAWPLggxj94T3N5SY9JrobpdeIYJuCO455+Mcwbz3Y4RKUyz+m75ln0PfMM1hyxgw0bLkFGrbaCsk664BGjQJ6ejDwz3+i77nZGPj730vmQW1tGP+Ly0CF+t3x/r70b/l11qeN2RY6j6e/axCsx79tKlP7eBJUNf69XGt+H8yfUQzDMKudaoS1C4O4do0kY8eOxYQJE7C4woswFi1ahKuvvhrHHXfcCNWMYRhmzefKK6+sGIeIcPzxx49AbRimOqoRzZ47d+4I1IRhhofqbTyGvJt7ZZJTzr1Ke281ur2UyT++L5fJu157eBXJ8l42WTYP95hENvNS96f+/ve/Y+XKlRXrMmr9j1eMMzSE1pSAqrpI1iKThosy200c86BL+kgJ4Tv/OQ4FkX+fsi7qePQke588uoke35usogy9j/bFoJ7tFH6YcnEKYvh+L0spcdRRR+GJJ54IwnfffXf87//+LzbffPNhK3t10dHagb92vgYUCUoYi4oydlcjmK0gARJGnBWAVBAEQHn2Is8IIsxYKoytSkFh4803rLpO7ePacdy3jsEnph+oX5AqJUCAVBICEkSJqZu2ZJKxYcHYiZ05zZUOSKW0NjFCG336Ikz/jNT3/IXw7INKiwoLIaCKEjf+7GbcfvVMFIvF+hre0DplN0zc51yIxnZXrhXVtsZn8sSE/bYOT32V7ouLQOm2IIW/XvnE9Z/5slEISI1q2crYCPAORiausxcFRZoVY2yv7rrsPSRR2oruVRyIOq1LZ+2vuj2Nhdx/+JCEV4T0sjdWZkqgVNEEWgt7ApB9pkCZ/XIPIeixzT9knghyWoC1ZxPSfbVC17qvpOLfetHXYBtu45gXN4DM/tnjQ+hZ8Gym5RrHbgkn0u3sX4BSYVj4GXeG9JqXxrI7bIS9fZtqXhZ+YO6cpFz5WbKi2vZ4hMndHM3lHRVMBCgZbHro+WUoynWQ5F2vVwOznvqb+ZY30TQi7nH7RmOCf+T8sd48mODiE7xsStaogqUyM3fMxm5dZw+0rL0buuc/VS4nAMCxxx6LqVtPxW677VYxLsMwDLN6EJWjMAzDMAzDMAzDMAzDMAzDMAzDMAzDMAzDMAzDMAzDVMcnPvEJbLnllhXjrXzzAfQurtUZehgdBezD/Bm/hbTMjC+MDkXsBFD6e+QIYrwAyDqokAjihu4C0eLim8V5FAibY+roQkka3+4n6TIJdinzF8QL80jrkbi6BCKI42dqAAAgAElEQVTYJNA8cRtM3OO72Pjo2Zlm7+/rx2svv+baQZjyhKtf2g6+yJwTpaS0jVhUuz7efvttTJ06FaeeemrdotptbW2444478PDDD7OoNsMMMURUcezJiB7EiqhBhvFqNm87vkKp9NpnoimtNp1TnIIYxBgply/Hoi8dheJ77wXhbYdPx+iTTqw731I0F1q0I7dSkEo7qjrf1+BPQioJKSWKShonb2+7FSIg7XysCC5fnaFxl5XZ42TbUkIho2Bt6qVEWhYAzLx7JjbaeKOq9/M3q1bi5pUrolAqsxaFU77LqA2zkg1peBpTRKHkhfnusQKEhLSfpJ0/mBmHW2xYAkICuEVkPnUcnU65/BWAry1anDktCg0FnPGDMwCQ679abN1W3Z9faIdsAYHmQgtaCs1DLqqdmYdWOT8px6jG0Vhn9DpoaWgx/bmIotR9Wiq7FM0i3TkhlTTxFaTS54KCOV/M2GDDbe9WJj28c0OfJxJKej3ZvrgG4afFCrQHAjCmnYK5uSkHAJIkwQUXXJDZ/y5zflvu7+nGwQsX4O7uVWVFtT/R0oKPN7fYYiP8Oth179hmYqV+8nEufhcgFZ1vZizPOwdVFJgZ9pW3UNZvOXJbDuqSl03XrPuMQ75JY1+0oNLfSAoqPbbescuIFATaKNljXys1iRMZ+l99Datm3oHlv/gfLLvgJ1j280uw6ne3lxfVbmzEhGuuRsPmm9VcnqsrFN5cpsuw+g72M46Zd+13548TMHehUaTKUMaZfRCoEt8ZhmGYEWHp0qUV4zQ2No5ATYaGQw45pKp43/nOd4a5JgzDMO8vHnvssYpxJk+ezPfvmTWK5ubsS9Ji5s2bh//6r//CokWLRqBGDDP0VGPjKUlJQUgv/7y7l0S54aXyip8NCO4tDgVefi7/UmRuhJZuw3L3z6+66qqqqjZ266OrijdsRDaC2u512g4Sp/FvwCp3X1d5B3XPrZqw19SWuqpcD/5936rPhqhNXNuYe8/hiyyVsyvEeSjvfqoLg7VD0LAKa3/729/Gb3/72yBso402wp133omWlpFr/5FkUmuHFs8mbUsqSmnsS9IcB/0yYyntcbGv+tQ2kt7eHjzx8BN49IFH0b2qG8IcQ0HakCgACCGw6VbV36e/8Y834JAjDkYiEiSUhJ+igAIlECSQUAFCEBJRQEIFF09AIBFCp6ECBAkURIKEhLZLigTC5Wvi2rxFwXwmSJBAIDF5F5CQwAuPvYAv7P4l/PaK2wYlqp20TcLaB1+Jjv1/pkW1Ce5ZrlB+ODRMpM9kxReI1PoVfrErcXzf4qTKLGn+uhraAqyNXvZC4Z+v1sBlk0X5RPUKbfQ+2ecbQmLLXmzAzS3Qq5NnDae4ffw01vIdxndP2PnPAFprOgmQtUcjSfMhoY8feVZzd8ztNgESSRpmrOgUPG9orOnO5m2t8fZZRHOMkLi4of083SfA9ClSGFgxP9vKhSZA2DJhjnta17S97FMFpdo/bWNy7WQWe+jcHIqC+CUnQwrRtryrVam5CNmdD/OL+6+LU25yF4Z3rZJ4dG78rMfqYfGybjw29x23T9k+D/j7Rpn2jscMewz9fBDGVXFQTpv68SmvrEoQOva6AFTlfGDPPfbEgw88WEP+DMMwzEjCwtoMwzAMwzAMwzAMwzAMwzAMwzAMwzAMwzAMwzAMwwwZQgh861vfqipu5+yf11HCEAqA5WafdeakjPNDXJ/YqSbPGcD/7q2TH5MQiF87KUkE68HiHDE84WwXlhXJdkLbVpLSCW7736MF8Xpi8hBRGf4+2LhpvUWhDY3jt8g0+eznnjdC2ukCb69jRy4hhI5DaSwW1a6PH/zgB9hoo43wyiuv1J3HoYceis7OThx22GFDWDOGYWLiMaimESnn0uncQlU6zoaO7d7Y6tKq8NM53RKglOfwWBtqYACLjzse/a++FoQ37bUXxl7w4xLOcYOjKWnSAsJSmX23AsJGJFhJvSB01k8lrnUcQF/ulHP0TYWC02RZp32nlgsvjt1Ikbis8xtUSITA408/jvYx7VXv6zlLu/BEb28UWl1/cv6JOXFsmH+J9d0fgdA9OJwVhKLYTjibfHfhrMC2TpO+EiR+RYifdxoOXLx0ee7+HXnsF7Hhhhtoh3z7Ug/P0VZrSBtBBgIKogGtjW1oEAXPydM7X7ypXZ6odq74rJfAP8+HQlTbklCCjtbJmNAyCQrQ4tpIxbSteLYT2Yb5LtMw5QlsSyuCgDSdO1+c2HUorg2osuLarlnseYNQXNsXFNEvfiF3bCy77757Zt9f9V4a8mp/P05Z0llWUBsAtm5owGXjJgRh2XOAIpkOvY95vwasL7aKjnnm3LHhZjiJ/YdtF4p/juSdm9FoHUoXqHRBNDyVyq9vwbtY9uQT5lygTORg31R67BTS4+eOYVTAcIhrU2trzXmUI+mYhEm/uRXNe39kUPm8s/yfWNW/KndbIFoE63Mf/c5C9reO/g53WfkA/mRhGIZhKrBs2bKKcd5PwtoXX3wxkiSpGG/x4sWYPn36CNSIYRhmzWfBggXo7OysGG+//fYbgdowTPWsXLmyqngXXXQRJk2ahA9/+MMYGBgY5loxzPBQt8B2KW1PP+/IVl4pPPeGv7/Zt9vbP6pxQX7a3HrEj1B4Ityl2qzS/fNZs2aV3Q4AoqENhdHrVYw3NOTc86xaVDu+22uhKCwSnA0EaO3NYIBI4ZuHjq224sNIeAzruS+cvdcMY8uztjk4m5vL3dwcV9DPnQwXl19+OS688MIgbOzYsbj33nvR0dExbOWubhpEA0Y1jtY2JWM7lcZWYD/1P5UeGwUMDAzgRzN+jE9uezBOPfI0/NfRZ2C/qfvj6//5Ddx8+U3468tvAFIBgkCKsOGmG1Rdp7a2Nv1SXRKpgDaRFsOmBEQCBSpACP2ZmHAnli0SCJEY4WGdPqFEi2abuAVPrLsgClpEOyePAmmB7eWdy3HG4d/G9476PpYtqXxfpxQkGjB+569hvf+ciaZJ20ALKANWBJmsccnZNX1SIWPfDqHH3gQiGJjzrF8ouy213qZ/wpXj4Y9VdsyPrgfx8Bbb2eO6KPu2W/+BCJNB6WtxvB/lxLW9uCVtu/53z4LtnsHzn4PzjkD0rB7ZuE582hO4tq+ddtsEQIW0DKXjCEpAwj5PGFvqCyAqwD5LmFrbk6Cuuo7+q69Fuu9BnkDP/Nm5Ldyyzq5mXI7EtZVv/4p7iF0Px+vwyQCTp4oMsGX6SDZ/W4dSgt7586x0xfuuKNqF2OBbqjaB1djkBdzxRFfOfow8dz3xOgZkbN1G9N1rTwrD/GcrwnYoc07m9Qnlbc+l0nwqW++mCVth/I6nlkiX5ZOf/CTOOuusQb0QgWEYhhkeWFibYRiGYRiGYRiGYRiGYRiGYRiGYRiGYRiGYRiGYZgh5fOf/zzWW6+yE+Ky129H/7J/1FnKMCqG1SWuHW/Ic7Twv5dztIkdlHznIuswQuF3isNioW1fBNvPPRLdzlliZ6fQtccrO0dMOyifBJonbYOYF2a/ACiTL6XlCZBzcIPQjrO+c6Ntj4xopWsxsKh2CebNm4eNNtoIZ599dt2OHmPHjsUf/vAH3Hnnne8rgSaGeV9T61Dk+csrGYrTWrHaMHtyYra2PAIBMnVoV3qwdo7PTuCACKIe9wSl0PWtb6P30UeD4IbNN8OEq68EFQq151kFjYkZtwhGFNgTz1baiVsLEEsjKCxTcWCk8fXlwRMI9pzCfWFhGBFgIBTcll47huWE+CHt7e34v8f/Dw0NDVXtqwJwTOcivJMRncl31YzxfRtLzW4UfPfr8OpcSVw7nNlocW0rsG3DBAgJyBPiLjVrSd157eeVy5djVndWyLZ9TDtOOuNkkNBzFUECws0ZyM1N7HSmudCClkJLOjMi4c6RWFQ7b34SCIjYbeTFrlFUu2YhEyK0N7Vjyuj10JA0OKFsqaQnsl3UYVILZVvhbds3rcC2L6+tTJ+Vyn6HCfcWVBbXDmTrrfAzsuLatnylUoFnm27CxAlxMwEA3jFznf9ZsRy9FUS1P9TQiLsmTXZu6ZbY1daX+Y5/OJSa9ZtupXebwu2xJoATwEa42Kl1HB5LpPi/JHwhbakHpFhOBVIBq6TCk729uHPVKty9ahVmrerBQ909eK1/AD1KYeFvf6f3wT9eXsM4sW5Kj51//GC/5zDU4tpNe+6JyX98GKO+cjTExIk15+VIErR94fOY/NAf0LjLLvXnY3it8xVosQTvPFfe9+gFSSH+9Tk7XoR65+kvR+SIFtkzR28uM97kbPtg/SpiGIb5YFCNsHZTU9MI1GRoGDt2LD772c9WFfe2227Diy++OMw1YhiGWfO59NJLq4p34oknDnNNGGZ4efzxx7HllltCSrm6q8IwdVO3uHYVt8tK3Vd297DjfOLHEqqpQ7VL5cqWzhul24ly75tlmTdvXsU4TRO2rhhnaKjcILWLaufFi+Okaf17uXts2YztNx6634jBfeJS2w1UIrxk2uhljc5849s/7X3OOLG7mR+2Q2qvAApU+aVO9TBr1qzMvKuhoQEzZ87ElltuOSxlrkmMaxkHadpdWvu0NJYlcw0P7TwS//39i3H3rfegu7vb5VPsL+KZx57FJeddhiP2OwIH7Xgwzv3mefjDPQ9h5dIVVQujtzS3OBFtvQgkRhRbkEBBFLTgthEgTihBkiQoJDZ+IU3nFhM3Kei8RPpdOIFtk97kW6AEBMK1P7kOX9zzS3j52ZcH1c4t6+6O9T5/D9q3+SKcULMyg7qCeR80AUj0d9hnu+xzXdqgk46p/lNkQDri+s+MhXbg7KddIhFkisZuK3ptBa9Jedcjsg8klNhza0fx1oNF76Ny+2zK816EXbu4dl48L25gsxHp/nntkrUeepZ18i3d3vN7nrg2kRa6pihu8GyfEYrXn+a7nw9FVnQj2G3rEL7umrw0Sbon5Atah0Lf9hgvmfvLbItRggk7fAPB84W+MLYCrEh4bht7n5m5gBDeJS+tZ2aSo/znKuM+VqrPxWFpHbyd88qgKIl/jYzHrJzyUkOgs/H94fnlWLZq9Qs43/Kn15Btv3DJtJZrm1LH1R4veOm9OHmnIJU6VghtrqXSl2D8jqegacLUquIqpXDeuefhwAMPxIIFC6ovhGEYhhl2hucpU4ZhGIZhGIZhGIZhGIZhGIZhGIZhGIZhGIZhGIZh/m1pbGzE6aefjm9+85vlIyqJzucvw+S9f1pnSYSanoKvKWvjWBP4QhgJMqVyirV1iSXtYu/UPFm+0CmHAChfEFqlaa0MnidVF9bZ1sEp9vk7EDpeUlQVKic0SJ7TQuCfQOH2OH7kFNE0cVvgtd8FUZ+f/bwTfPRTkHWGIOMYEzgj6f9ZVLs2pJQ47bTTcOmll9YtPEBE+MIXvoDrrrsOhWESvGUYpjRuTFL+IJ6O32Ud0bOXnEwWhFQAGoRQvJaUF884PZs4SimIOsbLZZdehpW3/joISyZNxMSbboRob685v2ppSBrghLDdJU5CUWLEriVI6euMElbIV0IpLaasL82Uaj0o7fQbtH5wiJS+thukkp5jqD4wSikt8qyMJC0pQJpjbpwJdZ4Km2+2OW697VZ89j8+W0ZwIaVfKfzHovfw58mT0UTCuwaG/afUzErPTdK5Qzzbsd8FAIn0Om17pN1TCYLweqnd5pcpTWpBKqiPdYBW0C66QLau5IUIAq5dvhK/WZkV1QaAU7/zTYwfP87EFXrfnNOmqRUBQhBaCq1IqOBcQusR1bbf46lgPB+pVlS7XhqTRkwZvT7mr/gXVg6shFKpo72ef+lzXqnUTZ6MMz6BUISEsOcGSQgiN2WWAEgVIUiYfqAApY+4ME76BEBJmE5Bev5JVtQ//QTsdFa5ccm2n//dn59vsskmGD9+PDo7O4N9/n1PNw5pbsG9OQLrANBIhA2TBEePGo3DW9uCbWGfziNvzq8hbytFKUrFdSvB18q/eSj6zP8lEs6llRf+Ql8fvrt0Cd4t88KVDa6/Ac+c9X2MGjvGpXOiJSrNO708KXeM3MsI/GMZ4R97u95ywMeRrL12EK+w7rol6+jn3bD5Zhh77jkY+4Oz0Dd7Nnr+7xH0PvU0+ufMgSwnQEqEhq23RsvH90fb4dORTJlSOm4N9Az04I2uN8zBITP+kfvZFP728atjwrzfOv51IU8yR28x2PPIps8bPyjzJT3fovrUQjDmMQzDMMPGihUrKsZpbm4egZoMHVdddRVuu+22ii+Dk1LiQx/6EBYsWICOjo4Rqh3DMMyax8yZMyvGaWpqwu677z4CtWGY6jnwwAPx+9//vqY0b7zxBu6//34cdNBBJeNIKfH0009DSolNNtkEkyZNqlp8k2FGguCZg6HO295bzbtfae/TlSs270ZQLdWs9kZSTp7l7ntXa9cHgL/85S/o6+urGG/UxodUnWf9lGi8+JGRWtJm7v7mxQvFpNN1ieMOHD7bW/XUYNtEeq4ELw32svBfeAuCftmwDafUvgQljQ1Ok4ihf9bh2WefxfTp0zPPYlxzzTXYd999h7y8NZGxTeMA/B3K2EKlsaFaW6OCBCFxL3W97ZrbcOcv76qY78J3F+HOW+/CnbfeVdN1fcl7nRjfMQ4gAUXpS2EJ0jyXpW1YSkldP6nvp0sljS3LvFw2MXZlcwo6e4xUIFufzDNLJq4iPPPIc/jxqRdg2ZLKL0grR9I2GR0fPQdNE6fCWaAI2rYpCFDWDqwFlZ2dyZ07lKZzmBPKxdf7nabLe84tSuuILb/+Krk2CpK7eP74VmKAjB90y4trgpzNyNnZ7YMOFNiuylPaDhjUlQDPQBZuDuoozD5oYykpLTqvhdEF7HBFSJ9L0IHGyu73PUg4cfKgful+urf42n5CwrSLPYeEuf5GotOUhpMf5o6hFez29gtAsbsLq978Q6alWtbdE0j8lzp4fcGN0bbaOl+lsseWXH1MZOH1tzyjrC2rZF/2w/LS+d9TW2caHJVfknIXfG+bbQuvnj19Rdz++BJ8ef9BvEh4kLzwt4V46R+LYGvnnv6gNCTtD1mpff0Ry/P7UPRpvuc+e5qHrYN/bPw0leeRJBoxed9L8NbtBwKqOiHzPz78R+y4w4645ZZbsPc+e1eVhmEYhhle+Gl2hmEYhmEYhmEYhmEYhmEYhmEYhmEYhmEYhmEYhmGGnGOPPRbnnnsuFi9eXDbe0ld/iQk7z0ChtV7xk1IOLENAjri2Di7lYBM77lSSzfPiuwf6lfX38/1GEDraAGUFtrVnlpfOfKrMjoTpqhFppJIrpr0QOSfYeHq9aeK2mSznzpmLvr4+NDc1RSKJ1gEsFN22ebKodm3Mnj0bBx10EN5999268+jo6MA999yDXXbZZQhrxjBMPdjxSZZz+Ix9DX0/1DK+gnYM9fO2vqAE7Ujs+7WmQ25tY+aq22di2QU/CctubsaE668fMiHTUhAICRUgVREAQSpl3HyVEb0m7UANApQwjt56kUohSaCdr92f2a6gHWDNNhJeIyErDmAdeqUVlM07Zn58Jw4AHPiJA3H2eWfjzO+dWdU+d0mJwxYuxH0dkxE6fobzgbwZjDvc3hTDlwTwZ0DViGsTVBBPQotlSy992KNUcAzyuj0Zp3yb8tYVK3FDCZHBI758BL78taNBwghHOydVvZNkykuEQEuhFYKS1A20hKg2mdnZmiyqbREksO7oKXh3xXws7V2aCvfCiGwrgiDjuKwAoYR7CQop0scw+g4I5/AuIbUIgTm6BC1IgDrEtQGk4fGB98Y0IkLSkGDaodNww/U3BNHOWdqFtwYGMJDTFqe3t+OkUe2mnCylJEqyZzQhe4ZnZ/5uqqxKurnXhM0zqKfnv13qXPbTvd7fj692LsptH583l6/Atdddj5NPPcX8tEjHkfiYAWY8JO/4wXyn6sW1mz72UTR/7GNVtEQZkgSNO++Mxp13dhUrLlyI4ttvQ3Z2Qq7qBpSCGNUG0TEZDRtvBBo1anBl5vDK4rmQqggi/WqAdIwk7zuMdoUVuofZkjqa2zj2N5c+N9N165jujjWFpZUi77dVubjucuUuc95YF+cR/2yscb7AMAzDlKcaYe2WlpYRqMnQ0d7ejsMPPxy//OUvq4q/2Wab4cUXX8QGG2wwzDVjGIZZ85BSYt68eRXjbbfddiNQG4apjZ/+9Kc1C2sDWig+RkqJH/7wh/j5z3+Ozs7OzH2kJEkwceJEbL/99pg2bRq+8IUvYOzYsXXXnWGGgupFPevIG5RztzK8Z5Nbdp7e5FDfysmzSZWh1ntJV199dVXxxm71pZryHTKiNq7cB8rddc6Jo+I7w8rdON507QZ8eKuR+334zDPP4IADDkB3d3cQftVVV+GLR34xP1EJ22Zmr0s0i23OV155BZ/Y7xNYvnw5/Hv35/7oXBz39eMAKCSUYCh56623cMghh2DlypVB+FlnnYUvfWk19bfVwJimMVqUGtC3rJWAIm0JVYqcuDWEwqO/fxSX//DKmsuo5SXy03Y6DG3tbZj6oan46EF74+OfORAtrS0gpS2SNi/74l8I3Vu0nUsZgXC9L0pqG3AwLhn1vtgOaON0LerCmcf/AC8/+3LN++lDSQPG7Xgs2rc+QhfgCRtnRZL1dldPezPfCd9aWydSwxIl/p1/WHuDVwNvW/zAQfzpp/KNea5AY1QWOcYx3yLnlZe5VkTb/bK9Z/3KiWvn49U3UxeVE89bN/tHinKGKOX+1xjRbMhUUBtFc/02x49icW0rUE+uHJDuo2k9I0tg9PwekfDsRmlfcd+d7UnoOti6wtq8BVKrv803FXDvXfgilMxaHCft+b2o7bx62eNlw4x6uBUBT1P5zwmSFpIH4B4iIOXtarnjGwdR1A9LzzsCUW+/DynvYpVbpmdTDQTYM5Mi13f9TTf/sRNH7Texqsc6h4Prfv+Srp7rA3otfwxI+0V+eF7atO+53PzhK5dohljGLlktzZO2w4QdTsbi5/676jTvvvsu9ttvP5x77rmY8a0Z/EInhmGY1QyPwgzDMAzDMAzDMAzDMAzDMAzDMAzDMAzDMAzDMAzDDDltbW04+eSTK8ZTxV50zblqkKUNo+eAdaCoycGztNNQNjzHeYDS9GTLIuE5EYTOBOE3EcUR6WLzoBznhUze0RJv9/MiAVAC33ErXuy3pglTTZyU/v5+vPLyK84Jhty+ho4xnqsP8oTfWFQ7HyklvvzlL2OnnXaqW1SbiHDCCSdg/vz5LKrNMGsAwVWjjrGKzHXN99VXzpnPLyddSx38lBPYVVKZfJTR+Ky+Lr1PPIklp50eVYww/heXoXH7D9W0P/VSEImuu1JQkEawWcK/8LtvJp5WGbZtZxtSf1dKpY6OOsS1sd3mXPfJpKe07d226Bqm7MEy5VvfXwJw+ozT8Lnpn6t6n98YGMAJnZ0me68+0bUxPpLWd7OcEyN58UQQHri4Zlxv48+8xc4HhFkS4yubmKVAcNsECA909+B/li/PbYPD/vNQnPez8yCsY7B3HpBx/LWi2q2FtqpEteHaJ5yfrImi2j5rjVobY5vHoigHIKUWD5BKQqoipJIoSgmlFIqqiKIqetvDRUllhOjNn1JGgD89r4JP+79MhentyRKfD7br2/NAeY7wyncsJt0+h/3HYbn7ev3KrODkekmhrKi2D2XiZMfMeI5qYwV9RJkx2DuPcn5qBOlVzne7LqP1OF1aSwry8Ue6i1YsrSiqbfnFpf+Dgf7+YKdU9BfU3w1r6UXHP4Z5ZPKoeHSi9JWEaIiQdHSgcaed0Pzxj6P1sEPR+h+HoXn//dG43bbDIqotlcSc9150PvVkf1+RFab3pbPT8SL4JUTeuOKNBWlqQzCm5eDl7daraeLaDgPDMAwzgqxatapinNbW1hGoydByxRVXoFAoVBV32bJl2GqrrfDyy4MTqWIYhnk/MmvWLAwMVP5Vd8QRR4xAbRimNrbZZhtMqeMFi/4c4Y033sDuu++OtrY2nHnmmVi8eHHuvYFisYgFCxbg97//PU488USMGzcOHR0dOOmkk7Bo0aJB7QfDDIZB3/Mtk7zSPWdy96ZyqPaeUa04LUoqXz7C5wRq4eGHH64YJ2kaB9HYXnPetZHXgNH945L3MlX0Wa6MOE6a1n9ZK6Bw+N6jK+Q3dPzjH//AtGnT0NXVhd7e3mApFoulE9rblv79ZPj3ldOo9p503EsWvLcAn572aSxatMiU2Yc+s9iyFRQSMXTC2l1dXbkvOf/iF7+Is846a8jKeT8wuqnd2F2tHUgCSr+4WJHSL3YmhVeefw0/POVHw/aCAZ+Vy1biL4/+BT/5zkX4+OYHYP9N98fhex2B7x79Pdxy5W/w5l/fRkEUkIgECRX0IhIk0OsFKiBBggIl+jslSBKzkLeIBAWh4wsIXHX+1fjcbocPWlS7ZcoeWO+Ie9C+9eehLacJQMYq6sZRI25sXobrbLrupZz+c2IqsD1AJCaaSNPYl0fnWp8I4XgWW7KUV4bS+QoRJgvy98uI8nX7kNdPyljRPNus62M2L2N8LH0NoujT5l/KOp5dd1af4Fk7P45nGXe2n8SkTC3nVuA6PX6Js4jb5/VIJEYwOwFRQedjnuMjKuhwbWEHlO4/Om6C+JnCNDwx+5B49UiiulvrfbpfAz1Lclu0cdwW5ltq/Q/a2D13aPI3YtkU2MO8thYmj6BLxm1dI8qrTw5B+YGodrgrIfbZyhJpS5YY9pl/LOjDQy8sK1m34WRB1yrc+cQbpl96otp+e5MV8rfHM35KM+ccoDjc2xYvdkDLPWdzzsvMcJF3kPJbfvxOp6N58o6520ohpcT3vvc9TJs2DYsXL64pLcMwDDO0sLA2wzAMwzAMwzAMwzAMwzAMwzAMwzAMwzAMwzAMwzDDwoknnoi2traK8Va8+fshKG2QTqdls/ZEx4LgqHA856IAACAASURBVEzKW6nkiGO/l1qPpdL8cBFs9110SudpHWKsI411wPG/e45VedsD55ryTg6RBDZEoRWN4zbPtMYLzz3vORYZ9xthHC8IQR4sql09jzzyCCZNmoQbbrihbofE9ddfHy+99BIuu+wyCMGPHjPM6qKcsGhJ8QF7+SrhfF5NGYEgsI1n8qHIYbDaMbb/r69j8VeOgervD8LHnvV9tHziwKryGAq0U2gqLy2NiLBS2t1bmv2UnmCw3sVYDNgsVjhbhY78TiCYPHFuszUWolWpCi3IrMfTCwXteG4FjK+76Vpst912Ve/3gz3d+Pny5e6KmtahvBMnpXvqrs2lZgEKsUtsOFehEmH2KmNdc5NMmtBN17gN+zMcSKVw1fJ8x9IDDjkAP7v8ZygUCiAiCGXFO3Qu9txIhEBrQ5t2QrZ1LSmq7e+N2d/3gai2ZXLbWhjXPN6JZxflQCqajVRkW0qpxbWV1OIHSmpZBCVRtOeISsWV/XgKcJ+yDnFtvSk9VzJjmDc9+fgBH0dHR0dV+/710aNNOZUJz5AwBUXx8hYATlBbmYix/ED8CwBeWCXZAj+eCuKktYtncQrAH3u68ZfevnK7HvDWW2/hll/dCjvmpaoE6ViSHddMVEJ6jFe3uPYI82rnK1g5sMKMDQhekADA9Qu9LRohyb1+COTWs7+0bEZkMo/HDIIRV/fmDGTW43gBa1ZTMgzDMDlUI6xdzf3ZNY1Ro0bhu9/9btXxu7u7scMOO+DJJ58cxloxDMOseVx99dUV4xARjjvuuBGoDcPUzimnnFJzmn333Rdjx47FqFGjsOmmm+Kpp55CT09PzfksXLgQl112GTo6OrDFFlvggQceqDkPhhkKhtMuXY04tS9ynRG8LnXDs8JCpf4qiGlXW+dSSCnx5ptvVoxXq2DikOGLu5aOVCG83A07775scHdaobFAOGy3oX+pYB5dXV04+OCDsWDBgopxa733CyDTfta+oACsXLESnzn0M3jrrbdKFJjev663n8X09fXhM5/5DObOnRuE77333rjmmms+MM+eVEtrQysIwrMUqIyt9d1/vovvH/t99PVk7RMt6+6K9Q6fiY6PnYPRWxyKpG3tIa9jT08v3nnzHTz6h8dwxflX4Ev7H4W9N9wXh3zoUHz1kONx4bcvwkN3PozuFd1GbFsLbIukgEJSQJIYAW2h1wtJwa0nIsEzf3oWn9rhM/jNVb+FLMrKFSpB0jYZ60y7BpP3/wlEoQ1aUNuIalOCVETbiCBbYWZriHB2htRqG46xWvQ6eDVrLAIcWjPSdfdm3DzBae/8sgYRz56UrudZ05Sfibet3HkUW9Fses+yN5Li2sFzbBQcCwrS2LbRVu6suLaxivvP6tnn9wJLefgMoBXHJv+5QJH2G4KAFtj2+hF5eQWi2taObuPZz9h6r5did2emJQttk714eW3sPVUQHw8zp0jgvQjBPremACjK6bPxsfGW3EtOaKXN6xOhqLZffrQrOfk5o7AfkaJ1P623zbfjXX7ve3mVH3Yuv/sF9PXHFm1L1lqd9kl7zL3tdiwiPw0QtrA3B82QVwe4+BSt1wMlTVj3oF+jZa1dak57/333Y6cdd8JTTz5VX+EMwzDMoKnudb0MwzAMwzAMwzAMwzAMwzAMwzAMwzAMwzAMwzAMwzA1Mn78eBx//PH42c9+VjZe7+KXoQZ6QIXmQZZIGDblL+c8Gj6JT0SBCGZ+fTxnidztQPh4v/KcUFJHJO1EY6Q6bT1UNi/yylSZsv06lHAQqujYl1dvCtayZaROMM2TtkVf56tBrNnPPQ8cR4GjrU1mXS+cOKAp3gpVOmE4FtV29PX14YgjjsDtt99edx5CCHzrW9/C+eefP4Q1YxhmWKnnMhilUVbxlQAlUwdTUgTpRmKFUFybQEpVcf0AigsXYfGRR0IuC4WPR335KIw69tgaKz84EhKpw74RsI7kYCGVhCABRQokSG9VAEh/Kut3C+u7aQWCjR8nFKSJTwogEVykAudhe51S1gmZCBD6umdFhUkhuEYCWijiT4/9EZttvDkWL1xc1b5ftnwZtiw04MCWZlcN5eqQtoA3G8lCrhkyMwMCIKFdJZX5HucNE6a3KUiz1brU2pj+epoXolhp2a/29+O9HCf1vT/2EVx23WVoaGzQcZUnQKtMvyYjql1oM87IZl5SUlQ73Q/3/X0kqm1Za9TaKKoiOns6zR4qSEUQkFAkjD+yACl9DIkUlNJusZL0USxKBWGcromUcZqVkBAQSmpHWSVBJNx5ZWeqynYWbyxR8TkBO8ToHqeMs7sfDwCam5txxowzcMZ/nVF2n9tJ4PDWtrKzc0s4e1aZsOzsWv8vI5EAb3h15030C6BkuXHdKv3KALRLfYlfGgCAPqVw8fLlOSmBqdtuhd6ePvzjb/8ACCgOFN22C86/AId//nAjUI90vHL1UvZKERwbF80eu+gzJpM+Wq9EqXxHGqkknpv/F8TO3ql0tv4T3tghzPlg44WfZs35nXt5+h3CF+imaHuEDXebzcGy+VcUEWAYhmFWK9WISI4aNTLiaUPN2WefjTvvvBMvvPBCVfH7+vqw11574d5778UBBxwwzLVjGIZZM/jzn/9cMc5aa631vr0WMB98vvnNb+L73/9+zcLYS5cuHbI6KKUwb948HHjggdhhhx0wc+ZMbLDBBkOWP8NUQ/DMQS1UmSS8TxcrD5au00gyFPeb7rvvPhSLxYrx2jf9zKDLKk/egbEPOZgYFY933h3ieHts4POeCVHhXex9tm3FmLbhf4l2X18fPv2ZT+OVV16pPXGsWes1mYrj5VAsFnHUkUdh9nOzS5fhXn6YlI5TA0opfPWrX8XDDz8chG+xxRaYOXMmmpqahqScWrjkkkuwaNEiLFu2zF1fW1paMGHCBKy33nqYOnUqdthhBzQ3D/b5rHwIhKZCM7r7V4EEQUpCInSfVFJhxfIVOPMrP0DX4uy1vHHcxpi493cgGtrQst6eaFlvL4wnQnHpO1j1r6fR/c5T6Jn/HFSxP6fkwaGkwrIly7BsyTK8Ouc13H3L3bpOjY0YN2kc1t94fWy70zbY7aO7Yer2W0KIxNlwAUCQwFtvvIVzTjkPL89+eVB1oaQB43c8HqO3PtyEiOiev7XAivSUoQQUWJ9sPP+8jyxTZNNbI4HZnhmfImuT8u2wFK47W4dKbRXKS192qM+zOpeoQ25au90fTMg9X+fsRuSFx1UM8PPyn7nLsyZG9bb2MBhrqLfZWtA0CYCisaMCBAlFBUANmCTa3koQgH2JN9n2lTb3qH55+wFvv+2K6VPmJdS6DWyf8ES9IdK0ZUXCKVdYO2kak9Yh+AztZmE9bft5dncQlH3WIn4wIZN3iQsF+dvi/lXJFub138A4XKk/ZPPMzgFyLn7Rthf+1o0/zVmGfbdtz813OHivaxVu+kP4fGcoik1mHPEOBNk5ZDiukHd8gr6TEdlGTni5gcMvx69jXr4V8jAkTWMx5dA7seipc7HkhcurSJ/y9ttvY++998ZFF12EE086saa0DMMwzOBhYW2GYRiGYRiGYRiGYRiGYRiGYRiGYRiGYRiGYRiGYYaNU089taKwNqAg+1cgGbSwNpDvxTCE+B417tn8co6usVNGKeeI2Ekjo8KIVGAbxtdFpQ5TKnIMMo6UaY7WlSavjFpJHRDy3Q9ynBO8XW+atB3w2m+DFLOfm41AqNLEt2Jubs9dOKWfSNfDIin3e9k9WwPE9wbLrFmzcMQRR2B5CaHEath8883xwAMPsHAAw6zxZK8rdYsvWLRvZsZ51BdKTcN0uBO9rTDWqu5uLP7y0Rh4+59BePN++2Hs2T8Ind1GAAEjrK2ghYKR7hOU2VNSelFWcjv8VAhFKHy/TaUUJKRxONXYy3VarnV8RhDH+M6CpIIk7xpo87AXPQGACI1NTXjy6Sex7VbbViVCowCcvGQx7mnowGaFBtOTVHq9jfsVtKC1/a68DXni2n48gutWQd42T+sOTF54KRdlQLsX63Xltvnplsmw7parf3U1mpqanNumIiMcq8wciQBBhJZCqxaRNvUtLaqdOvG6fX4fimpb1h09Bb2yF8t7l0Mo7axqz3oBArl5me6cwvRjociIzxvhbCgIJaBIi2eT0n24HnFtqaTnWkuefrPtAfnCzMd//Xj87KKfYf78+SX395Lx4zOtnzdTVyXW0tl2fnx7LinnrF9SE6Tk7Dz+VZOVi8+6ybsuRwT/VIjPJQngplXL8a/iQCbPH1xwFo766lEmvkJ/Xz/eeust/O2vb+D1eW9g4YKFeO75Z7HLzrtCSdvv9Q4qIpcu3Y90D+0xjEW1P8ji2nMXzcHy/hV6TCE7kqTO4nasSddNiPBier95rOaD737ujz3w4juceAXc9Sm/vbP9Ma/1gnD/N1kNx4ZhGIYZOqqZ/48ePXoEajI8PPLII1hrrbXQ3d1dVfxisYhPfvKT+NWvfoXp06cPc+0YhmFWL/Pnz8eSJUsqxttvv/1GoDYMUx+FQgFvv/02Tj/9dNx7771YtGjRaq3P7NmzsfHGG2P69Om4/vrr0djYuFrrw/x7MWj7Ti3lDNezFLViH7sYont4N954YxWxCO2bfXpIysunRNtWdWxLxcmzmkS4zcba455r0XEP3rmtivIHh1IKxx53LP70xz/Vl4Gzg6nsJ4VNaK107l69Ujjj1DNw7z33VqyjMnaPoeDcc8/FDTfcEIRNnDgRs2bNwvjx44ekjFo5/fTTK8ZpaWnBYYcdhtNOOw277LLLkNehqdCM7oFVkEpBkDI2EoX+gX786OQf483X38qkSVrHo+NjZ0M0tMIYU7UREgKFMVPQPmZ9tE/9T2CgF90L5qDnnSew/K+zIPtWDnn9ffr6+rDgnQVY8M4C/OXRv+Dai68DoAW3m1ubUSgk6Fy0BA0NDejvH6zgN6F1vQ9j0j5ngwrNsHYDwL4A07cMGPuzE62FtsOBtNGTrIVWt2Gmx2dEtU14eKLBG6jD9SCRF2KPm7VL2PgK4duUg3E/tkzEY1yeJa3UOeyPl3bfzADi20fI5GGfw4vGmLDscpbwUnHIrTohbW9zeiUmgBJA5YlrF714ul2IzHMKgcC232bl2s70C20oN01j+wm0TVzZeFYs2fQpZyA3gts5+RIIxd6uTAuKpnFRXSha4nrC1Yf83RG6zwZzpWzHzs2rIrZ/+90mzse1d1RcsFKir+iKR+XlxfXTKHOclKvfhb+bj322aR+xx2p++ttn0dNXRHAu2fp5Fk733Y1BNq4Zq/xzLnPcKSe/dGsaNdwSjl+l+1F6TEqNOcgNJ9GASXucg9a1dsP8P54M2besRJosAwMDOOWUU7DPPvtg2+22rTodwzAMM3iEECN0layRTbacgI23nLi6q1GSNbVu3G71we1WH2t6uwHcdvWyptaN260+uN3qg9utPrjd6oPbrT7W9HYDuO0YhmEYhmEYhmEYhmEYhmEYhmEYBgCmTJlSVTxZrCwCUxvD+HykfSA/8HkoV16lh/NV9D1yJLAOUhknAc/5yW5LA5B1DMi6I9T3F+ds1wRSTyivXOfopR1vmidtl2mBl+a8hL7ePuMUYQXk7H6mQpZOuM0XcGNRbQDAqlWrcMABB+CQQw6pW1S7UCjgggsuwGuvvcai2gzzPqCU8EEg6OsCS2ZSRUFRJEUuP5ttRRGGYhGdJ52MvuefD4Ibtt4aEy7/BVAoVFGRoUURIK1TPlK5bH8NsH5/5EL8LSqT3jhzOiFumEZSrrEkJMKGJ1eOUspdSq1zf+pvbP5IpZde44gupcRa66yFu++9G0IIVEMRwGcXLkSXlM5xV0GLgSuQt59+LfPdUfNmHbFLZDpDSOcSIoirZzZ2NuHnKaI8hRFL8GcfBC26Pb9YzOzrjrvsiJbWFi30DOi5BolUVBsKREBLQysEJek8qYSoduoS7c033sei2pYN2zdCY9KIoipCqiIkJIqq6BapJIpKQkJ/l0r3lqKSUGZdKen6uDTflYmnlDT9XEtES7tu/5eeYL3UceKxxQ1HFAtqpPFaWlpw3nnnldzPBMA+TeELffLcllWZtbx0wac7gQhQ9iUxpYfc+Hyz69L7LJUmLF//ZojD/aUI4C+9vbh8+YpMnpttuRm+eMwXoSht+6RBYKNNNsRHD/gojjnxWHzrnBlYa7PJkN4xssLhqQO/3d/0zwa6FwwoI3qScwwRfI2PRDUXLi/+CIgRlaKv2Itn5j+tD4uw4489t71fZe73TyqSnT+mpr/ivJEpWjxXcqLMOGLLseWGW8w3in97xjFqgOLV9/dvLoZhmDWR3t7einHa29tHoCbDQ3t7O+6///6qf+cAgJQSRxxxBG666aZhrBnDMMzq59JLL60q3oknnjjMNWGYwTFx4kTccMMNWLhwIRYsWLC6qwMpJW655RaMGTMGd9555+quDvNvxkjdE07vLK0+3AvjhnCfH3300YpxCq2TATHCovmRvaDyPcs8I1+ZO9gqvS/rtqn0rnBDgbDvti211bkOzj7nbNx8081Vx69L4D3qLvp+vMIlP78UV1x+RXXlqqER1r7xxhtx1llnBWFNTU246667sMkmmww6/+Gku7sbt956K3bddVcceeSR6OzsHNL8m5JGbRfy/5TCFT+4Cs8/9kImPhWa0PGxs5C0TfJDYe8oK2c8JVDShNZ1d8H4XU/C+offjcLo6p5JG2r6+vqwrGsZOhfpF90MVlS7MGptrDPtWnTsdyGo0AaQAEhoeyb51lCRjt/mGaz0nr5ZPLHkrJXVpgPCEyq1+iNvm8o7Z0ILlLN4p2/KTaORty1j4ULOejb/7LZSxJY7AJ7t1o3B9sE0Y+QqfTmi6LNEG+WFmWND/npg67HhVihdpMeHEvM9a0F3/YIEIBKXTqdJACQufRguACQgoRdraSdlFhMnKM/VOfHqTS6vVIQb6Fs8N9N6heZJ8PtvaNWK28yGWNu8Wex9QRXa7eNUVVmyKlx6CGReDu0H2gu4V1bFovwIaQdTmc3ZpwicQTH6/9V/9uLWRxZXKnhImPvmYtz6p3npMYhsm7CC2e6Y+vX3jze87X7/z7vX649hUR9RiMI8VBQ6hKbhto0OxgaffSj3WddKnHPOOUNXEYZhGKYqqrckjjBjxrdgzITmyhFXE2tq3bjd6oPbrT7W9HYDuO3qZU2tG7dbfXC71Qe3W31wu9UHt1t9rOntBnDbMQzDMAzDMAzDMAzDMAzDMAzDMIylo6OjYhw1MNTC2kCd0l9VZh07TSDf8ZP8L6WcQko528QOAcb5IFdg24g/OgcDeI4GoZNV1lElr6y4fnlLjpA2+d+tg1Ao+dY0fuvUKcjQ39+Pl+fODR2KfEcigvEzMVtZVDvglltuwcSJE/Hggw/Wncf222+Pf/7zn5gxY8YQ1oxhmNVFqXHNuXuWEi0t62TmOZkap0VPQ7Us/a++iu777g/CkrXWwsQbrwe1tVXOYBiQSgJKi/8q6Txp9QcBipTzEU6FtM0nAK0NbBx5jROwsp/wPm2eSjlBYQCmHdPGc6LZRgCB0tBUwFupzOLyArD7nrvj57/4edVtsFIpHLrwPSfaS65U6TKNxbXtZTeY4nhf82Y1No0vru3H92cW8cwh62arMuksCsATOcKCkzomaVFtz+GSlO2/Or+mpBkJFXRZzhk5dM61tY5FRz4IotqA3u+Nx24CEKEoi6nAtrIC2xJFWYSUEkWphbTdp4knoVy4Ftu2fbh6cW0b5s4dX5gZyHzLCDMr4MijjsTnpn8udz9ntI8J1m2/9omlnGP8EGHWnbi0FY6G3xXC3ponBeC7HWd/LeT3hzCP9Jz1miKzPN3bi9O7luTmd+aPzkShUHCVkkYFWx/HdM8HZBFLuhfrdeWPTamQiW2LNKVy+epsqbS4drS771dx7afmP4nuge7MrxPtlG9GI9JfhP3d5P1+IvsSALK/9fR5Grx4SWfi1sPfQtDXE7+smPjna87v3LpZPc3OMAzzb0c1wk1jxoypGGdNZu+998YDDzyg5ylVopTCsccei66urmGsGcMwzOrljjvuqBinubkZu+222wjUhmGGho6ODrStpvvFMT09PfjUpz6FK6+8cnVXhfk3YyTvDZd/1fbwljHU9PT0VCXO37LOHkNedspgbojlCMFWW4a7/WzvpYftu8tmzWhtGl6Jseuvvx7nnB0KSI4ZM6b6lyTFu0XBR+l4AGbefge+M+M7QVhrWysaG0sLqJMYXB98+OGHccwxx2TCb7rpJuyxx3D2saHn5ptvxk477YTXXnttyPJsEA2ewUTbGh67/3H84bd/yEYmwoSPzEDDuE3dvXw9DJqXeyr7OmBtzVG+MHHShHWmXQlReP9qJlDSgAm7nYopn52JxolT9bNUwjwH5gS1rQVVGJuCFV+Onv2y2zxrU2bEtaLN7vh4hhv7ZlTf3mQss3n2pthG5daJzGikbfHaQBs9VGANSkpZo3uZ4S/Pqoac9ThNlOnqEtd2liGvHi7Ms4hTkqaxoukQABUQCmwnLo0NIyogFc42YtruewKixIlxp/3KhNvyzad+CbUV5CZXH9sHg+cOCV56hd7Fr2RaLmlbO2qXEhZRd0iiXmuvI/5biDPHKX5qoAwlD7LKn58EdrNSFyf/KYrcCMH+lahYuig/LMzvwt/9CwuXDk7IvxJKATOueRxF79mKdLH9yhfHJtev3LOr3pjkC7VnXgRgw4J9zfmee9xytgUvD/bLidJk1vOPC4HQ2L4R1v+P+zB266Nz45Ti9ttvx5wX59SUhmEYhhkc1VsRGYZhGIZhGIZhGIZhGIZhGIZhGIZhGIZhGIZhGIZh6qC1tbViHDXQPUyl50nlDVXWqXONKwra2dUX9suvT1yv2PkmDve3WSeAQJkuWzcoU4xKwzLOF3n1q5XIUcFzWMg4hBBBFFrQNH6LjEPN7OdmY4eddnT5BWkVnFAli2qndHV14aCDDsITTzxRdx6NjY245JJLcPzxxw9hzRiGGUp8AdGqRyzjxCilzN0WX25yRUoJqeB0uaLc9aW2623DNttgxbXX1ZQGAOSiRZmwnscehzr/R0FY88c+hqbd84WDlHEOVsE12Uj7WoFYSp1q0/axotpaBFtZ0VjvWpKKz/phqSOmFZCFInO51imEEPp4EWXTQAESpf08ke7G0V85GnPmzMFV/3NVmcgp/yoWceTiRbh5wkSTTersnJafKSacoXiBFE2B/BlO6lartygAQrtVp+LECGcC0sW2KUL8uvSqfGHtqdtuqetl+6oiKCWN2CyhkDSgMWnS9aPQETgW1U5rZvbvAyKqbWlKmrBB+wZ4vet1KKn7oBKmLyoFEgJKKQiQ7pNCAUpAgCDd9FOLBksICCX1JwFQEpJ0GEgASoJIBOchAfr46AMGUvr8suegbRvlTjsdTyml5+BSuZfdnHnWmfjNr3+T2cfDWltdiXm/FGIJ55hS8YOfBt5PhPD8IS0wntP2CqlPeCgF4I9DFGwPfymUrrn9/mRfL07tWoKBHKHp/Q/aH3t9dC/TlgpKaoF9BS3MXFR+rRSW9S5FW+MoNCVNzuHZiWeTOXZmr8PrWDoW6lPG9DN7DM1ntn1Ch/Z4vRKl8h0u3lu1AC8tfDEUyoZ1LNftJVyoL35hMaLambTw8oQ7N7XQhjmPrDCGjmzGdT0+k0jT2suR+30Vt6d/ifTGtOAnZd704X38+4phGOb9SDXC2mPHjh2Bmgwv++23Hx5//HHstdde6OvrqypNX18fJkyYgGKxOMy1YxiGGXmklJg3b17FeNttt90I1IZhhpb11lsPr7766uquBgB9P+Eb3/gG9thjDz6fGKYOhkNAuxS33HJLVS/YG7PF50egNh6RzaC+lwCWuYutFDJ3g53NTt+Z/cjWwys6/NBDD+GrX/1qEFYoFPC73/0OBx98MHpz7DalyG0fSh95AdJ74QTgySeewleO+kqQTgiBG26+Hscf8zV0dnZmy3D/1cfcuXPx6U9/GgMD/5+9M4+Tojj7+K9qdnZn7wtYATnkFBREjQYTxVujURLxBGPiiRqPxFvfmETzJmq88kajicYrURM1GlEk3gcqRkHFE1EOkVtg7112d3am6v2jq6qrj9npPUF4vn5wput8uru6eraffn6V8qTfcMMNOP7447ve8BZkxYoVOPDAA/H2229j6NCh3W4vxmPOQquMO4uyJtvx4E0PhZYt2+tMFAz5Fuyx67gZeIjXgztOSUuYNZZXgQGH3ISNr/0K6dbwRUW3ZmS6HTULbkfdR39HTtEA5JaOQN6AXZGo+hbi5cPhiCcDrrOSwwiNM53O1bHTvgblY3N6gC0cy4wfR9U1pSS8gsdhXiaE+wRsZwG332UDJA/OX66YtGVbpLkxxGkR2Mcs5bUzj1l+I3UsHBF35uooB0xivjbDvI1h35n56nxI12cN44lTBWKAESQXygkvAMTUtu1hh2WHOg8s7Dgy69Pr8bbHlZPCzXEy/iAjqs08bbiLvTptVC+4PaRvoGDoAVY9rx/MbyY3Qs0KLaotmbuCt72/vv3q7MK8nt8p5j0Cy7SwxWgz/rTJ5HlWedoxB9vXJsPrmPchpfsiBmNgEqjfLHD1gytx1/kjo+1kF/jzMx/jg2WbAPt8eAThAXtZdO37ZMw+z/aYgfr0iaoHFgKwugOC58FTzrqmzfzlJ9PcEA373Q8Wy0PVfjchf+A++HruzyHaN0dq4y93/QV/vvPPXbaBIAiC6BwkrE0QBEEQBEEQBEEQBEEQBEEQBEEQBEEQBEEQBEEQRK+Sn5+ftYzoNWFtIHPgQk80bUXxeWJxWAdBkf5gm7C8ztgA0z+z2nYFz6w2TdnwgMQAGXeBecow5vYXJqbtiU5kQF6/iQFh7fffX4gzTPgD8zXBTD/2tifGxdrYHkS177rrLlx44YWRxYTC+8yy9gAAIABJREFU+M53voM5c+ZsEwJLBEGEo+9HRiBaq2iGlYVv2g+5BwTubaZSmORxx7S+9BJaX3qpk7XCSb73HpLvvedJ4xUVocLaeh+ETFt3Y3WMmBb01aGM1n9aiFtIgHvvq1ILFEgBaYuYws3nViCuZYwKMPaKvqpDamw1Qb0mcNJqwj7yKl7wlj/cgs8+/gxvvPFG9oMHYH5bG35TX49flZZacgTeyFE7BNj/S8Y2zY7Z9elF+I5JwOxgm3DDxaUJKnbrtkmJd9ra8GGyHYWc4/W28N+TRxx9hPV7hLkxwmBgnCORk3BCObdzUW1NeaIClYl+2NSyAQxciVVz58QKCc6cQFcpAS5UOlwhXx3SDwBSCWhLcDU2JASDR1wbKk+qYHDOHGGEgLg28wZKB8S1hVeYedWqVYF9q+AcA3jMbAfD+TNv2SmhcgJZJkFfaDu0tL8M5EOVcoTlmVXPf9346zMEbdTnZVUqjavq6kJFtQuLCvGr311tKgmhZxYBKYXH5jScbQGJDc0bMLhkMLjkzrkQgCuErgKo1YnS9d0joLO0ZEDfiGsDvX+dpWUaL3/1kjNdc0sgWx0HLf5u/qk0zhg4OBjj4EocmzFHgFsfQ3303HnJzrPSzBxmzWDMe29y+vcZry8sPQ/6CkgA/nnQfPbSn9wEQRBEx/iFvMLYVp777LXXXvjwww+x5557YvPmaOIlQgjceOONuPzyy3vZOoIgiL5l9uzZkRYOmD59eh9YQxA9yxtvvIFjjjkGb7755pY2BYDze+KAAw7A+vXrkZubu6XNIQgiA4888kj2QiyGwqEH9pIF3Xk4FvbkOWIf5qGwfzFZl2+P6T1h7U8++QTHHnts4G/Tu+++GwcelPlYB8RPfc8ps/k1JSS+XLYcxx5zLFpbWz15N916Iw4/8nsd2t1V0ff169fjyCOPRH19vSf9rLPO2iJ/dw4ePBgTJ07EuHHjMGbMGIwYMQI77LADKioqkJubCyEE6uvrsXLlSrz33nt49tlnMXfu3NC21q1bhxkzZuD1118H52ECpdHRT7H18+T/PPQ8Nq4NLpxcOPIgFI85QjuIvO8zqWfU0gi1cvOcW/eix3v+wG9h6IxnIZKb0fjFLDR9+TLaa5dAprr+Lk1fIkUK6ZZqpFuq0bbxMzQunaNyGHg8H7H8SsRLhyK3fAwSO+yO/EF7g+fkA8YH4PjtbM+Qx2cgJcC542+T2olpC/uqco4xGbatNE+KNef435+zTbKbtN+t87XmeZeNhfUZ9o6dTg+7rv3eZ8tOZvnn9XhT4tr60HYsrm23b8+9/jztQId5r0/aK2or/6gEB/Ry1EwA0vlk0knXvlanjtCeNgRnVL8d9hbzpntEs7Wp2l8eJozsHkNXVJuhdePHqP3gTv/BAstJoHDIASH2BM+VR1RbwhXVFj4TPOPEuz9+H2JGZCZfoT5XzH3vM/xwInwshAz4UE+uGQzm/QX/MsWuqLYeH848CAi89EEjHnxlI045qH/mfewiC5duwo2PfwDPDjP3ODv/t0S1zZjgVjp3x5E9T5lx5QpqM3Odh/0Ly/PhP5eZpoJQshQMGUIlo49Fov9ErH3+NLTVfBYs4CPqM2yCIAiiZyBhbYIgCIIgCIIgCIIgCIIgCIIgCIIgCIIgCIIgCIIgepUowtqyV4W1gWDAQk82bUX/eGJxoopr++3yBzv6Ais86TY6qJCZYBx/WSNmZwUVZLbR10VIYIm02grGkDBfgIkbBJPXfyLw+aOe4u+/+z78AYxu28xzXP2BENuTqPbXX3+Nww8/HB9++GGX28jPz8e9995LohoEsQ3RUWBgx/cjq41McZ++eMFAW2Z761fUtG1PC1t8SIUjMnsvvPsl9YHQQcBMiW3rY8QsIVh1LIWU4EwJxpqe1P89otrecEnOOIQJiHXNMDK8vvugN8zSuWc+88Iz2GXsLli9cnWkY/NQcxPGxeM4vqDAslQHgAbvmf5fJwzwiGt7YkGtFoK/ZNywX32UGJwYWXsP/aGS7yaTuKCmBq1ZxvaIUSOwy4RdAMksGx1RZykl8mMJcDAS1fYxrHQY6lprkRRJSDBwSEjJ1ZBVvzWNuU4QLJfCOW+MA1KCQyidZUdqW6rrhkkdFu6cBwYJkdaB6wxCCldcW3XEzAjRY8S6dhjMBGYLM3+2KBjMOjInbn6R+qQBMgSdd5TiTbOvlrD0YH177Ot63gB4t01vq/427albWjul/zyRAK5rrEOT8F5ZgCO0ec8//4ohw4cCTJhjKqWe3p1zAuvYCwhIBiRFEtUt1ajM7wemxAYYYM6dcz6gYr8ziWvrubdvxLX7grfXvoXalmowzt15AlpigFvzmZ3HnAmKwRGvB2CECZS4thbZZgAY19/dNKeKWxeA/oPN9Kat6HC+CckLLd2p4PTof6cRBEEQnSOKqGpFRUUfWNI37Lzzzli8eDEmTJgQEDLLxFVXXYUTTzwRw4YN62XrCIIg+o577rknaxnGGGbOnNkH1hBEz9KvXz+88cYbeOGFFzBjxgxUV1d3qn5xcTEuvPBCXHPNNairq8Ozzz6L119/HW+++SYWL17cJZtqa2tx6KGHZhQjJQhiy/Puu+9mLZNbMhT2Owu9j+UsQZb3MiJjtSFlyLZbTgLIzwPGDcnrgX6DrFu3Dkd9/yg0NDR40n9x9S/wk1N/0vMdWo/Ja6prMPX7P0D1Ju894rwLz8PZPz0bIuOxdh58d/VMPPDAA1i5cqUn7bDDDsMdd9zR5z6e6dOn40c/+lHWclVVVRgzZgwOOeQQXHHFFXj33Xdx+umn4+OPPw6UnTdvHv7xj39EardjJCAFmIyhvrYBT941K1AiVliJ8m+fpUuDGUFhbsRkAai1XS0/nJSqjFr4VQtKMw6eW4TSXU9G2a4/AiSQrFuKhs8ex+Y17yDdvB5SZH+GsnUhIdo3Q7RvRnvDKmxeNQ/46H4AAOM54HmlyCncAfGykcjvvwsSgyYjr2IkALXArPI5gHG1KLLyxPrHqnFu2Z4zCe+F4vd++XxXzPqu+/X7ECx/hXZG+aSEvd8kACNA7b++/F5qINhhB2XDxLXhvlcRTVwbvnYjeMaVT9PxvHo9lV5xbd05YBY4tqd7ptpWznnbaxY8BiHbTHuMmDctIFzPLet0lldUWyQbsf6lcyFFUMi+eKfvh9gQ9KEH/Ecxda9Ow3uIzaFW/XfwTmaHM7I9Xm04974i4j+dZiOsX7+hHaN9ouF1rfFkmnN9ihLA7x5bg3FD8vGt0UVZ+4rKxroWnH3bXLSn9NzqWufaZO+BHjcxd0wYbyRz5h57cQRbYNvTpj0O4cuD9UKAf6FheOezwFwRth1GxPu36iu3bDSGHvsilvx1x2j1CIIgiD6DhLUJgiAIgiAIgiAIgiAIgiAIgiAIgiAIgiAIgiAIguhVoghri3RrH1gCRA1g6FrTzFWvU13p4JvwIMmwYBs7D8gQpRGex0LyfM2GhY54RLZDJf/C2g9JMqKSltIiC6+Y6D8xkLZw4UJ89NFHmDhxoscuv4ilPw5oexLV/v3vf4+rr74aqVSqy20cdthhePLJJ1FghFMJgthuCbslWgGkHZVzY5ctodceEQToPfz2pUS7CUb1CNdKQCrRbOfOqL5LCXDVDgfcIFVVBsz5GcCcYyikRMwSzjaBsuZe5gTySaFvocIEUAopwGIMENL0oDFhq1ZMJZP2rVHtT4zhrflvYdyocWhuao50jH5ZV4tROTnYPTfX9OZGjeq99YY6+kM8tbh2WKCx3ZotXeHtwYQLe34N2U3VCIFza2qQijDmfvGb/wHTotk6HFkFgubG4siNxa3gXyuE2MRthv8e2ZZFtQEgxmIYUTYCn1Z/Aim5Eo7X14SzHYMSp5YcEI5INodwhi0DnCBvAc6BtARizAkS1+dDqmtICDvg2xnhWmxZlwMYmBbPVpHjRphZx9TrIHwV8B4mlDQmnuMZbxLB8Rf2t4IM+a5/9sL6E8A/XUrfp/4u4RePh3s8QsaLUHscZlvYdaJt09vvtyfxblswoB0A/v3i4xg+aidnHhPO1SeZhJDSzDe6HaEWE2Bm5wXqWmuRn5OPgnihsxdGcICpOQ1qnpKQ6noJnEPpXAN9Ja6dqd2eYGXDV/jw6w+ceUICjCtJAPW3oSMgz8FUADmzgsoZAxic68MRzHbyOHPLOlgLAXA9fznlAW8YOmP60x4p1t9q5n6k5zZvEW9xFjIC4f17M2RO9LdDEARB9CxRhLUrKyv7wJK+Y8iQIVi6dCnGjRuHTZs2ZS0vhMDJJ5+MN998sw+sIwiC6BvmzZuXtczAgQPJD0B8oznssMOwYcMGXHrppbjttts6/N1TUFCACRMmYObMmTj11FPBufM3cr9+/XDKKafglFNOAeD8Lnj00Udx9dVXY/ny5Z2y5/XXX8ekSZPwwQcfdH2nCILoFWpqalBbW5u1XMGO+3exhyy+CCnDn31F8ptlKhNBnNPKlh7xTbfOLkNzjT5pT9LU1ISjjjoqIDI9fcZ0XHvttZ1rzP/sMNNuq7TW1lYcP+14LF261JN91NSjcN3vr8vurzQPQXuGsWPHdnqf/WLkmrvvvhvPPfecJ+2CCy5AVVVVoGwsFutUn5pvfetbmDdvHr73ve/hrbfeCuTffPPN3RbWTktncU4JiX/f+W+0NLUEypTtdRbAYgiIyOqxbISPecjlwJRv1fJYmtV/uUnKLR+Nfvtc5WwyhlTzBjSvfgOt695HsnYJUs1fQyQ3oyfHQ18hRQrplmqkW6rRtulTNC19WuUw8HgCsfx+iBUPQaJyHBJVk1A4cDJ4bol1rVn+Zu3ogi/PEOb9skSxGfM2y2wPmD0B2f1YzjXVhlRzqe0zNOV8/oygncyX5p+U/R5tuy3p8Ru5gsfMMxS9+J0o/nHst8GfJpU/SEIaz7g+qnqVbzX+od5TYEp83ghz63uPtI5RyH57xIYtv7e0Drb2PzFm+rBFtc1++US1AeDr1y5Fe4P3XgAAsUQ5qg74A9wxEHQUhYpqq9/xWms/gB6zTmE7sev4fYZG2zzbAvZRHF/W+GCuY1maft3rwNnyjydfG2qea0+lMfP2ZXj0yjEYPSj7e7nZaGxpxyk3vYq11S1qbALBc+baY0S1/eOExZz65v0MNabUd/cdVO5rD6Hf7bEWboe13YO+yMC49NnAc/IxYL8bsOGNK3umQ4IgCKJHIGFtgiAIgiAIgiAIgiAIgiAIgiAIgiAIgiAIgiAIgiB6lSiB+zLVV8LaQNYAxG41bUXUeOJxMgVbhAXb+PMzBQN1EBgUCDz0CagBCAvkjCRIx6yABCtQym3bDu4I9gAAeZW7gvEcSOEViN5rj71w8aUX48qrrkRZWZkbAsHCgyC2F1Htr776Cocddhi++OKLLrdRXFyMRx55BEceeWQPWkYQxDaFjtvz3R8yBQv6F2MQHd1bYzHw8vLuWuj0U1/viPhasLw8MN/vDZZImO9h+9Au2uEEygLgTMUwuuIHpoa+33G9z9KUk4GjoKtIV6AUvru2tOJBhSMybIvJmpJCGpuYFZzsua1nCQ4sryzHi6+9iCmTp0RalEEA+HH1JrxSVYV+XAfkB/fC7tYfxmnH7Pp/qfhDivWn+92pwa3jqsWG7bZ+WlMdSVT7zJ+egSOnfh9SSIDZYajOucnPybeCf63gXRNHbAUX6/3dDkS1NWWJclQkKlDdUgPAPftGulc6l44WSXauDY4YN5rw4CymgtElBAQ4YursCkByCKTBYAXOSueaEJDgOl5cXxuMufHFWphZDTap48K1uDYkampqAvuUksHx6P0MjquM+h1u7LOnTT/2OJcIDBlnHuEc8SFDkDt6DOLDhyM+aBBy+lUgVloGnkhAH1TR2gLR0Ij2TZvQvm4dWlesQOuSL9D21UrIdNpz3dj23N/UGGIZ8Oq7r2DYyGFqf5zSAlLNPwJSKlFvpnZSMl0CzjcneX3zWuxYPAy5MS3KL01sOGCJoxurLMEFlWPEtPHNFdduTDbgxRUvKBF67ohmg7kC2iq4nJs0Z/RzxsHhCmhz9c/J1zOgFnDgZg5z99eau2wBCy1urkswW6KAKQ0Ea54zFxJC7y+R/oLOeMEQBEEQvUWUBY62NWFtwBHJ/PLLL1FcXByp/Lx58zBnzhx8//vf72XLCIIgep9169ZFEg895JBD+sAaguhdOOe49dZbcdlll+Gaa67BokWLsHLlStTV1WH48OE44ogjcPbZZ2OnnXaK3N706dMxffp0fPHFF5g2bRo+/fTTyPZ8+OGHOPzww/Hss88a8W6CILY899xzT6RypeNO7R0DQh8zqifD+nFb1r/dwt4T8ef7ykhp5dnZ7hPi8UPysvTbeVKpFE466SS8//77nvR9990X9917n/XMsXuYZ+vWbqdFGmedfhbemucVhN59j91x39/uQ4xrD1Pm4y2l7Nin2Uluv/32HmvrwQcfDKSddNJJocLa3aG4uBiPP/44xo4di8ZGr//gww8/xNKlSzFq1Kgut58SKUhIrPtyPV569JVAft7AXZA/eCIA/WzfPR8ebySLeV6Zkowpv5AEpE9c2/+uknHGuCMxp7AKpWOPQ8nYY51yTABSoHXDJ9i86i20bfoEyboVEK01kOn2Lu//lkVCtLdAtK9Ce8MqtK5xrxXGc8DzihErGIjcsp2QGDAB+YMmI69iLIIKxn4Pmj9Pf9V+OhnI0vY4yXY7Ie/BWYLbtpfY+HHtiUDCc16zv1MHX5o/z0kzfiPm+q2kXkTVZ0IQu92wfbXSjH9ZeW8Yh5R+cW2ffczxqzqbTll3EVzp+mozTLwssL9Qp5y7aUaAm8FZIFalG7O5ez4g0bJ+IVY9PQ2QIYvfMI4dpz4F8LjPiix+dFtU234ZQe+qJ8F/jJDtJPmNhHKUeZPD3q8MrWsqBNvMuO1uuosPZxorwTHqHV8M9ZvTOPmmL/D3i0dj5yFdX1SrvjmJU258FZ+sqENmIXTv+xLQHk8txm7EtDV2HvPUsRdAcEW3bTFubp1ma1z6bbHPXYiAvBd/Wkdle44oz+4JgiCInoOEtQmCIAiCIAiCIAiCIAiCIAiCIAiCIAiCIAiCIAiC6FXy8/OzlhGpzX1giU0g8qIHmzbRkZ5Ymczi2toeOyghU+BPWFpH+eGbxs7uvMCvA9Nkpg7COne+85x8FAw5EM1fvRgofevNt+KB+x7AL67+Bc459xzk5eUFFQjhDbDZlkW1r7rqKtx4440QPhHZznDcccfh4YcfRm5ubvbCBEF8I5CBQDZPZnicXVi5zvTZwS1Myo6DwuI774xBn3zUuQ4zsH7KAUgtW+ZJKz57JkquuDy0fJhdUgqkRNoRP7FFDZgbOOvsl/SK5zJptQFzL/TLazuBt1CitJZ4q6O16paBDhi3RF6N/oETFO70YdkBfQtXwcTC267bkcOE3Sbg/ofuw4+n/yRS4F6blDh6wwa8scNAW+7Yapf5voWHeeqfB/qQ2Xcxf0gxt+o5u+MK8GpRcS2D8M/mzfi8PbtIOAC0trQhlWpHPCeufpa51uXF8sB1cCazQnn1ITf/9waJbi+i2pqdSkeiuqUaaZkGg4BEzBnYPGadY2fwSXDEAKSF0YEGY4BQ+RzMkUfQQbVSQIKBMwFHuV6qQG0lvKzFnAEwbv2+tq4nW0xZZ+lrqaWlJbA/4+Jxz7bvyg1Mn/4rxshx2PNCpjK+bc8vOc6R2HUXFE6ZgoJ9JqNgjz0QKynOeo1mGi+p5mZsen8hWt55B61vvI7mhQshU2kwBnyUbMf8tmSgzsX/cxGGjhgCIaVHuEIL/EtL3N+ZeyTABJiUkAyQwsxeSEmBdU2rMaRkmCOmrvfcTKu+82kJoHvEsaOIa1snaWsS125pbcGcL59BW6oFjHEjjM3AjXA200HmsIW29TzkzIyu2L8Wy7ZLMWcdCNWuK9zt2OAKGjDfd72/3jEUuuuW0HaYAI5/ToTMPC4JgiCI3ieZDN7jwxgwYEAvW7JlKCoqwksvvRRZOPaoo47C0qVLMXLkyF62jCAIone57bbbIpU7//zze9kSgug7Bg4ciLvuuqtH2xwzZgw++eQT/Pvf/8axxx4bud4LL7yAkSNH4r333kNFRUWP2kQQRNeYNWtW1jIslotE/4l9YI2iR4QUO2jDat94UFiw37GDe/b9ACklfvazn2HOnDme9NGjR+PJJ59Ebl4X+rP9dGF5VvKvf/lr/Ouxf3mKDBkyBI8/9TgKCgrQ4TGD5cMioUsMHDgQZ599Nm6++eZA3ltvvdUtYe32tPO84pFbHg15z4WhdNLJ6rv2G0j3/SOVbvwWUi/3qr0YzOMncDwKXPlULc+l/WBc+aeYWbRVN8MBFkOianckBkyyriEG0VqP5jVvom3tu2ir/QLtDesg2ht66NreMkiRQrqlFumWWiSrF6Fpmb6OGXhOArFEBXJKhyGvYiwSA3ZHwcDJYIlS2NeVRyDbrIZrMi28ngWvdLAtG+27yD0OZ11PuL4Jz/H3e/TC3rvz+y/CylmWZRDX1v6u4On39+U/GBk8jxHEtd3jpl4EYGqu9wlsAwxMRnmfTF8X2n9k7wN3X0JwveHOP+7sOAODTLejdtHfUPfRX5FqXp+xpwHf+S1yy0d7+vCKq/v86My6ft3dCpjvLACcwSdl7Ef269T2OfqL2u8AZG4gpGKUfP3yhHNMpenPHT/2/+1xwsCc3ZfMKgNsakjhhBs+w61njcAhkzq/0P2SNQ048w9vYvn6BjCm3tqQwas0IFxtxNe1ULYeO1zlMXhEsz1i2c62PdK8fTn/a29ai5a176Bt44dIt9ahdOyJKNhxinovhkGKJJpWvIj6xY+CsRjy+u2CwiEHIn/g3ggfRNFgkcZANOj3BkEQRN9CwtoEQRAEQRAEQRAEQRAEQRAEQRAEQRAEQRAEQRAEQfQqUYS1Zaq1DywJI1uwQ3eatqJqVAxENHHtTHbZgTdhaSHBOIFy0ZKzw0K/Zk4MFqqYdD6aV74CyHQgr6amBpdcfAnuuOMOXH/99Zg2bZorqAifoFvEnfimCb4tWrQI3/ve97Bq1aout1FRUYGnnnoK++67bw9aRhDE1sGWmdPCbmH6viYiBWz2HR0FqbWlkypgWgWr2vX0PVRISBVDKlW8qpOvBWbVhgp+lFpsVjrxpW5gsBWYyRy7hBRKPNYNyvUG6Elvff2bwhIV9ot5hxwBwOkSP5z2Q1z1i6tw3W+vy3rcAKBGCBy3cQNm9x9g/cII/uawf33YIcie0GEVHxoWomzD4BMe9gXWMgCbhMAtDQ2R9gEAHrr/Iaz8aiX++ve/oqS0CFqkO8Y48nIS1p5pUW1v+Ob2LqoNAImcBAYWDcLqxlXgRr2dQwqAcydm27MbDIhJQEhHMFtpM4OBQaizzKQe8xxc6jhnI6Xs1FEBsSYsWAszgzmizLDElxEirg2JOc94hT0AIM8y1nsK3fBgf+i7Xd6KcY8sqm2qMIb83Sag+JhjUHr0UcipqgrY15UxwcAQLyzCwP32A/bbD7j0UtRs3IhnZz2JRx7+B/7zxhuBOiWlJfjJOT9xbJNCCaA7lmoRFskkpFQzkXUNC8AV9ocwN4bWdBtWN67BkOId1fymzo0q64pewLnW7MUMAOscSnMOQ8W1fYdoaxDXFkLgxBNOxMRTdsHgUYPAlQCAFqfWgeWMMcSYm8bhnHMOhhhTAtyMKSFurvKcT8a4spN57GVwrzG97ZRxr03dn73tHiLmKZNJc8Jz/jIQNjd68giCIIgep7q6OlK5bVnw8eCDD8Z5552HO+64I1L5KVOmYNWqVc4iSwRBEN9QooiHJhIJ7LXXXn1gDUF885k2bRpqa2tRWVkZeZHbFStWYPTo0VizZg0SiUQvW0gQRDY+/vjjrGVyy0ZnLdM1uvOuifR92ukdvfsB6yG29UAu4BeTGFEVR09y66234s477/SkVVZWYs6cOaisrIzgu8qO9u/pRR81995zL276/U2essUlxfj37H9jh6odnL5DntsHYZDYunyaW4qjjjoqVFh78eLF3Wq3JdWKz+d/joVzPwjkFYzYF/HyISG1tGgwc8e3Xr3XPKfmzrN3xpTfwufPM74kDfe2oXwerniwdf1oEWfli+L55SgedRSKR35fO54ASLTXf4Vk7VK0N3yF9trlaFz2HHrtnbM+Q0KkWiCa1qC9aQ1a1rwF4H4AAOM54LnFiBVUIbd8BBL9JyB/h8nIG7ALlLPdOT7GwWBjC9tqiWifV877AevlOrUpzbnx+H7MNOn3QPu3w7zTfo+2Za9ejNYnrg015oIORJ0Y8JD77LH3MmRMginnqD2J+dv2N8PdciyGoJfSxj4XapvZ6eqfdV3Z54ExhoalT6F6/o1ob1ydoQ+HwiEHoGzX0319e7+bPkxXzDXfb2rAZouw22egzxA85XyN+Jxl3vc8/fuS7Zzbdaw0MwTU9WAWJ/a3ac1ZtpMaHI7HloOxNJpaJc6+/QucNKU/LjtuKMoKs8uKptIC9z6/FLc+sQgtyXbv+GOZPK22n1L/0wsIq2WCmRbRdvOZ8ZvGrPKAR5SbcatNQKRaseqJoyGSjab3puX/QW7JcOTvuB+kTKN5xfNIt7jPx5tXvoSahX9C1f43oXTn6R3sPfN9+ghMZZmORnbfJwlrEwRB9C0krE0QBEEQBEEQBEEQBEEQBEEQBEEQBEEQBEEQBEEQRK8SRVi7veHLPrAkEyGBEj3WtBXAqAMjtCBm6MvzYcE9YcFHYWmaCIGWofW6i7+tjtpmyB84GVX734oNr18GKZKhpZYvW44TTzgRxx57LO657x4UFxd7AhO2RVFtIQTOP/98/OUvf+lygAVjDKeeeiruueceEgoiCKJbeOahTLGBiq1NWLsj2kQb/PdLLQDrxIxqcVmFvp13dKvzxd8FxFqZ1QB3hWmllCZkjVFpAAAgAElEQVRO0bVEf1MBm0poVkg4Ab1SurGVbrWgTVL3A1z5yyvw0Ucf4Zmnn8l8YCw+a2/HRbW1+L/yct/p9gYa+0OVAyboGHjprW2b64+TdaV9vZxbU41UJ3+zvf7K6zjq4KPw0BMPYtjwYYAEcmOWqLYODCVR7YwMLRmGtU2rkRZpgDkC8gB0vK4jpG2Vd46RgD6jnEkICDgh3RypdBox5qhySxUsK6QAZxxCOoLdOmhXx+NrMQV9dehzFiaiLCHxzn/fCd2XhBFyzvxb2R7HtqyJHa8cVVRbAOB5eSg/dhrKTz8NiXHjPHZ2h47GWUX//jj5rJk4+ayZ+Pzzz3HnnXfi/vvvR1NTEwDgJ+f8BAUF+ZBCqOvNOdbOfGHNQUyoOQcQag+ltMS3jZK5U6M52YA1jWswqHgwGBzxdC2VoOO+AVeEgEkJydwjHSaQHiqu7WNLi2ufccYZmD17Nt79dAF+9cQvzJzBjYg2dxZc8AhuOwHmjHGTxrWANuAIbKvAclegW9VR+Y7N3NTxCmgz6xgwY5OZ56Q7DzE9qI1QBQL3u0ijNawQxYsTBEH0Khs3boxULidn2w4l/9Of/hRZWHvt2rW49dZbcemll/ayVQRBEL2DEAJLlizJWm633XbrA2sIYtuhrKwML730Eg4++ODIvrmamhrsv//+eOed8OdQBEH0DV9++SWam5uzlisadlgfWKPRQpjOVud9/mHPKm1BThmy7ZaTVvkh/Xvu78HHH3888LdUXl4eZs2ahVGjRvVYP2E8//zzuOC8CzxpsVgM/3jkHxg/frybaB43Z37eKyG77NPMy8tDaWlpl+raCCHQ2NgYSC8sLAz8Dd+b73uMs3wWNuvWretWu83tzfjnrY8G0lksFyUTp8EVb9Vj2e+N4doRZFWW7mUl4Yiwav+CdlxpH4TvrSLzqZ2VWrzbzpPeBVgdtDA3M0XjZSMQL93JbPc/4DoADCLZhJZ1C9C24QO0VS9Ge8NaiNZqiPYWfJMflEuRQrq1FunWWiRrFqNp2X9UDgPPyQNPVCJeMgR5FWORGDAJ+Tt+F7FEqSmTWcBWesp4Xa9qHEhVX4vt+/2yZi5kVvOZBI3D+mfBPOXzyiSuHXxXwm7D/zJFmMfRZ5MRVFb9+IrrIyNN+8ItEHB1ZjrG9iHR7di2WR5y4ydi5rtMtmLtqxeiecXzwfZ8xPIrMPh7D9kdBk2A27YpYr8sEEqmcdTDmG60M1iNAY+4dncat8479Fiz8+yS/n1WPlMGQDKrjL5qOP45dwOemb8R0w8YgGnfGYAxgwsDVmyoa8PTb6/G/S8sw6qNzdBzLlNjSxq/vP2ujNOPe/RtEWwGV1Rb+y29eU77+gJ2/aLu3vnHIAOk8Ihqa5INK5BctCLTQQZkGl+/djFSmzehco8LLDuj4XkXpAcgYW2CIIi+Zdv2hhIEQRAEQRAEQRAEQRAEQRAEQRAEQRAEQRAEQRAEscWJIqxd88GfwPPKUDHpfDCe2wdW+QmGSPVc03ZQD9w4iQ4DL/yBNf5ygQiZDHnZ6Mr+Zmo/Sr/eMqU7n4SCQd/BpvnXoXHpkxlrPfHEE3jiiSfwz3/+E8dMOwbxeNwTstFhj98g4cp33nkHU6dOxYYNG7rcxsCBAzFnzhzsvvvuPWgZQRDbEvatJ1zYNey+k52tRVg7a3AaA1pTrYAKgnX2VoLbgqKqnGnP0hv19GN+PvgDHX3xu0ooWMd566omBlfAo2dq/yzRErZMBQVrQW7bVuk9qe69z7dLDz32ECbvPhmLP1vc8TFSzG7ZjPHxOGYWFZkw3bC9zBTnquI6TQEu3bIdjTw79Fj/+7y9HYvb2wN1Bsdy8Hj//ni3rQ2/b2jA6nQqUGbJ50tw5P7fxxPPPYGdx+2M3Jxcb7CmObk6zdrT7VxUGwDiPI6BhYOxsuErAG6oLACPuLZkgJQMaaRVJocb4C3gHEkBDg4BAS5jkEyqC4CbIHVpXRiMcQgprT5tsW2ouHrvaFr82WIcf9wJofuyazzXEhXRV3/wl7V12Zo0fQ2bz5A69mFh+fmo/PEpqDz3HOT07x+wxYhId2G+7Yxo9NixY/HHP/4R11xzDf74xz/i7r/ejR/PPAWSOXY6c5xjg5DCXBNmX/UX+EW1HTvSEG7gt2Soa6sDAAwqHmxNbo5cNzdzKTNHnqnzbR8HR6QA2cW1rZO3pcS1zznnHDzwwAMAgHXL1+PTNz/DxP12BVNB4loUG4wrWWwOztV39RljOqBcC2zHnO+Mg6sAdCddz0laTJuZa4ExN4hdt2WPFGnfGxC8p2nRb+gWzHd1PnRranLW86EpFzI/mnS7n079rdr58gRBENsb1dXVWctsLwuu/fe//8U+++wTqez//u//4uKLL95ujg1BENsWTz/9NNLpdNZyM2bM6ANrCGLb4sADD8Qll1yCm2++OXKd+fPnY+7cudh///170TKCIDri7rvvjlSubPypvWuITY+IKEZrQ9riqr5+Y5yhf2nPSIv997//xSmnnBJI/9vf/obvfve7PdJHJj768CPMOHFG4DfQbX/6Iw4+9KDOHW5VOC2z/54K46KLLsJFF13Upbo2q1evxpAhQwLpzz33HPbdd99utx+V8vLy0PTNmzd3uU0hBV6b9Rq+WrQykFc07gjw/LJQx6L7DFs9hJbc9yDbfT4NXd3jMHJStRCx8037qaw2wLwOINfhZ7WhDDKJbqvessYI8NwSFA47GIXDDvY8K2eQSNYuRcvaBWir/gTJ2mVINW2ASNZDiqBPsy/hnKOkpAT5+fmIxWIQQqClpQUNDQ0R/uaQEKlWiKY1SDWtQcvatwH8DQDAWAw8rxixgh2QW7YTEv0mIDFwbySqJsAryOvxwsE5WrY32lZbZsaxrn30rhcjxDmRScjatw8hnn1kEtc2rQac3f4+wtoNs1O/PAgzN3nEtQHjaHe9aDy8HXNBZIKFfFq+cn+++hCttVjznx+jddNHHbTtkFM0EEOnzga4vu8E/TtBUW3lW9IvT4S6hPy2+7K6fcvVjq8o5TIZ4Dck27a76fUXh4wlxgGZdo+VydPzGwdjaUglRN/YInDXs2tw17Or0b80hpE7JFBaEENLMoUVXzfhqw3NauFl++0P/3XHYBYi8OyjLsfdPMYtH2XMLArs/ItZ55xb9WBtO21422dgsTz/we4U1fOvQ7plIwZ851qAxaycDsYTEBxPHfiO25vWZrVDiK3jHSqCIIjtBRLWJgiCIAiCIAiCIAiCIAiCIAiCIAiCIAiCIAiCIAiiVykoKIhUbtM7v0Xziucx+Mh/IJao7GWrMtEjURcZmmZuMKMOkMgqrq0L2987KtdRO34yyWBmo7N1OirPEC8ZhoGH3IXyiedg439/jZZ1b2csPX36dADA+PHjMXrMaIwdOxZjx4zFmDFjMHbsWPTr18/b+jdEuDKVSuHUU0/FP/7xj+yCsBngnOPCCy/ELbfcQsJABEH0GO5d0Z2bzDwlpSdYfWsQ1o4iqg0ArakWe9OpC/+vAG/gqA5XdeOoHeFXCeELxvM16o9v9XTkvReHWq+Fg63gSucnhbYnqPJrAoqZuh8IAMwRSn3trdcwbuQ41NbUhtvs48aGeoyJ52D/vITPWm9AcIZQT32onG0Vg9lxeKn01GXK/N821Ifa95vSUhSAYUpeAt/ul4fz6qqxoC0ZKFddXY3TTjwNby982xxDO+DeFdq29pBEtQ1DS4ZhZeOK8OtciWtLFX/LEYNQQgUMDJIJSMmRRhpccoAzJbIuHFED5ogrO80IFSCsPrWoMqQr4qtOhRZk1khILF60GIccdAhqqmsCZk7Oy8NOOfa1Kj3f/CHtwvoMHbRWXTv0X3KO0hOOR//LLkNO1YCs5zyqwHZ3BYYrKipw7bXX4vIrLkezbEJda511PpVgNmMQUgLSEUKXUkIwgEkBCeYIcUNac60jli2soH4mgeqWGkgIDC7aURsPR1ZdgkkJzjggmRJF94pr6/MdSVzbd0h6Qlw7KkIIzJw5E/fdd58n/e/XPoSbX/y9R/zdOQRO8Lt36mcm2JxzDs44OHMs5mb+YUZEG1pkm7nzE2OOhDdUk0zV14fH3nYK2XMdM/nw2OX77jlIWQ6MrYfQzTFLEARBZIeEtV0mT56M3XffHQsXLsxatqGhAX/4wx9wySWX9IFlBEEQPcs999yTtQxjDGeeeWYfWEMQ2x433XQT3nzzTbz9dmZfpZ/TTjsNy5cv70WrCILoiDlz5mQtw+OFyCkOihh3n+68V+IXlLXT/d4rHx4fk13MLitRUczBe+AR3dKlSzF16lS0trZ60q+77jqccOIJPft6je85/OpVqzH16KloamryFLv08ktw+pmnB56re3xnmdqH49MUUjjPqokA3fFlNbY14t+3PxlIj+WXoHDnw9SW9D2/t098+MNpxy/g+hqdWixk+LnnVAvESuNYsruwHLgegWTpfjWeSuXHALfa0N4hn0irdmyopiQ44uVjES8fa3XktClTm9G6bj5av16ItprFaK//CumWaoj2FvTkhdW/f3/z3GSXXXbByJEjMWTIEPTv3z/jud60aRNWr16NZcuWYdGiRVi4cCHefvttrFu3Lmt/UqaRbq1DurUOyZrFaFr+rMljOXmI5VUip2RH5FWMRaJqd+QP2gc5BXqBWtdD7B4t61hb50pa/zfCzKHzZ0eOj4BXW1Vx2rTFtSFDpl/PnBU2jv1jJINNxnEtwaQ9rt36OlWacWkb4t93/zGw85lny5Pu8yGtf/3KjkW1GUP+DnujbPzpKB51NDyCy75yTJ8/6abZpzbcpeS7vjoqounMpRN2GE2eGleSqUPT0fudnelQn3N37ErdH+x3QvxvTQDGb84ASKbmQMd/CONjh/K0CmysT2FDbQOAtJOv/L2Ob56rdiSMsz/T9eA5QfZ4cZYUhuXDhLGHm0V9mS2gbXyeCP5f12cMjHdfGrXu479CtGxC1UG3gfHcrOU749dsb1yJmoV/zFqu+2OGIAiC6AwkrE0QBEEQBEEQBEEQBEEQBEEQBEEQBEEQBEEQBEEQRK9SUlISuWzL1wuw+pkTMGTqLPDc4l60qiMyqOb1SNMq8EKjBQLR0cv0mYJrwsplysvUbm8RpW1vEEZiwB4Y8oOn0fTlc9j0zjVI1mUOQl+0aBEWLVoUSN9jjz3wy1/+ElOnTv3GCAe9/PLLOO6441BXV9flNoYPH47nn38eY8aM6UHLCIIgQujgFpkW6T41xU9UUW0AaE41uwHbdqxqp2+N0g04NgG7JsuO3VZ53gBJ5rl3+8SDpRaFhSdC112jQxoB7QymQQhh7NPF8gvyMfe/c/GtCd9CMhkUoA5pBmfX1OC5/gMwPCfHd5i8B86Oew2Lg2UAhBV4DCjRYpPvlUBgKl8C+CjE1l3judgrN8/0nccY7invh4dbmnBzfQP8EtA1NTXIjeWGhAszzyeAHhHVFtXVqLngQojGJk+PRaefhoJpxwTKh5FatRo15/40UtnOkjjkYJT8/GeRyubGcjEgvwrrmzMEzGsVanjjjIUJkJbg4JCMOUG7jENIR4wZzNlmRlhZXZ16sDNXYNm5MNRIUTHHksFcO2eefmaoqHY+Y/hdaZl1lvy/rT27YHIFPHHNZkzardgh8nm7jEfVDTcgf/dJ2Q5pgN4SIfaLIhQWFKIQhShNlGFd4zo0tzdbwfhuiLbQohBKOECqT2UsIIUS4XZSnXPu5HMANZtrkUwlMax0ODiPwRYHEEq4m4FHEtd2+gyKa5v9syam7oprR6GlpQUnn3wyZs2aFchr2NSAVx95DYfMOAgMMSd8XAWNMzAlns3BWQwcjpA2V4HnjlA2B+NqmzHEuJLU5tyIbZtFE2CJb1v/wZq/YG2bkv57lSrm3BKZdV9z0rz3K3dMeT4j/AlKQtsEQRA9T21t9sVyYrEMiwBtg7z00ksYNGgQ2traspb93e9+R8LaBEF8I5k3b17WMgMHDoy84C1BEEHmzZuHgw8+GK+99lqk8l9++SXuuOMOnHfeeb1rGEEQoXzxxRdZy+RV7toHlmi8TpDOCyqGPUPzteFvU/q/Ov+vKOr++xLV1dU48sgjsWnTJk/6GWecgSuvvLLb7Xfkm6uvr8fUo36AdWu9folpx03Dtb/9jdrq/Ls9unRapsBZdqHNbZlM76iUlpZ2uc1ly5ei5uvg84riXX8IluMcb+0F8HpY9Gemd6GY97stAMwsIWIJy/HrPt12vRceZV/rw25fOZ9sP6hfgNpTR33XfZtH7P7BbW0zBh4vQsGwg1Aw7CB4x7JEe+0KtKz9L1o3foRk3XKkm9ch3VoPKdpDjo+XnJwcTJkyBVOnTsWhhx6K8ePHZ63jp1+/fujXrx8mTZqEY4891qQvXboUL774ImbPno2XX345kq/ZRqbakEqtRap5LVrXzUf9pw86GSyGWG4xYgUDkFu2E/L6T0T+wL2R6D8JMAK79nnTvnX3/ybfjAF/HZPpt8rTpiGbuLbdvFsppD273Y7e/3O3tUfH8aHp/WIqz+1U+sdgwCD72rFr+OvBe02BIVm/HM0rnvPvoFMmlovy3X6KfntdjqCYdnBSZ9J//Vh+KB7V9oh0xRXFwvqH6/RGR/dT/7n2p2fahrmfm0UCzArv2iOtBx13t6V6p0KvNKC9fwyQkivnOTeeVieDm3bMeu5MKHFtyxHuecMj077q+VD7JC0RbTAAMVWGq+PGrG3drivGbcS0/eOIxVA+aSZqP7g745GPQsPSJ5G/4/4o3Xm61X/IGPVf+0Do7QIA2htWYNVTP4jUPy3gQRAE0beQsDZBEARBEARBEARBEARBEARBEARBEARBEARBEARBEL3KGWecgZtuuglNTU2RyrduXIg1z56MHY/6F1gsr5ety0TnA/CiN22iKNWnTmZZxLWtwh3YJ1KbUffp39BeuwQy3Q6eX4nSnU9CXsXOPWB8R0SNTgkJ0LG2i3Y6AoXDDsHGN69E3aIH0Znz8P777+OYYxyhyr333hsjRozAiBEjMHLkSBxyyCEYOnRo5LZ6m2QyieOOOw6zZ8/uchuxWAxXX301rrnmmp4zjCAIojOYuGSJdEDGuO/ojKg2ADQnm30NWJ/MKxCbUbyaWX2afEd8lgEq9k9HJiohbX2vZwD33Q8d4VoVtCddoWBh6ul+XFkELUTcEVJKFSApoQVVhw4fin89/S/88IgfRhJ1SEmJYzZuxLyqKhQEFq7wBgT7Qy3tUFMTUmr9jAkLKfWnL0omQ0fX5SGLt0gA0/OLMITn4IJar8DyyT86GYm8PDgis44drtysZUMnRLUzCcXK1lZsOv1MJN97z7NfAJDe8P3QOqG0tSK5cGH08p0gZ9SoTpUfUjIUaxrXBGKHPb9OGZAWALgK5mUSSKcBrgNkHUFlDgnGJIQU4Iip8S4Axj3CyvqC1ILKGsZVQLk14ha+txDvv/d+wO4EY7izogLDcvyB9/o7C6SYTzuWGNYYtv4BAOI5qDz/fFT+7EKwnG9GqFZeLA/Dy4ajumUTNmxej7QQgGQQ+vhLJ0BbMgEptdC5Vgxw5isnIFt/h7q4oQ6UREOyHl/UfIER5SOQy3Pd+HMdoC6dPnXQfCZxbY0rti1Dr01/uUzb3WHNmjWYNm0aFixYkLHMv2+bhYNPOgixGByhbC2gzbmWz3ZCxLkruO2IbjtbHEqAG7quVcb+p+cwxkzAOmOwvmv5A5ht9zC4c1xARMHSCTHB/H46iqsnCIIg+owowto535DfJj1BRUUF3n77bey+++5Zy9bW1uKTTz7Brrv2pcAeQRBE91izZk2kBToPPfTQPrCGILZdOOd49dVXcdlll+Hmm2+OVOf888/H0KFDcfTRR/eydcT2gn+xvC1iwzfg4c+CBQsiiboWjejEM/nu0mkh7dBGIrUv4X1m66c40T0xx9bWVvzgBz/AkiVLPOmHHHII/vznP0fyUXWV9vZ2TD9xBj755BNP+uTJk3HP/fc4i6wHBMbD/HYd9CFSiPPtW1h7+fLwxe67817N3BdfD6TFywYhf6fJ8Hr/3HegPIurAmrbEtWV8IqyMssnqSo7LTPlj5KW4KzbmykD5vozOtKP1V+MKLCuI600vRtWe8xxf7ht+fdZHQemhb79VgLx8hHILR+BUsywbJAQqc1o/XoBWta9i9ZNXyDd8BVSLRsgUi2YsOuuOPPMM3HSSSdhwIABGXase4waNQqjRo3Cueeei7q6Ojz22GO49957MX/+/O41LNNIt9Uh3VaHZO0XaPryeZPFYnmIJSqQUzwEeZVjkD9gd+TvuC9y8ndwqjLlf7TPifFF6Q3A+96d/8SHiWCrNrKJawO+BOZrz99n+HVgtq05PfhmILNSvSLZ0vruh4V8sxzf5rvtVWpc/mxoW/GSoRh2/FzwnPyQHoL9B35PBES17TYyOP76hODRNhi/Wab3OsPOeaY+7AZhnWumxrLUzlTjKXXbZr75h6lSDEAMYGlr7nPmF08+0nDFtRnAhOMFlNIScZfWroRcD9rLyaD60KLatoh2DO5CwDFPnjvG7H3QWG2AoXLvK8FzS1A9P9rfZBmR9vLaEcYokPE0JuuXY9XTP0CqaW2krg8//PBoNhIEQRA9wvbjESUIgiAIgiAIgiAIgiAIgiAIgiAIgiAIgiAIgiAIYoswePBgXHPNNbj00ksj19m89k2sfeF0DDr8b2B8S73u6A9g6enmmTe4T3YUhGHbFAwkaatZjLqP/oLmVa8g1fw1/DbXffQXsFgu4iXDkT9oP5TuPB2J/t0RjulKEIu/TuY2GI+jasqtKBr+fayf+zOkmtd3urf58+d7grc455g+fTquvfZajBw5stPt9SSzZs3Cj370IzQ3N2cvnIHx48fjueeew5AhQ3rQMoIgiKiE36vSMo0Yi20FlliE3G6a263FPiKIgxphAJ+4dVgHUkolKuxme8Rg4QqVarlS6bm3u+LcElawLrj6jaCVfp2azGgHeI+ETnKEDaBiyCWYEik+4MD9ccPNN+CKS67oeOcVjVLg7NoaPFjZLyTXdwx8qf5QYVOGWbHkIfILOgTz1WRboMdCxrFbPDfQvq43JS+BP5SX49LaWqThHIdTT/+JFVyvQze9tveEqDaEQM3PLw4V1f4mU5pXhsLcIjQnmwLi2ib4WehPBnBnzEsWUzG+ztgWzBHXFpDOpSIFJLhzbqQWoVdXjdp2g7pVkLhkJsCXqeD4TIuV/K2yEnvm6sV6gjNGNlFtERIgb4tqxwYNwqA/34H8PffMcgT7nigCPJX5/VAYL8JX9SvQlm6DFsp2ZijhnDspoGciSAEmAJ1iAryZDvR2hS8Ahs2pZizetBg7lQ1HcW5JQFybQcUzZxDX1mhhDb+4thHZBjyTQW+Iay+f9yb2Pf4ErF/f8d8mbS1teOyWf+HkK2aAa2FsNbc4IthcCW4rMW2mhLRZzAhxa7Fsp543DSpA3Smr5y2tRWDPa8ztV23r+4IuaSmWhN4P9VzpxzO2QnQOvgnCSwRBENsCUcRVc3O3L5GwSZMm4fTTT8d9992XtezDDz+M66+/vg+sIgiC6Bluv/32SOUuuOCCXraEILYPbrrpJlRVVeGyyy6LVH7q1KmYPn06/v73v29Xi5sQxJbk7rvvjlSubNyPe9mSzpLJsxXBYRWm2RloznlOm8jr+jM6IQROPfVUzJs3z5O+yy674PHHH0c8Hs9qZleRUuL8c8/DSy+95Enfaaed8PiTjyM/Pz9DzShtu99Tor3L7WwrvPXWW6Hpu+22W5fbfHf+u4G04t2OhVdE2hJwNQKtgFfo18o3dUIW/7Xqag+g457QPj7mr2FacwVcwzyU9qYWu9VZVr965VFrYUu/Fm0GL6mFe2yCS11yy+kL8HgBCnbcHwU7TgEkA2MS+08owszvVWCv0QXoS8rKyjBz5kzMnDkTCxYswM0334wnnngC6XS6R/uR6Takmtch1bwOrevno/7Th5wMxhHLLUasoArx0hFI9J+AgoF7I79qD8CI5vuPeZj3Gr60EDFhqfz33PYTW2cyoKnMQhL9HvMwEWm/4LLr1zbXhdnwtt3xvJthDHr8Sl5ve7JuWWhLO01/J1A2uB86JexaQvjlHKG9LYJ2bDordkd4r9NTGeH3fGt82HNJYCwA3nOm355wBLElY3CFtLWINjfNO2X0cDJOfDji2so/D8fHy6DEp5VPXzkUjQ2ec8ksoWwjqq3SmCu0zaw0vwA384lom76Ym8YAVEw6H7HcUmx8638hRfbFVMLpwhgNqZ7avAGrnv5hZFHtfv364YQTTuiEnQRBEER36d7SUgRBEARBEARBEARBEARBEARBEARBEARBEARBEARBEBG48MILMX78+E7VaVrxLNa/dqFSWtuS9GKwBmPel/IljOBax/YwiFQLvn71Qiy9dyd89dgU1C/+hxKgDg/gkOkkkrVfoP7Te7HyiUOw5O4hWPHId/H1G1di89p5SLVUI7V5I1Kbv0aqaS1SjavR3rAKyfoVSNYtR7L2C7TVfI626sUQqdaoO2j986d1VMvJLxx6MEbMeA9VU25CXsW4iH2GI4TAww8/jN122w0PPPBAJwJdeo6mpiYcdNBBOOaYY7osqh2Px3Hrrbfi008/JVFtgiC2OtIi1af9dUVUGwAak40RG8jWK/PIQUsZVODV+VJK97uvvjRBsFKVgxHR1mHjQsnYwsoT0vknre8mTdfXgrgqsNv5kBBS4OzzZuKUn5wSec/fbmvDmlTnzrE/XNl8+uKSw34d6H3/IBkMkpyYm2sCYjLVPSAvHxeVlDjlJ07EhAkTTV6viWoDqL/uerQ884xddZthUNEgCAikhYCQaQgpIKSAhPM9LSWEEE6ZdEqNQ6esPRadce78xjfyzFa+kEKNVz1ovdeOkEK145RhUmLVqlWhNu+Zm2euvLW0pIAAACAASURBVHC9ERlMU5ek/rlol7D/Mkns+x0Mf/7ZrVJUuzMkchIYXTEGxbnFkEIgLQXSIg2pzrFzXnTQtUSaOZ+wzoGO99ZzmhHQlgxJkcTnmz7H6sbV1rnT85v6vzCzoXW+3f90sp7DnCBwZ87V7fkvOP8ZD46AaIhUCnNv+B0ePf4YlNVWR6rzwkMvobG6wfxt5whnq3/giKlPW0ibgznpKs98Qs9zqiwYtHYDY1xNqE55O9hczWZwA9v1n57WXKYD1Jk1BzK7FS+eudHUzw4JbRMEQfQODQ0NWctsb8LaAHDHHXdEKvfaa6/1riEEQRA9zFNPPZW1TCKRwJ7f8L9RCWJr4tJLL8V+++0Xufw///lPDBgwAEuWLOlFqwiC0LzyyitZy8TyysFzS3qh9+zPGrO/jxAlvyMRbjs7WC6Hd/2Z3C9+8Qs8+uijnrSqqirMmTMHpaWlXW43CjdcfwPuv/8BT1pZeRlmzZ6Ffv3DFn/1E+05cHt6+xbWllLi4YcfDqTHYjHsu+++XW53/vz5nu28geORN3BcxGfJmcqEvW/kE0rV4teup88Rc2V2ueAzdOZps6O+uBGH9f6LASxm8qS08xiC9krfNgeD9KSYvo3QbPDQMAAHTizEU78cjr9esGOfi2r72WuvvfDoo4/i008/xYknnhjZd9AtpEC6rR7J2i/QvOI5VC+4CauePh5f/HUkltwzCssf2gurZv0QX79+JeoXP4JU0xp454ewucLv0Vaod/ukXo3XOjWeqh7HeNiYkvDO7f7v1idzv3u82gwA898fwsaaT/DYc604n9rn5MlT102qMeh3LRl1DIyIPLPaiipY7A77DGxpX1KG/m1x/ax1/W1k24bxi7LA+fPNUSHi004td95xiuhzrsSt1YK/Zs6y0pz0WGi668NU8x/jznwHK90jqh0zacYm5bv0imrr/VDjj9n755/wGErH/xjDT3wVlXtdgrzKXTMc/2xEGFu28Lu/mkxj3cvnqHkkGmeeeSYSiUTk8gRBEET3oWXuCIIgCIIgCIIgCIIgCIIgCIIgCIIgCIIgCIIgCILodeLxOO69914ce+yxWLt2beR6DZ8/grzyMajY/ee9aF0UPNEvvdA8M4ESuhsGr1inTf1nD2HDm1dCptu63KUU7UjWLUOybhnqP32g0/V5bjGKhhyCym//D+IlQ62cKMFumUqEBNvkJFC2y+koG386RPtmtNcvQ7J+KZJ17r/WjR9Etru5uRmnnXYaTjvtNLz44ovYf//9EY/HI9fvKg8++CBmzpyJ1taoouRB9txzTzz33HPo1y9KwChBEIRL14NXw+rpYDYRCOdLiTRyY13sqpN0VVQbABrblQAdY2aNCy20rIVFGbOESE1wX5hIq5MnpQTjdiCgJf5qAqKZL6bWFT5gDIjxOHJ4jpJRlUjJNJLpJEwkrhHnZpBSnVclmA0Tz6kCLxnz/LRg0CIO3gDz2++6DYsXL8aCdxZkO6KQAP6nvg5/q8x8H7L3z9M3PGY6n8aUoHqxHTq8LETMe1w8lvkXh+pEAJhRWIT/tLTghJNOcOIx4TunQOA8G+FYq4OootpNf38QjX+5y+z3tsagokFYvGkRBIdzgGOwzps1IwgGxjiETIMJgHEOISUYU0LwTCCGGAQkuAQkBBjj7thQaU6wrTtyGBgEhBtYbMVgJ/KCgannFBV7RLU9488q5/7mZoEC/hB7vV1y8gxUXfdbIBbrULB5SwkKd3be54xjp7IRWNO0Gl83r4cEwCWM/Dljjni2EM62Omsw8uR6MSQjSi7duVRISAasbVyD2rZajCgdgcJ4ESSkEoNWc6WACqZnYM4kp+ZP99PpCwBT6VKaa9b+rg+7XS9sOxtff/wRnvn5Bfj6k4/BAZxYXIDfttUjHaHu1cf9Gn965bagULa6z3Aec0W2rQB1R4Bb34c4GIuBc53mBtZzdXw53Fhvbs1nzv3MvabcujrfMjZk8o70l69vAQLdNkEQBNE3rFmTXcgjLy+vDyzZukgkEqisrER1dccLYixevLiPLCIIgug+QohIQr2TJk3qA2sIYvviX//6FwYNGgQhoi0EXVtbiwkTJmDJkiW0QC5B9CJCCKxYsSJruURVXy44oZ6XdvnxWISKHYh1exeSlOiqa3Du3Lm44YYbPGn5+fmYPXs2hg0b1rVGI/L+e+/j17/8tSctHo/jsccfw9idx/ZYP1IC7bK908+LtwbS6TRqa2u7/c7Ic889h/feey+QfvDBB6OsrKxLbW7YsAHLli3zpPFEMWR7G1i8wBqTlgPGOG5sD45fkBe+NJ+Ara5ri85K92m49KQH22CeB91a5trCPD/P8BBd5XkvT3tf/CqttpB2yEN204TrYdX+EAAYMzgXv5xehcljt6yYdhhjx47FI488gosvvhgXXHBBQGi9r5DpNqSa1iHVtA4t6xegftGDTgbj4PEi5BRWIbdkJPL6T0D+oG+jYIe9Aa4Xp/N7Em0HiCOuzayFCzxnWPoSPePaLmDjL2PZYASdtWi8fvNAFw9xrgdsDqYzph283n2zt9sbVwYsjZfb87B9/fn3yH8NG6ddB7e6DMe8z/FfszbqPDCWYfGMTJ7osG23PePIg5qRzDuk2iFv1WHccagyBiYByZwyTHI1MmJgLA2p1culM6tJxlU3QrWlffBSvavhlJfGWWsLvAffr4AllO0KcjvfmRHa1p+6rLVsurLHtcUef9YCCYp4yVBU7nERKve4CO2Nq9H05fNoWvEftKybj8znCyjYcQqKR/0wNC/0/h92mgBUv/9/2Lx6bsZ+/EyePBlXXHFF5PIEQRBEz0DC2gRBEARBEARBEARBEARBEARBEARBEARBEARBEARB9AmTJ0/G559/jhtuuAG/+93vIterfu9WlO78I8TytwYx4Y4CKLrbtA4kcdtnKoBCB2SkmtdjzX9ORFv1ot6xoROIZCMalj2JhmVPIqdoMMrG/RgVu58PcL9IdbSAl9CABTu4BgCPFyCv/wTk9Z/gKSbTbaj95F7UfngHUs3rI+/DoYceioqKCpx99tm44IILMHDgwMh1o1JTU4MjjjiiWwFjeXl5uPPOO3H66af3oGUEQRDZ6eiOJ0MKpERQALk36I6odnN7E1LplE9o1RsP7REfNcGgvqBq6YojaFFtO0ZaC7xKSEePmzErjNLdgxyWg8LcAiRi+RmFcNvTSWxu34zWdJtjmxbYllzFgNtBl5ZNTMfUusG3DI44rqOa69j37Mv/wa6jJmD9+uz30P+2taFOCJRxnrFMpvDg8BBSN3jexAZb9VsAbEwHJWzHx+PuGVGxpaZP6cSa6/DL/6uoxI7TjvEIyhp9ix4U1W59+WXUXf1Ls2+9Sb+/P4D4hIndaoPlB4Wos5HIyUdxogQNbQ3OTurYW8ARAJZSCV8DggEMHAISTAowBgjJzHXh/L4VkMwJ9HXOp4CUKrCXqUBfKJFllQa4Y4dL57qSTCI/EdyfNhUQ7BfVtsy2ZEagrlX357g9Xo10EmOouOjn6HfJRU6ZDoRMvokMLtoRcRbHVw1fQRgdCmfOExJgSvBcalF/CGitbWFfiAAkE4CQjmi6FAADNrc14eMNH2FA0QAMLRmOOM8BuiCu7XQZFNeGU7Xb4tqtdXV4/aYbsPCB+yBTKRPSnc84vp2fh7dasi9wVLepHndc/mdcdOvPHGFscPUZQ4xzJ7SccUdgW4tpcwYGJaZtRLih0rT4tiu6rWc6V0JbfWPWNtOfXvu8AvX2YhIqcF+XsedLe970iJBk5psmTEMQBPFNQQiBWbNmZS2XCPmNtD1w3nnn4Te/+U2HZerr65FMJpGbm9thOYIgiK2BWbNmIR3yfMTPjBkz+sAagti+qKqqwnHHHYfHHnsscp22tjbss88+WL16dS9aRhDbN88++2wkwfuS0dP6wBpFjzwr7qCNQPvS9+kl4noAAWprawNpl19+OeLxOD74wLvgudROnQyEnaOVK1fiww8+dOsDGD58OEpLS0P7/un5P0VZWZlTxziapOtXMM/zhdp20lMhi7auW7cOn370CdJqocj4+FxUllZm3oGtkMbGRowYMQK/+tWvcN555yE/P7/TbWzcuBHnnHNOaN5Pf/rTLts2d+7cgM+k5ct3kNy4DOX7nIHcfqOADp8rW+8H2Q+0Pb4HPQi49d0WsbafRzPf/5mb7enD+wzb9gpCSleYGz6brPaCl7/ft2hfr7b99j759lPqBZwd/0henOGCoytx5uGViGV2024V7L333nj77bdx55134qqrrkJjY+OWNslBCohkA5LJBiRrl6Dpq+dMFovlIpaoQLx4CHLLxyBvwJ4oHLwf4iXDvG34xbVlhjcJja/Kzg33llsGIujB1H4ad9sdU8z1tYe6YjL5uPW1Iq1r0vKjifbQd+8S5l298Gsn2A/c6yyrqPbWRMgZNQueO8es8+LaYeXglvWdYyfbeemBmXNtowS1HY85gDQYOCSUo5UJQGqB7BgY0pa4trZNwJ2TtMh2zPTrNdU+5/Y/JaitfJauqHZMfbpC20zbrXydTr550cBtz9+Pr/94yVCU73YWync7C+mWajR99TLa65cj3VYP0VYP0d4AnlOEolE/RNHww8F48Nlv6DjNcLqS9ctQ/e6N4ZkhfPe738WcOXNQUlISuQ5BEATRM/SosHZddQskgPLKzv/B1duQbV2DbOsaZFvX2ZrtI9u6BtnWNci2rkG2dQ2yrWuQbV1ja7YN2Lrt25ptE2kJ+OPiCYIgCIIgCIIgCIIgCIIgCIIgCCIDRUVF+O1vf4ujjjoK++yzT6Q6or0JdZ/ei8pvXdHL1kUlW/BDd5u31PwAFYTDsGn+9ahe+H+AzC6e0NekmtZg04Lrsend3yMxYA9U7nkZCoceFKluh4LagDe+KFMbsQQqdjsPFRPPRXvzWrQ3rEB7w1dob1iB6vdu6bD/mpoaXH/99bjllltw4IEH4uijj8aBBx6IYcOGobCwMNI+ZOL222/HJZdcgvb29i63MWXKFMyePZsCLgiC2DrIdPtT966U6Pp8110TXFs6zq5rqfMIg0a5z/h7tYWxXYFtZvJ0MKJkShiWcyPaK5k0/RfFi1GUW5RtjxCP5aI0losC0Y76tjoI9VvAFQ2QoWGrWj7WCAtLaYISmRE7YOA5Mbyx4HWMHjImqy0CwK/r6/F/5eVdCnFlsASKYf2qsn5e2T+F/t4cHmg9LscXAKliHbXWrz5DAhKDRo/GTiN2ssQV3HMghSWAbm27zWYKOPbS/vHHqD73PEAIb6lYDIggfNVZeHk5YgP693i7URhQUIW61lrnGHInZJcxCSHSziAH4Ab8CxWHypSothK7kNIRXZYckjnXkYQAkxySaRFleATqbVkECYDrIcydM5NfWBCwtTUkoNkfnm4+zfXJMpYDY+j3i/9Bxblnd+nYfVMY8P/snXegFcXZxp+ZveXcXgEpQpAiiKhgNMaosaGJigVrjBoNkmBNUVP9ApaYKMaoMWqiGAvRxBpFjRE7Kho0ViwU6f32fk+Z+f6Ymd3ZPXvuObdyL74/PJ7d2dmZd3dmZ8/dd99nCoaAMYYvar/w4rhNADcYhBTgDJAiYV3Pqg0hmRrrJLxJBXQ7cgkkdM7NDVuwrXkbRhTviuGFw+HwLACZi2t7seV+cW0TxB4Uyc9UXDvW2op37/4L3rrtVrTV1Vlh217u6YX5eKetHdEM/iRc8txbGL/XOJzw/eOVGLYrlq2EsTlXweOcWWLanIEzprdpMW5XYFsF63P3G1pkW+0DK497veih3yrBL7Jtx/cHbo3JKyH4Yuv7m/gBQRDEzst3vvOdjPJ1RWBrZ+A73/lOWmFtKSWefvppzJjRh0J7BEEQXWT+/Plp8zDGMHPmzD6whiC+fPztb3/Ds88+i6ampoz32bhxI6699lpceeWVvWgZQXx5uffeezPIxVA8dqD83u9QcTQkd0cP7dQD2mi8595pueqqq3DVVVf1SFlz587F3LlzfWmPPv4oTjjhhND8t/zxFtzyx1t6pO7bb74dt998u7v+s5/9DNdff32PlN2XNDY24oorrsC8efNw4YUX4vzzz8fw4cMz2nfdunWYPn061q1bl7Rt6tSpmD59epftWvzm4tD0RFMVql6Yh+LJx6Nw0nFgzBYlCPbTdNdBCuFhk8YC39K/3fgZvHzwPyP31c88TVefCZYQLrQvq0O7gyK7WrjWFXLVDhWrfqaXpfZ6ThiRiz/OGoaxQwfO5GCMMVx00UU45phjcNZZZ+HNN9/c0SZ1iExEEW/egnjzFrRuWQp8+ne1gXHw7EJk5Q9CTukY5FZORt4uByAyZH842d5zN/W6QEBs2e1fdvsH3znsaBv8+YLiy7D6dKp9Qpdh9T9m+XfVumhv0M46Pzml46xywt5OsB1Ggff+Ul4i/dSvFGZzxuLaYaRqW2sQ0u1r/OThBmkHvTTfAIOAZI5+n9T4ArnyxcOkOzofwLQjV8K8lGEEtk09MqRZrHHW9p4ybr1/kkpUWwtpWxMGh3+4VS1zz4kqQ6f5HJwMTt4glEw4w9oHgeU0/RQIlJm8W9V/fw8pkifrCOOQQw7B008/jcLC9O8AEQRBED1Pj84988Xn1VjzWXVPFtljkG1dg2zrGmRb1+nP9pFtXYNs6xpkW9cg27oG2dY1yLau0Z9tA/q3ff3Ztmi0/wXtEwRBEARBEARBEARBEARBEARBEP2fAw44AGvWrMGIESMyyt+8MTwAqycQ0UZsfO4crHnkm1j76GFoXPkYqv93Mza/MAubX5gFiGiv1Z0pNR/+GdX/+0O/FNX2IQXatr6Djc+ejpXzR2PLSxch3rSx7+pnHNmFI5A/7CCUTPguKvf/NXa/oAZfOf0N5A09oMNdo9Eo/vOf/+Diiy/GpEmTUFhYiMGDB2O//fbDqaeeissvvxy33XYbFi5ciI8++ggNDQ0py9q4cSMmT56MSy+9tMui2vn5+XjkkUfw6quvkqg2QRA9ih0XFh7kmyqgz+zP3O9gjFksw4CyrpI2MDGDWOvatlpvJbhrmJKoDo72AgEDcrsm6FTHMqpYSi10re01ZpugVs4cVEQqMhLVtsnm2ajIq0ROVq4WJxaQEIF/EgJKtFjo7eq8qdqFNPtJb1lIVAyqwE1/6ngyCsN/2loR9usoLL402GL+PNIXKumpwGoRWAY80tyaVM+E7GyMdLJ8ZXrCx8lGFB56SFJfN6K7dn/2xSzDf310FBCf2LgRVd87D7KlxZer5Ne/glNelnK/gcrg/MEQUvW2hFT9TIiE+pZ2v9P9U+q+poWXhVR9UsBcH8IT24YR2TYBvV7fhZS6L1s9SAsNSAlEIpEkW9ukhNG+9/UTa9loFrixw4F8dihxxc9/ttOLahsG5Q/GV0pH6/YyH4mEFJBCtXlCD5ym7cyZlkyddLf19LgIqYKrORg4BxKJBFbXrsLbm5Zgdd0qtCeiXpsL02fgjaXwfxvcdHeiA03gsk21HwC0VG3HGzfegDv33RuvXns12uvqlJ3644V0A1kAvp2fLOSeivvnLcAnSz8FZw4cxsEZB2eOK6rtcCWo7W3jYExtM2LcDIE0E3yu83uB8t64BjevuV8HxzQdkK6Fvk3MvhnvfGNgR2NmB5DQNkEQRO9wzz334OGHH84o7z777NPL1vRPJkyYgKysrLT5nnzyyT6whiAIovtkIkI3bNgw5HfibxWCIDInPz8fr732GrKzs9Nntrj22msRj/fuM3OC+LLy+uuvp82TVbALwHtDhLY7gtWZ7huSj3WwLbgfA5rb+vm7JRY76jnis88+u0Pq7Sm2bduGuXPnYuTIkTj88MNx66234vPPPw/1p65atQpz5szBnnvuiQ8//DBpu+M4uOOOO8B51+Xo2kqTfXouUqDhw3+h+sV5EC01MCLEoc5dFnzQ39E6oCZMTZHPOByt+sw/Xx6fPcFyuPeRUN86r/QJd/sFYmF8yz6JPw5PtFb6nKSuD0Ay17/CmMTpB5fgsV+NGlCi2jajR4/Ga6+9hp/97Ge+yY0HDFJARBsQrVuFpjXPo/qdP2DD06di5fxRWH7XCKy6fy+sfeJb2PLKj1D3yX2INa7172+clL6+FTwP4aLFvu12Pw1sZhn88zL7dgws6G8e/puXMSeF/Uhdx0AU1Qa8d0DC0gFL4Dx058B3ML2DdWb8dfb4ZHvvuJXP266GEePR5ACscc71IzpgsESv9UcJYTvwjXXgqdOYA8YcMO7AiGczk9cnqh0cE9W3O/4bUW7XPgP3TodJt8dy99ylcgqnOv8hvzd8kzAk79b4xUI0rnw8qZwwDjroIDzzzDMkqk0QBLEDSe8VJAiCIAiCIAiCIAiCIAiCIAiCIAiCIAiCIAiCIAiC6AVGjRqFRYsWYeLEiWnztm19F1LEwFIEb3QNge1vXYOa927xpW5aNMu33rDiMfUSvxQqgTEMOeh6FI8/HbyTgpgZw5gbhNFe/Sm2L7mqd+rpRUSsCQ3LH0bD8oeRXTQSpZPOQ9leswGuXl9NGRwZFrTQIekDbXLLJ2LX459C9bt/QPW787y2TMP27duxfft2vPPOO6Hby8rKMGrUKBQXFyM3NxfDhw/HG2+8gRUrVmRqfCjHHnssHn300VCBSIIgiP6MhBLXVSKfPVx2D4hqA0BNW7UVeApAi46amE4Tx2wWmD4WS97XX5+EG+AopQDAAc4gmRcny/S+RkB1UGQQHO6gKzAwlOaWoQ51aIm1gEl/3CZzhWeZF+/JAAnhBs5KMC3+bUWySoZzzz8PN8+7BevWrevQhriUuLG+Ab8qKfadBvPN4b+Nh8XLssA2GbIxIYGNiWThmRPzIknxuDaeLWqp4Ove5BrM+p2RJBAbCEAOWw4iGhtR9b1zkdi2zZer4KzvouiC2Wj6619T7jtQKY2UIYtlISET6rpgHAkhVKwsAMkYpOQQEGCCgXGm0qDSpRZellJCMAEHjhKk18LbjHGvX0iocvR1yKzeIgBAMjeeOC8v+XdTqyW0HNY3zQZXXBuA0NcqAnlLfzALFZdc1M2zN7AYUjAEcRHD2vrVkNILFNdXDiRTv6kFAG7EyYVpS6nGViFMx4BkAkwyCL3OmASXDmKJGNbWr8Xa+rWozB+EYYVDUZFXCQiuY6cZmFSK+9JqH22OHg+UAVLqevV3EHt/mUhg9auvYtk/H8SKZ/+NRLQdgBvSHRp2bUK+Dy2I4OXWNjSI9H9XSClx1cxrMP/Vu1A5uAKMcXDO4YCDcwcMzBXZ5swBA4fDGDiM0DbTtxm1nxLedqd7UDa74xl3hbLto7DFsv3Hw7wx0LQhAmNgQFQb5nSb4qWVz3+y+7UmAkEQxEBl+fLl+MEPfpBx/muuuaYXrenfDBs2LO3fNgsWLMB9993XRxYRBEF0jY0bN6Kuri5tvqOOOqoPrCGILy9TpkzBkiVLcPDBB6O1tQPhUIv29nbcfvvtuPTSS3vZOoL4ctHW1oatW7emzZdu4u0dSyYvQ6TJI5MWfNvqWwaOsPaOYtmyZairr0NpSemONqVbCCHw8ssv4+WXXwYAlJaWYuTIkSgqKkI8HsfatWuxZcuWDsu44YYbsP/++3fZhm0tW7H39Mn4YdEs/Hv+f7Duk/C/x9u3fY6tz16J0q/NQv6oAwI+wlTexHRitCYtKLRqpTOzbCZNNv5h8yBbwBWr1T4vF9fxqD1NrrvE510OwRO69zmjWPC4rCfy0vg3JbKzGX5z+mCcccjA7p+AEm6//vrr8fXDTsDMCy9D/bYvINrqIRPtO9q0biETUcRbtiDesgVtW/+H+s8eUhsYA88uRFbeIGSX7oZI5WREBn8NecMPAM/KRwoPeSDN7ldhaSadeclh71P43sGTVlrq6405uaHHK+LNIfsFfOkdOfFD6+vHmHc3k06VTrd8kiE7I7ydw9aB5DaW+r0Os43pNECCQ3vKVbr9Tis4GITOAzAm4Q5VegwzXnAJod6VgQSYN0Z5dXo2JnlOjV/SnkDAnRTYeCO5rs9MRhCcyhjwBLcDdbhlmLqC3trgenA5g/6VRlQ73rwZm/5zbvpyNE8++SQKCgoyzk8QBEH0PCSsTRAEQRAEQRAEQRAEQRAEQRAEQRAEQRAEQRAEQRDEDmPChAl44IEHcPbZZ3eYTwXTZKy0nJbm9S9j0/Pfh4jWZ7aDLcQsJbYu/hm2Lv6Zm+TkliJv2EEoGHEwnPwhKNpteqdtEvFmNK95DvGWKkQqJyN38N7gWQVY969vZywE3V+JNa7D9reuwva3r0XeLl9Fxb4/R8GIQ5IzphLVThnvkHmgDeNZqNzv5ygeNwMNyx9GzXt/ghTRjPcPo7a2FrW1td0qw6akpAQPP/wwCWAQBJEBfaNW6QsEtJWTUyGBaCKKSFbPTgxgByNW/OVOyHZ/kK2zy+A0BXiLVa1VAHRonoQKEjRSo5bQMgvuzKzzYMc3Mi0iq23kHG6ApV9UW4mhdkdU26Y0txRSCrTEW3SKCYH0xG85mBbBZQBnEFpM24iuqjUVVmmEjedcOwczz5mZtv5/tDThFyXFCDuS4Cky9smQzsOQujefUVUVWvfhkXxfXTKw7AtHZQz5++2nF73fGUmi2j6bWOhyEBmLoXrWDxH77HNfrsih30TZb6/1Bw7vRDAwlOaVYXvzdjBIJERCCf1qoWQmJRiUYAdnHJJJJVYtJRiEjtv1+p+UEmACYI6WYwYgBSQzMtheKzCpt+tzq3KoQN+W5hYEaZeWCDd8Icb25e/2gaAgvFkvmH4cBs/5v+6ctgHL8KIRaI23YXPjRpWgx0cppBbvZ5AQENK7X6g2tNpKpzMwSCbBJSD0GKTEtZUQuwSwvXkrtjRtRraTjbLsMlR/Voup+0xFRUWFT1zbwMA6Ja7dWlON9Ytfx+oXX8AXixahtabaKsv/bae7Id3MC/W+aZMpKAAAIABJREFUoLQIN9TUZ/RXaiwaw4+O/wkWvHk/srI4OLgS2NZi2QwcDnfAGVNC2nDUdsa0uDYHZ8oGDi8gnevJIQCzn3Vm9KQPdiA6Y+aKsoUWvFUvoF2XYo+V5js4EUHgHLtW7JxDIEEQxA4lGo3iG9/4BhKJzMTRRo8ejV133bWXreq/TJ06Na2wthACa9euxahRo/rIKoIgiM5zyy23pM8E4JJLLullSwiC2HfffbFp0yYcf/zxWLx4cUb7PPTQQySsTRA9zIMPPph+MlYAJRPO6gNrAvgEd3uYDsqUIWtVDckTlxJ+pJRYvupz7D/1azvalB6lrq4uo4lZDL/+9a/xk5/8pFt1rqxdAc4Zphy+N/Y9fApeevAV/Ptv/0F9VfI7WSLajJrFN6N98+Eo3ff74DkF8LwymbwsZAtahwvaZvqKEdMi2wD3dIc5D2bSVXr1SYSI7crAipvfCHLbE7vKgJXS5+QszOP48wXDcOCEfOxMnPitAzH6xUWYefNy1DQmAJlA+7aP0brtPcSqPke0fjXizVUQsaaB/Z6clBDRRkSjjYjWf4HmtS+4mxjPhhMpQ1bhcOSW7Y7cwfsgf/jByCkdY3KgY3FtK50F15n/XuFOhm76a9jk6MneMe7khB6WiCVPLpNWVDv0YhxADqRU/v5eF9e2fatGONsW1DbLXvsxQOcFPHFtof143BXtVy+yCLMHYDz02tfacetYgteuv5Fby8qTCe3HDBXVZh2JapsyvGV/fwnz4mZGaF9NIaqdaK3C+qdOyrjs5cuXo6ysLOP8BEEQRO9AwtoEQRAEQRAEQRAEQRAEQRAEQRAEQRAEQRAEQRAEQeww4vF4WlFtA+PZnS4/2rAa6584FvHW7WDM6baQcioS7XVoWv00mlY/DQDg2QUoGnMiBn19LpxIeQd7ClT99/eo/fAvKjBoZ0cm0Lr5bWx4egZ4TjGKdjsOlfv/ClkFQ/X2kH0yjXjLkJzScajc/9eo3P/XaK/6CDUf3I7GlY9Bih0XWMoYw+mnn44HHngAWVn0ei9BED1Mj8Xuy6RYTAA6UFC423paWDsYhJg9YfeAAekK8BbbE+1ojDaA62A9Zgflqcp0YKEntq2EVK1gZiOwrWMXTXbGldipK+wKE/IoXTHWyryeEdU2lEXKEW+Joz3e5h6DLRBuC04zLbAtoc6plrQFA4NgejvjOPGUE3DFj69ATU1Nh3W3Som/NTVhZmGhJWqbOuzTCCbbAZqAfx/ACCUDL7S14qNY8u+2Cu5gmOM/h3boqaf3qlJyRo5EVnmZu9EVmrWDJe0YSr8sbeoTICXqfvFLtL/+ui9X9oQJKL/zTmAnv5+X5ZZha/NW1YOkANfjgJRKOpuBgTNAQIBLLX/NhBZh5l6fEBKCCzhwVHivBCQEwLgrTeD1GdV2RthA6RgoYW7OOPLyk8UFcuCJLtvC6wL6srY6TypR7ezJkzHslj/2/EkcQIwpG4PmaBPq2mrd8UydQ3UCGQAhhe+kSlhB5HqMUdIRDAkmwSWDZF77cMkhmBpYHQbEEjH88cY/4rG/PAHOOcaPH48p+07B5Ml7Ytzu4zFx9G4YMWwoIqVlYJz7xLWlkGitq0PLtm1oXLcONStWoOqTT7Htw/dQu3KVTwA8VSi2G8bN7HUPDmBEloMziwrw98bmjM5j7fZa/Pw7v8DNj/4RnHE4RjAbDhzOwRgDZ44SqteC2nbwuRt0zri+xrxAdDvg3F73h6Nb4h/Mysm8PUMnOrATg78pOhhDCYIgiJ7n6KOPRlWKyWeCZGVlYdGiRb1sUf/mmGOOwb/+9a+0+Q488EBs3LixDywiCILoGk899VTaPHl5eZgyZUofWEMQRGlpKV577TXcfvvtuOiii9LmX7ZsWR9YRRBfLv7xj3+kz8QcFOz6zd43psfo6LmazNDX58/U3CbQ0i6QnxsmpJqaAw88sFN/T3YkIn7MMccgHve/h3HZZZfhqKPVRONmEsW99toLALDPlH3w3PPPmYKVT0B6+fz1eanSPUdS+w2A7572XTQ1+d/BOXfWuTj2+GNNLkgIFJQXZHys/YGsrCyUl5en9eNlQlFREW677Tacc8453S5rRd0Kb4UBR551BA464SDcd/X9WPr8O6H7NK98CdFtn6Hi4MuRUzHO29l97mw/mTfPyYOkElkNE65l4VntVUtE1/V1SuMoUGVI1+cadJrbftAw76cncuyvRZervVPlxRz3XDoCk0bmJh/uTsDeowvxyC/3wFk3forNNQK5Q/ZC7pC9rXOvJg6Nt1ShbdNStG37CNG6lYg1bIJor4GMt3dYfn9HihjiLdsQb9mGtm3vAZ+bexoDzy5AVv4gZJfshtzyPZA3dH/kDf86eJY9TqVQAu4gKTwxtYcs1bgu4n5/2E4vqu3C3HuSP9ncpMLfo3H3zUhcO5DmimnrVEtcm+nJitXLKoD74ooUVl5Yo5TyjjPtq/ecqlIbLQJjkrT2tMfU4LgGd1xUvkuTbkS0w0S1zXjK3fJsH6dXp10vAsuZbLO3BAf78PdEDKK9HuufPhVR+77WAVdddRXGjRuXPiNBEATR6+zcb+oRBEEQBEEQBEEQBEEQBEEQBEEQBEEQBEEQBEEQBNFvqaurwxlnnJFR3uziUehscEXdsr9h6+KfATIBAJD6uy8QsWbUf/Z31H/2dwBAVv4QxFu2utuzi7+CRFstRLS+x+ueNm0azp91Pk466SRwztHQ0IC/L/g7Hn/8cbz//vuora3t8Tq7gog2oP6zB1H/2YPILv4Kyiafj7JJswCuX2/tsLl7JtAmt3Iyhh5xBwZ97f9Q98l9aN38JmKN6xFr2uj2m96msrISCxcuxAEHHNAn9REEsXNgxC9TbMy0kE6JbisB7ZAdpLZHb4smem4Si46C8ZVR6Qrwr25v2RYI/rOKYpYUKVNBfiYo2uiQ2uWqeEQJISUcnSi1cLNkOmyamdMsUZ5bjhwnJ43Bnac8rwJbmrZAyIQrNuwek/5IHczpBiFKFbwtmZE55jqIUgBg+PEVP8ZvfvmbtHXf2dSImQWFKdvBCwVX4ZwdIQPf19U3huY7qyDf7bphoafcSmcA8ibv6RPUBvRySEBvxqLaABpuuRXN/3zYl8sZMgSVD9wHXlTY4b47A6WRMqg+r/qMEAxKSVuAOVzLUSTAwCCkUNeX1ILaTO0nrXHMiL+r7inBmCrBG+tUbxJa/F4aMWd4409LS7K4ccQSmff1Md05TQx0sqi2Fp4vLcHw+X8Bcnr+2h1IMDDsMWgSlm56G+3xdjDuCTT7Ba0ZzOQDSrxfQFhh22ZI54xBMAkHHAkIVQYHuNDi2pJj2dsf47G/PAEAEELgs88+w2effYaHAHwlOws/KitCFgDOOZzcCFiOEpiIx9oRb2tTou3wD0/umGTGgA4u8xCJDV+aCff+Rl4u1sYTeL21LaNz+fE7y3DH1Xfi0rkXuyLajhbRVutMfzg4rGXG4DAlJsH1MTBmS2arvJ6stj/43E0NCxY31wMC46A+T2afsPPGWAcnkSAIguhRrrvuOrzyyisZ57/nnnswZsyY3jNoAHD66afjhz/8Ydq/Kzdt2oS//e1vOO+88/rIMoIgiMwRQmDlypVp8+299959YA1BEDYXXngh/vznP+OTTz7pMF9jYyM2btyI4cOH95FlBLHz88474SK9NjnFIxEuwttbdNLpFkpn9g96VcLZUBXD+OGdE+cdPHgwjjzyyAyt8It+20LDDIDjOEnC2pMmTcIRRx5hdnCfN0opUVFRgcOPONwkeC4tq3y3DumJaLvbpBIblVIiJ+S5/thxY3DI4YdAQkBKCSEFhBRoT7Qj1xkYIsaFhYVYt24dHnroISxYsACLFy+GEOm8cH5ycnJw7rnnYu7cuRg6dGi3bVrXsBZN0UY9WSRznxsXFOfjkhsvwuv/eh33/W4B2luTBZFjDZuw9d8/R+nU76F4j5OSHbKAJ9zqegLNc2/Ae3Lf0RP9EPFVHpLOLOeRqUHqNKZSpPQ6bbgvMSigG7RBumX5skMCTKK8yMEDPxne6et2oDF6lwj+8YuJ+M71y7CpOgp13j3hXSk5nPwKFIz5FgrHHgO7nZkQaKtehtbN7yJa/QmitauRaNmGRLSxz97z6h0kRKwJ0fomROtXo3ndi8D7agvj2XByS5BVOBzZpeOQN3hv5I84CDllY5F8r0vntwkTI/bW6z99EFX/vS7cwlirldPnLLIPowMzBrBPyShnJ50yZmaA6Ka4dkgeV0xbv7USKq7NoPqAcPOr91TUWxPKbSug3mjRnnem76VS6nHPE/E2nvLAmzT+b+Zdj2Z8dIW03XRbVBvusntclv/SHq+ZJbit8qWwIbQfJ/evzopqA8CWV36E9qoPwzcGGDJkCC677LKM8hIEQRC9DwlrEwRBEARBEARBEARBEARBEARBEARBEARBEARBEATR5yxfvhzHH388Pv/884zyF44+JuW25g2vIla3ElLEIWUMMt6Omvf/BBFt6Clzu40tqg0AsYY1PVo+5xwXX3wx/nDTH5LEzYqLi3HBhRfgggsvABjQ0NCABxc86BPaTitc2svEGtZg2xtXYtsbV8LJLUPesAORN3R/FI48Cjll4wO5ez7QJqtwGCr3/6W7LkUc8ZYtiDesQ6xpPWKN65TgduN6xPW3FLEeqfuAAw7A1KlTe6QsgiCIbuHGJvsFtO31TO4WMdkzwto9LaoNAFubtwCMWaF1JtAPrli2FwytBQB0IKAUEszRQb2M6fBD5sZwS2EEf03ctVR5uURhdiEKsgsyPvbO4DAHFXnl2NayFVIqwVpIKHFv6cmpSmkCwi1hYq13ILSAMZgSRJ598Wz87prfobWltcO664TA022tODaSB7d4fT7t0Es7dF26wZjJIhMmpVUIbEz4hRYMZxcUunkNRjTZK1G6y5EJE32/jXpCVLvlscfRcOMf/OGa+fmovP9eOMOGdbjvzkJJbqkSauAA08G7TJpgdwHBdKoUaruU4MyIaXMIIcG4BJjQscam/6mzKt3AZAZuhDF0B2NayVn6Wp1h5YpVSXbawtrQl2QwsDlZVFsvM4ZdbroR2cOHd18PZScgm2djj8pJ+N+WdyGFDhA3AtvgShAdUo01vutby6AzWNu1DruUuvdA7cMEuOSo2lqFP15xc6gdX43k4uyiAuToGqSQiLe2gLW2uO1nBPaNMHvyaOOP8U9FUIrDCvn2hXmfXVSA9bE41sbDx60gj93zOPacuieOPvEoOIyDcwccSjxbfStRbca5K6rNGQdjah06rxLW5q6gtrFMTSRgi4rAJ8Jt7mv2PTDVhB1Jotq+8xEMqx/AgggEQRD9nLfeegtXXnllxvm/+93v4uyzz+5FiwYGxcXFGD9+fEbPn2+++WYS1iYIol/y+OOPI5FILw531lln9YE1BEEEWbBgQUY+vtNOOw1vvPFGH1hEEDs/NTU1GU0knj/i0N43xqZX37cIe8LZAdbD77Xbov1boHcHPFIMkzVtjjX1qbD2oEGDsGTJkqT0PfbYI6P9CwoKcP755+P8889HbW0tXnnlFSxZsgQffPABli9fjk2bNiEa9fy1juNg5MiRmDp1KqZNm4aTTz4ZlZWVPXY8H1d95D0fZt6TaQYGxhm+efKhmPjVPfCnK/6ML5Z9kbS/FDHUvnM32jb9D5XfvBI8pwS+J/Suj8gSXLUxD/xZmMCwcQxxbzlJhDUgdm22ab+XKV+KdNdhiOA9s5NsjyZ8dUoARXkc9/5o5xfVNuxaGcHfr5iEU3/3IarqY3DbS2pPs+Rq1X2HQbWh5ByRQZMRGbS3ys+0cC844m01aNv0X7Rt+x/aaz5HvGEDEm3VEPHMJkftr0gRQ7y1CvHWKrRt/wCNKx7VWxh4dj6cvErkFI9GTsUeyNvlq8gffiB4ThHCB9mgl10hoo1Y98RxiNYuT2mHk2389LaT3VreWUW1Df1SXJv587mC2lp4W183at14UNXkyJ6/HQHDrUkG3GO1x03m7uJ5T91RH+a6dHuK9m26dgbzuuV1JKod9NiG2eWnK6LazeteQuMXC8M3hjB37lwUFPTOe0AEQRBE5yFhbYIgCIIgCIIgCIIgCIIgCIIgCIIgCIIgCIIgCIIg+pRFixbhtNNOQ11dXcb7lOx+ZlJa3af3o/q/1yHesq0nzRuQLF+xHKNHj/alhQqSSqC4qBizL5yN2RfOdpNNUB3n3P2k4pWXX8HcuXPx1pK3EM9QPK4zJNpr0bT6GTStfgbb35wDMA4ntxTZxaMQGbQ38ocdjIKRR+ogoN6B8SxkF45AduEI5IVlkALxlm3Y9Pz30Lplabfqevrpp1FeXo77778fM2bM6FZZBEEQnSJcQROu8HKY6qzJZv4fEOE2orrRRDtyuhGA3hui2gCwpXmLG6bnxvS5AX0SgKOLZ1Yws67MCMhyBjAJZoRkuapQCZnCKkudS0dmoTxSnsbg7hHJykN+dgEa2xshpTkiZYN0RawBJplrpxfZqc43YxwcApAqyP3cmefijj/dkbbuGxvqcUwkzz1kaYlrh4SPu+meXTIp34MtraFN+NTgQcgPqOHacY8iJD1n7BhVrxGF7aaodvuSJai97HJ/Ls5RceftyN5zzw733ZkoyC4Ad69/AakDb410NoOEMELLTPUrKZVwuxTCHTsk8/qDkBKcQZUHDkimLjspIRkDlxJBbV/VlRkkk3j4Hw8n2RmxNBOkd1kkBTR7/VIhARSf+R0UHX2Um0ddJztB0Hc3KI2UYWTxKKyp/wIqCNuIHMQ9gWwJFcjN/Ne3Py6bmVsIAE+sWjCOtpYWXD37WtRsq0mqf8+cHPywuFBPCCCtdvOUKfwh52YcTA5TB9LfSvzh3Mlpbsg3A35RUYIrttegKa2whuKaH12L3SeOx7g9xikxbc7hwAHnHAwcjDmumLYKjvf+cWaEIoxYhDqZnrw2c+1z16QWDnHve949yxMgt8ZCc7F5p9Z/0gJB5ySqTRAE0Xs0NTVh2rRpGU+Kt9tuu+H+++/vZasGDtdffz1OPPHEtPk++eQTCCE6fCZKEASxI7jnnnvS5mGMYebMmX1gDUEQQaZMmQLHcdIK4L/55pt49913se+++/aRZQSx83L33XdnlK9k4vd62ZIdhyeCibR62ys3RzFtSq+b1HOkOp7gsabIZ/ybKZ/lu6eO2U+v0RJrQUluKRzmdNbiLpGbm4sDDjigR8oqKyvDSSedhJNOOslNk1KitbUVbW1tcBwHRUVFvfb3bmO0AWsbVgMIPIsGU5rUUL7JoaN3wXX/uAb/vPVhPHHXk6FltW76H7a/PBdDjr7J34aWP8FNcL/DxLSDSbYgd2C7nszVt41Bi2rD3Zb+sYzpdwGBXFf02/jdWdJzdwmJnCzgjguGYuKuXw5RbcOowRHc99M9cNrvPkBTa8L1dbhTqEqvTVRTGe8PB8zE0VKLDUMgK1KGwt2+hcIxx+hz73l52rd/jNbNb6Ft+8eI1a5CvGUzRLQRUvT8e299h4SINUPEmhFrWIvmDa+g9gO1hfFs8NxiZBcOR3bpOPW+3fCDkFsxAfZ1k2itQu2Hd6Fu2d8goo0pa8qtnIzIsK/7/UFBUe2UrqJMfUipRZL7DTtKXBu6bCi/uaoghbi2todpkXrp+hGFul6s8pnlIZe28LQxBf5l1y+Z9AGYJZ7tCWzb43RXRbWD5zC4nNxfuiKqDTDUfnh7qo1JfPvb38YPfvCDjPMTBEEQvQ8JaxMEQRAEQRAEQRAEQRAEQRAEQRAEQRAEQRAEQRAE0WfcfffdmD17dtoAY5vicScjt2KSux5vXI9VC/buDfMGJAsWLEgS1QaQMlhQ6kAOm5zsnECm8LoYYzjssMNw2GGHIR6P45abb8Edd9yB1atXd8X0zJACibYaJNpq0LbtPdQtu1fZ4uQiK38wcsrGI2/wV1Ew8khEhkxBcuBcL8A42ms+7baotqG5uRknn3wyDjnkECxcuBDFxcU9Ui5BEF8eggHgXSxEERKY7gvtC0YCWkHq5h7TFm/rsrB2h4JxmcRQpti9PdGOmnZPqFUF2qoyVfitFtVmgIBQ61YsHtOBzp7eOIPDvTIEAEcCkklASjCmoiZL88rB+yAQvzxSjuZoE4QUbqCwJ3ItwaQR2eY6ZNEfdMhcgW217f+uvhJ333k3YrFYh/VuTCTwTqwdX83O9fTEES54bYc2es2U3PEWtrYm1bNPTg7GOtnuelAEWYWOJnffnNGjwKx2SoqhtIVk03Sw2IqVqJ45CwhMLFJ6zdWIHHFEh/vujORlF6A51gSAaRFt4QbpcjAIycCZEqAXTIIb8Wzo6wQSUhopbqmvReGOZ1xvB+NgUkKrbrui7CZmWTLgw/c/CLVxXHYWgjrH7n7w9z67PzkjRmDIb670durH8dt9zZiysdjesgUN0RYlxq/HjwTjWmNChWCbE+2eY2YLIGgRf6Y1JEyDCIk//vIWrFr2RVK9JZzj/OICtzxH9TgdQK7HAGnCv6XVvtINKE+jDR3azPa45S3r0HDmpeeCYU5ZKX5ZU4d4BsKnIiFw/gk/wHPvPYui4iI4zIG6cjg4dzwpbcbhgKnJj6AESBizJbWV0LYnq+2lwy3DGt+CHd8dHq2xUItqm78nw0S2v+wi8wRBEH3JN77xDTQ1NWWUNxKJ4O233yZxaIsTTjgBw4cPx8aNGzvMF4/H8d5775HYJUEQ/Y4lS5akzTN8+HBEIpE+sIYgiDDGjRuHzz77LG2+8847Dx9++GEfWEQQOzdPPPFE2jzMyUFk0F59YE1P0aHKYxfK8vhsfVsPlds/8U0UDFiHn5nPVD3PVpMGN0YbUZpb2uM27ggYY8jPz0d+fn6v1/Xe1v9BCAGmfQTmwT/j1jNq/c/JdnDO5Wdj6kFT8ccrbgmdYLNty4do/uJlFI49CmqS41RiqCHCq24ev2CrP91OYOGXnrS3mT6WIq9dnrudI/y6NnkkjBNXQvlmf3v2EHxt995vr/7IxF0L8afZEzHzlo8hhPbpMDNBsyWwzfTErWDKDw8OCQ6mBYfBmF6HFhc27ag847mD9rLuDdwV2pVtDWje9AZat7yD9ppPEW9Yi0RrNUS8FZmOJf0RKWJItFYj0VqNtu0fonHFY3oLA8/OgxOpQFb+YLRVfQyZaO+wLMazMeK4R/2+9B4X1e5p/G8k9GzRLKW4tpQSzNLUT3YZ2l7qdOLagfx60fjHbXFtNZ4Atgg39HXCpBHf5uraMhNnuwcgdE3m5aCw8+b3lNrfrqC2vt6YL78lqs28+4JdXsei2qk8uUFb7C3BF0JS3Uf8e0XrV6F5/cupMvj4+te/jkceeYSewxMEQfQzaFQmCIIgCIIgCIIgCIIgCIIgCIIgCIIgCIIgCIIgCKJP+Ne//oVZs2Z1SlQ7K38IBh98A0S0AWsfPQzL/zKERLUtDjvsMJx55plwxUEzwIixdeVjk5WVhcsuvwwrV63EmrVrcPbZZ6OoqKgXjjIcmWhHrHE9mte9iKp3rsfax6fh8zsGYcX8r2DNwwdj84uzUffpA4i3bOv5ykUcm54/r8eLfe211zB48GDcfffdPV42QXQGKeVO8dkZ6epRuWN4Z4QwQ7L67wXeRA0+aWLG0J4m+DIVvSWqDQCbmjYqwWtdGANzzwfTgXy2aCqsZSb1fZAxvQtLOpUMDFKLm3KuRH9zeA6Kcvrm3siZg5JIGRJSQEglYCyEUMLFUkBIAaGFioUQSAiVpgSNJSRTUrRSSggpkJ2TjeNPOj6juq+prwegT79UoZe2ULEdpm7+7wnemnUvMHJFPFnM+5u5ub4QSxOGaa8bQV2b3GHDkw3RZnRGVDuxbTuqzj4HsqHBl144axYKz/1eh/v2GkJANDYisW07Etu2Q9TVJYl+9yZ52flISAEJ3c+MWDYkhFazNn1MSgnhtpDXR70+ISEg1PjtJekgeOhgeVWG3Y/M2q+u+FWSfYWc4+i8PHd/by9P7N2uyl7e5dqrwQsKunmGdk4YY5hQuScAoQQO3LZXY4xqR69tVDvbAdxK4N8IbTPJ3OtvyQtvYfGzryfVmcMYflRShBLOfSHYDtS1yyUDNzHlTIWQezLVDNwLF/eNG9z6DqbbH7sshzFwtx546QCGZDn4UUlRxhIBLU0tOPtb54BJLajN9AfMWoYWJFGWueLa0ILa7s1Ip3OV7gWjW+Mrg7uvdwv0zr9p36TvQKB58O/CdOMnQRAE0XUuvfTSjMUXGWN48sknUVlZ2ctWDTwWLlyYUT7H6f0JkQiCIDrD+vXrUVdXlzbfUUcd1QfWEASRiquvvjqjfB9//DFaWlp62RqC2Pn56KOP0ubJKR3fB5b0A2RwJdlJ9tHa5IlMByShGp/MPwlgJk5Uyxdo9jdOhMb2BjV5LZExrfEWfFK1zD2vjFnePtfPo1aMX5Yxhn0O3Ae3P3MbDjjygNBya9/9C2S0XbcvXB8tAPf5NvSaT1w11A/u9Q/bK+hOBOorx3rvyhXFDQrfBj9WZgCwBWYDHlJ32RXVVsw8shQnHtB371r1Rw7dqxyXzxgFKROQMgFo/7ZEAkACgAB0utqm/FJAwngm9Xk1vmfLWy3NsrBawuQHWKQYRbsdg8EH/ga7Tv8HRn/3LYw9fwXGz16HkSf/B4O+PhfFY09CbuWecCLlYDyrb09OjyMhYi2INa5H69Z304pqF409EaPOeANZkXIvsd+LavdB/YyF3ne8CYi9bKntSiccbd6ACI5z/nddzLjjE6xmfs8ns5bVwGq8n2Y6Yb9n1L9s1r2ybC+sV64R1VbLrg3McZc7J6odds6C5y+YK/gSj/UbIU0/bV77fKoMPiZPnoxnnnkGBfQuAUEQRL9joP9KIwiCIAiCIAiCIAiCIAiCIAiCIAiCIAiCIAiCIAhiAFBTU4NzzjmnU/swJxfDps29bkP4AAAgAElEQVQHc3Kx6r6JENHGXrIupG7G+r0oa2lpKZ555hl3XQVn7Bibd911V9x7370AgEXPL8LcuXOxdOnSTomo9wwSItqA9uplaK9ehoblD2MrAJ6Vh8jQA1C+zyUoGHFot2vZ/OJsiGhD+oxdoL29HbNmzcLtt9+O5557DoMHD+6VeogvL/19bOtJzLEGBSAHGgxdGN9dgdGQ+1lYgF9YHToYXaTcXwfyyWA6EE1EkZAJOCxzYbJu980OdpeQ2NC4wR9Ix9RRewGDRseXueeDBYLylci2julLEmv2xLalUDF65ZGK7h1TJynJLUFtSzXiMgEz6QaTxnIOJiUkU0et2taEPXJIANz0F6kkcn9/0+/wxKNPQIiOhQQ+i8XwRTyOMVlZXqBoIJbUDh0PXpESEv9pbcP85iZ8FI0i7NfDNyN5SWky3XJ2NpyyMn+Fpj3trpAmqFa2tKD6vPMgNmzwped9+1so/b9fd7hvb1F15lkQzc1ASNs4gyqRNXYscqZORd63jkbOlCmpona7RZ4TAbRosuRKKJtBgjEjpC3AJNPCyxwQ6lt6HVMJaTMVys61ALcRWTCC3Jyp2HbJoMWTVT817fj2krfxxuI3kuw7Mz8fhbpvpxiqfALbZgwoOHIaCqcd2alJa7qzfSBSFinD0MJh2Ni4AVwCQjJwzrUIgTVASu+Kl1DtJ5mSi1DjjoQZidtbW3HH1XeG1vfDokKMyc6GhIS5qzCo9nNDrBnT/USGaF8wo48A6Uv1BMB5YBywQ9W1/nRALsOeDsALL983NwenFBXgkcbmjM7l2lXrcPnMy3HLvbcoIW3OweGJa3v3KAaHm4B1L0Be3bO4K6btHZlnpzHelOMdCwvt5m4pIaIAwfGSRLUJgiB6j4ULF+JPf/pTxvl/+tOfkrBqCnbdddeM8pEYCkEQ/Y1bb701o3yXXHJJL1tCEERHnHrqqRgzZgxWrVrVYT4pJV588UVMnz69jywjiJ2P1atXo7k5/XO3wlHT+sCafgyDKxi7oSqG6sY4KooGjsQYs3wAqfyjSY8uzQNd/2JHtbjnSBWmfBL17fUoi5R1x/wvFe9sXoq4jIEzNQ0mYD07N5M8msmLoWVZtW+npLwEV/91Li6cfjFWLlvpKzfRUoWGTx5E6d7nWz5vDpnU6MbfZwvMhj2zNiKzQPKs0canwTyxbV2mtHwc4T0rOG0rD8ljVSY9z4VZ+urYPFw+gyZJA4ALjh2F/62qxaL/Vbvn3p06lUntG9HnWcL1d5s0Nb+rXmYcTAqv3d1l5ZFULSIAqUSGjb8Krp9S+WMig/ZEZNBkBEV9RbQBzRvfQNvm/6K95hPEGtYg0VoFEWtBxg7Gfk5u+e7Ydcbz4Fn5Se9YuPRrUW1DZneFrhVt9xk7Wd/HrEmBk1+Fse3qaBnw28/cLAxm2JKqL6urxXqdx3gylbA8c32l+rpg2lMuTQtr/725HnyW2F5R2xbjszTr6trxbw/6MI0fsiNRbRZYDy4n96/uiGoDQHv1slSZfCxatAhlZfRbgSAIoj/C02chCIIgCIIgCIIgCIIgCIIgCIIgCIIgCIIgCIIgCILoHvPnz0djY+bC2E5uKUYc+0/kDTsQm547p09Etffaay/MmzdPCQEKASklEokEGhsb8d///hfPP/88pk2bhsrKyh3+gvzXvvY1rFu3DpFIxJfuiqXtQI466ii8+eabaG5uxm9/+1uMHDlyh9oDACLeipb1L2PDwhlYftcwrH/6ZDRveKVLZbVuXYqGlU/0rIEhvPfeexg+fDhuuOGGXq+L2DmRUoZ+ugTL8NNP2XnFxLt+XHa8Y/h9I0XQrxtjbgLcmBWnzKwvhtZYa5ftC1abtn+lEdUWUmBj0wY3ZI8ZUW0T6MeZK6qtEpSUaXKQnbQESVU+OyBRSqMjy5DjRJCfnd/54+0GDAxleeUQUkAIASEFEkIvIwGBBBJSQMCkSUgpkJACUqr8ElKnS5SUleDgQw/OqO459XV+4WK9IgAkANzf3ITDtm7Fnps3Y+KmzRi3aRP23LwZu2/ahN03bcIltTV4P4Wo9mDHwYQsT/RBwt/k4WLdQHZ5uX+DJZJun7MOSSRQc/EliH3woS85Z5+9Uf6nWwEnc/H4nkQ0NoaKagNAYnsV2pe8hcY/345t00/AtuOmo33Jkh63IcfJhWRef1GdX99vIFwhCrNdGBFuHTwsIQBICJnQ66a5VDnCammfnr/V+tH2GH5y0U+SbWMMZxcUhIppp0IAQHYWhsy9stPn4svI7hUTwJmjJ1+QSAjhiqF731q42gR3g1li/15QNgfwxL1PYvvm7Un17Jebg69FcsEBONZfOxxAFgBHLzMJcKbyOGDI0t9mO2f2Rwm2MwY4TOVjLJgHcOyPW576GCFtrm1wrPVT8vOxb25OxufyhWdexD23/c0nqs2YEtTmnCvBbaZK58yIknD4//pTx2CteUHuzFp372H6vmeNgUlC2h3F7SOD8ZMgCILoMlu3bsWpp56acf6pU6fixhtv7EWLBjbz58/PKN/QoUN72RKCIIjO8dRTT6XNk5eXh3322acPrCEIoiMeeuihjPK99tprvWwJQezc3HHHHRnlK530/V62pKv0vb9SSmDpipY+q89+Zpjx0QZ9j3ZySCGhEwaG+H9S1eU+9mTePkZHtzFaj4Ts68njByYN0QYsq/7Ie87v+kvVw3dbRhXusk7V4tqMM9y58HaMmTgmqfy6jx5CrHkbXP+0DIiwGrTPIVlpPVV/SJFudwyYyTpNfZZIrK9s+zuYxxRqCbvq7cbzVVLA8cfzh8AhBUCXeTMnYZeybCjvcgJSJrTPUejlBFzvs/Zvq3dBBJRotr0MJajt+hvNR1jdxfg3zUSsLGTwSfZM85xiFI3+NgYdOAcjjvsnRp/5NsbO/ALjZ2/CqFNfweBvXIvi8acgMmgvOHmVYDy7F85W7+BEyjHkoN9h1GmvpxfVTkl/8x/1oj0sfLxRk0O47vMUc2CHjSdhy2FC0+6bLx3k5/5l17doxOW1l5Nx7zj0hL7G68nMhL/mvRjGdH61n89zy8x+0Hm6KqodPEfB5ZDzHUzrpKg2AMQa1qXK6DJ69GgMGTIkbT6CIAhix0A/qwmCIAiCIAiCIAiCIAiCIAiCIAiCIAiCIAiCIAiC6HXuuuuujPPmlI3HyJNfQP7wQ9C8bhGa17/Ui5YBxx9/PBKJBD744ANcfvnlvm2ccxQWFmK//fbDtGnT8Pzzz2P79u2oqamBlBKPPfYYJk6ciPz83hfOZIxh0KBBmDdvHpYsWYLCwsLUeTv412P2pCk/JycHv/zlL7FmzRqsXr0aZ5xxRoc29xUy3uYT2d7w9Clo3vBqhnsLbPz3mcg0DPT555/HI488goKCgi7ZGo/H8fOf/xzjx4/H6tWru1QG8eWkR4WkMxk2grGEvU0XhrJuCYv3Uzoc08NUhrtajy/Kz1VHDbFFwta8bY33gLB2pv0v5Sa1cVPTRsQTUZhgbRUXqO5b3Ihru9WZIDsv6NscF2PQorDQcbXSDdbXYdYAY5BSoCyyYybhKImUgjOOhEwgIRNKZBsJJIQW2Za2uHbCJ6pthLXBlPixkAI33jIvo3qXRttRLQSM1LMEICRwa2Mjvrp5E66pr8eGRBxRKRHX7dIuZUZd85Dc3KTfGck6r34xWQYGXlLiZjKC6jaZ/C6qu/oatD6/yJfmjBiBinvvBcvLy8D6HU/0/Q+w/ZTTUPfrKyFjsR4rN8fJ0YLYWjhbi9hLKdywdAkJKbzJHYSUkEaAGXC/1fihl6R0+xHcsVt6y5K522675TZ8+smnSbadWZCPcu4gOOyHaQabZQmg9IwzkDN6dHdPzZeCXCcXo0pGQUjV7tDtLyCU2DaDJ7Jt7h0Mlpy2LVzC8Nq/k4WlhjtZuLS42PeXhhHY5ta6Edh2pD9E3IG6zj0xbFtw2xPdVsLZ5uPl9S/7xbNNnVm+dK/cX5aWYEgnhPdvuvomvPXq20o4m3li2u59iDFXmERtZ1pkm3mTRFh3LXWbM0LallCJrs8V1TYx61pU2xOSMRu8HTISpiEIgiC6jRAC+++/P9rb2zPKX1xcjMWLF/eyVQObJ55IP0Febm5uv3huSRAEYRBCYNWqVWnzkag2QfQP9ttvv4zybdy4sZctIYidm3//+99p8/DsAmQVDu8DawYOSz5t3tEmdItOTRbszQacsqyg39P1D0r1TLumraZb9n5ZeHPDYiREApw7+vmzLabtfTjnlo8uuBXgWRyXzr0kqXwZb8eGR06GFDEvt9QTTDKeqoXhF5r1hGK9LEbh1hKjNX4n1/2UYgJqex/ft3d8ySKwRs3dKlPPNjvnjErsUpYFwqO0IBs3zNwDzCegnYA0AtlSWuLaQgtnh4hrS1tc2/MzJotrW9vsdnIVkQ3J4trJSAAcuRUTUTr5B9jl8Nsx8uQXMOZ7n2DcDzZi7PdXYcQxC1C+z0Uo2PVQ5JSMBs8uQJdefuk1GIYcPA8le56v1+xrx1oOTswaKKN/0tt2hYg963NmulZ6N1uYiLS9HGwPM+ZZwtiwR1rtNTVi2NDfTG3zv+upxbJdoe3Ax+cNtfdj8Ilo23VZdwXf2zgdimqHjbMpzoGbEkjrgqg2AMSa0v+tdtttt6XNQxAEQew46Jc1QRAEQRAEQRAEQRAEQRAEQRAEQRAEQRAEQRAEQRC9SltbG1asWJFR3oKR0zBs2l3gOcUAgKp3MhNzzATGGC6++GLceuutPVbmjBkzMGPGDABANBrFsccei1WrVqG6uhrNzc1IJBIZl8U5x9lnn42//OUvAIBly5bhvffew6efforx48fju9/9bp8IeGdCZwW6R40ahQcffBAAsHDhQlx33XVYunQphBBp9uxdZLwNzetfQvP6l8Cy8pC3y/7IH/p1lO012+2DNltfuwKJ1uqMyp4+fTqmTZsGADjuuONw2mmnYeHChV2yc8WKFRg7diwuu+wy3HDDDV0qgyB6jR2hVW0H6nWyfhMIS+KQKdDnkzHmCxpmYJCQKdL9eSRUrFp7og0JmYDDMhcW9ZFJE2Ugqg0Aa+vX6IBCT3LUiIFLLfPq/tNCpXADs5UhXIuOmkBAFRrLdDyeqYtDComcrBwU5uwYUTYGhtLcUmxr3qqC2CXTYuDSC+p2gwg5HB2azBkH023LJVOxk8zByNEjsfc+e+GD9z/ssF4J4JSqbRjmZGFzIoEtiTgy/xWUmlFZWbiwqMh3fGF1B5clAB7JSykGm8lvmaa756Np/j2+nLyoCJUP3A9nUGVmB9CPaLr3PsTXrkXFPfPBcnK6XV4Wd3QgO4fkJghdjQNCCnDJ1RXGpMrHHJgrU0JAStX3HHBIpoLWBRNgcMBN/DpnEJDg+nplkum6GNZ8sRrzrkv+W2GI4+CCQv07jqm4d3P5Gkz4u09kOCcHFT+6FFJKr890GHBLjCkbi7X1qxFLxMEhtHCGalsBrsO1VUC0Oq8AGIPqNV7wdH19A1Z9kiwYNy0/gmzOXD0DVbrqRerOwlwRdm6JHUirzUxbcwRvGf7GDTZzMDybB9K8dObb7oWiAzdVlGHm9mq0ZTCxh5QSs06fhVffexlDhw/TAtsMHNwVHlFn0xLUhieq7Ypum5z2uiuW7R2dK6ptxkhbVNu933m57ROUyfhJv7MIgiC6zhlnnIF169ZllJdzjpdeeqnfPC/sr3z00Udp80ycOLEPLCEIgsicxx57LCP/0llnndUH1hAEkQl5eXlobe14ssm8ATJRH0H0V5YvX542T27lnn1gSVfpgmOzB3j1o6Y+r7NTBB8lpjpFwdPX1VMpPelRaRWqfKBAY7QRRdlFiGRFuljBzs+GxvVYWbvCnbyYw5okEuZ5taeXanyv3PVbKsFt9cybY+o3puCQbx2C154LTsApsX3xVRh82G/tJFOocgaYZ9G+Z9JhAtd65yS/j/YedCiq7bfJ/22WbY+TlScgqq38asBhexVg+v6e/5PwOGTPSpxy0FA8vHiT9jXoqXq1r5FJppoeEoCjRLQZICUHY+r8SnAwkw6ufeXKOwVAN5d5S8BuH9OVWDAByWrSYU5Ek5a8jecUIX/kUcgfeZTnh9GC4NG6lWjZ9Dratv0P7TWfI960CYn2Oi0s35dIbHphFkZkF6Jg5BFe8oAX1Tb09n04uXzzfo0trp08zAT7VLq+5r7U444xDBzSmgLdK4UDJp1xr3Jzbek+zqQ9dnXUjta4GxxrWbI3NaWoNgvsm3Lctpd7T1QbAGQ8/UQk5eXlafMQBEEQOw4S1iYIgiAIgiAIgiAIgiAIgiAIgiAIgiAIgiAIgiAIoldZs2ZNRvnK9pqNwQdeg7aqZah+dx5EtB5tW9/pERsKCgrw5JNP4ogjjkifuYvk5ORg0aJFvrSmpiYsXboUH330EcaOHYtFixbhgQceAGMMu+++OxKJBKSUGDRoEO666y4MGTLE3XfKlCmYMmVKr9m7o5g+fTqmT5+OtrY2XH/99Zg/fz42bNiwo82CjLeiZcOraNnwKqqW/h5gHDwrH06kHFkFu6C9+hOIWGZBpwUFBXj44Yfd9UgkgqeeegovvvgiTjnlFNTV1XXaPiEE5s2bhwcffBDPPvss9tprr06XQXw5SB/s2QnSxb3tCFHtsPqDsYyZ7LoTCmwbYetuFgKjROuKaEtvk1u6Dq5zxbYBV4yWgUEKlbMl1oyikIkKMrMjDRmKasdEDBubNqj4vIA4qBfizbQgLHMDGo1wKeAFPIJxgKnSuY565FzJCXPJAAgwxlGaW9r5Y+5ByiLl2NK02RWi9YLZuQoQZhJSmkBhJX4rpATnHFIKJMDhCAHpMDDm4Pc3/x7fPvSYtPVuSiSwqROTiqRjck4O7iwrRwV3gmHoLsHwUsALu2TZ2V0W1W597j+ou+pqf86sLFTc/Vdkjx/XuQPpQXhxMbK+Mgp8yC7gJSVgkVwAgGxuRmLLFsQ+/Qyig98ZbS+/grpf/BJlN/2h27YwOHoslZBSerLaKjrdE93W14yAFttmSipbjRlqf1+IuZQ6rl0JdKsAWy1hz+AG/P78Jz9He1t7kl3/V1KMQh1IbIT+w0S1g+tlp52KrF283+JhsdUmxJ5QZPNs7Fo8CqtqVyIhlfA541qUQEoIxsDdNjRNa4kQ6LH1w7c/SPr9kssYjs6LKGkTxiC0roWSZ/dPasCsNF256iaBOH9PfsFskrr3pQ7PZoF1wMguMJ/YdjCNAShmHNeXl+HH1TUZ3Z2j0SimH3YC3lq2BLm5uT5RbcaUNIm5zzLLMp+otrnXhR28ttHtwxmIageh/k8QBNG73H333XjkkUcyzn/99ddj33337UWLBj6rVq1CS0tL2nzHHXdcH1hDEASROfPnz0+bhzGG73//+31gDUEQmZCJsHa67QRBpGbp0qWIRqNp8xWNnt4H1vRzJGA/4N5QHcPnG9qw+4gBLhQd9pCVeU8sXd9vh/5S5lc11ULPEtZTYCmxvXU7RhSNoOehIcRFHC+vfRGeb9U8E+dgzHE1qs3Um0lnkOkJIyXAOHPzXvqbS7DkxSWIxfxCws2rX0RNwRBUfO0yz+lj/Ll6Yk4A/m1uAncX/WLJdjbh7iddx0LQK2B7FxD4DordBj2Wwt3f9NBILsNvvjPwJvDtS379nYlY9N5W1DbF4TWd9v0xJZQt3eufu00RKq4NvQ8AV1xbAjD+TATFtaUn/qsyWM3cPXFtfx2mL3PklI5HTtnuwKSZVikSIt6Mtk1L0Lr5LbRVf4xY/RrEW7ZBxJqBlONcN5ECG/59Jkae8DTydtnPL1RsCD2sgTJeduHlos6WL6XvdNiT10u7e7jYY0+qtx9SvBzFAO1AB2PcFe9X4693LfjEuCE8Q4zAtnWN+aqxqrIuxkAGBncmBRifpcGdYcHzX/ZDUW0AiLdsS7nNMHTo0LR5CIIgiB0HCWsTBEEQBEEQBEEQBEEQBEEQBEEQBEEQBEEQBEEQBNGrrF69OqN8TqQCK++dgERbdZfrYowhPz8fnHM4joNJkybhxz/+MWbMmAFuRN76kMLCQhx22GE47LDDAADf/va3cdNNN/W5Hf2RSCSCOXPmYM6cOaipqcHjjz+OxYsX44MPPsDatWvR0NDQswLBnUUKiFgTRKwJscZ1ndp1wYIFiESSA1OPOOIIVFdX49xzz8WCBQu6dHwbN27EPvvsg+9///v461//ukP6NfElIV3c244W1bYJxrh2UmB7oIlrdxgH1kFGTxzaChi3SA4098THhZXfDvyzssHTu9XCn5KhuSvC2pkcXIai2gCwtu4LxEXcFSbVFup1S6wUXoi12S6lBOdGbNSBpzeqA7253ktymI2ccRRHSjp3zD1MFs9CUU4x6trrvKB2xsAkwCXAGAdjDJxxCClgAi3VwXFwCCQkBxMSkgtM2W8qvrLbV7DmizW9anc55xifnY2ZhYWYlJ2DciPGa+WxQ9LDuoovzJQz386ZCiDE165B7cWXgAWuk7J5NyD3oIMyKqOnYCWlKJnzG+TsMRFZu0+AU1nhBYWGIQRiy5ah6YEFaH7oH4AQSVma//kw8o47FpHDD++ebQwwJ9iWEJBaaFuJaUtwCU9sO0QenUFCSiW2LRjgQLoBx2rI8iSUVZUSn3+2HC8ueinJpiMiEXwzN88V1U5pO7y+JAGAc5Rd8MOunYguIqqrIRP+9uElxWC5uT1aT3z1aiS2V3l1FBche8KEHit/TNlYrKpdoeOvJRKSwWGAhAAkh2AMTAo1tjJuSZNroQLm4L0lHySVOzE7G1nM3JckspgO/5Zww78lmBbahnsHU/ci5ov9VqTuEcGfETZK1MPYmyypYUtc+4S2mVofn52Fn5QU46b6hg7OokfVtiqcfuwZeOqFJ8NFtfUHkulx3LMiKKptRLj1f5a1cLcnfQd/O9j5MxxDB9rvKoIgiP7C8uXLMXv27IzzH3nkkbj88st70aKdgzvvvDOjfJ059wRBEH3BW2+9lTbP8OHDQ/0QBEHsGETIc7ggX3zxRR9YQhA7J3/9618zylcy8axetqQf4XOIdOwk/fc7Df1KWDvJJ9mRTzPVs93gIRutUIQ/6w0twCduK1yfWjTejprWGlTkVXTiqL4cvLnxddS314Pr59NKUJvrZVjPtb2JIjlTecwyAHedaZHjEV8Zgcuv/Sl+9/Prk+qs//hBZBXugpJJZ2t/rDVZshZplUmtbj3JT9pkBLd1pwklhXisT/SWw9/jQgSWtV/ekm3G7KPLMKycZP86orQgG5fNGIcr7/9YjRWu2LV0zyeDmswXpvV94tqul1J7GM0y4Ipru9+2uDbT69a0rK6YcEeexzCRdRaSHsAWKnbHPLOJgWcVIH/kkcgfeWTSrtG6lWjd+Dratr+Htu0fINawBiLWmsbODJEJrH/qeIw65QXkVuy5E4lq26Rr0+4UbZzcdpL1jk2SdrbdV4LjTJi99g2QQSnNm3q4vmZM/9YTY/vKVpPJm+vJjKvumBU8L2F+P1ccOzj+eX5gN20AiGqLaGZ+3Nwe9uMTBEEQPQu9SU8QBEEQBEEQBEEQBEEQBEEQBEEQBEEQBEEQBEEQRK+SSSAxAFT997ddFtWurKzEkiVLIIRAU1MTGhoaUFtbi9dffx2nnHIKiQ/3c8rLy3H++efjvvvuw/vvv4/a2lrEYjEsWbIEc+bMwdFHH41Ro0YNiACFQw89FCeeeGLK7Zxz3H///Vi6dCl22WWXLtUhpcT8+fMxePBgvPbaa101ldjJkFL2rBi9TPPpbwTVdjsRu7dDRfwzJLWYZXrbUwlc2smZimW6SqUmUFkHv7l7My9MDmCIJWJoi7dlWDYya7dOiGozAMtrV3gB3IASITUxfL4APyNAzXUAtiWcrYMMJaQKDLfiW01YrREVL8wphMOcjA63NynLK4eQcQiZgJACQggIkUBCCiSktywgIKQSNnbz6QDjhBSQQkBKgTm/ndNtm8o5x7fy8nBJUTGuLCnBTWVluLO8HHdXlOOJQYOweMgQ3FdRgYNzc1HOg0LvyZhfmKlySf0b1GvdzEhs3gzZ5u+3RRdfhIIZJwHxeKc+ocNLIpGcN8XvZWdQJYp+MAu5Bx0EZ1BleOCqDefInjwZZTdcj0GPPgJeVhaarf6634cK7HcGKSWEK4otIaSAhND3I6GvGO+fkEYiWUII1cuk1GMwgxsYD8Ddx40lFybQWKW/+tKroTb9oliJ2kvrNKUSZrdvaQWHHoLsUSO7dT46Q8sT/8KmvfbB5ilTfZ+2l1/p8brqr7kW20+a4X7q5lzVo+XnOrkYVjgcAgl1bvUYo1saUqq+LZknSWBkCaAFDd5/872kciflZIMDcJQshxq/ATg65lpt874dMGTpa93B/7N33gFSFOn7f6pmdjbvAktWBAQRAyCipyIKoiKK8cxyCsbzp57cKabTk/MMfOUUT1TMGA8R9c4zYQ6ICKenZJUkIGkTbA4Tun5/dFV3dU/qmd1ZFnw/ukxPVXXV293V1bv19vsUAxcq3fzxy3T1w60fOL6rfD8YsuSnmW7XxWW6z53OzB+ftE/VfUpuLk7JzfV8Tv/33//hLzfdiZii2mr5h9YS1dbKk6g2QRDEriMYDGL48OGIRCKeynft2hXz5s3LsFV7Bl7OU2FhIfbaa682sIYgCMIbGzduRHV1ddJyJ510UhtYQxCEV4qKki8wSX83E0T6fPLJJ0nL+HI6gqe62Gu7oDXHhljiwgxv/7eqFdtIZkH6xxNznHRqzcbx+QhZLnnbTGtHLSBqz7TKfM5Q1bQDTeHGtI5jT2VTzUYsL1sqdVF1n7C5pXyxaoFf+5rIxX+l1B1n1hLI1tw3B8PZF5+NyyddFrPtykUPoX7Dx7IpXWxVthO1RGYsmL2v9V6BFFZOyWfmFL21+50uFi+UIxnK8wVhoGsHPy4b0yGFtg0uV1oAACAASURBVH69jB/dG/175kuBYOVvUj8RCBGRfkUBgYiZrsrCLmsuBKuJCOvbUS+/2P5a5dW0y+nX2e19TCTSHDs9qs/FWBw90Xga6NAfgU4DISJNaN7xI4xQQwIbUkcYIWx8YwyCVdrCMHuMqLYig7Yrv5sjidnjRZQAtEssO6Z98QSptbENst+oBQSsJ5ztL7R/OMCkt5W59mHaj35MVt3cVZf+dNZs2w1EtQGgYevChPkA4PP5UFJCC24QBEG0Z2jpGoIgCIIgCIIgCIIgCIIgCIIgCIIgCIIgCIIgCIIgMsoRRxyR0fonT56M+++/n8Sz9zA45zjiiCOs/qOCS2pqavDBBx/gk08+wXfffYf169dj586dngXcM0lOTg7efvttT2WHDRuGLVu24MYbb8SMGTPSsr+yshIjR47EWWedhTlz5iAQCKRcB7Fn0N6EoZOJ4aZCysHXetOJ4hfduwl34OvuAQOLf4gxYsrjlnPHfrqLMKadI1nEHQgoK2KwQ04ZY6gN1iDHnxPPytRIUVS7tH47apqrLYFRJoVdfZoYKbdOgClgqo6FQx2oDP6G0IIBpZC9CgQUAJgAYwyF2YWtc6wtpCi7CJz5EDLC4DIgXTAOLuw+wwyYgY/MFLjlAAyrP3D4mAFDHvPYU09C5y6dUVFekbItPX0+XFZQgHPy8pCrCb2areohytIuGfSoQqHdnVnvsvanff2tMOhQMC0Bh1jjQO2jj6H20cdSrisW1fdNRfV9Ux1pHR+ajvzzzm2V+hXZR/wGnf/5MspPPwMiHHbkhX74AcFlyxEYMjjt+iMibF0jdT9YCgFSjEJIIWwTM/jcEAKc2dfMFNhm8sKb5a1rrP6RIvfyTsXCL6ODW4cFAuju8zlNgBaDzpz9Ri/T4eLfpX0eUqV50WLs/NMNbdOYEAguWZrxZvp02BebajbCgAEwDi6ACIQpgC20+5OZ9zuXo6kAUF1Zg59Xb4iqc1AgAPWUs8cLJc4trGeRHH6ta6v+IrQWPYB9rRkEOKLHD+sZAHeYtv2v/pemIxSdOcPG7fLMEVI+ubgY68Jh/BQKJT2fADDryVk49PBDcf6F5zlEtZWYtiWqrYRKrKB0LXTdss0ZmE6i2gRBEO2PMWPGoLLS22KDfr8fCxcuhN9P4eFeWLNmTdIyQ4YMaQNLCIIgvPPII494Knf99ddn2BKCIFLBy9/F69evT1qGIIhoDMPAxo0bk5bL6TqsDazZFUQLrQoId3JCNpYF8e2aehy2X34r29ZKpOvTjFXEyzylsGd/1Qw0k/syYc8tb6vfhn2KereLBXV3NQ2heny04QNrDpqrf+UikPYix1zOaXP4mPIGwFrYWBfUVrncEjrn+MNt16F8Wznemut+70ag7LM/w5/XFTndhkn/pprbtv24tjixnMm3uoM2g69WZ5UOSaGv1uqY6Y/2RkbnQRNejvVdiTOb364b1xHZWTSX7gXOGCafvT9+P+MbQAgwJiAEd+j8mmv3+uRlM2BeX7Xgq/IqCStPWN4ptxi2ASHfGtCvl2O1bchdHPtZ3sgYR5BQ5dfGUZ3eh1W29XYCACBYvR516/6N2nVvobnyh+T1w3z/7uabb8b4343HYcMOQ3Nzs6f9RKQZG18fib4X/Bf+gh6e9tn9SOGlopSrZqqTupLluzcxhxT32OO2L17/c/ZFBvMesPuzGieVJz7KWPkR62UhPd9V3uVRdDob24+otog0m+NInPeWdi5/Mt7OFkOHDkVWVlbScgRBEMSugzynBEEQBEEQBEEQBEEQBEEQBEEQBEEQBEEQBEEQBEFklM6dO2PAgAFYvXp1q9c9YMAA/P3vf2/1eon2S1FREc4991yce65TfPLHH3/Eu+++iwULFmDlypWehHNam5kzZ6KgoMBzec45HnroIVxzzTUYO3Zs2gH1//73v1FSUoLZs2fjtNNOS6sOYvclrqi2l3jMVo4Pa01BbXed6YjjxottTbiLEL8+YchY54YxW9xYBvVZgfqOMsLaNgV0YYtYy+9N4SaEIkFk+ZKI/yc77Sl0L1XVqspV5vVkyn4VRs1MGWlNoJRZwd3MFk1lXIpxC4D5rL5haghrwYlKyJQxFGS1D2FtBobinA4oayiDeQm5IwRRhhZbx6ZSOAwY6rIKBgYDQjBwxvHHm/+IO266I2nbfsZwfWEhuvl8OMifhT4+P/yuOHThinF0X14hYAngRuV5On7AaGjyUNK13x52/weGDEb+xAmoe+bZqLzm+fNbJKwdioTUzQAIASFjgwUEBBMQhgC4FNeWIgKCCausLZ0uYMCAD6YwhSWoLlhUvDogwDhD6fbSKHv29vuh63sD0X1FZek//i5dkH/cKNmOsIKZ1djhjk1uybMuvHYtKi+7HMKjuHJLaf7qK0RKo89Va1OSW4K8rAI0hOpgyBPF5dgB7rdCtIUAOOPm+ZWllixeElVfHuPoH/CDy2ePAcAn+wq3hA8AQJgjlzaeWCitCsctzbR/EbVtp9nl9KFLbXMWncYAa5Q1t+3WuLRxZucSnF1ahiqPC+pM+v0kDB40CAcNPghKjEQ9swAS1SYIgthTuOeee/DFF194Lj9r1iz069cvgxbtOSxevBjBYDBpubPPPrsNrCEIgvCOl8U7c3NzMXhw+n/TEwTRungV/W1sbGwDawhiz2PevHmeFqku2u+cNrAmDi4h1F2KLuSp2fTqlzvbXFh70h8nIawv/CmAgw46yDTT7Xf0gkefJgBcefWVaGhosHYUEBgydIi1CC80HycTSmDbtowxhrARxta6rehV2Cs1O/cwDGFg3vp30RhqsESzoRaEZHJ23CWazeR8Nec+09/IIP2xzPK/mgseq5lsbm3dNf2vqCyrxFefOxdZFUYIZfOnYJ9z3gK49CIyfYlLJt22HJpbySHE7OxDTHaDmJ5KR7n4qq1ugVtoZWUPF+Z2j05+nDOiffiRdxdOPqwnDuxViFWbak1fExO2L1AiwMAEh2DKQ+WD6SASMk36lXTBbSEAZgCCa6LBQhPeNtOEMLR+Kp1OWnlVLj66J5xFZQnE8EfGeZYYoTqUf30nqle9nOy0WTDGcPzxx+Oee+/BYYcfBgDYWb0TA/oPwObNmz3VYYQa8POrw9Fv/PfgOR3cLXi2pX2TwgtFKVetPZMdyfbC9tFN630mBXFtS7xavd+ji2jbfZBp286m1ds0MR+2UbaxqHzlQNUEtdU5iPLOxvPWshhpKiXqJFpmR4I70bBlAULV6xGuL0W4oRThxjJEGkoRbiiDEawFAPCsPPjzusOX1w3+vG7IKtgLOd0OR8Pm5PPzo0ePTlqGIAiC2LWQsDZBEARBEARBEARBEARBEARBEARBEARBEARBEARBEBln/PjxmDJlSqvXe/nll7d6ncTuycCBAzFw4EDceOONVtqyZctw33334YMPPkBVVVVG2z/ssMNw6aWXprXvfvvth3Xr1uGee+7BXXfd5Qwu9UhdXR1OP/10HHfccXjrrbdSEvgmdl/iimrvAjIhqh2r/hYJbHstvhuIa8cL3Y0KQneLZaoAvTgB/gzMFL51VGDuZ0ghVKHXo0qZiaaYtgxAZswUZhZMoLq5Gp3zuqR7uEmvoX7M6nArGstR1rDdOi5ACp0yDiYYwFWItgr8swO9wXV5bXMfzuwgPsaUsKkKsDW3CwKF7arvdMrphO112zSRVdNe8zwwSwQ2YkQA7gMQAYQPnBkQ8hobaj8hMPGqiZj616mor69P2G5YCJRwjtNy8rTuZ14jq/vF2VfvsloPs8KYo3tnAjuqU3v2t6dr15rkX3hBTGHt4MpVLaq3OdIMp0S1OX4KJmD/B0D2H8HUvarlW+IeUHoHltYH43JfuOQIDIGCwujfc/b1+6RwRnR4sXtbD0EuOuM0MJ+vRefCC0ZFBSouvgRGdXXG2wIAo6oKO2//S5u0BQD7FO+DleUr4UMEgvss8WshImCMQwgGxgFDE8fmEFj6dbSw9kFZfvjAwJhZi089V2S+unZcSzNFt7Vr7dYh0PbVisR9nqp8t4i2O5xbjaMcznKALait8rLBMKukBOdVVCDs4Xe4SCSCk0efgh82rEJRQZFZJ4lqEwRB7FEsWrQId955p+fy48ePx8UXX5xBi/YsZs2a5ancZZddlmFLCIIgvGMYBtauXZu03NChQ9vAGoIgvHLHHckXIwQAv58kfggiHZ5//nkPpRiK+p+ZaVMS0FI/aSzhzETEE9uMz3vfVOG2c7ujU2HmxyLlr5w6dar8bpLQUnk4+uKXSX2aMTwByqd5x5TbLT+FuQCoYXko7Pqk90kK5TLZnu4qbQjVo7R+O7rld0/jTOwZfLbxE2yr2yp9i9z6NP+zly3m4OBMy5GLGvt8PviYD/YstuaXValM+nAZRyDgx4znH8bFp0/AqmVOX1aoegMatixAfq9RcIi2WgLZMkn+61h8kzF7NU7m7pXu2f9Y3gP3PRerR9t5wlXuipM6wMd3//n05uZmbNiwAZs3b0Z1dTUMw0AgEEDnzp3Rp08f9OjRo1X9Btecth+ue+wbQHDtPQXnJRQMUlxbgMFQLzTITymoLb1TlqfK3EleHgNKpF1o/5r7Cas/ObuE7jlyj0Wxjj/KIWOmxlrsF9BEgwUat36NbZ9dh1DtJk/nbMghQ3DRhRfhgosuwF577WU5RxljyA5kY+Wqlejfrz/Ky8s91WcEa7B+zhHY93ffgfvVAg27f192ksozONWqNQe2I9n5zo3ThGTPeT09xngms+XjzfLZm2Og2tfu28JRT1RndG3p5aIOyuWfdJfRvwtEGisRaa4Fzy6CP7dzVHv2XtHthOu2oPbnd1H38zw0bP0KEJGo/dwYoQYEq9cD1euTlnVDwtoEQRDtH5p1IwiCIAiCIAiCIAiCIAiCIAiCIAiCIAiCIAiCIAgi49x6662YO3cuVq5c2Wp1Dh8+HDfffHOr1UfseQwePBhz5swBkFmR7by8PMybN6/F9dxxxx24/PLLMXbsWCxbtiytOj777DN06dIFTzzxBCZMmNBim4j2hycx7UQxbB5jwTItlJ0uiexKS3Q7XjvtUFw7OkBckUgWVO6rgvKEO92OHY9fv6sOMEAY2j4yrlNGsJoB6ZpwJxjqQw0oigQR8AU8HWsqxBLVBoDl5csBcBlzqoLpuRTPZlY4oI9xMBkEbobUmoG0TAX9MVNYVQXqOoMLZZsCEIyhIFDY6sfXEoqyi8FgCggAEfM4rSPgACLgggOcwxAGAG4GFwvzkwkmg4rNOnyMY+LvJ+Kx6Y8lbXtGbS3Oys13hHtaIZLayYsXlu7eVvLKsURx3dtqP2PnTjgjq2PT3u711iZr//3BCwtg1NY50iObN7eo3qZIkyVSbQ4vwvnJpESFEIBLbJvJcQLcvoeV0LZgpkCy3TmYfR3lperYsUOUPW80NGJiXqEmia+hXWIBYH04hFWhELaGI/h/p5yMbi06E8kRjY2omHgZwpt+yXBLgGhuRuO891EzbRrCG70F2LcGvQp7YVXFcoD5zPGEmaLTQvg0IQN5ddQFZsB3MYS1BwUC8jpK0WpdHEFuMvkEsrOifwtQTzVLJyOG3foYwrRUZ2C4Lo9gtuMW0rafePI708vY+/Tw+/FAx474044dnn7Tqq+vx6gjj8O3y7+Fn5uiDl5Etd1HRKLaBEEQ7Y+amhqccMIJnhfM2nffffHiiy9m2Ko9Cy9za7m5uSgqKmoDawiCILzx2muvwTCMpOVooQWCaF+89NJLnsr16dMns4YQxB7KggULkpbx53cHeOv7oNoKI1SH2vXvATCn7LI69EVut2EyVwlkJvv7MZb4plLWZGgOCbz0WQUmnb7rBKITypYmchZB82kymAv7puXTFFZd5sSxtmCwzOOMwRDWjCsYgFXlK7B+53octfdw7we7h/DNtsX4oXIlzLlpOUet5qkZACW0zdR8se1j5cx5Hn3MB5/PByaYJcjNle/WqhcAGPILCvD0nCdx9IHHRNnUsPEzW1hbzVGrti2BbWHPnbv95NK5K6yy0DO0bV2sVhejdYvMqmIxRG5lG0V5wNlHt938Q3NzM5544gmEQiFH+hlnnIH99tsvpbpqamrw0Ucf4dNPP8WCBQuwcuVKRCLxBWw7d+6M0aNH48ILL8Spp57a4oVFxv1mb0ydsxxbKpusU8qYiBbXBmwtbXXvMy6FsQ2Y10X5wU2Bbbkst+3wt9LUd81HCegvViD2iJbeuxzCiPFuihAIN1Vg6weXoXHbojh12/j9fgwfPhwzHpmBgw46yDRTW+1ar7+goACrfliF/frv5/n9uUhjBX5+5Uj0G//dbv28TUzCp1QLq2au/qOSNXHtKB1tFitRrxSugQ2OiqzfHZhW0u0ZVZLasX5/iHswzk95PzB3uj5GQ6CpbCnqf/kCwZ2rEar+GcHqdTCCtVat/twuyNt7pPwZZf5up6wXBoLVG9BcsQzVq2ejuWIlwg2lCWxsfUaMGNGm7REEQRCp06rC2v0GlsC5TE/7gWxLD7ItPci29GnP9pFt6UG2pQfZlh5kW3qQbelBtqVHe7YNaN/2tWfbAgHfrjaBIAiCIAiCIAiCIAiCIAiCIAiC2A0IBAJ49tlncdRRR3kWjElEx44d8cknn7SCZcSvhUyJbHfr1g1Lly5F586dW8NM9OjRA0uXLsXMmTPxpz/9CcFgMOU6mpqaMHHiRDz66KOYN29eq9lG7CYker2gjUW1W1pPqkLZToHllr9noZ5X7V00ksUIc9My00MLsNSf2yroXE+3mmAMwhB2KSY/ZazpzqYd6JafRrB+gm4UT1R7S90WlDeUaWGvKsDbDsyGCujW0rgVQGgGEVri2mDwyRaElaLVJQOzCwIFqR9fBmFgKM7ugMqmCghhBpMrkXAOASE4wAEuGAxowgJMwDAMcM4hhAEBBh8AQwC3/uUWPPXoUwgFQwnbLo1EsKC5CSOyc2LYZYYlMy2O2BFSrGKUXfsJZymrrlhC3AAgwmGEKyrg79Iloa1u/L17o/gvd6S0Tzxqpj8EUV/vSMs5/nhkDz/KkRYYPLhV2osJY/D17Anjp9WOZKO6ukXV1ofqLSFsSxQbTjELS3hbbemX0KE/4FbIkMWZEuaWAb9y0YMBB+4PvOHcpTJioBkCOXJM5ABqDQNfhZqwJhRClQDebmhALmPYIUXKuvfojumHH+ZsV9neWgssRCLY8YfrEfz++5bX5cKoqkL9K3MgGhoQKStHeN06BJcsgWhsbPW2klEQKERBViHqQnXggkNw8zkgmAFD+ABmXhPObHWDbZvLsHHtxqi6BmVnAXDKVqixyQfZWzTBCzU6q21dfNsuC+f1leLZ7i6p9tM/AaeQtvqul7fSWXS6W4R7eHY2riosxJO1drB4ItavW49LLrgEs1+b7VlU2yGSTaLaBEEQ7ZIRI0ag3vV7YjxycnKwePFicB5zCREiDl7Ob3NzcxtYQhAE4Z1Zs2YlLcMYw8SJEzNvDEEQnikvL/dU7vHHH8+wJQSx59HU1ITS0uTCiXk9jkpapk1QWpYu/1oiIs1V2PzWWWiuXGUnMo4uR05BxyFXwBau1EQ5XTh9JTGEOOXHi59W4sqTuiIvu338fZls0d+YxHInMGb5nJSAsiUjqq4FY2CWqKlcOFj6AcxtfSlH5T80PYerKlahrK4MeVl5GNLtkBYc8e7FsrKlWLz1ayhxaiWUzbXzowS1lVQ25xwcHJybCxv75HfGODg3S/l8Slbb8thqs9q2T7drt64x7Qo37oQsCnvm3X2fMHX5ZX/g0u9kFrOE16Nwp8frnyJBWbnMrLDTzxpehNxA28ypCyFw+eWX45///GdUXv/+/T0JaxuGgXnz5uHpp5/GvHnzUnpvqaKiAnPnzsXcuXOx3377Yfr06Tj11FNTOgYdH2e4aHRf/P01U+AdwpBuJuZaX1l9ZxAwHO5HwbgcbaTnSMh3GYSAvei0WQf0cpYHSluQ1Srnxj32uvtGrHRtV+VABxCq24KdSx9B1Q8vQ0QSz11169YNvz37t5g0aRL69+/vrDaBH6dTp05YuXIlBgwY4HmOMly3FT/PORp9L/ga4K0qXdmOcL990JpVWwOQ00fXquLarr7G4BDXNp9/Qvt9QpXlcep3txU73V5CQR6n9AUboTrUrP4Xqle9gObKHxLWHm4sR82a11Gz5nUrjftzYYQbwbPyYYS89VOCIAji10ur/nZS3Cm3NatrVci29CDb0oNsS5/2bB/Zlh5kW3qQbelBtqUH2ZYeZFt6tGfbgPZtX3u2jfsoOIIgCIIgCIIgCIIgCIIgCIIgCILwxhFHHIGTTz4Z7733Xovq6dOnD+bNm4ecnGihRoLwgltk+95778WXX36JyspKzwFh2dnZGD9+PB5//HEEAoFWt/Gaa67BRRddhHHjxmHhwoVp1fHtt9+iZ8+emDp1Km688cZWtpDYFbRoYYLdTFRbryMdkWzP+3qIi2s1cdVWJl64b1QQuls8UwbmxdtfVgKlbqzi3mC4wvCYEiw12xIyOI7JCFZhCEv8kwFoCjehPlSH/KwUxKfT6EZhEcGysqVWkLeQx8DAwIQKxuby2Ow0U/DVzDODw7klfmAKuupS2jI00BIrBXKycuBj7W+B+uKcDihvKJPHLQDBwUQE8PnAYcAQZpQul+HBBgAwwAcOQxjyHAEGBDgT4D6OM885A6/Nfj1xwwD+r6Yab3cxf1+LGfJpiSebXw0k6JMuhOszHsHNmxMKa8e6t309e6Lw6t97tCQxdU88gYgrGDl7+FGtVr9XWKzfm0OpL96hUxesBaR4vuMCS+EKoQQs5HgiTOUCJSdgiXIDSuhCinQLFaBuCx+YdZr9URgCvz33LEy7e5rDnnphYEZtNc7Jy8f85ibMbwri+2AzIi67G7Vn6dixY70fcMJBMz7V99yLxnnvO9L8vfZG+JfNqVfmwqioQPU997a4ntaie0FPrNnxk3ldhWEKawsGMAMCHEIIGEyKTzPg7zdNi6qjgHP0zcqKKWStFjYAAMY0WQOhl7S31NPQFFaBI1/VFVtYW6G3qEtzOAWzdTFtlafna6HkVvqVBQX4IRTE/CZvYp7vvPUOpk+bjsm33Gi3oJ5t1rbeumyPRLUJgiDaJddddx2WL1/uqSxjDP/5z39o0bQMccIJJ+xqEwiCIBwsXrw4aZm9996b/GME0c4IhRIvQqg44ogjMmwJQex5zJ4925N/tGjg+DawpjWxvSVVK19wimoDgDBQ/vUUNFetRrdj7gPjWQmqiOHs1JLM+VHT51dVF8HzH5fjmnHdWvNgYqL7Kz1Pr7uEyS2x0Tii4tHC3NI/zBgMTTSUMZh+SynEa6YKfclZy5fBLP+hWa60rhRltaVgYPj3D2+AM45BXTO4WGo7YUX5Mny56XPT96v8pjA/nYsPc3CVzmz/KYMpxA3AFNWW4tnm+ebgzGeJbzMG6Z9VdZn7P/3IMzFtyyrcCwCzHYtuoWNr/prZH8qPzfS7Re+V8TwG0NL1PV09WrPB7pPq+AXOP6bY8/x7S7nzzjtjimqnws0334wHH3ywxbasWbMGp512Gq6//no89NBDaS8ad8HIvpj+xkpEjAgAnyauLZzi2kJ6dqxTrcYOAbCILGJ7xQW4FOWXQujMee3MTsblflJc2zGgJfI0OUc+EQmisfRbGM07kVXUB4GOA8E0cWohBEI1P2PH9w+jZvVcCCOc8JwEAgG8//77OHrE0fD5UntHQfXFHj16YMmSJRg0aBCampo87RusXocNr49Gn/M+h+0J29PQOlRGqmfJxbWj7NH7UyKB7Vhjl3ObSRssgW1rYHSPUTGe3tp4an51+iXNdIbmnT+hauWLqF09t0WC2EbYXEy6PYhqP/bYY7j55pt3tRkEQRBEAvbUZT8IgiAIgiAIgiAIgiAIgiAIgiAIgiAIgiAIgiAIgmiHDBgwIGVh7f322w9+vx9HHXUUJkyYgGOPPTZD1mWe9iBA1lbBWrsLgwcPxquvvmp9D4fDWLFiBRYvXoylS5di9erV+OWXX1BeXo68vDz07t0bY8eOxW233Qa/P7Ov4nbo0AFfffUVXn31VVx22WVoaGhIuY5QKITJkyfj6aefxgcffIDevXtnwFKiLfAkqh3v9m5lUe3WEt/2SqL2ko1pSQW2vZ6bdiKuHR0grkgeku4IxoMS1xSOWHR1nqLaEO79GSBMpW1L2JTBFMa1G5DlYNlW2ViJXH+eDL5uGbqN+pH/ULESDeF68/ik6Kj5P5fB3KaoNmfcFtVmtr1MBoiDMagwbzBTdJtr+XrooQBDfiAFwfA2pGNORwgYEMI8HgMGOOMwDAPgHBBmEDEDtwSPYQgILiDsFBhCgDEBQwjc/fe78cacf5l1JGB9OIw14RD2k8/LqJBPLV40WvYg9u0pXEK3sUoKLaV540bkDR2a0M5fA6I5hnhvdvoiXEII1AVrzethaQkI6yIL5r4mUjBbBq+b4v7Cjmd3a/0KRKsSa1X27tsbx4wcgS+/WOBo5+X6Brxc7/33peNPON5z2XSoe+5F1D71tCONd+qEklnPovTEkzLa9q6gW353/FT5IwABzhiEMCDk+AtAjsUGhOD4Yt58fP/1kqg6BvlNUW39kpvbQsl0WGOv9cmEY1zh1r52gDjT+yjsvqbK6mHfusy0HhJu5ZuPBU0uIEaZBN/Vz0MdO+H0snJsiSQWR1DcdeddGDpsqCkAKp9vuqi2s0X7b08S1SYIgmhfvP3223jsscc8l7/hhhswZsyYDFq05+LlmdWiBcwIgiBamY0bN6K6ujppuZNO2vP+niSI3R2fz5d0rrSgoH3OHxNEe0ctlp0Q5kN+r5GZN8ZuEOmLbbr3FaheOStu6Zof/olw9Qb0OOkp+AIdkrQvXJsxJtcBPP1BGcYf1xnFebtmsdiEZy+x+8f2aTKACc1n/QnbUwAAIABJREFUqvycmi9TzYcqMVyhN+zwi5oV2ks5QgpDm37FZduXgHOfXFBY4N8/vI5gJIhhPQ5L6/h3B74v/R++2rzA8o8ycOk3VYLZ5iw+Yww+yAWNpfg2lwLZpmA2MwW0paC1lQ9boJtzH6yaGSyB7XfeeAfT/vr3mPYV9D8V0jhHH3F0HynObToNXY4BoXyN8fzuCrfIslW1U+hdOO9p9/eDe2ejf49AgnZaj1mzZuGee+5pcT11dXWtYI3NjBkzEA6HU5oT0+lSnIORg7rgkyWlUs+Xy/tb3fdqHsiwrre5aLZSXxfaPa5+tOtqiQsbAONaecBqCLDEhB2rDjN9cGEwgjWoWfNvNG6ej3BTJQCBxm2LwbPyHeLA3J+LnO6Ho8MBE5BVtA92LHkUteveAhL2SaBv37547rnncMwxx6T13o7bF9SvXz8sWrQIhx9+uOfFYporV2DTm6dhnzPfTbn93YuWPO+TVc0Si2sntMVtV/TvFo63MNR7O9b4ZHsVLYFt3dHqqFezFwLN5SvQuP2/aN7xE4I710KE6sB4AMwXAHzZaK5cDqO5xts52M24//77MWnSJGRnZ+9qUwiCIIg4kLA2QRAEQRAEQRAEQRAEQRAEQRAEQRAEQRAEQRAEQRBtxrvveguq8Pv9mDJlCu64444MW0QQTvx+Pw455BAccsghu9oUi/PPPx9nnHEGzj777JSF6RU//fQT9t13X9xyyy247777WtlCItMkFXpKpBWVLM6LJa+/rYW0U8Eprhz/RMQW43WRJC6uvYhr69hioCy+6UmC0BNWjgRB6CrITo/3Y0wGsgPqX1PwlIEJAUMYKG8oQ7f87p7bj50VO7OsoRxrd66VwdcqCFCGRgsGxs1jUUHdKhicyeBqU3QbdrA1GCCDv+UBQikAcy5LMPM48/35yY9pF5Drz4WfZyEYCQKwxeW4jJs0GAcTBgwreNNQUq1SDFlAMMAnxbkZM5BfkI9RJ47Cpx98mrT9KdVVmF3SOX4Bl9q2hyErJZrWrIlfVzu7nzNJZHtpVJqvc0na9dUEaxAREXDmk4L6SrzCUqOw0oQw+5H7WgMO3X07aB1QKsi2ALdhWKL4kML2l/3+8ihh7VRgjOHYkcdmLCa68cOPUTXlr9ClSVgggM7Pz4J/D13opEtuZ3DOIAwBYcr42yIFzIAAg2EwlG3ejgdvmR6zjnH5uQBia6vrd6z+XWijtJkonJIxSg/BLX6B6G7pHhWYfN6pOphj72gb4fp0264vK+EHw9zOnXFCWSkaPYh6CiFw3lnnYdXaVejRvQfcotoOkWwS1SYIgmiXbNu2Deecc47n8oceeigeeOCBDFq0Z0PC2gRB7G48/PDDnspNmjQpw5YQBJEqnTt3xrZt2xKWqaurwxdffIGRI9tS/Jcgdn++/fbbpGUCRb3hnHnbvYg0VibMb9j6FX7512noefILCBT3BaD8gu6/ZxL9DWTPF9Y0RPDI29txx/l7tcDq1HFNT2qWJRY3tvyUunhtzEM3/VxqKhSG3aYlvguACbXop5xctURGTbHnCABzUVqGTVUbUN5QZv596TN9oADw7uq3Uddci5F9jkvvZLRjFmyejyWl38v5cNOXqkS1Tf8qA2Q6V4sWQxPVlosW+7havpjJemwxbrUAM+d2WVWOMYbFXy7GzdfeEtO+4gMvQk7ng+U3pgnGulH+JgYYQoolq/To9wtElKdAV2F3fReu9rj0sUItKqu+m+VP+01h3PPdmnz44Ye46qqrMt5Op06dcOSRR6J///7o0KEDIpEISktLsWLFCnzzzTeIRCIx95s5cyaOP/54/Pa3v02r3TOO6o1PlmzV3ImmkLaQC2kLYVjpQpii2uZtrvz7pq8KcsxhQvmuuNUL7Gst/ZTWWxh2P7EkiV3dQESaUbXiRez4bjoizVVR9uui2gBghBvRsHk+GjbP93wOLr/8cjzw4AMoLCx0jJvxxlBtidqE9Q4ePBifffYZRo4cGff6uWnc9jU2v3cB9j7FwwIYuzVtIK6tmoE9nxl7zlK3xW1XojxXHY5nn+s5bM2nChjNNQjXl6Juw3sI1W1Dwy+fI1y3NZUj3KPYsWMHli5dit/85je72hSCIAgiDiSsTRAEQRAEQRAEQRAEQRAEQRAEQRAEQRAEQRAEQRBEm7B48WKsSSBuqDjggAOwaNEiFBUVtYFVBLF7kJOTg3fffRcffvghzjvvPFRXV6dch2EYmDp1Kl5++WW89957OPjgg5PvROxyMimqrUSRk5ZpD+gxYHGLSPHnOIWS5UfFxcYq0g7FtW3iBL85s8x8PQg9Rh9jYBBSMNoKQhdmuiEDRvUgdFWHUKLUQpfWliHVnIEZDA3hBlQ1V6FDdodWOWp1WE3hZny3/VvrDCgxdaaCqhlsAW09kFvZp4K4mRk8y2RAOFO7Cy7FtG2RVRVYyDlDXlZuyrYbtbUILVmC0I8/IrxxEyLlFRCNjWad+XngXbrA37cvAkOHIjDoYMDnS1JjbAqzi1DRUGbGjYObggAcgAFwDimqrQcbGzAMABxmKLFgMJSoMUyx9P97aCqOOOjIpGPUsmAQpYaB7pxH3WKOmE0Zh251O1c9+l0ntLsZWn0C0fs1/PBDyuOYV4HZ3YXI9u0wqqIDuP19+qRd546mWEIfwqkgDCmMzTT1ff3aMlUGWhnhFNhOwNjTTsIxI4/Bl198mdYx9O7dG927exD5T4Pg0uXYce11MG8km06PPIzAsGEQ9fVx9kwN3q0bOs2IL7xW//LLaP7vN63Slhd83I+iQDGqg1VStEDAkM8QCAEOA8FQCPdefx/qa6PPwSm5uRiUHQDgvOftEG5b3sAtXu18zJlC23ZfE46yVnA6oj9j9zx7cIq1Tzx7WYx8VYuS8CjkHM+XdMaFFeVw9pbYNDc3Y/hhw7F2w1r4s/zaU187ehLVJgiCaJcYhoEjjzwSwWDQU/mioiJ8+WV6v+cQJsuWLdvVJhAEQaTEO++8k7RMXl4ezesTRDvktNNOw1NPPZW03KhRo1BbW4uCgoI2sIogdn8qKiqwc+fOpOXyeo3KvDFeSEt7k4EHChFp2pGwVLB6PTa9MQYdDr4cJYdNBuM+12S7q2HbsRfDJoaXPi3H+cd0wn49U/dtOWuS/sQ4xx1fNDuezLadZfkyhTPPqUOqiyK7y+nipKYfzLYJ1ry1Okn6KeNgCIsI/rftW3BwCCbALSFus4n5G79AZWMlTt//DPh5VvyTtJsQjATx4Yb38XPVevg0EWwlqs2YWqhYiWrLBYyloLbleWVyP6g8ppWXYtuMwcfkHtJ365N1rPlhDa65+FqEQ+EoG/P7HI8uw/8MKN+vhXOO3M6Tc+OcWx1HCFNY2T2rH+15MBHav3Clmpsx8jSdXMYYTh6W+cWZly1bhnPOOcezKHKqlJSUYMKECTjvvPNw+OGHg/PYixmUlpbi/vvvxz/+8Y+YPuRbb70VZ555Ztz9E3HisL2Q5WcIhQ35FoABCA4llm3CACjxbHW3C/P+Z840AQPMsTyu/W6E8ivZdep5moMTDEAENWvfROV/pyFU+0vKx5UMxhjOPvts3HbbbRhyyJDYZeJ6t7z7dYYPH453330Xp5xyCgzDi8cKqN/4IbZ98nv0OP5Jz+3snrSBuHa893li2gLEfrnJnQftu5lvhOtQ/cNs1P/yORq3LYIINyWon3CzYsUKEtYmCIJox5CwNkEQBEEQBEEQBEEQBEEQBEEQBEEQBEEQBEEQBEEQGeeTTz7BCSec4Knsxx9/TKLaBBGHMWPGoKKiApdccgnmzJmTXHQ5Br/88gsGDx6Mq666CjNnzkwraI1oGzIuqp1GXty6M621GC9+K0a7uv2xggUTCmx7uKUyLq6dJFYtXhC6CgNNVGfMIHRoQegMYCJekLurDs0SOwhd1W0G0ptf7UBWJe65o6ESWTwL+VlxAokTiZs7rq9JxIjgv9sWoTnSBDAVPC2sY1Ny2kIIK0jbDOCGGQgumBXIDZVnhYAzS2xbHgWsgG2p0BrwBcCZB9FrIRBcvgKN8+ah+fPPEVy+IqaweSx8XToj77zzUHDFFfB17eJpH0VxdjHK6kvBYJhXinHAkOLamq6CAfP6mwlSFFcJqcsgYjPImKPHXj0w9LBD8N033yc+ZAB/q96JxzqWWGnuu0cJFaSKCptW7cSicTmJ6TV9+lnM9MChh6ZdZ0VDmSWILQwBcFtcX1idKv6FFeqfWPlWPLoAt+4zWxBZCJj3LhimPnQfjjtyNELBUFxbs3OyUVhYiNFjRqNfv77o1WcfHDXiKOzTa5+0jj0Zkc2bUTlxIkSjMxC5+PY/I/fUU1u1LV5YiLyzfxs3v+nLBUAbCmsDQKfcEuxsqoRPCRQwQBgGBOcQEJh1//P4adnqqP329ftxWWEBmKVJYI5M+m+puiyCgBrCzHEgVjnIMg5BbNW/YpRljn3cMCmo4iwfT0Q7Vl3q6eQud1BWFv5W3AF3VEcL4MeitLQUY44fg8/mf6rVKuskUW2CIIh2y/nnn49NmzZ5Kss5x6effoq8vLwMW7VnE1+AxiY7O7uNrCEIgkiMYRhYt25d0nJDhw5tA2sIgkiVqVOnehLWBoA+ffpg5cqV6NatW4atIojdn2effdZTuQ4HTsysIamSQDM6FjxQlFRYGwCMUCN2fP8oqn98BQV9T0Fh/1OR2+1wQPqnpDw0okU2GSDC0GcmwxGB21/chLm37u/d0FZAnRq3T9Ph+0xw7pKeWsbkGomyNsOuHdqiw0zYM8RC+jMsXyfM87h0+3doDDVACUtDzrVaQuIMWFW2AhUN5Tj7wPNQklsSy6LdgorGcnyw/j3sbN4JH/fZc9lS7NoS14Ypjq0vZMylQDbnHAxcE9qWwtsyTZVV5aHyVGuMoXRbGa46//eoq62LsjG762B0O+7vpo/T8iHoM+5K+BiWALuVrBwKjtl5nVgiyuqbU5zWtaynbYJQPnM938ABvbLRrUNmJf62bNmCcePGoba2ttXr7tKlC6ZMmYLLLrsMubnJhfi7deuG6dOn4/DDD8dFF10Ulb9mzRosXLgQI0aMSNmWgpwsHDWwC75YXmp3AUBqmUt/lFDC7kpQW0Aww7yOSlSdqU6hhLINc1lXAZgi3Rz6aGNu6d/V2w8M9Zu/QMXi+9BcsSLl40mGz+fD+PHjcfMtN2PgwIGtXn8sxowZg1deeQUXXHCB53fRala/Bh4oRrdjpmXYul1NG4lrq6aQbG5TE3yP+RKV2xMqULv2LZR/PQXh+tIExpCgdiL8fpJsJQiCaM/QKE0QBEEQBEEQBEEQBEEQBEEQBEEQBEEQBEEQBEEQREZpbGzElVde6alsjx490LNnzwxbRBC7N36/H7Nnz8akSZNw+umno6ysLOU6hBB48skn8cYbb+A///kPhg8fngFLiZaQMFAtWTB2JkW1vbTvrjMNAfioJlX0a6pta8K7qeQlrTfT4topEF+bNrFAdsz9Y4qma0HoKs7UXbsVhM5UtinMLIW6mSavzcER4RFsr9+GHgU9kedvmVhcRETwzbbFqGmuBmdcHoYt+G0fIDMDuDkDE2Ywt2kPs4KwVTA3Y/KHKzFwBsY4lKA2kzG3jAkwxpHrSx5IXD/7FdQ98wxCP0ULyno6zvIK1D42E3XPPY/i2/+MggmXaFHhiSkKFFkS2VxwGDDMYxaGLMHMQGEBMMFNAQEuYBgGuE+eUyFgMAMcPhhCgDNg6vSpOOmYsUnbn9/UjAbDQJ62kENUv5XxnXr4Z6Jw0Hi4y4W2lyJUWoqsX6tQjRCoe+HFmFk5x41Ku9rShuiAW3NctL45P5XIthAx+m1iKQw13mp3tVW8/4D+eOSpRzDjgRlYtWKVtc9ee+2FE085EWNOGYMRI45GTn6uFDWQQfRg8HkRw08Ro6YGFRdPRKS80pGeP/4iFP6/q1u9vfZIx5yOEIKZQgUCEIxBMIbmpiDuu2Yqvl+wJGqfXMYwubgYPsagJAuUKIGUbLfSlHiB/R2yJGRJp6i10MrFCiOPJazN4O6RtqiKO98t3RFPnJtrv3GwqP0YzsrLx4pwCHPq6+GFrxd+jck33IQHpz9o20+i2gRBEO2WZ555Bq+//rrn8vfffz+GDRuWQYt+HXh5hhUUFLSBJQRBEMl59dVXYRhG0nIXX3xxG1hDEESqdOrUCd27d8f27duTlq2srMSwYcOwadMmWviWIJLw5ptvJi3DfAFklxzcBta48CCenXyxH3PGkgcKU2o60liJ6lUvoXrVS/DndQX35yG317Hg/mwYoXrwrHz4cjoh0lSJUO0WNJUthRAGOh16DQr7nwbIsed/a+vwwidlmHB815TaT5X4/soEJ1EtBizPof4J6YtQp9ZegFVE1aH+LnQsGCxgz/cymP5NxqT7QkAIhsqmCvxQsQoc3BJktvLBIP8HAFQ0lGPW90/j+L4n4tAeu9/f8t+X/g+Ltn4NAwY481l+Ui5nsE2fqRTPlqLaXBPYVgsXy1T4wO18TUyba/v59DS53VDbgN9fcDW2b41+lmYV9UbPMY+B+3MQa1ZeX3AZ3PTrAjJJLqoM2P0g2qOQ6IZ2913tu+X70vK0bQHg2IOT+5BbQm1tLcaNG4fNmzc70i+66CLMnj27RXVfccUVmDZtGjp27JjyvhdeeCE+/PBDPP/881F5n3/+eVrC2gBw3CE98cXybfb9b11KtdirepnBkEL46m6XotryLQImhbfNBaU1f6HVJYQU4FZo/UQINFWsQPni+9C4ZUFax5GIQCCASy+9FJNvmoy+ffu2ev3JOPfcc1FdXY2rrrrK8z5VK56BL1CIzkf8JYOWtQcyLK4N2ALbKYtrw2WbbWtw5xqULbgdDVu+bG2r2x09evRAKBTC7bffju7duzt+OOfYtm0btm3bhjfffBMPP/xwyvUXFRVlwGqCIAiitSBhbYIgCIIgCIIgCIIgCIIgCIIgCIIgCIIgCIIgCIIgMsq0adPw888/eyp71FFHZdgagthzOOKII7Bt2zZMmjQJM2fO9CS84aaiogJHH300zj33XMyePRt+P71evKtJKkLdAlHtFgtqx9s3mQh4OnqM7thnrY1UBR7VscUSkNxdxbVbJQhd1pFSEDqSB6EzZgb7WaF6zAxoZoLb10KYbW+t24Jued1RqIsGeOzDDEAwEsT/tn+LnU07ZFC3kLGGhn1dmS0uyhgDEyoYHPBJsWwVDA7AFNMGt4W0YQZ2M8bAVR1gMhDXrCfHnzwoeuettwGRSNJyyRANDai6/Q6EVqxAx2n3WwIIiSgMFFn3kMEi4MIHwQSEEPLTgGEwMA4YwpB9wTxGIVRgsdqWotwADhp8IPrt1w/r1qxL2L4BYGptDe4u7hD38urDSCpa/EnHLiFQt/i/6Hj6ad4rbSfUPPQP5F90IXwtEAWvf3UuQitWRKVnjxgBX5qL2RjCQFmDtqhHysOgiLltXXcrblhIAYQYTWhD3ZnnnIkzzzkDK5auwKKFi3HMyGNwwAEDwTiDEIYl66/6MuR44OOtK6wtQiFUXnE1QmvWOtJzRh6LDvfd61kIf3enOLsYBjMAgwM+wAgG8dkbn+P1J/6Fyu2VMfe5pqgIXf0+KAFrdZlskWr7maR+rdBHPqYJX7vzAJd4tupPLDovqqxrm2vbeqi6O93eh0WlOe3WRLAB3FnUAatCISwLBuGFR2c8isMPPxwXXHgBiWoTBEG0Y3788UdcfbX3BTZOOOEETJ48OYMW/XqIePj7a++9924DSwiCIJLz3HPPJS3DGMOll17aBtYQBJEOL7/8Mk444QRPZbds2YLrrrsOM2fOzLBVBLF7s3z58qRlAh0GtIElMWAtEdd07usLpC/SGJZz9cGVG5KWLf/yTlQtfRYlR9yAvH2OBcAw7Y0tOOagIuzbPSdtGwCkpDVqSxszxy4O36d7WlI4N+POWkoh5VgLBgOuRTylU0IoH6JMN2Dgy41fmL5UH4MwhDWnbHoYRVSdkUgEH657H6srf8RJ/U5Gx9xO3k7GLqSysRKfbfoEpfXbHULanHFrTl6JanPITyWgrUS1tU9ulVNllYC2U4ibqbos8W2GUCiM6ydMwupV0YsT+7I7osfYx+HLLZEpTlFtE7VkJyz/glNcO85JYFoZi7ieTDB3R2d2nrAaElYaABx9QOaEtcPhMM477zwsXbrUkT5mzBg8+uijLRLWnjZtWosFZK+99tqYwtpr166NLuyREQd1B6QoNoQBId8PsMS0wSDk4t+mCLZMY1JMW36HJcAtX5BgBoTmjbLT9RSBUO1mVH4zDbVr30pqa3Z2Nn7zm9/gpJNPQl1dHQYMGIAxY8aga7euqCivwAvPv4Bnn30Wa6VfsaSkBJdccgn+eMMf0VP6cHfV+yhXXHEFampqUpqjrPzuIfBAMToNvT6DlrUHMiiuDcB6aSdlce1o24xQAyq/fQBVy5+CMMKZs3kXwjnHscceizPPPBNnnnkmevfunbB8UVER9t9/f4waNQr/+Mc/8PHHH+PEE0/01NaRRx6J0aNHt4bZBEEQRIag5esIgiAIgiAIgiAIgiAIgiAIgiAIgiAIgiAIgiAIgsgYQgg88cQTnspyznHnnXdm2CKC2LPgnOORRx7BypUr0adPn7Tree2111BSUoL33nuv9YwjUiapqHbSCtLdLY0dhbB+VPiq44fZopjMVd7TjxUAGatp4fhJcGBRxxnrWOOle6HF1ywRKcRI2qFyCXZKkJXwKFQQOpitC2sFjEvRTabKSBuYLSeqRKmZLMuZCsQ2A9W31m1BWUNpytdgZ9MOfL1lIaqbq6wAbc44GIe9DQ7OtaBuGRDOOIdPimdbQd9aILdP2su1QHIAAOdQUtycCeu4cvwtFBxIg/pX5qDmgQc9lfVzP7J9OTCEAcMQMBAxt2HAMAwYMMW1hYiYIttCwBDmfWEYBgwh7xMhYEDIfLMb/O3+uzzZ8E5jI9zhmlFXXIuDjw499z7EucvVfPWVxz3bFw2vvY7tRx+D6nvuRaSsLPkOLoL/+x+q7vhLzLzCq3+ftl2l9dsRTiH4NqV7WxfVdn9q4v+qXktomTEMHjIIV15zJQ446ICoAGOh1LmZLbDNWSsKawuBnTfdhuaFCx3JWfvvj05PPgn2K1q4pChQbAoTMIElXy7B9WP/hCf/+nRcUe0T83JxVE5ASqbYItP2ohj2j09KVeu/IdgjtIgSudbzufbj+P3E1YajnON79O877nJ2feazg7vacAbx2Ysz6GVeLumCTh4WTFBcNvEyrFq1yqoRIFFtgiCI9kQwGMSIESM8CTwDQNeuXTFv3rwMW/XrYN26xIv/KIYNG5ZhSwiCILyxePHipGV69eqFQCDQBtYQBJEOxx9/PPr37++5/KxZs9JaMJcgfi2sW7cO9fX1ScsV9DmpDaxJgTSm1HK6DGl9O+IQqtmIyv9Oh5rlbAwauP7JdQiGMzsexZ+TTO7njbeoIHPNfzLlXHK3rfkprVqE2rL2tNpZtPlr1DRVgzMfmAA49wFgUiQa4Mxn+R6ZT85ac3OByE3Vv2DWkmcxf+MXCEaavZ6eNqUp3IQvN3+BuT++grKGUusMMHD4mQ8c0m/KfWDMZ/tblag2N4/fJ/PMH5/pU2U++LhPnivph+U+c1Fj3ZfL7AWOGRj+MulOLPpyUZStzJ+NHmMfQ6BICaXKFxAcs/H6d2gdQ5bl0oNg+bb1TqJUa7nrBQftx0GCVYKtdxzMcgJAlh8Y0jczPmQhBK699lq8//77jvSDDz4Yc+fORVZWVovqb6moNgAMGTIkpp+hpqYm7ToH9uqI4oIsWF4kEYGAAcAwhbaFuW0tFg2VJhw/wvXdgXYdVZ7RVInyr+/GxlePSyqqvf/++2Puv+aiqq4KH3/2EW66eTLu+ttdGP+78ejStQsAoHOXzrhx8o1YsXIFtmzdglU/rsLmLZsx7e/TLFHtXQljDDfeeCPuuOOOlPYrX/RXVK16PjNGtSvcY0lrV6+J/mvPwvh+O6c9wap12PLu+Vj77L7YuXRmuxPVPvDAA3Heeedh0eJFqNxRiVA4hG+//RZTp07FcaOPSzjv0atXL5x++umYMmUK3nzzTZSVleGzzz7DpEmTkopqx+KEE05AOBzGgw8+iOzs7Ljlxo0bh08++aRVxkaCIAgic/x63swiCIIgCIIgCIIgCIIgCIIgCIIgCIIgCIIgCIIgCKLN2bhxI7Zv3+6p7NVXX40hQ9ouaJAg9iQGDhyIn3/+GVOmTMG9997rWbRJp6amBuPGjcOJJ56IN998E3l5eRmwlIhHUoHmZHFZSXaPJ2yakuBpLBuZnu1QPG0lXBXpQWQx2mXOKGq7rG6nJdbpPKmmpGfqAXBCiF0iPsmkDGkMi2CJXrvLyCwlOqt/QggwTbhWnQvBotuwjleosyYghGoP5r+MgQntbDMGJrh1nplgUtCaY0fjDlQ1V6FrblcUZ3eIebyqpoZwAzZWbcC2ui0wIMzga1VCwJQzVeZJ25kKkJcC2wwCjHMznXMr6JpbguAqoJvLQHAOroL0GYewypnHluNLLyia+f3IHnE0so8+GoFBB8PXsyeQFYBoakJk61YEly1Dw7/+hfCatTH3r3nkUeSediqyDjggaVv5gXzUh+rBwWAYHOCG2R84wAzA4AAEA5gAg4ABA0yo82VAaGK29paBUSeMRLfuXVG6PbHwc1AIPF5bgz8UFrlvSZsWLQ4Q/x6s/eLz9CpuB4jGRtQ+/gTqnn4GOSefjPxzz0b2MceAJRLSCodR9/I/UX33PRBNTVHZOcceg5xRI9O2aVPtRue46jj9McaLBNdGL+0eRhljsatWmsFC3xYQjJvjmRr3HOMZYAjbWAEBXysKa9c8NAMNr7/uSPN17YLOLz0HXljQau3sDgR8AZRtqsAzd83CykUrE5bt7ffjkoJ8GACqKVmYAAAgAElEQVRMaRITAQauCWu7P7ncUgLcbsFrObRFiW87uq0mvKLnuXurW+LaLchtp7Oo/Fjf49WjtrMBvFHSBWMqyhDysHhHJBLBsUcfiw2bNqCoqIhEtQmCINoZJ554IiorYy8u4cbv92PhwoXw/4oW5MgkU6dO9VTuAA9/SxEEQWSan3/+2ZO43NixY9vAGoIgWsL777+PgQMHIhxOLl7X3NyMa665xvMC1QTxa+PJJ5/0VK7DgRMza0i6uPxxieh81J1ggSJUfvN/bWJabvdhULOSDMCqTY248+UN+L+J+7asYjXR6gF7PpY5/QS6XzPBFGVirxCkjxIAE/Z6ztJA0/dg1sDU4p6ytrU7VmPtjtXgnMtGTOFswWUJIWenldg3N+djhZYmhIFvti3GitLl+M3ev8GQ7kORxVsmctwaBCNBLCtbgu/LvkMwEjLn2rlaWNkWLVd+UnORSm7lc7mtFiW2FzXWRLethZq5cx9oItxc+V7N/IfvfQTvvP5OtMGMo9voB5DdZbBTLNs9Qy8MUxhbplkz9ULdhKrCWL0mXodVZbV3ENwd3P3ugSPb3Bi4dwDZWZmZa582bRqeeuopR1r37t3x7rvvori4GHV1dRlpNxWysrIQCATQ3OwUmW/pe0iH9ivBp0u3madcmH5sS3BdGLCc39ZFMUXPBTPs6yiEVUZAmGMBMyBgv3cAMBjhJlQvfw47lz4JI5j4nPbo0QN3TLkDl0y8BH6/3xrPot5JUe9mMIBzji5du6Brt66xu+MudtXcfffdqK6uxiOPPOJ5n9IvboQvUIzC/mdl0LL2QgoPvpSrtt/H0YevWL9XRJoq0bB5Pho2f476zZ8jXLc1Mza1gOLiYkycOBFX/f4q7D9wfwBOn+Whhx6KQw89FLfccgsaGxvx448/orKyErW1tQgGg+jSpQsGDx6MLl26tLptPp8PN9xwA0455RRcddVVWLBggeMcT5gwAU8//XSLFywgCIIgMg95WAmCIAiCIAiCIAiCIAiCIAiCIAiCIAiCIAiCIAiCyBhff/21p3LHHnss7r333gxbQxB7PnfddReuuuoqjBkzBqtWrUqrjo8++gidO3fGU089hd/97netbCERi0yKareKoHacAGahgri81OBBHDIWUcKO7npcQtuqnSiB7RixsjEDGdubuHbaQehxxLUTxAu3bhC6FMRlHEIY4AwwZB6TAddSXtsUb+YM4UgIm2t/wdbaLSjMLkKePw9ZvgAYGEJGCHWhWkuA2xARGcxtwAdTrFvJQXMrWBoQ2jVRwd5gDFzIoFjOraBuZgV9czBudi0V7g1VFkqCWwWXAz7mh4+nJtDr79cPBZddiryzzgQvLo5ZJmvAfsgZNRJF112LuhdeRNWUvwLuRRMMA7UzH0enR2YkbTM/qwBCbIfBuHnGhIBg5pkzAEAIcCYgDAOCm9fHLgO5bYpxC2afc0MITL79Jtz0h5uS2vBSfT3+UFgEwBmSniiUPWm/9EBw8xY0/vADcndj0TwRDqPx7bfR+PbbYPn5yBlxNALDhsHfpw94B7MPRbaXIrhkCRrnvY/Itm0x6+HFxej492nRKtYpsLFqQ9TuSjRC/biFDazxMVG77ovNHB/2todOYQpp288DIQxz4QCYIhfqvk+JOMUbXnsdNdMfchbNzUHJ88+ZYvm/Qp696TmsXJFYVHtAVhb+VFyILHlNDOYUsRaCRYutu7ZNeQ+nnIXePXiM76oQY85eqgtr6+24hbWd7TvFtN2C27EFtVlUGff2Xn4/Hu/UCVdWVnr6FaC2thZHHnEkVq5aadZPotoEQRDtgnvuuQfz58/3XH7WrFno169fBi36dfHOOzFEuVzk5OTgkEMOaQNrCIIgomlqasLTTz+Nl156Cd98842nff7whz9k2CqCIFpKv3798PLLL+PCCy/05BN58skn0a1bN9x1111tYB1B7F7MmzcvaRmelQ9/wV5tYE08GIxgDWrWvI7gzjUoOexG+HJKPO+rz16WDPsTsjsdgMpv7oO/YG9kdegP7s9FuLEczWXfo7kyPb9/LIoPvthlBzD3ywoctE8eLh7dvWWVJ/BrelkwOF6WtVCwEqpNtGBwrAVAYy0YbNkEMCZQXl+OhZsX2uWZKS8tANO/KJRIrjxQrolRC2GJbCsfSdBoxle/fIlvt3+LQV0GY3C3ISgMFCY5ga1PdXM1VpQvww+VKxGKmAs/+KTwNYQpDq7muxl89rYUv4ZgUjybW4sdMyWSzXyWqLbPkcatH58sw8GdvlhwzH1uLp55+JmYdnce/mfk7zPaMcPtdBow53y42zfFYJUXQvcAaPU5vJUxHFQWiZ7pwlVE9UCBg/fJTrBf+syZMwe33nqrIy0vLw/vvPMO9tlnn4y0mQ41NTVRotoAWjz/NWTfEny6dAt0T7P5robcNt9K0NKUYLb1Qon5voPDa6KLF5v11K1/HxUL70G4sTyhPYVFhbhh8g24ftIfTNFw1e+s8UIjzhhpL4SOqO64qxZ5V8yYMQPV1dV48cUXPe4hsPXjK7F3oAD5+5yYUdvaB+raZFBgW38vSz4Tw42VqF37BmpWz0VT2dLMtd9CDjnkEFxz7TU4//zzkV+Qb6Un8l/m5uZi6NChUXVl+j4YOHAg5s+fj5qaGnz33Xf45ptvUFxcjCuvvJJ8pwRBELsJJKxNEARBEARBEARBEARBEARBEARBEARBEARBEARBEETG+OqrrzyV++ijjxAIBDJsDUH8Othrr72wcuVKzJgxA5MnT0YoFEq5jsbGRlx88cV49NFH8d5776FTp04ZsJQA2l5UOyVBbSG09vXA09jGRR2LI/40hUAjXexZODPiCW0rUde4Att6PJseiCh3cIZNtjNx7QS4g9A9iRAnCEIXLQ1CF84gdAg9PlSK7goOwWAGmcs0CCVgLRAWEVQ2VqIcZYgYERjCQMSImGGwQpgip1LYWR2LAQOmFDS39L4NwzADvtX15KaIt9kmrOBtFXRtBn0zcC7ltJkU0mZShFcGZAvGtP7BkO3z/vsLLylBhzvvQN5ZZwE+j2LcnKPg0olgWX7svOW2qOzGDz8CwmHAnzg8JD8rX54zwxTShrw2BoPgBoQADGEGpTMIMGEGHgthBhsLeTHVHWcKbQMMAhdNuAB33343ampqEtpQLwReaajHhXn5CcvFDCiOkeWMPXb2fncVO999b7cW1tYR9fVo/OBDNH7wYUr7sexslDz7NHx7751221XNVdjZvEPeE0qXQL8nABX1HWs8tMdc9Y92peR3YQiAM2tMFVKQQgj7USKkMrLPDoO36xDyGaCVtaQRhApi1+SS9QpSVHJv/mohdtx0izORc5TMfBSBwQd7r2gPo0ePHlixYkXMvN5+P35bkIehgQB8sE+/eUViiVgomRK778jR2BV0repw9ka1n1sg2y2hwV15imhLVFssKs9dp7M9S27FZW90mwBwbCAHfyoqxPSa2jg1Olmzeg3OP/d8vPbGa1FturcTQYHhBEEQrcPChQtx5513ei4/fvx4XHzxxckLEp4pL08segQARx55ZBtYQhAEYfPLL79g+vTpePPNN7Fx48aUFiLMy8vDwQf/ev/OJIjdifPPPx+GYeCiiy7yVP5vf/sbioqKcOONN2bYMoLYvVi9enXSMtmdd92zsblyBapWzELNmtdhhOoBADVrXkeXI6egeOCFiL9kX3wK+o5FQd+xcM6TAoBAsHod6tbPQ936d9BUvjRtu4v2PxuBDv1hS77a87F/m70RvTpnY9TgjmnXnwqeFwx2zdsrv4HDoRmLOAsGM9jOBjNboCZYh4/WfygX6eTSvwgAHD5phxLi5paPUvo5OYOQC/oybvobTR8pAxhHKBzCku3fYVnp99i7qBcGlByAvh36IpCCfzFVmiPN+LlqPVbv+Anb6rZYPj5zcVQpSa0WHlZeEyWizcxjgjxWdYxqWwlsKz+qEt3WhbZ9MQS29XwOji/e/wL33TY1pv0dBl+G4gMuNL84Fm6NNRNvOYNkUSVCyzz4e9yz/zpCK+VSQ9b6nbCUkNWHnXdAr9a/xgsWLMCECRMcaYwxzJkzB8OGDWv19lrCokWLYqaPHj26RfUesE8n8/0EpgtoG7D6hpDbVp/hsAYBprzkXN7Uaj9AH3CqV72C8q/uSmhHVlYWrrr6Stz851vQuaQzAFjvL7gXQbUGsvapfZyUF154AVVVVXjrrbe87SAMbH7vIuxzxtvI7fFrmX9zjROtWrU5rgkjjPpfPkXNT7NRt+EDCCP1dwFbg/z8fAwaNAiHHHoI+vfvj0GDBqGpqQnBYBDNzc1oampCx44dcciQQ7BP732ifJTt3X9ZVFSEUaNGYdSoUW3WJkEQBNE6kLA2QRAEQRAEQRAEQRAEQRAEQRAEQRAEQRAEQRAEQRAZwTAMPPbYY0nL3XXXXSSqTRAZ4Prrr8fvfvc7jBs3Lm7QWjIWL16M7t2744EHHsD111/fyhYSbS2q7RUlSGrHJrHYtjLXMcSwNxWBmHjYQVK6gKoMSmSaUKUQLRLYdotrm8VTC9DKiLh2GjF4qQahO0jUlh6EDsBUaNaC0JmAEAxMmA2Y14MDwgBnAoZgYEyAyWvHBbfOvRmkzm3jhC3mDA5EjAg4AwxwcGHAYAAHhxACPnAYMEz7YF4/7pMSq4JbfYJJ+zk3v3PmU8rA8IGBc58jmFwFiaujVOHljNmfAX+2p2uSf+GFKL71ZvCO6QkS5I8fj7oXX0Zo5UpHuqir+//snXmcFMX5/z9VPXsf3HcQEDEKgn7FAw2iEEFFERUURfGKUQRFSTT5eUUNJkZjUIxHjEZFjXjigYpHRAUvPFC5BEQO5Vpgd2HP2dmZrt8fVdVd3dNz7OzB9bx57c5MdR1PV1fXLPX08ynUr1mLrAP7JC2fn5UPW9jgzJLCAGCwmQBgq+ByAa7FtG0GoYQABADBZLCxFNl27yU9pgQELpv0G0z/270pz+NflZU4L78AqmVP+HsDNY0DCbpdGIDy115F1+v2XXEa3rYt2j32KHKOPqpR9awu/yHJUWPu1W+VQIMzXxsX2fyu0XmU6n3SJjzaBbIiV6NEqPmcxRfR3wcCArzRIw2oX7UapZddDkRjnvTWt92K3OEnNrr+PZl27doFpl/ZqhBH5OQ4gtrmvWrOB0EC1Vq0xN2qAc6rKf/CjfdeKet4qY0A6Y048X5/3qA6gux187hWCCctvm7//McATCosxneRerwfDieo3csrr7yCe+6+B9f94brdPiidIAhib6aiogIjRoxI+//C+++/P5566qlmtmrfoqamBrZtp8w3efLkFrCGIIh9nY8++ggzZszARx99hLKysozr2d1E8giCSM55552HqVOnoqSkJK38119/PU499VQcdNBBzWwZQewZLFy4EJFIJGW+ol6jWsAaFxGrQ+WPr2LH0idQW/Jl3PFYuAxbPrwGVevfQbeTnnIW/Rwh6EaQ3ao32v7fZLT9v8mor9qAqjVvoXLNmwiXLAJELHX5dgej/aA/Iq/LUUp0FtCrk1KvkyEmgKseXoWnruuLw3sXZW5sEr9mog2D9aa9CeuD0Y8+H0HCDYOFt5xe/3TzSku2b9+Oyb+fBNYGOHTYoei4X3uAeb0ITAlngyt7BXfeAxyWFnR2/Idw30ML7HJsrNyITZUb8RGz0LWoK35R3B1dC7uhfX57cNZwMXZNTMSwvWYbNlVuxM+VP6OkejNiygfDmd7c2LsGzB17mbOBKueOJ1T6SoX081qqDs/mxEzKaltOmhLNZpYjTq7zWUyW1WlLFi3FH674Y+D/3Yt6j0S7I6+FHpvaWv8Kumc123iWwP2cjkcgCK9/3btBrPlwgRZqVvV5NiyX9RzQpWmfg1u5ciVGjx4dNz/ed999GDWqZefDdHjkkUfi0n75y1/iuOOOa1S9B3ZrDenfhueaCKFE7SHU8wfCJ57NnC0FIGyjrPmkiEB42xJs++TPSW04+9yzccttt6BXr56yXv8zIkmeQ5G2ioC5ycjnf5ZlF2zw7ue1117DCSecgI8++ii9AiKGn18fjR5j30dOu31lk6gMHuxJiEC0ahPqylchUr4C27+409nIoyVp3aY1unbpim7duqF3n94YMWIEhp04DHm5eU4eZ2yaz2+x4LFM/kuCIAiiOSFhbYIgCIIgCIIgCIIgCIIgCIIgCIIgCIIgCIIgCIIgmoUHHnggrXzHHntsM1tCEPsubdu2xWeffYZnn30Wl112GWpraxtcR319Pa655ho88sgjePvtt9G9e/dmsHTfo6VFtdMR2tYip058L3RwsSvI7LHbJ16dlCDFyjQJqp9JJVZH1tcRTVZGCzOfSCKwbbYTFNQYkJaOvS0prp08CD2BVLEvCF3ndQM41bVnABPxQei6IX2etjAlT42AYyZUHDGTUrbMBhM6SJsDkALPHAxCBalz1YgthAy81u054toc2mIppg0pGK3OQZ4PZB4dx8xdWWzdN4yrIHLINkwxbSkgrl5VILgMfDcCz1VfZPGslJcPANrcdWda+RLCGPJOOzVOWBsA7JItQCph7VABBARsEZOC5EzAtm0wLnsSjMEWNhhjsIWQ/S4EBLNhC9m78nK74sS2EFIQXQBTb/gdHrzvIdSF65Lasd228X44jGG5uZ70ZFODHlENnT7M/OG161D19SIUDjy8gbXsOop//ztUPvwv1H//faPqyTt1JFpP+zOsTp0abdOqshWOIIEZ3O3OrYYQA4zZh7lzjIkjqA0A3Iyq1XIUTM33zKPE7BVM8H5XMch5WDAp2C8McQMmdNB84+bo2NZt2H7hRbArqzzphb+5FIWXXtSouvcGWrVq5bxnAH6dn4fRhXnIlTIGsAFY6ri+rFzd6DY8WywYQuimkIUu6c3LjM/6u8OU0zCvuiOewhLnS/aaagQFCWrHS38kfq+n24fbtsOJW0vwUzSaokXJDTfcgIEDB2LYr4d57EgFBaUTBEE0HYMHD0Z1dXoiJ7m5uVi4cCE4z1w8i8iczp0772oTCILYC4lEInjiiSfw5JNP4ptvvkFdXfJ1knSZMGFCk9RDEETL8eabb+KII45IK68QAueccw4WL17czFYRxJ7Bo48+mla+Vge3zPdjZOca7Fz+JHaumIVYOPVGGeGSr9OsWa8epvKAeI9nFXZDm/6/RZv+l0HYUQgRBbOyABFDfeUmiGgNhB2BiNVDxMKwCjsjq7CbEtS2IUwlarN+wVBTZ+PSe5fhqd/3w4BejRDXTno2Xr+mi1fQ2JPHJ1LuEaQ1/ZpmG0wVMo47/lBIP+L2bdsw6qTTsWL5CgDAB0/Px3m3jMOAof3lOi1j0q/Avf4MxpkSppai5ObqNWOuULX2Z3tyMLlB8ebKTdhcuQkAEOIWWuW2QevcNmiV0woFWQXIz8pHtpWNEA85vruoXY9ILILaaC2qIpWoqKtAWbgMO8JlcsNT7SNV/hFnrdnwazImbXdsUXYyIX2m0jcq/aZaaJszrspxJbTN1XlyN43L91Jgm6sfS6YzCxwcFrPw89oNuPqCKQgHbCiZ1/VIdBgyDWAhtUZuPLTgnI1/xd7te3VxjKGkfUSJVuODCDouXGeC7XNWee4ld0tiAOjRKT0fcjps27YNI0eOjNusZ8qUKZgyZUqTtdNUPPfcc5g9e3Zc+t13393odbCenYrlZtxCuPezAJghoC3nOw7BYtAeRzlnmNu+ao+h+xkASr+agURz8gnDTsDtf7kNh/7fYdIHCWeoyfoEc92dwjuEHf+kOaX7h5vXBRacZxcyb948HHnkkVi0aFFa+YVdj/UvD0fPcZ8gu9X+zWzd7kJ6TzXE6nYgUrYCdeUrUF/xE0R9DexYGDu/fxq5HQ9HpHwV7PqqlPU0hoMPPhj3TL8HRx19lPStq80rhBCI2TEUFBQgLy8vYfk4QW3jGaSgMU6i2gRBEERzQ8LaBEEQBEEQBEEQBEEQBEEQBEEQBEEQBEEQBEEQBEE0OUuXLsUf/vCHlPk45zjqqKNawCKC2LcZP348zjjjDJx55pl49913M6pj+fLl6NWrF2666SbcfvvtTWzhvkWjRLVTFG20qDZcUVLTEL+ocuA5JIsRy0BQOxAd222074psuzbqACuPoHaQwLa2zYn50sKs3nPfLcS1k5BIXDtZnlRB6E4es7wKQpcvrmh2gKQ2tLQpZzZsARmUyhwZbXAhZbU5OGwmwFQ/MyWLypXQdkwNTa4UU21hS1Fn2OCwIIQNi3HYSp5VMMCGLe2wAc6ZI6jLGAPn8jy5ERwu2+Lgqj8YODjnKrBcwAgxd66rDorPtpouKDoVoQQbG4j6+pRl80J5SoNewGYCEDY440pMWwb+y6B7Lq+tHYOwvEHGQgjYKkAZELBUfzN1vc4efzaeefyZlLbcU1mBYbm5geMUQLrxpkZ2JaoOV+AdiJej2Pbsf1tcWDv7qKNh79zpSQt165pW2fwxZyH/rDNRv3w5aue+jfD8BYh89x2QhsAuy89H3shTUHjppcg+dEBGtvvZWLkBFXU7pSi+M78xQ5nY/RJxrwJzBNmZvr+MH51fXyQt7O9FzTVOfu91lk2r4HVhBuRCjlc9v6t5SAihNfKT4gn6Na2pqUHpxZcitmGjJz1v+Ilo/aebUle8D5Cfnw8AODI3B0Pzc9AzFJJC1+a1NuRLzJnA/PaFYI7ehynELQWqmfPZHAv6O9usOVhmw/s5aEj4y/nb4b4ZLOhvBdfe4LaDNBP8dr3avgOOK9mC6jQ2MhFC4LTTTsMPq3/AL7r9ImV+gILSCYIgmpKrrroKS5YsSSsvYwyvvfYa2rdv38xW7Xvk5+cjFAohmuLv5oULF2Lw4MEtZBVBEHszmzdvxvTp0/HKK69g7dq1sG27SetnjOGii2gTJ4LY0xg4cCD69euHZQEbJQaxZMkS/PDDD+jTJ/kGigSxLzBv3ryUeazcNuDZzSP8DADCjqJ6/TvYsexxVP/8QcPKiliD/RxezNXNoEq0MKsA4yEw6a0BYCGrqDugPGbutoa2XiBX1WlPHlNrtNxZd4dgqKiJYcI/luLxa/ti4AGt4ptvyCmkgbuO690w2OPX9C8lx7s7jaZ9/lBm+DUBtQEnULJ5M047eRRWrljpZI3URDDzhqcx9Ykp6NG3h9xAWG5Xq3wj8cKgnGk/iCGorVep9SaiyofBtQ+WKw+kui5CMOwMl6E8XAYt8+usgDMzn3Da0j4/xrSvVgpqA3BEv12frV4HljU7GwrD8NmAAXqjYgZoLyljzPCjMkc0W4pqM+lPZRwcpqC2FNHW5bTftbx0ByadOxnlpeVx4yC7zQHo/Ov7wCy9Ma8+AQbp1GHOj9cXzTznKZ3SAQPFQ6p7LMGzAcL/0X2+Qh5zM+RkMXQobhppv9raWpx++ulYs2aNJ/3000/H9OnTm6SNpsK2bTzwwAP43e9+F3ds8uTJOP300xvdRlaIo0PrXJSUhyG3azU8S0Jv7u16odQRZ94UzFbXl7vH1KxR9eNc1G78LLDdl994GUN/PVTexzCfBwl+riah78U/5Br1fdGycM7x5Zdfom/fvli5cmXqAgBErA7rXxiCXuO/RKigSzNbuLvgnYMiO35A7abPUFe+EnVl3yNStgLRmpKEpcNb0xMuz5RWrVrh9mm34/LLL0coy52nUj3HFjemfYLaTh4S1SYIgiB2ESSsTRAEQRAEQRAEQRAEQRAEQRAEQRAEQRAEQRAEQRBEkxIOhzF+/HjU1dWlzHv44YejuLi4BawiCCI/Px/vvPMO3nrrLZx33nmoqKhocB2xWAx//vOfMXPmTLz99ts46KCDmsHSvZtGiWqnqtsXcccAX8Cgzhdf0hUedaWldYCuJ6f+7FWXTFRxoF0NIS6oKkjk1C+yrQV2hSu2GiSw7RF1DbB5txPXziCoMmUQuok/CJ25+tpJg9CFPu4cUv3FASGDWaUwM4cQNhgT4IIjBtsJ1OYCKihaB+7L4HRblnJ+a2sEbCerrdqzoMevkLbpc9TB4ExLBCjhbMZVgDjAwGFxJfrN4ASHM8ahpcB1PZwxFZQrA8tDvAXDMmKxwGTeunXKoowxZFnZqIvVSYkFISCYkqMWcASzBWzYjCmZAKHuHyhRdf1jDkYtz2Dj9r/dilkzZyGWwE7NT9EolkUiOCQ7W9qmbdS1ifjhGfQ5lUwV8/2Uvz4H+916K0KtMhSCyIB2//5X4ypgDFn9+iGrXz8UX/d7iLo61K9chejq1Yht2gS7vByitlZmLSqC1a0bsg8+CFmHHgqm+repWLp9sbwPnCBxV3Deg1YShqtdoO80d172SR5zdU9pIWWh5yABzl3JY1dM2RVddo+5wer6gIqR96lqGO2qUzEF881XJ48mFkPZ5CmoX7zEk5w94BC0e/CfYBaFaQHAQfl5uLN9axQoEQ4bcPraUtd3S8zGz9Eottkx5IGjvcXRiVvYz7JQwLlnXtDfDhaCvrJNiW3PqEo9jzDf0EiQP1F9ZutBmLYEab4Eta11QnQBBqAV53iufXuM3rYt5bwHAHV1dTjyiCOxfv16ZKeYBygonSAIoumYM2cOHnzwwbTz/+53v8OIESOa0aJ9m6KiIpSXxwt1mSxevLiFrCEIYm/k008/xX333Yd58+ahtLS0Wdu69dZbU/5tTxDE7smcOXNw0EEHIRKJpJV/0qRJeO+995rZKoLYvbFtG+vXr0+ZL7fjwGZpP1q9BTu/n4kdy59CtHpzRnXktuvnftDrfFocOSHpOAF9vhm1mC7iDvu9egxgck0djIMJG4K5Prz4FUslrv33xbj/yoNx4mEZbgiV5JQSbRjs92vG1Qe3L3Ved+Ngr19T1iu8Nih/wKqVq3DmaWcmHGsfPPMRLrnzIrib8nJVj/RfauFq7afQxxl3Bakdk7V/Ufkajf1B5VbETPvnGELKf+JsdizkK8rjhrEAACAASURBVGcqlem+khvfOk41bgiWqg2G9RBxeoNpHw1X7lOdzuWmpRyG4DZgMQtwRLXlZ8dv6ghoMyWwLYWzLXBwbsnPjIMzS/1w1NXU4erzr8bP636O628rvyO6nPQQeE4raa/jx/Et4jteKce54+bT55jWqn8iUW0t1O1bzY93RsF1RhvXwUjo0Kpp/EW2beOCCy7A559/7kk//PDD8eyzz8KyrAQlW5aSkhLMmTMH//znPwPXWy688ELMmDGjydrr0qYAJWW1ALRQNle+RQH9hIGe4wS4TBe291rqOZABsbodqFwxG2Vf3R/Y3rcrv0F3tQG28wwIA5w7Urji+0HEPWvC3OdX9Hy2p8A5x+LFi9GnTx/89NNPaZWxozVY+9wx2P/8RbBy2zazhbsPNZs+wbbPbmt2oeyGcMEFF+Cuu+9Cx04dAfietYqbcw30YyIGpo/REdQmUW2CIAhiF0JPbBEEQRAEQRAEQRAEQRAEQRAEQRAEQRAEQRAEQRAE0aTcdNNNWLJkSVp5J02a1MzWEAThZ+TIkSgtLcX555+PF198MbXQcwDr169H3759MWnSJNx///0e0UsiMY0W1U5SPEhUO2Vx4VWvNe3zBxrHCWr7KgsS8Pbb0hCB7biAVd+nRAFXHgFtFiywbYprO3mD6trDxLUzCkLXZTMIQhe+8rpRARm/bRtqtrpeDgYbHGC2fC+0mLUFxmJKzBngFpRqspZStWELpdXLbAhYrgiBkELbQqsxC4BxFUSs4maZUEHQ6nowMIC7geOcuQLBDBZcOW0pMK2D3pkSidWB6ABrUWHt6M/xwebgHKE+B6ZVPtfKRV00DBs2OAOEkNfFhg3GAFv1AhOyR20hwGFDMEAYQts6KlKKcgsIdU/l5uZi+MgT8facd1LacntFBV5s7xVjSDZDNPybyluOAYjV1mLrzKfQdcrVGda262E5Ocge0B/ZA/q3aLsVdTuxdscaQI1/HVir48aZ808dE3DuNWbk8M9h5r3k4JmuAsQKHCESGArc8ObzIWyZTwvJZ0rNa3MQfu9/njSrW1e0e/IJsPz8zCveyzg4Nxtfc/m9y9UF2xKN4Y3qWiyvq0c4yUVgAHqHQritTRu04/p7x/vnBw9Ik/O1W4cp3Z5IRsN/TJPoG1O3Y9bgH3rMeB/Upv+zKd/BfcabdfXLysbdbdrguhQCoZqSkhIMHToUn3zyScI8FJROEATRdGzevBljx45NO//hhx+Oe+65pxktIjp27JhSWPuHH35oIWsyJxwOY+HChfjkk0+wfPlycM7Ru3dvjBkzBocccsiuNo8g9imi0SieeuopPP744/j6668RDodbpN2bb74Zt956a4u0RRBE09OrVy988803OOqoo1BdXZ0y/7x581BRUUGbUhP7NG+++SZsO/X2csV9zmq6RoWNmo0LsGPZ46hc+xYgkm8emoqiPmN0xUjt/E3k+POnB+Tz++/i1l39q5TxC+nulrQcAjagBaJho7Ze4Ir7l+HGcb3wm5P2S3EeDSeRXzNZHtc/0AC/JlMru0oM+f3/zcOE8y/GjrLEm6N8N28xyjaUoUP3Ds7mwQwA49zRU2ZSiVrpWjPH5+gKPytPI1c+EgYpxO1KY6tj6tS0257BEdWWCUoMWJg+OrXybrpWlGFalFv7cgTctWBXsNoV0TaPOT9g4LDAGJQP1RTRlq8W544v1eLSt+oR1dbvOQeiAn+84gYs/WZZXF/zrAJ0PfkhhAq7OP0cv9qeaDXfWLFnDI73wHkWwJvXfU3kowhow//Igu/5Cv/w1L/bFTbN8zPXX389Zs+e7Unr3r073njjDRQUFDRJGw3l66+/xu9//3sIIVBTU4ONGzdi8+bgjQjy8vLwl7/8Bddee22T+iTat8oB9KbQQgDM3ShAzgXye0Q/nSCPcefu09cpFi7FjkWPofKH1yFiwRuhXH/j9ejW/RfqurszlXZRauScBG8igue2PZ3s7Gx8//332H///VFSUpJWGTtSgbWzjsb+E74FD+2asdsc1FesRfVP76Ou7HvE6nbAjlQgFi5DeOs3u9o0D7/61a8w7S/TMOS4IZ7vVfO+1JsyJCLRPcxMX70vC4lqEwRBEC0JCWsTBEEQBEEQBEEQBEEQBEEQBEEQBEEQBEEQBEEQBNFkbN26Ff/85z/Tytu/f3+MHz++mS0iCCKIUCiE559/HlOnTsWoUaOwffv2BtchhMCDDz6IF198Ea+//jqOPvroZrB076ElRbWD0oJy6DbjBLXhC57SsapujGFcGyyBHcH2Jk+UcVfBdXnEnX1ppjHmOTn1aYFtU1BbJBe/3i3FtZOQPAhdS4JmGoTunrtg6r0KQpfDxKxXh2pDVc7BYcuwVRVlysDBhHAEngEOmwFcSD1sxqSkNhCDDqS2GQAbSuhZxZQL2xmaQglCG2oCqi01TlRncM6doFbOGDiTweFagJtzS76qAHP9qs9fioHL8WCxlgvLCM/7IC4t59hjwYsK0yqfE8qBXSfAlaC2gFDB+aq/hJPqBCOb/2x1vQBXWlu/V6MGf7vvLrzzxrsp57zv6yPYGI3iF6Hk/WeGt6vLnzLk3Rz35tTFAJQ8/h90vuJy8JycpO0SXr7ZukhKNShVB+bcTuoLQgWTM0eI3pibmZlT52VO/LlME24erm9dNUfDiFXX6a5SAgDvPMsYg62C17WgdjyZqWuLAOG0gvHjEVn0bcIyPKD9oHoAIPJNfJB1ztFHgbdp0wArdz1b6iL4oKYOG6JRbInGsD1mI5KmorkAsDoaxWXbt2N6u7Y4IBSClj7Q4tNeSQ3hzM7eez9YfsN89Y8DVx4lWRkXFvA+KC3RZ799wrhlgtofk5ePbyP1eKa6KqCmeD777DNMmTIF999/f3y7FJROEATRZNi2jUGDBiESCRbf8VNUVIQFCxY0s1VEjx49sHLlyqR5Nm7c2ELWJKempgaffPIJPv/8cyxevBg//PADNm3ahB07dqC+vj6wzG233QbLstCpUyf069cPQ4cOxdixY9GnT58Wtp4g9m62bt2Ke++9F7Nnz8bq1avTEvlsSm644QZMmzatRdskCKLp6du3L7Zv3468vLyUeW3bxj/+8Q/cfvvtLWAZQeyePPXUU2nkYig+oPHC2rG6clSsmIUdy55AZOePaZc77rjjMHHiRFx99dUoKyvzHAvld0LxgWcrM5nHQWH6KNPH7xExVkKVYLQjuMzUMSFfvSX9K6XC98qUP1DnkQLFtgCmzVqNJesqcOclByMv22qc+SnQnkzTX+3xP/oXgmH4N01V7UBbGB5++RP84+VvkT3sWnQUDHZdBeo2rkDlN6977RAC7//3A5x3wzi5AS+Y9F0w5R9kUqibK38hwMHUzomOYLXjS+HOJsDu7oqOq0SNCddPot9r4WwBBiaYI5ytfdU2hFMHlB/XGXPM7D3jIhhi2q6NzPGnKvlw6TtV/h69OTFn3PnRmxY7x5SANocU3ObMkqmcgwuOv974V3z07kfxl4Rb6Hzivchu+0tAb53JjC00mTlmzVV/xH8Wzi8kljJOtuKf5Igpqu0kqZvb7H+D1vmNF9Z+4IEHMH36dE9aUVER3nzzTXTp0qXR9WdKeXk5Pvoo/nqa9OrVC+eccw6mTJmCrl27NrkNrQtznOcUtD+bQYtqm9dCuC/aJ84AYUdRueIFlC/6D+z6xD6Xtu3a4reTf+vMs0yPT0NV2xltzD0k2/L6ReHNvceTn5+P5cuX44ADDki5uZ0mFi7F2mePQq/xX4OHcpvZwuZD2BFU/jAbO1f8FzWbEm9wuyspLi7G0KFDMXz4cAwfMRy9D+gtDwh39gSM58HQMN+h55mpIFFt4a2PRLUJgiCIloCEtQmCIAiCIAiCIAiCIAiCIAiCIAiCIAiCIAiCIAiCaDJmzpyZUPDDJDc3F7NmzUIOiRoSxC5l0KBBKCkpweTJk/HII49kEMwrBUaOOeYYjBs3Dk8//TRCKURS90VaWlTbH7kUnMcVI9XRtc57GDb7Ap7j6xLGb+YJvEqKv5qAuKsgi+NFo70i0Y7Ys9mUGysMLbANT5B1gPi1EdO424lrpwhCDxbX1mkB4tpmDL7RL+arv2GnvAoc1+LanHHYwoYW5lYn77HMDeUW4Fzm52AyUFpI0W6ugqdj0O8FBGOAzcA4hxBSpFsILbKthaIBxmx1AABnjpgAEwKMy+ut69eB3yqsXQaSMwuccXXeHBZU0LoKKJdjRp4DB2DxBooIZEh4/gJEFi2KSy+64vK068iysiCEgGA2BCwI2BCCwWZCCZ67r7awVV4dcKwCjfU97/S9LiPHeU11NTp36YzNmzYntUUAuK1iJx5r2y7FPR+fluy4N685ZuW76LbtKJn5FLpc/tuk9hEuVfVVWLF9uUegQAsuuO/MFB306godBOZlriiCX4QbAo6IOwST9658Gzz7aqF8MAjblnO8moeEFhdRAfV6zm8qKv5+T9LjDZFOqHzgwbi0Dq/MRs5RRzbQql3Lh2U78HpVTaPqCAuBSdtLcUlRIcYXFABw+9KVepE/hsyGg39+EAFpei7Xw848ns78wxA8Hv1lE+VxygdkkN9A8eWntWqFpfURfJumeOsDDzyAI488EhMmTHDbpqB0giCIJmXcuHH46aef0srLOccHH3yA/Pz8ZraK6Nu3L959992kebZs2dJC1gAVFRX4+OOPsXDhQixevBg//vgjNm3ahIqKirTW0oOIxWLYtGkTNm3ahPfeew833ngjQqEQOnfujAEDBmDYsGEYO3YsevTo0cRnQxB7N19++SWmT5+O999/H9u2bWvx9tu3b48TTzwR1157LW1kSRB7Ebm5ufjss89wzDHHpMz71ltvkbA2sU/z8ccfp8wTyu8E8OwMWxAIlyzCjmWPo2L1bIhYXVqlioqKMOHCCZh4xUQccsghiEQiuOCCC+LydTp+OhjP8rSX2nFqOOriVhaTfXY/xm9MbNbpb0t5+RhXPjxdhgOwlb/OrIfj1c9KsGTdTsy4oj8O6Vkcb0OyU0zizInbDDguncXnMwRA9Zq/xxRm+IZV5pLyKlz38Fx8tPgntw8YYOW0Rv7+xyK6owS1axd6bPjirS9x9tQxyMnNkRv2qvqksK4A5+7qNIfepJdDC2pL3ydz9M7lJsTKz6EXhoXyf+rzZloi2PtZnisgYDvn7fgenIVmufmp4Mov5rjEuad+pgzQvhwmXHFtzvT5cCkiDldkm3GuRMMNYW1wWGqzYsY4LEN8Wx638MQDT+CFmS8GXv8OQ25HXtdB7jVxBpK7QbL3Smrxbd/41j4p4eaPX/FP/UAGUz5pT4eZ/qSgKuKGr7ynCvIaJ6w9Z84cXHPNNZ40y7Lw0ksvoX///o2quyU4//zzcfLJJ6Nz587NUn9hbkjeD4LLwe5szayvoS3fC/leML19q0CkdBW2L/gLIuVrk7aRm5uLx555FK1at3KeD9HzkvsYhLo/G/r8SII50fNMyR6gwd22bVssW7YMBx54IKqq0tsUNlq9GetfGIxe534O8D3r2TJhR7Fj2ePY9unNEHZ0V5sTR1ZWFm666SYMHz4cRxx5hPPsnud71vedbPoMg58rM/CJZXvq9Odh5uH0BjL5LwmCIIjGEjI2P9mt2FFaCwGgTbvUu+7tCspLa3dL26jfMoP6LTN2934DqO8yhfotM6jfMoP6LTOo3zKD+i0zqN8yh/qOIAiCIAiCIAiCIAiCIAiCIAiC2Bf59NNP08p3zz33oF+/fs1sDUEQ6cA5x8MPP4yrr74ap5xyStqCUCZCCDz33HOYO3cuXnjhBYwYMaIZLN0zSSremc5z3EmKN1hU2xd8p21zxKaNNCegSqcb9ej3juap2UAypVu/ImUyAtQsgwUuzRBxZtjGvBmF0gV24mi9otH+9377WlRc23sJg0nWzwmqTFdc22NDQMNxIe4+cW03eN/sb7jC2yqwlQOOqLZgHGA2GBgscCWorYLHGQBbCuIyDti2Dn5lsCFgCx3IKm2wff3jBLiCy0B2xgGmLRDys1Ch7pzLdAFwbkGFgsvAcidIVo4PR2i7BSJao6tXo3zKlLj0vJGnIHfoCWnXk8WzoEev8Fxwde8zKaRtq/63hQ0uOGwhlMixvJAMTEXkqxGlhIvD4TBO//VobN+2PS17Pq+rww7bRmvuBperoRR4z2uSDX99XkFSE/p184MPoOP542EpsV4iOV9tXghb2FJEgXnks13tAiUQ4Yo9yGNeEW190Hyr8ql5GbqMqosZc5Juy2Y2LMHjvlOk/ofnG8kXL+XOd7Y7QTjzckvcy/sKFRUVTVbXE5VVeKKyCsPzcjE6Px99s7KxpD6Cl6qrsS4aRQfLQt9QFi4tLEQu4x55jKA/O/zyGYnkNGwIZ87wy1+4w1Ko4zzuWKJ642zz63/4kuOlNxheaN8Rx2zZhFLbDmghnksvvRT9+/fHYYcdRkHpBEEQTcxjjz2Gl156Ke38d911FwYOHNiMFhGaww8/PGWeSCSCcDiM3NzcJmmzrKwMCxYswMKFC7F06VL8+OOP2LJlCyoqKhCNtozYTjQaxYYNG7Bhwwa89dZbuO6665CVlYWuXbvi0EMPxYknnoixY8eiS5cuLWIPQewJRKNRzJo1C4899hi+/PJL1NbWtmj7nHP07t0bZ511FqZOnYpOnTq1aPsEQbQcgwYNQm5uLsLhcNJ8K1eubCGLCGL3IxwOo6SkJGW+vK6pRer92PXVqPjhJexY9gTqti9Ou9xhhx2GK6+8EueNPw+FhYXOMrNlWcjKykLEtwFeuORLFPY8yU1QG/zqNUDvhrbpksgrwgyHium9dT0inpKMA8JWNrn5pI+NA4ipYlrk2FKbXQoIwfDj5hqcMe1zXHlqT0w5/QBkhRogHJzEsRO8YbCZnnhN09koGMZmm0J49JBnL/getz/1Acoraz3+DVUBACD/oCFxwtqR2giWfbwcRwwfKEWzBZMC20L7QOTGu1xA+Rf1Jr2u+LPjY1S+Dyg/o9y0VvknlA6wDdf/JpRT2xHWFkz5Vy1HxFefgvb2682kzXTdj87mklro2/XeyDS1uSljXPk+ubKZg3OV5ghtG8LaSlybMQbOLSUwbikxbgtvvvQmZtxxf+C1a3PE1Sjqfbocl1KG3HUsM/M6mb5Yx6Gk/LxmXrh5wCBgO/0djHdAxvmItF/U69RSxQxHppnPLYjshtwfPr766iuce+65sH0+gH/96197zHM4d9xxB+644w707NkTU6dOxZVXXomsrKzUBdMkJysE38Msar6SzyHIeUCLbQOw61FXuhLbP74L0crkm0MDwP4H7I8Z/56BI446Avr6ykvv3aDcvP7eNIXxvkHPlwTMmZk8n9ISdOnSBd9++y0OOeSQlH/naiI712DdS8PQ85wP0bAtilsWu24nqn9+H7UlXyO8dRFqtyxMXaiF6dmzJy666CJcdNFF6NmzJ4D458iYGp9xTkrfGEs5vvyH/Z8Nv3vadep85L8kCIIgmoBQ2g/ntjBrVpaCCaDNr36xq00JZN2K0t3SNuq3zKB+y4zdvd8A6rtMoX7LDOq3zKB+ywzqt8ygfssM6rfMob4jCIIgCIIgCIIgCIIgCIIgCIIg9kV+/PHHtPJNmjSpmS0hCKKh9O3bF+vXr8eNN96Iu+++G7FYrMF17Ny5EyeddBJOOeUUzJ49u8nEifZEUgZFp3qEO0XxIFFtoQKkdeWJRLVN8WzTTieYKoWgdpyJPgXbYMFvxAf/GW2nfKZdB2GZp8S8x6W4bzxMZzSCqJ1AZN1Xwg04TvSMfYuKa8sGko+TBgShu9V5xbWD6ksUhO62p2WsVV1KvVaLa8vGmNGmEgdlhri2sAGmg6QBbqthxyDDwoWNGDi4DHsGZzLQ37YBcFmPELYS5JUtCAiP3Y6ggDF2mAp8Z5DB4QDAmRbOlgHiDBzgDBbg2gju2M+4OlcVPN6ciGgUNc89h513/AV2ZZXnWNbBB6PNP+5xgv7TIYtnqz4SECoEXweES51soy+dUHz5WwgpaO49ovudQTDg2SdnpS2qDchrPa1iB/7Ruq13OCc4JeF71VmF770ZC+o/BgDR7aXY+MCD2O+Pf0jb1n2V0tpSfF+6XI57GAIMjvCCGxDLIAXB9L2l7yt90M3nvjKjFkfswBDRlmIO8QG4Qt2tWnDCD2PCqUsXZ2Dye8JO4zvasNvfNpGa0tLStPLlMIY6IdDW4iiLJReJfq82jPdq4wPyf4rG8HVdBLOqazC1uBhj8vPVEWGMsYQ6Bs5fTH4Y3FB+f5y5H/fvL3+6Lmf+deYe4/qN+2dK3KvwpMnfWQDe6NARx28tQSSNsRyLxTBkyBBs3LgRxcXFKfMTBEEQ6bFixQpMnDgx7fwnnngirrvuuma0iDAZPHhwWvlee+01jBs3Lu16t27divnz5+OLL77AsmXL8OOPP6KkpASVlZUZraO1BPX19Vi/fj3Wr1+P119/HVOmTEFOTg66deuGww47DCNGjMCYMWPQvn37XW0qQbQY27dvx4wZM/DSSy9h1apVcYJ1zU1ubi4OP/xwXHLJJbj44osRCoVatH2CIHYdJ598Ml599dWkeaqqqpIeJ4i9mWeffTattdtWvxyfdp11ZSuwY9njqFj1POxIZVplcnNzMW7cOEycOBFHH320K2RsYFkWBg0ahPnz53vSSxfdh1BBV7Tud7ESDAZSO/wAr4cjkRdEf4Y3zXH7qtVO5RuL95p422MQcuNb4foNnY1s/auoKl80FsP9r63BGws34U/n98XQAR0bfoqJrfGcEvOks7g8TtkEfs1VG0rxpyfn4ZOlP6s2rHhj1DUKFXZETscDUbd1lafur99bhKNPOlJ6JCxX/NkCBzjABIfcz1dvMKqEtQXAOXP8p1qo2mlXMDDLEOsFwLXtKpted1ZuWDChNiV1+lr6Tt2u1z4TVU6vOxuC20xo36YS01buX6YcP1LnWwmGK/8pZ3IbYimoDSWkbanjHJYSGWdgsBxxbY6vPvkaf7r21sDrXXzQWLQ99DLlDNL9yp2r7v0xr5keLeqzR1RbOYwYM/IHre4nvifct/o6+Q6LRGU9VwuAkNc/A9avX4/TTjsNNTU1nvT/9//+Hy677LKM6mxqcnNz0aNHDwDS31ZdXZ3QL7Ru3Tpcc801mDlzJl5++WVH+LexWNycUITxo5/HkEfCW75D1Yo3Ed6yBCKaWvT5hOEn4DdXXorjhw2BxbV4NzPmJCDZhKefBUnr6pu+U+M5GM+zJI30U7aUrmTv3r2xcOFCHHHEEaivr0+rTF3pUmz+3xXocuKjzWxdwxB2BDWbPkXFilmoXPM6RKxuV5sUR35+PsaOHYuLL74YQ4YMkZs+GDh/DxiTmB4L5rNiSZ2bfpINJf0cDvnVCYIgiF0MrbITBEEQBEEQBEEQBEEQBEEQBEEQBEEQBEEQBEEQBNEkCCGwZMmSlPnefffdFgveIAii4fz1r3/FFVdcgZNPPhkrVqzIqI65c+eiXbt2ePzxxxskUEQoGiiqraVwWaI8QaLa5nv1ypgrPK2N0HXHG6EjcOWLW5dbtxMfHHQOSUW2jS4Q3jzm9weDzmgGyepiwsnjvDeUuJ3mDOFlbQMD22fEtePyGEHWaYtrqz40A+0ZEx5xbc4AW7gWaHFt2XccYAIWY4gJ7lxKDiW+req2hZBBgYLBhhsQq8eAAJT4s7d/BISrveuIaMtMOujbDEiXIeEw8jE5TpgFM0aXASqgtvHEtm6DqKkGYjHYlZWIrv8Jka+/Ru0bbyJWUhKXP/vII9H+8cfAGyiQGuIhCAjYwgZnlrqNhY7h9whRO+LawoYAdz678gqutDYYEIlE8PCMhxt87nNrw/hDcQyduQzUz/QvxKDxnkiGAgC2/Pvf6Hjeucjdb78MW9w3WLDhI1dwQQtmSwkIV7gAUiDCK5Pt3mfuJ2+a+x2i7kvBDGEJN5cQACx53PtFJ5yy7pyufsV97zGnCADYIg3Rw3SEQIg4hBDYunVr4LEsxnBoTjYOzclC/+wstOYcFhg4gBAYPg7X4eGKSkTTFT43iELg7xU7EYPAOfkFcZfO/bvAR3ycd1qYZVJvseCdnTjzjlF/+8Fx7O4dxwB0sUJ4vG17TCjdlurPRgBSlGvgwIFYuXJlXIA9QRAE0XCi0SgGDx6ctpByx44dMXfu3Ga2ijDp1asXsrKyUor5BAlrb9y4EfPnz8eXX36JZcuWYe3atdi6dSsqKytbXHy3uairq8OaNWuwZs0azJ49GxMnTkRubi72228/DBw4EMOHD8eZZ56J1q1b72pTCaLJ+PbbbzF9+nS8++67KAlYa2lu2rVrh6FDh+Kaa65JW/yfIIi9j6lTp6YU1hZCwLZt+v87sU/y3HPPpc7ELBTsNzRpFhGrQ+WaN7Bj2eOo3fxZ2u336dMHEydOxMUXX4y2bdsmaB+Ow2HSpElxwtoAULLgD6jZOB9dhj8GxkOu49NZa2dIe/PHoIY9n5UPSzprPd5d/eopyTggbHXIzSd9LNKbxpjyrBkCzUwIz/E1W2px8T1fYPAh7XD9mF/i0P3bNHpNPZG4tvkpzhfk61MGhk2lFZj+0md48aNliMWEWoH294vqC6Nfcnr8X5yw9uIFS2BHBbKyuZR/ZsqHqPybzNL+Erlyy5VvkXGV6qw/ax8kM5pmqq+Z48dgTLg+DdMPKmxwbgEM0scHALBgGwKpzrXyaPIy4zjz+nr0psOOqDZTotkyDzPSwAALXNoA6UnVG61qIW3O5ObFnDFEaiO46eqbEYvGr5sUdB+C9sfcpDrB8l0LBr/AtmdIORsim74m9Rp3T/nz+NMD+sk/tswicfWLgIwBhxvIe++9F/f/lXPOOQd/+ctfMquwGRg8eDDWrVvnSaurq8OqVaswb948PPLII/j+++89xxctWoTBgwfj008/u7lZCAAAIABJREFUxX5N4JvVHmsB/byBgNzSWd6bkbIfsfPb51C3eXFa9Q06bhBu/dufcHC/g8CVQLzpZ2TqQRrB3PHi3rd+49QTJEZ6wg1ahfDMX3syAwYMwPz58xu0ZhreuqiZrfIjEAuXI1q1AfWVG1BftQHRyp9RX6Xfb0C0puXXC5LRpUsX9OvXD3379kXfvn3Rr18/DBw4ELm5uY2rON0pM406gp59ash4pmeICYIgiKaChLUJgiAIgiAIgiAIgiAIgiAIgiAIgiAIgiAIgiAIgmgS0g3kGTRoUDNbQhBEY+nRowe+//573HvvvfjjH/+YUogoiJqaGpx77rmYMWMG3nrrrX1KjCdpMHSqmKAGimrHpwUHFJt2eY8LN9bUp2YtnFfE5YcO+nb0tOMDTYW/cGDQaTwyBpEF9oXwVG5W7driRCkKSNFnuMHY/gAupcvqHNMhmE4AYzOJazcpQarBzqEMxLV12QaKazMh83HGYAsEi2uDK6FmGWQNZsO2hRTaZoDFbMCW7zkDYAO2E6BqKxFnIQP4hbTHYq79wlLX0NbjFEpTQEBqAMigdnWCMthdBWHLuHGuZLV1eL4KYmeWK5zKOABbBpOLprnuO6dNQ83sV1Lm40WFKJo0CYWTrgQLNTwcxFLC2lI83pb3MYQSJJf9KWBDMCWkrQKEZV4lT64mC5kulO6CHAc7y3c22CYAuKS0FHM7dEx43Bziid4nyp/omB0OY81NN6Lv089kZPO+wMqyFdhYuUGJIXhls7XIAlP3kCsKocUYtDADd4UklAg2GFNC3ID+ghJC3vNOzC5jgFAzjHmbCYDpsoLJe13lF/pVb5KgvxaUgLwwhERsRzgk/ryTBe/mjToVOcc27P8ynMWLIImaGpQMPykuvfWdf0XukOM8aVbnzg1qb1ei+37Lxg0o5hz5jKFLVgi9siz0DIWwX5aFXMZhwStGrS/F8bk56G5ZmLGzAhvTDLr3M72iAjEBnF+gxbWDvgPTx5U6aVhMeZDMDVOJekOCoLByn7RL0haPy8nB9cWtcHdFenPv6tWrcdZZZ6UU8CIIgiBSc84556C0tDStvKFQCJ9++ilCGfz9TmTG5s2b8cgjj6S1ljVr1ixs3boV69atw9atW1FdXb3XiGc3lHA4jFWrVmHVqlWYNWsWJk2ahPLy8sYL9RDELub+++/HjTfeiOrq6hZtlzGG/fffH2eccQamTp2Kbt26tWj7BEHsnmzYsCFlHsYYiWoT+yxfffVVyjxZRd2RaKu7+or12LF8JnaueAax2u1ptWlZFkaPHo0rr7wSw4YNS+/+U4t4Z555Jvbbbz/89NNPcVkq17wB65Ob0Om4vyHRql/CigNXF5N9huN/dQRf4zwpxqveaZkx6W9jWkRbS79qP5r06Zmi21q0VvtWFyzdjo+XluD4Qzrg8pEH4Ff9OiY/zWQOHMT7Nf0+Te29c/IYp7VqQykeffNrvDR/BeqjUVWDX1Tb8trHuPJ1cuR0PQTA8x576iP1qN5Rg/ad20rfpuMb4crnAXBmyV5TmwczXa/2rcj9hQHBlKtNCe6qzEwAQpvpDBPXHy44gxQP1mdgyXeMgTuOEJnZu4k2cy+5Omltv9OTTPl0uLzuSj7cJ6zNwJglz1WdtyOkrfJxxsBhOceefGgmtmzcEnd9czr0Q8dhfwezQtCi2lroW3ZOIlFt87P/fvJcUN/1TrQCrz45zyMY94bR/cFjWY+/RANdXpN6O7m/qSFUVVXhnHPOaVCZqHMPeLnrrrvwzDNe3+jtt9+Ofv36ZWwfAOTk5KB///7o378/Jk+ejLvuugs333yzJ8/GjRsxbtw4fPzxx7Asq1HtRUzRduUHhABi1Vux87uXUbv+87Truu8/0zHyzFNhKfF66f82xobeeZuZ8ysL/iYyrrm5qbt3uDTUU7XnMGjQIMydOxcjRoxIK39k5zpU//wBCroPbT6jhI3qDR9hx9JHUbNxPuz6muZrq4EUFxejX79+6NKlC2pqajBs2DDk5uaisLAQffr0Qd++fdGmTZvUFenhFPcMlfeZJiB4Xkp7sw/91es8b5PInPTHN4lqEwRBEE0JeWIJgiAIgiAIgiAIgiAIgiAIgiAIgiAIgiAIgiAIgmgUQghMmzYNt956a8q8HTp0QFFRUQtYRRBEUzB16lRMmDABI0eOxJdffplRHZ999hk6deqEe++9F5MmTWpiC3c/GiWqnaruwEhjv2CkT+Bax3+mEtUOrDFYlFn/StRWUES0KcKdtB90ngBRax3k68YSm+27gbBOvHGAwLZ7ZmZQI5wAcF1Oi2o3l7h2onqDMztGJyZJIHp64toJBIrTFteWl0CLa8t8UOLaMp9AgLg2uBqDMSmuLQDObEBw2BBKBNsCEAPgCjsLLZLLBGxnAAvYbnMqRSghU2WTFvaFDr2XNoMzFROrA8Xle4tLey0Via6vMmNc9ovVMgInoV69UHT1VcgbORK8qDDzehh37gumo/sNcVem0wG3D825Q6hbzblX4FyPUJaFI449AgveX9Bgu9ZFo5hRWYEpRcUJ8wSN0SB5ifhyMgcLyLtj3gfY+tLL6Dh2TINt3tupjdbi4w0LpGACAFO0QI4R5txD+iigRBmcElzdw6YsNzNKGp/0ODQ2VXByOGn+wHM45dzvB69cCFiQEIf8FxMxhFhI1cOSDyR9fkVF4A38v0ygsHYCQTerY0eEevZsUP27A+bfPtFwGFPserD2rcCVsIAW0tbSK/6uNi/rAVkh3Nu+Lf5bWY05NTXIRNZyRmUF6mHjkoKiuPr9bbIEx81jQfIcJubfAAxAjbDxam0tshnD8NxcbIjFcH15OdZHo875FDOOcQUFuK64SMuHeOp3x7FXOkQf06NqcmERvolE8F64NoF1Xl577TXceeeduOGGG9LKTxAEQcTz3nvv4ZVXUm+Ko3n88cfRu3fvZrSIMLnrrrtw4403Nkgc+/33329Gi/ZcwuEwLrnkEsyaNWtXm0IQGVNWVobrrrsuo00jMyEnJweHHXYYLrzwQlx22WXIzs5ukXYJgthz+Oabb1LmoU0tiH2V7du3o7y8PGW+gl8c700QMVStfw87lj2O6p/eR1oLvQC6deuG3/72t7jssssy3gAjKysLL730Ek444QTU1MQLde5Y+h9UrZuLDoNuhV23E+Ah1O9cAyu3HfJ/MQQ57QckqT3I++FPM8SDnUNqNdzZ5U+vW2rRbFNcGwDjYMJW4tpm1TH1WYseS6+euxQsVym1kPOHS7biwyUlOKBrAc49vifO/NV+aN8qwXyWwrHTEHHt2roo5n6xGs++vwQLv98A1x1tSaHdRCvAatNdxyDGIeriryHjDK3aFIOpDXi5yss5d3yMHqFt6I2Fdc8p0W0ufzmtMtd3pffwlSnSaW1cTunjFvI8pN9T++1Ub1juJqRgrv/ZEVE1/THqujPVhh4HTDD3nLRYNrja6NQt62zE6ghry3xcH2Mc1RXVeOKBJwKvbecRD4Bn5SNOVBtcOZrdVXl3xV2dhXPMJ4KNRNc56HPChyLce0YfSFg82RzjOrjCkabbtOutt95qsro+/zxecPqqq65qsvoBucncTTfdhLq6OkybNi2u/aeffhoXX3xxo9qoqatXD3kIADbscA0ql72JmtUfQtjpbdx67NBj8beH7kTHTh3l5Rb6+QMjEzOeJUn03Ih+DsH3vEjQoyCePMJX3v98ijkkjWcf0mVXbQzfsA1iBKrWvdlswtp1pcux5YOrEN72bbPUnwlDhgzBjTfeiH79+qFbt26eMZW2wLWfNIoFPTPkHGuADcmecSJBbYIgCGJXQ8LaBEEQBEEQBEEQBEEQBEEQBEEQBEEQBEEQBEEQBEFkTCwWw5QpU/DQQw+llZ+EZAhiz6N9+/b44osvMHPmTEycOBHhcLjBdUQiEUyePBn/+te/8M4776BLly7NYOmup1Gi2imCnZKLarP4PH5RbWYI5AojIDAufjRAgBtAsDA3HGFd/VnoyEJfuUCzUyDLGgGKwhuwKE/DOHdfPCzT4r/qkxN8DDOPWxegY2blOexW4tqygeTjKEkgempx7QTFVXB1oLi2p3aZOVhcG6qDE4hrM67EsW1wxpUNUlxbMAYIG2CWal2oAHIbtsrJmZDvhQDjsk13LCoLLR3x6gahcsbkFeMy5lYHvQMqoJxpe3VwOYcp+M5YywX8RX/6CdUzZyK2ZQsKxo6BlaHIA1PnAKZ7U19z/d5MFd5/Qjii2gIiUCz4mF8dk5GwNgA8UlWFU/Ly0CeUFTjUk00bAXHFgVMc8/0ADGtvuQWtfnUscvbS76VMmbf+f6iL1koBBcbUfcCUoIK8j+V9oqW0mSOiIN8z56vAFbOH95Uxee8x93p48htzv6v3ztxXZtbmhWk1D+EKRwi4n4UQiMViCIXSD6vaVQHouzv+7/nytWsghJCiIUFd5sxB3vtUi24DQA4DLisuxFkF+VgUqcO/KqpQ18Bg8ocqq/BsdQ2G5+XilNw8dGIW2oQs5Kp26wBsiEWxNhrFppgUvG7LOTpwCwdlZaE95w2+4vUAzt2+DSvq651zuSVB3gph49GqSjxaVYkuloXBObn4c+tWkLJ77t2i6zFnXP+c9++27TB06xasi0bTsvOmm27CwIEDMWLEiDTPjCAIgtBEIhGMHTs27fznn38+JkyY0IwWEZpwOIxf//rX+PTTT3e1KXsVzz//PO644w5a0yf2WMaMGdPsotpt2rTB8ccfjylTpmDo0OYRAyMIYu9hy5YtKfPU1qa3eRZB7G385z//SStfq74XAQCiNVux8/unsXP5TNRXbUi7nREjRmDixIkYNWpUg9aH41CLdEcccQS+++47XHLJJfj444/jskWrNmHz/64IrIJnFaLVL89FfrchyO9xIhjPgnf1L6DBuFfjuNrslhnrisFlTBFiv98UytvJlNi29iZyaNFnCLmay5iAEByM2RCwABHD6k3VuGPWEvz1ue9w5IHtcOLhXXHCgM448Betg08nTUyf5saNG/DRt+vw/oqd+PDbtQjXRZUTgQf4DbQIs07XvaMFw12fQ3Rn/Bzd6RcdkZuX5whiax+J4xPhUixbMAaLcanxCwbOpT3cKCPL6/a4Z12cMcAW0hXpboytNw0WyrVhXlW3AxkAYanjqn2nvGE3BKRduksYtHdHnZMhrM3cTVS1YLbeSJWr93pzVaYEw7Xw9oL/LUBNTfx3WddT/o1QXnsEimqDqZPXveteL7ffDC+Txz9rHjM/+z2EJj6fvlmf47xIdh+ah4OfhaisbTph7T2Vm2++GU8++SR+/vlnT/q9997baGHt8k1rEd6wGIBA1ffvIlqxBSJal7LcQQMOwhGDj8AJw4/HkcceAYuH9DSnHydRV1nIGUf4hoe6F/Wm7e44Us9CNPT5j72QCy+8sEH5QwVdm7T9aNVG1GxcgG1f3IFo1aYmrTtTDj30UJxzzjm49tprkZ+fnzCf+xxUhgLbKfA8W5XChkzqJQiCIIhdDQlrEwRBEARBEARBEARBEARBEARBEARBEARBEARBEASRMa+//nraotoAcPrppzejNQRBNCcXXXQRxowZg9GjR2PevHkZ1bFkyRJ0794dt956K265JZHU4J5Jo0S1U9UdGNTcAFFt0z6hAv1SCWr7RbMTpQujrI46DBDh9ocwNwQZ+Ov7LKMVHQFnecDXF8IVQDajHt1gSOYLeDSy+US192ZxbbNQXHGVkIm4dnyMcmJxbYtz2DZgCxtg3BFkFcKGDLC2ISAQEwIWbBnM75yBHB+2sKV1ul3ujntmRsTKyHGoEHvAEQxmgGAqaNy8ikyNJRucy6B44QSkx4tLNwuxGCLfLUbku8Wo+Md0FJx3LlrdfBN4UVGDqtHXzzNOjQBxV1LbOw7cWcAdQbJLDQFuAQwZdhzu/vPdGZ2iAHBJaSnmd+qctFfNGck/xMzzc+WUAdt3XubsGa3YiZWTJuOQl18E45wCPwEs3bYY63euVcIQgCNc4OSQ4gau3AQzxpNWY1DiB0p4m2sBblMYgUmhBigBBuZpyxBOcO5RwH/lGWNSe1/ds3HjQgDg6qb1zHUMUTuKHOR4Brv+bvGdcOq5dx8l6G+f7StXymNI0GU+fQpHbMB3mAHoYHGMzMvHqXn5KLdtPFdVg5+jUXQLWdgvFMKZ+XnYHLMxpawMpbFYXFM7bBsvVtfgxeqaBp9bHmPok5WFK4sKcVx2TtK8DECVsHHqtm3YFmBHKjbHYnixphpzamvwRLv2OCpbC+i49QcJbEOlcwBvtu+Io0o2ozqNYHshBEaNGoXVq1eje/fuDbaXIAhiX+bss89GRUVFWnn3339/PPXUU81sEaE59dRT92pR7VAohKjaRCP+/+PNhxACY8aMwbffftsi7RFEU/LBBx/gww8/bPJ6GWPo0aMHRo8ejalTp6JHjx5N3gZBEHsvyYT0NLm5uS1gCUHsfrz66qsp8zAewo4ljyJavRnVGz5Mu+62bdvi0ksvxRVXXIEDDjigEVYG07t3b3z44YcYeepIvPvOu2mXs+urUL70MZQvfQzZrfZHx+P+jvxfDAE8q91+ceAgseD4PI5P0CmiUzik14QDiKn8Zhqc90z747SoM2NggqsNcLW4tq3EtXW2GAAOWwCfr9iOz7/fimn/tdG+OBf/d0Bb9OvZGgd2a41enYvQrX0h2hQEr70yMFTWRrBp+06sXvYtli3+Bt8tXYavlq1GacHByO46wMhsKfuUTdolYPgFmbnyzNx+Y0rkGQgW1u5+YHdwcFicSx8iN7wi2v/BLbWJqOkLUV4O5vo63M1GpQA4E8o2ZaYlGGz9WVvIoATMle3ClnuKcuHYYW4qapvuWX2qgjltMHAwrv3nzPEB6810te1c+0yZPhfu+HS4FtLm8Ruvrlq2CtddcX3gNc3rdiwc31KcqLZ7fVyPlOtL8ngOPI4HBk+COlG/D9tPvKi27zmIIJL8NzzI+15eld5GmHsz2dnZGD9+PO666y5P+uLFi7F+/fpG/V9q3fxnUf5Jes8sFRQV4PQLRuHcy8ahU+dOsLiFEA95NgYW8D4n4o5R34BgZgkWmCWOfci/uGLFCmza1EAx6yZY46orXY6dy2ei+uf3Edm5ptH1ZUrfvn3x+9//Hh07dkSrVq1QXFyMjh07oksDN/g2nx9qjjXAdAS2G1JPg8vt4+LzBEEQRPNBwtoEQRAEQRAEQRAEQRAEQRAEQRAEQRAEQRAEQRAEQWTMrFmz0s7bpUsXXHPNNc1oDUEQzU1hYSHef/99zJkzB+PHj0dVVVWD64jFYvjTn/6EJ554Am+//TYOPPDAZrC05UgZyJQqJihF8UaLajOvqLb8HNyGDLzV5YVPNNuX7q/bOZWgE8osJEs2yZz3nmM+sW0d1O2KopoB4zooUtnO4vstSFzbL6q9t4pr+wvFFVcJDRXXdstABYgD7ijRgdAcDAIxIQPQOWR/2Oq9DQYuYgDj6nrK4HFbABZzJZRlVU7Yq2O3Y6etBL+ZDlJXwsCGUK8MCheOiK/nvLiyVTApGAAYQd6NJ+/UUxHSYg6xGOwdOxDbuBGRxUsQ8wefxmKofua/qFvwMdo/+wxCPXum35AxN8h/NgSkRILuGyGEEkWAcQ/payqPaTltGZzuahYfcughGHTcIHy+4POM+qHMtnHjznL8rVWbQNNFwPtkp5pIbsJ/rGLhQqy78y70uumGjOzem9hasxUfb5wPQIsqMDCu7w8OrgQVmCOcrWQLmBZPYPpugpZU4Epo2xVgkMf0gNSi2GY9cp6Jn+rcuZI5c7oZt65nABYwQPzf1/V2fUCmgE5pGc3CPY5Ef/+ULF0i3yQUn3CFL/z3qE+KwMnDALS3OK5uVSRlNtTUxBmwn2XhobZtcVVZWUai1omoFQKLIxFcWVqGCwoK8MfiYs9x08bNdgxnbN2OSmE3qs2wEDhv+zZMKizCBYWF6KSESdZEo/hN2Xb8HI1CAMhlDKfn5eP2Vq2QyzgEgELOMbtDR4zcWoJ0eiESiWDgwIHYsGEDsrOzG2U3QRDEvsLbb7+N119/Pa28jDEsXLgQnLfQRjz7OLZt4+OPP97VZjSarKwsFBcXo2vXrujduzcGDBiAo48+GoMHD0ax8bdINBrFu+++izlz5uDzzz/HmjVr0hZ8z4TvvvsOc+bMwahRo5qtDYJoamzbxrhx45qsvuzsbAwYMAATJkzA5ZdfTqK3BEFkTDoCkuFwuAUsIYjdjyVLlqTMI+wodq5M//mUY445BldeeSXOPvvs5vn+NpwNnHO8MecNnDbqtAaJa2siO9dg0zsT0P2Muchp1zdDQ7QzTjuD9eK58IlrayeeFtQWyv8F6RMAUwLcuk4GCOnPE8yW4tqAc/Ja+Nkvrs2YcNZ3Syvr8N6iTXhv0QZA+acgBEIWUJyfhfwcCxZnsG0btZEIKmoiqKuPAbAh7ChEPcCzjwQOPBLZbtPehWWnOwS0TLRXYNt97xVWlucaJKy93wHdEbIsaCFtzgAhGDhX4tJKfNfiDFDi0tzxORpC2lD+D87lZsCucwUw/MQhLn2gzkbZKputfM9CrTNoP72+tEL5Oy0w47Kp92ppgmuRdKdP4Ph8nM1StU8H0m5HZBtwvD6caw8PV/4ijh1lOzDjr/fjhadeiOtDAOgw+DY5Jpz+Bryi2sw9rq+X31/r5PNffCT4jIDP2pvt9/UyxDknHLQjNBVen8m2isyEtTt06ICjjz46o7ImsVgMX331VVx6nz590LZtW09asc//0ZQMGjQoMP3rr79ulLD25s2bU+bJygph9EWjcf7k89CmbRuEeFaAb8vcVlph+MblcxzKJ47kj2g4NQrhCNg3CKNIg58f2QXU1NTgkUcewdNPP41Vq1YhHA4jloGfrrjP2IxtiOz4Edu//CsqV7+ScR2NpVOnTpg2bRp++9vf7jIbMqUxAtskqk0QBEHsjpCwNkEQBEEQBEEQBEEQBEEQBEEQBEEQBEEQBEEQBEEQGVFZWYk33ngj7fy33XYb8vPzm9EigiBailGjRqG0tBTnnXceZs+enVEda9euxcEHH4yrr74a06dP3yMFp3ZXUW3HLuO9FBj2imp7BLU9jbgBhGbctdYwdeoMOH9djunjvj5I1WWOGY7opg7Gdivyi20HiWw72UVigW0w5utTVTdLU1zb6JumFNfWr0nHVzOJa+tweuOSe+rziGuLNMS19fkIQHCAOZqjOqobELYMlbZlZllGSEs4BAS3IIStrocsYzEVdi9saBVvSwWCO+OOwTkfcC3wLYPjXYkBHZSthIKZCtrWQ1cFtTOoQHamxLibWGg37+STkHfySfEHhED9smWomHE/at+a6zkUXb8e28adh05z3wT3BUAnQggzOFiLa+v72ogL1+LaRg5XcFulKXEA5x4QApwz3PrXWzFyyMjU82MCXq+pxVl5+TgqOwdA4qHsD5VP1popFeEvp0tveOghFBzSD51Gj87I7r2BmvoazP3xDdi2bQg9cEMcQQkbMAYODs6k2DYT6lX9cM5dEW2m5RVc8WxuCDQ496AhqA2Y0hZuihbM9gTcatEJYxR4vi+0uH/ACLHtmDOvEQ0j2f295btvVR53ThHGj4v3zmW+1KDvImZkVn+ugAHoHrLwsBLX3tKE4tqaZ6qr0dGy8JuCAtdeZejaWAxjtm1DOMM5L4iHqirxUFUl2nGOM/MK8Hh1JUzJ7loh8HxNNZ6vqUY7zjE+vwAn5Obh8Oxs/K1NW1xfXpZWO9u2bcOQIUPw+eeZbYZAEASxLxGJRHD22Wennf+FF15A+/btm9EiwoRzjltuuQW33HLLrjYlJVlZWWjdujW6du2KPn36YMCAARg0aBCOOeYYFBYWplVHKBTCyJEjMXLkSCctHA7j7bffxhtvvIEvvvgCa9euzWgzvERceuml2LZtW5PVRxDNzb333tvoMdu6dWscd9xxuOqqqzBixIgmsowgiH2dXr16pZWvoqKiWUUuCWJ3Y+3ataiurm6SugoKCnDBBRfgyiuvxKGHHtokdSbFWOYMhUJ44fkXcPrpp2P+/PkNrsqur8Gmdy7Efme9Cyu3LdyVUv8WhSk+qw0A9QaWXsw6XUFjMFv65vSGmxAQWhxbaJFt7vhVGeMen69TIzPFtS21Ri+PMmY76/XSBycQjdkoq4ygrNJYRRba18ylt5VzsJxs5zyds9JFTL1l89XxHLgeQc/Ks+MIBAAL0UrfRrcAevTpAQscjFvKv2EpnwR3BKY549JnJjikqLflbiKq/IqMGaLRnIEJuakv072hFrwZGCwI6ddktuw7IcCZ27eyC5Wvngu10ajrQwF3/c7a/cE4V7vsQrYPUzDb8JUCrl/H9OX4BLa5Et3eUbYDd/3pbsybOw8VO4M3fGLcQkGPoer8TTFtblwPr3fIFdV2HNTGtTLyOQQ9ZxLv+4kX6lY4nRd4BgFpwvcaT3lVDHX1AjlZDfNBjR49GqObwFdZVVWFoqKiuPS7774bZ5xxRqPrT5du3boFpm/YsKFR9f5/9t47MI7i/P9/P7Mn6STbkiy54QbG2NiEQIxtejOhGYNDC80OSaiBJPAJJIAhkAQI5Et+CRA+Cb0FEkIoAWyKgQ8QasAYMJgAprngbrmoWeVu5/fHlJ3d2yuSdbJsnlci7m52Zna2nryPntcsWbIk6zIiwoFHH4hTfzYd2wzdBiWixP7dgBvXDk8wHcTNbfDJwf4th/kjktCyjKL4eog/mwpikxp3LQ8//DBmzJiBzz//vNN/D2CoGvs9lFR2XLCealyKNW9fhw0f/11/33QvI0aMwIQJEzBlyhScdNJJKCsrK9q6Mv8epwjr0CdXPsF2Z2Xatj3H5BmGYZgiw2JthmEYhmEYhmEYhmEYhmEYhmEYhmEYhmEYhmEYhmE6xRNPPIGNGzcWVPdWkoHXAAAgAElEQVTqq6/GmWeeWeQRMQzTnZSWluKRRx7Bq6++iqOPPhp1dXUd7sP3fdx444148MEHMWvWLIwfP74IIy0Om0+qTfF1osl05IxR5pFq20RjaZMKXaG29KXtz6RUxW2MK+OW4UWZ2xez/9xEqqis2XwmCsYc1A8Sw0OS7ahgm8zAdGquTRAHJGlZNCRIm0CN0DurXDuaUImuk2ub/dHdcm1XQJzRhc1djgjGKfN4RVPvQnJtaZL69QYIQEqCkIAPAcDX4l6dBK6T91UuuK/+K/VR13nTgfw5OJWlTjQ3hRRJvFa542ajRCA093X6ta0qAOnbhHFAn0t+N+SvEqFk551Re/ttaLzrbqy//IrQ4vRXX2H95Veg5s//W1B3UmoxNpFz+gSyAiUl13tTKjm6lOZ+IN3LxyYZm1uI2fE777ITTph+Ah6878FOb/aP167F64O2QYntN3+bwJUQd7eMdyu4mwMp8cnPfobkkCHoO3H3To99SyXtp/Dk5zPR2N4YSLDJSLRhJQZKc6CvIS2dF+6rFWRrsQLIvlq9tluP3CPhShzUOq1s31YL7jtGCmLvs0Rayu/iKpnNDUK9b/fbMyc1yDA4I1jGAMj9+4/0fSx79x0AmddfPMF3kXvV5tJjhK5jZ8HghIfba2twY0MDXtzYgq5Oo/9jfT3+2tiE4yrKMdDz8J2KciSJcFpdXcFS7eGJBC7sU4kFqRT+2dyE1Xkk4HW+jzuaGvLWuamxATc15q6XjTfffBM//elPcdNNN3WqPcMwzNeFY489tmBJ8dSpU3H88ccXeURMlF/+8pe499578dlnn23uoaC0tBR9+/bFkCFDMGrUKOy6667Ye++9scceeyCZTBZlnclkEkcffXRIjtXc3IyZM2fiqaeewttvv42FCxeiubm5U/37vp+/EsP0IDojoyUiDBs2DFOmTMGFF16IkSNHFmFkDMN83dl998KeOw4YMAAtLS1FHg3D9BxuvvnmTe5j5513xjnnnIPp06dvVjF9ZWUlXnzxRcyaNQtPP/M0li1bhmXLlqFuTR369e+HOW/Nydm+vX4Rlj93BoZM+SdIJBC2RRviPiMoc4LCmfHAQJoNHXMD0roPU+a+FyBKq/pSy7UJkEiD4Mi1yQk121iub+vbGB4BkD4kPKh4oICEr9YldbyKAmM22RWEJ44NPSg2uyAUAApiD0EsjJxlTmyCCEi3I9WwKuN4bDd6O3heAoASZxMRhAikzwICZETVQmhhtl5GZIXaaq8rVTjIgyBpJwU22nI1N7ANxoJI6EmJdYxTx7olCGT3kargm5i0lkOT7pvI7AMVj3Xj5sKMza1j40PBNsBsqRFtE6GluQW/vfQaPPbgY0i1pzL2m0vtnpcgUT7AidGa88usLxInCkm14bRDuJ77OeMRfWZMx52gNVOqnW30kWurEIz03Ae+WtOOkduUFt52K6S0NH77N2UysNWrV2dtP27/cTj159Mxcuz2SoSP4G9fpI6F28mkc5ERSA6QjjQ7+vcdWzMPPvggLrjgAixbljkJQUchkcCgg/6CylGFP0NNt9ShaclLWP5/Z8NMINFdGEn93XffjQMOOKDbJ1SMnmPFEm1vqjg7a79fk2uEYRiG2fywWJthGIZhGIZhGIZhGIZhGIZhGIZhGIZhGIZhGIZhmE5RqKjktttuY6k2w2zF7Lvvvli1ahXOPvts3HnnnZ1K4lmxYgUmTpyI3/3ud7jooouKMMpuJl9eUKel2lnquBJsk6zpSLUR5E/btuH+jBzXkeQiEGpb4S5UCrW7EVbCbQcayLWDXNPCzgk7dqfMJFsHQme7RCcqqv6jkm0j2FavBLK5smS300hYg3bBmm2atZGS64TkDLl2dBu+ZnJtU1+dYwXKtUmljrtybQJBEpRcm4RK1zcJ95DwSYJ0Ar+UEh5J+JAQOmmf9DltvLiC3BR76eRHU3BMhM4vJ53Ur4XqJAhWRg+yyeNBewDSL1JaYXZ6n/ZDtH/wAZr++VCovPmxx9Hnpz9ByZgxeftIy3SsgiFITjfJwK7o1j2KgWQ71IO5TiEgIXHx5b/AzEdmdlra1iQlfrx2LW6rqQly3O0Igs9RB3L0bA45FHIsk9o1kG5pxfvfPxUTHp+JXqNGdWrsWyK+9PH0l09hdfNKpb7WwgZh5dcCRo0NI8sWnlPHkWjDCCTUq+dIq02/RqhtdAxkvqSM4F4acQKcGhQ4L8z9xTm4oXMg333RoS3dhqRIOo0jFCcveYsl3+94Kz6Yh9aGBisCEVnqUcanHF9WEYzqxWg33DvBAM/DNdXVWFuZxuzmVsxu2YjPUym05hh3BRGapUQFEUqJsD6HNHKNn8atWtZw1YYNOUf80z6VOKN3L3yaaseKdBpjS0owxEuAABwO4OzevfCf1jZc31CPj9rbC9r2YvHnP/8ZZ511Fr75zW9u1nEwDMP0VJ588kk8+eSTBdWtrKzEQw89lL8iUxSeffZZ7LDDDt0igS4rK0Pfvn0xbNgwjB49Gt/61rew9957Y8KECVmlUd1NRUUFTjzxRJx44om2rL6+Hk888QSeeeYZzJkzBwsWLCioryOOOKJYw2SYovCd73wHZ511VkF1x40bh2nTpuGcc85BRUVFkUfGMMzXnZEjR6K0tBRtbW0567W2tuLAAw/ESy+91D0DY5jNzNNPP92pdqWlpTj++ONx7rnnYu+999584sbI400iwlFHHYWjjjoKQGaMd/369fj73/6ORx55JPY6b176Cj69bRsM2O9aJPuNQ1m/nUFeKfI/Q3UiH3ZMrlDaBIHdSKB6Ng/pAyRBUuhwmdQTWRIAD0q+bZ78akU0+QjJtQHr9FaxFwrJT028zUx1DAR11Rh1ZM/GD2HjVTBxy+izXrOdccEj6IlyQxEE/dSazDSialmqcVVsPHvYyGHwyAOI4JFQk/OSp2IjUoKEB4IqI70DiJS0Wo1ABJOS2vgHgth1aDv0cTL7gQSEjnGSrxZLs6tg4vpK8CucqKydRNRItimIsahKSgJuVqvivsG0qq5om+wyM2aBVHsKPzzuNLw3572M/eUiSvugZvxPUf2N6XpN4X0f/CB4HyvVdon7HFcWjYI6dchZXpBUO4y9ngsIa3yxovVrL9ZuamqKLS8pKel0n5988knQT1kJBo/YBmMmjME+k/fC2PFj4YlEcGikE9uKyolDH6RzAyMrzzZC7tD3S4FfNVLfg4Nr0l23DK7LHh6LvP/++/GLX/wCK1as6JoOycOIk+egpHLbnNWk346WFXPQtOQFNC15AS2r56G7dlYikcDQoUMxZswYTJ48Gaeeeiqqq6u7Zd2FkPdviBiGYRjmawqLtRmGYRiGYRiGYRiGYRiGYRiGYRiGYRiGYRiGYRiG6RQ777xzQfVYqs0wWz9CCNx+++346U9/iilTpuCrr77qcB9SSlxyySWoqKjAT37ykyKMsmvIm6CUL5EuT/PcUu2oqhg2CS9ICHQF1U5SqK6YIdWWjn441G2QhRxuEV8/EGrLaJEz0Ozbm00+LaWbYRgkAFvhtZFlZ0i2CeHh+UGSsnT3o0lkllbkGh2TNCJpdJ9c22ynu73ZGyD3eZcjITNTfx2UB/shIw9dJ1mb/eMkfsI9B0wqvDmPwutTgl0JX/r2GEgineetks59qOMmJCChBNhEMhCmO2c06YTzYFcZObjuH6Z/0sfTCLjN+gi+Po/Cye2AMXb7dntUcrdPOY5LEai88AI0PfRwRnJ/098fQPWVv8nbPi3Tet9Jm5hvrnWTgC/NPSS03CGwHATXm75+fEh4IAwYNAD/e+f/4o+/+yPmz5tvm/bq1QstLS1Ip9N5x/pqawueadmIw5PlWU/haLn72VzLBNLHLdBERF0FZqkAkFq3Hu+e8F3s9ui/UDFiRN5xbulIKfHswmewaMPCQKotjEhbaNkDAP3e0/JrpUDQEm0ritCybSFsW1Ag3SYKxNtW2E1uuUIdIwqVGAeEuXZVcXD0zEcjXFACfwo8IeZKd+7d0pdoTbciWZIMktrNAOwqwjfXjtzLtzYK+f1n4Sv/DrcJFmWUx6kt4tq6S9yvO/NtErqmdaMa4eGU3hU4pXcvEJTypdX30SwlmqVEm5ToIwg1wkOFmbRD3+/bIfHvlhZcuG59zs3NtTd+XVWNE3opId83Skqxs+OHMO2SRDgomcRBySRuaWzEDfUbkMq5xuIhpcQxxxyDTz/9dPPJhxiGYXooLS0tISlxPh5++OEeI1X+OjJixAjMmDEDv/3tb7ukv2QyidraWivPHjduHPbZZx+MGzcOicSWmZ5fWVmJ6dOnY/r06QCAQw45BM8//3zedpdddlmxh8YwXcqAAQNQVlaG1tbWnPWmT5+O++67r5tGxTAMoxg5ciQ++uijvPX+/e9/Y8cdd8QHH3zAv2MyWz2FTvgCAAcccACGDBmCww8/HFOnTkVVVVURR+awibE4N9ZSXV2NH//4XPz4x+fi5ZdfxsEHH4JUKvPp4KpXZqj2IoHSmjGoHHMKqnf6PkgkYlYY89mIlSVFhhbEQYPn7UJvo+/UV3ECiTSIhC7zARlImbPKtYMn9+oprjRTJtqQm441BvJZ1UrLbM04rZhbOg2QGehxN1BAdyqCfe9OamyfKjs/FD9NpJACQng6fiIgPLWfBAlAkJoEkjzdr4p5gMw0pLBCbeHGM6QEBNnJf+0GkYm/qfiIillKVUdAS8J1FROXd5/nSgkSwfNuAIgKfe3Ep2R7co4UheIsJhZkxdpaej3/3fl5pNqEqjHfRc2En8JL1gYHhTL3u1mzibtmSrWjkb+4z+F1Z44mFPRx9pepHndx57igcxJus2BpKw4Z16cT/Ww9LF68OLa8f//+ne7TqxW4/d2bkUiUQJCAgIAnhL0W3Vi2uv7hHOvw30VIt44M3ytyYcTbW3NE5f3338ehhx6KlStXdmm/23z75qxS7fb6L9G0WIm0m5e+DL89XszeFQwdOhTjx4/H8OHD7c+wYcMwfPhwDBo0CJ7nFW3dXcGWItfmuCPDMAzTnWyZkTuGYRiGYRiGYRiGYRiGYRiGYRiGYRiGYRiGYRiGYTY7hYq1Gxsb0bt37yKPhmGYnsAuu+yCJUuW4KKLLsIf/vAH+L6fv5GDlBLnnXce9thjD0ycOLFIo+w83SnVplAZxdYxi+Kk2lHxLuAoiK3RUpc4qzByXeUjlU4yM4WXSTjvZWSV4aREGcrgdYYfNnOrxRT6qMsiGk0ZqRPKbSUrDg4E25EGVgas5Ksme5ukSkA2Ql7Vm1mnFnmje+TaUYop11aLw0n9bpnpOrKbM9ZpxcXOWIOkfKkT7HUev62jEtFJpnXSvq+XaXGvSSjXmfVC6lESQSCt6tkkcZNE7mp0ASMENjJvaOGuPcZSj1PnzAqd2C/1OWEF4lBnkxJ+ax11NycrekOHouQb30D7/Pmh8tZXXimofcpv1++Ca1NqUbm9lim4/u09xvxPSuM9yIo5JQ4/8lAcNuVQzJv7Pl56/iXsuc8e2GPvPTF71jM4bfrpBY33kvXrsc/AMlRmERpE1xvcEsLnc/S2Ej19w/4FQtuKFXj72GMx/qF/otcOowoa65ZIe3s7Hnj1b2ioqg+k2oHuwUqvCQJCkL02hJFlE2mhglomKNBhCyKdzK6vcf0DCtbj3juJXOU2oCQKrsgBsDINU67rWQFEeHYIe08I4VaREq2piGQtck9jFIX+/vPZ888jTqedrXWc4iKQusT/mDR2CSXDD12/kQ5NmwSABAn0Nn4Op445pwwlIBycLMettYTz1q5Hawfv8yMTJTihV0XmOpwxqbJAWvOj3r1xaLIMT29swX/aWvFGDvnfUC+BciJ8mmrPWqczfP755/jLX/6Cc889l5PcGYZhHI4++mg0NRUmcDnmmGNwyCGHFHlETD6uvvpq3H///Vi0aFHeukSEZDKJfv36YdiwYRgzZgx222037LPPPthll10gRP5/h2zpvPbaa3nr1NTUYMyYMd0wGobpWgYPHowvv/wyZ5133nmnm0bDMAwTMHXq1ILE2oCSDZeXl+Paa6/Fz3/+86/F7yfM1485c+agra0tb73q6mosWrQIlZWV3TCqTpIjFheNW5gYxf77748//elPOPfcc7N2K/0UWtfMx+pXL0XTwmcw+NC7IEr7xKwwLhqiPtt4XaiJDBcQaWm2r0Zr4nYwZXqKUrcJssm1fTV5MqVt/BUm7gQBgm/jUmSEtyYGCN9EZ4O4gNbfBiuN7OjQppMj11YxDoXIaKAmDiaUVA4GCQ/SD08Mu/jTxRiz645Kqg1hJwyFJB0nUf+2JGnk2QQhtGjbxBj1hM+CCEIIO6Gz2T53EmAJQNjYrLTjkyIQmoMAktLWV9ttYnsIJN6uVJvMHggvS6XS+PKzL9DY2IzdJn4LJAjhCIyJ3+i9RYQ1q+qQDS9Zi8FH3Iqymp1MYAdW2h552u+sAdml2u7xyvUZMZ8jcR6zz4E8cfU8QXWDjH7IbPPfxS35+9nKyfbcYfTo0Z3uM9WnHdSu/tZASbHj4oEy9zHOdg5Q7NtsVbZKGhsbcfrpp+Of//xnl/ddWrU9KkdODZW1NyxBw2ePoP7Th9Fa998uX6dLSUkJzjrrLPzhD39AWVlZUdfFMAzDMEz3w2JthmEYhmEYhmEYhmEYhmEYhmEYhmEYhmEYhmEYhmE6xciRI1FWVobWHOIvAPjvf/+L3XffvZtGxTBMT+C6667DOeecg8MPPxwLFizoUFspJaZMmYIVK1b0KEnA5pNqx9fJSPYjd4zhllZw7SYcW1GuruNLm4gcFmrrVFDpSNKl1ImKpkrQfyDodfKaKagDP/eOsJsQY6T0IRHkGTsJs3pdZhNMnrBKTHaSxWGk28EqQodVJyJL3YERNAdybQSCZhRfrh3td3PLtTO6CB0LPV5E5NoEkCSnvdq/JHUyvG5DVqotTA/B2rUo3acg+5ukhG+S93WyslqnHo9wrgd9zhEF54E5qirhX61HbYew4zSGVnP+qDomaV1JtwvJq+5qSnYcnSHWbv/iSyCdBjwvSytdzw9ErFIfA3WuB/JstQzB5SVl6NwKSbidW7Q5aj4AIfVnEhg3cRzGT9xNS5gJU4+dikMOOxjPzX4+77a2SYnT69bioX79bFk0bR6Rz7kOSVibH9RX50GQd00A2lYsx1tHfwe73fc3VI0bl3esWxpNTU047rjj8Pqc13DpA5eg74BqAIH4wdPCbAoJs5UQQkkUjFxbwNMyCSWMEBDk2fpKNqGFEaBA4K1/hJZNBFekWQb72ZQBwTF07x+uMIJA6liCgi8FF6nGkvZ9EBHa/XakZRqJAtKreqJoO7V4CepOPyPr8vTSpRllbe+8g5WHHJa1Tf8HH4CoqbGfC/39Z+O6tVg6562MxUoEElZmxDR3ysM1ordaGbqTI+O920PoVwqKr5NRpgv2Kkvi0f79cEbdOixPpzK2K46+QuDu2prwFkR+z5DOUvdre/tECX7SpwQ/QR+sSKdx+Yb1eKElLN0YV1qKh/r1BwF4tbUVb7a24sP2dnyUaseqdFj40hl+/vOf47TTTkMymWS5NsMwDIDHHnsMs2fPLqhuVVVVUWQzTOd49tlnMXbsWPj6d76Kigr069cPw4cPx9ixY7Hbbrthv/32w5gxY3rUc6fu5tlnn8XGjRvz1ps8eXI3jIZhup5dd901r1i7EAk/wzBMV/PrX/8af/jDH5BKFfa8wfd9XHzxxZgxYwZqa2sxduxYfP/738cPfvCDr/XvMszWw2233VZQvaeeemrzS7XzxeGAnIGKbHLtH/3obMybNw+33npr3iE0f/UyvnryBAw/5ikET0YjDyFt73Hrd9esJ8XV4uygOQF6AlxJAnaOYgJI+siUaxMk0iAycm3zXN/XMSizZl+Hlc3YhKpjx+XDqKUhfTtWijwhVisNYlehw2LGJSkI/jj7xcQRgofBOv5AJUhUDUH7usWhffbHi27Anc/dYSOLQngqziF0DESayUWhX4NyNdGvAHl6f5KKVQpS8TMJaEG2CD3DlnrzVHtACoKZRNiVi0sT4CMd59cbqOTYwWF2P5vJTOs31ON/Tr8Ac16bg3RKPVveaZedcPpPTsfk7xwOL+HBRmWI7PaDBFo2ZpdFJ3pvg7LanezxhYm9hibR3lxSbYT2Szxd8FycYM/xeV/m/zf31kxzczMefPDBjPLy8nLstttune53dfPKjDITvwYcj7vzBysSQSwRZnmUuMBRaJlz8kTqZPt7kS0J3/fx85//HDfddFPBv6d2hLKanbDdd18CRALplrVo+Pxx1H/6MDYuf6PL1xWlsrISJ510Ei655BKMGDGi6OvrLvL+/dBmZku/JhiGYZgtDxZrMwzDMAzDMAzDMAzDMAzDMAzDMAzDMAzDMAzDMAzTKRKJBMaOHYv33nsvZ7358+ezWJthvoaMGDECn3zyCa677jpcdtllHUq+Wr16Nc4880zceeedRRxh4XSnVDtcRvF1skluY1aWIdV26stQHUeO7fQU7Tdop5OBCVAyZNW1kVH70oeE+okOvRDIrejkgBshpUpOVCt1JdvS7h+ySavmo+nMbBcZ0TWZcptObVqF9ntIpo3NJ9c25fEN7GDjyZ5Prxdnl2vHNrPJwRTsB2STa8ugNyvXNqekSsaGPr+E3sfSd9OrPYB8VYeU8NcVdAfHOTJKImc95pibMUqV9A6C1GM0YmEj+oYWSwsSSitAEvDVqHy56SLTjiKqqzMLUyn4GzaEZLhxtKXbAESvCYWRaZtrKEgs1seWgpPLJCTLIGc/C5H7kT5ef33wPuw4fEfU19fnHC8AzG9vw1+bGnFq794oJC/USgfsu8wRGd2MDzf9Xp2bZhkBaK+rw1vHH4tv/ul/MWjKlPwr30JYsmQJjjrqKMybNw8AcMfFd+OC289HSUkCgJZqE0FoebYgI9gWgSDbSCOg5dlEwXL7XljRBMHIKXR7Ime/k500QQCORMFevrB3Agrug/Zeavoy9xxpvAtGti8hzXUOGcjiNc3tzags3cxCls7S1or2//63Q01kc3PONjIV3Nc68vvPx7Nmwk+lYJTs6thJe/xsnwWMMfiqCn9jZk44os6ZuK++sKajAwReEmzrJfDcgP5Y7afxYmsbbqqvxzrfj2021Evgppq+6C+8zI10fgdxB+t+JZPzOsjzcHtNLR5pbsKH7SmMLy3FuNJSDPY8e4/av6wMB5SV2VXU+RKftLfDB/BAcyOeLECSGaWlpQXTpk3DI488slVIIBiGYTaFxsZGHHvssQXX/9e//oVEgtO1ewqjR4/G66+/jpqaGowcOZKFk1m46667Cqp36aWXFnkkDFMcDjroIDz22GM56zQ1NaG5uRkVFRXdNCqGYRggmUziF7/4Ba699toOtfN9H6tXr8bq1avx8ssv47zzzsOll17K39XMFs8LL7yQt07fvn2x1157dcNoCqAQuXYOssm1b7jxepSWluLPf/4z/CzPIA0tK99B48Jn0Xs7M4FiNB4SefLoiH7V5JR6sltXqB16b2J2wWeCsLEhK9d2toJIBrFTkBZaG2myrqUl1Hoq5bBgWxmhEUSqAw24leJm7EwnHuBuuw1au1JP86RaqFFSUGaiRqVV22WItRd/vhiffvAZdtp1RyXOlqT/jaknEhVCxzVMmbtOHV/RgQ7S8XToOiqULWDmFQ5i0NDxSx0Xt5ORqni+nQ9XAvAAmZYQgrRUW+1DG/92TgXS/zZuqG/AmSeejQ/mfhDa1v++/19ceNaFuP7q63HauT/ECd87ARXl5TAxYLPPpnxnCu67/T7Me2dexiFpW/sxZLodlCjTKw9PuxmcDdGyIN4T/6Q/2+f4sniptsxz/Xb98/CV61NYWteOIbUlXd53Mfnb3/6GKVOmoDouJt0Bfv/732P16tUZ5ZMnT0YymexUn23pNqxtWevECDdlhM69OPL3N1+38Eh9fT0mTpyIBQsWFKX/5MAJGDb1MTR8MRP1nz6EpsX/B+lMCF4MDj74YBx00EGYNGkSxo8fj5KSLes6LJSeLtdmGIZhmO6Eo4EMwzAMwzAMwzAMwzAMwzAMwzAMwzAMwzAMwzAMw3SanXfeOW+d+fPnd8NIGIbpqVx00UVYunQpdttttw61u/vuuzFnzpwijapwulOqbVJFOy3VNiJpGW4nI4nH1ikq9TJd7kuj2JZKjO1ItT3yUOqVoaKkF/qU9kF1WV9UJ6tRVVaNqtIqVJZWoaqsCtVl1aguq0ZNeQ1qy/uhtrwfqpN90ae0D5KJciREAkHirx/6UQnb6kfaHzUWX+pPtq6E9H0YSbYP35F5a3Gq3nIp1WdfStsWwShsXbM/rDxcRvaf2RsykG5T3HGIHPdMEWjHEtvizsG8sst8q8jRPE78nVMGboy4ToJ6IMUNJKLhZGlYeS5RsJwoSKC2n0kl2lNE7ksASOi6RubrtDNiXwEj8hUwUm0i6PrCpLmr9G4i+14l9+u0by0aVnnoFCSk2/Nn8yPb8yeftqZbg/uCuQlAv0buK0HHkW3McSoE9x5d1Zwboc9AaWkJ/v7w3wuWtl5XX4/l6WByhmhKfT6Bbq61mDZKdhCUqjKC39yM9848A5/87lrIPDKLLYGXXnoJEyZMsFJtAPj8vc/x9uy5IBIZUm2Y604IkNDXkRHbOyJtc22acvNjrymzzEoSTN1ArEB2fdDyfLLSCdWLMJedxdWD5LvvuYnFRvJNBGxsawp3hjz3vK8JHf3958NHH4l04FaViDtAYWl2uCxaW9ql4RW7gvzoj9s2qpUJ/cjsbQFggPBwYnk5nh8wAO9vsw1eHDAAV1RVY1KyHMdV9MJlVVV4pH8/7JgosesKrVNqkYz5/YucdUTum+44j6vohV9VVeHI8nIM8Ty4d9ToGGsFYe+yUuxbVobfV9fgksoqTE6WY/VmouQAACAASURBVLDnIUmEmgKFoo899pidOKunfL8xDMNsDg466KCC74Pf/e53MWnSpCKPiOkoe+yxB0aNGsVS7Ry89dZbeev07dsXO+20UzeMhmG6nkInSHjmmWeKPBKGYZhMrrnmGhx55JGb1EdTUxMuu+wyDBs2DIsWLeqikTFM9+L7PhYuXJi33oQJE4o/mI6wCTE4tThcQQIoKy3DDTdej/kfzsctt9yCM848A98a962sfTR+MSvPSiPRE3cS39Bn4bQUTl1HekwmjiZUHRtvEwB5up2nltv4gQfA/CTUekjVA3kgSoCEB1BC1xFOP3o5JVQ/Injvxh+IPJDwQFK/d5eLRDAGcvv0IEJj0+smD+Xb7Zuxn9PpNM4+8mws+mQxBHlIeAn1SurVA0FQAgIEz8QmdbzEEx484UFAwBMlNlYpoMZASKgYi9D1SU1SmoB+Tx5ICHhC6OiK0LEYDx4JCE+AfAHPS0DAgycSth+h4zqCBDx4qowEmhqacMYJZ2ZItV2+WvwVrrzkKuz3zf1x4+9vwob19Wo7SPXTp3dv3P/IfbFtpZ9C29rPnGPqnkuZ52pIcB4r1c4l2Y4vi5dqo9ul2oY3P2kqWt/F4vbbb8eYMWNwxx13oL2A+HMcL774Iq6++urYZT/+8Y87PbblTcs6FLvo6N9lfB1pbGzE9ttvXxypNgmUVG6L0qqR+PyeHbHsudPRuPCZokm1q6urceWVV2Lt2rV47rnnMGPGDOy5555brVSbYRiGYZgwHBFkGIZhGIZhGIZhGIZhGIZhGIZhGIZhGIZhGIZhGKbTFCLWvv7667thJAzD9GQGDBiAuXPn4rzzziu4jZQSU6ZMgb8ZRabdLdUOyjoh1Yb5HG4XK9XWolwjqdYqai2fVkJtAqHUK0VFSQUqy6rQu7QPyhPlKPVKkRCJgoW4ggRKRAmSiXL0Ke2DmmQN+pcPQGVZFZKJciU6RSD2tj++hC9hP1sBt63rB6JtSEg/kGj7yBRs271CVrdtd6npMyjLlGvD1nH2vy6NlWtHds/WItfOKpvV0mlIGZZry/A4rXDbSeYPy7Xd9ZAV85ruA+m2ShxXyemBTBvmx9WjWiE2dBJ5RKhN0LJgEfSjxyd0ErzpwO4BK0UlpGU6527uavz162PLqaIib9uWVCuAAmWpIaE2hcqdF7s0u4g4fl177bcXTjrlxPzjAJAG8IO6tQWntcel2WdL3Q+LdK0WIlwufXx2ww144/jj0LJ8eYGj6FnIdBqv/P53uOv4o7Fq1aqM5a3NbVaaba8rInhafm1kEOq9p+UMQssfTHlYGiFIQAhPyyLM9WyE2/pKJnNNhZT69niE5R16sOTWUvfgQJRt7heOcEGqz9LcnyKG5Xa/HW3ptpz77+sm2s55j4gxT69fshiL3njdLs7oL8e6KPIaLXeF2qFjnqX/qEDbHXLcDxB8heX73iwnQgLAQM/DSRXl+HPfalxVVYlpFb3Qh6IpemoNEoFWXELfX9ScJtDzdKia8XNzZAyJspS7VBDhR7374OaaWrwxcBu8P2gw/m/AIHi5N0/1K2VIQMhybYZhvo5cc801BU/yVV1djb///e9FHhHDFIevvvoqb53q6upuGAnDFIchQ4agtLQ0b72nn366G0bDMAyTycyZM7HLLrtscj9fffUVRo0ahTfffLMLRsUw3cvTTz9dUBz4pJNO6obRdJBNlGun2lP4zW9+g1/+8pf42/1/w9tvz0XLxhbsuONonHnWGbj11lsxd+5cNDY3xq8+1Zx/JeGnoCHJsJFgm6BXOHJilhlRtn5vn9FqubaNn0Wl2O5kmq5cOxBf2/pGjk0Jp26wPOgzLNsO/XgJp04g0CZRol61XDuQgJMtM4JvogTKh+2J8qETY/fk9INPxU2/uQn1a+vh6RhIQngQIgEhBBKiBB4llIBaKMm1p6XfQiRAgBZfexCeisN4+sfGU3SfRmIttFSbQCBhRNmenuTUg5Ceqi91OzMmLd0O4jTqR0m1z8C8t+fFbmOUdWvX4cZrb8ReO+2Fy39+Bb5auMROkFzbrx9OmPbd2HairNI599zzxjkfyUy8qp75F1WqbR7OZ42rFzf+8+p/tzyxNgCsXLkSZ555JkaPHo3rr78e69atK6idlBIPPvggjjrqKKRSqYzl3/72tzdpgrolDYsjK8z6AUC++J5z56OguWmTreu4yX4L/duZnsi+++6Lurq6TeqjtGok+mw/FQP2vRa1u12AqrHT0WvYQYD00V6/CPULHoTfXrxroaKiAjNmzMAXX3yByy+/HH379i3auhiGYRiG6bkkNvcAGIZhGIZhGIZhGIZhGIZhGIZhGIZhGIZhGIZhGIbZcilErA0As2fPxmGHHVbk0TAM09MZOHBgh+qvXr0aZ511Fu64444ijSg7m0eqHe64YKm2/ZxlHY5U25bLQCcdrFuiRJRYeXaxICIkvSSSXhISlWhNtaI51YSWVEuQsBhJXvR1O+ksJxgJthZuSp14K/USgtZZktlFFpU/qwTi0ghXIUEyECtL3R9JCekMyCZTmtVBhqSt0pFLI7ROGUrejH7OR1y/Zn3ZGyH3uers58xFFCsAz1auB6Tl2sjYH2acoX1AUh8vgjC+WwLIV2+MaJ4Q5DsT3GvAFXOrMh++WhYZM4giZXpc6uRS54oVo0q4gm1lQQ22PZD+Ksl7d5L6/POMMqqogOjdO2/bltTGYO9Ld3vNZwT3lqCifZGRe1AuAiU3heq6x/+m227CC8+/iJUrV+Yd++JUCn9oqMcFfSozTmv3NA6/zz7IqJzWpPf7FNoVEPqYCwLWvf46XjzwQHzjyt9g+Ik9UOSRhdWffIwnz/8Jlr8zF+V+vAjeb0+r7SVPvyr5vJFqKwm2UT0YIXYg4vZ0fSNqIKeOEFq+DbNf9X9dGTagpdhkrzV73ZsbQ0TUDwrKs97r9D1Jul8e9p7kA/rybUw1oCZRq7vthuT30lJUX31VRnHJ2LEd6kb07x/bT2eRUoJ65ZD0Z9k17/z1HsD37fVHkbrk/Nd9IahD4Dn1sh/OqOg/fEf3Y5Zk026o75FoQeymdRLKeJd1bDJSZm657ndejr7y7ScJoIwIZUQ4o3cf3NrYkHf0CxcuxJ/+9Cc7IU6232sYhmG2RubPn4/LL7+84PqPP/44EglO02a2PD799FO0t7fnrXf11Vd3w2gYpngMGjQIixcvzlmn0MkUGIZhisG8efPw/e9/H3/96183qZ/29nbsv//++PjjjzFixIguGh3DFJ977703bx0iwimnnNINo+kEnYzBrVmzBscffzxefvnljGXHHncs/u/5/0M6nUZjY7xUGwD81MaYlURX6A7QmeXPxusEpI6pqefyQQRMybN9QKpXFSsVTj0A8EHkATINSR5g42WkJ1b2g9itjef6erl+Eqzj1SBfx5MkIPW4AOdBrnlyHMUGk6EDw2FCMQYCBNlJDomEE/lV8bKavS7EilnnIr1xbcaaHrjtH3jigZnYZ9JeOP+X/4Nh2w0z4UM1Sa9UcWYIZ3JQz6jIg0l8BVQdM/OiGocE2UCpPQJ6C2Wo3Gyq+RBM2qjjKMKtqyo2NDTitO+ejnfnvBezD3PT0tKCe2+/F/fdeR/2PXBf9KnqgzFjx2DeO+/H1m9e8jKqqrZHEOlxxkdBlCgIFsQdtJxP95F5oCOxHVeqHe0iY11dPLmkOd90vy9/2AhfqkO+JbJw4UJccMEFmDFjBo444ghMnjwZe+65J0aPHo2ysjIAQDqdxhdffIGXXnoJd999N954443Yvnr16oW//OUvmxRvWLJhUUaZ+rsPfd6Y24C6MFUFE39EJPzd4WF0fNx2WyNNOxyLLNL585e//AXz5hUm28+ABHpveyj67/s7tCz/D5qWvIC171yPVHPmBM/Fora2Ft/73vdw8cUXY9CgQd22XoZhGIZheiYcsWUYhmEYhmEYhmEYhmEYhmEYhmEYhmEYhmEYhmEYptMUKtY+8cQT8eabb2LHHXcs8ogYhunJdCYp66677sI555yD8ePHF2FE8RRTqh0VElOonOLr6UWBGFS9l0Zg7KwzrMtGXqm26bPUK0WZVwpys227AQIhmUgimUgi5afQ2NaApvamDEm4quvIyB0BNpG0lmtpkpB1HSPEFiaZMkM+bnIqTe9aoGzLdH+mf3cMoMLk2s6h3WxybSD7eZsjZ3jT5NqZ+8MdpxWUk0o0D/aFBJHRGWsprq5PZNaqku/Nvpc2SRk2+T1TJKAF3GYs5twh2ETusDQb6pPQifBSy9qlLtfjTfvpwApbZPw1a9D2wfyM8pKxY2MSzzNpTm0M9nMHEnAzqprz2RFsS2gZQCzx2clCCDz+9GPYe8I+8P38gvI7GxsxtaIco7yS2DFm0+66axawLmU7qnAavlJJuOeD/SEgvWE93j3/fCx++CHscs21qBw1Ou+4NxftGzfitT/+HnNu/jPSbW1ok8BDG5pj6w4esQ0InpZck74GtVSbAmG2ILVMQEAIgiAPAkEd0zZoZwTZQVkg69b3ASPpBqlrTd9/FVq8IGAy4yEhIaQ1fej2pET9MFKMsCAE0PdKX2pJhXO+EdDU3oTqsr5KfhGhGKJtKilB7x/+YJP7EVVVXdKPIe/vPzGkWlvw3v33Wa2J2YO5vnLMHde9Y7vLAMAHwUNw74/vKfj2tqdIzLrtPUE60hFCyMliTzvHL+O2jd+e8Nri6mQbS9wy1/9uf6+LOBey+cAz1x3c1cy7Syqr8FBzE9YWcL+9+OKLccYZZ6CiokKPjeXaDMNs/aRSKUyaNKmg30sB4KSTTsL+++9f5FExTHF49dVXC6p39NFHF3kkDFNcvvnNb+YVa3/55ZfdNBqGYZh47r33Xuywww741a9+1alnM4a2tjZMmjQJCxcu7LrBMUyReeWVV/LWGThwIJLJZDeMppN0Qq598803x0q1AeDRRx4taLWlfUdlWUnce/fpYvjZuZVr2xZZ5NpmGaknseY5vBJzeyD4kEYeLbU8GwSQbyLSOrYo9HJfjYf8IC5n/NHk6yfHEtZcDdh+MoNBOlhLulsRLCR3e83zfy2wJlLxBGkn2hXwyvuidt+Lseq5S5Bx4AA0NTTh2Seex7NPPI8RO4zAAYccgG23H469DtgLw7YdCkEJPXIJ0hOZmrgLYGLKZGMnNuahI2y+jWPCHivhbLO0hzCIU2YEupy4NQA01Dfgh8f/EO/OeTdjewCg356/gCirxvr370Hbuk9j6wCA7/t4+QV13j75ryez1lvzn9+hYuj+KK0eqUvMQ24bFQrKQs/Y457wxz0Fz7zgMqTaMuY8iWm1SYSu7bgn+Ir1jWm89UkT9hzTa9PWt5lpbW3Fv/71L/zrX/+yZVVVVUgkEtiwYQNSqVTO9kSEe+65B6NHdz6uWrexDvVt9WqSYFJxf/f6AhDc5mLjGdGgUPR4yYKF22bS4E1GRt53Yxhm/fr1+NnPftaptqKkF/qMPAYbPr4fjQuf6eKR5VivENhzzz1x2GGH4bDDDsOECRPged30hxoMwzAMw/R4uvevnhmGYRiGYRiGYRiGYRiGYRiGYRiGYRiGYRiGYRiG2eLxfR9PPvkkHn30UTQ2NqJ3795522zYsAFTp07F+vXru2GEDMP0VD777LMOt5FSYvLkyQXLrTaVYkq1s3XVGam2aS9DVaPW6LBmOyzVVqVlXin6lPVBMpHsdql2lIRIoDrZF4N6b4OKkgpI6cOHD1+m9av6kVI679PqFRK+tLpw9RkSUvqAVMt8+KbU1odt5yPcOkjOtntLGvV25NVJ6FbHRGYcM5foccoqqM6Ckaq7P9nKC/5B9mXZ0kJzpotSkJSuRNmwQutoHybp2wh2AbIJ49qZG9GWkk6WNQnYSt5rBb4xP2ZIJKHP8yD52giEg/pB38EYVQc22dvZjJTMnSjclTTedTeQTmeUJ/fbN2/btEyjNd0SKQ2Ov/pk/mPkBZHqoR0K4zkI34ecD769BDKPu2HHncbgfy78n7zjN2P6wZo6q3jIJqgNv8+uuo07TwRgHeXm2AtknltrXnkVLxw0Ce9cchFaVq0qaPzdhUyn8d599+LW3cfhzRuvh9/WBgHCE43NWBfzXbrvd/bBLvvtAk9oYTaUBNsT+tURaxMJeBAQQkAYETdFBdzqs9B7TvWHQCDhyrtDiefha04I52ST7qlHNik+dE8JnYzBfRHhouANEUiQFlcADW31ue9rWzk5f/+Juiwc5v3jATTVrYlzd2TehyOv5lhElRNheXRQJ16bQbqNevUj7QHHoeHcszriqZJZfyj0Odomui3Rz1nbOuON/koYfc2u6wiXSqj72419a2JrRmltbcUpp5xSUF2GYZithWOPPRZr1qwpqG5NTQ3uu+++Io+IYYrH6tWrC6pnJtlgmC2VAw88MG+d+vr6vBI4hmGYYnP55ZfjpZde2uTv3kWLFuGqq67qolExTHFpaWnBypUr89bbd9/88Y/NTr5njZFnq48+Wpg8O2t3iST67vpTZH9qGicmjtR1nq278bmw+FhFSFSATSCI6rmfPVUHwcSaIKGXCwAJEDwQVJmq44EoATVrrfMaWu6BkNDlHmDKKAESiaAOeeHPXkLVgV6HaStKnX5VG7VtiWA9ehzlgyei396/0HWy8+VnX+Kem+/Bb35xJQ7ffTLGbzsRx337WMw4/zK88sJrEAR4noAQHoSn4yrkISF0bMRT+9bTcRWY+IquJ4SARybGosauYjceBJGK1RCpWI40MRx19Ex8prmxCT/87ml45613Yreh/94zULXzqegzaiqGHfcotjn8FpRvMzHndudD+u2o//hBhM45Cs6qoEyEzsOgfpwROz46oEqcMnfS6/jqOfruCuIDq7Pe2tCF6+g5bNiwAXV1dXn/PeV5Hu644w4cf/zxm7S+z9dHxO+he2848hScAuQUBHFIt5Wt8zWbXHTatGloa2vrVFu/vQkbPr6/i0cUz/Dhw3HmmWfi4YcfRl1dHV577TVcccUV2GOPPViqzTAMwzBMCBH8oVnPYuSYWmw/pt/mHkZWeurYeL91Dt5vnaOn7zeA911n6alj4/3WOXi/dQ7eb52D91vn4P3WOXr6fgN43zEMwzAMwzAMwzAMwzAMwzAMwzBbJ3V1dTjyyCNx5JFH4rjjjsPOO++MxsbGgtouWLAAJ598cn5pLcMwWy1Lly7tVLvVq1fj7LPP7uLRZFJMqXZYce2KEDsn1VaCbGS0s6VWloxADi19rY8GEqIEvUp6oSyR7HEiUY889E3WYGDvbVAqypQU2/fh+76VbSsxtq+XyUCy7fu2XBrhtt526Usr5ZZavWkF0n6gt5RASNJdqFxbyni5dnDMgm3cVLl2HFFpdQZx9s5QB7kWxS/MJ9dWu4Hs+GxavpvjbJPwYevBfibnf0Fyq/lkttlKtm3SvfvjCHydH0EiGJvuw8iBERlzSKod2e60nym6dkkvW4Y1p0xDauHCnPXy0b7gUzTccmvssvKjj87bvqmtsN/XXGTkfLd04lzJdfJdfuXlGLnDyILGtNb3cemG9bE9xqXfmzG5gl8RqR8th34fbkNKDUFGEQHI9nZ8ec89eHL38XjnshloWrKkoG0oFqnWVrx37924bc8JmH3h/6B55So9bsL7rW14pyUzObr/0P743oxTrAhbSRs8vc8coba+voS5zqCuKQGCZ2QORqxt6mgxNwlTP+hPkLnuw3L8QN4B2CMXujdkJriTY98P7g8OdjnBzh+h5f8WCTS0NmT8HtDTvh+LRV6pdrZ26TRe+/NNMHvK1a7EdeMeXbc8rNd268qYMr1u59UVXVOotfMTI9POJrk2bXz9I7P+hNu52nqK6Te8lZljySbYJmewcXLtuO2JK5UA9i9LYnxpaZZRhJk5cybeffddZzz873iGYbZe7rvvPsycObOgukSEZ599FolEbsEWw/RkCpn8UojNO/kaw3QFxx13XEH1nn322SKPhGEYJj/7778/li5diokTN01oeuWVV2JVD5sIkGHieOCBBwp63nTqqad2w2jyU1AMLmcH6mXt2rWYN29e58fhlWHgPr9DomJAZucZURL3fS65dvC8PvyU14mehITZpr6nn/GbCIsA4Ok4m5JWB+VGsK0E0XCE2CAPYcm2K9r2Mn+0GJsQ+SFnHcKsK6EF22Y8eh3SA6gEUq8vkHR7AAn0Hj0Fg4/5G3pvf2jBx6alpQX//eAjPPr3R3HmiWfi0N0Px3233YfmpiYbfySh4iceqTiMiatQaNJSI85WUm01NrXM80w7NVYhEiCppN2kpdwmZlO/oQEHTTwYc9+cGzve/ntfhqqdpukoktr+XkP3x5Aj78XQo/+pt71zMZKWNR/pc0adNybmZM87yhapi6OYUu1CyBI36sDj8qff3oD21JbzfP3kk0/GoEGDuqSvYcOG4fnnn8dpp522yX19um6Buue4MT7p3p9J/z8cqXLjiC6x548TezR/05A5cXik7yxEF/WkiGMqlcJTTz21uYcRixACffr0wQ033ICPPvoICxcuxG233YbjjjsO1dXVm3t4DMMwDMP0YHpsVKuqphxVtcnNPYys9NSx8X7rHLzfOkdP328A77vO0lPHxvutc/B+6xy83zoH77fOwfutc/T0/QbwvmMYhmEYhmEYhmEYhmEYhmEYhmG2Pt5++22MHz8eTz/9dKf7eOaZZzBnzpwuHBXDMFsShYh7snHnnXdi7tz4xM+uoNhS7biuOi3VRoFSbbNc+loyDQgSKE+UozxRDkE99s/JAQAlogQDew1EbUWtdqBqabbvI20F2mn4Mo20kWxrCbeUaS3fDgu2fb0ffCvYlo58O6gPp06hcm1DVK5tiZxDm0WurVaUo4Nci2KEtcgtniUifSpTqEwluWbvOyzb1unWNvE6SOsnQMl4EZZmu8Lt4LMRAgfrMsLkkHaZnHaqk9DOiW5LWuYWa8u0j5Z/v4yVB0zC+suvQHr58pz140ivXIm6006HbG3NWJY8+GCUjNohbx+N7R0Xa3cFQf46wT35wsnKwKxnZxUsJ3y8uRlvtbVmpNlHlBA5b9tCL80UaOtzgswym+of6tfWAyBbWvHZnXdg1p4T8fL3v4elzz0Lmc59XnQldQsW4KVfX4FbdvkGnv3FhahftMiOjQC0A3isoTmjHQnCOb87CxW9e2k5A4GMsIE8Ldp2fkAQWsggSMATAkLLH4SW1wsturDSB9vOvYb1lRdKSlffR+ozWQlEcN0F/wUA6/hzEubNOWUkzVJK622w9xwj5Nbfsep+pFr60kd924ZgB205joNNorNSbQB47x8PYP3CL+3VbdUs5F778V2ao+vqXPQtX7+PfkdG1uH0E/5tCnrqDNjJRVQ9dy2kv6nVT0ieTYEwuyOY3hp8P0Om7Y7PBzKWZ9tOu31asG0WRIXe0fbxvQbv7qjpB6+AbZJS4phjjskoYxiG2dpYvnw5Tj/99ILrX3bZZRg/fnwRR8QwxaetLXPSnSi+7+etwzA9nREjRhT0rGHWrFndMBqGYZj8VFdX46233sJbb72Fww47DDU1NYU983dIpVLYfvvtizRChuk6Hnjggbx1hBCYMmVKN4ymMLpCrt23b18MHz68EysX6LXtIdjuhH+jcuy0+M5Dr3Hvo09tzQN09T46RWnwXF5HRczEtCQQirKQUkATPNjoiZZBQ2ihNal6RpxttNEgTwunjdw6IteGF/mcCPohD1b2HSpz6sloW/OjxyESgJZpqxiip7fDQ0mfoeh3wG8weOo9qBiyZ8GHyvDl51/i1xdfiX2/sR+eeGQmPDNBqY46eeTBQ2RiUnjwPFVPnW8iiIla768SnQuhoyIiiKsYqfaXny/EMQcfg5XLV8aOrf/el6HqG6fABlHsaaDWmey/CwZ9+08YfuJsVO10EsgrbLJGgyipQBDNBewKIpOrZj7xd+qGnqzniU+boFGXS7U7gT1QgBnQhuY0Zr+zIWuTnsbZZ5+NxYsX4/HHH8f06dNRW1vb4T4GDRqE3/72t/joo49w4IEHbvKYvmpYgobWehDURKrBuWtifqRP5cjE3M5xCP0tQdy5YM8fCmZqNTGmiHjbJf6rIRrl6hgheXgX8eGHH+Kss87CXnvthZKSkq7tvAvYfffdccMNN2Dp0qWor6/H+eefjzFjxnT4d2GGYRiGYb6+8JTIDMMwDMMwDMMwDMMwDMMwDMMwDMMwDMMwDMMwDMPk5fXXX8ekSZMKkm7k46677sLuu+/eBaNiGGZLIpVKoTVGClsoUkocccQRWL58OYToWiF0MaXa2brKKdXWFbNKtUP+7RxSbQkrhpYAEpRAsiQZnyjYg+ld0hvlXhKrmldhY2ojAJ34KKGVtyo10dfv1DLSqkxAKu2rSl8kgpS+/kTwybeiV1/qFEcSgPRBJLSE29QRkKQ10VL3pXs36GJbrsSuwauqBHvoM9pHPncGs56c53XUQhrqADnPaQJlnK9xZe541FjInsvBPgnyUkP7gSRImqRXQDq51UKvi3Sf0SvJIEJJlnFJrk6irRqYWi8IIC1Tp+AMks6r2z7lp7LvLAeZSqHxrrvR+Nf7UD55MnpPOxlle+0F5BI8pdNofvIpbPjVr5BetTpzGxIJVP3ysoLWX9/a8YTtIFHVTWIPFxmJbqhdZH8HafHZz+3BQwbjmuuuwUUXXFTQ2H68di1eH7QNSpD7VA7WH5zY7niMCF9ACW/JqS9I3W99vRwgpCEhCPp+YZQGqkU6ncay2c/gq9nPoLRfPwydfASGHj4Z2+yzL7xksqDtKpRV8z/AF8/OxoInZ2H5/A+wsK0dK1Jp1KXTWOP7qEv5aPZ9pAC0ZLkXHH32VIz+1mi1L4QHoQ0MnpZcC/K0oNtIHALJtqcFDyQInlQiCCNs8HQdMrJtkH2v9iupdenPJHWyuxDqvm7sU4rWCwAAIABJREFUyua/FFYvCC0+tuU2qR36Xq4mSVBV3PuvfvWlEk1Ic882omWJDa0bUFlapSae2LK+KjvFpki1U22tePn/+39RLUaoOYU+hV/Cd5eo7UIiqnFx7x/mmjTXsv2t0BTI8NecUxxaWz6ieo9sy1MArqtfj1nNG9EgffQRAtN69cI5vSth1ARu++hXcPRzG4DV6RS28RI28c/eaZzvQ3e74lQkYYLSvkLgjN59cGtjQ67NBwAsXrwY119/PX72s58FPbm/0zAMw2wF7Lfffmhvby+o7q677oqrrrqqyCNimOKzww75J2cC1LO8QidAYpieysCBA7F06dKcdd58881uGg3DMExhTJw4Ec888wwANdnFK6+8glNPPRWLFy8uqH1TUxO+9a1v4b333ivmMBlmk3j77bfz1tl22227PCa8qQQxryzkir8BIEE45NBDcOcdd8YuL+v3TfTZ/igkKgaide1HkKmNSA4cj17DD0WiXMttndhapHdkPg2NkxRHniwSdIekY5wESPUUluDrKIrdALVMxxPITEZMHgAfJJU02sbSAIB8SAj9QF46MyKq/k2ERsVgndhUdMJpM6FxaNvdD9Fgldo2sg9WnTomTmmfMLuCZ4IrgC7rtxMGHvYntCx/F42fPYnmJa8g3bIuuvOzsmHDBpx32nl4/cXXcNV1V6K8ogKC9Lmk97kwYX4dmpA2LqL3k900dfDteUgm1hU8Q1/05UIcd9hxWLN6Tex4+u99GSp3mqZ3b8zJ6pwapVXbof++V6Hv+PNR/+H9aPzyOYAIbWs/ybnNyQG72K7cfR7/JDtbPDfbk/lIvNE8NHe7y3l9xBG9bvIRd63l5m8vrcWRu1cX2P+m06tXL6xbl3me9urVq6D2JSUlmDp1KqZOnYp0Oo33338fb7zxBj744AN89tlnWLZsGdavX4+2tjaUlpaipqYG2223HcaNG4dJkyZhv/3269LnCR+u+cBex4G73EySrc+cyP03Gl9yY4rBzLwI4pVm0m17a6TMmGVWnIhYjvhJcL3Cnj4hEXi0ffS21ong5eLFi3H++efjscce63DbYjNq1ChMmzYNp5xyCkaNGrW5h8MwDMMwzBYO/fqWw+1v59vtWIvBwys353gYhmEYhmEYhmGYLYy9h12BXiWDNvcwGIZhGIZhGIZhGIZhGIZhGIZhmCIzdepUzJw5s0v66t+/P1atWtUlfTEMs+UwZ86cLpHqn3HGGbj99tu7YESKYkq1M+XDbjnF1zOyxAKl2uG2QYn07TtISJQlkigVpXk2pueztqUOazeuDRIgSZi8aJv8TIAVpQr7ClWDhBUuG6E2dJKkIBHu19Qisv2Tlq0GiZpOIibCyYxG8irNeKz8NfOkiiZBxiVFtrS04Pnnn8fcuXPxxRdf4IsvvsCSJUuQTCYxePBgDBkyBEOGDMl4P2jQIJSUlGT056wsOzJ+vGpR5smfTa4NZDmnddK3L3XCs3NWSwRlAODbzwhq6PbSWI7NeiLrCHJkKTQOmATaSB+mb6nPLTU+vVbpO+NTbQb3HpJ1u1NLvsKKPfeKXSaqqlC2z94o2XlnJIYOhaiqhEylkV6xAu3vv4+WF19COsfvTFW/ugJ9zjoz63KXt5b/Bx+v/RhKaSAghIAgz0qQlRDZgxAePHhICA8eJdSrKIEn1PKESNg6AgKe8ALpMjwtTVavICNRFlquTGbt9roLJStLYNJ+B2HunLkFbdN+ZUncXlOTUW6UDAqyn4NzK/jx7fkV/JB9r+r7EkhDOnWkLnM+6/dp08b5EaWlqB03DrXjJ6DfLruiescdUbX9SHhlZfk3Uko0LF2KtZ8uwKr5H2DFO+9gyX/ewMY6JUSY19qGp5paUJdOF7TPXP46724kEgm17630Wth7ndD3S4KAJ4Q6clac7Wl5NqnzRtcRlAjOJ6HPEiFAbh0Iey9W6/QgRKBRNvdtUyIEQcrgM2DkEuqckVqEr6ZTUNel735v6mtbOSIkfF8JOnzpq+scElL68KV67VNahVojKOkCeqKAuCt+93nlhj/ixWuvUte2VN955lvUI6UiEQA8qHIBwCOyZZ5dTkjo5Qkoob1p4+nlwvneNZoTuO+l6ltKd1lYdBB9dTfVTvJA4eW5lT2q5t1NDbi1oQHNOfbpxZVVOLVX74z1u9vhA3iwuQl3NTVicUpN2JAkwpTyJGb0qUZ1RCDkuBxitzG7v0eV+gAmrFiGtb6fcysBoKysDHV1daioqAj31APPbYZhmI5yzjnn4JZbbimobjKZxPLly1Fd3X0SJIYpFkuWLMHw4cPz1nvhhRcwadKkbhgRwxSPQw45BM8//3zOOlVVVVi/fn03jYhhGKbzPPfcczj00EMLrn/SSSfhgQceKOKIGKZzrF27FrW1+Z/Bnn766bjjjju6YUQdJ+8zViDrc9aHHnoIJ55wYuyybY9/Hsn+4wKJdGSdtsg804wfXeQ1Wm7eh2PMbjsbAwMAPbVxKMKiJ3YO2gVTQcNO+uxGY1Q/bsw76MuUpTOWBSOUwQsh18Yj/ODUBA9h47uubtdODBxqo6daDYmgRbBY+mhd+xmal7yClpXvoG3d50g3Z06OG8foMaNx6723YMxOY9Smmwmd7fNsCXcPAeEJnINXdz8EsZM1a9bgqG9PxcIvFsauv98+v0TV2FOC/eSeULGv+hOJUBkBaFkxF0ueOCFzJeRh+2n/QaJiYHAMQvsy23qyLZehstDI3EmtJexD98zrM/grjfArnM8UWR6pI327LHp9BDV1ZFBK+2qihgSJx68YiZ2GlYPpGA1tDfj7h38Nx53JszFH9T6IWwvykCAPnkjYeLcnVIw7od97IoEEebptIhQvFyaODh3L1HFvMxE7kZqc2ES9VUjc3COCOKe555B97/ztiClw/hYj+DuV8H3LpSNibSklZj4xE8ccc8ym7P4uZ9CgQTjppJMwbdo0jB8/nmNNXUBBv5NsBvjYMgzDMN3Jb26dDJ4mlmEYhmEYhmEYhmEYhmEYhmEYhmEYhmEYhmEYhmGYnPznP//pMqk2oBIlTcIXwzBfH1577bUu6efOO+/Ej370I4wfP36T++pxUm1dsVCpdniF8VJtEFCR6AWPvDwbs2VQk6xFmVeG5Y0rIOGDpA+SQaIikVTJi9JJ8CUBSJOQmAa0WphIqmRHqTJtffiw8my9swMfts5slD4IIkh0lsomKiF1IqS0CY0ql1mXm+89idD7IJ9bhhIhzeeWlhbMnj0bDz38EGY+MRMNDQ2x+2XBggVZ9xkRYeDAgVa2PWTIEGyzzTYhAfeQoUNQVVWV+d2c4xow2xstM+OPG4fUAm37XttMrdRU9yDhq1cCyCS7SyPGBUiSfW/7dtcZzY92F5Az9kg+tllnKMFeSr0+c04EtgJJ6npL+SkkRMfTM/wNG7Dxqaex8amnO9y21/Rp6HPmGQXXX9+6Xm9X9mTcgjH7R4ST6IFwgiQ5x8FIyqPXiT3vdZ9PPPk4Rg7fAS0tLXmH8UprC55qacGUZNJ24Y5FInoqmHTlgGA8qq5R15q7iu+0JLdeSFoRPpHSkCEhr2xrw+o338TKN9+0sm5JAmU1NSgfMACl1dXwKiogEgn4vkSqZSNa6jdgY91aNK1ciXRba0YK/+JUGk80NmNheyrvforj2HOOQUlJiRVqG7m5SQQ3yeOkk8aNDFslqXtBcrlOMPeEkW3rhHbh2eRxK1YXZMuMTEHoyRF0qjlg76WuysIkkjtHMPyFCACOTBu2vpRqvVL6+lUCwoigg3uy7UcSNrRsQJ/SPij1tvzJKOLoit996pctwys3/lHtPwTHyr2GorcYd3mgxAhrTKJXsQ+C53xdylDbYD1Gqi0Rf2tz27jLogqNqKIj255akUrjmob1eLO1DS0FJKv/v/oN+H/1GzDMS6CXIGzwfSzXMnxPrydOb90iJR5p3ohHmzdin7Ik7qyphYfIvnDur9H9FH+bV6UCwJ/61mJ6XX7hS2trK04++WQ8/vjj4Z743/QMw2zhvPjii7j11lsLrv/www+zVJvZahg2bBgSiQRSqdz/npg9ezaLtZktnv333z+vWLu+vh6+70OI3NPrMAzDbG4OOeQQXHPNNbj00ksLqv+Pf/wD//jHP7BgwQKMGjWqyKNjmMK56667Cqp35pmFTSy6OTDPxXI+b80ShzniiCMwePBgLFu2LGPZokcOQ80uZ6P/Xr9GdOo/d51mssP41UefEkbLzXsEn21ANBA1q3iZsRX74QgLeVBPNaX9IRs783Q8VZW78TsyDzXhq4iLFYjrB52hJ6XSWaMZp1lH9v1OcU+E7QbZQaiaJm4AYccRfmrtCLXNO+GhrN9YJPvtZBf47U1oW/clNnz4N7Su/hDt9Ytix7bg4wU4/IDJuPr3V2PaD6bZmIyJU0kQSD/wNTFoNWQ1DqHCKPDJ10O0gWw0Nzfje8efGi/VJg/99/0VKsd8N3PfRLYw/NmJ4TnnjgRB+vH/nizr/00l1XbXE7oWok/5s72PjknaOJJa7I4NodM+NNFy3qBHgWS/4CJXWsz1p+MXtz29GjeclX+SKybMe6vegQ8ZTMxLQZTZBvhh4hXBhOmwdUw8yo1O6XcUHCd7VThxj4xYF7mxcMo4vUIxk02JxXeS9vZ2vPLyK3hi5hN44vEnsGhR/L2ouxkyZAgOO+wwnHzyyZg0aRI8b+v42yWGYRiGYXoWLNZmGIZhGIZhGIZhGIZhGIZhGIZhGIZhGIZhGIZhGMYipcSsWbOwcuVKPProo3j11VezSjw7SzqdRltbG8rKyrq0X4Zhejbvvfdel/QjpcQRRxyB5cuXb5LsZPNItcMdh+rpxLpYqbYM92g+2VJpNdrOf1TyYHmiAoK2LilMr5LeGNZnKL5q+AppP6UTZHWyoxRa3KySK9OSrJgZJCAkwZe+FqoSQL5OjvQBSZCkFNuAgAQg9I4lAZvS3BG5NoCg3BVqAxnWy5BM+5nZeOihhzBr1qxN/h6WUmLFihVYsWIF5s6dm7VeRUWFFW1vu+222H7k9hg5ciRGjRqFHUbugL59+2a0iZNr5yx3k/5NHZMUDqnPezex1V2uj4NOsrep/TLoW9oEfDsQAIDQ0lU7Nm3pJlsnSMJ2FNqh7XATYc2xlL5a1u63d0qs3Vn6/OhsVF12aSixNx/rN65D6IRzEoVDZCT56npOonAoKZjCvYTEt8b2qsuNA8Do0+NutH2qKnHbXbfh1FNOLWi7Llm/DvsPHIjeOe5zYT1AsN2uDsJc4ZntCMJa3YMlaUiI0C4MCynSkFaAm9alRr8gIeFLH21r1qBlzRor75aRH1Pmpn63SolHG5vxn42tOfZKbkaPG43DTjnUSrFB0N8TWnQNLcSGEmUb4XZQpoTaHnlqGQQIHggCHikBtwDCUm0i9QoCSID0ciP2FnorzfrJue4BN+GdYCYsIHXDVvtVEtLw7c5zE+KllBBCwJfm3qy/IyEgSctAfNO/D5CP1U2rMKRyaKf3cU+lq373efKSC5FqanKPStCFOkRKbxHcZNVEBHCvkvj1G1GKUa37EiG5drAtsNeg9aGEhhpukangCF5J9yGNdAPhS979Pe7hpmZcW7/eXtcdYUk6hWjDQvqRAF5tbcGP163FzX1rgnLzFensAzNeGXnN7JGwb1kZxpeWYm5bW94xzJw5E/fccw9+8IMfhHtiuTbDMFsojY2NOOqoo/J/N2pOPfVUTJkypcijYpjupba2FitX/v/snXeAFdXZ/7/nzN0Ou0tdOtIWFWtQATtFBQmxoUZQNPpTjD3RWBJfk7z6xje2aGwgKuiLkojYEAQFFQXEghLsBQWlLWwDtu+9c35/nDJn5s7de3fZXRd4PuZy7505bWbOzG7m2eczRQ2Wef/991tpNATRcpx11lm47bbbGiwjhMCyZctIJE8QxB7BLbfcghkzZuCHH35IuU5hYSEAID09HXl5eSgsLMS5556LqVOnIj1973y4HNG2mTdvXtIy6enpGDZsWCuMZvfwC3xDCLlBl5OTg1lPzcIvx/8SdcF7cyKG0v88gvT8Qcg7cIolno7vs9Xk2hCA0A/G1P/KWKq8uWrLsBkYXAgTs3E94bYp4wJwVFxQ3jU2MVgVtZEVBPxj9+7qNnxHkgXe1Wdux2i9O9vMuJp1DIJZcQbrDjjT2xdYDoCn5yGz4DBkFhwOCKBq43JsWXRZ6Ohqa2rxh6v/gLVr1uKeB+7x+hcqnqk7Vw+CZsyLbXv3sL2HTgMC0WgUU6dMxZrV4X+P0X3sDGT3OiZkv4TsO+ZtJWDvG+udAcUf3hNav/uYh9T4mf/GtVAB97gxhH2OH6MX30F8fDRByDPxtiaskHoZszqknD1UAEKdqAs/2oFrT6tFvwL6W7lUqaqvwpfFn5uYrYSZc1jHGf1nrFzvrbHerQcO6yB3MMbh9aUfTKyWJ4iFeDFNZgVu5PKwOr7zqxkoLy/HawtfwyvzX8HiRYuxY8eOZm2/KeTl5WHkyJEYM2YMxowZg8LCQoolEQRBEATR4rC/TBtrfjPfb3An9OiT+3OOhyAIgiAIgiAIgtjDOLr3bchJ6/ZzD4MgCIIgCIIgCIIgCIIgCIIgCIJoBoQQuP766/GPf/yjRfvJy8vDtm3bKFGXIPYxRowYgVWrVjVbe5dddhmmT5/epLo/n1Q7QTmVBNt0qbaAELKOVmxzxpGVlt3siXltifpYHX7cuQH1sXowJWrVwlaTFOn7zqWEE1wKXXXypJLAwhLA2kmYnPnfvcRLbpKLZd9W0iT8SZFaJizUWGwZNARQXVONxYsW4/m5z+PVV19FRUVFy+/ARtKhQwcMHDgQ/Qf0x8CBAzFwwEAMGDAAAwcORNeCrqHJkGFybbNOeHNZQIqLjTTbzGVZQqfoW3ZsuCpR3+TVq1xs4Yq4cwg8kH/PBIwAXQgpVHWh8meFZ1cFIIQrv3JpLhVw5fiElCMLJtA+PRe56QlyMYRA7fLlqJg5C9VL3wSi0WS7OiGR3r2Qf8ftyBwzplH1qqPVmPvVvzyJsZYfMwaHaVGyA0e9R1gEjqPemQOHO4HvEVNWy5n1d6a+a6myOZe0WFmdZ9JhIGXO5pxRUgII4OzTz8biRYtT2r6D0tIxr3PnkNnG4iTVWtEQlFhrubWaBoiZ5XKdEHKZq+q6AGLqc0z4y7qmvrCWe2XsPgXkdLPHED5m4KdoDLN2VGBbrClKX8nxpx2HqbdfKn8PF+oY2MfGXCvVO+fmOMrjqo41d6RQW0u3weFwDg4HjDP13fHKMw5m5NxKns2tazE4OJeSBbkucCUV6hP324MZpHcjZs53KMGEdRorMborpKTDFeocBuT5HBNwhYCAi5grj6ArYuiU1Rn5mfEPFGgsbSlRvMHff1L83WftvLl48bdSCMIh9R0MSqQOeC8mL5t6ucMYHLVOv0eg6zBEAHAmzDIppudgLNCPeml5txy6J0zQ7/bPYI74zROB8rCdKtBXD3+9/9m5E3MrK5PsqJblhtxcTM1pDyBEN2L5Xexts7e1wnXxz4oK/KeuDqMyMzEhKwvHFW1NWRS+ZcsWFBQUxC1vS/OcIAgiFYYPH56yMLhXr17YsGHDbj3YiyDaInl5edi5c2eDZQoLC/H111+30ogIouVwHAeu6zZY5rrrrmvx2BhBEERz8c033+CAAw5Iem1LBuccRx11FF566aXQ/79PEC1Fu3btUJnkPtuQIUPw2WeftdKIdp+mxJ5feOEFnHP2OaHnspPVGf0nfQienhsq17b7TCzXBvzRhrDl+nNgvZFlWxEV4ZX1RzP0eh0FgQnKmXLCLgv4ozTBcXhxw7gy9tMRzXf4Rcv2DVG50v/OYD0Y1rubKoR9n1nbrr1yZq3vZqy++2wCEubesnCjKPngPpR/OhOJeHru0xh76immfXOPmnmbJ4QAM1Jwe//pcQvccNX1mD3rmbj2GU9D97EzkNXz6MC+0J/1ffCw+7uB/WZR9dNb2LzokrjlWT2PQa9fzjFxQYPQ7RhDcUi7ifrzP9Da2zmB4oHvjTsn9P5s4LywAs1CR/t854R9LujzwEQZASHjTxOOysP9l/VNNDgiwLs/LcNn29eCMRmH1LFLL75tx7jl8giPhMS7OSI8DQ6X6+14t6Ninpw7cCBj6PHxbh3f9mKq+m9NvL8hUX9HYku/rfPAi3vaf0MS9ncl1hwPnA52ueLiYtx+++144vEnUF1d3Zy7vUlkZ2fjtNNOw69+9StMnDgRkUjrPZScIAiCIAjir9PHgX77IAiCIAiCIAiCIAiCIAiCIAiCIAiCIAiCIAiCIAgCsVgMl112GZ588skW72vKlCkk1SaIfZCNGzcmLXPiiSdi1apVqKmpSVp2xowZuPzyy3H44Yc3ahwtKdVO1JQIZL2FSbXtSk2RanvL9w2pNgCkOenok7cf1pd/j3o3qvypri+RkakEay4YOBdwBQeDC9esl7JOl3FwuHDBpT9ZCJUIyeEKKQh1hSX+VQmwDByCyT6YkAW0sNmImxV6Hui2q6uq8fri19u0TNumrKwMH374IT788MO4dTk5ORgwYIB5DRwopdsDBg5Az1494ThOXB3G1L5QSeh6v2i5NhPB+auUx+YcYep/gUxp5j/HvIRV1S5jRmSM4Dqd0sqYlPCa+gJSqq3qu36JQX20Dkj0qw1jyDjuOGQcdxzc8nLULFmKmmXLULvyPcS2bk1QyYJzZBx1JLLPPRfZp58G1oTfoUqqS7zhyB0oc/1DktSZthjrl94vAp7FtlH4E4F1WjoP6F5tZQDjDHOen4P9eu6HnTsaFr0BwGf1dXiqshIX5uT4rplhV0BPEeC/mHvnrCfvdaE3mcFlAg4ACAYXwiyPQcBR1wevV/nF9fQJvnR8vXcZZFtC717BVCq+8JUFgI9q6vDUrgpEk/wMOvrUEeg7uA8K+hQgMycTeR3zZNJ4JIJImoNufbuZBHAp/Oe+pG+urp/63dFlwVRiuSfS5lZiuZZqGxG3SRj3pNye7JgpobdOH7fWMQYmvFmh/2WcSamF8M5pfa1whdq/at9wziFcV5YzAgU554WwE9aF38HhO60ZimuKkZ2WjXQno+GdvgfQXL/7lG3aiNduuRGAPocbaEYAwV79aoqguloYVYn8xtQyFn9eh7TNfC/m60vrXMIuYYz590+iPXX3jl2YW/XzSrUB4J6dO+FC4Lc5uWYbv4nV4/dlZSiOudgvEsER6em4ICcbPZyIKbPLdXFhaQk+qasz2/h+XS3u3LmjUf0PGzYM69evj1sufD8zCYIg2jZ33nlnylLtSCSC5cuXk1Sb2CvJyNjzf88liFTp2rUrtia5B/Pee++10mgIgiB2n8LCQtx///245pprdqsd13WxatUq9OzZEw899BAuv/zyZhohQSTmhx9+SCrVBoBx48a1wmiaDxPfSkSIIPXMM8/E7Gdm45KLL4mTosaqi1Fb+hWyuh2lb2LGC1ZVnyo8mUAkbMdigndaE5mJARlEEua+uYypmeCaFVGx2jPrdSVdDpYMWUZBdEwoPhrCoO8Ogwl/GTtOFRy6vVn+8JMVf7LuIqvxebFGL37obT+8saj4hUTtG2bf0dYPktX9cDDO0Xn4zcjuOQJFb9+IWE05gjz+6OM4dfw4FYPU2w0TY2ZWt8Jbae7PCyFw7533hUq1AaDghDuR3fOYBDsruCw+ZhhaVAAlH9wdsp6j28gHYe792/eMtUjbd7iFtU8T9x0u1baDO4kG24g/6kg1SGKNKf7h0g214cVCF3xYhktP6YIhfbMbMb59kx21O/BF8WfyYbxGVm3F86HjjDB/18HUucuZV0aevjqy6x0LO25py951PFtOXf9xZb71ic6VJPGzVAle89WCyspK3HvPvbj//vuxY0fjYjy7Q15eHgYMGIDS0lKcfPLJyM/PR15eHvLy8jB48GAMHz4c7dq1a7XxEARBEARBBCGxNkEQBEEQBEEQBEEQBEEQBEEQBEEQBEEQBEEQBEHs49TV1WHy5Ml4/vnnW6U/SsoliH2TkpKSpGUOPfRQXHbZZZg0aVLSskIIjB07Flu2bElZctWSUu1g8qQ/BZmFl1M5n2Zc6jNTYw1Ktf11tUZb15cvxtg+IdXWpPE09M3rh+/L1iEqokamLcWsXCZNqpdwORgT4IyBCQccAoJxQLjgUNJt5sJlKpVSQKq2Lbm2ztM1CblJ5NoandReXV2FxYtex7y587BgwYJGy7QZgAzGcFZ2NoZE0pHBgGzGUerGsNV1sTUW815uDLtct/l2dgNUVlZi7dq1WLt2bdy69PR07NdvPwwcMNBIt/sP7I8DDjgAffr0kUmnwkrDD8gHbEm5dm37ZNzxWaWBhHl7hV4Xf4bYibQ6+d+4ChiHEK43NjUZ9Njr3LqU9hPPz0f2xLOQPfEsAEBs2zZEv/4a0R9/QqykBKKiAnBdsKwsOF27INKvH9IOPQy8/e4loRZXb/ftCz3usFx0KSbw0ol1Oeb7DLN/TOJwA5eceI21vdwTOtjl0jPS8dwLz2HcmHHJr90A/r5zB07OykA37k+TCaohvM30etMuBteMQ2sPPBmvJ/n1fwakXJv7cvT9PwEAKdDWS10E5drqGs8ArqQU3lVd4Mu6eszaWYFYgm3P7ZSLc646G6POOhFOmuMlgpukcWYld1saawYpuFbLpOyaedJs7n02wm0l13YYB+cOoD9rqbZPuC2F3VzJuxnzS7e9tHUpw9bLBQAm5PnuT2qHeSCCYJ5MO07ODyHl2kreIQRTB9GTOAgAzPXmtS0FFkqmIYSLTRWbsF9uvz1aFtxcv/vEYjHM++2lqC4vN7Jr/cgE7pPme+earTG3XCo+wbU814Svvu7WYfIc4Nb1x3aouAAc1YN/tSd18etY7LNTlRT+lcGz1wVwS3kZ3qhO/tCX1uK+nbtwSFoGDo2k4Zq2nEA0AAAgAElEQVTyMiyvrTHjLa6L4aO6Wkyv2IVTs7JwVHo61kdjmFnZPA/v+PHHH7FgwQKMHz++WdojCIJobb744gvceuutKZd/6KGH0Ldv3xYcEUH8fBQUFGD79u0NlunSpUsrjYYgWpb9998/qVj722+/baXREARBNA9XX301li5dipdffnm324rFYrjiiisAUByfaHmmT5+eUrk9cS42Ra7961//Gscccwz69on//57MjnekINe2iwVKIe4Gq2+5/oz49cEqvrXC/OvdYNVCbiFjbTp2qiMeLPB4RbMOVlsw5X1LmTUQ1sB+tm/0+naYvnOtxqVvWOtghFqme2X6jjUL1tfbaS/z9ofpgzlgEMjpMwp9znoVPzxzbNxIP13zqTZmew/6tcatx6hjIt5CyTNPzMZd/3NX6F7oPOxGtBt4WsK95N8vNlaAVPcnvHIV37+K2tKv4lrJ6XsyIjnB/w/JVJzVDtpa7Ql7e+KDFfZDeT2ptl4ZDHTCN87GE3aOJCnu79gai3W+Bla5guH2f23Cv24a1MRx7jus2PQuXBWf9x6O7X+Qr1wW1GR7/+pIlf0frBgqmH+NCiyafiAgxd6qbJDgorAYfJMIaWPXrl2YPm067rvvPhQVFe1mB+Hk5+dj6NChGDBgAPr37+97dejQoUX6JAiCIAiCaC5IrE0QBEEQBEEQBEEQBEEQBEEQBEEQBEEQBEEQBEEQ+zBCCJx22mlYtGhRq/Q3cuRIHHjgga3SF0EQbQfXdVFTk1xIOHToUJx33nl49NFH8e677yYtv23bNvz2t79NKQn755NqJyinkuGCUm1dTiSqByiptloqrBoMyIrsO1JtTbqTjv3y98N3Zd8h5sZkOiTjRoTNwAHBwLiStQoGzqVs1ZPpcjC4KmlS1pUwuKLpcm0AqKqqwuuLXse85+dh4YKFqKysbNT2MQBHpmfgl1lZGJeZhQLHSVpHUyUEiizRdlFAvL01FsO2WAzRRo2ocdTV1eGbr7/BN19/E7cuMzMThYMLMbhwMAr3L8TgwYMxePBgDCwciOzsbFMuOKcFE/7ltqXVTSDbNpXNP4G2tYRVS7XlwZbHXgu/g01KYUFMxBBzY3B46scGAJyuXeF07YqMRtVqPMVV8bI0puXizBbgMiVA9pdD4LvQy/0tem2x+PXcakS3AdhJ8ZYkQHHs8cdi0vmT8Mz/PZN0G2MAppSU4o0uXeOuvWFqCMCTa9sC7RiCagVP9ivAoKXrLqQsOyjXZt4lHUyVceApGDwtt+xTioHlUgE5t13drwA2RGOYtiOxVHvoCb/Atfdeg+x2Wd72+va9lz6ul3OmR81NsjmzBNicMXDmmLKccTjMUWU5HK5k2+BSiC24J9XmloTbfleibX2N1f0JvUsD55Y8TS0pBxNKcKHOfyGsB1AwwPV+fsJVZRggXP0QCsvGrD64wlXte4JlYcYij3NdtA6bKzajZ/ueCY5A26Y5f/f5x59uQcWqVb4rpoCWX8tzJCjM1pcPB9b1xhJY80AnYecq02ePumbp80PrV1z4Zdy6lvB99zYoqMbQ/cQAvFhZhTX1dagSLgY5aTgxMxN37CzH1/Ut+VOyaVxUUtzgegFgQXU1FlRXN3vfEyZMwLp169CvX7/4fvVDJwiCINog0WgUJ5xwAtwUHz40evRoTJ06tYVHRRA/H6k8AK9Xr16tMBKCaHmOPfZYvP322w2WKSsrg+u6KT/AkSAIoi3wwgsvYOTIkXjnnXd2uy0hBK644grk5uam9PBbgmgqCxcuTFomOzsbAwYMaIXRND+J5Np1dXWYM2cO3nvvPVRXV6NTp0549dVXkZubi6+//jpBY4HfS5LItQGYB/02q1w7rlaYNTbQDpPxU68JJau1NNzmRrG+myvsxyXK9rw+9Z3hVGFx31QUF7472f6AGAD5IEg5CkueHSd/tqS+ZszcakdHxeSySLvu2G/SO1j/7PG+cZWVlmHzpk3o2bsXAAEhtPDbe7iv9H7LLWBWb//35P/hd1f9PnTr84dciPxDLvWNs2Gs42cJh71do/p1Yyj96N6Q6g66jQwu9/r2Hm5q7SN9cIWIn+sIxIbj7MX6Q3AuNpPUOGQ03ulhC8eD8Y2w88sfBwUYPvy2Ei+sLMGZR3dq7oHuNWzYsR4/lH/vPbAX3pxgJs7J1Gfv+OgH/QIA415kUq+DioMGz17vFPfO97h4uJJsm+Oq/2iEWe1bZYOH3vcg6uBUMd3HT96ysjI8/ODDeOCBB1BWVtbgfmsKJ5xwAiZOnIizzjoL3bt3b/b2CYIgCIIgWgsSaxMEQRAEQRAEQRAEQRAEQRAEQRAEQRAEQRAEQRDEPkxZWdluSbX79euHuXPnYtasWZg+fTrq6+sTlh0zZgxmz57d5L4Igthz+eabb5LLHSElJ4BMqu7SpUtKMu4ZM2bg8ssvx+GHH970ATZCLJlqU02Rass82XCpticF1ZJQqBxj16zLimQbYeq+RmYkC31y++D78u9lvqOQ+0wqXFU6s7Dksq5KfBQCDA6AmBK/ckC4cMHBVPqrFCs3Tq5dXVmF1xcvxvNz52HRwkW7JdM+NTMLXRoh07bJZgz9IhH0i4SnDmgpaakbw5aYi62xGNZH61HkxrA+GsP6aBQ/xqKoTeH8bQo1NTVY+5+1WPuftXHrevXuJUXb+0vZ9qDCQSgcXIjuPbp7CdwsbFzBEzrOhu0lYwstf1USViXrZQxS1MsAV8sItKCXqTJqjslzl6E2Votsno22hoBAcfV2I1CW6HRhtcyX8KuTzu195KUsGylDSF/2KSGb9Sffe/0LT9BtlkvpQDCPeNrjj2LJG0tQtLUo6bb+GI3i3l07cX373BDtQ3guva2LsEeg1Qqu9Q69Xsm1dYK8Tt92ISBUB67wts0N9KQfjGD3IczLu2Ztd6N4oHwXakLOP845/uuJP+Gwow811zpvg7XE2E4XhzmGWp4NJWgwomuVbK502GBcftZybWaJs6VsW25BUKqtpdtgABfcbJOeIExfNqHPPy+xXX+XHmU10ThTwnKVGC+Eb4uszYZQ13b5M1JPROGTdwu1szm42nfw2mPyu+kPDDtry5EZSUenrC5xx6Et05xS7aeffhrrH38MnbglIDBNyOOrm/ME2/EdmEu2NIH4VRJKDuLpEAL1mJKKBDaBIZFc297M4O9WMGOugYsby8rxQW0dotY+ewe1eKKyIm4bCMnAgQMRi4Ur/0muTRBEW2XixIkoLm74wQSa/Pz8lGRvBLEns3PnzqRl+vfv3wojIYiWJ5X7xkII1NTU+B70RhAE0dbhnGPZsmW4+OKLMXPmzN1uTwiByZMno76+HhdeeGEzjJAg4kkokbY4+OCDW2EkLUdQrr1gwQL87ne/w3fffde4dnhIbK/Z5NpAfIQEIev0ai/uAB3lUMFq+wGqwtyxZQCTjxX1C7blB6YD3eYuvYq9eCZpS7QN+CM1Dd37Dt6XtCIAzL4pHYiXCdWv3kZ1v1oIHUMLuzONwPi8tpn/7jcAhrT2PeFkdkCsxi/GfeKxJ3HbHbcBgoFzeRw55xCuUE+Y1Bpy9ahKIXDv3+7BnXf8b+geaNdvLDqP+BPgu3MPJLD4QkvNve+BIpaIvHrL+6jbsT6uTG7hRPD0XGt77XevJaHiNr5dKlhc/wml2iGyYivaFNi0cMm9PZ7kfwQSXiZejqw/WOcR04Ew+VBuETgp//bcRpx4cB46tif9X5B6tx7LfnpLxSsBfXy5FevmTMc4YZb71tsPFwYLxCJ1BNen3Q6c2boevLVxU9p7qDGDvjar79Y6jYB/bjOrbNhUXPuftXjyiSfx1FNPYdeuXY3ejw2Rk5ODTz75BP3794fTxL9DIQiCIAiCaGvQb9YEQRAEQRAEQRAEQRAEQRAEQRAEQRAEQRAEQRAEsQ+zefPmJtc96KCDsHjxYvTo0QNDhw7FDTfcgDvvvBMrV67ETz/9hPLycuTm5uL444/HNddcg5NOOqkZR04QxJ7E8uXLk5ZhjKFfv34AgHbt2uGJJ57A5MmTk9YTQmDcuHHYvHkzOG+CVLoRYsnw1V6BkFTjuDJxfTJPfimQqlRb+KTaAgKZkSw4bN9OesvNyEO3dt2wedcmMCZUurADAQHOGISrEisFh2AAdxnAOBhikOmVrvnEEANnDgBXybSTy7WrKyuxePHreHHei1i4YCGqq6obNX4G4Kj0DIzPysLYzCx0TZDEGCYHbioMgAOgM3fQmTs4OC0NQGZcf0UxKdneEItig3pfH5WvihaSbm/8aSM2/rQRS5cs9S1v164dCgcXonBwIQYXDsag/Qdh8ODB6D+wPzIzM+Nl28JKUtWnki0iZt4KxhmYywBXi5/Vu7YkQ6fRWnUYhxAuaqM1yE5re/Kl0uoS1MXqwW2psZ3Ua6UPe3tKJwv7k3596cXMkgmwoAYXaqKKuOXB7/75rI+MJzfgnGPBogU46hdHwXVdJGNGRQUmZGej0PGnyyTSRHjCB/8YXUu43JBc21VltQxYX7V1/rTuS2oU9FqmZNrCCH5dqy8BYJfr4t6yXdgZss35nfLw30//FfsV9k24H2yJtj0G2Enk3HvnSimu5dkqBR2cy3eHMTDmgDMGrt/BZV0hr7ZM2AnqABOenJsxuw8l7mb2jFOuCsb1lJLnHtPJ57KQJ5KQ4g2hjoMWJDBuJbAzT8nhCtW2q4Uennxb1tVHSM8K+XNAj6No11ZEeBryMvIT7vO2RHNKtd9++208dO1VGJvmxJ/PzL/E95lpbYct0bdfAlzJ3bVMXndtfzfuCUvSIgLl7XeflAACTn4+cg45GNmDByOjXz+k9+iJtK5dEMnLRzQ7C5WMYZ4S6O3YsQPbt2/Hxo0b8f333+PLL7/EmjVrsG7dupQeELMvIYTAtm3b0LVr14TrSa5NEERb4tlnn8XLL7+cUlnGGF5//XWkp6e38KgI4ucllQeADR48uBVGQhAtz/PPP5+0DGOMpNoEQeyxPPnkk9h///1x8803N8s9jIsuugh1dXW49NJLm2F0BOGxevVq1NXVJS13xhlntMJoWhZ9z3rFihU444wzEI1GG1Wfp+fCSfSwR/NgVL9gOyjXjg9/BBc29DlQh2nxtBXVCQ2M23d4dV3H+q4kzqY9/TBOL35i2tVPzDT9cPj6D903gfEYmbYXz/JvofrEuRKAe2pdLc0Vwq7B9Sit+qpTKx5j9kHggdiZHQ9E5eYVvmXTH5qOG26+Hjnt2smaaszM0Q+79aS7biyGG677A2Y9Pit08zO7HYmCUffJ7QG8nRH80eC7d8vsXRMn/zWVGUP1lg9D++1y7B3wH5s4A7HvXc9THRPybvQLucw3ThE/NVnwQDeGRHXDxuz/yw2zK6yYn78Y8xX3BQsD7ZdVxPCnpzfg0SsHNHYD9nqWb3wHFXW7pAyb2cJsK34NbtZ7cUdLsG1OY/u8tN89kbb+UwFfTNV3Qvii5yZ2mBDW4FerXf+iWCyGDz74AIsWLsLChQuxZs2aBvZS02jXrh1uu+02XHvttXTvkyAIgiCIvQ4SaxMEQRAEQRAEQRAEQRAEQRAEQRAEQRAEQRAEQRDEPsymTZuaVG/MmDH497//jY4dO5plffv2xbRp08z3iooKZGVlwUkgBiUIYt9h9erVScsExSWTJk3CtGnT8O677yatW1RUhCuuuMJ3DUqJRoglw1c3UqptJcgJocWrfml2sF6cVFuVd4WnZU3j6UjjaUk2Zt+gW0537KrbhR21O6QoVQs7hSNl2AA4hNJyyqRmzriS2nIw4cJlABdSs83hACyxXLuyohJvLF6Cl+a9hEWvLdotmfa4rEx04fbPTG/CBHMrm1OurceRaLpzAN0dB90dByOQ4VsnAJS6rpFua9n2j+pzaQoi5MZSUVGBj1d/jI9Xf+wfJ+fo07cPBg8ejML9pXh7UOEgDC4sRKeunaAsu9bYrWRymZkuzy8XllSbW8ndStwLBsaEFPWCQ6jZUxOtafZtbQ62Vm7x5cd70moWPpEsmbat2fbqQ8oObGu0seZqUbNaIQLrdXvCkxLodw5LSq3SkvUxOnDIAbj+D9fj7r/fnXR7BYCLiouxslt3I+T1jd0qZwutLfUBACnP9oTZieXaen+IwOi1XNtInSEl3Lp3vWe1SNuI2gHUCIH7yndhaywWt315HfNwz9y70L1Pd+vniT/Bm2lBhG/bmFnOjVidWwnoDIxJ9TVndvK5TEznvnXqO7OT16U4m5sE9xCpNtfCainV5kxrl60xM71v9ciVnFcIb865an6oA8yV2IJz5nkKYt7+Bzg4FxCubkueuy5zlQeBeTtQiUE4YxCMqz4dCAAbd22EwyNon94+7ri0JZpTqv3RRx/hrNNPx+SIJdWHdXisJn0vS7jNIM8dbr7LKyezrg+CeeefVqM4DOrc8g9b6/f1uWavdwGk5eQg7/jjkDfyROSOGIGsgQMb3Nx2SXYHAJSUlGD58uVYsmQJXn31Vaxfvz603Cm/PAW33/XfiEQi+PVp5+GbL79JofU9l8umXoaXXnwp4XqSaxME0VYoKirCRRddlHL5m2++GUceeWTLDYgg2gDLli1LqdxBBx3UwiMhiNZhwYIFSctkZGQkLUMQBNGWufHGG3HSSSfh7LPPxrp163a7valTp6JLly44/fTTm2F0BCF57LHHUip3ySWXtPBIWo/zzz+/8VLttGz0+uVziGQXNFxQ3zu379Vacu04j7bvCwsp4Fcre9hybV2SWbeSvXa81hJFzq07x+ZBucLErEw8QLUpGIuvCsCL1gRhgXLBRb6dFSinY7TC7w83cm39iFVfYEzV0ev0vwLeXXGY75m9T4gTa9fU1OAvf/wr7vnn3ephv15Vpu6HgwPVVdX4fxdeigWvhP9um9FxMHqcMh3cyYyP+YbslrgCcZ9gxU7kW135t3E1I9mdwSP6oc3BOcQCy/19mnvIJqym5zQLOT7Jxu7No6YTd9IE+rH/NsR7gGtoHfv8tFYxdVQBhsWflOO5d7fjnOMSSPT3QX4oX4cviz9XMUrAPquY+u6PQFkTQ+h5o+KhOn5p4qHcrGcMYFx+9y23evBiqLpz+9roxRzta4V/PNY63zUTvjKfffYZHn7wYbzwwgsoLS1t6q5LSHZ2Nk4++WRMmDABv/rVr9C5c+dm74MgCIIgCKItwP4ybaz5nWu/wZ3Qo0/uzzkegiAIgiAIgiAIYg/j6N63ISet2889DIIgCIIgCIIgCIIgCIIgCIIgCKKJzJw5ExdffHFKZfv3748LLrgAkydPxqBBg1p4ZARB7E2MHDkSb7/9doNl+vbtGycqrKioQJcuXVBTk1xYyxjD6tWrcfjhh4eujxNNNkIsGb66eaXaOk/UrueXagvPKWqk2nK726WlooXcd4i6UXxWvBb1sXolgPUSJrmRvVrLGTfSVweeNFYuBxiTUm6m1lVXVWHJoqV4ad5LeGPxG42WaXMAR2Vk4NTMTIzNyvLJtMOnZYJk5oTlm06iNOGmsst1sT4Ww4ZoFOuVbHtDNIqvo/UobwHpdiI6duqANZ+tQX6HDubc0+eXTtL35z1755zgMoFf6DIQ6hwEXCEg4EK4AjHXRff23RHhkVbbrlR4/YdF2Fa1FToNWEuTuZEjO+CMw1GfIzwCh3E4PIIIc+DwCBzugMNBhDtwmAPOHLmMO3DAwblux05SdsADfTLwkCRkKBGzJ9PWZWUhYdKXDz7gYKz7LjUpzOnZ2bg7v4M8hoF1wnoBgHdF9ZfRy11fueC7lKzb3/VnV30WQKCMVj54betlMQD3lu/ER7W1cduUkZWBe+bchUGHWL+H2z/bjBDdLPALjvV+hdzn0McLiJNsm2umJdJmADhzvPmjk9ABc03V11OurrPS9yCvr1z3puqrq6oSOsjlDFKSb4QK+okIDIDrygcmqC3Sc8Urp36WurK8PIfNF7jCld4PJs9lV8TMtSAmYhDCRUx4R9wVMcSEC1e9YiIKIQT65fdHuzYq125OqfYnn3yCk046CftVV2B8ThYAKC26clqY2QREVNNaoO3oY6mOlmOvU+8RVT/C4us4qpwnL5BlmO/lzQWeloaOo0ehy8SJ6DBmDHgLC/FWr16NZ555BrNnz8b27duRnZ2NL378DJE0ef3XMoVNmzbjH3//B9Z+/CnKy8sRiUTQqXMn1NbUonh7MY4acSQikQiysrOxs3wnhBDIy8/DlIsvwJRzLsS2bdtadDuag99c/Bs88fgTDZYhuTZBED83gwYNwnfffZdS2YMPPhhr165t4RERxM/PiBEjsGrVqqTlqqurkZmZmbQcQbRlli1bhhNPPDFpuRNPPBFvvfVWyw+IIAiiFXjnnXdw7bXX4osvvkBdXV2T28nJyUFpaSnS09ObcXTEvszAgQOTit/z8/NRVlbWSiNqWb744gsMGTKkUXVYJBO9Tp2D7J7Hp14pINeWi3wm30CgJCjXRrBA4Lvwl7PaFua7iCsrEtW3l4vg8gTjMEE8PWwRUjYEWwztu08ZEHyb5tUdaFtGbsl9/V16El9fdMaUD24Tg1u3ExvmnoJoxZa4oT738nM45ZST5UNFNSrEUVZWivPOmoxVK8P/f1xm96PQ8+QZ4BntETcZGoNPpC3i9tmm+eehavNKX5V2/Seg+0mPmDJ2eQlHPPFj5Ixbu8oSa4fMb2+QISuEfRwSxU0amm9hxy5s3gpr/gNe5E9/FipgJd+F9V2oKCIQQ2Ya8OKtB6KwZ1bYRu5T7Krbiee+moPaaK0nwzZ/1xH/cjgHh4pZg8t35qj4tgOHRRDhDrgd82Yy3s1NGUfFyLn6m5BArNv3IOL4WLcXJ/UecAzAxFvNJcT8K99ramow7/l5eHrW00n/jqop9OrVC+PHj8dpp52GkSNH0r0dgiAIgiD2ev46fRza1l9sEgRBEARBEARBEARBEARBEARBEARBEARBEARBEATRqmzdujWlcitXrsTw4cNJikUQRJPYsGFD0jJ9+vSJW9auXTs88cQTmDx5ctL6QgiMGzcOmzdvVlLOBvi5pdrWe1CqHVc/INXWmlah2shOy06yMfseER7Bfrn98FXJl+BcAOByNzOVvGg8qzIxWvldwQVHjAk4woULmebrMg4OFxWVNVi6eCnmvzAfbyx6AzXVyWXvNrZM+5SsLHRWMu3gVAxPAfaWBtcnSBluMnG59btJe85xMOc4OC0NCLRdIQTWR+vxXTSqXvVYVx/FD7Eo6pPJYRtJaUkZ3nzjTZx5zllmEJxxlcQMk9gqhBb1Qp6U+lIiACaYJ+NW0l8AnikZQHW0Gu3bkHC33q3H9qptJomcMS0v9oS0gNIEMCZz1AUAbutsvdLM+i73iTp/AF+yu2mbyf3WELot/caZJ9Q26xWLlizCAQMPQDQaTbrtL1VV4cysbIzIyAACcu3wc8g+vv7l3Kptrg2Q4l9XSRe0Y8BVtbkauxZsO8z4D8zU0spw76oOzNi5K1SqzTnHnx/5Lxxw2AFSKG3GH79lLPjO9Dcr0RvMyLSh5NcAg8OlwpjDk1/7lqkEdsakPFsIASY4uBZnm4cSeJJuxs1jDWR7jEOo1HMzSjX/dJ9yEQMTDC6kEBuCgevzU41ZwJNvm/+fwr2fsRzcyLO9c946jxkA4arzXqrdOWOICWES5QEpT2fgiCGKdWXfoV9+f+Rm5MUdp5+T5pRqr1q1CuPHj8fO8jIc1yFXVWe+Jpg6Szi884VBSdvhV4l4cmxh5NyA7xJrzildRwTKMGu5fk/r0AHdLroIPS6cgvSCgiQb2HwMHToUQ4cOxd///ne8uuBVHDriELAIh2v/bgeGbj26465/3mXq6XMQYEZO7v3/a+s6yxjeXf0uBvce3Grb1FRmPjkTvzj8F7jyyisTltE/WwmCIH4OrrrqqpSl2pmZmS0isiGItsiaNWuSlsnOzibxErFXcPvtt6dU7tZbb23hkRAEQbQexx9/PD755BMAQGlpKTZs2IA333wTs2fPTun3AE1lZSX69euHTZs2tdRQiX0I13XjHrAcxhFHHNHyg2klli1bFro8vcNgZHY+BLGaEqTl9kVWwRHI6nEMnMwO4Gk5aHTkTz1A1q6m78eJsKePWpEJSVAmjMB3FigHs44BEIwFmpAfmBFsM8S3b3ejgk1CiZx1wCVuG63umX8cSbHuw/pRjQbXm3HA75fWMQqrLAvWi7uT7S3j6bkoOOFebFowKW6I55x2Dt5Y9gaOGnEUXFfGLcAFNm3cjLN+eRa++vKr0E1r128cuo26H8xJC9m+BghKtH3r9D/+9mK15XHNpLXraX2zt1e3Yc+j8PHpuKuOY0LHaWWYPwE6OhEkleh58BglK2e1LQLrAvM+vj1951+oc8V/nlXXCUx98Bu8fNsQ5GbvuyrAqBvFwnULUButNbJqGcfUD/bVsRX9ko9zNTJra70Ws+t1+iGwXgyL+f7zYueAd7zsaKuKiNnXAnjXWV/0LBD70WsqKyvx/qr3sWL5Cqx4d0WL3IOMRCLIzs7GwoULMXzEcPOgZIIgCIIgiH2Fffe3aYIgCIIgCIIgCIIgCIIgCIIgCIIgCIIgCIIgCIIgUhITHnrooRgxYkQrjIYgiL2V4uLipGUGDw6XB06aNAmPPvooli9fnrSNoqIiXHnllXj00UcTF9pNr1+YVDuYVClCk08tqbYlzUYgf1JptM36oFRbCNdItTOcdDjMARFPfmYHdMzuhJKqYrhMgDNXimOFAGNKsgoOMAHuSsutAMCFALgDR7jYVVmFtxa/iYUvLcTSxW+ipqZpMu1xmZk4OVPKtM2csUTCgH9apiLXtuuEtbE7NDIVvcltt2MMB6Wl46C0dF/qfgzAJiXb/l6Jt9epz6Wu2+S+Fy1chLPOnajGYSdoQ52E6ntghzKz34UST3OAuUoo7OVKMwA19VVtSqy9addGCCF1zpqvqjYAACAASURBVCapVyWhm8RjwEoYZv6JpL8yS5KrBMielAHgJl/Zf1XUDehk43ipgx6Xff1EYJmXNd+zZ0/cdc9d+P11v09p+68oLcH73XogXTWXSK5t96uvv1qeLdcx869fqq1HphKqmZ4TTPnWtS7Cf1YJBrjCf667YHi+shJvJJD2/+Gu63H06KMh7A2xfrYYaa12QPjSvVVxLdIGPOm1nYQOrmS/spwRaqt6nKnkdXAwJdIWEJZsWyayc9U2Zw7ApEKbg0GAwdFJ7IwZUbbsVMRJteWmStG1cPWc8QvXGWM+ubaRFjD5sARXuKo8985hdf5LOYNrJA2cM3DhICpiykPizQh9rnCXIQaBb8u/Qd/cfuic1Tn0eLU2zSnVfvXVV3HeeeehsrISR2WmI5dzn7fCJw0w5wsz54ItyPYPQVg1mE95wcGMkIAJwGWAY10JHP8QEenYCX2uvBLdL7oITvbP94CRtLQ0nHH6GQCA6vpq7KgtR21Mi/HVHBWBnyNmu+Q5paeirdxgQqBjxw6YPms6pl40tbU3q9FcffXVuPfee7Fr1y6kp6cjIyMDBx98MP7whz/g2GOPBZDCHG1mSORNEAQgBWaPPPJIyuWfe+45dOzYsQVHRBBtg+Li4pTubxx11FGtMBqCaFlc18W7776btFy7du0wevToVhgRQRBE69OxY0d07NgRhx9+OK6//nrU1dUhMzMz5f+vvnnzZnTu3DmlOB9BNMSiRYsQi8WSljv33HNbYTStw0cffRS3LKPTQdjvnGXN31mIXFsuZgnOdztukUguHJQiq/K2PFp3yewW/AGhhgXb6qaw3YUOKPlkxYH4VcJoadgy5r3JG/6Bsgm+6y6FkIEdtYBxFWP0BqzerLq+fmTHQm1PVs+jkX/QJSj/7AkEOemEkzB6zGj87e6/4YAh++O9Fe/joskXYcvmLXFlASDvwAvR9djbQrajIcL/jsG/OKwthlhtadxSJ6fArE+tb385W0rsW2umZsBmnKwvE/dtyj1ia76lECn3PYg5bGwmDgVrPut4pNffhm21uOKRb/DU7w9Qsbl9jyXrX0dx9XZPgs1k3JEDJo6t44/ys4otqeUOk/FM/RBgHbfUMU4vRmrLua1z1DyYWL3s9XqdlmXrh1VbMPv8BwABbN26BbOemIWFC17DJ598ktLfZzaVCRMm4K6770JhYWGL9UEQBEEQBNHWIbE2QRAEQRAEQRAEQRAEQRAEQRAEQRAEQRAEQRAEQezDZKcgIvvhhx9aYSQEQezNVFZWJi0zdOjQhOsWLFiAgoKClMQ/06dPx9SpU3HYYYfFr0w1nzPhqjCptn95nFRbL29Iqm1yj4UlTVXrXbtdr3XGGDIiGSls0L5Lv7z+KK0uQUzEIASDYFKgzYS3PwEu96krpbhVVbVY9sYyLHp5Ed5+/e0myrTTMTYjGydnZaIzl3rRUImvzgsPyQdPJtcOK9PUFOFEpJYy3LxtM0iBap9IBL0jEYxEhlkOAKWuqyTbUra9LlqPddEofopGkUy5vXjxYkTro4hEZBqFFvLqzxCW5J55sgEGJVhmzBNpW1vBGINQluSK6kp0ynaVIPjn56edGwCTYgzoZGFPWOyAcSk91qnCWrgs/+cleAOWqNQSwTIwKRTQ31m80JSxkDbs9bbUwLfUk2trMfLlV16OZ595Fh99GC+kCFIhBC4vLcGTHTtBO5kTybW1MJvBkilbr5hV3ivrfReQcmzOhLmEC9WSN9+ZuZJrh7t+LamuwbMV4T8rL73hEkz49QRz3OR1wxJk+HL0w/ezViPrxG6uTBdMJ5ab48NNwjqHFmVby1QiOwQD4zJRHYyDC11XJ6lrSbd+oIBKeGfc22/MTlTn3jwS3lFgQn43KAG29Ch422r2h/ZvCKbmqWzL1eey0NvtCbOFUD8JGEcMrupPgDFupOVyTByMCzDhAjGG78vXoTpahd7t+4Qet9aiOaXa9913H2666SbEYjF0cByc0C7LFNHnNyDnvNag65cAwJkw1xP/OeQJpW21gO2D54A0ajMgCmBpdRVW1tTh2rz26MIdOABYejp6X3oZ+lx7LSLt285DDAAgKy0LWWlZqKyrRGlNKaKxqG/7tPjBCFcEAO7KfSeYOTeZusC6EDjj7NNx6423Yvu27c061j59+uDgQw5GeVk5vvr6K5QUl+x2m+vXr4/7Pn/+fHTq1AkrV67EoEGDdrsPgiCIxlBVVYXx48enLAu84IILMGHChBYeFUG0Dd56662Uyt15550tPBKCaHmeeeYZ1NXVJS03duzYVhgNQRBE2yA9PR2lpaXo3bs3KioqUqpTUlKC3r17Y+nSpSRsJJrMU089lbQMYwznn39+K4ymdQiTqDKe1nIdark2EBc3SPz/j5OJhO3lulE7mAYT6NT3Nk1UxNecsGrbwY0GhNjM6sceP7PKeoFzf1taYhyUaJu6iaJFzPdN1uFe/2pX6Ycmmr6F3Y4tgpYRJFmWm3Wdht2Mqk1vo65sHYIsXbIUww4fhoGDBuK7b7+LW6/peOSN6PSL3wbGbza+AVj4Z18zwWMul8VqyuNai7TrmaDNRMEJr23f3jYP9BUmvuNVsfdpitFwVafh+Z8q1nliDrOep3q+q9gSgrHk4HwPRhtlGyu/2Ikbn/wO9/6/fe9e+opN7+L78u9UXNL/EF8Tr9Tr1DJYD/z1ZNveQ6W5jn2quHWwrBcB9z7rOI59jTFxLSPOtq49zCtjEEDRtiLcd9d9mPHYjEb/rUljOf300/HHP/4RQ49I/LdWBEEQBEEQ+wpt4681CYIgCIIgCIIgCIIgCIIgCIIgCIIgCIIgCIIgCIL4WcjJyUlaZufOndi5c2crjIYgiL2RTZs2wXWTKW+Bo48+OuG63NxczJgxI6X+hBAYO3ZsfJ+p5Fg2Saqd2ph8bdhSbdWIkWrrDvR6puoJAaFen3/+OX5a91OKG7XvksbT0Lt9H7huFC5cuMJF1I3BRQyucBFz5XtFRQXmzn4eF0yYguGDhuO6S67DolcWpZzoyAEMy0jHbbn5WFbQHTM7dsG5OTnoxB0jzdX45ksgf1Yg/N1PwzOuuUXYLTnD7FTixH36S3XkHEekp+Oc7GzckpuLGR074c2uBfiiew8s7toVE7MT/16za1cFNm3caJJnvR4sAS9nPkusJxsOJHfrPGer/bfeeAvDDx6BmU/OTGn7W5qoW49NuzYBUMm+WogMSwsgPH2BSSxO9B/nXk2mZQSelIAFJq5OXDaJ7vG58dZ3KS2Ox3+11d8WLF6AzMzMlPbDu7U1WFhTrZ9VEDfn7DRobpb5BcAMgGMlV+uy9kuWkXOGg8Fhep1K5lbrHdWWfMkyq2vr8OCO8N+1z7jgdFx83cVwWAScOYjwCBz1HmGBl1rnveSyNB6Bwx1EnAgcHkGEq3VMLneYA4dzuc6uzyNwlEybMwcOd6Q0WzA4nINDLueMqXfuk2rL9XLeOZyrRHeAMQ4HHDDJ7bKOzFVnRnqvNcNhkyco1RZM/RRluo5cpqXa5iew+pmqy+u5BQa4EKZHW6wRTNiHkiAzAWzauRFfFn+OqFuffDK2AM0l1a6oqMCkyZNwww03IBaLwWHAWblZyNRHgHlukIDaxNtjtszEHD+vpHfeMLN37eF9HY3i/l278JviYpy+dRvu27ELq2prcfH2EmyLRpE7bBiOfPMt9L/11jYn1bbJSc9Br/a9kJeZCyHk7x6uEOrlQkDAhSv/tde5LoSIyfVCQKiyDz/+UOgDCYKkp6dj3PhxuP7G65GWFi7nGTlqJMoqyvDN999g3kvz8OayN7F562bUxWox78XnMX78ePTs1RP9B/THnH/PQdSNptR3Q5SUlGDw4MF45JFHdqsdgiCIxjJ69OiUHvAFAL169cKsWbNadkAE0Yb44IMPUio3fPjwFh4JQbQ89913X0rlbr/99hYeCUEQRNsiPz8fa9asaVSdjRs34oADDsBf/vKXlhkUsdezfPnypGUKCgpSvve/JxAmoneyOqFFo2++p/3Zi4OBmbAvicYVlCYn+u7d1Y9vl/vWe7UCslrfMisKw6xX2HIThQlbHnxUpAj0o8cVHLuuA3OTnDEOJrgXJ1CxMy/wZd/59o6FfrypicM5GSg48Z9gPBK/uxUJpdrMQdcT7kanX1wRsu/it6vhV2gHgfXys4jWQkTjY+dp5uGjwTpB/FFz/xRk/mLMe9CsF3YIRhUS9RPsMxHJ5n2iPmxpPAsU8+8z/8pA3FSvsYTNL64sxl+eiZet7818uOUDrCn6xIvDMSnIhvkOaIk2BwfnUrrtxS/VA3+ZjmPLmKU+X7kWcMMWb1vCbm5HIoPXAv0gYJg4syYu5s4YiouL8aeb/4QDBx2IB//5YItJtTnnOG/SeVi7di1eeOEFHHHEEWbUwf8IgiAIgiD2JRL/v6smUF5SDQGgQ6es5my2WaCxNQ0aW9OgsTWdtjw+GlvToLE1DRpb06CxNQ0aW9OgsTWNtjw2oG2Pry2PzY0JoAUfkkwQBEEQBEEQBEEQBEEQBEEQBEG0LPn5+SmVu+WWW/Dwww+38GgIgtgbeeedd1Iqd9BBBzW4/vzzz8e0adOwYsWKpG0VFRXhyiuvxKOPPppS3wBSNhLb6WfBKrZ8O84YqfJ0dbquEAnqQa6UZeTyWDSKVatWYf7Lr2LB/AXo0b1HSgnoBNCjfU9srPgJddFaCCakODcmUFNViRVLVmLp/KVY+eZ7qK2tbVS7HMCRGek4OSMbo7My0ZkrYSz8YuywNGr9WQiVOyugZLDx0yYZYeUb20YyghLV5sbeZ4n7DB+FrhthDGvronixKlyexxjD2WdPxPff/4BOnTojNzc3WMBrmwGIwch9dUqsEFLSK4RQSbcCrnTe46bf3YTZTz4DAJg1axYuueSSxuyCFuHHnT8i6kbBlcwYzEvu9SmilVSce0v8InErMZhzJmUBgG8iG2GyYNJTYM9mMyGZN/ETSAY84bdZBAbue+gAE/JhC0/MegKTfz05pX3xh/IyHFeQgfZMq9L9M8k+X2y5NswM8Na5ajmD9Kvrd67a1O8uGLiyjTMha2hlgKd0ZtgWi+F/y3cg7PETJ5xyPG6+8yZwh/vHLLzsbf1zwkgxBKxj5m2JJ82wjr5KTPcE8l5yOVPfub1MmZW5kmTLQ81NYruvrEpKZ4BMYFdj04nqUOeQXMfM/JRLBZial2DeOec7Xkz/LPXWSRk3Mz9gmdDbxcy+ksdLWAnwUvodc12YVjgHc10lz2YQQiXWu7IE5xyu64IzDgEX5bXl+HjrxxjUsRAdMjuEHMm2zfvvv48pU6bg22+/NctOys5CN8eR+9Q6QcxcUd+9ueLXkijNhhLNazG9uo5Alq0ULl6vqsGHNXXYGIuhPoEkXGRkoPhPt+K8665r5i1vORhj6JjVCTlpOdhWtQ31bj1810RTEOZcAPSVRZhLpQBw/Kjjce9D9+L3V/4+tK9IJIK7/3EXLr70YmjRxK1//hO2byvGli1bsK1oG0qKS3DGmWcgNy83tA0AmPCrCfjVr36lLiHeOB/45wO45uprdneX4KqrrsLMmTPx4Ycf7nZbBEEQybjrrruwatWqlMpGIhG888474DzsIS8EsXdyzz33JC2zN8kMiX2XmpoarF27Nmm5rl27Yv/992+FEREEQbQtBgwYgB07diAvLy/lOq7r4q9//SvGjRuHYcOGteDoiL2Nuro6bNmyJWm5hh7CvCcyZMiQuGWVPy6BcKNKqNxCkTcTL/CbYPWDKuW6uEoIf7RicD3gaxQ62KkDnjquJgM6Qt+z9wUDvS/M6lPE9Z0oktMQwTaC49aRnLAWmf+d6bHbglpvmY7HyGI6AsTgb9l3AKy/D2DI6HIICkY9jKK3rw0VVofBI1nodtI05PQ5Ef7jlSphxzAR/jKx2vLQUul5fa22U7m/IuA9bFfPn8Dw9FchrOll7ftUhu4F1VIYU1jlsAi2Wm/inYAnXg6rw6x5pFcxq54dVZERxqeWboHDgf86b0Ajx73n8dHWD/HBllUyRm3k1zLa5BhRNgdXMUjAjnKqb4xDS7M54+BKlK2F2nYZHUOJfwg3D8S35Hkt45FeTFUA0M/oNv8yoLS0DA/c9wAeffhRVFVWtdj+SktLw5QLp+CmG2/CwIEDW6wfgiAIgiCIPZVmFWt//3UJmAA6HNOrOZttFmhsTYPG1jRobE2nLY+PxtY0aGxNg8bWNGhsTYPG1jRobE2jLY8NaNvja8tjq6uLAfR3kwRBEARBEARBEARBEARBEARBEHsso0aNMnK4hnjkkUdw0UUX4cgjj2ylkREEsbewevXqpGUyMzNTElktXLgQBQUFqKlJnlw6ffp0TJ06FYcddljyQSbJp4wTX4dUSSTVFipRUicqi7jk4UB9JdWuqqzC0qVLMf/l+XhtwWsoKSkBIJP2Zs2clXybCAAy8XG/3H74suRz1FRW4b0lq/D2wmVY9eYq1NXWNaotDuCIjHSMzsjCKCXT1qmbtlgXSu4aTE0OpqPrnFufDzfQZ3hKdFMSpXefROnDzdU2QtrXfdrq5WApAaBOCPyhvDRh+0IIzJnzL8yZ8y9wzjFkyBAMP3o4hg0fhuEjhqNPvz6yfSXPZlxJtbVMW8llfd5XJf79/D+fGqk2AKxYsQLffvstBg0a1JRd0WysK//OJB8DWq8Mv0RZrdGuA8a9xGXvP7s2U9dqLUZmRn5sxAcuID3KXkKxTk5mYDLj2NqPLJAwz0IS4rVc21YanDnxTIwdOxaLFi1Kui/qhMCUkhK82KWLrB/ijQhqDkTgk0bLtQWE+gzzbuOYcjCCbRdalivruwDu2bETVSFC4UOGHoK/T/tfpKelQ6ifCzrx3ndtsa4feqHxxOvkcHizwKScG6GvLcKGSS73C7LVS4mxzXdrhnBdz/ynpdoq8V1JDzgYBFNyZebIo8q8RHhXqcvtOQVowYAw4g+mL7y2kwJMLWPggkEwtd9c7xri6jZgS9Dl3BeulmG4Uvgh4G2/7oMzKd7XW8k4XCFQ79bh0+3/Qbec7uifPwAR3qzpWqGIkHnjI8mPierqavz5z3/G/f+4H9Fo1Cw/MCMNQ7PSZRPaH2Ka836++WT8Zg0CLxE3jP+rqMTrVdWhMvkggwYNwty5c3HooYemULrtkRHJRM/2vbCtchsq6nap/WkJIgSHEDHvWgo9L+WM1SqH8y48DwXdCrBm9Ro4jgPH4XCcCPr07Y0zzz5L/T7h/ZxyIhF079ENPXp0l/1xda6qXzqMhF7heWD8D5AQQuD1xa832/5YvXo17rnnHtxwww3N1iZBEESQr776CrfcckvK5R988EH069evBUdEEG2HZ599NuWHQHXosOc9MIYggtx3331J414AcM4557TCaAiCINomubm5eO211zBu3LhG1Rs+fDiWLFmC0aNHt9DIiL2NOXPmJL+fCWDKlCmtMJrWI0ysDQDln81Ah0N+i8TRsWbCDmzpe722XDu+AvwRiLCoHRAfpwxERI10mJk4hoCAfDKrJ9/292PfS/buRsf3kSomUGLaY3HjtreJ+Rfp3aYfXutbz0PKAUL44xoqsGPKChHcZqBd/1ORWXAEyj7+B3Z8ObvBLXKyOqLH2JnI7Kr/9sGSU6c8lxIdQ5twqXSsJlyszdPbh/SfOEDBfDvO2gZhzR97NPoBv2aqpCjX1sNh/lMh0ahS23e6jDCNirjVOqJlrWB6++x5ac1PX12OJ1/fjMqaKP52USF4qtu6h/HephX4pGi1T6rNVExRx0Y44+DMkmdzxzwUmDNHvoOBqQcCm/gk92KWjhZtc9WWHaNhfqU20zJuLeTW1w7fd1k/Foth+TvL8e9n/43ZTzd87u4OjuPg6GOOxqnjTsXkyZPRq1fb84wQBEEQBEG0FVr+L7UIgiAIgiAIgiAIgiAIgiAIgiAIgiAIgiAIgiAIgmizdOrUKSW5ACCFtiTWJgiisXz22WdJy3Ts2DGltnJzczFjxgxccMEFScsKITBu3Dhs2rQpJWl3wnb8aY9Jy9gFfTJt+QHaa6gTJIX6DwLYvn07Xlu4EPNfeRVL3liCmup4gfgJJ5yA448/vsnbsy/SNacAv7vmd3h+9jzU19U3qi4HMDQ9HaOysjAyMxMdOJdCWLXellMmSiPXsJAygJkWvrkRbCd+7nlLUxdy7z6ppBU3V/vB1GJ/KSBceZ8c13Xx6aef4tNPP8WM6TMAAAXdCjBsxDAMHz4Mw48egUMOPQRp6WnQAlkGBlcakWEEskyKeF94/kVf+0IIPPbYY7j77rubMLrmYWftTmyv3Ca/MCv1V3/WsmUtDOZqLikZs0YLlLmRM6vkYy3lZpaSQCcVKwGz/iwg88X9zgGm9iXzJbXrOhJh/tV9CwiTQM4Zw3MvPIfe3Xtjx44dSffJZ/V1mFVRgYty2pkcdq8Xs6t87/qbLfUGEsu1tQTetcppHYQUEXtibBcML1RWYk1dvOC/V99eePjZB5HTLscItaUrQIsGvFH7f0bZO1ntS+HtW99cUAnjup6WQzAridwT/TIwIddzxgCVqG7a4ErKLbglbldSbaHKuLbM2xNugwkwdUV1pXrcXFX1gygYt0S/EHL+uAKMeyIEDi4F5MzU1jvIbIeAwPp16/H+yg9QWVmJ3r174bhRxyEtIx3ennHlXGMc3HXhciHF3Np54Kp9JADBGRBTcm24YODYXLEJ26qK0D9vAHq07xl3bJuL3ZVqf1/2HZZ+uRTfVH+NnPwc7CiW51AHh2N8+yx5PGErR7yGvfNEnp2CyTke/E3L1o3o1+vVNVhUVZ1k6yTjx4/Hs88+i9zc3JTKt1U44+jWrhvKazJQXLVd/c7H1DMGhHdNFkrGoAX2EHCVaIODYdQpozDqlFFG/AC1RghpmBcM4L4Lmv5pJV3x8oAwMEuubYqCeVIR5pdrf/rZp826P2688UZMmTIFXbt2bdZ2CYIgAPl7/vHHH5/yfc5Ro0bh8ssvb+FREUTboLS0FJMnT065/OGHH96CoyGI1uHxxx9PWoYxhj//+c+tMBqCIIi2y9ixY3HDDTfgnnvuaVS9k08+GXPnzsWZZ57ZQiMj9ibmzJmTtAznHBMmTGiF0bQeAwYMQP/+/fH999/7lhd/8De0H3A6Ijnd1ZIWjL5po7AVp9k9ubYIfA5ENO2nNXo3Hc19e2GPyZIJh7UfvDfdeAIiZF87dizKH1uRbyERI6ZjWuYPAaxhezEVofe3rs/sona7cnxpOQXo+IvrUPHDQsRqwh8inNXtCHQb8wgiOQXx4/LhPQa6YcKObVib3rJYbVn8WuYkqBcWfQtEErynxHoS8lCJNDf3q82wfXLtROdPWOQ+2H6iusHlIeWMM9067nFtBOozeY9emACXMG0Ixjz5NmP49ztF2L6jFg/+dgiyM5yQMe6ZxEQMb21Yim9Kv/I97JczLx7CuBJmQ8quOTzJtifiVvFq5pXlXMuytXyby/qBfnTcW1+b9EOifbFzdRzs+DgAfPqftXhuzlw8/+/nsWXLlhbbTxMnTsTZZ5+NMSeNQX5+vjUCgiAIgiAIIhEk1iYIgiAIgiAIgiAIgiAIgiAIgiAIgiAIgiAIgiCIPRQhBGKxGCIR/58Dbtq0CTfddBMqKipwzDHH4JhjjsHQoUORkZHhKxeLxXDxxRen3F+/fv2aZdwEQexbrF+/PmmZXr16pdze+eefj2nTpmHFihVJy27duhVXXXUVHnnkkcSFGsgtTSTVTiUd1ROgwpPx2omzSqq97rt1mP/KfMx/ZT7eW/leUgnYH//4xxR63zMQVVWo//xzRH/8Ce6uXQAA3r49nN69kT7kQLCcnGbph4Fh9NFjMOfJfzWq3u/zcnFCZiY6cSmA9WTanjxXSnWFJ5OFpwPWUmZ7ecL03UCBxoqxW1uurdtvCcLa99LLrZxpa+t2N524aGsRXnnxFbzy4isAgMzMTPziiF/gqBFH4uijj8Exxx2D7JxsIznWuK6L2U/MjmvvySefxF//+ldkZ2fv5siaxjelX6lPzPuPecndnlxb/weTkAwocbAWLes61ndZnplEZLkcJvHYIBBIRrYG6XMWsLj5qkXaNkwwI4RlAshIT8e8l57HSaNOTi4aBvC/O3dgbFYmuvGIdjqbIfj6iatpFMJmiVQTMHX+S9zgZsG7Xsj1Xgsbo1FM31UR15MTcXDXtL+jc+fOUhQN/bPIk3LDLAvHPiZGAqHkDTop3EsWZ2p7GLQcXXrWlWBbqPVKqG1qqsR0xrV4nHtJ71r8K5iX+M6k+FfPNaHmJJe6cSMvZ+q73gBmzUnzriTXnjKBmZ+pZt+YC4ZA1I1h6eKlmDF9BpYsXuKbK+kZ6Tj8iMMx4ugRGHb0UTh82C/Qvn07MFf4ZBeMMTBXWPvMEyELJe+W3znqonX4vOQzrN/xAwZ2KETXnOYVCO+OVHtzxSZ8sHkViqqKwLIZxl8yFqdMOQnLX1yBxU8sxun1UaTbcn3zzgLf9TzQy+SY9BVB735u1fm6vh7PhMz5MK6++mo88MAD/uvJHk5+ZgekOenYvGsjXCXD1nvVvroySLGGfLCBJ9hmQkiJu7UOEOY7B1fXIAEIDvkgAn2lSizX1tdaT/4B2HLt7t27Y8P6Dc26L7p165ay9JYgCKIxTJw4Edu3b0+pbF5eHl577bUWHhFBtB0WLFjQqPJ33HFHC42EIFqHoqIi/PDDD0nL9e/fH507d26FEREEQbRt7r77bnz88cd48803U67jui7OPfdcfPLJJzjooINacHTE3sCHH36YtEyfPn1260HJbRHOOe644w5MmjTJt9ytr8S6p4egcOo2MK7/1ieR4LcZSCDXBgL3m80QwiIdcYXgv2MMq45apsXJIYJt8/A/Bk+SHNq33WaQRELk4Hdzc9Tfrg7eA/5YSrAdMzavnO9z2Kw5awAAIABJREFUwN3txbeYL84QHn1iqCn6BFve+E1CqTaYg+6nzICT2dHUChee28ubMpeCx9W/LFZTHl/FSUf8/Ihvl5logd4vdixR6IBWyBiYVawhuXYI+riZLrVQvjFxh0TzXwcZ5QEWuj8dwNL35X31WFwbcq5w+PaL0MsZlq4pxZl3fITHrjkEfbpkNWLcbZOq+kos+n4hiiq3enHohFJtrj5zGRPhXryRgav4CVRMUom04cjlzIqDM13WU3VD17cfGg1m5qGJa6vx1VTXYN5zL+CxRx/Dp/9p3oeR2gw5aAiuufoaTJo86Wf7GwOCIAiCIIg9GRJrEwRBEARBEARBEARBEARBEARBEARBEARBEARBEMQeRDQaxaJFizBz5kzMnz8fOTk5eOaZZ3DqqaciGo3iwQcfxG233YaKCikte/nllwEAGRkZOOKII3DMMcdg9OjRGDVqFH7zm99g9ux4GWQiVq9ejSlTprTIdhEEsfdSVFSUtExhYWGj2ly4cCEKCgpQU1OTtOy0adNw2WWX4dDDDo1f2YSc0vg0VeFfGRDH6oRkoZJCXdfFxx9/jFdefgXzX56P/8/emQdGUeR7/FvVk5lcJCEJQRIQUFGXQ5RDAQHxwNvV3dWHF4oHuirq+nTd1V111X0erO/teqLireuxXoAHIngL3geKqCBHlHCGkPuYo+r90VXd1TM9mUlIAtHfB+PMdFdXVVdX90zml9+nly9fnnbbQ4cOxeTJk9ve6TSpvuZaRFevdl5nTp6M3GlndmwjUqJp4SI0PPoomt9fDESj/uUCAWSOG4ucM85A1hGHA9uZTD916lRcffXV2Lx5c1rlGYCjsrIQAENMApZKjtWp12ZaspkY611viCqRPBXczBmPXw+fbZIt7Uq5NtCpKf5JSZYO3tH72NzcjCXvL8GS95fgX7gduT1y8YfL/4AZf7gIGcEM57xevWo16pQU3qSqqgoPPfQQZsyY0cE9S0041oLV1asBU5xtiBIcMbBUScgqmVjDJHMmjp3U7KQOw1HrqkRj6ORluDoEM+HYSVo3PQPG/wGAcZb0BLFFsdLd0CMlsBdNnDgRp59+Oh5//PGUYxMDcPrWrVhU0tupM16u7aeB8PbeO/ssdV2QRuq7foyfp3p5FMDNNdUI+wiSr5t5LUYeMBKuTlsLBaTxfpK0g959cMbfnAeuHMI8nlqm7dWt60PtHmNAibONhHedmA7pJrBDKsmyMVe47pNKTnevj8Kp2xxj3X/GTcECIJX0F1KCMwYp9PjbMmH9vlxTU4t/P/YEZt/3AFb9sMp3rMItYXy0+CN8tPgj+xhxjr2H7I0xBx6AUWNGY/TYUSjqXQQIgDELDFEwATDOgZh94WbSHV8uAckYpOSob6nHpxs+Ro9gLgYU7IayHn0dUUB7aY9UW0qJtbVr8NWWpdhcv9HeT7hS/GCQ49ApB2PS8eNR9/y7qHn6bcjmcEKl5tHRggFpLLd/XEVz/JXjveaWlO8Z+ZaFP914I6666qoUJbsnORk56Je3K8prfkQkFoPFlQo7TnbPmDpChkSbQyKmzjEt6nCE+BIQEI603tb4c0gpgHbItQE4r4848gh8+MGHHT4W1157LW644YYOr5cgiF8uTz31FF588cW0yjLGsHDhQgSDwU7uFUHsPLz11ltpl+3Xrx/222+/TuwNQXQ+119/fVrlpk+f3sk9IQiC6D4sXLgQ++67L77+On1hZDQaxbBhw/Djjz+iX79+ndg7ojtTXV2NqqokwmCDQw45pAt60/WcfPLJeOihh7Bo0aKEdetfn4bSwx4AC2SqJZ0YeTPl2ropmLJhv6YNibCvPLm1aJ2PYBvwD3Do9Tpg6vTXr95k7fmhK/CTasc9Ap7vRxP6kCBwNsbG6Ld2RDOm4hVJ98H+/rVu1UvY9PalkLEW3z0IZPdCv9+9CiuzKEn78HlsA57D6jee7jLRvC1x82hTK+268ajE+eDTftJoulEiqVw72bmTTvS8tXne2mv3pRvvknFl/eaNuc6IujAGKfUy+9beAMN3PzXg2Os+xMyzB+PIUb199rF7sK7uJ7yx9nU0RpvAOHfOEx2T9Mi1wcE5d2ImtjRbybOZBc44LPWcKfE2Vz+WU07Ltt34pBZy29FvFcty5o8nOgoGhnU/VeCR2Y/gsYceS+t9rD0M3G0gJh00CaeediomHTzJlXwbJFybCIIgCIIgCF9IrE0QBEEQBEEQBEEQBEEQBEEQBEEQBEEQBEEQBEEQ3YSGhgaMHTvWk9BaXV2NY489Focddhg2bNiAZcuW+W7b0tKCxYsXY/HixZg5c2a72v/ss8/atR1BEL9s/KSz8Qwf7iO9boW8vDzcf//9acn+pZQ46qijsK5iHXgb5MymMJt5nknfMmZBj0wbQLilBe+88w7mzX0J8+bNw4b1G9Luh8nVnSnplRKNL86B2OYmxQYGDOjQJqLl5ai69DKEP/kkjcJRNL/7HprffQ/BkSNReOftCPTv3+62g8EgzjnnHNx8883OMg5gWDCIfUJBPF5X7ykvATxUV4/pPXIhwSAkACbBYQt9TYG2PSv8Jdr6NeCdPX7pjzrZ2plH8KbWpiPX7mr89rOz6m5tTzlj+EdBT/y5ehtirdQZYgwtqcS0PtTX1ePvf/s7nnz8Sfzr7n9i7IRxttSUc4weMworv/sB1dXVnm1uu+02nH/++cjIyGhze9vD91XfISZjjsBXjxmHFiFzJ0HZkbg6j9yVYsOWKTCuy6raPAJmAEaCrymI121ribeb2O5d7zzRAmXj8EjVbwnpnWBSyR7U8tkP3o+FCxdi48aNKcenPBrFbbW1uCIvz2nbT65tPrc1tY7uWV0F3OVaWyuUvFYvd/L64T2Pn6qvx7JwJKFvEw6dgFPPOgVaT+yRawMAk45zwhHxG44JZx+kTgSXnuPjHkOdLK73x17DwdUh1kdGC5JVMrs5V5hdDwezDy+g3mMZmPAmo+s5ZUt/4bSh3imd66qZrq67wLg7D6XQRgpXniCF9GwLAN8v/x733XsfnnriSTQ0NCaMc2sIIbD86+VY/vVyPHTvwwCA/rv1x+gxozFq3Ejsd8C+KOvfzx4HzsAlh2ACTNoaeME4wARYzO4nB0dtSy2+3vQVVlWtRJ8epeiTW4a8UF6b+gW0Xapd01KNldtWYmXV92iINNhj5lwHjKOrtsvICqHo9CNQcPgB2HLn82j64FtPte61xBVnm03ro8cBcEOvrWXzsST9HxrMwH7BIEaEMnH4Tf+Dweedn2ooujWZgSwMyB+A1dWrEBMxMDAIxsGZuj5LW3QvBABDsC2NYwVwcCkgzc+1EohJYcsnGLct2uZjG+TazqFiEtPOPBPXX3d9h4/DzTffjOnTp5N0iyCIDmHTpk2YNm1a2uX/9Kc/YfTo0Z3XIYLYCfn888/TLvvggw92Yk8Iomt49tlnU5bhnOOyyy7rgt4QBEF0Dzjn+PLLL3H22Wfj0UcfbdO2Q4YMwffff48+ffp0Uu+I7ky6ny9/rje8YIzh7rvvxrBhwxAOhz3r6te8ihWzS5Hb/wgEC3+FUNFghIqGIFS4Fzol9qfl2kCcY5q18v1zMukwkixL1Qc47TOjbtc/bdTplPVpwzfQmqxN41tuHVtwlrDEsjrQ4rTjJ0eOi1rqG4V6glzMM+RmRxkY6tcuxMY3LwKkf2Qzq8/+6HvsMwAPwHsMWhOam83IVld7OxbXUWYcKCew419RxUtT0Oeoh8ED2Ubf7L4mjq+uMy6Y6HbKb2Fct5PJtX3Qx9OJrem53pb4erJ5rgOM9thJT1m9//DObWlEGhnsOeKU1D/q+3wV55VSorYxhgvuXooTx5fiulP3Rm5W91EGxkQMH65fgq83fwXGpSvQNm846sQSVQybm8JtJcM2RdlGTFtLtrU0mzkSbua8ZrAc8bYZ4dI3j+Yq/sIYh5QSHy3+EA/MegCvzHsFQogOHY9hw4Zh/ITxGD9hPCaMn4DS0lLvpaQzrv0EQRAEQRC/ELrPp2SCIAiCIAiCIAiCIAiCIAiCIAiCIAiCIAiCIAiC+IXz2GOPeaTaGiklFi5c2Ontf/HFF4jFYrAsq9PbIoiOJKWIsJvAkiUE7sRUV1cjFmtNc2szbty4Ntc9depU3HvvvViyZEnKshs3bsTFMy7G3ffc7S5Mc1qYo54g0oZnpSP7BICa2hrMf3U+Xpr7EubPn5+WYDweC8CoUBAHh7IwuWdPTDr11DbXkS7hr772SLU7vP7PP0fl6WdA1NS0fdvPPsPmo45B8ROPIThiRLv7MH36dPzj1lvxq0AAYzODGB0KIZ9zWAAWNDZhc9xcfbaxEWf0yEXIEE0KlSBrwc3D1Y5KAQnLEcTqKaZlld4U3WTP9YZaVNvWq5dfGvCOVW9vH2b6sRYV+5UBgN9m56CQW7ho21Y0J7nuT87Mwtk5OfgsEsbn4Qi+CLdgYxrXKM3qVavx6yOPx++m/A5/n/l37LHnHnj5jVdQvnYN9h8yxlO2vLwcDzzwAC644IK0699ewrEwvq/6Xr3SumGVJKwkv65Ml4HpxGSdTOz82InEjDEw7TJm3BUrA0qOrJ0COtnZTUXW856ZJwRz38s8icHGcl2viSN81WKCuDoY53ht4WsYMXxEWgnO99fX4fjsLAwKZLht+si1zdf2Oa6XuVpobpSxwJSAW3qW6/okgB8iEdxX7xX5A0Befh5m3nkrOLNcUb8SaTv1SKmEuEguRDBlAs44GUXNY6iOvR5Jvd5uxt3KFGpDy38BJ6mfM7cGpgTpTLrrGaBE78z2/OqbTyhVgE5dd+UCcI63hHSE61qy7Qg31NhwxhCNxjD/5fmYdc8svPP2Ownjuz2Ury5H+epyPPfkcwCA4t7FGHnACOw3Zj/st/9+GLj3AHAOCCXJYNKWbluSA1IimJENMCAqYyivLcea6tXIDGShJKc3emX3QmFmESze+u9X6Ui1YzKGzY2bUFFXgZ9q12Jbs/uezsEAzrVrHTDnAJizDACCuxSi7/+cj7oFn6DyruchG5rhKDDUtNDvaRzu/JJwZelu/e4ZJZ2SLr/KyMANPQvAwTD4mmsx6Gcu1daEAiEMLNjNlmtLYYuzJcCYIbhW11977tsiCEgBAQbG7EdINd+c67aEUJJ3U6otpVDnYPpybU1ZvzKcO/1cPDD7gQ4dg1gshnPPPRcLFizo0HoJgvhlMnHixAQ5WTKGDh3qudkSQfxSKC8vT6vc0UcfjcmTJ3dybwiic1m2bBkqKytTltt3330RDAa7oEcEQRDdB845HnnkEcycORO9e/dOe7u6ujqMGDECFRUVbbrBLfHL4IUXXkhZJiMjA2PGjElZrruy55574pprrsE111zju76+fAFQ7n5PljvwGOxy0P/Byiru+M6Yd+1sl1wb8I9++JWNX24idVDCkGx7yzqqYuNvJFr9rtwT1HfFxEaLRtwirh5HqK3r8buWJfbRea77xRkgjbF0xMm6cvv716aKJdj4xvlJpdoFw85Dr3HXwrzta2rptCHdNscp4fB4okZJqpLeMYFEZq+hvkUb1y/Bmkf3xS6H3I2cgZPjajZl3dxYpGNcqSLY/lHu5HJtv/mRTqS8tXnrN48Tx9eJijBDRu5pmwOIGeOq1+kIJHOl79KIuCrZs5QCz75XgfeWbcb1pw/GESN3SbFPO551dT/hvZ/eRk1LjR3rU8JrN36tYo7MjhTa67hzs2jOLCXKVoJtMCdewjmDxSyveBuGTJsZMm1HxM2dWLheDhW/bGluwZz/zMEDsx7E8mXLO3QcQqEQzp1+Ls47/zwMHjwYAJyYdypItE0QBEEQBJE+JNYmCIIgCIIgCIIgCIIgCIIgCIIgCIIgCIIgCIIgiG6AEAJ33HHHDu1DY2Mj1q1bh/79++/QfhCEyc9Fmp0Oel+7k2B78eLFaZUbNWpUu+qfP38+SkpK0NLSkrLsvffei/N/fz722WeflGX9BdrexMmEMgxYt24d5s2dh3lz5+Gdd95BJBJJ2VY8WYxhQiiEQzOzcFAoE3mcQ0Ii75hjwHv0aHN9aSEl6jrxPSa6Zg0qT5sKUVvb7jpETQ0qT5uKkldfRmDgwHbVMXDgQPznmKNQ//FH4LD/mF5CQoBhfGYILzQ0evstJc6trMQjxcVOyqJWn5opzH7yZ296uanh9c6khPRbaSyTcY5cJEv93TnU2X7p9B2F3sNkac2aSZmZ+HdRL5xTVYlqH8Hyy02NqBQxPFpUjGk5dh0bYjF8Hm7Bp+EwvgyH8W0kglRq5uefeR5vvv4mbrz1Rvzu1N9hxXc/oKi4CFsrt3rK3XjjjTjjjDOQk5PTnt1uM99Ufo2YiIA74lyddK1lyExJjpkjJgbTY2vLjTl0gjFTIlZASlPB65b3vrbFK06CL9MJ0d5HEy119sM8Z/TrhDJMy5UlfjX4V/jjH/+IW2+9NeU4SQBTKyvxwS593FoZHLm2scgpD3jl2nAEtN56tbpWqHVOTj/sa8rfaqoR8/nscsM/rkdpWalKmJfQ/xgz5ryng3Fibc9guRcO8zODe8SU+FiLtw25NqR9vdJzgMWV08ud4wv3GHJzuY9UWzIJJhls7a/Qs9M4to71GZxxmDJ1d9fc1xLSrltKnHLSKXj1lVcTxrU1AgCibdrCpnJTJRbMex0L5r0OAMjpkYN9Ru+Dffcfjn1GD8OgfQaBZ1jgYAgFM+33GWlcVRjQHG3CmurVWF39g11HRi7yQ/noEeyBnGAusgLZyAyEEORBcOZKt2MihrAIoznahIZII+paalAdrkZV01ZUNVchJqNOI84xMN8iDCm9K9M2zmPjOpF/5BjkDh+E9X97AC0r1oGrivQ8d7eGUwc33o8870xMIsNnLINqPu1+wQUYdNFFbTsQ3ZzMQCYG5A/Aqm2rIGRMjb0AA3dEMgwSkjFwYZ//jDFwqY+RLeFgSjIhIdQ5KCDAwaUr12aMQ7RBrq3Rn0Puufdu7Lb7bvjLVX9J+rvXrrvuirfeeQt9y/oiNyc3rc/AK1eu3Bk+vhAE0c255JJLsGLFirTKZmZm4p133unkHhHEzocQAjVp3ORs0KBBeOmll7qgRwTRuVx33XVplbv88ss7uScEQRDdl5KSErz55puYPHlyWjfPBewb3F555ZW47bbbOrl3RHfjq6++Sllm0KBBXdCTHcvVV1+NdevW4b777ktZtn7NK/ix6lsMmLIYzOqkG4EwBs+dPZkbT/D/DjA+utmabNjvS7+4dcxnXVy1SeNCzlaJ/XRiID5/T+FZomILnrIsoVTcln7RSeZKrNX2tlOZJe4Lk4BkaNm8FOtfnwYZ8/n7BmahzyF3IHeP49UCU/DtEyPyCJ6NIHOyY2BKrRMbjyvujT+HioYgs2QEmjd/nrCliDZh/etno2DYeSgZFy+QN6TXjnBaP/jFuM35lCwinEyu7bdbzA3UqXkupbEgLfzmvK5QPUpHBe/pu3dLd98YmO3Plgwy3IDmLV8BIoJAXhkCPcoAcDBmC7XtfbDnwoaqCM6743OMH1KIv54yGL/ql5fmPnQdNS3V+HD9EqytWQOAgXPLOIvcm/fah8+OLmnRtY5TO8JsMFjcsqMi3IKlJdrMMiTZqiy3lISbGTJuHifYtv+Fw1Gs+OYbLP1sKR6850GsWb22w8chGAzinHPPwZV/uhJlfcv8pzIzn1LAhCAIgiAIYnsgsTZBEARBEARBEARBEARBEARBEARBEARBEARBEARBdANef/11fPfddzu0D//93/9NUm1ih9GhAu1085F2Ume3kyTYDfj4449TlgkGgwgG25cUnJeXh9mzZ+OMM85IWVZKiSOPOBLrKtY5sljfcj6pjfHLzTq/WfYN5s6di7lz5+LzzxITSdOhiHMcmpmJQ0NZGBsKIcQYBLxTMP+EE9pVdypkJILam25G02sLOqV+RKOouvAiX6k2C4WQfdJJyDx4EgJ9ywDGEFu/Hs3vvoeGZ/4D2dDgKS9qa1F10QyUzJsLBNr3p/CDf3ciPvr4I0gAMdjpyAwSx2dnY1FTE2qF9zhXRGO4qLIKs4oLwVUytFDJsBbcPFxAp8d6Jdp6OeLKtYqZb2tsl1quDSBF222lPVeaeNHw9hKfJu7rETZe7xsM4j/FJZi2dQvW+0g/PmxpwbGbN2FuSW9kAOjDLRydmY2jM7MBAA1SYmkkjCUtzZhdX5+0X9u2bcOM82bg+Weew8w7Z2Lpqi/x8Qcf45W5r+Ddt95DcUkRSstKsaL8e+w3eET7ByBN6sK1+GHbSiVbtXHeKxxZLnPlyIy7icXcTjhWBm6nnF2HkmU7CemmDNstr9cxI0GdceaWdxLwGZziGumtMtnEUZrZpMtvuOkGPPfCc1i1clXK8doqBK6s3obbCnr6aRA85yuDK9Tmap1w2rV3wCzHAFjQ13F33QP1DVgRSVQ5H/Xro/DbKb9VY2nvIWdMOS20RdqVGjsdi+903JiozHTPPulkdb2BKUaWWuabMAfsUtwQoXNnvSqjjne8aFu/lkw6c9AVktuvHQm5Fvuq92jOuPfzn1BlhFRzyK5ly5ZKLEjjPWzXQACn5uTghMws5HCOJinxVTiCzyMt+CzcgqXhCJrb8Xmzoa4BH7z5AT548wMAQCgUxIVXX4STzj4RgISA8F7AOQBhLxCSQUiBunAdaltqIKR9uwchbVmCkMJ5X4lBAFIoP4R9kkkm3dcM4Or2D1IJ0h0fib4WKFOyK7o3BPxw54Z96nIEykrQ/54rsfkfT6JuwYcAc2XyejvpHmXjuXFKq2PlahNcIlKiz3G/xtDr/tbmcf85kJ2Rg355u2JNzSowKcCVUAJSgkmupA/qmikZmGSQHOBSi/4ZOBOIScACh2D2Oih1ve3NbrtcW8P0dYEBV/zxckycOBGXX3Y5Vq9ZjUAggEAggNzcXFx++eWYdtY0Z7s1a9egb1nflPv/S7pBEkEQncO7776Lu+66K+3yTz/9NAoLCzuxRwSxc/L666+n9b47YsQIcJ78+zKC6C4sWJD698NQKISTTz65C3pDEATRfTn44IPx9ttvY8KECWlvc99995FYm/BQXl6O+lbiLJqjjz66C3qzY+GcY9asWSgrK8O1116bsny4ZjVqvnsSBUPOQqf90YKWawOeOI0rHk7YAN7CrUVX/MoD3uhL4lO7CrMzerNkEu144so5340b65zYmRmY8iN+vc++SbNOPW5G351+2zcebalagYr5p0FEvDFwuzxH6dFPIKfvBGcb/3GW3qdOEWbsJzOKpB2h9sGOReix3uXQO7Bu7m8QbdziW7r66/sBBpSMVXPc/JsWj4DcfBIfkYtvv5XoeIJc27dYKyv8ApR+87i113D2zY2byLiy6pFxQMbgyL5FGJUf/QN13z8HEW12qgv1GozCkRchs89+dlxGclWnuiGvZHj/m6046i/v4NC+63DZqRMwdOhQvx3vUmrDtfhi02dYUfU9nJvjAtCxKDcOBRVzVJJtzp2YIlfxai3V1nES/dq4TTQ4Y7CYBc44LFWOcxVbUTeDZtyuo66mDu+98T6+/GQpvvr8Kyz/ejki4dQ3CG0PGRkZOPOsM/HnP/8Z/Xbt58TOPXHXNC7rJNomCIIgCIJoGyTWJgiCIAiCIAiCIAiCIAiCIAiCIAiCIAiCIAiCIIhuwJw5c3ZY2yNGjMDdd9+NMWPG7LA+EL9sulyq3dWOt1YkosnQY7KzC7a/+uqrlGXy8/O3q42pU6fi3nvvxZIlS1KW3bhxIy695FLceeedKcuaI2senmg0isWLF2Pe3HmYM3cO1q5Z2+Y+A8DAQACTMzNxWGYWhmcEPamjpqxZQoL16IHcSQe1q50EhECsshLRlSvR8v5iNDz3PGLr13dM3T7UP/kUwl99nbA8MGgPFD/yMAIDBniWZwwZgszJk9Hjgt+j8qxzEFm2zLM+vPQrNDz9DHJOP61d/dn16GPw4dV/hlDCZS3CzeIMp+bm4t7auoRtVkQjuHRrFW4vKkRAMlhmDjYSU3r9U2vdpOP4cglzTfuLJSBZYt3J04d/fiRLGQf809g1uwcsPFdcgmlbK7EimpgUuzIaxaRNGzG/Vwl6cO7Jbc9mDGODIYwNhnBZj3y82dKE/6mpwQYfSTcAvPXG2zho1CRcdd2fMe38adj/wP1tGa4UEEJCQiIcCyNote8GAuny6cZPXGmqGjhTkgz1nDPuyFsZ7MRindDMGTcSlPUyqOfcqcOux9TnugnRWsCckLvPDFGzntjw9hO6NuZKnp1cc5VkzBlX8mXmOYm0sHnRG4swaLdBiEYTBdbxzGlsxElZ2RgTCjnOARaX16+bsCW27joOc+65s1Qv1/5kwBZsL4+E8XB94vWlqLgIt/zrFljMchLtpSN1gJLd2s9tWTJavQAkaAj0ODFXuc48JZntNZAqiT3uOLjHhun/VCI889Rlb+adC3bbrm7ZK9Xmqp9ekYV7fHnCfjqJ59w99hISLzz/AmJJzk8AmJiZidNycjA+GHKu+RJAFmM4IJSB/UMZkMhFREosj0TxRTiMzyNhLA2HUS1E0nr94BbH5ddfjt+d+VvEZAxCCEgJcD0xjEcmhTNZmFRSdiYhlMhYSDV+UkBKCYtxSMYhlahbGv/0wdDjK5n0mSf6GLqPzBl7V2jgHEV1TDJCIfS95mxU9u+DLbPn2NJn55gDDKYoHUhUMTIIPb/i2Gvf4RiZxmeynzMFmQXYJdoH6+sqIJgEZxJScNjTXIBLDskkuLoOM2HLNyRi4OCQkoFzICZtBYVQ13IA9nsCgPbItU1hg5Zr73/AaLy35D0Axvnoc1x36bNLWvuek5OzPUNHEMQvnMbGRhxzzDFpf1902mmn4fjjj+/kXhHEzsmoUaPSKvf114nf3RBEd+O1115DQ4OPpDCOiRMnkkieIAgiDcaPH48tW7agrKwM4XB2SktcAAAgAElEQVQ4Zfn6+npUVFSgrKysC3pHdAfuu+++tMr9/ve/7+Se7BwwxnDNNddgzz33xJ///GesXbu21fJNGz5QYu3WImLb3SlVtfTGXJLKtVUBzxfQyWTafstaW+//0ulnyu8AWlmvYxjSeeHTt2Trkqx3+qPiHTLhS3nVbwEGhkhtOSpePQmxlm2J3eMB9DthHkK99onbD5/nOm5kBqqdaHR8ZDXJmKQay7jvfXUcItCjDLue+Do2v/8X1K9+1XfT6q9no2i/i2Fl9UzShbZGu+Mj8nFr4+XadkAicX+kG3j3zm+/ev2i08n+CsBoW4+UDrxJHT1xojfO9/VSRrDxjT+gofythH1q2bIcG167CFllB6DnyN8jWLi72k7/jZC93xIMTz56Px6+5SIcfvjhuPjii3HUUUd1+e86FfXrsLxyGdbWrvVIxj3xQrWUOzEpI+asIlOccSeWzcBgcQtaqm0xDq4k2pyr17Dc8oyBMwsMdqzbUvWt/GYlnnzgKbz87MtoaWnp1HHoVdILp5x6Ci6acREGDBhg77FfLCXeuw4kxlp+KX8MQhAEQRAE0YGQWJsgCIIgCIIgCIIgCIIgCIIgCIIgCIIgCIIgCIIgugE7Qjp18cUXY9SoUTjttNNgWVaXt08QO4Sulmqbbfrl56XadCcXbK9evTplmdLS0u1uZ/78+SgpKUkrGe6ee+7B9OnTsc8++ySsk0kOQENDAxa+vhBz583FKy+/gq1bt7a5jwzAfsEgDlMy7d2sgKc1U90Z34vcSQeBZWS0uU2T5jfewNYLZ0A2NgJtFIW2FxmNou6ORGEmLypCr2eehtW7d9JtrdJS9HryCWw6/EjENm70rKu9407knDwFCLT9z+GzevVC4fDhqPr8czu31u0tDsnKxPJwBO82NydstywSwelbKnF/UREKLG4LUJ0t40/jRIk2jLKI29bv7G1/rqR3yx2dc9mOy5pDsu30PrWWtg8w9LY4/lNcjOlVVfgknHht2ByLYdKmTXi5Vy/0sQIJdejnB4eyMLZXJv5VV4PHk8iZGhsbcc2frsULz72IG2fegOEjhzsJ0hLApoZN6JvX1yMq7UhWbluByqYtbqI004JbLcOGk3hsS3XVcyXItkXbrhjbXscdTa5ObLalztKRKHPmHgtTtKslzm7CdHwOvgQDdxLY1aJEX4F5cnlWuZJmcxsOjrKyMtx22234wx/+kNbYnV+1FZ/2KUWGborZkmO/t2ZTmp14JJlaLj3baZfy/9XWwk/9/I87ZqKkpASAVEnwrhDZkWorTOF2svcr9yi6/Xf+5yRvu+XcHWXGcuP/TEuY3Tmk23Hni9uiMx+0XB3SEXS7Um3v6DmfYbTU25GBw9iOJcwH/Rnopbkv+Y7FaTm5ODMnG/0s973Ce+2WnuMcYAzDghkYGszA6chGDMDqaBRftETwZTiMLyJhbG5F4B0KhXDLvbfg4KMPQkwKcFhKoM0QM/ut9ke4I2gvUdJjxjikFPa4CQapRPNSvWMJNalcTYbaD6kt3YAU3rljSgv0o2ceKJmBe85yZzst1u897Thk9irC+lsfgYzGErwbjOn9Aixnmd13C0D8p5iCggL83zP/QSAzM+mY/lLok1uK+nAdqltqICEgYYv2mWTqMikhpX3MuDpmnNnzymK2uFzPJs44hBDO+8H2yLXVEgCuXFufnFpW4khLDDZs2JDWfk+YOGHHf1AhCKLbMnnyZNTX16dVtrS0FI899lgn94ggdl6Ki4uRlZWFpqamVstVVFR0UY8IovO46aab0ip37bXXdnJPCIIgfj4UFxfjrbfewoEHHphW+QULFuDss8/u5F4R3YVXX/UX75pkZ2dj991374Le7DxMmTIFJ554IlatWoVly5Zh2bJluO666xLKiUj8773bE3VLgSmu1t/PpyXXTtYvv+hdsoBQsm3TW+wvxU6yoW8RhuR9S1K/HhfWilRbbcsYR7RhA9a98l+INm7xaZ6j7Jh/G1LtJONjxowSZNpx/TWPW3umTSvb88x87HLYXWhYPR8bFl3ku23lxzej98RbjS+W3fiWZ5/cWo3lrUXO05Brg5lfaBv7wfyH11N/ssEy25Y+5dzgInMihX79dk4u1P3wsq9U26Sp4iM0VXyE3N0OR8F+Z8PK7Q0deWQAhIigZdNySCmxYMECLFiwAGVlZXjouQex/74HoCCzoNX6t4eqpq1YU7MaP2xbibqwfWNhR5odfyNfN3roxBCdm/vCFWM7z81HboGDuVJtxmHBlWxbWqTNLHDGYDEOERN4e8E7eGr2U/j0g886bQwA+z3s1yf8GqeeegoOPexQBAJuNIyZcU/9GDf/4uMrTtyO4iYEQRAEQRBthsTaBEEQBEEQBEEQBEEQBEEQBEEQBEEQBEEQBEEQBNENyM/P79L2Fi9ejHHjxnVpmwThR/JkzXaQKvloR0i1/dr3yzNNtelOKthev359yjIdkSydl5eH2bNn44wzzkhZVkqJI488EuvWrXMltD5s3rwZL730MubOnYtFixah2Ue2nIogYzgwFMLkzEwcmpmJYm55cpKdPsU9l85zOxU29+CD29x2PDIShUxTPNZRNC9chJiPXLHg2r+2KtXW8KIi5F93LaouuNCzPFZRgaZFbyDryCPa1a++hxyKys8/g3lR0DPhovweiEJiSXOiiHlDLIaTtmzBbYU9sW8w6OizzRzcJKm0rmBWCyrhPdXj06M9r6Wb67tzneHpkSz9vDXacznW0mOTPM7xWFERLt22Da83J0rE6qTA4Vs24+niYgzJCCaKYtVPFmO4Ki8fv8nKwbW11VgWDvv24YtPvsCxBx+HfUcOx+HHHoEjjj0cA3YfgHCsGZWNleiV3asde9Y61S3V+GbL14Yg101Q1lJnDg5bdu0mNOsfgIFzruTa6v8q95xz7pHtgtllHK0y049wEuMdTa+S8XoEzk4StTErBMAs5hUm6zJx74ee9zgnOT1eqc5w4cUX4oknn8CnH3+acvzqpcR5W7fikaIisxIwdcL5zQm3j+4y6bNcr/skHManPnPmpFNPwjHHH2Nf66UtNtbXCjD1HpAgStD1tiazMF6pznmStpUgQ8J2PrgJ7fA+M2TbzDi+znPjmLrbMqM+CW5x5XBoXaptyrWZBCRzR5KDQ6obQjiCbaOao485Gm+9mSgfGBiwsKtxEwvvddo7fvHXbO0Z3i0QwEArgBNysiAksEHEsDQcxlfhMJaGI1gbjQKwpdq3P3Y7xh88DjEpYDEgBqHOgUSthUDMPp8kACkgJQOEAGOAgLQl6s5r9T5jOxlgWep9RInYpTqWYNLdwYSPN+6HTEeJzozneuwdbbMWGyjpPuNgDCg8ZgIysrJQ/re7gaiEqUuHOm6OgJ5xSGl3RQDgcaKA2bNnY8DAgQnH7ZfKwILd8fWWpYiKqPpcoeTXUl2PuJovzgjbxyrGOCwpAAYIaY92glwbElwKmHJtaZwRDAAkc8677ZVrXzLjkrT2eerpU+0n3fUDDkEQO4z//d//xZIlS9Iqa1kW3n333VZ/9yeIXwI33ngjrrjiilbL1NbWej5DEER3QwiBDz/8MGW5vLw8jB8/vgt6RBAE8fPh6aefTrss3aybMPnuu+9Slhk6dGgX9GTnw7Is7Lnnnthzzz3x29/+Flu3bsUdd9zhKcO4302Xk4l/O4B4uTbc7+79/2bDL2LiJ8luTZydSrKdbLtk26dL/DZ+EZ8k9acl1Xa/W401b8W6V6YgUveTbz/6TJ6N7NID1fexPmPpu0h6F+h+JQy39BnSdOePEd+Le80YQ+7AozFgyjtY+8xBCVs2lL9hBM7UfnE3AuXti/7OO1nkHHHL/dd7v6dm/nJtY9tEcbxelzri776GbxnPzYHtAI4RT7Hrrvn2KZ999Kd+9etoWPsmeux9AvL3ORU8lAcwoLniM8iYN/64fsN6NGTX44P1i5HBMlCUXYSirGL0zOyJ3GAPb4y2DdS21GBL02ZsqN+Aivp1aIg0OLtufo/g3iNYj6V7E2Ydo+Ywbu4Krm7QrG4DzWypNlc3fuZKnO1ItZmSaut/XD1nDHXb6jDnyXl49uFnsWn9pnbtZ7rsf8D+OPa4Y3HhjAuRm5sDr1DdoLXLY9xU7qwbdBMEQRAEQfxSILE2QRAEQRAEQRAEQRAEQRAEQRAEQRAEQRAEQRAEQXQDCgoKuqytwsJCDB8+vMvaI4guIVUOUifln7YLM2dPv0530zix3Y6mpqYmZZl99tmnQ9qaOnUqZs2ahQ8++CBl2Y0bN+KSSy/BXXfe5SyTkFi5ciXmzZ2HuXPnYMmSD9olds/nHIeEMnFYZiYmZGYiV4tSZZJ81rjXfi3mHHhgm/uxM9D44pyEZVafPsg+4YS068g+9hjU3rIrouU/eut+4cV2i7X7jJ+Iz2+b6SSwStjST0DCAsOleT0QlRIftySKcJulxIytVegbsPD73B44MCsL2fAK0e1jLJMmP5rlWiVJbnDracNIWLOz+SqTpdBLn+WtbdPacnNtiDHcXViI62qq8WRDQ0KpFilx4pYtuKewEAeFsnzqcVvYKyOAJ4uK8e+GBtxeV4vmJNeILz9bii8/W4qZ18/E7nvuhmtuuQbjJo1DKBBCXjAvaY/bSkusBR+uX4KYEqVqtPzYFblLWEqIrSXatkDbTkLW23DGwbkWbGuhLnPFukb95jNTz6vFx/Z2hjjZ2cKoRUmbtcVYp1cnzA+uyjjuZeZKHeAv135twWvo26dvWjdFeLelGS81NeG4rCz3/FKTS4upk6XKm3PQ3FNDN4z762t92/37rTfa0mhIuz2dUu/k+zMw26QLKSW4m42e9P2JmR3SC5jRO+fiESdVBnOT2tVCU6ity9nHVx9b7gyEnfTO9IYA4Mwtdyy8VyJm7I/zWrptS2mLqSGN62mcd0FKiXPOOxuzZs3C6h9We8e3pgYTQyHsagXUNV5XIROOndk7ezoyxCAdwbr2H+zCOUrUzTIEgG1C4hspMPzum7DXoeMREwKWBGIALMcxIZQC2XK7zgAmJYTaIQkJZgFS2lJjIQUYZxCSgUmm5giDMGQZes7YMmTpfNYwx8Yzzrpd6GF2JejcEBrAs46Dc/2ag1sMhZPHgsUEfrp+FiAkuGpUgMGCVkbY+2ee70FjrKdOnYoTTzwRhEuABzAwf3d8t3U5OJMAt8XkkklwxiGF7R2RkIDkkNx+zYQEmH0lUVptaLm2FvMzKSEYPHJt56ILLfqQHSLX/umnn/Diiy+m3t9AwHsjr53twwpBEDstK1aswJVXXpl2+dtvv71DbuZFEN2dpqbEG03FI6VEfX098vI67ndWguhKHnzwQUQikZTljjvuuC7oDUEQxM+LdMXalmXhlFNO6eTeEN2FL774Ai0tiTexjeeENsQMf85s2bIlYVnd6pfs7/JY/M1v2vFHBOmiv082Bdvq+//kcfP4SEkqkXaydaloLcKejGT1t9ZufBTIbFKJoD3D5FOXtL9TFZFaVLx6KsLbVvq20/ug/0WPgUfAiQ+ZbTvNu0EqN94SJ9b2SKzNBclJFndNVsITG1TtZOTtitzdjkH96lc8ZUWkzt3enFNGjMqttTVZdfzYtkGuLVR5T4xE9V2yJPO6PV9UG/3x3LVXx7Xc42fGQGMNbRM/SxFF7fLnULfiVeQPm4LsXcdhy9s3JpTbe/he6JGXi5gQiMgI1tevR0XdOghIMMmQHcxBbjAHWVYWglYIGVYGAjwAqLhcVEQRjoXRHGtCQ6QBtS21qGmpRiQWMQ+9uqmzOQw6diudGLF5U2bzmRN/dm7wCiXJVrFscHBux6UsHbc2pdqOZNuCjEl88dEXuPumWVj17aq03nfaSygUwpRTpuCCiy7A8H2HGzEwN+7mDgdz4uXma3imIwVFCIIgCIIgOhISaxMEQRAEQRAEQRAEQRAEQRAEQRAEQRAEQRAEQRBEN6C9Yu2CggJ8//33uOSSS/DMM8+ktc2MGTOQk5PTrvYIoqNoj9C49Qo7trpOx8wVbGNu7M4i125ubk5LZnLAAQd0WJuvvfYaSkpK0kqYm3XPLJx7zrloaWnB3HlzMXfOXHz77bftarfMsnB4ZhYOy8zE/sEgAsyb0grAyamMlwcnf26rDAOlpQj269eufnmaz85GoH//pOtj69dDpnG80kVGImh+++2E5dnH/xoItOHP2DlH9gknoPb2OzyLm99+GzISAcvIaHPfSkaOAA+GEAvb84TBdfYK2PLay/PzcWt1DT4PJ8q1AWBdNIa/VlfDqq7BtQX5ONIU8hqPgDdH0hRu+0t53W20yBXwr6s745dW35bLdLJx8KsXACwAN+QXoIRb+FddouQ4BuD3VVW4oaAAJ2XlqLrcmsxjZAE4PScHh2SGcH1NDZakuN6sWrEaf/vj9Zi/5GVsrF8Pq4eFnIzt/5wVFVF8WLEEzdEmWFwJjM3rvyNPtlOQoRKUObgtQea2OFsnH3NmuZpdxu31jDvL7P13Rct2Lr8tdPUXNKsuqD4xJXllzEgs9p4cdkJ2sh1OdsBh1GdQkFeARx55BCeffHKqoQQA/LF6Gw4KhZDHXdF4W+Ta5nJplHi1qREf+Ej6/3L9X1BUVKTGyN0PfY2QTqVKrO1m3cf1IBHHsWEkbMf3Wifvu4nt6iMHS5Rp677p+QRpCpjVerWNZNKYJ2pOQjkKjAH0JJLripw5YG/jioHtWSik8Iqj1UUyGAzihr/fgNNPPj1hLM6rqsLTxcXIMyTf8ddew9nudEUAYNIWWWvXgx4H89qQb3Ecd/M1yD10EgQELK5cDcK+rtgiZOa0JGHZ4y0YJBNaHwDBhJpjEowJ27MglW+B2eMqIcGkvg2EdM8XqcTaeo46nU2csdqz7ib4M2esdTFzOZiS8Ust2bfP915HTQTqG7Hutkec8xowzgdpi7YZs8fDAmCpJvr06YM77vC+pxM2BZkFKMouRmXjFkghwZi6AYiUjmTfPhcBLiTA7WMn9O9NTIBLV65tl7efM3AljRfqui1tv7Z94kNIW8YNJXIHa59ce9xYQ5bdCkOGDElc+HP5kEMQRKchhMDEiRMhhEhdGMCkSZNw0UUXdXKvCGLnRwiBG264IWU5zjlJtYluTbq/Z1x//fWd3BOCIIifH+ncpAMA9t13XwSDwdQFiV8E999/f1rlpk+f3sk96R7st99+eOqppxKW162agx57/DbJVsmiYh2AFhDDbSK1XFsXbu2PG1L94UOyLwjb++VheyTJZnueoATUl+j2y6RDb39fKiJNqHjtDDRv+cq3VK+x1yB/7/8y2jDjDwwSZkxEOt/TSo+gGk6MILEXbcf/iHnj2vF/0ZA36IQEsbaMhZ04ho5J2UENczxZ3OFJJwpnLksh1+aqPfcLbVW1Xh7ffrL64/uV4rXU383H30jY/IsECTAroeXHn3sUS7/8Gvf+617U19f7dQ4y2ojqLx5G9RcP+64feeAocGbZ/nfnFGZgUkAwgfpwLepaalT8S9gzS0p1Y1ep4g32uOnYg4RU0msdO01yPtpBMScWbN40V79244POLZ6d2CRXN4l2Zdo6rm0LtjlcqXb5ynIseG4hXn/xdWzZmHhjgo6krKwM038/HWefexaKiovdfVNTyO+m0fY+GrHQuALxse1kN2wnCIIgCIIg0if+llQEQRAEQRAEQRAEQRAEQRAEQRAEQRAEQRAEQRAEQeyEtFesffDBB6OkpARPP/00Pv74Y/Tp0ydlOzNmzGhXWwTRUXS4VHs7kR34rx2Nuz9tyKWSUu7wcfz444/TKjduXHoCvnTIy8vDfffdl1ZZKSVGjx6NsWPH4pabb2mzVHtwRgYu65GHV3qV4P3eu+C6/HyMC4WQESfVlsaLVIfQL+01e+SINvUrGZkTJ2CXJe8n/ckYOrRD2tFEvvoKsqEhYXnooIPaXFdo0qSEZbKhAeEvvmxP18AzgigcOsyRmAp4TzUJiQADri7Ixwk52a3WFYPEddXVeKGh0VMH4IpwPXPB53mrJMmJ96uzO5POfmxPOqm+hF7cowf+XtDTN5FCArimuhp31dcm9Ci+bQag1Arg3sIi/E9BT+Tz1lMz1q5ai2cefxYAQ0XdT6gP+ydDp0tERPBhxRLUtFTbolvJlezYTjg2hdkMHJwzJ/kYTDrJydwRZ6t/nIMxS613arIF245Qm8Fdy2HKmN0kYresFnoDSt7rOgFcibPOXTcE006uNdNJ2MzZxm/C+CUcn3jSiTjy6CPTGtOwlJi6davumvtoeJ/95gE31sXLmZulxJ31dQlt5eXlYfrvz1XHSCWLMz1WXI2lo0K2945p0blOJk/+o8vo+WCmrzOpx9dNVueMwdL1O3PI2FL3SYuVmZYxG0nwMlGq7Qif4XNM4x6Ztpg7B9ee0/aP8h4Yoy3h+hAAhuOP/zXGjh2TMNZro1GM2bgRDdK+0uv98tMemNdV7QQwxfJmWV1P4cXnIe/XR9mSAMnU+WaL6S3GYcFS56NljzG3xy/ALVhMCQA4h8Us58cuG4DFOSxugXPLfmQWLB6ApbeFakOXZ5baRgkGVF3cXO6UVeXV9pxZtpjAad9t14JuT71W5fpMOQ69Tz3O9kSY8z/uzU6LG3KUvPuf//wn8vPzE44VYTMwfzdwxhGVMcREFDERg4CAkAJRGYWQAkKqZSKGmFCvpbTXqbL6tZQCwvhdREsxHDmGkmZIwJbX688uapk2tsf/LuP8miHd8s8//zw2rN+Q1n7eeuut/r8byQ76IQjiZ8mUKVOwadOmtMrm5+dj/vz5ndwjgtj5EUKgtLQ0rRvfZWVldUGPCKJzqK+vxzfffJOyXJ8+fbD77rt3QY8IgiB+mdx99907ugvETsSiRYtSlikoKEBxcXEX9Gbn5ze/+Y2vmL52xbMptvSPnoloE1q2Lt++TsXfyFsacZ20+uMXWUlnXWvl/epv7ac9dfsInp3YlopR+H4HaX85ycAgRRgbFp2Lpg0f+bZYOOJS9Bx+flxb0g18SGnEJ/R3s8aXn4b8OP4L0eRfkab/BStzfrzbeWIpOq4VCCW2JKKINm91vz8GjIi80f+EnqYbVW89Uu78nYwnXuWP/3z2mQOtvo4TdztrEss6sT+WGFvOzM7GH668BO8tfQ9nX3AWAhltuFk5gGAoiKOnHOXcUJkzCwHmyqg5jPiPUYarmJaOO9mxK7tcfAzSAjdiRf4/TnnOVVtuPIwzjgCzYIF7ljn9cOJhZszM7nv1lmo8+8BzOPfI6Tjj0Gn496x/d6pUe9z4cXj86cfxzYpl+OOVV7Qq1TaPdUIs24iNe147i0mqTRAEQRAE0RGQWJsgCIIgCIIgCIIgCIIgCIIgCIIgCIIgCIIgCIIgugFtFWsPGTIEDz30EJ566iln2ejRo/Hpp59i9OjRAIBgMIjevXtjr732wgEHHIAjjjgCr776Knr16tWhfSeItpBUBt1ReZFt6QvaKcPurDrjE67S2WQHyrU/+OCDlGUCgQDy8vI6tN0zzzwTY8eOTatsLBZLu14LwLhQCNfnF2Bx7z54tVcJLu3RA0MyMjySzmQjrryECTl0/umh7izJHDYs7T7uTCSTXgf3Hd7muoL7DAN8xMXhTz9tc12a4n2H2xJJwHmMqUf9wxhwVm4u/lSQWgD6dGN9qy7HZCm/0ue5p0y7T+HEJOqdjSS5o2mTziVRqmRWk5Ozs3FPYSFCSRL/76qrw19qqhNS85M9/3VWFub0KsF/ZeegRyuC7QdufwBMSkgh8FNNObY2VrbS8+TUh+uw+Kf3UN1SBcZ1wrEWZ6sfJfB1EpKlLUy2yyn5shYlG6+1KNl+ban1cOvWMmwYj6Zq2FgH2OcQM+3UkOCcwzOKngPEUotRWdwj3IRjv8TjF55/IW2J79eRMB6qb0hsRrrP/WYNiyuv9/C2uhqUR6MJ5c+fcT7y8wpUj40Ec8QfA2O5+WOIt/1+PHPBqMsRaXO7Tou7Im6AIVGY7Z0ntvzaq+pmjAOMQUIqsbRbRo9IQjJ53KMU0pZy62XgkMIW/7rbSsNfod4lHVE3YAUs3HnvXejRo4fvsT2lcis2CJFUxaCnnIAtgubMvP4yTzmuXvc46nD0vPAsW6StBPZMycAtQxpgca5E9lo0ELDlA1pc7UiuXVGAxZXImrkibWe5KeGGEhsoGUKABRwRdkCJDbTE2zKFCdyWdAd4ABYPKLm6kixwV16QsI0SJjC1bwMuOxv5Y+0bgDiic31ctGSDMUQBbIwJHHzwwZgyZYrvMSJsAjyA/vkDIAyhdszzPKoetURbS7VdubZ9ltg6baEOjH4NuAJtAX0jHkNuYr7Wcm11mfeVazM4J8vVV12d1j727t0bkw+frNrcGT+hEASxM/Lss8/iueeeS6ssYwyvvfYaMjMzO7lXBLFzI4TAyJEj0xbSd+SN7wiiq7n11lvT+h781FNP7YLeEARB/PzIzm79BqQAcOyxx+KAAw7ogt4Q3QEhBNasWZOy3MiRI7ugN92DPfbYA+PHj09YHq5dm8bWxnfYIoLqbx7Gmn+PxNr/TMDGty5BrGk7xLNuoEc1AEew3Xp/kkXWkpVN9w8gOur7xGTtxtdvf+fvipBZks+dWoTNABnDxrcuQcOPb/q2nD/kDBTv/0eogbR/EqrUImsl2ZawYzAyPjZniqvNavyE2f57b0q09Wtv1CTuNXNvyiglkJG7q+9+/vjMIW5fpFDP4vriEYMne4x/Hr8shVzb05aCOV96q5ep5l8689OIFDKW+DourukX07RvjsvRq1cxrrv5Orz5ySIcf9LxabRt78N///0y7DqgX4LcWt/EVUustejavJmqG4NSMS0t2XZiSjpe5L2xqyvnNuv0EXIb7WpptyPONvrhxkztcpFwFG/OfRt/PuMqnHjAf+GeG2dh5fIf0hqT9pCbm4vTzzwdiz9ejM8KpmQAACAASURBVNfeeA2/+e0JyMjISDxPpfvgJ9WOj4d6wp0p5xtBEARBEATRHtp2WxqCIAiCIAiCIAiCIAiCIAiCIAiCIAiCIAiCIAiCIHYI6Yq1DzvsMFxxxRU4/PDDfZMxSktLsXjxYsRiMRLMEDsdO1ICHU9nS950/X4Jc2ls3LbiUu6Q5KylS5emLNPRUm3Na6+9hpKSErS0tGxXPdmMYVJmJg7PzMLBoUzkO9Jc/4PAkCTFM35FEvyKZA4enG53dyoi336bsMzq3Ru8HcecZWYi0L8/onFJ+JFvvml3/woHD4GABJcMgklwI00Y0Ocog4DEgaEQZhUX4sZtNVifRMZeyt0/zdf1xB9297VM69w3/KSeBQnLf0Gkcyp5U8m96GWHZmbh0SIL51VtRa0QCeWeb2zExpjAA4WFHmFyvMxbvy7iDFfn5+GPeT3wSTiCC6u2JvbL4mDcUp0T2Ni4EbXhWpT2KEPICqXYK1uEWl67Fj9UrUBURMEZdxLXhZIfuwJoZidfq8Rtxm0ZMxwpM7fzuMFUzr6SL2vxMoxljCtZgJYzK9myKquTw5nj1na1y6ZU2UwRT0gm9sh43WWM+yQfpzgB4s+tYDCIOXPm4JBDDknrc8bNtdU4OiuEUstIt9GSZWYntesue9v1zr3FLc14sqEhof6ysjJc/IcZdnnGlLhW759RmW6EueU87anCenHC27w72HY5YYqrdQK/IcFmernRF8a8xwN6zui5xpyd5px7BORav+sr1TYlH1JCTUd7neTOvjLGlFwbjjxCSyvcz1EApH2t3vtXe+Pxpx7H747/XcKNM36IRnBKZSUeKirEgEDAudkFpO3EcM5v9Vqq/dW1cDBEDUFFcPfd0fvWawDGEZNCHSNm3wNCcAgIWz6txQxcuH4IJZ0QkLDAwDx7I8HAISHAuV0PB4eQAlwCQsuRVR1SSkghzUOhB8U7D4y54BwFFnf8nXPXLsslBzhga9iVdF19DmKw7PlgMex5y5+w9L8uQWzTZueYCucKADQIgQdq6rE8FsXn//wniNTsktMH6+p+QlOkEVIf65gE55aSN9izBAKwOCAkAFhgTEBIDsaE/flG2pJ4AdjHE8J2wEhmy+yd2ccAac9ZacpEuD7/peciI43PMXqVlBI//fhTWvt35ZVXel6b9REEQfixefNmnH766WmXv+KKKzBmzJhO7BFBdA+mTZuGL7/0v+mZH3fddVcn9oYgOpfHHnssZRnGGP761792QW8IgiB+fhQUFGDz5s2tlmlqauqi3hDdgUWLFqV1c2O6CZ+Xm2++OUFQH972PaSIgPGM1jeWEnWr56Hyo/9BuGaVs7jmu3+jbvVLKN7/KvQcNh3tjjAyHSjR7fnHLuI2QmJkDcYyv/LJSBb5S4d09zk+qgsjCMMByKT7a36/WfnZP1H3w1zfcrm7/xq9x99kNKWCEk7zDHBukijjAs7xY+COb+Jthk3pdCvRVb/9cb4LjmtLfTft3UYikFeGzJL90Lz5C081sZZqbPngRvQa+1e4gTZAMh0LgbFcB8Ti+6/309yX+P1kSdaZfyejxtL8rlvPaRUkSj2fTZL/FYDzWgUUmUw8OpACkboffevlKu7EOUf/gQPwr9n/h3NmnIOZf5uJ999637c3mVmZuOnev2PcYePUjTX1LjJIyQHEzGgdBCQYA4SQ9iHV/9R4SRVnEqYQXcrEqZpkZHScyYkRM2+0WMcjOfRNf40bDsO+qW/lhkq89PjLeOXpV1FXXeff2HbCGMOgvQZh5KgRGDl6JEaMGomhw4YiMxiCczNpvUcMRt/h2R+zvoTHuKkZ/3dbFBshCIIgCILoOHjqIgRBEARBEARBEARBEARBEARBEARBEARBEARBEARB7GjSFWsvXLgQRxxxRKsS3YyMDJJqEzsNUkrnJynp5FCmyHGTbfzXVXRVH3aEtHzlypUpy/Tu3btT2s7Ly8OsWbPatW0xt3Bqdg4eKSzGl7uUYlbPIvwmK9uQaicikzzqF1rQmWy7hG2MZaFBg9rQ+52HyKrVCcusvn3bXV+g/66JbfywyqdkehTsMchz+dApyiLuR6/vZwVwZUF+0voGBzM8lyL3UfrPCyReupKepUnygZPVm6zGrr8KtE5H9McvHT8R/7Ujg0E8XVyMXSzLd/3ilmacULkFEZ9aEtP/7SUBxjAmFMQJWdkJ9a3/qcK+FhgTrz5cj+8qv0V5zVrUhmt9r/1N0SaU16zB4or38MO2lXayM4dHfM0ZA5dm4jFzJNgcSqbNuJJn25JcC/ZrDrW9em4xLdC298pebstZHV02cxOfuWvlBaQ0yujcdDfhXYt7HYmvIYX2TRxuza2g8959tnMSmxUTJk7A6WekJ2OMAThl61anGac54zzUzfvNLAagVghcVVPtW/+sB2ahIL9AHSPmJIlzY0ztY6SOi7GM62Nm/Fjc/jGXMcaN48/BJByhuqdGXT/X2xhp4Eq0DjVnna30MeTM2GfnYMB1OrvJ5YB7vG0Zu3fAGNTnFKnKQAt7XZG1/V4qIWTM6CPcBH81Vw47/DDcfvftvmO/ORbDeVu3oVIIt12m3wPc46ul2+Zl11TAsMwQdrlzJlhWFgCo42efO4AS2XPuGTOLWep4BWDBgsUsWIzb5RgD5xYCVgCWOqYBFoDFVTlwZ/sAD6htVVlmIWDZ5Ti31Db2cotb4Maj3b5l90GX4xyMc1gsAA5LXRfc/uk+6LoZVFlul+PcQig/D7+69U8At5TgmTl+jY2xGG6ursaySBgnn3wyhg8f7ntsiEQG5u+OmBQQUiAmYxAQiIkohBQQMgYBCYEYYsJ+JmUMQtrP7W3M3yqE+zuXOlmElJBSKJeIeoR0HrVoxNnCOR+9j3oVY0AkEkE6XHrZpQnLuvL3L4Iguh8TJ05EOBxOq+zgwYMxc+bMTu4RQez8rFixAk888UTa5ceMGYM999yzE3tEEJ1HRUUFfvzRT0rnZdCgQWnH2QiCIAgvxcXFKcts2bKlC3pCdBcefvjhlGUYY5g6dWoX9Kb7MGjQIN+/82ne+Emr2zVWvIvy5w/D+tfP9ki1NSJci83vX4VI3brt66Ab+LGRMOIGSTdCYkSltShLqx1o50866IiAsY2UsO8Myt2XSXqliTZuxrYv/W9alNN3EkoPu8enTTPi634D6y7WUQwZV0o421mcITuTo0c2Q04mELAASLWNFCrwoX+E++OJlkujvEj8Oxy9Lbz9AYDC/Wb47nP11w+i7oc53vL6u2Zpf3cdv/9e0ommtx4xl86dc4390JjS7ZTEzyW/137z3JAzq1cNP77h28KAgf3VDZDNeKGFYcOH4NHnH8YjLzyMwcMHI68gD4tXvI9L/3IJehb1xINzZ+Ogww9yY0+Mg6t4Emc6xqRiSNxyY8JOXMky4kp2vIvD2M7Y1o1DcTt+pWLLzo/ZBlOxJHBwFvD0wRvHcvta/n05brr4ZkydcCaevveZDpdq9yzsib0H740nnn0cqzb8gA8+X4K7Z9+Dc847FyNGjkBmKD2pdjIhtikTj59X8duQVJsgCIIgCKJjCezoDhAEQRAEQRAEQRAEQRAEQRAEQRAEQRAEQRAEQRAEkZp0E/5ra2uRl5fXyb0hiC4klVQ7DTpK1La99bQ1McpsryOSqrSgsvXk1o6joqIiZZmBAwd2WvtnnXUW7r//fnz44YdplR+WkYEb83ti32AQHGkKj9PByMdMVqf3uXTLZmQguB0y6h1JzEdoY5X0and9vFdJYhvl5e2uL3+33R2hNpMMwvXCQsBNY9apwS1S4pbqGv++AZisBKumjNXHhe2LWS5+Gy2UZX6FuzHbc06ZKea6rkTRdevt2XVIDAoE8ExxL5y1dStWRxOFoN9HIjhs8ya8UtwLuUqu75fSHU+/QGKqRlm/vmBSAoyDQQuobYtvVVMVKhsrASaRwYOwmIWYjKAx0oSmaLOSnpoKb8tj6DYTss08XcYYmNTt2LJfAEroa0tytYjZFgJ7pcyMK7kyjGXMlQVDSZa5kSQstTxZ75/nGdzkY+YmH9vJ8973OlPyDAkwnpiAnDAZ4usAc8btwQcexMIFC7Fx40afI+alPBrFrbW1+FNenvdc1i4FpoZfEd+t62ursTkWQzwXXnwhJh0yydk/CekeL2nssymUNvc1Tcyx1rJz3aYxOeznHM46pkbMTfSPSwCPH1smoeXUkLZrW1fPpb3ers44hojzbjjHXp9f0nMMnRuDeE5yCT3zBIz1EpBMYupZUxFuCeOKy66AEAIm62NRXFq1DY8WFcGCMYWSeBf0e4LeZwGJoj9eitCggXbfuAWIGDiAmGQIcI6YkBAQAOfgStggpYDFLQgpAW6ftXrgGGcQSlIhuD23JBPOuSsZB4eSIEsJzrldv+CwTw/jFg5x3gb7GLnCCOe5NI8DM8TnUCPLwSx1/eDMnu9cSxxcqTlXEv6e+w1Fv3NPxk/3Pem8b66IRPBATT2ahIRlWbjuuutApE9RVhFyg7moa6kD57bwhHNuD65zrxcLjAlbaK4nK1fTgOnPMwwCDJACnHF7DjKp5hnUVVKd+9ofomQi9jJ1HdXXPcYSztO2QLIkgiDaymWXXYbvv/8+rbKhUAjvvfdeJ/eIILoH06ZNS/sme8FgEK+88kon94ggOo90f9e44IILOrknBEEQP19KS0tTlqmqquqCnhDdhXfffTdlmZKSEroZfBw9e/bEqFGj8MknXpF2w09vIKt0XNLtNr17BcLVP6Ssv3H9+8jf65Tt7qe+0aqD9MZjWtkQaQV6EuiYv/XwJ0lEVwLOl60wYhVGf5lP37ctvQcy1pLQSmbvESg79jFdGZwv8516jb8Q0HEVpkXWqo4Qxz4DghiyaxB79MnArr0ysEuhheIeFrJCiTcIbwpLVNVFsXFbFD9uCeOH9WEs/6kFX61pQn2TMPYzbjjih8bTZ2OZEQPK7j8BPQadgLqVcxL6sfGtKxDsuRdCRXvDCUw57ervm+GOhxmQ8zZovI7/frr16LyU6ua/us/6bpGAMZ+ZinO2Nt/ij7nfa8Bvzup4D6RA9TeJN8LabY/d0L9/fwgplFybAxCAZBDgYAyYMGk8xk4cg9Wr1qCwsBDT/zAd0y46E9yynBvT6sAdEwJCx2ThxoylCgZJyVVsikEwO24gpFTxOgnJjJt3Ortj38DTjJfG73liPNGIC8O+6a/ulRlz3lC+AY/98wm8/dLbaX+f0RYGDxuM6RdOx29OOgHZWdnQNzjWNxpmzBvVdmKkzFjC3P3xjWvH/9EH4l57xqt9MRaCIAiCIAgiOSTWJgiCIAiCIAiCIAiCIAiCIAiCIAiCIAiCIAiCIIhuQG5uri1Ri5PDxZOfn49oNArLsrqoZwTRfrYrISrNTXcWqbZZR3uSpNLeNo3cUydxsJPZtm1byjJDhgzp1D7Mnz8fu+yyC1paEhNY41kWiSCbswSpdiL+a+OHvq0zxi9vNVBa6jWQdhdiMcS2bElYzAsL212lVdgzYZmoq4NsaADLyWlzfdklJeChEERLi05Thla6urpincor8XB9HTb6iHIBYHZxEfoFAgm5kn4pv+YSr8I2Bcz7mPZ2OyGdlf5uCnD1a/fYJj9D+1gczxQX4fyqKnweDifUuykWw8FbNmNucTH6WHYKhl87WrorARwYCuLOOm89P679EWvXlGPAbgNgqrU5s/6fvfOOk7K4//hn5tmr3HEH3FEUQQVFsESNBRN/okms2BV7QwFLbLGbZi/RxGhM0CT2HmM3KioWwGggBqPEig1BQbgDDo7rO/P7Y8ozT9nd5/ZuzwO+b17L7j7PPPPMM0/Z5/a73/dAIg0OBiElWjqaIaRAWgpImYbHOAQzn5kSEp5KqgYgJMBZSidB62Rmo75l+viyScEKDi3INgnD0LJc7n/CKGGunySstds28dpPeNY9wJwEY0CJj53EacbMPNf4679ljMffE7gHujHeh5OOM+eo2zISSkj70ssvYdvvbZvzfhoAbm9cjYPKyzAqVRRIxbfPRk4cau5zLU34R3NzpL5RozbHlVddEbpGaHkt0xJqmNx9P3XbTIyc75kuAK7LwogOWKDT1BPTOzZ0T+CmjavceqfTrZCZ+VUxBialPRaYXxGkgBWiq2fpC9LtMa33kfM6sB0x0gqmO15C2P0LwIq8OWOYdOopGLzhIBxz+LGRLnq3rQ0vtjRh39Jy/xBj6nxyCV9TBIDSHbZH/xOPgYSWZ0tAgoMxCY8BAgIcEoyp81QyJUAQwnzCCKS4ByEEOGMQehuU8FiASw7BJKQ04nXVN0J1phUZcMkhubEgS0gWuleNOT4CSgCnvJEGSK6vH9KItpk9d5mnJQ7Oua7EDuo6wxnDxmecgPpX30Tz/C/xZksrHl21xvbf4Ycfjs033zzaqLUY2dwMsboRzOPgVVVAzIAKXWV4343x3rJ3IYWSWFiptmCOXNuBMTApdL8zcCkgzL2tlmp7+uhV111zzHL/lNMnhHKLSHueu54RSNhrljmuZs18I9E27b3P3rqKqJy7K8JugiDWTd544w3ccsstics/8sgj6N+FvzkJYl1h/vz5iQeZA4Dbb7+dzh1irebJJ5/MWcbzPJx55pk90BqCIIh1k6EJBoBdFhMTItZP2trasHjx4pzlfvCDzKLo9Zm99947Rqz9Kmp2/lXmhVjcl4VRmha+1j1ibcD/stCJ7ZiYTW4xsSFsng0jnTLdRXhdMRF6G1vRJSLbY77FDE5va/gMK977c+xahx3yFGB+hSDdZbVQO7AO8929xNYbl2KPbcqx65hSbDmsBB53S2Xvm7Jihg0HFGHDAUX4/sgyfzkJfLSoBW9+sAavvNuI/37ejHRc2EzKoDnZYEaedeJZADBw1yvRtvIztC6bF6onjUXPHI5Njn0LvLgSwf2u+jog10Zc/QWWa8N/371ybX0cOTGwNd/8E02LZkRqPeyIw3QMRseMhIofMc7ApdrxAkCKpzBysxE61snBikq0VNuzsR3ADJqq4lAmdmAHzXViUCoGKXU8QMciYITaRvfunIuheFT4t0dOtDkkq/ancRNpYgx1i+vw4K0PYdqjLyaK33YG7nHse8A+OOW0UzD2B2PBuR5wWovK/Vbph76WRuPhTlwUTozXjZsG4qdOXBUIzCMIgiAIgiAKB4m1CYIgCIIgCIIgCIIgCIIgCIIgCIIgCIIgCIIgCGItgHOOESNGYP78+TnLplIpzJ07F9ttt10PtIwg8iORVDuBNDLrOhIW7C75dlKyrS+XTC6nYDtp3xRYri2EQEtLS85yO+64Y8HaAADV1dW47bbbcPLJJ+csKwEcV1+HOYOGdErpJzM8mzduCmfccpFlnGlFgwZ1oiW9B7FyJRCT+MgrK/Ouk1VVxU5P19UjlYdYGwDKBg3Gmq8WQEAlkAo//9E+BICFHR14oSl6PDMANw/oj82LimAk3Ga54D73Fbpxx1ZiSXZMwewpwr2P7rrahs+pcAq2+5qFlvKvo/78Ks5x74ABOHfFSrzSEpUirxYC+y1bhocG1GBUUVFsm9x1jSwqQq3nYVlIxj7z5ZnY+LSNYRJxzTMHV1JukyQumZbueuBIA5JDMAEuPAgIJduGBGcm0VmtmTNuWxJOTDYJwRxcP6vEbPVg8OC/9ucZubafOKwSup3XgZRov7zf60akzHT+uC/sNktI3XYrV86UgOx0diRJO+5C68yXkBgzZgwuuvgiXH/d9fEFQ/vzuLo6zBk8RNcRPd+knmEcAt+KNH7d0BCpK5VK4Y577kRZuRIXSC2iNuJr/wohbddJ54jKpJaIu5XyXRZBIYDpU5hEeWYaH0wGDye8uxvPADDOnLptqx3pAax3wu5Hrktpqba04gi/rFm3qttZp0n6B/x16ONZTVf9ZMrYHcOB/Q/cH/c8fA9OOvqkSD/NaGnH3qXBfmXMl2vHXktSKQy6+peBY1ZAC7KFbpfkWngslXRaqnOVmXNGMEgIcM+DFOrcFeYThHFIoaT5UosbmFSSAy659jyo7VSibWjRNnSHI+PB4u9/+PveLaanMb2/OFfno5Jp+1cq00/qWsOs25kxDp4qwhaXX4ArD52E6Y1NgXVfcMEFkX1QSNreeQeysTEwLbXJJvASSKAyIRsb0fTc82h5+WW0/Wcu0kuX+jM5R2rYMBTv8H2U7bsvSn/yY7BuEG3Xlg9EWaoUTe36c4kxR64NX64tJcAZfBU8A5gA4AGQYFJAgoExoQZkgKfkGfa+JXp1c6X1VogDgIWuLUaGfcdf70i0TWPHjo0s60JybYIgDC0tLdhvv/0SD8h29NFH4+CDDy5wqwhi7eDkk09OfO789Kc/xcSJEwvcIoIoHP/5z3+wfPnynOV22GEHpAowGA5BEMT6wqabbpqzTGtrKzo6Ouh6S+DRRx9NdD96wgkn9EBr1j722WcfXH311YFpLcveRWv9+ygZED9gNUso1l6z8DVApgHmdbmdzsqDwQqJwHeLORZ2XmcqX6jvCjNEV23gR78NHcv+d5fCnQgp2vHt6z+LXdOQn0xFUKrtrywgLNbTNqr1cPgPK3HATn2w4YDuv6YyBozeqBSjNyrFpL1rsLShA8/ObsCj/1yJzxe7g5Wb74r91jIAVrbNnai6BFiqGEP2mopFTxyKjubgYAuivQlfPXUIhh8xXddslnO+a1aVg7kybxNftG9Mu+zM0NZlj5xnlGub47iAcu1083KsmHcHls+NDiJXWVmJ0396moo36e1XcV4OSKgYMXy5NtdxMDXqqjkWheOE1wM8MyXXZtJ8827ieU7siUlwKSGZUAO9Qg/kLP1BXaWJRwdOdyegFtpufzBePxZl48cSWPjpQsz95zt47sHn8dVnX2Xp5/wYUDsARxw3ASdNOgkbbjQUHtMDx+qBZoNxLhMP1bH20PuwVNuPhcOPV7sxbROPY35pt4+SxD9Iwk0QBEEQBJEf3frX04gtBiB2pKFeALUtP6ht+UFty5/e3D5qW35Q2/KD2pYf1Lb8oLblB7UtP3pz24De3b7e3Lbi4m4MohIEQRAEQRAEQRAEQRAEQRAEQRBZ2XPPPROJtQFg++23x4QJE3DhhRcWXFxLEJ0lZzJttvBorhxMlrv+nhZpdwa3bdmSqhJJ58L5e+E6CijXfvfddxOV22233QqyfpeJEyfiL3/5C/71r3/lLLs0ncZlDStxZVW1ndalo0Xvg2hKbKbX/hEgAXg1NV1Z+3eGiBHLAgCrqMi7Tl5e3ql1JaG0pgaNXy0A4O+j6EPiH01R0TIAnFBRgW2KiiEk4IVyfDOJrnMJsLMJdHvnL0eS091XXvcSF+43FlsmfCYGU6tLGcOt/fvh8pUcjzatiayvRUocUVeH2/r3wy4lpeHcd10f07JSYNfiEjzZ3BSoY8YrM3Di6Sfo9HkGLqGE7nr/cisi5hACYEwgDa7l2gyCa5WtkODmisFkYBt1CrBag0mYBvdF2JzraUaSrYTazAq3uZYwMOj0YZv0axKJ/URo5v9vk5H9uVJKK+G2/WRykfVrXyqNQLlMCcgQWRKKs3zumWTxq6++Go8/9niie+o6IXDByhW4qbpfbLU2gVw/X7pyJVbFDCpwyS8uwfY7bG+3LXwyu5Jtt71mY1wphnuPk6kb1Oc7D63Gl2EHc7idV+b487O99Xs4Umy1Yqd1YMzID5izfqbE0dw/ptXyvkQg/GEozcqc6WGpttpmqaeqY0wyU8bZJF3fwYcejHG7j8OM12cEemNOW6tdVZz6wL2Om/lVJx2L0s1GqrZI4zU2cm1AgivhNbi+aEsAAlwAjHmQEJCcQQol8OZcQoCBSwkhpZ5v6lB9lJZCTdf7XUhVN+fcXtOk9Fdpd5i7Te6B4ggoAnJ6e+4pcb46dz0lznekAKYcBwPj5jjgSuIgGfpttzUq9t8TeORpW/fOO++MHXbYAT1F0+NPYPnZ50SmV/3ql6g87dRO1yfXrMHqP01F4113QaxujC8kBDq+/BIdX36Jpscehzd0KKouvADlhx2a+URNyNDKYfio/gO1X40xw8q1pZKXMAkm0/YzSEgBCAbGhTreOAeDhJBMD8gg1LHE1LEsGXydhjXdM8dZogqZc5RJM9//e+SNN95ItD3Dhg0LvCe5NkEQmdhzzz2xevXqRGU32GADPPDAAwVuEUGsPcyZMydRuUMOOQR//OMfC9wagigsV1xxRaJyF110UYFbQhAEsW4zZsyYROXuvvtuTJ48ucCtIXo7Dz/8cM4ynHMceOCBPdCatY+dd94ZVVVVaAjFP1fM+zMG7/6H2GU6mpbFTg+TblmOlmXvoXTgdl1uZ4CwXBt+nCH57zLC3wdGYy3dhgTsiKmB6U78AqF4DPzv1gPoycv+dTWal/w7UmWqfBAqRx4IP8DiN8LGLSXAmMSOm5Vg8t5V2G2rsrw2K18GVqVwyl4DcMpeA/DWR2twx4t1mPX+aki7DwEb/3GjJtKUYPYYSJXXYPDef8LXzx4HmW4LrKd95edY+OQh2OiQxyHh6SVNNMYfONgfyDUu6BeOCMdF3t3oTvR7Zv83Mv52dI9cO26+354V7/0Fy9+5NbbkaWedhn79+0NCgnM1iL0/uCsHhJFrq9itgDqEOdNtF34IQX3hL/wYno2QqnijlELHHSWESENC1S11DIDr9yb+JCH9QXGl1PEof7vDvewKtM3p1Nrcin+9Mhv/fv1tzP3nO6j/tj5Lv+VHaWkp9tp/Lxx65MHY7UfjUFRUBAZupdpcDzrN9GvAl2r7g0z7sXCY14EN9GPkNpadLaYdguIeBEEQBEEQhSXZkFMJqepfhqoBpd1ZZbdBbcsPalt+UNvypze3j9qWH9S2/KC25Qe1LT+obflBbcuP3tw2oHe3rze3jXv0RT5BEARBEARBEARBEARBEARBEERPcdppp3Wq/N///nfstNNO2H33se+87wAAIABJREFU3fHcc89BxIj+CKKnKaRU2yZ15SjTK4j6XWOKyKztzTU/W9KWLZJrf+TJm2++mbMM5xyDBg0qyPrDPP/C8ygpKUlU9r41jfikoz3D3Pj+ikvX7AyZyntVVZ2sqXcgm5pip7Oy/BOBWWn8/pONyWRrcZRUVdm+N+eSk8YMCaBFArNaWiPLljKGEyr6INvezpTq67+XGedlW663XMY6QyGbHK47LMtV78OJ1vH1pABcWV2Fn1b2jS3TAYkpy5fjyWZfvG1kv6Zmpn26P4g5Zv/1xmy0NLXqtGQlG3YU1+p/7jkCYabF1EZ6zeAZoa1NAvagddjqlRFowwOTnhZnq9o5U1Jtzjm4Z5ZiSqDL9Xuu16XFzFa8reXOXCeX+yJt6ARkP+/cV2s7vcTgJyc72xdOInblvTYBOTTf7jDEJCFn+dwzZae/Mh2pVCpzQYcnmprwZmtbKCncbY96P7e9DTNbWyLL77DjDrj40otg07BtP0DvWz+tnYX6I/xerY9lfZgywe2G3VeMQSfe66nmeHHE6IHlzP407mzjGbD9KfVyXE+X8YnkInidtfUI6TsT4NYvM0i1lRjAnuPOCc+ci7dU2f6QkLjl9lsi+6UuncbXIm1XaVwJZoLzEgDg9euH2rNODZzw3B7X3PYf51zJ6/X5ypk+1xiz5xvjHJ4596ValnMOj6nz1WP+a849eMxDiqf0swePp+BxDymWgsdS6j1LOfNSSOlHkVdkp3meKcP9ZZiqizMPHtR8ztT8lG0Xh+d58LinXutnbtqrZfyMM3DJ8LNfnouycv/zfsqUKZH+LxStb72FFeed3231tb3zDpb86CdYdcsfMku1Y0gvWoTl55yL+kmTIRuTLxfHBhUbAmAQQkBAQAiBtH4WUkCItHqWEmmZhhBGxp62y0hdVkLoc0sd8FIaOYZE+D5ICd7VuWQe9iLmICGRFml8vejrnNvSp08fcI+vlfcxBEH0LDfffHNiYb/neZg5cyY479ZUaYJYa/nggw/Q1taWs1xVVRWeeOKJHmgRQRSW6dOn5yxTWlqKQw89tAdaQxAEse7yf//3f4kG6r3jjjt6oDVEb2f27Nk5ywwbNoz+jstAKpXC+PHjI9MbPnwQrfX/i12mfGj8QNajRo2KTGtenHsg6rwwAYjw5FDcIRnmRw4FesQ1J4NUOxiniZdqr/7sH1j53l9it2TQ7jdEl3Oj0RLYeVQJHrpwMO4/f3CPS7XD7LJFH9x5znA8+YsRGLdlHzAIQDoPpKGiNOphfq+ivmsWgJQord0aA3e7Orb+1mXv4ov7dkTLN/9CMFIu/ECNdKP10PvG7cO492HCUZ7QXDvApJ2g3zPnfbYBIN02xL2WCMrhJZoXxw+C1bdvX/z0rDP0d/bhAJWKt9kYk409qVgPd97bmI2OK6mHE9PhTpyHqdiyG29K6VgU51zFjqDjU0zFmzzuwfPUekwMyuMmbuU5sSjPxpUWfboIt13xZxw99jhce/b1ePmJ6d0q1eac44d7/BA33nYj/j1/Dv5wxy340d4/zijV9uPSLPjexm3NwNNOTNteFkIx3FBMNk6qHY75JqHz10uCIAiCIAjCQN8yEARBEARBEARBEARBEARBEARBEARBEARBEARBEMRawtZbb52XAGDGjBnYf//9sc022+Cee+5JJNcgiEJQaKl2tnlZJdQy5lFoTO5mgvXman/ObctBIeTac+fOzVmmoqKi29ebierqakydOjVRWQnguPo65DMUgYx5kyv1LVuqJ+/TJ49WfPfIDJ8zrKgo/0qLiuPXFSO9TkqqoiIgaDW5qu5jQXsH2mLOkev69YtdNiB8DTxL+z5Tum/iMzHoFc7Bd2+v7MkWxOmzpZ3iPnzCZTmAsyorcHlV3/jcegC/WtmAw+uW4X9tbb7UN7AuYGxJMcLq5rbWNsx+Y7ZKcoaWXBuZNVfJzUZSzJhnJdeMGVmvlu2C+8JrbqTKWnRrZdpa3sv02oyY29QNBu5xWKG3lnKbcsyWNaJu2ORiI+oG8xOQA0nFzJ3KtBg5mIAcl0Bs1sWYEhRHdmjYWSAzXGGju9mZxTB0w6H47W9/G18ghinL69AWqjZ83Mxojb8W3XXPnUiliux2+XXofrICc1+ObfafWSN3HplUEEY24E7zlzHiCi3AziTTlr43mnNH9M2Y3/UsKJIIbJE5Ft19zRikCEp7zbJSyKAonQXvacxr1Sa1HmHK+s4JX92gRQf2H5OQQmLY8I1i983ydNr6GALKA+Zc06V69D99EnjfSn0mqL3iHwRS70s/CZ/rc5qBg0lzDjMtIfAl+h5zzz8tONCia+7IDqxk2xEZGGFBykgSjNjAChQ8KHGAI1FwJNxWoq0F266Yu8i0Qa/PSsJt2zi4ZGDwfPk2PHiMYeDgQTh+yvEA1L3eUUcdFdv/3U37/E9Rf/IkyI6Obqmv5dVXseywCUgvWpR3Hc3TXsSyo47pklw7xVMYWD4QwoiytUw7LdMQUgnopRQQMm2flVDbPy8EJIQryHbPM32PI4SSn/h3K67exT9R7Dnq3BtNf3l6okG87rz7TvUidH2O+zum1wyGRBBEj/PJJ5/gggsuSFz+97//PUaMGFHAFhHE2sVHH32UqNzTTz9d4JYQROF56qmn0NzcnLPcj3/84x5oDUEQxLpNcXExhg8fnrPcO++8QwN9r+esWrUK9fW5pal77LFHD7Rm7eWSSy6JEY9LfPnobpAiGoMd9H83xtbTJybO3LbyU+SOXneBOCmsDAuqs1HA7wUjgmZ3erxUO7Zdzu882lZ+hm9f/1ns6qrGHI8+w34UCgxrCbWUGF6bwp/PrMV95w3C9iOSDRDeU2w5vAx3nLMx7j1/E4zcsAT6W2YowXZaP5vIuB7AUf8vpUDliPEo6hv/uZFuWYFF/zga30w7BaKj2ekep6OcgSHN+2h0PS7ajphp8fvdjen664Aj1wbAMsm1WcLX6tiSogPNS6KDDhQVFeHPd/4Z1dX9VHzQxAV1fJbDxIy5HSBZxWlUfMYz8WAzUCpPOe/d2JAewFXLtK0Mm/lxJyPeVoO6hsq5g70yJ4bFnQFgdX2iXeL1Z2fi/CMuwKS9puCpe5/GmtVrItveFUZvvQUuuepizPrfTNz3xL04/OjDUFlZ6cS446Xa3MbT/fddkmo75U2c09/7JNUmCIIgCILoaUisTRAEQRAEQRAEQRAEQRAEQRAEQRAEQRAEQRAEQRBrEddee23eMtr3338fEydOxKabbopZs2Z1c8sIIjtZ5c1ZBJhq4Rx1ZymQSMoWa6jMsj5HTJfvI+O6c9Dlbc2yTd3Jxx9/nLNMbW1tt64zFxMnTsTYsWMTlf02ncaVDStz9mguIbIRc4aXSSpSZsXxMunejuxIx8+IJIEnh3nxy3ZFoJkqKQ2Irt3EXfN6Xnt77LKji1O6pGlg9ByMyrWjdEqq7Zub86anNZWFXF+cRDu8zmCZbInTPkKXP6pPBf7Qvx+KMiSxftzejqPr63BQ3VK83d4KI+VWa2EoA8c2MefwzFdm+Qm3jAHMlWRrObbSbWtxLbcCZM51ArUR7lpBsmeTrBn333OdOMyNylvLfrkEPHBAagGwI8LmWgqskoq5TRyGbYfBX8ZRKdveDgub7SzpT4okIYfF2cwXGSh3cbyQIeOBluVz9ayzzsKOO+2YuYBDo5SY5MhAwnJtBuDfMWLtESNGYLNRm6tyLNRbzP3oN9Jrhrh/tqQRcetH3A1MYD4LzrMibajjxN0eI9QOrFMvL5X1ws5zBd/hTuGM2+RxI9U286SUSoaubdU8sM/1maMs4UrQYKpmTEsUYI9HVUKoOsEghGvbFgDT0gWmBMDDNh4W2T9NwlUI+0jdF1Kq64E3sAbVxx8J3TRwu33cSu2NXJvbPpdKqK33CQcHJFfbJxk8LdZXInVzzhtpvgeP+3J8X4zNrdjAShB4kZUbpJiaZh5mOQ5up6nXnpYrePA8LUZg/rXHXDM8T0u+PQ+cp/zpTB8FnOvt4Pb4hZ43+cxJqKiowAWXX4CysrJI33c36WV1qD/+eIhVq7qlvrb35qF+0hTIOGE+5yjZdVdUnnUmqi//NaouuRjlhxwM3rdvfF3vvIP6M88GuiCV2rByKNJSaJl22sqtBdIQUiAttXAb5lkLtaXVa8NR0Ktlzd8ldr4vzBZa1G9EIvZeRd/YqlnmBTD7X1EhSBwHHXSQ/4a82QRBxCCEwLhx45BOZ/h7MsS4ceNw1llnFbhVBLF2sSjhoCDjxo0rcEsIovD85je/SVTusssuK3BLCIIg1g8OO+ywnGXa29vx7LPP9kBriN7KXXfdlajclClTCtyStZutt94ap556auy8xa+crsTGDrwofqDm3XffPTKtbdUX+lXCHydkI1N8hpn4QsysrvwopCtIGb+5Ial2vATcES475URHExa/PAWiPTqwYnG/zTFot2uDq9Jy6pTHcMb4KvzjsiHYfevCf3/eFXbZogL/uGwzXHDYIJQUmW3wv6FW3xFr4TbS8CXbEkMPehCpig0y1t301Wv44r7t0Dj/cfhRdgl/GGv46wG6KNeOR0oZ2q+dlWuHI4Yxr2Uai56OfoZuuummeP7l5zH+gP2cwXF9ubaJQVm5NszAvGYgVBX79cxgqM6gzJ6O+3jMDLDqDr6qxNhmAFfPS0XE2SlepGNRemBWM515KDJxKDtoawpMAB++/SHOnfAzHLHzUbjm7Gvx3px5Wfu+s5SUlOCIEybgoecexDMznsHkMydhyJAhNg5mheNaLK7i5VGptonLxkq1WVSqHb4ekFSbIAiCIAii90JibYIgCIIgCIIgCIIgCIIgCIIgCIIgCIIgCIIgCIJYixg1ahQeeOABpFKpvOv4+uuv8ZOf/AQPPvhgN7aMIOKJiKTD5MoPyrKoL4Lr3LxcZJVia7lkpx9Z1tHp9uXY7nzpTrn2woULc5YZPnx4t60vKc8//zxKSkoSlb1nTSM+6YiXKneWJD3raw2dNNAuiKjXOTIlE3bhuDWybl9urV4J+x74qC16DPTjwbZIKE9seFq+JFm2t6dWZnMdd1f9LmHneJw+O9hnLEM5hTkG9iwpw50D+qOCZT4XP+/owMn19Ri/bClmtDbbyz4Hww9jrjevv/x6IDFfyXql7wNmfrI0s9JrbkXZnHF4NqHaA2cpf54V8zoJ18yIcT1VD5SslzGOFDPKbSPT1oJcrU9WIm+zfkfsDAYwqcobKTfzP/Ai73VSsZRGnByThOyIs90k5PA8fw+GzoI85NovvfgSSktLMxdwmNnagmebWyLVMgDtUuK/7W2RZW659RYwsGDTrFDCFWb7efvuZhpROrP7IfjPCtlDrwP/PP1gLNgE99k9Gk37jABdCwN8bbov2rY9wGDnQQLcUwn9Rqpt7lvUfL2sZM7l2xUkSAgmIY2o28xnar1G7CtceYOUSuINhrSQ2uOgP1OFgGQSX335VWT/NCF4rTK6BuhnqTet3yknAMUl1q8BMNUu6csUGONg2sjNdbI+Y1DnFTfnopJQM64S+j3mn69cn5PmPPTPaSO9Vq+tFMHKELiVIHBmRAnqkeKefdjp3JRzloeWKXieejAO7nn2usOkaqtpH3Paw1yJA5ieBlT1r8aU8yfh5MkTI/3e3cjmZtSfdBI6FiaTSOasr6kJy087LVaqXfqjH2HwG7NQ+7eHUXXJxaiYPBmVZ52J/n+8FUPmvo2+55wde7/S8vLLWNOFv71rymqRYp4VYlvBtlQCeWnE2lIrtPV7dX4Iu5wRbqt7fuGoSnxliQycjwiVMVIRBC6C8+fPT7QdqVTKX7/54DbXGud8Nsgu/CMIYu3k6KOPxpIlSxKV7du3L6ZNm1bgFhHE2ke9MyAQQazLdHR04N///nfOcv369cOOOyYbVIsgCILIzoUXXpio3B//+McCt4TozTz22GM5yxQVFSUeCHl95oorrkBVVVVk+upPn8S3b1wCNyjCvGLEBUNuuummyDTZ0RKa0oWIY65Fs8i1M8qrC0UOqbaJb8QU0ss7kUgJJUt+5lC01n8QWYKnyjDskKcCi0sti95kYBEevWQQzjmwCsWp3h7tVXic4bR9B+HpX22O0RuVQkVQlERbIg0jDJdGsK0fvKQKG+x3B0pqt8pYt+xoxZLXLsCS6Wfq+vyIkR3lEc73012Sa2f4fY0f/DET1HNErp2JbHJtiaX/vBzN374dWWrk5iMxduxYO6hxWK6tYn9eQK5tZNqc6YgvN6/1gK1cxYaUeDtl40EmjmRk2Z4e4NUM0mok22ZgVl+07Yi5eUoLt5VMe9Xy1Xj5iem48syrcNC2h+LMw87GvH//Dw3LGzL2VL6cceEZmPn+DFxz89XYcZeddAyO20GnlVjcxLM9FVdFvFSbGdl2nFTbxkr9+Km7X0mqTRAEQRAE0buhX1oTBEEQBEEQBEEQBEEQBEEQBEEQBEEQBEEQBEEQxFrGQQcdhJdeegn9+vXLu462tjacdNJJmDt3bje2jCCCdFnUnOfiecnUpLSPWDe2K70MlU/0iCT1uasOyruzbFhkO+O2tatS8e4gichn9OjR3bKuzlBdXY2pU6cmKisBHF9fZyWbSQ9IWyph/lucINifuXaKARnPsPFd2B6ZFrHTWcrLu04h/ARd8xDSl6uuEQIftUfF2pumilWb/NZlXY8r7o47Y7MtE5iWYTXZ04HXPTKdM+H0ez+PVUbKZnvH3EUYsFNRCR6sGYAaL/uxtijdgbNXrMA+y77Fiy3NAIAflkSlzQu+WIAFX3zpJ0jr1F7OlPAaUomUTRIwdxKkGfPFuka86zFmxbycc3DPSLmZkmnrhGtV1tOJwx44OKCThz2bNMysSJe77TNSbcAmIRthtFuOhZOQASuENknImY7jiFTbwYiJ/X2V6RqD+BMhmPds6du3L+655574umI4f+VyrBL+tchU+157O9pCG+Z5HsbuMjaDIAJ+f5n+cUs6fmv3PiSOXIOXxN/HBP8FZd/OxsFJDrdlfXEEY6FEc6mv/1pszTizV72AVFs4MgK4u41pbYKCc3WMSQktDPb/Mel2iNb/SqGOMaZfCyUO/uKLL2O7pxS+9FwACH/KSAC8shLVR0+wx5+Eln5L0zNSn58A0wIDSH/fGnuwlVQzDi6ZldJzBiur55yDpSXS8z5Ex7sfIv2eenS89xHQ1KLlBkqAwLgjyeaeFXJ7Voygz3XG9XVAXR+MXJuB2XJWyi4ZxPvz0THvE6TnfQwx72N0zPsIaGzWZfR1SJrrjxY86OsGAH294WBSYvJZk7FB5Yaxfd9tpNNYfuZZaPvvu91W5ao/3IqOBVERe59jj0HNvXcjNXxY7HKsrAx9L7oQ/f/0x9iBURqu+w1EQ35CCcYYassHQoi0EmYLLcqWAumIRNtI533ZthBGOuJLttU9jz9wkNBSkoBO2/4dE7yXMf4SqV98vejrRNux6w92xZw5c3JsbF5dRBDEOsBjjz2GRx99NFFZxhhefPHFxAOkEAQRpLq6+rtuAkF0malTpyKdTucsd/DBB/dAawiCINYPBg0ahEGDBuUs9+abb/ZAa4jeyrvv5v6ebrPNNuuBlqz91NbW4sYbb4ydt/J/d+Lj2wageckcSNEBgIEX9UlULy/uGzO15+Xa/uJJ1bN5EhEx+9MZuI3RxMdapBM/8QMa6ZY6fD3teLQsizveGTbc7z7w4kr7fauRah+wQx88+fPB2HJYcbdtXk8ycoNSPPGLUTh63AC4cm0/sm6+n9bTpEBR5VAMPfAB1OxyCXhRWca6Gz9/HgufOhxAB4BMcm0475PItTNNi4nWS7Ov7QT1HJBrZzvco9Fq0b4GXz7yf1j5vztilxgzZoz+TQXLKNcGoCXZ/uDI3A68zPy4kx5o2YMZNNWDpwda5lqUrWTZKsaUcgXbzNNCbiXiVoO1GtF2CikvpWTaXgrfLFiMu353NyaNn4wDtj0QV597DV555lWsblidsWfypbKqEuf98mf478K5+Nml56B//wE2lu7pbTVxMTtANfd0HNSXbnucO/1LUm2CIAiCIIh1GRJrEwRBEARBEARBEARBEARBEARBEARBEARBEARBEMRayB577IE5c+Z0SUzb0dGBE044Aa2trd3YMoJQ5BQ0Z5Bc+hXkqD+jjLYTatmA+DrULuYLqpWoLqH8OvdKg4+Yfsi4HpvIF64xs2A7rxZ2g8y5qakpZ5nvf//7XV5PPkycOBFjx45NVPbbdBpXNazMWiZ2tyTswmzFJADR3pasot5GUYaE4ATCm4x0dMROZsX5Jx+n23xpdtz+e6OlFe0x58MJleVWO+mm38Yp9N18SpalXC7CZXuzc72zTYsdzCDDI668mcZjygDSTo/72Akn7JsEC25y5LVoffNUER6rqcHeZWU502C/Tadx6coV+MnSJfhfexsGxgi5X395pi+qNRJsBi25Zkq8C5UAzDnXyf1aZGs02XZ5R7TNPF/SrUsrMbYv3k25cm5H8OsZuS4YuEnktgnaup2MQTLo1xymmzj3k5BtojGLSrVdSbPdB8zfCwGpdkjsHC6blUwHYcyiEyZMwL777Zu7TgBtUuLYmIEj3mmLXqu32247VPat1KsNyalDbTGSbTCmrxkZ/jkObJVnLSPT7IP7+f7BOoxM2uynQEMC7Y202ZwQUPtfebJ9qYCVaksJcHWNNPvU3qmI4E6QVogQvZeRUkIyXxNsvRVSSRmYBGQ6OECCgJIICwBpXfcdU++M7J8SxjA6lYo9mowGggHoe+j+4H0rYFbO1Yb5fSjN9umeEOZa5O4zZr3lnHMwznVN+jySvtB+zS13YPlRp2HFMadjxTFnYMUxP8WKY86E+PhLew4bqT6DOm+ZPk+VXN8/vyPibHjgWoxgp0t13WBgaLnzb1hx1OlYeeyZWHHMmVh5rHqk3/0QTIv5OYOW93MtEleDAXAwcJ4C4wxMi/CrSvrBY/kPfpGElVdeheZpLwampUaOBK+syKs+sXw5Gu+IHi/F226LftdeEyvMDlN+0IGouujCaN0NDWi859682gUAA/sMgpFnC6S1NFs/W4m28zB3KlIJTQSkHjzETDdnjDmgHVVJ4Lx0ltHSEmkk+ZqyssxCFJfZs2fjh7v8EAeMPyBYR/hvm958k0MQREGoq6vDcccdl7j8+eefn/hveoIgotBnLbEucNtttyUqd8UVVxS4JQRBEOsX48ePz1mmqakJixcv7oHWEL2Nr7/+Go2NjTnL7btvsu/jCWDy5Mm4+OKLM87/6sl98OldG+Pj2/pDtOfuewBIlQ/MMKeAclcWikUEMN+2x//r0mqlH1cK/JMqAmbDG3F/IzH9n/rC1AYhmpfMwYLH98Sar16LXWf/7c9B2QZjtVRbbZ/HJX5+eD/89pQBKCtZuyW6RSmGq44fhutOGo4iT8VrpEzDl2wbwXYavlScoWrMMdjosKdRPmy3jHW3Ln0HXz78I4iO1fB/6dIVuTaLmRb3Wk+RIUuyI9d2vkLPclT6UWrR3oxF/zgCbSs/iy05+dTJuOa6a2wMNSzXZmZwVue4DcdsbSzIxIddwbaVcSvBdjCWrAduhj94q5Fsp5iWbWvRthFvL/x0IS474zJM2PUI3Pn7u/Dhux9l7IWuUlpaiinnTsar77yC0887DX36VFqhtomDmz6y8my7bcyJofnibHUdSC7VDv+qgKTaBEEQBEEQawck1iYIgiAIgiAIgiAIgiAIgiAIgiAIgiAIgiAIgiCItZSRI0fi7bffxi9+8QtUVlbmVcf7779PcgGi20kk1c5aQbZZmSXSyUXSIam1K9JOKM8Oi7aTPmIqchL/oqLtjILtuKp6iVz7s88+S7T8rrvumvc6uspzzz+HkpKSRGXvWdOITzracxcMEXIO+tNzLaefGQDR3Nzp9fYGWAbBomzvfD/aZTMMAsHKy/Ous71pTUSMbdcHiTeao+us5hwjUkURObabUBs7D9n3fZIykcKJ1xFMJpadfHSGQuq5Ol+3n2Ttujuj5yWz8yRUoj2kyvF3+3Ug93BTdT88XVuLA8vKkEsXu1wIXN3QgKUxQvkZ02f4smlj3HWScm2CrlQSa48bCS9zJLluArSfMK2SnFNWqusxTycYa4mvTbj2wLmnhd16ulTzbAK3dBKTncRtK9F25NpGnO0nHkel2tI868+IXFLt8E53+yYnmQ7gmMWfePwJVFVVJap2Xnsb7mpcE5j2eYz4f4MNNgisP6sUIpJ47RwTziOwnMwm4A6VDdi442UUbnmpNdF23wCwcgt9DEkp/X0hQ1Jt5t9HMKnF6zKYSB4evES5fdU9kWqlkSXoA0jfK0kp7HJCCiU0kBJC+EJhCQkmJcAkhJSY/tLLke3du6wUlY4kOe5aKhhQdfQEdS+m2yYhtFgegIyRjmtRvhV2aKmBSdoHpD5n9fkIDo+rc6/l78+g6Y774cEfKMD0hdbr+9cALRCAlQR4vizByPdD/zy9XiPUtzJ+ztA27XU03fJXJfd31s+h9h+3x4+ScTNp5CNMXUe4lohLBi4BgKO8KJlsOV8a77gzIsHmAwag5r57wUpL86pzzd8ehYy596r69a+AVCpxPZWnn4bUyJHR+u+7P+9BRmrLByJtJNpCBo539feCL9iWUkAKX7AtpBLOAyJwDkkAwv1bxR7n+nwDfJE2mD0/zIVf6vN2ZMy2ZmPatGmYMmlK5gLkkiCI9Y7ddtst8aB/Y8aMwY033ljgFhEEQRC9mZUrV+Ljjz/OWW7o0KHYaKONeqBFBEEQ6w/ZBL8ub7zxRoFbQvRGbr/99kTlTj311AK3ZN3iuuuuwymnnJJxvmjPPdi1obh6BGrH/jpLiW74Yi5rwNH9cYYpnJ2McZBc/+IDgn47Mkm1nbhHuI0r378LC585BB2N8YMHlA78Pmp2Ol/HM9SXqGUlwNTTanEIXvKuAAAgAElEQVTij/P7PVdvZcKuNbjnZ5uhbxkDpLDfUauBHo1kWz1L/Uj1GYQhe96KQT/+HbyS+Jhcx+qFWPDgbuhYsxj+L13Ud9u+XNvEj8KBwLj34YMg92+AAotkkq5nqUa0NeKzu0eh5du5sfOPPvZo/P4Pv4+Nd0bipraMif35cUTmxPxMzNaPH3E7EHP4vcc9eJ6KEas4shlYVQm1PZ6you33576PX57+K0wYdwSmPfliQQfqGrbJMJz6symYPvdlXPDrC1BdXZ19exyRtopRuXFSP/5u4s/qrdO3BEEQBEEQxDoHibUJgiAIgiAIgiAIgiAIgiAIgiAIgiAIgiAIgiAIYi2mvLwcV199NRYuXIgbbrgBQ4YM6XQdN998M1asWFGA1hHrI4WWasdNSyyPDiTXaVWhkcJFkjmD87Tz0cn7jAovMz4y1hnTbukI7bIJtjPkm8b1R0/LtWfOnJmzDGMMI0aMyKv+7qC6uhp/+tOfEpWVAI6vr4OIme4+Z1o20/skvZtuaEhQqvfB+8YnB8uWlrzrjBNdAgCr7Jt3nS26f91zW+gzZpWQ+DJGlrtXWWnsfjWXkOj5F/+crUwiemG+Z+FSaZPVHXQyx++HuLqks5SbY20ugW55BmBEqgjXVvfDs7UDcXh5OVJ5JN++9cZbaGlqhWRMS/gZpHTlyVpmzZiS9zIGzjk8cHAJLfZlvjzXiHXhGf2uEumCaTG3p5bVol/OlAjXinUZB5McnNu1AxLgHrfyXD8ZWcm0w3Jt1T8M4K7QOfhxFRE6x+0YZwE3sdld1ojCExHOo3fXoSkuLsZTTz2VuM5rVq3EYkeO+2U6eq348Z4/jtZnPdqutDoswUbQKxGqINM9S0DGHXkfV1NovUDk2axFQlpJtOlLK393ktKllFCHjj6r9PkkJcCdZX0VgnQugHrDmJ5j77uEvS8yMm1/wBL4UmHnvomZ0np+3bL6yPbvUlwSvK+D0jyYBwCUbLklikdt5uwMVz6sN1ALFJi0K4eUDNKco1JrypmbyI+AJB/gaPvnbKy+8rc2yYsBVnDNAV+Gr89x7lwjjHw/xVyZgJYLOIIBBl8wYK4YnHG0/+d/aLz0WrsuwBdrAwCXzEq5mb6OcM71tURLxvVcxjjUZYChLFU4sXbziy9h5eVXBKaxkhLU3Hs3UsOH5V/vM89EpqVGjEDJTjt2rqJUCpWnRsXR6SVL0Dp7dl5tK/FKUFFUoWXZaS3W1kJtLdX2zw1fsm3/rtDlhQzKtM1fD4Bzbjp/pwTnOTJ8wB4kRx97VKe35+6778bf//73zH/TFFDQQRBE7+KCCy7Ahx9+mKhsSUkJZsyYUeAWEQRBEL2da6+9NtH94oknntgDrSEIgli/2HzzzROVa2xsLHBLiN7Is88+m7NMWVkZNttssx5ozboDYwy33347Dj300C7Vk6rYAEMPeBJeWW2uNXZpPb0ifplr9OtMUm0T0IgsAKz65DEsfePngIwfOLGociMMPeARJ54hUFXOcM/ZA7H71oUdhPK7YudRffHIxaNRW+WpfpEiRrLtP6SOwldsvCeGHvJ3lNRsFVtvunUlFvztR2irf18vZzBybdZJuTayTIv5/VEkkKxiZHayBBiPXRTtqxdi4VPjIUVb7LYddPBB+Osdf4HHuY6hugO4OpJs+PE3E4sB3IFXnZgP40qSbV7DLOMMvcqURNsdsNljjmib+Y+25jY8+7d/4OSDJuH4/U7EC09OK8j39VX9qrDPQfvgqt9fidf++wqm/0cJtQcPGazbqtrrwcSyGQKCbcbAmBeNYVvJNnem6/gVdIzdxlCdXrcxbXefBOOh9r3zewJ3Xvh1NkjuTRAEQRAE0f2QWJsgCIIgCIIgCIIgCIIgCIIgCIIgCIIgCIIgCIIg1gGqqqpw4YUX4osvvsBdd92F0aNHJ162ubkZDz/8cAFbR6wv9LRUOylh4aISU8poe5kvprblQ4JL6YjoEj9C//w6mSN1DLZHeSW7JtgOv8+nD/NJkps7d27OMmVlZeD8u/0p88STJ2KnnXdKVPbbdBpX5Sm5TiYEjknaBNCxfHle6/yu4f37x06XXZApiNWr49fVr1/edTbV12VMp/2krT12mYPLy2OnM0QTbTsjXV/b6UmpdrZcePMuXMZca8O+4kASNPQ1OegLjdRl3g9LpXBZVTWerxmIY/qUo6QTCbBtLW04a+KZuP23U/HYg4/h9Zdn4KN5H6FuSR3SQuhkWj/xWSXhavE1V+9TTtKzSQJmjlBXJVTrRGnJbBKy54h1mRV5e1bwy3XStceVWpdxZiXXXCcd25RiV64MBhmbgBxYQr1j/nv3tf8UFGdnSkIOlDEi40wPhN5z5idXM4Zx48bh+BOOT7T/0gCOqq+zDV4QI+EfOXKk7TcrAo/cdsTLreP+AYi/N3EfPDotUIvMvq7wZxHT/1nBe3Cn+u0y9ysckXsUI4637937IbMSKSG0ztoItdUbdU4KqUqntUDBqg6c+hgAIdKQWiYsmb+WdEdUdFEnhK5TPdzPAqN4qDx0vNMnSpYN257oVY9By8ShTw2pz1s9nTH/vLPp+Ywh/fF8rDz752Ba1u7uRiO7Vgn/+hx3ZNkeC8r0OTg8llICBP1PCQfUw1HugzMPcsFCNJx1KeAcwzx23QADh8e4I/t3xO36vpZBqvYwjmKvJNJH3UHbf9/F8jN+GvnQ7X/rH1C83XZ51ytWrULbe/Mi00t3H+dvZycoO+AAsKKiyPSWl6fn1T4A6Ffaz0qx1d8JAmkr0ZZati2UnkSXM4JtYc8WLTdx/onQ3y2ubBuAWpcVbRufvLTekh133hFV1VWd3p5LLr4k774gCGLd4M0338RNN92UuPxDDz2EmpqaAraIINYPaAALYm3nwQcfzFmGMYZLLqH7TYIgiO+Kysr4wVeJdZuPPvooZ5mtt966B1qy7pFKpfDggw/iqKM6P8AdAGx00LPY+IhZKKoYmnCJQsu1nS/SCyGXjQ0kBoN//uCBoR+DhNsIoHnJHHw747yMq6vYdH9scsw/wVOltp6qco57zh2E7UaU5o5frcWPLTbqg4cvHoOBVSlYibY0Amx3gFQB/1cxAl6fQdhw/3tQOWK/2D6VHa1Y+OQhaPrqNWSWa+v9lEiunXn/xq4fCB4WWq5tft+DGLl285LZ+OqJfdC6PP5aeOxxx+KBhx6Al0o5cdZwTNSJacKdx6xcm+nXRrht4sRWvM04zADOJp7k2biSF5iuo0rwGMfSJUtx9cXXYLcx4/CLM3+Bt996O2sf5UNFZQUOOeYQ3HrPLZj9yVv4w9234KgTj8RGw4fpAV6dOLVtrz9QtB381UjEGZxYOoeJylmpNtP9mFCq7cZQAZJqEwRBEARBrG2kvusGEARBEARBEARBEARBEARBEARBEARBEARBEARBEATRfZSUlGDixIk48cQT8fzzz+OAAw5ItNzs2bNxxhlnFLh1xLpMT0u1k0iipfQFlE7Om78yFmq3dJbLRQahdRLi6leJeHASAGETvSAdraNO1jJ12KSrmP5VokmWc1qS9nYmueuDDz7IWaa3yLBeeOEFDBk8BG1tbTnL3rOmEUf16YNRqQQ/wVbGwU4hQw8A6Fi6tHOV9BJYcTF4VRVESEaeSY6dBLFiRXSi58Hrn79Yu/HbbwPv3b7/qD0q1q7iDGWcxe7a7tZSxaX4Asjr2CokhW5KnFQ7PC0s1Q6XDadOR17rzpbSX8pX6boS0WB95nlIysPFldWY1KcS9zU14m9rmtCc4HPklRdfxSsvvhqZzhhDv/79UDOoBrWDajGgpj8GDKpBzaD+qBlYg/61A1BTOwD9avuhom+F8g5IbsW2pg7/s4/pBGklxgULJV0HkpCVnpdxnYANLVTmSsoMrlOR9bKmj1TSMQt8JiWVakshbXtN6UB/5PjM6lTycdyJ5RxUd915F1568SUsWbIkZ1ULOjrwm1UN+FllXyxJR8XNIzYdYdtm7kcYY1nvMdxtjdznyBx9kfA+K1Md4fVxpkXb0tlXcO49hLNOfa8ltRXbyACE02bpSivMsrpfhJ4goQTUpr+EFGbp4HZawa+RAZtmMkghVFuEv8jQYUPx4fsfBrbvj6tXY0JZH3Aj0dDNsuc756jcdy+zFntfJplqo3/NcAXhDFwvIaR/YEl9fnApIfTySrjA0L54CVZMOg+yudk5U5QoPO13rdIAOMe6ZErwzRjX1wC9b3RfxB5LrtxdAqJ+JVacegHQsBqe08tmFwFGrs3AuedvKlfbzqGPCefclYyBSRRMqt3x1ULUnXgSZEtLYHrVL3+BsvHxAo6ktH8YL7soGjMmr/p4ZQWKd9wRrW++GZjeOmdOXvUBQL/S/liw6ksIMDAIMMkgISAFg+QMQoszpJRWLi+kVGcX888toy8BzDFvRNrMOWrN5yGzbhspzWHknxOGR/7+CPbdc99Obc+CLxdg1apV6FvZNzqTvBIEsc7T0tKCfffdN7Hg98gjj8Shhx5a4FYRBEEQvZ0vvvgC33zzTc5yo0ePRkVFRQ+0iCAIYv1iacKY1XZdGPyMWDt577330NramrPcQQcd1AOtWTcpLS3Fww8/jHPOOQfPPPMMpk2bhnfeeSfncl5ZDYqrNoVX0tl4aqECkjF1ZovzdGZgICnjv1eUUF9s2+85Zcw646OJ7au+xDcvngQpor8lYDyFgbvdgKotjvBF0pAoLwHuPHsgthxWnLztedDZ33wUik0Hl+H+C8fgyOvfw8rGNFRkATpwIwAdw/Rd5np4T68IA8ddA6+8Fivn3RupV4oOfDNtMgb/5FZUbLovpBYn+3Uy/1ttG/8L/4jHfR+3z1mGec7h5P7QSMdCpZQ21iMlsPrjR7FkxnmxxwkAXHP9NTj/gvMD00w8SMWdmPPbJf2dvI1B+W3jzmSPMQgnGMYZUwJzxuBBQDKm4wMCakhUHTfQx6pgEpwBDStW4vabbse9f7kv0XU8H8Z8bwyOPfkY7HfIeFRUlOtttNFiX4ANBjCuQ95Gc61j1syU5TZexuDHqzkPlu+sVNuPyClIqk0QBEEQBLH2QWJtgiAIgiAIgiAIgiAIgiAIgiAIgiAIgiAIgiAIglgH4Zxj//33hxACnPOc5efNm9cDrSLWVbok1c6xaJel2jAOxmCWkxHCBcqHyZYv2l15pHod7vp9ybbfxoCcE37iVkSwbdpmRZF6fmjbCynXXrBgQc4yQ4cO7dT6C0V1dTWmTp2KSZMm5SwrAZxQX4e3Bg1GpqtqZw+LXOXbEohieive0KFRsXZ9fd71ibq66DqGDAE8L6/6Whsa0LZ6tUpAZUFZtoTER60dkWVGFhVFpMrBpSIKWGeuOd0zKrMD5cKv7fwMOeHJyL7ufGorJOH64y7JMsu78Bx3edeHa177ZaJrks4DoWepG9ePezinsgonllfi4aZGPNTUhEYh0FmklFhevxzL65fjkw8+yVq2uKQYNQNrMGCgkm3XDKrFgIEDUDtoAGoG1qBmYK2Scw8cgJKiEjDGwDkDpEo09gCAK5m2eunpxGSdlCx1IrLkqpyEkmwzrubpJGTl3PYTkGFTtENJxSGptr8PpJPs7JPksyr8+ZiTcC69eS3V/fP06dOxzTbbQCTYd7c3rsb2xcWRI8/zPAzfeHigjXGf10kl29FNCC3Hwm9DExLea9kk8Zj7CwnnPsCIsZlfTkpfxGsECb4mWgbazPRy9j7HHAtCCQQglQwYzBc8S/1KybT97TbrF0JqD4ZeudO3e+y1e0Ss3Solnm5pwiFl5XqTpJYVq5aWbLUlUoNq7bYBWpTAnOOVSUht2jaSbXM94ebwZv58CSXXVtcNBtG4Bismnwu5dFlA8G12qOf0GmO+MFl1MwNnQpf2xcdhGYh7z+cKIGRLKxrOvAQdC7+x9zSuMiAwzZy3+hrg3xNKLRnX800/MYlir/uFIaKhAXUnnBC5H+hz3HGoPO3ULtefXrgwdro3ZEjedRZvt21ErN3+wYdARweQZKCWEFUl1frcMTp6dT028mwGqYT0jIEJBu5xe/5JCH1qKAG6OQdd6TZj5lONwWhgmD32mb3TsWe79M+73Xcf1+ntYYyhT58+/gd06Dals4P7EASxdrH33ntj1apVicoOHjwYDz30UIFbRBAEQawNXHbZZYnKnXXWWQVuCUEQxPrJ22+/najcJptsUuCWEL2N22+/PVG5JPFYIjtjx47F2LFjce2112LJkiWYNWsW6uvr8c033+Cqq66KlE831+GLR8Ziw73vQ/nQzn+H170UMLKYVarN/O/GY+MyMva1aGvA19NOQLpleewqh094GcX9NrPxCAmJlAf88dRabLNxYaXavY3NNijHXeduiWN+8x6a2zr8uIFRQUv/hzvKT62j5oyj/07nweszCPX/uhFxkeBvXzsP5cN2A0/1QY/LtQE72Kr+Ujwg14YEVrz7Jyx764rYfmGM4fobrse5552r6gscf04UjcHGWwAbblHTnO/sYdpjpuq2mBiBhI4JaOO3xwABFdNlejBOyQApBVqbmnD3bXfjtptvx+pV+Q+OnonS0lKMP2w/HHvysdh6u62dWBbTx4fpVv0/8+dnEmqrU9kXZQcE2jBC7uB88zqXVDsczzZT7fvQIUJSbYIgCIIgiN4HibUJgiAIgiAIgiAIgiAIgiAIgiAIgiAIgiAIgiAIYh1GSomjjz4aDz/8cNZyH3zwATo6OpDKQ/BFrN90Saqdq+5Q4pyR0salu4WnmJwkKX21tCtgtCXNexZYPFPFse3qDElklxHJthFS6iRD6ZRxBds2ESumz8My7ULKtZctW5azzBZbbNGpdReSk0+eiL/+9S+YPXtOzrLfptO4qqEBl1VVFbxdEhKysREddXVI1dQUfH3dTWrTTdH+/vuBaR3fLM67vo5FX0emFW2av5xh5YIv1YuAzFTRKCW+SUfF2ruUlljvo0lozSXKjiO6RPcKr3uCtUGqHZcubcdYMPvPzbN2PmEYGARkoJ5wO8LPTNdX7XGcWlGJ4/pU4NGmNXhgzRqszEOwnYS21jZ8s/AbfLMwt4S/ql8VagfWYNAGg7H7XrvjqBOOQKq8HEwyMA4ozbYE4IGDQUoGj3E730i1I0nIOmlbdYLf3wIS3BmGIJNUO1M+e2ek2u7rTgm23VXo12PGjMFFF1+E66+7PlEV569YEZk+bPgwFKWKAvcdEaE2S9bmuHks2FG5G5l1tvPZbpzNdhoLlnHEt74UG1aqbe+PpH+uKBG20wgj1GYAJFMSYBhhry+f8F0BvhbYFWpDqnqtoBtKrm1WbNcNiRNOORF33nYXWltaA9t+XUMD9i4tQyljkHbL1bJ99thV16O23Yi7VRuY8xkgrAzAv56o7QJg5dsMEpLpuy/GgbY2NJx9EcTHnwZ2Y9HoUej48GO1PWCB/cHBIe0pJa10nAFWSiGZ6f+wOMI5VITAykuuRse788Dh76vi0Vsg/eFHELCqCwD+uc6kFkUw5wg0x4mUxicBACjpZrG2bGtD/SmT0TH/08D00j12R79rrvJX3AXCg4EYeJ/yvOtMjRwZmSbb2tCxaBFSG2/c6fqqSvo6x5YSZCiRNiAFg+RKmi0EA+ccQggwziEhIKSSTggJcOacIVJCOtcAycxRbPapPm7dHWwK6/0v9blaUlKC1tbgeZaNysrKRIOAEQSxbjJz5sxE5TzPw8yZM+l6QRAEQQAAnnnmmZxlUqkUpkyZ0gOtIQiCWP946aWXcpYpKSmh+/f1kOnTp+csU11djYEDB/ZAa9YfBg8ejAkTJtj3ra2tuOGGGyLlRNtqLHr+KAw7ZBpKa7/Xk03sOeK+Ig7FoToj1ZaiHYunT0HbiugAuIx5GHb4iyGptgBjElccPQC7jinLaxPWdrbdtBI3TdkcZ/zpAzvAI+xvUhzBNoMatBRMD/bIUbXlsUj1qcXS134OKdoD9cp0Gxa/dDo23O9emOij2qWFk2u3rfgETYteR0fTUoi2BvDiKhRXbYLS2u1Q0n8UwFNgDKh/+7eo+3f0nAOAiooK3P/Q/Rg/frxaixnAMiTXhm67ibQhEE90W6sjRnawUz+aw238yqmZ+apt6FiVkBJffbkAD9z1AG67+bbYdneFmoE12H3P3TFuz92w2492Q0VlhQ2g+wJsI7jWr8ISa/iybCvUtuXMMtz2CDe1OrErkmoTBEEQBEGsn1D2C0EQBEEQBEEQBEEQBEEQBEEQBEEQBEEQBEEQBEGsoyxbtgwnnngiXnjhhZxlW1tbMX/+fIwePboHWkasK3RZqp1l8Tipds7Fg5llgfZZAWR4XtQ7aMtnaj5zyiQlTnDovsuUcBUQcrJ4wbYr17Zl4+pCz8i1Gxsbc9az7bbbdmq9heaFF17A4MFD0NbWlrPsPWsacVSfcmyeKur2drjSXkPLZ5+hYi0UaxeN3gLNzz4bmNbxxReAEEBnpQpCoOPzzyOTU6NG5d2+5Z9+CiNa1jm8tu/nt0Wl2gzALqWlgWnSzonipuB2lzY7Us/a5+POittfcdNdkkq1I9Mc6a77sRDel+a9e51nAITTRrettpyugjGgHAwn9anAkeV98GRzE+5fswbL0umYlvUMDSsa0LCiAZ9+/Bn++do/cd/t9+GyG36NH+/1I5WU7CQTG4kvwACuptskZPVxpD+XTKKyyT5WCfCA1bI6CdChBGRVyJYF/M+Yzkq1w9M7Jde2C/rP115zLR5/7HHMnz8/ZxWrZFSaPmLTEbZ+v2/iP6eNlDq8yUYanZVO3meF+0xCgklmRdgmyZ4heI1WCfqwuzdwfyXMfYgMlocSSUjXXi8dQbbZ95xBCqEl1VLLqY0CQQJCQnK9jBVUaJG2lKo9dhdI+79pjmQSGw7fEBOOm4AH7ngg0kW/X92Ai/pWO+e8UuqX/3Csvx4t7PbF3tL2GaAk/My4DoyYWBuuVVuEPn+0oV4INFx+PVpnzdY1qLqLRm+O6huvxLL9jwQAV0uvHpyB6YuX5ADTlm0jPDb3hv4VLHgNM32++oZb0fbSK6ZWAEBq2DD0v/U6LPvJIY5IwJEKONcIKYyGnNldyzggpC9HSPFuvEeSEisuuBCtb70VmFw0ejT633Yb0F0DQ2UaAKELsoPUBkNip6e//jovsXaKF6EkVYK2dJuW0qt9IqAEJAwSTEhwroTbnHF9TDMt0FaiDSH9TzElzjZnnDp2lRBebbu6LpvT2FwjoJZwrmlCiET30S4bbLgBAOc6CETubZIO7EMQxNqHGQAgFzfddBM222yzHmgRQRAE0dt588030ZBhQByXnXfemYSuBEEQBeKzzz7LWaaysrIHWkL0JoQQ+Dwmhhdm++2374HWrN9ceumleOSRR/DVV19F5sl0K9pWfLyOirVjYimJpNqZ6pBY+uavsWbhjJhyDIN/MhUlA7YISLUBiWPHVWLCrhWda/o6xj7fr8XZBw7DzU99qb9r5uobZeYItqWJJTJIcDCm+q/PxntiyD798M3zkyL1Ni/6J5q/+RfKNhiLQsq12xo+R/2ca7D6s2eRCV7cF8VVw9GybF7GMsOHD8NTzzyNrbbaSseXfKl2OI7JTKxFy68h/e/glTdbLwcJMK4iWVJq4bSEGXPW3yTmlwHDt0sW49133sWs12bhr1PvyNjmfNlup+2wx557YPc9d8eYbUbD4250i/kxFkd8zfR7Pxbl/w8Tr7ZCbVMTC5Zm4WnMxrHi3tt67Wu/XttekmoTBEEQBEGs1ZBYmyAIgiAIgiAIgiAIgiAIgiAIgiAIgiAIgiAIgiDWQWbNmoUjjzwSixcvTlSeMYbq6uoCt4pYl+hJqXbctFiNakxipAxlOkkj344xuIYFqknF2bGlXI8hy1yXL5+MCindxgSS60x9RrDtijpldgFdoeXaS5cuTSTH2nXXXTu1zkJhtqK6uhpTp07FpEnRRM0wEsDx9fV4a9BgeIgRAXeD7Nitr/mDD1Cx885dq/A7oHibbSLTZGMj2j/7HEWbjexUXe2ffQ7Z1BRdx/fyT/6u++jDjPM+bm+PTKvkDF+2t+Ozjg4MZB52KS3R+19auSiAgDA2F+E03rWBhLribsNcqjO3IbNUW4amGXlttm0In89KWCpj50Wk2qHpxjVcxhiOLu+Dw8rKMa+9HV93dKBOCtSl01gu06hPCywXEnXpNJqSCqG7gYULFmLSkZOx5/g9cfn1v8ZGw4dpmbYSK9vkYcnBOLMJz0aqLQFwFk5AVv3BXTEz8z/Xskm1LVqsnC3JOFcCspmfWLCt12vbxYBXX30Vm2yyCTo6oqL9XIwcOTKYn2+86zHSbzst5kAP9E1INJvrwhH72R5zz8OcRPbwvYgMLgDEeMkYC94xucsFhfOOVBtKyK0ONyOt9jvKyKjtqoU0yl+/pdIfbEQyCQi1vBTB9Zt6L7/+Mkx7ahrq6uoC7X+6qRlHlldgqJYzMzCw0mKUbL0VJBOqeYzpZ9M49UJIk9xv1qW2njNz3bDqAyt0EBJovP1uNP3tKdtjAJAaVIv+f70FsiMduEU1+8ZjDEwyMC0SZ2CqGVCyBb/3g9em8HHQ9NBjWHP3g4GprKoatXfeAvStBoPSqgtn3QzqXDc+Cq4F7JBC73+1Vg5A6E5K8e5LV1v1u5vQ9PgTgWneoEGouf9e8Mruk5Sw0pLY6WJ17gFjMsH79Yudnl66LO86y4v6oLWjFVILsbU2W4m0JYdkMjgNXB9PRlwvHFl48BPT3NGY4x5SAjx4DJlzIegmkairq+vcNRfAFqO28N+Em+ROIwhinaSoqAitra05y5122mk90BqCWHcgWROxLnPFFVckKnfppZcWuCUEQRDrL5988knOMhtuuGEPtIToTbzyyitIJxhU9IgjjuiB1qzfVFdX46233sJuu+0WK8KXHS3fQasKTVek2vERxRXv34WG9++OXWLA989D5fH4CtwAACAASURBVKbjEZZqbzO8BD+fEP998PrGOQdtgrmfrcTMect136vIgy/YVrFIJdlWUUkTayod8n3UjrsKy2b8KlLv0jcux/AJzwNMRTG6U66dbq5D/ds3oeHD+yBF9rigaFuVVao9bNgwvDn7LQwcONCuKizVziTXhjNwq4kwSUhwxvVgm3p43EBcyqmFKaH26lWr8dD9D+P+u+/HRx98lHV78qG6XzUOPuJgTDpzEoYOG+rPsPFQ88xC8cWAQlu32ZFcu7LtsHhbV2pj07Yct+skqTZBEARBEMT6DYm1CYIgCIIgCIIgCIIgCIIgCIIgCIIgCIIgCIIgCGIdo6GhAYcffjiWLl2aeJkf/OAHGDJkSAFbRaxL9LRUO5zoFl/GlWgyR9IYkmuGLK3RuqTzP0skrww0Mdic2FlukaAmMiqyZGCRCqSTkGakknCS8CARlV87SV+FlGvPnDkz0fLf64IQuVBMPHki/vLXv2DO7Dk5yy5Np3FVQwMur6rKe31J1YNN//tf3uv4Line4fsA50BItN46c2anxdqtb70VO71kbP7C8W/f/S+AqChZApjfFk2YXSUkfrF8pX3PGoBqzjCqqBjjykqxV2mpnhG8ZKxLqZKFVj6HU5rj1hmvsM42Jb6OsLA7PnXelPTl2u7cOOl3uC7J/Gt2EWPYrrgY2xYXA4BOtTcPtbZmKbFCpFGflqgTAivSafu8XKZRLwRWCInl6TRyayqS8fJzL2PWK7Nw9oVn4bRzTkNZSakv7AXXecq+IJjr5G7O/WRof67/OcZ0ArR5zxmP7OTwZ0+Sz6LOJCDHiayTsuHQDfG7m36Hc84+p9PLjhgxwmkEAgeF2/7AwBgOcUn17sHGeI4+yDK+BWP+/gms096FZLjX0knvUoTvi+Jl3HZ5R5wdED6bpH+zZsYgpBH/+pJtIR21PXM6kzHlF9D3QcKuR9g+l5AQujNSKQ+X33g5zpx4ZqRPLl25Ag/U1EJoBUbZllsCxR5kWkmFhbWB+8pro7CWUJ4DMGb7xpdwS6s+MFW0PDcNa373p6C6obwM/f/6e6QGD0bHoq+Np9g5T9T/nDvCBV0zszvH71+uJQJWnq7vJVten4VVV93o7GOAF6XQ/7bfIjVsI6QdgTRzH4xDSS+k3S51WVAnP5NA2pzvWojucS/Sz/mw5tG/Y9Xvbw5MY+XlqLnvHnjd/Lcr7z8gdnp60cK862Tl5bHTxapVeddZ5pWhXkowKSDskaikEkIIcI8rGT2X+jNIn2dMiUYklIeeM//TRwipriv2ILJ/Xui/hXyFh/n7iNnzUc0bMKAGnuclkigB6pw//aen590PBEGs/ZSUlCQSa2+11Vb44IMPkEpRKjRBEMT6jBACM2bMyFmuvLwc48eP74EWEQRBrJ8kGdB79OjRPdASojdx993xAmIXxhiOP/74HmgNscEGG+D888/HGWecEZkn0s3fQYsKSUKpdmxc6f/ZO+84KYqtDb/VEzYHloUlo4IJCXrFhGBCBQNeE6j3UzGB4DUj6hUVUUDxKoKgqKBiziLXgKISREABwQioKCpBQBYXNofp+v7orurqMDM9uzvLspyH37DT1RVOV3d11/Tp87aXZxAo/WMB/lrsFnUGgIx9TkPznjfJMkJUOzNVw6Qh+QgGmpJXuPYwBjwy5BD0u3Mptu+qhvXMjQbGTT8SUzwV3BTdhgbGdGR1PhOlv3yAso325wOqi9ahquhnhJsdYKao4trKMzMwd798zie6uDbXq7Fj1WP4++up0KtL67ztp5x6Ct56+y2kp6VZR5Z5K10V1VbNkL5CsSVCXJsBTGwDN3w/HByMqx48cXwbHrqff1qHJ6c9hVeefwWlpXXfHie5zXIx9LqhuGzopcjMznKtly8+VjZdiFqLN3YKIW3plRT2M6sPvAS1GYT/S0pfG2VUAW1RJ7zSmPIcB4lqEwRBEARBNEXIm0wQBEEQBEEQBEEQBEEQBEEQBEEQBEEQBEEQBEEQTYwJEyYkJKoNAOedd16SrCGaGjEFKmsjQG1blaCotiOYSdgmxaaVNBmdJdJt4WZcZrGbaAWqeZKIeq6zDrdetmsLVYFKZo/aMsWzZZycIXKoiHA6vzvtS5a49ooVK+KWS01NhaZpCbXVUMyZMwetW7VGVVVV3LzPlZbgoox0HBAMJc0eDqBs1aqk1Z9MtKwspBzRE5UOofLy999H5pVXJFRXxZw5rrTQQQfWSVRz86qVnumlnGNjjVtY2wkH8LfO8UVlJb6orMRrwVJMz89Haq0tcp3SGhUNJaoNWH3g1AZORFTbFg5vdiznUgfaldctm20IlapnZEv+Olp++3fmWK+uc1tv1J/GGFIDQbQOuPNEYIl56wCKdR07IqYQt65jR0THDj2CHbqOv3kEOyIcO3QdxXoMlWWTiooKPHjff/HGy2/i4cceRq9jj5GC2cwU6WWcAUwDZ4AmAoo1GOLBTA1StjZJDUDmnMugZTjzeix7XWNqE4CcsLi2kvW6a6/DSy++hGXL4r9wQaVTp072g8DrYABc12HAPs/y3F4/840YeeS8whSmFmkMmj2PTfkZ5rzDEN+VNsqAflVmWowUDujmX87kWBSC0Dp0WJvKpXi1KqodYEGEAwEEtAACLIAA0wyRZ49+4eDQuY5IJIIavQbVejWq9CpURSoR4ToAhtPPPg1p/05DeZldPOT3mhrMKC7GZVmZAIBw9y5SqJvp1jxSvLCFMcN+o2/ECYYJTQBAPd64bgpEMFSu+Ao7R95jG9uapqHZlAkIdTnYEC1mDNysyzYnNOsQotoCeQxxZa7H3XO66h/WoujG/0DTrXMYA9Bswn1I7XmYYQs0eX5UZ2liqmnte0t8QIcyhzTHrBQoqCOVn3+Ov0feak/UNDR/4nGEunatc/1Ogvvu45letXIVMi6+uFZ1spD3HJGX117AJiWQAjBuCmabYtnMGEOMcXCuQ2cMGjRjPdfAmQ5AM8qYgtpGfrH/hLS+NWaNumAcv1wcm1z5XaGKbGvQAgxnnnUmZs+a7Ws7+vfvjxNPOrHW/UAQxJ5Peno6dvl40cDPP/+MHj164Lvvvmu09xEIgiCI5PPGG2/4eiHDqaee2gDWEARB7J3ouo6SkpK4+Y46qvYvRCX2TBYtWhQ3T8uWLZEe5SV0RP0zb948z/T0tsc1sCXJxKeodsyy9vWVO9biz0+GGPf1HaTkHYi2/Z60lzXrHzWoGdrlk4SbSvPsMO6//GAMfXQVODc9D5yDw/DzGLehI5ZvyvRxcG6Iazc7/DqXsDYAbJh1Ljpd/p3iBxPi2tLhBUU92fLXSL+SdZDo1aXY/OHlKNsU/xzmhzMGnIHXXnsNKSkpNv+02Zz03ajP/xgvNFWe6xFPDDHLbumG4mYZIdQttovrmP/pAkydPBWfzP2kXrbFyWE9D8OFl1yAcwadjfSMDMR7gEputiKmzc1lK02IadtKWP5mRVDb8D1pcpst/7NTQNvKD9Onpopkk6g2QRAEQRBE04Z+lREEQRAEQRAEQRAEQRAEQRAEQRAEQRAEQRAEQRBEE+OTTxIPljn33HOTYAnRlIgrSpmosLRrtZdIKrcFUkUT1VbFs1U7uRR8tNr3EtR2mehQePUW/IZrm+KKYTrKyqAskeQQ3pQBcw6YyMjssYCqOLYUvuPKd5cJ9S+u/f3338ctk5ubm1AbDUlubi6mTp2KoUOHxs3LAVxSWIilBa3qQT7SqtNJ+U8/IbJrFwLZ2fXUSsORduaZLmHtyi+XoXr1aoS6dPFVR80vv6Bi0efuus84o9Z2/bV2DSqKiuAly7ahOr6othe/1dTg8u1/4ZUWLWRassWoG4qGFNVW05iyLhFRbVuaQ1RbzWuJwtrL2IWvFSlrLYBQ+3ZI2X9/hNq3R6B1KwSb54FlZkEzg6R5pAZ6WRlqinai5q9tqNq8GZW//oryn9ahprg4rs1ijVOoW5WqNcLOgRxNQ44G7IuAzVqBOL6rOVCkc+yIRPBhRTnmV1SgKIrY9vpf1uP808/HDSNvwC3/GYFQOAyYIelWQLEptG0GgcMMgFevBUJcl4NDM9cDxnXNS3Q32rVHvcbUJQBZlE1IYNtk7ty5aNWqFSoqKnyX6dy5s9Wmc087Y/dlsiI+7rTVS6Dbi1ibxy1bnKLacMwFbDYqA9Emqi3ycft2yu3lprw2F6lcRP1LMWZu2qSZx1IwEEJQCyLAgghqMcKdHAHtgNF/ARZAIBhAmIdt66oiVaiIlKO0qgzvLXoXfQ8/2VXlc6UlqOIcQ7IzkXrQgeBCOEPM1WyTRAboHNA0gHPoTLcd1+qhyhmDxoCaX35D0dU3Q6+utu3O7NG3IfWE3nI+p5npjIuK5OCxbatQANAs5W2b0AIHl/NFvnkriobdAFZuP4azb/o30s/sJ/exc4jJIc4YGNOgc3M7NYBzBl3O0y0BEQDQWAB1pXrtjyi8agjgeNFF7n33IrVv3zrX70Vw//3BUlPBHWO9/MOPkDtuLFhaWsJ1cj3KoPTxApdohAMppvA7B+McnOngppIGZ0LW3hCa17gGHeZfbo415UrHuXpoWWOYQchsC3EOsV6cnxzHOTeOhRnPTMcH732A6urquNvhJw9BEE2brKwsbNmyxVfe1atX47DDDsOqVatIXJsg4kDCTURT5aGHHvKVb8yYMUm2hCAIYu9l9erVvu6vnnTSSQ1gDdFYqKmpwaZNm+LmO+aYYxrAGkJQ7PBHCZiWvJdFNyxe5yJVbTiWP8jb8xgp/wubP7wYerX7BQKB1Fy0P+c9qM4T4UPoc0gqzuuVmaD9ewenHNYSA44swOwvtpi/VcV9aR1gATDOTD1tDiAA40WlAOcaUvIPROa+J6Nkvf3ZN15Tie1fjEf+0XcYCea9ayFZLfNJv6XZrvS5GPkjlUXY9MHFqNjq/SJulZ5H9ERNTQ2qKquwevVqzzxXXnUlHp3yKFLCKe5nmiSGw1qIQwufoLTeIa4ttkymmC/DZJZnBsu+/BKjR43G4kWL425HbTis56GY+PhEHHjwgY7NiPIck+P5J+tFnaZnSxwGmrqdYp2U1JbeCOFvVp2CQmhcY1a68WJau/9MvKxW2Eyi2gRBEARBEE0fEtYmCIIgCIIgCIIgCIIgCIIgCIIgCIIgCIIgCIIgiCZEdXU1vv3224TKTJgwAR07dkySRQSBuKqsTtFJIRzKouXxEtVWv4ugM0V4Whgh6nYbYVZqxlpZdVl1W8JyUYrbllWRbYceo5LHJkQKkdGtbijFMM3gOkAR2FbbZ1wKnKrBdw0lrr1+/fq4+du2bZtQ/Q3NlVddiekzpmP5suVx826LRDB2507clZOTPIN0HcVLlyK3X7/ktZEk0s89BzvHjXeJVBaNHoMWr71iiJLGgnMUjbnPPcA0DRkXDKq1XX8sdgt1Cw4Mh3B4ahhfVSQuermxJoKfq2twYKipBKZ76tfWe/0CL71hIX7tXcI7RWrgeohqu/I4ltVwei0YRMphhyKzTx+kHdUTaYceCi0z0/MaJEWFlRc6cKU2DqBy/XqULv8KxV98ieKFn6Fq6zZPu+wh0aIPuJJi/dWUZVWsV/0eZgwtAwytAgEcEg7jxqxsvFxWimdLDCFhJ7qu45EJj+Cz+Z/hyWeewD777QszQtm6ThlKyGDQwLkhni2uBYZosxm0rASGRzuQ4l1zOOf1JqBYG4Ht7OxsPPfcc7jgggt8l8lrnme1KfdmbIFtp02ua7Y9btyN12BV5xzMur7bmlbasdmoQwaeC7Ft2zyLAfY3gijlbaLasIlq249hjgALICUQRigcNkTYxfp4+yjWyUnRowaAcCCMcCCM7HAOWh7aEu/8bxbuuvNufPftd7Zir5SVopxzPHTAvoaINGPWC0xg7kvGzXHOAD0CpmkAN/rIPOytkWvmixQWonDIdYjsLLaZlnnl/yHjXwNNrQ9r9qvqHFtB/cZ4gymabOkcM/nXPpbM/i4pwY6rroO+rVBuBwCkD/wnsoZfJW1hjr9iiQGmsL4lYMC5rtjAwTmDZoquG6bUbbxGtm3D9ksHQy+2C5hkDhmCzMsG16nuWLBQCKnHH4fyj+ba0vWdO1H8xJPIvunGhOvkZaX1ZZ4kFAiZ8yIOaMYRYYic62A2AW3rmmRcEw0Rbp0bo9o4dIyBboxXDs6YtV/BDWEK535VVLXtwttAekYGnn3+WVx80cVxt2P+/Pn11ykEQeyRPPjggzj33HN9z8u+/fZbHHnkkVi2bBmJaxMEQexlVFVVYeXK+IJ3zZs3R/fu3RvAIoIgiL2TefPmxc3DGEPXrl0bwBqisfD666/7+l13ySWXNIA1hKB379746KOPXOnrXzkSLXuNQ27XK8ACKbvBsvogyvEm/BaI5V/wFtXmkQps/uhyVBdvdJVggTA6nvchtGCqLCt8ISkhhtEXNU/M/L2M0f93MOZ/uw27yiLKvWTjpjVnmvFoi7gvDU3x7WrI6XapS1gbAIq+m4lgZmvkdr3czC88Tk5xbW7e15aOW4Ax1JT9hU3vX4TKwjWeNmuahsGXDcbd99wtn2sRFhZuL8TSpUvx+eefY9u2bWjTpg3+ddG/0KVrF9MGSyzbE/EAk+lTleLayrJoz1aXeGGuKa69ds0a3HP3GLz3v/d87wu/BIMBXHLFJbj59pvRosB4obgcXmKMRS3NwTQrE1PySx8Ws7xZht9NFbo20jTLKyfLMiZLKKLpllR2VFFtV07RFolqEwRBEARBNDW0BJ4HbFCKCsvxd2H57jYjKo3VNuq32kH9Vjsae78B1He1pbHaRv1WO6jfagf1W+2gfqsd1G+1o7H3G0B9RxAEQRAEQRAEQRAEQRAEQRAEQewe1q9fj8rKSt/577//ftx6661JtIhoCsQMiPUj9BhztZdIql1WNZ6oNlcCGFXhRqeoNldyWqvMJaaIynEO2z/Zjoxzk0KtIr9dltX+cYp0O7fV3a6ZWTSkbIY9h0ffiWBDWMLkLkFMDxtiLSfCli1b4ubZf//9a11/Q/Hhhx8iHA77yjuztAQ/1VQn1Z6dCxYktf5koeXmIuPi/3OlVy5ZgqIx9wK67lHKhHPsevC/qPj0U9eq9H+ehUAdBNrXz3fXKWAABmdlYr9QsFZ1v11aZhMqTWQ0NbYwy2SHGtjP9N5tilM+81zrnZ8rBf2IatvSNA0ZvY9Fm4f/i87ffIV93nkL+SNuREbv3oaotjDWrDhW0K0jLBgp++6LvIHnocPDE9Bl+VLs/+4stBh6JQIFLW2h/Lq0jzmWreY188OVvGrosDOMOCBr4wgyhsEZmXg9vwVOSI0unPDVsq9w/DEn4K3X3oDQU5UC2ebFhoNDMwO+ZTy0CFpW3irBmRUIbmynfTkWaiB5fZFoUPPAgQNx+umn+85/9tlnu9sU+8R5ADLrOh0VdYB4ffQo6XDMkWxV2dvkcmIDKaot05lzvsMgRLUNUV/dNg+LJ6od4REEWAAZ4Uxkp2QjJZhqE9UGIEXaY+I1mJ0b6iDAAjjrzH/im6+/wcKFCzFgwACbOOfsinJEOraDzjl0rkPnEfOjGx/d2HTOdYABuh4Bh270jc7NcmJuCejl5SgcejOqf99o2xOp/U5E1q03AuZ8TZxJ4BSl5oqot5lHCAIETAEGZo5Ja/SbOgQ1Nfh7+C2o+fkX23Q95ZijkHPvXWAM0DSzZtnfzDpWZfcym3C3epbRNA1MY+DckP42hPZrfzXjpaXYfulliGzaZEtP63cqcu8aVet6/ZJ+4YWe6bsemeQ5H4lJTQ3KP5jjvc7nHNOLANPM49E4RjnXAW7Mp6zfFGJMmkcdF6PUSpOnVeX3h/zpwRisU4n6Owqev8NUzjn/HOQ2y427HZFIBJMnTYZuzgW54zcPQRBNn7PPPhsvvfRSQvOyr776Cr1795bnDoIg3JDwPNEUmTRpkq9z//nnn98A1hAEQey9fPHFF3HzZGZm0nxkL+Pll1+Om0fTNM975kTyGDZsGHJzve/RbVsyCr++fDh2rn2pga2qD6LcOPR1P5E7/gp0bF1wI8q3rnAXYQxtz3gZwax25n1Ru7/lylOy0aFF7fzJewvNs1Nw49mdAUTAEQHnERhOqAjAI+b9bfH6SHMd1wHoCOd3QfbB3i/a3r70fuz45ik4nWTWUz0wvyl+LQZUF2/AxtnnRBXV7t27N776ZgWmPTUNbdq2sd0fB4Dm+c1x5pln4oEJD+CZZ5/B2HFjcUjXQ2x1CEHsqD5QqTZt+nfApU/VLgZt90FzDiyYvxBd9u+CIw47Mimi2ucMPAdLVi3BhEcmoKCgAIbEtQaNafLlqwwMGov20SwvExPebA2a+QpX+Y0Z9Rq+KVjlzfbUvtPES53NPEIs3eYVF0LbJKpNEARBEASxV6PV9wOG9cWvPxbit7WFu9uMqDRW26jfagf1W+1o7P0GUN/VlsZqG/Vb7aB+qx3Ub7WD+q12UL/VjsbebwD1HUEQBEEQBEEQBEEQBEEQBEEQBLF7aNWqVUL5v/vuu3oXKySaFnFFtetSt2eUYwyRZyWYyVPMTYo/umtURUpd6zhcYtr2jG61Ss51cF13i3A7/wnBbN2temmJUFrbapVTxTAtUUqR39mOzVqnmKXorySKa4t6d+3aFTdv9+7dE6p7d5Cbm4upU6f6yssBXFpYiPqQ9nIOKbG885NP6lx3ZNs2lH/4UdSPXlTkKlPzxx9R8/sVmMy+/jpoOTmu9JIZT2P7/12MymXLgUjEWqHrqFq5EtsvuwK7Hp3iKsdSU5FdhxdC1FRU4PdFn3mevkTwZZgB/87NQudQEAeEgjguLRVXZ2dicvM8vFXQAs+1bI7bc93bBADrkiiy7rI54XOw/wLJnhk4haK92nSelZzWe57PxRefotq6+Qnk5qL5v69B56Wfo8NrryD3wgsQzG0WfQOYKZvOYwTfQg20ZbKcEdALZPTojnZ33oGuXyzCfjOeQMaxx5hByZZdIvQ6mp6yJXDruK44tlN8V/MWBAKYkJuHSc3yom5maXEprr58OIZdMRzFu4rBmdgPzLwsMagvchAi2Gof1GWuoAYgJ0NcO5EA57fffhs5HucyL1YsX4GFCxZGbReA3Ilc5+4DU1VI1hC7D726hXl/RFw5Z9xYkFMMrhRlYJotclyu12AJahtNOydc9lmJU1SbgyPANGSFs5AVzkJIC8XYMLN5P/solrh2jOJ9+vTBO7PfwcqVK3HWP88CYwy5zXIRzkiFDt0ULTbmcTrXDQFxHoGu6+AMiIi5GecAMwTGYYpA6FwH1yMoGnknqr/5TprJwRHu0QXNHh4LBDRwJuamHBoDmFMgWxSU+48bu8DcFZoQENDMv8wUItCB4lHjUL10mdIVDOHO+6HZ4w9BC4WszpF9rIgEcLX7TFF1zo0XYijqyrpuzVlFFYz72Gde1NSgcPi/Uf3dd7bkcI/uyJs6BQgEaldvAqSd3Behrl3dKyIRbL/iKpRMnw7U1MSsQ9+5E6UvvIAtJ/bFrocneuZh6em1tpFJ8XVLEkRKhnDxO8U8bm2/FCzxbOv3jDKK5W8NrpwTLBkSrv6mAJSD05kGPDL5EV/bMnLESGRlZOHkk07Gxx9/bKtDpS4v/SEIonFz0UUX4dlnn01oTrZ06VL07ds3iVYRRNPHz707gmhMPPXUU77yjRkzJsmWEARB7N38+uuvcfOUlJQ0gCVEY+LLL7+Mm6d9+/YkuN7A5Ofn4+2330Z6lPuQNSWbsWX+dSj94+MGtiwJOHxRifmSOApXTMSude94rm157Fiktz5aOhzV5zZaZGu4ur8/n9HezuCT98U+BWkQgtmcCy+oIbDNecS6t+0Q125+1I0INz/Is94dyx7C3yunyrJuD7CB2G+RskJsfPcCVO1c71nffePuwycLPsHBB3eB7VaVdOvZ74Or9TuFl+O+YJgx6adjps9ZuJ6d4to//vgj7rvnPnQ9qCtOP/V0/P777/XqMw2Gghhw9gDMW/Ippj//FPbttJ8hfC2ErE07NPFPFc92/BN+KkMc23RzSmFs039lvvBV01QxbaMFKKLYQkRb2KF6rZjZhRrTpH8MDlFtNTeJahMEQRAEQewd0GuPCIIgCIIgCIIgCIIgCIIgCIIgCIIgCIIgCIIgCKIJkZ2djZYtW2Lbtm2+8r/88ss44ogjcOONNybZMmJPpE6i2nFiuWKLajN3HiWYySkSzaUQnLtdu5Scku4pzA1LINFcNuqOI+zpM26Nm0F9qqimFCCF0LNTtp3Z62ZQVWKNAC/O7I3L8iKuTwo+WmKnapv2zbAH/XkFAcaiuLgYNXHEBgGgV69evuvcnVxx1RWYPmM6li9bHjfvtkgE43buxJ0+RVcB1+6NSdWmTSj95htk9Ojhu35XHStXofDKqxIqUzFvPirmzfdcp2Vloc3a1XHr0Jo3R7MJ96Nw2DXu+j9bhIrPFoFlZCDQujXAgMifW8BjiC/kjhmNYIf2/jfCwa/zP0VNebkZzhn9VJbDNNyRl4OAGcYZBBAwc+eyAHqnBDA4KxPPFdttXVvtX1g7jubrbiOZ8pXOuqOcup1nbFt+p7C0Tf6TO/46auGO74H8fDQfPgy5l14CLT3dda1gXtcjuVJelKxzK+znWlGHOJ9y02oGGAK5HNACAeSecjJyTumLkm+/xZ+Tp6Lo0wXKdUrdcvuV0ku7WoioalGOLtFvYgQck5KK+QWt8NCuIrxfXuFZ5vWXX8eXi7/EjOdn4MijjwTAoUGDvEQyoz3OOTRNA9fN64wjCFz0g9qv0a4zntepKNevuqDuq1iEw2HMnj0bJ554oq/81113nfECG49jx7ruR6lHJKtaI16bzaOkw33MMls6k23I4H4lcFwVyZXHsWNMueZXQlTbVi+XOtyMMaQH0xD0IabtxNc+itEXsS64DAzdunfDrFmzsOizRZg0dZJ5/FpjSQjiw9GU/gAAIABJREFUizEObglgR7gR3M91sxnlpLbrgcko/2i+uQ1GHwbatUXuk5PAUlLNcWNqcoh+svaQx0aYYgKw5nlGHZoybzT6veSxp1H21mxZhgMI5jdD3tOPI5CdbZ2JxBjVhDSCWUKOXVVywBA80NV9wbh5bJh9ptdeArly+QrXSzsC7dqh+cyZdRKiTghNQ7MHJ+Cvs/4J7pzT1tSg6J57UfzUDKSdcjKCBx6IQH5zIBiCvnMnatavR9XyFahavtxd1tlMAvNFF5yDQwfnxk7inIMzDp1zMMaN48OWncvfC5zrABMC5eYYlccfFz9GzHOtcZTYrxnRB5o4PzMA/U/r73tzqqqqsHDhQixcuBDp6eno168fpj0xDfkt8v33CUEQezSDBw9GVVUVrr76at+iQAsWLMCpp56KuXPnJtk6gtjzyM3N9ZVv+fLlOOKII5JsDUHUne3bt/sSct1nn31QUFDQABYRBEHsvfjx/3HOUVRU5HtOQuzZ7Nq1C9u3b4+b74QTTki+MYSLE088ER9++CFOP/30qKL3Wxfdin0vWAoWTI1SSx38May2d4qd9aieRJeisc3Z6nyuw55R/WtQ8tsnKFzxkGezOV0uQe4hg4URVlnzvuzw03OQltIYvbyNj2CAYcS5B+Lax78yfaocnGu2XWXcmg6Y+1KHcaNaB7QgCk56AJvfvQKRih2uugu/ehQ8Uom8I28xU3Rw6SG1HFtcr8amuVehetfvrjoYY5g6bSquvPJKh+PVvEeuvlBYdVQ7dr/lB/aXbjZu9InwJTPxaA/DksVLcP/4+zH3o+Tc/zry6CMx6F+DcM55Z6NZXh6kH1r6E2CIVTMG5y07pvjI5XZA6RLT0aQOX5ugNbPllkVkvUyT/inL267k4WqKo25bzSSqTRAEQRAEsTdBwtoEQRAEQRAEQRAEQRAEQRAEQRAEQRAEQRAEQRAE0cS47LLL8OCDD/rOf8stt+C0007DgQcemESriD2NOolqx6vbQ+yR26PU7HmUYCabmLbxRQaYebVhCT6KhhyBk850rpQV0WIeItx2EdPE4KYYo23ZDNoyAubExjr6gosAL4iIOmmLKtpqE8fmVn5VVDsZ4tpLlizxle+oo47yla8hiKXDCQDvf/A+2rVph6qqqrh1zSwtwaCMdBwQTFw01IlTA5QB2DF7dp2EtXcnaQMGIHv9b9g1wfvaxEtLUbNuXdx6soZdjYyLL66TLatnve0rn7P/vY6TjsGARypQqOtoqWme6xo79RTm7gs1FD66DdEtUscJF/9FEdDljrwsLQ15w4eh+fBh0BTB1joFPTO4zrGquLa0hVkquvKsbaoWZ3bvjs5PP4mSlV9jw33jUbLya8V2S9bUayOZ468imWzLpznO8gCQyTSMycnDMeEyjN+1E2Uec4Dff/8d/U/qj//c+R+MuG0EWEAEIzPZPxqzRLWliHacYGKv60ysMn4FFxPFq16nHccddxw6d+6Mn3/+OW59P/zwAzZs2ID27dt7Hjvy2Igmsq0ey7F0IDxXuedZVjqz1Sv7Xk55uFwnhaQdNUYV1VZzcF0G/4cDYaRGFebwh29xbdN2dwWI2mfi+O1zXB8c2+dYlFQV4+/KHarmAhjsxzUHwLhx/Ee4bgrMC7F5jrKX3kDxsy/KkH0OQMvKRN70ydCa50FnHBpn0E3DGTTonENXdof3xoldZUkG2GzSGMpmvYuSSY+Z63Qjb2oYedMfR7B9W2Ueyu37H3Ytdw5LOAFyLJtnJAbAFCAHAzRuihsIBfFa4S6X0vNwlL7ySsI16aVlrrTKRYvAKyttaWmnnIxQly62tHCP7sj974P4+6abPeuObN6MkueeT9gmlUDLFrUuq3MpW2/7BzWVO9ZwDp3rhgi7+VIHDm7ucC5/MMhzhPK7i5nXOK6cL8RvJNepmhtHY05uDjp06IA//vgjoW0rKyvDrFmz8L///Q9jxozB7XfcXut+Ighiz2LIkCGoqKjA9ddf77vMxx9/jDPPPBPvvfdeEi0jiD2Pvn37+sp3zDHH+BLHJIjdzdixY33dB7jiiisawBqCIIi9G79i2ZdffjlmzZqVZGuIxsDMmTN95Rs6dGhyDSGi0qdPHyxduhTXXnstFi5c6Fpfvet3VPy1Cmmtj0lC6/UpNBvPo6881xG1rH29XrkT2z4b4VlXWusjUHDcBIDrsg6uOAwKcjVc0CcrsU3YyxlwVDtMfmctft5Uaj4Pw9XHXQCYHguugTPd3FMBABzBrLZoc8YMbJ5zNSJlf7nq3vH1kyjd/AXan/06DCk91WtisGXhrajY4n6ZejAYxDMzn8b5Fwy0+Su5DjDxllOPlyubBlv30oVPVPEnq/XF8zPL+sHx3Xff4pYRI7Fg/gKfveufG26+HocdfhiOOOoItG3fzrinL1+46RTHtj+LZF9pz+MJVwowtaj6zJPqi7XaY8L5JJZlDtM7xtR6mU0gm0S1CYIgCIIg9l5IWJsgCIIgCIIgCIIgCIIgCIIgCIIgCIIgCIIgCIIgmhjjxo3DihUrMG/ePF/5I5EIVq5cScLaBAAfgpXx4oLiah7WUVRbFX2Uy95tyABHZlZkE812pDvrlpvitUFRw95iIoQQvWp1im3DVImVAV0i2I7BJsgKDnDm7jcvcW0vwdf6FNdeunRp3DyhUAipqXUT12xI8vLyMHXqVF9B3xzA4MJCLC5ohdpKKsc6rgpnzUL7O+8E9lDB5uzrr0MgrxmK7hoN7kOo3EYwiJxRdyBryFV1sqGqpATrPpojl91CxBZeMZDOpB6hMAKMIeI4CT1XXIJbc7JlGVeMadyaoyN1TZNAMkW1nXXXVlRbvVroapoUBXaX1JXvHED6Kaeg1fj7EGrT1tPWuolru8+x6nVFXgMYB+MMnBm6plIAm+sAGDL/cSgOnvU6tr/xFn4fNwE1fxfZYnuta4l1ftatWqB5BBurVwa3jIBRz2lp6egRDuOOnUX4zmOcRiIRjB0zFvM/nY8XXnkBLQpamIHklvCxfMmD84URSnB0rOvM7gpA9iPcXFJSgt9//913nTePuBlvvP6GbX8B3nMt23arQgKcxxsoUWFM3eeGeLOo33Usq3MgEcwuZmm2aVkMUW1zf3NuHI0BLYC0YBoCmvdLCBLFl7i2aYf3iR1R+04Vh89OyUFaKB3byrahMlIJZgoZM66MQGb2r3gJCgcYDLGH8nmfY+fYh+Ve1wFowSCaTZmA4P4dAVPsWjdFuJk59mMd+5ZYgLGsie2QwhNGPZVfrEDxbaPtm8+AvEkPItS9i9xv4rxjiacDWozZi2ibCzFts14Oc58wBq4b+12vR/H7sndm11tdFQsWomKBXTwm0Lq1S1gbADIGDQQLBvH3LSNdYty+CQSQ0qsXKhctcq+Kcv3xQw2vlocx11VxbMhxbIhn6xDCIwJr9ArBbeN6JNLkEBH/aVLZQpaEdSaxoxy/nHPc/+D9+L8L/69W2xiJRHDnnXfi3ffexaLPF0HbQ+e+BEEkxnXXXYeqqirccsstvsu8//77OPfcc/H22/5enkQQewNdunRBamoqKioqYuaLRCK46aab8MgjjzSQZQRRO1599dW4eTRNw8iRIxvAGoIgiL2b1q1b+8r3/vvvJ9kSorHw5ptvxs0TCoXQq1evBrCGiEbXrl0xf/58zJ07F/3793dnSNLLTOuPKPbZHy9JrCw4/loyGjVl21xrgpmt0X7AW0pZ9cWGxvIVp+QiFKwfX1YkEsGmTZuwceNGFBcXAwAyMzPRunVrdOzYEYFA/fhXYlFcXIz169ejqKgIuq4jOzsbHTp0QH5+fr21wRhwzZn746YnvwK4ZtxpZkw+xwLAfO4Fprg2B4Nu3vdmCOa0R5szZuDPD4ahpvRPV/2V277Bby8djzYDXkI4ex+YT9KAgWP7F+NR/PNbnnY9+/yzOG/geXLZU1xbbgTkc0WxnrFRfYJ+xbUZY1i7Zi16Ht4T1dXV0HXdM1+iZGVn4dLLLsXQ4UOx7377SkuFffLtqdzy/XidEmrlu2XRFy1Ra7uYtvo8lVrG/iJnZvNjyvxM+MWVeqSLw+6nJlFtgiAIgiCIpgk9WUIQBEEQBEEQBEEQBEEQBEEQBEEQBEEQBEEQBEEQTYxgMIhXX30VKSkpvsv8+OOPSbSI2FNorKLanHOX8LUQmXaKPar/rEaUVFWf0vyum4KJ4q89NNIKljSEInVbGzr395F1QIfO7XWom2vZodqsWGUG69m3hcuOYIC7btFPQlwb8BQSh6MvY+07L3744Ye4eXJycuLm2V1EC5C74qor0POInr7q2BaJYPzOnfVqj7CqZutWFH36ae3rCwWhZWXV24dlZydsQ8bFF6Pg04+RNmAA4CcQmDGk9e+HgrkfIWvoEG+16wT4/s3XUVNebm9C+WsT2pbBmI5AT/FhQIbGcHg47GpnaaVbwMopiBwNZ1sukhTfnsyweWfddRXVFt9tAqA+RLVZTg5aPzYF7Z97BqG2bWNe06Ltp5j7zxaUawYgewRXqwK5xl8zzJcBjGnQGINmCiLnDzwP3T/5ALn9+tq2TZfbxpRrFoM9YNv+gXkFE4g+VIWXAaBtIIhnmjXH0KzMqAEniz9fjPPOOg811TVQhbMBmMHuSgOye+z94HWd2d0ByPHav+iii1CVwIsB3v3fu6ipqbHqB5PnlqiDzhlozpj9A+ZOMz9ih1p5DbhjZ7jmWrDmA+q+BNyi2rb5hUNUW+e6FNUOBULICGfUm6i2sz/iEqt/oxRXx09IC6FNZhtkh7Kg68Z2WfM3HVzXoes6IlyX81TOOSp+WIsdN99prIcxThmAzHvvQKjXEeC60ae6rpui2kII2TyJKfM51WQwu+CCGNfGsWR8Iut+w85hN4DX1FjXKgC5o25B6ikn2s4t8jgScw2m2QUMzI+mWMNMYQX1OBTnL25m08R2NAHSzz0HLT+cg/ARRyRcNvWkE1Ew90NkDBroWsdCIQTbtqm1XVWRKrOPxW8LQ+BDHJ1iHYdxnIlxqv4eUkezQNaoCOxzx/nBie13mbqNDDjnvHPQvn37Wm8nAHz5xZcYdP4g2UYi/wiC2DMZMWIExo8fn1CZWbNm4cILL0ySRQSxZ9K1a1df+SZNmoTZs+vvRSYEUd+sXbsWW7dujZuvW7due9SLHAmCIPZU/LxcFwCqq6uxYcOGJFtDNAa+/vrruHk6d+7cAJYQ8diwYQOefPJJz3V75L00h6h2/Bdy2teXbfwcO398xTNnx/M/BljAcZ9bPJTBkZnKcEGfzFoYbVBZWYm5c+fi1ltvxTHHHIOsrCx07NgRxx57LPr374/+/fujd+/e6NSpE7Kzs3HKKadg2rRp2LVrV63b9GLDhg2466670K1bN2RnZ6NHjx44/vjjceKJJ+Lwww9HixYt0LFjR1xzzTVYtWpVvbT5z2Pao6BZCgAd4Do4jwCImC+JND/cWjZeW8qNG+DgCGa3RZszpiOY5f3iyprSLfjj1b7Y8vE12LX6RexYMRE/P7Uv/v52umf+J2c8ifMGniv3tedYMB7eMb6az9dIpKNazc6V1e7nn5x+5oqKCrzy8is46cST0K1rN1RWVtabqPYjjz6Cdb+tw4T/PoBOnfZT2hZeIs34q/oZwcCYZqy1+ZQcHxbl45FX1sPMuplm8/Wpvib1+RhppZlfdfBZPi7I/SDWkKg2QRAEQRDE3ktwdxtAEARBEARBEARBEARBEARBEARBEARBEARBEARBEET9U1xcjMrKSt/5e/TokURriD2B3SeqHUPo0RGYxi11Nzh1+0RZLgIbTUFTQ7uSS2FpAOC6JSptyY+6N0bWyZUcUbbTq//UYCr7eqYIWFo2W/mZbMayEWYe8Z2BM2GYJXjIzUAwQ9jUEGFknMntYMxo2+uvcx9zcFvgmHPZyc8//xx1naB169Zx8+w+oh/EH8z5AO3atPMlqDqztASDMtKxfyAUN69HvGVMtj73HHJPOSWBEhapffuizdrVtSpbnwT32w/Nn3gc+vbtKJ83H9WrVqFmwwbofxcBALTsLAQ6dEC4Rw+k9j0JgYKCemt75bNPA3AHRzp1VmWwpVx2fxd/DwgFscxxvd1ey4BXr3aiZjTPaU57vMuxGEvu022svHXFEvp12xBtyZnClb+Mm5qy3L1O/Z56+OFo8+TjCLVxiJnGGITiHOo33VhpnlPF+ZfZDyRLr9Q8LzNLzJgrG6SeeUP5+Tjwqcex9cVX8du946Cbx5vmuIJF61t1MzV4ndvhWgoyhmsys9ErnILbi4qwJRJx1blq1So8/ODD+M+d/7HEmWE/FuX1RV2hXo8VW5gpHOw3YDlZiOuik1WrVuGDDz5IqK6qqio8/PDDuO222wDY5wJie+2Nx6kwxgXDa55lpUeZa5kZuSkKwDR1292i2vYG3aLaIldKIAUpQf8v+KkN0faT3UaR2asCxB37DAz56S0QDqZgW9lWQ7yBGwIAHAxc59A0QDekAcA3/om/h96MSHmFFKVnANKHXY60c8+ADh0MGpg5KdU5N/KZk1qxOTrgIWpvzF0ZN/Ib0zY5kKAX7kDhlcMR2VWsXiKQcclFyLj8UjHhNPYQM9tm9laYaFcUZnIqbbRnzid1M7OYT0PYYrZhHAtNg9AB+6PlrLdQ8dkilL36Kio+Xwx9xw7PvMEO7ZF68snIuPAChA45BABQMfdjd77OnYFg7cP5KiOVsAtju8WyxS8Z8b+aZohnw7zewPytZA4TzgHN/JWm/u4QZcDlbxdVul/8tnEKSbwx6w30OrJXnYRA3nnnHbz6yqu48CISzSWIvYX//Oc/qKiowL333uu7zGuvvYZwOIznn38+iZYRxJ7DuHHj0K9fP195Bw0ahHXr1tX5hRgEkQxGjx7tK98NN9yQZEsIgiAIAPjjjz985y2oR78O0TjZtGkTiouL4+br379/A1hDROOvv/7C+PHj8fjjj3v6uJkWQkqzA3aDZX6J5fEyc0T1E3DHXwO9uhRbF97kWaLViZMQSM0zhZyNsvLZE3P57GOykJ4S7bW03ui6jk8//RTPPfccZs+ejZKSEl/lysrK8Mknn+CTTz7BHXfcgbvvvhvXX389An5eXh2FiooK3H333Zg0aRKqq6tj5v3jjz8wbdo0TJs2DQMHDsTUqVPRsmXLWrcdDGj41wn74JFZa2A6GYy7y6aP1Lq9zKznWkwPjNgHgaxWaHv609g852pU7/rds52S9R+hZP1HMW25acRNuHjwxQCYcG3AaMb0lwkfrGkX17n0oTH1frgG78NUbonbF8jAsHbtWsyYMQMvPP8CCgsLY9qaCB06dMBd99yFC/51gXGcCCeeuXWqb43L7TQ2kpv3/wEYzxwp9nriNfaiiU0rw1YVuLaeimLK/+bzG8qzU+KPJbxt2c1kFkuY21rNbM9hkag2QRAEQRBE04aEtQmCIAiCIAiCIAiCIAiCIAiCIAiCIAiCIAiCIAiiCbJw4ULfeQsKCnDmmWcm0Rpij6cOQo/GarfYozMtmqi2DOxSRLVVcVJR1l4ft8QDlVhHKQAILuvT1TKiLjV+S7Zv2eQZJOaBGpQmYCLyTwQDypUiAM+o3ymyLQS2RbAek8FnzAroZMwUa1TS5ZII/rML4rnEtZ3bAP/i2n/++WfcPtlvv/3i5mmM5OXlYcrUKbh66NVx83IAgwsL8XnLVh7CmNFRe9UpiCh2984FC1Dxyy9I7dQpgZobJ1p+PjIGDQQGDWyQ9n5btBDb1qyGBqkDauAQ0HaKW7vFrmWoJgDguNRUvFhSamurmnMsq6zEUSnRhWUbS7ilv7NZ/dRd36La8vzO3evkd8aQe9llaHnP3WChKOETcQR2jTrdQc/RxLXlOVXJY51nrUuIs26b2LYiri3MK7j4ImT06IYfh16Dqk1/gjP7WV5suzOG231usb4ZMr/O/OJayXBoOAVv5rfAfbuK8FF5hWtbJ4yfgAH/HICuXbtaAc3cDIM2X/AghVu51RcqHHaB38Yqrn3++efHF3L2YPLkybjtttu8X8ChHgNJEdVWl6LMtURAubKPDNFsd/0ylQsZX/U/o8K0YCqCWsOEKvkS1wZcQfJWBYg59sX2ZoezEdJC2Fy8ERGuK0coA+eGSDUvKcbfw29BTeEOMFjzy4wzTkHGdUMghbOZbgX6c4YIM8W1YbwwRYo0yPOEaT5Xv5siB+IlKhUV2DH034hs3Cw3UwMQPuF45N59OyDGl6q4DfNcIxfsx4dt3iu2WJwspNq2YZc6F+Uc4EyPOq+MDQPqIAhiw+NlAGAM0DRXUnyzGFKPPw6pxx8HcI7IX9sR2bwZvHiXoUOdnY1gh/bQ8vJcRavXrXOlhbt387sVnpRVl8oRx7n1O4ibx5ixX83fOswpqW0WUrpBlrXrZMM1aGSacnDE6b8eh/bAtKemYfjQ4XUS1x41ahQJaxPEXsaYMWNQVVWFBx54wHeZF154AeFwGDNmzEiiZQSxZ3Dqqaeie/fu+Pbbb+PmraqqwtFHH40NGzZA0xIThyOIZDNnzpy4eUKhEAYPHtwA1hAEQezdLF++PK4Aq4AxhnA4nGSLiN3NU0895SvfsGHDkmwJEY3Kykr07t0bP/30U9Q8mfudiUBaiwa0qh5Qb55HzxQ1feO756G6eINrTWqLQ5F94CBbWcUTAsDw8Q3qnZmwySNGjMCkSZMSLqdSVFSEm2++GXPmzMGbb76J7OzshOvYvn07zjjjDCxbtizhsm+88QaWLFmCOXPmoFu32t/jvvCEfTH5ndXQeQRAAJa4tuNlj9z0TKgOfW7sj0BmPtqcMQNb541ExdavE7ZhwFlnYszYe4w2xAuQFYlno3nLEyT9JeKv+d318nruLmvVzVFZUYlZb8/C9BnT8dnCzxK2Oxb5LfJxx6g7cMVVVyAlNcV6Tkn4kTjANKfzSX2uyP4EhM19pmpVqz65GA4WQxTdnWbVqj51oaznalmnoDa3npFiamlHXarvE46/Dn8hiWoTBEEQBEE0LcjLRRAEQRAEQRAEQRAEQRAEQRAEQRAEQRAEQRAEQRBNkF9//dV33ssuuwyhUCiJ1hCNGUOELYYoYVJFtT0ESxUBTi5EtBVBOCEiB1uaWl7Kyxnicma8oxX4aJWwatCN/4XooVkPOFf6x/qu1uLnnyrzKmwytsPqe1sbgGELODjXFUutj851WUYN0jP0Da2gOAZ3H3FFBFEGwKmCmnH2YTQx2aKiIs90lboEWjY0zuC5K6+6Ej2P6Omr7LZIBON3FZn1JN4WgzMU0ETXsfmxx3zZQNhZ+uhkGesqiLVvoolsq2LHANAhGESqRwDl9Tt2oFARkXSWc7a1O/AhR1tvdSdDVNtT81MtEwyiYPw4FIy9FywYjL3BcXaCVzBtrABbW9Cv+d0KCLbXIf6JwGAr8JeBMc0U4WXQGENWt67o9u7bSD+sByKOa5zzqiPgMER+xV+Rpkqt6mofMOtqCQCZmob/5uahb2qqazurq6tx9RVXo6qmyrXOHpvNLf1eKd6s9pW/60xDogZGP/HEE1i/fn2t6tmyZQsWLVoUt61o/wDEPHZji2o72hH/OLMCyM1CiYlqm/MXbsxHdK4DYEgLpTWYqLaAMeYviN05MGQFiDr+1X2QFkxDu+wO0JiGiB6R220IbesofX02Ktf9Bh1MjreUf3RH1rg7wDVjXifmecZ8U4cODibHsC6FCuR4UXaRcd4zRSSYMYsTs+iKdz5A9dc/2GwPdjkYeVMmgAcCrnk1lLEphAgYU4Qj5FiN0knOc5VYqxx8Ee4hbB2HlGOORrs/fquXT6BFvqv+nDtHufKlD0zw5R6MIdCyBcKH9kBKnz5IPa4Pwof28BTVBoCqVW5Rj3BPf3PJaJTWlMrfC4Dyu0Kd60NNc/zWswlmOAaFPOVYv388ckVFPdcLLr3sUny7+lt06dLFZy1uNvyxoU7C3ARB7Jncf//9uOmmmxIq8/TTT+Oaa65JkkUEsWfx3nvv+RbK3rx5M0aPHp1kiwgiMebPn4/i4uK4+Xr37k2i8ARBEEnm4YcfxtFHH+07/576gl0iMd599924edLS0nDAAQc0gDWEFw8//HBMUe2U/O4oOO6hBrQoUaLd0IdyDzvenUv1GRIdfy0Zg4ptq9y1aiG0PeNF60EOUVbcfDWXD24fxkHtEn9xgJ95rV8+/vhjnHbaaaiocL8MNxalpaXo169frUS1BZs2bcLJJ5+M3377rdZ1tM5Lx7GH5JvPwEQA6ADXzWVdeTbGSDeEt1VPp7EUSG+O1qc/nXD7PY/siaeefQqapkk/l7HbTZ8Lt99rFweA9HVygOsex52H31qwdu1ajLxlJDp26IhLLrmkXkW1c3JzcNfou7D2p7W45tprkJKaYtrLpO/RdOqYMDDNeA05Y+bryG0+NuuJCLe/0ijj5+NdHoCtNqs9WUYpqw534cMS9jq8U3afPVd88mI9iWoTBEEQBEHsFTTsE2sEQRAEQRAEQRAEQRAEQRAEQRAEQRAEQRAEQRAEQSSdjRs3YtUqd0BYNK644ookWkM0ZuIGG9ajqDazpTHPPGIVV9Q4VaFHp3FSQlRUKcUerSa4iIZjsNaZBWzrOJTv3NGkQ1RSXefoI1HWCqpyC4iq22CrS61TETM0Avm4WVYVILX6xggGY+BMBHgaYo3cDCwTZZhs0xBSNMS1zTaY9deJyBdtuaqqClVVbmFVJ0ceeWTcPI2ZD+Z8gHZt2vna1udKS3FhRiY6B6xHttVda9vNCbD9rbfQ9qabkNK+fS1K751sWrkC6z9bAFVmxymU7Uxzp3sInQMIADg+NRUflZe72j1v2zZ80qoV3HLEbmIJb3um1zFuM5myxe6ztXe6U0o5Vj12cVlY523HOlkmNRVtnngcmaec4l1pLIXzKJ3D4BaA9kqT68xzqgjgNQRHmXnOtuwX52gG4xwv2QjBAAAgAElEQVTOuBUszCGWrZchpOa3QLdXX8SaYf9G0fzPoANglg4vdGZUrDnCijkADUbouRgL4uqmHt0c6vmJy3omN8vDLUU78GG5PVj/66+/xuSHJmPkf0ZaNitB0s7rjLoPYl1XnMu7i6qqKowYMaJOddx2221YvHix98o6zrW8qnLOtVz1OU5wiYtqq+uNCtNCaQiwgH9j6xk5xuIRrWtiXJTFOE8JpKBDdkf8tnM9InrEqIYZovc8oiv9ZQz1YM8eKH3lbQCAxqwriRDKNyrQwEy7Ncag79xlpou5qlFX+ZyPUP3t97IODUD6uQOg5eWB6zXSfnH6SDn2KJS9NktulPfRwJQ9CPDKCmm/2i0Vn8xD5Jf1ADi4ee5KPaOfFK+2jg/REEONXtPgIuuNjciff6LG42VXKb1716ne4spdEGofXCizA3IsczGmzX3BxTrxT5YTQiDcuIgI8XfYfwtY527uENjwTPJM7NS5E1Z++xW2/LkV48eNxzuz3sG2rdt8b7Ou61izeg0O6XqI7zIEQTQNJk6ciIqKCkybNs13mWnTpiE1NRUTJ05MomUE0fhp3749xo8fj9tvv91X/qlTp+K+++5LslUE4R+/x+OoUaOSbAlBEMTezfjx4xM+18YS8iWaDmvWrImbp2vXrg1gCeFFeXl51LHLtCByDr4ULY65B1oos4Et80uUm/V+fABe/ka9Glvn34RdP7/hWaLFMXcjkJoHiOdOxDMo0pln1DngyPrvr+zsbPTs2ROdOnVCVlYWKioqsG7dOixZsgQlJSWeZZYsWYKRI0diypQpvtu56aabsHLlSs91hx12GAYMGIBOnTohEAjgzz//xLx58/Dhhx+6/C7btm3DBRdcgMWLFyMYrJ0P4OxeHfHZd1uUW8kMhqg2M309ukznnIFBN30fpieUc4DpYFoAwax2qCneGLfNQCCA62++HrePuh1paWnS52o6KyVMs3xNqp9SPH/kfKbG9myQ0lU617Fg/gJMmDABn37yaa36KRrhcBj9T+uPi/51Efqf1h/p6elwed0VUWrV/2VLl9vr8LFJZ2Ns3308vF1xii9a+BG44i82bZUuBrHfhbNM7AelLtcL7OWLrplt2bafbT50f75oEtUmCIIgCIJo/OzdTykRBEEQBEEQBEEQBEEQBEEQBEEQBEEQBEEQBEEQRBNk1KhReP/9933n79WrFwYMGICxY8eibdu2SbSMaEzsPlFt7zwxhR4RR+iRiSVF7FHnbrFtRfCQc12p0BSZk1ns9dsEA+HYdJthXPkqbLMrtRoi2WbAGLOLXStKqkb4oBBKZcJmgDFToNTMb9RnlbbtVgYwzsHNCpztySA51F1cO1ogppM+ffr4ypdsVDHcGPKjdjiQl5eHR6c8imFXD/OTHYMLt2NRy1bOQzvm8BHruWNZfNerq7Fh4kR0fuQRP1YTABaOGysHB1NHHJMhuC7RbfW78/hgjs9lmRn4tKICNY7zajnnGF9UhHtzc33Z6TwW/R6bjjOIr3aShbNuFiXdeTWIVQ9X/8rA5ej5tPR0tJn5LNKP7RXb0Ggd5kNg15lmVOku5E9c23oBAoMpjCuVbiFFUVWB7WB6Og55+ims+ff12D7nI2kJh1FWkyKqdoFtHSI83X7MawzQwU3xXzNNdpV1rr8jOxdfVm7D37pyDQUwfux4DDjrTBx0yMHQlJqtl1BEuc6IvmbutryWdwdXXnklyj2E8xPhyy+/xI4dO5CXl2dfUYe5lvs4VItE6UMl8F9kE/MIOQ9SytnnaZaMtrEohKR3v6i2ICFxbcD75B5n7IcDYXTM2Qfri36FziMA18C5jgjXoSvTUg3AzqdegAb3dUSDNb6YUj9T1osZijFPA8qee1XaJuaGKX16geU1M6aaDi3j0ukzPTfGMU2ELueU9muJeoosf/lNlKnnXAaED+sOrUW+ow/NXuJAjV7j7sS9jPL3P3ClhQ7YH8EOtX8xSlWkEhU1Fdb5E4AljG3N9QXiBUTWS4PUsY9oyhb2v2p9imh2tN8LsWjduhWmTJ2CKVOn4Ndff8W4+8bhxRde9FX2r7/+SqgtgiCaDo8//jiqqqrw9NNP+y7zyCOPoGvXrvQiQWKv57bbbsO8efMwd+7cuHmLiorw2Wef4bjjjmsAywgiNrqu4/PPP4+bLzMzE3379m0AiwiCIPZOysrKcPfddydU5qCDDoKmafEzEns033//PSoqKuLmO+ussxrAGsLJ0qVLMXjwYM91Kc27oE2/5xHO2a+BraoHHDey4/sCjPV6dRn+/HgISv/4xDNXSt6ByO12JVQBbVleOiaNhzZOOzy91uar5Ofn45JLLsH555+Po446CoGA279SXl6OmTNn4o477kBRUZFr/WOPPYYhQ4age/fucdtbsmQJpk+f7krPyMjAM888g4EDB7ru9d5yyy34+uuvMXDgQKxbt862btmyZZg+fTqGDx8et20v+h/eHiO1ZYjouunB0gGuAUx4MQHLm8lgPR3DAa6bvlIzjeuu+tu2b4tWrQrQcd99sO9++2Df/fbDyaf2RauCVnI7LTes8YJjw/fBzRcZW/5LmwC38JMIX6fOwTR7v+m6jtmzZ+PBCQ9ixfIVteqfaHTcpyPOOOMM3HPvPcjNzXWMAcNg4cuSzw0xab3tYSIOy8cgnzzSNFudXq40pnzxGoOqWLbHSvlV9V2rb4MWdtpf1MxsxsQU1Iay/6DUo2QlUW2CIAiCIIimC92RIgiCIAiCIAiCIAiCIAiCIAiCIAiCIAiCIAiCIIgmxjfffJNQ/sLCQsycORMHHXQQpkyZkiSriMZEQ4pq29MsacFootqGYJtqo4dAnFreDHJUBSEt6Ue7LCQHoJsi2nI91400W2khxs3N/ADXjTSd64aYpPnR1Q+4+2Ou40K8myv160bdutmOyG98U+wXYpbcskmVXhbbpXPdFvRpl8Tkzq2z+tsWYOfs/9j7ViwvXrzYM79KIBBATk5O3HyNnauGXIWePXv6yrs1EsH4Xe5gV4HXUIul9ynSCt98E2Vr1viyYW/n1/mf4rdFC21C2E7sQtlMBmU683sJbjMArQIBDMvK9Gx/cWWlqy21vFqrV/22srWK2dx9gZ52oV8L51nEiZdYtoxdl2LU9nUybDolBW1mPoOM3sfGNzDWtSxGt0ULso2azpgM3JV5mDzazP3KlH/qegZVP1XEAjMwBEJhdHlsCvJOPdl2xTOuF8bLGTiHck1S+gnWVYQzK926+tjzirN9M03DqGz3ebyqqgpDrxqKSE3EfZ221WAGnKuB5o5ui/kSjgbml19+wcsvv1znejjnuO222+yJSRPVjpJPjh9VWNdrvuDR58rcRQxGUSY1mNooRLUFcrz5wamTAcQd+wwMKYEUdMzpaIwvvQa6ENZW+iVijkEdQATGX9GUSLM3b82U1XOb2Be6aRtTLg5cyB2oU2Jz2WvTvDaTmfM/57XJpq3MlXaZowYGaI5zHGMM1Xp1jNb3AnQdpS+95EpOq6OY0N8Vf8sjhau/Xzi3jgN1ju/1FgoBs4o6f5+J64jr94DfoaWWdZ5OzIT9Ou2Hp599GlWRKl91bt++3V/jBEE0SWbMmIGLL744oTIff/xxkqwhiD2LOXPmoHXr1r7yjh49OsnWEIQ/nnvuOVRXx/9NcfrppzeANQRBEHsvt99+OyKRiO/8jDG88sorSbSIaCw8+eSTvvINHTo0yZYQTpYvX46+ffvi559/9lzf4ewP9gBR7br4hNSb5BzFv7yLdU/vG1VUO5DaDO3PmmUsyPvfHNbdeouD2oXRJi9YB9uAgoICPP7449iwYQMmTpyIXr16eYpqA0BaWhqGDx+O5cuXo1WrVq71nHNMmjTJV7teL0nQNA3/+9//MGjQoKg+lUMPPRQLFixAQUGBa93YsWNRVeXv3q6TrPQQjj4oH5zrABceFB0wn78BxF/lmRjOTU8nBxzPxDh5bMZUfLDgAzz57BO4/e7/4KKLL0TLggLLh6p4VSGeHfJ6ICDaQwXqd9OMyspKzJw5E926dsOg8wfVq6h2Xl4eRo0ahTVr12Dyo5PRLLeZ0by636RytvJh6irF76z4nq1nFZisU/zTmAaNaWDMfIUsUz5gYOY69WO1bXxs62XbzNaP0mJmWehyiDGb9S6fvE1UW01zDGUS1SYIgiAIgmjakLA2QRAEQRAEQRAEQRAEQRAEQRAEQRAEQRAEQRAEQTQxLr/88lqVKykpwfXXX4+JEyfWs0VNC5tA8h740XU9trB2PYpqi1AnZ/Chl9Cj6Fub6KMQfHQKxSkicobwtCW6KgPgYIpim/mFuLWsyRSUDmohpAZTkR7KQGY4E1kp2chNaYbclGbIS80zP82Qm9oM2eEcZIWzkB5KRzgQhsY0qAF93CG6LYMAbVLbQmzbXOJWYCDXdVPIjkOHbhPZFmLgYr0l+m1JNcoQQBFIyK1lrvanYyf6Ete2fXWLnn7zbXxB/6ysLKW9xknMw19Z+f6c9xEOh33V+VxpKdbV1NSqTRHQ54rRjESw3iMIlrCj19Tg47vuAGCJEYvv0R6kd8bKeomNuqWwGQalZyA/4K61SNeVXD4DNH3lSpxkjjxn+HJdRLWdZa3zu7dGqMwXCKD1448ho3dvwwY/ga6x1GfrUVxbtceWhzFwudGmSK467tUAZk0IcVvltXAIXac9hpxeR8MKPeeImAHhOkxxX1PkVASN6wA4szZfFd22CXRDjQs3rDs1LQ2npKa6tu+rFSsxeeIkWYeKddrnYIzV+iUOnjgHZz1+zjnnnHq7Zr366qvQdd2yORYJNBl9rLnnWk5RbUMjgsN+ufeaa1njEGJOBSAlmIKgVjchiWSRUKC7s/PsJ3p33WBIC6ajXXY7RBBBhEes8QZIgW0dhsC2OsascWYtW6ch9dUq6r411qri3GLmptosN5lZebwOJXmlktoG3L3JZgK36xZY+ThsLw0Qy4IavncLa5fPmYPqnxziNZqGjAsG1anewnK3uDQHdx2zUnSbQflrwtQ8kHn8nuvUlxnVF37m1Bv+2FDPrRIEsafxwgsvYNAg/+fRjRs3JtEagthz0DQNy5cv95X3888/R02M+1cE0VBMnjzZV74xY8Yk2RKCIIi9m9mzZyeU/5prrsGhhx6aJGuIxsTcuXPj5snJyUHLli0bwBpCUF5ejksuuQTl5eWe61v0ug9aOLuBraonxA1J9ZmSGJT/uQy/v3ki/vz4qqh5Qlntse/Fy6Cl5gLiJYWKL8sSbjbuhx7fNa3W5jPGMGzYMPz4448YPnw4Uj18bNHo3LkzZs6c6bnu7bffjvsbbs2aNfj0009d6TfccANOOumkuO23bdsWjz76qCt98+bNeOutt+KWj8aJh7aBENDmLnFtq++NtIjiObG8KhwcNSWbXXXr4tkoWM8NSU+LENJWPSymI5QrzxqJlZbfw8NBDeMZu8mTJuOAzgdgyJVD8NOPP9W6T5xkZmbi2muvxQ9rf8CYe8cgHA7bfc1OP43cHPs/m8mK4LV0LAhfETxcYyKL5qzV3z+vSqWvSbar5jc/yphXhbStF1irm2RfZ+sTNZ+yQKLaBEEQBEEQTRMS1iYIgiAIgiAIgiAIgiAIgiAIgiAIgiAIgiAIgiCIJsa1117rW/DVixEjRuDDDz+sR4uIxkJcwbQ6Cj06RbWtNOaZR13lFtkUy/ZynqLaUjjcCL4TgoaG+LQZXMc5GANCWhBpwXRkp+QgJyUHmeFMpAXTkBJIQUgLIciC0JgGjWlg5l+NBRDUgggHwkgNpiEjlImclFw0T8tHfloLZIdzkBpINcRClX86Vz46N8VNLUFsznUlr24JbYOD65aItg63wLbsFSGYJ/vHEkW10tzi2pB5lP43U5nX/nAcG05JvZ9+ih8kqAZQN2ZxbT/k5eVh8hR/Ii8cwGU7tksxzWiIkEC7eLN7TInvOxcvxl+z3vZv9F7IF9OmovCnnzz61ehvzSMdtjzWX02WssRL1TIcwA1Z3gHppbr9eLcPJ+6RFgVV5dhvGcTWjq4PvDRpvdKdUsnR6uGO787AV7WkKlLb8t57kHVaf7stfgNeo3VQHHFdr8Bbv+La8rsS3GsLHlaPQCHADRHwbAUbB1JS0G36U0jdv5MU5bUEe+1XBA5AZ9z4ANCZPQxdPU+pYr5qF2lguCsnFzmaOxxl7L3jsHbNGlneat24/BjbLJad1307vsW1k3Rwv/HGG/j+++995Q0G44tLl5WV4emnn07SXCt6HltG87t6zVdzRhfV5nIwClHtUCCEsFb73xsNQZ3EtYG44z8nJRct01shokcQ4WK25h5/OncLbKsSEG7RbWscQ0kDHOLautgvzhmD93XNcVaxjBAnWkWQG/YkV1eIocx1rih6Q57Hqmuqo4/ZJo5eXIKiMfe50tMHnIlAmzZ1qntb2VYp7mETxOfKuVSI5kch2jnXsRu98yRkrX9CoVDcPNOemJak1gmC2JN47bXX8M9//tNX3m3btiXZGoLYc2jbti1OOOGEuPlqamowderU5BtEEDEoKyvDd999FzdfQUEBDjrooAawiCAIYu9l69atvvMeeOCBnsKrRNND13X8+uuvcfP94x//aABrCJU77rgDP/74o+e67AMvRLOu0UWmGw91uadslC3bvBgb3z0XlYVrouZMye+GfS9aDC2YYSTIG5/i7rz7Tmivg/yLYTt56KGHMG3aNOTk5NSqfL9+/XDkkUe60nfu3InVq1fHLPviiy+60kKhEG6//Xbf7Z9//vmec+/nn3/edx1O+nRtBemg4OorRy3PifUieyOPKpINroNHqgDm9lU2z88DoPhSlPvndj+Y9UwRAO+HBQDTL2u/gb79r+0Ye+9YdN6vM0beMhKbN7kFvmvLof84FNOmTcPvG3/HxMkT0bx5c/vzAYp/WRWTduISuVbhlgC18EnLf4q+tddzFIngFtH2sEushNvXpApqS6FuD/tt/SAOIxLVJgiCIAiC2OuI//QeQRAEQRAEQRAEQRAEQRAEQRAEQRAEQRAEQRAEQRB7FIFAAEuXLsURRxwBXY8n5erN7Nmz0b9///gZmxh7uthvLJzbJpaZl0KsZwXxVkcTeqyFqLZcjtKGIqot00WarW0OBoaQFkQoGEZQq/9HZzWmITWYitRgKrKRg6pIFcpqylBRU26IessAN8gAL3AjBJBJoVQrkMzYLjOkjJtihdxcwwBmdhzn9l3GATBmbC8HA+fc+MZFoB8z+9molyvipiJ4TDZn9hvn3LSRewaOiXwAsGnjprh9tc8++9jLR6l3d+AdIguzP72P26uuugozps/AVyu+ilv/1kgE9+/aiVHZOWrco+27N9FzMADrR49G7vEnIJSXF9eGvY0d63/F4oceBOAhCOr4LkJuNREsCueHucqp5cWnRSDgacuMkhLcmJ0V9RgTe1kN/VWPSVc5D/HLxjGS6iaqLfrBS1TbOt9bqILPOYMvRbPLL/e2yTyPxSX6iSDmQHWdJ6KkifqlPdzK57RRpoOBM+VcbV4rnUG/4dxs/GPmM/jijLMQKSoy2uFMOa44dDMImXMjTWccGhgiAALK5uuwxoUOI48OIGBegQCOPC2AUdk5uLXob5sdlZWVOPIfR2Fr4RakpafbrhPimsekom9i1xmvZWff1he6rmPokKG+8ubk5GDGjBkYOHBg3LwPPPAAhgwdEj1DfYtqx5lr+RLVVkW4TVFtjWlIDdReRKIh8T3+AfvFGcr3KMUZGNpktkFJdTH0wecibfA5MF7aYIw6+ZIW8yphvKyFQdM0gFvL4jvTGPTNW7D91POkeIcOYyw2f+Ep/D975x0gRZG34bd6Zndn87JklqAEJZwnivedEVRUFBRBDIgJFfHuQATvDOidomLAACoqnCJ3YgADKiegYkBEFEVREEEBFZDMsrDL5t2p+v7oru7qMDM9sxH4PThOd3VVdXWunep6KuWEnkY+hiYgEACEQNrQi5F22UXWfUdW7c06oHHf0GDdd6xKnzEwDMCLirCj16nmJstLMveFZ5B62inWQDYAENCM88n6O4Ix3W0BISCYQFW4CsmBxi1fr3U4x75/3IrwNke9OBBA1i3japz9zlK30ErY7n8OOYj5cFX/cIjzZqncs72S10Z9PpQaQklJSdQ4v/7yK5Z9vgynnHpKjdZVG3DOsWTJErzxxhsoKipC//79MWjQIKSlpTV00QjisOD1119HSkpKzHj79u2LGYcgDieee+45HHXUUTHjzZo1C2PHjq2HEhGEN48//rivNq1LL720HkpDEARx+FJaWoqKigpfccePH48HH3ywjktENBaWLFmC6urqmPHoWV2/CCEiSo7bDngd6e3PqucS1SbyJQt9Ltrv/eGyfOz8aCQEr4oYJ73dGcgb8BLMVlnboOZy3pyBABAMAMd1SrxNJFGhtsrAgQPx9ddfu8I3bNiAP/7xjxHTzZs3zxXWv39/24DosdA0DVdffTXuvPNOW/jHH3+MAwcOIDMz03dekm7tcpGVHkRRSVhv+RNh410Yvd1CgBntOwyM6S2Xwmzz0I9Z9YHtRqOEBWMM7Y5oZ7QxcwimWW0eMpLRziHbRvSmE2G2q4IpbbhMbecENm/egqeefAozZ8xEaWlp3NsdiYyMDAwdOhQjR47Ecb2OM8NtLXnKhqhtX+p7PfrmCVt8tc3ZzNMpnVaur4jiaZbYu3TMvjJz33tEdMX3EoJDphf2fEyptpJXzPwilbmRvMNEEARBEARBxId72B2CIAiCIAiCIAiCIAiCIAiCIAiCIAiCIAiCIAiCIA56jj/+eIwaNSrh9MuWLavF0jQ+TDGc45MQbgOr96cBibZtQojY5Yuya+w6a1X06NSoukWP5n5XpyFFjlY6Du4QPUaXanPBwcAQCoaQmZKJ1GBanUi1vUgOJCMnJQct01ohOyUbmqaBg4MLAS4EwpwjbExzwcFFWP9wbsyr8koZR/8IrucTFhzC2CfOc5grnT/l3hS2MGM/qaJMZe+p+1X38DlEnIDtfJDpCgoKYu6bHj16uMIaUmbvt+OcZ1qjM93C9xciOdmfNPLFkmJsMDqbO52dEdfj8a3Gr8rPx8bbbvO1/sMJwTneHf1XVJWVmftMM464+XHseKdI2+v2HenWLqf/EOFcWF5ZbsZT40c7+s4ltdF/sy4eReoVXBOptvxORKod6nU8Wt5/X9RyMsb8dYJ19J+3MkDUHeh1P2HmmaTk4VEe2UncWT5L6M5snZrNs5MpHwGkdeiAPzw1BULTwAGEmUCYCX0a+j7Tnx7GvFBlyvqHGx9hfpg5r3ZNFxA4LzUNZ4TcIoHq6mp0P6oHvlv5nRlX3Xbrti+fOx7PGce6os0rC2qNsTePRWFhoa+4zz33HIYMGYKcnJyYcTdt2oTVq1d7L6xnqbbtmDhkvFZdyy3VZmBIDaZGL2wjw/f1L3Hu2BjXf8fsjggEAuAaQ1hjCAcAEdTAAwxcA8JBZswDPKDHEUENPMggAhqQFIAIakAgAAQ05f6mF4QDQDAAEQjqBo9gACIYgGCGSFtjQCAIEQwAwSBYIAgWTAKCQf0j5wMyTI8nAgEgyfgOBoBgEpiy8fIUYoEgEAjoZQ0GwZKCYJoqIoD93mksqgiX+9/nhwCiuhr7br0NZfPnu5Zl3jACwc6da5R/SVUJiiqU+1INHurqvcI9+FLi+SZKl85dfMXr07sPOnXshA/e/wDl5fV3fm3evBmTJk1C37590bJlSyQlJeHMM8/EtGnT8Morr+CKK65Aeno6cnJyMHv27HorF0Ecrtxxxx2+4hUXF9dxSQji4KJLly5o27ZtzHibNm2q+8IQRBRmzpwZMw5jDHfffXc9lIYgCOLwJRQK+f497bHHHkOvXr1w8skn44wzzsC5556LwYMHY/To0Xj33XdRWVlZ4/J88cUXuOaaa9CjRw9kZGRA0zTzNz9N06BpGlJSUtC8eXP07NkTd955p692SyJ+/D6rr7766nooDSHZunWr5zmf1392I5Jqx2oEidT24+cHSwEIjp2f/A3VpXs8YzAtiCbH/g15A16FTbfmbCtxDGIIAN3aJiGU1LAv/HTr1s0zPD8/P2KanTt34scff3SFn3feeXGv3ytNVVUVli5dGndegN60eVzHpkarJTcGJFZaKQU3jr291VJvv9LDqg9sceXbOq81kpOTzTYt6+0jWFNm25kV6tlGqRzytWvXYcR1I9D96O54+qmna02qfdzxx2HatGn4fevvmP7v6Taptl4Ej7ZmY8Nsbc3Mimc+v4U7H+c/53ba3pBg9k9C/5hmz8e5PR7l89xuGU9uM0m1CYIgCIIgCA9IrE0QBEEQBEEQBEEQBEEQBEEQBEEQBEEQBEEQBEEQhyj3338/WrVqlVDaNWvWYP/+/bVcosZBrYp8/fSpiSTprCscZYq5vTaptQdxlN0u1bYKEkmqra5fprf7mx0rdwi0nVJtKYNOC6YhMzkTyYEU3x2kahvGGNKTMtAqvTVyQ7kIaAFdsK3+E1wRYsv5sP4NXZJtbZmh0jY6EXIhhePcFGNLqTYXQglX5efC+M8t17Z9x5JrO3ZpmId9ye169erlGR5JdF9Xn5jHLo6FuU1yMeXJKTHzBPRT/9qCfJuc1s86neewUwBdsHABdpLEz8bnkx/DthVfA/Det3rnUrcg21zu+NaMj12yzcxjoOepxzk6Kcm1vmohItyL3KLciP5WeVv1vgwjULf3v9qUaqvTfqXaAKBlZ6PN9GlgQX+DJ/juDBvpVhFDrh2pM3Cs8tg6PssyMnueNsG2K0s9sMWZfdF+5EhwYUmypWBb7UAunwNhAf2Z4nji6l3VmdpV3VWdYRCYkJWDTM3dLWXXrl3ofXJv3Hv3vaisrFTWaOTfiOXau3btwrRp03zF/cMf/oBLLrkEADBixAhfacaNHa5/ppEAACAASURBVOcOrGuptvINc19HSO81gImSe0ogGRo7OLsixS3Xdp/0ngS1JByR3RFhHgbnej1OH0jFqM/JwVNg1fnCgoNzjjA4OMLKgCvuYpgrl9exEEodzjpGerXYewAVM78I156+f+SdRJi3GXk/Nu9NDiGBHBjAPOeUE7S8+vARa1dt2Ig9Qy5ByZzXXMuSunVD1q3/qPE6th74vcZ5NFauuuYq33E3b9qMAf0HICMtA5npmejUsRPOPedcTHl8CqqNAWxqQnl5Od544w1ceeWV6NKlC0KhEI444gjccccd+OSTT7B7925w7lWbBwoLCzFs2DAMHDiwVspCEIQ3L730kq94if4eShCHMn5+Eztw4EA9lIQgvNmxY4cvuXvHjh3RrFmzui8QQRDEYYymaWjatKmvuFVVVVi5ciW+/PJLfPrpp/jggw/wzjvv4JlnnsHAgQMRCoXQo0cP/Pvf/474N7UXnHM89NBDaN68OU455RTMmjULa9euRUlJia1eI9v+KisrkZ+fj1WrVuGhhx5C06ZNzd+0UlJSkJSUhGAwiJSUFLRo0QI9e/bElVdeiW+//Tbu/XM48+mnn8aM07x5c6SlpdV9YQiTrKwsaB5tNcHQQVRn8vz93S7+jfY3TcF3T6Hk9089l2UddSk6XbcezU/6F1ytK2aezgZJ6w2KHh1Sope9HkhPT/cMD4fDEdN8/fXXnuEnnnhi3Os/5phjkJGR4QpftmxZ3HlJju3UFE5xtjVgvCXQtsK42R4iwpXYv+q/rjz1diB7PlByBJR2M0f7lzpYvTwdV3y1ApcOuRTH/fE4vDTr5Vr53Tc9PR3Xj7geX3/9NVasWIEbRt6AzMxMY70+2prVBhzhEEzDkk672sSYFcfZ9uxqg454Pcbx8WqTk4uc63WUxZVMFWrDQygulPw99hlJtQmCIAiCIA4P/L09ShAEQRAEQRAEQRAEQRAEQRAEQRAEQRAEQRAEQRDEQUd2dja++eYbfPjhh1i8eDE++eQTbN261VdaIQS++uor9OvXr45LeYhTC4LHhNfJAOG08zmJIOE2OwxFSe6UWtZUqg1hz9Epe44keuRKqlAghORAcuRCNxBpSelIS0rHgcoD2F+xH5xz2Hax0eFLSPmuABiTUmvZMYzpilOmi06ZEIDQO7cJCLPTmNr3U3ovhZG3Jn2IgkEw/WAwIfMUxhqEPR8mrLIxZj9HjOO5bu06X3Ke0047rVb2Z30j90skbhh5A2bOmOmr8/2ucBgPFRXizqzsiOuKpCL2kqnK2L/cdRcyjzsO6V27xizDoc6mpZ9h6eOPALALyOW0KshW5zUjjmZLZ4VDycPZn1SdDnr0t1Tvik45txfCEa8x4uWadYt+I895h8SWaqvTHECbhx9EUl5e7AIryGdczPuWRydccz5KUq97hud9xNhOeW+V54O8p6vlsy3zODv0e7rOUXfcij2ff47iNWv0ohr3/rAhy9XAoMF6XnMAmgC4fC4Ycdy7Q4lvFL9pQMOdWdkYv3+fK344HMakhyZh0kOT8NjkRzF02OVo1qyZtS1C9qnW81WfM14dl53bHmlf1PQCGjxocFQRgYQxhrffftucv++++zBlypSYaT/77DOUlpb6Fot4SbWdJ6Hr3HJKtZW6lHptyWUx61pGQIBpSGqE9ax48H39q6j3ggjXf5NQEzQJ5WJvWT44F9AYhwYNEAKapiEshD7PBAIIAIYSApwDTIOmhcFFAJxzQw8hV2Vcd1xAcGHWCWXBGNPMU54Zx1YYFxcT8iYD2z3GvKMImcjIzfZ3gxKfCfc55kSROOiFZ6ioroh4PR8MFIy5Gcm9eiF0xhkItmvrkkCIkhJULF+O0jfnonT+Av1YOtCaNUPTmS+AhUI1Ls+Wok32+1vC9zr7vdO8Jsx5R9bKjP43iH29tXF8r73uWtw06qa45FoAUFZWhs2bNmPzps346KOPcOedd2L48OF4ZtozCAQCvvL47rvv8Nprr+HTTz/Fzz//XCuDi7377rtISkpCWloajjnmGGRlZaFJkybIzc1Fs2bN0KJFC7Rq1QqtW7dGXl4e8vLykJx8cN9bCaK++O6775Cfnx8zHmMMCxcurIcSEcTBhZ/nXNDnoFUEURfce++9vuKNHDmyjktCEARBAED37t3x2Wef1TgfIQTWrl2Lv/zlL7jpppuQmpqKnj17Ii8vD9XV1fjhhx+wfft2hMNhhEIhZGdn49dff62FLbCorKw0p8PhMPbs2YM9e/Zg1apVeOWVV5Cbm4tbb70VPXv2RHl5OcrKylBZWYkjjjgCffr0qdWyHMxUV1dj27ZtMeOddNJJ9VAaQiU7OxvHHnssvvvuO1t46Y4vEWrpPfD1QYHP3/HLdixH/oqHPZe16jsNWV0Gywwj5m8OYMnc6+3WtuF/uysuLvYM95JdS77//ntXmKZp6JrA+wSBQADdu3d3ybpXrlwZd16S7u1z9XYpxpX3UWTrCAOEMW22i2ioKtiA4o3voXjjR+CVRa48t/2+zTrKAtY7MUbbF2NG66LVSGlFNtbDucAnH32Exx55HJ8tqflzUNKpcycMuWgIxt813hRpR2p68dXWrLTLqG1fXtNy3pmfSsR2V2NZIu0RUQef9pGh+t6aa/BXpX3LmRVJtQmCIAiCIA5PqIWLIAiCIAiCIAiCIAiCIAiCIAiCIAiCIAiCIAiCIA5h8vLyMHz4cAwfPhxCCGzcuBG33367TQQYifbt29dDCeuXuCR6sYjVr6YhpNrq6qUcL5LxNEr5hRC2Dliu5a5OXGp4AlJtR44RpdpqDGEptYNaEKFAqNF3dspMzkR6UjoKyveiuPKAoukFmBSpKmJrU+crhNGPTzPC7YJtxjRDmCigGTZtAV2UKsy8NXA1jg+5tsQqk/DsoPbFsi9ibrumaWjXrl1t7MZaRe2A6NtP6JThMoYF7y9A+7z2ts75kXixpBiXpqWjczBortPP7UKN53R78rIy/HjttTj+/fcRzPaWdh8OFG79HW+PvB4wxLZOqbYuHrXP22CAU6BtWwR7H1srTytdyOMsaquIqSLm6xHmiu+UWXrErw/qQqot1LAoUm3znAeQMaA/si680FeZvXDKqyPidXOItOHmYu8Oz3oS5fksJ9WBC8BcHZ9lfCbcnZzVvAEgkJSM46ZMxmfnDQCvrjI9AHJwBW7c0zmAAAS4kVbKtTVopjxb6b4OBl3OrcGSawPA+amp+Km6Ei8Wl3jvDAD/uOVWjL/9TvQ/vz+uGX4N+vbti1Ao5E+ubZO61q1c+8MPP8Ty5ct9xR02bBg6depkzodCIZxxxhn46KOPoqbjnOOfd/0Tk6dMtsoaAW+ptj08kvBYlWozeVHJa8s498zalTAKwgAIqXPWrzg1n1AwNeq2HUz4vv49ExvfjuRH5nREQflehEUYQjBzpAbB9XqQEFy53oy6GdP0CFyXawumX5OacQRkrU6XPejSB0AdSEWPzSGgCRiDqkghNgPTmCWPkPcQoZ4HSh1QecDJs8B5IZn3NuEQKUihNgCm6ftWQKCsugxpSf4k8o2Nyu9XoXTuWwAALScHwfbtwNIzIKqqwHfvQvXWbZ4ybYmWm4vmc15FsH3N679chLGlcIvT7Q3pRmdM/t1mrxmY8Wv8N1L86c3zKYrQQhIMBtGvXz+89957iRTOpKqqCs8//zzeffddfPDBB/jjH/9oW15QUIDXX38dCxcuxHfffYcdO3b4GkghUUpLS/HVV1/5ipuSkoKuXbti8ODBGDVqFJo1a1Zn5SKIg5lTTz3VV7yhQ4cmJIkiiEOZ1157DSUlkf9mk7Rq1aoeSkMQ3sydOzdmHE3TMHbs2HooDUEQBDF+/PhaEWurVFVVoaqqKmK+JSUl2Lt3b62u0w8FBQUYP36857JQKISTTjoJTz31FP7whz/Uc8kaF3PnzvX1m+qVV15ZD6UhnJx22mkusfaeL+9Gbs/RDVSieEj8xZpw+V7s+GikIWG2k9npwshSbUBpp1Na4F3nuECXNkkJl6+22LRpk2d469atI6b56aefXGF5eXlISUlJqAydO3d2ibXXrVuXUF4AcFReDgBu/dBtIIRmtIUYbVWVxSj+7TOUbPwQFXvXR83zjgm3m+/H6G0ZzBiU1GgLMd67UXTb5ts61dXVmPfOPEx+ZDJWfb8q4e1y0vO4nrjttttw0UUXIRAM2N9pivKiiO+2Zlh52Nqb1XZmhpjtYs7210jLakLckmvhmJfT6ksD9gZUR1sXSbUJgiAIgiAOJ7TYUQiCIAiCIAiCIAiCIAiCIAiCIAiCIAiCIAiCIAiCOBRgjKFLly7Iy8uLGffII48kCU00GrtUW+0Q5TTxAr7L76dzrC+pthExolTbVtwoUm1D4scNqTYDQ2owhNRg6kHT2UljGpqlNkeL9FYA0xAGBxdh/cPD4JwjzDm44ODgENC/uTC2W4T1ZULKxfVwCH0/yjSAUOIAwuhMKgAjH65INWF2EnUeN0tuKwz/onAcP2DlypUxtzst7eCSKkY9m5wLBZCbm4spT07xlbcAcF1Bvu/1OS9dD20iGIDyTZuw5vrrIKqqfJXjUKOyuBivXTEUpXv1fcvg3l+a0n2SwXSeQgODxoCALUymscKYY9q5HgHgWw+5+jFJyR7HmLmmnNLtCNH9dgGNMpc4XlLtaHH8LBeOsFhSbQGAZWai1cSJMdYUG9/PDmchzQyi5B1hIXMeTOPkYYyZ5dEF8Mq0OqiBIy+vf1ndu6PjX0ZCQCAM3XcbFvpH99/qd/swjOcqBMJgEIJBDluheHLBlWmhLJNP/tsyczC1SS6aaoGI+6Oqqgrz3p6Hiy68CNkZ2bhkyCV4/rnnsem3zUbGxnod385O5R5DbbjrHGpB4/hcdeVVEcuvkpaWhhdeeMEV/sQTT/hK/9///tcqYwQiS7VjI5zPdFWqbWRi22/GeShUWbIQhhxZD0sJJJuDdxwqxF13dJ4zjuRJWhLaZbXX63TgCPMwwiIMjrAxzSGE0Ot6Rn1NCA7ddS3ABcx9zsEgjA8A47o06nbgxrp1EYQpVWZW2eQ9hKnTYKY8QUqYmWbdZ7wl7cI4PRzSAvPBpYspnPcwSVlVaXz7uJHC9+9H5eofUPHll6j85htUb/k9qlQ72LkzWsx7G0ndutXK+jcXbUG10Ot3cverh0HHLsuAa5m6PMI90wdygJIa43jIv/zqywkLXZzs3LkTxx57LAKBAI4++mh0794d6enpaNq0Kf7617/i3XffxdatW+tUqh0vFRUVWLVqFSZMmIAWLVrghBNOwObNmxu6WATRqLj33ntRWurvufLyyy/XcWkI4uCiqKgIQ4cO9RX3mGOOqePSEIQ3q1evRn5+fsx4xx13HJKTk+uhRARBEMS5556L888/v6GL0eCUl5dj8eLFOPbYYzF16tSGLk6D8sorr8SMo2kaBg0aVA+lIZz07t3bM7x0++f1XJLawj5wn9d7K4JX4rfZf0Z1yU7XsmBGa7Q+e7ozhTIp7BJt27w6LDdwRIuGF2uvWLHCM7x79+4R0/z666+usJoMptSmTRtX2JYtW3wNPO7FES2zoBltHeYeF4Au2w6jfOdqFHw+GVvfuAoFXz0TU6rd4cj2uG7UdZC/h1sDyBq/5RttZSpCAPv27cdTT0xFq6atcM2wa2pNqn366adjwXsL8PWKr3HJpZcgEDTaUJ2ncoy2Zq9f5F1himCbgUUUUct2nFjtY5Han/20DiSa1iwb3OVVl5v7z/FihWu7/b5RcZC8Z0YQBEEQBEHERtO0xlm569S1KTp2bbyjqzfWstF+Swzab4nR2PcbQPsuURpr2Wi/JQbtt8Sg/ZYYtN8Sg/ZbYjT2/QbQviMIgiAIgiAIgiAIgiAIgiAIgiAaJ0IILFiwIGa8AQMGHFIdSIQhB6y9DGN8GhDP7VTLJa2wETOInJ9TXulLqm06HS15YzSptm0dDqm2FEIL6ILq9KR0BLWG78iYCGnBNLTNbItQIAXcEGmHTZl2GEJwU7ItDKm2FGrrwmxLsA0IU6gtuDAl3HLnq3JtVZIZTa6tHgfZj9RLri2EwE8//xRze5s1O7jbqf10vLth5A3o1auXr/x2hsN4oKhQyV+VKzObrNkltHSkkXJFANi/bBnW3jzG3hH4MCBcWYk3rrkS+evWQsqv9Y+1LzXoE6ocG3DuT3t8Kx6zHSPNMS/Tv1Jc7Fm+U5JTbOtyTqs05iOnli2S6NejW3uUOce80mfdmadwTDf/x98RbNkiZpn9EFd9x+sA1VSureYt4O70Kx+fcdbLjh47Fimt88zhFuRTgQspypZCbSnx1achLPG2ql+1qjnCM+zMUCrebd4CA1NTfZXvf/P+h9F/G42jOh+FS4Zcqgu0HELoSHJtNU6k+XiZcO8E7N6921fcyZMnIyUlxdYBnTGGHj164Mgjj4yZvrCwEG++8aYrvdcnwDRoxocp0/o8s+ZhX6Zp+nfAiAconeUVubIlybXudkzOGnE1jSElGPJVXj8d8hsTNSqvvEiU5G0y8pASSNEHS4ExWAqXg6hwhEVYP1eFMETb+ocrV5e8VuWHgwFyUBkBcN3AbVwuUrZt1e+Myp1n/Q6AKc9nzPJIMOEt73dtMnNdiMY54paua0xDWVWpUSc9TGAMGddcjZYL5yPYsWOtZbuh4OfIq1QkEzC+VPmE7RtWPPPal+dAA1+3WVlZeO+D9xAIRB6gIV4451i/fj3WrVvnW8bbGBBC4Ntvv0XHjh1x4403gkeRuPshPz8fzz77LB566CFMmTIFu3btqqWSEkT98eyzz2LChAm+4g4YMMDzuUQQhyMLFy5E7969kZ2d7Ss+Y+ywl0USDcc999zjK97f//73Oi4JQRAEofL222/7+r3zcIBzjjFjxiAUCuG3335r6OI0CF9++WXMOG3btkUwGKyH0hBOzj77bGRkZLjC93xxN3Aw/kYbo61bhCuw44NrwSsKXcuYFkT7QQsQ/aUYJS/zR1J9TiU5yNA8u2HP6crKSixatMgV3qFDB+Tl5UVMt23bNldY8+bNEy6HV1ohBLZv355QfslJATTLDkG2hAAcvDQfRWvewo55Y7Dnowko+W0JRDi2uDs9Ix13T7oHycnJ1vsw8ndz2fwh328xgn9a9xNuuekWdO3YFXfdfhfKy8oT2g4ngwYNwudffI4PP/4Q55x9jvdv715y7TjbmyPKtY38nXJtm7QaibePRRNnJzIsp02YHaFszuXuTWdR5wmCIAiCIIjDg0bbQpydm4rspqGGLkZEGmvZaL8lBu23xGjs+w2gfZcojbVstN8Sg/ZbYtB+Swzab4lB+y0xGvt+A2jfEQRBEARBEARBEARBEARBEARBEI2TdevW+ersOWDAgHooTf1Qq0LtWkDU4j9X3n62VelA5rnMK9gUNVv4kmobEf1KtR0rVYSAMEXRAkBSIAnpSekNLoCrKQEWQJuMPGSHcnSptggjzMOmZDssdOUpF2FdgGqItzkswTZXBNtSy61LGmHKuPWOg1Iub5cvRpNrq99ykVOuDQBbtmyJua3tO7SvzV1XqzDb+esTh+hWfi94fwGSk5N9ZTGrpBgbq6uVckQug1cfwUhi6N1vv411t9/uqwyHAry6GnNHDMempUsARJaRM8ZsL8+r8m2N2UXlmpmOmXFVgbm1Hj0twJAfDuPFkhJX+YJg6GacE14ybue3c7kpuDVutV5p3Di23SNPvx+JH6m2G39SbXmfj5SXU+Kc1LEjmlw7POqa4yWuzsNqx10zA0Ts8BypI7EtXE1vCFDV+4sqRvUrLw6kpqLHXeON7uh2Ya+Ua1td1fUPZBxhLVO/lSe4azcICORoGibl5OLZJrnIi0OOOu+defjz/52I1T+sNusJfuTaThKVaxcVFeGhBx/yFVeKTiPxz3/+01c+d999d8RlnnW8aHGUqpg6+IU6H3EdpmDA2u+2WqYQSNFCh3wn9IQF244HNAPDEdlHIgyu1+kQRrWsqyEMLgTCxrxZ15VybcHNepbM2pJr61enLvjQRfg2MbaxDWAMTGOGE926v1jLrXuK+Y8Z8V3bb92YBAOYxmwFiyZJkOECAiWV7mfjIUcwiLSBF6Dlhx8g58EHwNLTay3r8upybCr8zaiEKPvcOAa6EISZlRTbMWHGjdPr2ApLsG6FyjzgeU7Y6hNRrhfnIr9X1mmnnYYlS5cgMzPTZ4pDG845nnvuOTRp0gRvvfVW3GkfeeQR5Obmonnz5hg1ahTuvPNO3HLLLWjdujX+7//+D1988UUdlZwgapeffvoJo0eP9h1/4sSJdVgagmj8cM7xj3/8A2lpaRgwYACWLl3qO+3ZZ5+NDh061GHpCCIyXqJAJykpKbjsssvqoTQEQRCEJBgMYs2aNWjRonYGuTwUqKioQMeOHZGcnIzWrVvj1FNPxU033YS33noLxREGXz0UKC4u1gfHjMHpp59e94UhPMnKysJtt93mCi/f8z2KNs5tgBL5Jf52HV5Vgm0LL0fxZu86ZMvTpyCYoQqnPdbBPJYJZ1yB5tkNr2abN28e9u3b5wq/4IILIqYRQngOJpuTk5NwOZo0aeIZXpOB/NrkpkHwKpRv+QZ7P30MO+aNRdGqN1Bd7C/PE046AZOefQhf/LQMp5/T23ynydbiZRxXIQSqw2G8N/89DO4/CCcedyJmPj8TZaVlCZdfEgwGcfU1V+OHNT/g9Tdfx5///OfYidRGIEkMubaXQNreJqDk4WhXNqMobURebc919Q6W50C9sITZXutXy+m1fbL8tvXE0Z55sL9vRhAEQRAEQdihYb4IgiAIgiAIgiAIgiAIgiAIgiAIgiAIgiAIgiAI4jBi/vz5MeOkpaUdMp0eI4qm/fSPqWUfd6KyRz95MrDYUm3nNqudj7wkoR7rEUIYHZzULJgrnrlQETvapoVwdEl0SJyFIuw0/6eHpQRTkKz5ExcfLDRLbYYkLQm7S3Ya3ftsWjtIbR4DwIQGxhi4IdfTBAMXXO/0JRjAuGGz44BgEAzQwAFoEAA02cFMg5GjAAQHgwbB9IPGhCJtBLOVCIAVbpwPe/P3xtzGrkd3deXT2InqcI1wPeXm5mLKk1Mw6q+jYuYvAFxfkI8lLVq5svVy9qrhbhGzco4A2P7SLIAB3SY9ErMcBzPhykq8NeJabHj/PXPbdQk2U64em4bSFGo7xdSaEUdT0sm4sOXl3v8MwBNFRSjm9gEIAKBXShJUvbDiv7ULKuPc9sgwj6naI5pUO7pG20pvFzTD2ilCCfPIRaZrfsftYMG66QrBmI/nqVogwH0gI1Y9mGddwBauphf28sjOvWr5GFjkAy2AdoMvws/TpqHoxx/dRRZ6Wg26eFsKWrm5ScKQbTMjjh6uP1H0NAEwc14vun4wzwilok8oFV9UlOPtslJ8VF6Oyhj79fctv+OCAQOx8rtv0bRZM9v+kM8b57Z6PVcSedZccuklqKqqihmPMYa5c6MLKIYPH44xY8agxEO0r/Lzzz/jl19+QadOnWzh6jkS+dA69qX07KoybX3C8ufKfWn8My8+27UnTNmznGdMQ3Lg0Kp3RSOue4DEEb1FWkv8tv9XlFWXQXABjRmybA5AY4DQwJheT5NKe83IRhdwC/OZZB06Xf4gmF5vE0wzznXNKC8DhF4H5EIozzlmyrflBa7X9xT5tfQu27bbcfbJG4CQ54UhdFZF+IxBg14vBRPQ/RUMxVXFyEypX1Fy0xnPQziu6WCcksi0QRei/MMPUb15C3hhoW2Z1qQJgh3aI6lbN6SceCJCfc+EFkEqUlPW7V0LLsL6nViRZ9sHd2HGf3Y5hpRqq1J1qxLifYex+WRUubZHfO8smK2uEy8nnngiduzcgdwmuaisrEwwl0OLoqIiDBkyBN27d8fixYttMjPOOfbs2YMdO3Zg9+7d2LVrF55//vmoElUhBFasWIFTTjkFl112GebMmVMfm0EQCTNkyBDfz+aWLVuiZ8+edVwigmi87N69G8ceeyx27twZd1pN0/DSSy/VQakIIjYLFy5EaWlpzHh9+vSBpjW82JAgCOJwIy0tDT/++CO6d++OPXv2NHRxGg1VVVXYuXMndu7ciWXLluHpp58GoA8E0bx5c3Tp0gW9evVC3759cdZZZyFYR20a9cWLL77oK94NN9xQxyUhonHLLbdg+vTp2L59uy08f/n9yOw4ECyQ0kAlixf526Y+p/4uwCsKsW3hUJTt+sYzZWbH85F11KUeSxy/LTh/a3D6tY3/N830P4hsXSCEwCOPeLf3X3311RHTlZaWev6+WpNBDSOl9ZJ++yV1zzfY9c5T4BX+ByZo1rIpBg4diMGXD8aRnY5EQAtAY5rZFqZ/Ke1cENi/rxCzZ83BzOdmYsum2IPG+yUtLQ3X33A9xo0bh7bt2lpv+cTb1uQUR0dJ6tXe7ApzyKcjlckMczU7MmeAVVQf26W/u+QI9EgWSWzt2c7reEnBKy1JtQmCIAiCIA5vDu5fXgiCIAiCIAiCIAiCIAiCIAiCIAiCIAiCIAiCIAiCiIsFCxbEjHPWWWchFArVQ2nqlrileHVIXUi1VbiQ6ssInX+i9QnyKdW2AqR0OUq8Gku1hdmXUd82fWlqMBVB7dB8/TU7JRsBFsD24m0I8zA0Q5In9aBSqA1wXZaoCLYZGJjQoDEBIRgYNGgQEEyDJvvBMQ4mBagM4MJwO5qWRH9ybfOyYpZc24/4pFevXgASE57WN5FkgJGkuOZyo+PhDSNvwAvPv4CVK1fGXNfOcBgPFhXizqxsWx9JpsxZUk3r/7DFNSS3SgYMwLZZs1BVXIxjnnyqziTEDUllSQneHH4VNi1ZbBNcu6XauvjRKc3W5/W4AWd8WPdTZkiFNWZPo8q6V1ZU4JPyclcZg2CYmNPEyAfmt0wrYIm7gcjSbedJ6RnHB4leeV5nfbxSbeGxlxZqygAAIABJREFUxJyW4l+P5cIxHereHVnnD4hZ5ppQo87O8juKXFtPEqXDs6Ozs/Peo3b09ersbMuXMfS47TYsu+YaCDAEAFRDPzd1ia91fQgAYQBBCHCj53mAWfteKoDl2jXHvHOXaABOSwmhd0oIBzjH/PJSvFVWhtVRRKk7tu/As89Ow7/u/icAawAH14lRi4+RFStW4MNFH/qK279//5iyRk3TcPnll2PGjBkx8xt3yzj8b97/zPlIUm0/Z6Na5zJ92cq1JYXITom7EB51MLMsAskHjWjDH/zAAYQ3bQIvKgI4B8vMRKBNGwSaN7ekxR4S+3hpn9UBa/eugWYOrWAcUctMD6FB/x8zDhTj5v6X15a8zvRjpQu1DQu2UZcL67EEB5iu51bvGVK+r2cvbA8dWecz78GaUk4nhmBZCsAtObtczJQw9cQDKsOV2Fa0FXlZbRPcm/GTfMIJNc4j65ZxyLplnD5TXQ1RXq5LqkMhIFA/MhUBgR/zf7Dk2Obd1aqjWHYZ/RSQ9R5rOUzJhL2GZEQ0xdxKuJmHXE801DSRY8rBG8xsFfGF8zsUCqG0vBT333s/HnnkEZSVlUUtweHC2rVr0bJlS3M+oYEAHLz22mtISUnxLcciiPpmx44dWLt2re/4//73v+uwNATR+LnkkksSkmoDwIUXXmgbvIEg6pOHHnrIV7x77rmnjktCEARBRKJZs2bYunUrLrroIixatMjXIIWHKxUVFdi6dSu2bt2KxYsX47HHHgNjDO3bt8d5552Hm2++GV27dm3oYsbN66+/HjNOUlISTj311HooDRGJ9PR0TJw4Edddd50tvKp4Kw78Oh9ZXYY0UMniJMJvXrzyALbOvxjle773XB5qeQJan/O8zMRX/uZw78x7vTlpDftew6uvvopvvnFLxE855RT86U9/ipiuuNhbVJ2WlpZwWSKlLXQMTBlXnmW/+5JqBwIBnHzWSRh4+YU4te/JSE5KMd4bElBaLfRmDvk+EmP4ed16/Gf6f/Dm7Ddr9XfmJrlNMGr0KIwaPQq5ubnekuea/H7rfCHEtdjd3uzZBq22WTtk1M6BnZ3Yyq5mGUtIHeX9s1hp/Qi1I+VDUm2CIAiCIAji0HtDmiAIgiAIgiAIgiAIgiAIgiAIgiAIgiAIgiAIgiAIT/bt24dly5bFjHf++efXQ2nqBl8dk2JJpv2sx2/EekC4Ov45cIrVXBn4X5fMgQsOxiwzn5dUW02UqFRbVTseylJtSUZyBvIy22JL0WaEOTdkiAwaY7r3TuhSvTDXZXemYBsMjElltSHF1gLQwMFhyLUNOanGNFOqLYWqll3Tn1xbIiCw9fdt4JzH3LaTTznZlq6+5doMTN+uKJ0Pva/rKAZX6aOUnSKV5AvfX4j2bdujMopAVjKrpBiXpqWjczDo6eOVYc5SMMAV35I266E73pqL8j27cfyMmQhmZcUsy8HCgR078NoVl2H3mh8AWPJRpzJSgyUCVWXAmm05IO+QzmVOEbcrb2PtNxUUeJbzpsxMtNQCZhmdekq7bNuNenkiQpy6JqLs2xEnVh4R55VLJ5ZUGwCa3jwmxtpqh4TEuqpg20eHZy+5tp7ELdi23XuFUJyosc+KNmefg8zu3XFg7Vrod3mAG0dWg/4s0PMTCMAYgMG4U+vPC31a3TzrmAhocA62IZRt0eNnahqGpWVgWFoG9vIwPq+swDMHDmBTdbWrvM/9+zncfsdtSE5K1p9BwhrIgakWcNMX636mxPOcufTSS33FS05Oxpw5c3zFffTRRzFz5syYz8cP3v8AlZWVSE5OjhjHff34q3Op54l3xkYtS8Y3xBGWiFu/OKOVLRLVv/yC8k8Wx53ODyknnYikP/whrjThrVtR/PIrKHv/fVRv2OgZJ9CiBUJ9z0T6FcOQfNxxAGomPWiV3hob9q9HVVitBxh5cQCaMO3ZTDAIxsANE7ouf7CuO3nKcyEMObYu2GayjsasmppRcD0dk+tk5vGVC2JdI+p69XqmrDha26HKu63ziBvrs0TO+0oLsGHvOlzS4/KE9mWjIBgEy8io99X+sm8DDlQUgTHNGASBmXVPU0ZtfphVNzWPLrOOn/K81Y+N4+9D5X7ieW7YrNiwP/MiEaUa7Yd/3fMv3PWvuzDxvolY9OEi/PbrbygoKGgweVdmZiY6d+6M3r174+KLL8bJJ5+Mjz76CIMHD/Y10FBtU1sDic2aNQtpaWmYNm1areRHELXJ1KlTfccdOHAgLrzwwjosDUE0bnbv3o2lS5cmlDYUCmHmzJm1XCKC8AfnHMuXL48ZLzs7GyeffHLMeARBEETdkZycjPnz54Nzjjlz5mDevHkoLy83P5WVlSgvL0dxcTE2bvT+Da42SE9Px/33348//elPyMnJQVlZGVatWoU333wTGzduxObNm1Ht8btzQyKEwObNmzF9+nRMnz4d6enpOOGEEzB27FgMGjSooYvni++/9xYZq3Tq1KkeSkLE4uqrr3aJtQGgfM/Kg0es7QGvLsO296+IKNVOa9sHbc9/Hb5efvFqkHcl01vC0lM154J6Y8+ePRg3bpznsgceeCBq2nKPAaEBICUl8cFUI6WtibA6K8b7C+06tUP/y87FOUP6oXnzZghqQQS0AAABITg4GBgX+rijRutnmAt88sEn+O9zL2LZp7Hfj4uHvLw8jPv7WFx73bXIyMiMGE+2aZrtTH5/J4/0okgEIrU329bpIaaW8axg90oSlk/7SOYaVDlWHrUk1I6UB0EQBEEQBHFocGj3LiAIgiAIgiAIgiAIgiAIgiAIgiAIgiAIgiAIgiAIwmT9+vUIh8Mx440cORK33XYbwuEwOOcIh8Po2LEjBg8ejIsvvhg9e/ash9LWEY1Iql3TfFSJXZRInutjTiGaB+4OWGoSZd3OjliqSNuYZtC/nVJtuxxSarTlLDdjHA5SbUl6UjraZbbD5qLNADiY0KD7rXUdquyAx4SuXWSM61JToekSRqZBAyBEGFzoy7khNoSArtpW5NrCJsmLLdeWGMH4/PPPY24TYwxHdz3aFhZV6NgI+rLJ3aJoKgE4OidGKWeT3CaY/MRkjP7baF/rur4gH0tatDLliFJk6bxIhRLmlj0zXYArLPGzAMO+pUux7Nx+OP4//0Xm0fbjcDDy+1fL8db116Bk927zEPiRattl2JacUoM9DpS84FimrgPQr4EvInRMZgCGGxJOh/fWk6juSY8F3nHd0u6a4JS2e4VHT2VP75Rlq5LPaLnIdMlHdEDW+QOirr0mVK1ZAxG2RMjBtnnQmjaNX1wpAH6gyDYfPbo7gissUh6pIbCkpKhlYYyh61//hq9uGg37mWZNMwEIpnc5l/c9+7SOZkxrRmop6Q7ALgBW83ae2820AAaF0jAolIYXS4sxsbDQVuRdO3dh3tvzcMlll1iB8hGlyrVtm5mYXHvq1KnYvHlz1DiSe+65Bxk+xbo5OTn485//jC+//DJqvKqqKjzw4AO4d8K9jnqaOmWFu84LWZ1TZdr6hCXJlvtO1qqsB5yZtR6u1sv0qeRAUtwd0gGgcs2P2D/h3rjT+SFnwj2+xdqiogJFkx7BgRdmAjFkOuHdu1Eyew5KZs9Bar9zkPPwQwi0aJGwXJsxhrz0tvilaKN+cVlL9L3MAaYxCDCEhS6j1gD9OAiAM1NPrV+DggMQ4IJDEwHjmHFAk097WVfTzHPfVm61rif3j6xPGOVzRTe/LWGzekFLYTOXgghjzTDqiEI/rfB74WZsKNiA3SW70CK9Zdz78nDm253fAMYAO4Ax0I4awXEsbDUVo/5vXsOqTNs0r5vqdH2WMSPcw9vPVOGE+z5sk1HUUKitomka7p5wN+6ZcI8Zlp+fjw/e/wCTp0zG99/FljolQlJSEvLy8nDCCSegf//+GDJkiKfk5ZxzzsHevXsxevRozJ49u0EE27XB9OnTcfLJJ+Oqq65q6KIQhI1Vq1b5infSSSdh3rx5dVwagmjcjBkzJqF6q6ZpmDt3LnJycuqgVAQRm+eee86X/PSCCy6oh9IQBEEQftA0DcOGDcOwYcOixisuLsbEiRMxa9Ys7Nixo0brzM7OxujRozFhwgQEg+724j/96U8YMWKEOT9p0iTccccdNVpnXVJSUoIlS5ZgyZIlyM7OxogRIzBx4kSEQqGGLponu3btQlFRUcx45557bj2UhohFIBDA4MGD8fbbb9vCw2V7G6hE0Yj9N4wQAoJXYsei4Sjb7t3mknFkf7Tp958o64jRGikc8wopwYZ5cUEIgREjRmDPnj2uZVdeeSX69OkTNX2kwQkDgUDCZfK6/wLwNdB4JLzue6G0EE4bcCr6XXIOehzfHcFgEAEWhNnSJTiEkO+zWG1bhYVFmPvKXLz03MvYumVrwmXy4uijj8bfb/s7hl4+FMnJcbSdMeudBHWgW9/pPdr03KvwkGubv/N7tyu6gx1trF4NRjVBzS4BqXYkGTZJtQmCIAiCIAiVw6OHAUEQBEEQBEEQBEEQBEEQBEEQBEEQBEEQBEEQBEEQaNWqle+4+/fvt82vXbsWa9euxQMPPIBRo0bh0UcfRWpqam0XsUYkIg+xEvuN1jik2oAU7EXpLBSlT5AUK0ZKaxMHi4j9q6x8ZOcnD6m2jOeUatszUjTbwkohAISCocNGqi3JSM5E28y22FK4BUC1ISvUVYlySkqXmdAgmC5U5kIDAwcHM9SKUOILaEwP4SJxubZEFzYC36xYEXN7QqEQNM0SPUoidhqsRRlfPHh1OtSJUiBjkRRvqt8jR96AmTNmYuXKlTHXvTMcxoNFhbgzK9slILaX0e62lGHMsYwZWyNLXfrbr/j8vHPR48EH0X7o5THL0ygRAl8+/SSWPPwgeFWVbbujSbVhhAVsyxk0psfTlDSasSwA+zJVMCrXpwEo4gIPOaTAkmdyc13p1P8781UxlykHNVJcv9TWJeV+DkRb6hBpO6dtYl/vXNRrIWf4cFP4WduIykrsOm8AwC2xdpNHH0H6sMsTEuvuOPZ4iDg6kke688QKbTL5caRfcnHkjI3d1WHghVh57wRU5efDKddmYLo42wzWJ6Q0G4IhwPQ7tnr/kcJtKdt2OHfN1Tt9vGqcq9MyMK+0DD9U2ffVM08/q4u15fNHCrWdJ4fN4xqfXLu8vBy33357pD1no1WrVrjzzjt9xZU8PvlxnHzSyTHjTXt2Gu5VJNRqaaPWFz3qXbLOJqBIkoUjHwZYg5kIM4hDDdM/yYGUmOVvrPC9e5F/5VWoXP1D3GnLPliEyu++Q7OXX0JSjx4Jy7XzstpiY+EGcDgHNjL2O9cfRPr+l99cl9oL/cbPIaAZZ4UwnwWWcJtxoYczU6ftqtcxI7FgQr+FcmHWy6znEot4rdhg8u4gACbs+8UpHzEE278V/gowhs82LcHFPS71vf8Odzbu24C9Zflm/R2wjpPtH7OOnKYxW1zAXk8CmOrOtuIqf+ypgm4ZHlFawZR1yVF3jHCvNImI+r1o1qwZrrjyClxx5RUoKipCv3798PVXXyecH2MMubm56NatG/r27YuhQ4eia9euvtOHQiHMmDEDM2bMwLfffos333wTv/32G/bt24fCwkIcOHAAxcXFKC0tRUVFBSorK1FdXe1r0LP65MYbb8SQIUOQlpbW0EUhCJOCggJf8fwM+EUQhzqrV6+OO42maXjnnXfQv3//OigRQfhj6tSpvuLdd999dVwSgiAIorbJyMjAww8/jIcffhi//PILpk2bhkWLFuH3339HeXk5wuEwUlJS0LZtW7Rr1w7FxcVo3bo1Nm/ejLKyMmRlZaFz5864+uqrcfbZZ/te7/Dhw/Hiiy8mXG5N08CVdoK6prCwEI8//jieeOIJ9O3bF1OnTsVRRx1Vb+v3w/Tp033Fu/HGG+u4JIRfzjrrLA+xtlvQ3Dixv6AieDV2fnQjSrZ84hk7s+MFaH3ODEf6GET5vV8o/weE8Ztr/fPkk0/if//7nyu8TZs2eOKJJxqgRJF/J67JPVOVdR99/FE4c8iZOK3/KUjPSNdl2kx/J0VAbwsRsLdvAcAv63/B7OdnY95r/0NZWVnCZfGi1wm9cOvtt+KCCy+Aplnv6Njwahj1wJRdJzCgs+1lEK+8zdYj4StcaSaOWlbPNH5R846UNlK4bPr0GGzZShpfgUiqTRAEQRAEcehzePUyIAiCIAiCIAiCIAiCIAiCIAiCIAiCIAiCIAiCIIjDmHjE2tF45plnsGTJEsyfPx8dOnSolTxriq/ORzE65cRch8+ItSXf9ku09cXqTGQJFaNIg/2UQUQWVyaCPJ4pgWQkaUm1lu/BRHZKDlpkVGBH8TZoQjNUiVIAbGizDZEeE0ZPOgZoAtAQAAAIxiGEhgAEhCmF1NWNAsJTBi1xzkdi3dqfYsbJzc1NZBfUDVE6HDpRJdX2fn+KgNu5ixx+yQXvzUf7th1QVVUVc32zSopxSVo6OgeDSrZWgb303hqAMKy+lLoEUYAJa7kw8giXlmL12LHY+eGHOHbSI0hp1ixmmRoL+zdvwvybR2PLF8scwmvrzmNJs+1SbacgWwNzpXcKtgFLns0AQ8LNbPkwAI8XFmGfR2fhY5OTcHJKyCyXhSGrV0Jq787JPKYSx09f11iXUlQJt4gskxYe00hJRs5ldSdkrVqzxibVdpJwZ2efePVf9u7THMfRVaJqyUnoNOwK/PjUk2au8t4WVs5LbnhRbWFGIVS5NsxcrDuU+pzSQ6w5L6m2LOJV6em4bb9drP3FF19g/fr1OOqoo+zPKSjPK68M4+Ca4degvLzcV9w5c+bEnf+JJ56INm3aYPv27VHj5efnY9GiRTj7HKccxv7AitjpXS6Xg5kIYd83puNYThjSAWXwEzV3eR5o0BDQAjG3szEiSkqw5/IrUPXjjwnnEd69B3suuxwtFryLYIcOCcm1Q4EQckO52Fu6F0ID1OPJwHTdttDn5P8F148FB8AEEDCOMxf2a0uX2lsiYwE5gIrynDJk9FKUbGEIsQV02ba6zFFPUrdYH5SFW+Ju4YigJGBgEAzYVbwTxZUHwJiGDQU/Y9uBrcjLbOtr/x3OcMHx9fYvwQyptsYcQ4gwVYbOjL8JjJqNZi3RNM089PK2aamwLSm3gKw/OW6rwgoUTD8nE73nOvO1SblrQFZWFr788kvMmT0H48ePx5YtW2KmSU1NxRFHHIGTTjoJgwYNwnnnnWcTuNSEXr16oVevXr7jb9u2DdOmTcMDDzxQK+uvCWVlZbj00ksxf/78hi4KQZgsX748Zpy8vDz9fkcQhzmFEQb9ikR2djbmzp2Lvn371lGJCCI2xcXFWLduXcx4bdq0wZFHHlkPJSIIgiDqik6dOuGxxx6r03UUFBTgxBNPxIYNG+JOq2kaJk2ahH/84x9m2E033YSnn366NosYlXA4jEWLFuHoo49G586dce+992LYsGH1tv5oeMl9naSmpsY1UBlRt7Ro0cIVVl2W3wAlSQDbYI4cu5eMw4FfvX+vyjhygEOqbSb0l78tboQ09fvqDwBg8eLFtvuRJBAIYPbs2WjatGnMPCK951GTds5IAu2a/LaakpqC/tf2xxkX9UG7zm2hMQ0BFgAXAgz6YPGy3UsYA4sKpt8zP1/0OebMeA1fLU180EUvGGMYcMEA/O2mv6F37966UFtpi/Has862zFj5x31e+YwfaSB5U7CtDtarfvtZR21fCzHWHXHAzwTaFEiqTRAEQRAEcXhALcYEQRAEQRAEQRAEQRAEQRAEQRAEQRAEQRAEQRAEcZiQkpKCdu3a1Upea9as8SW4qQ9idv5yuuRsiWNkLjtoRYkoHP8aBcb2RiyXazaanNuI4xQ4Oqx7Qkr6jER6pzHoAkfhTucSPMp8BIeAQEALIjmQEn07D3FaprVETkoTVPNqhEUYYREGFxxhzvX5cBhhwcGNcM7D4ELY4glwhAWHEFyXIRr/uBGmyzX1TpBczsv/c+XsEY7jZrBp06aY29G2nSVQdKaPeO410KUUuSNetA64RlqHIJAxhqZNm2LKk1N8rVsAGFGQb7tleUl2NWNKc4Qz14fZ8pJCxZ0LFuDj007Bplde9ug83LjgVVVY/vSTmNHnFPxuSLWlHNuhmLTCY0m1jRkNDAEz3CnaVvKWQkpHnIVlZfi4vMxV5mTG8GyTpq7joiowVbmk84wz4ysRnXHj7fpZk66i/vvTei91nsvyXq9mHClf1dmaee65CGRnRy1BTSh9c66veI2y46374vc86J0uvxyCMXDAEPcK72ljp1thUthshQFu1QA3prhtmTDjOIXckgGhVM/NeufteZbAV91WeHT8dqwvVtj69evx5htveq7XyWmnnYY+ffr4iutk3C3jfMW7/Y7bAbjUxzHTufaDlAsoB0c+yV2nhJJGlWzLOkBSINlX2Rsj+/91d0SpdnLPY5F16z+Q+/RU5E57FjkT7kFqv3OAgFsizvftQ8Ff/gpUVwNI7Ppvnd4GHGFwzo06m34VyToZ5xxCyPqbAHIzkT31XuQ8fT+aPPMAcqY+gOxnHkSwcwcIIcCN+rasu6nXoVDqcaouXahXoK1iYD3jBAS0tDQ0nfEscmc8g9wXnkWTGc+i6QvPIti9KxgYuHK+MaGKH5SzVZFLCHCs37ter7cYIuWPf/0o7n14OPLDntXYX7Ffr7sZFRfGLEm6Wtdk8puxCI8ARbqtfLvrjLK2AmVdai729XkiK5uOdHHjyiN2LkMvH4rfNv2GPfl78K+7/4Vu3bqhWbNmyM7ORuvWrXHeeefhySefxM6dO1FaWoq1a9fihRdewAUXXFBrUu1EyMvLw8SJEyGEwH//+1+kp6c3WFkAYMGCBfjss88atAwEIXnwwQd9xcvLy6vjkhDEwUGsAX0kzZs3x80334yCggKSahMNzsMPP+xL7NdYpKIEQRBE4+Xjjz9G27ZtE5JqZ2ZmYvny5S6J7dSpU7Fo0SI0b968torpm40bN+KKK65AdnY2pk6dWu/rd7J27dqYcXr06FEPJSH84nXehsv2NEBJaoLA7s/vROHP3gOfprXtjTb9/uNKE98aosUXgBCoCtdvW/ovv/yCiy++GOFw2LVsypQp6N27t698kpO923i88vVLpIHEI63LD/1HnIuhf78ErTu2UtoybC0fepuI8e9AYRFenf4qLjr5Yoy75u+1KtXOzs7GmHFj8MNPP2DOm3PQp09vU5YtByu1k/i5IX/TrwvU3/u91gsAtl3tbMT10eYcowD+Ph7rNts6PPZNtO2KWpzG2LZPEARBEARB1AkN9+YHQRAEQRAEQRAEQRAEQRAEQRAEQRAEQRAEQRAEQRD1zq233ooxY8bUSl6lpaW1kk9N8CXVjpg4Rt7w6hzlEacxIIsRpWOTLCtzGrIdy1VsQlQptxQecRXRJdOYQ9DoXodbqi1sUm3GGELBkPeGHGa0z+qA0qoSlFWXgzEOAQ3M+D+YphtQmWYcHkO4zBjCAggwpi8GADBoTAPnHJqma4e54LqAmGmA4GBM08OYBhgSTsFhGJwZmBAAY9a5BIbde3bH3IYunbvY5nXBJ4s4ryyomRE4ErKjng9kERiYoz+htR+ilVEAGHnjDZg5YyZWrlwZc307w2E8VFSIO7KylWytAnvtEg1wlU1jutA+bC7X8xAM0ARQtW8/Vv79FvwyaxaOuftutDjl1Jhlq29+XvAuPp14H/b9shGW/FqRPhrxTGk2c0oiYYqzpSxbMxIFwBRJN1zT7g+zCbq/r6zEg4WFnuW+N7sJ0jXN43asXqVW2WsH5jGVOH4uj1hxnNJlG4r41ylb9konIJBz8cU+SpUYFV99jeJXXvUdX+2A60cAFQ9eInOvY+p7rYr4P+uII9HsuOOxd+W3CNsi6OclV+4w8nqQx0QuC8Aqj/N4Mce31/Y4b78Muox+WHoaXi2x1yvfnvs2br3tVj2NEGbnddfzIoFnxUUXXeTr2AUCAbz11lvxZa4wbtw4/POuf6KioiJqvNWrVmP3rl1o2bIlAPfxdQ5m4toFQrj2rRO9LmfUu1Tztk3EbS1PrgOxdvY/7wKrocA25aQToy6v+OprlLz2uiucpacjd8pkpPY/z7JJG2TcMAJVP6/H3pE3onrjRtuyytU/oPill5Fx7XA9H8biuu5bprcC28MgwCEEA2dct89rTK+TG5JqxjgABoSSkdz7z9BYAJrGwBBAgGlgTDPWKwAWUOrYXH9CCUDPTg9npgSbKdeeAONGfYYJMH3CrHsjGEDKmX3Mer9MAxjbbNttwtqPquBdWHWmsqoybC7cDBjPZ3Bg+4FtWL1rFf7Y8ljf+/Bwo7SqFF/vWK7UeaxvWd8BpGAC0Jgx3AiTWgkpntDr+xrT9EFHmGYcM6bas415pqzJONQCYJoR5iWxcMqvGaudunsN88jNzcWECRNw37331bAg9c8111yDyy+/HMOHD8fs2bMbrBxDhgzBrl27zL8ZCaIhuOmmm/D000/7itulS5fYkQjiECc/P99XvPHjx/uW1hNEffDiiy/GjMMYw1133VUPpSEIgiAOVsaPH49JkyYl9Ft9z549sXTpUmRkZHguP/vss7F7927MnDkTTzzxBDZu3IiyMveAq3VFUVERxowZg1dffRVLly5tkMHB1q5di/Ly8pjxBg4cWA+lIfziLdbei7prfE+E6Nds/lcPYt+aGZ7LQi2PR9vz3e0AvtZhNqbEbFEBGFBRxaPEq10KCgrQv39/FBQUuJaNGjUKo0eP9p1Xaqr3oLaR5Nh+iHQvSEtLSzjPMOOwmqiMNir5AzUALgQ0JrBp/SbMe/FdfPjWIpSXRW9zi5eu3bviL6P+gsuGXop0j+eBl5fZ9n6L+eqT0papfHs1nKrvmcR6fiUik5bpPN8Bi9XO7dXIW9u3DefrZjHk1wnvA5JqEwRBEARBHFaQWJsgCIIgCIIgCIJB8kNNAAAgAElEQVQgCIIgCIIgCIIgCIIgCIIgCIIgDiNGjhyJqVOnYsOGDTXOq6SkpBZKlDh1LtVOYFnEvOu6v46XidNrvQ4ptrMDkrpMM5YJe4SIckcp3OOcG2I1n1JtITvFcXNpajA14c5Rhxoa03BkTif8uHeN3plQAJomAKFB91wbMm0IQ/0rII9emGkICK4fF6EB4G65NgQ0wW1ybWEeWGGI9RgEM+SrDrl28YHimNvQ87ierrDGLNeO1MkwamGMRar41RRVCoEF781H+7YdfHVWfbGkGBenpaNzMOgqhSy2BqYfO+h+Titcn7cLwYVNlGgJcxkKV32PJRcPQfNTT0W3sePQshEItje8/x6+mPwodn7/HQDrXmSTPUIVaOtiSXXbANhE2JpydgVcy6SEm1n5yeXMva6vKytw1779nmU/ISUZ56amuMoIJU+vbYEzvmIojpUmFrFku04iPUKi5+Fvqeyn7iVYduaiSpsD2dlI79M76joSge/bh5JXZ6No8hSgurpW807q3g2i0kfndFVIG2UxAIR37QQv2GeLzsBiHmC103CHCy9E/spvAej3CmMttvsvgzFmAwPCsMTbEinZlvebAKxjyiEQAHMcY+vead2b7JwTcou1v/32W2zZvBntO3QwO5YzJu9pltzYlLkahbfqGda2q/f02a/Oxtq1a6PvNIMxY8agWbNmvuJ6oWkaLhx0IV73ED2rCCEwdtw4zH7Vh+BdrXdBqV8JhyTbWCafAUKmVetu3NIzC9OkLHSpM6t9oWrGddeCpaTUer4qRY9PdgcGAmj24n+QctJJEdMlHX0Umr/xOnaf1x/hnTttyw489RTSrxgGlqzLxuORaydpScgJNUFB2V49wKhycaFec7pkm+kVCTDBjXVoxtUkpdZ6XU8XZwPCkGoLJusd8jww9dqAevyN+y/UQ8ugC76Fh5hAgyXfZkK5MQvrXBLOuo+shQA/5a+FENzYLvlMZViyeTE653ZGWlK6r314uLHk98WoCleCSWE2YJ4b8uLVzJqNPJj2modMqzmWW/Jt85Sy5Nl6BPNcsgknjHjmHVyYFV8zXzWu815jG6AmQsWEBBc6ycnJePXVV3HttdeiX79+tTKAh6Zp6NChAyoqKrB9+/aY8fPz8zF27Fg89dRTNV43QcTLxx9/jH79+iEcDseObPB///d/dVgigjg4uPHGG33F69279v+uJohE+f3337F169aY8Y466ijk5OTUQ4kIgiCIg43y8nKcfvrp+Oqrr+JOyxjDzTffjClTpviKf9111+G6664z1/vJJ59g8eLF+Oabb7Bx40bs3r0blZWVcZfDL8uXL0fPnj2xevXqeh8Ia/r06b7ijRw5so5LQsRDixYtXGGCV4FXFEFLyW6AEsVHwfdPYu9K7+szJfdotB+8EO6hpyPh990eb8HwgbL6EWuXlZVh4MCBWL9+vWvZhRdeiCeffDKu31CzsrIiridRIr0fVpP6elV1JfTGCwEw6/0hDgHwML757Fu8++J8fLfs+4TX4YWmaTh3wLkY+beR6N3nNGhawNaSaUqx64F4B3R1Z4AE3nux1g3EIdiuDWTTuI/9S++MEQRBEARBEPFAYm2CIAiCIAiCIAiCIAiCIAiCIAiCIAiCIAiCIAiCOIxISUnBokWLcPrpp2Pz5s01yqu0tDR2pDoiaseiWH1r6lKq7Wf9zjwT7CSlpmPSKhs1gVeQJdO0C7flPHPFt+Wnyh2ZInnkXJevCXs6u1RbmPJHo4scBICUQAoCLBBjYw4vUoOpaJvRDpsLfwNjAoLrgkONCTBhybT1TocahAZoDGBcAEyDZgqYLbm2PGZMCHAGm1xbNykClpBReMq1f1j9gy/h1YknnegZ3uBybZ84JdWqKtk8px0CQUDpBMkYmjZtiilPTsHov432tb4RBflY0qKV0g/SUhJ6SbNlN3quLGNMQLNdskZuhg/R7HovBPYsXYpdSz9D9jHHoPO11+OIQYMRTEuLb0fVgPJ9+7Dm9Tn4/r8zsfeXjWCwxI+A/fAz28eSaqvLnFJtzYgQAGwqyoASR/1mMK4h6MJtmd+qqkrcsW8/wh737RBjeLpJrl1Y6VF+NSziqe08l6Lko4bW5mUSTaotoszJEGcfXqdQU3gsVzyt5jIBgYyzzwYL1qzrQ+Wq1ahcsQL8wAGEt29H1bqfULl6NRCHtM+LSB2OW8x/t0b5OhHVVdh55lmmWNurDH5of955WDHhbmjCLuWXsmx5V5HHwH5MBLhgCMhnP+zHWc4bTxHX+c080sjwPyclI0vTUMTtgoJ33nkHY26+2apPSLm2nw7tHos55/jrX/8aPZ1BkyZN8Oijj/qKGxEBTJk8BW+8/kbM+t47b7+jD07iEKNEqnsBiNpZ3lEMOAc0kSJts1jK8uRgUuxMGyFV6zegYtkyV3jmiOujSrUlgRbNkfPAROy9foQtPLx7D8rmL0DaRYMTKlfz1BbIL90D8woxqw76FSeYADdk2kwwCOMc59DDODQwISCYPGAcYAFwyAFQdOEE06trkDpuJmStRYOQz0pmrNeoB2rCciRb6HUX243AKC+3mRSEGc0GY6iqrsBPe9dZA1Qw45kugPKqciz65QMM6npRQvvzUGbjvg34dd9GaEyDxnRBNmBMg4ExZoRb+1SGadCMac0Mt2qs1rectomx1TBZB1OOu+t+yph5D2byRqJItp33Z/mEsZJbcX25bw5Dzj77bHDO8Z///AcTJ07Er//P3nkHSFXdff97zp2dLewuZakKLBjFhopBFIPYNWhsPLFEI2CJijVKzEtiomKCLYrtQY3GQDRGoygg7QFUEKmKioAogjTpfStb5573j3vPueeWmbkzO7ss8PvgODOn/m4/M7P3c9auTVqHMQbDMBCJRJCVlYU2bdrg1FNPxVNPPYXi4mKYpol27dphz549Sdt68cUXcd9996F79+6ZWByCSMg777yDl19+GXPmzEm5bm5uLu64445GiIogDhzKysrwwQcfJC3HGMPZZ5/d+AERREgefvjhUOXoPE8QBEEEsWzZMpx11lkoKQmeBDUR2dnZGD9+PC6++OK0+s7JycHFF1/sq19WVoaZM2fik08+wZIlS/DNN9+grKwsrT6CWLFiBe64447QoutMMXPmzKRlWrZsiQ4dOjRBNERY2rRpA86tybZ16qt2IdrMxdolK/6JnYv+GpiXVViM4is/gXv2yBRJ8FtN0O+feysyOzFvEPX19bjuuuswP+D3jTPPPBNvv/02DCO1v5+JRqMoKChAeXm5K72iIvmk6fEoLS0NTG/dunXabVbHqqD+Wsj6YQP19fVYOG0e3v/7BGxeuznttoNo2bIlfn3jr3HzrTejuFux+u4dQPIf2hvx71UaLNdO1Db8fw8W1H8QQoi0v8OP+ztuiPWYCaE2TeZJEARBEARx6NG0U5ERBEEQBEEQBEEQBEEQBEEQBEEQBEEQBEEQBEEQBLHf6datG+bMmYOf/vSnDWpnf4i1hRCNJtW2Vc8p5yVDxhz4sKWGKT+C4ku0bpIstwnnpkqm0t03VyWUamvPsEV9pum99TC+VFsI01ZDc0SNaPxgD2E6tuiI/Gg+YiIGU8QQEybqzRhiImanmTCFiRhMCPu1JUG1HypdqLLytbDLyO0ACAhT7qOAKUxIE64QAhs3bcKA8wegz0/7hIq99ym93fum62Wc/cRLY9xHmOB84b1ZT8RJD2pP3aTnWeRbb7sFJ598cqjQtsVieLysNPCw90qWvVJp/cGZEzX35kGqEx3hdOny5Vg87F681/NYzLtjKH6cNhX1VVWhYk6VmtJSfPf+e5g4ZBBeOuE4zH7wT9i7Zo0SWct49WcZpyXLZkp+zV358aTaLK5Um2vPBgCDQaXJ8gIMT5WWBkq1OYBRrVsjmzH1B/pB2y3R6Vy91zL0Mv49z6fHDOwrFTJxmIk4z/KNfYkIrBdYB0D++ec1OK7qTz5BycMjUPb0KFS+9TZqlyxpsFRbR4pEG+sm3X3vT0Bs7TpfetYxx6TUTkGXYhT2OBr2WV096w8TAiYA05ZvO1cGvQxUmv7aehae93Ic5ReqSyKM4fycHF/6xPGaIC7oRAgoQbCrUz1P48477vRJBOIxZswYcN7wW246deqEE088MWm5mpoaPP/8C4kLJRl7uS+1AnLyhaA2oI0b1XjU3k4R3jCR/f5i34QJvjQWiSA/pEwdAHJ/fmHgcbXvvffSjqtdXnuYMGHa4zV93CXThXDGXqY2jhNyfGa/l5haHqAdb8IjT1fPch9RVm/Iisy1m+vTWsCuY9rDQEdor+T20vMtxxuMQQjgm53LUW/WwyV4Zra0mXOs2fMDvtmxPO11ejBSWVeBT378GACsCYrgvtI7W8ZJ5XKkIuz3jsncSmf22Ic5YyDGZS2mxoJ2Fdeztfu4e5fbMy4s4Vut3fBkQqBxIHPjjTdizZo1EEJg7969WL58OWbMmIH3338fc+bMwffff4/S0lLr3GGaqKurQ1VVFcrKyrB+/Xq8++67KC4uBgBwzjF+/PhQ/ZqmmbZgjCDCUF9fjwcffBCtWrXCr371q7Sk2gAwfPhwRBo4AQ9BHOiMGDEi1KR33bt3R07AZy6C2F9MnDgxaRnDMEisTRAEQfh48cUXcfLJJ6cl1e7WrRs2bNjQKJ95CwsLceWVV2L06NGYP38+SktLUVdXhzfeeAPnnnsuCgoKGtzHq6++itmzZ2cg2vCsWbMmaZmwv30STUeQVBsAYtW790M04Sn9/r/YPnd4YF4kryOKr54HJPz9ItF3icL9I0qicho7SxtXrG2aJm699dbA8XHv3r0xefJk5ObmptV2kPA+nhw7DPEm7OvYsWPabe6r22f9rgGBuro6fPTOx/jtgGF44f+NzqhU++hjj8bfXvgblqxegocffRhdu3VNWkfE+1E7Gd7fMMNWS/c35pBdMP2b/rB1tN+/U32kg3vq9fQhqTZBEARBEMShCf1qTBAEQRAEQRAEQRAEQRAEQRAEQRAEQRAEQRAEQRCHIMXFxVi8eDEuvPBCfPzxx2m10dRi7VRuOgpuIN1qaVTUYg28ZceTmN6y2XbrJG3FvWnIrq5L99yyNifdynNL9vS+dGm2LnaUN5slkmrrazgniwQviTii1U/w9Y4lqDcFOBPgzNL9AlyJyeV240JAMMDggCk4LOshwARgaYBN6/+M27UtiarBBEwBJQcWAgBjMIWJLZu34JabbsXcOXND77PRaBSGYdht2RJGuXsp/7TVltzHvO8VmZJrh7yPjoHFOf6d4H1l5GHJmFpeRz4pMG36VHTtXIy6urqk/b9eWYEr81rgyEhEWyOOsJZp/TNXmpMHCHtrWyW5Xd5gQExtZ4aYXU5uHHPfPqwf/z7WjX8fLBpF21NOQfvTf4b2vXujzfEnIC/gRtxklG/ahB3fLMOWL77AxvnzsH3p1zDr69XaC9LXuoWSUKc85snXZeGyLQZdvC3lkY6EW6YbAelMa0eulxLTxKZ6v6yKA3ixTRH6ZkfBtbOoswzMFW8QLql28Kk9NJm+TVQ7VNX7eO8StQFALZ9Xrux9rQuaBefI798/fMAHIaK2FmXPPgfA7Y/OveB8RE/sGboduSceduZZKPl+Jfx7i3Otl7uiEJZk1VRpAqZgMJh7ZKBLtFnAs7sXvwebAfh5Ti7Ge8aWCxYswLZt26yb8tO5Bmidb926Fa+99lqoaif1OgmXXX5ZGh0G8/jjj4eStYwaNQr33nevep/WGNQZwtltwB5/ecZt2niNwRoDyPwDVaxdPfNDX1r22WfDaNc2fCOMIe+X/4PSRx9ztz1/AczyCvCC/JTjapndEgaLICZiYMKEabsYTGYJka1/1pWaqW3CwYSACQEG0y4rwJh1EmXMOpKktJ4JE4Jx7bhTg3UI5owgGPT9wN4XBADBILgAE/rRyey+mMs3Isc0dqbqR1JVtw8rd66AGo0IpuJl3LnmzV47C53yO6EoL4Xtc5AihMCMddNRU18NxjiYsATYgDWRCGNSYGErsRkHkysTtqhCmzKFg1sybcZVPQv7mTFb3s1sCTf3jSHdQnT3mVtJ1ZWMWx89uYs7o1fvQjsvVXtwNxN4ETmEadWqFVq1aoWePcNf+72cddZZuPjiizFt2rSkZVeuXIkXX3wRd955Z9r9EYQX0zQxfPhwjB49GtXV1Q1qq3PnznjwwQczFBlBHLgsWbIkVLknn3yykSMhiPAsXrwYe/fuTVquT58+NIECQRAEoTBNE5dffjmmTJmSVv1rrrkGb731VkYmUwxLJBLBoEGDMGjQIADA6tWrcd1112HFihWoSmNSWyEELrvsMmzfvh15eXmZDtfHnDlzUF+fXCp81VVXNXosRGps2bIlMN3IadPEkYSnfO0UbJt9T2CekdMG3X61ADwS5m9JUvldRXie/eytiKG2XiAayfwXlUIIDBs2DGPHjvXlnXDCCZgxYwYKCwvTbr+4uBg//PCDK2337vTl6jt27PClRSKRBom1K+oqsWf7Hvz3b+9i2fzlqK5s2PdFOpxzXHDxBbhp6I3o178fDMNw/XYCz99RBSQFl0MDvrZOUln+bUljw1i8v4PZD8jfxUiGTRAEQRAEQTQQ+jWBIAiCIAiCIAiCIAiCIAiCIAiCIAiCIAiCIAiCIA5Rli5dirlz56Zdv6ESnFRIevNQsntsklSPd9NQSjcTBcWo+8X0/IwJgj0NKbmd1pWpSb71m5Gk8NojcfWKtN3ibad+Qqm2kqcKSyosExgAwVQvsPMBIMvIgsGMdNfEIUFuJA8d8zphU8UmQOmwbeWykP+TwjxLsx0zHbk2Y8JWMJoQ4DCFgAEBwUxYimFLoM0ZhwmA2/cJbtq4Gbffcjs+/eTTlG/ka9W6lR2ltR/Ek2vrZeK9bxQ8AtJEeGXWgXJtv3vQVb+obRGeff5Z3HXHXaH6+82eXZjTvqOuMgRTsmxra8dUXH65tgDANZmxlEmbEK50leZZKTFYUt8dCxZg24IFMO0ljRS2RGH3bsjrdBhy27ZDtGVLRHJzAcOAWV+PuqoqVJeUoGrXTpRv3oyS9etQU1HheDq11eWSUCuxolDnqyAptVeo7ZZrW3sNY5pgG44029DKOWmaeJs5aU6bQAsevC8OLShA3+woEgm0vbHHxXNMxGtPT8nUEaIfBum26T2UhOeNLluOV86bl3N0DxitW6cZ0f4h0zc9V771NmKbNrn7ANDy/t8ljyVga3b6WT+s+Mcr6mov4JxP5LnNulIwda5hWlkp3DbtpuWUDvo5yISAAebZ5vIMFnzfeL9oNvIYwz5t3QkhMOmDD3DrbbepBVeTFuhjFaGJXr3XFjtv4MCBME0z6TrjnGPChAlJyyVCja9sBgwYgKKioqTCgi1btuCzRZ/htL6nxW9bP4FqQyu12oQzNvMdb1od0zWOU4plGJwH7jfNHXP3btStXOlLzzn3nJTbyjn3HJ9YG/X1qF20EDkXXJBWfK1zWmPnvh0wmSXPNiHAhJz2wnqYjIELbo/RLQG3rdiGtWFNa3syDiGF2cIqCyVOFup6JOD2XjNt7O8TFGg7i+vzD9N2LmZ9rgjaO9REImD4cvsXqBP14FLcbEfEBIeANckHGEMM9Ziy6gP86oTrkW1kp7VeDxbmbZqLreWbAFucLZ8508XX9j9mTRzCYYmzOaR823pWr6GvfzhSbugjWE2ezZg6R+v7B1PvtYe2c7n2h4CTe6irYVChZuL0OBgZN24cioqKQn2fc9ddd+HXv/41WrVq1QSREQc7JSUl6NWrFzZs2NDgtnr06IGlS5c2qRCPIJorn3zySahyV155ZeMGQhAp8Mgjj4QqN3z48EaOhCAIgjhQ2LhxI/r27RtXFpwIwzDw6quv4qabbmqEyFLjqKOOwuLFi2GaJl599VU89thj2LhxY0ptVFRU4MILL8S8efMaKUqHf/7zn0nLMMZwww03NHosRGoEfU4wctsi2uonTR9MCMrXTMbWj24FhP83HB4tQLdfLQKPFjSwlxT+KABQ34ubJrB5Vx26d4w2sH9v8wJ//OMf8fzzz/vyjjvuOHz00UcoKipqUB9HHnkkPv74Y1fa5s2b024v6Hx1xBFHqEnWU6WiqgKP3/wEvvt8ZUa/Dy5sWYhrBl+Dwb+5HsXdu6nv1b0ITZqtfmdsBjSZXFv+xrofv4y3fg/Zb90TBEEQBEEQBxkk1iYIgiAIgiAIgiAIgiAIgiAIgiAIgiAIgiAIgiCIQ5SXXnoJtbW1adXt168fHnrooQxHFExjSrUzItTWhbp6qhChbwBL58aoQOmwrx3mukdQ9iOFlKqIJkFzvIz+9nU5snyv+g2QOrqk3Ha+cIyOWgkgmx/aQr2wdC0sxtbKrYiJekutLTgEAzgHhGC+XY4DMIUlCzbt7cwFgymkcBuWxBGm7TxnEMzazlu3bcPQG2/Dp3Pmpn3z3im9T/FJUBPJtb3sb7m2S5qN+HJtX3twSyaFLYoWQuDW227BP//xTyxZsiRpaNtiMTxeVoo/FLZ0xaCH7ZZiSwkulCTbVIJV5tKxc60RppX1yrVNONJdZpepLyvF7q+XYtfXS9VxLODEZkI/l3j6gyWBda0s3/pzb3WvYJpr790PpvoxtPdyfTivHdm2EnHDLdV2lWXAy6XlgaHenJ/vi80RVrpj19/Dk67vh0HLHkRQW41Jg26rlV5YTzvxX1v7Ve4ppzSkV0XueefCaNcubn7JA3+CqKvLSF+AX1qb7jlUVFWh/IUXfOm5F1+ErOOPT6vNDn36wLQ3iC7M1nUFMnop0RbMObdI6bahnQP17eqVbKvjX18uTx8AkM0YzsnJwdSqKlfZieMn4tbbboWSuabBjOkzsPjzxaHKDh48GMXFxel1lIChtw/FoyMfTVpu2O+GYf78+UnHomosJoT7RKPLkYX1SqUr6bbTtj0kU+0dqJOc1H79dWB69k9PTrmtrB49wPLzISoqXOk1i79IW6zdKrsVtlduB2OWMJsxwDQZGLePQGaCCQ4Tlmyb2eMxwBJom8IeS0OT2dtybWtc5VjlHU26M+YSdn3VCGCVZ9ySc6vPAc6YQRVjUCcCdW4TQk2mw4TzGWDHvh1Ys/sHyM8gXL8iMkvuDCmxEEBJTSmmr56Ky44e2GykFU3Nd7u/xdIdX0HqsyHl2GBgjIPDkWzLNH30wji3ytnrVgqyYcu11SQjtnCbgduSbaiPio4iW5NtQxNtO34RK4dp21Ul2jUChNt6ObntD9Xt3RzIy8vDSy+9FFoo1rp1ayxZsgS9evVq5MiIg5H6+npMmTIFI0eOxJdffpmRNvv27Yv58+eTVJsgAFx11VWhyp155pmNHAlBpIZX7hdEbm4urrjiiiaIhiAIgmjuvPfee7juuutQl8b3923btsX8+fPRo0ePRogsfTjnGDp0KIYOHYrFixfjvvvuw8KFC0NNDAkA8+fPxwsvvIB77rmnUeOcM2dO0jJt27ZFXl5eo8ZBpM7s2bN9aXmH9UPzM9gK7F32KnbM/1NgLo/kodvV82DkZH4CXt+k2QlYu702o2JtIQQefPBBPPnkk7684447DrNmzUL79u0b3E/Pnj19aT/++COqq6uRk5OTcnvff/+9L+24445LKzYAWLZkGb77zD9harocdexRGHTL9bjimivQIq8FDHuSUjCm/k7J9b10yMNB2L+1qQl+tXrqb1lC7Eep0FRybcD7VxluMiXdPhAn9CUIgiAIgiAOPOjXY4IgCIIgCIIgCIIgCIIgCIIgCIIgCIIgCIIgCII4BDFNE5MnT06pTkFBAQYPHoxp06Zh9uzZaNu2bcLyO3bswLJly9Tjm2++CX1DqKSppdpu1XOytnUxoSUiE7ZYzgrbrXvV86RzW7XAWPhH3DY9cSsbpnBk1ip04Ui21f/8Xm4TpibP9qw35npy1fWtQyFgmsKRjQtnTQsIRI0oydVCYnADXQq7ICZiMEUMMWHCFCZiZr21vYSp0kxhb0H7tdDTIGDK7WDvD3K7mUJgzeofcPJxJ2POJ5+mfdNeQUEB3n73bZeIz9nXAgzCiH9c7k/8gvnkZdRh4hEPMvvGzWnTpyIrKytU/69XVuCH+npdSRggbNaViHDJpBkYDOak6eJoDl0m7Wga9fqGynNE1IZdjzMpqXbaY1oddz13fPp7FidPr2vEeVYxMaZiMjwxGa42mRabez34RNv2axPAJ9XVvm3TLWL46jhbyb2NglBlNAtxsjrxchpyBtX3aRYnPXEtf31dshwkDI/XorfV3JNTl+IGkdWzJ1pcd23cB0Iej+mS7jWu4l+vI7Zjp7cxFA4blnYsOUVtkd+lC4RwxPlCe9YnxRBanhlwNvYKtb3P/jSnhaA96MKcXF/aJ5/Mwe7de9z9eif4SIApTAwePDhpOQBo0aIFXnn1lVBlU+XBPz+ISCSStNznn32OkpISd6J3MT1jsGTl9HGi5Uh21pyQA0l7HzV48hibI7UrvvUnMoZIOtIczpF19NG+5LoVK9KIzKJldisI6GMzORYzIWDaomoTJkxrzGyP00w7XQhTjdlM7VOEOs7s/6kjQ2hHsy5fhyoM9VlCtqKuQ54zecBhpsuT1Z4lBOb9ONe6fnKmrozW/205NPR069WPpRswa/1Haa/bA5mN5T/ikw0fO0JqW6oNcEekDV2IzdS4g3OuxmDyH5cibsbUM2Pc2V7adtO3jmssxjSBOmMqDSrPvQxMfT610faXMLKMRCIT+nzYeNx444046aSTQpfv3bs3HnzwwUaMiDjYGDNmDLp3745oNIqBAwdmTKp96aWXYuHChSTVJggA99xzD957771QZf/2t781cjQEEZ733nsP1QHfsXk577zzmiAagiAIorlzyy234KqrrkpLqn322Wdj8+bNzU6q7aVPnz6YN28edu/eHfp3QwAYNmwY1tYo9tkAACAASURBVK1b12hx1dfXY9OmTUnLnX766Y0WA5E+wWLtM/ZDJPEx6yqx5cNb40q1mRFF1ytnIZJ/WMgWM/n3BO62Vm1OPn4N3bIQeOCBB/Doo/6JWE844QTMnj0bHTp0yEhfP/3pT31ppmli6dKlKbdVWVmJVatW+dJ79+6dVmwAsKIBv7lIGGc456Jz8M8Jr2Hip+NxzQ1XIzfX/1tjPPTfy4jGgaTaBEEQBEEQRFNBvyATBEEQBEEQBEEQBEEQBEEQBEEQBEEQBEEQBEEQxCHI+PHjsX379lBlP//8c2zbtg07duzA66+/josuuijhjZ2bN2/Gueeei44dO+Kkk05SjxNOOAFFRUUYO3ZsqH6bWqodFiUgVv0zl6haj09o/3z2WNlWqg/PP82C5mj2PPEwqzNVXmn3tHLKBW6/cckvNSGfEAKCWSJAb55rPSkZn3DFpEWuYosa0XArnwAAHJ7fGVksCzHThCliqBcxS9RoxhCz5dqmEjJa8m0paxRS0Cjl2krqaJeHwA+rf8AZp/ZHdVX6N4kyxvDBlA+Qk5Njpzj7nG9/aQ53K6Z4P5/lnnR0koDnpkB3lpWkSQmLioow6tlRofv6zZ5dntOHI8CG9hxwmrHzmEuC7SgtbRE2c0uqGYCIVjZIru0VbBuMwYD10GMwAh48zkOXZgcLtN2CbG7358jB3UJtbx3Djtmp75dqO+XtdcyA72rrUBIwMcQ52bmqnFz/OmHk2gCUzFSvF1yHBbxqGpIdpl6Bsi9fm1BCrxNUT79G5PTsmVKczZlUBaFmeQXKX3rZl553yS+QdYxf+psKbU880aXmdU32ASAGt3Rb4hJtC39d73YE4m1j/3sAOCs7B9me9RSLxTBlyhQnIc5qdF1ftMYf+vND2LVrV3AlDy+88EIo+XU6RKNRXPjzC5OWM00Tf/jDH9yJ2hjM98z8k5sICP9q8rQhy8oTlRQxG8wIv1DNiPoffvClGR07gmVnp9VepHs3X1rdqtVptQUAhdFCW5DtCLXluEwKtJVw254Ixdqwpi3SdrYR1NhNja6sf2roLYXaTp58pY/Hgj67OC5tR8QOpl3pGCCsg98qLpxz21fbvkBp9V5b5OwInhk3lKzZsIXRBuMwOIfBDDBuYOXO77Bo04K01++ByLbKrfi/NVNgClOtH24LtLn92U5JtW2hNbfXrZRZc24Ly7X68gFbkq6k3OD2uIYBzH4vt616BpyRpiPadn+AdZdRBAwAQg3xgwo1h88GhwBTp06FYYQ755umiZEjR5Isi0jK1q1bcfTRR+Pmm2/G+vXr056kywtjDL/97W8xadKkjLRHEAc6o0aNwv/+7/+GKssYQ58+fRo5IoIIz9NPPx2q3IgRIxo3EIIgCKJZU1JSgmOPPRavvfZaynUZY3j00Ucxe/ZsRKMHzu/PrVq1Qm1tLc4///xQ5WOxGM4888yUJzUPy4QJE0K1PWjQoEbpn0ifjRs3Ys2aNb70vMP774dogqktWYMfx/8c5T9MCMxnPAvFv/wQ0VY/afxghPeN/7uMb3+syUxXQuD+++/HE0884cvr3bs3Zs+ejfbt22ekL9mm87caDrNmzUq5rQULFgSeE/r3T3+/+uqrr9KuW9iyAINuvx6TFk3Es/96BqeecWrcSRzj/TpLumeCIAiCIAiCOLjIqFi7ZHcV9u6uymSTGYNiSw+KLT0otvRpzvFRbOlBsaUHxZYeFFt6UGzpQbGlR3OODWje8TXn2MwY3cVAEARBEARBEARBEARBEARBEARxIDJ+/PjQZU877TT8/Oc/x9y5cxOW27VrFy655BJ06dIFs2fPDhTolJSU4KabbsKAAQMS3ozZ1FJtt+o5fkxSQKi8jUKL1SPS1qWH8R6u5Unzzq3gdpkm2nb6sgR4jlRZ3lvmjUewOJJwn9DRdISOyrVmrydhryBtuQQEhGlqMm+BqJHtFhIfpAghUFFRgZKSEpSXlzfoRmfOODoXdoEpTMTMGEwp1hYmTNNEDJZk24RpixpNTdooX7sl26a1M0MIEzf86gbUVDfsBtHb77wd/fr1s5ddrQS1LvRnr4Q63jHaYJI1kWA3jLePJpVrQ5PpupYRGHr7bejVq1eSoCy2xWJ4vKzUJ83Ww+ZeESJ0CTWUJFpP88qlHfm1LtRmWnmvBNsRbNsOSDvPLdl29+kXaCcTbnv7NGTczN0nD2hXLmdE5TNX2XhSbQ5LOM7AMC/O8XBXYYG2/vV175Ztx9tuDO6MxCLu+FLtTJ1B9XaSXBGT1neVChmgt1VmGMjp0SNc5YOQitdeg7l3rzuRcxQMG9bgtlv1ONqeWMEt0HZE2lLBKzSJtq4UcJ+VkwnT4wrXPa9bMIb+2f6b/Ce8P8EpncLloKSkJLS066ijjsINN94QvvE0ePaZZ0OVe+s/b6U+TvAcZ5ZT2ZncBMIRaQutij6WFQeyWPvHjb40o0OHtNszOnb0pcW2boWorU2rvfxoAYSwNNmmaSqJtqn/80yEYqUBsMdwzoQo1nXGJdWWR6w98Y13DA4AMkt+AGCc2fUZmHawOvsHU1Jvqy1bqC0vvqo5hh1V27FsxzJL8MzhvwZq4mYGbvVnC5uZADg4lmz9Cos3f5bW+j3Q2F65DZNXT0RdrE6Jr7ktu1ZybThSbQ5HhM3tslZ5Zom2tfpyFKPE5nDE21YbXI0/vOJsZ/zCnH3MsyupiWKcga790dPqQ7WrteQaE2sy9riiE9mWykr9H5Gcww8/HL///e9TqrNo0SJcf/31jRQRcaAzffp0FBcXY9WqVRlrkzGGvn37YtmyZXjuuecy1i5BHMjU19fjT3/6U+jyxcXF4DyjKgGCSJv6+np88cUXScu1bt0avXv3boKICIIgiObIp59+isMPPxwrV65MuW6LFi2wYMECPPDAA40QWdMwdepUtGzZMlTZTZs24Te/+U2jxPHmm28mLcM5xxVXXNEo/RPps3DhQl+akVOEaOuj9kM0fqq3f4kN75+Hmj3BxzjjEXS5bCKyi45v4si8gQDy2/Jl6xp+b79pmrjnnnvwzDPP+PL69++PWbNmoaioqMH96GRnZ+Oss87ypU+YECw0T8TkyZN9aQUFBQ2aiO+zz1L/PaD70d3x+yfvx8QvJuCuB+/CYV0P8xeK/2O7a7sGlcnUJHEEQRAEQRAEQTQ9Gf01bO33u7F+5e5MNpkxKLb0oNjSg2JLn+YcH8WWHhRbelBs6UGxpQfFlh4UW3o059iA5h1fc46ttja2v0MgCIIgCIIgCIIgCIIgCIIgCIIg0qBTp06hywohsHTpUlx44YVo164dHnnkEdTX16v8srIyXH311ejQoQOmTp0a6majGTNmoF+/foHSwAZJtXWbY2B2esJeocnpGKSI2t2GS0wdT56dZtyhsR2/wZJtR6YsBbdSFi7iCLZVbK6yjqQbDJaQ2S7nEpSrNrV1LKWAUlIugCiPZmDBg5k6dSpGjx6tHjNmzGi0vnSEEPjqq6/w6KOP4tJLL0X37t0RjUZRUFCA1q1bo7CwENFoFN26dcPAgQOxYcOGlPs4PL8zOGNKxBiTYm0RU3JtKd125Iymsx0hEIOpbXMrf/6c+fj+u+/TXvYjjjgC02ZMwzPPPeM6tnT5OgBt/3DvL6p8Y8m1k5GCXFu40hPH5pUQMsYgBPB/M6YhKysrVGivV1ZgbX29di8o80mbOdwSbF2wzbXyLrG0XofpEmumZNPu124Jti67NsAc2TVzt2PlJ5dne+XbXPVtiSG5bJu5Bd5eqbYj83Yvq75ukkm15RabW+O/YfrkaFSJw927tnu7AP7dyiXVDjgEEl0uMi3VzsRRlVCiLAL9rr5yQXFEDj8cLNp414j9gUsimgCzpAQVr77qS88beAWyjjqywXG0OlJrQ12/1VuXaBuudKHJt2GLgkXcfcDR/TrpsnS8fe/nuX6x9scffYyysnJXmm+SBs9rCODqK692jVnjwRjD+++/n7RcQznqqKPQI4QsvrKyEm/86w3rjc8473pyCHEwyzGsqiLsraPtl5wdmNK92NatvjTepk3a7QXWFQKxbdvTa49xZEey7c8PchIee7Ib0zqqhC1Ch3ZcCeaMm5U02yXSlvJ0qE0pAEugLvTjT6g02QZch4tQZSwPMtMzlQxZncOYc72ridXgk/WzYGmYGZiwH8ySOEvBs5I7cwbG9XRbAM04lmz9Eos2+cUvBxObyzfhg9UTUBur1WTX9jPscQizRjBcX39ynXFZljmCbWaP5RiDoQu37QfgSLqlbNvdpz1ZCZj0ZAN2m8yerEmlq7GsI8pWhJlFIQiXX5uk2A3BNE1s374dy5Ytw759+5KWf/zxx3HYYQHymQT85z//wbhx49INkThIWbx4MS655BLU1dVlpL1oNIqLLroIGzZswMKFC9GzZ8+MtEsQBwN//etfUVMTbjI8zjlmzpzZyBERRHhGjx6NWCz5/UcDBw5sgmgIgiCI5siIESNw9tlnh/pM6+WEE07Ali1b0Ldv30aIrOmIRqOYPn166N8Sxo4diw8//DDjcQTJmb107twZkUgk430TDWP16tW+NCOnFRr+i2LDqdn9DTZOvQpmbXlgvpFThG7XLERup9MStNL04uOte+uwbW/633nEYjHccsstGD16tC9vwIABmD59OgoLCxsSYlyuvPJKX9rixYvx1VdfhW6jsrIS//nPf3zpv/jFLxBN83fciooKLF++PHT54085Hn/5xwj8c8Y/cOm1lyDH9Vui529S1GuSZBMEQRAEQRDEocSB+RdvBEEQBEEQBEEQBEEQBEEQBEEQBEEQBEEQBEEQBEE0iN69e6dVb9euXRgxYgSysrJgGAYMw0DLli0xbty4QEl2IhYtWoRTTjnFVa9BUu0keKW8zE71immDaiqRmEtW7RFJQxNTBzUYZ9FEA/75CNgEjmQbyogmReDS6Sply3qeitlje1ViZl3MGBSLEv0JJe2E5l4TpoksHgl9Y3A6PPLII7j77rvVY+zYsY3WFwDU1NTg1VdfxfHHH4/evXvjz3/+M6ZMmYL169f7xJ6xWAwbNmzAxIkTsXHjxpT7ivAIOrToZIm0baF2THttmjEICEuCKmKWvFHm2a8hhY4QMO1tdO8d96W17EcccQSmzpiKFd9/g3POOyd4nwDU3Yy6rN7J875tBLl2mOoNlGvHEwIGybXbFBVh1LOjQgRltX7Tnl0A/H8E7hU76+le8TZnfgm3ob3W5dq6dNqAV8gNnyhbltEl2+4Hg8F00bYmzdbSDFvAafhE2sEybV2obWjL6pZ5a+WZJc5OJtXmANbW1WFDvV/68z95eb7161333m2jbxO1y7D4Zd21wqZmngYddcxpI5570/3aEcFmde3SkJ6bLWGue+UvvQyzvMKdaBgovPe3GYmhoGsxdFG296FvL12kLREB6QL+7ZyMoPrnRnMQ8ayj2tpa/N+0ac41IJGJ3j7IFn22CLNmzQoVx2WXX4bjex7vz8jwQSYg8NBDD4UqO/LRka4YvCJxeR31TfRij21deNpwyurpolHHZABQOuIR7B56B3ZdPwg7r7kWO6+5FrsG34A9v70XpU88iX3jJ6B+46a02jZ37fKl8cKCtGPlLVsG97NzR9ptZkdyrXEaTJimacmz7fFyzDQhJ8ExhWl/5jABUx6p2na3t5dpi7alsN4an1spsl0mh/SuiUycthjj9jHjEWnbbarrlZ0vhKmuX3L/mb3+I1TUlgNSks05wA0YSuDM7TzDEm0zZsuiuZJKc85hMA7ODazYuRxzNsxWy3cwsXrvKkz+YSLqzDpbim2Ac3u9wZJfWiJsaz1JeTlXsmxrpMKZlG8zTbBt2NtJvpfjPua0pdXRpwFhcsoRLR+AqzxUfXu8o517VNvOcNge4mjjIsb8z6EmBNj/wp90qa6uxpo1a7B69WqsWrUKq1atwvbt21P+3iQZn376KW666SZ0794dWVlZ6NixI0466SS0aNECbdq0wWuvvZaw/qRJk1I+/1999dUYNGhQxpeFOHC55JJLQolSE5GdnY1jjz0WCxcuRE1NDaZNm4YuXQ7OzwME0RDGjBkTuuyTTz6Jo446qhGjIYjUePnll0OVGzFiROMGQhAEQTQ7amtr0a9fPzzyyCNpiVDvvPNOLFu2rNHEtE1N3759ce+994YuP3DgQFRUVCQvGJJ9+/Zh586dScudffbZGeuTyBxr1qzxpeUXD9gPkbipq9iEjZOvhFlTGpifd/gZOHLwCkRbdm/iyJIjBPDZ96kL/wGgrq4O119/feBnuauuugoffPAB8vLyGhpiXK666iq0aNHClz58+PDQ59unn34ae/bs8aXfdNNNacc1d+7cUBPj9jqjF5546zE89c6TOP38vo3+OxZBEARBEARBEAcuNPUXQRAEQRAEQRAEQRAEQRAEQRAEQRAEQRAEQRAEQRyCXH755Q1uIxMSpSVLluDaa6/FO++803CpdoLqwVLtJNU94l+fSFoE5DFVwNd/vPCZViYsLE5HwpfvjkEW4IwBzO5RWCJFAcAUppKcyWViYD6ZI4SAYACEI1AzpdVbyrgZIEyh9e1SOFrSVCMaeplTpby8HEuXLm209r1Mnz4dd955J9auXdtkfXYp6IINpestS7CCOfuBGQO4vhtbG4uprcUAmNb+wkxMmzQDGzekJvk+4ogj8Nzo53DeBef59ju5vWW6EJavT8h9Tgi1f7lkfI19P2QD+2BgruPV3ZzUCLrLKIGyvty2xPS2obdhzGtj8PXXXyfte1sshifKSvGHwpZSeQi5pjl0tz4D1yIwtXwO6/g3hSWplmJd67UdrO06ZELfa2C/sl7LJZSbTX84ZyjmEe3aMXlcigEOf235/PMU6O9tFaSSjevCcPme6+WYkyfl3LpWUpdqcwBvV1bCCwfwi9w8LcLg2BLlxZNq+3dNv6y7MdDbTnw1Cs5l8G/TVPCWZwCyDjssxVYODmI7dqJijH8iiBa//B9EumdGKJB/2OHqvADAuu4za6eUx6wJAW4f6SaYdT5g3uPZe/ZzXuvnh0Snd296Ief4WTQbn9ZUu8rN+ngWrv7VNU4lHe8OCOCaq6+JvwI0srOz8eabb4Yqmwmuve5a3H777SgvL09Ybv269VjxzYpg4bcXz/LL8Z1+gpYTnMhyKkuO8SDAYaS6OClR8ca/Q5WLnngC8m+9FXmXXwZw71QSfkRNDUR1tS+d5eenHKOE5/tFEwBgllrSj3TkDTlGtuUtFsx+hvU/JmwBti3EZgImM8HBYXITnHEA1mQpjAmYTE4MJKeEcF9DHPWxW4TMwAATYJzZ4xEpaHcObsatXUdJkYX/cFOfJzjHZ5sXYHP5JksILSxBthUZ15bVmiQDnNtdWQJnJhgYt4TSUOJnK3/t3rWoqKnEuUech9xIbsrrujny+ZZF+GLr5wCTYzFuz3mkSbXtd5xza9ITxsCkkBzcEmaD2YJywxZoO/JsA9xphxm2iJs57cq9xp7kRK5vJtNskTZkGpw87y7PVFk7QY115Vg5gKYY5+9npk2bhqeffhqfffYZ9u2LL9sxDAPRaBR5eXnIz89Hq1atUFRUhNzcXKxfvx6HHXYYtm/fjj179mDfvn3IyclBu3bt0LlzZ2RlZWH16tWoq6vD2rVrEwpo9u7di1tuuQUPPfQQZs2ahWOOOcZXpnfv3nj99dcxZMiQlORlb775JubMmYOVK1c2qvyHaP48+OCD2LEj/YknAEvMPWHCBEQidLszQSSjOmDcG8TQoUNx//33N3I0BBGekpISrF69Omm5Ll260MQKBEEQhxjffvstzjjjDOzduzflutFoFO+++25G/u6hufHMM89g6tSpWLVqVdKylZWVuOCCC7Bw4cKM9P2vf/0rVLmbb745I/0RmeWHH37wpWW1PGI/RKIhYtj60W2IVQUL29ue9icU/fS+kD8uBvwg1ATM+7YCl/cNnpAzES+99BL++9//+tJvvvlmvPLKKzCMxv1dpmXLlrj11lvx7LPPutI/+ugj/OUvf8HDDz+csP7MmTMxcuRIX/qJJ56I888/P+24Pvzww7h5jDOccs4puHLo/+CYXkfDUFOEx63hvNJ+kFR/o6KX0N6oyUm1pkncTRAEQRAEQRAHLvRLM0EQBEEQBEEQBEEQBEEQBEEQBEEQBEEQBEEQBEEcgrRo0QKdOnXC1q1b93coGDduHP7617/iqKOOil8og1LtoLSgEuqGKq9QW5dISmmhbpYN6IMhOI7geBMnWt474W9P6DeH6X27V54UG8tysj0Id56sZ5qmS3rsiBitFphwBMJSFGxJtOGqY9ql5P8NxhHhjfenrP/6179QW1vbaO1L6uvr8bvf/Q4vvPBCo/flJT9agIJoASpqy91mYVt+zGCCCSiJNkPMzmeu/ciECS44Hhj2p9B9dz+iO54b/RzOPe8cR7zI7H1HALp9T9jxAPZ+4zUkC7jl2hp63URpKZNM7JfkntxguTZT+7dUEaoy+k2cAXLtadOnobhLMerq6pKG/nplBa7Oa4EjlHQsWK4tF5FBl2q75drWYew+Q+mRm+o86OSZtkpXl2brZyQTUsrrl+x6V3rQKg6SUXufvQ/IZQJguPKYS6gt1wWDI9yWrxmkVBtKql1hmpgdIK0qjkQQgXPIyb688QXFrS9YUJmgpY+3ThIRpox+GCQqn+jqJeI8yze6VDlem0HtCwCRdu0T9HzwUj56tF8SbBgo+O1vM9ZHXvv2EPb12tT2BHnc6sezd98w1TXGQgj7NCLfa23Is4vQ9mU5YpDi1aB978Rolk+svWD+Qt8x5J2oQfLMqGewedPmEGsCGDlyZJMLQYfcMASj/3d00nL33XsfZn4000nwjMUUcQ5SJU62q5rCOVcLK9PVWIOvrRmidtly7LnrblSM/RfavPAcIt26JSwv4shrWU5O2jGw7OzAdLO8Iu02s42oNvKyxw3MltczYV1TpKtYMHWNtsbUjkBbHk2cOVtMyartdpmWx5kByKOQMyVEZrKe6scSfDN74hxmjxV0YzIzrX1GAPhu5wos27nM6ovbomzZN2PgcgIeFZs1/uTgrvdKEG63we0L5O59OzFl1SSc2fUsdMjvmPZ6399U11fjo/UzsKFsAzi31z1zZNdu+TV3ZOOwpNqcMRiM2+WsfG5vfynbZuBgjDsCbtmP1Gnb2wTMea/HYXXoGccwBn2Pgza+d50pAk7kSszuwSUlcQaeTn4zOQelw7hx43DnnXdi585gOZCXWCyGqqoqVFVVYffu3diwYYMrf8WKFb46W7ZsSXviqK1bt6JPnz5Yt24d2rZt68sfNGgQOnbsiIEDB6IyYFKZeGzcuBEnnHACVq9ebYv1iUONsrIyPPHEE2nXLygowIcffojTTjstg1ERxMFN2M8uL7/8ciNHQhCpMXLkyFCTeAwePLgJoiEIgiCaC3//+99x1113IRaLJS/soUuXLvjss8/QqVOnRoisefDpp5+iS5cuoX47XLRoEUaNGoXf/e53De533LhxSctEIhGceeaZDe6LyDxBYu3ofhZr7/7qWVRtXRSQw3DYBf9AwZFXNHlMSdH/2AXAp99UwhSe+c5DUFVV5UvLzs7G3r17cc014SaIDcPzzz+Pww8/PDDvD3/4A8aMGYNSe+JQyYgRI7Bu3TqMHDkSnTt3duWVl5dj9OjRePjhhwMn9nv88ccbJKGeMmWKL63r0V3R//J+6P+Lfijq2BYGDGv1y5Uuv5/2fs+cchipx6369FRN+TvtA/crcIIgCIIgCIJo9pBYmyAIgiAIgiAIgiAIgiAIgiAIgiAIgiAIgiAIgiAOUXr06NEsxNpCCNx6662YPXt2cIFkNxelKNX2WryCyzAVm7SfCs0ILBzLbFyZtt6XVBoqEXcyvM0EOMiCisQT/QoVAdMq2jXU6hBaRUf4K6XHql1dgMHgknRb+aazrCpduNa6KYCsSFbiddAAvvjiCzzwwAON1r6kuroaV111VeCNfzrt2rVD9+7dkZ+fj/r6emzfvh1r1qwJvAkxVQ4rOBzf7frWli/aolImYIqYdW+hCftmQylb5AAzYSqRulX+7dffxq4du0L1+cJLz2PITUPAGHfEqcKRpCp5ox2Lpl9VccSToWrFGp9mJNdu264tRj07CvfcdU+osG/aswtz2uuSSecMoMuzTYgAqbYnnwEQzE5zzhayrmyeCX0ZYct4pTSb2UJtp458Fp5HvGUKkkfrcnBdTK0/S8Gv3q9UUnql2gyORDu+VNsRbr9buQ/7AqQ/Q/MLfVJtb5xxdy3fDbeByXFbaOr7bZMrjxJgb0Tvto//WpP+AjDatGlI7wcksc2bUfnvN33pLa65GpHirhnrh0ciyCooQKyszEkUgCXcl8c4INXX8tzhPVb1Y1s/Zfrl2uGHPwzAgJxcjC4vd+WtWrUKu3btDhSC6lRXV+PBPz8Yojegc+fOGPa7YaHKZpLHHn0UL734EkzTTFhuzpw52LdvH3Jzc/2ZzJn0AHBGWr5LV8C1TEg7N2QbwrompWqEaGRqv/wSOwZcjKKxY5B9et+45URNTWA6izTglqmsaEp9hSHCsyCEsCYiYfKcJ1SaKUxwxiGEPekJk0edgBAmTFhia8YBeRVmzHDOsbZgwv3pwxmHKIe2aW9r5aJglmPdHvcz7eOCM2kPXPvRmj2rMX/zfFuCrQmyBbcdFwyQgmgBGJBSZ1vmLJgl4bU/d1jh2HJtxgDBwZhATX01Plo7E8e374kTO/Sy18mBw49lGzBr/Ueoiu2zY5fLai0HA3PSwRxpti3M5owr+baVJmXcjiDbKafVsYXcXOZLwTagpOvWemaqDSXz1kY2jmBbe9ZHLkwrqcZazHvKUfuWvs+FGWAcCKLt+vp6nHvuuZg7d+7+DiUpFRUV6NChA/bu3YvCwkJf/gUXXIBt27ahX79+4DfFBAAAIABJREFUWLZsWeh2165di9/85jcYM2ZMJsMlDhBGjBiR1vca2dnZuP766/HSSy8hGg2+5hIEEUy3bt3w448/JizTtWvmPjsSRKZ46623kpZhjOEPf/hDE0RDEARB7G9M08Qvf/lLTJw4Ma36AwcOxHvvvXfQT/LUoUMH/OMf/8ANN9wQqvzw4cNx2WWXJZ7MPARLlixJWuYnP/lJg/ogGofKysrAv//Jatl9P0RjUbX9C+xa/GRgXsezn9//Um3Xbyj63zS42V1ejy9XV6JPjxYN7rKmpgbjx49vcDs6I0eOjJvXvn17vPDCCxgyZIgv7/XXX8cbb7yBXr16oXv37ohEIti8eTO+/PJLVAdMPg0AQ4YMwcUXX5x2rN9++y1Wr16t3l900wCcccnP0LVHVxjc+n5b/5sKL67fPOSPEJ4SYX+Y1CcpbRDeH7+b/1fbBEEQBEEQBHHQcXB/S0QQBEEQBEEQBEEQBEEQBEEQBEEQBEEQBEEQBEEQRFwaelNlJvn666/9iQnNpDaZlGp7pYOaGFq9FsItx1YuakcH6rzWpbOaxNBrmQ2yzeqyvaDl8NY1/UlyCU2YLlWpHqe2KjTBNmxBs3Vjs4AAuL3spmnH5sQh7D7cok3hSLeFcK9LO8IsI7PyJCEEli5dimHDhuGMM85ARUVFRtv3Ypomrr/++rhS7Z/85CcYNWoU1q5di+3bt+Ozzz7Dxx9/jDlz5mDlypUoLy/HjBkzMHjwYOTk5KQdR6cWh0GuWVMIxBCDacZgwoQpTPUs172JmPVeAKaw0mKxGB5/6IlQ/Z159pkYdOMgZ59Wz9r+FGAKFvpeab/0S9m140trUhdP6u2l+89FMqlfijc9SvG0884jDg8QnMr8obcPRa9evUL1sy0WwxNlpa5VzcA87522vcJnt1SawWCOkFrmG2AwbPUjhyWe5kzm6fnMfg9EwBBRaVpdABH7YQQ8gtK5p46M2dDaj2h9cy0eFSODtmwyZm95qwzT6jIA1ULgnX2VvnXfhnP8IjfHt94TSbVVGgtICyivp7DA1MSkeq+uV5Qcn+Bcb3+pyrjjlecF+Sm2dOBT9vwLEHV1rjQWiaDwnrsz3ld2YUvf6MAS5LsF2fJ8b8IZK+jpusQ3HvFVBIG3u+PISBZaBAh0Fy1cmLSvQb8ehJqQ8uP//ve/ocplAv36k5+fj/79z0haJxaLYcRDI5w2tPFovD6CsrzXUHuo54YBZiyx6DsTsEgELDcXLOTYxywvx67BQ1D3zTdxy4i6OEJPw0gnRAAAi8SpW1ubdpuccWtsZo93lFRbHlHCOtKEdnQJbQynH3FWkFaKM7SwxoJ2lp0CZyIPudE5nBrCLZgQemUEfFZiDOv2rsWcjbOtBGbLnWFYAmdudaAE2mAwOAeYASmRZuCW9IgBjHEYtgyaMeuqbLVlyaM542Cc47ud32L6D1Oxa9/OtNd/U1JdX41ZGz7E1B8moTpWbS2VvawGDGsMwgxwbi2zwQxwZth5RqBUm7mk2VyJs5km1HbWO1frmtnyEbk9AFvjbdeXAxRHIMJsCbs9UhHOhDkAVHsAAk/HocYA7o/kstfUVnIzoLq6Gsccc8wBIdWWmKaJNm3a4OOPPw7Mz8/Px9KlS9GiRWqCoNdffx0lJSWZCJE4wBg3blzosgUFBbjyyisxbtw47Nu3D6+99hpJtQkiDU444YSkZXbuPDDGTMShw5o1a0JN8HrcccchP//Q+y6IIAjiUGPz5s0oLi5OS6ptGAb+/ve/Y/z48Qe9VFsyZMgQXHTRRaHKxmIxnH322UkndEzE9u3bUVpamrTcgAED0u6DaDzWrl3rS2M8C1n5h++HaACzrgJbP7oVEDFfXstjrkPLY6/LYG+Z/H4x+JfeqYuTHxvNlcGDB2PYsOCJZoUQWLJkCcaPH493330X8+fPjyvV7tevH15++eUGxfLOO++g+LiuuO3pW/Dqly/h6nt/ic49Otu5zrrXf69k+h8peZ+h/V2E/TsGQRAEQRAEQRCHHpH9HQBBEARBEARBEARBEARBEARBEARBEARBEARBEARBEPuHY445Zn+HoCgtLUVZWRkKCwuthAYIta1sfwEpnosr1VaCaUcQ7BL5xhH+xutT+F5ACfDiBO3uC8HvpcgsSBCsC8mE15TKRNA9ZmCCwRFhQzrytPVlCbg4Y7A82drK0jAhwIQj8LNile/VgkAAtlwufdkhAKxatQqPPPIIKioqsG3bNnz//fehbvTNFE8++STef/99X3p2djYef/xx3H333YhE4v+pbk5ODi688EJceOGFDYojJ5KDgmgBymrKLFGiaW0/awewBHqWmDEGE5bA0BQCjJlgAjDB8M8X/omy0rKkfXHO8fcxf7d3J3mcMHX4CAh7fwLArP0BYBBMqDjUMSiPISHAGFPPCWmseyCDd2l3v3EOWxZwPnGUls4RJ5dfz5LLLdsREPi/Gf+Hrp27os4j1g3i9coKXJ3XAkdEIpC3yDNPsNYuwewYnPhMO0+P0GACpn0eMeHoO/X3DPZxrZ0OZetyH5CLCK1Xt6g37llQoUvB9fZ4QJkgqTVjjojbEYg79dV75uTL9mW56fuqUBogH7gzvzBp//5lcWc0J6l2JhHeNyzh4eOv40njDZh04ECkft06VL7zri+9xXXXwujcOaBGwzByc63rAnRRtvsBuLeRW6jNAvP0916hdrz903saNgCcHI1iXo37xv0FCxbikksv8Qdm892334UWspx9ztk4/WenhyrbGDzzzLPo3bt30nJjxozBk089Gb+A9yCT1mzPmDXoYJTXoNraWoz40whUV9Zg7JixoZchbkjZ2Yiecgqixx2LyNFHI+snR8DoWgyjfTuw3Fyn/7o6xLZsRd2KFaieNQv7Jn4AUVXla0/s24fdt9+JDh/NBMvObnB84RYizt4q0pfSME0Wb43FtGk/hDV0szzXwn5tP/s+Ywg17nYOMjmWF5AZ6rpt1/I0Yout5RjMHhXYg3em7S9qrMMEVu1ZiXkbP4UQJpgtiJbCZuu6yq2xILMmqwC3Jc7g9jWXA8ISbAOwxdBWPQEp4pbnFm00wAXKa8vx8bqP0K1VN5zYoRdyI7lobpjCxLe7vsHibZ+jpr4GjHN7jMHUsxJa28trCbMBKcMGY+DcWbcGMzQBuSbdtt8zbm8DLV1uE0vObUm5rX65LS13Ri26blsXolvjKSnTdkooMQmDKg+tNTl21Me76hnO+2Q0d9F2dXU1evTogY0bN+7vUFImFovh/PPPx4033ojXXnstUES2YMEC9O7dG/X1cSYu8GCaJoYPH45XXnkl0+ESzZwdO3aEKrd8+XL07NmzkaMhiEOD0047DS+++GLCMlVVVaivr0/4vSRBNCUPP/xwqHJ33535ScUIgiCI5sXEiRNxzTXXoDaNyevatGmDuXPn4rjjjmuEyJo3kyZNQvv27bF3796kZbds2YKuXbti06ZNafX16quvhio3dOjQtNonGpfdu3f70oRZBzTw7zLSZcfc4agrW+9Lj+Qfho7nPNfE0bi/lFS/3YeaKdBi6uJS/PlXnRAxmvd3l/F4+umnUVhYiBEjRqRV//LLL8e///1v5OY27Lv5yNEcf/zPcBj29+AA7L9R0n49l98/a/W831erdNeP8Mz1LCeUdE0Y6fTiazsIb9aBufUJgiAIgiAI4uDn0JiCjSAIgiAIgiAIgiAIgiAIgiAIgiAIgiAIgiAIgiAIH00h1o606ISc9j8NVfbNN98M12iKUm0pk2PxygRJtfXXlk3aJZiTpkK/MhZaHScAR5rnPJTFWtdUyrxEyyeEuz1Ta1f7p5ZByhU9y6/KyNd6vAIwTSvdFJaW1zRNCCY0ubZTVzn9mCMOlnX1slZBgYiRlXAZw7Bjxw689dZbmDRpEj7//PMmlWovX74cDz30kC+9qKgIc+fOxX333dek8pp2eR1gwoQp5EOue/s9TMSEJWE0hWnpGO1yMTOGF596KVQ/A34xAB06tgfgyJGd/1v7mvDub+peyID9Oo412NVGHAloxgljek6YHVTAfdZx39QJJRnUZYVFbYvw9DNPhwjYkmPfuGcXAEcILdvRxc1ci08XR+uvpVyaMyfP0mBarw313kozmCWlNpiV5zysMhEwGGB2PXeZCBiy7DJBjyxV36nDAUTsGAztEfG0bWgxcTseQ1sO5lkGXbpteNbHzBq/3DWPMVzTIk9TUR64Uu0wR1KyMkHiZVd+wP3o8YTNQbCshl8rDiTKnnkWiMVcaSwrCwV339Uo/XF7/fpHMcKVHiTa9km0hZPnFXVb6UFtOmn6s6R31L/9F85fkHCZfvnLX4a6TkQiEYwbNy5pucbk5JN7oWvXrknLlZSUYMKECYmt5EHJ2njNW1Sm11TX4P7f3o+u7Yvx99GvoK42+aQOYcgd8HO0/2ACWj3+GPJvGILs/v0RKe7qkmoD1v4dKe6K3IsvQuunn0LHBfOQc+45gW3Wr12LyjfeCMxLNi9HWgRMrAAAMNIf3wl7XCyEPV2FPW5S4zYIzxjbEnADgAnTPs6EOuDURxh93GQ7i4Wwxx3CGfMzMLtP+PcnmQ7/cSv5ettXmPvjHEAIS/DMGZjBnGsrs0cK3IDBrKurAU3mbF9xDYOr8lIODbsM57aEmxswmIEItyTUnBlgzAAYw4aSdZi6ehKWbvsaNfU1aW+PTCIgsGrP9/jvd29h3ua5qI3VWFJsGLDV1rb42llPHNbyGva6UVJtJsvL5eZKkM0Zs58dybbqw15/XO+H6aJsOd60JdtgtkyEK7kI7DQ1WhHuialc8pGAk7drj0lhbN3cJdpBnHXWWQekVFtn7Nix6NKlC1avXu3LO/HEEzFv3jxkpTAW+89//pPJ8IgDgD179oSS4V155ZUk1SaIDHLuueeGKnf88cfjvvvuwwcffICKiopGjoogEjN58uSkZSKRCG655ZYmiIYgCILYX9xxxx0YOHBgWlLtfv36YevWrYekVBuwrpMzZsxIPkGxzebNm3Hvvfem1dekSZOSlsnJyWlWE7gTDjU1/u9Lo62O2g+RAPs2zUHp92/7M5iBLpdPQqDyrFG+7E8TJWgG5Jedeyti+Ojr5JOVN1cYY3j44Yfx6aef4tRTTw1dr0uXLhg7diwmTJiAgoKCBsWwpWIz2h1bZE/6Cfmls5r0E8z+3hra31DYEz0CQn1HrX/37UP93ROD94cPdR4N2NeCdz+W9KvuRISdaDJe3f39cE/0md5jf8RNEARBEARBHJqQWJsgCIIgCIIgCIIgCIIgCIIgCIIgCIIgCIIgCIIgDlHC3vDIeOoCOSO3LTqd93f8ZPAKFP/yo1B1Jk2aFGwm1UlRqu1PY+73AVJtXTotRXUCzj1XjnDSKelk2e8Yc8TXAcJr2Yr0Xks5drDGMuAhbaVe6bD85+oXWh0tAmHLr2E668nXHpQkm2l9WJ4197JIIZ8pTNWO1b6zLqXkMYsfuLJUIQTuvvtu1NfXu9Lz8vIwffp09OnTp8ljapfXTpNqm0qqLYRQwm0hTAjTEWqb9v4x6i+jsG/fvqR9GIaBF155Xu3xzja3DiK1N9hGVSHkPhVg1nV2kNRpwH1wSW+iaxK5tifLcxMnA8Ptd9yOk046KUkwFttiMTxRZknlg+Tabnm2W66t5ztSaetmVSmoljJtWUbKs13SbOYWWrtl2m4RNvc8u6XcjphbF2hL4XaQSNvbvy4F14XauijcgCUF1yXbXuH47piJr2r8cod+OdkHhVS7qQkn8Xaup+rydgjd+Fq38nvsm/iBL73FoOthdOrUOJ0y5hpKmLCv4wgcYgSm6ele8baerz+H3aonR7N9aV9++ZVbDKE19sYbb2D1Kr8cNIjf3f87tGnTJmQkmUVf/v/3//5fqDoPPehM5qHGY67hbOKjjME9zq3aV4W7h96NLu27YsyrY1Brn+/q6jIj1k4Xo317tP3XWORddmlgfvlrY9wLLolGgxv0iOpTQdQH12UBwvewKHm274wH9Vr/3CDTpFxbMPekJurMKcdekB9FpGhbAMwt6nYdf3IMwq1by6R42wrWOQXHRAxzNszGl9sWgzF7RCFlCMISXzOP0Jkzbom3uWFLtJkt47al0ZzDsMsZdl2DWUJuwxZzWxJpS7BtwBJQRxgH5xEIIfD97u8w5YdJ+HLr5yitaboJdnRqY7VYtnMp3v72Tcz+8WOU15bZIm2ulpu5BBKaZJurUk6eJtU2bHG2Jc+2y8t1KNN1QYUc2UjBuZYmt4thbzcocTd3hNpStC3HOLbMRB+jqg+HUl4iX8t87RmyDaGNc0NKRJq7aPvNN9/E559/vr/DyAhbtmzBsccei7/97W++vNNOOw0LFy4MLcuprKzE2LFjMx0i0Yy59tprQ5Wj/YIgMsvhhx8OzpOrAVatWoXnnnsOV1xxBQoKCtCqVStcdtll+PDDD5sgSoJwmDdvHsrKkssH+/btG2rfJgiCIA48ysrK0LNnT7z88ssp15US2Hnz5iEa7zvAQ4Q+ffqE/j4ZAJ5//nncf//9KfezYsWKpGWOP/74lNslmoYgcT0z/L+1ND4CW2fdHpjT/mePIFrYPW69hvab2i+m8X+1jcdbn+xJJSDcdddd2Lp1a6M/jjzyyNAx9e/fH4sWLcLnn3+OP/7xjzjnnHPQtWtXtGjRArm5uejQoQNOPfVU3H777ZgyZQrWrl2LG264ISPC4hW7lqsfHxx3OVO/qWsec4XzW7ycEFL7DllKue3XUsittyO/+1YTSCaM0PP9dtxSnr+Pged7cG99zx8TsBT+EQRBEARBEAQRjtTvdCEIgiAIgiAIgiAIgiAIgiAIgiAIgiAIgiAIgiAI4qCgW7duiEajgTfY6XT9n5mo3DgLe5e9gljVzoRljeyWaHvaQ2h1/I2u9GirI1Fb8kPCul999VW4wOMQLBUU8cvEkWo7+VIgHa9F5utTaP9z5NyquK8xITzxyHLx8EoUNVGZ7FveXGUK02nL9LQr4NxgJixRn6tv5cIWzpIyQJhWPaHWjQBnzL0WGGCapqs7E6bVnS32jhgH7p+wzpw5E3PmzPGlP//88zjllFP2Q0RA65w24OCWxlwAppA3DcbAhKVzFuDWdrDzBBj27NyLMf8bTnJ19XVXoWXLlkqYzWx5PIN81vZBxtz7m/badzurvR/p7QFOmnJH6m3IvDQIJddOVESTYQdn+88L3kqud/KNLSgUwloH02dOR9fOXUNJTl+vrMA1eS3QPRIBhyPFZZ5+Oax9wYRQ5Zx051muABMCBgNM4dwcqm9rta3sso6IX9OEal714NXmnD/irXZ1S7Nnt+KeMlINybU0XYDNVRt+KTbX2mQAHistCdyKjxS2DqzvjV2lxblf1r+sLOBV+Nu4M3VLbeLb1cPdzO7bt1PsU68mGiDFPdAoe/pp3xiBZWej4K47G61Ps77epfZl2mv3w5leQ4l7nSGEOvbDCgv0Unq/XEsDgJOyoq5zFQDU1NTgv/99B0OGDHHaEwKxWAy/vfu3oZa7qKgII0eODFU2U8QTX9829Db8/ve/R1VVVcL6K79bifXr1qO4W7GVEHB8ua7FEjtBjucqKypw3z3D8N477/kmCAGQNI4mwTDQ+umnUPPZ54ht3+7Kim3ahLoVK5DVs6crneXkBDYlApYxLEIXuOt95eal3WadqNeuj7YeW7M7mEKAM2FPhsIhuCPIto47z6Q+wi3XVkeffe021AXbOerU9VyOvTxjKs6Z3Zf1Iaiipgwfr/8Iu6t22RJmBnCurrHWf47AGYypPGaXZwZT40+miy0EB+MMcqILBgbBAMY5mGAAt0IXDNZ7uS4gIBAB45Z0fG3JOqwtWYui3Dbo2vIIdCnsguxGlMWYwsSWis34Ye8qrCtZi3qzHmBQQmzXOoAjLWeALSR3BCCcWeuMw0q3ni2pNpPibE2qzcBsmbbhlnEzDs4NW0Zuy83BrXWpRNsMsMXacswEtU2scaiUbrsFI87/mfb5kXH3OF0fG0KW1T6rynqqMaGV00nVfbMfuOeee/Z3CBklFoth+PDhGD58OO666y7cfffd6NGjBwCgd+/eKCsrw7HHHouVK1cmbeuBBx7AjTfemLQcceAyefJkPPbYY1i2bFmoCbpycnKQn5/fBJERxKFFYWEhSkpKUqpTWlqKyZMnY/LkyYhGo+jVqxdOPfVU/PnPf0aHDh0aKVKCAP7yl7+EKvfHP/6xkSMhCIIg9gcLFizAhRdeiMrKypTr5uXlYcaMGTjjjDMaIbIDkyeeeAKTJk3Cd999F6r8qFGjEIlE8MQTT4Qqv3LlylDfEV96afDEiMT+pybge21mNPWE5wI75v0R9ZXbfDmR/MPR+sRg4XbjwwL/XiewXLxfLxnDwpWVWL2lGkcdFvy7hJf8/Pxm+d0IYwx9+vRp0knjK+oqsHbvGuc7acjfEvTf9d1CafVtO3NKeL8/1r7B9nca729D1PfQ2g+e2tvEdQiCIAiCIAiCaI7Q1J0EQRAEQRAEQRAEQRAEQRAEQRAEQRAEQRAEQRAEcYhiGIYSJiWirnQtin46DEfe8D26XD4ZLY/5NbKLeiLa+mhEWx+N7DbHoODIgThswL9x5E1rfFJtAMjtdHrSfnbv3h1f8q2bWgOzE0m1rZuoBIDa2lo8O+pZ9D21L4455hhc+otLMXHiRJhCaWFt0Z1w5JEB/Tgl4NRR9azXTrYtvTNNR6IHS54XJLA0hYj/gLeOcGIX1kMI04nQdOKwlodpolunrCwgPP+c5dNFms56ssR9Qgmz1XIzS6atbwHTXkcGN1zStXQ5+eSTsXz58riP/v37N7iPIJ566ilf2umnn46bb765UfoLA2cchTkt7X3KWs+mMD37T8zaJnaZmGni+ouHJG8cQFY0C088+4Ta+7wCekdML28rFVC7pHY8uI9T4XpqSkLJtRM2kCw7qIBbQM/geeORC7Zt2xZPP/N0kkAsTAA37tnlkkM7fyQeJJFmrnL6gwEwtHIMDJxZck5up3FbE6k/DDDXQ6UzIGLX1x8cUO1G7AfXHt7yEWbF5fRnxSL7i9h9OmWcOI3/z955B0hZ3P//PTPP9Ts44GiiolERiDWiYoslUSMJ+jUBYlfsYM9XE7uQoIiosccWy9dYMajkh9gQRRGMFQsqRZFeDq5wdW/3md8fM/M8s/s8e7u3t3vcyeeF6+4zz5TPU3b3uXl2XqPjYEZ6aW0rT/J6hxD5vwTQzZOJ/nSk2tkqH/e2SfN93Vo2ieRi258akc8XovG11wPppWecDtGnT87abWlq8l4nHgtbiG9dDcQtx6UnOZiylSWg9fOvlDEMyQsKH84/53ysTxAuXzTuItTV1bVSm8+TTz4JzjvHUBrOOUaNGpVW3v+94n8B+JLsMLxVcR5biZrqGpx12lhs32cHPPf0c6FSbUDJ9joDrKQEJWeFX6M0f/pZII2XlITmldY53laSleXdyjKuMxJthneBBP/a2Vy/2ddYcdfj0r42139zWMc68X1mX5epFyx8EiGoa/k4uba1evGmxXhp8b+xqWmTL3Zm/lUAZ1ryzJXImXFzDaBEzwJKDC2g5dD6O1sJo5UYWjAjgRbgXMAxMmmuy3IBBwKC+/JowTgcruJwmND5BTY1VuOz9R/jle9ewuzlb2JR5VeobNgIV7Z/koaa5hp8t/lbvP3jm3h60ZN47fuZWFq1BC5cvW9UrJ7QGnqbtOSaMe7lYzBibGGJsfV+4Pa+0flsqTb3JdncEmwLLrz97tfnXwsx+7V3fafyQR8TeOvUNZN6JEq1lbTEm/zG5LNEJ4BVznr2hCfMz2Nfk3u6lAwnz+kopk+fjqqqqq0dRigVFRUYMWIEzj333IzruO+++7D77rujtLQUp5xyivd98c0336QlAFq3bh3GjBmTcftE52bkyJE4/vjjsWDBgrSk2gDQr1+/HEdFENsm/fv3b1f5SCSC//73v7jvvvvQr18/FBQUYODAgRgxYgQmT56MxYsXZylSYlvHdd3QCSoTKSkpwYgRIzogIoIgCKIjmTRpEg499NCMpNpDhw7F6tWrSaodwjvvvIP8/Py080+ZMgU33HBDWnkfeuihtPJdeOGFabdPdCxhYu2ORWLj/Amo+vLh4CrGMPAPb6RbjS6Sg77CVupkoUvxEwdKCTz82sbsx7UNsHD9Z+oXRPpGuhFsex3H+rdIvkTb/t2FndNP814x/wcX/r16/9gFVOnMPr9CZN1hE0YSBEEQBEEQBNGpCf7ilyAIgiAIgiAIgiAIgiAIgiAIgiAIgiAIgiAIgiCIbYbBgwfjq6++ajVPc9USGIVc8XaHoHi7Q9rcTvdBY1DzzVOt5pFS4sEHH8Sll17aproTpdosLk0NeIq5MVx4/oV44okn4Lqul3fpkqWYNWsWHMfBNddegxtuvB6MtS7U1i90Qwl6yUT5tCu9QVhSr1Qy68zxJXtWmvQHiQGAK13Yw9BUIiDNeDIGSBeeDA1S+gPLtCSbMSXh42CQ1j5R+8f11oMxvZ3MFwR78j4XViJcSORz0a7tN5SUlGCPPfZIur5bt25ZacdmyZIlmD17diD9xhtv3OoSuPKCcmxq3KRFdy44Y0rmzhlcPTCRSyU85+CYcNlNWLl8ZVp1jz1vLPILC7x3AfPeZcw+bdS5oc/NwP5IkHwmyqeN1DFsXYAs7Grv/E1GiJw0EEMrxRlYyGeT2b6QKqz3polt/PjxeOzRx7Bw4cLWNwbA2lgMk2trcE237l6dHEq6LXXLNhwMrhULrDLSepa6vATAmRGkA65Vo68HhdV2fIsBJXuax9AeFpsonU6UWpsc3F7P/HjsdeZ1Yn6Tt0KEf06dumkjnu3VO1AmMS57RWeUanfE+F8990JSYXPScvqZAYilKUru6tSGTNjAiopQOn58TtuNJOxf/73sfyCZ42EIWSb0AAAgAElEQVS+zXlCXomw93pyvMukNNeNLCrC1y0tgbw7DtgRU++YirFnj0VNdQ2efOLJVlr1Gbb/MPxmxG8Cn8/JYDI4mD7b3H7H7fjXv/7V+ncSgFmzZiEajcKxP59C32T+tWdlZSUuGXcJZv5nJmKx1HLhysrKtgWfQ4qOPAK1U24LpEe//z6YWQjw8nK41dVxyTJN6WcYckttaDrrXp5xnQ0t9fCF2gCYlmAzf2IUyezvVHuqm7C/d6xLeCkBZqaPSHYNpt5lSnBs/yEBX5YMifqWesxb+R5WbVmpJqRgTAu1mfpjQouUVTVGfqGF0lzl8aTNDOBMWAJmI4A2smXhCSw4GMCE0lFz5v3twgA164aZ1AdcldHCccE4XNcF4y6kFJDcxebGzdjcuAlfyS/BGENZQXd0yy9DWUE3lOQVo1AUIV/kw+EOGONQk85EEYlF0BRrQn2kHlsitahursLmhs1odpvjzPUcwhJEQ/+RZa47zD6xddPWEjP71Ez2obaXGSW3kYgzX9TtybKhRdvgWlCuZNwM3BNwe3Jv5j+UQJvrc4T7omv410iJU7Ew69n785ZbKczPGfrZbieGXQzEXStt3b+j2sLEiRPTzpuXl4cvvvgCgwcP9tKqq6uxbNkyLF26FMuXL8eqVauwZs0abNy4EZs2bUJNTQ2i0ShKS0vRu3dv9O/fH19//TUGDx6MdevWYd26daiqqoLruiguLsaee+6J0aNH47TTTosTXw8bNgzjxo1L+d2SjPr6ejz77LN44403MGvWLOy///4488wzcf/996csO23aNNx11124/PLLM2qb6BzU1tbik08+wbx58/D444/j+7Dv3zQYOXJkliMjCAIAfv7zn+Obb77JWn2RSAQrVqzAihUrMGvWLFx77bUYOnQonn76aeyzzz5Za4fY9njuueeST6Rqccwxx3RANARBEERHEYlEcPTRR2Pu3LkZlT///PPTFjxvi/Tp0wdPPPEETjnllLTLTJo0CY7j4Kabbmo13+uvBycATaRbt27o27dv2m0THUtYX1DThuBklTlqHRsX/BWbP783dG3pwGPhFGd7Aq4UN+zTyeOtDslnJaluYNVPPePDalx6fF/sUJG+5H5bpynaiEWVX3l9ygrzYyVm9Vmb/mpzH8Lvo47rs7b64NWPn4K/TwmW0elJftfjTzTJYP9+KnGSSL/+rtOvTRAEQRAEQRDbAiTWJgiCIAiCIAiCIAiCIAiCIAiCIAiCIAiCIAiCIIhtGFvylIxI9eJ2tKBGmhVtNxxgApCtS/0uv+xyXHzxxeCc28VbqT21VHvZsmU46sijsGrVqqT1RKNR/O2vf8P/+8//wxuz34iTMsdJtW1xtrTWWenSDUq4pVWb/9IXH/pJaYqvmFWTNUjMk3fDyIsBV0p/QJkXky/9la4R28m4WF0tAHe18NhrV2+rkXdL6YJxBjfmemJkL585ItLfNsGyI9beGjz77LOBtJ122qlTyD/KC3pA7WsXkgGu1AMRpauEgVLCRQyMMbzx8huYOe3VtOotKirC9X+7Dr4u1T6/WIIQ29JuS+nLBa36bLG0R5LxrKZuq+ngunbgvW9SCbaTNZNMFuitDpdrqyIy8V1pu2w9ufZrb7yGHbffES0hYtlEnqivw5jiEvzMcbzQjFzbbonpNAGm10lvrf2I1+JrwbauWFiaT1e/132hbvxW+wJuFrecDiF6UHuoLQIaSGavZ3H7wS5nP4woWOVTZfomEWsvjETwh8oNeKmiT1y5uFhZSFrIdtgpLDS1dbb2UF2Z8NxanrDldATbsQRJ7k+R5gUfoundoGCk9KwzIXpX5LTtpurquPc4Ep6THePEz4rEPLaaO3E5+HHvq//tPIY/Fpfi/ro6bHGDk5Jc9b9X4W9//RsKCwvjJk1JBucc/57+75T5OpqKigrsN2w/fPzRx63ma2lpweRbJuOGG65PnknvxPXr12Pc+ePx+qzX09o3hnXr1qWdN9c4P/tZaLqbRP7Ne1cExNpu7ZaM23erwj9/RN8+Gde5rHIpYoihZ0kv79rJ+yc9N7Mn3VaJwb93jIg7Pk0VNJPoMKbeTer73nxb+u8wlvBlJV2JGIvhqw0LsXDjQsTcGBjn3ncp19+kSgCtHctMC5qZUk17y64Sa6u8enIXI4+W6jUYg+Dci0QrpQGmykoAnDOYy0BIAIIBrgsu1KQ+kkP9IQN93QQOqacNMXtIwgUYUNtcg5qmajXBEWNw4Vp/K7nW33t6P0rrqkYCgnHv+CT8qaleciPuMNcf3IvL04Awf394+5TBE2EDap8wMF+QrR+C2fJsDsGElmczL907BrCF2n4a50yL0gHGuHUeMHBdT1BdYq6vfDlJ3PWvl2Rd07B4iYl3LW/vr608IVGmVFZW4ssvv0wr7yOPPIJzzz03kF5eXo799tsP++23X7bDi+OCCy7AnnvuiREjRqCmpibjejZt2oQDDjgAd955J2699Vb84x//SOt75corr8QJJ5yAnXfeOeO2ia3DhAkTMHny5LQkqKngnOPGG2/MQlQEQSTy0EMPYebMmWhsbMxZG4sWLcK+++6Lq666CrfdFpzwhiDS4Y477kgr34QJE3IbCEEQBNFhLF68GAcffDA2bdrU5rJ5eXl45plnMGrUqBxE9tPi5JNPxn/+85/Q+9bJmDBhAvLy8nDttdcmzbN06dKU9ey7775pt0l0PLvttltIKkOsuQqioEcOW5ao/HASNn92d+hap6Q/Bhz7eCCutt01zqRsSL7AjflEZMLLwB19RGMS98xYh6ln75huwNs8n6z7GFE3qifx9PuU4yfXZsG+ZpPXyK3j+pn9fIxZvxOwJpaM65qWupC+H8Na+x1IChLrjYuVIAiCIAiCIIitQuLveQmCIAiCIAiCIAiCIAiCIAiCIAiCIAiCIAiCIAiC2IZIS6xdtSTD2u2BaBxOSf+0Sp099uxg8dDaU0u177j9DgwZPKRVqbbNZ599hoHbD8Tbb78dL7sz9RppnS3BM65q1wjckkkn1T9Xukp+DAlXxj+8MlroFvew6nPj0lWdSgqn27FEwUqQK+FC55FWTSZ2KY27Ly5qbsVti8WNXNsT0rlSp0tfRif9WIzEDgAEd9I6Fp2RGTNmBNLGjBnji+C3ImUF3bzzwDXnGVx9PFxPGhiLxfDXyyalXe8lV10C7gj/eAKAd45JT0AYj/QMw9I6D4LvaRn3tLVIKfdLFV8rxZMNnjQi2UBxS1bIGENFRQXuuDM9CY0LYOzmyoBAmnvLLJDGoWTSsNJNHmEt88CDef8Eg/cw64SlZ0wsK0LrC+YJtu/X6z/rfEw9zEBcI8g2ddnbbW+PLeE2ZRiAXxcW4qCCgtD9/E1LC0ZuXI+olfZTlGpn622ZTj2J3+dmqWXjxixF0fkwYtUtU6d654p3npaUoNv4cXogeG4eTdVVkNFwYb/9cW1fw9jLge2BuXrI7gd6KWOY2L170vW1NbXYsH5DWnWde+65GDBgQLZCywL+O3nqbVPTKvGPB/4Rn5Cwu9esXo2RI0Zi5+1/hlkzZ7VJqg0AVVVVaGhoaFOZXMGKi4GQSQ5kU1Nofifk2LoZCHwMsbCyjgNRkbnwfnNjFTZs2YBllUtR3VANNzDJTsJfHvpa2+Qx1/6hea1rMU8YIWXcs6/Ejr90c2UM327+BtO+eQ6fbvgUrnS17Fl/00st1GZG2CzgMKFfa7Gz953PwblQMm3JPWk090TQvvBZXUMICOaAcwEuOARjEFzA4ULVo+tT+TiEcNRrIXRexxNPi7i8Ql0nMAEOJakWnEMI4eX3/ukyJlbBVJqSWwv/NTgcruPguk0jufYk1lYZLrz9xU05HadgApybsvq11abDrPy6XsHVvjJSbT9GrSVnRsrNlIDbOyZG5q2XGVcibe94WteIzBxrS2pipNoMXj3wJCVJrnMTpdr2uoQyXUk0cs0116Q1EVZZWVmoVLujOfjgg7FhwwYcd9xx7a7rT3/6E3bccce4CchaIxaLYcSIEe1ul+hYJk+ejIkTJ2ZFqg0AY8eORUU7vjcJgkhOz5498corr3TIZBVTp04l6TGREZFIBJ9//nnKfBUVFdhrr706ICKCIAgi1zz66KMYOnRoRlLt7bbbDsuWLSOpdht45plncOyxx7apzHXXXYdp06Z5y5WVlbj22mtx4okn4rzzzktrkt/Ro0e3OVai4/jFL36B0tLShFSJxjXzc9pu9VePYdOnfw9d5xT3w86nfATw/JzGoEj1N1Li74vC8tt37MLrZ2B4ZUEVvluVu8mOfkpsiWzBV5VfqL5nru/mW/3L5v6+6aPmuu8aADjz8yCuTLyY27vLz/xjZ+7FMhb8PQiLW5/kvEkQeXtxtJVAHV2nT5wgCIIgCIIguhJb/1f8BEEQBEEQBEEQBEEQBEEQBEEQBEEQBEEQBEEQBEFsNdISa9csBWTbxHxh6sXifgekVfL//u//8MrLr6SoPZlUWw2Uqq2txQEHHIA///nPiMViacasaGhowIhjR+DySy/3ZdKANtCFCLWl9KTFUrpeHi9SLdL2ZcTwhNje61Yk2uGybb9OZTyWcbHAjsWs8x7SE2z7deiyrgsplbgbWvYNwHv2RNmeZJtBSunt/zipd4Ld18QlWFCS2BWoqqrCp59+Gkg/5phjtkI0Qcryyzxhu3Rd71govbYRsEvMm/1B2qKsPv36YPyfxsM+7wHrHLXeE3oN7PMpIJ6zxgiGyVcTBZCJrxOLpCO2S5etKdc2n1yB+rRce9z4cdh7771TBKBYG4vh1tqagKzZF2b7/4+XaDMvTp6wzl7mocvhkm3BjBw7XobNrGWTlrjMEtLVa0vMbUTeenwst/Inxhgm1I5fx+LWMwDFjOGBHr1wZGG4XHtJNIrjNq739u9PTardbjIIMnEyCgBoWbcuSwF1TprenYvmD/8bSC8752zwnj1z2nbdmjWB/Q0kmxgkfl0YYeky5HUmn9ojC4txZ48ecNohjSsrK8M9992TcflcYH8P/vLwX6Jv374py1RurMSct+cE0pcvX45jf3Usdt1pN7z15uyMvx+llPj+++8zKpsTwsTgPPw60tl550BabO3ajJuOrV4dbGOHHUJl3+nQ0FKPSKwZjDFEYzGsrVmDpeu/Q+WWjYi50STXQAnX/6neQdYXT+K1hxtybbVp4yZMn/lvvPjtC/hw9Xw0R5s82TQD9wTMnOtlznyBM7fk1Ix7EmmhywiuZdGwxNPQwmhuxNEOGNPya/0suJJGC87hgMMRAg7jEI4RSwsYIbfDHE86zZkDzrmuV0BwB45wlIhb6HQt+BaCQzAHedzRgm4VD9cya/OspN06Jqak3AyWPNuU0XE53Ai2fdG2tz/MMrdF3qZsvJzbSLfj5N52fZ5U28ofJ/fWR5AnCLTBvckVoK+ZAPji7Dghibmyg3eh6qUw/5pSIv5cC4i0E2eRSSHZ7uw8+uijKfMwxrB06dIOiCY98vPz8eqrr+Lpp59Gfn775EVVVVWorq5OO/+3336L2tradrVJdBxPPfUUrr322qzVV1RUhAcffDBr9REEEeToo4/GpZde2iFtTZw4ETNnzuyQtoifDn//+9/TmuyJBKoEQRBdH9d1MWbMGJx33nltvicPACNHjsTKlSuxww475CC6nzavvfYajjrqqDaVOfPMMxGJRHD//fdju+22w+TJk/Hyyy+n1e9hyhOdl7y8PBx66KGB9I3zb8pZmy1bVmDj/BtD1znF/bDzqR+BO8XpV9juLsPQO++tZ0/WsLkvFbIq2hLB9XcHJ2Ungsxb/Z73t4EnxGY87rcLKi1Rk83sEoF/vkgbAItfAzBAyrh+biPSRsj9xsSksEkjM2IrTzBPEARBEARBENsSJNYmCIIgCIIgCIIgCIIgCIIgCIIgCIIgCIIgCIIgiG2YQYMGpcwjo01oqQvK5dpKz19clnbek046CZWVleHxJJVqK2a8MgP9+/XHJx9/klGcgBLOPfjAg9hz8J7YsHEDoGV2rmspsz3Bna2stv/vwrUExLYQW0IJ7lxLxN22f7Dq0OLkBIG3We/Lta10S7YcEGxb+YxMHAAks1vXW+y6kFqazaQuy3whN6T0pICmbs665s9X58+fHxBVMsZwwAFBYXx9fT0+//xzvPXWW3jttdcwZ84cLFq0CI2NjTmLL4/nwRH58cdYunDhKmE6XLjSxStPtS6tNwhHYNpr08C5r023Re2QMjCI1FtlEvQoxbislqter7XyIvjaLKeT1k62llzbVN2aXHvWa7OQl5eXIgDF4/V1WBaNBuTO4dpE/wflRpINK92WUItWlrlV3hdt+wJsI8HmUK8d5pcRCXU5er2AX86uIyjSTpBuJ8SXuC1me5kXa/x+MEN0CxjD3eW9cGxhYeh+Xh6NYmUsCpJq+7R1bHBr+SUkIqtWtSeczo2UqL3ttkAyLytF6QXn57z5mpUrAu7TZJLtYGoQda2TWSxh0u3EqkYWFuNfvSowyEnvczCRB/7xABzhZFS2o7jkkkvSynf1X67xXi9ZugRH/vJIDNltCOa+OzcrE04sW7as3XVkA7e2NvSk4uXdQ/PnDd49kBZbtw6yoSGj9qMh+yFv99R/NyVjY32lkhxruTHA0OJGsa5mHRatXYQfq5ajpqlGHUNz7SyBxE9+GVhicRPsmPdi2OQmEkA0EsVr/28WzjrlLAzd5ecYd+p4NLU0goFrwbMRQPsyaO8huZJlc6g80kioHSjZtZFGO56gm3PHk0AL7kuqzcPRQmjBnLg8gglw4cunjcDbCLV9ubQWdQsOhzu+ZJrbkmmh4jL1Si3J1tsktHjak3IzI75mEJ4cnENA1y3ipdpx2wOhyuh9Kbgv3BZMqFgSJdnMX6+k4Gp/GMG2L972Bd/xUm0tQGf+tigpCQNjAozp6x0GP12fFN45Ga8vUf9n+to4iSw7mVTbXE+zROmMta6rMXfu3LRj32OPPdCnT58cR9R2TjnlFKxevRp77LFHh7bbvXt3vPjiix3aJpEZ48ePz1pdQgg8/PDDcJzOfe1FED8F7rrrLlx99dXomeOJmQDg1FNPzXkbxE+LRx55JK18EyZMyG0gBEEQRE5Zv349dt55Z0ybNq3NZTnnuO+++zBjxgxw3jXvHXcGZs+ejcMOOyzt/I2NjSgoKMDFF1+MlpaWNrXVu3dvlJaWtjVEooM54ogjAmmRmmWINVfloDWJ9e9eATca/A2EU9xXS7VLMq06BzDT8WklscQcCN6R9XtPI9XLULlgKn589hi8ePtJeOGFF3IR6E+GVVtWYlnVUkt8HS/Xhl5Wr5m36xlj/npuTfNtJo9kpn9b1QDoPmvvJr1/nCUQf5y9vmr9SLgfwxLyxj1b8VtNB+iqfeEEQRAEQRAE0ZWh3iWCIAiCIAiCIAiCIAiCIAiCIAiCIAiCIAiCIAiC2IYpKyvDgAEDUuaLVC9Js8ZwDSMAFPTaAwU9B6dVS3NzM0aNGhVSe2tSbYabJ92ME088EU1NTWnG2zpLly7Fbjvthn+/ON2XBru2ZNjVgmojpFZLrpSQrs5vye7UNvjybU+q7Qm34x+ujMGVsUC6LdEO1KhF2/Dq1IJl6cdsy7Fd6Qu2tckvfm8zfzCZr1j2j4PUg8wkJJgWiEPLtr1W9MCxrirVBoBPPgmK2nfeeWeUlZUBADZu3IgpU6Zg//33R7du3bDvvvvi6KOPxnHHHYejjjoKP//5z1FWVob99tsPt912G6qrq7MeY6EoRMycR64+zpYUHgC+XfhtWnXdctfN2HGnHeIkjZ6/EfpZ+ued93/r/LHxzrFkYwgTPza20ljDrS3XDlSh5dp9+vbBHXfekaJxhQtg7OZKr3i6cm3zWsQpF+Nl2mGS6jAJt0qLVzVyME+ubaTbYQ8vRhZfh1E/2iLt8HbTE2rbZeL3kb/t+Yzhzh69cHxRUei+fr+56Scj1W791M7J6PWUrTX/8EPmtuZOTuNrryOy8ItAeul554GXl+e8/arvvwcQIt9F8FpLpSU8ZPy6tpJJmWF5+ZjZuw8e79ULBxYUpF1u8JDBOPnkkzNoMfu09j6+8s9XpjWBwueff4735r6Hww4+DHsO2RMffPBBVoTa3bt3x8RbJ+Ko3xzV7rqyQZjYGgCc7bcPTc/bc6/Q9MhXX7e5bdnYiJZl3wfb2Cu8jXTY2LAe8ATIvvyBcXVW1DRWYWnlMixc/RmWVi7BhroNaIo1+tJs+9rbLDOzFI75Pvth2Q/412P/wlmnjMUu2++GU8echhkvzUAkEkGkKYLX/vkmBLck1EqzDcCSU3Nfuq0V02DcyKKZFkwb2bSWXntCaUskzZRoWnDHE0YLIXx5tBFPw9HPWt4NES/fFgkSbJOPKcm24Fy3oeJxuADnDoQQcISjhNpcSaodI+vWdXMTp5ZbCyH8Nm1pti3DZn4eX7Ttx2Uk3Eruzb39JbjQcnGzX3yBthKP+2JyxzpGniRcn1PmNfP2mVGb6+sexnS6Lylh5jW0Y4RbohLv/GHaNaNzei4S/1oRCMq0jWQ77hopIKjZ+mKRKVOm4MQTT8QRRxyBffbZB7vuuiv69++P8vJyFBUVwXEcMMZw+OGHp13njTfemMOI20dFRQW+/PJL3HTTTR0qLBs9ejR+/etfY8aMGZg4cSKuv/56rF7d/onbiOzx4IMPoq6uLit17bbbbvjhhx9w2mmnZaU+giBSM3nyZGzatAlVVVWYNm0aLrnkEhx22GFp9fe3hZqamrRFyQRRWVmJ778P/k2VyE477YS+fft2QEQEQRBELpg5cyYGDhyIFStWtLlseXk5PvvsM1x00UU5iGzb45133sHw4cNz3k5HtEG0n+OPPz40felju6B58zdZbavmu+dQv3JO6LqdT/04tVQ7jVsbqQXF6fQzhueRgdUsYY0vepYyhk0LpmDlv/8HNV8/BbdZ/dbjsssuQ1VVLqTlXZ+oG8U7K972Jro2Pc+c+f3L6n6J+e0A8/qzvfV6stJ4LXeyZcD+/QPs9UbYbR1TDyPrNuute26+yNvPHjrpJNI5VwmCIAiCIAiCyCU07TNBEARBEARBEARBEARBEARBEARBEARBEARBEARBbOMMHjw4pdgoUrUYJTukEu2lHvm2/e9exPf/2hfSbUmZ97333sPmzZvRs2dPXbs1gMlr0Td2Lfx8ISZMmJCy3rYSiURw2slKCvTLI36J3Qbthr323hMHHHgAhvx8KDhn2jstwWAExFo+LW3VeLwYzxZte8jw154w0QzcMyul9CWuTMutYSS9zCrLoEzfyobmSbT1QDAl2Hbj69LZ3ZhUg9kk4FoCP9uVZgTOplVPqi2Nl1uv68Ji7UWLFgXSdt11V1RVVWHSpEl44IEHUgrdY7EYPv30U3z66ae49dZbceutt+K8887L2iC7QlGIWtQq4TVTgncGCcakFq67cPJS/3y4oKAAo077Q5yAnRmhumS6PqjzR0rvnPIHFeoSUh/zJJtnn68APFk3M/VtJeEe894jSUgQBQYrQNKPQ6b3ZGvppvq4wbwSGH/ReDz6yKP44ougjDeRtbEYbq2twdXduscNATYDSV2rZdOunY9DvZuNvNOUs/zqcSJwe4vCNt/Xrbf9mNqy6sT0sPX2cuInDo8bRhuUYNuaSLM+D8D40m6Y0dgYiOHzlhacGtJuV5NqdxYSzx23qQnNK1agYODArRVSbojFUDt1aiCZd+uG0vPO7ZAQNn33nX7FQj+RbBKnS0j26Ri2XiL+s6ItJH7UmuVf5hfiQZme/JExhunTp7ex5a2D4zj47W9/i5dffrnVfFJK/OrIX2et3Z49e+LP1/8ZZ18wFq50EZXRrNXdHpoXfBianrfHHuHpPx8KVlwM2dAQX8+8eSg4YP82tR355BMgFgukt7Uem7Vb1oBJQDIGJu2JJJhKAweHunbb3FiF6sYq/LiZI0/ko6ygDKWFZSjNL0FxXgmKnELk5xUij+cpxTVXl/lRN4qWaAQN0UbUR+sxe/psPHHr/6WUesx+6m387pwR4I7WWzAVk5IyS/3d6csrOLemzdDX9hwcYAyCaZUzY2CS+UJuXQdXBmcwMAjGtAiagXElgZZaWM0kAH0NycEgBdTfGpz7f2Mxe8IflS6ZhDT7Ui9DckjpgnE1oRBjEky4gPSvcyQDmNR/O+nrZvt6UJrrW/NFZV1geLoOFv8N7yk74iYYYl6aeRZM7TtuphLhKo1puTYDs4TfXJ8rPE6qbfIqyYgqw83+ZX4arClPTN2+TDteNeJJtU0J+5wNOY/i9oMMX5dsuaNZvHgxjj766IzEX61RWloaOjlYZ2PChAk46aSTMHbsWHz44YdZmZwhFbNnz8bs2bO95VtuuQUjR47Ek08+ifIOmFCESE5dXR3GjRvX7np69eqFiy66CBMnTsxCVARBZEJ5eTlGjRoV+C768MMPcffdd+Ott97Cxo0b29WG6cckiFT89a9/Tesa4+yzz+6AaAiCIIhccOmll+Lee+/NqOzw4cMxZ84cFBYWZjmqbRfOOebNm4fhw4fjo48+ylk7p59+es7qJrLHkCFDMHLkSPznP/8JrNuy9GUUHDAkK+24kS3Y+MENoet2/J9XU0u1AT2LX6Z9U8nKBqzJCNy58n56Y923D9yc97O70Qase+tyNKx8N9DaunXrcPHFF+Ppp5/OYBt+2nyw+n3UNtfoiR5tYbbdT8699d4027Zg2wixmd9/Hf/si7S9bnwrr9dtL/2FOC13a7/TYa0uWvWmuUOw9fvGCYIgCIIgCOKnTNcdnUAQBEEQBEEQBEEQBEEQBEEQBEEQBEEQBEEQBEEQRFYYPHhwyjyR6iUpcqQ34M0p6Y9+R96VVl4pJd577z1dezKpts8xxxwD13WRS+a+Mxf/fPifuOyiy3HQsINRXlSOim69sesOu+I3R/0GT38U+tYAACAASURBVD/1DKR0lcgNRvbmQsKFK13EpAtXSriuyiGlFlLrh5Su/0DIQ6+D9TBCOddVdas2/Pzw4oCqRcZUijQPF7bQV0Kq8oF0aGG4Cdf1xHPe+EPG4BpZspZpm2Oi5Lxd96ery5YtC6StXr0au+++O+68886UUu1EqqqqcMEFF2DUqFFoSJBAZkq+yNfnmnVumWMNF5ASRSXFKesZdtAwLYtHwpmRqImHJdJWJDpT/DgS0tu4bR1NStl5qg1odQxm+Eo7PTAGUw/mnfX6LDhOajk6ADxeX4fvY1GvuF0f1w9r6KrWLdrpZtnXTdt5Eh8iJM2up7WyqR4soS6RpA2e0JbZr1w/EuPx942t1I6vFwAeqKsN3ccnFRcH9m9Xkmq3t257LLJHlt/cjV9/nd0KOwENr8xAy3eLA+mlF14A3q1bh8Sw4euv1It4N0Dcq/hP/fg8QYl2x32qf9zSjA8jzWnlHTVqFAYNGpTjiLLHHX+/o8Pa6t27N+5+4C4sXvUdzrnwbO8ItsRST36Tc6REw4svBpKZ4ySVWzPHQcEhhwTSG1+d1ebmG998K1h/SQnyhw1rc12GVbWrtERZyyKY/oZlAsITOAhwLZI2IuSoG0NNUw1W16zC0sol+HL9F/ho9X8x78f38O4Pc/D2j7Mx+4fZmPPjbLy3Yi4+XLMAX274Aj9sXoadjxiIusbUEvrmhmbcd+n9noRZgMOBkTZrwTMXSn7NlbxZwBc9O8xR5SzBswCD4AyCc3AmwJijBNtMwGEcDhfgTIBDgHPzcHQ5AS4cCC4guAATAoKpNK7rEFy14XAORwgI4ajyOg6uyzpMPau6hRcPh0kXlrRat8kEHO7odhwI056pU+g089DpcWmBh65PxycY98pwJrzYBBcQcFRcXv3+dnMtHjcxx0m1PRk3UxJv5l/9GIE2hxKnJ6hGlPDcuiL0RdrhUm37mikg0k6cTSGFZLuj+fOf/4whQ4ZkXaoNAH/84x+zXmeuGDx4MObPn4+GhgY88sgjOOiggzq0fSklZsyYgYqKCjzyyCMd2jYRz3HHHZdxWc45JkyYACklKisrSapNEJ2UAw88EM888ww2bNiA9evX45prrsHQoUNRXJy6fzCR5cuX57zvnfhp8Pzzz6fMwznHVVdd1QHREARBENmkrq4O++yzT0ZSbcYYrrvuOsyfP5+k2jmAc44FCxZgu+22y1n9J554Yk7qJrLPtddeG5reXJl68uZ0qV70BGJNmwPppTv/FkX9h7ev8nZ3IbZmOw6bBND0cQbLRBs2YNWMU0Ol2oZnn302rWvgbYkVtT/i641fakE2YPatL7sOm+5aI+3+az0ppe739iaLNH3aDGBcLcelWy34Em/TeHyHdmISY4nxWOuSnVfWDVWvzzxsBmGCIAiCIAiCIHJG1x2dQBAEQRAEQRAEQRAEQRAEQRAEQRAEQRAEQRAEQRBEVkhLrF3Vmli7bSOAug06CQU9U7eZn5+PkSNHBgTaqkUzCkmNRHr33XdRWVnZpjiyRaQ5go0bN2LBBwtw2fjLcOzhv8H7c95HgShAoVOEYqcExU4JSvPLUJpXitK8EhTnlaBQFCFP5INzofXbviTbyK3tR9w67wFPoixhSboBuK7KE5MxS7KtBdtakA1Pru0Ltn1Zpi9mVv/ZR0K3If2YII1Em8GF65UB13Jl5FYQm2tWrlwZSPv666+xcePGdtU7ffp0/O53v0Nzc3qS0NZwuKOF2BKSeUp3fWzV8SrtXpKynpqaGn3MpHeOeOhlZr32jqxMPEPiV/ky+YSVnXQUYVpy7dZCTyHXDht4mSjXTqyvb58+mHLblNbj0rgAztpUGTck1RZKmzT/4X+m2nl9mbXSM4aV5SFlEmXXYTLssEe6ku2w9Pi642Xadjkk5Eus06wHgGXRFvynsTGwf3dzHOyXXxA31LcrSbW3NmFvnbC0hi+yN8i/MyCjUdTecWcgnZeXo+ycszskhlikGZXffqMnyoi/ypLWi8TzL5PzNj1tQdu4pKoqrXyFhYV4/MnH29FSxzNw4EAMGTokp23069cPDz3+EL5b8R1OH3t6YL0rY4i5scwqj0bR8s037YwQaJjxn1D5fOGvfwVWWpq0XPHvRgTSWhYtQuTzhWm3LRsb0fDv6YH0ol//CiwvL+16bJpjzdjYuEHJsrWcmjFowTbTQm3rNddCZCaUiNuIIzgHJPMFElyJr4WePoIzrsTRRrrMHRw++rC0Yly04Fss/XSJrldLtI30WQuvOWNKAK1jFMzRr5knoDZibr+czsu5kmVrybQnlOYCWq+t5NCeUFq/9mTbSvYthONLubVoW8WkZN2OcJRomzlwmAMhTIwCQgjksTwILpAnHBUHfIG1I4z428i0LfG1eSBeuO0Y8Tas7eGOSudOQLit0rkv7Db7kvv7xSsTEHYrpbkSg3Nvf3OmZOcMHMKcGzqNa5mIkYaoc8cXt3syEevKlDFfvq1ex1+xMyvBCELMNbN3HWsVSHk93YGMGzcOU6dOzYkQlDGGW2+9Nev15prCwkKce+65+OCDD7Bw4UIUFRV1aPuxWAx/+tOfOrRNwmfmzJl4//33Myp76qmnoqamBjfddFOWoyIIIpf06dMHt9xyC77++mvU19ejvr4eL7zwAs4555y0yruui08++STHURJdnW+//RYbNmxImW/PPfckqSpBEEQX48MPP0T//v2xcGH6fW2GoqIizJ49G5MmTcpBZISBcx56PzsbuK6LCRMmIBqN5qR+Irvss88+oelNWRJry1gzqhY+ELpuwDH/zEobqiH1lJ0+RqsO3Qfaek6GyKZvsOqlPyCyaVHSvPvuvw9uvmsShhw8GJFYJAtxdn3qW+rw1vI3ICF1H7Lpi+a6b1r3XcPc71ATjnI9OaS5X+K9Nr9R8O6j6DRLgG1PIm4fX2mWNV4fuP3rAenniTsrQm5cp/WrlnRvghMEQRAEQRAEkVWcbFa2y+BeetafzgfFlhkUW2ZQbJnTmeOj2DKDYssMii0zKLbMoNgyg2LLjM4cG9C54+vMseXni60dAkEQBEEQBEEQBEEQBEEQBEEQBNFO0hJrVycTa2c2Asgp2Q7Nm79tNU9+fj4YD0pJfam2v3z/ffe3qf38HoPQ+5BJWPfm+Yg1V7eprE3Pnj1x1FFH4fDDD8dBBx2EvfbaC3kZSveibhQtbgtaYi1ojjXDRbzUUImxzWuph4ap/R/vKWZgWnzMJINkDNJ11UAzKbUcjWmhphGiKSE2Y0Z6zCAZPIEyY9qZzACTRdXFIJkEs+5nSunqdFfJtlU2uK4LJjrnfc9UuK6blkB72LBhOOKIIzB48GBUVFSAMYaqqiosXboUc+fOxdy5c0PLzZkzB1deeSXuvffedsUpOPck2lIygLmQUh0jI7UuK++Wsp7a6lp4Um2mDrwSsQPgzPJJS30uac2ePrxSqkGSEuY8TZMkHyemPi9PB55Gpt04uXgircVkmwhDV5v913qaFRAuu+xSPPH4E/jyyy+Tx6RZG4thcm0Nru7WPRBSYpjJttCsM5spEH8OJMtrCKu3LYcwTFpt2mEI1mUry+3nYBpLKBeWB7inbkvoNkwt70FS7Q6g/icm7Wp4YRqiy5cH0svGj2tVGJxN1n7+OWKRSOAck0meE9e3h8RruLbySP0WbIilJ32efOtkJenqYoPVb775Zvz+xN9nvd4BAwZg8u2TccLvj4eUEm4r32vNsWYU8+I2tyGbm7H+mN+g5OST0O3yyyC2267NdUR/XIHqa68LXVc69qxWyxaNGAF+/Q1wt9TFpddMuhm9X3gO4DxJSZ8tDz4EN0TeXnzSSSnLJmNF9Y/+NTUQJy02UzsooQSUYAIcnNsTPyh5MiRT6Yx732FclzPCY3XdzgGmrsH+55IT8M7zcxGNpBbe3HnhPZg0/a/oN7CfJ1P22udaoKxjYWBaAG6LLJTAmXN/agvOtQiDKxk0GLQYmgEc4FKJudXfKQzMlGUczJNuCC3gUPG4TE/wAwnGmZq8xQXA1JWnum6UatmVcAUD03/4uObvFinhMoAzNQkN9yYRkt7+9CYuMqeN1O35Nhdv35mX3lQd3v4zcmojrtb7Sm8r16oP7gmxVR7BhJJjm31thCLcl44YQTbX+114Eu14qbYnHvHqj5dqM8Z17LZQxJZle1sJT6rt/Q1p5fNPRH9fWB/36fxNkEsJdyQSwWOPPZaz+m+88UZUVFTkrP6OYK+99sKGDRtw7LHHYv78+a3//ZNF6urq8Pjjj2Ps2LEd0h6hiEajOPXUU9POzznHrrvuiksvvRTjxo0DT+M7lSCIzk9xcTFGjx6N0aNH45577kFJSerJ+F566SXsv//+HRAd0VW58cYb08p3xRVX5DgSgiAIIptMmTIF1157bUaTVQ0aNAjz589Hz549cxAZkQjnHA8//DDOP//8rNd9880347bbbsOJJ56Ie++9F3369Ml6G0T7iUajOClJf3assRJutBHcac/kahLLXzgU0Yb1gTV9Dp4E8Pw21tfaXep0y6aqI3F94kTg0sqiXjSsfBvr3roEbktD0lrfXPAGdh28C1wp4UoXq+tWY2C3gao/fxslJmOY9f2raIo2+n3Ptkxb90H7E4+qaa+9vmlrvRFkm3X2hNpGqm3/8/vhAauH3ls2v5FiMq57PzhxpC7u9e8j8V4/iy/bySaYJAiCIAiCIIhtlayKtbv37NhZydsCxZYZFFtmUGyZ05njo9gyg2LLDIotMyi2zKDYMoNiy4zOHBvQuePrzLHxLjrwnSAIgiAIgiAIgiAIgiAIgiAIgvBJR6wdbVgPN1ILnm9LeTMXLTWuW5AyT11dHcaNG4d//OMf3tCkMKk2ALzzzjvpNcwYeu57GSoOuBoAsMuZC7Hq1TPRsCrN8gAqKiowevRo/PGPf8Rhhx2WNaGQwx043EGRHsgYdVvQGG1EY7QRUVfL8MwuN9JrIzCDmquXGfuxsvZpmbIeYCYB1xsXKL3BaqqIUuEqdzcDk64Wx2k5siXVUsJmb0GH5VrhGZG3NYxRAuBe9i5HXV0dYklEnsXFxbjwwgsxfvx47LLLLq3W88knn+C0007Dt98GpfL33XcfzjjjjHbJaRi4VgJqGaB1O1dKJRjs3jO1WLuxodEbNyohwWGOpbQk17ZwW4u0zToGf31cmheoH1db5NshY2LbLO/OELN9SUnlim1lPG8mcu3X33gdA3cciJaWltbCBgA8Xl+HMSUl+Jnwfzruf6bGh2YPDVX7NrgJttBaenn9/zMk39xMjlRimTCRdfwQ2fi8YadeYn6WJP+30RbMamwMxDQkLw975eeHxpKYkuTUbxX6JYZP/aefQra0gGU4aUVnQkYiqP37XYF03qsXSs86s8PiWPnBvKzU09pXei7mQGiWLv6+ZUtaeXfYcQdcfMnFWY6gYzj+hOPRo0cPVIXInTNh4MCBmPr32/Cb3x5nrhBSlmmKNqE4r+1ibQCA66L+6WfQ8PwLKDrheJSceioK9h+WltQ68sWX2HTOuXCrg5PeFBx0EAoOOaTV8qy4GCVnnIEt9z8Ql948fz5qp96Obn++Kt6WkEDTO++GvkfzhgxB4WGHpow/Gd9XL0sQMBiRtBFKqFQODsaV0YGDxQu0GQPzRNZc+ySUoNkTPKhqPFkzAwMXHIf9/hDMee7dlHFGW6KYcu5U3PPm3wGvLoBB+BJwxjyRMwcDGAdniJNicCZUcaYE0VzLnAXnflycg0umJt2RTL3WEyo5XED9wcL1tS0gtDQbUkJ4sSn5iWSA5K53LaLE23qCGAEw6aprYibB9GRCLpNKpq0nK/Jk2qYWZupW175Gqh32t5i5PDSiaoMnCDH/mDmW3JKRh8uvBRNgWkruycwZg2DcOy98GbcWaXN13MOk2gxGns29c4UBntjE5POuBBMk2dYZlpZUO5GOuFZPxZVXXolIJJKTuo855hhMmDAhJ3V3NKWlpZg3bx7Wr1+PK664As8++2yHtHv22WeTWLuDaGpqwhVXXIEHH3ww7TLDhw/H/PnzcxgVQRCdgeLiYvTq1QubNm1qNd8HH3zQQRERXZVZs2alzJOXl4fTTz+9A6IhCIIg2ks0GsWxxx6Lt99+O6PyZ555Jp544onsBkWk5LzzzsPEiROxevXqrNfd0tKCF154AdOmTcOBBx6Ie+65hyZe6WRcd911eOWVV0LWMPQ76oF2SbWl24L17/4JkeplgXU8rxg99r4w47oDtHJvPf3C6VXCEP87gJpvnsaG92/UMzoGuWHS9Tj/kvMgAbjS/w1JS6wZa+pWYfuyHTMNvMvz9o9vYX39Ol+Czcz9BHjia7/fmoEzeL3WXPeBc2/ySH9iSTMJpX/fxJZzW3fsmdX/DcSv9yab9Pu1E28Z2ZNPAghMJpnqbLJ/v5XYLU7ybYIgCIIgCILILdvuFEcEQRAEQRAEQRAEQRAEQRAEQRAEQRAEQRAEQRAEQQAABgwYgJKSkpT5ItVLraXMDcmR2h/gtjSklffhhx7GqFGjrBaDUu3169enlH4YBo5625NqAxLgedj+d8+gzy9vBdMSuDAYYzj00EPx/PPPY82aNXjggQdw+OGHZ02qHYbD81CW3w19ivuioqgChaIQEi4kXLgy/hGTLlwZ85alK+FKCSnh59fPUrqQUsJ1pVfOyJhVGb1ev4YnmtNibCOa0/khtaaR+ccEUOMMpa95hnS7qFUbQEND+Pk6fPhwLF26FHfccUdKqTYA7Lfffpg3bx723HPP0PWTJk1qV5xSSwS9Y6KPo2uOKSR69u6Rsh4l1jbnj1WvFmvHa5R9DXPSuGTiu7cVMrEQdxApBzumHEnZ2qowNTMLTQeAPn374NYpt6ZoUOECOGtTZaCmMKG0UjKa1377dj6ekJ9Z+TmY9c/PH/YIryNYJnEdEtriWhfJQ8qHxdiaVDuRu5NIfO/s0aOVciTVziZuYyPqPvpoa4eRFeqf+hdia9YE0ssuGg+WxnVYtlj+XmrBrk1n+fa+vLoakTRn6Hhh2gs5jia3nHPOOe2u42c/+xleefUVLFryNY777XH+irBdKOM/e5pjze1uX0ajaPj3dGz8/R+w9sCDUH3DjWiaPRvu5s3x+Rob0fTuXGy+9DJs+O3vQt8jrLAQPW69pVUptqFs/Djw8vJAeu0992LzRRcj+uOKwDp3yxbU3nMvNp15FhAykUr3669Lq+1kLNm82JNHMCa0RIIrubQWUQtrvQAHZ8ITRwhuBBIs4VmnM65lE0ILmYVOZxCc46Q//RGO46QOFEDV+ipsqaqD4A4Ec1QcjEOAQ3Ch21HxCy7g6HYdLiC4A86VSNthDvJ4HgQX4NyBw00+DiEEBASEUNsohIDgHAICjmmP5UHofeFwDsYcbxs5F2CMK2k35xCcQQgOR6j2HXAI5uhtEN4z12UEd+AwBw4TEFwgT+TpbVPLQgg4EF6awxw4PM9rm3Nh1e94kyP5bZlllabWq33nWGneOma1bb1W+0LvG849oYgnFtHb5Im0W5FqMwZwZgTpRhiSXKqtJOpeStz1aJxM2zwnSLXj8qd5ZZNLqUg0GsUjjzyS9Xo557jqqqvw+uuvZ73urU3fvn3xzDPPoKWlBYMGDeqQNq+44ooOaWdbpa6uDrvuuiuKioraJNUG8JM8xwmCCKempiZlno0bN3ZAJERXZfbs2airq0uZ79BDD83pfRWCIAgiOyxZsgTbbbddRlLtvLw8PPPMMyTV3oo8/vjjOf2+lVJiwYIFOOCAA7DzzjvjqaeeyllbRPq8+uqruO2220LX9Tl0Mrrt9oeM63Zb6rF61qmo+fbp0PXdh45FTjRm1sSG7SdewBzX788YgBg2LpiEDe9dHyrVLigswKP/egTjLhun+1f9/lcjfa6L1GFNXfal9l2BBWvmY8nm7/TEoQn91Ix79/btSScB7uX1ZdvM68vm3iSfviTbzmv3YXu/ALD6uP1ebl+0HfcLARmfxyPkXlpadyiT3IMjCIIgCIIgCCL30F0HgiAIgiAIgiAIgiAIgiAIgiAIgiAIgiAIgiAIgtjGYYxh8ODBKfNFqhbrV+0b+ZPfbSCYKEg7/0vTX8IRRx4J1/UHr9kC5zlvz0mrnh1OmIGCXkNgaaK92sqHnI6dTn4fTnHfuDKMMYwYMQLz5s3De++9hzFjxiAvLy/t2LNFvihAz6Je6FvSH8V5JUpqDS3G1rJtqQXKtmg7JmOQlmRZqZX1/6WrBMwSiEkXkrkwe9b18gPSdb39LW2xst590vwvTrwMa6X/QqYpxOxsRKPR0PRDDz0U/fv3b1NdPXv2xIsvvoiCguB7YObMmaisrMwoRgBKig5zFC2pOWAdw9SDTiPNEZ1XDyCUMm6cqUoyJ4BEnFBdn1MhwQXS7XLxWTvv+dLRcu3W0i+7/DLsuVe4pD2RtbEYJtfWBGoKE2UnhpooyoaVN1FmnUzMHV9jfB1hjzAsPWSr7SfGaJe1t5kn5E2M8KtoBG81NQbi2CsvH4OdvJAtik8hqXb2qMlA3NHZkA0NqL3n3kC66NMbpWec3mFxROrrserDBW0qk/w9GY7tV032kdjWT/clsRbMDnk/hnH00Udj2LBhbWyhczFh4gQIkXzCl9YYNGgQXp/9Or789kv8+te/jlvnfSZL44sIP4qudNEca8qo/TBia9ag7rHHUXnGWViz595YPWgw1u63P9bsvS9W77Y7Kk85FQ3/ng64QVEFAPS4fSqcXXdNqy1eXo7yybeErmt4ZQbWHXwI1h/1K2waezY2nXc+Now8AWv33Bu1U26DDLneK/njGBQecXj6G5vAxoYNqG6qVvIHzsG5FhxzroUbenIILU5mjINx7om3lTxCy5y1tNoIp4UWcwuIOAG3YFwJoJW+Gvn5+fj1ab9KO+aZj88Eh6pXcEeLnbUMW4uhOfdF3g5XAm4GBsFUq8zEybQgmvtibEdLtRm4FlEzcO7o7dVCcc7AYdrhcJha53C1Ps+IqrXwWjAHHCqfEI4ln+ZajK3iyDMCbGYE2Xpfsjxfsg1bvu14Yuw87i8LLrxn89pIsm2pdh7P84XbWjTucBVrXByerFuJvLmRajOhj6/wRdqeRJ3rc4NrQQn3z7OAVFsNH8yaVNvK39ml2gBw/fXXo6kpe59pALD99tvjyy+/TCoq+qngOA6+++47HHLIITlv6+6778aPP/6Y83a2NaZNm4aBAweirKwMy5Yta3P5Bx98EN26dctBZARBdEYGDBiQMk9+fn4HREJ0VdKdNPKGG27IcSQEQRBEe3nqqacwdOjQjCbV6NevH5YsWYKTTz45B5ER6XL00Udj8eLFHTJh1vLly3HGGWegvLwcV199NSKRSM7bJIJUVlbijDPOCF3Xa7+r0GPP8zOuO9q4EStfGYn6FW+FrneK+6DP8Jsyrr99d0hbm0K5tTakdbOKQUabsOaN8aj+4tHQ0hUVFXh51kv43f/8zu871V2rXr8rAMY4qpuqsa5ubSYb02X5bP2n+GTdR/DE2UwJsuEtA/DuifgTjwq7b1vfIzH90pwJJcnWE0ya/mtfvG0Ju3lcT7dXh93PbX7XFHcPP6HPW1vSvW3wjq9Vk5+V6fttLK4uLwSrDXsdy+AfQRAEQRAEQRCpIbE2QRAEQRAEQRAEQRAEQRAEQRAEQRAEQRAEQRAEQRDYfffdU+aJVC9Be6XaCo5e+17WphJz352L/fbbD9FoNF7GK4EffvghrTqK+h9gLcnAc17ZDtj5tA9RtsvxAIDhw4fj/fffx8yZM3HQQQe1Kd5c4XAHPQp7ol9JPxQ5RZBapO09tExZiba1ZNtVkm1XupCuhGsJuI1mG1LCdZWc2xZkxz0subYrlYRb/afLGBE382MA1GAyU0d2zp/OQ1FRUUblBg0ahLPOOiuQHovF8NZb4QNS06HFjXr7Ouaqc0A9lEjddWOY+fTMlPVEY1EY+bzUowt9QTss0bY/8tCcIaHD+qyBgt65EDgVus65kZZcu7XNyaJc+/U3Xk9b9v94fR2+j0VDa0oUUofJthMF24n5E8uYNKXO1OJQ73Xrg0N5wkN45YMS70RBdmtC7bDYw4TeDMBdtVtC9+OdPXp4eYJ7MfEVSbWzQfXrr7e7jvrnX8CG3x2f9CEbg9LmLffemzR/9TXXtqn9uscehxsycULZxReDZfhdkgnLZr8JN4nUIrXcvv1kOvh73ObNaX1L5OXl4bkXnkvW+FYn3W+6wsJCHHnkkW2qe+jQoZgzdw4Wfv05DvvlYWmXC3ynacFBY0tDm9pvC7K+HrF169R7orVJNDhHj9umoPjE/2lT/cXHj0TZJRcnXd/y3WI0vvEmGl+dhcinn0K2tITmKzhgf5TfcnOb2k7km42LlIeBmW8+7gk2OOeePBpQ4gehBRHCElcbsQRj3BddQ4BJJbzmRtas1xu5thBa6MwETv3Tyei/U7+0Yv7ozU+UiJpzCDhK0M2UDJsbSbaRUjMj3NZCaBg5tPAE0N5Dl+NGii2E2haWp+XaKt3ErETiHII5YFquDWYE5AKcOVAyby2i5tySjiu5tcN8MXiekXBrUbZgDhzhgDN/WUDoMlZ9zIHD8/SzJdy2xNvevuCOrt9P956ZJeMWtqDbEpbb22GEIiJeqM2YL2EXRsIOvZ7bV1i+VNuTjSCJVNuIQsxrxF9DAV1Xqu26Lu69NzixRVthjKFHjx445JBDMGvWLKxcuRJDhw7NQoRdg/fffz/nbUgp8Ze//CXn7WwrRKNRjBw5EmPGjMGKFSsyqmPMmDG44IILshwZQRCdmfLy8pR5vvrqqw6IhOiKuK6LefPmpcxXWlra5r93CYIgiI7DdV2ccsopOOOMM5JOOtwaxx13HFauXImBAwfmIDqireyyyy747rvvMHXq1KQTpJSXl2PIkCFZaa+mpgZTpkxBaWkp/vCH+0RwxgAAIABJREFUP2Dt2m1LLLy1ue+++7Bp06ZAevF2h6DigKszrrdpw6dYMf1YNG38PHS9U7oddj75vwB3Mm4jKe3qOmQIdGAmrtd9k9GGDVg5YzTql78WmnO33XfD63Nfx7AD9tP9mfb9cqbvYttLDJWNlVhXv228Bz5f/yk+WP2+uv9vRNhakC2seyOc2ZNA2v3PzLuHYgTbXIuyjVDbzuPLuhOF1Tzh3j8znmx17wuqn1cCfrrX3231eRsynT04SZ85QRAEQRAEQRC5JQd/lRIEQRAEQRAEQRAEQRAEQRAEQRAEQRAEQRAEQRAE0dUYPHhwyjzNVUuy1l6v/f+CLctnobnyy7TLfLHwC+y+++744ssvUFxc7I2D692ndxtato23Ru5rlMCqwiEn3I//PXYqxhwzqA31diwOd1BRVIGmvFJsbtqESCyiBmi5SpIGANIMCoMEJPPFx1IPCmMckK5yJOsBbJASkpkyAGMCLiSYlJB6SKDae0zLtQG4DJJJrzwY8yTcLlwwMM+ZGJOxDtk/2cZxwn9yq0SImXHSSSfhoYceCqT/97//xUknnZRRnZFYxDqX1eFwIcHgAozj7ZfnoH5Lfcp6upd312+NeLm2B/MONaSUoUI8k67OHFvKF2wvLo9MKJ/w7I2B1XGY8umSrcGLJqZWSTFWN1nYDCx0m8LS+/Tpg9um3oYrLr8iZcwugDM3VeL9Pv288BJDMmHZoQdf688YyLh0ILi5Jp0jvL22whKew+pKPMaJEu1g/mBdn7VE8G5zU6D9/fLzsYvjhMROUu22EvYWSPa2aFq2DA3ffIPidsgdYuvWIfLZZ20qE12xElixMnQdKyxIux63thZbHvhHIF307YuS005tU0zt5dsZr3iv1QDyJOdf6Gd1GK190GWHFxrr8WOaEpe/XP0XdOvWLafxdBTTX56OWybdgieefALr1q5Lmm+vvfbCg48+iH1/sa9KSJjIRAkCQr6zUnyFNUYb0T3hOzwljoO83Qeh5bvF6ZdJghgwAD3vuhMFBx+cUfnuf/kzeEkJaqbc1rq8OwlFvzkWPe+5G6ywMKP2DYs2faXED5x785F4AmMwMK5ED0Z+rNZxpX9g3JuIQom1tRxZiykYNyIIAehrPVMHpPpENXJlJhlumXYzxu5/TsqY3ZgLwQUABs4AJoUWrnMvdqblFkwyJQg3QgstpxBa8gxwLcIQ+vOGeZJoTzLC/CsQLoTeZi3X4Orah0sOCQkH6m8c71rXu3DUS0ynMABc6kPvwjXngN5XUnJ1bSJdCKGKCzOJDNTfONJc7DL47yvzd5auL+4amJknfz/46+On+uBmf5ozgenjpI8958Lf11Z+blQinqzdfm2dK9a5ZOJsVaptIrGk2nHXNl1Uqg0Af/vb39DQkN5EASeccAIqKirQu3dv9O3bFwMGDMCAAQOwww47YMCAAe362++nwBNPPBE6OVQ2ef755/Hcc0kmyCDaxN57741FixZlXL6kpARPPfVUFiMiCKIrUFCQ+u/c7t27d0AkRFfkySefREuSSYtsRowY0QHREARBEJmwYcMGDB8+PO0JrW0457j99ttxxRWp71URHc+VV16JK6+8Mi6turoakUgEffr0AaAm1TryyCMzEqon0tLSgunTp+Oll17CsGHDcM8992D48OHtrpdIjuu6ePLJJwPpTnEfbP/bacj0Pk7tkn9j7ewLgSS/8SjotQd2GvV2bqTaNrovMvX9+VZuwIfmkWiuWow1s85Ay5ZVobkPO/wwPPHsE+he3k1POA/V/yuZvlOuguNM9cirH9uo/taN9RsQc2MYULZ927a3C/HR2g/x0doPfam21edvNNfqnoAlz+bCk29zM0mnuV9iT1JqTSQpjGibc2sSSb89W6ltJjiFJ0G3+rX9Xvn4fm+rv5tZ60y6/RsJv66E5zRuRZFomyAIgiAIgiByx7b9iw6CIAiCIAiCIAiCIAiCIAiCIAiCIAiCIAiCIAiCIACkJ9aOVGdPrA0AO/3hLRRU7NmmMst/WI7ddtkNmzdt1nJfiV122SWNkrYuFgnP/uOYfYsxa0L/Ti3Vtil0CtG/dDt0K+gGKSUkXLjShQsJV0pI6UJKF+qfWu/lkTG40oWUUi27MZXHjSkhs67PKOukdOG6ZlmluVLVJ12pWwCkq2V0tvBOi5g9GXcXo6SkJDS9PYOLDzzwwFCZ3JIlmb/PmqLNAIw/Usad5S2RFjxw04Np1TN4j919ByWz3y1atJ0wYFVKXzAYL342gu+2Cy27AmnJAFON7U26ioUOrAxLu+TSS7DX3nuljgXA2lgMt9TWWkNLw8OyHzwkzR926kca9uAJ5Xmaj7A6kseBhEj87eAJz0h4trffru+uLbWh++XO8h6hRyX4Kv0h6ltz+Gx735mhQvUcbdDm6dNzU3EHUPfwI3BragLpZZddCpaGuCxbROrqsOzN1+MTrZOAJSTZ7+3EPLYqNj4lu0QBTArZd2FU9K7AjTfdmJM4ckGrg+cZUFxcjEm3TMLKVSvx1aKvcOKJJ6KoqMjLMmzYMHz82cf46NOP8Itf/KKNjbPQZWaExfqarbGlsW3VFhSg7+y30PvFF1By8kngvXq1LS4Aok9vdL/mavR7d07GUm0VDEPZJRejz4yXkb///um3v/326Hn339Hr0UfAklz/pcuPNT+iqrFayR2kkhkbCbX/WksllE4ZgglPSi0Yh+ACjuNAcPVaMAecC3AmIJgAg5JOONyBYAIOE+DgEFynmXKco6i4KHXQAMorysHhQIDDYY5flxZdOMzRbQgI3a5gApxzOEzAYQ4YU7E6nKuYmXoWTGiJNIcAg0iQaXAwnYdBcLVXHAhwptI5ExDWfnJMmt5fnPnbzPW+YczEICAYU+X19gjuqH3MHQjuwBHqtcMc9czVPhV6vdpmAUc4cIS/LISAI/K8Rx435R04XC3nCQd5Ig95Jp9pT+QhT6h8jnAgHMc7J9S5IPxzhPmicl9G4m+np2I3gnYtFNlWpdqu6+L2229PK++ECRPw8ssv49FHH8XkyZNx+eWXY/To0Tj44IOxww47bPNSbQA488wzcckll6CsrKxN5YQQbZr0QgiBIUOG4Be/+AXuuusufPLJJ20NdZvn8ssvb5dUGwD++c9/Ij8/P0sREQTRVRg0KHV/eFNTcBIyggCAu+++O618EydOzHEkBEEQRCa88cYbGDhwYEZS7W7duuHjjz8mqXYXo7y83JNqA8Chhx6Kzz77DL/85S+z1g8ipcRHH32Egw46CDvuuCMee+yxrNRLBHn33XexfPnyQHrvg/8G5rR98kg32oh1cy7B2rfOSyrVLhl4DHYa804bpNqp+gOTrU/nbmaysomi7fh8Davew8qXT0gq1T7l9FPw7xkvokePHpaUWfexcmtSRPj9rJzBFz0zhsrGjfih+nvILvo7mWS40sWcFbPx0doPvT5/5k24yTxRtifBNndBmNVvzcz+NP3bOic3smxzP8VMMun3f3Pm73tv72v5OoP/rI3s1jHS6wK3yfw+cwDeaWMmDA3lp/kTGIIgCIIgCILosuR4yieCIAiCIAiCIAiCIAiCIAiCIAiCIAiCIAiCIAiCILoC6Yi1W2q+h3SjYGkPjksBd7DT6Lex8j+/R8Oq99Iutn79evTp3Qd33HkHLr3s0rSkH4BErGkzRGEPeCOcpPREwYUOcMNJPTH60NJMtmSrwsDQo7AnivKKsb5+HVw3CjMsTJpX0pelST3wi0NLkKUe2AdAwtXpLhh8ETbTA84ACekCjAOuK/XAMgnGAOlKVSn+P3tnHidFcff/T1XP7nIv54KAQeQUUfGKkaBRvAkaExM00cSTGI94Id6KmqioiD6KxvBgiFcS/Gm8D8Rb9PECUUDumwUW2GXve7p+f9TR1T09O73D7LK7fN+8hpmurqqurj6mt2rqXQDUOgEhy6HEyvVJBl62dDp16oSsrCzU1dX5wsvKytLOs3379ujduze2bdvmCy8oKEg7z6r6Ck9sLQBwJbVmAo/d8jiqK6PJb8656BwzzFQIfeiFPPAAEganMv2fZdlLd2xsK0NLARuUh4fah62wBpLK61ikDHtn7jsYsO+AhHM0jNkVZTi7YwcMcrx7ebAIgaOZEC7gL3rigNLdG0kaRVAdLh4Pf0+Vpx3/y7oafFZTk5D3UTk5GBALfv+1Xql2S6Shs2bniy+i/803A61MbOkWFaFs5v8mhDt9+6Ljb89p1rIse/Vl1FdVBZSpEv/1HE4qhXay6y7Z9lLBANxaUoSqiJMzPPvcs5HitRyi3yeHDRuGOS/OAQC88t9XcMCI4Rg6bFjid0iD3ydqNWNASJ2a7xZrVXltGTpkdYhcTqj8c44+GjlHH41urou6ZctQs2Ah6pb+gPq1axHftg1uSQlETY2UKnTNhbPvj5B98EHIOfZY5Iw+GizhXps+2YcdhrxX/ou6pUtR9fY7qF24EPXr18Mt2gUhBHinTnD690f2QSPRbuxYtDv2GCBD2/922wK/xEFwS/TAVZgWRXD5TK5lydBCaE9CLZSEGxxw4Mh8uHyOl499SubBBBi4kSYD8pC//exbkco9+OBBiDkOjCRE/6XApPyaCV1egDncE18YKYYngIZgah+UJEPFA4MUiwsAjINxgAlVZsbhMCYfPQFAyUi8SV+00YJDCIGY/OMFggFMyCcUAUBwORmMENoYLf/C0Y+1YFw9T8m/VQTz/jZkjJmJhHRBUt2KOJfCaVuwAmhBhyf2sFTWftm1+qxlLGAcRkGi6w9amA0lKvFPc+LF40aAzay8U0m1g3fs1izVBoCHH34Y5eXlKeO1b98et99+ezOUqPXz6KOP4tFHH8WiRYswbdo0zJ07F0VFRejRowccx8HRRx8NxhgqKirQv39/nHDCCTj77LPBOcepp56KuXPnptyG67pYvnw5AODbb78FAOy333549NFHcfrppzfp/rUFlixZgkcffXS38jjiiCNw9tlnZ6hEBEG0JsaMGYPnnnuuwTgVFRWor69HLIPP7ETrp7KyEosXL04Zr3fv3pH6oQiCIIjm5frrr8f06dPTmiT3iCOOwMcff4wOHRrZhki0SEaOHImPP/4YRUVFuPbaazFnzhzUhPSXpcOmTZtw8cUX45prrsEll1yCe++9F+3aNV74TITzz3/+MyEsu9swdBny60bn5dZXYfPrv0LVti+Txuk68hL0PuaBRuedFrpNUrVLMsbSuF8lCrZLlv8b2z+5AcINn0j9tjtvw6QbJ4ExOSG9/vWNMPmptmbVLisEl23zpp3blW33gqO4ZheWF1VhUNchyHZa/0RmVfVVeHfd29hSli/7LAAjuwZknwDMpI9c9gXpdm5utWWrfhAjK9cibThe+7duA9fybm8qSUCn123yzGvv9pZh+mh87d8CMJPO2jsX8gMJ/ZurIL527pBO1qjt5QRBEARBEARBZAbquSIIgiAIgiAIgiAIgiAIgiAIgiAIgiAIgiAIgiAIAkOGDEk5CE24dagr24Ds3EGZ2agy9u57+svYMvdClK19vVHJJ103CXdOuRO//d1vI8WvLV6D9n0ON9vW4rR9ezh4/LKeGN6/dQ9ia+e0Q//O+6KgfCuq6qu8gWB6AJm0KYIxqZtzzYA/AVd4Qj7XGwKoxHMCnrJP+ZpdJamTG4AezShcb2yjXhBwjZhOuLsn291TMMawzz77YOPGjb7wHTt27Fa+ubm5CWLt6upo8uswKuoq5LmtxIBCyHrfvC4fn7weTV4/9MChGHva8XCFaw08BLSFUDB1TjBPXBhlSKAQAoynMXjQHo8oRLOJ+BpLpEG8ySqLWetDV6eWa+fl5eGBBx/Atddcm7KsLoDzC3difu8+UrgYKKJdrGCR9bK9ToSmZYESi0jnSTLs/BqqwlQC32RpzSFgwMOlicJ8BmB6165Jc24LUu3gkPLGrG2qsthbrSsowK733kO3k09OK892Y34KlpOToRJKMXYU4tu2oct1iddl9iGHgGU373PHwqdnA/CuJyP7Veu9d//ZGSrKzuAJHNy+/pxfX49XKqsi5XHUUUfhhBNP8J2mRgDbxjjzl79IKflNmPTBxA1JFFynnhuFYKhxa1Ebr01f9MA5sg48EFkHHphe+gzS3OUorS3Fql0rpZJaCyQ490QOWgDBIEXVSv6gJdScOeBg4A4HEw4YB2LMMc/znHl5cXDlgFDP+UzKmMGYdz9lwL8e/k+ksp905olwmBxuxhk31yZXUgsZ7nhCCy5fXChNBudGasEdKAmG3GeuZBZQf1sw5kA/HhqBBnfU9uS+ahk1OANc1+yrK4SZa0FK4QUYhxSYwAXAILRQWyhhtq4RpicAkn+yCK7+llFyee+vHuv5jnnXj/Dda6z7DWeW0FqVG0pgzfT9lfnOA+hjp+tGSJG4EWqbuglIRHS+epnpZW6Fe9uIItX2SbJbuVQbAP76179GinfllVdKWTwRmVGjRqUUrwZ555130j7+69evxxlnnAHHcXDWWWdh7dq1ePHFFzFgwIC08mvLTJ06NS0ZHiAnPDj33HMxa9asDJeKIIjWwqmnnhop3qZNmzBw4MAmLg3RmnjwwQfhum7KeBMmTGiG0hAEQRBRqaysxDHHHIOFCxc2Oi1jDJMmTcKDDz7YBCUj9jTdu3fH008/jdmzZ2Pq1KmYPn06CgsLM5J3WVkZHn74YTz22GMYN24cZsyYgX333Tcjee+t1NbW4qWXXkoIzx3+OzS2N1K49dg675IGpNoMvX4yBd0PvarxBY1Esv7IKL9ICOtdDMlTCOz8aiqKvg2fmCw7Oxt/m/U3/ObsX8t2ZaHakXX7rNBLgNBtwarnjUNNkCmgl8DUdI+VdVVYsnMJ9s/dH13bBfucWw9by7fgvXVzUV5fIfs8YLVfw5Nra6m27i9gauJQ3c/AmQOuJhflzDHt4Vy9HBNPy7aZnIjSEnLLiSl1G7rpwbRaur02cX+8xPbvZO3mib95SGwrj9ofSaJtgiAIgiAIgmhaSKxNEARBEARBEARBEARBEARBEARBEARBEARBEARBEATatWuHgQMHYu3atQ3Gq921KjNibeG3ufY9ZTYKPrkexUv/2ahsysrKMPPvMyPFrS1eLcXallT78EHZ+NvlvdC1Y9sQaTnMQb/O/bG9sgDFNSUApKwPzBooJuQQPqYkxUIAjHNASME2E1Ko5KpjJGVsQkmN5TA4qckQKi8tzFUiOhksEZ64DgBcCMTdeji89f2EdeDAgQli7eByJnAcJ610NfEa1MZrwJljSbWl1e/ha/4nklyLcYb/efphuaAE3a6QYkIeNDDDEl0LYw+01oWIV8PiYTcEw7uVOPPsllwbaNBdnEyuLbOU4X++6s+YPXs2vv/u+5Rl3RqP476SUtzcpYu8zu3xxIEi2e9hu5FsmHJwD3aXMHl1WFhYmpTr1MLnNdX4urYmIe6YnHbo69j3LRbyKfpetqDTNqOYcyCiy6+hcybsnC946qm0xdrZhx+O7MMPTyvt7pA1YgSyRoxo9u0G2bLwG2xd9C30007wHGQRwpj1fxgNuTIbuhaThV9WXITUWi75vfnSyy+pMvgHxIdl3qiB6814sYad8ykJi66/l2WmSFaJ+jtLSgiEShIUTAClNaXo2aFn48pF4OstX6lJRTiYgJE8AMySU8snLC3J5loyoaQRDBwOHCOncBhXcm6VHvK5nnFPoqxtDxxcPcfLc+vb+YtQW12bstyO42DkYSONrEKWkxkldYw78pxiWu7N1TMEg+NwMJcpCYYl0zDlUzINI4V2ZFmFLKsn3FB3KjV5jy2lYNwxE/bEmBRamOdRpmTyKrmrBNVykiDrbxLhpRFCQDhCPb/pSWM8Cbewrkrf9WnfYoIiDlumwbR6A+b4eEoPmLoA/LLtoFBbnjf67zKmZORc1pnwBOtG+xEQd6eSapt1wX2CtW+tTKr9xBNPoLi4OGW8nJwc3Hvvvc1QIgIA9ttvP6xfvz7t9PF4HC+88ILJ609/+hMeeughdOjQIUMlbP3MnTs3rXRHHnkkXnrpJZKZEcRezoIFCyLF69ixYxOXhGht/POf/0wZhzGGO+64o+kLQxAEQURiwYIFGDt2LEpLSxudtl27dnj11Vdxcppt9UTrgXOOW265BbfccgteffVV3HjjjVixYkVG8q6vr8drr72G119/HaNGjcIjjzyCY489NiN57218/fXXqKioSAjvMuQ3jcxJYPunk1G+/u3QtTyrI/qPm4P2fUenUcqWgYjXYOsHV6F8zauh67t174Y5L/0HPxl9NKJ0dkrRtvB3reg2W6YmtecczJVt1K6ox4qiZcjr2BsDuuxn2uBbA66I46utX2JRwUJfez6z2p45syaHBFd9A6o9WvUneP0hzLRbG+m2mZCUqT4V7uWphNpavO3vv7Ta3NG87dAEQRAEQRAEQbQcWs9fWARBEARBEARBEARBEARBEARBEARBEARBEARBEARBNCnDhw9PGae2eNXubygg1db0PmYaehw+affzT0J27kAlGpSvEw9ph6evzWszUm2bvA690b1dd7jCRVzE4Yo4XOHCdV3EXReuW4+4iCMu4lIoJ1y5HgICLuLCVXJmGS7MshYt61pUn4WrlmUa4QpPRCekrFEo63adW7+nqmW3OOCAAxLCli1bFklYnYyysrKEsG7duqWVV0l1saxnW6YpAOEKbFwVTQD+y3PPxD799wldJ+zrNuT6tethd+qktRNpoKa+DYVm0EDeSVba4e/MfQdZWVmpywDgHxVlWBuv94kSmfVqTPGCp4YUPPrzayjfZHkGX9zKN5h/Q2mTrTMB0rOJ6SHXJAMw3XddspBP0feNhvKGk3isRMK60vnzUfnDD81arrbCF4/PAOCv52TXR9i6hq7hhsLT5b2aKiyrq4sU94+X/hF5vfN2Y2utg1BpeEKc5OnUUng84Q80qgMGVNZVoM6NdiwISWVdJb7fvkiqI7QAgjO/NMJIIaRcgjMp1eaMw0FMSbYdOFyGx3gMDnfAmQzLYnI5pl4OcxBj8t1hDhzuwOExOCwGh8fwxJQnI5X90KNHITuWLbfHHPOexWLI4lly+04MWTwGh3MTJ8ZjUgOuy8Jjcl8cBxwynt5fDi73hWuZuJKN20INcHAGlZ+sA8eINxzEmIll6k3XocNlHEdti+ntKVG5KZeVr9xOzPusy88dVe/cqleZt8M4Yk7MH8ccIwdcb5N5+63rwFH7ocvtLTvW/jh+UYiJrwUiSrKt6k/rShor1Q7exduCVBsAJk+eHCneJZdcglis9U361Fp55JFHMprfk08+iS5duuCCCy7IaL6tmZ07dzYq/m233Ya1a9fiq6++Iqk2QRCYM2dOyjicc/TsSRPvEB5bt26NNHHG/vvvT+cOQRBEC+Hhhx/Gj3/847Sk2vvvvz82bNhAUu29kF/84hdYvnw5li5diuOPPx6cZ+b3FUIIfPvtt/jZz36G/v3748knn4TrRplyk9B8+OGHCWE5PQ9CrGOfRuWz86t7UfzD06HrcrofgEEXLN9zUm3dtqh/BpFGW2O8ugibX/91Uqn2oEGD8MEnH+Do0aO9vjI1eaK3PTmRpFynJjpkKpzJ3msjdmbeRIgcDI6eXJNxFFRsw7fbF2BXdVGj92NPsLV8C15YPgeLChZ64mzVVi3b4OX+wWq7ticQNe33WqJtpNsMzLSHM/VS7fpGqO2lZ0y3czPVn8BNXRvBt3U8TEu3CgMYIITVLq6yCpxfNpF+9WKk6l5Qoyb5JQiCIAiCIAgiI7S9kSAEQRAEQRAEQRAEQRAEQRAEQRAEQRAEQRAEQRAEQaRFJLH2rt0UayeRauvBRj1/fDPyfnovMq4eZQ7a9zkcWvd8+pEdMONPvZAda7sDmnq074le7fOUSDuOuCtF2i7iRqKtxdt+wbaUa8t1AsJ1Tb1puXbcdT2ZthuX78KFYEqgzUSCXBuQ6+rc2j1YK+lz5JFHJoQVFRVh5cqVaeVXW1uLgoKChPD99tsvrfx21ewyAwVlncvwL+d+BeGmHvLXsXNH3Dz1Jv/gQKEseur4ua465iJEnh3xUvKlDWQhzGjYaHm1VCIP5m0CuXZeXh6mTZsWafMugD8U7pQDRq1tpxJhB6XWdrhep+FIFGDziK9kQu1Uct+wstlxNMYRqT58VF2NRbWJ96ex7dqhlxEE7D1S7UyVNUo+LFCvSR8ThMCWRx/NTMH2IgpXr8KKt94IvV7DCL+2k917gsuph4r7r2OWsM4FcFNxcYpcJLm5uZj+yPRIcfckdq1EnnoiiSDC/o4PbiMhOJlkImyCB5HkvGBy8g4iOl9u+T/E3XopdYCSRmtBMvfkGVoI4cCWLDvgjhQ/20Jp7kjxs5ZoO46SPztapB0D4zEl2paC6Bjk57rqehRsSnzmDOPWR26Fo0TZWhrNeUxJuh048ATfMZaFmJFSq+3CE0NL2TZHTEmnY8wBU+uZ1lxbwnFH14ESijss5gk6pHrEE5Co7UopuawrpqTazKpPBqa2z4z8OsYdOMKxtinLb8TmWgLOPRm4J9T26jvmZHnLzBZwBwTisMTZPCDT1mXl3C8NCQq1uSXStoQhWrKt68mENUKq7fsObgNSbdd1cfjhh6OysjJl3KysLEyf3vK/Q9oSv/jFLzBixIiM5hmPx/H000/joYceymi+bRnGGO6//35UVFTgL3/5CwYOHLini0QQRAvhiy++SBmnX79+GZMoEm2Du+66K1K8P/7xj01cEoIgCCIV9fX1OOWUU3DdddelJS4+77zzsGrVKuTltf1JDonkjBgxAh988AEKCwtx0UUXoV27dhnLOz8/H5dddhm6dOmCq666KlL7DgHcfvvtCWEd+x0bOb1w67H981tRuCC8baVD/+Ow39mfgcc6pl3GxpGsLTFK7woLvEtqi9dh43/HoWpbmCuAAAAgAElEQVTb16Gpjh59ND6c/yGGDh1qhM6+1k/Tf2L/U2F60kMlctZTIHLItlqHSXk0INuwdRtubX0tlu5cgqU7l6CyvmWe62W1ZXhvw7t4bfXLKKkpVuXnCe3YjgrXbfzeJKOqnZ0rxTa3J8v0JrH00jiyHnU8NcEms9rGHSP0BrzWccB/hOB9ZtbxCojSGVT7t24z1+uYl5uJp04G3WYeZTJcGxJtEwRBEARBEETTQ71XBEEQBEEQBEEQBEEQBEEQBEEQBEEQBEEQBEEQBEEAiCjWLl69exsJtWX6ZbpdD5qIfcY+AWRQwJXVqS8EGACBcYe3x4MX9QBvg2OXgrvUvX139O6YJ0XawoUr4lKyLaRs2wuXgm1XyLB4XL4LuPKfcOG6rhFyS/G28OTa6t3Vy/p/V5gwfZxr4q1TrH3ccceFhr/22mtp5bd06VLE4/GE8EMPPTSt/HZW7pQffCeBwNYNWyOlv336bWDqojDHkMG7PnWOQiRKte11jSt2m4VZgzIbpCG5dpLk9pDQYDgAXPHnK3DwIQdHKufWeBz3lpRKZyKDT55oDz1urMg62XK6r2REjZsg/9XjX61Ej5SVJqTjAB7s2i0hl7Yu1Y5C+ND08Dhhy6nly+Gy7aI330TlihVRikgo5k+7HyIe9w0CB2AG+Se8fALVhq9lOxxJ4gXDk6HXPVBagtKIYpcnnnxir5W6+Y9T6AO271NQmCs/q5Dg9xXz7pMMDBV15aiJ12So5G2bkpoSfF/wrZInM4BxMAYpRQ7IkB2u5dBaPiFF046SKTuOFE7EuAMHUjChpc6cyfAsHjMi6hh34DhKgM1icJgUW//1sr9GKnv7Tu3Rq3cvbzsqn5jalpZLx5gl2tYSb7W/sawsJalW5VVybYc5YEpqrYUY8iXTM5VeC66Z3l+t51B153BP2AEV34GsWwdaWu7JOxxHiazVWi3eZpybPL0cmU/ubeTaQRG2Fmbby8x7cSXr5twBA7OE3bZEXclEdDl0TloKooXaalmWDkau7QlauO+ZkzPvzrs3SrW3bt2KQYMGYeHChZHi//73v0d2dnYTl4oI8uWXX6Jbt26pIzaSJ554IuN5tnRKS0vx7bff4p133sHkyZMxaNCgSOlef/113HDDDejQoUMTl5AgiNaE67rIz89PGe/oo49uhtIQrYkXX3wxZRzOOa655ppmKA1BEASRjHXr1qF///549913G502FovhmWeewbPPPrvXtsUSiXTt2hVPPfUUKioqcP/996NXr14Zy7uiogKPPfYYunTpgvHjx2PDhg0Zy7utkWwC8A79o4m13ZoS5L91DnZ997fQ9TndD8C+p6d+3msWdDtjsglFk1C15f+w6eXTUFe6PnT9hHMm4K25b6Jnzx7qtxHy5xGmHzQgY7b7VJjVXstMuJ5wU0+AaLX9Aqpd2lETJXIUVRfi6y1fYnnhD6hqIYLtirpyfLb5U8xZ9jzWFK827ffcak3XE0Uy1b5tt/Pr9nAvHTNt8cxqV2cJecmJND35NleTlcp2dsa4Og+8ySdNvwuY7NdSy17/l3wHGCCECQdUP1jgvLJ/u+GfkD5FpaXssyMIgiAIgiAIoqmhViuCIAiCIAiCIAiCIAiCIAiCIAiCIAiCIAiCIAiCIAAAw4YNSxmntnhVepkLqepNDAcsu5cR9nYe+mv0O+1fAHPS216AvGOnAhA4ZkQOHrq4Z5uUaiejR/ue6OLkIi7qUe/GERdx1Lv1iLv1SpTtCbaFcOHaMm0hBdreemHepXRb+KTaAGSoED65tl6CEKipb51ixv333x8jR45MCJ89e3ZS0XRDzJs3LzR87Nixjc4LALZXFkAIV15r1vVWUx1NZH7cuOOSr2SJH4P7vBddUo0isly7IcF20lWJK7U08Z257yArKytSGf9RUYa19fWJ2wuR6zYkrpbDWKMJsdPFzjvVtkJFv8wKZ97bvOoqLKmrS8jj5Pbt0Z1z2Lm1Bam2XZ7dleEnPXVZ+LqodaHTBuOLeBybpk6NmAtRsHQJfnjl5aRCbATCrKHmgfDUgu3ge/D467yTnTMCQKHr4pmK8pT7BQAjRozAr3/z61BhdGuhwRInnPy7Gc+OoEQQ/nyYJ35I+F5iKKwqTJUxAeCTjR8irsTwWhghxcnwhNDQ8mwlf1YiZy1uZkyKsj1xsxJFcwfcUcJrLuXMDncQU5LrGHMQgxRfx7iDmONg2cJl+ObTBZHKfv1frzeyb5O/enEoWTeXZY3pcC36VmXgYFKezaQw3IGSazMlEYeWT1tiDCXF1ucfhwPuKCGJElVrqTZTEm3GuSeW5nZ9OkZiouXXTG+D6/hKVq1kHZzr+o9JmbVVRge2MFvGNbJuk9bbhhZhe6Jtx4i0PamIKiuYJyHRgmzYQm2YMLOv+rxS6Zldb8zoW/ZKqfacOXMwYMAArF+/PlL8WCyGxx57rGkLRYTSqVMnLF26FAcccEBG8123bh1qa1vnJF7pMHv2bOTm5uKwww7DaaedhmnTpmHt2rWR0u7cubOJS0cQRGvk22+/DZ0AMMjZZ5/dDKUhWgvff/89CgtT/6146KGH0oQmBEEQe5B///vfGDp0KAoKChqdtlevXli+fDl+//vfN0HJiLYA5xw33HADtm/fjjfffBMjRozIWN7xeBxvvvkm9ttvP4waNQoffvhhxvJuK8yYMSMhjGd1RPt9RqdMW1e6ARv+exIqNn0Quj7WcR/s95sPsWfUZMnaFaP0anq9VaWrXsLmNyYgXlMcGvOmW27C7Gdmo127diZ7PZEhM+2tXr6mX8xIs9UEh5xb7bR6ok3VVsu9dl0GPWGjbO82kzkyhm2V2/DQ0w/hgosv2GPnekHFNnyw8T38e9nz+KFwCQREiEybWe3uerJLLcxWrd5Wu7yWZOvJN73JKVU49/pAZHu61f5t+kxsDbfXxs7NMfHa++32b8a8lvCgIJ2B+X6rptvidRu63V+q0e3mnlg9SWd4gNbYf0kQBEEQBEEQrRESaxMEQRAEQRAEQRAEQRAEQRAEQRAEQRAEQRAEQRAEASFEJLF2vLoI8epGivWECB/7FrBmBkW9HX90IvY983UwJ6dx2wvQZehv0KH/MThw3yzMuLQXnL3w15P9u+2LV2a+hmWLf0DcjRt5thRsx32C7bhw4Yq4EmQr2bZwISDXQQgl1BbeOiXXFlqurZf1/0JruIG6eK2RcLc2zj333ISwZcuW4bXXXmtUPvF4HLNmzUoIP/DAA9MacFzv1mNn1Q4AgKUxB4RA+w7tG52fj6Ap1UIEzZuBOOkIx9sikaWCGZJrA0DvvN6YNm1apM26AP5QuNO/KUs6HXFMqFUmv/xav4Ii3qivZHk0tH3A80EaoTaDTxKp17kAppeWJeTjAHggt6tva21Bqt1UsKQLEdM0In7Ru++i5PPPG5l67+S9O26FcN2Ec7chuTasz0GxdpiE2/8pMc+wbQXRYX/eVYTUKjd5X33hvy9EiBhcbINXZKjB3hI/WDfFhGORICVXN0lLGqG1AzXxapTVJt4rCY8NJeuxqmglGPfED1oC4VhSCYc7Su7MPQEEk990nDvw/eMxKdPWQm0jpHYQc2JKAi3l2kZm7UhJNGcO/jv7lUhld2IOxv3qNCnQhiXqVtJpzh0l+oh5smiuX0rGbQTSUnQthRnME2JASjK0vNqTQjtgjqoLT72hxBoOpIhcpWAqTyMcVymU/FuLzDnXgm2Vj8PB4Ki6s8vkeGIQIzn3xCZG7A35clQ9J7zUem7XDbjZnife9ranjz9nzBxT+5xgVrnAmKlLXUdSJO7JQYKykL1Fqu26Ls455xycc845qAuZJCUZp512Gjp06NCEJSMaYp999sEPP/yATz/9FGPHjkW3bt12O08hBF54IcKzQRtgyZIlmDhxYtrphwwZksHSEATRVli3bl2keGeccUYTl4RoTUyZMiVSvEmTJjVxSQiCIIgwXNfF+eefj9/97neo15OrNoITTjgBW7ZswaBBg5qgdERbZNy4cVi6dClWrlyJk046CZxn7kcZ3333HcaOHYu+ffviscceg+u2zt8aZJLS0lLMnj07ITx32O/Aszo2mLa2eBU2vjIOtcWrQ9c7OV0xcMJnAN+Dk6Mk6fsAhFmXvA1SoOibadj2/uUQbuJEbLFYDDNnzcSUu6fI85R5bauAbAP1fuLk9bX4+03gTXaoJ1RU7bnMtFtrubaeBNKKA6+tuqSoDHdf/hfcfskdePofT2Ps2LEYPHgwpkyZgsWLF+9WNaaipKYYi7Z/ixdXvIDXV7+KtbvWqL3WE1Z6AmzHtGHrNu5gm7vqT1DxHFhxeUCqHcjDxLXb0vXkmOrFuC3ZBmDq1OqvZJ5I2z5eCPnfnD/C/1m/NSTVtuNC/wZBhLSf089lCIIgCIIgCKLZ2AuHhhAEQRAEQRAEQRAEQRAEQRAEQRAEQRAEQRAEQRAEEUavXr0iCY1qd61qXMZpSLV1pPa9j8Cg85ehQ/+fAazxP3vsNOgM9D7+IfTqzPHkFb3QPqcNChUjctONN+GJu5/ExF9fiqLCIsRdF66Sate79XBdF/Vaqq2E2XGhFNzChSuEkWt7sm35L0yuLeMJI18Wrqd8rq6v2pNVkTYXXXQR2rVrlxB+7bXXorS0NHI+jz/+OFatSryOrrjiirQkdNsqtvpl5cwTbA8ZNThSHvnr89Un71q0L8tkkmySZ0fDG7yZgoCr3MsASS3ERpgY4Mo/X4mDDzk4Uvm2xuO4t6Q0cVMBwXaKojRIumLtdPAJtQHfd45fDAy8XVWFlfWJIsaft++ALtzx5Rn2OVU5WhMNlzeiSFN/iHhrSJarpwgNWScE1t52G0Q8ioJ572X5G69h/aefmGW7Njnzy7D1izO/xB6+z8xcV0Gi3N4aEmoDwNe1NVhQW5M6IwATzp6AIYNTSCFb8NdT8nkUGh5wb75HGqpw25Ft5SsCEYJZMCvQJ+plnkCgqGon4oKuuzDq3Tq8v26eEShr8TFXU0MwJU92uFznGLm0LZCwRRQc3HFMmMMscYWSc3MoiTaXwucsJwsxI76WcX9Y8EOk8v/yd2cilhVDjMcQ43p7DrjKz1HybCPSduRyLCjC0PuvZdFwVJ0wlZ8Dh0uRiMMcKREB4MBRcmwpkGYAuK4rLZ1WIm2mtdxcC0scqdRWz1qybpgl3mDggqt8mVfnjMPhStrNPIm1ftfxGPPEISa/wMvRx5bptKpsWgxiibSZSack4wHJutGLMy10ARxbqK3lIAymPuynQSPVtkPbqFR706ZNGDBgAObMmdPotBdffHETlIhoLGPGjMH777+PoqIilJSU4PHHH8eJJ56Y9jn0zDPPwHVdPPnkkzjyyCPxk5/8BGPHjsUZZ5yB8847D3/961+xYcOGDO9F81JeXo4xY8YgnuZzcCwWw+jRozNcKoIg2gJdunSJFC+TckSi9fPuu++mjJOTk4Ozzz67GUpDEARB2OzcuRPDhg3DM8880+i0nHPcf//9eO+99xCLxZqgdERbZ8iQIXj33XdRUlKCSy+9FO3b7+Yk0BZbt27FVVddhc6dO+Pyyy9HeXl5xvJubTzzzDOh+9/1oIYn46rZuRgbX/k56iu2hq7P7joY+/9hMXi7rhkpZ9okax8KCJCDCLcWBR9ejZ3fPBC6Pje3C9546w2cf8H5XnunJer2umH8ra1hra/BUH+/mp58U7dde+3Ajpl00cGXH32FP5x4Pj584yNfOdesWYO7774bBx98MAYOHIhLL70U//rXv7B27drkdRaBirpyrC9Zi//b8hleXPkCXlr5/7Bw29corSmWbdXcEmqbCSB1q7XVD6BF2VYbuJm8EsyKo/oP4Am3Tfu8Tq8mHeXgXnu9al/32tu99nHodnt4beA6DXTbOrzWcD0Bt9ce7h1fMH+7uO4fC21Ht951uzus88Vu07Tb8gmCIAiCIAiCaB6oB4sgCIIgCIIgCIIgCIIgCIIgCIIgCIIgCIIgCIIgCABysM/w4cNTxqstboxYO2REWySptgfP7oj+41/A4AtXIHf4uWCxCIMvmYOuB12CfU6cAYcJPHppT/Tu6qRO14aJxWKY88IcbFm7BScddDLuv+V+1MfrpWBbxBEXcSnVduNSqC1cuBAyDJ5wW8CTaruuazzAfrm2PKZSxg2l04aRa1fWVe6patgt8vLycPnllyeEr1u3DmeddRYqK1Pv19y5czF58uSE8P322w8XXnhhWuXaXLYp6bqhh6YQjyruvfG+tLYNyONNgu1oRB48mdy6mjzvkJVz585FVlZWpE3+o6IMa+vrA4N+rQURLthuCcNBg2XxCbXtQa2BNHEAj5QlSvFjYLg/t6svbtjnVGUiJFHqwhOC2vGDKmBvfdXy5ch/8m+ZK2Qbo6asDO/eepOvToPXK4Mn0Q7DLwtILsZmkBMx+OWrCP1spwmuv27XruQ7ZNG+fXvM+sespAVvqYPUowppQ9OG7ZPweyXCJ1kQPiGEryzCzoMZcYB979T3Uv2KCxc7KgvS3o+2zCcbP0ZpbYkRKkgBhRQ8OFxLJDxpBAMD454sW4uZuYkrpREOPAmzo8XPPAZHyzfgeJILLb5mXMqxuYOiwqKUZXdiDm6aepMsh6Pl1zH1rl5qW1q6bQswvGUHTMmljQiba0m0Y8kwHCOs9uQcSpKhZNpS2Mhk3ek7FZexHHAw7tULmKUpYUqlYQTWSkitpdrME3nIY+X4y6bT2YIQ2PJtFvrylN3Mk4aAm0kMuFUWT56utmfutIlCbS1X8WTankA8UeFiyV6U2LwtS7WfffZZDBo0CJs3b04rfX5+fupIRLPSpUsXXH755Zg3bx5c18XkyZPRpUuXRglc582bh+zsbFx22WX45ptv8OWXX+LDDz/E66+/jueffx6333479ttvP3Tq1Cn0b/LWwOjRo1FSUpJ2+qFDh2awNARBtCUOO+ywSPFa+wQFROZ46623IrWFH3vssSRkJwiCaGbef/99/OhHP8Lq1asbnbZz58744osvcMMNNzRByYi9jU6dOuHJJ59EeXk5Hn74YfTu3TtjeVdWVuJvf/sbunbtilNPPRVr1qzJWN6tha1bk4uxk1FdsAAbXzsD8aqdoes7DRyPgb/9AjzWMSNl3H2StTVa/YdWe2S8pgT5b0xAyYr/hKYaMGAAPpn/CY4fe7y1Bd0RwhImLPXytqXZWuQcaN817bZqsk0wq+070HbMOOqq6zHttum49rzrsGtnw/1j69evx8yZM3Huuedi0KBB6Nq1K4455hj8+91/YcmOxVi1ayXWl6zDprKN2Fy2CZtKN2Jd8VqsKFqG77Z/i8/y5+OdtW9hzrLn8eLyF/Dxpo+wonA5ymvKPDG2nvhSTz4Jb9JPbk26aQux/aJtS5ptJsv0RN3eBJPBfgVP4G0m2dTt+Jxbsm3m5WeOm6pV5rV9c9jt3nZPp/du+shsiTbzYob+TEMk+RyyvDv9gQRBEARBEARBpA/1RBAEQRAEQRAEQRAEQRAEQRAEQRAEQRAEQRAEQRAEYYgm1o46EHd3pNoi8A7w7M7ofdx0DLlkDfLGTEWsUz8w7gljGY/ByclFl+G/w+CLfkCv0XcAELjmjK44fHBOxDK3bfLy8vDc88+BgWHOP17Az4Ydj1dfeFVKtIWLuC3VFlqmLQXacUh5sgwXRpot5drSzuiqOAIAhAvAeBuNXBsCqGilYm0AuP3229GnT5+E8Pfeew8//elP8e2334amq6ysxF/+8heMHz8etbW1Cesff/xxtGvXLq0ybSgJSG2sy4rHONp1SJ3vmh/0gGNbuIcEIafvihX+j8L1X88tVW66p2mUXDvsFtkIuXZeXh6mT58eaXMugBO3F+CcnTsxtbQUn9fUoN7eXEBQHVWy3VQC7mQy7WRC7aCYGQBeq6rCmvr6hLx/2aE92ivpz94g1U7D4x5pfao0DaVngf/t46YP76Zp01CZhhxkb2De7begXEkVzABzaJl2cDh5UKCduB6h8a3wJNeaTeLx9kKerCjFDjcead/uf/B+ZGdnyxy0GLYVf980WPLgykZerMF6YUwfZWXUDogiwLR8mPm+g7SsF2CoqKtEaW36Qs+2yLqSdfh++yIj07D/OZwBQkmjIa8vI1XWSg0llWBcyquliFsLJWJKIOGAOVJ4HQOHw/zia84dOIwhxh3EeAyOE1Oy7dTDxn593lmIxbJkPuBwHOZJMJS0wmExE+bAgVJiWPGYlF3DKLKVpNoBd6QYA2rftRxaS6O1uINpWThzVFxdP0x9x2vBhV+GwSAXWaBeHSMw1xIUJeXWxwGOKgOM2MMvvubqGDreehb+CkpBvPiOyY/pOjKSD0+uol9+obYsj4ap65EbOYstcOGekJtZwhfmfZO2Fam267r41a9+hT/84Q+oq6tLO5+1a9dmsFREU/DAAw+gpKQE8XgcDz74YOR08Xjq54mKigpMmzYNBx98MIqLi3enmM3K9u3bsXjx4t3K45lnnslQaQiCaGv07Nkz0nf5ggULmqE0RGvgvvuiTdJ4xx13NHFJCIIgCJubb74ZJ510Eqqqqhqd9pBDDsGWLVtw5JFHNkHJiL0ZzjmuueYabNu2DXPnzsXIkSMzlnc8HsfcuXMxePBgjBw5Eu+++27G8m7pdOvWLTS8esd3oeF1pRuw6Y2z4NaEt+93PfAC9Dv1GbQ4FVloX7n6EYPVh1FXugGbXj4VlVs+C83myCOPxPzP5+OAEQd42QTbPU0fCYx02dd7JhtvfX0muq1bT4zotdeqtnIzYaJsT2fgWPXDapx76nmY89SctKrEZS5Omngi2u+Xg5W7VuD77Yvwzbav8EX+5/gsfz4+2/Ipvtj6ORYWLMDSnUuwvngtCqt2oM6ts0TXTmKbtpFh+9epaTQD7d+qHZ17cXQeugdB9znIMG4mCfVJtfXko7q9XcVj9uSVOtxMoOmoCTJV3wHTffrymHhpgtNT6j7NkP4x76dMiW3pIqQ/0m5Lb8V9lARBEARBEATRlmhhf80SBEEQBEEQBEEQBEEQBEEQBEEQBEEQBEEQBEEQBLEnGTZsWMo4tbtWRcgps1JtL6EAwNF15AXY/7xvMOSPGzD4krUYfMkaDJm4AYMuWIo+P3sALNYegMCPh+Tgj6d2iVDevYdjf3YsJk+eDACoLK/EXVffjTN+ciZ+WLzMkmlLybbrupBKbRcQWpztqpf6DAEI4XsXwoU8XjIdhByCpgXcdfE61MRrdms/5s+fb8RxYa8333wzIc2cOXMaTFMfItgN0rVrVzz77LOhosJFixbhsMMOw9FHH43Jkydj2rRpuPvuu3HOOeegX79+uOOOO0K3ccMNN2DcuHFp1UNJTQmKqgvN1WG/tOm0V/+eKfMpLirGR29/lDxCsss1MOA0+XVtpQgZcCgXGznosBWPUfRJD1MRJthuIKmlmQQAXH7F5Thk1CGRy/ZlbQ1mlpfhvMKdGLolHwdt3YKTtxfg6l1FeK6iHFvq6z17rvCkuuaFRPHu7hAuAE7clk+mnUTya3+OC4FHykoTtpfFGP7atbuJZ5cjanlbA01RThZYSHaKp1Ovdnydxq2pwco/XwkR4d69N7Hynbfx/b+fB+ANGEl2LSAQxqBF3P74PCFOUCeAhHf/cfbHs6lyXTxeVh5p3wYMGIBL/3SpXEj9deOj0d8xe4i0yplMLKEH+9sPCQnRLO0u0xOhMCPotY+8zmpH5Y7dfo5rK5TXlmHemrfBlBibCV13UvTAlEQDlniZMSXR9omgmRJNcHAuJdaO44k2fOIKn/hCKyqYCWNKehFzYkZC3xC53boqWbcUWDBmCTG0FMOIMdQ2eUyugxJaQKY1+2PE4FqOLeXVEPI80vJrAGBcnoOceXcOI59m3rnoSbLtZx2lyOZcnZ+yfh11LLR8Q0o2bAG2Y+rdk1Rr6Yn3twG3pNomXcjLCNNNPJ2Pty+mLLrGtAxbX1uWWJwHxNm2jNwTgNj3YWZEL/bzpT+mCmvFUu01a9agX79+ePnll3c7r40bN2agRERzcf3116Nv374Zz3fx4sXo06cPSksT/yZoiTzxxBO7lf7iiy/G4YcfnqHSEATRFoky4d+SJUuaoSRES8d1XXzxxRcp4+Xm5mLMmDHNUCKCIAiiuroaRx11FKZOnRqpny7I1VdfjUWLFqFTp05NUDqC8Dj55JOxePFirF69Gqeddhocx8lY3kuXLsUpp5yCPn364OGHH4bruhnLuyVy3HHHhbbJFXwyyUyAbrPjizvh1oa1gTD0PuZB9D422kTNzU7SzkbV8SGAqoIF2PjyqagtDp+M95e//CXmfTAPvfv0hhD+LH396vZko4GJRxPbpb32V19brl7HdMuznsSRQwiB52Y+h3NO+i3WLF+DdDh23Bj87Z0ZOGz0KCWlttquuW7Ld1R7ve5zsNuzLVk2d1S/QNjLsfLVk1E6ZlnHMdviHDEeU9tUE4KqvoSYLguTk4ty7shyaQm37u+AY/oddJ0x3a+ieidlX4h3LEw/hJkIE75jwDiDvx/Mak83/RAw6cJPtUBbur0ukKa19EUSBEEQBEEQRFuEp9Em1iwUF1ZhV2HjZ8FrLlpq2aje0oPqLT1aer0BVHfp0lLLRvWWHlRv6UH1lh5Ub+lB9ZYeLb3eAKo7giAIgiAIgiAIgiAIgiAIgiAIonUyfPjwlHFqi1OJtZtCqh0M8+yAPJYD7rQzy1oC3T6bYer5PZKOtdubmXLnFBw48kCznL8+H+ed9HtcNuEK7NpVLAXbcOEKAdd1EReuDHNds04ItV6tEwLy3fXk2vqICFdIETegpNsC5bXRJJotkRNPPBGzZs1KKpD74osvMG3aNEyePBlTpkzBnDlzUFxcHBp34sSJuO+++9Iuy5ri1eYct+XGNseMPyZSXo/eMwOJ156ILHWWgw+jybUbJHipt+fJhnoAACAASURBVGEaJSEMOw4NJLcHbr7zzjvIyspqVNk0FUJgTX093qiqwpSSEhyzvQBDt+Tjx9u2YkLhDvy1tAQfVFehWpXRp2ENnJMsnRcLvPRuB0XaIdsIVpP9+aWqKmwMETKf3aEjcqx4CHxuiLbwddPwPkSUa+oPEa/fZLl6Q9GTpWGo+O47rLvnnmgb2gso3bIFb17zZ0AI61rwhvZz/cFatus5eN7bAu1kx4lb+QVhSL1uUkkR6iJOyjDnxTmJKyxhtBnUHpDEpv1dkuHvILsWI2ftkzdY3xshA/iD2zAZGMG2/4gkVJHwnwtGNWDdfwEGIQS2lOfDFfGoe9EmiYs43lj9Gqri1eZa4lxKI7To2hY7QAu1wYw82RNYS5GE0mzAUdIIzoAY1xJmLZ9wlEyCmbRcCbEdcMS4kl6Ao1371HLEFUtXeOXmDDFbnGHyVgIOMCX7ZnDgQEu1tYCCs5gSbnhSCq2SlpJpqP1XGgxdRzxMPsKV38JOLwUZjiXT0CIMWTpLdMKtcsEx+XIl1zACdCMe0dvVkm1HxbVCWbKXp+mWsmz58om04QnXYUm3OdNl13dciU/wzXS+trrF21dTT21Yqj1r1iwMHz4c27Zty0h++fn5GcmHaD7+93//t0nyrampQW5ubpPknUm2bt2Ku+66K+30d9xxB2bNmpXBEhEE0Rbp0iX15JQrV65shpIQLZ2ZM2dGmqDy9NNPb4bSEARBEIsWLUKfPn3w1VdfNTptTk4O3njjDTzyyCNNUDKCSM6gQYPw1ltvobS0FFdccQU6dOiQsbwLCgpw3XXXoVOnTpg4cWKrmVCrsRxxxBH44x//mBBevX0hipc96wsrXvIUyta8GpILwz4nPI6uIy9uolJmiuTtj2VrXsOmV89AvGpn6PpJkybhPy/8Bx07dJQ5MZZcrq07pq31ut1VmCV/GjPJou5N0+32UJNxqn+F23di4m/+iPtunYq6urpG10CPvO648+934JYZt6B7rx6qr0CLrGOWDFtLrbmeElO2pyvZtRZee5NEBl5cC7n9Im7OHNMuH5R2O5a02/Gl4VY/iOPlDX9+9gSXul9C9hvovhH52bHa3/XEpl7/gN2H5uvhso+waQ+3j7mOIRBoHw/2wwV+85ZKsk0QBEEQBEEQRPPCd/uH603E2hWFWL+8cE8XIykttWxUb+lB9ZYeLb3eAKq7dGmpZaN6Sw+qt/SgeksPqrf0oHpLj5ZebwDVHUEQBEEQBEEQBEEQBEEQBEEQBNE6GX5ABLF26XqIeE2StWG/S/QbFzMp1fakv/ay/HzV+Fz07xlLsq22SdRfhWZlZeHvM/8Ozrkv/KtPv8LPDz8dJSUlSqAdhyuEkmi7ELBk2lCSbbUshAsXwvxzhTxOrimZlGvLUYgC5TWtexDrhRdeiJdeegmdO3dOK73jOJg6dSr+/vfE49AYVhat8AdIb7mP8ReNQywr9bWwcc1GrF251stAwD+qVBMUlobQUn+j3BLZLbk20OCx0AM48/LyMH369MYVrAHiAApdFwtqazG7ohwTi4pw4JZ8jNy2BSfsKMCfdhXhqYpyrK2vN7fsBGF2xJe55duyXNsALBKDkGRZUycEHi1LvAdlM4YpuV2TpmuItjpUNlP7FSWfoNBXflsIa334e/7Mv2PHG29kqKStl3htLV666HxUFcnfBdn1ZA/050hyrTHvGHAkXkNAUDTgzzd4XMI+20PZAWBFXR0+qk72TOnnlFNPwahDRzUcKdUjZAulwesjuDI4UN+q+CiD9j2xrs7K0gpY8m0jJ4YnFbD163XxWuSXbfZdo3sb89bNRUHFNlVXATEzc5QwWQkgwOEwZquojVxDirjVZ+bAYUoFzaSQQgqipXjb0UJteFIKBu4XVQglv2YcHTqmFtIs+L9vwOAAQssouBFRS3m34wmo9T/GwTlTQg5LfGHE1zEl3JYSac610NoxcmnOORgTUjouPOG1J9JmnrTbCDKUpFzfq4w4W0nJldTcvh9x5pjjYupL5aMF30zdBJmSdDicm/Pe3meW5J9Jq+XesMXYSqTNVZm5LdP27sr62tR1qIXawTunFHJLKYu2fthSbb8yJCABMTVnSUF893UW+rkhmlqqXV9fj/Hjx2PixImR5I1R2bkzXLRDtFzGjRuH3r17N1n+27dvb7K8M8Gtt97a6DSccwwdOhQvv/zybkm5CYLYe+jVq1fKOBs2bGiGkhAtncceeyxSvDvvvLNpC0IQBEHgsccew+GHH46SkpJGpx0wYAA2bNiAn//8501QMoKIRocOHTBjxgyUlZVhxowZ6Nu3b8byrqqqwqxZs9CtWzeceOKJbXKSmHvvvRc9e/ZMCN/5xV2IV+2EcGux86t7UPDp5ND0vUbfhS5Dz2nqYmaGhK4IgaJFM7Bl3kWhv11yHAePP/E47n/wfvNbDN8Epg11bei2fvMzJ0vMrMO5J3XWeXLVTsvMu2zHXbZ4GcYfezrmfzg/rV0f/9uf45/v/wNjThkTIrd2vDZ7PSml7l/gnmTbSKzBfRJuzmP+l9XXEFP5O0qC7XAHMW4JtOH4tutJtR3TvyH7NWL+8qqJQR098Si8fdI1bSYw9XoMAN1uro4BM2328rhwXee+3ix9fOD1gYXIspNJtRMnvfXSNceEkwRBEARBEARBRCf9X+ETBEEQBEEQBEEQBEEQBEEQBEEQBEEQBEEQBEEQBNG2YMDAgQORlZXVcDzhorZkXdiKJPGFGWDUeKl22LIdxmCn1XK/IX2zcMGJXZJsiwCAn/zkJzj//PMTwqurqnHxLybCdeNwXReuiCMu1Lvrl2sDAoK5nkjbFRBwzXGOqziulmqr4yMA1MZrUVlX2Wz72xT88pe/xJIlSzBhwoRGDZw77rjj8PXXX+PGG2/crQF32ysLUFRdCCPOs+R4ZlkwOI6Do089OlKe99001XwWTEltrQGDWugXlO355Kkqftj1HtxdGm4oabRcO1i1DSTXA1AvuPCCNErWOKqEwPr6esyrrsK9pSU4aXsBhmzNxxEFW/Grwh2YUlqCd6urUCnchjMKs/4GLL8mKCwsJCubOZWVyI/HEzZ7XodOyA6kjUJrPY/tcqerxk2172Gntl/IHI4w6/2iUDudSSsEll9zDcqXLolS5DbLW9dfi60LvwHgibG1YFZ/1jB4g0m0HCDsUmPwS7a5yico50bIZ29bzPe0ZnPVrqJI515WVhaeff7ZBge1tyWiCm19BIXbgCV/YN4js3ksZwlCAPtckLZeWwyhZcc6HkdFXQW2lOens4utns83z8eqwuVSAKHE0Qxags3AGWCE11xLmaVUWi9zOEo+oSTPSpytpdNasMzhKNEzM3k6XAstpATaFlIw7sksuvfsnnJfyssq5HVtl5UxI7fQggvHkj3r/ZFldjwZtNBSC66kFjD75EnHpWRahjowwgshhdF+LbSWU8PkocUlRoKthNyccTMpjF1OAGZ/9HnvqTg8mQi3900dDyPa0DJvs1+6bEo4rsP0MVNpGZiXr5Fz+++i0sGin7EThdrMFyegBPGF2ffetiHVXrlyJfr164c333wz43nv2rUr43kSTc/mzZubLO+ZM2c2Wd6Z4L///W/kuCeeeCJWrFiBuro6rFixAmeeeWYTlowgiLZEv379UsbZtm1bM5SEaMmUl5dj2bJlKePts88+GDRoUDOUiCAIYu/EdV2MHz8eV111FVw3RX9LCBMmTMDatWubdAIjgmgMnHNcccUVyM/PxwcffIBDDjkkY21Pruvi/fffx7BhwzBixIgmaWvaU3Tv3h0PPvhgQni8phib35yADS+egMIFD4WmbZd3GLofcmVTFzFzWOeDcOtQ8PEk7PjirtConTp1wmuvv4ZL/3SpSqp/rOTFCc4vbrezmnZm1RYN89sI73/d4mpkznqiRaudmAFYuXQ5fnfGudi5vfET/fUd0BePznkENz5wA7rk5hoZti3M1pN3egJsW6btGMm2ll3HuGP1LyghNtSLcb8Q2+prMP0FgTJo4bYOj6l1MVNGrywxpsTdqgy6TLqfgal+Cj3BKDPb1hNmwmvLB1f9MLqd3jsujEFOdKn7B6wjJ7u+VEzd9J+sPT0oYrfPl8D9Ka1+PYIgCIIgCIIgMkpsTxeAIAiCIAiCIAiCIAiCIAiCIAiCIAiCIAiCIAiCIIgWgBrnk5WVhcGDB6eUI9QWr0JO9+FWSDKpdpSNNyTVZg2sV2EMgFBSbSXyvfk3XeHwkOh7EQzMiMZDVgIA7rnvHrz44osoKyvzrV63Yh3uv/VB3HDvZEDInOQwNYG44OAccAUHmAsmAFfIAYJCDWKDcAHGIAQgmJDrlGBdiDggZNmKq3ehQ1aHtPbvoIMOwqeffppW2mQ4jtPoND/60Y8wZ84c3HPPPXj++ecxb948fPfddygvLzdxsrOzMWLECJxwwgk455xzcMQRR2SkvEt2fA9ACqwF9yTDZiAfZ2b5gMOH49PXU9fXgi8WwnUFTFWoYwjGlSTfGzhothMysNmMTxXCGljIgmMOG4UZtNhGaUhIHkqwMpkVHmDr1q0YOXLk7hQvbVwAu1wXu2pr8V1tLZ6rkOE5jCGPOxiaFcNh2dk4vl07DItlhYrDU42dD1udLEmNEJhRXpYQnsMYbs3NTZl+byCZBLkxaxmknD/d7fnyCcSxw/S3nVtRge/P+z0Oe/NNtOvbN9qG2xDzH34Ii//zLwC28JoFlqEGmSe+gERhtqWwlYPV9S3fbNUbJh68FTEkXkPBOHMqKrApXh9p/2657RZ07tK5wTi+7wgWsq6FYD+fRf5OtL539feqMN/JIZNYJDwDCiMhF4BJY+KZrHQdyjW+Y81kjkzlI985SqpLwMGxT6e957pbsO1rfLPtayV1kOYFbiQM3CiktdSBc6WQ1ussSbU8b5kSXEiBBNdibaHEEkpCzSwJhbzGtIRZLeuyCE/aceRPj8R333yXcp9uu+Z23PfovfK4cm7OCTAmZdmcAy6UMFqt0zd5vf9QaQFTHo4YdGae1FndPdR57Ji06o7DZB0JV2jPhTwb7ecclZYzDiGkdFq4Aoyrvz9g3QOZsC42Ox/9twnzldn/XSO8BZuG7inCSsDspN7++ycF8G/ft2xiMFNnXr76/EncTluQaj/++OO4+uqrEQ+ZCCUT2H+rEa2HWCyGxYsX4+CDD47+N1NEnnvuOdx2220ZzTNTfPjhhygpKYkU95VXXsEvfvGLJi4RQRBtlfbt26eMQ5NTEFOnTo30PXzuuec2Q2kIgiD2TjZt2oSjjjoKW7dubXRax3Ewc+ZMXHTRRU1QMoLIDMcffzwWLVqEDRs24Morr8Tbb7+dsTaiZcuWYfz48ejVqxcmTZqEyZMny7bPVswf/vAHzJo1C5999pkvvHrHouSJGMc+J/1vE5esKWBwa0uw5d2LULHpo9AY/fr1w+tvvI6DDznYn1L3r6h+Ea+/xetm0W2jQrUpC+j2VG8iciGsplUmIMxvaXS+8rcyHAKrVq7B2af/FsW7ihu9p6eddSpueuBGZOVkQ8A1rb5MtdnrydGFYHDlj3LgMgEwAVftp94X8092EKn98HZE+NqKvfqyQ3V/oQ7Xk2QakbjqCzETb+p/nMGBN0Fl8CWn3wxItbkWaRuVtje5J/Pyh+mNgTX5JbdKbPeXMq9d3XzWvWGJJLSnh6xLtkwQBEEQBEEQxJ6BxNoEQRAEQRAEQRAEQRAEQRAEQRAEQRAEQRAEQRAEQfgYNmxYJLF2SgJyw8aJj4IazWCmUCPctJjQ+zz6gByMGZFaBNL2SV3feXl5uG7SdbjrzrsS1r3x7zcw+Z5JiMOT5emhZa4AOKRQG2BwmFHeqePsHXxXCDChBhMKVw1ClEesrKYU9R3zEONZjd673NxcjBkzptHpmorBgwdjypQpmDJlCoQQKC0tRUVFBXJyctCtW7eMD8qtqq/CquKVAOwBndwbEKkGBgpX4Nozrkf+mvxI+QpXYOmipRh1xChrICSMwFOGAbb0Lzl6gKlocP+94aYwl72RAAbewzba1gYrGmFqFOxotp/RCt+wYQMOOuigFicQrBECm+L12BSvx/vV1XiwtBQcQGfOsa8Tw4FZWRidk4Pjc3LQiXmizoaIcib8q7IS20IG4F/csZP5cX1jzqi2dfaFE/ZtHJmAkzR8cLK3DRayNTvEi+fPlzGgdttWfHfO2TjslVeR1b17uiVudSx8ejY+mXoPAKhh5J5WVdcPN/duL475zKCGptvpE+vYRq83gtyQuCwY14Qx1AK4vyyaIDKvdx5uvvXm1BGTzL/SWmjwOgsehJDJB4SW6wpLqq2vv8DEDfo6M/IIudKsEwxgRuDtaQWUGgFyygS9xFBYVQgBoO9eINdeuO0bfL55vpE4QEitg5Zk6yuPc6mDkNcU90kdGDwphBRsO55IAmoZDhiXk9lwcDAeU2oJfe05nribcXMtMsbBlaAaAjj7/LMx639mpdyvl+e8jMl3TEKvXr3kMeaAUUxwdc5wKbD25OvwZNjwwmDuC1aoOj8584dzztRjq7oRCSnvFkJKsvWJzcGM/IPpNFrgoef0cXR8Ac4cOfEMhNwfBgBKkuJZwwElToEqUZC05NEJz6mB/JQYXK/T12DYvdQWlRjTh7DkH1aw9zxtxWP+umoNUu36+nqMGzcO8+bNSyv9wIEDMWnSJFx55ZUNxqupqUkrf2LPM3LkSEyZMgV33nlnRvNdsWJFRvPLJO+++26keKNGjSKpNkEQu0UUaXZTTXpBtB6efvrplHEYY7j11luboTQEQRB7H//v//0/nHvuuairq2t02h49euDzzz/H0KFDm6BkBJF5BgwYgNdffx3V1dW46aab8NRTT2Wsr3PHjh246aabcOedd+K3v/0tpk+fjq5du2Yk7+aGc44nnngChx12WLTndeag74lPIrvLwKYvXIapK9+M/DfPQU1R+G+ZRh06Cq+99hr69euHsAnoU8u1/UJqJvx99rrt1RNxwy/TZhyucAHGsWb1Wvxm/AQU7ixs1D72zOuJux+9E0cd9xO4Ig4hBFzB4MJVfUCq/Lp84GDMlW3dEGr/XAjGofuBdFu5N+UrVBeCt2/+ydLttmLv9yK+vgAz4SZTk3F6/SBen4XqC+HM6yfxibXlpKNalO2TajP9rtrITd+K/r0KVxOe2j2iqs+A6RZzTwiu+y3CpNoJE1XabejBCX0baF8nCIIgCIIgCGLP0rqnzSIIgiAIgiAIgiAIgiAIgiAIgiAIgiAIgiAIgiAIIuMMHz48ZZzaXbZYO0QDGFmqLQLvmqBeUPiXffJm9VkAjAlcc0brHPS4p7j6mqvRo0ePhPCamhoUFhVBCBdx4cLVLwgA8rMQrvcZAi4EZAwp3xaAGahnhuaZQWcCggFFVY0bTNgaYIwhNzcXffv2RY8ePTIu1QaA77cvQn28Xm5PbhR6EKMZOCgE7rloamSptuabz74JDReBAZbeCv2BecuBaAn3gFYkO90TaEFno/A77VFbW4sbbrwBAwcObHFS7WS4AEpcF0vqajGnsgJX7yrCwdu2YvjWLTimYBsuKCzE/5SVYUldLVyVxj9UtmGqBfB4WVlCeHvGMLlLrskvKm1hqKy9D+lelqnqwXhYA2nCJMzhZbAEpEnSyc8MlatWYeGECagrLk5RqrbBd/9+HnNvvF4NmPcLs/VL+XHNZ1ugzU3d+oWuwbh2fI7EY8Gtz8FjEnyiA4A7SopQHXECgWeff9Yro/bIhsli7R2AFy8oAmjMv+a4yJPVQqrB+Ga/7H0PvdD0BWhNuuGLACU98PKznyv8UgKZhpv4aj1jKKzcgc2lGxve2VbOl/mf4/P8z9R5xcGUBFpLJRikFCKmxA+MMXDugHEZ3+Fanq0F2BwMDriKp2USMUcquR3mgLMYGJdxHMdBjDtwuKP0EVxJJ5hPzs2Y2jbj+NGP9o0khKmvq8dVF15tZBZcHXXOmCW7cOReci0AVxp/dT44Ko4DFc9ILzxJhnc/94QWjHEIBkAwMPXMzBgzcndb2eEJypXYnXP5gGouAx1HBjmMw7uW9BZ1ue0XN/IOuc9+FYd5sSSvkLgmHzt/657EdGLY+2iVUsW377bevsP8uazXtAWp9pIlS9CnT5+0pdoXXnghVq9ejdGjR6eM67ouamtr09oOseeZMmUK7r77bsRisdD1dnhubm7kfBljyM7ORs+ePXHMMcfg66+/3u2yZoLnn38+Urx0rx2CIAjN5s2bU8bp1KlTM5SEaKls2rQp0nkyZMiQViumJAiCaMlccsklmDBhQlpS7Z/97GfYsmULSbWJVkm7du3wyCOPoKysDDNnzkT//v0zlnd1dTVmz56NHj164Pjjj8cPP/yQsbybkwMPPBA//elPU8bLzh2IQecuROfBZzVDqTJL9Y5F2PjSSUml2uN+Pg4ff/wR+vWTE4AmtHcGJiI1bbKMQei5GFXjqk/A7Jt43GqjVW233JoYUbfrbtywEWeNOwsF2woatY9jTzse//3oRYw5fgwcxuGwGBwm+wQc7njL9os7iLEYHB5DjMUQ4w5iPCb7EVR7vYxrhel3K78Yt/OOmXhyuzo+98qj3x0HMZ7lxePcKzsPxNWfmYzD4ZgJRx3Vx6EnJZX9H1b/hNXfYPpkTBu83W/gHQsdB+YYMtNfqk+JBvsezQovQVO2jxMEQRAEQRAEsXuQWJsgCIIgCIIgCIIgCIIgCIIgCIIgCIIgCIIgCIIgCB/Dhg9LGae2WIu1U0sRGy/VDosXjOOlFUqqDQBHD2+HUfvnpCzT3kgyWVrnzp1x5Z+vTLKuE+KQAm1XibMFXMRdpdAWLlwh5Hol2tYabUCGa32jK1ww4Ym29XErqtqFuBtvmp1uo9TGa/H9jkVGfukJHWVd56/Jx78e/DfOG/kHLP1yaaPzz8rO8i17gk2JG7gefUJOezSiWS8DhBBRbhmERbqDM++77z507NgR0x6cluES7RlqhUB+PI6Pa6rxSFkpTt+xA4O35OOQbVtx2o7tmFy8C/+tqkKx6ybJQV4hz1SUY2fI/eZPnTr7xMBRaOvDZlMofSOttcWfUbcZlnNQ4hzchqdJla/ypUvw9a/ORM2OHdE23EpZ+PRsvHXtVRCuKyWuKlxrZH2CVgTrzFO5cuvlWOt0bBZIqz9xFgxLPFaJ6YDN9fV4vbIq0j6OHn00jjvuZ15AqnMpiTC2uUkl5U5etgZ2MCB9CM4/wwL7HroNKw9PDKDmqzHH2hNCaDkw41oIYcVR54CWMIMxFFYXYm3xargi2b24deIKF++vn4evt32l9tmSYcMTN2j5PFPqByN7gCXTZlI04VgiCMfKh3NHxnMccM6UYJt7gmgtjeCeUELKKNRWmbd9riQWp555SqT9/Or/vkZ1dQ30HcGBAyZUXsKTWYMxMA5wrsqsJBf2OedYEmlPbKFrR0uq1ScGTyItYE5mKS+3hCU+2bWsAy2y8OQmnqzaSLgBnygbOj2stDoZZ/rB1pJhWy+oMgVfIXGVdcVs1VxXjPuuJZh9UvfroFCbBfZRZqbK7+1Na5dqP/TQQzjkkENQWNj4SZdycnLw8ssv4x//+Ac45zjggAMipVu9enWjt0W0HG6//XYUFBTg4osvRl5eHjp27IisrCy0b98el112mWx3EALFxcUNtEklUldXh8LCQsyfPx9HHXUUbr755ibci2hEEZgCIIEpQRC7zZo1a1LGycvLa4aSEC2VO++8M1K8yy67rGkLQhAEsZdRXFyM4cOH46mnnmp0WsYY/vKXv+Cjjz5CdnZ2E5SOIJqXiRMnYtOmTfj0009x2GGHZay9ynVdfPTRRzjwwAMxbNgwvPLKKxnJtzmora3FmWeeiU8++SR5JMbR49BrMPB3CxDrvG/zFS5DlK9/G5teGY/6yu2h66+48gq8/PLL6NypswqRbUHM3yCanlxbRoBfru3vR9MTLAIMWzZvwa9O+xW25G+JvH/t27fHXx6+CzOemYEevXoa2bSeTJP7ZNocjpZg85gSYnMjteZKgh3TYmtHxtNS6xiPwYGaxFOLso0429tGTIu3lfzaxHWUzJvHTBpu8uGIsSxwHiivyp+bCUIdKdNWk5R6k1TqST2Z7PMIkWqbPhAj2PZLtWXbfKAPwnfMvRMiZZu6lcDrO7NTp+gv903uuXsvgiAIgiAIgiBSEz4tN0EQBEEQBEEQBEEQBEEQBEEQBEEQBEEQBEEQBEEQey3Dhw9PGad21yoALkKtgdpZ1OD4noZk27aFMyxeQKptll1MPKVLQxuNxPbt2zF//nwsXLgQK1aswKZNm1BSUgIhBDp27Ig+ffrggAMOwOjRo3HyySfj/7N33vFdFPn/f71nPynSexEpokLwxBOkKGD7elasqKdnOduhYrvz9M6KAhb09DzLqXjoz4KiiCIoKKKChQM9VEBEikZFCRBKCAlJSPns/P6Ymd3Z/ewn+SR8Agm+nzw+fHan7Wzf7HzmOc2aNdvpZe5uRl09Cg/+40GUlpZ6YbFYDJIkXNeFFATpAiCjDFRqZYccSLgAHCX0lGp/EEm4UnVkkyS9TmlKqg2Y/SwJkK6LzWWb0LFpp1292o2WJflfobyqHEJ3DHTjLp64fgK++W/tJdphnJiDw486LOH09TuImk6Gah8m68gX6JAqg8bPqDy7U4Da0FGdeVOXwb3w/Au4/bbb67y87OxsVFVVoaqqqs5l7AokgCLXRZHrYkVlJabq61cGEdoJgf1iMfTLzMLRWdnol5mJMinx1PbihHKaEuHPzVvU6gjck4/WkHfTw74zR1FTfFS65NP+nP9U4P8v4D+BhJ8aVG6J0hUr8fmpw3Hoy6+g6X77pVCzxsUnD96P+Q/9A5D+NgESpdpK1qviCEFxtoD2x1p54OULfRNC5Zq0FMhnT4e/zV3husKClI4Vx3EwtgGKSQAAIABJREFU5fUpeh8n3kMShLE10JDvM+Y4Vkevj5o3poea8yeFSN+2VWkkCa70zyrSz2jmfkOBJftPAFLf96UUIJIgKbT014WACt9Wvg0rC77Ffq0OQJbT+Ae7Kasqxbu572D99jwIcgAY97KRM/hCa2iZgyd00N9Gsq2kDwgIMYgcJX4QjieHMKJqdf7qeJ3HhCthtfBqYITXRnJOWpbugPD3O/+G116cCjfp4BMK13Ux++3ZGPH7Eb5E2+x/B0oqIUISZ6jzT5AApPS2A+n1dK2j04gs1N8H8A5cW0hB0OH6KmOOTUGkkwuovzWU6EQtXmq5tfW8ZHwYus6wwr1pva0U/tHunYNkZ7HOzGokFkSUcDlS6xb8AznhmibtvP6CvTPPvuF5uUNl2QIQhL4bsFS7oqICxx9/PD7++OM65d9///3x3//+NyD5zM7OhhCixmN++fLlOPDAA+u0XKZh0KZNGzzzzDMppW3Xrh02b95cq/KllLj//vvx4IPqXcnuktB16NAB+fn5NabLyMjAa6+9hnPOOWcX1IphmD2NxYsXp5Sue/fu9VwTpiHz5ptv1pjGcRxce230IJ4MwzBM7fn4449x0kknoawstYEKbZo2bYo5c+ZgyJAh9VAzhtm9DBs2DF9++SXy8vJwzTXXYNasWWlr11y9ejXOPPNMtG3bFn/5y19w2223QQhRc8bdgJQS55xzDmbOnJk0TaxpZ3Q99U1ktu61C2uWPrYuexob59+OqIYgIsLDDz+M6/98PQB47Un+b4iCrR12w6LdHiIhg++XrTfFXn7vPa6ElCpUkNADjar5/Px8nH7SGVjz05qU12+fbvvguTf+H3rs10MPZK9+faMGnnS14tuFJAK5Llzz7tuFqpmUIKHqKKSAhAtJgAtXzUs1DwCS/N9X2T/fkIFta94r600g7EEiVZz5jQrpNgnyJNdGQB6UXwsIkNBtG/DbUBxvQEs9iKct0haqNTJKqk2m/SBhME+h6xds+Ux8R261bqY4UKVNQ25vZBiGYRiGYZhfMw3zL3eGYRiGYRiGYRiGYRiGYRiGYRiGYRiGYRiGYRiGYXYbvXv3rjGNW7kdVSURYp+QVLtmGWyCeiwizJqX0pKh6TipvvfvnIGhffaqYXnRLFu2DHfeeScOOeQQdOzYEWeddRbuvfdevP766/j888+xcuVKrFq1Cl999RXeeecd/POf/8RZZ52FDh064KqrrsLatWtrtbwrrrgCsViszp+MWAYyMvxPZkam98mwPiccf0LySpj+g0Ro27YtLrjggkB0k+ZN4EoXrozDdeNqGlJ1xtP/VOc+qDDpx7guvE55rg53pd8lz9OlShcgQkFZASrdylptw18rZVVlWLLpK6z8bDWeu20S7jhlDK4Z+Oe0SbWfeXMiDuhzAHypn9/p0A2ci96p532nSvi6IEMzASk3A0CLKFMQGpaWluLSSy+t0zIO/M2ByN+Yj5LSEpRXlOOHH3/Ao48+irPPPhu9c3o3mkEEKqXE+ngc88vL8XhxEc7avBH7rVuL/hvWYWuEYPG65i1q9aP6PfGorI91otBMssOXkkyHw8LfZtoWNithrZ+mbM0aLDzlZGyeP782VW/QVJWXY8aokZj/4ANKYguzzqb7uL9NhJbbQqcRCG8zLd720vtlkRVnpNp++cHlRH2AsPpVMaesDKsrU7vfj7pmVECUGqAW95yGSvJ7XDUrZz27JXwHx7DwBAbVlRGQGes47w5MFNjX5nnAPj6UEMHIC4R3fJRV7sDyzd9g646C6jZBgyevOA9Tvn0FG0rWgYSj1lcoGbaAkj4IT+Yg4AjHk0aYcEECQggvLZGjy1BhGULAEQIOVDpBDhwiOEQQwlGyCJ3GCCeUYNuBgKPmtVjCIV/yLYRaDojQqk0bXDYqtWeDjz/4RNdDyyyE/pZmOY511dDHghFrGEkGeep+rQGHJbywjqNAmHXtIOGFSwCk18PIvIlE4HgPirnJq7s2U8NLJfQVzgjJAzIc/woW/mfypPKJzg8gUJq/PC+PlRdk1YgsYQkFddimVA9bAGLiG7hUe8mSJejYsWOdpdpXXHEFvvvuu8h7RVZWzWL/7777rk7LZRonw4YNq3PeeDyOrKwsXHLJJSgsLExjrVLjsMMOSznt73//e/Tv3x95eXn1WCOGYfZEBgwYkFK6M888s55rwjRUFi1ahK1bt9aYbuDAgYjFYrugRgzDMHs+d911F4455pg6SbUPOuggrFu3jqXazB5Ply5dMH36dBQXF+PGG29E8+bN01b2li1bMHr0aDRp0gR//OMfUVDQ8N53X3LJJXjrrbci40RGM7Q55Drs98dljVOqLePYOP9WbJx/G6LaTZo0aYJp06Z5Um0vG+z3nnpQ+OAL0oTiAu9TE0JlKN60ven341rmvGXzFpx24unI/T435VXs1acXPvh8DvY/YH/97t/R7QGO1xYghKPbDRw4wkFMxFTrgIipaaHjoL6F0OkoBodMOhXmh8dUWi+9DrPLoxhiToZKb8KFgwyh8sbI8eNIDRyq6mjqpdPpvDG9PMe0iej189tZgu0dVI1UmwiqrYJM24R5xx4t1fbaFrz9ar0jb2QDVTIMwzAMwzAMkxwWazMMwzAMwzAMwzAMwzAMwzAMwzAMwzAMwzAMwzAME6BVq1bo1KlTjekqCsMiqmDnoORSbRn6ToaMSOPnlZ7RV82fd2TtO0p+8sknGDBgAA4++GDcfffdWLp0aa3yl5WV4emnn0ZOTg6ef/75lPO5rot4PF7vHzdCIpuMK0ddGejgdfK5JyIuXcSlq+TJ0tWibRcu1LcSartanu0CUkJKvW/gi5jNsWCE3Lag0Qi680s2pFzXXzML8/6L+TMW4Ilrn8IX732BgvUFtdrPyYjFYnh2xjPoP7g/PKEmEciT5etugiQDx4kRqNsdFyMhClwipJQpdjsMlxOe/XV1SqxJsH344YfXqdxbbr0F3yz7Bu3btffCunfvjmuvuxZTXpuCb7/9FoVFhSjdUYrZ783GjTfeiCOOPAKdOnVqFLIcCaA8yT3puZLtOHfLJowv2oYF5eWoqqacX8vRFhojw4OqmYvKH0glI8IipoMK0kRZczifL4g28l9bEk2IFxZi0R/Oxff/fjxpfRsLhWt+wgsnH4/lb7zurWMy0bWRagfT+XEC/mU5MW/12z0oe/XDw9PhciUIo7elJqNs2aol/vHQAyEBgrUM+zoYccA2mHtDLarhr0b4TAsJH6IyoYanaglPTEz+DoGU1v4iLe4law9asmIlLoB3vzfPCoAvUzZiaEEEV8bxXcEq/FCYi7iMp7gVGgZxGcfCvP/ire+moSxeqtYd0FIHoxBXVxlHhzhGQG0EEEYioZTZgXBPji0cEIwUg1QZ5IAopuXdAo4gX2KuRd2evJqUWgLwJRMkhK6VgJDQ9SCMvm90Sus+bco0eKJ0MrJ0wLva6GNGCPKEFoREobZ9XRJay2/k0dDXD0+AHXhE9KXbgC8lsUXcKsBc/WzpvyW/QPAa52XTH8cRgTp45ZNVlvWpDdHX1bCkOyTftlYrcI3V5645we1rYsK1whPsU2A+2bVxdwtAxo8fj0MPPbROkuLs7GzMnDkTTz/9dNI0TZs2rbGcH3/8sdbLZhovzz333E6X8cILL6Bdu3b4y1/+kpa/wVPl/PPPr1X6xYsXo1u3bru8ngzDNF7GjBmT0vUiIyMDF1100S6oEdMQGTt2bErp/va3v9VzTRiGYfZ8KioqMHToUIwbNy6FAawTGTVqFJYtW4YWLVrUQ+0YpmGSnZ2Nhx56CEVFRXj22WfRrVu3tJVdXl6OSZMmoX379jjiiCPw9ddfp63snWHy5Ml48cUXI+Oadvsd9j1/EdofPhaNUS3mVpYg792LsHXZfyLjO3XqhI8++ginn3669TbaR105KRASJde2330ml2tTIH+UXLtwayFOPfE0rFq5KuV1/N1Jv8PsT99Fk6bN9Ht81c5gBrgUJJQQm4SWUus2B3J8mbUnt3bgOLEEcXZMZGghdgwxiuk4JbnO0AJsE25PZ4gYYnpZJtwhX5jtibOFo+voBCTfXl2FbiMhSw5uzQtLqu2YAUX1wKTe4KUiSqpt2g3Mbyd2UqqNxvFOnWEYhmEYhmGY6ml8f/0yDMMwDMMwDMMwDMMwDMMwDMMwDMMwDMMwDMMwDFPv9M7pXWOaisLvgwGmc2+1/YR2RrYtrSlbui2RGSOcPrhZdQuOZM6cOfjyyy9rnS9MSUkJLr30Utx77707XVZaqW5fhOJ++9vf4pBDDvHmL7npYriyChJKru1KF1LGlURbSki4cF1Pna2E2pZYW0qpRduhRUrodHpGs3XHVpRUluzsGu/RbCzJx/zl8zH57lfTWm4sFsNz7zyLgw/tq/efLU/VU1L6XUelL9I20k1p7ctwX0GyhIA2tRYC1N4fsMcS1SEzLy8Py5Ytq1U5sVgMzz33HO679z6/7CQXDgIhKzMLv/vd7/DAPx7AvI/mYe26tdhRsQNrflmDp556Cueeey76HNgHzZs3bzSdRvPjcSwsL8dT24tx3pZN6LluLfqsz8OxGzfg2q1b8GLJdqyLV9VarNnYSMf6UZJvM5PUux8xHXW6+zLRZNJTW+lqhVdVYeU99+CzP5yHHfn5Ka1LQ+ObqVPw7P8difxlXwfE1wGhrB1G4TBfmG2k2nZeESrPk29beaOE2yK0DH/fJ15J7i8qxHaZmtzx6YlPwxFOQnj4fpLqdabBiLZDJK9XNTc887idpMO/vUnC0l67DE8ibAmKvTgY8bElHNYlqpPZ1wQbwTPBDtOSZxLYWJqPxflfoqBsS6qbZbeybnseXlvxCpbkfwXo9VIya6OH1tNChYOU8MKss0OOL8L2hNNGEAE4TkgYIXSZTgwCDhyCkmfoZVJAMOHo8oQnq1ZyDb9u5htEIKFE21qvjSOOGZbSNshfn+/vd2nk06peJIPybG//k/Cs0P61xReBG/k2YB2XgHds+f/7B6sQApC2mDvxykIQgTLN3xq+eDsoywZIbxPr+ieComtYdbF0HeqTRLwtjPg8lE8t32ybkMhb+OcmwSSx6kF+rdVpHPznbQPvHCR/GzdgAciOHTswdOhQ3HbbbXUS/ubk5CAvLw/Dhw+vNl2rVq1qLOuZZ55Bjx490KFDB7Rt2xYnnHAC5syZU+s6MY2DVq1aITs7e6fLicfjePTRR9G2bVtMnz49DTWrmdNOO63W56Prunj00UfRvn17Pq4ZhqmWyZMnpyxMPuKII9QzGvOrZO7cuTWmyc7OxogRI3ZBbRiGYfZcvvnmG3Tq1AkLFiyodd7MzExMnz4dTz75ZD3UjGEaD5dddhnWrFmDhQsXYtCgQWl7x+W6LubPn4/f/va32H///TF16tS0lFsXpJS4//77I+NaHHAW9hk+BbEmHXdxrdJDVckG/Dz9FGxf815k/G9+8xssXLgQAwYMCIRHv/O0w5LLtSPbWwIlUyC/LdfeVrgNp598OpZ/szzldTz62KMxcdJ/kJWVpd47G5k0dNuDEHCEbhcQvpTaE1QLx5dYC6Gk1pZkO6Zl2r5o25Zdx7RwO+bLsK2PL832RdyOLeH20qowYUTfXnnCE3sLXT9Hi7MFCQgnKNQm3cZCtljcDFAq7DfuvlQ72H4VIdW23rXDay9NfK+esM8b6Dt1hmEYhmEYhmFSg1uwGIZhGIZhGIZhGIZhGIZhGIZhGIZhGIZhGIZhGIZJICcnp8Y0FVu/s+Yo8FWzMDccH2H8s9NoSbMXJ6UVLXFU373Qsmn9/SwyVWnIHXfcgVdeeaXe6lHfnH/h+QCAFq1bQJKRaUu4Mg4XLuKuCVPhkqCm4ULrtAE9rXqo6TAt0TbyZamtd1IC5PnYCWuL19ZetvwrQUqJD36cg39d+gjiVfG0lbtPz33w3LvPIKdvjvYQqm6BrvT2lvb6qc6EEmra29/S7zyqdrOXCECo82CUP9+eTtLPkDsgRmN39AWAIUOG1LqMhQsX4uKLL04sO9S5NLxcAP5lWgJd9u6CkVeMxMuTX8ayZcuwddtWlJWXYd5H83DzzTfj6KOPxt5d9kZGRkat67g7KJES31VV4a2yMtyxrRCH5W9Aj3Vr0X/DOozYvAnjtm3DR+U7ULG7K1qPmFMzfBSElaY15Q+kkv5XdWd1UGsalDjb5VFC+iiZNHlS6M3z5mHeUUdizZT0Dk5QnxSvX4+pfzwfb11zFSqLi+HAF2ALc51FcH2jpNpk5QMFZdkOEreVl997vEvU3oa/o8JMOZtdiVdKUhs8o2/fvjjjzNNTG0sh4kBNtXP7LqMW1fFXJ3ymhWQPNeRPXhcjGoAnjZDS2l9a/uvfWwI6Yi12gCUX1sICTyBtRAfCF0GQQGW8Et9u+RbfbFrWYAdRKa4owvs/zcZb303HtvJtnjibyEiVg0JtJdFWcgu1vQSEY+IJjifBdrQoW8klTJmOsCQYRspMSjihNNjkSSRscbkwZ6uROJtla0GFklEQSNrnNEEQcOqI01LaFnfdcpcWVPjSbDKCbDIiCnNFEN7x6V83fKF2+Bgykm5z/PnHkS+5MGkh/b/BjOQbFBJekFeyvyz7z1JbsA3SInO/RvbzqpeGfLG5XqD/gb09/I+/bHMOWfHmH/l1C24v+7nLX45JlEyobertbQs7rIEKQBYtWoSOHTvWSQ5GRLj22muxYsUKtGnTpsb07dq1S6ncNWvWYNOmTSgoKMCcOXNwwgknoEmTJnj77bdrXUem4fPYY4+lrazCwkKceeaZ6NOnD3Jzc9NWbhTZ2dlo3759nfIWFBTghBNOwBFHHIHNmzenuWYMwzR2HnnkEVxwwQUpp09VwM3seUybNg1lZWU1pjv22GN3QW0YhmH2XCZMmIBDDjkEW7durXXeffbZBz/99BNOP/30eqgZwzRODjvsMHz++efIy8vD2WefndY2ytzcXPz+979HmzZtcNddd6GqqiptZafC//73v8jBljNadEfnY59GrRomdinV16t8y3KsmXYcyjd/HRl/3HHHYf78+ejevXuS0qPKt8NkMIV+Tw0kvmutUa4NwvbiEpxx6plY/NXiatfLZuiRQ/D8q89hr+y9Au+izbRDDhxbLg3dxuAJs5Wk2tGSayPVtiXbgnRaT7QdQ8zR8mvHCLdVmgwjzKaYmvbiYgGBtjdPMbVsvUxTDzXoqDVvhNpQdRa67nbbiqPXz7SPqIFOKSDUtgcpFaRaSf2BJpNIta32BtNCYB8HLNVmGIZhGIZhmD0TFmszDMMwDMMwDMMwDMMwDMMwDMMwDMMwDMMwDMMwDBNEAjm9UxBrF6628qSiP0yWJmzbjUhHflolbaZA2uEDmqaw/NTIysrCqaeeiieeeAJfffUViouLEY/HUVFRgVWrVmHChAno379/0vxXX301Nm3aVO0yWrRogY4dO6b107Zt2xrXLaHTV2hTn3POORBC4KhTjoArlS7bdZVU23Vd9S1dpc+WEq5KAdfVmmXyhcxSSi3J1qJtkBZqW/Uh1QGxsqoKuStzMf21NzF1xtQa1+PXyP82fI6H/vovFG7clpbyDj/2cHz88zxM+fgVHNCnl9/BUCpTsidDlNZxYws5ocIlBQ8iGRYeWtcGW8jopff+89PY30zNEBEee+wx/PLLL7XKN23aNBx66KHVl52ko6jZl0n3kwRiTgxHHHkE7h1/Lz6Y+wF+/uVnlJWXYd2GdXj22Wdx0UUXoe/BfdGyZctGsb/jADa5LhZVlGNiSTEu2rIZ+61bi17r83Dkxg0YWbAFE7dvx4+7uPN8OknHXqhOuuw5RyPyJGp8o+XcCQLXpGUEu0mb5VYWFmLxn6/HJ2ecjsLly2u5druOeEUFPnviMUwcNhi5s9+1lLG+xpbgS7AFjMzWnzfSbH9eXb8dECIl2nrZtqLWFm57y6RgGljfJj+Fwv68dTNSGRJCCIGp014LiAn8WxBZgzmkfp9oEKLtaqqQvH7VPFtXJ3qwH5NhC3sTywheyxM1AQRoEbGWBauFqJiAMFiJCzzlOxnhgSU9IEJh+VZ8sf5/+HbzcpQ2EMH29opifPrLJ3j128n4sfAHX2ShlNZwjFDbrIsRXBtxOEgLs418m0DkWBIMI4MQnhA/pgXbji5POL70woishaMl3CA/r5Fym/KEEU7o3SL0vhS6fsLRdVFn/dm/H5HSeTN71mx4VxwjphACkORtC++Ikf61geALxf3jxDrOzHGl5dqqKpYyOuoc13JtX4Khw4y423pODQuoA2cQEUiEJdj+vSFhq3iHebjU1P5FFeptJ2+5dnr9sQYLsM9d/1ncXqXE878hC0DGjBmDwYMHo6ioqNZ599prL7z33nt4/PHHU86z995713o5hrKyMpx++ukYPXp0nctgGiYjR45Ey5Yt01rmypUrsf/++4OIkJmZiebNm6Njx44YM2ZMWpdzwgkn7FT++fPno3PnzrjrrrvSVCOGYRozFRUVOPbYY3HDDTeknKd79+4YNmxYPdaKacg8+OCDKaXj+wzDMEzdcF0XZ5xxBkaNGoV4vPYD655xxhlYs2YNOnfuXA+1Y5jGT+fOnTF16lRs374dt9xyS1rfDWzduhXjxo1D06ZN8Yc//AEbN25MW9nVMXHixMjwfc/7DKCGrhKLfvdY8stc/Pzmyajavi4yfuTIkZg5ayZatqp+/0W/A6Xkc4Q6yLWBktISnHnamfjf5/+rtj42gw8fjMlvTEbTpk0DUm0n0JZii7bNwJ1GQO3Lt70BQKEH8NQSbIccxEjLtrVo24i3Y0Z0TTEIEYMwkmwtzhakPyIWIdD2Zdsxe1l6ENGATJt8qbdwrLp67RpmUFHT9mLWzW9fIas9xgw+KsyAo3bbBUu1GYZhGIZhGIbRNPS/hhmGYRiGYRiGYRiGYRiGYRiGYRiGYRiGYRiGYRiG2Q3k5KQg1t76vZqwBGAAtEy5OsLxFBFmzUsZEnebefXJiBGO7rtXjfWtiR49euDf//438vPz8dZbb+Hqq69Gv3790KxZMwBARkYGevXqhSuvvBKLFi3Cww8/HNlBqrCwEI888ki1y3r44YexYcOGOn/Wb1iP9euDn5tvvrnO627Wo8s+XdC/f3+079pBCbSlVmdrmTZg1Oau/ihlNgiQ0oWUUkny9LQXB31cSKlEzFICpEx8/3lkIgbvOxhnHHkmbhl1K84/+3x8/PHHdV6XPZH8kg2Y8PxTWPz+4rSUN+jogbjnmXEgqTsiCr8DoSBblapCpZRqd5lgs2Nhywz940hWK8ePnNXHR+3Wo0HIUhsITz75ZMpphRB46aWXcMYZZ/iBdZK+6vgaBNvh/dqhQwdcfOnFeO6F57B4yWJs2boF5ZXlWLBwAe68804cd9xx6NatG7KyslJbod1MmZT4saoKs3eUYVxRIY7cuAE91q3FIRvW4bTNG3HHtkK8t6MMO6S7u6taa0K3d49qup9H5g+kkhFhEdiiVrvLs7Dig+n89EYuTQiJocmIpAmbP1uIucf/Dp9fdw22//RTNTXZtUjXxTevvYqJQwbho7F3obK4GJauOLBeZtqBFhjrMkREGpM3SqbtbTcEJdr2drT3BRC9/ZPtm8/KK7CkojKl9T/v/PPQY98ewctGTfeGJJ3dGyv+eRd8PqbgiiZsF+86bMt5o4gaJENad3VtGvYG2PCkBVBCZBLqWNHXfkGOFhgICEG+ABqWoFqLEsxzxsayjfh83WdYuvErbCnbXMcttXNsKFmPD9e8j1dXvIwVW5ZDQsKWaTt6vcgTWjjeujlCT2vxA5kw8qURRIQYmTABYQklBMgXXwhHybU9MYZjySEEHMdBzAi4yWxfgkPmaubobSzg6Dy2hNtcG4gIezVpgt8c/Jsat01FeQUmPjVRizhUfcgIrAnq+VH6dVHToSsLQUmpjTMaJspcx+yrGrxjWmgZhie3EAS4sI5JeMeSmQ6TILm2ygsI5a0rmzkn7PoGdRu1w8sfKC8s39af0LkdFmp7ou6I+ifIPxqgAKS0tBSDBg3C2LFjU3hPkEjfvn2xbt06HHfccbXK161bt1ovy0ZKiXvuuQdnnXXWTpXDNDzeeecdOI5TL2VXVlZi+/bt2LhxI8aOHYv99tsPubm5aSn7xRdfxBtvvLFTZVRVVWHcuHHo3LkzFixYkJZ6MQzT+Fi5ciU6d+6MuXPnppxHCIE333yzHmvFNGSqqqqwaNGiGtO1bt0aAwcO3AU1YhiG2bPIy8tD9+7dMWPGjFrndRwHTz31FN588001KBrDMNWSmZmJ8ePHo7CwEJMmTUKPHj3SVnZFRQVeffVVdOrUCUOGDMGXX36ZtrLDFBcX49VXX00Ib3vo30BO42hbDb95Lfz2eayddR7cyu2RqcffPx4Tnp6AjIyMqOwRpUcloOh2SzNTk1ybTCihZHsJ+ub0xX/n/7f6ilgcOvBQvDZjCpo3a2692yVv0FJbGG0E1N7gnAHBtvDaKRzHUel0WoccL60jYpb8OqZk2yKGmBZjxzxBtmmXcDxRtpFk2wJt1bbh+MsgP6+KE0rYTX79ooTajl4fYdbHtInodhQjyhambUpLte2BOVOVaoff8rNUm2EYhmEYhmH2bPjtGMMwDMMwDMMwDMMwDMMwDMMwDMMwDMMwDMMwDMMwPrrDWO/evWtMWrl9LdzK0toVXKMdMYmQl1ScDPdsAjDwgGw0yar7TyKbNGmCf/zjH1i1ahWuueYatGzZssY8QgjccMMNuPvuuyPjn3/+ebjurpOoFhUV4YEHHkgI79WrV/XdvcKREjj5lJOxd4/Ovlhby2Al1LT6SC3LduHKuJZs61RSKhe6FmhLVwLSBSADkjgpgQn/nIBH73sMFeUVXhXi8TguuOACbN68e0SLDY3yeDmm/G8yJt358k6X1apdK/xj8v2477l74QhHC7XimU+NAAAgAElEQVSNgFP1MJQUFK/6Dm1fqmgEm9qiDsDItKUXZOTaFBYGBqS6wQPQk+1ZMuZkosDaSrj3dH7++eeU0jmOg19++QXnn39+rcq35Y1J0xBFfgD4+zDJR5DAoEGDcOddd+Ld2e/ihx9/QElpCbYUbMFLL72Eyy67DP3690ObNm0ahSAiDmCL62JxRQVeKNmOPxVswQHr1+GA9XkYtnEDLivYjCe3F2NVVWqy4V1JOrr+RsmX7Uj7sLDzhIXMycoVekogeT7hdXC386lpB0pGjXgcv0ydineHHY6Fo65EwdIlKa9juqksLcXi557FxMMHYta1o7Dt5zWedrZGobYlgRUIXsOFTkdQ28SbDnwITjifJYI1+l4/nAL1sIdjCIvQAeDvhQUpbYMmTZpgwn+eCjwrGOwO8/Z8TTQo0XY1VUm4HyYJjyqPIk4oCf88M+V4ZVn3VwqU4e87QnAeCIkKtNiYvONPfQsQSIsPjDDBCICNTMETQBNhS1kBFud/iU9++QirC1ahqHxb8vVNA4U7tmJx/peYuvIVzPx+Bn4szAWRL9IWQvgfEohRLCDUFp4Igjzxg5FckAkjoYQTFFMSci3oFiCd3xdpO0aQYX+Elk9YMnKCA+HocrTEHCS0cMPsP321ICPVFr6KQ/gS79HjRqe0rZ585ElrHzve8UKAJxMnLfcWpOXeEP5xCSOUJk8gbeso1P/B49Kc1wKWXFuq1TXHrS3SFhAB0XSoeK9sW8SN8Hmh6yat+iT881ch5Q/C5ellJCQK1TdBqG0IPRdHXR+j1i9qujrSLQCZP38+OnbsmJKIMaouN954I77++mu0atWq1vn333//WueJYtq0abj++uvTUhbTMBgyZAgqKiowc+ZMXHjhhejRo0e9ibZ/+OEH9OrVC/fcc09ayhsxYgTKy8t3ur4bNmzA0KFDceKJJ2L79mhhFcMweyZr1qxBv379UFCQ2t9ohrFjx6Jfv371VCumofPkk08iHo/XmC4wgB/DMAyTEtOnT0fPnj2xdu3aWudt3bo1vv76a1x11VX1UDOG2fO58MIL8eOPP+KLL77AYYcdlrb3YlJKLFy4EAMGDEDPnj0xefLktJRrM27cOJSUlIRCCS37XJj2ZdUvBEgXmxbehfyPbwRk4jNnVlYWprw2BTfffHPiPqphl0W9EyXshFxb/1ahoGArTjr+ZKxfv776Clj0/W1fvPH262jZoiUAWyLtD0hKlkzbtCmYNgHvnyez9gfrNG0MSq5tf6zBPnU+R4uy1bwvzA6Itr38MS9fTDjWQJxGqu2X74jgx5Noe9JuS6httR8J3c5B5ITepws9cKen2Pbes9dGqp3wHj3JPo06ZliqzTAMwzAMwzCNj9jurgDDMAzDMAzDMAzDMAzDMAzDMAzDMAzDMAzDMAzDMA0EqxdZt27dkJ2djR07dlSbpbIwF1nt+nodjjwxbl0XHJ6XMhQv9awKlwCO+E12HZapGDZsGC6//HLsu+++dcr/97//Hc8++yx+/PHHQPi6devw7bff4qCDDqpz3WrDI488gi1btgTCMjIycMvNNyekVR0Gk++n4447Dl+XLYYrXd1ZzYWQBNfkJgkpXdXXUQpIQXBdCUESEi4AASIXUhIkOfBcb54zWaX5+suv8dj4xyPrkJeXh3PPPRdz5sypN8lVY+Hd72dizB/uRryqZoFJmCbNm6BH7+4YdOwgHHfW79C6bWvERMzvZCiNLFALB83pJlSnUiElPH9hYt9ChDWcEgAFbJ5WjkQnfuRRKKUMdlSMTJTyJvhVUFVVVeO12lBSUoLMzMzEiBS3qb1vpJQ1dloGdq5DaatWrfCH8/+AP5z/By/MdV0s/2Y5Zs6ciQULFmDFihVYv359yttgd7JDSqypqsKaqiq8v2MHxhdtgwDQQgh0dWI4KCMDw7Ky8X9ZWWjWQATi5tS1+pMDCfPh2KgQK0z689ZsIE9wmX5Xd78+6l6mdLIK15smuJAQVpg0YQS4+tAVegnxqjh+fnMa1rw5Da1+ewh6nn8Bup9+OrJatU5lE+0U675YhOVTXsWKN99AeVER4NXL3z7h666AJUTW4bZIm6yPSWsLtk06W6rta3nD0u1geUaqHVUvJKQFniwuxpYUBxp58J8PIjMz0xPcemWHpNoAIg+ahGtNxH2n1qSjjBRJ/nzmVyIhjY4iInX/tL4h1WAX9qM5gdTAJwhGGNmAeo73l2LOPCKphcekh1Kx6+Np171jDQBckiAIOF5FBbyT0j5gXKDCLceP235AbuH3yBSZaNukLdpmt0Pr7NZoltm8ztu0uKIYm0o3YkPJOuQV56G4otjbfvYgDeSYh9Wg2BgETxbtKRosqThIKx20zEGJIMiScTsAQYstHC+foJiWSJCWZGgttTByCS2FkATHDFQBo48QEI4WWuszzasDhLdHAHhSfqmf7QiEY353DFq3aY2tBVur3Xbr8tZh04aN6NipI4wc29XPaLbc2WwndY7Cur6bB0f/AVJaQugEQYVXhq47KWm2Ol5VfpK+8IJgHetQfxWa498+RWwRt41E8BmGgjMBKOq0rImI61HUpSQs50gm67AF+va1riFLtW+99VY88MADdXo/0LRpU8yaNQtHHXVUnZc/YMCAOucN8/jjj+Pqq69GTk5O2spkdi9CCAwfPhzDhw/3wlavXo1evXphwYIFOPHEE1FcXJyWZbmuizvvvBMXX3wxunbtutPlZWZmoqqqCtnZ2SgvL9+pst577z20bdsW999/P2644YadrhvDMA0b13UxdOjQWr87Oeyww3DHHXfUU62YxsCTTz6ZUrqxY8fWc00YhmH2LEaNGoUJEybUKe/QoUMxd+7c6LYehmFqxaGHHoqFCxdi48aNuP766zFt2jRUVqZnUNwff/wRF1xwAa655hqMGjUKY8aM2enztrS0FM8++2xCeNOuxyCj+c6/d9iVyKodWP/hlSj+4e3I+Hbt2mHGjBk4/PDDkxcSbmhMiE5sdzHvS00bY6A908zY7S66DCLCsmXLMPyk4diwfkNqKwmgz4F9MOOdGWjdug2kDLVTEuDq9/oSAhISrh6QWk1L9dsckrpdXg9yr3OYge699h6ScHWYWSczOLqZluZ9fbKX1qHtRPa7e3uQVjKp/DZN1X6iw8lqU7GnTbsGwRq8E4BuM4E0LU7+sL92fqBmqbbfGqrXhaXaDMMwDMMwDPOrgMXaDMMwDMMwDMMwDMMwDMMwDMMwDMMwDMMwDMMwDMMkIIRA7969sXTp0mrTVRR+r8Ta1SJD3zWls/B6sklP8RdON7hX3cXaJ554Yp3zAkpe/cc//jFSHLFs2bJdItYuKCjAww8/nBD+p5F/Qrdu3WouINQ5cOCggdiUm68667lxCEGIw1ViRCJISXDhglyCEBKQcRj1ZlwCDkGL9wRc3SHRRnVqk9icv7naas2dOxd//vOf8e9//zu1DbEH8unaT3DvDeOxNb8w5Tz7HdQTQ4cPwVFnHomWrVtBkIBDAo4wgnLpdyokI0nVokdB+jgg1ZMTBPJEiWpCxesz0eucaEHmKyg69ESMofRR8tQU+yoymtGjR6eU7sMPP0yraIGoekl/fSGEQN+D+6Lvwda9RwLbt2/H+++/j/fffx+LFy/GDz/8gIKCArgpSn13Fy6AQtdFoVuBZZUVeKW0BACQSYQOQmD/WAb6Z2bi/7Ky0TczE7tCtx2+0yaTa1efKzG/961uA1ZX7uhS7EtB2KMc/o5CECCl6vJubzdJgAhlIhDikChcugRfLF2CL+64De0POxxdjjsOnY86Gq17p0emWVFcjF8WLsBPcz9E7pzZKFq71qpD8NsO9zqCEwLrkii+1p3xoQXYpITadjoHvlRbhNIL6Ms//O7wXhxFLceud7CreYkr8Z+S7Sltl549e+LykZcl7+xuf4c7u4c6rnu1SMO9JO2d4qs/iQKEJfJmhQIiCPtEMJlC+f1Fh67ZRHowDF26NEpmJWUgUt8CgCuFSidd9dxASpQd1/MEJYiOS1+z7UDl8Y46I2uwRMme+d7ItiVQ4VYgrzgPa4t+0YJ8gaaZTdE0oyn2iu2FLCcLGU4mHC2qduGiyq1CZbwCZVU7UFq5HUXlRSgsL0RFVblaprdILXUgbxP4ImhhtpK/ne0pT8pgia4JBBICRvIghABJAUd4CmwleCBHC7e1fBsEIbRsmwgOORDCF2eT0OmEyqu2uVBCCV22OTdJiEAd7X9CVVgdR5JAQj3r9+jRvUaxNgBMnzYdV10zyttejpZeSCn9C5Fxb5B1fpodbN08vO0nQ+erLbQg/7nR+/vEPyL9/WYJto20OUG0bU2bYysoTAnWQ1Zrz67ldSAqeej5OBiVvPwEoTZZ4fZN1L4m2tfQFOuezmtdUVERjjrqKCxZsqRO+fv164dPPvkEzZo126l6DB48GA8++CD+/ve/13HwryCXX345/vvf/+50OUzDpVevXgCAIUOGYPPmzbj++usxadIklJaW7nTZUkrceOONeO2113a6LMPUqVNx2mmn7XQ5FRUV+Otf/4rHHnsMM2bMwMEHH5yG2jEM0xC55JJLkJeXV6s8LVq0wLx58+qpRkxjoLCwEKtXr64x3T777JOWASQYhmF+DRQVFWHIkCFYvnx5rfMSEUaPHs2DGTBMPdChQwe8+uqrqKqqwt13343HH38cW7fW/A41FQoLCzF+/Hg89NBDOOOMM/D444+jY8eOdSrroYceiqxXywMv3tlq7lKqyjYh793zsSP/y8j43r17Y+bMmdhvv/1UQE2/H6im7SVKrm2HJ7R/Wu0ttlz7jTfewHm/P6+mVQvQq1cvzHpvFtq3a2fG9gRgBgRW/zlEcKXfli2I9CD3BAcupDfopavbbCzRNpRIW7XrKaG2aYeFjpf6vbv5gYfycFvtNIDViGJtZGuQR+XTpmCY2YpECdPqfb4eGtRqTwGMRJvUYKVW+4AnzRbB9LWVavstmGaVrDYIM89SbYZhGIZhGIbZI2GxNsMwDMMwDMMwDMMwDMMwDMMwDMMwDMMwDMMwDMMwkfTOqVmsXV74HZob31cahFVBI6CMmPfTSQB7ZQF9umalYbl1Z+DAgZHhtZWV1JV/PPgPFBUVBcKysrJw6623evPVehxDfb4c4aDNXq2xuWyL7izoqg53JOBKCWU/1J3UpJpTAkbdn066IBKQiIOkgCQHpHunGcmddCWOOu5IdOneBXlrkm+nJ554Agf0OxZ/vvzM2m6WRs/XG5fiuZf+H754N7pDaRTX/GMUDh9+OGLCgYDwZIdKwugLH0nonWX2mTk6pO6cqA8YaQn8BHTnUZg+larnpRI6ws8HX1ioOhRaQkSrkyLpoyIZUkoIIaINu+DOijb3339/SumOOeaYtC/bllTuLkxn2ebNm2PEiBEYMWJEIH7lypWYNWsWPv30U6xYsQJ5eXlpEeTVNxVSYm08jrXxOD4q34GHi4tAAJoLgX0cB7/JyMCQrCz8X9ZeaCPSr9uu9r6RYpqw8zec3rvWhPIglM/SpobKD3Z6N35e1SFdFa6vUP51CRJOqBT7QhPXedzKSuR/+gnWf/oJXACZrVuj7SGHoPWBv0GrA3qheY8eaNq5M7LbtEVm8+aBEt2qKuzYuhWlmzaiaO0v2Jqbiy0rViD/66UoWL0K8aqqhHVExHRAJBuKTybUNvmE3r7CSisCH1u2TXDMtF6kkXGLwLIpYVl2vYU1TwD+WliAyhSeDYkIU16f4u3hhKt7EnF0QpxXwwZOLQQPyeTaCeUhKHgwcmL13GWLpa1rtrTyudIqA/6eIFjz5t4rdKwLB0I/BwKQrpI/Q0JCgAQgXF/UIIT0TlAymcIXCePihn62lC5cuCgq34ZtOwrhQsm9JZQ0wtVmYdf8zSDVtPmbROhBRSTJ5BcrbbAgT8ag62DJGWyxu1Zzq3Ul0ppsUusLLciWSo7tCAFIJYdQ8mxPqw0i4Uu1tTxbiSR0GvPsRr4kmwRp0YQ5y5VMQvhXDFUurHUhe12A71atxpLF1f99Z/hu1ff+OaUFFb44w5dd++cdhS+pSoJtp7HO5bDQwtuuoUNdKFWIn9YswyojLNUW1n0x/DdqglQ7QrRtx9XlslKtLDuFApMJtb24ZM/HVsDuEIDMmzcPp5xySp2es4gIt912G+6555601eemm25Cx44dcckll+z0QCufffZZmmrFNAYyMzMxYcIETJgwAbfeeiseffRRlJWV7VSZixYtSlPtFKeeeip69OiBn376KS3l/fTTTzjkkENw9tln46WXXkrrgEwMw+x+Zs2ahUmTJtUqT9OmTbFkyRJkZ9d9QEum8XPvvfem1OZz0UUX7YLaMAzDNH4WLFiA448/HiUlJbXO26RJE7z77rs48sgj66FmDMMYYrEYxo4di7Fjx2LKlCm4/fbbkZubm5ayKysrMXXqVLz++usYNGgQHn30UQwePDjl/L/88ktkm3Bm695o1uOktNRxV1CxdTXWzvo9Kot/jow/6qij8MYbb6BNmzbBiHqUa0dm1wE//fQT7rjtDkyZMqWahSfSs2dPzJozCx06drB+9+S3dPptIfAG9FQCbdXGIiEhSQBSqoHtzW8/SOo49bscB/Ak255EG6ZdRM15g2VKlSZhO0ZtVwpHqTYKVQcd44m0/RZE/zcjyYXa6pW3L8r28qmUXluHHW+ma5JqB96Rs1SbYRiGYRiGYX5VsFibYRiGYRiGYRiGYRiGYRiGYRiGYRiGYRiGYRiGYX7l2HI9m5ycnBrzVhSurrH05OHV9G5DMNqTmslgmb/plgkn/T7RWtGhQ4fI8F0hbt2wYQMef+zxhPArr7oSXbp0SZovWedBQ8vsVthYukl3LnNBkpSMzHPZESRJSAlIAgQBroxDSAGQ43Wi0134IEhJGIU51AhwMjJw1V+vxOg/31ntOv71irPRnCbisssuS2WT7BGs2rIC7618B5PuejnlPIedNBiHnXyYEhhKKCEj+Z0QBQhCAkLoLoa646Ekq9Oj10HS7wQJEKQkSAGQFnSS7jDpCTgt+Z9XiN0rUarOm3ZnxFQ0zNKViR0Td5+/uUEyduzYlNKJehAv21TX0TRd0u26CnNzcnKQk5ODG2+80QvbsWMHPvzwQ3zwwQdYtGgRcnNzsWXLFlRp4XFDRQIocl1867r4trISU0tLAWxFBhHaCYH9YjH0z8jE0dnZODQzC+nc677gN1GELZPMReX3UllJ7atGuBQKxPtybQkj0jZ3peCThYkjkiAJa1toeXZgocElGrm2TeXWrVg3by7Wzpur7n2AlvoCEAIiMxMQAlWVVYhXVgAww1AEtwGgO4HXIABI1q/dhIXF2iqMvHoL8tW7iWJtX6rtWNOCoqXb5v4QJfMW1rLten1bWYn55eXJV9Di5OEnoe/BB+lNEurwbst3ozq874Gd15PJtatL43mwayPXJp3JijcCAiWqtnXeZmANdfALEFz9DACY50DzfCEgTNHm/DNSAwFIV5Ujkp4Dqpy4OcP0oB8uSS3aJi2NcEFaom1EEupU1rIIKf1tpKURUT447xAyQgZzvOlrg/0cZeahBdtKhK3ONOGFKzk2EUFIB8LR81LHQYeBtFBbp4WAQyIkxiaAtIgbpO/lWitBBMcTTZhzxBrsBHb9vQc83HT9TSkPhnTaiNO8fWSe/cy8gOOXE3gOhCe08Laxlmvbl1pPwOHV3S+DhC0zsXUY1nEfunGYYx3wn3mkOqgDcVEEn0+rl3DXlVoLOWRo3kxL2LcrHxlKW9vlpYG//vWveOSRR+o02FazZs3w3nvvYciQIWmrj+Giiy5C27ZtcdpppyEej9e5HNd18cknn7DA7FfI+PHjMXbsWFx88cWYMmVKnQeUW79+fZprBjz99NM44YQT0laelBJTp07FzJkz8e9///tX9Q6GYfZkCgsLcfbZZ9cqz8EHH4xPP/0ULVq0qKdaMY2FyZMn15jGDJDCMAzDVM/dd9+Nu+66q05/U+Tk5GDhwoVo1apVPdSMYZhknHvuuTj33HOxZMkSXHvttViwYEFaBpqXUuLzzz/HYYcdhu7du3vvHWri5ptvjhz4q8Ow8SDROPRhpXmfIG/2H+FWFEXGX3TRRZg4cWLyAb/qUa4d/vVSaWkpHn/0cdx+++3VLDCabt264d0P3kWXLl1U2d74jf5SpHl3L/0hgwUltmOogc+VahskIaUv4Ib+DY6E3x5CRrKtMqt403Yi/IEoTZA3Y6oHq93EjtQNSSTsdgmC/zsT/12++Q62VQgrnT9QqFmC3QbjtXuyVJthGIZhGIZhmFqwm7uSMAzDMAzDMAzDMAzDMAzDMAzDMAzDMAzDMAzDMAzTUMnpnYJYe+t3AJBCJ8JwfLjDkUxM45UpA1++8kziwK5ZNdaxvnHdsDpTkZGRUe/LHn//+IQOlHvttRduvvlmALVwEIfkba2z2wCQkFKtmytd/ZFwtajQhEG6cGXc09+5cHU+vZekVIJkLTz0OuuRxKlnn4o/33Y9WrZqmbRqruviiiuuwIsvvpjq2jRqVm9Zhdk/vItX7n0NVRWpSX7bdGyNUfdfqSWNRqUqvQ6FBNOpkrS80fgNjapRiyR150TlPxRWx0d4YsuA2laaPpRmnwY7KEqvP6XKq+TawQ6Vfl/MCIGqISRRDYsDa/tvT2HHjh0YN25cSml79+5dz7WpX9K937KzszF8+HD861//wvz587F+/XpUVFQgNzcXjz76KM455xzk5OSgWbNmaV1ufVEpJdbH45hfXo7HthdjxOZN6LFuLfqsz8Oxm/Jx3dYCTC4tQX6S+1Uyou7UUeHV5SLrOyzXti4B1T4lkPWJKhfwpdGU9GPkuPCubrZw2pZQO1a8Y5XtgOAAcEiJgmP6SgnXhbtjB+KlpaDKCi+Pk6ReArbEOvoTSBuoAxBLCCclyNaXcYfIq2ti2Sqc4Eu1o+rj3yNMHCXUy98H9mAMir9s3YpUyMzMxAsvvZj0HE+QattxCcfannN9b4h45xFZe56UxJggtExB/9PTgpQMWniyaDUtSMBxHG9akD0tIISAIxwI4Xj5HZ3GEQ4cb95R6UjA/HNIQAgHjqM+RAIkHFB4GTodQZVDWmpt10EIUuV58w4c0h+zXKtcBw4cYddfQEgRrLdj6ii8tGqbWcsXji/aNtue/G1q5NuBpyDrUS7qmgmoAUv+99milPZ3x44dccwxR1vlhZ6lSNU5ZKEIPGvZYgs9GoE16Aslnt/WTUIfLVbRwWfMwIEJeJJueyARu1xvuTVIL3bm+bGuee1tEq6vHR854oRZ7m6UahcWFuKggw7Cv/71rzqJhQYPHoz8/Px6kWobTj75ZCxcuBAdOnRAy5Yt0aJFCzRv3hxt2rRB69atUy7nqKOOwscff1xv9WQaLpmZmXjllVewcuVK9OnTp05l1Id05/jjj6+XcsvKynD55ZfjwAMPRG5ubtrLZxhm13L00Udjx44dKae/4YYbsHTpUpZqM8jNzcW6detqTNenT59G8/6MYRhmd1BRUYEjjzwSd955Z53+bv7Tn/6EFStWsFSbYXYjhxxyCObPn4+NGzfiggsuSC59rgNr1qzBJZdcgpYtW+KWW25BRUVFZLp3330Xr7zySkJ4sx4noek+R6etPvXJtpWTsXbm2Uml2mPGjMELL7yArKwafv9T06W0mlclSduidLgEUFlZiYlPT0TvA3rXSarduXNnzH7/XXTr2tV/ty5IS6T1m309aCcC0/57c9LtAMLLYwb0VAN1OmS1FQTaPchry1DtHn5bg2rDELp9xW73CLeLJJZp8ph2GdOmIijYZqGHFFXfXjuAaUOx2jm8/6HL8AccNdvA3iYs1WYYhmEYhmEYJhWEEA3zoX2/nLbomdNud1cjKQ21brzd6gZvt7rR0LcbwNuurjTUuvF2qxu83eoGb7e6wdutbvB2qxsNfbsBvO0YhmEYhmEYhmEYhmEYhmEYhmGYxk9OTgpi7W25gKydqNOnml5vVudi6RnGEvP07pK+jot1JT8/PzK8TZs29brcn3/+GU9PeDohfNTVo9CpU6eE8Gp/MRqKbJ7ZwhNnx6Ek2RIuABdSC7elVNNxKSFBet4FiJRMWwIEJVKWpGR+ZreSTh/LiGHkX/6EOV/OxrW3XIsWLZpHVi8ej+PSSy/FhAkTUtk0jZblm77B7B9momx7KZZ+8HVKeZyYg9Ev3QHHEVqoqHam6ehouhGaTo2QBAjdUVHLB70OmpI8gaI666TuqKk6Kqr+hgSQBEll1XalBAnoc9Z0TvQ7KBoNvv8VFuhXv352+lQ7Nf5auOCCC5KK/cPcd9999VybPYN9990X1113HaZMmYIVK1aguLgYlZWV+OCDD3DTTTfhyCOPROfOnXfJwAk7iwSwXUqsrqzEjLJS3FK4FQM3rEPPdXkYkL8e52zehHuLtuHT8nJUp/BPELOmkCZZvLm2UCjSXHfCeSg0b6aipNl2HluYrQYc8OXZSihtybMJXpiRR4vQdFBQTZ7ImkgLtom8cLsOTsSnOpl29PKC+U35pr6q87wvxjay7GC6VKXa9jr4Um376mvvFzudHfdKSQny4qkNDDH6zjvQvFkz//5iygqLtMNW9xok2w2eWlbX3z5J7onBKBVUjZQ8lBBGzGzKDaiR9YlC5O990se8LUhWcm1fom1kCN7ziC1r0DIHISwpNWnxtJZXCyu9LdUWtpybjExbia6N7NpbDgRiWmjtCavtjyWHiEGJrj1BhHAQ03JshxwIOJHL9ese03WPBesrBITU9XNiXv1jFAMZ6bYT8wY6ITKifKG3s+NNw3quM+tE5EACRlXhCytMHn18EAHfrV6NqqrUzs2bbrnJ37/ehdr6mMNHUDCddQx52AP4uKFzXYSOY28ySVmION/NaoYGaTFhAWm1FVZbopXZFFnHlMqzhdlJ6jn7RigAACAASURBVBaOT1z1GrZNPTNnzhzsvffeWL58ea3zEhHGjBmDzz77DE2aNKmH2gUZOHAg8vPzUVhYiG3btqGoqAhbtmxBQUFBrcRmRx99NJo0aYKLLroImzdvrscaMw2RXr164dtvv8XkyZPx29/+FrFYLOW86ZRu2VxwwQX1Ui4ArFixAr169cLll1+e8v2DYZiGxejRo7F06dKU07/22mt4+OGH67FGTGNizJgxKaW77rrr6rciDMMwjZiVK1di7733xqefflrrvBkZGZg6dSomTpxYDzVjGKYutGvXDi+99BJKSkowbty4tP4WpKioCA888ACaNWuGs846C+vXr/fiCgsLceWVVybkIZGB9kPuTlsd6g+Jzf+7DxvmXQvpJr5fyMjIwKRJk3DXXXdFD8AdXWT1VJM92TtU6UpMfW0q+h7UF6NGjQrsg1Tp0aMHPvzoQ+y7X0+vEnY7pi/KVjGq7cTUyvyzByslr40lINgWwhJWW20xcHRLgdUmI1SI4wmz1YCjZtDRyE843rTNCL+9J9DW47Xb2AOu+vVT4m0j3BYAEYQwQm2/vkTmtyrkbxNrHsRSbYZhGIZhGIZhkkNjJpzo/bnYo3db7N2NR5FlGIZhGIZhGIZhUmdI1zvRNCOxUz7DMAzDMAzDMAzDMAzDMAzDMAzTeJDKfptAaWkpmjVrVmP+nhcuQaxZl8iSg992OEXEhwyK0qh9jZHXWMVMiItXbtobAw7IrrGO9cn48eNx2223JYTPmTMHxx13XL0sU0Ji5MiRePaZZwPhTZs2RW5uLtp3aB8IT+KhTJQcA5BSwpUupn031esI53jyQdV5znTCc8hBjGJwBPmd6qTfkY4Aq2MdASRAthhOmloRICWKi4rwwn9ewstPv4ziouKEuhERbr/9dtx9d2PoJFo7Pl/3GRas/RQgwou3vYQlH6Qmvrli/EgMO2UICKQEkKaTIgRiTswTScYQgxBCSyL1fqMYHBOmO0kaaSXpTo+OJZIkEl6cIwiQfidHRyhpt+oAaToXUoLQ0HQOFZ6KtZoOjirQC0uXPHBP6fjYpEkTlJWV1Ziua9euWLNmzS6oUTRR15nasjukuTUdJ+vXr8fMmTPx8ccfY+nSpfj5559RXFxcKzljQ6IpETo7DnpnZGBQZhZ+l5WNrloWmEymHXV3TzYXDgnc+WXyJwY3NO37RdWR5Qbi/DAJIK6/TVxcIjBUhErjT7s63gwj4YUHpv06mDivTtKO84/8ZOtWHRQxHeh8rwPICreF2iL0TfCl2rZg25Zqm/S2VFyJfX05N1nTCOUjABUADtuwHuUpnAedOnXCT2t/RGSnd0uOm9DpXSaen/V1jdiZ+4WUEjVWq7oxZkKRFAinpOm8ZVtxUkoQBcat0ceotB7LvRA1GIp1JKtBVVQuV6ozyDwvSh3muupscnW4Cxeuq86euB6QJfCt41VYHHGdx5TrfeACUnp5Va1cPYiL1Mt3vfX0zz37TCR/IIoIQbERM/gDiFDgWUbowUcAX3whSD/LGFEEOV68o5+DQdDPZVoZQQ6EIDjkeM9MSoJBnuxCDYrieGU6pM9aAe8ZTNVZ5QB52gkYEbonQSeApFknYN778zDi1LOSH3Sajp064rs13/kDsEhf0A3451vCeZfkePbOowjptT/j51fbOLgslT3qviITlhEoE4i8L0t/tJ/o8DQSeR2R1ccnk4fbeXfmOpiOZ+Grr74aTz31VJ3ytmzZEu+//z4GDhy40/VIF4ceeii++uqrWuVp2rQpli5div3226+easU0Bnbs2IHzzjsPM2bMqDZdhw4dkg7KtjMsXrwY/fv3T3u5YVq0aIFnn30WZ599dr0vi2GY9PDll19i4MCBKT/fvPzyyzj//PPruVZMY6JVq1bYtm1btWlisRjKy8u9vx0YhmEYn2eeeQZXXXUV4vF4rfN27twZn3/+Obp27VoPNWMYJp1MmzYNt956K1avXp3WcokIAwYMwGOPPYYHHngA06dPT0jT5pDr0P7wsWldbrqR8XJsmHcdir57PTK+devWePPNN3HUUUdF56/p75k0tcF8+MGHuOXWW/DVl7V7P2jTp08fzJo9C126dEne/mIPRC7t9he7NtJq6/DbeKQVZ8qww4N54Y+JLiWCpZuJ5G1Y5l1zuDnFG4RTmnYVs4r+4Ky+CNsvycsH0zYZFIybdg1PoG3KhNXeASsNS7UZhmEYhmEYhgkx9umTkPqw2AzDMAzDMAzDMAzDMAzDMAzDMAzDMAzDMAzDMAzD/Kpo0qQJunfvXqOQtWLr6iRi7WREdTyyTX8yYt5PZ3cO69p+9/8U8qOPPooM79evX70t8/vvvsfzzz2fEH7tddeiQ4cOAJLJbEM9xyKiSMv/9nL2QlllGUgIuJAgKeGSCwFhddRTYSQFiHRnQNOLDtLryqbqIpSy0CwHpEWPpOKJ0Lxlc1zzt1G4/NpL8dH7H2P2tPfw6QefoKKiUlVRStxzzz1YtWoVJk2ahKysrJ3ckrufKrcK7//4HlZs+RaCCDuKduDructSyjvguEMxZPjh8EXVpmuiEjMCen9K+EJGLUv3uxkSII1IW+86gpY86u6QZEsmTR9MI39UYlZvX0qpZSrkH2oSkCR1evJUl4HOitUcmoBfPqN4++23U5JqA8Drr0d3VmZ2js6dO2PkyJEYOXKkF+a6LhYsWIDZs2fjs88+w6pVq7Bx40ZUVFTsxpqmRomU+L6qCt9XVWFWWRnuAuAAaC0EesRiODgjE8OysjA0ey+Y4SwsD2rEfDjWR1qxBEBq+WtNAu+gV1RdTQSU7FpAibTJymPiSKcXuiRXT7sAHOsuFaxyeMkyMGUE2/Y1TZK/PEgTbuob7Npub4vwutnL8a7qFEwTvOIj8AmLr4NCbGueoqTaVtkUmremYeWz63V7YUFKUm0AmDR5krUGer1tmbb5Dnd630VS7V1C8tNEH1tB2QEFwpOvt7kfm7TePPmP1Z4YQZ98EmZ7S09wEPAqkISUvn5alSsA6apzi4Q+F9UzopI+C7gScMiX4MehjiMp/YPaNRcClyDJDQgTSPrPiVISXCkBSXBJAqSk3va6hEXgaj2kJ3pzrePTUzsEjilf9GDCBSmBNkl/sBAigqPDvecqYQTa/gc6nRFhO9JRz2JCi7SFfi6TAAl/YBqVH4AQEJLM053eLr5UWz23eWoK7ygxz9q2ZKJdh3ZJjxmbZSuX+VJt63nOKy9hawU3qBF7JAi1TTnmvE60cvgS73DZSDwnwvULlGWVb47/QD4TFjr/qhNapyKlDAwO42VMki4qf9R5Hbz5pSbirqmOO8HmzZsxdOjQOsuChg4dig8++ADZ2bt3cKww48aNwymnnFKrPCUlJejbty+++uor5OTk1FPNmIZOdnZ2SgPSbdy4ERdeeCFyc3NRWVmJli1b4sADD8Tdd9+NVq1a1Xn5qb536tevH9atW1dnuXdRURHOOecc9O/fHzNnzkTnzp3rVA7DMLuOk046KWWpdt++fXHeeefVc42YxsSCBQtqlGoDwODBg1mqzTAME8J1XZx77rl1bpc55ZRTMGPGDL6+MkwjYcSIERgxYgS++eYbXHvttfj000/9QR53AiklFi1ahMMPPzwyPrNlT7Qd8PedXk59Et9RgLzZF6Js/WeR8T179sQ777yD3r17Jy0j6t1ugGSNbLDCq2mD+eKLL3Drrbfiww8/TL6MFBg4cCDemvkW2rRt45UN6PYXQLcvQLez6Hfd5mcYJt5r3SA/HHYimIYcWI06Zkm6XcS0J2qZtmlis9pj/EEnq9k41tJVUvJ+MmLakuxBcv3X//7Lfq/VwhJqq/YVYa2zaQv0c3hpzXJ1e4zdXkjeMiLaF70yI9oX7fQpvlPn36cwDMMwDMMwTONh9/cmYRiGYRiGYRiGYRiGYRiGYRiGYRiGYRiGYRiGYRimwdKrd6+axdqF36FJ12NqWXJqYg8Z6CgWzOMIQvuWu/enkJs2bcLcuXMTwvv374927VKT19WFMWPGIB6PB8KaNWuGm268KTJ9UMboExDUhfqEZceaoKSyFAIupAtIQUqurZWkgBYYSmm561xIEKR04GrJYsxIE6XrCwml7g4npC9WlKqjoIRE1l7ZOP6043HcqceiuHg7li/5FgVbClC0dRuKCovQukMbLCtYigPb/QZNMpruzKbcrRTu2IpZ37+FjWWblJwRwJT7p6bc4fbqh67yZNUktLSRSIkuSeiOiXoeAJl++OFOjmQ6aSqzNunOndJ0UjSdL41S0XTSlAQIQLpKWCmlkmd7EuxQZ0W7DDMf6NzoJ1SEOjqyXNvn4YcfTildTk4OBg4cWM+1YQxCCAwbNgzDhg0LhG/evBmzZs3CvHnzsGTJEqxZswbbtm1LWXK1u4gD2Oy62FxRgS8qKvD/SrYDAPYiQkfHwQGxDAzOzMLvsrOxbyzqfhzslG3mIr8JMP3Lw7JuIOFyEkhnyhEguFq2DfiSa29e3XZ0nC/XtvOZfuSm+7WEhAP7/ukrjY1cW33sLuNKsm17Y/2YhMeZBLwBDKx1JusD7y4cDBeheQLB0emMUFtACbVN+kSpNiXERZefKPReUxXHu2U7ql85zRFHDMORRx4R+TSY0Ok9Ii7ZfIOjhkEjANQodqhJrh0lGwZ84URyuXZQSE0yKKgwwmJfxI2gTJsEXOkCJLRIwYVwBeJwIYQSahvVtivNIBxK2E9EiCMOAUefc3qfC4IrCS5c9Txi6m/qBwEiF5D6iVFKdfaSgC+OMPIJs8Wg5RFq2oESHNnPE/5xZD3jmFD9LOSJrAne85UgI8c2MgjhTTtEIHJUGlKDkRjZNkkl0xaOGewE+hkuUdDty7yFVw8j2Tb72dTWFlV46yT8Y2b//Q+IPtBCFBYUomnTpgkS5yixdhTmmTAs1Pbqm0R24kmyCQHBdkIa+PvTrl/gPLDPq9B6JIi/QwTuzXaRNT2DBi/6wXrXkDcVoXaycnalVPvtt9/GOeecg/Ly8lrnFULgvvvuw80337xTdagvhg8fji5duiAvL69W+crKytCnT58G/0zH1C+tW7dOKd3LL78cmJ87dy6eeOIJDBo0CFOmTEH37t3ro3oAgObNm2PDhg2444478MADD6CqqqpO5Xz11Vfo2rUrrrvuOvzzn/9k2R/DNFC+/PJLbNq0KeX0y5YtQ2ZmJg444ACcccYZuP7661mg/ytn7NixKaW79dZb67kmDMMwjYv8/HwMGjQIP//8c63zCiHwyCOP4LrrrquHmjEMU98cdNBB+Oijj1BYWIi//OUvePXVV+v0Di0lyEGnYydANODfSFRsy0XerPNQsS03Mn7IkCGYPn062rdvX2NZ5p1mjYLtZK8+7YZGTWVlJf5+89/x6CP/n70zD5CiuPv+t6p7dzlXYGUBRQEVQXgiJCgRFZUYxASNooCoKGp8jEaSAIm3RoO8aowR4wkajaI+gBcRQXTlEC8OBQFROeSSczmWZYFlr+l6/6iq7uqenpne2dllgd9nbWe6uq6+ZoquqU/9K2X5qeo2YuQIjH5wNHIa5PjqaT631ZOHBuXaXrUEfCHuZJp6ElH1nqntQvUDCO83HLJ/Qz+k5up3PDorbxJS9xkxS3xMg/1z3nN+1Q/hdcz6+1d0XPXerRnzejDcPNVGzszeT90HozsKdJhXZ3+PiFE/4wiSVJsgCIIgCIIgjkyo55ogCIIgCIIgCIIgCIIgCIIgCIIgCIIgCIIgCIIgiFAEBDp37pwyXsXuVaGp/a/B8ETrMAY4BaVmZlyBFk0Z+EEeyzRu3LhQIdHgwYNrrczly5dj4sSJceF/GvEn5OXlueuJB4SlGHQIOUisodUAYAKO40BAwBGmrNCBA0euC7kdwlESPaUYVSPqzHQ+O6Ma9OcO8ONaEyjNi0xIyWCTpk3Q86zTcMHFfXHZNZfjmj9ci/6Df4WyqjIsLlyMzXs3Vf8g1gOW7ViG176dgJ0HdkiJNYCyfWVYNnt5pPTX/XUYOLOU2JG5h1RLIaEljtDCbe5uc6XawpNCMqEHTzIluGRKourpG4WxMDAp1RZShCmEAIeScjJP4unpKeMFoe6GakgLwwajHmk4joMvvvgiUtzly6NdT0TtcvTRR2PYsGF4+eWXsWTJEuzevRtVVVX46quvMHr0aPTr1w/t2rVDTk7Owa5qJA4IgfVVVfio7ADGlBTjvO3b0GHLJvx02xZcsnM77t1TjBkHDuCAo9XWHsx4jRvn7jlV49KwwLp8jZc7cyOmlkWb2xgzw+VnmwW/UNpScWwAFrQu14un01vGYoZxMFi+xRRXS8Fw0iUQ31L10HUJlhdfB3+5vjowfzx/WeoYMO+zWB8/U+SNwLr+lP/j7l3JWhgutm1j0puTfZoAIH6gfpx8N4Vku95SQ9dqcD9FyFrcsQhIeE2ZgCtSUHehK0tmntzAcxR47Qao9oaxRUmj9bUjxc+WmthDbuOuUJqBw+IcnMttlmqbcFiwGIfFbFjMgsXVotfNhVuwmQ2L27CZDZtbsLkNi1vgzIIFHdcI069GfllWlpGv7caT5er4PK5sy7JgcRuWJcvlnHt1NdJb3ALnOg+VD2S+HFxt5+CCgwsmw/Xx4FzGVceTcS3xVu09Jdn2Pi+VhNto/5nnTYu4AYYmTZpEuuY2btzok1Ez4y/ptaqvFRGQXcC7tkKl2kK2SXUjk+lJd5KVFchfh/luEPPLwWjEptofr60cWFL9JUoXchyCf6F1hlHnQD7uMajG52BNJSA33ngjfvOb36QlBGrevDkWLVpUb6XamtmzZ8MOnSgkNYwxDB8+HKtWhT0bIQ53OnaMNnFBGEIILFiwAJ06dcJnn32WVh7HHHNMyjj5+fkAgDFjxmDz5s3o1atXWmUBQCwWwxNPPIH8/HwUFBSknQ9BELXHnXfeWe00sVgMK1aswCOPPIJjjjkGeXl5uOSSS/D+++9HngCQODxwHAdz585NGa9Ro0bo379/HdSIIAji0GD69Olo165dWlLto446Cl9//TVJtQniMKBZs2Z4+eWXUVpaioceeqiWJmIXKFo8FlX7qjdBXF1xYOt8/Pj2BQml2oMHD8asWbMiSbVNIk18mDQDVb8DB3DZ5ZfVWKp9woknYM7cOfjHY/9AgwYN3OfTYZN6us9xg30wLPicVz3xZzoO8yZWN3sD1Lrub2GMBybl9PLhvmfVXj+E7JOwQhc3bzcec+vk1oW5PRPeRKHu71Hg9hfpfhGvX0mm1ROSBlXZ+v8ISrXjYupjSFJtgiAIgiAIgiAkJNYmCIIgCIIgCIIgCIIgCIIgCIIgCIIgCIIgCIIgCCIhnTtFEGsX/1CNHMMGIAVGuYngevCt/H+LJgf3Z5A7d+7E448/Hheek5OD6667rtbKve+++1y5sCY3NxejRo5Kms7z2IVI6LwVF0tYcBwBB0KVp46+kmnr945WbSs5tKPy0GlkfJW5OwhQ6pWlABBwFafqlMpwLuWPYN52AXABd3AeILC6eBUWF36F0sr9qQ5dvWBPeTHeWfkmZq8vQFWsUg2wlAMPJz74RiRZTdNmTXDewHO9QYwq3BP/qR8Jm0JEVYYe1KhPiZQN6oGQOq48mf6rTB5/MOH6CeGo5IKpsgQ4Y+71KXwidVO3H9SCxt3kCQc7+vI9QnnzzTdRUVGRMt6wYcPAOf1cvL7COUePHj1w33334YMPPsD69etRVlaGPXv2YNKkSbjppptw2mmnoUWLFofEeXQAFDkOllZU4LX9+3DL7l04ZdsWdNq6Gb0LC3FD0S48s28vvqus9N3memyze5ezwLoR1wznCbZ5otmgcDuxXJvBk1fruKbkWm/T721owTUztscLroOibf1qI168bcWF+ePFi7bDygvG9Yu4LSbjM3ebP54r1Ta2mcdXr5sScv0tM+PAAfwQMtFIGMP/OBx5R+fJXFx5gF844EkGVKKAjOCQI6LQIfHmwPegLyxEru1+UYdLBRLKtWUE+MQOvrw9CYMrQQAH4+oaUjIEiyeWa3OmpNKmTBrce++TaXMpsmZSaG1z2xVVe3lo2bYhvlaCa5vbsGDB5n5RNtfbVBm2Fm/DcqXfFtP5yfw5rIBom8OCV5ZbX5+w25NGcK6FF54wQgskOGSZjBvHQh9DwVwRN1PH0P2cVA1nBi1s1hJuV3XuniUGhqpYtHs0t2muN/GK8Rd6bWqBtxHfFW5wDstSdYdqo3K1GOnkvnnrxkWe8N4wJ2+JEp4or7h9NGeRyQQBoXfSfIP1SyDU1vWuDjX5/CwsLMRJJ52EF198Ma30ffr0wbZt29C9e/e061BXnHzyyZgwYULa6Z955hl06tQJ7du3x3vvvZfBmhH1na5du9Y4j/LycvTu3RtjxoyJ9G89kwMHDqSM06ZNG/d9fn4+vvjiC0ybNg3Nmzevdl01u3btQr9+/XDOOeegqKgo7XwIgsg88+fPr3EeRUVFmDp1Kvr374+cnBz85Cc/wQMPPICdO3dmoIZEfWby5MmRJlPp27dvHdSGIAji0OCPf/wjLrroorQmo/r5z3+Obdu24dRTT62FmhEEcbDgnOOuu+7Cjh07MHXq1EiT2UdGONi3fgbWvHoq1r95Lkq3fJ65vGtIyeq3sXHqpYiV7w7dftddd2HixIlo0KBBWvnXVK5dvKcY/fr1w/Rp09MqH5Dndvjw4fh6ydc4+6yz5ITx6vcvwb4uIESubfS6eM/FvWfsXirjKbAho3Z7ZnyTbJpxPBm292f22RihLNFi9A8wrzfRJ9LWfULg7m+A3PS+nkd13AzBt+4bMfdTHw+SahMEQRAEQRAEkS71/xe2BEEQBEEQBEEQBEEQBEEQBEEQBEEQBEEQBEEQBEEcNKIM8qsoXl3NXJOMaDOEucKzkIWmadrg4P4M8o477kBxcXFc+E033YRWrVrVSplffvkl/vvf/8aFjxw5MlSIlHhwWLJzIF8WTP/SPR9SnC3gwAHgSIG2ea6EEmjLFblNu+MYlIxZCriFowSQjIEpezNnABM6XKpNmRDgwhsQyBkDt7QUWoqcBQQ4OPaU78GCrfOxevcqVDnRpIF1TaVTiS82fYZXv3kZG0t+NAYDygGMpSUHsOzjbyLlNWjkIDXAUGlNlcyRc3MgJJdn3x2A6B9YqOWOULJsee5MA3acDdsbzAhAMCHPK/PHE3CLAuPyHJlSTi1SFYHBpe56BBjYES3XHjt2bKR4999/fy3XhKgNcnNzccUVV2D8+PH48ssvsWvXLsRiMXzzzTd45JFHcPHFF+PEE09Ew4YND3ZVI1EuBDbGqjC7rAz/KCnBr3dsx4lbNuOn27bi4h3bcXdxMf57oBR7HccYIC4/R6LItb3Plni5tivJRmK5thZfe3EDEutAPL3dE1sH5NXGYhv5+EXbQTk2SyDKji7Ttn11YL48OfP2gxnlmcJs79UvJTfrAONYeeeBQQC4f0+4JCFIs+bN8NAjD7nfBe53iynVNo3O+lwGJASpBr8zY4B+TZaMUg/l2sGIbnotzmZeqCs81tcA864Epm5a7p4rPfEHN4TaSraspApcC7JNebYr09btGst9b2kBtRJn28yGrQTZnHMp11bya5spCbeSbWuRtg6zVb62lQXbypICbSYl0DZX0m0uZdq2EmRb3IINMx8bthJv631xJdtunW13v83trnCby33knAOMgwtTMs0NuQTkJCj6s8sIN0Xn7rn2XWte23DjjxuTX2SKE048wZc6DPceMSTUwfvGvbf1dRHIKph3XFkhk63E1SPB50HCzwnzSyQsP/MzQP9V97MD4WlD6xH8YjMk3Ik+g6LKP8x9Spd33nkHxx9/PNasWVPttJxzjB07FrNnz0Z2dnbadahrrrzyStx11101ymPDhg34zW9+gwsuuCDSpEnEoU+3bt0yltd9992Hpk2bYsyYMZGvnyhi7bZt28aF9e/fHzt37sStt95ao4l8Pv30U7Rq1QoPPPBA2nkQBJFZSktLM5pfVVUVli9fjr/97W9o2bIlWrZsicsvvxyzZs3KaDlE/SBsItEw6HOfIAgC2LdvH7p164annnqq2mkZY7jzzjsxf/78tAWzBEEcGlx88cX4/vvv8f333+P888/P4GS6AuU7v8HGdy/GmgldUbz8RchpcA8GArsW/RNbZ/4vhBM/YZhlWXjhhRfw0EMP1Xj/05Vrb9u2Deedex4+++yztMu+/PLL8c3yb/DEk0+gcePGqjPT7ONSku0Qubb7zJrp30vE98MwmM+2jX4CYy5zFjcppp6w05uQ3c3TmOhT583d+PGTawbLlr0+qr/QfdatRNpc9R1xU6YtS4DxfFv3Z+h6+HsYofo85MSjMI6P16/lxTafjZNUmyAIgiAIgiCIIOyBcRe6/yRs3ykPxxyfezDrQxAEQRAEQRAEQRxinHncX9E4q/XBrgZBEARBEARBEARBEARBEARBEARRA4SSG4eFb926FW2PjRfwBDnp+h/Ac45yU5q5+N+zkLDAuitzdtS6F09ukeFnd2mA//zp2JR1qw2mT5+Oiy66KC48Ly8PK1euRF5eXq2U269fPxQUFPjCmjdvjrVr1+Koo44KTSMCJ9evYEwc76H/9xDe+vBNjHjij2jQsAFsLsWEFrOk6FCJAW0upYE2s5Vc0ILF1UA7wdx1DgBMypy5FjAyBn22zctDSpMFHAEIEQMYEHMcKeYWDmLCQUxUwYEDxxGIIQbhOHAQgwWOdkedgONz28HiVjqHOaNUOVX4ZvtSfLl1AQ5UHZADKbmWHnoD/v59x0tYNie1WDu3eVM8NfcJJWWUulNLvefuOeHgsGBZNrhgsGzj3DHLO5ecg8NWr0wJIAEOeY65Pl9qMKRlWWACSn4Od/Akgx6QqUWPQtVNDaoUcAWQwQGPTBgDI9V6ogGPicKqO8DxUB4Q6TgOcnJyUFWVXCCf3HJ5zgAAIABJREFUn5+PwsLCeiEgD362pEN1JZKZ4FC4TkpLS1FQUICZM2di0aJFWLNmDYqKihCLxQ521dIimzHkcY6T7Cz8NDsL5+Y0wE+ysuPOvghdvCvNCYTr9bBXQCAm/HF1Ho43xYdMI/zpBfRUE2Z+/rqY9YXxGtwfs3UU9L6a6+YAcm6E80CYK8Jmfil2UKLtvmd+wbjOM5FU21Qsjy4pxqT9+0P2LJ4333kTv/nNb7x9C5NqHyYD3xN+/qaqWtK5T+I3srhw5l9Xx1PETV4TrKO+cllgu1BNcxnqCHXnCHn1u69w5MQqQsh7R8g7KObIu8kRAo4Kc4RcF3AgRPw2wFjX7T8d5k7moid80RO8eHej+68GofZK76fZCDbe+yYJYeY9plUTcMUP+hrkWgShZA9cyPeyTaTCGPPkFMwM50ogwT0ZhdZOMH+YbFNZqo2k66rqwD3JhXf2mW8fzHtm1kezcOlFlyIVByoPeKnD7iXjsgmTRsfdp8aqOcFO0jRJSHR/J2tvxF0D/oR1i1mHkLIzJdROllcqHMfB9ddfjwkTJqSVPi8vD5988gm6dOmSVvr6wLhx4/CXv/wF+yN+vyWiR48e+OqrrzJUK6I+k5WVlfLfaNWlRYsWmDJlCs4555yk8aLc62+88QYGDRqUcPvGjRtx8cUXY+nSpdWup0mbNm3wzjvv4IwzzqhRPgRBpM/mzZtDZfq1RVZWFrp27YrBgwfjlltuQbNmzeqsbCLzVFRUoGHDhiknd8jLy8POnTvrqFYEQRD1kwULFuCXv/wl9u3bV+20DRs2xPTp09GnT59aqBlBEPWdkpIS3HbbbXj11VcjTZZVHbjdCLmdr0bLXveD240ymncihFOBwrl/xp4Vr4duz83NxVtvvYW+fftmttwofeDqkcmaNWvQ74J+WLt2bVpl/eL8X+Dhhx5Gj9N7JKuQfHH7V5C4b8bov3C3uL+J0v0a/u1muFekUJ1E5tPxYD2EexwSHjL3+XmCZ9Mh/Sne8+rgs37zWZUUhzMw1f3C/HHMPg9mbjf7OXQISbUJgiAIgiAIgkjM38b/CpmaxoogCIIgCIIgCIIgCIIgCIIgCIIgCIIgCIIgCIIgiMMIPdCqdevWyM3NTRm/snhNaC6pSkkcRwSyiI9n84MzsGnz5s247rrrQrc9+eSTtSbV/uSTT+Kk2gDw57/8GUc1C5dqA8kGiiU1NyI7OxvLPvsGN515C2ZNnuOPrUSLEFCSQyi5oRZiO4AQcqAc09eTqokQAFfD54SQgk4WHCTHAaGEoJy7g+vcPwYl6OawOIPNuCsXjAkHP+xehTk/zsKKXd9LmfVBYF/FPszb/DleWvoCPv1xLsqqyuCKp4UnauRgKN17AN98vDxSvoNGDpR5MAahpI/6eEhpo1JBaqE1V4JzaEmjFrPqwYpCHVWuzp4SRyrLqzxPTA381LWQAzB9gwuVKFxAGIJUqOuAQQgRP+DRGOCo11NJmA+GYLk+8cILL0QStg0YMKAOakMcbBo1aoRLL70UTz/9NObNm4ft27ejqqoKq1atwtixYzFgwACcfPLJaNy48cGuaiQqhMDWWAyflpfhyb17cfnOHei0dTP67ijEwspyNx4LXbxPB26Em+vmK4cnl7aYXmc+ubSl1uV79Z3E5Hu92GCwwELDdH56O4c/bXCx1WIZ9bPcdZ1PsDzmludLywCbefth1oG7+QGW+iw39zt4jAC/VNsYDo+djoM3IkpHu3fvHi/VDr4eCQPfUzWPk1Rft4Pis/Obepn/IPrl0QjIBgK5m+m10EBGU9eIniiD6faZ1k8rWbRvog0Gy5ykg1uy7ca4mtTDnBTEgsU4bLVuqQlBLG57E4OoSVwsS77azIbF5HabZ8lt3IbNbLXNgs0sZHEbthFuvs/iNmxmweY2sqwsN0+b2zIv9WpxS9XRUmGWnJAEqq6WBQuW2h9V98C6ngTFYvIOtLhuu6njY3ntWSbkcdWTxLhtYbe9pyYjEao9B6Xmdu9n7sq/9bJu3boUF593JXB914fMZGDmGbyukkm1IWS7XsrI/eVFJdn9HVp+MF3I/vjqGlyqQ/iXU/wSUnbY8YyyX0mrk+Zn4datW3HCCSekLdW+4IILsG3btkNaqg0AN998M/bt24eXXnoJPXv2TDufRYsWYfjw4RmsGVFf6dy5c8bzLCoqwoUXXoji4uKEcZYsWRIprxNOOCHp9uOOOw5LlizB66+/XqN/O2zduhW9evXCr3/967QEgwRB1JzPPvusTsurrKzEkiVLcPfdd6N58+Zo3bo1rrzyyjqvB5EZnnjiiZRSbQAYOHBgHdSGIAii/vL3v/8dZ555Zlpt3o4dO2LTpk0k1SaII5jc3FyMHz8e+/btw9ixY9G6deuM5e1UlaJ4+QtY/e922DR9MCpLNmQs79Dyyvdg07TBCaXaxx9/PL744ouMS7WBiM8/BbB06VKcfdbZaUm1e5zWAwUFBfjoo49w2umnJX9OywLyaGY8FjZ+C+M+72Xe71/gpmEwnwhz33b93F9PBhp4Vq/CzF5T3Vcjn/hzt9+Ss8CintvHhRv9DQzcnXDdVye1nzq+7hti0BOzc98++Wqn4sr/mHc8mPl4nqTaBEEQBEEQBEFEg8TaBEEQBEEQBEEQBEEQBEEQBEEQBEEQBEEQBEEQBEEkhDGGzp07pYxXXrw6Sm6po4jEtkFh/B8QOBhjm8rLyzFo0CDs3LkzbtvQoUNx1VVX1Uq5Qgjcc889ceF5eXn4wx/+UL281KuWJ8K37q64g8eqKqrw4uiXMOLXf8bmDVvgwIEQAk7IuXKEgNDhPpGegIAUQWvZsnb1uaVzNYxOMDAmpAxQS57dVzmKjnNLDc6T0kCo95a7zhETMawrWYuPN8zGgq3zsGnvRlQ5qYXENaHSqcSqopV4b/W7eOWbl/DV1oUoqypToxiZK0LkjEmZorK0TnxwknfckpDboinOuaQ34MAdAMk4A2MWAOENTlTHXm7zBmXqYY/6bOtBljIywJm0/AmoW5HJOrkOeyEghBqkKNT58y4oFUevaJm2vC60XBvwBjjqa0xA+PIRQriSSB8JDlGUY3e48Oyzz0aKd//999dyTYj6TMeOHTFixAi88847WLlyJfbu3YuysjK8//77GDlyJM4++2y0atUKtm0f7KqmRABYX1WFq3fuxJW7dkLrncLcp2FybU/5q9fD5NFyUgJXoO0OEQ9KreHKqD0Zt5eH7Q0tD5FmM0PCzYwywiTcMm6WL41fsm0bdXQXVa+gUNvbD2PfmB7U7xdu+4+LPpZ+qbY36B34w+5dSK3ckjLdt6a85a4f8QPfayDXlpvDIvgNxonk2qHH3pcz86UPl2vrbfFybUvLnCEl3IzryT2UtIFzd3IULWuwuJJOc1NCrd5ztTALnHMptTYk27aSaXuibUPMzW0l3LY9GbaxeNJsQ8RtZXnibTeuTM+16NvNj7tib84scIurusr2KLcst63KXTm4BWaIxS14++YTXTB1/IRsM+rjA8BtAzN9fNV2xvW9qs6jFmGrNmh+fn6KC09dPY7/Ak0o0g7IQOIuR7NtGJS7B67DKES9v5PJtRPJq816BjKLvkQhkH/S+qB6xyeYbzpMnDgR7dq1w4YNG6qd1rIsPPPMM/jwww8PifZFVK6//nosWLAAf//739POY9y4cUnFyMThwfjx4+MmDsgEBw4cSCqfGj9+fKR8unbtGineVVddheLiYlxzzTU1alfNmDEDRx99NJ544om08yAIIj2++uqrg1p+YWEhJk2ahN69e6NBgwbo2bMnxo4dS7L9Q4Tnn38+Ujx67kgQxJFKVVUVfvGLX+DOO++MNBFBkGHDhmHVqlVo0aJFLdSOIIhDDc45RowYga1bt6KgoACnnnpq5jIXMez/cSbWvv5TrJ98FvZvnJO5vBWVJRuwYUo/lG7+JHT7aaedhgULFkR+JpEOqZ5dPPfcczin9zkoLCysVr4nn3wy3njjDSxcsBDn//J8f5lJntkyQ67tn1RW+J+Pm8/UmRnf6Itx+wxUX4FbrpZla3G1fs6sJlvXguvAn5uOmT2UERZDph3MUU8AGifTNgTbahfdvgs9Iahpz44/Hu6vWcDMePo3Jmb/1ZHUt0gQBEEQBEEQRFJIrE0QBEEQBEEQBEEQBEEQBEEQBEEQBEEQBEEQBEEQRFI6de6cMk7F7ihibSCpSTBOjisCr37SGLNcI4QQuPXWWzFv3ry4bT/5yU8wbty4Wiu7oKAAn332WVz4bbffhqZNm8qVJOO9goPGRIJwEyfmP8Bb123FiF+NwnP3jkfMUcJkOK5dWUCJteHJtYVQ0mOmJY1e+eYgOClgZohVVhnD6zzBMpiSMnJjoJ7g7qBALeHm3AJjDJYSKnIlmd51YBe+LlyEGWun47NNn2JV0UrsLiuCI2p2EQkhsKN0B5Zu/xrvrX4XLy59HgVrZ2DDnnVygCS4IQD3BOHSHg0wwcEchm/nfRepvCF/GSLTcy2yVLpYASnZVoMu5TsL3mBD7o0pdAV+DBBaoSrPiiOUfJZ5Ik15Xh01SBHuyEfhDsiUknsBQDDhyjsFvAGiHEqqbQ5qNAaTMjAvrd4WGABpDkBNdC4OdzZs2IBly5aljNe2bVu0adMGQLwM82AsnlQ0/eVg1PtwIzs7GxdeeCH++c9/4pNPPsHWrVtRUVGBDRs24Omnn8YVV1yBLl26eN8p9ZCvKsrx6x2FqFDrps+Uu2Hm0HL/tkRybfmqr1dTmu2XUpuiag5PsO0XaOv3nhTbFHXbcfHC0voF38G8fPGYJ9M25dlBoTYz6mAxb90KHBPzuEAfl8Cx1sf4s/IyLK3QZyM511x7DY477jh5XsLEzofhwPeU9akTuXZgk577JOwc+HLW7TYzHvOEDmAJ5dqAbIdJ2bNu+5if5957i1mw1EQhnCnNNJftOVdqzaS82tYibOaXbHOm4rqibRu2peTXlhZuyzhZWpjNbPne3Wb7BNpZVpYq25ZlqzJ1PWQb01xXgmyhtlmy7lyJxl3ZNuTEMBazvDaikmNw8zhwJiXaTLV9BXPbe5aSkuuJVNyWsWo6ucJt/R3MuWobcpzV66wUF52kcFth6Pehb6IWQ6bhu8b0AviE2sH7QecRldD7qRr/9gnLr1qC7Uxg3H9RhNpRP/sygeM4GDJkCK666ipUVlZWO31+fj6+++47/P73v6+F2tUPbr/9dlx66aVppY3FYrjuuusyWyGi3nHmmWfi5ZdfrpW8Fy1ahNLS0tBtH330Ucr0zZs3R4MGDSKXZ9s2JkyYgO+++w4nn3xy5HRBysvLMXLkSHTo0CHSv2MJgsgM33///cGugkt5eTm+/PJLjBo1Crm5uTj22GMxbNgwLFq06GBXjQhh586dWLt2bcp47dq1c587EgRBHEmsXr0axxxzDObMqb6c1rZtvP7667X2bwaCIA59+vbti6VLl2Lt2rX49a9/DcuyMpZ3edH32DTtcqx5pTN2L30WiDRdanLKChdhwzsXoGL3qtDtl1xyCT7++GO0bt26xmWlIuxZ6/79+/HnP/8Zt956K/bu3Vut/B588EEsX74cAwcOdJ+Jx5WZ5NmtlmsL9RsXHSbl2v48/M/3jd9wmLGY10/HffXRPXbci2f8DsSUb3MjD9/CEiwhcd18mMrb6Idw91GX7fYWGbU0hdpG35PeP92Hpbf4fk+kJ+40JvA8XPsWCYIgCIIgCIJIn8NnCniCIAiCIAiCIAiCIAiCIAiCIAiCIAiCIAiCIAiCIDIOA9Dp5E4p41Xs+SFFjMCoppSxk9nMBCAEKqrqVqQ7duxYvPjii3Hh+fn5eO+999C4ceNaKVcIgXvvvTe03FtvvTVyPgwswXH1zo0Z58CBA/ExHYGZb87CrLdno9+gvrj1wd9DWA4EOIRwADVQUOYqAOaVJ5i21GldIwDBsHHDRox7bBzmfPAxiouLkZWThfxW+Rh2y7UYesNQOBCqVswVBgo4AOOICQeMcViOHFQXEwKcWQBigODuJecIB5xbcGIx7CzdgR2lhTJHh6NJTmM0zc5Fk+ymaJjVEA3shsjmUqjI1H5VOVUoj1XgQFUp9lXsxZ7yPSg6UISisl2IOVXuMRMAuJI9ciWVZCI4yJC5x4ABqKyowj0v3YWirUUo3FCIjT9swtrla7F90w6fLPqovFycdVEvNfDQHLyoRKhM7y+DAFfiVCW6FADjWsKoJNfcHIAISH2q1GgKwSDggDGtXJVbhAA4E4Dg8nwKWR4cSHur3jNVNoQUcGs5pxACjDMIR77Kk+NefvKcCOZb54guXRRCHLaDH6uqqtC+fftIcYcMGVK7lSEOOfR9ESagP+644/D73/9eyjDV7VNVVYVPP/0UBR8WYMGCBVi1ahV27NiRlmwz06ypqsIvt2/DB0fnoxHXIl8Jh/5I8QzCTIVxMMhvK70uEeq9/iYUKp7FAEeoz0Roz6pQ8ZmrHXAgIJh/KhB3wDz84XogeFTM4fO+/WT+7XpbMgm2/q5IHM8vIE+VnwBwe/HuSPvRuHFjPDvuWVnnI0SqrWH6OzcRqZrH3qWcYHNY286fyLemV5hXN52Hv676PEs5t2AAE+r6ZQIQuk0mJ1WRggYBBxwQsuXGweHAAWeQ7UQIeW/JUHU/CXU/qnYek20NWUfHrayj2iAA4DAh44EDQqj711HtTA4hBMx2GZhug7rNJG+bWjclD9CCCW5G1PeRvAtcqbiSY/ukFZAibM4ZwDi4kPH0NneyCHkS3PTcyMMtQ6h7jsu7UqusdUNLT6pitrvcHWTx99uKVStCr6MgXJVnXlruvQqE32/BIJEgnlEfnVeqyVHSvb91Ocn+XZkob3dyn3TKTVTfCLuRCZl2dY/Xxo0bceaZZ2LTpk1plXfRRRdhypQpsO3Df4jilClTcNttt+Gxxx6rdtr33nsPW7duJQnlYc4111yDvXv3YuTIkaiIOPlIFIQQePrpp3H77bf7wh3Hwfr161OmP+2009Iqt3Pnzli5ciXGjRuHkSNHoqysLK181q9fj+7du2PgwIF47bXXkJ2dnVY+hyrFxcX48MMPMXfuXCxZsgTr1q3Drl270KxZM2zatOmIOx5E7bNu3bqUcTp27Iizzz4bBQUF2LJlS51MVieEwJYtWzBhwgRMmDABDRs2RLdu3TB06FD89re/rdYEAETtMGbMmEjXwvXXX18HtSEIgqhfvPLKK7jxxhtRVVVV7bStWrXCvHnz0KFDh1qoGUEQhxsdOnTA9OnTUVpaijvvvBMvvfQS9u/fn5G8q0q3Y/sX92LHwjHI7TgI+WeOAc+u/mS7e9e+h60zb4KIlYduHzlyJP7xj39kVA4eBf2s+aOPPsLNN98c6d9GJscffzwKCgpCJxkL64tJ/Nsb47m3kmvr3zAIJdfWzW6vH4YZ/RjGbyWY6tBxf88BINCf4/v1DdP9PTp9hP62sH8DJHvGHZzAlTGj99Poa1Fles+rjb4LN55Xb6//xpCHu5uZr8/hcO9bJAiCIAiCIAgiPdgD4y50/4XTvlMejjk+92DWhyAIgiAIgiAIgjjEOPO4v6JxVu3PHEwQBEEQBEEQBEEQBEEQBEEQBEHUHgJ+cZg5AIwBeOedKRg4cGDSPLKbd0T7K76A30AWfG+q/YKv6r0w1ZW6XjoMkDpMAcDBqe1y8Pbdx0fax5ry9ttvY9CgQXFyiUaNGmH27Nn4+c9/XmtlT5kyBZdddllc+D8f/ydGjhwZnyCpvzE44M8MZ754t/35NowdOzZp3TjnOL7j8eh7+S8x4NpL0bBBQ1jcgsVt2K440IJlWeBa/6cE05vXb8TV/a/Fzu07E+bf/sT2ePb1Z3D8Cccp4bMUJwrHgQMHjnDgCAEhBGKoghAOYsKBcIS7PebE4CCGmHDgOA4ABzHHkTJHIdR2AYGYysuBgAPHkRJHBzEVpq5K4UAIKYeE0IJrJdJWUm3/QZajI5kWNRpCRHedcVfYyJSMcs+uPfj+qxX4+pOlWPTxV7jy9iE469e9wJgFzgCmyrRgSaEl57AYg8UsGc4sMGbB4rJeln4PDs4t2IwDjMvzBVV3xmExDoCBcwsWmJSDQy9Q+cm0XO+BK6H0wlzRJJg79pIzLuXcnMtjp16Dgx6DAx+rKxlMNQjyUBwk2aZNG2zbti1lPMYYdu7ciRYtWtRBrYhDkZSSpCS3R2FhIaZPm445H8/BsqXL8OOPP6KkpKROJFxBWnCOGS1boYX6zBWhi4jbFgsJMxcnJL0jUudrtl70Nt+rHvtejUMlvxe898FXQ7HrLgiGM0+UHRafB9Z1HmoqhoT5/mvvHjy3b1+k/Xj+xecxbNiwI06qbVKT+05mkGpzfAQtxQ7NwjjunnxBeOtuk93bple1EFsHCMj2knDf67aU3O6Y7SbV9oJuvzHI94AX5uYj13XNBByvHJW/8G0X7g0m5dr++ru77pNFG++Nq929Un0SB+G+l/eWkl2rdq2OyRlTbSS4E6p4f9xtw5nhsi66PaW2qXPkK8dXRy3n9od4+8biXu+76z48+uijSIZt2zhQFj+5ji/fRNdrMvG2Tp8gcaJ7JNP3t3t91zMyIdQGqn+8Xn31Vdxwww1picFs28Zzzz2HG2+8sdppD3Xmzp2L3/3ud1i5cmW10l100UV47733aqlWRH3CcRzMmjUL77zzDr7++mu0aNECP/vZz3DLLbfg2GOPRUFBAS655JJqiao7dOiAtWvX+sLef/999O/fP2Xal156qcYS1LKyMgwZMgRTp06tUdu/UaNGeOqpp3DDDTfUqD71kX379mHmzJmYPXs2vv76a6xduxY7d+5MKlnv06cPZs+eXYe1JI4E8vLyUFRUlDTOlVdeif/7v/8DAJSWluL555/HpEmTsHTp0rQl+jWBMYYGDRqgf//+GDBgAC677DISbR8EWrdujcLCwqRxOOfYu3cvGjVqVEe1IgiCOLg4joOhQ4di4sSJaaXv168fpk2bdkRMRkUQRO3gOA6ef/55jBkzBps3b85s5oyj0bG90ar3P5Dd7KQICQSKlj6LHV/8FWGdFpxzPPnkk9WaGD6TFBUVYdSoUXjllVeqnbZLly744MMP0LZt22r91iZVOODvg2G+dS+1ue72v7CwtIB+o591m89pkr+TmHVIBWPxEwabkxsHRdo6DYSX1pRk67Re/yCLyyVUqm2EH0l9iwRBEARBEARBROdv439FYm2CIAiCIAiCIAiiZpBYmyAIgiAIgiAIgiAIgiAIgiAI4tAnlVj7u+++w//8z0+S5sF4Fk66cQMY14ODg0OswsTaIXFMsbY7oMsxclTKS+GgXb6NmWM6RNjDmvHpp5+ib9++KC8v94VbloV33303ksgoXWKxGLp164Zvv/3WF966dWusWbsGDRs2DE9YQ7m2gMBvr/9ttQYeMsbQ5vg2+MXFfXD1765CsxbNwMFhWRwcFjizwJiURpcUl6Bfjwuxb29qKSfnHJM/nIhTup2iHI5SzuhoAbYQiImYK1qMOVUQEIg5Ao6IwYGUaws4iFXFILhQ0mxhbJPvIQRiogqOAxWi5I9aBGkIIZmSUmfxLO9Ahg1CNAb3Scm0qShFQLjIXLEiV4Jri3FAMMQQQ2VVBaqcKkPOyFzRNee2Ky63uK2OOYfFGSxmSwE45+BMxrO4rUTaTAq4mSfX5pBibQ4ph7SUNFLXSQpXuZJuM0DXGQzgTMlaOUzJI2Nwz79Q5xWOX9CYTKidSbn2oTZQ8v7778fo0aMjxT3xxBPxww8/1HKNiEOdTEp+HcfBwoULMeODGZg3bx5WrliJwsLCpAK5TNGEcbzfsiXaWLZbrShybccId/R+BOL4wzzBNow8EMgfvnBva1iLKBnBwx8UWwOeLFtv18PKXYl2iFCbB+KbYWbcoGzbzIMB2Os46FW4DVUp9wTo2LEjln+/nAa+I6KoINnu1De5trs/SqZtCK6F2WZSW7zJSxAq3vak3IZcG/ESbS3oFsIUa+u6eXekWzt3X5IdQENuHQyDFGwzMAjhxXFl2rodxxggmBRnazm2iue278DUOvzrbjvIjGuUoeqhKuK1kRikgDvYZkpwvw24ZADef//9JMcByM/Px+Yt4YKWOKl2aLM3/CKOck8H75Haur+TSU7qlAgi8uoSNS/HcTBw4EBMmTIlrXJat26NL774Ah061P6/xesz69atw5tvvok77rgjUvz8/PyUskriyKG0tBQDBgxAQUFB5DSrVq1Cx44d3fUrrrgCb7zxRtI0jDGUlZUhOzs77bqaLFq0CAMGDMDGjRtrlE+XLl0wdepUnHjiiRmpV11SWlqKOXPmYM6cOVi0aBF++OEH7NixI+6ZYVQeeeSRyJ8jBBGF7OxsVFZWJo2T7LqbP38+nn76acyaNSvSBG+1RfPmzdG1a1f069cP11xzDdq1a3fQ6nIksGrVKnTq1CllvFNPPRVLly6tgxoRBEEcfLZv344zzjgD69atq3Zazjkee+yx8MmRCYIg0uSTTz7BiBEjsGTJkoxPeJvd/GTk9xqNxu0uCN0unCps/+wOFH/7n9DtjRs3xuTJk2v1dzOJEELgrbfewvDhw7F9+/Zqp//5z3+OadOnIS8vz8g0SXkJNkaVa/vC4vphAnmFCLZDw0Mk27UNC1kL9k24m4T3WxEEhNqmfDvYj2BKus31I6lvkSAIgiAIgiCIaJBYmyAIgiAIgiAIgqgxJNYmCIIgCIIgCIIgCIIgCIIgCII49Ekl1i4vL0eTJk0Ri8WS5tN+yHxkNzvBzSVYSkqxtjA1lX6xthfTkYsQaNwAWPJkR9QmS5cuxbnnnos9e/b4whljmDBhAoYOHVqr5b/++uuhZTz55JMY/ofhiRNWU77I3DBvENlF/S/CjBkzqlFbPy3bHI1z+p2D64Zfh2PbHgvOpK4zFouh308vxI5cnU08AAAgAElEQVTCHZHzatq0KT75bi6ycrIghAMwwBEOHCW/FlqircOcGIQAYnDgOFWo0vJsx3EljQ6TQm4nJpSm0ZHpHSWAhAPhmPJuqVjlzEKWZUuZtHH05IENHHhj8KA+unKgniFHVdJEzrSOWooT9fHiWmptyBfLq8pRXlkOQMbjSowtJdhcCbTVe9iwOAPjNmwl7OZatM0sMDDYzALjHJxbsGSpYMyScZQcknMZH2q7VmxzS2q24YqzpQhSQMu1PaG4KZKEllDCGBQJv2Q7bvBkxMGQ3uFPIHc8hAZLlpSUIC8vD1VVVZHiv/HGGxg0aFAt14o4HKhtye+uol2Y8f4MzPl4Dr7++mtsWL8BxcXFGR/U3ZAxTDk6HyfaieXaMlz4wky5djC+X44dL9h24wpvu1eKP60ZH6HbzDZXUOnrvQ+um/FNmXaYDDtMqB1cZD5+cbc5jN1crivaiXkRxIGMMXy97Gt06dLFV98jfeB7JsX28ZsSCx2Y+z6QVwS5tk6fCbm2GddcN+PJsrWM25Nsw40ny3RUmE+iDW8/dNRUImVzEhBX0mC01+SlZrRLhHAF2bo9I2PHC7VlW01LsuV7qPYdhJR264lLXFk2PKk2V+0moc4VC8bTd6ZuP5niCr0vKu0vf/FLfPrJp0mPBedctTEDx0jfb9WQaZvHNir6mqqL+/tgCrare1wi5xvhuK1ZswZnn3122qLMAQMG4K233pKT5BAuzZo1i3tmEIRznvKZCnHkUVBQgH79+kWOb/5775hjjsHWrVuTxm/Tpg22bNlSozqG8fe//x333XdfSnlvMjjnuO666zB+/HjYtp06QR1TUVGBjz/+GLNnz8ZXX32F1atXY/v27SgrK8toOZxzzJ8/H6effnpG8yWOTEpLS9G4ceOU8WbPno0+ffqkjFdSUoJx48Zh8uTJWL58eZ1MoJWIBg0aoEOHDujduzcGDx6MPn36UHskgwwZMgSTJ09OGe/FF1/EDTfcUAc1IgiCOLh88MEHuPTSS9OaPCU3NxezZ89Gjx49aqFmBEEQwMaNGzF8+HC8//77kfuPo2I1yEPzbrci72d/hO5dcir2YstHN2D/j7NC0xxzzDGYPn06unfvntG6RGHz5s249dZb8e6776aV/oILLsBbb7+FJk2axG+sc7m2V2hwUl8ExNm+cEBt85fjdQrF16k6T8bDnjjr59vSke31HbjvDZl2MA0CfYQk1SYIgiAIgiAIIhOQWJsgCIIgCIIgCIKoMSTWJgiCIAiCIAiCIAiCIAiCIAiCOPRJJdYGgE6dOmP16tVJ8znmwlfRpL0WAiUajhUm1tblB/SXcWJtQ3kp5OvSpzqiUU7tSDRWr16N3r17o7CwMG7bc889h5tvvrlWytVUVlbilFNOwZo1a3zhbdu2xerVq5HTICd5BtUc7BeUa//0pz/FsqXLqlnrcI5qcRTOPK8XOnbuiCcfeiqtPHqc8TNMeG+CvDocAcGkTFtASraFI6XaMRFzJYxVTkxti8GBFGlDAA5iiDkOHObAcRzAcRCDlmnHS7UFBDhjsK0sAMbxMwbzJRo+CRgqRuZJGbV40VMkKqG2EjRyV8DI3UWHaxl3RWUFyqoOwIGAxbgUcDMLFmOwmFJkMw7LssDBpDibWeDMAucMFiwl65YSbgtcCrZ1XHBASSItpsXesg6ypjDqI6WOWgCphZCuVFuoVyXgZoJBqPdwECfDSTiIMgMiwtoYMFlbgzAfeugh3HPPPZHidu3aFcuXL6+VehCHL3Up+XUcB8uWLsP06dMxb948fP/9d9i2rbDGcrpsxjAp72j8JCs7rpXhF2yLuLDg1B3ma1DO7d/uH7zuCH8avZZIqB2FeJm2939zG2fmuifCDgq1EQg3P3W5kc6LHx/2dUUFhuyKNjHGby75Dd565y0jJxr4rqlXcm0d4JMyGHLtuFyiy7V9YSqeIxx/PKHuQuFAMEhxtgrzp5UibffOE979DOEr0ZBMJJFImNeQKWfQ24JhhkDbfy8yQEm29eQhplAbqk3EDeF1UJptTjjilm9s120sHdc7l/5JSBjz4rnrxv12ztnnYMG8BUhGz5/3xOdffO4LSyTVTnUf1pY8ui7IlHS7ro9BqnPy73//G7fccktawh3btvHvf/8bw4YNS7d6hzVR2+yZnmCEODx44oknMHLkyEhxGWN4+OGH8ac//QmNGjVKeU0NHjw4kig1HUpKSnDZZZdh1qxwsVZUcnNz8eKLL2LgwIEZqln1qKqqwueff46PPvoIX375JVatWoXCwkIcOHCgzurQtGlTbNu2DY0aNaqzMonDk7lz5+K8885LGW///v1pXW9z587Fs88+izlz5mDHjugTJtYGnHO0atUKPXr0wEUXXYQrr7wSubnkR0iX3Nxc7N27N2mcrKwslJWVkdCcIIjDnr/85S94/PHH0/r3W48ePfDJJ59Qu44giDqhrKwM9957L55//vmUbbnqwqwc5J40AC26/xFbZv4vynd9GxqvW7dumDZtGtq2bZvR8lPhOA5eeOEF3H777SgpKUkrj8GDB2PChAnIzs5O3idTzf6YuDDjGb353ZKsH8a/3UsfJ9gObgMAxvzl6Mksw3aAhT+vTDbRptm34nv+bXRAuX5t3Ueh00UVagfCqW+RIAiCIAiCIIhU/G38r1D/pnImCIIgCIIgCIIgCIIgCIIgCIIgCIIgCIIgCIIgCKLe0alzp5Ri7cri1QD6JYlRnUHIIvAazqadlTj52BSC6TRYv349zj///FCp9tixY2tdqg0AL7/8cpxUGwDuueceNGjQQA5ySzb2S5qyE2xiCeTaOpxhw/oNadU7jD1FezDjnQ8wAx+kncei+Yvx0lMv4YY/3ADlYgYDByCkoJADzJGCaQcCjhCwmJQrOoyD68GHTEg3OxdgsOQ+c0A4UlLo6DScgwkpRbQtG5xxKXs0pJJSEg0AxgBFd3CgV3fG9LH1NKVawCjFi54Y0SfUBpOia8bAYIi1wWFxC9k52WiS0xRllQdQWlkKJjgYk4JUIQDG9UBDAYADQuvTHQiHu1ZVWaKQomvouFJgybkDxiy5a/qS0/GUGFJAxO+jEHrHA8eDQTgAuJDxhQDn3BvUqaTb7gBTCN9gyOD64c7ChQsjxbNtGzNmzKjl2hCHIywwwDqOwEDl+AwQ+buGc47uP+2O7j/t7pP87t23Dx9+8CFmzZyFxV8vxldfflWtfagQAoN27sCLeUfjrOwcX5UZPCF2sLL609iB/GzhaqtWRDmBVHq7BUCozzuJgBUYYy6lwCwuLHiwQr4yfCFBiTbgfbSGybTN/U607g9ncQJuc8h68CN8RHFRXE3DyMnJwYTXJhg50cB3k7q878LC45KrAF0vV94cV099llSbQTeG4AkcmLZuG/cIM5pIcpINBkcIVQqX7Som2x4WAxxwVR/V5mJSwG1BSx5UmNm206JtIdTNKuPE30AJjqdvEwPjzBBAyAafd48YdwrTxyVcqC3vV0+kLcPVRCNCC7n923W+YVJtqHYewHwn0ZVNqM8dXX9zf6PIlG3bP8wsKNAw779JEyehoqICfX7RB8cdd5x59FKWcyRQ347DNddcg9deey2ttG3btsUXX3zhO8+En9NPPz1lHJJQEokYPnw4brvttkif00II3Hnnndi+fXsk0d/111+fiSqGkpubi5kzZ2Lu3LkYNGhQ2pLdkpISDBo0CD169MB7772HNm3aZLimEsdxMH/+fHz00UdYuHAhVq5cia1bt6K0tLRWyqsOe/fuRe/evbFo0aKDXRXiEGf+/Pkp49i2nbbs89xzz8W5554LACgqKsIzzzyDt956C99//z0qKyvTyjNdHMfB1q1bMW3aNEybNg0333wzcnNz0blzZ5x//vkYOnQounTpUqd1OlSZM2dOJBHjWWedRe0ZgiAOa0pLS9G7d28sXry42mkZYxg1ahQee+yxWqgZQRBEOA0aNMBjjz2Gxx57DP/+978xevRobNy4MSN5i1g59qychD0rJyWM86tf/QqTJ09G06ZNM1JmVFatWoWbbroJc+fOTTuP3//+9/jXv/4Fy5K/gUjSWVft/hijF8Wfnvn7hkL7YRjU7znMDI1+Hd9koN42WZ7Rw2EIrc1n+mG/L0ra5+b2nYTE0UGBuU11f4ax4ju+iYTaZl1Iqk0QBEEQBEEQRDpQDwZBEARBEARBEARBEARBEARBEARBEARBEARBEARBECnp3KlzyjgVxT+kmXs1BzEZAuMN2yvSLDMxP/74I/r06RM68PCf//wnRowYkfEyg5SVlWH06NFx4ccffzxuuOGG6BklHQfn3yiM8NKK/chtXbeDIKMwdswTWPXtKnfsnKWE1BaT8mnOOTgzBNRMb+PgnIMpKTXjDJxZsMDBOQODBYtZKp3cZjMLOXYDNMpuhCyeBYtZsLgUWlvcgsW4DGO2FF0zmQfnalHrbhy9nZlpvfc8EM8rxwKHmZcM55D7ZVs2chvkIr9JK+TY2XJsoiu61KMdmfvWHXoplDxTiSkd4Q1wFN7oTgihVeJeaind9sZBmqJOmPGDoq/AwFOp02S+QZxaGmkSHJAaJgw9XMnJiTZxwH/+8x+SHRJpk3IwcapbrhrfNWa4UFk3bdIElw+8HM+OexbzF8xHlVOF8c+Pr9Yg5xiAG3btxIyyA3Elcl8VZY3MMA4tqoVvGw95b65bauFgciIE91VtZwBnKh3zyjEXSy3BcLM8ndZiKk94kt1gXLP+LMF+ePvtSbXNNH5tsDfo5D/792FbLBbpfPztwb+hUaNG3gB5Gvgex8G673TWcTHUd7RPXCDC6umppd1rhTF3MRTQ7iuYkkwD7l2iJxUx/2QbTrZvLK7WZcvNa8+pOLpN594zbntPtZG45YZZblwvD/1nMW/hqj3GuZx4RbcrLcZlm9HYzlWbkPnyVfvFLHedqU8XPXGKvA+9CVP08TWl2pwxd88QkGp7x9075rKNq4+fylPPDKA+aJlgqKxILTvMsrP85yNQFgCsXr0aJ3Q4AVdffTWuv/56tG/XHll2Flo0b4EBlw6A4zgpSknM4XSP1yeeeuqptKXaQ4YMwYYNG6idmYKiotQTT7iiHoIIYNs2zjrrrGqlefzxx1PGsSwLF1xwQbrVisy5556Lbdu24c4776zRdb5o0SIcd9xxGDVqVI2+SxzHwZdffomHHnoIl1xyCTp16oQmTZq4x/mBBx7A+++/jzVr1tQLqbZm8eLFKSc0JIhULF26NGWc3NzcjJTVokUL3HfffVi6dCnKysowY8YMXHrppcjLy8tI/ulQUlKChQsX4uGHH0bXrl2RnZ2Nk046Cddeey3efffdSBMYHIk8+OCDkeLde++9tVwTgiCIg8eiRYvQpk2btKTaDRo0wAcffEBSbYIgDio33ngjfvzxR8ybNw+nn356rT9nveWWWzB16tQ6lWpXVlbikUcewamnnpq2VDsvLw+vvvoqnn766fBnGIn6ZWrQH+NLL+B71m72w5gybL3N/PNPlsrcfhe3d495PwkJ7f9hAOPx/TJR/sIydfsh3XLN+GoJCLXjpNrmIQpItX3HhPoWCYIgCIIgCIKIQEbF2sW7DmD3rgOZzDJjUN3Sg+qWHlS39KnP9aO6pQfVLT2obulBdUsPqlt6UN3Soz7XDajf9avPdXNiR86AZYIgCIIgCIIgCIIgCIIgCIIgiCOZzp0jiLV3r8pIWa40N8L4ph+2ZlasvX79epx77rlYv3593LaxY8di1KhRGS0vEePHj8emTZviwu+77z5kZ2d7AVG669KQa5dUluCvk+/Bjf/vBuQ0jCb2rQscx8F1l1wPpzKmBgpKaaEUBnpqU4tZABNgkPJDLT60tQjRlWpzcFiwmQ3GGGxmgTGOLMtG4+zGyLGzlcjaBucWbG6Ir5ntiq5tbrsibFtJt23ul2PrNDa3VXwbpnTbNkXb3JRwK6E3426Z3JV8K6k3t5FjZaNVk1Zo1rA5YHHjvAtXqigcoYTbUmQthdp6PKIUVzlCgAFwhAMIGSaEVmULCAFXqu0oMTeDFHDHVFot1wZjgKOV3MI3eFIILx5TZTCmJNtG1b23R6Zc+3/+538ixTv22GNruSbE4U59k/z+9sbfYtLkSeA8+pAHB8CfdhfhzQP748Z4+2XT4RJtyzeoO5pgOxhPS3MNHW2cGLs6C9eDzdWrJ+T21yVYnzDZtj6ScjoJFld/5m6Pl2qXCweP7y2JdB6ObXssRv15lG/wOw18D+dg33dxWegmAvOfu2A9XW02U4nU9z8Dk2IGQyLNlGAavvd+WbOWaeur3JNnM1iurNqTbrsSa87dyUwYs1xRNlcibE+Yrdp83EjPjUlXjDw90bblirR1vd16wBNf64lZ5P5ooTbcMFeiDSXM1rJq4R0D85ho4bgWYbj6cMbABNx47rkIk02450HnL9NHEQnatu3LN8jiRYvxk//5CTZs2OALdxwHe/bswdSpU9G+fXsUFhamLCvI4XiP1wc2b96MkSNHVjtdVlYWJk2ahIkTJ1bru/hIZffu3SnjVFamltsTRy5Tp05Fs2bNMppn+/bt6+z+5Zzj4YcfxpYtW3DGGWeknU8sFsPYsWORn5+PgoKCpHEdx8GyZcvw6KOP4rLLLsMpp5yC3Nxc2LaNnj174p577sHUqVOxatUq7N+/3/+soZ4ycOBA9OnTB3/7299QUZH5iQSJw581a9akjNO6deuMl8s5x4UXXogpU6Zg586d2LZtG+655x506dLloE4sUVlZiTVr1uDVV1/FpZdeiuzsbOTn56Nv374YO3Ystm/fftDqVl9wHAeff/55ynhNmjTB+eefXwc1IgiCqHvGjh2Lnj17oqQk2rNPkxNOOAEbNmyokwltCIIgonDGGWdg4cKF2Lx5My677DJkZWVlvIxGjRqhZcuWGc83GYsXL0bPnj1x1113oby8PK08rrrqKnz//fe4+uqrk0fUswIHCTVW603+5/ZmeFwe+qdQzP9M3wwLyzu0DEPK7fbbuP0vpvQ6afVT4qb35ReUb6vF3xnoq7dP1B1S/7h+RepbJAiCIAiCIAiiGmS0Z3ztyl1Yv2JXJrPMGFS39KC6pQfVLX3qc/2obulBdUsPqlt6UN3Sg+qWHlS39KjPdQPqd/3qc90qKmIHuwoEQRAEQRAEQRAEQRAEQRAEQRBELWEOMerUqVPK+BXFPyB8lFkm5TX+vFZsLMtYzmvWrEko1X722WcxYsSIjJWVjP379+Ohhx6KC+/QoQOGDRsWn6CGhzdMrl10QPZP9rroDDz92b9w+gWnpT/SLsPs2bMHNw6+SUkGpYTRUsJAV7LIGLjwRIkMUlYthYZSXs25pVSFlisuZIyjYVZDNM5uAssUYHMlSoQUYEuxdeA1KNo2ZNo6nl+YrQTfWrzNLViWBZtnefGUUNvmWVIQrqXb3MvD1vuh9jU3+yi0adQaNrPda0PoUZpcAI6jwvVGAeFIvbUQDpgQrjDbHTeq3jgABHPAwKQQmynpthJwA4AjY8k4Qsm1hXDTCCYMybYUcptybbh5irhr7kiUa/fp0ydSvLFjx9ZyTYgjgfom+b184OWY8eEMV/QaBQHg7uJivLB/L7Q0WhOUS3v/94uktRTbTBMm1U4ls2ZGfsEl2V98fBiv4eWzBNuC+6zzQSCtfwi8l1bH+3PxblRElBFOnDQxfvA7DXxPyMG873T2NZFrQ8u14ckUABiibLlFSql1Su9qd0XTYK7c2ifY5twQVjO3vSPV2SqtFmhzGWK5wmwLUiPvSbLjluB23a5S7UlPvK3bjYbYW7U7LW67YUy1O912KmPgXAu1vfoydTx8sgvmP66mZEJLylNJtZPdbzu270h8sSiys7MTXpObN2/G2WefnVIOvGnTJrRp0wZ5eXlYtmxZyjKJ2uXuu+9GLFa933i2a9cOGzZswBVXXFFLtTr8iHqMN2/eXMs1IQ5VcnNzsXjxYuTkZG5is759+2Ysr6jk5+dj3rx5NRaF79q1C/369cM555yDoqIirFixAk888QQGDx6Mrl27olmzZrBtG926dcMdd9yBKVOmYMWKFdi7d+8hIdBOxLJly/Dxxx/jgQceQE5ODhhjaNWqFbp27Yo+ffpg6NChuPvuu/Gf//wHjuOkzpA44gibpDFI+/bta70erVq1wpgxY/Dtt9+ioqIC//3vf9G/f/+MTyBQXYQQ2LFjB2bOnIlRo0ahVatWaNy4Mbp3744RI0bgyy+/PKj1Oxi8+uqrkUT+v/rVr+qgNgRBEHVLVVUV+vXrh1GjRqXVtrr66quxevVq5Ofn10LtCIIgakabNm3w9ttvY9++fbjzzjtx1FFHZSzv0tJSjB49Go0bN8aVV15ZqxPWlJaW4o477kDPnj2xZMmStPI47rjjMG3aNLz++uto2bJl9P6mRI8XqtknE0Wu7cYzRNPB8uLk1IG6yD4GKbcW8PfE+P5M4XbEBcH8VBlxkQL1Da0zAvsvAv2Gup8jZP+SHecwDue+RYIgCIIgCIIg4qEp4wmCIAiCIAiCIAiCIAiCIAiCIAiCIAiCIAiCIAiCSEmnzqnF2rHyYsQOZHDCWBFciR+99s2GAxkpasWKFTjnnHPw448/+sI553jllVdwyy23ZKScKDz55JOhAxD/+te/IisrKzxRDaSLcrM/wo7SHa7w2LJt/OGx3+OZj5/EBVf+EnmtW6QorPZZ+PlC9D3tAsQqKqVkUMsPtcgQSpxtCLeloFFJtX3Cbe4KqhtlN0aOleMKrLkrx5aybNuSUmtXnM0tWLBgc0OUzfzpLMZha/E2ZJ3cuEZ+3E3LjXRZruDRJ+F2hZBKLOnKI+VxyLFzcEzTY9AwqyEcIQAnBqEGaQoAgslzK+8qAcYZBBwISHk2IOXawrjvHAgp4RaAAyWOUwJsLeWGdGgrcbYn09ZybTAt0Wb+a1J4Qk5TqO0KscxBpMx7H7YeZTmUOPPMMyPFW7NmTS3XhDhSqG+S3/PPPx+ffv4psrOzUxTs59GSEjy2dw8A/6CJoJDalGuHCbG9Qd/x2xkAC/Eybb3d3BYu3A5fwrZbIfkH44WFa7RQO2xfzTPgD5evq6oqMbMs2kQm5513Hnr16iXTklQ7MvXtvtNiB1OurWUJQdGD950u5QlSAC23y3aYq7927yjmCqu1UJsZ7TVPsO227HT50O06DoszT7QNXQ73xNa6bG5IsEMWi3NXxK3F1Yzpcs3JS7w6yrwtlbfKn1u6hq5QmwFy8hfzCCihtm6bmkoJ79MoXqodp8GoplRbOFIimIqE/9YA0PeXfVFeXp4yD83u3bvxs5/9LHTCIKLu+O9//1ut+Ndeey3Wrl2LNm3a1FKNDk+ittkffPDBWq4JcSjToUMHzJw5E5ZlZSS/3/3udxnJJx0uvvhi7Nq1CzfffDM4T38I86effoq8vDyccsopGDlyJN58801899132LNnzyEt0K4O27dvx3fffYePP/4Yr7/+Oh5++GHccMMNuPbaaw921Yh6yO7du1PG6dKlSx3UxINzjksuuQTTpk3D7t27sWnTJtx22204+eSTa/T5kClKS0uxdOlS/Otf/0LPnj1h2zbatWuHIUOGHBHP2qJO1Dd69OharglBEETdsm7dOrRt2xYFBQXVTmvbNiZMmIDXXnutXnyXEQRBJCM7OxsPP/wwiouLMWHChIxOtFNRUYFJkyahdevW6NWrFxYtWpSxvAFgzpw5OPXUU/Hoo49We+JAQD4zv/XWW/Htt9+if//+cdsiEf4TpbTk2sz/8N7N2+x30X0xvjqK+HyCf8E6eX0N8ZbstP5Un4cn0Q7sT0j9Qvdbx9P7HJjUlaTaBEEQBEEQBEHUBHpSRxAEQRAEQRAEQRAEQRAEQRAEQRAEQRAEQRAEQRBESvLy8nD00UenjFexe3XtV4YBekTVpp2V2LW3qkbZffPNNzj33HOxZcsWX3hWVhbeeOONOpXVFBcX49FHH40L79ixI4YOHZo8cQbl2oWl24x8pWD5qBa5uO7e6/DM7Kfwn/kv4opbB+GYDm3AeOYGpTErujh104ZNOO2Ennj6kachHOGKD+FKtLkrnObcgsUN6TaTQmxXZM1tNM5ujGye7Qm1YciylUBbirEtn+SaBwTclpZscy2/VuUzT+JtcZXOzZMbQm1Tzu0XanNDqO2VJ/PTi96exW20adoGRzVo5g3OBDydtjqvQgg4TgxCnX8BR0m04YqzHQgwJd6WaaVc21Vva8G244Ax5sm1lURbCKHE3sKogyHZBox1v1xbXhjwXd8icLEH1w8nCgsLI8WL8vlMEFGpb5Lf008/HYu/XoxGjRqlKNjP+H37cO8eKRbTwmhdPf/iV9rGS6vjBdvJJNhhou0oQu1UaYOi7mSSbag94mCwjKMbn7dveL27j+br8N1FkT5lbdvG5Dcny7Qk1a42ke67ZCcixX2XSHJgZh+XnxCh5y2xXBuemIEZaQzRgivUdg3chjQbzBUq6Ljme3diFCaveKYnGWGGnNtsA6pcfe8Di1m6F1fLvOGJtLVo2xB1e58dKi23XKG2jGMZ+8R9++bpstWijwVj4Jy7x9TUT7jH3JCOM1VnJsy84++3888/P/EFYmCKVUwJxhNjn8DKlSsj5WHiOA7uvfde9OrVC2URBf1E5igoKEBJSUmkuNnZ2Xj77bfxyiuvkBgsDbp16xbpuD3//PN1UBviUObss8/GkiVLapxPTk4OunfvnoEapQ/nHM899xzWrl2LU0899aDW5XDk9ddfx3vvvXewq0HUIxzHidTeOu200+qgNok59thj8eijj2LlypWorKzEm2++iSFDhqB9+/awbfug1g0AYrEYfvzxR0yePBknnXQSzjrrrMjtqUONsrIyfPPNNynjtWzZEp07d66DGhEEQdQNEydOxMknnxy578WkZcuWWLFiBWQTRFsAACAASURBVK655ppaqBlBEETtcs0112DdunVYuHAhzjjjjIz1vwghMH/+fJx22mno0KEDXnvttRrlV1xcjJtuugm/+MUv0p7spnPnzvj000/x9NNPo2nTpqFxqjUhd1j/TA37ZNzOAUOw7YsnEtTR6HsJCqx9/TVmx19cBtVYwo6R3hQsN1CXuGSmUBvevrl9GyTVJgiCIAiCIAiiBtAvXQiCIAiCIAiCIAiCIAiCIAiCIAiCIAiCIAiCIAiCiESnzp1Sxikv/qEOauIhBPDl6tK003/11Vc477zzsH37dl94w4YNMXXqVFx++eU1rWK1ePzxx1FcXBwXfv/990eTi9RQrg0ApZX7sad8j5efm8YTJTc+qjGu+ONgPFfwDN7+5k3cdO//Ird5burMU5CT3w3ZzU+OHL+ivALj/jkOvU46E2+/PkVJBqVs2hUwckOoqIWMWkTIOWxuo3FWY9g8Cxa3YDMLNrOVqNr2pNpKhm0b8mub2Ybg2pYL815tLhd3O9PrMkxulwJt2wgzXz3JtqXiqjq4sm0p6zZftVybgyO/UUu0aJTnirQ9qTYgHAEoYbb4/+ydd2BUVfr+n3NmEgIECCF0ARtFQESRImJBFBFEXKTaEdvadpVVflhBRWUt7FrWteGXZkFQBBXBsiLSxILSFMQCSA09jSRzz++PW+dOuzOZSULyfHDMzL3vec9728zN3JzPhQalBaxNrmDrr6E0aAqOqRqghPFK038aAygVDLm2Ee2UaSsAwiH4FhB2L0aoW66tjPbWwFLY7Z1UVbn2O++84yluwIABKa6EVDcqm+S33UntsG79OtSrVy96XS7eLijA7Qf2WSU5pdFuQbVTrh1OiO1zy23D5HCLq+MRZ0eLjyXSDhaHm5Lg0OUNXlZb7Btu/QgAcwrz8XuptxuY3DXmLmRnZ1OqXQY8iRxiHXcxjj0v0xwFAcbnsiU4MPebMHJtK1cYubZw7WHWFOGQbcOhizbk25ZU28pgxAgBKWCc67nF17Zw2povwj/M+KCHNKXdPktyLaRTpu3Kb93YJVjEba0fY5tJ4+Yv1lKYsWZ75/aPItUO2Q4xjre//OUvWPLlksjb2UG/fv1CcgDAs88+66l9JFauXInbb7+9TDlI/EyYMMFTXO3atbFlyxYMHjw4xRVVXfT3jdifW0opvP/+++VQETma6dixIw4fPlymHCeddFLMmK1bt+Kf//wnzj//fDRu3Bjp6enw+/2oUaMG2rVrh7vvvhvFxcVlqgMAWrVqhR9++AHTp09H7dq1y5yP2AwfPjzsd4ikerJx40b7O7Qo9OrVqxyq8YaUEkOGDMGbb76J3377DSUlJfjuu+8wZswYnHbaaZXiPWPZsmVo3LhxmeWAlZGnnnoKmqbFjBs+fHg5VEMIIeXDtddei8svvxylHr/vdNKnTx9s374dJ5xwQgoqI4SQ8qNr165Yvnw5du7cieHDhyMtLS1puX///XdcddVVyMrKwrhx4+L+XuG9995D+/bt8corryTUv9/vxwMPPIDvv/8eZ555pqc2cV2LCifXLus1GfOlS6TtlE0L5/UDFZovmtw69PpNnI8Y+cL24V7mCEJtc16QUJvXFgkhhBBCCCEJQrE2IYQQQgghhBBCCCGEEEIIIYQQQgghhBBCPNGubbuYMSUHNpVDJcEs35CfULvVq1ejT58+2LdvX9D0unXrYtGiRZZYrrzYs2cPJk+eHDK9Xbt2GDFihPdEZZBrCwhsz/vTyBMpkS5ENvOkpafh59UbcWj/Ie81RiDz2PPQ/OIpkP6MuNodPnQYD975IM47pQ+Wf74UAgI+ocvNJHyQEJZs22fIGX1Swu9LQ6302kizpNimRNGQZcNniLJ9QYJsv/Bb8u1gebbPjnU890u/Lux2SLXTZJpDyJ1mxUpIl6zb8dwUfAsfpCmQtB62VNsnJAR8lkiyQc0cNKidA00paJoh1lYKSmhQSldrK03TFdtKQdM0aEpBKQ1KKWgKxk/NskMqI5embLuu4d625doK0KCZEx0xLql2BEm2UgpCBo2eDBsX6XVV4KuvvvIUd9ttt6W4ElIdqWyS3xYtW+DnjT+hYcOG0Wty8XFhIa7ZlwstQknBY8Sd/w8WUgO2YFu6ZbeILsWOJtOO9ggn1XaKtd2a4mhC7cjLHF7cvSNQinEeRX0NGjTAI48+Qql2kijTcQekQK4N/bPbKXVWoXLtoFxuubaw91O7hSHUFsbrEMG2tOQRljDbkmw7JdWmaFs4BBO2JNu+6Ujow8ptxQmrJqsW42YlVlWmDNtYPiGEcXMT/fzMKc4W5vmosN99zLVgvdNYAvHg95RkSLUB4PPPPo+8fR34fD70Pq932Hm5ubmeckRj2rRpKCoqKnMe4o3i4mKsXLnSU2xeXh4aN26c4oqqPl5vdDNy5MikyIpJ1SYzMxNz585NuP3FF18c9Lq4uBjvvvsurr76arRt2xYZGRlo2bIlxo4di88++wy7d+9GSUkJAoEAiouL8fPPP+Opp55CVlYWHn/88bIuDgDgyiuvxL59+3DFFVccVed6aWlpaNy4Mc444wx06tSpossJorCwEOedd15Fl0EqCcuWLYsZI6VE8+bNy6GaxDn11FPx1FNP4dtvv0VeXh727t2LZ599FhdeeCEaN25cIe8fRUVFuOqqq3DWWWchLy+v3PtPFa+99lrMGCEEHnrooXKohhBCUktubi7atGmDqVOnxt1WSolJkybh008/9XYDZEIIOUpo1KgR3nrrLRQUFOD+++9H/fr1k5b74MGDeOKJJ5CZmYmhQ4di165dUeMPHDiAkSNHYvDgwdixY0dCfXbt2hXfffcdHn74YWRkxPe3JmWSawMJXZMRwV/s6w/jzy7c4mnzmoyXWqNJriMJsmP9i6ePoDinDDzGcgWlUry2SAghhBBCCIkfirUJIYQQQgghhBBCCCGEEEIIIYQQQgghhBDiiXbtYou1iytArL14TWJCi2+++QaHDgXLoKWUePTRRwHoQttkPA4ePOipnkmTJoWVc4wfPx4+ny++hSuDcHHLoS2A5khgPRX2C6GsAWzfLv4Wiz9YHF99YUirdxzqtvkLZHotNLnwuehFRmD3jt24ccRfMajXX7B5w2ZDMi0gpalBlZZA0Sf9qJ2mS7WlJbK2BdqmHNsvfZYM22/81Nvr053xpnDbepjCbUuS7Q8ScVs/Hf35fH6HmFtaffuk3q8u3pb2a1McCVscLoSEz4g1BZA5tXKQUysHELogW1MalGbIspWmS6mVLsrWoAAEdHk2dAG3rt1WgGaItqHPE8ocC6mc/mwopcEcC6kpTd+aypRfC0vcHiLHtl4qQ86tjPDwO3Vccu1ErLZeHynit99+8xRXq1at1BVBqj2VSfKb07AhNv2yES1atojRaTDLjhzBZbl7QuTazp6C5ddB2luEiqyjS7bdsmozf1kfIqgPW6bt7i9cvc427unu57+XluLCPbujr1QHr099XT9XoVQ7aVTEcRdxGwXJtfXOTRlCVLm28zgyBAq6uFoGxQT17JBRW4JtS3BtSLitGFuGbf+TRhtnDmEJs0MftqZbl2XrjyCRtjFPQBp9w27vOL80cQq+Tbm2cznN9VEeUm1Al256occZPZCenh52XkFBgacc0SgpKcGYMWPKnId44+mnn0YgEIgZd8UVV5RDNdUDr/t3YWEhbr755hRXQ6oCgwYNwumnn55Q29GjR6O0tBTjx49Hs2bNkJGRgcsuuwzTp0/Hxo0bceTIEU95CgsLce+996Jhw4ZYvXp1QrU4SU9Px4wZM7B27VqceOKJZc6XTPx+Pxo2bIhu3brhxhtvxPTp07Fnzx4UFxdj586dmD59OtavX1/RZYbw/fff45FHHqnoMkgl4LvvvosZczR+d5SdnY3bb78dH3/8MXbu3InS0lJ8+OGHGDVqFNq0aRPx/DUVfPXVV2jYsCHeeOONcuszVezatQu///57zLjjjz8eOTk5qS+IEEJSyGeffYaWLVti06b4r1/XqVMHK1aswD333JOCygghpHLg9/vxyCOPYN++fXjrrbdwwgknJC13SUkJZs+ejaZNm6Jbt25YsWJFSMzSpUtxyimn4K233kqoj1q1auGZZ57B8uXLcfLJJydca9xybfc1mhjXZDxdDzVfqjDXDVyCai83R45Hlp2stlZtCK3XOT9IqO26zhHuulPMenltkRBCCCGEkGoPb4lHCCGEEEIIIYQQQgghhBBCCCGEEEIIIYQQT1QasbYCnJLnbXtL8PO2IrQ9JqPMqTVNwx133FHmPE6WLFmCXr16RY3Zvn07XnjhhZDpHTt2xNChQ8O2saTDkXDJ9kITIGTAn1IKWw78bgsUncHC0HRKc7Yu117w5sIonXhA+FD7uPPRsMc9EGk1AAVkNDkd9U6+EgfXTE8o5eaNm3FZ7yEY//SD+MsVlxoCQwklNMCQJmb4akBKCaVpkFIa4mgBJRSkAhQ0SCWhAEilq6aV0qAvuYJSgJBOEaT+w9wmQYP3hPlDX48iaL5zCKItYLTki0JCCARLIp2iSGmKH/XtIwUs+aP9XP/XqHYjKKWwr3AfpFDGMgPQ9GXRhIKABqUABR8CUkGqAAR88Al9hwooBYkANEM1qaSCMKXaQoOAT5djCwVA0yWUENCUptevJJSRSygFCBEkwxYQUAqQ0txB9f3c3N/DDYpUsEXv4V47ZqRUgp0K6tatGzMmmQOcCYlEKj5z7FnB7wPmND1taKPMOnXw888/4dRTT8PPP/0cvXAHa0uK0W/PLnzQsDHSXSXZ7zgw+rXltsr6vx1rxjjbSEeUHa2C2rhzxIP9SRFar3M6wsx3tnXHuutZV1qMYbm5KI62vR106dIF/fv3p1Q7BZT3cRdterBc2/xM1m+I4awz6PNYKAgloMzzIKGglHAcKeZxbsgUoKCUshdLSOcdN+zqhHFzDuvmG6ZoQemLrIzzDPsELMoNOhxCCvN4Fc4jxVh047wveBmdkmsFKYR+BiLMSh0xRh5Tzm0upFMSEXzEJEeqvW/fPmiaFnbZnUgpMXPmzLDzdu3aFX0/jIMpU6Zg8uTJ5SpArK689NJLnuImTpyY4kqqD2effTZq1qzpSWY/a9YsTJkypRyqIkc7q1atQseOHbFu3bq42o0ZMwbz589HSUlJUurIzc3F6aefjnnz5unnfWWkffv22LRpE1544QX84x//QFFRURKq9IbP50P9+vXRqlUrdOrUCWeddRb69euHpk2bRm03aNAglJaWJtyvlBJdunTBqlWrEs4RiccffxwPPPBA0vOSo4sNGzbEjGnQoEE5VJJapJTo379/0HvRxo0bMXPmTCxatAgbNmzwfJPLRCgqKsIVV1yBl156CR9++CEyMzNT1lcqGT9+vKe40aNHp7YQQghJMePGjcOkSZMS+l6jc+fOWLJkyVH7Xk8IIYkwfPhwDB8+HKtXr8Ztt92GZcuWJeW7YaUUVq1ahTPOOAMtW7bE+PHjcfXVV2PixImYMGGCp++ww3H++efj5ZdfxnHHHVfmGgH7u3jPyxzuQp05PVz+CNdDg6Y5r+u4r784rqGZ10firtnRbzKxalNhpjlfB1/yiVpTsmskhBBCCCGEVG0o1iaEEEIIIYQQQgghhBBCCCGEEEIIIYQQQogn2rZrGzOm5NBWqNIjEP4kyNKCZIDRR6Et+OZQUsTaFcWjjz4aViQ0YcIESCkjtku2cHHb4a04ohXbAmeEE0QLaxAfAKxbtTZs6jrtBsJfqzGgAlCBgC6lVhpEjbrwZ2TDl1EfvprZSKvTAr6aOfagP6OjBt3GoPDPr1G8z7s01YmmaXjorgnIrFMH5w88Xxdl6wZD1PTV1PsTgDLEzsJYGRp0QbSmBCB0gbYSEoCCUtIQPipLhmhbJaNVYwsRLRWjEDCHA5qibMAhzbZk2o7pTqG2EICQhrZaWvPsbacLus32pl67aZ2mKFbFyC/Og6YJ+KS+nAGlwRRSCggEhILQAhBCAkKDUsJQj2sAJKRSgA/W+lAwpbKmvFwY8k1bSavM10qElWs7hZHGZFR3ufaKFStixjRr1qwcKiGkckl+02vUwJq1a3DmGWfGJaf7rbQUfXbvxMKcRqglZdDZhXvsu1OcbSuD3QPeg2NCFz++N5xI48lFhGluQbY71inUVq52zudm7cuKj2D03r0ojbShXEgp8e7cdynVTiGejjsg8q6WTLm2XpD++W7EhJNrB+Ux5drGTmLJtYVZmnFeYM13HH/W+aYt8tbLMs8XDMG2JdqGJZJwrzJb6qDs5YBjtRnnuNZu6DjXFcb5o3slB50nWzdCcb5fOGKUc4ord1Dmsku1ndtu5YqV8EKX07ugRYsWYec1bNgQfr+/TDJRkyNHjuCCCy7A4sWLI8ZUlfeCipR+/PHHH/jjjz9ixrVq1QqtWrUqh4qqD3fffTcefvjhmHH5+fn4888/0bx583KoihztrFixAt26dfMkzTV59913k15HIBDApZdeih9//NHTjfe8cOutt2LUqFEYMWIEPvjgg6TdyAHQz1OzsrLQsmVLnHzyyTjzzDPRr1+/hN73Dh06hPXr15epHk3TUiLVBoDGjRunJC85utiyZUvMmEjne0c7bdq0wYQJEzBhwgQAQF5eHt555x28//77+Oabb7Bjx46ERX2R+PLLL9GoUSO8/vrrGD58eFJzlwezZ8+OGSOlxJ133lkO1RBCSPIpKirCueeei5UrvX0v4kQIgb/97W+YPHlyCiojhJCjg86dO+Orr75Cbm4u7rzzTsyaNQvFxcVJyb1lyxZcd911uO666xLOUb9+fTzzzDO45pprUvJ9cszrMk7CXdiLcV1Gb6YiT3NevFTOaxThb/KujGs27q+kk/k9i1VruPVtXlCNMN/6rjzc9awI7eL5fr2qXFMghBBCCCGElI3IIy0IIYQQQgghhBBCCCGEEEIIIYQQQgghhBBSrXEPszr22GORnh5LmK1QfHCza1oyBzKF00cKzP/6QBL7KF9+++03vPLKKyHTO3fujEsvvTRm+5gDxWKNl3M0/2X/xgghjiAFS68MARwpDB1EmdX5GtTvdjvqnjwSdU+5BlmnXY/6XW5C/a63ov4p16JO20Go1eocZDTsBF/NBpasUClTTqhv1xZ/eRsZTbvGWIDIKKVw9033YP0P6yENMXVNf22k+fyQQkJCQgoJn5SQPh+k9MEnffAJH/zSB5/wW6+lMKf74Zd++KTfjpN+PTbCwy998Dti/dKebrV19O0TEj5h1CgkfNJn1esTEtJ47YOEFD5IKY1YH6TQ5dr6NEO2DaeYW6JV3WORJtKhoEFTGgJKg1IBKChoSoMGhYAWgFIKGjQoTSGgAE0FoCkFpTQooccqpaApBV1CrunzoRkDNYUh3tYsHa1mCLz1/4zhocagTlNYbm8/x05nbE+IyINA3RLQiFLQ5I8hrVCOO+64ii6BVCM8feZEO8aiNI80SDrSdCklli5figsuuCB6TS52BgI4d88u7DPEWm5BdXh5tXX7AytCuB7SeAjXz3APd1tnDp/xcMeHyxmuVlj1Bq85dxt32wVFhRi1N9ezVBsARo8ejebNmlOqnWI8rZ9yOu6MgkwNtvkyWCIN5z4oLNl1qFja3k9l0Hz9fEVaN3mBfR7jmOY8Os0biggY53fG+Y9+XuR4SPscKeRhnTVJI5erJmM5zXhh3EjEvOGJgAxapqDqzJuOCGOaubxBrouyS7XdfPfdd5G3o4NVX6/C5599HnaelBKnn366pzxe+Oqrr7B2bfgb81QWRBL+VST33Xefp7ibbropxZVUPyZMmOD5pjczZ85McTWkqpCZmYn169djyZIl6NmzZ4XWUlJSgu7duyMvLy9pOWvVqoV58+Zh5cqVOOaYY+Jubwq0O3XqhJEjR+L555/HL7/8gkAggL179+L777/HtGnTcNNNNyV8M4Enn3wyJTKqZHHmmWdWdAmkErBnz56YMW3atCmHSiqezMxMjBo1CnPnzsW2bdtQUlKCxYsX469//Ss6dOiAmjVrJqWfwsJCjBgxAr1790ZBQUFScpYHa9euRW5ubsy4zp07IyPj6L2RKSGk+vLjjz+iadOmCUm1a9SogQ8++IBSbUIIMcjJycH06dORn5+Phx9+GA0aNKjokjB06FBs2LAB1157bUqvLZnXI+LCeY00RtNw3yGHTHNe+DMl2+HE1daNRYMfId9aO66zeMF503fre29XH2ZN4fKG/a7cJdWO1M4rvL5ICCGEEEIIMaFYmxBCCCGEEEIIIYQQQgghhBBCCCGEEEIIIZ7w+Xw4sfWJMeOKD/wSZ+ZgOY01UCoOZ80fu4vxzab8OPutHEyYMAGlpaVhp0vp7U89kyE6LdFKsPnA5hDxoWX8M/sw5IYSulTxhA6hUt+iXT+4OgdCRg8qYZoSISAckiKn8tOH5v1fQ8OzHoFMrxN9GSMQCARw25W3AxCo4ctAukyDhCGwtoTUEhI+Q0yti6t9wn74pfkwhNpSl2JLhyDbfIRr54PPaqf36zNk2XYdVjsZ/LAk2tKuzxJqmxJtmMshIITPNUBSQkhT4KhLIn3Ch+OzjgMgEVAaNASgQUNA06CpAAJKl2orFYCm6XJtS6oNTd+dlKbPM6ZpmoIS9nNAGVJtGBJtzdobIsm1hRDGa3tnrc5ybU3TUFhYGDPujDPOKIdqCLGpTJJfKSUWLFyAYcOGxa7JwX5Nw3m7d2K78fkbTq7tlFC7hdTOweDOdu5czjyRJNzhZNnRHpH6cStdnbW765eO5wAwqzAff9u/z3in9kbdunXx3PPPUapdTqT6uPMkcXDVY8q1LQG0ENbnedjcwhkvLDm2kNKKkobQ2mptvLYl28Y0ZQuxQ4XGRoyw9NreHg6ZtjujFAJCiVCZtkOwba5mSw0upLWs9ipwrw9zPRvTzVmGRNt6n0lAqg0AHTt2jLgN3VxwwQX46aefws6bM2cO/H6/51zRUEqhf//+SclFwvP+++/HjPH5fBgzZkw5VFP9+OKLLzzFHThw9N4cjFQMvXr1wtKlSytccnro0CFceOGFSc/btWtXbN26FRMnTkRWVlaoVEkI1KtXD+3bt8fQoUMxefJkbNiwAYFAAPv378cPP/yAN954A7feeitOOOGEpNZW3jeE2LhxI6ZNm4YBAwZ4ih86dGiKKyJHA16E9507dy6HSiofUkqcffbZ+M9//oO1a9eioKAA27ZtwxNPPIFzzjkHDRo0KNPvpV988QVycnLwzjvvJLHq1PHggw96iuO5IiHkaOS5557DqaeemtDvW8ceeyz++OMPfmdBCCFh8Pv9eOCBB5Cbm4s5c+ZUyE17mjVrhrlz52LWrFlo3LhxufVbpmtY7gt7IbNDr83EI6MOuhbjvDlpJIF2BBl22AdExGtOUfuItgxeJOEery2adRBCCCGEEEKISXL+qokQQgghhBBCCCGEEEIIIYQQQgghhBBCCCFVGgFdeNuuXTusX7c+amzJwU0pLkaX9kHAad3F20v24/TWtT2n6dSpE8aOHZuCAoM55phjIs47cuQImjdvHlJHZmYmBg4cGFc/5sCxSMJhfSYiDt7btP9nlGolEJCOGFvwB9OD7RgIJyFxeu+u+Gn1xqBcRTtWI3DoT/jrtXRXadURNP5PKcCUEgpHv0p/XrfNINRtcwn2ff9fHPjhNahAceRlDEPu7lwsXrgEF188ABAKmgKkBJSmIIQuchbCEEEb608JQxStbCu5oYs2q4aCLoAMkjeHWb+2cNLx2pRKWtNdklYhrVfCkknK4OfGCEQpYEkdpQAAXbINZcggYUsgzfYZabXQvM4x2HL4DwgloJSAkgFI6LJKTQT0lkpfT9KsRwho0CCUD0JoUALQNAmf1KApqddiSLUh9DhlrRMNAtJaj0Jf0VBC6fUrBRhybXONANZkmDuwMiXcLnmniZ5bRHztmBF1MGtF8+eff0Y/ng369OlTDtUQEox5DEYl2jFmvceHm2Uc+2FuvBFJlv/GW2+gfv36eOmll6LX5CBfKVyYuxvv5jRCa0MYa47rNt/5na+dz2FNs2uN9nYSbTV4JVxssFg3eJW7x+u725uvX8o/jKcOHYqjEl3I+slnn8CfZg9JoVQ79Xg+1wMi7TBR5dvhjrFox531PqBgnZ/bn8/2aXrQZ7JQEEo/z1Pm3TfMKOHObb4PWGdExjmbvTzKlC8oe3rY9RNpVwsXKkKPHCt30HwRdLzZyxF2atBpLqxzG1tQbk8XQVKJRKXaADDo0kFo36F9zN/fTDq074BLL70UM2bMQK1atazpTZs2xSOPPIJx48Z5yhOLbdu2YcaMGbjyyiuTko/YfPTRR57Emt27d0d6eno5VFT9uOyyyyq6BFLF6dq1K5YsWVKhNSxbtgxvvvkmRo4cmfTc9957L+69916UlpZi8eLFWLNmDc4991x06tTJ883nkk3v3r0xd+7ccumrRo0aaN26NVq3bo0vv/wyZrwQwrOAm1Rd9u3bh0AgEDOuZ8+e5VDN0YH5fbz5nXxxcTEmTZrkWTrtprCwEMOGDcN5552H+fPnB51LVzYWLVoUMyY9PR0jRowoh2oIISQ5aJqGQYMG4YMPPkio/YgRIzBz5swKO98khJCjicGDB2Pw4MFYv349brnlFixZsgSaFs9tW+PnpptuwqRJk1CvXr2U9hMJT9dEnbhDE702Y/5NlJkjTH7330SE5E70OpyHZta1C685zGtGZRRqR8pBCCGEEEIIqd5QrE0IIYQQQgghhBBCCCGEEEIIIYQQQgghhBAP6KOc2rVrFzOyeP8vEdrHGDEWhFMP6a3NR6sOYNzQJsiu4+3PI7t164Zu3bp5rCc11KhRAxMnTkxqzpgD+yKITtfmrgGEITV0DGoTcA2Kc5g6hQIuuXIgZkyeGZKvJG+nIda2bNL6cyXtZKaaNgAAIABJREFUPGY9kdSfDrk2hED2abciu/ON2PXVo8jbNBdQsaUxAFCrVi2cfloX+Hw+aEqDTzjUzdIQasMQaZsCZ6XHKAHD/KjPU8Y8S+ZoLZ+5PNbKswsIkiMa/3NOM2sRIuS5LlqU1nawxeamRFtACEOkbcTrkm1AyuB4p5QbABrVboiDRw7g0JEDgIS+bYz9Q8IHKE3fn6D04ZxCIaA0+JRAQGj6/hIApA8IKAkJDRA+GGvTkGZr9jaHgBCmHBuAUOaSGANDBURZ5NqOfbsqyLU3bNjgKa5169YproSQ8FQ2ye8LL76ArPpZmPTEpMhJXRQphUG5u/FmgxyckhYsGHV+TLmfu89Q3O8vsUTbiRJrYLn9buts485h88Shg3gtP7aA1UlaWho++ewTdOnSJWxdlGqnnjKJ7YPOv8LNLptcW0WUa9ufxUo4PuPNz23j/MAWTutFOpfVltnb5wrWKYDwsA+GFW5HiHWdD5s/hetNzanYFtb5i31u6Dizs+q25NrWOZrdXzKl2iZz5sxB+5PaexZ/zJ07Fw0bNsTChQvRq1cva/rYsWPx8ccfY/HixZ7yxOLaa6/Fp59+ioKCAjRp0gQXXXQR+vXrR4lVGXnkkUc8xY0fPz61hVRT3njjDaxZs8ZTbP/+/VNcDamqTJ48GaeffnpFl4HRo0dj0KBBKZPH+v1+9OnTp1LcSOqOO+5As2bNMHLkSJSWlqa0r1NPPdV67kWg3qhRI/j9HCZe3Vm6dKmnuFNOOSXFlRy9pKen44EHHsB9992Hm266Ca+99lp84jyDzz//HA0bNsT06dMxePDgFFRaNj7++GPk5+fHjDv77LN5Xk4IOWrYunUrevToge3bt8fd1u/34+WXX8aoUaNSUBkhhFRt2rdvjy+++AIHDhzAXXfdhTfeeANHjhxJej9ffPEFzjnnnKTnjRdP10Qj4b7QGC5/uGszZp/uRhFyhVyrdNaajEtyznQJSLUjXRekVJsQQgghhBCSDHjFlBBCCCGEEEIIIYQQQgghhBBCCCGEEEIIIZ5p19aDWPvApjizGlK9mIPQwhk4bUndkRKF6f/Lxd8uaRJn/1WPeOXa2w5vxd6CXAhIS64tpPFTmNo/h6RZ6fMBAb/fF6kKh1DQpfq0BgHausHQ2uxta4oW9VRpaHL2eGg9xmDH5+NQuC223O/uB+/GMS2PgVKAFNKQPgPCFGmbQmcoYzd0SLRhyB5N0bZShoRaj5HCJRmJIrEM0iBKpzxSWKJFS6ZtirAd4sVwQm19+xgibeESaMMUcgfPN58LCBxX7zj8kLsamhYIWtVKKQjpR0BpkAA0AQgl4IOCJvRpAU3CJxU0TYOQgFA+aJpmrWMBBQ2AFBqEklCA8do4kpW5fLYs294WLvEmHHJtU76tDEGnKdd22m5hbz+rveu1RQLjX90oEUHcXQa2bNniKU7TNMpuSIVSmSS/Ex+biOzsbIy9Z2z0ehyUKIXhuXvwSoMGOCs9I6gsJ85FCCfXdlbk5f0g3DLE8z4STp7tVagNAGMP7sO7BYWe+wOAjIwMLFuxDJ06dXLkpVS7IijTcQeEP622ZoU/7vSUYfZbh1DCbGvJta1ugvcUwPjsVCKoFvPzVJnnmkFmbltqHSTZdi+O01UdJI6IvN/pUuxwy+UWaYvg+crZ1i3UVvYNa4SztSuXU6oN188ySrUBoE2bNhgyZAjeeecdT/EAUFhYiLPPPhsAkJ2djQ4dOuDXX3/Fn3/+6TlHLDRNw7Rp06zXzz//PNLT09G1a1fcfffdGDRoUNL6qi4UFRXh66+/jhlXt25dXHDBBeVQUfXD602z6tWrFySuJyQeunTpggEDBuDDDz9MSr7MzEyceOKJOP3007Fs2TKsX7/eU7vCwkJccskl+PTTT5NSR2VnyJAh6NixI3r06IGDBw+mrJ///Oc/1vPffvstZrzzZjek+vLNN9/EjKlRowYl7B6QUuKVV17BzTffjIsuugh79uyJO0dBQQEuu+wynH/++Zg/fz4yMjJSUGliPPbYY57iHnjggRRXUn5omoa8vDwcPHgQhw8fxqFDh3D48GEcPnwY+fn5OHz4MAoKCpCXl4eCggIUFBSgsLAQBQUFKCoqQmFhIY4cOYKioiIUFxejuLgYU6ZMQdeuXSt60QghAGbPno3LL78cJSUlcbfNycnBsmXLeONSQggpI1lZWZgyZQpeffVVPPnkk3j66acTOo92c+211+LZZ59FnTp1klBl8khYsG1+1x/j2owe6vH6TKxrrOGuicR7eS744meEjqK3tf6OI2xTSrUJIYQQQgghyYFXwQghhBBCCCGEEEIIIYQQQgghhBBCCCGEEOKZdu08iLX3b3IYcONAOOR57llwjtkKo7M0fkz7fC9uuLARatWgZDYeufa3O1dZ20sY0mdL+GwIEqUwB6oZ0mZDhPjjijWhffvSkdHkZLsDaAD8+vaVel7DnRwq1xaO586fQgGQENAACMj0TDTr9xxKDm/BlrcvjriYJ3fqiBv+er2+XIbdUEEBQkFpApohgHbWYgmYTdm2vkJ14bQpdpT6gEkppNv1aK9fuA8DYU9USl/P9hqFJdd2bAtrmwjHKyEdcWYbafUgzazCHooYTqoNCKT509EysxV+O/grAtD0ZZJ6voAWgE/qi6Ipow4FmC5xnxDQlLFvaLpwW+9dX8eaUJBK3/pCKKt+s42+Tk3JublfKAhTEq0QW66N6HJtGFvQOSjT/bqyUq9ePU9x//d//4frrrsuxdUQEp3KJPkd848xyM7Oxo033Oh5YHsAwPV79+Jf9bNxUUbNkNKcJbrf7sNJthFmcdzzo70PhVsdsUTakfsJ5eb9e/FZUVHE/sNRp04dfPf9dzju+OMcuSnVrkg8H3eAt50laFZ4gX00sb0t0zZizG2tlNGXIZuGecy4bqIR5LG2CxfS/pxXVq7QBQu7iHHsb+Ej3Xt2GPm1OVWY52ymFFs/t3MumvPcLiirdcMVl1Tb8StNWY63qdOm4pNPPsGBAwc8tXOyb98+LFmyxHO8lBKZmZk4dOhQ3H0VFxdj6dKlWLp0KZ566imMGTMm7hzVmSeffBKapsWMu/TSS8uhmurJTz/95Cnu/vvvT3ElpKozd+5ctGnTxpN42U3Lli1x2mmnYcCAARgyZAiysrKC5m/duhUtW7b0lOuzzz7D3Llzq837Srt27bBt2zZ069YNGzZsSHr+QYMG4dRTTwWgv58UFxfHbHPJJZckvQ5y9LFmTeh3s27cxzqJTpcuXbBz507ccMMNeP311+OX5gH49NNPkZOTg5kzZ1aKm8Zomobly5fHjKtbt651k51U8ccff+Djjz+25Nb5+fmWzLqwsNCSWRcWFlpC6yNHjqCkpATFxcUoKSlBSUkJSktLUVpaikAgYD2U0m8CqZRKaLt54ZxzzsFvv/2Gxo0bpyQ/IcQbN9xwA1599dWE2vbu3RuLFi3iTScIISSJSCkxduxYjB07Fh9++CGuuuoq7N+/P6Fcb775JkaMGJHkCpOLp+szbjyGR7s+Azik3uEuFsbqI9mnyDH6jnSNJpG/1eD1RUIIIYQQQkg0+E0fIYQQQgghhBBCCCGEEEIIIYQQQgghhBBCPNOmbZuYMVppIUrzd8Kf2TRGZBSbX9DsMHGOSbqnTxcVH8gL4P8+3YNbBlBqAHgY0KeA7fnb8efhbbog2hQTB4mehSFttsWBEvprIQR++PrHkLQZjTpA+DKsGKUMkbTwOauDqYC2xIvWWDhTUeoUc0vjpQSUZuQG0uq0xLFX/A+/z+wddvkfe+Yx+Hw+XYZq2LylKXQWCj6YolR7+ZQl37YHJyoYom1hipl16bM0LNPKPY5PhH1qiCNtwXbQeEenKNvxf1vUaAq1zUwiOFq4pxlyxwivzbxNMptiZ8EOFJQUAEICmv5DCIGA0qAA+CCgQQOkgk/p60sTGqQClJDGOtG3i1IKSiijhTR06PozKM3Yz8w1bRzMpkxSwJByOvYLKzJYrm1JNj3Itd0cDXLtCy64wFPclClTKNYmlYLKJPkddd0oZGdnY+iQoZ4ko4D+SfO3/ftwsF4WRtSqHTEu2tlLOPl1LMl1tH7CtYmWw9kmXJwCMHLvHnzrQdLnpEGDBlizdg0aNW7k6ItS7cqAZ3lDpM/FVMu1nTVacm1AuNqb51HWaagKMx0wJNuu5bYOttCa4nFEhF89wspj7b/Ksc8btQrHwScgzAbWeo8q1RYRpNpB55LejzerH8fxVjOjJn766Sc0adIkattkcPLJJ6Nnz5548cUXy5TnnnvuwcCBA9GmTezfP4nOyy+/7Cnu0UcfTXEl1ZOioiLP5xx33XVXiqshVR2/34+1a9eiY8eOnuTaDRs2xJ133omxY8dCyug3omvRogXeeustzwKryy67DPv370fdunU9xR/tZGZmYu3atRg5ciTmzZuHE044AWeddRY6d+6MFi1a4Mknn8Q333yDvLy8uPL2798f7777rvV66tSpntqNHDkyrn5I1eTXX3+NGVMe54FVDSklXnvtNdx8883o378/cnNz486Rn5+PSy+9FH379sX777+PjIyMFFTqjVdeeQWlpaUx4wYMGJCS/gsKCnDnnXdixowZKCgoSEkf5UVhYSE6d+6MP/74A+np6RVdDiHVjgMHDuCMM87wfGMjJ0IIPProo7j33ntTUBkhhBCT7du3x/17MQC0b98ec+bMQbt27VJQVfIRjr8lSXpu69pEmGs05vWRaN1GukjovQBvxCHT1tMmdp2Q1xcJIYQQQgghsYh+FZwQQgghhBBCCCGEEEIIIYQQQgghhBBCCCHVDudgJvc4qDp16qB58+Yxcxw5sClmLyGoKPPc1VjC7dDYVxbuxsGCQKwSqw2xBpmt/HOpJc4WQaJnYXqejde2uBmO53t37g1NKn1WO+WQDyqh7Il2hcb2lFEG80mEV5PqNfgyGiA964SQVgP/MhDdzugOYcidpZCQlrxa6jJxKSGEz5qn/5SQ8BmtdKG1T0hIqU/xSQkhJKTwQUB/SBHh4Z4v9bxS6v0Jsz9hTId01CKMOLs+Xa6txwndfg0p9bqFo14hvEm1hfH8+KwTEFAaNE2DBuOn0h9KKWgqYExX0KBBKf1hPtd/AkrTdC250qApAEac0kxhOQBjsKc5EFQXm+v/1/8z5ihzfvBPa78KY7ANkWya8WF2rkhS0MpCVlYWMjMzY8Zt2bKlHKohxBueBzZ7MVOHzAo/M9L0QZcOwsJPFsLv93urySjrgYMH8Er+4YgOYvcj0nTzIR2PaHGR2oXrz2tdTgIABuTujluq3fyY5tj0yyZKtSsx+me+h/Ub7biL0Ny+YUfo9Ej5LUG0o60liw7q1Cmbhi2jts5bhKM04ZhnHCNShtxUxO5VGGd7xkM4IxzHmXm+5Wpn3VjGuBmIfp5l/JPCdX6M4DpcJ9DuvNYaEMJulySptjO3m8aNG2Pp0qWe2peFW2+91dP5Syw0TTtqBCqVgc2bN2Pbtm0x44499li0aNGiHCqqfmRkZHgWCz/88MMproZUB2rVqoVff/0VEydODCv1lFLilFNOwcKFC7F7926MGzcuplTbZPjw4bjxxhs9xWqa5vmmUFUFKSXefvttFBYWYu3atXjxxRdx0003oX///vjf//6Hw4cP45VXXkHLli1j5srIyMD999+PDz/8MGj7fPLJJzHb1qtXr9oIzUl0duzYETPmhBNCvzcl3ujatSt27dqFUaNGJfx77aJFi5CTk4P58+cnuTrvPP/8857iJkyYkNR+Dx06hCuvvBL16tXDyy+/fNRLtU127tyJXr16VXQZhFQ7vvzySzRv3jwhqXZmZiaWLVtGqTYhhKSQgoICjBgxAjfeeCNKSkrianvxxRdjxYoVR+V3wqm8/hXx2qh5fSFS38afXriSeX94wZU/1rUqSrUJIYQQQgghqYRibUIIIYQQQgghhBBCCCGEEEIIIYQQQgghhMRFm7ZtYsYUh4i1Yw12Ch51FX5QVbSRXLac71BBAM/N3xmzxupEpMFmmw/8gh15O/S1Kg0ZoSEPBEzhoLQH5ilTFmhvhYLDoTKMtLrHGH0KQAkoJXSBNYTt1Bbm/8KrSYV7njD1ogqQyvFaX766Jw0NqsHv9+Pe8fcawkNzuQzJoiWpNhTV5nT4rOX3SWGLtg2JtfnTknILW5Ad6eGT0hJxC1PKaPXrCxJpC2H3KYTPyO0UahviR0P0KAD4nEJtU0IpYCyTtNZlsIrSMdVwQ9arkYX6NbKgIaDLsYVCwJJnB6BBQdMCUFDQlEIAGjRlCrQ1QCnoym0YQm4YbQ2BtdDbQShDqm16sx2ybKdc2xRvq1CpdjDGfN3gHm7WUU1+fn7MmNLS0nKohBDvVCbJb+/evbF0+VLUqFEjdj0O/nnoECYdPhj1rCORcebJGrMeJAaO0UYAOKI09Nm9E5viFBm0adsGmzZtQt16trCPUu3Ki+fjLkli+5DjUSBEru1sG1RfyHlgsKw6SLAN8+Yg9lmM8xzQkmgL+/xMz+d4GOdP7ofdt/4Imu84t3IvpjBKDJJ6exRqO9eFW7SdKqm2Sc+ePbFkyZK4bjgQD36/H6NHj05aPqVUQrKs6ohXMditt96a4kqqNyeffLKnuH//+98proRUJ+69914UFhZiwYIFePbZZ/Hkk09i4cKFKCkpwerVq9G3b9+E8r744ovIycnxFPv111/jrrvuSqifqsr111+PP/74A3v37sWUKVMwevRodO/eHR06dEC3bt0watQozJs3D/n5+XjkkUdC2nv5/OvQoUMqSidHGZs2bcLu3btjxnXs2LEcqqm6SCkxZcoULF++HA0aNEgoR35+Pi655BL0798fRUVFSa4wOnl5eVi3bl3MuCZNmqB169ZJ6TM3NxeDBw9GdnY2Zs6cWSW/v1y1ahWuueaaii6DkGrD+PHjce655yYk6O/UqRN27NiBHj16pKAyQgghSinMmTMHtWvXxttvvx13+zvvvBNz585FnTp1UlBd+VDm62BxXp9x9x2XYDsZOK4FeRFqJyrVJoQQQgghhBCvUKxNCCGEEEIIIYQQQgghhBBCCCGEEEIIIYQQT5hDndq1axcztmT/L2GmukxxsbAGeIVpI0TEWYDA9M/3YNP2Qu99VQPcg9lKtVIs3bbElh0qAaEAW1SoC5vNtqYoW8IUbxvi6LRQMV9p/i4AjgF0QpdrK6f60+lBtrzabsG2c6bRyPzhkDcCQNZJwwDhs15fNnwwjj/xeNg6aVtqbUrChSkNN2SLtpBRV5UK4bPE1sEibuPhWB/Wc9fDkj0GxZoyb9gibVO07RB12zrsUKG2HuNzLJNDgB5GPWluPyEEpCE5tx2Weptjs46DpiloUAhoAWgqYEiy9Yc+7lLTpddKGdN15bWmDHE2NJiKbVO8rYx5+iYz5dlGNuOnLtrW87rs69Y2V8Y/a5IKfqJcP937SDg5d2Rhd+VgwIABMWN27NhRDpUQEj+VRfLbpUsXfP/D96hVq1bsehy8kpeHew8esN9Ho5QZTnIdj3A7EuFyufuI1M5kv9Jw9u5d+DMQiKvvrt26Yu3atUivke7IS6l2Zcfz+k7ScRcy3XyqgmUOAiJ4mgpu7/wXVJpDeO0UcAeLtl31C0BId1Zv/8IlDRJpu4TZ1kTHqYvzvchaN85V5JJqB62TFEq1TXr16oUlS5bEfcMBL30//fTTkFJi+PDhSct7/fXXJy1XVeaDDz6IGeP3+/H3v/+9HKqpvlx++eWe4g4cOIBdu3aluBpSnZBSol+/frj99tvxj3/8A3379oWUZRs6LKXE/PnzPZ9bTJ48GfPnzy9Tn1WR7OxsjBo1Cq+++ipWrFiBtWvXYuXKlZgyZQoGDhwYdjvt3r3b0022LrroolSUTI4Sdu3ahT59+qBNm9g3wASAbt26pbii6kH37t2xe/duXH311Qn/rrtgwQI0bNgQH330UZKri8ykSZPs70ujcMUVV5S5rz///BP9+/dH48aN8d577yEQ53cRRxvTpk3DCy+8UNFlEFKlKS4uxplnnokJEyZ4ei9zc9ttt+GHH35AZmZmCqojhBCydOlSnHnmmRgyZEjcbWvVqoVZs2bhmWeegc/ni92gkpPK62Fe5NROyXWI8Fol9oh4NcXDTZaTIdTmNUZCCCGEEEKIVyjWJoQQQgghhBBCCCGEEEIIIYQQQgghhBBCSFy0axtbrF18YFOcWR1iOmuScEcgxHQXZL+zNZOlAeC+aVvirKHq4xzg9vWOFcgrPmyImoVj7bmGuDm2g+U0dAyWa9c5dH8o3v+7Hq+ccm0YwkDTeChCnY4KsJWhQZVbA/es7azg+EtYBSV9qJHTHoAugLrz7jthCqWFkJaoWgqfIakWthzREGM7Nda6uBq6CFu6xdfSyCXt+SL8w4wPekhT2u2zJNdCOmXarvxCorCoEL/98ivW/bgOG9b9hF3bd0PTNGM962tBby/tpTCl3aaQWwRvD6dUGwDqptdDVs2sIKF2ABo0TYNSGjRoCGj6T6V0gbYp2FbQfwYsObYWJOE2pdpKgyPelGrbymzlMK5bGm2lgnaJELm2c3cx2zrl2kG72NEl1/b7Q8X1burVq1cOlRCSGJVF8tumdRts+HlD3MfLrIJ8/HX/vrjaeJFhl+URq2/A9vPu1ErRe9cu7DM+L7zSt29fLF++HNJnDzmhVPvowYvQAEBksX2UnS2SCCFkmnneB4dIWthtw9UXIrl21eq+gYgtcHBKr70dK5EIlWiHqcv6nSX4vcYt1LZE3WHqD1oP5nYoB6m2SY8ePZCXl4exY8d6bhMNn8+H2bNn44477gCg39CgS5cuScm9atWqpOSpyrz77rsoKCiIGXfGGWd4OrckiXPLLbegSZMmnmKbNGkCn8+Hs846Cxs3bkxxZYQkRo8ePeK6WcKQIUOwdevWFFZUPZg+fbqnuGuuuSbFlZDKSF5eHoYNG4ZmzZrh888/99yue/fuKayqeiGlxNSpU7Fs2TJkZ2cnlCMvLw8DBgzAxRdfjOLi4iRXGMrUqVNjxgghcP/99yfcx+bNm3HuueeiRYsWWLBggfW9dXVgzZo1FV0CIVWW9evXo0mTJli2bFncbdPT0zFv3jw899xzKaiMEEKqN0opzJs3D126dEGvXr2wfPnyuHO0atUKy5Ytw9ChQ1NQYcWR8HUxj3+uEHStwmubCMJtL49ESIZQ26ybEEIIIYQQQrzCv4YhhBBCCCGEEEIIIYQQQgghhBBCCCGEEEJIVNze2nbtvIi1NyLIqBeR8DEqZLb5RNkzhLJEzUIpKCEMy67Ot7/kYepnu3FNn0Yx661u7CncjR93r7bky0JIADJI9qdLmU3NtICEKYt2DqQT6HV+T0x9OljOUXp4B4r3/Y4a9U+0hM7WplGwDN2Go9vGGhwXRqwtzMaO+UoDhIRSpQAUsjqNwq7P7kLffn1xYtvWRg+6lFlp5qBBczcREFBQxn4kpMDKr1Zi+/YdcKmb9f+bB4JyTncOKIy0r+tx/S6+EBkZNa1FVPYa0NeRtWTCWg/rflyLN2e8hc8/+Rybfg6V1deqXQvdunfDoL8MwrCRw1CnTh0rh7DyC1v26JSkB0WaZQg0y2iOfYX77CB9FUMoYT3XNGFNU8b61KBLvAENGgAoH6SxfpWu2NbFskJB6Wte3wKWFNy5xpSxuYUl2hbGsW62C13NSp+vlC2pDN4ErvzBOSLmrWByc3NjxtSoUaMcKiEkccz3HqVinBO43uLtBK75QbOM3K6Zxjt8UI7mzZpj0+ZN6HBSB+zZs8db8QAWFRXiyn25mJadY93PIREdf3m9w5j9/BIoxaV7dqMo1np3cfnll2Pa9GnlKvklqUEYn4sxcZ/sWwkQcWcPOcbCTTPbi+Ba9M9/FfreYJ22BX/eO2+6Yba3TgVVlM9vkciR6trHhfnrRpg+RGh8OCE4zPYqOE/Q+UoFHG9+vx9PPPEExo8fj7PPPjthgXWTJk2wcOFCdOrUKWj6ihUr0K5dO2zevDmhvCbFxcXIy8tDZmZmmfJUZR577DFPcY888kiKKyEAsHr1as9ybU3T8NVXX6Ft27a45JJLMGnSJDz99NPYuXMnioqK0KBBA1x77bXo27cvfvzxR2zfvh2NGzfGqaeeCill7A4ISQLTp0/Hxx9/jAMHDsSMLS4uRvfu3bFlyxaK/MvAhx9+GDOmZs2aaNGiRTlUQyoLpaWl+Pvf/46XX34ZJSUlcbWVUiInJydFlVVfevTogT179uCaa67BzJkzvf3u5eLDDz9ETk4OZs2ahX79+qWgSuDPP//0dNOD1q1bIysrK+7869evx+jRo7Fy5cqE1kFVYMCAARVdAiFVkv/+97+47bbbEAgE4m7bsmVLrFixAk2bNk1BZYQQUn3ZsWMHZsyYgalTp2LdunUJ5znnnHPwzjvvoGHDhkmsrvLg+dpMMvqpLDcQd91olRBCCCGEEELKGzH+v/2s35CObdsAzVrWTTjZwX2FgBKo1yAjKcUlE9aWGKwtMVhb4lTm+lhbYrC2xGBticHaEoO1JQZrS4zKXBtQueurzLX1aPYA6mTwD00IIYQQQgghhBBCCCGEEEKOZhRUWGmecxCW02m5detWHNvq2Jh5T7zuV8j02mF7DH7uMC4re76CZs9TylGR0UYZg6mVBkAzmgaMdvojI11g/oMn4fgmle9aW0VRqpVi1k9v4kDRfkukLYWuzhZCwCd81k8pJaT0waeMn0LCJ3zwST98UsIHP6SQuKLXVdj1566gfuqfNhpZnUYZMmQJIXzQ7YQCgASEDwKa8dwUQOtyMF0iqEuabcuirlkMxtgvNM0IU9jydj+8+dZz6H1eb1t4KAClKcPprUsMlWufEhC4cthV+PiDj1Ox2rFm849o1KSx9TpIpG0Vqc/YtWMXxo1SGjwUAAAgAElEQVQZh/lz53vOn52djYcfexhXX3uVvj2tdepdqm1O/eK3/6FUlsAHH3zSBykkpPDBJ3zwS/25NPYFe540ntuvhbBjdVG7MQ0CQhqydgSL2p1ScCGkXb+5jhzrLbh+061tL4dzudzS0HCiyjKJtUUZ20fg73//O/79739HjZFSJiSXIKQi8DyQPNLhFKV5uMHjIdMUkJefh5M7noytW2KLpZx0SEvDuw0bwReaskIJ8ZAL4LviYly+NxclcQ7cv+222/Cvf/+LUu0qRlwCh3CbLs7jLmS6+74ojnqsM7EoNQbf7iTKAeiuPRFxhXvfjSD8dx8LkY4N53lIZZJqh+PNN9/ExIkTsX79ek/7TO3atfHYY4/hjjvuiBhTUFCA448/Hrt27YoY44UvvvgC55xzTplyVFUKCgpQp04daJoWNS4rKwv79+8vp6pIqj8HpZTo0KEDJk+ejD59+qS0L0IA/WYJPXv29HxO0bdvXyxcuDDFVVVdGjRogH379kWN6dSpE3744YdyqohUJJqmYeLEiXj88cdRWFiYUI5TTjkFq1evTnJlxMmyZcswcODAmMduNAYOHIjZs2cjPT09iZUB119/PV577bWYcc888wzuvPNOz3lXrVqFG2+8kfsWgCNHjiR9uxFSndE0DZdddhnmzp2bUPshQ4bg7bff5s2ICCEkSRQWFuL999/H1KlTsWjRopjfQ8bi1ltvxeTJk5GWlpakCisv5XnjmYoUbKfq5uW81kgIIYQQQgjxyoSXLkJSvw2sl12zUkreANaWKKwtMVhb4lTm+lhbYrC2xGBticHaEoO1JQZrS4zKXBtQueurzLVJHy9OEUIIIYQQQgghhBBCCCGEVCcEgObNm6N27XDC7GCKD/wSZqrLbhuS3fnKEAOr0Hl6gCkkdmcx2kGgsFjDHS9tRnFp2Qb4VSW+3LbYkGobWmMhAQhDfKwLjqWwtMQQxiYTAIQhRtaF3BJCCviERPc+3UP6Kdq9Vn9i5Ichy7bFxwq2VNuYbYnWBYAArI0rzD95Dd3mCsp4rRd52uX/RZ8+59lyZqXLvIWQ8EkJYfjahTCWx4gJ1jQnH70vYy0IUyatL7+QhkpcCqz+9nuc2/3cuKTaALBv3z7cdvNtuPG6G1FSWopwUm2z/2hSbQDYvPhXaAENCho0pT+U0qCpAAKaBk0LQFMaAioATSnjuWY8t1/r6HmUUvrgUaVBQUFp+rYzt7gpOof52hLom3EqRJAZJNp0v7W45Z0hnkwPAt5KQP369WPGlHUAMyHliedB0M77bgQliJI7gjA/aLoAMmtn4ueff8ZJ7U/yVovBupISXLh7F47A/Ey0S7LfX0PLjTTPC9HOmJx5hbBff3mkCCNy98Qt1X7woQcp1a6i2Dew8EC4Yy/GcRfzZhXmzmnkDr7Zh7CmhdQo7BjHmWnQv+gHmYjvEW4dmbPc/bpqCWlmLo9ynYsZN7WpbFJtABg5ciTWrl2LgoICrFmzBi+88AKys7PRvHlz1KxZE0IIpKen4+STT8ZTTz2FQ4cORZVqA0CtWrWwfv16jB49GsOGDcOtt96K+++/HwsWLEAgEMDBgwc91TZs2LAyy7mrKo899pinc8HLLrusHKohJpmZmSnNr2ka1qxZg/PPPx9nnHEGduzYkdL+COnRowcef/xxz/GLFi2KK57YFBUVeRLz9u7duxyqIRXNq6++iuzsbDz44IMJS7XT09Px6aefJrky4qZnz57Ys2cPRo4cmfA5+vz585GTk4NFixYltbb33nsvZozP58Ptt9/uKd/ixYvRvn17dOvW7aiUagshIKWEz+dDWloaMjIyULt2bdStWxfZ2dlo2LAhmjVrhlatWnnKV6dOHUq1CUkiO3bsQKtWrRKSavt8Prz88st45513KNUmhJAyopTCV199hRtuuAFNmjTByJEj8fHHH5fpmnRaWhpefvllPP/889VCqg2U7/Uy9zWMaNcvkt0HIYQQQgghhFQG/BVdACGEEEIIIYQQQgghhBBCCCGEEEIIIYQQQo4upJRo07YNvv/u+6hxxQc2IqPRKR4ymqY92EK7CDJIPdKMd/50Poc1TQBYv6UQ90//Hf8cdbyHWqo2G/auw0+56wypHwAhIQ3hMwxZtr7edIG2FALS+GeJoYUtCxRCYM+uvZg3bV5IXyUHt+hedE3Z4kNAzy8llHJLA91mRMfAd6WMgYcKUAJQGiCEIVs22+r7zOALO+l9GHUqY79QRltTPqoE7BqEc79JDdIQaVtdOcSS5vpZv249Bve/DIcPH064n7feeBtKAVOmTnHJH02iS7WFEBh40UC8uuBldD2nK5TU22pGhAbHCoQAELCOSyU0/achO9fF3D5IYcuylR0NTQESGgSksfUEhLCPY1OKLSAs5bZZrRLKsRzKWgJl7CtKKYQM5Izm9a+keLmJASUR5GjDfN9RXsTPYeSzztOGkNzm+4crQJjvTUb79Brp+OGHH9DrzF74+uuvPdf+e2kpeu/eiU8aNkImzM/PMPUmgWifTMK9Doz3t3mFBRizfz/iURsIIfDvZ/+NW265pVJJfknyMT8fPRHhhhXRjr2ox52ZwyXXVtY5XvBz87U7X3CJYT7rHfMS+cyPtq97OQ6s+s1lFK554d7TULmOt4yMDHTs2BEdO3bU3xfKSHZ2Nl599dWw81auXOkpx+7du3HSSSdh+/btyMjIKHNNVYkpU6Z4ips4cWKKKyFO7r//fvy///f/yqWvFStW4JhjjsHjjz+Oe+65p1z6JNWTsWPH4vPPP/csfL3vvvvQr18/nHrqqSmurGoxe/ZsT3FXXXVViishFcn8+fNx0003JeXGCa+++ipycnKSUBWJhZQSb7zxBm655RZccskl2L9/f9w5Dh8+jAsvvBCDBg3CrFmzyixs/vbbbz3J+rt06QK/P7py4qOPPsIdd9yBzZs3l6kmN36/H3Xq1IHf70daWpr1SE9PR40aNYIeNWvWREZGBmrVqmUJsWvXro1atWohMzPTel23bl3rUadOHdSrVw+ZmZlxf4faqlUrbNmyJWrMcccdV5bFJ4Q4eP/99zFs2DAUFxfH3TY7OxtLly5Fu3btUlAZIYRUH3777TdMmzYN06ZNw6+//pq0vI0aNcKcOXPQq1evpOUk5QsF2oQQQgghhJDKDsXahBBCCCGEEEIIIYQQQgghhBBCCCGEEEIICYtThud267Vt0zamWLtk/y+Iar80egkxQyrXPCvEYeMLyWFUK4RLyq1XPfurXLRvURPXnt80as1VmZ35O7B46xcADLWyELrsGQJSSghlPIdDNq1M6bShaBYSAhKBkgA+e+8zfPLeZ1jz9Zqw/Ul/TQB2e10wqPcO6KJpZW1Xsz9lVODa45ziQCkAJQFoCGMlRL9udfQwKaE0sx9D1KiEw2eoS5yVMsWLqR4OKAwFq7BqdSoUCwsKcM2IayNKtc8860z0PLMnchrloLSkFL9u/hULP1qIbdu2hcS+/ebb6HFGD9z815tD+okl1YYCGjdpjA3/+xldzjkNQhPQfJqxLxiFK3sfUkpAE7p2W1OAELqJWykFTSj4oAClGSJzqUswhS3DVMa/UP2mfrxLYa+voFkGTqmmMnYbS65t9mEKul1CS6s3p+AzQSuuUCJkd0wGbdu2jRmjafEodAmpPFS05Ff6JJYtX4b+F/X3LAgEgN2BAM7ZvQufNGqMbKeUye3xdb5XJeb4RYg3Vzl+uuZNy8/DwwcPxvUuJqXEtOnTMGLkiOB+K5HklySXMh13QEyxfbjjTk9li+2t3K56gqT7Inatzn0zUr9lJe79X7lem8+dv8K4ZPxBsdXseOvevbvn2P3796NXr1745ptvUljR0cVPP/3kSbjZunVrNG7cuBwqIiZjx47Fk08+ib1795ZLf5qmYezYsWjatClluySlLFiwAC1atMD27dtjxiqlMGTIkKQLWKs6c+bMiRnj9/vRpUuXcqiGlDcrVqzA1VdfjU2bNiUl38iRI/m5UAH06tULu3fvxpVXXom33347oRzvv/8+atSogSlTpmDUqFEJ1zJhwgRPcXfffXfEee+88w7GjBmDrVu3JlyHmwYNGuChhx7C7bffnrScqWDnzp0xY7p27VoOlRBS9bnlllvw4osvJtT2rLPOwqefflrmmxEQQkh15dChQ5g9ezamTp2KL7/8Mun5+/fvj5deegnHHHNM0nMTQgghhBBCCCEmFGsTQgghhBBCCCGEEEIIIYQQQgghhBBCCCEkLgSAdu3axYwrPvhLhNYKUa18QdHhhHou4bLSXPJtU+xnSoz1/ia+tQUtcmqgT+fsmP1WNQ4VH8KCXz+EpgV0ObbQJdmAtOXaQpeDmvOlIYKWQp9nvt61dRcevvFR/LHpj6h91mjU0RIdO+Xa9uYTEFLYMQpAkFTbFKs7nisBXagtjb0nWK7dulkajm2YZouahbL6ETCFyzJY5iyEQ1waKik89rhjccngS0IX0ClOjOU2VEDt2rWNdW7jbDb5qX9h8y+hwqkTTjwBr09/HZ1P6xzURkAg8K8Ann/2BTxw7wMhcuX7770ffxl8KZo0aWIcD6YwHbbE0SFztKSPRge9z+oNLaBB+DRzlVtCbV0SrqCUBiUMoTak4UZX9vpVCkpo0JRPjzdk1sooQihdhh8swBaQQTJaQ65pStGFgjCOdSVsObd55FuubFOubUrVo1GJ3ZTHHXecp7jS0lL4/fzTcHL0URkkvx99/BEuH3E5Zs2a5bnuA5qG3rt2YkHDRmhmHnsuWa6z64TfZqKcApnzhQD+dfgwnj18KK7Ufr8f8z6Yh759+7ryVV/Jb3Uh7uMOCBXbRznu9GbRxfZWDvPcwjiHcNfn3Le8SrZDFyH6siYq4Q6SaUcSagPh1yHs5Y63jqp0vNWtWxc1atTAkSNHPMV/++23mDFjBq688soUV3Z0MG7cOE9xlV1YWFX573//i6FDh5Zrn9deey3at29P4S5JGVJKfP311zj++ONRXFwcM/7XX3/F7NmzMWTIkHKormqwatWqmDEtW7Ysh0pIebJp0yaMHDkS3377bVLynXLKKZgxYwY6duyYlHwkfvx+P9566y3ccsstGDRoEA4cOJBQnuuuuw733Xcfnn322YTeSz/99NOYMRkZGWFzv/766xg3bhx27doVd7+RaNKkCR577LEyycLLi7Vr13r6rOvfv385VENI1eXQoUPo2bMn1q1bF3dbIQQeeughPPTQQymojBBCqjaBQACff/45pk6dinfffReFhYVJ76Nz58548skncf755yc9NyGEEEIIIYQQ4oZ/PU0IIYQQQgghhBBCCCGEEEIIIYQQQgghhJC48SLWPrJ/YxwZHcJt0xWnLEMdbKmycrn8TOmyK4djni77FQgo4I7/bsLUMSfh9NZ146jt6KagJB/zNs1FUUkBhJCQwpBnmwJjQ6ytC6YFfEJCKXPdGRJlQ64tIPH2f2bFlGpLf03UO+UaK7e1nSzBoL2ddZ+zI8bC2JamW1u3KxttNTsPdNm2AnDeKbUtCbMuZXSmcwq0DWmjZsoWzWJCl6VN2zYY/+h4fX80y3ckNoXkEV2IYVyOwUJEgX179+KFf78QEteiRQss+t9CNGzUKEiobbb3+9Pw97v+jqysLNx6861BbfPz8vHMU5Pxz6f+GbdUGwAGXjIQc757B8e2OVZfwxogpIQGDQICmtVGGltAg4SEggalCSgpoBnrzGfJ0DUoJaE0BSH1rSZhyq8tvfb/Z+/OA5so8zeAP++btJQCLZT7vqScIogIihe6IojguQgL4iq6Krio64GuuK4rArsgLgui7io/1wNFxBUUBZRT5FS5BIFSkBt605s2zfz+mCOTZNJMSpK29PnUMcnM+77znSNp0pZnfJ7fWpC2b4C5kVWp+AdRml8kfEK6jW1VAiyrYvbt22ernW+wOlF1UhVCfhd8vAANGjTAW2+9Za8OAPmKghvT0/B548ZIdsZ4vuf4fjsLtA2B2HgpMl8P4q9nz+K9gvzgnUxiY2Oxdt1aXN7vctOYDPmtSfTjVuFge2GabzV+gGB7y3BtbZxyA7VFBWo2rTec/AKz4f88MN5veIoot6Zw11idtGrVCqmp/heXCWTBggUM1tasWLEiaJuYmBhMmDAhaDsKv7vuugsrVqzAQw89hNOnT6O4uDji63S73Xj00UexadOmiK+Laq6WLVvi008/xfDhFhcgs/Doo48yWNsmt9uNU6dOBW03YMCAKFRD0ZCWlobRo0dj1apVIb/HtdKqVSu888473hdPokp1zTXXID09HaNHjw7pYl5mp06dwm9/+1u0bt0ab7zxBoYOHWqr3+eff24rIPH666/3ejxnzhy89NJLyMzMrFC9Vlq3bo1XX3016hcdOR9z5syx1Y7B2kQVt3HjRgwaNAgFBQUh942Pj8eKFStw1VVXRaAyIqILU0FBAVavXo2vvvoKb775ZsTW07p1a7zyyisYPXo0pJTBOxARERERERGFAT+BEhEREREREREREREREREREREREVFA5pA3c7yHnWDt0rO/QnG7EDwh0ne5YlqZ8GnmHZrtvVCr1i/g0RPmXFSi4P5/7sGOQ3lB678QFLkKsSTlf8g9lwMICTUCWQ3VVr/UeXqottCWO6QDDkhIIbVAbXX/5mXnYc2SteWu01mvBZoPnQdnfDOYw7SN/wvtOJmOsX7IPEfOlNboezyF8Ate1tsO6F5b3S6phhlKISG0UHBoIeIwbasUAg4pPWeT1akqACkEhJRqILmQkMJhTPo8AakGevtOQvpNnv2irvD9/36AokL/oJPX35qLJlqotlqvNMLO9RB6IQTuG3cfbr7FP8Rj/jvzUZBfEHKotoBA06ZNkXciD26lDGWKG24oKFPKoChuuOGGW3FDURQoihuK4gaEAgUK3Io66V9Q3Np8NQhTzbRWtABaBTDNA7Q2FllCiva6oCj6fcUizFPxuglJFc2zXLt2bdA2UkrExsZGvhiiCNK/D9nm+zwPEmZtFVrrO+/1N17Hn//8Z/s1AChWFAxLT8dPJSX6txiYXqU9ZemB/rBY6HttCcV7CtQMAB7Pzgo5VDs+Ph7bd2z3D9U2qckhvzVNyM8787kMBH3eWZ1bXvN8zn3zxV7MNRr9fNqE/NoRAt91GO+V9eemxfrNdVptn16/13pCeL5diEH2CxcuRL169Wy337p1awSrqT4++ugjW0GJ11xzDQNsKtGgQYNw+PBh5OXl4dlnn0Xt2rUjvs4tW7YgKysr4uuhmm3YsGF44oknbLU9c+YMNm7cGOGKLgyrVq2yddGsu+++OwrVUCTl5+dj5MiRaN68Ob799tvzDtVu1KgRPvzwQxw7doyh2lWQ0+nEwoULsXr1aiQmJlZ4nGPHjuGWW25Bhw4d8M033wRt//e//93WuH/5y1/gdrsxdepUJCYmYuLEiWEL1e7YsSOWLVuGo0ePVqtQbcDeRWzq1auHuLi4KFRDdOGZMmUKrrrqqgqFanfr1g0nTpxgqDYRkQ2HDh3CnDlzMHjwYDRs2BDDhw+PWKh2UlISpk+fjv379+Oee+7hzySJiIiIiIgoqvgplIiIiIiIiIiIiIiIiIiIiIiIiIhC1qnTRUGD3RR3CUrzjlks0cOQA/X3hDGrj7REOgUWfUxthWmeuR+kEagMCOQXKbjn1d3YeuBsufVXdwWlBfj8wGfILs5Sw6C1faUHZashzYA5aFsPbhYAhFSDt/X5Ukjs+2kfSktK/dYlYuJRt9NgNL1xBlrd8SFik5JNwdHaMQAAKJ6QZ5/TQJiDB6HWBS302pLifbdebYkebWsZIdT6eozwRe1WD6MWkGpYNoSpjTXPnjC1FWowt1fYqWUAo7YHLIIZ1f0qsPDDhX7rvGLAFbj+N9cb7bz2p7ENnhDXyS887zdGfl4+lny+xDtUG8FDtXWN45toIdhubVLghtvzWA/YhoL83Hx8s3Qlpj47FU+MewL/mvYv5OXmqUHbxlFSoEAP5DYitrXAbK94bWOZea5WoOV9vwgiASOYyNxfURTvgEuT8w0yioQ9e/ZUdglEUVXZIb9/m/I3vPrqqyHVUaoouDsjHevPFfsFXxvrKSd02/v7iP9k3jTzt897MzOx1EaoqlliYiJ+2f8LOnfpzJBfMlQonNo3LL688S0a+M2zCqC2qMmY5xdA7/MVYui2ObzbKxzbdz0BxrV6ffF6qFjvZz7fgD59+iAtLQ09evSw1T5cIX/Vnd2gxClTpkS4ErLD6XRi2rRpyM/Px5kzZ2wHEleEoihITk6O2PhEulmzZtkOyYpUaNeFJjU11Va7m266KcKVUKS4XC788Y9/RFJSEhYuXGgrSL08derUwaxZs5Ceno7f/e53YaqSImXgwIHIyMjAXXfddV7jHD58GIMGDUJycjI2bNhg2cblcuGHH34IOlZiYiKWLFmChIQEPP/888jNzT2v2nTdunXD2rVrcfDgQdx8s//FIKu6kpISHD16NGi7vn37RqEaogtLSUkJrr32WrzwwgsV+n3MH/7wB+zZswf169ePQHVERNVfSUkJVq9ejSeffBJdunRBx44dMXHiRKxYsQLnzp0L+/qklBg8eDA++ugjHD9+HJMmTYrKheWIiIiIiIiIfDFYm4iIiIiIiIiIiIiIiIiIiIiIiIhs0/+Zc+3atdGuXbug7UtyUrR7doLg/NLnvNbpWewfAanOEIDQgpiFhHdCn3kAgfwiN+59dRdW/pRuo67qJ7s4C5/t/wQ557IhYA7V1gOd9XBnBySgBjzrkdRCD3x2GMHPQgvjbt+lg+X6Wgx/E42ufAa1W/WFkE7jH8QL0//14+O5rwemaxP0oGhTqqKit1HUCUILYvY/rr06xpm2yxSQKIUncFHooYfC+3ySEgIS3ueLttQUaO0XuAht39iYrPsDh1N/xd49e/3WO2bsGGN8va9enidQW98WgUv7XIru3bv7jbN0yVJPOKUpQDVYqLaAQKe2yXArbrihwO1WQ7TVSVHnKW6kn07HhBF/xHXJ1+PpBybh4/kLsXLpN5g34w3073QF/u+N/zOFcJuzKRX1sJqisxUoamCsoi4zzgMAUMwh3Hp/7bFXqq7idVPdrV27NmibPn36RL4Qoiiq7JDfx554DG+//XZINZQBuN8UdF1eeLYd5fVzA7g9PR3fnSu2XR8ANG3aFCmpKWjZsiVDfsnSeR3TICe4nWB7YxxdgCBrywuZ+NYeIAzb+iIoIuD7hnLXUd422AkJ5/PNEBcXh927d1d2GdVGbm4udu3aFbRdUlIS+vfvH4WKyC4pJZo0aYJZs2bh/fffj1jQUGZmJmJiYnD48OGIjE+kO378uK12gYJfyZudn7MCajgvVR63241FixYhLS0tpD5TpkxBQkIC5s6di9JS/4sWhiI2NhaTJk1Cbm5uRC/WQOHndDqxaNEirF69GomJiec1VkpKCq6++mp0794d27Zt81r2xhtvwOVyBR3j7NmzmDZtGgoKCs6rFl2vXr2wdetW7NmzB9dee21YxqwMH3zwga3A39///veRL4boAnLgwAG0aNEC69evD7lvTEwMFi9ejLfeeisClRERVW+FhYX48MMPceedd6JRo0a44YYbMGvWLOzfvz9i6+zRowdmzJiB48eP4+uvv8bIkSMZqE1ERERERESVisHaRERERERERERERERERERERERERDWcObA34HILnTt3Djp2ac7BgKN6J9hZrEPxrN868K68qEo90lkPRNZCk4UEoIZEF5cCj8zdi39/fTTodlQnx3KP4rP9i5Bfkq9uuZQQUkIKNTxamkIEpdCWawHOUkg4FKntMXWZFA6jbfPWTZFQv57fOkuzj2hZ1T7HxAiFNjOFaktTSKICo5/Qk6ONhVI7pPpJoED/M1g9wrtX+zhPwLriV4lFKLX//EA8wYsVC0g1bbnftHbNWsu2g28e7B2mLcy166HYwitHesjQIX7jrFm9Bm632yvU0U6oNgD07NFTDdHWw7UVtxp6DTeyMjLxzL3P4va+d+KHDT9Yho2UlpZi6vPTMLD39cjMyFKr1EK21fBsbdLTsrXtMI61EabuG57ts1Oh7wP/Nooxro2k7SqWWfn666/banfppZdGuBKiylGZIb/33ncvPl38KaS0/08u3AAez87ChwWF5X9PsTEFUgrgN2lnsKu0xHZdANC2XVukpKYgqUESQ36pXBUOtdenigbb+34s0CdzQLbpK1DtgYKzy/0qJ3Tba2yLL8uaTfslUIA9n2/Wli1bZqud2+2OcCVV28svv2wr6G/UqFFRqIYqasyYMcjJycHf//53DBw4EO3bt0enTp0wbNgw7NmzB4qi4Ny5c9izZw9Wr16NM2fOhBRA73K50LVrV/z4448R3Aqq6Zo3b47Y2Nig7Y4dOxaFaqo/Oz9nBdSg8gceeCDC1ZCV1NRUtG7dGiNGjEDTpk1Ru3ZtdO7cGWPGjMGCBQtQWFjo1+ftt99Gw4YN8cILL6BIuxBTRTkcDtx33304e/Yspk+fHtLnVapaBg4ciIyMDNx+++3nPdbevXtx+eWXo1evXtixYwcAYN68eec9rl1CCPTv3x+7d+/G9u3b0bdv36itO1I++eQTW+3uvPPOCFdCdOGYP38+unXrhszMzJD7tmjRAocPH8Ydd9wRgcqIiKonRVGMz4bNmjXDmDFj8NlnnyEvLy9i62zUqBEmTpyIH3/8Ebt27cJTTz2F5s2bR2x9RERERERERKHgb82IiIiIiIiIiIiIiIiIiIiIiIiIKCR6hFeXrl2Cti3JSQnSwjoQG3qgsBYkp4bt6iHDwqKnVSSl8FomzCnKWtC2WwGmLjyIP76xG4XnyoJuT1W3/fQP+OrQFyhxl6qB2T4hgFIPD4QWtO1zX2r7XQgJaI+lEHAIBxzSASkcSO7pH/RTknnQCEY0BPAAACAASURBVC1XtMBn/5DtAAHoQmp9oR1oPSpbz1fWApYVra8RIued3ti9XawnjN20LqHoYdJ6F2NPeIVll5cE6QlAFKZHnn2q7yercFQptABzyyBHiR+2/uC3vrZt26JZs2ae/SC8Ax299qXwVHTllVf6jXX27Fns+2VfyKHaAFA/sT7iY2pDjaV2A1CQnZWDvzz4En7bdyS2rNlqK9Tv2K/HcM9tY6HHWyuKek8Pu/YcUS1C2xQWrhiJmjCCuE2bbrAMzg5wSM1j+Hazsz3R4Ha7MXnyZFttr7rqqghXQ1R5KjPk99bbbsXKb1bC6XSGtPrJZ7MxJz/P8nvC+UwFbjeuOXMah10u2/UAQI+Le2D//v2Irx3PkF+yxeo8sU1/3gUJtrdcp1WnAGP5BVybn/fh4BPoXe64vvUFCNTW6w5FTXu+XXfddbba7dy5M7KFVHHvv/9+0DZCCPz1r3+NfDF0XmJjY/HMM89g9erVOHToEA4cOIClS5eiW7duxvJu3bph4MCBaNKkCXr06IFFixbZHv/cuXO44oorGGpMEfV///d/Qdu4XC5s3LgxCtVUb+3bt0diYqKttu+88w7DtaPM5XKhX79+OHnypDGvuLgYBw4cwIcffojRo0ejbt262LZtGwD1giEtWrTAgw8+iJycnPNatxACw4YNQ0ZGBubPn4+4uLjzGo+qBqfTic8++wwrV65EQkLCeY+3c+dO9O7dG7169cK+ffvCUGH5hBC47rrrkJKSgk2bNqFHjx4RX2e0TJgwwVa7J554IsKVEFV/brcbI0aMwLhx41BWFvrvYIcPH45jx46hZcuWEaiOiKj6OXLkCF5++WV06tQJV199Nd55552IhmnHxMTgjjvuwJIlS3Dy5EnMnj0bl156aY37uTURERERERFVfQzWJiIiIiIiIiIiIiIiIiIiIiIiIqKgrELgOif7Byz7KslOgX/QNUyPFZ/HPvSgZL/QR+/QbL8QbUALazb30R57zRcAJL7YkoahL27CzsNng25TVVRYWoAvDy7B5lOboSgKpLaNamC21IKfJYTUg7T1sGc17lkKU7i2cEBCwqH1FcZ8CYeUqJdQ12/9JZkH4BcBqoVle0KrpekYeh83z/GCnqKuBmBrgdJ6U8XT2LR2dWHnlrUgpfScUnpAuFdNnh56OLW2R1Dev/80QrSN/aSfS6YJwrS/PJNn3fo2mZZDYOcO/2DA7hd3hxGobZz7gQO19a/uPbpb1v/jjz+qXUII1dYl1qoPt+JG3tk8TH10Okb3uwebv90MxR1acuUvP/+Czxb+zytKW1E80dqKFqitmJaZGWVrLxtGOLd6x4fidVMdzZo1y1bwkpQSI0aMiEJFRJWnMkN+rxt4HTZu2ohatWqFtNpXc3Mx5WxuaLWWI9PtxtVpZ3A6xACaq66+Cj/99BNiYmIY8kshq/Bzz/ReLODYAQLdAwa9B3sea7V6XVRGhDjBuq9lHb4fQUwh3IH2GZ9vwX3//fe22mVlZUW4kqpr165dOHPmTNB2Xbp0QaNGjaJQEUXbXXfdZTt4FwBKS0sxduzYCFZENd1dd91l63vWo48+GoVqqr9Qnq/vvPMOli1bFsFqyOzmm29GZmZmuW0URcGgQYOQnJyMW265BadOnTrv9V511VU4cuQIli5divr165/3eFT13HjjjUhPT8eoUaPUn22fp0hfhEZKiSFDhuDYsWNYs2YNOnbsGNH1VYZhw4YhOTk5aLv58+cjPz8/ChURVU9nzpxB+/btQ7o4kE5Kiblz52LJkiVheW0kIqrOCgoK8N577+H6669Hu3bt8Je//AWpqakRXefll1+OuXPn4tSpU1i8eDGGDx+OmJiYiK6TiIiIiIiI6Hzwp4hEREREREREREREREREREREREREpAohu02BGtYVTEnOwfNYsR6oLIx1+oZ0e/XUg5nN4cNGOJ80ddMDlR2AFhoNCBw+XYQ7p2zBjE/3o8TltlF31bA/ax8+/uUjHM87BqkHN+tB2pBqnLjQwrTh8IRsm0K1hRayrYZqa6HbwqEGSWtB3Gogt8TR1KN+NShKGYTxZ6nm/a8HUJsaewUumVOeFc+xUwBhDsj2WplnfD2UObGORKMEpzaE8ARI68HsprBECemdt2wKvLbFyA33jbW292XePW63GykHDvitokP79qb22uS1Pzyhk0ZIowDatGlj+Y9a9/+yv0Kh2gCAAoHXnpyNe/vdj00rQg/UNjvwywEoiht6kDYAQDHd14OyPfHaXm2NIG1fptIV+C/X+5j7eo2jWLevLG63G3/7299stb3pppsQGxsb4YqIqobKCvnt06cPduzcgTp16oS02rcL8vB0TnZIfawcc5XhmjOnke0O7b3J8OHDsW7dOjgcDsvlDPkluyr8vLPx7TTQeWg8J33H8Q20tlOD3Sl4sYHHRuD9FDAsvLxV1dDn28aNG221GzhwYIQrqbqef/55W+3+9Kc/RbgSqkwzZ84Mqf2GDRvgDvF9BJFdsbGxaNiwYdB227dvR0xMDJKSktC5c2eMHz8ehYWFUaiwepk6dWpI4ZEPP/xwBKshAHC5XLjuuuvwzTff2Gqfk5ODlJSU815vjx49sHPnTnz33Xdo3br1eY9HVVtsbCwWLFiA9PR0DB8+vEqGyDocDtxxxx04c+YMvvrqK7Rs2bKyS4qoDz74IGgbl8uF+++/PwrVEFU/y5YtQ9u2bXH0qP/vE4OpX78+tm/fjgkTJkSgMiKi6mPv3r344x//iBYtWuDee+/FmjVrIrq+li1b4tlnn8XevXuxZcsWTJgwwdbnfSpfyBcAjcCkXzz+fKbKqJuIiIiIiCgUVe83K0RERERERERERERERERERERERERUJfkGwnXp0jlon7LiLJQVZ8I3ENs8qnVanokeVmcOJvYayyphT6tWSK92IkBbtZ2EqwyY+8Vh3Pjn9Vi140zQ7atMWcWZ+CLlc6w9sgql7nNaoLb+D9ukJ0BbeIKxhRG8rbZzSAek1MKzpRaqLR1wCIcWxC3hkGrgtpACbreC7Az/kNDYBh0ACCiKMIKfPWeM+b7nsX5s/I6JAKCHh7gBKFrgtlC0c8F83NWTo22TGCM8W2oB2VYBJH4h1+bKAgQq6tnuxgT/MygURn8BpKenoaio2K9Ns+bNfQLiYRmo7fV8UNSAk2bNm/mNd/DgwYqFagNI3XII3y/bGJYgNnNoticyWz2unlvfPoDv64RiSrEUnplefRXPC4eH1cuPnXl2hPHfdk6dOhV5eXm22r733nvhWzFRNVEZIb/Jycn4Zd8vqF+/fkirXVRYiAezskLqY7bP5cJv0s+gIMTA//vuuw//+/x/lssY8ksVEckgg/LOSWOd5QVhC4sptALsTRbrLi/koSLPNX3Mmmrnzp1B2wghqmTQYLT88ssvQdtIKRnwd4F74IEHcPPNN9tu73K5sHXr1ghWRDVd7969bbVzuVzIzs7GgQMH8MYbbyAhIQHPPPNMhKurXurWrYvHHnvMdvvjx49j/fr1EayoZsvKykKrVq2wbt26qK2zbdu2WL16NXbv3o2ePXtGbb1UNSQlJWHJkiU4efIkbrrppirx2cDpdGLMmDHIysrC4sWL0ahRo8ouKSrS0tJstVu8eDHOnKnav0ciirbHH38ct9xyC86dOxdy3/79++PUqVP8HkhENVZJSQkWLlyI6667Dt27d8fcuXORm5sbsfXVq1cPo0ePxsqVK3HkyBFMmzYNXbt2jdj6iIiIiIiIiCKl5v4lERERERERERERERERERERERERERH5CyGroXGTJrYCJkuyUyqwYlN4sp5CDN8oXeH1SH2gBWl7hRLroXZakLPQ20kIOAAhTcvV8OlfzxTh/lnbMHL6RmxP9Q+Srkz5JXlYd3Q1Pt2/ECcLTkJINSRbDdEW2lYJI1BbXeYw2jiE3l5o7bXHeh9oAYGQkFIP5lbDt39c9yOy0v33R52LBmv3tP0oPPvbcyykcRw9zCmFnuRCNRTdHKSoHXmpJxnqt+qfwrZq6PQKGhEQgKKFHUrTfOEdpu0VeCg8880UUzu/L3Pgts3JvN4Tx05YHWI0atzIs3t86vQLadTzo4W6zU0aN/Eb79ixYxUK1QaAdu3albs8FG6325NHqR1TRTEisI0wbL9bvS28TyFFC+RWFCXwa5dvFm3l59GUy+12Y/r06bba3n///TUmzIbIV2WE/LZs2RIpB1PQtGnTkMb7prgIIzIyYP/yBOr3wq0lJbglPQ3nQgzVfuaZZ/D2O29bjMqQXzp/kTwfygvXLvc5bxWcbzcs2+7m+Iwf7DWoIs81fdya7NChQ0HbKIqC/Pz8KFRTNRUVFQVtExcXV6PDx2uKZcuW4fbbb7fdfsWKFRGshmq62267rUL9ysrKMGPGDPTt2xculyvMVVVfs2bNwsUXX2y7/WuvvRbBamqu4uJidO7cOWqBuY0aNcLHH3+MX3/9FQMHDozKOqnqatq0KZYvX45jx45h4MCBlfI5ITY2Fn/4wx9w9uxZvP/++0hISIh6DZVpyJAhiIuLC9rO7XZjzJgxUaiIqOrLz89Hr169MHv27JD7CiHw/PPPY9OmTbaee0REF5qjR49i8uTJaNOmDUaOHBnRi/t07doVTz31FFavXo2MjAx88MEHuPHGG+FwOCK2TiIiIiIiIqJI41/JEBEREREREREREREREREREREREZG3cnIavAJ5hUCXLp2DDleac9Bn4EDhyuUUoAcr+4VC+o5pTi/WA5qlqXJTip6Qpm2SpmVqmDSExMa9mbjtpfUY/ffvsX53dIJUAskqzsK6o2vw8S8LsD9rPwTU0Gx1j0gtUFutXQh9mSlw2wjNdngCsyEhpUNrYw7ddhj9HMJhBHR/vXi5X121GiWjVoOLoIegC3M4tnFfP8b6vlcfC/PxUJOwvZOTHabHCgC3J8zac8YINK7vBNzQtksPBjeFUZvHMHrpe827ra8jh47gby+9jMcmPo5x9z+A+35/P8bd/wAm/vExvPzSFLz3f+/hpx+3o8xVFjiA2yuMWxrbmZaWbrnO+vXr+9UVqEYj2FELEm/QoIFfG3MIUCih2gDQqlWroG3sUkO0FSiKG1oktr7A9EgLyoaiPe0V7Xh7h2zr55vleqB4LxKmcO4QA2qj7cUXX0RBQUHQdjExMXj99dejUBFR1RbtkN+kpCQcTD2Itm3bhjTW1pJzuDk9DS6bKb/fFhdhZEY6XCG+Zk2fPh3Tpk+ztS121PSQX7J23ueFzc8agdYdUsB2OJguYmInULuizzcCrrjiClvt7rjjjghXUnWVlpYGbRMfHx+FSqgq+Oyzz/Dss8/abksUKQ888ABiYmIq3P+HH35Aly5d4HbbvxTNhW7Hjh246qqrbLXdvXt3hKupmW6++WZkZGREfD116tTBa6+9hvT0dNx9990RXx9VLy1btsTq1auRmpqKAQMGROUzelxcHB5//HHk5eXhrbfeqrHvLaWUePXVV221/fbbb7Fy5coIV0RUtW3btg3NmzfHzp07Q+5bu3ZtrFq1ClOmTIlAZUREVdu6deswfPhwtG/fHq+88kpELuwTFxeHIUOGYO7cuTh06BD27t2LGTNmYODAgYiNjQ37+oiIiIiIiIgqg7OyCyAiIiIiIiIiIiIiIiIiIiIiIiKi6qtzly7YvHlLuW1KclIs5vqGaVvNM4UxG4u0eF0tmBmKHjqsR+nq7bXkZSEhFDcUIX2GLtMeS+2xAgEJT36lAjVgG1AUge9+Tsd3P6ehQ7N43H1tW9wxoC2aNqhd7naHg8vtwqGcVBzI2odTBaeM+WrotSnEWs8S1x5LbR+oQc4CUqgx0moYoB6wLdQAbQhIKY2QaakFbzuEhITDaHeu6Bw2rPjer8a6HYdAPQJqfzWw3BxUrlbmuSt8lsFzX1G8Q7AVxROs7Xar7YxDrBjHq3E9CSGFV/ChAkVtpwgoigIppbYKxTO+VG+NAESLMMZ9+/Zh+ivTAx4jXYOkBhg1ahQee/IxtGndxrqRT/ZJdna2ZbN6detpzcsJbjTtJyE8+7devXp+bfX1hBqqDQBNmza11c6OuPg47WlrRGrDiNRWhPZ8MzLvDYoCr+AY/Rhahcno8e3Vkdvtth3YMm7cOMTFxUW4IqLqQQhxfqH5Vm9JjEXCcxEATXx8PPbt34c+l/bB3r17ba9mX2kpbkg7jZVNmqFWOe0+LSzA0znZIeUDCyHwn//8B/fdf59f/USRcN7Pu/LG1s5b3+ee7/qtKIpS4XDtgCF1Np5G4XiuMcgemDZtGt56662g59a3334Ll8sFp7Pm/bO4rl27Ij3d+uI8uuzsbLjdbuPzD13Ypk2bhk8++QSHDh0qt92uXbuiVBHVRLGxsRg3bhzefPPNCo+RmpqKP//5z5g+PfjPX2oCKSW+++47W+8Pgn1foNBt27YNa9asieg6YmNj8dhjj2H69On8nk1BtW/fHhs2bMCBAwdwzz33YOvWrWFfR506dfDEE0/gpZde4jmpGT9+PF566SWkpaUFbTt48GCcOHECzZs3j0JlRFXLP/7xDzz33HMVukhKcnIyNm3ahKSkpAhURkRUde3evRuTJk3C119/HZHx27Rpg6FDh2Lo0KEYOHBgjb1YChEREREREdUc/M0GEREREREREREREREREREREREREfkrJ7fFHBzXpXOXoEOd8wrWDjSwKRTbsp0nOFgPj/Zva771DW42txCmAGgtmFoPghYC6p9XSi28RrsVDgACh04XYtrCPbh84pe446Vv8caXv2DvUetw5IrKL8nHgax9+PbXlfhgz3/x3bG1SCs8A4eQ2uTQgrWlV2i2hEO9FVINyhbq5BASAg5IIdTH0Oc7tLYOOKDdF1qQtrZPjMBtIZF+Ih0lJSV+9dbpcCOMIG1tP+n7WQ/3NsK0TYFAwveYm8Kh9e56gLoCBZD68dICExVhBAwl1HWoXaTwrF0KLUhcDQ4XWii3vl+klH7Bi+cTaJidlY15r8/DJd0uwaszXoVbcXufiqbzV/8qKCiwHKtO3ToBAxr1bdIDwc01CyFQp04dvz75+flwl3lCDeyGPwohEB8fH5YA57r16uKRJx/2RODrwek6dYaxTA/T9A5WNN3XGuptvYM0hX/7auDFF19EUVFR0Ha1atXC7Nmzo1ARUfURyUBa/TXbLDY2Fjt37US//v1CGuuIy4Wrz5xCQYCgmbfz80MO1ZZSYvHixV6h2lY1h4ohvxRMhc8Rmye4+T2T7T5CVHiqiHA81/S6Cahfvz4uv/zyoO0URcHKlSujUFHVM2rUqKBtysrKsGzZsihUQ1XFddddZ6udEAJOpxMXXXQRli9fHtmiqMZ5/fXX0apVq/MaY+bMmcjJyQlTRReGV155JWib/Pz8KFRSs9j5fltRDocD9957L86ePYt//OMfDDCmkCQnJ2PLli3YuXMnevfuHZYxExMTMX36dOTm5uLll1/mOelj7ty5ttopioIWLVqgVatWmDNnDlwuV4QrI6p8LpcLv/nNbzBp0qQKhWrfd9992L9/P0O1iahGOXbsGO677z5ccsklYQ/VbtSoER577DFs2rQJv/76K+bNm4ehQ4cyVJuIiIiIiIhqBP52g4iIiIiIiIiIiIiIiIiIiIiIiIhCpgfIdekSPFi7JDvFZ0454dleqXlW4dieaGzvIfQ5+p9GSlN7abr13PeEa3tCtQVkgHBtaYRGAxIKJLalZGHqxztx03Nfo8dDn+Kef6zG3z/Zjs++P4QdqRlIP1sEtxI4BfCcqxjZxdk4lnsEu9N2Yu3R1fh030J8uv9jbDyxAcfyjkKBAim1sGs9ENoIyHZo4djaJCUcUg3MFlADtaX0LJNGkLZ36LbUA7T1MYSpLYQWvC1RL7Gu5XYUHvnOdKxM+1lIT8C21/H0Tc/2LPMcV3MIt9ZH8cxT9HYKIISCurUcxmNjFQoAt3dQoRSegG11Nd7nVziCEYuLizH5z5Px29t/i6LCIq9QSN/xiwuLLceIq+UfZG0O1Fa32ztQW9+uWrVqBawLCC1UW5eQkGCrT3n+9d/ZcDpjAEB7Xiie8Gx1g6Ao2jzFJ0AbnoBtxTTPtgBPQ6/Q7krO4Ha73XjttddstX3kkUcQGxsb4YqIqp9oh/xKKbFx40YMGjQopNWllZVhQNppZLrdXt8Z/5F7FlNyc0J6OYqJicGqVatw6223etV4vhjyS3ZF61ypUuek/l4sDM818nfllVfaajd27Fivx1u2bEG/fv2QmJiIli1b4uGHH0ZqamokSqxUY8eOtfV8mD9/fhSqoapiyJAhttuWlZUhNTUVQ4YMQdu2bfHzzz9HsDKqSaSU2LBhA5xOZ4XHKCsrw7x588JYVfU3fPjwoG3cbjdOnDgRhWpqhgULFkTkPYQQAkOHDkVaWhrefffdsFzEjmqunj174qeffsIPP/yAHj16VGiMRo0aYe7cucjJycGkSZMYqB3Ab3/7W7Rr1852+xMnTmDixImoXbs2Ro4cGbnCiCpZamoqWrRogVWrVoXcNyYmBgsWLODnViKqUXJycvDcc88hOTkZ7777rs+FpSvO6XTitttuw+eff44TJ07gn//8J/r371+1fp5OREREREREFAUyTJ+1wy4nswjZmUWVXUZAVbU27reK4X6rmKq+3wDuu4qqqrVxv1UM91vFcL9VDPdbxXC/VUxV328A9x0RERERERERERERERFdAGz8e7vkzslB25TmHYVSdi4MhQgtfdIncNkvXFsPZ9ZCsoW2RJjDm6Wpvx60LT3h2qZJCNOtKVxbCAkBByAcOFtQijU7T2POkj2YOO97DP3LMvR6ZCEaXjYCDRo0QKtWrdCuXTu0bt0ajRo1wt8W/BWfHvgEX6Uuxbpja7AjfTuO5h5BYVkhpBaM7QnSVoOuhfAJx7YKyIanvbm/w7h1QEK71do5fMfRlhn3oQY6N2nWDPUS6/kdnczNr6Lo5DbPftL3vbGffY+lOfTTE7Qt4BNybPyRq+J9X3iOpTpLoFaMWr/f6aIFUQttG4wqfAKqjdDqMPpq2VcY+duRcLlcfuHa+perzGXZ1+FwGHWaQ7PN9ZqXG7tOIGCIVUlJSYVCtQGgdu3atvoFMuT2Ieh/TT81H11R1FstHl2Boh5eYz6MdsYyePoAPoHYVjnt8LS1xWK3hNQ/DF5++WUUFBQEbVerVi3MmDEjChURVU+VEfL79fKvcffdd4fUP8ftxjVnTuG4S/0+8GxONubl54U0RlxcHLZs2YJrrrmGIb9UqaL2vAtTcPx51xCB943kMWvWLFvtMjMz0bZtW4wYMQJCCPTv3x9bt25Fbm4uTp48ibfeegsXXXQRevXqhfz8/AhXHT3x8fFo3rx50HYbNmyIQjVUVdxxxx2IiYkJud/Ro0fRr18/ZGVlRaAqqonatm2L+fPnn1e49qJFi8JYUfXXrVs3W+87Pv/88yhUc+ErLi7G6NGjwz5u//79cfjwYXz55ZdISkoK+/hUc/Xp0we7d+/G999/b7tPs2bN8O677yI9PR0TJkyIYHUXjoqE/7pcLixcuBDXXXcd3G53BKoiqjzvv/8+unTpgvT09JD7NmvWDCkpKRg1alQEKiMiqnoKCgowdepUdOzYEdOnTzcuhH2+evfujdmzZ+PkyZP43//+h1tvvZUXZSYiIiIiIqIaTYbrKlbhdmh/Jn7dl1nZZQRUVWvjfqsY7reKqer7DeC+q6iqWhv3W8Vwv1UM91vFcL9VDPdbxVT1/QZw3xEREREREREREREREVHkKYoS+QmBl0EBOnToEDwwR3Gj5OwhGMnAMIUk+/ENi7F4rP3tozBCmc0TfG61cGehxfAZ4dqAGo5tDtnWwrUhtJBoB4xwbViFazsAIY22erC03l4ICbdbICcnBydOnMCRI0dw/PhxZGZmIvnSTlq4tcMUZO0wAq8dUg229p2MMGyYgrGNoG2HaTIt8wvadnjfwhyw7alFSlM77f5tv7vV4vC6kLb6GZSm7TX2q7qPpRZurgec6wHaAp7gcngtMx77nQO+6cmKZ5aiwOkQfqGiwit0HRCKf7i2V2g11NDi3r17Y+y9YzF1+lR8uvhTbP1hKw4fOYyM7Azk5OUgLTMNe/fvxdIvlmLyXyaje/fufvtEt3LFSsz8+8yAywP+Ha8pFFyvzTfE0Xe5kScfIHDJXVbxAI/zCcWqn1Qf09+cBkDfXkX7TzHlp5tDtD37pbzoKPO+sxVtGSCAu6p49dVXbbUbP378eR0PopqgMkJ+F3y0AOPHjw+pf4Gi4Pr0M/htRho+KgwerG9Wt25d7Nq9C7169WLIL1UJ0TwHA12wJJyh25Een8qXmJhoq93Ro0eDBrDu3LkTLVu2xI4dO8JRWpVw7bXXBm2TkZGBnJycKFRDVYGUEiNGjKhQ38LCQgwdOjTMFVFNds899+Do0aO4+OKLK9R/7969Ya6oepNSIi4uLmi7J598MgrVVD0lJSVYt24dpkyZgmHDhuFPf/qT8f1v165deOihh9CuXTvExcUhJiYGcXFxaN26Na6//nr069cPt912GwYNGoTu3bujSZMmIV1YrlevXrbaDRo0CJs2bULbtm0rtI1Edlx55ZW2ghSdTidOnTqFe++9NwpVXTgGDhyISy65pEJ9161bhwEDBjBcmy4IbrcbY8aMwdixY+FyWV80tjxDhgzBsWPH+D2RiC54GRkZ+OCDDzBy5EjUrVsXzz//fFguapaQkIBHH30UmzZtwk8//YSJEyeicePGYaiYiIiIiIiIqPrjX1UTERERERERERERERERERERERERUYXFxsSiY8eO2L9/f7ntSrMPolZSF5+5WkCyces73/wYMCUMe4VrKz5t1TkSgBtqeHMZjIBtuH3uSwhRprZXFO0xoKAMAtII+tUzmhVFWz0UwBzsKxRjGRQ3FDgAkfvMVQAAIABJREFUuCFj6vjti0uu6gkJqWaECz3AHIAwBY4L69BlI0xZDwgX5jBpLbJaSBgR1tp9oYVqq8sdkFp/PXhbaAHbQggjWFtAqLdSXeaQDvzh8Qexae0mHPwl1asud2kRTq6ciFa3fQxnvZZaqLVVILb5sWLME+Zj63VeaPvaOCV8zhktlNv7OAlzd+95evi2tswIcNbCID9Y8IF3ueZqtbZxcXFISEhAhw4dMGjwIEx+YTIWL1qM8ePH42zOWb9jNn3adNz7+3vRomULv2UBQyj1Wi2WG8fbJ1BbnxcopMNuGLPVOvVtd8Q3QN2uQ5C7/RMo7uDBCUII/OvD2RD6MTIOgwIJAUVRIKTf2gDtjFAUReurmI6bYuwDdT78wtgVKJbRl37jVRF33nkn8vLygrarXbs2Zs4MHNRORB76cz0q69JeT+bOnYsGSQ3wypRXbPc9pyjYWlIS0voaNmyIn3/+GU2bNg2pHxHZU5XeI9RU77//PoYPHx628XJzc9GnTx+8/vrrePjhh8M2bmV5+OGH8dFHHwVt9/bbb+Opp56KQkVUFcybNw8ff/wxysrKQu67efNmHDhwAMnJyRGojGqi5s2bY9euXViyZAkWLlyIjIwMSCmxYsWKoH1LSkqwZs0aDBw4MAqVVg8NGzbE8ePHy21z7tw5vP3223jggQeiVFXlGjduHD788EOcO3fOb9lrr70WsJ/L5cLx48eD7s9gBgwYgPXr1yM2Njbo6+769evhdrshpd8PwIjCKi4uDiVBfr7QpEmTKFVz4Vm5ciXatm2L4uLikPtu3rwZU6dOxeTJkyNQGVF0ZGRkoF+/fjh06FDIfaWUmDlzJp544okIVEZEVPkURcHPP/+MZcuW4csvv8SmTZvCelGNXr16Yfz48Rg1ahTq1q0btnGJiIiIiIiILiT8TRwRERERERERERERERERERERERFRFaQoStApaoJky3Xu3DnoECVnD5az1O62mJOShf9j4WknzO2FhJ6MLSDVx0JqrQQABzxh21LrLwGhBlOry9Vl6mMJIZzauPoyB4RQJwiHGmgtJIRFsHZRXhGkFmjtEA44pEMLuHao86V+33tySH25w+ivfznggEMLv5baWA6hjuuQTnV883Koy9Wx1HkO6VBH0x8btUijxsT6ifjPov+gdbtWftvlLjmLtHXPAu4yYz96jpu237yCsfVQ7UCnguKZoXjmKaa+UBRAAVx6XrrWVgjhH4oovNtYBVcLITzzFO9J+H5pbaWUuGvEXVi7fi3qN6jvt1+Ki4vx5ptvGjWZv2JiYvzaA2o4tl9tCLBNpt0lhIDLZR14HRsbaznfd/ut1O4xHM3ueg1Nhk9Dae4JW6HaAHDb6FvR49IeUI+b+cuck65FbSum420UBP953gUD2hDG66Jf8yi+VlbAF198gc8++8xW2/HjxzOIiaiKe/lvL2PWrFmBL5xwnlq2bInU1FSGahPRBW3YsGFo06ZNWMd0u9145JFH8NVXX4V13MpwzTXXBPwcYbZo0aIoVENVRUJCAn73u99VuP+jjz4axmqIVLfeeisWLFiAlStXYvny5cjMzLTV74033ohwZdVL9+7dbbV78MEHkZqaGrxhNTd06FDMnz/fMlQ7GqSUWLRoEaSUaNXK/+ejvoqLi/H4449HoTKq6ez8vig/Pz8KlVyYmjRpgo0bN9q+eKWvN998M8wVEUXPypUr0bp16wqFaickJOCHH35gqDYRXZDS09Mxc+ZMdO3aFT179sRzzz2H77//Piyh2rVq1cLYsWOxadMm/PTTT3jwwQcZqk1ERERERERUDv5lNRERERERERERERERERFRFNgJRawuExERERGFV1jfdwmbk2UhNsYOoHNXG8Ha2QcChEz6JAMHXKHFY6HfWG+g13wtENu3vdD+lFIIPXDbHAIdLFzbASElILyDudWx1PaOWv7/wLEwvwhO4VSDrfWAbKkGWauTUw3BNsKxtRBsNTpba+OAQ2qB11INyPYNxtZDsfV56nI9bFsPy3ZASgmnEa7thAN6TU4IrQ6pBZE7hETTpk0wf/F8NGnWxG/bis/sRO6+haZMbT0E3bzf9aBzPQxd8Wurzvc9YS1OYO1hSYnbK/DafA5I3z+XtQij9grUhvc8q+V6X3NAd/fu3fHGm9bhT0v+t8TyOVa7dm3L9iUlJV7bEEpIeHFxseWYcXFxlvONIcsJgXU36QbhiAWg4Nzx7eWOo2vYpCGe/fsk9TXNXKgWja6GYOsx257tMV7/LF4HjUWW9fvPU8wtjWEVy1sj813x7m/3qyL53Vu2bMHtt99uq63T6cT06dNDXwkRRd3jjz+O+fPnhz1cOzk5GSkpKUhISAjruEREVdG8efMiMu6dd96JnJyciIwdTXYubrVnz54oVEJVybvvvou2bdtWqO/q1asZtkkRl5SUFPDnIGabN2+OQjXVx3PPPWe77UUXXYS9e/dGsJrKNXHixEq/SMbvfvc7NG/eHAAwZMgQW31ef/11nDhxIpJlEaGwsDBom7y8vChUcuHq3bs3vvjiiwpd+PDkyZNhCdkkirann34agwcPDvh7p/JcdtllOHXqFHr37h2ByoiIKofb7cbq1asxcuRItGzZEk8//TT2798f1nXMmDEDJ06cwH//+1/0798/YhdyJSIiIiIiIrqQMFibiIiIiIiIiIiIiIiIiOg81bQw6gtxm4iIiIgqS1jfV9n593Q+obHhWkeX5C5Bu5bkHLQxsG+yrVW4tnXQshHaLHwDtk3tjdBsLaZYaAHPxjztvh7CHSRcW2jh2UI41CBtoS9XA6mFcEDGxPttbWF+oRpyLbTAa+GAA1rItXAaIdieNp4AbXWe0xS07fky2ujB23BqAdx6OLc0QrilKdTbAakGc+vh2g7Pcr0GPVRbCLVtm3Zt8PbCty2PZl7KUnj+RNUcYG4OOjcfN5iOW3nH2uq+ts4itzGeOYRavy8g/HPb9ckckG36shIocFv/uvPOO9G5i3/I3b59+5Cbm+vXL1A4anFxsX8dvqe2KVDb/A9qCwoK/MarV69euYEfwf5Bbn6hGvTtPpePsqLcctsCgJACcxb+Sw2ep4AmTJiAsrIyW21HjRoFp9MZ4YqIKFzuvfdefPbZZxUKW7LSp08f7N27N+hFEoiILhRDhw5FbGxs2MctLi7GpEmTwj5utA0bNixom4KCAmRkZEShGqoqpJT4+eefkZycHHLfsrIyPPvssxGoishj27ZtKCoqCtquIsGNF7Jrr70W7du3t92+Z8+eeP/99yNYUeUYMWIE5syZU6k11KlTB//5z3+Mx6+88oqtz3xutxsXXXQRQ3UpomJiYoK2qVevXhQqubANHjwY33//PRITE0PqpygKfv755whVRRR+hYWFuOyyyzBz5syQf5cthMBTTz2Fbdu2IT7e/3ekRETVUUlJCf7973+jS5cuuOGGG7Bw4UKUlpaGbfzGjRtj7ty5KCkpwVNPPYWGDRuGbWwiIiIiIiKimoB/rU5EREREREREREREREREZFNYQ7OFzakKY7g2ERERUTVj5+2bnTYW71O7dLETrJ0CQCknwNc3CFtPOw4Wrm1e4h+orf7fFOosPOHbAgIQWni2FqhtHa7tUNsb4drmgG31sRAOdbnwLAOcEM7afnUW5hVCCgec0ukJwZZOTyi2lFqwtTZfOIzH0hSQ7ZROdQzpgFNq4dxGmLYTUkpPWLYpYNtpnicckNKpRnPrQdrwBHSr871DtdU9JtHt4q4YN+F+v+0rzTuuHQJ9v1sdPz1sG0bIttdy87kY9LwUyCko82pnFY6tB2BbdLc8pYTPlzmAO2AlQmDw4MGWyw4e9AmXV4BGDRtZti3I9wnH9q3PIlBbl5vnH3zdoEGDcmsuT15RCUrL3AAUFOz/tty2uoFDr0O7Tm21z43a52fonyOFems6zOoy7X/m+YoC9Utv5fksqth6waracnJybLVzOBx48803I1wNEYXbrbfeilWrVp13KP4Nv7kBW7ZsCVtINxFRdWEnfLUiPvnkk4iMG01jxoyx1W7BggURroSqmrp162L//v349ttv0adPn5DeP7z77rsMfaWIWbRoEa644gpbbXke+lu4cKHttmVlZRg7diweeuihCFYUGS6XC7t27cK0adMwbtw4XHbZZUhISIAQAosWLarU2qSU+Oqrr7wudpSUlITf//73tvoXFxfj9ttvj1B1VNO53W5bFyXo3r17FKq58PXv3x8ZGRm4++67Q7oAWjjDN4kiafv27WjevDl+/PHHkPvGxcVh+fLlmDFjRgQqIyKKvuLiYsybNw8XXXQRHnroIaSkpIR1/Nq1a2Py5Mk4ePAgJkyYYOtiKURERERERETkj39ZSURERERERERERERERERkQ1hDpO0EZgcJa4uICgR5n1e4OBEREVENF9X3mKGsqgJlde7cOWgbd2kBXPmnAZQX5Osbrh2oIJ8AbdN4eli2yvxnkqZwbaONb8izT7i2aVJDs7UgbeEA4NSWqYHanoBtp6mNRP6+r/2qLz1Xqq5RC9eWesA1tLBtqOHXaui29ARuC6nN90xSD8yWDkipB2Krgd2e0G31VpoCtZ1aYLcx6X2hBXtDC/fWw7m18SUEpFDDtqVwYNwj4/yP9blcKEqZad/6XEFISJiPmOc4aXO9nhu+54TPuaM1zThb5ndeWYVrlzc/2AWO9CBrPaBbQHjP06ZAQfNnzpzxjuoWAk2bNbVsm5ub63/RJe1zot7XskYIZGdl+81v1qxZwG0KJi27wFh58dGfgrYHgBfn/sVTtKLd6rSwbeM4ez3FhcVdn3nBSq7iF6kyKygoCN4IwE033YT4+PgIV0NEkXDNtddgy5YtqFWrVoX6jxgxAt+s/Iah2kRUI0kpI3JxkZycHKSlpYV93Gjq1q2brRC/L7/8MgrVUFV0ww034IcffkBZWRnKysrQqJH1RZ3MCgoK8M4770ShOqpppkyZgrvvvhtlZWW22rdp0ybCFVU/ffv2xcCBA0Pq8+9//xu9evVCYWFh2OspLCzExo0bMW/ePEyePBkzZ87Exo0b4XK5gvZ1u91Yvnw5xo0bh379+qFdu3ZITExETEwMYmJicMkll+DPf/4z5s+fjx9//BF5eXlhr78i5syZg2uuucZv/ltvvWX7ZzZLly7Fc889F+7SiGw99wDgr3/9a2QLqUGcTic+/vhjFBUV2X7PXbu2/0VYiaqaf/7zn7jsssvU31GFqEOHDjhy5AgGDRoUgcqIiKKrqKgIs2fPRseOHTFhwgQcO3YsrONLKfHAAw8gJSUFL7/8MhISEsI6PhEREREREVFNw7+uJCIiIiIiIiIiIiIiIiKqaiorp1pfLwO2iYiIiKqXcIZq2+3js84GDRqgSZMmQYctyT5ghOmGFq4dqF154dr6Y3OIszS1NYU+ayHbfuHaQhoB2YBDXS7UdsJYpk/aPKih2kI4cS59LwoOrfWrvEffHohxxMCphV0bIddSD8r2BGLry4z7UltuCsnW4rDh1MOxHXrAth6y7XnsFeSth3drYdx6SLeEwxhfavtF/78+CS1cu3GA4+4uyvbsX59JWB5n/U9aFYtlvrfeVyISAjiT7QkP8Q3OtgzXFnpAuPQPyZamySI42zdg2yhHm5KSkiz3SWGBf5BR61atLdtmZmT6javXbcW8zVYhga1b+6/HTqg2AJzMygcAuAoy4MpPD9o++eJkCAEoRtH6Et/HMB4rWvi2AsWTt23jM6bRpiJh2qY+lfV5tmlT62B1XxdffHGEKyGiSOrVuxd27tqJOnXqhNzX7XZHoCIiourjoYcewl//+lf0798fHTp0CNu4a9asCdtYlcXO/tixY0cUKqGqTkqJqVOn2mq7bNmyCFdDNc3MmTPxwgsvhPS5+5FHHolgRdXXl19+icTExJD67Ny5Ey1btsTevXvPe/07duzAwIEDER8fjzp16mDAgAGYMGECXnnlFTz99NMYMGAAYmNj0bJlS9xzzz04cOCA1+eZDRs2oE+fPoiJicGQIUMwf/58bN26FUeOHEFubq7tYOBoi4+Px9KlSzF+/HjL5U6nE//4xz9sjzd9+nSsWrUqXOURAQD27Nljqx3DbiNj6NChttpt3rw5wpUQVZzL5cLgwYPxxBNPVOjnkaNHj0ZKSoqt3xUTEVVlLpcL//rXv9C+fXs8/vjjOHnyZNjXccstt2DXrl34z3/+g5YtW4Z9fCIiIiIiIqKaiMHaRERERERERERERERERERBhDVgKxKhh+FmDtgOMZyMAdtEREREwYX9PZNv+K5FGG+Fxy2Pz3vFLl26BB2y5OxBbeyKhmv7FlVeuLYagq0u9o5ZhrFMD8o2h2vry/WgbH2ZHq7t0EK1JQQcpvBtdRJaP3dJATI3zLKoGbjjvtu10GtPGLbT4TCCs43AbOEJ2pbafWkK4FbDtrUgbYfDCMx2QKqB2tI0vnCaArk9gdpSOrX7Eg4hISGNwGlPG+kJ2tb66G3iatVCQkKC3zaWFWWa9ropVFvojxWfY6YHanv/aatinAYWaczGUAqOZZTC90h7txaBl+k1lPf88c8HDyjQ81tK6TdGUsMkNGjQwK/tiRMnvOrTp2DbVVpaitOnT/u169ixo3c/m6HaAHD0TA6Kj25H+pcv2Wp/0103mnad/nqnGK99imLexQFeD7V5fosUvzsB9/d5vcpG6WPtk08+aavdd999F+FKiCjSOnXqhP0H9qN+/foh9fv0009xw29uYMA2EdVoL774IjZt2oTU1FScPn0al1xyiddyIQRatWqFhx9+2Hb4dmZmZiRKjaqrr746aJuMjIwqG1RK0TVu3Dhb7SIRGEU11759+zBp0qSQ+rRv3x4PPvhghCqq3uLj47F9+3bExcWF1C8nJwc9e/bE+++/X+F1jx8/Hr1798batWtRVFQUsJ2iKDh58iQ++OADdO7cGQ6Hw/iZ1tVXX42ffvqp2ny2adq0KR599FGkp6dj2LBh5badMGECWrVqZXvs0aNHn295RF7Ke15SdEgZPLJj8uTJUaiEKHSHDx9Gq1atsGLFipD7Op1OvPfee/jggw9sPQ+IiKqybdu2oW/fvnjsscdw5syZsI6t/+xy06ZN+OKLL9C9e/ewjk9ERERERERU0zkruwAiIiIiIiIiIiIiIiIiohqjOoRqm+m5duacO7tdFSWkoDYiIiKimqKqXYRE8Y6/tWpQ/vtYPR8ZQHKXZKxfv77c9ZVkp6hByoqiTkINQSt/v5hWYnnfJ5hZC1pWW0gocBtNBRQoRnsJCDegqLdCUaAIaWoHAG4I4QCUMijCAShuY90Citof2vqEgKJ4asrd+RHKCjL8tmboyJsxcMi1cKuRwsbmKPpjAIqwPi56gLLQtxN6drjnjbsU0mglhdTa6PHLElIKNfwbAlJo80y3EAIOISC0IG1AgdBCtKXaChACUh9ROtCwSUPk5uZ6bWdZcY5nP+tVewVkewehW6dVWx1j83xA31VH0koARfgP4TeidRvz5xfroGfTqmFx3yQnO8dyfmJiouV6u3Xvhu83fO81PyUlJehnKqug8NTUVMuAInPwfaif1fZsXYucTe/aaiuEwM0jbzbOZ0VRz2fzWWzdMfCY+ufLC/Fz5j333IOxY8cGbffrr79GvhgiirjmzZsj5WAKenTvEVIow5rVa9C3b19s2bIFTif/CQgR1WxNmzbFjh07AABZWVk4e/Ys2rZtCyklCgsLUa9ePVvj9OzZM5JlRsWoUaPw1ltvldtGURR8/fXXQQNB6cInpYSUMmigbUpKSpQqoprgnnvuCSlEWQiBxYsXR7Ci6q99+/bYuHEjLr/88pAunFBWVoaxY8fio48+wpdffhlS8OW1114b9Ge+VVn9+vVxySWXoGPHjoiNjcWOHTtw+PBhFBQUwOFwoEGDBmjWrBnatGmDTp06oXv37rjpppuQlJQU0nq++OIL9OnTx9Y5f+bMGfzrX//CxIkTK7pZRF6ys7Mru4Qaz877rFOnTmHevHkYP358lKoiCu6jjz7C2LFjK3RBpsaNG2PTpk1+F3YlIqpu8vLyMHnyZMydOzdsFwISQqBfv3645ZZbcMstt6Bnz54X3O+5iYiIiIiIiKoS/lUlEREREREREREREREREVEAYQ89rFoZivaYw+NCDNi+EEPPiIiIiM5HwPeXdt4yhf2taShXTYGtcO0uyV3KaaQ6l6MFNBnh2gCEEiBcO1igtgLr4OUA4dpG7wDh2voyPUxa0ee4AeGAgBsKpDq+4jbqERBQhPpYaKO7ck8hb/9Sv+1v3b41/vS3J+CQTkhFCx4Weri2AkVoAdv6vvDZLP2+HpRtbmIEaQt9q4X6flwRkAJqmLYRsC20sGw9UFtCCHiHZmth2gCMdg4hACNSWw3VFgAaNW6EwwcPe22ruyhD3b96nX6h2ubWVoHaAoAb3sfev5WuuFTBsYwStGkc61lo0U3/jFLec8BoYzdg28fBgwct57du3dpy/qW9L/UL1t6+fXvg+spZ+c6dOy3n9+nTJ2CfYHZ897Xtts3aNENsrViozxNY7idFC9VX78N4vipC+xypnuRqA7sfKRX1eS2snjOA9qwX5Z1OlaZFixY4efJkuW0yMzOjVA0RRVpSUhIOph5Ep4s64fTp07b7bd++Hd26dcOuXbsQFxcXwQqJiKqPpKQkr9DLGTNm2Aq/cTqduPLKKyNZWlRcffXVtgL8Fi1axGBtAgC0adMm6EV7cnJycOrUKTRv3jw6RdEFy+VylfuzDV8xMTH4+uuv0bt37whWdWHo3bs3Nm/ejGuvvRYFBQUh9f3666/RoUMHrFu3Dm3btg3a/vHHH68WodqtW7fGwYMH4XQ6kZqait27d6Nhw4a4+OKLQw7IrqhevXrhzTffxB/+8Adb7RmsTeE0b968yi6hxqtfvz4yMvwvtOprwoQJyMrKwuTJk6NQFVH5fv/73+O///1vhfrecMMNWL58OS8CSETV2pEjRzB16lT8+9//Dst4QggkJCRg9uzZuPnmm9G4ceOwjEtEREREREREwfEnlUREREREREREREREREREFsIeqn2eQgo+tKG8ILYABZg7hxSuDYAB20RERFTjVaX3lxV6b2kjXLtLl+DB2iU5qaY+dsO1zQVUNFxbQDF1twzXhgQUt2cUoT92GMHcQiiAEbCtrUfRAnvhhiLUUOCcn96G4i7z2/5J059B3br1oChuQABuxa2tSzsqpkBtc/iwed8Lr8BhT7i20IO0tWqMEG2phmLrwdZ64LYaqK3el5DGPDVYWwvihoDUwrQdQnjGFNIUzC2wZ+cev211ncs0joNXBLhRt29CtdVjCcA6JE547S/1OOw9WuwJ1rbqY/pcon8mshOw7UvRz9sArAKH4uPj0bFjR8vPYgMGDMCcOXO85h09ehS//vor2rVr51dzeTZs2OA3LzExEd26dVPHqMBns1CCsK4Zeg0Az371fU4rULTMbQWKKT/bj9/8YC9C1VfXrl2DBmufO3cOxcXFDNMlukDEx8fjyNEj6NOnD37e/bPtfgcPHkTHjh2xZ88e1K9fP4IVElVMVfgZcMg/96YLit0QnCuuuAJSyghXE3lSSjRv3hwnTpwot93GjRujVBFVdXbfP7Ro0QKAGt5bWlqKpk2bIi0tDdnZ2XC73WjQoAEuv/xy3HTTTXA4HFi+fDk2b96Mw4cPo7CwEIB6frZq1Qo33ngjJkyYwLDkGmjp0qUoK/P/2ZiVxMREbNu2DZ06dYpwVReOPn364Pjx4+jbt2/AC7wFcuTIEVx00UWYPXs2xo8fH7DdggULMHv27PMtNeL69u2L9evXIzZW/Zlgp06dKu1cevDBB7Fnzx5b++3w4cNB2xDZtWeP/8/nfTkcjihUUnO99NJLmDBhgq22L7zwAjIzM/Haa69FuCoia1lZWejfvz9SUlJC7iulxNSpUzFp0qQIVEZEFHkZGRlYtGgRPvzwQ3z//ffBO9jQqlUrjBs3Dvfffz/atGkTljGJiIiIiIiIKDTV/6+AiIiIiIiIiIiIiIiIiIjCLGDoobAxhbsW7atKjeubd2enSxUKkiQiIiKKFkVRjCmg8t5TKaap3GahfQUsJVgQXpA6OnftXH4DAK78E3CX5JtXahpbCRyya5UwbRm6LbzbCs99YTz2hE972quB0hBSnYz2DkALj1b/5FICcEAIz30Y950QcKAkfT8Kfl3rtwU33zkEV1zbHw7hgEM64ZAOOI1bB5zGfCccwgGnQ701T05tmRQOOIQTTuFAjHTCKZ1wOrRbqY7jFHp/JxxCqv2FOr4UDjikNMaV0uGZB6mNry4XkJBSQgoJCe1WSBz79ShenzUPN139/+zdd2AUZf4/8PczuyQxQRKK9CqQxANEQRSQIsqBiBygiCLiCZ6eFUXxZ+VExYZwgp6oXxXFO0WKFBVshxXpHh3phBpCDel15/fHTt/Z3dnNbur7ldvL7szzPPOZkvhsSN4zUAvOMpJLipVQbcM5EdY3ToFeGz4brj2feGXDRbMlrcDc0NTM/uIShg+nb5GEGjJu89i3bx/WrVvn06dXr16oVauW7Xj9ru5nG+y3dMlSU43ByLKMZcuW+Szv378/XC5XWGGXhw4dwvHjxx21rVO3Du545HYAhvx0ZZv+vg8aS3KcsV1NFBUVoU+fPlixYoWj9ps2bYpyRUTVT6Dv18EezjYQ/CH8fNRy18KmjZvQu3fvkPYpPT0dbdu2RfrxdEc/j4zq/hMRVSJz5swJerMS1dy5c6NcTfm57LLLgrY5dOhQOVRCVUGPHj1Car9x40Zs27YNK1aswNatW3HkyBEcO3YM27dvx4cffohbbrkFN910Ez744ANs377d9LMBj8eDQ4cO4YMPPkCXLl1w3nnnoUePHvj5558jvVtUSTkNDa5Xrx4OHTpHwOp8AAAgAElEQVTEUO0wJCUlYdeuXbjppptC7ltSUoL7778fvXv39vm53p49e9C9e3eMHj06UqVGhcvlwrRp07Bu3bpKdSOyGTNmwO12B23n8XiQlZVVDhVRTdC2bdugbUpLS+Hx2N/EksrunnvuQe3atR23nzFjBm6//faI1uDxeLBmzRo888wzuOaaa9C7d2/HP3ummmPFihVo3rx5WKHatWvXxqpVqxiqTURVTm5uLj799FNcf/31aNKkCe67776IhGo3aNAAX375JdLS0jB58mSGahMRERERERFVIAZrExEREREREREREREREREZVKYA6GgEattto8wB206bV6JjS0RERFQpBAvVdiBSc0ZtXiiCBHXL/sO6W7Zs6SjEpChzPyDL+sMUrm0O2jULFq5t/BwgXNsQpu0bri0pfSTDeglQAqYFXFADtoVQgoqFBAi3Fsp9Zv2/fCqPiYnB+KcfVMKxXXo4tqSEXSuB124lZFsN2K7lqqWEZbvhdtXyLne5UculB2h7A7YtgduSEpKtBHHrn9WAbb0GSdKDt72vvcHZAi5IEN7XkCAgkJ2Vg1mvv40BvQaie6cemPKPKdi8cYvt2Yqp2y4CodrW86xHontPjXrtyIAMbNzrG/Dt3XTwgNCTJ08iPz8/aLtgXpzyou3yESNG+O3ToEED9OnTx2f5+++/D9nj/Gv8hx9+QFpams/yoUOHOh7DatWqVY7aCSEwZc4LEJLQvieY3gLanYMgp1u2tlNUh7eW+/btQ/PmzfHrr7867sOgW6Ly5SiA2slHgP4ulwu//PJLyN+nz549i+T2ydi7Z2/QbRAR1QRr167FuHHjHLVt164dmjVrFuWKyo+T/4YUFxdj27Zt5VANVXYTJkyosG0XFBRgzZo1uOqqq3DppZfizJkzFVYLlY+cnJzgjeCd286ePTvK1VRfkiRh/vz5eOONN2xv2hbMypUrcf755+Oll17CY489hnbt2iE5ORlr166NQrWRER8fj+7du2PXrl149NFHK7ocW/Xr13fULpQQXqJAWrRo4ahdZf2aqQ4kSQr5+P773/9GrVq1wgrZP3z4MB577DEMHDgQl156qfZzph49euDFF1/EDz/8gJUrV6J///6oV68e7rjjDsc3vaDq66mnnsKf//znsP4trHPnzkhPT8cVV1wRhcqIiCKvuLgYy5cvx+jRo9GwYUOMHj0ay5YtQ0lJSZnHHjRoEFatWoWTJ0/i+uuvh8vlikDFRERERERERFQWDNYmIiIiIiIiIiIiIiIiohpPlmXt4Vew0EP1EbBZaB/lqbzqYLg2ERER1RRlmvdUQKi2UdAQRpvNypAhuSS0a98u6PaKMvdYOsv6sMq8OvRwbbuwbT/h2moYNgDfcG11ndJHSFowJoQLEMI3YBt6wHbewZUoyNjsU/Xou0ejeYvmcAk3JCVc2y0pgdiSSw/UVgK2XcbwbfUBSXvuG6Ctr/O2dUFSxvZZJ3kfkuT2roOkBWq7hAQJLu9nSYIkuSBBgiQE1q1aj76XXYUXn30J2zYHDmVzxSYivvlV+jkoU6i23kYP1bZcJLK329ZDBSgo9ph7OQwVXbZsGS6++GJ8vvDzkMKsjZYuWYqPP/7YZ3ndunVx8y03B+w7duxYn2U7duzAJ5984mjbHo8HkyZN8lmemJiI4cOHOxrDzk8//RS0jbuWG0/86//hwj+1CdhO+7Zo/f5Yw94nLliwAKmpqTh58qTjPjExMejWrVsUqyKiirRkyRLceeedIfXJzc1Fp06dsH79+ihVRURUNWRkZKBfv37weDzBGwPVLgTs5psDv89QOX1fQdVb+/btkZqaWtFlYNOmTWjTpg1OnDhR0aVQFHXu3NlRO1mWMWHCBLz33ntRrqh6e/DBB7Fq1SokJCSE3Nfj8eDpp5/GtGnTsG/fvihUFzpJkhAfH49WrVphwIAB+Otf/4oJEyZg//79yM3NxerVq9G2bduKLtPWggULkJGREbRdbGxsWGHoRHbatQv+7zKAN8iZoucf//gHGjduHFKfkpISNGzYEA8//LDfNnl5ediyZQsmTpyIgQMHom7dumjZsiWmTZuG7777Dps2bQq4jbNnz2LOnDm48MILkZSUhL59+2LGjBnIzMwMqVaqugoKCtC9e3e8/PLLYf379YMPPohNmzbxhhBEVOnJsozffvsN999/P5o2bYrBgwfj008/RV6e/c25Q/WXv/wF69atw/Lly9GjR4+IjElEREREREREkcF/dSMiIiIiIiIiIiIiIiIiCiZYqLYDkQw9LMtHWbcZkX0IFmJOREREVMU5muv4m2NGeH4Z7hzRUbi2TdfUlOABTd5gbeHTX8Bw7EIO1za+lv2sM4RrA4YNSMpam3Btw0MobdV13iVqOwnwyDiz4U2fahPrJuLeR+7xBmYLyRCMLSkh125vCLYSuO2CN3RbD8J26w9lmVsY1gu1vx6kLUlqOzWI27stSXkuKUHd1kBtoYRoCyFBgjdUHLLA26+/jRGDb8KJjOChV1LM+Wh63b8hueOUwx2JUG3j+QHsQrUBoKhExrpd+h/GOg3VVu3fvx8jR45Ex44d8fast5F1LksLVjd+2Fm4YCFGjRplu+7xxx+3DRwwjjly5Eg0a9bMp8348eOxffv2oLVPmjQJa9as8Vn+97//PaxQJdX3338fcH39JvXx7o9vo8eA7t4FfKsX0H333YeRI0eipKQkpH7XX389w5aIqrn3338fTzzxREh9CgsL0bNnz6Dfq4mIqrO7774b+fn5jtu3b98+itWUv/j4eCQmJgZtt2LFinKohqqCBQsWVIr3FllZWbj44osdh+JT1XP11VeH9HOZ++67D6dOnYpiRdXfFVdcgSNHjjgO2K0MhBBo1KgR7r//frzxxhv4+eefce7cOZSWliI3NxdpaWn49ttv8dFHH+Gf//wn2rQJfFO3ysDpTZOq25yEKtawYcMcfc89ffo0srKyyqGimkmSJOzbtw+tW7cOqV9hYSFmzpwJIQTOP/98CCFQp04dxMTEQJIkJCQkoHPnzpg+fTq+++67MgVinzt3Dr/88gsmTJiAunXrol69eujfvz/eeecd5OTkhD0uVV5btmxBkyZNsHbt2pD7xsbG4quvvsIbb7wRhcqIiCJn+/bteOqpp3DhhReiV69emDVrVkTfX8bExGDDhg1YunQpb4RMREREREREVElV/G9BEBERERERERERERERERFVoDIFPFdAqHYkxohEyHZQDv5OmuHaREREVB0FneNYM4VNnYMMLoLPxyJxYxVtc0I4C9g2SE11Eqy9W8miFj7HQ92erPxf2cO1TYOb+gkIU7i2ulQP13Z5Q7QNDy1YWbjgDeT2PgAJeQdXoPjcQZ9KH3zsAdRNStLCrfWHGo6th21LwhuM7fJpa31I3gBtLVxbH8cbxu1SgrQlSJJbC9XWl0m2gdqSJHnXK6+zs7IxbtRYvPjsS0HDrlxxdVEn9RY0/8sCxF3QWTmGkQzVNp5HhU2G+k9bs5VmoYVqG+3cuRMPPPAAGjdujOE3DMfs2bNx8OBBn6/vgoICfPvNtxhy/RDcfPPNKCws9BmrY6eOGP/Q+MD7BG9AwXPPPefT7ty5c+jbty/mzp2L0tJSn/XHjx/HuHHj8PLLL/usq1u3Lh577LGg++vPzp07sX//fr/rrxh4Bd754S3Uu6CuvtDvYZf1U6c+kdVvIYave9MT5aU1hD/8U1th8vLycMkll+Dtt98OuW98fDxmzZoVhaqIqLJ5+eWX8dprr4XUp6SkBNdeey0WLFgQpaqIiCq37Oxsx21jY2MxYcKEKFZTMf70pz8FbbNz585yqISqgo4dO2Lq1KkVXQYAICMjAw888EBFl0FRUqdOHaSkpDhuX1JSgmHDhkWxopohKSkJu3btwk033RT1bV166aXaDbWLi4vxyiuvoF27doiJiQn4c7mEhAQMGDAAe/fuhcfjwfHjx/Gvf/0LDz74IPr06YM6depEvfZomTNnjuO5yT333BPlaqgm6dixI0aMGOGo7c8//xzlamq2+Ph47NmzBx06dAirvxpunZ2djeLi4qj/XtXZs2exYsUK3HvvvTj//PPRsGFD3uyiGnnrrbdw6aWXhhXG3qpVKxw8eBCDBw+OQmVERGV35MgRTJ06FZ07d0bHjh3x8ssvIy0tLaLbqF+/PubMmYOCggJ07do1omMTERERERERUWQxWJuIiIiIiIiIiIiIiIiIaixHf4AUbuih1sxZQ2sAot1HpJVlW0HbOT0+DNcmIiKiasRRqLbfzkHGhhx0/GjMGQEHAcWGzSanJgcdryhzrxa6oqSF+2ZgQzme5RWuLQDvr1Qqy7Rfr1RCtY2B25C8zYWkhW8LSJBikmyrzM/Lh4BQwrO9wdXG55IhCFsL2YYSru33oQdoWwO7JUNgtyRccEHSw7TV/nBBglqDOVBbQEASErZu3IoBvQbi+6//6+8EwBVXD4kX3YJm1/0brW9bh0Z9XkFsvYtsjrV6XiIVqi3MXzOGi2TFluwyhWobFRYWYumSpfjb3/6GNm3aoH79+ujUqRMuv/xy/OmiPyEpMQnXXXcdli9fbts/MTER8+bNQ2xsrKPt3XHHHbj6mqt9lp85cwajR49GixYtMGLECDz44IP4+9//jquuugotW7bERx99ZDvem2++ifr16zveX6slS5b4XXfXC3fi0ZkPQZIk7firx109Z6bTEMa3p1DPorBeXqaXIY4WwfDuLVu2oGnTpti8eXPIfRs0aIAtW7agUaNGkSuIiCq1iRMnYvbs2SH9t8zj8eDmm2/GO++8E8XKiIgqp1DnSfHx8VGqpOIMGDAgaJvs7OywwtSoenr00Ufx1ltved/PVbB33nmHwe/V2PLly+F2ux23/+2337Bs2bIoVlQzSJKE+fPn44MPPkCtWrWiso3WrVtjw4YN2mu3243HH38ce/bsQWFhITweD7Kzs7F582Zs3LgRu3btQlpaGrKzs5GTk4Nvv/0Wbdu2jUptFcnfz+isEhMTce+990a3GKpxevXq5aid059VU/jcbje2bNmCHj16VHQpITt58iTefvttNGzYEKmpqXj33XeD3nSVKh+Px4MhQ4bggQceCOv83XTTTdi/fz//XYKIKqW8vDw8/PDDuPDCC/H4449jy5YtUdnOX//6V+zcuRO33357xH73gIiIiIiIiIiip+J/+4GIiIiIiIiIiIiIiIiIqAI4Cj0MN1RbBA+ejnZodlk5rc1R7cFyGBmuTURERNVAtEO1A60LOG+TbR5hcBqunZKaEnSsosz9gFzq7SZ7K5c9ygCGebgQwrveI0c+XFtIWjuhrhd6Ad7WhkBtIRkeUMK0De2EhNj6F9lWOH3KPzHxnv+H4oJib+i1MUBbC8BWXmtB2W79oYVo68sk4Q3Q1kK1hR6MrQVpC5c3MFvyhmlra4VLC9MWwjdQWwgJH3/wbwz5819w+OBh232S3HFo0OMptLltLRr2fhnnNesFSaplPHmWc1LGUG2hjqm0Vk+rjfQzJfjfvjy/Y5ZFZmYmtm/fjt83/I5du3ahuLjYb9ukpCQsX74cqampjseXJAmffvIp2rVrZ7v++PHjWLRoEd566y289957+OWXX1BSUmLbduLEibj11lsdb9vO/Pnz7cee9QiuHtFPeaV+UzGfEBmy8j3Hu97+e4js/3uSz/II/cGy7Od5lMyePRtdunTBuXPnQu571VVXIT09vVoGTRFRYGPHjsXSpUvhcrkc95FlGffeey+mTJkSxcqIiCqfZs2aOW5bWFiIcePGRbGa6PB4PNizZw9+/PFHrFmzBlu2bMHBgwe1gLQxY8Y4GufTTz+NZplUxdx3333YunUr2rdvX6F1yLKMQYMGVWgNFD1t2rTBhx9+GFKf2267jQGeETJu3DgcPHjQ78+ZwpWQkIDff/89aDh/7dq1cfHFF+OSSy5BcnIyWrVqhdq1a0e0lspm27ZtjtotXry4UtzcgKqXGTNmOGrXp0+fKFdCgPdn/atWraqy8xxZlrFr1y7cc889iIuLw4ABA7B+/fqKLoscOHz4MFq0aIGvvvoq5L4ulwvvvfce5s+fz/9OEVGltH37dnTr1g0zZ84M+O/04ZIkCQMHDsTPP/+Mjz76CA0aNIj4NoiIiIiIiIgoOsTkd67Vfi28dUp9NG1ZpyLr0Zw7kw/IAon14yq6FFvnThdUytp43MLD4xaeyn7cAB67cPG4hYfHLTw8buHhcQsPj1t4eNzCV1OOXc8W/0BCrcYRGYuIiIiIiIiovFRU6GEobcqNfQaaLRGkUcD1AkGPXdCwRiIiIqJKKuD8MtgUp4yh2pEWbK4cbH1Obg7qJdYLup02t25ArTotrYNDSJYDJuvbFJKA/83Lls/W5eqE1Ga97F0uq+tlfSxZG8MwvuzRl8kw9AUOzhuAkuwjthV27toZ85Z9hti4GJi2IBu2pARGC/g/1tq82RAuLbT9ExBCjQpXQ8GFIcba+FrSLk9JeEPE8/Py8Oj4iVg8b7HttgEgoXV/NO4zDVJsoiGM3PDZFKptl4Ctrpct7Qz7K8vKGuXYau8nPIAsQxaGpHj1fMgercfoPkmYfFtTv/tg5+uvv8awYcMi8ke4l3W7DJ988knA4KJA75+OHj2Kv/zlL9i4cWNY2//HP/6BZ5991uc9VijvuXbs2IGOHTv6XIdtOrTGC/OfUwLfJUiSCy7hDYB3S4bPkgtu4dafayHxeiC8JCQISFowvBDCGwBveC2EIfQd8L4W+vWtReMLoeyfMO2n6WvBeixk8zFRl2kdQyRBMo333nvv4e677w55HCEEnn76abzwwguhF0FE1crKlStx9dVXh/zfpoceeshxoBYRUVW3cuVK9O7d23F7l8uFrKwsxMfHR7Gq8Hg8Hqxbtw7z5s3Db7/9hsOHDyMzMxOFhYW27w+FEEhMTITL5cLp06eDjj9o0CAsX748GqVTFffhhx/iySefREZGRoXV8Pzzz2PSpEkVtn2KroULF2LUqFF+bw5mde+992LWrFlRrqpmmTBhAmbOnFnmG163bdsWq1atQsOGDSNUWfXh8XjgdruDHuMGDRrg5MmT5VQV1RQejwe1atUKemOCuLg45Ofnl1NVpLrtttvwySefVHQZEVOnTh0MGjQICQkJSEhIQMOGDdG/f39cfvnlDGOuYAsXLsStt94a1r9z1a9fHytXrgzpZrFEROWltLQUd9xxBz7//POozGUuv/xy3HrrrRg5ciSaNGkS8fGJiIiIiIiIKLqee3dQ5Q3WJiIiIiIioqqBwdpERERERERU1VRUqHbQ0EO71eWZM23dfpBtBwqBCxbAHXBchmsTERFRFVKmuSUQcH4ZrUDtMoWA+xvD8vLCNhfiyGH7cGlVs+vmIqHlNXaDK9nPhmIM4doQAkLAT8B22cK17YK11bayqZ+xnazXDRlFWQeR/t39KM7cZ7vfE56cgIefeEjZhB7ILUP2uReNvs++u2UM1xaGcGs9QFj2Bg6r60xh295lktAiiSFJQGmpB7cMHYVffvzFtnYIFxpc8f9Q9+K7AFkZR5KUEHCtMPheSMY9s1uv7px+fIWs99FCtD0A4AGE4VyZgrX1gPQ65wGrpl2E2Fqhvb84fvw45syZgwULFuB///tfSH0Bb7jQk08+idv/ejtcLlfAtsHeNxUUFOCVV17BP//5T+Tk5Dja/iWXXILXX38dffv2td9mCO+3Jk6ciOnTp/ssf2nxFLRMbgGX5FKCsl2QhDE422UK03YLa7C2Cy7JrYVnS0LyhmlLLkhqgLaQIGkh8RIkSfmsBWfbBGtLkv5VILQYeXUJrNddtIO1ly1bhiFDhoQcWBUXF4fly5ejX79+oRdARNXSli1bcMUVV6CgoCCkfh9//DHGjBkTpaqIiCqXO++8E7Nnzw6pT1JSEtq1a4dFixahRYsWUarMmVOnTuH+++/H0qVLUVhYGLXtNG7cGOnp6VEbn6q+AwcO4KOPPsKmTZtw8OBBnDx5Eh6PB4mJiWjQoAEyMzNx4sQJxMXF4fjx41pgn8vlQuPGjdG5c2f0798fbrcby5Ytw9q1a5GZmelo2263G7m5uYiJiYnmLlIFysrKQmJioqO2rVu3xoEDB6JcUc2zdu1aXHvttY6/Lo0aNWqEhx56CE8++WQUKqse0tPT0bRp8Bv9rVu3Dt26dSuHiqgmycjIQOPGwf+mZ/To0fjPf/5TDhWR1RNPPIGpU6eW+QYHlZnL5UKLFi3wwgsv4Lbbbqvocmqcu+66C++//35Yffv06YPvv/+ec3EiqnQ8Hg8WLlyIyZMn448//ojo2MnJyRg9ejRGjRqF9u3bR3RsIiIiIiIiIipfDNYmIiIiIiKiMmOwNhEREREREVUlZQoRjGaodhgi9cdWZQmyZrg2ERER1WSO5mNRuGlLWHPLEAPAneybfRvvQNddex3++9//BuzfsOfzSLr4Hn+DazUZ54ayR9+mkERkw7UNocymwGxTsDYsfdVQZ8P4sgxPcTYyfnwMuYd+8qmucdPGWLdznb6PsmHkkOf4Sniw0F/JUObiQlhChQ2fTYHaeqsP352NJx6xD8dxxzdEk/5vIq7x5UpzyRTqLcvqC+PFZHwuwxyq7RMjrr0W6ktlAzI83uMlAxAyAI85WBsevb2srJM9eOWOZrjxyrqBDmBA6enp+Pnnn7F+w3ps3boVB/YfwPHjx5Gbm+utUwhccMEFaNe+Hbpf0R3XX389evfpDUmSHI3v9D3TuXPnsHDhQnzzzTfYvHkzDh06hKKiIgBAYmIikpOT0bNnTwwfPhy9e/cO+H7K6XutgoICNG/eHKdPnzYtb/2nVnh+/mQlHNv7kKA8Vz67JRdcwu0N1ZbchtfeAG41hFsP1JbgEi4IJVRbEgJCuLwB24AStG0I1tZC4iXtOKqB21ACt8MJ1jaFasOnuSNqsPb69evRo0cPlJaWhtS/ZcuWWL9+PRo2bBj6xomoWjtw4AA6d+6M7Oxsx30kSUJhYSHcbncUKyMiqjxGjhyJBQsWhNxPkiTcddddmDVrluO5fCQcPXoUH374IWbOnInTp0+XS8CeEALFxcVBbwJEFEnjx4/Hm2++6ajtzJkzMX78+ChXRBVp06ZN6NKlS9DveQkJCY5vMkahKSoqwvDhw/H1118HPQ+SJOGKK67A1KlT0atXr3KqsOratm0bOnXqFLRdcXEx36dRxP3yyy9+b7ZolJubi/j4+HKoiOz8/vvvuP7663H8+PGobUMIUSnCu1u3bo21a9fyZ93lIDMzEz179gwrcFYIgeeeew6TJk2KQmVEROGTZRlLlizBs88+i61bt0Zs3CZNmmDUqFG49dZb0aVLF/6eMhEREREREVE18dy7g1B+v/FDRERERERERERERERERFRBZFmOWqi2rIbvhbguGLVm2wdkPZMulEeQ7YRcY5B9D1dl+CMvIiIiokCCzlcCzL+8AwQZPxJzLFnWH9a6hD6Xk+E733TC/o8MvUHHySnJQfsXZe4NNLghp1qvSUj6NmWPDPu/czQGN9uFPFsDno2rhRLKK0EIyRQUrUdRC0D71UsBCJc3ZFodUwhIMeejyYBZqN32Op/qjh87jlMZJ7VQYSEkCOWzJLmUYGEJkhIWbPuQJC2A2BtCrI/hUgKJvUuU5Vpgsb4NIdRQbW87SUhY9etq29NxXtMeaDHiK0OotjG0ONDx9vdajwC3MoVNq9uRhb/mXrJ2UZvMWXHKTwdnmjRpgltuuQXTp03Hd99+hz179iA7OxvFxcXIy89DUXER0o+n49dff8Vr015D36v6RiWILzExEXfeeScWLFiA3bt3Iz8/H/n5+SgqKsLZs2exdu1avP766+jTp0/E/vj3k08+8QnVBoC/vTDOeybV7SjH3LsMhq8R4+kyfOMRSui1MPYxhuSrX4PKKz/7Y7xOgu2zgIBheFMf62dTueaKHH1AAB6PB3379g05VHvo0KE4cOAAg0aIyFabNm2wd+9eNGjQwHEfj8eDWrVqoUePHtixY0cUqyMiqhzmz5+PZ599NuR+Ho8H7777LurVq4eMjIwoVOa1e/du3HDDDahfvz5cLheaN2+OSZMm4dSpU+X2byKyLOPHH38sl20Rqd544w1ceumljtp+9NFH0S2GKtwll1yCxMTEoO3y8vLg8XiCtqPQxcTEYNmyZdi1axduuukm1KtXz7RekiS0atUKDzzwAM6ePYtVq1YxVNuhwsJCR+1eeOGFKFdCNdGBAwcctYuLi4tyJRRI165dcfToUTz66KMR/7eExMREfPbZZygpKYEsyygtLcXHH3+MLl26VMh5T0tLw4UXXhjV91jkDdVv1qxZWKHaCQkJWLlyJUO1iahSkWUZX331Fbp27YobbrghIqHa6r+1r1ixAocPH8b06dPRtWtXhmoTERERERERVTMM1iYiIiIiIiIiIiIiIiKiaq3MgQRhdg8rWNoQfmibjS2MYWXm9o4eMD7sNu8wUFG2vrQP2C5rsDgRERFRZeQoVDvgAIFWRWJepcz3LJNJa4B2wBEC3eTFMobdmCkOgrULM/cg0NxUC7U2BGwDvuHavsfbmsAcLFzbEPYsYH4NoU/CfdpLlr5KwLb2cKHx1dNtd23L/7Yo4cHCG2sthBaBbQzPVgO+rQ+f0G31NSRlTD1I22UM05b0IG412FtSAsQFgCOHD9vW23zwv+GOu8BwXiyh2loIufE4BwrVtidMx9Mc3OzbzXo+ZPM6Aew4nI/fdmT73V64XC4XYmNjoxKi7YQQArGxsXC73VEZX5ZlTJ/ue+22vKglWqS0gLAce2OAthouLZSvG2E5cdoSmy972z9etrYL8C0jYL9ytGTJEuTn5ztuL0kSXn/9dSxZsqTCrikiqhoaNmyIAwcOoEWLFiH1W7NmDTp06IArr7zScdAWEQqHOhEAACAASURBVFFVNXnyZLRv3z6svufOncOwYcMiXBGwc+dOdOvWDSkpKVi8eDHOnDlToWGxn3/+eYVtm2qur7/+2lG7EydORLkSqigbN27EVVddBSEEMjMzg7aXZRkFBQXlUFnN1b59e8yfPx+nT59Gfn4+Tp8+jSNHjqCwsBBpaWl48803UadOnYous0q56KKLHLU7d+5clCuhmqhp06aO2s2cOTPKlVAwkiRh2rRpyMjIwJgxY3DBBReE1DcuLg7NmjXDqFGjsHr1au3f5zIzM3HzzTdrP2OWJAljxozB77//jvz8fOzatQsTJ05Ex44dERsbG63dM8nNzcVll11WLtuqiSZPnoyrrroKeXl5Ifft0KEDjh07hp49e0ahMiKi8OTn52Ps2LEYMmQINm7cWKaxYmNjMWLECCxevBgZGRl4//33cfXVV8PlckWoWiIiIiIiIiKqbKLzW/VERERERERERERERERERJVANEMPvav9BFSHkuJlV6Mwrjasj2g4mGUwa3CdZdumkDNrHqH2Ugk7tBxYGbLPMkcVyrJ9uBoRERFRBYl2qLaTZf4HMIZMC2WRJWzY1Nw6HzQ+dz4HE4ZtqUOmpKQG7Vd0dq+xGtsatVqUfTOGa8sepY9HBiRhOLbCMp5sswzwmcyqr4WsNRUQhjOgj2MMEpa1sY3jeceRS0tt933H1j8wcPC12rjG86ydF2PJNofEuE5oYdfK9iVh2nOhBIPr1QltIHW9gEDrNm3wvw3mP1KNa9gFkFzqSJZAbUO4spAgyx6tnaE6mM+Dn30y7rB6/XmCHQtDHer1r7aTvWPOWpaBK/90vt/tkq/PP/8cf/zxh8/yvz0/Fsbzabx2hOWaMC2zXjdqM8M1ZfyWI8P7ZagPaRjN8r3J531m4MusXPzf//2f47YJCQn48ccf0a1btyhWRETVSe3atbF3715ccskltt+rA1m1ahXatm2Lp556ClOmTIlShUREFW/ZsmVITg5+syc7a9aswTfffINrr702eOMgDh48iNGjR+O3334r81iRVNnqoZqhUaNGSE5Oxu7duwO2CycUkCq3nJwcDBgwAKtXrw6pX926dREfHx+lqsgqLi4OcXFxFV1Glec0nPTSSy+NciVUE/Xu3dtRuxkzZmDChAlRroacaNCgAT7++GMA3v9e/vjjj0hLS0NGRgYyMzNRp04dtGrVChdeeCGSk5PRokWLMt2YMTk5Ga+99hpee+01AMCWLVvw/vvv47///W/IP2MKxZEjRzBlyhQ888wzUdtGTVNUVISrr7467Pd299xzD95+++0IV0VEVDYlJSW44YYb8M0335RpnD//+c8YPXo0hg8fzhsFEREREREREdUwDNYmIiIiIiIiIiIiIiIiomqpvEMPAy0PuAFrDpgsB9y2T9sw+QRW+wQrmoO2tRBDa8C2TXCZXZA2w7WJiIioqquI+aUTshIorE+ZhH2twrIPNvWWZX6pji+EQEpqStDmpfknUVp4Fq7YusYK7IszBicrdQpJ6HNnj7rOEGxtCru2hmvDstwSti2gzY/tw7WNtcK3v7Lu5G+Tbfc9OTUZkhDe824Ip4YsQwjJUJ6/8yEbT7g2X5YNi43BxmoAsr7eHKitbn/EzSOwaMEi05YKTvwPRad3Iab+Rb6h2rL1eNuFats9NzPFgJsOpSVsW7aEl9ueT5jar92di9U7s9EjleHaTsiyjMmTJ/ss7zagK1qmttS+zIQwXDnqNWUJeFdbCOH9BqX3Ed5TJRkj6vXxhNDHsgv5169xrWhlfHMdpj7lmLa9Zs0ax22PHDmCpKSkKFZDRNVRTEwMtm3bhjp16iA3NzekvrIs48UXX0RhYaEWpEREVN20b98ebrcbJSUlYfW/7bbbcOLECUiShD179uCnn35CTk4OYmNjUVhYiB07duDMmTPYtWsXCgsLUadOHVx22WV4/vnn0ahRI6Snp+P222/HihUryvYeO0r27dtX0SVQDZWSkhI0WLugoKCcqqFoKygowJQpU/Diiy+G1Z83oKKq5rbbbsPmzZsdtZ07dy7GjBlTpoBcIqu4uDg0atQIGRkZAdsdOnQIeXl5vHlBJVO7dm0MGTKkXLd58cUX44033gAAeDwezJs3D6+++iq2bNkS8fcxzz//PB555BFedxGwY8cO9O7dG2fOnAm5b0xMDObNm4dhw4ZFoTIiovAVFxcjJiamTGM0a9YM3377LTp06BChqoiIiIiIiIioqhGT37lW++l265T6aNqSd90iIiIiIiIi53q2+AcSajWu6DKIiIiIiIiITMo79DCkIERDIKD6JFC9PuvCzQMLWKL/8Gpvnp3w6e8bzG1fmzXALNxAM4ZrExERUUWqjPNL2TCv1LKILTnDdnU7+oN4u+xoh2RZhizLuKDeBcjJyQnYtsXwZTivUVebDft5bZpLGwKlPZZAZb2D5bk1jNm4XH2u3VnG0FY5I+r2ZdmnvTl8W8a5LR/g5JqXYOVyubA9bRvq1atn6aNuVg5pzm+eX5uir7VQcG/esNByqq2B2mr74qISpLROwdmzZ03bSOo4Fg2vnKy3VMPAZaW38G7FfGlZA8utZJ/qvS+MNxqStYcM2XTcZeN62WN67l3r0Z53ah2LJc8ED3sPRVnC8FXlGfbs1Icffohx48aZljVPbobn5j8Lt8sFSUiQhAsuyQWXcCnPJbiEGy7hXeaW3HBJymfja+HW+kpCggQJkuSCCxIkIUEI4V0mJEiS5A3bFhIE4F2vvhaG0G5DSDyU69r43lGP+PYNordbZve+NpTzVFhYiPjzgoeDuN1u5ObmlvmPxImoZsvMzETdunWDN7QRHx+P7OxsBrkRUbU1ePBgLF++vFy3KYSAJEnweDyVMlDb6OTJk2jQoEFFl0E1yJo1a9CjR4+g7RISEoL+LIkqF4/Hg5UrVyI7Oxt5eXn49NNPsXbtWqSnp5dp3I8//hhjxoyJUJVE0fX666/jkUceCalPw4YNcfjwYf5siCLqmWeecXRDg8WLFzNYl/zKycnBlClTMGfOHBw/fjxi4z744INakDeF591338X999+P0tLSkPs2a9YMa9euRbNmzaJQGRFR+H766SeMHTsWaWlpYfV3u9149dVXMWHCBP5+MREREREREVEN9ty7g8DfhCQiIiIiIiIiIiIiIiKiaqW8Qw+dkmUlDM4Qqq2GDlrrkw0fWh6dIZdO7RfSw+ZDH1eYI+sMNXmz7ay1w7d2P5l51mOmbTtElT2IgoiIiKqvMs0vjdnMtqsjE6rtnZuZxzDWbZwXRqLuQITwBtumpAQPMi46uyfIhi2vLTd8UfdJSKaJqrEaGGOm7XfKuNzQXghASFqItB7Yax1TXa+H+OYeXIGTa1623eeXp72E+vUbeEPXhLD0FnrgMCQIBw99+0IJIFZr9dYuKedDUkKLvUHFkmWr3vaxsTG44aYbfGrO2jkXpYWZ+nGxDUC3BnwHCUm3hB3DGGwMKGHdlr5Cf24O5LbezMdcw9a0fCxefRqRJCLwUdnk5OTgmWeeMS1L6ZaMyfMnKcGrhmsLwvs/oZ9J81eG8PtZ+xCGo2AMxTZ+ncvQvu7MfwxtCcW2+UPpsI5wGUK1AWDdunWO2nk8Hhw9ejSksYmIrJKSkjB27Niw+ubl5WHOnDkRroiIqPJYtmwZPv74Y5x33nnltk1ZllFaWhr1f8uIREjQ/PnzI1AJkTNz5sxBz549HbUN96YhVP6++eYbtGvXDjExMejbty+uv/56jBw5EkuWLClzqHbLli0xatSoCFVKFF0rVqzAo48+GnK/EydO4J133olCRVSTWX+268+BAweiXAlVZbVr18Yrr7yC9PR0bN26FX/5y18QFxdX5nE/+eSTCFRXM3k8Htxwww245557wgrVHjp0KA4dOsRQbSKqVI4ePYpRo0ahX79+YYdq9+zZE2vWrMEjjzzCUG0iIiIiIiIiYrA2EREREREREREREREREVUf5R2q7SQk2hiorWVPy4ZaLUHa6vJAIdmm/SnD74Tbjy0MQdv69owB28aQbScBjeEGRtrVS0RERFSeyjy/DDS2ZT4klKU291Xx6SmEYX6mzeF856faXM1uQD+7Zn9LFmcf2r4IgZTU4MHaxZn7/KyxC9jWBvdZrYVrGyfcJsLy2cpPuLb6Wuj9vfelMYduG/sUnd6BjB8egt0Bvvv+u3Hn3+/Uw6+VkGIhJCVQ2xw6LJnCt6G91h5QHsoY3tBsY5C2EtRtCtP2DeBWw9CFkHDv/ff61O0pKcC5XQt9j42wO65OQrXVI6m//wAsp8CO7OQ82q97deExZOeHHjhQk0yePBnHjh3TXne7thsmvvcIJEnSQ+WVcyUJ/WrSQ7KFfi0BSpC7UK5SLYVbe29sCpVXvo+ZgraF8M3LtgZfW6+dsojAGE5DLTweDwYNGlT2DRJRjTd79mxccsklYfV96aWXIlwNEVHlMmbMGJw5cwaDBw+u6FLCdvHFF+P222/Hp59+irS0NMiyDI/Hg9LSUixYsADDhg1DSkoK6tSpg4SEBNSrV8/RuF9//XWUKyfSTZw40fG/71100UVRroYiYfz48Rg0aBD27dsXVrhjIOeffz42b94Mt9sd0XGJouHw4cMYPHhw2L/DMHv27AhXRDXd9u3bHbXr1atXlCuh6qJjx45YunQpcnNz8dlnn2H48OHo1KkTkpOT0apVKzRp0sTxWGfOnMHPP/8cxWqrp/T0dLRu3RqLFy8Oua/L5cJbb72FJUuWKDdPJSKqeMXFxZg2bRpSU1Px2WefhTXG5Zdfjm+++QYrV65E165dI1whEREREREREVVV/CkoEREREREREREREREREVULZQo9tOb2+awOLxhaCzFUNu8NNjSPYazbb3h2mHWHxBKUbQ7Z1pepAWjGwHBjP5/6tKe+IeQM1yYiIqLKrDxv2mI3lM9UTzYvMc0j/cwr9cmbeUDZtMD80KOJ/bdx0iclJXiwdlHm3iAtrOHa6s1pfMN0ZVlWAq+1BZYDW8ZwbVN/QwCwYXlJ/ikc+/Zv8BTn+4zef2B/THllik0AsR6ELYRlufKhh2NbPuz6WJ5b4ou9EcdCCdk2BGqre5SSmozUi1J96i84vgHmlGPD8ZCNy5yGaqsvrEnJhifCeJTtft3Vmhgvm/sbtnXyXDFenn/EZgwCgN9//x0zZ84EAEiShBvGD8Vdr4yDJPTrRw3T1peZQ+dhuJa815h3ubeJHuruvV7UvsqNAoT+HUQ7hdq9qJQYduVbgLCcW1jam3L4Tdea/b4L6zVYBldeeaXjtrt370ZWVlbEtk1ENdfq1avRuHHjkPsdPHgwCtUQEVUucXFx+Oqrr/DTTz+hSZMmaNasWUTnf9HQvn17fPHFF5BlGZs3b8acOXMwatQotGrVSmsjSRJGjBiBxYsXY+fOnTh37hxycnJw+vRpR8HEGzdujOYuEGnmzp2LU6dOOW7/8MMPR7EaioQHHngAb775ZlTGdrvdWLduHZKSkqIyPlEkFRUVoUuXLigsLAx7jG3btsHj8USwKqrp/vjjD0ftGEBJoZIkCTfffDMWLVqELVu2YNeuXUhLS8OxY8cgyzJGjRrlaJxJkyZFudLqZenSpWjdujUOHz4cct+6deti06ZNuO+++6JQGRFReH744Qd07twZjz32GHJyckLu36VLF3z11VdYs2YNBg4cWOl/xkdERERERERE5YvB2kRERERERERERERERERU5ZU59DDQ2Lahh3p4oF10nNpTy/UzBVX7hkz7BB8K0zB+6yrLh82Avou0kG1A3Rk1tFEY21gCti0Hy6fuQK+dYLg2ERERRVt5hmqry0zzQ7sBbW5oYp3ZWedm1jBt9UMg+HwSliFMD1l/WMdWP9qntPd/EBRFmbuDtvGNGDeEawthWuUTru2xHklzOLYvu3Bt9U45AhCSKUhYQFK2J8FTnIODc3ujJCfdZ9SLOlyE2f+ejZhatYxx2RCQIAnvM3WZBEkL0g70EOpD7aMEHqvj6qHcQgvT9j70UGJjoLYWug2B/gP7++yDpyDTcpxswsaF9VdSfUO2bUO11VMsbPooIc6ysb3dGyZhrUddpg4sMO/XU/h1+zmffavpioqKMHbsWJSUlqBT746Y/tNUXDtuoBbHLiAByrWmhrWroeze606CMHw2B7rrn41L1PNliNv2rhdC/yNo9Wsc6ksBn7+PVr8JCUNfQxsZlhh89fqP0h9ax8TEOAoyBLzfrz799NOo1EFENUtcXByOHj2KDz74AN27d3fcLyYmJopVERFVLn379sWxY8dw5MgR5OXlIS4urqJL0sTHx6Nly5YYMWIENmzYgN27d2PIkCFhj9ejR4+gbY4fPx72+ESheOKJJxy3bdKkCa677rooVkNl9fvvv2PWrFkRH9flcmHIkCHYv38/UlN9b/ZGVBn16NEjpBsH2CktLWWwNkWU04BKSWK0BEXWf/7zH8TGxgZtt3Xr1nKopnq47777MGzYMBQVFYXct0ePHjh27Bg6duwYhcqIiEJ35MgR3HLLLbjmmmsc3wjEaurUqdiwYQMGDx7MQG0iIiIiIiIissV//SAiIiIiIiIiIiIiIiKiKq08Qw/thrLG/HmDvcyh2cbxTK+tgdrGtEJt+/YPPTbOfxt/fez6+Q3cNtWqHAUlYBuWgG27sEfbsRiuTURERJVYeYdqW4Oc7bsr67T5mNpOmdkZ55V+wrT1bamvveMFm0UaupkDkJWHv34pKSn+D4SiOOsgZE+RdWuwP4h+1gth3mdruLbP+RR+nvtbbw3hVl4bQp49+adx5Iub4Skp8BmtYcOGmL94PurUqQPIesC1Of5a6IHEwrhN/w9jH+MSU1C3kABZr9UbPOwN89YDtmFo713fq1cvn/0oLcqyHBPr8fIN0bY+9w3VNgSj24VqQ/bW72dYYVogbJb6vgP6f7MP4GxOCUj35JNPYuvWrXjhi2dx/xv34Lzzz4N6tvTrS6W8loX3oayVhLmFEFCuM/2zgAQ1gF0Ayrk3Br3rX8vqeu3qDvQH0jbrbFuH+BZS2I8S1CeffOK4bWlpaVjbICKykiQJ48aNw/fff4/69es76tOsWbMoV0VEVDnFxcXh1VdfrdAaWrRogddeew2lpaXIzc3FwYMHsWDBAnTt2rXMY99www1B25SWlmL9+vVl3hZRIAcPHsShQ4cctZUkCQsXLoxyRVRWL774YkT/fbZ27dq4//77kZWVhS+++AItWrSI2NhE0XTHHXfgf//7X5nHiYmJgdvtjkBFRF5ZWVlB2yQkJJRDJVTTSJKELl26BG2XnZ1dDtVUbVlZWejUqRPefvvtkPsKIfDMM89g1apVlepmUkRUcxUVFWHq1KlITU3FvHnzwhrD7Xbjhx9+wGOPPcZAbSIiIiIiIiIKiMHaRERERERERERERERERFRllXfooTV82q6FXbi0NbJalpUlQu9mF34oLK/tPmAZwvSQ9Yd1bOuHnu0dIGRb6AHbshKoaAzYtu4Xw7WJiIioqgk4v7DmCdsOEGhVsFBtSxtLc9PcUn1uDNQ29DHO5/TnstZEjdf2ubmLT6K2Xl7AeaJN/wvbXQhJCvwrirKnBMVZaX6Oh7/jJfs+V/+IMmLh2tbtWAK21VBoIVCScxyHvxiBwtPbfEaJjY3BZ4s+Q6tWLb3hwpIxj9vbXw3aFkrQtukh/Dws7dQQbSEkrS4o4dlC8sYDS0KPCVbjkK2B2upNdJKSknz2xVOYCd8vAvUYBwrV1repvzCeL9k2GNk6jhocrl8WgfoYA+rNe52RWYJH39/np2/N8+WXX2LGjBl4buk/0KBZAwDqtSK061II6/UomULgheGzuk6CpIRyK98DlK9H9XpUr0nz+YH52tXTt9Um5jBuNSDeX+a+v2vE9K1DD/M2NQ/3raYMdO7c2XHzfv36hbkhIiJfJSUl6NSpE06fPu2o/eDBg6NcERFR5TV+/Hhcc8015b7d5ORk/Prrrzh06BAmTpwY9D1zOAYOHOgoaCjcQCMip0IJ7vzoo4/Qs2fPKFZDkfDrr79GZJyYmBgsWLAA2dnZ+Ne//oX4+PiIjEtUHt58803MmTMnImN9+eWXERmHSJWbmxu0jcvlKodKqCb6+9//HrQNf8crsDVr1qBp06bYts333xuDOe+88/Djjz/ihRdeiEJlREShW7FiBTp37ozHH3/c0RzFTkJCAhYtWsR/TyUiIiIiIiIiRxisTURERERERERERERERERVUnmHaptD/oSf7so6NexLqO2UoERj8KGfMG19W+pr73j+8g5NuYfWhYb8v2B9jYGL1hBGrS6fcEffgG11P/2Ga5uyIhmuTURERJWD8aYotpzMLUOcX+rL/IRqW2/YIsxtnAdqW0q0TAT93npF1h8ej8fntfpQb65i/YiNjUXr1q2DHDig6OwenyPjm3Lre/R8nvsJ1xaSdiCVdmo/c6ivmfHACkt7vW3RuTQc/mIYijL32lb57uz/Q7dul0GNElZjsNWAYm+GsNBDirVAYeUBAci+D2MbtZ/3EGjx01qQthqQbIim1p9ZArXVvUxKSvTZl+Kco5aAcsux006D76+l2oZqW4fxWaiHlwdmbSsbdkf9f/M5/GlrFmYsORJk3Opv7969uP322yG5JVzQ4gLDtSIp16cevO69zvSgbdN1rD43hmmrYdsA9Ph343lRXitfA4Dlq142X8/qm1q1rfdrw/+NCPwsctaojG8xX3rpJUft4uPj8ac//alsGyMiMujZsyfS0tIcta1VqxamTJkS3YKIiCq57777rtxuMtCiRQt8++232LVrF3r16hXVbbndbtSvXz9ou59//jmqdRBt2LDBUbu3334bY8aMiXI1VFYejwenTp0q8zjDhg1Dbm4uRowYEYGqiMrXL7/8gocffjhi4w0YMCBiYxEBzoK13W53OVRCNVH79u2DtuHvd/k3YcIEXHnllWGFzyYnJ+PIkSPo27dvFCojIgrN4cOHMXLkSPTv3x87d+4Me5yBAwdi48aNGDJkSASrIyIiIiIiIqLqjMHaRERERERERERERERERFTlBA09jGqotk3ooU1tahihusx58KGsNVFjrk1B3LaJ2obyfPP+zLXa9LfL4zZGLFprNW0Phjwz4X0h1H1WajcFVVrqYrg2ERERVXlBpiLW+Y061xL+2lhCtbXF6nPl7iZqhrDeSYYwPDcXIZumtHbh2d5JnfkRNHAcMAdry+ZHcmpywL4AUJS5375m22X+1tuEa8v6MTOFa/sMGShc23SQTcvzj29A2twrUZztG9AshMDMf83EiJtGaO2FEKb+etA2lCBsCZKQ9KBrQz/rQ18naf0koYxlCMv2CdI2hmwrIcnGQG1J8rZr2bKlzfEGis4dcHDMrEsMbbXaESA73fpmxvgOBYagbZvOsrG/umP27f/15VEsW1/2QKiq6ty5cxgyZAgyMzNRp34dSGqwO4QhVNt7PUrwhmZLWtC1BCF51wntutUDr4WAt48yjtbPeG0L/cqEtlTdLgAhYP3WY5uxLoQynBoAbj7TxlB3Iczh3NEydepUR+1uuOGGqNZBRDXLpEmTsH79esftx44di/j4+ChWRERU+UmShK+++gq//fYbLr744qDzxNjYWMTExCAmJgaJiYlISEhwtI1x48bh0KFD5Rqe2aFDh6Btdu/eXQ6VUE3l8Xgch18NHDgwytVQJEhS+H+GfN5552HMmDHYunUrFi9ezFBXqpKOHj2KAQMGwOPxRGQ8fz9/JSqLnJycoG1q1apVDpVQTeTk50z83S5f8+bNQ8OGDTFjxoyw/hszbtw47Nq1C/Xq1YtCdUREzhUVFeHVV19FamoqFixYEPY4LVu2xKJFi/D11187umkDEREREREREZGKwdpEREREREREREREREREVGUEDfZzEqgdYqi2vsxPqLYh9FANzza2cR6obSnRJ/zaz4clvNDj8WgP6zp//WHZnukwyf63bQpnVLMYlf3XYggN++/v3DFcm4iIiCpSmW7aEmKotu8yETRU2zRf1OabhpubWOaV5rmc8koI89zR1FofRZ3TyR51nujwYRtYDaSkpAQ+QACKMvfajGnkJGDb8NkYhuYvXNtHgLBmn2Uyzm6bjSNf2IfiulwufPDR+/jb3/+mBGYLJfvX/KGPbn7t3QX7QG3fgG1zlXp8NgyR3WpYsVDCt4V+LNQWSn3e608gKaku2rRp47NvOQe+tT9Wwv7YmfbLEnqurxKWBf6/4MzHSfZZop974zr7uw95ZGDi+/uwbvc5v9urrgoLCzFs2DDs3LkTANCw5QWAMQBbCc+WAEjquVWvIUnSri9JbauEcHvXeXuq15z5OjVGvEM7X2oYtzF4XXupjmG6XgxB2sYvZ8Nz69eUHVNtIsC6EPTt2xfZ2dmOtj19+vSwtkFEZHX06FG8/PLLjtsnJSXhrbfeimJFRERVS8+ePbF582YUFRVh9erVeOGFFzB8+HCMHj0ajz32GHbt2gVZllFQUIDCwkIUFhYiMzMTOTk5yM3NxZAhQ9C8eXPExcVpY0qShO7du2P//v344IMPyn2f+vfvH7RNVlaWo/BFonBs3LgRJSUljtq2bdsWderUQe/evfH7779HuTIqC5fL5bht586d8cEHH6C0tBR5eXn4+OOP0bFjxyhWRxQ9RUVF6Nq1KwoLCyM25qBBgyI2FpFq7dq1QdswWJuixcmNh6q7zMxMx23nzp2Lpk2b4pZbbsHJkydD3latWrXw2WefVcj7TSIiq++//x4XX3wxnnjiCeTl5YU1RkxMDJ5++mn88ccfGD58eNRvlExERERERERE1Q+DtYmIiIiIiIiIiIiIiIioZggx9FCN0Rb+2tiEHpqeK6mEQs2J0zrJ2tg+RRkDCYUhHFENVdTSq+0f1lBIY6i2Tzy2JYzbJ1xRTVa0/I66bSi4C2gh8gAAIABJREFU8bBouYresdVwba0Pw7WJiIioEinTTVuCjW07nwkw5/ETqq2vl7UbmlhHVKKj7SOpZX0+ps0ttSxq63zS4334CeEOfJMXb19tLMhon9I+6HEqztxjszf+Arb9sQnXNgQ5hx6ubX/yPSX5OL7iQZxc+TRkj29AVGxsLD5b+BluufUWPR5YCAghGUK2vQ9JSJCEpG1PMjysUdCBHqaAYy1IW9KDkNUwbUM4sRpaLEmGfoZQYwigy2VdfPbv1Nop0O6mY3fstMNvCQu3/uGr368tYfNcmPr71Grb1iaIWQtklgBIgJBQWCzjrpl/YGtazQmTKykpwU033YSffvpJW9a6QytokdjqNQoBCEkLzFavV28wu35NSUK5btXPkvfXkrVgbUgQwjuupAbMC8M1rp1LYTiLwtDfuwSyMSrd8o3Q5svZ0TvD4N+iQ7J502b8+uuvjtr269cPDRs2DH9jREQG9957L0pLSx21rVWrFlavXg232x3lqoiIqh63243u3bvjmWeewaJFi/Cf//wHU6dORXJyst8+8fHx+OKLL3D48GHk5+ejuLgYq1evRm5uLlavXo1WrVqV4x7oRo0a5ajd559/HuVKqKYKJXxWlmVkZ2dj5cqVuOyyy9CwYUOcOHEiitVRuJzcQE91xRVXYNy4cdrPCYiqsj59+iAjIyNi48XHx+ONN96I2HhEqvPPPz9om/j4+HKohGqiOnXqOGq3Z8+e4I2qgIKCAtx4441o06YNzj//fLhcLtStWxe1a9fGjTfeiB07dtj2mzt3Lpo0aYJbb70V6enpYW27cePG2LNnD26++eay7AIRUZkdOnQII0aMwIABA7Br166wxxk0aBC2bduGKVOmcK5CRERERERERGGL6L9MZ57Ox9nT+ZEcMmJYW3hYW3hYW/gqc32sLTysLTysLTysLTysLTysLTyVuTagctdXmWvzlDKwioiIiIiIiMpH0NDDQMGHIYZq+y4TjkIP9VBqWc3+MuR9mduZogLVQEMh/IcYatsxhFfL6ms9PDto6LZdRqGxLtO2lQ5aoLe+K9aAbZ/xlGMkQw8nl6GGQUYvXJuIiIjIqTKFavuZU+mrAyW2eievsnWVcX4p9DGMczPfUG2buajax1+Ytjo/9HiUNt4lHsNz48Mjy/4fsPaR4VGCuSHLSEnxH0CmKszcC9+D6S9gO9CBt4RrA+ZwbY8eri2ETUK5d62f50DRuQM4vHgwsvYstN16QkICFn+xGNcPuV6PuRbGtypq6LUeZm380FqqQdzKwy5O27RemNdp4ccQepC4ciiE9tmwTUugtrqud+/etvt5eOlQFJ1L83ucvEv8hGrLauC13ReY/2Nv/AKRTU0ErP/vbWA8JsYarL8yK5CdL+P26Vux7WD1D9cuKSnByJEj8eWXX5qWp16eqoVqa1eAEHAJ6xWqBMJr15l+HRrj3Y1h7pI6hvFaFgJ6hLweq60GbkMIny9Pn2x2NTxfQAurh9DHgvpZGNrLapC3/lkrwDCucZ39V6v9x9ChQx2fCwYYElEkbd++3VE7SZLw/fffIzU1NcoVERHVXGo4d1xcXIXW0bZtW8TExARt99VXX5VDNVQT1atXL+y+J0+eRKNGjdC4cWPceuut2LZtWwQro7KYNWuW47YLF9r//Iyoqrnrrruwdu3aiI65e/duR/+dJgrV4cOHg7Zp3rx5OVRCNZGTYHcA6NmzJzweT5Sria5Vq1ahUaNGWLRoEdLS0pCTk6PtU25uLhYtWoQOHTqgcePGmDBhAs6cOWMK1D5+/HjY277uuutw9OjRCruJExER4L2Z1ksvvYSLLrqoTP/m2apVKyxZsgTLli1D+/bBb9hORERERERERBRIRIO19+86jbSdpyM5ZMSwtvCwtvCwtvBV5vpYW3hYW3hYW3hYW3hYW3hYW3gqc21A5a6vMtdWVFRa0SUQERERERFRDVCm0MNgYwcMPbRp4ydUW1+vhkf7jqhE+dnHBsrwCdP2TVu0hmV7DIGIAT7UYEWPx34cdUPaJ2NfY1CjrO2f2t66LVPFhvHUF1pQZJTCtQNeK0RERESK8pxfmuOAhW8bu/mlNpGSvYGyNoHatvNG7YYo6tzNuBElTNsye/PIHi0M2+7Dyf4aW2th3JDRLrld0P6ewiyU5J/2E3RtE5Zt+zpAe0NIrhqurYbx+g/XFobnQN7R33Do84EoPL3DdqutWrXCf3/8L/pd00/fpiXwWs2wVsOt9fK8Adhq4Lf1QxKSz8OnlaG/cbeFoRRTRLK60HBZ6vHJ3ucjbx6J8847z2df84+vx8EFVyF7zxKYvli0bG5/odrm5mZSkAa+Qcf6KfZJXLbpZz6nwnRugMzcUoyeugUb9pzzV2CVl5+fj6FDh2Lx4sU+61IuS1auFeP1pkRUS4brTgnH9oZwe9uoV6MkBCThUq5HSWsDJahaKG0lof7isnqtKdsyBF7rXyOG5WpkthD6KbZm7tsJ9i3MdAmH/83/3XffdRRcAwB33nknkpKSwt4WEZFVenq6o3ZxcXG48soro1wNERFVFi1atAjaZsOGDeVQCdVEqampcLvdZRojIyMDc+fORadOndC9e3ecOXMmQtVRuPr27YvWrVs7anvmzBns27cvugURRdm7776L999/P6JjPvjgg2jWrFlExyRSnT4d/O+NkpOD3wyVKBzx8fFwuVxB2506dQrDhw8vh4qiY8KECejVqxeysrKCts3IyMCMGTNQv379MgdqS5KE119/HcuWLYMkRTQehogoJN9++y06deqEp59+Gnl5eWGNERMTg0mTJmHHjh0YOnSo+YbIRERERERERERh4k9OiYiIiIiIiIiIiIiIiKhSK1PooZ5m7Wd1oPA+b3CXT7a1MfRQ6GPo4dZ2odp6ALdxm1rgtb9QRCWQ2huAqO+OR5bhkWXTMjVD0fZh09cYnqhuQw/s1jvJsmweXz0QWmAjAgZsa9mOQj8wDNcmIiKiiqLOv/yK8PxSmJY5CNU2zC/937BFn1uagrON80rDvE29EYs2/zPNJY21mG++4p0Xehw9TLNBQ8H16tdD3bp1/R8wRdHZ3ZY6zHtsfhiX2/ETrq38QabskbXj7j9cGzAGMZ/eMBWeIvs/kh8wcADWrF+DS7tc6hPMK6CHCmvBwOqHId9ai3kO829Gjf318cwf5rBvvaM1UFsoIeD16tXD3ffebbs9uaQAGb88ipJcc5CnMfBaqH/Yr542n30Tls/+9sy4k4aYemHtb/is7qfQA5kh9L00DAg1KDorvxS3TduMrzecCFBP1XTixAn069cPy5cv91kXExeDWrXckJQwbEOkuznIXXnuMoZuK2Hb3r7e4y1JkjdAW1L6KKHb+rHXrzg1RBuW9RCGNhDmrwvjtwH1+lUvev3tqelrUf1jbNNnB28ZnQZtezwePPDAA47aSpKEadOmOWpLROSEx+NBfn6+o7Z5eXm4+277/7YTEVH1c/nllwdtc/To0XKohGqqpk2bRmystWvXom3btigpKYnYmBSeG2+80XFbfo+hqmzVqlW47777Ij7uQw89FPExiVS5ublB23Tu3LkcKqGaysnNfQDgiy++wDvvvBPlaiLrxIkTSElJwYwZM8r9d9ISExPx+++/4+GHHy7X7RIRGaWnp+PGG2/Etddeiz179oQ9zqBBg7B9+3Y8//zziI+Pj2CFRERERERERFTTMVibiIiIiIiIiIiIiIiIiCqtMoUeBhvbJvTQHKodJPTQWJ8se8O+bEIP/YZmG4ML7cK0lQ9vAKIeAmkKxDaGHob84Q3Zln22pWxf9vjU5xPUqIZlC/2omYIejcfCEK4t1GPHcG0iIiIqR0HnB05CtQOuDi9UWwv7NsyNZPiGatveyESZX5nmaerczWOdMZozaU1zQGUeqN+ExXIjF3XeaHwYxvOYlnvH9MgeQAgkpyYHObBAUeY+pSibUGzTAbOuCyFcG9CDmfXk8aDh2iU5x5CfvtZ27VPPPIUlXy5BvXr1fMOpvS8MI6kBwAKyoZ3PhzFw2+ED1vGUbfg0MtRkG6ht3nW8+OKLGHz9YNt99xTn4uzGN037Zziofo6n5aD4PJf9rFNol701adkuNFt9alwn6Z+1jHE9YLuwCLj/rR2YuXR/gPqrlo0bN+Lyyy/H2rX213DDlhdo4dmSEN5gbCU82xuYDe9rLQxb0kK2JaH0gYAkuaC2MrVXQroFJC1kHhAQkn69ayHdMJwWY2C28hqAaQyN4bLzG4YdxbeHD094GKWlpY7a3njjjUhKSopeMURU40iShJiYGMft58yZg3379kWxIiIiqiyGDh0atE1xcTF27NhRDtVQTfTyyy9rNziKhMzMTIwdOzZi41HopkyZgunTpztq63K50KtXryhXRBQdGRkZuOaaa+DxeBy1D+U9Wdu2bcMtiyigU6dOObpmr7jiinKohmqqJ554wnHb8ePHIzMzM4rVRM68efPQokUL7N69O3jjCOvWrRuOHTuGSy65pNy3TUQEeH+v4tNPP0WHDh2waNGisMdp3bo1lixZgmXLlqFdu3YRrJCIiIiIiIiIyIvB2kRERERERERERERERERU6Wjhgv44CT0M0D3c0EO1NgjDei0E0X4bpkBtNbTaGlCthVkbww2NgYWWAEVtZONyZw/rONYWHtk8rmwM2VYK1sK4rfXbVGY6JobwSIZrExERUXmquFBtPQDW3/xS7WC6aQt8Q7W1z5absvgEahtvxqLM40wzNSVIG9Dn3Or8TnseIETbPmxbH1ObNypt2ie3D3zwABSd3WsYWX3qsQm8tsaDw+a1cTl81xnDtbVFfuN4kX9io+3yRUsW4dnJz8IlufRx/HwoK03ttGvDkpId7oc5RNsmKNtSn/G1TzslvLiWuxYWLV6Ed/7vHdtjUJS137A/0LdvDMC2ZCAbq7FnXW4IyxYwhHbr+2rf1n7Dxj33BmxLhtcCHgCvLz6Aca9vxNmcYj81Vg3vvfcerrzyShw8eNBvmwG3/VkLwxZC8v/cGKathWe7tHUCeii3Gl7uXSe0wGvtKAv9eBujsNVQeOMVCtkYm/7/2bvzOCmKg43jT1XP7MXustyXIIccgqJ4RBTEOyoiXvhGwagx0cQjGuPxJlERIvJG0VfeqIkxMR4YUFECkZjEAwSjEWIEEdAghEMR5GZB2Gu63j+6q7t6zp7Zmd1Fny+fcXd6qrtremaxR+TXCVcbSGBm1k2BmFvwo7+/7Rxs3LgRjzz8SKix0WgUzz33XE77ISJK54wzzgg91rZtfPe73y3gbIiIqKUIE9YGgBkzZhR4JvR1NXbsWDz88MOZB2bh2WefRUlJCa666irU1NTkdduU3p///GeMHz8+9Ph+/fpBSv7VZTrwNDQ0YMiQIaF/jxFCYO7cuRg6dGio8WvXrm3M9IhSSnVhxXiHH354gWdCX2ff//730aNHj1Bj6+vrcdFFFxV4Ro3T0NCACy64AJdccgnq6uqadN9SStxxxx1YvHgxysrKmnTfRETali1bcNFFF2HcuHHYuXNnTtsoLi7G+PHjsXLlSpx33nl5vQAXEREREREREZGJfzpNRERERERERERERERERC1K80UP/Y0nix56sW8jeqiQGNWOy1IbO0kW1Ha27wet/a9mHtCMZytlQ8EO7MNW4W7mlhVsP7iYIradLLLtxxJTB7bN4xp/HELFtZNEJFPdz4RxbSIiIsqooOeXScYYUW0zbO1+k/b80tuAviCLbSyNO9+Dd888/1NxUWzbPb+Ee85ox+0x7C8Y23DPVt1t9xvQL8MBBup2rXHnYc5fvzAqeEC8g5gssB0vTVxbiIRzxWRvhdJORyedc+/evd1Nxa3ldbQTA9Z+BBsZgtNZ3pLNQSTZb9xcEvbsBrWhjMixELjqqquSHgO7bk9wO8J59wNI/nJ49P+6miyireLuxzGj3XFDRGBBsuMkjfvSWFffFxCQACTmfbAdZ935Nt78cGu6J9Iibd26FRdeeCGuueYa7N+/P+W44tJinHj+cC+eLSEg4cSwpRfSlpCQsNyvwghmSyFgQQbHCgnLfUyPh3LfV05+23v/SSG8KLf/2rnj3Pe088V/kfV2nLe9//MUTHQjOF7F3Q8hTGh76dKl6N69e6jtAcDChQsZFSOignjqqaey+v1l+fLlBZwNERG1FCUlJaiqqso4bt68eU0wG/q6uv7663HPPffkdZu1tbV48skn0aZNGyxYsCCv26bktmzZglGjRmX1Z65XXnll4SZEVEAnnXQSNm3aFHr8lClTcMYZZ2D69Omhxv/617/OdWpEaVmWlXkQgB07dhR4JvR198477yAajYYaO2/ePCxbtqzAM8rN8uXL0aVLF8yePbtJ9yulxAUXXICtW7di0qRJTbpvIiJNKYVf//rXGDRoEP74xz/mvJ2RI0dixYoVmDhxIkpLS/M4QyIiIiIiIiKiRPw/tImIiIiIiIiIiIiIiIioxWi+qLZftUsVPdQrmNFDt5edsH0Fo5ytdMgwGNRWto5i296YxDCgE0CEG7X2Q4jBm7eGF0j0b4Hnn+Qx/3tnX8qNKRqpbC+SmDKwDb1Ndy13nvqx+GPixLVF6rh23OvMuDYRERHlKtk5UUBLuGiLcb6kz/UQWBY44TPOydxFtp+2VsqGn6dWXqzaVgrK1psIxrzN+LZ/3qqD28GbrWKwVSxhuR6fGPUG+vY9JMNBBup3rzGeopnq1l/iz5Vh3M8xrg0kxrVV4lsi0qoLilr3Tlh1wZsLICCgbOVuSiREfIHMceuE0HUuXe0020u6j4TDkBjUdg6HwuR7J6Nr565J14tW9gocS++r0UZPDBmHCRunGiPiHtLH26yUG1+NORlpZmOEDmpL475/+2JXPb7zv+/jx49/gJ1760LMu/lNmzYNAwcODPWXnI87+xtGVNuPZuuYtvdVuiFsabnhbHe8sa50I9dCOGFy5zH/vSUASON+IIPuresfff+jofE+Nl/7JD/OoT71BX97DuwjGytXrsRxxx0XevyFF16IoUOHZr0fIqIw2rdvj4cffjh0XHvHjh2wbbvAsyIiopZgwIABGcd89NFHTTAT+jq78847MXnyZHTu3Dn0xY7CqKmpwSmnnII5c+bkbZuUaObMmejUqVNW6wwcOBC33357gWZEVDg33HAD3nnnndDjL7nkEtxyyy0AgNatW4daZ9CgQTnNjSiT/v37hxq3cOHCAs+Evu66deuG5557LvT42267rYCzyc2kSZNwxBFHYNu2bU22TzOoPWvWLLRt27bJ9k1EpK1fvx7/8z//Ayklrrvuupx/H+zZsyfmzJmDuXPnok+fPnmeJRERERERERFRcgxrExEREREREREREREREdGBoaDRwyRjjKh2fHwQXgg6uG4wfKj88KEylsaFD+HmCM38oBMtNEPaerwZUrQTbmbIEMY+lLJhK3+bfiTbX88LbsOIaCeJbOvHbGX7gW0vymg8V2WuF39sjJg2UsS1M7x+jGsTERF99SW7aEg2N9u2049Bhm3YGbav/O3rK544y/Rd85wJgag2EPe9eQUW90Hv/Mk7kfSD2v4mE4Pa+tzO9s5h9bo6lq3PP41zQujzRRsxd1s2VOD80bb9fdu2c997zB0fU/529NJD+vfN+FrXV38K1VDjn0MqHQXX56PuyXfgojRI8jX++/hlGeLazocEJ+5rxJ5Ku52QsNrCBQvd1d1gtd5EhkhUush1qkB2pl/Z7CP41I0YuArOXQiBieMnYsLdE1L+pdnyniP1YH+hDqEn3bVI8n2y8LaKu588zi10PFskPpK4rq6QS/d796u3rr7vx6EBAaWAl97+HCffPh+//9t/0BBrmSHSf/7znzjxxBNx+eWXh/pLzkUlRRh7+6WQQvgRbSlhSR3TNr4KC5a0nLHCue98daPZQkK4y5yAtjBC3c460PeNVyghAe++Nl6MO+5l98LnZqBb+Nvyxng9dRF4X4cNuIUJbZ944omor68Ptz0hMG3atFBjiYhydd1112HJkiUoKSnJOFYphfnz5zfBrIiIqLmdfPLJGcfs2rULdXUHxoWE6MD105/+FJs2bUJDQwPWrVuHVatWYfXq1XjooYdQVFSU83aVUrj44ouxfv36PM6WtIaGBlx11VVZrVNaWoq33nqrQDMiKpzf//73ePTRR0OPP+ywwzBjxgwAwPPPP4/27duHXo+oEHr16pV5EICdO3cWeCZEzoUmv//974ca++677xZ4NuFVV1fj6KOPxl133dVkF6WTUuLCCy9kUJuImo1SCjNmzMBJJ52Enj174mc/+1nO2youLsb48eOxcuVKjB49Oq8X1yIiIiIiIiIiyoRhbSIiIiIiIiIiIiIiIiJqdl6QMJWCRrVF4hgjemgGoPU4t03o7Tg+Gu1FD83wofLDh+Ya/hbcyKFSfrBb6aigPj7BALbK4pcZyDY2DR3uDsbD00W2g+nuYGDbP94KcCJ37nYFEo+T85ATjWyquDYD20RERF8PGf+dn8fzS5FkWcJ9FbfPwDlPcM3gOZxezz+3BOCFwf3zTj3G9s7fvHFGdDs+pB3TF1+x3dS2EQn34tb6hiQ3fYEX4+blum1n2wcdfBAi0Uj6AwqFut1rAPjnnMHjYQeWBIcknuvmFNf2voc+0fX+smdZl2EJqyxYsCD5LhSMMHD4yHamWHa+1vXmBpEwX/PxefPmYfLkySm3U9r5G6jodXZiVNspK/v3oYPG2f7F2eQx7WAM272v9OPxsW43vK2D2cY6foZZR7Z1/FnHuvX2JISQ2PVlDBP+sAIn3fYGnl+wHg2xlvG54sMPP8SYMWNw3HHH4e9//3u4lQRw3f0/QHl5GYQbz9YBbKlj2O5Xnch2fjkBbj1WwHLj28KLbOvottDxa32Ehfnek0YY2x0j/FfQ79wb+W3zNU/yo5zwW0KG5+9/m/1f6J42bVpWAZqf/exnKCsry3o/RETZGjx4MPbv3x9q7P3331/g2RARUUtw6aWXZhyjlMLcuXObYDZETjjw4IMPRt++fdGnTx/86Ec/Qm1tLX79619j8ODBOW2zvr4egwcPbrL44dfJ9773Pezduzf0+LKyMixevJhBSDrgLFq0CFdffXXo8W3btsWiRYsAACtXrsS4ceNC/z8I0Wg0pzkS5UskkunPaojy47HHHgt1AZXq6mps2rSpCWaU3iuvvILOnTvj/fffz2n9Pn364JRTTgl90RgzqP3SSy/x/ImImsXGjRsxYsQIjB07FgsXLmzUtkaNGoUVK1Zg4sSJKC0tzdMMiYiIiIiIiIjCY1ibiIiIiIiIiIiIiIiIiJpVU0cP/ai2H15LFdXWKym/YBi3P+FHD40YthfUNuagw9RePNvIH/pRa+8fbrxQjzUDi37I0FbO4/GJw5iOJPojnV/Khq1isFUsbo3gvPx4dzDkbav4wHbc3PRjyn9efvAxVVzb31ZTxLWJiIioZfDOMdLcGrPttPJ80RZ/WerzS/O8Kj6qnWzb3vpxFz3xHzOD2c7jgQu0uI8LIRG1oiiOFKM0WopW0VYoj1agIlqJyuLWqCyqREVRBcqLylEWKUNxpASWjEAJwNi6e65oB26Bx7ybPmf0zwMjloXefXpnOOhA/e7/GMdEn1f6V4Pxj4AuX8e/Do2Ma5tL9XvEjWuXdjkhYey2bduwYsWKhHh2IFoNIExgO5l04excYsDePIzDFD838/HX//Z6ym2Vdj4WXb/5e0BG4B2shEMa5mc4PoRtLldJxiXbgo5gB5bEbdv9Xkjne+GHtAFpDNGRbSf+7I8REMKCEBY+3bYft/1uCYb9+G/49dyPsWNPbYjnmV9KKbzyyis466yzcMQRR+Cll14K/XumkALXT7kWx5x6NISQXkzb+yolLGF5kWxLj5GWE+CGgOXGsy1jfWFEufXxk0KHuKUT09Z5biHcZUbgXK/nRemd5d689YtkBLt1Y93MpHvj3feyGYwP85YM87OVLjifsD0hMGnSpNDjiYjyoXPnzhnHvPrqq1i/fn0TzIaIiJrT4MGDQ8UTZ8+e3QSzIUrtBz/4AT744APEYrGcgp/V1dXo0KED9u3bV4DZfT0tX74cTz/9dFbrrF27FocddliBZkRUGFu2bMEpp5wSOs4fjUaxePFilJWVoaamBsOHD0csFgu17iGHHJLzRQSIMqmurg417qCDDirwTIh8Tz31VKhx8+fPL+xE0rBtG1dccQXOOeec0BesM1mWhV/+8pdYvXo15s2bh/379+Opp57C4MGDk/7ZIIPaRNRSrFixAscff3z4Czen0KtXL/zpT3/Cyy+/jD59+uRpdkRERERERERE2eOlRYmIiIiIiIiIiIiIiIio2TR1VDt+WcJ9heA+46KHKsl63lKh7/lBQ2UrtwlnLtfrwQ1R6w0awcTAuPi4YuBL4h3jmPpxcJEwUCnlRcOUUO5TiAvbudPXT8Pr7ClACGd9vaazPX/twEsrAKEUlLuB+P0pN3jmxLXdbQn/azw9LtX9TFJtl4iIiPKvMYHsBCH+9d1855ci6RjzIR3V9tvOOrIdXM+Maiso6FNGL1ZtjtTBafd8yhIWItKCJSOIyMb974ExO4Y6uw51MedmIxgICZ7L6oCtf64LwIvlHtLvEKz6eFXa/dXtWh1IZyNwzzmQ+mIs3oGLi+8ibguJJ/jmsmSPuUv1c3GuLoNoeVcUte6NOi/+7Vjw5gIcNugwL/IL+Oea5vmmd+4dt7u8/ny4kp7nxsW0E9aJi2MrKEyZMiXp9jscfzfaHH4NhFUc3LbRr3Z35EbRnfC1SHPxHD2LxB/AZIFtd2feQ/H3jWXeYwJQEoDtf4YRAkIJ95OEgBLSXVVBQLqfWaSxjxh0YFtBYNOO/fif51fiwZc+wmlDOuH843vglCO6oKTISvMcG2f5qnWY8fRv8eyzz2LDhg1Zr29ZFm7Rmy1wAAAgAElEQVR7/BYcPvQwL07tBLHd4LX049pOQNsPY/shbcuNYzsRbSktCEhY7jIJd5z0I/DSCGbrN4nzo6v3a+big5Hs+Iy80BFu432njPHOZoNRbQCJv50gyc9C8t8SEmzdujXzIHf7y5YtCzWWiCifBg0ahM2bN2cc17NnT4wZMwa//e1vUVVV1QQzIyKi5tC1a9eMnx8WLVrURLMhSk9KiQ8++ACDBw8OHarVduzYgY4dO+Ktt97CkCFDCjTDr4d33nkHw4YNy2qd+vr6nKLoRM2poaEBRx99dOiQqhACs2fP9oKB9913H3bu3Bl6fy+99FJO8yQK46233go1Ltvf34ka49JLL8XYsWMzjsvm99J8Wrt2LUaMGIHPPvssp/W7du2KhQsXBkKyUkpcccUVuOKKK7B371786le/QiwWQ4cOHdClSxcMGzaM/x2OiJrda6+9hosvvhi7d+/OeRuWZeGaa67Bgw8+iNLS0jzOjoiIiIiIiIgoN/zTaiIiIiIiIiIiIiIiIiJqFk0ZPQwuCx89NKPaybZtRg/1+GCG2x9nbil+u/56RhJM+AkxvY5SNhQUbDNimDC7JJQOWcfRC2xnf3oWwi1jm+Ezv1nn1x/1Xb0xPU+dp9OhQ2U+LyOK6K9pxLQZ1yYiIvrKaPKott0MUW3hhoOTjMl0fumc6wTXS4hqBx5PHtWOyiiiMoqIFcnqfCgTS1oolaUojTh/EbLersP++v3Y37AfMRXznyMQPG/zq9rueaPCIf0Oybi/ul1r4J6YGvnsuHou3COgz5UVvHUSLybTiLi2d66o9Mk4SrsenxDWXrhgIa6/4fqEcHX8uaZeFv8eS3i9zA5wiJ+fwPE2n1qyccnWT/Z+EcCC+QuSju9x3sso7TLUP9bmay2S7tj5+UgbLE4W1DaXx381H7e95xGXdIefYU/2WpvvEQFAQiDmjhfu+hKAvjiQ871+SwsoKGEBKoa6BuAv/9yEV/75GUqjAkMP7YARh3fGN/p3wMAebRGxcv+Z3LRjL95btQl/X/4pXv/HB3j/ydsB1ZDTtiraVuAnj9+OXof2RKwhhtdmvIE3Z72JPbv2olP3Tjj5/JNw+gWnQhZJSFiQQnhRbcsNZgs4gW0pnO8taTlLhRMcF0J6sW6hc91C+MshIAWc+0I6R9p7b7rBbK8/7/5T6PepCL58wn+lzDeX3l7ga9z7L/7nwfs5CPlS1dXVhRp377334rDDDgu3USKiPDr11FPxxhtvhBr74osv4sUXX0TPnj1xzz334LLLLivw7IiIqKkdffTRGcPa69evb6LZEGU2cOBAPPfcc7j++uuxZcuWrNb98ssvcdxxx2H58uXo169fgWb41fbPf/4TJ510Uujx+qJSjGrTgej000/PKqZ67733YuTIkd79Z599Nqv9DRw4MKvxRNl4++23M46JRqMoKytrgtkQ+crKyrBv3760Y7K9oEo+/OpXv8KNN96Y877HjRuHZ555BlLKlGPKy8tx++235zpFIqK8i8VieOCBB/CTn/ykUds59NBD8fTTT+PYY4/N08yIiIiIiIiIiBqPf2JNRERERERERERERERERE2uKaPaIrAsh+ihdz+4Xnz0EEp48WnnfmIMMfi8ne8tEUHEikAKN0zmRsfSPj9lI6ZiaFAxNNgNaLDrUR+rT7IPM3wdf9jcuJ8Olun4thBOlNKtxjmxSB0fc6JkTpYuLrANP8TtLVU60i287Xj7MiLa/vMKEdc2XyvGtYmIiMjVLFFtwI9qB6LZCHV+aes5G+c2+vGEqLZe5i4XQqA4UoQiWdRk5zNRWYRocREqi1ujpmE/9tbtQW2s1p2yf66mI8d+9BY4pG+fjNuv3fkfOKFkJ2KcPLDt/wV1ZTzqBbALEdcWAGyF4rYDEsa8v+R9fzd+Mz0Q9VXGeXYyCe8bPfNMr6sR846Xad1UQW3t/l/cn/BwpLQDSjodnRjV9tZNFsgOHl/zeKQeF7/hhB35y7ywuHFfvxdgBrcBCAkoGxAKQgkoSAC2O8aJawO2O87dppDwP8Yof0ZCGTOzAeVEovfXxTD/g82Yt/RzAApFUYlDulagb9cK9OhYgS5tS9GuogTlpVEURy1IKVDXEMP+2nrs3FuLrbv24bOt1Vjz+U589Ol2bKt2YhOxvdux/dX7c4pqV7VvjdMvPR3nX3MeLEvi2fv+gFem/TXwe+bOLTvx8b8+xu8mPoEr//sKXHDV+W4wWwe2nc+pOrAthQXL/dwqpeVEt4VwH3O+F5AQUsJLagsvrQ3p/XxI91XS70idyTbu6Z9rYYw0otpJf3qTNdSTPWbsKxvl5eXYu3dvxnE//elPs942EVE+3HDDDRg/fnxWYaB169bh29/+Nn70ox9h+vTp+OY3v1nAGRIRUVMaNWoU/vjHP6YdU1tbi/Xr1+Pggw9uolkRpTdmzBiMGTMGf//733HDDTfggw8+CL1ufX09jj32WGzcuBHl5eUFnOVX0xlnnIGGhvD//eHBBx/kRaXogHTzzTdjwYLkFxdM5sILL0z4bz27du0Kvf64ceMYoKeC+vDDDzOOadOmTRPMhCh7TRnWrqmpwVlnnZXVvwNMJSUleOGFF3DuuefmeWZERIW1YcMGXH755Tn//gc4f9Z/yy234J577kFJSUkeZ0dERERERERE1Hj8kzgiIiIiIiIiIiIiIiIialIHVFQb4aLaSumlZvTQXeaGtp3Gm4JlRRAVEUSsKCxhZXiyyQkhERESEUQBYxN1sTrUxmpRG6tBg92gpxj3XIOFMS815y7XsW0dv4aNQGRbp850YFvH7pTwctvGVv34nLPMDx562/deHX//Th8vRVw77v3BuDYREVHLlPGcLxuZ+sIFjGqruAdTnl/q52v0gc1lSinjPMffp3lhFKHPuZJEtW23oiwgnaC2VZThSRVWSaQUJZFS1MXqUF27G/tjNd5j3vmlEt7x692vd8ZtNuxeA9gxt5gbDGL7Z3g29Lmou4tgXNv7Hinu5xrXFoiUdkn6uMdcXfmPm+ea8e8nIERAO5UQqwkh0r6/kx2OJUuW4LXXXksY2uaIayH0+y7+0Brr+8t0dN79QOW+WKnj2tkwXjOhP78ke6pxr68QgJKAsCGUghLS/cDkhLWFUFBKh92l8wnGjUSbP896X/4noJi3vv/h0kZdvcLK9buwYv0OZ5vKhldEV8r/3vj8aBbTBSQggL3LX4Fdvz/00ZFSYsCxAzD2lm+h92G9nS0JgVm/no0/P/2XlOs1NDTgd/c+gQV/WoipLz6ISHHUi2VbQnoRbQsCUjiBbeluW7rBbO97KSDhfHb1QttCeO93fTkpKXRWOz6t7X6X5AJL3u+x3nj3pXHf72bYPiGknYfPfvv27cs4hn+ZnIiaU2VlJc4991zMnj0763W3b9+OM888E3fccQcmTZpUgNkREVFTGzNmDL773e9mHDd9+nReHIZanOHDh2Pp0qX45JNP0K9fv9DrVVdX47777sM999xTwNl99axZswa7d+/Oap3S0tICzYaocKZNm4apU6eGHn/ooYdi5syZOe/v9ddfx2mnnZbz+kRhfPrppxnHfPnll00wE6KgMP89vanC2u+88w7OPvtsVFdX57T+kUceifnz56OqqirPMyMiKqzp06fjuuuuy/rznql///74/e9/jxNOOCGPMyMiIiIiIiIiyh/Z3BMgIiIiIiIiIiIiIiIioq+P5olqBzccOqrtfo2fcvKoth89VMYedBxNColiqxgVxZUoj5ajOFKSc1Q7nSKrCBVFFWhf2gHtStujNFIGALBtG7ZtQ8GGUjHvBmXDVjYUFGzl3JQXdnMes6Gg3DFKOcfHXcNbTxk3Zxu2d6Sc7dpQtm0cU/cYKX9v5utiHlOBZMHzoPhAYbJgYTp5DX8SERFRfjVjVDvVptJetMXrPrtXITHOYdzrrCRfD4Cy7cBZka1sKPd8TAAotkpQXlTe7FFtU5FVhPZlHdCxrCMiIgKlbMRs9zxS+eeTvQ7plXFbdkMNGvZ9AT9AbESIvbQ4jGVwzie9WHFctTx+LOIfi1+W4lzTPReFlXj+3qZNm+QXdfE7wYFz5UA3WTnvX++mGn8zty2MAHlSSaLYQgjc94v7EobKogpUDboy8XAmbFNvVCRZnrR8nWRC8RPLdB/eD5YZaNYvggisY36V3tzcBDScODYAYdyHdMYIC85Vjdz7sAAhIYQEhOWOt9xtWICwdDoawklRu9uQ7jb0zdmucPclYO7HAmIK+9f/M92BS3DvzJ/jzid/hj6H9YEUFiLCwtZPt2LmIy+GWv+TDz/BZcOuQPW2aljSgiUtN6IdDGz7QW3phLKF873wfumotoAUOrLtPu5Ftt3vpXDfPn4UWz+ug+zC+z4Y1DYlRLXNx+LWyeaCTKYw0Y2ampqMY4iICmnGjBlo27Ztzuvfe++9uPnmm/M4IyIiai6VlZUoLy/POC7ZBZaIWoq+ffvipptuymqdZ599tkCz+eqaP39+1uv893//N2zbLsBsiApjyZIl+M53vhN6fFVVFRYvXgwpE/8qvpXkvxfHk1Iyqk1NYu/evRnH8Pdramph33MVFRUFnglw8803Y/jw4TlFtaWUmDBhApYsWcKoNhEdUHbt2oWxY8di3LhxOUW1LcvCOeecg+eeew7Lly9nVJuIiIiIiIiIWjSGtYmIiIiIiIiIiIiIiIioSRQyqh0fZg5GD4PjAtsTfugu8L3OSxuBZzcxrZ9Mxqi2rWxISJRGy1BRVIFiqwRSNN0f0UZlFK2LW6NTWWdUlrSGlNKLZ+tbzPvehq1izs0LIbrH1Qtv+3FEZdvOekZgOyHsl5A+9I+tPmY6ru3f949gqLh2ujAl49pERETNwj+fytcGU98KGdVOf36Z/qItylZG51l5Re1g3lkF13fPn2w3smwr/0IlERlBqxYW1I5XbBWjS3kXtClpCyFgnF86cfCKynJ07Nwx43Zqd62GF9T2zh3twFf/DFMvh3vO6v4F/YTXNdu4duLjSinYtYl/2bR169YA4GWEE5id5yR0PFhHg83gcOgbkq+bdB7mzXi6et01a9bgpZdeSphn1aCrIKOVidtMKvNnnoT5JWw0TFzbGJvwfJMFlHWk2Y1me3FmHcrWYyy33OwGsHVc29uPdMfoCLaOa/vjA3FtNyTtR7cj3mNmqNuLbAtnXSfGbcGu/TL9wUziZ2PuxC9//DAsYbkhbIkHfvhQ5t8zDTu37cRlJ12O6u3VTjhbGFFtd5uWsCClGwR3lwshIaT0gtv+e9MJcQvAPV7mT40++sY9pQKvkxfVdh9XxnggSUhbfy/i7nuLc4tqNzQ0hIomderUKaftExHlS0lJCRYvXoxoNJrzNqZOnYpJkyblcVZERNRc+vbtm3HM8uXLm2AmRLmbOnUqRo0aFXr8unXrsG3btgLO6Ktn0aJFWa9TXV2Ne+65pwCzIcq/HTt24MQTT0QsFgs1PhqNYvHixSkvUDF06NCM27BtG7t27cpqnkS5WLduXcYx/fr1K/xEiAzvvPNOqHEnnXRSweawZcsW9O/fH1OnTs3pz6/btWuHJUuW4O677y7A7IiICufNN9/E4MGDMWPGjJzWnzJlCj7//HPMnTsX3/rWtxCJRPI8QyIiIiIiIiKi/GJYm4iIiIiIiIiIiIiIiIgKrpBR7VSbChU91PMyvne7h8nXAxIC2vFRbQUFCYFW0VYoLypHVOYesMkHIQTKo+Xo3KoLqoqrIAAncgjb+OoGs5UyvndDiHDi2/6zc1PabmDbj47bgTS2Uno9G8G1dQkzeVw78DVTXDvufZOPuHZT3YiIiL6KmvLfcWHOL1W6Xyr1Y3bgvMY8i8ny/FIHtpWCEkhYLz6qrc+hlBujhhAojZSiNFKacwS2qVUUVaBbeTeURErcM0QbMRVDTNno069PxvXrd65xTgKVDcB2viozsu0EteMv4aKpQJTblE1cO7lYbWIApaqqKnDfCwDH7y4+aJ1Omph80lsm5j6TrGtGrh/634cSfraEVYw2h38/9TaTPeB9WIqh5ov3sWv5E9j85o1YN/MkVK+albDfzBPPNEZHr41Atog/6CJuPWmMl24oW7qPSm+ZH8p2HxduWFuv494XIuLHsc24NszAdjDWLbzx/jrwIt5OfFrVZR/WVgp496+LcP1pN2L1sjUQtsCnn3ya9Xb2f7kfV4/6PoQtYUnLiWpDR7Yt5znAjW0bgXfLjLxDegF4M0EvzdcKCD4ujPdHkh/bVFFtvY63rhHVzvx+C+f1118PFV8aNGhQXvZHRNQYffr0wezZsyFl7n9l5K677sKaNWvyOCsiImoOI0aMyDhm27ZtsG27CWZDlLs5c+bgxBNPDD3+v/7rvwo4m6+e2tranNabPHkyNm7cmOfZEOWXbdsYMmQIvvwy3H9rE0Jg5syZaS9OMWHChFDbeuCBB0KNI2qMMP89srKyMuMYonz629/+lnGMlBIDBgwoyP6nT5+O7t27Y9WqVTmtP3r0aGzevBmDBw/O88yIiAqntrYWt99+O0499VR8+mn2fz58wQUXYN++fbj11lvRsWPmC6cTEREREREREbUUDGsTERERERERERERERERUUEVMqodTFw3PqrtRA2RsF5C9NBrQzvf2HqEAEojJWhVVI6IjGR4Yk2vVVE5upR3Q0VRayjbCV/btg3bduKNOiLpxLUVbFv5kW3b9pabgW1nXR3SdgPbgYg0oMt9XiwS3gH0X8E0cW2lkse1/dfNf46NjWsTERFRblKe84kQt3ztSz8uVPpzgBwv2uKf0SQ5x0h1fmmcO+q5BdY3zi+V7Z9jWdJCWaSsRZ5TZmLJCDq36oI2JW2d80nbuaBL70N6ZVy3fvd//HN878DpWLbtfw8n9hWIawfOJ824tlHXDR3Xjvv8oAC7bnfC6PiwthaIAqcKYTf2ZyHMz5ZIvm8vemzEhrdu3Yonn3wyYTet+38LkbKOwX2mnJC3AwDA7n8/j/Wzvokv3vpv7P54Bmq3r8CmN67Btn/eByg7Rew41Q7ilye57/WUE4Pazj91tDp480cYwW2hv0+Mawszru2Go3VIWyTEtd3AtrC8ELcT2HaC2sJbT4/xxwIWYrXZh7W1rZ9vxU//6w7812GX5hzI+2LjF/jJ934KKSSksCClH9V2lklIIQLf+9lsCUsI9xgIyMD7zv1eCncdHcU2Xj83sC287wE/hg53vEj8GvzPAQnvs8ZcqODVV18NNe7OO+/MeR9ERPk0cuRIvP3222jdunXO2zjkkENwxhlnYPLkyfjJT36Ca6+9FtOnT2d8lYjoABImLqyUwuuvv94EsyHKnZQSCxcuxLRp00KNnz9/Pv76178WeFZfHXfeeScikez/W2RdXR369etXgBkR5c83v/lNbNiwIfT4u+++G+edd17aMUceeWSobc2dOzf0foly9cknn2Qc0759+yaYCZHv448/zjimuLg47/ttaGjAeeedh3HjxqGuri7r9aPRKKZNm4Y5c+bkdG5ERNRcVq5ciaFDh2LKlCmZ/5/tJG666SbMnDkTpaWlBZgdEREREREREVFhMaxNRERERERERERERERERAVT6Kh2sk3lHNWO22LKqLY5wgtNAxEZQXm0HFFZlOFJNS8hBKpKqtCloiuKIlEoxKDgRrNtGzEvoB1zb25k241wA0kC28r2jo2tdA7S+OWuj8CY8HFtLT6u7T8pJIxLd5+IiIjyK5e/lFeofelwdeoB6R4Kd9EW27+sih/MThfVNrevjH2YUW3lnzsVW0UojZRBQDTpsc23quIqdKvoCiklbGWjV4iwdt2utXCi2e4xVrZ7jqjj2jqw7S/LHNc2X79Uce1Uy/zzzlhtYli7TZs2KZ9Lsnh1QPxUgPCx7LBd4Pj+e5r5PPrIo6ipqYlbQaLtkT/055ZS4oPKrsf29x5IOnr7e1Pw+WtXw27Yn2F7IWLaKT4YODFm/b/IyhTrxB1UL3ptBLNFYlwbbixax7ERF9sORLLdiLYOaAPOchHYlxHZhuXfhAW7EWFtLRaLNWr9t159Cy88MdOdXVxUW0o4v4T7yzJC2wCE/xiU+zMB6cW0zey5v8QNacOIahuj43lb0VHtJI+lup+tqVOnhhp3yimnNGo/RET5NHToUGzZsgVjxoyBlLn99ZHXX38dd9xxB+677z489thjGDduHEpKSjB06FCsWrUqzzMmIqJ8Gzp0aKh/B7z00ktNMBuixrvssstQWVkZauzYsWN5QZCQ+vXrhzlz5qT+b1lp7Nu3rwAzIsqP22+/HW+88Ubo8eeeey7uvvvuUGPbtm2bccxnn30Wet9Eudq/P9V/a/d17NixCWZC5Kuurs44Jsx7NxvLli1Dly5d8Kc//Smn9fv27YtPP/0Ul112WV7nRURUSEopPPzwwzj66KOxdOnSrNdv1aoVnnjiCUydOhWWZRVghkREREREREREhcewNhEREREREREREREREREVRCGj2qk2lTaq7Q4MGz0MrG9Gtd0QtBOTdsJcpZESlEZKGx3pakpRGUWXVl3RpqQtbKUQUzZiKgYbMS8Y7tycyLaCDRs2Yu4yZUS3oY+HGz5USrnBSTsQ1baVXw/U284U19b06xMf11bBF874lnFtIiKiQlLuv/PTnvOlOzVSxi3tMP+XfzGPFL8aGdVONvV055d6n968jO9TnV/6C/zzSzO2XRopRZFVHDf0wD2PKYmUontFD0RkEXr27ZlxfN3ONYGYtneUlO0Gtd0Qkve9f/EWL7adU1xbJFlmfC8AO0lYu6p1VcbnBKQPWof5OciJ/tiTKfANYN+X+/CrX/0qYXlF71GIVvYKH/I27P54Our3bEj5+J41c/Dp7HMR2/dFihE5xrWN5ykCj5kRZwFAumOFE8qG+X2GuDaMuLaQACLQcW0dzxbCcseZge2IN0bHt4WObOvxXmg7AsCCXbs35TFsSr+852HAhhPSjo9qu8fCWa7j2X5AW7iP+8sBQEAI81UxX4PkUW39+VtLCGnr70XcfW9x4z6vb9q0KVSMsGvXro3aDxFRIRQVFWHmzJnYuXMnJk+ejIMPPrjR26yvr8eiRYswaNAgzJgxIw+zJCKiQpFSolOnThnHvf32200wG6L8uOqqq0KN27lzJ2666aYCz+arY+TIkaEvKmUaMGBAAWZD1HgzZszAlClTQo/v27cvZs+eHXp8t27dMo7ZuXNn6O0R5eLll18ONe6ggw4q8EyIgurq6kKN27FjR172d88992DIkCHYtm1b1usKIXDTTTdh1apVoT47ERG1FJs2bcLZZ5+NG2+8MfEi2iEMHToUH3zwQejP2ERERERERERELRXD2kRERERERERERERERESUd4WMahuJ68Cm0ka1vT52uKh2YB9xUW0dkFYApJBoFS1DREYzPKGWq3VxFbqUd4UUwgll27Yb2bZhIwZbxZzwtu1Gsm0/qG0Gtr3gpRfZduLZyo0fKiOurZS7DMgY1zZfC+V2EZPFtfX3Jsa1iYiImlGmqHYIgYh1I84vFZQXr072y4Ydd97hn9cEs80hzy/dC4sknMsEzi/d8xrbryqXRksRkZHkzyFTxLwFi8gIelT2wJAjh2QcG9u/DbG6aucc0ohpe6+Dt0wHs3Vc2zZencbEtRG3zJhbsrB2VTCsnSnca0auE4LXKrebSPUrQ0xbz1dA4Mknn8T27dsTHm97xA9DRLUTB6hYLbb/68FMK6Jm61Ksf+l01G5blmHb2cS1RTCuLYyAdsq4thvKBozvk8S1RXxcW0LACsS1nai2Xm5BiIgf2IZ5i7hR7YgX2YbQ4W33Bgm79suEo3LIYYdkfG3zrba2Fr9/+ClISFjCciLakJBeQNu5CSGc5dI9bjqxLZyb8950/tdlAf9xATeUraPa3vcOL6rtLtBRbX0cvJ89Y4V8H6Nhw4bBtu2M47p06ZLX/RIR5VNlZSV++tOfYt26ddi5c2defq9saGjA2LFj8fzzz+dhhkREVChHHnlkxjH/+c9/mmAmRPlx1113hT6XeeSRR9DQ0FDgGX113HjjjZgyZQratWsXeh3GWqklWrZsGb797W+HHl9ZWYn33nsv1IXVtDPPPDPjmGj0wP1/SejAsHDhwlDjxowZU+CZEAX16tUr1Lh27drhiy9SXYQ1s+rqahx11FEYP358qP+GH6+iogILFy7M6eIiRETN6ZlnnsHhhx+Ov/3tb1mva1kWJkyYgLfeegt9+vQpwOyIiIiIiIiIiJpWXsPafQa0Q+8B7fO5ybzh3HLDueWGc8tdS54f55Ybzi03nFtuOLfccG654dxy05LnBrTs+bXkuRUVWc09BSIiIiIiImphCh3VTraptFFtd2DYqHZwh4lRbT0qIiNoFW3lRcEOZCWREnSvPBjFVrEb1XaD2raNmBvatvUyZTs32IHAtr7pBKWtbC8qaauYH7T0QpLh49rmV/1QfFwbMF7XNK8p49pERESN16jAczNEtXM7vwyyvcw2vAZzqqh2MNfsx7v9x83zImd8WbQUlsz8Zy4HalxbCokhfY7Ceeedl3Fs/e61cELZthHYjsGPZxtVaaXcx/IV10bKZV9ueD1hrq2rWgfuO+eo/q+w7/dUwe0wt1z4KWMnhvnQQw8ljCnrOgwlnTLF0JPvf/dH09Cw9/NQc2n4cjM2zD4HNVv+lWEfuce1/fuZ4toyfVzbC2S7AW1jnPO50Ahne4FsI7AtdUDb8rbr3CIQsNzQdtSPbcsIVM3ehCNyxPGD8cAL96O4tDjlcS2EV19+1X1ObijbjWQ7UW0RjGrrxyD8+0ZUWxrRbS+qbUThAfMVFn5UWwezzai2fq2FMVrEr51b9N68bd68OdRxuvzyy0ONIyJqblVVVTnFhlK57LLLsHHjxrxtj4iI8uuss87KOGb//v3YsmVLE8yGqPHatm2LkSNHhqJTZtUAACAASURBVB5fXl6O1157rYAz+mq59dZbsW3bNsybNy/U+N27Ey9IR9Scdu3ahWHDhiEWi4UaH4lE8I9//AOVlZVZ7WfDhg0Zx5SXl2e1TaJs/fvf/w41rl+/fgWeCVFQmIsPaJ07d8agQYPwu9/9Lqt9vPLKK+jcuTOWLFmS7fQAACNGjMCWLVswfPjwnNYnImpqsVgMs2bNQt++fXHFFVckvXh2Jn369MHf//533H333YhEkl/4nYiIiIiIiIjoQJPXv+Hdum0pWrcryecm84Zzyw3nlhvOLXcteX6cW244t9xwbrnh3HLDueWGc8tNS54b0LLn15LnJq3c/sI+ERERERERfTU1T1Q7uOHAOK9vmCJ6mCTA7AcTlZ/a8/7hLCuyilAaKc3wZA4slrBwUGV3tIq2gm07keyYF9COJd634wLbtoJStrvcCRvacJYZ94IhyUbEtfX9+Lg2AC+4Zo6LX4+IiIhyEyrsnOqcL89RbQUFJRTS/crmX/vBi7aknk9gn0K5FxdRSaPaga/uuZNz/RHvjAdl0VJIYYU/PgdoXFsIgRdeeAGnn3562nH1u9dCuSFteEFz24toO8faDW57wXL3XDIvce34N7CCXbfXjSEH9ejRI+37JdfwdUG4TzU+MPzSSy9h7dq1CcPbDrkht9001GD7+4mh7sMPPxx3jb8r5TpfLLwNIuUPQaq4drJxiXFtoZcnjWubX92Itv5e6CCzjmtLdztmXNty49nS+xoIbLvrCfe+0JFtYQEikiK0bUHHtveuTgy6V7WtwuHHHIbp7zyLrj27Zjgm+bNx/UZY0nJD2haklJDS+epEtBOj2iL+NUBcVFv4UW1P4G1gRLFTRbWT/dgaa+fDggULUFNTk3FccXExrrvuurzsk4ioqSxYsCAv22loaMCVV16Zl20REVH+XXLJJaHGPf/88wWeCVH+zJ49G61atQo1tra2FmeffTZeffXVAs/qq6VTp06hxp100kkFnglReLZt46ijjsLevYkXrEtlxowZGDhwYNb7eeGFFzKOa9euXVbbJcpWVVVVqHF/+tOfCjwToqCLL74YRUVFocevXLkSV199NTp06IB333037VjbtnHFFVfgnHPOwf79+7Oem2VZeOSRR7BgwQKUlLTMv6tHRGSqrq7GQw89hEMOOQQXXXQRVq9endN2vve972Hp0qUYOnRonmdIRERERERERNS88hrWJiIiIiIiIiIiIiIiIqKvr+aLaqcY58a1Uka1k6wXjGo78WcoJ/psu4Ho4kgxiq3iDE/mwCQg0K2iG1oXV8K2Y4GAdkyZQW0Vd9/53lmmoFTM/erGtJXtdBBhuzcFJXRAO7e4tnK7iPFxbR3tZlybiIgo/0Kd7+Ua1fbODVJHtROi2Y08vwwEkAOrpLloS9z5hlLOuQiUMi8jEpyn+7hOONuwvRmU6qh2kuOR9qkdoHHtoqIizJkzB8cdd1zKMXW71wKw3YuwxADEjPNGP66tY+ZmVDt/ce2gfZveAVQssKykpATfOO4bxrbNLZjvLRGM+4oC3lIQbuA4PvStlMKUKVMSxhe3HYBWPdIH0FPZtfJJNHy5OWH5xIkTMWHCBEyfPj1ppKB224eo270mRIw8/oo6Jv26ZhvXFm4QG85XYca1JYQXvBZuGNuMa+sYtxvQdgPbQjhxbB3JhrC8wLaA5d53b5AQIhIMbQsLsS+3JT0CHbt0hCUjqGpbhWfmPYWLrroQ0sr9fwe+9OpLUFKaORxRU1PjxrMtWO5zkUJAInVUWwgBKfSxE4lRbeP1EjpkLrwlgZ+dQExbf42LagfGh4xqZ3rP2baNk08+OdS2Ro4ciUgkEmosEVFLMWLECNxyyy152dYbb7yBHTt25GVbRESUXx07dkRpaeYLxv71r39tgtkQ5UckEsGSJUtCj4/FYjjzzDPxzW9+ExMmTMDTTz+Nd955h+cvKezbtw8nnHBCqLEdOnQo8GyIwhs1alTSCwmmcscdd2DMmDFZ7+exxx4LNS5soJ4oVyNGjAg17vHHHy/wTIiCpJQYPXp01utt27YNJ5xwAiZMmJD08bVr1+Lggw/GM888k9O8unXrhk8++QTXX399TusTETWl//znP7j55ptx0EEH4cc//jHWrVuX03batWuHP/7xj/jtb3+L8vLy/E6SiIiIiIiIiKgFYFibiIiIiIiIiIiIiIiIiBqtkFHtVJtKG0qOi2vlFtU2H3f+WRIpQZEsCj/ZA1Tn8q5oXVKFmIohpmJ+ZFvZsGGEtG0nuK28oLYTPLSVgm3HpSWVDdtWzjjY7lh46wDZx7U1P7atEl73ZONS3SciIqLUGnW+l2FV74Imxr6SRbVD7y/DPht90RbvtNE/N4k/v0yMaru/bOfcMgYbJZFiWMmi2sb+0jlQ49plZWV4+eWX0atXr6SP1+9c68ay3XNGL7Btu+eNtv+4GcvWkW3vMa3xce39G/+eMM9hw4YFAtGZzjV1YFsogfhf+ZK45fTbnz9/Pt5///2E5W2OvB6Zf8gS2fX7sP39/0tYftRRR+G8886DgMAll1yC+fPnJ12/dutyACpF6DjViX7899nGtY0yuY5rI3lcW8Byx+q4tjQC285XJ5rtPOaEs3Vc270Jy3jMgkAEQkSN0HbEvVnYs/LlhKMQjUbxjRHHIiIiiIgIiiJR3DThh5j93iwMOX5I0uOazqGDD8Xtk27DqSNPzTjWjtmQUsJyI+KWdIPaQkBKCemGxc2otkCeo9rG+KaIagNAv379Qm0LAGbNmhV6LBFRS/LAAw/g1ltvbfR2lFK4//778zAjIiIqhN69e2ccs3Tp0iaYCVH+9O3bF/37989qnddeew0TJ07ElVdeiWHDhqFdu3aQUqKoqAgVFRXo0qULBgwYgGHDhuHCCy/ED3/4QzzwwAOYNWsWli9fjpqamgI9m5bl29/+Nnbv3h1qLMNs1FLceeed+Mtf/hJ6/JlnnolJkybltK+ZM2eGGjds2LCctk8U1lVXXRVq3AcffFDgmRAlmjZtWqgL/MRTSmHixIm46667AssfffRR9O3bF5999llO87n88suxYcOGlH9GSUTUEiilsHDhQlx44YXo27cvpk6dij179uS8vbPOOgsffvghzj///DzOkoiIiIiIiIioZYk09wSIiIiIiIiIiIiIiIiI6MBWyKh2+uihSD7OjB7C/14AXszZXC+4rgok9ZSyvRHFkWJEZTTDk/nq6FLeFTE7hl21u6AEACWglICADSGkH0pTCoCEEApQTjhNR9GUDVhCQAkJ6XbPpAJsAFLYgJJOdE4pQNgQkF5cWwrp7FM4L6hQChACCioQSXMXQ7/wSjkhPv01XsL6cfcD8tc4JCIiOqAVOqqd9WOpStj6sZwu2pJm3/Hnl9I9v1Rx55ci8UIgzvmke992HrGhUGwVISKj3rik5yMhnkeqc56WrkOHDnj55ZcxdOhQ7N27N/BYffUG+DFsJ8qrICFEDICEggRgQzgnqVDCgoBzLuqFkZXtvh46juyfezrnf0gSL9cH3HxXCCi7DjuX/SbhOZxy6ikJy0Kfa4YIp2crl0B3svBlpFUXVPa9KKc57Frxe8T2b01YPnHixMD79LjjjsNxQ4/DoncXBcbVbP8QFYecDwj/nD4o+NoEX7P47+PGOh8Inc8pcD9EqPi13ei2ikGHtoX+GRf6fWdBXxhICAUn4m7BeY85WxJ6i8L5NCnczzzK+c3D3Zvt7lwF13GnHKvZhb2rX004lmddfCY6dOzgztY/pu07tMejMx/GR8s+xl0/uAufb9iUsG681m1a4+m5T8ESFlYuXZFxfDQahSUsCOhItvM5T0jL/UkTCVFtHdP2otpC57R1zNwPwuuXyQxuO8e5+aLaU6dOxZo1a0Jt7/jjjw81joiopZoyZQpGjhyJH/zgB1i1alXO25k9ezZ+8Ytf5HFmRESUL8OGDcOKFenP/Tdv3gzbdi6qQ3SgePTRR3H66ac3ahtKKdTX16O+vh579+7F5s2b046XUiIajaK0tBQVFRVo06YN2rdvjy5duuCggw5Cz5490adPHwwYMADdunU74H6mqqurMWfOnNDjTz755MJNhiikF198Effee2/o8b169cIrr7yS8/4++uijUOOymRNRLsL+O6asrKzAMyFKVFJSgtdffx0jRoxALBbLev1JkyahqKgIt912G84880wsXLgwp3mUlpbixRdfxMiRI3Nan4ioKSilMGvWLEyePDnpxbGzVVJSgilTpuD6668/IP+fEiIiIiIiIiKibDCsTUREREREREREREREREQ5a76odopxKaLaelx8VDu4ISOzrfw1FIAiqwhFsijDk/nqOaiyO+p316O6thoSAsoNZks3/CaUdP+newWhJJRwH1NuQE0AMSUhEYPtJNZgCwkJtyfXiLi2JiAKF9cuQPCQiIjoQJP2fK8R53rOw42Iaqfaf7rzS6XiziMQuKhK2n27Ee1A+1YkP7/0lnoXbVFQtpfXRkRaKLKKE/aZSxhZP68D8S9CDho0CL/73e9w6aWXBt5n9bs/hVJ1ECIK99IszvGHcM8XnWXKPTOFikEJN6Ct7Bzj2vGfNvz729+bmnT+p51+WtLlB8q55rJly/Dqq4nh5jaDfwAh9fszfKXerv8SO5b8MmH5N77xjaShgpFnj0wIa9du+9DfrVDex4REZjw7l7i2dOLYCXFtPU6Hsp0Atr8Vy3kPKuEG3t3PKcKGUtLdnR/Ydt617s++997Vv09I48kZoW03yL3n47lQsbrgsxYC3772MkREBCLw1PQdgcOHHI45i2bj3QWL8PupT2L1R6uxZ/eewHaKi4txxugz8POpE1FUFEVdbR02rP002YEO6NipA4QQkO7FlLy4to5qC+dzoJfOPsCj2gDw85//PNQ4ALjkkktCjyUiaqlOOeUU/Pvf/8aiRYvw4IMP4r333sOOHTtQW1sLAKipqcm4jdWrVzPISkTUQl100UV4/PHH046xbRuLFy/G0KFDm2hWRI132mmnYdCgQRnD8flk2zZqa2tRW1uLXbt24dNP03+utiwLxcXFKCsrQ+vWrdG2bVt07NgRXbp0QY8ePdCrVy/07dsXhx56KCorK5voWaR2zz33hI5fDhw4EAMHDizwjIjSW7lyJS699NLQ48vLy/H+++836nNLRUUFvvjii4zj+NmICi3Tv4O0nj17FnYiRCmccMIJmDt3Ls455xzYtp15hTjjx4/HpEmTUFdXl3lwEkOGDMGbb77ZIs6xiIhS2bt3L6644grMmjUrL9s78sgj8Yc//IGf1YiIiIiIiIjoa4NhbSIiIiIiIiIiIiIiIiIqjEaGFpNtKpeottNOCxs99P9hK9sNH0ZQHBc+/Do5uLIn/r3jY9Q21HgBNd2U1DlDwInISQUA0um6KZ1Ec8KHEm7kUNmwoQPdslFx7UCwkHFtIiKivGrKC6jEPxYqqp1sXTt9BNw5nwhuKsz5pRnV9o6Le/6ozzNSnl8qZQS9nfOS4khJ8vl/DePa3/rWtzB//nz85je/8ZYpux4NezYhUtENEPqIKOecEU7QWAgbcOPITlzbTh7XdoPFflxbeSFi73jrk9skce2aLUuwY8n/Jcy7x8E9cOSQIw/oc80pU6YkLJNFFagaeIWxxIxVp7f3Py8jVrM9YflPfvKTpMfoiCOOSFhWu225/7lAN64bHdeOGxsf1w5Emf3sNfRnFR3QVgrCfS8570vbfTs5EQjhRrWDgW39KVO//k40W+ngtjsXZ496P4Bq2Ic9H89JeMannH0yeh/S25uhnrQXnXYnIgAMP2UYhp8yDAIC+77cj3fmvYPuvbpjwGEDYEnnokfCjWD/4fHpoWIWo8eMhhSWc8kkodd3s9pGVFsIAaEO/Kj2pk2bsHPnzlBjW7VqhRtuuCHUWCKiA8Fxxx2HF154IWH5tddei8ceeyzturFYDLfccgseeuihQk2PiIhydPrpp3t/bpLO888/z7A2HXDeffddHHPMMfj3v//d3FNJKhaLYd++fdi3bx+2bduGNWvWpBwrhEAkEkFJSQnKy8tRVVWFdu3aoXPnzjjooINw8MEHo0+fPujfvz969+6NSCT/f0X42WefDTWuqKgI8+fPz/v+ibJRXV2N448/Hg0NDaHGW5aFt99+G1VVVY3ab6dOnbB69eq0Y0pLSxu1D6Iw1q5dG2rc66+/jpKSEvTv3x9nn302rr76avTp06fAsyNynHXWWXjuuefwrW99K/OfQSeRS1RbSonx48fj7rvvznpdIqKmtHHjRpx77rlYsmRJo7clhMDtt9+On//85ygqKsrD7IiIiIiIiIiIDgwMaxMRERERERERERERERFR/jUyqm0GDUNFD+P3aUQP49OMqaPaKiGqLYVEaeTr/ZcdpZDoXdUHH2//CA12A6SUELAh3fi18CLWbtBaOoFtJSQkYhCwAGFDKQHpjpdu6NBWdqPj2oAfUGNcm4iIKD9y+QvNwQ3kulr6MHbylfQ5XYohwt+2vuBK7lFtY5/GY+b5pXDPZxSUMTUnyquEQolV6pw/xZ3HxM8hl8D2gRrXfuihhzB//nysWrXKW1a3ay0iFV0AJaFEzIln67i2gBMvRgxCSPe1lc7DwghoB77quLb5qhvh5SRxbbthPzbP+yGgYglzvn/K/ZBSep87DrRzzQ0bNuC5555LWF416DuQRRVxS8PFtYva9Eu6fPz48ejXrx8GDhwYWH7kkUcmjG3YvxUN+7YgUtbROa76mklZx7WB4IFVwbFGXBtCBbbt/HRKADqq7QanhfP+c+LaAnA/5wgv+K68ufqBbeN9qGzvewHvsk5GaNsdJ4A9q/4Cu25PwrP9zo3fgRSWP9eEwLQR2IZwHxeoKK/AWeed5Y0LxK6FwIvPvpTs4AYIIXDDj2+AJQQgJKSOYiMxqg3lFNGziWrDmL/en/+8mj6qDQCvvvpq6LEzZsxwfk8gIvqKmzJlCn7zm99k/Lwwd+5chrWJiFogKSXat2+PrVu3ph23YMGCJpoRUf6Ul5fj448/xq233ooHH3ywuafTKEop1NfXo76+Hnv27MGmTZvSjpdSoqioCGVlZaioqECbNm3QoUMHdOnSBd27d0fPnj3Rt29fbNy4EYsXL8a6devw2WefoaGhAZdddhluuOEGlJT4FwLcsWMHNm/eHGquc+fORceOHRv1fIkaw7ZtHHPMMaiurg69zrRp0zB48OBG73vPnsT/fhevpqam0fshyuSYY44JPba2thbLli3DsmXLcN9996GsrAwDBw7EqFGjcM0116BLly4FnCl93V188cXo3r07Ro0ahe3bEy/Umk/t2rXDvHnz8vL7PRFRIS1duhSjRo3Cxo0bG72t3r1744knnsDJJ5/c+IkRERERERERER1g+H9xExEREREREREREREREVF+NXVU2/zWix4a0WyVuF5CVFs5UW1lRLUBfO2j2lqxVYyDW/eEDRsx20bMjiGmYoipBth2zFmuYrCVDdu2YcOGrWKwlYKC+1XZ7rFVsG3bDZ67x1spKOiv8O4D8OLa7gvkh9ID4XT/RfZfb/fx+PdEnPiAZ8qgZyP7okRERAeKjFHtYPs0yQYybD/FgKyi2kr5N71P4d+U+UsZ5xvZRrVhXKxFuSFcZbshXhU4Ft55pm2750TOfX0eo6AQlUWIiEjCfpM997THI41GR9GbQWlpKZ588klYlh8Mrt+9HkrFoFQMULZ7bujelP7eOcf0zxBtd6z7Oinjq/u4PoPU7x/vdQWC7ykA2xb9AnW71iTMd+y4sbjgwvPdVZKcayb5/JHqfrJ1msLUqVMRiwWD4UJG0ebw76dYI3OMuLj94ZBJPj8tX74cxx57LJ544onAcerevTvatGmTML52+wpnj8LIoHsX0Ek3t/gBIsX3+r6/nh9b9vPP3v9eK6Rzg3shIEgISH+M0JcPEu46zk0IC0JId9sSEBF3W5Y7xvJuwrghFsPO9x9PeJbHnnAMjjhqMCLS8m6W0LcIpLBg6eXuTerHpYQlJCIy4iwPjJH44vMvUh1cT4+ePVBVVQVAus/eOW5SSggjlC3gPOdso9qBSHYLiGoDwOeffx567IknnpjVtomIDlTl5eXo1q1bxnGrV6/GsmXLmmBGRESUrcMOOyzjmE8++aQJZkJUGA888AD+8Y9/NPc0mpRt26ipqcGOHTuwfv16LF26FK+99hqeeeYZ3Hvvvbj66qtx8sknY9y4cfi///s/zJkzB//617/wwQcf4LbbbkOrVq0waNAgPPjgg6irq8OTTz4Zar8XXnghzjjjjAI/O6L0zj///Kz+vXXrrbfi0ksvzcu+TzjhhIxjlFK48sor87I/olTKysrQqlWrnNbdt28f3nvvPUyYMAFdu3ZFZWUlhg8fjgceeAA7duzI80yJgKFDh2LLli145JFHEi7Imi+jR4/G5s2b0a9fP2zZsgW2bWdeiYioGfz5z3/G8OHDGx3VHjx4MJ588kmsXLmSUW0iIiIiIiIi+tpiWJuIiIiIiIiIiIiIiIiI8qc5otpm9DAuqm3OJ3lUW/mxRDfMp7deEimBFPwjVa2quAodSjt6Ae2YjkbCCW3bykYMMdgq5t23lfnVPb5u7FAZcW39OgTi2kAgru0tZVybiIioYEJFtdNuIN1DqQPS4aPa7vmAEdH2QtrKv8Vv39yUci+8Yo43w9vKOEe0bTvwOLxzCr1xff5oe3NTwr+wi+2d+wAQAsWRYncSyY9PmGVhHIhx7RNOOAHXXHONd7++egOceHbMiWe7x1khBi+urcy4tj63NOLaMKLaXkDb/1Tg3Tfj2u7Y+up12LX8iYR5du3WFf879X/doWZ03Tjuca9xwrlqqve8avwtzHtm586d+O1vf5uwvLLfxYi06pxmzfRVfSGjKOt+WtLH9u/fj6uvvhrjxo1DdXU1AKChoQE7d+5MGFu77UN/m0IAOrCdl7i2WWaOj2vLwDg/rq2D0NK46cC2DkRbgLDc4LZwAtleZDsusB2IbEuYMW7Awp6PZ0PF6hKe4Xdv+h6ksJLe/MC2hIR0Y9oWLDekrWPaUsjgDQJSWKGC062rWnvBbCGE8eyFm9r2j2E2UW3vvveytIyoNgD07ds39Nh+/fph3759We+DiOhAdM4554Qad/311xd4JkRElIswEdy9e/d6n92IDkRDhw7FW2+9hUgkknkwwbZtrFy5ErfeeiuKi4tx6623hlpv5syZBZ4ZUXoTJ07Eyy+/HHr8qaeeiilTpuRt//v37w817umnn8ZDDz2Ut/0SJXP22WfnZTt79uzB22+/jdtuuw3t2rVDmzZtcNppp+Gxxx7D3r1787IPIiklrr/+eqxYsQJffJH5wp9hRSIRnH322fj4449RVlaG0tJSdOrUCUVFRRg4cGDCvzPq6uowceJE9O/fH2VlZYhEIigrK8MRRxyBn/3sZ2hoaMjb3IiI4j3yyCMYPXo0vvzyy5zWF0Lg3HPPxbx587B06VJceeWVKC4uzvMsiYiIiIiIiIgOHPxb4ERERERERERERERERESUH80d1Ta+JkQP49f3gonmcn/rEWEhKqMZntDXT/fKHiiSUcRUzL/ZMcSUG9nWsW19g/KC2jZs2Mq874cr7cBXM2wJ+HHsuLi2ykNcOy54aGJcm4iIvm4KHdVOtixjBNg7KTTDx06KVXeule0vi3/M1hFtc4pCQAnna/z35s0bq/fpbse23YaxPp/UD7hzVLa7VBiXBlEKxVaxH4BNcbKb7Jh8neLakydPRvv27QEA9bs+BXREGzEoFXNj2sqPayM+rh2MY/sB7bjHAnFtAN5x9+/vXPaEfnMFPP67x1FVVeW83E6p3dsCkDqubY5Jdb+pPPbYY0n/gm6bI8LGL1P/ZtD1jMfRZvC1KR9/7rnncNRRR+GNN97AOaOSRzmFlfgXfkVTxrW9ZTIYhYYOY+tIdJJxwvLC20562gxsSwjhR7aFDmtLyw1tW7AbarFz2TMJz+zQwYdixGknOpFsIZ2btPxotntfCiOiDWecdGPbEs73zjI/sm150e/0li1Z5iS0hXSem3SfRyOi2vGvR0uKagPA6NGjIWW4/81669atGDFiRE77ISI60Pz85z8P9Xvr22+/jS1btjTBjIiIKBtjx44NNe7FF18s8EyICmv48OF46623mnsaX1llZWWhPzMTFcKcOXMwceLE0ON79OiB1157La9zqK2tDT32lVdeyeu+ieI9+uijBdnurl27MG/ePFx77bWoqKhAhw4dcM4552DatGmoq0u8QCRRtjp27IhYLJaXbTU0NOAvf/kLVq1ahfr6em95LBbDRx99hNGjR6NPnz7/z955x0dVpX/4e+5MemBDAoQizdAEQQWRLEVXFIUFpIn8QEAFWVFEUSw0FQRdEVRkRUVZXBUBQQOIIEVFAekCilIiLbTQQg3pc8/vj9vv3Jm5UxPgffgMM3Pue855b50zM5nnoF+/fqpMe9y4ccjMzER+fj5cLhfy8/Px+++/49///jcqVKiAlStXhiQ3giAIhby8PHTt2hXDhg2DKLr/PYIvEhISMGzYMOzduxfffPMN7rzzzoC/CyUIgiAIgiAIgiAIgriaoG+vCYIgCIIgCIIgCIIgCIIgCIIgCIIIniD/NttKqm1u1E08Z5Zq66TZZqm2QVLoQaotck2kF+uMC2Z1rloEJuD6CnVloXaJLNV2qc9FiKpk28VdsmhbEm9rcm1FsC095opoWzZgioo4U5ZrK8+VfcZ1Yk2DXJt7kWubxOuehIdu9T0JP3kIbgRxjaKJ86/8G0FcTURaqu0T2bWqyKu1/pnxHNS5trnuHxgksbXmc1XriTbOb1EU5VhRHoOI4EwelyhjUAZpohBIfanjSyYnJkrjIsm/yxAlRLlfP7wIts3PA9mOV9q1KikpCePGjQMAFF84LMmyNTIefgAAIABJREFUuSzQhgjOXWqZUa6tDLDkOJ10m0NnYFfb0m8X7ceq6vuCwou4uHeuW361atXCXXffpcXL+9v8fsSbXNtMpOXaBQUFmDZtmlt5Qq17EJPc0I+WrC8KzBGDyq0nonrHL+CITbaMOXDgANq3b4/vV31v0YCAcnW7W243Ra7Nwy3XVqXZgPIntkyVakMWZ+tvcpmqeRYAOHRlkogabjcHGBzSciaJqC/u+hJiwTm3tXp27LNwCk44mAMOwSndmEO7KXJtnUjbYZBry7JtRaYNJsu1HRAYQ0qlFE8b1EBqQiq2bNoKxhSdtgBBloQzppNqw55U2yDJLmNSbQCIjo5G27Ztbcf/+uuvYRPYEARBlCUqV66M9PR0n3Gcczz11FMRyIggCILwh1q1aiEmxn1CIzPffvttBLIhiPCSnp4Ol8sFp9NZ2qlcddSqVau0UyCuYTIzM3H//ffb/vw7ISEB27dvD7kMfsiQIbZjd+7cGdK+CcLMN998E5F+zpw5g2XLlmHAgAGIjY1F1apV0aNHD2RkZKCkpCQiORBXH4Ig4MCBAxHp68CBA/jiiy+QmZnpU+idm5uLDh06YObMmRHJjSCIq5/ff/8dt956a0Cv2zVr1sSUKVNw9OhRTJs2DfXq1QtDhgRBEARBEARBEARBEFcuJNYmCIIgCIIgCIIgCIIgCIIgCIIgCCI47HiqbMoWmYdyT8I5r1JtptWVhHracmWhIs/TtxPjiA1KvnW1Uz66PCrFVVbF2KogG1ySasMFLmsmFYk2199DE2rr60KuBa7U1gzUBrm2ur904kKmGDM9yLWZ8sCe8NBKZkkQhG+uNRn11bhOxLVJpKXadiTReqG26p7mxtdvJUYbG1hfh6A7V7myPrpxosf1YIY7dcIOVbht6APgYJq0W5RGM0yWcsc4YgyCcI+CbRvbzl+utOvUY489hrp160IsvAix8LwkyeYioIq0XfLYXhFoy0JtdZu6APUY8zS7iVRH/25DHVuC4/yeuRCL8w15McawdPlSNUataZY8myb/Me/bUO3XQPn8889x8uRJt/KUm4cF0Jrni0Ni7Q6o3etnxFVr5VeL5evdD2d8qrRRPci1gTDJtZmgLjPKtTVFtPQnt0pdwXgvt2GQSjOHKuBm6jK9XFtrSyy8jAu/f+a2Ns3Tm+POu++AoPzTybMVcbaD6QTaskSbgUEQBFW47YBxucAYBCZJvx985EFPG9ONf975T9SvXh+jnx+D3NxcbfOpa80Mz69UqbZCRkaGX/FPPvkk9u/fH3S/BEEQZZ3333/fVlxGRgaKiorCnA1BEAThLzVr1vQZ8+uvv0YgE4IIP4IgICkpyWdcYmIiPv74Y4wZMwYDBgxA+/btcfPNN6NWrVpITk5GbGxsyKW8VzLNmjUr7RSIa5Tc3Fy0bNnStsDX4XBg7dq1SE62ngQwGO644w7ce++9tmJPnz4NURR9BxJEgHz88ccR75NzjhMnTmDhwoXo2bMnYmJiULNmTfTt2xcrV66kY57wizp16uCmm24q7TTc4Jzjsccew19//VXaqRAEcQXDOcf06dNx2223Yffu3X7Xnzx5Mvbv348RI0bYen9LEARBEARBEARBEARxLcLGfdhB/flB7QYpqFazfGnmQxAEQRAEQRAEQVxhtKrxMhKiqpR2GgRBEARBEARBEEQpYUsCF5BU23c/XqXaunrGulySMiriPFGvcOZwMAEJUYm+1+kap1gsxtbsTXBxURO76QVvggABDgiCJI9zMEXcpr8XwBiT5XAMTHDIajlZOscAAbJ8jsk3ndROKhd0ojao8jsG472ySBLwWUjbAK/iNm9lgULyduJKJqSSVrunQhn3wtI5TVypBCXV9lE1UIEw5xyccbV7zo0v0uqEKbp4tzaYFqOKsb3lop+URR1T2hhjMgCiPJY0SL/lMabI4WAOJMYkGnJgJmmw4RpiGpNITTKvz+1wJV2nPv/8cwwYMACVO0xCbKVGsvBYkNfBAUlI7JDHggxMKTPFMUV6LAuNtRim3YOBqRudgYsuZM27HcW5xww5derSCQsyFgDQSYJltE1rlAL7M84MBZq42Lp9URTRqFEjZGZmGspjKzdDrZ4r4Xbg2ezV+xs+F3J+fQtntk6WBemeqdBkMCq3fk2SUav1uWVa+vOemc5PXZTp3lyuPLZYznVydq6PUd9Jmuq6x+mfGyTu6nbQl3Kc+/U9nNvhLj+Zt3QuWra+zevV06gMZ5qYnGlHg/Z+yfyuCiguLkZa5bpwuVxeerHolzE0btIYL4x6Ad16dLvqpNoKn376KR5++GHb8U6nE9u3b8eNN94YshwIgiDKIvXr17clFXr++efx5ptvRiAjgiAIwi79+/fH7NmzvcY4nU4UFxdHKCOCCC8pKSk4e/as15jGjRvjjz/+8NlWSUkJDhw4gL1792L//v3IysrCsWPHcOLECeTk5OD8+fPIzc1Ffn4+SkpKrrhJ7+zQtGlTbN++nUTjRMQRRRGNGzfGnj17bNf53//+h4ceeihsORUUFKBSpUrqBHTeWLt2Ldq0aRO2XIhrF1EUERsbW+bGbg6HA7Vq1cKdd96JgQMHolUr/ybiJK49Tp48iZo1a5bJSdruvPNO/Pjjj6WdBkEQVyA5OTkYNGgQFi9e7Hfd1q1bY9GiRahYsWIYMiMIgiAIgiAIgiAIgrh6GD+jI4m1CYIgCIIgCIIgiOAgsTZBEARBEARBEMS1jU85ok3hom2ptgfpoSJd5Bb19OJtg/QQHCIXVak2wBHvTIBTcHpPmgAAHLl4GAcu7IeDOWRBtgMOxiAIDk2wzUxybUEv3pYkiIpo2yFIskNBFmgr4m0G5R7qc0A6DARVjGhfrm0WHqqPLQinXPtKklsShJ6IS7VLwznhwxHqtSqd28QVRFBSbcD25ClKU9aibesSDq7LjxlF13KYXmRtKPcycYvb+NDcu7eJWxjAONOk2lxulQGiqKvHOURdPwlR8dL4UhYt63u2Mx7R1qXsyLU55ygsLARjDNHR0SG/9rlcLtSvXx/nU/+JhLT2khyYSfJsJsuzJUm2QxobWsq1Zfm2m1xblmozuVwnFwYE5B5ciuxVT7jltOL75bj9H3eo70cUWbByzDDltcNKEqwu09pz2388BONM1WVs3c7iRYvRvXt3t/Jq936Kctd3Ca5vHy+cecd/Qfb3/0LJ5RMWSxkqt56ICk2HeGi6FOTaXLliWAizDVcQ92Xu8fr2zDlo8Yfm3AlXfo4h4va7bsdnX38mr6TV+mldKKehu5iaGY5yqPJr5bG0tPOdnfHrll89dOKb+IR4dOrSCRNfn4Drrqtx1Ui1FcaPH49x48bZjo+Li8ORI0eQnJwc8lwiCY1tCYLwxqJFiyzHFmaqVKmC7OzsCGREEARB2OWrr75Cr169fMb99ttvaNq0aQQyIojw4nQ6fU4mddNNN2HHjh0h7/vixYvYu3cv/vrrLxw4cABHjhzB8ePHcerUKeTk5ODixYu4fPkyCgsL/Z7wqjRITU3F0aNH4XTS9+lE5OnZsycyMjJsxz/99NOYOnVqGDOSyMzMRIMGDXzGDR06FO+9917Y8yGuPTIyMtCzZ8/STsMnUVFRuP7669G+fXsMHjyYxpmEJUuXLkXXrl3L3LhIEAQUFhbSGIggCL9Ys2YNHnzwQRw9etTvun379sV///tfxMbGhiEzgiAIgiAIgiAIgiCIqwsSaxMEQRAEQRAEQRBBQ2JtgiAIgiAIgiCIaxuvYm2bUm1A82YFItWWCzTpoa6uJ6m2ItIWledchENwIiEqwXvShIrIRWw8vh7FYpEk0IYAgQlwCLJQmwmyYFsTajsEWcIti7cdTJIeKrEMTBZxS4JtgMmibUWuzdRyTbQtGwQBWRDHDEJDd7E2dPFMlVwC8C089FAWCCQoI65UIirWLg2pth4SbBNXMZGWapvL3aqbxLkiFz3GctEk1LYY/zEYV8HchggRZvSibnXiFnA5NWZoX19H1eeKXBchjTMdggOJUYnyNUEZlxoF23q5tvrcA77k2kVFRTh79qwxhjGkpqbaat8Te/fuxVdffYWff/4Zu3btQnZ2NkRR2oaxsbGoWbMmbrrpJtx5553o3r07qlQJ/nuj//znPxjz4Q9IavYQVIm2QZqtPHbI0mylTH6uj1EE2kock+Xa6pEiqNLfI4t6oODUNkMuTW9qig1bNkjj0LI+iYsXsXbr1q2xfv16Q1n0365HnT6bAOYIrl8Avl40XQU5OPHjMORmrVDLmDMW1e7+CIl1OvloOhRybV+PTc+5PoaDq9clozSbW9VVpdkAlOsN1y8ztiAWnMPB2W3cMl/w3QK0bN3S4/oD+uuT8lxXrr7f0fvdNZk20x0vv2//Hfe0vTfosR5jDK+MfwUvjHrhqpFqKzz55JOYPn267fi2bdvi559/Dls+kYTGtmWXgoICzJkzBxs2bMC+ffuQmpqKhg0bYuzYsSR5ISJCpUqVcObMGa8xjDGUlJRAEIQIZUUQBEH4oqioCDExMT7jRo0ahddffz0CGRFEeLHznqZ58+bYunVrBLLxjCiKyM7Oxp49e7Bv3z4cOnQIR48eRXZ2Ns6cOYNz587h0qVLyMvLQ3Fxsfr5XCTJz88nsRtRKrz++usYM2aM7fi2bdtizZo1YcxIY8GCBXjggQd8xiUnJ+P06dP03ogIOXfffTd++OEHn3EjR47ETz/9hJ07d+Ly5csRyMw7MTExqF+/Pjp06IDBgwejXr16pZ0SUUbYvn07+vfvjz///LO0UzGwYsUK3HPPPaWdBkEQVwAlJSWYOHEiJkyYEND7tpdffhnjxo2j7+cIgiAIgiAIgiAIgiBsQmJtgiAIgiAIgiAIImhIrE0QBEEQBEEQBHFtE6hY20qqba7iqW2jHBtGqbZsC1Olh4q8TF4uyQ+5LNpWFGgcnHMkRCXAKZB0yB+OXDqMv85mSkJtJkAQHLJAW5NrO5j0mDFNrq2KtNXlslRbJ9mG/JwxQIBgEMAZ5NqKoI0xWbQNVSCniAXdhIdceWASuQFeZW7eyvyFfvhAXIlcU1JtPZ5mf7BTlc51ogwSSam2VQX3CKOoWmmHm16UuXEGFct+Fam2cm/Vn1GMrXVhmLiFw1Jka564BWCqXFsZUyptcc4RHxWHKGe0SZytJeZJsB2IXNvlcqF7j+74dsm3huUJCQm4dOmSsY7Na9O2bdswcuRIrFq1ylY8ADidTvTt2xcTJkxAzZo1bdczk5ubi7otOiP61mFQBNmSMNsBTa6tPPYk12YAHPI2UkTcTG1LkW0rgu3CU7/hyKJubrl8POtj9O3X194kLvpxpo9JXJQ2zAQ11vQg1v7ll1/Qpo27uDn19ilIajww8P7c8PViyZF3bB3AGARnPJzxVeBMrOZH8xbnpf7a4DYpBrco9PVYd6+Ta2sCbX25ecoAb4JtU/tce15w5k8cXdQLZo5cOKw7Xz1tW9M1QSfTNoi05WNTkWybFNxgYHh++Av438f/89CPf/yz8z/x9aKvr2ipttXrZZcuXbB06VLbbRw5cgTVq1f3/dqqdmq76YhD49qyx7hx4/Daa6+hpKTEbVmFChXQoEED9O/fHwMHDiTxHRE2JkyYgJdfftln3Llz55CUlBSBjAiCIAi7JCcn49y5c15j0tPTsWHDhghlRBDhYfXq1WjXrp3PuO7duyMjIyMCGYWOoqIi7Nu3D5mZmdi/fz+ysrJw7NgxnDx5Ejk5OdizZ09I+7vllluwbds234EEEWKWLVuGzp072/6esnr16jh06FDEJpzavn07mjVrZiv2mWeewdtvvx3mjIhrjXvvvRcrV670Gffnn3+iUaNGAKTPLWfOnIlvv/0Wu3fvRn5+frjT9ElcXBwaNWqEzp07Y/DgwdLnqsQ1zfTp0/HWW2/h4MGDpZ0KAOBf//oXZsyYUdppEARRxjly5AgefPBBrF271u+6UVFRmDlzJgYMGBCGzAiCIAiCIAiCIAiCIK5eSKxNEARBEARBEARBBA2JtQmCIAiCIAiCIK5tPIq1g5Rqe2pb/bGkLD1UxIlGzyI31tXJDiWntmiQagMcDuZAQlSi56T9IC8vD3v27EFWVhZycnJQUlKCmJgYVKxYEXXr1kX9+vXhcDhC0ldpI3IX1h5dA5fo8irXlpY5dOJsBxyy/FBQ4xgECBAYA5NjZY22JNdm0jYTmCbYVvRsgipG1CnbzLI2s/TQLHGDZ1FYOOTaJCUjrkRCJta+kqTaCt5esHxVpfOdKEOUnlSbeYmRI3XjPJGLluUQdfFuwm5tIZOF12DMpL216J9bTNyim5jFcuIWBjBwiKJOBG4Yfkq5lI/5m8f1NbhymY9xia+JPzjw1NNPYfp70936sRJru7VvQhRFvPrqq5gwYQJEUfQY543ExER89NFH6NOnT0D1AWDYs6Ow6FQzWaKtyLUd8vjQIW83BwBpEhdJru2AUcQtibZVubY8oYsq1VZE2xBwdstknN3+vlseZy+dRUxsjNs4E7CWa3OdTDvik7h4EGt37doV33zzjVt5vUGHIESH429Gw/hiHpBc27zA/d2n8bFerm2+hujLjDJtblXfoh1zvcuHvkf2qicNGdWtXxdrfv1ZTd3T9Vt/3VCfK5WgF77rjw35LNBNWKQcmgN6P4RlS5ZZ9uUvr70+ESNeeO6qkWoD0vUxJSUFFy5csNUOYwzZJ7JRuXJlHx36m2GQuJ0nflSlsW2Z4L777sOSJUtsxTLGUKtWLQwaNAijR4+GIAhhzo64lli3bh3atm3rM+748eOoWrVqBDIiCIIg7NK6dWusX7/ea0xSUpJP+TZBlHVatmyJzZs3+4x77733MHTo0AhkFDnS09OxadOmkLRVrVo1bN++3ff7W4IIMfv378cNN9yA4uJiW/FxcXE4dOhQxI/VypUr4/Tp0z7joqKikJeXFzHpN3FtYHfSq6SkJBw7dgzx8fFuyzIzM/Hxxx9j+fLlyMzMRFFRUThS9YvExEQ0adIE3bp1w6OPPork5OTSTokoJY4cOYLRo0dj0aJFyM3NLdVcQjoZPUEQVx0LFy7EoEGDAvospUaNGpg7dy5at24dhswIgiAIgiAIgiAIgiCubsbP6Aj6y1iCIAiCIAiCIAiCIAiCIAiCIAiCIEJLAL8h8SrVNi/UScV8/mBFkWpzrgoRofeOcQ4uckQ7YvxPWiY/Px9Lly7FU089haZNm6JcuXJo3rw5evTogcGDB+Pxxx/HwIEDcd9996FRo0ZITk5G7969sWLFilL5wc3cuXMxcuRIw23WrFkBtSUwB6onXgeRuyByES6IEEUXRIhwiaJaLoqidM9FiJyDcxEiFME5B+cucC49FlX5uSjtJ6bo6ySpI+fuLj1NcAe1HbgJMk3ojyGzF4ybn1pI3suk+ZcgwgPnPLTXK+7jVhbR5yb7WG1XpR9XEmUEr8eineM6lFJt82ut7nVbP84zvE6LWl9KW9pjTWer9qWMGT1dZ7ixPc5MbRl8uNxYV5THLPK4UsqZAxChjHKcgtOQq4riVza4fuUJY5RxDDNde9082sY2p06dainV9oan48HlcqF///4YP358wFJtAMjNzUXfvn3xzjvvBNzGQ317grsKAS5COgBEgLsAiOBwQdnmgEuSmXOuK+e65aJu35qlyVDjnInVLPP44Ycf1PcS+nGmgkHebhIEa/vb3r70VBYsOTk5luVHvumO4ouHQt6fXy+UfjdtFElLRZ5F9NoT/QJzfuadposzidQNy1UxO9PV1JcpN0kKr8ncNaE7wFB8OdttNa+rUV2alEjQJieyujEwKUaNY/JkRPKkRGBgTIAASSovTWakSOelOMaYNEkSc+CL+bPx5DNPuuUTCK+8PA6nTp7Stt8VItX2hiAIWLlype3JsjjnaH93ex9BIUjMX4wv0f5VDfV7A8Jvhg8fbluqDUj77NChQ3jppZeQlJSE5cuXhzE74lrj8ccftxVHUlaCIIiyR7t27XzGnD9/HgUFBRHIhiDCw/nz57FlyxafcTExMbbHNVcSL7zwgu3YRYsWoV69eupzxhjq1auHMWPG4PTp0zh27BhJtYmIk5eXhxYtWtiWaguCgNWrV5fKsdqvXz9bccXFxXj33XfDnA1xrdGlSxdbcefPn8eTT1p/9lu/fn1MnjwZO3fuRGFhIbZt24ahQ4eifv36pSaCz83NxYYNG/Diiy8iJSUFFSpUQLt27TB9+vRSlysTkaVGjRr4/PPPcenSJXz77bdo2bKl18kDHQ4HbrrpJjzzzDNo0aJFSHN56aWXQtoeQRBXB/n5+XjiiSfQo0ePgD4L7969O3bs2EFSbYIgCIIgCIIgCIIgiCBgr3zQgSt/U167QQqq1SxfuhnJnM/JBwdQISWutFOx5FxOfpnMjbZbYNB2C4yyvt0A2naBQtstMGi7BQZtt8Cg7RYYtN0Cg7Zb4Fwr265VjZeREFUlJG0RBEEQBEEQBEEQVx6W0jeb0kW9Lssgo/PQADeLkrkiHZQbM8julA64LGLWJHh6FaMoSwzLx/zN98qaclmzZg1mzpyJhQsX4vLly37VV0hPT8dHH32EJk2aBFTfXxYsWIAHHnjArfzee+8NWKxUUFKANUd/kgRucEAQBDggQBAcECDAIThUEZyDScsFOCRxmyAJ3gRBfg4BjMmyN1kMBzBZ/AZVBscYk+VpsihOecQEyX2nKNhMEjyDpE0+dizlboBXwZu3MrtEUv5GEMFQ1qR5oZaNBnMeK689flWhc58oBXyex0EItaXF1mJgTTNrIdW2kA3r8xS56HaO6Zeb+9TGh7rVYUxqx0ueAFR5tKcxJpPHqvrlqosZigxc1K2TCC5yJMSUg0NwyKtnIYrVrR9jxmUcOuEsPF87GBgWZixEr169PO7nhIQEXLp0yXKZVdtPPfUU/vOf/7jFCYKAnj174oEHHsAtt9yCChUqoLi4GFlZWVi9ejU++ugjHDhwwLKPjIwMdO/e3WMO3mjz+H+RdTEBYA5ZBCwAkB8zAYw5ADgAyI+ZA0yOgRwv1XNowmMmjSlVKbJ8n39sA44tdRegxMXH4ZeNv6BBwwbSNlO3G9ONPZUdykp3nMms62ZkZKBnz56WVYTockhp9gySb3namFhICOM4wmqCHHi75nHTY6sXcnOM8boAt+uQXrTODfWNj6za1frP2fhvnPvdONlR/0f6Ycp7UzysiyeY2yPtmqNJrJnuONHeTWlZMcawecNmPPrwYBzOOuxnDkaaNGmCrdu32pZq/7LuF/Ts2RNnzpxBVFQU4uPjUb58eaSkpOD22293k/WHY2xlZ/w7e/ZsDBgwwHabx44fQ9WqVS068yezMKL3z/tblca3ESU3NxcVKlRASUlJUO306tULc+bMKTUxEnF1IIoioqKibE/G0rhxYyxevBhpaWlhzowgCIKww65du9C4cWOfcfPnz0evXr0ikBFBhJ4PP/zQljC7R48e+PrrryOQUeSJioqy9f5h48aNaNmyJbZv347169dj0KBBiI2NjUCGBOGZJk2a4I8//rAd//HHH+PRRx8NY0aeOX/+PJKTk219rvT3v/8d69evj0BWxLXArl27sHHjRgwaNMhW/COPPIJZs2b5DjSxbt06fPLJJ1i9ejUOHz4Ml8vldxuhJjk5GS1atECfPn3Qu3dvet26xigoKMCcOXPw008/4dSpU8jLy0PNmjXRvn179O/f3yDe3rFjB4YPH45NmzapEwdFRUWhatWq+Pvf/46XX34ZS5YswciRI231Xb9+fXz//feoUaNGWNaNIIiyz+nTp7Fo0SJkZmbiu+++w59//hlQO7GxsXjnnXfw2GOP0fdtBEEQBEEQBEEQBEEQQTB+RkcIZe0HkAoH9ubg0J6c0k7DI2U1N9pugUHbLTDK+nYDaNsFSlnNjbZbYNB2CwzaboFB2y0waLsFRlnfbgBtO4IgCIIgCIIgCOIaxebXj/o/A/cqSVU9Zpp0UV9f7zAztCNLz7iunEERb+sE3OCIdsTYS1rH2rVr8Y9//AOzZ88OWKoNSD9Svu2225CRkRFwG3ZZv349+vfvH/J2Y52xSI5NgUsUIcIFURThgghRdEHkolTORXAuQuQucJGDQyoTRXlPyDGiume4HC/vLS7qxOmyio5rgjpln8pBOsG6B+kmdEJ2BQvBp6e63soI4mrC49+UMBu3UOeil9qWlXaVan6sb1n9Ox2C8IifUm1FC+1xrGcl1dY/lmZEkTzHXFeJc7Vtc1LKOAFQvLHSP2n8waW21XGDduOcaxJA/eBSkWrL3UljFFGto96gb1tqVeQcIgeYwFSptrINtKlddBPB6LpVxq1cXld1YhjTttKzadMm9OvXL6hri77u8uXLLaXatWvXxqZNmzB//nzcf//9SEtLQ3JyMlJTU3HbbbfhxRdfxO7duzFixAjLPgYPHoxz584FlF/nFtUAiKabSxvVcy6XKftDBFfjlP0tPecwHwcw3MdWaYa4qi3dcsjPy8f4V8ZLT/Svc7oDnesObmWcaZ4YSD0eleNbL2dX18VU5uc/T+ds165dPUosxaJLOL3xVRxe1BkFp7ZZNxAwYfwBsE4+byz21Kd551ltLPMbBJ2UWpWx6yOZJHBXlkPQL9E9EnTLmOkxQ3Futlsm19WoAUH5J8vgrf5JMncBDILWOlMmI5JyY4KslReYPCGS0p4g15cyFeQ6jDGkt0rHzsyd2LZzG7p07YKYWP/fNwPAzp078eEHH8pbwrNUu7CgEN26dsPtt9+O06dPg3OOoqIinD9/HocPH8b27dvx7rvvon379uq1uzR/YN6vXz/ccssttuM/eP8D98KyNCzUj2v93Kw0vo0sEydODFqqDUgTr6WmpmLTpk0hyIq4Vvnmm29sS7UB4M8//0TDhg2xePHiMGZFEARB2KVRo0aIioryGUcxAhQsAAAgAElEQVTXbeJK5ueff7YV9/bbb4c5k9JjxowZtuI6dOgAALjlllswdOhQkpMSpc7//d//+SXVHjJkSKlJtQEgKSkJgwcPthW7YcOGMGdDXAssW7YMN9xwAxo3bmxbqg0Af/vb3wLqr02bNvjvf/+LAwcOoKioCCtWrECfPn1w3XXXGQTGkeTs2bNYsWIFHn74YcTHxyM1NRXdunXDggULQvL5GVG2iY2NxcCBA/HZZ59h+fLlWLNmDWbPno2HHnrI7Zi8+eab8dNPPyE/P1/9rq6oqAhZWVmYN28eGjVqhMcff9z2dw6ZmZmoW7cutmzZEo5VIwiiDJOdnY0+ffqgWrVq+Ne//oUpU6YELNVu1KgRtmzZgiFDhpBUmyAIgiAIgiAIgiAIIgSUzrcVBEEQBEEQBEEQBEEQBEEQBEEQBEFcc1iLS5n3GLPcmOvkgh6FdpCk2koc14vptCqSwJAj2hHt97r4I43xRUFBAR544AF89913IWvTzL59+9C1a1cUFhaGpf3qidV1Em1Zrs0VWbYs2JZF2S7uAhc14SGX5YeqCJHr95UirpT2lSLahiq1lGIUNHmmtn+hOwY0dLJ1/TFlhvxgxDVMWRLkRUJiHxLBtt3wMrRtiasfr8ebL3mmn1Jt9zJmfG4h1Tace4rUGvq5MYxxBq22Mi5gcj864bVoOqdFcE1e7VIExnrJtgjmJl3W3ZRxh25cIo1HOURIYxwuqgMQOB1Rmi1btypmwbbb9lOEzNDk5ByK7NsYf/DAQXS9rysKCgrc2gkEzjlefPFFt/KKFSvi559/xq233uq1fnR0NKZMmYJhw4a5LcvJycH06dMDyuufrRrK+9dlmFhFe64ItC3k2VwRbgNu+1NaafU5wMEcMah6z4eISnIXUC9euBgHDx3UxpnaA9M+VW3Z0p23saaZMP5e1uFwYNKkSUhOTvYYk5+9AVlf343s7wej+NKREPYeAbm2+W2k1x8fW7yRtFyuPDY9Z1p9pqmiDeXWgm3zMu1WdG6fWxbVa1SX2mQ6ebZesC0/V6XbshRbECQxNoMs0ZZF2oIq39b6VyXcgCrUFhjTLWeoV78u5i6Yg9PnTuGj/87ADTfc4PePu5979jnknJEmfraSas+ZPQeVKlbCkiVLfLb1ww8/ID09PSzjKfXabpOff/4Z0dH2Pk/46aef3F9eyhr6vPwUbNP4NnLYOU/scvbsWaSnp6NXr14oKioKWbvEtcNPP/3kd52SkhJ079494LEhQRAEEVqqV6/uM2bjxo0RyIQgwoNdqWabNm1C+t1vWWLgwIG24s6fP481a9aEORuCsMeUKVPw5Zdf2o5PT0/HBx9YTGoWYWbMmIHExERbsU2bNr1qrztEeFm9ejVSU1PRqVMn7Nmzx+/6SUlJQecgCALuuecezJkzB0eOHEFhYSG+/vprdO/eHVWqVCkVOSjnHKdOncLixYvxwAMPIDo6Gtdddx169+6NpUuX0vlG+KR8+fJo0aKF7fiioiK0bdsWmZmZYcyKIIiyAuccc+bMQePGjTFv3rygJ3B47LHHsGXLFtx4440hypAgCIIgCIIgCIIgCIIgsTZBEARBEARBEARBEARBEARBEARBEKHBi0dJLw5kHso91lUETapdUJELav0qkkK3n2fp6rgLHDkcghMCC+3XppUqVUL37t0xZswYTJ06Fe+88w6ef/55tG3b1uMPyFwuF/r164cTJ06ENBcAOHPmDDp27IgzZ86EvG2F1IQqEJigCbTVfy5ZiK0XaIuqgNLFRb3SUqdCVMTZokGnCUBqy6Av1O9RbvTZeZSvSwWqvFJ3bEjliiwTBrmY2pdOGsYD/EcQZRHl2Pcp4vXYAAznjOewsnu+RCoPkg8SkSDgc9lO25bnBPcc40GqrS03je901aQy5tYjByShNdedqbLoWG1TP9JQxiNMihNFUR5/yPfyMlHXnihPDAIOtR9I6UjLRW1SEFFuSYQIB5yGEYqyfkri3q4vyjbgSj1lm+nGLGfPnkWnTp1w+vRpQ92aNWuad4otOOfYsGEDfv/9d7dlEydO9KvdSZMmWYq5vvjii4Bya9qwDlIrxEpbibvAuSTQNsi0ufLcOLJ0t9jq9onhBUu7F2LKo+pd0yxzWfndCumB2bsMD+eERRyg7U9D1/plYaJnz544c+YMPvroI5QrV85j3MW/vsbBubfh9MZxEIsuhqj3MMu1Ad9ybWb1xB+5tumNhkGwLf/PBA+CbWZqRXsm5ueg6NxfbhnUrFFD0mAz002Q5Nlu5UzSZivybL2EW82BQZVpC7KIWxFoS4Jt7blRr83gcDjxYP9+2Pr7Vhw+fhiP/utRD9vOneLiYlRNrYq//vrL8Hpw6tQp3NbiNgwYMAB5eXm229u6dStuuOGGkIqAAzn3EhMT8cknn9iKPXfunH/5hPCf3+gvkX7KtWmMG36ys7ND3uZXX32FpKQkvP/++yFvm7i6ueuuuwKqxznHsGHDsG7duhBnRBAEQfiLr0m0AODIkVBOvEQQkaVVq1a24o4ePYo6deqEOZvSw+66/fLLL2HOhCB8s2rVKrzwwgu246tUqYK1a9eGMSP/2LFjh624nTt3olq1ajh16lSYMyKuJnJzc9GpU6egjhtvk28GitPpRI8ePZCRkYHs7GwUFBTgs88+wz//+U9UrFgx5P3ZgXOOY8eOYf78+ejcuTOioqJQu3ZtPPTQQ1i9ejWJtglLpk2z/n7QE4WFhWjWrFlYPrMlCKLscPLkSfTs2RMPPvig39/3mUlKSsKCBQvw4YcfIj4+PkQZEgRBEARBEARBEARBEACJtQmCIAiCIAiCIAiCIAiCIAiCIAiCiCBGqbYRN/mieTm3EGe7tQFJoi3HywWy/FBtCFyWI0YL0f6k75EKFSrg6aefxsaNG3HixAlkZGRg4sSJePrppzF8+HC8+eabWLNmDfbt24cePXpYtnH27FmMGzcuJPkoFBQUoFu3bti3b19I2zUjMAEV4ypBFWerN26614krZdmlyF1yPVn6JS8T1SNCpwNT9q2yRN6XhuNKbUdyUXLtgaFFnS1brae/90oYvYAEUabxJdW2QagE1aUhGQxKUGjVHskHiTASlFTbhyDf+hxQyiQNKzcv0ku1mem1XHlldpNqa6/f+j7VSQCUf3qZtlKmCq8hya651ofeF6os83hTxw6AMlGLKLrkhrgs61Zy4OAuEZwDTsGp9aemp4iytTGIp+uSUk+a5MMo1y4oKEDPHj2RuTfTsL26dOmC559/3nKf2WHFihVuZYIgoE+fPn61ExcXh4cfftitfM+ePQFP9NLmxiqAOjpURNqiOm7U71FJvq0rk6XbXL/t5X2h7FfzvolOuQFR5dxl4s8+PQIiFy3HmUaM40y/CPM4kzGGwYMHY9u2bWjWrJnHOO4qxNnt03Dgi+Y4/8dMcLE4FL2HoA1PTcuia29ybbf9YTUjj9Vyc6zcn16uzfTybEETbCtxHiXbDKc3vm65Sml168pybD9uOpm28Z8k02bcQqatE2zrt4a0XJC3IdNWHQwVK1bEf97/D/JL8lGuvGdJu5lGDRvh1ltvxaaNm3DP3feg5nU1se3Xbbbr68nMzERaWhpyc3MDqq/H42sm833r06cPYmNjffbx559/2sslhGPNkLSpf3m3W4XGt2GloKAgLO3m5+dj6NChqFOnDrZv3x6WPoirjy5dumDChAkB1eWc4/777w9xRgRBEIS/dO7c2WdMUVER9u/fH4FsCCL0PPLIIx4nPTZz+PBhNGzYECdPngxzVpGnZcuWtuJ27doV5kwIwjtZWVno3Lmz7c8WYmNjsWPHDjidzjBnZp+0tDTExcXZij158iTq1q2L8+fPh6RvURTx1VdfoXPnzkhLS0Pbtm3xySefkED4KuKuu+5Cfn5+UG1EQnQdHR2N/v37Y+nSpTh9+jQuXbqEDz74AO3atUNSUlLY+7dCFEVkZWXhs88+Q7t27RATE4N69erhsccew5YtW0olJ6Ls0bJlSzRp0sSvOpcvX0bjxo1Ddi0nCKLskJ+fj9GjR6NKlSpYuHBh0O21bt0aO3bsoM/FCYIgCIIgCIIgCIIgwkTZ+caQIAiCIAiCIAiCIAiCIAiCIAiCIIgrF7/liz7Qyxd1bagyRoODW/rHlDSUB0oboiaR4uCqoJADiHJE+Z+bjoSEBIwdOxbDhg1DQkKCz/jrr78eX331FZ555hm8++67bss//fRTvPHGGyH5MZkoinj44Yfxyy+/BN2WHVITUnE895jkXBMZuABwCBAhggEQGVSRGwOHCBcYl8RsosjBBFlWyTgEzsGYIs0UATjAmAgOSRTHleXSM90RJu18xiGL7HQJKseDXMuAevDAUEfqh2muRqtlBHGVEJQArxSk2qFsx+2aEMq6+uuLp7boekKEmKCk2r7aNh3QzFDG3GPMUm19fpxLHlwLobZBAmoSTKuaanV2DXkcKCrSbiUHJomv9fl4ycVqjGnUkcptMkhybV2pJgEX4RCipFIRAGPa+FWELLBV+tMktvpRjf66oobJ1wmXy4VHBz6KtWvWGrZZs+bNMHvObHzx+RcIFCvpa61atVC+fHm/22rVqpVl+YEDBwKSNrS6oTK+XitJvKRtolhtZZk2GDiXt62ysaVBKdQdy/Q6dUHWv+uPXQ5wJscBFW97Htk/DHPLZcTwEXjn3XesnctwGzLK3Uv7T79/S3ucWbduXWzcuBEzZszAuHHjkJOTYxnnKsjBybUv4NzOj1Dp7+ORWLsDgruQKHXDJN7VX1RU5zXzcl00vxEwx+nztZomylzGdKVMe38KaCe07k1r/vH1uPTXIres2tzeBtWqV7VOxYzFqhmPHzkbpoVry7Urjr5Evxz6SOUtlrypGAM2bd2EGxveaFvQs2P7DrRu1dpWrC+OHj2K+vXr49ChQ4iODmzSrFBIoP/e6u9Y/eNqrzHVqlXznUu4zgtT+4GMff1Njca34SNYeZIvDh06hObNm6Njx45YsGAB4uPjw9ofceUzduxYZGVlYebMmX7XPXnyJN5//3088cQTYciMIAiCsEPPnj0tJ8cyM3fuXIwdOzb8CRFEiElKSkLLli2xceNGW/F79+5F1apV0bVr15CI08oKb7zxBubNm+czLioquO/NCSIYCgoK0Lx5cxQVFdmKFwQBP/zwA1JTU8Ocmf80b94c69atsxV76dIl/OMf/8COHTssl69btw5vv/02tm7diqKiIjDGkJqainvuuQfDhg1DjRo1IIoiBgwYgHnz5sHlcql1Dxw4gHXr1uGJJ57AW2+9Re+9rnCmTJmCzZs3B9WG0+lEenp6iDKyT2JiIoYMGYIhQ4YAAM6ePYtPPvkECxcuxO+//45Lly5FPKeSkhLs27cP+/btw0cffaSW16pVCw6HA06nU73X36KiouB0OhETE6M+joqKQnR0NKKiohATE6M+jo2NVZ/HxsYiOjoaTqcT8fHxiI2NRWxsLOLi4hAXF4eYmBj1cVxcHOLj4xEfHw9BECK+ba51Nm7ciBo1auDs2bO265w7dw4VKlTAK6+8gtGjRwf8fQVBEGWDy5cvY8aMGZg8eTJOnDgRdHuMMYwdOxYvv/xymZoQhiAIgiAIgiAIgiAI4mqDPnkhCIIgCIIgCIIgCIIgCIIgCIIgCCI4AnA/mat4EjACsCUlVduUhdkGIbdekqhb7mAOCCzwHyF16tQJH3zwAWrUqOFXPcYYJk+ejO+//95NYFhQUIAVK1agd+/eAeelMHr0aHz55ZeGsuuvvx5169bFypUrg27fTOX4ygA4RMkaKYkJIf1wkzEGxmUxJXfJnklJNCdyLkuzJSEil6WHimSbKZpJLovcOAfXiQmlfc1gdnZxcDCuyOxk2bZqgtOiVAOnv5AjjLiKsCUU9EPmaB1mLzDcQkF/+/QlHvQpKLS7fUg+SIQAn+eyr0PMlwQ+WKk28y6y1tdXRNVqQ1y3TG2XSzJtfb+cQVQr6uXc3G0MwLlpub5trrWgXx3ORdW/zDlXV5FzUX0ezQR1PdUuubZ9VMG2sl7MfdtZybU55xj/yng3CU6NmjWw+JvFtiZ58YaVWDk2NjagtlJSUizLc3NzA2rv1roVwbmoXSe5NHZUxNTKY0murcmzpSWKuZqrk7PIjUjvDeRxqnJMSTDE17gDQnQ5iEVGocPMGTPR/Nbm6Ne/nzrOlN5ySONYbd8FMc6MEFFRUXjyySfRr18//Pvf/8bUqVM9imuKzu/Dse8eRHy1NqjU6lXEVro5yN5tvskLqGn54qK7BgUn1+amxyaZtnJc6gXaBrW2PBUQU2zU0h0Xi3Bq7Ri3bBwOBya99QaY1XtVq3XwNH7QrYpy7qjXHl3CXoXaTLseMZ1NW5VrgyHt+jSMeH4EJk+abJ1HmMnOzkaXLl2wYsUK23WCGvsCbodI06ZNfYq1z5w5UyrjXCuCGfv61Q+Nb0OGKIr4/vvvsXbtWt/BALp27Yrdu3cjMzMzoP4451i2bBlq1qyJ3377DdWrVw+oHeLa4eOPP0ZWVhZWrVrld91Ro0ZhyJAhJIoiCIIoJRITE1GuXDmfMsPvv/+exNrEFcu8efOQlpZmkM16g3OORYsWYerUqRg+fHiYs4sMdj/ja9++fZgzIQjP3H333R4n/7Ni+vTpHid4LG1mzJiBxo0b247/7bff8NJLL2HChAlq2Y4dO3DffffhyJEjbvEnTpzAb7/9hsmTJ8PhcPi8vhUUFGDo0KHYunUrZs2aZX9FiDLF6NGjg6rvcDjwww8/oE6dOiHKKHCSk5MxYsQIjBgxAoD0Ge/MmTOxZMkS/Pnnn8jLyyu13LKyskqtb18YPudnDIIguN0LggCHw6E+VgThyk3/XJGFR0dHq8+joqLUW3R0tCoD1wvDY2Ji1OcxMTGqQFx5rDxXxOGKNDw+Ph4xMTGqWLysfhYUHx+Pbdu24bbbbsOpU6f8qjt+/HhMmjQJX3zxBXr06BGmDAmCCBeFhYWYNm0aJk+ejNOnT4ekzWrVquGLL77AP/7xj5C0RxAEQRAEQRAEQRAEQXiGxNoEQRAEQRAEQRAEQRAEQRAEQRAEQYQNoyDQJnoBo+7eSsAoq5rd9WdKgU6YyFWJmVTiFBz+ro7KHXfcgTvuuCNgSVRUVBRGjBiBgQMHui3bsGFD0GLtGTNmYNKkSYayChUqYNmyZYYfZIaSaEcMEqPLIbfoErgoQhS0H3UJnIGDQWQMjMuibJGDCy5ZTMkgihxM0ITaAmQFHefgEAHmUJR0sjCbQ3YpqnI4TWGpkxqaJe0yZiWeIvtkOmk3oJOBcfdKJAojrgaCEvH6cgMy3+2XFcGgJzyJbq3ifIoIfThE6ZpCBENZlWqreekeq6/hpjGdoQ3DpCg66bWMKIqqs1h/apnbEblodN3CnJM8aQcALmq5KzmqLSkxyshDFNWxpQjF4SstFZgAURmfcnmSEDUJ3bbiOvEuhyqrdbvuyHn+75P/4d+v/9uwH8qXL48l3y5B1apVvV9fbFyjrH7AfuLEiYCuTQUFBZbl5cuX96sdhbTqFVA+PgoX811gsjSbKZO5gMk7T5Ak15Afc3mPMREM+nVTBnWmx/IkLsp7DhadiOTmT+HMhtcMuYiiiCGPDkFRYREGPqobyxvGme7b22qc6ZEIvxQkJSVh0qRJePzxxzFq1Cg3ebuevOPrkPVVO5Sv3xuVWo6FMzEY2Wrk5dqA6XqppmASohvyMou39fdwX6a/6MjvI5gpEgw4s/lNFF046Jb6sOHDcGPTJlrPhnw9HxzKxEXmMnN++uNPeZ+j1TULtbnqA1dE2syirYmvT8S8ufNw5LC76CcSrFy5EosXL0bXrl1D06Cf49+bb/ItmvckrfdFsGNlf0XZdse+tttTJpqgMW5AHDlyBP369cPatWvtCeFl3n33XdSqVQsFBQVo27Yttm7dGlD/OTk5uOmmm3D8+HFER0cH1AZx7bB8+XK0bt0av/76K4qLi23Xu3jxIl555ZWwfV5JEARB+KZ+/fr49ddfvcaYJ4kliCuJWrVq4Y033sDzzz/vV72VK1deNWLtRYsW2Yrr0qVLmDMhCGvWr1+PX375xXb8oEGDMGTIkDBmFByNGjVCt27dbJ97ADBx4kTUqlULnTp1QuPGjXH+/HlbnwXYnTQAAD755BOsWrUKWVlZZVZoS3jGn8+GzDgcDqxYsQK33357CDMKHVWrVsVLL72El156CQBw8OBBfPzxx1i2bBn27NmDwsLCUs6wbGD+Gzp/zv+yjFkYbiUOt5KGm4XhRUVFOHXqFKpWrYpRo0bhscceCzinWrVqITs7GyNHjsTkyf5NKlpQUICePXvixRdfxBtvvBFwDgRBRJa//voLPXr0wB9//BGyNrt06YJZs2ahYsWKIWuTIAiCIAiCIAiCIAiC8Ax9+0UQBEEQBEEQBEEQBEEQBEEQBEEQRIQxSeYCEUWZnEwG4aEsUFNkh3qNGOfaj4ycQuDzECs/5AmGjh07Wpbv378/qHa/++47DB061FAWHR2NRYsWoUGDBkG17Yvk2BS4uAgRIkQugss3kXO45DL1BhEuLmoiSl28tA9FWaqtU2Rysy5Tk1ZqvyPUROxcFlVqfeiODZjjw7ppCKJMEk6ptnrO+YgpM+g9qx5DuNecfS3Xyz09hgTxo2ji2qX0pNpMbdxKqq2voJ8oRRmTmdtXXreVOPWs4kYptshFdewA03mnjCUAKU6po8m5uXoTRVFuzyi7VRA5hyhCmgwESjwgQlTPd845uOhSxy0AIDCHuhmUtRCVcY2cG7g+F+NYVj9WUbbJqlWr8MSQJwz7wel04ssFX6Jx48badvZxjfJGamqqW9m5c+ewfft2r/WsOHbsmFsZYwz169f3uy2FxrUryAJteRuqrzPqVpaWccgxoq42V+ty9dhSFmlb2yzc/lvjAYhOaeyWC+ccw54Yhg/e/0BaN0NPFtvZwznIuZVxWbcswtSuXRtz587Fxo0b0bp1a6+xFzO/xIE5t+LsjvcAHoy8IYyyXeX9muk13vA+zm0zW4mzledWuTKLZfJzpiuXHzN5+qCCk9tw/veZbq3VrFkTI8e8KAn55XYYE2zdoNZiuvrQlWs6bKVdw70s8lcjVLk2U8X/+m1jkC5zYNl3y0pVyPPggw96lPrrCerc8lDV6vpphb9y7VCMlX2OT0NR18ZpTGNc/3nooYdQq1YtrFmzxu/tV726NOlBbGwstmzZgoULFyIuLi6gPHJycnD33XcHVJe4thAEARs2bEBRURGKi4vxzjvv2K47efLkgCcgIAiCIILHjmAxJycHJSUlEciGIMLDc889h169evlVp1q1amHKJvLMnz/fZ0xcXBwSExMjkA1BuDNy5EjbsS1atMDMme6fq5U1vv76a6SlpflVZ/DgwahWrRrOnTsXts9Sjh49iuTkZMydOzcs7RPhI9BJzwRBwLfffou77rorxBmFjzp16uD111/Hjh07UFBQgN9++w3Dhg1Dw4YNERUVVdrpESFG/72ty+VCSUkJiouLUVhYiIKCAuTl5SE3NxcXL17EuXPnkJOTg9OnT+PEiRM4duwYDh8+jAMHDuDo0aMoKipCVlYWhgwZgkGDBgUlZRcEAW+++SY2btwYUP0333wTu3btCrh/giAix9KlS9GiRYuQSbXvvvtuLFiwAIsXLyapNkEQBEEQBEEQBEEQRAQhsTZBEARBEARBEARBEARBEARBEARBEIHj1R+qLfQpmzPXVX4oqBN7SVJGrV+lHTeHk66O0o4mhNLEecGItUNBamqq5Q+Uz507F3CbO3bswAMPPACXyyi3mzVrli05QrAkxybLIm1ZVAkuSSnhMkiz9ZJrES5ZtK3sIah1VaWmLKLU703DIyY9kw4QZtjTbhj8b+4x+mPGJ2H0ABJEuAm3VNvbMq+SPm5xiwSKbdJG377Wwef6+YDEg0RICZtU20OMTqqtvqbqpNqG8RyszicOZXIMUdSVqnJsvUgZusfyhB1KrDJ2kMtEURFty70x/dhQ1G5cND5nymQgcjQXwUUXRO5SJd8ih6raBhchMKZJv7mWtarj1gu2lYxUqTY3loNj586d6PNAH7fx3fQPpuOuu+8yist94O36fPPNN1uWv/baa35fl6xk3C1atED58uX9akdPjYI/AOMIEZpAWxZncw4OFzTxtqjbpvp18HSh54Z7JkThun/+D9HJDS1zem74c3h7yjvqPnTfvNxwd6XQsmVLrF271qf8hbsKcXrDyzi8uAuKLx4MoscIyLUBz3Jt90qme6tl/uRgfCoWnkX2949bhr497S0kJCRY6rrtdmW+CW6SbpN8W+f+Ngi1ufxEdxgrMm1myowxhgYNGuC555/zM+PQcfnyZZ+SNFvXMk8b3UvVevXq+W4XwPjx43XN+f4XSoLpx2eczVRpjGufIUOG4LPPPgtom9WtWxdOp/Hzrm7duuHUqVNo06ZNQPmsXbsW48aNC6gucW3idDoxfPhw259xFhYWYsyYMWHOiiAIgvBE7969fcZwzrFy5coIZEMQ4WP+/Pm4/vrrbcfXrl07fMlEmB9//NFnTI0aNSKQCUG4I4oiNm3aZCu2cuXKWLduXZgzCg2CIGDPnj1IT08v7VTcuHDhAvr27YuGDRuS9PUKwt9J06pUqYIRI0YgJycHHTp0CFNWkaFp06aYNm0adu/ejaKiImzYsAGDBg1CWloaHA5HaadHlFFmzZqFtLQ07N69O6h2WrZsiZ07d/otdeeco2/fvkH1TRBEeBFFEa+++iq6dOmCCxcuBNyOIAj47LPPsHnzZpw5cwarVq3C/fff7+P7aIIgCIIgCIIgCIIgCCLUkFibIAiCIAiCIAiCIAiCIAiCIAiCIIgIYvyDcV8SJzcho6kJSWIHVdQoF7qJn5gcorTDGIPASvcHVowxxMbGurHGVhAAACAASURBVJUHKps6cuQIOnXqhNzcXEP5q6++igcffDCgNv2lQmwFSIpsyHJKWTgpyoJtziFCFm9Lj2S5pFRfklnq9x7X9ieXn+v2rCpW1MneNH2lJtY0CNoNdU14+D0DNx1fbssI4grD63Hry+IYpFTbJ1ZGSG/9qQLd4G4e+/dB0OvrZb0Iwhdux6+ZsEq1mXuMLNXWv/5qr+iKmFrr2E3UqUy+oX9tF3UCbHkiDk1QLT0SOQcXlSaMY0d1bMDk0Yki2xZFtU0wrpNki3BxF0RoEm5N9i1Kfena1XKTcmaMQZEsi1zLWzeyMQi2AQ6Ixm0kiWylshPHs9G1c1dcunTJsC9eHPkiHhn4sDaRTAjk2l26dLEsz8jIwJtvvmmrbcj5LFmyxK38oYcest2GFdenxuH0yokAd0Ev01a3o3Q0KEloMWo510m2tWXukm1jmRCXguu6zEVMxSaWeY0dNRZvT3lbemJ3AhfdvjLstzI0zmSMoUePHti1axfeeecdVKhQwWNsfvZGHJrfFhf2zg2mR4RNsM2YJtgOSK5tjvP03KrcPKgQkf39UyjJzXbrsVuPbri3YwcARvG1oNwYc2uRARCYtEww1WOySFtZf4HpIgSdUFvdRHrZti5nZs5IW0/GmFaPMbz2+muYMHFC0D8UFwQBQ4cOhcvlwvTp0223t23bNo/LbE0qE4BUGwDqXF/He4DM2rVr3V/7ygB2Jdu2x/Le2qAxrk8+/fRTzJgxI+D6r7/+umV5YmIi1q5diwULFiApKcnvdidMmIDz588HnBdxbZKUlIShQ4fail20aFGYsyEIgiA80aJFC1tCwoyMjAhkQxDhZf/+/bZj7U6iVNax+pzOiptuuinMmRCENQsWLEBRUZHPOEEQsG3bNkRHR0cgq9DgdDqxYcMGvPzyy6WdiiV79+7FjTfeiPvuu8/tb0yIskdCQoLt2KeffhrZ2dmYMmVKQJ8DlXXS09Mxc+ZM7Nu3D0VFRVi5ciUGDBiA2rVrQxBIm0FoHDt2DDfeeCP+85//BNXOjTfeiB9//NFvkfvOnTshimJQfRMEER4uXLiA7t2745VXXgn4u6sGDRpgw4YNcLlc6N+/P1q0aIGUlJQQZ0oQBEEQBEEQBEEQBEHYhb4hIAiCIAiCIAiCIAiCIAiCIAiCIAgirPiUGWsLLSu6eZk8xBnE2ZCljkoVLov0ZCGXo5Sl2oCU08WLF93Ky5Ur53dbFy9eRKdOnXD8+HFD+cMPP4yxY8cGnKO/JEaXg8AEWUopySk1oaR8k+WSLlERcHNVkSkqkltVlGgUUWr7VBNqqyWmHznIbk/FAqrGSseCOXNuuCOIq5VwSni9yfiCEQh6FWKDW4u47dy89ON3jj7WPVBIPEh4w5Yg1GsDvhZrAcppw9VXV+9SbaWS+tjttZdp5402WIMi1NYmzDAKtVX9tCqtVjzJJtE2OERVXy0/U6XZmpxbnfSDS+MSfZlLFFEiihBFF1yKbJuLEOGCKD/WBNryZCEQATBNvi1Ln9UxjIVgW1TLuDxe4RBFqezSxUvo1qU7jh07Ztg3vR7ohXGvjlO3kUGubfNaZBXXsGFDdO3a1bL+yJEjMWzYMOTn51su17N8+XLs3bvXUFa1alU8/PDDPut6o06dOijOOYjTKyZoxwIASZJtFGqrIm2Yf6zOoV97nd5aesy1faFf6ohJwnWd5yC2cjPL3F4a/TI2rt+gNqrfumpv+nPSk3/ZV5kdQuymjo6OxvDhw7Fv3z48++yziIqKsowTi/Nw4sehOPXLaKim+4AIk1wbMMq1ld0ii6F95+JrB3kbbMjPGUPOtveQd/Rnt56qV6+Od6e/C4EJkgCbCWodTQwuibLNN337YKYYaNJrfUpqljppttqGDaG2su2kMKNoe9SoUVixcgXq1qvrYbt6p169etizZw/ee+89CIKAJ554AmPGjAmoLYWgXjNtvF5u3rTZVh7m63nE0c8h4DHE+7jd57hefSPuJYTGuB4RRRFPPvlkwPWrVauGXr16eY25//77kZOTg6efftovEYwoihH9fInQyMvLw5EjR7Bjxw6sXr0aGRkZGDt2LIYPH457770X9erVQ0pKChITExETEwOn0wlBEMAYg8PhQHR0NBITE1GxYkXUqFEDjRo1wj333IOxY8di3bp1YZf7TJ061eP4Qc/hw4fDmgdBEAThGUEQkJqa6jNuw4YNEciGIMLL8uXLbcc2aNAgjJlEjqeeespW3D333BPmTAjCmqlTp9qKmz17NqpXrx7mbMLD+PHjPU6EVdooE2UmJyfjlVdeKe10CC/483dE06dPv2Zk6YIgoH379vj0009x8OBBFBcX49tvv0Xv3r1RvXr1oCeBJK58RFHEa6+9FnQ7bdq0wcKFC/06pkRRxObN9r4/IAgicuzYsQMVK1bEN998E1B9xhiee+45bN++Henp6SHOjiAIgiAIgiAIgiAIgggUEmsTBEEQBEEQBEEQBEEQBEEQBEEQBBFyAhKJqoJs7n7PNMmi0r4iEvTWhpqL7AfjsixPYKX/VenRo0dRVFTkVu7vD0KLi4tx//33Y+fOnYbydu3aYcaMGRH/oVhiVCI4dwGyzFJUBJaiLKsEV6U9XHTpZLaKoFJeptwUea4q15T6Ufaleq+rpVNvWku7dJvE6lg1H4Pmx+YqJAYjrgSCPk4DrB7Q64Fi1uXc2outuCPl5/p42zcvZkGzwNvLyrmtq+U1xZeA0At0fSGsiLRU21zm9tws0dRLtU01ue6f1oEm1QZ0r/1cH6mMK3R1uSbdFtVWNZG2NMkHh+jSJNjK+a+OPeSbbLWGbgSii9PdRK0nl6gItkU1Z0FVkEtZiurYRt+OaeIQyIJtXXlxcQn69e2H3377zbDdW7VqhZmzZkIQBHl7MXVM7Ou4sCPXnjZtGlJSUizrv/fee2jSpAnmz5/vUcB4/vx5DB061K38nXfeQXx8vNf8fFGjRg0AQPHZQzi15EW4Lp+Bfj8Bou6xdo3nED1c93VlPs8JQIhORPVOnyOuqvuPYznnePSRwci7nOf5/DP3cYW5HJKTk/HWW29h9+7daNy4sce4c79/iDNbJwfZWwTk2oBhn3iXazPdY6vl3uK15XnH1iNn6xS3FpxOJz6f9zkqplQ0VGOCWWtt75+VlN19DKWPl29cC9aLtFVxtl7MbZJqq4Jy+fWg3V3tsGfvHqxfvx5Nb2pqsd3ciY6OxltvvYXMzEzUq1fPsMyuWNvq2hRuqTYAjH3Jnmz4b3/7m7Ft8y3caDNl+OzX7fXaw3IPC31CY1xrZs2aFbD0KCUlxW3c4AlBEDB16lQcP34crVu3tt3Hl19+GVBuhDvPPPMM6tSpg+rVq6NSpUpISkpCYmIiYmNjERUVBYfDocqxExISULNmTdxyyy1o164devbsiddeew3vvvsuVq5ciX379uHs2bO4fPkyioqK4HK51HNMFEUUFxfj8uXLyMnJwdGjR7F7926sWrUKr732Gtq2bQun04ny5cujcePG6N27N6ZPn46srKyg1/Hs2bN44oknUK9ePRQXF/uMLykpCbpPgiAIInCaNbOeSErPwYMHI5AJQYSPgoICdOzY0VZs9erV0bSpvfezZZn169fj0KFDPuMEQcCAAQPCnxBBmBBFEVu3bvUZl5KSgj59+kQgo/AxatQo3HbbbaWdhkeKi4vx6quvYsmSJaWdCuGBvn372o4tKSnBI488EsZsyi6CIKBTp06YN2+e+jdZ8+fPR9euXZGamkqi7WuUM2fOhKSdLl26YO7cuYiOjrZdx+5ntgRBhB/OOaZNm4aWLVsG/Hl0x44dsXnzZkyePBlxcXEhzpAgCIIgCIIgCIIgCIIIhtL/tThBEARBEARBEARBEARBEARBEARBENcIxh8oBSPf1tqALF2UxUxcE2nrvGCyR1XTMgrM4X/fIWbz5s2W5U2aNLHdBuccjz/+OFatWmUov+GGG/D111/79WOeUJEQVU4SSSoySy7LIhUhpiykVITbcqksh1SE1oroUi9F1Ik15X3uJvIEVMmk3ualibl14SaHolHwCffHynM7ZQRRxrAlFAyBVNBuuXWwXnptyosZ5X62xdf2OjbeLLaFx74047CpRc+C7YAyJPEgoSOSUm1jmXZyeJJqa5OhcN1C97b1YmzD67q6TBNmK+e8yCXxtnk5YwwOwYFoRzRinXGIdyYgwZmIctHlUT66HMpFl0NCTCLinfGIdsTAITilcYoy+QfjcMljFUnG7YKLuwzCbhFcjhPlMY4+J2nCEBGSaJsz6GTborpGItetvV6wrYxjlUi5fMTwEVi5fKVh+6WlpWF+xnzExMZo25JLO0CRa/vCl1y7Ro0aWLJkCcqVK2dZf//+/ejduzeaNGmC2bNnGySJeXl56NGjh5toa+jQoejdu7eN7LxTtWpV9XHJpRM48c2zuLQzwyTS1gnSOQCdVJtDFu5yZZmV1VZ/7LqXC1EJqNbxf3DGVXTL78CBA0irnWYQ+7rtF935caVe29PS0rBz50588sknKF++vGVMztZJuLR/cZA9hXGQrYikAcNu9y7UsJZl2ytjKMk7jRPfPw5wd/Hz65NeR3p6S7eJQwJde+uJSMzybWUbMENFs1BbFXUD0jBJFmgb4hShNjc3x9AyvSW2b9+OP/74A61atYIgGP9kWRAE1K1bF6NGjcLFixfx7LPPuq1Pbm4u0tLSbK27+bzyep6FcPz7+2+/+04OQL8H+7n3b3OHu030EMDNY98+8DaGDXR8q6wTYWTRokUB1evUqROOHz+OihXdX5+8UblyZaxbtw6TJk2yFX/hwoVA0iNMPPvss5g6dSoOHTqE48eP48yZM7hw4QIuX76MwsJClJSUSJ+dRegc4Zzj0qVL2LVrF+bPn48nn3wStWvXhtPpROXKlVGpUiX83//9H5577jlMmzYNS5YsQWZmpioe2bhxI0aNGoW+ffuiQ4cOSE9PB2MMKSkp+OCDD2yJHAHryREIgiCIyGFHNpyfn4+TJ09GIBuCCA8vvfSS7dht27a5vYe9Ejlx4oStuA4dOpTKd8oE8emnn9qSGvojFC7L/PDDD0hISCjtNLxy3333ITMzs7TTICwYPXo0hg8fbjs+IyMD2dnZYczoysDpdKJXr15YtGgRTpw4gby8PMyaNQsdO3b0ONEscfWRlJQUsrZ69+6N7OxstGvXzlb83r17Q9Y3QRCBc+bMGfw/e+cd4ES19uHfmYRtLOyy9N6rNEGKCCqCFNsVEAUuCgiCilJUiiKCFz8BRUARroigIAiIlSZeECkqIMLSVapIkaUsbGFLNpnz/TElM5lJMskmW99HlyRn3nPOO5OZk5Ps5jkPPfQQRo8eDYfDEXD9f/3rX9i7dy82btyI2267LQwZEgRBEARBEARBEARBELnFnt8JEARBEARBEARBEARBEARBEARBEARRdNE6mnwKlzwFybIXWa9H9nzgvU9RI59RZXuMqcJWWwEQa3/7rblsrlOnTpbbmD59OhYvXqwrq1ChAjZu3BjSLwYFQkyJGIhcBBiDoEoMGUQuQuBML8jlkqxSAMAhQuQMDByKmw2aODCmCjWZoJwgchnjYKpUkoFzSbTJAQia80pyT3JVCmeK5zlmOAkJonARTglvSITaqs3So1QVn1poIRfCMcNYYJBna8Sbmr509ZRxwrD4A1elk77KrKCMa0TxJi+l2kxXxkxjfEq11cf6elqpNgdXHbOcK0J697+yM1ptG5zDJgiwCyVgF+ywC3YILDjBjUt0wuFyIFvMRlZOFnKQI7uYNWp8UQQYIIpc3VdpcRBZZq0uHAJAXlAEXJp/cFGaCzH52pXmKcph0cxamHI8mXqE3p39Hj768CNdvmUSyuCb9V+jbLmyhnHEPe+xNtc21Pd43L59e+zYscNUkq1w7NgxPP7443j55Zfx1FNPoWfPnhgzZgx++eUXXdzw4cPx7rvves8rAMqWLSvtp+YcSz38FTLO7ETCHaMQWb6hvKMiwAVwJsr7JQJQ5v5aUTZTS9zKeOk5UyejhmuKQ7BHo8ZjW/H3Fz3gTL+o23rj+g10aNMBy1cuR70G9Yrs2iuMMQwePBhdunRBp06dcPbsWUPMxf8NQam6D6PS3e9CiDAXtVvsDWGbjDPdICWJpbXnmM9czPIyW3GDgYtOXNr8NJyZVw0tPtz7YYx8fqT3uQELbt917Smns9k8ghnjDbloxeMe76OY+42bQaqtvd+kSRP89NNPACRR9okTJ5CcnIzOnTurojKz/JKTk9GoUSNcuXLF9w5r80Hez3+tyIbtdjueH/2893ZzIwH32qj3PgKdVyr7bXauBju/VXKiOa4bs/HUF5UqVcKBAwdQsWLFXPU7fvx47Nq1y6/YOycnB6IoFgnBYH4xefJkzJkzJ7/TsITL5VLH39WrV+dJnykpKYiLi8uTvgiCIAg9jz76KEaOHOk3buXKlQEJHQmiIPHxxx9biouMjESFChXCnE3eUKVKFUtxS5YsCXMmBGHO/PnzLcVNmjQpzJnkDbGxsdiyZQu6dOmCjIyMoNqIj49HTk4Obt686TWmSpUqqFixIhITE4Pqo1WrVkhNTaX3/wWQOXPmID09HR999JHfWFEUUadOHcyfPx+PPvooYmNj8yDDgk9UVBSGDBmCIUOGAJA+r161ahX27duHjIwMuFwuOBwO5OTkICcnBw6HA06nEzk5OXA6nYb7LpcLLpdLLeecq2WiKBp+tAshKouMhWYxccIXtWvXDml7CQkJ+OGHH1C1alVcvHjRZ6y337USBJF3bN26FQMHDgx6wYn9+/fj1ltvDXFWBEEQBEEQBEEQBEEQRKghsTZBEARBEARBEARBEARBEARBEARBECElMKGqjFbK6Hmr8Z0p7UviJg9PlFyg/cIR12SjCLY5eNASxlBx/fp1fPnll4byatWqWf5D/M8++8zwJdLo6GisW7cOtWrVCkWaQRFtj5aFuByiLNWWZNkcosjBbCKYyCAIDJwJAJfU2hwcYFqRtkZ9yLksnlTOC0ixnKs+PPetWy6plWxLpjzznA0iMKaRVPLgJWEEkd/ktVQwoPFfEeVqEtHn6yGkNgivtfcDuEYNgkH9Rm+ibVVI6U2wrXVpaoX+JhJCkmsTwVCopNqwKNXWbef6SFlyDQ6UsNlRwlYCJYSIkF0DNsGOaMGOaMQAkYBTdCIjJwM3c9KR5cpy5ylq5gSiPFfhAIeoHgNpQRF5lsk4RC5KDlQOcHUuoRdsu/9h6r+MMXz15Td49eVXdblGRETg868+R9169dyTHvXZcY+fPg+NH/G/5+MWLVpg//79ePHFF32Kdc6fP48pU6ZgypQpuvIyZcrgnXfeweDBg0P3nNlsiImJMQhDnOlXcPl/r6HcXeMRXa2NZn/07wmYep4pJdoY7bmuFW8rt0wXYYuIQ1zj/ri29x1DngcPHkSH9h2waMkiPPzwwybtFx2qV6+O48ePIzIy0nR72qlvkHFhJ8q2GY/4JoPBhBJB9pSHcm34kzObveCbCbbdZSm/r0DGP7sMLdWtWxcLFy3Uvzf1OE2C8mob5jLmZ5/nXMTb3ES9hoOUansSGxtreM9rNk4kJSWhcePGuH79umleZowfPz73ApIgqjudTr8x//rXv2C3e/zJtlZ0bVbJMC0Ndt9MZNgebflceMrP3NZXuRVojuvGZrO2CFynTp3w6quvolu3biHre8GCBX7F2gAwa9YsjB8/PmT9FifeeustvPHGG/mdRoFmx44dePDBB/M7DYIgiGJJuXLlEBMT41fy+d1335FYmyiU7NixA9euXbMUu3379jBnk3dUrlzZUlywgl+CyA1OpxMHDhzwG1etWrVcLyhVkGjfvj3++ecftGzZ0rJstUKFCliyZAnuv/9+tezYsWP46KOPcOTIESQnJ8PhcOC+++7D2LFj1eM1b948TJgwAZmZmQHlePPmTbz++ut4/fXXA6pH5A2LFi3CoUOH8Ouvv/qNzcrKwtChQzF06FCUKlUKd911F1asWIHSpUvnQaaFg9jYWAwbNgzDhg3L71RUHA4HsrKykJmZiYyMDGRmZup+cnJykJWVhezsbGRmZqqxitw7IyMDDofD8ON0OtVb5b4iDxdFETk5OaokXJGGa+XhnsJw5b4iCfcUh3v+/V9+0rJly7C0W758eb9i7U2bNoWlb4Ig/JOTk4OpU6di+vTpQY1FkyZNwuuvv275dzcEQRAEQRAEQRAEQRBE/kJibYIgCIIgCIIgCIIgCIIgCIIgCIIg8gC9XCxo+baHz1EVs8r+Ow6ui1M3qWJULvsI81faNG/ePNMvKQ8aNAiC4F/6vX37dgwZMkRXxhjDihUr0LZt25DlGQyRtkhVKgkwCIowm3NwJgJckLbLOm2RcwhMElEqwmxJqClKukOmF3JyVUmp/KsIs93GL8/n2CDA1VA0NYcEkfdSbasoAl735cjMc2Ue+2CSb6i+hOkeG/QaVq1AUhpmeK4E254SWyk8sBGIxIPFk/yRausbtizV9lgUxZJUWymT2+OyZDrSFokIW0SeLIhiF+woHVkapSNLI8flQIojFWnZKdIiIcr+cVHdZ1E5FPK4AJGDM4BxDg7RPRfhylXO1HmOoCz4Abd0G2DYs2sPnhrylCG3hYsXokOHDvKxZlIfzD3hZZr5TyD4k2uXLl0a3bp1w9q1a3H16lXL7QqCgCVLlmik0qHDTKwNAOAc13bMRpXeH0KIioNmkJYN54pZWH3ToHusTkEZoK7uwuBRTz/AJ7QcifRT3yE7+ZghnbTUNPTv2x9ffP0FHnjALTvxdi3qxvZCNjmNiIjAtWvXcPvtt+P48eOG7a6sa7i8cwLSTnyFqj1XwBaVEGRPRom1I+UU0s9shCP5T5Ss1R2lat8PBDNeqMdeI9hmUBfZ8Z4PN7mvz5e7spG8f46hdmRkJD77/DPExcX5mVcFeDKYG7TlG+NGX/MQg1Cbacq1nvoApNo++9Fw9uxZNGvWDGlpaZbaAIDGjRv7F/yF8PVSIT093dKc9P/elGW6Xua9ah/6VcVChEdD2vHGpF/dc+JjbittNgq2Sa4dPDExMZbi3njjDdx5550h7bty5cp+xj2JCRMmYM2aNVixYgUaNGgAQJL9/Pbbb/jtt99w6NAhnDhxAhcuXEBsbCyaNWuGXr16oXfv3iHNt7CxYMECTJgwIb/TKPCQWJsgCCJ/qVu3Lg4fPuwz5tChQ3mUDUGEllWrVlmObdeuXRgzKZh8+eWXeOmll/I7DaKY8dFHH8HlcvmN69evXx5kk7eULl0ap0+fxqFDh9C/f3+cOnUK2dnZuhibzYamTZtixowZ6NGjh6GNJk2aYPbs2T77ef755zFixAgMGzYMK1asgCiKPuO1zJkzB1OmTLH0tytE3rNnzx5ER0cjKyvLcp20tDSsX78e5cqVw2uvvYZXX33VfyUiX4iIiEBERESRE6CLogiHw4GMjAxkZ2er0nBFEH7z5k385z//wS+//BLyvgcNGhTyNgGgSpUqOHjwoM+YiIiIsPRNEIRvzpw5gwEDBmD37t0B1y1VqhSWLVsWlr93IAiCIAiCIAiCIAiCIMIH/VaLIAiCIAiCIAiCIAiCIAiCIAiCIIiwoFUi+ZSFmTvIjComryI6jdgUGsEhFAkiNzQm5OOvSs+dO4eZM2cayqOiojBy5Ei/9f/44w/06tULDodDVz5r1iz06tUrZHkGS4Qtwv0ccEmgLXJRFmVLjyWhpvtH5Bxc1Eg1NRpOgHt5XtUHOjeZXgLlIeWVY5X+3ZuNoj6CKMzktVSba65aXzkpix+oV5xm/AZzt6Neo0o9Lz+6/cmFh8+8bcn+rY5JmtcZtwTY/fpimpNnP16OXTD5EsWHcF/P5lJtbojTtcc057z2virH1rdvTarNValmtD0apSNLI8oelSdSbU9K2CJQLrocasbVRkJUWTDOIEKECA4nF+ECIHJR/ZHmOMpjrs5ZuCLZ1vwLziGKXG5NVI/ZiVMn0a9Pfziy9fO7115/DX0ffQTKE6keTe2iMRbHYPcD7V3z5/qff/5B9x7d0a9fP51Uu0WLFoiOjvbZlyiK6NWrFx588EGcOXPGZ2yglG3zmNdtXMzB5S2vAfJ5pYjQ3TJt90xTlWvL25k2Th3bPWTcumPFAcGGKt0Xwh5b2TwfzvH08KeRmppqfQctvnYUNBISErB9+3Y0bdrUa0zmpT34++seyEn7O5e9SRLr64cX4q9VHXBl11Sk/LkSF78fjL+/7gnRYV3EbGxaZw12C6V95sJM7rtJ+f0zOG9eMpRPnjIZLVu0lGua/6dr1uqPn/ZM+zAcBqbKsxmY7hhoFxfx3OVQSbVFUUTTpk0DkmrbbDZs2rTJT2d+Ggng9VJbfuTIEf8JAqhVuxbUcUXz4/ne2GeKPubFlubM7obk1xHNmMeM/egw88cjdPNbpd/iTuvWrS3FjR49Oiz9x8XFWYr77bff0LBhQ3W8iIyMxB133IHRo0dj8eLF2LFjB06dOoWDBw9i+fLl6NOnD8qXL4958+aFJe/CwPjx4/M7hUIByVoJgiDylzvuuMNvzOXLlwOSchJEQWH48OGWY62+zysMrF271lLcuHHjDL93Johw89///tdvDGMML7/8ch5kkz80b94cR48eRWpqKrZs2YL58+dj0aJFOHz4MBwOBw4cOGAq1Q6EiIgILFu2DH/99Rduu+02y/XS0tKwbt06ANLndcOGDUN0dDSioqIQGRmp/nTs2DGghTmJ0LFs2bKg6uXk5GDy5MlF+toiCiaCICAqKgoJCQmoXLky6tati6ZNm6J169Y4ceIE+vTpExap9vDhw9GxY8eQtwsAHTp08BuTmpqK9PT0sPRPEIQ5q1evRsuWLYOSajds2BC//vorSbUJgiAIgiAIgiAIgiAKISTWyC9TzwAAIABJREFUJgiCIAiCIAiCIAiCIAiCIAiCIAiiQGAqUWJuOSPgFjQZnFjeJHSKrIrLJbI8yrcgLXxwzjF8+HBkZGQYto0dOxaVK5uL+RSSkpJw33334fr167ryZ599FmPHjg1prsFSQighCSa5CM50Km2NbFIRaIqq4FD6V6qnxImAKudWJJKK79ZDL+mWd2kkt1I5/EvUPPEqcTeXUhJEQSJXEl5Pb6hhc3DiPEW+q3TPPYX40Mv7vMqzg8w7IDxE2XrJtrtM8Q9qheHaeob81LtGMSPJtQlvhFOq7a0p6Xx0N+xNqq1U0i9uAvN6gEag7d7OuajOEsAYouxRKBVRChG2COuJhxGBCUiITkDtMnVQJioBnHG3UFsj0nZxES7RBS46IXIRLlGEyF2SdFuU5j8i1wu2deVcxMQXJiI5OVnX/8DBA/HihBfdx0iWQZvJtbW3png8b1o86x09ehRt27bFls1bdOVTp07Fvn37cP78ecyZMweNGzf2efzWr1+P5s2bY/Xq1UHLYD1/omu0QoUHpyG6url4NOfGOSTvdgtZ5NkkTMXYmsdux7b+2Pq7huyla6JW3x9Qspa53OTK5StY+dkqfSHzcr+QU6lSJWzfvh19+vTxGuO4cRJ/f9Ud2deCF1SJORn4Z8vTuPzTK+CiU7ctM+k3XPh+ELiYCxGU5/tErhFNe6/kcV9WtbscSE6ca4hu2bIlXhr3khztXXLtTZDt7z9f7fjedbdQ21MqzphcXyvVVuChk2oDwKpVqwKSTDDG8PHHH6N69eo+gvw0EsT8Vynfvcval/LtdjuU80PxWnP1zSoz3ca5h9qfMes/Xtv0LtrWzmmlYi/zccNUNzTzW6XP4syYMWMsxZ04cSIs/d9zzz1haRcArl69ilGjRiE+Ph6rV68GIIm5fvzxRzz33HPo0qULOnbsiO7du6Nv376YP38+bty4EbZ88pqbN2/mdwqFArPPSwmCIIi845FHHvEbI4oifvrppzzIhiBCS8uWLVG/fn1LsRMnTgxzNnnHtm3bLMdGRkbirbfeCl8yBKHB4XBYktjXrFkTCQkJeZBR/hIREYEuXbrg2WefxbBhw9C0aVMIQmi/+l+9enXs3bsX3333HSpUqGCpzsMPPwzGGGw2GxYvXoysrCxkZ2fD4XCoPz///DMqV66MV155hRbfyGP69u2L2rVrB11/xowZWLhwYQgzIojAOXbsGBo2bIgnn3wybJ+fhfM8//e//20p7uuvvw5bDgRBuLly5Qpat26Nfv36Bbb4tUzv3r3x66+/olGjRmHIjiAIgiAIgiAIgiAIggg39vxOgCAIgiAIgiAIgiAIgiAIgiAIgiCIooMlwapnjKe7TJEEcm4qwOKyVNBUCqiRMDEAomc6DADPP4Pd+++/j02bNhnKa9eujUmTJvmsm5GRgYceeghnzpzRld9333149913800W7onAbLIATBJGMkWzxZTnVQS4IEu33UJdzkRwCLI4WxagQ/NUcw4IUgmX/Jvg4LK4TVPGAca4KsFlYJIEVzk+XmSG7rYsoCSmIaD6BBEmci3h9dW2x0kvX3mGJs3Ug8rlxxVhKZhe8gr3dkOe3OPWT16BYrhuTV2DmtcWpuw5V6WTXBOjCCm9jjuavLV9BzOG6PogihzhlGqbXc/u8sCl2qqM2KOeWqpIteWHIhd1rduFEoiyRxXY11GBCSgfUx7xkXG4mP4P0hzKlzDluQ6DrMxmkFThIsCZejwZBwRBgMgBBmWOAjDOASaAgyMzM1PXZ4UKFdD13q5Yv3a9LLQFoNyq/+rHGAaGAwcOGPJ3Op349ptvdWUxMTHodm8396IA8hh09uxZdO3aFUlJSbr4mTNnYty4cQCAMmXKYPTo0Rg1ahR+/vlnzJ8/H2vWrDGVZqSnp6Nfv374559/MHr0aEvH2xeOmzdgiymLMncMR8SpnUjZu9wQc/PkFggRsYhvPVTePRGAYPKaxTVlZtJx5XpwXxfSPeVikG5YRClU7b4IOWl/48xndxjy+fqrrzHi6eH6nuXxW1qooWCe98GQkJCAL774Aj/99BPGjRuH3buNwmFnRhL+/uZ+VO3xKWKq3hlQ+46U07j4/RPIvnbMa0zG+e04vaI16gz4DcwWGfA+AIBm4iLfKsXMx9jsaRxmSPl9BZw3LxkiJ0+ZbPr67etc8DffCfY8UvPQuOY9hdrqdqkjY7/M43Eg/Zowb948S20o7XzyyScYOHCgjyA/jQQo1fbk9JnTfmNKliwJwMv54zknNps3hkA27T7mTLNX7vms2rX8mq5K1jX9G+a2Hp/LmM1vpXCa41qlbt26qF+/vl9x9s2bN5GamorSpUuHtP/3338fX3/9dVgF5ykpKejXrx/69+8PQRDgcrlM47744gs8//zzuP322/Hf//4XzZs3D1tO4aYoCcLDjdPp9B9EEARBhI3OnTv7ed8jsWbNGtx5Z2Dv5wiiINC9e3dLi9Rs3749D7LJGwIVEk+YMAGCIOCll14KU0YEITF//nxLEmafn/kQQdGjRw8kJSWF9LMXp9OJ6dOnY/r06WpZrVq1EBcXhyZNmuC9995DuXLlQtYf4WbZsmXo1KlT0PWfeeYZ1KxZEz16mC8eShDhIiMjAwMHDsQ333wT1s8io6KiwtY2IP2tX0REBBwO3wu+rl27Fo8//nhYcyGI4gznHEuXLsWLL75oWMzcClFRUZg7dy6GDx9ebH8/RRAEQRAEQRAEQRAEURRgUz/ooX7iXKthWVSpEdo/sg2WlORMgDPElQ3vh9bBknItq0DmRsctOOi4BUdBP24AHbtgoeMWHHTcgoOOW3DQcQsOOm7BQccteIrLsetQ/TWULFEpJG0RBEEQBEEQBEEQhQ+DFFWjaNLouHTl3uRUqlBbI2GELEpWnHZckZl6bOdcKecacaskO+RclLeIEKVglIspn6v9Doa9e/eiY8eOhi/UCIKAH3/80a+IoHfv3vj66691ZS1btsTOnTsRGxtrOY+BAwdixYoVurLu3bubCr+DITkrGd+dWgeBCRAEG2zMBoHZYBME2GCDTbDDxmywC3bY5O12we5+DJtaLjABArNBEGwQwGBjAhgTIECAIAiyaFKAwBgYGAQmAGAQGFPlkwwCAMjb3eUA0wjEpBNMqSEXqgIwrVRMJ5czE8tZRMqVIEJH/kl4vVT3WBxBm59nrEGobSqu902ggm1v1yv3s12tzzSGfY1gW93GPWOt5RGMGJO+2FX0KFRSbY0wW1vPINWW25HmZapyGtH2aNgEm58dKljcyL6OC6nn4RSdsoCXy4u5iCgVUQqRtki53D2zYMw9H1HuC0yZqTD8q8fD+GXnL3m2DzVq1jDIYF0uF+668y7s3qWXIfd9tC9WrVzlc6z5448/MG7cOGzYsMFrzOrVq9G3b99c5V37gXFwlKoDMAEMNqQkfo6bf24xja3YfQYiKzYDYzYAdoDZwJgNDDYANoAJcjsCAOWWSXGAtB1MvlXmbYJGbs40z7NUev3ox7jy02RdHjabDecunkPZsglQFpbQi2w1800g13NMxlhA8eGCc44XX3wR7733nqk0ldmjUOuRHxFRpqGl9tL/2oR/fngaoiq290/1f61FTBWj7DwgPMdjk4VBTCqBuxw489ltBrF2y5Ytsee3PbnLKQQYhNnaMu1j7a76OS8DPU/NEEURUVFRyMnJ8duGIAj4/PPP0bt3bx8d+WkkQKm2WVmPbj2wZYv5OKRQrXo1nPnrjJqT2TlkSR7iZa4cLPrnQS/Z1nYTyNwWMD8XaI5rnW+//RYPP/yw37grV66ERUp1++23my6MkN80btwYc+fORbdu3fI7lYCpWrUqLl68GJK2GGMQBAE2mw12ux3x8fGoUaMGqlWrhoSEBLRq1QoVK1ZEhQoV4HQ6kZGRgYsXL+LSpUu4dOkS9u3bh6SkJKSmpiI5Odmr2Dy/uO2227B37978ToMgCKJYU7FiRVy+fNlnTIsWLUwX9iKIgk5GRoa88JF/fvvtN7Ru3TrMGYWfrKwslC1bFhkZGQHVe++99/D888+HKSuCAG655RYcO+Z98TxAev9z48aNkC8qRUiULFky4LEhWOx2O1avXu37czwiaFq1aoXExMSg69vtduzbt69QL2pGFB6cTifGjx+POXPm5El/1apVw7lz58LW/oIFCzBy5EhLseEUiBNEceb48eN4+umn8eOPPwZVv2nTpli1ahVuueWWEGdGEARBEARBEARBEARB5CWvL+wJe34n4Y24hOj8TsEnBVGOB9BxCxY6bsFR0I8bQMcuWOi4BQcdt+Cg4xYcdNyCg45bcNBxCx46dgRBEARBEARBEAQh4VN26imO03hKDXFmxdxM7q1s81IpH9xMly5dQu/evQ1SbQCYOnWqX6k2AKxdu1b3uGrVqli/fn1AUu08gXOIkjkTDBwiFyXhLGfgTJFrav9zi9G5yMEFSdDJwWWHodyWLK2VRIdqV2CKmEwrAOOyJJtJ9RWJl1QOXawUYS7t5Uq/nBcIQSFBeCMvJbxmZWYR7uvUc2EF/bWqWme5viHPhRqsirNNo3QiQGP7WtTxQte/wSSp2y/JNeiWESrbFAmhMpaYp6YfXzwfW8FX+0ThI5zXs7emfEq15cDcSrW5qFkEBRx2oQSi7FGF8vU1PrIMSpaNxV83TiMtJ13eT4BxDqcowi6Isi5bOR4MDCIYmHyNKyUCGOMQvU6A8wj56f9kyScGqXZMTAzenfuu3zGmUaNGWLt2LVauXImnn34a6enphpgRI0agc+fOQUtAOefItsfpzpjSLfrAcfkEcq6fNcRf37cEle6bI+8f17zv4Jof92PD+Ksu7sNNrjvVNq+bV8Y1eAxXd70B7spWy1wuFzZv3ox+/R5zV4XHPFNzqzsd/LxmmcE48z9O5AGMMcyePRtdu3ZF3759DZIW7sxC0s4JqP7Q1/CZMHfh6t6ZuLZvVsA5nPv2ITBbJMo0fwaxtbohuuJtANOI/LkI7nKA2SO956BOHDSLacjvM7yP1wypf35mkGoDwGtTX3OfZx5dhkOqYHrtak5/s+3MfeIpBfq6JvVCIdUGgJ9++smyVHvjxo2+Bbu+UvJzqK1KtQHgr7N/+W4MQNUqVd1taF83zZ5zXy8JoTpF5D7081n5vNbkqDxXZnNb7XY1N48xi+a4wXHixAm/MYyxsEi1AeDzzz9Ho0aN8kyuZZXff/8d3bt3R5UqVTBt2jQ8+eST+Z2SJcaOHWtZqj1jxgzExcUhLi4OZcqUQXx8PBISEpCQkID4+HjY7aH/2sepU6ewYcMG/PTTTzh8+DDOnz9vOo/LLZUqVUJqaqrf88rpdIa8b4IgCCIwmjVrhh9++MFnzMmTJ/MoG4IILV26dLEce/z48SIh1o6KisInn3yCRx99NKB6L730EkaOHAlBoEWCidCTlZWFP/74w29c3bp1SaodRqpVq4bjx4/nSV9OpxN9+vTBhx9+iKeeeipP+ixOrFq1Cs2bN0d2drb/YBOcTiduv/12nDx5EpUrVw5xdgQhIYoiXnnlFbz77rvIysrKs347d+4ctraHDRuGxYsXW44/duwYmjRpErZ8CKK44XA48Pbbb2PatGlBvwY+++yzmDVrFqKj6Xu2BEEQBEEQBEEQBEEQRYECK9YmCIIgCIIgCIIgCIIgCIIgCIIgCKLwklv1kepY9SJZ9VZH5B5CR89anPttJ9RkZWWhd+/eOH/+vGFbnz59MGnSpKDatdvteOyxxwKu9+effxrKdu/ejY4dO+rKunTpgtdffz3g9l3c5RZrcoArAkNVSsglkTYXAdgANZbLsYra0F1f0XK6zwvpsSBIJarwSxVk+xbjSaeJRvalC/e0vRNEwSavpdqelkXzGK2ETyuf1Mv5PMWBxra45l/mFnH7w7MZ5n2TZ5g2ByljZpRsezSi7o5WRqiVpJrJtT3kgyQeJIC8vZ4tSbVVd7A1qba+rnepdqQ9ChFChJ+dKdiUEEqgXkIDXEg7h0s3L8mLgogQ4YSIEmDyYh4MAsAAQZ2lMAhcuc45BAiGOW9eoRWjiqKI6TOmG2IGDx6MipUqWmqPMYYBAwagSZMm6NKlC65fv67bfuPGDbz//vuYOnVqUPneSE0HouOhFWMzmx0JHZ9B0rqJhnjH1RPg2WlgkZo6nIMzDnW5FtNpn/u1y1Cm3sr3mbYMEErE6KTaCn+dPhPUPhcF7rvvPmzduhX3338/rl27ptuWcWEH0k6tRam6/zKt68q+jn82P4Wb57Z6bX/y5MlIT0/HnDlzTLdzVzaSE+ciOXEubJFl4Mq+jqgKt4I7s+BIOQ3uygazRyGm8u1IaDUWMVXuMO+IMc83p4Y5gpa0U2sNZS1btsQDDzzgXoTDsIaBcSEPtTsLg4Qy59Bh5m32Ml8wnXt4SLV9irgt4G+uYlUqUapUKXTt2tVHR5ZTMmD2emm2EJMSdT35OvxRqVIl/RxTOxf2bNDLU52bzzEMz5FJUwbJtvIqLj/vHPrXDcP81tThXrTmuA6HA2+99RZWr16NzMxMVKtWDXfffTdeeeUVREQEN685dOgQZs+ejQMHDiApKQmXLhmF/GYE258Vqlevjn379qFFixami8PlNxcvXsTQoUPxwgsv4M0338Szzz6b3yl5ZeLEiZg7d66l2FtuuQUTJkwIc0ZG6tati1GjRmHUqFFqmdPpxM6dO/H9999j7969SEpKwo0bN5Ceno7MzEzk5OQYXpeU17batWujQoUKiIuLQ9myZdGgQQMMHToU1atXR7du3bB582af+ZBYmyAIIv/p1q2bX7H2zZs3cePGDcTHx+dRVgSRey5fvow9e/ZYjq9Zs2YYs8lb+vbti06dOmHnzp2W6zgcDmzYsAEPPvhgGDMjiitz5syBKIp+4wYNGpQH2RRfevbsmWdibYVnnnkGXbt2Re3atfO036JOgwYNkJ6ejpdffhnz589HZmZmwG1kZGSgefPmOHv2LGJiYsKQJVFcEUURr732GmbPnh3UuelJnTp18N5772Hy5MlITEz0G//222/nuk8z5s2bF5BUGwBGjx7t97MxgiCs8emnn2LmzJk4evRoUPXLlCmDxYsXo1evXiHOjCAIgiAIgiAIgiAIgshPSKxNEARBEARBEARBEARBEARBEARBEERICEr0pEhFzURhHsJVpQ9DsVxgaEMXyN1CVh6c0CkYRFHEoEGDsGvXLsO2Nm3aYNmyZRAEIai2z549i7Nnz+Y2RQBASkoKfv75Z11ZtWrVgmrLKTpVaSG4KMtlNYJskQOCdLaIogibIMixUh2teNMg1AYH47LEkLklW0qRJ0q5mTPRNF57XnClDa4KgrS3uvNLI8cliLzEp2QxGAG1blOAUm2PC03JTRVNa8o0F7WhHeW+W/qr6cDkdUGFebnvDRP5trmPm2v2mmnyY/pA7h5zpMfuMQOA4b7Rb1i0xINE4BQ4qbYcaFWqre9Qo9nmynYpJqZESdiYzc/OFA4YGKqVqoFIWzRO3zgFzkXkuJyIEKT5j8AYABcEzuDiDIwJYOAQmVuw7eKiHJcvO6DOoX/++Wf8deYvQ8gjjzwCILAxqWXLlli0aJFaV8tnn30WtFj7WroDbkE21FPXFlseFXpOw+XvJnvU4Li+fwkSbh+rjuf6zRxgFuZuAT49sXUeQPrp9bqyfyyKUosq7dq1w6ZNm9CmTRvDtov/GwIASLh1DOwx5VGyRldExNdH1pWDuPj9IOSk/W3aZlxcHD799FM8+OCDEEURoiji3Xff9ZmHK1sSIGdd1ssWuDMLN8/9iJvntqFS53cR1+jf5g0o16pWQKxbQMSNI+W0oXqPHj3U12lvr9dcP7hquvZzImrmVca0fde1ItT21k4opdoAUK5cOZQoUQI5OTk+41JSUtC+fXvs3r3b+H46DK+Xvqqnp6f76RC4tfWtUl1PobaXzzvM0L92W4N56YgbtnvkoZuzmgu2tXJtNdasrSIwxxVFEU8++SSWL18Ol8ullp86dQrbt2/HggULsHfv3oDEe1evXsUdd9wRtMCqZMmSQdWzSqNGjZCYmIi+ffvi2LFjYe0rWFJSUjBy5EisWrUK27ZtC/qztXAxbtw4zJo1y3L84MGDw5dMgNjtdnTu3BmdO3f2GpORkYHjx4/j7NmzqFSpElq3bg273ffXUqwI4Y8cOQKn0+m3LYIgCCJ8dOnSxVLc9evXSaxNFCpGjRpladEqQJpvd+jQIcwZ5S2bNm1C+/btcfjwYct19uzZQ2JtIix8/PHHfmMYY3jhhRfyIJviy9ixY/Hee+9ZHhtDgcvlQp8+fbB///4867O4YLfb8fbbb2PmzJn4v//7P7zzzjtISUkJqI2rV6+iRYsW+PPPPwvc5yxE4UMURUybNg1vv/02bt68mev2oqKisHHjRvXzqilTpliqV7GitcWDAyErKwsvvvhiwPV+/PFHZGRkkLyeIHLBoUOH8Morr2DDhg1Bt9GpUyesWLEC1atXD2FmBEEQBEEQBEEQBEEQREGA/uqQIAiCIAiCIAiCIAiCIAiCIAiCIIgCgypiVSTYpjGQtmkEq3q5FHfHaWEAuCRF5VwEywOp4/jx4/H5558byuvVq4cNGzYUyS/MZLuylWfALcnWSLNV0ab8rwgOQVMmibogiQ5lS63qTuQABKhtSmIvWczFZT2oGi//6xlHEGEiPT0d77zzDgRBwOTJnnLP0BJOAa+02RjgFv35lmqbS3g147ofobYhRW0x8yETNPhSNdJLKyI+WRao2y0PqST3ImBlSiBzv/YwphcHegoIzXIqCuJBIjjyR6qtb9jsmja9nrnnrIvr63O3RpuL6j0wxhBtj4HAit6X8cvHlEcJoQSOJ/8Op5gDEaK829KElTMmT12la5rBLdhmYBA5w7uL5iIrI0u+fqUIJh8rQS5jcjwA3XYGAEza/sXqL/B/0/5Pl190dDR2/7YbTDOiRJSI0I1LW7dsNewXYwxt2rpFyIGMSb169UK9evVw8uRJXfnJkyeRlJQU1BfZLybflMdiyMscKAuucNjLVENEhYZwXP5TVyf9xP+QcPsoACbzfm+7wrn0nPlaocWzinJsGCBElDZs14pYfeVRlMfw2267DbNnz/YqxElOnCvd+XmS37aaNWuGr776CvXq1QMACIKAuXPnol27dnj++edx7dq1ILPkuPTjKHBnJuKbDoPoSEXqiS/hzLiMErFVEVGmAaIrtZHPC/2YqV18A9wF580kQ+uPP/G44XXek6CffwvVPOc5ftsIkVDbWxveSEhIQFKS8fh58ttvv6Fx48Y4ePAgoqKilMR8E8DrpVmZWUR2dra/VFGndh2pLY+5sGcfzEse5vn6LlTmomao81Nd38wzyGM+Db1gWyvU9jG/VfoprHPcq1evon379jh16pTXmCtXrqB+/fr4/vvvfYqIFW7cuIFGjRrlYqwCbrnllqDrWqVJkyY4evQoNm/ejGHDhuHvv80XOshvdu7ciWbNmiExMdGSuDmUZGVlYfPmzThw4ACuX7+O1NRUpKWl4YsvvoAoipbbKVmyZKETxsXExKBly5Zo2bKl5TplypSxFFeiRAmULVsWTZs2Rffu3fHMM8+QuJUgCCIPeeeddyzFBbKoCEHkN1lZWVi9erXl+IcffjiM2eQPMTExOHToEIYOHYolS5ZYqlNQ3wMQhZv09HTDZ8ZmNGrUqEj+HUVBombNmrjvvvtyJaYMhsTEROzYsQN33nlnnvZbXFD+TkH5WwVRFFGnTh2cPXvWUv2TJ0/i7rvvxo4dO8KZJlGEEUURM2fOxJtvvmlpUUp/lCpVCgsXLkT//v115Vbl7/fccw+2bjX+DjQ3TJw40e/ioGa4XC688sormDt3bkjzIYjiwJkzZ/Daa69hxYoVQS8KIggCpkyZgkmTJsFmKxoLwRMEQRAEQRAEQRAEQRB6SKxNEARBEARBEARBEARBEARBEARBEESeYVUSpUMj0HY3pBFvc884dwXDH9PLj0UuQgizWHvWrFmmEoLKlSvjf//7H8qXLx/W/vOLLFcWAKiCbFmtLcm1VTEtlyW7Ws22W8gJ3Xeg3GJudbsq5dSItRSpr7bUineraLoLiTzE6XTi448/xvDhw9Wy7t27o23btvmYlQ8ClGorgj/mLcZMqq29r0r3tA5Kt9LX9HVBWUFBXkTB3Za7baY0YLYPPiXbuqb0YkMPYZ8k7ZeDPER+XN0Ht0iTaUzcapfMRECokf4bci/E4kEiOPJPqu0lLtdSbQ73JVv0pdoK8VHxaFTuFvyZ/DtcolO6zpkgybA5k8WjoiTE1gi2BXBwJqBK1SoApPFBEGwQGAAIEJQlDRiTjx9TRduqcFv+lzEBFSpWMOQmCAIaNmyoG0uYPMQq48WxY8cM9SpVqoTomGhdmdUxiTGGe+65x1SScurUqaDE2ueupEJvpOW66yO2wb1I9hBrA8CFLwahSq+PIdhjNPW5PKfULYFg7FSVa3u+DigXCjQ5SA8EW6ShmejoaEOZJSxIvQsTI0eOxMKFC/Hnn8bnySoDBgzAhx9+iJIlSxq29e/fHw888AAWLFiA9957DxcvXgyqj6SdE3At8T2IWckQnZm6bZEJjVCp8/uIqnCrYcKhnEk5GVcAbpSpV6tWzTReQfd6EIrnXSdZDlyq7W0uEU6pNiCJLlauXGkp9sSJE6hbty6OHj2K+DJ+pKsBSrX1HzSYx9y4kWIpz9Lxpb3KtLV9KTNFXwuNmaaowLxv0oboF7fxEMNDOwfWtKeK1t2CbTDNnNZMrq19n1AI57gHDhzA7bffjqysLL+xOTk5uOeee5CSkoKLFy8iMTERx44dw19//YXIyEjccsstGDJkCGJjY9GwYcNcSbUB4MUXX8xV/UC49957cfbsWaxevRozZ87E77//7vWY2Gw2xMbGIi4uDufJxVVuAAAgAElEQVTPnw9ILp0bjh07hnr16uHYsWOIjY0Na1+iKGLRokV4//33cezYsZDs48qVKy3LgAozt99+O5YvX24p9tq1a9i+fTu2b9+OSZMmoVatWnj88ccxbty4sD/HBEEQxRlRFPHNN9/4jbPb7cXitYsoOvz73/+2HBsREWFZMF8Y+fHHHy3HNmrUKIyZEMWVt99+25IMcejQoXmQDbFq1Sq0bNnS54Ji4WDQoEE4c+ZMnvZZXBEEAcePH0etWrXwzz//WKqzc+dODB06FIsXLw5zdkRRY82aNXjqqaeQkmLtc3NfCIKAp556CgsWLDB972F1EbYff/wRU6dOxdSpU3OdE+D+bDBYFi9eTGJtggiAlJQUvPbaa/jvf/8blNBeoWbNmli+fDk6duwYwuwIgiAIgiAIgiAIgiCIggab+kEP9TeRtRqWRZUapfMzH4IgCIIgCIIgCKKQ0aH6ayhZolJ+p0EQBEEQBEEQBEHkEzqJqk7EpInR3Tf/oqTSjk6urEhYZU+2rGpUt5uJGzl3Kx5FzsG5KG8RIXJJoCeCIz4yDhEm0rtQ8fHHH+PJJ580lJctWxY7duxAkyZNAm7zoYceComwJzEx0SCZK1euHNq1a6cr69SpEyZMmBB4+0n7cPDyAQiCABtsshxSgI0JsAt22JgNNvnWLthgY3a1vIStBGyCDTbYpFsmQBDsECBI7TGbJKRkAhgE2ARZWAkBAmOqVJIpskmmyCalL1p5lgNMFXMp56xSQ4s7hunL9K61gLCFWexOhB/OOb777jvcf//9ptszMzMRFRUVln69kgsBr7TZl1RQ6sCfVFu/XTOWe7TnHq1hiFeFgmZ5+bQE+v8yvjvei2BSYx7WSba1izxo7dxMqWYcJ+ARLkkLlTIWkLQy3BJLIn8Ip1Rb2mycm3EPU6/PazpIqTbnypxNEmDG2EsWm3MyNTsV59PPgXMui68BxmRBNhOkGYn8mClzFwiSSFveLsXLcxw1hpnKtd3bpXFi8aIlGP3caF1OJUuWxLUUSeCpjlUeq5B069IN27Zt09WrXac2Tpw8oavnruX/+ZwxYwZeeeUVQ/mGDRvQs2dPv/U9eWPFTixYlwgwAQw23S2YAIhA0rcvwJV5w1A3skITVOr5HsBsYMwGBjsAQa3LYJP3yiYfHPdRhXzM1VvNiC+Va8oYw6VtE5D6x2e6/ie8PAGv/2cqAp5jwlDFL8q5o22/ILF161bcd999yM7ODqie3W7H7Nmz8dxzz1naL1EUsW/fPqxbtw7r169HYmJisCkbYTaUu+0lJLR6AUywG+YfWUn7cfbrbrqyMmXK4Mq1K9KDAKYrAb/PsNK2tzZVcbL3TvNiPpKRkYH4+PiAviAfFRWFo8eOonbt2uYBoZRqa14rT506hYb1G1rK8dt136J7z+6Gfr0teuFzzmsVH+JtzyL3HmvGI20FzVyYaSoxZpzfqvdNyO0c11fboeTy5cuoWbOmJam2VRhjKF26dK7FMuXLl8fly5dDlFVwOBwO7N69G/v37wcANGvWDO3atTMIj7OyslCtWrVci8StUrZsWRw7dgwVKhgXGgkFa9aswdChQ5GWlhayNp988sliI6pKTU1FXFxcrtpgjKF+/fp48sknMXr06LB85kIQBFGc8fZ7LU/atm2LPXv25EFGBJF7Dh06hJYtW1oS+QLAtm3bcNddd4U5q/xh7969lheErVixIi5evEgSfSLk1KlTx69QWRAEZGZmIiIiIo+yIt58801MmTIFTqfTb2xkZKT62YTD4Qi6z88++wz9+/cPuj4RGMnJyahVq5blzzQYYzhy5EhQf9dEFD9SU1PxwAMPYOfOnSFpr02bNvj6669RtWpVrzGJiYlo1aqVpfZsNhsuXLgQ1KK/nrz11ltB/R2dlp9//hkdOnQIun5qaiqmTZuG1NRUpKWlISMjAzdv3kRmZiamTZuGzp07W2rnjTfewKJFixAXF4cnnngCzz77LGJiYoLOiyBCzbZt2/DEE0/g3LlzQbchCALGjBmD119/nRZsJAiCIAiCIAiCIAiCKOK8vrAnibUJgiAIgiAIgiCI3EFibYIgCIIgCIIgiOKNf7G2XsLqU6ztIW/0lLFaEWuLithVEWp7irXBIXIRpSJKIdoeni+ErFmzBv369TNIsOPj4/HDDz9Y/nJPuBg4cCBWrFihK+vevTs2bdoUkvZ3ntuOUzdOQGACBCYJsqVbQRZmK1JtO2yCTZVq2wW3YFt5LECQ6wtqe4pkWxFrS3JJAQyQbrVibTAw5pZlq4pEQTCItaVHQYq1YajiFxJrF24SExMxZMgQHDx40GvMuHHj8NZbb4W031xJtYFcSAVNHgUl1YbP1wSfMm1V4GfMU3dcfB0Hj6qeUj4Oj2tb5xJ02wTVmAAE21oBIbTCU5JrF1vCKdX2vLa8STvNrjM1L/k+gyLK1tfzvN650h5X5l/SGBBjLynLoIsPaY40nE09Ix0/eV7CwCAIgjo/URcKYfJ9RaStzmtkabZujuPe7k2uvWTREox+bowun5IlY3A15ZpmJiShlWvfe8+92L59u65e5cqVce6C+4uqlsckufjdd9/F2DFjDZs3fb8J3bp1M5T7Y9DMb7F5/1lZhC1IkmxFjg0bGLMj/ffvkJK40rR+ld5LUaJ0DS9ibQGAcsvkMmhimHTfn1gbDP9sHYO0E1/q+p4ydQpenjRRvsyYKqgtjmJtQBI5DR06FIcPH7YUX6lSJaxZswYdO3YMus/z589jw4YNOHHiBGJjY9GgQQM0aNAAnHP06tULFy5cCLjNqIqtUeXej1CiVA3d/CTt1Dpc3DxEF3vLLbfg4GGTeWMgku1QoD0lTPq2Oiex1FUuzr+XX34ZM2bMCKrunXfeifj4eJQpUwZlEsqgfLnyKF++PJo0aWKQVZjNfzm45hr3vQCFw+FAyeiSlvISBAHHjh9DzVo1zQM8rnur0jdtnHLMR40chS/WfAHGGCIjIlG6dGkMGTYEz49+HjabzfsYo197w1yybSLYZuqxKjpy7fr16+PkyZNh7SMYGGPYs2cP2rRpk9+pBMTq1avx+OOPByTMD5ZSpUohMTERdevWDVmbS5cuxYQJE5CUlBSyNgGgXbt22L17d0jbLOhUrlwZly5dCklbgiCgcePGGDFiBJ555hnY7faQtEsQBFGcadiwIY4fP+43bsuWLejSpUseZEQQuadDhw7YtWuXpdjTp097X7CpkHPq1Ck0btzY8pz86NGjJFMlQs6NGzeQkJDg9zOPZs2a4dChQ3mUFaGQlJSExx57DKdOnUJqaipKlCiBUqVKoVy5cujatSs45xgwYACaN28OQFocr1+/fli/fr3lz7G0lC1bFlevXg31bhA+OHHiBJo2bWpZiN6+fXvLr6FE8WXJkiV49tlnA15M1YyyZcti6dKlXhe29ySQz3CnTJmCqVOn5iI7iQYNGuDEiRO5aqNnz57YuHFjUHVFUUTFihW9jp+MMSxbtgwDBw702samTZvwxBNP4MqVK4a6TZo0wa+//kqCbSJfyc7Oxquvvop33nknqDmGwq233opFixahdevWIcyOIAiCIAiCIAiCIAiCKKi8vrAnite3lgiCIAiCIAiCIAiCIAiCIAiCIAiCyFO8ibTljbnEj0jJh3zVKbpy27kp33zzDQYMGGCQasfFxeH777/Pd6l2XpDmSFVlmoByzLnyv4pbog7pueJyGffY7gnzuNW1adI+QYSYmTNnolWrVj6l2gAwa9Ys7Ny5M2T95kqqLV+G3jf7kmpLwlCfUm3mboNzt3LXm1TbU8rLOdfU46qcV94IeYAAF0V1VzgAkUsLKmjLOPfxA5jUFzV9Sn0oEVxTSRELa9tS8nIPXAD3+A+a3eDKcVMXgeA+xYkG8XiAL5w0DhZcCotUW4nzlGrrG9Jft6pUG0C0PabYSbUBoFREKVSNrQYXd8EluiDCBREiXKILTtEFkYsQIUq3XITL47HIXepjZZEYqVwal0QujVPKojG6cddUEqvc6scm92nIUbZsWUO9S5cuISMjQ9OOxTFJLk5NTTXdXKFCBfN6fjjy12XzjjT5xDbqiejqt5nWv/j1YE0991jvHse1PzKGa9H/uMqdmYaya8nX/NYLB8rra0GjTZs2OHToEA4fPozZs2dj3LhxXmM7duyI/fv350qqDQDVqlXDiBEjMGvWLEyZMgX9+/dH69atcdttt+Ho0aOm14A/spL24e9vHoAz/YJkGJZFv84Mo6S7WrVqxtPMU27s+RMIZvXNfsxOc8bUH2OzeiG/5XRyKT2ePn06nnjiiaDq7tixA2vXrsXSpUsxd85cTJo0CcOHD0fHjh1RuXJlLF26FIC310uu21tfUm0AiIiIQFxcnKW8RFHE2FEeiw1o3v8q82kO93XLubcxSjNX1ZCZmYm2rdriow8/wo3rN3A9+TouXbqE48eP4+XxL6Ns6bJ44t9PIOlykn6uqkxyPZ423WuG5xxdSV+Z/+oW49Dkb0Ju57i+2g4FL730UoGVas+bN6/QSbUB4LHHHsOZM2dwzz33oEmTJqhevToSEhIQHR2NSpUqYe3ate73hJxj//79aNeuXVBjSVpaGurVq4eJEycGne+FCxewdOlSVK1aFbGxsRg8eHDIpdrt27fHL7/8EtI2CwOfffZZyNoSRRFHjx7FqFGjUKJECZQpUwadOnXCqFGj8MUXX3idixIEQRDmnDt3zpJUOyEhgaTaRKHhyJEjloWg9913X5GUaq9ZswbNmjVDvXr1LEu1J06cSFJtIizMmDHD0vv5ESNG5EE2hCcVK1bEtm3bcO7cOaSkpODq1as4c+YM9u7di+nTp2PGjBmqVBsAYmJisHbtWjidTpw/fx7btm3D7NmzUatWLUv9Xbt2De+8806Y9oYwo379+ti8eTMEwdrv7X799VfD3z0RhMLVq1fRtm1bDB06NNdS7ZiYGEyZMgWXL1+2LNUGgDvuuMNyrHb8yg1nz57NdRvbtm0Luu6UKVN8LkrAOcegQYOQmJhoun369Ono2bOnQaqt1D169CgeffTRoPMjiNzgcrkwd+5cREVFYdasWUH/HigmJgbvvPMOfv31V5JqEwRBEARBEARBEARBFDPY1A96qJ8q1WpYFlVqlM7PfAiCIAiCIAiCIIhCRofqr6FkiUr5nQZBEARBEARBEASRT2j/iF0rQwpE4qi2oxU6qo/1dd3iJ0Vw6lYFirJ4UNosSkIexmXRkyIjlGSPEUIk4qPig99xE7799lv07dvX8MXkuLg4/O9//0Pbtm1D2l+wDBw4ECtWrNCVde/eHZs2bQpJ+58d+xTZriwIzAaBCbAxG2zyrSDYYRNssDM7bMwGu2CDjdlhV8oFu7RNEGATSsAGAQKzwSZIt4wx2JgNjAkQwCAwQbrPBMkVp95n6mPGoDzSlMuPFYGcfC4qUVy+VeRzisxJK5VT66kFgR0nG7MFf5CJfKV+/fqWRWt16tTBwYMHERsbm6s+cyXVBgKW8LrLmDHGRCqoHZs9x27tdp28TyuY1kpeNeX6bZqOPXLSCxCDw/Mwaq9xt9CNedzIY4MiqlTHCrjHEejHDm08Y/J4I/flTRxnqB/ggJNbuSURenItyve5Obj5mKdU2y3HNNYzzMegl2pzcETZo1FCKOFnZ4o2F9Mv4NLNSxAYA4Mg3crzFOW+oD6W5jLSrRQLeb7DGIMAAUyQ21HKmADIbSnzmiWLlmDsc3pxa0zJGFy7cVUzRulFuYwBkydNxswZbxn24bvvv8O9996rK7M6Jg0cONAgTxQEASmpKShZsqTFoyhxJSUDLYcvBIcAQACYAMZsYBAAZgNgA1NuwXD+s397bSuyXGPE1LgDsQ17wx5dFoA0n4Q0u4Q0KbRJe8WU/ph0K+0F3KO9IlN2j/gXt4xE+qm1uj4febQPlq9YnidzTAGCuSC5ELwW/P3335g2bRouXbqEihUromHDhhgzZgxKlAj9WOI5Dp87dw61a9cOShQSEV8fNXptgC1KknNf+WUykg8u0MUMHToUHy760LRvHeF8mjy69XdOBCPUttKuVTjnGD9+PGbNmhWS9rRUqlQJh48cRkJCgrZHzX1mef474qkR+HjJx5b6tdlsuJpyFVGRkXJ7zOtnKl5f7z3mygo3bqSgaaOmuJ583W8ejDHc1uY2rPl6jW6xA3VOqz6Abt+9zW214cr7aaWfwjbHdTgciI2NtSycyyvKlSuHTz/9FD169MjvVPKUc+fO4emnn8amTZuCFjmNGDECL7/8MmrWrKmWiaKII0eO4JdffkFiYiL++OMP/P3337h69SoyMjLCLo264447sGPHDssiq6LG/fffj40bN+ZJX+XKlUP//v3xn//8B/Hxof0cmCAIoqjRr18/rF692m/cmDFjMGfOnDzIiCByh8PhQFxcHLKysizFJyUlBb0YXEHkyJEjuPPOO3H9uv/3iJ4UxEXaiKJBjRo1cO7cOZ8xNpsNWVlZsNvteZQVEQ66deuGzZs3+42rVq2a33OCCD3Lly/H448/bik2JiYGS5cuxSOPPBLmrIjCxN69e3HnnXdanmd5Izo6GmPGjMEbb7wR8Odk69atw0MPPWQ5/ubNm4iJiQk0RQOCIIRkrhRMG//88w+qVKliKbZu3brq3zRlZWXh559/xunTpzF8+HBL9Xft2oX27dsHnCNBBArnHLt378bKlSvx+eef53qBy549e2LBggWWF/ogCIIgCIIgCIIgCIIgig6vL+yJ4vkXmQRBEARBEARBEARBEARBEARBEARBhI3cqo1UCaSHVDvXaBrM4aGVJH311Vd45JFHDPKlhIQEbN26tcBItcNNljMLmc4MXRkHV72DahnXaNKZ8vwyVcrrjlG2W/9ikRRHX/omwofVL5sBwOnTp/HSSy8F3RfnPPcC3nBKtZlmuxWpNtc0pI4DygIImnJ5m6gskqCR9+oWWVBb1pZb/9G247lV5Pp2ubw4g5KjdOMlf5PMdMdEIzJW5MU6sbEHhvoBjnEkwihE5LVU27NPzXlodqXp6vuQakfYIou9VBsAqsRWRamIWLhEF1xwwcVdcIkuiNwFFxchchEu0SndchEiuHwrPeZyGeccIkRwkUO+J5XJY5Ioz318Xesc0C1moBv/OHBHxztM6y1fttykLf9jktPpxA8//GAob9euXcBSbQDYd/yicf+4Zx4KDOXvneK1reyrv+P6/o9wbuX9SNr8IuD3fYG342peHpnQ0FB2+dJlP30ESBBvuPzOKQoANWrUwKJFi7Bu3Tp89NFHGDduXFik2oBRyFu9enUsW7YMkZGRhpwuXryIa9euoX///qZtOW6cwPkNj0HMSQcAODOvGmMcDl3fXoXA4Xoro6ydwJjv/mGU7+cHyrn61ltvYcaMGSFv/9KlS7i15a1wOp1Kj/r+fc1/PbbPe/89y4vouFwu7Pp5l/Q0a+eSyrisS8Nk7spFcFE01OPgGDZkmCWptrIfe3/di/q16uOHLT9o5rva1wiue38OzTav81vl2CjHqRDOcSdNmlRgpNqRkZFo27YtPvjgA1y5cqXYSbUBaWzesGEDrl+/jqpVqwbVxsKFC1GrVi3YbDZ1/LPZbGjRogWeeeYZfPjhh9ixYwf++usvpKenh12qfddddxVrqTYgiY/uv//+POnr6tWrmDdvHhISEtC0aVMsXbo07M8xQRBEYUQURXz77bd+4wRBwLRp0/IgI4LIPRMmTLAse3z66aeLjFT73LlzqFmzJpo1axaUVHvmzJlhyIoggMuXL1sSKLdo0YKk2kWA5cuXW3rfe+HCBc3nc0ReMXDgQEycONFSbEZGBvr27YvSpUtjxIgRSE5ODnN2REHnxIkT6NixY66k2lFRURg3bhxSU1Px5ptvBvU52QsvvGA5NiYmJiRSbVH+bD63BLNg5KZNmyxLtQHg1KlT6NChA+rVq4fo6Gh07do1oL9zevXVVwPOkSAC5ezZs3jggQfQoUMHzJs3L1dS7Zo1a2LVqlXYsGEDSbUJgiAIgiAIgiAIgiCKMcX3rzIJgiAIgiAIgiAIgiAIgiAIgiAIgiiSqDImjeDV88stktQwNCKV1atX49FHHzV86a9ixYrYtm0bWrVqFZJ+CgNXM6+qglnllin3VdMsN2ja1MeMef8iErPmEMxfBRxBGFm4cCG+++67gOv5/VJeCAW8SnNWpNqqmNNDwOsp1TYV78kDglGoDSguQVGW9Sq3Wr+kVvQnSXxFXR8it/7jVgJLclszSaAvyba61YdgW3tcPY+DJbm2x/H09fz5o6DLVAnkvVRbe9fz/OPcdIETg1RbPund1xAgMBsibXoxbXGmdlxd2AQbRFGSaru4JNYWRVGdj4qiS/qRZdpaSbkq1wYkpTYHVLk2YJBre0MdgbzIte+6+27ExcUZ6q1atQoHDx40bc/X45UrV5p++bVf/35ec/TFrmMa6YqFyV5UxcaIqtLSTxRHxrmf8Neyu3A9cRFCZTOOKt/cULZjx05s/t/mkLQPwJ1qERVs5xWe8oIBAwZgz549uOeee3D33Xdj0aJFOHDgACpVqoQyZcpgxYoVmD9/vmlbWZcTcWHTE+CubJidS/Xq1TPt3+wHgJlT2dIP8/afH5k2EBqhdjBCCE88z8/x48dj8eLFIWlby/nz59G+fXvoLyimf/Y8pdqaRWWU+V+JiAhs2brFsgR+//79+rmh5n2yMofkoqh7at3zV83Tzd0/GTcz8f133wd8DHJycvCv+/+Fjes3aua0mraVg6B9jeHeBdvq+37lQwDtcSskcu2FCxeGtL1giYiIwI0bN7Bnzx6MGDEiv9PJd0qXLo3z589j/vz5QY8FBUGm3LlzZ2zbtq1YS7UBScq6fv16TJs2Lc+EeZxzHD16FIMHD0apUqVIGEkQBOHBJ598YkmM17ZtW8uLyhBEfiKKYkBze2/v9QsbkydPRq1atfD3338HVb9GjRoYP358iLMiCIk333zTUtzIkSPDnAmRF1SoUMHrIoVaOOfYsmVLHmREeDJ9+vSA4tPS0vDhhx+iXLlyaN26NTZt2hSmzIiCzNWrV9GqVSvdQqKBEBkZibFjxyItLQ1vvfVW0J8LORwOnDp1ynJ89erVg+rHkzZt2oSknWA+G3ziiScCrrNr166AjpOWH374AaNGjSoQn6kSRZMDBw7g1ltvxcaNG3PVTrly5TB37lz8+eefeOyxx0L+u0SCIAiCIAiCIAiCIAiicFG8/zKTIAiCIAiCIAiCIAiCIAiCIAiCIIiiidnfyWuFWAByxJxcd7N06VIMGDAALpdLV169enXs3LkTzZo1y3UfhYnLGZcMZXrPlYeYEx5iXgCK0MwyzN2u+7G3/gki95w8eTLgOkOHDkVycrLl+PyTaruvPzOptraCVsCrcefp6prJAj2F2lxUpNiiRtqnzc8twJaE2hqxINf/qDVkaaj2x3AMPLa570t9cVlWq1EKqmJDr4JtKG1CFdhyQN3meUwk8SDzLtf2HM8KmHiQCCH5IdX2FIVqrmltPuZSbc21o16jEtH2aD87U7ywC3bUjqsjSbVFSartEkW3YJuLcMmCf0Wu7eKifOtyi7a5LFnlLnm8c5dp5drc28IxqggVbtmpRogaFRWFQUMGGaq5XC78e8C/cf36dZMmzcekc+fO4aWXXjLEly9fHkOGDLF24Dz46fDZAKI5OGdI6DgGkeUa+Y925eD6/g/w16edkXZyXVD5aYkq3wJgxj/LfPD+hzB2jCQMCBlBTp8BeH19LG54fsG6efPm2LJlC7Zu3YqhQ4ciPj5et/2ZZ57BunXrYLPZDG1lnN+O1ONfmD7/XJ0cWMsp2J9gCIVQW8k7t3g7J4cMGYK169aaHvfckLg/EX16PwJ/81/tfFG+A8agPqe3troVe37bY6nPY0ePmcu04Z4Tc7ivUe0CMBqttu6/JYsXBy24EEURj/V5DF+sWQNlTqscC928XZnwy8dEuyiP4fVAI9f2uoCMNr6AzHE3bNgQ2jE6FzgcDkRHRyM9PT2/UylQPPvss1i9enWhE1NHRERg2rRp2Lp1a36nUqB49dVXkZKSgqFDh6JKlSp59rxmZGRg4sSJqF27Nk6cOJEnfRIEQRR0ZsyYYSnOqhSVIPKb1atXIzMz03K8zWbDN998E8aMws+0adPwxhtv5Ep++O2334YwI4LQs2bNGr8xdrsdgwcPDn8yRJ7w0UcfWYpbv359mDMhvDF27NiA63DOsX//fvTs2RMJCQkYM2YMfX5VjGjXrl1Qz3dERASee+45pKamYvbs2bleaO3LL7+0/JmwIAhYsmRJrvpLTk5GxYoVsX///ly1oxATExNQ/AcffIArV66EpO9AmDdvHkqXLo2lS5fmed9E0ebIkSPo2rWr6d8fWCU2NhZTpkzB6dOnMXr0aERG0sLvBEEQBEEQBEEQBEEQBIm1CYIgCIIgCIIgCIIgCIIgCIIgCILIZ8IvdDNv3+HKzlWrH3zwAQYPHmz4knL9+vXx008/oX79/2fvvAOjKtY+/Juzm54AoYReRZSISAcRQYqAIqDXAiK9+KkXy1VBKSqKF5ByQSkKAlcQUBCky0VRAaVdL2IQAUEInQChJyFtZ74/Tj+7mz272U1CeJ+wZPecd2be0+ZMNtlnbs9X/TcjZ9PP6i/y4VXzJN729pogCppvv/3W7zJnz57F0KFDg5NAyKTaXmJ8SAVlSZ65rFHWapIFCsNSrgsCVYk1Nyl6ZcE1N4m01Xij3Jq7PYzSQRjaEIqsVn4IgyRbL6cJt2GQaHuQbKvruOC6YNsoq9Wk2sZy1n1jEA3i5hIPEkGksKXahu+ermlTee2a0JcLgwA00hEByYNQ9lanZEQplItOgEvIcm2XcOnPuQucc5NQWyiibSEEXMo+5mofBijrDftfqHLtvE4XZQIAU99klvc9jHEAACAASURBVGsPGz4MJUuWdCt58MBBdGjXASdOnNCq0ms1t3jg4AG0b9/e4we8J02ehNjYWPs7TuHMxes4eDLVtCm+YAxwhMchoeNYlGrUH1KE+3ZZ4dlXcX7LaFz46R2bmXm+eB2R8Yiu+oDHdZ/M/ATTP5pus34/yKdg+1bHXyF0ly5dMG/ePI/rrv75hUdJtRAiKOLpoKEMT4Ih1A4GPkXvTN7vW7ZuQXh4eFDbXrVqFYYPH573vZKZ74We7pWJdyWiQsUKPts7fuwYtPGxZTyp9tGexoxWmbZxnLtmVf4mBeCco3/vAVizZq0+7hXG+4ZBsK2N7d2zMqLKtb1OIGOhKIxx7QpCHnroIcyfP79AJMBVq1Yl8a+FJ598Et9++22+BTyhoFKlSqhRowbq1q2Lhg0b4sEHH8Q///lPXLx4EaNHjy7s9Iok0dHRmDt3Lk6fPo2cnBzs2LEDr7zyCsLDw0N+jR07dgx169bFzp07Q9oOQRBEUef48eO2xhulS5dG27ZtCyAjgsg/derU8bvMY489hhYtWiA3NzcEGYUWzjnef//9fNWxZs0aNGjQIEgZEYSZ06dP48yZMz7jGjdufNNNpER4JzIy0pY89tChQwWQDeGJN998M1/lL1++jA8//BAlS5ZEmzZtcO3atSBlRhRFXnnlFRw9etSvMowxNGjQAFevXsX06dOD9t7+8uXLbbf/6aefomXLlgG3tWTJElSqVAnnz58PuA4rAwcOtB3LOceIESOC1ra/pKenY8CAAVi7Nv8TExMEABw8eBDt27fHxYsXA66jfv36OHz4MMaMGYO4uLggZkcQBEEQBEEQBEEQBEHc7NBvGgmCIAiCIAiCIAiCIAiCIAiCIAiCuCXJcmUHXHbq1Kl4/vnn3Zbfc8892Lp1K6pVq5af1G5KuOA4l57iVxkS+RE3I+XKlQuo3BdffIFly5blGWNHKph3Bb5W5yXVZu4xBiGeVSqoKf2E3rCbVM8kwNYd00YZoFENqMq0ZcGgLu9VC+v7R3iVDxq/uPLlTUIIQ16qGNgsGs5Lsm2uySzY1ve3AGTDq1Ivg/t+klcxFKRcm/rfIkI+faaepNrWSt3OD6tUOw9RqOlc9SDVNtbulBwIcwRXdlqcqF6yBpySEy7hQi53gfNcuYcSXBNtq8+Nom0huEmuzQUH50oPZ5ocQBZue+sOtP4JFrm20I9zQkICPprxkcfySUlJuOfue/D+2Pdx4uQJUztccBw4cADDhw9H40aN8ddff7mV79uvL/r07mPtgm09Nv5yWOsnTTCDRZrJvahsCjbEOcJQot4TqPLUYlR4aCriG/r+sPq1Qytx7PN7wbPT1YZ8lrHmVa75CEjOKI+rv1r6lR91+dGufoj9FmzTPcF/uXbfvn3x8MMPuy2/cXYHrv75pfd2lK/ChIGBMVZkRN8+zz9Dmi1btsRvSb+hSpUqQc1hyuQp2Lplq5IQ3Me/xntmHpPK2JG3nT2TYhhb6t+Nl7Bx3CqUCRdMY1xhfvye9Hu+94EQAv169cOVK1eU+70hqzwE24B5fKuNDNT95EuubdmXppwCGOPmh3379tmKW7duHQYMGIALFy5g8ODBqFy5MsLCwkwxkiQhIiIiX/kAwJUrV3DXXXfhm2++yXddxYn27dtj586dQdnH+YExhho1auDixYsQQuD06dNITk7G/v378euvv+Lbb7/FyJEjA5pY5FZEkiS0aNECU6dORVZWFm7cuIEPP/wQiYmJIZPruVwu3HvvvahWrRp69+6NpUuX3pQyTYIgiPwwbNgwW3EDBgwIcSYEETwaN24c0Bhs165d6N+/f/ATCjFz5sxBdnZgv/MODw/HiRMn0LVr1yBnRRA6dsXvL730UogzIQqa+Ph4nzGpqak+Y4jQkJCQgCeeeCLf9XDOsXXrVlSqVAnbt28PQmZEUWP37t346CPPvz/0Rvny5bF7927s2bMHkZGRQc1n165dtuI2b97sl8TaSGZmJjp06IBnnnkGWVlZAdXhjQkTJtiO/fnnn3HlypWgtu8vQgi88MILhZoDUTw4fPgw2rVrF7CovmzZsli1ahWSkpJQoYLviW4JgiAIgiAIgiAIgiCIWw8SaxMEQRAEQRAEQRAEQRAEQRAEQRAEUagUltArx5UdkHjpzJkzePXVV92W33vvvfjxxx9v2T/eT0k/ixxXjr7Abde672vPx16YVHPGGOGpjKVa6yEtIr44opiQnZ2NpKSkgMs///zzOHv2rMd1/kgFPVfga7VZwKtLtXX7pjeptlpIe64b9bQaNZGeQYZtlu8pwj1FTK3JszU1n1Fqrf2nyASFQTpoEMmCgwuXLhaE/nAJri13KYJa05cmqXUZSpnz0uXdZpG3LP02CrYtuanrhL5dQpEPqnvcXa6t11UQcm2iCGDn/pTHYfUs1TYv93Ze5CnVZnpZ7ZpW1pv7CmGqJ9KLRJiQcTAHqpesCRd3gUPuk9TnmlDbJNd2yVJti1xbqH0Z1/tH9XhwgzzbilmSqvYxTO2QtHp6Pt0Tb7/ztsc6rl+/jjHvjEGtGrVQtWpVNG3cFI0aNkJC2QTUu6sepkyegszMTLdyXbt1xZzZcwIe86/ZeQj6Wc6Uf9bxoNEo7Q5jDkQk1EOJe3qjxoDNSGgzBlJEKa9turKuIXnxfbj6xxJrTbZyjihdF5U6fwZHVFm3dQcOHMAf+/4w3DOMOlr3L78xGnr9lGvf6oJtf89RTz8TesMqkWF5fAWLUNcfDAIZ/9555504cfIEZsycEdQJrXo/09v9urGMf+Uxmr7aOI6FAGrWqumznaNHj2rjXHOfrY4mlbGyMIx/hfmhlRAC58+fx/Xr1wPYYneys7PxTM/ehokbPAi2tXGxkr02WYP7/lBWA4x5l2u7/Xiff7l2oH3ZqVOnfMaULl1aE/yWLl0an376KU6dOoXs7GxcvHgRf/zxBy5fvgyXy4XMzEwIIbB48WKULFkyoJwAICcnB4888gjGjx8fcB3FkcaNG+OPP/5AqVLe7+ehQpIk3H///di3bx+Sk5NRunTpAs/hViA8PBwvvfQS/vjjD6Snp2PcuHG4/fbbQ/I+8smTJ7F48WL07NkT0dHR6NGjBzIyMoLeDkEQRFGDc461a9f6jJMkCe+9914BZEQQwaNt27YBlfviiy9w8uTJIGcTWqZMmRJQOcYY1q5di6pVqwY5I4Iws3LlSp8xYWFh6NmzZwFkQxQkTZs29Rlz+fLlAsiE8MZXX30V8D3TSnp6Oh544AEkJycHpT6iaJCbm4uOHTv69Z7r0KFDcebMGTRs2DDo+XDOvf69jZE+ffqgdevWAOT3fY4cOWK7je+++w7lypXD999/H3CeeeHpd6lFnVOnTmH16tWFnQZxE5OcnIx27drZun498fDDD+P3339H9+7dg5wZQRAEQRAEQRAEQRAEUZwgsTZBEARBEARBEARBEARBEARBEARBEMUPi/DVuEwVsAgIZLr8/8AK59zj8suXL+PBBx9EkyZNgvKYM2eO37kVJsevHvMst2GKt5Hp8l6jPUstkz/Jm/9lmUWYZq7Nz/qKlp+OCCE7duxAdnZ2wOUvXbqEIUOGuH3wsKCl2tZlbq/zkgpaSrrJP5lhqSrU40axtFGorYqquSatFoq0mhviVJE2F7qQVgghi2WNOXCuPdwMhELIeagP45ci4NPk25ps2ywU5EJ/rm8HN2QAU84w1O1NPmiWa8s7sKDk2re6QLVQCZlU20a1eUm1lUrcrmllvYAi2DaI5gUEwqQwSIz+DM0XCdEJiI2IA+e5mtw/l7vAoQq1DdJ/cE2uzTWhttIHCWUyAKH3MdzQx3pC67mskyVo0nQ1TmDUW6MwY9YMhIeHe92Ws2fOYs+ePdibtDdP8cVLL72EFctX5FlXXpy9eB2/HPQmOtXvaPr/1nWeXjLE1HoQVZ5YilINB3ttW7hycGH7WKTuGOdHxop8lgHRVe5D+Qc8i40ioyL9qDFAwbaaDuC3YJuwR61atWzHPvjggyHMxJ2iJtAOCB+b8MLzL+DYsWM4ePAgRo4aiUe6PoL7778f99xzD2677TZUrFhREyDb4cyZM9j9624Ahnul8HKvhIcxMATuuPMOW21dSL1gGAmr41yjSNswjtTGo9ztAQgs+uxz29tohy0/bsG2n7aZxrXqWB3Qzd7aGBowiMI97RfDmLaAxrham37AOUdaWprPuLfeesvrutKlSyMxMdFN9NyrVy9cunQJw4YNC1gCLYTAyJEjMXDgwIDKF1duu+02XLhwAc888wwcDkfI24uJicFzzz2Hy5cvY+vWrUhMTAx5m4RMZGQkRowYgUOHDuHKlSsYPXo0atSoERLJdk5ODpYtW4b4+HjMnTs36PUTBEEUJebNm2dL6ta8eXNER0cXQEYEETwmTJgQ0BiRc46nnnoqBBmFjr/++suveMYYateujQULFqBjx44hyoooCH755RckJiaidu3aaNmyJXr27InRo0dj0aJF2LdvH3Jzcws7RSQnJ+PcuXM+45o3b+7X+zjEzUHFihV9xgRrwjgicDZt2oQmTZoEpa6cnBw0a9asSPQ/RHB46qmncOnSJdvxP/zwA6ZPnx6yPn3Tpk1e/2bPSOvWrdG5c2eUKFEC1apVQ+3atZGQkIDx48eDcw7OOf79739j/PjxmDlzJhYsWIDt27fj6aefRseOHW29V2zF7s9MQ4cOtV1n69atERcX53cuoeBm+xtGouhw4sQJtG3b1tbkplYqV66MTz/9FOvWrUOFChVCkB1BEARBEARBEARBEARRnHAWdgIEQRAEQRAEQRAEQRAEQRAEQRAEQRDBhClSUghZniyE/CFhT2KlzNwbiHJGBaXdgwcPBqUelTNnzgS1vlBz7FoyAEWibfhuRniU3mg6RCHAJLMk0RRkw5djFnjnE2F5Xgz8dET+2LFjR77rWL9+PebPn49BgwYBKFiptnkZ8xxjWOUuvfMsuXMX9BoVg1bRnl6TtV69nIDEHJAYM4ghmd6eIph1cZciwfa85WaYx9VMyYsxpgiFmb7tyitjv6JKsbUbjOGlnqdcnkHI+TNj/sxQE4Nx3zPI9yrGVLm24bXw1n8KkzzT+toX3uolChmbLsi8pNrermutoNC+uYlCzRUZJZ9qhK4CZQAiHfYlwbc6tUrWwp5zvwKQ958EAC4BSZL3r8X/DCYYBAO4Mq7lACAkSOAQjCliVQmMcQhIyOuWovZYDAIQDIIpfZI8WNb7HQgMeXYI7mt1H4a9OgybNm3yezsT70rEtKnT0L5De7/LGlm2dR9c3NKvmTtdQOln/RMJCzjCSyC+4RDE1e6KC1tGI/P87x4jr+xbgLjbH0NEuXpqa17rhKU/Fbk3PEb6I2TWa1fPkQD6bD+dtHRvsEeNGjVw3333Ydu2bXnG3X///ahbt24BZXVzEMzxb506dfD+2Pctq/WAD6d9iFdffdVWXqNGjMKGjRtM4199nKv+x9zE0erEBvXr322rnbb3tUXSn0lqUVM98jdhXaRtmZUN6zfYatMfpk2Zhvvubwl1XKvnwsHA5K5O6BOWAUwZS8v9IIN7n6W9L1NAY1y5TSUHG/3Z9u3bbcm4u3Tp4lcOKpIkYeLEiZg4cSLOnj2Ly5cv4/Tp0+jUqZNfEvB///vfqFChAsaN82fSh+KN0+nEokWLMGvWLDz33HNYsWJFvibDUmGMITIyEvHx8bj99tsxaNAg9OnTJwgZE/mlRIkSGDt2LMaOHYuMjAx8++232Lp1K/bs2YMjR47g5MmTQWknOzsbQ4YMwZ9//olJkyYFpU6CIIiixgcffGArbvz48SHOhCCCT2JiIpYvX46BAwfmOSmcJ3bu3ImMjIybQihvR1isEhMTg02bNqFZs2YkML7JuXTpEh5//HFs3rxZW3bkyBGPv8N0Op2IiopCqVKlUK5cOVSpUgU1a9bEnXfeifr166N+/fqIjY0NWa5jx461Fffaa6+FLAei8KhevbrPmIsXLxZAJkReSJKEX375BWvXrsVbb72FvXv35msCztTUVISFheHEiROoWrVqEDP1TGZmJg4dOoQvv/wSmzZtwt69e5GVlQXGGCRJQo0aNdCxY0dN6nr48GGcOHECubm5qF69Olq0aIGOHTuicuXKIc/1ZmP16tVYuXKl7fhff/0VDRs2DGFGwOLFi23F/d///Z+bgPvChQsYOXIk3n33XVSrVg2HDx8OWl6vv/46SpYsmefEjCpr1661VSfnHF9++WWREdX7O5kLQQDA6dOn0bZtWxw/ftyvcn379kXPnj3RoUMHhIWFhSg7giAIgiAIgiAIgiAIorjBxnzSWfsNR407yqBStRIBV3bl4g0IAPFlgvPB82BCuQUG5RYYlFvgFOX8KLfAoNwCg3ILDMotMCi3wKDcAqMo5wYU7fyKcm4tKr2FuMiKhZ0GQRAEQRAEQRAEUUiYhE8mOai6zBLvRfLoJm/VXpvLGuWtVskjF1wXtgouC1qZgBCAAAcXQl4OIT+HHFMxtpJfgqZTp04VyAfA3nnnHYwZMybo9fbu3dvtw0adOnXCf/7zn4DrvJBxHl8f+gqMSXAwCRKTFCmuBAdzwKF8lyQHHJITTuaEgznglBxwMKf8XXLCqa6TJDgkJxxwQGIOOCS5TqbUw5gECUxbJjFJkd+qz5n2mmmiRWZYzjRRrlGypUZZTW6qcNcUqyzTCvqJgzn8L0QUOp07d8bGjRvzXU9sbCySkpJQs2bNvAODKNVmpmUBSLUt/bInqbZatzq5gfzdrB4UEKZ7BwPkvkLpAxxK3+EPuTwXuTwXOTwHOa5s5PAcW+WYahXWXsgZmZ5pckDo/Yeht4DWP+hljSJurfdRlxnkr8zQrt5DqenIrTJFaOjWD1lEydb7mL/iQRKoFiyehPeGlbbLFvR4S9Vpc038yRHuiECkk8Ta/pB0fg8uZ16CxBxgYPL4yDB+ckgSJDggSfJ4Rx5DSZCgxkhgyuQDEhxgDNpkBH/u/xPbf9qh9S8MDGFhYRg4eACY0rdKhn5MCdP6O8C9P/rtt9+w8LOF2LBhA44eOep1u0qWLIkHH3wQffr0wcNdHjYJegKRQQsBNH9xNk5duC7nyhwAJGW7HICyH+RlDjA4IUvGHcpyB8CcYMypvWbMKZeDul6Sy7tykbrtn7j+1zqPucTW7IQKHWZoe0e7qJi63wz7zHAPyDi9HafWPmWqq2Klijh6/KgSau7bTeNL6M3YhYFBghS0Pv1WvDf4Kww5ePAgmjRpgoyMDK8xCxcuRO/eve3n4K8J3QMBCdjz26bN86UgJ5VRqxo69EXMmjXLZ25hYWFIu5FmGG+5Hw3tPqneX9WxrgAyszJRtkRZW+dRlSpV8NMvPyG+VCmLyFtvybo9WrWGfVStTLU8zz8AuDPMifmly6LbhfNItchEPFGxYkUcSD7gNq5Vmzb3XcbxrTqpjHH8bB3jqvV4GeNayO8YF7B3br711lt4//3384yRJAkul8vv9vNi3LhxGDVqlF9lGGNYt24dHn744aDmUlzgnGPp0qWYNm0akpKSkJWV5TVWkiTExMSgbNmyqFatGurWrYtGjRrhvvvuw5133kmywZsUzjk+++wzTJkyBQcOHMiXDExl3LhxGDFiRBCyIwiCKDokJyfbmvSpTJkySE1NLYCMCCJ0zJ07F0OGDPG73Jw5cwIqV5C0bt0aP/30k8+4rl27Ys2aNQWQERFq/vGPf2DatGlBrVOSJERGRqJEiRIoU6YMKlWqhOrVq+OOO+5AYmIiGjdujPLlywdUd9myZX2KkyMiIpCZmRlQ/UTRZunSpejZs6et2MjISKxevRodO3YMcVaEL1JTU/HGG29g2bJlSEtLC7geh8OB4cOHh2SCuEuXLuGFF17Axo0bceXKlaDUWaNGDUycOBFPPvlkUOq72UlLS0NCQgJu3PA8gayVGTNm4O9//3uIswLuuusu7N+/P+Tt+EOPHj3w5ZdfIjMzE1FRvj/vFxkZ6XO/vvTSS5g1a1bQ34/OD9WqVfNbjkzc2qSkpKBNmzY4dOiQX+WuXr2KEiUC9x0RBEEQBEEQBEEQBEEQtybvzn4IzmBWePTPi2ACiL+vSjCrDQqUW2BQboFBuQVOUc6PcgsMyi0wKLfAoNwCg3ILDMotMIpybkDRzq8o55ad7QLImUEQBEEQBEEQBEEUCmblFGPMXZbiS7olBG7k3EB0WHTw07uFOHT5T02epYmujHIsT9JB6KsAqyCLaaIyowPLKqO1CrKY2jDc13ls1K0sQXiHcx4UqTYgfxCxX79++PHHH+FweJGsFyWpNuxJteX1qmzQqOdVJzkQisAVCHOEI0xywimF+dhQ3zgVKXek8kalEBxZrixk5mYi05XpUaTFwOR81f6AC62rkrdflv1BCK1vE/JKCCZ0saowKrSFHAOhLTMqEvVlqoyRgQnVyq0eHaUnE0JxditybSG0+xxTd6IBNc7ba19o9RJFGk/XdV4xxkBN2OlJqq3YL02yUPXkNl73wnRVA2CIcETkf8NuMaqXrInUG6kQQpaW6P0IADCAy9/AAUgSIDggGMBksTmEgAMcAhI445CEBKG8viPxTtRNrAswpk1CAqhdvPK/MPRJFmEqBCCYul5e3qBBAzT8sAGmTvsXUlMv4tChQ0hJSUFGRgbCnGGILx2P22rdhttq36YJKK39j799EgB8u/svnLxwVZFgKyerKV99vOiOLgnXX1se2iQrAJwRKNfmfcTW6oSz377oVtuNMzs9t+FxHKvjynCXj6WnpSv3Q+bxuyF9w9jXj/7ccvzyg3au0P3BK3feeSdmzpyJAQMGeFwfHx+Pxx9/vICzKroUhlRbQGD6jI/w8ccf+2w/JycHM2fMxNAXh8J6R3Ub/zL1ldDGyBHhEahRowaSk5N9bIg8YdfsmbMxfNRw/b7rqR3zN9OLvXuSfEq1AaBVeCRiJQnryyWg+bkUn/Hnz5/XMpC7Xn2yF/U+YuxdTbuVAUwoY2IP9xShvE/gdYxrIb9jXLlN3+PcXbt2+azH6Qzqn9wDAEaOHIkKFSpgyJAh4Dak54C8PU899RSuXLkSkpxudiRJwtNPP42nn34aAJCdnY2DBw9i3759OHToEIQQqFevHlq1aoWKFWkC+eKIJEkYOHAgBg4ciCtXrqBVq1b4448/8lXnyJEjUbt2bZJrEQRRrHj99ddtxQ0cODDEmRBE6Bk8eDAGDx6M8ePHY+TIkbbLPfvssxg7diwWLFiAtm3bhjDDwLh27Rp+/vlnW7HTp08PcTZEQfDpp58GXaoNyL//zMjIQEZGBlJSUjyOnxljCA8PR2xsLEqXLo0KFSqgWrVqqF27NurWrYuGDRuidu3apgmKDh065FOqDQAtW7YM6vYQRYcmTZrYjs3MzESnTp1QqVIl/P3vf/ervyaCS9myZTFv3jzMmzcPX3zxBd5///2ARMYulwvjx4/H+PHjMWbMGIwaNSrf72UdP34cL7zwAv7zn//Yfi/NLseOHcNTTz2FQYMGYe7cuUGt+2akY8eOtqXaLVq0KBCpNgBb95WCQpIkvPHGG5o8ftiwYbbKhYeHe12XlpaGVq1aISkpKSg5eqJfv36oW7cu/vvf/2LlypW2J6WLi4sLWU5E8ePChQto3769X1Ltzp07Y9WqVYiIoL8/IQiCIAiCIAiCIAiCIAKD/qKWIAiCIAiCIAiCIAiCIAiCIAiCIIiQwcDgJnjUV4a4cWYxPMEgbJIdhQCQnpPut1jbqwg3iBg/eBrseq3556ctLlw4dOlPTRIrAEiqpBCqiI8Z3YP6cs3Gpay3LPN05mh1CABMF2R5FGUxtydynFD8lP5urKUO4tbi66+/thXXpUsXrF+/3mfczz//jClTpmD48OHuK0MiFTRXbFuqbZTvempDmIWC7lJtXRPolJwId4QjLAgy7bxgTEKkMwqRzih5AoXcDKTnpCPbla3HGEX9qucaDEwY9baq3FqVYSs6baH0T0yWCkpMUneThtwlqhJCVUAowATT+kVV4K3JB+FJPJiHXNsCybWLAXlc296k2nZuR9r1rJxmDPJ90OjON121qmhbeLjWlVyEEIhwhBeLcyYjIwPfffcdfv75Zxw4cED7UHZ8fDxq1qyJpk2bonPnzqhQoUJQ2isVUQolwkvgWvZVRZ4NeOr4laEOBGPgysCVgYGDA4zBIQQYuHIsJUXOrEv69SNmHZErEwAox06L0cTV0JZb+6Oy5cqibLmyprGQnf7I27K8mLXOKDlVRNhMr0Ob4EB7mP/XB59e2vQg5Y6u2gYJD0zA+c1vmpa7sq4i4+TPiK56vykl72Jv+bq7dugrt+WVq1T2XMBjioFLsm2XNQj0vdZF94c86devH3744Qd8/vnnbutGjBiBqKioQsiq6FGQUm3zMrnipKQk1K9f30cjwPSPpmPoi2YJiKdJZdTxsjDFCLz/wft45qlnfLYDAOvWrMPwUcOhTnSg991K/y84OLjbvlNfzZr+sa12/hYdDQEgUpLgBEOuj50pOSRtnKoOFpQf9xWYIt1WxreG/tYyVYxhmVrSMKYtQnLt69ev+6wjOzvbZ0wgDBw4EImJiWjXrp1tWU16ejpGjx6NCRMmhCSn4kR4eDjq169v6/onih+lSpXCvn37sHPnTtx77735qqtv377o3r17nvIjgiCImwXOua33ryVJwpgxY0KfEFEk2LdvH2bMmIEtW7bg6tWrSEhIQLVq1fDYY495nUzqZmPEiBF47bXX/BK1nTx5Eu3atcNDDz2ENWvWFKnJbcaPH29LhFi2bFlUr169ADIiQk1h9slCCGRlZSErKwsXL17E4cOHPcaFhYUhOjoapUqVwokTJ2zV7fH3pESx4LbbbkNUVJTt9zsA4MyZMxg1ahSOHz+O2bNnhzA7wg7q5GWnT5/GsGHDsGrVKr+OqBKt9gAAIABJREFUp8qYMWMwbtw4NGnSBEuWLPHrvnTlyhVMmDABX3zxhe1+JT8sWrQIc+bMCdnfa90MrFq1Cjt27LAVGxUVhe+++y7EGemE6j1afylfvjy+/fZb03uOS5YssVW2VatWHpdzzlGnTh2cPXs2KDl645FHHsETTzwBQP4ZoEuXLrauLXlCToLwzcWLF9GhQwe/JmVo3749vv76a5JqEwRBEARBEARBEARBEPni1n1nnyAIgiAIgiAIgiAIgiAIgiAIgiCIAsAP+7C3UKv7KI8qdc9THgI9mKXIma5M5PIcOxkCAKpUqYLc3NyQP95++23bOfnDwoUL3dr65ptvAq7vr8t/IcuVqe1z/X+TtlYWeTJFgahKt7U4pog+LXJELZgZRGPQ11n0iZ4wCrd8CQGN9avFrOJuUx16qlp5u1/EzcfixYt9xpQoUQLLly+3Le16++23sXfvXvPCfEgFzTpro1TbKuNzl2oLIUxSbVnIoCgCDdJsDu4u2s1Dqs0FR5gUhtjwOMSExYRcqm2FMYbosBiUi05A2ehyiHBEggt5Ozg4XELdIgEuBFxCWcZd4IKDc3m5vj+EEs+VbQVcgmtL1X2nPRTJIpT/1Rh9mbKvhPG1vgeN+5bBg/gcMJ0TeR5rG9gRcRAhIoBdby3idm0bMZw3Po+zUK99oUm3TcMnIV/r4Y6C+2BjWloaWrRogdjYWNOjd+/eAdd54sQJDB06FOXLl8ejjz6KyZMnY/369di5cyd27tyJDRs2YNasWRgwYAAqV66MRx99FL/99ltQtqdaiepwcQ4Opa8RLriE/lwoIlWX4BCGBxdKHyzUXgxaXyOXVftlrvU5gHbILFJ2pS8Seh3GvsgjxnPIxxjdu+TWN/89eAq/HDwFfUBmXMuUCVjUHIwDMqaPHS3jSreE3crK2xBb40FIYe4i5PNbh0OdDEY9PvID5n6fy9/Tjm5A+skf3epp0KCBrX1gROTxZbdsHgH2cqD7Q57MnDkTjRs3RpUqVXD77bfj7rvvRrdu3fDKK68UdmpFgoKUaqtXtVGqDQCJ9RJRsWJFHw0ByUeTcerkKfP41tiGYfwrlNyMY+Cu3bt6bSchIQHdu3fH2LFjsXLlSiz9YilKRZZCqch4lIqIR8mIUigVEY/4iHjER8ajdFQZlI0qhzJRZVEqMh5x4XGIdEYhTHKCAdiwZoPP7YlkDBWdDnAI/C87y6dUGwBiY2JNY1Z1TCCEOi7m8Dq+Ffpr6xjXiByvyrVDP8bV2/RMYQvwW7RogeTkZL8m8fj0009DmBFBFC9atGiBHTt2oHz58gHXkZmZiRdffDGIWREEQRQec+bMQVZWls+4Fi1aIDrav0lpiZuP1atXo3r16rj77rsxe/ZsHDx4EGfPnkVSUhLWrl2LgQMHIiEhwS8pWlEkIyMDHTt2DFgwvWHDBtSvXx+5ublBzixw7P4eiiaZKR589dVXOHPmTGGn4ZOcnBxcvXoVx48ft/V+YlRUFDp37lwAmRGFxSOPPBJQuTlz5uDVV18NcjZEoFSuXBlLlixBWloaPvjgg4DqyM7Oxvbt21GjRg1UrFgRQ4cOxblz5zzGXrt2De+88w5q1aqF0qVL44MPPigQqTYAZGVlYenSpQXSVlGEc47+/fvbjl+6dCliY2NDl5CFwh6LMcYwYMAAnDlzxjTGOnfuHC5dumSrDpfLhX//+99u2/LLL7+EXKoNAK1bt9ae16tXD8ePH8ddd93ls1x6enoo0yKKCVeuXEHHjh3d/w4uD1q3bo01a9YU+u9pCIIgCIIgCIIgCIIgiJsfEmsTBEEQBEEQBEEQBEEQBEEQBEEQBHFTwhgzS46F2xM91qCXVf9XyzMA17KvhzDT4s3e879B9RoyVWaoHRujKls3cupqaab4D63SbF25rWE4rB69a4a6tdd2XFvkCCRsIITAqlWrfMa1b98ekZGRWLhwIcLCfAuks7Oz0bdvX11kkk+poBGzVFuv2JtUWy2kPpcFd/BcDnATaFul2gICTsmJuPA4RDmjILHC/xOVCEcEykaXRfmYBIQ7wk2iWq5IaoXhoS1XZbecazJBrgq5hSzYVmXdmmDbICGURbfctG9MQlt4Fg/almtbzptgyLUL6kHYwyoMtT6zxhhXu8m0tfPHEKOehcJcVqvXdLzklhySs8Cu69zcXPTo0QO7du1Cenq66ZGZmel3fZxzTJ48GXfccQdmzpyJtLQ0W2VWr16NRo0aYfjw4cjJsT8piycSYsojTAqTRf6Ghy73l6XbQnCDcFuYBdtCFmzrPQyU9XqfovU1ykMTbwPm69AwYYmKVcisnjPWc8pUR5Au64nLfoIQxslIjCenOkrUzz85SlImYrHGGV4ztU6m3QP1OpRxqTMCMdXbuuWUm3EBF7aN0WSwciFLfso4+Mbpn5Hy/Qset23AkAG294Md7Eq2bd0LfIxDqN/2TmxsLH755RecOHECf/75J5KSkrBq1So4nc7CTq3QKWiptr7Mffw7ePBgH43JjHhzpKmcR6m2Np5R+mX1ShQC7014DwDgcDjQunVr/Otf/8L+/ftx7tw5rFq1CqNHj8ajjz6KxMREW5MuSUxCmBSGSGcU4sLjEB9ZGvERpfH1119j6NChqFy5steyt4c5tbvAm1eu2Nr+Bo3uMY9rDZPCAAKCabptZYllfKu+tsi1DaNeZXfqsQUxxjW2aaV58+a2ytuVowRC+fLlcfLkSTRt2tR2Lv/5z39Clg9BFDdatGiBM2fOYNiwYYiJiQmojvnz5+PatWtBzowgCKLgmTRpkq24QKWJxM0B5xxdu3bFo48+6lNUeeHCBTzwwAPgnBdQdsFl7969qFixIr777jukpKQEXM+BAwfQpk2bIGaWPx577DFbcXv37r1pjx2hM2/evMJOISTcf//9hZ0CEWJmzZoFSQrsd0lTp07FxIkTg5wRkR8kScLw4cOxfv16n5Pa50VKSgpmzpyJChUqgDEGp9OJyMhIxMbGgjGGkiVL4r333kNycnKh/F6iV69eBd5mUeH555/H1atXbcX+7W9/Q9euXUOckZl69eoVaHtGSpYsic2bN2P+/Plu/dq2bdts17Nx40YMHDgQsbGx+Oijj7TlP/30U9By9UZkZCQSEhLcltuZ8DEjIwNHjhwJRVpEMeHo0aOIj4/Hr7/+artMy5YtsW7dOprUiyAIgiAIgiAIgiAIgggKhf+pRYIgCIIgCIIgCIIgCIIgCIIgCIIgbhnsSKPc8PQ5KaZLmvOS+Bk/zCV7npn+HLrfKSMnDS7h8j+3W5xT10/hwo3zugib6RpDACZnoS7aNosNmUFMaBZwG88VRdTN4PYBPU3IbRCtM+W1Nc4EeQEJP1i6dKmtuD59+gAA7rnnHrz77ru2yuzduxdjxozJl1TQKtTMr1Qbwqypy0sqqIqhYRC7SkxCTFhMkRFqWwl3RCAhujzKRJWDxBwmYS3nqrRW02trcmxZri0LbnWBrS7YFlwosYqI0CSRBnTtoCJjhLYD9SOYh1xbCM/iQf246dsYDPEgUYDYPDzGbiLPY6pdqmYxpdY36H5Lcz2KUV8YljPo56dRmhnuCLeXdD4RQuDFF1/EN998E5T6srKy0KNHDwwbNiwgKbcQApMmTUL37t1x48aNgPNgYKgUW0kR9rtMIn+hyLWFRbqtire5oU9yGQTbxj5GFW4LDr3PkrfA8szaDwnDCaJss0mCCusQTdsvxteeyua1zMjW349h2x8nDQ1YH+Y9qQzyLfGWRabc9LGoPuY01xvf8AUwyV2IfPWPz5Ge/G2e+fPcG0jZ/CoEz3Vb1/3R7mjVqpVhzOrHz0ZGr63XkLwF2z4F3Nbj6ymE5NqEHxSOVNtcsTHmjTffsCXy2bhxo3t54/hXXe420Yz8f4+ePbBw4UKcOHECW7ZswT/+8Q/UrVvXZ7v+4HQ40alTJ0yfPh2nTp3C5s2b0a9fP0RFRZniBsfGQQBYlJaBCy5773kMffVFTR5unL6BWyZIUSePUfeSem8SnOtjWtNkD+79kM8JZCyESq49YIC9SQ/mzp3rd3v+4HQ68d///hdlypSxFT9ixIiQ5kMQxQ1JkjBx4kSkpaXh8uXLmDNnDu69917b5XNzc22L+AmCIIoqR44cwdGjR33GlS1bFq1atSqAjIjCgHOOZs2aYd26dbbLXLhwAU888YSpjv3792PJkiWFKtj77bffULFiRUiShIiICNxxxx145513NJH0rl270KRJk6BNjrF9+/YicW0sXboUJUqUsBWbmpqKBQsWhDgjItQUV5HlyJEjCzsFIsSULVsW/fr1C7j81KlTg5gNESwefvjhoF6/LpcLWVlZSE9PD1qd+aVVq1Y4e/ZsYadRoBw/ftz2+59lypSx/Tc0weSNN94o8DYBoGvXrjh//jxat27tcf2ePXv8rjMrKwsvv/wyHn30UQDA7t2785WjHbxN1HHbbbfZKt+wYcOQTj5J3JwIITB//nw0aNDAr3JNmzbFN998g7i4uBBlRhAEQRAEQRAEQRAEQdxqFL1PLxIEQRAEQRAEQRAEQRAEQRAEQRAEccuiSeaYd8OWp1XmeOY5zur7E6oImkEIgWtZwflQ9a3E7pT/wio61NXZzPQcUI+JWSRo1msz+ZiYxIeG1wb5IYMe6O10UZfrx1xoyxnTZd2mMoHI34liz8qVK23Fde/eXXs+fPhwtGzZ0la5iRMn4ueff/Ye4EOqbSTfUm1LjV6l2sYIRfTKwBDhiEBMWAwczOE96SJCdFg0KsVWQmx4LDhcstAWulRbGMW2ypcsFeQQmghXGGKEJrBVRYPC+KUICI3yQX/k2ipW8aCGD6EtybVvTjwfN5Z3jPVcMMgt3SXD1utbiTOIloWhiCrULyix9pQpU/DJJ58EpS7OOfr06YPly5d7jalSpQpatGiBZs2aISEhwWvchg0b0Lt373xJhivFVQEXLrg4h4u7lD5Hl/O7ONf6GVW0LTz1LVD6HQhwoUj/oQte9YkArKJ/GU3Qrwr8dZO/2x0BgN7/GL6byEdXw4XAmM9/UNqR5MrU8aNxwhxIyFu4DXjvIFUbOPS61eVKG2ElaiK+/kCPOab88DJy005bmtTHlFeSZiM3zV22UCq+FMZPGu+xTq9pwzA2VTdTWB4eMJ4dea33stInJNcm7BBKqbb1HGYAfvstCRMnTsKw14dh0KBBeOyxx9CubTs0a9oMiXUTUaN6DZSIK6HJ1fKCc33cp2wMfEm1ueBwMAeiw6IRFx6HPn36oFKlSj7bChZt2rTBZ599hpMnT2Ls2LEoV64cYpmElhERuM45Pkqz935HnTvroNUD92kTOghuuA+p9x8Pgm3rpA3CtMx9jGvce7bk2qanwZdr16lTB5GRkT7LFZS4JSUlxVZcUlISzp8/H+JsCKJ4UqpUKQwZMgTbt2+Hy+VCfHy8rXIHDx7EF198EeLsCIIgQsewYcNsxQ0ePDjEmRCFxd69e+FwOAIS961cuRJ169ZFyZIl4XA4cNddd+GZZ55B7dq10aFDh6DJq+3AOcfQoUPRqFEjpKSkQAiB7OxsHDp0CO+99x4SEhKwYMECtGrVCjk5OUFte9u2bZgyZUpQ6/SHyZMno2fPnn5tl9PpPoEccXORnZ1d2CkEnZiYGLRp06aw0yAKgPnz5+Pll18OqGxKSoqt9/OIguf999/HpEmT4HAU/b8JCIRt27ahUqVKiI2Nxb333ovPP/+82J+LnTt3tr2NGzduLJTxRffu3d0mlwwlUVFRWLlyJdasWYPwcO+/G09OTg64jdWrV2PcuHG23xMOlBYtWqBXr14e1zVq1MhWHdevX0e3bt2CmRZxk5OSkoLu3btj0KBBuH79uu1yDRs2xMaNG1GyZMkQZkcQBEEQBEEQBEEQBEHcapBYmyAIgiAIgiAIgiAIgiAIgiAIgiCIoGAUEtvWGqlOV2YVRHquhIG5L/ZSh1k2x8yxJjmfbNi+nnMNLuGym/ktz6nrJ3Hm+mnFR2jWaMuvFf0108WHqsxaizQKEplZi8igx+oxHo4xmHZcvcnbrEu9nZ/C8kITvZNs+5YmJSUFK1as8BnXtWtXSJL+ZxgOhwMLFy5ETEyMz7JCCPTv19/zB4388MTZkmorgV6l2h6kdR6l2opwVRVJS0xCdFh0gcl2gwVjEspElUWFmApgTIJLcLiELNnmwgWXKhU0SrYVgSBXBLhcE9bq4m0IAc6FImXkJumgUT6o1uFLrq1SGOJBIsT4EIeqMC/LvZY1XOPKAuVc0dtVr2i3u5yhjLBIMAEBpyPMZ/vB4KuvvrItfLLDpEmT8NVXX7ktdzqdePXVV3HkyBGcPHkSO3bswK5du5CSkoJff/0Vjz32mMf6vv76a0yfPj3gfOLC4xATHquJSrX+BwahvzD0IUp/woVBrK1NBCAAJVY/Q3QprHrsPClNBYQ+LDYPxjSM9xWhPBWWfkoTdBvlz8bWDP2U8PL12cY9OHDsvFJeAIKZJNIMEsAkQ366WFsetxleg0H+80hJea2OSaHOsmIcZRoTBgCUavh3RJS72+24CZ6DM9/0BwRXSuo/Z+Smp+Dyb7PcygDA+o3rUb16dTchrenBva8zpZqXT9yabx79RX7uCSTXJvIilFJtlczMTMyYPgMt770XUVHRaNSoEd58803861//wmf//gxrVq/Bli1b8OvuX3Hoz0M4dfKUbSlIWJjhPmcRaFul2gICEmOICYtBTFgMnFLB3CO9UaZMGYwePRrHjh3DwsmTIJUsidcvX0aujWuWMYbZC2cbtkyfbAbq2BcGwTbM41t9uXnckNcY17ZcOwQTyFj72dq1a9sqt3Pnzrz78rz6cJs4nU706NHD1jYEc6xEELcqkiT5Janv06dPQDJSgiCIwoZzjm+++cZnnCRJeOeddwogI6KgWbt2LRo3bpyvOg4ePOhRoP3999+jZMmSePHFF5GZmZmvNnxx6NAhVKtWDTNnzvQ63r548SL69++P3NzckOQwcuTIAhWJq/z4448YPny43+WMk8ISNydpaWm24qKjo02/qyzKPPDAA4WdAlGATJs2DTNmzAio7L59+4KcDREsXn/9dRw5cgR169Yt7FRCRnp6Onbu3Im+ffsiKioKM2fO9LuOK1eu4IsvvsDgwYPRv39/bN26NQSZ5o+xY8fi4MGDtmKffvrpfI8p88OcOXMK5F7XunVrnD9/Ho8++qjP2GbNmuWrrbfffhsNGza0FRsbG4vo6Gi/6i9Xrhx27Njhdf2gQYMQERFhq65t27Zhz549frVPFE/WrFmDevXqYe3atX6Vu/vuu/Hdd9/ZnuiQIAiCIAiCIAiCIAiCIOxyc/yWlCAIgiAIgiAIgiAIgiAIgiAIgiCIWxKjR9mz3FiYnnkSIWtuQMbMFUKYBHxJ/0vC7E9nBynz4s+O09sASZYYSoCyG62mP0WgLTFIqlCbmZ1Yujzb/N1zTapDkblJtnVRt3WdRcxtlXPDnI9tmPUlybeLK4sWLYLL5Vu637NnT7dltWrVwuTJk221c/ToUQx73SJF8yHc9STdzVOqbZXQ+5Bqm9qwSLU12TQAp+RETFgMJHbz/hlKlDMaVWKrIMIRLgttOZel2rLGVhFtc00aaPoyCLa5ItjWpINcFw1CE8sKLQ6QD4svubbxWAihPDyIBzWprYFgiAeJwsU8ejHj6Ro3rRcexNludUC5xpXzSb3QmaFKIZRzTxSIQH/79u3o06dP0Oo7dOgQ3n77bbflpUqVwubNmzFlyhTUqlXLtI4xhoYNG2LFihWYNm2ax3pHjRqFs2fPBpxX+egKSt/h0iTaXBP8q0JOfTlXjhPnitBfE7xycKH2J9D6Z329VYBtOa+0uvT+RXlikZ+a5dOaXNuONNTHiZhyOQ0ffLnFUkCftMUyglSWm0Z6yhhQ8lDG2jEKvQ7DIu30BwNzhqPCg57F6dlXj+Jy0hy3eq8fWgmee8MtfsXqFWjQsIGWmvXBJOa+3EJ+BK3WMYN1XaAUR7m2NhFQIT4kJuX7URh5q4RSqi0gcCPzBjp06IDYmFi8/PLL2LXrv8jKyrJ/kG0QHqbc59Txr+aHVsZx6oibMUQ5oxATFgun5AxqDvklOjoaj736KhK3b0fTQYPgcDh8lmn1QCvcUfd2cG4e1xoF2+oEANw4mYNhcgB1JgT5fuS/XDvPMS5gOj+CPcZt3769rbhevXrlqx27TJkyxX1yMQ989dVXtqXxBEF4x+l0Ys6cObZiXS4XWrdujdTU1BBnRRAEEVw+/vhjW2Pnli1bIjIysgAyIgqS7du3o1u3biETTavMmDEDMTEx+Pzzz0PWxhNPPIHTp0+HrH47ZGdno3///gXebq9evfx+P6Z8+fIoUaJEiDIiCopLly75jGnYsCHS09Phcrlw/fp1bNu2DR9//DFeeeUVdOvWDY0aNULVqlURFxcHp7Pw38d48803CzsFooD5+9//jvT0dLz33nsoXbq07XLHjx8PYVZEfqlevTr279+PDz/80DxhYSEQERGBxMREvPHGGxgzZgwaNGiAyMhI7T22sLAwlCpVKuD6s7Oz8dJLL3mdbItzjt27d+Pdd99F586dUaNGDURGRiI+Ph69evXCvHnzsGDBArRp0wZhYWFITEy0LbMOJT/++KPtiXViYmLw2WefhTYhH/Tu3Ru7d+9GQkJCSOqvWbMm/vzzT2zZsgWxsbG2ytiZJDEvXC4Xpk6daiv26tWrSE9Px7Fjx1CyZEmf8ZGRkT4niHM6nR7/3skb8+fPtx1LFD9ycnIwfPhwdO/eHRcvXvSrbGJiIjZt2oQyZcqEKDuCIAiCIAiCIAiCIAjiVubm/UQjQRAEQRAEQRAEQRAEQRAEQRAEQRA3BXlqgKwrvX0W2G6cMcCDRPnSxYtYt3o95s/+Nz6f9zl+3rwNKWdT8Przr6Fbu+54+e8vY+/evb4qv+U5cHE/LmSc1yTXqlZaMgixAYBJJr22vMykylYV2kYxtXLcjKJuxgzrlZqEMIR5OMus4ms1Jhj+v+LnECTyYOPGjT5jypUrh8cee8y0TJUbPPvss3jooYdstTVnzhysX79eqcB7nFUaZ0uqrQTalWqbG3SXaqtREY4IRDmjfG7bzYBDcqJSXBXERcTBpUpsuUuTbLsgwOGSxdlcEYsLq2DbJcsHharflg2BnKsCQoN8EPBLrm38rq6yigcBFIh4kAgSflzntrCcA0aRsnzNm+tXzx9jWfU2bZRYCqjnl1xjqOWhf/31F7p16+Yme8rPh93feustZGdnm5YxxrB8+XLcd999eZZljOHll1/G+++/77YuLS0NEyZMCDivhJjymrxUF/RzTajNoUv+BaD0NYq4X5WdClltKnceRtGpvMx0Hph6E71v10TagLu/Gl7OR8/zmJgF/263E+/n9bDZ/8G1jCzIo0KrHFsZCxomZAFUibZkeQ3T+NQ8TYvRZm3aQG1DGPRqnDEVEFe7m8d8L/1vKnLTTuuFGUPWlcMeYx96uLNmjNXGscp3rw9VRusBo2Q7T5mSdf8bzgc7y+1QHOXaROCEWqq97edtqFC+An784ceQnnv17q5nHv+qGSj9NQCEOcIQExaDMKlwZTG+iIyPx6xZs7Bjxw7Uq1fPa5zD6cD0edOV+5FQxrr6uNYo2ObK5A3qvUvdUxyqdFufQEaN8WeMq762jnEB2JpAJtD+7IUXXrAVl5ycjNWrVwfUhj9UrlwZiYmJPuNu3LiBxYsXhzwfgrgVGDJkCCpUqGArNiMjA23btg1xRgRBEMHF7gSQH3zwQYgzIQqa7du3+3z/K5hwztG3b18899xzIak/P5PcBZMtW7b4Dgoi06ZNQ0pKit/lxo0bF4JsiIJk0aJFtuKMgsLY2Fi0bNkSzz33HKZOnYrVq1dj9+7dOHHiBK5du4acnBzk5OTg999/x+eff45Ro0ahR48eaNmyJW677TaULl0a4eGhmWAzLi4Oq1atQqtWrUJSP1G0iY6OxltvvYWLFy/ihx9+sFXmjjvuCHFWRDB46aWXcOnSJfTp0wcREREF1m7VqlWxZMkSCCGQmZmJP/74AxMmTMA777yDPXv24MaNG9pktdnZ2bh8+TLS09MDnmCAc44HHngAJ0+exKJFizBw4EA0bNgQpUuXhtPpRJMmTTBmzBhs3LgRx48f9zqxTW5uLg4cOIC7774by5cvz88uyBfnzp3Dww8/bPv99o8//jhk9wd/aNCgAc6dO4clS5agS5cuqF69OipUqIB77rkHL7/8Mn7//feA81yxYgXq1KnjV5ny5cvblnDnB8YYJEn+JWb16tVx/vx5DBo0yOv5XLp0aWzduhVVq1b1WfeMGTNs/y5+7ty59pMmihWnT59Gu3btMGnSJL/L1qlTB5s2bQqZFJ8gCIIgCIIgCIIgCIIgCn9qYYIgCIIgCIIgCIIgCIIgCIIgCIIgCF94+gwP01XLQpE0qd5HYQpj+OvwX3jtxVfx312/IPNGptdmcnNz8fzzz2Pbtm3By72YkZmbiR2nt4ExXYzNDKJCphwXicmabcbkD/XIEmw9RmKSXof6XJKMNcmyLUldIuQ4NRGlrADABMAkPQvVvaXKtI1SbgDyCcIM35UYg1PR4znnUeBNFHs2bdrkM6Z58+aIitLl0sYPHjLGMHfuXNSpUwfp6ek+6xo8aDB+//13lC1b1uN671Jt4ytLnHKue5RqC3ONbnI7VQAN43/ysihnVMgFuwUNA0P56ApwMidSb6Qq3lVJ7meEkPsKpS+QFPkrU5W2DJAEAxdc7i8EAxgH10SwEjg4JNXYqu14DsYkqHJtiUmAYBBMPnBMyJNFyIJB/buKtlwIpV1tY0z9nLdyRCERgPPRWsTTda7h5V7msU5N9G4WaevufX29U3KG9LxJTU3FQw89hIsXL5qWv/766zh8+HBAIssTJ05Usd89AAAgAElEQVR4/FB637590b59e9v1vPnmm1i1ahX+97//mZbPmzcPY8eORYkSJfzOLT4yHg7JARd3AQCYYAC43LMwBiaU8Y7gEMpYRUCC+ooJIfcVgkMwQMABAOACSpQ8y4kcx0z9hTwmM+cjIMCEMiZiAkx+YhGZqjcVvzfXq1R30aYkfP/rX9Al2bB8z/u5PtmLpSFVnq2FGoXdytYIS3kGeQcqrx2Rnj9ELngOTq15AjV7bddjw0t6jJ398Ww8+9yz7tepD9QxsHmh+2Qx1nGHoQI91ig/10YN5mQCvS9o9x/iliaUUm1AFqe1b98eOTk5fuXlL4wxzJw90yCAVmTNikyaMYZIR+RNNwZu2rQpdu/ejZEjR2Lq1KngnJvWP//K84gvUwpcuKD9XC8YGLj607gy7lXGpYIrrxg449p7AlxAiZEAYR7jMqUOb2NcFWUxBASOHD6CMe+8i++//x6XL18G5/I4OyIiAjVq1sArL7+CQUMG5bs/y8jIwJYtW8AYsyWRGTNmDLp37267/kB577338Pjjj/uMW7RoEfr06RPyfAjiVmDOnDno1s3zxCpW9u3bh6VLl6JHjx4hzoogCCL/HD58GMeOHfMZV65cObRs2TL0CREFxoIFCzBw4MBCaXv27Nm4fPkyli5d6rYuMzMTW7duxfHjxxEbG4syZcogPj4eZcuWRbly5fIUE4b650K7XLp0CZmZmYiMjCyQ9gKZ3K9Zs2aFdvyJ4MA5x7PPPmsrtnXr1n7V7XQ6Ua9evTwn4uKc4/Tp0/j111+xf/9+HD58GMePH8fZs2dx8eJFXL9+HVlZWW7vM3iCMYannnoKixYtClhoSxQv7ExuDQAOhyPEmRDBIjY2FgsXLsT8+fMxYcIETJs2ze33fcHA4XDgnnvuwYQJE/Dggw/6XT46Oho9evQIeLK6tLQ0VKtWLaCyVnJzc/Hkk09i2LBhmDhxYlDqtAvnHE2aNEFmpve/oTNy1113Fbn3IJ9++mk8/fTTHtclJCTg1KlTftf5119/oWHDhn6Xmzp1KoYMGeJ3OX+wSuvDw8Mxd+5cfPLJJ1ixYgWWLVuG8uXLo0OHDujYsaNfsu/Y2Fjs3bvX1rmdmZmJ559/HhkZGcjKykJmZiY452jRogWefvpp1KxZ0+9tI4o+3333HXr16oXU1FS/y9aqVQs//PADKlasGILMCIIgCIIgCIIgCIIgCEJGKuwECIIgCIIgCIIgCIIgCIIgCIIgCIIonnhTEXmUHBvXa1K7PCRIZpOsVq9BKQchBNauXotHOnZF07ubYuvmn/KUaqts374ds2bN8hl3q/Lzqa3Iys2EaijU1IaMGZYpMm1Ndmj+kozCa2aMMuoRjesMy5Q6wPRIWcalw5i7KBIGobC83iyJFDCfm5qUmySBtzR2PxA0evRo7bknEVvFihXx6KOP2qrr3LlzeP6F5z3Wk7dU20tcvqXaQo4XshCPCw6AITos+qYTCvpDmaiySIhOgIu7wHmu/F244AIHFy4ICLgEh0vIr7mQhYtccHBwcCG0/SW0/cghlP0owOVlijRQqHJuQNnHQhc5AlofZj1GQigPCFl6KIR2jNXn5tPBfLZYXxNFA+NxsX0XUl276rliuM5Nkmyo55Vwr1vrVISbZFvNKiyE131mZia6d++Ov/76y7T88ccfxwcffBBwvYsXL/Yo9nj11Vf9qsfhcOCdd95xW56eno4VK1YElBsDQ+nIMlofwYULQghwcKXPkPsLzo39CVf6Zw7B5WVyn6Mcd7UP0c4kub+BMJwf2v/q2WDpDzw4qvVy5nXC0j8Bel/kqZD1/vbnyVSMWbBJa0gbERqk2MZRolGMrU5zAGVCF3mJpIzfJOiibkN5dcwqhHJdqOJt5acJocQoyzJT91u3WiM37SxOre+N3OtnAQhEV/Usrxn+2hs4evSo1jcLrjzUfae+Vu65Wownuava8StHzbRr1Lqs5byI9j3dAwK9L9gR0RLFl1BKtdVeql3bdgUiTxv87GBUqVJZk2pzrS8GHJIDMc6Ym3YMHB4ejsmTJ2PNmjWIj4/XlidUSMCro/+hjGmVcaxy33FxdVwrIAzrAeVeBQ7BhTb21e4wyj4T2r1LF5Rbx7icc5w7dw57f9+LTd9twssvvYy/dX8c4Y4I1L0zEUuXLkVqaipcLuUeyTlu3LiBA/sP4P/+7//QtElTXEi94La9dvqz7du3o379+oiLi8Ozzz5ruy/bu3cvrly5Yis2P/ztb3+z9Z7E77//HvJcCOJWoWvXrujYsaPt+Oeee86WRJAgCKKwGTZsmK04u/JW4uZg2LBh6N+/f6Heq5YvX47ffvsNPXr0wF133YVKlSqBMYaoqCh06tQJzz77LHr16oVOnTqhWbNmqFWrFuLi4vDAAw/g2rVrHuu8evVqAW+Fd06fPl0g7aSmpuLcuXN+lWnZsiVNJF0MmDdvHm7cuGErtlevXkFvX5IkVK1aFd27d8eIESMwf/58fP/999i/fz/OnTuHjIwMuFwuXL58GZs3b8ZHH32EoUOHokuXLmjQoAEqV66M2NhYVK5cGbt27cKXX35JUm0CgPy7dbu/95Ek0iDcbDidTowePRqpqalYv3497r//foSFheWrTkmSUL9+fcycOROZmZnYvXt3QFJtlVmzZpkmTi9sJk2ahHbt2hXouO2RRx6xLZ6WJAlr164NcUbB5Y477gioXIsWLQIqN3jwYCxbtiykkwF4k147nU706NEDK1aswKxZs/C3v/3NL6m2StWqVW2/L/bJJ59g4cKFWLp0KVavXo21a9di1KhRqFWrFmrXro29e/f63T5RNHG5XBgzZgw6deoUkFS7RYsW2Lp1KypXrhyC7AiCIAiCIAiCIAiCIAhCh36jRBAEQRAEQRAEQRAEQRAEQRAEQRBE0HCTZvtT1pMsSJj92qqY2S1I9cUqwfv2/o4OrTugT48++Hnrz37n8sYbb+DIkSN+lyvuJF89gkOXDgIMkBQ5NYOkiLIZJAZIRnE1AIlJYIrs0LicMWbSHGpOQGYVcUOLV57I31URolZW+T9PIbv7Oo/RfnoB83PeE0UTIQTWrl2LcuXK+YyNiIhA48aNtXLeqFSpku32VyxfgSVLluQZo/tK8xAlC5hP8oCk2sb1coVRYVFwsNB9ILCoEB9ZGuVjK8KlSQS5LNkWXBFtyxJcs2BbFeC6FME21wSEAroYV32tiQZVWS78l2ur6LJt4XbcPcV5e00UVcwHMqDj5mluE8M5qJ5vYPqtUBa2632HI0QyUc45+vXrh+3bt5uWN2/eHJ9//nm+xAkbNmxwW1ajRg3cfffdftf10EMPoWLFim7LV65cGVBuAFA6sowi5ReKnFTvNzgUuamxP+FcVWWrin5NViqXkJfLom2uyPcBY++hivj125a574dB2m86N2CND3izAQDXb2Rh0OSvkZGVA31yFlWcLenfwRR5tirKlgwPFWYqq48JzT8/6NvN9GKqaBuG5fKFgeyLB/LchhuntyF5SQscnl0d6cc2eYzJycnBWyPeVoTdlgc8LBP66FibQMFwHZpQVuoSfON2epClW0Xn+l3GtCwQSK59axJqqTYALF60GIcOHfIvsQAYMGgAPpwxzSTVVrMId4Qj2hldLCZe6tKlC3755RfUrVsXjDHMXDgTnMsSbZc2jjWMf7VxrSrQNgi4Fb22cQIZrkm11X5I72mysrOwZPFidH2oKyqWq4jo8BjEhMegeuXqaNqwKbo81AWfzPoE69ats709e37dg2pVqnl8Dyev/uytt95Cq1atsG/fPr/7LyEE3n33Xb/KBEqpUqV8xpw9e7YAMiGIW4cNGzagZs2atmKvXLmC119/PcQZEQRB5A/Oucf3Rqw4HA7TBJLEzQvnHF26dMHkyZMLOxVwztGwYUMsW7YM+/fvtz123bJlC8qVK4eZM2eGOMP8kZ6eXiDtJCcn245NTEzEzp07sW3bNhIYFwPmzJljK65mzZq47bbbQpyNd0qVKoU2bdrgxRdfxPTp07Fu3Trs2bMHp06dwvXr13Hq1Ck0bdq00PIjihZTpkzBuHHjbMeTWPvm5uGHH8bWrVuRmZmJJUuWoHnz5oiIiLBVVpIkJCYm4l//+hdu3LiBpKQkvPDCC0G5v5UoUQLJycmoUqVKvusKFj/++COqV6+O8+fPh7ytfv362foZQeW1116z/V5JUeH+++/3u0xERASqVq0acJtPPvkkfvvtN9SvXx8lS5aE0+lEREQESpQoEXCdRnr37h2UevLipZdeyncdR44cQePGjW86GTvhzvnz59G5c2e8++67fv8eJSwsDP/85z/x008/kVSbIAiCIAiCIAiCIAiCKBDoN0oEQRAEQRAEQRAEQRAEQRAEQRAEQYScPNVTHjzZ/lRiFFtxzvHPseNwf4vW+N9//+dHhmbS0tLwzDPPIDc3N+A6ihsZOen48fgPsuJPlWNra1VhITM9k9RfSSvyQsbk17poW/4O9bu6THUMKqJBVYZoknAzmHIxnThMbxMwiL49+CDV7D0i9DitvFVUTP7AYsdPP/2E++67D926dbMVHxkZCafT6fNDRJxzv/IYOnQoTp48CcBdemk+6w2yUA9SbU1opzxngEeptqkNVbSrrhdcEbYCkc7IW0KqrVI6sjTKR1eAS7iQK1xwCRdc3AUXz1VEuAbhoCIXFIp4UAhdQCi4C5wry8CBIMm1VaxyXOMx94RfElVPsyAE63GrYkMiClhvN75vONrxdvcFa+1a1ME6hjLCcJ6pvYG6xBkisfaIESOwbNky07KaNWtizZo1iIqKCrhel8uF//3PfUzYvHnzgOSoDocDXbp0cVu+ZcsWuFyugHKMjyyt9BVKDyI4hNpfKFJttS9Xv1TBtia+VtD7bqE9jEfT9IwpcUK+YRij3TAKmz3ECC99U151cSHw/NQ1OHr2EjR5tlGarQqyNVm2+SGPK+UJXMAchiStMwuo40nJ0A40iTXTLhKmXTNqmZzrp8Bz7AuSrh743Ou6tWv+n70zj7Op/v/463PundUYZgxjZyhK9r6+xp61bElUQoskREnxtZZIyqhIKkQS/VApEhFZhkK2xNi3MbaxDDPGmOXe8/n9cfZ778w9dxvb++lx3XM+5/P5nPc959z3+cyduc/PClzPuA4uank634fDP/0AWH9m9edeu797L9h2XPdGsE1y7XuLwpBqA5K0I5CEhYVhzNtj8PnMz1Wp9qqVK/FCrxdQ+4E6WLpoKUIs5mQvdwpVq1bF1q1bMfR/b6D2w7Vglydn0I9lpWW7Nq6Fdk8SRfnnA1GZ2EEb14rKsvx/WloaRg8fhYfuewgxkSXRr88rWL9uPdKvpfstZ+Tm5qLlIy1hF+2mxrn9B/TH+++/79M+fZlUwxP69+9vqt6WLZ5PKkcQhGsEQcA///yDiIgIU/WnTZvmkeySIAiisJkxYwZyc3Pd1mvSpAlCQ0MLISIi0LRq1QqrVq3yuN0333yDzp07ByAi78jNzcXgwYPx2GOPqWVnz569hREZYYyhZs2ahbKvzMxMU/XS09ORlJSEhg0bBjgiorBITk42VW/GjBkBjoQg/MOwYcMwbNgw058JhYaGmpoIm7j9EQQBzz77LLZt24bs7Gxcv34dhw8fxubNm7F06VLMnj0bkyZNwvDhwzF8+HAsXrwYN27cQFJSEoYOHYrg4GC/xxQbG4vk5GS0a9fO7317y5kzZ1C5cmVs27YtYPv47LPP8O2335quHx8fj4SEhIDFEyjefvttPP744x79PrhSpUo+77dmzZrYu3cvrl27hry8PGRnZyM9Pd1nKXaRIkUwatQon+Nzx/79+/3Sj81mQ5cuXXDo0CG/9EcUPqtXr0ZsbCzWrXM9sXRB1KxZE3///TdGjx5Nk/0QBEEQBEEQBEEQBEEQhQaJtQmCIAiCIAiCIAiCIAiCIAiCIAiCKHTyFRnryMvLw8GDBzF71ldo3qQ5alSrgRZNW6BT+05o2awlNq7fqEqvGGPg4OjXpx8+nPih12JDPdu3b8eIESN87udugHOONSd/Q7btpiTB5prMUJCl1cozFFG2vM4gbVPU2bJSG4JaR+pDUXGrem61jOn6kpH7VdSgyn5U/TbXy7/1RlG4lLeZ+tqmq0rkDbzrmDlzJlq2bImtW7eabtOrVy9TUkFB8OxPNNLT09HnpT6wi8Z8lo8PM1+pttLIKMrNpx2gSjm5LHTWqzVDraEBk+rezsSEl0SJsBKwizbYRREi7BAhuhBs2yFyURYT6iSE3K7JcmURqiQlFCXZtg9ybb34NGBybcp1twHGcZM72a36fncl04Ui5IV00eiSiiuJP+daPwKzmBrDecrMmTOdvpBdvHhxrFy5EqVKlfKp73PnzuHmzZtO5VWqVPG6zyZNmjiVZWRk4NixY171VzykGERuB6C8/6UcYVdziyY01aTLIlTpuTr5gbQdXNTOpzJY1p1ZrZ2yrpUBxgkZABOC9/zmJ3G4vhy3jZ27Fuv/OQ5ooz8oQmulY/3UKtp2vYRbX1MSbEtjP51EW+7PIJhWrfNQpdrQ7UtZzr1ywOl1eStvsNvtOJ1y2lBm+DK/w3HUb3Ml31Zem6NkWy/Y1ku28xVs63ApTSe5NpEPhSXVnj1rNi5dumQ+MA+ILBaJMW+PxuVrlzDmndGw2+2YOH4iYorH4KmuT2PlipX4+OOP8eILLwZk/7eaYsWK4aMPPka4NRyiMs4V7bCJ8vhVlO5Bdq6t6wXbyiQxItffq6QJG3JzcjBj2gz8p9Z/UKVcVXw+/QukpKQEND+cPXsW48eNB1DwOPf333/HV7O/8nl/Fy5c8LkPM7Rv395UvcKQqhDEvURkZCR++eUXU3U552jcuHGAIyIIgvCeTz75xFS9O1GWRzgzcuRIbNq0yeN2R44cwQsvvICffvoJFStWDEBk3rNmzRpER0ejTp06KF++vE99+fpZo55y5cp5/Hsfb1mxYoWpeleuXAlwJERhc+3aNbd1YmNj0aFDh0KIhiB8o2/fvvj4449N12eMYfXq1QgPDw9gVMStIiIiAtWqVUPTpk3x5JNPol+/fhg1ahQSEhKQkJCAZ555plAmfREEAWvWrMGJEycwZswY1K9f36cJf/3BzZs30aRJE3zxxRd+73vJkiUYMmSI6folSpTwamx5OyAIApYvX46jR4+idu3aptqMHTs2YPF8+eWXXv+OsVixYti5c2fABcWiKPo8IaUezjlWrlzpt/6IwiE9PR0vv/yy6d9NONKzZ0/s3LkTdevW9XNkBEEQBEEQBEEQBEEQBFEwJNYmCIIgCIIgCIIgCIIgCIIgCIIgCMKv6IWLppVJiuOOMRw4cAANGzREhXIVUKdWXQx+dTC2b9+O48ePY9u2bVi3dh22bd2G9u3ao2rFqti5cxdyc3NQsXRFLFm0xK+vZerUqVi0aJFf+7wT2XImEeczz2lya50wWyqTxIWCLMwWFNE1E6RSJon/mEG4rSkSAchtAL08UfEJqiJFvVRR11Zyc+nkiq4kbozJ/kFZ2s2MrjdmaG+UcxP3BnPnzsXAgQM9FvM//vjjBVdQrmMvrqf1f6zHF59rX5j0Raqtija5czu1PdepVeX/JBk0EGwJRpAQ5PFruFsoG1EOEcFFYed2Wagtwq6ItEU7RNEOuyzV1gTbdlk2yDX5tijLB0VNjuurXFsPybXvHtzKjLWNLhs6ZZx86unF2ZJIWydgljaqN1ZLAEQxq1atwqBBgwxlQUFB+Pnnn/Hggw/63H9+Mtbo6Giv+6xZs6bL8v3793vVX5AlGCxXkMWkok7CL8p5m6tSbU1eClncz+U8oc/oHKKaI/TnVBNqc32O0KEqppm0otSVrgXHyLnhyRM++n4Lvvl9N1xLtXXPENRxp7IMQJ7gRRnTKaJtGXm8KSFN6aKOFZk2AYyWMI0ybz25Vw47xd6ydUu8Pf5tz180gMzrmcYCbyZucRBlGyXbWplyBBUZe76CbYd9Ogr2lTJPIbn23U0gpdqOjB492nxlmdjSsagcVxkPPfQQ4uPj0a5dWzz19FPo178fRo4eiU8+/QRHTx5F6pVUjH1nLJjAkLT/ACqWrYgPJn6Am1k3ERwcjB9//BFdu3b1eP93EowxlIssj/DgIurYVuTaWFcqU9Z1wm1Zvm1X7l2iHSKA1b/+hnbN26F8iYp4Z9Q7OHHsRKHmgxkzZqjLrnJZdnY2unXr5pd95ebmIjMz031FH2natClCQkLc1tu6dSuys7MDHg9B3Eu0bNkSvXv3NlX3woULuP/++wMcEUEQhOccOXIEycnJbuvFxsaiYcOGhRAREUiysrIwZcoUj9qEhIRg586d6n3MarUiKSkJw4cPR6VKlVz+XiM4OBhxcXEoXry4X+I2w9WrV/Hvv/963d5iseCFF17A+fPnERMT43M8jDH8+OOPPvdjlt9//91UvQcffBDbtm0LcDREYXHt2jXk5eW5rffNN98EPhiC8JGJEyfi66+/9qjN+PHj0aJFiwBFRBBG4uLiMHHiROzatQtZWVmoX7/+LY1HFEUMGjQIL774ot/6nDNnDnr06GH681qr1Yrt27d7LYO+XahatSr27t2LpKQkxMfHuxzfRkRE4Ouvv8Zzzz0XsDgiIiK8umfXqFEDZ86cwQMPPOD/oBzIysrC9evX/drn0aNH/dofEVjWrl2LWrVqYe7cuR63jYqKwq+//orvvvvO1O80CIIgCIIgCIIgCIIgCMLfkFibIAiCIAiCIAiCIAiCIAiCIAiCIIhCoUC3FgP+/fdfPN39adSpVQd7du9B2pU0t32eP38ezRo1Q/EiUUhLc1/fUzjn6Nu3L7Zv3+73vu8Uki7vx7+X9gKQtYeM6cTZklRbgCTGVqR+2j9AEBTZtqCTbeue5R5U+bbar1GfrfzPdO5DtZ5eXKxeaEyrI4uyVXTLeqF2fhi+WMUK2EbcsWzYsAEDBgzwqm3btm3z36i/dLy8VkaMGIFDhw6Zk2o77FMvVHbUZOYv1VbkqZpU2yJYEGKhLz5VLhaHIEuQJNaGHSK3OUkHRdEmS7UlMa70LEkKuSLXlsXZIvefXFt/dkmufefijbxWL8t1eta7g6FdK07ZyKEPNRb5ZiyVcwjMv39qtmfPHjz99NMQRdFQPmfOHDzyyCN+2Udubq7LcovF4nWfcXFxLstPnjzpdZ+ppy7CJuZp8mxRyyGSVFsSaSvCbQ5lWckVsoCbK1JtJS8YZdrKuVSfAa2OXs3tKl/oLhxX16rjNei4rDSZ/tNWTPvpT2gjPYu0rAqynaZfgfZnjgLALLp6gjzBi6BbVsaDmnBbgDbZC1Nj0e9DmTxG/1oZctIOOr3O2vVq443hb2DDX+tRrXo15+NUAJkZmdJ7Sn5/Ke9JztQl7X2nvl8d/nGnEminmgEC09pz7f3uSrCt4mKIQnJtIj8CKdV2HNPMnTMXV69eNRVXz549kXw6GXliHlLOpuDosSPYs3c3Nm3ZhBWrfsXC/1uIzz7/DOMmjMPAQQNRvkJ5dfy7ffvfiP9PPK6mSfuyWCz47rvv0KlTJ1P7vtNhYKgQWRHh1nDY5HGtNJmMDXa7XZsgRhZsixC1sSyX1lavXI0699XBC8+8iD27/vF4siJ/kZ6ebhBHOuauYcOG4caNG37b34aNG/S3rvwfPiAIAjp06OC2nt1ux8SJE33bGUEQTsydOxdhYWGm6h47dszrz5YIgiACxbBhw0zV69evX4AjIQqDyZMnO33OVhDR0dE4fPgwHn74YUN5REQEEhIScOrUKVy+fBmjRo1C27ZtMWnSJJw4cQI5OTk4ceKE6Z/XbgU1a9ZEtWrVUK9ePUyZMgUZGRn45ptvIAgCli5d6nP/jz/+eKHK6C9fvmyqXk5ODho1aoQqVarg2rVrAY6KCDRvv21ucr/mzZsHOBKC8I1ly5bhnXfe8ahN69atTb8HCCIQbN++He3bt7/VYWD+/PmoW7euzxPqDRgwwOMx/6JFi1C1alWf9ns7UaNGDWzduhXJyclo164dBEGAxWJB//79cfXqVfTp0yfgMTz77LMYNmyY28+awsLC0LZtW6xZswZJSUmIiIgIeGyA9HOAPyah0XPq1Cm/9kcEhuvXr2PAgAFo164dUlJSPG7fsGFD7NmzBx07dgxAdARBEARBEARBEARBEARhDhJrEwRBEARBEARBEARBEARBEARBEARxS1BEdikpKXiu13OoX7c+fvrpp1sclTM59iB07twZR44cudWhFDqn0k8iMWWjpCVksoyQSWJCQSfQhq5M0WULgiwwVOXZTN1uEHOrpmylXJNoK1eJUaDtIEFU45DbcL2M28ko6oQp3Z+rSuQJvGvYsmULWrVqBZvN5nHb5cuXQxDy+dMLB4Ga63ruLWvZ2dl48YUXkJeXV7BUW7/oKFLm3Emua2ivkzkr4mZFqs0YQ5jVnETqbsfCLKhavKokuxUlsaAk2JaEg5JkW5Tkg/qHqBNqq+XKsibXVgS5JNcmjBjzhC/yba0PuHzfK35epYkkc9auMQHey6gdSUlJQceOHZ3kluPGjcPzzz/vt/1YrVaX5b58AT06OtqlmPvcuXNe93lfjaq4kHEBeaJN1Vyr+UGRbcu5WVQE28o/9TwpD6jPel02tHkTnK8JWTStf5NzXX9MKzRcger16DCpgwGdVPTj77cgYUkiOJfHeUyQtwvSQE8QZB+2LIgWtMlXIEiibKYItZU2SudMkXMrD7l/JQCBya+TG4Nigm7sqYinpeWci3vhSJ16dcAEoG69uvhr11/4dd2vGD9pPIa8NQTlypVzqg9Ikt43h7+Jxk0bQWfBlvenLTPlIMvL+nW9AL2gPMDVe74m2IaDYFsv1y5IkkxybcKRQEu1HbuaPXuWqbi6d++O+Qvmo2z5sm4nldEKpBqnTp3CY60fU0XQjIASNeYAACAASURBVDFMnz4d3bt3N7XvuwUGhorFKiHEGiKPc22QR7CSYFvUCbaVMS/ssNnt6PN0H/R99mVcvHDxVr8MAMCCbxcY1vXnfsGCBY7VfWJz4ma/9pcfU6ZMMVVvzpw5AY6EIO49goOD8eGHH5quP2vWLPzzzz8ut4miiO3bt2P69OkYO3Ys/vjjD3+FSRAE4RJRFLFmzRq39SwWC8aMGVMIERGBZv78+abrVqtWDSkpKahUqVKB9aKjozFp0iT8/vvvGDVqlGHCObOy58Kmffv22LdvHw4fPozdu3dj2LBhCA8PV7c3b94cxYoV87r/mjVrYvHixf4I1TS1atXyqP7JkydRunRpLFy4MEAREYWBmZ9hg4ODDdc3QdxuHDhwAE899ZRHnxOXL18eq1evDmBUBOEeq9WKVatW4csvv/R4sl5BEBAdHY2HH34Yr7zyChYvXoz09HTY7XY8+uijHseyd+9elCtXDsePH/e4bXZ2Nho0aIBZs8x91q4wZMiQu/Yz8goVKmDNmjXIy8uDzWbDzJkz8/19ciCYMmUKsrKysHXrVjz11FMoUaIEAKBIkSJo37491q9fj6ysLPz+++9o165docWlsHPnTr/2d+HCBb/2R/if9evXo1atWh7nCYU33ngDiYmJbn+2JAiCIAiCIAiCIAiCIIhAQ2JtgiAIgiAIgiAIgiAIgiAIgiAIgiD8DtMZtVx9Rc5ms2HxosVo0bwF4irFYdGiRYUXXD4UK1YM91e/z6k8rNx/EdQoAZ2fG47k5ORbENmt4cz1FKw5+Rs4FwEmi7SZLMqWLdeKHFtg0KTbjEGQ6wmCUkcSH0rbBa2e0l4WbysCRE3irSgFFcm2fllCE0FKMAeZmypjVGNkimfQKOBmuvpcfob2DONudPFB7cOTf8Sth3OOefPmoVmzZl61f/bZZ9G5c2fXG12cYuZ4cQIIialpal87duzEBx8YRU5OUm2dJNNRqq2Px7VUmxslhLJUGwDCLGF0zeoIs4ajXNHyELkddm6XxIPysirY5naIorRNERJybpRrc3kZToJcB7k2YJBrq6Uk176r0b/jChTZOm5ihqf86+WzT/21oYqadblLYP75U7P09HR06NAB58+fN5Q/99xzGDdunF/2oRAVFeWy3BcJNmMMERERTuW+yIQiQyKRk5eLc+lnkWfPkeTZ+oeSH/TifS7lB+WdL3J9hucQRaWuXqas5AHn+4F2HzCOp5S63OF+YiCfa1HBLnKM+mo1PvnxL3Auia8ZLHJFvSBblmZDqWPcromypZ0o9ZRJXqDGrp+qRRoLSq9PJ9SGvp5eKQ+Itmxc3fUZbDevOL3Uh2o9BDktQ7AKaNK0CYa8NQQTJo1H0vH9uHLjMmbNnamKpmrVqoUNf27A+PffRVi4PFEFY/Jx1T249pAOqTG3K/+0iAuQbDPdNSK/bL1gm8v3fsPYIR9Irk2Yxgepdn5dHTvmXhQiCAJmfTVLve6lVGduUpmMjOuI/088cnJy1LpvvPEGXn31VfPB3kUITEDlYnGwCBZprCuK8lhXlCeRsWljXW6HKIp48tFu+GP17SWGdSWq5eBITk7G9evX/bqvPXv2+LW//KhatSoqV67stl5qaip27NgR+IAI4h7j9ddfR4UKFUzXb9iwIV577TXExcUhKChI/QzRYrEgPj4eQ4YMwfvvv482bdqgVKlSeOqpp5CamhrAV0AQxL3Kp59+itzcXLf1mjVrhtDQ0EKIiAg0Zn+H2b59exw8eNBnGW9iYqJP7QOBIAj48ssv3dYbPHiwx33/97//RVJSEvbt21fo75mFCxciKCjIozY5OTl4/vnnsWTJkgBFRQSS7OxsZGRkuK2nyDgJ4nbk2rVriI+P92hy68qVK+PgwYOFKrkliIIYMGAADh48iFKlSrncHhoairi4OHTs2BGTJk3C3r17kZeXhytXrmDnzp2YNWsWnnnmGURGRkIQBKxevRpjx451+bcjBZGWloYHH3wQK1euNN3m+PHjKF++vMei5ObNm2PatGketbkTEYRbq1iJj4/H999/j8uXL+PGjRvIzMzEqlWr0LJly1saV6VKlRAZGem3/rz9eywi8GRmZmLw4MFo3bq1V38PGxkZiR9//BFTp05FcHBwACIkCIIgCIIgCIIgCIIgCM8gsTZBEARBEARBEARBEARBEARBEARBEIVGXm4upk2dhipxVdCrVy/8ueXPQo9hxNgR2LV/Jy5lXcKFjHM4kHwAh84cxIGUJDza6TGn+jdOrsO5X/rgyN+/4JFHHsGpU6cKPebC5sz1FKw8vgJ20QbGBFmALcuymSQxVKTYTF5XBNoCFCm2Ul+qa1Gk3IDSWpUgKvJrRdRt0Gkzg/5acWRr9VS3oqGWHIO8TS9xy0/o5k70ZvBrk2T4Tsdut+P111/HSy+95HHboKAgJCQkYOHCha6/8JjP5eGqbmiJhxBasq6p/b733nvYtXMXADdSbd2zItV29Fk6S7X15VrvwUIQLILFVHz3EqWLlEFEUIQkzlZk2qIIm06uLUm0RYiiLCKUl+2KVFuUnu2cy8tcEumCy3JcUZPoSvZsAHoZrizXVkS6vsi1XYgn81t31YbwD97IavN773MX7329lLegPrS6+nKpxB9i7by8PHTv3h379+83lLdo0QJfffWVx18kd0f58uVdfjF67969PvXrSp6TmZnpdX9FgiIABuTZc5GSdgZZuTfVfKAI+UVVxK/I92XpvtOy+o43PAyCbPUZao5hTLsOteuB5Xtfc7qemPO1CADpN7Lx/KTv8e26vdCmNlHOiU6qrY4FFVG2XqotC7R14m0Go2RbamOR6nHdhCxMAOf6viwwTtiixCFAzMvE1T1f4fTiVkjbPcPpNUcWi0SFihVkUbV2JJT7KWMMVosVz/TugZ37d2LpL0uxYesG1K1f1yDSdnF69HPJOG3St9PyvPZOdZJsO973XQi21fOUn1zbm3tDAZBc+y7HR6m2/prS/wiXnZ3tdteiKCKyWKRxkhgXfTtKtTk4WjRugYx0TVLVpk0bfPTRR273eTcTJAQhrlgcOACbaIMIm24yGVEd/9pFEX2ffhn/7PinUOKyMoa6JsUMjhN3KCxZ7H+ZnCiKfu8zP958801T9UaMGBHgSAji3mT16tWmhUu5ubmYMWMGTp065VYgd+nSJfz4448oXbo0atSocVsKSgmCuHMxK8NLSEgIcCREYWB20pfQ0FCsWrXKLyLBJk2a+OWzPH9+Hvj000+jUqVKbutNnDgR9erVM91vVFQUtm/fjho1avgSntfExsZi6tSpHrfjnKNnz540xrgDWbRokanP09q3b18I0RCE54iiiHr16nk0yVn9+vVx9OhRlxObEsSt5P7778fZs2fRtWtXNGjQAP3798cPP/yA69ev4+bNmzhx4gR+/fVXjBo1CrVr13Y7znrvvffw888/ezxpRl5eHjp37oz+/fu7rbt8+XI8+OCDuHLFeQLZgqhZsyY2bNjgURvCd3yd8Mbf5OXl+aUfq9WK8ePH+6Uvwr8kJiaiTp06+Pzzz71qX7duXezatQvdunXzc2QEQRAEQRAEQRAEQRAE4T0k1iYIgiAIgiAIgiAIgiAIgiAIgiAIIuCInGPFil9Rq1ZtvPXWWzh79myhxzDo9UFIy7qCEWNGoHLVODAAFqsVMTElUDyqOAQmICvzRoF9nDp1Ck2bNkVSUlLhBH0LOHHtOFYe/8Ug1VZFh7IIURJrCrI0W4DAGARB1mULcpks1ZbkiJIlUGCCKuWUlnWibmVZlicyRbotq9UEnXxbQh+XrEfUf/debyBkynZZDqlzDuol2cqX9w3PJhyAJNq+s+Cco0+fPpgxw1mY6Y6aNWvi77//xvDhw11/IbKAS8F1fQFlWn8JZglxu2+73Y7nn38eWTezXO5TLxOUC/IV6yrbXUm1RbmAAQixOotjCYkqxe8DZxx20Q6baIed22SBtl1+SHJtO7drUlyI4FySaStybUnALcu1ZYEulGdF1qpbV86ZIsYFHOTa3OE8Q3cNuJIvA4a8CLho76SoVDf4/iDcYEwqvsi3tT6g5gelgIMb6qmb9JJSDp/F2pxzDBgwAOvWrTOUV69eHT///DNCQtznQk8JCQnBAw884FS+detWXLp0yet+XQl/cnJyvO4vLChMecvDxm04m3EGV2+kabla/idyJVdozxqaMFvJGIBRv6z9rwizHXMF063zfOUtZq/EpFMX0X7kN9j4bzIUobYqxGaOUm29PNtRqi0Lt9XJWeT2EABmkbfpx3mC2l4SSitCbiV6bb8AYM++iqs7piF5UWuk7ZwK+800l6+nUZNG8i64UVCtPjg4AxiXBNtt2rVBkDUI0ltMd80okmumnVun8aSLnOnKxa3XauvXDKhjBd065/ITV3OA4Zw7hUNybSIfAiTVBmD6vvDzTz/LDbWxrb5vJ6k255gwbgIOHz6s1i1btiwWLVrkF7ncnU54UBGUK1peFWjbRTtESGNdZbz7v1dHYNO6TX7ftzL9QQhjKG2xoFNYGOaWKIEDpcvixxIl8ZAJ2Ux2drbLfHPy5Em/x1uuXDm/95kfgwYNQrAJufjmzZuRm5tbCBERxL1FjRo1MGnSpIDu4+DBg2jRogXKlCmDBQsWBHRfBEHc/Rw6dAinT592W6906dJo0KBBIURE5MeWLVvQtWtXtG3bFr1798b8+fO9msDlueeeM1Vv5syZHvedH7GxsXj99dc9ble6dGlMmjQJBw8elD7fEkWcOHHC55/HoqKiMG/ePNP1ExMTERMT47YeY8yr3yf5m0GDBqFFixYetxNFEW3atEFycnIAoiICxebNm03VmzBhQoAjIQjvaNeunUcT1jds2BA7duyA1WoNXFAE4QNWqxU//fQT/v77b8ycORPdu3f3SQLfpUsXJCUlISoqyqN2nHPMnj0bjRo1yndiylGjRqFr164ey5ErVqyIXbt20WfkBOLi4vzSz4QJExAdHe2Xvgj/YLfb8e677+KRRx7BiRMnvOqjf//++Ouvv3Dffff5OTqCIAiCIAiCIAiCIAiC8A2/frpd9YESqPKA+z8ouBVQbN5BsXkHxeY9t3N8FJt3UGzeQbF5B8XmHRSbd1Bs3nE7xwbc3vHdzrEFB1tudQgEQRAEQRAEQRDEraQAiZYihzt06BAee+wxdOnSBUePHi2kwDSsVivmLZyH9xPehyBYdBJmZUleFxhatm3ptr+zZ8+iadOm+OOPPwIdeqHz76W9WH1yFUQuqhJsJsjPkOTZTJZUC7J0mwGyBFs6puqzLDgUwGBR+mJQxdyMMVXKrfSp9iPHowquIcjeQ/lsMeW8QV3XrkVNiq2cYxXFE8gKkGGT7++uhXOOtLQ0CILglaAoIyMD+/btQ926dV1XcCMVdCVhBRcRHFUNJePfNhXDoUOHMGbUGOduCpJqKzJNVQKqbdcrORUZq7Ieag0zFdO9Sqg1FOUjysvibFF+aMt20Q5RtKvyQZFrIm1Nri2LsyHqRKjSGrhWqiQmg1xbPV86SbZu8gCXcm2mLOhEk/nItfV18lsnAoNxjogCjrnjJubc3mU9pZhr51+T6yrbuFG+rezCVR7zgPfffx9ff/21oaxkyZJYtWqVx18c94TWrVs7ldlsNkydOtXrPrOyspzKvJEeKYRaQ9WJQAQmJfCLNy4hJT0FefY8ddIDQDtXkiRdyhqiLODXhNpGybbSTrdilM8aBKS6ZabVVfMO1290qK9j1sod6Dz2OySnZkB6ZRZo0mxFnC3opNqK6FqWbzNNtK2Ks2UhN9MJuBm0SVnAdcsCA7jch2S7dmjDYL+RirRtk5G8pA3S9s6GmJuZ7zmKLhGNjz79SLt/SoNg9TgwLgm1AUOm1oTV+vusbkIF5SGKovowSO0d874L0bZyGpzq6+/9ctjK2xtMqq+8Aq57z+cvVCe5NuFAAKXagCS7NsPT3Z/Gl1986fCjnyuptvQ+Onr0KKZ8OEWtKwgCFi5caEqodq9QMrwUioUUl8exsmCbS5PJfDgmAb98/4vP+yhvsaJ7eDhmR5fAnjLlcKBMORyUn/eVLovEUqUxtXg0mgeHqqe2jgmx9JmUMyhbpizeHmv8GcuMlNpT2j3azu995ocgCHj00Ufd1rPZbJg8eXIhREQQ9x4jRoxAmzZtAr6fCxcu4Pnnn0d8fHy+kiyCIAh3DBs2zFS9/v37BzgSIj9WrlyJKlWqoFmzZli2bBnWrVuH7777Di+++CIiIiIwbtw4031lZ2fj4MGDbusxxvDUU0/5ErYT06ZNQ3x8vOn6QUFBOHv2LEaNGmWYDC8uLg7z58/3Oo7atWvjzJkzCA01P1loREQEUlJS8v+dD4Dw8HAkJiaiZ8+eXsfmTzZu3IhPPvnE43Z5eXl48sknAxARESguXLhgql5hTvhEEGYZOnSoR39LEx8fj23btpHMl7jnuP/++3HmzBnUrl3b47bbtm1D2bJlsX//frXMZrOhZcuW+PDDDz3+XUxMTAySkpIC8hkqceexZ88e1KhRw6c+nnnmGYwaNcpPERH+IDU1FY8++ijGjx/v1e9ry5Urh99++w0zZ85EWBj9PRlBEARBEARBEARBEARx++HX3zQViw5DsRLm/wChMKHYvINi8w6KzXtu5/goNu+g2LyDYvMOis07KDbvoNi843aODbi947udYxMsvok0CIIgCIIgCIIgiLubFb+sQIP/NMC6tetuWQzLVy1Ht6e6aZJmVdYsq5V1Qrw2j7bGGyPecNvntWvX0K37k5g+fXqAoi5c7NyOjafXY0vKJvm4MFVMrfwTBEHWFlpk2bYswhYsYEyQJdnSM5NF2pJAW7cOAUxgqphbL0/UFIdMlm5L50QRb0MRTUJa1mKT1iVvoXZujbZI59fModXXY5CG6iSE6na39jj/cfnyZYwcORLTpk3DokWL8Mcff+DIkSOFsm+bzYYtW7bg119/xYoVK3Dt2rVC2a8/SExMxOTJkzFr1iy8+eab6NevH2rXro2IiAiUKFHC4/5eeOEFcM5RtGjR/CuZuSxcebXliyyq1isIL9fUVDzTp0/H+j/Wa30UJNWWNhgly3LKUySpmjRVE7JaBSusgtVUPPcy5YpWQLAlGHZuk0WDdkmorci1IWrL3A7uINcW5e2c657BAUWpzblUFxyci4B6HrX/9WJsVzJkV3Jtx2umILm2IyTXvv1w+aVHp9ugJtB2rOfUn5IX1D40ibsv98CFCxfi7beNgsvQ0FD88ssvqFKlitf9mqFXr14uy6dMmYLNmzd73N+1a9dw/fp1p/KgoCCP+1KwClad+F57K9/IvY6TacdxLfsaOBcN0mxw0SDgV3KCdNr08m2uEykDWi7RvacdhMpcV2YauasT59LQ7d3FmPDtRuTk2aGKslUxNpOl2crITxFsC851Vam2fpugtde1k/avyboNbw11Dhbt4k7f9w1O/9AR15IWgttyCnxptevUwv/9+B3KlC+tFYraa1Yk1aJyDjjXcjKMDy5yg8QacB5fqiJuh/4M5ep9Hy5F+NzhPBsE29AE28o+mG6/SgyuILk2oRJgqTYAj6RfQ14bguZNWiAzUxPkO0u1pUkQOrbraJgM4fXXX0fLlu4n2brXiBFKYt7Ub5C094A61u3/1AAsnL3Qq/4EANWCrBgbWRy7y5TFqlKl8G6x4mgcEoJgaPcf/aQBjtM+FDE5yceli5fwwaQPEFc5DgcOHAAAxFWJM9U2PDzclMipf//+6N27t6k+/cVHH31kqt7MmTMDHAlB3LusXbu20GRv27dvR+nSpbFjx45C2R9BEHcPNpsNv//+u9t6VqsVo0ePLoSICEc++ugjdOrUCSdPnnS5/ebNm5gwYQIaNGhgaiK3RYsWmapntVoRHh7ucbzu+PPPP03/TNWlS5d876W9e/fG3LlzPfqMTRAEDBw4EHv37vXqtYWGhmLPnj1YtmwZatSogaioKFit0u9GatSooU62fDsxdOhQHDt2DMWLF/eo3e7duw3yTeL25rfffnNb56GHHiqESAjCM95++21MmzbNdP2yZct69XsagrhbCA8Px969e736nPHq1auoU6cOvvjiC1y8eBGVKlXCxo0bPe6natWqOHr0KCIiIjxuS9ydBAcHY9++fWjWrJnXfcyYMcOPERG+kpiYiHr16nk08YWeF198Efv378djjz3m58gIgiAIgiAIgiAIgiAIwn/QFK4EQRAEQRAEQRAEQRAEQRAEQRAEQQSEyZMn44knnkBWVpZf+qv+QHWP23y76Fu0eKQ5AJ33i2tiPcYUoZ/8P2N4c+RQPPnMkyhWvJjLPts93g5/HtuC5we9gCFDhuDpp59Genq65y/oNiE9Jx0/H/4BBy8nSfJsxmRxtiQvFBiTlxWptqI7ZKow28IEuVyAIEhSbEGVbSvrDAKzyHUEWaMoK7UVSTcTVLG2JlLUlNvQLWmyRUWYDujtbkof0mmV+2D6XowwxgzWLmZS2MXAcOnSJcyaNQv9B/THk92eRJcnumDwa4OxcOFCXL161W0fp06dwtChQ1GnTh3Url0bjz32GBhjKFmyJCZPnoyhQ4eiZ8+eaNOmDapXr44ePXrg1KlT2LJlCxYuXIjU1FRTsbrDZrMhNTUVgwYNQlBQEJo1a4bOnTvj8ccfR7Vq1TB37lxTcobC5ubNm2jWrJkqg2/RogVGjhyJAQMGYOrUqZgzZw727dvnVS7q3LkzvvrqK9+D5JBk8k7litBUQOlWn0MILkDeraNPnz5G2TkzPLkU6ur3Kck0uSrjdNQ1h1pCTMVxryMwAZWKxcHONZm2yEVJrg27JNFWt3HYIcm1Fak2V9tI50PksihXFZ2KOjG6crr0olTtnOnraXJeB3GuvMmQ3hxkuq7ErI6QXNv/mDmmTnUcz5Vy3guQ4braZBC0Q3Xtu9iX91LtTZs24aWXXnIqX7BgAeLj473u1ywNGzZE8+bNncptNhs6deqENWvWmOrn+vXr+PTTT1G9enWXx9kXMZFFsMrCaWldYMq4RYBdtOPstTM4ceUEsvKyNHkzADULyBJ0KRnorhZVuKydZ22rrkxpz1xI9wHj6c9H3n8jOxcfLtqCNv/7Fn8fPKuO9KCXYcuTqkivlYFx3Xa9VFsdx1l02ySRtkG0rY4VoduHAMkjbjHsC3Lf9qxLOP/7QFzZMRXcnlvgeYlvHI/FyxZj3V/r8J+G/5Enb5HPjcC04+V4bNW5YBi4KBVwUa+JLfjBlJOS33tWL9zW3xW4Fota5CDYdupPla5zndyYGyZicBVDQevEPYCPcw25kmo7dsrBMWrMKAQHB5vud9u2bShfpjyWLl3qUqoNAG8NfQtnz55V21SpUgWTJk3y4lXc/UQVj0LLBq3wYvs++G/ZeDQo819sT/zb437KWCx4JaIoNpeOxeKYkuhWJAwCpBSn/+nSMOaFa7l2MQ9ltimnU1CnVh0MfnUw+r3Sz1Sb7OxsLF++HBaLxeV2xhg++eQTfPnll2ZSulvJvCdUq1YNFStWdFvv3Llz+Oeff/y3Y4IgDKxcubLQ9pWeno7//ve/6NGjB7KzswttvwRB3NlMmzYNeXl5bus1b97co/E24R8mTZqE4cOHm6q7c+dOU8LqM2fOmOovUL/fEQQB69evR+fOnQus07p1ayxatKjAvl566SVkZ2fj999/x4ABA1C7dm0UK1YMQUFBKF26tDqB6oMPPogePXrg3Llz+OKLL3x+DV26dEFSUhLS0tKQl5cHzjmSkpI8llcXFlWrVkVycjKqVq3qUbvC+CyW8J3z58+bqlekSJEAR0IQnjFw4EBMnDjRdP3w8HDs2bNHndCAIO5lFixYgOnTp3s8mZcoihg0aBBiY2Nx7tw5j/f7xBNP4MiRI7ftmIe4dQiCgMTERHTv3t2r9hUqVMCRI0f8HBXhKaIoYvLkyWjVqpXpMaaeMmXKYMWKFZg3bx7lCYIgCIIgCIIgCIIgCOK2h7078zH1T3YrVy+BshUjb2U8BEEQBEEQBEEQxB1G4wrvoEhQ6VsdBkEQBEEQBEEQBHGL0GRVxvIZM2bg9ddf96nvIkWK4J1x76DPS31QPEr643zOOTIy0jEl4SMkfJiQb9tq1arhyzlfomHDhjpdrCIelNZFVUQnQhRFSerERQAi7CKHXbTh/LnzOJh0EEn7knAo6TDq/bcununzDESIsIt5GP3qWPz202pUrFgRc+fORZs2bXx6zYVN0uV92HrmT9i4TRVTK3JrQFYYCgJUDbYszZaE2wIEwSIpEAVFoq08LLAwCyxMgEWwaOuC9qzVkeoJzAJBEGBhFk3CzbQ+VZG3vD+mE24zJom7FQm35KLUKbgdxNo6tbp6LBSxtirqdjAVZ2VlYfTI0di9ZzcuXbyEoOAgAMCBpAMFHuPw8HC89vprGPrGUBw6dAgXLlxAcHAwKleujGrVquH9999HQkIC7Ha71+cxODgYUVFR2LVrF8qWLYstW7bg+PHjqFixIh544AGUKVPGIArPyMjA/PnzsWrVKkRFRWHTpk2w2Wy4ePGiqf1NmDABjzzyCBo1anRLv+h66NAhzJo1C998841RMu0nunTpgiVLliAkxL1kukChpLzpvffew7hx4wybIu/vjjJtZqrrGYeX4Pz6Qabi6927N+bNn2cUX3JFhGmMzSgWhINcVRY6A+BcRJAlGGHWMFMxEBJ/n9+GrLwsaZIBNQcKcm50zmlanpNzn267OqGBoC1DnpyAQVDzmZbzdDlOzXnaZBGAmhnVeLV0oOVIff6TjbRafVeTEfhq1FRj8U8/dxqOstr8BKMGKXo+ecZJlqzPAwxOYl39dk3UbhQ1i1wSu8sZQpa+c8SEl/T4tebl5aFUqVJOeTohIcG0REjhiSeewPLlyw1l3bp1w48//ui27T///IMGDRrAZrO53N61ATYkgQAAIABJREFUa1f06tUL9erVQ9myZRESEoKbN2/i5MmT2LFjB9asWYMVK1bgxo0b+e7jlVdewaxZszx6TQqXsy7hm3/mSu8/QXmHMVmGr4xvJO10dHgMyhUrizBrOIIsQRCYACuzquMsNbfI4zQ1NymTmzCm5hcpn0jCaUGRXUtrcgTGcsOkJvIFlpcnYuG6ffhs2XZcSb+pe1WKJFs3LlOE2YpEm0GSZUMn3FbbWVQxtybVtsIg4haskpybKQ8LAK2d2g9jACzISvkTlze9A3tuwZPitGzTEm8MG4ImzZvIKZEBjGtibUAnzwYYVxaUZXkTk4Ta2kQw8kQuOi+CUz7lzmVKe+6qDdO1kw+vwAQ5lzvndd2ZdNgHdHXzuT844NSHh/eGe/UecCfDVVm/u4oFbXJ1zzM20deZ8O4ETJgwwXSMCo+1fwxLflyM4JBg9Z63e/duNG/UXL13Msbw66+/okOHDh73fy/RoUMH/Pbbbx63C2EM38TEIM5qVbK84VkZoWrr+hxlfChlG3Oz0e/KFd9ekAkSExNRrlw5TPloChI3JeL48ePIyclBWFgYvv/+e3Ts2NGj/vyZ7z7++GMMGzbMbb2OHTvi119/9dt+CYIw0qlTp0IVbANASEgIfvjhhwKlpQRBEIAkMDMjWt69ezfq1atXCBERCvv370etWrU8bvf555/j1VdfzXf7P//8Y/pcTp06FW+88YbHMZhlz549GDx4MLZu3QrOOYKDg/HMM89g2rRpiI6ODth+72XM/owASD+bHD9+HHFxcQGOivCF+fPn48UXX3Rbb926dWjdunXgAyIIE3Tu3NmjzyEsFgt27NhBYxGCcGDLli1o27ZtwCfXYowhISHB9BiCuLd57bXXsGjRIlzx8LP5iIgInDx5EjExMQGKjCiItLQ0PP/8815/htm7d298+umn9HMcQRAEQRAEQRAEQRAEcUcwflZ7EmsTBEEQBEEQBEEQvkFibYIgCIIgCIIgiHsbV2LtmTNnFvgFb3coX7L+ZNoniIqKKlAYufTHpXj5pZeRlZUFAIgsFol+r/TDmHdGIyQkVNdOEcdyVQ6pqSRFnUCSQ+SSaFuECM45RG6HHRyiaIfI7RBFO2xchJ3bkZOTjYYVGwGQvnj0wgsvYMqUKbf9l0KuZqchMWUTzmeeBSALG5kATacNVaIoQJNtC7pnVXjNGCzMAsYEVZCtirJlgawmetTLtSXhrFECqRfSytJuVVQrqKJHRaytimV1wkZ9uSJy1ASQ0romSIQmC9RLtRXpodyIc47ePXtjyZIlhXaOAsErr7yC5cuX4/Llyz6JvBWU63zx4sVo3rw5goKCfO7TLEOGDMH06dMD1v/48eMxZswYWCwWU/XNiLUnTpyId955x7Ap8v5uKNNmlqHy2dUvIvOkuS82LflhCbo+2VVuWoBMl8uBOMp0DblQEusWDS4qS1YJs6TeuICky/sNuVHNa4IFAgQ15zFZqG1xmDxAyXuOORZqHgSUaQ6YTrZtzH6y/FYR4Cq5jOm2yzD5GtHLt6XywpVr36tSVTNibcesYsgzuvPD1fe+/wT7XP+siLXBERPmuVg7OzsbYWFGWX/btm3x8ccfe3z+X3/9dWzYsMFQ1qZNG0ydOtVQFhUVhXLlyjm1/+KLLzBokLnJC7zh7bff9kr+CgAXb1zE/H+/BjhTBccGZT4TJGEzZ2AW6X0eEx6DMpFlUSy4mDyeskqTmlgs8oQnFp3w30VeAdTxm5pL5HxjmMAEylhRGXdJAV67fhP/98d+zF+zF6lXs3SvRi+eFrRXol9nOq2qsuwk1ZZk2Orrh0UWZwtSObNo7ZlVenBZwK2ItWXhNoMFWac3I/WPtwAu5nse2j/eHm8MewP1Hq4ni7QFcEhCbWUkymVzNuNMDZvpbrXSRpa/VBtQ+1DOsx7HfK00MoxP5XX19s70xxzqfVzN9cqKWcE2ybWJfChwzKtVMtU+P6m2q/20fKQlNidudr9vB4pGFsX3S79H80eaQxRFVC5b2SB+6NSpE1asWOFxv/caR48eRc2aNZGbm2u6TffwcLxRLBKQsrd6PxN0D0CdOsHhoWUS/U8lAgAbgBrnz5q5En1i4sSJGD16tKEsNzcXwcHBXvXnz1xns9kQHh6OvLy8AutFR0d7LDohCMI8oiiiVq1aOHCg4An3/A1jDHPnzkWfPn0Kdb8EQdw5mBU3lylTBufOnSuEiAg99evXx549ezxuFxQUhDNnzqBUqVL51gkODnY7RgSAyMhIXL16FYIQ2N8BZGVl4dixY6hRo8YtnaD1XiEzMxNFixY1VbdHjx5YtGhRgCMifKFfv36YM2eO23qOv2cgiFuBzWZDfHw8du3a5VG77777Dj179gxQVARxZ5Oamor69esHbLweGhqK1atXo0WLFgHpn7h78WaiudjYWJw+fdrrz9YJ7zhy5Ag6dOiA48ePe9y2VKlSmDVrFp544okAREYQBEEQBEEQBEEQBEEQgWH8rPagv0wgCIIgCIIgCIIgCIIgCIIgCIIgCMJrsrKy8Oeff+LAgQO4kXkDY8eO9bqvokWLonfv3njzrTcRVyUu33p612e37t3wWPvHcPHiRYSEhqBUbCnpy+A6WSxErY3kiGPaOlcUy4q6S5OVci6Aww5AAON2qQwCwDgESLKvkJBgbEvZir6P90XSngP45ptvsHz5cowePRqvvfYaQkJCvD4egSDblo2dqX/jwOX94JzL8kS9Vo+pQm1VYq3WkbYxZoHAmCR4dSHV1kTYsrRRYKrQ0cKYXM7UvgVZ0KjIZgUGQ0za/1KEgqCJtziHk1SbORraGAwXjeErxm6+b7xv3z6s/2M9xo8fj4yMDO8P/G3C7Nmz/drf5cuXAUhS0yJFiiA3Nxfvv/8+BEFA2bJl8fDDD6NatWp+219ycjLmzZuH8ePH+61PV0ybNg1DhgzxT2e6a8y1qMLxImQo3fxjnLzwN+w3L7nt/tUBr6Jx48YoXToWXC/S1Uu1pW4he7Qd5LqaVBvgCBKsfpFq37x5E//++y+SkpKQnJyMK1euwGazISQkBDExMbjvvvvQoEEDVK1atVCFmmlpadi7dy9OnDiBy5cv4+bNmwCAIkWKIDY2FtWrV0e9evU8/lJfbJHSOH7tKLJt2bpS+XWJkCyAouR7tUAAB4MISezKGJMmcWAcEEUIgiCLz0WI6v1IBLgAkYkQmAWccwgGv6p0gpVjyZXpA5QkKaPIYQEtfzp0Id8bmJZ4XbQtqIzwDV+PpnLLc5Rqu2sjGiTbLlpx7rYfT1i7di1q167tl77WrVvnJIzq27evS/HIq6++iszMTIwYMcKnfUZFReHq1atO5eXLl/e6T5uYJ41/OJfl0AyCZJSGIs0HY5pcW2C4kpWGtKw0RAQXRenI0ogNLw3BGgKlCyXLa9eFtC4IzjnDOOJygGl5wy6K+CvpDH7adBCrd5xETp4NDrZmaGpUeVmdBEAuZ5pSVRNg65SqzCKXK5MEKFJtpZ1FlnFDfpZl27IMmsEo6mZgyE07ikubxuQr1S5atCh++eMX1KjxIMCknwwEDkmuzZU4tAmFmMCUm6p6vLWfKKTjq0i1nSYi0smune6BcnNX7zdFlMN06045WIQaP5j0cqVxNgyJX45QjVnfj1pNvh9wh2enuBzbe3hvyK9f4g7F5K3CtFRbfk+sXbcWcZXjcP7ceY/CuZ5xHe3btsezPZ+FyO0GybDVasWUKVM86u9e5f7770f//v3x2WefmarfNiwMgyIjYeeAhXGIclaQh8TS2ENd51Cm+NLSo3Zf0X/+wwFYAUQJAtLE/CdJ8AePP/64Uz67XcQfVqsVTZo0wcaNGwusd+3atcIJiCDuUQRBwL59+9CvXz/Mmzev0KSGnHP069cPjRo1wgMPPFAo+yQI4s7if//7n6l6AwcODHAkhCM7duzwSqoNAHl5eWjbti327t3rcvuqVatMSbUBICMjA1u2bEHz5s29isUs4eHhfvv8j3BPREQEvvvuO/Tq1ctt3dOnTxdCRIQviAH+mZcg/EVmZiZq1aqFU6dOedRu5MiRJNUmiAKIjY1FcnIyWrdujcTERL/2Xa5cOezatQuxsbF+7Ze4N/j888+xdu1ajybhTE1NxdNPP41ly5YFMDJCz6ZNm9C1a1eXf8/gjh49euCzzz5DTExMACIjCIIgCIIgCIIgCIIgiMDC3p35mPpXfJWrl0DZipG3Mh6CIAiCIAiCIAjiDqNxhXdQJKj0rQ6DIAiCIAiCIAiCKGQOHDiADz/8EEuXLkVWVpbP/X3wwQcY+OpARBSN0Ar1MmRH4SOXZXEO4kgnYSyHrh2XxZFcE0hyUW0ncg6Ri/J2EaIoQoQIzkXYuSiVyQ+7aIMIEXZRhJ3bcOb0WfRu9xwyrmny5fLly2PEiBF4+eWXERoa6vMx8oVLly5h3sJ5KNYkAizEUZ2oE2rLYmpFSChJrCWJtiTcFgxSbUWkLTABFggQBAECLBAEARZ5m/osWKSHoVxbF2Qxt4UJEAQLBDCdpFvQRN+CIuV2jBeG1wGmqraVVVkeCIMcizHJTqsI/RhjOHL4CN4d9y6+//77wjg9dz3h4eEYPnw4qlSpgubNm6Ny5cpOdURRxLFjx5Camgqr1YqHHnoIkZHS3y9kZGTgiSeewIYNGwIaZ1BQEBYtWoRu3bp53NalcNah6D//+Q92795tKIu8/0mUaTPbqU1m8hqc/c29AAEAOnbsiJ+WLQUTmJuc6JhLHXIh5ygSHAGr4Pkc7ZxzHDhwAMuWLcOaNWuwbds2UyKPatWq4aWXXsLAgQPV8+1vjh49qk56kJSU5LZ+v379vJLQn85IxuG0Q4ZJBvQ5UM1xggCLnCcFyPlOnZxAN0GBnOcEQTDkPGViAgZlQgIluymTEmhCW3XiAVWkyhzyH1QRLeCcDw0mQ6WNC1mqL3Lte1Wmqpeu6fOHadGoYz9MkezCMP5R2unlymo+gCIFFtVsof7P9WMmeTvnKBEW47F8Pzs7G2FhYR618ZX8xNoKq1atwssvv4zz5z0TtAqCgL59+2Lw4MGoU6eO0/Z169ahdevWHscLAKfST+LHA0sgSfEhC6IVobNu8hAuQBAgyZ4VibTitBYYioVEoVSREogOi0Hx0OLqOEpQJjQRBHm8pOQRQc4rTF0HoMstDFcysrH1QAoS/zmNDXuTcTUjW9mhHL2SLBxs/apkW9CNyTSBNoMFegE25LwGWbat1GfMopaBWeV1BsACJihSbUnIDTl/SnWlZzH7Gs798gJsNy44HffQsFCM/+BdPNf3OQjMAjkNSlJzrhwLeQzJ5TA40+VHTUquerN1ORecyxJu7fC4EmK7zK1M69OQmx2Ss6Ywl5a0iTx0snOuF2xDzfv6/TvFpGunTE5kjANOfbh7TQVxr94P7jQKnGTBjU/U1f3OjFQbkN43Fy9eRPX7qyMzM9NsuAXSp08ffP31137p617g0qVLiIuLw40bNwqs1yA4BB9EF9dncljkPKpMj8CcnrURrD6D6cv1d5mfs29gxNXASaPr1quLXbt2yXH4Jzf5O8ctWLAAzz//vNt6R44cwf333+/XfRME4UxKSgoGDRqETZs2GSbmY4whJiYGFStWRK9evdR72CuvvIKdO3di5MiR2L9/v1f7jImJQWpqaj6TuBEEca9is9kQHh7u9nNZq9WKGzdu3DYTh9wrBAUFwWaz+dTHs88+i//7v/9T10VRxKOPPop169Z51M+5c+dQpkwZn2Ihbk+UiTsL4r777sPRo0cLKSLCGxISEkxNDnnp0iWSHhK3lIceeggHDhzwqE2HDh2wcuXKAEVEEHcf48aNw3vvveeXCb1atWqFNWvWwGr1/O9BCEJhw4YNaNOmjUcTgTDGcPLkSVSqVCmAkREA8O233+Lll182PfGSQtGiRTFu3Di89dZbAYqMIAiCIAiCIAiCIAiCIALL+FntSaxNEARBEARBEARB+AaJtQmCIAiCIAiCIO49Pv/8c7z55pvIzc31qZ9q1arhs88+Q5u2raGXw7mSaTmKI6VtRq2XQSKrbtfkkoo0m+vryuJIqZ6oCrY5RHBRhF1eloTadoNg2y7aYed2tXzzus1484W3INqNXx6JiYnByy+/jH79+qFKlSo+HTNP2bFjB7788kssXrwYN2/eBAA8Paw7mnZtirAioaqIFdCErAyCJGNlmgRRkrfKkmt53cIsqoxRlcQyvSDWYhDMWpgFgmCBVbBAgCTaliSPknBbaacKIFWhNlP3q8gg8xM/aq9Hlk0qdkQo/kBHqayzIPDPP/9Epw6d/CZsI/KncePGuHLlCg4fPpxvndKlS+PCBWcRpr8pUaIEFi9ejDZt2njV3oxYu1XrVti4YaOhLLrOqyjZeIK8ppstgAEXNg5B+sHvTO1/5uyZ6PNSH1WeqeU4qOJPzqX8qeQ+LWNKeU9gDEWDPfubkaysLHz11VeYM2eO1zIoAChZsiQ+//xzPPXUU1734ciRI0cwZswYLF261KMvmroT8uaHTbRhY/J6cMadZNoCE2BVJw0Q1JwnMIs2KYFD3mTyJAbKNigiXAYIOrE2c8yBSn5kuoyny3Gu5NpcP7kAtHsCACe5Nom1/YO/xdqmJh5xzAeyLFvLB3oBv06sDRGcS+OoEmElYGEWj17r7SjWBoDr169j2rRpmDVrFs6ePVtg3WLFiuHZZ5/F0KFDUa1aNWzfvh3x8fFO9c6ePYuyZct6FfPhy4ew4ugv8jXAIUBQT5mgvKeZIEu3BUlEKucEcAFMcHwvA8GWIBQNKYaiIUVhzbXiWvI1lCwZi5iYEoiMjERIcIgsjOa4mWNHRlYeLqdn49ylTJy6kI4jZ9Kw/9QlnL2cqV1TXOldxuB6NqpP1dzAlAlQHDSqOqE25ElUjFJtQR7v6R6CFYwzSbAtyGVcEmpDEY2rYm0LINpwYfVAZKf+6/K4b/h7Pao/+IBhIgJJqq2XY8uvjUHet74HDv2kLRxcElGLXB6j6g6S7lgxJfnqjxOUY1gw+vzsmEOVsTBTj69x/1qOh/q61EX9eVOl2tp+XMq13dwjSK599+GtWNvMvS6/vvX3uoupF9GkURMkJyebiDZ/rFYrDh8+XOg/n9/p/O9//8OUKVPy3V49KAifloiCRX73KxldgDRJgbLsLNbWxNtGkbZ2T9M/cgE0uHAON/0gk3GEMYZ/9/2LGjVqaGU+jHX1/foTURRhsbgfky1btgxdunTx674JgiiY3Nxc7Nu3D0FBQahWrZrbyRaTk5PRunVrHD9+3ON9LViwAL179/Y2VIIg7kImT56MkSNHuq3Xpk0brF27thAiIgBJeN64cWPs2LHDb30q40tvBIulSpVCamqq32Ihbi8qVqyIlJQUt/X8IeckAsd9991nany4ceNGtGjRohAiIghnzE76padmzZrYu3cvTRBEEB6SmJiI9u3bIysry6v2jDGMHj0aEydO9HNkxL3KzJkzMXDgQI/ajBo1CpMmTQpQRATnXBXxe0q9evXwww8/oGrVqgGIjCAIgiAIgiAIgiAIgiAKBxJrEwRBEARBEARBED5DYm2CIAiCIAiCIIh7i4SEBIwYMcLnfipWrIijx44iyGoF4LlQS1nXOenUbao8Eopc0kEg6SCPNAq1Hda5HSKXpJKiKMLO7eDgsIs2Sa7NRYiiHXbYYRdFrF+1HuNeG4ebWdlO8QuCgKZNm+KZZ55Bly5dUK5cOZ+PoyuSkpKwbNky/N///R8OHDjgsk7R6KLoMewpNOoYr0pZJWkrNGE1JGm2Xt4oQDBIti1ymSLVZmCSOFsnlbUoolhVnm3VyhW5rNyHRS+TZQxM7keRSjJZmCjFpUhkNcG2UqIJZZVlaNtkXElkx48b79WXTIg7myeffBJffPEFYmNjve7DKW+5SGMPP/ww9uzZYyiLrjsIJRuNN7aRL1N7TgaSf3gEeddPu91/REQEdu7Zibi4OJ0u2zgJgT43ilzUyuTcGGoNQ4glxMSr1di4cSNatmzpUZuCeOedd/Duu+/6JJ6z2+2YPHky3n33XeTl5Xnc3luxNgD8e2kvzl8/B4tuogElx1kEXS6EAItg1eVJq9RGl08Fp1woT32gy4VMyYOqTFYn4XXMf445z0GMaxBqqxMSuD4P/pRr36sSVU/F2mbHRgaxtizEdT020on25RygjpDUsZFUX4QILnKI4IgKjUKQEOTRa71dxdoKoihi37592LNnD06dOoW0tDTYbDZERESgQoUKqF+/Pho0aIDg4GC1jSthRMmSJZGamur1Nb37wm5sOLVWEmdD0ITGYKpAW12GVMdiYQBnai5QxkayhRuMc8kPLV8eF5MvYsornyD9crrUgyDlEbvdDmYNQXSL/ggqUVFqr1wvcr/GK7Cg3KDlG62ekoksan+qQlXOV5qCVZk8RXnWi7IFqQ9mlY4z00m15Zyor3vj2Cpc2ux6XBcdE41VG1eiYqWKDrJoBkGQX7988KTtTJVmq35spumolfciExi4qImzmaC1NR4nx+PmCrlPg8RaN5ZVnhkzStV1MRonS3A1Dpb7lHOGq3uE+lryk2s7QHLtu5t8xdo+SrXz69txgi0m1/vf8BH4dOqnXovAevbsie++MzeBjTt4VhZsx4/DdvYcxPR0wG4HCw2FUKIErFWqwFq+nOG9eydz4cIFVK5cGTk5OU7bKlut+KxENCxMysQWnSjbonzWAGe5tvIA1GkV8pVrCwAWZGUiISMDuQGSas+ZMwcv9nnReZuPcu1A5DYzfa5cuRIdOnTw+74JgvA/f/31Fx599FGPJvqrUaMGkpKSAhgVQRB3GhUqVMCZM2fc1tuzZw/q1q1bCBERf/31Fzp37oy0tLRbHYrKa6+9hunTp9/qMIgAYfZnDxJr374sW7YMXbt2NVX36tWrKF68eIAjIgjXREdH4+rVq6brN23aFJs2bSKpNkF4SUZGBurWrYuTJ0963Pbbb7/Fc889F4CoiHuZbdu24bXXXsPOnTtN1W/WrBkSExMDHNW9SU5ODvr06YNFixZ53HbAgAGYOnWq28kBCYIgCIIgCIIgCIIgCOJ2Z/ys9rDe6iAIgiAIgiAIgiAIgiAIgiAIgiAIgrgz+Omnn/wi1R779liMHz/eoVQxQErCIoNUSxG9MSbLtLVnuJBrMzBVdKffoEiWOeeGvUhLAGOKdFJel/R5cgyKtFASyQmyfJqDgzMBAgcgAK06tERctcr4+O1PsG3jdsMrFEURiYmJSExMxODBg1GzZk20atUKTZo0wcMPP4wqVap4fCxtNhsOHTqEHTt2YMuWLfjjjz+QnJzstt31tOv4avTX+Gr013ht6iDUb1UPFougyqgleaMsbZXlrqpQWxa7Sg9Z/ipLtS2CoLbTtmsiWamMqc+KKEvaBzP+k+sAiuxbVWUrZ9O4psgG85Fqa1eY7jhkXMfy5cux9IelWLlypcfHn7gzEQQBlSpVQosWLdC3b180adKkUCSOZcqWcRJrW8IVmbdqUAUg5SkhuCjKtJyB0790QYG2QgCZmZno+2JfrF2/FoJFcJZqG+S7WoZlAERZsBssBLvouXCZMGECoqOjMWTIEK/aZ2ZmokePHrfs/VwuohzOXk8BRIALgCZFBUQun1yRAQIDRLvsk2Xg3C6JjhnAOQMggkMAZ9J9iIHLomSmCpAt8j1L3oN0D5MvIFXwCkWGy9VsyRnXiQGNUlj1/uqYLV0lUOLOQxFtyxOOFFBFhcNYVxTtgIdi7aCgIKxYscLTaF0yceJEbN9uHF81btwYo0aNMpRVqFDBdJ+CIKBOnTqoU6eO6Ta7d+92KouPj/fpXnIj9zoYZ+ACwERA0odySZAti52ZhYFxJo2POAAuT36iiLghiZ2l9CCNpTgDwDgEMJSOK43hs99CQr+PkHElA6IoqvvnthykJc5CieYDYS1RSfeel/OEPm1Ie9KCVy4cReqv2+As29YpVJkFTFcmSZ4FMGaBplCVlazqhAEWWaptkcXXSv9aP7YbqbiyZRJunnf9RW5rkBVzFn6FCpUqQBlCapO2cHAR8nEHmLIPxlXJq/RzhvbThKgcE+mGKy1yDsYEiKJ039Xc1c6S7XxFxUq3+p9nlPwuy7Sh5m19Hod6vNWfZmRRuiLYVmX7soBdicaVAFydzEi5Izn+POYYL4z3Ecd1d+TXL3Eb44WLq0CptuO4g2nvAy5PIDE5YTJ69uqJju074tLFSx7tmzGGN9980/OglfCyspCduBk5iYnI2bYNeUeOIt8bKwBLqZIIbdMGRXr1QnBd8/caAMj5ewdyNmzwOlazsCJFUHTw/7N35vFRFOn//1T15CRcQQIEBAUEQQRcQRBFQBBUVrkUBUU8Fg/wWAXvE78/5VhBRVE8QPFgEREBz0VXWTnkFEVQQblvAoEQCEmYqfr9UVXdPVdmJsnkgOfNK8xMdVX1M90zVdWTzPsZEbFe3bp1cf3112P69OlOWwCXp6bgzqpVAahrCzUsqzscamULyWDpsVAAsODcB+xZz69fZx3L4AVwR3YWlhYUlui5hsOyLLz22msYesvQkONWrGNZRSE9Pb28QyAIIko6deqEPXv2oHv37lixYkVUbf788884R0UQRGVi7dq1UUm1MzMzSapdBgghcMstt+D999+vUALj2rVr46WXXirvMIg48cILL0RVL5bPTomy5Y8//sC1114bVd3q1auTVJsoNw4cOBCTVHvgwIH46KOP4hgRQZz8eL1eHDx4MKY2CQkJWLhwITp16hSnqIhTmY4dO2LlypX4+uuvccUVV0Ssv2PHjjKI6tQjNzcX/fv3x7fffhtTuypVquDNN9/E4MGD4xQZQRAEQRAEQRAEQRAEQZQ9JNYmCIIgCIIgCIIgCIIgCIIgCIIgCCIIKSX27duH9PR0JCYmYv/+/RgwYECJ+508eTJNTrDyAAAgAElEQVTuvOtOZz9wi4/DyLUZ/OVaRTq3AuR0TMkFwXTvkjmSUi0ilUb2JDlUZaEEc4wpUaH0gTMGIRk4LAj4AC0wZFKCaUkpkxycSZzR9Ay8POMlbN+yAz/9uBp7d+9HUnIiMs+ohxZ/awGv7wSysw4h98hRWB6G3Sm7wPIE1v31K9ISUpHiSUWSlYQEKxEe7gEDw/5d+7F7627s35uF/fv24+flP2Pz5s04fOww9mzfU6Jz8sr9k3Fa5mnod2cfdOl3CTh3hNq52bnYu20fGGPIbJSJmrVqqO1gjjQbjiibwwLn3JZoW4zr+urW3YYxbsuzlUBb79e+NapFrWRk5sWgRH6rV6zGr7+uQ7NmzdDu/PNRJa1K8IvC+NX1ayM7Oxu//PwLvv7qa7wy6RWkpqYiNze3RMePqPi0atUKF154ITp16oSrr74aNWvWjK+wMYwno1GjRkFl3iPbdZvQjZIzL0R62+HI/nlyxN0uWbIEL7/4Mv456p9Bcly7QEp7jDSSbUDCwxNK9ZgkJiaic+fOuOSSS9CyZUvUrl0bALB79278+OOPmDVrFvbt2xey7YMPPogePXrgnHPOiWmfeXl5uOKKK7B48eKwddq1a4cuXbqgRYsWqFWrFizLQk5ODjZv3owlS5Zg4cKFMe0zkFoppyGRJ6JQFAJCeV9hhNqu+Y1JJXAVUoBp0TZziUuVVttIjVWJEtA6CSGEFDrJQ7CmFZB2YoJAMaXBLQeUdi4KLUt1yVMBaKmv04cjbof9uokkhg1HZRQUlg1B7+LYq8ZwSmwvcJHGbQmf9EXfqcayLPz973+PuV0o3n777aCyevXqlVr/0bJo0aKgsq5du5aoz5yCHO1v1hJqpsTM9gjC1NhhxMiWxXW5WlcZkbKRU1twiUsZB5MSnHHUb1IPD7/1IMb94184kn3ELwZ5ogAHf5iCWl3vRkLN02FeXMrJLO0EJu4VvCPeNmtsU24H7qrLtHzbPC9Hsm0nUWEcwfJtM9ZZqr0t1db3mVa3SuDoxrnIXjUZ4kRe2GM9ftJ4XHBRB73Wd54Og5OwgAno6wKmxmAdgWDSvk4QUqg4TG4MBkhhxlF9zCDttagU7mPojN5+Y63fCUFQuZP0x1zb2JXs2LmREOv1tEmpYZ4rY1AvDuaaVUymIn1MzJjunicC54d4y7VDHhOi0hG4QnHuyZB13BX9ZNrqjl6vqDpt2rTBtp3bMOy2YZjxwYyoZXUXXHABzj///NieiBDI/2ERjv17JvK//RYyPz/qpr79WTg24984NuPfSOl5GWo8/xysevWialv40084MumV2GItBlbt06ISawPA3XffjenTpyORMbRPSsSwqmmoyjl8LpG2I8x2krgI/dBi0h6bANdlSkB992X9Zq8XQw5m4ZArIURpwRhDm7Zt8Mknn6DRGcHXaxWVoq553JBkjSAqF2lpaVi+fDnmzp2Lfv36Razv9XrLICqCICoLDz74YFT1RoyIbt1HFJ/Vq1fjiiuuQFZWbEmAqlatimPHjvklQitNMjMzsX79enDO49I/Ub7k5eXhiSeeiKpu8+bN4xwNUVzuuuuuqNd4ffr0iXM0BBGe999/P+q6I0eOjFr8TxBEaAoLC3HuuefiyJEjkStrkpKSsGzZMkqqQ8Sdyy+/HMnJyciP8HuT6tWrl1FEpw5ZWVm48sorsWpV6GTTRbFq1SqcffbZcYiKIAiCIAiCIAiCIAiCIMoPEmsTBEEQBEEQBEEQBEEQBEEQBEEQBGGzevVqTJ8+HfPmzcP27dtLte+XXnoJd911FwB/eVY4ubYfRkBnBG5GjW0L3RwvrS2AM3Y5005IVx9anqcseq7H0MJtDkgBzgAwrjWnDFzp6pT4VDpCaOeZcPuZNTzzdNRvVB8CPgghICDgEz4ICNTKqAWfELofASF9kBA4UnAEOQU5EFLYoj0BCSRKyLMkap+VjtqyJlr0b2Y/RwmJz97+Ap++NhfewuIJVQ7sPoC3npqKt56aihe/moBtv2/D3DfnYesf2/zqtWzXArc9eiuat2muZdqOQNstz7aYkmszd7mWbTMYobZ+bNdhWtgNXebIGY1wG1Li1UmT8ebkN7Fjxw47Lsuy0G9AP4yfOB5169RV7bS30HvCi09mz8HUt6bihx9+8Hs+FV2qXb16dQwdOhSPPfYYfv/9d7z++uv4/PPPkZcXXhZJAB9++CGuu+46WJZV3qH40ahhsKjtxNEdfsJiIFhsW6v9ozi2/b8oyP4j4j6efupp9OjZA61at7Klm05/Lhmh2pG9PdGTWJynFET79u1x1113YcCAAahWrVrIOoMGDcL48eMxfvx4jB49OkgUcuLECTz++OOYO3du1PuVUuKmm24KKZhjjOHmm2/GI488gmbNmhXZz+HDh7Fhw4ao9xuKjCp1sP3IdmVlFfCbvyAZOJOQUkBo4amAkrRKJiCklqAyCUil1xYmeYNbcyolZJAAW42f7mNiJL0SUJJedQeSuVNMqDLblR1BluoH+U7jRpGi8jBLpeiJIO0OISY144hXxC7WPtnYtWsXVq9eHVTeu3fvEvV7OP+wLUV2kotIRzhtr4dUQhMjTWZgAOdGT63+cbVmsozwGUw5qPXaqEGT+nj47Qcx7rbxOHLIfy0kT+Tj0JK3Ueuyh2AlV1V92q8592sn8EVopNjubfYAqO+bdCkc9urfbHMJtB0BN3OVefTBCS3VPpG7F9lLx+H4nuBz4+aO++7AwBuuBaROQCBdCQbcx1ANmGodLuGIq+3rDqnbahm346VW719dx1yPuMXU9vUJ4PdWlNK9wX1SpHNEmf+xNVvM9ZGZO5yLoxCCbeko0CEdubf2uUOGlWs7CSDKQq5NVBJiyAHhNIk8x/m9H6RLvuxa1kpIcM7x9jtvY+jNQzGg3wDkHol8fTds2LDognaRN/8zZI+4O+Z2gRxf8A0KVq3Gae9OQ2Kscu8KQrt27TC16yVI/v03e4T2QSVy8Nkn0B42bck216OAUFkBYCTcapuzvJH+K1T8+9gxjDmSg9JegSQnJ2PAgAH41wv/QkadjKDtocasijSOTZw4Map6TZs2jXMkBEHEg759++Knn37C3/72tyLrSSmRl5eH1NTUMoqMIIiKitfrxXfffRexnsfjwUMPPVQGEZ26LFiwAFdccUWx5Nhff/01Pv/8c4wZM6bU4+rXrx9mzpyJxMTS+T0AUfEYPnw4CgoKoqp7++23xzma4vHiiy9izpw52LZtG6SUaNeuHR555BF06NChvEMrM6IV8ickJOD111+PczQEEZ758+dHVW/ixIm4//774xwNQZzcCCHQvn177N69O+o2lmVh7dq1Ef82giBKi9NPPx1//vlnkXUyMoI/hyeKz/bt29GzZ8+Y/77pqquuwowZM5CWlhanyAiCIAiCIAiCIAiCIAii/CCxNkEQBEEQBEEQBEEQBEEQBEEQBEEQAIBZs2bhhhtugNdbPDlzOBhjmDBhAu69916nzKUIBUI7IgPr2B7sWOTazDZz2duNdFloEamj89aqbWaEd+YxgzSyU3AwCCU0dIm0uZRaABj4JCQgLRhjlORS3TIGxhl8QrhkugKMMwgpwBhXcm0mlEBVSjAmbVEfpNRSXPWvz7CrcGGvDnjzybfxx6qSSWHvv2Jk2G2/rfodIwc8iGvuuAbDHr7VFmNzZvmJtjk4OLeQn1eAjb9uwPZN23Fg3wHkHMpBfl4BfF4v6mbWw/kdzscll3ZGSnKKLYdU/TEU5Bfgzw1/4cD+AziYdRC/rV+PV1+aHDIun8+H2bNmY/as2Rg/YTzuue8eMAA/Lv0Rt992R8Qv8JSUgQMHonbt2rj55ptxvhakffnll3jxxRexcOFC+HzBGjDLsuzyxMREnHfeeRg2bBjOO+88HDhwABkZGWjVqhU8HvVr/Tp16qBr164oLCzE7t27cfz4ccycORPPPvtsqTyHpKQkDBw4EMOGDUPnzp39tm3YsAErVqzAyy+/jNWrVyM5ORn5+fmlst/SpF+/fnj33XfDCp3LhCI8gY0ahRBr5+4IUdMfZiWh7qWvYfucXpDiRJF1CwsLcevQW7Fo2SIkJSX6Da5SSHtMdY8lEkACT4gYR1E0a9YML730Ei6//PLIMmYokd1TTz2FOnXq4M477wzaPn/+fOzatQv169ePav9TpkzBJ598ElSekZGBjz76CF27do2qnxo1apRY0pCRWhdbc7YooSDXbm3GIYQZ480J4WCQYEzYkkEGDsl0UgUmwc3YLyUkBABL1+cuqamtOHW9/JSWkBkZrPuUmN2HEgOGceba0lRjRwy1jaiUMJj1UIgNIYq9snTXiJWR6dOnB5Wdc845aN68eYn6PZSfba+FlGDbEd4zxsDVIlgnLtGPTWISxsG0uJlx7vfeZ0yrTG0HtATjDA2bno6H334IY28bj9zD/iJaX95hHF46Fend7gPT8mrVmdGf6sd+MFeZrsMc3bezXQuzbaE2d8mzTTtL17G0UJcDXNeRXPfL7eQBRzfOR/bKyRDe40Ue4yH/uBGPjX4UYOr4SqiEBPZoKE1iFjNX2kWABAQTakkvjXhamBMEY/4Vxq4tYJfZcnPpzMFB1zluQvi1pR5npZD2/hhgj81K2q0wCRtMMiG7U5dgG0amrV9Xak7Rp0Qnb1DC8EC5tiMILwu5Ns0xlZvQr3H/CSaoTsDpNoJtkzDEZV/2a9/5kouxY88O1KhSo8iYUlNTMXDgwKifg02I67niIrKzkTXoBmR8+gkSzjmn1PotSy4cfANWPfk4JJRQW+gT477vrBmlPfYYabZZUrrPvnuZKaFk3fdmH8TiKMVwoUhKSsJfW/7CLz//grmffgrGOKrXqI6+ffuiXft2sHhAIqYSJy8pO77//vuIdWrUqGF/nkAQROUjPT09qnpbt25Fy5Yt4xwNQRAVnfHjx0f1e71LL72U1gdxZOPGjfj73/9eLKl279690alTJ3Tq1AmzZs3Cpk2bSiWmatWqYeHChTjvvPNKpT+i4nLo0KGo61511VVxjCQyW7ZswX//+19s27YNrVu3Rq9evXDppZcGJTPcuXMn5s6di969e2P+/PngPMTv4U8yDh8+HFW9p556ipKrEOXK2rVrI9apUaMGSbUJohS46qqronrPGVJSUvDrr7+iSZMmcYyKIPyJZg2TmZlZBpGcGvz222/o2bMndu3aFVO7++67DxMmTIBlWZErEwRBEARBEARBEARBEEQlhD0z5XL7b5PPaF4LmQ3L8QumBEEQBEEQBEEQRKWj0+lPoUpC3fIOgyAIgiAIgiAIgighS5YsQZcuXUIKgEtCq1atMHHiRPTo0SNoWyjRFrPLWeh6tifbMc7Z96UMEDPJgLa6RBcJKezeJYQulxBaYCqlVHJrUyYFhJQQ0gchBQSEurV/dLkQ8MEHIZw6PiEg3GVCQMJsl85jvW+zPwkjVNWxuIR8fve0KFFK4ONJH2PuG/NjOEvF45W5k9C8dTPkZOXgr/V/Yf/uLOzbtR/7d+9H1p4s/LbmN5w4UbQEGABq1a6Fh558CIOHDgZnDIu+X4z3p72Pb//zLQryiy/RKivGjx+PUaNGhd2em5uLDRs2ICUlBenp6ahXrx4AwOv14uDBg8jPz0eDBg2KLbQ4duwYli5dirVr12L+/PnIy8vD0KFD0atXLzDGsGLFCvznP//Be++9h+rVqyMnJweA+tLS9ddfj7Zt2+LQoUO44YYbUKtWraj2mZOTg2nTpuGBBx4oVszx4MUXX8R9991XbvJF8z4MR15eHurWrYujR4/6lVspp6Hp0D9cgv1wnUhkr3kZB5Y/F1U8ox4ahWefe9ZvzDDjm9qPUt5JKcC5hWqJxftbkZUrV2Lu3Ll48sknkZycHHN7KSV69OiB7777Lmjbm2++iWHDhkXsY/fu3WjevHnQsa1Xrx5++OEHNG3aNOa4SoJP+vDlps8BSHBmwdKJBzzcsh9b3LnljMNiHv2YO204hwWVvIAxDksnLrATEBjJLmMwil1V16h5TSIJZktMlWfXyGwBZwvgnnfN+4gFloWQbgfWixUeKinFKYD7vW5mdD+JbmD9EGshux+9FmL6ceBayK+93u7s36x1zGa11lCCd7U+UmsUs/JgyEjNKO7TLjF9+/bFvHnz/MoGDBiA2bNnl8n+8/Ly0KRJE+zdu9ev/IUXXsDIkeETk0TicP5hvPPLW653rpJGc8Dvfc+0kJozlcDEvO+5hBJqm3/c/c42QmslVrZlylB+6m2/b8Wj1zwZMq7Us7qi+vnX60dCC52NIFrvw5533e9lrre6Jdx6r0x/UVcLtZmfUNtIt7U4W+r79mMOcAtGqu3N3YfspeNwfM9PYY9tlSpV8ORzT2DwzYP1cdHjJuNQaXKMpJrr56VF0Qg4hkYwLQHOLVhcj9t6jHePm+61u5A++KSAV3jhlSf8jj8QPO+HXscw1/+uMdeMy1r+bcZpbiTkuq7xfqv5QJcyp09mP3bNDXZGIv/5wJlPzHFzEhEZwXcoAueJWOcNkmtXHILmoyjqRT2/mbLAa317rvNvJ+13MOz57cwGZ2Lfvn1h4xo4cCA++uij8IGHIe+TOci+976Q26zapyGxfXt4mjYFr1kT8Png270bBStW4sS6dWH79DRqhDr//QYsJSVsndwpbyDn//5fzPHGilX7NNT7eU3U9Y/v34/Z57UGfD5wKLm2GqmZfWuX6fnMssuYq9w/tYL58QHon5WF7SVI+latejUsXb4UTZs29R9z7CkxhvVuEeNbtJTmmvfPP/9Es2bNItbr168f5syZU2r7JQiibBkyZAg++OCDiPWOHz9erM9jCII4uahfvz52794dsd4vv/yC1q1bl0FEpyatW7fGr7/+GnO7Fi1aYN26dbY0ODs7G2effTaysrJKFE/nzp3x3XffkUz9FGHevHno27dv1PXLYw1x9OhR9OvXD99++23MbevWrYsdO3ac9K/nGjVq2L/HDUerVq2KNdYQRGmRl5eHKlWqRKw3cuRIvPDCC2UQEUGcvNx1112YMmVK1PVTUlLwyy+/4KyzzopjVAQRTFpaGo4dO1ZknaFDh+Ldd98tm4BOYpYtW4bevXsjOzs76jacc0yaNAkjRoyIY2QEQRAEQRAEQRAEQRAEUb6MfuMKnNy/TSYIgiAIgiAIgiAIgiAIgiAIgiAIIiJ79+7FxRdfXCp9jRw5EsnJyah1Wi1ceeWVSvYTRrilRGyh5NqmnAXXsz1yTEu2nHbaFwfHw8V0uXRkchIA071LLYKzjXQSUtp6OC3q4gCEKmMcDD4tM+WAkJCMg0kJzrjuE+CqiTJCSR0wV9sYZ8pLyBkEGCAYwIRyBQpXbLoLIwyTUkv+mHpGSgpunpu0dyMZcP0/r0evQT3x0gOTsOGnjVGeudi5p++94BaH8IkS9XMw6yAevvdhPHzvw6UUWdlxzjnn4NZbby2yTtWqVdGuXbug8oSEBNStW/JkZVWqVMFll12Gyy67LKTUs2nTphg8eDCmT5+OI0eOYN26dUhKSsJ5551nixpipXr16rj//vtx//33Y+PGjZg/fz7++9//IicnB8uWLStCDl26PPHEExg9enSxn0dZ8Ouvv+KNN9/A1LenoqAgWBRvJVaPohd1PNPb3o1j2xbg+N6VEVtMfGEiruh9BTp26ght0fUX7DLYAsIEXvw/HWnfvj3at29f7PaMMdxzzz0hxdqrV6+OSqz95JNPBkm1ExMT8fnnn5e5VBsALGahZlJNZOcfVEkaGIOUDEIKNZ+Zx2BgQglw3fUkjNRYQjCpZYMmyYIAmOXMkrq+41Y15xgw1kBHwOoK0nVfBmyyJc3MzIN6LtVl2tHu34fZRlRq3GstJ2eJ/3gutCDYU4JxozIzbty4IKl2lSpVcMstt5So333HVJ/2W4tJcFtOrSTHTAtIjWzfKPW5W6jPVZlkAAeHdHzQek2r3NS2oJkxnNmiMZ6a9jiev3McvIX+AtO8PxcisWYjpDa+CEbBbNbMDqbcX6xttqnn4xJsM8sl3Q4QaoO77uv1NnMpV5nRtQJH/5iP7FWvQ3iPhz2uF3e9GGNfGYtGjRqqVzdjYFLHJCQEM+t+JZG3kQySqesHi3F4rAQkWYlIsBLh4Z6YpdBuvMKLQl8hCn2FKPAVBF0LSemOwxFYw/4fjgRbC/WZ1HOL0PJzKezXhF4CwDySYGD2+XPNGsah7XruAMC0XNs9H6g4/ecJ+7F7PnAnAQhsH/A4EjTPVF6KkzTCLpIucXYY3FJtKSUSExOLjOeaa66JEHF08Fq1UGXgtUjtczUSWrVyJRnw58S6dTj85FMoWBG8fvdu24ajb09F1XvuDruf5EsvhVW7dqnEbPDt24ec554vUR8pGRk4rV17ZC1fBgm4RlBpjzbSHmPMFui6rvUlnPMrXT93ZR8stlSbc45ul3bFzI8/QlrVNN23SZfgiLNDjlvhqGDDz/jx46OqV1QCMIIgKj7/+c9/oqpHUm2CIObMmROVVLtBgwYk1Y4jixcvLpbotmfPnvjiiy/8fseRnp6OzZs3o1evXli6dGnMfVqWhQcffBBjxoyJuS1ReenTpw9SUlJw/Hj4z8rcpKSkYNasWbj22mvjHJkiLy8P9erVC/pdTrTs3bsXvXv3jnqNVFmJJNUGEJNAnSDiQbRJ626++eb4BkIQJznjxo2LSaoNAD///DNJtYlyIZq/Edu5c2cZRHJy8/XXX2PAgAHIy8uLuk1aWho++ugjXHnllXGMjCAIgiAIgiAIgiAIgiAqBqfmt5wIgiAIgiAIgiAIgiAIgiAIgiAIggAAnDhxolTkUnfccQden/J66I1F2LAC5drGpxUo1w7Z1kiQjCbOliKFkGtrQZzU7SClLb9y6mrhElOWa844hDZkq5gEIDl8+j5jHJYUAOMQUijZIbfgE0quLQXAmPB/8hKAlqgyLd9Wgj8GyfUzkUzJprTc1EhWbZm2LbLTHTLnCJovq5xW5zQ8+/4z+Ol/a/DBCzOwa/OusMexJJRUql1ZsSwLLVq0wDfffIP09PTyDidqqlWrhk6dOpVqn82aNcOoUaOCpF07duzAokWLsHnzZjz55JOlus/27dtj1KhRGDhwYKn2W9q89NJLePDBB+Hz+cLWqXb29Y50MtKXzRhHnW6vYPvsSyFOFP1FKSEE/nHzP7Bs9TJUSaviJ8plAIR09meVsyC3a9euIcu3bdsWse22bdswffr0oPKnn34af/vb30oaWrFJT0nHgeNZAJiWkgqVXEEnY2AQgBbiKl22AJMcDGqb1IkfpE6zIMGVbNvMeCZZhK0JdMSmSsIL2DOqTr5gkklAz4dK8u0Wm5r6ZX20iApFqDWbLjNjxglReEqKtX/88Uc8/3ywiPSee+4p8Vpgz9FdthgbwkilpVZnq1UohyOc5mA6mYvazpgFzhi4Fi5zrvswuWOYGosEAywtOmU6wQIYx7kXnovbn7kdrz32WlBsOas+hKdGfSSmN4ZLyQ1/C65evTNz3y3ZZjo5jakbQqhty7O1eFtKAJYt0rbbMQbv0X3IXjoOx/f8FPZ4pqWl4fHnHsP1N10Pi1t2pNzEKJl9HRD4klfHHki2kpHsSUaSJ6lEIu1APNwDD/cgNSEVAFDoK8Rxbx7yTuTZa31bau0WvjpWbT2hS2Nh14l29CtFQidqUEpbt2Db+c9JI6SuKfRsoq+rHN04tIzctm7rdu6EC44kO0hSGyhJJrn2yUUR64VQybMiErAethPCKDM83Mtkk3zKfv+6hqTco7lhd5GYmIgrrrgi9thc8OrVUe2B+1FlyI1gSUkR6ye0aoXaH8/CweEjcPyLL4O2H532DqoOvwuwrNDtm52FhGalK0I5/PgTwYWehJj7adDrcuxbvsx+bE6D0PeFGTHs6UK95y1TRwKcOSOBkWrPOJaHlQWFMceTmJiIIUNvxPNjx6BatarO5z2hxhr34B8qWUwFTyTzxRdfRKyTkpJS6tf+BEGULQkJ0Y3N06ZNi5j0jyCIk5cHHngAL774YlR17747fEIXouTcdtttMdVPSUnBjBkzwgpy09LSsGTJEixbtgwPPvggVqxYgcLCotfJGRkZuPrqqzFu3LhK9XsrovQYPHgwpk6dGnX9gQMHYty4cXjooYfiGJWif//+xZZqGxYsWIDZs2eXWtKsykpWVlZ5h0Cc4syZMydinYSEBLRq1aoMoiGIk5P/+7//w1NPPRV1fcuysHz5cjRr1iyOURFEeKpWrRpR9lycpEGEw7///W/cdNNN8MaYlHTx4sVo06ZNnKIiCIIgCIIgCIIgCIIgiIrFqfctJ4IgCIIgCIIgCIIgCIIgCIIgCIIgbJ577jksWbKkRH2cddZZeGHCC0VXKqFcO7CO3TaiXNuRKEkmlVjUZeUy8jwj3eYMENIxKJl+ORgEOMCUQFtIbj8lziSM9E9IAc4tCAFYXMlr7f2AgVkMTAhVzgFIJ24hlH4KjAFCAJJBMCXOFlLJFaEl2/Y/+6lIWzqmnivAuYULul+ADt0vwPoVv+GdsdOxef3mos8T4UfDhg3x9ttv49JLL0VBQQE8Hg88Hk+FEWpVZE4//XQMHjwYAPDEE09ASol169Zh1apV2LFjB5KSklC9enUAwEUXXYRq1aqhTp06AIA33ngDkydPxvbt21FQUICWLVuib9++OP/889G0aVO0bt263J5XWAKGp7y8PDz22GNFSrWT0s9GeuvhMXWcWP1MnHbhaOz/4cGIIW3ZsgWPPvQoXnltkh7XjKRQ2vcACQ8r3z8dqVGjBqpXr46cnBy/8sDHoZg8eXLQMa5fvz4eeOCBUo0xVmomp6sECRAQktlzk5QCQs8InFlqzpBq/pDMtDCjvRL4CSbN6K+TLQglnnXNkPY9I9SWABi3z3FIcalbFBiijpPEIQrxKQ2J5UJEGfGy22UAACAASURBVH/J9xCytMBXiBRPapz3XbFYv349+vTpE/RF1bp16+KRRx4pcf87c3cC0OtFrgXZeuzg4Mo3bf4xpoTa0vWYadk2M2UWuJRqYSuZ7ay2wMChZfuMwSwdJYAe/bth6+9b8OX7X/nFJoUXhxZNRu1ez8BKraFLA9/0bsE21yJtAw+4VfJsdY/rNZWKWe1QS7YDpdqQOPrHfBxa/QaE93jYY3lxt4sxdtJYNDi9Pjgzx84cP/hJte2xFkrwanELqQmpSElIVW3LgEQrEYlWIqolVUe+9ziOFh5Foa8AgPMOdK51HCU2oBMmGH81M0kXACmFfSUj9ZMz0nXAkW6b3rgt6NZ7tfMP6esmLdeWzLmgc+TaKFquHQDJtU8SijH9BDbxu7YPzKdVxGcHQX1Kaa+ZAODwocNh61900UVIS0uLKt5QpPa5GjX+71nwWrVia+jxoOaECShcsQK+rAN+m3z796NwzRoktmtX7LhiwbtjJ4598GFQeZVB18fcV4Pu3bHy2acRPCc472u3MBtwxNvcVqP7b9/i9WLikcjXAG4YY+jcpTO++PoLNT+aMclY1/3CK0EimQoy9Bw4cAB79uyJWK9jx45lEA1BEPGkZs2a2L17d8R6t99+Oy644AKS1hHEKca6detw+eWXY9eu6BKqJiQkYOTIkXGO6tTl6NGj+PPPP6Ou361bN3z++edITY38+VrHjh2xaNEiAMC+ffvw22+/gXMOy7Ls26SkJLRq1QoeD31F9FTnzTffxMKFC7Fp06ao2zz88MNYvHgx5s+fH7e4hBD45ptvSqWvG264ARdddBHq1atXKv1VJPLz86Oqd+zYsThHQhBFs2rVqoh1zjzzzDKIhCBOTm688UZ8+GHwZ7jhYIzh008/xfnnnx/HqAiiaDIyMrBv374i65w4cQJer5euW4rBq6++invvvTemvw9p0qQJFixYgMaNG8cxMoIgCIIgCIIgCIIgCIKoWNCnjwRBEARBEARBEARBEARBEARBEARxirJ582aMHTu2RH3UqlULH3/8MaqkVilRP+Hk2u5HQXJtXaloubZSOfnJtY1ISQvojFxbSkdRqm1MAOPgUkAwgEsAjEEpTgWM9E9IgMMHW/4nhRKa+j0JJfETgoFxpmSIkim9IRNgupyDQwgBxrmW4klbfieZkeEauapbkgvth3IdQ5d4rnXHczHhk/FY9PlifDp1Hrb8vqVE5+tkJjU1FZ0v6YxrBlyDG2+8EUlJSQCAlJSUco6scsMYw7nnnotzzz03Yt377rsP9913H6SUOHHiBBITE8sgwtLlu+++K/JL8NXO6o86l0wE86jXV+QvQDnba7QcgmNbv8ax7f+NGMe0t6eh99W90bPXZQDUkCSksz/OeJnJQ4si1JfnOC86Lq/Xi/feey+o/J577kFycnKpxVYcaianQ0JASqZuBYPgKmkCs5TwWkifSqoghZLhSi011VJUqaXWjuiUqcQKkoExf2W2UhOabYCzVXVozjfjjuTQ4GgNXYQRWtrzim2iDbGNOOkx0t9ThU8//RS33HJLSNn/m2++aSeJKC753uM4kHfAfv+YZCxcrxfBoKXZXMmRGVfSba7GbwZuj+VMC7ZhJNtMrT+5vVbmYEzqVayRjRpxMnDbI7di+8YdWLd8nV+MvuM5yF40GbUvexSMJ9hiagcW4gfwk2kDtizb2TcDmAe25lrqzDPcSLZV/L7cvTi4dDyO7/057HFMS0vDY889huuGXAeLa2G3n5AcOqGNrf+G0I883EJaQhpSEspPGM/AkOJJRYonFQW+AhwpyEG+671mtNcmKY/TynmOegJRlnCXOptJBiEBxqVdV88a6jhIONc/ZgJwy7XNtZi2aLuvN5iWd0eUa7vmDJJrn9z4vz6ixLw2TCIYsy7W9n/3MtkkmApaqjBg//79Re6me/fu0UYURGrfPkgd0L/Y7XnVNFQZOhRHXpgQtK1g9U9lJtbOffFFyIAkEbxaNaTdPizmvmo2PxvJtWujICsLRtevpNmwxw2VEkbNMULPOeb9LqCGK87UGfUBuP3gQYgYYkhOScasTz5Ct+6X2skU/PBLJBOwmYVOJFPR17sTJ06Mqt7w4ZESOBEEUdGpXbt2VPV8Ph/OPfdcbN26FY0aNYpzVARBlDdCCIwYMQJvvPFGTEKtHj16kLwsjnz44YdRn48ZM2Zg0KBBxdpPnTp17OSkBBEKzjm+/PJLNG/ePKZ2n332Gfr27Yu5c+fGJa6VK1dCiFiu9sJTWFiIzMxMTJ48uVJf9wghMG7cOHzyySfYtm0bDhw4ELmR5uDBg3GMjCCKxuv1RhSnAsAll1xSBtEQxMmF1+vFRRddhBUrVsTU7pVXXsFVV10Vp6gIIjJCCKxbty5iPa/XixUrVqBTp05lENXJgZQSzzzzDJ599tmY2rVt2xZfffUV6tatG6fICIIgCIIgCIIgCIIgCKJiUv7fjiQIgiAIgiAIgiAIgiAIgiAIgiAIosyRUuKKK65AQUHx5Yht2rTBihUr0Lp1a91phAYR/EOBQjXpVyaD67hsWv4yQiPbdoRwRuBkt2cuyZ6uYeSyjBkloRbV2SJD00bdcsbB9S1jFjhjttjQ4hY4t8BdskMLHBY3jy1Y3FKPwcG5BYtZsKDLmQWLe+BhHni4BQ9X5dzUYR5dx7L74sxVzix4uHPfYh4keBLRvd+leOWzl/HPsfdGOFmnFh6PBz179sT06dORnZ2Nr778Crfddpst1XZjRJUl/SEiwxirlFJtAGGl2in1OiCz5zuo1/0N8IS0YvbOUKfri7CSakRVe/iw4ThwUH0pX0oJ1+BYIaTaPp8Phw8fDiqPJKtdtGhR0Je3GWMYMmRIqcZXHJI9yUhkiRAQEJDqfykASEgpIKRQokF9X0ijiTTlJoGCBKRq61Js28kVjPFPSkdkGShxsX2AxpWq66rXQmDk0u+GqNiU11ziFV54hTdyxQrK/PnzsXbt2iKFR0IILFy4EFdeeSX69+8fUqr9yCOPlMoX1bfmbPUTdTL3P6Z1yUYUDQ7O4L/G5AycO2tStR7kzppQbVGPuVqzWsyCx16LemBBtUtMSMQjkx5G7cxgiV/hwb9waOUHACwAHtetx/WYu34sgDk/jHnAmAXGuP9jU18yAAlKqs1MHwxHN8zD7vm3FinVvrjbxfjPj1/j+puut9faRjLurPe5S0etRlvOLFRLqobaqRnlKtUOJMlKQu3UDNROqQ0PsyClgE8I15whzGxhzylqu0/NL0LNI/ZcY/53l+s5Sc03Qr8fzFwE3UZbZc28AdiGY2cWMnMP7McMei5irjkpYLiSCJyrYpt4pJkny+CHKA0Cr/OLcVyDXkMATLIpvab5v6f/r8guOnfuHPt+DZZV/Laa5G7dQpb7tm4tcd/R4N20Ccc+nh1UnnbXneBVqxarz4wOF0KvcG0PtdA/Ptd9AZ3cB+4f6ff46UOHcDgG0drZLc7Gxq0b0bV7N5hEM/ZaN2C96/+aq9zr3Xnz5kWs4/F40L9/8UXwBEFUDNrFmHThjDPOwHnnnQevt/JeqxEEUTSrV69GZmYmpkyZEvO1ygsvvBCnqAgA2LBhQ1T1VqxYUWypNkFEIjs7GzVq1IhZqm2YN28epkyZUspRKXbs2FHqfY4YMQIXXHBBpVz7/PHHH6hfvz4ee+wxrF69OiapNkCJoIny5YsvvohqHXLjjTeWQTQEcfKQn5+Pxo0bxyzVHjlyJEaMGBGnqAgiOrp37x71Nerq1avjHM3Jg8/nw/Dhw2OWanfp0gULFy4kqTZBEARBEARBEARBEARxSsIr6t/+Hz54HIcOHi/vMMJSUWOj41Y86LgVj4p+3AA6dsWlosZGx6140HErHnTcigcdt+JBx614VPTjBtCxIwiCIAiCIAiCICo2M2fOxMaNG2Nul5iYiMsvvxwzZ87E6tWrceaZZ/pXqIBy7cCKbrk2bNkes0XaahN3ZIZKow3OmJZuK4EhY265NgODI9e2xdtakm1EhxzOY1t6zZ1bzrUQ27Tjuh2z4GG63DIiRJdAG1q+7eqX21JtVe7Rgm0P8+Dyay/Hl39+HuFkndycceYZuP/++/H+++9j957d+PrrrzFkyJBKK3ImKhapqaEFnQ37foGqTa5CxMEQgDOgBg6sEp7UOsi4ZHxUsezbtw/33/0AhBQmY4At0OS85JLAkrJp0yb4fL6g8oYNGxbZ7quvvgoqu+CCC5CZmVlqsZWEKolpWlZq9KRKsG0k2sHybCPx1PWlEgvawkHprx+0JaZGhmpLUZ1WbvFpyC8zul6GoSSXpo27rV8/MnR9ohLjdwqZX5lZZx3JOYLVP60q07BKkzlz5qBNmzZo3LgxBg0ahKeeegovvfQSJk6ciMceewwDBgxAvXr10K1bt5DjDADcdNNNeO6550olns2HNqkELnrtCGZk+Fwld9FJWExiDs4tJde2uL3W5FBrRq3b1utOptaQ3KOTsHBwV2IWxrhK1gIOiyfA4kq2XTO9Bp58/QkkJgWvh/I2fY+jfy3UsmyPS5zN9W0CGEtQ0mxuaZG2EmiDecDgAYOWa4ODGSG31P1x3Z9k8OXuxf4F9+PgspchvKGTVaSlpeH5l5/D9E/eQWaDTHsdDqZ6t9f5ktuvY87U3VRPFdROrY0qCVVK5TzGg2RPMuqlZaJGck0wBi3V9tlibClN8gYj2VbSbJ8UEMIHP3G2qSeFLc4WJuGDfuyehwDYEu5Y5NpGZhso17bnB78ppGRybaKcKOI0uc8hC1Metm2AhN0kBbGXFi45ctAqWhd8MvuTsP17PB60b98+YhzxxNP4zJDlIkSCmXhw5IUJQIC4mteogaq33lLsPjPatYOUjkRbum6dlavzCrDHH9djKYHfCwvxXZjERKG4ceiNWLZmmZ2IJ+xaF4h+vRvNGFQB8mNt27YtYp3WrVuD8/JPoEQQRMkYM2ZMxM9FAvn555+RkJCAf/zjH3GKiiCI8kAIgVtvvRXt27cPSjIYDWeddRZatmwZh8gIw969e6OqV97XJMTJy6hRo1CrVq2QyQFjIV5i7QYNGsSl35UrV+Liiy+OS9/xYsqUKTjnnHOiHjdCUaVKxf08kzj5mTlzZsQ6lmWVLMEdQZyCtGrVKuZEFP3796cEOkS5M2jQICxcuDDq+seP0/cYo6GgoACDBg2KeX3ep08ffP311/bvTgiCIAiCIAiCIAiCIAjiVMMjpbS/+FSR2LzhIJgEal4Un1+el5StfxyskLHRcSsedNyKR0U/bgAdu+JCx6140HErHnTcigcdt+JBx6140HErPnTsCIIgCIIgCIIgiIrK3r17cffdd0dd//HHH0d6ejqaNm2Kbt26oWrVqva2kPIiZcMOj0uGHQ1Gru0IRd2PXf35+bbVdiXXlgGlMmA7wJiElAycAcII4czvUaW0Y2CuHTFtPmSSgYMDTEBICxYTAGOQQklszd4FpJbiKdGfhNB9Mnv/TAvvGGOQTIJLrjR4DBAQ6rFUjwFAMpeuSmpXOAKlUEYWro8TV489loXPf5+PCQ9NxPefLYz+hFQQateujfT0dGzYsCHqNh6PB4MHD8a0d6f5CdoDhe7hqIi/WycqJunp6UFlnpTa+p5+M9pDTKwiSdWwapOrcXTL18j9a07EFnPnzMXsmR/jmuuv9ZPHWSh/sfbSpUtDlrdu3brIdt9//31QWdeuXUsjpFIhLbEqsvMP2hJtBgE12ghwMAipBLBSSggmwbV4m0sLYEZSKvQIz5wy9ywmATCmNgW489Sc4D9BGtmp36gnAcmcKdT07jdXBw59/vkuQtchKh322kqvJ8xryEhxV69cjelT38O82fPQtm1b/Pjjj+UdconYunUrtm7dGnO7ESNG4OWXXy4VYaVXeLE1Z4tO5sIAptaUzCR8YWadCJ3ExSR70bUYwPX61dIibmYk3GC2jNv0p9alqq29zmTOuKDe/xLNWzXDA2Pvx9j7xwXFnLNqGhJrNERSHSPlYq5b9w/AwF3jhblvtnMl5JZQt1yXC4mjG+fh0KopYYXaAHBxt4sxbtLzyNRiHs656xiq/ahlG3ciZABjFmom10CSlRTbySpHqiVWQ6onFVnH9yPfmw8jumZgYNIZ1Rk3KYHU4CzsSyX1ugEkOGOQUs1DamYS9mtESPUqUOdFgDGuJLhS2H1Ipq+K9IWH33WVayKwy83fpoaZT8K1I04m/C/+I8mL/ZJ6uIcX280u9X3plEtg/fr1yDkcXiB29tlnIyUlpZjPoXRgyckhy8siL8mJ335D3vzPgsqrDr8LLC2t2P3WbtPWXmmaNaqAM9IL160ahRSuVDHwgeGhQ4ei/oho4KCBeGXKJN2PFvnrkUONObA/GAkUvIeUsof6SMs9dgV81lSef3Pv9Xpx7NixiPXatm1bBtEQBBFvPB4PNm3ahNNOOy1mSebUqVOxZcsWfPPNNyTaJ4hKztKlS3H11Vfj4MGDxWqfkpKCxYsXl3JUxGeffYaxY8di/fr1yM3NhQhIYBOOXbt2oX79+nGOjjiVWLp0KS666KJS62/dunXwer3weDyl1icQ32uU5cuX44033sAdd9wRt32UFtu2bcPdd98d9ZgRjliTrxBEaRLN74Xq169P1yEEEQOdOnXCpk2bYmpzwQUX4JNPwieaJIiy4vPPP4+pfpcuXeIUyclDbm4u+vfvj2+//TamdrfeeiveeOONUl/LEwRBEARBEARBEARBEERlgj4dIwiCIAiCIAiCIAiCIAiCIAiCIIhTCCkl7rzzTmRnZ0dVf8OGDWjWrFkxdoRiy7WNTE36CbgCGzkSN/cmt0g7vFzbJXsrUq6tWzCASy2DYhwCQu9LKenAHQEYYxJCApYUEJyD6XZwybMBAc6UVNXsn0kVEWcSEhxCCCWyZBJCS5scyTa3j44Ri0lI/2MReA70sWHcX2yXVsWDp199Cue2OxefTp+LXdt2QfhUxM3PbY4+N/YBZwyTnn0FeUfzijih4eEWR8tWLXEg6wAu6XYJli5aip3bd8bUR9OmTdGh4wU4rXZt1K1XF23btkWnizshKTERBQWFmPzKZEycMBEHsg6E7ePizhfj5ZdfRpu2bfyEfSTVJsqcUrHnqT4yOj+P43uWwntsb8QWD9w7Ehd27oTM+pl2DJyV/xebw33psyhJdn5+Pn7++eeg8nbt2vk93rZtG7755husXbsWO3fuRF5eHjjnqFmzJho2bIjzzjsPPXr0CClCLykpnhT4pNDiawHJHOWgEAKcWxBSOHJtSC0cFBA60YLjItWjvBGZmgQQ3J78VBnzF5wa8Z8rp4LqTUKJumURY1vgyzTGpBhE7ERaOkXTHnCk2EBAIpJicCQnF7NmfIT3pr2H9et+s8uXL1+OzZs3o3HjxiWIuHJRrVo1vPrqqxgyZEip9bklZzNOiBO2RJtryz1jHFxLsxnXsmxbqK0E0lwyMGapMm7ZOm7GVT1zXzv5lVAZjmZa6uQwYLClypw5a8nL+nbHpvWb8PHbs/1ilsKHAz+8gLpXToAnTSeM0JL/QLG232N7rOFqXARzpNr6sffILhxcOg7H9/4S9pilpaXh8ecfw8AbrwVnHjAm7WPj5Bhg+n3A7KGLMYlETwpqJNWoEHNfrHi4B/WqZOJQwSFk52UDeo5gzH7GYEJfMzCmZwHhmhNMCVfXKzDnwKQNkvoYMkAKW67tnDupZNtFyLUNJtlP0FzkltG6BjySa598BMqMwxI48blyz8jAeoE7kOq1Zq7Df//tNxRFmzZtIkQdf+SRIyHLeVqVuO87Z/wLwfutVQtpt9xcon7TW54D4crjwgBYcIu0zQikxx0JVR9SC/6BN3NzkR2lVKxlq5aYMu11tTt3ZjGoPu25yHyeY9a7Jjh3XTMPVSL+97//RVXvmWeeiW8gBEGUGR6PBzt37vRLchkt3333Hc455xysWbMGyWGSOxAEUXHxer244YYbMGvWrGL34fF4sGDBAmRkZJRiZCcfR48exRdffIHNmzejQYMG6NSpE5o0aRJUTwiBSZMm4fnnn0dWVlax9jVv3jwMHz68pCETBIQQGDx4MD766KNS7dfn8+HNN98s9ddpvOV+d955Z6UQa/fq1Qs+n6/E/fTp06cUoiGI2BFCYOfOyH/j0bFjxzKI5tTkhx9+wDXXXIPq1atjzJgxuOaaa8o7JKIECCFw0UUXYdmyZTG1a9KkCZYsWRKnqAgiNmJJpDBixAh06NAhjtFUfg4dOoRevXph5cqVMbV76KGHMHbsWPq7RoIgCIIgCIIgCIIgCOKUh8TaBEEQBEEQBEEQBEEQBEEQBEEQBHEKMXv2bMybNy+quuPGjSueVNtQArm22hxKBhmdXBtQkq2SybUdWalbrq0EdsJfti0dWTbTgkJIAclMYMJRXzMGKYQW0RmtndqJT9nBwLiSTEkptFBbyVbBLCX21sfXEWrLYC+U69jb351gzO+LFOb+dbcNxPW3XQefz4es3fuRVrUqqqfXANeiw05dO2Hsw2Ox/IcVQV/6ZYyhdsZpqN+wPizLQteeXdGgYQNk1s9EvcxMZNavh8TERFvyyDnHnl17ceugW7Fm9Zqw57/52c3xz5H3YfANg+HxJNjiRyPFYvpMJiclY+Sokbj3vnvx49If8dNPP2HXzl04ceIE0qqk4czGZ6JLly5ofnZz19lH0P2ioC+fELFS8teMDLh1lzt9W0nVUafbS9j1+fURezxy5AhGDBuB2Z/NBudq7Ctvuej27dvx1VdfBZW3aNECLVq0CNvu999/h9frDdlOSom5c+di4sSJWLx4ccQYEhIScMMNN2D06NFo2LBhbE+gCFI8ycb4qJIkSC02ZRJSAgICTDJIqRMmSKXWlpAAc4u0YUZ5LSU1jxxBtip3yUz1fMZYsGTbHkBDECQzZfAXopLo9CTBP3GJ/xpJnfNVK1fjnbffwZyP5yD/eH5wD1Ji+vTpGD16dFkEXK4kJCTglltuwejRo1G3bt1S7fv3A+ttObJe4ahbphOiMK7WnYzZQm2m73NugXMGzrRUmxvxtuqFM676gO5HSt2Xc86VSFmCwSXfZwC03P/OR+7A5g1bsHrRar+4RX4ODv4wHhm9xoJZiXpMcc8n3Ll1ycJV/45YmTFLC5wlcjfMwaFVUyC8wa83w8VdL8a4V8Ygs0EmGMxzseyrAw5zLPVjydTumUTVxOpIS0wr/smqINRMqolkKwl7ju6BkD513cDM6MzAGYNPus+5fj2YhAyQ4OC2bJxB1QOYmpfA/KTatqg/Crm2Qc055kGwXBsIXieRXLvyU6wkDmY4kDL41pUkwvRvxquga14J7Nyxq8hdtWzZMvb4Shnv9u0hy61SnlsCKVyzBvnffBNUXvXuEWCpqSXqO6l6daRkZCB/3z6ocUS9d9UnJuaTEOdTHPe5kwDePXoMM48di2pfjDF89s18Z90L5zMjMwaGG2Pcw0mo8SVUAgC/tW/AZ1t+iQLKkG+//TZiHY/Hg9NPP70MoiEIoqxIS0tDly5dopbru/njjz/w0EMPYdKkSXGIjCCIePH999+jf//+OHz4cLH7aNOmDUm1I/DFF1/gnnvuwdatW/0+FwOA6tWrY9CgQZg8eTIKCwvx6KOP4q233sKxKNeu4dizZ0+J2hMEACxYsAC9evWKW//xEGuHktWXNs2bN8fvv/8ek9yxLNmyZQs2bNhQ4n5q1aqF9u3bl0JEBBE7ixcvjkoOf91115VBNKcW+fn5GDhwID777DMAQFZWFq699lqkp6fjnnvuwRNPPBH3JAZE6eL1enH++edj7dq1MbXr2LEjFi1aROebqDCkp6fjSJikom7atm2LV199tQwiqrwcPnwYPXv2xKpVq2Jq969//QujRo2KU1QEQRAEQRAEQRAEQRAEUbmgT88JgiAIgiAIgiAIgiAIgiAIgiAI4hThxIkTePTRR6Oqe/bZZ+O+++6LWC9QxhhEmci1XV2YBy5pYNRybaW3dsm1lTA7tFzbgmQCEEpzzTmHkAwcPkBySCZUe8FgMaHjUhptQAKcgUmlnRK2aJXrWx84uBJ7g0MwJdIWkgOQWrRta7qNr9B5HHC8woqkmb/AEWDwWAk4/YyGtrjRyAkbNjodr898HfnHj2P39j3IP56P1CqpqFq1GjLqZiAxIUEJtLTEkYPb7Y0q0i14rF8/Ewt+WIDNf23C/E8/w/xP5+OvP//COa3OQY/LeqDfgH5oeU4LLf01Iu1gqbb7xZWYmIguXbuga9eu+umxoNcfSbWJ8sdkAFCPihw/w7b3p0qDS1D9nFuQs/6diK0XfrcQU9+Yin/cdRukRLmLtZ9//vmQX8K+7bbbimwXTkBw4MABdOjQAStXrow6hhMnTuDdd9/FrFmzMHHiRNx+++2l8r5PspK1UFvpBLkRZkup5g+pxKRGpy2kBGdKwm2E2YBU4m0oOax7nHfNWrZYUL08nIFPSv8xLKxsEJGna6JsCb3+sTfGhcOHD2PWv2fhnanvYP2v6yPWf+edd/D000+XqazkqquuwhlnnOFX1qZNm5j6qFWrVsQ6qampuPDCC9G7d28MHjwYderUiWkf0XC0MBfbcrbZwmwAYFyJqJkRI3Omt2q5NuPg3GnBoOXa4LZgW50Pve6SWsTNuBYkK/EyYxKSWWDmjW8vj3UkTI0snqQEPPvqMxj29zuwe8duv/gLDmxE9rIpqHXR/bqBWXcZpSrUItVyjN1+glJwgHF4c3fiwJIxyN/7S9hjlZaWhseeexQDh1wLi3mUBNyWhutjx5izB8YAn9o950CNpFpI9iSX4GxVLFI8qTi9WkPszN2BE75CJccGoM6aeW2ok8qlWn8Ll2DbpxMCQTJ9zeKeMwCurm5UAg7n0gn2i6UIubb7usr0GSjXhoTffedlQXLtkw//i/1iy7f9BNtQSUvgEnFDBfGYjgAAIABJREFUok7dooWBTZs2jX3fpUzhmp9DlifoBFDxImfcv4LKrIzaSBtyY6n0X+3Mxji+bx+E+pjDFmgboTYgweFIt5kEvs3PxxtHcnEshmuh16e9hmrVqgWtg+zEMnCGKrds264unc9O1EPprJ/9xjoXTuXgsnIgmmucmjVrlkEkBEGUNVOnTkXz5s2jktgFMmPGDBJrE0QlobCwENdddx3mzp1b7D4SExPx4osvlroU92Rj0KBBmDlzZtjtOTk5mDJlCqZMmVKq+43mMymCCIcQAj169MD3338f1/20atWq1PoSQqBjx47YHibRVGmyceNGtGnTBmvWrKmQstGzzjqrxH0kJiZi+fLlpRANQRSPDz/8MGIdxhiuvvrqMojm1GHGjBkYNmwY8vLygrZlZ2dj9OjRGDNmDPr374+XX36ZEqtUAgoLC9GqVSv8+eefMbUbMmQI3nvvvThFRRDFo1u3bnjnnch/p5SZmVkG0VRecnJyYpZqW5aFqVOnYujQoXGMjCAIgiAIgiAIgiAIgiAqFxXvN8UEQRAEQRAEQRAEQRAEQRAEQRAEQcSFadOmYdOmTRHrcc7x7rvvIikpKap+y1+uHfCoWHJtLVmSWkPHlHUpvFxb9ck5V2IvKcABCGaBG02qlABT9y0trgMkmJSQDADjWkwntXRbQkJA2jEr+aqRbHMtW5VatC1h5KtQNinplvXqZ+gWQdkP3AJC95FgdpkjJ1QiRiPYTqtSFc1bVAXnlquOS9qo23C7jWrvbHPVYwxnNWuGUQ+PxIOPjFK+cW4BgJI+6pgQhVTbliq6nhtJtYnyJOxrJ2aRdshOgkpqX/gEju/6HwoPb47Y+unHn0bX7l3Q+Kwm5Sqs/Omnn/DWW28FldesWRPDhg0rsm04EUP37t2LJZoCgLy8PNx555345Zdf8Oqrr5ZYFpxoJWqJNtQYzySYFGo+YkYuqEXbUqmyhZTgQkJyLYx0qbQBR0wKW4LqFgLq2cwlbWf+k4C661dXas+7aReiPlFOxDBWhKsauL4KUU9KiZUrVmDaW9Mw++NPkH88P+rd7tixA/PmzUO/fv2ij7WERJLuR8OECRPw+OOPY+PGjdi3bx9yc3MhhEBKSgpOO+00NGrUCI0aNYJlWaUQcXjWZq3Va1Dut7axE5H4ibG1YJsBHCYpiqXWS5KrdZlZf0HJt1UdDi5VGZheX3FVTwlQXeOCHhMcPbVa9Kaflo5x747FsL8PQ/7xAr/ncGzTAiTWOgvVWvZVry/OAJdUm3H32tMMTtzeV+4fs5G96nVIr3+/bjpf2hljXnoemQ3qAdAJIfQxARjc060tb5ZKHs45Q83kWki0Eot9nioqCTwBDas1ws4j23Hcm++s4Y1kWwtufeaaxSXYZmAQ+rXFJIOw1/McTCcR4kyVqvtucW3scm0VTrBcG4DfdZu7XmA7ovLgPltFirQDlxr6tRD00UAU0yEDcHWfq5GQMBwnTpwIWScwKUN5cHzBNyHLEy+4IG77LPjxRxQsWhRUXvWee8BSUkplH2kNTsde/KjPtyPQDlyCmJ/xOUfwQ3706w0A6NCpA/oN7K+k2a61sJ1kxl73+r+w7GQ1Aclm/Cj6o6YKRTSynaysrDKIhCCIsqZJkyb47rvvMGDAABw4cCCmtgcPHsS+ffvikiyIIIjS48svv8T111+P3NzcYvfRoUMHfPnll0hPTy/FyE4+evbsiW++Cb02jzc333xzueyXqPwIIXDJJZdgyZIlcd1PtWrV8O6775Zaf/37948pCaqBc46bb74ZvXv3xqBBg1BYWBhVu3Xr1iEhIQE9e/ZERkYGevXqhWuuuQbJyeWbcG/16tXF/r2VgXOOBQsWoEmTJqUUFUHEzv/+97+IdTIyMiqk3L4ycuDAAVx55ZVRjaOFhYWYOXMmvvrqKxw+fLgMoiOKS15eHlq0aBFz0onnnnsOjz32WJyiIojic+WVV0Yl1t6xY0cZRFM5OXLkCHr16hXTujk5ORmzZs3CVVddFcfICIIgCIIgCIIgCIIgCKLyUbJvARIEQRAEQRAEQRAEQRAEQRAEQRAEUSnIy8vD6NGjo6o7atQodOjQIab+IwqII4mJIjQPLVTzlzUxBDyw5dIhpMt2A5ccWpe5Jc624FC3Y0bm52rFjYjOiA8Z1z8MnFnqPudgsGDp+5xZsMBddfUPOCxYaju3YHEPLGbBw9StxTk8ukyVW7BgwWIecO4BZx5YzAMPVz+c6R+uyi3mgce0M31wDyxuwcNdj5neN+e6HddlFizLY8dqnpvlfux+3vZ9LXeEI9VW0m3XcYxSqu0nZwx3fkmqTVRqwg2Y4QdS7klB3W6TABZZBJt/PB933noXvN4T5fY6LygowC233AIhRNC2Z555BtWqVSuy/e7du0OWh5ITJCQkoFGjRmjWrBlOP/30iF/ofv311/HEE08UWScaPNwDKYX6YTpxAhyBtpFpqyQJAo5KG6quFHY9AbgSMEAndICSCwLwV3CbyU/dmGQS0lUWNWFecn7JNCqoeJAID2MMR3KOYMprU9Dx/I64tHN3fPDehzFJtQ0TJkyIQ4TxJz09HR07dkSfPn1w44034qabbsK1116Lbt26oXHjxnGXanvFCazbv9ZVoteR9trSvV7SayjLrKksMMsCt5w1GAP0mkyvNcGctSY3a08Oi1swqzF7Heq3nlPrSsY4LM7sNWnzls3x5EtPhXwuh1a+jvy9v4IxCwz6R1pgzAJgAfCoW8btW+/RXdj79QgcXPZSWKl21apVMWbS83hn9jRkNshUUnFugXGm/N3OatFej0NLxCWUVLtWSu2TUqptsJiF06s1QrInGT7hc36kgIAPQgoISAgh4JM++KQPQgj1I10/QuihXNWHlHYd6DnLfWsnfpBCObZdcxOAoPnI5P+xkxnpZEAmsUSgxDZQxlyknJmoEBTrHAWuU9y3zD8XjVkvBS1jXH2kpKbg8afCi0UyMzNjj7EU8W7bjoIQArTEtm1hZWTEZ6dSImfs+KBiq25dVLlhcKntpkpmpi3NFtJfou0z5VDr2SFZWTFLtRMSE/Dex9MBk5AGcMYbO6MYYK+KXYnUwq19g15PLPi1WBGJNvHP5MmT4xwJQRDlwSWXXIJ9+/bhn//8Z8xtu3fvHvLzF4Igyp/8/HxceeWV6N27d7Gl2klJSZg2bRqWLVtGUu0IvPbaa+Um1QaA2bNnl9u+icrN8OHD4y7V9ng8+Pjjj0ssxP3jjz9w2223oV69epg3b15MbTt06ICHH34Yhw4dwtSpU9G/f38cPHgw5hgWLFiADz74AEOGDEFaWhp69+5drqLZkiSLtCwLzZo1w/fff48uXbqUYlQEETtbtmyJWOf8888vg0hOfsaNG4d69erFnJzgyJEjdO1XgTl69CgaN24cs1T7pptuIqk2USHZtGkTBg0aFFXdlFJK9HmyceTIEVx++eVYvnx51G2qV6+OBQsWkFSbIAiCIAiCIAiCIAiCIEJAYm2CIAiCIAiCIAiCIAiCIAiCIAiCOAV45ZVXsGfPnqjqRivgDiQquXZRjqJiyLVZSeTatnzZ2RYk19ZbuJYUAkpcCJcQ2hEhBkgQ4RIdwpEa8iDBtmXLDi3Lo6SIWozoYUayzbXo2mPLrz0sARb3wKOl2ObH4pYtXlR1TTnXt04/FvNoMbdTn+tyDq4fqzg5t0IKtY100X5+zNKScfMcHUUkWIBUW7qE5YhOqu0nySapNlFBCfUa8h7PghRe+3FkaVs02506yXX+hvTz7o0qvjWr1+Dlf02Kqm48ePTRR7F27dqg8vbt22P48OER20eSKbRo0QLPP/881qxZg7y8PGzduhUbNmzA9u3bkZeXh59++gkjR45EUlJSyPZjxozBwoULo3ou4eDM0jJRl0hbugTYUihBtp+k1Ai4jS9QbfFzjhoJqa6v75mNLimgbs/cclPXa8r9EnXdj0mOGWKoJAFqfIh2/vIj4FRIKbHsx+UYduv/Z+/M45uo1v//OWfSDdrSSmmBlqVQEFGoigoii4iCwAXUq1dcUEFUVFRQvuACXFfcEFRERK+ggCCgiP5UBIECsorKIgqyiOw7LW0ppU3m/P6YOTOTrZ2kSTeeN6+Q5MxZnkzSmSdp834eRJOGTfDU0Kfwx9Y/yhTX6tWrsXLlyjLNcT7y+/EtKFQLteItnOnnDLPgiJYyCa1ACZeabS2/YtxSqARcu88Us+gL08TYZrEXPc+05GfQczlN2K0VcHHI/E9RoCjcUuRFy0lv7NsNAx6/z/vBCBXHs15Acf5xaCJtrkm0mfU2B4SWo+X9ORcHv+6PwiOb/e6fjl074oc1C3F7/35QwMEYwJgm9TEeNzOL4DAwCFW7LSCgcIYLYpLg4GUTAVUFOONoqMu1VWgybJfqgqq64FJVqKrLaFdVFcY/oYmxtYINKlThgqrKNtU4J/mSa7uft+zJtSVu5yM/56GSxhFVCfcntSzybXMOWPIgGK89eb/PTX19T8MYksMlr7ZJ3vuT3W3hOjVuuzVsaxZmZaHol1+82uOeeBzMTw4cDDFJSRaZtjCfFx0BYE+xE4OOn0CeGvjrYMwrYxBfK96YC4CbSBvw3rWGuN8HVfloYlei9vjjjwcsXiIIomrAOceECRMghMCYMWNsC/f/+OMP1K1bFwcPHgxzhARBBMKCBQuQlJSEhQsXlmmeY8eOYcCAASGKqvqSm5sbVHGCUPLAAw9gx44dFRoDUTX55JNPwjr/DTfcgKNHj6Jbt25Bz+F0OnH99dfjoosuwtSpU3HkyJGAxrtcLqxbtw6vvfaaW+HV2NjYMknFXS4Xvv/+e9SrVw9r1qwJep5gUVUVmzf7/xzUSo8ePbBgwQLk5eXh22+/xe+//w6n04m//voLnTp1CnOkBFEyW7duRVFRUan9brrppnKIpvqyY8cOZGRk4Omnn4bT6Sx9gAdCCNvHHKL8ufLKK3H06NGAxgwePBiffvppmCIiiLLx1FNP2T5WkVjbm7y8PPTo0QNr1661PaZu3bpYsWIFOnbsGMbICIIgCIIgCIIgCIIgCKLqQmJtgiAIgiAIgiAIgiAIgiAIgiAIgqjm5OTk4PXXX7fV96uvvkJ0dHTQazHG7Am2/U6AEgXb/uTasAi2g5VrC/iQaxuPxRRoAxa5NjNl2pwzQzytCQ25LrnW5YZGuxRNuwu25VjFGOswZNfahZvSQ0O2rZj9DFm2h2jbGO9wkyRK2bYmzNbHSlm2FHRzs79cU5MzWoTa+n4whNuMaXJt6z9dHCkfu1VKbleq7S47J6k2UblJqpPksz1v1/xSiwj4p/SBtds8jqikVrZme/vNt4MNpEzMnz8fEyZM8GqvWbMmZsyYAYejdBFqXl6ez/bMzEx89913+OOPP/DMM8/g0ksv9ZovIiICl112GcaNG4f169ejXr16Pud68sknbcjP/aM9W8JyMYWDQmjybFWY8kGrdNtTmi6Eqm+XwkJhiAutc5v4j9v6mGy9FEsQnxKVB+Oc6OMcln0qG5PenYQ2mW3QpVMXzJw+E2fPng3Z2s8//3zI5jofcKpO/HbkFy23Yfof72m1RwAwLV8CA4eZS8kcSRZ6YYxB0XNGBl2+LXM6QBdvy/vGPShwL5yiyByUyzxOW0Mx8lHFFHAzBY898xg6XHeN12NSz53G8azRUJ3FpkgbTL/mgOBw5h7GkUWP4OTPb0M4z/ncN3FxcXjt3dfwybxPkJpWHxzQc2zFyBk1uTjT9x03JNvaNgHOgMTo2ojgEWF6BisfnHE0qtUYkUoUXMIJFSpcQoVLuDRhttDF2VA12bZwQYXLlGvrAm3zot2XCm1PubYIUK4tMU8/7nJt//LbAOTaLIwXwjbW3VXi8+W5iXmP99lPNgvzdcMAI0ca98Y4n/1jYmIQGRnpP54wU7xtG87Mnu3VzhMTUTNcYm1VxenX3/RqVlJTUfOOfiFdKiq+llvGq1ouLgD/y8vHM6dycDoIqXZG86YYOHiAlvsKofu0pTRbf8VYjiFuKzDZ18y1PczcniMqPXaFmaqq4rrrrkNubm6YIyIIoiJ54YUX/H424ovjx4/jqquugqqqYYyKIAg7FBQUoGvXrrj55ptx5syZMs8XbuFudeGRRx5BcXFxRYeBli1bYunSpRUdBlGF2Lp1K86d8/1ZWqj46aefyvTzUVRUhEaNGgX92h41alSJBUPat2+PK6+8MtjwAACFhYXo3Lkztm/fXqZ5AuWee+6x1S81NRXff/89+vbti9jYWPTq1QuXXHJJmKMjCPvYFfvecccdYY6keqKqKh555BFcdNFF2L17d5nm2rdvX4iiIkLJkCFDAj4HDR8+HJMnTw5TRARRNlRVDahIVM2aNcMYTdVDSrUDLfyyevVqZGZmhikqgiAIgiAIgiAIgiAIgqj6kFibIAiCIAiCIAiCIAiCIAiCIAiCIKo5n332GbKzs0vt161bN9x0000hWbNMcm0gYLm2bPcr19bX9CtjNtos+uZS5dpyDimKlmI/pksIdXE0GJguoNakhbrAUBcFSmmhm2QbiinZ1ts0CaLZV8q2DUGinNvPxSroto4zJdumTNuIxxB+M13eyC1xMEO0KCWPUr7IGAy5uNxjhvxQCrX1fSf3ZUlSbU+zHUm1icpOo0aN0LJlS6/27N8/LOPMJUkKBRiPQL2u74IpUaXOVFRUVMZYAuf333/3KxL46KOPcOGFF9qax5dIokaNGvjll1/Qs2dP2z/LmZmZWLx4MWJiYry2bdy4EStXrrQ1jy8EBFRdRCrFpAKqRUjq+Q/mNlW/FqZ4FLpQ21IvwssnKMWSRgxuAkFhng61iX3G7POxSElqGUTjhH+s5yjbe9ijaIhbs/66WbN6DQbeNxDpDdMx/Mnh2LZtWyjCNVCiL0BC64HYlTQMq/+0L3Q739l07DecdRZCFh6BzI04N/IhM1/i+nMscyduCLaZoku4LXJtBdDyOKOwi56PGWJqq6RbAReavhuQ/cy80yiaomm2tQIv3IHXpryOhukNvR5X0ckdOLXmNUOsbUiwBZC37XMc/OYuFB7Z7He/dOzaEYvWLcLt/f8DhVtyaq5A/pRwXdjNADBh5utCFWBMO24mRF+ASKXiBLoVhcIUNK6VDs44XKom1HYJl0WwrUuzod12qSpccBnbhFChQjVua8UfVF2+XTa5ttkzjHJtOj1VSXw+78w9RZHPuVdm5yPVW7xwsc91YmNjgwswBAinE9lPDQdcLq9t8U88DhYmmcTZhQtRvHWr95pDnwCLCG3hgYi4OB+lZAAnBJ45kY1lBYVB/YhGRkZixpcztNcDY5Y1rMcXWPJhi9Q/0Lf1fiXuotQ+5UnHjh1tS+Lz8/PRtm3bMEdEEERFU6NGDdx///22+x86dAjjx48PY0QEQZTG7NmzkZSUhGXLloVszieeeKJCPuetShQVFWHu3LkVHQYAwOVy4cYbb8SOHTsqOhSiivDll1+GfY3CwkI0b94cp06dCmr8Pffcg0OHDgU1tmHDhnjhhRdK7bd8+XLUr18/qDUkTqcTXbp0KddCI7N9FNryxaRJk8IcCUGUjSVLlpTaJzExsUI/h6uqrFq1CikpKZg8eXJIjk8bNmwIQVREKFm8eDHef//9gMa8+OKLePNN78KJBFFZmDBhQkDvQ3v37h3GaKoW+fn56NWrF1avXm17TEZGBg4cOIAmTZqEMTKCIAiCIAiCIAiCIAiCqPqQWJsgCIIgCIIgCIIgCIIgCIIgCIIgqjkzZsyw1W/s2LEhXbci5doejmVzPn9yba9ZrHJtax8GMEN3qMulpWBaEx5qgkNA12jrYkLogkMOrksQDRGiIa1WoEATVivcXaitcCnH5u7yaynDZhwKc8DBtYuUaBv3uUMbzy2ibTmPHrMm29al3szSZhFsK7oU3JdQ25BwGwJxTX7ILdLHYKXabpJskmoTVQDGGPr37+/VXpSzC8FZ2eyPiUxohqSrni61n6qqcPmQ/IWLo0ePonfv3jhz5ozXtmeeeQZ33HGH7bl8iRgTEhLgcDgCjuuSSy7BqFGjfG6bN29ewPNJXKrLTSRqiAaN2HUxqVCN+1pfUxtqCrdNkaApE9T7CgGmi7flYUwYZ0I/6B2luNtdwC2pBPZAImBOnTqFiRPfw2WZl6FL5y74bOZnKCwsDOkaMalXI6XrBDS6cylqXzkMEfEN8eq8Q1DpJVMqZ51n8evhX/R0UlNaG3Js3Q7KGQNXuKU4i55nAUb+JPNMragLjCIoTBdia/ki1wq7cL20iS671iTbso1Z8jvFUqhF5nVMF2rLwiocCbVqYeL0d1HThww2/+8fkbv1czBN8Y3inIM4/MNDOLn+bQind0EEAIiLi8Pr776G6V9+ivqp9fR8lBlFWgAY8QMCnAEQXM8VOaBqhzQBgbjIWoh2RIfjqasSRPAIpNdqCgGhCbOhaoJtVRdsq7pUW2jtqqoLtXWBtqqqekEIbbt2PtLayirXtkJy7eqF3+ejpD4eb7tKK+Ahi434btc2FBUV4cSJEz7HR0WVXnAmXOS+NR5Fm7d4tUe0aoXYAfeFZ1GXC6ffHOfV7GjUEDX+c1vIl1OioqACkBmtCu3n/OWTp3E4yPcacfFxWLphCVIbpQGW59mq7vZ63TDLdusLxvp6s9y289r1OUcw40ME5xwffmi/UNP27dt9viclCKJ6cd999wXU/9VXXw1PIARBlEhubi46dOiAO++8E2fPng35/FFRUTh48GDI560ujBo1CsXFxSGfNyIiAldccQUWLVqEPXv22P4dk9PpRJ8+fUIeD1E9qVOnTrmsI49TgXLq1Kmgf4/CGMOvv/4Kzkv/enONGjWwZ88eNG7cOKi1JEeOHMGTTz5Zpjns8uSTT9qW5Pbt2zfM0RBE2bBTEKJVq1blEEn1obCwEH379kXHjh39fq4ZDD/++GPI5iLKTk5ODm666aaAildPmDABo0ePDmNUBFF25syZY7tvRkYGBg8eHMZoqg5nzpxBr1698NNPP9ke07RpU2RlZSE1NTWMkREEQRAEQRAEQRAEQRBE9YDE2gRBEARBEARBEARBEARBEARBEARRjcnLy8P69etL7XfbbbehTZs2IV+/ouTacmpbcm3hK05mmUm7ll/sZcY2U8CtOZyswm1NoC1liIxpgkTOLfJtQ0CtCw65LqVmmtxageIut+ZSdKgLsLnDkGArXIHDst0q3OaMw2FIEbkh3TbW4VaJoiZiNISKkP2ta3O/Qm3A+nilNFtTQTImxzCSahPVGilZ8yU8YEpkqaPtruI9ubktodUAxNRvX+osviTX4aCgoAB9+vTB3r17vbbddtttePnllwOaz9fPbERERNDxDR482KeUe/ny5UHP6RROQJeOQpeRugmyVXlLk5ybfaWo1KrS1v7ppzCjHwA3Gam/7+TKdl+bfR3+3ESBcqyHvNBNYujh8RYB/CP8U+KZySqGFAKrV63GgHsHoHGDxnhq2FPY9ue2kMaixNRGYuYDaHj7YqT2mIrY9O5gXP7MMWzbfxazVxwP6ZrVkTUHfkKR65zx9GmZIwBm5kTMKEwiC7Aoeg6l5Wxa/ujQtuiFVWTREy3HtBR9kTknV/RCLlpmJEXaUrLNZA6q54pSzi1zVi60i8whL7zoQrz6vm8h36kNE3H24M84/cfnOPjNnSg8stnv/ujctRMWr12Efvf2s8Qqk0DF3B+MGfsIQs85GYNQBRjTjiRRjhjERsaG8umqktSIqIG0uDRdpu1yE2yrkHJtly7P1i9QjX5StC2ErtRWQyfXth7zSa5d3QnBeytfb8/11wkA87nW70dG+s+xFUUpezxBUJi1HHkT3/NqZ5GRuODtCUAQBWHsUPDVAjh37vJqjx82FCwMa3LL/pVPy9z8Aux1OgOfi3P0urknVm9dhQaN0vSDhRRrm1JtQD71/n/orccTW69IPwLuysa9996L+++/33b/mTNn4qOPPgpjRARBVDQdOnTAlVdeabv/qVOncOrUqTBGRBCEJ9OmTUNycjJWr14d1nXS0tLQsWNH5ObmhnWdqoaqqnj//fdDOmfNmjUxbNgw5OfnY8OGDejWrRsaN26Mrl272p7jr7/+wtatW0MaF1E9CeQ8X1a2bduGIUOGBDSmZcuWtuXRnhw+fBhJSUm2+0dGRmLPnj1lllC/8847QcdslxMnTmDChAm2+g4bNiyssRBEWTl48CAKCgpK7derV69yiKZ6MGfOHNSuXRvffPNNyOf++eefsX///pDPSwSOqqqoW7eu7cI6jDF89NFHGDp0aJgjI4iyExcXZ7svFRDRKCgowL/+9S+sXLnS9pgmTZogKysLaWlpYYyMIAiCIAiCIAiCIAiCIKoPJNYmCIIgCIIgCIIgCIIgCIIgCIIgiGrMsmXLbPV78MEHwxZDRcu1vabwlGsz33JtQ6AtjYdCWGSFUqdtEWwz6IZS2aLJs3XdNDg4ACnP1oXUUmSoy6qtkmrZT26VEm5Dsg1TgKi4Sa89JdiW+54Xrs/PtbkVfYxiWYfpgkWuyw09hdraw+aGUNwQkWsR6u1Sum1oyEmqTVR7vpz/pVdbdPJlsGdqs2OGLKEP40jp8hZ4KZLR7OxsG+uUDafTidtvvx0///yz17ZOnTph+vTpRuECu0RFRXm1+ZNx2uGCCy5Au3btvNq3b9+O4uLioOY85zoHq07UXUBqVYxq/6sebQJSPCol2sx8xo1jnzBF16YB29Jm+d+zH1Hlyc7OxrvvvIvM1pm4ttO1+GzmZygsLAzpGjH126Pu9RPR+K5VqH3V/yEyvhHAzMIj5v/AuPkHcfx0cD8v5wMH8w9i28ltYHrhFXe5tiaPZrowmkuRNOemJFsXTGv5IQwBtlWgzTnXj6fMyCVl3qYospCLAwqXBV6YkUcqjIMJcz7GOBTuMOeWker52434DWidAAAgAElEQVT/6oZHRzzq/UCFiiOLhuDU+vEQznM+90VcXBzefO8NfPrFp0htmKbn0Uwe1gyZuHytGTmj0K6lsFnm6JwrSIhKCP2TVkVJiqmDxJhEqKrLTbCtSbVVuAyptinYliJtVWhnI79ybcBLrm3VZsv/Sa59flNiruG5yV9aXEKxEM/XyObNW/D62Nf9L1mGHDFYnHv34tQjj/qsepLw8kuIaHFhWNYVTidyx4/3anekp6PGzTeHZ01L3ikAnBMCSwvsyWKsxNSIwW/7fsXbH7+NmnE19TkthVwsaxkFaSwxWHc1s7T7eg78vUa9CshUUv73v/+hVatWtvsPHjwYmzZtCmNEBEFUNF9//XVAhSQeeuihMEZDEITk1KlTaNu2LQYOHIhz53y/Py6N2NjACkitWrUKCQkJaNSoEYYNG4bDhw8HtW51olWrVraLS3bp0qXE3xfVr18f77zzDnJzczF+/HivAj/z5s1DTEyM7djeeOMN232J85e5c+eW63qTJk3Cf//7XwwbNgy33XYb+vXrh9dffx3Hjh3z6vvyyy/j6NGjQa0TExODlJSUoMYuWLAgoPdEvkhMTAyrXPuOO+6w3TfQwrMEUd5MmzbNVr977703zJFUfU6cOIF27dqhX79+tmTlwdKwYUPMmTMnbPMT9ujUqVNA7wNmz56NQYMGhTEigggdTZo0sd33rbfesl1wpLpSUFCA3r17Y/ny5bbHpKenIysrCw0aNAhfYARBEARBEARBEARBEARRzSCxNkEQBEEQBEEQBEEQBEEQBEEQBEFUYz777LNS+zRt2hTXX399WOOoSLm2nL4scm1Iubb+v5Rrm/JtXTptbON6X01GKKXbXBdQm8JDbsgSObPKExVTlsilgNuUZRsSREOarZiibmtfbsqxjT76NoUp+sUiyTbicJcoSumjVf4tH6vsp/WB3odbhONS6mhKx0mqTVR3zpw5g1U/rfJqj6l3NYAwydo85oyoWR91rnmhxCHHjx8PfRwWhBB48MEH8e2333ptu/TSS/H1118jOjo64Hnj4+O92soqFPYlYnC5XDh06FBQ8511akJBKcg21KO6+M8q27boR90E2e6HMlPMbWy3qHkNpHjQOpQBpR4W6XBYafB3dGBgEEJgzeo1uO+e+9AgtQGeHPYktv25LaTrKzFJSLz0YTS6PQup/5qJ2CY9wXiEWy4Eyzlc6PdzC1SMmrEvpLFUF5yqE8v2/ghA6PkiN+TWMi/i4OBck2YzxrQcj5s5lFZURc/TuOKWi5r/9DyRa/kj0wunGCVPLP0VzsEVhyHSNvJZWQQGHFyYMm2uaPMxI7dkeHzEEFx3Y5eA9kXnrp3x4/rFuL3/7eAOs0CLkT8yBULPB7klv5bxaZg/JSoEEqMS9eIuhKRRfDoc3AGXcEHVhdqaONsJVVV12bZqyrbhgqpK2ba7cFtA1VMMFUKoXnJteR4DzHMdybXPP8qaRpgiZLOttGIgv2/egquvaI8OV3XAKy+84rdfUVFRGaMLDDUvDyfuvQ9qbq7Xtth770HNu+4M29oFn38O517vc3H8k8MAhyMsa7qKzhlSbQHgqzNnEaiarGuvrvhl7wZEx0RbNP2W44r8T1ZgMPJd4f1ZjxX9vCGF7EIm5W5UzQPGmjVrfL4n8oWqqujUqRPy8/PDHBVBEBVFvXr18OWXX6JmzZq2+n/xxRdhjoggiPfffx/16tXzWWjQLjfffDNOnjyJ4cOHBzROCIF9+/bh7bffRv369VG3bl3cf//92Lt3b9CxVEV27NiB5ORk/Pnnn7b6jx07FsuWLcORI0fw2GOPoXfv3ujYsSM6duyIN998E9nZ2Th48CAef/xxv0UiExISsHDhQttFJKn4CWGHDRs2lPuaL774It5++2188cUXmDNnDp5++mmkpKQgLS0Nc+bMwcaNG1GrVi2MHj066DVuueWWMsW4ZcsWtG3bNujxubm5uPzyy8Mi1y4qKsKSJUts9W3ZsiVq1KgR8hgIIpQsXLiw1D41a9YMWpZ/vvDGG2+gfv36WL9+fdBzXHDBBbb79uvXD1OmTAl6LaJsXH/99Vi9erXt/mPGjMHtt98exogIIrS88sorAf293VNPPXXefj599uxZ9OnTB8uWLbM9pnHjxsjKykLDhg3DGBlBEARBEARBEARBEARBVD/oGyUEQRAEQRAEQRAEQRAEQRAEQRAEUY2ZN29eqX1q1apVDpFUDbm2VQRtnUNKnzWJpK6EZuYYQ8HNpLQQkLppJmXUUmso5dVWwTZnhiBb0efgUpwttdaGLFvR5YuKKeGWIkVDlu1x0Wcy5pDSbTBtPkO2zd1F2dZ2fT3zcXIjOlgegyYVZxbho9zZxp40pdoe+5ek2kR1YcFXC5CXl+fRyhDf/LYgZyzp9Sq8pNqS+Gb/Rs3G3f2OPHz4cJDxlI4QAiNGjMC0adO8tl100UVYvHgxEhISgpo7KSnJqy0nJ6dMwnJ/X/jOyckJar6C4gI3EbZVru0uINXbrMI/QD9Hycfj8bisMkFhbrf76N3WCBTLmLAI4s9TSjt3ZWdnY+K7E5HZOhOdOnbCzJkzyyyT96RGakfUu+EDpN+9DklXjURkrcYwreyednb53FvP2Qw/bsrBF6tPhDSu6sDqAytxujBHE1Jb9he35Ep6VgjIjJFxMMF05TV3y6QM2TZjULgu4uaKJst2yzsZOIcl79PzVKaYUm+9IIvCFUseapF4Q5NdgxkZqXFRuANvffAWmmQ0KXUfxMXF4c1Jb2L6/E+Rmpaq5ZJCzzj1fFzoybnMg2WyLgTA9OMNYwCEKUqNi4hFpBIZ4mes6qMwBem1mugCbf2iajJtFaY4W4WqibdVFaouylZ1mbZ2W167oArosm1NtK3JtfXzmCog9Puqce6znNuAssm1S5Atk1y74ihNfO0TmcP4yiF8nAqFfmTw7Pfo4Edx9ZXt8fuW30tdsqCgIOAwg0UUF+PkoAfh3LnLa1t0l2uR8GLJRW/KtPa5c8id8I5Xu6NZBmr07RO2dYsLzsKasf55rtj22MjISLz03kuYMO0t72ODvFjyVnnTr3zfOM544+vtv4D3ccaYw+Nafn7keTyy+y/UxMbG4qeffoKiKLb65+XloV27diGPgyCIykPfvn2R66Oogz/mz58fxmgI4vzl2LFjuPTSS/Hoo48GXeAlISEBy5Ytw/z58xEZGYnXX3896M9QAeDo0aOYOnUq0tPT0blz56A/66zsnDp1Cr169UJqaioiIiJw4YUX2i4qGRMTg5EjRwIAkpOT8e677+Kbb77BypUrsXLlSgwfPtz2c9C5c2dbAlIg/EUvierB1VdfXdEhGBw8eBD9+vXD5ZdfHlDe4Ul8fDw++OCDMsezbt06DBkyBDExMUGN37x5M5599tkyx+FJQUEBHDaKWzHG8MMPP4R8fYIINVu3bi21z0UXXVQOkVRNdu7ciYyMDIwcORLFxfY/N7PicDjw/PPP4+TJkz5/R+6P//73v0GtRwRPUVERrrrqKixdutT2mB49euCFF8L3uTFBhIPk5GR06NDBdn8hhM+/G6runD17Fn379g3omNCoUSNkZWWhUaNGYYyMIAiCIAiCIAiCIAiCIKonJNYmCIIgCIIgCIIgCIIgCIIgCIIgiGrK77+XLpkCgOeeey7MkZjYkmuX5BwqRa7tS0zpKdf2mk8In2Jm/3Jt6HJtZsi1pVDa0EYzc5tslzJqQ6DoIae2SqilMFvKDpkhNpTCRE1pKOWHCuemyNrHhXNuzGVcLPNw6/wekm3GOBhnhuTQKt6G/jgVfbzcU9wifTQev767tf3qLjMnqTZR3Zg7b65XW420joiITS3DrIEI2cy+KR3HQonx/SXbvXv3liGeknnppZcwbtw4r/ZmzZphyZIlqFOnTtBzp6WlebUVFRUhOzs76Dn9yRdcLldQ8+UX5UFKz60ybSkLtYoChWyHMK49pdz6f9p8QsDTJ1iiaFB43fAvJAz4kYZqMOGJEAJrVq/Bfffeh7TUNAwdOhR//vFnSNdwxCQh8dJHkX7nKqT9axZim/QEYxEo2bruKdk2tdAMwAuz9mPPkdBKv6syf+fsxu/Ht4DrQk7OLEJtwd1yMMZkDqWLtLkmteZcy644Z9DKrjAzN4QCzhWZZIFxxZInKqZMW7/WirPoeaZRDEUWdZF5rWLG41GARQEH13M/hSlIrJWA/83+CHFxcX73wbVdr8WSn5eg3z39wJmirSlg5oiK+Zjl/pDpnhSJW5JwyIONgyuIjfS/7vlOragEJMXUgUt1wam6oAonXELVBdsuXZatwgVdsq1K4bZLl2O7DLm20OXashiEgKoXjFDNcxrgLtcW5rnPTa4tSpBrlya0ld28BLx+xLWi7JdwCHEJE6/n2sI/e/7B1P9NxYODHkLHdh3RKK0x+vTqgzHPjcEnUz+xvUZ+fn75FANRVWQ/NRznVq3y2hSZ2Rq1p3wA2BBrBcuZ6dPhOnLEq73WU08CNuXLwVCYe9rtfrZqL3e+pM0lWLT1B/S6radZKEbms7KTLtoHhNdzKIQ1l7Zu89VWPWndunVAMro//vgDAwcODGNEBEFUNJxzDB061FbfH3/8MczREMT5x4QJE5CamorNmzcHNZ4xhjvuuAPHjx9Hly5djHbOOT7++OMyxyeEwMqVK5GcnIzXX3+9zPNVJrKyspCWlobvv/8ehw4dgtPpDGj8oEGDwHnovl5pVy5a0mcpBCF55ZVXULt27aDHK4qCLl264KeffrJVjDvc1K5dGzt37kRsbGxI5ps4cSIKCgqwa9cuTJ8+HWfOnEHfvn1tj1+yZElI4rBy00032ToO9e3bFw0aNAj5+gQRSnJycmyJ9G+44YZyiKZqsWfPHrRo0QLNmzfH7t27g57n0ksvxYEDBwxJdv/+/W2PPXr0KL7++uug1yYCY/HixahduzY2bNhge0xSUhK++eabMEZFEOHj448/RkREhO3+c+d6/w1VdaawsBA333xzQJ/BNWzYEFlZWWjcuHH4AiMIgiAIgiAIgiAIgiCIagyJtQmCIAiCIAiCIAiCIAiCIAiCIAiimjJt2rRS+zDG0KlTp3KIxn1NW4JtvxOgVMG2nTZLQACERfpcslzbmMsi1/bebkoKGbOIASHFhlJyqM+jC7ZN8bWcV8qsFV1g6ClglFJFXZDo5x/zdWHcjMWQdCuGBFyTaVvWs6izpVBbk3Irxh4zRJGGAFHuT6v43JR9M0ZSbaJ68vfuv73aIuMbh2m1kl/TSswFSOk01ue2snyRtyRee+014wu+Vpo2bYqlS5eifv36ZZo/IyPDZ3tZHk9RUZHPdn/C7dLIK8o1RNkATMGocD/FGZJAKc+WksCSRNmAu2PWA+uQchFJEiElJycH7747Ea1bt0bHjh0xY8YMFBaGXlRd74YpSO//K+q0exYRcY199mGW/y0nbD0Hsm4zR5wpVPHw+ztRcE4NecxVjdPncrD0n8V67iFzP2YWKWEyf5IFVnwVPWFGbsi5YkixGVMs+RwzMj4AANOE3IwzS36pS7cVruem2ijFyEG1PFIWS1F08TbnzCL81vM2WbhFv27arAkmfvSuV44VFxeH8e+Px4z505GWmuqWKzPOwITQr80CNNKgrP1Ro95Pzz3NbE87rsVFxVNeVwqNa6WDMQZVuOBSNam2qou0Xaou11ZVXbQt5drCTa6ta7R1ia1qkVgLvY9qKQgBWKW2nnJt442RP7k2g3ESE9ZxgDHOiqc493wQ6VY1gnlOjh8/jpQ6KWjRrAUeHfwopn8yHb/88guOHT2GJYuX4K033gpoPpfLhVOnTgUcR0AIgdMvv4KCL+d7bXI0aYKkGdPBatYM3/JnziB34iSv9ogWLRDTq1fY1gWAsydPGrfPqCqKbTzlderWwUffTEFsXE2LPFvD/XgCy8+9x/Geyf+ER1spVLPTxqBBgwISKk2bNs3WZ4UEQVRdfH0W44vMzMwwR0IQ5w8HDx7ExRdfjCeffDJgobOkdu3aWLVqFWbNmgWHj2Ist9xyC8aMGVPWUAEAxcXFePrpp9G4cWNs2bIlJHNWJM8++yy6du2Ks2fPBjU+IiICb7zxRsji2b9/v22xdnJycsjWJaovnHN8+umnAY+7+uqrMXnyZOTn52PZsmXo0KEDbr31Vrz33nthiNI/DRs2RHp6Ov7zn//gyy+/xJEjR8Ly2m/atCn69++PGjVq4PPPP0dkZKStcTt27Ah5LHY/yw/lsYcgwsVnn31mq9+AAQPCHEnVQFVVTJs2Dc2aNUOTJk3w119/BT1XdHQ0pk6dio0bNyIlJcVoHzduXEDFCYYPHx50DIQ9Fi9ejMzMTHTv3h35+fm2x3HOsWLFCp/5P0FUBZo1a4aVK1fafg1v2rQpzBFVHs6cOYNGjRph0aJFtsc0aNAAWVlZSE9PD2NkBEEQBEEQBEEQBEEQBFG9IbE2QRAEQRAEQRAEQRAEQRAEQRAEQVRDVFXF7NmzS+3XsWNHJCUllUNE3pRJrg2EQa4NQAh3obPwlmu7zeUp1zZEhcwywpRNS2miX8G2ocE2RduGuJBbhN1cCq+ZIdxWuFXM7X5ROIPC3C9cn8cQdHNd7sjdZdpS8mj0swofmdQeyv1l6Ws8SktfbhVvW59GkmoT1Yu4+Divtug6l5fL2oaGzvJyr9HoBsRfeJtX3+3bt4d8/ddffx3PPPOMV3tGRgaWL1+OBg0alHmN1q1b+2z/7bffgp7zxIkTPtvr1q0b1Hw557IBSFe2Ycn2EobKdqEbRd0FlMI4PwmLVNBNXWqMtWD3UCeEm4Tbr7CUDp1hRwiBdWvXYcCAAUhLTcPQoUPxxx9/hnXN2PQeYNzhLaxkHvetJ2Dh1gFStm3NewBgx8FCPPXRrrDEXVUoVovx3e5vcM5VBFm0BEzqr5mRxxnFS3SxtZRlG7JtJsXS3BBSc8agAO4SbsbBuaKLsgHImRkHYMnfjBzTlHhbc0wZkTaD3kfGwxkUrkDRC77IdjCO63p0xU8bf8LHsz7Gsy88g0EPD0LWhmW4/e7/gHPFeBUxKeYWDIxzMKFJxyXadr3AC9dyS3kcZLrEmTGOSEcUoh3R5fmUVkkieATS4hpYhNouOF26UBsqnKqqS7R1uTaERa6tauJsoUKoqn5f1YS3QtNpQ5iSbXlRdZm2/N8qxhbyPOgh0TVuC0s/y7aS5NqekFy7avPXX3+hUVoj5GTnhHTew4cPh3Q+T/ImvY+8KR96tSupqajz+Szw2rXDun7+x1OhWgTXkvjhTwE8vH8mnn/0iCHC3nKu2NaYT36c6vFzLX9ufee0XqJ+m7G5rREo1uNUJS9UM336dNvyRgB44IEHsHXr1jBGRBBERWJXknvdddeFORKCOD8YO3YsGjVqhD//DO4zHMYYBgwYgGPHjqF9+/Yl9n3hhRcwefLkkIn39u7di8zMTMTFxWHo0KFhK8AYTr777ju8+uqrZcrXXnjhBURHh+bzhf3796Nly5Y4c+aMrf73339/SNYlqj+9evVCmzZtSu0XHR2NSZMmQQiBNWvWYPDgwV6v70cffRRRUVHhCtWNO+64A3v37sXff/+NOXPm4JZbbikXeWh0dDTGjRtnq29eXh5yc3NDur5die2sWbNCui5BhIOvv/661D5RUVFo1qxZOURTeTl27BjuuecexMXFYeDAgdi1q2y/H+vWrRtOnjzpU1jOOceiRYvAbX7mt2vXLqgqFcINB//73/+QkpKC7t27B1Ww5pNPPkHLli3DEBlBlB/t2rXD5s2bbfUNRDxflTl06BA6deqEY8eO2R6TlpaGrKwsNGnSJIyREQRBEARBEARBEARBEET1h8TaBEEQBEEQBEEQBEEQBEEQBEEQBFENmTt3Lo4cOVJqv4EDB5ZDNP6pCLm2Xwmzm1xbW1wKnUuUa5taaeOaeWxnhkDbXbANq2AbmkCQaUZBq37buPYlzWa6dJu5ya/dLwDX5IUWkbY5BzNE2twqfJSCRWbKtbX+ikWcDfd+TD56mPtBtknpOEm1ifOAlJQUrzZXUbCCwNCI3OpcPRqO2DS3tmC+5FkSr7zyCp5++mmv9hYtWmDFihVIS0vzMSpwGjVq5HMfL1myJOg5fX3JOSkpCYmJiQHPVeAsQKGz0K1NQJgHRtmmC0mlq1jAMIqaIkFh3W5f7GeVDxKVl5ycHEycOBGZmZm45pprMP3T6Th79mxI12jRooXP9ty/5nm1yaIinq3Gtdu51D0P0v4Mzdy+6LdsvDr3n2BCrvIIIbBw93c4dTbbFEUzLWeCzNeELHRi5kYylzIE2HrxFMY5FGs+yLU5FM4MQbY1E5VFWeTzIeXbsBRs4VCMfNBaoIVBSq31vBGWnFJYcj/9f4BB0WNNb5qO7v/qjkefHIIX33wB9VPr6wVbmDa/nocawm/94KYVpoGRT3IGCKFLtbUDn1W9DYAhLtK7gAXhm9TYNEQqkXCpLl2erWqibV2orQoVAqq7XFuoxrVLqFChAlAhIKCqqn6OUXXZLfQ5rFJtU35riLeFZYunONtDru3rUONPkOtLpE1y7YokgPdcetdffvkFHdp3RExkDbS+uDVcLlfIozqwf3/I55Tkfzodp199zatdSU5GnTmzoaSmhm1tAFBzc5E3+QOv9ohLLkHMjd3DujYA5B44YKj1txeXLtaOjIpEXEKckfsKYTlmGEVohFGQxjP3Ne77yInNJuHd37NvqZGWQCU8xKxbtw6xsbG2+rpcLnTo0AEFBQVhjoogiIogKyvLVr/mzZuHORKCqN7s2bMHzZs3x3PPPRd0/pqSkoINGzZg6tSptsWIgwcPxt9//43GjRsHtaYv8vPz8c477yAjIwPx8fG47rrr8Omnn8LpdIZsjXAxdOjQMo2/4oorfBaIDIacnBxcfPHFtmVxERERuPfee0OyNnF+8NVXX/k9VjDGcPPNNyM7OxuPPPJIqXNt2bIl7L8zTU9Px8yZM8O6RkmsWrXKdt85c+aEdO1bb73VVr9NmzaFdF2CCAcbN24stU/Tpk3LIZLKyddff43MzEzUrVsXM2bMKPNnLYmJiVi8eDEWLVqEGjVq+O3Xvn17zJ8/39acjDHbuSZhj/z8fLRp0wYPPPBAQOJcK2PHjkX//v1DHBlBVAwtW7bE4MGDKzqMSsGWLVvQtm1b/Pbbb7bHpKamIisr67w+nxIEQRAEQRAEQRAEQRBEqKDfiBAEQRAEQRAEQRAEQRAEQRAEQRBENWTt2rW2+tn9cmc4KW+5dkntuv3QItPWJds+5NqGpFsXRkMKs7kp0jb109ZRFnGiVbBtlVtbthsCRmZKu2EdIyWIfsTbhoAb7nJEU/9tlSRapN76+oplDU9xuFWobY3RKhH3JdW2Pg6SahPVEV/SZ2fB0fINQrjfYZGxqHvtG7D+QB0+fBhHj5Y9LiEExowZg1GjRnlty8zMxIoVK1C/fv0yryNhjKF7d29R4Pfff4+8vLyA51NVFevXr/dqb9euXVDxnSg4rrkAAeOawfADagjhdQQz7jPmX6DN7Ckr6ahXeRFCYO3atbhvwH1ITU3FE088ga1bt4Z0jeSUZIx8egT+2rkd639Zj4aNGnr1yd48GYYs23qelJZjS8Zh2WhuY8yth5HtMF2yzRj+t+gwPlp0MJQPrUrw4z+LsD93r57PcX2XysImeo7ENdG1LK6iyCIrRmEUS1EVcHBFz8ksUmvGFO0C95zNKJKiS7O1OGDJL02BtfbngxxQzXyWQ4FirqKLsKFJsrkl99PvS3m2lIdr+ZvMbWUux8yaAQLg3MyHjXxUzxeF0PNDXa5q5Hv6vJFKBCJ4RMU8uVUQzjgaxDeES3VqwmzVqcu1VajCpYmzVRVCaMJsVZdsq6om3pbSW9UoBiH7SCmuahFoW859QjXvW+XaUqLrIdf2xiLa9TypVUKpLaFRotTcY1NOTg56dOuB9m3b4+effw6LUBsAYhhDxuHDYZn7zOzPkfPsc17tSp0kJM2dA0d6eljWtZI/+QOouble7bWGP+lhqQ8Pp/ftNZ7a/cWlP4d16tUxEmQhE2X49GRrMI9rC9Z82W7xmepKfHw8Vq5caVuUdPr0abRv3z7MUREEURF89dVXFR0CQVR7Ro8ejYyMDOzcuTOo8YwxPPzwwzh06BDatGkT8PgGDRpgz549GDp0KCIiQvveOC8vD1lZWbjvvvsQFRWF9PR0DB48GDNnzkRhYWHpE5Qz+/btC3psw4YNsWLFipDFct111wX0ufS//vUvklwSAdGgQQPs2LED/fr1Q0ZGBtq1a4e+fftiyJAh+O233zB//nxER0fbmqt58+Z46KGHwhZrcnIyNm3aVKGv8dWrV9vuW7du3TBG4p8FCxZUyLoEYZeioiKcPHmy1H5dunQph2gqD7m5uXjssceQkJCAm266CVu2bCnz51KMMQwYMAAnTpzADTfcYGtM3759MXLkyFL7lfdnZqqqYufOnVi8eDF27txZJYq1BMKqVatQt27dgKS5njz88MMhK+5CEJWF5ORkW/1UVQ1zJBXHyy+/jKuvvhoHDhywPaZ+/frIyspCRkZGGCMjCIIgCIIgCIIgCIIgiPMHznnl/Cpd0xa10aRFUkWH4ZfKGhvtt+Cg/RYclX2/AbTvgqWyxkb7LThovwUH7bfgoP0WHLTfgqOy7zeA9h1BEARBEARBEARRsSxdurTUPpmZmahZs2Y5RFM6tuTaJX3nK5RybS0gTaZtCJ7hJdd2m4dZ52O6v4p5iaYNSbY5sy5OtIi6dYUht8gW5XgpWzTarReLeNvXRYq+3ceY8zHGNDEiGBRuyrjd5NuGMNtDqG2RahqPhHFD5GXOYH2qSKpNVF98fXHMVXC8AiJxJ7r+VUjMHGjcF0Jg3bp1ZZpTCIERI0bgpZde8trWrl07ZGVl2f4iXSD4KgxRUJjfagQAACAASURBVFCA6dOnBzzXypUrceLECa/2nj17BhXbUR8SdffvLXvLRIWXYNQsQWALaat1u+9vfaIiyMnJwcSJE9G6dWtcc801mP7pdJw9ezaka9xwww2YM28O9uzdg5deeRnp6emIjo7G888/79W3KGcXinJ2Qcpuzxz8CUeWD8e+uddj39wbcOLn11F4bBMgXHDLKATg/gKziritr1sGIThem/sPZiwLj9C0MrJs7xLsPPWXUahEZmxmtmTmUFxKpXUxtczDrHmhkf/BkgMyXXANfRzj4FyBWRhF0cfIQiwKOLgp5mZ6ZMJDum2NlElptmIUZeFMgQIFnDnAmaKvrxixMcHBuC715qZUW8vphBarYOAK1+TZugzckIkLTZzNGQPT83CFKeDydcUYBARiI+Iq8imuktSvmQqHEgGXqom0Xbo0W7vocm39tqqqulDbItpWpWxbQIUwxNmaJBuA0MXbsk2XbVvl2MKtuoTlGCIF3W7nRPcbwuMaDG6nPF8y5xIFz0SFoqoqnn3mWdRLrmfrc4uykKwo+D45BdG7d4d87jNz5yH7/0Z4tSvJdZA0bx4imoVfhKCeOIG8/33s1R55aSair78+/Os7nTi9d692G8BxG3L0pi2bAmDeP6P6YUFY8gxvYb/vMaUihHsu7DGNEUsV/+jgsssuw6RJk2z337x5c1hlegRBVAybN2+21W/q1KlhjoQgqh87d+5Eeno6Xn755aBlYKmpqdiyZQvef//9MgtnJ0yYgNzcXIwfPx6tW7eGoihlms8TVVXxzz//YMqUKejfvz9iYmLgcDgQFxeHBg0a4IorrkC/fv0wbtw4bNiwodwFaTk5OSgqKgpqbM+ePbFz507UqFEjJLEsXboUGzdutN2/Ro0amDVrVkjWJs4vmjZtitmzZ2Pnzp1Yu3YtFixYgIkTJ+LSSy8NeK7JkyeH5f1Aq1atsGfPHsTHx4d87kA4eNBescdrrrkGvXv3Dvn6dgvN+vq9GkFUFr744gtbUub+/fuXQzQVz8qVK3H11VcjMTER7733Hk6fPh2SeRs2bIgtW7Zg6tSpAeeHlUVQW1hYiLFjx6JZs2ZwOBxo3rw5unfvjubNmyMiIgIxMTG49tprsWnTpooOtUxs374dnTt3xpkzZ4Ke47bbbsP7778fwqgIonLQtWtXW/3mzJkT5kjKn9zcXDz44IMYPXo0CgoKbI+rV68eli9fjmbNmoUxOoIgCIIgCIIgCIIgCII4v2DPf3Cj8dutxhfWRv2GFfuLa4IgCIIgCIIgCKJq0b7BGNSMqFvRYRAEQRAEQRAEQRAWsrOzccEFF5Tab+bMmbjrrrvKISL72PlyXomyoxKG+5OrlSRdE0Lo3jYP+SljbrEaMjhhue9hbtLEc56rmf2klA4MpqTO8qAMqZQum2bwv78M51xJ+0puFOZNqxzc/F/Kwy1tUhRu6S1FjZoM25SNWwXZJNUmqiuex4P27dtj/br1bn1iG3dHao/PvPpbZinhNvPRZjVKmvcFVMA4HgnAOPLot12F2D//FhRl7wAADB8+HG+++abtx2pFVVU89thjPr8A2rVrVyxYsACxsbFBzV0axcXFaNSoEQ4fdhf2pqamYtu2bYiLsydeFUKgZ8+e+OGHH9zao6OjceDAAdSuXTvg2L7ZvQDH8o9qUlpdcKuAQ+EKFKaY10yBwh1wcAcUpiCCO8C5AxHcAYU5oHCuXcs5uH6tS3Y5V8wiCZybMl7GzUIIstABYEp8pW5X3mfex2oGpt9lxsvP81gNWI7XRkNg+0phoZX+VDakvH7KlCmYO3duyEXaAJCSkoIBAwZg4KCBSE9P19Y1EhItr3A6XagR5S0Lqn3l/6F2m2HI/v1jHF89Br4SKSWmNhiPRK2L7oQjpjYiUy5FVGKG1leo+lqqJq2Eqt2GS5fourT7zIVRt6djYLfUkD/+yoKAwLJ/luCvk9sgGLSfR1m4xPg540Y710XVjDEoMGXZCizHDeMYokBh2vGAMw6uaIJrhy69lscHRXBwzsChAGCW2wC4JQ49r2MCYJxpTxHjYELoYmzjpQNhKR7DubzNLCUAmPtpSj8GcM4hVH0SPW9W9GvVcjzh4MbrlenCZnncEaqZA0tNc5QjEonRpb/PCRVFRUXIzc11a2OMBXVuKI0DBw5g2bJl+OWXX7Br1y4cPnwY+fn5EEIgKioKSUlJaNasGa6//nr069cv4Pn3nN6D3dk7jNeXdj4xb8t2B+fgUHTRu3nuMcaBG9tMybsstgNwphXm4fLcYjnvyG3G+wTArRCP9drc5PH+APCb4/t6j2D3fYNfWAjmqEZ45ryA+6nf8yzi9u5XAN9++y0GDhiIU6dOhS3GyyMjkaJwNFQi8GBcHDgEal59NZp9+WXI1jgzazayR4z0qlyi1K2LOvPmwNGkScjWKomc519E/kcfebUnzZyB6C7Xhn39E39txycd24MB2HSuCDNzS5fKDBv7BG66+yY4eAQcjMOhROjHIjNPlscaeR5k8tjDLMXB9HOZcb6FtWgFcD7nvHfccQc+//xz2/1nzJiBu+++O4wREQRRXqxatQodO3a03f+pp57CuHHjwhgRQVQfhg8fjgkTJgQtL+Sc44knnsD48eNDHJmJ0+nEjBkz8OGHH+LXX39FcXFx2NbyR0xMDIqLi9GiRQtccMEFSEpKQr169dCwYUMMGjTI1u8t7bJjxw5ceOGFAY2Ji4vDZ599FnKJbkZGBnbbLOYTERGBn376CW3btg1pDAQRLCtWrMCwYcOwdetWt+OGw+GA0+m0PU9iYiKefvppjBjhXYCqvNm9ezcyMkovdsUYQ1FRERwOR8hj6N69OxYvXlxqv8jISJw+fRrR0dEhj4Egysott9yCr776qsQ+DoejQnKO8qKoqAgvvvgiPvzwQxw/HtoC2oqiYNSoUT4L49pl0qRJGDJkSKn93nvvPTz66KNBr+MPp9OJoUOHYsqUKbbOGYwxdOvWDZ9//jkSEhJCHk+4SU9Pxz///BPUWMYYxowZU6bnmyAqM06nExEREaX2a968Of76669yiKh8WLZsGQYMGIB9+/YFNK5evXrIysoK+D0tQRAEQRAEQRAEQRAEQRD+eWFKDxJrEwRBEARBEARBEGWDxNoEQRAEQRAEQRCVjx9//BHdunUrtV9OTg5q1apVDhEFRjjl2tpm7w525NpgZmwlyrX1GMw5he7bMsdK1a1lEXN+Jh25wn1NHw9QSg/tSJ2Exw1NFmVqEa3TuAmyYXUlMjeRnRRRmfO5y6gMOZWlr09plVVeRVJtogrieSzo27cvvv1/37r1SWz1IJI7jPXqb5mlhNuhE2sDKs6d2IYDC/4NoTpx+eWX49dffw3g0Wq4XC488MADmDZtmte2vn374vPPPw+7DOCNN97AyJEjvdrvvvtuTJ8+3dZx4JNPPsGAAQO82h999FG89957AcfkVJ34ZOvHgIBtsbbCFDh0oTaJtasHOTk5hsxo69atYVnjhhtuwAMPPoDefXobX1Q1ji3MepzR8pChjw/F5Pcne82T0PpB5Gz5MKC1Y+q1ReKlD6JGWntLzuOCEFKsrbqLteEC4MLDvdLwf/8uH9loeeJSXVi8ZyH2nN6j/ewzXVzNNHE0kyJQaFJhRZcSM8a0n2OmCbAVcHBFl4kyvZ0r2nEACjhnxjGDy+ODlBzr8yucgwv3NfVDgHZbxgZN/i1gHhusxwd5bNBvau1GwRn3vExw8zakrFu+LvTXIpMib0v+rO0PwDg/CWZsN1+9mrRM5sYJMQmIcpSPaMbpdKJPnz5YuHChW3vt2rVx4sSJkKxRVFSEWbNmYcqUKVi3bp2tMU2bNsWuXbsCXqtYLcaKfVkAhE+5tsLkeUWeb8zzF+e+ZdwM5mtY+6fJ3Rk8JbfmeUfK2QHotXiYm1zbS6xtfU/i8b7B8z2DnMOTMomxSaztRrBi7aNHj6LnjT2xefPmsMVWV1HwQ3IKHIDMho1MmMfHo/X27SFZJ//T6ch59jmvdkeDNCTNmQNHo4YhWac0XIcP40j7DhBFRW7tkW3aIPnrr4yfm3Dyx7w5+P7Rh8EBjDuViyMuV6ljvvx1HurUSYLCI+DQc2IHd3iJtRUP6T/zIdaWxxQSa7ujqipatGiBnTt32urvcDjw+++/o0WLFmGOjCCIcLNgwQLcfPPNtvszxrBp0ya0bt06jFERRNVm69at6NGjBw4cOBD0HI0bN8aiRYvQvHnzEEZWMqqq4s0338SoUaMCEuOGE8YYWrdujXfffRedOnUq83yqqiIiIsK27Pyjjz7CwIEDwTkvvXMA/PDDD+jRo4etviTVJio7RUVFKCgoQHx8vPGzsn79evTs2dNvgay4uDiMHz8egwYNKs9Q/ZKTk4PExERbfZcvX47OnTuHJY4VK1bg2muvtdV38uTJGDx4cFjiIIiykJqaikOHDpXYJz09HX///Xc5RVR+bNq0CcOHD8fy5cvhsvF5V6BkZmZi4cKFqFevXpnm+fPPP3HxxReX2o9zHrLHUVRUhG+++QZjxozBtm3bgpojIiICzz//PJ599tmQxFQevPrqq0HHW7NmTfzwww/o0KFDiKMiiMpFcnKyrSIE27Ztq/KfRQshMHbsWIwaNSrgsXXr1kVWVlaV3wcEQRAEQRAEQRAEQRAEUdl4YUoPhPYvQgiCIAiCIAiCIAiCIAiCIAiCIAiCqHB2795dap+MjIxKKdUGYMqOSsLDKes+QSnzByhbY0wTLQkvqZtwc1VZFKamgNAQFcqxpuyJG1o5ZtnGjT5gTBcMmuIo7raKpR9Kv1jHMMbcWs149BgEc3ushqTVItrmbvNx43EabbKjMLeQVJs4H1BVFWtWr/Fqj6nbrpSR5fe6jap9ERLbDAGgfTn42LFjAc9x+PBhn1Ltu+++G/PmzQu7VBsAhgwZgrS0NK/2mTNnYtCgQTh37pzfsUIIfPrpp3jggQe8tsXHx2P06NFBxXQo/yBcquXLyV7nKu+Tl+9jlnB7RVj7CF9jPKb1dLfTYTH8CCGwdu1a3Hfffahfvz4ef/zxkEu1U1JS8PQzT2Pnrp1YuGghbvn3LZpU261oBrw8/IwBN93c1+ecgUq1AeDs4fU4tPB+HFk6DK6i03or00XJ+kUzWULmIQIMk77dj8cmb8W5YnvSo6pAQfEZfLXjC+zJ+VvLj7guumfcTaot8zuFW2SgXOZ3uixU4WDCzPgUpkmOObTnVlNvMyiMG7eZLuU2xaMKwJkuv+FgilWwzSzPEgN0YanUIBuifj3vA9Ok20wAHELPBRUzl2TcFJPqQnHGrfmimWcyXa4trMVXtE76a5QDXNsu9Hath9BvCzDOy02qLYTAY4895iXVDiXz58/HhRdeiAEDBtiWapeFCB6B5JopcKkqVOGCKlSoQoVLuOBSVbiEClV1QYXQ+6hQhYAKAdV639KuvUfSRPpCL/KhGsU+zPtGiQ+jH2C+WTBxK1QE+f7Lo7iR5Vq+fojKzbY/t6F5RvOwSrVjGcf8pGQ4/Gx35eai0MbnJKWRN+VD31LtjAzUWfBVuUm1ASD37Xe9pNoAUGvE8HJL/A79phXnyRPCllQ7tlYsEmonALAWGgswVqaNdr9vYqtQWzWHc46ff/4ZNWvWtNXf6XSiffv2KCwsDHNkBEGEm0aNGgXUXwhRaSSYBFHZUFUVQ4YMQevWrYOWanPO8dxzz2HPnj3lKtWWa48cORLFxcV48cUX4XD4y5TLDyEENm/ejGuvvRZjx44t83ycc9vS2qioKAwaNCjkUm0AePjhh233XblyJUm1iUpNZGQkEhIS3H5W2rZti+PHj2P69Om48sorkZSUhJSUFFx77bVYuHAhcnNzK00+8eeffyI5OdlWX0VRwibVBoDOnTvbkt0C2nHEbpEAgigvVFXFkSNHSu1XnUTBqqrirbfeQoMGDXDZZZdh6dKlIZdqJycnY/r06di0aVOZpdoA0LJlS1t/86WqKvr29f4d4cGDBzFnzhyMGDECvXv3xiWXXIImTZqgVatWuO6663DnnXfi6aefxrhx43DTTTehWbNmiI6Oxm233Ra0VBsAiouL8dxzz6Ft27YoKCgIep7y5IMPPghq3OWXX45Dhw5Vq58VgvDHrbfeaqtfz549wxxJeCkuLsagQYOCkmo3adIEy5cvJ6k2QRAEQRAEQRAEQRAEQYSJiv/rGIIgCIIgCIIgCIIgCIIgCIIgCIIgQsqJEydK7ZOdnV0OkZQNTb5XihTJQ8JsDrZs97mZuUnb/LV5xaLLtYUhB9Tk2u5uN6HNxYQxr4xHMKFJq7VptH6Wx2iIp6HPz6Q8Dqbo2phMeD90f04qvxJyN4O18Vi1EISbuFWua1y7ScNhCLKZecfiy/MlUCSpNlE92b59O06dOuXVHlP3qgqIxor+w6cfDxJbP4CCvctReGwTvvvuOwwYMCAkq8yaNQuzZ88OyVwA8Oyzz+LFF1/0ua1GjRqYMmUKevXq5bVt6tSpWL9+PZ599ln07NkTCQmaxK+goAArVqzAu+++ix9++MHnvJMmTUJKSkpQ8e49vcf3cUivV+B27LQe4zyP8UER+Fi3UD2GBxzLeXr4zc7OxsyZM/Hhhx+GXKQtuaHbDXjwgQfRu09vTaStY+QtJex7eWrt1Lkzmjdvjh07doQsrvy/f8DZIxuR0uVVxNRrC2vCoeVVXDMuC7Ocx/9bfxx/H9mAyUNao2GdmJDFUhEczj+ERXsWoqC4QBfOmIVMrAVIoAurNcG1Kac2BNuWIiUK11XbTDHE11zvD84MEbYshsKZAs1vLaXYMAu1cMAoh8K1/JRzbsittRRUAIxDAJoI3Jpz6rc1obZ8Ti05HUzRv5nXAVD14wfXxFkyXiGLrQgt5+ZMu2acG4VYBBfaeNlZf+0IJlCjnKTaADBu3LigRQmlkZ+fj4ceegizZs0Ky/wlkRbXAAdzDwAq5EtDvgSgCv15U13afVUTpauQeboAmKrJz/XnW3tbw/XjjCbb5oJBhWoK5S3yXP2djXZLWN4vWV53Wg9hvM6Ex/sDI52R71W86kwIt9eovzaifCgoKED7q9vjzJkzYZlfAfDvmjUwOj4R3O+7eY38n39GdNOmwS0kBHLfeRe5b47z2hRxySWoM2smeO3awc0dBM69+3Dm88+92qPatUXUNdeUWxyfLVuOJdm5OOi0Jxm6rm8Xn+3uQn3h9nPtdQwgbJGQkIClS5eiffv2tgRt2dnZ6NixIzZs2FAO0REEES4CFWsDwIYNG1BUVITIyMgwREQQVZONGzeiR48eOHr0aNBzNGvWDIsWLUJ6enoIIwuO0aNH4+GHH0bv3r3LpahTaQghMGrUKHTo0AGdOnUKePyvv/6KGTNmYPny5baL9xT5KEgTCvbv349//vnHVt958+ahXbvSCm8SROWEc47+/fujf//+FR2KX3bs2IE2bdqguLjYVv+mwX4+EADLly9HnTp1bPW9++67K+SzQoLwx+LFi219ntCvX79yiCa87N69G0899RQWLlwYlpyBc462bdvijTfeCItc+dZbb8XHH39car9vvvkGUVFRqFu3Lk6ePImCgoIKL1D3888/o27duli8eHGlzpMKCgqwb98+2/0ZY8jMzMT48ePRpYvvz0MJojry/PPP44MPPij12LJnzx7MmDGjUueW/jh9+jRuvfVWLFmyJOCx7du3x4IFC2znhwRBEARBEARBEARBEARBBE7oy60TBEEQBEEQBEEQBEEQBEEQBEEQBFGhFBYWltqne/fu5RBJ2bElSS7pOxklDPclV5PiP3+xGNJAXQxn3veewbiliwildNoUwOm9GDNEi5yZY2HRMnKr1FDGoV+Y9QKmGe48LtY+sF7k49JXtK5vSBm9Ho+5TT5wBoBzi0hbSrUtI427njJty3607nqSahNVldWrVnu1RcQ3hqNm3fINhPm6Y/m54gqSr30N3BGNL7/8MmTLqqoKl8sVsktpX9zu2bMnxowZ43PbH3/8gbvuuguJiYlISkpCcnIyYmNj0bNnT79S7REjRuDuu+8O+vH/k7sHgH6YtVy7I3wer6Rw1L2wgfDVqVTcBd5lRPi5fR4jhMDatWsxcOBA1K9fH48//njIpdrJyckY+fRI7Ni5A4t++AH//vctiIhwlBCUduXvHKsoHE/935OlrhtTIwYPPvwgLr7kYltxugqO4tB39+Pkz+Mg1GIjawC4Jd/hlnaGP/bmo9eYdfh67WFba1Q2hBDYcHg9vt75Fc46pVSb6/ka1wTVjIMbkmyu51gMXO+nSNG23p8zZo6TF8ucDqbo241ZwOEh8NbzRS5giUUeh8y+Cmce60gpt56X6mOMvJDJXMz9Tw2FPJaZ3mRLLgmjCAwT5jGJca6vwfUh7jJl6EVr5H4GY4AqIAQQ7SgfEfu8efMwYsSIsMx9/PhxdO7c2ZYoJzo6GvHx8SGVHF4QfQGiHNFQhQqXUKEKF1TI2ypcwgVVCO0CFUK4IPTbKmS79tyoeq0OVQBCqFClqF1X5AohLBe5TUO260+5flu/7+Okw/QxsFy7QeemSkvnTp2Rl5dXpjkSOMcntZPwWVISHoqNRfuoKLSLisLdNWtiXUo9PB+fCMXGPHlr1gQXgBA4/eprPqXakVdeiTrz5pSrVBsAcsdPAJxOr/b44cM9qqaEj1OnTmHGL7/almoDwD1Dq54ooyrTtm1bTJgwwXb/X375BY899lgYIyIIItxccMEFUBQ7Z0V3LrroojBEQxBVD1VVcf/996NNmzZBS7UVRcFLL72EHTt2VAqptiQpKQlr167Ft99+iwsvvLDCf48ihECfPn3g9JHTApog99VXX8X999+Prl274uKLL0ZiYiIYY7jiiivwzjvv2JZqh5MpU6bY6telSxfceuutYY6GIM5v+vTpY+vvIyThKqhnJSkpCS1atLDVd86cOT4L9hJERWGngDLnHDfeeGM5RBN6VFXF1KlTkZGRgYyMDHz99dchl2onJCTgiSeewOnTp7FmzZqwSLUB4JVXXrGd2xUVFWHfvn04c+ZMhUu1JXl5eWjfvj1Gjx5d0aH4pXfv3rb7tmrVCvv378fGjRtJqk2cdyQnJyMjI8NWX4ejhL95qKTs27cPHTp0CEqqffvtt2Pp0qUk1SYIgiAIgiAIgiAIgiCIMENibYIgCIIgCIIgCIIgCIIgCIIgCIKoZixevLjUPg0bNiyHSEKDbbm2v+9+BSjXLqndGo+Ua1sl1aZA0qqxtQqofQi2pfzUkKCawm1zUqtoW1dUWoSMnuM8L+Y2i0RRjoeUdfsRaVsl27oA3FuobT4Gqw7ba19KsaIw20mqTVQ3Vq1e5dUWU69tGWYM8Wvb8rMSGd8ItduOxI8//lilv7T//PPPY+TIkSX2OXnyJI4fP17iF4X/+9//4rXXXgs6joP5B1BQXOBzm1b4AMa5ShZnMEoPWIs0WES1jLlvp0NdxZKTk4P33nsPmZmZaN++PaZNmxaQsMMO199wPebOnYu9+/Zi7NixaNq0qcVb7P4CYO4nT3eE980777oLrVq18rv2Xf3vwqHjhzD+7fFY9+s6/LnzD0x4bwIeeuShUr7oKZCz5f+zd+bxURTp//9U9eQg3IFwBBQRwZNDXRTwQi5dEQRWdBcXORQQXQ8QVA4VvoICy+GKqwICIogC/lhRwQMVFeVGQRDliAeEI0Ag3CFH1++PruqunplkeiYzSQjPOy+Ymeqnqp6Z7q6umWTeNRvpS/6BvBPpcM8B1J+ncW1xDo4TZ/Lx+LSfMGDqDzh87GwhbZcuMs9k4v9tX4QN+9dJkbRcBIUz17zKum/prw3GweGIsZ0FVQwpz5aibM7BhJRjcyXGNux5GueqDQ5wecuc+aH1SnMpr1Z5Gc68To83rXjODVt0zeWcUQBgQonAdXm3PuN0/qkFYDgYYMq+uBrfLJm2UPJuIQ9UHjh9ZhxyURgAjEHI40gwgTjug4/H/kvW33//PXr2jI349fjx4+jQoQN++OGHoNvr1q2L4cOH45tvvsHRo0dx5swZHDt2DNnZ2Thw4AA+/PBDDBgwAFWqVClSHrXK15SibEeuLYQJASnBVkJtCOTbgm0BIUxIlbYVAxMQ8r5QFzhrC2DrtbVH6kdJ2WVC+joQrrcNzhsEIe/acm04km1LwA6/a6ywn4/eXiQ/JO2OnKeeego//vBjxPVrGwb+XbUKNtSsjRviE3BdXAKGVKyMt5Kr4+3k6ni2UhVU5N7/BPrEt99GlEfO5p9w4r+vBZQn3nIzUubPA69UKaJ2IyV35y6cXrw4oDzhxhuR0LJFseXxxRdfhFwAx58hfx+KjL0H/UqF+/2/HBzsuQ/zOw395zd+5yh9LuDmscceQ7du3TzHv/rqq1i0aFEMMyIIIta8/fbbiIuLC6vOb7/9hvXr18coI4I4N1izZg1q1qyJWbNmRSwZvOKKK/Dnn39i5MiRUc4uenTs2BG//vorsrOzMWvWLLRu3RoVKlQokVyOHTuG119/3X5smibGjBmDqlWr4tJLL8Xw4cMxa9YsfPXVV9i2bRuysrIi7ispKSkaKQfw888/e4qbO3duTPonCMJi2bJl2L59u+f4yy+/vNhkp/PmzfMUZ5omXnzxxRhnQxDe+e67wN91+1OrVi256Oi5Q0ZGBnr27IkKFSrggQceQFpaWlTbZ4yhadOm+PDDD3H06FG8/PLLMZ9r1axZEzfccENM+4g1QgiMGTMGzZs3x+nTwX/PXlIsWrQIX331lafYlStX4qeffkKdOnVinBVBlF7+9a9/eYpr0aL4fpcRDX744Qdcf/31ES20PmLECMyfPx+JiYkxyIwgCIIgCIIgCIIgCIIgCJ1zb0k/giAIgiAIgiAIgiAIgiAIgiAIgiAKxYsII1zBRknDGPMmNPATNDsNoEApmiXIDtxYULmejx5jCfJpHgAAIABJREFU58hgSQGh1IRaev7+beGUW9JVYbUT5InY/cAtmlJ9R4JbAa7JwlWbQmubO53aAkQ48kOVstByDBCA+rVJUm2iLPL9d98HlCXVahnDHt3jjD0ueXTAVLr8HvCEiljw/kcY2L9XDPKLPYwxjBs3Do0bN8ajjz6Ko0ePhlW/Vq1amDZtGjp37lykPHYc+dVeYMAev/Rx1F6IgQUZH+Wtq9wZI1mQcZLJiv5joHOVCNwWtNOAuoSOEAJr1qzB9OnTsWDBApw5cybqfdSoUQN9+vbBgw88iAYNGjh9Bz2RC5rsQDte3PMU63orkJAQjyUffYDWt9yK3X/udlUdNmIYRj4/wtX2hfUuxAP9HgAgMH7yeJw8eRKPPvQoPvzfh8jPzw/oPufIduxd1g8XdFsMFpcgkxGAsCYRVj7SoCxMAByfrt+P5R8twuBuDTCwXx8YhhHei1dM5OTnYOOB9dhycDNMIWxxtSPIVwuaQAq1redpLU3CwZkUWMt4Jck2uJRnc+Y8Zoa9GIojvea2pJoJJqXYmvhaxqtJGoda8ERf0IXZ4m/B9PkYd0TaTJuXqmPHipKxzBYcc8bdi6VwBmE6xx3XjkP7sBJO206rsM3JjAsIU5v3CkAIhgRfQgz3rsXOnTtx11134ezZ6IvehRDo1asXNm3aFLCtYsWKGDduHPr16xf0PRpjDDVr1kSnTp3QqVMn5OXlFSmXWhVSkZa1y9oXnMGEAGMCMPMt4bk8FpgwLcG5MCHAYDIGZpqW1B3WPrLOYgHBAFOYgDDAmZRwM26NP1Dv46zjS39NrCFCLVYkwKw7EEwbv6xXwXnfpN4vCVH4NU5WI0qG1197HZMmTgq7Xg3DwCtVq6J5XIIca6KXU+6hQzi1aRPKN2sWXkUz8HoHAGZWFg71+GcUMrOo+NAAlLv9tpBxx/89EQgitK48ZHDUcvHCxx9/HHadP3b8iV639sbU9/+Dxtc0KULv4Z/cruHCr7rXzx2K0H2JsmjRIjRs2BC//fabp/gePXqgWbNmaNiwYYwzIwgiFvTo0QNt27bFTTfdhJ07d3qu16VLF+zduzeGmRFE6SQvLw+9e/fG/PnzIxZq+3w+jBs3Dk8++WSUs4sd8fHx6NOnD/r06QPAej88depULFu2DL///nvYC6hEyvbt22GaJl544QX8+9//xqlTp2LST79+/WLS7oEDBzzFkVyRIGLLyy+/HFb8nDlzYpRJINdeey0uu+wy/PrrryFj3333XUycOLEYsiKI0OzevTtkTPPmzYshk+jwwQcf4LnnnsPWrVsjnvMVRlJSErp3744JEyagRo0aUW8/FP/73/9Qu3btIv/uoKTZsGEDatasic8++wytWrUq6XRw8uRJ9Orl7W8nkpOTceONN8Y4I4Io3ZimiWnTpoWMY4yhXr16xZBRdFi6dCnuvffesN+v1q1bF2+++SZuuy30730IgiAIgiAIgiAIgiAIgogOJNYmCIIgCIIgCIIgCIIgCIIgCIIgiDJEenq6p7hatWrFOJPoo8RpIb/sVphcW20P2KQ0pAUIaoO0r0srVd1AAbiUEmpiOKFE1ColuxBSNukv2fbLUcZyV0revwAYTBplpSRzcklg7afgyLSVDBtwhNpqW2FCbVXOtDKSahNljO3bt+P3338PKC+X2qIEsikE5TSVCwFUuPh2LNtnYGAYTcTFxeHaa6+NTX4aqampnmPvu+8+3HbbbZgyZQrefPNNHDx4MGTbDz30EB5//HFUqlSpSHnm5Ocg7WiavdiAAKTs1trOpFBb98va5ba3ljnjrFYWbIR3ZLSwZKT6ggUFBmtjrByDhV8+4eC6HpRBsrKyMG/ePEyfPh1btmyJSR/t27dHv3790LlzZ8THxxcaq05ZfREM2I/1lS8Kr1+nbl18+dWX+Pqbr3Hq5CmcOnUK9S+uj65/6woIAaFaM7VhAtb+rlChAmbPm4UN6zegX+/++D0tcLzLO7kXx7bOQZWrB0BJ5IUm0rbkuQwCBvJPZyLj8yeReywdjy4HXn15IsaMGYO7777b60sYc/JFPrYd2oofMjbiTN4ZKcV2BPn2PWbJrQFYEmyhJNpcbrMec+iybCal26qcO8JtxuWtAUOTcDPBwA1Lvm2dwLIeOBgzwGT/gjFLfA1YMSpnAcBkYHLcsBcCsNcCUBNd97zONR8V2n1o446UZgsu57Wmmhs7QlPB1DzWkSmr+a8w3Su4WD54EwxAvBFbsfbhw4dxxx13IDMz01V+4YUXepKIhGLmzJn44IMPAsobNWqEpUuX4pJLLvHcls9XtD/5rJpYFT4eh3wzD6ac45smsyTbwnSOZ8HsaxeDABMmBGMATAjI9y22WtsEA7fe0zD17kdJsG29tjZ2yfdI6n1REOGtgPM+y6+aKw52P/LYFAVsI4qF5Z8vx+OPP47t27eHVS+eMQyuWBH9K1S0dnEY8wv/w0L4lekcXbYsfLF2AeRs/ikq7SjMv3UNGZO7dSvOLF0aUJ7Y+hbEF6PMKC8vLyKxNgDk5uTisbsfx+J1/w8pKdXl9SnI3ipkHREddS2LCsLvfhkZOjjnWL9+PerWretpgZi8vDy0bNkS+/btCzk/JQiidFKzZk3s2LEDzzzzDMaPH++pzr59+zBr1iz07ds3xtkRROnhm2++QdeuXcNeoE+nadOm+Oyzz1CzZs0oZlb8NGzYEK+88gpeeeUV5OXlYdGiRXjrrbewYcMGHDt2LOjiatHg2muvRZUqVXDixImYtA8A5cqVw7///e+YtJ2QEPqzitK6gBxBlCU2bNgQVnzbtm1x6tQpVK1aFaZpIj8/H6ZpwjRNMMZQuXJlXHPNNejatSv+/ve/IykpqUj5ffPNN56uE/v27UNWVhaqVKlSpP4IoqisXbvWk6C5NP0eJxjHjx/H8OHDMXfuXBw/fjwmfTRq1AgjR45Ez549Y9K+V6pXr44RI0Zg9OjRJZpHNDh58iRuuOEGdOjQAe+88w6qV69eInmYponKlSt7XnBm4MBw/sqCIMoOaWlp6Nu3L9atW4fs7GxPdRISEsA5Dx1YCvj000/RpUuXsBcu6Nu3LyZPnozKlSvHKDOCIAiCIAiCIAiCIAiCIILBRr1xu/2nwBddWg2pFxbti4IEQRAEQRAEQRDE+UWrC55D+bhzT8ZGEARBEARBEARRVnn88cfxyiuvhIzbvHkzmjRpUgwZxYaQcm1FQSKkQqoXJKl2lWuSJT0XFWOXaY4oe5u8demjhHubVhRgBQt47n7PMdhrE1QmJwrYrvXnLmbuQu01KEiorbftkmaTVJsoY6jzbuzYsXj22Wdd24zEZFzSZ7vLYFzwGCb8bvVy5rddu+8yEEotrt2HaY8+1j9TbhOAMOW4Y5UtHHYxrmlQNElAaSEvLw/r1q3D2rVr8dtvv9mSnOTkZFx88cVo2bIlmjdvHrUv7W05tBnf710JxgxwMEuKywxwJgW53Gff93GfLcs1mA8++9YqjzPiwJmhxXAY3GeJeDmHAUNKern9j2nCXluKKoW9YAwcaqUEKf0FoMtznbHakejasl0ROJazINcCRTh6Q1v8W0oQQmDt2rWYNm0aFixY4Ek+GC41atRA37598cCDD6BBgway40Jy8lPROmUsaEywOYq9XUlvXeHCtV1A2NuFHDdMod9asuMTJ09i+NDhmPfWvKB5X9DtfcRVvQTWGGRaYm2Rbz0W+RAiHyd3LUPm94Fyo6uuugpDhw7FP/7xD8TFxRX84sSQnPwc/JK5DVsObsbp3FNWIWPOOQD93LGkxByW6JozWEJtyPNQjjOGvG/LtZkhxwo5XnCrjo8b4DDk+c7BDWuMYGDWuKDqKNG2HCeY1hYg7POLM26d68KRf+tqcHWuy7UWtPNcFgDOmABnMRkl0oZcEEAoSzNzjier3D1nE5CmbWEda645shDaJU0ei1wgpVwNmVP0537Z2dlo27YtVq1a5Srv3r07WrRogSeffNJVXq1aNRw+fNhz+5mZmWjYsGGArK1+/fr4/vvvUbt27ciTj5D1+9di/8l91jGoidsN5pPXHXn9kvfVP84NeRz7Ao5d+4hnBji3rklgmmAeAGPadQrq+GGuY05tsa9PdtZ+7yUA91a/BX90iqLd1a+RRPD3vgAw882ZGDVqFPbt2xd2m38tVw6TqyYjEe4ZrtWf6ksr027d/0RAuQl7ZgwBIK5ePTRevTqs/HJ++AEHO90VVp1IqDruRZQPIeE53LMXsr/6KqC8xtKPEB8lYbgXli5dijvvvBMAcFuv9tj5Yxp+++m3sNq4rMmlmPPpW/AxnzX+8DhrfGEGDK7m0daYohaQ4HL+az22xg+DcWdEkWOOhTbWMO16zdyjij3maNjXOOZtjPGCwUpeqLhq1SrceOONnj9Pa9GiBVaHeb4QBFH6yMvLQ4UKFXD27FlP8R9//DE6duwY46wIomTJy8vDvffei8WLF0fcRlxcHF5++WU8/PDDUcys9JKdnY3Nmzdj06ZN+OWXX/Daa68hNze3pNMKCeccn376Kdq3bx+T9gcOHIg33nij0Jj4+HjPYzBBEJGRmJgY0/MsOTkZTZs2xZAhQ3DHHXdE1MaDDz6ImTNnhox7++23S1zQSxD/+te/8N///rfQGMYYTp8+jcTExGLKyjvffPMNnn76aaxfv96zFDkc4uPj0bFjR0yaNAn169ePevtF4fLLL8evv/5aojnExcXh1ltvxZIlS/Dll1+iT58+OHToUERtcc5xzz33YMaMGahQoUKUMw3ENE2kpaVhxowZYS3MkpycjEOHDp0zomCCiAZ5eXlo3749vvnmG+9/vympWbMmDhw4EKPMoseff/6Jq6++OqzFuMqVK4ehQ4eWiYUOCIIgCIIgCIIgCIIgCOJcY/S0v4I+qScIgiAIgiAIgiAIgiAIgiAIgiCIMsTKlStDxnDO0bhx42LIJnZ4lpsV9P2NQqoXJF5zlTtmS03SJGP0MuGur/+4UpPiU0D7x5Rczk9wzSx5I+NME9M5P7po1RauBvvR2nCloaXjFi7Kf5pMylFV6eJtd676NtfrQlJtoowhhMCcOXMCypNSWyEi+5pnmHuQKCyuwFLr5J+9PLIvtpZGfD4fWrVqhUGDBmHq1KmYN28e5s2bh1deeQVPPPEErr/++qh9wVVA4KeDm6VkFq4x05b4Qdtmr73AXK+/GtPtYZZp4lGnM5uge1Rr237s5buM4X3fscxx7NgxvPbaa2jWrBlatmyJt956K+pS7fbt22PRokXYs2cPXnzpRUeqHQbOJZhB32kBcxT/NTjUGOE3NwnAFrM77UoXN2wZpTxWK1SogP+8/h/c2u7WoE2lL+mB07tXwDnSGQAONWblZv0ZVKoNAFu3bkWvXr1wwQUX4Omnn8a2bdsKSTq6HDh1AN/u+RrvbHsb6/avwZn8M7aw2tBuDS5F2OoxDHmf2VJ9xjm4YQmFDeZItTl3t8cYtyXaPu4Dgx5rgAtLJqrHM8bBBIdhWGJkqPme3HlcCjzVXFCXiVp7g8sxSom2rbHHln6DSRG3VYEzZk8FObf2KOcMjCsBt5Cx1mIPzJRCb2H1a4tumd8cTh0awvFxK1m3UuTGsfiY7W/TNNGrV68AqXaLFi0wZ86cqFwnxo0bF/Cl67i4OCxevLhEpNoAUK1cdZhCQAgTppkPE6b1GCZMYcIU+ZaM2BQQQsBUC3EItXiHJcwXso6zUAegLjymXPhDiEDlsSM6LuCiFvyyZ28LWDQAsowFrxTul/oJ76xbuw4p1VPQv3//iKTa/62ajNekVDscIt2jZ//8EyfWrYuwdsmSs2FDUKl2Yrt2xSrVBoAFC9/D3wZ1xRsbXsU9g+/GM7OHIqlieIvzbN+yA5kHM+UjZlvUgy3u5XxG4SfA1u8X9n4oyLbz8dOEVq1aYcKECZ7j16xZg8GDB8cwI4IgigOfz4eXXnrJc3zXrl1x+vTpGGZEECXL559/jmrVqhVJqt28eXMcOHDgvJFqA5a09vrrr8eAAQNQo0aNc0KqbRgGFi1aFDOpNgBPbefk5ODgwYMxy4EgCEvsGEuOHDmCFStWoGPHjqhTpw7Wr18fdhvTp0/3FPfHH3+E3TZBRJsVK1aEjElOTi5VUu3s7GwMHz4cKSkpaN26NdauXRt1qfYFF1yAKVOm4MyZM1i8eHGpk2oDwMaNG3HhhReWSN9xcXEYNGgQsrOz8dlnnyExMREdO3bEwYMH0b1794j+tsc0Tbz33ntITk7GwIEDkZOTE9Wc165di7///e9ITU1FXFwcDMNAo0aNwpJqM8awdOlSkmoT5x3XXHMNvv7664h+/9a9e/cYZBRdcnNz0aNHj7Ck2jVq1MA333xDUm2CIAiCIAiCIAiCIAiCKEHo03qCIAiCIAiCIAiCIAiCIAiCIAiCKCPs2bMHP/74Y8i4IUOGlAkpsS60LpSCpKJK5Bd0k6M79S8PaENJAJWskGmq1KACJ/dPwDbGtDa0SM1tbQtai7Ab9TacNv1ycwm/nYr+Qm0lQATgEou74pTMk6TaRBll8+bN2LVrV0D5id8+xsHvRyDn2O8B40VUKaTNAAWdKtDrCODzH47jj4yz0c+tjLPr6E4czznmiLC1cRqALYi1tjmjrRIMu64HukxbAO695xYbw71Fhrvluf7HRcA4ex67RoUQWLt2Lfr27YvatWvjkUcewU8//RTVPmrUqIFnnnkGu3btwueff467774b8fFBJMGFuSD9NooCyoO1Zx8n2n4WCJRWukTsUNdxvQ0/Obz2eM57c5CSUj0gBZGfg4wVzyDn6O9wjl1Lrn1m3w/Yv+yRgvOXZGRkYMKECbjqqqvQpEkTPPvss1i1alVUZSl5Zh7ST+zBmn2r8N62d7B01xLsPLIdQpiWMFtJtJUAW8qoGaT4mhlSlK1KDDA4wm0OJusbTiwMGExv04pjTLbADStG9ss5t+Ta4DA4d5fDAAODoY0lXI4jnBmQLTvtqzmams8xSLm2lGw7Jm0wbj9LbT6q+uD2rZJx29u4Aca5PY9kWgwgDzMhR0UBMKFdl+xjUUqZIRBnxEVtf/szfPhwLFy40FVWv359LFmyBOXKlSty+0ePHsXrr78eUD5kyBA0K2YRrk5yYjWYMJEvhdhCmJZkW/2DgGmaUD8Cwr0NAqawbi3xNqRkW8aZgCPRtv63/OsCznfs5R1b1q12u9Wm2v8OwnVDFA/Z2dn48ccfsXHjxgDJ5ttz3karVq1w5MiRiNoeUakK7ojCeaYI/v7dfQsAh959N2p9FifHxgcXulQeUrzi42MnjqHxfVei/f3twH0+AEBcnA9Pvzk0LFu1EAKz//NW8PclGnap//uoYJ+1+F9LVLwo2tDhv2jaucyQIUPQqVMnz/FTpkzBBx98EMOMCIIoDgYNGuQ5Njc3F0uWLIlhNgRRMuTk5ODOO+/EbbfdhuPHj0fURkJCAmbOnIl169YhOTk5yhmeG2zatAnPPvtsSacRkquuugp//vknunXrFtN+br/9dk9xH3/8cUzzIIjznbp16xZbX/v27UPLli09iYd1vH52EulnLAQRTdLS0kLGlORn2zo//vgj2rRpgwoVKuCll17C4cOHo9q+z+dD+/btsXnzZuzevRtPPPFEqRYoJyUl4ffff0eHDh2Krc82bdrg1VdfxenTpzF58uSgr8/ChQuxdu1aVKpUKaI+cnNz8cYbb6BSpUoYNmxYVKTpAwYMQIsWLbBgwQLs378/4t873n///WjRokWR8yGIc4nvvvsOW7Zsibj+1KlTo5hNbLjuuusCFmUujMsuuwxr1qxB8+bNY5gVQRAEQRAEQRAEQRAEQRCh8JV0AgRBEARBEARBEARBEARBEARBEARBRIcvvvjCU9zDDz8c40yKF8aYJV8LhZ/Q2WkABUqSLFGpKLxM1WfuXBis+7ZEUOUo41U7SgAmrEJXP45bUAQVhVmBkRuemLtDKdsM0g8LjC9IzqqkU3o7LhEVSbWJMsqVV16Jiy++GL/99lvAtqM/TcPRn6ajfL12qNq4P8rXvQWFm+cKGZi8xtibC4rTyy35ab5p4tWlGZjY98IQfRM6Gw+sh7ZcAQBdnc1c9wEl/XPi4BcHW3aretDrQTMja4sg6Nv9sP2DqkAIKbtVfQUTUZbdsTYrKwvvvPMOpk+fHnWRtqJdu3YYMGAAOnfuHFykHSbB5iMWzuQmIMZvbqLfQgjIG3cfTMmOhavcKhKuXtQxUqF8eUycOgm9/t4rMLu8s8j46knU6TwfPC4BAHBix/9weNV4QAT/4vtFjS7CHzv+cLcjBLZs2YItW7ZgzJgxqFChApo3b45rr70WjRs3xqWXXor69esjJSWlwHmCECbO5J3BiZwTOHb2GI5kH0HmmUPIPHMYpjDtV45zw34B3fMkrj3WJfqWJIBLKbUjn4YUZzMpleYwlOSaW6pqzq0SLiXbTrwBg3O7jDPDFnAz4bThiLQ5IBgMruTV2ngiH3Mhy9V5ryJs6797jFKtmAgyHuh2diHnvqqSnM4KeRjZ81wm7JyEqxmZg1BHrxIxQ85xGeJ4bMTa06ZNw/jx411lVatWxbJly1CjRo2o9PH222/j1KlTrrKKFSviqaeeikr7kVI5sTK4HARMYUmvTQgw0wTjDMJkEJxL4bWAYJZEm0GAKwM2A6QGG9D2ntrLQsj9Lo8X57CRhlvG7VpBrzlakQgSY49rBdUvoC2icA4fPozOnTtj586dOHbsGHJzc13bOeeIj49HXl5ekRY5uCEhAf0qlC98hurhba6XGbM/Rz78EBeOGgVf5cqe4uOvuQZ19+4Js5fok7JoQUmnAAD4/UwaKtaoKK83AoC1OMNFV9TDA6P64u0X5yL3bG6IViy2b9kOff7sWtjLb4Ev9/y5MPw+hyg0kjkzKXUN0xZMC2iDBdY/F/nggw9Qv3597N6921P8Pffcg+3bt6N+/foxzowgiFgyefJkDB7sbTGGZcuW4R//+EeMMyKI4mPJkiW47777At6bhcMNN9yAZcuWRSwDLAvk5eWhXbt2UREZxoKUlBR07twZI0aMKLZ5S1JSEpKSkgIWIfLnq6++Qt++fYslJ4I4HxkwYACGDx9ebP3l5+ejQ4cO2LZtGxo2bOipzubNmz3FlRZZMXH+snPnTpw9G3oB5s6dOxdDNsHJy8vD5MmT8corr2Dv3r0x6SMlJQUDBw7EiBEjovI7vuKEc47PPvsMo0aNwtixY0N+hssYQ2JiIqpWrYo6depg69ataN68OQ4fPoyjR4/i5MmTyM7OhmmaSExMxCWXXILevXvjoYceQmJioue8mjdvjoyMDLRp0warV6+O6LmdPXsW48aNw7hx4zBgwACMGTMG1asHLvxbGFlZWbj++uuxY8eOiHLQqV69OmbNmlXkdgjiXOO1116LuG7Pnj2jmEn0yc7OxoABA7Bp0ybPdW655Rb873//Q9WqVWOYGUEQBEEQBEEQBEEQBEEQXmCj3rjd/rvyiy6thtQLz98/9CEIgiAIgiAIgiDCp9UFz6F8XK2SToMgCIIgCIIgCIIA8OSTT2Ly5Mkh4zxJqM9BwnpewfxHhVQPLrP0K/cTR+v52KrAQnLU2wroT3/on3tR9idzGeuCtu8viypIHmULp0iqTZyHqHN79uzZeOCBB0LGx1e5BFUb90Oly+8H4/5rogu/W3XfXx0o3I+FLrY0YYsrZZwzrpia0NaUMlMBIB8QApwLLBvdCJfU9v5l2POZHUe248s/PrdEutyAAQ7OpCiXc/nYAFfbuAEfN2AwHwwm73N132dv83EDnMk4bmiCXQ5DSXalUNcW7gJg8pZLCTBjXPpu3bJdJsWFSgKscGvBZRlzSv3Lgi1aEY5kkDMexqsdOUIIrF27FtOnT8d7772HM2fORL2PlJQU9O3bF/369UODBg0Kz6egSUcYcxHmKmfB42xPtnBtE0HE2sI1TsAeG9QwYgrTbsFS7MKW8goIfPXFV+jeqXvQ3Cs2ugspNz6LzHUv49jWeUFj4uLi8NzLz6J9l3b45vNvMXPSLOzY6v2L7a273II+I3qhSuUqMLh1jpjCRL6Zh1wzFzn5ORDCdDTASgwstPtBsFXQzDl/IByxJ2OWUJQxt1AbgBRmW+WOOFsXbBvgUOc1dwm2OecwmM+WbRtMxnJuibdljDrXVdtMAIwzMHAYnEMIgIPBdl/L3BzxtvWfgJD5O9JwEXhyB0pHhXZcScGx7mfXYwQEmHDs26bpVmmb9gEpIJTwmTFUK1fNfk2jNRdctmwZOnXq5BKCxcXFYfny5bjlllvsspdffhmDBg1y1a1WrRoOHz7sqZ/mzZtjw4YNrrKBAwcW6Uvn0eKrP79A1tkscHmsGMy67tjXH27AJ49Bn7xOGfIapa5F9nWJSwG8fQ10jncOBsYtwTzALKE3nPPFdX3iWpnftUltsQv0Y9H/+hTsfY2I7Pjxv06WZb777jt06NAhJtdInWqcY22t2vAh8LLnmgULv8faff2x6arnmvFCwJLGC62eCaDOiBFIfeSRaDyd8wohBN75eQ5O5p6yFnOAul7J8QAcZq6JaSNn4Pulq0K2d8nlDbBgxQI5xsjrHufy2iivdWpezRiYurWufGAMcuyB/Zhpc0s1P5arRzgzYW0BCXuxkALGlXNtzuuVgwcPol69esjOzvYUn5KSgvT09HNOJkUQhJumTZt6WlyqUaNG2L59ezFkRBCx5fTp07jrrrs8L0gbjHLlymHmzJkkmwdw11134cMPPyzpNGySk5PRpEkTdOzYEffff3/UFsgKl0svvTSkmPGKK67Azz//XEwZEcT5R05ODpKSkpCfn1+s/TZt2tSzdHHevHmeRJInTpxAhQoVipoaQUTM8OHD8dJLL4WMy8zMRHJycjFk5JCWlobBgwfjk08+CVgMMBpwznH99ddjwoQJuPFAAtwaAAAgAElEQVTGG6PefklgmiY++eQTzJgxA+vXr0fFihVRr149XH755bj66qvRqlUrNGjQAJwX7+dWY8aMwfPPP1/kBVvUgsLNmjVDy5YtUbduXXTr1g2XXXZZgXVuvPFGfP/990XqV/W9du1aNG/evMhtEcS5Ru3atXHgwIGw69WpUwe7d+8u9jHHK7t370a3bt2wceNGz3X++c9/4s0330RCQkIMMyMIgiAIgiAIgiAIgiAIwgujp/0V/t/OJAiCIAiCIAiCIAiCIAiCIAiCIAjiHOXIkSMlnUKJooRHngTbwWRr/s5a1ybZdoDUkjlljuHSzkflwsCkxDJIjrZf0OnDX9AkWGHPKULRm38121MX2F5hwqgAoTbTynXrGUm1ifOAnj174sUXX0RaWlqhcTlZu5Cx8mmc/PNz1O4wG9xXLkTLoY7/QsYmVxvSCOcy6rpP0nzTxPhF+zDjsYtD9Enki3ys3bcK4ErvB2XaVXfsfwyW7NaWATL3XlVCW0d3qwluA1pSLtxA2actzQ4QgfpJR4OMqRGNskUQDBYHWVlZeOeddzB9+nRPArFIaNeuHfr164cuXboUXTYYYi7iXoRDl0IGsT3CKVJzEhVrP9aGAtdcR5/LSPmxVQe2gtLJwdp+a9tb8eWqL9G2VduANE7sWIITO5YU+LSrJFfB5NkT0fS6psgX+bi5/c1o1aYl3n/r/2H6hBk4cyq45JVzjmtuvhqdet2JJjc0gSlM5Io85OTlQNhicOuHMw4hn78+dxMQgId5liPiZC7ptC18hi60V+e5lAprYnwOBi5lpAZzbpVk22AczBZuM1ugb9VTwmKnzBHoS2GxvGVK/m2PB8HGHJk50wWiQWSjfvXs18Nv4RcmlIZcuGJcbchj3DVdl/uKMbl/8mV78rlEW0b6448/4p577gmQNsycOdMl1S4qe/bsCZBqA0CPHj2i1kdRqJhQCUfOZIJxwBQMHAKCCZjClO9dOEzkgzFmlTEOJgQ4TAjGLFG93DdKVs+kVV0IAcHgjFqCQTAR8J5I1bWvn2r4YcI5dlyHoLK2F8MLVEY5ffo0XnrpJaxYsQJpaWnw+XxISkrCnj17Yi7UBoAKjOH96jXC/sNl/fJYyKUyaD29jqqX8eabqNWvHzhJgsNi59EdOJF7UhPk+52iDIhLiMPjEx/FtvW/4OjBo4W2Zxg+53rCnPcq6loLbc7qP9NhTP+MwD+RIHPSAqZK5ys1atTAp59+iltvvdXTZ2iHDh1C27ZtsXLlymLIjiCIWLF8+XLUrFkzZFx6enoxZEMQsWXBggXo06dPkea4bdq0wZIlS0hwCmv8KCmpdnx8PK677jrUq1cPDRo0QOPGjXHHHXcgKSmpRPLxp0mTJiHF2tu2bSumbAji/CQ+Ph6PPfYYpkyZUqz9/vTTTzBN05McMiMjw1ObGRkZdN0hSpTly5eHjKlUqVKxSbVN08SsWbMwbty4kL97j5QqVaqgV69eGDNmTJk7/zjn6NixIzp27FjSqbgYOXIk/vrXv6Jt27Y4duxYxO2oz7Q2bdpkL3QwYsQIVKlSBX//+98xduxY17H66aefRkWqDQCTJk0iqTZxXnL8+PGIpNoAcOWVV5ZaqXZaWhpat24d9mdib7/9Nv0tI0EQBEEQBEEQBEEQBEGUIkisTRAEQRAEQRAEQRAEQRAEQRAEQRBlhLL2Ra9I0YXWIQmwM2nlwdpGoKw2oEyzdukibZWXsKyUTgpm4bkGynG9bQuFEi4GazNA7O3/nHWZq59QW20PKi8HSbWJso3P58OqVaswd+5cLFy0EOvWris0/tTuL3H0h8modt0ID62rASuM8Q0IUYcF2c6wYstxfLv1OG6+qpK3vs5TfsjYiBM5J6wvACrBICBlt5rMkbv02laZfZ/ZP065dc8x3DL7sXsMBSAEGJetBRsr/cdgbewuslywlAoKhRBYs2YNpk+fjgULFsREFFqjRg306dMHDz74IC655JKot18QBcm1C4txfPphyLWZktc625Xg1hTC1YuqwxnQ7OqmWPjhAtzT+V7Pz+miBhfhv/Onos5FdWEKExwC4ABjcbj3gXtwy19vwftvvY+f1m1BXl4uODdQsXIFNLuhGW7udDMqV6tkyZiFKUXgJkxmSXyFsMTJpjCtp8OEFG5Dk2kL+VSDj5P2nMYlEVXzOziyfMASD4NJIbR1nzNul3Mmxdn2Y0MTbrsF25xzcBjg3NL2MztWGzNUO1BybS53JrN2iHCk/oCSGivhtXAGJzj7l9t71xrLtAMrYA5rvXrydTPVayWlydo8U8nMA65GskC9xvZxyJ25vMENL4eRZ/bs2YM777wTp06dcpU///zz6NmzZ1T7+uKLLwLKKleujBYtWkS1n0ipGFcBgDonBExmAqYlfleCbc64vR3yPDOlYNuSX5sQDBAmILjSqgv7GLMOAzleCIAxtdXav67RRHvvZKO/Zwr2HkXoY5n2vkvF+Q2S/lLv843s7GzUrVsXR48WLjuOFVfExeH9atWRpIkTHJVy4bPVgpaLKWi7O9a5Lqq9n5uRgUPvvIOaffqE9RzOdzYeWG/PWK3/g/1YW5MqJIUUa+/YtkN3Zzvtap/L2AtEyGuwtT34eews/qDqC2v+rMaioAvLnL9jwi233IKxY8di+PDhnuK/++47DBs2DC+99FKMMyMIIlZ4ld95kW8TRGnl5MmTuOOOO4q0GERSUhLmzp2Lbt26RTGzc5uBAwcWa3+MMTz22GOYMGFC0RexizGtW7fG+++/HzLu999/R/369YshI4I4P5k8eTKuv/569OvXDydOnCiWPoUQWLlypaeF+rz+3cLrr7+OiRMnFjU1goiYX375JWTMFVdcEfM8MjIy8OSTT2Lx4sUx+R0fYwxNmjTBCy+8gE6dOkW9fSI01157LQ4cOID27dvju+++i2rbWVlZeOONNzBt2jRceeWV6N+/Px555BHcddddUWl/xIgRGDRoUFTaIojSzv79+/HFF18gPT0dhw4dwk033RRxW3/88Uf0Eosiu3btQuvWrbF3717PdVq1aoWvv/76vP6dI0EQBEEQBEEQBEEQBEGURkrn0n4EQRAEQRAEQRAEQRAEQRAEQRAEQYRNw4YNPcXt2rUrxpmUPGF9eSHYd1kLqR5MvGTJ42CLs+0fU9jibPWlWabEqEoeGCJXt6Kq4G3h/oTTjytOSevMQAGe/3NzNSXcrx1JtYmySkpKCgYNHoTVq1fj520/4+FHHkb58uULjD+6ZTqEmVvEXpWE2WW494+Ac1K645hfhBDA8+/sxtlcs4h5lV2Onz2GHw5ssMc9f50gk68rt0W71p/oOFJeTb6r2lD3OddbcqSAUh3JmDaCynIB2GOyHakWedDkhy6E361/TAHDb2kdl7OysvDqq6+iadOmaNWqFd56662of+G+Xbt2WLhwIfbs2YNx48bFRqod5svryK2dHRmwH/3mOrZ4Ul8II2gufiJL10xBlnMlqrRK27Rrg8eHPO4p9+tuuA7vfjYf9S6+yJJKMw7ODBjcsATTjKNWak08PGwgXls8Fa8veQ2v/u8/GDt7DO5+sBuqpSQ79aSQ2uAGDM5hMAOGLq5msowbso7cxtX9wH8GN5y2NQG2pbw2EMdVjAGD+ew6BlNybEOTZrv7ddqWz1nvR+ZvjR+qXO0LWc45OLMk1IxZcm0I2PJtDmbVUWOQsPaR1b4mF9X3v9CPKU18y5y2GRxpuD3eiOCy0qBDjhDaNNERIQvAGdts+TnAET2x9vHjx9GxY0fs27fPVd6zZ088//zzUetHEUzk1qJFC/h8vqDxOTk5yMzMRGZmJs6ePRv1fPwpH1cBJgRMmJZYWwm27RJ5X6jtptynapu9lpCtyXYeC1uWDXnrP9QItZNdiwU4rTliXP/D1F4JwMH/8GMey7xQOi95EdGhQ4dil2ozAE3j4/FxSg0sS6npkmrrFCjVLuQy5WXXuJeOcbPvlVdgZmd7aIUAgB1HtiMr+yigjf/2icWcOQKYtURDQoIHAaK9XoO6xjkzGoYg+1+NG9rwUkCzhT4OWq59tnE+ybaHDRuG2267zXP8+PHjsXTp0hhmRBBELNm2bZunuKeffjrGmRBEbDh58iQuuuiiIkm1b7vtNmRmZpJUW2P//v1IS0vzHJ+YmFik/lq1aoXs7Gy8/PLLpV6qDQBdunTxFPf666/HOBOCIO69915kZWXhhRdeQGpqarH8HuPjjz/2FPfwww97ituwYUNR0iGIIpGRkRGwIGUwbr/99pjlsHjxYlx11VWoXbs23nnnnaj/ji8pKQm9evXCgQMHsGnTJpJqlzCJiYlYuXIlPvnkE9StWzfq7QshsHXrVjz22GMwDAM5OTlFas8wDPz3v//FmDFjopQhQZReVq1ahauuugp16tTB/fffj+HDh2PKlCll7r3y+++/j4YNG4Yl1a5atSreffddxMXFxTAzgiAIgiAIgiAIgiAIgiAiIfi3NAiCIAiCIAiCIAiCIAiCIAiCIAiCOOdo3bq1p7iWLVvi0KFDsU2mFMAYs2XWIQkmgg4iogTgalP4BVhyU5eh1LbNMSmc0gXbKpZxp+OgOdv+uIK/BOyfiz9FkUO55ItBhOABcka/rtRzDzeX0ipvJQivXHbZZZg6dSrGjhmD2bPfwogRIwK+BGzmnkbO0Z1IqHaFX+0CBiEPMSJgszYYubbp6jpAOZwBht2HcjDlg314pnv0v8haFvhq9xcwzXwpMHdGNUcwzGwxrS621n+4Lu9jepSuOde3aWW2vFDTojOm701LTug/jEpJty1A9AtwJM368/EgYC4hhBBYs2YNpk+fjgULFkT9S/aAJcvv27cvHnzwweiJtPUdFYxCTv+AuUZAOQuMU6e4mhtp1S2hsTr3NdmxslYyBiYAMNm6UMeZ6ktAgIEzwBQcYCaGPfcM1qxag7Wr1hb4FO++728YPWk0jDgDQpjIB2yFsi3L5LD6Vo5/xiAEB5APIRjAAVO6fk1hgnEGIUz79TXtZriz6AkEBNONnPI1KWR/WKeBnzhU/c+cc9Q+u6XcWt03GLfF+bqcm3NLnG1wrUwKwBm4S+bt1JXybNkjB7Pk2v4/Mgfr+TMI+QS5fS5br599vjOACWE/C3uOqo8B6ta09o39+nDrNXSuKG7ZfwBCmw87L7BSMVtjlwAgBAwWXMIbLrm5uejevTu2bNniKr/lllswY8aMmMw5g4lwmjVrZt/PysrCokWLsHTpUqxfvz5A+J2SkoKrrroKt956K+6//37Uq1cvqvmVi0uCaZpgnEPAhACDYCaEYBAmg+DcWkiHW1u5sOTbDAKcyXNJmBDyYLB2mbUdcqwRTB8lWOCtEPI9EaC9HbLGIxa4iI8L/2HQy7TpPGb8+PFFEgxGQpvERLxYuQpqGd7/TNm1G0Oclv7SbOF3n4WIy8nIwP4ZM1Dn0Uc953e+ki/ysXbfanm9UXNIqEFcnwlb2zlDrXq18NsvvxfarhACB/cfQu3UVG2Gq19rHcG2/1igrsH2tTgI6hodUO7xeRdWqSzJt5ctW4Z69eohPT09ZKwQAt26dcOuXbtwwQUXFEN2BEFEk40bN3qK+/nnn2OcCUFEH9M00axZM2RmZkZUv0KFCnjvvffQsWPHKGd27jN69GhPcYmJiYiPj8fx48cj6icpKQnTpk3DP//5z4jqlxR16tRB+fLlQ4pIly5digkTJhRTVgRx/sI5x8iRIzFy5Ejk5eVh7969OHjwIA4dOoRDhw7hyJEjOHLkCE6cOAGfz4f4+HgkJCQgPj4eu3fvxq+//op9+/Zhx44dnvqrXLmyp7ikpCRPcadPn/YURxCxYM6cOZ7ievfuHdV+s7KyMGzYMMyfPz/ieUQoGjVqhOHDh6NXr14xaZ8oGrfffjv27NmD+fPn4/HHH8fhw4dLOiUXjDHccccdePvtt5GcnFzS6RBETDFNEz169MCCBQtKOpWYsnv3bowcORJz584Nqx5jDHPmzMGFF14Yo8wIgiAIgiAIgiAIgiAIgigKURVrZ2WegQBQtVq5aDYbFSi3yKDcIoNyi5zSnB/lFhmUW2RQbpFBuUUG5RYZlFtklObcgNKdX2nOzcwXAC22ThAEQRAEQRAEUSpo3LgxLrzwQuzevbvQuMOHD2PUqFEYNWpU8SRWgijBUliCbX+5tioP0k4wuWWBcm3Zji21ZG4Zk12m5xyGHC4qYic/IV2AMBvBpVXCFE55COFUWRJQEURB+I8DlStXxhNPPI5HH3sUcb5gH6YVpPyDX7n/Yz3OGTMChLpBDYV+g5Nd05Hzzvz8INpfXQXXXlIh2NM8b9l8cBP2ndgrRbdMSv24FGVbgmHOlNhayWylWBfMVW4LAf3+6QJfl67QHmu18VmTa9u6w8IksV4Fg6HkzwFtFN/4npWVhXnz5mH69OkBotxo0aZNGwwYMABdunRBfHx8TPoolDDk2mpX+cu1g9ZlSoIs5bbqcTC5thTbKtmxLWaHvGs3KiCE0ikz+Hw+zJgzHU0aNg2aw9PPP4X+j/eXImXT9mbnw/I1Cyl9hgmY9onBwASzo01mCbSVFJgJwDQFhDy/rPzk68Es8baQr5aaczlDo9yizfPc5xBziVr181i9VhzcFmxb44CUa2tibMYYDHBwblhlYNZ9xsCZAQ4WKNW2pdtMjiHcHhUMzqWemNs5W1JqKd4WDJzDXkTBHiPk4i5M6FJtJSD3k23L52gK0xHsq+FHOHJkBWfcdWwIIaRE2XGZMyn3F2bgNcxqz1R7CowXXawthMDDDz+Mzz//3FV+6aWXYvHixUhISChyH/7k5eXh119/DShv2LAhMjMz8eKLL2LatGmFircOHTqEFStWYMWKFfi///s/9O/fH2PHjkWVKlWikmM5Xzl5Hpgw7fco1jFgMmHr6JVUW1i2cwCOYBsMgGlCcAYlrleKdAZrzBC2eFfIIUSOF0xJtd2SbXkBDIrdroLBkXMLv22ETV5eHoYPH16sfW6qlYqq3JGuO3gzoOtjRjgEf3/uDF3+ze2dOhUp99yD+Jo1w+voPGNTxg84mXPCEmszZ+EY7nfWce7MXzvc2x6rPl0dsu23X5+Lp8c8rezZkBcf6DNLBshrviwLNpf1/xzCNVcO59kGIRptlGI459iwYQPq1auHs2fPhozPycnBddddhz179sDni+rXEAiCiDGhfmegmDVrFl555ZUYZ0MQ0WXKlClIS0uLqO5dd92FhQsXlsxnP+cAu3bt8hR38cUXY9u2bRH1UbFiRWRlZYFH4TOAkqBJkyZYvbrwue+2bdtw+vRpz3JdgiCKjs/nQ7169cJerO67777DTTfd5Cn25ptv9hQ3ceJET3Gx+JySILyydOnSkDHlypWL2gKQK1aswDPPPIP169d7/1ueMIiPj0fHjh0xadIk1K9fP+rtE9GnR48e6NGjB6ZOnYqRI0fGTLQeCsYY4uPjUaVKFbRr1w4vvPACHUPEecHJkyfRvHnzoL/fLCtkZWXhpZdewn/+8x9Pn4XrGIaB6dOno1OnTjHKjiAIgiAIgiAIgiAIgiCIohLVvzr5bXsm/vg1M5pNRg3KLTIot8ig3CKnNOdHuUUG5RYZlFtkUG6RQblFBuUWGaU5N6B051eac8vJyS/pFAiCIAiCIAiCIAgJYwwPPPCAp9jRo0djypQpMc6o9FCoYNQfof2zGyikbZfytIAy25QKWxqoi1VVjnY9ATChSRv9YqONLodkjElhFbNfh2A56LlaT0s4EjNVL8jrEk5OBFHWKOioZobXBfUKs7oFO9/UOVrY+cT8tjt6Z1MIDJrxO46fps8AFZlnDmPNvlXS8+sIrSHv2WJr7R5Xf54j94UtJLRF21JLqG5Vme0XZVLYqwu0bdewKxf3Sghw7X97HPdz2erZB0W7Jtr1/Q/F6H/nPTANIbB69Wr07t0bqampePTRR6Mu1U5JScFTTz2FHTt24Msvv8Q999wTO7GSl9csxPwjWHOOArrgfeocu86xoTmzASmvZVJwa0lv3X3bAlxtzqOOZc44Uuuk4tfdv2Do8KGIT4hHz7490eTqxnh9zut4ePDDMLgljlYSacY4DMalWJqBw7BipIjakKJpgxkwuGHdyn+cGTCYDz7DkG34rFtuwOA+cGbAx312+wb3yTa4zEO2wX2uNu1y2ZaP+6x2VP8w7La5KlNtcD0/2S/z2VJtzriVG7isY8VwXrBU24o17O2A9Zqp7fbYo0TGzJlPOnWsfaoeM86k2Jtr44x2fJiOuNg1T9Qfq/uC6QeJ+3hTiwhw5iweY3el9KywRMwAwKx5JY/Cnze+9NJLePPNN11l1atXx9KlS5GcnFzk9oOxZ88e5ObmBpSvXr0ajRo1wuTJkwuVavuTl5eH1157DY0bN8batWujkmOCkWCJz4WA8/bHhLB2OoQwYcKEEMIS02u3Cmf2ryT8elvyx16gCAFjmvCbo6h8glEMl5kyy6pVq2CaZujAKFCJc2zVpNrRxH+2Gux+QfHBtjEA+SdP4vfnny9qamWaEzknsPHABvsa4Siv1ZyV2dd+9RgAmt3YFL640NLlFZ987VwO1GcPaqNsW8j7NmqRBvv9jnDPeQMGG79b/5gCDpbz6TOJmjVr4qOPPvL8nA8cOIAOHTrEOCuCIKLN0KFDPQnxT506hezs7GLIiCCix9ixY8OuU7lyZXzxxRf44IMPSKpdCKdPn/YUF6lUGwDWrFlzzkq1AeBvf/ubp7gBAwbEOBOCIIqKaZro2rWrp9jy5cuHFGvPmTMH8fHxGDp0qKc2SaxNlCReft/WqFGjIvWRnZ2NYcOGoXr16mjTpg3WrVsXdan2BRdcgClTpuDMmTNYvHgxCZHPQR599FEcPXoUo0aNQrlyXv+GouikpqYiMzMTpmkiOzsbBw4cwLx58+gYIs4Ltm7dijp16sRUql2nTp2Yte2FZcuWoVGjRpgwYULYUu1atWphxYoV6Nu3b4yyIwiCIAiCIAiCIAiCIAgiGpy7f3lCEARBEARBEARBEARBEARBEARBEEQADz74oGcJwODBgzF79uwYZ1R6iEhOrclERQidWzB5ZUCZbkPVpNUF1hPuf8z/J0zpti7v1n/8+4EJR5zIQ0jD1fOSCFPYfRX6WoTIkyDKIkeOHAla7kuqXoRWXfZSt3QuaCRzHtl3md82p0b64Rw8+WZaEfIrO+Tk5+CT35Yh38yzJNhCyWw5OFPyWk04zLhLOsuZpY5lgLxlUigspbnMUXHbumK7TBfYSnTZoCY2tPeldo1hSjqoCHJJ8/TV9WBBMbadZmVlYerUqWjSpAlatWqFOXPm4MyZM1Hto23btli4cCHS09Mxfvx4NGzYMKrtF0gRX7uC5Nr6o4LkkoXLta2JikuubYuUnb6Zdrxz5owt6tiunlIdT418CnuO7MHEqRPw2befoVPXTrZIWwmdmRJE2/JsKZWWgmrONGm1KpeialuWzQxwGPDxOFuCbW1XImopwHbF+mDAgE/Js20Zt/PYx4JIvLn2jym5tmH3G2fEacJvlYvWjozl4PBxA1xIgTazygzDcKTa9vigROSwVNuMOWMG0wTb8rHaZ2CW8JppC7sosbd+GbD3HJfibS4l6ZzbdVyzR6GNX3DGvoDFWvwWkYHQ24Brni0A668ZtXUCijonnD9/PkaMGOEqS0hIwIcffogGDRoUqe3C2L17d9DymTNnFjgX8EJ6ejpuvfVWfP311xG3ofBxHwAlsrZE2pZk29JrO0JsR7ltS7iFKcXbMl5oim0Bv+uNVZ9BuW+F1q4d5NyVgSrWFrHbG/3iiUIxTRPt27ePeT/lGUO3pCR8U6MWKvkJ8UKdxZGe5V7k2s52Z6arvx1nADI/+ghHli+PMIuyz4rdXyLfzHO9ggxwz1GdmauMsn4aXHFxyPb37dmHnOwcyAuX3Yu+t/znH4FvWVjAvMYeh9QchrnrCT0WzvXmfP4son379njuuec8x69YsQLPk5ieIM4pkpKS0L17d0+xDRo0wPHjx2OcEUFEhxkzZuDo0aNh1bn33ntx+PBhtG3bNkZZlR2iLbv0JykpCVdccUVM+4g1Xhc8fvfdd4v0mQBBELHnX//6Fw4fPuwp9u677y5w24wZM1CpUiX07t076OJ7BVEcn+EQRDBOnjzpaT7Vpk2biNrfuHEjbr31VlSoUAHjxo1DZmZmRO0UhM/nQ/v27bF582bs3r0bTzzxxDm9aAdh/Y7q+eefx/Hjx/HEE0+gfPnyMe2vXLlySEtLi9lirARRmlmyZAmaNWsW08+BOOd45513YtZ+KN544w3ceeedOHToUET1f/jhB9x0001RzoogCIIgCIIgCIIgCIIgiGhDvx0iCIIgCIIgCIIgCIIgCIIgCIIgiDJEamoqHnzwQc/xgwYNOu++yF0kUZJyOxW4OVA6HVDm34aAS0SoCy+D/XOhS7cLiNcFh4U56IL2o+I1oWaBr4efKFwXLpBUmzgf0Y97dTZkZBwMjOPx4PEVA2q7bwvuxU0Q+STzjxXOfeHfhhTo+vX/5eZjePmD9BC5lH2W//4pjp/NcuTW/kJZaYTlUirMbbmsJQ62Jbcu4bauIYSsAxQoEnTVcOSGgPIH6oLAIE+CaZJkdV/f7C8YjILYNhKEEFi9ejV69+6N1NRUPPbYY9i6dWtU+0hJScFTTz2FnTt34osvvkD37t09L04SVUL5iUK8/MHk2tpRERjD4Jpr6NsLlWtbAX7HpHu80MXy1hnBwRigdNCMMRjcOh+CybW5JtRW8meuxNlSds1domtuybaZz5Zaq3hdgO3jPktgrUuulbCb+7QYR4BtP+YyRgq6DWbAgCPI9hmOYNuWb3Nu1ZeCbacut/u1+ubgcMTfUmUtpdXy9bRfB02KLaXbznjjyMw5MwBAE/Vb+8taKMURXgPQVNmqPViLq8B97uJn2JsAACAASURBVDN9hwc55uxjhPn7lK1rEhOQ+5g5C7e45p1wLeZijz1cHScFzIND8O2336JPnz4B5XPnzkXLli3DaitcMjIyPMWlpqaia9euGDx4MJ577jkMGzYMffr0QfPmzQsUf5w5cwZdu3bFH3/8UeQ8DWZACF2abQm2AcCEI9qWKmz5v6mtPSRcO92WdNtbrQFFteM6QJheJ8iUxAsFjJ8ixEIS5xOPPPIIcnJyIq7fKiEBv9RKRVpqXSyvURNTq1bDoIqVcHdSEm5MSMB18Ql4M7kattWugylVklEtCsIa5vfA66kfTLQd7O17wDYhkPbUUORlZYWbapnn58NbkX58ty2uds9tAa7NKZl8D6Gu7wwMbbuFli0JIfD+3MXa7FZdC+C61QcJl867sAMkyLag0WGOE+F8vnGuMWrUqLAEoy+88AI+//zzGGZEEES0ee211zzF7du3DxdffDEOHgz8HIsgShsjR470HJucnIyVK1fivffeg8/ni2FWZYeOHTvGtH2vwv/STJUqVVC7du2Qcfn5+UhJSSmGjAiCiISMjAxMmzbNU2zlypXx5ptv2o+PHDmCf/zjH7jgggvAOUf//v1x4sSJsPovV64chg4dGlYdgogW7777rqe43r17e24zLy8P48ePR506dfCXv/wFX3/9NfLz8yPMMDgpKSl47rnncOrUKXz++edo0qRJVNsnSh6fz4cpU6bg5MmTWLRoEZo0aRKT31u/+uqrSExMjHq7BFHaWbRoEbp16xb18dmfPn36eHrPFG2EEBg1ahQGDhwY0aJRbdq0walTp0okd4IgCIIgCIIgCIIgCIIgwofE2gRBEARBEARBEARBEARBEARBEARRxnjuuedQrVo1T7HHjh3Dq6++GuOMSh/hfNlKCAFhCpfEOlzJpV2mt6FjOv+YSxMVPPeCxNmF/oQQb7va13+E9U8+CUiPY1ChdjDxdzjSKZJqE2WdYKJNIykF3k2SyojrLd4edwLakLeuc85fM+hWEU79KB1L1hzymGfZ4/v0lfjj+B8AYI+pjlxQiWkdmS1cYynAObMlwY6QULuFkhBrdW3xtiYZVBlou8+O0x47u84R1eqLNwBw3fcyVrvGaFbItiKQlZWFqVOnokmTJmjVqhXmzJmDM2fORKVtRbt27bBw4UKkp6dj/PjxuOSSS6LafkSUQrm2f6BdXwmbmVPKGbfjHcmlI3IGswTQjFmTCJdcG1KuLSXKShxtcCXXluJpKaC2JdZcF1o78m0f98HHAmXXlizbkWErabYty2a6aNtny6+5JuFWgm7DMMC5AYP5wGHAx6zHqk2fFH278tTzVZJwW6ptSbc5N+ycOCxBNzcMKdV2Xhs1dhjQxhRtzDaUzN8eK9S45N73wj5SnGNAtW+3y5lzG0yKDWf+FzCHtMeiwANYMGGJuNXgJZy5tuoveE1vbN++HV26dAkQCo8fP75YpF2FLVyUmJiIhx56CBs2bEB6ejoWL16MSZMmYfTo0XjxxRcxa9YsrFu3Dn/++Sfuv//+oG1kZWXhoYceKnqijLtk2vZbFfVYmBAQtmTbtOOUhBu2MFsIuU8h5GFmbYddDilfd+rKHe6IuIOIt/3vq1hvzy+wKKz65zh5eXmYPXt2RHUvNHz4pkYtLKiWggqcIx7AZb443FWuHAZVrITJVZIxv1oK3q+egvaJ5QLqF37uep3HSjzsMvfh4lGmrG3LycjAjsGDPeV1vpCVfRSr0lfKawLgzEIV1jXdudprn2HIE/62e273NEf8cOGHtpjbnmdAf0fizIut7e4JrX9RxPNe7bMau77/W6/zYAj59NNPPYtChBDo3Lkz9u/fH+OsCIKIFlWqVEGlSpU8xWZmZuIvf/lLjDMiiKKxYMECzwL4++67D4cOHcKNN94Y46zKFoMHD0a5coFz/mhQo0YNl5j2XOapp57yFGeaZlhSUoIgio/HH38cpml6ilULNGRkZCA1NRXVqlXDe++9h/T09IikjYAlLC5ooT2CiDUffPBByJi4uDjP4uohQ4YgKSkJzzzzDPbt21fU9FxwztGyZUusXLkSBw8exOjRo0tm0Vyi2Ln77ruxefNmHD58GE8//TRatmyJRo0aFXnBnHvvvRd9+/aNUpYEce7w7rvv4t577/U8/4mU8uXL44033oBpmnj55ZdxwQUXICEhAZUrV0azZs3w7LPPYu/evVHvNz8/Hw899BBGjx4dUf22bdvio48+QlJSUpQzIwiCIAiCIAiCIAiCIAgiVtBvWwmCIAiCIAiCIAiCIAiCIAiCIAiijFGzZs2wvoy+fPnyGGZTegkqgvajwC+/KrlSIdWDCr0YCy5xKqAtfzm2kNI6W0hXhB/Xc9FEhgWKooR2q7k6C3od1fNU+YaCpNrE+UAwsbavXEoUWvaTZbsEyG6xKfOvx5x6fupmuzrAIATDU7PS8N3PWVHI99xi08EfsOngj5Y+kHE57jlCYFskqEuCZRnnmuBW3lPbXWJue7+pcn2PObJiR6CtX080wa2qoy1sYI3tfuO+H55UD8GCoiAXFEJg9erV6N27N1JTU/HYY49h69atRW9Yo0aNGnj66aexc+dOLF++HN27dy99X7Qvolw7WHNuubZwz0H8vZTQz/tgilLhtz24XNs6N7TjVZ4T8DvuuRLScynPBrfk0bpwmuvSbOuWw4CPKxm1FFhL4TWHjOGOSFtJtpUI28d8Vj1mCbB9UqRtcF+ABNsSafucOCXvVu0ombZsyyXyhuzfsOLijDhtG5fCbg6Dcyt3JduWz5szBiYMW0juL9Xm2tjBpbBcCf/V+GCNNdyyV6s5GxjA1XDjnpc6+1Xbz+q71GquKFjQ+66FY/yOVcaZJlf2O+hc9QXAmJQuC/e4FSYDBw7E0aNHXWX9+/fH0KFDI24zHE6fPh20/J577kFaWhpef/11XHvttYXOf+vWrYs5c+bg3//+d9Dtn332Gb7//vuiJSqc9wWWPNvUxNfuvWXHCVPuG6Ftk/8LJd2GLc52JNrOe6vChjP9fYOnYa8AATcBjB07FmfPnvUUW5lzXB4XhwsNH4ZUqoTva9bCxUUUkuhEa9eEu7v9Ywqqz8Bw5JNPsLeMSP2KSp6Zh89+X4ZcM1cKptVcU12r5XVcu27oCy6ouW58vA/lK5YP2d+BfQfkPFrNdbl9jbIc3dq1Cs71yv4nnBgGlOp577mAz+fD+vXrPc+Vz549i7/85S8xF7AQBBE9wllkM9oLXRFEtBkyZIinuJtvvhnz5s0jYWkEJCUlYebMmVFtkzGGvn37Yv/+/UUWIZYWnnjiCc8LHs+ZMwdXXHFFjDMiCCJcvP69RPv27ZGRkYGaNWuiVq1aUVloKCUlBRMnTixyOwQRKRs3bgwZU79+/ZAx2dnZuPLKKzFp0iTk5uZGIzWbKlWq4NFHH8WxY8ewatUqWizlPCY5ORnjxo3DqlWrsH37duTm5kIIgfnz56Nx48ae/+6IMYYXXngB7733XowzJojSx9y5c3HfffdFvCBIOEycOBFDhw5FUlISBg0ahPT0dOTk5OD48ePYvHkzxowZg7p169q/Y4iPj4dhGIiLi0NycjIaNmyI1q1b44EHHsCkSZOwYsUKnDx5EqZpYu/evfj2228xb948LFu2zF54Kzs7G927d8f06dMjyrlTp0748MMPSapNEARBEARBEARBEARBEOcYZeMvUAiCIAiCIAiCIAiCIAiCIAiCIAiCcNGlSxe8+OKLGD58eMjYzZs3Qwhx3oqN1fP2/8JIgV8g8bdxBRFTqseOitIdUFC5y3/pak64ci0wHy/4d1nQfi+oXSVTZJaYMZhcKpg8vLBj7Hw99oiyjyWDs3WTOHDgQECMUa56gbUdk31hX2jz3y60h9o2Bkuu6rLjq816G0yLBawT3QQYR25ePh569RfMHnQFmjeqXEhOZYeth7fg+/TvrFdMigSZEv9pYlpLaKsWG+C27NaSa6sYKQlkXPvHbEGuUnADzLXdXx7IXPcthHCPpf7DqiPuhp0vtFZsCbM8FCyJotOmemxX0tvV+wnjopSVlYV58+Zh+vTpURdpK9q1a4f+/fvjrrvuKn0i7WD4nZ4BFDIcBJtbOApbZ3UMfVzS97cjvLW262WqdaHVt7YDjAkIYZU6bTtHlarj9Mqk/5+DmyZMcDA5xsAEBDMBBpimdQ6pEdTOhAHCtET2gpkwhXoaDJACZ703k5nWKCZM+3UQAATTFhoJ9bpDnXnqfNBLHJEoYAnGrfUMHPkowGCo85lzMDnuGrYQW4qyZR0DzB5v7HFE1XeykP9z7X/mlDPnsTpNmbDOcdW/a0rL/c5lJdXWz3dZ367td+kImCOrduC8zK61XXSBspqPW3vSvjRF+nVuf7F1nTp1cPvtt2Pp0qVhtfPzzz8HlOXk5ODjjz92lSUlJaFNmzaumGAMHz4cqampYeUwZMgQbNu2DbNnzw7YNn36dNzw/9k78zgpivMPf6t6WHaXS0CWywNF0aCgiKKoiATFG4xKjAcqCgaPqL8EIx7xPlGDB4kieCAoAhqPYDQgici1gERAFuQSuZb7Xthddrfr90dXVVf39Mz0zM7sAe/DZ5ju6rer357urqpZ2KfOOSep+kxsaU53/ea+P0I4sm2bAxaM59GMhr5WAgIcTtvBonx1qk1wvxcI+bw694sr73fKEdWZqfsjqmZ/fQQAR74ehsM4x48tkrsvTby9TPJfT/11BG5nwa59fzMUf8TM9D3EjH306JgBPz/5JOp16IDDzjwzyTM4uPjvmqnYXrzdGbsC3gllGIPz/QDOpA+6f+I6To07GeMo2lOU8HgVFRXymTe7E3fca4xgnWslvM2DO671FLp7mdJttdlY8497Caff/PTTT3H55ZeHkqsUFhbikksuCd3uEARRvfTr1w9PPPEEVq1alTD2qKOOqoKMCCI1Jk+ejPXr1yeMsywL//znP6sgo4OX6667Dl999RXGjBmTch316tVDo0aNkJubi88///ygFEsPGzYMN910U6jYpUuXomvXrpg2bVrt+JklQRzkbNmyBTt27EgYl52djc8++wwNGzZERUVFWo7dpk0bFBQUkLiRqDbKy8u1iDQe3bp1Sxhz1llnYcmSJelIC4Dzs5qOHTviqaeewhVXXJG2eomDk+uuuw7XXXcdduzYgUcffRSffvopNm7cGPWzrezsbPTo0QMvvfTSQTkmJYhEvPPOOxgwYECVSLXbtm2LRYsW4Y033gi9j5qYwbZt7Ny5Ezt37sTKlSsxbdq0UPvXq1cP+/btSynfvLw8PPXUUxg4cCD9ewFBEARBEARBEARBEARB1EJIrE0QBEEQBEEQBEEQBEEQBEEQBEEQBykPPvggNm3ahNdeey1u3N69ezFnzhycddZZVZRZzcQUSIb+BZKQYR6Jpa/cczzT8KUOkSiXSv6ui6G5NBOLW7/+BZIoL3j8XywJkmvTL6MQhxKbt2yOKovk5iVZSyLhtpKdmpJctR6wjzYVetSCcqOUaht17y+1cctfC/D2fe1x1omHJZl77eLHrYswfd0055NR4lstuXUEgkqKrYWCWpKrpNiuFJcrua5sLZVKF34JoRb1uldFrWtVLvOW66bUIxZkxn7wXtpY5stEfYqnq0i+/RZCID8/HyPeGoGJEyaiuLg46ToSkZeXh/79+2PgwIFo27Zt2uvPOJWQazubg8Yc4eTaALSYNhW5NmeA7RTIcoAL6WdmHIwJQAjYQsquGYcFGxXCkWtzbsEWDJawAc4coS+cemzhPGO2sCG4auacp9BmtrEswCGkSBvggkvZL4dghqZbfs5CCCkFDhinGUJ5v7TTlWwbbYAw2gLmthtQbQBTy86zzuXzz8HAuSHQ9ryr+gyRt6zfiTHaAi1ANSTbzNCSuv5iwLgHuBKKgkEw47wNMbJ+3plxj7lFEMIrvdX3h8ekbXy4ekwoFc3CJ4VP8+9yb9iwAVdddVVa6tq7d2+UxKNt27ZYuXJlwn1TFeS88MILGDduHEpKSjzlkyZNgm3b4DzKYh2KcrsMAIOwbcAyv4A4fzkCemjJNvS6V7IthBkruyL1bAnhPPtR3zXiNHa6PdLJ6HvYmyR9j4hHGMkgADzdqHFGjh+/uwq3lcGY6yWJY7o9VvRXW3PEC9+6KCtDwW234rQv/4Wco48Of+CDiPmb5mH5zmVqlGpMBAM9TuVw+iCnyJVfMwCcqz6P49m7nwt1zEgkokauxt9m/6Y6HKbL9LF994fnZxUB41793SgOsSaU8dR/CHDppZdiyJAheO65cNdx8uTJePrpp/HII49kODOCINLBF198gZNOOilh3Mknn1wF2RBEatx1112h4nr37o2GDRtmOJuDn/fffx8nnXQSHnzwwZQEbA888AD+8pe/ZCCzmkO/fv0wZMgQFBYWhorPz89H3bp18cknn6TtZxYEQaTG3/72t1Bxd999N3bu3Jk2qXbHjh0xf/58RCL0K95E9fHZZ5+F6ttvuOGGuNtvvfVWLFy4MC055ebmom/fvhg6dCjy8pL9d3TiUKdJkyYYPnw4hg8fjj179uCrr77Ctm3bwBhDnz590Lp16+pOkSCqjREjRuCOO+6oEql2/fr10bt3bwwbNizjxzJJRaqdm5uLwYMHY/DgwWjQoEEGsiIIgiAIgiAIgiAIgiAIoipI7TcqCIIgCIIgCIIgCIIgCIIgCIIgCIKoFbz66quh4l566aUMZ1LzCfWLI/EcSl7LXMCuTIsI/X+U0FGI6Jfn2P5XMgTtb7wEE+7LzEHJ7AxxZKxzC4N5ToeSlIogAGDz5mixtpXTLMSzEOZZ8WkDlZQyarP/aVWiSiV1jj6ekx/X8fsP2Og/bDEm/29riLxqJ99vmovp674FIFw5rk9s6wgFuZRmO9JczqUum8syJchlXF4TVzYIQMt2tahbLcvPnCnptrwmSsjrXkUzL9ke+w2ShhhQSbtNo6QroJRhhqxQv4fqImPfp7t27cLrr7+OU045Beeccw7eH/1+2qXaF1xwASZOnIh169bh+eefr9FS7YTPfBKC8+DNQQHeG4P5N8USSHtyVXeacLerO0+2I1r2zFS5Vs4b97grjwY4LO6Kpy35vFjyOeHM0s8M5xwWt2CxiNxuOes8AksuR7gFi1mIsIgTxy1EeMSzzSmX+8hXhEcQYcbL2O4uG/VwCxFL1ROBBTcXfRxYOkfOuM5RxXHGEWEcnFuyrbDcz0d+Hq5UmxufA5MiZSXydqXanDmC8VhSbR2rHaW+6w0mTegB95OSageNmQPEo8K8z9T9xYPuKx9CiVoBIezYcTUYy7ICy1Md+zZr1gyXXXZZVPmOHTuwfPnylOqsEBWosG1oHbZv/K++A5jvQghXug1TfO28nGsm6zLl/TC+AwTcP8Loj/wEfWRBwnb/BEmeiYt839GCvo/F+hOm/6uprFu3LmFMm0gEfXJyqiCbSmrQjcvp7ZW8y/F6v1jbzHIOoGz7Diy8/joc2L491WxrLct2/IS5hfnGxDGqL1ITx6g+xTsJBAMD5xbMHv+tp0biu39ND3XckzqeBHUlmDG21d9R4BVte66c8MZ4CHh+Qz3SQUG1uC2oDM8++yzOO++80PGPPvoo/vvf/2YwI4Ig0kX79u1DxZ1++ukZzoQgUmPWrFmhJjfinOPNN9+sgowODR544AFMmjQJderUSWq/OnXq4N57781QVjWL999/P+l9rr76anTo0AFz5szJQEYEQYThH//4R8IYzjlefPFFfPPNN2k55mWXXYYffviBpNpEtTNx4sSEMZxzdO/ePeb2AQMG4N133610Lu3atcN7772Hffv24b333iOpNlFpGjZsiGuvvRZ33XUX7rzzTpJqE4c0U6dOTVqqnZOTg++//x67d+8O/bMkRVFRUZVLtVPh+OOPx4oVK/DEE0+QVJsgCIIgCIIgCIIgCIIgajkk1iYIgiAIgiAIgiAIgiAIgiAIgiCIg5wrrrgiYcyMGTNQWlpaBdnUDgKld4mk2iEQhogy6JixxNX6GFo6J/+wJF6mIC5+klF5gSHmvmGF2p5DJPGLOgRRK4jzGJjPSJBYO5LTLIWKDQturDgtIJRiuqjHLoapX8nqtLzZ3O5IcBkYSg4I3DF8Cd6ZnFjaWJuwhY3/rpmKOYX5jhBYimwZ564MmHMwKZjlWjIIKcE2RbdKdutoBpUo2NlXLTMt5VZ16npkTq74lmt5sSvUNTSESpgNuKW6XzGusRYox2nD09BMCyEwe/Zs3NL/FrRu3Rr33nsvFi9eXPmKDfLy8jBkyBCsXLkSU6ZMwTXXXIOsrKy0HiNTVL9c27eWklwbWraszc2ILddWe3Om7nMYEmmuy7VAmlle0TZcwTaX0mulsDcF265wm0uBtV+0reTYjkA7YhnvlrEuX5Z8RbTU2y/ettxtUqatZN6O5NuVaytRuMW4lmtbupzBFYkzMLmPEpK77Qt3P0d4pdqu6JxBt06GVNu86k5bxty2iLvxatzJBAtchgCELTzvzlwxXtEqhFzizJX0my5UuONCUwKuttuonWLtnBii4oqKipTr7NatW2D50qVLU6qvtLxUObKNy+qO+EVAqWe7EnALdQ2ldN0Ycmj5tr9cmN8sfELsQ9Vem2bCCKEA4Obc+mk5ntlLpHoFE32rjDXPh3+/IPG2atbcSQS8I1x34gFntFv8889YcO21KN+zO4kzqN38vGsV/rPGkYOp8SM3+nFnKMB1uRvDdb/PudNHffzWP/DZe5+HPvaVv+vjOZ5xRYzRA9Ntluca+8YskJPQOF9n3PExAzy1ueFMT+hg1icDPccxt7Ek/9Rmpk6diubNm4eKFULg0ksvDfzeSxBE7STWuJYgqptBgwaFiuvZsycJGdPMpZdeioKCAhx11FGh4ps3b47vv/8eDRs2zHBmNYOePXti8ODBSe+3ePFinHXWWejevTt27dqVgcwIgoiFbdv46aefEsadcsopAIDZs2dX6njt27fHf/7zH0yaNElOnkgQ1Ut+fn7CmNatW8e8X19//XW8/fbbKR8/KysLv/nNb/Dzzz9j2bJluPnmm1OuiyAIggimqKgIvXv3Tur/6jVq1AgrVqxA586d0bBhQxQUFCQ9yVJNxrIsjBo1CsuXL0erVq2qOx2CIAiCIAiCIAiCIAiCINIA/esrQRAEQRAEQRAEQRAEQRAEQRAEQRzk9OjRI2HM5s2bMXHixCrIpmYS9MsjCYWXeucY5b7dTUlcIrFSPMG2EKLSwtOYgm1DqBkrB7VvQkFUiI+PBNvEoUaQYIzXPQxAEm2Oh1gqQWWPc9YFoAVzrobZt58pbIa77Eqc3foADjAGWwBPfrgCfxpVgNKy2ik/Ndlftg+fr/gES7cXuGJY1R7KP454FuCwpGxbCoK55QiBlfgXpizYWdbr4I5kVgponc/VkecaWlyPjFiJtx1psXud3dycdSW2lVul0VQSo9kPass996Paz+MZjH2/7tq1C8OHD8epp56Kc845B++Pfh/FxcVxPvnkufDCCzFx4kSsW7cOzz33HNq2bZvW+quK6pJrx9Tyh5FrM1Vq3HvML0X2yrWZvM+5sReHK9c2S5WKXgmnGeOwtFDb8gq2mRJqW1JyzaXUWkm2HdG1JcXWjgDbKVdi7oQvbq5HDIm2XGdSsM3ruDJvKfy2ZH5+obZnmUcMobiSa6u2gslPwyfVZgxMCasDpNrm9WD6c+eAMISgQddXSq/NcaApTg0qj3rxgHtOeMXJ3htP5um/12VshV07+5bGjRsHlu/bty/lOo877rjA8o0bN6ZUX0l5MQCv3loLtQ3JtVAmW5jfIYwZf9S1FMq4rmcCMggS1frKElqVw50X4fD444+Hijs/OzujeST41htqqx6ihvjq6JVqR412fduDt6l+qahgMf7Xty/Kdh/8Urufd63C5NVfA0LosSWXk8NYerIEDq76CNWT6/Gyuzzz61l478XRoY99eN7huOw3l+rRK2fu9XDqVvcA0+MKAeOrje7HjL7MvFdi3TdJjLFquxi7skQiEcyZMye0NKWkpARnnHEG7FrahxME4YXEQkRNZNGiRfjxxx8TxjHGKiV5JGJz/PHHY82aNfjmm29w1llnBf58izGG/v37o7CwEB07dqyGLKuPF198ETfccENK+3733XfIy8vDs88+m+asCIKIxTfffIPy8vKEcX379gWAlCcP7dChAzZt2oSCgoJQ/3eDIKoC27axfv36hHFdu3YNLH/66adxzz33pHTsI488EsOGDUNxcTH+8Y9/4JhjjkmpHoIgCCIx559/Pvbv3x86vnXr1igsLETr1q095Xv37k13atVCTk4OPvvsM9x2223VnQpBEARBEARBEARBEARBEGkkUt0JEARBEARBEARBEARBEARBEARBEASRWa6++moMHjw4odRm+PDhuPHGG6soq5pDPLkzY8zZHsujFNILHSSxVnImc1tUXMBxGVil5NpxJZ7MzSOWPMqfd0zJVJz8zByElHcRxMEMA4OAwJ7de6K2bZ52HxqdeC1iNzTKJOg3CiZah+G89Lc3Zp3m/sZOWlXHIOCInwEbYNyQNTvln8zYhIJfduP1Ozri+Nb1Y5xHzWbtnjX4z5opKC4rBueOSNAVW0uRIEypNpMCYCXEVRJgRw3MuRPNtQRYrTNHngsuJd3MVWozr5jQaRuVONeQ5hpLrvjclQqa11XVYYp2wdxa/E21Kdf1rCdCALPzZ+OtkW9hwvgJaRdpA0BeXh769++PgQMH1lqRdhB6rBGLALG5twLE73Nl+xNUZkpEBXwrzM1Nx5vjIuEEMrmDYAATZlvj3P9CCNgQ4IzDhu0KlBnABSAYh4ATwyBgg4HDBhhz9gMgmIAQDEw4x3EOacP2yH2FHFM4Yl8hYwVzYwTkuI9JWTDzjwOjngjPZ+YOV7zPklrn+jmUvIKDHgAAIABJREFUSnxTLi4MSTUYwIx2RT5nWlZqyPyVONsr1YZuL4DYUm1vfvJ81XU0xnr+595/34QVigaO5+T9FHWPy8vi7GOqmoUn1hYVoY7t54MPPkhLOzRmzBgMHTrUU9aoUSPMmDHDU5aVleVZb968eWB927dvTzmXdMu695Xtg/Gpu2JsyGcOcJ8Tc7u6ngzQIu0gMTaTm5iq33mGwoz9dUwqXxGMfQ7V7xmbN28OJXnKZQzHRTLzX4j9o0xFIj92SH+2Jy5oBBv/GG67Y8YzY03d0nsXLcLcK/vg9HHjUbdFixCZ1T5+2r4U366dqp8Xt+9h7gQPhkBbT27BmR7PqrHslvVb8dL/vZzUBFpPvfIUXEm3O+Z12gCt1wbgjmtVn+eZJMK86VRfqJ5/3ZZ5+zR3/OzrDxNwKIq2jz76aHzyySfo06dPqOu7bt069O7dG5MmTaqC7AiCSIUDBw5UdwoEkTIDBw4MFXf22WfjyCOPzHA2hzY9e/ZEz5499XpJSQlmzpyJgoIC9OrVCyeeeGI1Zle9jB07Fps2bcLUqVOT3resrAwPP/ww3nzzTXz++efo1KlTBjIkCELx4Ycfhoq74447AAAbNmwIXXfjxo1x1llnYejQoTj55JNTyo8gMsm0adNCTYylxPIK27Zx7LHHYs2aNUkdz7Is9OjRAy+//PIhN/EGQRBEdTFixAjMnz8/dPyRRx6Jn376Cbm5uVHb6tatixtvvBFjx45NZ4pVSuPGjTFp0iScffbZ1Z0KQRAEQRAEQRAEQRAEQRBphsTaBEEQBEEQBEEQBEEQBEEQBEEQBHGQc9RRR6Fv374YP3583Lg5c+bg+++/x+mnn15FmVU/CYVAhlQyeucQ9ScIitoey0DmT6sKBHFmbsyQWQXFJRRLGXazoNwPVekdcZARwgTY7oR2WLVqladM2OVY9kYzND/vRTRo2xu8bpM0HZjBMdg6ZkvhiXWlgeaT7m6TSlXGAVGhy1yZLgOD5Yh04Qhvf1q/D5c/Nht/vKotBl5yjBbM1nTKKg5g1oYZWLKtwBHecldmrdo2DkiRoBTbSmk2U2JBtU1KtZWUkHNLy3Y5c4WBTK7rMvniPnEg878zt7V15bvysgjHPaj3hykBRmD/Ekp5GCB1Ntv8Xbt24YOxH2DkyJH48ccfw9SYNBdeeCFuv/129O7dO0pee7Cg+sCEgu14cm0VE7g5WK7t7OIKRFORa7vjAEOurYXVzn3IBbxybTBA2J68uTwkZ0yrfi0G2OBSkq3025Z7NlLsy7RI25ACCyVoFvqzVfsICEDHxv7I/R8vop4vJaw2R0rGs2lKsX1CbVcc6q478lIASmXKuH6umW4hnGOHlWqrber6c7mfPiOPVFv1DeYZx/iAfF2Pc18gVMMSdS/FqF8IoCJFsXa65PstW7aMKotEIglFOEcffXRg+fr161POxbKswPJUx9B7y/ZKkblUazNXkO1K6N12yXlu3HfIUrVNOO5sjyA9KjXZWak+C2Y1zLMQ8/tByK9LwVRq59rD/fffH0p8e1lOTlqPG1aKnXKdaigaqp0xJcrROwg4/Q4A2PD4mMGZ8sU7rdX+n5Zh9uWXovOYD9DgV7+qxNnUPOZtnIt5G/ON8aiaJEL2Otwdn3JjrOqOeQE1bhY28Ker70d5eXno49/9wN3oefGv4dQCo281x71M9rOGUpuxqPbFnExGo8cyqu8J4BBpF9LBFVdcgT/96U946aWXQsV/+eWXGDp0KP785z9nODOCIFIhrMRu9erVGc6EIJJjxYoVmDt3bqjYd955J8PZEH6ys7OjZNuHMpMnT0afPn1Snmxk3bp16Ny5M6688kp8+OGHyM7OTnOGBEEACC0GPuywwwAAPXr0wLvvvpswvrS09KD99wzi4OGDDz5IGMMYw5VXXqnXZ82ahd69eyc9iWSXLl0wffp0ei4IgiCqENu28cADD4SOb9OmDZYuXRr3u8fo0aMxZcoUbN68OR0pVimtW7fGv//9b5x00knVnQpBEARBEARBEARBEARBEBmAJw4hCIIgCIIgCIIgCIIgCIIgCIIgCKK28/vf/z5U3N/+9rcMZ1JzCCPV1ot+a1OCXZVMLlFM1CGrQ0QbT4JobIsnCRfyT9xjJDi1MPI3gqjNMDDcfNPNMbdv/u5+rBp9EjZ8dT32rvgH7LJ9nr2972a58K0Ht1embDW6TiWik2XMu83V2vGAYzA4//2Eo7Rc4Nnxy9H78ZlY8PPOmOdaU1i1cyU+Wvohlm5f4oqrmeUIr8HBGYPFuJQKGsJBcHBmgXP5AgOXMZw72yxVzrgUbLsSbgZXsq2kuM6xXSk3lEiXuTJdV/gNmNfNzd17fh7ZrozxynbhuSeUYFf1RbH6JCEE8mfn49b+t+KI1kfgnnvuSbtUOy8vD0OGDMHKlSsxefJkXHPNNYfEL9snHAck6irj7B5LkGyKJpl3gz6mvidg3BtG22K0MK7c2WhHtFQa0NJ9996WzxXn+v5m8lmBfm6UjN4y3i1Y4LBUDLfgiu45LMZhcQsWj4BzSy47MRa3YDHLjZMv84+/3GKWXFf1OOtuTtEvBubWyyzZPigpv6XPjcltlvwMOHOfdUdjyj2S0bBSbX97bV5HJUllghntjnO8wHsmzr0X675lnj9mW+YlcP4aWVhmhxe01iSOOeaYwDZr2bJlKde5f//+wPKGDRumVN+ekt3OgpJpC+FcDGVIZ0pIL+Q1YlrCDSG8wu1YjU+cNknvT98B0opt2/j4448TxjEADzc8LKO5BPYtUeuxbxL/CNdf6B+N+ke2fuL1sP6RNvO9SjdsQH7vy7ExRSFeTaPMLsO/V3+F7zfOkf0V4ki15VhYybe528dx2ZdyxvBo/8exe8fu0Dn89ubf4g9/vtvo32S/x1QnZvR7MMTZ6iq5M2x4r22Mn2+4onUvnj4swYQyBPDiiy+ia9euoeOHDBmC7777LoMZEQSRCkVFRaHHpXl5eRnOhiCSY8CAAaHiOnfujHbt2mU4G4KID+cc//znP/HMM8+k/G9/Qgh8+umnaNKkCcniCSJDhHk+OXd/ZrpgwYJQ9e7cWfP/jYwgpk+fnjCmWbNmiEQiKC8vx3XXXYdzzz03aan27373O8yZM+eQ+Hc+giCImsSwYcOwe3e4n9u3aNECy5YtSzihD+cc8+fPR9OmTSudX25ubqXrCMuJJ56IWbNmkVSbIAiCIAiCIAiCIAiCIA5iItWdAEEQBEEQBEEQBEEQBEEQBEEQBEEQmadHjx4488wzMWfOnLhx48aNw2uvvYYGDRpUUWbVQzJS7eidE9SdQECdYOfkckkHhjgz0XHN/APFiHJ7oHwqhDNPCFE9cnGCSBd+z7WPq66+Cqd1Pg3/m/+/wO3CLse+NVOwb80U8EgO6rW5GA2Ouwr1jvo1GK+TxIHVOgOYfBfuE+ra7oVvT6+WkEFAMA6ICjjy7Ao4Pl0OCLkvgxMnuFMfE/jxl734zROzcMVZLXH/NSfiyGZV9wtxYdi8bxPyC2dh475CKfPjWtynVLCO1I9JwZ+lpX+OYBtafss95Uqg68qzOZfiQS3M5bCkuNAV7HJdD9MCYXhycv+Wym3uigaFcFzoHsGx2ZS6l9vrIjS3x0Pus2vXLnw49kO8NfItLP5xcUqffSIuvPBC3H777ejdu/ch+wv2jLH445REk1XEaYfkUx23PGp3WaDyUrHRear7VTjtggCgYxxJJhdO3Vx7uTkYBGzVfkCAMS5lvjJOAGAWABuMAbZgYMJpmwRz5L4cAITtlMFpl5QcWECO+5jQDk6hrJtcFWhLeMCHZjw0SkLvGenI5057QJUaVD6L3FVWKym2EoS6MlEV7yahpfu6/uSl2p4sY8nRY8hDY90r0R+P8fmZ5fH2N+O9XVLU/VdhVzj3Wy0Tm0YiEXTo0AHz58/3lM+dOzflOgsLCwPLjzrqqJTq21W6U4qyXT+tEICQ4wYh1DPiIITzbDvLbrx6RpznzLsdch+n7RDu8xT2cgp59c3vKx4HrtD3fZjvGocCY8aMQXFxccK4E+vUQVNDCpUu0nEpfEMWb51M31pJ5RJdp7ffU++qN+LMEcqbKueKoiL8b+AAtBk4EL/6y6PgdeKNzWsu24u3Y8rqr7GzdCcYN/smYwwMpqXaaiwLQMu13YksnDHp3KnzsGj2otA59Li4B554+XHdB6pjgjmT+Lg9mNlHqn7Q6Mdg9l1uf6jLme6lo3/c4esHzUlD4lHb+qNM8O2336J169bYtm1bwlghBC6++GKsXbsWhx9+eBVkRxBEGBL9+4DJRRddlMFMCCI5NmzYEEr+CAAjR47McDYEEZ6HHnoIZ555Ji6//HKUlJSkVEdxcTFuu+02vPzyy/jXv/6Fo48+Os1ZEsShSxgpZIsWLfRy+/bt8cMPPyTcZ/HixWjevHmlciOITLN69eqEMaeccgr++Mc/YtiwYSkdo3379hg3blxK+xIEQRCpY9s2nnzyyVCxWVlZWL16dej/n9G6dWusXbsWnTp1wvLly5POrWPHjvjhhx/AOceKFSvw5ZdfYv369WjUqBGOOOIIbNmyBZFIBEuWLMGqVauwYcMGbN++HUVFRSgrK0v6eF26dMG//vWvtMjACYIgCIIgCIIgCIIgCIKouZBYmyAIgiAIgiAIgiAIgiAIgiAIgiAOEe66666E4ozS0lLk5+fjwgsvrKKsqp64sso4jiTGGIQd37RUKam2PL6hpUwYnlAQHgIWQ3CnJXWxjh1HclgZASLJtYlaTxyjYMSK4IsvvsBll12GhQsWxq3GLi/G3pWfYu/KT2HVPQz1j70cDY67CrmtukrpXKwDBiQgvNJ7EagZVPJb5pqatRlTq3ThNgwcgC23cKMeLuW3Ap/N3oAv527AVee0xqDLjkfbltU7acPGfYVYsPkHrN2zBoASZiu8Yj9Hksu17FqqBR2ZLefuOudaqm0xDs4sLRu05DaLW867EnhzKd9Wcm3GPEJDyNpVGVfbpZDXo4U08oXvbGIJd5VcMEq6K3yyQuG0yXPy52DkWyMxYcKEULLOZMnLy8Ott96KAQMGoG3btmmvvzZSnXJts0Xw1+eRa4tgubbztxoJCDDOYdu2cd+ZJwEIwXQLwhn3tk/ChiO4tyHgSLM5bLk3k6JfmTXjWhKsVMHqfAQTxuQCZow6VLzxlDlOUs+H72nzifnBGLiON9oVwCPS5sbzZqjyVWukt5l1AKlJtdV1M9fNoZ4pHQ07hlPn7cjL3fLKirD9t35ZRRmyrNon2u/WrVuUWHvmzJnYs2cPGjZsmHR9BQUFgeUdO3ZMKb/txduj2xG9rp5P5z7xtBlKqq1N6M5zqMrUECKQqPJEjRmRLM8++2youMENkr8HU8EdScYbrcbutAIF28K7zT+qjV6OLfpXdQflptpTLls1IXuiX956C1tnzECn14ej0UknBdZbExEQWLj5B8zdOAcCFa5AW/dR5oQPxsQwqldilpxEhslJZNzYNx4fETqPticcixPat8ONl/dDSXExDpSWISsrC81b5OGII4+AFYngV+1PRE5uLnJyspGbUw85OdmoV68esrNz0OaYNmjUsCG8fTJTJxnYpIT6qYl58+hFap+CyMrKQn5+Pn71q1+FkpgUFxfjjDPOwKpVq8AzIPQnCCJ5kpnsJZVxK0FkioEDB4b695D27dujU6dOVZARQYSnZ8+eWLduHXr37o3Zs2enXM+SJUvQrl07TJ48Gd27d09jhgRx6BJmEiBzwru///3v+OCDDxLu8+2336Jnz56Vyo0gMsmiRYtCfa+fMmUKpkyZktIxjjnmmKifkRMEQRBVwwsvvIA9e/aEip03bx6ys7OTqj83NxdLly7FRRddhG+++Sb0fp06dcLcuXP1z4qPP/543HfffaH3v++++/Dqq6+Gju/WrRu++uor1KtXL/Q+BEEQBEEQBEEQBEEQBEHUTkisTRAEQRAEQRAEQRAEQRAEQRAEQRCHCH379sVNN92UMG7VqlUHpVg7oXQhkTPJEEpGb6qkUDswndhSTS2yS8Xz5K/S9EomKbRW5xYknCK5NkEE07JlS8yZMwevDHsFQ4cOxY4dOxLuU1G6C7uXjsXupWMRyc1Dg+OvQoPjrkJ2s44I0A361pnHRCgAabwUgPBKcL1ybQCMgwkbgnFf1RXOu5BiNCYc7aCOcfS3jAFlFTbGT1uLid+txXkdDsf1PY7BBZ1aImJVjVStzC7Dqp0rsHT7Emwr3goAhjzb1VgrC6hUDBrCWynBNpYBpiXZplw7WqptyW2umNCReTsxXL8rYaHclxm5GcuQuXLuKrhNja56N1tPJT2UnmEpPo0v1QaAXTt34YMPPsDIkSOx+MfFabwiLj179sSgQYPQu3dvZGXVPmlupqluuXZUFX65NguWa2uBNhMQggFCgDNX2qxCdepMtj/CvZvBbBnItcoUqpVi3Gm6bFs2VapuAduzJmszxMDq3JzahJtE3ElXXFmnf2ziFVqbgnujbZGRpgxbPdtuHIe7J3drZu6+lZFqA24uuj2IIQ6NJ6D1fiwJ7s9QuDeDqiuozjK7doq1L7vsMrzyyiuesgMHDmDixIm47bbbkq7v22+/jSpr27YtWrVqlXRdRQeKUFxe7NxbTHUQkLJ6Ny7Qux3iOwiLU0eiciJ1Vq9ejeXLlyeMa8A4emXnZCyPON1P0nUEjnJVexdwEL9cGwHrgJoext1u3taqdebMEcXbxnY1EUTRkiX47uKLcOygQTjxj3+ClZO5zzMdbN2/FdPX/Rdb9m+R/QL3CbUhJ3Exx8HOWBWAHOMyn1TbGbfO/NdMbN+0PXQuq5b9jFXLokXcBYuCJw8I4ogjjsDVv70aTz7zJMCZsmu7416JOkM99jXGMma/rvvGBJBo26Vt27b48MMP0bdv31Dxv/zyC66++mp8+umnGc6MIIgwLFmyJHTshx9+iOuvvz6D2RBEOLZt24Z///vfoWJHjAg/6QdBVCWHH344Zs2ahSVLlqB///5JTXRgcuDAAVx44YVYsGAB2rdvn+YsCeLQo3nz5qHiRo0ahQEDBoSeeOS7776rTFoEkXHee++9jNbfoUMH/O9//0MkQgoDgiCIqsa27dATsXbv3j3lSXw555gyZQrefPNNPPLII9i+Pfa/FdSrVw8PPfQQHnrooZSOBSQv1b733nvx8ssvw7KslI9JEARBEARBEARBEARBEETtoWp+S5EgCIIgCIIgCIIgCIIgCIIgCIIgiGonOzs7VNyaNWsynEnVU2nxX4q7pyTVFkK/lMDL83K9UVIoJpJ7wZXn+cVQQgjPK86JRZ1n0LnGKg/3MVRWx0YQ1Ugc5xoDQ506dXD/n+/HhsIN+PTTT3H1NVeHbqPL92/BzoVvYu0nvfDLuK7YNm8oDuxahWj9oC8h5h4/Wh/of4/WC8IjhWWAFExL9aCOcf4rCtfSPsYYwCzYAvh20Vbc/mo+Trv7Czzw9jxM/aEQJQcqQp13MpRWlGLVrpWY+ssUfFDwPmZumI4dJdultNqSLynM1oJs5sqxOZeyQMsVX8tlBqb3tZgSZ1seqbYpzbbAwbkFDg6LSykhcz4zxuRRuaXF245Im0uZtqHL1nJvQ7GtJILadKr6CFe6C8DjSzdrhVGfkuTm5+djwK0DcOQRR+Lee+5Nu1Q7Ly8PQ4YMwYoVKzBlyhRcc801JNWOQ8JJJhJ1lQnaokTlUe5uU0ip8oshnHbvQaZ3dUXxsu1g3nubMSWYls+RlGUy+Uyp+1fL6vVz59Rl6TjjWVRye/38q+eXw5J/nOc3xgsyTi5z3YbI558bbYmUkGrxKGP6WG5O6pyZbFu4lLUaslL92bhSbUfymnmpdhgyPvmJbrucG/xAxYHMHi9DnH/++WjRokVU+bBhw2DbdsAesVm+fDlmz54dVf6b3/wmpdw27d8YMEZ317XoXP0x1p3tgDGw8BJnKOI5im87Df0rz+DBg0PFXZWbm+FMvASJraPXY7cr/mlj/IUsaHvUclD9Rv8E763LfBFydOusKT9zWRlWvP46Jp9zNtZMmFAjb+L9Zfvw7br/4NMVE7G1eJsz5lR9kdFfOX0ZA4Ol+zQ10Yslx6nmOJfJvo0zC289ParKz2v9+vV49a+v4tgjjsWihYucQj2DBzz3h+eqJDFuIol2Yq655hrce++9oeM/++wzDBs2LIMZEQQRls6dO4eO7d+/fwYzIYjw/P73vw/1Papt27Y499xzqyAjgkid9u3bY86cOcjPz8cRRxyRUh1lZWXo2rUrSkpK0pwdQRx6HHfccaHi7r77bhQVFQEA6tSpkzC+devWlcqLIDLN1KlTM1b32WefjQULFpBUmyAIopp46qmn9LglHllZWfj6668rfbxBgwbpCbH+8Ic/oGvXrujQoQPOOOMM3HDDDZg0aRL27NmTslRbCIEnn3wyKal237598corr5BUmyAIgiAIgiAIgiAIgiAOIUisTRAEQRAEQRAEQRAEQRAEQRAEQRCHEIMGDUoY8+6771ZBJlVHQkGzac4KrCBB/TECkhJKe8TXvryYIbWDCC+/TnxQ7yvgc4h5HFPW6qkxtmA7pQxroJyMINKBErVlZWWhd5/emDhhAjZt2oj33nsXvXr1Cv3LXQd2r8aO+S/jl4/OwZqPL8SOBX9DeVGhPkoshaEWxTG3nHkKYqkF1YvDlWu7Um0GHkOuzQFm6W27iirw4berccvL3+Gk2z/G1U9NwfPjF+DLuWvw88Y9qLDDP/ulpaVYtGgRxo4di/sfuB8jpryBcUvHYNq6/2LN3l9gw5aSbK5Ft0p2yyHl2OrFuRbzcsZhcSXatrwibVOiDVesq96VaFCJBx2ptspBCnlVDszQlUvBt+ePjAEgpcM+4bbn6klpbgzpLgMLbI137dyFv//t7zjt1NPQ7ZxuGD16NIqLi0NfgzBccMEFmDBhAtauXYtnn30Wbdu2TWv9BzO1Qa5tiqDNOtT957YRrvzdvHuZ8Sxwz1Og1lzxtruda9G0ElozMPc5Zlqx7X0e1fPLLS2utjiP/ZK5+SXa+vmH+9xrUb/xvDsCcJ8gW/3NmW4L9POt5ePqw3afeXdihOqTameW4Jv5QEVpFeeRHiKRCG6//fao8oKCAowYMSJ0PUKIwF80Z4xh4MCBKeW2UY8VKodnqO4ft9M4vkqxbRtffvllwjgGYEiDhhnPJx0tStCo1Nyouhz/neaXa7v7u62oGq366/fHc+bGKbk2B3Q5B1BSuAHf33M3vj7/PKz97FOIJMX5mWDjxo2YNPcLjFv6AZbvWAZzcgZm9F1u/2s55dzo35gl+zVzwghDqg2OFQtXYOfWndV2ntu3b8c5Z56LcR+Mc8cW8iJGjZEl/klBdP+YgJrRT9Y8XnnlFXTp0iV0/ODBg5Gfn5/BjAiCCMM999yDJk2ahIo9cOAAPv744wxnRBDxKSoqwueffx4qdvjw4RnOhiDSx5lnnol169bhqaeeCiXp9bNnzx6aAIEg0sDvfvc7cJ74V6xLS0vx/PPPo6SkBGVlZQnjCwvT8/M3gsgUK1asyEi9V111FWbOnBnquSIIgiDSj23bGDp0aKjY22+/HdnZ2Wk7dq9evfDaa69h1qxZWLRoEebOnYuxY8fisssuS7lfsG0bf/jDH/DYY4+F3ufee+/FhAkTUjoeQRAEQRAEQRAEQRAEQRC1F5rylSAIgiAIgiAIgiAIgiAIgiAIgiAOIfLy8hLGnHTSSVWQSdUQSqodt4J4m9Ig1FaxAULrsNWkKp+OEnVGybO9pjJ1HM9+Uq4ZlT9ElHgqqCwMQojEUlGCqImo5yMEAkDDhg1x0003od9N/bBly1Z8PPFjjPtoHGbNnBWqjtJtP6J024/Ylv8kclp1RYO2V6JB28thZTeBflCZfBfGg8uE0RQZ4mXGAWEDTIAJVc5kDDfqZIDgYBAQzAYTXMaqNsM5HNOHrXDjARwotzF32VbM+WkrABsCNiIW0KpxLg5vFEHWuv8iq2QL6tatC9u2UVpair1792Lbtm0oLCzExo0bYRsCw3pv1sP9I/+Eo9sfHXhJ9DJzz8dcYkp+yzg4A2DIezmTQl8t0TWWYUq5XfG25RH6yroM6S8zpIZci8ildJe5+blyYXUmfrW2mT+8bbO67DreaVvnzZ2HkW+NxMQJE9Mu0gacMUf//v0xYMAAEmlXEsZY/P5ebYrVXcZpj/Q94Qtg+ikN2JUBEMITo5bNXHXdTDUyTDZD6m6U+wunFuf2VTevajxUeyHjlBhU7uMIu+UogwnZzggnRSYnB3FWwNQy3IYpoZfc/5kaQk6dqSzT8uwoebVPjM2g25UoLTbzC7SNY6gyQx4aVqotbHXu8GzzL8f/LBLchxmiwq5AuV2OCK99/9Xx7rvvxrBhw7B3715P+R//+EecdNJJOO+88xLW8dprr+GTTz6JKr/22mvRrl27lPLaULQ+6X1SnSiHqBr+9re/obQ0sYT+1Kws1K8GqY3RsnvuJO96dGcV1H3pMt9XaX9X6B8KBcHBYMuRrW3Eq3VVh4rzS7idEbHTCxUtW4b8Qbdj4TNP4bj+t+LY312PuiGlpeli1qxZeOONNzD9++l4+KMH5PxZAeNEeCd80BPPyDNTk9Gosa87QY0x3uUWJo1NLHPPNEIIDLx1IFq1aoUev+7huRHMsS8QLdV2KnDj9T0V9bMSJP7Z0SHMtGnT0Lp1a+zYsSNhrG3b6NmzJ9atWxda6ksQRPrhnOPzzz9Ht27dQsVff/31uOaaazKcFUHE5q677kJFRUXCuCOOOAIXX3xxFWREEOnlkUcewZ133ok+ffpgxowZSe07ceJEvPHGGzjssMMylB1BHPxEIhF07NgRCxYsSBg7adKk0DLixo0bVzY1gsgYa9asSfu/C+bk5GD06NHo27dvWuslCIIgkuPVV1+MZxCMAAAgAElEQVTF/v37E8bVrVsXL7/8chVklDoHDhzATTfdhPHjx4fe5+yzzw4tFicIgiAIgiAIgiAIgiAI4uCCpn0lCIIgCIIgCIIgCIIgCIIgCIIgiEOIjh07JoyZP39+tUjz0k1VS7WFkj6GQQh4DU4MwvFFSr8187zMbcq5rWtgLPwrZp0BeQsluvSKGIUQ3vgYtrKgzyNVId/BcD8Shyhx2plo+bxbnpfXDHfedSemT5+OVatX4bnnnkOHjh1CH7a4cDa2TH8AP79/CjZ8eSP2rPgH7LJ90DJZfXzzpf4LiaEMlKJnR1wLgHEjcy6lc1zvz1Qs4wCz5DZZDkfGB1gy3gJjloyzdF0MHBUVwNpt+/G/lTsxu+RkfDZjOUaPHo0xY8ZgwoQJ+OqrrzBv3jxs2LDBI9UGgH179mHogJewbslaWFL+p17cfMHS0muLcXDuCAI5t2BxJca2jP1MWbZbZkGWcRUj47hbP+cWOCxHoC3jGUzZtrPMwMG5knhDlrnyXSXc5kwJEN3rpYSIyrTrEe8y96rt2rULb/z9DZze6XR0O6cb3h/9ftp/ef6CCy7A+PHjsXbtWjz33HMk1U4T7jWOQ7zu0vUyx9gcvTGucJk5BkpT1GmKnM063PsYsj1x5dPe7Uo8z+R9a2435PSqHiWo98Qwff/rZxfeNkAJ8pn5/IV8me2IJetXzzPTectc1B/9PDrbpaZUf2LuM222yd7zV20A57LtTUKq7ReCpirV9l/bqqSkPP3y/6qgWbNmePTRR6PKS0pKcPHFF2P06NExx7nFxcX485//jPvuuy9qW/369fHCCy+klNPu0t3YXbI76f2i7xXhFc8bEzuokYZchXdBrsaY04dIjYkTJ4aKG9KgUYYzcYm+Y4LL4+/l3d8UW7vtYPjuzzulgdvOqmVuxKttnLnrzkhWtd1muR7tYv+6dVj45BP49JQOmHbLTVj9j09wYM+euGddGRYvXownn3wSJ554Is455xyMHTsWPW/oIfs+Oa7lcqzL3PGq7ldVuZwcRo2DLd1/upPEmFJtzjjWrlibsfNKBiEEbrjuBtjCdn/8Eat/NN7VWNkdonjHWnp8QQ1UXLKzszF79mxEIuEmwNi/fz+6dOkS9T2OIIiq5dxzz8Xbb78dKrasrAx7MtiXEUQ8SkpKMG7cuFCxf/3rXzOcDUFkjiZNmmD69On48ssvk5JkV1RU4C9/+UsGMyOIQ4OwssaFCxeGFuD369evMikRREZ577330lrfBRdcgG3btpFUmyAIogbw0ksvhYq78847kZWVleFsUmfv3r24/PLLk5JqN2vWDBMmTKjR50UQBEEQBEEQBEEQBEEQROZgj795sf4/5W1OaIpWRzVMubLdO4oBwdCoaXZakksnlFtqUG6pQbmlTk3Oj3JLDcotNSi31KDcUoNySw3KLTVqcm5Azc6vJud2Vqu/oEF2y+pOgyAIgiAIgiAIgghJYWEhWrdunTBu48aNaNGiRRVklBkyKdW2RbD8J4w0WgjhEYA5guuA/Vj8cxAQaZFNcxY0F7Njw/PLowQMOaOZql8y5ZM3AggWWoUUOcY9FkHUEOI+/wkeVf++TJexqJglBUvw0biPMO6jcVj98+qk86zb5ETUadwOdZucgLpNTkBWkxNQp8ERcKXaAkqLr/X9wpbvAgI2ANu7jAqnPRIVch8bAhVOjHC2Q8Y66zaEqHDr9WxT+0CWO8cRdjl2zvg7Stb/L/S55jbIxYOj/oxjTj5Gl0kPsF7RolsYglrm6HCdECaFudAybG7IfB0xoVp3xIRKtMu1rNByt8ERGzIwR1LIXdG2ZUp74UoOIeXATl5K7scNWbah3WVc9jGGVFte1vz8OXhn1DuYOGFi2kXaAJCXl4f+/ftjwIABSYm0qV1PjeqYPCROMvKY7phGjXfMPFUdui45eYcTIuTEIeakHM5YR+8l/LW42/WjLbw1wHdMV/BrtLHMOIfgE4T5gap7VghXBOxtRZwYdzvTZV6dqyl0ZeDceRdCGM+0jFfPNfPum4xUW3gmVXA+E+/eMD95z7tfzm1eXybXhacep27vtYZxf9j6Wqtyp8zZZss+RsAZdwtho45VB81y86IvT4Z55ZVX8H//93+esqZNm2Lbtm2h6ygvL0fPnj3x3XffBW4/9dRTce2116Jjx47Izc3F1q1bMXv2bIwbNw6bNm0K3GfcuHH43e9+F/5EDBZu+QH5hbOlLFf1Za6A12IcFo/IySUsRHgEFrcQYRF3mUfcbfBNSiH7OjXxhOpXlcBX92NgWjofu19zhfP++9/zPMlGIOh7huf7SwpdDtcTidRsWrdujcLCwrgxFoBfWh1RqeOk8g3U3CeWCNs/HVOi4+pJpnQbFyfGWA4Y6erRKwA9uvWOUuWIVAAVxgjYlssVwrsuR8ee/VGnDpqe1hktzj0XzTqfjsNPORXZTZtGnWcihG1j58qVKPh+Hkb/57/45ptvsGbNGk/MGRedjkFDB/qeB+OpUX1TjDGvnrSCMT0u1cvGRDMcDAMvGoQ1K7zHr07uuOsOvPLqMADq1ohuC6LaCeOm9Eu100ltaEcqy7hx43D99deHjv/tb3+blBSFIIjM0KBBAxQVFSWMGzZsWOCELwSRae6880688cYbCeOaN28e8/sTQdQ2bNvGXXfdhTfffDNUPN3/BJEeOnTogMWLF6elLs45ysrKwHnQv8MTRPVz8skno6CgoNL15Obm4oMPPsCVV16ZhqwIgiCIyjJv3jx06dIlYVx2djb27t0berLEqmbr1q247LLLMG/evND7cM4xefJk9OzZM4OZEQRBEARBEARBEARBEARRU3lixCXpFWsTBEEQBEEQBEEQhx5nH/ko6tWpvaI1giAIgiAIgiCIQ5FmzZollMH169cP77//fhVllF4yLZv015+MUNs8vKeaGCLtWOfiOWYsO1kIgmRRXuFTtGRbmHEi1n6xj1VZWdWhIKQiah8J24EkJbbx5NoAIGyBufPmYtyH4zBhwgRs2bwlyYyNY0XqIuuwdshq0g51m7RD3cYnIrt5J7Cs+vDKtZVQWwCiHAd2rkLJ9h9xYOtSHNi1Ctyqi6y8k5HTsjOymh4PcJZArm279WrNoa0F3c5xDN2hXY6dM/+O4nXzQ59bboNcPPT2EBx78rGGANdz9vBoPB2rJ7hSWEuhp6O0Bji3lAJXC0JN2aAFKdL2yLFdYSmTkmyLW1LMrcTbrthUybsd+agrNnTzUKJDQz5qyEgBV+C7e9cujPvwI7w98u20CSH8XHDBBRg4cCD69OmDrKyspPenNj11qlquHa/clWurvFhiubaAfs79UuwoTbNPsO2Xb6vjqHrApGXVLPedtDk2C4t33MKMvyFF0nKdMS3y9wu1zXgl9vdIg5VYO41SbXW+geM+YzlIrO3m5a0rPWJt2drbAmACtmzzK2w7SqxtCxstG7SCxayoc8gk6RBrA84vgHfr1g3Lli2rdE4vvvgiBg8enPL+n634GFv2b3X7KXAp0eaGWNuCxRy5tinWDhRsR4m13fqixNpy3RVrcyn6raRYW5X7xLlmmd4xSWqLWLtFixbYvHlz3JhcxrCsZeJJtuJRWbE2kJpc2xRkM986fFJt/7IZa+t1r1xbybPNGN8UMFKsbQq0nXhXrB1fru3WJ2AzhuwmTdGw7XGod+SRyMnLQ93DGqNObi5YVh0I20Z5aSkO7N2L4u3bUbSxENt++QXfLP0J/96xC9sqKhBEy2Na4tFxDyM7NweQbbjqlwIU297xrnweVdsgR7zgnLljX/mMW9yZEOajv4/HqKFvB+ZSHdSpUwc79+5EJBKJL9X29ZFA9M8mSKydGnfccUdoASQADB8+HHfddVcGMyIIIhFffvklLr/88oRxZ599NmbOnFkFGRGES3l5OerXr4/S0tKEsSNHjsSAAQOqICuCqDry8/PRtWvXULE///wzjjnmmAxnRBAHN2PGjMFNN92Ulrpo7ETUdHJyclBSUlKp/fv164fXX389pX8bJAiCIDJDt27dMGPGjIRxNfn/hK5Zswa9evXC8uXLk9rvtddewx/+8IcMZUUQBEEQBEEQBEEQBEEQRE2HxNoEQRAEQRAEQRBEpSGxNkEQBEEQBEEQRO3j3HPPDfXLnFu2bEGzZs2qIKP0USnJZEIvrpIBRgsiE+ZkCF2VcDJWHYHnYNrDQh43DMxrkor6DFz5k2srU2WhBNs+WRUAcMZj5xA270NESkXUHkIJWpOQ2DJPeez2AgDKysowbdo0fDTuI3z6j0+xe/fucEnHg3HUbXoSclufiZyWZ6Fu807Yv/a/KN2yECXbFuPA9qWwy2P/wjWvUw/ZLTohu1VnZLc4FXUaH21ItG3ZzkmBtlAybbjbtcxbTWZgO+dvl0m59vehTyW3QS4eeedBtD25rXNquj1mesVVeLoSXP0ORzTImSkVVGVSEqok2YZskDPLiec+qbYWizrLTj2WI9OGqtuSx5PH1EJDI1/Zlqo4JeCFAL6f+z1GjRyFjyd8jOLi4tCfVVjy8vLQv39/3HbbbTjuuOMqVRe155WjRsm1nYQ8Mm015AmalMQj11alQr37BNtK6s9gxAQIuHWb4VFoyyq85UFC6bBoObYWc7Kocle0HUeozZhnO2MMwlYy62iptqkVTkaq7T9Jj/TaCPOLtaP2DxBrywLj2pi7pCbWtqVIW4m1lWy7UXYjNMhqgKokXWJtANi0aRP69OmDuXPnppRL3bp18eabb+KWW25JaX8A2HNgD8YtGeP0PaYoV4m1maX7MItLgbaSazNLy7S1XFuWORJuruXaDJzE2lVMGLE2AKxpdQR4wqjYpPotNIxcO7ru5OXaQbJus8yGt61zR5muXFutV8AUa7ty7UB5dgK5tjDqE0aMEO66KfqGcdw5xaX4rrgU68rLoz4hk7o5dfH4uL+gVdtWTr8koJ8r3WcY665kWk8po585DkesbXF30hc19rWYGucylB+owEUnXuy04zWEZ559Bn/685+i+smoPhIwfk6TWam2Pu4hwmmnnYYffvghVCznHPn5+TjjjDMynBVBELF4+eWXQ03a0qhRI+zatasKMiIIlyFDhuCFF15IGNekSRNs3769CjIiiKqnV69emDJlSsK4xx57DI8//njmEyKIgxjbtpGTk4MDBw5Uuq59+/YhNzc3DVkRRPrZtWsXGjdunNK+LVu2xJAhQ3D33XfLidkIgiCImkJRUREaNWoE27bjxkUiEezbt69GToxQUFCAXr16obCwMPQ+nHOMGDGCJtsiCIIgCIIgCIIgCIIgiEOcJ0ZcUqn/I08QBEEQBEEQBEEQBEEQBEEQBEEQRC3k9NNPDxXXr1+/hL9wUZOotFwyXt2B0luhdW7RWjd3TyZdpxDClWozQyqpItX2oApjnJqoxJ+AyqKLZE5CSSNV3kK4MjRDdqnWfR9UVM7x1sOQ8FoTRE0kThvkl7cJT3n8+71OnTro2bMnRo4aiXWF6zDxk4m4+pqrkZ2dnXquwkbpth+xc+EoFH49AKtHd8bm/w7GroIxKNn8Q1ypNgDYZfuwf90M7JjzKgo/74/1H12N7bNeQsX+nYASVLKIXOYAswDGAXAAFhgsMGbp7UxuYzwLjc+5CzlHdQl9Kvv37sfTtz6Hnxev1vJPRwBqQWqwpfBTyUHlCzJWl0VgcUeabTHLJ9K2dJllWVKUHUOqzbkWmmqxKSBjXIG2kme7QkRAiUWVVNsUi+7evRsj3hiBM087E93P7Y4xo8ekXards2dPjB8/HmvXrsVzzz1Xaak2UXkSShqDLKOeCuJtCt4YVzapRJ5aXokoya2nHmbWx6SfWontDXG8IeI1nwUtAtVPgyEK1s+U+Ty520yxKGcq1h2CcaOcy2NxJQJWL3N/uIJ9pp9q73kwLRV2zwdwn2UGBs4tMC5lxKaY2NiPG/VwI9b5zKOl2lESbv8A1vdyhcep/4muV5gfrpuc8L4LwPiMvK/9Zfti33u1gBYtWmD69Ol47LHHku6jzzvvPMyfP79SUm0AWLZ9KQDjsiiprPsYwu1rWFT74Xm2zf2ghPD++gyBr2/yHbeOBG2Kvyh29CFNo0aNQsU9nY4JWFLAf92CuqZE19a8TaPmb2L662rUPqbEO+h7O/O984By3XzBHZepUatq1lSZ6gXUshtr1qP6DSdvS/cz7vF32jae3LYbH+zdl1CqDQADnrwVRx53hJTku3J7NSblxniVc6c8wixnJGyUcWY5Y1jujmn1+FhPCONsz83JwbHtjk2YWzzq16+PE351Ao5qcxQOO+wwZOdkI6tuFupk1UEkEoFlWUnVN2rkqOh+L8jgHmR3R2ak2ocaM2bMwGGHHRYq1rZt9OjRA3v27MlwVgRBBLFmzRrcf//9oWKPPbZy7T1BJItt23j99ddDxT7yyCMZzoYgqocxY8Zg6tSpoWKbNm2a4WwI4uCHc46ePXtWup569eqRVJuo0Xz00UdJxXPO0blzZ0ybNg2FhYW45557SKpNEARRA3nwwQdD/R/PCy+8sEZKtWfNmoVu3bolJdWuW7cuPvnkE5JqEwRBEARBEARBEARBEAQBAIhUdwIEQRAEQRAEQRAEQRAEQRAEQRAEQVQt3bt3x6uvvpow7t///jf69++P0aNHV0FWlaPSUu04uwdLtRPsLoQn0MxPQHh20NtiiJ0ERMAxhW+X8KJpFuNAImq774gyT0eMJ/R5MMYcb6cQWlrliQ2qC8JzHP96GPTxCKKmEGX4CyCOJ5uBeWX7cGWrQq75Y/S+jEEIgZzsHPS5sg/6XNkHu3fvxqR/TsJHH47D1Kn/QXkIIV+mqCjZiaIVX2Pfmhlo0WsospoeDwYbYBaEkMJN1doJG+rs3XLuxEMAPAtNzrkbOzAcxWvnhjr+/r378VT/p/HYe4+iXcd2AKT/V7ZhptRWSas5c0rVu8W53s7VuyHR5cwR4nIY7+BaTqul2nCl2lpeywxZrzcbj5AXMKSmcE5g7rx5eGfkO/h4wsdpF2kDQLNmzdC/f38MGDCARNo1FPX8xyVe+5REu5SoXCYkJ+BwYjxdtbFNp8YEmGA6Tf/zb5a60m01GYmsR44JnMk+vOJfv1E1zukmEPy656Dq02JgVbF+Ps1yIx8lCjeq1NJhAZ0gAwPjzJOzW6NPFqqOA0dwAQHXymps8y8Hnpq6ZjwgLpaJNtZ6InwSZnPoLIzryRggbOeKldllOFBxAFlW1f2yd/fu3TFs2DBPWWUmrsjKysLjjz+OQYMGYdSoUfjkk0+wcOHCwGe4WbNmuOSSS3DrrbfivPPOq/S4VwiBn7Yvhf6kzftHAIwbQm2zDAymF1vd18x4yDzZq/vW7WihnzrzeTBhUQvu94oAWXJYguTgByuXXnopli9fnjDu7X17MaB+PbSyqv+/DquuybxE3vXoFjtIqq2jRPBesb+/M//d67aDcJtSWy8z2EyAy/bahtDlFRBQzbZuz42juLFOqS0jbNky23J/gGFecSnGFu3DPjvczXt4q8Nx84M3ovOvO3tO2Cu7Vz2O7Hv0eNdRhXP5XKtxpy5Xk8CoSRzMCSykYPv/nrwP91x3L+yK8JOytTnmaAx7cxjOOvssMO7Uy+BMKGPmZE4os3PHDhzdsk3CutevX+89b2OCj6jJJ2JM/kFUjtzcXMycORMdO3ZERUVFwvh9+/ahS5cu+Omnn6ogO4IgTG699dbQkxf2798/w9kQhJfnn38e+/fvTxjXoEED3HvvvVWQEUFULePGjcPNN98cup0+6qijMpwRQRy8LF++HMOHD8fXX3+NFStWVLq+M844Iw1ZEUTmyM/PDxV3xRVX4OGHH8YZZ5xBIm2CIIhawPvvvx8q7pVXXslwJsnz5Zdfom/fvkn9f5eGDRviiy++QPfu3TOYGUEQBEEQBEEQBEEQBEEQtQn2+JsX6/9l0eaEpmh1VMPqzIcgCIIgCIIgCIKoZZx95KOoV6dFdadBEARBEARBEARBJEFJSQnatGmDzZs3h4pftWoVjj322AxnlTpVKdV2jmf7YmJXGCXUNkWSHoNg7OMyROcRS2YZWGoU+p1RQbJFEWO7kUx0fYZg2yl3JXZ+UZVH8OWrP1m5dlD9BFEdeNqhSrQ5zuYggaAw1nwxRtOi8lDblZR03779+OmnpShYvAQFBQUoWFyAJQVLPOK5qiLSoDVaXTECrE42HK2gLSWEFU7mSqytBdvqZUMIAMzZJuxy7Jw5HPvXzgl97Nz6uXjyvcfR7pTjDcGgEtm6ukGuJNaMGYJtQ6gt3x25NvMIti3uirMtHcOlqNCIY0YdcOtx63eF2kq8q3LZs2sPJnw0Hm+PfAcFiwvSdWk8/PrXv8bvf/979OnTB1lZmZPYUhuePkKJduJ93Em2TbHKzHyUa1q3TVKy6x8f6XqEWadwnnmjPRP+Y8qxlNDvvjLPaQn/bqFtvcJYcIXfbgWuc1sJO91yPS2CZ/zjjnm0xJi59buibjdW1WPGxZWFGsfwnb5c9Y413RUWGOPZ19fXwPz8ZX76ugoVqa6n2k/AlgW2sAEhYOs4W15vAVvYEMJGhRAQsJETyUXTnKaBedVW9u7di5UrV2Lbtm0oKytDgwYNcPTRR+PII49Maxu5atdKTPnlazCmJn9wJoKwpDTXYhFwxmExCxaXLxZBxFxmFiK8DixuIcIjsJgFzixnH0vWJYW7etIJZjl9HncnolDPhFoHk2JfeTc6fSWgng3zGYr7TMD/bCFwYoFkvnPoZ7KGs3r16tDf2U+oUwffNGue0nEq6yn37x/j63DUt9+gNb+YW3UZImoPB9u37MYJLbt2t7ll6t02ttkCqPDFVahl4Y23jRjvsneku8e28dD2nSgKKdRudUwrXHl7b5xz2Tmw6lhR2/UTZdzDakIZNQZWonxz7Okdj7rPsZoIhoNpqTZnHJxbWJC/AHdcc2dCiXKz5s3w7LBnccnlF7vjZ1knYE5kI8ffMj8Gp13o2f0C5M9OLH8qLS8NbhPi9ZMB6+nkUBzzjhkzBjfddFPo+BtvvBFjxozJYEYEQZhs3LgRrVu3DvU9knOO4uLijP5sgCD8NGrUCHv27EkY99hjj+Hxxx/PfEIEUYXs2LEDLVu2xIEDB0Lvs3DhQnTs2DGDWRHEwUNRURHeeecdjB8/HgsWLAg1kUMyjBkzBjfeeGNa6ySIdHL++edj2rRpCePCTu5AEARBVD///Oc/0bt374Rxbdu2xcqVK6sgo/A88sgjeOaZZ5Lap3nz5vj6669x6qmnZigrgiAIgiAIgiAIgiAIgiBqG0+MuASR6k6CIAiCIAiCIAiCIAiCIAiCIAiCIIiqJTs7G88//zz69+8fKv7BBx/E+PHjM5xValS1VBsQrgBRxkQfguncGGNa7siMcgBg3JVPg/kFh16DNQP3iLhjCZ9Y0Dnx2Ofozdhd1qI6TzmLDlbb5DGYKZM0zs8jkTIlwBCe4/jXw6A/Z4KoKQQIHD34BPXRm5mnPRCeMq1odWPch9YR3Mv2Rsj2SgiBevVycdppnXHaaacBcpuAwO7du7G0YAkKCpZgScESTPpiErZs3YKS4pJQp9r2uLbo0KkDSoqLwS2On1euxk8FP8Xdp3zvBmzPfwWHn/cQIAw9JjOfZ9W6CmlqtQFwMCY/A8bALAtNzr0XmPEa9q9NLNgDgP1F+/HoLY/jqfeewK86nQhTisvAnHYLTEs/lVBbS65hSrSlbJAzKcYOkGSDa3mpjAIDC5RqM30cKT2UwlEtFxQC8+bOx7uj3sXHEz8OfY2SoVmzZrjlllswcOBAHHfccXFjqd2teahrEnds5PVB+ypAUm1TrDIzHyGEK5oWbpvElIQZ3vGGYAJMqLGTTFgLpGWKWr7NnCZEHQtChXolu1GC7RjnHwdmLJgqbXMiEfiEnW674RYGCrV11cytX4uCnZXKSrXjXSfPeRqTpKQbfT8oRNSC/pSicmDycxTA/rJ9OKzuYbB4tES2ttKgQQN06tQp48dZuPkHz9jclbi7fZ7/nmT6hpR9kW773Xct6g0SWAf1Ff64eO1SvP0OQiojq2nTpg169eqFyZMnJ4xdVlaGD/fvw3W59ZI+TpgMkxkGq8savwvyfzf2SrU970x+Jw2oz6zFews6bQyHGnE60mwzL7XsxDBwJmR/xGDLffVy1Mkw4+cG7jIDUCoEZpaU4tviEqwsK4/5CZgc3/E49L71CpzZq4scuwafmHo23e/2apzpfHn3jnfdca+SWasJYlzZNoOlBNtyMhnm6PRxxtmnY+K3E/DMn5/FD3N/gF3hnYysYaOGeOipB3H9zdd7xsmMufJsV67vzcn8e9jrw9D19K6hPifo/Xz9tW9brHWi8vTr1w/Tpk3D22+/HSp+7NixOO+88zBw4MAMZ0YQBAAMGjQo9NjjoosuIqk2UaW8/vrroaTaOTk5ePTRR6sgI4KoWu6///6kpNoNGzbEySefnMGMCKJ2Y9s2vvnmG4waNQrfffdd6InHU+GCCy4gqTZR4yksLEwYc/7552c+EYIgCCJtvPHGG6HiHn744QxnEp6SkhLcfffdoX9+rDj22GMxefJktG3bNkOZEQRBEARBEARBEARBEARRW2GPv3mx/h9xbU5oilZHNazOfAiCIAiCIAiCIIhaxtlHPop6dVpUdxoEQRAEQRAEQRBEkggh0KVLF3z//fcJYyORCLZv346GDWvWvyXGlX+EcSKlINU2K/fE+ERvQkscRVSZ3xrmFegK4wgBKcbKORkHVJBhLEaRe8Y+8aMZqAV97k6mmNGUWMUSsaZDakWSV6I6CWyPwggi4272C2zNsvjtkL8N8ubn7uXd7ggCS0tL8P338zF92nRM/2468mfno6S4BM2aNUPRviLc/9D96NS5Ezqc0gENGtWHLWwIIWALGzZsbN2yFbOnz8bMaTMx45MIlmMAACAASURBVNuZWPfLusDzO7zr/ah3wiUyERuOylDlIdx1ISBgS8uuesGNtcuxY+Zr2L9mVvwP1CC3fi6eG/00Tuh0ohaHuhJcVzYIptTYMETYSi4IMGZp0aCWZzNDrC0l3O4+Uq4tRdqmVFvJDV2Rt1Pjnj27MXHcx3h31LsoWFwQ+hyT4de//jVuv/129LmyD+pm1Q21D7W5NZtQgrR4lzDJMVI8abM5/nHE/9CThbhpCleWreoSRhslpcpmckIIY7tvm44JTCi6LNnPIuD+18+EZ8IPd0QTKNQ2RNnMXfGrjaNik5VqO2l5T8Q7oYtbn/90A6+3f5wbdT3VFRVubkJODyGE7nNs2Y7bqj6hS2ALIddl/2I7fYwQAvWz6qNxdpOovIjYbNi7Hl/8P3tvHiBFcff/v6t69mB3uVlQEDXgiaJ4RA1yiuKRoMaI1zce4VAxRuOReMUnyZP8oubJaURjRCFiRAEhxnhHUTRegDcoKgKC3ILAcu3R9fuju6qre3pmenZ3ZoF9v9ZxZ6rr+HRNd1XNsvuqz2aaucjRmz8ICSkcOP585UgHjvAf0oEjU3CEg5RMwZEOUiIFR6a8136+lPTEuo7jQMKbFx1rDhSIzIsQkNLfOAIiJPmFSTN3jPd/IwE3mu9AFmzfG4jea4gXfufxWSO4P5tGU6TZSampqUF1dTV27NiRM29nKfHOHt3zbiOfs8hnaI37/Bs328S9suXa9lSh0krErSTNijLyGnCtNHulaq1Y0aD0a2WONfgtNKhoWWXKNgB4aus2zNiyBZvdZL163EnH4ke3X4mKthUI1svpPWPmnbQNHGDur7C4OhDtC1+oHayBBYSUcCD8da+3RnWkHj/02jZ4XV9bj7/+/l58Mn8h9v7GPjjn+yPR59A+weY0QkAKBwIIjRFa4h1sNKPHCf+elQKLPluEww4+LGdf1TbUxo4L9oVmr2WLIdVuzWvnww47DB988EGivFJKzJs3D/369StwVISQnj17Yvny5TnzdezYEWvWrEEqlSpCVIR4dOnSBV999VXOfNdddx1+97vfFSEiQorLjTfeiDvuuCNx/vvvvx+jRo0qYESE7HosWrQI48ePx1NPPYVFixahvj7ZZlZNYcCAAXj55ZchZYIdrwlpQTp37oz169dnzTN69GhMmDChSBERQghpKp06dcKGDRuy5qmsrERNTU2RIsrOkiVLcPbZZ2PevHl5levXrx+efvpp7LEH/36REEIIIYQQQgghhBAS5pf3ngr+hhshhBBCCCGEEEIIIYQQQgghrRAhBGbPno0+ffpgyZIlWfPW19djzpw5GDZsWHGCy0FOKVkzy2x1mi13yyWz1fJIk8UXDtomrzihdlqIEUNWRnFlJNluO6fAyZI0miQRPq5EfLtCBYIqc+pC91cgctT1q5Bs0m5ChWRW0ddJyFQ3IS1GjMgxRESyn6w6LZ1VfhWWhFYgrU19XAhhjQs6VUWOA0IolJWV4/jj++Nb/b+Fn9z0E+zYsQPvzH0bBx5yENq2awv4klMttTWiS+UJ+KqrqzHirBH4zne/jQYoPPbwY/jpFT9NO591r/8f1r/9N5R364uybn1R3rUvSjr1gpASQviCXaUAoSAgAeH6kkTX7xBPTShkKTodfw0gBLYu+W+ivtxasxU3Xfwz3P7gb3DIkX1Mp0lL7qlln4FwWwuwPaG28IWE0pf+BbJASyAKLQ802m1IKQDES7W11BtKYO6cuZg0YRJmTJ+B7du2JzqvfKiursYll1yC0WNGY//99weQXCrIsXbnJ3zPZyDbGJVlfAqNO1aaV2V6ISNsVtExR1nNhFXQgLf2EEqExjZP1KyluX4sSnlrD6XF3Lo2ZfzXyjpZFWrF6o5M52tlDC3LzNopLNKGkXiG+wa2nFeLgAEIaYuxIzLhaH5bpm3HkEOqnYvG3tPmfRTp10SQJ3IpWdeWeWuj12vkuD53obx2NtduRrvS9nCk06i4WyNvrXwDgVbXQ99DwlyiWmAbCHlDwt3QV1g4LeC/0TJ8/dn1iaChtPiEdakD8GXtOjYRe40WQ4TbGJpVoJ30FP0mq6qq8Kc//Qnjxo3LWWS966IWQGmjg0sWVtJpJi5vrqWyvfS1yyv/oP4IGyedtucCe96wkRBwzc8BPFwA0v8OCDjCs2e7fnnpp7tQcISfzx/vXWuufLhmC2Zs2Zrl7AL6n9wfQ04fhG+d/C2zMYEOPrqRV7wsOiyrF1aa1OOCCO51s241Anxv/SoRXet6om0JB1IGa9tUeTmu+9k11iYy0hoDgk1rgrVyePbzxgwZvLbGo/Ly8kR95ja4cBwn3A/Wm8+1bHF57bXX0KNHD2zatClnXtd1MWjQIKxYsQJVVVVFiI6Q1ksSqTYAvPDCC5Rqk6Ly97//PZFUu7S0FLfffnsRIiKk+Bx44IGJ81533XWUahMCYOvWrZg4cSIeeeQRvPPOO9iyZUvR2i4vL8dPf/pT/PKXvyxam4Q0hc2bN+fMc/DBBxchEkIIIc3B6tWrc0q1AWDvvfcuQjS5WbBgAYYMGYK1a9fmVW7w4MF4/PHH0b59+wJFRgghhBBCCCGEEEII2dXhb7kRQgghhBBCCCGEEEIIIYQQ0kpp06YNJk+ejIEDB+bM+/bbb+80Yu0mkadUW8CWasfkiZNq28/978ISTwcKyQyibF8Mqa1SQV1B3UJXEHcOWSXb8dLuWAlXYDIM1xcj9BWWiTtw9yojrdIxBALM9OAp1ya7JU2Qa8eJau3RQ6fEybXT7rtYuXZwn0Xl2koJSAG4CigrK8Ox/Y/zcitPay2FhAvXb0tCQAEyGG+Ur792oHD2Bd/DLVffgrq6urRzdHdsxNYvXsXWL171onLKUNb1EE+23fUQlHY5CLKk1BdqC39olJ5UW0jTO8Jx0On46wAIbF3yapYOD9hasxU3XnQzfjv5DvQ96hCj/7TFgoFQW4QE2SFZti8YFBBwpASgJdvClwVKSABCOPCPQku5o1LtFV+uwIypM3D3n+/O+w8Jk3LCCSdg7KVjccaZZ6CstMykU6q9+5FYrg3Ej1M5xqdYiXaGdDsek8dYr/XmI74MG9ZGAsLSblvmVBU8SYvdlmzbcZkR1Jd1ek2H10jZCKSkprRfKCzSDj3zF16BUBjpQm0zttljfOSeVOl1NVWqHRr7kdaN8eglauTaUuZ/8W1E64i9NqPlldUf9kLaf7phxwZ0adMlSdStnqUbl2DVllX+5wdh5iFvztMfOawNHswmE1psG7rIQhJsLb72KvLfHH8uBKxL1Pp4A2Res0evxUzXZijdvi/y/OzQ3BRdqh3T3GWXXYa//OUvWLBgQc6iT2/bhjPatGlUeEnJZ5pRMWnh1+kTk4iUC4mzRXD9xcm1db5AlJ0epxkr/XxAvFxb+HJt15Jrm8/Kwssr/PF/QV09ZiaQavfstRfueeZupBwHnk5bQQllbShhn0U0eD1X6LOwxdUCerMHKYLnnmhbAr5w2wixEWwao2XYeq0rzVrXStN5zCYyQZojvPqFWVPrscYfmax5NfpaCIHysmRi7YryCuzZfU9c+P0L8Ytf/gKpkpR5PzPNm5ng2rfpVFVV4ZVXXsGRRx6JhoaGnPk3b96M4447Dh9++GERoiOk9VJVVYWampqseXr37o0jjjiiSBER4nHjjTcmynfJJZdQ+k52W/r165c478svvwzXdSGlzJ2ZkN0I13XxwgsvYMKECZg9ezZWr17dvD+XyYOxY8dSqk12GVzXjf332ij5zEWEEEJalrvvvjtRvocffrjAkeRm3bp1OO200/L+XZgzzzwTU6ZMSbz5JiGEEEIIIYQQQgghpHUifvHXU8y/Gu97YGd037tdS8ZDCCGEEEIIIWQXo3/P/0FlyR4tHQYhhBBCCCGEkCaQRBTUtWtXrF69ugjRZCfrH8XmOo08pdrphSJywBipdvi4MvK/aH3KfEdafiAqK4y0GYdAulE7EyG7dqQOv42QZNv2lxkJZpA/kHSlvwHCyhNUIdLaCIchsr7OBcVXpCXI+Qf7O9H4FI5VGUFt+LjyhxQFV7mezM+kK7h+OaVc8xpQcF0XCi5cBV+87R3bvHkThhwxFF+t/SpHR4QR0kFpp/1R3vVQlHY7FGVdD4FT1taP3A33gVJQbj3Wv/ZHbFn8cuI22lS2wR//8Xv0PbpvMJ4JCalFhCIQYcP/Hgi1A9mggPAFJjKUR+o67HJ+XgGBTRs3498zn8C0R6bjtVdey6t/klJdXY1LLrkEo8eMxn777wf/zMxxSrV3bxILRTK9vVmKZ5JoZ0q34wltGmDk2uFG09ZLZm0Vk27yx6+jQrLVJhIvXvWfZ5Bpe8eC/CYhwZqqOaTasdeBSH+a7rfOMrdY70XculeZOcY7rszcgmAO8evSc4w9v+j5x1UuABcNrrdtQ4M/13Sv6oFSpzT9vIhBKYVHPvoHvq79OjQnec8dSCHgCAkpUpDSk946woEjHTgiBUdIpGQKUjhIyZT/8I6lpAMpdD4HUkoj3pWQkNKx5LzSSHIFJKQM5s9A8B2IvLXsV78OxNkaEb7mY8TaST9r5ELP30koqlg7S1NLly7FN77xjZxN3NSuPcZVtc0rrKaeYSZRejRPjGs/axQq5ojS//PHprg6lVXGW1mqtGM63bXyudYx1y/hwtuURucNjitTV50Crlj3Fb7MIBd2HAffHPJNnHrOKRhw8vHeetofOxVUzJhrz3fh/tUCbX1AS7WF9Ne0+p4LibU9hbiUWpqt169O2sYy0qxn06XaQkg4IhhvbKm2tMaDqFQ7kH4Hwm07xs2bN6Frp26xfZeNH/zgB/jL+L+gTXkgkuf6t/hMmDABY8eOTZz/4osvxqRJkwoXECGtnM6dO2P9+vU587WUoJK0TmbMmIHvfe97OfOlUils3LgRFRUVRYiKkOJTW1uLsrKy3Bl9DjzwQLz//vsoLeXPSMjuzeLFizF+/Hg89dRT+PTTT1FfX9/SIQHwPjdu376d9yDZJViwYAEOOeSQnPk2bNiADh06FCEiQgghTeXwww/H+++/nzVPeXk5tm3bVqSI4qmrq8Pw4cPx0ksv5VVuzJgxuOeee7i5FiGEEEIIIYQQQgghJCu/vPdU8KeIhBBCCCGEEEIIIYQQQgghhLRy7r//fowePTprnjVr1qCurg4lJSVFiiqdJkm1c9WdU1qbQyyYdjxOqm3XKNLaVNb/MrUVKxGzLWHZ+sHYxlSaHMprIhBuh9sP1GbCZA4E20qEY7IFVUppl5cy5ZTfvoqJQ7cdqiPyOheZ6iWkkOhrOiNR011aBchqKhQxY0a4kApXoV+IIDZdRzhW4We1jvuCWCEUlPKEd65y/fvXu6el8kSBQjhQwgVcT/snpYSrBCQaACWhhAsJoG1VO9z38N9w9skj4boukqLcBuxY9zF2rPsYWDAdAFDSYR+Udz0UZd2PRMVex0A4Jf5YBEgnhc7H/wQAEsu1t23Zhmv+33X48z/+hMOPOQxang3AEw4KLdP2U3zZp9QCbV8S6klD4Uu0/ee+mNCrKRBr19fV4z/P/wfTpkzHs089i9odtYn7JB+GDh2KSy+7FKeffjrKygMZC6XarQv93uUUomUap7IYqfX1Ex2fYsesmDFJl00fQ72RKRiX/DWVLde1NhVRvjFU+IsvISzRNcLnL0Mh5SeJi94vXkh+TFGZtj8O61iNDBsIRKf6mBaHRuoPyYKFlZanVDv2XETcvJJjOopWnSljtJIc3Wy6I5JPz1DWWx3kVwpfbVuHPau6Z6+8lfPe2nexYft6f+MHQPeqefhiawj481awoYR3PBDhBvJdGZQzF6ZVp36mFCBkcNmYOTNCJMHcR7nWTklojjqSNrWTSLUBYMuWLYma6d0CEoKkH1ujw0j4dfpIJWLKCQQfZfVmUdE6o23an9NFJF1CmdcS3lpYq59d/7hXl15dB/eElmsvqKvLKNX+n7/cioEnD0BZeakv5XYhlfQ2IdC3hdA/K1BmXQ7TWvjMzAZZUoTvTWhpNYxM294ERku2A6E2fFm+L9XW614tydZybKHXxjKUP06qjWCUCb/OItWGACoqKnJ/7oph4sSJmDhxIs4991xMuH8CKisqE5Xj+rd5GTNmDF5++WU89NBDifL//e9/x+DBg/GDH/ygwJER0jrp2bNnIrF2TU0NqqqqihARIcC1116bKN+5555LqTbZrSktLYXjOGjI8NkhysKFC7HffvthwYIFHLPJbsXWrVsxadIkPPLII3jnnXdQU1PT0iHFopTCOeecg3/+858tHQohOZk3b17OPFJKSrUJIWQX4uOPP86Z57DDDitCJNm59tpr85Zq33LLLfjVr37Fn9UTQgghhBBCCCGEEEISIXNnIYQQQgghhBBCCCGEEEIIIYTszhx99NGJ8r3++usFjiQzTZJqK2SVj2WXanuSJxU9pAVWWqCtJVpKGS12ulQ7EHDbbSqlrHIqkFBDV6IApaBc15yKAuAqBVepUJpSWR5pZV2rPa9+nUNZBZRS4bp1J+jY9MvIF6xTUMZyFvQTROb3NV06np84q1nFdoQkJOcfc+W6LHMUj5elisyvLLNgSM6KaKxabKcCAawW7/kJ0hdjapGmlvDp0lJKP4+W8zmBbA8SjpQ4+tij8dfJ92Dk/zsb+/TaJ0dnZKbu66XY/MmTWPfSr7B82vexYc59qP36CwjheAJPpxSdB9yIyl4nJK5z25Zt+PH/+zE+nPMhUsKBI1NIyRQc6cAR/kOmkJIOpHC8PELCkQ6kSHnPhYSUjhEGCji+UNDrAwB4Z947uOmam3F473646JyL8cTMJ5pdqt2luguu/8n1+Ojjj/D8C89j5MiRlGoTAAnfx2xrpizF464lYcYWq3xkTLLLhuIz5mzrIexDgYTTE4Dait9gnIr7CurTIlHvkdaeqcfKI8LHpBEQCwhpnZOORyDcrgiihEBMbFYXRMZtk9ZMUu2CEncNaalyzHsfyuOnh/KJQLaqywkIbKvfhs21m5o9/N2FzbWbMWfFGxnuBa2y9edxa37X2KJdszaI3APmylVAcI0r79rXUn9Yl6weA/xy+uNEJrl88JkoSEobV2LYpeetJJ9ts7B69erEn+/3T7XgplnWc2tkjD1u58v0yk7R3821588/emyOlrEfXlpwlcnQsWAWkdYjeC0gBbyHf5fpPCm/1pvWb4g5M+CFhc/j1O+egsqKSkjpwJEOUnqN6a9BnVB6Co7w1qVefj8ttH5NIeWUePl1unRQIr2yKZEKjgnHW7P7615vHey1b6+Jg/ak99wXawfPHX/zGb0ejpdqGwG3CF7nkmoLAKlUCfbYc4/YPkzCo48+ii6du+DNN9/MmXeXHkd2YiZPnoyDDjoocf6xY8fiww8/LGBEhLReDj744ET5SktLCxwJIR7PP/88li5dmjOf4zi4++67ixARIS3L8OHD88q/bNky9OrVC+vWrStQRIQUHtd18cILL+C8887DnnvuiaqqKvzwhz/EK6+8UnSpthACPXr0QNeuXRPlf/zxx/Hyyy8XOCpCms4nn3ySM08+GyQTQghpWSZOnIja2ty/bzJy5MgiRJOZCRMm4K677kqcv6SkBPfccw9+/etf82f1hBBCCCGEEEIIIYSQxKRaOgBCCCGEEEIIIYQQQgghhBBCSMtyyCGHoLq6GmvXrs2a76WXXsKgQYOKFFVAk6TaueqOKLtEKE2k54lKte34lCeRyybUDtWhIqa4aLoKC7uBoHI7JrsL8tVJK6XC5ZUy0kYFFfyBior0hdKiKz9eI3/0y0GY70HdQX4hhGnLtBmNLVo+8jrRufEPbEiR0dd0RiJC1PQKkPVG1vdWNFUhuJdDVegXIojN3J86VgFARe42AQh93wsFKE+G5yrXSDUVXEhrHwAJwBUSgAsJQEH6mn0XrhIAXJwy4hSc/J2ToaCwZvUazHl9Dt56bQ7mvD4HH3/4cd5/rO3u2IhNCx7DpgWPoaJnf3Q+/nrIsvYQ0kHn428EILDl8xcS1bV1yzZcef5VGD9lPI467kgjyQ0LAC35n6/LtsWjEgIQEl5RTx74xZKleOyRmZjx6AwsXrQ4r/PLh6FDh2LsZWNx+umno6ysbNcR8JKiknOM0mQaq7KMUfHjUyTdsp0a6a4el6x5244xeq2G2jDrFLtBa21jrcuEbVSNOYfE17pMr8MUFTEx2zH6RtbYe9Hq24ybIRTwns78lkfe12gMZi7JenEEZfVr11r62vXojF6itV72xdzKm390Z67bug5tUhVISf4aZJRZX7yAerceQvqCeN2HWo4tfPWvJdXWku2QNB7eFhGBoBvWEf+5gFkf2KJ4L9kSdvvyXI13LBK4vp4ETMyhw4hc+8K6T1pgb51m39CnCdXV1NTg0EMPxfbt2xPl75lq2fsmOu7kWAbH5EkvYS19Q20o/4AeqqJib423ktXXmArVpY9Fv/t3lJ8m4AJwhIKrzLY1UFCYneF92e+g3mjXrp23t4VyIZX097lwAeHAhWtOxtrGy5vjoievn4rgSXSjgtA9Kvx1rdIbScCMC2Y8QCDG1utdPaZIX44tEGyyI2SwRpaQ3hiEdKm2HiVipdr6/jfP9XsiMOL0EfjbX/8W25dJ2LFjBwYNGoQPPvgABxxwQGwern8Ly5tvvokePXokEuM1NDRgwIABWLFiBSoqKooQHSGth86dOyfKl2rh9QJpPVx55ZWJ8n3nO99Bu3btChwNIS3PU089hXPOOQfTpk1LXGbt2rXYb7/9MH/+fPTo0aOA0RHSfCxduhTjx4/Hk08+iU8++QT19fUtFku7du1w9NFH4/zzz8f3v/99lJeXo6amBh06dEBDQ0PO8meddRbWrl0LKWXOvIS0FDt27MiZh58BCCFk1+Hyyy9PlG/MmDEFjiQz06dPxxVXXJE4f48ePTB9+nQcd9xxBYyKEEIIIYQQQgghhBCyO8J/5SKEEEIIIYQQQgghhBBCCCGkleM4Dvr27YsXX3wxa74PP/ywSBF55JSU5XId5SjeZKm2CEu1bXljtA1lBIF+RSFpdiQ9Wrc5lbgTilNY5sYW0kXLR2XbXgZlyep8waIxlHkpUIAS6f0WJ9eOSrUp1ya7E4nk2kDmMSyHVTBOXhvI7GOqsAyDueTaMPdYRK7tVyCFhFIKLpQn2oYLYZ2PVFqr7VpBSEihPNG2UnCFglAuunbthm+fcRpOO+NUuAA2b9yIeW+9jbmvz8Wc1+fi/Xnvo7a2NnNHRNi67DXseOIyVA/5BcqrD4VwUugy8BYAAls+/0+iOrZt3YZRZ4zCN4//Jn595/+i5z49vVOzhaRa6xcVauvjQuDr9V/jyRlPYvojj2HeW/MSn0O+dO7SGRdfcjHGjBmD/fbfLyRJpFSbZCJOXh1LprEqm5w6bv2EmHErblyy1hBx42g2wbYWb9pxmdwiNtC0NVtSRPSJirmnYoXfGe5D3ReWbDxNGhzzXjTHPZ1Jhp60rrRryKzzwnGF21DmXJWyT8xO95KE0iX9+cnMVXqsA1zlYvXW1ehRRWGUzftr38PyTV9ASBnMDdYzKZB2BRndrtLznfZgB8elCOrxjnkSXCPJ1UJ0XZ91/WqhsS3yzkjMsdjcmYzwmarNJ3MCml2q3QTq6+tx+OGH46uvvkqUv7vjwEHmJWcjl6l5Ex3ektQfzpNewppiTBvWUjd2GrPPNyrXDrcivHWw/9rea0GnCQAuBKSef/zP0G/viF/X3nzHTUjJFFzl1eIKT6TtKn+rGqU3q/F/KiDCP7uIm3PTnlv3sXd7ea+kEdPLQLLtHTH3sBFq641lpF77SrPxjJbv21J+KRwj6o6TanvibWFiSyLVBoDf/+H3eHDSg4kF8nHU1dVh8ODBWLlyZdoxrn8LT7t27fDSSy/hmGOOSbSx0saNG9G/f3+8++67RYiOkNbD66+/nigfxZCkGLzxxhv45JNPcuaTUuJvf2v8BhuE7GpMnToVl112WV7X/caNG3HAAQfgnXfeybiRDCEtyfbt2zFp0iRMmTIF77zzDjZv3txisZSUlODAAw/EiBEjMG7cOPTs2TMtT1VVFS6++GI88MADOetbv349xowZkygvIS1FEnl9+/btixAJIYSQpjJq1KhEv09TXV2NDh06FCGidN59912MHDkyrzJvv/02unbtWqCICCGEEEIIIYQQQgghuzP8TTdCCCGEEEIIIYQQQgghhBBCCI499ticeaZNm1aESDx2Vqm2UipNfK0l0yqUPfwVNGKlKitM/7nrCwT1d/2w6wQUlHLhqW2DL1cle5g64MJV4Trs0w3isGO2ovIl4OFzUaYjBJBet+4nEQi840TiiPRltvcuFzuT8I60HrRgOSvZLs3AHZfhcJxw0isU68K1nINRcWtYwiygxfvauWfEmLqU0DI9X4BnBHn+MelJ9TzBnvSem4cw6Y6UvnzPgSMk2rdvjyEnDcX1/3M9HnlqCt5Z9jYefuphXHvrtRh04iBUta3K0mEeDVvWYvXTV2HTRzO8uGQJqgf9DJW9T85Z1mbOf+fg5KNOxcVn/ABPTH0SO7btgKPPQfoPIeEgOM+62jo8/fjTGHv+pThy/6Nw07U3F0yqPXToUDz08ENYvHQxbr/jdkq1SaNI/B7na11FtjEqUj4yLpl8KmYcFdZxWNLNSCxmzBL2eBbzJdCoB6J1+u2kZYrEHBs3In0QkXQXUqqdNW8+BxtxfZgs1ntsPK+R+ozEGZawW/jvn398W90WrN++PneDrYR129bi9S//6/WTvpfMNa9ltf6crB+QQU/787onu/U3kfCluzAi7WChImTwHkkr3VydQtephb4xkn1rDgtd92nZM1xY1ocmUz4q3W7sR4IM5TJ+xhAJHs2MgsLxA47H4sWLE5e5um27HHU26fbOm0yS60yILK/sFDN+6DQRTo+Wd/lcXAAAIABJREFUMdeySROhuiQAxxrJdZp+hNO8V44AtkPh6W3bYs/lm/2/CUc4cIQDKSVSMgUpHKSkA0ek4EgHKZlCyknBMd8dpPw8JTKFlPAeJTKFlDnm5XNkyiuvX4sUHJFCym/TESm/LQcOrNcmTcKRDqR0kJISEo63DpbSlJHCey6g18uOf/b+el8Ia+2PRku1AaCsrAy33HpLbF/mw+rVq/Hqq6+G0rj+LR5HHXUU7rzzzsT533vvPYwdO7aAERHS+li4cGFLh0CI4bLLLkuUb9iwYZRrkVbHvffeixtuuCGvMlu3bsVhhx2GefMKt+EjIfkwa9YsnH/++ejevTsqKiowbtw4zJ49u+hSbSEEunfvjvPPPx8vvfQSamtr8cEHH+A3v/lNrFRbc99996Fjx46J2pg0aRI3BSI7NUk2uOLPRwghZOfngQcewMSJExPlHTBgQIGjiefDDz/EiSeemDh/nz59sGnTJn7uJ4QQQgghhBBCCCGENBrxi7+eYn4nfd8DO6P73tl/YZ4QQgghhBBCCLHp3/N/UFmyR0uHQQghhBBCCCGkibz77rs44ogjcuZbu3YtunTpUtBYWk6qLeLzWIfSJNDmdXr9StuyhZ1PGbG0FlPrdBEqGz4Zk55ACBfXf+E/gIzXlpksys6friwz4kc7jwiXMxI9pQ8HMslQTEoZIWV6vZFzSIslvz/q5B+BkpaikGNaJtG8goJ1S6fXZ41jwfgSzWlp8RUsub5/THl6f/hif68Ok+KL93WaCr82mwe4Zhx0lb1xQCDu15E01Ndj4UefYtqDU/H+Ox/g/XnvZ+s1VO47DF0G3ARZUgGoBqx95f9DzaJnspbJWFdVJb793dMw8vsjcdQxR/qCUQnlupj7xlzMfGQm/j3zSWzatKlR9efDI1MfwXfP+i4Ae8wNhKSUapN8yWsDirhLo5FjVFp5e60VyZctxvDGICp6MCBNCN2EjTfseyR2N4Pk6xZzv0XWQM0t1c7Uh3afZXMQx72X0Xkk07o4/H7ruSDYsCXbXOJtDOP6x124rgvXnzsaVANcKLhuAxQUelT1QEVJZZIu2W3Z0bAD0z5+BJtrNwIINrUwG13Aeg1Pfuv4QlwtxnWEL9SVWrDryXglHE/oa2S8flnpQJrywaYaAlreLY1EV0pppLlCeOpiLeM2omJb2i3Cgt3g/+n3SnROtLLHSvyTEt5gxK8u2/iRpIlm3PdHQeG73/0u/vX4vxKX6Swl3t6je17t5Dn8N5pcLvTsvvSYcSrDd/0iTiCuYh8q7ZhrpWslkRtTth7A5evWYX5dXVp8V918FS6/5tLQlllQeuMqNzQP6p8vWKtxIEt/CPuuEfb9FciqtXQfEKF70TwX9qY6ElIg2FBHHzfjit5AR5h715PzB+JsKQSg/O8JpNphtXk4/ueffx6XXXoZln2xLK1fk/Ltb38bTzzxRKhuUlzOPfdcTJ06NVFex3FQX19f4IgIaT0kGfd69+6Nzz77rAjRkNbMhx9+iL59++bMJ4TA0qVLs4pPCdmdueOOO3DjjTfmVSaVSuG5557D0KFDCxQVIfEsXboU99xzD5544gl8+umnqIv5PFws2rZti6OOOgoXXHABLrzwQpSXlzeqnlmzZuGEE05IlLd79+748ssvG9UOIYXmRz/6Ee66666seaqrq7FmzZoiRUQIISRf5syZg+OOOy7RZgkA8MEHH+DQQw8tcFRhFi5ciMGDB2P16tWJ8ldXV2Pu3LnYe++9CxwZIYQQQgghhBBCCCFkd+WX956KVEsHQQghhBBCCCGEEEIIIYQQQghpefr06ZMo35IlSwou1s5KwaTaGfJEpdrW90TyQCO/ikiwXOXXG4hqXbuMrssWKpr2g5iSSiED8WGAEEF8nnDRHPFE336btkBbixCF+e6LuJQ+7p+kEBBW8GFpozAxeR48rx6lJduhNq1z8PNlep2kDyjLIi1BNqEpgHRDYFoFyDi2icj9FZeeVtwS4ev7WEHFxGnuVigBCP/eVnoQEoD0b3lp/K8SAgqukhBCy1D9NKEglAslpDe+CQWlpBk3HSE8mapwfNl2MKIqALJE4tDD+uCQ//sFFBQ+W7gIt15zK+a+Pje2b7YseQG1Gz5F1xPuQGnHXqge9D+AkKj57KksnR3PlpotmDp5GqZOnoZe+/cycu3XZr+G5V8sz7u+plBaWgqAUm3SfOj3PJFgO04inWOM8opF11/W2BUjvtWx2OuDtBj1WGa1Eb3Olch2To281qPFhP6WXl+2+y5NqC2sdNv0WuB72n4vck1HBj0NiPD6DSKyMI5pI6jAK++azWXS50vfu+0f15JXQCgBJRSEEv7q1Kv/y5rl2LfdN1DilCY5i90OpRSeXfwUNu3Y6MutbemtJ7YWWo4bSdMbRgghIaQnxQ6kuTCiXU+C6x8VWo7ti7AtKS9MalAH/M8b9iUZe3la81to0x59OCrZVbmv8+Yg0RiZLYyEFupMGxJk4qqrrspLql0uBJ7u2i2vNoDM4SceN/JoJ/j0md6uiM2jU9JL2Pnt72Yc0x/tI2XS8dfLVooE4Prp3vNwFPr1G9u3x0q1AeDgQw+GlI5Xi/J+IuBCr4MltGgb/vDqzWvBzws0oekxbd6IKKpF8MqbfqQ5b2EE2PAF2t6ZRoXanhhb+sJtYYT9uj5dslBSbQAYPnw4Fi9ejOnTp+Pqq65OLOiwefLJJ0N1k+IzZcoUzJs3D4sWLcqZN6kohhCSjFQqlVNWf+WVVxYpGtKaGTNmTKJ8/fv3p1SbtGpuuOEGdOjQAePGjUu8SV59fT1OPPFEPPbYYzjzzDMLHCFpzWzfvh2TJ0/Gww8/jHnz5mHz5s0tFktJSQn2339/jBgxAuPGjcM+++zTLPUOHToUI0aMMJszZWPFihW44oorcPfddzdL24Q0Jw0NDTnz8OckhBCy87Ju3ToMGTIk8c9KjznmmKJLtRctWoQTTjgh8c/sU6kUHnvsMUq1CSGEEEIIIYQQQgghTUa2dACEEEIIIYQQQgghhBBCCCGEkJZHizpzkUu40RSUUtn/ILygUu0Y8aMv2zJxieC4kb0aK1eMVFspk6ZUIAcMNLFhaaz32vX+ryyptl846J/guV1L9Mv1v+w02G37MWlZdlgcHtTv6vNQrhVp8HCVa8ro0zc9YQkWBdL7SFlCbi3r1n2e5D3MVzyX8xojpEDk/CPkXJdlluKZ5KqBbDamuCXXNnljxZRaixnUKKW0Xgnry29HGR2nJ+2UnhhTGmmn8NJ8qacQWr8XSD2l9B4Cjq//1HVKU9cBB+2HR56agsf+Mx3d9+oe2wd1G7/Ayid+gC2LngVECaoH/RxV+307c2cm4PNPP8e0f0zH1IemFl2qDQCrV6+mVJsUhLze/zjTaZ7jVFqaJdgWwhLqChEao8wxlV5feERKT7OPmZjzfGSrM7ad6Hlb8dviYH0stDRtwXs6a8noweh7YRlvc8Vqb+ASrBmt997UYdTaCISwwdwj4K1Zv9i0FA0qtxxkd+SlZS9i+aZl/jypxbWW2NrMobrfrfnZO2qJtgWkcGCk2zpN/7qp9b6F1gAhKbZ+rdP0YRGSyZvjcfd2yKWf+3oOXfPRIabQc1y26gsk1f7tHb/F+LvGJ86fgsC/qruiq3QinwzDj3ywhu68y2Yiw94CsW16r0XWEiLuuy4iMk9h6VOA/X/49w0Q6KcBJ5TuPf+kLv5nKP0H98eQYYPhCG9N7MgUpHDgmIdESjhwhJ8uJRzpBPlkyuRNyeARlNf5/HQpIaUDKfxyUsIRjt+2Yx4pKSFlyl/HO3583ppcxyq0mF+IIA2AkWoL4a3ntVQbtpA7t1Q7Oo9mW/uePfJsfLnyS3z08UfYXLMZvXv3huM4sX0eRxKhFCkcUkq89dZbiX4myZ/lENK8lJWV5cyzatWqIkRCWjOLFi3CW2+9lSjvAw88UOBoCNn5ueyyy/Doo4+an88nwXVdnHXWWZg4cWIBIyOtkZdffhkXXHABevTogYqKClx66aV46aWXii7VFkJgzz33xHnnnYcXX3wRtbW1mD9/Pm6//fZmk2prpk6disrKykR57733Xnz88cfN2j4hzcH27dtz5uG/FRJCyM6J67o46qijsHXr1kT5U6mU2VyyWCxduhQnnHACVqxYkbjMXXfdhYEDBxYwKkIIIYQQQgghhBBCSGtB7qy/Z/r1V9uw4attLR1GRnbW2NhvjYP91jh29n4D2HeNZWeNjf3WONhvjYP91jjYb42D/dY4dvZ+A9h3hBBCCCGEEEJ2PQ455JAWazunICfX3+/lIdXWEixlLKQiLY8t1daFzHNto7ZqNMJoS4ZthNpWDFpObeTZtpTbiK3N/6CUJdo2JbWA24WrGuAq77iL4NGgXJPeoFzvtf5S+tFglQjHFIi7wxJvT/htC7YjceljKjgnr1+C3k6Xawd1Cf1aZL4mmirXJqSlaGm5dloVvlDQltfGybWNRFBbCJWCtOW2If1dWKTpK/Qs+an0pZwS0pd5SuH44j1hSbT9/8tIPuHA8WXbWszd7+gj8MQrT2DQiYNi+8Ct3441L/8PvnrtDsB10XXQL9B2/xGZO7OFKGm7V6J8WmxFqTYpBE2SawN5j1NpAupgkZY2HtmC7SSxZhNcZ5JjJ/nKp51QPlsanOPcQlWpneOeTtpuiDT5OUKyZ53HiJl1mi3Mjgii9TEdk4CAkIH4udatxdKNS+AqtzGnucvyxorX8NG6+SH5vIQI5mtII9Q2W1VIf9YVwmx8YcpJr58dK92T3lrlEUi6RfQ9M2sDD/3+BHeKCF3b3vUf+SwWIdGKPy5TM3xUaJLMtUBS7SkPT8HNN9+cOL8E8PfOXXBAqiRBLDuPYNuuO67NzHLt6Ho25rv1IlrCzhcn2I6mOdbVrYXaEsDXrov7auKlYhOn3Y/SslJfWm2Jq6U0gm2pxddCGtm2l8/ffMbkSX/Ygm5dJpBsew+pn5u1tre+9u5v6bcREWqLYB0uheONC2a9bou0red6XEgg1Y6+G0k3lDnggANQUVGBTz/9FGvXrsW+++4b2+9RZs6cmSgfKRzl5eWJ1y2u27rmd0IKSdu2bXPm+etf/1qESEhrZvTo0YnW2kcddRQOOOCAIkREyM7PyJEj8fTTT+e1mYxSCqNHj8Yf//jHAka2+7N48WKMHTsW++23H/bcc0906tQJlZWVKCsrg+M46NWrF1544YWWDrNgLFu2DDfddBMOPfRQlJaWYsiQIZgyZQpWrFhR9E1w2rZti8GDB+Oee+5BTU0NVqxYgSlTpmDo0KEFbbe8vByTJk1KlNd1XQwfPryg8RDSGB5//PGcefjvhYQQsnNy8skn44svvkic///+7//QpUuXAkYU5ssvv8SwYcPyinHcuHG47LLLChgVIYQQQgghhBBCCCGkNSGL/Y/XSfl84VdY8vFXLR1GRnbW2NhvjYP91jh29n4D2HeNZWeNjf3WONhvjYP91jjYb42D/dY4dvZ+A9h3hBBCCCGEEEJIUoot1Y6mpb2OSJoQkjyHSyrrK2ggkGoDgHJtubQt1NayateIq5UvrnZtybUv0nZVA1x4kmylFFw3IrV2XfPwjN7hh3KViSUQYXsPI942su3gOHQsKmjNi821WkcoXthCbi0X98/RSLdDcm2v84ol195Z/52c7P60pFxbV98UubZtIdTyTCPb1NJMIa1j0s+rZXwAfPGeUW3r11rkJwLJZyAM1Me9NhzpCwV90V/njh0xaeoDuPbmazL28aaPp2PFv8egvmYNqgf+Am0POCNzZxYJWdoW7Q6+AD1Pn45vXPA6nPKOOcusW7sup1gw7nk2+EfyxCZvuXZ03MoxTmWSU8fWoaXLEQm1LacOJP+5200iym7O8qExMhKzfTyTCzbt3At0T0fniUREBOe2FDuuEgGRtnrT5eyVenge8h8qOO7lsWL255xgbpLYVr8NS75e3Grk2nNWvom3V80115oUjv9dBleqEIAlyzUi7OimFv58K/zn+urX868UgSRXHw9Uw9K8L0Y+rEXoQiC6/I5eplqcDkvWrZceIQG3sPJH1zCmsnC90fson69EnzMy3XLNLNXWn6FmzZqFiy66KK/PNL/v2AnHl5Ulzu+1l/kRh90NzSXYTirX9pZD9qv0UrFybetgJrm2fi5DaYFcW/op3tYxwT3wcV0dzl27NjbuYSefgLLSNt6GMf7a1hZqO1LLsaURYEv/uaOfixRS0ntoibZ5LVNeeV2PrsMWZcMXeltrcC3L1iJvKSSkdNKE2o7JGwi49WcAR+rnYam2Hg9ySbVDa9mEUu3o8w4dOuCzzz6DlBK5+O1vf5szDykc9fX16Nu3L3bs2JEof01NTYEjIqT10KlTp5x5Nm7ciBkzZhQhGtIaWblyJWbPnp0o73333VfgaAjZtRg+fDheffVVlJaWJi6jlMK1116LW2+9tYCR7Z6sXr0ahxxyCHr16oUJEyZg0aJFWLVqFTZs2ICtW7eitrYWruti8eLFOPHEE3HggQfi1Vdfbemwm8z27dsxYcIEnHDCCWjfvj323ntv3H777Zg/fz7q6uqKGksqlUKfPn3wk5/8BJ9//jk2bdqEl156CZdffjkqKiqKGsvZZ5+NAQMGJMq7bNkyXH/99QWOiJD86Ngx979DVlZWFiESQggh+XDjjTfiP//5T+L8Z599Nn784x8XMKIwq1evxrBhw7Bo0aLEZc455xzceeedBYyKEEIIIYQQQgghhBDS2ki1dACEEEIIIYQQQgghhBBCCCGEkNZLMaXa4TQRn8c6lC53jpc5m/JW/rCGO8hn1xStNyinfJFsWOWlj7quCwUXDaoh1Fb0LMOItEPCj0nLqZSfRwu0tWxPl9VSbE+YqGC/DGL0ygsoS3ynYxdWTWFJnYDwygkt17Ze+9/Tz1CFJFrR17nIVC8hhUZf1xlJs19HK0DGsS+TANJO19WHPKUK6febPRbCuoOFApQvwPPHPS0+1Xe3Jzr15PoS0rQthQOlXH/skf6Y4UIBkNqfqoSJVI+bQlnxW/GZ9gUghMTVN1yNo449Cj8a9SOs/2pDWj/sWDcfX/7zfHQd8htUD/g5nPLO+PqDSUAR5atClqBi7xPQbv/vomqfkyCcMn0CEKk2ANLjtvlqnbdpIqXapJDo6yKxtDVmUxKTHld/zFiVlmYPVNYYZcdnYhSNiNlqt7kx8amYNPu1HWpUMpwmhC3+vZplukmfp2Kkycq/Luwx3BZyh95Ppddy3hQTfu+DxOD/vjBZKUgIb25Q3gpUQmBL/RZ8/vUifKNDLzjCaXQf7Oy8seJ1vL1qjpFqm80tfMm1tOTYjn9cb3ChN62Any6lFm+L4Lsv0oXeIEPPV7BE28Kfw40W15Pt6g8JgcTbzxMS5VrybSA8lmRaD+WxCUlT7xtl1jm520ovnKNykXu8ilvTzf9wPk495VS4bvK1yw3t2uO7bdrkCCq/vso0fEXHjVzL2qRt6U+lcWcQlWvbn8GjpQSC+uLWxCI8VKVNZxKAa9KCLQOklceBwOqGBvxo/XpsyPA+nTLiVE/6rFwoOP7Ha+Wts/UZCAW9OZVSuhE/j4hZz0f6JEgT5rvwA9X3oy2u1vdLcP8KIwqHPyYEov7gqN5IRx83d7e596WJohhSbY2UEnvttRe++OKL2PdAM3fuXNTW1uYlJSTNx/HHH4/PP/88cf76+voCRkNI66Jbt25YsGBBznznnXceli9fjq5duxYhKtKaGDNmTKLP73369MERRxxRhIgI2bU47rjjMG/ePBxzzDHYtm1b4nK//vWvsWHDBtx1110FjG7XpqamBlOmTMHMmTMxd+5crM2wYVImPvnkEwwcOBD3338/Ro0aVaAoC8Ps2bNx3333YdasWVixYkWLbVIshEC3bt0wePBgjB07FkOHDk20cVKxePLJJ1FdXY3a2tqcef/4xz9i1KhR6NOnTxEiIyQ3S5cuzZmH1yshhOxcTJ8+HXfccUfi/AcddBAeffTRAkYUZvXq1ejbt29e6+YzzjgDDz30EFIpam4IIYQQQgghhBBCCCHNB3/iSAghhBBCCCGEEEIIIYQQQghpEYop1RahNBGbxz6UJtU2r8PlbKm2gvKFfjByQJ1ul7PPWwBwRAqOTMGRDhzh+LKpZLiqAfVuA+rcOtQ11KHOrYUbK4iNyCtD56JPOlBRCSMoVHCjkm2lJV5BJVqmq/OYVEuG6InB/PqVdyBNjp1Erm2/T5Rrk12URHJtIPM4mMV2GijsM0tr04oKAEqF8ujnIfmprltbB4XwBIRCqwyFNfZpaZ+lQ1SWdNvPB18CasZRIxG0ZJtC+RsJGHu3JfX2u8y/lwcNHYSnX30aV1x8Bea99XZa/zTUbsLK565Ex36XovPRV6Ft71Pw9fuTULPkP1ANuUUIjaW865Fod+D30LbXd+CUd4ItOdSSUVlSmbOe9evXU6pNikbOscomzrKa51iVlmYbTRWMgBOwpP8Rybadx04vBLH3kOVzjTtu7s+4cT5DuXzWNs1xX2cS4WbavMFuWymz+AsqC1cCPR8Yt7gbEd0Kby0pzPpbG2SVPy9ISLhw/bWrsi44LZiWENhatxWfrl+I3h33Q4ncvYSpSim8tOxFfPzVAk+KLcJSbSm1oFb68mstu7Wk2pCQkHB8obbXfzJ4wJZnawWutF4Den43Ol0zb4ePGxm3zh1z3ZusEGnrfr3K0Bjhrv09wW2e7+eEHJVlKZyjbr2eyZUnwsqVK/Gt476Furq67IUtLqyswriqqgQ58zCWZyiZaejPtaxNQj5ybf1OB4LtcCkRSQ0dFchLrg29Xo7Een9NDdZnkGoPOmEQzr/wPL+4g2ArGW888+YyP37h/wzBHwMhrQ/ysJ5GggxPBSJI9Jbe5n6Edb8JM04gdMx8hWT5Wopt3dcIBNumnhaSamsGDx6MyZMnxx6zufjiizFlypSc+Ujzcvnll+Ott95KnP/8889Hp06dChgRIa2LcePGYdasWTnz1dXV4ZJLLsFTTz1VhKhIa2H9+vV45plnEuW99957CxwNIbsuhx56KD766CP07dsXmzdvTlxu/PjxWL9+PR5++OECRrdrsW7dOvzsZz/Dk08+ieXLlzdLnVdccQXOPvtstGvXrlnqKwRffvklxo8fjyeeeAILFy7M6+cNzU1VVRWOOOIInHfeebjkkktQUVHRYrHkol27dvjzn/+McePG5czrui5OPvlkLFu2rAiREZKdN998M9GGVSNHjixCNIQQQpKwYMECnH/++Ynzt2/fHnPmzCnapiRffvklhg0blpdU+5RTTsGjjz6KkpKSAkZGCCGEEEIIIYQQQghpjew82zUTQgghhBBCCCGEEEIIIYQQQloNu5RUWwutcki1lfLKeA8XSrlwtSZLKV94rSAhUOaUoaqkEu3K2qOytArlqXKUyJK8pNoAIIWDUqcUlSWV6FDeAdUVXdGpTWdUllRCCglXuWkPpRRcV8GFJwRzXS379uOGJ9PW+bUgVykF74xcc07BG+HJvgJ5mRabqUialuPCsoAFIjHT/9CS7Jj3IyrLjFwM2YSPcRRKtklILoSwxJGZyHZ5Bta7DIezCF3jA4LWk8bK7Kw6hC2/03I9EXdcWMLPsH7Tk3PKQM7pS0GlSQ/KAVoE6sAREo4lBQ0EoMGjR48emPbUdIweNzrj6W54929Y8czlSFXuia5Df4d9L5iN6v63oqzLIZn7KE9K2u6Dzkdfg33PfwU9z/wn2ve5MCzVFtLvd++1LMktvty4aSOl2qSoJBqrothLhBxFE41V9ninJdtx0mpbxms9RPRLiLzPKyQX1WNcpB0dV1zdoXHTPi+Niu/rZpNqN2LOMIFlIioCj5h0RWScim0j7byDRXcwjwTiVq89W/oqjfw56Hs9PwDbG7bjo68+xpa6LZnPYxdjR8MOPPHZP/HRuvnw5kcBWFJtYUlrpdDXrgz6CNY94c+xsGbRYAYPXknYc7kI5l9YfS7DdQai77CkN7gMLEmviFyglhw447VZwCV8waXaWY7ZkmWbmpoa9DusH7Zu3Zq9AYsTy8vxq/btE+fPTnTAy54jrosyl0weATLUHU0Py9jTWxUZvmeqTyD8y9bSeh1WUXuPWTu2x8Z49fVX4e9TJ8GR3oZa+v6RwjFrWikdSGmthyHN+tcx62THe0gZzuu/FnYeIeEIx39Ikyb0etq0o+96GazTIa04g7W6J9H2c1oyfunf51r2D8CX8Rdfqg0Ao0aNynjM5tFHH8X777+fKC9pHubNm4e//e1vifNXV1fjoYceKmBEhLQ+Ro4ciapEm28Azz77bCIBHyFJueyyy+Bm2ITEpnfv3hgwYEARIiJk12WfffbBZ599hs6dO+dVbsqUKTjttNMKFNWuQ319PS688EJ07doV9957b7NJtQFgx44d6NGjR7PV1xzU1tbigQcewLBhw9C+fXvstddeuO222/Dhhx8WXaqdSqVw0EEH4brrrsNnn32GzZs3Y/bs2bjiiit2aqm25vLLL0e/fv0S5V2+fDmuueaaAkdESG6SbD4mhKBYmxBCdhJqamrQv3//xD+TSaVSeOONNxL/vKepLF26FIMGDcLChQsTlznhhBMwY8YMlJWVFTAyQgghhBBCCCGEEEJIa4VibUIIIYQQQgghhBBCCCGEEEJIUWkZqXa44sRSbS15jrQZJ9U26SqsQ9PVewLsKrQta4fyVDkcmcpxoo2jRJagqrQtqiu6oktFNSpKvD9AThdsN0C5DXBVg5fmunCVguuLwQEt2bbKuJ6Uu0G5Xjm4fv7g4SqvlO4l15eKK9e1+jOQa4cF3KZbTX/GyrUjUK5NdmWaJNcGCiDXBqBUWGoXkdgKhIV3aXJtW5pncoZltlkF20bZFxb6SSEgpCXsllqwLQLhoJ9WXlaGX/32f3HHp4GYAAAgAElEQVTvg/eisrIy9nS3rXgDX8z4HraveQdOWXu073MBen73MfT83j/R4dCL4ZR3zNxXGXDKO6L9IRei55n/xL7nv4xOR12Dknb7GrGpZxH0JKi6b/RMIcva5ax/06ZNlGqTFqFJ100CqXP0+s1HRB0an4SIfYTIIMLO+PDHwdjYs7WT7TySiMIT3tM6juYkENhmEX1naTLnysqeN/QwqPW01mQSiJn9sdP0pz3DaKG0NdfoNEjUu7VYuP4jrNm6OldUOz1rt67B9I8fwZc1y/05UJ+pPl+YedEIcxHIc41IVx+351lE8/uztPTnLlu9red5oVu15cKR2V/Yd4EwsntTxl6Hx1w4YUFyQOiajzEu53P/hNrL9rkgx1jWVKl2Jurr63H4YYfjq6++yt6ARd+SUkzolJ9YLT+ya7IzybX1saa0iix1Z5Zrx+eNPvQBEcmjsX/hWsu27StfAFhW34DVDQ1p7V1/0/W4+Ze3oKJNBaQMbxqj5dMOAsF1IMv2UqV0Agk3tHDbiX/4NYWE2xBeXX6a3qjGKLHtdKlF31qUbVbl3tgsAMcXeNtjdyDJ16v8YMyGSS2OVBsABg4ciPLy8qx5AO++HzFiRM58pHlwXRennnpq4p/DlJSUYPbs2f58RAhpTn7xi18kyue6LmbOnFnYYEiroaamJvH1dNdddxU4GkJ2D7p27YrPP/8c3bt3z6vc008/jW9961uJRPe7I9OnT0fHjh3x0EMPFezfCGtqanD00Ue3aB+/+uqruOiii9CzZ0+Ul5dj9OjRePHFF71/ZygiQgh069YNI0eOxLPPPosdO3bgo48+wu9+9zv07t27qLE0F88//zxKSkoS5b3zzjuxYMGCAkdESHbmzJmTM0+nTp0S/SyFEEJIYXFdF0cddRQ2btyYuMyUKVNw0EEHFTCqgM8++wwDBw7E559/nrjM8ccfj3/9619o06ZNASMjhBBCCCGEEEIIIYS0ZvhbpoQQQgghhBBCCCGEEEIIIYQQAMD8+fML3kYhpdpRObOw0qP5QvX5wmZb3uzF6UufLcmz68um/ZNJINVWKHPKUFXWFm1SbeAIJ8cJNi8lsgTtyzpgj8o90a6sPQSkJ8OG68mx/Whd5cmyG5QL19WibWWk2bp3tWpbC7E9aXaD3w/pgm39hpkaQmmBXDt4HfReIrl26Cnl2mTXpSXk2hlFdCG5tte4ltpllWuHZJoZ9JpGoB0R1sISbENASl/MZwm4A+2fJQm0HsKXbnv1BgLR0886Hc++8gwOPPjA2NNt2LoGK/59Eb7+8EEjbS3r1AddvnUL9r3gFewx7C+o2HsIkGX8Fk4pqnqdhu4n34dvfP8tdD3+1yjvegT0r+UI6/+BRVanaVuggFPSPmMbmq1btqa9B9Hn2aBUmzSFvK8fFXnkKJ5pvAqNgbYB1RZkW1+ZYs8kzc75lUW6Hao/5is2bqtv4oTcWcfoDOfWHGRuM+sCPBRD6LsKphRdf2wbaf3g5zICZj0fWOOpef8Cra3U7xX0PBDMIK5SWPL1YnyyfiHq3fpE/bGz8e7qtzFz4XRsqt0cFmFrQbbwJNgCtlQ7mGeNtNfMncLIfMOvBSQC+a5XXyDI1X2u7w09h+t8QgSthpTD5trQ6fBf6/c4uI/8/+LHBC3aDZXPTa57KvgMmLGC7OTxOTXpMc3x/Y/H0iVLcwQQsJeTwszq6sT5m4Y9yKcfyVaqKS0CmT3nUbl2rjcvVqItwqWicu1oGXvdO6d2R1obe3bfEz/92U+NoDrYDMCrRQuzzaYxIdl9cA9qGbYntc48N0kZbEAjI3VExw9bsi2EhJCRscGPVwu1vTochOTZeo0v7FHHur+Rfn8XWqoNAFJKXHTRRTnzAcAXX3yBqqqqVisVLCZjx47F2rVrE+WVUuLpp58umhCGkNbGddddh29/+9uJ8r733nsFjoa0Fq688ko0xGxCEmWvvfbCKaecUoSICNk9aNeuHRYtWpS3oPiNN97AYYcdhvr6XfNnJY3l5z//OUaOHImampqCtzVv3jyMHDmy4O1oVq5ciZ/97Gc47LDDUFZWhoEDB2Ly5MlYvnx50f8dtLKyEgMGDMCdd96JTZs2YdWqVZg6dSqGDx++W2yc06VLF/zpT39KlNd1XW7oRFqc9evX58yTz8Z+hBBCCsfZZ5+NTz75JHH+G2+8EWeffXYBIwqYNWsWBg4ciGXLliUuc8wxx+Cpp55CZWVlASMjhBBCCCGEEEIIIYS0dlItHQAhhBBCCCGEEEIIIYQQQgghZNehqqqq0WULKdXOVJWKmJgySbV1If3cEzkjvhwQK9COppU6pSh1SvMSIxYKIQTalrZFVWkVamo3Y9OOjXCV6yurYWSFGqVsHZ6AUFpo6Peo8NIEBJQQaFAupCXNUgqQAnAVIEQgjQ2pzZSA8o8J5ZkXPYm29d0XMgavPcGv/h7tWp0v0+tcFPuPyim4JTb62s5ILiltcIvFHBLp41iW9LBcW99z8O9JYY2V1v0mFIQSUPrWFACU34IKBPtBqcC4qsdcPb54IQRjaqCf9p8ZIX9Y5BoNX7P/gQfgmZefxk9/fAOmPTwt7XSV24B1b9yG7avfRtfBt0OWVHpjnlOGqt6noqr3aWjYuhabP30cW5a9DOXWAcqFLKlE216noeobp0GWtYN5gyJiwHB69E0M0mSbTmmxRdm6dWuk7mRiQa95jjmk6ejrqFFzpj2O5TFemTajhTLUFb0nQrE2120QFftm645omyrz/ZjvujHv+zrLXBElWMGJiNvceo9izi1aPnPlAt5S0N+oRgUBCiGCOUOP+b5IW/nrTtc/JoSAhEKDEsEaVQhIJaCE9Dd3cQEhsWH7ery7ZiP2bd8LXdp0SdYRLczX2zdg1hcvYFXNKkjpSWzhS3KFv4GDLbQ1klv9ypbjimCjCiE8Oa6Ike3qfOE0Lc7VAvNAnCstWbb3VIu3rU8B/rQf+owRNSCnre0TYFuWzdP87osmfwZoZPEkGwGdefqZmDd3XuI6O0qJ56qrW+gXg6O7ICTL3Zhh2b5c4oa19LTsg1+w1rTaEID+KBu9ROzpJxpHnFh74OCBcKT0BO76/lAKSphtpfyxyru3zfZUwtqgKjLn6Q1wMp+R9coPLrT5QbC4t+7N4D42z8z9bsv0EXpur3FNXnuNawnTiiXV1owfPx6PPPIINm3alDPvli1b4DgOHnnkEZx77rmJ2yDJefPNNzFx4sREeYUQmDx5MoYNG1bgqAhp3fzlL3/Bk08+mTNfEgkfIbnYvn07Hn744UR5//CHPxQ4GkJ2P8rLy/Hxxx/j6KOPzmtDhPnz52P//ffH/PnzUVFRUcAIWx7XdXHSSSfhxRdfLGq7M2bMwLRp0woi2K6trcU//vEP/OMf/8DcuXOxcePGZm8jKY7jYL/99sNpp52GcePGYf/992+xWIrFFVdcgQkTJuCdd97Jmffzzz/HxIkT8YMf/KAIkRGSTpLNTQBvrNwd5PeEELKrctttt2HmzJmJ85944om47bbbChhRwMyZM3HWWWflVaZfv3545pln0K5duwJFRQghhBBCCCGEEEIIIR4UaxNCCCGEEEIIIYQQQgghhBBCsGbNmkT5Onfu3Kj6CynVTpMvhtLzl2p7guz0+k2qFmgr+7iC6x9PyRTKnfKdUmAqINC2tB0qS6rw9favsbl2E4we0UisPQOegC/Jhfdci7iE3cOWYFtLtHUe85YrQEj91BPySi3eTSjX9oJPl2sD6dKtpsq1CWlJEsm1gcxjZnPKtb2APLm2vidj5NqherRcW8tQhScIFL5R0yvniwpNsP5d6ssLraHDF/j5Y7AvFDTt626IMR3G9WFlZSXu+ttfcOxxx+Cm629GXW1dWp6axc9ix1cLsedJ41Ha+SCrnwWciq7ocPhYdDj80qiqEHFviC0ThJHuiki5cFqqPLfkdfv27Y0SC+6McxLZtWm0YDt9v430uhEv0s6UHpWNZoo1tkw+JHHGZko3IlSRMU/BpdpJ6sw4J2TRZPuHzEYMZs7w5xBLSmveQxEzH1mbOphalI4J5t0PLh0t0pb+TCKNaNuTa0sIuBBKQEoJ5QICLuoa6rDwq4+wqqwDenXsjYrUzimNqnNrMW/VXHyw5j24yoWUgVBbS2nNcy3M9tfhRootREiq7WiRtnDg+KJsCQkpHU+cLXW5iExbf4mgDVjS7WDWC3S68PPr+ICISNsqBWFLewMxr9lUw5YCR+XACYagbPdWoTd/yrTGSiLVvvKKK/Hvf/87Zz5NGyHwTNduqNgpxDfxi9a4kSSrhD9HC1GptU16WpaJxzoa+m6uPe973DRgl1EA3qytTat74OCB/v2if5Zgf5bWn7iV154e56x1r70elvpGyrDmBYJ4QwkiiNqItqUM0vz/Cz9f0LfBPazzCQjAX+ML/8O+UWnrvJH7OtSGvZYtoFRbCIFUKoUHH3wQZ555ZuJy5513Hv7zn//gvvvuS1wmjmJv3FUomnO9ceaZZybulxtuuAEXXHBBs7VNCEnHdV0MGDAgUd7WIMYkhef6669HXV36z+OidOvWrSDyWUJaA6lUCm+//TaGDBmCV155JXG5JUuWoHfv3vjoo4/QoUOHAkbYshx77LGYO3dui7Q9atSoZhvbXnvtNdx777148cUX8eWXX7boZ49u3bph4MCBGD16NIYPH94qZbzPPfccunfvnmiOu/rqq3HxxRe3yn4iLc/BBx+MxYsX58z3hz/8Addff30RIiKEEBLlueeewy233JI4/957741nn322gBEFTJ06Feeff35eZfr27YvnnnsOHTt2LFBUhBBCCCGEEEIIIYQQEsB/hSWEEEIIIYQQQgghhBBCCCGklaOUwvDhw3PmKy0tRbdu3RpVf1aaICtrdql2pMaMUm07h3LhKgUpJNqk2qBNqs1OLzCVQqJTm07Yo2pPpBwHrmqAgncern9O3nm50F8KynttHgquq0weBRdKKS9dudA95friMFd59QIwebSdzPSpCvd39P1VWjLmC3YNke6OK0fIrkKi8SPbJZ2leCYRXVZBnbDElgi8fIE4zxZpWhI9k8vPIWRaqk73pJ1aHOg912lG36fFniL8XEoZpGmhqPDFoPAe+rUjHVwy5hI8M+sZ7L1Pz9jTrdu0BMsePwubP5kB60xhn1XQ0YGMUHeO8Ns16UYuGDdohdOcNrnF2rWWrJFSbbIz0KjrS9tHc9WdZczypJ6ReuxbNmkM+TxyB5y5fmTuq+jokoQm3dd5FA3UuOFCoddZ6svZbWY8twtYclWh89jSV2+MDYTP8GXRCM0DIcE0fIm0CMTRG7ZvwNxVb2Hh+o+xo357gt4oDg1uAz5Y8x6mLHgI7615By4UhJShuU3qc/TnUMd6LvW8GpFqp4u2/br8eVTKYM50hICUfh8LGdSp514E/S2B0Dxsv6f6fQuL1SPvORDeVSP9ae4LKYOANxeF/pwa9xkkU3qUO267HX/9619z5tOUCIHHq7uiW0TM1Jihrnk/OSVTWze2zVz7HaRPCdnf1OgKzbioleWmzlC/ALCkvh5rGxrS6h00ZKB1/fv3FLz7LHTfmDs8GL+iDyEEhNT3nIx9ABJC+o9QeWGNidJqKyzOD8YSJ7SGD+UTejyOfjbYeaTamjPOOAP9+/dPXBYAJkyYgN/85jcZjyulcj52F5rrfB566CGsWrUqUd4BAwbgtttua3KbhJDs/OY3v8GKFSsS5T311FMLHA3Z3amvr8eECRMS5f31r39d4GgI2b2RUmL27NkYMWJEXuVWrVqFXr16YeXKlQWKrGW59tprm1WqPXLkSFx88cWJ89fU1OD73/9+o9pauXIlfv7zn6Nfv34oKyvD8ccfjwcffBDLly8v+mePyspK9O/fH3/+85+xefNmrFq1CtOmTcMpp5zSamXRXbp0wZ133pko7+bNm3H11VcXOCJC4jnllFMS5cv28xBCCCGFY+XKlRgxYkTi9V1FRQXmzZtXlDXY3LlzMWrUKLium7jMkUceiVmzZqG6urqAkRFCCCGEEEIIIYQQQkhA6/wXa0IIIYQQQgghhBBCCCGEEEKI4b777sN7772XM98+++yT9x9kFFJWlqmqrFJtP2NGqXZI5pZFqu3LoD2BNFAiS1BRUoGUTCUPeCegzClD96oeaFvaDg3KRYNqgOs/GrRA27Uk20p5mm2lJdsNnjTbCLa1lBtoUJ5sGwik2gowcm0FeP2n3KxybY1+b6JybRV+06ynlGuTXZdCy7XjpHTZRHXCkmsbAZ4QgFIRYV4g17aFet7Dz2GknnYcgXhbChGS9cmQPFWr/3wxYEhBmC4edKT3CMsIJfod2Q8vvjYLJ51yUnzX1u/A6pd+gjWv3Aw01IaEriGhtj53EcSfJtTOqGAUkdeAU7lHxvdAU19fb/o6CZRqk2JghLqFqDvDmKXbBZDdCitiHvkHkewR035IOJzHuWUNpzn6Osc8EU9Wi7BXNoMk1Q4513uqN1iwIzFCWqFHYT+HlstCAlr+qqXSUktmg/lCGnG0Nz8IJbCyZgVeX/EaFqz7EDW1mzOfY4HZXr8d76yeh4c/mozXV7yG7fU7LJl2oNu1hdre+TjWJhX+fCf9NF+q7QgnmAvhQErvmJ4jHeF4r00fRoW7/jOh53l/8wojOZew5bt6vof1fuh1gMbMmZYQPVhCRK8A+1qKCHhzkOlaK+bmTzot6eeRfzz0EH72s1sT5QW8Vcnkzp2xfyrVbILspPUkayNci0hLyaeu7DFketuaRa6NzCs7vaXKW7U70urbe++e2Pcb+/prYLMdQCC3D8nwRbCujGwqYMrEbB4TK+BG+D61R19zt9rCfEvSrzeJEXbJiFA7vBlOcM8jItW2z6EYUu1Mc+4TTzyBkpKSRHVobr31ViOqaxZpdtL1xE5KU4V9N910U6J85eXlePrpp5vUFiEkGb///e8T5SsvL8dBBx1U4GjI7s6tt96KHTvS10pROnXqhDFjxhQhIkJ2f/71r3/hoosuyqvMhg0bcMABB2DRokUFiqpleOaZZ/CnP/2pSXU4joP99tsP999/P5RSmDp1KiZNmoRLL700cR0zZsxIlK+2thZ///vfcdJJJ6FDhw7o3r07/vd//xfvvfdeaOPNYuA4Dg444ABcffXVWLhwIWpqavDf//4XV111Faqqqooay87M5Zdfjn333TdR3vvuuy8vKSUhzcUPf/hDlJeX58y3YcMGPPDAA0WIiBBCiM2QIUMSr/X0ZjpduuTeuL2pfP755/jmN7+JLVu2JC5z7LHH4oUXXkDnzp0LGBkhhBBCCCGE/P/snXmcFMXd/z9VPXuxC8gKQjCKBvFRPNBgEJUgSkQkGo0mKopGAQWNxnhEn+B9Rbx+Ph4BUaMxGvWJByCPRlFQ8YIokeVUhCjKIbAgy7HAstP1+6O7uqt7emZ6ZmeWBT5vXsPOVH+r6tt39cC+ixBCCCEkyI71W92EEEIIIYQQQgghhBBCCCGEkIIyd+5cXHHFFbFi+/Tpk1PbzSkrE4FyER3nLoor1Q7WDUq1bWV7rZcnylEicxM0tSQEBHavaI+yRDlWbVrp/DKvKcQFYCtfjAcFKEN6Z7uibAkJwJFnCwFIJWC70l0ppKPDVjYgpPMTWkqrAGVDQEIJV92rHAOjCgjYhL+PhHI/O+3r/RgWaDkSbpH2MyEtGX08Z7yWeudEVAPIeB0VEBHX0tQyMx+lFLyT3Dj/3I9eG156QkG4FwylL6CGZFXAKdfXbiWMvqB0aFCk6cn3Q+saEx1aXV2N519+Hg/d/yDuuOXOSJHB+gUvYMuqOeh8wliUtOkSbMSTyEqj0AwQEXmFbXnBgJLKzlnzTyaTOYkFCWlOzHtywdtOc30yj/PIvqOuk8U4NcLzuGQ5//Idj2yP81qPrv194MtQvX0ijEAX73gwbxJRCAFnCOiOx5XfujZyO4vde4Xbn1BaxiohkXQGqFICtj/mk0JAueW2rdz1cH8qG9K9hidVEt9t+g7LNy5D67K22LNqT3Sq7IREkcf4Siks27gUX36/EF+t+w+SKumukxbV+mpbby4H+JJrwJXauhNRwBPqwhBpS2NSC1eq7crFpSfc1nJsYYi6jZcn3tV1hSvnNuW48CS9Upr69JA8N3T0ewJeve89t25IwGuMBZyN5zWQInYPxEScMjk9p0a1kaNUOy5KKUydOhUXXjA09rVUALi/XTWOLC2Lm2Jswpshapkwlme/Ovk7Te+2cL1MQ9tsLZs5Ra1/sDzzQNm8pHk/jcudmatZ55a6dSlt/bRfX2+NlT6vlV/fn7zGHeN6E0jpMbHbZ/iYEJmP5RT5vHmuGsuFDO5Nz+/sia5F4Pw219c7072BvVEGBKKbS6qdjurqatxyyy24/vrrY7UFALZt4+STT8Znn30Wu0765GLEFGcIlZ4sz4tRpPvuJRuvvPIKli5dGiv2ySefpKCPkGZg2bJlWLcu9b4VxWWXXVbkbMjOjm3bePjhh2PF3nDDDUXOhpBdi6effhrV1dU5SaU3btyIgw8+GDNmzMChhx5axOyah1WrVuG0007L6zvLqqoqnHvuuTj//PNx9NFHR8aMGzcOK1aswKRJk7K2t3nzZkyePBkDBgxIWTZjxgyMHTsWU6dO9Sb42V506NABffr0wbBhw3DSSSflPOn2rsr06dOx5557IplMZozbunUrXnjhBZxzzjkF6XfFihWYO3culi5dCiklWrdujbZt22K33XZDly5dmkW4SXYMpJQYMWIEHnzwwayx119/PYYOHdoMWRFCCAGAUaNGYeHChbHjH3/8cfTs2bOIGTnMnz8fJ5wQPVl9On7605/itddeQ+vWrYuUFSGEEEIIIYQQQgghhERDsTYhhBBCCCGEEEIIIYQQQgghuyiNjY244IILsGXLlljxV155Zey2W5xU2w2MK9UOdhgt1YYQaJWogCWsLCuzY1BVUoXS1qVYtnEZGu1trnBQum5YV7KtAAFHjC0FXDGYI8lKKtuV7kkoZfviLeUuE47sD56ISe9m1+aUQa6txY1aqKVc+aIp14ZC4L0+FCjXJjs6sUS16WyG6cx/3uKmybVNuX1Qru2fa0oor13vvBSuoR/awxdcR1+o6bbviQZhSAF1Yyp11dOd4qHVktLCVX+4Ckf0+gmGnTcMq1evTqnSsGYevhl/Mjr1ewCVXX7m9+/J5AIWWV88HplQJrOvQKLqB2kSD1JfX49WrVpljKFUm2wvmizXziB5zHR90n0DOQi2C0U6qW8ELWoMksO2Dsq1M7SH0L3CrB+4T2hhtgpsP28sBzNWefcFlfazHk/6Y1MJAQUJIRSEAiQUIBQUpBMrLcA2M3TYsLUO87Z8j3m1c9GurBodKjugfUUHtC4tzC+Ab2ncghUbl2Pphm/w7YZvsHnbZm/9rfBkDcLf7p6uVviT32jBti53pNpaki09abaAI9IWhmxb/zQF25awHMm2O6Z32veX+xPvSDcnt32vLHh/FK5sNyDYFv76BMYpoXXViNB9N1LAGzr3vPMs4nTL9Tk1UtadhqjrUxzRthYpz5s3DycPOjlyso90XNumLU6tqMjaS8bl3jmYvU7U0FJElGe+0pkjvfTu8lyvlvnJtZEmMqJ/fQ1zxdjhmq9t2RzZTt9j+0KfDwLKn3AAgDlRjR7RpgwxdZ8R99eU62XaIaj3cByQ9DvLgxJsT5Stq6UTansP9Po8F46k2zif/RYjzmlvfSPO6VDtOMS5B48aNQpTpkzB1KlTY7UJADU1NXjuuecKJjxLy/Zw5pknbBEF2w0NDTjjjDNitXvQQQdh8ODBuSVDCMmLl19+OVZcVVUV7rrrriJnQ3Z2Ro8ejU2bNmWNa926dexJYAkh8XnggQew22674ZZbboldZ8uWLTjiiCMwderUnCddbkksWbIE++23HxobG3Oqd+655+Khhx5CdXV1rPhXX30Vbdu2xfr167PG3nPPPRgwYABWrlyJsWPHYsKECViwYAEaGhpyyrGQtGrVCj169MCvf/1rDBs2DG3atNluuezIdOzYEcOHD8e4ceOyxt53331Nes5saGjAJZdcggkTJmDt2rVZ48vKynDAAQfguuuu4zPXLs4999yDMWPGYNu2bRnjvvvuO3zwwQc79D2AEEJ2FObPn4+77747dvzIkSObZfKD2bNno3///qitrY1dp3///pg4cSIqKyuLmBkhhBBCCCGEEEIIIYREwymjCSGEEEIIIYQQQgghhBBCCNlFeeCBBzBz5sxYsaeeeioOOeSQWLHbR6odbDgQp6VXUVJtFS3VVjCW6ya8vxSEkGiVaLXTSLU1pVYp9m69N0pkCWxlI6mSsJUNWyVh2zaSti5LIqls2EpBKRu2sqHg/LTtJKAUbNv9DEdEbkMF/1YKyna2p/5bKdtxInoi8+D+CO9/T6Poyug8QmKoqHqE7EjEkiRnOqwzVI+S1YmQAC+cixbgeVJT73NqC947LdwzBKC+zC8sBPXrOn/75Y7A08jDfQnzBeGIu0MvEYrTdfv264tpM6ah99G9I9fZ3roey98chtp/3Q3YSUP66VlkQ+/DGz8oCU3dIc7nRKs9IvsPs3Tp0ozLKdUm25tiHoOZrk9m/1EvAL7FNY+XSPfHbL8JeWejuc/t9Pmq9DEhyXhYhhxeBU/sGlruCVdDn7Tw2Zc56/1t3j+04tkRQ0tDMO2LpA25tCuOtoSElO576fy3yjVbajG/dh7e+2Yq3vzqdXy8/EPMq52DJXVfo3bzamzcthHb7FQJSaPdiPptm1C7uRZL6r7GnNU1eO+bd/DKFy/ihQV/x3vfTsXidYuwNdkAKS1IaXn3QS9XIWHBcmXX7ku6+UN6n6WQThu6rvTXy0pZT6fMkhISTn29jSxzW0jL2XpCegptU1juvRd6O+v9LBE82s37uQXuwfcAACAASURBVPszLOL13vvjigyHXOp4J/Q503nWpOdU76Ew3eKmSbW/W/Edju59dFapjckFlVUYUVUVSC/dKyPuMCVO/WxlesSTvV/3uTrURjgiV9IJvxEqz1YStVRfqkxxtH7VbGvAdeu+T60rBPod1884LkPXK+8l3XPOvLvo81OPhJ2y8Dkt3XPaksEyoV+6jte+RKBFU6YvZEB8rXPV6+/V0mNfacTqdTTOZ0+qLfztoe+n5mdzFxRLqq1566238Itf/CJ2PABce+21OcUTH9u20bNnz9jxU6ZMKWI2hBCTbN8raG677TYkEokiZ0N2du65555YcVdddRWk5K+4EVIMbr75Zjz00EM5jZ23bduGfv364fXXXy9iZsXhxhtvRGlpKfbZZ5+cpNrV1dVYvnw5nn322dhSbc2sWbNixU2ZMgXt2rVDp06dcOutt6KmpqbZpdqWZaFbt264/PLLsWDBAmzatAkfffQRrrzySkq1m8gjjzwSK66mpib2xOdh3njjDey+++548sknY0m1AWDr1q2oqanBOeecg7322guvvfZaXn2THZ/S0lIMGTIkVuyYMWOKnA0hhBDbttG/f//YE64eeeSRGDt2bJGzAr755hsMHDgwJ6n2oEGDMGnSJEq1CSGEEEIIIYQQQggh2w3+LzdCCCGEEEIIIYQQQgghhBBCdkG+//573H777bFiLcvCY489Fit2+0m108S5kqa0Uu2IekGpti/etpUjiJbCQkVJRWzJ046GJS3s3aYLvl3/Deq3bfJkWkIoR/ql5bTKUd8pT/CloCAhhd5WcPVdNmwhIZUWpiUhhYQNuLHOT6UVbMqGgIQSzs4TyrEs6p68n3rnCf3ZyU/v37CkS9fThD8T0tIxj++0eOdFVANIe43V51bccjMfL8aT1rqGbeV06PsHhXteGyJVfY3236TkLrzrdliyp891X7hjbp9sjhAtZNXsuWdnvDb5Ndxywy14+H8ejqzz/awx2LLyM/zgZ2OQaNXBE8FGdyhCP8PlUXGmjjI9y5Ytw/777x+5jFJt0lKIdc2KImaVwD09PMFGhpyam0KNNYqWe/ZLjocvzRX+dTvwGYFru1cpVN/vOnSPEQLO8M9tXbmTN+h7jFBQyh0bQk/sIAFlQwoFCImkst3ru4SE7XYqoZSCFNJtF5BQ/iXX9hJy3kv3pyHOtYVAo92I2vrVWLVppTO5DJQz5lUKNmwIIZ0JZ2xnwhkFfV9ynyncz1JKZ8irVOS9yrvHeYJdXeq8k67Q1pxMQrr3QiksT3xtynU9SbYrzpZwBdyQrkTbjdPSchjvhYSQbhtSy3fN/p38tH5Xi4HN48PU7gYk9+ZxIvzxgn9IuBLekKA9IOGNeW40+Tk1U9sRz6l6AqBgXGpNIYCNGzeixyE9UF9fH7vPAeUVuLFt28ynbz5mak0o+bCwOltZWK6dQXfu7XNTzm32m+uuSb3WpG6K1LLMF8PApU0fws5lCXMbG3Dx2jXYGnGMDTl/CH74wz2deOWPeZUhmlbucaDc5L3j3ZtkKpRITITxRhglIjx+NTaYNwFO4BofEmGHx+TC2C7eI4FuQRjlMc7nlPF+jPXM8f4opcTEiRMxbtw4jBw5Mlad5cuXY8mSJejSpUtOfXk04XuwZiF8ouaQT+D7lwgGDx6MuXPnxmpr0KBB6NixY/zOCSFNol27drHirrrqKrRu3RrDhw8vckZkZ+XPf/4z6urqssZVVFTgpptuaoaMCNl1ufzyy9GuXTucf/75sb+zSyaTOOWUU/DMM8/gnHPOKXKGTWf9+vXo168fPvvss5zr7r333liwYAFatWqVV9/77rsvKisrsWnTpqyx69aty6uPptChQwccc8wxGDp0KH7+859zIoMikUgkMHjwYDz//PMZ42zbxn333YcbbrghdtuNjY349a9/jQkTJjQpx6VLl+Lkk0/GgQceiBdeeAGHHnpok9ojOx4PPfQQnnrqqaxx7777bvGTIYSQXZyLLroI3333XazYtm3bYtq0aUXOyBmrDho0CCtWrIhdp6qqChMnTuTkbIQQQgghhBBCCCGEkO0K/xWcEEIIIYQQQgghhBBCCCGEkF2QSy+9FBs2bMgaV1JSgunTp2OPPfbIGltMqXa6psISsyiptlkpX6m2q8KDEHKnlmprpJDYq83eKE9UIKmSsN1X0tY/beensmGr0Hvbea9gu2XKkQzCWa6U8iTltisb1HJCTz2oHBGiLoMK7p90+z1FrJkihMtwvBCyAxBbHJfu0M5QPd11LdP1zhPjRUgwfcOer9cUZrH+LILlWtLpyDx9FaepF9V9hnMLiD6zvMKbRUCgtKQEf7r7Tvz9H39H6zatI9d584qP8Z9nDse6+X+DSm4NrlCgxUzl6eOEtCL7NVm2bFlkOaXapKXRXMdkizv2XTvsDjNezOHeoALlaWdrcH6E7hGObF1LV/12vD6Cg3Pjeu2Lmf32hHEFFQCkK5PWLTrSaCH1BDGmONqVS7tiaSncn3DKLZgxlieelsJyXxIJ6f7U7QgL7twRzmepy4P1LGHBMtqwhEx56ToWLP+9kEa7bk4p7SWcMmnBkgmvX0u48dLIQ+o4Ldl2lpnbKLDN3G0pheVvX++ear43pN9SeIJdvf+9/end7/X7DOOQsIQ3w/GZro3tMflTuHogSvkljY2NOPSQHli7dm2WJHwOKy3F2OrqYONROQYdyPGIqhPqQ6UWpaSQm6dXZYzN54ktSqQdJrUsk/47ddQmALy9dTNOXb0aa207pc5hhx+G//fg/4N3DXOF94ExMfyrmxQCQhrXSOGcHPpcdM680EukeYXizOugf9IZ56ruP5yTV1cYdXV6xhVcaHG+X7slSrVNRowYgc2bN8eOHzp0aH4dtXSptol54ua4aaOus5999hlefPHFWPWFEHj00Udz65QQ0iQ6dOgQO3bEiBGYPn16EbMhOzO33HJLrLhLL72UkldCmoEhQ4Zg4sSJsKzs30FrbNvGkCFDMGbMmCJm1nRWrVqFTp065SXV7t+/P5YsWZK3VFvTu3fvJtUvJBUVFejduzfuu+8+1NXVYdWqVRg/fjxOOeUUXm+LzEMPPRTrefXpp5+O3WZtbS323XffJku1TRYsWIAePXrg+OOPx6pVqwrWLmn5VFVVoaSkJGtcLkJVQgghufPBBx/EmugAcP7tccqUKSgtLS1qTg0NDTjjjDMwb9682HUGDRqEuro6SrUJIYQQQgghhBBCCCHbHf5LOCGEEEIIIYQQQgghhBBCCCG7GI899hheeOGFWLF33XUXjjjiiKxxxZaVmcKyoHBLBOIC7bkibS1bVko50RFS7UAfSgUlYcqGUjaEkGhV0mrHkSQ2ESkkurTdB+VWGRpVEkn31WgnYduNjkQbyYBUWyEJ2xVje0JtZcO2bdi2cuuoSLm2ylGurfEPvaBcO90xmZNcO2wDLvSLkDyIEkNHkkmunaZ6lKxal6dr3xSnmvLUYP8huaqurwWcWthnRHoiQSAg7NTCT70iQWlgbqdgQDboSQ8lTj3tVLz/8fs4+JCD02xEYNX7o/DV34/Et6/8Apu+eQeN9asjejDXP93n0LaV2X+Z/bvvvkspa3FiYUJcmk2uneb61dz4AtLtn0uhSCfXzhQTdY/Qn9PKtV0rq7MNo9r17yISIaEz9P3Rlc8K57OE9OKkIY32ZNFaXG1ZQam1Flm7Qu2EJ7KWrrTakVprqXbCE14nAqJuyxBhW9KCtPx2fPG2/3LidD1DAG70r2MTrgzbl2ZLT7htxlpa7u3mY372pdrSXydXvq2l454827hfSyEAoe+izj7x9p2xrwKflPuAJoL7XMep0P5OGUtkMTW3BKm2LjPLoyJ0n0op/PSYvvhmyTdZkvDZO5HAi+0NEaaZf9h4bT7UivSLA1LsDPUD2z706B0WbJufdfV0/m8zMs3uLapcW2Qp0aWmB3pR4zacsGolRqQRonfu3BkvT3wZlZWVzrEs/LZ9wbaeDMA8Y/xyb5IZfU8xZdjetU8AKvUVmExGv4CADNvsW0uzjRGxe45GCLUBSCmMVTJH+Ma92N1oAZm2/rmdpdqa8vJyLFy4MFbs/Pnz8+sk1onXgkh33sepGrreXnXVVdmvwS69e/fGXnvtFb8zQkiTOfbYY2PH2raN448/HitXrixiRmRn5JlnnkFtbW3WuNLSUowePboZMiKEAMApp5yCqVOnxpKqapRS+O1vf4s77rijiJnlz8qVK9GpU6ecJs/RdOjQAW+88UZB8mjXrl1B2skHKSW6du2K3/72t5g3bx7q6+vx8ccf4+qrr0abNm22W167Iu3bt8ePfvSjrHFff/11rPZmzJiBLl26YOnSpU3MLJp33nkHP/jBD3DBBRegoaGhKH2QlsfIkSNjxc2aNavImRBCyK5JY2MjTj755Njfn953333o2bNnUXNSSmH48OGYOnVq7Dq9evXCc889x4lbCCGEEEIIIYQQQgghLQJ+U0kIIYQQQgghhBBCCCGEEELILsLq1atx/vnnY8SIEbHi+/TpgyuvvDJrXHPKytKLtqKl2rqSMqTMYal2sCFDsq2MGkKgIlHRIoSNzYkj194XJTLhCrWTcHXa/mdPsG0jqWwklRNju0LypLLdz0nH0WTItZN2/nJtU1pXNLl2SxRdEeISW66dSbCddlGUUDAkrdWGwVAuAbl2oK+QdFqYi0yFnysR9FL0JYRRf/z2XKGq+4pSaZvLhZBev/qlJYcCAt3274Z3338X550/JO12aqxfjc2rZmLZ6+fiP3/rgcVPH4Jlk87C6o9vxfovX8HWtZ9D2Y0pWzL6vYO0StP2p1m9enWwxZ1I4Et2TprzGI2+UhReut0cfTQrOabuS5DNyW+i7xFeUViqmjaXVLm2d8UXAs4lPixull6MlJZ7nXfuHZYn1fbl2o7Y1gqIqj3BtJZhwxBiCwlLGkJqV3hthdqw4JaZ9QyRt5ZVS0+KnQi8ApJtt23npxX47ORhpfTri8F12yGxtyHStoSEZYWl2nrbaPG3cJf5InMvxtv2rgQ4cF82RcG+HNg7eMwDKXA8GcdKhJDXfBiMc11pbql22EYbXd1dppz3c+bMyZKETzsp8c8OHZz/9BsS82Zz96o0ceHs4wi3lV6N0GpHSbXDgu3w+6gMmluuHV0eXbKosRGXrF2LAatWYXFjeIznUFlZifGvjkfnzp2hZfT6p3shgx67BsepwujJFG27Mmvv+iVT6oVf5tjXvK5419F0Im0Yy9xxMYzTzxFqG2Pv0PYK3Af0eapCzwctRKqt6datGxKJRNa4lStXYvr06QXrNw6qgH/y6Nx/5SjX1tfeefPmxapTUlKCCRMm5JwiISR/vvzyS/Tu3TunOps3b4717wSEmFx33XWx4i644IJY92NCSOHo27cv/vWvf6GsrCynejfeeCOuuuqqImWVH9dccw06deoUW0pokkgk8OGHHxbsGjRo0KCCtBOX9u3b4xe/+AXGjx+Pbdu2YdGiRXjkkUfQvXv3Zs2DpHLeeedljWlsbMz6nDllyhQcc8wxqK+vL1Rqkdi2jaeffhrV1dV45plnitoXaRmcffbZseL+9Kc/FTkTQgjZNTn99NNRV1cXK/bHP/5xs3wnc/PNN+c0DjjuuOPw9ttvo23btkXMihBCCCGEEEIIIYQQQuJDsTYhhBBCCCGEEEIIIYQQQgghuwAzZ85Ejx49cvoliNtvvx1SNvGfFJsgK0vXVD5SbQE40myVWs+rr5TnDdJ/2cqGAlCRqIAUu+Y/ryZkAvu0/REAIKmSSLpC7aRKIqm0YNsVaivbfWnhtiPHtpWCgg3bTkIpBdt2lgFNk2ubUK5NdkViS+UKJNdOKQ8JLj0BJkSwTAXrm38CqYlUyaD2DnoeQi9UQEj3FSHdliGRoCnNDvwx2gikAaBVZQUefeJRjB03JpZkJLm5FpuWTcP3NWPx3ZRLseQf/bDoiR9hyUs/w8p3f4/vZz+O+uUfIrm1DlEbX0BAWBVZ+6mtrQ1sB0JI87JDCrQzTbSgyfuekEGujWihskLomu5JXf2FvpDZlzTDiNPSV0c0C2PiBEBCQrgSa8ARQgtoMbSAJaxUuTakI6A23wdk1L6g2pKGyFoa0mtpyK1heRJsLdtOSL9dLcvWwm3nc8J5uX04cmtXfK3z0f1LQ7Tt5pcQfn6BeyAkElq0Db8dZz2DUm0nJ+HLwIVwt6G7LQ1RsBTm/VN492bp3ctD+88VbAvvPQL71DxeUkTsoTFAtuMzo1DLTy89TZJqRzyjRuSmoFBSUpIlEYdWQuCfe3REGaT/zItokXWmV1TW2eLDZcItVO4r6kE9k0hbXzUyXZJaolz7k4YG/GL1KryxZXPavsrLy/H8/z6HHocdCmE0ocex3qHnnQtwz6PUMbKfhUg5xqNk2tGC7eDamPp7X9ltntPSGx8H6unzWF+8DZm6d02OyFE/D5ifg7eJ7SvV1tx1112x4q699trAY0qsa0ke5C3DLlabwctbvCpKYd26dbFiJ0yYgD322CP3vAgheTF79mwceuihWLt2bc51Fy5cWISMyM7KhAkTsGLFiqxxiUQCDzzwQDNkRAgJc9hhh2HOnDmorKzMqd4DDzyAoUOHFimr3Dj++ONx//33513/scceQ7du3QqWz4UXXoj27dsXrL0wFRUV6NWrF+6++258//33WL16NSZOnIjTTjut6f+eTwrK1VdfHStu4MCBaZdNmzYNJ5xwApLJZKHSysqmTZtw/vnn46CDDsLixYubrV/S/Bx99NFo1apV1rjJkyc3QzaEELJrMWHCBEyaNClWbFlZGaZMmVLkjIC//OUvuP3222PH77fffnjttdfQunXrImZFCCGEEEIIIYQQQgghucF/NSeEEEIIIYQQQgghhBBCCCFkJ+eLL75A//79Y4kMNGeffTb69evXtI6bKNU2pT+xpNrhPg2pclghlF6qrVKk2uWJcljCyrIyOzfliXLs03YfV6zdiCSSjjzbE2w7n5O2IdeGK9uGFm07eyGptEi7MHJtc89Srk12RaLEeZGkMxhmEMJFifx0eUobej4DQ57ny0/TSKQj5IHeMiGMNoxILVk15IRN8euZbfhtBgXdFwy7EO9+8C4OPvjgnNtXdgO21s5B3efPY/VHN2Dpq7/E4qe64T/P9sDyf56LNZ+MxsbFk7Ct7itA2ZAl2X+Rfc2aNU7ulGoTQgpNDnJtFSjPPFgKTLzgflYqjVzbbU559VLvCdKQOZtiZle17UqzTVGsZYiiZYpcWworRWLtxAcl2Pq9lmxrgXbgsyHZ9gXZRhvCkVtLEZR1ayG3FMHYgJxbJHyZtrBgyURA3O3lF5G3XnfLMvqS0s3FkGoL4Uq3hSsvt4xtCUA40nJvnxnSclOxa+4dT6pt7GMzOt2xFp6cI+o4TDkulcou1c5EFuNz1POCMs6GlBhDJOzlJvyYktJ4Yu2x1bujvSvJUnCl1gi+ikEcSbcWbKtQpSg5t36vx1/pntIAlTamUHLtqEMhnVx7vW3jkrVrUZ/h2Dr44IPx0YyPcOLAE4NngjeTgB7LCqN/ZwDqnGtasi3ca5MW2rvXPeMV5XZO9/LrGONqIYHANdJ9ngiJwKU06hnCfPN8ThGBG9frHUGqDQBXXHFFLMn9jBkzitK/SaGF2lHtN1mwHZM4+6tVq1YYNGhQfvkQQnJm3bp1+MlPfoItW7bkVb9Lly4FzojszFx55ZWx4s4666xYUkdCSHHo1q0bvvzyS+y222451Xvqqafwy1/+skhZxeO8887DO++8k3f93/zmN7jwwgsLmJHDuHHjCtaWlBJdu3bFJZdcgjlz5qC+vh4zZszAtddem/M+I81LVVVVLMl6XV0d7rnnnpTyhQsX4sQTT8z8HVcRmT9/Pvbff38MGzYMjY2N2yUHUnzi/F+gurq6vCblIYQQEs3GjRtxzjnnxI5/6qmnij7ue/PNNzFixIjY8cceeyxmz56NiorsE8YTQgghhBBCCCGEEEJIc0KxNiGEEEIIIYQQQgghhBBCCCE7Ob/73e9QV1cXO760tBR33XVX0zptbqm2+TYsU1YKSqXWS5FquzYwZUi1EzKBEhlPdraz07ZsN+xR2dEVZdtIKhs2DJG29/LLlFKw7aRXxylz6kIF5dq2olybkKYQWzSX7ljOQaYaWRYh1/biVIQAXBjLEZJ4h0WrrvVaIVXiFynczuGFcJtuP+Ggww4/DDP+PQPP/+N59OjRI/3GiknjxuXYuGQy1sy8H8vfGoqvnu+FL5/cB42bvstad926dZRqE0LyI854poly7bSy5KxybWUIXJ04c7kpafV0zZ68VUK64lfpiWtdYaxwZLXO+1S5tifcRkhkLS0kXNm2J66GhJTuZ1gBebYnvZYh4bUWbXtibDfefXlib7Pci00E6kuzDS8vCVPY7eUDCUsmjPVxPkuvXLrr4K+j1KJxvU3d7aQFv0JoyTYcMW/g7u3ei1Pu6+ml2grB4yVFpB30VWeVbDeZHJ5Rnf6dUpEuJiTV9oqN59SysrJYqV28dg3mbWsoukg7Dply8ATbwg+KEmzrlxGWpqfiybV121FlYX37M/X1qLWTke2WlpbiqmuuwofTP8RBBx9ktOAf/15fpmDbO2cMybZx/UoVV+v2XBG3+4rSaQeWi+AyT6QNASHN888XagfP33hCbaeN4HXeK2uBUm0tuldKIZFIYMCAAVnrbNu2DXPnznUbQKyTUeX4p7lojhxKS0uzxtTX11PSRkgzcvnll6OhoSHv+vlMNkZ2TaZMmYKvv/46a5xlWRgzZkzxEyKEZOQHP/gBFi9ejI4dO+ZUb8KECejXrx9s2y5SZun58ssv8eyzz+ZVN5FI4LLLLsNf//rXwiblcvrpp+P3v/993vV33313nHLKKXj55Zexbds2LFq0CGPGjOF9eAfk8MMPjxV33XXX4ZprrvE+z507Fz169Mh7MhTLsgryDG3bNp588knsvvvueedCWjbXXXddrLj333+/yJkQQsiuw4ABA7B58+ZYsT/72c8wePDgouYza9Ys/OpXv0IyGf3vH2EOPPBAjB8/nlJtQgghhBBCCCGEEEJIi0RKWdj/bFwouh6wO350QPaZmbcXLTU3brf84HbLj5a+3QBuu3xpqblxu+UHt1t+cLvlB7dbfnC75UdL324Atx0hhBBCCCGEkJbBvHnzMHny5Jzq3Hzzzdhnn33y73R7SLVNYVlIqm3mEy3VVl68FjgrAFJIVCTKs6zMrsUPW++F8kQFkioJWyVdubYj007aNpJuWdJOwrZtJJGE7W1TX6yt3zsWbEeurYAUubapzdZ/U65NSHpykmvHtQt6i6Ll2iJoyfPaNkXaWhAYyFGlthMp6kuR8BmSP+PVlD9BiXaqJFD3bUkLvzz9l5j+6XS89sZruPyKy9GvXz+0q26XfsPlgL2tHnZjfda4XCbLIISQFJo4nkkn1zY/pVxHQxMvRMu1nZtIQMDsibP9vqWQbl1pamRdEbR/T5DSkcdKSIiAHNqUa/svLZjWUm1fSJ1wpdoWpHTE1glhQUqJhCe5Thii64Qn4vbl2glI43NCJByptbCQkI4kO+H2qculJ+1OIOGJuo0+AkJvtz8p3ZiEm6v05N+6fkJa/vprqbZbV2pxtrFd/H0gnO1rbGtpiM39/WooeYUh1fbe+4eEMAq0fDdFzGtUyDbOSTfW99rJVD1HqXZqmcgq1Q48s7jPJxXl8eQDW5XCGatr8e9t+ckww0LrdK90deK0GygPC7ZDcebPdM/8Zmmh5NpRpDssdPlWpfDkxg2RMb+74nf4ctGXGH33aEckkWF8G8jXGHeaAm5Tbu2HOgJsIaOl2+FrWUCcrf8Y9QMpGKlEjo0Nub05Po8cp0dc31uqVDuKe++9N1bc+PHjYx98hZJU5yrnbqoou1CS7datW8eKu+GGG5rUDyEkPpMmTWpS/RNPPLFAmZCdnUsvvTRW3Mknn4w2bdoUORtCSByqq6vxn//8B126dMmp3nvvvYeePXs2+2QpV1xxRc51qqurcfnll2PDhg14+OGHi5CVzwMPPIAHH3wQlZWVWWPLy8vxk5/8BKNHj8aaNWtQW1uLV199FaeffjqklEXNkxSXs88+O3bs/fff7z1HH3LIITmLrE899VRs3boVSik0NjbCtp3Jr7/44gscddRRuaYeYP369XjkkUea1AZpeaxduxY33XRTrNj6+uz/bkkIISQ748aNw8cffxwrtqqqqsnf42Rj7ty5GDRoEDZu3BgrvmPHjnj99dfRrl1h/m8MIYQQQgghhBBCCCGEFBpxy6MDvf/5us9/7Y7Oe/M/JhFCCCGEEEIIic/Re92EypJO2zsNQgghhBBCCCFp+NOf/oTrr78+dvzZZ5+Nv//97zn9sm5AYLa9pdrmck+mHKybKtU229VSZ6BVSStYwsqyQrsemxs3Y/aqWQDgCgu1WE+/dz9DGlI+YSyTkBAQbl1LSEfyBS0BgytMTJX16c8wZV3OG+ezIfsyigPxASlfBslX1GdjQUGIKxIjJB8yyiXDhA/FJsslERDxmbkoY8KDlPtH6Hodp9+4Oacl7WkeLdeO7FoprFi+ArNnz0ZNTQ1mz5qNmtk1WPTlotz2Q0y6du2KRYsWFbxdQopJMc6FnHMokOBye9y/myoVjdz+BRy36+aUefEPx2QYtyulHIer8gPTj9ud8bpf1xHF+FOy2I48BsqZ1AUKtu1MBqOUU6Yne3GmdwGSdtL7bCtlvHeWK7eO83L7UApQeoIYZ6Ie5eVp6+y8Zwu9LHi7Sz/LhTe6Ff5n/YwmXFk4FAyBuACEOS4PysSFO7aWsHzROERgvJ4yftcScrcP4dbxPofG6SlSbTd/cx30OnpSbT02N6XaIRlvnDF6+BgPnDNxTp+MQ4yohVFKeeNDMUETGQAAIABJREFUumdUp9B7Tv1xjx9j3rx5MRJ06FNWjqeqd4/qKkaW8YgaFooMy7PVB9znssA+zRAbu9V4+eQSH7W9nt20EdfXrUsp/9Ndf8Ifrv2DUdc/16PbjjoWkHKsiFB8Sjt57NSUW0iUqD7GM3JAqK10NZEaF5JyZ2wra+6Fv+em20dxvgfr/7P+eGvyW9n7KNCYo1DtAE0bv2StG2G/v/7663HXXXdlbfvQQw9FTU1N3rkRQuLR0NCAsrKyvOt369YNCxcuLGBGZGdl+vTpsQSeUkqsWLECe+yxRzNkRQiJS0NDAw4//HDMnz8/p3rdunXD7NmzUV7ePJMVl5aWYtu2bbHjBw8ejOeee66IGUVj2zZuuukmjB8/HkuWLMG2bdtgWRY6duyIAQMG4JJLLsFhhx3W7HmR5sG2bVRXVxd1otREIoHHHnsMF154Yca4r776CmeeeSY+/fTTvPrp3r17Tt9fkZbNxIkTcfbZZ8cWuD/zzDMYMmRIkbMihJCdm5UrV2KvvfaKPYZ9++230b9//6Lls2TJEuy///5oaIg3mWurVq0wbdo09OzZs2g5EUIIIYQQQgghhBBCSFO4ddxJFGsTQgghhBBCCGkaFGsTQgghhBBCSMvmF7/4BSZNmhQr9swzz8TTTz+d8y8+e1KiAgrLTN2SWZ5eLlVYqXaJLEF5onl+AXxHZOmGb/HN+iUQQsISAkJYrmTP/ekK/KyQbNuUawtPyufGGXJuIQAprICYz5P2eYLBkFzblfNFyrUVPFGYMOoBSDXFIVUaVSyBZjEkYYSYNEmuDeQsmcwk1w7nYwq2w8vi9hdnWTYynd9xzn3zWhI+p+vr6zF37lzMrpmNmlk1qJldgzmz52Djxo155wsAHTp0wKpVq5rUBiHNDcXaTeyzGGJtoMXJtaNaDi6Pkmv7UmvbG9Pbnsg6Ra5taxm2I8e2tRxbOcuSsL02bKVcIbcv1NZy7kD7xnu4E0p4+Zo6XRV6XnE3k1IwxOJ6fGvIqIUr09aiaifIFWELr9wUags99vbE24Z02xyPByTcelyPtFJtsx94nw2ptoC3LLAuwpCFRwh400m1dY2o997REnF8e+dMgY/xYKUYx7gxwYg39jHCH37oYVxz1TVZkvQpFQLXtmmDo0rLsF+iJKNUu9CYfcUVbYeXidCbdILtliTXPnfNanywdWugrGfPnpj+r+kQQmSfQMbY5xm/2wgdO+lyzPdeFj53nEfkeOPgdPe9lImrjDK3Yk7tRbZfYDKNR4444gj8+9//zli/c+fOWLp0aeY+Yu6jQkqzm0rsfZLD2dbQ0BD7+8WWME4kZGcnruw4isrKSixYsAB77bVXgbMiOyM9evTA7Nmzs8adcMIJmDx5cjNkRAjJFdu2ccwxx2D69Ok51dtzzz0xf/58tGlT3N9LzXWyiOHDh+Pxxx8vYkaEpOeJJ57ARRddVLT2v/jiC+y///6x46dNm4bzzz8fS5YsyakfKSU2bdrUbPJ8Ujz++Mc/YvTo0TnVyfU4I4QQkkr37t2xYMGCWLHFnhRm0aJFOP744/Htt9/GipdS4tVXX8XPf/7zouVECCGEEEIIIYQQQgghTeXWcSchsb2TIIQQQgghhBBCCCGEEEIIIYQUj1mzZsWKGzduHC666KL8xUVFkWpnEU/p8kxSbVdi5SntXBGfU67Vf76QTydQloj/S9m7Inu2/iFWbvoOW5JbACUhJQAhoWxASQkoBaEASMDRYSsAFqSwYSvtuLYcYZhwhIUSlrsvbEBJKGE7DXh2MRtCSNhQkF4brshMCE+grYSzH7XwSYsK9RsFBeHWE0L4ojNT8OvGpPtMyI5CWPaXkQjJfFj+GFwkUq7L3nkH/3rqtR3KR99vtIAwW67hczLdsqaSs+hPhT7r9wqobFWJI3sdiSOPPNJbZidtfP3115hdMxuzZs1CzewazK6ZnZPIoKGhIXYsIYRkJOrab5LhPpC+OeGNr4HQ/SJi3KWXB+8DulSFlgNCKCglIAVgq8D8KZAKsAFIIWHDdoWvElC2I39WErYEpFKwlYAUSQAWhLJhO4sBCCjbdu9NgFACCtIZx9oCtnBzEsqV3zrjSRs2pJJQrlzbFubzR4piOzj2FH47eu31tvJE1VqgrbXVemIaSEDAl2x7k9kYEm1EiLGNcuc9IGC5k+GItFJt/YIqkFQ7/LM5pdpZKIg43pvJSQXk6ZrLfncZWrdpjZEXjYw1ZmtQCnfU1Xmfy4RAlZDYvySBg0pKcFCiBAeWlGLvRMJ8kvLSy5V09cOXjnSXErPcO/2N64Ayy8NxGVuLuySaTPHhy953yWRKTK9evZzj0ZBKe8+XQPCaZjSWbpwZviaI4Idgfvn6h83velT0+sedYCrdxDI7slQbcPZrNrF22sltRPb2W5JIO0zwO7n02z7WdyPuSVRaWooDDzwwljBmzJgxuPTSS+OmSwjJg/322y+velVVVZg9ezal2iQWs2fPjiXVFkLgL3/5SzNkRAjJByklPv74YwwcOBBvvvlm7HrLli1D165dMW/ePOyxxx5Fy2/hwoWx4qSUeOKJJ3DhhRcWLRdCsjF8+HC8//77+Nvf/lbQdsvLyzF37lx07do1p3p9+/bF119/jWeeeQbDhg3Dtm3bYtWzbRuPPPIIrrkm/uRwpOUxd+5c3H333TnVKSkpoVSbEEKayK233hpbqt2hQwc8++yzRctlwYIF6N+/P1asWBG7zpgxYyjVJoQQQgghhBBCCCGE7BDI7Z0AIYQQQgghhBBCCCGEEEIIIaR4rFy5MmvM1KlTcfHFF7dAqXaMZjNJtd1GTImd9rwpZcirlCPFc/XaKLfKCypp3RkRENh3tx/BVknYsJG0k0gq2/ms3yMJ27aRVEnYSsG2nZ8KtvszCVvZsJXtbH9lG/tKebEKehkA+PtbufvNF/eGBIXGEaQl6+HjxZSpZzvgWrIEi5BM5HRt9z2oRgMZ2g4JMs3yyDaUWydKwOeK+TxhZwZEhj/ZyFQ3W31fWJqas7k8IBQMSQUty0LXrl3xy9N/idtuuw0TJ0zEV199hbVr1+Ldd9/FKaecknUdKNYmhBSUbEOcHO8DWqdtlqRIYsMyVkPEHG7drC+0xFk4y7UEWl9wHdG0cJdJ77MnjxbSEUYLLZ62YAkBKSUsd7klLEhpwRIJSATLLZlwfzrL9XspJCxY7ucSWDKBhHBeTqyFhLCQkM7nhNmO9MvN9wmRQInUbYTakyXOT1hGbmnyExaksFxRtvteWO42cNcNwi1zhdqZpNqurrlgUm1z3+Yg1faeBcLHZFypdtSYJ7C4iVJtkeEZNdTH+Recj5cnvAzLsrIkncpWpbDGTuLjrVvxxMaNuHLd9xi4eiV6r1yBm9d/j3nbtsGGI5xXMV926H24rrnKOgZpYqLKPde08peHf6Z/PEvdL9FLspMp3hzCtZap/836qKOP8oOMMaFf35dup4xrhR8jAmeHMR71L2sZssvhFZWDiOg3lEtKz8ZY1xzTB8bHxjp62yLifSa2h1QbAjhp0ElZ22lsbMSMGTOCbSP6ehSOaRFkufY5ISpjvtmWm9fDqVOnxkrrt7/9LZYtWxYrlhCSH+3bt4eMuKdlYujQoVizZg323XffImVFdjYuuuiiWHFHH300Ze2E7AC88cYbOOuss3KqU1tbi27duuU0iWSuxJ1QOplMUqpNWgRPP/10YPLVplJWVoYZM2bkLNU2Oe+887BlyxaMHDky9hjxySefzLs/0jIYNGhQ/MmYXfr06VOkbAghZNdg4cKFuO2222LFCiEwefLknL+/iUtNTQ2OPfbYnKTa//3f/40RI0YUJR9CCCGEEEIIIYQQQggpNBRrE0IIIYQQQgghhBBCCCGEELKTUl9fH0u+Wchf5owk5u/nZZJipUjLIiqafuXIeu5CpVypknI/eypnBUtIlMiSeAnv4lSX7442ZbshaftybVvLtZUN23bk2grKkWtDucuVL9R2BVS28kXZSjk6bXiyPE+D7cq2/f3lmtN9rVNYnB2Sa4dcjW65Cnz24iMO3BYjwyIkR+LIqgNEXWeziFWzloUu8mG5dljIl3PORr9NEW9HtmkKs9PkF16euvoi4+fddtsNffv2xemnn541n23btuW4BoQQkoUmyLWdxVEB8eTakYLlQMtx5NpmuS/XFilybWFItbVs2zJk25Yv05bSk2JbrojaEV9rgbYjqvbE1/ol/DqOUNuRYUtXep1wJdklssSTZeuXWebVcctMYXbCFXAnLL9vZ5lMEX7r9fE+hwXjkCHRtiMa97YPglJtLTOXxvYOSLVFqlQ7fA8uhFQ78jjMRaqdcXF+Um1z4p/AhD4hqbYK/QGAk35+Em665cYsicdnvW3jfzfV4/TaVThwxTI8vGE9Pm3YigZvQqn0L0SUhWXb6STb6T6HywLibBXsV/+MI9cOHTYFlWvDbbutSP1v1nXr6oJBbmMpE64gKNgOTMDiVc8st04Zx+bj1c7QXpyxcjqhtl4W2LE7qFQbAE488cRY7T35lC8TiyOgThuT7gQsJnofxeg3W/5Z1w1Ax44dUVlZGSu1Hj16oL6+PlYsISQ/OnXqlFP8lClTsGXLliJlQ3Y2Fi9ejE8++SRWLMWchOw4vPDCCxg5cmROddavX48DDzwQ8+fPL0pOw4YNyxpTXl5elL4JyZcPPvgAnTt3bnI75eXl+Pe//41DDz20yW1JKTF27FiMGTOmyW2Rls8rr7yCb7/9Nqc6ZWVlGDduXJEyIoSQnR/bttG/f3/Ytp09GMBVV12Fww47rCi5fPrppzjuuOOwevXq2HUGDx6MO++8syj5EEIIIYQQQgghhBBCSDGgWJsQQgghhBBCCCGEEEIIIYSQnZRFixZljUkkEqioqCheEjlKy6KqREnLAKRKy9zPafvQEjFDchbQACmFMou/bJ0L+7b9EWwkXal2EkmVRFLLteHKtVXSlWXbUHCE2s57eHJtONFI2rYjpIPt7RtbOeo2W2mRtt5/cPe3K9d2pdthuXYqGY4XerPJTk7Ocu2waC2LXDtKHp0iUjXlg4as08zRqxeKyVe2HZdwPwHZd1iKGF7HKKGgrhexXdIRR66QTCZzWi9CCIl1/WwWuXZokTFZgdlGVrk2wnJtV6Udkms7AmgrINd2Yh1htIQh3oblCbW9P8KRZ1vSgiUTznJXjm0JCyWu0DohrWCcDAqvE9JCQliOCNsQX+t2LBF87/TlSLoTbrsJS8u7Hbm2BcvNxfksYRnybVeoLROwLCc3T7LtvreEhIAFKWVQmu1KtgGRItXW2zcg1Tb2hynwhSHVNo+DHVeq7a9HuudTXcHLUTnHfNTETypgk3YGDA89+HCW5PNnzMYNOG9NLY5cuQIXr63FC5s2Yktg0iL9Si/SjRJvhyXbUYLtjO0YBu0ouXdLkGt/lWxMKVu7dm30GNcYM3qLIiaPyUQmyXU6QXa2P7n0EYgLTS6Tab3CO2GHkGqHROClpaVo06ZN1jZf+7/XnLYzHD2xJuWKEqFnwJyMLN9X2r6z0JR1jSssX7NmDfr16xcrlhCSH3fccUdO8UuWLEGXLl1QW1tbpIzIzsTw4cOzT2YBoGfPnth///2bISNCSKEYO3Ysrr/++pzqbN68GYcffjhmzJhR0FwuvfTSWBNKx53chZDmIpFIYM6cOU2Sa1dUVKCmpgbdu3cvYGbAo48+GivuhhtuKGi/pHl55ZVXcorXEvdu3boVKSNCCNl5aWhowB//+EdYloWlS5fGqrPvvvvivvvuK0o+H330Efr374/vv/8+dp2+ffviqaeegpTU0BBCCCGEEEIIIYQQQnYc+I0mIYQQQgghhBBCCCGEEEIIITspo0ePzhqz1157FVVSmglTvpMugxRBjynVNn7Ck2wbMVoIpvzlgXYNsZCC8iR5JD5tStugbVk72MpGUiVh20n3vS/QduTZjmQ7qWwo5cizbWXDdoXbjpDNsXXZsKGUu/+U7QneAC3PBpSyAQC23ofe8WAkp4xjQBep4JuU4yhkbosWytG+TXZs8pJTm5bDPMSqKWVR8umInLyyoPExVReYh3TbFHgH5NjhvtK0HSkjDAsF09TLxJ577pk1d6UUGhtTJY8kPoUQE7aU145CpLg+5iteB9lf+QpJU64V2foqwnYoFNtfrh36lJdcG97+9OzNCMq1hTCF2XCk0u4Lwo0VFqRw5NqOFNuRZjufnfdaUO3Xd+TVEtKRWQtXXm2IsRPSl2Fb0kJCuDJtLcs25NsJmUCJVYISq8QXclsJow0t2HbadvpP+LJtaUq6ffm35Qq9tUzbyddZT1MrbgUk4sLZJhDe9nS2g/ty98H2lGqno/hS7TQx5rNnpudTo27w+cR9JoXCyy++gjW1a7KsgEPX/brGiotii1L4YOtW3La+DqfVrsKHW7ciqNQ2xdapf4DgUCn8OUqwHZZtpyzXjnEVXXd7y7W7JUpSysrLnQm50o4F9Xg1JKLONr4Mk/FelIV862aaXMZcHng2CJ3D4Ulo4lDo76WyjpPSdNerV6+sbS9fvhxr1kafr+nE9HHIOOaDijXWyTYmacoYMtO6ZVrne++9N3Yfn3zyCZ577rmccyOExOPCCy/EUUcdlVOddevW4YgjjoBt20XKiuwMrFixAu+9916s2Mcff7zI2RBCisEdd9yR07gOcISCffr0wVtvvdXk/qdPn4799tsPY8eOjRXfoUOHJvdJSKGprq7GkiVLcO655+b8DNy2bVvMmTOn4JNTrF27FjU1NVnjWrVqhXPOOaegfZPm5V//+lfs2Pbt2xdF4k4IITs769atw5QpU9ChQ4dY/19TY1kW3nnnnaLkNHPmTAwYMADr16+PXadXr16YOHEiysrKipITIYQQQgghhBBCCCGEFAv+VjghhBBCCCGEEEIIIYQQQgghOylxfhHysMMOK14CGTw96aTacdQ+YQmyAKBMaVlYqOzGaVmz24ghDnP+LksU5pdC1q9fj5qaGixcuBDLli3Dhg0bAACVlZXo3Lkzunfvjp49e6KioqIg/YVpaGjAjBkz8Nlnn+Hrr7/GunXrYNs2Kioq0LlzZxxwwAE4+uijY8lb47BPm30wc/NqSGU5Uzur6F8GtoSCUoBt7DchAKUEbCQhYMEWClI5em0FR3wolIKtAClsQEhAuT+hICC8faolfgqAUMpp3EW5sYDruAt6Gt3jQzm/yBxK36ybqYyQHQ0hRP5SXlOKHbnYPd8C1/rUsoApMSTX1rmlEwyooKnSbzKuNDZd7jEEhxGFKe1HisJjXDd++MMfZo0BgJUrVxbsOk5IS6dgss3munW38CFC1ut/2FCb0gAyDtrN8ZlZqrQUO9yE/iD83HQbXq7ugD8wuhOAcMedSihAOTJoBQVbKQghoWBDGPJXqQBAQgkbUgBKOfFK2bAhAGFDQoZGmQDgTAijhJYlC9hKAUI6E8G4PyGkUw4FKeA8cwjjicNdz2z3Xy2tFcK8d/gya0d87ZdLLcEVhvgahghbSEgnMiDNFZCQAo6IHEa5kF6bTi6htmNItcNW16ZKtdNts+aRakeMYcL70njvP3P6gSlCWuV/Vgq4cdSNWVbA4eBDD8YH//oAa9asQd26Oqxbtw5Lv/kWny/4ArM+m4VZ/56F5cuWx2rrm8ZGXLx2DfZKJDCwrBzHlVfgoNISWAhuruAwJzi2i9qserea57kILUsXGx5imuXRlya/NFw/26UsqiUzV833djIldo899vDep1zzIsa3UeNafW3TZbmOywv9PBqY0CZcZn5Od3BE5LS9npmbMvHIyEtG4u23384a99BDD+GWW24J9puPUFuZ51QE4e8n8l63iLMn1Fba8VboZAp8B4Ps5fvuuy/6HdcP777zbqxML774Ypx55plIJPgrDoQUg6lTp+Lggw/G4sWLY9dZsmQJbrvttpTrHiGaiy66KNY9qnv37jj88MObISNCSDG45pprUF1djeHDh8celzY2NmLgwIH43//9X/zqV7/Kq99rr702Z6n3TTfdlFdfhBSbRCKBZ599Fpdffjl++ctfYsWKFRnjy8vL8fvf/x533nknpJQFz2fUqFGxzuczzjij4H2T5uWrr76KFTd27FiMHDmyyNkQQsiOz/r16/Hyyy/jn//8Jz799NPY19koRo8ejS5duhQwO4dVq1bhtNNOw6ZNm2LX6dOnD1577TW0adOm4PkQQgghhBBCCCGEEEJIsRG3PDrQ+9fPff5rd3Tem192EkIIIYQQQgiJz9F73YTKkk7bOw1CCCGEEEIIISGUUrF+wfK2227DjTfGk3il7StKHqSASZMm4a9P/xXDhg7DiSeeCMuyIuuk87NGicsAX0Dl/aKn9zlYNyjRDovOlCu9A5SyISDQuiy/fytNJpP46KOP8H//93946623MGvWrKy/hFpeXo6TTjoJl112GY477riCCCM///xz3H///fjHP/6B9evXZ43v2bMnRowYgd/85jcoLS1tUt8fL/sQmxo3QgoLUkhYQqZ5bwXLpQUJCSklLFiOwE9ICDjLhRSQkG4ZIIWnBHSlgM4x7skEPVGfFm37Ar+AqM8zswXFfgGZWBZJWLqyXCiYKJSQJtAU8VzQjJqm/YgAT5KaGhy7jWKTIg5MCQh9bqJQ2yTO/fvjjz9G7969c2p3V6FJx/QODO8pJFdinSuZDqt8rv+GXDulifB432jDl2v7tbzRvnLfG7PsKOVM0wIAtrLdNmwvzlYKCjaUcj67Twfue/c5QdmwvZ5s2AqAsv1YLz//uSJl8h5vPVI/e6ttSlWNsajjsPbHqEHltHDGu8ZY2Bzx6rGzKdR2BNyGRNsYT+v6vjgbzhgcIrWPmFLt4Nh7x5Fqi0CZiIzJJNXWz57h9p397zapjxP388xPZqLv0X2zrISzvlPen4If9zw8JPIOrugXn3+B5595Ac/97TnU1tZmbdfkv0oS+GOb3dDTeD4Mb96ozR3cf8HY8Od0bYYe0VLqp5drB1uMknPnQjj+2FXf4avGxkDZvffei6uuviqlbsrej5BQRx3PgcnDosoLSOR4IYNMG4gYy0ZcyFMk3Dls+UKOYbJusyxd2Ukb5eXlaAzt8zBVVVWoW1/n95vL80pUjqa4ujnGshEi9eDiNMdJRHGc70rWr1+PLl26oK6uLiU2iiFDhuCZZ56JFUsIyR3btnHcccdh2rRpseu0atUqJxET2XVYu3YtOnToANu2s8a+99576Ns3+7iXENKyeemll3DWWWfFOu81Qgg89thjGD58eE59ffvtt9h7771zqtOhQwesWrUqpzqEbC8+//xz3HPPPZg/fz42b96MxsZGtG/fHn379sXgwYPRvXv3ovbftm3brP+nQAiBFStWoGPHjkXNZXvQ0NCAb7/9FuXl5Tv1RLaTJ0/GiSeemDXuySefxIUXXtgMGRFCyI7Nfffdhz/84Q8Faeuwww7DZ599VpC2TBobGzFgwAC88847sescf/zxePXVV1FZWVnwfAghhBBCCCGEEEIIIaTY3DruJIq1CSGEEEIIIYQ0DYq1CSGEEEIIIaRl8sknn6BXr15Z46ZNm4af/vSnTeorLBBSSuHu0Xfj+uuv94RAe++9N4YPH45hw4ah0w/850hTf6UCSrBou09YsheQarumrRRxmSst06I8U3inRXjlVhnKEuU5rfeSJUvw5z//Gc8++yxWrFiRU12TgQMH4oknnsj7Fza3bNmCG264Af/zP/+DZDKZc/399tsPTz31FPr06ZNX/wCwdMO3mFc7F5Z0pNm+RFtCQrrlhlxbWrDgxEkpIWHBkq6AGwLSFf5JaXnSbC39c7TarhRQGAJB/bc0NNrCPMJS5drKkGkHRH9ARtlfprJcoASVtCTyFrilmx3BbDvdNT29STsjgVwLdRplEQoGiJBqp6uT63VCCAHLsrKKSV588UX86le/yqntnY2CSgfj7qYW7uzmfYXkQ1MlpPle/yNvHzHl2rp+fnJtQ6JtxCilywyhtvtZCf0s4dZXplDb7cN7zgg+q/hPHQjkl5nw5C/u/cSYFEZ4cY4225NeuzHuaBqmUBtutCfY9tqRxsQ1nnY7L6m2OdmNtw7w74c7jlTbL4k94ZOWZYfaCZ4H+rjy2+jXpx8+/eTTLCviyMEWfvNFikg7pR/3R0NDAz7+cDref3ca3ps6DbP+nX0CKM0lVa0xvKoKJYHnqeBP/T7s2jWPTr0snSA7SroNFE6ujYzx6THjf756JeZs2xZYfuutt+LGG2+MvMalm3jMbDyjXDtmYnHis04UY8ZFdhdpUTaSiCnizqPvfCjU/ezHP/4xZs2albkpIbBq9Sq0q24XP8Es33PFaiHP8W/255to0XZKvSbItRcvXoyDDjoIDQ0NWbJ1+p07d27RJXKE7OpccMEFePrpp2PHv//++036/pjsnJx55pl48cUXs8Z17doVixYtaoaMCCHNwZQpUzBw4MCsE9KEuffee3HNNdfEjj/mmGPw0Ucf5dTHc889h8GDB+dUh5BdkYkTJ+K0007LGte9e3fMmzevGTJqHl577TU8+OCD+PDDD1FfX++VW5aFdu3aoUuXLujRowf69OmDQYMG7fBCcdu2UVlZiS1btmSN3bBhA6qqqpohK0II2bGprq7G999/3+R2ysrKsHz5clRXVxcgqyBXXHEFHnroodjxgwYNwksvvYSKioqC50IIIYQQQgghhBBCCCHNwa3jTnJ/p4IQQgghhBBCCCGEEEIIIYQQslMxderUWHGFlmF88sknsKSFUaNGBYQ/33zzDW666SbsvffeOOOMMzD5zclQhjQ0rVzVWej80O2FHGqmny7QjnAWKqPcFPAp412JVZrzut5+++249957myTVBoA33ngDPXv2zCpuiqK2thb9+vXD/fffn5dUGwAWLVqEfv364S9/+Ute9QGsiqq+AAAgAElEQVTgB1WdIYWEbSdhKxu2bSOpkv5nZcNWSUdUqGwo24YN572zA21XZmhDKwsdOaIrOATcfWmqCpUnS/dLVUiuHpK+mxq6VAOcWx48zqLqZiojZEfFlHHmRNA9Gd12SGyfrTzFtBheLKLkn3m8EF0/MpewFdK95Oi66dY7F3Q7iUQia+zKlStzantno9ml2r47t3nI0zGpvHslIfHJeu2P54BOsyj99THy9mFcY9MKmb0yczKV8PXYeS/d5dK7xhsTtQjhTvAivdakkBDeRC9OvJDSmzjGmQRGwhLSbSti8hhhISEs/7M7wYzlvrfcWMtb5k5KI0Mx7rJwnM5B/7Egnclo3DwtZ8oaNy8BSzq5Cl1DCAhhGXdApx68e6NEvlLt8A18R5JqB8v89chFqh3VdmBCKO/5xY9Zvnw5Zn46M8uKAFJKfDLnX157Ugh3kiL3WBPOnhfKmbDKVjYSJQn8tF8fjLplFN6Y9gY+/3YBho0cis57/iBrf2M3bsAZtasxs6EB5ho6T27Oy7w1htTh3jMaQnXDt9OoGCD8jB/sRyDdrg0rx6P7iYMZH6WJmztvbo4tkmJTyEkizjvvvFj93XzTzdkTc4KNDpzri3K/rnDSDj5smMuUCp07QsR/pW0zSv7uLFTOA05gPSMnNQo1kXrWp15ju3btijfffDPmJlM49dRTY8USQvLnr3/9K+68887Y3wUNGDCgyBmRHY2NGzfilVdeiRWbi9CLENLy6d+/Pz766COUlub2b6t/+MMfMGrUqKxxjY2NeOmll3KWavft25dSbUJicsstt8SKu+mmm4qbSJGxbRtPPfUUjjrqKJSVleHkk0/GW2+9FZBqA0AymURtbS1mzpyJJ598EkOHDkWnTp1QUlKCTp064fTTT8fnn3++ndYif+6+++5YUu2qqipKtQkhJCZ1dXUFaeeJJ54oilT7448/zukZ/LTTTsMrr7xCqTYhhBBCCCGEEEIIIWSHh2JtQgghhBBCCCGEEEIIIYQQQnZCJk6cmDXm9NNPz0+imoFHxz6acXkymcSE8RNw0kknYf/9/wujR9+NlStXBWJSBGdhwbEr9dEys3CMKS9TOs6QLZs6I6WAhEg4MrntyMqVKzFgwAAsWbIkdp3169fjZz/7GWbMmBG5/IADDsDFF1+M2267DXfeeSeuuOIK9OnTJ3KfJ5NJDB8+HM8//3xe+VvCwh6tOiKpbCTtJGwkHbm2o892JNtKIWlKtm3bk77ZUK6czZdnQ38GPOG2Uk48oPerL8/2JWzu/lZmTPi4MkTr5vEUhm5SsguSt1w7xvmSSbAqIFLbCcus4+SQyyt7wunbR/ptlVYYnqkro604QpLvvvsup/ZJE9ge94KgezH36hRskxzZnnLtkGfZby+dXDulFVOubcY4YlFhxDhiZ0cdLT2BNDxpNYSAlI5wW7hiaqmjhRZT69pakh0Sb5sibi2/Nuo6EuyEJ+W2ZAKW8VmKhLfccqXdTl3LF2mbfUknQ8tVagsh3fxThdrSXSY9MbiOFY4s3BNvS3e7BAXm2aTaAUn2DiTV1pdaFUowtlTbe54I1gs+l+oJn+A/myiFK3/3+7TrKqXEQQcdhOHDh+PlV17Gnh1+iLZlu6FdeTu0LdvNeZW2Rduy3bCbW15dsTvaV3TA7hXtsVt5O1SVtkZ5ogIJmcBu7XbDn+7/Ez6q+QjX3nAtqnfPLGz4urERw9bUYtjaWszbtg1vbN6CxzduxB/WfY/r132PxzZswJubt6DOttNIs81JkFKHYFFS7kC5uc1D8bnItdN4gLOi4zdH7B/Lsty2U8d8kePA0JgyakKXdBPBpCSlUttIN4FMupXO2EemdTA3pnGNDteNS6G+jyqkVBsARowYESu3F154IWteQVG1iB6jCfN8UWHPtt9Wrq/QH79NYRxKwXyE01ko79wE2+HPZtmxxx6LYcOHZdxumkWLFuGEE06IFUsIyZ9Ro0bh73//e6zYzZs3o0uXLli7dq1XtmrVKkyaNAnr168vVoqkBfO73/0u1mSfP/zhDzFo0KBmyIgQ0pz85Cc/QU1NTc4CvrvuugsjR45MKZ87dy5+85vfoEuXLigrK8Ovf/3rnNrt2LEj3nvvvZzqELKrsnbtWtTU1GSNq6ysxFlnndUMGRWWLVu24P7770ePHj1QWlqKoUOHYvr06WhoaMi5rcbGRqxcuRLjx4/HgQceiJ49e2LmzOyT5LUUnn322VhxhxxySJEzIYSQnYOFCxfCtu0mt3PaaadhyJAhBcgoyMyZM3P6TvXss8/GP/7xD5SVlRU8F0IIIYQQQgghhBBCCGluEts7AUIIIYQQQgghhBBCCCGEEEJIYVm5ciWmT5+eNe74448veN9fff1V7Nj//Oc/GDVqFG6++WaceuqpGDFiBPod1w9CpgqMPIGPNmh5MjMd4At7UiRbRp2g5Mx5lVjZBaa50KZNG/Tr1w+9e/dG165d0bp1a2zZsgWLFy/G1KlT8eabb0b+os3q1atx/vnn4913340lcRoxYkTkL7326NEDjzzyCI455pjIdr766itcffXVGD9+fMqy4cOHo1evXujatWvMtfXpXNUZSzd863ywAUgBoQDblXLZSDq7Qgi3zHbEhkK4+9eGEoByZVO2UJAKULAhhAwI1JSyASFhatUcOaPyxH4BeVZIvK5lX1rWppSCEMJbpo83TwDotuHL8XwJWIoIPgdyFe8S0lx4x3cRxLze+Rdx7gh9PcjUbdRpk0uauZx2Ee1muj7ne06H2ywvL8fGjRsz1qmtrc2rr52Bgh6XTRSzFp2waD5clq26eT8jJAveNTgdkQZsswGkl7i647R05ZGiXEOurZQ/RkvNU4/+vJEchJTG5DpBVTLc8aZwm5DCcsebArAVFGxHyK1sKCEDUlBbZyy0SNmGUn7/3lOGEO64V+fgPqO4yZiTu6RsE32+GokLb+toYa4pufbeeZ+lGaHl4p5AV5dLr21fkq0l2H77Wj6+M0u1/bI8pNr6mIoh1dZPrLqsvr4eb7z+ZiC31q1b4+STT8Ypp5yCE044Ae3bt8+ystFouXuJLPFXQyk02FtRZpXj6j9ehcuuvgzTpr6Hx8c8gfemRMvHbACfbm3A4K2r0/ZVJgR+V9UaQ6qqYE5XZW5bLdI3b2UCKYeFn6suD8m1EaoXXd8v1e+858g0/aWjQSl83diYUt77yN6Bz1HXOO+5UngFwRSNOL84enycFzGqBZ5347Shv5ZpolA7XRv5UGipNgC0atUKhx56aFbJ2Nq1azFj+gwc2fvI1Jz8S6ZbZnQmQnkro1428hgPBvIKN+dc4L0rl77v+oJtI05FjC0jtq/5nUtU2bhHx+GlF19CXV1d1pzffvttPPzww7j88stjrSMhJD8GDx6MIUOGxBJDffPNN9h9990jl5WVlaFjx44YNWoURowYUeg0SQujoaEhtqjxvvvuK3I2hJDtxQEHHIAvvvgCBx98cE6TLIwbNw7r1q3zJqt5/fXXccopp+QtKayqqsKkSZPyqkvIrsgf//jHWM+gZ555ZjNkUzjGjPn/7J13gBNl/v/fM8ku21h2qbuUpR6gIoKHUhRBUaTZEFGB4zwpomc5FRX9eSeKXe708FQ4xQaCugqCAopUv3qACoKIYKEISO+whd3NzO+Pac9MJskkm2yB9yuOJM88z+f5zCRTs3k9L+P555/H5s2bEzbw6Jo1a9CpUyecccYZeOWVV9CjR4+E9BMvfvrpJ0/1/vWvfyU4E0IIOTV4//33yx3jqquucv17vfKyfv169O7dGwUFBZ7bTJ8+3RxIlBBCCCGEEEIIIYQQQqo70vjJfcxvCZu1qYOGeZmVmQ8hhBBCCCGEkGpGtyb/QHpSTmWnQQghhBBCCCFEYPr06fjTn/4Usd6OHTvQuHHjcvdnqHaKi4tRO7s2iouLY47VslVL3DL6Fgy/aTjq1qlrF5hBlNI5xNqwxNp6A13ArNrmKkYcVTEFzbVSsmKSoY4cORJTp04FAMiyjIEDB+Lmm29Gr169kJwcWta9adMm3HzzzVixYoXr/Dlz5uDKK68M2/eSJUvQq1evoPLevXvjo48+Qmpqatj2qqrinnvuwQsvvBA0b/DgwXjvvffCtg8Vc+HWBQggABk+yLImc/NJPnOSJRk+WX8t+yDDB5+slclCHRkyJEmCT/JBkiTIkg+SBK1cFwPKkgxAEwdqokBN4yabgsFgMSAkS/gl/t/AkEWZMkCHWNtWN4bPjBNZkiNXIqSSSdSPz4HIYvqwfSfaE+zoOpL8L15SbQBo2rQptm/fHrbdddddF5cfblZH4vaZrOpSbTdCSDk9NaVcm3gkEZJSa5b7TKfoWLXPtElIg8XGYgzVJi81VNeqolrzYV0LwPZchaIqZh/mlYXwXFUV6zrDbKOaPZl9ihJlCNcwYr7iwEGwzxTl2tpTUVStRTKE13a5tnUOaz4kq55YZtXTNdyGaPu0lGqHrhNWqu3pmlQ154tSbRXAWa3Owo4dOyBJEi655BKMHDkSV199NVJSUiIsZHwoLitGYVkBisuKsXf3Xoz724NYOH9hzPHuqJmJURkZACyZNWB/y+zXYu717PX1fyV7mVg3tCxbcnlmr1+kqvjn8WNYUFSIPYEAGvh86FEjBX1SU9EhKRmX7t+LfYFAUOQtW7agWbNmQeVe9nGOGWGxbQ/xOIy77WdC4SLVDtWmWkq1IzSdOXMmhg4dGjEHv9+P4hLrHpgoUzfvXQmJOD8LrssQdCBMAC59WO+LGiRRdwq2g9vAdWN0fjaM1x999BEGDhzoLVVJwsyZM3H99dd7qk8IiY3XXnsNo0aNilu8rl274osvvoDf749bTFK1uPPOO/Hiiy9GrFe/fn3s3bu3AjIihFQmBw4cwBlnnBH1YJC9e/fGggULkJOTg/37Qw/oFI5evXrhk08+qbBraUJOBTIzM3H8+PGwdSRJwp49e1C/fv0Kyip2fv75Z/To0QN79uyp8L6bN2+Of//737jiiisqvG8veLkH07p1a88CbkIIOd0oKSnBjz/+iD179qBZs2Y444wzYo7Vrl07PP7447jqqqvimKHGpk2b0KNHD+zbt89zm8LCwoh/W0gIIYQQQgghhBBCCCHVhUen9AV/pUsIIYQQQgghhBBCCCGEEELIKcbChZFlWM2bN4+LVFtk1cpVwVJtSUbjfjOR+YdBkHw1IsbY/Otm3H///chrnIdhQ4dh+fLlUBRdcGeI6cIIzMyfBjpMXaqq2uTc2nwVfjmp3ILkAQMGYMOGDcjPz0ffvn3DSrUBoG3btliyZAkuvPBC1/kvv/xyxD6fe+65oLK6deti5syZnn74IkkSJk6ciPPPPz9o3ocffhjVj23EmHXS6kFRFChqQJMU6utdUbUyBQoUVYWiiwu1ZyoURdXrKoYCHQC0uXq55nYShYXW+yloEi1hnSC00hKEWT84effnthiOZomUDRNSlSi3+C5M80j7X00GGqKO5TCNP4JILmwOEASjcSRDl1KG49ChQ3HtszogHsvjEzDCVBURcxPNol6a8rhFPBJxvx/poxTDfl8sD/Jy6vJP58AnzjxF+bM4hIoplxbU05IkQ5YMabRs7stlSTYHbJGMIV3017IxX9YHgtGPDz5Jhiz59IFgZDO2LMv6PG2gGS2e9TAHnzEe4mA0Wg0zrhZD1geXkSDL2iA2kh5fyNYcpEaWZL2OBMAYuEbWJNz6IDUSjOUQpdoyzKPbKSTVtgmvhVBBklsXqbYqXFtYxyJDtm61U/RrG31hwkq113y7Bvv27cNf/vIX/PDDD1i0aBFuuOGGChWBpfhTUDulDhqk5aB5Xgu8/t5UvPHe6zHHe/H4MUw4egQ7A2VQASgIPqyqUBGAij2BAN4vLMBDRw/j/cIC/FpWioBZx8IS4FsF9njhHMSqyzPrvS9UVQw+sB+vnjiOnYEAygD8HghgRmEBhh88gPZ7drlKtdu3b+8q1dZiu58XhjxfjHAsF89F7bL8KCa4t3XNQ5yMFada+9FQyxwNVUKqHSk2VAy+frCn7bGsrAx1suvgiQmPo6TkpL7fhHVPQt9hOvdB4n4l6HMQ0sMe+8MlWHCRatx/gXFA0Pdj1r02Y+AJ8/5KBPl7qH3s1Vdf7Xo/ynW5VRVDhgzB0qVLPdUnhMTGyJEjkZ6eHrd4K1asQL9+/eIWj1QtysrK8Oqrr3qq+/jjjyc4G0JIVaBu3brYunVr1N87L1y4EJmZmTFLtV966SUsWrSIUm1CoiA/Pz+iVBsAzjrrrGoh1Z41axbOOuusSpFqA8DWrVtx5ZVXolGjRpgxY0al5BCKH374wVO9qpY3IYRUJoqiYOHChbj++uvRsGFDpKSkoGPHjujbt2/MUu0ePXrg5MmTWL9+fUKk2lu2bEGvXr2i+ju/pUuXUqpNCCGEEEIIIYQQQgg55aBYmxBCCCGEEEIIIYQQQgghhJBTCFVV8fnnn0esN3z48Dh3DCxbtiyoOKXeOUhv2hu5l05Gy+HrUb/bBCRntYwYrqSkBO+++y56XdwLZ7c7G/9+4d+eJKIqoAuMdMGP8a8keIOE+X7ZH81S2mjcuDHy8/Px8ccfo23btlG1TUlJwZtvvgm/P7j/xYsXo6CgIGTbI0eOuL7HI0eORO3atT3n4PP58Pe//z2oPBAIYNGiRZ7jiNRPq2/KswOqYgm1VcUmyVaFMkXRNHSmik41JHW6UBuCPNuQOKlmifCea9Iq833WDWuqIeTWPw92VNs/URFfjy4hVZp4CfBcY3sQU4cSBQKILEcOM0mhHhFk2l7zjkSoPmrWrBmx7bFjx8rVd3WjqkmhyyM2jCg69JaANUUp165q65JUTaqDXNttfy2KnzWZqSHShiWT1kXUNnm0Ic8WZNOyrMmxgwTbujRbNoTasl4mGepsS25tCLolSdZk2KIIWwoxmbElU3ptxPDpkm0rK0GmLfQhCnUNybaxLnyS1U4y1pEErS/9z0kdGvKgdVvdpNpBMc0m9gRDSbWNRsZzCYLo2dkOsAm0zflCWUAJ4MN3P8RPP/2E119/HWeeeab35BOAT/Yhq0YWctNzcfWVV+P7bWvRtXuXmGLlFxai3759aL97F/588ACePXYM7xcW4uuTJXjrRAFGHjqIs3fvwsX79uCRo0cwq7AQfz96BP3370OXvbsx+vABTC44jlUlJ1FkDqSkYTiKEQe5tgrggSOH8X1pSdTLeM899wgCYvfJuA/hVg4VUBVVm4x54iPSsTrac95IOIXOjrbhhNrVVqoddvVqM2VZRu/Le3vK5+jRo3jkkfGomZ6JC7pdiPnzF9jiifkGCbUd61sN82Zae2TvH4BQbSKdh5qCbUEMDodgW5Rrh3tPQsm158yZA5/PF7KdiKIoGDhwoKe6hJDYeeqpp+Ia7/PPP8ekSZPiGpNUDf7xj38ED7DqQnZ2NkaNGlUBGRFCqgIZGRnYvHkzWrduHVW7cN+HhqNfv3647bbbYmpLyOnMf//7X0/1HnnkkQRnUn7GjRuHa6+9FmVlZZWdCnbt2oWhQ4eiXr16mDx5csL7UxQFa9euxbx587B3717XOoMHD/YUKysrK56pEUJIteS3337D4MGDkZ6ejssvvxzvv/8+du/eXa7v1Rs1aoR58+Zh2bJlSE5OjmO2FkePHkX//v2xa9cuz23Gjh2Lnj17JiQfQgghhBBCCCGEEEIIqUwo1iaEEEIIIYQQQgghhBBCCCHkFGLDhg3Ys2dPxHp9+/aNe99uYu20RhfCMAT5Umoj+5xb0fzGlWhy1RzUbHUNJDkpYtyfNv2EsfeORdPGTXHT8JuwYsUKKIooyNIeQe4ky/hj/thFhSH/0VQ+SR76D8X48eMxaNCgmNu3bNkSV111VVB5WVkZ1q1bF7Ldd999h0AgEFQeyw9fLrvsMiQlBa+D9evXRx0LAOqm1oOi6qJsRRNrB1RNmq0JtRVNvG1IxBQFKgI2gZiqKjbJkyjkBuxiNdv7av5rCckA2KVawvOgnz9JwfG0flTRvmeDclJyOhGzCM/jZiKKrT23CSHc9jrFQjyE2kbuoahVq1bE9qeTWDvkvlbyMMU7lwgSwkqJaTSNUrBNSCQ8ybXDfZQiyLXd9qVOuXZQPFV1lTOHlmtDF0pr8mizjVEGS5YtSWJryZJWyxIkU3YtW8ppIYYsy5Akn62OpIuqNeG2ZJdpy7p022UKkm7Dknabsmy9H58o05YtEbco9jaE2lo8n5WbIeA216MhxtYnyZBuG4Lx6inVdu5jyyvVhmrfY9uvQ4z5upBWta5PFP2ZLMk4uu8oJk2ahKZNm0ZYsIpFlnzISsnGGU3Owqz5s/HCf1/ApX17oWbNmpBlGVnZWWh9Rmu0ObMNLu9/ecR435WUYFrBCTx29AhuPnQAzx4/ihUnT4asf1RRsKz4JP517BiGHTyAc/fswrUH9+PJY0ew+GQRyuAu1zamaOTaU0+cwNyiQk/rRaRmzZoYNmyYp7rhzhnDDhBjBSjfeY2X8yQXsbORX6jz5VjPhauTVNvgiSee8JaUTiAQwKqVq3DlgCtRv259fPDBh1ZsY3Aw8d6CINMW72t5HZTFVaWtWpMztrMfZ19BSJZg29j2RMG2c5milWs3aNAA4x4c523lQhtk7uWXX/ZcnxASPXfccQdGjBgR15jjxnnfzkn1QFEUz8L0//f//l+CsyGEVDWSk5OxYcMGdOzYMeF9zZs3L+F9EHIq4mVgVwDl+huIRFNWVoaLL74YzzzzTGWnEsSBAwdw6623olGjRli1alVcY2/evBm9e/dGrVq14Pf70bFjRwwYMAA5OTnw+Xzo1KmTOTh7fn4+Nm7cGDFmcnIyWrZsGdc8CSGkOvH666+jdevWaNasGfLz8z0NIhWJFi1aYOPGjdi5cyf69esXhyzdCQQCGDJkCDZt2uS5zYgRI6rk8ZMQQgghhBBCCCGEEELiQVzF2kcOFuHwwaJ4howbzC02mFtsMLfYqcr5MbfYYG6xwdxig7nFBnOLDeYWG1U5N6Bq51eVc1MCFHAQQgghhBBCSFVi6dKlEetkZWWhU6dOce23uLgYK1euDCpPa3ihS20JaQ0vRMNLX0XL4d+jXpdHkJTZLGIfJ0+exIx3ZqBH954495xz8fJLL+PIkSPmfBUwRWeqqloiM8HRqvv4oOpSPp/si35h48jFF1/sWr5t27aQbXbs2OFaXr9+/aj7r1GjBho1ahRUvn///qhjAUBaUhpSfCkI6AJtQ6itqCoUVUUAChTFmqdAgaICiqJCMcXbqi7nNuTYlqxOe28NLZ1D/mQTqFuSKBhiKSOe6pQ6qbZ/CCGhiZcQr6r04xl9VxQPobYXateuHbFOQUFBBWRS+VQlAXS8hdpu8eMi2PZavQqtW1J18TQQQSS5dgTBtpcyISHAEIK6yZyFGDb5q4tcW7IlZ82XTDm1JdiWTRk1TKm1DNkUWRvRZFmXXss+yJJPE19LopRbn8TnzskxT2wvwxJpm9JrI19DBG5kYxNqa7HM9aNCXxZJLzeE3XpdU8gt2eTW1VGqbYtpK49Bqh10FRFCqi3W0K+FJEhI8acgPSkdTfOqllDbiV/2IycjB6NuGonX352K9TvWYfPBX7B263dYuGIhFq74DK/OmIKVP/zPs4wpFsoAfF9SgjcKCnDLoUMYsH8ffgmUBsm1DbzKtf938iSePHbEtVY4LrjgAuzevTvq89Rwcu2w+1i3wQu8yrK9puiIH2mfH+u5cHWUagPAmWeegby8vMiJuXD48BHceP2NuPmmm63BukLItK3kjNeSfg8j/CQ0sxvm9SlcO6tvK4egnByrxE2wrZWHkWvbdq/Bcu0Jj03ARRddFHZdilD6Qkjiee2119CrV6+4xSsqKvL0fQWpPjz33HOe7kllZGTg7rvvroCMCCFVDb/fj2+//Tbk95/xINbvMAkhQIMGDTzVe+211xKcSWzs3bsXTZs2dR3wvSqxa9cudOnSBQMGDEBhYfSDu4koioIBAwagVatW+Pzzz3Hs2LGg629FUbB69Wr07t0bderUweDBgz3FbtOmTblyI4SQ6sqUKVOQnZ2NESNG4Jdffolb3PT0dPzyyy9o27Zt3GK6oaoq/vCHP2D+/Pme2wwZMgRTpkyBLMdVLUMIIYQQQgghhBBCCCFVhrje/dzy00Fs23QwniHjBnOLDeYWG8wtdqpyfswtNphbbDC32GBuscHcYoO5xUZVzg2o2vlV5dxKSgKVnQIhhBBCCCGEEAEvPyLs1KkTfL74CKUNcfGcOXNw8uRJ+0zJh9ScziEaaj/286XWQ+2Od6D5javQZMCHqNnyCkiyP2K/P/74I+6+6240a9IMo0aMwtcrv7b/gFDwsFmyZVEchEqXagMIKWk6evRoyDYlJSWu5bFKVt0kV+X5fGSnZOvya02YrQJQVAUKAlAVxXwfFMV4X3TJtinGVgFdsm3IsBX9XyOu9S7CemaKnKxSV/GWsLhu8izx8xKRKub+JaQiqDC5tkPcWVkYUtGKlH3XqVMnYp2ioqo5EGM8UFXVnEIS7u0IMg6Gqhbdo6KoyDwo1yZeKZdcG0iAXBuAqtqlzmqwXNsWyynXlpzHGl2iLRl13ATbsnZMMI4NECXbMqCLsWVdai3Junhbl2/Lks8m3XabNDG3PolSblkUaUuCrFuXaRv9yJLWFqJQ2xJna/XsYnHrlV4mWcc/+1tYfaTaQTHNJmGk2nrFkFJtF0Gsq1RbH8hH0a9dfJIPaUlpSJKTvCdcBUhLSkejmo2R4k+FAhUBNQAFAShqAIqqIqdxQ8z6/EPkNW1SIfn8WlaKa/bvx6yiQkuuDacsOLxce3cggL8ePgi3b7fPPvtsPP300zj//PNt5U2aNMHYsWPxySefIDU1NXSCUe7nbPOjFWzHA+NjHknwjapxXh7xvJ1KTwkAACAASURBVDDOUm2jwauvvhoptbBMnzYdD457MEiobX9uvBbudUi2gtDnt5KbpNuxGI7JzcUNRwzXeI57LvoNN/O+m5G37Tze8b64ybWXLFmCdu3aBefuwvbt2xEI8O9TCEk0ixYtwpgxY+J2H4RS/FOLp556ylO9e++9l7IuQk5jZFnGkiVLcM0118Q1bk5ODoqKilC3bt24xiXkdKJhw4ae6t15550h/yahsvjggw+Qk5ODXbt2lTtWvXr1MGzYMHz33Xf46quvMH78ePTr1w8tW7ZEWlpaHLLVmDdvHmrXro1JkybF1P7AgQNo3rw55s2b57nNoUOHPNf95z//GUtahBBSbcnPz0eDBg0wZswYHDkS/QCckXj++ecTfi2sKApuvfVWbN261XObgQMH4q233orb34oSQgghhBBCCCGEEEJIVYR/qUQIIYQQQgghhBBCCCGEEELIKcRXX30VsU68f8gMAIsWLwoqS6nfAXJyhkttuyhNVVVAkpHa+CLkXvY6mg9bh7qdH0ZSprt0WqSoqAjT3pqGHhf2QNdOXTF9+jvajzzVYBGQ7vwxBT9VQaydlOQuVwsnLsnMzHQt/+6772LKwe3HlU2axC5Hy0rJhiHT1oTZiibHNiTbUKDogm1FDVgCJqhQJWiCbUDQOUE3NwnibZt4Sn9uE2IL2m3Vqi+uVVfpVCiXmaqKNr7geYScZlSkZFoK86iIfiqDevXqRaxTXFxcAZlUUSJJtT0QL0F1tHLueEiy4y3ZjigxJ0SnMuTaIffDNrm21rkhdQ4r1xb10aagWjIF1a49O2TUhnxbE2DrEm6bZNuSXhvCbUuWbfQn2WS2tklsL8uCmFsUacumNNuQaUuAFhtWXWNZxf4Muba4nMb6OFWk2m7XgUZ5SKm26cf2JtW29eGQaivmIEFAsi8ZaUlp+vtR/ZAlHxqk56B2ah39mk5BQFEQ0AdOatW2JRZ/uxjTP5qGG/98I7JrZ3uOndswF4NuGISmzZp6blOsqrj/yGGMO3oYRdaISq6iYOdHRAXQde9uHFKUoLh9+/bFmu/W4P7778eKFStw9OhR7Ny5E8XFxdi2bRueeeaZkNfhXvFybhlqv2AuQAxTyDNpDwPHxON8uLzXDeUabAWIKCZ3O5+yyiRcetml6HZBt0hphuX5fz6P7777zrp34dhHmSk65NkhzyCFQWgURQl6bUyqGrq92JdtFamh+xVWi35vDabY2ziWiPdOQr1vznUuyRLWrFmDlJQUT+uzRYsWOH78uKe6hJDYeeWVV7B27Vo0bty43LFWr14dh4xIVeDll18OOyCoQWpqKv7xj39UQEaEkKrOrFmzcPPNN5c7js/nQ5s2bbBhwwbP542EEHcuu+wyT/WKiopw7rnnJjgbbxQWFqJXr1647rrrYo4hSRKaNGmCO+64Azt37sS+ffswbdo0dOjQAd26dcMjjzyCefPm4ddff0VBQQFOnjyJiRMnomlT7/etQnHy5EncddddaNmyJTZt2uS53cqVK5GXl4ft27eXOwc3zjvvPM+fB0IIqe58//33aN68OQYPHox9+/YlpI9rrrkGo0aNSkhsg0AggBEjRmDKlCme2/Tv3x8zZ86E3+9PYGaEEEIIIYQQQgghhBBS+VTPv9YnhBBCCCGEEEIIIYQQQgghhARx9OhR7N27N2K9iy++OK79FhQU4P333g8qz2ja271BBHmjP60+ane8C81v/BqN+r+HjOb9ASmyBHvdunUY9ZdROKPVGZj47EQcOXxEFwkZ3ermH13s5PMQM9G4Sa2B0PJsAGjdurVr+euvvw7FRRIWjj179rjKMLp06RJVHJHMGrWgqAEoqgIFqi6V00XaCEBVFACqNl8FFKhQVG1STQmdLoUSbE+ibMrSUFmybUvALWJInSRN/CRKpJz1hH8IIacXlSXQDkVOTk7EOqWlpRWQScVTLsFzJUi14xGjPHE8t/fwEadcm3ihouXa4cohSdpkyrR1ybaLXNuUw+rSaN2GrV8WCHJpQTUtSZpAW7I8y7rgWnwY8mxJk2xDE4SakSQxtr2tKc92TIb02im+lg2xtyTrIm9tMQyZtiHahiDFNiTahlAbZjQI7WVIst6nQ6ot1q5OUm1bTFt5CKm2XtGrVNveYbBU21gZKf4U1PDViLAw1YOsGlloWLMRAEkbKEktMyXbsk9Gtx7d8OS/H8c3P3+DGXPfwYOPjsOYu8YAANLT0wEAjfMaY/iI4Xg7/y2s37Ie635Zi1emvoLVP36LH7dswFsz3sRf7/orzut8XsgBqAw+KCzEtQf2Y3NZmWnRtt6xYLn2mpISnL17t2usVq1aYfo70yHLsiYIliRkZGQgNzc3Yh42PB5Gbfskr23CyfgjTLEQD6G2kXelEmH9uu8vVNuSq1Ax9+O5UQngg/pRVdxx2x1wtXyL9yckQWotyLKNgcbEycvAKDaxtuqYRGE2jLBq0P5XrBMk2DbSF+61SEK/Rg6uuTnWg8/vw+bNm8Muj8H27dvRuHFjbNu2zVN9QkjstG/fHjt27MDDDz8Mny/2++jHjh2LY1akMnnkkUc81RszZgxkmT9VI4RoXHDBBeVqv379epSUlGDTpk2oXbt2nLIi5PSlS5cu6Ny5s6e6GzZsQH5+foIzCs+MGTNQt25dLFmyJKb2rVu3xiOPPIJDhw5h+/btmDRpEho1ahSxXXJyMu69915s27YN69atQ+fOnct9n2PLli1o3749Vq5cGbHuSy+9hAsuuABFRUXl6jMUsizjww8/TEhsQgipSiiKgjFjxqBDhw4JvZ/Yr18/zJo1K2HxAe3vQ4YNG4Y333zTc5vs7Gx88MEHSE5OTlxihBBCCCGEEEIIIYQQUkXgXysRQgghhBBCCCGEEEIIIYQQcoqwdu1aT/Xatm0b135nzZqF48ePO0olZLa5oRxRVUCSkd6kJxpe/jpaDFuDOuc9gKSMyD903L17Nx55+BG0btEa991zH7Zt3aZJe3QznCFirgpi7Z9//tm1vEmTJiHbnH322ahTp05Q+dq1a/HMM89E1f/SpUuDyurWrYsePXpEFUckM7kmLNmTIdTWRNqGMypgyrM1kbYmilJ0kbb1HhkCbks/ZUihYNZThfqi8AlCrCCZk/C7VzchqVFfbKfajXqu9QkhJB54EWuXlZVVQCYVi6d9aShvQZyl2qqHRzwpb18R63ldPzyeEQ94kmuH+yjFU66tJaSPpSKZL6G652mTaxslhlxbl09LQfONcksibcivJUN2DU1qLUuiaFsTacuybMqtJUm2phAPWZBuG3XFWLIkwWeKuH2mTNvIWjal28FCbclWR9R2Q1gWS6ptrbXqLtW2B7bVE64rjGqqdbHhKtW2RLT2wX9EpXNqUiqS5CikzNWAVH8qmmQ2gU/yaVJtVdEk29AGVQooCiQf0PWiLhh912iMe3Qcth/dho27N2L7kd+wcv0KPP3CU7isz2WoV7+ufuRSoKoq6uXUx4BrBmDC0xPw2bLPsGPfDny6eAH6X9E/ZD4/lZbimv378ElRYZBcG9pLFKkqRh86hIEH9uOE6j4IVf4H+cjKyhLaqRUmhK508bSI/vGtSgPOhD0vsXZfIRpHiO12H8BWJpmvs7Ky8Msvv6B37xCDx3lg/fr19sOjcc9DkkwptavwGpbzWlUBVVFt90siTq4Di7kIvIU9nNmZkIBTsB0UTz8OqFCFfa/qGKggOAeRnNwc+P3+EGvQzrFjx9CuXTtPdaNlzpw5yM3NRXZ2NtLS0pCcnAyfzwdJkpCbm4sdO3YkpF9CqjITJkzAiRMnsGDBAowdOxY9e/bExRdfjLvuugvnnHNOZadHKojp06fjwIEDEeslJyfj6aefroCMCCFVnbKyMgwYMAAjRoyIqb0kSZgwYQLatWtHWT8hcWb27Nmet6uhQ4fi999/T3BGwRw5cgQXXHABhg4dGpNcOjs7G7t27cJPP/2E8ePH2+79RIshw968eTMuueSSct3PKS0txUUXXYR9+/aFrDNs2DDcfvvtUQ+oHg1DhgwJ+/cohBByKvDNN98gNzcXU6ZMSeh34IMGDcK8efMSFh8ATp48ieuvvx7vvvuu5zZt2rTBli1bkJKSksDMCCGEEEIIIYQQQgghpOrAvywghBBCCCGEEEIIIYQQQggh5BTh888/j1inTZs2cZc3TZs+LagsrfFFISTYdmGa1x+v+NNzUOeP96D50G/QqN8MZDS9HJDCf91ZWFCIyS9NQYczO2D4DX/C1yu+toTJqBpi7f/973+u5eEEQT6fDzfffLPrvIceeggTJ070vF7ffPPNoLLbbrsNSUmxS+DSktIBSJpkTdWl2oou2Nbla4ZUW9FFalpdAKoKRTUVa1oZLKm2Jc/W2mvFapBQS7W1gz5ftVcNEq+pQl0EPzdeeykjhJBy0Lhx44h1EvmD+sog4nEr3L420iFPiiyeTqQ0Ox54zc1T7pGcyJRrEw94up6oYLm2KtTR5Nj6JIigTXG0ZImkRbG0m3zaklLLgrTaEGwbcm2Ygm5bT5Im3PZJsq7e1kTXhnhbk27r8m79tSHPliVLsi3BLuM2+9GX06hvCr/1fgzptnNJjNxgrAtYknD9P2GtnwpS7RD1DBFsKKm2Szu7VFsX3KrQrnNUBZAkpCWlVYlrzUSQ7EtGXmZTJMlJUJQyKIpiSbb1KaDo14FqQCtXFECyBluyJuOaUNUl5tpVIKAiOSUZXS7ognfy38HGzT+iS7curvkUqCruOnwYfz96BCf1CzxDKawAGHPoEBYWh5Yv3XfffTi7/dlBn58KlWs7trPKwNwHVCHRd0Spdnliu+5Mgj8D4izZJ2P+p/OxeOlidO/e3bMA2qC4uBiFhYW23jR/tXCWJ0qwHfJsY1CyUBLuoIcqTvqAZsI9FbEvMZaiiOecqv1+iyDYdjsvte7DWGJuVY1Orn3RRRd5XqcFBQXYtm2b5/peGDJkCK6++mrs2bMHR44cQVFREUpLS81rrz179iAvLw/nnnsuunfvjhkzZsS1f0KqMikpKejTpw+ee+45LF26FEuWLMELL7zgabs9FQcGOx154IEHPNUbPnw4kpOTE5wNIaSqs2nTJjRs2DBmwWCbNm2wZs0aPPzww3HOjBACALm5ubj11ls91S0tLUWXLl0q9Dup1157DTk5OSH/jiISvXv3xoEDB5CbmxvXvJo3b47Fixdj9+7duPLKK2OW/peWlroO3nXixAmcddZZeOedd8qbaljS0tIwderUhPZBCCGViaIouOmmm9C5c+ewAxmUB1mWkZeXhwULFiA/Pz8hfRgUFxdj4MCBmD17tuc2tWrVwty5c8s1sAQhhBBCCCGEEEIIIYRUNyjWJoQQQgghhBBCCCGEEEIIIeQUYdeuXRHrxFuWePz4cSxftjyovFbrwaESKF+Hkg/peZegYd+30GLoN6jTaSwkX42wTRRFwZzZc3FZz97o3fNyzJ09B4qiVLo06tChQ1i2bFlQ+TnnnIPs7OywbceNGxfyx6D33Xcf+vfvj19//TVsjE8//RQLFy60leXk5OCee+4Jn3gEJEio4U+BoogCbEPepJhyJ0W3nimGskmypNqmNFsQOqm63M70S+keP0PSZBSb/zc/a8GCLFWUQzlxfkSrjluMEHKa0KRJE0/1jhw5kuBMKgZPUu2QjSPENvb5EepUCawDWYRq3iThYfuhXJvEgUTLtd1Es+Hks5Ig1zYF0JIEqHZBri22JNaXTDm2JMtmLVkXWput9deWZFsvUy1ptvNhtpNMvbY5yZIPsuQLKnfKtJ0RZUmCpLrItAXBtrGaTTW4JJvLaq0C5/ow1rMl2rbWZdWUagfFNJuEF+Xa+oxJqi3OVzWptj8NcoQBoKo7ftmPvFpNkeRLQkANIKAGNMm2IcyGYpNqK2rAkmib8xUoSgDaVZ8+9JKq6vW160dFv/DLbdQQnyz8BH+7928hc5pRUIDrDuzHb4EyU679fyeL8cXJ4pBtrrvuOjw64VHzdWXKtQG7/D94i09sH1WNckm1I5xPhZdqa/s+1TlLGBjuoh4XYfGyxThWcAzPPPcMmrdoHiEhi4MHDwZLsUWZtnHvQ1Fs9zgU4bk4KfrAZK4TnG00sb0pvVYd92oUQbQNs4p1j0UVVmwYwbbRDhJikmu/Pe3tqMRkzZs3x7Rp03DixAnMmTMHDz/8MO677z68+uqrUV0rKYqCDh06YObMmZ7qf/fdd/jyyy8xdOhQNG/eHJs3b/bcFyGnAiUlJebzkydPRqx/qg0MdjoyZ84cT989+f1+/Pvf/66AjAghVZkXXngB7dq1w/79+2Nq/8UXX2DTpk3o0KFDnDMjhIhMmjTJs2xz586d6Ny5c4IzAg4cOIBOnTph1KhRns4znUiShIcffhifffZZzNJrLzRo0ABz5szBwYMHMXTo0JhirFu3Di+++CIAbSCae+65BzVr1sSPP/4Yz1SDkCQJH330EQdCIYScsvzvf/9D/fr18dZbb8Xl++5BgwZh3rx5CAQCKC0txZYtW7Br1y4EAgH89ttv6NOnTxyyDs3JkycxcOBAzJ8/33Ob5ORkfPDBB2jdunUCMyOEEEIIIYQQQgghhJCqx6n9F/yEEEIIIYQQQgghhBBCCCGEnEasXbs2Yp1bbrklrn0uXrQYpaWltjJJ9iOjed9yRHUXIjtf+zMaok6ne9FqxM/I6fUfpNRrHzHyN6u+wU1D/oLrBoQQf1cgb7/9dtC6A4CBAwdGbFu7dm18+OGHSEtLc52/YMECnHHGGRg5cqSr4GfLli0YPny4rUySJLzxxhuoVauWxyUITaovVRM3QbGkTroMypA5qaomdjKFTooKS7OtS5d0eZOii7YtpZ0hsrPi2qRNgC6/EsukkBIuFap9liB9olyUEFLR1K1b11O9nTt3JjiTxJNoqXa4eWEF1G72wkRj2G899h1pGSIuXwR4/CNekCQpsng23DYUoWmscm3t1M8p17bHMIWyDrm2rZYhzwZMYbaVuAQJslVPkgRBtyXfloUYtkkKMbnUNeMYEm9dkG0TiBt9RxJqm/Ot5TP2PcYcQ1BulhtSbds6ta+uypJqO/d1llTbHthNqm0Ibo3n2uVDsFTb1odtQB/oAwcpAE4PqbaBT/ajaa3m8Et+BFQFASiaZFspQyAQ0KTZagAKNMF2QH+u6OtLvyLU6im6dBuO60RYcm2/349Hn3wU7816L6T0aUNpKa7Yvx//OXEMAQD/Pn7ctV5mZiaeePIJTJ8xPUgiFFbG7sR1w47jFGeqokDbjXJJtSPFdryfkl5qf+Uu4HfeH/D7fLj7nr9h08+bMHLUCE/9N2rYEOZB0U2m7djjGLJ6p8Q64iAqwvKKtU0Zt1Bq3JOxnXgq1rJq26nemyHLFnbdQQMPGH0Lcm3JWG8e5Nq5ubkYMcLb+jQYPnw4atasiauvvhpPPPEEJk6ciNGjRyM7OxutWrXCypUrw7Z/66234PP5sG7duqj6Ndi2bRtatWoFv9+PXr16Ye/evUF1SkpK8Omnn+LAgQNm2erVq21yYkKqOjt27MCNN96I9PR01KhRAz6fD926dYtJeEiqH3/7W+gBTkSuu+66kN9XEEJOfUpKStCzZ0/cfffdCAQCUbdv1KgR9u3bh+7duycgO0KIE1mW8eabb3qu/+2332L8+PEJy2fatGlo2LAhVq9eHVP7pKQkzJkzBxMmTIhzZqHJysrC9OnTcfjwYVx88cVRt//b3/6GSy+9FGlpaXj++ecTkGEwY8eOxWWXXVYhfRFCSEVSVlaGG2+8ERdeeCEOHjwYcxxZltG5c2csWrQIqqoiPz8f/fr1gyzL8Pv9aN68OXJzc+OYeWhKS0tx4403YsGCBZ7bpKSkYO7cubj00ksTmBkhhBBCCCGEEEIIIYRUTU6Pv+InhBBCCCGEEEIIIYQQQggh5DTATaDspGXLlnHtc/78+UFlaY26Q07OdKltF6dFL2x0syipkOQkZP5hIPKuXYDGV+YjPS/yD0TKSsui7Du+FBUVYeLEiUHlsizjz3/+s6cYXbt2xaeffors7GzX+WVlZZg6dSpat26N66+/Hl999RVUVcWmTZtw8cUXY//+/bb6kydPRp8+faJfGBdq+GpAk14DpvxaVaBCF2nDEkQpUDR5GhQYgmzFEDjpMSx5nS6dcpQAsIm09TA2LFG3ozwuS0wIIfFDluXIolpUf7F2RHFiAqXaEYlScGnIWcszxdp3pGXytLxhlosQL3jZZ4WVa4dpHotc2+xPF21bYmh7t4BqCaQhyqYNw7UhyjY13DZRttlG6Nd0XMuWLduSYQsTZEiqFDy51NXs34IUWxB4W/l4EGpLsCTgRgujvWQtTXWSattihmgSSqptNDKFuY6IQftPVVDUqmILCalJqaeNVNvAL/vRLKs5JElGQNGl2rpEO6BqEm1FUTTBtqogoBjzFF28regDMRmTKkiEESTXVlUVffr3wVfffIU/nvdH15wKVAXPHz+O1rt+x3cuwtq0tDT8suUX3D/ufsiy+/vlWa7NQ2RcCTofcuJlXxHl/sIq8yDVloT5piRae/nG629GSE7f98qSeX/DlGmLn3vzXogzl+BRVwypf6TJptcW1q9Nti1Itg2ZtlMAbhNsQ7UNQhBK9m3ItY2BC7zKtSdPmYwNP26IuE69sHnzZnTt2hXt27fHvn37zPLCwkKMHz8eDRo0wE033RSXvgKBAJYsWYKcnBxcddVVOHToEPr374+6desiJSUFffv2RV5eHvLz89GqVSt06tQJtWvXxqxZs+LSPyGJQlEUdOvWDXl5eXj33XdRWFholq9YsQJvvfWWpzg//vhjItMkCWTp0qXYtm1bxHqyLOPll19OfEKEkCrJ6tWr0aBBAyxfvjym9jfccAO2b9+OevXqxTkzQkg4rrrqKlx11VWe6z/66KOYNm1a3PMYN24chg8f7joguRfq1KmDjRs34oorrohzZt7IysrCkiVLsGzZMtSvX99zO0VRsHhx8CD2XnnyySexfft2DBo0KGjwOCcpKSmYOHEinn322Zj6IoSQqszy5ctRv359vPvuuzF/t+33+9GjRw8cPXoUK1euRK9eveKcZXQEAgH8+c9/xuzZsz23SU9Px4IFC3D55ZcnMDNCCCGEEEIIIYQQQgipupxef8lPCCGEEEIIIYQQQgghhBBCyCnKyZMncezYsYj12rZtG7c+VVV1FWunN+0dqkE8eg07Ky23Kxr1fRPNrl+KWmcMheRz/xFhVlZWHHKJnaeffhq///57UPmNN96Ipk2beo7TvXt3fPvtt+jSpUvIOoqi4P3338eFF16INm3aoEuXLti+fbs5PysrC7Nnz8bo0aOjW4gwJPmSdHGTLtAWRVGmcBumlE5RtTJFFURNgk5Kc2Y7RFv6a/s803xlVTOeCLNMqZRzJu1ohJAqgt/vj1hn165dFZBJ/ImLODHkrGCpn5d5kQgrxYbqLsOONIXpI6YcIyx7rFCuTbxSLrk2EJNcO5Rg25BHa5unQ67tEkGUSYtybbPMEFnLsqWeFgTbVhRrvlDTzEe2tREk1+Kkz5ODyjVRdrBI2yn91urBTagN3fUNMwGbjttcn6JUG4hZqh2KeEi1g2KGaOJFqm1dTwS3E0W6prdX/58mwwVS/CnwST7vyZ5CJPuS0axWM13Ka8mygwTbNol2AOZAS6pW17pmhFnfEA475dqN8xrjsyWf4bY7bo0q17r16uL3PTuRnZ3tWfAb6rUwg8SBiOca5dxXxCrVNs/LHAJ+UaoNaJKTSHTu0tm6D6LY1NW2yejDEl3rA5Kp9sls43puasVTHOes5vZl9GMul7tk202wLcrBjYWShLzNdWmsp0hybZd9b9u2bfH4449HXK9eWb9+PRo0aICMjAzUrl0bmZmZePTRR22y7Xgyd+5c1KlTB/Pnz8fBgwfN5S0qKsLgwYPNgRELCgpw7bXXonv37p7u6RJSGQwaNAgrVqwod5x77rknDtmQyuC2227zVG/AgAGV/p0LIaRymDBhAs4//3wcOXIk6rbJycl4//33MXPmzJCDHxFCEsusWbPQqFEjz/VvuukmfPrpp3HpW1EUXHnllXjmmWdiai9JEm644Qbs2bMn7oPLx0KPHj2we/duPPjggwntJzs7Gz/99BMefPBBNGnSBPn5+SgqKsK//vUvNG3aFCkpKQC09ZORkYHrr78ehw8fxr333pvQvAghpDK47bbb0LNnTxw+fDim9rIsY9CgQTh48CCWLVuGjIyMOGcYPYqiYNSoUZg5c6bnNpmZmVi4cCF69uyZuMQIIYQQQgghhBBCCCGkisO/OiCEEEIIIYQQQgghhBBCCCGkmrNv3z5cfPHFnuqmpaXFrd9169a5Sj3T8y4tR9RQRiQPxipBtpSU1RL1L3oSzYeuRJ1Od8OXWsdWNT09PfYUy8natWvx1FNPBZWnpKRgwoQJUcdr0aIFvvzySwwaNChi3V9++QVHjx41X19zzTXYuHEjrr766qj7DYdf8ttko6ZeSZA5maJtXZZmirRVRZNFKbrcThRzG7U0O6LYCgAshZMp0XYI8bwSypsWQv5ECCHxJikpKWKdvXv3VkAm8aXckuYYm8ckllZVc3J1Y0uWoFZy1Pc02RSKzq6DJYlhFi5oWd2Wt7xicUK84FmuHeojFaVcO1y5mI8h1zY3XLMvSyttxpKs54bQGkK5IdgGJEiSrM8TcxB12/aH0cbL5N4eQrmYvZWL2Fb0ZEuSJQC3hNriOhCWwZBqq4LAu4pJtcX9mSeptrNPhyhXrBlaqm3YZC2pdrIvGX458mAYpzLpSeloVLMxAqqCMqUMilpmCrUNaXZAKYOiKNqkKggY/+rXeoop/A3o14yKPiCTu1w7KTkJT098BtPfm46amTU95Xnv2Hv1+wD6+0u5dpWg8qTa1l7UhAVO7wAAIABJREFUTaotNjBzNOXQ1uzly5dHSFCjdZvW5ufZGITMvvfRysxy1fqcqsJnNpxE2122bcUURdjW+aUa3Kc5WYJtM4Yqxjd2iaqxa7TvP63Vpt2/CSXXdrzHRowHH4q/iKygoACHDx/2JEOvSL788kvk5OSgsLCwslMhxMaqVaswe/bsuMRavHgxSkpK4hKLVByrVq3Cpk2bItaTJAmvvvpqBWRECKlKnDhxAueffz7+8Y9/QFGUqNu3bNkS27dvx3XXXZeA7AghXpFlGatWrfL0nRSgyT779++PH374oVz9FhcXo3379vj4449jal+nTh18+eWXmDlzpqeBaisKWZbx5JNPYuXKlQmJf84552Dnzp1o3bp1UL933303tm3bhqKiIgQCAZSVleH48eN49913Tdk2IYScSlx77bV45ZVXYm7frFkz7Ny5E/n5+cjMzIxjZrGjqiruvPNOvPHGG57bZGdnY/HixejWrVsCMyOEEEIIIYQQQgghhJCqD8XahBBCCCGEEEIIIYQQQgghhFRjFi9ejAYNGmDFihWe6qempsat73nz5gWVJWe1RHKt5hHbRhY0epkfQcKtAr6UOqh97p1oPuQrNLjoKSRltQQA1KhRI2KOiaCgoABDhgxBaWlp0Lzx48ejefPI687J1q1b0a9fP3zwwQdRt/38888xefJkFBQURN02HLIs62I0S6ZtCaFUXbykmK8NsZRYxya30uXcmgQLEKVPVokgx7MJmtzKEPQ8Ktmoi9wrVlkpIYS44eU4tW/fvgrIJH54EieGkydGKU6MVO5eWRRfO/ISB4owjmtexNeRO7VPIdZDyL5CGGXDCbZjypJybeIRT3JtoFLk2rYyU54qmXPFKVhK7VIOQJY1ibUsyZYCWzKk3MFS/mhwa2/0Ykm6HfJtIz9JzN1YXkm8VLKk2Y7MTKm2se6qu1RbfOoUuupyWGe7IKm2bpC1BgkCfLIPNXyVc11Z1aibWhe1U2tDQQABRUFACZiC7YASgAJFl20HNLk2FP16UXuu6s9VVVdqK5Hl2ipUXHn1lfhq1Zc4p8M5YfOrU7cObhlzi/BeU65dLUiYVDtEHWE/F3Rvwfys2NvedsttEZLU6HpBV9iV1eL/9XsnEM/3jAHGoA08Joi4o3tAiKHfhXEIvI35Tsm22dZ27mtIumGVGetHLHech5rbGkLItR0YbefPn4/k5GRP67i6U1RUhKuvvhodOnRAbm4umjRpghYtWuD888/H0qVLKzs9chpSUlKCCy64IG7xysrKMH369LjFIxXDLbfc4qler169UL9+/QRnQwipSnzxxRfIycnBN998E1P70aNH49dff0WDBg3inBkhJBYaNWqEGTNmeK6vKArOP/98/PbbbzH1t3z5cqSmpmLDhg1Rt5UkCTfffDP27dtXpQWinTt3xrhx4+Ia8y9/+QvWrl2LtLS0iHVlWYYsUx1ACDl16devH2bNmhVT25SUFEybNg1bt25Fbm5unDOLHVVV8cADD+Cll17y3KZevXpYunQpOnXqlMDMCCGEEEIIIYQQQgghpHrAb8cIIYQQQgghhBBCCCGEEEIIqYacOHECo0ePxqWXXuq5TevWrVG3bt245TB//vygsvSml4Wo7VGiFhIPDcMJH301ULPt9Wh63ado2Oc1pNRuHWsiMaOqKm655RZs3LgxaN6FF16Ie++9N+qYCxYsQIcOHbBw4UKzLDk5GVOmTMGnn36KK664IuyPJk+cOIFHH30U7dq1w5dffhl1/6Gx3i9FdYidVEOCDUHWJIqlLEz9tiropwSZmijVtnoN/TkwpE2ePoYhBNyEEFIReBkI4+DBgxWQSXzwJNUOGyDcrNACae8SaYfUWhRpe5RnO0XbXieXQIKc0F22HVKw7RYuxLqJBcq1iVcMsXREwsm1QzQ3BdIu5aHii3JtUyYtSKatTkXZNCwZtSjMFmpa8wzJtl10bUm7rYdsTCHE27KkzZMd7SRdpK2Zsh0ib1kQasOoIsq2hRUqOTOyC8fNdqeSVFsU5Tqk2rZ9qyCFNeYbxwGj3BDdSpCQ6ovfoFWnAnmZzZAsJ5sC7YBiiLN12bYaQMAQbCuGaFvRZNvmc2OwJU2uDUOuDQTJtY0jfbMWzbF4+SI8+89nXQXbeXl5mPSfSUhPTwcg3jagXLsyiXhulVCpthRcR99XmHlJ9n2CcQ9DlEcvWbwEv/76a4REAZ/PhyHDbrQPLaZqrxRVharoKThk3qJ82zyzNYXb9snYjpzlokQ7KKJDtG3s70TJtrUO7IJtQAUU+/rRBm+w7rkEy7W1OdHItS/vczl+/uXn00a4+Pnnn2PdunXYs2cPdu7cia1bt+Kbb77BJZdcgn79+qGsrKyyUySnASUlJRgzZgxSU1MRCATiGjveAzuSxPLjjz9i3bp1EetJkoTXXnutAjIihFQVxo4di549e8a0X09JScG8efMwZcqUBGRGCCkPgwYN8jyoBqANDnTOOefg0KFDntscOnQIffr0Qc+ePWPIEGjQoAFWr16NqVOnVgtp9FNPPYVmzZqVO44sy/jvf/+L119/vfxJEUJINUdRFPTo0QMLFiyIqX3Pnj2xf/9+DBs2LM6ZlZ/HHnsMzz33nOf6qampWLBgAc45J/zAo4QQQgghhBBCCCGEEHK6UPW/QSSEEEIIIYQQQgghhBBCCCGE2Pjss89Qs2ZNvPrqq1G169OnT9xyOHjwIFauXBlUnpHX271BXESM4ayawTo11zaSjLS8HqjVfmQc8omOF154Ae+8805Qef369fHuu+/C7/dHFW/27Nm44oorcOzYMbMsNTUVCxcuxOjRo3H55Zdj7ty5+O233zB+/Hg0btw4ZKxt27ahZ8+emDp1alQ5hEI1hGi6wMmQUymqqsnSggR10OVN0GVq2hwIQilNbijI70RBnj7PLm1S3T92LuWh5GhOsRUhhFQUhvwxHNEICyqTREu13co8i6OFQRoMra3htTbkf+IkzrMGfYAlE/Q6hYwZStapWse5cILtEJZZt3VCuTapCDzLtcMJtkPOcpdr28oF4byYi02ubevLobkWXdCiYBuStjmbKQrPBKG1LMmaAFuSYYq4hf2ApM8TJ6tvbbLNhyC9dqRuCrVFqbdHoba4LpyibVFMHTS/ukm1hX+N64qQ1wWmVFsst6LX8Nfw9vk+jZAlGS2yWpnSbHNSBHG2IdtWAzAGUVL060RNDqzq81UoUKCosOTAsMu1VetgjeSUGrjtjlvxv6+/wrof12H8Y+Nx7XXXYtacWfjxlx8xcNBAF8EvEFaubXtKuXY8SeS5oTbbvq+wpNrWPjGUVNtoZNtX2PqTzPOq22+9PUKiGp27doYkyzDujSjm/gj6vsYSW5vyamsLMaXzAVWxlNmqMCmqeS6pKNprc55eP6BacaxSu2hbMQY+MwX3xrlmsGBbUa320M9hFUUvU621HSzXtu4DeZVrN2nSBNt3bEetWrU8re9407ZtW0yePBldunSplP4NFixYgLPPPptybZJwunfvjilTpkBRlLjH5ue3ejFixAhP9bp27YqmTZsmOBtCSFXgyJEjaNeuHf75z3/GdH/wrLPOwu+//45+/folIDtCSDyYPHkyevTo4bn+0aNHceaZZ6K4uDhsvbKyMtx+++1o0KABPvvss6jzkiQJt99+O3bt2oWOHTtG3b4yEQdHj4WMjAx8/fXXGDVqVJwyIoSQ6ouiKDjvvPPwxRdfRN02LS0N+fn5WLp0KTIyMhKQXfl49tlnMX78eM/1s7OzsXLlSvzxj39MXFKEEEIIIYQQQgghhBBSzaBYmxBCCCGEEEIIIYQQQgghhJBqwvfff48+ffrEJMiuXbs27rnnnrjl8tlnnwUJNuSkdKTmJkI0E90PtMOLIjXJT2lZxRqvFixYgLFjxwaVJycnY/bs2WjUqFFU8davX48hQ4YgEAjYyqdPnx70g9fGjRvjkUcewdatWzFt2jQ0a9bMNWYgEMDIkSPx9ttvR5WLayxdlGZJlERjoi5vUoPnK4Jkya54smSiluAJgmjbEo0abV1dXIL8zpSRBn0UaEMjxAuSJFX6ZAhLyztVRu6RqFmzZsQ6R44cicdbmVAqWqrtFeMYZPUvBUuq9fxsxzOHc9eMFe3keIhWXNuRz5GTMchEeQTbztexrEfKtUk0eJYPx0muHVQubA/iPljSNnCrTLW3Fx92p6olvBYF3HbRtiN/CZBkZ1RvD7egNpG2Q5htFqpWZVGkba4bcRU5pNq2dVJRUu0IuEm1nUGD9mdOqbYx30WqbdsfhpBqG9cqfsmHJDmpfAt0ipKRnIEGGTkIqAGUKQEoShkCqibaVlQFCgKWIFgJaJMp/FWhImANxqSqmoBbNQZfUszngDUghaq/NmTbrVq1xH3j7sPb77yNPv36wCfLuvvXKfi1PwmSrwtifsClfahjqBqn6RSloqXazrKg186bBzbJs72leO628NOF2LJlS4RktX3gS5P/A0Mcbwqq9c+uqLcWRdoBQzCvCAOTCZNqbhOiKFuY9HkQJlPXrWixA6Jo2xgUTc9HgQrnQGlOwbYK1do2zeXS3yL9vk3obU8TlHuVa/v9fhw4eAA5OTkR13m8kGUZzz33HDZu3IhbbrkFK1aswNdff11h/buxadOmShd8k1ObUaNGJfRz7vP5EhabxJetW7di1apVnurGa6BOQkjVZv78+cjNzcWGDRuibitJEu6991788MMPqF27dgKyI4TEkyVLlqBVq1ae6+/duxepqak4cOCA6/yXXnoJWVlZeOmll2IaaEWWZXz//fd48cUXIcvV76fwf/jDHzBgwICo2yUlJeGGG27AwYMHKU0lhJy2/PDDD5g8eTLGjx+PvLw8+Hw+rFmzJuo4vXv3xsGDBzFo0KAEZFl+/vOf/+CBBx7wXD8zMxMLFy5E+/btE5gVIYQQQgghhBBCCCGEVD+q37eJhBBCCCGEEEIIIYQQQgghhJxmHD16FLfeeis6dOiAzz77LOr2NWvWxEcffYSmTZvGLad58+YFlaU17gHJl1yOqF7tUS71pDDznO0koLAkEKZefFm7di0GDx4cJCIHgDfeeAPdunWLKp6iKLj55ptRXFxsKx82bBgGDhwYsp3f78ewYcOwceNG/P3vfw8pMxk9ejQ2btwYVU5OSpVS853QBEwQ9EvQpXS6qEl1iKt0+5Ko3LbkUQ4lliDECylhcor0jKYuwq4gwZbYPpRozUW25uVBCCHhqFWrVsQ6x44dq4BMYqeipdpe9q+iUNuULar2fbttby3s+0NNtuWJURzrHtcS5IqibaMrU/wK1SaPdRVsi32FWHex5EyIV7wOKuA8t7ICIOT2JUqjneVBMYxN3RBJS4Jw2iW/IMm1I1dzwAQ9QfMh+K0dLv6oCZZou+RlzLRbsIOE2qao2yV/23ow3oeKlGp73OdLIcpD7cfCSrVtA/PoFyzmwD2S0M6+b63hT/GwQKcveZl58Et+KGpAF/caMm39tSHXhiJItSPItSGIh1Vo/wrXi6Zc23yvhOM3YG7/roJfyXhifU5CybXFOqFek9BUpFTbXmbtH0NJtYPlzu7vs/HvnX+9M0KyGl0v6IrmrVoIIn/t3oYs+5DsS0aKPwXpSenISK6JzORayEyuhawa2ciqkYWsGrWQWaMWMpJqIjUpDcn+GvDJvqB7C87tyDbPnCz5vApB0A1AUfQ6QZJtvY2x5KJg2xjwzKgpbneOvbNVZs0xznWjkWvLsozfd/2Ojz/+GC1btkRSUmIHOFi/fn3QAHnnnXceVFVFfn4+OnbsmND+Q7F69WqsXbu2UvompzZvvPEGXnvttYTFlyQJw4cPT1h8El9GjBjh6Zr/3HPPRdu2bSsgI0JIZTJq1Cj0798/6DtJL6Snp2PZsmWYOHFiAjIjhCQCWZaxbt061KlTJ6p29erVgyRJ8Pv98Pl88Pl8kCQJt99+OwoKCmLK5bLLLkNpaSnatWsXU/uqwpgxYzzXbdCgAZ544gkUFhZi5syZSE4uz9/eEEJI9cP4e7i0tDScffbZuPXWW/Hoo49ix44dUcfKyMjA3Llz8dlnnyElpWp+rzN16lTccccdnuunpaVh/vz56NSpUwKzIoQQQgghhBBCCCGEkOoJxdqEEEIIIYQQQgghhBBCCCGEVFFUVcULL7yANm3aYPLkyTEJDHNzc7F8+XJ07949bnkFAgF8+umnQeUZeZfFqQcvyxnRqBS6ngocKwyWXCeC3377Df369cOJEyeC5j3zzDMYMmRI1DFnzZqFb7/91lYmyzImTJjgqX1KSgoee+wxLFq0yFXcevLkSTz44INR5yVSUlYCCHIlTXam6lImS4sGAIopbTLETsJzXcoNQJedargJ7gC7HNUu1XII0gghpIqTlZUVsc7x48crIJPYKJc4MZRY15wdmxjaEPYZ3duOMbCLq2HOjyyq9pq3ZxySbKdo28hTVVVTEykKw8W2QfmZT4Ml5JRrk4rAk1wbCL0thWkeq1zbrCeIpp39BcmpHbloMm1LhO8UX7sKtz1OcMbT+wiq5MjXNWc4ll91CLMNqbbL8oVbz24kXqrtIWw4qbYexLY/1Heqql5uCJctgayKZF8yZIl/dhsOWfKhWVbzYKG2GtBk24r+XFGgiHJtQxAMQFdkm6JsVZAFA8Z1pV6mKqa6V/u/cOwUR9GwbQbBcm3n5yWcXNsJ5dqRqUiptnl+BMGc7agjzgqSOpsDq9jbGf9+NOsj/PbbbxES1vaDU6ZOgQQJSZIfKf4UZCTVRK2ULNRMrom0pHSk+lOR7EtGkpwEv+yHX/bDJ/v050k2+XZmciayU2qjXlp9ZKfURnpSBpLkZGiCautU1CbaVhRBhi1ub4pNpm1Jth3lMOTdjrUgiSJt8TxatfatRpsQg515kms7zl8BoF//fvj5l59RfLIYq1evxmOPPYZPPvkEJ06cgKIoePzxx8slHjPk2WeeeWbIOoMGDcKaNWtQVFSEG264AbJcsceFvn37Vmh/5PTgySefTGj89u3be7rPQSqfvXv3YtmyZZ7qJlLGTgipfPbu3YuWLVvGvK2fd9552LNnDy666KI4Z0YISTRpaWlYv3490tPTo24bCOj3fFwGHI+G22+/HQsXLqzw661E4PWe+P/93/9hz549eOihh+D3+xOcFSGEJI4jR45g0qRJuP32213/Vs6NtWvX4ocffkDTpk3xxhtvoKioqFw5pKen4+DBg7jiiivKFSeRzJgxA6NGjfJcv0aNGpg7dy4uuOCCBGZFCCGEEEIIIYQQQggh1Zfq/80iIYQQQgghhBBCCCGEEEIIIacgv/32G/r06YO7774be/fujSlGw4YNsWzZMnTs2DGuua1atQqHDh0KKk9vGkGsLUqL4k2YmE5tJAAcOl4W/xwc7Nu3D71798bu3buD5t133324//77Y4o7efLkoLJLLrkEzZo1iypOz5498dFHH7n+mHPu3LnYtWtXTPkBQHGgCJZQG4AgWRIFS6pTxGS+sjA8ZpYAT5RjucgSneazSL9V9eh3JISQiqROnToR65T3B6WJotzixHCxXY4RgCWYlhAqvKr5Z7UEBVF1sGTaJuN0BgyxaGo5Hi7B3PsQB5yQhNx1wbZZB6r7OZfLiqFcm1QGUcm13T5eMci1beXmyaVdpC1JgozayFENjuN8OHOSxJ2Hw5Id00OSHRJtx/K45Oe63EY9Y5lVh1w8EVJtL3jchYTbFQfJcl0ain5l13b6THOgHv0CxFI5q5AlCTV8NbwlfJpTP60B0pMzEBDk2ppUKQBD6SvKtU3pLzQBcEAXbquKYh7rjEmBKhzLrWtIxfF+2QS/QJDc1ynXtn1sheOoJEmQZMncdiT9GCy+DlUWr0mW5HJPicot3GSt34qValtlMUi1YRfwOz8vSiCAPw/7c4SEgaSkJDz40INo07INataoibTkdNTw1YBP9kVs64UkOQnpSenITslG/bT6qFWjFpLlJFNob0jMNCm2YzuCcV6pybM1Tb1i1jMl22qwYNuSdOvbnDlQGiwht6pYgxI45NrinR/ALrR3lWs7PhvO/XaHjh3w8MMPo1+/fkhLSwMAPPTQQzhw4ADGjh2L1q1bR7Vea9as6VkmC2gD182cOROHDx+O7thXTvbs2eN6r5GQ8rB169aExn/iiScSGp/Ej5EjR3q6zj/zzDPj/r0TIaTq8N577yEvLw9btmyJuq0syxg/fjy+/vprZGRkJCA7QkhFkJubizVr1pRr4KJYkCQJ//nPf/Diiy9WaL+J5Oeff45YR5ZlXHjhhRWQDSGExM7PP/+M1q1bIy0tDX6/H5IkISMjA8uXL8ehQ4fQq1cvZGVlITs7G3fddRdeeukl1K5dG48++mhQrMLCQjz00ENo3749atSogY4dO+Lss8/Gzp07y53niBEjcOLEiQo/hkXD4sWLMXz4cM/fsyclJWHWrFno1atXgjMjhBBCCCGEEEIIIYSQ6guHriWEEEIIIYQQQgghhBBCCCGkivH222/jr3/9K06cOBFzjOuvvx5TpkxBrVq14piZxvz584PKatRpB396Ljyb0aIinJxG9dilvdL+o4kVax89ehR9+/Z1/aHkLbfcgmeeeSbmuG6Sn0svvTSmeD179sTgwYPx3nvv2cpVVcXixYvxpz/9Kaa4BaUFmpROclGIqoBqSqwASHbpmR0X6ahmW4IqGaIzzYpl12aFRlVVSHIMwiOhiSFYI4SQRFGvXr2IdaqiWDuR4kR3qXaE5oYg23wpiPwc5xBBAj+nbxVqyPTtEkdvSCE6UoPmB2Pkqok8VXNZJEkyZYmGJNdW1y0WVFtfztde4HGRRIvxefH0g3EX2bNzHBVbbFO579xnSFaZY/OTJMnaViDZPtNBgnrV3odze1GlcMsU5XbiVt0URbvLtUOGEmThhgTYLBcl5lVIqu22T40o1Q4hyzUHTHDZt+sVzP2nVS5EV1Uk+1LCJ0xsNK/VAuv2fQcVKmRzfcq2z5q2vQEBCYACyDKgAJAhW9eSqgJVkqCoCmTIgKRocaCXSTIUFZCN91c/FmofRe3i0xh0QjLnhzrW6deWwnHUMYtESeVIte2BPUu1zdf2duJ+4pG/P4KSkpKQ+dSrVw+33XYbxowZg5ycnPDJxwlJkpDqT0WqPxUBNYCCkhMoKD2hS66Ffb9w38QchEGVoBqHBEnVJfMSoFrDNBj3bSQAsiTD3EaM7UX/vyTJ5hqDKavXj6+SBElVoUrWjtg8lup1je3S2P5CnV96OXfNyMjAs88+i2effRbFxcW4/fbb8dFHH5mDBPr9frRo0QIDBw5EdnY2du3ahYKCAowfP94UdEdDZmYmjhw5guzsbCiKEnX7WBg9ejQ+/vjjCumLnB4EAoGExT7zzDPRv3//hMUn8ePQoUOu3/248corryQ4G0JIZaAoCoYMGRL0naFXsrKysGjRIvzxj3+Mc2aEkMqgdevWWL58OS688MKEni8aJCUl4ZNPPkHv3r0T3ldF8tNPP0Wsw+9XCCFVnffeew/Dhg1DWZn9b+0KCgrQq1cv+P1+nDx5MqhdaWkpxo8fj7Vr12L27NkAtHPOFi1aYO/evXHP84477sCkSZPiHjee7Nu3D0OHDvV8bPX5fJg5cyb69euX4MwIIYQQQgghhBBCCCGkekOxNiGEEEIIIYQQQgghhBBCCCFVhJKSEgwdOhQffPBBueJ88sknCZVVzJs3L6gso2k4sXMY851nommvOv4N5kSxghNFCjJS5XJl5UZBQQEGDBiANWvWBM0bPnw4Xn755Zh/HPndd9+5/rjmzDPPjCkeAFx33XWuP5L//vvvY45ZUFpgKbENb6ltkS3RNnTJoSE7AzSxlflaVQVBN4IkqUZ9Tf5k2puEeUFF7vWcKUYDJWuEkDhTv379iHXCSf0qg4qUaruV/X/2zjvAiTL//+9nks1WdunFZUFAERVsyMlPRUXFAhYUxVNPFBFPVGwnKB6KYIOzoeIJB4qop6Ke4peixykCdhFFRERBqpSFXQS2spvM8/tjSmaSSTLJJlvfL12SPG0+mZlnnmeym9fjqF+1ihNt9SwyPmNcMaYrNveiXdboVpztWMrq5hWR24omBQ5JsL0vs01DsG0Vasvo8mvKtUldYT1XYxI634ogwQ9mC8d+ZEuz9HurSNvpufE6tD17iJH7jnWuGw9RZdkuGowk1DbznMTlIW2nRKodAydZbrQy1oI2mbb2JCjL1Y+5eXdh3LBYblm19OACP1IXxvo8viS8s6ZDi4yWyPHlouTgAU04L/T9rEK3YAdRAKgiKPmVUismBKDCA0CFIhWoQoUiPVp7UgWEYpPxaoOhCiEUqNLQb2sN2W4BZVCCHyr3NZ5o4mCL3NcUdxtNOIj1Exg/GzN1seBK2DzPQaptXUxFSqkf4+DlwKhnryux7fff8cQ/nnSMp3379rj33ntx4403IjMzM8YbSx0e4UFueh6a+XJRWl2CA1UlUKUmehbmm7OOhcIUbRvPtD4QIs2WAhICAahQhNDHU11SLyUgFL1PChif8ShWubbekjD6l+0aH+yfUeXaUfpftL6XkZGBWbNmYdasWSgvL8fmzZvRvXt3pKWlJWOXm+Tm5mLq1Km4/fbbI577+fn5EELg999/r/H2li1bVuM2CLHidl7+yCOP4Pnnn8eOHTtctev1el2LmkndM2rUKFcLBHTr1g2nnXZaLURECKlNtmzZglNOOQXbt29PqP7pp5+OxYsXw+fjvTMhjYm+ffvi/fffx4UXXuj+c9wE6N27N+bPn48OHTqkbBt1xTfffBOzTG5ubi1EQgghibFy5UpceeWVEceBQCAQUxI9b948jBgxAi+++CImTpyYEqn2Pffcg8mTJye93WQipcT111/v+v0LITBnzhwMGTIkxZERQgghhBBCCCGEEEJSSZMxAAAgAElEQVRIw4dibUIIIYQQQgghhBBCCCGEEELqmJUrV2L69OmYNWtWjdq56KKLMHPmTFcyzkTZvn07Vq1aFZae3fmcyJVS+CXLuKXdhmRNBbbuqcJRnTKSGk15eTkuuOACfPbZZ2F5V199NV566SUoSuIy761btzqmt2rVKuE2e/Xq5Zi+e/fuhNorrS5FQPVDEYpFVGqIq6QpMDUfISENuZ0utTIkZxERIY8WpMWYRsknIaSh4kYeUF1dXQuRuCOWUKHaX43NmzejurraIjAUyM/PR/PmzeOWaoeaYJ3LBMcCQFhEitZ0hE0lwtuSln+FOX7FJLQZETnLWsS6favyMFRAGNqI+XYsgm1YhYROcu0EBYWR4LhLEqFGcm0g6u1AJLm21pTlGmC0HRKPVbANETvW0D4UKa8mxC25liGvjefWhQSsTcqQsqmSaru87oeEFrvZkGu7AExRs9GITZhriLalZbsyWML4N92T7mLrrgJEoLAQ/o0bEdixE2ppqRZGVhY87doh7fDD4OnQwWFloBTj98O/bRsCO3ZA3bcP0h+A8CgQOc3gyc+Ht8uhEN74/9z40LxDsarwOyjwaAmq0C3a0B5NglJsY/xSpAoVAgpUSChQhSbqlfprCE3Sq0pAEapF7KsAhpzXHL31eQBgin2DWw6Od2HrL5nnh0WubYuacu1IpFKqHampRKTaRn1pK2rfuBoIYPi11+OtN98K23ZWVhbGjBmDsWPHIisry33QKUYIgWa+XGSn5WD/wf0orSpBQBeIm+en0HqJ9r8ApDDzDcm9ngMhFFOwrer9QUBo4yL0vmu2q7Wh6tJtRSiazFuEy7WNfupKrh2j/7npe1lZWebCdKkQwt16663o06cPPv74Y5SVlaG8vBylpaUoLy/HkUceifvvvx+qquLPf/4z3n333ZjCoWiUlJRAVdUafcZIiBWv1xvzM4aePXvivvvuw4gRI9CjRw/s27cvankhBN5991107tw5maGSFFFeXo53333XVdlnn302xdEQQmqbWbNmYdSoUfD7/XHXVRQFTz75JO64444UREYIqQ8MGjQIL774Iq6//vqkt92xY0e88sor6N+/f9Lbri/8+uuvMcscffTRtRAJIYQkxiWXXJKUz9Jeeukl5OXl4Z///GcSorLz4IMPYsKECUlvN9lMmzYNCxcudF1+5syZuPrqq1MYESGEEEIIIYQQQgghhDQekirW7tajFfS/pK13MLbEYGyJwdgSpz7Hx9gSg7ElBmNLDMaWGIwtMRhbYtTn2ID6HV99js3n89R1CIQQQgghhBDSYNm0aRNGjx4d15cmnDjssMMwdepUDBo0KEmRReaDDz4IS/OkN0dG294p37YbQgVp0di4K7li7fLyclx44YVYunRpWN5f/vIXvPzyy/B4anYfXVVV5ZiuqmrCbbZs2dIxPVFh6/7KfbrwSNeDhgi0oVgOjYRFUBoqJLO+MAxL0pSEao+6PMlqP3P5EYr2va+gbNQuPJWmfC0eoRchhCSL/Pz8mGVqcu1PJtG+SPv9qu/xrxn/wr///W+U6vLQUA477DD0PrE3ep/QGyeeeCJOOOEE5Obmam3HK9UOvZ4bC2oYomlrvMY13ki3Ca2DokXrFoOW1ghvOETGad03YaI/hzZCfw3gpIYME4VaC0uLFFS3RIZKgm3C4CQICsPeA+XaJAHilmsDYf0tmlxbqxYuuralWa4JpoQ3Ut8xQnEp2Q5/C9Hfa6JSXptMO5JQG3Dehwi+73jjSKZU222VaNd+67GLuRiC1NXZ1vHCJuLWnqR5fPEHrRPYsQOVH3+MyuWf4uA3K6AWFUUt7znkEGQOPB85w66Bt1u3hLfrJq7yee+jcskSVH2/CrKyMmJZkZmJNm++Dt+JJ8a1jdaZbZDhzUKlv1xvCNBM2NDl2sbBk4AagFA0aS+gAsIDAQkVKoTUNb1C0aS+kIDQBNvCFPTqo5ZlpQnd0a21L4V5fIU08iOMc5b7TvN+0cyD870joqc1JVIp1Q6/llvT45dqG9eA0HrG409r1mDgOYMcFx4bOHAg/vnPf9ZrYawiFLTIaIEcXw6KK4pR6a/Q95IIjo/CSLH0EwgIacwXNWm91m0UWLoUhDQ+O1G089740MfY6UJAlaq+NcWVXFsLJlyuDSDs85tkzF2TzUknnYSTTjopLN0YKxVFwVtvvYWqqio8++yzmDlzJnbt2oXy8vK4RJbNmzenVJsklR49euDHH3+MWuaXX36Bqqpo164dfvnlF/Tp0yfiIpC5ubl45513MGDAgFSES1LA6NGjXV2HOnbsiIEDB9ZCRISQ2sDv92Pw4MEJ/566TZs2WL58OXr06JHkyAgh9Y3hw4djz549uPfee5MiV83JycHjjz+Om266KQnR1V/27t0b8XdjVs45J8oi9oQQUoesW7cO27ZtS1p7Tz/9dNLaArSFwqZOnYpbbrklqe2mgvnz5+O2225zXf7ZZ5/FiBEjUhgRIYQQQgghhBBCCCGENC6SKtbOa5mZzOaSCmNLDMaWGIwtcepzfIwtMRhbYjC2xGBsicHYEoOxJUZ9jg2o3/HV59gUT9P9UjAhhBBCCCGEJEogEMDUqVNx//33o6KiokZtPffcc7jxxhvh8yUu+ooHpy9XZxX0h1CS+qtHC6GWtJq2FWTd75W44E+5SWm5pKQEF154IZYtWxaWN3z4cMycObPGUm0AyM7OdkwvLCxMuM1Iwoy8vLyE2ttbuVd7YjtsVqmVtEmQguXsAisjxSxjmkJjY4i3+akFaewk48vr9QFKeMNxI9aWUqKqqiqpc4ADBw7giy++QIsWLdC9e3e0aNEi6vadUFUVb775JqZOnYpvv/025jY3bNiADRs2YO6bc820Cy+6EE899RS6du1q3yakKQM0Xlsyg+OLkzjRSHch1DbKTn1qKtav3wAptYUitm3dhpxmOdhduBv7/tiHgs4FGHzJYAy5bAia5TYLGe7s+8cm2Y50zhtCX+NlaDEJXUgYjjAKW4SwQtgFg1ZBaCQBNuXapK4wzpm4BNuhcm0j3an9UJG2U5pV0C1jCLVFAjFbtptMwoTZCL/OhMmBnaTaUV7XFtbjIWzPnK/V1oI2mbb2JHhNNBYf0P8zzx9L01q6tLSvPfN5fPFfB8vLUf7ueyh7621UrVwZV93Ajh0onfUiSl98CdlXXYm8+8dDadYsrjaiUb1+Aw48+RQqFi4EXC7SISsqoJbElgA5UZBbgHXFP2uDkgpdqi0scu0AAP0cVQOAYhwWoRdXIIUKFR4oUkIICVWqUKRHGxOlGpT6IigFBoJiXgOhGAfd8t5gX6wiuKZTUOhrFfya5wyHOUcalFQ7pMWAGsDbc9/Ga6++hq1btmJP0R7sLd4bFkdubi6eeeYZXHfddTHeTP0hTUlD++z2OFB1AHsriyGlas47jTmksbiCJs82rqdarxL6fxKqdukUiinRlpBQhAqjJKSqtWZef40LsKpNbhV9axHk2gYSIX0vwqIQ9VGu7Qafz4e7774bd999N/x+P0477TR8+eWXrutTqkOSzZAhQ2KKtaurq/Hhhx9i4MCBaNu2LbZs2YLZs2fj3XffRVFREf744w8cPHgQgwcPxuOPPw6vN1W/LyDJpqqqCq+++qqrsv/4xz9SHA0hpLZYt24d+vXrh6IYiz9FYtCgQZg3bx6v94Q0IcaOHYuTTz4ZgwcPRnFxcUJteL1e3HLLLXjqqaeaxGJBb775pqtyf/nLX1IcCSGEJMakSZPqOgRHfD4fBgwYgJdeeglt27at63Bism3btrgWk5gyZQpGjx6dwogIIYQQQgghhBBCCCGk8cG/XiCEEEIIIYQQQgghhBBCCCGkFtm8eTOGDx+OpUuX1qidm266CY888ghatmyZnMBccPDgQXz00Udh6Tmdz6m1GFwjQ1+E25l+2lqZlE3t378f559/vqMA55ZbbsGzzz6btC+Gdu7c2TH9+++/x5AhQxJqc+vWrY7phx56aELtFVXs1gSkhrTOSQBqkWuHIyKLyoTj00hFCGnQNBZpthtcCYebGG7E2gCwfft2dOnSpcbbKy0txciRI/H2228jEAiY6W3atMG5556L8ePH44gjjojZzqpVqzB69Gh8/vnnNYpn/v/Nx1dffoUvv/oSXbp00R2W0naNjynVtj43xbhB6bQxNzDathIIBHDbLbfhpVkvRY3z559/xuIPF+Nvd/wNFw2+CH+55mqc3v8MeDweBAIBfPXVV1i2ZCkuv+JyHN69uz2uSBJg21hnleWGLzBhlYGazy02bvO9ChkuCbaKCkOgXJvUJdbzNCZOomgBp6m/nhUu5Q9Ls/ZNQ3Yfcn0JlWxby1jTk41jn7Lc6jjl268jQMiF1LFePP097n7ucrdEvN47tRcizYV1DQWLKD1coi5hLuSjJ6mwpmk/Pk/8C1jsf/QxlM5+Oe56NqRE2b9fx8Evv0Lrf78Gb6eCmjVXVYUDTzyJkukzAMtYn2ryc/LxS/E6qLo0OyjXloAiIFQVwiOgan5sqKqAMMS70I6CVkVACgUqJBQAUurPhCbo1fy9FkWvOTcwJNsApDAXqBCm8FfDvhAF7Ceh4QW2yrUtOI2TDUXum0xSKdWO1FRUqbZeMKJU21L0iX88gQcnPIjq6uqo2z3++OPx9ttvo1u3bu6DrUfk+nKR4cnArrJdqA5U6V1AQAhhSralDGjP9f6hILifFX1FAgkVitAfIaCq0mxD68DG3NMu1xbQvdsR5NoGpuA+RK5tm19a5/8NVK5t0K9fP3z11Veuy3s8nnorNSINl1tuuQUPPvhgzHI//vgjBg4caL4ePnw4hg8fnsLISG1w9913xxwDAaBt27a48sorayEiQkiqmTp1Kv72t79BdbnYkhWv14sXXngBN9xwQwoiI4TUd0499VQUFRVh3rx5mDBhAtasWePqWpKTk4MzzzwTc+bMQfPmzWsh0vqB06L1oaSnpyfl93yEEJIKNmzYUNchmHTq1AldunTB0KFDcdNNNzWYBRr27duHgQMHYseOHa7Kn3HGGRg7dmyKoyKEEEIIIYQQQgghhJDGB8XahBBCCCGEEEIIIYQQQgghhNQCgUAA06dPx6233lrjtpYuXYrTTz89CVHFx6efforS0tKQVIHsgjNrPZaE0QVqAPDjppqLtYuLi3Huuedi5cqVYXnjxo3DI488klSp5DHHHGPKOq3MmzcPDz30UELbchKCA0Dfvn0TirGwrDAszSoQlUDwOFgfYfFoRZNqR8yzWJUcxIaUe5L6SlLFm25P83rs7GZ/1fD5fK7ksskQa2/cuBEXX3wx1qxZE5a3Z88evPbaa3jzzTcxatQoTJgwAa1atbLFVVJSgnfffRevvvoqlixZUqNYQrd90YUX4bPPP0NeXq4lRyCWVNueL3WRIiznvr2cfT0OiRuG34A3X3/TdawVFRWY+8ZczH1jLtq3b4+27dpix/YdKCoqAgBMfnQKrr9hOO4acxc6depkCcFZah0elIbQJYXai+DgaUpCES4m1N+SXU6obydMUBgSR0MWFJKGjXFOxjVGWsXRUeTaWpGQ64hTWohg24grNCYzLczlKkITgqG6eF9CiPD34HRdiDBmOvbXEKl2VBG3C5I9XjsLtO0H00maa2vDGAfMew17E8FrrK7Oto0b0nYaad5nDzzCk8CbSd5ky79xI4quuAJtF8yH0qpVQm0Edu9B8fDrUbVqVdLicotXSUOb7DYoLC0EpKqLdgVUISGkClXoi0IIAaHnq1LTnAsRPHiaLFtCaEZsSON4SRVSKIAEVKhQhEcX3usIETwNZHAcNGXb0GTbwtbpRbC8MVaG27S5qpOFVEq1w6/X1vQIUm0H6b6TVLuyshL9Tu6H1atXxwgQuPbaazFjxgykp6fHLFuf8Xl8KGjWEbvKC1FWVQJt5wgohmTbEG1L7TEgASEUTacttUFWgYCqK7ehC7W1fqJAgQqtXwGKbQGM2HJtsyiEbYGYULm21lx0mX1DmbvecMMNcUm1AeCcc85BVlZWiiIiTZWSkhJX5dq0aZPiSEht4/f7MXPmTFdlH3744RRHQwhJNVVVVRgwYACWL1+eUP38/Hx8/vnnERcBJoQ0HQYPHozBgwdDVVWsXLkSmzdvhsfjgcfjgaIo8Hg88Hq9EEKgR48eKCio2YJxDZXvv/8+ZhlKtQkh9ZnKypr/XV0yqKioQEZGRl2HETdVVVW49NJLHf8Ow4mePXti0aJFKY6KEEIIIYQQQgghhBBCGicUaxNCCCGEEEIIIYQQQgghhBCSYkpLSzF06FB88MEHNWrnlltuwdNPP420tLQkRRYfTl/eyGh3AjyZrZPQeu1bXveXB/Dr9oPonp+YFKmwsBADBgzAjz/+GJb36KOPYty4cTUNMYycnBz069cPS5cutaX/9NNP+OCDDzBw4MC42pNS4pVXXglLb9WqFU4++eS44yurLkNJ1QEoQtESauQwsgj0QqSpdO6SxkKtS7Vr+1IbQ2waiUiytKaGoihhCymEsn379oTarq6uxpIlSzB37lzMnj07Znm/34/nnnsOzz33HC6++GL06dMHmzdvRllZGebNm4eKigrX21bScgAhoFbFFnetXbsWLVu0xJ6i3WjZsiUAZ2ki4EKqDXs1jXC5bkVlZVxS7VB27dqFXbt22dICgQBmzpiFmTNmoc9JfXDmWWfissuH4MijjtSiMCTC+j+GBNAqgwQ0CaHRLYJrSoQLtoPvziIXtMi1jXo2YWgK5NoU5ZOa4maBgciV9ccI1c1+FiLyDE2zjWUhMupY45UtdmuTsfqFbSGAkLhj1HUj1I7UTsql2i7FuSJCesS61mulZsu2X/sldAmzDJ+aWOoEF1swDoCEz+OLuf14SevRA77eJ8DbuTNEs2bAwUr4N29B5aefwf/bb451/Fu34Y+7x6DV7Jfi3l5g1y7sufQy+LdsiVjG27mzFlNBgRZTIIBAURGqf16HqpUrIeMY553okJ2PnaU7AKtMVxdoCyGgqiqEAqjmAVH1/q8PfFKFFJqSV0oJVUgoEpBQIYRi86drdXThLwyRrzCPPyDsJ5lVem8Z54x7UHOsRFDuC4TI74XlXLVcJ9ycv5FoCEJgg3on1dYLxpJqA8A5Z50TU6qtKAoeeeQR3HvvvVHLNSSEUNAhuwOKFC/2VhQjuCqFIc4GTMm2Lr8WQtgE20JKKEKBaskDpPnaotgGpAIJqX9WFF2uHbpQjNYX7XJtSNiem3PlBibXfv755/Hiiy/GVadHjx5YsGBBiiIiTZnPP//cVTmKtRsfDz74oCtRWosWLTBy5MhaiIgQkipWrlyJs88+G/v27Uuo/hVXXIHXX38diqIkOTJCSENGURT06dMHffr0qetQ6h2qqqKwMHxB8lBOOeWUWoiGEEISw/j9fF1y/fXXN0iptpQSI0aMwCeffOKqfEZGBt58801kZmamODJCCCGEEEIIIYQQQghpnFCsTQghhBBCCCGEEEIIIYQQQkgKCQQCGDx4MD7++OOE22jVqhXeeustnHnmmRHLSCnx+uuvY+bMmdi2bRvat2+PSy+9FFdddRU6dOiQ8LatLFy4MCwtp/M5SWm7rvhyXVlCYu3ff/8dZ511Fn799dewvOeffx4333xzMsJz5Nprrw0TawPArbfeipUrV6JFixau2/r3v/+N7777Liz9xhtvTEjgvqP097jK10Q0RgiJk7robhbZIAXb8ZOWlhZTrL1z586IeaqqYteuXdi4caP5s2nTJmzcuBGfffZZwnG9//77eP/9912X92S2Rl6Pq5B35DXw5XUNZsgAqvZtQOXu71G5ZxVKNi6Av8z5/fQ8uheeeeYZDLl8SPB8CJVqW6SJxmuznAW7ONWSrtfdf2C/6/eWCCu+XoEVX6/AlEen4JIhl2Dc+HE48qgeNkGnhCHx1FHD5dsGwhBl66+iCbZNv6SAadqmXJvUd+KWa4cWjTEGGQLPsDTrdcRBTG2UCyaHbyThc99FNZvU100bSRJqR2ojWUTY1fpr54UVzCTpIM4OawO6RNsu2rWLuIP5aUpyFrVKO+ooZF/5Z2QOGghPu3YRgpM4+Pnn+OPe++DftCksu2Lx/3Dw00+R3q+f6+3KsjIUXX2Ns1RbUZA99HLk3DACaUceGbmNykpU/u9/8OTnu95uKG2z2sIjPFClCikFVKHqkm0BITXRtZACQhgaXr0cBIQuyhb6+KYdNxUQHgR16CokjDLGshm6rBfQhb3G5UBCSH2MFRLakCkghYOA2xiXY4yVNprYkFc3Um17w07XBkeptrS3OOGBCfj666+jhuf1evHiiy9i2LBhUcs1VFpntoFHeFBYVghVCigCsAq2hS6/12TbdsG2AomABBQhzH2rQBgruUCFCkUoeo9SIaDYxPfxyLWB4BzUJtQ2wm2gcu3bb7897jrr1q1D9+7dceutt+LWW2+F18uvgpDk4PF4XJXr379/iiMhtYmqqpg6daqrsvfdd1+KoyGEpJKJEydi0qRJUFU17ro+nw+vvPIKrrjiihRERgghjZdly5a5uu4OHTq0FqIhhJDEKCgoqNPtp6Wl4fnnn6/TGBJl/PjxeO2111yXnzp1Ko4++ugURkQIIYQQQgghhBBCCCGNG/41JSGEEEIIIYQQQgghhBBCCCEp5OGHH66RVPukk07CG2+8gS5dukQsU11djSFDhmD+/Plm2saNG/HFF19g7NixUFUVd911Fw4//HAcfvjhOOKII9CxY8e44tiwYYOjRDq704C42olMgtbVGvLpT6W49qyWcdd77bXXwvaHx+PB7Nmzcc011yQrPEeuuuoqTJo0CZtCZGubNm3ChRdeiIULFyIvLy9mO5999hluuummsPQ2bdpgzJgxCcW2rWSrPcEmvHOQDUaVGwXzhEWUZMpBQ5u2elZDRHsUepL6SFyS0FjUQFhXK1ilZ9bXbqs3UcG2z+dDZWVl1DK7d+8OS/v6668xadIkLFmyJGb9VOJJb44Wx96MlsfdCuFxWMRCeOBrcQR8LY5A7hFXoO2pj6F00yJs/zBcXFhYWIg///nPOPNfZ2LipInIz8/XZJpSorqqGvv278POnTuxdetW/L5tG7Zt3YatW7chLS0Nfx31Vwy+ZDA8Xk0UZioVTcOmRawK4MA+Z7F2y953ABAQnjR4M1qhYvf38JfvQfm2pYCMLkCPxHv/eQ/z3p2H2+68DZMenaSJCo1oZAQJoApTiA2hCQk1wSFMWTaMtxZJTGgUCxGFUq5N6iumWD6RsdM6L4xQ3VGubcrsZWhhx7ZC+4Qt1mSc/tbmEpBqR+qDtSbVjkOe6y4Qva6xoIKxaIK50IK9fUOWLI261vsHNahnlrpkG1JCUTxQhBJ/bBbSehyBvPHjkXHG6eb1OfJ7Ekg/9VS0XTgfey69DNXr1oUVKZn1Ulxi7X3j73dsx3vooWj5z+fhO/aYmG2IjAxkXnih6206oQgFLTNaYXd5oZagu3VVabnnMyS+uphXSFUfm3TRNgAptOcCHk2lLaG/VixibIsI26LTNg+7vh6FUKw3jNqD4/hm/ajCkmWT+8oIeY2cupNqRygXh1R72bJlmPLYlKjhpaWl4fXXX8dll10WtVxDp0VGSwihYEfJdm2OCAFVKFAEIIRiyrVVFYBQTMG2hLBc1hR4ICGtx1wCAalq4m2h6JNWy2Mccm3zVBN2ubbtPrGBybUPHDgQcxGlSPz222+48847MWbMGFx66aWYM2cOMjIykhwhaWq4lbQ/+eSTmDBhQoqjIbXF448/jrKyspjlcnJycNddd9VCRISQZFNaWor+/fvj22+/Tah+165d8cUXX6BdpAWiCCGERGTu3LkxywghcPbZZ9dCNIQQkhjdunWrs20LIfDwww83yM+9ZsyYgUcffdR1+auvvho33nhjCiMihBBCCCGEEEIIIYSQxg/F2oQQQgghhBBCCCGEEEIIIYSkiOXLl2PixIkJ1b322mtx+eWX47zzzoPH44ladty4cTapthVVVQEATz31lC396KOPxujRo3HNNdcgKysrZjyLFi0KS/NmtkFG614x69YrbCY14Kt1ZaioUpHpq5kwDdCETaNHj8bo0aNr3JbBN998g+7du9vSfD4fXnjhBZx33nlh5T///HOceOKJeOGFF3DWWWc5yrzKysrwzDPPYOLEiaiqqgrLnzlzJlq0aBF3rBIS2w5sdUg3BHzC+F9LNERmlhidRNnuiV+SZO6fMHdanG3VLz8TaWrUd6m2FaNv10Cw3RQkhQaZmZk4cOBA1DJ79uwxn0sp8fzzz+POO++E3+9PaJtKWg46nP0v5HQ+BxW7v8O+H/+FA+v/g3gOlpKWjdwjrkTrPmPhyWjlokaw7ZwuA9H25Iex+4vxjiWXLFmCJUuWuI4F0OZjRx11FJZ/sRzZOdmWMUbCX+3HnqI92LWrEIW7dqFw127MnDEzrA1vZmu06n2nNmbpAr/cHn8GAPgr9mD/2tewd+XUuOIykFLimaeeQfMWzfG3sX+zSECDskgBu2g7OF4Gy5mCbWjGUOkgBXaSa4dKtSnXJvWZhAXb1vEnilxbKxoqc41PsB0aq2Mdt1jbjlQ3UrrhlRUiYpn6INV2W8VJnmvico0mCZhyXZuQ2yrituT7PGnxB26E5PMh775xyPnrjRAuRZUGSl4eWj4/DYVnD7AbwgEcXLYMsrwcwsU9fOUnS1H21tth6Wk9e6LNm69DSeCerya0yWqHXWU7oR0wNXiO6vJcKSRUXaYtpNAk2lJChZamQtFkvqZMVwWEB6YWXWptCKkNj6aSVz+mQijBU0c/Z7SPB7Q6wZtVA8PSnMCbbQLDXSql2pGakiGdP9Z1IZJUe9++fbj4goujvgePx4NXXnml0Uu1DZqnN4eUKraXbNf7oNTnitp8T1vERZh9RQgBBZokW1lTV8oAACAASURBVIWAECoCErp02yivQEBClQoU2KXaUqr6wgXu5doGxnlgk9trVW3Ud7l2bm4ufD6f4+dybvH7/Xjrrbcwf/58PPPMMxg5ciRUVcXkyZPx0ksv4ZRTTsHs2bOhKDX/zJM0frp27eqq3LRp0yjWbkRMnjzZVbm77rqL1xJCGiDLly/HwIEDXQn0nbjhhhswc2b456SEEELc8fPPP7sqx3kWIaQ+c8QRR8Rdp3379hg8eDCWLFmCX3/9Na66mZmZuP766zFgwACce+65DVKqvWDBAtx8882uy59xxhl48cUX+Xt0QgghhBBCCCGEEEIIqSHiwennmX8ZfOgRrXBIp9y6jIcQQgghhBBCSAPj5IIHkJ3Wvq7DIIQQQgghhJB6R1FREdq0aRN3vdtuuw2PPPIIcnJyXJXfu3cvCgoKUF5eHve2AKBly5Y466yzMHToUPTr1w/t2rVzLHfeeefhv//9ry0tr8fVaN//2ZCSDmKiEMlNZHmRDHk0noea0qT9tQy+llCDeXq6NOuouq0H+qMKCYlpN3XEeb3j+z3p5MmTMW7cuLjqJMLPP/+MHj16OOZNmjQpqsikZ8+eOOecc9CtWzf4fD4UFRVh1apV+PDDD7F//37HOpMnT8Y999yTUKw7Srdj/oZ5UIQHHkWBIhQowgMFiv7aA4/+41W85muvxwuv8MIjFHiVNHgULd8jPPAoWrpH0drR6iiaoEkoepqAYr4WgBBaGd2eKISAoou9hZEqgnnWLycZpUKNTIasyVY2isDJDQJCF0mRpkbcMtDGirXfxLlLmsqXCrt27YpNmzZFLZOfn4/y8nJIKbFv374abS+r4+lod+pk+FpYvyArUbnnB+z58kGUb18eubLwILugP3K7D0VOl4FQvJkut+o0b1BR/N1TKFrxj+C4nSSuHX4tDjmkA9au/RkrV6zE9u3bXfXJ9NbHoNOl1kVMQuclQMmG91H8zeOoLt1u5qQ164TWfceh5LcFKN/6MVR/ZcRtZGRm4NvV36KgU4HZrNO5LsxH6xgWXCjClG8b0ychzJlUUMwtzOmVMB9FcDEM67ZDRJWhQsJaE/MSEkIqx9MwibbTdp1O5doe4mOMpZH6WyJi0UT7rjTtxVHyjW3Y0iOXM9OscmwtwS7J1vOkIW7Vy5h3iRKQUjXFzOa/UkKVEs18OfAqicu1a0rRtcNR+dFHYelt3nsX6X/qE72y349dZ54N/2+/2ZI9hxyCdh8shNK6dTJDdUVZdSk+2rI4eF+neKAIBV7hgaJo93keYdwHannGc4/wmPeCinlvGLwH1O49LfeE0O4BNbEv9PtH8w5Rz1dMl7bQ7yMB61gZ/BeWsdJaBohyXxhhHHdLfb5XTKVUO3xxA+cqTlJt6/VZW5BEe5Qh9Y49+lj88ssvkcMXAtOmTYtLftJY2FO+GztLd1r6DaBAsfQh/fMX87OW4HOhfz5jftZh5sPsm9Y+CSCYb/yrBD+3sfZJe58zn+mvwz+vseJ67priKarTdo899lisXr06ads49NBDUVxcjJKSEjOtXbt2+Oijj9CzZ8+kbYc0Xtq1a4fdu3fHLPff//4X55xzTi1ERFLJ9OnTMWrUqJjlMjMzUVpaSuEjIQ2Mu+++G0899VRCn51kZGTgP//5DwYOHJiCyAghpOnQt29ffP311zHL8ffGhJD6zOrVq3HsscfGLFdQUIChQ4dizJgx5t8dVlVVoVu3bvj9999dbatNmzauPpeoz6xYsQJnnHGG67/hPOqoo/D555+jefPmKY6MEEIIIYQQQgghhBBCGjcTZ5wPb10HQQghhBBCCCGEEEIIIYQQQkhjY8+ePWjbtm1cdU466SS8/PLLESXKkZg5c2bCUm1AE3O//fbbePvttwEAffr0QXFxMa655hqoqopAIICSkpIwqTYAZHcakPB23ZNMs01oW9rrBd/si1usXR+4//77IaXEgw8+6Ji/Zs0arFmzxlVbiqLgySefxB133JFwPOv/WG9PsIk4hS056B0TlnIOkjJrGYUiTtLwqW9fjo4mDo2XuCWd1k2Hrp8Qq6q+Hxu7oNfNIhvbt2+PWSYaGe16I7fbJcjpdhHScjqG5Gr7OaPNsSi46D1U7d+Iih1foHznl6jc/T2g+pGW1wXZBf3R7PAh8GbGu6CIk1RbAlDQqvfdyO40ALuW3oGDRT8m8tYcmTN7TkL1sjudDucFQIIpOYddjJyuA1G6cREObPg/ZLY/AXk9roSS0RLZXc4DAgdRsft77Pl8Eqr3bYBUq21tVFZUoufhPVFcVgyPx2PKIAFdem2RXxtb1aSRWgfSpILC0q/1cVVKSF04KIVWXkJCSC3fbFdKx8fQrq0JakXE17Ew2yWkhhjnUSrGVuOcdhonjf4RddyqqXTbbReJQ6atNZtY36v9PmufGCQ0XwmZW9ik2lYht0XELQCoMpjvUer2z2szzjjdUawd2LIZiCHWLp83L0yqDQAtn3m6TqTaAJCdlgOfJx1VgSoIqUKV+j7Xxy/tP1V7NI+JAkVKqJAQUPWyEkLoY6DQbiYNOTqkCqmLem23o/qxN8ZRBTDHQgkAQuvTAsIcK/WKWiv1awpfpzQUqbZRLlSqPeqvo6JKtQFgzJgxTVKqDQBtstqiMlCJ4ooiKNKYNwICKnSNPSAkBBR9LikBocCjzytVoUCBtuSdIhWoUHXZvarlSRUQCiBVCKFAlaoukddF6Cq0DgoBoU1SQxZgMObEgHHww+auIbieu4YsJlMbDB48OKli7c2bN4elFRYW4thjj8WYMWMwefLkpG2LNE5uv/12/P3vf49ZbuzYsRRrNwIeeOABV+X++te/UqpNSANi79696NevH9auXZtQ/aOPPhrLly9Hy5YtkxwZIYQ0PQ455JCYZdq0iff3aoQQUrtkZGS4Krdu3TpkZWXZ0nw+H3755RecfPLJ+OGHH6LW93g8jn+X2JDYuHEjLrjgAtd/w9mhQwd88MEHlGoTQgghhBBCCCGEEEJIkqBYmxBCCCGEEEIIIYQQQgghhJAksmbNGgwaNCiuOg8++CDuu+8+pKWlxVWvrKwM9957r2Nes24XoWzrR1Cr45Nur1ixAgAwceLEqOWE4kV2wRlxtZ0aQsVLunQnDvHVkh9KsL88gLwsT5JjSy1CCEyYMAG9e/fGX//6V+zYsSOhdrp164ZZs2bhjDPOSDgWVQawcd8GQAhd7AlTZidMIbbQ/7crjCKJ+myljDL6oxBarhDh9d20bW3SqR4hqSCihM7NyZdkmV8yhdqhbSYk7UxQst3YBb25uclZ9EHx5cKX1wVpuZ2Rlnso0pppj+kte8Cb3cF1O768rvDldUXekX9JQlSRpNow+0R662PQ6dLF2LdmJoq+eRTSX5mE7SZGdqczYcQc+fSUgOJFzmEXIeewi+zpAODxIbPDSeh02UIEynZh079PdmylVXYrDBs+DAWdClDQqSMO794dJ5x4AhSb9BrmQCZ1EaFuFNX7hGU+JHQxIRBMN18FxcTa8K0LFJMlKIy0pxp53yW1iym6TkXbIX3Guk0Dx23b/fbhz5NByGZj9am6kGrHui+zX4+c0yPWtY4ZuqBZWiTZ2qaltUgQSx3VKtnWfyQAj+JJeJ8lC2+XLo7p6r790StKiZIZM8OSMwcNRPrJzmNPbdEyvSV2lu2AKjR5tgoJIVW9r2k/qhBQpKL7rFWoUhvXTF22VLUjpfd9VUgoUisLoZijtbHwhIQw7/0MIa9xboad35aXTmObOT66Gfea4jBXA6l2pKYSkWobi5OESrXnvTcPs1+cHXW7F1xwQZOXD3dsVoCK6gqUVpVAURQISCim0FpCBgSEovuv9Z4ZgIAiAKFqom0FKgJ6ribbBiBrJte2zT0biVx73Lhx+Ne//oVdu3aldDuqqmLKlCn4z3/+g6VLlyI/Pz+l2yMNl7Fjx2LixImoqqqKWm716tXYuXMnOnRw/3kCqV+8/vrr2LNnT8xyPp8PU6ZMqYWICCHJYNGiRRgyZAgqK+P/DFUIgbvuugtPPPFECiIjhJCmyTHHHIP33nsvapn9+2N8zkcIIXVMLCE2oM0lQ6XaBllZWVi1ahWee+45jBkzBgcPHgwrc9hhh2HWrFk4/vjjaxxvXVFcXIzzzz8fu3fvdlU+JycHixYtQqdOnVIcGSGEEEIIIYQQQgghhDQdKNYmhBBCCCGEEEIIIYQQQgghJEksXrwYl19+OQ4cOOC6zoIFC+IWcRvcf//9jumdLl6AzENOhlpdjvLfP8HBvetQvX8jqvb/hopd3yS0rVAy2/eF4suFKzOSsBrO6hgjFs20BACo8ku898UfuO7s1q6bad26NY4++ugUBRnE5/PFLHPBBRfg119/xYwZMzB9+nSsX7/eVdvdu3fH6NGjMXLkSKSnp9cozt/+2ICD/kooikfbrYowrNfaKaJoMjMBYUqOhJYATQKqy7KNn2iCI/MYBgXepjjJQaDk7AIUNfIlmfJwQlySKuFnIqRCqu3UfsIyyjjDa8yC3hYtWtSofkab49FhwEz48rrGWTPV52s0qXZQ9AxoC3m0OGYUcg4diOIVk1G6ZTHUqvB5lvBmIC0nH96cfHizD0Fas47Yv/YV+MvdfXk1EsLjQ+s/3YP0NseERC5DHuPDk90Oh/55Kba8fQ5kIFxa9srsV2yvex3bCzNemoGjjjoyuHaFPhYKfUyzCraFAKDCFBHCGH/NOuF9VeqC0dqUawM1k/YSYlBjuXaURR0iybWt2wbiEGwnA/OSGbvhupZDx4/9YMSatxj7XRr3eCFNBOXeMphuSrftYm9VBtvziLpfdElEvEeLvk+qVv+I6rVrw9Kb3XJLEqKqGXkZzbG9dDuEUKHq45WqCghF02pDqBBSgQpNti2kgBT6KCc0EXrwVkwf4fRjr41XxnG1jo0iRIht0W7r7YX2FHNMtRLhOmGOk8FNh+c1BWoo1XYS7UeVaodu0yLYlgiXav/www+4cuiVUWPo2rUrXnvttaZzzCIgINC1eTesLV6D6oAfQqiGWlvTaAtFu2DqInsFgBAKIAPaIwApNdG2KjXJtgoFim7Nrolc24hP20bDl2tnZGRgy5YtOPfcc7F06dKUb2/Dhg3o2bMn/vjjj5RvizRMvF4vLrroIrzzzjtRy0kpcccdd2Du3Lm1FBlJNmPGjHFVbtiwYa5+P0EIqXtGjhyJWbNmJVQ3OzsbixYtwmmnnZbkqAghpGnTt2/fmGWqqqpQVVXFORchpN7y8ssvxyzj9cZWlYwePRojRozACy+8gPfeew8///wzOnXqhBdeeMHV9bI+U1FRgZNOOgm//fabq/IejwfvvPMOjjvuuBRHRgghhBBCCCGEEEIIIU0L8eD088y/Hz70iFY4pFNuXcZDCCGEEEIIIaSBcXLBA8hOa1/XYRBCCCGEEEJInfPyyy/jhhtuQCAQcF1n1qxZGDFiRELbe+ONN3DVVVeFpWe0OQ6dL/sYES0wMoDSLf/DH6uno3z78oS2DQBt+01Bi54j4aQ6ct5uMKTI0rtIkkpTIWl5bXkuYXutydOM16op3dJ+VD1PBaSeJwPo1t6H/z7cPUJcDQcpJX766ScsX74cq1evxrZt23DgwAEEAgE0a9YMBQUFOOaYY3DGGWegV69eSRNGvffrOygsL4QiFPPHIzzB54oHCrRHj/DCIxR4FS88wqM9Kl54hf7ao732CA88QjGfm21DgSIEFOGBIgSE8QgBIRQIAIpQgq8FIDQjEwQEFCGg2bhDRN8wxIm6qEk/5YL5FiE44ChbildcqOjSKdI4cSX4jHbKuPSDplqUnQpSIflsjAK8YcOG4dVXX427niejJZr3vAGtet8NocT+IqudupJqixjzBMOQqtrbEIBm3ZMhZbWfP1bPRPGKx6FWl0WNSknLhjezLZSsNqjc9Q3SW/eCkp6Ltqc8hLTmXYCoc5QYhEjDrXX2rX4JRV89FrsNnXH3j8Mtt9+MnOwcsz2ht23tV8aYJowxz0gXxhhnyLX1ciFlAMuYqMtCI/Wx0P4cb/9ujH2X1B0Jy7WjiLVt7SdwjayJ8Lsm/SMZY21N+2dQah0lH/bpUFSRbug9pSFTtr221zXrS12lLYPXc9W4HwQgpQopNXmzlBJZaZlI92TE83aTTsV/F6P4+vDPC1o8+QSy/3xFxHr7H3oYJdNn2NLSevRAu4//l/QY42Vn2Q58sf0z/d7OA6/w6Pd1CryKR78H9EDR7xu9ipav3Td69HtLr3ZPqOj3nOZ9oAKPUCAUAaHfM2r3fwq0O0Jt/DPuB7U1mxTLfR5gjIrGtCTYj6zjpP3+0ExzEulHGT9jUV/vFR2vabUt1Y5wLdATwqTaJQdKcHi3w7Hvj30RY/D5fPj8889x4oknRg+2CVFSdQDr9q7T+4ICRRFQoPU1IYTej7XPZoQQ5mc1Qv/sxuh/QihmP1X0chDC0nf1viiCs1Lj8xzzcxvAMvd1nrsaJ0XS5q5JnqLGGpcXLlyIiRMn4qeffkJ5eXlyN24hLS0NVVXhC/sQYrB9+3YUFBTEnMP6fD5UVFRAUerneEUiM3/+fFx00UUxy3m9Xuzfvx9ZWVm1EBUhJFEKCwtx8sknY+PGjQnV79OnD5YsWYKcnJwkR0YIIeTAgQPIy8uLWW7ZsmVc3IAQUm/JzMxEZWVl1DK5ubnYv39/LUVUv6iqqsIll1yCRYsWua7z0ksvYfjw4SmMihBCCCGEEEIIIYQQQpoeE2ecj3i/PUcIIYQQQgghhBBCCCGEEEIICWHatGkYPXp0XHWGDx+esFR7wYIFuO666xzz2vy/iYhqfxEe5Bx6HnIOPQ8Hi3/C/p9fReXu71BR+K2rbQvFh7anPobmRztvv/YxBMixhHVOtjzTnIzfdlVh2Y8lOL1Xs5REWVsIIdCzZ0/07Nmz1ra5u7wQu0p3QlE8MPSdmgTJ8tzyH2BqzEzhpykvs4iPrLrrMCLJyUzBlkV+bXkZvQ4htUw9kmrXtJ145Z12eV5yOqAhfWpMkt7WrVu7LpvR9ni0P/1pQCjwtTgCQklLYIt1JdWGi8U3dGyiaCfZtXXxDYEWx4xE8yOvQenW/+HA+vfhP7AJwpuFjHYnILPdcfDldYM391AoaZm2dqStXdXhPVgfRfg8xMkKGfJeIYHmva5D9YHN2L/2jejvW+exhx7DE1OewM233Yz7xo9Deka6ZdPSFGwb8WvCWRFMNxzmUkLq0kEpDLGtMMMUQkBC6nWk9lp/DMUoF+l1LCK1S0giGOdq3LisYjvXdZmrm5hqk2SNq6mOO6G5R8hYYXuMINUOuwvUE6zniYQMaVtCEZ7440sy/i1bHNM97aMveFzx8cdhaZmDBiYlppqS68vVJOYQkEKTm0MICCmgSgkBCSGkNk5BhSoNCa8KVXumH2/tOKlShdCPlTAX2dLuRbVyxvgVXEzCOC8A4Tx/tDx1GtOcxkVzvNUq2dto7ONcPZNqWzu9hITf70fv43pHlWoDwAMPPECpdgjNfLlol9UOO0t3QAgJqWr9VhESQhoL2yiQUhfBKxKQinkcFXNOCkihvZISUIWEIgFVAIpUAaHoi+cols9ztOsBpNDnqgLC6NPmogzWuStgnBxJm7vW8mdFgwYNwqBBgwAAqqrihx9+wGeffYaVK1dizpw5UBQFqqrGaCU28SwISZom+fn56NWrF1avXh21XFVVFR5//HHcc889tRQZSRa33367q3KXXXYZpdqE1HPmzp2LYcOGJbRohhACEyZMwIQJE1IQGSGEEEATzXq9Xvj9/qjlvvzyS4q1CSH1kvfffz+mVBsADj/88FqIpv4RCAQwbNiwuKTaEyZMoFSbEEIIIYQQQgghhBBCUgTF2oQQQgghhBBCCCGEEEIIIYTUgDfeeCNuqfZxxx2HadOmJbS9efPmYejQoaiurg7LyztqGLLy+7luK73V0Wh76mQAgFSrUbHjC5RtW4JAZTE066KiixgV83lej78go82xCcVuSGkSFt5FQzhILY0sIETVJBFiWwIATP9gd4MXa9cF3+1aCdOircuybVJsXXAUlGhbhX/WksE085kIHidTpSqsAiS750jY5NwCoRIkm1SJQm2SQmp0jWtgUm1rG4nIPOOq67RGQmh7jUhe2K5dO1flFF8z5J//BrxZbWuwtbqSagev1ZH7jZNAO1K5UMk2ILzpaNb1AjTrOkgXboaXsau0JTLSgM5t03BIKy/a5nmQl6UgO0OB16NVr/ZLlFao+KMsgMJ91dhe5Me2omoEVD2GaKGaedobb3PyA1DScrBvzRzIQGwRTnVVNZ554hns+H0HZsyeAUOlbRNs6zJt47WwLDwhTbVosGyo7N4UElKuTRogKbnXiLSdlF87XWJ4+xt8P7IP9AnLt0McvJBaS6aIG3YRtwCgSnu+px6Itau++94xPe3IHhHrBHbvgX/9hrD09FNOSVpcNSErLRuAgAoVUAWEoslyVaHCXIpJCigQUIWAIhUtTypQpISqi7dVfaz1iOBIBhjjj4SUKoRQoBt/bTEYEl7L0KjVlCJYVPP5WkTPxkIVsK7fYcfJCt3Qu2Qs6lqqbXk0pNqhl//+/fpj69atUePo3bs37r333ujBNlEKmnVCcUUxKgOVMHqaKjW5tqmoN/qFKgBFQJGqtiyN3gcVrcdDAvAIBVKXaQupLV/jEeaMU/NrC61RVaqasFvq462ooVzbev7UU7m2gaIoOP7443H88ccDAF5++WWUl5fjoYcewuTJk2vUdlpaIgswkabGlClTcP7558cs9/TTT1Os3cD45JNPsGnTppjlFEXBCy+8UAsREUISQVVVXHnllXjrrbcSqp+Xl4ePP/4YvXv3TnJkhBBCQsnNzcXevXujllm1alUtRUMIIe7Ytm0bJkyYgNmzZ7sqP3LkyBRHVP+QUmLUqFGYO3eu6zrXXXcdF7YhhBBCCCGEEEIIIYSQFEKxNiGEEEIIIYQQQgghhBBCCCEJ8tVXX+G6666Lq05BQQHmzZuHrKysuLf3xhtvYNiwYfD7/WF5abmHom3fiXG3aSCUNGR1PB1ZHU9PuI3k4cKcGquMme1QzpIkAEhdyv3Nr2X4+pdSnHRETkJRN0X2VhRj077fdJm2VWitq7LN9BCBtjC0aVbVdrC8WUeGCwLD6+jpEUSCRrowLFvGayEc6yQiBibEiiuZZ6TTLMlS7doWfkbbXqy+FSr2jVDIXRyNRNLbtq07UXbrP/29CUq1nV5byspgmaBMO7SOCkAbFrp1SEPfIzJwQrd09Oycjs5t0hDvKVTtl1i/owqrN1dg5YYKfLmuHIV/hCyEYm3TNLoKtPrT35DXcxgO7v4B1WU7ESjZidItS1B9YHPE7b0z9x2MvvNW9Dyml+6S1IWEEBAiaP00leHGECgFpAjKv62CQptg0I1cOxFBYQQaS78l9YNak2ubivq6E2wLy7W0IWK7LEbbj2Er6mhpYXd7LqdhquX8kMYYYVmsSRFK7IZSiDx4EAeXLg1L93YqgCfKwhtV330Xnqgo8B3Ty5ak7tuHqm+/RfWv66EWFUEGAhA+H5TWrZHWtQt8xx8PpXXrmr6NMAQEMryZqPBXAEJC6hJsKQSkqgIeBVJKSP3AqkJCASCFhCo1qbYh5dXOGO3YSWnc1xvvWT9lhH58zXtCu3Q39MSS5njpci7q5qOLxkoNrztOUu2Ycv1QqbaR7yDVlpB47JHHsGLFiqhxeDwezJgxAx5P3cv06yNCCHRt3g1rilZDSgWKkPr1UQJQNFk2tD4qpQKogBQKzCuoACAVCKhQAAQk4FEUSKiAXsoQaKsSZj2pd2BTrq33W1OuDX0+Cwe5tjG3lfY5LEK6fJicO+S1SbL6eA37TFZWFh577DE88sgjSEtLg6qqCbWTn59fs0BIk+C8885D69atUVRUFLVcYWEhli1bhtNPrw+/TyBuuPnmm12Vu+CCC9C8efMUR0MISYRNmzbh1FNPxY4dOxKqf/rpp2Px4sXw+XxJjowQQogT7du3jynWXrduXS1FQwghkdm+fTvuuecefPjhhyguLnZdz+PxYMSIESmMrP5x8OBBZGRkxFVnwIAB+Ne//sXfhRNCCCGEEEIIIYQQQkgKoVibEEIIIYQQQgghhBBCCCGEkAQIBAK47rrrUFVV5brOkUceicWLF6Njx45xbcvv92PSpEl46KGHHPPTcjuj4KJ5UNLz4mo3NdTELOW2rkM5GSXPXsAi3A4v+9S8nZh7z+FugiUAlv76if7MKsk25J6w5FleWUXXhtza8t0hqyhb6I5uoWcEhUeWKqYxDZACEKHSvTgIbdcWKyEuiCnxjHYquVhPIFb7dSn2jIUrcbalbMx+F2PIaAySXnfSM4EWPWvyZdXGLdUO5klbeSEkju+ajoF9sjHguCx0aFHzP6FK8woc1SkdR3VKx59P0wRUP2+rxH+/K8GCbw5g8+4qx7U+DAukN7M1vJ3PgrFvWvUdi6r9m7Djg5Hwl/wetj0pJd5+820cfczRulIblvduqkN1ObYuyNYFg2Z5ICgo1AWjWj1hbkMbYiPItcO8g5Rrk/pDbcm1gejjWrLG5sY0H01on4QKda2PDkJd7foTctnVE6znhbREYwi268N1qGLBQqglJWHpGeeeG7Ve9U8/haV5CzpCZGYCqoqKjz5G2Zw5qFz+KRBDypr+//4fmt08Chn9zwjepCWBDG8GyqrLtCZVAaFo45AUQEBVIRQFqlQhIKBIRRNpqwqgqJC6djcoQ5dQpQqP8JjjntRvDDUJN2zjnH38skq2lYjz9LCxTMA+HjaivukaN285qiffSaptT490nYgq1Tb6OCQCagCTH50cM8wbb7wRvXv3jlmuKZOXnodWGa2xp2IPDJm2cYC1z18kFOHRXwCKtBiyAUAACjx6X9L6rAIPIFQIKJBSQIUu1wagmC588TUdXwAAIABJREFUbb5qzEdtcm3jWMeSayO6XFt7JzWbv9Y2iqKguLgYrVq1Skiu3b9//xRERRojt9xyCyZOnBiz3N133x1zEQNSP1ixYoUraaMQAjNnzqyFiAgh8TJr1iyMGjXKcfHlWCiKgieeeAJ33nlnCiIjhBASiW7dumHt2rVRy6xataqWoiGEEDt+vx/jx4/H//3f/+Hnn39OqI0TTzwRXm/TUZV8//33GDZsWFx1jj32WLzzzjtIS0tLUVSEEEIIIYQQQgghhBBCAPufrhJCCCGEEEIIIYQQQgghhBBCXLJgwQL88ssvrssPGTIE33zzTdxS7cLCQvTv3z+KVLsLCi6ej7RmneJqt2ERS2hjFy45C3CE5ce5fQGBb9eX4X/f708gxqbHp59+ijdfe1MToSm6VltY5dpBpbYQAopQNGEZAEUEy8BWxy7mNv7VzEh6njDaRJj0TtjyI5w3DiLQhJRJYW3UX/ESqR1SKdWWkA1Hqh3qMHYsImPGG7OMC4l+bQlVU4W7OYNpnkuAupBqAzWTajuViyzVliH5ednADefkYvGkfLw5tgOG9c9NilQ7EkcWZOCOi9vgo0e6Ye49nXHxSc2Q5pUAVATPciNK45kKSBWQEr68LigY/E7E9nPz8qBKCRUqJNRgC1JCShVSSqgyuA/M7VjTpN7TZGgc0PP1R0NSawosIwgvQ45ZvNemht5vCUkFTWOeaX+PNZFvB9uAKd01EiSkrZyZZZH1irr+s9pAACXPP++YlT308qhV/Rs2hKV5Cjrh4DcrUHj+IBQPvx6VS5fFlGoDwMEvv0TRNcNQNHwEAnuK3MXugnRPOgBdeq2PSVJq45g2FqlQpTamqdDHMqjm8VSl1PO0NhxGOVsKAItIWyN0qJFShifaahCTlEm1XTQbTaqtN2LMY6Y/Px0HDx6M2l5eXl7Ez9qInS7NuwIAAjIAVQYQUFUE1ABUqAhIrc9qPwFtVqoGtH6sp0sZgKqqZpoxTw325uBxNXuxVIOvpTTnoFqi/VoeNncV4eeLOceMsUBTaHv1kebNm+Oee+5JqO6ECROSHA1prIwfP96V8GnlypXYvXt3LUREasqNN97oqtyZZ56Jtm3bpjgaQkg8+P1+DBo0CCNHjkxIqt26dWv8+OOPlGoTQkgd0LNnT1fl5s6dm+JICCFEY/369Rg9ejS6du2K9PR0TJkyJWGpthAC06dPT3KE9RO/34+HHnoIf/rTn7BmzRrX9QoKCrBw4ULk5uamMDpCCCGEEEIIIYQQQgghAMXahBBCCCGEEEIIIYQQQgghhCTEe++957rsvffei7feegs5OTlxbWPr1q3o168fPvvsM8d8X143dLp4PtJy4pN11wk1dsG5MKiGFo+0YUNA6ticwKNvbUeVv35LdOoaKSXuuOMOfDX/awAWIbZQ7EJsGKJra6qw1gj7LyjSBiDsOYY1y3wtgyJtJ7FsaJIQIjl2NJ4eJIRUS7Wj5UUVUEuHn1RjdH8X240Zv6VMhMyYNGRJr9vFOAKV+xJoPYX7RUY46FaZHSIdmxBRti099NGFVFs3brZtruC+oS2wfHIBxg5pgc5tYwvCkk3vw7Lw5A0dsfTRwzH87JbI9AGaYNv6I+3/SRVKei68OYc4tnnBJRdoYkJV2gTbxpXD0BSaom1TNxoi1zZ6mbS+DvY9V3Jt21PKtQkhsbFLdaOaeB0rhk2vIk0XZPC6YlzDzNHCECpbGqs6WBU17lRT+tq/Uf3Lr2HpGaf1Q9pRR0Wt69/2e1ha9erV2HPJpaiOQ/ZgpfJ//8Puc89DdYJyjVB8Spo5xpmSXX1cMmTZgH5OSGOxCP1RzwlKtA1ntrQdV+O1Nc8yATFjCf3YQErLGBn2mQLHJle43E3RpNoSzvMLa0WrX9mp3rNTn40Zw913341WrVrFLEc0If4hOYcExdp6/w2ofrtQ2/JcSjX4KFV9nqrNVFVDrG1Z4CU4X0Xw0TJ3Neb7TvNW66ORZfs8KPT+I2whBiexfv3u848++iheeeWVuOp0794dzZo1w+rVq7Fp0yYUFRWhqqpuxzxSf/F6vRg4cGDMclJK3HXXXbUQEakJa9euxapVq2KWE0LgxRdfrIWICCFuWbt2LTp06IBFixYlVH/QoEHYuXMnjopxL0kIISQ1nHLKKa7KjR49OsWREEKaKn6/H3PmzMGZZ56JZs2aoXv37pg2bRo2bdoE1cUCnNG48MILcdxxxyUp0vrLzp070a9fPzzwwANxLXTTtm1bfPTRR8jPz09hdIQQQgghhBBCCCGEEEIMlPr6PaR9xRX4o7iirsOISH2NjfstMbjfEqO+7zeA+y5R6mts3G+Jwf2WGNxvicH9lhjcb4lR3/cbwH1HCCGEEEIIIY2dOXPmuCr38MMP47HHHoOixLfm7fr169GvXz+sX7/eMd/XojsKLp4fUbRYb0nJ7yd1EbPVmhNiVBaWf+2pIuS5wNY9Vfjnwp2pCLTRMG3aNHz33XfY9svv2PnbLrsqW2jnuoDQn4ug/EqIYL6iBKXZQvuBEFCEsB0vCcvhtBxnCdiPsy7ZNo+lKUMLCr6tZW2Plvgtmw5DOMi7CYkqgLVeZhwrx2g7hnA6JsLhJ9r2DLlZDX4ibjsGbgTbidJQJb25ubmuylWXhEs0o5Pi/eF0vA2hZUypdqTnAuFxO8m2dRGfVAEpkZulYMylefj44Xxcd1YuMn11fx1v1yINf7+iA5Y82h1X9GsOj5CQMgBINfgDFUAAhnBbrTrg2Fb/k/rjqclPIWCISXXxqCEqtUm1ZVBPaEi345EUxpRrxxAUJiLXrq0fQkjDwLG/CmexbtjV3uHyLyFttw7l5eW4/eY7cNN1NyUr5LgJbN+O/Y8+Fp4hBPLuGxe7/q5dYWnqAecxJK64Cgux54or4d+ytcZteZU0XaarjyPGf3qaahVt62OZKdKWqjbOqbqA2yrmhiFRByBEiH7bMs6FzEXinmNGFLhHkUE3FRK4t4kp1bYeL8u8w3jttI2SAwewZcuWqLG0atUKd9xxR/SAiY1OuZ0hIBBQNXm2XwZMkXZAqlDVgD4P1RZ7Caapuhjf6NO6YFsavV/VF4MJCrRNib5Fvm2btxrXkJj9OMr50gj66fjx4+Ou06pVKxx77LHo2rUr2rRpg/T0dBxxxBEoLy9PQYSkofPMM8+4KvfOO+/UWMZFUsuIESNclevbty86d+6c4mgIIW55+umn0atXLxQVFcVd1+v1YubMmViwYAG8Xm8KoiOEEOKG888/39V1eM+ePRg7dmwtREQIaSqsXbsWffv2RXp6Oq677jp88sknKC0tTVr72dnZeOONN5LWXn1l1apV+NOf/oSvvvoqrnrNmzfH4sWL0b179xRFRgghhBBCCCGEEEIIISQUpb5+OWjjL8XYvK64rsOISH2NjfstMbjfEqO+7zeA+y5R6mts3G+Jwf2WGNxvicH9lhjcb4lR3/cbwH1HCCGEEEIIIY2ZtWvXui7797//Pe72d+zYgdNOOw1btzpLq3IPvwydh3wEb3b7uNuuFdy4XmMKit2IL53LyLBsEZITFHvCkDiHxDP9g134dTsXpnJi69attvP664XfADCE2Np+VITQHNjG89B8KJpMG0aasP2HkFcwUwFY8w1ht/WYGhiybiPf8rvxoMg7WFyaWwmWsT4SEkpMIWusUydK1WiS6VgC6qibjCaXtcgl4/qJso2EYozx3hOlvv59TCzcLMwRKA+XaEYmhftBGgpLp/SaSLWd0izpuknTEPMBEkIAg/tmYfGkDhh5bh7S0+rftbxNnhePDOuIefcfhuO7ZUFChURAew+6GNx4r56sto5tVFZWYvJDUzDznzMtssKgODv0dbB/atIzQ8Idj1xbSme5tnlcHQS3kV4TQpoebq4DYWVCxf1WsW6E+k5ZhqzZ2qyUwJbNW3DVZVehoHUBXpv9Wt1Jx/x+7B19G6SD3CLn+uFI69UrZhPq3r1R870FHdFs1E1o/eor6LDia+Rv+g35mzfikB++R9v/m4e88X+Ht3Mn57aLi7H35puBQMDd+4mAIpSgaNcYv425qCHS1cW75sxQXyDCmmaiy7lhinOtx9nU84afN8KS77RIhO1eMY7xK5LEvYlj3QeRZmWR+n7YsTPnH5YyxnkhgcX//V/MeG677Tbk5OTE8Q5cICVkeTlkWRng9ye37XpAmpKGDjmHQJUqAmoA6v9n78wDoyzuPv6dZzebO5AQSLhEUEAQ8UDwwoII2gqK4AFU8CqerVTFo9WqYNVaTxR9K2qplkMQvMWrFQRBQBCscskhl9wkJOROdmfeP55rnmN3n93sQhJ+n7ju7jwz8/yeY55n5iH5jCHWVl8hTbLNBQfn3Gjnumibc6EtM9sy1yaGgdTOudZPNfuXtnZsnA9ScEI6B/QkYf3geg2I0G8Nl9ZQmDdvXtjnxuHYuHGjq/x448aNOPnkk1FbW5uo8IgmQocOHdC9e/eo+WpqajxLuIkjz9atW7F8+XJPeadOnZrkaAiC8EJ1dTX69euHu+++O66JC9q0aYONGzdi7NixSYiOIAiCiAVFUdC/f39PeZ9++mn87ne/o0lrCIKoN4888gh69OiB5cuXJ+WakpKSgoULFyIjIyPhdTckPvzwQ/Tt2xe//BLbJOeZmZn45JNPcOqppyYpMoIgCIIgCIIgCIIgCIIgCMKN6H99RxAEQRAEQRAEQRAEQRAEQRAEQRCEhWeffdZTvu+//z6u+u+//37s3esuyczvfT9aD5wCJSXBAqBEUi8RcbiyDmuy7bswhDiyHNmaTTLBCkjvzvrqgsD417ciGGq4Ep2jgRAC119/PcrKyoy0bz9ZCXBdS800YbYCxmR5tvlZl24Dkrxaq8t8Z/LRgur7lbTaFlc6k8po5SKdgyziV6le7zD3WogmTL0lzXEWj0vsZZhwhbsbm8EQ4TNbfk8vi+TYvmqrvDvChrluazi5WX3E4o0NL3LPOs9i7SRLtd0uhfWWarvc7x2ybWF5tcnzY+ofW+GpG/KRl+2LaTOOBt3ap2POn07Ew6PaID3AoCmx1ZdQX60vfhn+zNZh65jwwAQcOlQCAa4JClUxtxBQv2vCca5JtVUxoSYtBKQy0eXaOna5toFdgEtybYIgopKAvrTbcFG+PglnvurqGvx6wK9x6kmn4bN5nxn3KJ/v6Nw7Sp9+BjXLv3Wk+084Ac3+dH/U8iIYhKipcV0WOLUn8t/8Fwq/WYJmf3kQaQMugK9NG7BAACwlBUp+PgK9eiH7tltR8NUCZF07xrWe2u//h4o5c2PbMBvyWI0bE2PoAm1dnqv1IyG9u9xPuFRGl3KbYm1Txgvohz78PUg//p7Oxgj3vWOWiF19d6m2lx6BXXrOtP/J7nTL+IABG3/6KWKdGRkZ+MMf/uBh7eHhRUWomjcPJRMm4sCVV2PPmX3wy3HHY1fnrtjV5ST80qEjdnc7Gft+fQkO3XsfKj/8CKKysl7r9EJo925UzHwLh+69D/uHDsOePmdj90ndsatzV+w+qRv29DkbB4YNR8lDD0cV8btxXE4HaJpsSaZtCrVDgiMkVOm20IXahhifa+1WE2/DnPBFb+eAfg3gRruX27/9WBt91jAifFm+rpdR011k+nBeZ8KlNQQeeOCBhNa3bds2nHPOOQmtk2gaPPHEE57yPfPMM0mOhIiXsWPHenoedvrpp+Okk046AhERBBGJ7777DoWFhVi0aFFc5UeMGIGdO3eiY8eOCY6MIAiCiJfp06d7mkQXUCc6ycvLw7x585IcFUEQTRHOOQYMGIBHH300ab8XkZaWhvnz56NXr15Jqb+h8Pbbb+Pyyy9HRUVFTOUCgQA++OADes5GEARBEARBEARBEARBEARxFCCxNkEQBEEQBEEQBEEQBEEQBEEQBEHEQHl5OWbOnBk1X15eHnr27Blz/QsXLsT06dNdl7UeOAUtzrwfSTU3iRDKNr+LkjWvJ77ueoftJth0r9zQMgvnMjWDbGVyKQeGtTur8NQ7v9Qn4CbH5Lf/iwULFljSDu07hJ9WbtJ2qa62Vj9b7UZWna+iybYVpmhCbkU7Lqp4mynqd0u6tAZT4g1tuVXGak9izB6PtCzceSX5Wxlj5vdYbWBEkyLqHyHaTjVnBVHqDyepjuVks4ivbXExU0gmDJmZB/l19JVaXy77Iex6IrSpSILtuKJsZHLtQCAQNU+ocp+HmpK83UmTatvTbFJtScgJIXDRaRn46OFCnNctLZ6tOGowBlx3YUu8/1AXdGkXABCSXhz+rEK0u/wt5HQfATDnr3uFgiEsnL9QkxLqukNdYKiKS7lQ5doWWaEkMlSvB5Hl2jr6obTLtS3H2PKR5NoEQYQn4jXBvihcHytMFbqg2Z51y6Yt6NKhC5Z9s8ylzJG/RlXNm4eyl152pLO0NLR49RWwjIyodYiqatf0tEGD0Orjj5A2cCDgQeLDAgE0f+JxZI6+xnV5+ZQp1j5mjJj9Qe2+pH3X71V6/xQw70dc+64KetUl5j1K9qdbZbnGsRTW/qTQJp9wCc6RHrZvrq+/kfUtk0Icu8BeRMC9DwHA0seIur+FQGZW5InoRo0ahby8PG+BSvCDB1H26mvYf+lQ7D71dBTdfCvKX3sdNUuXIrRnD8C5Nf/hw6j78UdUzHwLxbfdjj1n9ELpk3+HKC+Ped2RA+Oo+uRTHBh+Bfb0PguH7r0PFTPfQu3KlQjt2gVeVgZRWQleVo7Qrl2o+XYFyqf+S405RtJ8achPb2WItLkIaSJtTa7NQ2oPVAhNrq1O8MJ5yJjIRWjtHNo7168JWv8VMHqsZn9Uau/G7GuGgF9eHuFmALPPal1m/9o45No7d+5MeJ2rVq3Crl27El4v0bgZOnQocnNzo+bbvXs3vvnmmyMQEREL+/btczzLD8drr72W5GgIgojGhAkT0Lt3b5SWlsZcNhAIYNasWZg1a5ZneStBEARxZCgoKMDw4cM95y8tLcWQIUNw/vnnoziOSbEIgjh2GTJkiOcxYKwoioIhQ4agqKgIffv2Tco6Ggpr1qzBddddF/Oz/7y8PHzyySe48MILkxQZQRAEQRAEQRAEQRAEQRAEEQn6bQmCIAiCIAiCIAiCIAiCIAiCIAiCiIGvvvoK1dXuwiqZ5s2bayJfb3DO8eKLL+Liiy8Om2fv/Duw67Mx2Pf1vaj8ZSFqDv6IYPluiFCN5/WERRNq/zyzN3b/Zyz2fX0f9n/zICB49LIxr0t9i2X/hEeqgzFTmB02J7N8s5pfreJnBuCfX+zFf1YfSkCcjZ9l63fi6fdWwd+swLFs6cfLVFU2Y4bwWmGAAlWcrb5r6fpnqJ+hpTM9TRJg6xJtBbAcX6F/12CQxdmSVJ1Zj7pZ2IqnP4eK5oMljgk8SbUjVhBpUXiBtHeRl01qLYu0Pcqz7aJtry+XijSBmbtoO2w5u0tZ2g9e0rzQmASIqampUfOEqoqi5Eji9hrH2C09UVJtWdou5TUkmQI+JvDnq3Lx0q35yE5vvL8OdWLrNLz3wEkYenaeIR0VQpVrK2nZyD/nfuSe+jvXsm2Pa6NJDTVptq7WlsSlDrm2dvy8yrXl65Hh73eRa7tJC0muTRCETH1HgoZIOYLE362MEALBYBAX/upClJSUuOarra2tZ3SxUffjjyged6frsrwXnkfKSSd5qyjM2N3frq0nobYFxtB84gT42rVzLKrbuAl1a9fGVp9ESIRs9xT7PV67Z2n3MT2NW+5HsCyz3J+gd0/0e5F5T9JzuZ5/0vjSuJc5Tim6d8WK3C6Zyyd7HnmxQ6Zt9DVgO6bSsWJA5y6dI8Z0yy23xLQNAFD24mTsObMPSic+itpVq+KSy/OycpRNfgl7L7hQrSMB1K5ejX2/GYyim25GzfJvE1JnNNplt0eIc6PfyQVHSHAzjYfMdB5SJdsQEEYZYbzr7ZjDlOYbE8DA2ua5do2zjEG1Cd5k7ONn/Xyxn0/GeRVm/NnQKSsrS0q9r776alLqJRo3Xq+b48ePT3IkRKzcdNNNnp6BdevWDb169ToCEREE4UZ5eTl69+6NiRMnxvXculOnTtixYwdGjBiRhOgIgiCIRPDPf/4Tfr8/pjKLFy9GYWEhnnrqqSRFRRBEU+KDDz7Ap59+mtA609LScN5552Hq1KmoqanBRx99hAwPk4A2ZiorKzFixAhPvxcqM2TIEKxdu5ak2gRBEARBEARBEARBEARBEEeRxvuXZARBEARBEARBEARBEARBEARBEARxFPjzn//sKd/KlSs917lhwwacf/75+OMf/4iamvCSbMFrUb51HkrW/BM7PxqGbXP6Ycu0Htj4amtser0dfp5+KrbPHYBfPr4Se/57C/YveRBF3z2LknVvoOznj1C5ewlqijcgWHUAgtcBAHiwCqXrp2Pr7L7Y/Z+xqDu8zVjfof/9A3u+vCVOcXd9VGl2+bXXdcjiK2bLwsw8jjqY5uKx18cghILxr2/B5j1VUaNuyuwuOoyxz76POi6Q3uEMx/Lv/rsKtdV1piCbKQAUU3atvTNdjq3lgybX1n27ulRb/gEzPsE8XuZ3BqaJP61nBGNmDjMRRoyS79WRjzFVzJ0Y+TvRVEi2VNstzbN41iI3VtuJIb0VZprbMt0ZaNQgtdOor7B1hhdtC1tjdRVsh7lku+2Tpi7X9vLHqaHqSGLtJEu13c77eku17Wku6ZKILyed4Z/jWuGGgdkxhd9QSQsoeG5sR9x/ZRsojAPghgRbCI6qPU5p4nHHt8cpp/c0ZYU8BM51YaEu21b3WEhwTboNVXKoywklUWkkubb8ri+yy7UB6bhHkN6SXJsgji3iavOR7iUu9yD9ehSpjisuuwLFxcVhV1lZWRl7nHES2r0bB6+9HsJF0pBz371IHzKk3utgKSnxlUtLQ/ZY98kcqhcviTueulCdJq0W4Fx7GZNJCIS4dt/jHDzEwbl5D+RcezfkvKqsV3Dzu5EfQssvpdlecl7Ltoc5t6Qv6ls0Ua/tHuj1p1HhMVx5l0bcRtu+tT/aMS4FwlaP2hGBEEC/C/qFrb5Hjx7o3bu3t6AlapYvh6iri7mcG6Hdu3HgqhGoWbos/ko4x+HnJ2H/ZZejbs2ahMTllRbpLZDmT5P6m7pMOwQOVZotRMjaLxUcIQij32jI84XeKwV0qb7e99Tbu6nMdxHrC7Nt2WXnbnJtA/u9JcqEMOHSjiacJ2EiRABrjvD5RDQOJk6c6EkCuHz58oh9LOLIUlJSgnnz5nnK+49//CPJ0RAEEY6FCxeisLAwpn9Tlhk7diy2bNmCggLnhLgEQRBEwyEnJwe/+537c7ZI1NXV4f7770fHjh1pvEYQRETGjRuXkHoYY+jduzdmzZqFqqoqLF68GDfccEPMkwM0Vu68806sW7fOc/7s7GxMnToVH374IQoLC5MYGUEQBEEQBEEQBEEQBEEQBBGNY+NJNkEQBEEQBEEQBEEQBEEQBEEQBEEkAM459u/fHzVfWloacnNzo+arq6vDM888g4kTJ0YUanuKra4SvK4SdWU761WPncOb3oESaIaCXz2TmAp1wVS9CnurhIG5CNhkyTIDBJeqM0XMQlpfeRXH2Ekb8O5feiAvOz4pWWOmoroWY558BwdLKwDGkNb+DJT98KklT01lDZZ/shwXXNkfDAwKgybMZlAYg48pUJgCBeY7YwwK03IxU69tyrklwToz5dsMsC7Xl+kibcYcIjRD8K0jSZXM4x0eXbSth+Osm2jqHGmptld0ia15Grpd9wAw2za4yQITIJqW262kMbOI6pm6MrUZSm1LXr/Zvs0qrE1YWGT4wrhqx9YehRANvg1nZmZGzROqKQ2z5GhItYH6SbXt93iblVJft5beqpmCqeNaoUvbpnd/vuU3rdG2RQDjX9+CuiAHoAAMCFU5RWU7tu1EMFiHlBQ/hFDvwWq7D0HRygGAEBwKGDgAhXEw47N2SBl0RTYgOBgUCKYeF6Zl0NufWzvU+16O+6bUhsOVIwiC8IJFYBzm0mEIVKVbit5XeOX/pmDBlwsirqO0NNx9NbHww4dxcPQYhFyeMWSOHo2ccXfEVF+8Au1IpF00CJgw0ZFe9+OPcddZE6oFoN93ND2uJtdVmDHFg5pHlk0LAcGkz5qk1zjWeqWKeuD1+xqkRYDQ7nXyvUetpDH0Cxsb7uMca1/PkccuOLa3eVt30SgvzHMpLTUtbEyjR4+OYQu8w9LS4GvfDkpmFkQwCL5/H0L7D4TNL6qrUXTzLSiY/yV8LfNjW1kwiOK77kblu+9Fzqco8LVsCZaZCYRCCB08CFFREdu6wtA6qw22HNqs7n0uwBS1b8hFSJ6yTH1eIwAmFIBxcAEwAQjGDKk9Y6ZoW2E+rZcpHW4hoPWEtWqZuVzo/VJA78UCDII527iRX1u3o/9pl283cJo3b54UgfHBgwcTXifR+AkEArjooovwySefRMwnhMA999yDqVOnHqHIiEjceuutniT8nTp1Qr9+4SelIAgiedx9992YNGlSXM/l09LSMHfuXAwePDgJkREEQRDJ4MUXX8ScOXPiGstt27YNPXv2xDXXXIN//etfx4zgliAIb2zatAk7duyIu7yiKDjuuOMwdOhQTJgwAc2bN09gdI2H2bNn47XXXoupzI8//ogOHTokKSKCIAiCIAiCIAiCIAiCIAgiFpToWQiCIAiCIAiCIAiCIAiCIAiCIAiCAIAtW7Z4EmvPnDkzap7Vq1fjrLPOwgMPPFBvqXaySWt5WuIr1f5OPDHiKquA2WLPYrrck1lymuXkl5ymmGmMYceBGtzw/DpU1oQSEG/joS4Ywg1Pv4u12/Zp+5XBl+H+R1QfTPnIkGRDE2frwmxdsM00CbbCmCH9NEXaZl5TcW5+VgXazuNpSrWl4yiseQxc/ASelAXRvLBEk+ZIS7UNeWCUmASE7C+GEFLT85G0AAAgAElEQVSszCoilIV04V6W7Ynz0uxeLzPkZ3IspmDb3BZZxhxVBB5m38UTc0MmJycnah53sfbRkmojSVJtoZ/kxjnTNs+HWfcWNEmpts6QPi3w6h1dkJoCAEFAhMB8Afe8/S7Fmh/XgQsOLkIICa5KCgUH5xxcCAAcXBeSassAoS0z3832yjU3vta69GsJbO/64dG13No5YrRl26G1t9X6TDBAEETTIq7rges9yXLRAQAsX74c9951b9TqDhwIL8NNFKKqCkXXXY+6nzY6lqUPvgS5TzxmHdd6gKWlAT6fc111dXHH6T/uOCjZWY704I74J/SqCVZLMmTtzbj/aH1IWO81smpbRr+9qPcgwJrFPiOSXMKaxdH3DFMFYcPjOIeFSQ9bVhrTaAlav8Jcr35WOA6R1v9o0aKFo17GGK6++uqo6/dK4LRT0ezBB1Dwn8/RduMGFH61AK3mfYSCzz9F69Wr0Pr71cj9+9/gb9/OtTwvLsbhZ2KcxE4IHLrv/rBSbaVFC2TffhtaffAe2m7eiNarVqLw64Uo/GYx2v60HoVLv0Hu008h9ZxzACX+PyFondUGqg5f/X9IhMBFSOuHmi993MpFCJxzCABc6s9zcEOsb1wHhHmWOK8F9n6odK7Ij/WM8qYtWx+aCnt/1t5flaTt8vjVkhbHT6Lp2rVrwusEgOzs7KTUSzR+Jk2a5CnfrFmzPMmcieRSWVmJd955x1PeF198McnREARhp7i4GCeffDKef/75uJ5Nd+/eHbt27SKpNkEQRCMjEAhg3bp1yMpyPmvzghAC06dPR15eHt59990ER0cQRGPmgQceiLlMVlYW+vfvj6lTp6KmpgZbt27FpEmTjlmp9tatW3HzzTd7zn/NNdegurqapNoEQRAEQRAEQRAEQRAEQRANCBJrEwRBEARBEARBEARBEARBEARBEIRHtm3b5infoEGDwi6rrq7Ggw8+iN69e2P16tVh82W064fjr1qEvNPugD+zdayhJgympCD7hKHxlq7Pmj3WYV8u3EVaTP5ut8aq39UsNvW2JGz+cVslbnx+Laprjw05SDDEMfa597Hoh22GVFt/+XMKHPmL9hThcNFhKIzBxxQoTFEF2kzRZNu6YNunSrKZAkUXcFvE2/oyBqYw6Wgxow5ZvK2KPm1HlJk5tASLxFuXEcs1mVmZWp9eB7OfR2Y+eRmL44do+NRLqi07gV0XxyeGNqRf2upVEZi1Dov8K5w8O864PWMTFVol22aa3saNfFKDdpUc2rc1AYLehizXbtasWdQ8oq7MnpKcYHQiCUwjSrUtBWyfo0m11XddoNe6uYLp41uhXb4/xuAbH/1OaY4pd3RBil8VY2d2HOCab/2a9RjxmxH433erVWGh4OCQxIbg4ALQ5dpcEm/b5dqyuNCrXFtHlhQ6ulsu+cJ9J4hEYE7gEvvL2wqiv+LpIzr6jNHWk4R90Khx6Uds2rQJA/uFH6fL7N27N1mRAQBEMIiiW29HzbcrHMvSLuiPvJcmuwqyo8IYlNxcRzIvs/cTYqyzsNBZZ0lJ3FVWhiosE2VYfqThvNAHelqis2/hIqtl0hJh9iW83mE45/E9xpBFvg24X3k0sEq1rViOn8tu08cKkdD7JkLLr47lAZ9LGzrllFPQsWNHT3GHhTFkDLscBV98hlbzPkb27bchpXt31zbra5mPzNGjUTD/S6RdeKFrdZVvzwEvK/e8+vJ/vYGK2W87F/h8yBl3B1ov+wbNHnwAgTPPBEtNdcTuP649Mn87Ci3nvo2Ubt08r9dOTiAHaf40cB7SJnAxXyFJqC1ESJ/WRep/qpO+WCdkUp+zqX1WQJd269cK42zRZ3OBPFIQ0qVCumZY+qpuMn+P7bWB3hIff/zxpNQ7cODApNRLNH46d+7sSeheVVWFV1555QhERERi3LhxCAaDUfO1bduWxLwEcYT55JNP0LZtW6xbty7msowx3HXXXVi7di3y8vKSEB1BEASRbAoKCrB582b06tUr7jrKyspwxRVX4JxzzkFxcXECoyMIojGya9cuzJ0713P+P/zhD/jpp59QVlaGBQsW4IYbboDf3/T/vT0SdXV1GDlyJA4fPuwpf6dOnTBt2jSk2p+/EgRBEARBEARBEARBEARBEEcVEmsTBEEQBEEQBEEQBEEQBEEQBEEQhEe8yAgAICsryzV9586d6NOnD5544gmEQiHXPEogG4X9X0D7S99Fan4PtDxnIk64di06XbMazbqOhD+zNZSUTDAlBUfC7pJ94jAogezEVlqvsHXxZrhKmEWObWiZhduKpbxMSpPLGS9VDL1842Hc8PwaVNa4H7+mQl0whLHPvofPV2yySLWZth98mS1cy30zb5kkjFYF2bo0W2EKFE2UrQu15TzqZ6fMj0GxHQ2me7JVQTdUoYAAzHT9/8wUZRuE8yZF8ylZ/NoN1KxEJJR6SbWj1W074ZiWGt2TKczz3CKrdkqmDZmkW4VhNi2M4tDTj0tlziRDnAajweriQzlEN8G2bWc54o703QsNVYKY6yLItMPrKqRvSdwOSVBpTQeMGQsQbl/aRNmWdGZb5rYeMz03k+GNu1qhbYtj5498f9UjFy/c0gUK48jpdgVSmnVwzVd2uAxDBwzD8c07okurrhh49iA8/fgzOHSoRBMYhjRxNre0X7tc25AhwptcW8c89Fa5drj2FVPb9SAwjvtFEC54ElB7+amH3Nvzehq1IDuGGMNltV06Vn+3Cg/c/wCuHHYVCvMLkRnIxOknn+75Xl9RUYGSeoijIxIK4dC4P6L6v/91LEo95xy0eO1VsEAg7up9rZ2TcvEDB+KuDwCUzExnYl1t3PWV15RJ9xdrn0/F1sPU+otyP8M4lpKgWxfu2vuNcl47bqeE0IS/1ojqQcPsYtafCNsV12QZtn6kfaIOx0RCkKTb5iMI47xKSUlxrOKSSy6JPS6JQM9T0Grex8h7aTJSTj7ZczmWkYEW/3gZ/vbtHMtEbS1qly31VE9w82aU/vUxZ/1ZWWj51gzk3H8fWEaG57jqS8uMAnDIE7lI4mzokm1hpkOb6MUxktSk2pCE+LJkH9bzwtRsm20/3IQurudimIlfLHXYijXEseIFF1xQf1G8CyNGjEh4nUTT4bHHnNcgN5588skkR0JEora2Fv/+97895X366aeTHA1BEDI33XQTBg8ejOrq6pjLZmZmYsGCBXjuueeSEBlBEARxJCkoKMDKlSsxc+ZMZLo9d/PIsmXL0K5dO6xZsyaB0REE0Viorq7GqFGj0K6d85ljOIQQmDx5Mrp06ZLEyBoff/nLX/Dtt996ynv55Zdj8+bNjeTf3wiCIAiCIAiCIAiCIAiCII4tjp2/MCMIgiAIgiAIgiAIgiAIgiAIgiCIehJOhi3Tt29f1/SffvoJgwYNws6dO8OWzTr+Nyj41TPwZzplWCk5HVA44P8c6TxYgbrS7ag9vBXBsh2oK9+FUMVeBKsPIlRVDF57GLyuHCJYBRGqhRCxCaGbdR0VU/6Y0H2wjEWR1MjCTS95hCpsFZJCx1jMwCxqHQYwAQgmZZLfma2sgmUbSjHq7//Dv+46BXnZTllTY6eiuhY3PP0uFv24zVWqDTCEqtxFc4s/XIyhN14KhflUkTYYmKIY8mwGRf2u/fh00baiQGGSGBCajBvW9TPGjJh0uTWzfDcFggzM4mBn0jI9Xej5NIyy8rsHfxKJtpse9ZZqxyCac6vKUdwmCpPjE7J1TF4WTgomS+hsMCmPV1iYFQnHclscWpxqu5bk3MKU5QshjHZoye9WH4RlXfbvXjDW14Bo0cJ9IgMZHqzUPiVZqh3pZI0q1Q732e0ebxNw67JnCKT5gSm/b4mOBU3v/huNX/fKx0O/7YhHpm9GwaCncHDJU6je813Y/DU1Ndi4biM2rtuId996Fy9NnYwz+5wJBg4m1IktFKPLw8AFh8IUcAEousBSncVCzSQ4GBQIpt09hdrfsvaqGLRkvWKjXYVrX57brnRPJwii6RCxzxGm3f+85We8+cYb+Hb5CpSUlCAlJQUrVqxAbl4uDhUf8jRuj8SDjz6IzJz4pTZh4RzFd9+Dyg8+dCxKPasP8t/8F1h6er1W4e/QAXU//mhJC+4I/wzCCyLosj9T0+KqqzpYjdpQHRSmmJMbGH0JAbcJGYQ+sYM+QQvz2E+31A2zP6ndi6L1+6L1PY9p4uhyOnt7wrrQLjv2sA59sg9ZvKzXfVqv07Br1y5L/kGDBsUUs0z2uHFI7XUG4I/v1+5ZZiaybrkFJX95yLGs7qeNSIsWmxAoeehhiFqr1J6lpCD/328i9aw+ccVVH1qmt8TWki3QD57+VEYwBVxw4xmMEAwCDJwzMEVoz+S49p2BQ01jWh9T7ZP6jGd3+iM7pvcStWPOmAJHdxVqAaZb+W3SfuNBUKw00MvAwoUL0blzZ9TU1CSkvh49eqC1ywQNBKFz5ZVXolmzZigtLY2Yb+fOnVixYgV69+59hCIjZO677z7U1dVFzdeyZUuMGpXEf/shCMJg3759OPfcc/Hzzz/HVf7MM8/EggULwk7qTBAEQTRORo0ahSuuuAKjR4/G3Llz45rUqaqqCmeccQbmz58f9veUCIJoekydOhW33357TM+ElixZksSIGi+ff/45nnrqKU9527dvj3/+85/0bwYEQRAEQRAEQRAEQRAEQRANFBJrEwRBEARBEARBEARBEARBEARBEIRHvAi6/GEkOwMHDsQvv/ziusyX1gIF5/8d2ScOQ6y2FsWfidQW3ZHaorvnMqHqYtSVbkVd+U74MwqR2uJk7Hj/EtQUrbXk82e1RUbbaH+AF814FG65FztiuLL2dJd8hlfWlGY567CVZ5qghymGxFOvQzBmyrcZww9byzH8se8w9a5T0KkwCdK1o8TuosMY8+RcrN2+H9BE2rqw2hSNK+CV7mLtbRu245dNv6BDlw5QmCrUNpTaii7LVlTpNlPAoL+rwiVFe8laJqbJ1xnMd/04WJTajMH+90u6dNvi/dXc3Kpi3QUSdx7zHEmptluaWw43abGwnay6iNC4JFpcdZbpBDyLs8O2Eb0uFr4u4/prk+7aMjn2t1GnLtiWpYYisgSxKcq1W7ZsGTWPCCZGpBaRIyLVtp24aqXQpdoMAo9f2wKndUqNJfImxXUXtsWmXeWYPl+g8OJnUP7zfBxc9Neo5X7Z8QuGX3wF7vvLvbjtrtvg9/kBcHChgGnyQUWTIMYr17a0PZJrEwSRBDZv2oxrR1+LFStWuC4/eOBgvddx8+9vxh13/wFBHkSKksBJHEIhHLr3PlTOnetYlHpWH+RP+zdYZv3HlSndTkLVxx9b0oLbt0NUVoJlZMRVJy9xjv18+dEn/nCjpKbEuK+oUmQYnlshACi2noExYYz14m/pLciybAizK6wJuS2TJelzRUXpCgstOMYYBBfaGFJeB/Msfz7WsI87PGHrSxrH3RCtW+uXj7Nch+BmX/LGm27EvA/nGYsDgQDOPffcWDbFQiLE1annnOOazouLo5atWbIE1Yu+dqQ3e+ThoyLVBoD89HxNZs0hAHD9GY4IaYJtBiEUcJiSbbVfyCCYooryNWk+Z+rEL5wJ+PQRq/78BszSnvU2aDkPhD5hkxSgPDEVbOcjM8d9cr9TntjJXqihjRMBVeazatUq9OnTBxUVFfWu79///ncCoiKaOmPHjsWzzz4bNd9dd92FxYsXH4GICBnOOaZMmeIp71//Gv1ZAkEQ9Wf27Nm49tprUWubIMULjDE8/PDDmDBhQuIDIwiCIBoEgUAAb7/9NlavXo3LLrss7O8TRaKurg79+/fHBx98gMGDBychSoIgGhK33XYbXnnllZjK5Obm1uvZaFNlz549GDNmjKe8iqJg5syZyMvLS3JUBEEQBEEQBEEQBEEQBEEQRLwoRzsAgiAIgiAIgiAIgiAIgiAIgiAIgmhKfPvtt440zjmqq6td8+d0vhIdRy5F9onDcaRMgb60PKQV9EL2CZcjvfXZAICaonWOfM26jgSYLzlB6DIaw5MVz7bbyzDznUGSa0E3KRt5mKOc/FLTVLGOYqYzi8YZ2/ZVY+jElfjv9wfiiL3hsXTdDlz0pzewdvsB6P+U7CbVFqE68NrKsPUs/PBrMKaoe48xQ56twKemM6YJspn2XRVsM2mf6/kAM69+/AzJNiRxtmHiAlyPsYvwTBjbZ8VyLtqkseY+IZoqR1qqbT3Jwsje9WX6+c30fKb8y5BqS15iIf2Y69K/63KyyC+pmFUupr0ilTPXbcbgiMmtbQpT5qsKtiXBXjiBcxiJuNt3L0Q9D44gBQUFUfMIHruYJTbCXESBKFLtcHV4kWrrx14Y58H1F2bj0j5NZzKLeJlwTRf0OjELQoSQ2XEA2lz2TyipzaOW4yGOJyf+HdcMG429e/eCcwEuQtq1gIMLTYooOAABru9/YWvNgmsSRa11CWv71jFPCWsbDneueG67Dad5EgQRJ/H0pj/++GOccvIpYaXaiaBrt6547ClVMBjkwcRVHAyi+O7xqJj9tmNR6nnnIX/6tIRItQEgcPrpzkTOUfNtfPtN1NYitGePI93fsWNc9R2q0gTC4QZrjklk9P6fkNLMUkJfrveHoyG0vrM89PdIQ+ofNj7sYvQ49qXteOl9EFWiLozupd4bGXTRIEs/+rTTTkNaWlrs600gSoswQnol+q/yH37p/xxpgdNORdZ119Y3rLhJ8QWQEcgEF2Z/kYODC1W1zYXW19R/hECI68s4BDiE4MYyIfU99X6pXq88pgRgafPmyEIYQwi9Tr3PKhW0vDUFunfvjv379+Oqq65CVlZWveo63e0eQhA2HnvsMfh80f+9YOnSpShxmZyDSC6PPPJI2H+HkmnevDluueWWIxARQRy7cM4xcuRIjBw5Mi6pdrNmzbBixQqSahMEQRwjnH766di5cycmTJgAv98fc/lQKIRLL70U06ZNS0J0BEE0BDjnuOCCC2KWagPA1VdfnYSIGje1tbVo06YNDhzw9vt+EyZMQN++fZMcFUEQBEEQBEEQBEEQBEEQBFEfSKxNEARBEARBEARBEARBEARBEARBEB7J9CC76tq1qyNt/vz5OHjwoCM9/6yH0Hrgq/Cl5yckvngp+u4ZuFllcrqMTNAawhmrvJhsmO1dThcu+ZzVm8JmtzqZy3fnZ6vAWTHSy6pCuPmF/+HxWT8hGGqcZh4uBJ5/5xtc9dfZOFhaDV0mzuDTPisA015gCFWVRqzv6w8XA0JAYT5VmM0YFO3l0yXb+gtMXZsm4GZMMdZuF2ebR9GUm1vzSe82ybos52aW5SaMMcsp5VX2TqLtpkNEWZ4X+V69pNq2PHZvtCyulUTTsmzadIQ5RdamjNAuIQzzkmFmPa7b4VLezcUNWx1h6zNEzdJ3IbQ3YcQuZIGiQ7TXdOTabdq0iZpHJFL+6aw9fFJUqbawveufo0i1Nbu6fP6e2jGA+66ILo8+FvD7GF66vQeaZ/oAhJCS2wGFFz/jSa4NAIsXLMZF516MxYsWQxVpR5drW68mZkMnuTZBEMmmtrYW/X7VD8OGDkMwmLz7XbNmzfDpgk+M73WhuoTUK4JBFN8xDpVz33EsS7vwQuT/+w2wjIyErAsAUnufCRYIONKrPv00rvrq1q4FQiFHeuC0U+Oq70DVAeM+D2G7/+tE7IOxsPcAefgWrttuOLrlvkwMw7mG0j88Wuji4ojLNViY9LBlbf16fV40Y5dLgmTHITPGQ2ZmAYE3Z75hZOndu3fUGJKNKC9zTfe1bh2xXHDrVtR8/bUjPWf83Z6k3MkkNy1XlWlDlWGrwmsOwblVji0LsjWZNqAfMlmcbZ0YyjJ+ldLsY0Z5nGzBMm+ac7k8zo5KA370k5GRgbfffhtlZWV47bXXjnY4RBMnLS0NAwYMiJqPc47777//CERE6HDOMWnSJE95//znPyc5GoI4ttm+fTvat2+P2bNnx1W+X79+2L9/P3r16pXgyAiCIIiGziOPPII9e/bg7LPPjrmsEALXXXed5z4hQRCNh8OHD6Nz58746quvYi7r9/vx6KOPJj6oRkwoFMLo0aM95+/fvz8eeOCBJEZEEARBEARBEARBEARBEARBJAISaxMEQRAEQRAEQRAEQRAEQRAEQRCER3JycqLmWb16tSPt/fffd6QxfxpanHFXQuKqL4c3Ov+4O72wDwLNT0juinXzle5P8igytlUSPp2Z67Dql5jlmyUWaKJkJuuX7VJtBsZUCTSggAuG1z7bjiETvsG6HYfj2Iajx5Y9xRj68Az8ffZiTQyuy6rV7bS8mPrilSUR6yzaV4S1y9YZ8mwfUwxptirOVqAwcx8y+AzxNoNpNmNQtD3OtFUrWrr6f6abtjTblnxUGZPOpwhO2IjYxLHaWr2UJBoZFkGzG16E2jFKtYXtBHNItSVhsSGitchqvQq1bSHa5Nki3I8wX5xzx3f9pQvS3MrL67LsIhFhvbKsj0nORW379SuEvP31FvRGoCHIE1tHEe0BAARP0toTLdXWC4aTatslm+rnjADDc2Pz4VPoGqzTOi8Nf7uhGxjjADhSco9H2+FvoNWgp5Hb62Y0O3kEmp0yCkparmv5ogNFuGnUTdi65WdNeBjSxIRckx1a5dpCOi4k1yYI4khQXl6O4cOGIzszG0sWL0nqulLTUrFoxSJk52Qbl5Ygr79YW9TWoviWW1H54UeOZemXXooW/3wNLC2t3uuRYRkZSOvfz5Fe+f4H4GXlMddX9fkXrump/frHXBcA7K/cZ/mu9hu5tS+oT6Ci321s4lvBpLL6D4vWlxe27zD7qVxE7+/LMUcbOxA2rDs3Wp9cnkTIrQr1nIHawdD7E7p02/CuqwOJs889G+f3Ox8AcPrpp9d/U+pJ3foNrumBXmdELFf57nuONH/7dkjr3z8RYdWLZqnNYciyhSrT5hDQWzU30rTl4Ea/kWvluBDg2jHkHEa7N/uf9j6o/bogabelPms0ubt93GsZ/+rLeOSxcUN42XnllVfqfVwJIhovvviip3wzZswA58l6XkHYeeaZZ1BeHr2/l5WVhXvuuecIREQQxyavv/46TjzxROzevTvmsoqi4Pnnn8dXX32FgMuESQRBEMSxQX5+PpYuXYp33nkH2dnZMZUVQuCuu+7CQw89lKToCII40mzZsgUdOnTAzz//HHNZxhg++OADtGrVKgmRNU6EELj11lsxZ84cT/lbtGiB6dOnw+fzJTkygiAIgiAIgiAIgiAIgiAIor6QWJsgCIIgCIIgCIIgCIIgCIIgCIIgPFJYWOgpX1VVlfGZc+4q1m7R696ExVUfaorXI1i535Ge03VUgtcUzlTlRUjFbO8qwfI92Dd/HLb86yRse+sc7HxvCPZ9/SCq9q4069Wl3dqPWYVcpy7MhiHUNpeZgmnG9PKS/FmTawMMG3aW49IJS/D4rPWoqA562K6jR01dEM/MWYIB97yBFT/tBjSZtirU1l5MfzH1XVvOK0uj1v/VB18ZYm2F+dR3SUjOmCTTZkwSb6vf9XR1vcbR00TchlpbS1OF37pImxk2Lab5wM1jZ9Wlm+cDY2oZow6PkncSbRPRLmF2gZeu0Q4r+bJJtY1k/bNmmmYWN7GQ6nSxfOuSay0AN3m2KTM2X16kgRaxtl3yJQsSjdCc4kKHhFf/Lu8WoW+GWrcu17aL1RzxeRX0RtnGo8lxxx3nKR8PViZ4zcmQatvT7FJtc7kAN87d+65ojvb5fu+hHyP85swCXNqnJQBVrq0EMpHe5gzk9BiF3N63I7fXbWg3fAYyO/R3LV9WVoaXnn1Zkxyq+5wb7YxDCFWuXVdbiwMHD4KHVCEiAFW2bRhJ9faI+sm1LR9Jrk0QxzJPPvEkWuW3wocffohQKJTUdfn9fny+4DO0bdfGks4FR1095NqiuhpFN/4OVZ997liWOXIEWrw8GSwlJe76I5Fx1VXOeMrLUf7qqzHVIyoqUDHzLUd6oHdv+Nu3izmumlANDlUXq3VHk2FHi83lHmP2SeOqUCVGwTbhTjShsbTQtaDjMITJZzkE0tjFOA8YMG32NADAySefHDXuZFP5wYeONP/xxyPQs2fEcm7XkfTLLgOUo/8nADmBHHXSJehCbW5ItgXXJ2xRZdQhIbRxHdek2uY4EpD7lmp/Ux8TSqM+KS/gbOz6WJOBc03qzblDjq3GJ5pMP1Iet2/atAnfffdd3HUFgw37WSbRcDjppJNwwgnRJ+SsqKjA1KlTj0BEBAD87W9/85TvzjvvhNIA7iEE0dQIBoMYMmQIbrrpprjuqS1btsTatWtx5513JiE6giAIojEyfPhwFBcXY/To0TGXfeyxx3DbbbclISqCII4kixYtQvfu3VFSUhJX+eeeew6XXHJJgqNqvAghcP/99+P111/3XObNN99E27ZtkxgVQRAEQRAEQRAEQRAEQRAEkSjor84IgiAIgiAIgiAIgiAIgiAIgiAIwiNt27ZFIBBAbW1txHzvvfcefvvb3wIAVq5ciV27djnyZHcakpQYY+Xg8scdacyXipwTLj8yAWhCY10myxhzFVSFakpQuWsxaovXg1cVQ/j8KF37BkSoxliO0q2o2vcdStf+CwAQyO2C9MKzoAQyoaRkQEnJ1j5nQknJgpKSgZRmHaGk5+nBaO8CDAyCARCqOtnU4CpmHqYKedRtUNODIeDVT7fi3SU7cfewLhjZvwN8SsORLwsBvLN4LZ6c9TV+OVCmyal9Ug5dMK5AhGpQvW0l4AsgJbc9/M3aAIoPoapDUdez5POlGPdYLTIyMlRRtqIJtqFKs9V3VdRtFWzrP4qkL5dl2Or/FUVfyjTJsCw7l4TXuqRYlhVbdkiUDWHyx4ZzHInEEVGIF+2QxyjVdqaxqFJt63JdRCuv25rPen5rYjH9uipJB103RdjKeUUX2TuSrXPgZ14AACAASURBVBMc6DBZms3MhinLFZm2b+ztTgj9tqFdp7X16PcONym+vR63ehsyBQUFnvIFK/Yi0KxjgtbqdnJrF9MjINXWTM0AgDNOCOC3/bK9Bn7MMWF0dyxacxCHyoPa+a+L8TnAfFACmWg54FGkrf8ARcuedZT/6J2P8PCTDyM7OxsQCoqL9mP1iu/x/crVWLVyNX5Y/QMOHVLv+23atMHVv70aD/zlz0hLTwcXQp1aRBMYCq2BMs1kqbdpvb3p7Vf/oErypbbruF/bytu+GyRCith4LgkE0aT5etHXGDlyJPbu3XtE1teqVSvMfn8Wep7WE1wTucrUBGuQEohdfi0qKnDwuhtQs3SpY1nWTTeh+cN/SaoQN/2iQfAf1x7BHTst6WWTX0LaoEEI9DzFUz2ljz8BXlTkSM++aWxcce0p360KYFkMl91Y+6UwBdtxXdql+5Cn7GH6n8ci8Uxg4xj7yO/M6A4a9evHVdjqENxl3doEHjnNcnD5FZeja9eusceXQGqWLkXVvHmO9Jx7xke8HvCiItStW+dIT7ugfyLDi5vsQLYmzmbquzaO40z9xCDAhAADh8IUIw/0Mszs5wkuwBUOBp803hPqczmmy9L1vqM5fODG+I5BCK4+U5LbpfTRfYypjSdhtmf5s6OOBtruZ8yYEZdsTadNmzbw++nPSgjvTJgwAWPGjIma7/HHH8fYsfH1HQjvTJkyxZNoLS0tDRMnTjwCERHEscWGDRtw/vnn4+DBg3GVHzJkCN577z26FxMEQRAO/H4/pk2bhiuvvBLDhg2LaaK3V155BUVFRXj77beTGCFBEMlizZo1uPDCC+OatKVLly6YPXs2TjvttCRE1nj529/+hqefftpz/jvvvBODBw9OYkQEQRAEQRAEQRAEQRAEQRBEIqHfuiAIgiAIgiAIgiAIgiAIgiAIgiAIj/h8PnTq1AkbNmyImG/ZsmWGWPu9995zLA8074xA885JiTE2OCp2fulIze40BEpqsySsz6FA0ohsr6ot2YJdn1yNusM7Ylpb7aGNqD20MWpMmR0uRMtzHoQ/5zhAhGAx9IBBlU1zAAoYC6kSIKGlMwEmFE0ipctdFRw8XIc/v/EDXpm3CbcN6Ywrzz8OAX/y5GnRCHGBD77ZgBffW46fdh4ENHm1iqSwZgoED6Ji7eeo3Pw1eG2lWYniR0rztqgr3h51fVUVVVj6n2UYdPlA+JgPiv6jKKpQW1FU2ZGiCbaZYsiPdMk2JPE2Y8zIAy161Resy7TNdGiyJTA9n/5Zl/VapZxMO96Wujz8TWpjEvMS7tRLqh2t7qhSYbs021xnVKm2a43MsU4h/c8hudbltnJ+YYtHzxcOF0u9KSKD5mDWhbqSkJmbPm2mZ5bFZDbJtppPEmNLcm29rCFDS5Jc+2jK0xRFCTvphEywYleCxNph1iMfw5il2vb7vLDlUeV6+jL9fPUpwMTf5oEIT152APde2RkPvLEGQqiTUhj/E4BgCphQkN1tKHyZLbH/yz9ZyldWVuKhu/+CFi1b4LOPPsfO7Ttd1qKye/duTHpmEub/dz5mvj0Dx3XoYLRDWa7NdDmk1JbDyrURWa6tVtO45fgEQUSnuLgYw4cPx9eLvj4i62vdujWuue4aPPDwn/WLkmu+mlANspAVc/3lM2a6SrVzxt+NnLvutPZ7koHfj5zx41H8xzstyaKuDgdHj0H+9GmR5dpC4PDzk1D+5r8diwKnnYb03/w6rrB2lu3Q7vG2SZCMLy647ivrfUA/hIKZ3/XJVwQkSbP2XRHWauvbx2uokt2GgbV9xS3ftg9ThHRstTxCSLULYeaBwN+f/ztyc3PjiD8x1CxbjqIbxzrGX+mX/AYZlw+NXHbFSmeiz4eAmxRHCPDiYoSKDwGhEFhqAEp+PpTs5E1Sk56SoT5H0o6uKrnmgFCf9QjBIbTlHByKUCCYANfHdEJIQm5tM2C2YUAb6erPbIQAFHOMqY6TzHZv9oUFhGAw5rnTrhHmV2E8Kwr7SFIqa3k/Us09/O3JwRdffIFrr722Xqt78skn61WeOPYYPXo0br/9dpSVlUXMt23bNnz//fck80oyDz30kKd8t9xyC5QkTvBCEMcikyZNwvjx48G5c7KmaPj9fkyZMgU33nhjEiIjCIIgmhJDhw7Fzp070aNHD08TqujMmTMHAwcOxBdffEH9QIJoRFRWVqJv374xS7VTU1Mxffp0XHnllUmKrPHyj3/8Aw8++KDn/GeccQY9LyMIgiAIgiAIgiAIgiAIgmhkkFibIAiCIAiCIAiCIAiCIAiCIAiCIGKgR48eUcXakydPxuTJk/Hoo49ixowZjuXZnYYkK7yYKNv8HkSoxpGe03VU8lbqJqzR5Tia5UYWiNYUrccvHw1DqLooaQFVbP8vKncuhD+7LQoHPIfUFt0BxsAEU+VcgmlCZkXbAA4wBRACDJpUW/uubo5Q5ZYM2H6gCn+auhpPz12Lkf06YGS/49GhIHY5W7zsKSrDrK/WYtp/f8CeIl10okgmMUmqrX2v3LgI5es+d1bGg56k2jpfvvclLh52kSbLVuXZCvNBYQp8UNMUKIb8WmGadBuKpjNnqh+bKUakAIOi6DEzS7qxNfq2CYApzLQyGaKl8FJtvZxRmZDyyUR2wRONgHpJtaPIrSJLtZkzj12qzSS5tiQztler1+EQatvF3JZVa8u4cXJbyjiijiJztspthSkWNFatyc4A9dJpE2+b9Qjb9ulSYHfBtpDD1wW9TViu7fP5ov7hbLB8TwLWFE6qHUvZcFLtcMu1NO1YqqJmNc+I8zPRtV3Ay8qPaX7bvwOmfbkV63eWG/tPvXeaUkkGBRnHnYv0dmeh6pfllvLvznZOAhOJH77/AZf9Zij+u+i/yM/P19YDQ4wthNCkhu7tzZAf6m3Wg1zbDsm1CaLpMP/L+RgyZAhqapzj0vogjylP6XkKOnbqiLPO7oOR14xEfquWxj2H2yYWke9YNaGa+K43LkI15vej6tPPUPXpZ/FtkAstXpsC//HHuy7LuGI4KubMRc3ixdbQiopwYOjlyB53B7KuuxZKnjSBBeeoWbESh599DjVLlji3IRBA7rNPA3FKeLaXbnOkCcA244om2lXM/qxgwpRka/1NtY8ozDqiYj2G1v6z+/FltrjM3C79TONZgEtdx9jtyjY6CJ/Rfq/XGp/DJezlAEvt2JiiRaqvVcuWHipJPMHNm1E25VVUvDXLIdVOPasP8l6YFFW0X/fDD440f8eOYOnpAABRWYnKj+ehat4nqF2xAry01JFfyc9Hau8zkTH0MqT/5jeAP3F/OsDAEFBSUR2qgj6RmdB2PhccChRNnq32F7n+ZM0QbpvtGswcCwhwAD7z8CvaKaOPlY3J1dQTyRyrWU8scxKYMPvZfn6Fk1nH4YSvNy7Pptyora3FFVdcEZfMU6dFixYYM2ZM3OWJY5frr78ekydPjprvzjvvxFdffZX8gI5R3nrrLRw4cCBqvkAggKeeeuoIREQQxwa1tbW46KKLsHDhwrjKt23bFkuWLEGHDh0SHBlBEATRVGnbti22bt2Kbt26Ye/evZ7Lffnll+jduzeWL18OfwKfCRAEUT8qKyvx4IMPYsaMGcjOzsbQoUMxfvx4tG3bFv369UOpy3O+SAwaNAifffYZSfRduPPOO/HCCy94zl9QUIA5c+YgNTU1iVERBEEQBEEQBEEQBEEQBEEQiYb+JYwgCIIgCIIgCIIgCIIgCIIgCIIgYuDss8/G3LlzPeV9+OGHXdOzOg5OZEhxU7T6RUeaP7MQme36JW+lzDTCiFANghV7EKzYi2DFHtRV7IGoq4ASyIEvNRfMn47dX9yQvFgkBK9DXek27HxvOPwZrZDZYQAyOgxARus+gC9Fk2trWjUGCCHJnQ0Jty7XViRhpCoKKjpci5c/2oj/+3gDTj+hOQb3aY9BZ7TB8QXZCd+W3UVl+OK7n/Hx0k1Ytv4XhAwDrQJTMCRJhSTJtqipRPn6L2JeZyD/RNQe3GxJW7FoJUoOliC/VUtVpq1oGm2mgDEfGFPgYwoUxdRrq8uZFiu0VFWuzXTRtpEG47u+RaosSRO0myZt7UhZJeK6WMnybpN72eVLhkTtGJOjNTXqJdWOVrfNeMUsaR6k2nJ8QhjzDritwyLO1gXTRoJctyTTZnIdDELEL99ybIueposFpe8OASGHIcMGAwSX2yJM8y7MfShdhaV1mfllqXZTk2unpKREF2tX7U/Oyq2nb1TZurOwmwlObgOyGNP8nJEK3HFp85jDPRZhDPjT1d1w7TPLNaG13jZsbQUKsjpf6hBrx8PPW35Gp7ad8PKrL2P0taOhMF2QzzTZKQPTpfcu7Vdq4tpGQPOAS3JtCbe2SnJtgmj8TJr0AsaPHx/jvcVJ23ZtkZGegaysLJx8ysm47PLLcPHFFyElEJDqViWv5jddtqqP7ZwIIVAdrEa6P71e8QGACAZRt25dveux1FkdQUbOGPImv4j9lwxGaI918g1RW4vDzzyLw889j5TOJ0Jp2QqiuhrBLVvADx0KW2Xuc88i5aST4or1QOV+lNWWwcd8+iBOHUfL13F9QhmXw2H2EWR5rnU5E877hxuMOaaGUdOjFbav1v5ZmjTiWCOiQDscYcZA5kRD1vqFoWu21mFMGKTntNcHAYX5Yo8vBurWrUP1/AUA5+BVVQjt2oXaH35AcNNm1/wZV16J3CefMOTYEevetMmR5u/QAaKqCuWvvY6yKa+Cl5RErIMfPGiI/f0nnIDcJx5Dat++3jbOA+n+NFSHqgyBNocAYwJMCHDGwYQ6kRoXHApT1DEoUwBwCONZGtQ+pCbON/uO+vWaaZPYQb2GcK4+b7P0HWXJthL2euDoQyqwjiOdHdGj+wzINh6zN7fCwkJUVFTEXb3P58OLLzqfDxOEF5588km8/PLLUcXuX3/9NcrLy5GVdeQmmzyWuPfeez3lGzNmDAIBmryMIBLBd999h4EDB6IkSj8sHCNHjsSMGTNIekgQBEHETPPmzbFlyxb06NEDW7du9Vxu1apV6NmzJ9asWUP3H4JoAFx77bWYOXMmQqEQAODAgQN4/vnn8fzzz6OwsDAmeT5jDI888ggeeeSRZIXbaBFC4OGHH45Jqt28eXN88cUX6NSpUxIjIwiCIAiCIAiCIAiCIAiCIJKBX1Ea5i9xn3BSCyDMHyw0BDqdlH+0Q3CF9lt80H6Lj4a+3wDad/FC+y0+aL/FB+23+KD9Fh+03+KD9lv80L4jCIIgCIIgCIJomlxyySW455576lVHxc4vkZp/CpiSkqCoYocHK1BTtMaRntNlJJBE6RCvPYzi1S+gdOMcBMt3JazeQDP1j1rqynZA8Mjy0WgEK/ejdP0slK6fBcWfhpa/egxZHX8N0/KlAIyr70IVSQoGMKENuXWPtSG21JJECEIoWLW5BN9tKsKj01ehfctMnNO9JU4/oQV6HJ+Hzm2bITPN+3lRXRvEpl3FWLPtIFZt3oul63/Bz3sOwXTlmqJpQItNEmnrC/T/l63/AqKuOuZ9ltV1MA4d+gdEqNZIE1zgyw/m47c3j4KiKGBQoCg+KExRX1C0WBSoMnJVqG0Itg0Jt6Y1MsRr5otJ74ZHSZFSJKm2qwtJTnTzvsqSbZJ3NnqiShujHeIoxest1WZWqbZdKCeX12WQxokvpGVSui6akyXcQqrN/Cgc2+9VcskYM2uSZL5C2kBDiiaJyozVCeu+0SXbTN8u5tx3bnJtu1S7Kcm1U1NTUVVVFTFPqPJAPdficrw9S7VtUncDNwOlu1TbWKbeMDG6fw5aZCdXgtiU6N+zAL07N8eKTYegiuYFhFAs8moBIKP9uQjkdkTtIe/ChUj8/ubf49057+KFlybh+I7Ha5ceVYQIrW8ky7WdyAJE5jxd6NZLEE0SAeD666/HtH9Pq1c9J598MpatWGYIAnX5rvolNtWv3neQEsAAVNVVJkSsfTTwtWqJlrNm4sDVIxHat8+ZgXPU/bQR+Glj5Ir8fuQ9+zQyhl0edyybD+lyYOl+z6TjJS0F5MmTmKV/ab2XaONCATDFauQW0tlgSrkj31SiCrY9nlDHqlzbibUfGLd82zZ8MsZJulDb6KeqX5gm1zZGQUJASfLxqP3+fyj925NR86We1QfZ48YhrX8/z3UHt213pPGiIuwbcCGCO3bGFCcABLdswYERo5D9+9vR7E/3AwmQaQV8AQjBwfUxHDRBtvYOJgypNgeHIhRwxtVnQpDaq1CfrQlLq9Wl6vo37ZBLIm3AHBPqqONO2GZycbkS1PMZwBFFD16LecP6DbjssstiEnqmpKSgT58++PHHH9GmTRvcfPPN+P3vf0+iXSJuMjIy0K9fPyxYsCBiPs45/vSnP+Gll146QpEdO8ybNw+7dkX/Nxa/308SfYJIEBMnTsSjjz4adVIBNwKBAKZPn46rrroqCZERBEEQxwoZGRnYuHEjzjzzTPzvf//zXG79+vUYMWIE5syZk8ToCIKIxh133IFp08L/20gsUm2fz4cZM2ZgxIgRiQitSVFbW4uxY8dG3Nd2MjIyMG/ePPTs2TOJkREEQRAEQRAEQRAEQRAEQRDJwn+0AwhHs7yG/ccIzVqkHe0QXKH9Fh+03+Kjoe83gPZdvNB+iw/ab/FB+y0+aL/FB+23+KD9Fj+07wiCIAiCIAiCIJom3bp1Q15eHoqLi+Ou4+C3f0PZzx+j4FfPIL2gdwKj807xymedxlYAzU4alZwVihBKN8zEgeWPI1RVX/mniS89D9knDEervo9DtcxwlKybgcodC8BrS8GDFeB1lRDBKohQNUSoFoLXgtdFFpTq8GA19n/1Z/jT85FW2Au6WFuV+yjQTc6qXJuBCcUqf3WRa6sSaTXXzoOV2LFwK2Yv/BkAB5hAy2apaJOXifycVDTPSkFawA+/whDiHFW1dSitqEXR4UrsLirHvuJycMFtrh8ljBzIMFxKgiEzY6i8CBWbFnraL+b2KWje50ZkduyLml2rULHta8vyz9/5AqNv+S0UKFAUBQoYFF2ezZgm2GZQFKYJtXVpmp4PWrzqZ1OoZleCm+UcsmwjydxWXd5p1MeYw7BEMrSmRUOVahtxSZ8FhHHtsNdvqUM1VZvL5PxcGOe+W/hmGWE2l7DOZJcFUvuw71v9u9qGhNHWzFiskm2jKmkyQFXCprdvXb7IbPsVhkDfk1xbauONTa6dlhb9WXOoOv5+iRdjXOxSbbd8zjNRfzdk8QDSU4HfXZQTNSbCyh8v74rRT30DQL+OCKtkUABgPuSdey/2zvs9wh0zJZCDtFY9kNryVKS16omU7PYo3/IJilf/n2v+L//zJW668WZ8Mf9zALrs0NrHUJu0VVhqxKZ90K8JRvvSZZph2m24NIIgGja1tbU477zzsOq7VXHX4ff7cdfdd+Kvj/8VjEWSwgrLJ4c825rFlepglSGEbYz4TzwRrT75GMW3/x41y7+NubyvXTvkTX4RqX3q99xiU8lGMGYbdxlCbKgJlomUTPT7mGU8JxmXrX0yeXxoXWb0QaH3Qd3vHwJOEbMjp33uEHsd4ti8P8lbHFGkbbcb6+cDbLs1TBWWZiyPhyDMSYYsnvyjeyxYejryXpqM9IsGxSyyDrnIUmu//77eMZW9/H8I7T+AvOefdcinY8Wv+CG0vp6AAIcAAwcDg6nP1sd4AIeADwDnAkwRYEItpfcH9XGu/vxKLSzMNqzOxGRe/6UOr1W8rZ0rTBuTamNHywMjfQzakATakdDinDZ9Gq6/7nrPk2HpfPrpp7jwwguTEBhxLDNp0iSceuqpUfO9+eabJNZOAuPGjfOU74orrkBGRkaSoyGIpk15eTkGDBiAFStWxFX+hBNOwJIlS1BQUJDgyAiCIIhjEb/fj1WrVuGCCy7AokWLPJebO3cu5s2bh8GDBycxOoIgwvH999/j5ZdfTkhdqampWLJkCXr16pWQ+poSJSUlGD58eNSJwGRSUlLw7rvv4txzz01iZARBEARBEARBEARBEARBEEQyabBibYIgCIIgCIIgCIIgCIIgCIIgCIJoqLRq1apeYm0AqDn4I3a8ezGyjv81cnvehoy2fRHd7Jo4Sn+a5UhLK+iFQPPOCV1PqKYEZVvex76F4xNSX/Pu1yL/3MdR+uNryOgwEKl5XaWlqvS6efcxaN59jJZmE3kKbnys2rsSe/5zC4KV+yKuU/A67Fv0EDqM+Ezz8XCocuyQKtcWulxbXcaYD0LINkifGp1Fru3TxG5ck0pyo64DJTXYX1ItxcrNbRD69ujyKEUTkMnbGEasY5FH24VlDGU/fgTwkKNY3nm3IVDQDdW/rELN3vWoO7QdocpiKGlZaDlwIlKyCwEoyOh0gUOsvXHNRmzbuB0nnnQifJBE2haptinchiTdZkyXbatx6kJuXZ5kSrZ1KRrT/mOGMIlpy932iEOqbdkbdpHasSdFa0ocPak2c8/jIpIzYhRRpNqGKE4XZwtrXkkspy+QlZJWkbdZRr8ueBZzWW12apUWgbVZlyHRZkxznjFHTA45omDSPtPaqlAnMNAFvWrbFmBClvQ6pdoWSa8l6sYj1y4rK4uaJ1R9KM7awxkLtfeImxhJti0bDd3y2aTaxneOK87NQW6WL9KKo8I5x9q1a7Fy5UqsX78e27dvR3FxMerq6uDz+dCsWTO0a9cO3bp1Q9++fdGjR4+EHU8hBDZs2IAVK1Zg3bp12L59O4qKilBbWwufz4ecnBy0bdsW3bp1w3nnnYdTTz01Iev+1SkFOLlDDtZuLwWEIklkrb7E1PxuaHPZ6zj03Suo2qXKgJiSgowOv0JOl+FIb3cu1KkuzPty3pnj4M9uh/2LHnBd99IlS1F86BDycnONbdGvg8wWgNzW7LHpp43XdhsujSCIhsmePXvQ64xe2Lcv8vgrEo9MfAT33ncvAikplv5MXNg7Xdp3fZymdr0EKusqkRXI8l6t3w92JMSFHgW9vsJCtJw7B5XvvovDk19GcPPm6FW3aIGs392I7JvG1ntbtpduQ3lNORRFgRBQJ1WSJdv6d5jXfaaPB23f9fGelmquRO5fy+eELNe23YvgItDWC3FN4Bv2/uIibzZK6/1VHNmJWBojrmOPMGMhx+4OZ+GWxlbq2OjoI6qqUPS7sfC1aomMYcOQNfZ38LVpE71cMAheWho1n6+wEKnnnI2ULl2g5OUBAHhJCYJbt6Jm6TIEt293LVc5Zw5SunZB9m23xrZB9vUrPgjBVbk2GKC3IO1Y6JMTCKnfLwxxtpwK6buaR0jXCS70NmuOBQHzOmGM/2LtG4YVuLtP0mQWi+3sipQ/lnjff//9mKXajDF8+OGHGDBgwBGfJIpo+vTs2RPHH388tm3bFjFfeXk5pk2bhjFjxkTMR3hn4cKF+Pnnn6PmUxQFr7zyyhGIiCCaLosWLcIll1yCioqKuMrffPPNmDJlSoKjIgiCII51FEXBwoULMWzYMLz//vuey1199dU4cOAATbxCEEeB22+/PeaJ0sLxww8/oEuXLgmpqymxfft2DB48GGvXrvVcxufzYfbs2bj44ouTGBlBEARBEARBEARBEARBEASRbEisTRAEQRAEQRAEQRAEQRAEQRAEQRAx8vTTT+PSSy+Nms+Xno9Q1cGIecq3fYbybZ8hNf8U5J16O7JPHAamBBIVqiu1hzYiWLnXkd6s66iErqdy19fY/fkNCNXEK/u0EmjWCa1+9SwAIPf0O+Au7LTblWx2LUmell54JjqOWYGyjXNxaM3/s3fmAVIU59//Vs3sfbDsLvd9ehFBRVEgKiqKYsQTvDUCQSVR/ImvqBEFjRrjFZMoohjvA1BRkKCCGlQ8IhI1IPclIMu5LLvLHjNd7x9d1V19zE7P7M7CwvNZx5murqp++qjuqln2Uy+iZucyCKPWd9uitlKrkUlZUAhAFGDcWT0Mc7tCCbUNACFLHumVa0tBmCXElYogpu2LAABDysCkWErogm1dCOc+JtoKZn9mmly77Pu3sW/DfzwlwrktkdnpRDBw5HQ/HTndB0sBD5eCaw4lNM9scwxCmQWIVpU66pj71jzc8sebTTE242Dg4Cxklbf02YxZS4xxS6wNxqQ8yY5XLau9sBzjMaTauqTIEri5xWv6suYYIlnnQU7KpNox8mjXly58kx98RXLO+oQl6hOGqy6rMehCbU1PZt0yXdu1hNoilh8wEPofgTIl1ZZSXyXadku2lQVNyG3bISvZlxSmybxMj1mL1Jb0SjG5kq255drumNE05NoZGRlxxS1CeCdGSBrXfTH+H/i61/tdSQ4DvGu9sM47Z8DVp+UlFK5i7969mDVrFmbPno0FCxYkNAlKz5498fvf/x6jR49GZmZmwtuuqKjA7Nmz8d5772H+/PnYvn174LJdu3bFDTfcgBtuuAE5OTkJb1vnurO64dap35oLVtMRLoE1Q1phV7Q681FEK3ZACIFwdguwUJa8nlVvRABSaMiEQP5hFyK6bwd2/ucxz3aVMBzQ2rMS5DPpTaxLdCgDtNqU293vcKeSXJsgmiKLFi3CGWecgaqqqoTLpqWl4a4/3oW7/niX/fx3CLHhvW/EwMrqlmpb67W+h6S8Zm9CYu3cUSORO2pk4PyNAufIvvhiZF90EWq+/wFVCxeidukyRLdsgaisBEtPAy9ugbTDeiKjf39k/HogWFpag2x6/n8+wvz3P8b6H9fjsL49cfplp5n9OsAe88l7vT3is6ZWsVOEJt+2Mql61HPOXq+eRVZdfo8f6yEjYE/Y5F5vjzOtR5K8kByTNWnvaqP68+lgfU4FkQt78rgFxfr4JNZ5couNhV2vpd7WJlKztiMOnGMf3bYde5+ZivJ/voD8Cbcj73ejHcJ3N6IuqXYohOzzhyH3mquRfuyxsesRAvvmfYDdE+6AscP7/WTZnx9GuF1kpgAAIABJREFU1jnnINypY6K7Y6Hum/o3VACsFAghxdscAgaElGxbeYSAYHKcaw4Y9WYPBgHDMOR3SFYvFRACjMv+pTUhi1qvpbm/80GCfUfXM0aN0RvyutLvNXVRU1ODSy+9NGEB0y+//IKWLVva2yO5NtHA3H333Rg5Mn7fZ9KkSSTWbkBuvPHGQPnOOeccFBQUpDgagjh4GT9+PB577LGkBIiZmZl45513MGTIkBRERhAEQRAm77zzDkaNGoVp06YFyl9ZWYkhQ4Zg4cKFKY6MIAidkpISfPXVVw1S15dffklSbR++++47DB06FFu3ev89ZF1MmzYNF1xwQYqiIgiCIAiCIAiCIAiCIAiCIBoLdu+UIda/7uh8WBHadszfn/EQBEEQBEEQBEEQTYz+HSYiJ631/g6DIAiCIAiCIAiiUdm1axeKi4sD/SF15+ELAcPAprmX+sqs3YRz26L1KU8gp+MZDRGqL5vnXY3ydXMcaYyno9u1yxHKSEay4D0ONaWrsf7NgTFF1a6Ng4XSwdPyYFTtQiirCEZkH0S0GsKIgIezUXjc/6Gwz1iYIme/7dZlUnMLuG2Bpy2lNmU+618/GbV7N3pCLDzmRhQe9wcp/TEgEAVgmHUIQwqczJdA1MyjpQGGvF7c64S2XqsPsOu34tPTtf0R7v3zQzcJSXkOYxDRCPZ89zoqV/v/4WSLMycivbgH1HG3ZNhSrm2dDxYCA8fuxdOwd9ksRx0t27TEh0vmIRQKg4EjxDk4M+XanDGEYL4r6XaIcTDOwMGlcBvgzBR4cyk7M+MwBdu6INwSs8EWq/lJtR3iM5dk2y0XSqWEi0RGqSXuPTqlUm3mzSOvNSsu7bNT4GjLwJzl7WXbxS2lY8KdW1jrLIex3J4ep57f3owdXyB82o2uQtSbmN3mtJbFmKedWep8Lb8pSFRpwqpDqLzuti5lZwLetu/Gu/3E22Yq23OHDh2wadOmOvPk97wEbU6fkmDNfhe5JhrVr9eYZYOsd+UR9nNMyfRMDJx0RBZeHNcqfugaW7duxT333IOXX34Z+/btS6ism65du+LFF1/EwIEDA+XfuXMn7r33XrzwwgsoLy+v17bbt2+P559/HoMHD066juraKI77/WyUVUZgTgDCzH4WC8E5KUZYpnMwhGA905mex3wOQz6Dzc8Mm2Zfjqqtix3bLSgowIaSDVZLrN5XjS8WLcIP3/+AkSNHonnzAofw0dtmVbN2yketduWSafq10fo8r+l5TBCpQfVvnnnmGYwdOxaGYcQv5OLMM8/EG9PfQF5enl0nYIlXhe1FtvtOcqyn1gthP2/sH5kuDPnZgCHHXAYEDLnOkMstslogM5z4xAuHOqvXrMZhPQ9znPvjTj8WI++/Fjm5ueaYkHOEwMF5CCFwhFgYYR5CiIfA5ecwDyPMQuBcrmNhhJiZJ8TM8aWawMkebzIwOea0J3OCOckTYC2rsSUDQ0g+86x+p/UZ4OBWv9Mj1o733PLp78aDMx4/UyPjls5baRL9Se8amfjXp4+FzITY7Vpbbxh6ObO9mqvN710MVUouZ4azEpLjJ4pRVgZj2zYrRFFRjugvW1G7ciWq//1vVH/9jW+5nEtHoPlfHga4/7mObtqEX/qd5ElP69ULRf/4G8LduweOMbJhI7ZfeBGiPlKZnCuvQPM/PxS4LjdfbVmENbtXyfYcstsz4wizNIR4SLZp1Y5DCLOwTA+b3wnxEEIsBM64bPscHKptm+2Vy7YNMLmegXF9cjbVFu2eJuPcnOBFjSOh8ggrr0x0tmM1HHK1ab/JnYKSSJuOVfcNN96AZ6Y8k9B233nnHQwbNsx/O9QHJhqQ3NzcuBOCAcDSpUtx5JFHNkJEBzeLFy9G37594+ZjjOGXX35Bq1aJfc9CEARQWlqKgQMHYunSpUmV79WrFz777DMS2xMEQRCNxoQJE/DnP/85cP5nn30Wo0aNSmFEBEHoXHLJJZg5c2a96xkzZgymTEn03wQc/MydOxfDhw8P9N2EzhNPPIGbb745RVERBEEQBEEQBEEQBEEQBEEQjcWkZ87GgfcvrwmCIAiCIAiCIAiCIAiCIAiCIAjiAKewsBBDhgwJlHfn4seQ0eJodLvmf2h+9A1SThibSPkWbHp/OLZ9fgdEtLohwvVQ8fN8T1pul3OSlGp7MSL7sO71fnVKtXlaDoqOuRk9Rm/EYddvQ8/Rm9D92p/Q8/oSdLtmGXqMXIeeozfjsDHb0GPUehQdcxPg+fVmLAGMv+DVscygiXPsl4j6Cznzj7gMltqGSbkkpGjStHHJc2tLKG0xpZJZMlNeyTgY5wDTRJYIgTH9xex0mNJLxsyyYGFHvWaaeoXsz5ok00wPOfOCofx/78eUaqcXd0N68WFQIk49PmfdYXNfWQi5Xb1C+G2/bMO3ixaDK6m29WPKyZg8dgxMys+k9EyeN66t0wW8Spdkic/UOqbcnX6iXde7j/DMeaWQZKip0phSbXUHEdYFlZhU27SvOYNziiFhiyA1B7ESySkRpKWXE7pcTpU1pDhSE81ZS1IaKQyYP8ISSjpehny50yEQVWVlPcKqRWiRwpRUwpbeOaWWmjgckDHYdUCKMQ3D0OSY9rF3yPs0SR9Ty3VIot2yv1jyv/1FVVVV3Dw8vVnDbCyQWD1Z2bZznX1l2OmXDEhcevj5559j6tSp9ZZqA8DatWsxaNAgvPnmm4HyL1myBH//+9/rLdUGgE2bNmHIkCF4/vnnk64jIy2EC/p3kJN0RAEpiRXCnBBEWKZ9c6IPdX+wJvsQUsrvmPxDO0dCQERqPNstLS1F+d69qK2txT/+9hS6d+6BYecMw9133I2T+5+Mn5Yv1wTqqja9zcJ5zSmHYYzr0a+NHmjtliAIkxtuvAE33HBDUlLtzz7/DHPnzUV+fn7dGX3nibDFqErQ64c+NrCHAp6bDsqq9wQLmnDwl4f/4jn3ixd8h3sumYzyPeVWnw6QvWh1HtTYTy4zx7Ic80kHtjUytMaBcPSZFVY9amvMvd6nD65Rn+dMkEnZDibqPFbuVbH6nDGqcB9Kq9/vWuFszqk9/jw/H+Hu3RHu3h1pPbojvU8fZJ09BPk334QWb7+FVvPmIs1HIlvxxpvY+/d/xKxXRCK+6VmDz0hIqg0A4U4dUTTlKd91lW+/A1GPfrShJiiw/u9eUpMV2FeGPcyVaaqP6poQwSrh7hsKAcGc4z/HJWAPQL3XjGs8YsdoON79fhqLWNt/6cWXEqrn3HPPjSnVBg69exORWq666qpA+W666aYUR3JoMHr06ED5Bg0aRFJtgkiCuXPnok2bNklJtRljGD9+PH788UeSahMEQRCNykMPPYRbb701cP4bb7wRJSUlKYyIIAhFVVUVZs2aVe96CgsL8dRT/t/xHcpMnToV5513XkJSbc45nnrqKZJqEwRBEARBEARBEARBEARBHESQWJsgCIIgCIIgCIIgCIIgCIIgCIIgkuDBBx8E5/F/3bZ37XuoLd8EgKPlgD+hy6VfIaPoqLjldv/4DDa8dTqqd/3UANFq8ayZBRHxCjqbHX5Zg9QfqfgFP886N3YGxtHsiCvR47q1KD5xIng4BzFNSkwa0Or0vDDXuztdX3YbG5WgWfscyvRsIbfbUIRzWsl47Jct1+ZwCrpDTrm2LthmTIqpQ5as2hZsKwG3mWZKrJ2CbqZelihbF2br9bgF2yrNTjeqK7D3p7n+R5WHUTTgpthCbdjbM+MzY00v6oH05p099c2ZPgecMXDGrXcmhdlKo20KtE3RNpd2bO465rZc2yXVhibVttb57Jc6z7poz7Uu1jLRdGhsqbY7zbPsI4y1Y3SW9Ei7mJZqOcSU8M+pojYF2VqKcEq3PSJtmd/Q6hGGsE2EloBXia/lSxhS2quE14Yp7jVsAZkt3dZE27KM2pYh61UycPula8Jhy830dPVosERsfnJt8wA2llw7lVKymhqvyNhNKCNRsbavhdTxFn+f4pkRhTOPw3IptBNpLudmcQzukx1nm6knEongyiuvxJdfftno2zYMA6NHj8aCBQuSruOigZ0BEXXJtVV709uv/CzbKLSXLkRU9wLVJjJb+Pdj2xW3R1FuESaMn4DS0lIrffXq1Ti5/8mYM3uOdc7ddz4AdjtFjGuPvH8E0aSIRCIYOGAgnpnyTMJlj+59NMory3FS/5M869yT5fjht8qZn/nnE85Ea9TBgKpIFapTNPHVwcrPP/+MF1980Xfd9k07sLtktzlVlZqnClpPQggwATAhAKHGbkwuA0wKc5nWXzXLOUfs5rNFVel9kFjXk2BOY7M+DHWRrFz3YBfY1nf0bI2rHMOoeAMzrV/JoPdetCz7f+qNtF/9Ci3feQtpR3n7UGWPPY7Iho0J1ceyk+svpx9/PLKGnOVJF5WVqP7yq6TqBICIEZHjVTXBkxonQvYxNXk1lGjfnmLHGosKV4om41YTRlmidG7X4h5uWydcu5+rsSY811f9r45YEuygP0EpKSlJeCKhH374Ac8++2ydk1tYx4Yg6smf//znQL8r+fTTT1FZWdkIER28LF++HEuWLImbjzGG5557rhEiIoiDi9GjR2Po0KGBJjp0k5ubi08//RR/+ctfUhAZQRAEQcTnkUcewQUXXBAob21tLU477bQUR0QQBADceeediMSYRC8R3njjjUBj70MFIQTuvPNOjBkzBtFoNHC5nJwczJ49GzfccEMKoyMIgiAIgiAIgiAIgiAIgiAaG/oGnSAIgiAIgiAIgiAIgiAIgiAIgiCSoHfv3jjhhBPiZxQG9iz9p7WYXtAdnYd/hi5XLEZOxzOknNif6p3LsPGtM1Dx88cNETIAYNeSv3rSwtktkd1+UL3rLl83F2te6oWq7f/1XZ/X/QL0uG4tWp/6V4CHXWvjyLVRlzwtWbm2voaZImwfsTYPZTqk2gyQwmoGW+7MrTo8cm1Nmm3Ls5VoW8m3Qw4JtpJnmwLtsEuwza36TdF2WL5zW6Yd42WXCaGmZIUpxHUfi3AWWpw1CaHcVnZ8YHBLtRljVkx6bDldB3vq/HD2R6jaV20K0AQzfUjCFmtbZ4HZAjsOZsu3maXEdvzEkmoL+0yZpdwibUu05FrWrweiSdKYUm1nmn1/iSXV9oqd/UXOVnkls9VkcJbs1hJm2wIze9ft9QDAGUOYh5EeykBmKBNZ4Sxkp+UgO5SN7LRsZIYzkRHKQJib9xpboS0F3MIWZus/ap2u49Xl2BACwpASbSHr9Ei2IcXe6ni4BNtKpKZyW7I1XfMLV5q9xjzWTV+uXVtbGzdPKKN5AjXGiDNQ/LHyuK9rn3y2LdM8tsx5Ez69dzYy0hru/tu5c2eMHTsWb7zxBn788Uds3boVJSUlWLFiBebOnYvbbrsNxcXFvmUjkQhGjhyZ9B85t2/fHmPGjMGrr76K77//Hlu3bsW2bduwatUqzJs3D3fccQdat27tW9YwDIwaNQrV1ckJXPt0K0KHFjmwBdlGnS+7lWl9AgG5LNOFLUHM7nR6wjGV7y3H3XdONBe0U6yrEGVzteXaWjtWbVf3H1qtXQhHfakUGhIEEYxt27ahc+fOWLRoUcJlL73sUny35DtkZspxmWyi7rGg0NbpqLGAN7PPeNLPqSr0Xp2jYpRW7Y6/A4TF5MmT63yWVZRVwpRlm2M1NSmK9aOM2xIm/8egZNzaejX5EtNkufpJlD5dYdh9TQcxxoWOfqWeLoQt5U5g7HiwyWuTeobWNYFLDJG5X3uMdyzVOIIBMHy+92hsWG4uCp94zJMuamtRPmWKfyEe4/vCeshzsi+80De95rvvkq6zJlpjXwnyuBuGNm7T+3bC7OsK90ROquUKyLGie7wHed7hqNONMFxjalXUc/t31e6q1zPZi6sfqurQRuVJ9zWD9kdnvTMrbh43GzduxJgxY1BYWIivvqpbnn6w3Z+Ixic/Px8DBgyImy8ajeKuu+5qhIgOXkaOHBkoX79+/dClS5cUR0MQBw8lJSXo3r170kL6E044ASUlJTj55JMbODKCIAiCSIzp06ejsLAwUN5ly5Zh0qRJKY6IIA5tDMPA1KlT613PqaeeisGDvf8W61BFCIFx48bhwQcfTKhc69atsXDhQpxzzjkpiowgCIIgCIIgCIIgCIIgCILYX5BYmyAIgiAIgiAIgiAIgiAIgiAIgiCS5IMPPkBBQUHcfKXLXoSIOoVS6fld0H7odPQYtQHNf/W7mGWNyD5snns5ytfNqXe8RqQSVTt+9KTn9xwB5hFdx6mrthLVO5ehfN1c7Pzucax4ugib510VM39+9wvRdvBz4Ol5ddRah5BKpEKu7RZ1MbD0HE/N5es/hCmTZpqgGppcW8mm3XJtU2INKaBmLARTrG2+LHE2wuZnmBJtKOm2ygdNsM3DVl1MCbPBnXnhFGjraXq91SUrfI9k24ufQUZRdxmTswzkdtW+2PsQghKK53Yd7DnulRWV+PhfH4MxDs44QozbMjQwcJjHlCv5tyXYts+YKe9Wn5mUpynhmtOFxrQEJdX2iM+0ArGvK6Ip0ZhSbXVd6lJYdx59lUfobIm6nOV0qbaAgGGYwmxhSCm1S6gt4KyTgyGNpyM7LQf5GfkoyGyOZhkFyEvPQ05aDrLTcpAVzkZWOAtZadnIDmcjNy0Xeen5KMgoQFFWEVpkt0BhZnPkpechI5wJxpgpxtZejh+hRNlKyS1jV0tqvZKsuSTbSiVm160dCaaLtGHtt7Ij6scBwnUM1WkIItd2CdJinfcgpEJIFkTuHMoM9kfyMVFh1yU79C2gYD5p+oEV9gWv1jlkesCZx2QnFLIfoVAIV1xxBRYtWoS1a9fi73//O0aMGIFevXqhVatWaNmyJXr27Imzzz4bDz/8MNasWYMrrrjCt66ffvoJs2fPDrxtxhguvvhifPLJJ9i4cSOmTJmCyy+/HEcffTRatWqFFi1aoHv37jjrrLPwwAMPYPXq1Rg9erRvXevXr8f06dOTOgYAMOT4drLdRWFJtIUmtdeOPaz2qUu0nefGxMyT0+HXKDgqdp8vFuFwWAoV7faratVs2eabW2ZYF/QIJ4gDisWLF6NLly7YvHlzQuUYY3j44Yfx6quvJlhO++x7QxCOT34yZCvFPSaQw0U1eU9VZB/2RfYlFN+hyrJly/DCCy/UmaeyrNL8IMeFnDFnr1o+qxhUl1AAloSb6fOtwJqdAbDHiFa6+i4BYFwJuJm/YJt7ryG7z++kzj6i51LS9ozktQ6CPPOtVc5Bv/XRtzyzPwjsf7E2AKQdeSQy+vf3pFfOngMY3hh5dpZ/RUlO/AIA6TEmCIysWZN0ndXRKk+/HrCF0a7RHKD1AYXqE2rjX3OlfZJVGYfkGmp44ZR2w9pWHfLtgOO7xp6cJZXbKSsrw4ABA/CPf/yj7hjo/kTUk7/+1Tuhpx/PP/98iiM5eNmwYQO+/PLLQHmnTZuW4mgI4uBhxowZ6NixI9Yk0SfinGPy5Mn4+uuvkZ1d/+82CYIgCKK+hMNhzJs3L/C/f5g8eTJWrlyZ4qgI4tBl6tSpqKioqFcdbdu2xTvvvNNAER0cPPzww3jyyScTKnPUUUfh66+/xrHHHpuiqAiCIAiCIAiCIAiCIAiCIIj9CYm1CYIgCIIgCIIgCIIgCIIgCIIgCCJJ8vPzMWLEiLj5olW7UL7hQ991PJyNlgMfQvffrkZG4eG+eYRRg83zrsbPsy9AXPNrHez67gkpS3SS02kw9q5+G9u/vAdbPvwtNrx1Ota+0htrXz4aa17+lXz1wpqXjsKal47CiqcLseq59lg/fSA2z7sSO76+v87tZrc/GW0GPxMwSp8/8HNIsVIr185q6f0DGhGpgqipgP3rVVNmbcq1TaG0v1w7BF2ubcrauFXeqoepPCFNsK29pNzaEmYzLqXaYSndVmlKdB3WPod80s28Ndt+8uxrVvvjwcNZAMJm/CxsxWEJtTWpttpHJdVmjCOU0xpZbbzH8d033wMHN4VpjFkS7RDjlnxc2nHBZRq3pGhMHnnnsi3Gs8+tJdVWwmxdqq3ONdNyu+XqcQydTMbfEC+i4WhsqbadloRUG2rZWc4t1XauF86cmlQ6zEPIDGciLyMfeRn5yE7LRnooHSEWirPT/jAwhHkassLZaJbeDC2yWqIoqwg5aTkIcQ4BA4YwYBjyJUyZtiFMEZolyJaybaUCjynZ1gTblk5MqLx6XUr7a0vGIVRep1zblrZp50Cm+sq1XdfHgSbXjkajcfOEsooC1laf2ITrPYFtWLdudW6cBz09zDDwyBjywICcddZZWLZsGV555RWcdNJJge6z+fn5eOmllzB06FDf9bNmzQq07ZNPPhk//PADZsyYgVNPPTXQtnNycvDMM89g+PDhvuvffvvtQNv244xj2kFJs4Ul11bLhr1sye2dy+o+Ywu2lXAbgBAoOvF2FPS6JqGYQmHtnmTJMGNcKz6fVbuFCguudQRB7HdeeeUV9OvXD5WVlQmVS0tLw/vvv49bx9/qXem+ncZq7kHz6RmYcyxo1qNN3qOLm+VGdu7b2eAy1YORW265BZFIBEdkpGNs8zx0TfdO5FVZVqGN7cyXkMeeyYmt7PGvmuSKmfJrBoBza/zGwC3ZtrAk3LDOpzX/h5L4aqde9SWtcx7rWeMjuPW9FgJcHofScyup9uLryPeRJTPXB5/jKuTY4UAhY+AAT5qxezcia9d60lmzZr51iATvsTqh4iKwzExPenT79qTrNCcc8CizzWWhSbEFtHz2GNf8bg2yHUJboxq0NWuaTz9RNm63fN0Nk1GxOgTurp8DCQGBYRcMq18dQuDmm29G6Z7SuPkIIlmOOeYYdOzYMW6+srIyvPnmm40Q0cHHqFGjArXT3r1748gjj2yEiAiiaWMYBi699FIMHz4cNTU1CZcvKCjAN998g7vvvjsF0REEQRBE8hx//PEYO3ZsoLyGYWDQoEEwfCb9Igii/rz11luB8nHu1X2EQiHcfvvt2Lx5MwoKCho6tCbLyy+/jAkTJiRU5vTTT8cXX3wR6HsLgiAIgiAIgiAIgiAIgiAIomlCYm2CIAiCIAiCIAiCIAiCIAiCIAiCSJLa2lps2rQpWN6yDXWuD2UWovOIRSg6zkcmJqnc9G+U/PtWXzl2EPYsf9U3/ed3z8OWj0Zh13//hr1r3kXVtiWo3fszass3IVK+Wb62IFLxCyIVvyS0zea/GoMOv3kHif1qMhVybb98Xrl2Ye/rPTmFUYvKzV/IfFIKyfzk2gxKrg0l17byhaQMWwmwpbhavax0rkmslVDMllmbL7OsKRnzCrTBXGUsSbedP7pvD2rLtnj2NbvLyc4ysKXdkNJvK07Y0m9o22aMI6fbEE/dn3/yOXZs2wnGuEeqzRm3pNmccQhhS7SZ9a7OuybJdonuLCl2LKm21+XqKE00TfaPVNtZcWCptiWEc5arU6otnGIyQ9aZEUpHXnoectJzkRHKMIX0KSKNpyEvPc+UbGcWITOUKWNRUm3DEmQbIqo02lKKrSTgXsm2JcsWQiq4DausStcF27aqzRaLW2maXFtTdFv7oB9TX7m2iwNJrh3kj9lDmcXJb8AloksudncZvU0IW3Cp1lnnzjyyx3ZLR1Z6cvfh1q1b48UXX8S//vUv9OzZM+HynHM88cQTvuu+++67OssWFxdjypQp+PTTT9GrV6+Et80Yw2OPPYZw2CscXbx4ccL1KU44rCWyM7jjHqJLswFdsG1Y58iSHAq3eFth5mEsjOKT7kT7895AWkH3QDG1advGuh84rwe7bv0tIegRThD7nfHjx+Oqq64KNBmETvPmzbFs2VKcNeSs+gXgd+/QJ7TROnGeaZesyXr0nh6zyquxIwNDrVGDPVV1S0kPdWbOnIkt//4Ev2+ehyvzs9E+HMLamognX2V5FeCe6IhJOTaHY2wn5BIDA4Qy78peI4PVf2TcPG9CnnOr52gI53k2DNkXZNp2dfmvhnCOFd1iXmE9GxN7GJG8NgEC9FH11muNE2T+6AEk1g536OCbHtng/c6QpaWB+whzojt3JR8AY+A+wm6xb1/SVVbWVjiOu9D6lLrnXn22Wo3W9ROGJuB2xGsWEsw19nMEHzs24ShbRz53Je7JXRoLexc9tGrVCkVFQSdT8scwDFM6FOd2Rfcnoj7ccccdgfJNnDgxxZEcfJSUlGDBggWB8j777LMpjoYgmj4bNmxAx44dkxb9n3rqqSgpKcFxxx3XwJERBEEQRMPwt7/9LbBAdsuWLRgzZkyKIyKIQ5O1PhPq+VFbW4sVK1bgvPPOQ+fOnTFo0CCsW7cODz30UIojbFp88MEHuO666xIqc80112Du3LloFmMiQ4IgCIIgCIIgCIIgCIIgCOLggMTaBEEQBEEQBEEQBEEQBEEQBEEQBJEEhmHgiiuuwPvvvx8of1puu0D5ik+4Cx2GvQvG03zXly57AXvXzAocp06ksiSpcsnAQhloc/rTaDnwgeQqiCFGM9eZppn44ioW47PagFeuXbllkW9NPJytVcW1eHS5NpfCLSWflqJt62WKqcGYJaC2Bdt2XluQHbaE1brc2inZdsq2LYk3NAm2tqzy12xb7nu8sjv218TeMg6EndJuTajNXHmZ3IecLqeDhTMctRuGgTlvzY4p1bbF2AwczHauSqk2V8JywBJuw3LkaVJtuGTa6t0l1XbkD2jkTFSWRqSeVEq13WJmpqW78znqk7JmXdysJGC2TMyuP5hU26yDMYascBby0vOQGc5KqUw7FumhDDTPLESr3NbISc+1BNvmS1gS7KgwEBWmaFsJuHVZtgHDFnILA8IQEIawJNtCE/oa0jBmibY1VZtTsGbLte1l+xgHkms7Pu5/uXZNTU2gfOHslgFy1Sce4XpPYBvMXifcN2PJiYdlJh3ZwIEDcfXVV9frHt29e3ccffTRnvRffqkoIyIzAAAgAElEQVR7QpE+ffpgzJgx9dp2u3btcNJJJ3nSt2zZkvQ1FA5xHNezGNYxF1GrNUFEbam2lBtCtTmhCbiFuh/ZMm7ndSCQ2epYdLxoNtqc+Qxyuw5BWrMuMWMafunwmF0zz15q7dIpyBf6zdgBCQAJYv9gGAbOOOMMPProowmXPeKII/DzzxvRrVs3R7qnb+72nap7bl33Xp97BQPz9OzcVTAt0XQzy3GKNZxg2F29C7VGbextH8Ls3r0b//njBIzIz0brsDkplQDQnHv7rLl5OeahFtr4DrAmWwLk8Wf2ONH+ZOvO9XRLpmx1rwUADsjtW31txsAZs/uMwvAxrtvv6ty71+nP/0T7iXZ8BxsJ9IliZQ14WKy+QqzjKOs3RPSAOdYsJ8c33Sjd45se8hFxR7dsrl8QPu0RSY4rK2orEJHHVxdlm+9CivG9fTpzm2aaYxIha0ysjevcjwR90ipPf9C1DOFNhCZgd435fTI5X/oOpgJ1c/PbLoCbb7653puYOWNmoH04UNoM0fT43e9+h+zs7Lj5Vq5ciZUrVzZCRAcPv/vd7wK1zcMPPxzHH398I0REEE2X559/Ht27d8fmzYn3qzjnePzxx/HJJ58gPT09BdERBEEQRMPx8ccfIxQKBco7bdo0fP755ymOiCAOPfbu3Rs4b8+ePfHuu+9i3bp1+Pjjj9EhxiR9hyrffvstLrroIkQi3ok8Y3Hvvffin//8J/XdCYIgCIIgCIIgCIIgCIIgDgFIrE0QBEEQBEEQBEEQBEEQBEEQBEEQSXDOOedgxowZgfOHA4q1ASC77a/R6eIFYCH/P+zY/tUkJGNyyWzRO+EyyZDd7tfoft0q5PccnnwlTJdeu9NhiSD9RZaxhNruz065dmTfTpT8+zbfcNKadXUqvJTkmUkZNmBJr5lDki3zaEJqhrCpjpZiaVNMnQZbkm1LuG25dcgp2eZKdG0LuMHCMAXbYZkmZdvWZzu9umSpZx9DWc3BQhm2TNu9fe3FWFjGr/ZZSa/N+HlaLnI6neLZxjvT34kp1ebyWHBmL0PKzph2ngJLtbX8bo8rSbUPDlIp1Y5VlVsKHEuqrQqpz6boD/7lAE2gba835dO2iDgjlIG89Dykh9IDX7epJMRCKMgoQOvcNsgOZ0PAQFREvcJsYS8bRhRC7ZVQMjPD+r8h91sIU8Ct6nBItS1JuS3dVpptWHXCIdd2vMeTa3tcnvWXa9fntW3btkDb4ZmFCcVlwxxvDSNQ0y92l8zOsWyfneO6Jy/Wbig6derkSQsqNq8vnTt39qRFo/WTQPY7rIUpy4ZsNyIKU44NWOJsqDQDEEpmr4u07TZotysl6zbrYTyEnM6nocXA+xGNMYnL2UPPxsXDL1abtYSJumzRikt7IwjiwKa0tBTdunXDggULEi477Pxh+OHHHwKJFxW+/XHhlGMz19jAyqQe88w1DhB6HcwaOzBZTHqdHTJnIYCSiq2B4z6U+OD28cjdtcMhwN5rGNiti3Ml3fp0M/MxLt/NUlydA+Yn0gbgSIU8t8wzuRKgzpewnj8MDIwzW9wrhHZeBQQTzj6R19KrPaq8Ql6/fmK8fvvBJq+ts69c712NfSxjHUaVHBHBZSsppTaxvmVaj+6etMjq1fUKQVRUeNJ4QbOk6iqrVkJwTYCti6/lzdSeEEk2I228o3J4rg9nw/eefuFsP+62VNe1GGhM5775xBmC13fc54g/xnYn3DkBmZn1Gzft2eMvcY+1TwSRKJxzXHbZZYHy3nTTTSmO5uChtLQUc+bMCZT3qaeeSnE0BNF0iUQiOPfcczFy5MiEZHyKFi1aYOnSpRg3blwKoiMIgiCIhqdbt27405/+FCivEALnnntuo/1ejCAOFdq0aRMo3wsvvJDaQJo4a9aswdChQ1Hh892mH+FwGC+88ALuuece+rdeBEEQBEEQBEEQBEEQBEEQhwgk1iYIgiAIgiAIgiAIgiAIgiAIgiCIBJk6dSo++OCD4AVYCGnNuiS0jYyiXug8/HPfdbV7f8aKp4uw9dObUbr0eVSVLIaIVMWts7jf3QnFEATG0xDKbI705ocht8tQdLxwHjqcNws8nNNQW/BJCirX9rPvxJJrC6x/7UQIo9ZTU27XoUjL7wCnwEtJtVU8Uq6thNry3ZRQy8+WYFtJtpU820x3yLI1wbYtsg5L0bWUcDNbfO0WblsvHtY+yzws5CvWTm9xuMwb1uII23EoibZLqM20OM39NPPkdfuNZxv/+34pVi9fBRZi4Nwr1VaiNCXVZgC4lJgr8ZEu1XaL80iqfeiQSqm2W5JXX6m2Ka+Fp5yVqqTaUtRnCall/jBPQ25aLjLCGXF2av8QYiEUZhWhVXYbpPN0GIYUaAtTlW1IKbYhpdjqsyGiMAw7zZL4wlyvjpDhs2zLx0xJo6ozEbm2kvu65dr2ebP3sb5y7foQWKwdjiNYi2kbDLIvsfKIOOvhaItCF+5pZTgTOLrz/r++/YQ6xcXF+23bhYWF4Dz5f9p1TLcWsKTZgHmvUW1Ntk9dNgvINqVuRg70c+38XFO2ATu/egjrXuoLo7bSE0e37t3w7PNT/ffFfX24t+pqw3VCj2qCaFT+97//oUOHDli/fn1C5RhjuOeee/D222877gt1NmEfmWqgfNo23ctMVWRN5uPIYIme9dsesyZ/YqiOVmNX1c66oj7k+G7GdKya9ZbHP7uxNurJm9MsB207tTFzSjG2GuSZ3WrnZEqCqayyL8GZJT0Hs58S9uhQGy1alnS4RLzMrhP22NDqD9qDABt9x+S1IdR3EmqZucYIASB5bRK4JcTau9+tIGIcGGLt6LbtvumxxNZpvXp50iIbf0Y04BjBjaishFFW5kkPtWufVH27q3fLc8GscS2grmnmK7s22xhgSOG+yusQc2v3bSHH00Jvv1oz9uyjn/ReqHqEb0yx6nLWUYcUW92bEn3VsQ0/OOf49rtv0aFjh7qDrQPDZ6KDuqD7E5EMjzzySKCx7Pz581FVFf93GgRw4403Bmq/nTt3xqBBgxohIoJoeixfvhxt27bF+++/n1T5c889F1u2bMHhhx/ewJERBEEQRGq5/fbb0bt370B59+zZg4suuijFERHEocX5558fKN+LL76Y4kiaLtu2bcNZZ50V+N9NAMDjjz+Oa665JoVREQRBEARBEARBEARBEARBEAca4f0dAEEQBEEQBEEQBEEQBEEQBEEQBEE0JebOnYsbbrghoTJFx41HOKtFwttKL+iOHiPXY9W0zr7r9/z0Mvb89DIAU3Cd23kIivrejoyiI33z57Q/FRmFh6N613KftQyMh5DZ6nhkNO8JFs5GWl5HUxBliZSVTJoho1k3ZLQ8VhN5plK0ogTYehJTVlSACWsxdlm9Du/nTbMv85VBhnNao9XJD5r7LYSrtLJ8GVKIw8GEAcE4IGWtprgyJCVsBgAupT1C2sGUNsxME4yDKdGlymsJZ81tmDJxDt3yprxDtgDM73iZH6OVO1BbtsWzrzldTofzV8jcksrZojNbUCaNZo50MG6ty2x3EkKZhYhW7XJs560338Ifj7rbkmdzxqSgG2BMyrZdUm3zPyaPlAB3xKB2kaTahwqplmr7VZW0VNtVY0yptlqvCaQZGDLDmQjzpvFPO9JD6Wid2wZ7qvegtHqXKboWSoqot1jmaM9KXGkI1XYBQMAQej4GA4YUYTIYAuZ9k3FAGGCMm9JtYcgSXEoNGZi8QaptqXeFlS40KSLguY5ilUs1JSUl8TOxAPJl31Dlc0iuiy9Nc6/3M5268mhtwVmF3Ro6tUxDdkbyAumGYs2aNZ60oLKB+rJ69eoG3/avuhSBwZBPTfvdeqYL2S9hUatt2udQCbgZwLRlhGSnwxRq7/jyAVT+/FnMGHJyc/D6jNfQrKCZdX0xbm9NoST3Dny6fwCcbdX1nLfWEQSRUmbOnInLLrvMd1KAugiHw5g+fTqGnT8sbl71zE4Iv+xyoMhkXwAxfISMyb4AGBhTk36oPgyDELa5l8n70659u5AZykJ2WnZicR6ElKxaiQ9v/z+5xKzbMwOwLeoVa0dqIuBcTkfF5KiSySmqGDe/epB9RDCuPNqyLyjky9xCSJ4Te/4tAc7sPjYH12TqViZrOG6OS2FdH+o5pZ4pQhl9EXtsqK4daxkCTCT2PGrKz7D6Rm31QBxDrPp/x6T3bWuNWmQhq9511pfaH3/0TQ917OSbnnHiib7pVQs+Rs5llya+/RUrfNPTjvL/HjEeOyt3+FwAwmpT9rm10+zWKcXbXAm3dTG98Ai29erd/T+w+COzpMZv2jUUczjlyF7XdVvXOm/t7rrU/eHwww/HuvXrcOeEO/HII48kLMpOS0tLKL+Kpanen4j9Q0FBAfr164cvv/yyznzRaBQTJ07Eww8/3EiRNU0qKysxY8aMQHmffPLJFEdDEE2TJ554AuPHj0fUZ2wSj3A4jGeeeQbXXXddCiIjCIIgiMZh/vz5aNeuHWpqauLmnTNnDmbOnImLL764ESIjiIOfW2+9FZMnT46bb+XKlY0QTdOjuroaF154oe/v8f1gjGH69Ol0DyMIgiAIgiAIgiAIgiAIgjgE2f9/lUYQBEEQBEEQBEEQBEEQBEEQBEEQTYRFixZh6NChCUlL8nuOQHHf25LeJk/PR17X8+LmE0Yt9q6djfXTB2LLh9ehZrf/H910HrEI7YfOQFbbAUhv3hNZbQeg1cmPosfon9FzzDZ0PP99tDrlcbQc8Cc0P3oMCn71OxT0GoWCo36LgiOvRcERV6PgiKuQ1ba/JtUG6q9SiodP/bY5y7EYuyzzSQO2fnILKjcv9C3X+rS/IpRRqJXRxdIyjYUs4Thgi6XNX8eqZQ4gZC4zM922f3EtLzfVYCwEMPPdfIXldkJmPYIDIgSIMCDC5no48ztesNPLV37geyxzOv3arJuFABY281vLIWuZWfsi91vuD2NcrjNfnKcht/tQz6befvNt6VliCDFui9N4fKm2/E+ec5JqH4qkUqodq6o6pdoyY0ypto8czk+qLQwBQxiWZCzMwshJz2kyUm2dZhnN0CanHUI8DENEEUUUhojCEAYMIeTLMNMgPxsqzXwJeWwMGDDkJ1OcbeZTR1EIw34XatoCYQrKBazjq06E+9yp82NJ35TwzXnitI+u8g0g/IvHjh074uZhQcTafsQVaQeqJFD91qQS9k3come79AaIo36sXr3a9w+Wzz///JRve+vWrVi8eHGDb7swLxPF+ZmAiEJYk3YIS+AP2bbMNKGtd+j+He8qvXz9R9g4/ew6pdoAMPWfU3H4kYfbd1FpVxSqfapJUhy4JewEQRxI3H333Rg+fHjCUu38/Hz88MMPOP/8810C4oBYYz7meNcnENLx9vfN+w3TDcxO1bK9GWGP+BwTg8iieqktFZtRa9QG3YuDksq9ezHzmitQW17uGnMpQbqXo0480pz4RB5UYZ1XABCWCFvVZw7/ZH9HSNG5mtxG1mn1NSRcljes55yNfh0JIew5u5TBG8Kc0ko+E1V+fXIH91ixIfqJ8Sc5Ibz4jcO83dzIAdBORXU19n0035PO8/OR1rWLb5n0X/VCqKV3or7KmTOTiqH6s8990zP7n5RUfdv3bbPaiaMNusZZ1tham7BO2vKdFeqZXcl6vZ50a7V/G0qoPQphv9xxueTg5v3DfiWPcL58joN7Ow889ACW/rQUJ/Q7AX2P74v//vDfQN9hNW/ePLkI6f5EJMjjjz8eKN+zzz6b4kiaPjfffHOgvnfbtm3xm9/8phEiIoimQ01NDQYNGoRbbrklKal2u3btsHr1apJqEwRBEE2e4uJiPPfcc4HzX3XVVSgrK0thRARx6JCfn49WrVrFzbd9+/ZGiKZpIYTA2LFj8cUXXwQu89e//pWk2gRBEARBEARBEARBEARBEIcoJNYmCIIgCIIgCIIgCIIgCIIgCIIgiAAsXLgQZ555ZkJlio+/HW1O+4ctgEqStoOnIpRVHDj/3jWzsO7N/vhlwfWo2bPWsz6n4+noOGw2ulz6FToOm42Co34LHs6uV4wm+0eureRnptwqXlmnXHvHfx5G2Yo3fEs07309stsNlDm5bv6BrVpT55bbkmnGpCBbSbdDUjrNYMu1mSnP1svB+TIl1rrYOqyJtzXRtqpHya7jvKpKfvDsayirCIylyTiVPFuKvgUHEwywXkoibi6bP1yugzw25j7ldffKPLZs/gWLFn5hibMZGJjg4IIBPIBUW25bCYVIqn3okEqpti0Cc1ZVp1Tb8mMHk2o7tuGSamtKaGSEMpGVlhX4Wj0QSQ+lo31uB+Sk5cAwDEQNA1FDl2xHTUm2YUAoybYl1rYl2+ZRkWptYQuAPXJtoQuB48u19XNhedPglWurzzqNLdcOItYGiydgr6/kza+OeMvwMeD5yU8FurVOSz68BuLee+/1pLVv3x4jRoxI+bYnT57smbSluLgYv/3tb+tdd/c2zQBLqm23FSvNkgZqaSpdy2M2H3O5csuXKJk/Lu62J943EeeeN9Ruaz5iUwCONubXnlQZpyzTX37vWUcQRINhGAbOO+883H///Qm3s27dumHjxo04/PDD68xXZ8/Hx5PtWK3PexSgD2WPIVRVtshZl2+b+XTJtq7cBgwjik1lG2Xf5NDDiEbx9qhrsXP1KseImwFgshsV8imXnZsNJhg4Y+YYVL7DmqyJWWNoxgAODibHmuAcnEvROUwpt6bqtWXdEAATYBAQMjjBhNPFLuxzDMjHogFLnsv0/j7TPms4RPHMfWEmcDBVHfQcaxj0/oUAaqO1SffbI+vWNUhI5S+8CGP3bk965qBTgZBfSwHAObKGeSdbqf7qa9QsWZJYANEoKqbP8CSn9eyBcPfuidUFoNaoxa6qnZ506xrW2o8A7P6uNbzQxgjam+dmYlWsr3dKr53jO63P6Brn141Laq2LtAPKs92i7aAvn4q0PrpXtK3K9ejRA4u+XIQpz0zBrbfcGuj+0a59u6TbAt2fiETo168f2rVrFzdfaWkp3n777UaIqGlSU1ODl156KVDeP//5zymOhiCaFkuWLEGrVq3w6aefJlV+xIgR2LhxIzp16tSwgREEQRDEfuKqq67CaaedFihvVVUVBg8enOKICOLQYfz48XHzRKNR1NTUNEI0TYe///3vmDZtWuD8t99+O/7whz+kMCKCIAiCIAiCIAiCIAiCIAjiQIbE2gRBEARBEARBEARBEARBEARBEAQRh9mzZ+OUU05BRUVF4DIt+t+Hor6311uqDQDg6eh65X+R2er44GWEgbKV07H+jf7YteSvgIjWP45ANIJc2yNRYy4xVh1ltXejphy7vnvCN2dOp7NQ3O8O6PYaJoXYdh1KoaXJtZVsm5nLtq5NyrGhC7aVRMwl2HbIsrkt0wY3hdo8BPAQGA/LVwiMheR72Hrp4m2VVrt7LapLfvTsb1b7fmadzPlyxMRDAOfmO+NgnINxlcfeF6Ydh8ziXkgr8AqaZrwxwzyizJRzcyk/Y0JKtVlsqbZDks1MwTZJtQ9+Ui3V9quqTqm2zBhUqu3coKb3EpYeGgCQFc5Geig9zs40DRhjaJXTBoWZhTAQhQFDk2wbiIooDEQRtYTaBgQMp2DbiMIwzM9qnTp2UZlf6oJtMZmuKa9Drq2/q1VuuTagndc6zmkq5dqlpaVx87BQMmJqp8AucUmaX6PTD5KAsyHoy/YZAIAOxfHE4KnlkUcewauvvupJf+qpp5CZmZnSbU+dOhVPP/20J/3JJ59EXl5evevv0DLX/CDbDmS7sO87ZjsCDHk6bLm2nce+R+1Z9hp+mXd9nds8sf+JmD7rTfzfbbfIU25rawHnPU93r+tXoNWmnPOhOHHLFmOlEQRRb8rLy3HEEUdg9uzZCZcdcvYQrFixAvn5+QmXTWqSET+vMWOaMBsOTylUOnTZtpI2yxoY0+TLchIlNVZhHNXRamws25DS/sCByru33IR1nyzQxmqaj1YeTz9d8KZVm8zxpGCmYFvIkbIcG3I1ALSE28zqmdtjbPlJyC0LeX6E/pQxz5/9rYwtsdWfRzJB6xfJd7NjaPUPhbxw6hLsCtdDLZnr4mCX16Z2//zPjYBAbbQ2qRp3XHk1dv/frYhu2550VLUrVqLsL4/4rsu5/LI6y+ZefaXvF12ld/0RIhIJHEPFa6/5SsJzrr46cB06Wyu2BD6XdeZzTWbkHEJ4x2Ke4j4rExJqC/1eYN43rMmXhJ3mt04IV29ZTcwQ5BWzztiibWE/vLD1l60Y2H8gcrNz0ffYvliwYEGg3T3i8CNiHrdgh+vgvj8RDcvtt98eKN9dd92V4kiaLhMmTAgkVisuLsaVV17ZCBERRNPgvvvuQ9++fQN9r+omPT0db7zxBt544w1wTn9ySRAEQRxcvP/++8jNzQ2U95tvvsGTTz6Z4ogI4tAg6GQt1157bWoDaUIsWLAAt9xyS+D8V155JR544IEURkQQBEEQBEEQBEEQBEEQBEEc6DTov/Io3bkPu3fua8gqGwyKLTkotuSg2JLnQI6PYksOii05KLbkoNiSg2JLDootOQ7k2IADO74DOTYjSn84RxAEQRAEQRDEwc20adNwwQUXBC/AONoNeQmFvcc2aBw8nI1OF36AbteuRKtTHkNet2FIb9YNLFy38FEYNdj+1SRsfOds1JSuadCYYpNiq6GPUIhJMY0S1QaRa+9a8iQgDE+OrNbHo83gp8F4WNueXY5ZsnQfubYSUUPKoS0xNlxpUsDtFmxrQm0/ybYlclOibfnZzKOLsLmvILts+bu+x7PohJvMeqztcFccer2aDNyKR9tnlUfudX7P8zybfO/t2aiqrDJLK6k2pFTbodC2pdrWshW2nU8IQVLtg5iGkmqvXLkS/+/2/4fhI4bjnKHnYPxt47Fw4ULfqlzKV6d0Srm9/KTawl+qLSCwraQE3//3v/j440/wfzffihEXjcCJfU9Etw7d0OeoY/Dzmk0I8/0rGE4FhVlFaJ3dGsIQiBpRW7ItTMG2IczlqIjKZVuwrQSGhohq0mwBQxiAEJZwG0qxzZRILzm5tlp2y7UBuN3AjSbX3r17d9w8jCch1m4QIVpAkZ4SwDH/Mm0L9891v379eowYMQK33XabZ92kSZPwm9/8JmXb3rx5M6699lqMGTPGs+62227DZZfVLVgMSvviXE0WaIq0Acj+j/oMW9QnE5zXs4AwarH98/ux88uHfftOAHDpVZfi319/ivcXzMEZZw2225jV5pz9MyWz97Q1HfflQo9ogmh0Vq1ahQ4dOmDlypUJl50wYQLmvj/XV0bGHP2sgKiul0uEDTUO8NmG+2ltjhWZ44ZkxWKNI1V9TlE0pHDbdj7L9YyjsrYSG/ccWnLtf901AT+8YU5MwaTQ2im+Nv+fx71q7XB6mjUOVAJtaJJzc9IlebwNYdYt1wkICENoAmvmI8kWgDBltebjTr8WmOzvmWmCAUIGb40/GazyjDEIJuR4lUEYAoz7PJBc/Ub3uJIl+EPy2oanKlqVXEEhUPHmdGztPwB7Jk1GdNOmhIrX/vQTdlx+BcQ+77/3SO/bFxkDBtRZPty1K7KHeb9Xqfn+B+y+9TYgGn8ivepv/oPSeyd70kOtWyPn0hFxy/uxaW+w4+C4lv2u64Djef9VybcT4RJVQ7Y7T9tjtqjbMa7Rviq0JnlK5OX6setkmqzbGY85nDLzDxgwAF999RWqqhK7rvXxR0ICcg26PxFBGTt2bKDJqpYvX441axrr9xZNB8MwMGXKlEB577vvvhRHQxBNg8rKSvTr1w8TJ06EYfh/f1UXXbt2xcaNGzFiRHL9I4IgCII40MnMzMTbb78dOP+tt96KzZs3pzAigjg06NOnT6B8M2fORCSBifQOVtasWYNLLrkE0QDfewLAmWeeiWnTptHEOARBEARBEARBEARBEARBEIc4DfqXaWtX7AQTQPMB7Ruy2gaBYksOii05KLbkOZDjo9iSg2JLDootOSi25KDYkoNiS44DOTbgwI7vQI6tpiYKxP87KIIgCIIgCIIgiCaHEAKTJk3CpEmTEirXauBDyO1yboqiAsJZxSg48loUHHmtlVa1/Qds/fQPqN7xY8xy+0q+xfoZv0aLfhPR/Fe/k/LnVOOykDZ03T4iRsakZFlK0fxdL2ZctXv8hR1tz34JPJwNW0IJTdZmmpsZ46as1RKGCQhwLT/XykcBwSx9lzr2TBhyfUiKbAwp8lIiSvWH/8JKs5atHVP6X5UW20gUrSlDxdqPPOkZLY4CT8uDZYiz6rCtcW6lnNKC2Xnsz8ySjAMAR173Ydj5zePQr4WKigr86/25uHj4JV6pNvNKtZ3bdkq11bJbcEZS7abF+++/j/feew+lpaXYs2cPysvLUVFRgaKiIhx77LEYN24c2rRp4y0YQMK1ZMkSXHrppVi1apVj1bx/zcNjjz5mLefn5yMvLw/dunfDyOtG4vIrLgfn3CvV1kXa2udIbS0++mg+3p31LtatXYdNmzZh1apVaNmqJXZs3xFT5tGlSxfM/2g+OnfuHGdnmi75Gc3AGMemvT+DRQElTmTq3iGkqBDCvFcqkSIAgIODwYAhBYscnAkY4ODCFo5xxmEIgDNY70I9h4QBBm5KE8HATEuiJlWU7+pUM7UsrOcKAI/AX5VTuJcbgtLS0rh56p5koz7PYeF619OZTz49KGjPTT2b63kGgeJmqRVr//e//4UQAjU1NdixYweWLVuGBQsW4KOPPvK0S845HnroIYwfP75Btv3jjz8iEomgtrYWO3bswPLly/HJJ59g3rx5vn8Yfe+992LixIkNsm0AaNk8C1Z/RBgQjFl9BgEBxsz9N69c1a+RfRghAGYgWr0H2z6+E1Vbl/huIz8/H1NenIIzzjzd7oepbhqTbQjONqU94D142pG8z1p1Nz1xqOkAACAASURBVHAbIwgiNnPnzsX555+P2trahMqFQiG8/PLLuPSySxN+DNU5gnQ3f7f7VI3/GMCEki3b+Swxs3quy62Z90M1SZO9TjCAWfcfW9PNrDGPoS0x7K3Ziw17NqBTs04H/b1q3l0T8J9npyAEmGNd5ciWfTrAHsEVhLzHYnfJLjlGliNI3bFtTUyl6tbGm4xb01SZglnIsTJX3nRTgi0YwOW4Wp5bJrOaw3F7rKkmeLBk1vL6sUIQ2naElg/2Z79xaEP0E+3n5sGF3r9uTKoj1UB68uXFvn3YO/VZ7H1uGjIHDUL2sPOQecrJ4MXFPpkFImvXouKVV1H+zxcg/O6j4TCa/+k+1DEznEWzOyZg34cfQVRWOtIrZ86EsWsXmj/yMEKtWnkLRiIof/U17Jl8H4SPgLlg8r1gWVlxt+/HxrINdaxV32u5vrdz76vzqx4rSVWhvhcSrnQwJdU2pf6O8Vmc42m1c3UPgLr1e8f4VhxBr1m16SQub7/6GbP3X58cYvmyn7Bxw8aEt1FUVIT+A/t7t033JyJFcM4xfPhwvPTSS3Hzjhs3DrNnz26EqJoOkyZNwj6fSRncFBQU4Prrr2+EiAjiwGbhwoUYOnQoysvLkyo/atQoPPvssw0cFUEQBNEU2LVrF1auXIljjz0W6en1+OKgiTB48GBcdtlleP311+PmjUQiOPXUUz2/YycIIjhff/114H5mbW0t3nvvPVx44YUpjurAZe/evRg2bFigyccB8/uumTNnHhL3b4IgCIIgCIIgCIIgCIIgCKJuUvuXaQRBEARBEARBEARBEARBEARBEATRBKmtrcX111+P559/PqFyRcfdioJeowLkbFiBUGaLX6HzJZ+iatsSbP3k96jetdx/q5EqbPviTuxZ8Tpan/oEMlv0qeeWgwhUUijXtqyN7mQpvIkj145UlnhSczoMQiijuZXHpA65trJ3aUJK7+a4Q8Kl5G2WfFsIuSVuy3IgwDT5ubCkmHK9W7RtKBlm7ONdvnoeRKTak150wjgZiy2VZZZgmwGCQUVoi3ZkrFJwZorHzGMCvSzjCOe2QVbbfti35SvHdt949U1cPOISbV9jS7UdkmwfqbZbdsy1Y0dS7f3LokWL8Nprr2HHjh3Izc3F6aefjhEjRoBzjkgkgmuvvRYzZ85EdbX32lQsWLAAjzzyCL799lscc8wx9gpmSoefe+45zPvXPBiGgTZt2uDyKy7H2WefDc447rn3Htx/3/2BJFhlZWUoKyvD5s2bsfDfCzFy5Ej07tMb48aNw2WXX4ZXXn4FTzzxBJYtXYZIJGIJeeNJtraVbIu5rmPHjvjkk0/QqVOnuPE1dfLS89A+rz1+3rMRYKYAjQkGwTgY01RegoMzBg5Tns1gwGDmfUaJFw3BwZlhrhdKCWx45Nr2vSy4XFuhRG2WMMySbjv3K9Vy7bKysrh5eCjRmQ/lMVECuoTFhn7756rDXafbr61JuwtzQwluPzH69u2LaDQaN98JJ5yAxx9/HP37e2VzyfLrX/8ae/bsiZuvT58+eOyxxzBo0KAG2zYAFOZlwpZkKzOolMjCANRkGGq9AMAMQJjP8+rd67Btwe2I7N3iW3+Pw3rgxekvoGv3rqp3pJtO7aq1Z6xDVO/CrWwnCGL/8eCDD+Kuu+5K+BmRk5ODzz//HH369IFwPxvqIFb7V8/oWFj9MKaNg9zZVX9AGZKlONlwPNyF1W9Q9TEhIKyxBpOybrUdZk/iIUxDKwPD3uo9WFe6Fp2bdXGMSQ4WRDSK2bfejO9fe0U+QZh16B3uXNjLzUPe5/zu7aUQUQMsnAbOOQAOJrg5LjTt2OAh8+xzxsEZrJe5TWvUKMfTatIWe+vytNl9EiYg5BicC3k9SCG2KeKW/TjB7P6ie6+YvX9gdj8xlmDWnH7LOa4/2KXr+x95HRj2jUB9L1Rj1CAqogixevY9DQNVCxagasECAEC4Q3uEu3QBb94c4BzGrl2oXbkK0V9+qbOagol3I61Xr0CbDLVvj+YP3I9d4/7Ps67q44+x9cT+yDzzTGT0PQ68sBBiXyVqV6zEvg8+RHTzZt86c6++CllDhwbavpvS6t0ordoN7jqWZrtj1jgLall7t79WqqMtxBh7ObbjSau7fVnPC20uOPMZ5/ruTR+3+D0DtTn1YsZdX9QQVujXsZJsC/Q+Ornvcx988EEAsM9NPcexJNcmgvDoo4/i5ZdfjtunnDdvHmpqakiEJTEMA4899lj8jAAmTJiQ4mgI4sDntttuw6OPPprU5C2ZmZl46623cM4556QgMoIgCOJAZfHixXjiiSfw0UcfoaTE/jcj6enpaN68Oe68807cdNNN+zHC1PLKK69g/vz52L59e9y8q1evxoMPPog77rijESIjiIOD8vJy/PGPf8QLL7wQ6PfEOitWrEhRVAc+hmHgyiuvxNKlSwPlb9OmDb799lvk5eWlODKCIAiCIAiCIAiCIAiCIAiiKUBibYIgCIIgCIIgCIIgCIIgCIIgCILQqKysxLHHHpvwH6s0O+wyFB9/B1ImkQ5AZstj0HnEF6jY9Cm2zLsaRm2Fb77qHT9iw8wz0OzIq9DihLsQyipOcotxTDcW+0+urRxrfn9PH92305OWUfwrOOONI9eG6VEzNyCFbFDCNUMWV9YdYaaBSS+2FA0pSbYw5NYMS2RtSbYdElRhy36UMMohsvHurDCi2PXNk570UFYLZLQ6Wts9XYFmf2b6MrPXMyuPEvyYx4dxrtUB5Pe4wCPW/mTBJ9ixbTtatWplHgsmgkm1pQjPWnYZlZgmwiWp9v5j4cKFGDx4MGpqahzp06ZNw+WXX55wfUIIHHfccejduzd2796NqqoqbN++3VeW8frrryMrKwutW7fGunXrkt6HSCSCxd8uxlVXXoWrrryqztiSoUWLFpg/f/4hIdVW5KXno3JzFSrS96KoRbF1z+OCgbOQdPULKfQ3hdtcMDCEwJmpJoRhgDMp3WZqUgETQzjl2tatOaBcW2H5OV1y7bqkiYGlZAneboKItVk4O7FKk7xmXZUEqt+aGIIh5nbzsvavePSKK67AH/7wB5xwwgmN/jy46KKLMG7cOAwYMCAl226WnQ4Bw+5HCANqUgxbtg0o+bb5LDap/PlzbP/3fRCRfb51DzpzEJ7+5z+Qn9/MfhYL8+pXlTjbjPbAduQV8hJhWnt15ScIolEZMWIEpk+fnnC5jh07YsmSJSgsLAQg++VK2u9DbGl2He1frtInU9LX6WM/9Sz2bMMx9pH3KigPL1NKZilOhpQ7MxicgRkM3JpUxZ70w+wvMBiMYW9NGVbuWoFuzbsjjafFPmBNjJrycswc/VusWfARrNGafMQruTbXnmVqpNjMRzBuGAb27C5DcYsiMJj9NiYfCYyrcZ4p11bPKv15osbD5nOLgwkDYFyeEW2yCHDrOmNK9GvIsaf+fHJMoiL7f37iWXMzUsBtrhVCgPEG6if6QOLaeKg+jnZfQOzvgfbVViI3vWFFK5GfNyHy86aEyuSNvRG51/02oTLZl1yCyLr1KPur97sdUVODfXPmYN+cOcHqOu83KLhvckLb11lTutr6bsj87kXdEe37qtm18792zWeD0L7Pc5+s2GMNdxvi1sQK9jdUsUrq9305RYLsFruE2oaAozL9a8IYocWbTKLOSSLcUftkVdf272/8fVLfQRzd+2hcN+o6T0wk1yZSTXFxMY4//nh88803deaLRCKYPHky7r///kaK7MDm8ccfR3l5edx8OTk5uO222xohIoI4MCktLcXAgQMDi/fcHHnkkfjss8+sMSxBEARxcLNjxw6MHTsWc+bMQWVlpW+empoalJSU4Oabb8bTTz+NefPmHZS/x+Wc48MPP8Sxxx4baIw5ceJEjBw5Ei1btmyE6AiiaTNp0iRMnjzZmqQ9UQ7lCacmTpyI9957L1DejIwMzJo1C23btk1xVARBEARBEARBEARBEARBEERTYf/+ZRpBEARBEARBEARBEARBEARBEARBHEBUVlbirLPOSlyqffjlaD3ory658f4jp/2p6DFqPQqOuhaxlTICe5a9hLWvn4DdP06FMCL12GIQoUsKj40uwXIkK2GOnU0nWrPHUyaUrf4YUM/sUvMwZtq09HWWkNpPTK2/uJ2fKe2QSuMyPQRmScG0Mto7g8wjGBjnjpdZDwe4fAHY/umdvoeu4OirAMFl3SH5zk05GfT4tLit9d50dXxMP5L9ntNlCFg4w3n8o1HMfPMtKIu22popvLVFdfZhV/K2uqXaFgE9QyQAalhee+01ZGVl4ZRTTvFItRuC77//Hhs3bsS2bdvq/EPfffv21UuqnWqys7MxZ84c9OjRY3+H0uj07dMX333wX/TvMQBnHHMmpj4+FWtWrUFERBAxojAMA4aQL8NAVBgwRBRRw4AQBmojtfjogwUoLd0t85pyRSVHM4QBQMAQ5r1EqPWQGkZhSPeeVJvJ60hoP1oyYC0LW7rmg1uUFlOclqADraLCf5IMHZ6WoFg7ELECDbADfrdVTzHzjHAmkJG2f+/DM2bMwB133IEpU6YEEpk3JO+++y7uuOMO/O1vf8OuXbsavP6sjDTYk3tYrQCO6xoG7BNkriv78TVsW3BXTKn26D+MxvNvPI/cvHyzXciyQvsEwCHYVrUn3CWM1ZT0ttgQrniCILBmzRowxpKSap9yyilYt25dvYRkltfYdaNgzg5/3PIxUeMvNYQDs52uYPZ4g1kp+mhEi0Tl5VIoa46/GDOl2wwc+yKV+GnnUlTUxBciNgV2rlmN588+A2sWfGQdF2ZNRAJLagy4R65AeoxzVlNZY45pGYdQJTizxqJgHEJwbVwpIASzNmroklz1rmTYlqtXyUsERNQlztW8vmqCCfv5aJVy9A+ZNdbVKlH9Q1286yJwPzEGyU7k01jUNzqr7cca2yeJe6zPAFRG/MVZdRHu3HACLZaWhoL770OzOyYk9R1i/m3j0Wzi3dZ3PcmQ9/uxKPz734BwOOk6Vu1eaS+45y7Qup72ubXvq453+b2Oujczq2PJfI+Pu+3EGnY4cglnit6e1DhSX2e1Z9WmteLCkeB82d8Gxs4TtIx+39F59ZVX8ezUZ332um5ycnKw8LOFvuvqe38CDvx7FLH/efTRRwPle/rpp1McSdPhT3/6U6B848aNA6/HM4EgmjLz5s1D27Ztk5JqM8Zwyy23YOnSpSTVJgiCOARYt24dzjjjDLRq1QrTp0+PKdV2s3z5cnTt2hXjx49PWpB7INPn/7N33oFRFH0f/87cpRdaIIQapBosoI8CggLyCEpVpFgfFZXnBRVEsSviozzYQFAUH7EgKiACUkQUpEsTEEFFFCyRHpIQkpB6t/P+sTvbbi+5JHdJIL8PxrvbnfLbMrM7m9xnOnTAww8/HFBaj8eD/v37hzgigjj76dWrFyZOnFihPqN9+/ZBjOjs4dNPPw14LAwAs2bNwuWXXx7CiAiCIAiCIAiCIAiCIAiCIIizDforKoIgCIIgCIIgCIIgCIIgCIIgCILQuO+++/Dtt9+WKU+tlH+hYY/pAHOFKKrywpF41RQ0H/INXFH1/KZSCk8j7dsnkPpZD+Qd2VSB+nzUNQ5UnVwb0JxXphC8+Rk+6d3Riebctve2+Jkq/2I+8myzds30I4XczCaktgi2TT9MFV0zKdK2rIeRX1eWaVJsLR8EBwRDxpaXcSZ1g+++cYUjvv0tWl2aFI4ZkjhrjGo8uuTMvI5zfTsMwbbcA1rqsDjEJvfxiWHe3HkWqbb2n8++9pEwyeNt+o23VXunqYlKkfuQVDt45ObmIjk5GbfeeisKCgqqOpxqDWMM77//fo3+ot+4ceMwfOhwHD9yHK//9w0MuGIQLqh/IS5MvBCXnXc5enbohRt7DcGo20Zh0pOT8Pb0t/HAiDHocWlPtGrQGncMuQPnN2mPxvFNkBSbhMSYhmhStylaJbVCy6RWaNHwPFzQ6gIMuu56vPLiKzh44GDAcm0z1UGuHZhYO9bPmtIrKl2CFsj6UiTctv1oxu2q+j9dKioqwrp16zB69Gg0a9YMr7/+eqVJEjweD7799luMHTsWzZs3x0svvQSv1xu08sPd6v4VujDUwC4GFFAgvIVI3/QSTn3/LhyPV5gbL894CU89/yRcbq7m82k/pmVSVsqM9ZZzzn6rZYktQBwu5eURAhJETebQoUPo2bNnuSf8eOCBB7B+/fpySf38y3NLaMfS3W8XYUtBq03O61iHqQyzEFquMwu0zSM+Of4ypkBS06gjIDl2U1MUez3Yl7kPx3KPlbQLqj0/LV6I93v3xMlff1W32+ScZQLgulDcV6rNART5OZS16tRS3wiAMxiTS3G5TzXpLGO6gJurBwHqseGmK4+hqFWEdcoIBYouwNaPoyL0480Yg1AA6exmAvrJoHp1hSbUNjZECrbVBEJ78b1PNJ9757pcu3Iw30Mw38X2W08HirxFKFaKy1Rrwicfo/7CBYgeOhQ8Lq5Mec1EXnMNGqxehdi77iyXVBsAwBji/j0SDZYvRXiHDmXKGtauHeov/EyVervK/wzzxJnjyCo4ZXqO43AsmPZ8x76dpuT2Ply/LbUL0bX+BUw4PMOxie99ohV6nbo0W89nSqVNxqQ3WZtMW/5jts9O/2ArwvIjjB972fZ67HX9/PPPuPfue322sDTCwsKwYuUKxMTE+E1Dcm0i1HTr1g0NGzYsNV1mZiaWL19eCRFVb2bNmoVTp06Vmi4yMhITJ04MfUAEUQ3597//jeuuuw75+c4TwpVETEwM1q9fj6lTp4YgMoIgCKI6kZubix49eqBly5ZYs2ZNuX7voygKpkyZgsaNG2PHjh0hiLJqeeWVV9CyZcuA0u7YsQNz584NcUQEcfZy7733Yu3atRUqIzw8HL179w5SRGcP33//Pe66666A0z/88MO4/fbbQxgRQRAEQRAEQRAEQRAEQRAEcTbiruoACIIgCIIgCIIgCIIgCIIgCIIgCKI6sHTpUsyePbtMeep2fBD1Oz2liZKrJ5H1O6DVnftxfN1YnP51no9UUVKY+QsOLbsecS0Hov4VzyMstkk5a9QtOn7WM5SsOaoAqinH139tkmAJAQjvGRxaeoNjEe6oBrYY7e8BS/wMgGDyRVulG7bAIMU+cqVucFPfC22ZFAvphTBN6uMy8lk2zaWX5SO8EUITeAmkb3sF2b8udtzWuDYDweCCZrs0bSIzXg2VNSw7lpk+C2t6f/niW92AnIPLLDHs2b0H+3/Zj5TzUyxSbV2MDQG/Um1jV2n7DZZ0xu5wki+RVDuYHDhwAJdccglyc3OrOpSzgvHjx2P48OFVHUaV89Zbb+HHH3/E9u3b9WWKIpCbnYvc7FwcPXQUP+4uuQyzvKuosAhFhUX659OnT+PokaPYsG4DJk2cBLfbjYYNG+LCiy9Ei/OScU3v3mhxXgs0atQIsbGxYNrsC7qYTRf0S7eb1jcLQ67o1I8ICNglin6FngF0Q3l5eaWm8S/WdkLrPMvdBQaQsQSpmjD9XyowQ82UKVP0c6WwsBAnTpzAwYMHsXXrVqSnp1vSnj59GmPHjsX69esxd+5cREZGVqjuyZMno7CwEIAq8E5LS8PBgwexbds2nDhxwpI2NzcXjz/+ONavX4+FCxeWKL8LFK7fG5mMk0IxXceNY6XkZ+Hk+kkoSv/Nsay6CXXx1pwZuOyKTpCibsGEeg1m8t4FlrPf3/libj8BnQN2ATd5+wgiKBw5cgR33HEH1q5dWy4hJuccs2bNwogRI0pOWIZ2K3sOYxwlizCu0T4dh7C+9duvaMJWtcvSSlNsQwtm9GVCmpO1vpRpMmcOLxRNMC00sTYEB2MCHAyCc1XUDAEhgEPZfyGrIBPn1WmFCFdEYDuiGpB/6hS+euIR/Lx4kS7Khrwv0ve5SToO8xRLxj496fGdMMLtdiM2PkaTcnNwwcG5et1iuoyX6fJupgmsBQQ4FG2crKj7XZvnSd3fTJN0q8EKcPXSx9SrlCIUuBiHYNoZJqBHLyCgKFLiK7R8xjr5ykzjZ+kAFkKAMx68+0Q/+Cu3OmFpq74rQ1cvc74FtXc/DEBucS7qRNQpU+ERXbogoksXCM/LKNq5C4WbN6No924U/7If3uPHnbNFRSH8wgsQ0a0boq8fBHeAoqpACO/QAQ2+WIbCbduQt2gxCjZ9C+/hwz7pXA3q6/VH9uypToxWQfal/2Sct/oxNcnmpWhff3ajKbi5cbabJzVQc5tODnNHrh1YIZ/76P2DtW79PtTnHFN7L0U+J5PtUx/rma4rpudi5nOYmU4uOVIUDs8eHbGfk8z/KnMSu6CbgeHll14u8wQ8yS2SsX7DejRu0lh7BGnrQ0z7uqL9E3B29FFE1TF+/HiMHz++1HRPPPEEBgwYUAkRVV+efvrpgNLde++9cLvp62BEzeLEiRPo2rUrfv/993Ll/8c//oF169YhNrYsz1IJgiCIs5Hff/8dHTp0CNrvro8fP45OnTph6NCh+OSTT86p+7B169ahWbNmAaW95557MHjw4Ar/7owgzjUWL16Md999t8Ll3HvvveWawPRs5sSJE7j++usDnjSnT58+eOmll0IcFUEQBEEQBEEQBEEQBEEQBHE2cu78Bo8gCIIgCIIgCIIgCIIgCIIgCIIgykl+fj6uv/76wDMwjsQrX0Lt9qUIxKoNHA17voF6l47Hka/+hcKMn/ymzPl9GXJTV6HeJQ+ibocxYOUWf5Uk2A6hEVEKXGySGym3yvpxFtK2PK1KJW1wdxQiGnR0iNH+XqJbnXW5tirg4Vr5aj5DEu0vXqFLesAUzdBtrkmKqexiTK16MAjFtFzLeer7t5G971OnWhFWqzkSrnhKM4yZVWjMUq/+KjfObra0LGcO+aXwiCGqyZVwRyXAk2+VmM7/eD6e++9z+t7i5hJMQh4BVVZmt+WVJNXW89rkPiT6CRxFUZCVlYW6devi2LFj2LdvH3r16qWv37JlC7p27VqFEZ5ddOnSBZMnT67qMKoFYWFhWLBgAS6++GJkZWWFvD6Px4PDhw/jsCace+uNmfo6xhiioqNQP6E+mjVvhvYXtEfrNq3RuXNntGrVCrVr164yuXZBQUGp28Yj4ktNY9QZjOtvCWX4lC9sr1Z8r8bBZ+zYsY7LvV4vVq1ahcceeww//vijZd3nn3+OESNG4JNPPqnQNWPUqFGOyxVFwbp16/DEE09gx44dlnVfffUVbrrpJixdurTCX572Kgqs+96QAkplrRACxad+R/qGF+E9k+FYTpuU1pg5dyaaNWuqymVN4lldxicMuajZaqjLC7U2ZBYZqvmt+1f4Ea5b2l0ozZwEUQM4ceIE7rjjDqxatapcQm0AiIqKwrp169CpU6cKx+NfxFvChVJ3Xhv9gj4pjxAWya7e7zDhU4ZlvCGMkZcxBwUDZwyKFLoKUy/FOJhQVG0rY2oPJzgY5DJVtCyYQFZhFr4/vhPN4pujUVzjat+P/bRwAVZPeBpn0k/K7tsYHepzRZkkuQ4/6nKGdMVXBNugSQNV8CsnaWIwxqaC63JeMG7sK2GkY9yoSRGq0JtrgQrBoAihCbSFJlLnUABwqOs4g/5ZbhATzDiPBNdl3FKkzZlxjpmvbebrn+X+0Hz6BlFeW/3FtWXoU0o2C5eazry/Fae+zNQHmPuYvOIzqBVeS32+UEaY242Izp0Q0dno+0RhIZSTJ6Hk5EAUe8AiIsDr1oWrXt2giKz9B2MIvwFAyclVJd8F+UB4BFyJDcBr1w5qlfmefBw8fVCXZ5tnJpC70/J0yfTIyXjSZbRpKdG3SLnlj5ZGMAEOrt0yylKEpSxLO9InfzPOEbUZC/2c0K8bRhegB6+3c3lNkffMerMT2vXATztkAbw3FWXP6+ziFvg79W/n+vzw8PiHMPnFyZbJBu3v7TGRXJsIJePGjcNTTz2lTzzlj59//hmHDh1C06ZNKymy6sW8efOQlpZWarqwsDC8+uqrlRARQVQfFi5ciFtvvRVFRUWlJ7bBGMOECRMwceLE4AdGEARBVDt++uknXHbZZQH9fq0sCCGwYMECrFy5Ep9//rnl9+VnM02bNsV//vMfTJgwodS0+fn5GDp0KJYvX14JkRHE2cPdd99d4TISEhIwbdq0IERz9lBYWIgbb7wRhw4dCih969atMW/ePLhcrhBHRhAEQRAEQRAEQRAEQRAEQZyN1KypKwmCIAiCIAiCIAiCIAiCIAiCIAjCgddeey3gtMwdicbXzjmLpNoGYfHNkTxsAxr1mQ1XRC2/6YSnAOnfvYg/53dF0alfK1hrSaakEIpWmK+NJufgYqRtftJRqg0AdS6+D9wdaYrLbsBx0oZpn3WjkJQHcZOwmplKY1B/TWvTjjFpG+JGXn2ZWiZjHKp2mmvpXABcEELm0ZZxjsL0n3Hqh1mO2xkW3wxNBy8B4AaYSyuTmco2WY/0GMxGMGHaLIsyCUzf6fb9BTDuRmyrQT7xzJ87H0JR5Fbqwitm2nb5WQqRjKPCHN87YZEHEY4oioLc3FwoitpGduzYgVGjRqFevXpgjKFRo0a45pprdAns8uXLceWVV1ZlyGcV8fHxmDt3Ln3Rz0SzZs0wc+bM0hOGGCEE8s7kITU1FZs2bsLbb72Nhx98GF07d0ViQiIi3BGoFVsbrVu2wXW9r8MTjz2BlV+uREFhgV8hqV0Q6iwMRanuwdKkUwDAw/1f04NL2eSrfrdZTyDg8YjguL7LgcvlwnXXXYfvvvsOAwYM8Fk/b948LFy4MCR1c87Rq1cvbN68GbfccovP+i+++ALvvfdehespLPZCXruFrjHXruUAIBTk/b0VaV8/5Veq3fO6nvjky0/QuGljvSR5bAXU9iM0iS0gX+XxL+HgagmFMMrwTV5FJwdBnKOkpaWhf//+aNSoEb7++utyoqweaQAAIABJREFUS7WTkpLw559/lk2qXYZbcGNEYc3ErAOBUvP7j4Vp4yvoQljzMINpYyBj3GAe06njMlXkLMdA6p/hquJXBs44OFfHVuoECUyXbP+R9Qd2HduBDNtkQ9WFIzt34MN+fbB09L+Rd1KVajNNHK2PXhkzbTsg72x9R8sMLgYc9fiKtZPPTwYT0PaTtk81iTaHKqxlcl4pfZzMtLG2ZrMW8lqjQGhjfH0ICy2JomnQNQG6ZvLVrl/a1VFR9OuQFO8KISAUAf3SJAzhun4NZKbrliYFl5NG6CJfw+5uIeD7RD+Ut+2e7fiM5YXPG/3ccxr3y7atCAW5xTnBiysiAq4mTRB2/vkIv+hChLVtA1f9hNBKtR3gcbEIa90KYReqMQRbqg0AP57cA4/Xo+1y2YGa+wjjn75c7y800baRQu97dWm2cSOpvVgnbNGXAbrp2nIayDnuYLq/ZOY8sD5XMtVj3N8KS5vU72iF+YORzuefsP4oiqL/2Nc55YWtLvnW7XaX4UgBU16digvaX4j169fr/bJ52ys8ji2BmtpHESXDOcfgwYMDSjtmzJgQR1N9efTRRwNKd/vttyM8PDzE0RBE9UBRFNx8880YOnRouaTatWrVwvbt20mqTRAEUUPYvn07Lr300qBLtc3k5OTgmmuuwQMPPBCyOiqbZ555Bs2bNw8o7RdffIENGzaEOCKCOHv4+OOPKzyJ+CWXXIIDBw6U+fnP2UxRUREiIyOxefPmgNLHx8dj2bJlqFOnTogjIwiCIAiCIAiCIAiCIAiCIM5WSKxNEARBEARBEARBEARBEARBEARB1GiysrLw1FNPBZy+6cAliE2+rmyVCPgIWKqSuPMGoNWIg6hz8ShNzuxMcfafOLR0EBRPfgVrLGmjK0eurXjycHz9WL9J3bFJqNNBfvlRmOKyx+ck25ayLLvk2VfGLeVBvoJt7T1zWmaxmGnlcJvjmqvibcYBrwdpGyfAab+74xqj2Y1LwLjLoofTRdq6+Yib4jPVLQXettjNW24pjzEtfDV9XGtfgcqRI0ewacO3PqI8AWGRasvDoou3yyDVJvyTlZWFUaNGoX79+nC73YiLi4PL5QJjDJdffjneeecdS3ohBC6//HIwxjBw4EBdwk2UziuvvILk5OSqDqPacdNNN2HIkCFVHUap5OfnI/WvVKxZswZTXp2Cgf0HIi46DsnNk/HUk08hNzdXTWjqeoMh1w5EGOOKdPoCaUVuOALN65COlbDOkk8KJ4G8wqrtRyIjI/HJJ5+gSZMmPuueeeaZkPZzYWFheP/999G2bVufdRMnTiyXMMhMbkGRWYGt7nD5KhSc/nExMje9BuF1rueecXfjtQ+mIiomShf+Mb00WR4s8lB/Hj2zJ9CO05wXwtqYtDKE46spKEv+QP8RxLlOeno6Bg0ahKSkJKxYsaJC/Vrnzp3x999/IzExseyZS7hl938/X0Ib1YdhvhPy2F2s5pGYvQymSbSZPtayRsUAcG5InVX/qxzzcL1sxlTZNrQJi5gmguZSts04OGPI9+Rjb9oe7KxGgu1DO3dgwa3D8WG/Pjiy4zt9+MfleNO8n2AdsQLG6NAYJTJ9/3+T5ysySm6XrMq5BdQxrFBF1Uwfc2r7msvxpJTBMm1MyHRJMrR9LYSAYpZjQwFjcpoHpl0C1eufLpbVipSokzyYLihMlXNLmTfTPcK+1xCzwJfDmBQqVPLas0VcW66xur+bBWGSawdyQ8FMtctnCtpBzy7IpnuAMlLkLcKPJ/ca3R8z96zW50pGf2l9RmQsMZ6RyWPC5OAA8lD6SrWh3YvqaYwDbHlRJ31h+nvo7d9ox7I8o0yHh7bmiV+Yqe2b70X1PsP3x95OzVJtS09iE3H79DECaHd+O8fjUhK//fobrunVG21at8WXK75Ub5mFUS7JtYnK5rXXXgtowsMVK1bA4/FUQkTVixUrVuDw4cOlpnO73XjjjTcqISKCqHpSU1PRrFkzzJ8/v1z5r7rqKhw/fhyXXXZZkCMjCIIgqiMFBQXo2bNnhX+vEghCCMyYMQOMMbzxxhsV/j1SZmYmpk2bhl69eqF58+ZISkpC27Zt0b9/fzz77LNYt25dyLfryy+/DHiC8htvvJH+RoAgNJ577rly523WrBnefPNN7Nq1C7VDMEledSU7Oxv9+vULOD1jDPPmzUO7dmV/PkYQBEEQBEEQBEEQBEEQBEHUHEisTRAEQRAEQRAEQRAEQRAEQRAEQdRYMjMzUaeOk4zSmeRhGxGVWMYvYIfCIyLFLRX6YWjQ5Xm0unM/opK6+K3Kk38S+ce3ByNo+N8ZIZQia/Kko1/fBeHxFXoBgDsmCQ17zAAPizbFIkyv9vj8fbZYfWzCNbN+rCTBtklezczlcuOHMVX7Y5ZcM6OOU7v/h+KsP5x2BpreuBxwhWt5TPXo5Zhk2pZNMm+bdRuY2TJk2z/GNqpSscj6FyC8TmufyOZ9PE99YxJlMTBV3iOlR7bd7iTYLgmLVImAoigYPXo06tati7fffhvp6ek1Zt/06tULhUWFWLBgAZ599lncdtttaHFeC7jdbjRq3CgkdV511VUYOXJkSMo+F5gxY8ZZ+2XRI4eP4KUXX0KdWnUQERaBjh074uFxD+O/L/wXs/43C0uWLMH27dtx6NAhiyTNBz8+tuLi4lJjcEWEat8F0ieUkkb4vDGhdvCn87xliioUxMXF4eGHH/ZZ/uuvv2Lz5s0hrTsiIgKPP/64z/KjR49i9erVFSo7K1e797E7Aj2FyNw8Azk/LnLMFx4ejuff/A9GPz5au35KaSCzHlJNeqjLBXX5n3mZ6f/2dARBhJSsrCwMHjwYiYmJWLZsWYVlJ/fccw+2bt0Kt9sdpAj9Y4wwLAZU672/dZW6SI6hTJMsOSKFsLqLVRUv6yMRbXIjZhrH6VJpbUIjDlWkzRgDZy5VEA0OzhmkbhtClWozcHDu0t4zuJgLOZ4c/JC2G0++9ATefvtt5OTklHNvlQ9PYSF+XvgZ5vTtjY/69sbvq1eBCWFIs00yba5tu69A2/4jZeLq5zzF+SCc1yYZHByMa/uRc/WzJtFW9zPT75oY1449E4AUZjM52YN6XjNAFXHDevuhQEAIBRAKBAMUIaAoAmDqcvP1SlfdSvmuV1jigBT/aqH4SnMBCDW9FNgixHLts30Mp4//SxA3+axivm998lt2i6k/0NIpUJBdmF3WcGs0e9N+QJG3UG/n6vltPPMyJhngAIPaD1iOr0m0LWXazHrs9Oc2Jk+2Iec2zgXGuLW9CBmGGpcan2JuuWCcQRjubkgBuFlhbazSPsn2L8XXNhm2rNryuBXmthmAdNtxaCh86n3u+ecQERER6OGy8Ocff2LQwOuR3LwFJk/6r15HKPsngnAiMTERHTt2LDVdcXExJk2aVAkRVS/GjvU/KaiZwYMHIzo6OsTREETV88EHH6BVq1Y4cuRImfNyzjF16lRs2LABkZGRIYiOIAiCqI7cddddyM+v6ITxZWfMmDGIiIhAly5dMHfu3ICewaampuK5555Dly5dEB8fj3r16mHcuHFYu3Yt/v77bxw/fhy//fYbVqxYgf/85z+4+uqrERERgaioKDRt2hTdu3fHmDFjsHjxYhQUOP8NTFlJSUnBiBEjAkqbkZGB0aNHB6VegjjbSU1NDTjtpZdeiuHDh+Prr79GYWEhUlNTa1xbOn78OLp3745vvvkm4DyTJ09G3759QxgVQRAEQRAEQRAEQRAEQRAEcS5AYm2CIAiCIAiCIAiCIAiCIAiCIAiiRvLXX3+ha9euAadPuPxJRNRrX/aKnGxT5UaKXfyUW44fV0QdNBu0HM0GLYc7uqFjrXmHN1YkaIdtcKJCO6ZEzhzZiDN/r3FcF3defyTftA3RTa6yxWKWRPuXgfqkl5JqkzTILGMz0sNYry9z0JNZ5NdM93hZ6uWaFFtwFGb8glN73nMI14XmN68Bd0fCUaBt3kbDTAVD6K3r1UwxO8StCZS0UE1lGtsU3/pGn/A+X/w58vLywLi2N4RJviQAwcwqs7KfK3bJ1tkuH6soiqKgXbt2mDlzZrXaF3379kV+fj4URUHmqUxcdlkZJzIIgE6dO2HV6lVwu90YPGQwnnn2GcyeMxsHDh5AQVEB/j70Nw4cPIDGTRr7lVaFhYWhTZs2ePnVlzH2wbGoXadkqXFYWBjeeuutoG/LuURiYiJeeOGFqg6jQggh4PV68ePeHzF9+nRMmDABo0aNwo2Db8QVXa5AcvNkhIeFo17deujatSs+/vjjgL5c7/WWLp12RdYrW7DMiDnolFCmzxotbWZO1Yu1AWDAgAGOy9euXVtlda9Z43z/EigZ2fmwT27iPZOJ9G8mI//vHY556jWoh5mfv4VrB/fR5aEGhtxP/Wie+cLXcml3WpZ6CQ/d7SBB1Ciys7MxfPhwJCQk4PPPP6+wUJsxhunTp2PWrFkVD66Edm6/zxd+ljuVp9/v2z2rlq7JNJIRRj5mKcNQuDJYP0MKYyGF2lwf76kiafWVawMizlSptiqMlsJprv64OFxgyDqZhanPvYZRo0ahYcOGuPnmm7F48WKcOXPG/zZXAG9RIf5Y8w1WjhuDGRe0xRejR+LYzh0mYbYqBXfBEIm7YHTh5lGkXbLN5b5icj1DgR+xdpuL2xiicq6OreU+FqaJlmRtQjB9jgdFMAjFfD1iUISijhmFAkUIgCnq2Nk0LhXMLAIWEIpxjTNf2zQ3NhShaOtV+S4E9HqglcOZIeW1nF9qDepTgxDLtasS6/YGiKnt+Sx2KEQVH/uW4SjiNj/WkM8S9M9GHqb9L7swSz3ORKkUePKx5+Ru6L2B6RZRtmXtk/ZMyNSTmts009o8c+qf9Ravla9/0v8vhdxqm4Vxm2sb31il27INWrdJ0UvVJlawTPImRdlWmbb1ZHSSZSsQiuIr4bb/k8JsRfEtw7KthmQ7vnY83nz7TecDFCBHDh/BsxMmIj4mHv2u7YdNGzeFtH+qTs+biOrDq6++GlC6GTNmhDiS6sXGjRvx+++/l5qOc46ZM2dWQkQEUXV4PB4MGDAAI0aMgMfjKXP+hIQE/Pjjjxg3blwIoiMIgiCqK4qiYMGCBeXK279/f7z33ntISUkpd/0ejwfbtm3DrbfeisjISFxxxRX49NNPoSgKFEXBqlWrMG7cOFx88cWIjo5GcnIyJk6ciG3btpVpsr2CggIcPnwYGzduxBtvvIEbb7wRUVFRiI2NRfv27XH77bfjo48+QlZWVrm245133kHdunUDSvu///0PsbGxiIiIgMvlgtvtRkREBKKjoxEfH4+EhAQkJSUhOTkZbdu2RYcOHdClSxcMHDgQU6ZMQWZmZrliJIjqRF5eXkCTZAPq7/x37tyJ+fPno3fv3ggPDw9xdNWP3377DV26dMEPP/wQcJ5bbrkFjz76aAijIgiCIAiCIAiCIAiCIAiCIM4V3FUdAEEQBEEQBEEQBEEQBEEQBEEQBEFUNsXFxejduzcOHDgQUHrujkK9Sx8KcVSlESIZiSafiWrUBS3v+Am/zkzwSeKKDOzLc4FjljDagwn2dio4tupuxzWNen+AuJYDShC9yHic4rIvZ6bl2mfVogVdy8OYVGuZipPr1ffCUqc1Fj1OxgCmvVeMsoTiQdqGpwHhKyitd8kouGMa+m6KbjKyverVm/VI5piYbx7LJ91OZ9tWIK71YKR/95IlkNzcXKxYvgLDbhpmyJY0WZM/j551r/mX7TkKt6AKfvytO9f57LPPAu7/gkF4eDhOnjyJvXv3Yty4cdi1axcAVTgdHR2NlJQUzJgxAx07dgSgHtPatWtj+3fb8frrr2P8w+N9JBqxsbEoLi6Gy+VC+/btMWzYMLz44ovIyMjwG0ffvn2xdNnSEmMVQiC5RTL+TP0TALBi+Rf45ps1AARcbjeuv+F6XNH1Cl0oNfLukcg65f/Lye7oBrhvzFi0b1+OiRlqGKNGjcLMmTPx888/V3UoIUMIgaysLGzbug3btm7DPffcgyu6XoFnnn4GPXv2dMwTkFg7qoxi7XJTUp9pF82VkM7yCqRleYDmFQgrSLRo0QIREREoLCy0LN+/f3/I665Xrx7q16+PkydPWpb/8ssvFSr3eGYudEmf4sGZX1cje89iv+nbXNgGL77/XzRM0iZbkfcymljUgu6mFZq5VL1ol3DptqBfh8tzKTblqcnXc4Kwk5ubi5EjR2LBggUBXT8CoVWrVli0aBEuuuiioJRXGurIyemCYvQuPmm0VUwTJ5tfIQSYTajKwFQ5ss20KschwjSGM43mwJh6reNgUHzikVpYDkCAawJuhQkwcLj0QLlqqlbU7HOmfYTCfPW6k5eXh/nz52P+/PmIiIhAly5d0KNHD3Tu3BkdO3ZEgwYNyrw/T506hZ/27EHW7l0o3L4Nh7dtRXFenr73uJ9+2z7S46bPTstUIbZdsi0Q5qd/PrD3AOr9szOYloMzrkrLBeCCKqxWhdZcuwQJgGtHQwgITWqtrlPAODeOPQSEUF8ZE+CCq+eAooC51Kg1Ny+YJsg2ngmon5km2lVl3UKr2liubbEqAZenkmlcKiW9cpnPeWnDPqYtbYzrk/8cuhaa26tzfyAcEhuZZB7tkMHyLAXC2KuaKD2r8BTqlnWSmhrI9mPbUOQtAudcn7WAMQau9QSaQhvcZZpgTsrzTT8QABNS3G/+J/tm2RczvQ4GoU2CoPYXwlIm06XpQggwrr3K4871G1ZjEgVIQbTv+eUs5paZTMJrAX0SAHM+a2ElfrTlNbVhYW3TwiQZv/nWm/Hh7A+xacMmP6UFRkFBAVavXo3Vq1cjLi4OvXv3xjPPPoMLLrjAYTOofyKCS8+ePdGgQQOkpaWVmC49PR2rVq1C7969KymyqmXUqFEBpevbt2/AokOCOBvZv38/rrrqKp/nY4HSt29fLF26FG43fVWSIAiiprFs2bIyTS7YsmVLTJkyBYMGDdKXjRgxAm+99RbGjRuHoqKicsdSXFyMrVu3YuvWrbjpppvKXU5ZOHPmDPbt24d9+/bh448/BgBERkaioKAA7dq1Q2RkJKKiohAdHY2YmBjExMQgLi5O/9m6dSvq1q2Lw4cPw+VylaleM4E+k16+fDnGjx+PWrVq4eKLL8b111+Pu+66C7VrlzyZNUFUN/Ly8gJKt2fPHvW5Wg1m586duPbaa0v8ex47l156Kd599116tkQQBEEQBEEQBEEQBEEQBEEEBP21CEEQBEEQBEEQBEEQBEEQBEEQBFHjWLhwYZmksknXzEL5rH8l4FfmbKMSvx9SmOksjoxu1E2aoYJYW+XItY+vfxDewlM+y2OT+yCuZX+1RotIyx6Ck1zbYqY2fXaQa+ufdd0YhCWfNQ0zlS2VT1Kyo5epyaGM7Oq603vfQ5HDMXTHNUXtS+63huy7oTYMSZxvRgehtpSa2ZYZ8RpluGMbIrrRFcg7utlS49yP5mLY8GG6FM+y25kRi5PEx5/Yp7QvWNVUwc+7775baXXNnj0bd9xxBwCgW7du2LFjR5nyjxkzBjfeeCN6Xd0LRUVFePqZpzHirhGOaceOHYsbh9yI5cuWW5ZHRUVh0qRJGPvgWH2ZoyhLop13DEC//v3Qt38/x3zbt27HRx9+5BhLeO1WaDxgHmrVScSEpxoFurk1Gs45Jk+ejIEDB1Z1KJVGUVER1q9bj/Xr1iM2NhZ9ru2D5yY+h5SUFD2N/8kfDNxR9QOsMRjX2LLkd7pu2sMROJxRXMGYggPnHLVr18aJEycsy8sr8ykrdevW9amronUfOpkNJT8beX9sRf7vm+HNP+03bY8B3fH4q48iOjpGF4QKITT5rHbrKoQq0BZCk1Yyy+2hvF10vL5a7luMexxnwWgFboErlJkgzk7y8vIwatQozJ0712cykvLSsmVL/O9//0OvXr2CUp6FMlyODIGqobmG5TMsYwY9ky2/UbVNpMqYNi+AVrqQkmzZxwlN7wwogqvphKIKZJkqyvZqnxmYJqo2RLEuqHmgfdLjYgKpB1OxfN4Xjts9NNyNyO93YvKGDSjU7gUSEhLQqlUrNGvWDA0aNECdOnUQHR0Nt9sNr9eLvLw8ZGVlIS0tDYcPH0b6H3/iwtzT+EeEG25mFkLb9olZZGw6Nk6jP00NbvqsruXMOE7qUgHOGOrXr4WU5g3RoFED1E6og/j4WERERaJJkyaIckfBxbmeS0rJBRgEM0Z/Ro2mY8YAIRQo4OCMG3ccQo65hark1na9AvUYQ1HA1Wo0iS/XJbwMwhBiKwqYVq4u7DWdRZbhuIOg1yLTroFy7RKbuD3Ekh5JiADSyeTaMXHycBtPY9RCi4s9+GH3HqRcdD4UZCM2LA7hrvCSK6jBnMxLw8/pP+nnMYf1+Y8UXjOX/Kz1hyZ5NtfSSBG3XKf3SAyanF/KtLWeQShgzAV94jUuH4kxS/cg9EkUDNE65wxCgeWck+1UfzInmFWaLU8gs0xb2PIK7argIOE2n96+p2LJJ7G1nzG1aaH1B1r7/vLrL/HQ2Ifw3qz3yiSN80dOTg4WLVqERYsWoX79+nhh0gu4+x7rBIXnUv9EVA8efPBBPPnkk6Wme/TRR2uEWHvXrl3Yt29fqekYY5X6TJcgKpvXX38dDz30ULkmiXK73Xjrrbdw7733hiAygiAI4mzgk08+CTit+XfXdkaPHo3bbrsNAwcOxIYNG4IVXpVQUFAAoHImjy0vp0+fxsaNG7Fx40Y89NBDqF27Njp06IAbbrgBd955J+Lj46s6RIIokYSEhIDSHTx4sNImL62O/PTTT+jduzdOnfL92z1/JCYmYsmSJYiKigphZARBEARBEARBEARBEARBEMS5BIm1CYIgCIIgCIIgCIIgCIIgCIIgiBqFEAJTp04NOH10k+6ITb4u2EEElq4U50ggss0Si7dJTU7vm+OThkfUQmTCBbJCc+YK1a0VKAuzRwZfBU3ZKTq1H6d/meuznIfFILHbK5Z6LXJtn6qd5Nr+4rVpdKRcGkLbf5o8SBO0aeYvkwHK0JwxS11S3iVjtK4ryjyAzO9nOITG0ajv+75xOW6DXaRt3h6bdVja15g5h/ZON1o5laUui2092Ees/c033+DkiZNo0LABhCLAONOz6RKlEgTbhrLckDkFQk0U/Gzfvr1S6tmzZ09QviDYuHFj7P9V+9JvCV2D2+3GkiVLsODTBXj+hefRqlUrPDTuIVx51ZWWdP6k2kJrj7IvEJb2ac2fm5ODHlf2cIwjtsV1aND9JbjC4/Gvq2NRJ9blmI7wZcCAAeg5bBy2btkEJS8T3sJsKIVnAG+h2uZ5OHhkLUQ2uAC1O96D4qy/UJSxH6phjQPgEMX5yD+2A4y7UJx9GEpRTlVvVkDk5uZi0cJFWLRwEaKiotCmTRtc1zew+w93VIPAKqngfUPJlOParSVPTSsKejTlxUlOV1RUOfGFou69qz9G2soFgChZSnT7uNtw+5jbEMbDdIGgfl/ETP2hHafbBA3znCw18VpLEJVBQUEB7rvvPsyZMydoQu3k5GTMnDkT1157bVDK80sJlw27/NqfXNunPJglyEwXkRrCVaN8tVxDmKrKlIWpDDkeY9LRqo/P1P5Mky5DgQscCgBFq1cVyGpqZw5wRegiZs6EannmwMavNul1mnm+bm20CHNDAdA+PAxPZmQhXwikp6cjPT0d27ZtK3HXNnC50Ds6CjdEusEjw4yRqkUGbexbfffZjom/0ZxZqGsasoFHhCPqotaI6NgWURe0QmS7FnDFx2E65+BwgTNVgu3iLnBNiM21927OwZlL23fq/laEF14oULwe4xjIMTGTYz7oB5YxdZwNfbwtt1GACaHKfxlTj5McsuqqZahWX2jHmalCdENqq+0toQqBIVQ5uhR0y+B8xqiByLXN4xGS1xo4PrYw9oa8T3GW5cvzQGu1JnP81o1b8eRDT+K3/QcQHR2NTt064bY7b8OIm50nb6rpCCGw7u+1qmyeq+Mt2Ysa2mzZLzLf85Uxte0JKdyGJtfW0jNrnyKbg67Z18qVj5j00hVoIm+tv2ZSjK8KrxnnVle26X5W7ROY1uStcmyht0ejzcr9AFNxzidoqepsv0vNUwlY1tlk27L7m/bGa3jw4bG4acjN+HHvjyXWWhZOnjyJf4/8N1544QV8OOdDXHXVVfq62R/MxuOPP46ioiKsXLkSnTp3qrn9E1FhHnnkEUycOLHU8e7evXtx7NgxJCUlVVJklY+iKBg8eHBAaXv06IHExMQQR0QQlU9RURH69OmD9evXlyt/o0aN8O2336JFixbBDYwgCII4q9iyZUtA6Q4ePIiWLVuWmCY+Ph7r16/H0qVLMXz4cBQWFgYjRCIAsrKysH79eqxfvx5jx45FnTp10LFjRwwePBi33347ibaJasehQ4cCSnf48OEQR1J9+eOPP8os1Y6Li8OyZcvQpEmTEEZGEARBEARBEARBEARBEARBnGuQWJsgCIIgCIIgCIIgCIIgCIIgCIKoURw/fhw7d+4MOH1EnbbBDaCaSLXNZUixyZnD633SRDfqCnCXk90FWuYKx+Gr94Lpc/m38/CKmxzzJ3R+Bu64xmazmvpilmv7wKAa0OR7ezpzvH5VZVpWkzZHl2Uz0zotp7Dlg+YJs9UnhAdpG5+AUHxlenUuGoGw+GaOsUoVkvO22rdJezUZ6axCHHMe5lCsta648/ri5LdPQniNL6J6vV7M/3Q+xowdY5EbS7maWaotcRKNCQgjT4DUFMHP7t27sWXLFuTkhF40/Ndff6F58+Yhr8eM1FgNGz4Mw4cPMy33TaNjlmqbXqX0XpX6KVixfAW++OILHDt6DBnpGX6vI7Et+iLpmpkAgOgIYMQ/a1V8w2oYTz/xKO6cciVUWbYmYoNLe5U/6uewWk0R07w7AJcmQOSQujaAg4FD8RY381rbAAAgAElEQVQj7/Am5P+9Eflpe+A9cxTCWwSheBGMSRxCQX5+Pvbs2YM9e/YElJ5HVr8vkuttLQDf9u/HqodY2+v1On6pNyYmplLqz8jI8FkWGxtboTJ/3LCsRKl2RFQEHnplHK667krtNsQQgxoYAlNDNmikEQCYECb5oUagl1WhXc393Erp1/pyuNsJ4lyloKAAY8eOxQcffIDi4uKglNmsWTPMmDEDAwYMCEp5FcWfXLukNPqwqixybSliNq2XfY6ij9vkiE1TbWtCZQ4GRZNwCyHAGaAITTTLOLgsmgn97oRBfSMU4PAfzjKNtfkFuDcsFgxAPZcLw+NiMDs7t9R91sjtxrXRkegQGQ6z+tXmlrXsLvmGaX2sOY29W5bKXLPg1hUdhejuHRDd8zJEXX4BXOHhqjBb7gPGVKk253AxTbBtk2q7OAfT7u0YNPG2/l69tysWHhR7ilDkLTLGigIQXI2QQRVmc9VeDiEAF9RjqggBzrXxoVBUua9gEPp5Yho/SsE6UwCtTAZ10iehS3YVs05YF30zYexIiyhXF3n7kWvbTuyzWa7t1E4B/21VXy+fxTD9DHMqxMgrPytGUcJcjkworAWMued+fDZvob4kLy8P61atw7pV65CXkYf7778/sA2tQXx/YidOnjmhtk+9bTOtvarvuelHTi4g13Mp1eZcz6diyLkNybZd0g2Yek79XpEJpvajQu3hmCZQ59o9LNfasd4OtCqMydhUj77alRsnlDyH5KnjM+GWCUtZTusdT2PfhYZfX4rBjYLssm27ZLt58+bYtnMr9u7Zi9H/vg+7v9/tVGm5OPT3IVzd42q8MOkFNG3aFI+MfwRpaWn6+quvvhoffvghCgsLMXDgQIvYLDMzE3Xr1nUst6Y8eyNKx+12Y9CgQfjss89KTCeEwNixY7FgwYJKiiz0KIqClStXYt68efj222+RmpoaUD7GGN57770QR0cQlc/u3btx9dVXIysrq1z5hw0bhnnz5hn3+wRBEESNxOPx4NixY6Wm69u3b6lSbTODBg1CVlYWBg4ciNWrV1ckRKKcnDp1CmvXrsXatWtx//33o27duujYsSOGDBmC2267rcK/QyOIinLfffcFlK5Tp04hjqR6cvz4cfTu3TugPlrSsGFDrFy5Eh06dAhhZARBEARBEARBEARBEARBEMS5CIm1CYIgCIIgCIIgCIIgCIIgCIIgiBpFw4YN0b59e/z8888BpT/96zzUvWQc3NENKl65g2zFOZldABRapCym+PSfPuuiG1+pvvHnNwqaYNu/gqk8OyNj16sozjnkszwq8R+o036EVrRmTjNV7V+ubdY1+YtLOKQ3fTZLfYRRjuqn1LQ8WkwW6ZRu2nFWoZ3+aQ4KT+71idgd2xD1Ln/UYVvM2LfJ3/ZAldbCLtS2FcPs+Zjpx1jGw+MQ2+I65BxcYilm7kdz8cDYB/R6mDCOh0WWbdoVhtCI6fnKKh8Dzl3Bz/bt2zF16lQsX74c+fn5lVLn//3f/4VGql1CV2BuM47CwJKKNUv2hXS0CRz47QBmvvk2VnyxAn/99Vep5bij6yOxxyvaJwXDusWjVkzFpB6KouCnn37Czp07sX//fqSmpiIzMxPFxcVwuVyoXbs2GjdujAsuuADdu3dHmzZtzvrz+OoODdG2SSx+PZwDCG6S5FkvNfKzLi6UTnRwVXgJVXzIXWGITf4n4pKv0foxrhWkHvCizN9RkLYLBWl7UZT1Ozy5R+EtyIDwFqvWy2qPVHWGGn/X6fIWZ7TO/YcKglduBThw4AA8Ht9JKpo2bRryuo8fP47MzMyg1n3w4EGcOXPG7/qWF7TEA5PvQ8t2LaHfeejSQe0eSXpIhYDQpYSBXzOlTDSo5w5B1GCKiorw0EMPYdasWSgqCs6kBE2aNMEbb7yB66+/PijllYkyDvXsmmtYPsM2JtEWmQXGJU1OxZg6iRETulxbaqRV+b/6ygEoggNMMSTcUMC5C4oCcC4gFAEOBsE5mCKlzgxQAEUAHGqfet3Qvljx2Zc+4891+QXoHx2NRm61E746KhJ7Couwu9D5mDd3u9EvJgrtI8LMGwTzqNI+UtVfTV2+c08tRbfGEg4g/PxkxA6+GrG9LgOPCNfGakyTanNwTaIrP7vAwZlNqs002TYzRNrcJN9Vpdzqq5tHItoVDQ6GAqUABZ58eL1eKEKBi3FVgM0EhGYtZ4xDMGOkKIXYggFcMCiMg2mSbSGl3BzasJ2ZpOOKKtsWABMCnLsMZbnQJOswpNBMCAiTHNqQa8v7Vj9ybRtnk1zbR5pdlrxOz1/kvtKbtZQL285iYc/PbMvVRVJ4fuTwEYtU285jjz2Gf/7zn2jXrl25tuVc5GReGr47ul1rk3KpcSYaYnjjJpFxTYotoEu1OZc9qpRyqxJuWRrnTNdnc6htUi2f68/L9JtQMO0/374Jersy+jN1YgPtHNXd7cJ0Tyu3CqpUn5sE1j5NyHquWh7d+mkC5vNb75FMQVvPf+N8lv2FPJ/19aZ8cumFF12Ib7dtwq+//obRI0dj+7btQZmMEQCefuppx+UFBQUYPnw4AMDlcuFfd/wLo0eNxp133omff/4ZQ4cNxby5zpLTc/XZG1F2pk+fjoULF5Z6vi5duhQejwdu99n5tSePx4MlS5bg008/xbZt23D06FEoStmfNXXq1AktWrQIQYQEUXW88MILePbZZ8vVJsLCwvDhhx/i5ptvDkFkBEEQxNnGnDlzAhoHPfDAA2UuOzIyEqtWrcJbb72FMWPGwOv1P5EpEXoyMzOxZs0arFmzBqNGjUK9evVwySWXYOjQobj11lsRHR1d1SESNYi8vDx8+eWXpaZjjOGyyy6rhIiqF1lZWejTpw9+//33gPO0bdsWX331FZKTk0MXGEEQBEEQBEEQBEEQBEEQBHHOcnb+hRlBEARBEARBEARBEARBEARBEARBlBPGGO666y6MHz8+oPRKUQ5+//B8xLcZjrDYxog9rx8i63coY60mU4vT2rIKT0rxH5cnb+GJ7yGUYp/kUY26mcQutswWr5HNeFougifXztg1xbcU7kZij2kAc5kWOsu1AfNxEaYQmLHMJy4nSbWT4pdJm49J2mqI2yzFaXWryexlMRRlpyJjh++2gjEk9XnflsefbthJlM1M4RrCo0DSWcs17y/AkL8yxLW+0Ues/cMPP+DXffvRNqWd5sQSFsG2fg46hCIgLPLtmi7XzszMxPnnn4+0tLRKrTchIQFvvPFG8AsuhxfKnsUiY7N1NwWFBdi1cxe2bNmCrZu3YsvWLchIzyhTfQ2unAweFgtAgDPg9qvjyx40gJycHCxZsgTLli3DmjVrcOrUqYDzpqSk4L777sPdd9+NiIiIMtfdtm1bFBYWljlfIHEF8sVSyV29W+Lx979XP8guWoouTVI3oYvGFD0tTJ8FXKp+TJMcqmI9BRBSrs0RXrcNwuu2Ra12t0Dvo5jRJxdl/42CEzuRf2wnCjP2wZPzNzz56RXcI0GEVYZUuwIIpw/W1pmR48XxU8VoWCcMVcnKlSsdl1988cVVVnfHjh3LXebOnTsdl7dISUbff12HHoO6I8wV5nOlNJqYFIU6FMKcFzskIwgiCHg8HowfPx5vv/120K7TSUlJmD59OoYOHRqU8vxS2rwMJQz1/Al7S5VrwyTctd/++RP2ait1uTagjkEgVaZMk24z/TNjAkJRJdAQCjjj8AoFnHNVoC28AOemCrk6ZoE6Hu18ZSfc89DdmDXlXZ9tPCMUMO0+xgVgXO14rDiTjzV5BUhXvGAAWoWFoX9MFM6PCNOrsMq01UiF/klOQKRtrtw9pq6eOXTwZk105D/OR/wd/RDVsa06TtNk2oxxcJiE2MxliLWlbBscLs7BNMG2lGozMF3GbfwDOLgm7uVaPWp5Ma5YxIXFodBTiDOeM/AoxXrM6rFUI1agGMcJxiRRQrPpCibAhFo708fcgMKELgQWctImIcCYC0ITbcsKzRNIyHNSipytE/8Yk8SUKNc2tZezSa7tRIlPcQJ9phXAoyDz8xsG/fD7lL975/cllpOXl4fhw4dj+/btiIyMLLnSGkCRtwhf//kVBLxQdddMa+PMaO9cLoMuzDaE16oq2yzU5pB9hiHONnXaartjcvI5Y4zDzCVpNm0hBfpaG5RXA3nrKgX5usxanhiyrzRNXCeF2hDqxAiA2vbNHaSA0PoOqPJwrdO1zH9X6rNdmUeYPumbr8en91P6NgldCG6XbOvnvRBo06Y11mz4Bn/99RdGjRyNTRs2BU2wXRJerxcfvP8BPnj/A33ZZws+w2cLPsPnn3+OQYMG+eSp6v6JqB4kJSXhoosuwp49e0pMV1RUhFdeeQVPPPFEJUVWMQoKCrBw4UJ89tln+O6773DixImgtMX33nsvCNERRPUgLy8PPXv2xHfffVeu/MnJydiyZQuSkpKCHBlBEARxtjJ//vxS03DO0bt373LXMXr0aPTp0wdDhgzBDz/8UO5yiOCSkZGB1atXY/Xq1Rg5ciQSEhLQo0cPvP7663SvQISc8ePHByTbT0lJcZx87FwmLy8P/fv3x969ewPO06lTJ3zxxRdISEgIYWQEQRAEQRAEQRAEQRAEQRDEuQyJtQmCIAiCIAiCIAiCIAiCIAiCIIgax2233YbHH38cHo8n4DzZv30KAMj4fioAoEn/hYhp2rOUXKVLE8olVqiIi8FP3tO/fuKzzBWVgIi6bY2sdsG23ZmsC8MqIkcJklzbQTQqFA/Ca7dySGuSa8uqIGU2JlmrYzxOcm2nDH6k1owbn4Vt2xkghBYbg2n/almEghPrHoLwFvlsUq3zb0VE3Ta2peYN9JV0G/Uy06vQc1jjNkuG/Ck5nZYb+yy6yVVwRSXAaxPUfvLxJ3h+0vOWKmRWv5J3SHFSxeRjwLkh+PF4POjYsWNQpNqMMdSuXRstW7ZEp06dkJeXhy+//BKZmZl6HxoREYEWLVrg7rvvxrhx4yr9i4FWaZ35nXBMAwBpJ9OwZfMWbNmyBVs2b8H333+PoiLfthQo9btMQEzza/TauqZEoWlC2f4k49ixY3j22Wfx8ccfIz8/v1xx7Nu3D/fddx+mTZuG2bNn44orrihT/tTU1JCItWvXrl2m9Dd0bY4X5u1Bbr4XameoaL5LQ0oIABAMAoom+TUmLBDgYEwA0N6btGpMMM0kqZiuFbJABVKuLfuP8PhkhNdqgfg2w4wAFS+y9n2M0/tmo/DUbwFI1EIH467SE1VH9GuZ+vGHP/Jx7aVVJ9YuLCz0OynANddc47g8WHi9XkydOjXodW/btk1/73K7cPm1l6PPzdegTYfWcHO33leb+0cp0jaW2e8ZSkFKAfWbKevqoMzDQhA1CI/Hg8cffxwzZswI2vU5MTERU6dOxS233BKU8oJCGeTasoexy7Ud80ppsRRKM0NQ6iPX1izT8n7D3GFZh2FCF2kzTdrMBYPCOABFfS8VtAzg8AJCXaeW54IXXnC4IATwfw//21Gs7RHyjsSQYQ+MiUL/mCicURRE6H249sN0fSwUk7TVLtnWteDarittJCtlteEpyagzeigiO7YFdDGuJs4GAxiDSxNsS9m2/GGaaNulvRrrVKm2i7l0aTYH0/PIf/oyTbQt64sKi0J0eAyKPIXILjoNjyiGIgQ4UyCEKueWQ1oFihqzwoz7P8G0MaeiibfVxEyo+5Bp94JMm4xFfTYghcDqq6JJt1URN1PPI1jl2obQPAC5tv26GQS5djDRJfROy+E8Tpf4E+WXUqFDQcw4f4VzPJAT6mjnigBQr17pQpa9e/di5MiRmDNnTtniPAf55q9VOF1wSmu/2gQCmjifgYFxKc7W2j1jmgxfa6uAlo/p6w2RNtPTyD5GXgb0FKZTSfZd0B+PCTAuJdrM9NxIlqaJsI3MkDJ9QHvOZkqnC69N1xQmjGkKzHPuyWeH5rZlbWb+z3H/5z+zlmF67mW9ZjlJthmsWRU0b94cK1d9iePHj2PUyNH4ZtU3UBQFVcENN9yAJk2aYNq0aRg8eLBlXUnP94iaw8svv4w+ffqUmm769OnVVqydl5eHTz75BJ9//jl27tyJ9PT0oF9/L774YqSkpAS1TIKoKr799ltcd911yM3NLVf+ESNGYNasWTVOTEgQBEGUzPbt20tN06RJkwpfP1q2bIndu3fj2LFjmDRpEhYvXoxjx45VqEw7kZGRiImJgaIoSExMREZGBk6dOlWmv2uqyaSnp2PhwoVYtGgRRowYgXfeeYfuG4iQoCgKZs+eHVDa1157LbTBVDO8Xi+GDRuGzZs3B5ynX79++PTTTxETExPCyAiCIAiCIAiCIAiCIAiCIIhzHRJrEwRBEARBEARBEARBEARBEARBEDWOxMRETJgwARMmTCh3GYe/GIKkq99EfNubnBNIGbLjqqoTcPoj78hGn2XRjbvBaSPM8VvkT0ETbFdcru2KrAtP7lGf5UdW3oZGvT8AD4u2FW2yq+nVG5IrZ/zJtQOJ1Wmddb8aEjhTkRAQihd5h9bh2NcjHUt2R9VD/W7PWmMQegG+YcrlQsqp5SqLnscq07bkFSW8yjR22TYD427EtboeWT9aRXLz5s3Hcy88p8rTpOzMLNwRvvJr83uSawNhYcGR027YsAHdunWr1C+cejweLFq8CFu3bEVxcTEyMzPRPLk5cnJykJOTg+zsbOTk5CA3J1dflpOTg+joaLQ7vx1SUlLQsUNHDBg4AAkJVnlaQUEBpk2dhtkfzsbBAweDEq87ugHqXjoWtVJutbSPod1iy1zWhg0bMGvWrKDEdeDAAfTo0QNz587FkCFDglJmZRIV7sL1nZvgo7V/apcSl0murcrQVHG2V+/fBFN0MRs0ERpjUoAoX6V8G0a/L/tWQ62pRWGS9Vuu6QzgLtS+4E7UvuAuKJ48nNrzDvIOr4c3Lw2KNx/CUwjhLYRQiiEULyC8IdtXjAf7T39CfY/iXP6OA/m49tL4Mpc2depUpKam4vnnn0d8fNnzSyZNmoQ///zTZ/k//vEPtGljn6hC5d1338X27dvx0ksvoW7duuWue9q0afjpp598lrdr1w6XXHJJucvduHEj6iTWQc+h3dF9SHfUTqgNlyYlLQtO4m3z57P4ckkQ1RZFUfDUU09h2rRpKCgoCEqZ9evXxyuvvII77rgjKOWViZL91yoVlGv7k/aWLtc23QEwVapsGe9qMld5+8AZoAihS04ZGAQDuIAq1NbksmAKoDAoUrCt7wMFgAte4YWLucC4vx0j4NJ3ixq7F6p0NpZzCK0kGan5vSF9Nou1hT6XlBzG2Q+LrMu8jNeKRe37hiKmXzddpi1l0/LVxTggpbqacNcFBqYLs22v4NBSGFJt7tJyq1pdDkO2rYt55fHQlLxS4h0ZFoWosCjkFucipyAHiqKAwQvhcsG4x5PHVd7fqUsVwcA5h6IIuLh6v6ho4l5wrqZVBDgDwNTPXJhlvKq4WZGidfCA5NrqDveVa+vHz3RwgjG+DTXm9hdIczcnNIvFhW4ed2jLPm3c2F+qCF3e4tuf4ajldenWGd2v7o4NazeUGNZHH32Eiy66COPHjw9kK85Jth/dij+yftcl2mCG5J6Z2p7L3BeY02nifL2/sPQb2lIGTbit9RyyLlmWDlOfC3GoMnz1BVDU/lhOUCf7Pet5YtSpT55guY9V9CGiohj3tLpA3nSdgOm5lHF6mYXcsK6zS/KF0M9Pc1798RqzbrOlLHOZpgeEQk4AoAu2rRkSExPx+bLFSM/IwHMTnsPSz5ciIz0Dlc3hw4cxZMgQjBo1Cm+++Wal109Ub3r37o2EhASkp6eXmO7EiRNYt24devbsWUmR+ScrKwsfffQRlixZgh9++AGZmZkhrzNYzwoJoqp55JFHMGXKlHL9fjQyMhILFy5Ev379QhAZQRAEcTaTmpqK7OzsUtMFcwLVpKQkzJgxAzNmzMCRI0cwefLkcku2Y2NjkZKSgt69e+POO+9Ey5YtHdOlp6djzZo12Lx5M/bs2YPdu3ejoKAAxcXFFd2ccxIhBN577z2sXLkSa9asQbt27ao6JOIcY/r06QFNlN6oUaOQT+Bc3Xj00UexYsWKgNN36tQJixYtQkRERAijIgiCIAiCIAiCIAiCIAiCIGoCJNYmCIIgCIIgCIIgCIIgCIIgCIIgaiRPP/004uPj8eCDD5a7jIxdUxHfZhhUw4uZMki1zenK7bKsqARTQVH2IZ+l0Y2vLL1ms4DYSbAdErm2uRJnwuKaOYq1z/z9DQ4tG4QmfefBFWWV7hoWHWGRqAYu17bHZbfD+bPFSVuPZvRhqhBWiqylVMiTexzZv32K0/vnwZN73G88Sde+D1W5JuuE7TwzS6PVmKRj1p5UXcA0+5DcJ7ayLe/tJ7STkNlIE9d6sI9Y+/Chw9i04Vt079FdE74ZElz9fDPJtZlhPwqqfOxskGsXFBQgMjLSsixYkpmUlBRcddVVQSkrEBRFwWeffYZnnnkGBw4cKHP+06dP49ixY1i3dh0AwO12IyIiAmfOnMGtt96Kzp0749VXX0Vqamq5Y+ThcQiLbYw6He+DKzwePDwOkQkXAa4wU9MWiIvm6HVRdElFVQrFxcW45ZZb0KxZM1x++eVVHU6ZGdytBT5ac9DUP7k0Ybai9ctSQKaoom2oXZW17XNDYyiE1r/KNL5iPn06A73PM/Xxej9tXg5wdzTqXfog6l0q7yfs/Yb6ueDE98jcPR0FabvgyUsL2n5iPDxoZVUlW345U658RUVFeP311zFv3jw8/vjjGDlyJGJjyya2nzt3Ll544QXHdY8++qjffB6PB++++y4WLVqERx55BKNHj0atWrXKVPeSJUvw2GOP+a27vNeh09mn0en2y/B/3e+BOyxMkxuWjF2aTRBE5aMoCp599llMmTIlIClDINSrVw8vvvgi7rnnnqCUV24Ctu0640+ubf7kI961i3vhJNe26qQFk5NqQL1vkOMxXarKAKGY5MccXChQtHsQzrgqWRYMjDNwoY6HFJjk2ooCgENhAgUFBY7jzUSXFE1Dk2ozuAEo2hbKKUME5FjHLNGW+m65Xt1C8+2M0/DWfoiirr4MdR+5Ha5acZCCWl1vzQwRLtcku5xL7S4H55pAWxPnuqRAl6kybVWmy61SbX0Z16S7UqKt1qrWo62DlOhqP4wjLjwese4YZBRkosCTD0V4ISMGFG2fqVvJGdc3WFEUVa6tC241IbZQwAUDGIciBDhTtHNIPQcAOQkUjHtDoaj3kVw7a/3ItY19bpVrWwS6lmPjP19loo/N/a1zXF5CGt/bcR1mOl+ZcBbnG2mZpX0C1j6DaQOFJ559olSxNgA89thjaN68OYYOHVpq2nON/Rn7sOPYd1q7Mgm1ZZtnHFy2T5NgX2+72uRoDFCXcW6UAZMsX/7TT3v9AZzeFzEwMAEwFzPaB9eW6Y+gmOWxo9rHa+UxbYkw9W+K1s9rgnzzY0sBtd3rE85pkzVJtzbk9QOKXhf0dbZT2HJuG72z3mZtgm15jQI0CTjM41rjmRcDNPm//shQ2wbzxHzymqeSUK8eXn/zdbzx5hvY/8t+TJ40GV9/9TVysnNQmcycORM5OTmYM2eOZfnZ8OyNCC33338/Jk6cWGq68ePHY9euXaEPyEZaWhrmzJmDZcuWYe/evTh9+nSl1p+SkoLLLrusUuskiGCTlZWFK6+80nFSuUBISUnBpk2bKjSpHUEQBHHu8t///jegdGPGjAlJ/Y0bN/aRbC9atAjHj/v+LQfnHHXq1MGFF16I/v3744477vCZJNofCQkJGD58OIYPH25ZfujQISxZsgTr1q3D3r17ceTIkaBN1GjH7XYjOjoabrcbSUlJSE5ORrNmzdC6dWu4XC40adIEWVlZOH36NE6fPo3s7GxkZ2cjNzcXZ86cQWZmJrZs2YKoqKigPfsujaNHj6J9+/Z45plnAhp3EESgBDoB0oQJE0IcSfVi9uzZmDp1asDpe/XqhRUrVpBUmyAIgiAIgiAIgiAIgiAIgggKbOLb1+p/vpncth4aNYsvd2GnM/MBwVCrXmTpiSsZiq18UGzlg2IrP9U5PoqtfFBs5YNiKx8UW/mg2MoHxVY+qnNsQPWOrzrH1rnRM4iLTKrqMAiCIAiCIAiCIALGLh4aMWIEZs+eXe7ymvRbgJhmvWTpAddrESWV6kIKrSzpzOGNOPLFEJ/lyTdvQ3itlgGXw6w2G/OKCkRXUl7/+0UpyMKfn3aFJ89ZQB1eqyWa9F+AsPhk53LNx8u8WX7FVSUYoSzL7K/QxU9S/CP0zwAUD84c3oTT+z7Gmb/XmNI6E9d6CBr2fNkhAmHbk3Ztmnl7pdnILkZ3OhZOQm3zOnt+33SpC3qg6NRBy7J/3fkvvDPrHT0cGaIuOIIheZLvnbDLtMsq1y6p7KpAURSMHz8er732GtxuNzweD2JiYnDDDTdg5syZiI6OhstVujw1EDZs2FBpYu1du3Zh1KhR2LFjR6XUV1aiG3VFTPPeqNX+NnB3FIw+QphkWoa2cPAVsXjxjsC+CG1m/vz5uPnmm32WN2/eHP369UP37t1x/vnno0GDBmCM/T975x0nRZH34W9Vz2xOhGVhkSSIChgQUTHAeYoB9Qwnoq8onuFEDHceeq+ep6feq6jnmRX0PeVMeAj6gqISFBQQjCQVkAySw5J2l03T9f7RVdXVPT1hd2d3Cb/Hzzrd1dVV1T1dqdl9Cjt37sSyZcswY8YMvPHGG9ixY0dguj169MCCBQuSejYyMjJQWVlZ67In4rjjjsOCBQtqfd7Jd0zExpJ9ALPAwAFwgHEwZgFwPwHLiSOFi0AIzqIXXNZhS9Z/LtNisnHh8lP9KPmi3GdqTy4SwPxtXnC7Fkuurbardq9Cyff/QOmaqbCr9tT6vpjwtFwccf1qX/mAwA0BwU4AACAASURBVL7IJ2tM3Kf5+7YgIbnZn7n7jnBOuP2Jri/qx5abMh4TmPV4F7RuFo51qYE89thjuPfee/V+Xl4efve73+Haa69Fz54947bhGzduxP/8z/9g5MiRgcdPP/10zJw5M2Yao0aNwi233KL3c3JycO2112LIkCHo3bt33Ly3bt2KESNG4Nlnnw38Hk444QR88803dW7TV+xchs/WfgqLWeCcg8P5tMBhcQsW47B4CBaznB8eQkjuh3kInIcQlvshboEzGZdb4IzrH1eOyrQ8lWvJohQpmvtahqp0iq44VS+WoSSaUFJMV2qrxgJQYRKPjNQ5WCusJMTjBNGQ2LaNv//97/jHP/6BsrK6LTTgp3nz5njkkUcwdOjQlKRXV+LOgwNPSHTYG4F5wlh0HGPao8qijrtybTeioVF1parCPStiR+QhG0IIo4ezYds2BBOw5TFb2LBhbAsbwnbCbBm2bPHPuKTfZZ5r4gDeKypECAwRqF7TFWqrT1Ums4dVs0Xh+5GX45Fqx5rBsox0NLvrGmRfcIZui5VAlwfIdCGF264wVwqzZV/BoPoNZoh2jTBfHGacZzGZvuxrmNyGIfs1pd9qf0/lHuysLHGuh6meR6p9OQcTcK4Fqt/iztBROJIjmP0XjH5M3g/vtlEGPUd1xOp6xmr0Xd7+CzpcwO3PghaPUvE8NK5XG4nE2m4fbYYHpBEvfQBqoTOz+VB1U49GVf0TSlYs9H+2quvC9oYJG/PnL8ToV0bj/bHvx533pKen48MPP0T//v1jxjnYWLVrJSav+tgZnzNHkC9rrbOt6qasjxbjUozv1Gsu5LgRTniIW3r86Iw5Q3IMGnY+1ThVx+FyvChl/FKkz5kj31dtjW6DAOiRpbHgoRKpQ4q13SfSMGybjzIDhK2eX1daLwCAqZGoO25V/YKAgJDtvr+vC3rKedSijL5Zoqfe+8e5wvMOTLcGus2QYcZY28zDbKsg43w992vcdP1NWLHC+z6uoZk9ezZOPfXUqPD96d0b0bjU1NQgKysL1dXVceMxxrBp0yYUFRU1aHk2bNiA1157DR9//DF++ukn7N3buBJ6k3A4jLVr16JNG/qdPOLAZfLkybjsssvqJM9kjOEPf/gDnn766QYoGUEQBHEwsHTpUhx99NEJ42VmZqK8vLwRSuSyYcMGzJgxA+vWrUNaWhoGDBiAbt26NUreu3btwocffog5c+agpKQEZWVlKCsrw759+7Bv3z5UVFSgoqIClZWVqK6uRnV1NWzbRlZWFlq0aIHWrVujffv26NKlC4466igcd9xx6NKli3xnlhqWL1+OV199FZMnT8bPP//cYDJwk27dumH69OkNPqcgDg2ysrISjnFzc3OxZ0/9fg/gQGLOnDk488wzUVVVlVT8k08+GZ9++mmtF8wmCIIgCIIgCIIgCIIgCIIgiCAeevn81Iq1CYIgCIIgCIIgiEOPU9s9gOxw66YuBkEQBEEQBEEQRFIEiQv/+Mc/4rnnnqtzmtntz8ZhF4xVOSSXr+F0iU1tDUl1NSoxbJ5+G/Yse9cbytNwxO9/QWxpaJwUUy7YrptcG3YV1ow7E5UlSwMPhzIL0faCscgoPC44rVrLtc00guJES7GFsLUMCIaMp6Z8K/YsGYs9P7+N6r0b4uTnEspqiU6DvwJg/lFjHOG3Ke1Rx6K+I8+FB4QrE1gsAXc88bYTXjL/Rez4ZoQnNDc3F2vXr0VWdlZU0ZiRpynSPJjl2uXl5SgqKkJpaWnceEVFRdiyZUu98+vcuXOjyJX27NmD+++/Hy+88AJsO740vjFgPIT0lscgo6g3MlufhMzWJyKUXYRY4mBIiaJXHAy8cmsrnHlsVq3zN8XanHMMGjQIt956K0499dSEz+Du3btx8803Y+zYsYHHJ02ahAsuuCBhGYLE2iNHjmwyKecDb3yH16Ysk4I1JdGWcmxmAbCkRM0QbTMOJvedeMw9LsXckEJEByXXdsLdVsKVaXvlZErSVle5tje8YvO32DHvSezb9BXs6tr/YX8opxidBy/SZXXZX8XagCPVto1t59hDVxfh6l81j1GmYPxibZO2bduib9++6N69O4qLi5GVlYWysjKsWLECc+bMwezZsxGJRALPLSgowPfff4/DDz88Zt5+sbZJmzZtcMYZZ6BHjx5o27YtsrOzUV5ejpUrV2Lu3LmYOXMmampqAs/Nzs7Gt99+m5QQIhafrpmCVbtXuaJDJdZmXEsOuZIbshAsbiEk5dohZsHiYR2v9mJtrgWHyYq1TSmpwq2NzA1IRqxdhy6bxNpEU2HbNh577DGMGDEi4TgvWQoKCvDwww/j9ttvT0l69SWwr9nP5NpBKXuPS4mqcITY7jGfXJtJuTakXBsCtq3k2jZs2xBsQ8CGwOSJn+CP19/puZ62loX/LWwBASAivMJsqfXWYm0l2nZ7WCE/fb25iOq1A3v7ULs2aPHYHxDu3NZtrbnSUjtjI6bbdSm5ldJdDq6PcTkG47ovkH1FDKm2I9KtvVTblX5DH1NlrIpUYnPZJkRsG7pHkeXkjIEJ1W/BFfUyty+y9DgS4LB0nwXBtADcOWaItbkr3I4n1zY/1SFTri1soa/DTyrmt3UlnlhbFiZqM65Y21c3GWdunRQCQbUzWHwP2HKxFl0fbQEwoeus0HXPqTklJSUY+/a7eP2V17Fm1ZrAy8nKysKkSZNw5plnxrnog4M1u1bjk1UfwRYRQ6DN3HEd58a4UtVxNR50xpqW3lfjRkearRZvsTyi7ZCM78bTY0zOwYSqT7JtkUJ8MOaI8Tl3/OtSaG8+cUxZ8tW8TTaCTKg20gl3nzVV14QcC4edMuoxc3xxmNOuR1BjR1Bj16Darka1Xa0XzVP56DFsYJX1zhX1nl50RrUjbnndMTWiBds6Pze9ILk2AOzYvgPt2rSLe42pJCcnB5s3b0ZWVvQ7k6Z+90Y0HZdeeikmTJiQMN5VV12FMWPGpDTv1atXa6Hf0qVLU7bITSr497//jSFDhjR1MQiizgwdOhQvv/xync7Nzs7GRx99hH79+qW4VARBEMTBwsyZM3H22WcnXKAFAE499VR8+eWXjVAqoq4sW7YM//rXvzBlyhQsW7aswUTb4XAYL730Em688cYGSZ84NKioqEBmZmbCeJdeeinef//9RihR0/PLL7+gd+/eSf+uUvfu3fHFF1+gRYsWDVwygiAIgiAIgiAIgiAIgiAI4lDhoZfPR6ipC0EQBEEQBEEQBEEQBEEQBEEQBEEQjUEseeSuXbvqlW7Zuk9VDsnl63dSemMnyK2u8uz4aVZs+S461K7CnuXvI++Iy3xHEktOPNIY83qFiGWQSVjGeGJmN44PnoaOg2bhlw8Honz951GHa/Ztwy8TL0Lxua8ju12AKEmLpw15FJOiq5gyUnXB/nIFhAnhSrCYk41dU4Htc/+OPUvHQNjBws0gMlr2QNvfjIUr1Y4n+I5R5EAhpTCE2kHfgXstULIh4fu+4n7nAnlHXIod3zzmKevevXvx4YcfYtCgQW5MXQyh5WT6WYPznQRJeASM+xywnwyx0m4s+vbtm5RsMRVSbcZYvRYbSAYhBMaPH48//OEP2LRpU4PmFQ/G05DVrh8yik5EZuuTkNGqJ3goE3Hrj67GSqrobdQzwgx9jk78h5TxOPfcc/Hss8/iyCOPTPqc/Px8vP3229i1axemTJkSdXzChAlJibX3N87u2RavTfkZkBI8JQpz9g0xGBxhooAt67cNrdkUDIypRk6K0JkV0Cf52zr3+3VbNRajO4rXT8WPm9G6N9oOcIToNeXbsG32f6Nyx2JU7V6ZVGo8nJNkvk2Ep4r4+0gvn3y/p9Zi7Xhs2LAB77zzTq3Py8jIwP/93//FlWonYtOmTXj33Xfx7rvvJo5sEA6HMW7cuHpJtSN2BL/sXQdAiTrdTy+x+k35fym4NEM9kZJ45JlHdFhPgjzvBHGAYts2nnrqKTz88MPYu3dvStLMy8vDgw8+iDvvvDNx5KYmUR2OO2eOlRzTSl149hHY/ajj3rmdChW+44AaW3AG2AL6mFMAAcEMaamAI3YVtiN8FRw2AA4bzqIfgC0EIGysWbk26noOC4XAZY6WnCeq0Y0FmKUzRiqOdNtScma4UzwhEzAcshrbiJvRuwdaPvZH8NwsjxwagBbLKpk2Y65EWwuptWwXWsCrpbiGSFvLsWWYs0CDGz9Iqg09A2Te/RhSbQaG9FAG2uW1x8a9m1AR2eekbHPYckErzuDeR9uQYAunzBHY4HLbZs53aX4XTETAGdejUAYLtrBlWYRzX50v3imvHHuaz5dnOi3nubaaewpjHmoKqOPNb2szHG0k4lZnX3kdGbZxWD23DGDCqNOqahv1V98zde8976JUdm5j0KxZM/z+1ptww9DfYeaMWXj9X2/gs08+8yz4VF5ejgsvvBDjxo3DgAED6ngH9n9W7FyOT1dPcaXaRp1mgFs3ffXflWpzo55bsl5D13cl19cLrahazJTMnrtSe92GyhovGJgF/c6JQYBxruuGmqM5bbIT35WymyJ4o4cQ7qJ2FuNID6UjbKUhbIVr/a4IcK8zxMOe8Gq7GpU1laio2Ydq2xW9+dZzkHNS1Xfph1vGlT2cmrva0BVDMFX35T2TKQACQqbJPKkKHUPdMwigRcsW2Lm3BMf36Im1a6P7pFRTWlqKnJwcTJs2DWeddZbnWFO/eyOajueeey4psfb7778P27bBeXzhfTwWL16M0aNHY9q0afj5558bTNhXX84++2ySahMHLFu2bMFpp52GlSuTe7fpp1evXvj888+Rk7Ofv/MkCIIgmox33nkHgwcPTnrR5quvvrqBS0TUl65du+KJJ57AE088AcAZt7/22muYMmUKli9fHrUodF2prq7GTTfdhDfeeAOTJ08OXPSJIBKxbt26pOKNHDmygUuyf1BeXo5LLrkk6d9V6tixI6ZOnUpSbYIgCIIgCIIgCIIgCIIgCCLlkFibIAiCIAiCIAiCIAiCIAiCIAiCOOiJLUF2BGT1paZ8C0JZrWLnaToJA4sSq3yNYzvKansGqnavigrf/NktKF05Ea3O+AdC2UW+MiUn2G4cubYqT9D94mh30XvYPOMO7F76dtRRu7oMGz6+Eq3PfA55Xa+IkbTPQpa0XNvc9ola1blSEiuEQPXe9dg09QZUbv8pznUauVgZyO5wNgr7/AWhnDZG+v6yxCLKLgeveEgFMt9+YGl8Au5o4bBhxTXOYgjnFCOruA/KN87xHBvz1hhcMeiKALERk94gJSRzxXYNKdduLMrLy7Fz5060bdsWALBo0SJ8//33DZ5vKBTCr371K7z44ovo2rVrg+RRWVmJCRMm4M4770xKqB3O64istqeBMQs8nAOelgMezgVPyzX2cyDsatjV5ajavRI7F7yASOVuiEj8P7DNbHMK2v1mQkB75K9D5jPsb8RVfVFPIdCrSzoywnV7toqLi/Hmm2/i6quvrpNMyrIsPPvsszjqqKOijjXGM9QQnHJUK2SkMVRUCTAtDzMVkLYUZ8MJE0okJpzWQdjyO3aVh1JR5jRJggFMGM2h0lOq1oVFNZX+9jt2/1R7828oqxDF54wGANTsXY+Vbx+f8BxHBt8YpLjNNPtWybfLyrF1dw1a5Sf/60ypFq8VFhbi/fffx+mnn97oeTdr1gxjx45F//7965XO2j1rUBWpcqSuPph6pp0d2TW74kSYwzRD5KnFhfI4+e4Iou4899xzeOCBB7B79+6UpJebm4v77rsPd999d70kg41OPeTa3t7cTc438XTlxcYhj4gXseTa5mjACGfOgh2uXFse4QAXzmjDES3bzr5sh7kcMwrOAGHDFhYs5oh/1sYUa7vlsA1nspDiYC3NBmAbOlXbKLFQ8aUQWsVXt90VdQNZ556KFg/dCh4KuW2/TNUUWWsRrjyqpbmc67haqO0XaMOVa8PYVnGdfIKl2lrAzZzxHmfxpdqq/BYLoV1uO2zYux7l1eWwmQ3GhCPLFlKWLgDOLWcuKZx8bWZLkbO7bUMt6sK17dmGFGkzDmeBFw4hbOehQHy5tlf2rL4z+dyZQm3z0WbeeJ7zkumcG1Go7fMFa7z1Ksa5el7vFWkbiUC9g9C3yXZvkRrfOON9IaOqd1MqlvNdCyuEvmf1xem/PgO/rFuHMaPfwdg3xqJkewkAVwzzyiuv4Lrrrqvr7dhvWbR1IWav/wKArM+GNJ8zBsalCFvXV6decqM+MsbAuZRuQ9V1p14yXecdQTc36jNkuoDbLjEBgKtFChjAnfaLq3dOXM35oNPXz5NjvHe/a/UwyHmkqZ5OD2UgI5SBsE+GnUrCPIxwWhg5aTmosWuwr6Yc5dXliIiIW/+Nx5ypma5e0AF6cRwBeV1GO+LOfZU625X/K5y6oPoz2bbAaevUAjhCCKRnZODHpT/gd0Oux3vj3ov7Hj1V9O/fH3l5eejUqRNuvvlmNGvWDB06dMApp5xCcu1DkHbt2qF79+746af478QrKyvx9NNPY/jw4UmnvWDBArz66quYPn06Vq5cmTIhX0PTo0ePpi4CQdSJ8ePH4+qrr0ZVVVWtz2WM4f7778dDDz3UACUjCIIgDhYuvvhifPDBB0nHZ4zh+uuvb8ASEQ1Bt27d8OSTT+LJJ58EAPz444949dVXMXXqVKxYsaJOYw2TWbNmobCw8KBfTI1oGObOnZtUvMLCwgYuSdNj2zYuvPBCzJs3L+lzPvjgAxQXFzdgqQiCIAiCIAiCIAiCIAiCIIhDFRJrEwRBEARBEARBEARBEARBEARBEAc1iWQg3Xt0r3ce2+Y+iDZnvRScn+lTji5dgoiJhK+poeVJ92HX4jcC0y9dMxnlm+aisM/DyD/qyoByxpedaGmZKYVqdLk20PrM5xDObYft3z4Wnapdg02fDUNN2RY073lbcB5+uTZcoWbwM2bqynzhwnbThIAQNnYufAUl3z8Fu7o0zvU5pOV3QsFxw5B/9G8hDV2+fAOk1hp1Deoi/CLtoPh+LY8/P3884S2XeX+M714LbQHkdv1tlFj702mfYsuWLSgqKpI5MeOeK9+nEuK68rGGkmvHSrc+2LaN2267DYsWLcKcOXMQCoVQXV0NwJEkd+7cGRs3bkxpnn369MGcOXOwY8cOLF++HEuWLEFFRQV27dqF1atX469//StqampQU1MDy7LQrl079OzZE5dffjlyc3NjpltTU4MFCxZg2bJl2LJlCzZv3ozNmzfrbfWZCGalo2Xve9DsuFvAYkquYjy0Amh+7DDYVbuxd80nqNg6D1U7l6N8wywdJZTTBoWnPIjcLpckKElAHrpaKZ1hdD075ciMBOnGpm/fvnU+V3HkkUeiW7duWLx4sSc81c9RY5EWttCzS0vMXbzVqbMiAsGkckxXfwYILtsT26nZggFMCriFrO3M1U96TWuAaxj26Pg8n86WMlvWtw+L3Z+ptimUexgyCo9FxbZFcVNl4ew6lKUh8NYFLU2sxdAlYgv835yduPn85P/Q+M4770RRURFeeeWVpP+QORaDBg3C008/jTZt2iSODOCGG25AXl4eRo0ahZkzZ9Yr74svvhjPPfcc2rdvX690AODnkiVaNqqfWeGOW1wzNovqB3UUT7gp2DZDDREiY1F9pNLeKulhTAKOkUqPOBh58cUXcf/992Pnzp0pSS87Oxv33HMP/vKXvxxYQm2Tesi1ncNBgl7zpNhybUCO7xFfrm3O/Zw5iCnXFlr6ypgr13aEsVKuDbktxcuAM2YRtuOHXb0yeoGr9iELFpy0hG5rnbPBhBZmq5mmdsfqe6L9snIo5Iq4Fdr1DCDrt/3R8p6bdP9gttnu4guuuNqV6XIpffWKeDlcMbaj2JVx4ZdsSw0v5+DyvnFwMM60vBeGhFfdiUCpNoNbTu3UZfpY27zDsLl0E3ZX7oYV4YhAOPkIJ/+IbYNLQa+AABdcS9KZ8R8X3Bljqnsk4Ah7lUzb/5lArq2fP7giXTCvXDvqnYrOupbz2xS8TmJg8nrjHDcPGtfkypADysXgXqt+ZSEccTY3JMN6dCGi0vC+n3Hfu+jlcjxSbaFf8TBIaTMD2rU7DHfdPxy3/nkYpnwwBW+/+jbmfT0f1dXVuP7667FkyRI89thjB4X0VwiBWb98gR+2LdT1K0iqbYqwdf1VdVeK6PU+U8J8VddlnWYMlo4D3S449V7VW/c4F7L2Wtx5dNQrJiHAhKxXjLvtISBF0Y5AXcg6pEXb8vljjCEzlInMUGajf4chHkJuWh5y0/Kwr6Yce6v2OgvhBNQLZjzfpgCbqZuh2wV5nwRz5siGYDuoa2Se1IWsNypMwAqF8Obbb+C/7/kzLr90INauXetJou1hbXH6aafh6G5Ho3WbNvhs2meYMWMGtm/fXuf7smfPHixcuBDDhg3TYX369MGXX355UNQzonaMGDECv/nNbxLG++c//xlXrP3111/j9ddfx4wZM7Bq1ap6C/eaij179jR1EQiiVti2jcGDB+Odd96p0/n5+fmYNm0aevfuneKSEQRBEAcDNTU1eOihh/Dss89i7969tTr3nHPOQUZG3f/tltg/6NGjB55++mm9v2jRIvzrX//CZ599FvVv4slSXl6OCy64AAMHDsSYMWMQCpFqgUiO119/PWEczvmB++82SRKJRHDttddixowZScUPhUKYOnUqjjnmmAYuGUEQBEEQBEEQBEEQBEEQBHGowh4cdZ7+9cmOR7ZAcfu8piwPQRAEQRAEQRAEcYBxarsHkB1u3dTFIAiCIAiCIAiCCCSRVBsMWL16NTof3rmeOTF0HDgd6S2PcfOM5yKOK/9KFLdh2DTt99i7cmLcONntf41WfZ9EOOewgKOJhSfMkE8ZgckXshZ5xbpvu5eOwebP7/DKng2aHXMzWp32dynBipW0ca66pMD0hO/TOFdKtSt2/IwdX/0NZb98ETs/AMxKR3aH/ig85S8I5R6G6OszVWlBx8y8VZBPKgtXHRt9KbGE2nJbf49umtFSL0PQpralIMiuLsXK14+DiFR6zvjHP5/ArXfcBkBJ06LTZdp968rePALRqFL4xZ+1ewZTKfe5+OKL8cEHH6QsvWTo0aMHGGNYvXo1SksTi9wVBQUFuO2223DHHXegsNCR3kYiEbz33nt49dVX8eWXX6KsrKxeZcvvdi0KT/kbrPSCBDGD6pthRkN0nawp2wTGQ7AyWyC5NtenHxTeOiaEKc23tZzqnbva4MQjmvYPtAcMGIBPPvnEE9asWTOUlJQkPDcjIwOVld56OHLkSAwdOjSlZawN/xg3H89M+EGq16S4jVkAQlLAZjmfzIJjXLPAmHEMXLbpbhymw5jcVuJFJtNQ7Q30NpT0zWwzmLnvO+ZGSmLbf4ZzbPXYPqjauTzu/cnucA4OO3+MUR5F7etJ9Lnx+ja1bcQV3nOFFKCreMJzji3PcT6dstjo2CqMTx/pGqNc8Vm3bh0+/PBDfPrpp5g9e3ZSkrc2bdrg0ksvxdChQ+v1h7wbN27EpEmTMG3aNMyePTuphQQKCwtx8cUXY+jQoejVq1ed8zYpqy7FWz+9AQBaaGhpEaIFi1vyk8OCBYuHYDELIR6CxTlCLASLhxCSPxaznB8eAgdHiFuuKJFZjiSROXXK4kxvcyVi1fJUV4LK4PbnXNc96PjOMeg4/rri7+c9i7cgKnpSWMyq/UkEkST/+7//i3vuuSepfjgZsrKycPfdd+OBBx44YMQMyczL4yeQ6HCi/sq3Z8qJheqdhGff2bb1/EhJtpXG1XGaCtjClqJrFS70yNC2I8a+gG3bELBhC8jPCI7vdAJ27dzlKeuzLZrj2HAaVO5q1Cl7Vgjjim04Xbs3ngxjgO1zHPtnjTmXno0W97tCU3OepuTUSrwK3W47bbmWbKt92Y5robYcV3HOpCRbSXmZlu1quTYYOLe0qDtIqu2It2sp1VbXJcu5Yc967KncDcYdYa+WAjPVZzn/WdxSpQJnAJgh/2bea1XX7y8rZBnN8jjScDUeU/fO96mLXYv5LfPt+0nha6V4C6cwFi27V6URvp2gehtUH7UAW4mzPTUAcBbRkTXT1ltOfVHpybqs6qPat4WAEBHYQsCG7XyKCGxhIyKcOrp40WL8Z/R/MGn8R9hXvg/9+/fH22+/refEByJl1WWYuupjbCrbZIitVS2Wwnwtyeby+ZeybC7HfVKazZkzNrTAwbkFDg6Lq/Gj88mZESZ/ODfDlWTfgiXne5wbSnv5/TM9f1NjRiWfV9565nntBQA2E+CMIyuUhYxQRq3f/zQk+2r2YXflLlRHqpyKL99recfB8tqhjinJtlnXjfaau+2JG9doZZjvqDnH1W2pk9ea1Wvw8siXMWf2HFx73bW46fc3eRbhEfL8ed/Pw/vj38fwu4dj79696Nypvu/YHcHyf//3f9c7nWQhiff+Q4sWLZIaM8+aNQunn346bNvGF198gTfffBMzZ87E2rVrUVNT0wglTQznHLbtX3AzeQYOHIh33303hSUiiIZj7dq1OP3007F+/fo6nX/66adj2rRpJD0lCIIgotiyZQtuv/12TJgwQS9MXRvS09NRUlKCrKysBigdsT/xt7/9DY888ggikUidzm/RogWmTJmSsn+rIw5ugn6fwk/Lli2xbdu2RipR41NVVYXBgwdj3LhxSZ/z0ksv4ZZbbmnAUhEEQRAEQRAEQRAEQRAEQRCHMg+9fD6JtQmCIAiCIAiCIIj6QWJtgiAIgiAIgiD2V2oj77rowovw0Ucf1Su/zOI+aPebidAmJyAJoXYQ9TUeJXN+sDBk78pJ2DLjdtg15THP5OEctOzzNxR0uwbBEtH4MpL9Qa5dtv5zbPhoEIQdLNrI7Xwx2pz1EpiVHidpX9rM/8wF5K1FvM4zsnvJO9g66+6Y5XCiWig8YwQKjh6E2w1oywAAIABJREFU2NdsKtQ8Gbpl9XiEXZm2Fmn77UOB9Sfed+0XzRppGN+vKffxH9v46a0oXemVTJ9wwgmY/fVscCalPT7pmCdLoUReScrH4uwnIhXSnb/+9a945JFH6p1OY5OZmYkbb7wRl112Ge6991589dVX9U4zvUU3FPV9CpmtT5IhcdoxQwrsDZefcYXBseqosivGEgbLfS16U0JgN54AYHEb85/thMy0ppUynXPOOZg2bZon7IgjjsCyZcsSnrs/irU/m/8Lrn3yMzgy3pAUv1muSFtuMynaduXaKo4FV6wtj4G5YVIkBy3YlpJGo8Vx+3Yp4lYEirX9CxTEajtjPycq55VvHY+a0vhSmryul6PNr0cZ5VHEqEcBMtHgSEFp+OtKIrG2W29MAb3WfyphvTDUoULgtTs7oG/33BhlSw4hBDZs2IAlS5bgl19+QUlJCcrLy8E5R35+Pg477DD06NEDXbp0SblITQiBTZs26bx37NiBsrIycM6Rl5eHtm3bonv37ujatWvKpbjfbPoK87Z8B8YscDAp1bZcwTYP6W0tzuYWLBZCSH864WErLOXZlpYeKsE2l2JuJRVVP6YsNUiszeHWGSUb9Yj8mFnrjL7f6OcBo3aa40rf11ibvl2JUQkilYwePRp//vOfk5L8J0NmZib+9Kc/4eGHHz5ghNomB5pc2y2vK/FV3ZyAgGBuvxco11bbUt5rC6ePs+GIewUEtm/fgZ6H94wq9cSiVijgXAq43dGmX6itJNvQ24ZU2yyvMd0zz88893QUPXaXR+jqYIpYTWWranfdhRGU6FrtSy2vI65mplBbinrhl1IHyLPlthJYQ4XLvNQxrwhWbbvlVZh9h4DAuj1rsbdijyPydiJomS9jAGcWmL/Mhnhbi8MNETgzypiMXBtqSmOUjXnKrLfca4g1v2UJ5rfCG7e+xBVrywzM+ui+HhPQX5I/HX99NN+v6H33+j21QYm1hZuu0HXSluFSqK2PSak2bCm8d+qoLWwIQ6ptCxsRO4IIbOzevRsTx36A914fj+NPPB7PPP0M2rVqX7+b2QSs3LUCX6ydgUq7wn0mDbmyxVwBvCPVNuuHKdQ2PvWCK15ZtsVCeptzuW/E41yNHy1YjIHLsaXFnQVPOOO6rmgBvqxjAgKcAULIp061YQzuvJ0BWaFMZIWy92txcmlVKXZV7EREvjN0rhdwRdpG+6GrkBo3uwscuO001/VOjcXNc1wpd2K5tpuqt11RaZjv31R+N91wE0aPHl2ve8I5x6JFi9CtWzcdVl5ejrvuuguTJ0/G+vXrEYlEnGeIc/Tp0wevvPIKunat2wJN+/PzcaiR7LtSxhjat2+vn4X9gXA4jI4dO6Jfv34YNGgQrr76amzdurXO6Z1//vn4+OOPU1hCgmgYRo8ejd///vd1ktpzzvH444/jrrvuaoCSEQRBEAcys2fPxp133onvv/8+8TvFGIRCIXz88cfo379/iktH7K+UlJTg17/+NRYuXFin8xljuOOOO/DMM8+kuGTEwcTEiRNxySWXJIx3zTXX4I033miEEjU++/btw+WXX16rOevQoUMxcuTIBiwVQRAEQRAEQRAEQRAEQRAEcahDYm2CIAiCIAiCIAii3pBYmyAIgiAIgiCI/ZHaSrt++OEHnHzSyaioqKhXvsXnjEZO5wtlIaJKFbCfhAAzivqKt+Nj11Ri09TfoWzd9LjxstqegaJ+/0Q4r4MMiSUODcYUr8iAWpc1OStUsGCtsmQJ1r13DuyafYFnZRWfhrbnvQGenh8n6Wi5thNsx44r4+xePAZbZv4pTrkZmh17M1r2uU+XOUYhAo4FCbW9sjj3OIu+Dl85otOvvSRWJeMKbF3RmGPJAsp+mY4NnwyJOnXeou9xtCHTcc7wisec9HDAyLVPO+00zJkzp87nHyzwUCZa9L4XzY69GYyHjSPxnsmgY8x93lEXWXDQcV8c4QrsY8mCO7cJYfKD7eKUvXHo3LkzVq1a5Qm7/PLLMW7cuITn7o9i7a279qHnsHcAFoIjtVZiNynNBgdjjlTbDTPF2o5MG0yJtTkYLDjWMCXW5npfKRkBbrQKsr0ypJHSNobgNjDWdqJj5hGGla8fjZp92+Len4Iev0PR6f8wyqdobLG2CkpUV5xtv1jbFZfaOL1bNv59Z6cYZSNiUWPX4M0f/43KSAU4t7QA2xEdOvJDiyvJtivMdgXbjvwwzMOwYMGynHDnuHOOTlfuM+bIu7UIVYm14ZOmwiteBWKItfW2IetTASTWJg4Q3nrrLQwfPrxeIj2TjIwM3H777Xj00UcRCoVSkmZT0RRybQERe9YdQ66txdoBcymvbjtarg0Atm27sl+Zni2FvjZsJ30IfPvVd7ikv1fCkc04JrcugjDyc+J7e121JIXTc6owU0qMgHNc0k/ogaJXHgGMZ8pcUkQJrL3trpLaOiEembbalgJqv1Cb6XPdBRc8izEoYS6U3NqVbkMwvUADQ3yptqGEdfYC+g3btrFy9wrsqy6X+bvSbotxpwzcuAZDMqzE2Z4+j8trUn0dYsu1nS/DFRfHk9fWSq5tnBdr3zhQL1yhdewy+OuiylL4AoPSChLdm68tnPm+Uf8YPHJtYdQ9QEnu4Qq1dR039u2II8CXom0bSq5tw7ZrnG07goiSbQtnu0VmS3TK74SQZy67f7Kvphyz1s/EypLlbr3Q0nf1nDKAMznWY15ZvHzuLVlnLWa59UKNK1UcFoLFjXDuSradOmOMKwUDtzg4nPMZN8X6kO+RLDCuRpROw+xcApfbTDd2wjkBIR5GblouQvzA6DdtYaOkYgdKq/bq9ja4HTbbY4BzNbb2Cra9Y25XnO0umhA7jtu2ImH75JdrM8ZQUVGBFs1aRL1XqC2FhYXYsGEDAGD48OEYNWoUqqur455z3HHHYdKkSWjbtm2t8iKx9v5DVVUVsrOz6yTobWzS0tLQpUsXnHnmmRgyZAh69+4NAKipqcGRRx4Z9V6utpxxxhmYOXNmKopKEA1CTU0NLrvsMnz44Yd1Or9Fixb4/PPP0aNHjxSXjCAIgjhQsW0bo0aNwqOPPqrnAnUlMzMTX331FY499tgUlY44kBgxYgTuv//+Oi/C07FjR8yePbvWc0vi0KBv376YNWtWwnjLli3DEUcc0Qglalz27NmDiy66qFbz1X79+mHq1KlIS0trwJIRBEEQBEEQBEEQBEEQBEEQhzoPvXw+DozfGCUIgiAIgiAIgiAIgiAIgiAIgiCIJKmLrOuYY47BgoULcPttt2PatGne6FKukTBdANu+ehA5HfsDPN1fqoDtQLVQDBpWpm3CQ+loO2AMytZ+ik2f3gy7uiwwXvmGWVj7bj+0OPmvaNbjBuO+mtcVW0ziyJEMGaKSPNeK+Hm45Ym+/+nNj0anq7/FmrF9EakoiTqrfOOXWDfxIhx2wViEstvESFpb2IyknevyPC+uAQoAsGfJW9gyc3jsEvM0tDnnFWR3ONsoc/B1BIYJ/3bAE6TLnKxoOEhH53+GzTS84lgmjH0hAM4dAbk0ZDHGkHVYX1iZLRHZt91TgjFvvYO/P/qwvA1KoyTM1LU8zknO/Q7MT11EvSk8sjH/fiI86daCE088Ed9//32tzzt4YMgoOgE5Hc5F/lFXx65ftSGJ9jmJRJJKXysMWXS+R7X1t/2Nz9KlSwPlPRdffHETlCY1tCrIRLOcNOwsrYZgSublyPAcWaGjxGNQ9V2qKIUAmJJpetsps767zYKpnmQIbBX87Yl6FnQbHdQmJNNXBWNHqhLGsdKb1T5hWaSo/ioVxFmwwduTMYAJ3babfemXi/fix7Xl6NEhK7VlO8hZvP0nVET2aREhY0qzJ2Hu08hMSbwW9xkyUmYo+9R3BDchJhP394OmXM+VAPrPD5B91r2aEMR+w9ixY/HHP/4RmzdvTkl66enpGDZsGJ544okDXqitSNjvBE09PAkg7pDNaYP8Ql8GU67tScLovvW8QcVXZWUAhBS5yr5LAHp+I/fAGXcE2kKAMw4bNphxPVwANrjTSsp8Vy2PHrO1C1lSFevkKCAgWLQo2wJzRNoAGARsAJZsr1VcU6Rty3gAwA9rg9bP/A087IxdzSZa9wswxaruntP8c337mBZgu5LeIKG2I8aW8mm578h6nfT0UgusYaXaEADnHB3zO+HnHUth2xF5lw1hLwS4zSAYd8aVtiPXtoW6NkfGzAHYsMEFd74BxsAFh80ALmyAcUCOV21hm72us6YIl6WTE9mo+al+RSK/5aD5rUHS81vfnLi2xDrHc+8D6mJA5ubJ6iENrIsw5NqqDWGMQbDoPNyxuroDQq7BxIzc5T0XQn/rTNZ1xhiYMJbYkXVbcA5mO+VgtlObt5dvw459O9A+rwPa5LQJvt9NjC1s/Lh9Eb7f/B0qayqluFo9i65Qm8l6xlW9leJ4zl2JPDel2ow5MmzO9aIrjHFwbslxIJfSbSYXPHLqrlqUxRE5CzBLyrU503Ns1ZYIAXBwo77DO7BVdcNWDbnzPGSFs5Edzm7U+1xfOONomVmIrFAWtu3bjoiIgMnuwulv5DfG3bbCeZXq9CtOFXLbY1vWIR2PyfZAcAhAxnE+ASbjO/0XhKpbidsnXRajfcrIyMDof4/G4KsHOwtN1JFt27YhJycHVVWJ58SKhQsXol27dli6dCm6du1a57yJpiMtLQ3nnXceJk2a1NRFiSIjIwNdu3bFWWedheuvvz5QBmzbNk466aR6S7UBoLy8vN5pEERDMX/+fPzqV7/Cnj176pxGp06dMGzYMGRkZCAzMxOZmZnIysrSP9nZ2cjJyUFOTg6ys7ORm5uLvLw8/ZOfn4+CggKS8xEEsd+wevVqvPLKK5g3bx7y8/Nx1lln4YYbbmiwd3pVVVX44osvMG/ePKSlpaGoqAiXX375AdkulpSU4N5778Xbb7+NsrLg30upDc2bN8eiRYtIinwIc++99+KKK67AmWeeiV9++aXW569ZswZdu3bFjz/+iE6dOjVACYlUUFVVhcWLF2PHjh047rjj0LJlywbP07ZtfP311wnjFRYWHpRS7e3bt+O8886r1e86dejQAePGjTsg+yeCIAiCIAiCIAiCIAiCIAjiwOPg+IsLgiAIgiAIgiAIgiAIgiAIgiAIgkDdpNqKrl27YvLkyXjvvfcwddpUFBQUoLBlIQYMGID27dvjyCOPTChJq96zFjsXvYJmx9+uSuQvYYztIOoiuqzNOfGFP9kdzkaX3y3Bxik3oXTtlMA4ds0+bPvyPpSu+gBF/Z5BWsHh8JoR45vRtBBK+XAaVK4NeNViQCirNQ6/Zj7WjO2H6j1ros6q3LEYa98/D+0uHIe0ZnGELFoI6kpBtYhNKMGPc2j34jewZebdMZPKbn8WWp/1InhabkCZ/fdVhcm8hfeYFllpIZwrcfPLY/14xKfRFxyz/O5RfwrG98S4K1CVAiTBHNl2bpeLseuHVz3p/WfMf/Dg3x90hE5CQEghmhIDCQhXbGfc+0C5dpTHs3Hl2qNGjdrvpNo8lIlwXkeE8zognNsBQkSQVtAZsG3s2/IN9q6cWOs0czqeByurFUKZrRDKagVLfWYVIpTVBjxcV1lufQTAQQJ4tc8C4hkE1Zuo/kbg8NZN/ysYDz74YFRY+/btMXDgwMYvTArp3CYf3y3fCkiFoRBMCrSlgU+1wTpMKimFAJgbx5HmyX2tpmSmGUymEdTOQkvFnNB4dT9e3+TvJ2P0kRCAXR0nDweenp8wTt1JYDBNJo4+HCueGc60EPS5D7bgldvpD9aTJWJHMH/Ld1DSPb9i1BSbqmeXS6Gnigcjnt5j5tDMlZ4CMITbSmzqO+5DhevDst4xpvKKPnF/FFQShJ/x48fjD3/4AzZu3JiS9NLS0nDzzTfjySefPChlA0ktXBWvGw2aEnkOB8u1nVOEbiHrItfWYlIpu2bOih/yWqT4GXCky0quDeZYlBnAmHAkzEJAMIHVK1ZHlb8l5zIN6CsRYI5cG+4czxbwCLiZgBZwq/PUpbkjIwakp6P4uYeQ1qwg5s1lzKtIVtfGmN7ScbRMWy/q4CyqxJgh1Ia7rwS9rvRaSrWZ2UcxaCV3klJtUwiursH87pke5znHwzyMTgWHY1nJUjDbGR9ycEdSy6RoW0rSwQDYTHV5jpwbgC1LHxE2LM7l1NYOlGurb4Uz/U04wZYqpSuv9T6zsv8UqZVr6+e6PviGdvHGyOrWK8mvm4S8ZjdCYN0OahI81yBl2GDCeDXjJMaYWyOYbHeUat99PjggIuBgsBkDExyM2WCC67qrnwdhQzCuv5uIiGDlruVYv3cdOuR1QlF2UXL3r4EREFhesgzfb/4Ge6r3Os+tZ2EVeOsnMwX4zj3hRp1V9db8dCTcUqhtSLk5LC3V5tySx1Q+Tj0WqvYLOO2HpyzyXQtcCbSeLQhlYFdTN3Oez5Cfno8068DtO7PC2WhrpWNz2SZHhG6MkxkA2/a2qU6Po75VW4a4bay6R869FODMabmElNXbss9g8pm2hR1Xrq1wZNpqJ1quPfCKgeh1Yi889LeHMGbMmDrfj9pItU2OOuoodOnSBcOHD8dNN90E7kx8iAOEZ555Zr8Qa2dlZeGoo47CueeeixtuuAGdO3dOeM55552H+fPnpyT/7t27pyQdgojH2rVr8a9//QvTp0/HihUrsGPHDkQiEQDu3Khjx444+uijceSRR+Kkk07C5s2bcdddd9Vr8QQA+O6771JxCQCgxzKMMXDOYVkWOOcIhUL6JxwOIxwOIy0tDenp6frHFHubgm9T7J2Tk4Pc3Fwt91bb+fn5yMnJoX6GIA5xKioqcO6552LmzJme8HHjxmH48OEYNWoUioqKMHLkSKxduxa7d+/GCSecgDfeeAMZGRm1zu/111/HE088gaVLl0a1xUOGDME555yDZ555Zr8Wui5evBjvvPMOpk+fjiVLlmDnzp0pS7tjx4744YcfkJOTk7I0iQOTzp07Y82aNbjtttswatSoWi8yXF5ejt69e2P9+vV1qqtEwzFhwgQ8/PDDWLRokR67AkBxcTF+85vf4Omnn/Z8ZxUVFZg8eTJ+/vlnbNiwAb169cLFF1+MgoKg9+PxGTduXFLvKg7kBc9jUVpaiv79+2PBggVJn5OdnY2JEyeisLCwAUtGEARBEARBEARBEARBEARBEC7swVHn6X8V6nhkCxS3z2vK8hAEQRAEQRAEQRAHGKe2ewDZ4dZNXQyCIAiCIAiCIIh6SbWdBOIdEnjt1ddw0003JSwHD+eg4399g1Bmy+QST7YQKU0n3s2IPla2fiY2Tb0RdtWe2GdZ6WjR+x40P26oI4+KSit2nloIpaUsdTE8JXOOX5aqsLH2/QtQseXbwLOs9AK0HfA2MlufnCBteGW7UvQkANjV5dg+9wHsWvxmjOIzFJ8/Btnt+nnKFZiHJ1yJY5lP9CsggsoUcA+U/irmNcU87ie2ENN1cqrvWhuwPDKsym2LsO79i6LS+WTaJ+jbr69X8mY8J6YG1DykxF1KpBZLgu2Xf9VW5JmMXLumpgYZGRmeP/CrL5Zl4ZNPPsFf/vIXzJs3L2mhRe7hF6HZ8bcjLa8DrMyWSPT9Vmybj5J5z2DvqkmI1b5ktj4Jbc97S6ZXX2K1YTGkvIZULXZfEEusHXTcV4+NY0KY99iGMM554neFuPSUXDQFQgg8/vjjuPfee6OOTZo0CRdccEFS6WRkZKCystITNnLkSAwdOjQl5awrd7w4A+99uQoAB5gFBgsAA+MhuS3DmQWGkOyHQmDMkqJHC4DcZhyADGNMbkuTnxY2yk9P2yL7Np+QzrUsKpjv07+d6JjL8lfaQtjx/0C39ZnPI/+oq2KkFcNMaEStXZ0xNZ1mWHCdEbCdbeHGc4VstjRKqm11LKKF6OPu7YKeh2fHKB9hMn/LPHy14Uunn+QWLCjBoSMTcvYtcHWMWwhxCxYLwWJym6vtkD4W4hY4k/G4kiQ6PxaztHSRMyVVVGJV51MJFhnjXiGr2tLCVK9Y29VdxpakmmFBxs3a9OWckQSJqD0TJkzA7bffjvXr16ckvXA4jBtuuAHPPvvsQSnUDqKh5/CxwpneDkiPQY+pVRrREmLh9mhC7tnmeFHIUaKALZQIO6JCZJ8HfDH9Cwy86IqoMn7dpo1OP9aPOQq1ja7WjANA9sRCb7f8253IHXhh4L1xJcNw507Gggxa8GrM8tz5mSHPRrRQG1BiXae95brt51r4q4/pPsFNP55UO1F/4Zdqm8c2l27C+tL1Th7gzmJOUvbNuNQJS2Ewl/0gMwXCzIkDxmDJMnIpHQZzBOG695PnunfEycO9Jn2To+e3vq36zG89daMOr16i6pYnOe8c3SviNc+PUR7jkNASbOO9hu+1h4BRN+VYUh0Xcu4mAP0JWTcFbEdw79u3hQ1b2BCwEbFt2CICW9iICGfbCbNhI4KIHYENGxFbbosIIrCRYWXgsNx2aJNTDItZtbizqaGiqgIr9izHj9sWYa98h+fcOrce6yeQ+Z5Nsw5zruudJUXNzthPSbUtY0zo7lv606kzzhjSqVcW57BggXE5RmWWjOe0Axa3zBrjGU86ZXdkzo5om8lXY47MmVsWCtILmuSeNwQCAlvLt2JP5W7P2Nr/vak2Rx7RY2pzMQPdBkO16e4YPTo9xGhz4WmfzE91yP/+DcZ23759MefLOQ15y2KSmZmJN998E5dddlnMOLVZMI9oHI4++mgsXbq0UfPMyclBjx49cN555+H6669Hu3btanX+Nddcg7feeislZeGcY8eOHXUSvRFEPJRI+5NPPsGSJUtQXl7e1EU6aDDF3krubVmWR+6dlpaGcDiM9PR0pKWlISMjQ8u9leA7KytLi739cm8l9c7Ly0N+fj7y8/ORl5eHUKjpF/skiEOZuo4ls7Ky8Nprr2HQoEFJxd+wYQP69euHlStXJlWmkSNH4uabb65T2VJJaWkp3nvvPUyaNAnfffcdNmzYgOrqxAvK1oUTTzwRc+fOpXaRiOLrr7/G+eefXyeJe8+ePTFv3rwGKBVRW6qqqnDhhRdi2rRpceN16dIFy5cvBwCMGTMG1113XWC7k5GRgeLiYhxzzDH41a9+hUsvvRQdOnSIm3afPn3w1VdfJSzrunXraj2n3J+xbRtXXHEF3nvvvaTPUVLts846qwFLRhAEQRAEQRAEQRAEQRAEQRAuD718PuhfCgmCIAiCIAiCIAiCIAiCIAiCIIgDnsYQcg25bgief+F5LFq4KG5SdnUp1o0/C4dfsxCufDKmuitxAaLkxsnItYPiJXMTgs/LPqwvuly3GBs/HYbSVR8Enx2pxPavHsKuRSPR+uxRyCo+DdHXHlwGIYSUdsloShRdK2KnHyyINsM4Olz2CTZOvQF7V06MOjtSuQu/fHAZivu/gpxOQXJa0yQlTU/6mWSo2PwtNs+4FVW71wSWjoez0GHg5wjlHuZLz/w+zE8jXMh46lNqobRoWPjPdeJFf9tBAlXzfvolqv7j3tSi1a7M/U6FKgEAZpqzgPSWPZBW0AVVu1Z4zh/z1hj07ddXS7iYus9SAKTqqRL7CCkZc8R5TD9j+lmLKp+Iko3VRsip2qBYf0A9ZswYDB48OHFbVUseffRR9O/fH/3798fGjRtx3HHHYfv27THj5x89GK1Oeww8nFWrfDIKe6L43NdRtWs5SuY/hz3Lx0NEKgHGkVV8GgpPeRAZrXrW93LqRkruaXJp+MVtfoqbN82vYKxatQp//vOfA/+Y8dFHH01aqh0L27axY8cO7Ny5E2VlZRBCIBwOIy8vD0VFRY0i/2zbMkdWbFcnCViOmFnKsVV7J5gSZgqY8kx/OycgwATTTShzLZIw+5SoLX87omWb8dqMeH1UnLNETcI4oZTI7JOldgMqv1DRTUPeD8+iEN6+RQjg0bEbMe7eI+pX5EOAipoKzNv8LcClCBGAtOOpDf3DACkzVLI9X29uyPeiJNhRKalHn0X1fwyqTvmPmQI+Y2wQGKMWMP8uyfGIhuOjjz7CsGHDsG7dupSkFw6HMWTIEDz//PPIyMhISZoHCmp8HpNE3Wec6XFwH+QNjzpdDwXkvEHGZdxfTj3rgGAAswHoa3EaVi4l15w5MzRHaSogBAeYQETYWPGzd86jsCFgLlWlRj7eMss5nVDdqVMWj1RbCWgFgw0g5+zT0WzQJU7JffMXNW3UCxSpfkSovkHlbvYdpojXkLIyj07a6HNcYbZH8Mo5PP1NI0m1AaBNTjF2Ve7C3srdzv2zBZi8qcwGBFffGQDhPA9ccIALcHDne2EAFxw2bHDGIQQQgQ0uGCJKrs24M24Fd8eNTDjfomAQcl7M5BxXfz/mKJTpLc/8NqiOJD2/rdsQNSkM/XxAVu6ep66yqIjGdZrjRiMf/T6JydcLwljnRap+jeecyXqqXqE4+xwCNjhjTu2TpzA5l+AyH0foLMAEB2MCTACc2RDM+V6F7YzLlpX8jBU7l6EwqwjFOcVoltE8Fbc0JrZt44svvsCbb76JcePG4ar7BuGkAb3lqFCAc7NGqpsraxP3ipXV86oWS3Ek2tyVyfuk2twj1faHWbr+q3CnbsuFWeCMS51pNjfeBZplMt5f6ddczjOhxrwhK4yCjIKDavzHwFCUVYQQC2HHvm16Dmq0oDIe4HRE3Hg+GZjg4ExACHm/mYANLtsY2V6pnkZXKxuMcafPEU57Ftg+wegfA9oZXSeN6d3MmTPx61//GjO/mNnwN8/Hvn37cPnll2Po0KF46aWXGj1/om488sgj+O1vf9ugeeTn5+OYY47BRRddhOuuuw6tWrWqc1p33313yqTaANC/f3+SahMpobS0FI8//jiJtBsBvWhLkgufphq9sIaUeweJvcPhMNLS0pCWlob09HTPT2Zmpv6JJfZWUm/1o8Teh9qmFPLmAAAgAElEQVR7DIIwSVaKHUR5eTmuvPJKvPbaa5gyZUrcuIsWLcIpp5yCffv2JZW2EAJDhw7F7t278ec//7nOZYyHbdtYtmwZ5s+fj23btqFZs2YoLi7G9u3b8e233+Lzzz/HsmXLsHfv3gbJ34RzjmHDhuH5559v8LyIA5OTTz4ZW7duxcCBAzFhwoRanTt//nxcf/31eO211xqodEQyVFVV4Ygjjkjq32RWrFiBJ554Art27cKIESNixquoqMCqVauwatUqTJw4EXfeeSdCoRBatWql52M9e/ZEaWkpysrKUFZWlpRUu3Xr1geVVBsA/v73v9dKql1QUICPP/4Yffr0acBSEQRBEARBEARBEARBEARBEEQ07MFR5+lfiex4ZAsUt89ryvIQBEEQBEEQBEEQBxintnsA2eHWTV0MgiAIgiAIgiAOYeKKuJJxqsT1eHkPzpg+A2effXZS5Wrd72nkHX11gkySDffbjlIr53Xxq8X8N5Bh36avsXHyEEQqd8VNKafjALTscz/S8g8PSCv4i9HiRS1fqYsUx39OvHsVfWzrnL9h58IXYyTNUXTG4yjo/rv46StRU6QC2795FCULR8UsBw9no8PAGT6ptv97ENH7IjosWqhtlk949mKLtM3wIPFWgCA1Smbp/l9/6u/WCGeeGDq8ZMFI7PjmCU9oTm4OVv+yGllZrhCaSbGaK9c2dWzebKVOS8t9Ygmw/SKm2oqZgtL9/vvvcdJJJ6VcqnDUUUdhyZIlWLlyJV599VW88MILcf9Aubj/q8jtcmlK8hZ2NWrKNsPKaAYezklJmr4ckgwzgtUjFtgnBD3vat//3PvjufVNqLooAKU3dGLaAASmPNQOh7duOMn0ggULIIRAVVUVtm3bhsWLF+PTTz/FZ599FvV8WZaFJ598En/84x9rlUdGRgYqKyuTjs8YQ4cOHdCrVy9ccMEFuOKKK5CdnV2rPJNh9NQf8dfRcx0pITjALDBYjoCNWWDMkuEhML0fcuMx7uyDA1xp3OQnU9tK8quEhzIvuBo6edEyRIrIlBzR3+7F3Tb3Y7czy0a1QqI+v8NlU5FRdEKMtOLUm7h1xjw3mXpjbAt49oUwn03b6I2kJlT1Z0IuDCHDBGwANv55Y3tcckrDyggPdD5fNx2Lt/8IzrkUFXJwxmAxp45w7oRZlgULHBYPgTMLFuMI8RA4LFjcQoiHEOIhWMzSnxYPweJOXIuHnLQ5hwXLkfUoeSIYmMxHS1aZ1C8yt69W9UbJGtV4QMWXIZL4slQdFjBkqW3/zRlPHIk45Jk8eTJuueUWrFmzJiXphUIhXHPNNXjhhRc8Y9xDkcZYKCtWuH/mBThyZTBoabHn05+GkBJfaeJVYzIh+zdbLnwkhNtHyhAs/nEJ+p7UN6psLzZvjt7paVE9rfljm8eEvzcWnuM2AN6sAO0nvQHeLFjS6J8FqU/PuiOettpto1U779e9mkJtp62Xwm3G9Xmm6lcLuZWgGw0r1VbbVZFKLNgyH4IJ2T85fZfatrgjB+bgTl8nZcG6/2PmcaZltUyOLxkYLCkP54wBwisz1tcoy+w4bKPvM9xg96L092O8S4lxvUH7CkecmxyBwnoR3UfHis90uFummPVUqJGj0Pt+v7YWeLtOZti2e54Q7jzOloug2XKMasPdd47b+kcIGxFhw4YN27ZhIwLblmEigoiIwBY2Iraz72xHYMPWx2xhw7YjCPEwCrMK0TKrEC0yWyLdSk/qXsdj06ZN+PzzzzF16lR8/PHH2Lp1q+f4gOvPx2V3XOLWXX23mQ4DU/XQGJ8pIaN8fjlzx3euMJuBw5JjTCbHlnIMyi2EVDzuFW+rcaSKZ8n8uKo1nLv1R7cHRtkZHNGzbEs5Y0gLZSA/Pb/e93N/ZlfFTmwu3STH0640k6k2Beo7Y3AE26rl8ErT3X0l2wbUvNYUmTPEa4PhaZ/MT3XI//4NxvbChQsxZMgQ/PjDj41x66J49tlncfvtt0eFx3pHSDQtzZo1w65d8f/9obbpHX/88bjkkktw7bXXpkxc/eSTT+Luu+9OSVqA8zyuXr0aHTp0SFmaxKGHbdv4/e9/j9dffx01NYkX7SOIVKCk3uonSOyt5N5K6J2WloaMjIwosXezZs1w0UUX4ZRTTpELMRHE/sfjjz+Oe+65JyVpvfnmmxg8eHDgsWnTpmHAgAF1bs8HDBiADz/8sE51qaqqCnPnzsWsWbOwcOFCLF++HBs2bMDu3btRXV1dp/KkkoyMDAwaNAhPPfUUmjenf0MikmPixIm46qqrkhbVK1588UUMGzasgUpFJOL444/HwoULm7oYSXHrrbfihRdeaOpipIz333+/VgtfFRUVYerUqTj22GMbsFQEQRAEQRAEQRAEQRAEQRAEEc1DL59PYm2CIAiCIAiCIAiifpBYmyAIgiAIgiCIpqIh5VvO4egIAgK/vfS3mDhxYoLEARbKQPvLpiG9eddaZO6XKdeDuMLxugpD1Hk2Nk+/E3uWjUO8cjIeRkGP69G813BY6fnwfikxxMYplWsncw+j4+xc9DK2fvnXmOe36DUcLU+K8ceyQltjsGHyNShdPTlmzo5U+3OEctvGKW+QVNsf1y/8jZaherXa/udMuGUPMstFEUtKHbTD3O9QSMuVXwamZTzO/6tLN2LNmNOi0h/91mgMHHi5lgkBhmTJkKZFy8eci6qtXPvrr77GlVdeiQ0bNiAUCqFnz5648cYbce2116K8vBw///wzMjMz0a1bN88fJJvpbt++HR07dkRZWVlgXkGccsop6N69O5YuXYovv/zScyw9PR133HEHRowYgf/85z947rnn8M0338RNL5zXCYdd8B+kFRyRdBmanmTF2sx9blEXQXDQcV8c4WoJtbweQJAg+NunOqEg24qRR/1JVvbUp08fPP300zj55JNrnUdtxdp+mjVrhvvuuw933HEHwuFwndPx88Hclbjluc8AJcKWwmzAEQkzFgJgAbDAuAWGkBMPITAWkoJGJd9Wom0m03AEZEx+wvyEkj2qe6+k20a4se8Qq6/zf39B8U1sLBtVlPDeHH71PITz2sdIK45YW0ZPrVjbiGMK6Y1646ZoQwm1dRpKri0cqbaAjZZ5HNP+pzvyshqubh3IbC7bhPd/Hg/GlAzRFWtriSFjsFjIkdrIMItbsCDF2UqkzS2EWAgWDyHE5TFYsIzzOA/BkiJRzi0pFFXSRCkNhSPScftjKftjbr0xJYmA6s9dWarus1WA0W97hKkAibWJBmfatGkYOnQoVq1alZL0LMvCVVddhZEjRyInpyEWKDkwaUq5tkpe92zKVM0NsW8subbq74x5mJDhtl40Qgq4ISDAYMu+TwDod0o//LTop6iyzW3dGiHmCrRVukavCQCwDam28MUzt4seuw+5F5/ndsm+KbN3mMncQOGKUl25rdkOm8uPGNJWXzxXiu2qtE3Btk6nkaXaik1lm7B610owxmExKcuWfZ0l+zhmioGj+kJXrg0YgmItJ2aefpJxt3/0XKuAt48MnN8635tas6ou/aK5H6t+xCIwvgyK1Z/665obFqNiG4d03VPvO3Rd9KbtleULfdysb0LYuq46tdPW4m1VX23bhi2kFF9ISbbtjEtNebbeFjYisBGJRBz5thRqa7m2rUTctpR528gIZSIvLQ+5abnIDucgI5SJjFA6wjwNFregZOM1dg2qIlWoiOzDwm8WYua0Wfjpp58wf/58rF+/PmG7WXx4MR4e/wAsK+TKtHVdgytbBqCEzGAMln6OLc+4LlqQbY435fhSjTWZJUXzzgIuKh0nTW7I5pWgXgqdtSDaFT1DMI+wGQJgEEgPZSI/4+CWait2VezCxtINnnaSM2Z8h65w21GSS8G20f46i/AYbbS8z0qungq5tl/+b75/e2/8e7jt1ttQUlLi1KlE/X4D0LJlyygJvS4nsd/x6KOP4r777qvTuYwxtGjRAscffzwuvfRSDB48GHl5qf8bqTfffBNDhgxJ2fMcDofx7rvv4pJLLklJesShyZ49e9CrVy+sWLGiqYtCEPUmPT0dF110EZ566im0a9euqYtDEJoRI0bgL3/5S8rS69evHz7//POo8CuvvBJjx46td/qFhYWYPn06evTokVT8yZMnY/jw4Vi6dGnKF41OBUVFRbjrrrvwpz/9ieT7RJ0oLS3FOeecg7lz5yZ9Duccs2bNwqmnntqAJSOCGDhwIMaPH9/UxUiazZs3o6go8b/vHwgsWrQIp556atK/63TYYYfhs88+Q9euQb8jSRAEQRAEQRAEQRAEQRAEQRANC4m1CYIgCIIgCIIgiHpDYm2CIAiCIAiCIJqKeom3ainVZkbYypWr0L1bd1RXVycuJIAuN6wGD2clyDyR9NUf3YgX5dBMMg2/wNofHv9kAEDFlnnYMPkaRPaVxI1tpReg+Yl3o6D7dWA8BLfQMcTGKZFr1xbvjdi7+iNsnHI9ICKBsfOP+i8U9XsSjBviWKHNzihdMxkbPrkmZm7pzY9G24veg5VRELMMgVJtnY+z7xWWmmm4Urf0MNCxVQhtW4RQWGCheQ5HdgZH2HJubXWNwL5KG7vLbGzbE8HGHdVYvaUKe/cFXLvwfRcs6FtUhi/uLZKSm3EVxy+cdcU96z/8L+zb5P1jxnPPOxfjJ47TwiCP2IdJs1ZMuY9Ti5ORa1dUVOCqK6/Chx98GH39AYRCIfTq1QuPP/44+vbtq/OzbRuWVTsRLOcckYh7323bxlNPPYWPPvoIXbt2xfPPP4+0tDTcdtttePHFFxOml1V8OorP/TesjOa1KkfTk6RY2ycGrJtY219/jH3h7gutMXTDTbE2YzaWvNQZFm+49iqR7Omaa67Bbbfdht69e9dZDFVfsbaid+/eGD9+PNq3b584chJ8vnAd/uuxj8FgybaFgzEp0gaXfUvIDWcheVx+Mg6mxdrqXJmOknVruZgShzEdB1CPmWzXDEGwhpntmr+NQ5z94O8qUrETK/+d+A9Pj7hpHXhIjTN8aRnieW+4N3pw3QnqW9S2Rz8aHEcYiz4oESIM2bb+seUx2zgnAqGF2xFc2qc5nryhY0AZD20iIoL/LBmDPRW7pBSPazGexZ1n3hEburJDJTo0xdohboFruXYIIeaGW7CkVNTyiLkdoaKUJDIOJuWKSpSqpH7uvqte1bptpqSJzNNmRQlT9bmGKFVtAyTWJhqML774AjfeeGPKhGSWZWHgwIF4+eWXG0TsdzCwv8i1lchXtS8x5dqG2Fd4+jpneQghhBZvq5wcea9DREQw8v/ZO+8AKYr8b3+qenZ3NrIsSwYJCwYEBBSVYAAVE4oEAfmpKEYOw+GZMByK6b07UU9Pz+x5RuRUzAEVCUoSJEeRIJJhYXfZONP1/tFV3dUzPWFnZ1lcvg+OM1Ndqau7q6ob5qmnnsNf75kYVq8GnOOx3Fz0TEtzjZxW3tYXXZ4d+lLxBAD/id3Q8q3noraDtf8h4mntHouFhDszHV3UGy7UBpTkVc6kmHMvZ48H3P7kxFHfmRaTOWUmU6qt+HnXYpRWHQSXC7f4DGueaS1QYc0fGZgcCx2pti7XljpbuaCEYS18IeebahEMJQ5mTJOLw90GSpCr9iNUrg0mz7cYi064z2/3fld3rFREPIci3F+rNO5joOfFvOOFXn/q7ksI+9TU04Vfy/K6MZ0ryP4jpGQbAqaS3mvfTRG05Pgw7e9B04QJK9yWa5smgiIgRdpSoo2gfNck3GZQ5mNJt5W02ypbvsvyhew7TAhA9heqH/l/1/4dK+ativdQAQAysjNwyxPj0OnU4+Dc78grV8nerQvRPg+5LWtWc0rmWkhFzS+ZLdh2L95inftMirY5mGDghhRqMy7FZxw+dQ/GAAbDkfhrQmgIJXKGfB4lwACk+vzIdT1Pq//sK9tnybVlg9hHicvFplQotxT/tiybOcfVkpZze0EDJTGvqVzb3Sdb76tXrcGKFSsw5Z0pmD59OsrKyg5RS0Vn/S/rUVBQ4ApLtD8kap8VK1ZgzJgxWLhwYdR4jDE0adIEPXv2xLBhwzBixAj4/f5ardvnn3+Oiy66KGmyyebNm2P+/PkkjiVqxLJly9C3b18UFxfXdVUIIumcdtpp+PTTT+l5ClHnFBUVIS8vz/V3uclgy5YtSE9PR1lZGb755hvcdddd2L17d1LLSE9Px4033ojWrVsjKyvLfuXk5CArKwsffvghXnrpJc/FaA4HunTpgscffxwDBgyo66oQ9YTnnnsO48aNizt+eno6Nm7cWG+kyX8EJk6ciEmTJtV1NeImMzMTJSUldV2NpLBnzx707NkTmzZtiit+hw4d8M0336BNmza1WzGCIAiCIAiCIAiCIAiCIAiCiACJtQmCIAiCIAiCIIgaQ2JtgiAIgiAIgiDqgqjCrRrItqzNseSSDHffdTf+8Y9/xCjIIrvgEjQ/5/kYlYlHhh0qe60lXCKmeMQiAjtn3Y0Dq98CRHSRRGpuAfJ7PYisNmfDlpNGOGA1k2t7GBarldaifOcibPnoIohgpWfMzKPORotzXwX3pbuk2gCw47ubcGDtlLA0jBnIP/VeNOw6VgZAk62F1kM7PzRJmyPT9hYCt873oddx6ehekIaubdPQrlkKwly/cZxC2wsDWLG5HEs2lGHe2lKs2lIB03TLqlzNrB8r1/HT5LFMi+PKST8fGIrXTsXOmXe66mMYBtZtWocmTRrbsiVd7OPUKZLcR0mYIsi15SFse1RbbN26NXYDefDII49gwoQJKCkpqfYP/A3DQGVlpZRMRWbatGkYPHhwzPxyO1+LJn0eccvf/zAkU6wdrxxYhYXLga1PUk3okgMDSlnoMwRWP9fBc2+SRSxZdlpaGvr27Yvhw4dj5MiRCUkmkiXWBoBWrVph1qxZaNeuXY3zWrBmOy55cBp0sTaYYQnYYFiflWib+VzfLcm2EmtLybbKA4aUyxlwRHOyT7LF2o4wUn22PvIQwaG2TY/nIrTv8/psUVm4Fpum9I3ZNseM3RM1n8SvHT1iPNdWpDErupReCbWtd9O5roQp01qv5/7UHuf2aBihnkcmc7bOwrJdS6S80zqvuRSAMk2ozZUMm3H4uA+cWZJDQwq0DcbdQm3mFm4bzKeJtbnM23AEi5psUYn3mLw+lLTPU6zNlaxPk7DaexdBmhqHWDsRMR6JtQmdOXPm4JprrsG6deuSkh/nHEOGDMFLL72E3NwjSwKaCIeDXNvU44XIfe34IjzMDmfWHFKP5/yRsYUl8N2xYwe6dOjiKWX0MYbn8hqie2qae/TUpNqAW7BthoSZnKP1B/9B6rFHh9+/uRvBaQDocurQGZAz17EluPb8Scl6md7b27eBtpjVjsft+zdXCm1OZct1mZOyNqTaAHCgYj+W7lpiL0TBmCUVVmJsSzBsSYENaHJtNR4KtZgEdxaeYJqkmDsLYOj7zxgHE9o4ybU7WX3/Qm5dHO+5E0dAVGt8TGTMjFfOHi2dfhR1ubaKE5pPmFxbypU95dpqHsqc7UpWrQTbpmXWlgJ8U0qspcwamgBbOALsoCbMNk1TyrSDWlzrc9BLri3zCep5Qom8TXlNm7KOptZnQC42Y7WBGTRxx6C7sX3j9ihHyJsT+/fALZPHwZeaAvv6tWXMjhRf6bW5Ot/hzCvV+eyeXzoLrXA5X2Rg9jySgYEb6ppxFmPhYFizci12bN2GjIws9Ox9MtJSU+V9mrDmkELOEdW5L49nii8VDf0NEzp//+jsOrgT2w9ul1J/W5/tuh+w5+CMw4D1zqGONwe3j72awzvHP5Zcu7S0DI8+9Cg+//RzbNmyBYFAAKZpwufzoUFuA5x66qnY8MsGrF27FoFAoNbaITU1Fe3atcPatWurnfbaa6/Fiy+96Ao7Es+lPxqrVq3CmDFjMH/+fADW/Lp58+bo1asXhg8fjkGDBiE1NfWQ1Wf+/Pno06dP0oSanHNUVVXFfCZMENH47LPPMGjQoKSLXgnicMLv9+ONN97AsGHD6roqxBHMqFGj8M4779R1NY4YfD4fzjvvPDz99NNJ+btGgghl2rRpGDJkSOxn0pKWLVti06ZN8Pl8tVwz4qOPPsIll1xS19WoFieccAKWLFlS19WoMVVVVRgwYAC+//77uNNs3rw5aQuuEwRBEARBEARBEARBEARBEEQikFibIAiCIAiCIAiCqDEk1iYIgiAIgiAI4lBTI6k2kIBoS4R9KykpwYk9TsSGXzbEUSDQtN/TaHDM8BgVilK22udQB2zEdNUlSsN5SpnC4wdKd2H79BtQtn1+zNIyWp2Oxr0eRFqj46OWn5hc2y1BTwwnj6qizdg0tR/MyiLPmOnNT0Gr894ET8t1CUq3fHAuynf9HBa//eVL4cts4lmecJ0L3oJSpYtyy9UFjm6RggtPzsSA7hlo1zQJImW96WRRe4sD+HZpCT5fWIQFa0sR9PCou4+ZJph1OWZDhLOMh4WLyoP49Y2TwqTm/2/y/8OfbvqTFlsTbAO2AAjqPUy8BjvUS65dVFSEvNy8yO0SB2PHjsV///tfHDx4sFrpbr31Vjz11FNR4wQCAXTo0AGbN2+OGCezzQDk95wAf+MTqlX+4UVovxahn9MEgNUXA4eKtUOl2jLMFgHr152p5WhJg9PTGJY93T5CHZJDLLG2TsOGDTFp0iSMGzeuWumUWJsxhrZt26JDhw5o1aoVGjVqhIyMDABAWVkZduzYgZUrV2Lp0qVRhS2dOnXCTz/9hPT09Ljr4MXPv+zEhfd/AEgNG5iUacOwwlwibUuubX332fEsSZuMI0VxTn7qsxJDctmtKAG3Izu0vqgeSPZftqlS6/fs80tv/3g+W5Rtm4PfPo4h0WcMx9y4O2o+Ua8fbdyKHMkrjxjXj2vxh/Drx1usLaRM2wlzxNpB5GYa+HRiJzTPO3SyrMOZzUWb8Nkvn4BBgHEl0FOyPOely7WVHJvDgMENKdm2ZNsGM+x3R67tiLfd6d1lcEhZqC3ic8R8XC62wQTkNQhbwO3IVt3SVHuMdo3f7vFaF2yHzlmq0+cpSKxNAMC8efMwZswYrF69Oin5cc5x8cUX45VXXkFeXs3ml0cacYlMol3qMZJ73ffrYWHb5SJKdrjQBL8ecm1bDqzkuEKNekIT5ip5LnDd6OvwwXsfeNa1W2oKXm6UDwAIqrpowmBt+Qp7ZBVaeM7F56HJ45OcukZot1CpqK6iht0HawJr1WkjdPEEbc6k9etqDNCF0Vy/j7Pjhd7bOfmE39tpdVHfE5RqK1bsWYbC8kIpqbWEwQa35pqGlGqrsdYeF5kBJZ1VY6QtIlbjs5QJgykJri7X1jXksq2Yu60skbR7f+UmZ4e1qVmksTAZcu2YYm2v8TlCWm5fV8wzDhP2wa+eXBsIv1bseaYlqxbyOYvpuh6FHc80rfegLddW8mzhSLQ1YXbQDMJEEEIIl1w7KKwwE056JetWZQmYMlzWxa6jlc6qqfX/itIK3HT2rSguLI54HCLhz/Dj5n+MQ49+PTSZMmDLlIUmaIaSLsvzmjNtERd9rinl2baQnlnXhszD0OXz3MCa5atx59i78Mu6XxCocsTLjDE0adYEf5nwF1w+ZhQg1L2ZPAXkceTcQKP0Rkf03G1z0SYUlu1zHSem+hbOtT6G2aJzNU/ndr/kxFF9rTp+keTau3bsRJfjuqKstKzO9j0tLQ3jx4/Hw488DM45Vq1ahQHnDMC2bdvizuPCCy/EJ59+4gojsfYfhzVr1mDDhg04//zz60xCvX79enTp0iVpi9IpgsEgibWJhFm2bBl69OhBUm3iiOHCCy/EBx98gNTUVKxatQr//ve/sXz5cjRt2hTt2rXD0KFD0bNnz7quJlFPyc7ORklJSV1Xo96Tk5OD6667Dg8//DD8fn9dV4eo5zz99NO49dZb445/xhlnVEs4TFSf8vJyNGrUCKWlpXVdlWoxfvx4PPHEE3VdjRozbtw4PPfcc3HFzc7Oxrx589CpU6darhVBEARBEARBEARBEARBEARBRIfE2gRBEARBEARBEESNIbE2QRAEQRAEQRCHkhpJtROQa4UagfQ4ixYtQt/efVFVVRWjYIujhn4Nf+OuHnlHEMh6yrQj18edRYyddUmWpPQrrAE9GtQWVUVu7PKdP2P7t2NRVbQleh3A0OC4UWjU8x74Mhp7lwdNCBWXXNtrv2siR5Ha3MoibHy3DwIHt3vGSsvvjFYD34MvvbElPqo6iF9eaRcWr3Gvv6LhCX+SWbvF2M6nEDVaFKm2PwW46OQMjDg9B53bxCkajbc5PJpSl3Nt31eF92YX4t1ZhdhbFNSksiptuMzakbIJLZDDMSW5pbQ7vr0FJRs+c9WhW49umDV3ph0vsoDNKdjRlLnr4yXXfm/Kexh12ag4Gii5pKenY9++fTF/HPzwww/j/vvv99yW1W4g8rrdhPRmJ9dGFQ8x8Yi11bkkY1RbDOy1PVSiaNrbYomBM1IZlj5TEKGM5PD444/bnysrK7F7926sX78e8+bNw969ez3TDBs2DG+++SbS0tLiKuO1115D165d0alTp7hk2Pv378ebb76Jhx56CLt27fKMc8899+CRRx6Jq/xILP11F86/538A42AwYIuwpUybSZm2I9Y2wKRU29kupdpSzG0JHpUojMu8mcxb9leqj9J0hwAAu89xhI+hfZgzgOsdbzyfLUo2fIxt06+J2i6M+3D0DTui5hOPmB6IdA1VR6wdGi9+Mb2nXFuYcMTalliwe3s/ptzdCT7jyBafFVcWY8qad1AZKJeCQybl2hyGlOQZUuppiRANGEoAKt8NJc5WIm3uk9998HEDHFK0zZU41JBC7hChtiZWhBTy2aJGJQcFbHmqfSXFEKcCoeJQZ6wO3WZ/jCETjcaRLGckgIULF+Lqq6/GypUrk5If5xwXXnghXn31VQ1SsYMAACAASURBVOTn5yclzyOVmILtGjwDiCbX9rzPFs7AGSb41erpSHCFlMFKca99m2+JcnX57569e3HF8Csw78d5nnV9Kz8fx6Sk2LtkaqJufVdN7XMQAPP50Oar9+Fr3dK1l964G5PJYd7V72r3crpMW6W2Pykhq3afpvf96l6NudIypwzAJZbU7+qc+rnHg2RItQHgYOAgfto+3x5frfHPkQLrC1Yo4bCS1RrM0KTCUk4LDsNwZLVqcQl73NTmmOo+Vm2zj4P2IfTeFsw9oQsdL2F6tElIUyRVrK0vfBEajXmnZVDXi3PMXfHk/gjtGZlwLqiQ2acISevItZU424klpfdKpC1l27ZqWzjCa0eqrUm2IWCaQQSFCdMMwoSJoGnNX60w67NpmgjCSRtUwmw51zU1oTfC6mHVz9oVp977du7DbRfejrKD5VGOVGRO6NMFd/zrDvgz/M71J9S8Tp6r3DlnuRTNM2adpwakUF5bxEXJnW2ptnYtcHBww8Dzk1/Ak488GbNvb5TfCA889gCGjRwqD7mUy3OGRv58+Lgvof2uLwghsHbfGpRWHQwRZ6t21+flcqEbeZ8AeWz1BXFUHtHk2lWVARzf4Xjs3LmzTvY5JycHr7/+Os4//3ykpqaG9WPTp0/HmKvH4Pfff4+Z1/Dhw/HulHddYSTWJuJl586dKCgoqPZiivHQrVs3LFq0iOTaRLX5/fff0apVq7quRq2SkpIC05Tzq3gWYSIIAG3btsWkSZMwYsQIPP/883jrrbfAOUeLFi0wcOBAjB49mvpcIm4qKyvx0UcfwTAMDB06tK6rU2/x+XwoKCjAXXfdhauvvrquq0McYVx++eV466234o5fXwTKhyuDBg3Cxx9/XNfVqBYjRozAu+++GzviYc4LL7yAG2+8Ma64jDF89NFHuOiii2q5VgRBEARBEARBEARBEARBEAQRGxJrEwRBEARBEARBEDWGxNoEQRAEQRAEQRwqaiTVBqol1WKuMBYeRwqbnpj8BO684844CgdSG7THUUO+AE9Tfx8XRaituypdsixZsC7dVmkSxRZXC/d36GIRjwaOKtlmOLBmCnb/eB/MypKoxfOUTOT1uBUNu4wF83lLheOTa0drg5oIUqQMVFRi43v9UVm41jNWaoP2aDlwKlKyW6NozTvY8f2tYXHaDJ+JtLxjtHz1eoe/CyUZtb9bQqVMP8flZ2bhyrOz0SjbqMG+RSCkKaMJKisDAu/P2Y8Xv9yN3/dVaWl1+aw7zJZeC6lfY/p2lY6jdMsMbPvyurAy5y+Zj2OPPcaWsYVK28A07VqocC1EUKbk2uvWrsPs2bMx9oaxkdullmjbti1+/PFHNG/ePGq8xYsX48QTT/Tc1vHaLeApWbVRvToiDrF2XFJgPWI0abD6HCJh068/mNo162gXlcYwPRVY9kyHCHWoXYLBID7//HNMmDDBUwp6xRVX4PXXX09INhsvu3btwqBBgzBvXrgQMj09Hb/99hsaNWqUcP6Lf9mBgfe9DzADllibwZZog9tSbcYMgPmkRNsnpb5Sum1LuS25NpNybv2zLYiMKNeG/VnJtXWJpNOhhfd94Z/17+HH5sDK17BzdvQ5BjPScPT1ujws0jFO9jUUKtZWYVpcbYyzF41wXUOaaNuW2JtSqA0AQSlLDMIZA01c2rcR/nZ1+wh1rf8EzADeX/se9pbtsWV4utzakiEa4JzDgCVB5NwSfxrc54i1lVSbWeE+KdhW23zMZwu1VZgqw5AiRW7L9xxRKJOCetd3Tb5qj9tSXOOM3/rZ6yFP1SWhCJHf2fNhLX41IbH2kcmSJUtw1VVXYenSpUnJjzGG888/H6+99hqaNGmSlDyJupFrR13ASt4D23JtW9zrpFNSbV28bUt8oaS5ejkCFeUVeOXFV3HvnfeGFftIbi7OS0+3i1e7Ff4Sru9Zl1yIZv+Y5PSZLHJ7stBhnbnnKG7Rtt5vMxlVf3rAwuI58mjYiy6ELbbA3OOCq4zQcUErMVlSbZXvst1LsKd0jzN+MmcM5NywpMJcioXBpFhYi6O+a/Jabsu2mb2P1kjt7LO9GIWMI2S1OWPa8xdnNFXnj33svNoFiNo2oWHxiArVOR+pDV1yba/0Hs/fVHhEubaso5fUXvne9XRCzTsZNLm2CLn2LHm2lY8m15bfTXmtmiIovyvBtiPNdqTawpZrWyLuoCXZlvnY6eTLKisoBdtStm/3E6Z81+qnLeykFqwpPlCCOwdPwO5tuyM3dgxyG+ei55k90fu8XjjxtO5whNrOQi2AI2hWsmwmZdn2Qi7MAJPnO5dzQXsxFljXwgtPvoTJD02uVv26n9Qd73/2PtIz/BAQaOjPgz/Cc8MjjcpgJVbtWYGgMMEAu79yydFtKTrX5ugMjBnWHS5zjlcsufaF5wzED7N/qJN9bd++PdatWxcuvgzphwraF2Djxo0x83vmX89g3LhxIVnV3rMSov5QUlKCtm3bRlzYzouePXvi7LPPxmOPPRZX/P79++Pbb79NtIrEEUZJSQluuukmvP766zXOKysrC3l5eRgxYgTOPPNMpKenY+7cuVixYgU2bNiABQsWJKHGieHz+bBz507k5eW5wsvLy1FUVIQDBw6gqKjIfhUXF6OkpMR+HTx4EAcPHkRpaSnKy8tRVlaGsrIylJeXo6Kiwn5VVlaisrISVVVVCAQC9isYDNpSbyX2Jrl3/SAlJQX9+vXDq6++ipYtW8ZOQByRFBUVoVevXli9evVhee37fD4sWLAAY8aMwZIlS+q6OtUmNzcXxx57LPr164eRI0eia9eusRMRRC3SpUsXrFixIu74b7/9Ni677LJarNGRyZw5c3DaaafVdTXihjGGiRMnYuLEiXVdlRoza9YsnHXWWQgEAnHFf/TRRzFhwoRarhVBEARBEARBEARBEARBEARBxMeDL5wPNvHf5wn176cPJ7H2/r1lEAAaNkqv66p4Uri37LCsG7VbYlC7Jcbh3m4AtV2iULslBrVbYlC7JQa1W2JQuyUGtVviHCltR2JtgiAIgiAIgiBqm9oUaVmbw6U+8Ui1AUtmOuiiQfjyyy9jVMIiu8MQND/7X94VdAm13bIgZ3uIMSjCHsVHlIbTpVohcqawdFEF2wK7fnwIB1a8DGFG//FNSlZLNDrlfuR0HOJZt+hy7Xj2uSaSFEf4+dsnw1C6dbZnLF9mc7QaOBW75z6Ag1u+cW0z/HkouGqV/KYJSe3jGSIkBaRQVMlEBXwGw6gzMjH2ggZomGXUfLe8qIaUUhfPBIICb32/F898shMHSoLylNAks8xJpb/cQlp3HCEC2PTWaQiWuYUl4+8cj4kP/hWMO5JOALaozCVls3bGVV9drr148c/of0Z/lJaWxtzf2uCdd97BiBEjYsb78ssvMXz4cJSUhIvqm/R5BA273qiF1AchUG2LtWNJgeESa3tLgbU0IgiDA2ue7xhxjw4FZWVlGDp0KL744ouwbR988AEGDx5cq+Xv378fPXr08JRZ/fvf/8aNN97okSo+5q76HUMnfQhHim29K9E2A4cj1DbAuA+WWFt+18Xa4ADjru9WeibzVv2IEmorgRd36SEdsXZI/xUiokTodhcRxlYA+xY/iT0LHo3aLjwlEx2v3Rwlf0UkQSgSvIb0xBHGMQHXd2HLsz2uIZjymjPtsc/5rMTaQRkWxJ3DWuPGC45M4clnGz7BpgMbrTOTKVknlyJES6jHbTmeFIAyRwqqhNqcWe8+Kdv2Kam2DLNE2oYm4dZEobaEj8PgTIr6uCMMtWV+1vVgXSlSFsq060iTg8r/oBa8iCbWdgk7Q6aDiS4gQGLtI4sVK1Zg9OjRWLx4cVLyY4zhnHPOwX/+85+YC6UQiXHYyLUt465dplUvS/YrmCNY058pmHJMVDJcU747al9NzMYE8vzhC5FMbtgQ/dL8rhHXPao6u2iq7wxo8/lUpHYssOsLrfpe2F2o1p+axQdRtXQFAqvXIrB5C8ydu2GWllnjUFYmjCaNkdKxA/ynnIiUY4+R8yd9huOMBYB7MQXPxZHqWKoNAPsr9uOnHfMtIbC2qIQu12bCEgfr4QY3HLEtD1+Iwl6Mwh4Z1RgKuRCF2lcBJTb2uq/13E+mtZg2ToaOi845GuWZSwzCxNraOeXKI8q4HE2urfbY6xpMRK4t4N6urjldrq1LrdU1asorzRTCkmRLQbYQSp6tJNkmgi65tvUuIBCUUu6giisl2qb23clXCbSFLWw05ZUutD5DPUcSAEzTxANXTcKK+eGLK1WXVH8qBl11Ma7+y1UwOAeTomUODsYZDFvarMTZ8tyX91FKuG1LtTkHExwG55g5fRauH3lDQiK6jKwMvPPhWzjjtH5okNagxvtZn9hXvg+/FK63+xIl0baOmTxOzH3crPsFJhcGgKtfso+5jKvLtRtlNIJpmjHrlGwaNWqETZs3ITMj0zuC7DyWLVuGbid0i5kfYwwHig4gK8u9MB2JtYlYVFZWomPHjtiyZUvcaTp27Ig1a9Zg9+7daNYs/n9T9+KLL+K668IXmiQIhWmauP766/Gf//wHwWAwoTyysrLQuXNnXHjhhbjmmmti3sdu374dLVq0SKgsr7KHDBmCr776Cjt37owrzZlnnokZM2YkpfxkYZqmLfLW5d7FxcW23FtJvZXYW72U4FuXe+tib13uHQwGPeXeRPLgnGP8+PF4/PHH67oqxGFGaWkpCgoKsGPHjoTz6NmzJzZt2oQ9e/Yk/dpt3LgxVqxYgSZNmsA0TVx66aX44IMPklpGMklNTUXr1q1x8sknY/Dgwbjooovg99PCScThRWlpKVq1aoXCwsK44huGgSVLlqBz5861XLMjB9M00bRpU+zZs6fWykhLS8PLL7+M6dOnY/Hixdi8eTOKi4sTysswDLz11ltx/Xufw53NmzfjpJNOirvtR44cibfffrtWF3YnCIIgCIIgCIIgCIIgCIIgiOrw4Avng/31uXMF59bD68NJrL34x61gAujep1VdV8WTn3/YeljWjdotMajdEuNwbzeA2i5RqN0Sg9otMajdEoPaLTGo3RKD2i1xjpS2I7E2QRAEQRAEQRC1yeEq1RaaTGvv3r1o1jj++6JWF72HjJZ9ncq5xJOh9XIEy6E19/6cKNGkn4BtIXJJrFh4HM8DwmBWFmH7t+NwcPO3Mevrb9oDjXs/jPSmPT2qwdzJWagYNxbV/FGPSxjllLPt62tRvOEjzyRGWkMEK8J/bJeWdwzaDJ8J7/oKQBeOynNCiZ4gBE4+2o+JoxqioHmKVr3Ej31NfuAUTTiz/2AQ/3h/G6bO2QdThKbQhbNKWAv73XKB6WJLhj1zH8X+Fa+7ymjVuhWWrFkCn2HYeTNN4MaVDDeGXHvGdzMw8IKBCASiS99rixkzZuCMM86IGW/JkiXo3bs3ysvLw7b5slqi3ci54Cm6ZKg+/Hgtjj4uRKrqfT1EysdLCOwRR9i6Q3iLtZW60AQEsPzZDvCn1G37HzhwAMcddxy2b9/uCu/UqRNWrFhR6z9ufO+99zx/PDp06FD873//Szjf6Ys34sq/fyavdSnEZhy2NFvKttVnS7LtiLWt70qkbaVVeTlibfUZjlTbjgNnm/wMGc/VJ7rGwkhja3xy7d1zJ6Jw6XNR28XwN0TBVeu04iPJgZNxHXnNRRK9jqQk0KUDNe24EKaUIZqwlKQmgKBVPxEEYyb+NqY9hvVpGmF/6ycztnyDVXtWWWeflOcxKc/TPzPGLRE251KO7UixlWTbYAYMw4ABJdc2bOm2ISXbPikIVZJtbudraAI/bo+7XNVJ/WFKpm3rU+WY7VwntkSUuWYD4RJVTc7pvubkewSBaLyQWPvIYM2aNRg9ejQWLFiQlPwYY+jfvz9ef/11tGx5ZMr+DyWHUq7t6GtDngW4K+R6NmBq3/WuSRf8mpoOW5gApIzblGLuwn2FKGhREFa/Txo3QUufoYmB9fzdkm312d/nZLT674uRdzoKgS1bUPHFtyj7bhaqliwDgmbE2Y2aCTAAvrZtkDX6/5Bx2aXgqamOUNsWRsMZB4Q2Hsj7tvIvvsaBiQ9FeKrgMWPSC/esn/Mt547bkTliuOf+eo0d87bNRUllkWtBCSXR1qXC1rjos8ZLe4zk4Aa3w9QCFAazBMVMKMmtc+/KlcSWcQgI96JRVhOCgUEwZ9/CxNpCfQhpYyHC2snVPswdFuta05+HheUY2pYhWenbQ68vZy01j8qGVcKdh1uubaUPlWvrjSBgibGttJZCO5Jc25QLnQVtqXa4XNt6Be34phZXfwltuwkp2pb1MEVQyrSdst31M11tpu/7K4++hk/+82n0NouTzOxMXD/hWgwcNRC2ZFlJm8Hd35kBxmCFcwMQcEu1Gcebr7yFSXc+VKM6tWvXDqtXr0ZaWlpS9rE+8Uvheuwt3QPGnWNkz9HB7Hk755b4PPS+wZ6/2/J/bYEcMHDGULi3EB1aHfpFxHJzc7Fi5Qpb9hrxWSQDpk2bhiGDh8TM89RTT8WPc3/0yKI+PEcjagvTNNG1a1esXBn/IgbNmjXDxo0bbVnkMcccg3Xr1sVIZZGSkoJt27YhPz8/ofoS9ZtFixbhvPPOS1g02L9/f7z55psJLQhV02fKaWlpmDhxIiZMmGCHnXnmmZg5c2Zc6f/1r39h3LhxNapDfcI0TZSXl+PAgQP2K5rYW8m9y8rK7Jcu9lZy70hibyX3VgvA1Ee59yWXXIIPP/ywrqtBHAZs2LABFRUVuPjii7Fhw4Ya5VVRUYHU1FQAwIknnpi0Rf46dOiApUuXIiMjwxU+depUXHHFFaioqEhKOfHAOYdpmvD5fAgGrftazjny8vJw/PHH4+yzz8Zll12GgoLw510EcTiyfv16HH/88aiqqoorfnZ2NrZu3YqcnMPDyfBH56mnnsL48eNrtYwRI0bg3XffdYVVVlbim2++wRdffIEFCxZg69atCAQCSEtLQ1paGtLT0+1XZmYmMjMzkZ2djT/96U848cQTa7W+h4KDBw+id+/eWLZsWVzxe/TogdmzZ4eNQwRBEARBEARBEARBEARBEARRlzz4wvnw1XUlCIIgCIIgCIIgCIIgCIIgCIIgCMKLupNqRxb9hFqkhBDIy8vDD3N/wBmnnRGXoHff4meQ0bJPmFDbLkvJnO330J0J37Ga/IRZaYXCc9O0VUKrGxgEs6RELCyObCTXj+wFeGo2Wp7/BioL12P79OtRsW9NxPqU71yM3z68ANkdLkH+KfcjJfsoJychnB/wC1jCzWr9oD8OQZNTWEhUeTCEQItzXsbO9MbYv+LlsGReUm0AyGx9tt1+4e2thzM4sl6B9FTg7mF5GHF6VlietS3IDSsvjrbLzTTwyJWtcfEpDXH3fzbjtz1VcM5uBssExsAQ1CTa6izkgDA1qa1AVseLwsTaW3/bih/n/Ii+p/cFg7DiClNKyABTmFIzxuW5ysCkGF7I8/b7Gd/jgvMugGmaqAsuvvjiuKTahYWFGDZsmKdUm/vS0er8N0Ok2oQ38fSSMQeNKPGs67boYBD+3Lr9ZxgNGjTA+PHjceedd7rCV61ahXnz5qFXr161Wv7gwYORk5ODoqIiV/iSJUtqlO+BEikCCOvGVR8a6bP2XQBgTlj4iBB6bOXYxkL7aPmZMc9ckoVZsT9mHMbjlcuFjj3VQd/PaHl4jG/CYxuDHAtC2k6E5sG0uIAlMzcBxiGEwITXfoE/hWPgyY0T3K8/FrO3fo9Ve1bZYyTnXI50XPrclcyawWDMFlarUZfbAkQp+OSW5JMxbqVljtRTbrFSqvhMyTKdF3N9thCaABsIn6Yx5swTVX2h5SJUbvZlFiLV1hdZYSH56uWQHI8IYeTIkZgyZUpS8mKM4YwzzsB///tftG7dOil5ErFhLIbw16NvcGeAiMMYkxLeeMNlhQBh3VuYMG2pL7fr6RTIwGAyE0yo/BgYFxByPFRVXr1ydVgxGYyhpeGzpiP2rrrrxBF6VymQ938jXEuCqDaI1oYVs+ei+F8vomrREhUd7mWP3O96OAMQ3LQZBx58FKVvvIO8f/4DKV2Od/XHzujBlCna6uPlH1FeBnPHjrBCGCKXjZD8vT4DgCgt9dznSPfUrbNbY8We5WHhphCWIFuf45hBgMt7TmHKKYt1jE0AHAIMAiZMcNMAY5a8GVKi7ZxnDKYIgsu5jl0Ct1pAf14ltHMLUOOv88xEmNY9sf0MJaQBXedBolNEz3m5hv7sRsXQ94tp1xfTpurMnblqI1eZ2rkjIOz+wWoDdV3J9Ex+tgXbzJ4bmfI5grPQGbPmWVKDz4W1H0JYS+yYjKsZKbj8v2uXhXqWwyGY0+iMWUJ1IYLOd5NDMFOru/VunRUmuICUccurWp4v7mvYem51/b3X4oRTu+Lx255AeWn4s4PqcLD4IJ6855946r6nMea2q3HlTVdIkTyzJfPMljMrCbNc3IVbImYmOMpKSjHm0muxZGHN7gMZY3j++edJqh2Btg3aobB8HwJmwDpHmJAzautZmTABcOudMy4HDHmO28MUB5PLMqgz3IRzrv/668ZDuk/tC9rj3nvuxeirR7vCQ/s9bQMK93k/iw1l3rx5aJzfGPfccw/OOussdO3a1cqCifB8CULSr1+/akm1GzRogJUrV9pSbQB4//330bVr17hEtFVVVTjnnHPw888/J1Rfov7y8ssv44Ybbkjo7zM451i0aBG6deuWUNmJLEzKGENqairatGmDK664AnfffTd8Pvdz888//xx5eXlxCWBvuukmvPPOO5g6dWpCYvD6BuccGRkZyMjIqLP2KC8vR1FRkS31Vq+DBw/acm8l+C4tLbVf0cTeu3fvRnFxcZ3sz7Rp03DnnXfi73//e52UT9QtRUVFuOyyyzB9+vS4ZbrxoKTaADB//nwUFBRgy5YtCednGAauu+46PPvss+A8fKHISy+9FGeddRb69++PpUuXJlxOJDp16oQOHTqga9euOPXUU3HKKafQYiBEvaNjx46YOnUqBg8eHNf8vbi4GCeddBLWrFnjeV0S1WPbtm21mn9qaipefDF8McrU1FRccMEFuOCCC2q1/MMRIQSuuuqquKXaTZs2xbRp00iqTRAEQRAEQRAEQRAEQRAEQRyWkFibIAiCIAiCIAiCIAiCIAiCIAiC+OMRy3WRsFQ7QhxNGKR+QGX/kEoI9Dz5JEx8cCLuv/f+GBUDSn+fjbIdC5He9KSQCofIP2XeoTsTedcSsSGFisKY9n9dTqpbmJSclEkZVKgqS2jJ3ILt1IYd0Wb4DBzc/DV2fH8bgmV7I9as+JdpKNn4BRp2vRF53W8FT822crHFULIeyiAVN3FKUL2iKOknA5qe9hh8GfnYs+D/xVVqMFBmy9fcGerH3ZG9QpjodFQqnrwuH22a1OFf6yrPVTUl3qcck4XPHjgO9/53Mz5esE87szis847Z8ipbzMlMuQ22YNuffzxScgtQtX+DK/8pb7+Lvqf3cfKxZVhK2ClkHt5y7Xsn3FsnUm3OOR566CFMmDAhZlzTNDF69Gj8+uuvYdsMfx5anvcG0vK71kY1/zh4ieGSRZQ8w7bIuPuKg2hSx2JtwBK3h4q1AeC7776rdbF2SkoKTjrpJHz33Xeu8C1btrgXR6gme4tK4e4zAfc4JULC4I5n+e3Cgh0roh4hxORYR5iVsSUizFdDwVxNfNt24kiZKGGmI0Cz+vcIaewxUrMl2gdAad2cvIMmw59fWIuqoInBvZomuhN/CGb+NgMrdi+3WoZxS4Ct/jBIwSED59wlxLblh8waex3xoZRnM/myBdsqPoMu6nbptO15nwxn7nDHIemKpaWD+9BGmpbFOi9dlylJ8IjoXHrppfjf//5X43wYY+jbty9ef/11tGvXLgk1I6pLTLk2EP12L1G5dqQylRBXpuVauWoNCb3XFEyACSn4ZbDup8EscbIwsXLZirAiOqakwNBuI60Zi1WePqLqXnHeKA9Z5/QH5zys7moupoL1qVn5ex8gsGhJWPNFE2rr7aQI/LoJey69HHkvPgv/6X3USKAtjsDkf2rfYX8PJRlS7UhEm5c2y2qOVXtXIiic+YcQApxJEboJqAPOYMm1mQHrmJsMgpswpXeZwYDJBAxhPccQ8lkJEwKmAAxbwK3uh50jq6ZSQpbLQp6z6NJpoc9ttelU2LMtj7R6WMznaaFSbplFWHuGXjchom07n5DrhglnMTd5ljh11aeI1ZFrQ8g21+Xaelo517TnohycKbk2h8lMS0psSuEwC5drMwaYwsoGzIQwhZwnmTAFwJiQImMBIcXrAgxcWM8sTGFCMEucbQprXznjEDABYUndhRRpC+1Zobqkep/TG+8s7IHHbv47Fny3IPpBjANhCrzy+Kv47z/fQI/e3TH27rHodEInuRALdxZjUYu1cEu8XVFagT/93zjMnTW3xnUAgOHDh2PAgAFJyas+4uM+tGnQDuv3rXWNA+pM50wApgDn8rwxYfVD4DAAW67t6OTVvYWw5fKT7p+U9HqfcMIJ+PNtf0Z5eTl+Wf8LysrK0KNHD5wz4By0bNHS3S+E9FVefdf+/bEXpVLs3bsXf/nLXwAAOTk5uO766/DII48gLZXk7UQ4l156KWbNmhV3/PT0dCxfvhx5eXmu8M6dO+Pee+/Fww8/HFc+S5YswbfffouzzjqrWvUl6ifl5eU46qijsHv37oTSM8awadOmGi0KFa+c9cCBA0hNTXWJ5aORkZGBxx57DLfddltc8X/44QccddRRePPNNzFixIi40hC1h9/vh9/vR5MmTZKe9wsvvICxY8fWzt/7ROHxxx/H3XffHdaPE/Wbm266Cc8++2zS81WLuCh8Ph82btyISy65BJ988km18mKMoX///nj77bdjXnN5eXlYsmQJ3njjDdx5553YoRYwSwCfz4eBAwfi8MSDXQAAIABJREFUueeeo0UNiCOKQYMGVWv+vn79egwdOhQffvhhLdes/lOb/37HMAx89NFHyMnJqbUy/og8/PDDcf/9WUpKCt5//31acJYgCIIgCIIgCIIgCIIgCII4bKFlUAmCIAiCIAiCIAiCIAiCIAiCIIjDCiFE9B/LxrIk1UiqzcLjSK+OXS/mbFcyKyGAv9x+G847/7wYlbP4bdolUgIsIGBKoZYSK6uXCZcox7VrehxTi1vdl3e60BDP+NoxEkJoqRCyHzrW98w2A1AweiUanXwvmBFZXCKCFdj38z+x8Z1TcGD1fyHMgMxe/qDKljJW98fVXnXT8/LYpgRLtohMIK/HbWh6+j8Q+6QEECiDtD4htHX19rREViaG9cnGe3c1q1Opti3UTFCEm5HG8eR17fDgqNbwGeoaCsI6j4LyZVrXAExABOV1oa4N65rL7nhxWN4ff/AJSktLYZ+vwrTlUtb5KHMQpi0TE4Ddzps2b0ponwDrB2OJsnDhwrik2gDw2GOP4dNPP/Xc1mrg/5De/NSE60FEO6dFnH1KeM+880CgJpVKGh06dIDPF953rFmz5pCU37Jly7CwqqoqlJWVJZzn9sKDCBuvrIvao8fWxlN9eI84NqlkHn1zHNg1qLHb111esCq2WJv70mtaqKvo2P19PDupxxHOuBm2OVSHJmWJUFLn8PKs+jkC9KAAbn9pLV79+rc46vXHwxQmpm/6Cit3L7cE2FyKr7kUaTNLls2kGNtST3InHhzBtsE4OJMKSa7ic3us53Z+SsAtv8s21+MDsPKS8S00GTfUHELbGf3SYs4cwxZkQk25NUmqknPr73FcliTaJnRuu+22Gku1GWPo3bs31q9fj1mzZpFUu46J694kWl8RJbnTi4WHR8vP1v/a/RUHtAVFlATUFgPz0HstK4flHmLtY1J89m2k/nJqy1SW9tOMnIHnw/ClOH06nMUW1Mvg1ksPc2TDVn5cy9f7pdfAaV4OAOUV2H/DTQiuXa+1DXPJqO10zC3Q1r/XhVQbAAxmoGlGU5jCRNA0ETQDMIUpX0GYsMJNIYXIMCFM595WCNO+nxXCmpsKOy6gPU1CUAQBIWDKeJDPV0ztnhj2JvUh9LmVdQ9tT3nBYJpCZee0prDetaJUds5QLcf4uF4R89Tqpj+30eTQTt3d8YWcJ6i5vpWFkskL19zBOYWcuYKTFXOlh9o3O9yZ+6i0+kIg7lmOs+CImn9xOTey5kvqOjKs6wuGNR/jBjgzYHCfnI8Z1ovLl4ovw3zMZ71zn73dYD5wZsCnhfsMmSdX4QYMxpGeno5JL0/Eo/99BJnZmVHO8PipqqrC/JkLcNX5V2NA53Mx6+vZ9n5wWUchBKa9NQ2DTxuME9uclDSpdmZmJiZPnpyUvOozTTKaIDM1C6YIIiiCWn8VhGmaCAoTpmn1X0EZJoQVLoQJ0+ltZJ9lhQAmPvvkc8yZOafGdWSMIb9xPi6/4nIsWf4zFi5egFH/NwrXXHsNHvvbY/jn0//E6KtGW88S9Gs8AqFPAdq0aZNQvYqKijD58clo1bIVNm/enFAeRP3lpptuqtZ9REpKChYsWBBRMPbQQw/hgQceiDu/cePGxR2XqL9MmTIFubm5CUu1DcPA/Pnzayy+++mnn+IqKycnJ26ptmL8+PE46qij4o4fCARw2WWXJWXxLOLw5YYbbrCP9aFECIFGjRqhsrLykJZLHHpKSkpQUFAAxlitSLUzMjIwffr0sHDOOT7++GOsXLkS55xzDnJzcyM+n2CMITc3F2effTaWLVuGb775ploi+yuuuALbt2/Hp59+inPOOQdNmzZFgwYNkJmZifT0dKSmpsLn81mLJWl1MAwDzZo1w80334zi4mJ8+OGHJNUmjkgeeughnHvuuXHHnzZtGh599NFarNGRQTAYrJV88/PzMXfuXJx3Xnz/nu9I4cMPP8Rf//rXuOM///zz6NOnTy3WiCAIgiAIgiAIgiAIgiAIgiBqBom1CYIgCIIgCIIgCIIgCIIgCIIgiMOGqEJtIKlSbUenI7RvoXIi2FJtlcj+rOxDEsPw4aVXXopRQYcDa6c4Qm277m6Zpy62FlBi62pKtIVpS5bgyiNaXu5tbtWoHkeXlwopj9L3SZXvJSoVaNTjZhRcvRY5HYcBLPJfXQbLdmPnzL9gy//6oXTr9zLrEJFpteXaHgjhfY7ZUu3wohp0Go3m57wctf4AYFYdDM005N1qaYOZuGd4QzxyZR5SfLqqLPxPsqjt/C/v1wSvjz8auRkcUJIxeb44km1dsO0+P7M7XBiWZ3FxMb747EtLBGQrfxxxmaMp85Zr79m9p9r78eCkBxEIBlBWUYZ169eB8/j/ut3v92PPnj3o3r17XPGnT5/u/SM2ZuCoQZ/A3/iEuMuunyTj/KxOnxFDtCyF+b/vrapZlZKEYRho0KBBWHiiEpbqkpbmvWBCVVXi7fPbrgMAYF/DbiGfNg6pILWIgXoPHSNcEm0PObc91nvVxmtbpPMp8bFJhI0b4bCUjGrkGOm6iaeOkdKGWs884tnDNdMkiaF5hOoz4YgPbeGhvt1SfTIwmIJh0tsbMPHNtQiaSZgLHCaUB8rw0foP8UvhOil5lBJt+dmRODL5UuJUJkWPlqhDqbAZ45r0kWkvw8qPO+mZLb5Wsm4LWxgLLqXZUqvKmHZ0NGE24ITa8ljtGKtzQwk0vag/h5SoA8rLy/Gvf/2rRnmceuqpWLNmDX744QcUFBQkqWZETYlr8R/9FjQsgxj5e/VVHonUDMIWaAsAzBIAW4sBCNciA/q9li3b5kpOLLDCQ6zdwjBc/8jX83YVDELLO/fiC10iYEcmHP3lKdE2DPh7n4IGd45H/luvoOmsr9H8pzlo9sO3yH/rVWSPvQZGXkMoobaeVpSVo/C2u8BM9cwFdp3sYUQ4W5T/OVSmzTgHDEN7+ezPTAtnrjghL+1AxLtwVPOsFraINihMmAhaslp136nubZkUbkOJtrV7UUiZthB2OtjpnXvUsMXbtO/aSRjWOFa+pr1/QljnlmmaWno49WDC9SxFMGGHqZcjEI/jpf7Iz84JwFwz7dBncV6CbX2RPaEfJ9lm6hoMlWur/HVBtoOTyr3dS67tyO65uiYY1+ZhzCWmdxYzsaTWjFnzLs4tqbbBDBgyjmFLtX3wMe5Is7kBn5Fib9fl2z5muOKpl4/7YCgBN5Ofmc/Kh1vvJ5/eE+8v+R/6XXRm1HO8uuzftx+3XfUXdGvWHSc07YYB3Qbg+MZd0LXpCbjv1vuxdtU6+9xLBuPHj/dctIkIp31ugZRqK/F/EKZpibZtyba8boMwbbm2qUTaIgjTVNe/9SzXFMAH770fdx386Y5IlXOOpk2b4ulnn0ZZoAxlVWXYun0rXnntFRx3XCfr8av7UgXg8axX4r2clhM2ZMgQZGVlxV3XUPbs2YO2bdvi9ttvTzgPon7x0EMPVUuyyTnHN998g86dO0eNN3HiRJx00klx5bl27Vp89tlncdeBqH/87W9/w8iRI1FRUZFQ+tTUVEyfPh09e/ascV2WL18eM05GRnWeUbqpriRbCIERI0Zg5syZCZdJHP5wzvH222/jq6++QmZmchaNiZe0tDScfPLJmDx5clLnt8Thwauvvorc3Fz8+uuvtZI/5xw//PBDVAl2p06d8PXXX6OwsFDOzQXKyspQXFyMYDBo3ZubJgoLCzF9+vSYc4xoXHjhhfj666+xY8cO7N+/HyUlJSgtLUVFRQWqqqoQDAbtOgghEAgEsH37djz99NPVXiyBIOobn3/+Odq2bRt3/Pvuuw9ff/117VXoCCDmvxesJllZWfjzn/+MnTt3JmVeXJ+YP38+rrjiirjj33LLLRgzZkwt1oggCIIgCIIgCIIgCIIgCIIgag6JtQmCIAiCIAiCIAiCIAiCIAiCIIjDgkMt1Q4NC/su4C5Tl2qHpFQin/wm+Xjy6SdjVNRi76InIMyAJvcMFVmHh3vLsTV5tgiREutC7VDBtlCvUNF2pPLctXIayXSFOO2hhwsPAan14j4/mp31L7S/fBH8TaOLJSr2rcHWTy/F75+PQmXh+iTItfXjHUmqLQsIlbxoZBcMRKuLpoJxX8SSzECZlmFIufIcSPMJPHV9PkaflV293agByRRoR+OUY7Lx3oRj0SLPB4igfd7Zkm0p1waCtqBMxfFlNkN685PD8nzv7fcAW1xmnW8mBGDLwqLItatBXl4eCg8U4t777rX9W+0L2mPBwgXIzc2Nmb558+ZYuXIl8vLy4ipv69atGDVqlOe51qTXA0hv0buae1APSfKPKt0kcE3I6mzeWZncqtQAL+FDZeWhqV9ZWZlneHp6esJ5btqx3znuLlm206cKO8wJ1sdt5/8RiOiddo96hwqzqjRmHJ6SBKmILS1UXxMZF0LTaNZH5pQhVHnMicNC0+nCZjifHYmzVmdwS7zNGF7/5nf8398XYU/R4XMdJsqu0l2YuuZd7Di43ZY4Mu5Is22pttwGKcDm3IrHbLl2iExbCSFh2KJtJ64Sr8p0jmJSE0zCFm8rEaUF06ST1nfLeelIVF39tseFJODE13GdjypdiKSWICJx2223JbyoQ8+ePbFy5UrMnTsXRx99dJJrRiSLuMasaHLtKMk9+6QICZhWF0eubYUJXa5t33JKya98xsBlP1peXh6W9/Zg0NX9qRdH+D/+FRAwmuYj48Qe9uIIPPTFIrzg9OMMgNGiOXLvvxvNF85C/luvIXvsdUjr3QspR7WGkd8IvhbN4e9zKhrc9Rc0nfkVMgddEOZ9ZgACK1ej7MuvrDB9rFCLMjDVsu7lnfT3lhvWodXmX9Fq06/W++YNaLV5A1pvVt9/RevNG9EqyivrqtF2HeIlP70xOJgmkha2RDpoy7Kt75a42hFum6YlwhKmLq225udWfMBE0J6/qjtX0753dc9dhXymItQ9rZJeMSFvUZ1y1LMsp16mI6wWwvulXygxro2ICO/8IecYgjn1tI+xVrZzDTnicZdpHd5ybTsdosm1mSt9NLm2mtd4ybWtbZZC3nAtWMJhwJCibUe+zRmHj/nkd0Nuk4JtJc0Gt4TY3CffLYE25z74mBWuZNqWSNuSbqtttnSbKem29d2fkoaJz/4Vz7z/TzRomJPAAY3Njm07a5xHXl4e+pzexzP8jjvuqHH+Rwo5qTnI8+dZCwCYlkQ7YPddQXtROpdcW+vDTPlcTj3fDppWX7R29dq4yk9NTcWeA7vx247fsLdoL4rLi7Fx66+47vprAXiLsSG3APK+PbTfqebN9+VXXF69BB5MnjwZjDH06tULd9xxBzZu3FjjPIk/Hi+99JL3YocRYIxh6tSpOP300+OKv3DhQrRp0yauuAMHDsTvv/8ed12I+sOzzz6Lu+++O+H0+fn5WLFiBfr165eU+qxfvz5mnHj/7sOLnj174txzz61WGtM0MWTIEJIeHwEMGDAAu3btwplnnnlIy124cCFuv/12pKSkoF27dhgzZgw2bNhwSOtAJIepU6filltuwd///ndceeWVuOaaaxAMBmutvIcffhjdunWrdjq/34+srKxqLepMEETtwjnHokWL4l7gQQiBiy66CJs3b67lmtVf+vQJf0ZUXYYNG4YHHngAs2fPRnFxMZ588knqW0PYvn07hgwZgoMHYy/yDQBnnXUWJk+eXMu1IgiCIAiCIAiCIAiCIAiCIIiaQ38jQBAEQRAEQRAEQRAEQRAEQRAEQdQ5h1Kq7Q5zjEGRpNpK7hEq5wzNW72PvupKNG/ePEaFgUDJdpT+9p0rTyUBzvIDxx+VinO6ZeCy03Nw4/m5GD+oIe4YkofbB+fh5oENcdVZDTDolGycerQfLRv5wJkmwQ4VbCNEti1C5Nn2R122HUnsbdp76ynYtvMIjRUilA4J82U2x1GDP0XrQR/Dl9Uyatsd3PINNr13OnbNmYBA2V4rsCZy7ahSbbjPhQiRMlr0RevBX4IZaWExfJnN0Ljvg0Boe9iyLAF/isDz4xpjQPeMatb/j0NB83RMuasTjmqSCiAgBdtB+5xUErJwwXYQWR0HhuX33fTvsHPXLkvGJSxhGKTQTH/3kmvHy5wf52DH7h3Iys5yxGDSv9Wtezds3bYVfU/r65nW7/dj0qRJ+P3339GuXbu4y7zllluwd+/esPDsgovR8ISxcedDJAf7fIlDLrdhe0XtViZOqqqqcODAgbDweH/4W1O2bt0aFpaXl4fU1NSE8jOFwIbthU5A2CXsZeDyGrO9PodKez16iHjFgmocjVzRaiEC8Yi1q7sQQ0R7eDXSekm0hUe88OzdyszQPENf7jiO7NCSGUJKDZkKYxzz1hzA+ffPxczle+LYn8OTJTsXY9q693EwcNCSOHJuS7QBTa4NJdVmMDTpI4cjdOSM29JHJdlmUqBq6PE4BweHYQtWVVypWWVukaRLPAldkc5skaUSpSpsgSVzxKrKlRlRqC1CvscBibYJRWVlJV555ZVqp+vRoweWLl2KBQsWoFOnTrVQMyLZ1EiuDUSXawtvuTYD87ynYHKxB8jFBZRcWzmA7f9pt58qL8YYOhzdISzPjYFg2MgYTbSdfeaZTj3ki+kvMFiGY/eLSdE1T09Hgwl3oOmML5A55koYeXnOaKtk2CFjgpGdjbwnH0f6gP6uJlV1K3t3KjhnThsw9+IZdt/NWFh61a76MxrVbl6fo1HdxUMYY8jPaCIXg3Jk2ab6bqlppZxWCrURlNst2Z+w/0ipthJgQ92bWghA3s/Ke1e47mTte1772ZQzrNrlwc7LLcrWpdt62tBT2H7e4fXoJl48poTusqVkW6uTXZ2QhdNcYm6nkvbxFrDE4hDOtVdzubYT7pZrO9Js61rgYFwK6dVciytptvVuzbEMR6oNuY0bUrptybEt4bYSYyvptiPNtgXc6p35LOm2vd3n+VLC7e6ndMenSz/BiOuGIysnK8EDWzv40/34bsF3eP/z9/HlrC+QnePc24wfPx45ObUjBK+vtG3QHoFgEAEziIAZQNAMIGgG7VcgKKXbpiXTDpgBBINBBE3TiiOELeVWvdq2rdvjKrtx48YQQqBhw1z409RzUfe9dljfJNwfRMh7aD8V+dm+xdP/fBoNGzaMq76xmDdvHh5//HEUFBTgzDPPJLHxEcS0adNwww03VCvNc889hyFDhlQrzZQpU+KOO2PGjGrlTfzx2bBhA2655ZaE0mZmZmL8+PHYuXMnOnbsmLQ6/fbbbzHjxPN3otF47733qv3set++fXj00UdrVC7xxyAjIwMzZszA6tWrceutt+KYY45BTk4Omjdvjk6dOuH666/Hjh07UFhYiKuvvhp+vz9pZZumiU2bNuG1115Dhw4d0KtXL+zatStp+RO1R2VlJbp3747hw4fjmWeewV133YU33ngj6eVwznHcccdh7NixKC4uxoQJE5JeBkEQdUdeXh5mzpwZt5i5srISPXv2pMU/EuTSSy9F//79a5RHo0aNMHHiRPTt6/1veI50SkpKMHDgQGzbti2u+AUFBZgyZQp8Pl8t14wgCIIgCIIgCIIgCIIgCIIgag49zSYIgiAIgiAIgiAIgiAIgiAIgiDqlEMp1WauMOYZR98UJtW2v7vT2emFgD/dj7vvvRu33nRrjIoDJZu+Rk67s9HpqDScfHQaurf3o3ObVLTIq/5f45VVmli7tQJLN5Zj4foyzF9biv0lAXckl41LiUoiCDEFnHCmfdZaEWAQmhLLHUdt12LYAutIWjAgvfnJaH/5Yuxf/Sb2/PhXmFUHvXdYBLF/xSsoWjcV+adMQMPO1zrFKmFTvLAQWRNkHspUhTjOUwj4G3dG2xGzseWDAQiW7wfAkHPMCDTrNxluI4xbqp3mE3juT43R+7jk/dj7cKVFozS8e1cnDH9sObbuqYRUgQGCw31OOXJOAYasNmdjj/EwRLDSzisYDOLDqR/i+nHXg0nBlgkTnHGYAuAMMO1TQba/MMHiXH960ZKf0KVLF6sOQrgln/K88Pv9+H7m95j741x89tlnqKysRG6DXAwdNhTHHXtctdvn66+/xrRp08LCU3M7olm/ZxB2nhIJ4HG91yg7p29YvfXwEGuvXbvW8we7rVu3rvWyTdPE0qVLw8KPPvrohPP8dVshKqoCUqTsgWtxBPeSDwyhY5wroby2461Jks+dGJjB8phxjNTqirUjoPo3NfQxFse4F5YJvNuaOeOsUDMmZ54A2eu7Z2tqm9SNMm4txKBbJIWmEmUCTDAIcOw+UIWrnliEkae3xL0jj0VW+h/jn0YdqDiA77d8i+0l26RzUkqtNfmjkjsq0bb+bn2Womz1RwpUmS7ZBg+JL+NwS8mqlWKXy0LfmaMwVeJtR4opnZn27I+5rzGvKVc8DeThwieJNhGNu+66C5WVlbEjSk444QS89tpr6N69ey3Wiqgt4hq3PPoRJwOEd0baohCeEm2PcLsIrT7CCnDur9UYxgSkE9jKiwmMGDkCn370qSvPBRUV2B4MoplhuMpQn1W3asotWaf3dfpobe6kt0+kuY//tN5ocM9d8LXWF7pSN1Ru6bXrE2MAB3IfmoiKGbOBqipXvhU/zocorwDz+7WmdsYJV1FhuSNs7DgUUm1Fk4zG2FayVTtmptXeavyUkmwhrOWhGLglyYYpx0UutdrCutNlwpZoc2aAac+SLOG4PCPknIkx7uy+GmhVo5jyaYs18MpjrOZc4aJqlcz17mokb3GtZzyP680+Fs4ULwxd3s3ksyhLHC6vG7lNyebVfqi46tmU6+mKnAfqc1hdWO/UVd0ZaNvtI6Dk2twSnDNmz2m4gDx+HJyZEIxLwToHGMBtWbD6v3NFWp+s1MwQEIKBC0DAlHNcma+90JiQKaV4nFm5cyaVxFq7q3bTj4ndbvpxAMA4w/gHx+O2B8dj+5bt+O6L7zHlpSnYuW1n7ONdSzRp0gRf/fAVmjVtBgiB7j26YfmvyzDi4hFYtXw1br755uQUZJoIbP0dwc2bENy7D6KyEswwwHMbwGjZCr4OBWC1LAYyi4pQtWYtzN27IAJB8MwMGC1awNehA1iCi095kZ2ajTx/HvaV77OOPwe8Bj0BAKYAZwZMKf1njEGYJoKMA6ZppRXWc7d4OL7L8fa15DzLc/ozfeDRBfhhj2/Vozt13YfdNzhpQ8N8Ph9mzJiBnj17oipkHEoUIQRmzpyJgoICzJ49Gz179kxKvsThyZw5czBs2LBqPQt54IEHcOONN1a7rFNOOQV9+/bFnDlzYsZt2rRptfMn/thccMEFCYkYr7zySrz++uu1UCNg9+7dMeMUFBTUqIycnBysXLkSnTt3RklJSdzp7r//ftx33301Kpv443Dsscfiqaeeihrn1Vdfxcsvv4xp06Zh48aN2L59OxhjuO6663D00UcnfG+omDdvHlq2bIl77rkHDz74YI3yImqP0tJSHHvssXEtDJAInHPs3LkT+fn5tZI/QRCHFyeeeCJefvlljBkzJq74u3fvxr333ovHHnuslmtWP5k+fTr69OmDefPmJZT+pZdewsSJE2u88Et9JBgMYtSoUVi8eHFc8bOysvDRRx+hUaNGtVwzgiAIgiAIgiAIgiAIgiAIgkgOf4xfjxEEQRAEQRAEQRAEQRAEQRAEQRD1kj+UVBvquzudLtW2RDfA1ddcHVWs7fP5cPbZZ+OyK0bgootbo2GWEX1H4iA9laNb+3R0a5+O0Wc1hBDA4g1l+HJRET77qQi79gfC2ovJemvf9A3OFxGWCHqLOjJkSC2RcKUTUJIoTSimBFB2HnDlmXvc5cg9bhR2z7kf+1e+BiG8ZS5mZRF2zb4HmW3OQ2p2K0fgFI9cO0zGqgmIwNznQnhiz88pOa1RcNUq7FvyPNLyj0dmq9M84jvpDGbiiWuPDKm2olnDNLxx+/G49NFl2F1kyW6Yfc5wqHNDKHkZGFhqOjLb9EPJr1+58pr6zlRcN+5a6OevJSlz5NrCPrTK0BOfmCIjI1N+kue4cMRcoT++79W7F3r17uUS/HgJf2w8gisrK3Hrrd79Rotz/wOekhVXvYlaQnh9cV/Xuw8EsPtAAI0b1O0/xfjiiy88w0844YRaL/uHH37A/v37w8J79+6dcJ5Lf92pDRNqjIHz7hqzHNzixwgThsPYyysCsUXtPDUngZwjtYeH8Thi2tA8vL7DHaYJSgFLgmiPt6FlM+aM43YnzrSYHAImwDisBRMsqbbTX3O8M/N3fLtkF+4ZeQwu6aULQg8vgmYQP+9ahCW7FiNoBsG4LtRm4EqIqIm2ufys3pU4mzNuCbjlOwMH51KorWTatoxbCbkNmQ/A7bROPla78xDRt0xr1cx+Mabe3ftoa7cZwOx4zlFVUll1gJVI046nL2wRBRJtE4pAIIDnn38+rripqamYM2cOiRLrAXEvChFpuIs6XXBLtJ1lIiInChX8qj7QNE3tuQIDE8738y44F9k52SguKnbl9UVFKcZkZIMBUMtMhJbKAAjGkNH7FGesDalPLDJHjQzL0z2jsjXQYX01OGA0aw5//zNQ/tU37owDAQTW/4KULp2dPh/h/bbKKqymrkcVzPNzNGoiTsvPaAJTCDCm5NnOeCaE9RzEZAzMZGBc1yIDgnGYpglmWOeCyUzZZhyGfW9qHTcG6xxQz06kihlqoTIh50OMcfs5lRo7dcGyExcAl/GEI5EG1P2yHFtDrwdbcB39WmLaszLnOGjzdAFrDRREOE56embd9+uCbf3+W0l2VblaFs5dQUJybUhfunqKJez5lZJrW6WYUoatzl61oBcg4IjTDZgICg7GTIAZ8vyw5qtCKFG2JdFXj6KEsLTbkOGmkBJtISAYoKTtVunOM0n7+DDhahDXcbOfgVj7qNquddvWGD32Slw19koEAyb+du/f8OFb0xAMxCdQrimMMVx5zZV4bPLkEOR1AAAgAElEQVSj4HLBAHVY/WnpmPbVNCz+8Wc0aNAgsQKEQNWqVSj/bgbKf/gRlYsXQxyMsGAfAOb3I63XqcgYMgTpFw0ES0lJrNwQzMJCHHx3Cko/+hhVy5d7l52SYpU9bBjSB12cFMH3UQ3aYE/ZbtgrNwDwen7J1LkvzylTXj+GjGHKPq3g6AIsX+Jdf523p76llSCfEAtt/BNWoRGfk8l7v7BF7VSVmf41sly7a9eumDVrFoYOHYpt27bFrHe8VFRUoF+/fti3bx9SkyhDJw4fVq1ahf79+8ctkweAsWPHYuLEiQmXWVBQEJdYm2RwRxZPPvkk1q1bV6007dq1w7x589CkSZNaqhVQVFQUM86xxx5b43LatGmDX375BcOGDYvr+lDcfPPNeOaZZ2pcPlF/4JxjyJAhntvefvttjBo1qkb5BwIBTJo0CS+99BI++OADnHrqqTXKj0g+Xbp0qTWp9q233oonnngCnMe3iDNBEPWDq6++GosWLcKzzz4bV/x//3/2zjtAi+Lu49/Zfa5x1KPD0RGlaCA2RCmKIoggGpUiMTHiGzWJERWiUtSgGIgotmjEEmygGAULRqyIgh1BqnQEAUGEA45rz8z7x8zszu6zzz37PHcPHPD7nI/Plmm7Ozs7O8d95rHHSKydIpZlYdGiRZgwYQLuvPPOpCed4Zxj2LBh+PDDD9NUwiOXkSNH4o033ggVljGGF154AR07dkxzqQiCIAiCIAiCIAiCIAiCIAii8qDf4hIEQRAEQRAEQRAEQRAEQRAEQRCHhcMj1fYmHFqqrb7DSLUBwLIt/N91/xdTpmbNmuGee+7BDz/8gLfffhtXDvtNpUi1g2AMOLltDsYMbohPJh+HJ29ohrNPyoXFOAAOLeZReh5jiUvxsHOwOryMI7cHfXSacM6OE0dh7nXTcvd6LyoHwFD/rLvR5nfLkdv8HMSvFAIFq150r5dzwcupJB6ptlEG17ekgsWTj8ZblvKlvM7XITe/hy+MOkbhnrOxQ/Jwbuec+OU8SmnRIAdP3dgBOZkABIdAFAJRQH8Edz5CCAhEUaNt/5h0li5eitUrV4M796CqxULWPa7OtRDeuh4G8552anWMcD82Tnnrxo4YHnroIaxevTpme71T/4asvIqLKYg0YTxghAC+XX/wsBanqKgIjzzySOC+c889N+35P/TQQ4Hb+/ePvX/D8vX3QUIs8/kd1Cb7v7UYLyRxZN2B+acJwUsThrGz6lRehtq2px+lKUko/XGY+83cPIR/X0xM5vlIL6D+J06WUVym1i1AiaKddTDs2FOCvz6+GBfdtQALV+xM4XjShxACq3avwIxVz+PrHV8pkaIFpb2GxRhspqXZNiwlerQstQxLirCVONtWMmyb2VKKDRu2pdLzC7eVTNtiDFqXbcEVbMswWuKt1gH4rxUDg2U52my43TB93XySbf9tCd+dlOi2iiNWJQg/48ePR1FRUcJwtm3j4MGDJNU+itDtV0LitTfldBfcyQVit7uR3fS10NcfN3ayADdMVk4WLv7NxTF5vFFY5Lwtm09IN7ZMMLNVC2TWreeEsIwP88Ut7+PG8U6oAOfZoCd2YE5B9GM+69STfUcmKftxu5Gi91y6z52g02+Ei7NcHhWRagNAbkYuMu0sRAUHFxwcXMqQhXzXjIKDc7mdC7Us9Js/V2JkLuXL6t1Wv59yJVUW6v86hoOSMQNSsswg33MFF0ryLcuh65t+53Vky8ZwjDn6w3zrQT9OEYI+zlAOi0nbk4+WRwekCx1dvVs7aWo5tBCwwIxjck6JJxVPN8MQCTOfwNepB6r/6KmFzN2i5dm6nyTjunXfnfjEPxGKvHNsPbGJM+mJDRu2nOTEspy+nrPfsmFbtgynPhaT2+R6BBHLRsSKIMIisJmt1uXHZhHYlvxYKq6Mr7YzM6xKH7bzk5mRifGTx2PByvno0adH2sVw9RvUx7ufzsOkB/7hSLV1jgKOfRnnn9sn6bTLftiCgkmTsf2MbtjRpy/2/mMSihcsKFeqDQCiqAhFH36E3X+5ATt69ETR++8nnbcnvZISFEy5H9tOPR17774nrlQbAERpKYo+XoDdN/wVO3r0QtFH8yuUNwDUzamHbLua22apT1R9dLvkabcgILhu21S7Atle/arLSQnzjEQiyMjMcMfcnLYLHsG7c9z+dkbf+87Yu/dbNSShOf3007FlyxYsXLiwUvt4Bw4cwJVXXllp6RFVh61bt+KUU05BaWniMRjNxRdfjH/9618p57l06VI899xzocI2adIk5XyII4vdu3fjb3/7W1JxLrroIqxduzatUm3OOUpKShKG+/Wvf10p+TVs2BALFizAokWLQsd59NFHsXDhwkrJnzj6GTp0KIYOHVopaW3btg1nnHEGLrzwQhQWFlZKmkTybN26Fb/97W9Rt25dZ3xh/fr1lZpH3bp1MX78eOzbtw9Tp04lqTZBHKM88sgjoSdT2Lt3L/VPKsi4ceOwefNm9OnTBxlJToQ2f/58rFixIk0lOzJ58MEHk5qM5u6778bAgQPTWCKCIAiCIAiCIAiCIAiCIAiCqHzoN7kEQRAEQRAEQRAEQRAEQRAEQRDEISedUm2/oIMZ2/3hPOkxQ/5hLjtiEG/68aTaWgJ02eBLneSPP/54TJ8+HevXr8ftt9+ORo0aJTjAysViQK8Tq2PaX5rj7b+3xSVn1IJtafG1V5zt+RHaxCQMe5IrPPZ8HM1SkGDbje+maexzCFoHrOzaaHrBi2hx+UfIrNMu8BgLVs+UMfx1K15dC6pjQv2vQlLt8o5Hl0eeh2G9amBYz+rB5TsGOLFlDUwZcTzMOiVEgGBb7c9ueiqs7FiJ7KwZr0gxkBCOGKg8uXZBwb5Q5eOcAzCrUPrk2hs3bsTf7/p7TJCMGs2R1/mGUOUl/KRbfByc/pdrUhMoTJ48GTfddBP27QtXP+MxYcIEbN68OWZ7165d0aZNm7jxJk6ciA8++KBCeb///vt45ZVXYra3aNECPXv2TDndz1b+UJFiOZQv1U+/KDtZwoi1razaKaYef6KK8HGDJNrxVIc6ea3U9stJ/WkyV/TNzH06luWs62Wm4zBDyK0kh9+u24sh9y7EZfcswPuLt4U4xvRRxsuw4ufleGn1DHz8w3wcLC10ZNpMSRylJFvJsJV8kWkBow5nubpUywjriaOk2o6Um1lK2GiEsfS3K07VYZmSQzLmyr6ZLhsAj2JbS1F98jxHk+oIupnrWXdS8cpVIVwBZqyANhgSbRMmTzzxRKhwd9xxB4lwjlJCy7UD2pewk/AA3okGYnYETVSht1lGK2oBQmjDMMPgoYNj8llbVorV0VKvRNjISn+qde7sUwbrNthov5nli+W2/85+5t1nSoR12eWxuUJtvd9u2DDmVDAG4ODBgOe/0d4HtuOHV6qtycuuI4Wz+p1SCCXQjkoZrf7h7jgKF1H1Hqpl0O54i/ntjp0wQ6qtaqEzLiGvA1cCajAG3aPSoT3vqL6xK/le7C8DcyTVng/zrquI3o+nerDYNIyjEHocyBkdiiPZ1nF8gm3tCNfHp8vj6XGaQ3uJ5Nq6/EYfJEaurQqgekEAAIu5k7hYzL0vtCzbEc47/S1Tnh0k2Lbd/cxScm3LFWqrsLYjy9b7IkrC7Uqz9U+ERZyPs82yYQtDts0iiDA1+YqlRd4WatWqhcdf+Be+XP8FrvnrCNRvWD/w+qRKRkYG/nDtH7Bk7RKceNKJYOrZ65Vqy+UsOxO2FUk6j+3dzkTBQw+j7IctKZezbPMP2HXl71EwaXL8scTy4v+wBT/1H4CC+x+AOJjchFtlmzZh1xXDUfDP+1LK2yS/ZlOnjXLl2lFwHkWUc3AeBWccUR5VkwRwNUmAcNdVvFZtWyXMj3N30gDA27LJ/9Q97zuuILm2g39c1tecB7Uh/m1du3bF559/Ds45tm/fjosGXYQaNWokPJ7ymDVrFsrKyiqUBlG12LNnDzp16oSDSdyzZ511Fl599dUK5Tto0CBn3DkRtWunOu5DHGkMHDgwKcH7Cy+8gNmzZ6f9nTaskPC0006r1Hy7du2Kn3/+OVRYIQQuuOCCUAJwggCAF198ESNGjKi09N566y3UrVsXjz/+eKWlSSRm1qxZaNu2LfLz8/H8889j9+7dlZb22WefjW+++QYHDx6EEAK7du3CXXfdherVj93f6RMEIVmwYAEa+sY/43H33XenuTRHP02bNsU777yDoqIiTJo0CbaaqC0RQggMGzYszaU7cpgzZw5GjhwZOvyQIUNw2223pbFEBEEQBEEQBEEQBEEQBEEQBJEe6C9DCIIgCIIgCIIgCIIgCIIgCIIgiENKOqXa8ZIS8Bo64km1dSThiB+93o8YcYfwKoEciRIECvbtQ9OmTfH0009jxYoVuPLKKxGJJC+HqWzaNMrC5D/k439/b4vzutSQ+iYRhVeSzSHFxtyRIcmj5MYJcSXa0pTCveuGYNtdVzEFV1InOKJpl2C5NgBk5R2PloM/RqRag5jjKt3nilcd6ZJTAfyVRni+PMtMrnik4oEf/7EiYJtvXZ0jIaL4ddtMjLk8VhJ9rNHvlPq49oJmEKJM1gtVF13BNgdEmTx3zEaN1ufHpPHay6+hrCwqxWZKWlaeXPuZp58JVbY6td3rk065dlFREU45+RTs378/ZneDMyeARbJDlZeoGixalZpYu6SkBA888ADatm2LqVOn4sCBA0mn8eyzz2LixImB+0aPHl1u3G+++Qa9e/fG+eefj48++ijxs9rH8uXLMXTo0MB9o0aNCv2Hrn5+LijE6h/CSVRcqp4kOyV4YmGXnV039fSDThNTJtAgGWgg5Uswveum9FploY2cPs1yTHgtcmYWXKm2Zdg6TcG2ZYSzwJgt15mNz1fvxlX3f4Yet7yDf72xCjt+SU54VxGWr1iOF/73PJ7/bjo+3fIx9hUXwC/TtphPqA1byazVflgeKbbFLNhKpq3FiHKfbYga1bop4DbkqbYWQ0JLIF0hq5R4KzUrc5ehz7RlKlK9YtRYdTpz65PRDStPqm2GhZbUigCh6lFyyxOVw5dffhlKvpWbm4sxY8YcghIRh4vQUuV4bUg50WPFzt42UMArAdZtqA4juIhpE7XY98zuZ6JJkyYxeb55sBDCF0XnpddzOnWUSTEpwGaWbru9P6bQ15lMwf9jxHeO0hRpGyJiz+QWxqu4M9+FACw9FmKcOr9UO3jSjcMr1QaAWtm1IZijqQaHntBJuMtRPXbCVQgAer/Q8lp5vTh3pdPuBG1afu2+YzrfKl0tq5UiTlda7RfQmqNUutxe4a16T7b0irFDAIL7bgrmphn0XuvUATMNb5JKfu1Nw1k2x26cY3HXmdBjc0Z4dehChzHKk4xcW/dFPHJtZsi1mU+urQql5drmxCMWc2Xbjnib6UlQVFpMibO1YNuyjT6e7IvZlu2Rb2vRtu6rOX0+R7gd/2Mx2xVow01fi7ktHc6S8u3qNXIxavwofLriEzz98lMVEmwzxtC6bWtMmDwBG3aux8T7JsJW50YIoc6hcQ0FAMGQnZGTWoYhBbVhKHjoYRRMuT+pOGWbf8DOiwahNKR8NG7eUx/E3on3ViiNJjXyIcAR5VqeHZXyazVWFhWyzeIQiIooBLi6v7hzn+n1HzYnFpXrCQeEus/92537Vbg3rrctMcfgve2fN6PUz0mDBg3w2quvYe/evdi6dWvKE15yzjFr1qzUC0JUKYqKitChQwfs2bMndJwOHTpg/vz5Fcp3165d2LBhQ6iwjDGaCOgYYc6cOfj0009Dh49Go4dMFPjll18mDGNZFurVq1fpeefl5aFHjx6hwu7duxdXX311pZeBOHqZNm0apk2bhpycFPufPoqKinDdddehc+fOKCxM7XdERHiWLVuGwYMHY926dZWe9imnnIIPPvgAXbp0QXY2/X6WIAgvkUgEixcvDhX2ww8/THNpjh0sy8Lo0aNRVlaGli1bhoqzZMmSCr+/HQ189dVXGDZsWOh/+9GtWzc888wzlTq+ThAEQRAEQRAEQRAEQRAEQRCHCvqXVgRBEARBEARBEARBEARBEARBEMQhI51Sbb/kp6JSbSnNRkw8Z6sjG5HpcMEd2REAtGvTDqtXr8ZVV11VJQUIrRpm4bHrW2D6Ta3QulGmFKhAClWkYDtWEO38iKAwInbdUT/pS8edJShJizeeJmjdJaNWy4THF1PXPEJwhSFpdNaD4saUw182FrDNrGfCrS8QqFPdwtRr6sOuetXisDDq0tY4tV1NSJl7VEnNuTpnSq6t6mVu274x8bf+sBWLPl2kBGGJ5dpff/l1qHLl1cvztBfpkGtHo1EMHz4cu3fvjtmX2+xsVG/VP1RZiSAOzx/7rdpShJ/2JhYix+Onn37CyJEj0bRpU4wcORKLFy9O+OzcunUrrr32Wvzud78L3N+rVy8MGjQoVP7z5s3D2WefjZNOOglTpkzBxo0byw1fWlqKJ554At26dcPOnTtj9rdv3x7XXHNNqLyD+ODbDerejUfQvqBrLxLUiGRFvemvX7ItLB87Oy/1DOL9Qaxf9BkcqJztZr8rQDzK9JKj3fSFNb/9+6WhU8d1RZ5Kog1b7XfF2hIpkdby7Y07CvGPl5fj9BvfxKV3v49pb6/Cmq17yzvgpIlGo1i0aBHGjh2Ljh07olPHThje77cY1f9WLHr9c4ALKU40xabQskQp1LYMKTaDK2CU2y1H3mjDVmJHG6ZUW6appIk+6bYj0Wa2lGyDObJtLZXUkm9Tns2U5Nz9g2olXdXyVEdcqcMYtkvhXEKYqcJIz/xmOi5zw3gEr/qH/ribMBg7dmyocDfccEOVfEcjKhd/uxEX/+unkwDiPvIsox3zjkMERDAkv1DtowVvu6fDWJaFwVcMjkliflGxR1jtEVSrT3b7dob02gibAn45tvvkDZBpm+MtP//szpthvGdbdWo7x+lO1mA8YTwFZQFLh0eqDQC1MmuBC1dIqyfhEhAQnENE9fsmlyMcAs6Ea/KdVMllTbG0EjcL9Z7qjGY5k5qp7Zy77526ojJXKi3L4Ipq3XErrvKBWleLpu3aUyLfj3A/XJXBXNcfYYxz6DI6x2vkJeAdkgnM0xBiO8dodCt1TXMmUoObNuCtK4K5Bx5Xrg23PxpGrs0AR5AtJdluPbZ9cnrL6FvZjKn+m+3Kt5kNS+uytWTbN0mKbdmIWLYSbatvtV3KtpV0m7nibMu3zRauiNtmtqfvyYz+os3cvqKehKXneT3w+arP8Op7r6Jbz26ore/hBNRvWB/X/vVarPphJRZ++yn+7/prkJGRodoTOTGOBaZk6wyCwbg2QLZdueI6Fokg85RTUP13V6LW30aj1pjbUePPf0J2795gWVlx4xU8MBXFCxaEykPs349dV16J6I4dsTsjEVQbOAB5U+9Hg9mvosFbb6DuM0+jxrV/hJUX/C6371+PofC/r4bKO4gsOwsfPDcfMx+biS/mf4kD+wvBoYTaxkdObqfbKQ7OvJMrciEw/YnpCfPLzsl2Wh5Tny8g3GdQ0GsfvGP2+n43JwmQ24V73we1X8Z4Qdw2zfhp1LgRNm3ehMsvvzylviCJtY8OOOf41a9+hW3btoWOk5+fj8WLF1f4HWLKlCmhw5LM89jhjjvuCBXOtm38+OOPh/RddunSpQnDVJaYOIgXX3wx9ITFL730EsrKUh+XJ449RowYgT179mDSpElo3bp1paS5ZMkS5Ofnk1w7zVx22WVJTw4blj/+8Y9pSZcgiKOHxo0bo2vXrgnDFRUVYfbs2YegRMcWGzZsQPPmzUOF/f3vf5/ewlRxNm3ahAsvvDB0v6RNmzaYM2cOvYsSBEEQBEEQBEEQBEEQBEEQRyzh/oUJQRAEQRAEQRAEQRAEQRAEQRAEQVSQdEu1g5JKWartSzGuVFvvd8RKgAUL2RnZ6NS+U4IDqhp0a18Db915PKbO2YYn39mJKNdycAYIrVFU/zekWVpRyrT5RJuzhGlLEUp2qaVRDMynPRI6JedSmfZF/7pczmlwKg5u+yLmWEr2rENm7TbOuhDCKyoTPNgsJi+cEyeYIKm2Ll88qba2PLlaGQaBCcProWFtO04+xx4WY5j6f51w/rhF2H8wCgAQQp5XBguC6WUgq247ZNRqgdK9mzxp/HfGf9Gt+xkAsyBEFIANxrgS81jggsNiFoqLS/HaK6+FLptw7gZX9MOMCqvrmKeu+eIzXxvkpiVww19vwKsBwiRmZaDBWfciccNIHD7UvS98qwL4YMk+DOlRp0Kp7927F1OnTsXUqVORn5+P7t27o1OnTmjcuDGqVauGAwcOYN26dfj000+xYMECcB4sYa5Tpw6eeeaZpAWDy5Ytwy233IJbbrkFHTp0QPfu3XHCCSegXr16iEQi2LlzJxYvXoy5c+diR5BADEBWVhaee+45ZGZmJn38mne+Wovg+4C5n0ARY4C1K2lSiBtTlgrIHUKJteumnj6A+GV0n7muWDBeXH8aQesIDMOUUNKNorf40/b3BfTHAgOX4ZkFCK6eG+pbCLjPAwHGLPVYjgKwwDnw+aqf8fnKnbgL36BB7Wyc0q4eTmxVB+2b1UbrRjXRrH4NZETKFxYdKCrFpp/2Ys3mnVj8+XwsmvcaFi1ahH379sWE3bV1F54ZPx1zn3wbF107AF0vOB2WbUMfvf42hdZMycMt1Q+zmSyPI+BW8kbL0jJGy5Bnq22WrWSLzJUpanmiknYzJSVnlgWvHpIp+aKuE5YupVFib/nlpWKuoBJ6WV/lgDvMf6nj7TPyIo5M0iW+4Zzjo48+ChV2woQJFS4HSd2PHOI/y3wENk4wun2xaTjPsnjb9OsoF5609fsD5+57hJYw972gLx745wOeNDeWleFnHkVdy/YWUzW5XABZbdsGt48stbrOvA2vatqD0nfDl61dF9BmA3Z+M7mspMaeiRIM0bEZ0durCne/peO+rJFVU02iJp9iHByMyz6olBADUcFlP0NwCMbUmz+HEMyVPEOJsi0GAct41xQQQtUaNSbCOVdCaHnsXHDn+SoEV+fMGIfRi87Yg6eyyfdYy1tXtZAbUFXEMqPEuxm8+CXXnnvN/9zWdm3Lm675zq3l2kwY79A6OQbP+7eZrnDqoDkaIzz1TQi37xnbJhiafKbOh/mer7e5h+qeN7j3BmMMXAiVi7zGglmAELAZwGGp8nCnDAKqLEwLxvUxKzWx0KJw4dyHAkJdL2acIF8bpQ33zhiG07v3nH+3f6f3qn6e6m53ObULZrz+IiAYiosPYu7st/H159+gsLBQTt5i27AshuOOPw4XXNQfzVs0gzN1gDOWw4zz6V4PwQSYkOeeA8iyMyvnHrZt5Jx3LqpdcjGye/UCy80NDMb37sW+hx/Bvsf/7Z5Hgz133ImG770LJJCX7plwD8rWrI3ZntGpE+o+9igiAZLGnD7nocaNf8We0X9D4etvxKY5ZgyyuneH3aB+uXnHo23jtrjv2vsAyHu/fecTcP2469Dx1x2xf+8BHNi7H81bNoNgDJwDzLLABMB13YTAf2e8GurZ2aatHIfV7YZ5i+s2ggk1GsyEIVU37klZUleanWCszUMKVSYSiWDGzBm4f9v9uOr3V2H+/PkoKSkJFXf9+vXJZ0hUOc4880x8//33ocPn5eVh+fLlFRrf0nzwwQehwtWpUweffPJJhfMjqj6ccyxfvjxU2DFjxqBx48ZpLpGXNWvWJAxTp07FxsHLo2nTpnj44Ydx3XXXJQxbWlqKe+65J7SonCAAIDMzE6NHj8bo0aOxY8cOjB8/HnPnzsXWrVtTHjf65ZdfkJubi9mzZ+Oiiy6q5BITe/bswapVq9KSdufOnTFixIi0pE0QxNHFY489hi5duiQMN3ny5NCTXxPheeGFF9C9e/eE4TZu3IgZM2Zg6NChh6BUVYu9e/figgsuiPvvOPzk5eVh7ty5qFevXppLRhAEQRAEQRAEQRAEQRAEQRDpg8TaBEEQBEEQBEEQBEEQBEEQBEEQRNpJp1Q7XlLlSrVVwLhSbY8wR3jjG1JtwV1hsoBAhpWJ7Eh2+MJWETIjDKN/0wRnn1QTf31iA3b8UgJTXKkVJxB6ScmytaASiBVsO1YmDu91MOTa+suMpkRSngCedYa8Ln/B7iWPxhxH4ZYPPGJtWWQtYXGvn2MV0smrwwkSpXkDxpOPmstGWCVD0nUEQmDAabk4r0u1OPkcuzStl4OxQ47DrU+v0BYryHtRAELKPmU9sVC9bT/88vXjnvhvz5mLCVMmoFpODjizYIGDCwsWE0pOa6GMl6F3996hynPSSSc5dSUlubbR/MSTa0+cOBGP/euxwPwbnDURmbWPC1VW4hBhWtqcleCH1/++LqiwWNtky5YtmDFjRtLxsrOz8dprr6Fly5YVyn/FihVYsWJFUnFs28bzzz+Pk08+OeV8i0rK8OG3G+WKfiQ5KwZmu25uVkrDcm294ZyBwfmmEx5O6mXnNqh4XkHngClJn3pAhxaSlotx3+h23pQ2MkPu6PYUoIXZUOI9obYxIYWFblyz7yH7KPrZK+WAllNV5ONZyrUZczfu3FOEuV9swdwvNkOAA4KDMYGa1TJQp3omqmdnICNigYsoikuj2H+wBLv3HcSBgyUwNIcojXbAwchKALFibc2OzT/hidufwhvT5uKS6y/CaeefJuXW+gxosTZTYkMo2bUh0mZKnu0sQwqzbUewbTuSbQtqu9pmM8sQcTP5gQXLUjpFZoi2mavQtqBl3/qaOiVW/zdk4EDs7afFrEal80tWHcGqKeQkgfERQ7qk2WGYNm1aKCli//79YSWQZIbBEbtS/TwiSEquHfhsRJxxCabfXFR037uD+3Bzn3PM3aelveY7xWldTwss2srSUpyZZUzQZJh+WWYmMho1dvNCYLDkMOu2iD0lMivv1oCy2psAACAASURBVOJFX7iPdrXNql4DGc2bOc/b+FJtM934ecQvbnruxdyMXDWqIcBVBWFCgCkRMhdRJVSWQlpLWBBMuLJkISCkjlvphmUvlauejIAUzcpuF4PgHMyynBqlxxakeNs9X0yNXVn6ndXtuslctIDbYh6JdtA5E56hDOEO7YRBSXLNNIUwpqLzD8WZ96HRX9ACclOC7clG1R39Pq17Xma/wR1J0MnGkWv7BN2qMOr/bg5MPyuE2SwY4xW6j6TGHAABS3dxzZSZq9qWdcKWAm5Hpi2cMSnzuruibTdBc5I/Bhjidu+YFhO+GxG+tgeyj2kZY3/6ujNmeeIwda2qVauOy4ZehsuHXe6cBT15CgRgqTFCPQan+4RCXRzLYr42lqn9HEwIZFXCeGq1QReh5uhRiLRokTCsVasWao0dg4yTTsLu666P2V+6+nsUffIpsnvEFzWVfvcdDjz/fMz2jE6dUP+VWbBqVI+ff40ayHv0EbBq1XBg5kuefXzffhRMmYI6k/6R8DiCGDBgAK677jp5L3KBFd+sxJ8vvgGRSATRaBRCCNRtUBfX3349Bl4+AF988gXmz/sY+/fsA7MsLP1qKTas3RAqrz79zpMTTjILXn2/qgeyUvgbdgCx42VGNE84wBjfDXhOhxJwB9C4cWP8753/gYFh+fLlOPHEExPGKSwsTDofomoxYMAAfPbZZ6HD5+bmYtmyZahZs2al5L9ly5ZQ4b7++mu0atWqUvIkqjarVq1CWVlZwnDNmjXDXXfddQhK5GXTpk0JwzRp0iStZbj22msxc+ZMzJ8/P2HY//znPyTWJlKmYcOG+Pe//w0AKCsrw+TJkzFu3Li4k5omYtCgQRg1ahQmT55cmcU8plm1ahXat2+flrQbNWqEBQsWpCVtgiCOPjp37oy8vDzs3r273HBffvklOOeV8vsIwuWss85C586d8e233yYMO3LkyGNOrC2EwO9+97vQ/74jMzMTs2fPRrt27dJcMoIgCIIgCIIgCIIgCIIgCIJIL/QbGYIgCIIgCIIgCIIgCIIgCIIgCCKtpFOqLTxKGdPb5zVseITJ2u0TUqrtySOOVBsAsiM5R6RU2+TU46rjrTvao+sJ1aV8RXAIEQWgP1wdPwfAlZSSG9u1xBhquxZacrXdlQPJZRVWGNs8RicAiF23smsHlp8X70VQhZGCFxgVxBR56lSDRVOmkin+Pn85dVrmukDtXAtjBucFlp0AhvRshtNPqC3rnOBw611UXkPBIcCR2/q8mLj79u3HvLfeARdcfriSlzn3LMcVlw7HsqXLQpWlZq2a6hKagitDWCW8C8L37Rfv+eM//fTTGDduXGDedU++GbU7/iFUOYM5fELLI4NKFu4FyJsWrTqAXQWJhSjeZCq3XPXr18e8efPQs2fPSk03DDVr1sScOXNw6aWXViidd75agwNFhiA1VNU2pH7OcoDBS4eooi7UsoM/hwoXya4EgXu8k6AnpSj3vAed45DrWkhryvzA4P5TJiNtprZrsZ+r8VPfFsDUBxYYbGO7rdK0lCRQfTNbpWOrbTbAbJWqJdWXzIaAjb2FZdi44wCWbdqNxet2Ysm63Vi1eQ+27DyAwqKoylvFZxYy6x+H+n3+hjpnXYNI7fLlQts2bMOjox7H2N+Mx9fvfQMIC5Zlw7ZsWJYSY8N2RNi2FmNbtlyGBduKIGIKsyHj2kyKtHUcBhsMlke2bTEp5bYMgbYp07aYlCsaymxHuC3j6vvIlWLL9kzJGbVwkmmfXnB9i5Fqe2oLK3edODzId4XYT0r4m4F4nwQ8+OCDobKbMGFCauWMw+GUiRPJ4bZRIfC/hgL+V0gVzH2exbRPwtdmWTIyU2mbkxAwuPJf27bRs1dsH269Eu4FFSuzSeNy7pWwN5kp2A0QnTL3OM3j1ctlK1eibMN6TzEYgOyzuinhKvO09/qYnYCxi/K1qrgY0R9/ROnq71G6fDlKly9H2dq14Lt2AUpwlk7Bvc1sZNlZ8t1ScDl+ITgE52rMxG0TIeC8g8pvYxREvzNCtRv6XZMLRzrLldTaDKvHE4QzXmWKlNVojACE7xTIfNyxK7MMMoBbOjkWpo4HRrte3o+n/ZdxnfT0MRjjb86bOXfTdsaA3ME8aNG0/x1aF1kqr/XYkcrHeP/2VykBd78j5g6QvMs4uq+jUlDXiTEGZrn3B4PsH1lOfdbL5sQoqo/FLOh+qcUsZ/ISW09sovprzFlmTv+Mwfb25RiDrfp7tqUmSWEBH6h9ar9t6QlW1Dqz1WQrqq9pWWDOftlfdI4DTJXDUv1C2T5Yus8IOGWHewacPqIQDEyo1kLIEI5EXbjvGwJAlp2FVIm0aI76s15C3qOPhJJqm1QbOAC5VwwL3Hdw7tvlxi14OHbSP5aRgbqP/6tcqbaDZaH2P+5FRqdOMbsKZ76E6E8/JU4jgCZNmsgJ43yUlZU57cDPP/2MCTdOwKlNTsMfL70WLz7xIl5/+Q3MmTkntFQbAIb//re+NiE2jCP/F3Dv35hwvps4GSrhEdCpUycMHz48YTgSax/ZjBgxAm+++Wbo8JmZmfjmm2/QuHHjSitDnTrhxnFat26Nzp07Y9KkSSkLXYkjg4KCglDhpkyZkuaSBLNjx46EYSo6qWMY/ve//4UKt3HjxvQWhDhmiEQiuP322xGNRnH//fcjMzMzpXT++c9/YvDgwZVcumOTTz75JNREKOWRk5ODbt26ITs727Nt1KhR2Lp1K6pXD9GHJwiCUAwaNChhmLKyMkybNu0QlObYY8aMGaHGhHfs2IGlS5ceghJVHR599FHMmTMndPhnnnkG3bvHn1iOIAiCIAiCIAiCIAiCIAiCII4USKxNEARBEARBEARBEARBEARBEARBpI10S7WDkipXqq0ChpVqezM0tD5aBKKEPNUycpFhZSQ4mCODOtUjePamdriiVz040uwAybaAlBxr4bFHsK236e2OsEmHM5XkroA7rFz7wKZ3AsueUed4Izw8yzF1kXOnmsSTIceXaus65jeXqXXHaOWK0gCGmy+ugzrVbUOyVLFPoEApyU9llSWZT3ncfWUHRCwOgSgcKbuWugspc49Ur4+cRl1i4r760muO0ItDybUFx/vzPkDjWk3w7v/eLTdvkxNPOlEJuphTLwLl2kwvuG1G/Pokw7z15lv44x//GJhvrROGod5pt4UuJ5EO/M8WFrS5XKJcYM5ne5LK9eabb8a0adNw6qmnJhUviCFDhmDJkiVJ/QHkmDFjMHToUGRlpS4zA4CLLroIS5cuRf/+/SuUDgC8NH+ZIaOMY1sEYsWP3p0hls1NQcpeFrCUIKtwMeJSVphYWgMAsFITesSSuJzx2++AaxR33byO5nmNDcucOP5v9U+dlCTbFRyqfY7U0FISz/Lk2paz3ZFrW7YSGVoAtFhQSrNlOjbgiWuDGR8t6gazkZ3/a9Q/fwzqdLsakZqN4pw/yQ9rtmDqjQ9hzGXj8O1H34IJLU60HYm2I9VWQm0pQnSFiHJZhYFlyLV94eAeI3NEjZYjf7QsV6TtiCK14NHyqVSZebWY+3A05KvqPyXC9F7vGJF2rA0zsGYQh5dKFUmHuaRBgmMfu3btwurVqxMm1aBBA3Tu3LniZfJRIbE4cchJSsLseD6NPn450T3tlK8tE+Z7A5Ovy/odSW+zINvFdie0i0l7Q1lZzK2gXzki9eu7bbfx4ylzEp+gtPwibU8eAA5Mf97zxNbLORf295xzT9vv7x4gdnnr8e2x7bSu2NH7XOw4vx92nN8P23udgx87/xpb27bDT+f3w56x41C86DMEGl0rgWw7W74NcgHO5QROHEJ9y8mdpExbj5NonbYrq3beKQ2htSOFVmmDGRJqriXe5viJ+86phhkC3lNlOZw9nkmgTCm4MeWZRwIOz/a4H/jjCOc8QAhZN81ycEO0DTVkJIzjMseBBDxy7Zj3cKHf04Pl2jqPisi1oeXaKlMti3ZF2XK/ZUwy4v6o8Ra95hFvq32W2w+zGIOthNayj2f225jabwqx1UQqcPuI/o9MyVaibFPQzTzSbT3BitO31MJvyyyH7AdCGJOtqONmlgUm1DlRY0xgQiu31XnT9728CM45ttw6HbEyHDl3KjT8eD6yunVLOX6NP/85cHvJN9/EjRPduQsHAySf1QZfjkirVqHzZhkZqH3n+JjtoqwMhS+9HDodP+ecc07KccPStFlT5DfLd9oXbrZvThth3JhxXsljWm5jvN7fvsV7T6iMfljdunUThikqKqpwPsThYezYsXjqqadCh7dtG/Pnz0e7drF9sorwm9/8JnTYJUuW4NZbb0VmZiaOP/543H777SgpKUkckTiiaNu2bahwM2fOTHNJggkj/m7fvn3ay5GdnY2//OUvocI+/PDDaS4NcawxcuRI/PzzzzjvvNhJf8Pw8ssvo0aNGti2bVsll+zYgXOO/v37o6wsuQltTQYOHIj9+/fj008/xcGDB7Fo0SK89957KCwsxOTJk2FZ9CfWBEEkx5133hkq3KOPxk7KRVScE044IfTYR2VPtlqVWbJkCW655ZbQ4e+++24MGxY84RxBEARBEARBEARBEARBEARBHGnQb30JgiAIgiAIgiAIgiAIgiAIgiCItHB4pNrehIXfqmOWy5B0SFlRbPoCxn5o+Y9w5ECMMVSL5FZI/lIVsS2GCb9tgVGXNAGDlBn7Jdtadoy4gm11/tS5ckRJzror2Db3h5Fr71z095gyWxm5yM3v6dvqrScxsqWgOursTyTVjrcfRhXU5wo4IT8Dl59VIzYs4eG4pjUw/JzmgJBybeHUPSV0V/at3NZ9YuLOf28+ftq5S15nwRHlZeh/9oUYdvEwRMuiSZVjwKABbhthinvgl/ogUPgTT6792aLPMHjwYESjseWp3qIPGvZ8AKmKeI8pkpEhHgoCvMIvf/xLUklkZ2djxIgR+OKLL7Bu3To88MAD6N+/P2rXrh0qfpMmTfCnP/0J3333HWbMmIHGjRsnlX+XLl3w4osvYvv27Xj++ecxfPhwNG/ePFTcOnXq4Oqrr8ZXX32F2bNno0WLFknlHcTWXQWYv2SjWtNSSCVg0xZBvW5IHj11QwvczDTioHyGxgZDRBkc2rePBT4OksNNMHpwd4jgldz3CCo/U42YbtIS3nth7k3jmjAWu+65hKbhU0m0mSk81AJsLcYGtNRaqkmlaFtLsr1ybRuMRWS6pnjbkWi7Em5XsO0N6wi2mRJ6a1m1KdtmGchpfjoa9LsDdc64GpEaDco9O5tWbcLk6+/DmMHjseSTpVq/qESHtiNUNGXbtmXBZhG5zzKki7BgK2miBSlQtGE7IkUtT9RSV9snhHQnxJBHZd5tnvvOL00EYrtw0D2oWLGqjsP8912A7JI4BgnZtt55152hhIq/vfK34fNMofqRYPvIIRW5tjcB539GMD0iEZu2X0JtNKWe9k6/beZWz41JY11ZmRPNPyZi161bbr7J/pSXThBlmzaj8OVXPIcFAHZeXeScL9/dGFPxg+4x4XtGBOYSQEkJSpcvx/5n/oOdl16Gn/pfiOIvvgwbOzRZdpYUVsM7ZuG8L8KQamt5tTGG4WhmjfdGIaRnWLcbAnCF2UI4XR9jWMqNq/MT3Du+4RlT0aVXuXPuxNWhuHCl4EE/ifCHdmTceguTebjjO+rD1Xng6li4Kwo3378ZCxifczJ35doMAeM9cO8nJ36AXFsLsz3yd13X9X3OmMxHBXGF1N47g6mJSCymhdpaxu0VbLv9O2+/y7Z0340Z/Tclx2aGCNuyvQLseJ8YiTZz+ogWLCXrtpwyyzA2mGWUVQnCLXWeZN8aquy6h+h2h/V2oa6Rfs8S5sXQp1UICDUxXUUnK2SRSIXiR5o3QyRAbFq2aVPcOEXz5gEBYzvVLrkk6fyzunZFxgknxGwvnPN60mlpevb0j5FWPvdOmQg497+8FznnxnCrOa4u3KFh3R4K/70tPF+HmjBi7eLi4kNQEqKyeeihh3DPPfeEDs8Yw5w5c9C1a9dKL0tYMbBJNBrF999/j3vvvRc1a9YkMd9RRr169UK9m3z11VeHoDReOOeh2r2Ek1dVEvfdd1+lhiOIZKhevTrmzZuHjz76CPXr1086/v79+9G6dWt8++23aSjd0c+DDz4YSvQfhGVZ+OyzzzBnzhyPPLtr167o3bt3ZRWRIIhjkGbNmqFJkyYJwy1fvhyFhYWHoETHHi+++GKocF988UWaS1I1OHDgAIYMGRJ67OIPf/gDbr/99jSXiiAIgiAIgiAIgiAIgiAIgiAOHRX7l6QEQRAEQRAEQRAEQRAEQRAEQRAEEcDhk2rHCeeT33qWhV/hESTVFh6JESBgMQs5GdXiiqWOBq7r3xQ1cmzc+cIGcOEqvACmdSnGH/1bcpvQSiEBMAYBC0xwuAJNS8q1DSGoAAMz5Cnaj+RakNyrXLx7FUr2rIspa60TroCVWd2IJMwE3Ly48IgKBOexkl4WGNWXtn+7XnRlUWbNGnVJnSrnAq6q/HXQ8Zi1YDP2F0XBmOV6tZiWVgPVWvUA+/wBiGiJE49HOd747+u46tqrUFIcxfENj09JbNiiRQv07NlD1UWlARW6PuvaKpx7X+1y0R5aoeqa2rd61WoMHDAQBw8ejMkzp+HJaNznaTCLfoUfjopaluLdy/EwG4WAONoCZ9S3dduLsXDlfnRrXz3p0rVu3Ro33ngjbrzxRgghsGnTJqxevRpbtmzBzz//jKKiIliWhVq1aiE/Px8nnngi2rRpUykC2tq1a+OKK67AFVdcAQDYtWsXVq5ciU2bNmHnzp04cOAAOOfIzc1F06ZN0bFjR3To0AG2bVc4b5Nn3lmMKBdgvvniHbedljKazwjndjNkzAI+ebNOiHnCuU2+/2aOh1e8Vz7lpckCt/OixGJtxuzKlQ6zOPVbiQT1w5kxFtC2xruf/NsD1lXbzgQLSMF/36l+BLi7lem4DIANsKjaYUH2MGwIFjUEf/qwOITQMm6u9qmJU1S6Tr0QAgLSbsngPg9gxHHKy4LaCAGwCHJanoHs5qfh4KbPsH/ZmyjbvzPgnEnWfrcWd4+YiPpN6+PKm4fjrL5nIpJpuwJGJUIEM8XbXmmiDSVPVMJELdV2xY6WGxcMYFqmbcmjZVoXKU8IU6JEi5l3i/q/vi/VjWgKKZ345n3jk2lrybZ5K/jr99Hc5z6SqFRpdAXeCf3MnDEzcXaMYdzYceET9ct/kyiPPk8kh6/aBD/T4uA8P4xNTMStF0w9N53nhXpwWWD6qROTvm43hRBY+/3amCCmvtX/RLVrVlfb49e5RKLkVNtZBqBg/F1AWZlnGwBU/78RsHJydAG8O818zfY/iXz9lCxZip2X/AY1//Jn1Bx1C2BVzkQkGSwiJdCWEkFDgIGDgYHDggVDLi0EOOQICedSkC2F2RyCMXAhZHh12EIIVZdk35cBMhzX4me4Y1oBxy6Eq7R1+0fqrZXLsRi336KTkiGda+6bTMpNNzFSUu3GcSXxqtDqmPWxuj0LBVfhmZBDRars8n3cvSec/MyCCqa6qsK5n/19Cv94H9OSbLjv9c6y0SY47/vMuPmVXFuo+1WoE87Mc65SdbbDDATj/UQ4y+4Zk6JpediunFzAbVOcaxPQd/deMt995ZwfGcsRZesyGH028wwwdQ2FuobMYoCQb2nCcq8B88QQ3nzN6y0AzoRTVxnkVGoVFWtXBpEWLVC21tv2iv37ZdsWIO4u/vzzmG0sKwuZJ/86+cwZQ85FA1G6apVnc+nKlYj+9BPsBuVPzhNE165dk3vOJcnASwbivH7nyRqv6pGu3lL6z8AsG3qUPfAZY97OAWGcezte/Dhppcq+ffsShiktLa14RsQhZcaMGbjxxhuTivPUU0+hf//+aSlPvXr1kJ+fjy1btqQUv7i4GH/+85/x+uuv46233kKkghMLEFWDMG31/v37D0FJvKxbF/t7uCBOP/30NJdEkpmZiXr16mHXrl3lhtu8eTMmT56M0aNHH5JyVSVKSkqwf/9+VK9eHZmZmYe7OEclPXv2xPbt2zF48GC88sorScUtKipCly5d0KFDB7z55pto1apVqHglJSWYOHEinnvuOezcuRORSAR79+7Fbbfdhr///e8eWfTRSrLnmjGGv/3tb7jjjjuQnZ2dplIRBEEAw4YNSzipB+ccU6ZMwbhxSfxugghFgwYNQo197N4dYkLro4Abb7wRq3xjS/Ho3bs3Hn/8cfodFkEQBEEQBEEQBEEQBEEQBHFUEbGsqjnw3eaEuvKP8qoorU+od7iLEAidt9Sg85YaVf28AXTuUoXOW2rQeUsNOm+pQectNei8pQadt9Shc0cQBEEQBEEQxLFKOqXa8ZISXk2LVxjlFySbUp4kpNpCOJqkY0KqrRl+TiOACdzx/HoIof84l6l3SyWphAUgqv7oxoKApURIFsCiah3qWkjFFBzZtkwzrFx79+JHYwvJLNQ+aYSxIU4lcpL3CpNizchCG6589dUvLhLedeGuC2PfyW2z0L1jTnCZiBjyamTiD31a4aE53yt5jhSNMaGEqQBYJAfVmp2JAxs/9MR97aXZqFW7NkZfPzpledATzzyhVViAYI7MyhUFxRP6yMrqkXkptm7Zin59+wX+0V5m7bZo2m8GrAjVkaoBc+//ROEC2hqtqAMTeGrezpTE2p70GEPLli3RsmXLCqWTKvXq1UP37t3RvXv3Q5ZnYXEpnnvvW2MLi/OB79tYjiPTZgjYbmbjx9+HCLuvgkSLf04cyKpcmbkkuF775drlx/WnEbQOY5u77vYE3HTk/6VM281baf+08FrJKGV4C4KpPoawAUThyLWF7reo+EzKC+Uyc3KDEnMzlads95VAW+heJ3fPjdGDdDsbxjGbUkPLQrVW3VGt5ZkoXP8p9i97HWWF8a/3zq07MeWmBzBtwlPoffE5OP/y89H6+JZKfi0l2Iwx2JDybMv/ccTZrlTbtqSg21KSbCnqNrYBYJ59lqNJ1MJFKVC0nMMrT6rt1Suap8U99/4A/ufssdDnPuaoxHfCzz77LJQY4aSTTkLNmjXDJ2yWxXx8JCnYJjFB1caRACcj2PaNLzjb44UPyJMb+WlBt/MKyhh+2PxDTLy2SpxoZqlTsXMSv0tUdluqz92Bl15B0YcfesoGAJH8fNQY8YfgbkCcMlVKCYVAwUMPo2zbduTdf1+lyLVtKyL7AM64EFd9fll3uBCwmDkWxQFhQTBHl+wdZ7IACK7mHLNUW2GBg4MxS9YHU1Ctnq9CcFdUrJ6fumfieN4ZILgrZFZZek+R2sM5dybM0EM0Go902485WZmvLnsnFhDeYxGOdtqRbDtJceb0u/S/ZdCCbS2fjhFsM/eeKU+ubS575dpwuqrlybXd66Di6XzBnOR1Js4W5vaChIC7rAe6hHxnYU6dUuGZvrMtdT51UsI5h85zhfnbLq/Q2rz3GGPuxGEALN1FtzxTn0CPeepwTslUv9AzjKaTULJtEwYLsIxxN/P866IKBqH61Bn24RdrszjCvXivfaWrVsdsi7RuDZai5Da7+1komDQ5ZnvJV18j54J+SafXsGFDNG3aNGV5b3k0aNQAjz7zCADzzU2N32nhPQAudBtj3FeWvr9dnHphEufV1HOP+y5ORftdU6dOTRimzJhEgqj6vP/++xg+fHhSY8STJk3CVVddlcZSAZ988gmOP/54FBcXp5zGvHnz0KxZMyxfvhx5eXmVWLojk927d+Mf//gH3n33XZSUlKCsrAy2baNjx44YOnQoLrnkksNdxLgUFBSECpebm5vmksTyecAkEn4YY2jcuPEhKI2kf//+mD59esJw48ePx0033XTMyOc//PBDXHrppZ6xkdzcXPTv3x+PPfYYtROVjGVZmDVrFqZPn46rrroq6d9FrlixAm3btsV///tfDBo0KG64pUuXYt68eRg9Ovj3nffccw+mTp2KOXPmoHfv3kkfx5EC5xwLFy4MHb5mzZpYsWIFmjZtmsZSEQRBSG677TZMmTIl4bPgmWeeOebF2mVlZdizZw/q1avcv68aPHgwZs4sf+LVY2ESipdeeglPPvlk6PCvvPIKMjIO/3gcQRAEQRAEQRAEQRAEQRAEQVQmVfZfidTKq9p/NFyrbtWcsZrOW2rQeUuNqn7eADp3qULnLTXovKUGnbfUoPOWGnTeUoPOW+rQuSMIgiAIgiAI4lgknVJt4dvp9Vex4HBKsGGKXIRwJT5e/YzwxTXVyDoxKeg4VqTamuFnN8b+g1FMmrXBJyaVsigtDRLCAmNRmEoUJmQ4oaTb0uNjGpuUaBtepabjGVLL2nhUundjbAEFR0aN5uYG9W1qgLxwLoVUbkXStiJHPZWgvnprhynV1uJNvfyn/rXKS4gI4Jp+bfHUO2txoIi7kh4GJdeW4qVqbc6NEWsvW7wMt1x7S8r5/v7q3+OMM88wRFpwhFgOQsnvYGiznOqj7wVVm4VAYWEhLrzwQmzevDkmv0huI+T3fwV2dp6RCBEaVTk8ovzKQtvSgnbBoyyDY7Ez4wjg42X7sPKHg2jfjMbjkuHZdxdj74Ei6GeDty3W96N7v3i1XDG2RnebvkaxAeI80wWgpHLetEXAtoBdFSBavCdhGGal649d4xjMnPrNyrnnzOeu36IZZNWMTYOBQTA9AYcSasfEYUZovUVLs7lcZnLZK9fmbkkEk9tjJIVc7ddls8BUv8VNXwsfXaG2Vx0tHPmh/yid6sEiyG17Dqq16o7C9R9j3/I5iBb+EnM+NAW/FOC1p2fjtadn4/hftcMFg/uh94BzUKNWTSXUZo5E2yvYZrCZreTYhlSb2Y6YW/5oiTZz4kNvA/NItt0zr0OoI2NuDPWf07PzKBuDZJfxLrEvLnH4qPTnbCUmN258OCHFqFGjUs/ErKfxm7DgqCTXPiIoA0rHPAAAIABJREFUrz/pH4sIatiFYzX2bpeLbtpC2Whd/a6IjS+Affv2xZQjl7HApvKgEFglLDRNR58YCK6/6vW3bMMGFIy/I7Clrj3pXrAs9fty5osbkK65xnJyEGnVCpEWzWHXrw9WsyZYRgbAOfi+feA//oiSZcsRLUcYWzhrFjJat0KNG/4S5jDLxWIW9AiROXLEwWFBirGF4BDCAkdUhYcKzyEEk10HLgBbOO+L0CJqBjDOwSwGLmQPSOhxBfW6wZkzhRmYrk+6gM4riFuPnHdSo2KZ0mthhNMv3B5JNuJNKAXfe5KbJnT+Hjl1bDvoyUWfCyc/s8x6XEmoMSW3XAJCjTfpV2nLFY/75doxXXZXru28hwv3XvXLtc08Y+TaerBCn3+nT6Un6lP9K/gF20K9bjBnfJI545Ru/8npqzqlZzGvOOZxmWtaYAz3ECEAPfWd591I1kf33DMmx/O0FBlCqDEZKIm8CgOGGKk2825zz6d7Xc16xxgQsQ7/nzOI/bHtLsvIiCvKjm7bFrPNblA/5fwzOnSQEwFw7tleumJFSmJtQE4qUtli7WrVquGtD980+vnCeb8STHjuI0C3MWpKHqOZgDOphDE2K2PIgJX/OCuX5557DqWlpQnDHQ6xLZEa3377Lfr27Qvuu6fKY+TIkRg9enQaSyVp0aIFPvjgA3Tv3j2p8vnZvn07WrdujeXLlx+z8tDdu3ejd+/eWLJkSWA/eOXKlXjllVcAALZto127dohGo+CcOx8AaNasGfr27YubbroJ2XEmWkhEYWEhli9fju3bt6NNmzbIysrCmjVrsGbNGmzYsAFbt26Fbdto3bo1rr76arRq1QoA8Mgjj4RKv3PnzimVqyIsXbo0YZicEBP8VCb3338/nnvuuYT3TnFxMUaOHImHH374EJXs8MA5x9ChQ/Hyyy/H7Dtw4ABefvllvPLKK7jrrrswduzYw1DCo5vf/e53aNy4Mc4///yk43LOcfHFF2Pz5s1o1qyZs+3BBx/EU089heXLl4dK58CBAzj33HNRu3ZtLF261EnLzOftt9/G9OnT0bp1awwcOBDdunVLuryHC845TjzxxNDha9eujR07diAzMzONpSIIgnDJy8tDmzZtsHbt2nLDbdiwAbt27ap0qfSRwNNPP42JEydi/fr1EEJg4MCBmDVrVqW11VlZWQnD2HY6JquuOixduhRDhgwJFTY7OxtffvklateuneZSEQRBEARBEARBEARBEARBEMSh5/D/S1SCIAiCIAiCIAiCIAiCIAiCIAjiqODwSbXjhNMeDp9UW4eLL5+BFMY4YhBIQZK0fSAncmxJtTXXXpCPH3cfxHPvb1MCFMujs9SCbaEkmMyQ/DBYcj/jELCUBIpJYakApCg5nFybWVZM2Wq0vcQN4BdbOtYWLQ4y9ppyJwYp8QyU3vnTDqisrqnTI67q0CwTZ3WomFxACIHVq1fj888/x7Jly7B+/Xrs2rULxcXFiEQiqFOnDlq1aoXOnTvj3HPPRfPmzRMnmiScc3z11Vf48MMP8d1332Hbtm2IRqOoUaMGmjVrhs6dO6NPnz5o2bJlpeRXKzcTQ3q1wFP/WwcoAZX2VTF1OXKanAwruzZ4UWIBbRhuvvVmjL9rnCPDAgwRkNZa+eTXpmwsxovNAMEFhlw+BN8t/S4mPyuzJvL7z0JGzXyjavkTISqHOKLgZMI4u+OFM7crKZkAHnpjBx67vmWS5T12KSopw79e/xyurteUvpnCrQBDnmcb864zf1x/dH9eKOde9O/XDyh//qbyMjmiIdo1ZqVTDlHO/aDaqcqVazNtXVR7mJQnapE33Ak7ANmfcGx+zm1nGUn45dqyjyIlhhaYYBCMQ8u1AebKs4WWR3OZpynYhu4nCOXVVpJtVYjY8+EKJWPrgxJF2lmo3q4PctucjQNrP8C+ZbMRLdobcF5dVi/5HquXfI9H73oMvfr3woAhF+LkM34N27alWBtKtO0su99yySfVtmSfzmKOXhuy96ZFkLq8ckkLFp2Q6v7SYu7Yq8ucy68ll2443/1o7COqDukQ9VYE892Nc46P53+cME52djYGDxkc8F6ZZH0rr1krL5ohsyWqLh4JaOLQcO2gcJvJcruTzFsHlbjW2aYfZBZQv359rF+33hN/fVmZLJ9+7gD4uqQEf9uzB1cUH0RvEVCnfe+/CY/KfLY6EYPDiQMH8Mv/XQdRWBizv/qIq5Hdo0dMGeK18wwMGSeeiLpPTkNG+/aINMuXgtl4ZVSUfr8G+594AgdmvmQ8s132TrkfOf0vQKRNm8C0kkGKnGX3QQgBzjiYYOAQsJgbSocVgoMz5kqMheySCKH2MwHOAcsS0N0SIZiSFrt6ZXe0xK1zAu7whRZEC+bm7/Y+vGNgTPdtPGNlUgzuyKJTPT+GOJkZbZ5QfTY9yZ0bHk5/2unpCblDCqHVvaHCMae83j6o+z6uhNjwiX1VnfO3/7FybbhhE8m1YRyP0fcR0JJsYZZMvUbqnpNuN1xptj544fSujCvoFJvpw4d5lczbKXjkVJ0zOKNz0D05AKrPDed1xpw8BaofyNWxuscrYFmy32yeH0BLt913L2YxCB7wDqDbOwbYVtWQG5Vtip0MzW7UMG54sX9/zDYWQuYUD5aVBbtJk5gJA8rWr48TIzEdOnTA3LlzU47vp0GjBpj78Vto0LCB3KCF6/odSUBJ5d2xXWGEC3wGeOpwrNDfvB/N57QTzvealeqEJnfddVeocL169Uo6beLQs2HDBpxxxhkoU32nMAwdOhT3339/GkvlpVu3bpg+fTquvPLKCr1v7d27F/n5+ejUqRPq1auHSy65BM2bN0fnzp3RokWLSixx1WP27NkYOnQoioqKQoWPRqNYuXJl4L6NGzdiwYIFGDduHH71q19h1KhRGDp0aMI0y8rKcOedd+Kpp57C9u3bQ5f9nnvuQUZGRiihvyZsO1WZrF69OmGYQy3ky8vLw7nnnot58+YlDPvoo48e9WLta665JlCqbcI5x7hx47Bs2TLMnDnzEJXs2KFPnz4oLi4OJfUMQv8+t2PHjqFl2kHs2bPHSatVq1YoLS0NnGBl0qRJuOeee3D77bennNehpEePHlixYkWosO3atQvVbhEEQVQ2I0aMwK233pow3N13342pU6ceghJVDQoKCnDWWWfhu++8/07m9ddfR15eHv7zn//g0ksvrXA+r732WsIwkTiTph0NbNiwIalJPu6//3506tQpjSUiCIIgCIIgCIIgCIIgCIIgiMPH0fsbAYIgCIIgCIIgCIIgCIIgCIIgCKLqkMhnkYQ7wBT1eZMQ5opPFARHeiMlN7HxnK1qv3IkO1JtAYFqkVxYLFjudCxw5xVtsWFbIRYs/8WRBgFQAkoBQFmimCUFOywqxZbgMpyyIgvYUrCiTVBKuh1Orh37K05mZ8AJHINKAK6w2JRVxAhXtFDJm0NA2mZ9M6SahmATAK48p2ZAmRJTWlqK9957D6+++irefvttbN26NXTcnj174tZbb0Xfvn1TytuksLAQjz/+OB555BFs2LAhVN5jx47FueeeW+G8/9CnLZ55Zy24FuJr15WsRmCWheqtzkbBysR/LJeIc847B2PvGCs9djFSH5mpluszLQYzhD+FhYVYt24d1q1dh++//x5r16zFmu/XYOHChYH5MTsLTfs+h8y8E2J3klzbRxLWypTjBoQT5exzAviEip7wcv+7i/di6cZCnNSyWjIFP2aZNvcr/LSnEK6d0pX5uncFM9YY9LPDu80LC1iKTUuhJX+OoMsvRK4s4qfJSwoSx46kLm0LR0Dd98gH0y3XtpT8WocMkmvLb+bchpZTRK9cm0EKtgEGDsE4mLBkn0SF1WEMn7dSD3I3X+GW35RsA7o/4e0DuMcWdH7MZQYWsVHjhP7IbXse9q95F/uWvwZeVH49KCkuwbxX52Heq/PQpHkTDBgyAAMuH4Am+Y2lRFvJtS1mSYm2FmszU6otBY5aqu1ItqGk2sxZ80i2PVJtve6Tauvt+rLHSLU99xncsEbsRJCkOP3ElbyFOfWp++HiJBeb4EszXwolIzu/7/mwAiS9rrw2hbpk+mtDHmuqskfi0BL/+eYSVB9lZMTWB2ObR7UbtA3yOTT0iqH4/LPPPcksLC7Gz5wjT72wvHWwCHfs+QVRSFlaoBjcWExY94IeY/Hico7dI29BaYC0KvOUU1Hr9tu87YTjRA7qp8ltGe2OQ0a748otoj9+RrvjUOe+fyKnX1/8/MfrIA4e9EYoK0PB1AeR9/BD5aabCK7GNMz3fgFzPImDCwYmGGxmQ0D3IHRfQ4m0BXckzwIcjNkynPMMFY6AVvZHuOqPAOACnAk5/iKUzJgL2R1SnRfhiJG5019zhissWU8sxmR98WhvjSVjHM28iHEnCPBcW52O7jspnbMhxXb62hAyTSWc1ueTyRMONc+J8+4N3dfQcURsGy53yTEoU65tSre9RTfaZGfAQcDNxivXduIx4Urxhe4iG+NYzj0N1X8SzlikPK2W0+eFk7qsI8651mkyd/RNOJPOOJ2nuG2Vzht6cNO4dk6PTh0os3zX1LdfT6oCpqXlZhinN+vWW19BmCqnLr0Q3B2qA2Dj8I+z8j17ULZxY8z2yHHt4kcKaM+8EvHksRs2jBVr/7gt5fTatm1bofJoGGPoeW5PTHvx38jIyHTuVznhAHPupZjL7/T9hXtPOS2EcVep+uC+HQrPe4QK7iuUGzdmW5KsWbsG69atCxX25ptvTi0T4pCxa9cudO7cObRsGQB69+6NF198MY2lCmb48OHo2LEj+vTpg127dlUorWXLlgEAPvroI2dbZmYm2rdvj9/85je4+eabUa3a0TE2yTnH8OHDMWPGjLSkvXjxYgwbNgy//e1vMXr0aFxzzTVo1apVTNiPP/4YF154Ifbt25dSXslItQGgS5cuKeVTETZt2pQwTKNGjQ5BSbw8+eSTaNGiReJ3NiHQqFEj/Pjjj4HjAUc6c+bMwdNPPx06/EsvvYTMzEw8++yzaSzVsUlmZiaKi4vRunXrpH6Xa1IRqbafRL/LHTNmDM4880z07Nmz0vJMB5MmTcKnn34aOvzHHyeeeI8gCCIdjBw5Erfffjs45+WGmzlz5jEj1t6zZw/atGmD3bt3B+4/cOAALrvsMnTr1g1vvfVWypO1lJSUoKAg8e/Uq1evnlL6VZ0dO3agT58+oSf5GTRoEK699to0l4ogCIIgCIIgCIIgCIIgCIIgDh9H378OIQiCIAiCIAiCIAiCIAiCIAiCIKoWiaQWCZwjpvgmyJnhDxOTpyGaEb6Q8aXaUo5jSrWzItmwmZ3gYI5uLMbwyPUdkF8vA0JEIRAFlBBKyrPVR7gfIdztQsudRNQ5r9K6w91vn54KWiyll63YayC4lhAEmcBMC4sI/GN7oU1TzBc8EF8ewlxXx6PERbWqMfQ/Nbe8xGLgnOO2225D06ZNccEFF+DJJ59M+g+x58+fj379+uGSSy7BL7/8klRck3fffRcnnHACbr755lBSbZ33eeedh8svvxx79+5NOW8AaFY/Fz1OrA+3XkSVgInLuic4Mht2rFAeAJCZlYlnZz4LfW25cGqnlD+pOlNaVoo1a9Zi7ltv46EHHsQNf7oBfc/rizYt26BOzTo4pcspGHzZYIwbMw7T/zM9rlQbABqf8xhymnSrcNmJVEnuwRQs2zQkzh6hlml9ktKxe1/+MaVSHmv8XFCIh2cvgtsY6y/m+bjyXUsZ92IFf1r2G/uBkY4ZAbHbjLDB4Y2VwCqVujiVlySW8lh2TsrphyfgGEz5IMqTdDLfd3l5xLuf1Dozr4EOb6ntlhIyuvvkhB+WiqPD2WqbDQZbhmEWGLMB5u6D2seYXAazwVhEpRMbFoioOCoci6hl7zYZxr/fWFblsyLVULP9RWgy6AnUOf06ZNYrR+Zn8OPmH/Hvyf/GgFMH4E9D/owlXy6BxWzYzAaDKdW2fFJtK0aq7Ui0A6TazLnnzPtM4Wk6DemjFuoJt774pdqxtSL1+4eoPBJJqg4l8STGb7z5Rqj4EydOTJh+XFFyIpKMVpXOKxGfYAF0OQjfJ+gRqoMKQwTsGe9gTn26bMhlgVl8oiSRcw8WYZySagNAcVGxp+yBn0Q/8eIZ50KnU3Df/Sh6++2YMkaa5aPutMfBMjM858Wfjj7eZNr78sTg2b17I++hBwP3HXzzLYj9+0PnE0SUqzEMIcCFHAeBHjcCN1oQptZckY5Qwlj5LqsF2+p9kyvBsH7vFFLa7I5Ryf85Y1N6CAWq7qh0uXqPhRDgnHsmp5LjKdxpe9xRLncshwv5ieq0VHrOh7t5cy7XnX0qfFS46bhb3fEdAbjHLbhzePLYuXPMQpWRc+6O1ahzxDl3xpG0hNfffstJ9Vx5ryupFoH1zYnL3PtPr5p9FxP9PuKmx1QXVtZzOYmJf7/e7vaFZL/KvD8to9+mJ0lx70/LsmR8s3+s+nbufexOqOLe15YTV0+yotOV4eTHfO+x4Pb9ZN7uu5i+cy0mZfLM6M87fUajd+6cYjDnauk5CxkAO2Cc71BT9N57gduzTjs1bhwWIKjle/ZUqBxWrVqxaVZAttvrgp6oUadG0vEyMzORkZGBxvmNMeCyC/Hhdx/iiZn/BotY4HAbInPySnPs3fMt3HsbnnsVTrsa91EQNMSbBiZPmhwqXF5eHnr06JGeQhCVQmFhITp06BBKrKb51a9+hXnz5qWxVOXTpUsX7NixA88++yw6dOhQqZPwlJSUYMmSJRg/fjxq1qyJvn374vvvv6+09A8H69atQ35+flqk2n6i0SjuvfdetG7dGllZWTjjjDPw2WefAQCmTp2KXr16pSzVTpbzzjvvkOTjZ8eOHQnDtGjR4hCUxEuzZs1wwQUXhAq7Y8cO2LaNAQMG4Ntvv01zyQ4dCxcuxKBBg5KO99xzz2HOnDlpKBGRmZmJjRs3ol+/foe7KKHo1asX9lfwPTnd3HrrraHD1q1bFw0bNkxjaQiCIOKTmZmJk046KWG4ik6mc6RQVlaGjh07xpVqmyxcuBB9+/ZNOa+6deuGCnfiiSemnEdVpaCgAP369cPatWtDhc/Pz8dTTz1FE78SBEEQBEEQBEEQBEEQBEEQRzUk1iYIgiAIgiAIgiAIgiAIgiAIgiDSx6GWant8x648R21wBERmvBiptpIZceHKkSJWBjKtzAQHc2xQKzcDj17fCRGbS0G2+kiJtpZtq4+Sastr4JNwCw6tQEos14Yj12YBcnPx/+ydeYAUxd2G3+qemb1Z2AUWhOVQQA4FCSKKqKBEIhhvJaIE8cDjixiIF8YTDcEreOERj4SAGjzwDApGBUFUREACiKKuwIJcy7EssMdM1/dHV3VX9/TM9MzOXvh71nF76uqa7urq6lrmKSMMZ8twi68BMB4dp6R3CO6YzBcvj5JWluFKN+K4XGQEk/tikmEYmDp1Knbs2JFUPi/eeOMNDBo0yJcAwc20adMwbNgwbNq0KaV9v/rqqxg4cCB+/vnnlPJLfndKZyHdkvIyW65dtftHlH3y15TLzsjIgK7reOTJR5CZlWGWbhjYtHEjPv7vx/j703/HzTfegvPOPh+9e/RGYV4h+vTsg/PPOR+33HQrnn3mWSz4eAFKS0uT2m/hsTcj94jfWu89JUIkXExMrb/zF8foGit5wh0zj3iGpd9V4N2lib88+kvnvhcXovyAKYVU5Wy2aNktyIaia1OFbup7IOqcREm3Ic4vc8b7kGUzR/70YdQkFvOwQGZ6dxoLr8/mkGtzH1/CZTG25Q685drucxqtW5bvpCRbiLYtOaDc1sVp1YXFTwq2hZRbiLQtmbaMl6JCpgMuYbZTsq058knZtvqyy9Y90ihliHJZMAt53YajzfC/oc1ZT6FZz/OgZUaL9txwzvHZgs8w5szL8JdbpuDg/oPQNV2ItHVT1Mh0IdGOIdWG5pRqy6MvDIhSxOgUKDLlsnGKUh0ybfnb1QU70vvsm+nL33WDlLvGlT/HO/SqWDhusuR+YvHjjz/G35Gge/fuvtKlUodUILl208AU2KaSEcIF7DHO9+j7pABY7pOBIS8/DyN+OyKq6EXVlVhQWYXb9+x2tMqKigpYYm4f16BvlPJk+ftf/jf2Pf5EVFItPx+FM2ZAb9XSyusl1AaSX0DBT5+fNfwMZJ58UvRHqK5G1ZfLktqfm5pIDaSI2jy3ADfkjIVhjYk4uDmXZIh+1LBF2Rxi21DnPLgjryndllJu2X5EnJwaMaRkWxV6c4AZ1iJRgOzPI7beWgqvuTlHExEC7khEWfjMEC8huzZ4xHzB4yXiHHNC8hjIslXRtjIHJOXZ1nGw7j1OwbYsyxEujr+Ua8trzSnXBhg069pKRq6tXjqyCzDHQeooRxn7WEJudbzjkk87xrKaCJN+bFV+L4fBLom1kF+bP045tvXSTHl2VLgluhY5FQm3tR/xOa30TC5cY+e1FgTgXEjH7brJtq2BOceFypwsEx0j5+azgypA1xrBIob7/z3bMzwzjtxJL2odFRYuKanVfA7Lil48yaiFtLWoVRs8vehJTHntPvQb/Ct06FaMouIi5ObnIicvB1k5WcjIzEAoFESXnkfg/dVz8cWWz7Bkw2Is3fQ55i1/D1On/xVFbVrbIyKuivNhzddas+yyTzMvVOGsV/sl8SAQo1tX74nmQVHk3HU0fvrwww99pVu1alWd7J9ID+FwGEcddVRSc+qdOnXCsmXLoGkN+5UqTdMwevRorFmzBlu3bsW4cePQrl27tO4jEolg3rx5OPLII9GmTRvce++9MAwjccZGxGOPPYYjjzyy1n9vSIXq6mp8/vnnOOGEE6DrOiZMmFCvz3QTJ06st32p+Fk41e+zdrqZM2dOUunfffdd9O3bF61bt8b48eN9iR4bK6+99lqtFnq4+uqr01gbQiUQCGDu3Ll48cUXG7oqvvjtb3+bOFETYdSoUQ1dBYIgfuFcfvnlCdNEIhGEw+F6qE3DMnr0aGzZ4n/R8VQWPwmHw+jUqZPvRSJuuummpPfRmKmsrMQ555yDFStW+EqvaRpmzZqFgoKCOq4ZQRAEQRAEQRAEQRAEQRAEQTQsJNYmCIIgCIIgCIIgCIIgCIIgCIIg6oaGkGpbnsdoqbZaH2+pti2Q45bCx5TcZNaXvLKJ0OfwfPzxnM4wJdgRIdg2JdqmTCki4oRAm0dMeYoanpRc25Y8MD0YVZ+KH95W8kiUBmG1C0VQ5YEtQ+AxkrkMZVzWG8pnsNOde3yu537qk7Vr1+Lss89GdXW17zxPPPEEJk6cGFMOkZ+fj759+6J///447LDD4u779NNPx75aSIB+/at2aJYVEDJtKdc2wI1qbJ93M7gRSbrMS8degs3lpXjnv2/jgUcfwDdr1uL3I8dgYL+BaNuiLY7u1hvnjDgHN95wI556/CnMf38+fvjhB0Qiye/LTU6HU1HY70/ekeQHTY06cZgwaTlTgrx0vh7iZsYccTLmL7NLse9g7dvQocoX60ox++NVcEuUVU0vxFb0b7cQWxVja9Z7Sx5njQlMuRuz0qpIY5+9H1vxx1xxdpboN/GE0rHDjZr9MdLaaMHshGnSAlOOcVQ4pNkwhvAy1ud3b/uQaytCdIdwm8l/+qSZccwOlxJCM61ui7cdcm0p2BYSbiHRdgqwFcE2VMl2AEwTv1nAzGdJt0UZ6vuY2wFRllKuSMMQQEbzzmjRfxzaX/gSWg25G9nFJyifOzYvv/AyzjzxLCxb8hU0TYcuPp8pTdTsV5RUW8gXLcEjq71UW0mvDtHUOPd2PEiq3YDEO/Q+78npklRzcPy8JbFUrWu3rrYMUvlJZX/plGwnFJgTjYZYcuiEWI+VsYWgsvflrqED4wxnnnVmVPp5Bysxac8euEeVu3fvdtRV9s8MzBnm5wXvvABQ+dGH2D3pNrjHaywzEy3/+QKCXbtYEu5Yx6wupNqS7JEjPcNr1qxJap9uqiJVYk5DlTgL0bYYJ5ovc85Bzi9xZkuqTem2LZuVclm1Z5FzFraY1jDF0qJUKaM2uGEuWSYk2Xa5sPKBMeiajpAeQEYgA1mBLGQFspEVyEZ2MAc5wWzkBLORFcxChp4BXQsAjMEQP2qfZwhBtmGJspU46wVRD2WORxwzw+B2fR2SbXWWxSXY5kq8Nfdiz79YH5epYU6xOBP/RJ7JMlhiuTZT5NrORUGc411bOy13INMzS47NNHuRErmYiZVbLm7iGm8xrgqxnT9WPmbptf29mBZVlhknxnbcHmtbdbLGf/ZzrUyhyQVtlMUHHM9aGszjJcpljJkSdFE2DG4fNABaA3+Vofqrr1D12edR4aFjjjH7tBgEjoiOM8rKUPP9DynXhQUDUWG8sjLl8jIDmeAw0KlHR9w0/Ub87e2H8PR/p+PFL2di9oqX8Mb/XsM737yF99bPxfPvP4fc5rmuPkmdL+eKyB7OXkKZfndfXtz17Mw5jynzbYhRkWEY2LhxY8J0eXl5aRcdE+nDMAz0798fJSUlvvO0atUKa9asQSAQfd01JK1bt8YzzzyD0tJSHDx4EEcffXTa97Ft2zbceeedaN26NT7/PLr/a2xUVlbi5JNPxg033JCW+fnaUt9C8vz8fPwmzkIPdUmlj3tQnz596qEm0YRCIYwdOzbpfDt27MDjjz+Oli1bokePHnj66aeblGT+vvvuw0UXXVSra2Hbtm2YPn16GmtFuBk1ahSWLVsGXW/4BWTisWDBAut5Pz8/HyNjPE83FLm5/v/G/tBDD9VhTQiCIBJTXFzsK11TGnekwpIlSzB7tvfiZbGoqalJKv3q1avRpk0bbNiwwVf6/Px8DBo0KKl9NGY457jsssvw8ccf+85z++2345RTTqnDWhEEQRAEQRAEQRAEQRAEQRBE44DE2gRBEARBEARBEATsippnAAAgAElEQVRBEARBEARBEET6aWiptvIbljwnRn7ukoBASo/MMjL1zKTFT78ErjuzM3p3ygUsWXYEXAq2LXGUKtKWUiVFpq3ItWW89Zu7RdlmuRmF3T3rY9QcsMuRcK8vpvEYv8U7mYfJBhFHxm01i+i4di0D6NM5w7OuqdCmTRtceeWVmDlzJv73v/+hrKwMe/fuxU8//YS33noLo0ePjikC+eKLL/DAAw/42s/ixYvxxz/+0TPut7/9LT799FPs2rULy5cvx9KlS7F582Z8++23uO666zyFZ6tXr8b111/v/4O6CAY0nN6vnRC2S+m6gT1f/RNGdUXS5f353ttw2dWX4YxThuP0k4bhT3/4Ex7/2xOY+85crFu7DtVV/gXkyaAFc9DyuNtw2LB/2TJaBUsg5mi/PLXXoYiPj5VYuOenH/dOw6OiPe5MTA23xc5Cz4bte8O479+lPurwy6OqJoyJT80VGkLmuueqAmURo4iT7WOubquiR0SHM6900ggXLXZWaxKdjtvvmXt/8YifhocPJCxBC9b34g21kWt7HRv3diK5ttyfl1xbj4oTCkPRbnRzW4gFob6gAQiAQbfiLIm2FGkrL1N8bb8AW5KtSrEZ0xVRtvoKeGwLKTcCYHDmsesZANMykd3hZLQ6bQqKL3wVLfpdjWB+/C/rbyndgsvOuwyrl/8PjGnQmQYNmiXXdgpUTam2KX6EQ/IIuKTaDFFSbYdgEoqMUl49JNVu9NRK8twAUm0A2LVrV8K0w88YHrOMVOvjO6+P5kpy7aZDrP4nbltwPaLahbnf2pMWsk0MHTbUs8j9Hs+5efl5ievg9xWDqi+/RNnV1wER1/4DOgqfeQqhY481P0scoXZdSrUBIPSrX3mGRzZvTqocNwfDB2zxsghzimdhyaCtOQ0m55fsbTO/lGargm75f2bNURmGFGYzsW0KqQ1mi26lyBoAdKYjpAeRHcpBs4x8NMtohtxQHnKCucgOZCMzkIXMQKbyMkXbOcFc5IWaoUVmC7TMaomWWa2QH2qOrEA2dBYw9wFnE3GItg1DkWEr4TAcMm1bsu0Khzw+qjYbYk5GhojjbLjkvpwrKaKvRSkvl+fNU67tmFp0yrUNzu3xqCXXttM7pNdiOGst8qKmYtYIShlPyVqZYzArnSWyd8q3NaUMx4vFeHmk1ZktzYYUeSvifEuWze06WvsAgy6F2rJELo6B9ZymNBLR0pk4V1bzNgCmOceG8n2DEIlgz133eEblXTMubtbQsf08ww+8/HLK1eE14ejAJAVTKiE9pMw3KXJ8bth9jLyWuNKvGM4lBNQf81qCPZ8u+zwlThXcK5/O3mQANwwrrSnPVyLd6euQN+a84Uts9vjjj9dDbYhUGTZsGFauXOk7fV5eHtauXYvs7HpasCxFMjMzsWrVKkyePBmalv6vfZWVleGEE05AVlYWXnvtNce1sG7dOkycOBHHHnssjjrqKPTq1Qv9+/fHmDFj8NJLL6G8vDzt9fHi1VdfRUFBARYtWlQv+2tsMMYwY8aMBtn3hg0bfD2rHn/88fVQG2+mTp2asriYc45169bh2muvRWZmJk477bSEovmFCxfiqquuwllnnYVBgwbhmGOOwfnnn49nn33Wl4S8tlx88cW444470jKH8Ic//AEHDiSefyZSp1+/ftiwYQPuuuuuhq6KL8rLy/HKK6/gpptuajRtw+91NXnyZIRCoTquDUEQRHyWLFmSME1GRsYh31+dd955SY9V/D7r/PDDDxg6dCiOPvpolJWV+S5/3Lj48ztNjeeeey4pefkFF1yAO++8sw5rRBAEQRAEQRAEQRAEQRAEQRCNB3b307+x/lLR6chCHNahWUPWhyAIgiAIgiAIgmhiDCy+EznBNg1dDYIgCIIgCIIgGgHWF2T8+FDieqfsSFW1p4bHEldZUm0Z7yHVdkjQPKTagCkRAYCAFkBWIMvHB/pl8s2mcpx516cIRzQhF9LsF9NMORCTkiAZzuw4KQ+y0ktZo/zylNzWLKVP9Z4fsOGVaMFYuxEvIaf4ZDsfZ9YmwDy+wBWroSrtj6lvuTOLFGYBtgyKy/wcY4c2w6QLC2PsIzbhcBjBYNB6f+aZZ+KGG27AkCFDEkoC1qxZg/POOw/fffddVFxeXh42bdqE/Pz8mPmrqqpw9NFHY/369Y5wxhimT5+Oa6+9Nu7+33vvPZx//vk4ePBgVNzHH3+MwYMHx80fi3lfbcIVf1skZFUBMKah9N+XgIerkipnyiN/wf6KA3hg8gOoqU5dTBQLpgUQbNYBwfzDEcw/HKH8IxDKPwLB5p0RzGmnSF+BeB1lrUX+USKvpohXH+8RJoOkEy3mFzW563escrkzLbfjrevc3BEUVZR4GSLcXDDAjJPbcoEBA3+//gic1qd5jHr+MvnzCx/g+fe/guOeIO8XjvuJZgqSGYMUHAO6KQPWAiK/lBQr8Swg8gbs8piZ1ry/SHGxlOIJSbcl7o6W38nrzLzFqLo6wHn9JbttUvLSsagp3xD3uOUd/lscNuwfrlANdS8g87oWnWPA2N+Z9roW3dsOIx8sOSXkdQjY92BVbKtehxxygQ7rWgQXi2dw+70igbMX0jCcZYtwO6264Ib75fGxmN03WXJQ2/FoJ4r6Hd3mzGsDsNug2Qort69BxXfvYN/6dxGLdsXt8N6iuSgoLDSvNEuqrVmCR0uUDaaExZBqKxJJ+2pQRu4k1W5y+JIdJB4+x9+Hz4TJyK6DejBh3Z9//nmMGTvGd5kqvttmGsZe1L4bB5YAVn0vUM+QobS7lOYnxO3Oa37CUPK1yG6BSCSSsN7rNnyDLsVdvT6Qf+I0wZrVa7DjwpEw9rkWN2IMBY8/ipxzzo5TbGptO5VrgtfUYHOnw6PCs885GwXTn0ipHgAwc80/ETHC0JluLlCh6dCYBl0LQGe6+dJ0BDQdOnQE9IAZBw0BPWiKkWGm0ZmZVxNjUp3JeRMGjTNAE4tdwFzsQr3LcsagMYCL+Y6gFkRQCyAUyIBmyZhtITIQfY8Gou/TVpjr+QowJdqV4YM4GD6IqojyDM6VfKKumhyrMKVkpu5H1kYdy8AxBoFj3MSseFkpK70apizAw7jcj/rZnNW2hM6MeV6/Mq86hjNl3FDk3HaJUopuy9Ptbfv6tg+aKvhWDqUdHxXi9UYNV8r1+NAOKbzV9zjbgTXOhjw2sATkTGPWtv1pHRNkdpvhUr0s92NEHTPODYAxcMMUxbfIaI6Qnr6F6ZKh4rnnseeuu6PCQ316o/W77wBx5E7hDRuwdeCgqHAWCqH1vPcR7ObRJydg56hLULnwE2d5WVlo9330PJ9fXlr9L3AAui76LejQNQ0aM/uvgB6ABh1BXYeuBRBgOnQtCF2k1XSzX9M0HQHNfH7WmQ7GmPVbY7r5ZC1l8CKdKWW3nydkH6Wq25nmFNS7rl57K4l+K5n7zjnnnIN33n4nbhrGGCorKw95AVpT5dJLL8WLL77oO31mZibWrl2Lzp0712Gt0s+SJUswePBg1NRCtl9XhEIhhMNh6zotKirChRdeiGuuuQbdu3svkuqHV199FRdddFG6qtkkuemmm3wvmJpu/Bx/xpivxQnqkkmTJmHq1KlpK69///6YP38+mje35+/vuOMOPPzww55/95IEg0H07NkT8+fPR+vWrdNWH8mQIUOwYMGCtJbZvn17lJSUxFywl0gvo0ePxqxZsxq6Gr45/PDD8cYbb6B3794NVocuXbrghx9+SJjuyiuvxLPPPlsPNSIIgojNsGHDMH/+/Lhp2rZtiy1bttRTjeqf2bNn43e/+11KeeP9jWfx4sX4wx/+gK+//jrpcvPz87Fr1646WaioIfjpp59w9NFHo6KiInFiAKeeeirmzp2LjIyGmXcjCIIgCIIgCIIgCIIgCIIgiPrknmfOwKHxFwGCIAiCIAiCIAiCIAiCIAiCIAiiceDHWxFH7BRLWlVrqTaz81qiLM4Vq4zMxx1f2snUM318oF8uPYqb4bKhHQFETDEOt+Wx4BFwRIRUNiLCI+Zxd4hmubnNDescRAk1ISW1HKHmR3jWpaa8RHnnFlx6tRkvEaYzHbfaiNKmJMyVxyFfAwYfne1ZT7/06dMHn376Kd555x0MHTo0oVQbAHr16oWPPvoIrVq1iorbt28fXn311bj5n3322SipNgBMnjw5oVQbAM4444yY+7jtttsS5o/FyUe3RUZQiKl4BJXbViUt1f71iF/j7dfexl9u/0stpdoMwdx2yGp3EvJ7XYZWA+9Gu+Ez0eniT9Hlyh/R6XdL0O6MWWg9cDKa9xqD7PYnIZjb3mnyAhCvI0xGJvmLp9b+ySi7bczCbdFboh27xXXMEXbLP37C1t3VqVX3EOSD5d/jhXlfQRXl2bAYh9p1fK3ryxZyM0gpti3HtvNqiC7YJcn20bacbULFw+zls51ZJfjo47RQXgyvc12LWT3KV4XRytvYeWMdG4bo46eKFxWxtKVlVPNryjmUMnYRLiTqDE6pOrME7jrkYh7OeDOcWa+ASKsDCIi0cjtghzHNKo9Zond78RFnPt2jHFMKb750MKj1MN8zkTaz9TFoedKd6HDxe2h25HmeR37zps3449UTAM7BhAw0WqotRHgk1f7FkVCq7b61OTInKJy5xMGeRTh//PLzzz/7EoIPOGGA7zLj1S1RuoQkaMK+5OZEI4H575NSuHbUfnHkxfFldpqmYf7i+cgryDPbkLtclsQrBjXffY8dl4yOlmoDKHjowUYj1QYAFkMKx8OJ5eSxqIpUoTpSZUqCOYfh6BM4DG7YPQWHtcaXwQ1AMyXsyrpcMAwzt6GI1LmYo7IWflMl61zpibgZFtJDyA3lIjuYjZAe8jzKtepRlMwa05AdzEFhVksUZRchN5grRmzmvI7Bna8IN2DwiPWeG/Izcju9+M25KV02DI6InCcSwwYzj2F9Zls6bZ4HroZxcUY4B/e477inclSxtar4tT++LdS2pdoMDim3UqI9UmKQ8ml10RJr3CTFwppmhUspuDqmkmMy5xaz6qM58tj1dLysOFc8mBC723uz6itqoGl2OjAmjp9IJ/PJRyYm2rz1nCxK4QBnlsEbam9gjQ2tbzA0zBivZt067P3LlOgIXUfzv/41rlQbAAIdOyJz8ClR4by6GmWXXYbI5s3+KxMOY//L/0b18uVRUayW8iOmacr1aF5n5jVgvrjowwwu+zN5fYtza5gh5rUDa2xnnnalz2LcagbcsZAlt/IAbgG88l5pBknNi3k0n2Tyf7bks4Rp2rVrR1LtRsqNN96YlFQ7EAhgyZIlTU6qDQADBw7E8uXLkZ1du7851AXV1dUwDAORSASRSARbtmzBo48+ih49eiArKwt33XVX0mVOmjQJI0eOTLlOfv6W0pgJBAK4//77G0yqDcCXuLAxCPr++te/Yvjw4Wkr78svv0T79u3x3Xff4eOPP0ZRURHuu+++uFJtAKipqcHXX3+NoqIiFBcX48Ybb8SePXvSUqcJEyakXaoNAKWlpQgGg+jUqRP69u2LiRMnorKyMu37IUxmzpxZq2tG13Xk5OTgoosuwvHHH5/Gmnnz448/ok+fPvYziGbOoweDQXz44Yd1vn/AlNr7oSkJywmCOHT58ccfE6bp0KFDPdSk4bj99ttTzuv1b5RefvlldOrUCSeddFJKUm0AeOGFFw4ZqbZhGLjiiit8S7X79euHN998s1GM2QmCIAiCIAiCIAiCIAiCIAiivjg0/ipAEARBEARBEARBEARBEARBEARBNDx+PCgpSbV9FBtPqi0KcYh1pAtThEs7iJTxcJiiIhL4JeaP53RFi1wNpvxaCLalSJtL4TaHKdfmsOXaQqitGkGFwAUijwwzEfKp8AHPegSyi+w3LicnVxuCJ7HE22o5StuSL6tWavkcWRnAsV1Sk7IzxvDggw9i2bJlGDhwYNL527Vrh3vuucczbt68eTHzGYaBadOmRYV3794dt956q+/9jxgxAldddVVU+GeffYalS5f6LkclKxTAsd0KASHu2vHBvUnlb9uuDdatWYfPF3/hO08gqyUy2xyHZt0vQssBt+Kw0/+Ojhd+gK5XrEfnS75A8Zkvo2jQfWjR+yrkdDgNofzOYFrQoyQSJNYLlsw3HX22an61hb6xU6ryXzufM87OsWtfBNc//T0iBrWNjdv34PrH37VEbebLlmPL9wxSkKw500RJlqFIlQFVqm1LgZkjD1PPmwV3lulIoIa5VlRIIzziQ6yd0TxObF2PXzzKZwzSmwYe79KJdVxZjG3xW5VrMzWdpQAUadX2Y763rkcp22ZqG9KFrFqU4ZBrmy8mX5ZkW77XLPm1Kdr2kmwneumAJdAOWBJupgl5t1JnZpWv1J/Zr0B2a7QcdDsOG/6s55H/aN5HmP7wdHFEFFGjlGor8ke/Um3n+bL7YZJqNx18SbVjZk5QNnjC8muzoMiST5f4StetW7fEiRwLFMRK4k8QHncfCZoyybWbBqp01yPSP57twdmP9j6mT9wirrjmChzV5ygAQMSI2HVIU1MK//Ajdo4cCaNsl6OGDEDB/VORM/JCz3xesuL6gFd7L2DDMlNfNK28aq8tkJUfSQx6OJciaG7PO3EIETTADZFG9A+GIbMrJ4lFhVjlgUvhNAeDhkw9E3mhZsgMZJjS43pG1wJolpGPNrmHoVlGczBo4indrKcBW9rrJdq25tzEfJD6fwjBtgHDFP7KOSCp+ZWibShlGKpw25Zry3Oi9svx5NpmGHMN75U5SmbLp81HF+W5whqXqiNXZvcT1lhLfU4RMZr5vGKOu9zPns6xrvoj8/h5xcoP1zso5Tp+K3Vm8qPLulrPvSKCc0tELg4imMaEV9neCxfSbS7m1hpilGfsq0DZuGs8+4xm1/8BoT69fZXT7OabPR98whs2YtsZI3DgtdfAw+GY+cMbNmDfE9Ox9aSTsfvGmzwXMGC5ub7qEgtm9VeupUwMRVzPbHl/xIgo4nrbIm9Kubk1l27J/+U7qw+UbT826niHud57f4gY27WkvLwcO3fuTJhu8ODB6dspkTYeeOABPPzww77Ta5qG999/H3379q3DWtUtRx11FMrKyjBu3DgEg17z0I2PyspKTJ48GYcddhiWLFkCwzAwe/ZsDBo0CIWFhcjMzEQgEEBmZiZatGiB7OxsMMYwderUlJ6NLrzwQkQiEYTDYUQiEbz++usYO3YsBg8ejKFDh2LYsGEYMWIEzjrrLJx77rkoLi6u0/kGxhhCoRCaN483hwcUFxdb2xMmTMC+fftw880311m9/PDNN98kTJPoc9UX//nPf1L6W1os9u/fjyOPPBKnnnoqtm/fnnT+0tJSPPzww2jRogXatWuHUaNG4ZRTTkH37t3Rvn17dO7cGb1798bZZ5+NmTNnojrGMwwA7Nq1C48++mhS+w8Gg0m16w0bNmDlypWYNm0acnNzccUVVyS1P8I/lZWVmDRpElq3bu3rHGVkZODrr78G5xzhcBgVFRWYPXs2PvvsM/z000+4997k/lZaG2SfHA6HMXToUDDGcNddd8GQD7l1wIUXes83uMmt5XiZIAgiHWzbti1hmp49e9ZDTRqG1atX4/vvv085f7du3XDrrbdi5cqVuOaaa1BQUIBRo0Zhw4YNKZd5zTXX4LzzvBcjboqMHz8eH330ka+0Xbt2xdy5c5GXl1fHtSIIgiAIgiAIgiAIgiAIgiCIxgW7++nfWP/iqNORhTisQ7OGrA9BEARBEARBEATRxBhYfCdygm0auhoEQRAEQRAEQTQCEkrRfIjKAKcfw53FsQ9FTKYKcaSQg3vkU8XbUsQjUxhc6no4NMaQG6Qvmfjl+fd/wD0vrQFThJSWoFKRVprSHSGEZDogBEOmJJI585sGHtiCTFPqU75uNrZ/cpurBgxHXLYKemZzQJUhCbGmfZ6lCNXrC8vucLttMCEI8oozhVfO9wN7ZGLGH9v6PXxpp6KiAoWFhVFfyO/SpQvWr1/vmeeTTz7BKaecEhX+5JNP4tprr01q/6WlpejUqRMikYgj/Nprr8WTTz6ZVFmSR99chQdf/RqRip3Y+vZE3/kYY8jLz0P5nvKYaUKFPZHb6TSE8g9HML8TgvmdoYXMv5ur0ikpzGJS3uoQ9MJOF12LOO9jf3k+ZREdi1WPpkQSEvyYIv1YCd3XMvMIU9JyO4+1GIBiD7bvNoayEIC5bcZEoC4uYIr1DFx8ciH+MubwGHU99DlQVYMRf56JbzZuhxQiM3EvgCWWk1Jt8z5h3yOE4Ni6t4g46Jbg2BTBBay0Mr0lKRb3IqbcY5hj3/Z9x6mBY9Y1ZnYJSh9hpUGK2zbfP98JRs3+uMew5XG3ofBXrv4wSrBYx4JWzqM+AlfleO7bpzOl67c7XG6rYz+XclJZfMMe5alh6kId6vVqx9kaS26Fc9UQDgCu/Ti31TEnV7oVP8feKVe0t2K1K7UNwjzfHGIsJV+mNrtyx/+w5d3LwA2nyE/TNLz27qs4afDJ5ntVqi3KSkaq7ZBkk1S7yVHXUu1U4mKW7VGX22+7HVOnTo1bVEZGBvYfjN+fxt13guYXrx3XRipM7b7hsITG6nsBs8KcGFwRScWYpxABznsjk3MX3vMUnBtYtGgRhv96hGdde/TqgXc+egc5OTngMJAfao7MQKa97xSR7S/8/ffYcdHvENm+w50ALe6fipxRv4vOm4bnkNq0//BPP2HriSdFhedddy3y/+yeR/DH+t3f4pONC8CYBo3p0JkGnelgjCGgBUSYjoAegA4duiZeLIAAE9vQoWsBaJoOHRo0TYPGzN+MMzBN3GW5XOjCvr9rjCEjkIlMPQNyDkWzxqPOtIB5r5ftUKbi4rd89HHfsyHLUJuNj9PAwbGvqhzl1eXgnFuyb0u8DHVEI2rjGFOIOivjaxnOAMc4x/rEmv3ZZV7r8zMlRnweeyQvxydq/e3PLY+J+x6lHiNznMscaeR1bgc55x/tYGd/4AgXh8fuKuwwRxqFqNuVKrR2pLPH5mofJj8Xd0VY7YQB3ODmcFOKkkW74rDHeI4+UnSfav25YQCibkyUaQhxuuw7m2e0QEgPRdW9zjAMlF15FQ7Omx8VlTFwIFq9/CIQCPgurvz+B1D+2OMx47VmzRDs3RuB4vamJLu6GpGff0b1mrWIbN6csPzg0Uej6P25vuvj5uU1M1FjhKFpOjSmQWdm/xPQdARYELqm232ZHkBA9GMBFhBxQbPfE/k16NA181maaRo0MNEnatbzA2MadMjFgSBE745ey+q7rGvc2lafwuVzDzz7Lut+4THV6+d+9Ogjj2LixMRzjAsXLsTJJ5+cMJ1KdXU1Fi1ahObNm6Nv375m30ykjRkzZuCyyy7znZ4xhhdffBEXX3xx3VWqnjEMA0uWLMHrr7+OxYsXo7S0FAcOHEB5eew58EOZjIwMzJo1CxdccEFK+Tdv3oyTTjoJJSUltapHz5498dVXXwEw5bNu2ev69esxefJkfPTRR9iyZQt69OiBYcOG4Y477kBBQUGt9p1u+vXrh+XLl8dN06dPH6xcubKeapSY2267Dffff3+din7rkqysLEQiEUQiERhiAYxkycvLw9KlSzF9+nQ88cQTKddl2rRp+OMf/5hyfiIxFRUVmDJlCp577jlUV1ejpqYGmqYhFAqhuLgYkyZNwsiRI32VZRgG/vSnP+GRRx6p41p7s2bNmihZbEVFRa2F1+vXr/e1WN6JJ56IxYsX12pfBEEQtUXTtIT37qeeegrXXHNNPdWofhkyZAgWLFjQ0NWwuPDCC/HKK680dDXSxtKlS3HiiSciHGfxNkkgEMD69evRqVOnuq8YQRAEQRAEQRAEQRAEQRAEQTQi7nnmDNC/0iMIgiAIgiAIgiAIgiAIgiAIgiDqnhTEa9GaRe6MjCGrsqQ2sfK7ZVXWD6z4kJYRv8KEg98P7Yy2LULgMMB5BKaU0pTHmq+IKaTlXIhpDcBKB0AKZyEl1eJ8KDJMKa+sKJkXtf+Mgh7QM/LNdFKGKSxMXJWceTZEP19OV9oUl/WBUl9Zjvk6tkumjzLrjtzcXPTu3TsqvLS0NGaeuXO9JT1nn3120vtv3749fvOb30SFv/HGGykL3o7r1hocBiq3/i+pfJzzmFLt7OKT0GnUAhSf+xoK+v4fco8YjoyWvaCFciA7GYfyyiXKstuCuw1E1SKpOhNJUit3nzSg+ZS7SoGYZwUU2a073PEyeXnhdjw3b0vyVT4EMDjHuGlv4ZsN22Fr9myJtX0sVVGwve2WxzMZDrmAg1zUgVmLOqhlR59tVZIti1bLV94zNYdXe+COXNHb8BEOcKMmZpxEz2ieMI273aUdD/ElY+b5s27HMXfvVvy5w+W28t5x7m0BtPPcqmGa/VuI2u2UuhKmtCEhbGfMXuxDCtnNRUE0R1pT+q68LCF8/BdjMq0rvxDCQy5Eov52l2EdA1FvRRCf2bovCo+7MeqoG4aBq8dcjW0/b7Ol2vInCam2LcWTp8ZDckdS7UZN3DFZoq6jLqXa6v6jb58Ovvzyy4RF5TfPN8XFCV4x952AWn/WWHlrIUUm6oZ4zcFPX+Xlx/Vznvv27Yuc3Jyo8GP6HYM3338DuTl2XFgZP0hBaSovAKhZ9y22X3BRtFRb01Aw7eEoqbb7vpAqte33a1av9gwPHHFEymXuOlgGzpw3NS7mCCwRO+PgBrfCZSrIPkaZn+Dqj6Es3MNNmTq3FugBAloA2aEchLRgo3yqZGBolpGPtrmHISuQbS5YxzkMGDCMiPV5DHO2SMwZmULlCDfTmIJl+9gY1nECuCVuNv9vxsmXOddjcC7kiVz8p8wnMYhzp4iulWkcDcwxpyjF2c7pR269Z4wJUbXd3qOE5NbTg/IUYRq8YV0pUp4uUzjk4aaMiUlBseM5xv6Ro1iNqSmUJyghYCNAINgAACAASURBVNeU9PaYTzwjMQaNKTEaczz2mEns/KYgO/q5yGtcqC7aAnAwjZnHnqkH11sGXtfsffAhT6l2oLg9Cp9+MimpNgA0u/FPyD4n9tyZUV6OqsWLsf/lf6Pi2edQMeNfODj/A19SbQDQi4qSqo+bGl4jrk05V6tcC0JwLq9dufCQvP4AiHhuTblypvR14qHPUMqVcBZrjkwgZfbcvv64Ef3XgLrk1ddeTZgmGAz6lmrv2bMH5557LnJycpCRkYGhQ4fi2GOPRSAQQG5uLrp164Z//OMfta32L565c+di7NixSeV55JFHDimpNmDeKwYNGoRp06bhyy+/xM8//4y9e/eCc46ysjKce+65KCwsbOhq1gs9evRAaWlpylJtAGjXrh1+/PFHLFu2DBdddFFKx27s2LFYs2YNMjMzkZmZ6SmU7dq1K2bOnInNmzeDc461a9di2rRpjU6qDQBbt25NmKZjx471UBP/TJkyBdu2bcP//d//Ncn2f/DgQVRXVyMSiaQ0RurQoQM2btyI7t27Y9q0abWSGk+YMAEZGRno1KkThgwZgkmTJjVZYXljJTc3F1OmTMH27duxZ88e7N+/H/v27UNZWRlWrlzpW6oNmPeEadOmgXOOZcuWYcKECRgzZgzGjRtXh5/AplevXmCMYejQoWjfvj10XUdeXh5CoRCOOeYY7Nq1K+kyd+7ciQEDBvhKO3jw4KTLJwiCSCfr16/3de8+lPurTz/9tKGrAMCch7rhhhsOKan2zp07ccEFF/iSagPmQlQk1SYIgiAIgiAIgiAIgiAIgiB+qZBYmyAIgiAIgiAIgiAIgiAIgiAIgmhQVOFYLIVSlJRMJHTItM0NIcRR0ljCZjveUa4iU+PgYExDSA/V7kP9wggGNFwzoospy+YGOA8jSq7NTakSuCHk2tJmJKVRZpgp4JZCFsV4JMKqdqyK2n9WuwGwZceGy7uSQORipZF1UN+Ld7IOqmCPR3+JXObq3anhxeyHHXZYVFhlZWXML79/8cUXUWEdOnTwLMcPXkLurVu3Yt26dSmV1+eIltAZR/WO9Snld9O891i0Pf0J6NktRYhXO+Ee2zy6P/IkXprGqEQ7BFBkZ7VHEf4yZgmfxA5EtEO3rKS386kpbPGaDGOY+soGvPnZ9jTUt2kx8an38N+vvlcEcopUW5FgM+s4SjGyPJaaHW/lleeeKSdFE+m9Rc0MznPplUbp9AFLsmcZxOyodGNEEibRM5MRxNSlnNgtExShDS7Xlu1Bt/MwBlOWraRjOsCklNopzmZQBNuWZFt3vhx57PfRwmznK0qa7RZ2xxRyS3WhnZdBA4wIuBGGUV2B6t0/4MCmT8A07/Hsjh07ceXoKxEJG3DIHX1Ktd3nhKTaTYsokbSbRIc9TlYeZ5wULy4RsWTYH374YcK8bdq0ibaNenxGT8m23/ol+NypQnLtpkVd9Vk5uTn4YdMPePu9t3HjrX/C8ScMwOBTT8Gc/8xB8xYtHGlrfCzM4Yea1Wuw48KLYOwsc4SzQACFT01H9gXnmwHiESodQu10cfAD734h1K9fymVuP7Ddkseqz4PWGkvMFi+DqdcuN8W0Uh4r81lzF1x9ZwlvzVsoQ0YgE1mBTLEsSONGZzpaZbdC65wigJkiXg5T1muo4mxumNJtS6Et0vCIJe81pGCbi8XZLFm2eXxsCbc8ZubhNwzDFJW75dqIlmtLOLhDri1h1lgIdn6XXBtwjX2szPJ/ykt1UauCbTDr8dI9xlLF2hrTTAG2GMdaz6iyLBGnvgAxFhfpHPHWvpnzc0Mp1rq2lWc065dTpu0YucsyuSvMNTaU75nHealL9r/yKvY99nhUuJaXi8IZM6ClIuHUdRQ89ijy/u+61CvGGHJ/PxoBD0FpoLh96uUCCBsR85qQfQ5Xpdry2hD6e/EcyrgZZ1hztbaAm8GWYUOZL7WuW8C+9pRza03ven98JZ3H9cpdce6/B8g255LiJ/pZu2ZtwuPXtWvXhGkA4LrrrkOrVq3w5ptv4sCBA444zjn279+P9evX4/LLL0fr1q19jWOJaL744gucddZZSY2TJ02ahPHjx9dhrRofBQUFmDNnDnbu3InPP/8cJ554YkNXqU5gjOHGG2/E2rVr0bJly8QZfNCvXz/Mnj0bO3fuBOcc//3vf9G+ffx+WNd1TJ8+HS+88EJa6tBY2LNnT8I03bp1q4eaJEfLli3xxBNPYOfOnVi2bBnOOOMMZGQ0/N/r6pqTTjoJJSUlaN7cXIgxEAjgzTffrNVzanV1NTZs2IAFCxZg6tSpuPzyy9NVXaIO6devH/72t7/hn//8J5555hn89NNP9bbvDz/8EJs3b7b+Dl1TU4Ovv/4ahYWFUQt6DRgwAJ07d8bEiROjynn//fdRXFyM3bt3+9rvnXfemdbPQRAEkSwLFixImIYx1ijHTulg1apVqKlJz7x0bcjKysK8efPwyCOPNHRV0kYkEsEll1yCTZs2+Uo/efJkjBo1qo5rRRAEQRAEQRAEQRAEQRAEQRCNl0BDV4AgCIIgCIIgCIIgCIIgCIIgCII4xEkgX5O4/SoJi3XJMxgAzmxRhy3TcaaT8hBRiJVCSkYyA7X/knVNTQ1WrlyJr776Ct9++y02bdqEPXv2IBwOIxgMokWLFiguLkbv3r0xePBgdPQQpzQ1Lh7cGdPe+AZ7KsIAZ+BCEMS5W5AiRUQR85xbYhUNjBkwJZFCeM50oQIyw43wAUQqo79Im932BHBzj2aAJvflV24sDT/MI9yWtTB3PsOwjUNK2p4dGv6L+l4CbU3TYn6Rfv36aGH1EUcckfL+Bw0a5Bn+5ZdfokePHkmXl50RQOc2edi6tzTlOgGAFsxB0dCHkXXYAOFA46YIDYB9/tV24CHVFcIgW8rrJhkplNsupcYobZoQuK/RVPImKsOjH+AecfKm4z6HUeJlpqQFzA7KAJgGg3Pc9Px6ZAQ1nHFsegQwjZ1Jz8/Hvz9epQjlpABZg0PYpgrcoIkwITW2jG5SGqc588s8gPO9JY5TpMvWufOyrXpsMyW9Q5oHj9/u7Vhp1Fhxp/FYvMGNnl3ovMEmpDbXT6Ki5Q3fHSxEhdxOErte7vrF6ovl/mDlY0yDtYgKGBgMWDJBy9rHYC6KwQBmAJyBWaNATdwLOBg3xyH2GNWAKbGWn0+OGuU9wW1w43bbiDUOkect6hbgah+O20x0u2YAqvf8iN0r/o79P/0XPAmh6taftwpBY/JSbYckm6TaTYpai5pTzJ6SMFOpq1drKN9XbvcxcejYoWPsazFG6e4yY7bHqCGAU7SaKNwPnHO6HpoQftpkKmRlZeLkISfjpMEnWUJhgCPMI4psND1i7eoVK7HzktEwyssd4SwzE4XP/h2ZQ04x38d8Fmo4Itt34OA770SFBzp2QLBLas+2nHNsP7DDfq+EMybnkcR1rnEYhgFd18V50uz01llzhnDGAIPD0AzrcAaZjqyMLGjWfR9Rx7qx9g3ZgWy0zyvG9gPbcaBmf9TYQWiilVGaOW6TozJmhWhgjIsYZj5LMQbODWhME+Mw85nKHt+JsaNhgGmakGkz8czPwBkH4/Yxk3NVUq5tiGOqHlvGmS3lZuL5nCv3BW5+JjUPd9y/vO8HZqR9TOz5Te7I4ehNrMcR5orw3pdHgqhCmWvDKRMXvw1zbOuen5DnTJ4KMIBpzDyu4rgxeaa5cwEKBqbIypmvZ590ULlgIXbfdHNUOAsGUfjC8wgeWQvBla4j/7ZJyDztNOy5627U/O9/vrNm/vrXyL/pTwj26oUtvY+Jig906ZJytaoj1TA4h87sJx+DG6K9ms9QBudyJhacAQaPgIOZsdxcDpGJOQyAwTA4dF3sQH0sAwc0BgMcOmxhvfnevB7ltZJovqs++jjDMFDuutd5MWzYsLjx1dXVOP7447FixQrf+96xYwdOP/10zJkzx3NhQsKb7777DieffDIikcQLkUkuv/xyTJkypQ5r1fgZMGAAFi9ejAMHDmD48OFYuHBhQ1cpLeTm5uKDDz7A8ccfX6f7Oe2007Bp0ybcf//9eOqpp7Bx40brvp2VlYXTTjsN//jHP9Im9m5MHDx4MGGaPn361ENNUqdfv36YO3cuDMPAzJkz8dBDD2HNmjWH3CJWHTp0wCeffBIVftppp2HGjBkYM2ZMWj7zjBkz0LNnT/Tq1QsjRoyodXlE/dCxY0ds3boVxx13HDZu3NjQ1bFYunQpAGDatGmYNm0avv/+exxxxBHW/SqZNhsK0WLpBEE0LLJPi0dOTg40TUuYrikyZ86chq4C+vTpgwULFliLjBwqTJ48GfPnz/eVtl+/frj11lvruEYEQRAEQRAEQRAEQRAEQRAE0bghsTZBEARBEARBEARBEARBEARBEARRd6TiUIt6z52RLl+l/HKlFHbELliIi2R6KYCxzUhgHAjqqX0Bc8eOHXj99dfxzjvvYOHChdi/f7/vvMcddxxuuOEGjBw5ErplJ6lbdu/ejREjRmDLli2O8Kuuugp//vOfky4vM6Tj4sGd8NS73wLQAR4xRSnStWkJSA3xXocpzIaQJEmBtiJY4QY408woxrFv/dsee2bIPGyAOJHSemzLquKKOR2oab0bkpRnWcJNBpdIlKEgj6FVs/o5h/HYvn17VFhhYWFMMY1X+oKCgpT337VrVwSDQdTUOOVuq1evTrnMI4tbYFH51pTz61mFaPOb6Qi16AJFiWb9n1lbanvx0P2ogh8pD2J2eu/2E7tdEWmgVr7gWFJfJV5e65ACMfneI49lD2aIbhNCqq2UHTEYxj+9Dg9f1Q1nDWid6odo9HAO3PLs+/jXByvhFGBLga/63hZmM0uYbf5mjniZHlYaO1xsu/bllBTDDpPXNFPjVFzpAY/LunbXuVOSl7hB65mpSHtqdbEkKJq57oky2BSoWfJCz93Hug7j3MPdcm0IAaBybTKhZ7SuOyYX75AibSunqJeUhBrmlc45oEgx1XsEA7fK4LHOO4t1rJnjl9x2tk/x4gaqytbhQOlnCFdsBuMGoAUQKjgSNbu+R/l3c8CNcIz9xOaqa65EIBCAZl0jJNU+1EkopEl02BNkjyXPTkqq7VVHpkbb8X+dMtWXZOfU04Yk2qlrfywq2CFJZY4GbqdV6xlDpJ3qoimNVaBLeCOFoXUra+Ni4Se7D5dy3ogRQUALJHftCao++wI7LxsLrsxlMAAsNxctZ/wTGQOOS1P9nfCKCuy5+x40u/lmBIpSHA9zjr133QVeVRUVlX3RRfa1nSQ7Dm5H2KiBzjTnpe6ecmDu+QKlalJcK6XJnMPgBjSmm9JicKucDD0TGYGMlPqKxoLOdLTNaYtdlbuw6+BOS4qtSZmuWLSMicVzNNE7Agwal30lhybGYIyZil/G5dhOjNEUqbb9CCbGjoZhLryiiXGiItcGoAixRaWZKdeWw0h5/TIxNlLF6I7xjtidJdWGLedWiSvYVvJbw1wrY6x7a/Iw94Y8Buq9yT3PIdJHjefU+59Vf271Q2ZR4qTI88LN82Y9T4uPx2GKnuua6pUrUTbuaiDsGjdrGgqenI6MgQPTsp+MAceh6L3/oOqLpTj4/vuoXrES4ZISGLt2mcdA06C3bIlg9yORMXAgss46C4GOHQAAfP9+GGVlUWUGU1icTlIZqYQ8UVKSbUm0xTwqZ+Y9RfZVOmPmwpUwAK5Zj9RWepiLCMjz7lh8SmCJ6OG8NhLiGvfV5fhn5YqVvu7VicShp556alJSbYlhGDjvvPMwa9YsXHzxxUnn/6Wxbds2/OpXv0J1dbXvPCNGjMDzzz9fh7VqWmRnZ2PBggV48803cf3116O0tHaLVzY0O3bsQGZmZr3t75ZbbsEtt9yCcDiMFStWoGvXroectE9l27ZtvvrI446rm+eDdKNpGsaMGYMxY8agvLwc9957L2bOnIlt27Y1dNVqDWMMJSUlMeNHjx6NPXv2YPz48WnZ3y233AIAGDlyJP7973+npUyi7ikqKsKGDRvw2muv4YknnsCmTZvw448/NnS1HHTp0gU9evTAt99+m9R8SlFRUR3WiiAIwh9r165NmOZQ7q/8Lt4TCAQQds/L1JIOHTrggQcewMiRI9NabmNg7ty5mDx5sq+0oVAIM2bMQDAYrONaEQRBEARBEARBEARBEARBEETjhsTaBEEQBEEQBEEQBEEQBEEQBEEQRIOgimScIkHumUZN6JBpmxtC8mEXwaX82O03leUKaYi6p5AeTFpg9N133+GOO+7AnDlzUv4i0NKlS3HJJZdg2rRpmDlzJrp3755SOX6pqqrCueeei88++ywqbvfu3SmXO/rUw/H0u+tM+QpMyRFXJEeWD4UzMw2TSh1DnDMdjKlybal7AcA59pfMi9pnqLAH9FCemcRSWwrRD3efS7f0lPvYVvAqzrHJcXhRamL2dGIYBr755puo8M6dO8fM4xZgA6iV5D0QCKBDhw744YcfHOG1+bJ2l7bNgBTkoZI2p/8NoeadYTY2wxLxWu3Csr5CCKxiyF2ZLdaK31/Ek+yqcbHTpSpg/MUiDqWXzMyJH7mwmsY2AvOoaFW1JiIYtwRyjMueySnl5FxKthnCBjDx799i975qjBna3v/nbSLUhCP4w+Pv4q3PvhFiY0XeC2aFWXJsEc7UODBxT7ClXVK+bQm4rTg1D1PKZlYcU8qxUeok96GmcUu9mDOtvzbl3qeCyG6E/S3MEchO9UvYfuqaatGyL3UH23JtNZl3vdz1U9+r/SbscyCkilHJrbSaO1ApTwoZzYycK+mFHJNx+57A3XWwQmSd/Bxbd7vzDtv/04co++JvCFds9lGmf7Kys3DJmEtIqv0Loi6l2mkRakeZREWoFHJ68OKLLyYsVdM0XHHlFXE/f1Sbc6d1yU4dwlArDTyHc17jOJJrE3VNVaQKAS35fxZc9dnn2Dl6DHhlpRXGAGgtWqDli7MQ6n10GmvphBsG9v97Ng68/Q7yxl6G3Csuh56MbIZzlD/2OA68/U5UFMvJQe7vR6dct837TOlk1CXOYI95pHBWjBtMibaomrsT41zInc37pimfNd9nBbIQ0Bp+PiFdFGQWIKSHsHX/zzB4RMzPmONycwwSgcYZItwc1zNwGGJsonEgwg0zHWfgTGxDPrbLMZyp5dYcQ0U5KWiAGR5ybdjya9kfczEHYMm2ZRGi72XclnLHkmube2aO/tq6/4g0bpG1tWAb7PzyvVq/KDzGm/6cxc57F4+VUamvO6+1Z2s4zuzPptwjHZ/d+sVgqHO1gkgdi7VrvluPnZf+3rFogKTFww8ha/gZ6d0hY8g4fgAyjh9gh3EOHg6D6TqgaTHq+V10oKYhdFSvlKtyoGY/ODfM6QmYCxcajINxAwZj0GDO+3Hr/6Y024AGDTDXTQQHDA6myZl2u93Kc8mYPK9yDpiL/k05BK4xkHWtxGm7Mcc/zEeaBNw26baEaRhjGDJkSMz4KVOm4NNPP0163xLDMHDJJZfg4MGDuPzyy1Mu51CnvLwcvXr1SmoR0wEDBuDdd9+tw1o1Xc455xycc8452LBhA+677z689dZb2LFjR8J8mqahTZs2KCsrQ5XHQib1RV5eHnbt2oVAoGG+BhcIBNC/f/8G2Xd98vnnn/tK16VLlzquSfpp1qwZHnzwQTz44IN46KGHcNNNNzV0lWrFr3/9a2gxxhaS66+/HgcPHsStt96atgWgZs+ejXXr1mH58uWO/VdUVGDWrFl4++23EYlEcMcdd2DQoEFp2SdRey644AJccMEFAIBwOIwhQ4Zg8eLFDVwrG6+/ayfimGOOqYOaEARBJMeGDRsSpjn88MProSYNw6ZNmxKmKS4uxowZMzBs2DDPf5eULH369METTzxxyI4zSkpKcOmll/pO/9hjj6FXr9TnjwiCIAiCIAiCIAiCIAiCIAjiUIHE2gRBEARBEARBEARBEARBEARBEETd4PP7uW7JRtzymJeYRqg/FP+poxwhPOJK+aaCRw0zXyE9w1+lFebMmYNXXnkl6XxeLFu2DAMGDMB7772HgQMHpqVMN5xzXHHFFVi4cGHay27fKgcn9mqFRau3CzePBvCIU1zEhDCHi7PApKDHFB9xaJZcG9YZMvVDVTvWRO0z+7DjYUszYYlbuKGavL1sd0qDcYhU3fHyrdKCmCmVseMMS6JV3LLh/wS7YsUK7Nu3Lyr8V7/6Vcw8mqbBMJwyo0pFqpYKrVu3jhJr//zzzymX16F1HvL6nIvyFa+mlF/LLICzTcmzr0i0pVSbe8l9RDuL58u2C0mpjp6QQ9FFLCmwn+MeK288ka9SPBShWJSEwi3FVQ3C5m/GmVDwynhNpDYQMTjufvF7bNh+ALdf3NUSxzV1ysoPYOyDc7D0281wSq2lWM8t1dZsWTKklEOz00EzxXtMEWkzsxwGzd6HJehy9+/Ke6ZZgjfbHmzfN+w49Ves8+J1L0ntHIb3b/eVTs9snlL5JrGuhTSQQK4NSCFitL/Web/2KdcGzPbB3Qp7Mw2L2hJ1lH0/l+1MEWzLesr9MRHPuZ1VuZ8466P2RfGOcey2wgDs/OIB7F2dWBycCiMvHomCFgWQ1yOzxmJM/EdS7UOJ+pZqJyXUdvQVXvdX5kpuxm3csBFbNm9JWPxRRx2FzKwsj/06q6BGxBJtm7dyZuWNEmyrl70qe7R6EuYII7n2oU/ihV7qhspIJXKCOcnn+3iBQ6oNACwnBwV/ewhaszyEf/opLfULtG8PxBAh8gMHsG/6k9j3zN+RNfQ0ZJ9zNjJPPRUsJ/bniWzZgr1/mYIDb77lGd/sjzdAKyhIub4by11iHHVeiqnbTImW26qIGea8lLxlcoAzsSAZA7JC2dCYHrUfa9N9n20ifUFuMBftctujdN8mRLhh96NCss2ZHIFwMdqwBdsMDAZnltjasMYtmjh+5pwSAzMV23IIyuS4T5FrMw656FEsuTagzD65h6MMYGKOQIqF1XuCHD85pNrKPpxTlN7nzlOybb9x4LWOS6L7it1m5LGRW87C3Ptl1oJ16s3TLs/6zOp90Zpe4XYaOBcok5+XcyDCI3HrXhvCGzZi5+8uhuGxiGDzKX9BzkUX1tm+HTAGFgzGTVK97KuosNBRveL2gYmoqK4Qc+YcnBnWlSb7IqnQ5kr/JNu57N84OKCZ8+i6YQAaM2XdmgbOxYKJap9kcJFGztHanZm6mAAQe2zjeKJKdvzjc0pu1apVCdPk5eXFlJWuWLECd9xxh/96xYBzjiuvvBL79+/H9ddfX+vyDjWqq6vRq1cvlJWV+c7TrVs3LFmypA5rdWjQsWNHPPvss3j22WdRUlKCf/3rX1i1ahUqKipw4MABBINBDB06FKNHj0ZxcbEj77Zt2/DGG2/gu+++QygUQrt27ZCbm4v58+fj1VdfRSRSN/16nz59sGTJkgaTav+SWLFiRcI0GRkZCYXOjZ0bb7wRuq5j4sSJvtIzxnDmmWfipZdeQm5uLgBg1qxZeOyxx/Dll1/WZVU9ycjIwOuvv+4r7c0334z+/fvj/PPPr9Xiyipff/01dF1H+/btsXfvXs+/Sc6fPx9t2rTBhAkTcPPNN6dlv0R6CAQCWLRoEcaPH4/HH3+8oauTMun69xkEQRC1wc/zSp8+feqhJg1DOBxOmIZzjiFDhmDVqlXo378/Kioqkt6Ppmk49dRT8fTTT+OII45IpapNgsrKSlxwwQW+x2xjxozBuHHj6rhWBEEQBEEQBEEQBEEQBEEQBNE0SOu/KtpTdhAcQItCjy+kNDBUt9SguqUG1S11GnP9qG6pQXVLDapbalDdUoPqlhpUt9RozHUDGnf9GnPdjAgH4n8HkCAIgiAIgiAIIgpv4ZpThxiVJspxZgtavDyMVn4p1bakaFyNBYNwfkCDrikiowaivLwcZ555JlasWIGOHTumvfw777wTL75YN6JGADh/UEcs+t9WIZ/jAHRxDiJCoslEeES49Bg4izj0i6bcUjNFRJwDjMMIVyJSFf3loay2x5kbXMq4YQtdVBsSU9tXPDFqvHgljSaq6cjD0bag4cUOs2fP9gwfOnRozDwtWrSI+tLfli2JhYXxaNasWVTYzp07Uy6vXWEucruehn1fzwE3khd07Fn1Aloer3553+4jIAVnzN1eVEGasuUW+1hiyERtp2kI0JoklqQNpgAsJZlhLJkvs212XAr2pZDM/O3MyWAJ2gGhDRPmPfGyhG8cMIV6ZvoX5pfi29J9ePzao1GQF0r+ODQiVnz/M654+A1sKauA9bmhirSZsq1ZIl+nYNv8LaXZzCHd1gCm25Jt6xrUANfxtvMKrHLkNpS0UH5z2EJ9Z7+Q3CWdQHSnxEcO+ukn5eesDe72nkbSJteGUkev+zh3ZWPylxIlr1H1OlTzyWtZHk+ulKWOGTWxW+6wWzIhJjTz2GNNGRsfpQ0qH/lA6ae1kmoHggG0b98OxR2KUdyhA4o7FqO4QzE6dOiADh2K0a64PQBLn239H2ooc4ZYNSapdpOivqXafpHPb/Zpj3HPZq7PINLfc889vvbzh/F/8DUWUGWj6tOoKg41L39ujxetYSR3lqF2T+pQEdHyVjN5cm2f5NqEiTmWVBd7kvfUqnCVPUdSS/j+/dg59oraF6TQdvlX0Fu3ip8oHMbB9+fh4PvzwIJBhPr3R6jvMQh06ACWlwfU1CBcWoqqz79A1ZIlQAx5Y8aA45A37qqU61oZrsTW/VvtQymHhZxDY5q57otAjhrci+MwJbOzN7J7haxAFnTmNa5L/iRG9UVK/ZIrKOldxyQrkIUOzTpiw96fEDHCYg5Is4TZZp9qiKcBW7CtgYMzDRoXR4szaJoOJlXA3JYAy8tBY/Zvh1xbzC9ZZ8pDrm3dLpj9Xh27yr6fibyWXBtiN0p5kHtSRdvu+xm3z4vXggvcy57tKMBPWHSU1RKtJlmEGQAAIABJREFUpuKIFMcz+n5lFaV8ZnsxI3l8lPu5MuSWx8LahjKfCyBsJBYwpUJ4Uyl2XHgRItu2RcU1v+du5I75fZ3sN1UqP/kkKizjlFNqVWZ51V7rUYcDMDiHxsRcq3jukWGO8yLGYLIdWtOr4pmHyXhw0S+KHaqP1LDLkNcT4N3eE5Hu8c/yr5Zj+/bEC1odfvjhMeNGjRoVtUBhqnDOMX78eOTm5mLs2LFpKfNQwDAM9O3bF6Wlpb7ztG3bFl9//XWTl/3WN507d8Zdd93lO31RURGuueaaqPCxY8fi5ZdfRnl5Oc477zx8+OGHaalfdnY2br/9dkyaNCkt5RGJWbduXcI0Xn/7aYpMmDABgCnZjtev9+7dG//85z/Rt29fR/ill16KSy+9FIZhYMiQIfjE435eF+Tm5mLGjBmW4NsPQ4YMwa5du1BSUoJnnnkGDz30UFpE+In66a1bt+KWW27BokWL8M4779R6f0R6eeyxxzB27Ni4CzM3RhhjWLBgwSHTFxEE0XQJh8O+Fqs/8cQT66E2DYOfhW+yxAKo3bt3x88//4wzzzwTn3zyia+/34RCIYwcORKPPfYYmjevzaLTTYPrr78ey5cv95W2d+/eePLJJ+lvRgRBEARBEARBEARBEARBEAQhSOu3un/8tgyMAy1ObJ/OYtMC1S01qG6pQXVLncZcP6pbalDdUoPqlhpUt9SguqUG1S01GnPdgMZdv8Zct+rqCJDZ0LUgCIIgCIIgCKLR4VPCxmKEx8zrFrRYsg97v5bgxl0NJY8lC7EsrBxBPSPh/pOhR48eGD58OAYNGoQjjzwShYWF4JyjrKwM33zzDebNm4cXX3wRBw4ciMq7e/dujB8/Hm+99VZa6/TCCy/gvvvuS2uZboYd2x7B4BeoCRtClSK/jM4AqF9MN99zSGGqfRJt+bZ4cQP7fvD6wjVDZtvjhPvHttc5tOme3yHirt+myNtGSrpd5agCPUsKJIK5AYCjVbOGlbPv378fL7zwQlR4bm4ufvOb38TM17Fjxyix9tq1a1FTU4NgMLUVtTIzoycMKioqUioLAIpaZAOahlCrrqjallju4GZ/yQJTrG2J5mQbk9tSBCslodwOd0tepYjLtlHFgMeJjBdHxCeWENjPMVXPJ/cIj7MPRQxmvuWutOq+3eJfW0Zr3qGEnZ+ZFioz3BRsf7p2D35zx+f421W9MKhXYYLP0/jgHHjy7c8xdfanqAlHYIt51Zfocx1SbU2kVaTa1j3CzmeJtK1yZZgi32YMDDpglQWP8uCqkx2maoHNN2p6WW/3+fY6/24SX/ORg2UJ0yBtX5CNdS2lo2gp3XPKPd1y7egquAPjbbvyCEE9E/vnYgxhX39y/Odx/CzBNuyyRC5mVVaOOFz7lmlFGQwsyS7e2c72rp7pN6NFQUEBZsyege49uqN583zoesCqPQPANPU6VFq90pYZI6n2oUR9S7V9P8uJJmfdJbmyM+aqtzr2Vnj77bcT7isYDGL070cnTOdVPgBLFip7DSkQlf0BV9Nxu4xYUluzFA9xaiOQSxJNAfse5RT9KnMhAg6OyshBZAYa32LNqcBralC1ZIkp0E6CQJcuKHz274APsUssSvb+CA5TymzeM5VLWx57Fj2qcMw3ybkDxoXAWcxHiefRrEAWNE+pthOr/6kt3LVdT11Jhp6BjvkdUbK3BBEjAs1qzxo0Lp8DAHPJO6leZvZaJswUbRscANfAmAFDjlvkMBBOuTazxlbmeJBBMyXBcvEUVa4NU9xtHxox5uNOWbb1KABFri13zp39c6xt+V4lmXuD3X5cJDiX8crz07qs+6Kh3iOVe5/hPEb2nBkTx93uv9zD/0gKC6clIlJaip0XXYTI5s1Rcc3vvgu5V6Z30YDaYuzahapPFkWFZ53+61qVu7tqNzgMcEO3JdkGB9c4OHP2VxwcBjegMd3a1rm5LeXZhgFoupwyMwXbhsGha2YfZ12EgKNN2gsPqe/t50UOZj/icq+8zHdb9cOkW/3JeS+//HLP8JKSEl/S2WQZN24chg8fjqKiorSX3RQZPHgw1q5d6zt98+bNsXbtWs/5aKJ+adasGf773/9i4cKF+P3vf4+NGzd6pisqKkKnTp3QqVMnfPPNN9i5cycOHDgATdPQrFkz9O7dG9dee23cv2kQdUNJSUnCNK1bt66HmtQPEyZMwKBBgzBlyhRs2rQJ27Ztw549e1BVVYUTTjgBzzzzDLp37x63DE3TsHDhQmzatAkTJ07EsmXLsGPHDgBAXl4eCgoK0Lp1a2zcuBHl5eUwDAN79+5NSmydkZGBVq1a4YYbbsDEiRNTXkSgc+fOmDp1KqZMmYI2bdpY9axr3n33XVx66aWYNWtWveyP8E/fvn0xb948nH/++VF/w2WM4bnnnsPll1+OkpKSuAuP1Cd33HEHTj755IauBkEQBJYuXeor3aHcZ+l64n8ftX79eqxevRpHHXUUcnNzsWDBApSUlOD666/H559/jt27d5uLc4n5pEAggLZt2+KSSy7Bvffe60vefSjwj3/8A88995yvtPn5+Xj99deRnZ1dx7UiCIIgCIIgCIIgCIIgCIIgiKbDL+MvCgRBEARBEARBEARBEARBEARBEESjw61DhOO9S6jm8mZ4iVjcmI42oc5WzduqfEqJD+qpyYNVMjIycNlll+G6665D7969PdMUFRWhZ8+eOP/883H33Xdj1KhRWLhwYVS6t99+G2vXrkXPnj1rXS8A+OCDD3D11Venpax45GYGMahXET5a+bPTRSpclZZIhwnRpRBVcmYIKZKUWUp5pSlOqSiZH7WvUGEP6Bl5doCwLnHDEJJV2NZOy8jkJeT0ak22iNOWaf4/e+cd50Vx///X7Of6Hb1IkSaKQBA1dlQsqPGrgkaNosaanxEFW2zBRCKWRLGhJgHL15Zg+WIjFLEBYhAUBVRERVCQjsdx3B3XPzO/P6bsbPl8Pvu5u88d4PvJ4/h8dnZmdnZ32i7cc2Btmw3PT7uilhVrP/bYYwFBNgBcfPHFKCwsTJhu8ODBWLJkiSessrIS8+bNw8knN0zkEyb8q66ublBeANC+dR4EOGKFDRMN8+rtqC39ATlt94EtbpXCLkuMauqDFhP4pNqWhL0pxT5EE6Alr7rZ2xK06JkgfHSx+hEj1NRxtUzXTmnvUxoo5gAibsJkFC21lVJtJqRge2tpLS558DNceHx3jD1/fxTm7R7/vWP1phL8YdJsfPzNegCAV4oNuMJswIi0PaJsLcJm6lPJsbU82wi0lYDP3oZj8vT38W5/pD8drQb2xNOfbqvXsj5fS29CEaG/D6mvLk6dhjXlWGP3bxlAWz9t+bLdNgNybf9YnWj89t8EW66tYzLZ7vQkxLRVrXYLae+ey2Ht15MaLUZMKNq280l0TcMrjw6t/unL0P3de3TH0UOPxkcffoTyHeXYsWMHeu/TG+dfeD6uGv17tGnTxsx/pABUtysTYn1zRduMMc+YrWORVHv3pVFS7RRJGy3VVocXwluBBITn2KHnwIBPPv4EO0p3pDzeUUcd1TDJlCVHNUG2QFRYYVY5Ewq2AU9bcWcQ3nMnufauT2OHfjOKWe8jtCi0MfjnuwxAZV3lHiPWbgi5RxyODk89CadD4xao+W77Ss+2UIu0MYfpV0syXA668LdsZuYdDEIADtNL7MjalJ9VAMdp2fcHzUluLA+9WvfC96WrUc/jYMwBE0pd7gircchnAsaYkmk7YOBKcS7UNxUHwiMmZ3C9vu4wozv2JHJt82wGs9aWmedZcm3vfEmNA3Z66PeVzCfBd+MiwnOqf4xItC9KuL4C6cT3xFPPQYILdW2s87afv/WB7NevjFm7vPNu+/S54IiLOGJN9IxTv3YtfjpvJOLr1wf2tb33HhRddmmTHKcp2fnvKRD19Z6wrF49kXPwwY3Kd1vlNun3B8xcxryCkC/EjfjcI9nWC1lC7hccEOpRm6t0TMm0ZXvzLnLprV3e97tuaMvMf+rr6zF//vyU8XJycjB69OjQfQ899FCjypCI+vp6dOnSBfF4vMGy1D2Fc845Bx9+GJTNJyI/Px9ffPEF2rZtm8FSEely3HHHYe3atVi5ciUef/xx/Pjjj2jVqhU6duyIa6+9Fn379m3pIhIJ2LRpU8o4vXr1aoaSNB+HHXYY3njjjUbn06NHD0ydOjVSXM455s6di08++QS1tbVo06aN+WnXrh3atm2L9u3bo0OHDigoKGjyscFxHCxcuBCXXXYZ/vvf/zZp3omYMmUKjjvuOFx55ZXNcjwiOqeccgq2bduG2267DcuWLUNpaSkGDx6McePGmf66T58+EELgyiuvjCz9zAQHHHAAxo8f32LHJwiCsPnrX/+aMk5WVhbat2/fDKVpGaKe24EHHoh//vOf5v+s9enTBzNmzMhk0XYrli5dimuuuSZy/Oeffx777rtvBktEEARBEARBEARBEARBEARBELsfu8dvXhIEQRAEQRAEQRAEQRAEQRAEQRC7D0m8UA2SRllyGjsPI/mwBWzwijz8Rg/BhUcUoqxuYMxptMDlwgsvxIQJE9C9e/fIabp164aZM2fiiCOOwFdffRXY/8YbbzSJWPvLL7/EOeecg3qfpKWgoACVlZWNzt/PSQd3x5xlGwHBoWXaWmQkoOWNDFperdVJ8mapMMHAjGBboPan4PUp6H64/CK0jsW92boewBIcefHXxWSqNNcM5NYba9uiVX7LiU/WrFmDe++9NxCenZ2NW2+9NWnaE088Ec8991wgfMKECTjppJMaJK6pqqoKhHHO085H0zo/B8Xv/g1129Y2OI8dy55Bp+PvMfIgv+zHlWzbIlhZXz01JMznCju+K1QmMkWIEBdANO1hmKw3LE+PYdfz1YjUjMQ3RCFl6pFtdmNWTKmGA3OU6E1KtfVeLhj+PXc93l26BX++oD+GH9EtxXm1HNW19Xj8zUX4+7TFqKmrh1eozTxtyRUPMmhpttwbs9I4AGImjpSaOipfJdqGFnPb+cj8mSXkNqJu2OJueMri3jevGlh+sJBtX5inzvnrX1icxPCa7SnjMKfxi4GE5IqURt0GZ233qTooilzb3pGsvdptVYsRXXmtpfAzcXVoULCtvjMrT9V+Ba9H1ebF4FUl4PXVKOx9ImK5bdwj2KLgdC6nPpacNMHJKgSvKfNE+d8pT2PEr0dYskeGeF09snOywWDXSaunEQyO4+4zKm0jr1dhJNXeo2iUVDtV3gG5pz3ntuMFU5pqbi9OwYLlNduBeZb8vPfu4Fw3jNvG3hbp2TNQX0OSBCTb+hnAkoaGCbZNHQ+55ruKXJLYFbEqoW3hFt7dyWp3dX01uOAe4fCujFNYiHYPTEDF8y+gfvnyBufDiorQ+obr0erK/wdkNe6/RlfUVWBDxXow35gIBjCh+i8GCL04hQDchZo0UmAr+yIHQnAI5kBAIC+7wL0/ZpyVX/3t2jPLTNLm/bt2xd4hP6sAPVr3wg+lqwEh4Dhyfi64AGdMXhPGwISewzE46pobUTlzwIR8EgBzwJUwW27L844s15bGc3e8UMdKJNcOe9TUgnxTT9TYZspsjXUMQdk2kHzsTjY2pBrn7OVV0iGsbJ75oj13DTkAU89ZailDed5MuO91Q863Ll6HWFbjxdr1q1dLqfbmzd4djoN2E+5H4QUjG32MpoaXlqL8iScD4YUXXRRs2GkQF3GUVJUAkNeeg0sdPVffHP0OXT3vWI9SgOzfPO/Qw1B9nF62Sr8zlW0mWPeaYv7TWB5/9HHU1dWljHfKKackFJhOnz490rGOOuooTJ48GQcffHBa70P79euHZcuWoaioKHKaPYlrrrkGr7/+euT42dnZ+OSTT9CjR48MlopoDP369cPjjz/e0sUg0qCkpCRlnP32268ZSrJn4zgOhg0bhmHDhrVYGfr27WsWMvjiiy9wySWX4PPPP8/oMcePH09i7V2UnJwcPPLIIynjPfXUU3jqqaewdetWrFy5ErfffjsWLVoUaY7VFNx1113NchyCIIgo/PDDDynj7OkLAJ111llYtGhRynicc4waNQofffQRnn/++WYo2e5DaWkpzj33XFRXV0eK/8c//hFnnnlmhktFEARBEARBEARBEARBEARBELsfJNYmCIIgCIIgCIIgCIIgCIIgCIIgmo4G+BhD1EPenX5XZYRjSMet8EjOXLmHjuTuz4nlpF9wxX777YfZs2fjV7/6VYPSFxYWYsKECTj99NMD+z777LMGl0uzceNGnHbaaSgvL/eE33XXXZg2bVqTHMPPcQd0BcAhEAMTAoJxS+cj5dlSnK3ChBTJyni2fFNKtnl9JeI1OwLHye9yBBJKNl0TknvTbaGSX8IZ+B6erYkWikB+TsvIyzjn+N3vfoedO3cG9t10003o3bt30vQjRoxAYWFhIP17772HSZMm4ZprrkmrPPF4HFu2bAmEZ2c3XAabkx0DL13f4PQAULl+ITw2OkveDmFbf8LM2b56YtexyCSSPkeRQROR0MIzLYWy5b3RM0F438JUnWFmDPFLf70pbdmtUq4xBxBxSOlzXPkSGbRcGkxI2Zs7WGHz9lqM+ecSPPP2atx23gAc2b9jmueTOeJc4OW5X+LBqQuwuWQn5HlqqTbgEVeb9uIY2ZqrALYF2A7AtFQ7ZsTZHlm3Fm0zLdB282Gw+mFmVMKw74X3E4ART9oSffveWXiaa+PabphELB5BrI2MiLWByBOtBmVtj+86SAnYtMgttCy2STRR29Tf7Xgw+xikGM6bhW6ziQTb3sPUlKzE1nm3oabYFX46C/PRev/foM2gS5Ddam+3/zFVJ826wRji1dtRv3NTYFdVZTUABke59xljiOXkILS2Mluj6P1GUu09m0ZLtZMkD5Nqp0zua/N2+bSYOrDP23w98RmAeXPnJS6korCwEMNOPjGsRAaW4EAisN9XDlswysIF27Zc28QNy4vk2rstWqSbYGfGh9LUhxTYWVeBVjmtI+edM/gAFJx7buB4SUl2ngkSs/y8YGAshsILRqLwgpGo/24Vqt95B9XzP0Tt0qUQERYCyx44EAVn/xqFF14Ap02blPGjsKJ4ufvYx/QYCiPVNlNdQLZ3R8uD1anrZ0Uz1+EAi0EAyInlaQ20JORR0xXzB69j+KX1LQSVJmZ8bwZa57RG16LuWF++DoKrpYUYM89AUlYu4OhnBqgnBOaACwcOuHqm4jItHIBJUbCjLoLDGLgQqeXaYGDclWtrETZgP+43Qq4N5o4RllzbPYbw3O90n1tTzcHSXdyQaROy73mawTem+afjCcqkt0NLYY4j99bW1yAvK6R/SIO6b77FT+ePBC8u9u7IykL7xx9DwYjhjco/U5T+ZTx4aaknzGnVCoUX/7ZR+f5U+RM4r1NyaPnOSwhAr+WllwrkcQ4nJuX/gJCfTszM4wSg2ov1bKbrMPStFEpUr+u1qvOOtz4IAbXIXcPnP42d+0yfEU2Kff/994eGV1RUYN26dZHy+OijjwAA5eXlGDBgAH788cdI6VavXo3evXtj1apVe7yAzc/dd9+NSZMmRY7vOA7mzJmDQYMGZbBUBPHzI2zBVD+DBw9uhpIQzcngwYOxbNkyAMDYsWPx8MMPo7a2tsmPs2HDBsyfPx9Dhw5t8ryJ5qVz587o3Lkz5s+fD0DOk7744gusXbsWCxcuxJo1a7B69WrU1NRg48aN6N27N77//nvU1NQ06rhnnXVWUxSfIAii0XDO8e2336aMt88++zRDaVqOq666CmPHjo38XuuFF17AeeedF/r/436O1NTUoF27dpHjn3jiibj77rszWCKCIAiCIAiCIAiCIAiCIAiC2H0hsTZBEARBEARBEARBEARBEARBEATRLNhCl8j6C1s2Y30auYctY1N/AlIpS9aiy6Al21qMmuU0/J/NzjnnnAan1ZxyyimhUuONGzc2Kt/y8nKcfvrpWL/eKyO+7LLL8Oc//xnTpk1rVP6J6LVXK3TtUIBN26og4IAJLuVI4NAOPcYcS2wcV1+Z2uaAcKRahQmUr54RchSGvK6H2pYkeXcFhxbUutpbV2gVFHT6CZF4eipa8BfCdL0DgOwW+hfY+++/H3PmzAmE77fffrjjjjtSpm/Tpg1+//vf45FHHgnsGzNmDDjnGD16dEp5Deccs2bNwl/+8hfzS/g2BQUFKcuSjNzcXFRGkKslgtftRNXGxcjvdoQKse516KlZRim/8Yz5whJemsaJd0mYmIxE5sIo19y+f4lEvQmOYUvRYI9v/jyZa0A0JkQGV73mWHnL71LIp2x9QsVlDEI4WLJqB867dwGO7N8eo87YDyce2CXFOWaO6tp6vDJvOSZN/xRrt+iFD7QcXF972zrIzH7GvCJsc52g4jAt0XOMSs9O4wq1reOwGIJybsc6rlfe7Rd763xsNZ0r4LM+mR3fd452vMB2xDbMGHhtcCGJQLRGLAgSoRDIuBHUL+BLKMD3WSZDy2WH+/toLVB0b6et9YXnjus5opVOUVuyEhv+cz54bYXnyLyuCqXLX0DpV/9Gq76nocORY5GV38mKkdQ46o0jOHZ8OxU/fRg+Znfq1FFJJ5W007QOnZus0/I8mWe/FiAmkmp7lYzWFkm1dyuaU6odFhYWw/8s56azZIq6T7BFniHHYADeeONNVFdXJzkJyUmnnBQsjxUgq3L4CQfH9pC6zbznZPLzy1MtwTbJtfc00hgnE0X1D2sJ4uk6xZQoOFH+ftl3RZpi7fwzTkf+GV6ZSbp1sSnI7rcfsvvth1ZjRgPxOOrXrUP99z8gvnUreFkZUF0NxGJw2rRBrEcP5Az6BZwOHZq0DFxwfL3tKzNeQgjAceTc3F5HS4+tTL2HUp/SX6vuh1wrDIIxcAjkOtnIjmVLWbE1bgN6bJbf3L8TERyvw2NZwm1mlRnBz7CDZqoOdC7ojJ115SipKgFzhFx4TUjBtlJlQwgOR8nIHcbUNiCEfILgTIq0OeNwuAM4rlybgysRdxpybX3P9H23HuP0BMiWazPGUo8VEPI9l3DzBNyxz772RsTtyyb9RaJSE1pnfGOwlmwL37NvYNptpQ27JsHxNmTGIASWLF2C4486Id1TMdR+8SWKL7gwIKhmOTno8PSTyBs2rMF5Z5KK555H5auvBsJbjRkNp3X0PjyMjRUbdBfkvr6CfGcqICC4NVeDrO9SfG1C1E71nMQEuBBgzHq/rhethDqQntdZku2w+tbY+U9j5j5r16yNFG/gwIGh4XfddVekdvnUU0+Z7wUFBfjuu+/wi1/8AqtWrYp0/G3btmHgwIH4/vvvkZfXOOn87sITTzyBcePGRY7PGMNrr72GY445JoOlIoifHyUlJeCcp4x36KGHNkNpiJbib3/7G8aPH48nnngCU6ZMwZIlS1BXV9dk+T/33HMk1t4DKSoqwpAhQzBkyBBccMEFCeOVlZWhe/fuqKysjNTf2EQR2BIEQTQXr732GuLxeMp4v/nNb5qhNC1H27ZtMXLkSLz00kuR01x00UUoKSlRi4H9fCkrK8PZZ58dOX63bt3w0ksvISuLtCAEQRAEQRAEQRAEQRAEQRAEEQa9QScIgiAIgiAIgiAIgiAIgiAIgiBaEK9NKpHgLI0s5Fct9tDyDyXH0d4LBoALd39jxNpNQVZWFnr27Imvv/7aE15bW9vgPOvr63H++ecH5MYnnnginnjiiYzL1w7v1xFvLlzr8ap45NaCKzGkDnIAJiDAlUxFG6g4dv4QFEbndBiAWE4rNz/mt/rIG27O0775oRJOO629maxOapmMK5tpCand+++/jz//+c+B8JycHLz44ouRZdZ33HEHXnrpJWzevNkTLoTAtddei1deeQWjRo3CkUceiZ49eyI7Oxucc2zevBnLli3D+++/j1dffRU//vhjwmO0adMmvZPzkfb1ZTFAeH+hsXTZ/yK/2+GwRa0CUuQlxe6AW0ds8Wk0ISLRzITdGi3vVZ1MYmmvSYCg4MsfZtUJs0uNWtpSJbQEz17mgWnjJsD0QgOOR2oFFocy7sEVbDty08g53dIs+rYEi75ZiD5dCjDyuF4455he6Nw2P9r1aiRfrfkJL89djqnzv8aOnVUwNtQwmbYuuArzy6xdqbb+pVkHUpBtx9cSbUf9xIxkW37KH1cqrMOYG27KBdiybreMji+O+i4AIyq2wyOTSocYLrTjNWWpc47lhgs4m6wrCmsTTZW1b0JmgpO1U7tPTnTi/nHd2jZtSeklGXPbqCc7YaWW30RtBTa9Mzog1fYgOMpXzUDVhkXoctJjyOtyqDXfCCmaezgADLy+GpvfuRqVGxaEZt+xY0ccOeQoVb/dVuaKroNCbTee1fbUKZswT5FIqr07k0mp9qJFi/D222/j+OOPx5Cjh6hf2PdW6vBnOGaVzZZz2uEIeZYLF3AKAI88GFwAJoxxfxkXPqx7cgwvsX18t9fwiVMTPC7Ygm0wr4A1IIC02hPJtQmbwHgoAl/cHjxk7GRqjKvn9aisr0RBVuMWNmpRYjFk9e6NrN69m/WwK0u+xc7anXKuyYScK6pXDkwLkdUf0z+osZgJBuEAOoYQApwJZAGIOTHkZuW68+bEj5guHiE0Es8pQtPs2vRq3QfltRWojdfIXs+Rz1Ny2iYl24B8tgIcOGDgAmCO7FcdAFKP7QTl2mDgQsq1hclDXz7Z2zP1/Gbk2sqi7VkcQU1bw+Ta5jPFnFkK15nHU2zaedhc2JddmLDb5B1B7ssYc19zmITh8XT+nsUjVAk852kXSbhpvU/Pqa8N4I5fk/4xGUf9cghyc3NTpvFT++mnKP7txeDl3vk6KyxEx+eeQe6QIWnnmXGEQPmTT2HHXXcHdmX33x9Fv7+y0YdYX7YOAvDIsAWscYNZlZILIAYp244BnAs4MSszZn+479o9VUF1l56FxRyWcI4F8NWbAAAgAElEQVTSUnLtqPLGTp06YejQoRgyZAguvfRSdOzYEQDwwAMPpEwbi8VwxRVXeMJycnLw9ddfIzs7O3JZN23ahL59+2Lt2rV7vDTr9ddfx9VXX51WmkmTJuGss87KUIkI4ufLJ598EineoEGDMlwSoqXJycnBtddei2uvvRYAkJeXh5qamibJ2/9vkMTPi9atW6O8vBxlZWUYNmwYPv3005T/hteqVSvcc8896NevXzOWlCAIIjn2gkqJYIxh1KhRzVCaluWZZ57BtGnTUFlZGSn+jh07cN999+H222/PcMl2XTZu3IjTTjsNn3/+eaT4WVlZmDp1Kjp37pzhkhEEQRAEQRAEQRAEQRAEQRDE7svPe0lPgiAIgiAIgiAIgiAIgiAIgiAIokkwArFk+xUsQXjCtD75onYKmd+vFG4+AZ2GlcaWbGsZsgDgMAaHtfw/m9XX1wfCtLQjXbQI+a233vKEDxgwAK+99hpycnIalG86HLxvR0hprCudFoLLMMEh9D5TBbjc7/nFWXmPan5aEci/oNthKr1VEWB/h/Kiigj1LJlUxZbriZBKZsGAOM+QiDQBq1evxvnnnx8qhnnsscdw6KGHRs6rXbt2ePnllxNKXv773//it7/9Lfbdd1/k5OQgPz8f2dnZ6N69O04//XQ8/PDDSaXaABr9i17xeDx1JIvCPscHwqq3fgnwOgAi8S9q63Bh/nI3Ye+z9oRmlao+NG992SNJJFKyhXWJEycJt410/njMGl9cUbQ3rv3p368l0K72Vpr6tCQ6Bq8k2hVPuzJphh82V+Jvr3yFw6+fgfPunYOnZ3+DVRtTS5nTIc4FFq/chPteXoChf3geJ932bzw9exl2VNYALCbLrMXXTP8wTzjT5bbOj8FKAwYgBleqHZPn7pdqs5g5f2+4nY97ffU1cwXb1j3Qgm9Lqu3REUtrsSuuBELqmp0nEnz3x3FFjG6AVR4A8dry0Hth42TleatW8DBNQAaNjAnaZ0CMxsI2krVb+3uibd3uwvJ1PPsZgG1LHkVd2Q8JjumlvqoYG9++ytT1YB0NhvO6Smx864qEUm0AuOtv49GqVStTJgdaLM+kLJHJbbvGOpDzW3MmSgLqOFpED881IKn27ktSqWaUviEk+cyZM3HKr05BUVERhgwZgvHjx+OEE05Abk4uWhW1wrATT0J1dY1KHiYA9pZNWHMuIYRXJmqmVe6c3X5e01EEEEkw0KFjBwwcNNDzHBD6LCCCP/4gLY8ML5uF7tJs4a0Q5hnUXeRJBJ5t3eKIpNtRiCJYJTJDgxbZCbtdqr9lyeaxgbHSOrrur4Us1Y7qHemXi8CSLZ9BL5zDmHcWaRaqMO8GrDFUqOV1hJVGRRcQyI3ly7jWwjnMfOoex4ucJtpzWP9+K2A36wIc5qBv277ggiMu4uA8jrj+LuIqnINzDs7j4OqPEEJ9cnD1I/tari6t3CeFwvK9k4DuI+1xxe38Tc8eeG8INZ5o3LFM9+uBuT10Mmal8r1LUu2cqbmcScNY6I8Ha6BKFN/8eAvvLV+SY5iyBSocvOO3QLB8vnNPhB4TGWMo3V6KN199Ex9++GHKdGGU3HhTQKrttG2LTv/3crNJtUV1te99ZmLqV61C8SWXhkq1WX4+2v/j72CNfG/LBceG8nW+d1tu9eG6FQj5XtW0ByasuEK2L53SN38LO1uh1kg0bUmvmWj1e574jZz/NGTu07tP70jxiouL8frrr+Pmm29Gp06dkJ2dHfl5pn///nCc4L81ZGVl4dtvvw3dl4iNGzeia9eu2Lp1a+Q0uxvz58/Hb37zm7Tu51133YWrrroqg6UiiJ8vS5YsSRknJycnrb6M2DP44IMPMGTIkCa59/5/uyZ+nrRu3RqLFy+Wz3hcPtfV1dWhqqoKb7zxBo4++mj06NEDkyZNQllZGa677rqWLjJBEISHRYsWpYzTrVs3FBUVNUNpGsfMmTNxzz334IorrsCwYcNwxhln4LPPPoucPi8vD/PmzUMsFksdWbF06dKGFHWPYMuWLRg6dGhkqTYAPPzwwxiyKy4eRxAEQRAEQRAEQRAEQRAEQRC7EFktXQCCIAiCIAiCIAiCIAiCIAiCIAji54rUC2lSyTNsGZvHgWgJP4wEV4cLS5ZjJeHCzS/Gov9yT6aora0NFRIfeOCBDcrvwQcfxOTJkz1hnTt3xqxZs9C2bdsG5Zkug/t0kHIWJsDAIeCAQRtWmLKrOBAsbmkgAa14kXEYeLwSvDYoBMvrejhc5Z2tvrO+CbUvofgkHQGLZdzzpFWaLMHBANTWNZ/NqrS0FCNGjMC2bdsC+6655poGCUaOO+44TJ06FSNHjkR1dXXSuMn2Z2VlISsrKxBn7733TrtMNjU1NWnFb9X/f7Dz+/e9gYKj9KuX0XbwpToA7v0UEGCqyvjrjs8q6sFnVGQsRXyiafGOJy7uPWCMJZD02PdKhITb2wiNw8BcWZoSGSqtHsL6Kfe7rcnlMj5zAMHB4EAw9SkEgBgY40o+5qjhLg7AAefAwq+LsXDFVtyJJdirXR4O3a8jBvVphwE92qJv1zbYu2MRsrOSSy8qqmqxdmsZVm3cjq/XFmPZ6i347LtNqKiqVaJGASkDtk8jXF7M7G2PvNr9LtNqObBjfVdiY1uerYXHzAEQM9fNSLjB4JV1awm5FrvJtFJwqMpsyay9n/YPUsRFyPc0CBFn8rqdqZNlFTTseGmTqG01RdZWv+m51FZbDRw6rC2F7Qe890RY91BJ4bQskKm2KoTvdOVG9U/L0zotXluu8kotmYnX7MDGWZej5qfwX5yOxWJ4dNKjuPDiCz3tzb0KPhkjXJGhbkdw1OnbckTmxtX56Ey1RNvItUmqvcuSUjyX6pLb/Q7nmDJlCiZPnozPPvsMtbW1CZNVVlZi3rx56Na1G95+520cetihbn6mWVsyUqucwm5n9jMcgt89RRSyjKnmpgAwfMRwr8DaPrYiYX0U3jotfN2IYOHXnAm3bdlTQTWrNMfX7cl8DxxeeI/v245CoryJlkWPbYyxhO89dHfrBsAEmH7fP5/1J/BWQNTxWlTWV6Kg2eYNuz+rtq/E9uptZgELM07CHVuZNad15ORS9h+OfAfBrL5Qt8fcWC4ce2yVX1RE/VWLluGN58OzAIZwn1lDJcxA2v1Ic1KYXYQuhV2xoXw9hCPlvkwICNVWHEBVbQZwt504Qs5dHMbABYN8h+SAIQ75fMD1HQIHh8PkwkWCC4BxMOaACwFHTYG0FB2MgalrakTAuh/XcVWtMG1aaAE787yv1H24kXDD1z+7ryA84WF9RJR+PfQ+M89HeLpA5+Mrhz+x6WaYN16iMoQUSi6qp/o0AE8+/gRqa2oxY8YMnHTSSRHy8BGyABsrLETpnXeln1cCsvv3R7v7/ppwf+V/pqNi0iTkn346co88Aln9+iHWoQPgOODl5YivXYuapctQ/fbbqP5gvttf28RiaP/PfyC7f/9Gl3dd2TrU1tfCcWJGRs+Yo+Y2wvQ5AMCZbD2A+8gv97rPXIIDwpHf4avnniVHVLfk6PcHVjflmaPY80YI0z8CUO+Roz9vBOY+Karhxb+9GB/OT1/iHrYgZiJGjhyZcF+/fv1wzz334Pbbb4+cX3FxMXr16oW3334bQ4cOjZxud2D58uU46aSTQheMTMTVV1+NO+64I4OlIoifN19//XXKOK1atWqGkhC7GkcccQQWLFiA0tJS3HLLLZg+fTqKi4vBOUenTp1wwAEHoFevXpg9ezY2btyYMr/q6mrk5eU1Q8mJ3Qn9b8tnnXUWzjrrrJYuDkEQREJWrlyJ8vLUCyX/6le/aobSNI4TTjgB8+bNC4TPnDkThx56KN5++220b98+ZT6HHHIIhg4dirlz50Y6bpcuXdIt6h5BVVUVRowYgdWrV0dOc8EFF2DMmDEZLBVBEARBEARBEARBEARBEARB7BmQWJsgCIIgCIIgCIIgCIIgCIIgCIJoNrxusiQyOL+PVsv+4PO9JPApCkuczQBw4R5NCGFbPRBzWl6sPWfOnFBh8Jlnnpl2Xv/3f/+HW2+91ROWn5+P6dOno3fv3g0tYtr079FeSWC1gEjeHCG4klQJCHAlGgIYk0JtIaTkUsffuWpWSO4MBXsdor4L32eIQcWSTXkFnv6KJoLhKZ2iXttZZU10EUhjqK2txTnnnIMVK1YE9p1++ul49NFHG5z3mWeeiYULF+Liiy/G8uXpCUUBYOjQoXj88cdx+umnY/369Z59ffv2bXC5KioqUkskfRR/+CBy2vZGbekaT3j5N6+h7QGX+OqCsBzIbh8RLmZXEcP2h0p8wqTK/n3+cCtGGuf9s5Uphl0+fQ+VBS2xXDsdrHvFrHpg+gxhdQvMEkxJYTaYABMqnDlSHGfMVVr4q4W8Ws5riYCZ41ZPAFquzZgbuHV7NWZ+sh4zP/kRAhwQHIwJtCnMRruiXBTmZiE7ywEXcdTUxVFRVYuS8irsrKqFbgteT2MMlvHPvQ5KymXpBq1wa9sIffV+/d2Wasttpj+ZLdSWsmxmhNnMhDPmSAGeEW8zK457DFdy7PjKBusTnjBmb3vqV+K26s8juCdsjPJt1lcmyVviZBemjNN02H1XJrLXbcg9VPK2ag/MYYN0sr7WPgjcdqW2RUibq9/xQ6AE5438DW645UYMOWRIaAlFXSVYTnLJkIjXYOPMS1FT/GXo/gG/GIAHHnkAxxx7jHdawrTQ0w3UrUzvt89bS7ONO8+SdwprP0m1f2YIOZecPHkynn32WSxfvhzxECllMnbs2IGjjjwK48aNwx3j7nC7S79IW34B4G3uuk2qJ4SQMuqxVn5UVFREKtcfbr4x5VjvWagpURcCVceFiuSrx8KU3xUlM8vEbYqg5gV2v6ZFqyTX3j2w73GqGYCdxjP3tOtVSCb2kiwGATBHCWh94a5I2YHgHIKpGRRjEMKBEBwxOOAMKKvZgaLsorTO+eeKEAIfb1pkth11Xd174Y6zUgSr57B6WsGMKJgx8wiCGGPIjmX7Z8SmbzBpTEF0BiqPqBUv7Jx8+Xqk3LsIPVr1QHFVMarrq8CZQIxxyIV03CcThzny/Z1Kw/WzFRw4LA4uYgA4HDjgiMNhMdVupQ1YMPnJmHxe0O+luJBPYmZupB60mBqD9IIKejwQ+nGDC2j5tt2n+9u8XnxJt3F77PCMQ9ZY5L83njEtyiNIKuzsUj0f+6faVh3yj92eZ9+wTFRazrmaz8o8lixegokPyPdXb775JiZOnBjxRJIT37AB8Q0bmiSvqNSt/A51KxtY/qwstH/8MeSfcnKTlGX19pWmozHCfiFUhwJoGb2ebulqKCDABYcDBsG5XD1AAGBCLVwCtYahMW2rdqLGMT31g+w3YQvoHWuO4quvkeY/vrpo79ZtMQqXXXEZ/vCHP0SeW6YLYwzXXXdd0jhjx45FTU0Nxo8fHznf6upqnHDCCfjmm2+w3377NbaYuwTr1q3D4Ycfjrq6ushpzj77bPzzn//MYKkIgogi+OvcuXMzlITYVWnbti2eeuqphPtvueUWPPjggynzGTduHCZMmNCURSMIgiCIZuORRx6JFO/GG2/McEkax8iRI0Ol2ppPP/0UPXr0wLx583DYYYcljLd69Wocf/zxgf8blIxevXqlU9Q9As45LrnkEnzyySeR0wwcOBBPPvkk/ZsPQRAEQRAEQRAEQRAEQRAEQUTASR2FIAiCIAiCIAiCIAiCIAiCIAiCIBpOUoF2InxiNs+nR8gGI6cJ/BpJmNxNSW1kHlIZ4rCWFWvH4/FQkcYRRxyBo48+Oq28FixYgEsuucQTxhjDlClTcPjhhzeqnOnSuiAHHYry4OpZuLnmUuCipJVCb3M3rgkDdq6ZG8g7t+MAsNwiFU9LbPV9trVnrqhTeGxFYXUywT5hpRMh+z05COyoTE9K2BA457j88ssxZ86cwL4jjzwSr7zyCrKyGrfG8kEHHYQlS5Zg0qRJ2H///VPGj8ViOO200/D2229j3rx5GDhwIDZv3hyIN2DAgAaXafv20rTT1JdvRl63XwbDKzajfqcunysBCu1IRFjd0RZSO4xoURL9MiFzRV5JEvs+/eFJti1JJjw/ji+NtrBpETRMXFdvJwXS0AJpxKzwGDwyaSOVjql8YiosBrAYjKBahQnEULqzHj9srsDytSVYuvonfL66BN/8WIr1P+1EZXVcHVulVyJrBuvT88NUeMwtB4uZsgMxuU/9wHdu7jFiVtndcFeoHQNTP0DMI9WGX6qtrzsDjLTbXHcGV7Rlx2fWHi1wtbWHcjsgFYd/2/89WB8Doq+wOssAXrczGO7DaRFBZgZ/YdcsfmEHRTUHhsULs6757imC91XWbW+ZcjoeEMh9y+YtmPDXxOIXXrvT1KxEf0q//N+EUu1LLr8ECxYvwLHHHQvmMPkDS/AJt0Y7OkdmSerNaVr1W6XV4kizRw9nJNXerUgpwUxw2cvKynDnnXeif//+KCgowA033IDPP/88bam2XY7x48fjqKOOQmVlpfvMZslD9aI2AkGptrBiurvUFlMSUiF/KiqjyQ979e4FWw+Z8EeEzw1MmdRx3TOxn13c0/DGCGboCivd51U950x0H/35NOh5mtilYQn6VhfPgGhiuo+3zMSS0xTmSWu6AQHUxWtRXlveVEXfo1le/AW2V5e415wxWGvXwLhg9TWXdllrbHXfOxjhMgRyY/lmPLbnpvYcU47jwXGT6X1IMqaGSGobNPoG8mieMZwxB33a7IO4iIMLjrjg5jsXHHEeB+d6XxxcqG0lAObq/ZFcuk2JfwX3jDBysT1u+neo6w3ADdN9uV7FyDxG2mMa3HWQhLfvN4snMOZZaEHHsZ86PP16knHb5Kd/PPO+6D/23M8bbh8o5Mc6ZwYGxwmfC6ZbV3R9X7VyFc4bfp4JX7t2LRYuXJhWXnsCsc6d0Onll1AwYniT5Ccg8F3Jd2baItQkTPZLMIJsbtV7xoS5z+7rE/WuTC8QpgTZUq6t34X453TWO3gzB3SPm8n5T9RF1BzHwdixY9PKOx2OP/54tG7dOmW8O++8E//617/SylsLuPYESktLMXjwYFRVVUVOc+yxx+K1117LYKkIggCAjRs3poyz9957N0NJiN2Vyy+/PFK8J598MsMlIQiCIIjMMWvWrJRxCgsLMWjQoGYoTcP4+OOP8corr6SMV1lZiSOPPBJPPPFEYF91dTUOP/xw7LvvvmlJtRljuOyyy9Ip7h7Bn/70J7z66quR47dt2xavv/46iopo4UyCIAiCIAiCIAiCIAiCIAiCiELjfpuaIAiCIAiCIAiCIAiCIAiCIAiCIBqEMtQoGizf9nrNpCgErkzDlZa5Sbjw7ndYy61FyznHmDFjsGjRIk94Tk4OJk2alJaM8LvvvsOZZ56JmpoaT/iDDz6IX//6101S3nTpuVcRisurAcEhmNJKCQ4wBwxafqTkQsIBGIcUrAqlb+GoKf4mkG9e10PUNyFlVkpqlLAWaTFS6HaSuhcqZUmQTsXdVlafOL8mQAiBG2+8ES+++GJg3y9+8QvMmDEDhYWFTXKs7OxsjBo1CldddRW++eYbLF68GN999x2Ki4tRU1ODvLw8dO3aFQcccACOPfZYdOjQwaRds2YN6uuD1+Kggw5qcHm2NVBaXrPtOyngFdwTvv3Tf6DT8feqLWEEQsaWpiEn6G6Eb2AIi6FkUInT+vMI24YbxtxBRsvz7LjM1Uj5juEA4KpuQn5X/aGAAzDZvzE4EMxsBg7LlKjK7q8YY7LPFdxIsZjKXzBt+BQyUystM2W3NKfG5ei/Zszz4Wp+7bZjb2vhr6sD1sY2KRjUwnB7XwxGNg5HjYmupNsVaoeLtu39zC6PkXPbJ+C3yAkrLguJi5DvaRAiktZZ8frqlMmdnJb6BdrUbazhWTNXdGt8lko+aLdZUwS7LSZrt2H3zdpn5PtumFZjgjG03u8sVP74vqeoH8ybn/A02g66HFlFXX3l81JfWYxtnzwYmn7CwxNw1TW/t+aArtzTezZuuPsdptkyxzum2akD8W2Ztv607oMnje97MkiqnRlSSrV9bNq0CRPun4A33ngD69atiywdTIfFnyxGty7dMGv2LBx51JF2YT3PYibYKnBQouj+ZYtMK8qjibVjsVjyZ0sR3DB9jfrLiE+FOw4K7nbdTEe2+nLhGyftduIdr2U6IVxBZVhb0RLWRNupSJQv0XQkHRH9lz5RRH8mKZqn7p4D8YTbwwsrU1nHgJLqEhRmF7bou49dner6aiza+JGZBThmsm0t1qLePZjRlOkxU07WzfgpmOkfslgWHEcthMNgxm0ty3Y7GXdKohfUCFuEJeBCDhmzG0RT5NEI2uW1Q7u89thevQ1yvi8vf8wR6nkAsIYExABwDsCJmQ46pp59OIN8hlKDD2cCjnqWYlbj4ULeZ6EblZ4TMRgBsX3BTT8srH5d9+Vqn+l7GcAEC4wNgHeMMYucyB2wDpacRPsbOsSHHdueflvPvN5kSTo7O41+D2tdL845rr/6BlRUeMf3f/3rXzjqqKMaeCK7GYyh8Dfnos0df4bTvn2TZbu29AdU1u2E4ziQFVtACLlYj5Zi67fiAMxiIjIeh3DkWCH03AV6/mnNi3Snpd71Ao7sN5mev3mfRfQiP6Hzn5B2xnzbUbEF98m45bZbMGHCBOzYsSNy3lHIyspKS5D129/+FkVFRTj77LMjz9EXLVqEL774AoMHD25oMVuc6upqDBgwAKWl0RdQHDhwIObNm5e5QhEEYSgpKUkZp1+/fs1QEmJ3ZeDAgejatSs2bdqUNN6OHTvw17/+FbfffnszlYwgCIIgmobKykqsW7cuZbzDDjusGUrTcK688srIcTnnGDVqFJ599lm88sormDJlCu66667A/02LyrBhw9CxY8cGpd1defXVV3HfffdFjr/XXnth5syZ2H///TNYKoIgCIIgCIIgCIIgCIIgCILYsyCxNkEQBEEQBEEQBEEQBEEQBEEQBNEseD0tKWRnfmelCBFXRfBNMADcElO4IhBX8BJjsdQZZYDPP/8c119/PT744ANPOGMMzzzzDA4++ODIeRUXF+O0007Dtm3bPOHXXHMNbrzxxiYpb0Po3qEQS777CUbeCiXOVnJtAK44jylxkSXb5vVV4LVlgXzzux4OV3qqMjH3NEzswxCsWKnMUTzFfl2P9Y9k647MirXHjx+Pxx57LBDet29fvPvuux65dVPBGMOAAQMwYMCAyGmWLl0aCOvYsSP22WefBpdjS3kcRb84FRVfzU4rXc2WL5Hbfl/UlKzyhFf++N8EKWwZazTDmJH9NFpG1sJGsz2BsEtohL1KcpZQrm0SIPUgY9UPE93XLwkd01K4ack7E1K2psKYsGoei0MIx9gTGaSwkwnHqw5mkIIsxiAQh5FXabGbJeJ1F5iQgnkp6ebQoi334slzYCmlTnY7gSXD8g/g6scj1AZc2bUDIKbEV44VX4mzPftVHOaAIabydEXbMpz5juu4192zL6ys8tMvOXSjpWqfYfl6c/WQ4BKLeOpfQo7ltkkZJ3NEaR8NzVq3VetQ8LXZwKHtvlr4wsMShJkDtQBTH8O910W9TwXLyoWoT31f2h5wBTodNQ7hdUtSv3Mz1v/nN6Hpbx17C0aNHpUgpbulJZqujA6mrzBCbdUXuWela7aVqwjmRVLtXZuoUu2VK1fi/vvux8yZM7F169bMFwxARUUFjjv2ONx626246567EjZBI2j07fAsjGSnU2Nq5c6dkcohkOI6wV+PhSt3NIfW4k/INTB84m03H6u/0rLVBIJtMw7rQZnk2gQQPpwySyiaaPEWpudqcvySdVNY+7RgW6aO8zi2VW1Dp4JOGTmNPYH/rp+P6voaJaJlRuwqBINj5rF6viA/ZPekpMrqvZKccrpi7LysPDcu3L7EOyN176OnzQo1ruvY1j1HSFz/46v3GQSh9W1X6iP6tNkH2yqLARaHYAIOAxAXcByh+mIZz4GUZ8fAIN8fyQWLOBw4EGDqnZIQHHJxHhVHMBmLORACMGuQqOcFKbqWz4x6MSKm+2v9fGX1w/712/Q19si1zT0XgT7c9P8iyT0I25XONDwkfXAxqPA8mVtxQ/OQyaIVRl4TmVKnmTX9LXz68aeBuNNfeQWPP/wwYnl5kfLeHXFatUL+iOEouuIKZPdvejnSF1s/hxACXAjE9DV3INuEw9znfy2W121B6HgCjGlBtfs2lwuunr9lmxSOrtnqzjIhn/KVXNss5qDbkdpvi+kdx1HzJ3vqmN78x57DRcVxHMx6axZOOP4E1NbWppc4Cffeey/apylJP+uss/D000/jd7/7XeQ0o0ePxocffphu8XYJOOc48MADsXnz5shpevTogaVLl6oxmiCITFNZWZkyzqBBg5qhJMTuzK233hrp36b/9Kc/oV+/fjj33HOboVQEQRAE0TQ8/fTTkRZHSuc5r7mprKzE8uXL00738ccfo3fv3o06dmFhId54441G5bG7sWXLFowaNSp1REW/fv0we/Zs9OnTJ4OlIgiCIAiCIAiCIAiCIAiCIIg9DxJrEwRBEARBEARBEARBEARBEARBEBkjqmTFg3ZZarma/aldQlb+QimjhD8P4ZWqCas0WrDtEX1kgJqaGnz99dcQQqC6uhpbtmzBl19+idmzZ+Ojjz4KxM/Pz8ezzz6L888/P/IxqqqqMGLECKxa5ZUGn3baaXj00UdbVJS0V7sCGFGr4BBMqZ2EgAC3JHUMzIisHRVfoOK7WcFMmYP8vQ520wljnYVtkdJiF4TJWDyXxI6TuL4KbawMlXfD1LkN2+qSX5RG8NBDD2H8+PGB8F69emHOnDno2rVrxo6dLmGCl+OOO65R9XHdT2Uo+sWpcHLyUfb5dIBHl5j7pdoAwOsrUbVuPvJ7HO2xk1QAACAASURBVGdkQd6qIRC+AzCBkaS7qWS8RJPCAiOCG55Srp0gbaiw17etxVOCheTgl/7qvo67oQyWBDEGsLjaIftEhhgEi4PB8Yg9GeMQwlGiMq72cZUG3moqhBLPqb6YWVI1LdnW5WUh18FjBQ3DUgQqEXZAdK2VWMyBFN3pa6H3K0G2EmFLSaGOY8m0GQODY+JLUbeOp74zxyoDQsphh8OVIPrOIfT87Hie78FrE5CAhV0/24sYTy32cnJaUqwNJG4rTZG1Ndmz5ZBJhfj2HCBqu05WBpjjO1n5kaTauZ0GB6Xavltds/ULrPvPOaH3+IijjsAdd95hJfX2JQGZtpoumcNoeaM0RPqGKWbyRJI8Saq9a5NKqv3xxx/jgQkPYM6cOSgtLW2+glkIIXD/ffdj9luzMeeDOSgqKnL3IUScbebWOgD2oCU3uZyDV1allnsxFiILDStn2EhtBMbudqDOc0ALscHk0MkY88iydR5hElbY0XxSbZJr7z4kmtkHZLX+/tTUnSTjkv+xlEHKS2GNdJ7xUARfhJh7biopGICymh0oyilCflZ+Gmf78+DHsrX4etsK72xVSa3t2aHD9KdcFEdLaWOO4w7G1vw3m2XLuFY4s6TbwVkqM9PE0EWbGHPHbHWvbcm2v63bcwAdx3xmaBrXGAqzC9GpoDO2Vm6W0xwhIJxYyGOYevYScYADjgNw5QsWDOCIQTacGBiTnw4T0Au8uf0zVN5cPnsYgbY8hn4HZO51wv5XvX3yLdJg7Qr2D/p0mFsLQsd5uy9AyHdECE+YafimeU8n/P2LPgwLTq8TdWmMgXPuLlZhvd999IGJoWnudRi2vfkmOo8cmfJMNF0+SrRoWvORd9xQtBl3B+q+/gZ8y2bwsnKIujqwnBw4bdsg1rUrsvr2Rc7BByPnlweDZWdnpBwVtRVYtf07M8eSixg6HhG84AKIqfvryHe2ariBY+YlMO/VtftdMD3Dke8L7PcSpk4oY71wvHMWYT9zAEaqnWz+46h3H7LZSwm9px+zPk3GOr1I/b7/yCOPxNJlS3HYoYdFksim4tJLL8Wtt97aoLRXXHEFSkpKcMstt0SK//HHHzfoOLsCQ4YMwcqVKyPH79ChA5YvX46cnJwMloogCE1ZWRni8XjKeIcddlgzlIbYnbnuuuswduxYVFdXp4x73nnnYcaMGTjttNOaoWQEQRC7J4sXL8bUqVOxatUqz/uD7OxstGrVCnvttRd69eqFE044Af369WvBkjYNnHN88803WLZsGb7++mv88MMPKCsrQ25uLnJzc9GlSxccc8wxOPHEE9G6detmL9+UKVNSxnEcByPTeLfR3DzxxBOR5OBNTVZWFt577z3Pvx3t6QghcNVVV2Hbtm2R0yxYsAAdO3bMYKkIgiAIgiAIgiAIgiAIgiAIYs+ExNoEQRAEQRAEQRAEQRAEQRAEQRBEM+M1sDRYvu1zVsEIlqH8UsITz+zSIpdmkN2uW7cOBx98cKS4//M//4NHHnkE+++/f+T8Oee49NJLsXDhQk/4QQcdhFdeeQVZWS37z4HtW+VBmViUjUj+SLkKh7RCwt0vACjxERhQ+eP8QJ65HfrDyWkFY3kBELyPKe5tpFufLEJi4dHaLamFqA3hsccew8033xwI79mzJ+bOnYuePXtm5LgNQQiBGTNmBMIb+4vxazZvBwAU9DsBBX2HYscnU1C9fhlEGoJtP9uXPY38HseljmhZiDLfcxCNJ4Gw0CfXTp7Wn0fYNhDshyxRm5WP/FvKtN1jKxmUFl4zYfo2BgeCqQUHRAxAHEauLZRcW6dnAkK4Yimz3IQApGSaK8Gu7nvlcWTpuHttLO2pKzi1zjnUIum3vGl1luMJ02VTOsIQoTYDmAMGR+Wp5drWj7WfWaJtGRcIl2rDxPGKsq3PsPBMS7XDqpKGp16gwcltmzJO5vG3gabMWl8n4el0o8u1/eVK1J4TtWuNnEsW7D0UleuDcxKbHiNeUyL4MDGiQOlXz6P4o7shQu4vYwx33TPe9B1GFGcJ6EzxmCmWqr6WwNHz3a1/oUJtHW5d24AE1pZxRhz5SODb9CSTG8yaNQuPPfYYFixYgJ07dzZjqZLz+eefo2f3nnhz+psYOnQoPFJtU8+E+8wGWGvXCCl8hLsPApg96+2Ux5V9BI9URiP5VPm7C/64DcEs4GRJtk0NF24cI9jW5+TJSx3PakNm7RaSa+82JJLiRkobNnaZOuDmL4N9plrhT8984TKIqUol77WuszJfPTMEA7bs3IyerXtldHGx3Y2aeDXeX/sOAIA5cv7ogIE5MIvXOEzOLQVjcPSc25GCV8fM5wFAtTW1QE1uzJWAaqG2NTM24R6UxFnGcOXbSduwf7oZFifNh9h0+pimpFeb3ti8cxOEiMNxHHfOo0pl1mPjkEZtwWFE2+oZJwYOAQeccTjCgVDbYHJhNvkmisvnLQj1jGH1/UK3Gd/8X0i5ryyJjqsfo1Qb1M+Cut+1ppxhiy3IbGWYR2jtJ9Grr8ai+6AIY4TbTyWJ4+vv9Hhup2IA5r0/D8uWfh5If1FhIQZk52Dz00+nJdbeFYjttRdaXfX7li4Glmz+FHEuZfExez6i6rWeswghl+VyhAAce/zR4516P2C+um8K7DzlA4tjv0GAmeMxd4lL6bYXgOME2olnnmL1Vf739pmY//Tv3x+rv1+NG2+4EW+88QZqalIvqBTGH//4R/ztb39rUFrNzTffjH322QfnnHNOyrh1dXWoqKjY7URkZ5xxRlpS8MLCQnz11VctIsojiJ8rixcvjhTvwAMPzHBJiN0dx3Fw/vnn4/nnn08ZVwiBc889F1u3bt3txjaCIIhMUlpailGjRmHGjBlpvfvPy8vDIYccghtuuAFnn322fL+yG8A5x9SpUzFhwgR88cUXqK9P/v8/HnroIQBAfn4++vTpgz59+uD888/H8OHD0bZtZv8N9fPPg+80/Oy7774t/n+1knHPPfc0+zFbt26N995772e3SMuUKVMwbdq0SHF79eqFjz/+mKTaBEEQBEEQBEEQBEEQBEEQBNFAdt1/nSEIgiAIgiAIgiAIgiAIgiAIgiD2GGyNRVIhlV/2Y8kDhT9eWHLhSmgYAC7cowmhpR9u+paSBdncfPPNuPzyyzFw4MC00/7xj3/E1KlTPWHdu3fHjBkzdolfQG5dmKPEJ1pyxF05kYARThnJKxOWqkegpnhlIM/8Lr8MylRs0QsTcIWuFpYY2d32ZxCoadb+aKzZWos4B2JN+DuKjz76KG644YZAeO/evTFnzhz06dOn6Q7WBMyfPx8//PCDJywrKwsjRoxoVL4r15eY7yyWjbZDfgcGB5tf/wN4bcNkkjXF30LUV4NlF8KrCPL1DlG7CiVUc+taBoSzREQStGdjMWRJJL3JpLthEt5gHgwMginZmxZqB9IwK7YO0dJsJXtj8rtXrs3dkggmw5kWk2p5FFf7ddkcMCXqdvMXKr2rPGWecxFWP51IP+wTzvnCXJm20juGCbW1NNvEjXlE2VqgzYws25Jqs5g6UgxaP6jzlEI8B275HPMZLL/V5hMJuEPOPi2iSLWBUPGyn1heu4aVISMkGjubImvVXm1ZdDLpoKcsqdpr2H307VMf8aqfkhazoOcwOFn5VrHdvHltOTZ/cCsqvp+eMP1DEx/C0cccA0DJOzWO9xSYVR0ZPBvea6TbX8g5eqTadphvDk5S7V0Dfz3nnOPFF1/E5MmT8dlnnzVY/tcc7Ny5E6cMOwXX33g9/jbBEg2qObtHqK0QXJjHBMD95Jxj4kMTUx7TK8tOMAcwu737zTOkWmjCiItNWbySbXeqZ0srdfsSRo5rj7Jyn2yzkeTaPrkkybV3PZKOgP7LnShihGHUHvsYzPQtkL9bA2UEptIyIedR9bweWyu3oEth1+QH/Bnx3pp3UFFbAYc57oxQXWR9/STC7HOnJ3oDag0XOddkgiE7O1uJi+TclTG4c1lmdNzqb2aOrQXcYAyivg61X3yF+i9WoO6778DXb4Io2Q4WrwfLzoHTri2ye/ZEzuADkHf8scjq2s2awrDwauWZV1gdLvPF0XOgzZtR9c57qF28GPWrVyO+bRtQWwM4MTht2yGrV09kH3AA8o4bipyDDmz0i5DC7EJ0yO+A4qqf4K7FFuy79OskwRi4WlCBgYFDvnOKCbmgkGCAEErky7SmV4qDvVvmqnhfG+k4vvdJdh/sf9Wk27RHru3mHnredn6J+mphz4kTkWC/qVeBHcErEIwS8swbOg2XDUOPZa5UG+5zt4oz8YHgmN4pFsPoVq0AAFUrVqB07ly0PeGEhOUigtTGa7F0yxLIG+S+f9V3kDMAEHDAAaEXp2Jm7TEtqNfjDBfq2cTUZf2+QD8vWwtzaZE2l/eZCQHmOKp7dNuBbBeqr4TbTgQXYE7LzH86d+6MF196EYILzJw5E9OmTcOPP/6Id999F3l5eaiurk6YtkuXLvj3v/+NYcOGRS5TMs4++2xcfvnlePbZZ1PGHT16dCRZ6a7C7373O8ycOTNy/JycHCxZsgR77bVXBktFEISfpUuXpoyTnZ29S0siiV2Hhx9+GC+88ELSBeM0VVVVGD58OObOndsMJSMIgtj1mThxIm655ZaUcukwqqursWDBAixYsAC5ubk49dRT8dBDD6Fv374ZKGnjWbp0KcaNG4f33nsv6fNXIqqqqrBixQqsWLHCPHP07t0bN998M0aPHt3UxcX8+fMj/bvMr3/96yY/dlPSkGvdGE4++WTMmDEDOTk5qSPvQWzYsAHXXnttpLitW7fGjBkz6DmYIAiCIAiCIAiCIAiCIAiCIBoB/Y8WgiAIgiAIgiAIgiAIgiAIgiAIYpcj9BdtmU+8BlegLXzx/JIX4VqmVB4CQgivvLCFmDx5Mr799luMHDkSZ599NvLy8iKlmzRpEh544AFPWFFREWbOnInu3btnoqhpU5CbBS3J1j+2aFsKTqToFQBEvAbbP30KOR0GoKDnEPDaskCe+d0Os7Zs8a1thPTboex4/rBkJPqFb38Fc7dr6gR+2FyDfbvlpsg7GhMmTMBtt90WCN93333x/vvvo2fPnk1ynKbkwQcfDIQNHz4cHTt2bFS+X/9Y7AuR1z2/zxDs/PbdhmUqONa8cAwK9j4asYJOyCrYC7HCzmjd9wywnNZhCdBgqS7RAiQxFSqxV9PKtbWIT49PDMIWeRstJyDte9yIN91uy7Gy8Mu1pWWXQUAwB0wwCMah5dpSBKfk2UKLqLk8pi3YNpItocSM3PTL8tKEmBrNmfrbgE/O6wlj8nhMf/f/OEaqJQXYWq7tmP1uHC3Udqz9fqm2o84r5l5jfSx9HE/Z3TAjNwyVatv4wxLHDRV+pZBqA4AQ8fAdFrG89injNC8RrKANztqqv1b1S9527cj+OCnasPnu7quv2JS0iEW9T/aW02LLh2MTSrVjsRgmPTkJF11ykfewsASNiWSMfvEu8+43363T9Uu1w+S9/uOQVLvl0PW7trYWkydPxnPPPYfly5c3SKbRUDp16oRTTz0V1153La65+hp8+umnaaUXQmDiwxPxzux3MGf++2jTpo18poPwPtdZom29w90tcPutt6OuLvWiA+3atUsubPLss0XaMOOxvUiTK7uGV9qtn2NUA5NyWltMqtqYEGoeALWAkJoJaBm3cPuyULm2r1mRXHvXJ5WgNpQEglqm+uaEMl0lLtXzF/maQ1j7tGDbLRljDOW15ciL5aHtLrVIR8uwZMtn+H77KjDHnTMacb6Q81IHDrTw2mEMjpDzSikrhwoHGHR82SpznFwAMo2ZZ8IVHDMAzFFKbebOQXlZOWrenYu6d+ei5qNPgMoqUzKYUro/tfgIlVNeBgDkHns0Wl87GnlHHR6tFoZFUmF1K1ag7IGHUPXe+6HzGwCIb9mKum+/RdU776LsoYeR1asn2owejcLzzwMaIVvs0boXtuzc4ltgxJY0A0IwxAWHFohLjTCDoxY2kgLhGBy1gBsX8pnJUc8+YI7pQ/XpOXb3qB/IdN/OoNokS9z3qvYozLhg70OgT3fF3MKMjcn69FT9d1P37/Zc0oxPCWpW8HTdLYe510QIgUULP8aCDxcE8ri4oBA5jJnlqDY88giJtdPks02forq2SvVLjplfCchXCbKn0/dGmD8QQq2nxawFK9XiDOYdgXwfwYVQi3oJ9y2vEGp5MGsscmDeuehjmXfwKlwILtsshOqHEdpOmmv+4zgOhg8fjuHDh3vCly9fjqeffhrz5s1DXV0dsrOz0b9/f9x444044ogjIpcjKqNHj44k1n7zzTeb/NiZYuzYsXjmmWcix4/FYpg/fz769euXwVIRBBHG8uXLU8bZFRb0JXYP2rdvj2HDhuG9996LFH/evHlYsWJFgxahJgiC2JO47rrr8PjjjzdJXjU1NZg2bRqmTZuGvn374u6778YFF1zQJHk3lpdeegl/+MMfsHnz5ibPe82aNRgzZgxuuukmdOjQAaNHj8ZFF12EXr16NTrvv//975HiXX/99Y0+VjpwzlFfXx9JXD1t2jRUVlY2Q6nkoklPPvkkLr300mY53q6EEAJXXnklSktLI8V/4YUXMGjQoAyXiiAIgiAIgiAIgiAIgiAIgiD2bJzUUQiCIAiCIAiCIAiCIAiCIAiCIAgifaIIpQJx/PIwLVZLIPLxS9m84ZZ4ByEuIAZX6NmCVFRUYPr06bjooouw7777YurUqSnTzJo1C2PGjPGExWIxTJ06FQceeGCmipo2OVlSkCJFLd59WsGif2pL12DD1N+i/NuZ2PbRg1j38tnBDJmD3L0Ohle15//mD/Ee2NS5hE6VqDK+RFEElq+tShkvSj7jx48PlWofcMAB+PDDD3dJqfacOXMwY8aMQPi1117bqHw3FJeheEcloKQ/wrrfbQ46B7G8MAl2dCrXL0D5yjexfdkTKF5wNza+czV4fePvI7ErENLYbaETkknIEkmTw7atuFZ+ruw5TImn98lPZoUz5gqkZR4OwGJKEB0z+TITN6bix6z0Mj5jWWAsptLHVJwYgCyVPqZ+smTeLAbGHOsnFum7PF7Mk59bNlU+Uw61jznyO2LWOfvOgzHvPpVOXmZ9jfR1j6l76qhboqXaYfcA0CLz4L32m/WS1QNvODP30gR4bXMskMRTvihjTVZeR2+a8EybmQyWwQgn4U4dkEogaN+fZG02LMy7P6d9/6TFK+p5kltOf67ZBQnTzX5/Ni66+CL3Dmq3JnSt9v6xxZt2sc1+K52JosS9ul56pNr6WnqyY6Hfk9GUIsf6+npMnjwZQ4cORadOndChQwd0794dp556Ku69915wzlNnsgdQVlaG8ePHY8CAASgoKMANN9yAZcuWNYtUu0ePHhhz7RisXbcWm7ZswrPPP4tf/vKXWPTJIowbN65B93vFihXo02MfvP/e++DcmsWZOZ374/2bY8uWLXjin09EOs7RQ4+2NJGp/igRqxDyBwJCcCmOVM+Sej/UPjtcSlyFee7U+wH3WdQVHVvh5ujuNXCFqtZ2kuffZNupSCoeJ5LilXpGxL+wgW4/fgttyDHsDLTY3YxSgXZo58fMmAItdWbenLdWbkVlXfPIU3ZVfixbi4Xr/2vmiYwBjmByUzhSiM2YGXbNPF3JsJkTk/uVjFb/LRjgMAcxxyi54R/VAd+YDECUV6D0lnHYcuRJ2HHbnah67wMIJdXWJJulAkDthwuw7bwLUXrzHyGqq71juqpzKfvweBxlEx7EllNPR9W770Wal2rq1/6I7bfehq0jzkT92h8jp/PTPq89CrIKEBcc3PqJqx/OOTjiEIIjLuJqv9uHc8GVkJ6rkUT12ypc983+8YfbEmL7vJn5yxDsy+HpuwPvMhkSdhyZXPAg7X5LDm7QMnn/rkT9lkeqrRYDCD0vAUx8cGIguI3j4NeF7pyZASj/9FNsnzMnSqkJADXxGny8/iNZL5XE3K3GRoENQMmzdTCEO4SoOQhUbDAuWxCzlkgUgODcjgqu43Mt5JbH50K/v/POV3Q+sMLD5j/+emUvEtSc859BgwZh4sSJWLZsGb766issW7YML7/8ckak2gBwyCGHoLCwMGW8srKyyHKulmTixIm47777IsdnjOE///lPxq4vQRDJ+f7771PG6dSpUzOUhNhTmD59Olq3jv5vd7fffnsGS0MQBLHr88gjjzSZVNvP6tWrceGFF6Jv376RFtPIFMuWLcN+++2HCy+8MCNSbZuamhps3LgRf/rTn9C7d2+0atUKw4cPx+LFixuc59y5c1PG6dChA7p27drgY0Rl1qxZ2H///ZGbm4tYLIbc3Fw4joO8vDzsvffeOOmkk/CXv/wFixcv9vzb2llnnZXxsgHAwIEDsW7dup+lVBsAnnnmGbz11luR4t5yyy0488wzM1wigiAIgiAIgiAIgiAIgiAIgtjzaXlTAEEQBEEQBEEQBEEQBEEQBEEQBPEzogmEMWEeRNvoIRLEgyW3gRKMZFgs1qFDBzzwwAN44IEHMGHCBNx9990YM2YMTj75ZLRq1SoQf8OGDTjvvPNw0003JZR+/PTTTzjvvPMCYsF//OMfOPXUUzNyHg1Fypu8siIIDqldAfTNqvh2NjbPuA68tiJpfrkd+sPJKbTy8su0PdqVJDk18X03dU/mu/T7xgmZhRAYO3Ys7rzzzsC+ww8/HPPmzUOXLl0adYxMUFJSgiuuuCIQfswxx+D4449vVN6ffbcJQTu7llTF0OlX48CcrEYdw6Z68xJsfncMRLwmSSwSE+4+hAwIjZZrh8Wz4nry8wpxmSe+X67t7gvKtRlsgbaRUWuxNbPl2lp6bQuvs1Q+wbiALdXOMjJuryRbx/Hvt76b8mXBFmQbmbYl7vYItY2A2y6HEoN7xNxafqiumVIWuulhLZrhxndVxUiw7b/HSSYTCdP4ksrChCdLiCtmTUasoHPKOC1HBgXf9vVMS67t/26HpRZsdz7mHlWXgrQZeAmyirq56Zj3J6sg8Xg97vZxWLVqlTqS9UcJVP15+U8lVKitsa+P8IoVjVTbd1laWqr9/PPPo127drj66qvx4Ycfori4GCUlJdi4cSPefvtt/PnPf0YsFkPPnj0xf/78JjvursKmTZtw4403olevXmjbti3Gjx+Pb7/9NuMyccYY9ttvX9xxxx3YVrINa9auwcRHJ6J79+4ygiULveMvd+CjRR+lJUXSVFVVYfhpI3DTDTdBcFdoKgR3padabq0Fpxy44NwLEY/HI53HbX+6VSlUI/wYEbZf6i3P1RZta1G2Ldk2Ikh4BdswYklXYQnzTKTdqiFCViWJbC65Ngm2m46kvWC4J9vdbU8dU/S7zI5s6pPdt8MdCYS71571uCOFwPrydaiN1yY95p5KSdU2vLV6BrjgUqANvVgNAxP+xShkuMOYFG/DMYtgOExLzB1zfxww5MRy4Kh0sBe3sMXqnvEb4Ju2ovrNGRC1tSGzzOC3sBmMZuf/vYriCy+F2Lkz4TVgIfMKUVODbVdehfLH/w40Yuyp/fwLbD1jOOq++qrBeXRr1V0KtI04W34X/5+98w7Qorj7+Hdmn+uFIk0QDaCggIgQUNHXEiIBAbG8JkZRscVCVFRseZXEErsJRhM1ViREDXYgggUxGkHBiApEKSLi0Tmu92fm/WNmdmefZ5929zzHAb+PPjxbZmZnd6ft3t1ntFxbRki3jXjbnSzBDWfeQVlqX9OuCygJN2C16PaSVLdKWu22jN3+Grm2i/u4KX3rQXFNeUu1PU8npowmGtv5i06EfNuaTMIfWI09d+7cgXfmvxOV5jn5Bchn0eV8w+9/n/H3tnsL/9myDJIbqbZwS7JyW5tvI8yGrxGReqenoocSYgtASl0JtFqbAZA6nld7JKRuGKUw72sRWOb9km3VRkaOf3z3XPrjR6bnEvXYHV2O96SxT+RkmrH44IMPMpyTlvHCCy/guuuuSynOs88+i1NOOSVDOSIIIhElJSUJw7jvCggiCXJzc/Hhhx8iPz/2xIM2b7/9doZzRBAE0XZ5//33cf3112f8ON9++y0GDRqEyy+/POPHsqmoqMDo0aMxZMgQ9+dirU1VVRXmzp2L4cOHo1OnTrj66qtTmrBo27Zt2LFjR8Jwxx9/fEuymZCysjIcccQRGDt2LFavXo2GBu8dr5QS9fX1KCkpwXvvvYc77rgDw4cPRygUQrt27TI6wZshPz8fd999N1auXIkuXdryz7Mzx8qVK3HJJZckFfawww7DHXfckeEcEQRBEARBEARBEARBEARBEMS+AYm1CYIgCIIgCIIgCIIgCIIgCIIgiFYjriQmclesv+mJkYSRhQQFjSnPyPDfDXXo0AFTp07F1KlTccMNN+DWW2/FI488grfffhvbt2/HzJkz0bNnz6h4f/jDHwKlygBQXl6O6ghB0nnnnYexY8fihx9+SOlj/5GVobKyMipcRUVFs84/WgQoo/+VEuVfzEpKlpO7/xArtvTfP+9mwy4k9rGi5CxRx0yUh+TCL10TW2CVCCEErr76atx3331R+0444QS8++676NixY7PTzxQVFRUYP348NmzY4NvOGMMf/vCHFv+R3pJVP1iJRu/n+R3R6eRbW3SMSGpKPkbNxg/TmiaxGwmqrj65tkyinMaT9BpzlG1I9IR5iPj4Y5s1I8m2pdHcWna0h8/Rkl8j2NZSbi3SdmXaZj/jnmQ7Qpjtl2xzXzwjubY/XtpOQBgrDTdt7hNvgzlgMOu2UNtL35OFG6m2DqfPmVlx/GnAL9UOvObWOgu+X/CFC7rf0bpDb49tmouQHMcsXt6OcF1yf8AdyuucVLjdRwYHWJHXVSKBBDDiPgfmLdY29cnZbwA6Dv51VLh2Ay5E1/+5O2Y8gCGUH/teLf54MUYMH4FXZr8Kv0A7QpLtS92vRo0SDsYahQAAIABJREFUaptw5ppIvzyzLUq1V6xYgX79+mHSpEmoqoo/yQoAbNy4ESeccALy8vJw7LHH4qmnnkJTU1Na8tLarF69GhdffDG6deuG7t27Y/r06fj+++8zLv5zHAeDBh2Ohx56CFXVlfj6m2/wu9t/h/bt2/uf1yypNqCWh/54KH7Y/AOOOeaYlI8rpcTjf3kcQw4/Ejt2bIetp/bE1aZblljw1nws+3RZUmmfevqpOOSwvpZUVX+E/kRuh1QSVnhSVk+87RdtC6mXtaTVyLeDBNtCevGhn0+FEK6Q1XQH0XJt7xnHlktmSq5NZI5k21AfkcJtQI3tbBmz9HoHW9Ds9jhG4uxbNmOe6HGRkGFsqFiPJrFntp/NpbKhAm+sfRUN4Qa3r2SMqalaOGAmbfFk2BKc6YlcuBJvczjeveBqn2OutwSynGy3P+duWoCv1zbhfffKP2I1pPhqDADQsHQZSqdcH/s9S9SrDYnSq69D7TvvRodlDLknnYgO996Nzq+8jK7z/4kur72CDg8+gLxTTgEcJyqKKC3FjnMnIrxlS5xcxqZ7YQ8l0RYCYRF221/TVoeFabulK9pW7bM71YH+T1jtM1zhsPVWyYur5cMIaJuNU9sIiI1sO/KCMitOYPudoKlmcf5LF8yUy1jpBz3mBifkDybinxzjwKL3Pwi8LmcXFASeYc1//4sts2bFTZcAKhoq8OX25cjLzkP7/HbIzcqDV8qFN27xCrI3yYZ+bSuNDBvMjSsAQApXyG1qlzuO0WkwLwU1djGPNK6U3i4uftG8tI4fOP4JkHNHracwBJLWuWf60xLuvjvyGTOY9evXt+g4meSdd97BxIkTU7oW9913Hy644IIM5oogiETs3LkzYZhDDjmkFXJC7E0MGjQo6ueGsaitrcW8efMynCOCIIi2R01NDcaPH99qEwJJKfHEE09gwIABqKury/jx5s2bh65du2LBggVtZtKjnTt34pFHHkGHDh1wyCGH4PHHH084yemf/vSnpNK+6qqr0pHFQMrKynDIIYfgyy+/TCmelDKl3/k6/fTT8cwzzyAvLy/pON27d8ejjz6KyspK3HLLLSnlb2+itLQUp59+elJhHcfBjBkzkJubm+FcEQRBEARBEARBEARBEARBEMS+AYm1CYIgCIIgCIIgCIIgCIIgCIIgiIzSUv2Lie93IicQtsAvJwuMpSVnu4ucnBxMnDgRy5cvx5AhQ6L233nnnVi2LDmRnBF0p/r56quvotL661//GhUu2T8Si6SusQnGeimNrcW6H8qgkrxwJG//YfAZU2zpEdPLvgInY5Q/W8pp5SdNrNlUjx0VzROUTZ48GY8++mjU9rFjx+Ktt95CUVFRS7OXdlatWoVjjz0WH3/8cdS+qVOnYtiwYS0+xocrEv/hffZ+vdDjnOeRTqGrlOG0pUXsZnwS5cjtcNuTYFFsIsGyWU5Cru3mw5Mdqu1+IbQrfXYF00aI6HjibZ9c2wi2jXxaSbT9AmxLsA1bsh0C4/qbhVQ8V4yt07DXYy6HdFpWujoMQ0jlMUqmHdLnFNJ51nJwW/Jtib+Ze85acOguI1qq7bvWcJd91zfiPsEXLt49DxAZ+4R0EfLnmM2Sf0dTzdZYAX3w7IKkwu1eYkms05E0i77GSCR6TqSotIWj0fs6HfUb9DrnY+w/6ml0G/ln9Dp3qZJqMydu3JxOA8GzC2PmqrqqGuedcx6uu+Y6NDY2+rISS6oYT7LoE2q7ZR2uILStSbXr6uowbNgwrF69ullxP/74Y1x66aXIyclBv3798Jvf/Abbtm1LS94yxSeffIKzzjoLHTt2RL9+/fDMM89g69bk6n5LyM7OxlFHH4Wnn34atbU1WL58OaZce43vD/aDpNouluQwNzcHiz5chDt/fyc4T/3XD1evXoN+vQ/FgrfmQ0JocbUnIpVSoEmEcfnFVySVXm5eLh598lFXFuk+f9iybC1edY38UihZpPAkrJ502xJtm+cVnUOh0zXPMEGCbWkE2/Z2433Ucm1PNmkLXNWFbi25dluRmOxJ2G1k0lcvoo+ypdhBiTCwqDtr4kk7lG/yBG+8I91UzFDI6z048/oJxjgaw034tmzdPiPXrmqowmurX0FVfZWSaXPVhzvgeijPvWsEgHFbQazG48xRV5PbYmwAZjwZcrLAGTeh4fbajKs4RuLtxYroh+FbDh3aD4W//hU6zXgS3ZYsQo+1K9Bj3Up0W/ovdPzrn5F/6lj3HjMTSbffdQveRs1rb0ZNtOHrw/Vi9ay/o27evKjjZ/XujW7/nIvOM59H4cSJyD1qOLIHDkTOsGEoPPsX6PTXx7H/e+8gu/9hUSOI8PYd2HXjzc25VcgN5aJDXgdX5RuWAmEZ9iZD8LXTqt2W7jbpSn+Fed+kw3otpW9qB2u7LeXWsl//zYq6UbY2WOrFyPeRrmjX3B/pxTV5tdNr7n+JSKeg2zdkcCXInqzed0y9+sHCD6KSOSk3F8U8ug6Yy/3dPfegsbQ0ffneC/nXxkUQUqiWijkoyC5A+/z2cHhIWa7VoANM2qXcW7JLH4S3zpmK7vrltYfbFczrbsxMjmLKgZrQRL0DZpJ55d99fcvcowN6SKbF9Wb8wxiLrjduLr1+0V7fm+Cco127dgnDlZSUtEJuUufzzz/HKaecktLPXa6//nrceOONGcwVQRDJEDmhbxADBgxohZwQexudOnXCc889l1TYcePG4aWXXtpjJ9EjCIJoDiNHjkyqH043q1atQq9evVBWltykv83hhhtuwLhx41pF4N1c1q5diyuuuAJFRUX47W9/G/NZ5pVXXkmYVnZ2Nk466aR0Z9FlzJgx2LFjR8bSN9x111248MILUVZWhksuuQSdO0dPIlxQUIAjjzwSU6ZMwcqVK1FSUoLJkyc362dGewsNDQ0444wzsGbNmqTC33TTTWn5XSqCIAiCIAiCIAiCIAiCIAiCIBTsd4+Pdn+j8Ef99kP3A4ubnVh5aS0gGdrt1/ZmyKS8NQ/KW/OgvDWftpw/ylvzoLw1D8pb86C8NQ/KW/OgvDWPtpw3oG3nry3n7ejut6Eod//dnQ2CIAiCIAiCIHYzEjJQcgH4xUCRqosg+YUnZLGkGpBRYm1XOKYieSocCVdi5ulxpCv6AKQr22Fg2C+vU/NPPE1s2LABhx12GGpra33bx4wZg3/+85++bWvXrsUhhxzSmtnDnXfeiVtvvTXleE/+czmmPf+RK0JlCGnxlJKoGvlryUuTIJvi/DEd4yg46H/Q+cR7wJ0suCJZaaSzSrmjSoSRtgJGYmWW3W3Msk0xex/gM066Yj5TzoQvnFd+XQuMDinwwEU9cPqIDqlcLgDAAQccECVGGT58OB5//HFkZWWlnF4QBQUF6NWrV8z9n332Gerq6jBixIi44sy1a9fikUcewWOPPebJQC1OOOEEvPPOOy3O9w/bKzD813+FlJZIWIuGPUGw4y0Lgc2v/xqirqJFxwUYek38CE5eZ11uPWmvT9LLIsW9sMqgl1Z8qWsi4WsKuWZGwLwnk2kxUkD6Vt8DsDiyySAZf+RyhDEN0k3fnWTAFn/6wgqYSQdMGKPyVF2cAFwpnPDScdsntd9N08hKpXTjIfJ4MH1vvHOLvB7xZNNGNGjvj/xwLQH06hGL3O/WL6+d98Tj3F1XtyyWVDu6vlrqQStcZF6TOU97jy0o9Jn24lTH6B01mz7ExjcmxIrgxut3xc4EYdoaGazTkXXVkhnGiRRjOV64pDITuFXUl2PXimdQ9uVfEa6PLSg46+dn4bmZz8FxHHdbyqJrS5zp22cNb3z7fDLPFI+VBn75y1/ixRdfTFt6hs6dO2PUqFG49tprMXTo0LSnnyrz58/H9OnT8dFHH7WqICM/Px9HH3M0rrn6Gpwy9hRXaGCer+wCEUuqHS13NpJQtbZ8+XL87OSfoWxX8+Qb5194Pv702J9gntckVDP62J8ex5KPlqBTp04oLi5GTk4OGGNobGxEdXU1SktLsWXLFmzYsAFXTb0K5110ni9/iYklsrX7B29/tMRY93buY4Wlvncn1TBhTB9krUvpHsOW5sMcSz+ryqhjB50Ji7ue8EqksU7vDUS+2wjcr4n1riOW5DNq8i+3fsEdPrqaU6lTZUpS6uVNyYLVew1vXdUfob+NLF64kncBCSHCCEsBIcNqnxBokmFkOVno3b4Psnh6njfbIhX1FXh9zSuoqC8HAD3ZjJZcMwbOOCDVGNPh5lkTcJijw3Bw/fzp6PAMDA4PgTMGDgcO48jLzkdeVh44c+DYH+4o4TbjKk2u0lOybQdizTpsP+XnaiSbFULBWWei4PyzkdOvL4yYG7CE3lab0vjFlyi95EqIrVu9xxA9FA8deBC6/es9gDvwibXtdr6mBluOPhaidJfvmmUddBC6zHkDvGPHhNdXVFRg+2mnoWn12qh9Xd58HdnN6Iu/LVuH/+5cqa+bA4erb3UNQwgFbHO4Aw7uXm9HX3MG/zXnXN0/rp9J1HX1Juvh1jO+2xa7bTSi7gHcyxk8Bou69tFBE7bdieTBvrRjxLPfkMV9P6vLR+T7WTekFVRYk0io3d67WCmkfo2i2qSBBx+OjRs3+o57c3E7/KKgwPdUbJ54w3q90+mno9+f/xz3/PdVVu/6Bu+tf1uXY+6WZVNvGprqUdtQo9srNYGVw1Wb5DAHIe7A4VlwGEeIh8BZCNlZIV3HQm44046pOhaCw5lb3zgLgTOo9hBq0gKmJxhwwMG4A85NjfO3Z2B6K2Pu0ItDvd9V7TL0JAfRdYibdwBum5f6c40bnrGU4ySTZkvo3r07Nm/eHDfMxIkTMXPmzBYdJ92sX78e/fv3T0ma1xbPgyD2Rerq6pCXl5cw3L///W+MGDGiFXJE7I3k5uaivr4+qbCMMXTu3BlHH300br/9dgwePDjDuSMIgtg9TJ8+Hddee+1uzUPHjh2xYcMGFBbGniQ2VRoaGnDcccdh6dKlaUuztSgoKMDUqVMxbdo092cqQghkZ2cjHI4/KfvQoUOxbNmyjOTr7bffxs9+9rOMpG0zcOBAfPXVV1HbKyoqsG7dOmRlZeHggw/2TdpKqHdnF198MZ599tmkwh9++OFYunQpcnJyMpwzgiAIgiAIgiAIgiAIgiAIgtg3uP2JMQilM8F2HRP/Is3ugvLWPChvzYPy1nzacv4ob82D8tY8KG/Ng/LWPChvzYPy1jzact6Atp2/tpw37tAf3BMEQRAEQRAEkRlc6ZSWTQWHgefANG6qAFlilF+RAZBMi7Z3PwcddBAuvPBC/OUvf/Ftf+utt1BSUoIePXrsppy1jLJqLdFwpU2xhLMiKm7hIT+Dk9MOPKsAhQePR6hwf4BxS2jkmaCivKVumWHR+5gqI+l5mnXtZ3qVuYXt3S8qmiXWDuLTTz/FkCFD0pIWAIwcORLvvvtuzP1Lly7FFVdcge7du+PYY49F//790aVLF3DOUVZWhnXr1mHJkiVYsWJFzDQGDRqEV199NS0y8PnL1ujLGmme8mRW1kYwJwtdxz6Eza9c2qLjFvYZA6c54n2fPMdqnIgUyPR1C0jf1F8JgEm7OseIa6cRtGwry3Q5lRIMXAmxLSGUPzfcDQum2ke13wGYUPG1aFE1c0ZBZrdHHMxItJmtJ+MRkm19PEgwN1zESVunZfplW+Ab1cBGfdvLtkxbb3PXuRWeufWbMXufLdHWgm133cSxxfJ7llQbAMI1O2JFsKJGivv3BDJYpyMrqyUvjC3YjqyziJG/ePtipRsNz2mP/YZehw6DfoVdXz2NnZ/eExhu9j9mIzsnG089/ZT7x/oJj2jXR3vdLNvV2s5ehKR3d0i1169fj5deeilt6dls374ds2bNwqxZs5Cfn4/hw4fjV7/6FX7xi18kfW1bghACL774Iv7yl79g2bJlSUuD0kG7du1w4kkn4vrrrsdxxx0XKAFutlTblgDreEcMPgIbSjZg3Ohx+PBfH6ac31dnvwoHDh6c/iCKCosQYiEwxnDLDbcANySXhoREk2hCk2hEo2hEQ7gBYRmO9u776oB0t+kl9/QBgJn9YJDMm3CDSenKFyXMJVFrEkz3pyqmUSHDOLQlg2TeswPTcm0z4ZOXNXUMs91d199uRt3FiPgR6wmvn50ukRKxunpTImJh7qdnZkd0V6OfZyGlV06FfxSqyokpS4CU3pjTjGtUXnQMpnSlkHq8CQHGGBqa6rFm1zfo3e5g5Ib2PiHKjtodmLPmdVQ3Vmt5q5a6wki1mZJqcw5HXzPGJDjTMmrGwPR+zqCWATAzWYGWdEvJkO1kwyiaTfrmw43A2R2DmvEuYHri3JNPRPvbbkbogAPccasn62e+QmdE/dmDj8B+f3sGO8aeDtnQ4CuU4e83oH7pMuQefbTOK4sqazVvzImSajMAHe69OympNgDw4mJ0+ON0bB87Lmpf9T9ebpZYu2tBN6zc8ZXOjVCPNW6ZFhCuIJzrEELdG10XJNPv/Bjg6PdOkgHQz1OMyYh21l2L6DnNM2LEu4cYbbAdzQ4HWO2tGZ8F7UszidqjuHFZwIRT0ht+q8kQTf8Z8S5WC5HN9p07S6Ok2gBwVE62zqe/aDJr27bXX8N+Y8ei0ymnNOs89lZqGqvx0cYPAAa3bWGusF/dmbysPOSG8lBZV4GwDCPk3hN3GgcICHBwNUZhEkJIcCYhuVD9in5HoaZx4Po7BKHrDXTdkUJA8hBghOqqaVXvfKUDaeqYGf9EVCkpAc68OuWOf4QE4/5nHiD2+CfdguzdxZYtWxKG2b59eyvkJHl27NiBI444IiWp9k9/+lOSahNEGyFZAWQ6f05F7Ht06NAhqT4OUGPNbdu24c0338Sbb76JIUOG4MUXX2z1iacJgiAyybp16zB16tSU4nDO0bt3bzDGsGnTJoRCIZSXl7coH6WlpTjqqKOwcuXKFqVj2LFjBwYMGIBt27a1OC3GGLp06YJt27ahd+/eWLduHTjnECL694vSRXV1NW6//XY8/PDDePvttzFs2DC89NJLCaXaAHDuuedmLF/Tpk3LWNqGUCiEuXPnBu4rLi7GkUcemfE87Kncf//9SUu1Q6EQnnvuOZJqEwRBEARBEARBEARBEARBEESa2RP/2o4gCIIgCIIgCIIgCIIgCIIgCILYC2iW2CXIjREhU/SH8wvKIuN5GpHdz6mnnhq4fdGiRa2bkTSys6IW0YYwS6jtSsSi70FezxFoP/RytBs8CaHCzhHRE9wzIyFL971NQXL0rxWVqG3I3B/0tQabNm3C7Nmzcfvtt2Py5Mm44oorcMstt+Cpp56KK9UeMWIEFi5ciI5JSrgSMe+TNfBJbVksAai3LZTXHj3OmulK01Ilq/ggdDnud3GPQWSaTF/rgPSjBLWJ4saTMEd2SMxNkLm/qmEJ9XzxuSd9ZtyVxalf8TCaPg7A8daNVJo58MTT9n61nbmfkA7rAAjpsGY55G3Tx4dOgzHHzYfabsdzAtJxwFhIfxyVb2bSCoG54bn/eDqf3j6urhEz4bVkMFCqzbAnSrUBIFxXGnOfG5s7CcO0TTJYpxmLvv4R4ujg/MS657HCtuwceFYh9htyDXqd8wlyOw8ODDNr5iz8evKv40jB4Uk6jWBTetvs/b5myC6qlqTTrCdDc2WPX375Jc466ywMGzYMhx9+OPr27YuDDjoIvXv3jnue6aKmpgaLFi3COeecg+zsbAwcOBB33nknysrK0nqchoYGPPLIIxgyZAhycnJw7rnn4t///nerSLU7d+6MiedNxJdffoldu3bhtVdfS79UG9FSbfOdnZ2Nt99bgHvuvzspcXmnTp1w+eWX45133kFpaSmeeeYZdCzuiCye1axyxsCQxbOQF8pHcXY7dMrrjP1yO6EwuxAh7mgBpICQAkLojxSQkBBSCSSFVB8pBZRiUu+H2ial0M+P0GFVmq6YUppwdjpGWKnDmzTMR11o605498KdZMookSPvR8RlinymTfUZtzXq4p4CA4vb3MduM+Ncw8jJDyL8syyyjQ46RkRbb1dIW8BsjyxV9+j1GXZvpvZzNWJiDI3hRqze9TUqGipin8ceyHfl6/HqN/9ATVO1EmjrMSKHFmVDi2g5hwMOzoyUlnvXTXL9zdxxt7p2OiwYmASynBAc7rj9LGN61M7MHfXfB27uDxh4u2J0fPQBdHz8YYQO6KHvD0Nkk+hKub1GHQCQfWg/FF50gRfOilP3wb/iXqO6he9HbQv1PAA5xx2X/IUGkH3EIOQMHxa1vf7jj1NKx1CQVYC8rDwIGVbtt/TaUqHbdK/tFb42WLjtrBZqQ7hvoISEDgu3HTaaYbUqAydYkloWreK5C1Gh7K+UaOVXDXEPF7kz6HrEmQTRTsPUhbWr1wYG6xXKsupH8OG4BNbeMBX1SUoY9xXe3fAO6pvqLPm+gXltCIAQ5+hYsB8KsvLdMYjQ83CZsQwgAaHTkBKSqfGOhJqyS9UgM8Yz4xwTVU0GphosYYXRtYpJSKHk+FJ3egzm+N44Sh8akGZyEf/4RwprXKufdSLLYbPHM21wGBQKhRKGqampaYWcJEdNTQ369++PysrKpOMMHjwYCxYsyGCuCIJIhf/85z8Jw4RCIeTm7n0T8RCtx4033tjsuP/5z3/Qr18/zJkzJ405IgiC2H0IIXDCCSckJWsG1Dt1KSXC4TDWrFmD1atXo6qqCmVlZZBSYuXKlbjkkkvgOM37GeKqVatw3XXXNSuuTUNDAwYOHNgiqfZ+++2Hyy67DFu3boUQAlu2bIEQAmvXrnWvwZYtW/DHP/4RY8aMydhkqmVlZRg+fDjeeecdPP300wnDM8Zw2WWXZSQvAOL+fk66+Otf/4qDDjoo48fZ23j11Vdx8803Jx3+1ltvpQlrCIIgCIIgCIIgCIIgCIIgCCIDJP6tO4IgCIIgCIIgCIIgCIIgCIIgCIJoq2h3aSzxjRXERQk7vHUhBJw2IKk87LDDArd//fXXvvWuXbti5syZaTnmbbfdhu+++863bcyYMTjnnHN824444ohmpb+ltAqeQFt/JFNSFSRw8PCQvnkSYJaEOxJpTGQmxUQp2wdJLlhsLPuurwAy1NQLvPN5OU49qkNLD7LHwBjDlClTcO+99yI7OzstaW4urcSnX/+A4JtlielY5HYGnlOAgj4jUbX2nZSOyZxsdPvpH8GzipqVZyKdRLbgrZA+Y5BSqmYHAdU7Km6QRFsGLOtv3a4xcEgmVJvoS9HIqDjAhDWZAAeDUPsZ1yFNf6bSZkzrOyWzsmUWVHhlZZSuqMprY1WaRhjnkej6+8XSfqWXkf7ZqjTb8GuJsJleZ5HhLKm4lmirJCPl5LZU284Hw54i1QaAcH1i0S/jWQnDtF1i6fLSlXxEhdUS0viCtaA6DMTOY7x7mNx5ZRUfhJ6nvYHvXxuL+h3Rfwj/9JNPIy83Dw/+4UG/ADtAyBopIfYJtQOyGylrTVaq3RzmzZuHSZMmYceOHRk7RqqEw2GsXLkS06ZNw7Rp09C9e3eMGTMGU6dOxaGHHppyehUVFXj44Ycxa9YsrFmzBkK03qQqBxxwACacNgE33nAjevbsGbU/WKptr6Ug1XbX/fHc+FpeevWUa/DTk0/Gz0b+DKWl/okCGGMYOXIkrrzySowfPz4pWWBLCPEQCnkhCrMK0SgaUd1YjZqmGlcEabcN7iOH7h+k6T+ZdOWSTPeiTEoVF3q8wKSv35LS9LfqX677QXPFPImyPj5jYFJCMq8tMvXSPOaoPtscz/uOxISLtZ6IWOkS8TFVh7n3WaHWzYAycfyYMCVtNs/Qylmqj8b85cgcTLrjTebLH2NaEs2kkkQbqTMYpOQIiyasKf0GPYoOQLeC/ZtxNdoWSzd/gk83f2KeDgEGV3QNxsAlvElnzHjU7GMcnDm+MBwmjife5syb4CbEQ1BjcjMRjh6DmnUzKYyOD0uUHurWFVljRnnibLdBhjvO9JWTgIKT94uzUPnEk1HXoWml9U4pYMjTtGpVVJyswwf6x7dJknP00aj/dKn/+Bs2AOEw0Ayx0365nbCx8Xsl05aqHAsmwKRuhxmDEAyMq2ttnq8kE5CCQXKmhcCqJWYQ7nmpSyggwXV6EmYYZbXa8J7SzLOElcF4jwDMa1ft9thta2V0pN3ZDvvarAR444OghCxBtiUfX7smWqzdPytLP4XaYwtvdM6s5cZdu7Dqsssw+JVXwDI8htgTWLblU/xQ8b1qb6SaKABG9s+sSQCg2y/G0C6vPbIb61BVV6nqCjikeeXg6IlAINU9kRKMGzm2CiuEUP0Fh+qTpFB1EAB0/ZLSgeAAd/sgCSmZFnULOAip9BjX/RaDZF5Yty+V8LZLCcaZ+/6fMab6QreZ1PVLRqzv4RQUFCScCGhVQPu9O2hqasKAAQOwffv2pOP06tULS5cuzZgAjyCI1Pnqq68ShiksLGyFnBB7M5MnT8Ztt92G6urqZsWXUuKMM87AZ599hkGDBqU5dwRBEK3LRRddhJKSkqTCtmvXDhs3bowbpn///njyySfx5JNP4uOPP8b111+PJUuWpJSnRx55BHfffXeLJtI4/vjjsXXr1mbF7d69O958800MHTo0YdiuXbtiypQpmDJlCgBg69atmDp1KubPn5/2n0mdcsopSQnLe/Togfz8/LQe26auri5jaQPAhAkTcOGFF2b0GHsj33zzDc4///ykw48dOxa33nprBnNEEARBEARBEARBEARBEARBEPsu9NulBEEQBEEQBEEQBEEQBEEQBEEQRCthiwubGTQFD6MJGlOmqGVTYRmGg90v1u7YsWPg9kgpRVFRESZOnJiWY06fPj1KrN2/f/+0pb9xWzkALTWRUklRIm1QMliazZjjSvx8YV3JtoyWpbgGHhkggdI77X2BFrNIUS4C1pPjlY9K9xmx9oknnoj77rsPw4cPT2um6bE8AAAgAElEQVS6L/9rJcIi6D5bslt7OYIOR12esli707HTkNMxUq7JApYCCNy55wt9di/Nq38ppe9razzZJgNcAWbycm1ErAftUwkrwZ/U/ZQR5kmtsjJybbc3A6DkUz7Bm27zpGVmY8wWwVltrBRuWq760dem6lww6W9PE8Ks62fXlQgxoL0eWYctoan6aKE24+66m7or1eYR9d9oI631PUiqDQDh+l0Jw+zZYm1DBuu128d7wj8jy4wt2LbvTSqS7XjpJAjp5OKg/30XWz/8DcpXPhO1/9FHHsUHiz7Ax598jJycHF9VDhIuumUyTvajJNyp5DdFyePVV1+NRx55JKU4u4NNmzbh6aefxtNPP42ioiKMGDECV1xxBcaPHx9T8rZ161Y88MADePnll/H9998nELenD8YY+vTpg7PPPhtTpkyJ+ewQKcVkvu0sOJw7TPYkwGriIk8yassK/XH1Fr3psAGH4duN63DGhDOx8N2FcBwHZ511Fm655ZbdJj3K4llon9MexdnFqGqsQmVDJYT0JOiu7NT61/Qopg8xwmw1R5DV32hZpBFsKyGk1ZtLLWh1+58Iubbpu/Uzil+IzpKTa1u3luTarUNsAW2cgYDeZd8/T7ArfeNNr0zKqDTM/THjRzPRiisjZfDKk1RlU0rmpsuYFmm7JZZrYbwEB4eExMbKjSivL0fv9n2QtQeOO6obq/Hud2+jpHKjO77cuOp7zLz976itqkG4KYzc/FxcfNeF6DOoNwBoGa2jZdlarG2k2mrU7sq0GZRk2zHLUomds5wsV9ytxNxGyA33untti7+NiWp1jEybefcOekn9b6TdXsysPr3BC4sgqypNSACA2LLFSyug2IZ3RkyEAIDlFzTr2vMuXQIOEIaoqQUvSl3E2DFvP2yo+E6N6YWE4AJMQpVbJsGEADhTYmEwMKEEwwzQUxKZPkpAMkDCUaJtycCNQpiZ1lg/X4F59cs8EAJwJ1qQpq5Jd5wpmd3Wmk415dPNGHabFfdxxSZGm2WPCQKP4Q7zdX/KGISUWLdmXVScg0IhX68HfRdMbE+6rSj/9FOs+e009P393cmcwV7L9xXfYenmT3R7BPeZN1qq7bX7ZkKAwpxCZDvZKK8tc6+tqiPqfasUAtIRSmYvOBhX24WU4AxefZLcLebm3YkAwLl064oZTzLuTfIgpVAtKpfmjYgrn+duTWRufZKQ4IxDCqnG5pGvWdI0/mmLtG/fPqFYO9H+1kAIgR//+MdRP1+IR5cuXbBixYqMT7RDEERqrF0bPQlGJPvtt18r5ITYm8nOzsazzz6Ln//8581Oo6mpCSNGjEBFRQVN0EAQxB7L/PnzMWPGjKTCMsbw/vvvpyS7HjFiBBYvXozNmzdj/Pjx+Oyzz5KK19TUhIcffhg33XRT0seyufzyy/HJJ5+kHO/YY4/F7Nmzsf/+zZ/or2vXrpg5cyYAoKSkBNOnT8d7772Hzz//vNlpGpqamtDU1JQw3OjRo1t8rHhk8mdR48ePx+uvv56x9PdW6uvrcfbZZyc9acigQYPwwgsvJCVqJwiCIAiCIAiCIAiCIAiCIAgideg30giCIAiCIAiCIAiCIAiCIAiCIIhWIVg85e5MxUUYQAJBY8AfGZk/PGoSTch2slty8LQghAjc3tDQ0Mo5SR/fbS33hLVGSOSTY5tyEXDvuGOFiVE84pUZn2ClhcUr8MAyeJMyxQAAPv5vFTbuaEDPTsmXr4kTJ2ZcjHLooZHSaD9FRUWuNCkeAwcOxOjRo3Huuedi8ODB6cwiAHUZZ733pSfDYRHfNr5t1jLPAuMhSJH4jx0Nhb1PiTheUKigfSxNbRkRja3XykTy0XXalhaytMi14a37LKVKcCWlcMP55doMsJeZmqjArEs4ABPuNmnlhzFXkxVdNi3Jtvm2NVRG6C1Z/Gvuk/wl/NbmP2tZ7TWCbEtUqixu+twtoaAt3/aJuCPi6v17klQbAER9ecIwzMlJKq22TyvUa7vSutLRRMcLGlMmGGc2G4aux90NhOtR/vWsqL1fffUVBg0YhLvvuRtn/u+Z8YXakdk1WBLWhPFi5TKOZHfdunW45557kJubiw4dOiA/Px/33HMPKisrk06/rVBZWYkFCxZgwYIFyMrKwoABAzBx4kRcccUVKCkpwX333Ye5c+di69atrZYnx3EwYMAAnHf+eZg8ebKSZ6RQFL1alrpU28T3V6NIya9fs61k1RI85OD1ea/hvQUL0bdPX/Tv3z/5TGcQzjiKs4tRlFWEioYKVDSUA5BKfs0YIL1eBDB6VWbVIx3GfZbRokip9J9SS1yNxNKVaoN5Xb/Vy6vHI6b7Wr9c27RXScm1I6poOuTarUWblnin0PSbGubKrd0krH4n8lSjq2GcxJkqdkxa81KpDBohqVuGAEhrrOnJtCXC7qO5X63NoMTSUnIwCHAwlNeX4Yttn+NH7XqjU16n5C5EG+Drnf/Fv0s+RH1TvSuTXfnRKjx54zOor613w5WjAvdf9BB+NmkUzpx8GhjXUm1wJaeFkmOb8aQn2PYktYD5VnGyeBY45zoU3GuPiG97O2CNZO1xsiu512GY1XcHFBipA/HOnRGu8vfBsrbWCuSPG6ttEKU7k7ziETQ1Bm5mecnLn2w65HSA0M85qp0W4IJBcgEhGBgHmFTtr2SqRxJSaMG2fqdhXTav5bbfNbk1yFtieq8EwLj73irRuCuovXXb7GTa4lZuEuM2cwFtlt0/uENtBi0blzHzzxjD2jXRss6DnFBUHuyn66As/fDsc8jv2xcHXDApVs73akrrSrFg/XxIKbW8n7ltlif+1+2PK9jW0wHosAXZ+ch2slFavROAACR3pekS6lWBdMwYT6heQUpIhCEkU4JtKSAlg3S0eBtqJAQJCCYQ0hJ7R4vVHabl9WY8IxigPdlMSICb8RGHPf4B4Irr7ck/giYCMRJue31Plmv36tUroaw6HA5j3rx5GDt2bOtkKoBRo0bhiy++SDp8cXExVq5cifz8/AzmiiCI5lBSUpIwTI8ePVohJ8TezllnnYWjjz4aS5YsaXYa1dXV6NGjB8aMGQPOORzHQZcuXTBu3DgcddRRacwtQRBE+qmqqsKZZ56ZdPibbroJRx55ZLOOtf/++2PZsmWYMmUKHn744aTivPLKK80Saz/zzDN44oknUo63aNEinHDCCSnHi0ePHj3wwAMPuOsfffQR7rvvPixYsACNjcHvrtLBtddem7G0AaCgoCDhz9769OmDk08+GZ999hnWrVuHsrKymL+HBqhntPvvvx+XXXZZurO7T3DTTTdh+fLlSYXt1q0b5s6di6KiogzniiAIgiAIgiAIgiAIgiAIgiD2XUisTRAEQRAEQRAEQRAEQRAEQRAEQexVMECLdwJ2BGxukskLdzPJzp3B4qLCwsJWzkl6KNlRiZr6BgCO2hDHFiZl9B9zMScrKGR0IkYwFrk9KXeK1AI9bauLY07zxIKxTiLiG4CQwKz3t+Pms5IXDtx7771Jh80U5557LsaNG4dVq1Zh06ZNKC8vR1NTE3JyctC+fXv07NkTffv2zXjZXLh8Hb7bWgYGB0YuBuZJdoMkuMy3WQmEcvY/EnUlS5M+bvmXT6PjkMkBx4iEWUuJClwsea+9HjuNNi0dbFUyJbfVactoGZgrrtxtcm0T3oGSXpkgXAn3TDhd+F2hIgSMPo5pyZmbMy1o9OXHszRa26Na1hjEqpO27NMvBrQUgu7HL9HnbjxbKghXlOXt9+Lbx93zpNoAEK4rTRhm7xFrGzJYr809siWARugWVxxr37MAC6WPFuadMXQ94UHIcCMq1vwjavf69evxy7N/iaOPPhr33n8vjj32WJ2b+GJHr6lJUI4TZi84bElJCc477zwsWrSoVSW8rUVjYyOWL1+O5cuXY+rUqa167KysLAwdOhSXXHoJzj//fIRC1q/3xbnUkdJr5tvOgsPFkWpDyoheQfrjG6m2Fm0aHaORk+aG8nDa+NOSPOvWhTGGdjntUJhViNK6nahprPFk4sxIH5kW8hvJtZGxKoGoCWdUqVIKJSY2W7Tw0u2prU6YMQ6h+3DOeNJybX1wn1zSl2/rVrdUrk0kJvZkDfEefKGHKfoemnusB5n2WNPcr6BJTpjVv7mpSFhlVR2Ma6GpOp5Sq6rHX6+8MjBw7kAK6YqljbA1LMNYXfo1tua0R+/2fZAXymvJJcsou+pK8eEPH6CkUgkBOVdjvY9fW4xZd70QKJBpamzCvCf/ia/+tQJnTD4NQ08aokXNSj77w7oSzH70FUACw34yDD+ZcCKYFmdzpgXaUgmcOXPAuQMj5FbCWyOy1aJtn/xWHcMbA3uSc3N/3W8zkHfbHWbts+87A9PnaY9mWVbIayMCcDq2R1NVlS9ew3+WQzY1gYVS+xXz8NZtUdtCB/ZMOR1DUU6xK7mWemIhAaEnOWDqXkFAMAYuuZZrC/c5ypX/MkBKBjU5kaPCSTMRkafMNhMkqH22flv3AqbN5db7B03AW6mYw1xXCuwlHb1vNxBvEpqY472IoTKDkvsz+7wkAsXavUKhqCcvO5p5Ovae9lT/+s2ttyK7azd0GT062VPbK6hurMLctW+gKdzgti+MmTbJmiohSLhtC7bBkZeVi65FXbCjeocax0mhjNpM1SMzzhNCgjMzqZfqH4S+D4JJpcGWALiA1DJtLtWUX5ypSSQd7iAsJRwzzmRqMhYuHE+urcc/ImL8Y4icXMQl8rXGXjT+ufnmm/H+++8nDHfnnXfuNrH2Oeecg/feey/p8Lm5uVi+fDk6ddpzJuwgiH2JHTt2JAzTp0+fVsgJsS/w4Ycf4pe//CVefvnlZqexZcsWPPvss75td911FwoKCnD66afjscce22N/vk4QxN7NqFGjUFNTk1TY/v3745577mnxMadPn46TTjoJp52W+H39N998k3L6S5cuxaWXXppSnJEjR2L+/Pn+n39kiOOOOw7HHXcchBCYOXMmHnjgAaxatSqtP9sqLCzM+ASjnTt3TijW7t69Ox577DF3XQiBL7/8EnPnzsUnn3yCXbt2oV27dujZsycuvvhiDBs2LKN53puZO3du0sL6vLw8zJkzBz179sxwrgiCIAiCIAiCIAiCIAiCIAhi34bE2gRBEARBEARBEARBEARBEARBEETGaKm6wjho7L9piiV5SQkrwSbRNsTaK1euDNy+p/5xzaoN29VCTA9ltMDWhnEeY4+WhiVduOLaTuMQS/TppWcEVtHhPKPQS//aiatP3R/5ObHOp23Srl07HHPMMbs1D4/NsWXYzBKJmS2WlNfcFlumq8MX9z8jNbH21/+wxNqIX4SaW7yIFpBhCW8cuTZaQ64NqbcxMBiBlRdGxdGKMaakcko7JQFwKIOZBJNaJuceW0BJ6s35GQGqqT8RYm33OsQ8YUtajIhrFqFHc+sti/hY9Zj5t7s6SRYt0PaH49aRbO2aFaaNS7VFYzWq1s9F9fcLUb1hQcLwrA1LLZtPBus1EF1xXfloMsf0KxPj728mzEHXk6ZDinpUrnsjMMiSJUtw4vEn4qSTTsKU66ZgzOgx4JxHHz5NQu1YaQDAmWeeiddeey3jQu3+/fsjLy8Pn332WUaP0xbIy8vDMcccg6uuvgrjx49X9zaS1pRqR6QYU6oNE8f0KRJZPBu5ody459tWcLiDzvldUNNUgx212yFEWM8zYcSUdm/C3R5GamGxlEZYCQASwqxDCYsFhCuyFFrSDcYBKXSfr8SSRnWZSK5tiJJLRg4zIsLFWieSIIXuyX0cccduJgmrv4lz+RM+VriiWmnNh6JFs8wcw55kJfKpiYHruJwBYau8Ghm0GU9KrmSqStwqUVa/C59tXYpu+d1wYPGPkO1kJ3dRWoHqxmos2/Ipvi79r1snzEjwrWcW4PVH3kyYxvfffI/pV/8JAHDKBWNw2I8PxdfLvsZbMxe4Qu4lb3+CBS++jSn3XI2DDjkI0PJt7nAwMIS4o3W13JPY+kTa3F1XWKNXZtoR82xrxLE6DLP6cPtxw9qkFiTCAUJE1qGDtWIvqpWsfoei6fsffHFEWRlqXvoHCs49J+H1s2lctSpqW87RR6eUhg0DQ1F2MSrqy9119WwmAKnKrGACTHLV5kquL4+AkByMQcvlAdNPCSnhMOb2YZKZWiu1hDtY4Kufttzrr6qgdMeV/gpsOtlmn3ra8fcHSY5gIwK6z8WRY2v3sS9yfO0q37FyRfQ7z3acw/8UysDhTRFlJa2Prx9bm5rw1eW/wuDn/4b9jj8+mTPZ46ltqsEba15DVUMlGNMibca9cYjV3nC3zeBgnOt2ScVRwxvVJuVm56ML64rtVTsgdN1gQoIjDME4OBeqw5AMgjtgTILLMKRU7x1c8TZXAnvOrfEhlKybc+7VOSkhuWnvAFdYr+sck8qZD8CtZ4wxSGEmS5B6QjKv3zPl2l9XJTj8Y+mY45/Yj/+7nVGjRqG4uBgVFRVxw33yySeoq6tDbm7rjr+vu+46vPDCC0mHD4VCWLx4MXr16pXBXBEE0RKq9EQr8RgwYEAr5ITYFwiFQpg9ezbmzZuHCy+8ENu3b09b2tXV1fjb3/6G2bNn4+GHH8Zll12WtrQJgiBayuWXX47FixcnFTYnJwcffPBB2o49YcIEtGvXDuXl5XHDVVZWQggR/DOKAEpLS3HiiScGTmoXizvuuAO33XZb0uHTBeccF1xwAS644AKUlZXh9NNPx+LFi1FfX9/itIcPH56GHMbnwAMPxLfffhs3zMaNG33rnHMMHjwYgwcPzmTW9jk2bdqESZMmJRWWMYZZs2bhxz/+cWYzRRAEQRAEQRAEQRAEQRAEQRAE9qy/3iYIgiAIgiAIgiAIgiAIgiAIgiCIFLAFVsb5EikBbBSNrZyrYN56663A7UceeWQr5yQ9fPHtFsuKHiFsBSyxa/QuAAAPxdjh95na8ZOXbSdJ3AQjRKwmbIRstaJGYObC9P1R+L7C8rWb8e+VG2CLeX3GG2YLm4KlvOaT1/1IMJ78nNPhmu1Y+1R/rHvmCHw7Ywi++9sIbF7wK4Srt1rpR4qTLdqQPGvvJYPWI1tQ6dusjhlf7B/LyhRH6sz85ZbZ7Ykr3FNSLDcu4zqM/jZSLTctDjAHYNyTbYHrNBz9rZaZJf9T6ZqP44VlMT4mnYhln0yQcSiht/1R2kEGxzoWd8/R1SEaqTbzztOu257kFL7rY4sI26JUW4brUbvpY+xYei++f/0UrH2mFza/dwUq1sxWksAE8Kz8hGH2TCLvTbqTD76vqUlmI8tg+mA8hG4jH0PxwWfEDff+++9jwvgJGP2z0dhZutO/U8vnMinVvvPOO/Hqq69mXKoNAM899xwGDRqUdPisrKwM5ib9FBcXY8KECVi0aBGqa6rx7nvvYsKECSlLtSPxRipxpNo6YEypts+/HUOqLQEptFRRWUWRHyrYY6TaNvmhfBxQeAByQ3kISwEhwwgjDCnDEFJASKm/BdR/SiQphLddSnMt1H59Vdy45gpKKbxv6ZdPKlGrvtIy4rpr3GdarU2WeiIM6b9p1mJEfBqopk6c5jN22xrXhK/iMnucB1eSbje/8fopT9zsz4mr0Wb2aAlgXG/X4zXOPNEzYyYkd8NwpkdrTMuiJUNJVQmWbPoYq0u/QW1TbexzbAXK68vw4Q8f4IX/zsTXO1cBEtD6WHDG8NWHK5OSakfyzxlv4aGr/oh5M96KEgKtXr4a10y4FrOfeNmSXwOcMTg8pMa9XOXBvYZMr/ukt1pwa91fd1oYd2xv3VkjUXeFuMys+uKHN2+BrK6KGtGGDjwobpHMHfkTX3hD2R13onHFiqSvnayuRv0nn0Ztz//fM5NOI4iCrEK3nRVSQAjVyoZ1myylaVul/jbL0lU0q7jq47W0RqYNNzzsb3VWVng7XAS+x4Po/SaOHTdWux21L8PEHSHG6V8A/+MZ818EvV+V37KyssDkI0c8QXmJfkKT4ABkfT0+n3Q+dvzrX/HOYK+gprEGr69+FWV1u5QgG55Um2tJttvOmHXmtePMtOPg4HB026T25WcXoHNhZ11HoMcxzB3JCAmvjgmBMNRyWO+QTKgwZmwUMX4RUsKd+oHpemmPf0SM8Y87iYtZN1fDSl+Xz6B+MunxTxsfFp122mlJhcvLy4uSp2WS++67D3/84x+TDs85x/z580nkRhBtmIaGBjQ2Jv456ZAhQ1ohN8S+xNixY7Ft2za8++67OPvss3HggQcmLXJNRH19PS6//HIcfvjhrdpPEgRBxGL+/Pl44oknkg4/Y8YMdOrUKe15SISUEl9//XVS6TU1NaFPnz6oqalJOg+//e1vd4tUO5L27dvj/fffR0VFBa6//voWp3fJJZekIVfxycnJSRhm165dGc/Hvk5jYyN69OiBnTt3Jg4MYNKkSTj99NMznCuCIAiCIAiCIAiCIAiCIAiCIAAg+b8eJgiCIAiCIAiCIAiCIAiCIAiCIIg9EYZoUYbeZmQeTaIRIb77ZHzbtm3DjBkzorbn5eVhxIgRuyFHLeez1ZsDttpCHhnf4MMcpCytZDrdhPGCCoW9z161JLuM2TaXxEfQ4Z96exvO+0ln5OfQvMfJ8sDsjyBlkEjOMzcxS8PErH+DRLnF/f8X5SteTCkPMlwPGa6HQBWaNizE+u+PQ/vDL0Lno//PO4ZrvtPlLkKSnMC6S7SIePW4pUmzwDaKMaZFUP5gwfmKzJ+9bpcbeOVGCm9f1OlJKPVY0DkzACqukvAZ4ZsOz1R85k50AK3jtPLgbjF5SubaJpJS+xWPlnUtIry932wOEhj7t3mhubs/3VLthrK1qFo/DzUbF6KpZqu+PLZQT19Te51xhPK6IFTUE1lFByCrsCdEYxVEYw3qti1DzebFkE11aC4stLeKtQ2RZTOdSeu0IyquEVSmLjFMb/vOeBa6/fRxFB58OnYs+R0aytbFDLtw4UKMOGYE5rw5B3379dUizli5TC2fkVLt1atXY+HChXjvvffw8ssvp5RWcxk6dCiGDRsGzjmeffbZpOJ8+umn2LJlCx599FF89NFHKC8vz3AuU6dTp04YPXo0brzxRgwcOFBtTHR74vp5I8uyvZ0Fh9O7kpVq++NaUm1LeOhwB3lOXkwh+54AZw66FeyPXXW7sLN2OyAZpC2wlUpAKaXqawQAMA4mAb0HTIsuTZ8spQBnDFKLKjnjqreVps82jy7m4VSAgUMydZOYns3DvgcMzLtHTOp16Y5RgOg6LOGXTkauE+nD1DzmaUQB3zoCHxHc+5foeZMxNURj0pu/Sqdu+ji1Wx3A9TFLnQ/GwREGJINgDFyq8sbAwbkEBDPKWv2tz4sDUkg4cBCWAj9UbsTGyu/RMbcjuhf2QJf8LrrsZ5awDGND+Xf4Zud/UVL5g9bX6zrIzLVgqNxVhed/NzMwjXzOkAOGXSLxZCZBNDY04rkHZuDfb32MGx6Yit6H9gZjHCEW0hJt7gq2zQQ2iJKYWyNjZm+zR8T+MAD0MJO5w08w86X21y9eEjiizT7icG9jhNgdAPJPPw3l9z8IWVrqO1dZXY3tPz8bHf/8KHJPOjHhtame/TJknX+Mmz14MHJa+E6rMKtASX+ZbiOh5L1G0isg1HWUAkYx7PZQ0gh4vecgW8wrTf2RDJLpYBFFWVVNM6GP9zzj3j/zHkDC267rn1v3Ix8DEbAe/Dji7Zbx2+1k2nVpPeMFvqmQEe2Vnb6RvdvtFYtxbuZ5T6hrf+011wbm55BQVlQepFVQvadc62nYfVRnELW1+Oz8iTjiscfRbcwpCc9/T6SioQJz1ryO8voyV6oN056YEs+8Caq4lvrbE11xXX45Y+BW22TitsttByGbUFZbrsuRdMd5kBJhJsCkA2mJscF1nZQcEmFIyXR/omTcnCkxNweDkBKO2c69UYjU9UUKAcY5BJPg4KbSWY/1VuXQz+OIGP/YbZqpC0mPf9rwa7u7774bzz//fFJhe/XqheHDh2PRokXIzs7OWJ6effZZ3HzzzUmHZ4zh73//O0aOHJmxPBEE0XK++OKLpMINGzYswzkh9lVGjhzp9hVCCPzpT3/CtdcGjyFTZcWKFTjwwANx8MEH4/zzz8c111yD4uLitKRNEASRLKtXr8app56adPjx48fjF7/4RdrzMXz4cN975FjMnTsX/fv3T5jeiBEjYk6mFcTvf/97/OY3v0k6fGuQnZ2NBx98EDfccAN69uyZ1GQjkTiOk5H7FUnHjh0zfgwiPkIITJo0Kenwo0aNwlNPPZW5DBEEQRAEQRAEQRAEQRAEQRAE4YPE2gRBEARBEARBEARBEARBEARBEESbIXWhYcpHCNxaH25ollj7mmuuQbdu3XD99dc3W1ohpcSUKVNQXV0dte/MM89Efv6eJ9AMC4llqzelECNI2hPSe2Qr+k2iTLbJez3dcEaI5UXcWdGEZ97Zil+P27/FOdwX+OTrH7Bw+Xq9xqD0SZGCXbM7lnjXT0Pp2pZnTAqUffkU6rYuR8/xLwE8HT9ub6P2nj2GgDqbtqRdY1fEZu8PjmP7D21jYpJybQBgSiIVfVa2BttnYYQndjYGOEuwbfJpjsf0fim9qDp+kGg7MI9RxBJV23I3c+zoesrsdYao/WDc2gYY0x0LCGen2GypthSo3/4FKtfPQ9X6uXHFxvForNgAbF3arLiJcLKLMpJu26MV6reN9EvYdh8MhT8ajYIDR6Ji1Uzs+OwBhGt3BIZct3Yd+vfvj86dO+N3v/sdevbsiQMOOAC9evdCcXFxUoLFSKSU+MMf/oAZM2Zg/fr1qK6uboXxuUdBQQHGjh2LmTOVEHXo0KHo1q0btmzZkjDubbfdhjlz5mD06NEAgDVr1uChhx7CvHnzUFJS0qrnYdOjRw+cdtppuPHGG9GzZ0//zkS3KN1SbR0wWam2/4CeZsGXeGMAACAASURBVNuWamc5Wch1chOcyJ5Dh9wOyHaysblqE8IyrASWUvUhUksbbb0qt4YLDBxMhmEE24xJCHeiGIawFm1DS1+5b0ig27w4cm0jO3XbKi1YtuXa0NJzZkleAZJrt5g4XVKkhNYv146THqxxZaT73uqmfH2T9MczIlEvrGkBjNQ3el2NmQSYlsQzMHAj4mZKSQxwVc+NJFhKcGbGvxLgDsIyjJ11O7G9djsccHTK74Iu+V3QKb8zstI4aVl9uB6bKkuwoWI9vq/YgMZwg74GUDJZ1ynuFnbMvH0WKkoro9LqGQrhyvaFyOUMS2rr8XZ1XbMF22tWrMGV4yfj/Gsm4twrz4WTHVLSWvOBuk8cDJwZ5a2+3nqcamTkbivBjEvWGumaMa3ZHiFvttv7ujfnuvFscv/nuABBLbxjFxSi4913YeflV0adp6iowI7zzkfBz89C8fXXwenRI/B6hLdsQcWDD/k3co72d95ublCzycsqgICaJEhptHWZlmpKA8m41y8x00cBkimtrwS0iBswOm0hJDhnrnibcV3J9WQIkvnbXFfgC9XuG0w7rKIGn6c7QYMlprbrskooRjz/hrj4JllJsr2yewX/85iF3ZfY7ZV3yeK2V2+89iZmvzg7KtneoRA6O44vs6Y2qp4SCMN7irOnK7BLvqyvx38uvRiH/u4O9L7k0uAT30PZVrMV89bNQV1TrZJj25J+GEk23HGHw8wd4K5Qm0MLtI1QG1qwbaXFGUeXgq5oFGHUN9RCMKHGN+AQUoBLQIgwuANIySAkV/2CNBOHOKpeuWOYMIAsSAiYiUokbAm2N1GVNHXD7Ycixj9SuvUR8N7BJJJrG/Z0uXaPHj3Qq1cvrF+/PmHYcDiMxYsXIz8/H8OGDcMdd9yBk08+Oa35mTdvHi6++OKU4jz88MOtIpgjCKJlLF2a+B2m4zgoLCxshdwQ+zqcc0yZMgVz5szBwoUL05bu2rVrMW3aNEybNg2Amti6Z8+eOOyww3DCCSfg1FNPRZ8+fdJ2PIIgCENVVRWGDx+etLC5Y8eOePXVVzOSF855Uj8nWb16dcIwU6ZMSWoMYTjttNPanFTbpmvXrli+fDkGDx6cslz74IMPBueZn3SwU6dOCcNkZaXvvSzhR0qJq666Cn//+9+TCt+lSxfMmDGjVcoGQRAEQRAEQRAEQRAEQRAEQRAKEmsTBEEQBEEQBEEQBEEQBEEQBEEQ+zz14XoUZBWkHK+6uhq/+c1v8NRTT2HatGn45S9/mZJgW0qJO+64Ay+88ELUPsYYpk6dmnKe2gLL121GVW0DjAC17ZKKzdC2BgUlFSDpdHU/Ek+8tRVnH98JnYrpj9kS8bvn39OCQl1+jCjNkuQwW7ZtxGRRKantoqketZuWpS1/dVuXYf3fR+DAM/8JJ7+zd6zA4tRyM08sQRdhaAX5bqTTLGW5NhBlIHOX7X1mNzNfEdJ+6erdos7bmLJdwba00jLybADg+rBSSeBccZ+0XOBGyC3dvfFxTX0RQioW+O3+6yvbfjGgXbft/SwyvK/++8PGTdtalqIJNZs+RvX6f6Lqu7fQVL05wfnuXnh28e7OQiuSwA6YDJHVzU3aNQQGHNUvHdwdMJ6FdgMvQlHfs7Br+Z+xa+VTEPXlgWG3b9+OyZMne3EZw/HHH4/6+nr89re/Rd++fVFdXY2BAwfGPF5VVRWmTp2K559/HnV1dWk/Hztv48aNQ0FBAQoKClBYWIj8/HwUFRXh2GOPxfHHHx8V56mnnsK4ceMSpr1kyRLf+iGHHILHH38cgDq/P//5z3jhhRewcuVKNDU1peeEAmCMoXfv3jj77LNx7bXXomPHjjECJkioWVJtf8K+cLp9DpRqS3+KZs3daiSl0sRRYtIcJwfZTvMmF2rLFGQVoGdxT2ys2AghtdbT7ZiVyJUxJX2UkmnBr7o+XIeVMgzu9rmAlAJKZwxwJsDcZWssYfr2FOTagCeJ9Am1gaihCMm1M0fsfsMea7HAOmkLQb17KKPGl8wSjtr7vTKBiBKiyo2SEXvrtgDXCFXDOj9GGKwkxFzL35WMGwyQYYBzvwgcAMJCYHNVCX6o3AhIiaKcIrTLaY92Oe1QmF2MwqxC5IYSC/hrmmpQWV+Bsrpd2Fm7E9tqtqGsrtRVKSsxK4evzWPe9QUDPnzt3/h80fKotHMZMLl9IfK5KvX/k5eLEXk5WFxbj/nVdShrhmC7qakJzzz0HD6c/288P+c55BfnafGtkdoaPbAW2jLmPttxq1zYqmBmfbvuWG5tYV5Ie9jd9N13qFu0KCqPWf0ORejgPt4Fs6q8Xf/zxo1D8Q3fouKBBwPPtfofs1Hz6mvI//lZKLr8MoR693b3icpK7LzoYoiyMl+L0u7GG5A9ZEhS1zIeeU4uACXiFRBuXRBSPRtxqbZyxiEhICWHZAKeIN5ednW8+oJ4z3TQsl+3brnfRqod0daamxFAVPuq+1y3nreRttcTVfsnAvC1V0FZdfuVGJdARxVS4q7b74razQHc2a6Deywz4rDrtj8/3hMws3LrPuWFBVbe9n8o/+9/ccS994Jn7fljk29K/4sPvn8fYanKvGk/IqXaHA4Y1wJtq+1xtFLbyLg51HampdsMWrxtBP+Mo0fRAfiu7FsIKdUYRQpIpkXa3KtzUtc5IRkcXTdcYTYEJBwI0QSHh5SkW6owSsLNIYSEw81YE+6YyNEb7PEPY9wti0wyK45aYrpu781y7cmTJ6f084FwOIwlS5Zg1KhR+MlPfoI5c+akZdLOJUuWYMKECSlNVvR///d/uOqqq1p8bIIgMs+KFSsShikoSP3npwTREubMmYNOnTqhtrY2I+nX1tZi9erVWL16Nd544w1cd911yMrKwqGHHoozzjgDv/71r5MSmBIEQcRDCIGhQ4eivDz4ZzuRMMbw7rvvIhTK3J/8/+hHP8J3330XN8yaNWvi7n/jjTfw8MMPJ33Mvn374pVXXkk6/O6if//+eOuttzBq1CiIFN4VnnHGGRnMlUdFRUXCMKn8rhqRGrfddhv+8pe/JB1+xowZ6NatWwZzRBAEQRAEQRAEQRAEQRAEQRBEJCTWJgiCIAiCIAiCIAiCIAiCIAiCINoMtqy0NWkI17co/rfffotJkybhlltuwaWXXoqJEyfikEMOiRvnm2++wc0334zXX389cP9FF12EI444okX52l0s/PzbOHtTub/BspNAb2tg0lEWzYBA2lSVfJbipBUMA1BdF8Z9s3/AAxf3Sv5Y+yAvLfoKn6/dDO+e+O8hA1diN3eXJx+DlgZB64WM7GrH+3emPZ9NNVvx7cyhKO57Frr8z11goYI2K+HZN0i+PqaetCXftd1oEXLt6CxEboy3HBGHSVeubUSakMINa0RiMqjAuYJteGnpWMzNrNHJRRzbhGWemjG1cs3cehl5bixwv1mOCM8AfxvArL1WeBa53RwjVvpeONFYi+qNC1H93Vuo2vB2TGFxa5GdnY1jjjkGy5YtQ3V1ddyw+5ZY29CCOp4oarAZP0q+trvg2UXYb/jN6HDkVSj559mo3bwkYRwpJT744AMAwJgxY3z7BgwYgOrqajQ2NqJ79+7o168fli5dijVr1qQkCkgVzjnuv/9+XH/99SnHHTt2LLp164YtW7bEDbdz5040NDQEigMKCwtx00034aabboIQAq+//joef/xxLF68GFVVVSnnKRLHcdC/f3+cf/75uPLKK5GXlxc/QqJ2tdlS7RjhWizVlq5U2/yXG8pBFt97JQ05Ti4OLD4I35d/hybZpKTa7mQODEzagktPsK3gWqItdDgOziQElKjYqMk54xBaZmy+U5Vru80X8wtfzf11RduuBJXk2s0mha7IL6uNIddm8I+zoqusdegIKTdjen4Unbo0kmW7nHBAaompfuaVUoAzCUiOMIQWxCsBK5iE0ONPh3ErF44qr5IBnANmSGoPdTkAocpSGAKV9ZUory+HkAJCtxsAkMOz4TghcOaAARAyjEbRiIZwA+qb6hGWTbqd0W0UU7JXDk9G7I74jGxV1w3GgPLt5fj7fdGTljkMmNKhGAXcS4EByAbDCXm5OCE/D+sbmrC2sRGrG5qwprER9boO9QyFcG5hAd6urcV/6hsC7/ealWuwtWQb2rfroOu7+jBwcM608FblWd0iUzrgSmADR7xG3hxZTtxNXimpfGi6Eq5H5K3gvHOtYhO/rhdfczV4URHKbr8DCIej9sumJlT//QVUv/Ai8k7+KQomnousvn2x49LL0PjVV76wRZOvRNGvJ0el0RyynRwIqZ5VmJSQWoAN6GX9n5ACXHIl75VcrTPH5B5Gzq3k2l5f54rn3X/NM4ul75X+6+drYyOvExB1H9oSyUwEEGuXKxiPMxGAJz+W+H/23jxOiuL+/3+9q2dnL3ZZbkVAwYhIUIO3eH2j0U8SDxCPqPlF44kaPxijMfpRP8YjXh+PHCYxh1fifUXFK0ZRARXFm0NAQe7lXPY+Z6p+f1RVd3XPzM7MXizwfvoYd7q7uqq6u/rdVb3ss665+hosWLAgJbvz+vTB+HgcUYF2tJaE4FqR8wmGuUE6AFjx6COonjsX+//1b+izyy5Zz0VvJCETmLVqBr7cOB8kAqG21WgL0u/F9JIHEnbauWCyBAEy67VMW5Ar3bYfu13AM/LtGHkYVjYMK2pWaKG21EJtQVqmrSAgSYKUAEkJJYx028RiMu8UFCQUeeYdRsysC/ovut+j4JEfCQHYPgl0n0vYVzDGcm/6rjbuWfm9/27DnVwkTTPemuXal156Kf73f/8XjY2Nee87ffp0jB49Gl9//TWKirJPcJGJxYsX44gjjkAyzbMhE+eeey5uvjlVrM8wTO8kmzwTQOZJwximmygpKcHMmTMxYcIEtLamH4t1NW1tbZg7dy7mzp2LG264AWPGjMEjjzyCfffdt0fKZxhm2+Poo4/G4sWLc05/1VVXYfz48d1YI+T0+5Dq6uqM25qbm3HaaaflXF55eTnmzJkDIfL49zhbkKOOOgp/+9vfcO655+a8z6WXXtqNNQrI9vtjACgsLOyBmmx/3HXXXfjNb36Tc/rLL78c3//+97uxRgzDMAzDMAzDMAzDMAzDMAzDpIPF2gzDMAzDMAzDMAzDMAzDMAzDMMy2TcjSQqF1VgYjlURLsgWFXuf+0KiyshI33ngjbrzxRuy222445JBDsMcee2DIkCEoKipCTU0NFi9ejHfeeQcfffRRxny+9a1v4a677upUXbYk//7o6wxbUoWoGclXZOLLTzpgQLEi2hRbmhEqqUDkE1UZpvWrEWkRjJsPCM+9vwknHTIAB43ZHqWo2dlc14QbH3kLYWWS+ZDTdgCE2pK/KjV9sqkaTWsy32vZqBh3Jqrn/SPj9trFT6N28TOI990Zfb41Cf33ugiisMxsDZR64Xqno5eZe7ZKMqlFuyp7aleunRpC3IV0MSZix/Nx5do2JUFZwaEK8iNfPZUmEoVOh7PdxklHhJZetO3mk+mcpm+3lG57Jtm1f2rceyWkTYvk56YJi7h86X7ofAd7J5urUL/sdTQsew0NK9+C6uSkGp1BCIH99tsPRx55JI466ihMmDABJSUlKC/P/nzwCit6oIa9kbRP3Nx3bXe7YwNMu3sge+tpbNleQR+MmPgSGlfNwOrXfwrZWtuh/ObPn+9/X716NebMmdMl9WyPsrIyvPXWW52S0Nx222346U9/2m4apRSmT5+e9Y/VhRCYPHkyJk+eDACYN28e7r77brz22muorKzMuU4FBQXYZ599cMEFF+DMM89ELBbz69Eu2dpjHs0sCPXhZ0k6qba7U95SbWnlo9uHVNsS9+IY0XcXLKtZijaZMPJs0kJLIyTWj0krqNTybIKE9LdbYasHQVJvN2JICZki1yZ/PJO7XNti20FILmmzc2C5dido51EUldVmkmun5IegT+lfV19a68hq3WdR+Mb15b42rZWWurpg7b8m3QbJtFRlJyaSEBAmdytstYVIAF5QWWFWRX8SoMwXCTMeJl2XpJKAUmiRLZDJZgD6HYyNONL0sQU8X+Dvv7qhQKCc2mMWZsiut3zy5mdoaUrt351QWoxhsZg/bYvVhgsKepKjC2IYUxADSvS21W1JJKAwMlaAOBH2jMfxfkszHqqrR71MbQR9+vTxZbUmSgTyfSIj2oaW20KLtoX/XfjtwF5rX6ptjo/877ZNBbS89z6aXngxpYV5gwah9LRT/TxdMt3zfc45G/G990LVZZcjsTTDhGlKoen1/6Dp9f+kbBJ9+6Li5ptQMvnE9Pt2gLhXAH+SIaFbqYTSLU1psa+w7cWKs5W+TxRJI4w395OjclaBmTcQ9pr3P8p+t9v8sYxzL4fS6vICKXemsV4PkUe3ORyr3CwiEwG4+WbqZjjrX37pZfzu7t+llFcmBC7qUx46Q27pYXe/iqQL6ma32Y8w16H688/x5pHfxbhf/xq7nnlWbiehl7CuYS2mL38DNS3VEMJcFRMnAB277GQDBGHk2fq7L8y2MQdG7g+hBdxGzu0KtYMYZdIJgbLCvuhfPACbm6tAJOFBS+pJEQRpuXZIZm/uSEBP4kBSmrpLSPLM1Ay6LSklAeVBCi29VwCUVABJEAlIpYw4HIAicz+b/o9tj07Mt8+ZqFw7dM86DXRrlWvHYjE8+uijOPHEjsXV1atXY++998aXX37ZIZFdZWUl9tlnn7yEpscddxz+/ve/510WwzBbjlWrVmVNM3To0B6oCcOE2XffffH555/jpJNOwpdfftnjE3MvXLgQ+++/P44//ng8/vjjKCkp6dHyGYbZurnoooswffr0nNMfcMABuOWWW7qxRpoJEybgxRdfbDdNewLn/fbbD83NzTmV5Xke3n333Zx+99mbOOecc5BMJnHBBRdkTVtUVIQhQ4b0QK1yE2t3ZlIlJj2PPfYYrrjiipzT77PPPj1yLzMMwzAMwzAMwzAMwzAMwzAMkwqLtRmGYRiGYRiGYRiGYRiGYRiGYZhtFl8EoxwnqitCdWhqa+q0WNvlq6++wldffZX3fgMHDsS0adPQt2/fLqtLT7J8XTXmL98AGMlVIBVKMbpFRKtR7D5RY49y5Clp9kpxY0YTUob17exjMlXpCwjqGNpmWh+RL4FSinDVQ8vw6o3jUBzPX2ayrfM/D/wHm2qbACMG0sacQJVEZjnQn5ER6Zq0/k/Atp21r/x3p+pU8Z2LMODAq7B+xjWo++pfGVIptNYsQ9XHv0XVx79DQfkI9Bl1PPp/5yJ4Rf3byb0XmXq2KToh382atX2QuKtykWu7G6L1c5cjAjYja9NbXNFZYHqya1MF2+a7K4FTKrJeOfdYkFeQLk112yMkr3Lbt3NfuqfBv4/TxWWKrBFOGRTemiLlDvRwbXWrUP/Nq2hY9ioaK2ebeJwfO+64IyZOnIihQ4fi4IMP1gIyKz4kghAitK6yshINDQ1Yvny5/1m9ejXKyspw6KGH4sgjj8Thhx+OiopUQXZbW1vW+my/Ym2g2+9vICfBdpTOCLfzldmWDDscO5/0JtbNvByNq2Z0uNzuoqioCIlEArFYDOPHj8eUKVPw4x//2JdOd5Szzjorq1gbAGpqavLOe9y4cXjggQcAANXV1fjd736Hp556CosWLUIymQylLS4uxkEHHYSpU6fihBNOSJHTdadUO9rOokLKtOlMOPTrRVYeauSjkfzD+wb6UeX/X6HQ2z6k2pa4F8fOfUdiafUSJGRCCyvNOSQj0bXjEwUBIgWhCAQPgrSkWChAqiQgtNDYvV5SheXaKvSMzC7XtgR+2Hbkkg55ybW5y5ozmeTa7aXxu335yLX99gCAlOmeuvm66nXdOEhFliFAULp9wpWr2mopkGmXQV1VMOxypNpaek1GKC91F1MBpEiLVImgSALKCugViASUkkZubA9QQZIKyf/96KQiU8Ck6T+u+mp12uvyvZJiv9p6VwpGjuYY3ZGkAGFUQcx8D95MHFZYhL3jcdxfW4/ZLWGBd2lpqZHWGrGtEOYcW3l2INyG328M+rDC7+OSXy/9SiW9VNu2BVlXh5orfpX2uPte8z+goqKUhpit7xHfZx+U//xSVP38MkDm3ncW/ftj8PPPIbbrrjnvkwsxEdPydSjdvgD/PCqY55mSwURE5mMVwG4bUmZ8pcy+ZJ51JAKRsz2/flz0u4jmvkRkqJMLGZ7vmQTA3U1KHApqlLUS6WIVIrHq1ZdfxWknn5Z2/1+Wl6M4zQkkRKXawRjVrZV/5/jDAv3F3jdEQKKhAa/84jK88NDDuPdPf8KYMWPaPaYtTVuyFR9WfoB5G7/w2wQZGT/sZAek27xAINv2FdvkiLKJIMgLZNmkhdmBTNsKtYWznzCCfy3e3ql8GGpba6GUREJKFAhAGYk9URJSEYQiKFKQUgJCx35BBEkAKQn/TlUKwpNQSkCJ4M4K+k62/UuQ0HJtz29TQp8PIfwOkqLg/Qjg9H/c9E4/yGlQOj0i+0eWfbpiyNmF9/OkSZNw9dVX49Zbb+3Q/osXL8bFF1+M++67L6/9amtrMW7cuJzkbZaDDjoI06ZNy7eKDMNsYTZs2JA1zahRo3qgJgyTypgxYzB//nxUVlbiyiuvxKxZs8wYQPdF1q9fn9cEEPmilMKLL76IAQMG4I9//CPOOeecbiuLYZhth4suuiiv/vcOO+yAmTNndmONAnKRXDc2NqZd//HHH2PBggU5l/XUU09h3LhxOafvTZx11lk5ibWPPvroHqiNpr6+Pmua4uLiHqjJ9sOCBQtw/vnn55x+0KBBeOqppxCPbz+/Q2MYhmEYhmEYhmEYhmEYhmGY3gSLtRmGYRiGYRiGYRiGYRiGYRiGYZhuo7NeGF8LFZFJdUZgmJIhtBimKdGACuQnq0wnKesMu+66K1566aVeL31pj+ffWxj2znawEaQ9t0Yy17XnPVV1FsaIvENJwu0nbGqJinMptLxiQwtueXI5bvrJyK6o/DbDC+8vxPPvLUCqHNv+bP97WIKj5WObZt2DZMPGnMovGTYBTWs+gJJhgWb153/FwIOvxZDv3onC/qOx8YM70L5hR6Gtdjk2f3YvNn92L7zCvigc/B2U7ToZfUefCIj85P1dHWO2H7pZvptGrg0YcWlKsbYudkOecm3/u0lFFMnCisQyCbajxShjjjMGKoXUtG4Zdjkf0oqynUqkbKeUtBT6Fk7v/j9Vqi3RsmkR6pe9hvpvXkXLxrn51d0wevRoTDpxEk6cdCL233//FHmuX7suvkcTiUTWNF5xe8L+7YEuuL/b3T1kEM0pu3zl2J0l3nckhh//HBpXv4fGVdPRVrcKTZXvo60+vVC0JxBCYOHChdhtt926Jf/Vq3M7tj59+nSqnIqKClx//fW4/vrrIaXEtGnTUFVVBSEEdtttN0yYMCHtflmF2kD2/nCHpdoZ0mWQatt0Ual2OKNAs61kICiNewWIe9ufEKDQK8TO5TtjSfXXSEoFIml0luY0K6FFuYAWCRtpr1JGgSu0+BJGNKyFmErnQNQpubZFSyTtI7aL5do9KHvdKsjzMeRKet2xi3/9ItJPAOHr1l58oVS5tl+qL2AXgG1jxoatlDQSeAFJ0rRFAFJBmfbpwQMEBcUrQGkLt05rpNokCCQJSUqCFEGaOkjTL3MnmiJI3Y6V/kgjpreyZB2jzD4wx2UE36lt0J6/oB/oeV7KKdq3KA7PT0GwntXQR9lRqNXYWgm3XuPvT0A/Eriiohy3V9dgTksgbyuIFxiZNoHIg5VoaxeuWW9KJKcsd0Rry/AnkooOByhoT+aEoebqa5FYtSrl9BQdcQRKTjrRNIXcb+DkmjWouuxytLz7bmi9N2ggkhvaH1vLqiqsP/Y4lF12GcrOPQfo5KQaFkGu7t0+x+wwRpn2b8R6pCBUINVWsDHV7GHk2mT3FfoGDIZGNg466xRA5N5TkbgafhXh0+6EBVHSxJW89s8xz0zYphaezMmJVVmq4Z9iaBHvlAumpExOAgCjYjFMLipJKVdfnaD0sOQ8PNpzn3yeSSNUcG8QFAQB05ub8eZbb2HvvffGRRddhOuuuw4DBgzI7YT0EEopfFm1AB+t/QBNbXqSOSGsUNvI+I1QW58HR6BtthF5EGQk20aqbYXZHsJSbSGCbUIEYu1gGgBhJg0RGFY+HCuqlwEkkTSTIihIJCWBhIQ0fRpBEkoRoAQSUiImCIo82IkRpJAgqfswWm6vQEpBKmnCtw1spn9jr7y97/z7TQTdIsowuYjKcJ+mec7mNcFIL+GWW27BiBEjcMkll6S9v7Lx0EMP4d577815wqPW1lZ8+9vfRlVVVc5ljB49Gu9Gnh8Mw2wd1NXVZU0zduzYHqgJw2Rmxx13xD//+c+026SUuPLKK3HPPffoiT+6gebmZpx77rmYNWuWP0EfwzBMOqZOnZqXVLuoqAifffZZj4l40036G6WysjLt+uOPPz6334VAi6knT56cV916E08++WRO6c4888xurklAU1NT1jQs1u46Ghsbceqpp2YUzUcpLy/Hv//9b+zaxZMOMgzDMAzDMAzDMAzDMAzDMAyTO+n/8o9hGIZhGIZhGIZhGIZhGIZhGIZhtipU6FtacVCWv/GSSqIpkf2PkVzuuusu3H333dhjjz3y2i+K53m4+OKL8cknn2zVUm0AeOqdeYEIKmQHiyTMWe6UwVLkrqL29SftlkRRw0rm1FaFFbSl3I/BlcQ++vZ6/Pvj3MUk2zqrNtTgyr++pmU8cERiVrLjysVg17n6MSMzJGN4I4FkwwY0LJ2ecx12/K8/o3jogSnr65f+2y+z394XYugx90HEc5d2Jltq0LjyHax7+1Is/uvOWPqPPVH5n/PRsPwNaCtdcBRpUR34MIZulCL5Quro6kxlZtaBhdOkSU8EkIAVSGtZXzTGBsthOZ8IbbP3R3APr0Q+7AAAIABJREFUWbMgRdLbdCJNHtFPNI2bv62/PYZ0+QUy/fBRRfIy93goFth6K4mmtXOw4f0b8c1jh2D500di05w78pZq77f/fvjNb36D+fPnY+HChbjt1ttw4IEH9phUG0BO4g+vqHcJ4bYMnTz3Oe/e++RqTZUfYOVLJ2HJw2Ox6uVTUfXZH1H71TNbVKpdVFSEhx9+uNuk2gCwatWqnNIdddRRXVamEAITJ07E2WefjbPOOiujVDsnsjWlPJ7fNquOSLWtSFSp1P38/ZUKuhWOVDsmPBR6RblXdBujpKAUw8qGI6mSkCoJCYmkSiKpJKSSZr2EhF7WnyQUJKSUUEr6afUZhZ9WGcEkoCCNiFK5cnMoKCW1TNJeKRW5bobg2prtZjKQTMKTlP0zNcbtrY+Z7XjbuaczjUytrDdtOr9rQynlG99oaL9ArAwzFqagy+X0qERoMhOzn4IWPpsxlCAR5CEEPLNOC1qtJFpLWD14Rsaq5aweGWGrEPDI08ukt3vCfEhv89ebdHabgECMYuF9hDD72Xw9Jw+7LmY+tlxKKwutEHqbRwSPtCTbg+5lut/tWbXr3GWC9i/rniyhOqmwoK0tVI5HXiCvNdeBzLkU5Fw50qLosDDX7QsHfXS/7+t3rZ1rD6DhH4+g6cVpKS1ODByIfvfc6YyRw+0nE62ffYZ1Pzg2LNUmQt9rr8GOn3yMQc89i5JJE0EFBRnzkHX1qLnxJqyfeCKSOT67s0M6bjoCdmXipTTx1L1lbfTUsm2ZulUFsdVOJGECK4Do7Z85GLhxNaceY5ZXW91CB2JVyjFT6ibbroK2S9bnj7vuugsb1m9IyXWo5+HP/QYgTkE0dEe0blFWsE2htakjUUUAKSvlDm/7tEXfo62trfjd736HUaNG4cabbkRrMhDibymkklhctQhPLnwcM1e+g+ZEi4kVNsILP56SlWab+GuXPRLppdogX5atY4jZZgTbNu7aGEUk/I8QVrBNGFgyACXxPn6/RPdxFBSZfgvg91+U6c/A9Ffc7WTXO/0SLdd27zhbhgrmMbR919AkZmHJe7jvS6H+jlsegMyvYRw6PYlnD3DhhRfim2++6dDvDlpaWnDbbbfllFZKifHjx+c8BgO07PTzzz/P+P6EYZjeSyKRQGtr9ufjvvvu2wO1YZiOIYTAnXfeiaVLl3b69/XZePDBB1FRUYEHH3wQ7733XreWxTDM1sepp56KP/zhDzmnF0JgxowZGDJkSDfWKkyu0t/oJDu33nprRuF2lGOOOQYPPfRQvlXrVTzyyCNZ0wghelQenotYu6SkJGsaJjemTp2K+fPn55S2qKgI06ZNw/jx47u5VgzDMAzDMAzDMAzDMAzDMAzDtEfqvyRnGIZhGIZhGIZhGIZhGIZhGIZhmG6AQJklFd0tlfHNHO4qMpIOQPt5CA1tDSiOFeecbXl5OS677DL8/Oc/x/z58zFt2jS8+eabmD17NhoaGrLuv+uuu+Lkk0/GlClTMHLkyDwPqvP84Ac/SJFx7LPPPh3O7/0FK7BkTZWWdIXEpwiMYBEhbEaZD0UVO2mS+PmqUFoSFL3cqfXJiqP6SdN+3DxDfhablkiLXUJprRCGcOWDSzFmeAl2Hrz9CgoBoLUtiXPu+hdqGpoBo/AJzGEi+Akt5g3aliv9BUJKJpnA6ufOybkO5WNPA0igdJej0bgq/IfwiYZKyNY6iHhfAEDpLsdgl9Nnom7xv1C35CU0r/8kj6NVSDSuR92SF1G35EWABArKhqNkp8PQd48zUTSY/9Cu68nBntThrJ244MoOzbOl/fpkqpe7PqpOJbNZ70/GXKbsPqHslLO3K1R0E0XyJ6cct/7kpI1WLSgOjvEvXN+UxOE0UdVf+gJcSST0cSda0LjmPdR/8xoalr2GRNPGlH2yEYvFcMQRR2DSpEk4YeIJGDZsWLuywVB9ukGqDeQo1i4e1C1lb3108v7OdXe/H7MlRWsSm+f+FVWf3otE49otWI9UjjzySLzwwgvo0yf3SSc6QllZWU7pli5dirFjx3ZrXfImW7jIQ/IXfTKkS5NSZkQyGJWPhvZ3ZKOuVFsQoSiPMdK2Sr+i/mhoa8D6hnUgYXuoHhQUBPT4QxiJpTLblQKE0P1/AUCSAKQEkYJQAhASEgJCadG2IAGptMTXiiX9gKWkztuMfUjZvoAVkNqxhg1dOp0VU7qCShflK0nTLzsbek4GuzXQznMk+u4jEMja9ZlPpH+tTNrQewu/62mutTGTKn8/97EV7jPqRAICEhKAMONzZUTb0shcFaD/T8IvkISHpDRtWQJEElAKJIxMV+mjU/YonWOQIBApSGWPSAV1BZn2DJCSCGrs6lYdkWqoj+oqd/Ueiz5dlHI+tY42uGTuWwZhs1HBKJPMPja9IDe9/nZfXS0aZES/LPXx2hhg5dlkchSmrxzV/wp/8hynv0sI9iW37QS0vPsean59Y2pLisUw4E/3whs8OE1PO3O7a/vyS2w8/QzIuvrQ+n533YnSU08BABQesD8KD9gf8sYb0PDMs2h4+GEklq9Im1/rZ59h3bHHY9ATj6Ggk2K7QITtSLP9NfAl2lJJCNOG7XoofZ8oZZaF3gIbFxEZ7tjbxb2ZTB3s9Qg0znY9Ut4zKWcUFj0W9/7oTWSKU6F45g5ngfB2IqxZtRq/v+f3afN/cuAgDBFeyvrUVioj9bFtV+nnqrOPUDqG6GdocP+uSCSwPJEI5VxbWwsMU5i5agZ2KN0Bw8uGo7ywb24np4toTDRicdVCLNg4H/Vt9SbG2CM0EcDGNkeyrV+lBjHFFWJbgbbwJx+gQK6dZhIEO1FCMBEAmU/wvo3M9l0qdsGCDfOgFEFBQErTT6EkSBEUCSOwV5Ak9bOASN+LRJCQICUASHgkoCABpR8kyjyXbN8Hikx/SUGQ8O9u2xlSQgFK931ICL+voqBMuUDktg26T7b/E7nlQv0dK/PO1AfqRQwfPhxffvkl7rrrLlxzzTVoaWnJed8ZM2bklO6II47AggULcs63oqICCxYsQFHR9v2Om2G2VnK93w844IBurgnDdJ6dd94ZCxYswGOPPYZrr70Wy5Yta+d3NR2npqYG55yjfwc5duxYPP/889064SDDMD2LlBLLly/H7NmzMXfuXCxcuBDLly/H5s2b0dDQgObmZrS1tSEWi6G1tRVEhNLSUmzatCnvsv7+979j//3374ajyMz3vve9nNI98MADuOKKKwAAzc3NuOGGG3Iu49VXX+1Q3XoTc+bMyZpmxIgRPTq5UHNzc9Y03f27uu2FRx99FPfff39OaT3Pw9NPP43DDz+8m2vFMAzDMAzDMAzDMAzDMAzDMEw2WKzNMAzDMAzDMAzDMAzDMAzDMAzD9BB5/PFqNidpDln6STNJka0I1NnWlGhCQiYQE/n9Go2IMG7cOIwbNw5XX301kskklixZgq+++gqrV6/G5s2b0dzcjIKCAlRUVGDEiBHYe++9MXz48LzK6WpuuummLs3v/tc+QaC+0UouwIqKjCYm6hHL6CsRqQlDUu5oJpmFrKllZZOkWF2PTRuIcBUIIBWRZjsoV7iqBTJaSmY1PzrPuqYkLvj9Qjx37Z4oLUqVC20v/OK+V/HF0rVARGXmSrUpdG2djyMgcvdf/5/rci5fFPbFoIOvBkAo3eV72DDrRkSDTPXc+9F/31/4dfAK+6Nir/NQsdf5SNavQd3SV1C/5CU0rf84v4NXEm21y1FTuxw1Xz4CEnHEK0ahzy7fR99xFyBWwvLcrqEd62GnszbPkKhcLCrXDlUhHFPSZIpw/EGGZSs6C3SaYf2Y8rfD38uNW9E83QPIaInMsr692BouJypQS7tvSD6oadm8GDULHkXtV09DttS2U156SkpK8P3vfx8TJ03ED4/9Ifr36+/UIjeBVndJtXP5g2gAiLFY26Eb7++Uotq57l0laHHKkK11aFr7ITZ9chea138OlcytfXQXVg4xZMgQjBo1CnvvvTdOPPFETJgwoUfKHzNmTJaJCzRvvPFG7xJrZwsXXS3Vdp5HWgoaSLWtNDu6X4pU2wgSXY1pUayk10sGe4qdyoahrrUODW0NWr3oC7Q9I4TUUmKS2u5IBDMc0OMgPTogCAhIkhCyfbk2gNBznrQlluXaPUEux9rOYygXuXamyceyy7UdsS9pqai7nYxUVSoJ8seiSCk1EDfrNqmt2cKIt5OA8AApjSTVg1SAJwBphvrSjHElkiAASVN3UqQFqgSQDB+DUhIKWrCqiCBV0HaNdtu8qlG+MDntpaHgXNl1pWWlKWkHeiI00gScqZmUvkddeS852wW5++ltC9ra8FFLa+oFV9ByWDNZFPmiWnOljOzWl+MSOfk6Ym1y1lBQL/96AUgsXYrNF/4MSCZTqtHv5htROOHgtPLjTKjGRmw674IUqXbZlAt8qbaL6N8fZRecj7JzzkbDs8+h9vY7kFy/PiWd3LgRG047A0NefRne0KEZy89GQiWCZ5ZUUI4c2z7ndEw07YXC953+aZ9x+lWO8lsbgmcfFIQwsdZvV8q/Tmmx6VRQWiDgdmuxBQNnh+NUO/nBxKmIYP6O//s/NDU1pezy6MCBvlQ7+qbNPTshWXJkW9pl83rOXiNhjublxsaUOpRXlOPAw/aHAKGyYQ1W161CaUEpduizI3Yo3QGlBd0jnmpJtmBF7XIsrV6C1XWrTNwEPBLB+0NnogBXvi8IOoYDRoRN0BMkwEi1nVhjlj1/nZFqC7PWxB4hPJ3O/BSRfGw6kEBZvAwVRf1Q21IDMpN7JKGfK0pJJJWEEGSk5lpur5QACf3d08FPx3pIQHoQQkIhptuBeebYg7dxTikJITx9m5O5B+07WELIoG3jaZhw3yfSAc7w6mHr69xcfvnl+O///m/cfvvtuP3223Oa4HPZsmVZ05x00kmYNWtWzvUoKSnBvHnzUFFRkfM+DMP0Lj788MOsaYQQfJ8zWxVnnHEGzjjjDDQ2NuJPf/oTHnnkEcyfPx+JyOQrXcGCBQuw++6747TTTsNDDz2EeDze5WUwDNO9NDY24uabb8YTTzyBysrKnH9X59KRfU4//XScffbZee/XWcaNG4d4PI7W1jTvtxyuvvpqX6x9/vnn5zypz9NPP92jsunuYOPGjdi8eXPWdMccc0wP1CYgl2vAYu3Os2jRIkyZMiXn9A8//DCOO+64bqwRwzAMwzAMwzAMwzAMwzAMwzC5EnP+fWGvonpTExSAfgOKt3RV0rJ5U1OvrBuft47B561j9PbzBvC56yh83joGn7eOweetY/B56xh83joGn7eOw+eOYRiGYRiGYRim5/ClN744zm5JI6kK6VuslMlKnxXqWmvRr6h/yn754HkeRo8ejdGjR3cqn62JlRtq8Nqcr5w1ru7G/aTb1g5pxKrR7aEsgYjANrI+bTa2TbhC7QzFpcjPIpYiCrcvq8ALjjWoxFdrmnDxHxfigcvGwhO98Je23cw9z76HZ2bOQ1hjRs4vsAPZGKzcx9+u9W92mYyEu2nFbLSsn59zHYb+8G+wUu5Y0QAU7bAPmteGBdl1X03DgH1/gcAgFdQu1mcn9NvrfPTb+wIkrGT7m5fRtPZjQKWKztpDyVa0VC1ES9VCbPrkt/AK+6F4x4NQMfZslI74fwgUb72fRNNGbHz/f9G0/lMQEbySHdB3zBko3+3kLVSjdmxinc7aWi9VKL6EBLApRUe1YNEEbn0jwY2cWKICPaKWD1JQD5WaFzllqpSyo3GtI6SrdyYVXeR54E6C4cd9U+tEM+qWvoSaBY+gad1HeddqwIABOP744zHpxEk46ntHobi42OQc1GpLS7UBYMOGDTmlY+n+1k/T2jloWPkftNWtQqKxEsnGTUi2VkO21kMlmqBkAj0mDG+HsrIyfOc738G9996LcePGbVEZghACZWVlqK1tX6j//vvvY+rUqT1UqyxkCxc9LNV2Q3R6qbaCCm3X6wq9Ini0/U4CE4VAGFWxK+Zt+AJJlQRJBUVafqmklmIrAoR5TAvSUkghhZG9KtOH1ZJMRRKQAmTl2iAjMTZybdiuBvlXxQomWa7dA3TyWDNJa92llPGlSdS+XNuOMs21JvNdQfcJlc2Zguto2qUkQCgtdrfFhgXbAODIta30VK8JzyVhzPEEQBIBSstWCaSXjTg+CanLhIQiI9VWWqotCFq2bdZLO2kNjCRZOLHMac+hc2wWK5dVplyDHTwPHsKXUZgl62d2p3ISCKT2wVuIIP0QL308rKupw8CBg4yUFjAabfOfXUehfK0wV38PxsT2/nRjv71GyfWbUHXmOZA1NSlNs+zii1H6//04kPXmSO3vfo/E8uWhdd5OO6H8l1e0v2MshtIfnYriH/4A1dddj8ZnnklJIjduRNVll2PQE491+B+qJ5Jt+jlF9j2LgpKmedkxEYUnh5CQ8JSAomCiCPe/4K2N8mOofW7qey19de36dKEhbXo3jvqP3HAs9mNymqFUOvF+Jjo6AUYmwb97lFnjFBGSySSefebZlFyOLirGgfFCfz6qoNzUkWN0WZqfwvlut5MTv4iUmZyCsCGZxPTmVNHUAf9vfxTHS3Q7Mq//GhIN+KpqMRZt+hJFsRIMLB6AfsX90a+wP/rEOyaiako0YVPTRqxrXIvK+kpsbNqgZdqmvm5/OnidGbwzJLPel/DDTgCg5ddEFBZqwxViCwhhfpIWcVNImu1p9b/QIm4iJ60TsXSeujbD+47A3HWfB88N6GeQJH3vJKUCRBJCEpQAkiq4J+118+yECkLp54T5D0TmuunpFvQchnZywqDvAnu9hRuVyRdvB+fQ6fvYvpF9jkbvM+cei947Gfs/vZB4PI7rrrsO1113XU5xv66urt3tF198MZ577rmcyy8oKMCcOXOw00475bwPwzC9jy+++CJrmpKSkh6oCcN0PSUlJbjiiitwxRVXQEqJ559/HrNmzcKCBQvw2WefYcCAAVi5cmXWZ2Q2lFJ4/PHHsXTpUsyePbtL6v7pp5/i/vvvxyeffILa2lrE43EUFhaiqKgIJSUlOPvss3HyyVvq920Ms21QVVWFY489Fh9++CGklNl36EJOOOEEPPbYYz1apsvuu++OuXPntpsmkUigqqoKiUQi57oedthh20Rsuu+++3JKd+GFF3ZzTcKwWLv7aWpqwqmnnprT5FWAFuT/+Mc/7uZaMQzDMAzDMAzDMAzDMAzDMAyTK7FMfyixpVm6aBNIAf0OGbalq5KWZQs39cq68XnrGHzeOkZvP28An7uOwuetY/B56xh83joGn7eOweetY/B56zh87hiGYRiGYRiGYdons7ylHdIlD8k4EbathJI5Qg6CLyC1u1vfXH1rPcoL+7JALk/++MIHSCStnYQcy1AgPtGGp0Ae1b6lTPi7BLJqFzdfByNb0eKUNNn6kilHeJuxGo741YpZ4Mi7/AKsrl05aQnGCuPkZrS2JHzh4cz5Nbji74tx9/m798oJkbuLf77xGe54agYCeZBtN5GfEAjL1cPbyaYx16r604dzrkPZbicg3n93s6vev8/IY1LE2m21yyETTRCxYl1WqE0Gkixfsr3X+ZCt9WisnI3GVTPRtHomWqoW5n2Oki2bUb/sVdQvexUkYoj3G42yUcej4tvnwuuk/L87aVwzEytfPBFQTjCuWojGVW9j3TuXoXiHAzH4sDsQ7zuqh2sW1XV1dfaRZxHCz5309VFpvrvbgdQgFdGN+bGI/Kas/Fir/G3hcpSToxFQpS0jX6L6wXTbI1udQycSobSt1V+jesEjqFv8NJItNXnVZMTOIzBp0iRMnDQRhxxyCGJeLFIspf3eHt39b2vWrl2bW0IR79Z6MN2FxLpZ/4OahY9AJZq3dGXaZdiwYbj++utx3nnnbemqhBg6dGhWsfaCBQt6qDZZyBYusoTZTku1nZ92kBN9HGWSakslYYW2QniIexxzohR6hRhWNhzf1CzVUlcjG/ZluM6QAAAEeZAIZMGCJKSyA1cBIgkoD6RTQUuNjaQbBEgFkASR8EXEBGi5thFTdkqu3Y5gkuXayH6s6bpxoc3p5Np2nV1y0jjDjLzk2n5bAKxcWxBBKmdoCiOoJS12l9CyVy1yl85PwJdrIwk7Nici3XalqafUdZHmwIgARQRSBJIEEkZhLIVpw2TijRarClLQMm0ysUiAlPRFqVaWDL8Npzv5eluiLYkNlRtTUgzxhBkthuXZ+lyE11nnarAu3PoFCEM8gQohUB0RLtVsrvGl2oI8k5eV2upzDBjdNgWlRJejUm2/5gSounps/uk5SKxYkdIkS046GX2vvtJP6+7dHrKmBg0PPJiSqvzCKRDFuU3S7ZWXY8Bv70Z87B6oufGmlO0ts2ahZfZsFB58cE75peyfbDFXPyzJDsuy9XabKrqkzH3hy3bhNCtjWPfjo72vlHnD46ePxNGtSL6bLU65BG/1wrErJU7ZOGB2+uTjT7B+3fqU/M7rUxoqO9MomBAIz+0btvDUd/aNml5Jzv4Ec/8q4PXmJrSmGYOfdemZ8LwYZHQCNNMQWpJNWFm3Estrl+lnLQgl8VKUxEpQFCtG3IsjJmKgxhao6gYkqmvRVlWNxk2b0LBpA+rWr0XN5vVoiUuI4YMRGzcSYsRgwIiwQ03F2tlNXCe7Du6bLzPNAQVCbX/ChFUbkPhkMeTSNVBVdaC2JESBh1j/ChSM3AmF+46F960RIPIgSMAz4m2PhC/VFs6HnE8g6fZARCiP90V5UQXqW2oBSSBBSJLSsdrEb1Kk+y1WZq8klO3VKAl4BE8BkEkooZ9f+pmmzLPAiLSFvsLCf6cRtBIrJLfvXSno4PjrU/s+4YYWkms7bO1ybYvneUgm25/gr1+/fhm33XDDDfjzn/+cV3nTp0/H2LFjc96HYZjeyddff501Tf/+vfd3EQyTK0IITJ48GZMnT07ZVltbiz//+c+46qqrOlXGBx98gFdeeQU//OEPO7T/k08+iRtuuAFff/012tra2k37yiuvoKKiAlOmTMEtt9yyRSdEZJitkZdffhknn3wympt7/nc1xx57LF544YUeLzdah2xibQAYPHgwDjnkkJzE40IIPPnkk11RvS3O888/nzVNYWEhxo8f3wO1Cchlgua+ffv2QE22XS677LKcJp4BgOOOOw6PPvpoN9eIYRiGYRiGYRiGYRiGYRiGYZh8iG3pCjAMwzAMwzAMwzAMwzAMwzAMwzBMOlzhVyYBt+8iSbOfWYIWlURkchFnlS+BMgu1LTXo14vFtb2Nyk11eOytzwG44iYKTCa+iyRqNomuczdTYLZy0oW9phROn4skOyREduSzKaah6HKQucqUxLe1RI/LbWACYfs74YXZm1AU/wq3/nS3TJXfpnjqnXn41d/+bWRwZIRBhECQbde7bcRsIwGtHxORdAKJhvVI1OUmpi2o2AWDDr/RyUeXU7rLMdj4/q2R1AqbP/kDBhzwK5PMbeO2fuH2LOLl6LPzMeiz8zEACInG9WhcPQtNq2aicfU7aKtfndvJsjWQCbRsWoCWTQuwcc7t8IoHoGToIagYdx5Khh6SV17dSaJxLVa9dEpYqu0g2xrQsHI6vnlsP4hYMeIDvo0+w49C0Q4HgLwYVFsTZKIRKtEMmWgClETxjgejcEBXinrysIrlnbW5z51Y1Dm5dvoY5C+7MTYk+td5KbdOfvaRPJzSkWGp40TjfOQYrDjQuadkax1qv3oOtV+/iOa1H+RV2p577omJkyZi4qSJ2HvvvX0BWUqxEVVhTkfSAzMf5PIH0SAWZGxNtFQtRN2S51D/zSsdmmChu4nFYv7PsrIyjBo1CnfccQcOP/zwLVyz9GzevDlrmnXr1vVATbLQyXCRTqodfUakjI1MQl+q7YsnU6XaroI0KtUORKW6tOJYblLV7ZEhpTtgQ9N61LXUQZKWZQtoMaQvirQKUAkQKSeGCwhKQioPgDSC46QWcFupsTJybbefqRy5Nuxj1PQzrFwb5EuJUwSTVihrRc2uYDIi1w7tH1n26YLulKKtRFzZC+Xa0YL9/U3fh0hBKX9qJyjSslIpgxGpoECurSc4kSAzMRRBGTG3B0Faru3WjxQBQpt1SZJpmzKojSAIKEhFEMKRZisFRQqSpBk6Cy2oJwVpytTdaeXEsFAQS7kWROTOZxUirvWwAMJCbXv27F3pSrXtVuF8h5N294IYPmhpDZWzaWOVzs+XahtRLVKl2mTelRBsH9PpE4eOLxgTq5ZWVJ13EVrnzk1pikXfOxr97ro9+rIkp3urado0qKamlPUlE0/Ium+4MELZlAuQ+PprNDz2eMrmxmee7bBYuymh62cF2b5SW+nnl455ysRCV7btPAtDXWjlt0N/ux+fQ4MGv9y0r7Qy0VtDWjtxKn2Msutdg3YkAYIYdcrJp6Tku1usAPvFC/33rs6PyChY+d+DbeEKCwAJkIkXQFIF97SNoADwZWuqgHDEbiOw6267whfPu68AhY5nUiYB//kpISFR11KHmvpNaJk9D60zP0PLh19Cbqr2I7f9IPLdr/PQgYgffzCKTjgYKIpMVCJsrLb1D8b2BPLjh40ZQhFaZ32Bln++huSiFWZb8HZMAkgCSABoAVCw6wiU/nQSSo45DEJ4gUgbVp5NvrRbgPx1gVwb/s9h5cOwYN08iJgw914SkgiCtEAbZpqRpOnTOHepfs4rBSUkFHn+PSuVBDkibpCdcEHo10nmmQUE7ZMA2GCv89UnIfMkIE6/J/oLhMizZGuXa3/22WdZpdoAMHr06LTr77vvPvz617/OuTwiwjPPPINDDz00530Yhum9LF++PGuaHXfcsQdqwjBbjvLycvzqV7/Cr371K7z++us4/fTTUVVV1aG8fvKTn2DDhg1ZRdeNjY2or69HLBbD2rVrccopp+Q9YWB1dTVuv/12vPHGG/jwww9Zrs0wOTIJt4HHAAAgAElEQVRnzhyccMIJOcmiu5qjjjoKL730Uo+XG+WSSy7BbbfdljVdMpnEjBkzcsrz2muv3Sb6DFJKfPzxx1nTddUkQytXrsQ999yDDz74AEuWLAERoW/fvthzzz1x0003YcyYMQCA448/Pqf8ysvLu6Re2yNPPvkk/vKXv+SUdvjw4XjooYd65N8PMAzDMAzDMAzDMAzDMAzDMAyTOyzWZhiGYRiGYRiGYRiGYRiGYRiGYbocV8qSzUHlExFHuavTyV+i4hc46VJEpiHDCYXTGskUrHeUCHWttSiP94UnvFxqvt1z5zOz0NomERUjI/T/qHw4KlyNQNF9NVaak4IRquifObe6cIGwx5Bpuy4okNRlEOKmmNxtGkd8RiK0/xMz1kFKhVvP3g1iG/4DrEff/BxX/u01SCP4DUm1rVTMSAL1d0ei7Ut4BXzJGAlfglU371851YFEDEN/eD/cNqiLJBT0GYrCgXuiZePc0D61Xz+PAQdcFU4PpAlw6dterGQwynebjPLdJgMAWmuWoWnNTDSumoHG1bOQbM7vj/STTZtQt+RF1C15ESTiiPcfg7JvTUK/b58DES/LK6+upOqT30IlW7MnBCATTWhe9xGa132UNS3FilA4YBz6j78UZSOP7Ww10a5VrNNZU1q5NhCRAvpVcPVh0Xq5y+liprPNThqQRrBtZVN6MRAuppbt5hkl3fpMsSpNvvoBa77b6E6AkmjeOBcNK99Gw8p30LzuY0BlF0JZhg0fhqmXTsXxJxyPXXfdNcgX6eSE4edHb5JqA7mJtYnF2r0YiYblb6Jm0WNo3vAZEg2VUDKxpSsVgoiw884740c/+hF+85vfQAixVf3Rd0tLS9Y0Vha+xcjldLbz+Ekv1Q6vzzThULtSbfuIsKJRO8DSYdjZL8g97sWNDJbJxKi+38Kn6z/WgnJlhNZCD0Ws4NgOS0TKZUsj11ZJCOGZq6DHJcqOT8xYx5ckm+voyrXJCpR80WzwrEuRa6N9ubbOJiyU3JoEk91CtiFmnt1LO64N5NqRdxxprkkmuTaZezu8HVroDgFrKVUAhNBybVuS26oAASGceKIUQBIKHggSSSjdloWJLYq0ENW0e52XVsVLEKStE6mQ2FRCQijhxyS7Xbd4LVq17Vgfj3velF9nl5qNm9Ke50LSI3wRab1WSut/h32bQZF15L9qsGf7ovJyJGtq8VFrMO5ZX7kuJNW25blS7WAMG94GwBFuB+9B/BonEqi+5FK0vPduShMsnHAIBvzlj6BYrEP93JZ3UuVIsd2+BTFgQE77Rym/dGpasXbL+7M7lB8ANCQaQiJsLeYNnluAKzlWwfNOGdm2gP9MTLlJ/deDJlMK7oacHuluDM0Xt13bfLYgmeTa7aWxiebOnYv169an5HlUUZG7s38JwlPNBVnZ5egI2KYXgHmXFB4da5UzgUhhZTK1/33eL85FgVeg5dlKOLMLAEoa+bOADY66LdU3o/mfL6PphXcg6xogVRAXovVUzsc9FrVmI1r+Mg1t/5qJ0itPQ8E+jtTYCUBapG1jhN0cxBFV34T63/wDbe/NhTBDfw9BlCDY5eCtrFyyEg3X/QHJae+g4je/gDegvy/X9mAE2yZaCRGItnX+Nvpp0fagkkGIx+JIKF9tDqUkkkpHSCUlpJcEKSApEyBRYK6IefZYCbaJ9/qpIoxQ2zO3pzLv5oMLbM+5ct6xChLmIoRbZ8qkIPa1hwqemdn6PVszt9xyS07prrzyypR1zz33HC6++OK8yvvLX/6CSZMm5bUPwzC9l1zeR44cObIHasIwvYNjjjkGGzZswIQJE/DBB/lN/AkAVVVVOO+88/DAAw+k3b58+XKcc845eOutt9qZkDU/Pv74Y4wcORLffPMNy7UZJguNjY046qijtohU+6CDDsIbb7zR4+WmY6eddsKoUaOwdOnSLsmvb9++uP7667skry3NnXfemVO6iRMndqqc2bNn47zzzsP8+fNTtq1duxaLFi3CM888k3e+w4YN61S9tlcqKytxwQUX5JTW8zw88cQTGNDB96cMwzAMwzAMwzAMwzAMwzAMw3QfLNZmGIZhGIZhGIZhGIZhGIZhGIZhtgpcV3FaqXZUAOOKM3zBhrMNcASkVrRBRowGVLVUYVDxoG49pm2BL1dswBNvfYGQXsYXk5D/IX99IEImK4JNQyBcDucVEkQZmUqKB0UZIVVUcE3RfYW7gPRGFaeOVt6iTIsK5U/+Zr8sBYAUSBkpnpHrqZDBxVcA4amZ61Dd0IrfXzgWhQXb3h8///5f7+PWJ2aYUxaVaut1iEizfU0Q2XNldUGR7RBoWfdFTvUYdOj/wivu7yqLnK2Esl2PTRFrJ+or0bp5MeL9dw9nZmXgfj7Z/hBep433HYV431Hou8dZgJJo2TQfDSteR+Pqd9FUORtKtuV0LACgZCtaNn6Blo1fYOPsGxErGYySYUegYtx5KB6yf875dAUNq97plnxVohnN6z7Cmtd+Aq94IIYe8yBKhh7SyVzztB/mlTUFcm1bFILnEpCuaDcuqMj6dDu47dYpyI2rvk01UjdYQ5UK1vnZZzJLdcIWR+GfyYZ1aFg1Aw0r30HT6hlINm/OK9f+A/rjzLPOxLnnn4vRu402WZMRjFJoOfzIyF822JOCu6qqHAT7gv+ZT2+jdvETqPr8z2itWtirRNpEhKlTp+LnP/85ysrKUF5evuWl050kF9nFoEFbqO+ea6ho57GTWaqdQ7btSbVNJr5U2ynAPiaUUoDSokNLYawwh5K3b0oKSjCkdAdU1q0GhKfPswQ8ofv/UARBCObu8R/XpBOSBw8SSglIKAjSokplxiikRxDwKLguUkGns/0F++yz8kibv8GVYadIJpG/ZJLl2mj/fm+ne+lfh8h7i6ieNZ1c2+1DZpZru9Lp9uXaujtozLJkZbWOaZakr8cW5EEpqduiUpBGoi1NPlLqcZ2E1MsmsBAJkJJQph6KJMjMaOYfI2nJNgBIJQEj19bO7iBm6TYanElXoGqP+dOZn6Wc83JBGOTFQtN/WYR/HsJvGoKRXdDSBbnrFIZ6Hm7p3w/vNDXjT3X12CyTWLV8dUiqDVAg1SYy8UD31Ql5SLWTSWy+4ldoeu3fKU2v8IADMPChv4MKCzvcz237cmHK+oKRI3PaPx3esGEo2H002hYtDq1PrFgBlUiAOtAXqW+pg453Vq4d3B9auG2eY3ZIExmiR6Xc+sYw+dkW5JyyaKwM4ceAIBhkkmJ3ytnbXcLfPIfA5m6GcipEKhyjkokkLpxyIRKJ1H7wscXFqRmmVCP8hsytqr3fbXQiEw9J6XVJIPSzQQGbkqn9xcO+eygEhHmAJnU4tCFQEJIyqeXNnjk+KZBYugatj7wK+ybKH9oqMhLtQO0eHbGn/Fxfjfpf/gV9rjgNhT88KPR+wD9eR6wtzLieiIDNDai79G7IZZUQFEwA4MY1gfA0h56TT+LDuag+538w4IHbIAYNhCc8R6atvxPpjyACwYMwE9yRqQNBYGifnbC8ZhmUJyEVgRTpGA9hJl1QftyW5nmjT5sASekHUl03qd/nmeeDIHMfKtLPHTPJJSkFEvbZaf+vADuZiWkT7fV7UhqVAjIJ8dP1cbaWfs/rr7+eNU1paSkmTJgQWjdjxgyccsopeUk9b7rpJpx//vl515FhmN5LbW1t1jRjxozpgZowTO9BCIHZs2fjpptuwvXXX5+3APvBBx/E+PHjcf755+PJJ5/Es88+i7fffht1dXXdVGNgxYoV8Dyvy2TdDLOtcvvtt3frvZiJww47DG+//XaPl9seN998M84444wuyetPf/rTNiP2/+1vf5tTuosuuqjDZZxxxhl4/PHUiek6CxHhlFNO6fJ8twd++ctf5tQvBvTkVtHxNcMwDMMwDMMwDMMwDMMwDMMwvYOt+y+mGIZhGIZhGIZhGIZhGIZhGIZhmK2Kdh0uUU9FpoTRTLL+jagKJBuRPyglK5aCI6UyMs761jqUF5ShMFaUrYDtmmsefAPWW0OuqNoXDjtGI1+sEixTxj/yjdhPQvlR1GVkflJIqJI+L7OcVlQU1fmkycsXAUXl7u6+ETkuwRFq+0ogp12a9STx70824bTbPsFfp+6FQX3jaY5l66MtKfGrv/0bj03/HGENEBBItQMNEEE419GRb8OIheAKt4P9Eg2bcqgNoc9ux8OXqpMwTcfkQ0DZ6BOxac6dKYLUDbNvxU4/fKgdqY697qk6qParJFA4cE8UDtwTA/a5ArK1Do2rZ6B+5RtoWP4GEg2VORxXQKJxPWoXP43axU+DvEIQeSgZ/l2UjTwW5bufGhx7jsjWOmz65G601SwFYOWdylrJTCqFttrlaN28KMMhxqFka17lZiLZtBErX5yIoUc/gLJdT+hkbnmaxfLKmoJnjhNWwhLETPVJV68O1NUxfJGTd+DQDscpnTZNGemasQKUTCLZWIm22hVo3vAFmjfMhWypQUH5cBRU7ArIBES8HInG9YgVD0TdkmmQLdVoqUoV+OXC4YcfjnPPPxeTTpyEoqLg2bwtSLUBYNOm7DGMREEP1ITJheZ1H2P1qz9GomnDlq5KiFgshu985zt49tlnMXz48C1dnS5j48aNOf1R+9FHH90DtekgOYZwN/JEdwn1PTPIAm1kVyrDfgDsJDHBZA+BHlIBKPKKtgqJYG9g5/JdsLahElImocgosZMKQijYyYSgEPiKFaAUQRrpcJJ0r1goQJHQAlhfOKwgQJBKQpAw8klXdKozp5Bk0oyvXHE2UuXaPtuwZLLb6IRcW29ON0mYu1NmuTZgBeqdkWvDGYc6cm0rwFYK0hygbncSEsK0PbcvacoQWqZNRFCSQKS0RBuAUARp2qZSWjktScuzpamLUMKIc4VJZ+4BpeXa9nxHz5nt79n7Zc6MOSnneu94IWIIRpTBvsGpjbzFSH1jQW7fUYVGe0cWF2H/wkLcX1eHpUuXIizVdt5bIINU2+TtSrVDem8pUX3l1Wh67l8pTS6+3/4Y+I8HQSUlnernyk0bU7eVluaURyZio0aliLWhFFRtLah//7zzq22t8a+zzsqKsc2rFDjrAXMrKb89AdBtSCmkPT3tvf4JvU5ML9DuVQThIDPtxKj08cldTynp7vvzfZjzYer9N7G4BGMLCsIj3HbL9rXJkSqmvluz69y3RgkAjWkmYYnFYuhX0R8gGXSOBLQYWpiJW4SR/EsAJKGEjknBm5MgvkqnDrY05Zyd6CPCPw6l0HTnE4gN7o+CA/bwj0y/jwpk+kT2mwCSEnXX/kVLtRG8SbP7CQCiMA5RUgxqbgGaWuD554R84TZWVqLu5zdj4MP3QMSNVNv+Z78bmbYQui6CoIXbpmY79NkR39QsBUkysmsClJlUQZCRbQt9TkjqvZQAhNT9G/8/CSAGRXqyEM9KtUmfIyUIypjP9bt6+wwzUxuEJpmA0w70s8aN1/51U8HzMiVGZnumbwV88cUXqKmpyZruu9/9bmh53rx5+N73vpfT5EWWn/3sZ7j22mvzriPDML0XKSVaWlqypttnn316oDYM0/u47rrrsMcee+AnP/kJmpub89p36tSpmDp1ajfVLDNDhw7FmjVrerxchtlamDZtWo+WR0S49NJLcc899/Roublw+umn46c//SlaWzv3+/udd965ywTdW5oPPvgAlZXZ/13G4MGDMXjw4A6VMWHCBLz//vsd2jcbo0aNCv3+nMmNd955B48++mhOaX/wgx/giiuu6OYaMQzDMAzDMAzDMAzDMAzDMAzTUViszTAMwzAMwzAMwzAMwzAMwzAMw2xdpJOwkKvOUL6NJepscUUaFJHsaOmHVnPo78CGxg0YVr7tSAm7mqfemYf35i1HIDcGUnVU4W/RNBkNJmS1MdZihIgPmBwrXJr8lZFTGUGYzSMkQgoJVFwpckj9E/7pS8nsMhxzYVjgosW60TwCBZBubUYsraR/vJ8uqcNx13+AP/5sT+y3W0X687OVsHZzPc6/+1+Ys2gNAqm2qz+Cvx5G5ANfnh2sB+C0CSBQCukPkUgRYaejbPTEYIHcduivhFc8EKUj/wv1S14ObWlaPRNh1RPylPC0n9DXJ8XL0Gfksegz8liAgJZNC9Cw4j+oX/4GmtZ+CKhkrgVCJVugANR/8zLqv3kZldMvhlfYF6KwAgVlw1Ex7nyUjTo+4/4b59yKTR/fmV62nCO7nDoDBeW7oHbx02hY8QYaV8+EbKvvcH4AACWx5vWzMfTov6LsWyd1Lq/QfdvFuJM6dEiuHa1XylMN0fgSrHexEjlyJNvhtFaM5sbIaB3bqr/B5rl/R9Oa95Fs3oRkczXSnrfVGQ6tA1T0q8CZZ52Jc887F2PGjAlt80XaNhbbdVuhVBsAqqurs6ZhsXYvQCZQ+eaFqP36eXRL3MgRz/MwcOBA/OhHP0KfPn3Q1NSEww47DCeccAKEyG8Cha2BZ555Jqd05513XjfXpINkaSrpJJa5SrWtKNTGbF8cGnVp2xURqXYgOjQCURDi3rYxuUtPUCAKsFOfYVhe8w0E9HlVwoOSStuyAX+sqRSQJAASEMK4tpWAEuYaKAlFBAkJYYTHOgfhyyKNLxaA1P1fWJEytFzbPPO1gzIs1Q5jBMlWFKtSNm3XtN9XQw/JtZ0s3OGo804jJ7m2aTdhubZrC7YTP8GMt3T7k6Sl7RIEjySkEkZ0LaHgQbdU2/r0N+VpsbtSAkrrViFIQCqz3Ui1lTIibQCKdNnS1EtKc2Z0ow7Ok5WuItJPIyCZTOCTdz9NOc/7FMbhAbDO+ODtQfh9hdOjDEaqfhHhtxru2wIA6CMIP+9bjpWV642YNhBnEwAiI9vOV6qdTKL6yqvR+PQzKU2t8MADMfDhB0B9+nS6n6tkmudPJ4VKVFLSqf2jbG7eDMAMqSh4ltkxTvj5aOIpBcu2Ldk2r/z7N7gPFaDbLlRK+8oJ5ciB/QydzTYWZ4kNPUY79YjGp+BNmY01wYGtXLkyrWS3Qghc07eviQ6RUat9RiF87aKj3/BINzwpn45UpCX9zroP04hBDzrsQMQ8D1ISQIEKW09KoUBGJE0S+rt5lnpC+JLq4HUkwavog4KD94Q3fnd4I4eC+pdDeQRV34jkqvVo+3QxWl7/AMmq2tDx6AWF5v97HIWPXg8qLPAl2oEC2pHyE9D8yL+h5n4NDxR+e+Z5KP3Rf6H4+O+iYJehIM/TE3Gs2YjEa7PQ9PDzvmRbxx1ALvgKTX9/AuWX/NQItXWuwrxP03JtG5X0+zZ/mQRK46Uoj5ejoa0eClqKTWT6Ikr6E4aQIMA+L0hq4TbZfo6+N5XSzxI70ZduE3Y6EX3+hX9elH9+7N0qwrMjpHyPTihi+8nkTjpiBd1uH8iNJ87743T99FzoqUlIpkyZklO6X/7yl/73lStX4oADDkBbW1vO5Zx88sm49957864fwzC9m8WLF2dPBODAAw/s5powTO/l5JNPxuTJk/Hwww/j9ttvx6JF6SeX7S1UVlbiyCOPxPTp07d0VRimV/Lll1/2SDme52G//fbD448/jpEjR/ZImR3hwQcfxI9//ONO5fGPf/yji2qz5bn88stzSnfhhRd2KP+rrrqq26TaAPDQQw91W97bKm1tbbjkkktySrvTTjvhH//4xzb5O1iGYRiGYRiGYRiGYRiGYRiG2VZgsTbDMAzDMAzDMAzDMAzDMAzDMAzT7WTyTqUIpaIyTCuJonatL8G+Tr4SYR0LUcQNa2RjpHydaJDGSI5aky2oaq5C/6L+OR/r9sKGmgZc//CbvpworKFylFNkZVF22ZVwW1VKKhTNKyS2cj8IpGD2e0qWbjqVfr9Q2kziWoPv9grkdSHfV2ifiOmFhNMQzXlRWtNDvjiMsK66Fafd9hEunTgKPzt+ZCCO2Yp4bc5X+MV9r6KqrhlhqXbQNoLvInTNKSWNVQmZD3nO9SMEsvP2KRryHZO/AJQVX6W2qb5jTksRayvZhuov7ke/vS4wxaa5vpnMPiFyvJbm+AoHfBuFA76N/uN/DtlSg4ZVb6NhxX/QsPwNJJo25JaXQ7KlBsmWGrTVLkfj6lmI9RmGHb77B5QOOyKUbu30i1Gz6Im883fxCitQ2H8sQAIV3z4bFd8+G0q2oXn9p2hc9TYaVr2N5nWfQMlWAATy4iCvEOTFoWQbZEtNO7krVL55EUpHHAMRL+tUPTXdaDmz93no1reip3RlunVJF5MQ2R4lso3SbItkm0765Erl6pa8iHVv/wIy0ZymvK6luLgYhx9xOE47/TRMmjwJJcWpcr6QVNtdt5VKtYEcxdqxoh6oCZOJhpVvYc3r50C21m6xOlRUVGDKlCm44YYbEI9vP/LjpqamnNKNHj26m2vS9aSTSraXxk0YkmnrL0YeCD/O+9psa2SmQKSqjFQyUPkqFHGcyZvhZSOwonY5kjKppQpS6b6qhGvnBWBkoAQt7jSPLWmGu1J5ACQEhJZrwzOSVwWpAKEzhL6OwigmHTkkkNo/dUS0rmRSD4v0F1/SbCXbkeFPOjl3ZmH3tsOWl2tHlpzrkrtc20psjZCUlBkHSSczOHJtO/7SXnjdhMlIZZVW2BphqjL9W4Wkbu9KQipltikoM2mZsvJUsgJ/LeSGFa1COKJtBRJWfGtjVDvn2bTv+R8tQH1t6sQ9+8UL4FEgxHVPJZS+Pd2WTAiGmBRp4W4aK9l11K3YefUaqJZWeEVF/trOSLU3X34lmp77V8qhFx5yKAY++DdQSUmX9HNFWRmSDQ2hdcnVnZslRzU2pq4UAqK8PO+8WpMtaGirN+fO5G/fwbihzrY9BOt9oa7V8RqpL0zs9WNetuNRynlvsJWQLT4B7caoduXa8E8sLvnZJaivT733rimvwCAhUqTa/t1N8EXZ0SrYaKQi+6pIfe2iArA2mcStNTX4NI0U/gcn/gAEASFsJvo4JJKAR5Ay6d/UZOKqJAlBwpdZKwCxg/dC0cnfQ8EB34YSOubq8vVRqYH9oHYZisJDvoPScyei4d6n0PzCzNA5BAC1fjOSb3yMwuMOMe0vHJv8tl5dj+aHX4F9U2ZTeSXF6Pe7KxHfa4xeL6wUWyA2fCiKzv8RSo48BLUX/S9QVW2nq4MAofnBp1H+o4kQQwaDSMCzUm1HoC3Mh/wrbjTbRBjUZwjqNteDlJk4AQSpFAgSpBQEmX6lmcjSdoOkNMJt2/cQClKarpIChJRQQuhnlJHU+xOKKP3cosj9juizzdz8wUQkykZi/+T7cu1c7v2t5HaXUuLTT1MnlohSWlqKww8/HIB+77DXXnvlPL4CgMMOOwxPP/10h+vJMEzvZc6cOVnTCCEwePDgHqgNw/RehBA4++yzcfbZZ6O5uRn9+vVDc3P3/56ko7z11ls488wztynZLcN0BYlEIq97l4hQWFiIiooKDBkyBJ7nYfz48ejXrx82bNiAYcOGYePGjWhubkZhYSGKi4sxcOBAjB07FpMmTdoq5LtnnHEGXnzxRTz55JMd2n+//fbzxxpbO+vWrcO7776bNV0sFsM111yTd/5z5szBHXfc0ZGq5cRRRx2FQw89tNvy31Y566yzMG/evJzSPvHEExg4cGA314hhGIZhGIZhGIZhGIZhGIZhmM7AYm2GYRiGYRiGYRiGYRiGYRiGYRimW0gvispx33QSKxW4SW3+enXElq1S87AyjiAPMtv1PrquEkQEUo5EiQibmzahtKAUhV5hh45lW+WyP72CzfVNgK9pMR9feERpPyE5CxFkMpm5kBTJTNRs4hsDAwOWLwfT1xL0/7P33nF2FfX//+s9527L1mTTKwkQQogQSCABkaiEYAKKIEiAABKaoGDBgIqofBUUKT+KAhrKB4J0EAUpSkcFQgslkBBSNr2X7eXemd8fM3POnHPPvXt3s9kS3k8f6947Z2bOnDlz5sxM2OdkaE9pEpWoVSiTRYUiUYNGSeSKwv2T+5JDLX1RCOuIKCziJi19VkohmUrh+seX4IUFG3Dt2eOw95COkAfverbXNuKX97yAR15daIRqbhsw7YPMZwLgqoJIwBdo+3E8p90IBBJuAcDT9U7R+xJPsmY1/HsYKotFfy4afBjySkegpaYqlH7bh45YOxdZVY7kKkITBeUo3fM4lO55HKAkGjd/4Eu2Gza8g/aIoZO1q7H6yeNR0GcMBk29A3mlQ7H03nGQLemCrLbS77DfOH2ChkQeigYegqKBh6By4qWAklBKgkT6f76gZBKNmxZgy/yrUbf65djjS+4cgaLBX0Rhv/HIKxmM0pHHIlE6rJ0lzqERtRf3BRby+2eSNto24SrFosczCbfdz+6x8EdfbOUXxiZzJGqyBZvevBrbP5ib4cI6hv322w9HHX0Uph41FYd/6XAUFhaaIjllc97v7jFfitWDpdoAUF3duqxZeCy87XwkapY+hbX/PtuISDsXz/NQVFSEfffdF3PmzMGJJ57Y6WXoDhQU5DYOv/vuu3HWWWft4tK0kaxe3nipdi5vIhVMiqwvW4uanaGoL9V24vmiUakA/7iCVAqCBPK9nRe2y5patHzwPloWLUZy5UrIzZuhGhr0OLe4GF7fvkiMGoX8CQchb8yYmHF5zyIhEhhUPBiraqqgpIJy5Lm+C9uFSPcnZg4jrKCSJJQSkFBa+KskFJnvviTSKq2jrSeQRPqzDN+gDT88Ta4dziIs13ZguXYGdpFcOxCCpk89g2ljBrm2nQs7hbRybQBGOmrk2uRcgBJmVcRobUnLtVXoIgUESUhFIFIAJBQ8LUK10z1XsG0WYMh0PlrNTRC+ZFv5QmRdFgWphNmPxkp3VVoXEaoPAB++FS8/ySfyt2ey6chJGHo0KVixsMeiYl+LFXWH7k0yiaaPFyFx0IFmsxfKWaodzJUBlUxi+8U/RsNTT6U1rcKpR6Hyz38CFRR02Dg3MXIPpKq/ibYAACAASURBVNavD4W1LPwYqr4e1Ct9c5tcSC5fkX6ePfYAEm3/z9U31W/S7cG835Sd9tulP/Mlemlk/y/b+yW9q8sUrWeyk+sVaXJt5Wan8Nijj+Hpfz6dlu7wggJ8q1eRySP+ObL3jpzpcfjckZmsCj9xQf9I2JBK4qKtW7EhZm2RiDDt2KPhkQepAFCwQQURAClBQvePpESwLiwJHnkQIOTtOxLFc86CN3YkFACppJFH235KQCo7pjL/36sI5XPOgGhoRuO/33RqTZc9+eoC9PrGEc6zq9dH3Vluw2Mvw2tq9q/X9lcVV5yPgv3H+EJtAkHYz0aSnTd6JHr/4afYcc5PTVrdD1JzMxruexxlP7kQnll780gLtcl891XaZmMAt1z9iwZg6dYl0Cpt039DQpHnjzml0huC6DeEREoREmaTQzvqlApImPeFMmtzum50nkIIMx7xt4hIH/PYdeD05bz48UlaozJxXcm2ynKsm3Lbbbehqamp1XhTpkwBADQ2NmLffffNaVMvy3777YeXX365vUVkGKab8/7777cax67RMgyjKSwsxB/+8AdcfPHFXV2UrDz33HNdXQSG6XYkEgl4nodUtv82xVBUVISNGzeipKSkE0rWtTz44IMoLS3FHXfc0aZ0eXl5ePTRR3dRqTqfU045Jad4Rx11VJs3vZVS4uijj86+zrwTDB8+HE8/nb5Gw2Tnvffew2OPPZZT3JkzZ7K4nGEYhmEYhmEYhmEYhmEYhmF6ACzWZhiGYRiGYRiGYRiGYRiGYRiGYTqVrG6pqK8iU8QMmUTFV2REplbopPMMJzSaJ52pNc1ZGRURlCKsr1uHYaXDjQyJueOZt/H8e0sRaKCiwpKw5ilyEMYElv0kaYJuK/COelOsSMXmGdX2kF+m+PK4uPqsaJkRk7cRmdnzhryFTjxlj5PzncL5GvlWINq216ywYFk1pv/yvzj76BH4wXGj0avAy3INXYdSwAMvfYCr7n8VW6obYJVh6fdchD7reyhM/KhUO5BokxWTkYlj87QCoEQRVEt91jI2bvrIKROCskXCiAjlY2di85vXhNIna9egeccy5FfsGcnD/R39nClOFnKR95BAYb/xKOw3HpUT5iDVuAV1q15CXdXzqFv1AlKNW3M7l6Fp6yKseLhj/iCQRAKVB/8U5WNOyyWyuafx+RQNmIihX38cjRvfQ9VjR8bGa1j7XzSs/S8AYON/L0eieBCGHvsoCvrs257Sm9+74I9b3feQI3XKLm2M1ZA5x7KFZTse/9Uvp1JI1m/Cun9/Fw3r34yJtHOUV5TjyKlHYtrR0zD1qKkYOnRopFi27waMoSxNqK2LShn84RT7ORtdLc3KRaxNifYJDpm2U7fqJWxdcBMa1r8JlWreZecpLi7GAeMPwKBBgzB06FCM3GMk9tprL+y7774YMWIEhOCxJwAcc8wx+N73vtdqvF//+tfdS6zdjldJNElIuhsdplIg2FZh42VMxoHI1k2rw3Te+V5e2wts8m5ZuBANTz+DxpdfRvOHHwEyNxG9N3gwimeejJLZZ0H07t3mU++46mo0vvxKm9PlQt/77oU3YEBOcYeXjUBV9QoQHDGLVLCOYngwcwCpN9shMiJOCb2JjIJURugJI9gmpeXYkKYVCCNFJn9KK1wBpJUx2818rLSUAh13Gsaw7csj3QYYFUyyXDuemHFIOANk7Qvi5Nq+LDsuC2do2JpcG/79ici1oYxEVbc7O0ZVtsmSFm+TaTtGnQqzHRkEbBoyUlWlN1SKCrbtIA4ASPmiVPhCbS36tnG091aauAh+O5UdVHdwLfvuPya2buds3Y7f9a5Afy9YS3Dvi31+3Jpy6zy6OhBUPSHutjcs+BClEw7SUm0if12kNam2fy1NTdh+4UVo+Pfzac2p13HHofdNN4ASiQ4d5+ZPmICm198IhamWFjT885/oddJJOeXtktq0GS2LF6eFF0ye1Oa8AGBD/fq0MBXqmwIBe3DctEPYd6N7Z3OAbL5OA4mcv5u7dgNak2vn2j85AmwCYeu2rfjBD36QFr+ACL8t7x3K1v0cFMfcMQqqO24lz8/DfDFvSP+SaqXEj7fFS7UBYMLkCehdUQEJCbMXgMlM6j5LACllRdKmv5EEEoREaSnKf3wmCr79NShh+kKzCYlSEr5kG1oLbd/UyvZ1Aii9+FQkX3wbKhUeE8lFK+BRIrg2px8gAKQUmp96FR6C20cACiaOQ9HUQ0HQAm1h1suIrCDbM4JtQtHB49F81BFo+fdrfn8mQGh8/BlU/OB8UL4XkmoLk6f+bvpDsmJtfZ7ywnLkeflIplrgkRGKk4RQ5l2ghKkn+8YAAE+PZ6SC8IBAmK2F3DC3RSgzWLLr+M7cX5mHPn2TBQXhb5gX9KlBX2sJnuVW1xRcesBzft111+UU77LLLoOUEvvvvz/Wr0/vVzMxfPhwvPvuuzwnZZjdmE8//bTVOL3bMU9nmN2diy66CDfffDM+++yzTjkfEWHChAlYuHAhGhoackqzefNmSCn5Pc4wEfbbbz988MEHrcZraGhA3759sXnz5s+FXHvu3LmYMmUKzjnnnJw27/E8D0888QRGjBjRCaXb9Xz00Ud46aWXcop74403tjn/G264Adu2bWtzulw48MAD8eqrr7ZZ9v15p66uDqeccgqam1v/999hw4a1WTzPMAzDMAzDMAzDMAzDMAzDMEzXwGJthmEYhmEYhmEYhmEYhmEYhmEYpkuJE0m1SqzwQss3rPwJGVxurnxKyzzge421Yc5qkqxcBWhJNWN93ToMLhnStnLuhrzz6Rpcea/9wzJyfrQEOfqd3O9whVY2TiZTiQhEJ6E4jlDZzwfOZwqOW0cXxQinWhMM+fnFCWmNpc61m/nGLzfTdA2XL+IOjGOm6TrqLlIgCCOP0WEtSYXb/7kMj7y2Ej88bm+c+pU9kPC6zx9Ev/DeMvzugVfx0YpN5slxxOixQm0Th4J7RlaiE2o/Vv9DCATMQZw0EXcrNG9f7qQHQvfLkbkrAKWjT8KWt66HkslQHpte/y2GfO3uiMyr/cadjpIReoWVKNv7RJTtfSKgJBo2vof6Na+iZsmjaKlbB9m0Y6fPUdjvQCRKhgRiNgrXJYk8FPT9AspGfxuJXv13+nyhc/c/EAO/fBPWv5wu8IqSrFuHFQ8fgeHf/CeKBh7SzjO2YhnbGcjpMyJixNbLQpBGIE9eHki4ui2JVONWJGvXoqVuHZK16yCba0CJAngF5UiUDEZeyWAkigeBvAIn73QaNryFdf86D8n6ja1eTq/iXhg/fjxG7zMaq1auRP8BA/D+e++jqakJS5cuxYQJE9C7T2/0698Pe+21F46ceiQmHDwBiVzEgNbFaPp0Vwq4O0m1Af1HvK2RatgMmWyESBR2Qol6Cm29dxKQSchkE2SqEUg1QaaaANmM+vVvoeazJ7RMO5mbpKQ9FBcX46yzzsINN9yARML8p1u5XEY28WE3aMO7khEjRqCsrKxVAf3KlSvxxhtvYPLkyZ1Usvbjzn/C4j8VG8eNGJJp6w/BcNRkYWW4rqFSSUdAqkIaUgAK+f67IdeLUKh74EHU3nknWhali1RzIbV2Lapv+P9Qe8edKP/1r1D87ZPaZCxNrV6Nlo8/bte5W0M1t+QctzBRiMqivthUvxGuwBGS9FBVkv++Tynpx7EzBAkt31WQkMqDICMxVhICnhEhK0gFeBTcORmax+pwImuXDNejveO+xFfZIYkKzZF9ybZrOP2cY/vYVgXbmeqKnDixh+Pl2jpJsO1Se+TagfzckWsTfFGpIBGWawNGyC6CM6pAMi2ITI+h4BEgzbxVWVEqvOBqSCcmX6QdFs8qa/VHIPr313PI9GIUrta4Kjz40IkoKipKE4ytTCbx463bcF2f3hjseUF3aOovql11f2Kq2l8lsr78MIS6+W+Dzv6OeX5al2q7Km/V0IBt516AxldfTWtGxafNQu+r/x/geR0+zi06ehpq/vintPDqG29G0Te+ASpo23uhbt48Z23EOc/Xv96mfCxr69YGX3aiL4qKt928dJ/X/ry7PR0l1zakpMSB4w/Chg0b0uL+sLQMIxKJtAyjz1HotNEDkSKTCvanSEGvAkkoSABX7NiOqmS8VLvfgH644Y7rtRhaCf2+EwApCS3olmbcJBGEABB6o4CC0SORv/cIX6gtlfT7LmlKp9/bekyl+0jl9L8KXt/eKDhgH7S8+0n4urbXQkhAeFYkDb9fECTQ8sGnEJu2+fVkJdHFM2fAgwch9BqZK9YWZMTYVroNgZJTjsMOX6xtepwd1Ui++R4Kjzg0Vqqt8zB5O1JtK9uuLKrEhtr1erwCaKk2WZm21BuHGDm5gIAiqcdCntKCcc8KuQGSCiSCMZGuBql12UbSHVSP8uMEoydnvOU2tph2ZI/5Yx4nfWhzkUgi/1g3ZNGiRVixYkWr8SorK3HEEUdg0qRJWLJkSc75V1ZWYuHChSxnY5jdnKqqqlbjDBw4sBNKwjA9j7feegsjRozIabPM9nLQQQfhnXfeCYXNnDkTDz30UKtppZR47bXXMGXKlF1VPIbpkdx444346le/mlPcpqYmlJaWYt68eZg1a9YuLlnXM2vWLJx44om48MILMW/ePCSTydh448aNwxNPPIE999yzk0u465g5c2ZO8UaNGoXRo0e3Of+bbrqpzWlaw/M8XH311bj00ks7PO/PAz/4wQ+wOGZzwDhuvPFGFBcX7+ISMQzDMAzDMAzDMAzDMAzDMAzTEbBYm2EYhmEYhmEYhmEYhmEYhmEYhtlluAKWnJ1cUUGUL4aiWEFPuoRK+fJNLWkJLC1hV0sgzbBaMyvtgBWU+TYoQm1zDbY0bEZlUd+2VcJuxPpttZh93d/QktI6GwAIi42tQIqC785nLUU2cmQjMSaZyS4WUVuF5HCU4TOcMMCov4L8bPuhaPpo2jjlDwDElzWQZYdCghZHAlBSG4FUcE06lv1uZTJGE2RF0ab96ueAsGVHC35xz4e49alPce7X9sLML++B4sKu+WdfqRSemb8Ef/r7W3jvs/Xmyh15uivU9r/btmA/W72PK9l2pexWRCagVUpW0O6ZdmQVQwTVUttqmUnkB+0x2k7NFdhPiaK+KB5xFGqXPxPKo37VyzC2OT9NRpNP6HuOMp6OkPaQh6IBE1E0YCIqD/oxAIXmHcvQvP0zJOvWYcMrPwaJfCjZnFN2RYMOxZDpf4VXULHzZdsJyvedhfo1/0H1kkdaj6xSWPvv2djz9I924oytWMZ2hqhcG4H0zpU2KplE05aP0LjhLTSsn4+G9W8iWbsuVEby8kEkIHMUAZNIQMkkCir3Q175SORX7I383nshUTwQieKB2LFwHrZ9OBdQ8ZKy0rJS3P6X23HgQePRt28/lJQUR2TrtvB+EcPnjwRkkwL6+e7mUm0gN7F2sn49lswdAq+oEoX9D0LZXt9Eyahvfi5F2zJZj7qq51G36nk0bV0E2bQdMtkAlWyASjVByRa9MYIj7ewqKioqMGbMGEyZMgUnn3wyDjzwwPZl1D2aapdx0kkn4c4772w13sUXX4z58+d3QolaIcdm597WrJsNmaGH/46ww0xzyH91qEg+Ru6onDT6u1Xj6qCEl2h7f5hKYducjhE3yOpqbPvxJWj5ZBEqfnVFx4yHOpmhpUOxoW59cE8lAhuxGXtKlQqN/LWcl/xbowXbBKUEFCnnCLRqUmn1p5X1kvMytLNugp5zWImxHrYG9RmWSSJ9GKsckWTkNrhps4XtrmTfCAU7JbDNtOGYO7MMJXemqBnl2gjGQ1Zb2qpc26y9BPtIEUASRKRlqEqauZqCVArCF2qT+bH9CoHMO1iSPq9SusXr9R0dZkrl91NSSr/f0mVyLtWUKdQ9KKCoqBd+9Msf4uqf/S6t/jakUrh4y1bcUtkHQxJeqE6iVSkiYdG7IZx0InRcP391b8zXtntPx8wm1Q7NIVMpbD3zbDS98UZa8ym94AKU//wyZ95rz9gx49z8Aw9E3ph90jZHSK5Yge2/uhK9f3dVzv1xy6dLUPOnW9PC88aOReHhX8wpD5eUSmFD3fo2pYlKsxnDTsq1AV23T/7jSVx22WVYvXp12vGxeXk4t7gkNsOwnD4i17bjGdv9OMcFtJPZ9kduHn+sqcbrTU2xZZ146ERc/aerMXjgIHjkgUhCSpjNAIK3r930joyoW6ugJSTp/kvB9HsUiJftO9huYKKk6c/stZIzxlJA/uB+kEas7eKlAJHvmWVLu6ql/z/1+odwtykkAKKoEEVfnAhPJAAyumsKJNokhFk983xJdq+JB6CusjfUlu0QFKzAtbzyOoq//EUA8VJtctZ7yS0HCfQprMS6urU6VAJSKAhzrZIUSEpAEIQSuq6kgDKXqcjIx0lBSQnl6feGhAIpYd4lwvRbwZqq3fRDryUGLcqPpcwYyDQUvUbrjk3sIDq2ufRYrrvuupzizZ49G8cee2yb5kfFxcVYuHAhSkpKWo/MMEyPJm6jjCgjR47shJIwTM+joqICS5cuxaRJk7Bs2bIOz7+yshL//ve/08IffPBB3H777ejdu3ereTz66KMs1maYCF/5ylfwhS98AR9++GHOaU4//XT8+te/xhNPPIFx48btwtJ1PYWFhbjrrrtw66234q677sJTTz2FNWvWgIgwdOhQXHHFFZg0aVJXF7NDefbZZ7Fw4cKc4l599dXtOsfatWtbj2QoLCxEU1NTxjXokpISHHfccbj22msxaNCgdpXn885DDz2U0781AsC0adNw/PHH7+ISMQzDMAzDMAzDMAzDMAzDMAzTUbBYm2EYhmEYhmEYhmEYhmEYhmEYhul0sjpborKXSETfRWqEUFkFdHAlU664TBkhk5ZvkJE4WYWIcn67UtxNdRuQJ/JQVlCe87XuLtQ3teD03z+KDdtqfbFSSKLsG6IC9UugX3GlyXCOueqqMGGFTFQIhuAzhb5FjlkxtZHCkIj5IzSr5XGFK64mK+2MQRq/IStdF6Qcq2E0rhb2gIz0xRf4kC8HUzACbl/ZpaD8a7BxdM5rtzbjyr9+iOsf/xjfPHQovn3ECIzfszK+MjuYVZuq8fDLC/HASx9hzeaa4BptIf3rj4aJ4L6EFUFO+7BS7SAOkSPSRljOTvAAEpAtuQmFvaLeiG1NZNti+H6X73tamlhbyWZs/+heVIz7Tg5nzG71ihWi7azsJ/aUhPzyPZFfvicAoGLsd9BSuxpb3vo9dix+0LS7eEr3Oh6DvvInULcQ9xIGfvWPyCsdiq0LbtHS3Cwka9di+4d/QcUXztupc2p2gYXJCKPq1/wPdVXPomH9fMhUI0SiF0SiCHWrX4HI6wXZUp8lE6Ulwm04ra23pi0L0bQltz8Wtpx97tm47obrUFgY0x6ibc92ATGNsjUZYJpQm5xw15PsPsbOl54m1QaAhobc+jFAIdWwGXVV/0Jd1b+AF74Hr6ivEW0fj7K9vgmI/F1a1q6iactH2PTGb9Cw7nXIHDZT6CoGDhyIAQMG4PLLL8fXv/71+OeFaTM33HAD7r77bi1dzcLbb7+NNWvWYMiQIZ1UsrYTP3+JSiijk6BIHmZ8qFwLpZOFn97Mc/z4/v9MpkoCSiFfFOzMJXUYtXPnwhs4AKXfPb+ri9Jm+hX1R55IoEUmtRzUA5QRYRMIKcAXPgLBfIeMeNhY0UEU3DNFRi4MD4KsDN0KJoOXITmbvrhC5UC2rUPiRJOEQKRt5cwhWhOyfs7oSrl2bHJfSptZrh3kogtopqUAubJSAVIK0kqzYWftClLp+TFB+XNq44I1azMeAAkiQCojpCUth1dK6dm4kjoMVqRr27Mj2gZAwl6rAgnzjDgbCoSv3W6mBpx+3ukoKS3BLy6+Iu09sU1K/HL7dvy5shL5/loGQr/tZ7c7tTEDR35wD6RzXOmZPFI7qlG/4AOUTDiwVal26DlLpWKl2kXTp6No+tFofm9BZJybG9Fxrqjsi8SI4dFIKJszB1vOPictfd28eaDCAlT84nIgkf0/NW9Z/Ck2zzodqrEx7VjF/7sSEJnXfjKxtnYNkqkkPNJC9PRnK+ZZiR3bq/B9Dm00oDcziEQPncfu8xekz6n43Y/29k3mdTP77NmYd8+82KQCwO8reiNhnskMvZUJCTY99Icufp+k3fT2GYPS/Yx9om38pxobMC/DpkRX3XwVjj/1eEBJ5CXy9LOjBEjovG2ZBBGk0u9nRdKXd+uyBBveCQBKpsw6nulbzftaKgmIYDtJv1dTwXhLyPSVTyrIR6KwUPe7Iljo0/2OgHxvETyE+6GC/ccgUVCgVdfC8+MKK9QmDwTSom2zUZ0QAkWHHIimZ18ysXV+LW+/ByvNjpNqEwGCPJDZZIHIrssBfYp6QymznQKZ7RSkghISShKkIAhz/SD44xghBZRQfv34m4rB1o87wQ/W6P1PZOLoF4Xp/zNs7OE+vzFx/DFPpvQZ8uqpLFiwIFbKmYmCggK8++67GDBgwC4sFcMw3YUdO3a0GmfMmDGdUBKG6Zn07dsXS5YswWmnnYYHH3ywzenHjBmDOXPm4H//+x88z0N+fj4KCgowcuRIXHDBBRAZ5lEVFRXo378/Nm7cmDX///znP20uE8N8Hpg/fz6GDBmCrVu35pxm6dKl2H///XHiiSfi/vvvR6KVdZKeTmFhIS688EJceOGFXV2UXc7ZZ5+dU7w99tgDJ598cpvzX7BgQav/pgXof1dct05vrC2lxGOPPYZ3330XVVVVGD58OI488khMmTIF+fm757//dhbLly/Heefl9t+NFBUV4ZZbbulW/y0BwzAMwzAMwzAMwzAMwzAMwzDZ2b3/FY9hGIZhGIZhGIZhGIZhGIZhGIbpEWQSSGUlxjWnjPRDC5eUb1/RWg4yUu6wNEyLy6zIxEg1FBmBSKA70yIkgdW1qzGcPJTkl+z0dfcUWpIpfOcPj+HDZethBciu+DgQJQtTT/a4SIsfFWZnthK5qqvIZ6L08FgxssnfiHn8QznL4azux4q2o2IgX/cDV1wHJyRQBsVoukgLfvxzkFF2+VkoI/exATYeYIXhtQ0p3Pficsx7cSmG9yvC1yYMwVfHD8Ih+/RHXqLt8qpMfLRiI15cUIVn3/oMC5aud/zhhEATRM6v8D3TQTaeaSc2nSvaNjKgoC2lS7WD+J5//pqFj+d0HYWV+yJU/5G2E9KVEdBr6OHIKx2GlppVoXy2fXC7EWu77RAZPqc3tjR5jyMRjs2qTeSWMK9kKAZ+5Y/ofcD3sfnN36B2RVggnl+xN/p/8bcoHj51ZwrT4ZDIQ99JV6Biv9moWf5PNG3+EM3bl6Bh/fzY+BvfuBIV+32nA0TDmUxj7UPJJGqW/h1b37spq9w6u1S78ygoKMBNf7wJZ551ZsY42aRUuYiuQ3+YGhFq+8djhNrR/HuiVBtoi1g7ikKqYRPqqp5DXdVzWPfCBUgU9UXhgIko3et4lO35jR4v2k7WrELV40cjWb++q4uSlT333BMvvfQShg0b1tVF2S0pKyvDV77yFbzwwgtZ4yml8P3vfx9/+9vfOqlkcYXIdig4SBnCM6Z15LLGRqvnPc5Q0Yoc095aBCipQqHKOWuel9fq+XMmkUDB5MkoPPyLyBs3Dt6gQaCCfKiGBiRXr0Hzu++i4YknkFy1OjZ59e9+j6KvHY3EHnt0XJk6ASLCgOKBWFW9EooIKSVh3MVWSawlnnaDHSOklJAQvlVUQik9r1VKQELBo+BuSigIf5ZhlZDRVqUCUWyGYaork7SbVkVFk76gO/L+DaTtrhizfWMkUtSdhpk505Vy7bhZqQ0IybVVvFxb/3/QduCmgZ5xSRiZrdRn82esJJyyEaCkmfvrlqnTS1MF5MvhtWBV6LbtV1Ag+Vdmg6ogFKFPWhwfVG30euyvb838FsrLK/DD2T9ES0tLKOayliRuq67Fj8pL3SSxnylyJH4Lpmgs/bv63y+gbOIE2Plka1Jtf7M3RCE0PPMsGp55NmNZsxEXr3jWLPS+5ndp4UVHT0Ov476B+r//I+1Y7dw70PzWWyi79FIUHv5FwPNCx1Pr16PunntR8+e/QDU1paUvvfgiFBw6OcdSh1mxfVn8eN1M5SmyeZt/mIIabv94v+3pKMuNynV+shOnz4129k233nprRqk2AHynuARfyMsPrVzZDOP6MzckZU4rneUy223ZoQ4QyLU/amnGbzNIQH/+m5/jxFNPgFQKiggJytPvWChIRebdaLX4Zi2PACkBIgEJ6VeRFm+bfkyQyUPpTQJg3semT3Tfi07Pptvq2k1IRCo9MXqPYNxF5LdTIgJSEmrxCtiVMftTuN/eSIiE7kHIEWDDMyJsvUGdLnsg2c4fNxbNz77sruAitWQ5qKERolcxhBB+PxVItUVwbkeqLYhQXlBhb60Zt+hxDKlggwYFvZGCrhKnZycFJSXgCR1HkXlz2PeA2bAQ8Ecp/nhHUbDZINnW4YxVBPnFCtqZQlpzz9DG7TvT3rrQmMke62b06tUrp3htkWp7nodXXnkFo0ePbm+xGIbpQUgp0RQzfotywAEHdEJpGKbnIoTAAw88gGnTpuHcc89FKpXKGn/69OkYPHgwzj33XEyaNAkAMHv27Dafd9y4cXjxxRezxvnss8/anC/DfB4oLCzE22+/jX333Tend6FFKYVHHnkEL7zwAp5++mn/GWZ6LnfccQfWrl2bU9x58zKvi2TjiSeeyCne4sWL/c9CCJx00kk46aST2nVOJp6WlhaceuqpqK6uzin+jTfeyPNjhmEYhmEYhmEYhmEYhmEYhulhsFibYRiGYRiGYRiGYRiGYRiGYRiG2aW4YqicfcYmoi+GskIocs1x8efwM7BiKcBP48fzs6JAOmViKCg47jIIIl/oIUBQElhZvQL1VY2YOGFiu+qkJ9GSkph9L/ji5gAAIABJREFU/d/w6gcrkC7VtuJsGKEWEJYk2zhhCXdIkqwytQgnf4KJ72plEPmc6Xs4OhmhV9oBn6hE2/3uxrWSLyvCtg3GxFduWqsAstcgEehj7DHTFh1xNoG0LB6ekcUI/xHQQvjgtARg5cYG/OXpxfjz05+gIE9g/Kg+2H/PPhg7rAJ7DS7H8P6lqCwrTKtpl5qGZqzaVINl67bhk5Vb8MGyDXh7yXpsrzHCV18GHqmKNIuUK7UJBOs6LNpGgnaSLmy3Uu3g3pMfbutUoK7q5azXZak8+MemnQbtNv3eOu2MBMr2PQVb5v8hlE9L9Uo0V1chv2xk5LrbQYdKtdtOQZ8xGDL9r2hY/ybq1/4XRB68Xv1RtveJINGBks0OJlEyBL2/cF4obONrl2HbR3NDYSrZgPWvXIKBX7mlA86awcLURho2vIX1L/0AzdsWtx65GzB8+HA8+MiDOGjCQW1K12bBtYoJs59dF2zYlhWO29ZzdiOGDh2KDRs2dEBOCsmGTahd8QxqVzyDdc+fj0SvfijsPxFlex+P0lFf71Gi7WTdOix/6DDIlrquLkpGSkpKcP/99+PrX/96Vxdlt+fWW2/FPvvs02q8p556Cs3NzcjP775tPdKVhQjNa2ImUHbuku2NZOdACnAEydCyST9Mj1kTHSTVTowciZKzZ6PX8d+EqKiIjZM3diyKph2Fsp9cgtrbbseOa/6QNr9TySRqbv8Lev/+6naVo2DyJFTefVe70rqIkrZvpDSweBCqdqwAAJDSc0up7HwgmHuCFJSSWhdpJNwwkmlS8GXEVqUslQSUB2HSwcg8AwE2QUQkkDovMx82G/YABEWBjtsfsasgnTsHz0r3e5V2Kl0t107LwnyJrqFEy2kF2kRGVAodR/pxnZkwWR0qWUesPhFJf76rS6TnvQRAkdBTfCkdqbyuEBn6ZnKzGwTYtu7npqXcfhynWoOLCcaQdg3n6GOn4Y5H7sCZ3zwzrf4er6/DIQV5+FJhYaj+4mb6mcaUBFf4GmA/73jmWQz92WW6mtC6VNuGpp8l+in3R67NjyYRel93rd744J130g43L3gfm089DaKiAnn77QdRUQHV2IhkVRWSWURtvU46CeVzftLW0visqF5ui6dn5xR3bfF9lb8OqJSTSKVHyqGywgLvnSTaaDq4H/U3O2hn3+SnU+GwP//5zxmzO7ygED8pK0/L3u11gm8qFBJdjVFOVDL/Z4skAGxMpfCj7dvQHHN9J556ImZf8B1IAggpJCgBIoJQQvclpMxeAAQiaZqGlmmTMBtfAFAQUCSNiFvo9695lwso3cdBQRiJthVtu4Jtu2eE3FEN9dESeJGyFn95EjyRMNcZrE0RALl+E7yGpqAOoPvi/JHD4YmEXRVDWIItzPMhQqJsQQL5e44IraYK6D419dkKJMZ/wY/r5qfX3Uy4I9W230vyS1DXUuePbITtgK1Y3PTdUkmQ0mufiiSkFBDCvm/g15pUCgkS/vhUr4OaWlXOuEUpCBFsIGhXXRGc3gyi4Pe9CMWmUNvu6RQXF3dofkSEf/zjHywHZJjPEVVVVdnHDAbuFxgmN8466yx88YtfxIwZM7B+/Xo0NTUhmUwC0O/ZKVOm4Lnnnuuwtcpp06a1Ktaura1FbW0tStqxvsUwuzsjR47Eiy++iC996UuQUraewGHr1q049NBDcemll+L3v//9Lioh0xn89Kc/zSnehAkTcPjhh7frHK+99lqrccrLy1FWVtau/JncufLKK/HGG2/kFPdb3/oWzj333F1cIoZhGIZhGIZhGIZhGIZhGIZhOhoWazMMwzAMwzAMwzAMwzAMwzAMwzBdQlYZXFTyEono+7V9WVhY/hKVyVjtkTLSHVe2baXApKxazAqOCSQElHR1L1o2IlUSX/3KV/Hkk09iypQp7ayB7k9TSxJnX/c3PP/uUkdA7EqH3XqxImQtgvaPkYCvJQ8JkmHiZ7KJeX68qOjK/2z/zxUpWalWSE5Dgd9auBK0nTEZUSBgJ6PeUtGrsdI6oU9OBKhUpAEL0/ZscVNQylXeWBGU56fR5fdgXbNBu4f/YDW3KLy5eDPeXLwRgDTXK5GXIPQuyUdJYR7yEwJCAM3JJOoaW7CtthENjc1BRbo6N/KC8KhEm2x8cu6YK7ERJjQq1LbHhHlmzWdznMjzw4K2lB4fBCSrV7d6x7yCclB+qV+edI0TIp/19ZTvMxNb3rpe3zuHza//FoOPvjPD2eLydXON0A3kPkUDJ6FoYM8WZfSd/EvULPsHkvVhOXH1pw+h/5eugUj06oCzZH17ZUalULfmNWz63xVo2vJxB5QjM4WFhRg6dCiGDRuGZcuXoay0DEVFRVi5aiXWr1vfpryOnHok7r3vXlT2rYw9nqvIOi2dK9OOvLtj4+iTpZ+bIt/bcu5uxuDBg/FOjMxw51FI1m9E7YqnUbviaQCkRdsDDkbZXicY0Xb3/M+HkvUbsfzByd1aqn3cccfh4Ycf7tYC592J0aNHY+zYsfj44+z9aDKZxK233oof/vCHnVQyh6wuy3a8P2xXqKyMVgXfHeGkPWZnNMqmtR5BKxh18lVGgJi3kxtpiD59UH75z1F80omAF9VHZrisRAKlF30f8DzsuCpdoN3w9NPo/burIuPOHEnkQXSRiKKyqC+E8KCkhDRjR/IloUZUqcgRtWqhtiCCkhLwjEpSkZaAKi0a9vzddRypr1Jms52ohlnfeDLz3LhhrvJziRyLeef6ku2Y6VNOAu7dmK6Ua7vZt1eubSzuAJTZUCxSHt9sK/3JplJ6kygiLU+VRmCq57SONFcI02QD3awHXQ67mVlQBi1S1WmtzCi4ei1VDao0rRKDqT+ICEd8+XDceNeN+OHs9HfA1TuqcW9eHgaYvsqZQkdns6HHIfgc3FDzBPufPQBNK1ai/v33UTx+vD9WJT+lk9aRaoeviWI+5b5q0e7VjV690O/++7Dlexeh8fnnY+PI7dvR9N//5pRf6UXfR/mlc8zGY21nTc1q1LfU+1LfUFnt+o7+Ypb0KKhhu9QSEZcTBccpsoy0u9Fa36Skyt5YnEa/bt06LFy4MDbaVRW9cVJRL+TFVGa4e0vv7OzzY4/Yo5tkCn9vqMe+eXmYlF+IBig82VCPfCJcsX17bDkmHDIBv/v/roLwPEDqXD0hIIwEW0JCKECS0H2M8qCITLgWb+s60/GV0lvhSSizOZ+RbpM0x5XZI1BBqmBdUx+zF6XQ8H9PwEvq8tjrEyVFKDnhaxDkOY2Q/PbZvGoDPNunIbhN+QP7wTMbzBEJc0z/FsJzngGdlzBrsXmDB6dtU0gA5LIq0Pj9/Xg6vck3g1TbdmjF+SWoaa7x30e2PiSkH08pqSXkSkIJMuMaQJm7bsc3gEKC7LjEjnHhj4HczQXdNWTbZwebZ8aMaQxxY564jUSUcuL1gPHOySef3KESv7vvvhszZszosPwYhun+5CIVJCIMGzasE0rDMLsHo0ePxmfO5kNSSlRVVSGRSHT4szRz5sychLD33Xcfvvvd73bouRlmd+Gwww7D/fffj1NOOSWnzSZclFK45pprkEgk8Nvf/nYXlZDZldx+++3YsmVLq/GICA899FC7z9Pav2UBwF577dXu/JncuOmmm3DVVVflFHfYsGGYO3dut1sHYBiGYRiGYRiGYRiGYRiGYRimdbrnX8YxDMMwDMMwDMMwDMMwDMMwDMMwuy2Z3FKZxFH+cSuG8W3GiHpZHPGT0bIQQIqMrMNGUL542eZHRuRERtoBIzYmaHGGgJab+WIeEthn3D6YPn06/vrXv+L4449vX2V0Y3bUNeLMPzyGNz5ZhUCY7WhYrCTbFRxDi1jShNv+HbdilkCgLDP9oaJvOgrnH/7xIzvlCrRYwTGTn1KAEkE7ydje7DER+R057gbZtoSw5gW+3NBazoQvJgtE3FaHZ3RclNLnVDaHlD5OnmmbAJGMlWv7lwoZEXbrs7SkFDZub8JGNJpr8HVlQfmCiwr0P44cKL26yKny9HsTCLURahtBu7L3F6b9RMTZfpgXia9/Gte+AyXD0us4Ksaf58h0wu0pCCf/OmxYold/FI84CnUrng3lV7fyefi29rT2iEhYUBvhgJjekP9Gr92IvGL0nXQF1r/0/VC4kklsfHUOBn71Tx10JnuT0p+HVNN2tFSvQEt1lflZgebqFahf/Ur7z0aEsfuNxWGHHobDvngYJk6ciP4D+qOpsQlNTeanuQlEhEGDBqGysjK8wYTTpqqrq/Gf1/6DRYsWYdnSZcjLy8PatWux6JNFWLlyJZqampBMJrHffvvhjO+cgYsuvghejpLUXK9FFywmLBovTezofqWs33siU6ZMwZNPPtkJZzKi7eX/RO3yfwIgJHoNQOGAiSjb+wSUjjy224i21zxzCmRzTVcXI5ZRo0bhrrvu2q03WOmuXHvttTjmmGNajffoo492vli7PfsupH1X4YPRIUYO59BjQ52TKwWxclt/gxkTZ2fE2sWnnoLyn/8MonfvdqUvPf881D3wIJLLloXC5ZYtSK5eg8Swoe0uW1cgSKBPYR9sqt9oxu3SjOnJF0xKGLm2PxbV0k87L9VzWAVJyowy9Z2TSgLSgxCBiNjXavsb8ITLo6DMRlQAyMi2/fFuEMvYLttOz3/97jQ9Qa7thyPoE+zYSVm5tml3ek8ocvLWc0Qy8lQB4ZSJIKBFs3aeFwi2Scu3lVtiBRIU6Z+sbFWZmbe9AEAama2dZ9syuXWrzHG3MgiEb55wHN59/V3cO/feUN1VS4k/Vtfiqt7lTn6hlQ47M05bBbCV6Na3e2tt2OZHHkfJ+AOdRy2zVNv97uYWN7tsjZ19HKmkBH3vvhN199+PHX+4DjIHuVCUxF57ofdVv0HB4YfvVFkWb/3Ev++u6DZoz8F6Udq8wO3i3Lr1hdtOXOee6s29onMMc2KkH0s7aTQo+yXucjL1TX5Yjn3TCy+8EHt40aAhyI+57szZpnd27updg1K4oboGD9bXobkNQrPBgwfjL/P+jLz8AiizkR2B4FGeWX+UEPD0Gpl5a4KUWZYjKJKQysqhg40AtNvZiLRJGKm2fo/r/knHEmRl0MHmAgpA43OvoHHe3yEir9ySH52NhBkzpbU/ALR+c2grOGHi5PXtB0/ozebI9HNk1s5cobZewzaSbCJQ/37xYu016yAQkWqbdcpsUm0CoTivxIxDtFBbQdcHmbqQSpq89G+hhFniVGZTF0APSPytQky9BZuFQBHMHiP+BokW5fcFQWuzG8uEVgaC15sThzJ34u73LGsR3YXx48djn332weLFi3c6r2uuuQZnnnlmB5SKYZiexAcffNBqnMLCwk4oCcPsvgghMHLkyF2S94gRI1BQUICmpqas8S644AKcd955EO3c9IhhdndOPvlk1NXV4ZxzzmmzXBsArr76asycORPjxo3bBaVjdhVSSlx00UU5xZ0+fTr23HPPdp9n/frWN7w+5JBD2pU/kxtvv/02fvGLX+QUVwiB+++/H73b+e9dDMMwDMMwDMMwDMMwDMMwDMN0Ld3jL+EYhmEYhmEYhmEYhmEYhmEYhmGYHo0WhamoIyV8PPZgFpOLL70xMhgVPmY9yTZ/HazS80Ag4FBKizakI3eyZh3tMDOSDQEISZBWKOL/T0tFoAj9B/XD26834KSTTsI111yDSy65pJVa6jksX78Np1/zKD5bsxWBMNtRsESk2oFM29W1CBPPSLRJGDGLFSGZ4xnd1u4f+ToyJF+qRQjKEMTT30zaqKDKiavbDwXHQueJnNP/HWdWCWRg4fI7DTTNzGLrSovCtDA75Z+DIGCdd1DmuxHKKBOmT5FJrk1GEGTkeSqQ7gESygpojBDICv8AK60OZNu+UsivhugNo9CvcFuBUzfp7Yf8ejCfiQDyQuFaNB4I2clPLwB4IBKo+eTvyIXyMSfBF3v77dUtfFQ1FPQPFWNnpYm1VaoJ2z95ABX7zsrp/GnECIa7q7CnJ1E2+tvYuuBmNG/7NBReveQR9D/iWohErw48W9Av1K9+BRtf/xWaNn/YrpxKSkow+dDJOPKrR2Lw4MGor69HMpnEqFGjMPnQyaioqPDjZnrX+UWCI00MCagUykrLMOOYGZhxzIxQuIuUcqdFC7HiOWsoy3A8JMXLYitMF97l/uBkFeJ1Meeffz7mzJnTrj/e3zkUkvXrUbv8KdQufwqAFm0XDTwYpXt9C6UjZ3SNaFs2o3HT+51/3iz069cPxx9/PH75y19iyJAhXV2czy0zZsxAfn4+mpubs8bLRRLVmbh9d849UaRPD2SYemzmdhdWBZmmrSRASRUONWkVFDzy2t83JhLofe0f2pfW4nkoOvYY1Nx8S9ohuX4d0MPE2gDQt6gvNtQFwgxSBElKCyZh5rdSQAkj2SYt2taiTwkILZNUSgs/lRJ6XO/cXQkFYcf45Igo/Rh2XhEdq4c/p83GCb6MWTnpfUGzSk8Ukjd/TslJrg1kfvjTHlz3UPxaR1SunZ6fCsWxn92yhuTa+kKMxFRPPP30RoStb7NtAKYjsdJtG89KXu0mT+SfORBtk+mrSAWbwCiTxs4dlQKRSKu60DVRpF4E+fJlBYUrrv4F3vrffHyycFGoep5vbMAZLb2wT15+aObqVl843P2k/Bpwf7s1s/WJf2D4FT+HV1SEYN5rq9iuZpD/XQkPJWefHXM2ZwlDRQPSy9waBRMntB5JCBTPmoVeJ5yA+sceQ91jf0PzO+8AUmZMQokECr54GIpPmYmi6dOBxM6NG5tSTVi6fSlso9Ne3WDjAPLn9NG6CgdYYXDQeCj9WYGTxLZNCu5N5siRexoR+LaVtE2FOoiO6JtefPnFtODpRUUoyCLVdl8T+rsKfXPRK2PA7bV1uLeuNnNZYygoLMCdD96J/gP6I6VSAAkIJZECIU8kIECQdnM7eyaCfn8KI8NWpm8KCbb1O1mCnDGY7en05gKC7GqZCo3L5I7tqLn9PtQ/8A9Et6cqOnEGSr41Q28w4NdI0NsQCNi8A57/PfhJ9C6HZzebIyvDziLUtscreptxhnJWwAhy42bAj+dItf31t3ipNoFQnOgFCd0fQunNQQgEKAEFaTYSMeJtZ+iqSALwYEXcgmzrUJBSQQjyx6e6jpS/hheMdIINRcj2D6ExCWB3Mcw4Nolb1uzsKXgH8cADD+Dggw9GKtX6ZoOZuOSSS3DppZd2YKkYhukpLFq0qNU45eXlnVAShmHay7Bhw/DZZ5+1Gu+4447rpA09GaZnMnv2bIwZMwZf+9rXUFPTto1elVKYPXs25s+fv4tKx+wKfv7znyOZTOYUd968ee0+z2WXXZZTvGOPPbbd52Cys3jxYkyfPh21tbmtOf3qV7/C4Tu5YSDDMAzDMAzDMAzDMAzDMAzDMF0Hi7UZhmEYhmEYhmEYhmEYhmEYhmGYTidQMYXFNiEBdxYjTRYdt0lrhFBGdEKKIJUVzZFxHgdSKV8Z5RiKdf4CRBJQAkQKpIQ5scJ+48fh6cefQSqVwk9+8hO8++67mDt3Lnr16khpa+fz/LtL8b1bnsSOumYEd8kVaZPz2YqO7Wcr0yYj2DLSZF9ibH58gV+2u2jyJFsGRM6P4HOcDitwg0XyDIxHZITqrZNuWQnEds5v632xsf0PVgATiHy0eMcIwwAoEgjc9NKUjQDyjNQMgVzbLxOMXDsBIi3mViAjDTKSGwKMDghKaYkNQQJ+e7dlt5a88DVRqxUUMTFFZeYAAtF5VNIuTJJAvh6EO23IP+62Iy3VBgnUr3qtlTIC5OVD5Jchvb2EVFz+b3K/K6B42BTklQxBS+2aUL7bF/wxItaOyzeca4geKu/pzpBIoO/ES7H23+eEwpVMYuN/foaBX76po8+ImqVPYO2/Zrc7h9tuuw2zZ89GXl5e7PFsIkUTYCOG5NNRiVrsRhVIb5ueFyjAcpE8x4rgYpJlEltlFGO7wRnEWLuLVBvQcvVBgwZh7dq1XVwSLdquWfYkapY9CRAh0WsgigYcjNK9v4XSPaZ3imh720d3+u+zrqR379445phjcMUVV2D06NFdXRzGcMQRR+D555/PGqempgYbNmzAgAEDOqlU7SE8xozfiKhNWZihp5E9BrsQacGhHykQ5Xoiqn3sfBIjRsSGq1bk6d2VyqK+kEqaOamEUgSpHPmlVCDhbGwjCSSCDW5IKTPoV2aOCl9QKZUEpAchrM6TjObTvvetfNaM6Y2omJSZd1vZJMiRdbvxO7++dhfczbwykm0hw70VsYfTNyvLvIEZQnNNOOsemeTa+tQqvJaioseNdBVWpO0W3MhpEYhpQ4LtUBw4Amz7xepVrWzbrt7EVZs7W3Nyd4TICkBRQRFuufuPmHrI1LTq+VNNDf7Uu9JPHaxRhW+BMLPn6KzRLVPUeS1rqrH1sb+h36zTQvUXJ9WGAigvgYorfxk6Fv2cjV0xxqVevVB8+ukoPv10yJpatHz0IZIrqiC3boVqagLl50P07YvEqFHIH7cfqAPXwT7ZshAplQSRfj8Fdzt9nq77zqDuQxvCmTjBOpL9GKxp2TXJII/QGWKJu6fZ4vptxa4XRcTdoTwoPf3O4vZNGfunLH3Tp4s+TQsrdzbCS18tCz8b9s4p/0nSKdxnryqZxJ21bZOXAcDFl3wf+4//AqSSEBBI2bUwAjyR0LJpZTargALIg9QaZ3/TCgm98YWCFxJs68Lp97Fy1s/sOzlZtRoqlQKSLZDbd6Bl2So0zV+Appdfh2pu9uXYll5nnIDSH58XtkA7fYHfk26r9reZszEIhERpGYTw/LEEQDorRUaALYJ8SBgZPYE8gldSDNTUmvz0aAPbtwfp7P8IrUq1QUBhotB20ZDQdQ+CWXdXEEpCEkEoAQj7TpAgeKZ/lyAkTLhtJ+6apCPINq3EWULV6/POBiDBBh+UsR27m4XYio3+u0BP5MADD8T//d//4fTTT29X+lmzZuG6667r4FIxDNNTqKqqajXOwIEDO6EkDMO0l4MPPjgnsfZTTz2FK6+8Er/61a86oVQM0zM57LDDsHXrVlxwwQW46667ILNsMBbl7bffRnV1NcrKynZhCZmOYsOGDTnPg2bOnIk+ffq06zxVVVU5n2fq1PS1S2bnWb16NaZNm4bNmzfnFP+II47A5ZdfvotLxTAMwzAMwzAMwzAMwzAMwzDMrkS0HoVhGIZhGIZhGIZhGIZhGIZhGIZhdp7MkopWxFPIIJ6xriUn/2ziWiIK0jvHfLWRI3C2smirfBFkRCWkxSWCCNOP+xoSiUAsef/992PChAl47733Ml9PN6a5JYVf3fMCzrjmcV+qTQjk2KYmYAVEgVRb+HEDYZGICI0CQXagcdEi5UztIgiPyJbN0fDncAqAACEiDYSCHyvXRtAmMquT0qU3sd8jEheKLaNb9pgfX1xjBeSROjSSaSuUBjyEhNMxx7SA2vnx8/eMeMcKqj2TJkhn80z78ctr0pEXORYI1O2PPrdn7r0ttwiVLSxf18fstVj5NmDz03FaqnMT0IpEUWz9B72GvXHp3/WPh7J9T03Lt3nHciRrVkfuc3pbSmvncQKununx6ZaU7nkc8iv2TguvXvwggI4V9daueKZdUu1EIoELL7wQ23dsx/nfPR95+fFSbSD+/Rb7znO/quC958ra3LC44zat/ckU3/8BZRZAZjtHpmuw1+Ha2D4HUm3L0Ucf3dVFSEcpJOvWoWbZP7D2uTOx+C8DsPTe/bD2X2ehdvkz6OhnyrL943t2Sb6tIYRAnz59cPzxx+Pdd9/F1q1bMW/ePJZqdzNuv/32nOLNnTt3F5fE4GxsEH/Y1crGh2dM68ix/V9GLGjPbfNJ6+n8vtQRE5rYNk2iE0T5rZJKxQaL8vJOLkjHUF5Q4YseFRSkUlBSQikJJSWkklrOou3nAOzHaEMK7lbw2YQrKzYO0uv7bcModJ/TcBpLXBzl55uDabtnvGI7jVbHHK1VaZbkcWOfrOMhWxZfOgp/7BYaH4JCv+28lIKvkXGbI4p3xoRk5vqChJGy6sT6u3D0rcFagHDzEDpcx/f0j/DgkYj9EW7e9kfoOanNd8y+Y3D+xeenVc2bTc14o7nJnb3GzPaDmaG7IkHQM1oKRw7NNNfNvStwwgLh+rffIzLj7iLVjiJKS1Bw6KEoPmUmSr93Icp+/COUfv97KJ55MgoOObhDpdpSSXy48X1/rc6uzcGfT7grTcE8JDSvJwTzFGcNMUhtcO9PXGGcvP3vuWw+0E03KGhv3+RuumQZHdkQKi5n27x98XzaN/Lj/WZHNVpy2/XO59QzTsGPLrsEwl9X1CJ+/WyR3z8Qwe8f7HqP/U4g3ZcIvcYkhO57PPIgSMATJgwCAqZPMvG2n3kxtn3jLGw94Txsmz0Htb+9CS3/egXU3OyuqCF/5HBU3noVyudcCOElgr7NnEf/mDOQB6qtt6t1/m9BhERRUXB+U24yaXQ4mf7T86XawqwRisJCAMFKLQCoHbXwpdr2+chBqk0ACr0iSKWl5HYcqvxNW/RGIHacopTZFETp5zvcQmy8YLyhnE/B5gt2rTVoIyq0sUN2cXw3fSQ7jFmzZuGwww5rc7qpU6di3rx5u6BEDMP0FNavX99qnBEZNsFiGKZ7cP756XPdTFx55ZX4+OOPd2FpGKbnk0gkMHfuXKxcuRKTJk3KOZ1SCnfeeecuLBnTkUyZMgWpDP8eEeWRRx7BmDFj8JOf/ATLly/P+RzV1dU46KCDcopbWVmJ/Pz8nPNmcmPLli2YNm0aVq5cmVP83r1747777otdB2MYhmEYhmEYhmEYhmEYhmEYpueQEKJ7/mXDnmMqzR+zd09Gjenb1UWIheutfXC9tY/uXm8A11174XprH1xv7YPrrX1wvbUPrrf2wfXWfrjuGIZhGIZhGIb5XOJ6UlrBSlYIFEqiv4eJ3hG5AAAgAElEQVQFcqFEkfSZMyctMiKTmwyLXaygg2DFYQQi5cg5CEIQUtKmEKakWjQyaPBAnHzWt/HXuff7p120aBEmT56Mn/3sZ7j88suRl5dZlNqdeO+zdfjhbc9g8arNAICwTBuwIm392Yi0HcEywUMglnbkyL482VFVkXDyyzY/FY58yhKWecWLjAPpUUgc5DYYMjZCRVmKEG3MfsuJJEnXb8FXv5BR+7jfbTQBLSMVABRIKSgIXUVKQsHKyvVnKBHkTgApt3TS+ML1+cjIw3U6aVJJ0+ZtKawAxymZL6oJRDb+WVxBTVydUfQeOCIeN8wVrIdE3EH7CSTtgUzc1ZfZ9kYQWPP4zJjCpFM25tsIy8oR/h0XHgoDyvc5BVvevt7UacCmN3+DQVP/krFyMkq1o82L6TjIQ+XEOVj3/HmhYCVbUL/2v+g1+Es7eQKFhrWvY9tHc1Gz9O9tSjlu3DicddZZOO2009C/f3+bnSk3wu0iQuj96IYpld6s3XwRbodxksx2S/lySOaLA9uSR2RjjXD0tpW1p0i1AeDiiy/G3Xff3Wo8IfQ7Mtc//u5QrGh76d91+yeBRPFAFA04BOX7fBvFI6bBHzO0G4nm7UtyipmXl4dBgwZhx44dOProo9GnTx9UVlaif//+GDBgAMrLyzFw4EAUFhYiLy8P+fn5KCgoQH5+PgoLC5Gfn28knExPYs8990RRUREaGhqyxnvqqafwi1/8opNK1VbCnX5rAmNfdBzt8+1QzR/Y6eNKOmJkcgSEShrxoSZBXS/WTq5alRZGiQQSe+3VBaXZeQQJlBaUobppB/RInKCIIKUCCQkiYYTb0sgsJUgRFAQUAQp2/O4K0fW7VJEy35y5LJQeISgtQvaFlABgxwkASETnVn7OYTKMR5SVM9spAsUcYwCYtYZsktisixnIOibMNB7U2cYk8ue+ynxUfvncctp8g/z9FuS0uCDEzu1023OuRwWzZjJyVX09Csqs0ZAtk39+CuXshzvz9/jqsjpdFRof+tdncv7BJRfjgf97ANXV1aHUf6qpxqTKfqFZK6BnoRLxtyhu9k9kZ9zBbWtethRbnn4GlcfM6NFS7c7m062LUdtSa6THQd36V+pUXSDatmsJruCd/HbjC7gjaxZkMo/Wo9+/OpsDEaLpY+5Ta891F+I/5+3om4pLitOiLWpp0fnlcG77jOrPbv+l79MLjY14takxh5yA0vJSjNxjJE4/exZOP+sMAIBUKWhJv4BWPSsQCXjCM+GeDldmVdfvBwG9cZt+H9sVNwnl9136dScB4cifjUg6AULKvhJV8Na11Zj/5cNQctrxyJ98ECBE6B7YOHrd0tSGafDU2BSsltr2X5Dvy7/9mvM3QNCtXDj9iw7Xmw8AgFdYEPQ/Nu/6eicf5CzVBgh5Xh6gJAgCELo+9MqlDpNSwfPMddq+3lyvIgmpzGop2bahQnFDFWnfH0EBImMOp9GG4iozJKagMqPxdwMaGxtxwAEH4NNPP21TugMPPBDPPffcLioVwzA9he3bt7caZ8yYMZ1QEoZh2suUKVMwduzYnITZSimcdtppPXZzcIbpaKqqqnDttdfinXfeQUtLCw455BB/05ohQ4bgjTfewKOPPoozzjij1X+DAIAnn3wSP/rRjzqh5MzO8Oijj2Lx4sU5x0+lUli8eDEWL16M66+/HqWlpZg4cSJmzZqFWbNmxQqxH3roIcycmdt/vwIAp5xySs5xmdyora3FjBkz8Mknn+Sc5s4778SwYcN2YakYhmEYhmEYhmEYhmEYhmEYhukMuv4vYzJQ3qeoq4uQlfLKwq4uQixcb+2D6619dPd6A7ju2gvXW/vgemsfXG/tg+utfXC9tQ+ut/bDdccwDMMwDMMwDJNOnARKk0VsYQ4FciSjdjIyJutksvkDWjgWzcOV5WhHk3Ldc7B6ESIBKAlBZGQfRjSiFARRIEsRAj++/Ed4639v49OFgcCiubkZV155JR5++GHcfPPNmDp1alurqdPYXtuI3z/4GuY9/z5SUiEs1HblI2QtL6aOrSgbICM7hhNOvlSbAPIQEm27x7LItUl4oTxBVnppywInbVhDpX85cSgc1z/uC9VFRC5k42rpdTjc1bP7hUVIQu00Sp23FTFbzXY0H1fhY0TbEIFuiIzMJyrXtnkpe4+k8cg4n0EhEbSVbmt9jVGGWVGjI+8L6+6VltIE39JqKqK7curPffb0/Qzk2tH2ZiXsBMAzt9C2HSvTtoIsgeqPHw4Lv7NQPvbUUJnga4fcsjvtKEa0nSgZjJLhU1Fb9a9Q3rXLn0UgSW8FlmrvJLndbwAo2+ubaWJtAGjesQy9Bh/errPLljpUf/owtn90J5q2Zv9jzDFjxmDvvffGqFGjMHLkSIwaNQpjxozBqFGjMkt8I1LCOGJlir6cS0Ujx+YVlcCF+r+OaI9udu2UamcSBe7OUm0AGD9+PHr16oX6+vqs8UaOHIlPP/0Ur732Gu655x688sorqKqq6iLRtkSydi1qap9AzdIn4Iu2B05C+eiTUTxiKtoq2m7c9FFO/fvJJ5+MBx98sJ0FZ3o6Y8eOxTvvvJM1zkcffdRJpckNt0fKKtKOTo3M8C0yAk3vX02E0OOjlH8u5QpwzUTIE16brqHDUQqNL72cFlxwxJdAhd3z39lyoSy/DNsbt4HISDqVApkNc5SSkP4ckyCU0LMAklBKaynJSIVJKUhSZtSsb55SyswF7HyWoMjMkyOCa3+mYdsGECObdGO38t5mcqaz5drZwoM5iCvVtm7rsFzbLx4pLXx3p9MqEGn7ktlgFcY/j3Gb+nJiXQTdF/kzTj/cxjft2xzXay+272ptiBpcsz+Ds2NQQehd2RsX/+Qi/PaXV4VSfdKSxNvNTZicXwDlpLYzVf9anDOkdbtkt2ALciDo2eHaG29G32NmmHB7vcRS7QwopfDO+rcQWiNAsAplBb+B+BcQfgfn1LFzH/V6j7M8hKDd6ZPaL8FaQ+h4BF+CHBRar0+QPVd6wrbOXzqaaD/U1r6pT58+aVE2yPg5R6ZuK/wc6W92Y4d76+pi85p15ixs2bQZ04+djqNmTEP/Af1NuRWkTEH6eevnT0ktl5ZK9zdQeq2PoCAh4AmzoQWEL4IWZnNFX74NBc/mZzcGMGtzyoyb9HqzXU0zq25Ofdm4qf/OR31dPVJVa1B0zFR45aVpdYJIuwQIoiUJ4bczswKb50GQFoVbEbYrktdfA6E2wfYR5nlJ5Pln8U/ZkgQRGfm2eZ5ykGoTCAmRgFIw4xt9JwQIJIQ/zlRKQpFdd1OAkpAkbG2aMakez9iNFxRgxj/kD0ecrRzgb6Lgv9LMOw2Zn9mMZHgEQuOoHuDgPuGEE9os1R4yZAjmz5/Pm0sxDIPGxtY3tth///07oSQMw+wMDzzwAA444ICc4i5YsABLlizB3nvvvYtLxTDdl+bmZpxwwgl4+umnQ3Pjd955B7fddhuICLfccgsuuOACnHjiiZgxYwaKi9M3nIqyevXqXVlspgNobm7G6aefvlN51NTU4KWXXsJLL72Ec845B0OHDsXkyZMxevRoPP30023evKCwsBDXX3/9TpWJCdPU1IQTTjgB8+fPzznNnDlzcPzxx+/CUjEMwzAMwzAMwzAMwzAMwzAM01l0W7E2wzAMwzAMwzAMwzAMwzAMwzAM00PJIoCKYh0VhLDGNySEyiKxaNVxQaR9wGRyk2GdsS/gQCByiiqRBBGUIiOf8VU+AIBeJcX480O34/RjzsDqqvAfzH3yySeYNm0aZsyYgauuuirnP2ztDBqbk7jzmXdw8xPzUV3XBFdVBMAXC8ERCxlNSugYQTjfBUAewuJsz8mXANKCbC1PNgLljG3FniMc4h4Ly4/dGGGVUmADA9JajS9CyiQXCjdo8mXb0YYeMjMFNjEgqEO/SWupNSB1nVhxjNJqHkUegBRI5SDXNmmVcu4LWemeAJE0ZxRGsB0ojWw8Lb2xMu1Ad5ReH65uLM74aMtKkTDhhEVk2qZdkG0fadJ1G2a+E4HgoaV6FbbMvwW5kFcxComSIQjJ2X2CML/NxEi1LWVjT08Ta6tUI3YsehjlY05JO3esRIul2p0DecgvH4XmHctCwbJxe7uya9y0AGuePQPJ2jVZ45WVleHDDz/EsGHDAMQ9R60QvBizyhR1VJVTeKh7issvzkK1M2KqTGkzhftdZdRUF03etkL1VOHgQQcdhP/85z9Z4yxfvhxSSkyZMgVTpkwBAEgp8corr+Cee+7Bq6++ipUrV3ataPuzv6Hms79Bi7YHodegySgb/W0UDz8SrYm2W3YsyelUd9xxRwcUmOmpHHPMMa2Ktevq6rBq1Sq/T+4Ksgq0M+EIA9N+U1icbVW1aa8NApSME+wG+QnqeqFe4wsvoCVGgF563rldUJqOoyS/VIs7HaG2BEBSgDw97tZCSQUpJYSnN/qxok8oPU+w91c538k0AkX23ajMdMIedWXEZnarYt6LIRGoSnvP+sJKRzJpN7pyTpAWnwnISWALZB87dZRcWxdIy7VhNytLl2uH8rFybduaSJm1ETiSboTaot+aCNbh7l8q+XPVmP7MtB0B5Qf6ZfDry4RTtK2614dgOg67IRvhnAvPxR+uuhbNTc2htH9vaMDk/MIMqwoxIm1kvm2RFQE0LfoEW574O/oaMQtLtbPz8ZaFqG6u1lOhkDTYrgMg8t2ECCcmWZE2+dJ2d5WI/HQmLFqX1tD7/7N35gFSFHff/1bN7C67wAILcoi3giaeSdR4RU2ixiMqEsR4oTFeaOKReMWYPB74eEQfX4nnE48oKgqPVyJeaIwaFUVRSQRBRZD7Whb23pnpev/oOvuY6d2d2V3g91nb6amuqq7uqq7urmU/peXA0f1acDQkbmzSCbf64a6Sbcf1P4wX6JssFi1cFArL5knLAHixW2W55PF7EJjd1hbafv6F5+Pm226GP4zl6Z5FJtaTHwrTO8kOR43tcaQYl3VozjZX91WhhPiebEv+GJ0AAHlfVv2PKqe5t9qTEdjv4P7CAT9dNovsh58g++EnaLrjf9Fn/Dj0PvPngJzQxG1W6j2YgXlCTwOn2i8HB2dmkjrdrpVEG0ao7Wej5Npy/DDFERwNY9lMh6TaftyUDLSmS5D3Ay7F40LOruAxAa4E2jK2kOP0kP29HrIVAizFYZ5r7OcTK0w+84AZ2bZzrUZ16Ih+1okl4gbQrvRdwIsvvoiXXnqpXWkGDx6M+fPnI52mPx8iiM2dpUuXJnoW+P73v98FpSEIojPsscce+P3vf48bb7yxcGQAt99+O+67774Sl4ogeiZNTU0YMWIEli1bFhtHCIFf/epXuPTSSzF69OjEv4NqbW0tVjGJEnHyyScnmlgkKUIILF68GIsXL+5wHldffTXKy8uLVqbNnVwuh3HjxmH69OmJ05xxxhm45ZZbSlgqgiAIgiAIgiAIgiAIgiAIgiC6ku7/6xiCIAiCIAiCIAiCIAiCIAiCIAhi0yOPZyJeQlFYOBWU0CgxkS0kYWDR+1DyFblEKYyMiMf/NRpnRtjDmC/ZZlLow6VoZMiQwXj073/Frt/ZNbxLITBt2jR897vfxahRo/DOO+/EH2MXsL6xBX9+7n3se+FfMOHxf2FDYxu0wJhJSbYtvdaCYyk2VuJjSIG2I9XmfphRrejzrLcrObLcDpZyzYAO3CzMkiyHpEZuPUqLkrWZWeWUcSxpjW3zYqF4iFiHG4cF44W32fInV71jnXvrfPvbUrLtmfOg64CloOpB5Wlk5W58P04KTC5QC1IyXhqA2c5YKhDGrSWVaB3OPtMmDGnoemfBcqX9duUcR8o6bmaOB8DyFy+QovDCDPnBjVYbss+/agfc/Z6nDfTe+kdI9xkW2se6T+50vgeFXbod2ha2UDfFirRsrIgES/tg6cpQmNe2od35ZBuWYcm0nxeUavfr1w+vvvqqI3CNFLEJUViymOBw4+6n+j4YzKc9zSRJdbSnaux9RqTNJwiMva/n291GLBw844wzCsbxPA+TJ092wjjn+OEPf4i//vWvWLBgAdra2vDaa69h3Lhx2G677ZBKpUpV5PwID9mGpdjwxdNYMu0kzLtvML6atAeWv34eGr95HVHqPV7eP1HWffr0KXJhiY2Jc889N1G8Bx98sMQl6QhuH9UZ+bbJA76cENAyQzBHeeg/86o4EN0u1s7Mm4/aS38bCq889lhU/OAH3VCi4tGnrI9/v4cHIQBP+EJIDx484UmJtifjCD/MUoeqehRKTmmHq1oVsD5d/McM1wppcrCaTyBt5ORWUa9CScKSsPHerhOT6JkkXxfQgbGVvM9NenIxNaZiPSJa76+uVDUwERfUuxkLVL0fzpUE2Rk/sd/BjODYxAmMudjh8oczKZcN/kSlsdbBGCorKzHurHGh0/FyczOW5LKRb1UiIgxQY0Hm0xx9+FJYfPOt8FpbSapdgLZcG2YunyGHR+T7OVPHa73Hh9pWsA36CVWo/RmuY2sUQI8T2rmY/bvbrHoLjj+FYrQDFvzaubouJMss2JaEn8eaNWtCm7YtIOUN5hxXkhU5Dw0R4zq/ufw3YJwBnvA/7UxM49D7URJ9/57IwASMcD3QjhhkH8Xg91e6H+FaLs15yvQ3zOp75MJ5CtXjf4F+vxmPfr8Zj+qLzkHf08ag6uD9kR7QH/7oqFlYUzMab78f68+7Aqy5FZzLfFhKLhwplkKKpcCZGQW02yuXZeXyGBjkd5letVeuj8kP46G2b45XfWuPVBvw+3N/KhBTd2pyEA9e8ElDP+f48TyEnjzks6nf8ZpnHBXPbT/x7dpu84munnzPOhsBF1xwQbviV1dX47PPPkNVVVWJSkQQxMbE+++/XzAOYwzbb799F5SGIIjOMmHCBPz2t+HxtShmzJhR4tIQRM9l7733zivVtslkMnjqqafQt2/fRPErKio6UzSixLz77rt45plnursYDkOGDMHvf//77i7GJoOS4k+ZMiVxmuOOOw4PPPDAJjveShAEQRAEQRAEQRAEQRAEQRCbIyTWJgiCIAiCIAiCIAiCIAiCIAiCILoV40ZxxV+ulBYhd4b+AxdbVhsFMzIVla8QlhxEmqRc0YqUasOSO2lRsS1T8YUqQ4cNxaQXHsGYcT+LLILneXj++edx0EEH4Xvf+x7uvfderN9Qn+j8FIMPPl+KS+99Bd85/3/x30/8C6vXN0Mai+DKtC3Bs5ZoG+GKktDotFLTApaCkWoz/zsLS56h8zJxY6uO2S3Alrgo2Yst6YZZt+pWfQ/FCezHjyf1YrF/OBUUu1r5OwuTi1yHv86c70zLfiCi5Npa2aXbr5GMq3Uj11bCbSWy9rcpwbUMh5RXy7rSkm0rL5WGOVLstCPdVmF+vOB2a90ugy1Il9u0hNsWajNVBlf2DS3U9vNa9c8/INe8NqaeXMr6bY9ew/ZBtD4rpNOC20ZEKIzxNKp3Pi20n7a6r5BtWhlOCoRFW5v93+YVR5qdBJ4OC4Nybe3re4XXhqWvnIFc8+rYOBUVFTjzzDPx8ccfY9999w1tNxM6BPIuIDtLAgv1Te5+/R1FLCaD8NK+AiRbIvbtTnbRvmPLW6SN/A9gx40bl+gYHnroobzbOef48Y9/jEceeQRff/012tra8Oqrr+L000/HdtttB8676Z8MCQ/ZhiXYMH8qlkw7EfPuG4wFj+2J5a+fj8bFbwDwkKooLNbe2OuZ6DzDhw9PFO/Pf/5ziUuSDPcJo/CEQsGEoRaf5BZi3We0YNvKr7vE2iKbRcOjk7DquOPh1dY628p22w0D/nRrEXYi4NXXI7dsGbKLlyC3dCm8ujrASzYxS2epKuutxdm+NFsJKIWWavvSUl9B6UsnlUjbM+vqcGDk6f6HvU1Ef6q4cB9HhRRyC/NSHCamHRIdo9Ry7ajnpXzPUMySa2uZNmOAEE5ZbbkqmInPmBpfUeMlRk6rU0oBtivKViJYW4stBbGM6Tx8YSzXMtvgkrLW9QRPOo01fgMOJsz4zqWXXRI50ciF62odiXbwtLtv6Ers7G5Tb+nBs966dAmW3X0PSbULMHPF+2jKNIXOit+G5DmWY3e6/djtSE3EZU1wxdV4lxpn0RXHrHEWtTfI9m/tK0jwtd5+1+osRXodVhM45X3PtNth8DgD72zvvfsevvjii1AWJ1RWOVG9QFL33hVflrmZTChs6LChGLrlUFM+YfVRVr5qPNG5HrncH4M/5qb6HWZ6Fr9NcdNvBfowFZ9zFS/l9DkpmUvf009C9Xln+suFZ6P/NZdh0F/uwNB3pmHQg3eiYtedA1PfAZl3Z2LDb/6IlGBIyZx0WbjsH3la9yfWaBrUWLTuA7kcVwN0uFJvwyo/Yxws68mqt9p8WZnutY162+337RCdjjGYqUD8ZEIICOa+7JvnH9MCPOHpSUGEFLfLi0+XQOegLi9h8nN03GoSGZj0Jjzc5uLaobCeqzYmstksFi9enDh+VVUVZs+ejUGDBpWwVARBbEx8+umnBeNUVFR039ghQRDt5rbbbksUb/bs2Z3azxdffIGzzz4bw4YNw8CBA7HDDjtg3333xdixY1FXV9epvAmilFx11VWYO3duyfLv169fyfImOofneRg1alR3F8OhvLwcb731Fj1rFZH/+q//wn333Zc4/sEHH4wnn3wS6QKTxxEEQRAEQRAEQRAEQRAEQRAEsXFBI/8EQRAEQRAEQRAEQRAEQRAEQRBEaXCMGMFNzJFaGIlRPtGy/GAsINAwsjDlwVDSDwETz5ew+PIOPw9Ye1NCFiUfY24o4+DIwRO+1EeASUGTFLVwjvLyCvzxtj/gm68X44O3P4g9LbNmzcIFF1yASy+9FGOuegxHHbwXDtljGLYa1Ds2TXtpy+Qw4/OleG3W13hp5pdYsnqD2ciUSMq29IWVUUzJh4zOyGzX4VLorOTZMn9Hqq2l21Kk7EiWo9RTqiSW6FuVzZapm1IGymUfW4QayxFaWfEEIBsHGOOOVMVIZISJD6EFP5bNG+4O5DpTUYRsW8E41jEA8pwKQHgQSMmt/rpfLx6EmkNZqBIKCJazSsshhCUOZJ7Vyjn8VszhK5Dgh4koDRIi1gHGAmawqHq06te0J0vSbrUvE64k7Oo8WNsYR8vyj9H49evhfUXCMPSwidY+IqTaThux25Adzz3Gft86GbUf3YbgOVkz4zoM/dE9jnTItRgi8jTZeW/6dK2siJWFxdoi0z6x9toPb0fLqlmR27bZZhuMHz8ev/zlL31BUZ77HmDdv+zyyO+dFeUF76v2PoP7cgugM7AzKy6B3SY51o4ItZPm3dMpLy/Htttui4ULF+aNN3PmzHblyznH4YcfjsMPPxyA/8fkr732GiZNmoS33noLS5YsgddFwlkH4SFTvxiZ+sXYMH8KwHgisbYQAp7n0R+eb+ZUVFSgtbU1b5z6+q6bzCZIXoF2HFokKMKf1vuOyt9+urTzEJ77HBfKD8I8c5UIb80aeM0tQC4Lb0M9cosWovXDj9D89xeQW7kyFL9iv+9j4IMPgPft06n9ts6YgSXb7QBks+GN6TTSw4ej7NvfQsWBB6LquGPBBw7s1P6iqExXSgmkgGAehPDv0x4TYMLItRlj4EqCylS4AGdSDCnDBPOF22Bc1rnfGIR8l2P6PVdACAbGhJQn+3GFFiaz2Pu8zlchZZnq+aWj92bCRz2j5JV3Rj2XwQrL68oNPwvGPR+q8uhxFUuqLaRcODi2AgCCCTDBrL5I6HdpJSRW4nZ/HMXaF4R+7YYw54NZAnjnWBNiv9ozK0SN+cgvgAAGDx2M40cfh2emPuvk8U02i9vq63BF3/46Bwb/TTnwZm/ODQvHseH6mBiW3H0XBp1wAip32F6GmBQk1QbWNK/Gv1d96oqywWBP8GZL16Pe05XI3ZZsA7DyhO43wVWI0GJiGRla1iwAxk1a5f/V7TZYb6qBWO/8zvhmzPXb5fUaNWwTMcaqmPTYpFDYNqk0vltekajlBke9gsyLuE8P32q4HMtijpRZ9SE5z7O6Sibvj0zf/zgDPNnH+Mfm58W56n/91iCEJ9uHvRdZs/JezOS9WKh2BZj7shpvZrIfUwebSqPyoP3Qa7+9UXfFtWieNt05vra33kPL1OdR9XN3YkZ5O0e6VzkyVhgDwLI5pBjXkfz+1oxxaTG27Jd4cCwum9VtWedbXma1adNvFpJqA/57pH6+yAmIlF9D9n1EibbV843Crk81DAuuasE806pzzLm6VplpB+aMhdH3WrM3Zg7IKsXG3ae+9NJLid/dt912W7z//vsYMmRIiUtFEMTGRBKxaHV1dReUhCCIYjJu3Dg8+uijeeMIITB58mScfPLJifNtaWnBZZddhsmTJ6M2MEFebW0tvv76a8ycORNTp07FlltuiR/96EcYP348DjjggA4dB0EUm5aWFvzP//xPSfehfu9G9DzOPPNMrF4dP3l2V8M5x+uvv46RI0d2d1E2GSZOnIgbbrghcfy99toLf/vb31BZWVnCUhEEQRAEQRAEQRAEQRAEQRAE0R3QX5cRBEEQBEEQBEEQBEEQBEEQBEEQ3UK8QChKaOxu0jIb+1O4DludXtuP3HAjsLHlIlJJopJZ/zdKEw7OuBaOcLUwBs44bvvLn9CrV0XB429tbcXzUx7GVQ9+iP0veR4HXPI8fn3PO7j/xTl4c/ZSfLO6HjkvTj9jWN/Yik8XrML/vf05rnvsXxh17f9h5C/uxUkTnsVfXvoUS1Y3ICSyZlyar/zjgRZjW7IiS4LNkDLHb6VhtlSbMYSk2pYQ2eTBASjZNos37DhplQSFmWNw2oZdg9re5YS75Q+mV/GhTV/RgiNmxbO2h2TMRtbjplMiHq7DjTgagWNjJh5L+edWx5XnW9Ur/LpiSPutUebDGAdjZXJ7ysRjqu5SAEvLekuBcXfJm3MAACAASURBVLmwNBhL623+kvbT299j19NgvMzPk6VMXkiDIaX3r9qCWvz9Slm7FrLLdiiF8Cv/cWVEvURTs9d5qBj4LX0+3eu4Y1JtACjrsxV6b/Pj0P4aFkxz+yySanc7PEKsnWtrSJy+dc1srJ11R+S2a6+9Fl999RWuvPJKX6oN5Jchqk0x8jShpJqFyJd3gbak5GLRBUBpvOfWfTvv/qF6RFbwODYHfvrTnxaM09jYiDlz5nR4H5xzHHHEEZg0aRIWLVqETCaDl156Caeeeiq22Wab7hNWCw+5ltrC8QBs2LChcCRik+aQQw4pGCeTyWDatGldUJqkuH1cZ+TbJg9o66cR5cJ61DaiSK3VFgK8xP3tuiuuxIr99seKA3+AVUcdjbXnX4CGBx4MSbV53z7o97ursMVTT4L3LyzWL0g2Gy3Vltuyixah+aWXUXfNH7D8e/ug7o//BW/9+s7v16IiXQEBwJPn2kg4pTpSePLTF2wLIeDJMEDdltWzgZD/CX27VgJK9eggIp41hZyAx3yPf9bo2qlPNm8SiXTjKiTiNdbdHN6Y77mK2e/ATAqFI8ZWlM7UlpNqgbH9ri7DuJQVu29b8m2WMT0cIQsBNbmVkiPz4ML8hTGzzpnZngI3oxl6jILpvDnnviSZMVx/0/XoW903dC4eb2zCpKZ6ZwSBB9ZD83jBrg7mxjVnDGjN4MtLL/Wls06KZH3wpizV9oSHfyx6TUv8tSBbSoztdwg7zK9/v83o9ibbhP3ub+rIjAe5dabim/EAvzm7k/75+w8U3tjnzXtOaAjA2ltgHLPYJHqXjMEdI/Vpa2vDlKemhOKOrqpq99ND6NTJz4UR9+qPZn6ETCYDSIGyOq8M9iQRMh8mnPdHITsvvxsTsj/huiX47cWPa4+AMjnOy7U82+/HuA6X22Rf539PIcU4UroN2mNtHDxdjgE3/RfKt98WwVHSxrseANqybk+n0lVVOXFlZYAx6LIo1bwc+dPH7PeXKRWq+03W2uLUBQOQ6t3bOi+yn9TnGjC9tkxnSeUzXgZMTaKgBNqeX2PqWUc94UY+A1lPMtB1ZZ5v7GvLTAwT3bb0c1DEtqhLzXnu1s9QIvLTKpSTvj0/peLuu+9OFG/MmDFYsGABSbUJgghRaDI/ANR3EMRGSFJZ9imnnILdd98ds2fPLhh34sSJqKmpwd133x2SakexbNkyPPbYYzjwwANRVVWF+++/P1GZCKKUXHzxxfI9s3RceOGFJc2f6Bj/+c9/8Nhjj3V3MTSMMTz55JM46KCDursomwyPP/44Lr744sTxd9ppJ7z88svo169fCUtFEARBEARBEARBEARBEARBEER3ke7uAhAEQRAEQRAEQRAEQRAEQRAEQRCbMEpCkQDjf5MiDkvloWUUzIqoEgXSm10zV2LBmO/7YDJ3waRmRepWmP/JAXiCSzmIByakmAUcTOTAGYMnGDhSAAM8GHmSEMCAgQNw2fWXYcIVNxY85uZFMzDge2dCCGDx6kZ8s7oRz77zNQQ8QHjgDBjQtwz9e5ejqqIM6RSDJ3JoactiQ1Mbauub0dKagaUfsY43hbBtXBlSbMUPs8Kt71qiYgREtiZKyZuhJTW2LFkuUpDsrzPYYmdo4VVMA5G2LaeMoRqGFRb47jSIKKux3TiVGYv7lSjbiZKKhdIJO087j+C63VCZDmYQEIxpA57fBjkAzy8DBCA8wLRIXzPDOJgWIjIw5rnF00Y9vz376YxOypfDyP0AAPO0fsgW9vlt3y+nlbnVdoLnMbge0KcxFabCLYE4UzogyDZhb7eEaOConXEbvNZk0sPyASNQs+9l5nzocql9WuVxBNvBskYfY79vjUPjN685+/SyTdgwfyqqR57oXnck1ZZ0vbKRp3uHwlpWf5osschh+RsXASIX2nTffffh3HPPzZNWfkbcqwD/D2djxZYyvKPCNUcqFhcnj9y7o9UUW94Eh1EskfamJB285JJLcNdddxWMd+eddxZNTsE5x5FHHokjjzwSAOB5Hl5++WVMmjQJ77zzDpYuXQrP84qyr2Kxdu1a9C+GhJfYaDnnnHPw6quvFox33XXX4ZhjjumCEkVj9055JXvhFxr9CCaC8aKSC/eLpdE2j4nO61H39pvpETuh7/nno/KYY8D79umWMohMBg0PPoTmv7+AmnvvQcV+3y9KvimWkoJXKZRkAp4QYPD85wBwaHG2EPCYABd+HM48ud2WafsidCHfJcxkP/6zO5PbhF635aNWw2KQbYNBWjEDz+uB+ERJyPcsqMlXDXnGWULjIMj/fKjaiRDW6Igsn9lNUEYs25ow77hgSogq37wYrLaonnGZ9X4qrLmthJVv+C3flsi7ZTfrQQlycLt6Dxy25TBc99/X4je/+m0ov9s21GNQKoVjKqpMehG9n+Cbr9pmriLzxpkDUP/hh1h6z73YSoqWSKrt88Hy97GmaTUY5zBv7ercGUE7nG3Mb2cMWpKs3/GlXFtJthkAxtW6CfOT2OMB0IJ5tTdbOhxLxLbI2O3sVtv7fhQUTsdkGpPYimL1TbW1tairqwtF368i/0SCAQ9x7DYB4NtlaTwTEW+rQVvjtTdfxe577e4L6RmDJ7xAnwJAMAiYSSkgh+s8AX9cFSl5Hdt9IAMPDvXpL2psWN27GZhguucSEDIr2T/KcvhidSNl1u2yshLV5/8CdVde656H1bXIvPUuKg//oQmUUutUdbUzIsUAwPOArAdWJqXZ8p7tjLxZ41q6/QoGzhlEY7MeZVPbeXU/gDMrrbU/fRWqoplQAMh4bVY9urXqKqVFINRKISCHP/1OVl8iathS1oH/zCR7VDkeypipEVjPPDreJs7SpUvxyiuvJIo7derUEpeGIIiNleXLlxeMs+2223ZBSQiCKCYHH3xwsvEG+LLZPffcEz/5yU/w4osv6kk229ra8Pjjj2PSpEl48803O/X7gObmZpx//vk4//zzsX79elRXV3c4L4LoDG+++WZJ8z/ggAMwfPjwku6DaD+e5+EnP/lJ4onIbrjhBnz22Wf45z//iZUrV3ZqArMoysrK8NBDD+HEE08sar6bM9OmTcOZZ56ZOP6wYcPw6quv0gQyBEEQBEEQBEEQBEEQBEEQBLEJw7u7AARBEARBEARBEARBEARBEARBEMQmTj4HTWCjcMJjTVH+R0Ds4f+xqOu1YbYMRFjp7HWjywl8lzkwX73DGQOX64z5IhbOuB/GuB/GOTg4xv5iLLbdsfAfnueaapFZt8SXT7MUtKAavpDaA8fa+gy+Wt6Afy9ci4+/Wo1Pv6rFvMXrsXxtE1rbpIhZpVdlgfXpLOp4UlJunZKLkmGn/G1yUXJsvV3vIwVXkp0yAm2Y7yrMCLelkNsSG7O4X1k6km6r4vU5shoEk4tpHAHBka2lCeYVUGJZUiWGYDYReUSF6XUjunbKqtqlThsUSjPrnKvjZTCycvVd1hVT51XVlaqftFPXTC9pvd2Oq0TozKpnvSDtL6xMpvPXGVPhaTe+qn+nPFzuJ2XiI6XLzdR2FZ+Z4xWZJqyfOwVJYKlybHXsk3DbijqvnZdqAwy9tz0c6arwH93VfnKn2yZIqt2tlFVH9MNeNlHaDV88jdY1/w6Fn/Tzk/JLtW1s816guguJz2L/YDfh3/Ey6ydxGsY6vHQE5x7dSTY16eCOO+6YSDTx0ksvlawMnHMcffTRmDx5Mr755htkMhm88MILOOmkk7DVVltp2UZ3Ultb291FILqZMWPGoHfv8CQKQT766CM0NTV1QYmKQ+Q9QEkkVRytuw3HC+RmpTfSRyO37T5yCxeh6amn0Pj448itWt29ZVm1CmtO+jlaXnutcOSEcJaCJwXnHjz4k9v4gmBPeEa4DWFVrhJOCgjh+RJJuc0TtmpbTYjDZH0Kt4GoVxpV51ZYYmIF7qJgHKIwiZ5d8hlq2zHOUijcLo9SyDrv1Mzs0Ba56lcqOUaix1T0i7T9ni7fg5nJQYdZAmV7jCWYzl44s7dxnc5Pq55r5RiEsMZ8wHDGWWfg5NNOjjwP19Stx4xMq9mzfQpizqN9hHbs4JF+86c/of7jTxL3vZva822QpfVLMGvlh35dKTkxmFV/TI8TqPrUY3YMcvxACbPlmBzjVt0DZrIugHHTJrkcZ3Jap2666rwH+lSrI9XlC8xFZqLH1J11Tev0wTGDdvarBUVPEe+i+faljr+8vDwyyXXr69AgjFxPRCz5imLzw4pekSOCLS0tOHj/Q3HFJVdhfd0GwJMifj0Bnul/gudd+q2liFuFmt5Gx2Qc3Oq3VPtTfRJn3B9J5aotmvdrLsfoONy+x/RBDEym6/XjQ9x2JpfMOx/4QnnOnT4sNbDG6WeVFJ41NOprwB6j5mr8DmZEWcdjDCKbA5qanf4IAFI1/U2f7WzLL9VmjKE50wzIe4WQ14WWkQsj2xZRzy3wE/nXo0KYZxmoTIMlNqtOG8vXvgPpNgWy2Sz22WefRHFHjhxZ4tIQBLExs27duoJxRowY0QUlIQiimFRVVWGHHXZoV5pXXnkFBx10EBYtWoRDDz0UlZWVOOuss/DGG28UdZLNfv364Y477ihafgTRHr744ouS5V1ZWVnS39MRHeeSSy7BsmXLEsU99NBDcc0112Dy5MlYvnw5GhoaMHHiRBxwwAGoqqrqVDk45zjssMPw9ddf47TTTutUXoThk08+wYknnohsNtm/++jfvz9eeeUVbL/99iUuGUEQBEEQBEEQBEEQBEEQBEEQ3Un3/5UbQRAEQRAEQRAEQRAEQRAEQRAEsVkTJ9fOF8cVY7uCj1i5tjLlWNuVREQ4uRjtihbrBGROXEqPtVSFKaGKWX/y1ScSHX/zkg/8vFgK4EqIoiTXvgRbC7At2XC0CNuSYdtSbL0EtmvhtsrDjsusfSq5siXUBnMFyjACZWbtg1n70vuXuhd/idbuKH0MpEzJHLfdFox0W4c6ouSw4ipsVIkwrDDX1sJYOMyJF5u/ti+5Zcor17bKrI5XC6W0bgyObBsBgTlz69gIuKMk2ymApWXdBETbenHbnVvnYZm3WbfyYZZ8W+an5d3wxd1O+7Wk2kAKS547BRDJ/oh7yI/vBO81IHxOiyTVBgDG06je+eehfbfWzoPXUud/Iam2pJBeK0HSDmZRUbNLKCzXsrbwbr0M1n74p1A45xx/nvjn9hXCLnugiXVYrt1OepSUT56P7pa5bgx8//vfLxhnyZIlaGlp6YLS+O3/mGOOwZNPPonFixcjk8ngueeew9ixY7tNtL12beHrmdj0OeGEEwrG8TwP119/fReUxiAS3LhCcYKvPJYIOy59aJMw+Wr1djASC610CyKTQesHM7H+hglYsc++qLv2OohOCNBZeTnKRo5Arx/9EFVjxqDPL85En7N/iT5njEPlsceibPfdwdLp+PJks1h73nhk5s7tcBlsOGMQwpPSa8ATgAcpzAb8bVIkKSCMbFuHK3m2bAPM/85g1b0Oh45n2oVJ4+8vLN4Oridpt5F5dCQ9kfwZrRvk2k6Yfq+xR0esR1s9vgJrDAXyFUy+tTI1vuL+2OUKCavbMcGLHhPSeak3Z1NSJaRN8RTuvOdO/PjwH4fOQVYIXFxbi3m5jBb0Rp9Hn/A0YO5bvXPWMhnMPfdcZBJMDNKjnt9LQGOmEa8ufBlMTfNgTWJnJolTkmA5DgcY2bGa3E4u/narrgFHNuyO9jGnbfrBfrgeG9QSZf87ROD6KDDBQKKeMCpSKaTa7dm/SsYYBtQMwEE/OCi0bW4mg9/X1RXKInanzHrB3zqdwu/79YuM6Xke7r/3fnxvt+/h5ZdeserAl2wza7yFCaalzqodeZ4/+Gsk13LM1ulrTD3b0n4zBuy3Ra4k3Erqb4nezbVupbEmOkz3H4D0FluE+s3cgoU6jj2RQHroYBihthkBFPWN4IwhZeXv9seuUFuti3V1Tl+kPlNDh1pt2hxDIak2BNCcbfYn/oDwrxuhatQMfpha9jcKa6IQxu1rKPoZ1XmWCceKRV8THelC7eehIo3FFJujjjoKy5cvTxT3mGOOKXFpCILYmGlubi4YZ8899+yCkhAEUWxuvfXWdqd57733sN122+HNN98sqkw7yG9+8xtcc801JcufIKLwPK9kz/e9evXCjBkzEk2SS3Qts2fPxl133ZUobkVFBZ5//nknrKqqCr/+9a/xzjvvoLGxEXPnzsWFF16IHXfcMfHvQtPpNMaMGYOVK1di+vTpGD58eLuPg4gml8vhjDPOSPRMC/gC/GnTpmH33XcvcckIgiAIgiAIgiAIgiAIgiAIguhuSKxNEARBEARBEARBEARBEARBEARBlJ52Ci2kWge2OsORLLmb/CDmij7iyyLFKVr+5ApzlETZl6lYUhLAyEmUyIf7ghUGBs6lXJunkOIcfaurceiRhxY81pZVc2FEyUqibQuplWDbFlMHhdnMT+NIsn1ZsbsE4rAUQvJtS8as5cdIwZY5+3LmtJQru2ViSoiMVEiq7R8DM/kxDogY4Zc6Ll0evcWS1kR8d+q+0B9KBnVY7v61w0XJ2COzCypq1DqLWZefIbm2rf2ydDuWYMdRhGlBttLtGLm2I9i2xNv+kg7UvRG4+8JsX4CtpeohyXahJQUj0U5bAm/utG1HBB/Rpo0oiCNTtwjZ+iVRJz9ExaDd0Ge7n+izaM5j8aTain7fOi2iBAKrZ95EUm1NJ/5YuQh/51w+ICzWFl4GXut6X+QUs9TPfxpt6xeE0t50000YOGhgx6SRtiDcvp0lkGsX44++o2SFXY2R5W1O10DHOeeccwrGEULgL3/5SxeUJgznHMcffzyeeuopLF68GK2trXj22Wdx4oknYvjw4V1Sz+vWrSv5Poiez80335wo3sMPP1zikiShCNdFMAsGI1eOEycDUoCoRIUiLNsuAZU//SmqL/o1qi/6Nfr+6kL0Pu009PrhoUhtMSgUV2SzaPjLA1h17HHILVuWfB/HHouBf/lfDP3XWxj+5XwMeeMfGDTpUdTceQf6T7gB/a+7Fv3/+0YMvO8eDHn5RWw59zPU3HM3ynYeGZmfaGlB7aW/BYogEvK7QaFl17D+74QIGNm2fsYw9ePXq9DSdOXT1jkJO17+Vma3kUStMe7xmCgaiZ+N8sm1Y5LHPf9FPhNGTF4WlKm6Ow28iQs477gh4aweS4EW1KpJy7j1zsutxX5LjnrDtheTRpZbyP1xPzTFU/4WKb8pKyvDo5MfwZ577hE6FU1C4I4N9X6xA0cdt9jnw36DD04N1rp0KT4755cQ2Wy4DlQ+m/izck7k8OKCF9CcaQJghMVaYKzbnhl/0mNiwbEU+12f2bEYOIPO14i7/TIEdMTWuo9QsxVIIqtEWuT1NRxqL3Z65si5i0GppNr+ZgHGGG6/7Xb06tUrtP3vzU34V2trnszjlnDRTuvdG2f26RNbljVr1uAXp/wCH3/0sZlFQu1HnVPm9lNMAB5yVh2oujd9E7fajS1hV3Gc/gRW+9RydwY9NmyH24vcV6p/tZWb/yPW1mrRt4nPUbb1Vs50hOoTa9Zards9hpBQWx8J4K1YFdlfpaXQy2ql4TYLq5+3JlloaKsHIMCs5xuVmZ4YRE0Oo8LlZB8mjpr0Q//Pf1YV4Uljgs857sbQSp4JaTpBD/BsP/zww3jttdcSxWWM4dprry1tgQiC2GhZtWpVInHuPvvs0wWlIQii2IwePRq77BL+vVhP4cYbb0Q2z/swQRSb1atXJ/od689/Hp5MOx/f+c538OWXX2KPPcLjSkT3c9RRRyX+3fqdd95ZUI6+yy674K677sKXX36JTCaDKVOm4Oijj0ZNTQ3KysrAOUevXr2w7bbb4rDDDsMdd9yB+vp6TJ06FYMGhX8XQnSOhx9+GLNnz04UN51O4+mnn8YBBxxQ4lIRBEEQBEEQBEEQBEEQBEEQBNETILE2QRAEQRAEQRAEQRAEQRAEQRAEURySOowjN0VvLCjXhiWmsfavnU5WOp1WbtRSHWakOlqro4Qr1j6ZpffxpSVSciJlUErWw7VwhWH37+ye/5wAyG1YBluY7efjC7aNEMUSbDMl307DSIktUXVIlK0OUomNU4FtrvwaWoTsy7e1sBlKmq1kySqdFB4p0TZT0mYGLWaOk2rn+3VlSHyszo+pVSUyshpDwHgUzCNq3frULhgjjhEqXxGRdWxe+fYXLBuTchwFt8qg6s4WoDO4mjFzfpnVFrRg21lckTXTku2wAJuxNBiXYdxqE7ELt+Jyp8xKpK1k70aobbVHbpXbatcMHCv/cTmSwHgZtjruKVg1qE+1OfvC+uLKndzvwXU7zF/Kq7dD1ZbhP8Kr/+Jp3+QUK5LKJ5rKL6DauOhkueOMde2gvP+Ost27NC7+R3T+cqn7/NFQmpEjR+KSSy/R340SswOoZMH7WL4kRRKgBoVe9k+xKHX+mws/+9nPkEqF22+QJ554ogtKU5h0Oo1Ro0ZhypQpWLJkCdra2vD0009jzJgx2HLLLYsuiRw0aBAOPfTQouZJbJwMHz4cO+20U8F4q1atwkcffdQFJYon730juCnukonJIiwhFM5nKNsu6JarRp+A6iuvQPWVV6Df767CgFtuwqDHJmHYx7Mw+G/PodcPDw2lyXw+D6tPOhlefX2ifVQefRQqjz4K6e23BxL0mayqClXHH4fBr7yM3qedGhkn8+9/o/nFFxPtPx85z5dDCgCeEPDgQQhPy82V4Fw9UXhKta3CLLmkknAzyDoN1Z8RWDp1bwknjTA2Wqwe1z7j2hJRXBLLtfMJtmM3hTeGns+soRe7LI5U1dlX4AGa2Zv0yArU+Ip5nJfbWNzzosqP6XdaFphsSi3c3s4C27ilxeXWu74sy9IlS/Dn/3cXPv98XuQ568+jzln4rLbnqlBx6957H3Mv+21knE1dqg0A0xe+gtWNK+VYmqxr3SYAyAnuUtYkd3rsDQwpJTFWYnYZX30qybBqZwp7BEZ9h2qf1nuZP+ZnvgdvnFqkHRxK0LEK12H4eorZFkPe/rjQu3MCqbZi7332xiOPPBIZ78HG+kB2UR1U/M7sIl5ZXY3/7t8f/Xn0GGFLSwv++7qb9P0U6jYm76V+nTE5huffI3OeJ7smu2/x92yLtJ3eTrYrOz8G6LBQ/8Xcdc5twbUfzhkHE8IeefXbcybr5iHTpnfYMdTbAUBuyTL9ncuywk4fEGorUbe3ZEnofANAescd3GO3v+WRagPAhrb1RpQN1R6F+k8jnIcYAQbmPJvEtmMW+HTyjMh/M6CtrQ2/+tWvEsc//PDDC4rhCILYfJk5c2aieD1ZzEsQRH6ef/55VFRUdHcxYikrK+vuIhCbEV999VWieJMnT0Yul8PNN9+MHXfcMTJOv379cOyxx+Ltt9/GrFmzMFxOWET0LN58800sSzhx5z777IPzzjuvXflzznHiiSdi2rRpWLt2Ldra2pDL5dDc3IyFCxdi+vTpuOSSSyInKiM6T319Pa655prE8R955BEcddRRJSwRQRAEQRAEQRAEQRAEQRAEQRA9CRJrEwRBEARBEARBEARBEARBEARBEF1HO2RPwgnPL8uIkn6IgAhZy1RkdgK2NEcJd4wAys+HGxEKg5Y2cQZwqUMxKm0jduKMI8VSOPCHYelukGzTWlkuKRkGB5BGSLCthcNGosy0xDqwRMiyI8OsxRdp+6Jl2EJtLaoy8mUjRuYwIm2u49uyb5ZHqu2f8ziRipRnMQaERFpKnGW1m5CIO+p7cD1kMAq1Q8b9fSlPTGg3hfLMVyYrMyMLA4yw3JX/uMduREDOOYUSdecTbIcl26bOlABbLqrdReZhFi3XDqbXIu2Uu59gei0Gsts4Q9Py99G27ouoEx6izw5HgqUrwRyrVUCXVIx2AtPu+u18SmhbrnUdmpfPiChhZyRpG5tgu2eUlaUqUN5vh1B40/J3YtN4bfVoXv5BKPzcc89FOp0OhRdFsJ00+kYgjiKBdvHgnGPEiBEF433yySddUJr2k06nMXr0aEydOhVLly5FW1sbpk6ditGjR3datL3vvvti6dKlGDZsWBFLTGzMXHrppYninXzyySUuSZjO9ooqvSMSLGjFtCbzYEbKbG9W8uZugTGUf+97GDTpUfS78orQ5uyCBVh/3fWlLUJZGQbcfBOqjj8ucnvjk091eh85kZXn2HqOs0TXAgKeUw8CnoD1ZCECPzI5gzKKGpmlc3AIhznb/Val24Ej4DblI7qexPfGIsm1Q+G6w7HHSGQcOywgEbZ/nKJpY7G1qFd8BMZrmC/AZjxaus21TNksoTic6/ROEeRnLpfF3579O3527BjsPnIP3DzhZrS2tkaely1SqcjTrP7BddRbo9Haht/i1bnisjwrp0zBFxNucPLeHKTaby5+AwvWfenIh/2xNFXv/ngbc4Tb9kRvqj2ocF96zFXbgslHhuq8zUReCAi0mVNzpv353/1bqX0tODfkEIl6z6hICRLqPjuOQk0o7/we0c8FPxvzs8j4/25rszLt2D3D7h1GV1Xh5cGDMbaqd2Tc16e/jhnvzQDjTDueVfciAAjPk3n6JyHjZaDHgO22wZipdy1nD7YBNRbsiqt1WzW9DtTEitwK43D7KmyoD42+8d69nbFeNbpctsVApAYNdM4NA5D9YoGJb/XNUUJtdawAQ/bLr0L9FeMc5SN2hBor0+cJ0H18nFQbANa31AGQzxHGkq2vDacdKfk544H2ZQbtTZNm1hOQSeuQtJu0JicxGdpf1WwLCfPrZk4//XQ0NTUlijt06FBMmzatxCUiCGJjZtasWQXjlJeXg8dMeEEQRM9n5MiRmDVrVo+Wuk6aNKm7i0BsJtx///0F46h3LM45rrzySnz55ZcQQmDBggV45513MH/+fORyOdTV1eFvf/sbDjrooFIXm+gEEyZMSBSvvLwcL7/8colLtWVHNAAAIABJREFUQxSbW2+9FStXrkwUd+LEiTjllPC/5SEIgiAIgiAIgiAIgiAIgiAIYtOF/rULQRAEQRAEQRAEQRAEQRAEQRAEUTySuFTaIXuKkmvHCqEKyrWF1pwoqYot2TACHl8swpmRqtiiHanmARhDinMZl1uSFa6/77rHroXlSMJDrnm9FhO7wmNLZs3SgCMvtkXIKswXY6s0Qem2Dtdx04G8jBybSVkyrPzCcuS0kX9DxbHKJcVHIam2FsFwwIs7MZZIWteBHW4Jkx1Zsq2esfNKiiUKU3UnJWLB4OgyR+0vpLGxvprvrlzbSMr0OVAiar1utDl+mJGoqzahBduqnQTl2iEpe6COnfTxC5w2FJR2h0Xaqg34Pyad0hGp8q1+67q4k+2e4VQ5hhx6u9tGSizVBoA+Ox4HXtYnFGfNzJtDqYpDT5YcBsSRJduNSLbIslTU7BzKonXNf2Kzb107B1HHMP6C8fmLleenmGwMcm2ieIwaNapgnJaWFsyYESXz71mk02mMGTMGTz/9tBZtT5kyBSeccAKGDh2aWCY5fvx4vP/++ygvLy9xiYmNifPPPz9Rm/jqq6+wYcOGkpenQ32/euyM6ucjLg8BEQ5mhe8TQggof2K331MYQ99f/wqVxxwT2tT45FPIfv11yfff/4brwSorQ5ta35sBkc12KvuMl/GfBIQHNbOTkpwrIbZaF3qjFGgLWy3pL7rObBl3sN1E1KneFFHGqK7XFWK6+Qc/9Wt6QPye9KdHP9p2E7bQOi9xj93BVxxnE0PUeEoozAy/mHEWaxKqqPIFJdehbVqczNzYDGZRxY8ov51nPq+4Ss8YwKQcljOOdbV1+NlPx+D0n5+O16a/XrD/24JzZ2TBXux/dK1KxaHGC5gTF3p7uLTf3HMPFtx+m/9tM5Bq/2vJ2/hs9b+tcQAe+JRtX42tgYNzuS4/U8yMf/h1m/LXmdQSa/G2arNKXMx0uzLjLsypLVUDQs9goOK7x8GsBquvV+bmEikqtq4lk5mbryOFD15TIhyW77oL0cH+1hMeBgwYEAoflEp1OFN9ru3vAujPOa7r1w8PDRwYme6SCy5FS1MT/FMqxcn2efbU/ZYhl8u654aZvig4RuQLthns1mW2cR3H3zHTY6Zq5M35CUwo4G3YAG/VmtCxlA0b4qTRLZJxVOy5hz5HKk7240/1cfoTOpr2YkYGmd6ujjHzqRn7UHmWf2sXsKre0petHgpj2mpAqp3JZdCQaXCORfiN04mnnm0EIGXoMiP5HGriyGAkfy6NnFRkE2bixImYMmVKorhlZWX44IMPIieFIwiCUMydO7dgnOrq6i4oCUEQpeTb3/42Fi5ciMMOO6xk75sDBgxA7969OyTiv/rqq0tQIoIIM3/+/IJxhBAYNmwYnnnmGSd8++23xwEHHIARI0bQhBMbEXPmzEkU7+6770ZNTU2JS0MUk8WLF+O2225LFHf8+PH49a9/XeISEQRBEARBEARBEARBEARBEATR06Df6hEEQRAEQRAEQRAEQRAEQRAEQRDFpZNui6AMRkR8CwljgtInGAmIkWv7phBHqqKEPsqpAmb9gakUm+g4vjQFUrbCtbBHSU04GHfl2hXlFRg0eFDBY8411VoSayOrdgTb4EZwzS3JthZg2zLkNIx024i34SxKom2LuFVeaSc8KFv2yyglzVqgHRAxM5m/3rcRLTMw8z3273mVONqpUb0YARIiPm2CYfFxdbtS8hjAaYC+DAYBYXvc/uL2q9Ydg5L+bs5rUPBkhentXKdlUvmutyv5T/B8ByTbTEnOmaqPwAIl4DZtKrSwtNnObIl2KpAPt4Rqblt0pd9+WO1HE5FtWBp3oh0G7XMFGE8HzltYmBRbB5HredqIzJOXVaHviLD4tnn5DMDL6lTFZfOSCDkkFYBap7y85luhzZkN3/gSp4ilbs4jofj77LsPKnpVdFiUXWzJtiorselzySWXJIo3ceLEEpek+KTTaZx44ol45plnsHz5crS0tODJJ5/EqFGjIkXbqVQKjz76KO65555uKjHRk+Gc4/DDDy8Yz/M8XHTRRV1Qos4TEhhHxpErtqGSmdXI9NZ2ET/DTdfBGPpdcVk4XAg0Tn6y5LvnAwei8vDDwrtvaUF2QcfF3lkvi5znn18h/dGe8CDgWbJJpc4WTpiWbluSbYBpKbr9miL0y4lb53bugNWeNtdnyI2QxOKrfJbp2E0F3nNU+sA4i44ngKAEWL926bdSS/TrRDPiWWHFC/1IN22hhVvrCOYn39/BGP549R/xzzf+GX9SJBWM4bTevTG2qnfw0CLeIAPjTzBv7cF0dnrOzPpXt9+OL2+5qWC5NnbeXvwmZq/62B1fk+JrrscI5BgbADVJmy1CVuMknHM55iZHOmxhOzPjH34btcf0nFETIzNm4e9+JLt+mc4PgHvdxV2DhbrbwHWRj4LvfsHG2c6yxN0bBATWr1+PdevWhbbNy2Qwo7UNy3LFeZawi79/eQVO6907FOeLz7/ATdfdAgEh+xEB4fmJPSHAuBpX859xMrmMzNcfC7b7KS36Z2rvSrDtSvV1fMi2xgNthBnRthqBs5e2N9918lNL2bd2ceKp64IxjvL993X7UABtH84CGprCZYJp33osUUXKZtH2/gf6/Kql4oD9TP6yr08i1WZgWN28Sj/XqE+m1s2DiCmnJf9W5yy2PTNnd7EUe4StJzNp0iRcfPHFieNPnToVW2+9dQlLRBDEpsDXCSawGjx4cBeUhCCIUjNkyBBMnz4d8+bNw5AhQ4qSJ2MMY8eORS6XQ21tLRoaGpDJZPD000+3a3KPYpWHIAqxbNmyRPFWrFiBn/3sZxg4cCBmzpxZ4lIRpaS+vr5gnLKyMpx99tldUBqimFx99dVoaWkpGK+mpgZ33313F5SIIAiCIAiCIAiCIAiCIAiCIIieBom1CYIgCIIgCIIgCIIgCIIgCIIgiOLTDoFM9GY3gnDCIuTaEdKnRHJtPwJcuTbAGZebbKGKkf/4cm2upStcbUNYrt3c1FzgZAC55nUwMmpfRuwItpktIXYl20wKjZkj2uaB7/HrSoZs56fLoYTYuhxpS36cBlNSbUfWbUTbSq5tC5v986ykzyyPCMzIoy31EZTsxtXCwPpETFh8uBbqmACAc2jXoLUb1b6EiCqHVmUFPoPhap3bGTvlY4zrdVMEKy8tw5afDPqc63habK3k6v5iBOyWLF2Lp1R+tuRatYOYxa5ja11LtJVoKEqmrcrkyOEZmld8hHUf34+k9N/jLOf8MuZUmnVuAxVqnWN3PdxJhdqIpN/Op4biCi+L2n/fF5lP8ehJgu0uKEcHpNoAUFGzSyhKrqU2NnnbunmhsD332NMtSick2YnTJmg6JNfe9BkyZAhqamoKxvvHP/7RBaUpLeXl5TjppJPw7LPPatH2E088geOPPx4jR47ErFmzcPrpp3d3MYkezM0335wo3uTJk5HNZgtHLDEduo9E3RuiBNwssBK8X8jvSvzc3aR32gnpnXYKhbe+/XaX7L/8u9+NDM8tWdLhPJuzzYB1zzcSSjM5hpZihybgkJHtNiLj6bp0qpRFrAbCCj1XbE6Wyo2Idsm1o7qUPMnj5NqR4ywBkbb9/qzLKML5BH+CZQq/35ql0E/sXpT1lpk4ALB82fL4kwFg57IyXNOvGm8NGYKrq/uhijmlc/6htfv2yCLC3bTuG6Y7upECsPDOO/Gfyy+D6CF9cjHxhIfpC1/Bf9bMduqISam2EV+nwMC0bNtfVwLtFLgUcPvSY27y4WqSLoYUl6JhzrVs2x5XiWo3sNoyYLc9GdOubPs6Y2o7M9cJgmOXcK4Z/ZnoVdDkkUiqnY88yePeTe3w/v37Y6/v7BWZ/pS1q/GDlctx04YNyHTi3dQ+tWp9fJ++qOGpUNx7/3wvZr0/S8u1mTz/DEbWD88DA9DqtcLu2WyZtKo/px5VLN3WmBa4m/+bcG7L2+3+S8vigaaHHo3sqyoPOjCUDvDzqvrhITClkSNd2RxaXn414lhUO2e6LfjXAUPrG29B1DeYfkiuVP7oUBMxKNNWnxFSbQBY1bgqXH9O1ZuJPMz4aXByjyQPJhbM5Gu+x+1/0yCbzeKEE07AuHHjEqfZddddcfzxx5ewVARBbCokEYySpJ8gNi1GjBiBFStWYKuttupwHr1798bhhx+OefPm4amnngLn5i2Zc47Ro0cjk8kkHsf4/PPPO1wWgmgPAwYMaFf82tpa7L///njrrbdKVCKi1DQ3F/63WRMmTOiCkhDF5MMPP8Rjjz1WMB5jDNOnT08+rk4QBEEQBEEQBEEQBEEQBEEQxCYFibUJgiAIgiAIgiAIgiAIgiAIgiCI0tAD5drBiEbupOQpJtSk5VqIwqRERcm1tYiFabWPFG4b2fZue+1W4EQA9Z8/DyUcDguvfZG2EWzbImtbqp3WMm5Xkq3iBLdb61qynIYjXVYybUvc7Qi1A1JtE8eWKBvhsn9+U1AyGiPPDqOk3K52ypbdyE8tSrIFLZE5xm+326r9R1Yxf3Bl5DD5osXtjwXWg/uLOjbuhoeE3cyNowXbVnwlybZFVDqdLdv224OWXjty7CSL2rct0TbSbFemrRZzHAwMIteC5S+dHXnuo9h27HSYX32zrpNqS+NT5dC9Ud5/RChN3b8fSnwMnaO7BdtdJNUONvmIRUBoYaVayvrvHM7Oy8BrWR8Kr/vPA2hZ/Wko/IifHBFdrDw/BQ+pULyEp5Xk2ps+Bx98cME4K1euRF1dXReUpusoLy/HySefjOeeew7z5s3DHnvs0d1FIno4u+22G7bZZpuC8dra2vDcc891QYm6APVIkudeYL89qfukwhO50pWtnZTtPDIUlvniyy6xJaa23DIy3NuwocN5NmUaoUTYQj+rKbGkKxCFEmwL69lAP3oGv0N/FzKxX68ydoLzpeN0xC1hpaFnkK7BFloXJOq1IE9S804YDnfSqyEUS8Cq44mYMjITR4+tBH6cZ/lQecMP+yzyPdh+f44vw/RXp0eeg5OqemPKoEF4dostcGrvPqjmPJhr5Ck0b6/mrTqiRHo9+g3exFzy2CTMPO1UZDrR7/Q0WrLN+NsXz+KL2nkAGDjnYDzlC4nl+JCRF/syNjXexuWEdfr8ciM01lJjNbKgJrkD1/mp2CaOrC/dVo0QWY0hmPqyRcswoVZajTUmFHUt2XE6Qqml2lFhUeEnnHBC3t080FCPU9euRT41vMiz2KhDGsA5bujfL5yPELj+jzeo26Z5TBD+JIoCgBJVt2VbnTFEc8WZ+o0SbDf/bRrW/e4P8DbUw+mDmMnB7pf0NS1l8Ep03TR5Cto+/U/oGNJbb4nyvb8r8+SWRN7Pq2zHHVCx266hvqXpgYeBnKfz1xPrMVMq/1rx++bGBx50m7EAUoMGoWK//XSlKIm2PX4eJ9UGgOWNy+wNsRS6b9ntLNjON6Xni1WrVmHx4sV548yfPx8TJkzAuHHjMGzYMGy99dYoKytr1/vKgAEDMHv27M4WlyCIzYTa2vgJJxUjRoR/10EQxMbPZ599hn79ws/Y+TjvvPMwf/58NDQ04NVXXy3YP1xwwQWJ8m1sbGxXOQiio+y+++7tTpPL5XDkkUeioaGhBCUiSonneYkmVd1nn326oDREschms4nrbNy4cfhuzESqBEEQBEEQBEEQBEEQBEEQBEFs+pBYmyAIgiAIgiAIgiAIgiAIgiAIgigdnZRrR2XnyrWFK69RwidnF5YcJBQqAtuNXJsz5mxToh2V2hYpccZ98Y8UqKjPFOPYaputCh5Xy/KPZY5GnK0FxUpubQmzXck2d9Ip2ba9aFF3QMhtC4+VyFvLl619gqXAoL4Hhdp2ubgr6pZhkIJmW8CtwuNJWTUrNTIMYJZAGRFSGzhpguuFpGEBQRKTYaF27IrDhAg7vPLvN1i2QBmkUNsX5LgKLhNThisxta6XKMG2abF+Pduyc1s3pbQ9wSXYfqKk2cF1kz5Opt26Zi7q5z2Hutl/xao3r8KS50/CoilHY8HD34XItUWd0BDl/Xc0Umum2pk6/qg2UaQ24njcGfp965RQukz9N8g2LE10HMWhO+RDpd6nMvjFbA1ItKMo7799ZHjT0n8439vqvsLq964Nxdtiiy3w02N/2p5C+2VLKNlOIuEudK/clMRTRJjx48cninfPPfeUuCQE0fO58cYbE8XrHrF2O1584qK2c9KF2PuDfLzNoeeItfmAAaEw0dwM0dRU8n2zXhXRGzLJnkejaMg0wCi1RUhmrScDUU8CziuHim8/59gS0pjnHl3vwfDQSmzb6NQTBT2OlJTEcm0g2lSbT4Ba6B1I5SHztkXaSkhrh7OId+iQVDsizBF9s8KLUMMETI0VKKGyeQdmjCGbzUa2+Uv6VuP6/v2wR3m5kddal6o9WmGfQvV2Gzw1cW+awThKJG1LczmAtW/8A+8c+RNsmDs3VNaNjVVNKzH18yexvHGZHCvzj5zL/ysJsRpPY1KOze0xDGfiLinTZnL8TY5NhSYDC0wQ5r+/m4nHtEBbvsc7o3zMboEB2TCY27lGdcGAlZ+BBceZZPZ6e8zF2dVS7XxcceUVGHvS2LxxPmprxZzAfTNOnh21PRhXADikoheOr6oMpXv37Xfx9hv/0vdP2aB0Haj7ZFuu1ZJEmzE1ZwTR7nLkdYm2DJqfmIJVBx+GhvseAGts0vL0UF8FhL4DQNvb72LDtTdFjrD1PfsssFQq1K+bcWagz+knh6o4M+9LND7wVz8OD4yYMtVO/S+NU59B64yZ5vDlSu9TTwbSaT+dkmpb/Xk+qbYQAisaV4TqI4g7Xrp5PRwsXboU5559LgYPGowUT2HIkCHYZpttkE6nMXz4cFx22WVoa2vDnDlzcNppp6GmpgY777wz/vCHP2DSpElYsWIFlixZ0u79Tpo0CZzTnwQRBJGMpgTv2DS5HUFsmlRXV2PevHmJ5NpnnXUWhBC477772iXbv+iiixLH/fjjjxPHJYiOcuWVV7ZvTE3S3NyMs89OPgk40TNYujTZv8vYddddS1wSopjccsstieJVVlYm/h0hQRAEQRAEQRAEQRAEQRAEQRCbJkX9V3R1a5uxbm1zMbMsGlS2jkFl6xhUto7Tk8tHZesYVLaOQWXrGFS2jkFl6xhUto7Rk8sG9Ozy9eSyebnN64/hCIIgCIIgCILoAJ2Qa0fJSUQoUbRc2/4juXi5NnPSx8u1VbhSACn5T0CxzaXCSUq1OePYbY9kf5i1fvZjWqLtCrAtwTZsyXYajMtPlvbTaTG2zMP+HruelnlZ+co4DGkwRMm0/fyVfNsInC2hMrPEyszIlpmljlLCmyhMXSmBtNIwyUoO1GVYexVcTyhMBkIiGVeubbWrdsu141RbEaYzJbbRx6ptQVZsW8WlrGLuuTfnSsnFrHRKzq7F3LacKuV/IgVzJfI8iy2xsj61SNtfWtfMwzf/dzy+enBPLHluLFa9fQ3WfnAb6r/4O1pX/xuZDQujTmIsA/f5jS6/LwuSdSWUaS3uHHeijUTIsKpHniTPp8vq969PeCTFoivHaUq5r3z6LRkjoaCJ8fLI8LYNi5z9rX7nKohcayjeOeecg/Ly6Dxk0oKnopBgu6CAO9gnRUXZzIRVmxNHHHEEysrKCsabMmVKF5SGIHo2p512WqJ4jz/+eIlLEqZgP98p4m8S0f5lPzCb6zli7ThEJlP6fbSE7/8AgIpeHc5zQ+v6gINVPjBYwmy72nxxtvzR64qY+s3zbFBQrk5slHRKrg0UHHuJCguNtcjxltCYiyXYTlLWKDlt1LbgjyPNzpuLyefhBx6OLENNyh9DsKamAhjAE56nuDdKFtjKA9t4IJ4t021csAD/OupILHj4ofhC9HA+XvkRnp33NBoyjVKebU1AB1+yzXlQqm1E6FzG5VK2nZKftkibg+kxNyXk9n/UuTXjFKo+GeNyjMCPr8f5YNcZsyTDgF2PehIvZrV3ZufiEhTMJ71+GViXS7ULvY+m02n89ZG/4ucn/zzvblflvEhBdj6BdrDYwW0X9alGecS5u+n6m/zzJASEZ01WIYRuc1mRQ8bLBHZmX3nym5RR6ytRDf3UrUf9TX/Civ0Oxobrb0L2szl+G2NuW7VbHTY0oPF//ozaX5wHZDK6famlbKcd0PuUsU6YPaqmWmTV6OOR2mpLXUa11N98G5omTwETAowBnFvp5DE0T3sZ66+6xojCZWLeuw/6/OJMS0Rvt3eWV6rNwLCsYSmyOeu5LFSJIiwLj2z3wu0/7bHVqDSB/QQvjw448opKS0sLrr/2euyw3Q7Ydutt8dBDD6G2tta5jnO5HJYtW4bbb78dFRUV2HXXXfH4449j3bp1nd7/fvvth2OOOabT+RAEsXlQV1cHz/MKxtt77727oDQEQXQHQ4YMwfz583H88cejsjI8ic2gQYPw+OOP48EHH+xQ/iNHjkwcd/To0R3aB0G0h9122w0TJkzoUNoXXnihyKUhSs1nn31WMA5jDIMHD+6C0hDF4MMPP8S1116bKO7ll1+O4cOHl7ZABEEQBEEQBEEQBEEQBEEQBEH0aIoq1l4wby0Wfr62mFkWDSpbx6CydQwqW8fpyeWjsnUMKlvHoLJ1DCpbx6CydQwqW8foyWUDenb5enLZ2tp6vniBIAiCIAiCIIgeQCfk2v7maE2SvYM4ubaWhMCShTg5Myd9tFzbDjdybcY4ODciFSPVNiLjvb+f7I/Q6z59BG3rvjYSbSXSthZffG0WwEiybSk2YylLlG0v6Yh1KeVGGgxuGiVbViJtf39pZ3tIqA2ZTgqPlBCcyXNjS54REA2F61dJn/2zKysoYE2xhclx8uSEwmQgXmAryx0sb1CuHU4bsnTnWQ8ciyX2YczWfXF9BMz67iz6XNvnkVl1ZgRepu64iWvlwZSomxVamJU2nO+GOZOx5PmxyNR9BYjOjyeU13wbfXb4qTmTInjugufW/h5cj2kjQhhrjxCAZ4SIepsQSFdugT7bHhbKo+Hrl9w8uoQEpuei7KNUWecRUAuhl/bQa4u9QmGta/6j1+sXTEPj4n+G4myz7Ta44qor8meumlchSxgsYWZMhLxCswSHTPLMTZdvf/vbBePMmTMnkRyHIDZ1oqQwURx55JElLkk3Yd8LAo85waednMjlF353IV6MWJAlrM/OkFu1KjI8tcWgDudZ11oH/Sgpw/xHQnnGWZT8Ov7dyL7HCytDJRGNrPdCCOE+dgXFldqQnDA/oktot1w72KbyJM8nuo7MQ8ARs+ryWeJte0ym0H71D2OxZYlLHRRuczl+0NbWhhuuuyGUastUCicE+hf9xq1e/2B3o2ocyD0FUd9UiHojtvM32atxjsBoBgO8lhb8+3e/wztjT0TjN9/kPfqeRF3rOjw7//8wY+l7ABPgcmyAM1M/XI4vMBhZNldnN0qULdsC5ykj2WZGsu2LjVU788fS/DE6JoeSZBnUWJ41VMCtsUKmxv1gulMjXmbu8ELUhBVJTlDEBF1RbbxTUu0CQwFxUu1CCCGQLkvjr5P+ir9P+zv233+/yHhDUu5kY8Gc80m240oxJJXC+L59QuGzZs7CZb+6DICs08CtVMgbcFO2ye2DmPqfPX5mb4qok/oGND74CFYffQJWHPBD1F18GRruvh/NzzyPlpdeQctzf0PDXfdh7S/HY8W+P8CGifcAEZOXsPJy9L/jT2Bl5XoiOuaM3alrhoOXV6D/H34XGu2DEKi76hqsOfUXaH7uBWS/XIDcmrXILvoGzS+8iLVnnYt1438FqIlJrGOrvuxSpAbWyO8R/XZM21Tri9YvjO7P5XXFuT1uGcg/kGf7aX/a0LCg87Wd+UVEb2trw3nnnIf+1f1x/fXX45tu6K9ramrw+uuvd/l+CYLYeJk5c2aieLvvvnuJS0IQRHcyePBgPPfcc2hqasKzzz6Lww47DKNHj8Z7772H1atX45RTTulU/vX19YniLVy4sFP7IYikXH311Ykn5LRpbGzE4sWLS1AiolTMnz+/YJx0Ot0FJSGKQWNjI0499VRks9mCcYcNG4bLL7+8C0pFEARBEARBEARBEARBEARBEERPhn4TRBAEQRAEQRAEQRAEQRAEQRAEQRQFxlh+AUycsFhngLwCGAYWIXyxEwk3C/WFmbKpPNyyKrW2tR3MT8oEhPClJp7wAMYghBSGCMCT6TnzAHAI4YEzBk8AKe7BExx7fGcPbLPdNvhmYX7BhvByWP/JXzH4RzcCTGllZL5K4gslzOT+8bIYBY0tlJHHqeUnoXoISk+CaicpV7bD9Hdb8cJlMq4l5Crcl2ibuFqqDQ4W22aUXMbXIMmDCBQ+nzA5PqzdUm07HyYNeU4WVntSeYQaor0eDIvauWq8xsbHmGwLUGEMgCdzY4F8I7K3tyuZkBBSoqPaEZN5RR1+XF1FnzRbw1P/5XNY/e6EmPTth5f3wdajnpa5WzIkpnRl9rmOayNh4Y+7RdZz8NqJaSP9djkVDQtfccK8TCMaFr6MPtsfaRm6OiMTag+FOt3O5FsqRGyRQ/eXAnIzm4qaXdCy+hMnrP6r51H9rdNQOfT7WPPuNZHpnn7mafTu3TvvvU33re081epe095tBfNV1zSxSTF27Fh8+umneeNkMhm89tprOOKII7qoVATRM9lvv/3wxhtvFIz3yiuv4JBDDsEbb7whRYDFp7O9sXqasW9DnRVhB29p2VwGZanyTuVZDLJffhkK4zU1YBUVJd935rPPIsPT223X4TzXNsvJcu1ncfk6pB+rmTuphv4MVJKQz0e+RDvPo2QovFTPgkR3o571Ek+qEmwKzjtiRP4RYy+hMHcoxnkndiefEnpMpl1ltvabpHy6IHD3nU6n0dzUHIo5qqo3KhhDqxBoEB768xS0Eti+TgNliHqTD+/ZhNnpPOgOZ37vAAAgAElEQVSRE72utpmREqHHm1a/9RZeO+QHGHnRxRh5wYVIdUF/2BEyXgazVnyE2as+hic8cO4fjRJrM3tdSbaVMBtKlM2MTJvbnymkuC/f5oz7gm0l0+ZKyJ2yJNyAknTrCcX0ZGHWeJRehzN+5U60Z7DHHGyZvMpFqDiygShRsY6Xd1I5i0JxOtGlh69p9d5ZqAgC9ivvET85HEIIHPfT40Ixdy4ri0hdsGAF10+t6oNJDY2oDUwi9MQjT2CrbbbCxZdfBMaZnAgNTh/X3NaM/uX9I/ugYP8iIq9uF2/ZcjQ/9/e8hxSZmnPU3Hkreu0RIyp1zfsAgKqjfoK2U05C4xNPhaK3/etdtP7rXWd/zDpuWHUGAL1+9CP0PetMGWa1y0B8e3twfeH6BXo/zPp08kL0eIR60oEQfl0FDzaiHHGYa7YIBNtcwmwffeRRjD9/PFpbW4tTjg4wZMgQzJkzB1VVVd1WBoIgNj5mzZpVME5ZWRkJJwliM2LUqFEYNWpUUfPs0yc8MU4c2223HQm2iS5h0qRJOPDAAzF+/Ph2pVu0aBG23nrrEpWKKDZff/11wTj0DrXxcPnllyeSpQPAhAkT2nX/IQiCIAiCIAiCIAiCIAiCIAhi06Q0fxVEEARBEARBEARBEARBEARBEARBbJYUlHl2UhITLRpl8d9sj7AW3wQEIjrUj6x8w46sV0p8bOmOLwQyeXIp62GAFAP5gqB0KoXxlyT7I73Gb95CrrUevozaFwSBWVIglgZYyl+QBpCSS9pa/DS+YNjPg7EU/F8NqnA7XSoinxQYS8slBSbT+XmlwXR87u6PKam2H87kcUDu3xcQKWG2/IwTa3VKqs0itqstti3GWk8i1bbTBR2/efOKsNuEdhZ3bMwpJwsdG3dCjaqLuetWHYXC1TFZdci0lIoZGVXsj3vGVXqVf651PVa9FS0u7ijbn/wOUmW9Zftgpvz6HHRWqq2+WKKh6Oh6Q+9tD0eqcovQlrUf/cmkZSqzUsqpbYq5n1KWOz5vIYQr4LOrtWCR/AgDvntJ5NbM+q+w7uM7kWlYGtp2y623YK/v7IVQA48pX3slgX7pjEwzaltH6UhZiJ7NBRdckCjePffcU+KSEETP54ADDkgc96233sKBBx5YwtJ0J2YyFXVfiLo/ZLxMVxYqktyyZcjMCwsSyr797S7YeQ4tb/wzFJwaOhSpoUM7lGXWy2B9a53/nqMWpp4Z7Ht8WHKqTZWIv5/brx1xj6ZF0k0SPZx2TaYSNSdXnuTmTS9PWOC53EiMrfdX6z0yGCcYN7Czdh2aKp+NL2LmGDhoYCjNPfUbMHLZMuy+fDn2X7ESuy9bhmNWrcbv6uowubERczNZ5CLOQvxbe/TYQ+DN3vkH274sWo4nWdvtVw+vuQWf3XIzXj5gf3z95GSIXC7ZSekCPOFhzpr/4Mm5j+GTVR/BgwDjXIqv/bEgJcRmUoadsta1INuSarvibSXL9seROPfHlDizZNrcH4vzt0kZtz2WIcft/E8zVsGt8UEz9mHNhWWPhthVG9F9Oz11O8Y8Q1LnQu9wha6JPMmjpNpRyd1jcUPs8tXW1kbu54XmJvyjpRnvtbbiy2wW+glDzQ8ngDrPw7JcDvWeZ9334ssOAJVgOKdvtBzp1htuxUP3PejvgAkIe3I6zpDJtSHjZfT5jupzwiNciYoVSWh8DACrqkLN/X9G5dFHF06nhrdkufpPuBaVxxxZOA3gjFvZ5e+1774YeM9EMJ5yz4Oq4ph2aa8vb1iGhkxDZDk4404DErD7frjzp1njqeraU9s3lvnBrr7qapz1i7O6Vaq9/fbbY8GCBaipqem2MhAEsXEyZ86cgnH69u3bBSUhCGJTZ5dddkkUb9GiRWCMoW/fvpg0aVKJS0Vs7px//vlYuHAh9t1338RpNmzYUMISEcVmyZIlBePQs87GwYsvvoh77703UdyDDz4YZ555ZmkLRBAEQRAEQRAEQRAEQRAEQRDERsH/Z++8A60o7r7/ndlze6N3RBAUxdgiVmKNxhJjRaMPij0xMRjlsUXjk0Tz5HljYnvsUSHWJBqNj1ETG7YICHYQQ1GQDpfb67nn7Lx/7MzsbDtnz7n3XC7w++DxnN2dnfnt7uzuzCifIbE2QRAEQRAEQRAEQRAEQRAEQRAE0aNsLbl2pB9KOXaN2AJCFabWGuIPZoij5ApTrq0E0dzYi8OVa5trp00/B/tN3i/LgQMQNjo3LYYpu2bqoyXbaplr+bUjrg6TbGf7WIAWaCe0hJtxKe/WQm+nTC3nVmX5hNqmcJspLRRT4meGgNTZd938VzB/qXZYGl/dyVeqbe4fItfWdSpwYKYJOKrQaE2XuY2p8sGMc5NNsG18dL035dohaRn3lmHKuTN9fPuvfGIKhN1zArBhR98Jq7S/e06Y/1z5pNpCipW03DBsnWMB8j47fNcySx1hvAg1u04NbO2o/Qx2qi1kP8Mu5f/0KD2R39YRNQfkYuZtFBlS0BpYXDMuVHre1fgl6j/7Q2D9xN0n4iczLo+4Ntkl4FlF28K/KOSt5pMM6ls2KCDMJiMMPXdZPpn0+XH/ZC0nA9mOM9dzsD3Rr18/DB06NGu6d955pxeiIYi+zXXXXYeSkpLY6efNm4cZM2YUMKI+hn6XOu+JZHrri7Vb/vBQ6PrSb00peNnt/3wF6Q0bgmUfdaS3v5ADm9o2wRa2d6X/veyTnSvpqSdZWPnM9+1bL/zpIoonth/yaguZzdk8xl8C68x2nsw7VF5r9q+MT6BFqdp4PDo4j/xVCly9/Tz3s/rr1ZkPEkAKwLJUF55ta8MvGhtxyuZNOHzjBjzZ1oKwnqz/lhL6RAQjBdyRFPU77FZ2x5Gc298dfWFoX7sGC356BV485EAsm/0IUu3tWY+pUHTZXfhs8yd4asnjeHfNO2jv6jBk2s4YmF+ozcHBmaWXHWk2B+dynZRiW8xypdq6RnAtAeaMgwnvOBzUtQcAwQChxuVUXXLHPbgxXqHG9hzMvgXgHX/RnSW3rjEzl2B9NO8BLTDOgBAi9F4zgsiSQaZNwY3+CZ7CUuj3itG3VXulIwTvM+vr8YO6Opy3pRbHb9qIfdevx27r1uGCui04e0stJq5fh4M2bMCRGzdiysaN+HlDIz7v6gp9HvluY5xZWoH9isPbdx8s/AhCjucwAILJPrk8juZks8zevTaeZ5QaWpI/Kk49GQPu/D2KJ+8ftysbScm3DsXQfzyP8u8c40qzQz6qfPM5KACwoiIMvOdOVF81AyyR8MTiEWobG3SsjKHywgsw8MnHwCtcMbmnTnpOg7/eu/y77gvAkNZDlss9k/WZTzEjX9/51QUL73YzDZMb/O8SpgpWxxFFqEC9+8x+ZDZ++9vf9kBO+XPUUUdh6dKlKC8v36pxEASxbbJixYqsaQYNGtQLkRAEsb3z17/+Naf0LS0tOO+888AYwyWXXALbtrPvRBB5MGbMGMyfPx/Tpk2LlZ4ms9m2WLduXdY0dE37PuvWrcOJJ54YK211dTUeffRRcE6aDIIgCIIgCIIgCIIgCIIgCIIgSKxNEARBEARBEARBEARBEARBEARBFIBYcu1MYpk85U55y7W149jdphaZRwriyIG4kiNJubYpPlECIVcixJEoKsa9s+7NfFCSxkWPw5UUK5l1ULLNpJQIzHKk2NyVYrvboz7cSCvL0YJs7pYDU9jtSLh1bNzRPAWF2tzI03LPn5Yfm+YYwyDjuV6OPEn9DtNNhV/pKD2Vr850V6pt5hNSj6Prv0eBg/CbIOJYGZPn3hXVMPOcetIzYy1DUJptCLD1dYBxrrkvXYR425+nJ43ze8PrV0LYqYjzkTsVOx+H6vGnes9L4DoZ64T/AofVEeh73V12RUHOlwhIk52PV6Zctds5waCFjbqFv48+qLBD6HHJdraHbrZ9C0m0pNqDumVCk2cWXgMCpYMmBdbWf/og7GRTYP2dd92JoqKi6JADZYrQ6xgp2VbpQgTbUeKzTGSSTevlOH+6IbaOXc4OLMfuLt/+9rezpqmrq8P69et7IRqC6LtUVlbmLLy75557UFtbW6CI4pNxUobu5x66Nml35pVbauVKbLngQqTXru1OUOhasgQtj8wKbmAMZSefHLlf5/z30frkU0A3RDuivR2Nv/7v0G3lZ5yRd77rW33P4W684nSViBBzE4SiW22pLNZY75hI9DrPokBoOy9WO9BsYsdoe0KYjli3n82YMzbz1rtvxWjbB6m10/hlYyMO3rgeSSW/h9vbVYccNTqhsIz+ub8HDzApxw1PY/ZeOYCWVV9j4XXX4m/7fAMLrr8OtR9/lPNx5cvG1o14Z/VbeGLRo5i3di7akm36HHPGYTFHjG1xR5LNGYPFLCnUZo5gW6bj3HKk2mBy2ZVr63VqTI1zWOCwZHqVhjMLDByWFndLaTcDIJiMgctxOvdcct1P4nD7L9ApmPHtvbZGXRXul5nKL9U205r9WXMfIUR0N9YNK5ocpdregDJNdsfkq8YZNzLl8ZMPmJwlKIekfFe919mJD5NJz7ZOIfB0WytO37wZ07bU4qWONp3eL9UGgARjuCdCfrVx/UZ9TgWTOXAB2M75bUk1G0NIxhX3XU/nCBl4oggVp52KIc/+GcPnvYN+v/4lyo49Gla/fpGPS8/oWFUVyk85CYOfeQqDH5+Fop13jtUf95q2jRpoWai+cgaGvvEPVE47B1Z1NdRhmgHpGMrKUX76aRj6jxfR7xc3gRsTzuQj1e5KJ7G8fpncj+l6z7l5HpkeWvSUpR9icrtvXcZRUeH8S4u5Q8ePAz/0MXanpRQmxJ/73lxceuml3ci1e1RWVuKvf/0rXn/9dSQSia0WB0EQ2zZxZJOjR4/uhUgIgtjemThxIqqqqvLa96GHHoJlWaipqcGMGTOQSvXcf2MmCABoaGjA448/Hivt2LFjCxwN0ZPE+W88gwcHJ+Im+g6dnZ047bTTYqe/++67MWbMmAJGRBAEQRAEQRAEQRAEQRAEQRDEtgT9n3UEQRAEQRAEQRAEQRAEQRAEQRBEQVDCi4yCuExS4wjxqLuZBSQxWqQCoYUiwt2oy2OMQQih81DLkAIeZ39nB8EAJhzxh5CSXsaUo0WAMw4btpNe2J64uSySM4add473F3qYlAcJZQHxyKmUOE4b1kwdD8CkhIZlkbB69EzZvpX0xC9KcSXPHg2UZx2MdaYoW2mo1BmKCjRMUxWlrfLHbm4xyukpqbYZo6rjppRG1anIvIXxHbXdzNRYZtDCaOZYm2RN8JtjhLG3eX7CFPTqGIxyzPiZkTZEwuOuZ/oc173/e7R8+VLI8eVH2ajDMPI7f5BlM7c8b5BGnD0n1Q4nWEdKBuyG0iH7omOTV3DW+O+nMPDAGzML76KeeSKk7uZNxkofkb5QxBBqm+ckUqgdb71VNiRWVHvuuSeOPPKIrHLToADQL8/21SPhCv7cNAi9JO47KPO6OAghSFq9nXD55ZfjiSeeyJrurrvuwm9+85teiIgg+i4zZszAggULYgsybNvGHXfcgVtuuaXAkfU90nYaaTsNi1u57ZhKof2VV9Hx1tuovOhCVP3gUvBBg3Ire+1abLnwIogQQU7Zd7+LxOhR0ftu2ID6q69By6zZqL7iJyg77jggB8mgSKVQN+MKpFauDGwr3m8/lMSUhoaxtmVNbjuQI5voITL3QUPwJ43qnurN4WMweixF5RGSv0ckHFJIxvZqpjEhNQYinH6xGokwdznwoAPx8KyHcfGFFyPpk/vGodG2sdf6dfhpdTXOLq9ADeOBHrV76tzSBdwRD7PZbxv7ME8aZ18uzzOXXXIu87UhYAGwwdDV2Iilsx7Gv2c9jIqdd8ao40/AyKOOxtADD4JVXJzzMYbR3t6Ot99+G10DkmitbEZLZ7M8YEeQrY5dC3OhrrNvQh04YzJaYi33d+TY7oR0nDFwWM54m1xvMUe4zZgp3nYk21zKup3J57gWdzsf56RyLVFW0m0ZDfNphI1j0P9m7vF4+qW+Y9W5GBMb6W9fX89fz3UU21h3bcKuE/Ddk76Lv7/w9x7J78NkEh8mkxjAm3FWRRnOKK3AECvYLvk6Qqi3ZfMW/ZsJZg6ZgYEhnU6jtbMFlSVVbr9cPrtCx65l/WFgSIwcicrzpqHyvGmAEEivXYeuFSuQWrsOor4Bor0d4ByssgJ82FAUTZiAognjgZD4M+KvA7pquBuKxo5Fv9/cjH43/wJdiz9H19JlsDduhOjoAEpKYA0chOLdxqNor73AiooDkxp4xlU8wxIs9Lfii7olSIkuMGbpXZmcrM+8ZyAAxuWd4YnfnQTBO4WAGvZV95l6CsLIw1NCxKkL3oeZ0urbUl3nsHsXwAcffoC5/5qLNWvW4P0F7+Ptt97OmHehqKmpwdlnn40777wTxT30fCcIYsdly5YtWdNMmDChFyIhCGJ7h3OOjz76COPHj887j6amJvzv//4vnn32WXz66acYEDHRDkHkSv/+/WOlq66uxtChQwscDdGTNDQ0ZE0zcuTIXoiEyAchBH784x9j/vz5sdJPnToV06ZNK3BUBEEQBEEQBEEQBEEQBEEQBEFsS5BYmyAIgiAIgiAIgiAIgiAIgiAIgigoWeVO2TyvGeROYWInc71XcGSUI9y4AnJt+NUgceTaDLYQjlhESE0Ss8Hkeke4zXHbPb/HVT+emeFggWTj14BUKYEZsQsYYl1tavWdHGc5npMnzHzlkwb5ZSceAYohR5ECFFMvBMbdPFhwP53OjhBL95hU29jml3xFnqgcrUZKrh0iTQqT83gXoiq4ud533f1WJ8C4E8x83TxMtZgInAgzT/MAIm+8LOsZUq0bUPfJgxEJc8Mqqcagg25CzcSzZPb+emoWroQ+wrhfQrZDJRNgwniOmKL0POtIze7TAmLtVNsmdG5ZgpKBu0fux1zzUHiV6DHBdly5du9KtQPvCX+1j9w/LKH/+ATKRx+BpqV/yRrZlTOvjD7HRhHecEPk1cIV6mmJFUIE28HbWS5630dqHcm1d1wOOugglJaWoqOjI2O65557jsTaBAHgscceQ3l5OR58MF575OWXX97qYu2cpbg9REe6AxW8Iq99RWcnmu+9Dy0PPYyyk09GxTlno2T/bwKcR++USqHthb+j4Re/hF1bG9jMSkpQc/21scrv+vxzbPnBZbBGjEDFWWei7Hvfc4SWGd57XUuXof6aa5FcsCB0e7//+nne7a1kOomNLRu8K+P0d0MRbhjGhB3CEE3qrP3tCF9TmJoBOw6xJjiLwqxHOYzB6DL9O0XkFZhAJmxinZgwMNh6AjKzPDVu47TDz/z+mZj0jUk46YSTsG7tutwKkdzR1IT7m5txSnkZppdXYedEItCbNiMxpxEzv82eqerNc+aMJ6jtHFKkHTqG4P62AbSsXInP77sXi+67F7y4GAP33hsD9tobA/bYAzW7jEfVTjuhfMhQ8IjJB+yuLrRu2oh1K1fizUWL8dlnn2HhwoX46KOPkEwm8b/v3IGKkgpwPQGD94HD1B9jzIgx5xjUNXCl2s5aR5zNtDTbUqJtzsEEwLkFDgbOLHAl2GYcHBYsLveV21xRN9dnzyndmYDMyYfpde5oH/MsG6NUUBJgVxouUzJ3z9BHe6Z7yD9ehCzv/G522cMnCPPWWE+awHtEuGl8fVkw4PY7b8OW2lrMnTsvRqDxqLPTuK+5Bfc1twAArqquwggrgVFWAoM4x/URgqyLLrsIQl4TYR6IfEEyMNR31qOyuMrzjAz77TlOqGxUfgyJUaNgjYqWcEVPzJaZTP38wLZEAsV774Xivfdy0xjthIDA3RiP8GeVTaotIPDppk9kvvJe4M5Ei0pUr55l7n2j7hmoBf0M0GEw7z2nYvdcumAwOm+9HJk4uF8cOjo68NMZP8VTTz2Ftra2eDv1MLvuuismTJiA448/HmeddRYG5ThxDUEQRCZaW1uzptlzzz17IRKCIHYEdtlllx4Z61y7di2GDRuG1157DUuXLsXRRx+NsWPH9lCUxI7GMcccEzvtrrvuWsBIiEIQp62z00479UIkRD7cf//9ePjhh2OlHTFiBO6//376/x8IgiAIgiAIgiAIgiAIgiAIgvBAYm2CIAiCIAiCIAiCIAiCIAiCIAii4GxNuXbo7nJFJrm2m4sToCPXBqDTOHIQLh0zXHtKHCm2LRyNEoMj3BZCYNI3sv+l9HTbZjgiIACwwWDJYAElzhZaVuITawuVzpADB06MISDJJCZmruTJ+zG0KT5htitNUXlx33dI2rBr1+NSbRgxBQXY/r3yQp9XAW+xRp0KHKo6/ijzkl+cBTedPkdCXmslelL1Q/hOr7tgKqBEoOxMcuK4MGz+1y8Bv+As0x48AV5cCTvZgtJhB4AXV6OoahQqxx6L8uEHy0TqJvPHZdYPdW+G15FIQZLKX2Xhz1YRWr6Xql1OwaZ3fwaR7vSsr33/Zow8/snI/czYgpJmT0Lf8eVDtodu70q1PfiqeuZ9M7wcfOurxp2E+o/vQeeWxZFFV1ZW4tTTTo39F/3d6+RV15syK+fRLbol2PbLtZ3kudUBkmtvH+yzzz6YNy+zvG758uWwbRs8k9SWIHYQHnjgAZSXl+OOO+7ImnbLli29ENHWRLUb1aLbX+hItaOiKD+xtkIkk2h7+mm0Pf00rMGDUHLIISiaNAnW6NHgVVVAOoX0hg1IfvIpOl57HelNmyLzqvmvm5AYMyan8tPr1qHp9jvQdPsdSIwZg5IphzrlDxkCVlYG0dqKrhUr0Pn2O+icOzcyn6ofXYbi/ffPqWyT1U1fwxY2LGZ5NyixrBJCqnaCbi+oZWOfHESQupgc4w1tMuvFAhdOFJS8Bduq3mUZg3GShvet4gq2/bGG7qN+R+yr27imm5sZ40G6qc0wac9JWPbVMixZvARffPEFmhubcdjhh6H/gP5Yvnw5Pvv0M7z33nt44rEnwgsD0CEE/tTahj+1tuHw0lJcXFGJ/YpLAsFzKb1WcGN8ytapvL0IxoQcXxJ6BCUNAa6P339hvCeGAbCTSWxesAAbF7wPAWceMwFHyF9UVYWiykrwomIIIZDqSiLZ0oLOlhZACPw7mcS9DS2BY375kX/gzKumRo5naEGuluw6J52rZUOszeUEbJw54mwlxXYE2dy7DtyQaivBtkpvgTMmP1zLs51tDJYsU49EMVOZ7aR1tdrecS69NmzsTP4WcOu7yt/TB2Qs8AzPJG4OkO15mmX3sDFSNfmgOxYULtU25dlmnMIcYxLA6NGj8dqbr+GxRx/Ha6+8hqamJjQ1N6GluQWLPluU5QDicVtTc9Y0x373WPzH+f+hx3ZVrGocVs1H2JnuRFuqFeUJp73jmVzRfF4y3zheCGH987Bt3SFuPp56Cm890/UwcljRSBtR3vL6ZWhKNkp5PcC5edfAuB/8zwCnrWPq62HKtOX4uueIlcjeLwZXo5ha5i3LD0nnIYd2VDKZxNUzr8bDDz2MZDIZb6cMWJaFyZMn49prr8Wzzz6L5557Di0twedraWkppkyZgmuuuSYnwR9BEEQ+tLS0IJ1OZ023fzf6wwRBEH7a2tpQVlbW7Xy6urpw+OGH62XGGGbNmoXp06d3O29ix+Gtt97C66+/Hjv9nDlzChgNUQiyTUwMAOPHj++FSIhceeeddzBjxozY6WfPno0BAwYUMCKCIAiCIAiCIAiCIAiCIAiCILZFSKxNEARBEARBEARBEARBEARBEARB9ApbU66tss4q1xbhcm3n30pvKsA4h23brtzDcxCAEI7AxxFucx3buF3GZjhAFzvZAqu4CgD3ylpNMTKTZUWdNBZ1rn0SV/mbebabmpSgaMhZdGXZzEzHVIb+PNx9POlFWPx+i1aU8c2fv7nFYzByfwsVY9j56QEBjiEpdN0xmep+tBjLG5P/BvGZcRgMwTak3EYATNZEYe7v2pC8191fn/KVKzN0bPwgduqdTvkbSobuo8U6LPS6mvULwfWhpiBzOQ+ptrkcyC8aXlyNqnEnoWnZM571bWvegqNRyy67zShddhJ4486LqIduAaXaPvG8s8q04EWFEEeenTluZhVj+DF/wNd//TbsrrbQNGdMPQMVFfHFomH3tZJBqSe0es84jx33TaUkV5HX2izHJ9eOWhcnXpJrb9tMmzYtq1g7nU7j6aefxllnndVLURFE3+b222+PJdbe/mT0sn1k9nfMdqpBZ6oTtrC18LS7pDfXou35/wOe/7+c9608fzoqzzu3W+WnVq1CatWqnPcr+86xqLn2mm6V/VXjl8Y7nSnTpK+ZEt5uFVp87msb+FJlbMJ51vfQO9/f3KKmxDZF1nGYMGImzzQOA3gFvZ7vOGWEbfet0+1oXxym5FWPBsmyLcvCnt/YE3vuuacnnwMOOACTD5iMCy++EA8+9CB+8+vf4JZf3ZIxxLc6OvBWRwdOKivD1dU1GMgtT/9aSbP9o0tqPYPTM7SNb2cdgy175haYlmsLIXw9SVOqLWDrPr2zxoaAxZx8hQC6mprR1dTk8ewKQE3lhtGJIlRzjibbO0HWO397F1N/cjoSxYmQQTX5Swl01TMPzBVrA1LK644ruX+4/nDBwLkj2LaYs85iHJxb4L7fnDEt3uZgYJxrqbaWdDMOyLTuNfHG7/TdzDEto+8m640WA6tHOlho9QxItb0lZVzOiRyl2gymVDskTZhU2/yt+6tmE8L5YXGO6eefi/POP9f7qhA2WlpasWTxEixbvgydHZ3o6upCIpHAuPHjMHz4cDz52BOY9chs1NXWxTnqUIYMGYLf3/17MyTvsdny+OU1qW3fgp2qK/TwqrquZp880D/3nRc/ma5l2PMx7r4Z9zPHr6KE2nC3+YtRxx0njg/WL4Cu+Yzr9AzuvcGMPJgakDTXGekgnxNuuOZ+MITb6r7zbQ+cC2ehm7IAACAASURBVN8hyonoVBxhbSnzeFOpFG782Y2495570dnZGUibDyeceAKee+45FBcVAwBOOeUUAMC7776LF198EZs3b8aoUaNwyCGH4Nhjj+2RMgmCIOLwwQfx/nvNvvvuW+BICILYkSgtLcWkSZOweHH0hLf5IITA+eefj/PPPx977703Fi5ciESC/oo0Ec3GjRtx3HHHxR4jq66uRmVlZYGjInoS27ZjTSIyceLEXoiGyIU1a9bgjDPOQCqVipX+iiuuoMmpCIIgCIIgCIIgCIIgCIIgCIIIZXv7G0EEQRAEQRAEQRAEQRAEQRAEQRBEHyar0DPb32XLsHuUCERLncKykL45vwDHH6fWhChBiBDgzBF0MC2QNuRAhkxIy4IYQ79+/bIcoEPHhoUAswBmScmQUpBw42PB0SypNFzHE//jCIeYzMv9OGWYkiPGOMC4PC7uOV51/OY298P1t1rj3e6VNnmvEoP3ioX9zixJ8QiTPSI4/349aIjzS2yQre5HHaMizGZnnBtmnn83HybPuScmz/H7z693Lcv7D5DuqM9wvC41k85FydB9oSQ9nvoUeWy+SEWELQiOFEmIoAgpllQ7QPw6Uj3xnMA6kU6iccmTsfMAIOMXXimdx4glECbIzKGELMs9SU9JtcOW48QtUNxvHIYeES1X/f4534+RTwSGjMy9Zk7dFXDXqUsohJz2wbefL2TjpwiIubKJusLIWaxI9CkuuuiiWHL0hx9+uBeiIYhth3322SdrmiFDhvR4ud194rqTMbjruiXjRLBJ5YhngfZUe7fy7QmqLvsh+t38q2h7YgGp+P5ZGPDA/UA3JDxddhdWNa30rjTbl7LJ4pXselSTzndYX1QKQGmCDCIf3HGLAuRt1OGwcgG4zXXz42YQ/MTA3z9Sk9voLqJ/WEIATDCviFbeU2piBX0Pcoaf3fgz/O3/nsM39/9m1lheaG/HiZs34S9trQAEmCzEKVqAy3XuCEZwVESNmHBm/IYa+VFyaneEhRtpVN/dWSd0me5oDmAxdx9m5O2O1gBVnOGsqvLA8TXXt2DT6lpXZK0+SmbNLacvzzkYszxpLCW+VuUyDotbsNQ3d9M7v5U4W26zLLmN69/c4rCYBW7J8SxuOUJubh6hKo8BTJ0JqMpidE19UmA9vsDkP+FSbbPOB0Ta/nGFXLrc2e6BHKXawXU+GX6IVNvT75QTYwn9U73MANtI6fq2lbGaoaKyAvsfuD/OPudsTL9oOi7+4cWYftF0TDlsCsaNH4cbf/lzLF66GPc/fF+s+yyMOx+8AwP6D4C63wQEbN0fB8CEjhYAOlPtaO1qyausHZF/132B+o46p4ow975S95EeN2TGk0iNN6uUHuG3t4qrZ3DgfjIRTkq3SobfBHFvM3P9zb+8GYP6D8Ltt93eI1LtsrIydKW68MILL4RKHadMmYLf/OY3eOihh/CLX/yCpNoEQfQ6H374YdY0iUQCxcXFvRANQRA7Eo899lhBx7M++eQTFBUVoX///nj++ecLVg6x7WLbNnbZZRd0dHTE3qe+Pt7/50D0Hb766qtY6XbfffcCR0LkQktLC8aPH49NmzbFSj9lyhT89re/LXBUBEEQBEEQBEEQBEEQBEEQBEFsq5BYmyAIgiAIgiAIgiAIgiAIgiAIguhVtqZcW2XPvBtzkmtLo4je1ZSGuBIRbmxTkiZHFDRi5IgsBwjUf/QHaL0RswAmBUHMlF17lUp+4Xb0h4f89qqZtH4pINP2ioqc+JibTp8jU9Hk1RSZ651zHCbWhrGvuez/HbzeuQmTo/PpNhFy7UD9Z+aPqHiijj14jlIta7Fp7q+w8s+HY/kju2HZQ7tg+cMTsOKRiVgxe098OXtvfPXkwVjz0rloWPQIUh11CCq1/BYyt5w1L56Lr544GKueOQEb374WdrIlPK2Iuq4uRdVjMGTKLV45jzoe5v/tPx+mIS38nGmxsW83zzWIvB5+TCtW9k/5iENQVDU6kEv9p/dEFZCVgISaeTbmna9bSQss1Q6sciXTSrCUWartt+PHEWoH7X1Vu3wPw46+PzT1brvtpvVg2f7EO0RT6sWkD8oVbOs0PsG2JqQ+klx7x6a0tBSjRwefLX7mzZvXC9EQxLZDbW1t1jQjRmRvo/ddPA3O4GoRSBWgNZmbaDIxbhwGznoEpYd9K6StlhvWqFEYNPsR1Nx4A8Dj/e+MJQcfjMoLzgevquxe2cOGYcB996L/738HVlTUrby+bFiBlN3lNtMM76/+YQgkQ/vFoadSBMSU6oeWbfuuu55TJ9O1CdlWOM0R0RcopMgqk1w7o9g7rEkf1hU1hhJ02zksS2O9FiAbbV8mjHhYeNnqvvrOcd/B2/96G6/PeQ0nnXxSxvPXbNv4ZWMDpm2pxb+7UkZ23n3MXnf4YXpl2WofC35Btjs6k4A5GmROm+YKthkYLAb9CRNscwB7l4SLFNNdaTBm6Q9XQmxDjK1HkgSXMnCnBIsltCjbUuJstR8cSbbFHZm2K9hW4m5Hws2NdRaz9NiYs149CzkszsAt7pkIz1VqO6Jtdeyum12dbeZ02ULGcsz3aJhU2zOeKOuR2sGsNxn7Yd28PcP7hRn6jhFSbXe7lGqHzP0kZMChU14Jt4+r+r5ue0TAfWUJlJQU4cyzp+KVt/6Jv7/6QuxjBYCLf3QxDj/yMCipti0LUdfb7Gfr4SkhsLlts28sBb53rDHGK7zrciVqKrpMExJkzE/FYU4Q4IvNv91fjL/cqDjSdgrz180FuLqP4A7eBJ5aAOPMuBd9I5XmmLl5v4XmpIb4guecqeODf5vv+LO0b5qamrDHbnvgll/dgvb2nplYZsCAAdi0eZOeqIEgCKIvsmjRoqxpKiu7178mCIIIY99998Xq1atx9tlno6ysrGDlNDQ04JRTTsE111xTsDKIbRPLstDa2ho7/dKlS6ltvw3yxRdfZE3DGEN1dXUvREPEIZlM4vTTT4892dXIkSPx9NNP00QwBEEQBEEQBEEQBEEQBEEQBEFEktjaARAEQRAEQRAEQRAEQRAEQRAEQRA7HoyxzEKZgP3anwEizXAMLFQoY65X2Qt3o5apCCECMhwVq5J8CCYA4ZhCmDDEvkLlLQDGnRKFAAfXZdvp7MJhO9ki82VaDQNlZ2PuyWFugdp2IyBMFUkGtG3Nd75Z6Lf+d0BeYqRjMlbfNuZPy1y1Ueh1NKXKgWPxx2duMdZllWorOCIrU3dh0kLki8FT/wNFq5rpr+SGmcmXvmPzJ6id/xt0bPpAiq6DePbqbECqZR3a17yNze/9Cuq6lgychETFMFSM/hZqJp4DcEMuaKew+u9noWPDQme5dQOSdUvQ9O+nAQH02+titH71D3Q1rwZYvL9sOuLYP4D554JmRp0IFWqr77BzI49VqCNmgc1MhNQRT/LQChmxPgOMo2bi2ahd8FvP6mT9CqTaa5EoGxgaezb0s8h8RhmSqvzFlnbOscQny7kLkXUF9wmxmuVbHoDifjuHri8vL8u6P4u4F0Vguy8q89oxKflS7x25XUmwAtfZnxeEpxz/chw87zpim+K4447Dgw8+mDFNc3Mzli1bhgkTJvRSVATRt2lsbMyaZty4cQWNIaqPIjcWrtyQ96zb5wGE7WxM2kmk7C4keEy5NOcoO/YYlB17DNKbNqHjlVfQMedNdM6bD7uhIdb+JQdMRvlZZ6H8lJPBcpQhWEMGo98tN6PmxhvQMedNdLz2Gjrfew+pr1fH2r94n31Qcfb3UT71DLCSkpzKjuLz2sUw+1imoFVrNE0hpGx/us06U0gZ0eLQ+zCj7aftmuaXS6CfB7fNwfKvfsxstxPbDFnHYhBD/ptxKCd7pQjNX3ePRWSljO5Du7GZeWvpsRqrMCq8jtPXxWTCO27EOcNBhx6MPx16ML788kvcc9c9eHT2o2hrawsN4ZNkEmfWbsK0ykr8qLIK5VLkbJt5AkiDgUPAhjuConpkjAHcGKyyIaCma0tDgPuugQ0GS0adhiMWNo9B/duGoyDmSjYMwBbeZ83HHcnQ4xo5ZgSskH4+U2NhzH2GqSEyLidf07JdOPJrjwibyQnkGNOibSXQdqTcclk43xYsMMHdtMLYD5DCbQZI0Tdj7rPXPVJ3QgI1lKZcvFr1axyPHuryPJmN57tvkj7vsJTRZxMZ+mzZHsRZbqvw/qB3ICqjVNu4d4Qw7sGAVNsr4NYlCiFdzkYeKgGT62yhJz9T3mc9lAHgoEMPRm1rLT75+BO89+57WLVyFb7+ahVWfrUKq1au0pKlYcOG4cxpZ+LK66+EYIBQ1mwhIxC2qomB+d4EGDpTnajrqMOA0gFu4eZzwog/9Pr5TnMhJq0K7af7ZNqBfdyHm1rh3Tdkv0xjCB9sXIiWZLMjk5OTRjIoKb/x6JTD1eZaU5ltSsTNe1Dbt9X4L/PdXwAgBBiXucWYjMQjxY84tMaGRkzafRJqN2efdCcuxcXFeH/B+ygvL++xPAmCIArBihUrsqYZNGhQL0RCEMSOyMiRI/Hkk0/Ctm1Mnz4djz/+eMHKuvXWW1FcXIxbbrmlYGUQ2w651rXBgwfTf1fbRtm4cWPWNDTxdN/Btm1ceOGFeOWVV2KlLy4uxrPPPothw4YVODKCIAiCIAiCIAiCIAiCIAiCILZlSKxNEARBEARBEARBEARBEARBEARBbBViybWBaMFMBqGTFmD7Evjl2sH8hCeN+m3G6pFrOwciXdcCShriCFOdXJiW9TqykEt/dCl+ddOvoo8bQFfTSnTULUHpoD21TMRVdvvsKEYcUDKdDBKRIEoMYxqlzF/+7eq3KUQx15kyFQU3YvRvzRaov9zwffKTavssWoXAtBmarueM9Z8ZiYMibS3GSnVg/SsXovXrN7oZpFNfO2s/Q2ftZ2hd9So2vXuTUxpPQNipDLs6sTR8+gdjXXZ5PACwYimd0VI+U27mv2hR19677J5S5t0sMtWRaHlb+IZ4daVq17NQu+BWX3qBugX/gyGH3RqRV7wb1ytpNrIS5vMgLqbOKpf9csnbXGWsY97F4D5x78vcZNutq98KpNhjjz1Q3a8mmJMZLouWBYa9dwKiKkNY5slPeJ8JpmCb5NqEnyuuuCKrWBsA7rzzTtx99929EBFB9G1SqRSam5uzpiu8MCOHtma2JmKWdOZkQXaEwFZ2fTw0J5vRX4kmc8AaMgQV06ahYto0QAikVq9BatlSpFavgV1bC9HaCiEAXl4GPmQIEuPGoXjffcCrqnIuyw8rLUXZ8ceh7PjjAAB2XR26vvgCqVVfI715M0RzM0RXF1hxMfigQSgaNxbF++wD3sPCsC3ttdjYth6MWdANHCmh9AghZXNLuSRdGaW/F2aIJmVCdx9mzKfiyrhhluM/T2buWd79Tn/WaJILdx//ty/wQFlZoWZIr+OR5xaAqLEYT5qo9q05KVXYNs+K8Dw9kxjI7LhqW0f0d3SdZa48V40D2cLWXfpx48bh93f8HjfcdAOuvupqPPOXZ5BKBfvKaQB/bGnBP9vbcUN1DY4oLfV02QA1vZcbrbrrlUDbZkLLtRmkUFsuKbm2HgqCI9e2AVgQWqCtSnS2q7yd7ZDrLOPR1GTbeLAp+L4cvvNwVFRVREz+wzyjF1pEbQitORwxL5cCXa7k2lKIzeRzzgIH5xa4Em1zC1KvDc4ZLGaBKfG2lG/LHJx9BNflWtw5m0yfNSXX5joOz5NXCDApAgfTT1b32QsWWjV1LiETDXj6at2RaofQ1dWFoiJnIozguKe5LuR+9Eu1jW+oSTcyCLVV/9XbkPCOebW1tWHe3HlYvWo1bNuGbadRXlmBgw8+GKPGjHLjkRXfvPf32mcvfGOfb0AZ2gWcCQo3bdyIjRs3YY9Ju4NbHDYTegjElHSDOXImQLaHVLy2c01sIbC5dROqi6ucyUQ84ylw9/OdBL0uw3U2Trn3vGYgdJKKkN3ivN/DYjDf4Vn3kzR01uPDjR/o+4lLYb0SZjMppdfrpXTflNMrWb77LJC/OTdzci4gV2uEFnirDHWbREBKtg0hvnFeAsdjDqnKTQ89+BAu/9FPIo87H4qLi/Hyyy9j7NixPZovQRBEIVizZk3WNCNHjuyFSAiC2JHhnOOxxx7DY489ptfV1dVhyJAhSKfTPVbOr3/9a1x22WX0XCNw7rnnxk67xx57YPHixQWMhigkTU1NWdOUlZX1QiREHK699lo88cQTsdPff//9OOCAAwoYEUEQBEEQBEEQBEEQBEEQBEEQ2wMk1iYIgiAIgiAIgiAIgiAIgiAIgiC2GkqAkVWwHeX78NuJApsNqVKGdUZAUq7t/PZLlfxybadox2qm5NpC+LcrqZAjoDnhpBOyirUBILllKUoHfcM4Thmbttw4J0aEnRymSg49yCxrTUka86VwhVPywLzrtbQoZB+YshNzXYiEmXn38f7OIoTJWartXy6AYEzHJDz1Ob5c2x8Xg51qxco/HYpUy/qej9cgo1S7m/BEBTx1SgnYPYRd97CHgnkuffUUYXXEK3cOYlp48qOoahTKR30LbWve9qxvXvE3DDnstxEFe69zNgKCbe21EkCEeCm6PLWch9krVt4wxFvMFWgFMOt8tvsy0/Xxn0t3uWPde4HURx9zdHiWphgroiSvvExF7n3X6EkPzAi1uMsVbOt3T5Rc2xShkVx7h2SPPfZARUUFWltbM6Z78cUXSaxNEABmzZoVK92kSZMKHEnhCLQpReCHbokH3mWynwIBtHa1oqakHzgLa5PFDgaJnUYjsdPo/PPoBnzAAJQccghKDjmkV8v9ZONHHiGnEkkqKaTZLzL7SqaE1k0Lf4rQJlro+9ufLmufKGI/Ypsnm9A160RnnsRZlnWhZhKjjaoMqNmKiRC2h7ZXzeZ9YJO3HW7bwhE5w9VYB8Z0jBjUOJAN25ioQLXdBQYMGICHZj+Eq66+CldcfgXm/mtu6PFsSKfxk/o6HFlaihurazDY4uBwRkDMXq45mpKWyxyuXNuWy8KQa9uAnuzNFm4+dkgvxMlbCbfdU6diARjWpVK4oz5cQHT8Occ57wV1Epj5FFPXTcluBVwpNdMCbVdszaQQ213vyHcd4TVX4mxugQkGS8u1uZT4BqXaOh+ZLwcHhJR3A1qY7V51ZgiA3dog50Mw4lfnlelaY9aT0O6qrysbNoboIc6z2aCxsRE/mfETPPXkU9hpp52w62674rRTT8PFl1yss8tJqm32yfWyPwRXqu3u7/y25YikbQssWrQYL7/4MubMmYP5781HMpkMPaQjjjoC086fhhO+ewJKyorhyJSdOLToG25MqsoNGTYEg4cOlmmEm0qfc6n9FoBgKkQBJpz7Jw1b9pcFbFtgZe0qjB8y3g3MM57ifR6FS+UR2K7PscoyWz/bkHn7iTMJRsjKQBy5SrUB4PVVr0HYttMuMUTX6l53cnCl9erb/MNN4TUzUwGLP16MvfbbC/Bsg87bbR8Z7SbGzOor21q+wFVlkfe3OvbGhgYcddjR+PzzzzMed64ccugheOGFF9CvX78ezZcgCKJQbNmyJWua8ePHZ01DEATR0wwYMACpVApz5szBUUcd1WP5Hn744Vi+fHmP5Udsexx00EGx0/bv3x8fffRRAaMhCk2cyVUty+qFSIhs3HHHHfjd734XO/3ll1+OCy64oIAREQRBEARBEARBEARBEARBEASxvUBibYIgCIIgCIIgCIIgCIIgCIIgCGKrk1XqlE30lcF/m69cW0mstVxbBOXaSmIaKtdmkDYXpXtxZCG77z4xw4G4pFo2OFYfYaiPmPnt0+MJ4yRlOB+hxwsYomy9wf1W+TG1nhlpvd8BIYohWXLjc+MXYV5tuNvDygimDTmW8OTZNiC3k5cjum65RWWWy/ttYW6aNc+fUnCpdiFhvAiJ0v5GnQqk8H0DURdWCc6cTUYdCJVqG2k9z5UMNuVuUL3bOQGxdrqzEW3r5qJ8xMFZyoxrQjRkcx4ZVDa5diZZdXePP1+ptn//XIXa/vWmOs7dnu6sD+yp/zKtL7aAdCrs0HxJ/Aoz850TqI/CuFTS6OZ51/h+B8MhufaOyAEHHIA5c+ZkTLNq1Sokk0kUFxf3UlQE0TeJI5hnjOUk2ugJMvZHoghtLjLvuyNDGuen7D349hFw3gfNySbUlJAgMBeak81Y1rBUSx6Zp32rX/DOL+ZKJ53NrkCSGfsEelZGP4zpZQfZBTW6WkZuvvd7aLuGmgDbHXGF2bHk2nHqR7YsWJ7Pu6g+g7+bHFamesbKdLYwpyQTYIxDangDZapy/ZOsOY9SdT8z7DFpD/zj9Zfx+B8fx43X/xz1dcE+BgDM6ejAwmQS11XX4LtlpR65tqn7BrxybSV35vIc2OazRG2HV4bMZDqlJ/aeEVdHrLrLDECzbeO2+ibU2cHBmZoBNTju+9+Bxdy+kjdHNabhnCNuiqnhiG2VXJv7BduedVKsrdYJDosrkTYDZ5b+ZlrAzaBF21L+y4wyYeSr/zBTBmxEavSlGfc+gfVonh6OYx7xsvs8d3fokXvLt3trayuOPfZYLFy4EACwcuVKrFy5Eq/88xUIIfCDH1zq6YEmk0ksWrQIn336GRobG2ElLFRWVmKnMTth5zE7Y+TokboPLGDK46HXmd8qZiaF2gDwxef/xjPPPINn//Isli5dmuWAHN584028+cab6N+/P2ZePxM/+PGlTh02D1lA11I13iNUvWYMtrAdETcACAFbCIALPSzKbHMEQMCWcQth64p/y0234KgDj8J508/LPPwE77sz7FmWd186xm5a4h43j24ItQHgw40fYGPLejDGnHtQ32fOPcMZwOVYpipDyfH1/a3uDSW3V2HaAj+ZNgPvvv4vHHzYQXj4mYfBuNH6UTGHjFMbLaDM59u37etVX2PyfpPR1Bg+cUAuVFZWYvjw4Tjxuyfi8ssvx9ixY7udJ0EQRG/S0tKSNc22POEYQRDbPkceeSTef/99HHDAAT2S34oVK3okH2LbZf78+bHSMcYwf/58+m9p2zhxxNpFRUW9EAmRiZdeeglXXXVV7PSHHXYYbrvttgJGRBAEQRAEQRAEQRAEQRAEQRDE9gSJtQmCIAiCIAiCIAiCIAiCIAiCIIg+wdaQazvZhomamCHXdqWjWeXaWoHmroWxRglARo4cibVr12Y4GCDVtgFKQOtYV7lrXzVFwp6YAcNIkjH/0GOWsYZsDNnOPGm9v7xpPVoi5t0ukM4WWGRcPS/VNtMUWK4NeK5XdP137Uyp9jrULfwdmlc8h3RHXWHi6yVq9rwI4GF/eTHqegcfAEIIb3rTfKXXeuxWblptIPSXq373zPWvGnsCNpXUwO5s9KzfsuB/UH7y877UUfHEE2x75MsZ5dpxjq07lsVg/kKL7JgUv8URY4elyWe/EPGVVRpYN2nPSY6cyxebR7Id9VwVPtmW7/IJFh43UwlNGR7zyrG19FpEC7BJrr3jccEFF2QVawsh8Mc//hGXXHJJL0VFEH2P9evX49NPP82abqeddkIi0bf+NzpP3yPi/RdwLRpNGPUz0Mb0bVcCUCaccpo6m1BVXA0u5aNEdj7YsAC2EFrsCkAKtpXc2vkXc3/KNF4pq0cYyRhcIaW80NzscRmySkNiGdYHZG5zw0G2D5WsO1/5JrF9EEsAnImYu2Ycf4nK2hbhXRKVhQXHUB1VpvA/P5VcWkBItbU5ViSY0N0gzyRrYXJtYUvxrIXpF56PE046ETdeeyOeeOyJ0FiabRs3NNTj1Y5S/LymBgM598i1uYxIHVYa0AJuMAYu+1NpMHB5EgQAro5IdofVKVNH5x69k7+jKnbX2xB4uKklVKoNAJf+/BKUl5cb597fZ2CyXPcZqJ5JSritlNcWswAGcHAwzsHhiLQhHDEv1yJtKdOGlGgzJy0z/q1+qbRats25fjo6+Qel2lq6rVKay/I6c2PsIKNU2zcOp9KaY4aheIayQtL4uuPpdBrnnneulmr7ueyyy3Dvfffi7O+fjfaOdvzrX//CgvcXZJRKJRIJTJw4Eccd/x2ccOIJOPCgg5BIJNDU1ITFixeDWxyT9pyEstIyY1wSWL5iBZ758zN45pln8PmizyPzz0Z9fT1uvulmnHHW6RgwaIBnTkFTsq1k2sI2RfhCxwMGMCEgbLPf7Y7n2ubwG+OwYSPZmcSfHvkTnn/yeRx8yMHYddddg8+mkPElZ3XYuJRvn+5gZpeHVDuqTx/nvb6pbRPeXzcPDADnSkJv5uC7d5y70I2bGfJ6Q5rPwJC2Bc49/lwsXeQI2Oe+PQ+H7j4F//fm3zBi9EijLWR8mNvOMQpxj90Ub6s2l5Hk/nvvx5Uzrsx63FFUVlbixhtvxFUzr3InYiMIgthG6ejoQCqVyprum9/8Zi9EQxAEEc3kyZORTqcxc+ZM3HHHHVs7HGIb5vbbb4+ddtasWZgwYUIBoyF6gziTiJBYe+uyatUqTJs2LfZY9Pjx4/H000/TdSMIgiAIgiAIgiAIgiAIgiAIIjZ9628EEQRBEARBEARBEARBEARBEARBEDs0vS3XzrTeFTX7JUreOL0yVeHIm5TjlwEQsgQthxGYcvgU/PnJP2c4EKBk4B4wLDHu8QFyWQlWtE3Ed27i2Fd8wl6fmMQo0Lcv8ywF1vskcd71vgsYdr0zlq/WeExEoYcTknHUhgxpCyDYNuqWGXNU/U+112LdS2ehY3N2MeS2AC8qx5BDbjDW+OtXGP71IdcfCJFqC28aoYxYYWUYJqcegiVKULXLqWj8fLZnffuGBYDdFSEXV7EA3kDjC7aZeU8I3zmITT5y7ZBzp6Xa8EjGMu8bV6otMmwLSy6f24mywKbW1tasf5FTCBH9aDCrpH4+B8Xm6n1jvnuYYeLWIUixX2AyB5JrEwDOPvtsnH/++bAjJIiKRx99lMTaxA7NoYceGivd1KlTe7Rcgj9AhgAAIABJREFUj6gVMd+mPpmruTq0qxLWhxER7cmQOSfUm8Uz6Qtz5KhNyUb0K+kfJ+odnsbOBvx7yxLZ93OFk9D/luJJ5i7BEE1qPaXq9mmJpKo3aqW8TpxDbdF1y9cVjG4rBFuWYXXTs94UyObcLiS2BvlIsiPHYbJd8jy6TZnqkflM0/FEVVQWsk0/ypjntydfT/5C34vC3SGjXNu2bb1NJxTAoEGDcP/D9+Oc887BT3/8Uyxbuiz0GN/s6MCHySSuq67Bd8pKjSLNf7tSbX1fy/LU0BAHgw138iIBR5LNmSMSVlMj2Eb+6skh5HoBYF5HEh91JkNjvfq2/8SR3ztCP8eEpx/t7YMnuHciASXb5fL5xRnXkmxHgMvBhJJsS3k242CGRFultdR6ea1cmbYFDsh9XKm2zsOQaqt4tVSb+Z/URgVh6jnK9VmLI9X2E0eqHUrIffWzG36G5//mn5jLy2effobPPv0sS+YuqVQKixYtwqJFi/C7W38fmqa0tBRHfvtIDBw4EHV1dVi/dj0++vCj2GVko7OjE7Mfmo0rr7sKTuPEW88c2bZwpduAI9x3UsMW6rds1diA4ELdlm7/XdhufmBY/eVqpLpSaO5qxtSpUzF37lwtkI8r2Nabw/rP3RlGiTsk5tuXuQ2HkF2zB9SR6sA/vnwRtkiDcwtMMDDOARjyekOYD3Uvy/vMkeE7JakWjrqHO9o78R9HTsP6Nes9ZdZvqceR+x2NOx+6AyeecqIrx3YOCGpyACW9Z/pIfPcimBqsBwBs2rgJU0+dioULwkX02SgvL8fVV1+NG35+A000QxDEdsPHH38cK93+++9f4EgIgiCywznH7bffjttvvx1PP/003nnnHXR2duKNN97A8uXLt3Z4xDbCVVddFTvt9OnTCxgJ0VvEEWsXFxf3QiREGJ2dnZg6dSrq6+tjpR86dCj++c9/YsiQIQWOjCAIgiAIgiAIgiAIgiAIgiCI7Qn6P/4IgiAIgiAIgiAIgiAIgiAIgiCIPkVWqadAPGd06KbwjRklI0qeo/QdyssbEqeSoplCacbUtxSMMIa6LXUZDkBi23D+c54pYePej5Ks+UUf2sZm7MvMj5GQGfmAy7x4SNmmGs5dcuPyng9PKubdww0SEdfSTBtxnvWCL5/IS5mvCK6AArkQIXRYvVrztxO3G6k2AAw64HoAFoLXOeRch3uaXdGaRyDtpmF6JbznOSBvNj/52I+yfYCa3c8O2TWNLR/fl2MZ/nUZ9jIEmcbKrPuFl9+NtGYcGSdOMAXZIfbPyHVxjil4XTq3LAqkcv7CbYxragrxPaXIP0J+YChVhXDPhVrlSRHMUMnDBFwxuZKMRZ1Hfz6hk0YQ2wWJRALjxo3Lmu6DDz7ohWgIom9y2WWX4auvvoqV9uqrry5wNN3HbM6E913MhpDRvjJFs3Kbv7mp+ysyfVNnI9J2umcC386Zu/ZfsJlwJa2yX+UqW43f3BBTwtv6VRJaVxnpfus/IcJJVZ7ZlFLSS2+/wv2t9/GRV6/HX5cK2Xciepc85L89RdbJATKIZ5l5P4TlLVvIWjMtbAj4JiphIWXK9jvjbi0Xguk+FmOOEPhbh38L7y18D9fdcG1kDE22jZ811OO/Gxt1MeoJ4A9DP80FwAQDZ+7oi6vnd5c5GCwGWHLYx/J91D4WGBIA3mzvDI3xJ7+6HMec+m0keAIWT4BzC5b8bfEELGbBYhYSLOGkYRYsLpdZApZlIWElnHVGeg4OCxYSLHy7BQ7OLFicw+IcCW6Bc0sLfRnn8vElv9WzkBvvOOPkmc9DLdVW58yY+E1Je6GHy5jvtcqC3/4hBDlOoWTsoQTev74VIXV33rx5uPW3t4bnV2A6Ojrw8t9fxuN/fBwvvfBSTlLtRMx0Dz/wCOxUSt+L6uPccTZskZbr0k4aZst+tw0m++jqlhUQgA3YtoCwbS3Qh1D3vVw2hlAXfbYI089zJWq6hviHGsKGNaOIM1QUdzhDlR2VN8LHET3Hki1cIfCPL19ES7JZCuqh7y1978nxYg5Dbg85UYj6cPXbbbPUbarDKZNPDUi1FamuFH48/XLccOWNcMecvePPTozeExF2yLYQuOC8CzB+zPi8pdpHHnkkGhob8PP/+jk4p79iQxDE9kOc8UHLsvREEwRBEH2FqVOn4q677sIDDzyAZcuWQQiBzZs3o6KiYmuHRvRhjjnmmNhpV65cWbhAiF6ltbU1axoSa289Zs6ciQULFsRKW1VVhZdffjnWfwcnCIIgCIIgCIIgCIIgCIIgCIIwof/rjyAIgiAIgiAIgiAIgiAIgiAIguhzZJVrA70u1zblS8pN7cp4vNIz5x9TBiJTMEdjVFNTkyF4mZonXKFPwN7iqpNcybbxCVsfkHKHrY8qxysgcrf5hNpMHaOxXsmKQsVuDPBLrADYXa1o/fo1tK5+C21r30XH+vno2PgBOjd/glTLOoQLk32hx9sQkwIK4vxybSnDU/Wq7qO7kGz8snDl9yKMJzDkW/+Dft+4SK1BsM7B2Bbc5HGs+aXq3j2NNMJNx+BYyWLZ2bprP3LyKB28F0oG7h7Y0vj57Jh5+OOJWvalllIv99B8cuecys0jjU/uHU+qHbds5vsO208AwnaF4kb56Y76wB7FxUWuHDvsjzA/NoSwdTlqu65qwt3Ptt3fOg5th0KgHM9R6Krrxq+uaaHk2tHXiehrnHTSSVnTtLe346OP4gvwCGJ7Yc6cOXjggQdipR0xYgSGDBlS4IgcMrYo/RuzvQKzpVPJI5panp6Kz8ltCxtbOrZkzpjAmubV+LJhhUdA6VVBuv0gszdlLhkKV6OvZfSjVBb+fIXZO5Xlh0jT/deeRbSf84KaDH0K3fbvsQyzfApE5DGo1ZkepKp57nvuqfvObBcLucVt59veMSHZjWRqciBm3qNm14LJZXf/4pJiXPfz6zHv43nY75v7RYb717Y23NTQgLSMh8tY/aMzHHCE2jIGzrxpuLEPhyvYVvv4R30ScCTbSQEs6eoKxHXMqcfgtOmnOMJrWFqabXELnHF3Wcm0uSPXTjBHkJ2w5G9uweJFblpjP84sWJDfzFin800Ywl4l8uWwwMCZJc+B/MOlLlxKf5khAhZAUKotzyOEK8n2S7Vd8brwjPmp9LqeeSuUJ12AqOdxSB6KdDqNyy+/PDy/Pshgy8JxZaW4u/9A/GvYcMweOCjrPrtPmghwBiHbHwKOINm2hZYpC+HIsm0hPxAQDEgLG7awYQujXw6hBmsBmZfw3f87j98ZlVWVevnZZ5/F9ddd74nL876Mev6xkE8uhO0f9gkpW9fziEkfc5no4s2v38DalrX6XnAnAXHvJfX8cNs1zn3J4EwgqdPLe5SBYdXyr3Hmod9HU0NT1hieeOQJfPvAb6OlucWd+1EdJ7zLRuMH9fX1+O9b/huT95mMqpIq/OVPf0E6nfvkMJxzPP/C83j1tVfBLe9frYn13ygIgiD6OJ999lnWNCSpJQhiW2HQoEG46aabtnYYRB9m7ty5sdKNGjUKY8aMKXA0RG/R3t6eNU1JSUkvREL4eeqpp3DPPffESptIJPDMM89g3333LXBUBEEQBEEQBEEQBEEQBEEQBEFsjyS2dgAEQRAEQRAEQRAEQRAEQRAEQRAEEYYWGGXCL7PxZIBI4ZOW5PgS+GVLYfEo4Y4S7JjfnryZXBam9ENAiHhCjnRnnY5Iy5pcjZPvG4g+EdkwT5RXVhumZ/F8Myl1Y6a0xdwWlovfNhMe99qXzomM2CobjLJhk1G1y/dQOeZE8KLyDIffUwIU/7nvQbSwxyuATrdvxpb3/zvfTFE6eC8kKoajdPiBEHYadmcDWle+DMaLkGxaCZHq6Inos5IoH4zSYQdjyJSbkSjPJq6MOs9OXdM103fK/Hu7C/JkirA8w/YqhCWOoXq3s7H5Pe9f9E61rEWy6SsUV++M3Oqp/37N9CBUzyojqbxncyNTGZmk2q6QLPO+/u1xygvbxyw7JB4wpDu2hArG9z9gshRyRcN8dUWL1gwBNpMTMcB2BUz+6scgjGVnf/XO8JflOZXy2vnfP34cdRiLXM5GVL5E3+LKK6/E7bffnjXdnXfeidmzZxc+IILoI7S0tOCkk06KLZi99tprCxxRDxN2WMyUvbp9Ek+/hjEwKWOG2XdhzHlLCAGlamZgaEk2o6q4EmWJ8kIezTZLWqTx1uo3XQml8Qf636YQ0vteZUryyh0xpRa5Mi7llNzVYjpmWNUYkD/dNobWP6rLK/dTc3n4pbDwpTebXar3KRdC6xu1EfoefW1ilFwndlE4Ut3wNnEs/HXWWFbtYZU/g9lGVolsmH1NdSNxLgW9tq03MO4uq3vONvZnjGHi7hPx6luv4M7b7sT/3PL/kEwmAyG/1N6OLgj8uqYfuLdgcBmZbawF1H3PnP6DUL5dJtO6x6fOXZoZI0lGN+TzZBdSIXXnqlt+Cs4STkkWvF0zNRZmnCf1PIOMSx0/oITWjrQW8skG+ctS64znHleT2nnEvczYzo1tUqbN3LxNqbaWaTN5lYxJDvR1UlePA0yYT2/32IQQsgz0qlQbAB588EF8+OGHgfV7FBXhzwMH4+amRjzb1opU+O4AgKGWhU3pNMYmEihhDJvTNmrt3MXDUQziFr5TVorjS8uxd3GRZ9tbHZnHnE783gm448E7dadXCBsQ7n0q1Cio6iurSbNsVesdP7pgzjrB1PNQvgCF7dyb8jYXMg/L4vjGft/A3Ldc2dqtt96K4cOHY8YVM/Q68zqFPmf9QzP+3z2Bf8wryzs4p2cmgPnr5+LzLYthMacNwowJE01ZNtQ6zrXo3k0r70kwcO5E0LilARccexFSqUy108vSJUsxceTuePDRB3Dy6Se7R2RMXgIwfPrRJ7jnrnsx57U52LRpU07HG0ZxcTGef+F5HPPtY7wb+tarlSAIolssX748a5qBAwf2QiQEQRA9w3PPPRcr3WmnnYZnn322wNEQfYn58+ejtbU1Vto33nijwNEQvUmc615aWtoLkRAmS5YswSWXXBI7/axZs3DssccWMCKCIAiCIAiCIAiCIAiCIAiCILZnelSsvcvEgc7/pdoHodjyg2LLD4otf/pyfBRbflBs+UGx5QfFlh8UW35QbPnRl2MD+nZ8fTm24mJra4dAEARBEARBEMR2jBaGZRJFhYlMYKzLsGuYSDuOXFvLzTxyU9PnashXmNBybSHtqiUlJdFBSXhJP7gSalcaYx6s8Bx0vsYPVxwU3vNkvm94zitjPLjdEBVFlaWX85CApds3o+Wrl9Dy1UvgiTJUjj0R1buegfJRR4BxU+RTiL50lkrVrayN8yGAxiWPQog8hEfMwq4/WBeyQWDwQTfqpVTbBjQvex6dWz5Hx6aFSDasQLbj40UVKBt+MKp3PRUNix9HZ+2nEOlOCJEGT5QjUTEMxf12RcWYY1Ax5mjw4grwREW2gANxRm9jEdXGJw723BohomVPwnyuZy77MFRPOA21834FYXulQnULb8Owo+4KyS9O3TWNXpkehEL6mJnxOOkpuXYGqbZ6TuUl1c5jvbJHBuJQcj8GCBtt694L5FFVXYV99tsnIk6zpOCxuAJTdzkgs7IBLTF1wpASKniuBYNX+ud5l6hkIZM6kFx7x2T06NHo168fGhoaMqZ79dVXeykigugbHHjggbHlGaNGjcKMGTOyJ+wmUdNFBPodvoS678EytFfCmgK2m5USlLrvY29fRkfCGJhgEJBiWDAsXLwQ++86GWVlZTke8fbP++vno6mjQV4b8w3rqCWVUJYBhnSSG3JI55xzKFmrIdd2NZauSJKZ6912g5LIQqUx3t26rWGi6hODjsGz2X80qo1iTCRC9C0i29pxuxM9SL5CbcBoU/smWNMibD0ZFaK6PA7m41J1E5hrk/aItDXms1h489JCXu+EamZb3DtRgZDPUufbSiRw5TVX4rgTjsNlF/8In3z8SSD0V9s70Cka8Nt+/ZDwjL84+SrBtpC/baYe9QwWc2TaQrqGLTBHLiyf5oCzTp1Lm7n5fdHVFYhlj333QHV1tSEgd3ZwpeJOaO47Qz1SmO5vqueck9RVaSsZNsxvrgS+TkYBmTbjMgcuhb3yWcigJcDqvJhSbeYrxwlCVR7jGah+q/6y8f9jmJMSCCEcOXgvSrU3b96MG264IbB+iGXh6UGDUck4bu3XH/9ZVY3ZrS14t7MTjcLGYM4xmFvYr7gY3y0rw3DLChTRLgQ+TCYxP9mJOR2dWNQVlL5noj/nOKasFMeXlOObJSVgFkfpLuNQsvvuKNplFxSNGo3EsKH4UWUlrqmqRFFxERhjSHYm0dLagorKCnCLY+iooUiLNFJ2Cul0l0eore4rW9d+50IJW+hJqYQa21Cn0Zb9bTAIW7gTZzGZB4fTRhLAnt+c5BFrCyEwc+ZMlJeX4+JLLg4cc8bx6UzDMd1Bj7tmzzhXoTYAfLhxIRauXyDbGVzej07bhBn3JGMMlr6/3PaJkuI7km0OJu9nxjgGDB6I6n5VqKutzzmuS8/7AS497weYuMdEpFIpbFi3AYMGD0JDfUPWvm+u7LPPPnjltVcwoP8AZ4WvHW6SzzkmCILoK6xevTprmpEjR/ZCJARBED3D8OHDY6V77rnnMGvWLFxwwQUFjojoK8ycOTN22gkTJhQwEqK36cgyuRdAYu3epqWlBaeffnrs/1533XXXYdq0aQWOiiAIgiAIgiAIgiAIgiAIgiCI7ZkeFWvXDOi7f4mGYssPii0/KLb86cvxUWz5QbHlB8WWHxRbflBs+UGx5Udfjg3o2/H15di4RX+BjCAIgiAIgiCIwuOXK4USbaxzt4du7p5c2ys39Tp8tSCVGVIihlhyOpHqNFxK4eYev+KjZ2C+74DhT37508ltwk0Tnaf7u2zYZDCrGCKdm8hHYafa0bTsGTQtewZW6UBUjT8V1RNOR9mwA/LKLx4Z5IbdztqtRJ1bluS8Oy8qx6jvPR+Vufx28k+UD0P/vX/gSWGnOtCx6UMk65aCJUrBiyrBi51PUdUoJMqH6f2rxp+Wc3zBWPyESLWFV4CVm1Q7qjhTN5ktjkxkS+eUYZUNRPmIQ9G65i3P1tZV/8ySb7b72p8uTLYtl5QoWR12t+XaGaTaWSdFyCbPDksfQ6itpVqmpFQep3BkcG1r3g3kPuVbU2BZHELYgW1+lLxNhaAFW8a5cZ79Xsm2PtPCTaMF21LgJzx5yfKMOqAPheTahOTQQw/Fiy++mDHN+vXr0dLSgsrKyl6KiiC2Hueeey4+//zzWGkTiQTefTf4TugpMvUnsu4b1vcR8PU1gu8MJYT17s986yHdlK42FRDS3a0sskDtps2YevyZOP3U03HPPffkdRzbKxta1+OTjR8CDFL8KjWU+rdqHzCAKXG2I3jlUjjppoG7j/lxLJf64zphDUWtIbtW7nVVbsb3d8i20NRR/euobEk42etkHSPpRXpCqq0IPAOZIdgGC9bNoCfb7SqYouyIeIV/J6OPpeMQUtCtJlgDgy1sb9dIKG2303cR6r4Ew8Q9J+KVt/6B8//jQrz895cD8bzd0YGr6uvxu/79Uayf7+p+F55DtoQ3Uq2u5o5g2+nqMS3hFnp/7136ZVdwEq9J+04C55anz8i4I84N66IyNTkAjGcfc9cwBmeiOQSl2lKBDTCmhb5avs24mqLAWcu9kxK4wm1X7qu3yTi58Tx0n6TO+ByX+cp/ZL1y+8qmVBvyuITtnAtNAaXaXV1dGDp0aOi2n1fXoFJPcOeItq+prsE1ERmG9aJLGMPBxSU4uKQEV1QCjcLG+nQaDbaNgZxjTKII7baNtzo78HpnB1am0qjkwNhEEY4qKcWBpWWomLgrKo48CuVTDkX5N/eDZfQ1VJn7IfrZIHx9dyFsdNld6EwlkbSTSMoxQiH/JWDr16Kdto13oIAt9duMOW5tdQ+qdpMQzlxXzpiAU95e++4ViMm2bVx22WVIpVL44WU/DI076v2qx4nzIPKdHeO1mu+7d8GG9/H+unlgADi34N6Bzn2rBffcvdcY4/J+48aEIHKdvFu50d659dFbcdEJQUl5XL74/Av9u6WlJe98wkgkEnj5ny/jiCOOcOuS59lGbRqCILYvamtrs6YZN25cL0RCEATRM+Ty3zquueYaEmvvQHz66aex0v3pT38qcCREbxNHrF1eXt4LkRCAM07ywx/+EEuWxPv/nQ4//HDcfPPNBY6KIAiCIAiCIAiCIAiCIAiCIIjtnR4VaxMEQRAEQRAEQRAEQRAEQRAEQRBEoeiWXBvI6NCNkms7WQZ30iJVKVQSMOSmuhhTwyHTMwEmGNavX5/5OACIdAe05UfbVN28sgpuI9dnOkG+fLVgDx6JWyAfQ+oWLtUOW+eQqByBnU57FV//9RgIOz+5tiLdsQUNix5Cw6KHUFQ9BtUTzkD1hKko7r9rt/INJ0OF6nbWzvnprMtNrF1cMw47nf4qeHGVXBMVX7SFjCdKUT7iEJSPOCRi3+4cczYxTYipS9d5514ISNc89csURYuI50EmYbVf6h3nWMPShR9n9e7/ERBrpzsb0bllEUoGTooZk1rnTxvneWCIkg1RWn5y7dDMZZju8zHzvmGKL//5DBNwC+NLBFeFxSTcfMLE2ocfebi7b1jcxjnyH5daZspoqcSlukSvZNutosY7RrjSPGUEc6V8MgR9DyifXwa5tlEdSK69fXPJJZdkFWsLIfDAAw9g5syZvRQVQWwdLrvsMjz++OOx0999990YM2ZMASMKJ2MLI+z1nnMmMomnvwItePVm46xkcESUar90Vxcuv+An2Lh+I+677z4ce+yxOPnkkzMXuIOQTHfi1ZWvQAgbjCuhrMIVy6oWKoOU3vqaoFqurbSxUsoN9Q3oZa5l3WZp8m1u7KNaFt6+nN7RTeNvNjI3x9BqZcpjWfBY/PnkRL777cDEkmlnOqcxu3PdEWXnQtTx6PGfgIfYaPj7nmv+yZYy9UcYuBROe/tbZltZ2LLhzYw2u2pj+9viEI54Wz1LnSerIdfmSBQX47E/P4rr//N6/OG+hwKRvdfZiSvq63BbvwEoZcy4TVW05hHAEWcb+3PZp7AhYDM3DeBMqiCY0g07ny9TwfGXgw87AAluOcdlMQjbOVbOmOfcm4JpDuZZdjXWjuTafVaa4mym+zdSzRsUajN3uyPvVc9O9cxTol9Xqu1cIybj1ZfPHTdgxlgfE1oYbHSenGMRbjpTuqv7RgWUajc2NmLqmVNDtx1UUoKTylwJlK9nGkgf1uPW3WjZtxQAqhlHdYJ70lRyjhPLynF8WbleV7zzGNSccQaqTzkZxWPHwi+oDzsT2SYa+f/snXfcHUW9/z/f2fP0kk4KIRBCqDZAiihFUKRIE72C6FUvIt4rIHIF1KsIFlTwij9ASlCkFxERAUHFi1gAKRY6AQKBFEieJE/y5OnnzPz+mLrtnPM8ec5J+755nZyzu7Oz353dmZ3ZhPf4eiTQGDWiQTQCAEqqhL5iH/qH+zCshgEoqJI+EgmClEY9bwXd7uBanm2PKEkBSpkJRQhSKSgl8fY93o6pM6bizSVvxuKRUuKUU05BV1cXvv71r2e2Q3nnUU/WRfz850V/wlPL/qkF2EK4+mbrJyG+jiC0YNvVP/07MvUPIJCwE4f4OrrL23fGQR88CH+4+w9jd+JjwIQJE/DI3x7BtnO2TdXnPFi0zTDMxk5PT0/FNLvssksdImEYhhkbDjroIFx//fVVpa1mcgFm06GaZx4AfPSjH61xJEy9YbH2hsVZZ52FG2+8saq006ZNwy233IJCgVUXDMMwDMMwDMMwDMMwDMMwDMOsG2J9B8AwDMMwDMMwDMMwDMMwDMMwDMMw1VKVqMSZYrIyKJN3zsZy8gwnPbMSMiMI8sci/9PmRcDMmTPzA3GZR/BCYWG+Q1FUGBflfETGJy9tmJfN3xzbHJ9i+wdpkr9TMSGxPr7cNGknbHXMvYiaJkAUWkBRMyhqBIkGkCjosqCR/dXm8JqFWPHE/+KVW/bGq7cdgJX/+jGKvZWF5iMj6/zGjuHVC6pO27Hd0djm+IchGjuDtXnXADlp8u4Jy0jkatXkl8w7kc4djjLFaPG6aQXRpgFIG5Zz4leJbVnflT7l8vSf9q3fB9GQ/h82ux7735xYsvIFUga5ssfNSOUE2G5FzvHyyMhbmetXVqqdzCNrWSXWJY9lrq3y660QTylpttvvZFlIDPcswnDPwlQ0+713Pyil9AcZJWm3GQmXO5Y7jk+DIBZbDj4vBamky8eej8/bis6UE56p4Dydy85Y4pws1ci+UtfWlVpSuTaya16VwJFZLxxxxBFV/Y/GN998cx2iYZj1xxlnnIErrrii6vTve9/7cPLJJ9cwouoZlagvq1kOxaI2TTKdEz57ibN+pIRiZuD8c76Lxx56TGejFD796U9jwYLq+6WbMr9/9XfoGVwNkAApLZeEEcKSlVGSXq8/FCyH0kq4dQhFlfCyWAIg3JjSCrj9GDQmMVUIBJhmHxUfr8b6fBn3UFVP+7wuKLPhUK5JqfJajZVUW1X4TyqZv5VUTNacie2S5xwvXRbheCp7k3234/rxSkJK6fOXygx7vHzZHUvByauBQNDtXpnouv3dH3wPp3zxlMxTemxwCKetWoF+yMRIOvluyX+L1DpCAYQo2CZIC7AjRYhAeKNUwmqZvs47vW1nCESIKAJJ3V5FIoKAQEQRCqKAQlRARDpNgSIj3I0gqGA+kdkuIIT+LpjlSERazmuEvDpfuyyM6Fq4tk7Y/4hAFOxrxb+AbouVb3+d6DcmJ9fXxrWS5EfVsSnxKNF2BlJtd6sE5TbWUu3XXnsN++67L+7//f2pbQUA3x43PnZO5TLMGnHbMaZ9JOSmMUgAkghtBx6AWTffiDl//Qsmf/F0NM6erc+QUjXxAAAgAElEQVQrt8Ep04bYuhb2V4JtdnVEEToaOjCldQtMapmM5qgZCrrNkFJHWlIlSCiUlIRSJUgp/bjajLPJvCPwIn09hu4Y14Fr77oac3eem46RgBWqCy+sfH7M2sMxwVyg0Uqeh+Uw7l1wD55a/s+YNDvWP7F1k8jUSeF+E6DrO8J+jKm7bh+CoEjnJwS+c9m30NLaMpalMGqICB/96Efx+uLXse2cbdd3OAzDMHWjWCxieHi4Yrpdd921DtEwDMOMDccee+yI0r/yyis1ioTZkHjxxRerSvflL3+5xpEw64OhofQEckm6u7vrEAlz55134oc//GFVaYUQuPnmmzFt2rQaR8UwDMMwDMMwDMMwDMMwDMMwzOYAT+PJMAzDMAzDMAzDMAzDMAzDMAzDbFSQkYlWJCG/8Rkg1/HipEhVrg/jCdO4GAnOokTB/sVisWL4JBqMqkTF96bgBMqJcUfiRQ4lP0Yi5JVTKSNQYOOxx8mTZ1eWatvv5ilvw5xPzw+2BGmdcEei/80nsPIfP0L/0r+hNLgq54TiDHY9ieVdT2L5Q+egdct90Tn3w+jY9giIpnFV7V+ZMjfVuiAKgCx/r4hCK2Yc/DO0zjowEY8lSx5WbaxJZVMtJOL+Hg/XWWFwZam2szLBSZfDrLPNk0jZm2KM4lqG8eVMAECFZrRtcyh6Xrw9tr5/8YMVjlnpeqaCQfzapdMqpYzIEV5UXc3EBalyCySNtprmts8q8Z2VZ146FcSYjCFI736mbaIKwPDa1zMj22GnHUYszArPk1TY9iMlvQ7X61hUcHuaa2GfISYdKX+tw9icoE8p0xyb5487jkqL2+DT5S1Xc75VTW7B1BUhBHbYYQc888wzZdM99dRTdYqIYerPrbfeiosuuqjq9BMmTMA999xTw4g84fggb2iSwiQM23Rln4EZz9j0OMU/k6R9FiE9hrKPSr3dSkiBB373R/z0sp/GjrFq1SocffTReOihh9De3l71+W9qPLr0ESxc/YqXtcZElIHU1apbnezcSicFSFjhtnBpREIA62SxCLS6VhTre8jBMWD6HvHuXOZjOxBte+l2sLmMYJZZ/6zTZCfrQaqdu63SeTjfrpFYI/EOKGv4EHulEfSdg4l/wjs+9u7GyLJjsRFBKi+3llJ60beEq5r2XZCEjA1tldJtMylyRyMQFOn8v/Htb6C5uQk/+K6dZMnzj6Fh/PeqVfjR+IloDOqpNEGKjFZfwI+M/IhJ1+goTG9O4e+DadnQhMkTMH36dEAAUikj9jexC3Ll7saRQYaEsG0BoExLlhD+h22Wzcu0nlAgRMK3dbrt1Hm53/D7EyXayYw/3XbyMZpFt82Oi+ITEZhzlgjO1RUslFIQeZO/pV6hJVbk3P5PPPEEjjjiCLzxxhuZ2z/X0Ym5hYaMLNIZpu8F/xov9p2xj/tNhPYPfACT/vt0NO+8S3bQGXnYso2/mgn6KmUeKXl9pcaoEY0tk9DRNA5rBlajt9jnctbie31C0tj2VZihORclFRTp7VaVv8WMafjJHVfhhiuux7I3l6O7qxvd3d044T9PwN4H7ok31y5F79Ba7DLlrWiKmsasfRwNVgg/WroHu3HfgnuwamAlyMiyQV6mTYCb4EOYCRatHNtOEuKE9qFMG1bAHcUmFRFm/4bGRpz7o3Nx9mfPHrOyGA1z5szB7b+6HTvvvHOsr5P1im204nKGYZgNlWrfCe611141joRhGGbsaG9vx/jx46uW5B599NH417/+VeOomPVNa2t6cussDjnkkBpHwqwPhMh5TxMwffr0OkSyefPII4/g+OOPdxMVVuI73/kODjjggNoGxTAMwzAMwzAMwzAMwzAMwzDMZgOLtRmGYRiGYRiGYRiGYRiGYRiGYZiNjlCOVJY8K0vSFxzbFBcthetTEpWk+C7YNy0At9o6qlqsbYxBRnoXV56FMYainrJlkhACJQU/VrqXTGoOkhCOZP3PaZT4zjpwcjl9gTKl2tDHbJm2B7Y89EYAwOCKp9H16PfRt+iPkE6sUw6FvsV/Qt/iP+HNP5+J9q0PRsfcD6N964NBUVMV+5ejzE01CoZWL4AqDlRMN3G30xJS7ay4kjFlrasnGWaqcL2TnsHJyvxixr4jkmrb9SM4f1VBAJWsc3mSbQV0zj06JdaWw33oX/IIWmbsnYjRHjRLpl1uXdb+6eBHLtfOKDNlTGNl2+SsuHLyi2u//LdKfEPp9s9NYJC1b1omFjWOzzgmUCoVERWieCSBLDsrxFi7G9y7CvBSbNNuujhMGVvRWCjYJm3LA8g+a4zcze0TtPn2GWDa8XrKtTPLhFmvfPjDH64o1h4aGsKDDz6I/fffv05RMUx9kFLixBNPrDo9EeH3v/89GhsbaxhVFXGgTE8k2cQmEjq/NgGk8if/0WnteITMM9uPacj1nwjK6VoJxeHhzLw65s/H7z5zIo668SZEUZSZZlPmxZUv4PGljwGw4lgjo4SXagt4UauTUDqBNlLSbWEEljG5NgnTrSIntXTK2JgU2y4HAlkrnc2S3lqZbdgtDH4nJahZWNF2kG18G1NTqpJq545XqjxGlQnrLZe1gm2l0jZg15e1TV2GLti1ecqvcUjfn45PPmD717p9FARIacdPpk/s6pCfaE2LuvUYyY+1lDtq2Pf+8te/jMamJpx/7vmpc35scAj/s3oVvjd+Igrm9Kw8279b8t5nN94xv+PqGgrS6Dge6E+/a9jvfftBCK3hFlCmVSA38ZoTUNtzc+Uetk3kxzaufQymBHDNk25D7VjSSbIVQYjItqSuTQwnK7Dn41tdL+wmI7sWQVqQSxW8JxD24tkiCkrKtGkyVuixey8ceyXziJV8lVLtu+++G8cddxz6+rLfa326rR1ndHRmZJHOMOtNghsu53RAklLt5t12xRbnnYuW3XeHm/wph8x3pS6nnEYp+S41HMPaCaTcaxgz9oVCQRQwsWUi2kvtWNW/CgNyANJGr3RdV25nfRAtzjfvDyQgCbGJR9o72vDZL50MCQmlJKSUUFAoKS3hXjO4Bo8u/Rt2nLgjprRukVsOY9Uu1kLq/PyK5/DnRX9CsTRk2iVhqoLvswhT/3QdIghlBNsgkArrctCXQSjSJkTwE4kIISAgEBHh0KM/gOsvuw5P/7P8mLUWNDc344IfXICTP3eyfw7Y+h72a8rAom2GYTZ2Hn300YpphBDo7OysQzQMwzBjx4oVK6p+R/nkk0/WOBpmQ2DcuOomVP/BD37Af1e2CVKNWLuaf6PFjJ4XX3wRRxxxBPr7+6tK/8EPfhBnnXVWjaNiGIZhGIZhGIZhGIZhGIZhGGZzovLfGDEMwzAMwzAMwzAMwzAMwzAMwzDMBkpVAq9yDt0yu2eJM0IlkNs/Q7Iak/HEjqWlJcM5wrr4wazoJ1/U4+PxHy01ESCI2Hq3HcLJT9LbwmMFx7bnEZxDMpL4J7ktbzm7jOMxGDKcPE2T3oItD70ec09ahJmH34aWGftoIXkVqNIgehbchSW//SReumYHvPHH09C3+E+AKlW1fz5jI1xZ+cT/VpVu3I4fr6IeZF2b9L2RHftYyIHyjqES2xGXWCfk9NlSbfM7JtXOqvShJqrSOSn/MTIlK2pyn3C5bFZBWii0bvkeRE1pufOKv19cOZbM2PPWh9uRu12F5e3iLZdPbGdYEVosr9z9kr+T91vyXMx1VfH9lBFeBWY8JM9TBb+UU8tJFDq3zDy7xYuXQCrlP1K5yyulXnbbdAQoKQlpPn6tl+YpaGGXPgUJ5X4rvRzEKqFMPvZ+0ems1MsJu90ZxaV/9kzJLlPe9UgLv+otRmTGnlNOOaWqdD/+8Y9rHAnD1J/zzz8fvb29Vac/55xzsPvuu9cwotExKmFfovnW3fS08NSNFlx/Phg9EMX3IcKOO+2YebiHBgfx9V/egZ9U2eZsSry+5jX8YeH9ICgnkLTjLRGIJhHIJbU02y6b30ZFKYjMNph87HUQTjQbjsxiPWnyS357hrxWBWNSULw/lSNVrUilrh5TMypKtfOGckDla0Tp/mU6i/h/60LFicBG+I4mFllG3r7PrW3PsfjDIYkdWlBwjkb0KwFIZfriZpICLfBVZkhk6poZl5AQLh47BgijBazQlfDFM7+Ib37vm5nn+8eBQXxnTXdCko1AJx0vrvANT2SWs976/GlgAM9kvJM66NADfftFAiQiiKgAIoGIIkSiACEiiCjS7ZUoQEQFCIoQichNFhCRl+tSINolYbdFiCjSeQkK0vk8vJg31Pga4a+VZseGjqq8VFvZ33ClljVRnb828O/7gvd+QPw+TI2nk/mE5Nz6L7zwAv7t3/4tU6pNAM4dNx7njhvvpOnlMswafbvhcvAoCNMFI2tQZwemXvB9bH33XWgJ+0sj6Kb4tzyJco2968sPvGwLY+pbY9SILdq3wKTWyRAgPW5WUo+/zbsCRTAjdF1PpZIomTG2ENCj53AMbgpJmTYxFLoXS8N4ctm/8MzypzAsq3ifO0rGWuDcN9yHexfcgwcW3o9SaRhC6HfBtl7Z+m4l9rqu6j6KIAEY4bbtx4iw32PSR66/Y/MO0gjdChEELr/58tRkZrWCiDB9xnScfsbpeLPrTZz8uZOzE4avJN3Psb0GDMMwGwJPP/10xTRtbW11iIRhGGZsEUJgcHCw6vQPPPBADaNhNgRaW1urSnffffdhYKDy5ObMxkU1on2+7rVj2bJlOPTQQ9HV1VVV+q233hrXXnttVUJ0hmEYhmEYhmEYhmEYhmEYhmGYauG/eWAYhmEYhmEYhmEYhmEYhmEYhmE2aqqSawP5dpYRiptS6wMRk5ashQKzYF1w/FKxsrx5+UPnwumPyMprvcQ2vS07zuR/6URB3uE6d4hy4uVqtiXX5W1LlmvwO8vBm8izbdZBmHXU3dj+5KWYdsAlaJr0FoCq++tQObQGq5+7Aa//+mi8fP3bsOR3/4He1+6HHK5e1JgV02jpeflXWP3CLVWlLbROi4nzKpN3vfK2J6/xaD6V8jYkpFRWUpW+d5W5b/2izy6voosgURahTLsKWXUsTYVPKAcXDWjf9vBUjv1LH04cM+v4ybyT6/NQie/E1opy7Sz7YrhPtsQuP4+seDLOSaXTqDCduwZefh7+Ga63y6KhBVHLpFR0C19daOTX5oOMj9mG4GMlflJqiVcpFG1boRes2juQfFnJXkKwrWAE2+F6VxTKFUlarg0AWhSohX/KiNNyrnlKyTYyQWLl683Uk8mTJ2PKlCkV07E4gtnUkFLiggsuqDr9cccdh3PPPbd2AeUQE3BWu5N9zNpxRSDFzsqEQJmyTaJwvR+ThHJmn0Avz9pmKzQ3N2eG9ezwMD53xRU49dRTqz2TjZ7FaxfhNwvuhlQlwIheyUkkgVBMLghaRAkto6SYQNvIK4WVTxpZrNlfiy0RiC7JpYEQsf6wleOSkaTryWjicSeHh1acDgrGp+Tzgv2mIL3KuAdtAEG+yQmmRvLfOg6bNguqkmrn7lwh76Afb69l8hPeM7lpqsHIanOHjKLC/aP0x0lgk/dScE4+3/jxJEkoO14M3jHEygAEEkbLLEytNHXW1mvt9jX1XPi6ovvqBGUs3K7PruCCoGB8QkKv/dwpJ+NLX/1SZrHd1dePH/asTo2cfK31U6oFRW2LFAJxyfb9A/34dvfq1HFaWlrw7gPfHch1IwhEEEq48xdEug2E/haKEMGIdZUV6kZBHgKRMJJdEogQgSjS64SVZEcurZX8ujIP2zk9yjHDT1OWtp01+Stlt9sxlPL3h4DbN+t9Hvkf6fdPMiNd7HqkK1q1Um1ATxKSJXZqIcJPJk7Cp9vaM7JIZ5g74jbnkyfVdsfbd1/M/uMDGP/xE/KDzSH/fVSZE0/2deyVds+feP5Zz4zWQiu27JyJ1sZWSPLj6ZKSUCUJJUtGbi/NM1CCYCbAUnYbQZpJwxSUlk4rcuUWNlNLe5fir6//CYt7Fo24jOqJUgpPLf8XbnnuBixc/arudwgjsEe8volAjG3rkpNqU1j/hWkbdf2N3Dabh62TAmTqNQHuOJOnTMZ/nvG5mp1zQ0MD3va2t+E7538by1YswyuvvYLvX/B9NLfoPm3Zfk0Zqn/XyjAMs+Eyf/78imkmTJhQh0gYhmHGnsbGxqrTHnjggTWMhNkQEEJgl112qZiuWCziK1/5Sh0iYupJNWLtYrFYh0g2P3p7e3HEEUfg5Zdfrip9Y2MjbrvtNkycOLHGkTEMwzAMwzAMwzAMwzAMwzAMs7lRWN8BMAzDMAzDMAzDMAzDMAzDMAzDMMy6YoUYFaVToYA3lkFie2yTyTuxkYx0JZaHFa8QaakP+X3tOgAoFKr7azpVHAAVmtMBZ3k9KDDljAYyfzjpU9mE5QIZxT4JWYkVnORdr7J5CYzb6QSM2+kEyOIAVj15GVY/dwOG1yxEWamPodi7FD0v/wo9L/8KJBrQPPWdaN/mUIzf5VMQDe0V90/HNrJr0vPSHVjy+5NGtI8/YvxeVXIIva/+DnJoLVSpD3KoF7LYDzXcC1nsQ/uco9C65XuCHLJUTGNFeK3KiZp9Xc4W2FjDkkpkk7RfZeyXOm6wbETEmQYqt2pdysTI00DomHsUVj93Y3xraRBrX/kt2rc5GO4cc08pW6tWvsLYdNmZuvbKJlFBOacTwxmmELa7yXyzBNpZZEi1E9/K2tFy0igAghSmT4iwzRYNmD6xgCnjIoxrFWhuIBQivftgUWHRdt/GGwufxuLFi7FgwQLMnz8fr7zyCt61796x8ggJpUuhoBRW3gY4p7siL9MjW65Otkfu3iao4JTcw8Mtk7tU9lnja7hfZyPxzxwrkHPLwbMoXurxOpZcrkRevsz64YADDsBtt91WNk1XVxe6urowefLkOkXFMLXl4osvRk9PT1VpjzrqKNx88801jmhk5Dxl/caQDGmyexyr4JkQSCpDUSycYNT4SIPHKAUrCYAQEU78rxNx2UWX5Y6tLr30UpRKJVx22WVVn+/GyKKe1/Gbl+9GSRaNTDvQ+BJi4ldhRdlGOBshEE7a3wCESWVFk1ZQCbMf2TGZkwfb20FPEuOUsIEYktyi70vYPb2UFuluY16XsRwJ0SlTW2ot1R7Ntqy8q5Gk54/v4Pct5+a1lUHF2zhQRj9WwXXOydQd2waGx3J9ZhHkp5BqU+05SqMhdmOT4H2PlS/bCW4gofOV0uelFBQRQHocoKRtpwXO/OqZAIAfnP+D1Onf0tuHThI4qb3DrbNCZNt6+9Oyk/r4IgOAQaVwRU8PftHXl1nEBx/xfrS0tMI+CxQS79ls86I3AABEJPT1UBTMaebboPC+0ENNAcRi1X8K8q0dmeMqiWA9TPtp9g/GqSLI36ZXQQxQgCItS/b72n3iN5x7XlJQorHnJaXu/XBMnCvsLVOd+vv7cccdd2Ruu23yFLy1oTEji3WXasdG4IUCJp35JUw69ZT8QIEKHZd0PPaKhrvE3qOWaTMqvd0BkRkvKwgSmNKyBZqiNejqW64nsyI9LgfM5AHS1msVq+O6WuqJD/U1BKSCFrHLIH7SdyBUCcOyiKeXP4lXV7+K7SfugCmtlSc4qievdC/A35Y+jO7Bbt0nIXslyNRD2zfQldbJtM0V830XP6lARJGZLMSI8eEnCbFpyEnyyfWXBLxgm4hw2pdPw+03/BJLlywdk3MdN34c9nn3PvjsyZ/FwR84GCISQYth4H4NwzAMFi2qPCHEjBkz6hAJwzBMbZgzZ07VMtcrrrgCn/tc7SZ8YdY/P/zhD/GBD3ygYrqf/vSnuOiii+oQEVMvGhoaKqZ5/PHH6xDJ5kWxWMTxxx+PRx99tOp9rrzySuyxxx41jIphGIZhGIZhGIZhGIZhGIZhmM0VFmszDMMwDMMwDMMwDMMwDMMwDMMwmwwxwVI58iwtZUQxKZF21rrAWxsT2iEuN5297ezKMQLoff0BtM8+LCOoCkKqEUOZP/NX5h0or1DL75cp1a5I5XSi0IxJu52BSbudgdLASqx4/AL0vHQHiv3LqzqCksPoX/ow+pc+jOUPn4NxOxyPtq0PBokIoAgkCgAVEDWPR0P7TEQtk11ccqgHVGgGCfs/8VW+L2WxD0v/75Sq0gJA59wPBWZFD4FQGlyBxb/9FPqXPJy7f/dz12HyHl/FxF1PhTZhVTLtjQV5omb4Y6o8oU0ge1bJ9Vl5hzLpjBhyZdpWtJTaWCb2HBL3s4JCy7Q9UGibimLvm7FtK/91uRFrZ+WbVR5Wl5a8XuVMiVnp7SGTcm2Zro+5Uu3kcfPKLWs5SJu8Bkpl7KM1ci2NhN3ntmDPuU3YbU4zdpnViLZmgYocFP+f5qWUWLZ8GToaOzFUGsJQaQgSpXiUSgYLiMnc3N1rhFVWtk2KjGRbGvGXMgIrsl49OME2CEQuJ59zIDxV5O97MiK/lBy7Grl2cJlYrr3p8PnPf76iWBsALrnkEpx33nl1iIhhas+ll15aVbqOjg786le/qnE01ZM/DEmPNWLb7dginPgis7tgnkXW/ykTPQAi45xVJql99pvnlCJ89dyv4P2HvR9nnXoW5j83PzOeyy+/HN3d3bj22murklZsbLzU/SL+8OrvIJXUwmsI9xz3Eu1AKgkjkxRGTmnWW9ErQYCEFVFavbbJKxRzWyllIL8U7uls8hKhOFIfK9TSxh7NYTc7yNNtI/uVls3GvqsYnrCQcmwp+16jUlFXuF7rJNWu5vgJpJT5G6uR9Sp/P9pj2zYx/Y7GjiPg+svJvGweUkrXZ9bblO97B/ulfitAEUDSjpfMuDKQaRPBTbajlJH7mgqnXJ5+1CmIcOZXvoSVK1bi6iuvThXBvLVr0UoCH2trixWbFxjbZV0TRRBzj5T4YvcqPDc0nFm8U6ZOwZe+8SVEZjzji8i0LMLnRcJfD/0YCaT/ZNsB+6zyY89A7euvoWuPrPzXrA3eB1ghbxLbHge5+uEkKbfeHs4O/cP7J3VfJcdJKmgXfWMZb1cDlFJmooRwZUaBu00K1113HdauXZvadvvkLcZEqh0Mr2Pb7G8xYQJmXHkFWt/z7vxAQ0b4ztQfMafRsK8X7JjVjo4p6MvYMbDJI6tOExE6mzrRVGjEkp4lKMlhSHt9lYRS5PpFvg6beql8fbQFpqD8hFm2X+Vi0PdGz+BqPLrkEYxvHo85E7bD1LZp1ZVhDVBK4eXul/CvZf/Aiv4uAFpE7+oRxetbKNy2fRgygm3Xa7HibPhvn9aLtwUJRBQZobZJY+XbwhzPpBMkMO/meTjygCOre3cP4J17vhPFYhGTJ0/GrK1nYc6cOdhx5x2x1557YsKkibF2xZ5dZr8mqO/cr2EYZnNj2bJlFdPMnj27DpEwDMPUhnvvvRfbb799VWk///nPs1h7E+fggw/GjBkzsGTJkrLpenp6cPXVV+M//uM/6hQZU2smTpxYMc348ePrEMnmg1IKp512Gu66666q9/nmN7+JT33qU7ULimEYhmEYhmEYhmEYhmEYhmGYzRo694pD3D8P3GaHSZgxq3N9xsMwDMMwDMMwDMNsZOyz1Tloa1h//6MgwzAMwzAMwzBMFtUKOgDk+2fz8s7ZGFufEO2E8SgoPP7449hnr30qhjZxty9i8p5nVR/cmJIsmHJCkbxtVDFNrlS7jHtnxCavBEOrF2DFY9/F2oW/gxzqWae8QihqQkP7TAytftmti5omYOKup2HC2/8zkGxns+g3H0Pvwt9Wfbw5H/8nCh1b6YXgHiuuXYrXfv1BDK9ZWFU+E95yEqa853zU/t7KyN9Zkig3id6eSB/mmXk75Amd4K1aKr4+s26Hx6tG+laOYP/lj3wT3U/+NL5ZNGDuSS8BEMEOYQIK1mWaNFFNnctOGx7GBOqN0eaQ1nplF6sw4FVcDvReofXLyKzi11uhpQl439tbcdg72/CenVvQ1FAb0dGwHMZAsR/9xX4UZTEWfqaMiYKWjMJ2zevebDlaOVywJciXAnlckD6QYMHtHx6XEBdH+aNbiWpMHJcgKYwaqUCK5dobBk1NTRgaGiqbZpdddsHTTz9dp4gYprYUCgWUSqWyaYgIAwMDaGxsrGksrg9R5RiCYusoM01M8KkSfRUnxY7nH25XUG67/i31k9d8QylIu5eSUEpBQkIqCSUlSkphcGgAl//oClxy4SW57cvHP/VxXH7p5Whva88/+Y2Mv7/5BP625CEA9hmckGoHQkn9W/j17hN52aQQKFCESEQQFCEigYgKiChCJMxvERkxpUAkCjoPCJdey7Yjc5xI6zLJiy+t2Nv2DazsVksw9ZnYPso6CSjDods69h98WNyPCKnYx65UXKN4l1FpWyXyYlbOZpxDuW3hUCG5G3nBbnhsQngeJg0F2+1EAkFsShoVdYV21cu64Sbd0ZPSQP9J0Dsrv1/Ydiuky0nnKYPjKpRKEqecdCpuv/X2zHP/auc4HN3aFrb4uVdOQWG1VPjCqhWYP1zMTLPNttvgZ7+8GjNnbekmbwjfXsVk/LYczXCRlGk/hIi3Ga5sdLkIo/kms1FAT+oVjlkALdS2jZMQABTFji+C8ZJtt9yoyrTBsL+DcauVB9sTs/JrK8smQV7w7G4QH1uqjcq5b5OTElSqi4ODg5i73VwsXrw4tm23xkbcMXmLjCzSGaqM325YHdzPYTqruW/YZhvMvOlGNGyzdX6gyGgbRtDGjKS/4+pH+FupxDkmZPqmvyOlXieVREkWsXjtIgwUB8wzUWnJNgjafk9eqm9zM8eRUgJGuF2C1OuVQknZHpP0y1Lqb5KQUqKloQWzOmZh5rhZaCm0lC3TPEb6POwZ6sH8lc/jhRXPo3e419c7IBDdh3VNuDrlJu4wfQxAmIlE4KTYEUWwkm3br9H9FAEB3a/RfRsr19bLBZfe9mHCfpHAaSeejl/f/uuqzvF/zv0fnP2Vs23vhGYAACAASURBVBDWRvfuxJyHf1cDl86Vaca7ELc9eEeXeqdR5v1JtfB7EoZhNhSqeV/4rW99C1/72tfqFBHDMMzYM2nSJKxcubJiuoaGhoptIrPx8+Mf/xinnHJKxXSzZs3CwoUL6xARUw9OPvlkzJs3r2yajo4OrFmzpk4RbfpccMEFOPvss6tO/5nPfAbz5s3j8TLDMAzDMAzDMAzDMAzDMAzDMDXhvCsPZbE2wzAMwzAMwzAMs26wWJthGIZhGIZhmA2ZdRJsV9g1SzyVK5yheCxSSjQ1NFUMafxbPoMt3vPtEQQ2GhlWJfnuuu6bn09ZqXburmP7P1r1L30EK/7+v+hb/Beo0uCY5h3SOH4upu57AVpn7o+86/TiT7aGHF5bVX4NHbOw7cf/kd6gFFY98xMs+/OXq46toWMrzD7hiarTj458abUVYGXWV0qn99usnClLJ5VxbJc8VIVl6MhS4u0K+VYkec8SBpc/idfuOCKVctqBP0TH3A+bVE65nJFdVj3ISl+pjmZtV3GBYpguIfjM2jef5HWqINUO1m8/owGfOLADR+zZhtYmgXoyWBpE79Ba9Bf7zJq4ZFKLq/31shJtd5mckClUaXuhpSDh80zs7+RwZn2eXNsel+Xamzd77LEHHn/88bJpCoUCBgcHnVCQYTZW1qxZg3HjxlVMd8IJJ+CGG26oeTwjFWsDoWyyfDoASIq1lVKgMgJYk8g/UaV/tiooSCOKVFYUaSTbUkkAClJqwbaEhFISL734Mn54/kV44dkXsGrlKuz+rt3x7vfug3e9912YOHUCGqIGzBk/F20NbRXLakOmKIt4YOH9eKn7RWgRq34mW/GkfTZbqTaC31pGKbxAElqoHYkIAsKJs/W3FWZHfr0TUIaSSmHE2FrAbeXZXuhN5rhWPmtl2q7nEBNQAnHhbNiDCPETgMClMD/S61B+XUVolPttolT1/qJccY3iHUa59eUzK79PMs/UuVW67C55dsKsNjUl1U6Kvc17GVsHXNuqlBsm2vsxFGpnt63KzTtk+9hOpq18ixvGa7dTEFs4HpVSfw8NDePEE/4Dv7/3/tR5E4BvjhuPg1tagxgTRWZ+LykW8flVK7EsZxKKXd6+C356208wacokNzwjob+tgzwm6gX58wW0+Jr8WCNsK4yj241BBAk3brJ5xSYasgckICLSy4lWioRtv+Jjp1QbpwggBUFkok+0f8F+RKRN00HXmFS8/csUayfeF6Tk42VucHvdLvj+BfjKV76S2n7xhIk4qqU1WYMy8kn/LifVDkfgTW99K2bedAOiSZNy40zGWyGc3PRZ/Z3ctmgk/R17sqTfsWqvvenTqBIW9yxC73Bf8A4ovKMlpFlFNitI1z9yeZLvL0k3IYk0/SRdoiVZAsjItpUEFDCheSKmdkzDtLbp6GjsyC+sBNU8D1cNrMRrPa9hYfcCLO9bnsjAjvnD3Gwfwfw2/Rq7XkRRfPIQ26+BMBN4eKG2E2sHk4YIiiCEnTTE9H3ITxBi+zTCiLsjiiBLEm/Z6q3o7e2teL6FQgEvvjYfkyZNdvH59ynxPo3b5oojaLvssoolSfeBxrBPwu9IGIbZEJBSIoqiiunuvvtuHH744XWIiGEYpjY88sgjeNe73lUxHZmJdphNGyklOjo60NfXVzHtww8/jL333rsOUTG15uKLL8YXvvCFsmkKhQKGh4frFNGmzX333YfDDjus6n+Pd+ihh+LOO+9EQ0NDjSNjGIZhGIZhGIZhGIZhGIZhGGZz5bwrD0VhfQfBMAzDMAzDMAzDMAzDMAzDMAzDMLWCiKqXayfkGpn2l9hmyhDGJNZZ2U4gM1VKQQiBffbZBw899FD5+KPGzCNXdwLVMtJ9yqVPbstPuyFItQGgZfremHn4bQCAnpd/je5nf4bB5f9EaXD1mB5nqPtFvH7XMRANrZhx8LVo2+oAY63yyOHKUhkAAEWY/r4rc7YRBt54dESxRc0TMPr7pxqypdoE4Q6ZLdUObFWZUu1k3lYVRfF1bpXy2UE5ZVosH7eYlX82WSmobAqFpilvQUPn1hheszC2ZdWTV6Nju2MB23ZRmBfFzyc0k6WOk2zAktc2lolZpWLXw0mApMlDBIK6FFlarzD/ZHkG3yq+rCVZevkd2zbivw4bhwPe2pJxzPrQFDWhqaUJRTkOPUNr0Dvc52J0parCtt8r4pzYSSlYEbz9k5QWvZUgnSBKmWcIKWO1U9JcY71eBJIsZXIiY60Lnz0EcjI7qw6z1zR2bcPLH0jzspYrEcuXWS8cd9xxFcXaxWIRd911F4466qg6RcUwteGxxx6rKt0VV1xR40iqJ2vsoCnTB7PSR8poxxOyyaQMNswjHIfo55I0Lkr9XNJiSSN7BXkxo3k2bbvdHFx89f9DSUpIlCBLJZQgIVUJJZQwJIfx7MpnMLN9Jqa3zVjnslofLO9bjvtf/S26B7uNbNUKqwEYobX9T0u1CRFMOiuMdFJtI8AGBevJr7OSSpHYz6Tz8lfhRJdAIJENZJlurU1Ddj3McnkBZfKOTEon05OtZMNy7HWn4nuLSkVcYfcxkWpXmAgpFFWXZUTnkhwHUiDV9dlZ0bVr7+DHNklxspXlEtJtaVKGbdtQpaRuPmGF2uao0kt4hR2/GpGvrY5K2XGq0ffGjMfBqJQUoAgNDQXMu3YePv6RT+CvD/41VTTnru5GMxH2bW6GHUUoAGukxM96e/DngSEskyUMl7kOn/jMx3H2uWejpbUlcA4rl5swZa1DSsi1DUIIQFmBtV5W0jyjwraIfB6hTFuY9wHKXB8CjNTap4ndK4FA2wfth8VOlE2+fbN7hKNNQSI+LA1fyyg/Dgqfq6kJBoJhbmoMZPPIGBvZ++uFF17Aueeem9o+p1DAB2sg1Q5/N+36Dmx1880QndULn0dCNf2dVJoR9Hfc/pQ4WbMepO+tLTu3wqI1r6FnqFePmYHYDaGIAKll2fa9hJuGxNZZCXffEQFCAVLq4whBkKUShBCQSiIigRIABYmV/SvQ1d+Fp+hJtETNmNQ8CeOax6OzaTw6mjrQ1tBW8bkplcTa4bVYPbAaqwZXoqtvGd7sfTM+4ReFd6pd7cvY9wlMnQsn3rCTh5j3kpGbnCPyk3iAUn2VKOzr2MlDYpN+GCG3EWnrPo0ACQHbsyoUCvh/836Ez5xwUtkyAPT49d+O+Sj+70//F1T2/D5NqlTDlelXc7EduC/DMMymyPPPP19Vur322qvGkTAMw9SWvffeG+3t7Vi7tvzk1YUC/2/UmwNCCPz7v/97VX83cPrpp+ORRx6pQ1RMrammP1MsFrF27Vq0t7fXIaJNl5deegnHH3981f8Ob7fddsPPf/5zlmozDMMwDMMwDMMwDMMwDMMwDFNz+G+EGYZhGIZhGIZhGIZhGIZhGIZhmE2adZJrA3ELT2pTtlxbZxWIW2zeQTz7H7B/RbH20Mrnqos7dqBaUE3elPM7K2VoLglNXOV2r73gpGPOkeiYcyQAoDSwEkt+92n0LXkIUKUxO4Yc7sOiez4CAGib9X50zD4MTZN2ARWaUZW1DsDMD/4cLdP2zN3e/+bfq46HRCOmvvdS1K58M+qHlWA5J1ZalhbbN1eqnTxGljbK/Fb+t62bVlztpVgKWddgBKq5qvchAB3bHYGVf780tn5wxXOALAKi4FL6NkY6EVmsTJzYLevoSfNXMsqgAJI+MCeD8/KyPB1f9m9rsKt0vez1kO73nOkNOPND43Dg21ozj7g+KIgCJjRPREdjJ1YPdqN3uDdosigQWFkpFwGKjPeJtEibALPFCDu1YFsaaZgVXClnmPMCNwJBQku3tQzOy8RCubZ9LlUl10454NZdrl1PWOQd5+STT8aZZ55Z8TpcddVVLNZmNnqeeOKJimkaGhrqL0goM25I4oWflHhyB8/+rEd3Yv/8zMnM6aCCLo4OkNyEDORkk4rMs8o8p4QQkFK6iLTgGVCKABJaxG2/IaGUwmtrXsXKgZWYM347NEfN1RXEekYqiSfeeBx/f+NxKCUhhL4qwl4dCn8bKWTwTYEU24okrdyV7Dq3Xjhht5VSkhCuf+f7eVrYqa+vFl1SkK8TSjqZJNwzP5TfprqHafdrZTLGZyyeHHtqKdUeE6F2TpuklKq+zQvFtuX2SQ0N4wfVY4b49rgAW8WlxlacrPz4zwvApdnHZga/fziOcsNSX2pWqA0ol1/JTTRjjyNNl5689NgeO3Os68eqzS1NuObWn+H4oz6Gx/8WnzilBODM7lU4ob0Np7Z3AgBWSIlPdHVhpSz/7oKI8K2LvoXj//042BMTtqgi06hIK/jXZacC8zQpCq6JnjROJzNC7oj03EAivG6h2Ff4MYopQhGREWqbawAzpgrGUwA5abcdS9kxrJMEw49hrRobwVgI5rnlhc2IScMr1aMsgTYJyn4dYWPJGa+cccYZGBwcTK3/745xiE+/Vv79ROzQCc90uM3+btxlF8y8+aZ1l2qPur/jH0ap/k6OADn5+Eq9hzX9F5DJ3UxgJQDM7JiFhWteRe/wWhCErvOKTFX0JaOkAgly/SVdDYR/Fxi0EUS672QnTdRS/eBbARBST4qlBAZKg1i8djEW9SyCJAkp9T3aEDWhKWpEgSJ9X0KhJEsYlsMYlAPoH+r3bQys0B8gisxzPy68922ermCuDrv+hRdrg8j9FravYycUMfJs99v0XyIn2I5iE4lEwq+LYpOG+P6PEPp62H4RQeCwIw/D7nvsjiceq9ynf+xvj+FXd/wKH/rQMembwt73iPdPbB33E49Q6mbi9wkMw2wO/O1vf6uYRgiByZMn1yEahmGY2lKNNLtYLNYhEmZD4MILL8S8efPM++18Hn30Ubz55puYOnVqnSJjasWuu+5aVbqHH34Y73//+2sczabL0NAQjj32WHR3d1eVfptttsE999zDMnOGYRiGYRiGYRiGYRiGYRiGYeqCqJyEYRiGYRiGYRiGYRiGYRiGYRiGYTZuRiTLyHLrltmdAklJcn1mHkpvq+Z/Hiq0bwWvS6u38KPa44ZpyqdPlVVSqp27e/1lJ1HzRGx15J2Y+6kX0bHtkYhapkA0dkA0tEEUWkGFZlDUtE7x9b72e7zx4Bex8JcHY+HtB1W1z9R9L0DbzANytytZRHHt4qpjmLzn2WieuJO7NusqyqNETpRc44RqXnzld7YyQWU+SInGqpZqq+DjtltRWVDJrTkpQ6odXxPuJ0f58XkoAO3bHpEuQFVC97PX+bQuPhlE4QXUPu4qyyWWREHJIcjhfsihNSgNrkKpfzmKvW9ADvfp7UG9VLHyzMoz63cQayxOf331fzpdSxPh7GPH4+5zpm1QUu2QgihgUstkTG2bhoIoQCkFCQkpS1qepyQkFKQ5L6UUpJIoqSANtGhPmrTKCPkkdFqbRkKZPINvwKXRxWi0YglJnxfI2+qknIDLSQOT1rVgv7xlZsOlvb0d06dPr5jur3/9ax2iYZja8swzz1RM09GxjtLIGpDfzypr89T7ugkc4oLAsDvt+lsZh3FSZhWoBxXiPTYnLPWdcuHkjEYUbQWJJEAEI07U64kE1gytxt/ffByv9yyEVOXFJeubxT2LcNvzt+CJNx7Tz0lhzg/2256nlUR6kXZMqm2llBAgUzaCIiObDNIivkyBuFLvQ+4D+N/uuiR62U5V6kTe8fNz6Si4/hQqbhG7XzIllFXAou11o95SbeV7j5WJjZH0nRMfZsXvRSkVpFTx4ZzNQTcY+jvvg+A743jJNkX3bSXcBEDB+wSllJNfW1k2SAt0fTkAUinXc1dQZuIaU3ZurGInKCDX/46PbewECQpSlfQoQNneNwApQaZf78vVFUzqmtilttZWXH/7dXjL23bJvDw3ru3FCSu68Ju+fvy+v7+iVFsIgR9cfiGO/+Txpqx1G2TPjUAgpdsjmGum2y7d1kcgd6ls2w/ThinSil6lCCT0JECmdTR/6v8UoCcOUHqyBmGlyP7SuYkL4lfaOoZDw3FCKByktO2Su0/JtnFKt7EK+lpTcK+4PMhdhzDj1KR6oag3p0opFd5v+vf8+fNx3733pdK+r7kZh7a0hHun84Mvp9iIP/H6JGtkXth6FmbedAOizs7sYEdKhfekISq2PqewwmdRkIeV32f2d4LM3fVweehn6KzOWWiOWlCSRTMuL6GkpHkHodsQRbrOQiko0mNxN3mVNcCbYynAPLeNLF4IXW+E0Pe17UvYZ7sK+gFKoCAiEBGG5SB6htZg5eAqdPUvR1f/cqwaXIk1Q2swWBzy+SDSHyuyNvlGwn90v8z0P0SEiCInwdbb9XqKIogo0stWlh0JREKvi6JI/yaBKCqgYNdbeXZk8/PpdMsQnK+Ratt+j+tDBr/1o0Dghl9cX5X8EAA+95nPoVgs+T6Nq9f5/ZCUVDt2u1HZZYZhmE2Fp556qmKallj/g2EYZuNlzZo1FdPssccedYiE2RBob2/HQQdV/rcXSimcdtppdYiIqTWNjY1obGysmO7SSy+tmIbJ5+KLL8aTTz5ZVdqJEyfivvvuw7Rp02ocFcMwDMMwDMMwDMMwDMMwDMMwjKa6f5HIMAzDMAzDMAzDMAzDMAzDMAzDMBs5VqhRUVxlCY01QNpek8zfCJHKrgscMtWItVc/dx2m7n9hRhB5AY+W0QhEkvuUzyMtGk9ItTdQRPN4zPjANRVSSRR7FqN/2T8wuOJplAZWoNA2DcW+N7H62eugZLHicVRpuKp4+hb/GePfcmJiZ/+TqIDWmfuj97X7M/cvtExB89Td0TRpZzRN2DFT7jw2QpmMi2otzYHszAQdeMnKiJopKWHKEEon620oGc6VQqvUmmwxdeYBctJlEddgNU7cDo0Td8DQyhdiqVY/dxPGv+VTfh9niTPnQIRA0wZjAzNZ2zLK+gaGVi/Aqn9cgjUv/hKqNFgmVkLL9D0wboePo33OERANrT4rlXctkueZd61UYp3+7Ll9E773yUmYOXnj+GcMTVETprfPQPdgN1YPdANQWiRnpZT23iOrrzTLSv/2cjmpHYAktLwLAgoKgiRsSi1W1yI7XY3s/SC14E9Ab4/dH/7b4tYrFZdLJW7pvP2YDZ/3v//9uPbaa8um6e7uxuuvv46tttqqTlExzNjz29/+tmKayZMn1yGSDMo4I5PYJ6Z/StgsgjFEmeY3r1fiMyI9JwlZKawPkMgewzw/9FoXC0FBkDAiWztBivbiQhGUIAgltCQVgBIKSmqpY0mV8OrqhVjcswTbjJuNaW0bljhh5cBKPLrkYby65lUjeLRXgZygUUsbhT5nYcXYMPJIL4zUomyj4xbCiSytbNyJx4N9IrKiWfg8YKXCVtaptwJh3zwUycJJPW3XLC5JD0443SWM36KV7teEzJQZO+ot1a4WK5L19xFlx0qBODiUzybzMmnLhlRmW9he+dtYi3CtgNlKthUAEgRV0vFIqeW5JAJBrky2r15uTYpcGj3JTfAuyY3HAtl2GJGyx1RuaBYTehNpubbr0wN2MiObDtDdeysDb+/swI133oRjP3AsXpr/UqpsXh4exjeHu8sUrCaKIvxo3kU4/JjD422BG0PacJRv/wCQMmMKCYD0Wn+pKBhb6LIQpt0kQVBSQQh/fey1JAVA2H3tc9DkF9wnRELfh/YauGtBUGTGJ2THKuZ8oNtXBMezJ6qgpd72nnSxB9dPxITe/rqEsu2kzBvSFl522UslY+mvuuqqzHTfHjchNgJLkhxFu3WJ4Xe4p1XRi3HjMPPGG1CYMiU7yBqQfB+a1WdJvTO1r4zIXxtl+yzmPvNNirkmZHYKttt7QyoFQRG2Hrc15q+aj+HikMtTACiZfo2CHpcLApQkgKRpD/STWMLeMwj6RgKktOhZCIKUAkLoNkcIASUViPRH6/slFEVQSkKIyE+4BQkg0sdQCkTS39FC+Vc9sTYHqfdbTjad02eAFYGTriF2cg+R+PaTfaT7OxG0VNsuu99CC8DtBCxk+0HhJCQUKPZN3hMnT8LZXzsb3zn3OxXvp961vTjxUyfiuhuvc9c37EOH/ZOY9D4ostgy920YhtlMmD9/fsU0EyZMqEMkDMMwteU3v/mNG/+X49Of/nQdomE2FH784x9j++23r5ju9ttvx9DQUFVSZmbDprOzE11dXWXTvP7663WKZtNj+fLl+Na3vlVV2qamJvz617/GDjvsUOOoGIZhGIZhGIZhGIZhGIZhGIZhPKJyEoZhGIZhGIZhGIZhGIZhGIZhGIbZdIgJcCoRel9dBmXyBqWEHKl1xnMyfvz4iodvmvyW6mN1ApXRfEZzjOS6cnsltju5EXLFrvH8N3QECh1boWPOkZi851cxdb//xaTdz8TUfX+A7T45Hy0z3j1mR+p55Z70ykQRdW73oVSShs5tMOvo32DOJ5/Dlodcj8l7fAUd2x0DErWQGGcYpUKhGkKJHOUIqBJSZspYl1y2kiGXt9WjyUA8bfeVLg8VpNTrZSKNWaeSy6XgI/M/yPsodMw5PHXmQ90vQRb7YBWX7mPPS+nfPuZwvcwwJerP4Mrn8dovDsbq52+uINXW+/UvfRRv/PE0LLjureh+ysi/nIhIxtLGfyetYrbMgrRB/BEpfPHI8bj+jKkbjVTbQiBMaJqA6e3TISiCVCWUVMl9l5SElFJLs5SEVFoAqJSCVBIlZbfpZSvcAhSklHqdE24pU2+UEe0Fd6/0d4O9T5IyRXf7GE2XFf/FJImxn4n980xxzAbFF77wharSXXTRRTWOhGFqy/Bw5QlJ1qs8vsJ4IZuyhly9Lzn1qF9Wofw2ezwC+PaeyO0dqBeNmpD8dtILAIzA2QiiYfTSpAikhPkGhDLiRfsNwlBxEM+teAaPLH4IS9Yurn6CoxqxvG8Z7l/4O9z+wq14rWchfKRWgE1eBBlIsY0mUosghV2KS7WdeNLuZ6WT0HLJiCJXjjYfLaW0oksyYkqClWu79EZ4KTKkmeTyBMIbz4u6A9lmIKEE4vdiXFobSCkrwDLK0VNvqXbQWywbkxcJ23VBrOTz8X1TmP6uyvy4cyn32qBCUUjl84fyfWE9oYyOSZrxCekdoP3O3tpsY4yVjoqfD2AlvQrKTkhgzw/BGMyKsO0IUtm8ycSp+/kyGPPo/Gx/34zRZJgLgnN0BQ8ohYkTJ+DGX9+AmbNmli+oDIQQ2O/AfXHTXTfhg8d80F8HMyGQMO2IHZbH5j9zQ2wBkNBCbBjpNvn99MQLelIBsk2PgmvffBsmjLjcvw8SVlpu8zNtrWunlLuq+nqbe9ANK8PxMOzkEP4+tmv17uSHy2YcJOCF61a0HSPrng3XqeC7TJ21+Q4ODOCan12T2v7ptnZMi6JEpvHDJB3BKtjgx3oeN2IvFDD9ysvRuO22+QGOlhE+ArwA2Ueael+avARVPJeICBQ+V8nfc4IIDVEjth2/rW4LSAKkYFz3ri2zhyYjbRdkJrmysmhhPkSI7DM5itwxokhAUAGFqIAIEaJIf2wckSi478h+i8h9ChSZdQUURKSPAeF/C5unThNFDYiiBhTMJxIRhBA+TRShIOxH51mI7DELiEgfV1Bk+igmFrMcCYGIdDohhEsjIBDZsjZS7QiR79c4Ibf+RK5nqtsOCuq6AOGLZ52OrWZV12e//bbb8c9//tPfTLF7Krhfkv0Ze2+ZHUb09wIMwzAbOQsXLqyYZvr06XWIhGEYpracfvrpVaU77rjjahwJsyExd+5c7LTTThXTlUolfOMb36hDREytmTNnTsU0zz33XB0i2TQ56aSTsGbNmqrSXnjhhXj3u8fu30gxDMMwDMMwDMMwDMMwDMMwDMNUA4u1GYZhGIZhGIZhGIZhGIZhGIZhmM0OL/IYAXFfT/n8MxIk122//fYVDzm4YkP4H7vyLFjVCbXLSrXDrHKPvXEjmsdj1lF3YfYJT6B99uGgqHHdMlQSxb430uuDouqc+xFM3fcCTNr9DEx8x+cxabfTsc2x/4eWaXuZy1bLcs0wHRnJmD2ucgEn41CJ75xkscqYtZ9XZSOQbuk4pEunhVoK49qA7Wc0Yq/tm3Hg21rxgd1acchubXjf21uxz47N2GlmIyZ3ChBZuVko2baftDQ7JsQOBWl2HRTa53wws7y6n/wJ4JVrgTAsOHcrUFZGHp44/5DSwAosue9TkMNr08ergBxei67Hvo/SkNmXwuMnr0NowkrEa9Veyl+bie2Ea764Bf7zsM7a3pY1pilqxsyOmWgutEBKK9KTcP9ZyTasOjv4HQi2pRFsu61WyGfl20jIChFI/XLk2jFRoLsV03Jt+zuE5dobH7vuuitaWloqprvrrrvqEA3D1AYpJbq7uyum23nnnesQzboT6kBHI5pEJQFyUr7txKjBmMjKtO2fpOXZTjQNK6kMP1peKRDIqIOPEFa2KNBf6sdzXc/iwdcfwPyVL6B3uHe0xTVihuUw5q98Hr9+8Q78av4vsWDVy1ooq0z8gXxTC6iFk2ITCURWsg2zjxVkwku1hUlnBZMCVkLp03rZpIgdIzyWFXnqf9Cp/4xJKI34lQgmH53CX1E7/vLYawegagllmNbdeypjjDsW3YLNtGuxTlLtdFc/sTlLylu5oMO+oO0nxudfUbG4bf9RymDCnXIS4ry4K4SWit2JcG3fNpRs+z6x80ebPrWOIy78toJmlRirSdNvt8cyuQS9ah2IdHmZNEoG0m04kbYtu4HBQbyx5E28uuBVNypQwdjSTrYj7cQ6pD8SCtOmT8fNd9+EbberXo681ayZeHH5C7jmF9dgj3e9U9d9V5dNWZhhOlmhNdl/Uq4gAAgFWM012XYMeh1sOZMVZGsJsZV1U/AOQBemX28F21pk7N8T+AkkfPvlbivSx7PCbhtj3HMdl2rbdU7KbJtD0+ZZoXJ8m3Ihh3kgFmvwnsEnKj+eUgq33fYLrFy5EklOGgsUYwAAIABJREFUaGsLMklna79jbz7M8cpJtRWASf99Btr22y+Vb9VUaj7KtFd5ky9U7PMAqWeX/Zk7mYjZaJ+T9plp/2wptGCrzq39WF0VIVUJ0rQZduztaq1SgDDLZNtFe2AjpUcg3oapB4qceJqghdh28g0tqSYjqDYTapCZgMMItKNw2ewbRREKEGa7/1iBtZZhFxBRwfVJIgr7HpGWfYcC7ZhE28i7SYu4XV/GxFOggunX+XRO5G36PE6gL8I+jikfO6kIwfV3XK+FCLfccXNV7+iVUvjI0R8JXi/Gez1JmXay3sfuq6x7j2EYZhNk2bJlFdPMnj27DpEwDMPUlqVLl1aV7vrrr8c999yDvr6+GkfEbChceOGFVaW77LLLahwJUw+OPPLIimkGBgbw9NNP1yGaTYtbb70Vd955Z1Vpv/zlL+PUU0+tcUQMwzAMwzAMwzAMwzAMwzAMwzBp6NwrDnH/7HSbHSZhxqzO9RkPwzAMwzAMwzAMs5Gxz1bnoK1h2voOg2EYhmEYhmEYZtRUlFolyXMB5+WfI7bq6urCtC0qj6e2/eSzKLRMzs197KkkFalOOpIpJ9nMpNrZSHQ/ex3WvnIvhrrno9j7JlRpYEQ5TN77G5i062npDRVvh7Q4NzvZaO+rlPERXqpts86wPsVWJCVWWbaqMK0RMin/OyXUNstEwHbTG7DbnGa8bXYTdtiyAXOmNaCtubr5qAeHFV5dNoT5iwfx5CsD+PvL/Xhm4SBKsgpDXCi99GYwAITX7/wIBpf9K5a80LEVtjn+gVg6xHan2BKcgIwS6whKDmHxXR9D39KHqzrPPKbu+z107vzJQHBlr1WG7VMnQOq6KqeZw9zpBcw7ZQq2nFRYp7g2NJb3L8OqgVVe8mVlpVbyZf9zsifhxXFGRgWbPpBOEdlt9ioLIBBrOmmYCPRisfsiKdHUy05g5y5nhnwq0XBsKPKpEU+QsZmw77774i9/+UvZNEIIDA4OolDYtOofs3nw4IMP4oADDqiY7o9//CP233//2geEMtLaEchvQ/dspXxjUliz7Lpdwb5WMmv7gFKq+DZYiazuS0kjhpWmbyXtxA5uwggFKfVkEX5yiJLbXpJFlCAhZcksl/RkEmYfnVb/7mzsxBZt0zC1dQt0No3LL6hRMFAcwKKe1/Ha6lfxes9rKMqi3xgTjfvnJSny68gqMs0zVQj3HA9F3MLKtcmKMSkh1Y68iJsiI9q0wsyCy0OLNq2IMgpkmYGcMhR/C/Mdk6IbHTe5noOTipL7negrIpTYlpFQ1rAfsDk+y9dJqg2MuF3Jfh+Rv8bHR0baG08dSofzx3ZBADkxlN3PbVZBPzbMi2JpwvxImLMO4rZtnKnwZqioZct+f+XydsJtKFAo77YpY2WijyWEF9T6+upF0lJJFIeL6O3txcoVK1EsFTFj1nSIAqEoiyiWdPupVCD1DcvBlHdfXz9+fsPPcdUlP8Gi1xaVLb/29nY88vxDaHXSZnj5sAIgyJWLLVUyYmBb5n7c4tsUX9i+/SBFUGYCJuHGh75dIeUnclBSn4801zc2RoFvz9wQhWDmdvKTDITxWZmyueF1GmnvBX/8MP7kMUNjs2szkwJeCmJ11SDrvRfc/RM7BoC3v+MdePqpuLzpnY1N+MXkKciqECrjd7VSbQBoec97sNWtN/t3caMgawKm7ITlNuX1efx9MhZ9Hl+34SYHsPXJ9nleWb0AK/pXAsqK4c39LQESMPe/bh8k9L2nXMDpWBQp17woJbUMXyoA0m1zk6EpGFG3AqRyU6lJ19b4s0HwpyulMJYgHgBOim+f8rb1pNg7AnLvEKwcHLD9GNvvsJJ9MpOIxCcHcZOCCIEIBSfV1m2f6Qc5kbZdZ/I3+5E9Buz7DMLnTvxP3HrTrfk3UcD/fP1/cM43vm7KJd6nSfVnbKEgXV9r/V5jc+zjMAyz4dHc3IzBwcGyac455xycd955dYqIYRimNjQ0NKBYLFZOGLDjjjviz3/+MyZPzvs3GMymwpQpU9DV1VUx3bx583DSSSfVISKmVnR1dWHKlCkV051yyim45JJL6hDRpsGf/vQnHHzwwRX7lZZisYgoimocFcMwDMMwDMMwDMMwDMMwDMMwTJzzrjwU9I3LD1H23+5tSGLt7hX9UAAmTGpZ36FksmpF/wYZG5fb6OByGx0berkBXHajhcttdHC5jQ4ut9HB5TY6uNxGB5fb6Nlcyo7F2gzDMAzDMAzDbAqMWK4dYp1B5fLPSFAsFtHe1o7h4eGy+07a7QxM2vMrlQ8y5oxOAFJWqA1kyIXH7tgbK8XepVj15BVY+8pvMLT65YrpO+cei+nvm5feUPYW8QK0ioyqPmSJpI3+x7qn4uajjH2TMSbjUPG0CrFllYpdoaEAvGfnFhy8ayv2e0sLpnSO7f/Et7Zf4i/P9eL3f+/B/f/qQe+ATKWhjF+uXBTQ/cx16Hr4/NRe2/77YxDN44L9vA4xnp8t41AS5sv9jQfPxprnbhrtKTqaJu2IWR9+QB8j8KkZgx3i10ull5XXQu0+pwlXfn4KOlurk5pvbKwcWIHlfcsBeLmT016aa0VGMBUKto0S00inADixlRfzxeTaVqo9Crm2vYZJubYXp6NuUs3RwqKqbK666ip89rOfrZjuuuuuwyc+8Yk6RMQwY8t//dd/4fLLLy+bRgiB4eFhCFGf58y6SGMt1UpjY/0qCsW2dtnv50WSertepxclpMtdKWnkkxIKVqit11u5dklJI93W3yUn2/ZSbSfYNrLtkipByrhQW6cpoST9/o2iARNaJmJc03iMaxqHjsZOtDa0VvWsGSwNYvVgN7oHVqGrrwvL+t5E98AqV472/JNPMf2nl2nbJ5sgp6F0Elg76UVEVl5tJdlaBukE2kYYKew6YaTZRpZthbvC/oaRaAthRJTCiLsjLZ90yyImuxSuXyDcRBkuZhi5JgVryJ9hloQyfP67bUFfL3zejvXzf3N7ltdbqp1cn9o9IcyNy5yTSeNjNZWYXEhLsDMCyItxBEPO8FzsUQiUzi9oH0kQlJJ2BYjIT4iUEB+TzdvKis3YJRTaKhmkV0AhKiCiAgpCf/ImVHPnkLjXY+VpfpdkCUNyEAPFQQyVhlBSpVR+dr9SsYR777wXV14yD0//My5qBoDJUybjmtuvwU5v3cmVTWw0GvT5yQ8MYOW9vp0MZLUmnTLlacca9pWYHc0QCDDDQyf4DduRYDBpy1yoQFpN/tgqSO/+VAjabi8OttdZD0+DyYqMjDgcD4W/rajZHMy1n2GssfhjZuPsdlGRcve43frd734PX/va11Jp/9+EiTiqJf3vNnLfhtj7VKXThaNwGjcOsx/4AwrT1u3fcSTrfvnE5TaVa6MoM00yhmy5tn/eh3Jtd38h3icqqSKeWvYUhooDTkatJdMAKQFJSvcFpF6vSBmxuw5TSXMDGjG3It1/MjcZpCzpb+WvhgRMe2T7W6YfpgDXI3PpybU/Lnbzi4yY3rd1QXna576pr/Z573oI4WQcdgIv8u8YnFAbQb/DSbGTgm1y/ZuYVJsi31dx+wUTkph3GVn9mWKxiNkzZqNnTU/+TWQoFApYsHABpk6dGpz/+u3PZLG59XEYhtnwkFKiUChUHIPccccdOProo+sUFcMwTG1Yl77XLbfcgo9+9KNjGA2zofHd734XX/3qVyummzFjBhYvXlyHiJhaMmHCBHR3d5dNM3fuXMyfP79OEW3cPPnkk9hvv/2wevXqimkbGhrw7LPPYrvttqtDZAzDMAzDMAzDMAzDMAzDMAzDMHHOu/JQFOw/ct7QWPDCCpACJrx75voOJZNXn1+xQcbG5TY6uNxGx4ZebgCX3WjhchsdXG6jg8ttdHC5jQ4ut9HB5TZ6uOwYhmEYhmEYhmE2Huzfl41KsB2673J2T0mfoEUgO+y4A55+Ki1BCuld9IARayf/Tm8UsVbNyP/+MFdKEkpaa3TsjZ1C23RMedd5mPKu8/DC5RMrpleyOMIj1PJeycnfyrhC+WPZfSvFGCqirKTKLyfr19wZBRy/XzuO2LMd49pqJ9VsbxE4ZLcOHLJbBwaGJX779x7c8uBKPP5SH5zHLfPv472cqX3bQ9D18HeRVGKt+ucVmLTXmYCTmFlhlFYjIZTXhU45svkTVj39s1yp9k9/9lO898ADUGhoQEOhAQ2NBTQ0NGB4eBiTx09JpW+auLM7mLJSImspU9LX9ZxrZeVW++zQhMs/PwUtjZumVBsAJjZPgoDAkrVLvKDTSKu0cEuAlFUDkpHQSUgQiCSk0vsIJaFCKawCSkrqPEmYcg++zT2hJLTMDgTSF8sdy307OZhdNqIus8GKqVwdNvv5UFR+u8+sVz75yU/i5JNPrtinufrqq1mszWyU/PWvf62YZsqUKXWTapfFPr6rwDa5ftyQIY8lxNrm2PPfbs6r+0YuClL6USStdDF8TghASggISKtkJP2MEoogScC6QolUIGCFk67a55qCglACipSTrcbQ2YIADMsi3lz7BpauXWLE21oa2UiNaCo0IhIFCEQAKZRkCUU5jMHSIPqG+1CUw76XYSXBViqp4s8qK8g2HRkvhg0kq/a5rYXa5nkML560Akj7X1w0KRCR0CUg4uuEMOtJGPGkEUra9C6eyEgt3ZQcLk7dl7A3QiiODKXawdgrvE/cYz0htw0llIlnP8L8mHWmnlLtrHVZKbLGaim5v6tXcN38pOQWbnN1At7MogjXUTLfQBZsvrWK1iZPjDuFFgnag5HQklu3r+2HEwHSTClg6oKV24YjTAkt8Y0oQoNoQINoQETxCZuy3vmE65L/TtsdSzeoUEohEhGaqQXNhRYoBQyWBtA/3I/+Yr8T9yoTi4gIHzz2cBx+zGF4+C+PYN4lV+HB3z8IANh69ta45vZrMGubmTH7snLto/ltYpJuXGlkwqCYtD8YNpjm0bbpXlodOy9zPCs+FoJc+XsNN7k0VlTt3suZUOw1scd1GRJiIxFFCkoqCCGCcvbXV4lEY2iucPhsMo8Fl8aPmVS8P6Eqj4us3BlmuCylxNe+9nV8//vfR5IJQuCQ5ubU+mQVCeuALZtkujCNBDD93G+ss1Q7FcQ6PBKSdSTR0sA+y7KE+ba+uPEseSG6UvbdiLm2ZnwL2+dRto+i62FEBcwetw2eX/EcpJJOBy9BICO7Dl9nEUj3m5S+2e3wG/Z5rCSIdL+HlJ58Q0EhMkN/SAmCgiQBqQQioaCUhEBBT15CAhEUFOk2ywn+TTsl3PXW5yIifV/bdjnZtggI927G9R/CvoJdJ2z/wvdvYt/B5B4i6Kv4316erdckpNoinmfQq4n1v+xd0NjQgJ9c8xN89EOVhYbFYhHHHHkMHnr0Id+PCfsz9s4Kqj73ZxiG2Rx5+eWXq/r7zr322qsO0TAMw2y4fOxjH8MOO+yAd7zjHes7FGYdGRoawr333otHHnkES5cuRW9vL2bOnIljjjkGzc3NGBgYKLv/kiVL8Ic//AEHHXRQnSJmasGuu+6KBx74/+ydeZwdRbn3f091n5nJ7DOZkJ2wh0VW5QZ4L4sGkIAswhWBXBFEIezwohd4jeu9yOZlkxdFkAsCKhAjq4gbu4AmkIAE5YWwJmQnJJlkJplTz/tHLV3d55w5Z9ZMyPOdz8np011dXd1VXf3Umcy3Hu82zdtvvz04hdnEWbRoEaZMmVKRVBsAzjnnHJFqC4IgCIIgCIIgCIIgCIIgCIKwUYk3dgEEQRAEQRAEQRAEQRAEQRAEQRAEYajQa8F2YsIrKbzykpcgwaGHHFpWrN2x5CXkO1ciqm4uyHEo0K1YtZRUu+QuQ+OcNiYqroXuWtt9mlx9D3LsYVvuCU6yVnR9Rm7Wbbmyy+GNVOSd05+dsJlAmDSxGqcf1oh/3XlYj0+nr9TkFI6e1ISjJzVh3rsd+MmjS/HY7FXIax2kcoKfRFAWDWvDsDH/gnULX0jlt+qNhzB80tfNh8T0ZXHCLyeRCvM329YueAZL//K9omXdZ99JyFXlMHfuXDQ0NKKpqQn1DfVobGzAX559rug+jTudjLCu2Aqk/DrfHgrrytXRPttX4ydnj0B1jgoEUB83mmtawGAsXLPA6qOMNI6tVNtJrELZtYICcSLh1k4459cpI+ViozwNpdrM2gpDK5drO5xA0ddJ1lwYpBO59tCnqqoKEyZMKPuH4X/7298Gp0CC0M+8+eabZdPsvvvug1CSCikzPigmmczKtQvyQznJZJK/yZfTfXsgGHRpFQFau/ysVpQIigFNTpSok3KyW2c/K4bSgLYiUUWJ9JHCUCiAlT0mAYCRdhOxcW4zo5M70NG5zki+2clvA6EvsxFYWvmkjz2J3UkWrxAiL1TNyh1JkZf0evkjkRdKOkmk00i6fyNKpNlkBZORSxfKtpEIKsnLKglwYkoCQtGln6DDqz+DdU7qmT0P8vrMtBi02NXISrVTV4q6/SxUzmBLtbPBXPE04XcfiXQ2vR4FfZjm7A3Nwb+FcumSRSvyHUGhmNrJgp10140skmOa+DrpG4gIrDnpDwE/4RHI7q1tbKy18+L6c/PHIJh8iJFTOVTHVYhVzpe9WBxcSq4Nl2cRuTaA4n05gOqoBtVRDRq5Ce0b1mDN+jXm+rO5n7U2kxtN+td9sM/+++Cfr72OGXfNwOnnfw1tI9qKR+psSxiM2UPxblKT4ZCebD+rbd9vz8z6ps2Qw51n0J9oNhJgMBSMnNi6jgE48TUAFQiVg4eY69e8uFtbmzHB11P4TNN2PORvNzs+9UNUW+DSYyJ7GsHYyeRXOG4tPp5K44Tg079VXKoNAFPr6lFdkDcKPqe+MeHCdGEaBjBs333Q9MXjix6zT5QITTzdxDxmc7G4x61zn4pPKNIjubZtS35CEdtUFClo1miqaUHrsOFYunYJGMpMBKIA5Q7mpfOA4rCsDCPXZhPEgK1U27VXthWkADsBCdt2p1jbPknDTKIBkDLl1jATo2kAbA9InEwC4OTapGzbU+6Y2XoJIxoXXyTnDhvXKJfClQ2JBNvFRymhto/5XKySyLO9WJuCNCoj7HaSbaTjqlD0DRAOP+Jw7LPfPnj+L89308gMs2fPxr2/vBdfPPGLqbg2O0mIuwZhGyzHx/l7KkEQNi8q+d6PiDB69OhBKI0gCMLAopRKJtjqIVprnHTSSZg3b14/l0oYaNasWYO77roLv/nNb/DSSy9h2bJlRb+Du+666yrO84ILLsArr7zSn8UUBpnjjz++rFh7w4YNIlEvg9YaX/7yl7Fw4cKK0re0tGD69OkDXCpBEARBEARBEARBEARBEARBEITuEbG2IAiCIAiCIAiCIAiCIAiCIAiCIGRwgpYeUWHyUBIzdepUXHPNNWX36Vj4LOq2PqJn5RkESgpJSgm1zU4lcxMAne8smyYa1lZhbj1swz2lWJUFYjbzsTvRW7HlYiamrH0teXdSxT23qcbXj23G3tvX9OAEBo6dt6zBDWeMxxsLO/DDmYvwp7mrrADLGx9T6eu3mVIg1s6vXYyO5fNQ07oTvBXOSyLTBqVEgwl/eTqXvxZY5NI8/9wLeP65F4puK0Z16w4YNnrvYI0TMWsrHbLCzqICcFNHn9gy56XafmtP+9k+sDHkSC01rejSeSxas9BKNQGQtuKpyMrqEsmUJqfOVD4P7YXZBGueA6ChoaA4kWuTlYRVKtd2JFXm6jSUlBVesx7JtaVb32h87nOfw4033thtmvb2dsybNw8777zzIJVKEPrOihUr0N7eXjbdYYcdNgil6R9KybW7S1NKMgkk/XqBXJsSMW0imQzy5VAz6oSU7jOByMgkYYWMzPadFJSzPRKb9UoZmbZ5ZIGJEWXOidkISykikM4bebY/NwaRBjMZ2aRRatuTc1rdpOxkzycbKxaLMxLhopNTewW1vz5KKS9pJKWsKNyKsEGp90g5QXbkpdmKFCIn2FaRX5dItikRVlrJd2Tzg5dum7K5603KKzJtuZEuta8DpyVNC3OD2s9ch9Qly4aYqTYo9I5u491KLms3u/dYqp2p17SoPr3OD8v8rZkR26Ow+VhjcmXD0DLnTsFxXWPmzPk4aa4ORMxO/O38yO4DMyd9pyJw3ki1dXAcQiKyBQg5FaM6V+Plsz7u9cOfyuTa4fpiMXZBX+6/TzH5KKXQUNWI+qp6rFnfjtXrV0Gztv26qz/G9hO3w6X/eUlyndgIwp002/T/7gFh360DWNvje9m37SNMd+nyUa7Apqx+aOoE2JnzUgpaGykwyIiDQ32yERQ7+y17oXhyfdwIN1Srw0x+4M8RXqYeSrBZs/Mem0kb3FiKYUTIbKTpFIx//GPGNARTftZJmmyjDfrh5J5IxMYA8Mb/ewNXX3V1QXsAgD2qqnBWfXrStFLfhLgP2W9E3HJqfRxj1A9+UPSY/UKxQCVkI8i1swdOi9pdnGDWum1bNW2NFeuWI895aADEyo7HzThaKQbDrPPtDLZVBoJ5hmnb7v5ytxjbxufuFTNzBkO7GUgYPvYhZiCyYZMV/gMMZcfvLupx8UvYHhnm8Z90lWSvC+xEHGmpNgXvCi7OcPEJECmT1sUpACEKJggh+9mnse9pqbYqkGr74xaRahO5yU6A+2beh23Gb4MNGzZ008gM086Yhs8f+3lUV1fb/anb9imxjCAImxtz5swpm6amZmj8LkUQBKGvDB8+HEuXLu31/q+99hrOPPNM/PjHP+7HUgn9TVdXF26++WY89NBDeOGFF7By5cp+P8bf//53vP7669hhhx36PW9hcPj3f/93nHnmmWXT3XrrrSLW7oZrr70Wv//97ytOf9NNN6G1tXUASyQIgiAIgiAIgiAIgiAIgiAIglAeVT6JIAiCIAiCIAiCIAiCIAiCIAiCIGx+eJnZQORtf/bYc4+K0i9+6hsDUo7eQMFP4UYKJFAFO3Yj3xG5SU+obt2xglQDKCzmUN2UXd8XqXaxdcF6dscAGBrMGiMaFf77tDbcc/GoISPVDtluTA1+cs5WuPOibbDtmGpTbrB914B91W1d/A833595LD585TawXm8tydb25ZaDV1o0x6gZuVe/nUfjziej0LSYlVY6K11QTnu2Y9si3HLuFhhWvfnd6yNqR6C1djjy3GWkXayhWaOLu5DXeWitoe36vF3Ocx5a58GsTUths561WWYAYNua7Ge2EkG33bcI7VRcCO6f5CdYjVSdEkrcw4USx+JSR5+dsBG44IILKkp3/fXXD3BJBKF/+dWvflVRuhNOOGGAS9JDevj4SwSigUA2zKQbaaWXCpYqh5cqJvk6IaQROSMlfyYvaVRggp38wcoVyX5SVqyoIkTKCKXdcUCJcDEUKkZOOG2XI+XenYjavEfKSKoVRYhVlAisrdgxctJqpYwEW7ljRSC7n3v5vKPI76OI7Mscy4uxVYSIIkRQiFTsZdleku3zi2xpyOyPpOwqzC+1rz2uHVMZ8WUy0YaTTJJLQ6GqNVSAJ3VJxcZggeO4mFTb7UNJY/A7bIwJST5uMHPJWApA+X6hxJAr2Vy4MVnXvVTbl43Sadw6nx5B3Mjp+DFVxOxwoNgPF7601tBam5iYdVIudiOmJK51x/cH1QATvFS7fc0aPPTAQ7jm6mvwX9/9T1z8H5fgvLPPxdnTzsaMe2egvb0dbCX8rDmRSbsTYI08a9PPUYTauBbDcrWpCW9S15QynwNKyVu9CLeU9B+F92ooiiUoNFQ1YHTdaDTkGmyxNZjzgB0vaDJjMV9fbMfOcNdYB7G/EQXrvJFVE7sxhQ7G/FbqS+blhL9MGoo41dKI2fRZzmfM2k/EoLU9B07Ev6nxRtDvsP1egdmNg9jKtIPjsSkjAUaCDVd2Ow4lNtZ0dqvcBAzWehzWX8F9ACP8zojni9Vb4T3Bqdp/5JHfGlFyEf6zqQXDyE+PVdCSUuu5dHcQpmMATVNPQvXEARaAlRvn9TrucZ8yIvMicY9/MqaeV4luOr09EWErG5/koiqMaRybtDOdh85rK63X0ID5biPTL7Jru04KzeHzOHmPbHwRUWTjCwLYLUdQSiG28UEURXaSDYVYxSa+UbGPjWIVQ1EMpSIbQ8U+5ortexTFiCi2MUvk45g4+5mS9ZGKEVOcisMURSYfStIrdw6wcZdLCxVMIBJZiXYJqbabNMRHPy4sNX2sq5fW1lZ89z+/W1G7aW9vx5emfimp54xUO9WfVtgoJf4RBOHjxOuvv142TUtLyyCURBAEYeDpj++Cf/KTn+Dkk0/uh9II/YXWGvfccw8OP/xwtLa2oqqqCueccw4ee+yxAZFqO6ZNmzZgeQsDT319PUaMGFE23VNPPTUIpdk0efHFF3HppZdWnP773//+0PudnCAIgiAIgiAIgiAIgiAIgiAImyXxxi6AIAiCIAiCIAiCIAiCIAiCIAiCIAxliKh7IVZf8gbhsMMOw+9+97tu03WtW4oNq99DrmH8gJSjEspKSEL5SDGpdjc5CwmmvXWfhnVXmVwG0GYbSoWy69EXqXbWlJSRagfrnNjr3/arxyVfaEHDsKE/n/Q+O9bjke/sgJseWYz/+8gidOXNeqfd6lz695L7Ln/hakS5OjTueHxi1SIykqeU9McKyGCuZvXwnUCqyki5+4CKh6Fx+39LHSNbV8ycFjpq7QVlddWEm88agdaGoV9PA8XY+nFYt2EdVneuglIMhjISP6WgmRFBQTOgFANWbgpSVkYHaKuf0lZoqm3dExM0KSjWACmANYjMdkUKroWxhp12nUBs2g9nZGV2NXw7snWaqtuAgv2z8rNkg3TzG4Ftt90WjY2NWLVqVbfpHn300UEqkSD0D5X8MX9NTQ1Gjx49CKUJSLtsi9OdDBtUUs7KQUeaSudcyEQF0k6Gk5omacx69hvJWFBtmRKxp/Ki2kRIqa28NHkWETQ7gWQExXkwKRBrOCF3iCa12qn3AAAgAElEQVSYuUTsOUAl14KJobWbnEcn0koYC6tmI3AlH2+w3e7KGch+rXgVpKwsNV0hoZ4aTiLu9I5OkBnKMZ0gE0aISUpBcbDs5JFEVq4diCatTDwt1SYvpKQgjVmGT0NW5ZtoJ+HLgGBNcho2Xep8wlaTkWpn37MiyhLXTRhEyo0HMwkIhULf7qTafrWXGpv3sN9whSCYiVsKCxGM/1RakOzypqRwxXcPyun2d/toV+iM3DjVZu2QcfasWThs8hR0dHQUHgjAz//n59hqq60w48H7sP0O23vhtOn7jNybYe7BnKpCVVRl+lsXB2fuER/3Btc0e58ket9sXRGcKDw1fqLku6fsvtnvpIgUmmuaUVdVh2Vrl6Kjax2YyVcgM1sxtFsV9IdagxTZ1mLGGLD9vut/wu7Tn6t9XKjQfWwvAXPSX0IniYjIdMvaXFv3XYIrk7LjEzvg8VfInLdOX0fbnrRbH/ZTdtzprhOTE3Gb55UvLDuRtqkF9zwM64hA5vq4a+Ak3/Y6FBsbuW2U+cwAOjs7UYqpy5fiZ63D8amqqlQYUfBNSGYI3u23KrW1aPvfF5Y8Zr9SbpxXJu4xWYRS8uxO7joGcQ+n7we3PX2PuKlJOLMdJoZgsrEOMLZ+PBauWoguvQEabJ61mk0bdmNsaICVaaqUTHtCzPaeIF9+ZetdKYB1Ug5FBOYYpOz43I71GWbczqzBPjYy3xcwOAnTAIDslaDg5kvCpdSkGenpOMhPmALAS6/9MtmegFycYWIVcy8oew+ZdQD5yVTISrUjEOAmDElNzJIotU3+7jhOvk8FUm3XoC686ELcevOteOutt7ppYIb7778fs2bNwt6f2jsdy4SxT4VxjEi1BUH4uPH222+XTTNy5MiBL4ggCMIgcN111+FHP/pRn/O58847MWrUKFx11VX9UCqhN6xYsQJXXHEFZs6cibfeeqvkZFUDyZNPPomVK1eiubl50I8t9A/77bcfHnjggW7TfPDBB+jo6EBNzdCbuH1jsmbNGpx44onYsGFDRenPPvtsTJ8+fYBLJQiCIAiCIAiCIAiCIAiCIAiCUBmb71+uCoIgCIIgCIIgCIIgCIIgCIIgCEKF9Fmu0c3up512WkVZvHX3Xuhc/po1pA4OoQaldCInwrNkxTniJekR5aXZQNfq97vLof8KU4xi9TkYUm1OpInNdYQfn7kFLjt5+CYh1XbEEeG8o0bh1/9nB2w1MgdjQMoDyGP1P2Z0u++KuT+D1uvB0DBGMCsb4+Dlr5tVcEY51Izcs8/lbv7EV6GqGuCNTSXqiq3cEk5yyUaCefnJrdh+TK7P5djU2bppG8RRjC6dR567kOc88lpD6zzyOg/Neei8Xcc6eec8NGtosF/PrI1o1F5nbd8ZANtnhHaf3b/aa0dTgsKUzCwjUmQrvys1uURWFFhMChtkJwwykyZNKpvm/fffLymhFIShhtYaa9asKZtu6623HoTS9JLuQurMxqweshSh5NOLFCmQglKSjxfBOp+oUy5aiXR4xPCzsvE+EXn5odM/m9SJUDF5d68IClFqXWRl05GKoaAQqURAHSn7cjJq5cTUZr0XVcPko8ikjWD3UbERPdr1Vn8dyK0VlIptXlGRMiXHjyhO1lGMCApRlJZnK7L527IRCFEUJeVKSbWjRKQNZa6bk3Y7iaWVTsJJt8lJMBHUlfLNqTupdqkxXNhOsk2rlBxY6BndTswV3JfFdy6Td5EE6XUZUX8RqXYqBnTxHorEgjb+DEdnLtZ3QmIniU79+OPYoYodIrAtgx83ZF5k343IO2mfafkuWyG/9hLlRx/5Xdl45u2338ZnDpiMJ594yrlrTYzNRqIbqQi1uWGojqqSY4ZxcOoiZK45lY6Di91DBd+xBN18+N1TmC4rkgYIMeUwsm40Woa1QROQh/ayXg7GFOzLx7ZO7ZJN4yZP8HVj60oT+2NpWz4dyIsZyowQ7cOGrag6O1w0ompOTeSjjF3YXDttNzD5tuHaS9DwklZLbjIISqrFPvfYHl7bFJq1l3J7ibvP341dkWwPPdz+K4lkPyB9f4d5hrjjn37G6RgzZgyKsUprnLFiOd7Pd6XuhODSuUuNsBmG2zmz3HzylxCPGFH0eANCuXFemUdI8WdMuI6L3ith3FL0HvH3Dme2k22D5Ce7GN+4JfI6D9Pu8mbcrYPvVjhpaUxmXO2PQO6Bq0DKiKfNARSUsk/1VDyjQIigQEkcRCqIe0zMEZNCTDaeURFiFfuYJFYxYooQU4wYMeIoNssUI6dyiBEn+6gYscr5eCS28U8UBcuUy8Q+QcyFdIyj3DoVJedjYygVxILFpNoulnExZlGpNiVi8Psf+k1F38UzM4495liRaguCIBRh8eLFZdNstdVWA18QQRCEQUAphfb2dlRVVfU5r6uvvhq/+MUv+qFUQqXMmTMHxx9/PBobGzF8+HBcffXVePPNNzeKVBswv4cQUfCmzamnnlo2DTPjlltuGYTSbFqcf/75eP311ytKe+ihh+KGG26QMbUgCIIgCIIgCIIgCIIgCIIgCEOGTeevjAVBEARBEARBEARBEARBEARBEARhIzJQfxB04IEHVpz2nfsOwPy798SSpy4Cr1/TZ9EZlfnpfmcrPsn6sNIHKFsCoee0L3y6xJYBtNdysQp26/tLqp1tSInszYnAdt+qCg9MH43P7Dasd+cxBPjEhFo8+K0dceieTVYwprFu6d+73adr9XtY89bvYPV2YASGOi/b1sky8mAAY6fchi0OuAxVjcUlo1Ut2yGuGwWVq0P2fsw1jMOYKXdj+KT/QCLVDv+IOWuXM3I2JiOcAhgnHViPz+5V24Or8/ElUhG2ad4WGkaWnWeNPHdBIxFo56GNYFtraOStCE77NNqK8pxIu5xcO7lzbF1xsk7k2h9/vva1r5VNI384LmxK3HjjjRXJNPbdd99BKE0JKunr+ijXDtOEfXNRuTbC+W84LV7mQL5t91NO2EzKpk+2EZDeX7njOFliZIWKRhipoKDYSa1VSoytnEjSyxqjQGAdLKsYEUKpthFBKiujNGlUklZFsBpv+2+yXlH4Ii+yTMSSGZkkBRJvUv44PvdUWWMv745UBGKysvBENu6k2k7GTXa9E5M7obaTTSo7znKy7kSmTUGddC/V5kx7KRBpJw0s/blEexQqo6xUuy95F+1kuonF3HArKFd6u4vzCnNkuzl7RL/eSq19LMlFcggE2sxG9uwk3DbCDWJRJ33WJn+t4cY+SR72HKzYlsmk/+Pv/9jNVUtYtXIVjjrsKHzrkm9Zebc5Zk5VoTZXByKFULZcNA5OLQYfeijXzuYV3ofpyQ7s/uF6TspEIDRVNWFs/RjEiKA1QzMj78ZkZCby0Vp7STqQyIGNSNvUg/X9QxMjz3kww443tJlgAZzyZrua09aeTop8m/BjeLL1RmZfb7625+xLxGYc5Ho4N9Z1P1YXbg/snk+czPNmj+HE7q4PdC9XRnfuTvTtxkUMI/hNtWd3b7j8gzp37TisvoJxFRhNTU24/obri9c/gBVa46srVmBNKKPPtJFKpdpUXY3h084oeaxeoTV49WrklyyFXrYM3NlZmKZc7NMvcu3MJnvMHsu13RPSy7UVRtePRhTnjITe9VWwAnrbrjQS+TyULQ+xbxpk4yo4sTTDREIqspNnWJm2j4kyMm0oxEgm9VA+xolT8UhOxYgQm9jFxR0I4hEn5kYi4VZKGRl35OIdE1u5/GMXz6TirfRkI64MsZdrUyqeSmIaJ9UOJh9RLr6kRLhdSqodxDITd5yIk7/8pe4bj+WDDz7ANy/9ZkF7Eqm2IAibOx999FHZNBMnThyEkgiCIAwOtbW1WLduHUaPHt3nvKZOnYpLL720H0ollOLll1/GwQcfjOHDh2PPPffEfffdh9WrV2/sYnluv/32jV0EoQ8ceeSRiKKobLqZM2cOQmk2He69917cdtttFaXdbrvtMGPGDCglegpBEARBEARBEARBEARBEARBEIYO8cYugCAIgiAIgiAIgiAIgiAIgiAIgiBsKhBR96KsUnSzS1tbGyZPnow//elPFWXVtWYhVs77OVbO+zla9zgbw/f6OlRVQ8/L1FucSamP8hyRavcBnS+ycgCttVYoVnR9n6Ta2XVF1gdS7WMm1eKyLw1HLt70205dTYQfn70tbnhwIa751Rzk2xeX3Wfly7ejYZvDzQdSiSePAZAVXzMA5K1dTANxDRp3PAFNOxyP9nf+hPb3n0Ldlgdi2Jj9rUwbgSRfQ3etg17fDr1hFeK6sVC5YUjMVTpYRvqdk8/MGkTAdqNzuPjfmsGByGpzpy5XjzF1Y7Bg9XsAGKzISwkJRmIKUmAGlFYAMYxs06CsIA4AmJSV4CkrSGVoAhRrwG6D3ebqjcAAkxWfE8hawJwAztVTIlo16ZjZP/+KSaeydVyyzgO5ozDwHHfccYiiCPl8sWdGwi9+8Quce+65g1QqQeg9N9xwQ0XpTjvttAEuSRn62NcZGWgo5kSqh3XaQc2BZNyFZEFf7fpi8xlgDuSSDPvssbEDsQ33bN7QXmyoGPb5oqBJ2/zMc8aIVhU0NBQpaA0oygMqAjhvn0eAZiCCeYciQOeNgJW1EVEyzPNI60ROq+1qK/B2ElzNDCIn4bXPUbiLxCm5bTHJbVauCTLPV4IT2ZplpcyyUn6rSaeMLJz8MqVl2SAr1zbSTCIj0vSSSbscWYE22XWhkFIF8kn4F+z1DpTaFIgovVw03VJc6OZkvFkJabiDiCX7Tp+k2mWGc91LtakwTdB5ZAXRHI7vMtm6PFJ9DIJ9vdE2OEZg/mUXSHJ6v2J5OVxWnOnx3H0ftk2d177ta8348MMP8eLsFwuO0R03Xncj1rSvwRX/fTkaahoRK/ffqN19wT4gLhoHB5c9Ffe6z1xY2VSsjlxeaRdwqk8HkDp2KXl3dVSD8Y1b4oP2D7C2q90OD5UfphmPrSktNHmJdNLPaICTftHUpfbjD40uI8e1HS4Tg/zzAGDSViZMflhKvnMOr5E5hmYGyDwD2D1zQNBaQykFZgIrIzkGwx7btBJtmy8ReUF4OExVMM8XEFnZsR+peum228ldT+V2t89HACBt93Vjo8zYyfWb2drWwfkyGMd8/hjMfnE2rrzyStx7z70FdffPDRtwwOJFeGbkKAwL+2FGidou/GaFATQfeyziLbYosUd5uKsLG156CZ3PPY/1c+Zgwz9fR/7998FdXaljqqYmxNtui+pP7oWaQw9B9aRJgFIouBAh4dcIRTenY59wJ+7sxLqHf5sqQ/UB+yNqa0vHPjaP9Pe2Tq1tJdgE2+Zg73NCrGKMqxuLt1bOh4aCUgDYyP/BNg4gIK81IiKTk4uhiJJ2TsHInRT8FCWUfGfm4i7l7kdSts9U1mtvx+phf+vH866iGC5b2L6GFPmG4OKmMF4wZTNya+XjADdxB6XiC2Vt9Qrky0V2kg/lYhe/X+SX/aQgLp2PZZS/XyuVarvS/OSnN+M3v7kfqz5aVbrxWH74wx/i3PPO9RJFkWoLgiAAHR0dZdPsscceg1ASQRCEwUMphYULF+KXv/wlrrrqKsybNw/r16/v1f/vuOKKK/Doo49i1qxZiGP58+v+4A9/+AOmT5+Ov/71rxu7KGVpb2/HLbfcUtEEtsLQQymFrbfeGm+88Ua36WbNmjVIJRr6vPPOOzj99NMrSltbW4uHHnoIDQ2D+H/UBEEQBEEQBEEQBEEQBEEQBEEQKkCmBBUEQRAEQRAEQRAEQRAEQRAEQRCEHjAQ0o1LLrmkV/utmPN/8c7Mg7Fh9Xv9XKJSULcynDCZ0At0F0BR2WQ1W+yVWdOzPwbuESWl2oA33qCURC6rewqXs5kyCs7DirOIGGcf3oirTm37WEi1Q847agz++7QJqKqqKpt2/fJ/IL9uGYz0TFupsjayJWYrUs4juZZs0xphU93Wh2CL/S9D7YRDQLlhYFhZHjsDE0HlahHXtaGqeVsr1QaKa7t08pmTNGyPp8C48pThqIq7F8BtjoxtGIdhuTrkOQ+t88izRhfnkdfmpbWG5uAFI5Rzy5rTn9mu01YU57Z7FZdmLx11ckInPTRVl0i7UiJXv5gWMKbu9dRiuo5L1rk0hUFDKYXtt9++bLo5c+YMQmkEoW90dHRg/vz5ZdO1trZiv/32G4QSlaFcX1cmnMnKADlYx6wzYlCkhJVOqOgF0kTBhAnGEBqoFo0UEmQ9uGz9j+TXO/UiW3llIn5ORNKKjDTRSKgjKCtbVGTl0uEPEyLyamqQUoiiyKyLFKIoRkQRoihGHCkoZYXUKoJSEeI4NulVhAgRIrLpKQqOadbFKkZcZDlSMSIVQSll91N+OVY2b/eyeZvPcbAcFS7bvE0ZzBlGNm/lhNxExaXapKBUIKLMyCuTWg2k2kjSp5tVIqd04lf/jmA8G4g+wzFuqn2UaqNEJV89gZmH7Kun9EmqXS7vTKfiIuz0p26k2mH5rGy/0O+c/GgrM3bp/XjBxf5epm22hfsx4ONP8zmZKMkcRaeO5Y6sU5+M1Nal0Jn8NLQtI6MmV1VRvJPl8d8/jtXL1yBSxcbf5M+R3LXLxsHuOqNIHEyl20LRe6u4Tzj5mJEtu/s5tZ6MfHpsw1g0VTelxhMM7ccJWtsryNqMG/z1ZGhtxgsmDcwkBgQARlLNxMm7Lw+biRLgZNnBOIJgxqhE1tlNSc2TaUuKCNWqGjXxMNTl6lCbq0NOVZn/2W6l2QRA67w5ddv+GBqstR332HfWvr6Yk3Gqe26mWpxvvy4/JMJil4cf6ybHTQmPkW4TRb7R8Oe72+674e6778bM38wsrH8AK7XGKcuXYbXWST6Zai+1bNISWk47tWje3aI1Op58CivOOx8f7Lo7lhxzLD668iqse+z36Hr7bS/VDoujP/oI6198EatvuRVLv/BFLPr0ZKx98CFfXyXpYezj1m6Y/xZWnH8hVpx/IT60711vvJGOfTKTRqSfc2EUggKJM0AY1zjetyut2U4koqGJobX2E3/kYeIwwH0Fwz5eckLqRCVthNTKCt7JxRqRm2wjRkTKxB02zomIEMHEMxEpxBTbGEPZzy7uiZP4R0UmPxsnuW0xkpgmphiKIsQ2VopUbGMTMnEQTP6RsjGRi6cyy0RRErOQi/fcxCFJzJiSalNw/SuUaju1tlIKd951Z/cNx5LP53HEEUd005aKtC6RaguC8DHmvffeq2hM8y//8i+DUBpBEITB58QTT8RLL72Ezs5OMx7WGsuXL+9xDDh37lzsscce0FqXTywU5YUXXsCRRx4JIsKhhx66SUi1HVdcccXGLoLQB9wYsTvWrFmDefPmDUJphjZdXV2YOnUqPvroo4rSX3/99dhxxx0HuFSCIAiCIAiCIAiCIAiCIAiCIAg9R8TagiAIgiAIgiAIgiAIgiAIgiAIgtBD+lu+MXnyZEyZMqVX+65f+Sbee/CogZNrW2lbRTawCpMJxVk++78BzpdN17rbNKQvdCKkKfuqBCsEAgAoSj779fbdbuNwH5+mjFTbSboIdpmT5cBxBQIu/bcWnH9Uc4WF3/Q4bvIumDlzJmpqasqm7Vz2ilfNecG2V9E5AZ5Oy+9grq8RkeULRdiAzycw6JVYtsd1y0FeTqwHAF+e3ICdJ+RSZRe5dsI2zduCodHFGnndBa3z0MhDW8m2Zo08G+m2k28nom0rvrPyuLw2dReKC7Wtfx20gwK5NjJybe5Grp0RMnoxS+ZWL9g/8znY0D8voSzHHHNM2TQdHR14/vnnB6E0gtB7brnlloqkUKeffvoglKZCyhW3F3LtJE8uTFNGMOkfCUHCUK4NkJdvO2UziKCUifW8MJGcJNEII+HkzzaFkSVGUHYfxeSl0zFFiJQyQmxlhI+xW09WlA2VyBwRIYYVYztxIzvppBFyx1GMOIqD/GJEUD4/xQoRxVBIRNjueDHiRKRNRkhJpIyAW0WBiDvZ7gXaZI9hZZVeLOkFk4E8nBKptrJC7QKpthdPuuublmo7GSWRq98SxtVEHerlu/4dyedS7a9SGaWQUFbEXe6Slolrikm1k3UVSLUp2J4VH2eOwTCTsviMAmm29xSTXe+kzE5azG68EUqzwyMksmx30uTi1EyQZ8YogdiYYCXQANtlN5lMdW0Nbr79ZsRxXHDtaonwk+GtGJ/Ztssuu+CJZx7HuPHjEJxhZm+y16oCuTYX1lNv5NpF+3Q3nAvl95Tc5359UO9b1I7E8GFtZtKecBzhRNTB9TOT+liRMOXNeZCTUSORpTPArFLCc7bCbD9GIDvWCNtf0OCSfRlVVIWmqma01rShsboJ9bl61OZqUVdVh8bqRrQNa0NTTTOqVA7ayou9RNu2Cw02x0fyVHMTDpnja98u/XjIjYls24Vt8wUTFGXHRu40CIlYGUHbKHhmF46LQMCRRx2JmffPLPqd4qz16zF1+TIs12acXcxT7c71Q63xZlcXluk8NjCjeo/dULPzzoU7dINevhyLPj0Zy06airW/ngm9alXZfYp1Z11vvokVZ52NZV/5KvSqNd3HP72Qa2+YNTuVpev1/IduYp/kvki2Fci1AVRF1RhRt4XtZzRYMzSZthFObmUzTvcDnIjiyR1XEYgi+zWXEURHSCYnUZQ8/4nICK2hrPRaJZN5uLhG2VgjiJ0imM8+voEVaMMKuCMX+7hYJpisxKUJJghRdmIQpVwslpFrq2Q58nFLWpytSBm5eLjN9l89kWqH7WDK4VNwwAEHdN9wLHPnzMVdd95VUVqRaguC8HHnhRdeKJuGiDBhwoRBKI0gCMLQoLW1Fd/73vd6vN+rr76KnXbaaQBK9PFl3rx5OP7441FfX4999tkHDz/88MYuUq+YP39+Rc9UYWhy7rnnVpTu+uuvH+CSDH0uu+wyPPvssxWlPe6443DaaacNcIkEQRAEQRAEQRAEQRAEQRAEQRB6h4i1BUEQBEEQBEEQBEEQBEEQBEEQBKEX9LeEY+bMmb3ed8Pq9zD/F5/C+pXze1+ArBg5lCuX3Rci1O4HVr56W0Xp4obxKG4rqsSs3YMXFVnnhIx2G3O54yKzrIqsQ7LMThXHIGJMP74Zp0xuqOi6bMocccQRuP/++1FdXV0yDakccm07wcmtE5l23r6ycm0NaA2QFYZxcSE2w8rcA+GyT1fw2eEMVdp/duKwkc0Rzjmyya9Fai+xIQNAXa4OI+tGGdkdtBdoG2m2Rp67rAAvkWvrjFybnVwbVq7tJGD2GjtRnIaTPbr6Rvqzk81ZKVlRuTa5hUC8WEKuHaYp9VkYPM4777yK0t14440DXBJB6Bvf//73K0r3ne98Z4BL0kP6KNdOZWX760Q26MS0To4NE2ZljukFk5m4y4kpU/uD7BDAabStVFtRKoe0SFtZ2SJ5lbQCvHiRlDIyx0glQklFPqX518gaYyuujlVsRJJOMBkII41oUnlRpCIykmsVGfFjZGSSJp2RbsdWRBlRsj5SMaLICb/jRGCpYigiW/5Eqm3KFfnjRCpnj6u8ZDsOxdu2HMqKx5U7j0BqWVyqDX9dfERdTEaJQK5bQkaZkmm794z/NZW+ggYZTrJR6vVxoZLzKXu+5S5pmd17K9X2ZQ+lxyiUanP2x+5TVKgdHMJJrr3s2p1KKpZ0kmKdOkYixTbvZgKZZL37bOTJDCadTCBDToZsyuhGK7vusSsu/ubFBddvLTN+urodP29tQ7W9D3bddVc89ufHMGrUqNQ1LRBsuz5RUfdybU7es+2hnFy7YAIF5vS6cBiuuVCwbcfnRKacIcNr29BWOwJ5bcYK+Xw+GEdoX992NAHWGnmdrp+8TurC1F0e2qZhOKG6ez5p88xgK5629aQpkGvbsjZVNaG5phlVUVXJ6wMAVVEVmmta0Dys2fd1/lrbBbaTDcGLj9kPT/zoiHVQs8k4yEwS5szorm8D2E5clGrPDL/d3SPh/ejbJZLsU+3J5qVZ43Of+xwu+8FlRc/51Q0bcOKypVio8z4rDWAdM55e34ErVn+EI5cuwT6LP8DhSxfjXxcvwu6LFuL3Rx7Zbb9c7JVftQob3nijxyO1Ul//dfzhD1h24ong9vbycu1u+sbUPaA12n/5y1TkU5AmGI+Wk2u7OMp+hJvAAgBG143142xmK9e2/ZcmQGvX3ti3fVcm8scweSo2X5kpRSCloGBjK45gJi1JoqDICqxJJRNwRBTBRVWRjZFcPELKyK/9ZB+Ri08UosikIzf5h4qCfWMbv7hYxkiyk2MGk4OotFA7kWinYxa/Hk4SjvQ6e30rlWpn+0VXN7/+za9RVdV9f+GYNm0aOjo6uk0jUm1BEDYH5syZUzZNdXU1lJI/JxQEYfPiW9/6FpgZY8eO7dF+r7/+OiZMmIBly5YNUMk2fRYsWIAzzjgDI0aMwC677IL77rsP7e3tg3LsqqoqTJw4EWeeeSaee+651Nj3o48+woMPPoiLLrqo29/Bl+Kcc84ZgBILg8G2226Lhoby/8fk3nvvHYTSDF2eeeaZin//Nn78eNxyyy0yrhYEQRAEQRAEQRAEQRAEQRAEYcgi/xNGEARBEARBEARBEARBEARBEARBEIYA1dXVePLJJxFFUe8y4DzefeBwdC5/tef79uWPn+TvpvqNmpF7l00T145EeUtjHwmku+n1QGDuKyGSC/fNKtgos63YcZL1Fx7VhC99+uMv1XZ89rOfxT333IM4jotuj+pGIqpp8sKwULCdSLCNPgzMgLZpmP32RLyXlWsngrqkDiiVr00QlEjbtqC9+A4A/vfnm1BbnfxXhB5Jlnvhf6/4NcSY0LgVIqWMXNsKtFOibf/Km1q2cm1m7YXaifDRrnMSMLctUc6ZWrTCNyfS8/JEwNRfcJ2KybVTYkZ0L9fOInLtjcPo0aPR2tpaNt0f//jHQSiNIPSOBQsWVCQt2f7rDh4AACAASURBVH777VFTUzMIJeohfZBrO8FgGHNxwU6cFhnYPjklX+W0YDnM3ccAfjvZ+VNMRk6ASCl5IgXiRJuTE0Ja4SMpBa+IJoJiK5dWcUpaHZMVYlMEBSt6tILGiBQiRF5cHRVZZwTcMeJAbG2k1UYMqaLICyiVUn5brGL/MuVIZN6xynnRZezKGZbbCbW9SDv2gktzXFsGqEQwHggolRVTJrLKRKqtSNlrjdIySrctkFGWlGoXlYsitS27DJQWZ/dKmrGJxmqOUvLsjSfVTi5YMal2uIMvoxdDF+bvpMHMLp4vFGqzDqTWqfFCcHArVwYSaTbDDUucrDk4l2Cdb2Nh/KmtzFknca3WGgQGc95PIuPKe/ZFZ2PvSYXj6RfXd2JmRzue3WIUzt99Nzz82MNobW21QyFOhkRceE1sEpBSpeXamXouKteuVCJs9y+2LonZXd8Q9AVEqfXuc9uwNoyoHeHHD3ltJuzp0nlo3WUn9ckbgbAdU7jxhCZT5+76aNjzJiMRTiTVAKzUm1mbp0IyNAQxQUMDIFSpHIZXD0d11DORVXVUjeHDhiOm2I5280a47n8YocI9HCuBGExuxKpNO4ZdD3uO9gVbV+zrjX0dunr010TBn6S/T4I2kX5uF46zLvrGRfivH/xX0fOd39WFAxYvwldXLMdBSxbj5BXLsPfiD/CV5ctx25o1eL1rQyp9VVUVjj/++B5d04pQCvGECaie9C+o/l//C1V77A4VjCuKNev1c+biw+nfNh/6GP+AGauuuQ7rX/57ahcOlgvyCuKfguefXxfomwO5dlttG3Iqh7zTabOTmzPApu24/sygTf/g69vee2T6DJAC2Em2Iy+lVlAgdiJqN8GGFVkrGwuBjCBbGfG1i30IlIqHjHjbTVBiYo/ILfvYKUqE2anl9MvkncQuoVA72Y9A4TZK3gmwKvAkVjSxTGVS7WwwENZjc3MzLr/i8jINyrBu3Tp88YtfLN22RP4lCMJmwmuvvVY2TVNT0yCURBAEYWgyf/78Hn+P/O6772LfffcdoBJtmqxatQqXXnopJkyYgHHjxuGnP/3poMjHoyjCmDFjcOqpp+LJJ59EZ2cn/vGPf+Cmm27CPvvsk0rb2NiII488Ej/84Q/R0dGBzs5O7LbbbhUfa/bs2XjnnXf6+xSEQWLvvcv/35uVK1di8eLFg1CaoceSJUuw//77Q2tdNq1SCnfffTdaWloGoWSCIAiCIAiCIAiCIAiCIAiCIAi9Q8TagiAIgiAIgiAIgiAIgiAIgiAIgjBE2H///XHrrbdCqd79Gi+/bhnee+hYrF/5Rj+XTBgIVs9/CO/ePwXz79oDb993ENrf/X3ZfVR148AWKiPXTdbb97JS7VLLxcy7Gcl2IHKbemA9pk0Z4HMdghx99NG46eafFZX9sF4PsJVpc96L65AoxADOG+mTF83BbNfa7puVa2eEX+ZAfk3ynpFrc/JiWwYAmDguh6Mm1ReWPVP3JSXLm5F7OVYxxjdsiTwnYm3NGvl8VyLUZk7JtZl18G5/WFtxYSC+tBdSe9E2kne71f3rJIJOLggk9ZOVa2d8rHZ9CalgkcoUufbGYf/99y+bZvHixVi5cuUglEYQes5pp51WUbpjjz12gEvSB/oglywmWU3tROYAqTSBXNuLJUPBZFAsAqX3d/5lghclJpLnQrm2cuJEkBUzKuMmZSuIpAgKRjzt9I9GIh15WSORkVQrFSFSMaIotuJts6yiHKIoRhzlEKkcYpVDTDkjtKZEbh3BiLpzKvai7BjBsoqRUznEFCfCSRUbkbYVY8dkRNtOpk2BMNsLKlVk5d6RF2dHTk7ppNpW5B15kWUo1TbSb/I/gVTbaSdLSbWpUKodKEJTddwXqXYxei3VLkfW0TzQ9OI0kslM+ukYvZZql0gT1K+fCCWQaltHbWpf/2PjRYTxpEtn5dYg9uMLnYklGRpahyJtu97JsGHGJu7lxio+Fg3ycWm0NjFvXttxDhkhNMA2PrajIBf3MiOOY9x0642ora8tuJ4/Xr0G77QNx/cemIG2trb0eWZE4eG18deLGaQIjBJy7Wz9ZeXa6J1cm1yHnCRMhtVOIOy6bkqnd/friGEj0FLT6ifz0YFkO895Xxd+Uh8/YU9ybbQb97l3YuOcZpi2oZ2I3Uiv4Ypo9ycmxFGM5poWKOrdd12KFFqGtSKOckaizRp+yGvbMLkhqmsnsGJ2P8mUkyKH46ZgRO3l8kk+4XhJBxNR+HuO0+2l1MRDrs25bQzGN77xddx4040l+9YnOzuwIN+F5zs70dlN/3PwwQf3m9RINTai7t+nou3nt2Psa69i1F+ewYiZv8aIe3+FLR55GGNenoNRTz2BhmlngHK5os167X33Yf3cl82HXsQ/3NWFzqefxvIvn4JV111fdBff/EpsLPoczCRMy7VNGxtZNyrpAchMPsJaJ0ciK/d3gnUr21akQG42AiIwAEUMUkaybWIkG1vZiUgiIi/RNpNqWMG1CgXXdpIQ965cTBH5+EchsjGWjalsGh+ruUlFoFL5EpSPU5JjKyjlxP2h/DuMA8OKM+lMPBjENb2QapeLY84//3xsu922RRpRIQ899BD+8pe/FKwXqbYgCJsTlQhAR40aNQglEQRBGJpUVVVh6dKlaGtr69F+b7zxBu64444BKtWmwYIFC3DJJZegqakJzc3NuOKKK/Duu+8O6DGJCOPGjcNXvvIVzJo1C11dXViwYAFuu+02HHDAAT3Kq6qqCnPnzsWLL75YUXpmxjnnnNObYgtDgFNOOaWidJdeeunAFmQIsmHDBpxwwgkVp//mN79Z0e+bBUEQBEEQBEEQBEEQBEEQBEEQNiYi1hYEQRAEQRAEQRAEQRAEQRAEQRCEIcSXv/xl/PnPf8buu+/eq/3zHcux6PFzAjmuMNToWDwbb/3iU1j42Jex7oMXsGH1u+hc9jJYd5XdV+UKpcX9yqBItYvY8wKp9gG71OBbJ/SPGGpT5GtfORnf+M4PC9bn25dCb1ht5NlwUrous2xfRixnt5G2IqhAFpeSa7PPJxTJGdNXKOZ24uxAzged3sYAoHHukY0oqFufUuTaWcY2jENO5axUO48unbcyu7xfp70YTpt1Lo1mL8KzKkIvF3QiuUSynaiykZLIBbK4QEwIdFM/oTQu219sRnW3KXHWWWdVlO6mm24a4JIIQu944oknKkp34YUXDmxBusHJBrulN3LJIOYqKtdOHZPTKQj+cV1MUJj0805mmMi1vSrby7VD2TMBnORDVhxNbOWKICujNjLHRMioEFkpZBRF/t3qphOBJJSXVhthpELEhAgmbeTk1Up5AXbyMvLsiGLEKkKERIbtpdlkpdlu2UqzYxUjjmJEkZF0x4i9bNuLtgOZJVnRpRdnKyvrdlJtd15K+WvkxJJOgJtItsnKZpNtlcoo/TbfJPom1S7FgMkoN0bskBnb9GhXtqLe7iTbAyrVpsI0Lnx34mMKIz8nu04OnJVGh2Jg7xUOpcKU7JHk4GTMHMzJE8SZReXFyXgviWAD+bYvAwcibzva0PbImu3YJimji5OZNSZsMwH/deV/FVzTqtph2PL2nyIePdrtmLo+tpPycTCh8DqZSWYUeiTXzoiVy8m1w/vRtTW3LZM4vR9l+gBXdXbbmIaxqK+u90JtzWacqHVasK2ZrYBbpyTcRrTtJNWmDjSb/fJ5kzasbyegdgLsXBSjpbql4v6mu2vUWtOKKpUzxyLTcpymPY+krIksHlb8blK6y+OnHLITGYXlTSTZhXJtV/9+u5VrA8l95/LLfg0SyrddG/va6V/Fz+/8OeI47vV1Ofroo3u9ryMaNw4tV12J0S/NRsuVV6Bm8mRQfZHvnogQb7stmr41HVs8/CBUc3PRWm2/887kQ5k+b+3Mmfjwkkuw/MyzsOTIo7Bw509g6YlT0fHnJ0q2GPJ9YYVybS72HEueou59ZP0osL1HTF9v6lh76T8n97bvL5KWwaZTMHmyAuyz3Ui1zUQixOTjKRcjkIsfoEy047YjAiE2cQTIxkfp/f2EHi6GIhODuBgqEXHbuMXKtCM7SQhR5OMz8undRCDJpClenO0mVSE3KYiJ5BCWu7vJQXoh1XYV/cgjj1Q8EeVxxx3n+9AwX0EQhM2FDz74oGyaLbfcchBKIgiCMHSpr6/Hm2++iR122KFH+1188cUDVKKhy5IlSzBt2jS0tbVh3LhxuPLKK7Fq1aqeTULXQ6Iowl577YWrr74aHR0deO+99/Czn/0Mn/zkJ/sl/z333BPz5s2rKO2jjz6KtWvX9stxhcHlxBNPrGgcOWPGjEEozdDi61//Oh5//PGK0u6333749re/PcAlEgRBEARBEARBEARBEARBEARB6Dsi1hYEQRAEQRAEQRAEQRAEQRAEQRCEIcYBBxyAWbNm4c9//jNOmnpSj/dft3gWFjz2JbS/+0fkO1cOQAmF3rLoifPwzsxDsP6j+b3aP6oeSOF0kT+ArUiqXSqPSqTaib2NwZgwIsK1Xx0OtZk7by7/9oWYPHlyZi3jo7l3wIis8/alrVzZia/dsvbbzHJWru2EYZzZHoj6vEA7FGyH9edE3mbbxHE5fGb3Yd0L5jJtbHOXaytSGN+4pZXc5aGRFth5kbYVexnpdiIQ1EBKHsd2O5xMLpTFZUSHgPOBBTLt7K1ZRCgYLnDmvZQ8LqS0sFsYKA4++GDkcrmy6e69995BKI0g9IxnnnkGnZ2dZdONGzcOI0eOHIQSdU9/yrWLPUtTUlIqWEh/yoRhoaiQwZmyOkGlNkuEtATRyhS9RFIZabQRRybiQ0UuvZHUGnm0Uyga8SLZ/QgKiglKRUa0HUVeZK2cPJsUIooRqRhKRVaaHRkhZCDGjpw0UhlBpCKFKIoRxzkjzFZR5hVbObfJO6Y4EFLGJv/I5BlTZFTfTqatFGJKpJSkIi+pVJRedpLKyMopyZ4TmFKCSqsjD8TbG0+qXbTd9VZG2UfB9IATjnMqPMUw9ika7/ajVNsVy0984+/T4lJtt5NfzoidQ/0rgpjOC7WDMvg4kpKJW5JtQdyonZw4EG27dGBo5K322IqZmcM10GB0uQll3DpyMa82+/uJgQKJst0GHwMDrBl5Zpxw8hcx5cjDkrMmwo9v+TEm7vYJXy6Xp493vQCcvYy5uFzb9p32Hiwr10a6Drxcu4xg2x2r2HpP+D+/M9JgCvpdd/ytmrZGVVRlhdl5I9jWpjacLF7rPMAwYw2tkWe26Rl57rKT+7i6SWqZbToj1YZ9z5tiqgjN/SDVDq9Da81wRCoyde+l3maMa9pcIHD34yB7Xm6MzMF2wK5z46Ng4ik/JtJJe8mOj4rItbPjI/fZScdd29HM+MIXv4AZM2egpqam59eDCFOmTOnxfn7/OEbjBedj1FNPoG7qSaAelCH3iU+g5Zr/NvlktnU88WR6RTd9X8fTz6L9rl9g3UMPY/1Lc8AZWVklcu2CdFm5NhWXa4cTiQCEtprhUFFkdidt7wn2/ZvpF+0YnFzPBFvHGkatTb5Myt7ybiIURYBShEhFSJ7q5NOY8tkJOVz8oMjGPQpRZOKQRHwdvFT6FdkXwQi4IxvPeHG2n/jDTwWSRGiBUNvFJ0l5lb9yCoVp3Ls53/6TagPAdttvh9NOO61Ei0izePFiXHLJJal8BUEQNidWriz/O8GJEycOQkkEQRCGNo2NjfjnP//Zo30WL16MVatW9WifcNKXTYn7778fO++8M0aOHImbb74Zy5cvH9DjERF23HFHfPOb38T69esxe/ZsfP3rX0dVVdWAHG+nnXbCrrvuWjZdPp/Hf/zHfwxIGYSBJY5j7L777mXTrV69Gg888MAglGhocNttt+GGG26oKG1jYyPuvvvuPk0KJwiCIAiCIAiCIAiCIAiCIAiCMFjIbzQEQRAEQRAEQRAEQRAEQRAEQRAEYQgSRREOOuggHHTQQbjz53fid7/7HY444oiK91/z9mNY8/ZjAAi1Y/bF8E9dgtox+/VT6Rjt7/wBH756KzqXvoyodgvEtSPR/InTUL/VYeV33wzRXe1478HPo2PxrD7lUzt2/34qUZa+SLU58+6Wy0i1A6E2wKiOgRtOb0PDMJkfWhHhV/fch9123QUffPCBX7/6zcfQ/KkzApGik1wqc8WZAFJgAggaYAKTssvK1qVJ75ZMXiYtKFwfLjgRUfLH34mY2+z/lUPrzXornPPiuQxsZVPFPq9atQrPPfccZs+ejdf/3+t4/733sXLlSuTzeeRyObS0tGDLLbfEbrvvhk9/+tPYZZdd+k2StHbtWjz//POYNWsWXnvtNbz77rv+2MOGDcMWW2yBiRMnYp999sHBBx+MxsbGfjnu2IZxeGvlm+jivLm8RazyTtNGTNBkpG5G2KWhoQDSiFiZa0kamgGFCEyJ2ItT96R5d3JVAF5wZdoRe/kXkK6jzKaULM6JBtNlT9d3qXXCwKGUws4774y5c+d2m27evHnQWkMp6YOFocPjjz9eUbrLL798gEtSOe4ZWJKM6LgwAyOILb2ZwJTdbmXZNv9UBBZ0/UQEzdr3/66sTAxw5ulMNq4Aku2UPD/MRA4KCmyeRTZGILucTMZglItMttxagzkCkTmGNeImklZiJE8vgib7pHLyUzg5bSD6DQS55vqFp87J9XYPMAYiRcmlIYCUstfAyiIpsrsQiJ003ImvyUovE+m4EXObWMo8yq1uUllxdiCXVPaBS+E2+2yvVKqdtfP2h1S7GB9bqXZI2ltdsmzF7utUvNvHc85KtbPrCj5n+5KU4Dm9ZyjGTg6QSLUB2+9YQXCo0nb/OgGxWcFg7e7NMF3hfZkuP1Lrwjz98V0fSsl9TVZ27e5hl4V2cazWAAham97jyhuuxKznZ2Pp0qU469yz8PnjjvGxMDMnXQKAgmolEwuzvYdcf5uOhQkgNkWsZOzDQe9q4/OCoXLmQrl+OszXl4HCeoQfZof5+hjf7htRhK2btsE/ls9DnjUUcdJPMAClQYgAzpt+SAFgDYYCUx6KFcjKqIkApTUYhEjZdscKUG68Yq4NKUZrTauZUKAfUaTQWjMci9sXI5lQKLk+eWgoXyd2vXsW2WcogWGeYPahwQSQaUewz0pTbrLybPeMDZ/B6fERs/ZtlEBgzSAV1HVQN2FLYTAOm3IYHv3DozjvrPPwyiuvFD9vpbD3pL0x+ZDJ+Mzkz2CPvXZHPp/HiMYtenUdo7Y2bPH7x5DbYfte9/XDDj0EuZ12wobXXks16fyiRdCr10A11CeJy8U/3VDqdgnHswXfQNkP4f0ZvqfzAEAMhQgt1S1Yvm4ZFEdgAvKsYTTYkY1b2Pe3zAxFpr8jZcbjGkBM5N33DBNHkI0NTDwAQEVQbAvKDJCCc1KTfy656Ujc+ZgEZPuR8KmeLKkkbgjek8yTPbyEP2i3lBJku7Wuf0mWQ4G/iYvClOnPpeKYnki13babfnwTZsyYgQ8//LBIi0hzzTXX4LzzzsP48ePLphUEQfi4sW7durJpdtttt0EoiSAIwqbB66+/jokTJ1YwubTh05/+NGbPnl1y+6WXXop58+Zh7NixmDFjBpYtW4att94a559/Ps4555wh/TsYrTWuvfZaXH755QMu0gbMWHevvfbC9773PRx++OEDfrwsP/rRj3DQQQeVTfc///M/uOGGG4Z03QnF+c53voNjjjmmbLrvfve7OProowehRBuX5557DmeeeWbF6W+++WZstdVWA1cgQRAEQRAEQRAEQRAEQRAEQRCEfkTE2oIgCIIgCIIgCIIgCIIgCIIgCIIwxCEiTJkyBatWrcIRRxyBp59+ugd7M9Yu/AvWPngUqpq2xZbHPIxo2Ihel4V1FxY/dSE++scv/LqudUvRufxVtL/3OLb41x+gZdfTe53/x5HO5fPw9n0HJJa/XkNo3unkfilTmv6WarsdS0m1nWQtkWoDjIs+34Kdxlf1rOgfY9qGt+COO+7AYYcdBq1N28mvXYb86oWI6kca8RIUABXIJhNhk3HTWSGdk2t7vZOVhsFpK11FOxlYYGlLGaoydcomrxGNEaZ8sg4ucU/k2m+++SbuvedePPzww/jrX//qz7USdtppJ5x/wfk49dRTkcvlKt7PsWDBAsyYMQMPPPAAnn32Waxfv76i/aqrq3HiiSdi+vTp2HbbbXt83JCIIoyuH4N3PnrbCuyA7HU2IlQGcd5Xhfb7mxXayqo0k5F7sYZmlUj/CHDaVXL3M5EXitqGAicgJXbbS0iwrUHO13H2dqfwo8i1NzbHH398WbH2hg0b8Mc//hGHHnroIJVKEMoTTi7RHdOmTUNra+tGkW8UoyK5NlBUMMnMhWFUKvO0SDJZHci1UVwuyRQ8n71xEsGzPm3/TOTa9tkAZZ8v2ohXia3IFmArhzZabYJSyghYmaG1kUCye3aQtkJKs95IWAkEbQTcYH8diLWNFF2ZzFkaaa8VowbyW8AUInXuISpZRUwgZaSpZnISWJGkEVk6GSwpq7VUykZSZjuREWQmQu20RLvgHYk42zw7zfHJij97ItXujYyy2LKjWHvt0+QllXmIhg7hPUmZdehuLGTFykUmRimaf8nNhQk4U4mlpNocSF6LHaxAqh1KYVNpAik2JTll8zX3blgI9m3cC7mZYYT5Gs5cnS1dyfPR2rR1F+wyg+19agY4gUSXyMj6CWBbaM15tLa24Ic3/RDXXn4tvnvZd0wc7S8l+fMiF4+mtoWjIw7WuRRB/EsMBRunVzqxkBMruwlpMlWfFf66daHAveAZELZZN7FAkedQTa4G4xrG462P3rZjAwUmNhJqHYFJW3Eug1hBkUJed9n+HDBS4DwAhbwmxIqQ14RIKVNGOwkQMYEJaMg1Iqd6PkarhJzKoam6CSs7VgRiawpbpX0+mHryDnHWVrANaGg4WTCDoXw+QCjXToZnbCZO8HLt9ORD5sCcjKEydZCS1/tnrkFDY9I+k/D8rOfwz3/8E3994a/4299mYdGiRRg1ahQOmnwQDjroQDQ2N/lnJLNGTdWwXl9Dqq9Hbofte72/yYRQve8+2PDaa+YjkiatV65Mi7WBgmdTjw6FgtvFru+ZXNuvR3K/hdL6tprhWLp2iYkJ7PctmhmkzHXX0Ijsn14wGcG/IhP/EBOUqx8y9xCZy+SF2qb1KSh2/aeyx3LnEIiuXd/qBP82VgElcUD4r7sIZEVvym+1MQQn+bpr5SYHAQjJ5aHCf1UQjyBdvqQMYYogXT/GMUop/OpXv8JnP/tZlENrjSOOOAIvv/xy2bSCIAgfJxYvXlyRGHbSpEmDUBpBEIRNg+233x533XUXpk6dWlH6F198sej6JUuWYPTo0UV/zzl//nycf/75uPjii/GDH/wAF154YZ/K3N90dXVh+vTpuP7669HR0TGgx6qtrUVbWxtuvvlmHHbYxp2w/cADD8T48ePx3nvvdZtu7dq1uPbaa3HRRRcNUsmE/uLoo49GQ0MDVq9e3W26uXPnYtWqVf02sfZQZMGCBTj22GMr/v8Qp5xyCk444YQBLpUgCIIgCIIgCIIgCIIgCIIgCEL/IdPkCoIgCIIgCIIgCIIgCIIgCIIgCMImQn19PX7729/2ev/1H72JN+7YCW/etRuWvvB95Nct62EOjCXPfCMl1S7cfinemXkoutYu7nU5P06sfusRvH3vv6LvUm1g2Ki9oWqa+6FUIUUkCxnZY8+l2tl1nE6bEgcbKeKk7WtwyuSGSgu92XDIIYdg2rRpqXUfzrkNDA2wNu/QMNfRrmMN1l0wiidrV2O7zPkkra+XtODcifDSsjsO2jDb4yd1+Pn96hB5oWAi3UtL/pBqFi+++CIOOeQQ7LD9Dpg+fTqef/75Hkm1AeC1117DtDOm4ZN7fRKvvPJKj/Y7/PDDMX78eFxwwQV4/PHHK/4jUgDo7OzE7bffjp133hnXXXddRbKS7hjXsCU0M7SVlWrWyNuXZg2t89Bw6/M2rZNna7tsX7beta1LtnVttgXCRADaCdmD/c19n7adcaJJtOmRqtvse0nrmbDROOussypKd9NNNw1wSQShZ4wcObKidO3t7fjc5z6HO+64Y4BLVDlGlNwz2W7qeRIKfsN1frEwbyNMpGwoZ/Im9sdL5I5pgSGTETo6rSwZ4zScHJrtA8AIGDnZl8jLGqGsSJoJilUgbDRpI4KVVieviCLEpKCUfZFCpKy0WhlhdWS3RWReMcWIKYYiBaXI70ukQEG6ghcUFCJEFEFFkTkWKcRKmXVQiFQERZEVZ0f22LaMFJnttpyKIl9GI6VUXoxNCGTbcCJupNY54WelUu1QYemvf5G6LNVWBkWq3Ue4H396cfDkVXYsZKEkliqZZ7eHDEXKLozqpVTbx2Tp/UKptpHyJkMyJ6ln2PiSbLTPOi3VZiCiGDXRMNRX1aOxugktNS1oHTYcLTWtaK5pQUtNK1prWjF82HC01Y7AFrUj0VY7As01rWisbsSwXC1yKoYfg7AGazOmYTuOcetN7JsHE0Nrux2mTNqOVXTexsjaRL+a82Bo5ME46JAD8cuZv0Scy/n60UFsjKQUQf2xvyZePM6Za+iuCCfSbeX6x27GPgX7+w4ZZdua6yuy93W3k9T4vsX23/Z4bXUj0FzTlFxjmLFFF+fNWEPnobWG1maZif1YI+/GGVqDFCPPpu1o135s/TA0cpRDQ9XAju8bqhoQq5w5CzsuYk7aiBk35YNxkmsn2rdxP3JiO4pKjavg09pLGrQTJ5IPxlehXBvB/VdijMTgVJ0yGKQUdtxpR3zplJNx/Y3X454Z9+C6G6/D0ccchcbmJpvQ3bNApKIBurqVo1paUp/dKZWccCD8eghA43lnY8Rvfp1+zTSv4T+7tSDvYrlSqr8s2AgwF30Whs86d0+11A4PxtsMItdTaDu5R9gu7H1vWr+9F+xByd7e3QAAIABJREFU7b1grdpIROrKH4vIqbvtPhQlcQ2Rl70rKBNT2fhNsX230YTyyzY2QTJBiHKxiJsMhMzxIxfD2PXkYw6V+hdEpjz+SEEqG8cRuXNy3u9C+baLY/oi1XbLhxxyCD7zmc8UaQmFvPLKK7j11lvLJxQEQfgY8fzzz1eUbrvtthvgkgiCIGxanHTSSXj11VcrTt/V1eWXlyxZgjPPPBMjR44s+3vOjo4OXHLJJT3+fehAsX79epx77rloaGjAlVdeOWBS7bq6Ouy///54+umn0d7ejnfeeWejS7Ud3/72tytKd9VVVw1wSYSB4gtf+ELZNMyMW265ZRBKs3FYt24djjnmGCxatKii9HvssQduvPHGAS6VIAiCIAiCIAiCIAiCIAiCIAhC/yJibUEQBEEQBEEQBEEQBEEQBEEQBEHYhKirq+uz+LJrzUKseOkGvH3fgehYOrfi/VbMuR4r5/28bLqOxbMx/+69sHLe7X0o5aZP+zu/x8Lfndxv+dWO3b/f8jIUE3dR6m0gpdpOzlyTI1x2cmvlxd7MuPLKKzF+/Hj/ee27f/ECbSPAzoM5D0ADFEixrUQ7kWvn7XrtZVxwYrBiL9ZBTaZlfEk6DSLg8/vVu80IF7oTLj/04EP485/+3C/X6O9//zv223c/PPnEk6VPJzibZ599Fo8++mifhdjr16/HhRdeiPPOO69PedXmatFc02IE2l6WnbcvJzbMe4m2duI7K/wKZdyhGDArc9PaCgzNWvuvq9GMTBD8/9k78zCpinvvf6u6p6eHGWZhEURBwQ33Jcbt4hJi1OuCCkqMGjSJa1yCS3xvTNSrMfokcd+uGm8So9kQvK7ExKigXqMxiUvEIF4BdxFE1oGZ6VO/949az+nu6TM9PQPo7zNP293n1KmqrqpTS2N/KqhQuLDudUJ2VdRnJIxnpeSWVQkvmapobW1NJSh+5pln+iE3DJOezTffPHVYIsLJJ5+MuXPnxo4vWrQI9913H6ZPn46XXnqpxjmsTFq5dtlxRCSeY6diRs7YcXKvEwJXG9bIc10cVmSIuNzQXW8krWSu0mLGIHEJrXQkI5SWWiKtZdPw4UUoYoxLGd2fkEZQrcXWUmacOlJY6WRwrZVmSwhkRUbLs0X5R0b6tARJJ8rOCImMjMu6M8KoKs1zxkkqM+YzWoG2lVPC5NmLLL10Ek5MaWXlVicJVJZqJ5WifSrVdnbMbh41pmoZdl/FSQg2HSlDcr6TLM8KSSel2v5YFVJtK3il+HUlpdpOHqyMYNnLyJUVTxMhIzLIZ+rRVDcQrfk2DMwNRENdA3KZHLIym0rALkUGuUwODdkBaM41Y3DDEAxrHI62/CA01jVCSgkr9VZERpBMUJHOVaSsMNnIkp3cOdJSaKWFyDqcnzvXZ3MYNmwjL0K2pSGCeS/sUiGUsYei5LhcO5xfuzowR0vKtbubD9v2VWKtUoQ3rpc4JeJLbpEIb9IRwd/o1tGAEIhUFyJlBNRQiKigRdogWO22bg76PYgQKS0aVpEyYeGk1brt6PY0qKF/1veDG4ZoObtdP+lW4ddQIEQUBeJtI1lXSlerIqiCXVvrNggikNIPRQRS+pxwS2h774TtBv7+C+TaipQbbwE91MbuU/LXx8ZrewA+LgjSYmcBvVmGALKZbLr+ug/7c7ViZdExkckgU2ntYT5WdswY1O/xxfhjT/3I7bpryUsrybWLT+rS9dLn8nLt1vo2PSWy7VpBl73y7cTPoUxejGhdSLiNMooF0n6ct0lqcTUAJ70OtNZCmuMZN2fQG5JkIOxGIjpB99rOc+ymJk6kLTJOpG3jdjJtO49xczA79zDzN5MfW2Lh/C1sQMJ9YvPKbI5i5xSiZJlUP4954IEHUF9fX77OA8455xy0t7enCsswDPNZ4OWXX64Ypr6+HlLyTwkZhmGSbLfddvjGN76RKmxbWxuGDRsGKSWGDRuG22+/PXU6nZ2dGDly5DqTayul8PDDD2ObbbZBfX09brnllj4RatfX1+PAAw/E7NmzsWrVKjz99NMYN25czdPpLaeccgoGDqy8OdjHH3+Mhx9+uB9yxNSaq6++OlW4WbNm9W1G1hFEhNNOOw1/+9vfUoUfMmQIHnjgATQ2NvZxzhiGYRiGYRiGYRiGYRiGYRiGYWqLlLIPfuVQA7YYOxhjxg5Z19koy/qaNy636uByq471vdwALrtqWV/zxuVWHVxu1cHlVh1cbtXB5VYd63u5AVx2DMMwDMMwDMMwTN+x99571ySeQvsivPvQkVi76O8Vw3Ys+ScWv3BV6ripsBaLZl+INYvS/UDrs8baxa/ivT+cgIo2tR6Qa9umZnGVzVcgj+u5VLvU+4QILrzWxH/aIc0YNTSbIs+fT5qamnD99de796pzFToWzwEQOaEXKAIJLdf2wm19PCaAs8fDhxPC2R9wa2G2PhfIo2x4RUG1EnYencPIoP6SMrGk3LmcFK63rF69GkcddRQWLlxY+8grcMstt+Caa67pVRwjBo5ARAqRiqBU5KVvVhCnFLx0W3mhW6BCREyLaERwMeGbF2ZbaZyvJ40V/FlpHOz7WKUF8rekPB1FwZj1hAMPPLBimKVLl+LDDz/sh9wwTDqOPPLIHl+z7bbbIpvNYvDgwchmsxg+fDgmT56MY489Frvtthvq6uqw9dZb44wzzsCCBQv6INfFVJLPkqrQYXbju3JS1RLH7chQlLqwomwtSkQoNAxiACRARoIobRidGd3tGym20UVDACS8D1ELHQPZojDxCQkS0oghhRdKykACSVrwmDGix0wmg4zMGAm2kWvLDITUgkkptSBbSAEZC6cfGZl1Dy3F1gLtTCbjpNlWhi3JiCshIDPFMm0pvRxbhjJMJ7SEO29llPa8U9saqbYtT1tG3Um1ayWjtJSVaq8D+nqzjWoE2658yl1WpqgqXhfkKRkVxd4Vi5hj67RQ4OzmY2XSCKTa7jjFS4W0HRZSSNTLejTXt2BgbiDy2QZkZW3XagIC+UweLfWtGN64MYY0DMGAbAMIEUhFoKgACKXlx0LPZyOKtFRbKSgVAYKgCEYIHWkVNPk+LyvrrII7Pi92c2wy6x+/OnIyZqWCMvVy7VDC7co4KFPpbbll19LJdmgF3q5+k+0q+b5Mf19SKmwFzInocjKHkc2jnMg8iiK9BjFrkQgFvQYx0m29PtGvAYWCMurtyG/uY4XsioCmTCNymVzJz19rcpkcGusHmrWSEbQbybqVaiuQ/zxW1G7ahtPKk5fKK1vTbi0Fdw0AkJEom0WSiwPh7Riuh939R/H+wd7P9o/0NbbNuzWYHeZJuPWbvlwgIzL9Us7d0TVnTtGx3M47Q9TVpd5cpCzdubJLnKws1wZAFB9DKT721ck6DMgOMH0MaVU7kZNzK+HrUW9sZaInfQO771XMvScIkLqDBZHw8xzpN9cwMwX9XliptYCUTlNt5ihmcxAztxHCv9bvfTi7CUkYh5Aw8m7pZdpC+jIwUm27sYhNw1aFMBM9v2GInenY+ZAEZCjeDquxtvOYpqam1N/BrF27Fscee2yqsAzDMJ8F/vWvf1UM09zc3A85YRiG2TC54YYbUoVbtWoVPv7446o33f3ggw8wevRoLFu2rKrrq+H999/HhAkTkM/nMWHCBMybN6/maWSzWey111647777sHbtWjz++OPYb7/9ap5OrTnllFNShbvooov6OCdMX7DRRhulCjd//vw+zsm64frrr8e9996bKmw2m8WMGTOw2Wab9XGuGIZhGIZhGIZhGIZhGIZhGIZhas96u818y6AGtAzOr+tslGV9zRuXW3VwuVXH+l5uAJddtayveeNyqw4ut+rgcqsOLrfq4HKrjvW93AAuO4ZhGIZhGIZhGKbv2HnnnTHlpCk1iUt1rcJ7j34VnZ++0U0owqL//Q8j6e0JhEWzpoJUZ2+yuAGi8N4jE6sor/Lkh+6M5i2PrlFs5aTaPbm2lERbdHMegSDHy8g2GZzFaYewyKESkyZNwvjx49375a/cCy2/jgClRXJamh3pY6CEXFs5cRwoeG3DGvkTufdBPQqvmyOQE2vaMIfs3mjeJQRzgVCupFy7BEIIjNt3HK688krMmjULH3zwAdauXYs1a9bgnXfewWOPPYbzzj8PLS0tJa9fvnw5zv3OuZULtFza48bhRz/6EWbNmoUPP/wQHR0daG9vx7/+9S/ceeed2Guvvcpe//3vfx9z586tKm0AGN64MYQpa2UlcEaqrUi5ZysGVLACwbhIW8WkbYEAzj0jdiz53tV9KPYL6stq3IDu69kKH8MovTSOYvFV+8f0jLPPPjtVuLQCAYbpD1pbWzFixIgeXxdFEZYuXYooKp6LFQoFvPnmm7jjjjuwxRZbYPz48Vi1alUtstst5eSS3Up4y/TF8QgqiCSR9BTafj4uMBQQgIrnk0xHb6WyptN3+XGCRRNGCGGd3TZGLVl0gkUta7T6SC12zDiBtoB0YshMxoq3pZM1yuTDXZmFhBdMZsLwVoQtvMxSCi2MzAij7TYCbmEEk5mMRAYCWZGBIJ1/mdGCSi2UlIG4Ur8HAnG2EMaLKSEEnHwcEEE+hJNVSiOytEXcl1LtUCycxNV9d82JEBvbywdbP8f0tHmoKEWq5IrtRpafTE8Ex5PhgjduzhVKtYn8TC4UPKtgDlhRqi20GFhCYkDdADTnmpHPNph23T/UZ/IY1DAYmzSNREt9K4SUKChCRIQoMnJn0psK2b8osvNj/XmUlT1ThLpMzgmyrTzabUZTQrAdNmq36qHwGAX9YLwdBYdB8BsZCCni7Sj2Mlw3Be3BHq7ktw/7/SDepGDbxeud/e748MaNMaBuABRFiESEiAq6XBEhUkaWbd+LyK09IhhhtSAtgBYRSOjNmHRdKLQ2tFX4ALVlUH6Qzpsy6ycjWtdthsymRaGA3W9UFK6lupNrA9AbTrmwwdqJEvc1+SETwf2q3wZ1ovxnIFAgzg/qLkzf3scmnJSVGkrfE73/PjpeeKHo+ICJ/rurXsu1u6GcXLvsvCgm19aJ2zE0zOfAXLPrU3T/anoQ5b9nIYp0/6l8jyvcPa97AzP1gYKd+QiEYnRh18vCbbsBr712Omw9HyI/KRSAkVmHDyTmIRL6JyLSbaQi7aYgQWp6bmZSdpuASFe6Ni0h/FwqzIee6/lOxqbv68PXiq+G3km1LWeddRa22SbdBoQzZ87E008/nSoswzDMhk6aTSfTyiUZhmE+j/Tn5gPvvPMOdtppJyilKgfuBS+++CL22GMPjBw5Eg8//DC6urpqGr+UEjvuuCNuvfVWdHR04C9/+QuOOeaYmqbR11x11VXIZitvLDd37txe/Vsws+5Is+HS+++/3w856V8ef/xxfPe7300d/uabb94gZPgMwzAMwzAMwzAMwzAMwzAMwzClWG/F2gzDMAzDMAzDMAzDMAzDMAzDMAyzvmOlItU80iVQ/nH11Vdj0KBBNfkcUceneG/m16C62kueb//wOaz58Pmq4u5Y+i+sWvAHFH+Izy7LXvs5orVLaxafzA3Exl/5b0BkahZnEQmJV0WZXNHFoVQ7GSmMHSqQM5v4px7ZjFz2s90easU111xjZJTA2o9e1WIvMnJtEIgUyEq2K8q19TmQMXqR/9E2OcOX8uFg5V4KUFbKTYAgHLhLg5fKxSRx3lsFoNu21dbWhu9///tYsHABZs+eje9d/D3su9++GDZ8GHK5HOrr67HpppvioIMOwrXXXIs333wTXznoKyXL6ZGHH+nRj5rb2tpw6aWX4u2338YzzzyDiy++GPvvvz+GDx+OXC6HhoYGjB07Fqeeeiqee+45/PKXv0QulyuKp6urCz/84Q9Tp5ukTtahLT/IyODiMu3IiN/0wwu1rQhOKeXlf4F8mwD9bMMFIkVXW+Tvx1AD5pqJf5Go57gA0AvnUvQdfMuvE/baay/k85U3XJw5c2afixwYpic88cQTaGxs7JO4iQhPPfUUNtlkE7z22mt9kkZIUlpd1GeGb0v1leGxhNw4KR20fbY9bnt+r0IEyFiwnVRSini/LpwaEm6uJ4STLNqoyKWjz0v3Oa260TxTXHjpZNxCgIQNaeImAUE+ZRG4bwVZwaM0gmotp5YQyITS7aSEW0hIaQSSQrjX9lxGZiCgH1JKCCmQkVrCbdOUkAAhJp+0MkonyjRCSoACPaYtF/8MeKm2s95aYW4fSLW7I7VUOwW1EmX3TM3dvSi7J+kpqjAGppAeA2Xu8TJRWc0qYu+D+ERcyGtfW29vyet0JmKlkZRqEwgSAo11jRiYG4g6WTzH7U+kkGjJt2LTgaMwqKENUggoRE6mrUhBKYVIESIVgZRe/0Skxc/z5s6DgERWZtzcV6+Z7AY0gWAbXqrt59UqVjbF4mQE8+bEc0KuTURxuXai3STrKibXts2hm7ZGRGa5RkUPXc1aAkzKHrPrAS8K3rxlNLpUFwpRARFF6Iq6EEUF84j08SiCivR9oSIFUnoDIC0tV1AKoMhs9qMiNOWakZWVRVS1JCuzaK5v0W1E6TqMlGkrpv1Ebm0VuXah11iBaBtxuXZk1s6ubAF3TtcBSrQRL8hWyoyjZl6tSBkRc/xedm0mbBMCZfsi26b6U35fEqWw7JJLgcQmJplNNkHjcV+NHetvuXZ3x83OF37+A3KCa5vPptxAU48CpMx9Qwpk5itaKm/jsMO30i2GtGBbgOwyWu9N5oZ6YSTZ+kaXZlMSYdITgoK9T6QrH7+hSCDPDuYIdi5hty6BkbkL0ySly6/ZMAR+ow/pRNpxobZOxwu13Wv4+Us5qXao3+7LecwjjzzivierxKRJk3idyzDM54IPP/ywYphRo0b1Q04YhmE2XLbeeut+S+vdd9/FhRde2Cdx33fffRg9ejT22GMPvPjiiz38t//K7Lnnnrj++uuxevVqvPrqq/j2t7+den6+vpHP5zFhwoRUYc8888w+zg3TF+y5554Vw6xcubIfctJ/LFu2DFOmTEm9Fj799NNxxhln9HGuGIZhGIZhGIZhGIZhGIZhGIZh+o4N818rGYZhGIZhGIZhGIZhGIZhGIZhGGYDJ5WAu5u/ERuPwBtvvIHvfve7NclP14q3sfSlG1DK4r3snz/rVdyr33mi9xncgFi58A89Cn/sscdi9erVZX+ou/H425BrGVOLrKGksSi1VJsSz5akVDtheiT/PhTybjUiiwl7NKXMN7Prrrti0qRJAACKOtG+8BkQtDDbibSNJFvLsa1Eu7Rc24myXV1ZIVag37MWSycQM3VtDFFbjajDsNaMu6o0gXA54USSUmLq1Kn4v/n/h8t/eDlGjhyZqiyGDBmCB/7nAey4444lzz/44IMV4xBC4JxzzsH8+fNx+eXp0hZC4KSTTsKdd95Z8vz06dOxYsWKivGUY6MBw7xUm6w8OxC+QSEir/xzgi8jh1MgqEDwpu9lW/+Avw8DEXYgD3TvrJSvlBi9VD2XCAck6rzI81jbH/Az6dhll11Shbvgggv6OCcMk56xY8firbfewpAhQ/osjRUrVmCXXXbBvffe22dpWHotlyy1l4k7ZYXV8QDSXOQ1jkEYs8eGkGEHrvPp+moiI320YYw0Wlixol01SC+PRiBUtBLFQKwiICBJQMAKQrXk2ugf3XvhxNQSUmS0zNrJHL1C0gu8zSMUakNCShmIsDNaLBnEaUXZUkp3TpAVggtk7OcUAlJkIEi464SQLvVQPG6lp06AKbxU24q2Q6m2/RShAL2WMspyY2+qTZ/WgVS7FnH0NJ74/KjCnKfU+1JLrTJx9laqDYrnMCl6dgJt5/01EmkbQgAN2TyacgNRJ+uKM74OEUKgpb4VI5tHoTnX4jaRUcrKkCMQCBEpRBRhwVsLcNrxZ+DwcUfgo3c+cvNoO0+2ImUrmVYUrIliUmrArmXtfLmncm0rWw7l2kBYb/5zlpVrp/Hhu6Ci+F43J12fYT8CEUDCXdtc34JB+UEgoYXTJEivNUhBITJlHjlhdQRfrnaNAmHXIBEiAK351hSZrz2DGga7uo3sRkWIjIhdf77IyLT1Zwo+R7C2cusss/5VwbpKtwcRk2urkm3E1yu5Qbd0m3HLaxNY2TWcuc6K0F1kRK6NyXX4v/9TRwc+veBCrPnjn+InMhkMuvF6iIaGomtSzX+q7Pp7LNfWGdLzHTemws1/GusazT1je0zh5fzkV84KSt9SwkispalfIYFgcxAdv+kLzAE3x4CAsPMdM28RZOYswgusKci3NJuLaEG332wk/n2yiUP6eYrbVMTOecy8CO6aUJidEGq7mYnvd6ykG4j3RfGZSN9JtQFgiy22SC21W7JkCc4///xUYRmGYTZkli6tvOHrlltu2Q85YRiG2XA5/vjj+zW966+/Hi+++GLN4rv11lsxdOhQTJ48GQsXLqxZvACw2WabYdq0aSAiPP/885g6dWqqDV03BP7rv/4r1fekTz/9NJYtW9YPOWJqyVe+UnrD7hClFF5//fV+yE3/8IMf/AAfffRRqrDjxo3DTTfd1Mc5YhiGYRiGYRiGYRiGYRiGYRiG6VtYrM0wDMMwDMMwDMMwDMMwDMMwDMMwGyhDhgzBT37yEyxfvhyPPPIIjjrqKBxzzDFVx7di3rSiY6pzJVa9/acSodOzfO6v8c79B2HVwsdAUUev4toQ6Fw6N3XYn//855g2bRrmz5+PefPmFZ1vGPZFNI0+rEY5q2wp6rlUu1S40lLtUMgMEM46rAVpPH6M59JLL4U0UsoVc+6LSbSJIlN/RrjlpNvKifV04asgDPk6InvOQEaoTVYmpqXdNg4CYZ9tA2FWOZFY8IKC55132Rl/eeEvuObaa9DS0mKiKG5f5YSIDQ0NuOqqq0qe+8dL/yhbhgCwzTbb4LnnnsNNN92E1taey9+mTJmCffbZp+h4Z2cnZs+e3eP4LBsN2EgL3QK5NpERCSJ8Hxy38jsrww5l26b07DkK6jzUaTuRdkzYheCWDe/dkGJBYGr43l8nnHjiianC3XLLLViyZEkf54Zh0jNs2DAsWLAARxxxRJ+lEUURpkyZgpkzZ/ZZGqmo1D9SijBFl1AgJxRQIB8FQf8fhGFfbqWPRrII62ElI0gUZswQJgIZXESAFEaiLUQwfti4AhG2ET8KkhBmiiEEjJTby6ellMgIoeMFAn22lWJrUbaUXg7phNdSP6xYWzppt3SSbgjoOLSGEhmhH1bgLTMSMMe0eFt/PqJQ7K3llTKQUDqpuPCS8VA9GSo33VERP+KqpD+k2uXaVY2l2pTir5akTadUGcXClSofKvM6gRbxenot1U7kvqxUOwxh5osAkJVZNNU1oU7mymd6PUAKiaEDhmJU8yjUyTotsVURFGmp9srlK/Dj//wpDt3nMDz12FM4fOLh2Gz0ZkbEreXbScG2FinDb2CT/DPza1uapcXJKC9KNoRybYjgXku0o6LrRIr2XyJI2Y0VhO2HfH8Tto5RLZujEBnpdBRpwTbsukGZfl5BrxMIESL41SB56TkIjblG1GXWjaS9TtahKdfkZNqKjAxc6c9k32sBeOSF4aBg3WVUyeSP+Rq3bcO2H+XrPlwvqeJ+g8gOh0Fbofi9Hb/1/X0cHiMbFnoYliLTR6VZHlq7Fu3TZ2DR+AOxetp98ZNSYtD116F+773LXl/LjRyK4q5Srk0Ix1ZdxAOyDaZNmCwF34mQ+Y7E1p9bawth5gW+/lUwlitFQX4IZu8NM57ruZWAEW+bY3Y+kXEybL3Zh4BpA25uI4ofdh5UJNy2G57EZyLSirIRhE0Ite2mIclNQaSUiTmM/aR9K9W28dx0000YPHhwqvA333wzFixYkCoswzDMhkp7e3vFMDvttFM/5IRhGGbD5bvf/S6y2Wy/pnnAAQdg0aJFVV+vlMLll1+OlpYWnH322TX99x0hBI477jgsXrwYCxcuxLHHHluzuNcnNtpoI+y5554Vwyml8J3vfKcfcsTUkh122CHV9xJ/+lPv/r+o9YUXX3wRt912W6qwI0eOxPTp05HLrd/fFTMMwzAMwzAMwzAMwzAMwzAMw1Sif/+Vl2EYhmEYhmEYhmEYhmEYhmEYhmGYmtPc3IzDDjsMhx3mBcyLFi3Caaedhoceeih1PF0r30W0ZjEyDUPdsVUL/1ATGfaaRX/D+384HrKuEc1bHYPBX/gusk0jeh3veklZOXWc+fPnY/To0QC03KUUmxz6m1plqvvD3f6OsDvZdmiBKmn4ciLtUPI1amgGh3yhsbtEU0FEWLBgAV577TXMnz8fixcvRkdHB+rq6tDW1obRo0djt912w5gxY9JJnNZzdthhB/z7v/87Hn30UXQunQ9SHRCZetPkvNhLWCOTAJwtk6SuMZExojcFtxc3KUBII86WWgBmREciqLmEehlf3KZeH3OJ2nBe4Jk45drEhCMnlKyTuPyz/DEAOOigg5DL5dDZ2Rk7vuij7n98vu+++3Z7vhJCCHzrW9/Cc889V3TulVdeqVr82pQbiPpMPTqjTu1lIyu+iiAIIAiQkFBKQUh9jox0iwSBlIKSXtVopV5CkCtD92wEcEKIxDl3yzoZqP/g/mWR19XI4sL4AH/M+ghjcdhzTL9x6qmnYurUqSgUCt2GKxQKmDx5Mp588sl+yhnDVKapqQkPPfQQ5s6di2233bZP0iAiTJw4EcuWLUM+n++zNADdxxaJfMMusdIcLSHi1JeE0kb7noJLtFTbRR/0y04KGiZBRvBIPjE9XggjfxXWBQlIHdiGIrsZhxQQRiZJwry2tm4QSIViUeGlknYssTJSEegfzXs9mJk0INzhWBnaA8p6ZYWZJ9nXQp+TPriw4krhhZNuvCJ7PpBhWqG2C62RVk7p5JXJ+LxcMinVDvPe51Lt7obiSssaUT5+H0VtRdm1xItxS881XTjR/fmiZVGpIGbe42dq3Ui1ge77iOP0AAAgAElEQVSl2iUkvCWl2lYEbWTAAgL5bD2yct3Ij6ulPpvHZi2bY0n7YixeswSq0IUHpz2I6394Iz5Z/AkA3Z7PvuAskOnltHxWmWqxCny9MCFS5p2AEsrXrVkvSWEkuMuWI1q8FNTRAZmRyLS0IDN8OJCrAyDcGii5VnEiZTfvDubDLhBi/a/tA2Lve4lva3BlZKXOluZcM9rybfh0zVJrzgVMniH1eiJSAkoWIElAigwiFSGTkXpLJuVlxG35tl7nuTcMahiET9cu1X07hT2v1CUqCETC7QUhla5rMiH0SlgCQpljWqCdEdKtnMkXpltD2/HHipFBAsoolW1ZK6VFykr59RKg72spzEYV2l8OCC3p8vWnZd+2Lelj5OPvo+XUql/8Eurjj0GFAtTy5SjMn4/Ol14GrV1bFFYOHoxBN92I/AH7V4y35PwnSZWfq5xg3q51u8tPOOfIZxuCOZTuQyGyum4FQZoJh15P2zTsXMduEGLl+gjmE+TaJSAh9CJfS7bJiK3JxCl97nXX5TcDcbMCNz/QyMQ8xK3pg7KJzSX0i1gcIojXHo9fI9xXTH5mA5cvgUBWLoI8hHmpoVQb0ILx++67D+PHj694jVIKhx9+OObMmZMqDYZhmA2NZcuWQSlVMdzuu+/eD7lhGIbZcBkwYAAuvfRSXHrppf2WZnt7O3beeWe89957PZJ6W6H2tddei9WrV9c0Tw0NDTjiiCNw991399l35esbt9xyS6px8ve//z1+8YtfuM2wmfUfKSUGDhyIFStWdBvuhRde6Kcc9R2FQgGnn3565e9fAOTzeTzwwAMYNmxYP+SMYRiGYRiGYRiGYRiGYRiGYRimb2GxNsMwDMMwDMMwDMMwDMMwDMMwDMN8Bhk2bBgefPBBPP3007j11lsxbdq0VNdFHSviYu23/1jTfKmu1Vj2+t1Y8eYMDNvvGjRvPRmqqx3L//UrfPrPOyCzDWjb6dto2fbEmqbbn6hCe8UwBx98sJNqL126FPfcc09RmEG7notMfnDN8+dICBsr/7gueb6UPS60vHmZY1zsqDBlfCtkOldOEUuWLMEjjzyCP/zhD3jqqaewePHiiteMGTMGX//613HWWWdh6NChFcOX4gc/+AFee+21qq6txLRp05DL5VKFPf/88/Hoo48CpLBi7sNo3m4iAIIQGQARrGxPCGkkbtbQBWOqjIybSUKQAokMtGSboKXaVrYWireDehVa4yWFwi6j673s0ggqy4rgrHiuglhOv00n166rq8Pw4cPxzjvvxI5XkgbXgr333rvk8ffee69X8bblB+HDVR9q8ZsRZWsxnBZkCxWZajIaKyUgpFYDagUcaS0caYGpVStqGZuVfXmBtitRMnpHIWxL0GVuJalW+gWRkEuaWNZfZyYTkMvl8LWvfa3kmJPkqaeewgsvvIA999yzH3LGMOkZO3YsfvOb3+D444/vk/g7Ojpwyimn4N5776153Mm5lhUC2rG09EUoL+wNuuJSwkh/mRdNOrlkKHV1gkjEZNV6Kme0tGYMj8XhPwigAgEl9Djl5hVWwq0ik64Zt4jcaysldULXxIcmbbvUwlSTfignTagkjZzblp+zPersGNmjPmzPSSPL9oXnzlupJbxsm6xk0n5EIX0+RJib8LVWtTrdqxV7x6rTSyqJyMlZ1kepdlLQWzbM+kBi3RM7FYhqdZBEoEB2XPI8Bc+Je7Xo8wci5jAzFL/IyV1t+t1JtePXxqXaygjutSxaYkC2wbXVDQ0BgaEDNkKhPcLk4ybj2VnPxs7vO35fbDV2K0RKaVGx6atsfUlEsIJtKWDmzQJQWmpMa9ei8Nd/oPMvf0XXSy+jMHceaGW7STt4ZDLIbjUG+X/bBwOOOgL1O+8c1KnPqxcwF8u1S20uk5S3l1xTmbahPv0UHYkNfghAw8EHQTj5FgX/TZRlIu1RzZvjkzWfABRBLyMIkBKISK/ZMwWISAJS6rWHEFAR6Y0VhICkCPWZBjTW9X7jrN7QWNeEXCaHtYUO6D4WZiMEgjTSYikllBHNk13fCAEFCUnKrIAzgFBQJLVcGwpSSKPKtkJsI1AmZe6pQK5tNmzQG1D4PsNvOGXGOhOXXqcBkABF5BobufvdjHqkTLs144Nbq/e+7EptHrD6N79F1+uvd3udbGtD4wnHY+AZp0O2pRerx+Y/ZTOF8p+twndJpUTaaeTads6Qy+RAMP0EEYSUXjZvdhRRpCAh3RzKrbelrkAr2EasHQi35jaND4DUa3tphhCzzrdtU9jJCyg4VlwMyXmQvswfkW7jNDPBCb7usekIF5ONL5h7JOcaZvqE8KPYz2dPkp+39JVU2/KlL30JBx98MP74x8rfYb/++uu4/fbbccYZZ6RKi2EYZkPir3/9a6pwO+ywQx/nhGEYZsPnkksuwccff4xbbrml6jjq6uowZswYvPHGG6nCL1q0CF/96lcxY8aMimFXrFiBSZMmYfbs2ejq6qo6j6VoamrCBRdcgEsvvfRzJ47+whe+gNGjR2PBggXdhuvo6MCPfvQjXHLJJf2UM6YWbLzxxhXF2q9X+C5kQ+C2227DSy+9lCrsz3/+c+y22259nCOGYRiGYRiGYRiGYRiGYRiGYZj+gcXaDMMwDMMwDMMwDMMwDMMwDMMwDPMZZr/99sN+++2He++9N5W4V2bzsfcdS/pGJKy6VuHDJ87A6nf+jNXvPoVo7Sfu3EezzkVhzWIM3m0qKhpz1kNUZ/c/yAPiAqG77roLa9asiQcQEq3bf6tGOSpnYgxkhWWFRpR47i6NuNQtdm0gg2uoF5i4T1OF+BKxE+Hhhx/GHXfcgT/+8Y+IoqhH18+fPx+XX345rrvuOlx99dX49re/XSTiqcSzzz6L2bNn9+iatCilUocdP348xo4di7lz56J93uNo3vYoeIGRloBZsZcQAJH04iYoL2oSBCADkAIJYVyWgWjTGPkIRu5FAvAqL4wcmsXABhnYlDxJ8aDPixdzxgRzNr0qbvfOzs6iY0M3qk6e3hOGDx9e8nh7e2Wxfne01Q/C+yvf12+E0PJzJUBSQCkBIbUcjkAgYaXZCkIJSOnFXl5tGqrb7Ct91KpByYjngKCuAnFXjOBtSQE6edFpRSnWhte9fya46667MH369OJxpwSTJ0/G22+/3Q+5Ypie8bWvfQ1PPvkk7rrrrj6J/7e//S2uvfZaDBs2rGZxdiePFFJUlkt2F7fbFMPEh3AslkXyXUHCCT+dVDhIXwiAVHzMVqRigl8bh06aEgJH8ueUlq8SrBRbS0r9TMHkzAqrzThipwZkhdYIhMTB3MOPX/46E5EXO7pAMCLIQPgotcySlBZn2lzZZy3TlrF5ihBGjy2kPmzqT1oBJglI6SWUVlbpxJRWYNmNVNumo+OV7n1PZJR9LtWu4lzZuPt6TuCbZiIrxZmJ3Ssl1guxeW7y8m6k2jYm5US8ZfIQ3Gex106yW+a6bqTadbIO+cQ6f0Nl4yEb49d3/xoTJkzAK6+84o5//dSvIyKlpdkkoGX55O87sndZBG2TFUBUQOdTz2LNgzPROftZYM1awJ814UW8pKMIhblvYtXcN7H6v+9G/V5fROt//gB122/v5r/hPNjJloO1T1K07f3I3ci1TSZozVos+cY30fmPl4Jwmk3+9RpENuv6E7esc+uDEu2dCIMaBqEh04A10RoAChkhTZ8vQVCu/zIrDyOYzkBqezSUEGjNt6atwj6ltb4NH3S9p+tf+X6WpN48AaavlwQoSAhh1lECUMLLte1oBSFBBPOpARICMiERduOiMGtwO07Z9W+QPyfXDurEtgdnKg7W4RRcZ8+5PqiH32fUmvp990XbVVciO2ZM1XE4oXVVF5vnMpf3Rq6dy+YAMt+rWKl1sI2VHfPtBnKKCBltctebkAgFQia4h60Y27RJsuL/cIri3+vNQ6R9A2F6JeG+t/FWay+5FtbhHRRO2E78nEgIYfodSsxFRPw5FGrbeZOd6wTzulheEmHD7xT6Sqptuf/++zF48GCsXbu2YhxTp07FiSeeiKamnn03yTAMs76TRqBYV1eHbJZ/RsgwDJOGm2++GUcddRROO+00zJ8/P/V1Qghsu+22mDFjBsaOHYtDDjkk1SYwgJ7Xzpw5E4ceemjJ8x9++CGmTJmCJ554ovr1VBkGDx6M733vezjvvPM+d0LtkCuvvBInnHBCxXA33HADi7U3MMaOHVtRdP/+++/3U276hpUrV+Kyyy5LFXbvvffG1772tT7OEcMwDMMwDMMwDMMwDMMwDMMwTP/x+f1XToZhGIZhGIZhGIZhGIZhGIZhGIb5HJH2B5Dt7z8Te9+57M2+yI5jxZvTY1Jty5IXfojV783u07T7AlVY3aPwhUIBt9xyS9HxgaMPQ93AkbXKVjGBrK2bQBWOd/ODXRcvJcRFhEN2a0RTvmf/VL18+XIceeSRmDlzZo+l2iErV67E2WefjZNPPhmFQqHqeNY1p5xyCgCga+WHUGtXgEhpQTZFpm4VgEgfR6SPW5kTQuGyDWseVoiubBkb4bc19DnBF2HbUTkYs5fXfiV+xB3WPSUESs4RV6YtVhIdAsCKFSuwaNGionC77rJr0bFaU06GXldX16t4W/Otpt60uM7+NyIFBQVFCmReExHif/ockXLCLy0HM3XnhPdeuO3aAoVtIpS4+fAxKVyp+79Mf2Jlfi7R5DmmX8nlcvjxj3+cKuw777yDW2+9tY9zxDDV8bOf/QzPP/88ttpqq5rHrZSqmVDA9cXlCGTNpSNA2HWXOB0fR0OpdsmOOZRLm9cuvBN9ukHaOB1VTLJtI3JSbXOpy6LSY48V+/opgpE/CqnF1EY+6uSSNtfBVFOAjNzS5MccD8W3IBj5tDASby3VJSO51ClrkaQUwvgorRjbbFwhJAQASVanbeIzCUipZdo6HWnkmdZLqQWbTnoZiCiFLSsn1TafMYVU2x6NCXhrIdUOC7sUFYbmXkm1AZ9++OguPaJeP0qlXTGvFcJ0d1+Xk2rbGVV83hU7WVqqTaWl2uG967qJ2LwdyGVynxmptmXUqFF49tlncfDBBwMAho8Yjv0OHAdFERQpPW+mSD+Unzvb+bM9tviI47D0zPOw5rHHEa1ZY1c+MD1XYvWjCbtjAtDx/Iv4+PBJWH3vb8yxEnULK1D28+KY4L5E3cbe20NKYen555eUaltKTbmtFDt5UdjWRjSPMOUSIaIIiggRFRBRhEgpKKXLtkARItO/R8qWNaE134b1gUENg1FQESIVQSGCooJbQymKdH7NZ1Fkwpl2Q0aqXbzGIncM8N9wkBmb7DrY1q1y6y8PCX8PE9n3dsuqYD1m+yh3uUkt6A+IyG13tS7peOYZfLTv/lh04EFY9cu7QR0dVcXTa0F4N5eXEjXbUb5cXoQQyCALBS3M1s8qqHOBsFdwtRiMN7obtveu0BuP2CkJ6XmQFlTLeE7sHEnq+YbbhEMIc8w8jES76CHsPCReNlaGHR96/VzHn7OibrOpSDhvASBlINK2Uu3gSveWEjJt+9yDeUw5umsvAwYMwE033ZQqno6ODkycODFVWIZhmA2JOXPmVAwzcODAfsgJwzDMZ4cvf/nLeOutt/Dee+/hiiuuwDHHHBPboGD06NHYbrvtsN9+++HPf/4z7rzzTixbtgxz5szB2LFjAQCPPfYYdthhh9RpHnbYYTj55JPx97//3f1b5LJlyzBhwgRsuumm+POf/1zTf1ubMmUKXnrpJSxZsgQXXHDB51qqDQDHH388WlsrbyC2dOlS3Hffff2QI6ZWLFu2rGKYNJsSr8/8+te/TvU5N9poIzz66KP9kCOGYRiGYRiGYRiGYRiGYRiGYZj+4/P9L50MwzAMwzAMwzAMwzAMwzAMwzAM8zlBSpnqR/PL5vzCvS4lvC7FjBkzei/DKUH7u0/WPM6+5tNXbksVbsyYMQCABx98EO+++27R+bYdT69Rjkr9sFbEnir/+Lacris8H4q6vEgqLlvWz0fv3VQhvb7nV7/6Fb7zne+s62xUzQknnGB+uE1YPuc+eIm2AiEyAkqKHdfvg2cK3htRFIBAXqlgNFLGcBlItomw1Yi6QNxsq52cQCopVAfgZXIo0+56+DvwmTNnlozn6KOP7llEVVBK6A0AgwcP7lW8zfUtICPvUmQlXsrI08mI1IwU0ITR9WBeQ/tMYyrAhGwxpoWz0m2gSABnjKbQAki4uIrriWJPzPrPOeecg5Ej023ecNFFF23QGxEwn2323HNPzJs3Dx999BF+9KMf4dhjj8Uee+yBL37xizjmmGNw1VVX4X//93/R1dWF1atX48ILL0wd96xZs/Daa6/1Kn8V51iJKVXRfLpEtxx/m5D3xkTAIhYmJtIOBKC+C7fiTh8ZWZGnk2v7mP2mGgIwMmo33ggtthbSWCSFV0fqcUrFysZLSgP5tDttNI9kPqA5b6YjOn34fBvdJATBvorJGu01JscunEaLtrV7WsuyM6EoO5RnkxFXkpVtQ39eex5B+kJYt2bwngKndHmptn1Pyo7JiJ1Lvu5O5O6k2t3RTZON64XTn6tEt1JsOxfp6aObNOz7bgniKPnZwvsmmVbyvoxf4lAUbNIS3Jv2ophUu0T8cam2n6Pp+aGe2+ezedRn6rv7pBssTU1NeOSRRzB58mR842tH675FRSgo5YTaWg6tSgq2FRGixUvc6gjQZarc6/gqt9Q597pQwKffuxSrfnmPCxt7dkukuFzbhelOrh2sq5ZfdTXWPDKzbJmUa2s6XREbB8KLiAgbN20CErr8IlKIEMimSSGCcgLqSEXuOIHQkG1ALpMrm6/+JJfJoTHXCAXlpeDk824fkZVr65VVbAOjCMq0l7hWXUGvufQ4FgWrLYCEaRXBWouM/Mze62G9EgEIZNuuPahApG1PBFLvWNi+KMAq6PrXv7Ds+z/Aoi99GZ0vv1xVHP0t1+7uOBBuTBjWK0AQuicQAqTsZla+rcQl2V5oT0aYrScCvl+IzS0AJ1vXcxs//rl5hD9g5NwSQkr32n0yISGDh/Zge1m2cHOdQKktpO4ejNA7/NpQC7WDtBMFHytL8hLtcB6T7HtqLdW2nHrqqdhuu+1Sxff444/jiSeeSBWWYRhmQ2H+/PkVwwwdOrQfcsIwDPPZY5NNNsEll1yC++67D11dXe57pvnz52POnDmYPXs2vvzlL+PUU09Fc3Nz0fXPPPMMmprS//v43Xffjd133x25XA5CCLS1teHhhx8uu+lvT9l+++3xpz/9CUSEu+++G7vssktN4v2scPbZZ6cK973vfa+Pc8LUknHjxlUMk8lk+iEnfQMR4cwzz0wV9rrrrkNb2/qxUR7DMAzDMAzDMAzDMAzDMAzDMEytyFYOwjAMwzAMwzAMwzAMwzAMwzAMwzDMho4QAjvvvDOeffbZbsOtWfQiula8jbrmzbD8jd9VjHfAgAE4+uijcc899+DUU0/FmjVrapVlrH7vaWxoP/NfMe++VOEuvvhiAMCNN95YdK5+yI5oGLF3DXJTRrVUUaTdzbXOhkPlw7nTxUqvoa0Z7Ll1PkX66dluu+1wwAEHYKeddsKIESOQyWSwZMkS/OMf/8D9999fUlwOALfddhsOPvhgTJgwoab56Q+GDx+O/fffH0888QTWLHwWrbt9HVZ+bByPEESAlTeRVsFpkZIRQwkFAelEa0Z1CV+B3nzkBE9BvW8+vA5kpJMAYpKkpIxQuHhsdiiQSgonDnTCJROHFwZ6iZI9tnbtWlx55ZVFZXPooYdihx13KJYaUgqZZA94/fXXSx4fPXp0r+LNZ/LIyiwKqgABoWtECQgpEZGWeEmSICiQkFrkJYSWfBGBhAIgocjrAIUgU5tegiqsyE0IUx+2xr3sE8m6sZSpX3fM1q95dsdCC5woDs/0L7/73e/wb//2bxXDtbe347TTTsPPf/7zfsgVw1THsGHD3NyqHNlsFj/96U/x/e9/P5UwgIiw0047VS0r6alU2x02/We3UzFYiWc8Oi3j9GNpUs4qAsljKO4VbnwOg3sZpHZIChBpubZSZlQJJMUqoZy1AkghyMgn9TgEABJ2HEOQsB/z46JGsu5sN34I8ulY6bUWT5u4rKfSpkpWeh18PjMuCRdWWNclBKRP35QnCTKi7IQM0sQrhXTzHBAZyaWVUPqP5ySTsGOojMdXQqoNVz9kpN2lZZTdtblU42yVltaqhNpBXkvmLHGw8kZA5SiOPXlPF5VNor25PNhWTYm25Ft72dQpEZkXLlNMYGov6rlUOzyv/5vP5lEn64ry9Fkim83id7/9Ld6e/wraKTKSfAKZua5T6BsRvgQgyCjvBSGCr2YBfd6smiCbGlG3zdaoGzEMsi4HtXwlonnzEL37QdGyx8ax7LIfIrfj9sh9YTe/zknMld2sPHk/J9s8KNbWVv7qHqy882eJMPF8hPHH0/MXJOfm9rle5jCofjCWrF2il4SZIB9BPy2hNw2IRKT7ciK05lu7raf+pq1+EJZ3LIeA3vhAKAIJCSmsJlvqXj4sGoJtAGaslFBQpg5IbxhBujQyplvOhJtU6J0W9DhHdjwmN664egnGA32pXZsHK22zNnNLcxPYboXlNrNC6bVYrRjym18DhS6dTiGCWroU0XvvovPlV7Dm0ZkovP12LHzh7bex+OhJGPzz/0b+Swf0OD03/6mW8GuqolMCpcaqcsc1ujcgEiBBZsMyPZMh811LeKfBrbXJ9D+2afh+WR/XDU24CY0f931d2g1JbLvy6dhNMlzIMkOYfeNiN+XjBNkI5hw2EnMPuHiECW++N3DzEYTzmXgGnFQ7jLufpNqWmTNnYsyYManm8JMnT8bixYsDmTrDMMyGzQcffFAxzKabbtoPOWEYhmGStLa24u9//zu22WabHl0XRVFN8zF+/Hjcfvvt2GqrrWoa72eNyy67DD/5yU/Q2dnZbbi33noLL7/8MovJNxBWrVpVMUwut35sHlcNM2bMSBVu3333xfHHH9/HuWEYhmEYhmEYhmEYhmEYhmEYhul/+P8EZBiGYRiGYRiGYRiGYRiGYRiGYZjPCWl/ILX4+csAEBY/d0nFsLvuuiuEEDjhhBPwyiuvYOLEiTUTpHYseRXR2k9qEld/Ea1ZnCrcJptsgpdeegnPPPNM0bm2HU9DTQ3AIYG0GEgjqUueL2UrShipAslToIcCABy0y4Ai8U81jBgxApdddhn+7//+D3PmzMGtt96K008/HUcccQQOPfRQTJkyBTfccAPmz5+P2267Dfl8aZn3RRddVLUwEwAOOeQQvPjii71+VPMjzUmTJgEAojXL0LXyI2jzltLCp0CqDChTF8rUtzIPuPPa5mXPB/Wp9PGYKMqc32SQtq0RWYGUqX7/IiH/C4WZvu2lkmcl2kxHRwemfH1Kkdy6ubkZN95ULKvvC2bNmlXy+O67797ruAfUNRpJqdcjKlJGnKhfK3PMHTfh9C1o6wyJ5yBkIGwsllfGr4SRk8aCUrwnCEWtiF2XeJ/mGNMv7LPPPth///1Thb377rvx/vvv93GOGKZ/aG1txa9//etUYYkIra2teP7557F06VL8x3/8B7bcckvk83lkMhlIKTFgwADssssuuPnmm9PPKSr0e5Ukg5TohK2kOTyQlKnGZMFA8TgQCFwp+HPxmfBKkRc1uoGBgu5c+HEDSk8lnJTVCkGVS1qRCqSk5snKT0VCd2nllAJacgppNKYCEF4VKSEgSMBKq6XQ0mx/XDgxJaz8mmAk2yI2gxXkRbLhZ7NhYeLSqladRSmlicDKLwWk1HkhEQoyS8goUVqqHatLd3VQZ5Wk2pXG2wrTsXLi0R5Jte06gRKN11VB8EfxR/VQ7KFlt8lsBemUmsfEJzzxeyNAuZlbqcvLi47Dz2vvNXt/JedasbQpsdoivQ4gAPXZ+s+8VNsipMRmW+6CxrpGFChCZB+qgCiKzLxZQVGESClTTwrKzLX9SgcQwzdC4+nfwOAZd2PY32djyO9/gZYbfoyWa67EoJ/djI1m/xFDH52O/L9/JdayYJ+VwqcXXwoY6VWynfimHPSHQf+axG0o9MSTWHbpZcmm6MsgfBHc7yQodo/B7rlk7gN3HgRIYKOmYbpMhEKkIkQouLJTRFBKy4UVIiiloBRBEdCar7xZRX/S1jBI51/ZvCvXDnTd2zZh1lKUOK7M2suOUYSgpZhjgN/IyH3/YevS1mvx2riorgX0vUyI9UHl20YwLtt21JN+uAdkhg5BZuONkdl4Y2RHborczjuh4bDD0PL9izH82afRdu01EAMGxHPX2YlPTjsdhYULq0pTCNG7jSC6Gevi4ur48aLold8ywY8esVW3nuWQnf+YrUPIjwO6DoVLQbi6M5mUwu8H4jYr0zJ4t1kHCUhISAhk7EYcpOcaougPwbOet0gbHmaTESHNfMlI58P5kC0+AUgZxCqCQhXF6bpyNHXn4sS6kWoDwGabbYZzzz03VdilS5fi7LPP7lH8DMMw6zOffFL539K23HLLfsgJwzAMU4qtt94a1113Xb+nm81m3aYyTzzxBEu1U5DNZnHsscemCstrig2HZcuWVQxTX1/fDzmpPWvXrsVFF12UKuz555/PG14zDMMwDMMwDMMwDMMwDMMwDPOZhMXaDMMwDMMwDMMwDMMwDMMwDMMwDPM54Zvf/GaqcKsW/hHL5/4mVdiGhgb3equttsKMGTMwb948XHDBBWhr671gqf39YvH0+kzjZgenCjdjxgzcdNNNRccz+cFo3uqYGuSktwK6NHGUOC8S5wJ5GAEYv9OAokt6QnNzM66//nrMnz8f//mf/4ktttii2/DZbBZnnnkmHn74YS05TPDGG2/gySefrDo/gwcPxu67797rR6m8VeLwww93P3pc+ervgUD2BbKC7VAVZx8qHiYQRGnjlz2mrLEpCAMXbtigjAoOXh0AACAASURBVNNKOUtcCRlhSdFXGflyTGiYuMwKB5968insueeemDFjRux8LpfDtGnTMGbMmJLlVUsKhUJR+gAwaNAg7Lrrrr2OvyE7QKsZTR054ZuRn8eEkwiEkPCSbaXNXrB1p5QNCye3ss5PFw/g/0thfXucEK7c722T1c2/y12vmT59OjKZTMVwSikcc0wtxiaGWT84/vjjsfnmm6cKu3z5cuy9994YPHgwfvzjH+Ott95CR0cHlNJ98po1a/DKK6/g3HPPRUtLC371q191LwKu1C8672LpgEkpb1yqLXyYcDwVfqzwbkThZwBmzPDHwjS8jFgFIkeClkvDiLGT44hOx4sVhZBGuAgtdRTCSB8lnFrReSUFpHZOOpl2KHPUomtAiLjQ2wsi7QOBaNZIrkWQH2uZhbAFqWWUZGSURt4tpNZqSxEoK0UglCSYz6HDEAHICCNIDsJ5d6XLL4wc1conu5Nq23NkJK2+isq3t1CYWZZumms5iXS54+UTSAh+hZ9TpJFnJ0XbaR/JOLzYO5EnIH6fhAiEDTxWBsnXXsXqP3m5a0rdm27jmUTpFpW1nQ/CtgVfI7lMDjnZ8017NmQEBEY1b4Z8Nm+EykYIDaUF2yoQbCuFyMih7a0kx2yGlht+hCFPPoSmC76N7E7bg6SAsnNpN88GstuNRdtt16Plsu/FVlgwz12vz8WaZ58LZMtxIXpqubZ52/HqP/HJWecAZuOGZFMUxZd0i0snEOnCyH03ahwOImXKK3LjnBNTC2Vk1VZKHiGbqUNDtqFccuuEhmwD8tk8FCIUVKTrm6wM3Aq17efTn5fC9RYi0z8l1l6Aawd+xLPjqPLvbT8jgn4bfrxW8JtwkDsRtAfXD5Grm1h/Q933+/2ClGg87qsY8qu7gcRagtrbsewHlTfp647Ucu1yxdDN5eXk2uHxAgqx/jzZB4ugTlQw59KbfcT7BF3HPm4n3DYBpdDSbfuVkG1poS7bzTuEhJAZCCFBJIIhzWi1g/mWF2LrhxNpQ0DIUIgdTJUQn+ekEWrrOPxMLHaszDymXD2UolrR17XXXouhQ4emCnvHHXfgrbfeqiodhmGY9Y3Vq1dXDLPjjjv2Q04YhmGYcpx33nk48sgj+yUtKSXOPPNMrFy5Er///e8xZMiQfkn3s8JNN92U6t/vn3vuOSxZsqQfcsT0lpUrV1YMs6GKta+++mosWLCgYrj9998fRx11VD/kiGEYhmEYhmEYhmEYhmEYhmEYpv9hsTbDMAzDMAzDMAzDMAzDMAzDMAzDfE6or6/HJZdUFtxQ1IGPnjonVZynnHJK0bEtt9wS11xzDT744AM88sgjPc5nyIYm1h66z5WpwtXX1+M3vymWl7dufzJEpo9+sBd3LlYpYyrWw/mX5IVQRTohoL4O2GPrfBVp6h//Tpw4EXPnzsXUqVN7/KPGAw88EGeeeWbJcw899FBVeVrXjBw5Ettuuy0AYM37L2mxJRSAAgj6tVEs69cUHrPHgbiRKi4KA8gEi4epywItjQmBlhH7OfFXQvro00KJ43FWr16NWbNnYdZTs/DYHx7D3b+4GxecfwG23257HHjggfjnq/+MhR88eDBmzpyJrxz0le4jrhHTp0/HRx99VHT86KOPRjab7XX8+Uw9rMRPS7WNhM29N7Jto2azsj8ATv4GE97oAN1/nd7PShhNmJjMDXBCdX+svJiTQPFToRhyXUvfmG4ZMmQIvv3tb6cK+/zzz+Opp57q4xwxTP9xzz331DzOVatW4aSTTio75+ip4FgYAbU/7QNY3aGWcHr5YZGAV8T7dveaCIJELCAlx2nyYwaZ/CgQlLIybS8UFYEoWV8r9P4cQp8nQVCkVZHuWkHGTqnc5yChZyNKAJEbxwRIWcF3uMGE/zzCbQbi82+jD/3ccGWmIARBOoWkl0gSaWm4ULbM4KWYQpiXOkKrqdSnpHdIErS40srMXfaEryF7XNg0K0u1k6/7Wqpd6lhqoTYFhQ5btuGSIS79DM/ZNudiiAnTKzzKxlki31ZiG7YfoLzsm5JvS5UHlQoaD2fqN7w3lVKm7dh5Wvw6f38GKy3zHz0vBLIyi/q+Wkuu5wghsHnLaGRlFooiREoLkyMzb45UQT9TII2uz6Fx6mkY9MA9yB0yHpQRev5s59lWKE1+vm3nzgNOPgENRx8Rb6fmec3Dj8bn14nWUFGubZ6i99/HJ9/8JlR7e+z63D57F31+Cq4rSjPZGMvM1XOZHAbmmqFgyg1kysuUg7LyaS2iVlBorW8pWR/rmpb6VifRJiNUVypCBLuWIqNeN5Jwcyyy58za2YcwYxkAkBkHbSkLs+o214bSezfWUbwVKCg/ZNn+Xvi2oI+H6zJ/jMymEooCQXfafrnG1O+9F5q++Y2i42ufmoWuOXN6FXdqoXK5j95DuXZ4vCvqdPUHspt4CC9aB/k4CFDKD1q6H7djfbAOJztOwY+PQrj5FUiYDTyMxFoYAbaw86ZEXoWAlFambR5upiHicdiiIrspipnnSECQ0A8zDyLhv1Mg4VONfZsg/NiXlGq7uWvKeUx3VCvVBvR3iPfff3+qsEopHHrooVWnxTAMs77Q3t6OKIoqhvvCF77QD7lhGIZhumP69Ok12Zy8HPl8HhdeeCE6Ojpw2223IZ+v7t/mP+8MGjQI48aNqxiOiHDuuef2Q46Y3rJq1aqKYRoa1q8N5NIwZ84cXHHFFanCnnXWWX2cG4ZhGIZhGIZhGIZhGIZhGIZhmHUHi7UZhmEYhmEYhmEYhmEYhmEYhmEY5nPEWWedVRPxq+XII48sey6fz+Owww7D+PHjq46/cVT/iHJrxYp5v0sV7m9/+xs6Oztjx4TMonX7b9YgF72RKlHiuQdpiMS5QBhGAHYdU4/6uurEOM3NzZgxYwY23njjqq4HgPPOO6/k8b/97W9Vx7musfcWda1Bx8evw8u1lX5NykibtPjLvzcPI0Vzakx7jmx4uOdQEdjSKNw1gSpKE3d0OopaTCh0C84SERYsXIADxx+IA798IA4/7HB861vfwo033og33ngjFkUmk8HXv/51vPzKy/jS+C/1tPiqoqurC5dffnnJc2eccUZN0qjP1BvZG8UkfghEXmQlihQ+h/evqRkKy97Wltf/xeSesXqI58mmn2TdKNyYWnLDDTegubk5VdhvfetbfZwbhuk/xo0bh912261P4r7jjjswZcqU+MFeCI6FELGx0vuj4+LUUuLe8EHBOGFfCSPUDgXBWmQYbsQAJ7a2Z5QiLV80YshQMkpGTKugvDAUsPpSEIIxThHICZEJUApCEaDIyLBDU6XOBwjeJW4FlQQvNCWlRafaU2nEp3ZaY8WTAkT6s4sgnA0LK6N08lmdviQjrCQJu+mEEPo12doRgLRGbhOHdkM61aWrDyuftHXcExmlLvPS9IVUOy1ukw+XvigtqhZ+NunChw8bV08fiT8fpwhnSDFprRNax/IN10bDPJsCipWVu3fMMRUcs2GSnz1WDiYvVpCdvK5Yqu3n6fYaKSQashue+KWWZGUWo1vHgAAUVAEKBUQUOcF2pCIv3SaFtml3YMBpXwdlJYgUIqX7LStW9hvZUEm5dtPUs4I25ZvF2hf+6ltAsN6Jr3ncK/Oe4m1hxQosOekbiD5eEoQCGk86EU0nnZTsJjzJsQCI3U/hM1yaPsyghiFeLh6sNZRZNxJMOZlHy3oq1m7Nt4FgpeoRlDDjjlKBXFshiiInxHYCcdOXKDMG6WWQ6W/J16Qya2YV3zHAj4MwY5ytE6JY/ZBda4fjm5Ma2+RsXZkDJqwdSdcHmr5RLNYGgPaHHu513EKkVDCHN2AsApQdC914XOL42mitrwMR1KGbKwR3fTINCjcqEWYdDXev2XmXHQNFOH+ww5KJU4Bc9MJ80MQw2S3B8Oec3iLxF9+Uwl8Ylk84dzHZiMm8Q6m2K5p1KNW2jBs3DocffniqsPPmzcPNN9/c6zQZhmHWJWn/jWOXXXbp45wwDMMwlchms5g5cyakrO3PuhsaGnDeeedh5cqV+OlPf1rT/x/k88qtt96aKtyMGTNQKBT6ODdMb2lPbF5XiqVLl/ZDTmrHypUrMWnSpFRhd9xxR0ycOLGPc8QwDMMwDMMwDMMwDMMwDMMwDLPuYLE2wzAMwzAMwzAMwzAMwzAMwzAMw3yOGDZsGCZPnlyTuHbddVfk8/luwzz//PN48sknq4p/wKb7o2nzg6u6dl2xauFjFcPkcjncddddRcebxkxAtrF6cXT3iNhTkdiuKkKjXCiSCgW8/nn3rbpvK33NFltsgc0226zo+MKFC/s/MzVi3333da9XvPY/0EJtpwsEjMAyLlRWTqatsZIvKwtTXhQldHgnfDPPTQ2iSAbnZITOGUZOIhWXuyXkYFVyxRVXYOHbC/HLu3+JESNG9C6yHnDddddh7ty5RccPOeQQ7L777jVJoy6T8/eUEW7pmkwKtL14zYr7yMkA7XEvTg8lbTDCOBG8DjoIH799EZwK6zZ2sreVyqwTpJSp5QBvv/12tyJXhtnQ+N3vflcTcV8p7r33Xhx33HH6TS8Ex/o0FeWTnLVQ+Pfh9Cuc84lwLKaieJzkUV8AuLiCuMO5hJEp2qFKWXG03QTCCKOzsg51Mou6TA51Mof6bB71mTxymXrkZA51mTr9fy8agauClmzbpON5NmNZUoJtn4UVO0pASC3NNoJuKzMVFIglg/JUBEghIK3uUQgnljUKbi3Khi0TK9Q2omZBphxt/AIkrCRbJ2plmi4KSsi0TZ5sfcGlVlpGWSTIDegLqXZSClzyukBM7WYGFOQxIdIOP0O5h/9QSGcRLZevoni1SNTK4W1aoWA7LkEukR+UnuPGjyTKLbZ88hJd2HSD8ior1Q7m16GI+/Mu1bY0ZBswsnmUF2irCAoFJ02OSMu1FUXAkEFaGA0t2iZEZh4dOam2UuXl2plRmyK77TZBD6kf0TvvgboKvvZ7ItcGoDo78clpZ6Jr3psIG03ugAPQetmlRoKb6ANDSi29gvsweIot2wmEQQMGuf5YKeVl04pM+Sn/DIWW+tbUddOftNa3urwqIwS38myiyKyrvDzcbvqgC8zWuVl7WZk62dWVv9cpVreJ+zZR5sl+LBy3laIS4ayUOT4u2HijxJy8Uh/dV2Q3G4VMifV459//UbM0Unf/5YqgmwhKiZ7XFta66IjMvCNcP8O+twEQ1JvZGEQEFWqut1uZSOEV127QDOs9PGDE16LsAxAykGeHrmyXivlzc6xEoKCMSgq1E+XrNgUJ5yhWqp0o73Ul1bb8/ve/R0NDuvHxwgsvxIoVK2qWNsMwTH/zj39UHnuz2WzFf89jGIZh+oe99toLs2fPRi6X63VcmUwGt99+O1atWoXrrruOhdo1ZIcddsDWW29dMVxnZyd++MMf9kOOmN6QRma/6aab9kNOagMR4ZRTTinamLwcN910EzKZTB/nimEYhmEYhmEYhmEYhmEYhmEYZt3BYm2GYRiGYRiGYRiGYRiGYRiGYRiG+Zzx//7f/6tJPH/5y18qhrn22murilvILDba50eo2qC2jojWLK4YplAo4MMPPyw63rbTGb3PQDlhdiqRdrkwZZVdHldNyTBe77TL6PoUeehbSom1ly9fvg5yUhv22msv97rz4zdAiGBlYE6g7aTZSeWbFWdqaRiEeTZnYK/1R9w19XVw12rxUzcir6Q8LEFSHpiWK664AieecCJ+dufPsGrVqh5dWy2vvfYaLrvssqLjdXV1Vfd1pciIjJHAWfmbghWfO0F2KECHrmOrgHPaPldtXuPnHPhWBoq4AE6Ltuxl1dVNueAxIeW68b4xZTjxxBNTyQGUUnjuuef6IUcM0z9stdVWmDp1ap/FP23aNEyaNKn7QBX6w7APlkIYJ7M1OBaHQeDZLBL3Onlr/Dor13bjhXV9JsYRv2mDHp8sWZFBncyhoa4RA+ub0ZJvRUu+FQNzA9GUa8LAuiY05ZrQVNeEpvomDMwNREt9C1rzbRjSMBSDBwxFa0MrBuaaUJ/JecG0HaggvO/bDGSCCAJ2fLTSbT9ukh03jZzRq3H96CmsCduUlT3jRdrmQVYwKRPV5ctVSi/I1LUjXLla0bgXKBu5JAXhrJAyEIpXkmqXel9Rqu3KtNzpEnO1FIN2KAQXCISjQRxhPsvKs6vMd2qCOY7Pk5Fsw+dJQIvYQ1l4mG/7mWzebNb9XAwuTBguNsdKSLXDz6+CeZ89H5ORw84FNflsHlLw/wpsGdwwBG35QU6iHSkt1I6oAKUUIljhchSTRSsQiCIzZ1Zuvk0q3oOEcu3sNlsCSKywlAItX6b7LFuLaeXaSuHT/7gYHbH5FqFuu20x+LYbQVktvym3rU2svYUBXXrkn0vcc235Ni2TNuLsSBnJuDDlpCLTDyvkM3nkMlUKwJRC58uvYOUdd+LTCy7EkpO/iSUnfQNLzzkXK37yU6z50+OgXqzxcpkc8tkGPV65zxGZNkFQSsu1FeLS7ZhM3K633BiooMzgGG5eFI6msH2bO0pu2RzKtm2/Yu9ld3nQD+kxBD4+Ir1hhCGiQnHfWuVfb/vX7Mhi6VTh3Xd7F2mCHsm1S32eHsi1V3ethpt4ALpezaYYdtyw8wtX206kLuxAGLs+TMv+EfkNOYoyWCTJNnMM8ifT/CVt2/azUpk8he+LysnIvEFx+fX6KtUGgAEDBqTeRKqzsxNHHXVUTdNnGIbpT1577bWKYZqamvohJwzDMExaxo0bh3feeQdf/vKXq5oL19fX44EHHkChUMDpp5+eShrM9Jyf/OQnqcLdfPPNfZwTprekEdm3t7f3Q05qw80334xp06alCjtx4kQccMABfZshhmEYhmEYhmEYhmEYhmEYhmGYdQz/iynDMAzDMAzDMAzDMAzDMAzDMAzDfM7YaaedMHny5F7Fcf7556O+vntR8oIFC3D//fenjjNT34bmrSdjxFf+G1ucPA/1g7frVR7XCapQMUipH8fmN9oVDcO+0Pv0S/7uVsSekjK+YpLnk5EmTEVEMVFQaRkzsP2odS/WrqurKzpWa3FPfzJq1CgMHToUAECqgPYF/6slX6HECVbArBKvyxmnnPnLXR/WJQHIZqQN6YVhCGSD8SYXXJmgF0VfKBQwe/ZsnHHGGdhizBa451f3pGjb1dPe3o7jjjsOHR0dRecuvvhibLdd7forL0b0pevKmry4i4iMANDL3LR0Df4KCkre1U0oYHMauLhoD3Bhi4+h6HUa6Wap66q6nukTZsyYkSrcq6++2sc5YZj+5brrrsPEiRP7LP7/+Z//wZETjix9skLXF/aNIvaijFQ7FPeqhLjXSTzj14XiXvvkpcdWLOtln1pcTciKDBqyDWiub0ZTbiAG1DUil8khIzN6HHN50SLIQFMd+wgCQEZK5GQOA+oGoCXfiqGNG2FQwyA05hohpXBpWtm2stJmJQAjuyalx0gptNpauIS8nNS9F3pOZOc8EoC0ykcRyiSdzdJdK6SbUJvDgZTcSDcBnUcrzZZGrm3rw849w+dyklu40rPJlm40Lt5ezK2SY7FVhhbVXYkrXdJOPC28NDaINzZXTEZY5n6oVhRbcm5RQvzp2zucEDUUbLsw8HUUiuVtEwlTK/W5k2uxpFQ7WbUujUB4b+MOaysrM6iTxWuczzubt45GRmQRqchItSP/WgVCbStShn/t5MumH/TzbbvBgH1WEI2N8bo2zyoyGx7ZPhWISZXj7cO/WHHjzf+fvTMP1Kqo//97zrPc/cK97GAgloYbbpmo38rSXEvRTC39Ju5abmAuuJRYqVSAZu5bivjtp+VWSC6pqZUVLikqCggoCMh6F+76nPn8/jgzc+Ysz33O89yFi35e18fneebMzJkzM2dmzgVeg5Y/BNdkqeHDMejeuyCMCDF4vrxTieliMeN9qM/pMmWcDCoyFSYEgjwZuevNB66aB1y4qMnWFm6IELKpGU0334JV++6PT474Fhqu+Rk2//7/oe2ZZ9D27LNoeeRRNN74G6w/5VR8PH53bLhgMnIffFD0eQBgQFmtkmUTXHKhZeiutETaIF+srkXq5M953tOWN6bblaoft+y70QiwRcyY5yf1j8UNSIgZI/TnwLMX4JIbl3yLICorI2HUCxuY5Z+HYoi7OQrItfV829zeBPN7EVhP5Q5Aem0lrbaOeW4WIOuQgBCw+pa+DdU5yZJaK3m1WTmRvupQf4jUiojO2OHfdengsHwbgKDg90AyW6gNEVi/6I1CwvXbH6TamlNOOQXjx49PFPf555/H008/3SvlYBiG6W2WLFlSMM6gQYP6oCQMwzBMMQwbNgzPPvssli5dijPPPBPbbbddwTSVlZWYOXMm2tracNRReX7vzPQYRx11FAYPHlww3saNG/Hwww/3QYmYUin0d5sAb4PhrYF//vOfuOiiixLFzWaziQXxDMMwDMMwDMMwDMMwDMMwDMMwWzM9KtbetL4VG9e39mSWPQaXrTS4bKXBZSud/lw+LltpcNlKg8tWGly20uCylQaXrTT6c9mA/l2+/lw26bL0hmEYhmEYhmEYZmtk1qxZGDBgQElpy8rKMHny5ILxbrzxxkT/+Kx2h+Mx+uh5+MIp72PEgbeh5gtHI1U2sKSybWlSVSMKxnFdNxJWN/5s9JoRqUdkw0nyCArnbLvOoBoHg2tTPVCO7rFhw4ZIWG1t8UKw/sSuu+5qPjcv/Itqb2m9fBmzsX95OrjgcWmLt8PyN6i43rsAISx2DPgzCQEhWbT7xMvFNCNGjMDtd9yO2++4HbfdfhtuuOEGXHbZZTjmmGMwdOjQSPx169Zh0qRJOPdH5/bKP3glIpx55pl4++23I8cmTJiAK664okfP51WhVHUcFPn5LWSVD2Tki0QycARGDqe+W3kGxHDwBZr58CVhCS8i7jPTb9lll10SxUsidmCYrY0//vGP+MUvfoFUqnfWKn/6059w2KGHBQMLLK3ipNp6FNaCw7xSbS1NlZZE1X8zYkVbsqpFj8LPJKR+FXCEQHm6HLXZWlRlq5F1snCE4wsWERRDBq/Rj2O+aZGxTil8AXfGyaK6rAZDqoZhcMVgVGQqQIKgFLe+2JYkIH0xMklfWInAXGeFS4CkHQfWPjGeCtOTLKs5U10KqfWSAEE4jiW7BEhJtElQRJRpxN6AJ+amoFRbtx35LWzKnESqrfOJFUnbdHE4XqodTR6IRcGQgAQ2tFaMCLWtpal//viXXctJX/nS6DbKWw9asG2JwREWbAtLnhq4qey6Com9tWS8CMExAJD0Rb92PdmS3/J0Rd7r+SyTEimMHTgWLlzkpAspcwGBsks5I4iW0lUb1khLpq3jki9d1sdU20siyNYWAAi0uASA8orgetuWa1O0jxABLX98FE2zblT5eYiqKgz+3d1IjRgeuAH1E1/wuwwG6Pfw5wKvgdmBRqYtXQkSBCIXklw9+sKVErVFirVbn5yH1f/zFTRcex3cFSsKxqf2drT84Q9Y/fUD0ThjJhDze5SuqM0OMOUlAlxIs2GE3dYkvTCottbPYeb5i7xnZv3MJVW7SjU+mGc2r9RKoGw9VVv7MegxJXCd1v/9ocH7IENx7WM56UbCthTUFt18qjcpSsAcrpoCdm4Bgcb2hsAdqjfQMPOePabrNYLQ83bohGEptZpf4sphrx20sDoi3BbCbAJR6BUWaAfWaTFhkbrII9TWx6wK6rdSbc2TTz6ZeJ1/wgknbDUiNYZhGJuVK1cWjDNq1Kg+KAnDMAxTCmPGjMHtt9+OJUuWgIjQ2tqK2bNn48gjj8T48eOx22674Rvf+AbuueceNDU1Jfp7GkzPMWXKlETxpk6d2sslYbpDErF2Z2dnH5Ske6xduxbHHXcccrlcovjXXXcdPv/5z/dyqRiGYRiGYRiGYRiGYRiGYRiGYbY8PSrW/uC99Vi2cH1PZtljcNlKg8tWGly20unP5eOylQaXrTS4bKXBZSsNLltpcNlKoz+XDejf5evPZevoKO4fsTIMwzAMwzAMwzD9g5EjR+LGG28sKe3UqVOxzTbbdBln06ZNuPvuuwvmla4YguEH3ICK4fsAYsuLl7tLtnZs0WnSlUNR8/mjeuDs3ZEpUeg9X54x5wj7byj8kfD5EZlulK1nkFJi8eLFkfDPfe5zW6A0Pce4cePM585NH4LcdhCkqnxL9KWEYEHZNsxnCvQBaX22xH+WzI+s4/63qHAbQKCPxEkfjWRQvdfX1+PU007FaaedhtNPPx3nnncufn7tz/HQHx7CRys+wh/++IdYue9tt92Gn/7kp13UVmnMmDEDc+bMiYQPGTIEDz30EDKZnu3ftt7c/glIIY34zZL4kfRFfQRfYGm1t4lty1e9DyG5H4Wdb368UHg+kWe4XZn+TUtLS6J422+/fS+XhGG2DJdffjlWr16NAw44oFfyf+qpp3DQgQd5X7oYFqM6az88HM9ICAlKzmtJHvVnLZy2xLxaTu0Jjn2ptjmPtbEGkSd3rkhXoCZbi/JUuX9eLUhGUIgYkGsHLiRifLQOWYJtiIAzMpPKYmB5HYZXj0BNthYCjrkOl3zVtgTBVS8tP/UF2n45SPjnJgi4eg4M1aFeSznCL75XJ6p29HeTU1QKaXuXfZm4qteIfDyIlnIDXc+lwr6efPEK9Lm4sMC6IC5D65y2MNqOS1bdmoysvqZ/ROh73A9CWQRehEg/j/vRVRWXb+Dq7PvGEmzrtbXOK3CNMfUZWVvZ57Sl2sKP750rdNzkFazrslR5YmnpZ5G68nrUlddDkquk2i5ccpVYW0IaubaEK11I6cUJy7X1uluvvQFfqpxbucq0su6PoiwLUV0J/9nIuo/9ThjoD+0v/wMbLgnKl8hxUH/zTUjtqJ73hPL923EQ/h6/1rfX/Plk7ronVWWrjUzaJa9eCARXkqk7kERNWU2y0ststQAAIABJREFUhiBCw/XTsf6MMyHXrUuWxiaXQ+PMWVh32hmg9uQC59qyWtWeSqYtyZNrg9QmDN5nfy6Rps3M/UpqdqHQvesPZPrOVIfIF2jrUGuMDNZLePwl0z4Aou/2MQJyMpk8qS9w16yJhDl1vbtZXrfk2kCXcu2N7f6GbLofCKtBzHwihFpnUEx7CgjhWOuPwC9FjKw70jdiyhWVYuu9P6wj9ueg5TpvPvmwhdogRITaWvodKa++Lut8SehtqTbgiWSTivA2btyIs846q5dLxDAM0/OsS7DOYqEiwzDM1kN5eTlOOukkPP744/jvf/+LN954A3/9619xyimnwHF69J+DMwm49NJLUV5eXjDekiVL8Oabb/ZBiZhSqKgovEFhfxdru66LE088ESsSbFoHAMcccwyL+BmGYRiGYRiGYRiGYRiGYRiG+czAf5LKMAzDMAzDMAzDMAzDMAzDMAzDMJ9RTj75ZFxwwQVFpdl///0xderUgvHuuOMONDc3F4xXt9s5EKmyosrQnymr37HoNDLXCuFke6E0QNBYWIrgNk5wY1u4QsJeW9Zs3gmjh6SLPG/P8/bbb6OpqSkSvuuuu26B0vQcX/jCF/wvRGh+72nVDiGRtnm35U0hDZwShwXCAD+tkvx1dtqSQCBg1oQvEtNHdHZBbVhQ+hb5rL+HwlLpFCYePRH/mf8f7PWlvcLVgeuuuw6vvfpaJLxU5+Cf/vQnXHLJJZHwsrIyPPbYY70iZs/JnN8y0moj43IjU8e2rA/mk6/pC4rdyMQhS9gYkGOqWLHVZQmvfGFrOFKxYwzTX3j//fcTxRszZkwvl4RhthyDBw/G888/j1deeSVvX0+lUthzzz1xyimnFJ3/c889hwO+dgCk9ObaXC6H6dOn4xsHfgOjR4/GqFGjsOsuu+LSSy9FR0dHSKptjcHWWCuUsdnM7dZn5c3WiULCR+8gCT9Ur+X0jyMcVGYqUJ2tRsbxN5GIFTaSJWLUcSgkZ7TS2z+BUnmmSoQF3EIAKeFgQHktRlSPQG22Fo5wTFRr5jMv/0fpUrVsWwlyJQgQnhxTq3IBqaY7f26UZM2iAl6dheZfbao1Mmxh17ctmVTvjvDmeGuto+vVE9z6aTzBbTy2VFtjpLD6JSkapl5aGhx86TCv/8jYtPZjgNdA9sovIig3Dtqw0NpeowjopUVXLyuZ/7K6S950oX7ir4usMoWbFf51evcKqXaGL7HXnwOJ7I9BGbZ5ZrLlxmSXzboWCqbx1oBeWEo4yKZ66xny08PYAdsB0EJoT7DtaqG2VGOBlEqu7Em1bbm23T/0/SHhPVuRm0PnOwvNU5ZurdQXtrP6ovXspcdnW5AMoOO997H+rB8BOesZAMCAa65G2de/5n238ogZzQPfS93UhrzEqMpUg6Qn1db9W0u1CQSSEjlI1JTVJsq38Ve/RtNNv817XJSVIT1mDNJjxkCU5f/dUNszz2DDeecDMv+YaFOTrYUrpRnzbZG2Fm5LqYXp/lgolThcP3PJgGRbfwagxwTTxv6oYjZSgDeG+vNJcAzQBFrUeuYLHwsL0Y1cW5Te7t1FNjYit2xZJDw1ZtteP3fRcu1wFcUk75SdaOxojMQzM7o1n+ljwpoD7c0S/LFezS96ExFrrRQnuo6uMZITXmMVK9M20uzwui68ngv9rkZY16W/JypvH0i1Nddffz2GDx+eKO7dd9+d+PmYYRimv5Dkz+J23nnnPigJwzAMw3z6cBwH3/ve9xLFPffcc3u5NEypJJGj93ex9syZM/HMM88kivuFL3wB99xzT58+ezMMwzAMwzAMwzAMwzAMwzAMw2xJWKzNMAzDMAzDMAzDMAzDMAzDMAzDMJ9hZsyYgVNPPTVR3C9/+cv405/+hGy2a4HXmjVrcOmllxbMz8lUYsBOkxKde2uhfOieRaepGD6hF0qi6BG5UpI8bNGXncYLGFWfCSfocx599NHY8AMOOKBvC9LDhMWfLUueB5QyDORp3oikNqXBF0VKJYOSvh3KVrkpcZ8xEcKTT0IAzW2uiqVkX0b6FXAv+zLAkDgsQAK5VRwDBw7EQw89FPlHsESEn17902SZFGD+/Pk44YQTIpIyIQTuv/9+7Lfffj1ynjCdslPdu76gjaRuMTLHtOiOLEFbWBgZELHpV0Dup47lGSvihG5AsJ39/LsQwoXew6JNnb6YH6ZnWbx4ccE4juMgnd7yGyUwTG+zzz77YNmyZXj33Xfx+9//Hj/72c9w6qmn4pZbbkFrayvmz5+Pu+++G1JKnHjiiUXl/eKLLyKdTmPkyJEoLy/H1KlT8cLzL2DFihVYtWoV3nnnHfz6V79GbU0tTp40Ca50kU+qDUveqAXL5A/sQdEqSE3v9nHy5wFhC2MFylLlqM5UI+NkY+WIkTBrj42AhBEiEBbOI5/wUQsa/Tz8eI4jUFtei+E1w1GRrlBSVHgiVBkUotqyVE8yLa06UHH1ekjNS9KqG19srCtcX6z1iexv/nyn28STVPqyTUHwpNqOP48bkaW60ugaKzrvCScq1Y7QxXQZP5cGrzFubjdfbVm0Nc8H1n2WgNSvRX+toqOYlY0IBARfNpYkO/Y6YtKHg/wr1OsoxOdnNihSX5WxXsCS5Kp7z0jQg3vO+NdmDvn3njkeKL/uf7rgZPq5rrvyVGERDAOUp8sxonqUkmYrebaUkDJnybS9MAL5cm1I692FVGJpqRbmkoD2199ErskTGNrdNLPnboFRw/R3ezxRHSD3yVpsmHQGSG0ApW+d2jNOQ80PTvLGDEePhbb81vfaRu4AfX/Y44cerBzr8U5vFKCe8fQYW5WphhQEKfW8IEFwARCkdCFBKHfKAxsu5KN17lw03vib2GMVRxyOIY8+glHvL8Twf7yM4f94GaPeX4ghf3gY5V8/IE9+T6L57nsKnhcA0k4a5ekya2MFX7Ct710JX54u1bWaEEtuHHi+0uOc9bxsP2NpAb49QUTGRovYMUw/nwt0Ob52yo5EddGbtP55bqzsvGzPPfrk/Lb8OREx84ndLuta1np9H3oN4KfR7SooujJyhD/Ih9vaXs+Ypg2V214POfDXPpHrLfBTLAFhdr6yhY5Hl4DRNVx/xHGcvL8XDENEOPzww3u5RAzDMD1HR0dHIgnknnsW/2dXDMMwDMN4zJw5E45T+J/i//3vf8eGDRv6oERMsVRUVBSM09Gx5X/Xko9Vq1Zh2rRpieKWl5fjj3/8IwYMGNDLpWIYhmEYhmEYhmEYhmEYhmEYhuk/sFibYRiGYRiGYRiGYRiGYRiGYRiGYT7DpFIp3HXXXbj11ltRWVmZN87kyZPxwgsvoK6ursv8Fi1ahOHDhyc694BxJyFVNrDoMvdnyobsXnSa3OZVPXDm7khmKfSeL8844VNcFFs96P1/yIBUN8rXfXK5HO69995IeDabxRFHHFFyvvPmzcMOO+yAQYMGIZvNIp1OI5vNor6+HuPGjcPhhx+OK664Ai+88AJkjGyqJxg5cmTge27zOshcO6L6QC2S9IXbvtFPi8GUMIzCabVJyntvbslZXwlC+EIwX9CcX/ZIoOChkDAsKdtuuy1OPCkqNJ335DysWbMmcT5xLF68GIcffjhaWloix2644QYcd9xx3cq/Kzpcr/3CkuyoQjIoqAxo32zLm4mpDijJW7iujcARfnvaqYtpG2brY9myZQXj9NY4xjD9lXHjxuH444/HlVdeibvuugtnn312RC4/e/ZsnHzyyUXnvXr16i7vqc7OTsy+fzYmTNjXhMVJtQMbFsTHDM0QAGRQH0xKNErCE5FWZiqRTQU30ilVrm3iUYz8UljHgaAUMhBNpRNCXbb3kxZpDK4cgqFVQ+E4wtOhCoIEIEPiZVseq0XankiVlBBZpbOPCi8/G0lkSqvnTe1ONbJkJdXWwmxd01pMSXrtRL7MVl+z/hyQNOt2slpVOAWklbYAM/Zw9KAflkeqbQTTvtzVjpNcqB0qYni5me/HEqRLKSPf9cuXqkfT2+cKVJHMf17dZhB6reTVhQT5YmMi01fMeaz6goBpz7i6C9Q36bVcdJ2nZb5pkUHK4Y0ukjK6dgwcIYxE2yUXLilhtpEp+3JtqeT8nlTbkzD7W9woKTNJbH7kCb9trFf5Nw7w1+IKE0uNGwQCNW/GhlPOQG7lSr+/AKg47GAMuOIykz5eyBzsPwHpdtwr/BMXpjKqTFd6GzPpfqo6Pal7QEKiOltTsN7lxo3YeNnl0QPpNOp/exMG3XE7yr68N2DPq+k0yvadgMGz78eAK2LSAmiY/ku4q5L9DqUqU63aWcvpyZdqk9/e+rO+x0xrkz1P2O0cHNkQGHfgfTf3MEzd6uoMjEnQB3VshJvXx0TzInS4pcme5Lp1cD/5pKS0NtTejqabboo9Vv7Ng7qdfzEULdcOz5Mq+eqW1fFJ4n5fEWonfR+GFjHBr451x5Fa0zgC3jJHr3fC505+afnINy7oerDD/aJbccLXotN1Q6pdVJv1EBMmTMDEiRMTxV2yZAlmzJjRyyViGIbpGf773/8mirf33nv3ckkYhmEY5tPLwIED8dWvfrVgPCklLrzwwj4oEVMsScTa/fnPQXfeeWds3rw5Udxbb70V48eP7+USMQzDMAzDMAzDMAzDMAzDMAzD9C9YrM0wDMMwDMMwDMMwDMMwDMMwDMMwn3GEEDj77LPx/vvv4ze/+Q2OPfZY7Lzzzvja176Gn/zkJ3j//fcxc+bMgv/YbP369Tj44IMTntRB3fize6D0/QsnXQ4nU1VUmvb1C+C2ru2F0gTFhMVLceMkN7ZEiIKGn0j+vq1oUM2WFWs/+OCDsdLYo48+uqAsvis2bNiARYsWYcOGDejs7ITruujs7MTGjRvx3nvvYd68ebj22mvx9a9/Hdtvvz3uu+++Hv8HmUOHDg0GEKF1xauWqdCTaJP12ddGqjgUZ5aCEYRZAQABTW0SnTlpR4PdX8gSiYXpASdUgCMOj4rRiQgvvfhSyXl+/PHH+OY3v4m1a6P35VVXXYXzzz+/5LyT0Jpr9e8eLV6Dlkf6Yj4tQI8IU0PyPZPWD1DECFFtK2pMlAh978Jieonly5cnijdr1qxeLgnD9D8KraHu/d29OPPMM3vl3K/OfxXnnHNORMIblmrrz0KElmcxc4QRQEv4MlEAZakyVGQq4Ij4v1KYT64dCNfTiCVp9MrlxzMiRYrmE6N5jUi2jdlRybYrMpUYVbMNKjJVSpDqgtTLCFPVS0tyJUG9PHmuFuZqyaoggIxsWZrlkgCUZNcXpur8jT1VCEAquTZ0uwh/yaVktVrIrdvPXG9M+9nfC4ooCyy2wnlqjbbIFycsiUbos3omEIElBFl5xq8xbVFnnDw7uD711z6F7seAWJtCr6D61l9shSWmVhzdP2BF08Uzclz4+dv1FxaxGlmx1Q9sgXfcGi4o6PUkv2Wpsi7rgAmSdtIYWbMNpJRwpSfXlpBwpTRjhDcWut44AS+e3W9cq60kSeTWrkPL408C8J6sAK8JncGDkN1/AqDayqzcA/0agCux7rzJ6HhzgZdWdfPsbuNRN2smSI/D9n2m8zFXFvMpPH6EhlFz+5DfT4MIlKXLVJmltfGAVPOHt0lTVbbw7zyabr4FcsOGSHjdddei8ugCYlshUPPDc1B78Y8jh6i1FY033Fjw/IAWa0t/fJeWUJ2kkanrdjYxSU8C9vOWCoPVrurdmwds57DfJ8ydbs3Z/nVa1xVuD3vzKYSfvT06ch2x8QvR8dbbWHPAgWi+bzYol0uUJo6Gadcg9+FHkfDMjjsiu3vxm851l8gGHkmwpygBfNy80sowwTnD6yCE5Nq664Q26tCbcATKYMqit/DwNxcp5trixPmRc1jrtHC+cdcUWiTkTZeULSHV1vzf//1f3o0lw0ydOhWbNm3q5RIxDMN0n1dffbVgnFQqherq6j4oDcMwDMN8ern55psTxXvooYf6taD5s0qSZ0HXdfugJMXz4IMPYuPGjYninn766Zg0aVLvFohhGIZhGIZhGIZhGIZhGIZhGKYfwmJthmEYhmEYhmEYhmEYhmEYhmEYhmEAAKNGjcJ5552Hhx9+GAsWLMALL7yAadOmYbvttkuUfsqUKbHy4jgqhn8ZmdptSy9sP6ZymwOKTrN5xYs9X5CiRdqxmSSKY0u74tLUVm65P5puaGjA1KlTY49dfPHFfVaODz74AJMmTcLXv/51rFy5snCChAwcODAS1rb874DSghnDpZE0WSJBSEu+FdfWtsjNEnISsK7RVV8pGh/6tL4ImmyBoqUc6y5fHPfF2PD33nuvpPzWr1+PQw45JHYsu+CCCzBt2rSS8i2GzZ2bA9I8Ms0XlOeZMLJkfYCpez+mhXF3+SLImFh5oRj5ZCJsaVyPjE1MT7NmzZpE8aZMmYKTTjqpl0vDMP2HgmOWGt9uu/02/OhHP+qVMtx5x5147dXXVIFC5QqINL15V8sOoxJh/xtJTw4LJXSuzFQim8oGrimOWNkiQjJF7ZO0xI2BeHmEjL4A1pJwh8WQllfbxhEOhlUOQ33FIBABUhJcIn97ESPU9tSp+oeEWqsYgS50Cq/wUs/DKic1d0oiI531HZhefK/gIiDNNNJl4UuZdTJS8WyJr439XTgiKucMRu6SOJFuMEwEvxP8tQPZtWOtEbWvM2T2tXuff8h0Cl9mGye8hp+n57e11y0JXoF1Z/BaI+fV62O7YVSQkWpb12V/iojSdX0K+PIcW2wstJhdnVL1Rjuev4kKgves+n/GSSPl9MymRdTZidzixWj724toeeJPaPnjI2h57HG0Pfc8OhcuBLW398h5+gOfqxmtnPcSrhIqa4G2liy7JOGSJ9cm+AJmIgmSvpifQGia8VtQe7vpC/rWrzjxOCCdtqTaoTZU6/RNV/8Mbc8+F+im6c9tg/q774RQG5rJ8Lo76t4PfabI/SpJ+t9jxnYjdbfyd4SDlHC8o1LLxMnbtED12Kps1yIi2rwZmx94IBJetv/+qPreCV2mtak9/zxkv/SlSHjLQw/HSrvDVGYqvTmBSLWlJcS2nlO1ZNuItM384cchpVAPjBuw3kVoPA1I8XUQmWdkhMYCBHPrGtVWOZmDS6UJn2RjIzZdcSXWfO0AbH5gNqilJXli10XDddej+b77Yw/XTr7Qmwe3EKVKmyW5WN2yqqjnXbOxSV7Bto6I2DVMQG4thNk3JHgS/2XHj33pSTmGcNzI8XxCbfvXNxRfv1uLVBsAysvLcfvttyeK29nZiSOPPLKXS8QwDNN93nzzzYJxkm4qwDAMwzBMfnbaaSfssMMOBeO1t7fj2muv7YMSMcWwtYq1FyxYgNNPPz1R3J122gk33XRTL5eIYRiGYRiGYRiGYRiGYRiGYRimf5Le0gVgGIZhGIZhGIZhGIZhGIZhGIZhGGbrZ9WqVZgzZ07i+HXjz+nF0mxZRhx0JxbdObKoNC0rXkDt9t/ppRJ1RT5tk2XRy4cWJsZkFdYBVpRtOXHOlClT8PHHH0fCv//972Ovvfbq8/K8+OKL2GefffDcc88l+se3haiuro6Eta16G27bJqTK6wFIZWYieCJtASFs8aBUTe0ouZcE4IAgjZ9ZGC+6L2T7eH0HRtRnAvI2T+JZgkMrTzfUeZo4MfnGicUBYO26tUUWwpOwH3rooViwYEHk2FlnnYVZs2b1iQSqub0RWvBIpq1g5KmkJaramaUlbsISvynpppa3QWhZpCfHs6/D1LNnYw2UJSYoPh5K8213PzHTU5x44ol4+OGHE8WdM2cOdt11V1x66aW9XCqG2bIklWprbvrtTchms5g1a1aPl+OIw4/AylUr4ThOl1Jt+N+MrFll4stdpa95dYSDikxlvEjRyygWERYwx4XFyLXtuT0wzyNa3+EyefLi+AlDz4MDygcimy7D6ubVkOR66xwIkBJDCpWHmcoIvqiaBAAJIRxIIghBEHDgECAJEIKQEilfqCoEHJWvPzUSQJ78WghHJ/S+q/rR4kpPykxw4PjrKKkEnUIE5kcCwXGcwPUWI7E0dRQTmjeOfX5Lqu0fJ8ARkb18/K/RPkLW/3x5tImOcGZEofLoePmg6BfT35RAWNebnTdJf2mjmxHWGtSWmXvV4hfC6ysqfwlVJ/66zFymJTYOtx+BvKUaQnUtrCpRkt5sWVkXFdA11NaG9pdfRtuLL6H9X/9GbuFCUC6XP0E6jezuu6PiiMNR9d1j4dTVJT5X51tvofXpZ0oua2LSadRecH7BaBkng2FVI7Cy6SMvQMC7Px2odvP7o3B02wgISEgBONAyeBft/34Dmx/5MwS85N5QQhB1dag85ST1HOWYtnOsPksgNN/9OzTfN8cKA1I1Nai79y6khgyKFl4NMBS/MIdt3A70LWGHdYG693xhNJASabTLdqSEp9L2VO6Ot20TSVSmq7rKEa3z/gLZ1BwJrznn7OIeFh0HAy75MdYeF5RxU0cHWh57HNWnntJl8qpMFSRcCPJqRUJ6bUwAOQJST6dK9i9BEERwhNo8wbSy7zaG9TxGasBwtIhczRX6Gc17pNNznW4//Rl+m1rDofk1iz99+2NBTNW15dpQlfHbIzy3FiK3/CNsvOwKNP7iOlQceSQqDj0UZft8GaIq2sbU3IzWZ/+KpltvQ2fMMzMAlH/9AFQcflji8/cWgTVQEghY2bQSuVwOKZHymj3Jr8VCdS1UY+nfoWiJtSMc8+sXr1vFSLf1VwIcJcn20ut5x1dfB7/7if246l0PB/YmJ6rP5V1HxA0zMddqzlEEW1qqrTnppJMwc+ZMvP766wXjvvTSS5g7dy6OOOKIPigZwzBMaSxevLhgnPr6+j4oCcMwDMN8+pk+fTqOPvrogvFuuOEGXHnllX1QIiYpVTG/6wjT38TaRITTTjsNra2tieLfeOONKC8v7+VSMQzDMAzDMAzDMAzDMAzDMAzD9E9YrM0wDMMwDMMwDMMwDMMwDMMwDMMwTLd54oknEv9Ds8pRX0XNdt/q5RJtSWTRKTaveAGl22ULy4IKC4WSHA9b8yjmc3w+2fSWkef84Q9/wD333BMJr6+vx4wZM7qVd2VlJUaPHo3BgwejuroajuOgs7MTa9euxeLFi9HcHBWJaVauXIlDDjkEr776arelFtlsFqlUKnj/EaF1+Suo/uLh8NrEk2Wrg+YV3+P0cVvIZknc1KEPP+nAXttXGXkYhC+LDMi87BOEpHKJJUxhibuVXsr4+62zszNZ3orGxkYceuihmD9/fuTYGWecgVtuuaVPJFCSJJo7m41MEQB8MXZI7Ghkqep/ZIV1IV8zYTHHbGFfsVI2ZuvmqKOOQl1dHTZu3Jgo/uWXX46TTjoJo0aN6uWSMcyWoViptmbGzBnIZrOYPn16j5Zn7dq1OPP0M3Hn3Xea8wel2T76m5FrS2kJQfX/CCknjYp0hZ0wel0xc7B/KF6ubZchLOi2RZe2YBuisAQzLCLOd6wyXYltarbByqYVyMlOQDgQBAhl15ZahAoBqf4PACQAhwQkSSWdFICQIOGo3B1ISDhw/LlSWVmdlDC1LkAQ5JiVltp2RMmTRaCObdm2lNLILk3dqTYRjh/PrgPzvUB37VqqLaJxbFevlkRr4bMliI5bn8WdLyLmDpxaHfMNt4E0kVIXuDeD60sKbiAC674A1P4z+vrD1yP9futZsj2ZbkxdmuWXg+D96Ptzg2szUoJffU6h1nhkS8At+bj65AgHGSfT5fXH0fHqq2i+7360zvsLqKUlecJcDh3z56Nj/nw0/urXqDn3R6j54TkQmcJl6HhrARpn9uwmA3GIbDaRWBsAPlc7Gh82Lvf6mH488qzZRorutY+SHwvpfZYEOBKQgGxqwcZLrrFaxs+q+tIL4dRUq3vTWrP7pUXbk0+h4efTg0NtOo36O25GZofPx9w7XrGMfD+2/+uBQqcJj48IStrh9+PgEC8AQSBJSAnH74OkrlMQIAkpIVCRqcxf0QBan/1rJExUV6PsK//TZbo4yvbbD+kxY5Bbvjx4jifnFRRrV6Qr1L2rRm8lqJe6jdRzFmmxuJQgR4CEAGmzspQgxxMikyN8Sba5T9XmDbYAHf67P85Z7efEFjeKaSBhngfNAfVc2NbZ6ou1u/HoJpuasXnOg9g850HAcZAeMwapkSO9Pt3RAXflSnQuXgJ08Xu/1MiRqJs1qyh5+qapl6Pl0cdij+Ub79f9YBJEKhV7rPLY72Dgz38GILTOSMDSTR9EN/YyTnSlsjbXJqLPyuq7ECIy35vwvHVjCbMpEJyXQFbhcwV/+RIoQ+ySIN/vCCi/DHtrlWpr5s2bh1GjRiX6XfaJJ56IdevWIZ3mf3bDMEz/ZMWKFQXjjBxZ3EawDMMwDMPEM3HiRAwaNAjr16/vMt769evx2GOPYeLEiX1UMqYQZQk2LMz39w62FI888gj+/e9/J4p7ySWX4KCDDurlEjEMwzAMwzAMwzAMwzAMwzAMw/Rfkv71XIZhGIZhGIZhGIZhGIZhGIZhGIZhmLwMGTIkcdyh+12Dbhl/+jkdG94rOk2ueSU6G5cXjpiYGKlxKenzkUjU7cumnC0g0Hn//fdx2mmnxR67/fbbMXz48KLyO/zwwzFjxgw888wzWLFiBZqbm/Huu+/ipZdewrx58zB37lw8/fTTeP3119HQ0IA33ngDU6dORU1NTWx+y5Ytw+TJk4u+rjj2PXyfSFjLsn8CkAGlG9ntEnjpGNISOvuyznA8AFi6qiMSZmPLqxK1fhdSqK5Yvy7+Hy7X1tYmzqOhoQGHHHIIXnnllcixc845B7fddhscp2/+ekVjewNccqHFa2S3g3FR2lY88uVt4fYQftKwNJN0luF7OWHdB9LmkWp+iof5Ty1nnXVW4rhSyh4bwximv1GqVFtz3XXX4Yorr+i5Ainuu+8+T6KQUKqtj+v4JAmSvLkkxlhwAAAgAElEQVQ+HZZq+xlEp/eupI7qJy48Ng9Saay1oZE8anFll+LJ4HnjfgAgm8ric7WjkRZpSJmDK11IcuFCQpILAsElCZe875IIRBKSJCSkmeeICFLaayhhwonIc287gCTyBJdCH9eybtUSpCTYxtepNyPxmkiS9NyddntZwnG/eULS3UJG7Zg4lkYa4fWBORQS9Nr9zThlQ+ewf3zrMAXXkuSngJbYBlN6bUDhcDtG4eu1Y3t56lWu9yNJerJkez0s/Wsl6HZX4lLdLiDlWA3dZ+qSvOUamXoi693ehyiQXuVP5Mu29TnIuh6AkE0Xlr+EaZ37JD45ciJa/vhIcVLtENTSgsZf/gprjzkWsoA4qL9SnanGgLKBkNKFhISUEi5c7ztJuFL1PTUukCQQ1Lggvfu64cprkVv9id1zAADZr+2Pyu9827v3KfTkpe6BjtffwIYLLzHP0jpt3fU/R9l+EwJltfuWv1mOCMWJx/QvCvbpuHimX+p5RbughaOOk8nRlFpQ/Pxh0fH665Gw7PjxEKVIaYVAxaGHRM8xfz6ovb3LpBWZSjOeaFG4+ZESEqTGf/LGfkGB+pMIPzXb96VdM7a52CoAmeb2Y1j3vD9Xh9vTlzub/aryTIvtuXZvTOtJpERu6VK0//3vaP3LU2h77nl0vvd+11LtoUMweM4DSA0ZXNypWtsgm5piX5RnszJqacmfpq0tEj/JuoJAWNawVMX3ndoCCP5LCz0PxqTXDanXItE1kvWc3EVxHMeBEI6SeQuzbirqpX8oGBasmJiXLmbMei2YdOuWagPAsGHDcNlllyWK29DQgNNPP72XS8QwDFM6n3zyScE42223XR+UhGEYhmE+G0yZMiVRvEsuuaSXS8IUQ1VVVcE4/Ums7bourrrqqkRxR44ciSuu6Pk/k2IYhmEYhmEYhmEYhmEYhmEYhtmaYLE2wzAMwzAMwzAMwzAMwzAMwzAMwzDdZt99900ct23dgl4syZZHpDIlpWtb+2bPFaKg+DpRJgljUdeCSeHJ7PqShoYGTJw4EY2NjZFj559/Po499tii87zkkkswZcoUHHTQQRg1alSXYiDHcbDbbrvh2muvxbvvvot99omKrwHg/vvvx1tvvVV0WcLsEyPW7tywHJ0NKwFbBxaQGcKIDiOiNcrzRQu7iLBopS8xMxI2FV8EwuMlbnFE5I0JePvtt2PDR39udKL0GzduxDe/+c1YqfaFF16Im2++uc+k2gCwoS0qKjT3mNXlyIjhYESPyogXkGHax5PWq0nHfOaYNm0astls4viPP/44crlcL5aIYfqe7kq19QD6s2t+hmnTpvVImUzWRDjq20fB1WLLBFJtLU4V2hIJT6pdXkCKGpkICkggi5Jrq/zDcm0jfaRgWLFomWTGyWD0gG2RdtKeWJmkJ9kmqUTbvlRbi7V9AbkS75IEqY1KiDwRr5HUCm8dpaXannhXqTUFBQS7Zo6GljMLMzcTBduNrLk8rt6jMuf8fTZOqu2HJZBqi2B/si4jco6AUDsssTWHlEybfMk76fqPlMUW1qqjSnpc6OXrqIPrn4BsG75k2xcP6/P416QF27pM+rO0VN1WdRoJspSeLF1KCTihdrXrjXT/8irJz9dqM9XO2VTyOdqcJ0Yy2x06XnsNa0/4Pmjz5h7Nt68YVT3KGgNcT65tpPpKsE0SkgguuUr+LgFINN8xG63PvhiRLTvDhmDg9Kv9MNWnzX2gJMrNd98HqUTQOm71uWej4tij/ecmW7ZsYnr9QMuT4+/4kPQn6dBpSZ5tyLovzDho3gllXUjeqb0d7ooVkfD0tmMSFipK9stfjp6nsxOd777bZbqyVBmE8MZbqcpOauwJ6vulPxYQwQ1LuM0YZZopdvy2xw/dIlquD0Sbxd5QIRZrTAa8jRwC6YUAAWjpLE6anxo6BE7dwKLSdEV2t/EY8sQTyOywfY/l2Rt0taZY0fQRWnMx9ehNGGHndECebd4tEboKhF6VAPAk1wgdL7C+CpSjmFchwr7vUNquhNqfBqm25uc//zlGjhyZKO7999+PBQs+3b/PZhhm66WpqalgnJ122qkPSsIwDMMwnw0uu+wylJUV3gBv0aJFeOONN/qgREwSKioK/JkI4P/ZSz9gzpw5eLfA774AIJVKYc6cOUVtOs4wDMMwDMMwDMMwDMMwDMMwDPNpJL2lC8AwDMMwDMMwDMMwDMMwDMMwDMMwzNbPiBEjMGbMGCxfvrxg3NXPnwvhpFA99ltwMlV9ULq+Jde6rqR07evfQs3nj+zh0pRCyN5UMC4scY9WSnnaPm3o6sz1naY3l8vhe9/7Xuw/NDzwwAPx61//us/KAgCjRo3Cs88+i/333x9vvhmVp99xxx246aabSs5fksROE3ZE7aBaNK4PisRblv0DA3Y/XokQw4al8OeASRER45OxrXnHFn7YDk8MCeTtL0qg5CXVPUOEohfT36LMfXJubPiee+5ZMO26detw8MEH4/XXX48cu/LKK3HNNdf0uQRqbctaT9YmyIgZAS1wIyO/CxfLfBUir5zNTpPvqvqv8orpC7LZLN566y1MmDABGzduLBi/o6MD3/jGN/Diiy/2QekYpvfpKam25qqrrsLo0aPx4x//GOvXRzdOKIV169bhNzfciAsnXxiayUMbZQQkoL4tMZ3KoDxVnuxk9gls0XOeatKiRbsckbCQmdJeFxjxqDVhEVHM2iFBWynSThpjBozFB5s+QE52ev5KNU0K4cBxHEiS8NSkDhyH1CUq9TUpAbbrgpwUhCCQqgMJwAHgCAEpCY52giuRpjd5SzhOCiSUhpMIQjjQEmpTP0bG6cUjIggnf4cjEASJ4PdQJYXrPJFU27Hq1pJBE0jJYf38IiJ3cxK/L9rNRFLn5Z8urrxemyOSPhg55kCo3wSjk7oGv/G0kFafW1jpdB/Udazl4N4lklm+BusUJlz3A5ISwvH6hxDCqgOCIIDsutT3FmmVu4At+047GThhq243EdXVKNtrT6R3+CJSgwcBjgPZ0IDckiVof+VfkHnWAp3vvINNP/sF6q6/tkfL0xcMrx6BBeveMpJqCO/OkfDaW0J6d78QIAKkEAAJtD/3MppuvBsO4I0D+o4ry2LAzb+CqB8YaDUBAUlStZmA7m32U5dTVQXZshkNP/uF/0wlgpsSBNy3qqvJ5R/GDsMNP58OZLPWvS8w8CeXW2mD92xABg3v+cN7hPfk4jpcAhCQkOTAASGbLutSrCvzzHdOXV3eNIXI7DguNrxz4XvI7r57l2mzqSzacu1IixRISBCloDdH8CTbwozrZswjCRIOPFG2VEZrT5otrOfqyNM1UfD5UYTeocY4Ifx73sZIuEODpR4v8oyJmzubUZ2t7rIebDI774QR/34FrX+ei5bHHkP73/8JlLBZTmroENScdx6qf/C/QHrr+OcIwvyOIliZC9e/a8YD07/1WG/mC2sTEDvPUN7eZ53e/w2ZPx+r9rU3FBFWOr1m6Op3ETHH7HPEH7TeYybjrs5XrEw7SZ79hSeeeAJ77713wbUlEeHb3/42li5d2kclYxiGSYaUEh0dHQXj7V5gzcQwDMMwTHIcx8Hxxx+P+++/v2DcH/7wh/jHP/7RB6ViClFTU7Oli5CYzs5OXH311YniXnzxxTjggAN6tTwMwzAMwzAMwzAMwzAMwzAMwzBbA1vH32RlGIZhGIZhGIZhGIZhGIZhGIZhGKbfc/bZZ2Pq1KmJ4q766zlw0lMwZN9pGLjL6b1csr7F3by6pHQdmxYVmaK7suqk6ePEdYWSUyBea0ffiLWJCOeffz7mzZsXObbjjjvi4YcfRiaT6ZOy2FRXV+Ouu+7Cl7/85cixv/zlL93Ku1N2wkk5mHDYPnj6gWcCx9qWv4IB478LOJ4ITMvOPYdTUL6phU9BN2BY7qiMXkRobHWxbHUnxg7PBrMJeqEMtk9JSomU4wQlkPr0SjQWfg/0OZVk6bKlePihhyN1UldXhz322iMo9qSglHP16tU46KCD8Pbbb0fS//KXv8TFF18cCe8L1rRExw8KVGhUYmlLLz2KlFdZIs+45BQWxDGfanbYYQesWLECY8aMwbp1hTeKeOmll7B06VKMHTu2D0rHML1DIklzkVJtzcknn4wfnPwD3HvPvbjl1luwetVqNDU1gYiQzWbxxXFfxKSTJ+G444/DiOEj0NbWVrAos2bdgAsmX2idOnRysjTbpGMQHCeFinSFFa2I9Zk9xRRYBwqjlu0iLCTYBmDm/UA6HRY6X0TwGJKW2mScDLYdMAaLNyyCSwQhJFJOyhMYSxcCvmAbUkm1BQHkwBG+WBbkCXcdOEaY6R3z5LlatG0EzEqCTCQh4IAEQXi26hiXqgjKtYU/J8fOw6Rl0PFy7bDsWZh1QjC+HSdQpcKqR7Kk2qG0WhCuhdp6PRKIa4m29QGyc/KN1fBPScYQmrifBuIFBdm6jEacDXvNGZRs6zI5qs96cYILUV+MLbw+4xgVO4SSsXvFF0YOb69tIbQkVwmNrXL59UCB49m0v+buDqKyEpXHHI3KiUehbO+988pwKZdD62OPY9O0ayA3bIgc3zxnDmrOORvpMaNj05dN2Ad1s2b2SJlNmRoasOnqad3KI+NkUF9ej/Vt60AkfMG2p8I274I8qa0kidw7i9F46bVQo4MZtghA7XVXIb3rjvqpyZfvEnlybvjtb24V9S43b0bzPbPNsGquE/5Qq/uEkX+b0kZv2+YHZpujBACpFAb8ZKp3H4SnCZDJw3wg/97OuZ2q70k4uiQEwAHKUl33RcojdhSpVJfpuiI9ahQiAxEAN8HGbhkni1a0eaJzNRYboTYBJMhI0AlkCdHVWCCsCoIe90iN6WoME3r09epeqLDgOOO3mL2BgE1kbog2nakGIeDJ+uH9TqDD7UC2QNsE8qmoQOV3j0Xld48FNW9Gxz/+iY5//Qsdb76F3OJFcNfGPAekUkiPHYuyL+2F8oMOQvlBB0J08/crNWechspvHd6tPGxSI0cmimevOVpzrVi66QN9QHV1AWGJ7oXQomvd0urHeoT2NgKxZNlO+O6Gup+F16+UeNts5mA3eETKbku7VT/Sv+Io9lGdgucyv2/Jw6dZqg0Ae+21F4499lg8/HD0d0thli1bhunTp+PSSy/tg5IxDMMkI+mfLcT9uQTDMAzDMKUza9YsPPDAA5BSdhnvlVdewapVqzBixIg+KhmTj9ra2oJxiAi5XA7pLbyB2Ny5cxNt7DR8+HD84he/6IMSMQzDMAzDMAzDMAzDMAzDMAzD9H9YrM0wDMMwDMMwDMMwDMMwDMMwDMMwTI9w2WWXJRZrA4DMtWLNS5cgt3k1Bu9zZS+WrG/pbPqwpHTCKevhkiQliawuKmyMfs6fT2OLW3SpSmH69Om49dZbI+EjR47EvHnzUFdX1yfliGPvvffGl770JcyfPz8QvnjxYjQ2Nib6x5xxdLgdkETY/9v7RsTauc3r0b52IcqG7WxpFgm+OlB/t+2WWsIN/3PE3OZ9eG1xC8YOzxqRnJFwWxK5OM46/Sxss802uOSyi1FVWVXSdUsp8cOzf4jOzs7IsRNOOKFLgfpHH32EAw88EIsWBWX2QgjcfPPNOOecc0oqU3dxpYu1LWutApWeV5x42//evbyZTz+VlZVYu3ZtYhna1772NSxbtgyO4/RyyRhmC1GiVNvmlFNPwSmnnhKYcYNZEO68607870n/WzCvVR+vwpv/fRPjdxsfFBwDvohXncSTh3pzsy3VBuJF1onJdyHmcFTwHCt9tn3FFJQwGtlwnrEoUHY7y5j45ekKjBm4LT7Y+AFABNf15NmCBBwBkCvhOJ701ZNdOpBCelJppOCAIIXaqAOAIMdLLxw4UHJtOJBSezS1YlcbuCUcpEBarKqlq2E5NgHC8b3akY1GQtcaJ9cOoyXSgbVAHqm2rlNbqm0Lr3VaSx+srk+Fy1BeZvMOW6jt91n/MSJ0XiPUpkAXKRaKeWbREnNfeu3Xs7TqWWo5tro2LVQlW6RrCcC1oNkWKft17oVJkp5UVZ0/vMa2RTwE8iJ6/yGT6p68VpSXo+acs1F95hlwEjx3iHQalcd+B9m99sQnR06MyrWlRMtjj6H2gvNj06e32w7p7bbrVpnDNP7q19HAEqS+Q6uGYW3LJ15bSIAcr10lpCewVve6EA7cFavReO5VQFsbUlByayVjrr7ohyg/7EBoATNBAkhBCAlPza7vXaNat4e7gnS1ZO86fTAl6cV/6GYyAncRulcE0CE7QCCo7QEgXYJwCJCEjFOgzp14gXY+4XYi0mk4dXWRfuiuWVMwaSaVARGZTRCIJMhJQQry7mFAecO9diOScCHhqD4gIJXBWI3lQkBCePexAz3IwlSwhJoI9IXDP4ctTVb3Nqm5SIfbwn8ZN0frIBkMa+5oQn3FoIL1EYdTU42KQw5GxSEH+1l2dEBu2ABqbfWKVlWFVH19Xhl/qWR23hmZnXfu0TyToufXd9YtgIQLIby+K8z/ReD/IH/oVg5tnZOVSrel1QdUAiPqNlGE2YQjcq9bfcWe5ws9n2n5vxFuW2srLdP2JeHREwfO9Rn6pcEDDzyAJ598Eps3by4Y96qrrsIZZ5yB+vr6PigZwzBMYe68886CcRzHweDBg/ugNAzDMAzz2aG+vh777bcfXn755S7jERHOPvtsPP74431UMiYfY8eOTRTv1VdfxT777NPLpemaCy64IFG83/3ud/xnswzDMAzDMAzDMAzDMAzDMAzDMAr+UxOGYRiGYRiGYRiGYRiGYRiGYRiGYXqMN954o+g061+bicZFDyeISejYtAjNS+eiafEjaPrgT2hb+zpAsnDSPiRTM7qkdE7ZgJ4tSEiQ12MUk5+Ku6Gp98Xa99xzT6zYva6uDk899RTGjBnT62UoxFe+8pXY8OXLl5ecZ1uuFQBh9LjRGPn5kZHjLUv/Dl9oGPcK48sSzXETLShW+s/ClmAOIhIligByuRyuv/Z67PzFXXDrLbeipaWlQKIgruvi/HPPx9NPPx05lslkMHnK5LxpV69eja9+9asRqXYqlcLs2bO3mFQbAFZt/hguFXev9Pj9zTAWV199daJ4H330Ec4444zeLQzDbCm6KdUOiqXjk+g43/v+97DPhGTChosmX9SFVJsCUm0AqEhXxgoSkwr0rcIGXwWSx55TySmtAP9l5S2sn9i8lRgy8srzU5sdgJHVIyGJ4MIFwYU0PwRJEpJcuNKTqkrS4a73LiUkkfeCCxIACS8OSe+4MJemRbt+JRFJLx5JLw757Wfa0JgwdWX7gmoiiu1vgc00Aus4XaW6f8SIzY3nm/zz2OJrU8yYsqprMD/6NNKkBKk61P1S90lJZB7hwjJv04f9VF46kkp8m+BF0qQP5EhQgl07T+/aJfll9usAcE0Z1HHpC7S1oNtIu0W0jrxDWqKu6loAJKUpD/S78ITepm4JkCSRclJwROl/1bf8q1/BsOefQ+2PL0ok1bZJjx2LgdOujj3W8corJZepWOT69Wi6865IeNXxxxWd17DKYd59T2TudZdcc8/r+8FdvwEbz7kS7vqNIHgeY926FT84DpWnfQ/6Xrd7jblV7THZevc+I/A5Oi+Erp8iXuwuYofIN/mY3xcEgzrdTuSka/qnlj/rkqYLSN6dAfF9zF27NjY8KU5NTSRMbtxYMF3WyUJfvCRp2te8IP3rpOCTsB7H/R8dDj2gWM9j/jjuj2f2WBANA4L+ZTub8LN47FwohBE9b+7cbJ4l4zZZKBaRzSI1fDjSY8ciPXYsUkOH9rhUuz8gSeKttW+qdYcWXwtVt/4Cxa59b60BaLu2Laq2Z2ABAQfwx+9Qsxi3tb1+EQKOcIwEG9HpLPqKiZN3NWRLtfPQ1dorKUWvL7cw2WwWd999d6K4nZ2d+Pa3v93LJWIYhknOY489VjBOdXV1H5SEYRiGYT57xG32HcfcuXPR3Nzcy6VhCjF48GCkUvEbwtn87W9/64PS5Oedd97Bhx9+WDDeV7/6VRx88MEF4zEMwzAMwzAMwzAMwzAMwzAMw3xW+PT9LVeGYRiGYRiGYRiGYRiGYRiGYRiGYbYY48ePx7hx47Bw4cKi0q169iyUD94N2bodIsfc9k3Y+N9b0PDe/yHXvDJyPF05DAPGnYj6PafAyVSWXPZikB2NaFzyOMoGbo+KERMCx8pHJBMihmleNg/DvvLLniheN+lKgJNE0GQbfTzWNuS6WaaueeSRR2KlrjU1NXjqqaewyy679Or5k7LtttvGhq9fv77kPFtyLcrBSNj/W/vi4Rv/GDje+tF8DPzSyRCZCi+ACBDB9klmx9TxlTxQCPx74WZIAlJ5khGRJ1TKc3zVqlW48PzJuPqn03DypJPx/e9/H7vtvlskjc6HiPDPV/6JqZdNxd9f/ntsnhdccAG2+/x2ea9i4cKFWLZsWST8qquuws4771zS5gBxjB49GvX19UWl+bBxebAZkghLY4VVFBBhhSVf2tEl/Oi+WA+qe1jZbm1SLKbnuOKKK3Dttdeio6OjYNx77rkH3/3ud3HooYf2QckYpo/oQ6m2Pjj3ybkYXD+4YNFefPFFfLj8Q3xuzOdUWl8KCniiSK2ALU9XdCnlNfNEKZs1hOetuPyVVDj2nBHLZHxeYcEjhU2wCRlaNQyNHY1oaN8EkKMmPQlBKW+JIwBHEIQkQDgACA4cuCA4woFDgBSAAwEpXa9ehQSJFIQQkCThCAeSAEcAIKGEtAJE0mg2dZhQaypSRk/dTioYuoKJvLndrK1CRCWqZNW7H1/Lm00dWwLYwOdIXxC+VlZnafpcuBwUkNP6omEtltZplVAaurmD0tlAufyswpdp4kQrhbw6jMTRfc/v917dukaoKnT5lFRVy5GFFmgDXtvCk6rr+pamaqRacFn3lvDydCAgVdlMe9h1AkBCqrJ7IWmn9L/mW/GtI1B5zNEx9t7kVB75bWy68irIhoZAeK4bmwMVS9PNt4A2bw6EibIy1Jx3btF5VWaqUJ6uRHuuFSQB6ShFrhBwSIAg4G5uQeOPpoE+/Ni7l631dfkxh6Lm4nOUz5bgQN0hStIMkfLvPtVPhABEbQ2cIfWmK4Z1vfb+AgBUvh5kH2vvgGxqCoQDgFM/CMLRfQ4QShSk7zkh/LE4n6SbiMzGTSTI6+dmWJAgIZAp0B+d2lqIqqpIe3W+826X6QohyssiYXJz4Q2aUk7amxOFPRv5v7PwZdneNVtbAdhH/QclEt67iNYhAaau/YIjT0R4E0V4XA5+QGAg08/JMtieOnZjewPqyot7Bv2s8876BWhzW40sW1dxYMqwBdiBO9i/h4W5o/0Enp9bqD7hrROcGG21UPOMLb0WAITjmPMa3bUt9bbLZMpd+ljfE0Jtv7xbH8cffzxmzJiB//znPwXj/uMf/8Bjjz2GiRMn9kHJGIZh8pNUpLjHHnv0ckkYhmEY5rPJLrvsgp122gnvvPNOl/Fc18VFF12E22+/vY9KxuSjtrYWGwts1Pbaa6/1UWmiEBEuvPDCRHFPOOGErfYZnGEYhmEYhmEYhmEYhmEYhmEYpjdgsTbDMAzDMAzDMAzDMAzDMAzDMAzDMD2GEAJTpkzBmWeeWXTapb+fgCETfoIB405CqsITCrZ98hpWzD0ObtuGvOlyLWuw/rWZWP/aTDiZaqQrhyFVXofyYXuj9gvHoHzYXiVfTxCJ9a/OwMY374Db5ouQRSoLcjsweO/LMOhLlyBbOxapiiFwW9cWlbuTLu+hcubTZBVDsvRaApg3uhLCfbyhs5vlyc9f/vIXnHDCCZBSBsKrqqrw5JNPYu+99+61cxdLVVVVbHh7e3vJeTZ1NCmBF7DvEVGxNnW2onXlG6gas2/IEGViWIGWYNs3Ogaj6jYHYVOLizcWt2Cv7atCWfl55hNA2mzauAk3zroRN866EcNHDMe+E/bFF8d9EcOGDUO2LIuGTQ1Y9P4ivPC3F7D0g6V589ljzz1w9TVXd3mufFx99dW4+urS0sYxe/ZsnHTSSUWlWdawNLbKPSGXL9TyiIqzuyfBKj6taddQ0qLLwf/mt9+STqdx0UUX4brrrksU/7DDDsO8efNYrs18OtgCUm0IYODAgTjooIPw7LPPFiziEYcegTfffdMIebX81JdqA2kng4yTKZgX0A3Btp72u1gT6rkhItjOE5630kJljU1TgLEDt8Nba/+LnJvzzk+O2nRCwiEHBE9oCyKIVApSeDJkMqJZCUlCSbV1bOnVv3CMXJtIQAgtOtdSXvL0mZZwW5CycAstn7bEuHpdZeS88XJtX5brz8ISMjAnmzqOk1HbUu1Qa/jiVrLSaTG2LY6G3xfhxwmItwPHrXysPPz4qmPJ+L4R6KfGOWsO+m/Cr08QvDYhLTuFktP6il1hNnTRJ9NCXgEJLQcnX8INFVdfv8qXVNvr8+iySBAEAebJRdu4rWv3vLlkAgqJjLtClEVlxEWTTiOz4zi0v/KvQLBs3pwnQc/irlmD5t/dFwmvPvkHSA0dWlKeg8rr8VHTR6rd1N1JAhIOqK0VzRdcB3fhB0gBqp94faTssANQ85MpIKFE06qPkBLmG6W9am915wIgDPz5T4Gf/xRCOKqvEgSJYF+CEsLDE/B6/wVv1tannsWGM8+OXNOwl5+HU10duJfjxmVdogACShIPtHS2eImkBKkNBrw43r2SKtQfhUBmxx3RMX9+ILjz3XfhfvwxUiNHdp2+i3zDUILn6JTZWEKPSRJSAsIRkEIJ84U+puTakgBHhwPBzan0+EfeZgw6d2ts9tzb/pjd1aRmmiimrfz0VnJhRVVjmBa4N3U0oTY7ACknVbBeGMCVLl5bPR+AgBC+yt7XY/uqaUeHacm1EBCBGCq+sGTXtkDdpA1JuHVYnjVM5JFbLQ70OBG3HirqeTw8f37G+fOf/ydZRW8AACAASURBVIxRo0Yhlyu8OeAPfvADbNiwAek0/1MchmG2DLfddhueeeaZRHGvuuqqXi4NwzAMw3x2ueGGGxJtdjF79mzceuutcJz8G2Ayvc+IESMKirUXLlzYR6WJ8sQTTyRa440ZMwZnnXVWH5SIYRiGYRiGYRiGYRiGYRiGYRhm64H/JI5hGIZhGIZhGIZhGIZhGIZhGIZhmB7ltNNOw//8z/+UlHbtK9fggzm7Y/38X6Jj4/sFpdphZGczOhqWoHXNfGx881Ysf+SbWPHkCehs+rDosuRaVmP1Cxfggzl7YtHdY/DerYOx7t/XBaTaAEBuBwBg3X+ux5qXLgUAjD56HkRCiaGms7H4MsZSrAyxKLqS7cScVwV9+ElHr5TmmWeewcSJE9HZGRR3V1ZW4s9//nPJ/bC36OiIr4dsNltynk3tDVoRhvoRdRj3pXGROG3LXoZpDILVR8gKtoRfgWaOipxtnn2tyUvfQ/1u9arVePTRR3H9dddj8oWT8aNzfoTLp16Oe++9t0up9phtx+DRxx5FeXlPCer7lvWt69DU0QhASbSt93Ufr8eSBUvxzvx3sWTBkljplRZYwgjd8t+PhfBEYD0A5fnMbFVce+212H777RPHP+ywwzBp0qTIZgcMs1WxhaTagDef/vLXv0xQSGDRokXYddyuAXkxGemnR3kJG7eUJFfUvtFCeeepXCOmDOcjrFfSMhR4pUUa29ZuB1e63ovUS32WJL2XIEgpIaWEq96lq96VIFoSQZILSZ7ImsizJJOyOEvy8jCiZ/ht5E3bnpjV7ych7bSpj7B82o4T1FT778LkFOlvdtqQVDtYpSGptiqQJ8i24yhZrRHXetduS7L1cQBIOQ4yqQyyqTKUpypQka5AZaYKlalKVKYrUJ4qRzZVhpRIGRm195KmfSjmx7QdYF5EqryqHUh6JZak8iQJCVe1nVc+SfqqpJ+epLlu044qHICSKqu2FN61m7rQGm3S7aJVy1p8TKYN/D5Aqr4I6SKfK3sDEbPGjgvrDZpuuDEiUBYVFaj+4Q9LzrOuvN7rk6TbyOuzblsbGn78K3S8sTBwNxKAzEH/g5pfXAKZsmTsKq3RLeu+olJR+JOR5fv3aGRjAXOR/sewjt4m0TI79DfFST8T6vvfmoca2xvNOaS6JnscFqLwXzsv22/f2PCmO+5KUtpYqC1Gop1gvakl035bIPCu24PssRak7loyj8wUeNfCbagxxasjLWAHAONVtodP+3pUYMCDLkS0PcMFlvqjL2W2z7exvWs5FOPz37VvoCXXaoTZjjD6bCW7t9YnEIDq+456N0Jt9eBuJNh6Xhe+NF+YzROsMNNJhNVP4u/o6DoyHgp96WoTLqEF4SzVNgwdOhTTpk1LFLepqQmTJk3q3QIxDMPkobm5Geeff36iuDU1NTjwwAN7uUQMwzAM89nlm9/8JkaNGlUwXmtrK37729/2QYmYrkjy550rV67sg5JEaWtrw+TJkxPFnTRpEkvaGYZhGIZhGIZhGIZhGIZhGIZhQvCfnjAMwzAMwzAMwzAMwzAMwzAMwzAM06M4joPZs2dj+PDhJaWXnS1Y95/rsfT3E4qSaudj8/Kn8cEDu2PNSxcjkXZKdmDlX/4XS+7bGQ3vzkZn4zLIjqZE59q04E68d2s9lv/hwKDkKAFEblHxtzzJTblLVve8WPvZZ5/FkUceifaQZK2qqgpPPvkkDjjggB4/Z3dZvXp1bPjgwYNLznNTe4P65PW3/b8dlZi1rXoLblsj/DYTIbGXZVIzBFWgFAjzefa1RriykGGUAudLp9Ndxy+SPfbcA3978W/YZpttejTfvmTRxvdjw5/7f89h8iE/xhXfvQo/PWkaLvnOZbj1J7ejva3dKL60kxFAwOZmBNnahcfCLKZEXnrpJWQyyaWe9913H0aOHIkFCxb0YqkYppfo5lAZJ9UOZxqRqFpSbQDYZdddMGqbwjIOAFi8eDGOOeo7Jl8tdCUiVKTL84qsC9GbokVfUhl/XgDxUmw/g+iruAKgrqIOgyoHQ0LCJQkiV4mRlbwZSqhNrhIqewJeKbRCV31XsmVJLkBeQbz4tmQXRrYLwIh87QlcC1ZhhK1kDvjSVUuurd59MbNfFb6+2kMa7S8CSz5S6zeSyhar3rVfWst2jXRXKgGxSyAJkEumfmyhNlllBBFSwkE2VYaqbDUGlA3AwPI61GYHoDpTjapMFSozlahIV6IiXYGKTCUqM1WozlajNluLuvI6DK4YjCEVQzCwbCCqM9XIprKAUGJs6xX4IS0510pu3bbqmz5OUcm2p9P1w/VKWIIA4XdGW6QMkJHrSin99hS2zFf1BSkBoeTaBO+cwhdrC3htYL4r2euWxl27LhKW3nbbXj9v7sOP0Pzg/0XCq0+ZhNSQ0p+h6srrrB7j3cduWxsaLpmJ9n+/Ba1Z1+9lB+2H2umXgFJK0hyQuwO+gNkWNMcJ6PV3P8zLzxJYIzisJX/qRiCPcMKAsNfMO6E4IDR1NAbCSW0a4PVxCSfBoFt51JGx4c333IP2V/5VMH0YyuUgN22KhIt0qmBaEdhkwPu/qX8tzrfbwr+7AxLt2PldPWxFZMhdbDoVN/+ZcTbwWG4911lB4anZ++5Lmps7mtHh9s7GZp8mWnMteG31f5QvW/VqASWlCi4yjDgblkwbwS3IfP22sMIDWm7l2fbt28ISbAsIONBybyc07lsrShHTCQIxoog8P+FEPbS91lbP5ZdfjtGjRyeK++CDD+KNN97o5RIxDMNEufzyyyMbjebjW9/6Vi+XhmEYhmGYa665JlG86dOn93JJmELsscceBeNsivkdVF8wc+ZMLF26tGC8uro6nHfeeX1QIoZhGIZhGIZhGIZhGIZhGIZhmK2LLf837hmGYRiGYRiGYRiGYRiGYRiGYRiG+dSx7bbb4qWXXsK4ceO2dFEMmxbcjfduHYSPnzkNTUseQ2fjUsjOlkCcjsalWHTvDmheOhfFKayCyI4GULEyI22x26L04Pn/P3vnHSdlcf/xz8zu9TsOAUGkBSyQ+BN7r8QIQjT2HtGADUuCGokNY37qDxFLsMRYMIrGChpEKRawgEYRKyAoh/R+jeu3uzO/P6Y88+zu3T53t0v9vn2d++w83yn7zDzzPM/e8R5HJrWpMoqK6vSJw2fOnInTTjsN9fX1vvSioiLMnDkTJ5xwQtrqSidNSWZ79+7d6jLL6kt97w8deCiysv3iailiqFv5ORCnFFOqOJMkPY2SI4NLRemWKOYuCCaeNzzy2CN4/J+P47DDDmtRvnjy8/Nx5513Ys7cOTu0VFtC4seyJVqQpSRXsajAv8e8jOfufgFCCF/8jJdn4oYzbsSyxeof11o3l0+Exew56Hq3fCIwV+zl5fK2mxGqJgjdUn1IYoemS5cumDBhQovybNiwAQcccABuueWWDLWKIDJAkMmsmUtjcqm2Pz1Bqm3SpfTtv+tvdwVojGLGtBm4bOhlvtJDPIQwDy7Eb4pMLsrQnFy7WbF3sluUZLLtpn40vYp/AQZm5doxEVNCbbMtY1aurVTbMS1gVlJtaGGzgAQk8wmcJQRiwpU662YbubZOtR5xI3DWkmxP2Gz2m32OpNmJYU4+8yF9gm74hbtm26vDvIfN677CiKt9+6U/0ml3Fg8jL5yHdrnFKMwuQl44D1k8q9WCaMYYskPZyM8qQPuc3dA5rws65O6GvKw8vaaI6jch9I+WHgspIYQj39aybeH0nSvZBmCF6QIx7yhKE6fLEY58W9UOKQWYkfSa/hTe8bUSdABCeDJfDigZN3PkypD2ZivEU4uDM42oqkJkyZKE9Nxjj8l43VseehiIRn1prKAARSOublO57XKKdX/q87+hAVtG/R31n3/vaJXVa/agY1E45mYgxO05LaTXh9BjyFFse2PAlCKdsyVOumzPWnMeu3OAk8+LdqfAuMmwqSk7yGO+bld5fbmW15tsTLdLzzABzuOsfv2Qe/xxiTtiMZRedhka5swJ0CAAQqBuxkxsHDgouVg7NzdlEYxxZz6M/787myU+Lbt9CJvD62Mj0IeNj5tz4+dhd25lTkVJ+02ax8OEhjH31T+NA5DYXLfZu04E+a8ZEfjOytw1c9AYa3SV1VaMzR3nNONqmzMOxrhdvIqBA3bhA62qZtzTaHsP6fa9+yyuBxGYEXYnu+dJkKi7q3EEo0lZ9q7X5S1i6tSpge6BpZT43e+SLyRAEASRSSZOnBgojnOOcePGZbg1BEEQBEEMGzYMOTk5KePWrl2L2tralHFE5jj22GNTxkSjUVRXV2+F1nisXr0a9957b6DYu+++Gx07dsxwiwiCIAiCIAiCIAiCIAiCIAiCIHY8wqlDCIIgCIIgCIIgCIIgCIIgCIIgCIIgWs7ee++NRYsWYc2aNfjhhx8wcODAbd0kAEDV0jdRtfRN+z67/V7I63oUCnudgrXvXwEZrdsm7WKcazHTDqaolUk3/SESWLCyHsf+qqDN1U2dOhXnnHMOGhv94vIOHTpg+vTpOPzww9tcRyZobGzEhx9+mJD+q1/9CoWFha0qszZSi9rGGnA9diQk8gvycPCAg/H5zC/8scvnoLDvIC/BtbcFMIkyd8PtaMbwxpwKnNC/XeB25+XlYdjlwzD88mFYuWIVpr0zDbNnzcZnn32GjRs2Nt8OxnDQQQfhnHPOwR+G/wG777574HoBoFu3brj22mtblKc17LvvvoFjF61YiDnT54IByC8qQNnaMky8+8Vm86wqWY0/nT4SPffpidv/fgv69N0L4ZCWbVkLWBPCUrOhu94Ko5LEJy+CBRw1yWHKgEnsYFxyySV45ZVXMG3atMB5hBAYO3YsJk2ahNmzZ6NHjx4ZbCFBtIGgE1qrpNoBio2TakNKXHrZUDw47kEsXrw4UNNef+V19OjRA3fdcxckJPLCeYHyBYEx1jbpZvy9g28Xi5PGJtYNJIpoVaJTfivIDmWjW7vuWFHxM8CUvFgKIATpyTOZEo4KCHBwCBkDeAhgApAMYa1YFUwAgoFpG6eUUMJkAJwJAOY+n6urKGM+mSnj1ngNONdJCWmlmHaXI3JlpjLGIBkA6d0HuHnNhVtJgOGXalvJtpfPfU0q1TZpzn7OOHJ4DrJD2RkVshuyQznIDuWgOLsYddE61ESq0RBtAOAfs46PHADT20wZaaWEYFKPQ4BLqfJC5WfMHENmRbrmLkg5cwUY4xB6gRohJBhnkFIPesaUdJkl3nWbbSGFfpVeY23/SITYthdr17z0cqLcOhxG/rnnZLTe6NKlqJ08OSG9aPgw8A4d2lR2iIWQn5WP2kgtZH0jKv/yD4ivl9jzlunX3N+eiKK/XgdwZkXaUgpIxpSQnXGfaFkyM0b85yyzp6o5Mz1ls50HZRK5bpy0OV6Sa8aRT70tJbgZswK+OSHITXxZXam/bgk1oUGfCQEvB8V//SsaBp0CGTd2RFU1Nl1wEfLPOhMF556DrP79wYuLvf2VlWj85ls0fPIJat+aitiaNU3WwYpSP4Oq00odPSEFQtybH/zi7DjJtO5PtbCBjpES8KXpMux775rl9qWeCrwGeZVrObP0ykGSa6MeQAx6rtf7zHzFdJu03hkN0XpsadiCdjnBn9F3JVZXrcKPpYu1JNv5T0uylTZbSbO9dA/vHkF1JnfyuYtluet5eFptI9KGlW2b4cO4l88MQ1NHgiDbPfmdewLncpf0XN0a1+edgf79++OCCy7Ayy+/nDJ21apV+Nvf/oa//vWvW6FlBEEQwJQpU1BZWRko9sYbb0S3bt0y3CKCIAiCIADguuuuw4MPPpgyrra2Fvn5+VuhRUQyjjkm2EKBc+bMwSmnnJLh1niMGjUqkHR9//33x1VXXbUVWkQQBEEQBEEQBEEQBEEQBEEQBLHjkVax9l79OkL/1e52B7WtdVDbWge1rfVsz+2jtrUOalvroLa1Dmpb66C2tQ5qW+vYntsGbN/t257blp297f9BN0EQBEEQBEEQBLH9whhD9+7d0b17d5SWluKQQw7B8uXLt3WzfDRWlKCxogSVPzQvss00Obv9DxAn7NmhMSIfbQT69ue6Nou1J02ahAsvvBDRODlXly5d8N5772H//fdvU/mZZPLkySgrK0tIHzRoUJLoYGyoXe9P0OKkY047KkGs3bi5BJEt65DVrrsXa+XajozZp3tKQhI509yFNVhbGkG3TjktdsP36tUTV19zNUZcMwISEps2bEJJSQnWrFmD8vJyNDY0IpwVRofdOqBHzx7Y/3/2R7t27Vot0dxnn33w2GOPtS5zhrjhihvx3nvvtThfNBrFsh+WYfigK5Gbl4tDjz0UV950BfY7cD94di1P7mVf4e0y75s/nG6epiOtFMxkceSA8a/JKk2QhRHbHVOmTEHnzp1RXl7eonwlJSXo06cPxo0bh5EjR2aodQSRYQKKRJuTavskmfFyUzNvwrt9mj5zOvbuszdisViguv/+4N8x/Krh6N2rt5Y8po82y7WbK9uISAMItuORMrjkNVmZ3Qt7YF3VWkRijUqCDaYk2gwQ0jNkcwBCKnmmlAISIQASMQhwQL1jHEIIMMbAGdMqbk/QbGS6xnPLGNeiXACSQWopKxOeeNvIVc0xElrQa6/fesAILXj2CXT1K5NG9m2NrdoPKz2HtyPN9o/T5qTaKj3EQsgJ5yCLZ7WuI9JAXjgPeeE8NIpGVDVUoS7qSUi88eX939WeusJswaCOF7iKlVpSyoUTr/tEGkO50L/CVenckeX65ORGsm3GBBgEVB8II8yVUsuQhc0fYmn9E98WE1m8GFseSJQCFV51JUJdu2a07soHHgKE8KXxokIUXnVlWsovyCpEdWUpqkb9A7HvSxDS48Gco/nnDkTRn4dBcNXzHFqyL0OeVFkKrWRmjmjZOXsllDzXkVMbjAjZXBBkwvg0gXCd+cHmYnPbL/xpyeTcahirMmsjtaiO1CDE9DkAQDIJIQDO9DwV8JY9q19fFP/v31Bx2+2JO6VE7eQ3UDv5DdWEggLwgnzIujqIqupgFQAIdUwtWBfSk2YbST7TAm0JCWHOWzNPMmcOdeTaEt6Drifc9x9PZ90DmIUHGOO63HijNhIl29rs7vaw//pr5OiuNVkJnpk0VxiVVlq3GflZ+QjzbTuHbG9ERASzVnyghdlKmm23AU+2zZjdBlSfc8b0ld37z9xveSJt5tv2P4P7o7zxBD3nO5HMm1MsZhwx2Db6dps63TLMa2Zu4XZqJk6ciLfffhtVVVUpY++55x6MGDECnTt33gotIwhiV2bevHk444wzAsX26tUL48aNy3CLCIIgCIIwHHzwwYHiGhoaMtwSojlyc3MDxS1cuHCribXHjx8faGEnExsO03c9BEEQBEEQBEEQBEEQBEEQBEEQyUjrb1GKO+Sls7i0Qm1rHdS21kFtaz3bc/uoba2D2tY6qG2tg9rWOqhtrYPa1jq257YB23f7tue28RAJbwiCIAiCIAiCIIhgdOjQAdOnT8dJJ52EtWvXbuvmbHcU/GLgVqwtk1ad5GV/+VNt0vSgvPDCC7jssssg4uRqPXv2xPvvv4999tmnTeU3xYcffoiioiIccsghrS6jpqYGt9+eRCgG4KKLLmp1ueuqnfPI+Ypm/2P2R2H7QlRX+KVktcs/RXH/8+DLpGyOTlq86bNpjM5LCIl/zyrFqPP2bFH7E8pjDJ27dEaXPbro8uOkUDuhDOq7777D+++/3+Zy6uvqMee9OZj7/lyc+fsz8afb/4iOHTv4xXlO1yaVWPus2HBdbU0TfLgQOwHhcBizZs3C4Ycfjkgk0qK80WgUN9xwA1544QV88MEHaN++fYZaSRAZIMX1J5kQOqhU20o8pfS9hwT27LYn/vq3v+LOO+4M1EwhBG4eeTPefuvtQPEtpdVy7cBScldOGkze2tyCD0HgjKNnu174sWyxUilLCclDzjUwBIiYlWtbgbIUEAzgkivprJTgTCrBNRiAEDiTkFIAjENIAc64lnf7Zc/M3ItJZj830zuSSnB1TiNiVuOliWPnymLhbRu1p/QNy0SBp6vZViJtYQXVjHHkhnKQHcpu4VHPHNk8Gx3zOqIxVoSKhnI0xOohpBm7KsY7NMweQyNPlVIdfIkYvAVDpBLdMrXNJAPjSrANqQXYjjNXaPk41z0ttRiVmXPclZ5D3Udbka8+5uBMiY6ZEpdvK+pnzULZ9X+CrPU/x2Ufcgja/fmmjNYdWbgQdVOnJqQXXnkleJruIfJEFipHjodYvAIhpkXnut/zLjsdBVefD8mZHvtawAwovbbUmnX7iCJtnBkTEhKM29VmVBrzhPlwxp83FyiUkNuVKDvE3aq76QnXkiS4Sub4gjbWbrT5PQ+0GpOG+Ofx5ii8dCjkli2ovG9ss3Gypgaxmpom97OsLMgk9548gNxdQGi5vRJsq21zLvpmOLVlZdrmGErnmLtleLp+3zoZjHmGbceH7a53Ya8BJt2N811rzUoIahiYOcqbv5mWd5tYI1JW16UNNevRrah7ymO0K/Hxqg9R3bgFjHOfNFsdPe4eRZuHG/m2nv+VgNvJxxg4M1JuvY9xK+3m/gHibTvntxVxJxFm+0iyL2l0C5/TaZGrRMLhMCZOnIgzzzwzZWw0GsWpp56KL774ImUsQRBEa5k0aRLOPffcwPHLli3LYGsIgiAIgohn7Njmv/swtOR7FSIzhEKhlIuZbi0B+ubNmwMvSHzuuediwIABGW4RQRAEQRAEQRAEQRAEQRAEQRDEjgtPHUIQBEEQBEEQBEEQBEEQBEEQBEEQBJEe+vXrhy+//DKQmGRXo6DnSdu6CRll/tI6RGOtMyM/9dRTuPTSSxP+sWnfvn0xZ86cjEm1AeDLL7/EYYcdhqFDh2LJkiUtzh+LxTB8+HD8/PPPCfuOP/54HHrooa1u29rq1UnTw+Ewjhp8VEJ63c+fJC+oGXETi3/Hku95c245yqujTZZDJOe+++4LJCnN3/t4dDz+j+C57ZqNk1LijRfewEUDL8aGdRthjFoMTHWzsnyp2Li8jLmCUpYg4mLxEjBil+TAAw/EZ599hqKiolbl/+qrr9C1a1fMnz8/zS0jiG2DKyNu6mqaICx2pdrOqxFxSkeGOOqWUThxwImB2/PLfr9ss2y6OTJZ9raoBwD2KOyK7FAOYiIGAQEhYhBSOD8SQggIqNeYjCnBtBQqXr/GdIwS6gpYLbXUKlbm9bcElHQbgJBa4CrMfqdxWs6rS7b7md6Quj6vXEfmqseR0PX4pbsC/mr80mdf2VKV4ebJDuWgMKsQWaGstPRBuskOZaNzfhd0zN0dIRZS/Sd0v+mjKaTUfam2VV/HIISwadDHXThScaEF6kLEIAHEzFgQumyhjqIpT+qDKAHbuWYsmL5R3S+12FkLdnQ9nG3dP/EV5eWofWsqNp1/ITZfcilERYVvf/ZBB6HTC8+DZWdWqF55/wMJabxdOxRecXna6uCzFyKyeIXuL++0ybvmXORdebbqa2HGvgSkGhten0rvnDI/UrrvrGDb5rHnoMrFmHP+uTLlJqZAAZGwyzqZAy584HM2w7+9rmqtfWvnk/g2yObFQ/EUXX8dOj47AbxDhxblM+Qefxw6z5iWdF+4V6+U+WMi5jzvMu94OzFmroa7hzl77UQL/z7pxph0NzbJAQy4aARzhMuJNnSvGCvZNmJnZyGl+mgdSutKU1e4i7CkbDEWl/6gjpM0Imxmn4MZYwDjSrDNGBjjdpEEfYDBmF4eg3kxDEwb0k2/2U7Q+xi4KVPv8OTc7j2P08m2z40snSUuNuYLb2JgOf54mz9euk3P9k1yxhln4Oijjw4UO2/ePLz66qsZbhFBELsqr7/+eouk2pdccgk4p38qSBAEQRBbi7KyMnz//fcp44qLi9GjR4+t0CKiOfLy8lLGtHRx4dZy/fXXB4rLy8vDuHHjMtwagiAIgiAIgiAIgiAIgiAIgiCIHRv6axmCIAiCIAiCIAiCIAiCIAiCIAiCILYqXbt2xRtvvIEPP/wQQ4YMaVUZzzzzDK644oo0t2zbwbPbIbfzIVuxxq0nKzTUNgh8+VNtq/LedtttCaKwAw88EB9//PFW+QeoUkq88MIL6NevHwYPHoxJkyahtjb1Z1mzZg1OO+20pHIdxhjGjh3b6jbVRmtRWutIsqwsSb0ef/oxCXmi1RvRsOlHNN//SQxrYHGupcSY+gaB597d1Jyjm4jjhx9+wGuvvdZsDAvnoN3BF6D9YZcgp9uB6DLk/5DbtX/KstesXINrL74OtTV1qhzH1aU1Xp5sG00LTD2hG3Nkc654LC5+G8wtxNbnkEMOwcaNGzFw4MBW5a+vr8dRRx2FkpKSNLeMIDJAM7LBpqTaQfyE9r6GOS/M7/U0YuZ3Zr6DU0/7bcoys7KyMPJPIwPUnrJxiC5bhrq330bVY4+j4q93ofzmUSj/882oGH0nqh55FLX/mYLo8uVxFuj0oq9UGSvfrad7UQ8IxLRAWyBmpdpKth2DEmorkbZETAu1pStVtvJpV76r1MyAhBCeYNlIml2hrh1PxptpROtx0msjUVVyZubkkf77ZVekzdx90l93U1JtEy2F3csZR0FWAXJCOek49BknPysfXQv3REF2oZJey5gSoAtXnB7TP55QWxgBt5RKnG0E21Ko46NF2BLesUkQLsMTLQuh9knbeUqQ7PavGelCSt3H3jHPGNEoNg4egg2nDMGGk36DdQcehLX/0x9lI65Bw5w5/ljGUDjsD9h98uvgxcWZaxOAxq++Qv377yekF464GryVC3skIyeUY/vJaOMLbv498i4erPpWnwtGky/MucGM0N7IsoUnzHfOJ1ffbHvZFS/DTKHMeR93Hju0erZNNo3GL+yg49ZVrUmslLlvtKi6heQNGog9PvkIRdeMCDZ+OEfuSSdh99df5DnhNAAAIABJREFURaeXXwIrKEwalrX3XimLEiKqPqcjOTfdZ3stfh/g27arDMCc1zrdFV4zb0dTfeUU409kRrTMbN0Jcdx5LnMWSzLPZfbJXXoSaIChrL4UNZHqFEdp56e0bjM+WjlbH0ZPiO3JsTkYAG7TmFJqM7WH61cGgGshNzdSbXvH4m5bJbbuM9h+MgteMfs9i+lDT7wN2fSzeLIBFmh+SBZEUu2UTJ06FVlZwRYSGT58OBobGzPcIoIgdiWuueYahEIhnHfeeYHzMMbwwAOJi9QQBEEQBJE57rzzzkALnp1//vlboTVEKoIsQLI1xNqLFy9O+XcChr/85S/oFWCBOYIgCIIgCIIgCIIgCIIgCIIgiF2Z8LZuAEEQBEEQBEEQBEEQBEEQBEEQBEEQuyYnnHACTjjhBMyePRv3338/ZsyYkTJPKBTCI488guHDh2P48OEYMWIEHnzwQcycORPl5eWIxVoueWopjDF06dIFhx56KKZNmwYhRJvLFI1bwPjO8utbbZeygilPAjTruyoc2a8gLbUsWbIE++67b1rKAoBBgwYlFWDHM2PGDMyYMQP5+fn4zW9+gwEDBmD//ffHHnvsgdzcXFRWVmLRokWYMWMGJk+ejPr6+qTl3HTTTTjyyCNb3d4VlcuVnE9jJVx6e6/9+2CPnntg/cr1vny1P3+M3M6/Sm4AbdKKLWHX7bbyN7/MEZLh1Q9L8fuTOqFL++yEEnxFt1XGvJO4m++44w7EhEQotwgi2gAZbQQLZ4OFc5C9+97I3bM/cvbcH6GcYgAcYBw8txidBvwFdau/Rv3Kz9FYVoLIlrVJy1/8/WL8+co/44l/PwEZ4loMlsSPpxMlA5hvZ8uIL9cnAiN2OnJzczFz5ky8+uqruOyyy5qc65oiEolgwIABWL58eaB/xE4Q24RWyAYTfJmIEyHGXQ+lKzdtYrrknOP1N17Hbwefilnvz2qy7rPPPhvdu3dveaMBiNJS1M18F/UffoiGTz+DKC9PmUcCCPfqhfxzz0HhpUPBd9utVXWnItl1pHH+fFTed1+C17vD+IcR6tatxXV0K+qOpeVLIRBzOtEt3JWoM0gwLeIVkNL6TtU+LbEWEAAYOPfuz4QU4IxDgoE5ZlZzOTYXZAk1Hsx1Waoc9kiY90bIKqRQ111H8CqFHlPOOHO8rwCU3Fl9nkSpthSeHlpCIpvnICe8Ywi1XTjj6JTXCXmhXGys3QghY0poKn3KUwhooTXjYBJgkoMx9dk5uD59JQTzekJA9ZG6M9a9Y8TYMPdC+hwXADiD1PsZ88S9VqStb7mtiEfKJhc/SReN333f7P5Qly7IGzQQBcOGIWufvTPaFkPlffcnpPHddkPRsD+ktZ7c4vZWrM0AsO6dEVmyElVjn0eIMYQYBwdDmPGEbfUDm87BwRkQAlfOYzBk794RRX+82kp11fnlLUyjxoKz+o3BF6ueq20ZNrO32WLM43rcBFpZX4mKxgpwFvISpZkzpH2gi8poq6rl7duj+Pbb0G7UzWj8cj4av/8esRUrICorISNRsLw8hLvugaxf/RI5Rx8N3rGjzRv9+efEj5GVhfA++6SsNyqjeqpU5zMz30/YQ2k/pJ5b4Zv7hASavVU1BmVn/jV1sJDz8CXQxHOwdJqj52rmzRVmLkm4n5BeKUrMrKTakkl17XD2ratai57Fv0B2KPE5fVegLlqHd0qmIioiYIwrMTZj6szV5zDzybaNaJuDMa6uGYx76Y4E24i3GYMn33bjnfsD21e+bYV0np+BJr6acZ6vvWdtZzfc/H45N9F6OnTogP/7v//DzTffnDK2pqYGF198MV5//fWt0DKCIHZ27rjjDjzxxBMtzte/f3907tw5Ay0iCIIgCKIpXnrppZQxjDHce++9W6E1RCqC/E4yGm3d918tYdiwYYH+zqhXr14YNWpUxttDEARBEARBEARBEARBEARBEASxo7Oz/MtsgiAIgiAIgiAIgiAIgiAIgiAIgiB2UAYMGIATTzwRL7/8Mm655RasWrUqISYUCuGss87C7bffjgMOOMCmH3TQQXjxxRcBOMI4xvD2229jxIgRWL16ddra2a9fP7z00kvYf//9EQ6rX7VGo1Gce+65mDZtGhobGwOVk5WVhUgk4ksr7D0kbe3c6jgSKdcnlYx3v9qC287bIy3V1tXVoa6uLi1lAUqA0xJqa2vx1ltv4a233mpxXUOGDMGYMWNanM9lWUWJ2mBaysT8giWA4fjfHYPXHpvsy1e34lPIw4aBsTw4xi1YiZfdcm1tzquvk41wWyXWN0o8NmU97r60Z+s+VHxzdmIH1H8XLMOc6H7ocvbhYCwEJc5mAAtB9SQHWAgMIUeiZ6xcDHk9DkN+zyMBhBCrKUXVwsmo+nF6Qj2zZ36Itye/jTPPO9OKtozMMV6yZcRg5jUpSdJb1U1tlasT2w3nn38+Bg0ahEGDBuGLL75oUd5Vq1bhyiuvxDPPPJOh1hFE5nAFl8y3JZPGuIE+mbbagHEkW+Gp0Rtb4yswddpUFGQ3vUDJNddc0+LP0fD5F6h+8knUvf8B0IoFaqIrVmDLAw+i+smnUHz7rSi4+OImbJDpI7p8OTb/YThEWVmiyLwV94YMDCEWQtfCrli1ZaVnydZ7rVOWK6F2zNhRGSAFc8IZGBOAYACX4JJBMgGpFydhUkJqOaoVt+pVLRiYT3Kr6tIVO+Jdd9Rpp7aVaksplVTVvTGHK8+VkM6qLJ5C2yQkl2oDQF44H+EdfBGg/KwCdC/qgXXVa9EQa4DVYXMGLo3mlENKAe7IzAFoSTrAwa2onCkDNgBYaa9a9YbZdMARpsPItXW8cz9t163RMVLX6qlbtx1Z/fsj+/DDEdojPc9wqWiYOxcNc+cmpBddMwKssDCtdWUVFtpRLgFEV21A3eqNUHfmDBzqD6zVqxLmhgGEmEoL6RgTq9KZfTqK9u6Foj9dbaXs6pV5Y8sRXCtxcuL06Y5DH8ybEZwpyMvnStmTCJ2TsaJyBRJW4dEPDkoUrNofEZFmSkkNy8pCzlFHIueo4ItMRRYsSEjL+p//ActOLYpujDb6P785VSGt3B4c9nP7rr1OHjiifJsspU6WSmid2IE+nEd1K/f3l+Udf686piYG91HceNalJwOH/T/zibmV01ti1ZYV6FXce4efy1tKVETxTslbqG6sUhJs9SBsj5M6atwRZKs0tSiV1Ws7wmwGzkJWzG3K4WYhMrv4QqI+2/YQ88aC9/ztvY8/qW07/bcE3tcD5l6lGeIX30jYRzTLn//8Z/zzn/9ESUlJytjJkydj3rx5OOyww7ZCywiC2Fn59NNPWyXeDIfDeO6559LfIIIgCIIgmuSjjz5CeYBFKn/5y1+iU6dOW6FFRCqCPAdnWqz9r3/9C5999lmg2Iceegh5eXkZbQ9BEARBEARBEARBEARBEARBEMTOwK71F7IEQRAEQRAEQRAEQRAEQRAEQRAEQWyXMMZw0UUX4fzzz8fMmTPxySefYO3atcjLy8MhhxyCQYMGoWfP5mW97j+CO/XUU3HyySdj9OjR+OKLL/DRRx+1qW1vvPEGzjjjjIR94XAYb775JgBg2rRpeOqppxCJRFBUVISioiIUFxejoqICnTt3RmNjIw477DCUlpbi2muv9RckWi4yzAxpFOqwOKkcgNWlUXyzrBYH9slPXz07GOeeey4mTpxo5eytoSFaj9VVTUjjBcC00+mYUxPF2qKxBvVrvkZez6Ph628j6PYS4BnGkhE/VpTma+pnFTjvuE7Yv0/T4s9dHSEl7pj4EVhOAXzCbL/BzsnhSdKMyFzNdxxgHOGiPdDhqD8ha7e9Ufb5own1/fmqm9F7rz445NCD/TVpSajydicRZicTbqVDeL6TS9N3Rdq3b4/PP/8cjz/+OEaOHNmif3A+YcIEMMbw9NNPZ7CFBNEKUhkKNX7vZjOZjLDT3BtpO6aRZDruY385RtgZX1kc++67L4477rhgjXYov+FGRFesaHG+eERVFcpvuQ2N33yL3cbeB4RCbS4zaT1lZdj8+6EQZWVpL7t7UXesqFwOpuXHdv0QLT43ElQlKQUQk2CMa0GuBCAgJSD1BVQyQIJb8apSbGuBNlOSa8akJ1Q3omc4knWoos1zjqfm1cdDt83ClRQb0HJun1QbunzmG2MSEszK3OGMQSV5zQvng5ubyx2cMA+je7seWF+9DlsiW5QQVTCrLmbqYKu+cYWm+n2MCXCh3ksmbI8xafIJcBbSHmMtMpcSnHPYvjWSY32wjeDXnucaadqzjal/7z3Uv/ceWF4eCs49B0U3jESoc+fMVCYlKseOS0jmnTqh8LJL015dODdXK9P9c7HQ4myYNHgLD0kwe366Z5Erv/a5b/X57wmypZXiq9NXjx2j33aF2HZegO88dyX8KUl0QTsiZj/Lykt0FgapRdrxom0pJRpjwRYUSycNnycu3hJUzN0oGo39Pu4cc3vQPUzM6V9vAQL7KtV5a/qxOYzcWjLmP+ZJ1t2QRsjsyL1N9zEzRpijUGbOwg/MP7sbKT/jHEyoMRUREayoXIFftP8FQiwz1+jtjZiMYdqyt7GxZoOVYjN9nLnd5uDMCK0ZODOybA7GuJdmJNu6L0M6zVvcjNl7AgazRgfXafECbXfRBK9N9i5Dmj7XV3x3sCV5lg40IyQL2vaXmB2KadOmoV+/finnYCklTj/9dKxdu3YrtYwgiJ2RRYsWtSrfpEmTcOCBB6a5NQRBEARBNMfo0aMDxY0aNSrDLSGCor6rbZ7Gxsx9//XVV1+1aJHUs846K2NtIQiCIAiCIAiCIAiCIAiCIAiC2JkgsTZBEARBEARBEARBEARBEARBEARBENsNoVAIQ4YMwZAhQ9pcVk5ODu6//34AwM8//4w333wTX3zxBZYuXYr58+cHLmfMmDFJpdrxBG33fffdl5Am5fYi1k6FK5BJYukKwBuflu9QYu0BAwbguOOOwyeffNKmcoqLizFmzBhcffXVPgl8a/ip/EdIxKDUThojWHKEYXv03AP9DuqLxV8v8eWv+flj5Pc62kvQEillieOeQE3t9ARPrtxN52Ou+REMAhJ3v7QKL9/WF2HOvPLj2JW9yk+/8yUWLN8AI8lWeDJtT3TNvGPnO4ZGsO2+B4r6nY769d+idsXHCXWe/ZuzMeyaYbjj7tuRnRWygjaLlmzbdph+ZZ5U0o31LG+mBcwdMkmnhraOe2L759prr8VZZ52FAQMGYMmSJakzaJ555hmsWrUK06ZNC/QP2gliW5NcoO2f/BJi4iWI0hN0+uZUGZdfy3ZNPGMsqdBv6NChLf0YGaHmlVfB27VD8Z3BhCItQTY0YPPwyxFdvjztZQNAUXY7FGYXoLqxRsmPuVQGba6uczHnQmfk2JwxCAgl3WZahMqkzmb01BJCMnAmIbVVWclWmZWuqmLNtdQIVY1U06Qy73YMgNT6ZiVrlmCcQQjhiVnNOBFG3mzy+SWxaoypWpSUW/1wxpGXle8TBu8MMDB0LdwTvIajvL4cAMC5lppKJUJXklWu+kE6MlbJIIywVjLnfkrfO0kGwYTuO6VgZ0z3C+fqWOs4K2+3wl/V78LK1SUYMn9NzOq7r92W9Q2IlZZCVlcnxMm6OlRPfAG1U95Ch8ceQe6vf532ttTPmoXGJM/p7a67Biw//c+PLMkCAOYM8PnPnTT/skPezbAb5+5VId6Z7NdvJ0c6Et3mzr6kt9yte0TH0p+WYsw19+HSe36P/IICr4nm8cBMFwxoiDW0vII2IOvq0DB3bkJ67oATA+Wvj/rbqxYTcOdBT55t0qS/s3xzqO/xDUgwbBs5un32MYMm7vnJK47FdVmy670SnZu53lszwdtvYtTcJBOe1Rk4GmL1WFHxM3q1773Ty7VjMobpy97B6i0rHZl2SEuvjQBb9xPjMP+ZuZ4zDg6mBNqOaFuJsr3Froygm2vxtup7E6vawph57jf6bLOtkNL/rJx0gSs7J3hjy5RiBdx6jJkFsWyc+/0OiyvXraeF1/ud7f4gFfvuuy+GDx+OZ555JmXsunXrcOutt2LMmDFboWUEQeyMLFy4sMV5nnvuOZx++ukZaA1BEARBEE3R2NiITz/9NGVcbm4uLrnkkq3QIiIIQX4PWV5enpG6N27ciDPPPBP19fUpY9u3b4+ffvopI+0gCIIgCIIgCIIgCIIgCIIgCILYGSGxNkEQBEEQBEEQBEEQBEEQBEEQBEEQOz29e/fGjTfeaN83NjZi9913x5YtW1LmPeaYY9LalhUrViSkMZ7GX91aQfLWJonFy8qjvDZN/XwLbjuvK3Kzg4vi9t57b3Tq1CltLU1G9+7dk6Yfcsgh+Pjjj7FkyRK89tprmDZtGubNm4dYLJgMvXv37rj88stx3XXXoWPHjmlp66LNC7UoSR1eLpmWIiusHJAxHP+74xLE2vWr5yPWUINQTrFjbXKkcEmEXz6zGktmBjNCMYklq+oxYcZGXDVkDytxkixJkQHxiaB2cJZvKMfYVz+Gp8HisDJzK8zmzj7EpSnxl8LEeFLu3Y+7HStX/xcy1phQ97P/eBY//vAjXpz0ArKzsz3RF5J0DnOFXcwnjPOJ4jRW5mWzJ5F4EbsEXbt2xeLFizF69Gjcc889gfPNnDkT/fv3x4IFCzLYOoIISDPzlivfZE2kN5nX3J+ZS6iWanuCTKP3lIl3VVqomUyqzRjDhRdemLL+lhDu0we5xx6DrAMPRLh7N7C8PMiGBsTWrkPj9wtQN306oqtXJ81b9dTTyBt8CrIPOyx9DRICZSNvQOO8L9NXZhK6FuyJJQ2LdZ0AOAOTsDJlAaE6jIdV/0uh5adC3+wI3bXqei2lgAQHY54cm0lASAkOoa/pcVZ1eBpUc7mVXqJumrDXXaltv0LotmjBt9rp3DACah9gJc4MRiIrbbmABOch5IbzvNgmYG25wdvGdC7oAs44NtZuAmKAuscVjigb4Fp4zcDAhLrf9slYJcCl7kNm+kNaias24UJ3kD2zlQzd9AcDE0JXKW2fAFvhFiocRpdZH/jTpERs02Y0fvklaidNQt3Md327RWUlNl82DB2feRp5A09OX1uEQOXYcQnJoc67oyBD4iG7wIHvx0iwPeG8iXFfXfF2/D6ffNucw+ZUTCZhtvfi0juvjXQ/4Z47+ajwTnm3jFT5vHln4nMT8cPcxRg//HFc8fDl2L1rR5/IXz1uqHFdH00t/kknde9Mg6yr86XxDh2Qc/jhgfI3xOrtPMcgAy32E681t35qZzGEJkuJ35Fw6HVhzDw/SZssdfvcxTTMAhsMWvDtDDjmvPdmF/28phvNGQOkkv1zMNRG67CsvAS92/dBOJ3fQ21HREUU05a97ZNqKyE29FFQ4mzo9JARYnOm9NohrdlmIbWfh8BZCCFwhBhHiHOEoNIYDyHEQuBcybQ5406d3lJozpO1XddMxblfyTjP0Lal5nncGzPMbnvP4AzMGQtOmvdVgV+qbSenpo9jqnNlV1w468knn8TkyZMDCdbGjRuHP/7xj+jatetWaBlBEDsb69evb1H8Z599hiOPPDJDrSEIgiAIoinuuuuuQH8vMGjQIFpUdjsiSF9Mnz497fVGIhGcd955WLlyZaD4O++8M+N/H0MQBEEQBEEQBEEQBEEQBEEQBLEzsXP+VSxBEARBEARBEARBEARBEARBEARBEEQzZGdnY9KkSRg4cGDK2NmzZ+PYY49NW92lpaWJ7Wm/T9rKb7uCLVHu1xQMLKng0d8Uv+i7qi6GKZ9txvkndA7cov/+97+BYzNF3759MXr0aIwePRrV1dX4+uuvsXDhQixbtgwbNmxAVVUVIpEI8vLy0KVLF/Tt2xdHHXUUDjrooLT+Y9n1NetQWr8ZTMuVXUcSZ654CQBjOOaUo/Hsvc8hGo3aMqSIoHbFpyjad7BXsO4rBqaEXdbk6NbgWpncjJ64SWqJ4D/fWY/j92+P/XrmNflZmJbVMVO8jBMyI07WxBLzB2Y7cD4JKXH9Y2+jtiECIH5MNCWm9Iu4oPu4bs1X2PLtq4jVV0BGG5Hf82i0P2gYwgVd0Omom7Fpzr1J2zBn9hw8+dhTuP7G6zzpPUzPG7FXMwcroQ+SkFTM3lyR20HnEGnn7rvvxqBBg3DccccFzrNw4UIMHToUEydOzGDLCCI9+KXafnwC0yRzohGmNnenpRa6kFrSbASbQDgc9l3TAeCAAw5Anz59WtL8pPCiQuRfcCEKLjgfWf36NhmXf/ZZaH/Hbah69llU3DsGiGsPAGx55FF0eiF953LlfWNRN/XttJXXFHsU7onFpT9AMgEpGYQUeg/z7ntZCEwKK92VgkFwBiYFwLkVIwsJcKZkrpJJCMnAjbZXSu3I1NpmK1137o30yiQCUgk49b2aYELfQ0m91okjztbCbE+a7Q0/T9YsfSlSqjGm34HzEPLD+Rk7xtsTnfJ3h5QCm2o3qXtrqY6pZEqGLs39kb4f5pJDaVelipFS+9eZFmqr+zt1jnM1QoxcW4vWmTHhSqkekfQtoZR+nbaQEtyOv60IYwh13h15QwYjb8hgNMyZg9Irr4aorPRiYjGUXf9H7DHrfYS6dUtLtXXTpiGycGFCetH114Pl5qaljnjYXnug3VM3KoEuV0LckP3RslwWQphxhENhhFnI2RdGiIeceJWfsxBCTI0SlpNrzy3OtfbYCNjtedjEfbCJs6seeZLcnGOOROfpUzxbt37cZrm5rfomoLGxEf9+/t8AgHXL1uGhSx/GFeOGY++D9gLgLe8DLWiOiAhiMoYQC7WithYiBKqefCohOf/ss4Bw6j9/l1KiIdqg5NImDYA+3Z0HUWeOtIteSJgp1b5vyWOLK70287RjwpZSJj7r6jibLPzfzthnZNtG8wyphf6MgztLL7jLNRjZM4eSo/9UtgR9dtsLOaHMnF/birpoLd4pmYpNtRu16Nov1TaLkAFqn/lWhTMl01bHSc/1zBFwg4FpebbaZno/s3nMe85Nfu+VO9JtbsrQ9Zl36r3Vb/ufzx1ZNwBnnHjybsAZIykWurLP4CzuPdEsnHO88sorGDRoUMrYWCyGwYMH45tvvtkKLSMIYmcj2e+PmqOwsDBDLSEIgiAIojkmTJgQKO7BBx/McEuIllBUVIQNGzY0G5Ofn/7vx8eOHYuPPvooUGyvXr0wYsSItLeBIAiCIAiCIAiCIAiCIAiCIAhiZ4bE2gRBEARBEARBEARBEARBEARBEARB7JKcfPLJgeKWLVuW1nq///77hLScjvultY7MEUS47en7/K9qn5RRjLv7Zpx/wvNpb93WorCwEMcdd1yLhLHp4tsN31gplxEr2R9H/mfESEW7FeHQAQfjv+994SundtlsR6zNfSIlJeZ2hdrJrKDQJidrxPaJmqNRgZufXoZJd/RDfk44Ll86jsSOx7jX5mDekjWA1XcxiEgdEIuB57YDWJaV1jGtsPN+VJ6GDYtQ8cUERLas9ZVdvXQmGkuXYo9Tn0DBPqdASoGyL/8B0VCJeJ585ElcPuJyFBYUaJdconrTk7+pFGb72ob4JFxJZwUn0Sf0irfR7qLjYVfg2GOPxYQJEzB8+PDAeV588UWMHTsWXbt2zWDLCKIZml0vpBXKUuM/lH6psSfu9JevVL6eyNPMk0rwKVFYWIiKigpfFaeddlrL2+USDqPo6qtQdO014O3aBc5TeMUV4LvthrKRNybsrv/oY4jKSvDi4ra1DUDNiy+i6h9P+BM5B0T6pcMFWQXIyypAXaTGu8UBILRUO8RC6p5LMnttZJBKtK0FykpPrXJJcEgt12am961Y1xOrKg0qh+9qKwEBgHFHCMu8ccQk88YGAHBACqkkz3YkJUpi1efypO2eflWCM468cNOLouwsuOdy54IuiMkYNtdutvJV6OOrJKiwwmzYfmTg+nByCMSko0BlSqotEQOHsfdyLddWsnbuneWQQu/WlnPJoAXcTt9uQ3KOPRYdn/sXNp11tm/CktXVqBx7Pzo8Mr7tlcRiqByXKBgKde2Kgosvanv5TVWbw8H32tOTYvOQFWqHeAgh6FceVsJsHkaIK8E252GEuSffDvEQOOMIs5CW+SpJLwB7/jHGrAs7HpOe7NY4Pp4XFYL/qp+eA7zz3Dy+2cUbjLjZfYS3Tl6j0pd4/dXXsWnTJlt+dUU1Hr3mcfx+9EU44reH+0S+poi6SB0KszMvcKydPBmRRYv8iYyh8NKhwfJHa50Dyjx5tZMUf8AdxTFc5bF93jZ9yODMtHHojow/dmbbir3hCY0T7jH0olPKm21uBoT9HsDzdKt9Ui/CYG4g1HwmvPabzyMlGBNoFI1YUroEvyjujeKctl+rtwc2123C9JK3UR2phpJlMyCJVNtsczjibS27Vucu07Heucy1AFvJs0NOLPctcKa1+uBakG2+q1F9Amfb5IF97xurcPo/yXO4EXA3+RxOz9gZY+DAgfj1r3+NWbNmpYz99ttv8fzzz+PSSy/dCi0jCGJn4rXXXkOnTp0Qi8UCxV922WX48ssvM9wqgiAIgiBc5s+fj40bN6aM69WrF/baa6+t0CIiKP3798fSpUubjVmzZg2EEGlbPH3FihW4997ki2LHwznHv/71L+RmaLFBgiAIgiAIgiAIgiAIgiAIgiCInZX0/GaHIAiCIAiCIAiCIAiCIAiCIAiCIAhiB2Tw4MEpY7777ru01VdfX48ff/wxIT0jYm0jakpm7moLgcvzRF+u1Kf8qycw/4OJmDp1anrbtQtQ2VCBksqlWqYFR2wNOHYlGNG1kTudePqAhLIaNi5CtHqjl585/QXmFzElEzpxZuv0lFCewYkxYMWGBtzx3M8qftt7AbcpH3xdgvFvfArRWI+aHz5A6bsPY8Obd2Djf0Zj49S7sOHNW1E++1FUL5yOaIWWZjvi8roV/8Wmd+/Cpvft6QbZAAAgAElEQVTvTpBqGxrLS7DyhYGo/vEdFO51Cnqc8wbCRd0S4spKyzB+7N/te+WXcyXefkm674xP0o+BujZZ0C4+JnYVhg0bhpNOOilwvJQSI0aMyGCLCKIZWjEvxWfxiTHjdwa8hZKAEuxKR4asy+7Rs3tC/KBBgwK2NpHsww9Hl5kzUHzrLcGl2g75Z5+NnKOPTtwhBBq/bfs9dP2s2Si/fbQvjWVlof3oO9pcdlPsntcJAgJCSggpEJMCMRFV4looSbaQAkIKSCkgISCZhIBOh+or4YhrpTDadJgULbc2kdB9Lq0o05WrSwkICLVhdlrxshZnC1/plkRZq6nXSN6FFrIy5IXzreR1V6Jr4Z5ol1uEmIwiJmO2b6MyipiIQQgBodNjejsqohAipn5M38sYpFDbEoAUQo8D/V4qGbzZbzTsIia8HjEidEg9DtMvkG8pOYcfhvyzzkxIr/3PFMQ2bW5z+bVvvIFoEplNuz9dD5aT0+bym6Ih1ghvSQN9tjrnh3vOAoCIS9MudNiT1JXc2scimbCwgjnXvZKdBReQ5JzNMI/8/ZGEtGgkiufunIgpj0/Vc4v3XCClRG2kNuPtiq5chYo770pIzz/9dwj37h2ojJpIdfIdXlfo+djZl2A2d7I5X2/4xffOQgbJykisumnsAlrwHrHNE7f9foU5T27MPjd63wB4zfBJwW0+DgaOmIxiafmPWFu9JlWrtnsWly7Cm0teR3W0BowxcK5k2dwIsO1CZFzts8L0kN1v0znXUm3m5A9p+TZX5TMOrxc8MbfqIvPek2OrdObrHW9xNPUeEs475lvMoKnn8GTXbN93gEkWt9oVr/PpZsqUKcgJeH0aMWIE6uvrM9wigiB2Ntq3b4/TTz89cPz8+fOxKH4xEoIgCIIgMsrQocEW/bruuusy3BKipVx44YUpY4QQeOedd9JW50033RT42fCBBx7AgAGJf9tBEARBEARBEARBEARBEARBEARBNA+JtQmCIAiCIAiCIAiCIAiCIAiCIAiC2GU544wzUsb06tUrbfUtWrQIQiTK0RrKFkOKxrTV0zKCSHXiYlxRjytjTpFXNFSgYsHzAIC77747cAsJxZfr5gFauOgKl5gRIYOBMQ6AaXEUAMZw6AmHoKBdQUJ5Ncs+dKRKrlBMleF1nX6vawTz6vNg/nGh9838sgJPTVurpFGMJQ6lXUDqVLKuDJff9hAqPn8dm6b8DdUL3kW0cj1ktMHGyGgDGjb+iKoF72DTjHuwcert2DT9Lmya+b9Y/+ZIlM19HI2bE4WDydg89z6sn/lHQEbR47wpCBd0TYh55MFHcdJRv8EzT0xATAjj5LQw5gi9bCJ8/ejvbebPKzMg9Sd2WKZNm4Zu3RIl703xzjvvoLY288JGgmgJrug08OymA60sVTomzwRfovovoWwjT9bBV1/rF88XFBTgiCOOCNqiBDr8/SFk9evb6vxgDPmn/y7prtja5AtBBCWyYAFKrx4BxGK+9N0efgjZhx/eprKbo1P+7lqQrYTKSqStNcdGnmxk2Y5k2wp0jXBbSiVSdoTcxoptuj5+DDC4ml9HvsvijJp6XEhnW2tdIXyCbS0ElsKYYK2bW7mAPXFzXjh/l7529yz6BXJCOUqkLWOISiPNVoJtIQWiQo8LfdwEJGK6v4WWrBu1utovlJQbUsfoMcE8ubYVOsfJtY3wd3sQawNAwbnnJCbGYqifNatN5cpIBFsefCghPdS9O/IvuKBNZaeiIVZvPfWes17LtaXTN9LuUW2Gfy53Po0Vc9v9PsWxf9N3VjOkvrhk4PR8Z+o7WLSgaQnjjGdn4p+jnkakvkGv4aT+q43UpL8xDrFNm7F56FCILVt86SwnB+3+8pfA5VQ3NiHWboKE6zWae15NociOW+jM9yrjvlLxCZf9ZdjnL7c1VsBsFrpy1OfMCJvNM7wr1VbfF1iRtP7uYE3VGizavBCNsYbENmznNMQa8O7PMzB75SzEIMCNLNtTZ9vP7Eq1OZzjAGe/I+Nm9kcJtkPm2Nm8HKGk8m0FY1zb2Lk91k7Pee/t2ADcE90ufmWew802ko9LZr+ncfOnZlf4TibdFBYW4sEHHwwUW1dXh/POOy/DLSIIYmfk6aefblH8fvvtl/T3TgRBEARBpB8hBH766aeUcYwx3HjjjVuhRURLOOOMMwI9M7/44otpqe+DDz7A5MmTA8VefPHFGDlyZFrqJQiCIAiCIAiCIAiCIAiCIAiC2NUgsTZBEARBEARBEARBEARBEARBEARBELssH330UcqYLXEyp7awZs2apOnr3r8CJc/vh42f3o6GssUBSwti30qVv5VxKRxSiXGqrZWLXrYy4Xnz5uE///lPwIKI8voy/FS2JE6mpGDaae3TbUktcgKQk5uN4wYfm1Bm7c8fwG9UNqUqOSNLkGdrpJFoSyefqdmU4aU9OmU1ps8rTSwm7k1SmfMOTlllNU499TQsn/EP1K2YHzhftGYzIhWrESlbDlHf8jmofsO3WPPWZYiUlmD3Y+9IGrPguwW47c+3Yeh5QxGJRAEYcZs/zgq9DK6sK0BfMb81rul9xE5LdnY2Fi9ejAMOOCBQfDQaxV9aIE0kiG2Hfw6TgW+QmizCk+rCCLVVjFG1Xjz0YhQUeotlHHHEEQiHwy2vN42E+/ROmi4bWi/ojK1di82X/gEyTrLfbtTNyD/j9FaXG4SOeZ20OFnJtCU8cbKRKStZsoBgRoYsrUBZSGlflXjb6z8lSgY87bWw40bJUlU+FaHSBISWYDuybCP9NeJ1K+L2PkcyCbAVOWuptikvJ5yrpZ+7Lowx9G6/FxhniIoYYjKKmIwhJgSEiFnhtojpNCm8Vxlz+l2lSz1WlIQ9ZgXc6txWwrt4ubYQWs7tyPRjMtZkm7cmWQcelDQ9smBBm8qtfeUVRFetTkhvN/JPYFlZbSo7Zd2RWk9QD79cG/DOQ/954wnvjaweNtLByrPNeSmTRTWJr46W4t62y+ZrvPd/77XbeU3cl3/1wdcYO/xBlG+o0GUzVEdaJqxuCZHvv8em009H9KfERYWKb/0Lwj17BC6rurEqWGALjrP3BOzPlCDHji9TJt1MXoGVYLsZHDE3MzGmS5h99udWrK1iue4zT6xt8hmRtFqUqzqyBd9s+Brra9YFOg7bAyUVS/HKD//GsoqlVhTOtBjbfjYt0rZCcUeqzbRU24jIOUv240i2HRk308ecOTJtK5/Xsm1z/E0/cuf7Dub0n3e6u/udD5pkwASaS+K/rkHiuCVaz7XXXou+fYMtTjN16lR8+umnGW4RQRA7Gx06dGjxd2N33JH8O2CCIAiCINLL+PHjEYlEUsYNHjwYnO/a37luj4TDYey5554p4+bOndvmuiKRCK6//vpAsfvttx+efvpp+t05QRAEQRAEQRAEQRAEQRAEQRBEK6HfzBEEQRAEQRAEQRAEQRAEQRAEQRAEscvSpUuXlDFFRUVpq2/fffdFVhOCsFh9Kcq/fQLLXz0aKyb/BhWLnocIKoJKK6n+sZ6r8GEJWXy5nX/4F63bjLL5j/pKuvXWWxGLbR+yuO2dz9bMhWTCSrbAPDmWK7RmjuQJ8ORNvznr1wllRirXoGHzT1C9xgHGAS2eUvZubuVpRubtwZy2cL/U22kLOIeQDLc+uwyfLaowOVtOvJB5BxBCVVVX45STf43FX2VGoFTYrrDZ/dHqdVj9n/PRuGUFsjs0LXyaOW0mnnj0CTgGQLvtO8ptFXq1OCOxM1FYWIhvvvkGJ554YqD4Z599FkKIzDaKIAyeQ7WJ3d5O1kR6k3nj5Kjmsuq6WH1iZRcr1PSCGWd47sV/2ZAjjjgiZRsyT/JrMi8ublVpoqoKmy+5FLENG3zpBRech3bXX9eqMltCdigbBVkFVjwthFZgSy3ZFlqXzKSW8mqBtqPPVoZeLVKWAoDU254EWzhibGZymkux7nIB4Y2heGm2zit1fa4/VxhxM4Qt0JW1C+m1NiucjSyeWYHxjgFDdigbvyjurYTaUsmwYzKqJOpaoB2DgEBMi9Rj6lhKJVpX8m0tx9Z9LuwY8dIkAKGF2TJOrm3mBKn7Nyaj2/KgWHhRIVheXkJ6bO3aVpcp6+ux5eHxCenhXj2Rf+45rS43KNWRKpjz1ZVpe+eWN4eb22N77sE7/wF9zkrv/Jdx56SNccr070zYaFKK3abbaCfzK/9+BQu+88To++RkoXtW8oUaVixagXsuHoMVi1eCMYbqhuDfUzTOm5dUnh5PdMUKVNx6Gzb89jREV6xM2J83ZDAKhw8PXC8AbGls2QJFdqEnxtyeSPLs6diSm8MMqbgFpBgzC2G5JZpn6+TtMiJmW4r0nr3d5a1saVoWbfdLI3rW8mkt1HbTBARKKpbimw3zUdlQmfrzbSPK6kvxdskUvL98Juqj9WDcEV8b+TU3Im2OkPOZGePgPATOOUIspD9/CJypOLUd957rvFwdU8ZCuh513LkuU7XB/T7G/12N7THmvLff3/g/o/edjNf/Znj4RoK5v7RjyhljAdgRvlfZnpk+fXpgSd6ZZ55Jz7cEQbSY++67Dw899FDg+Oeffz6DrSEIgiAIwvDII48Eihs9enSGW0K0lqOPPjplzNq1axGNtu272cceeww//PBDoNgnn3wSeUm+fyUIgiAIgiAIgiAIgiAIgiAIgiCCQWJtgiAIgiAIgiAIgiAIgiAIgiAIgiB2WRYsWJAyZr/99ktbfX379sUDDzyQMq5+41fY8NENKHm+H9bPuhZ1az9FixRabXbjyJYVYpuWPI+I1mLduyMS0hcvXoyS1SUtbt2uxqotK7G8YpknabKaJfUrf1ejxQEr3eLME2n96uBfoUv3RJF8TckHzjvpdL0RQekXK1vWAm5llIO/z43syRNFmZjGqMR1jy/Bl0taJjczzdrRqKmpwZDBgzFv3ry0l92+QzGuuuVKvPH5JHzy80c47YLTmo0v/ex+RLYsbzZm3JhxWLtGiRHjxW8wEq+2Cr3cTVOW3dXy/4gdk9mzZyM3NzdlXG1tLcaPT5RtEsT2g38eSiXZtnJWV5TqFKEkrVDmVeYJkD2Jq84gJU4edDJOPf1UAMDBBx/c9o/SRmJrkgtTs/o1vahDU8hoFGVXXoXIkiW+9Jxjj0H7++4LJjJNA8U57a1M25Mnwwq0BVPCayGFlVTDCLa1UNfT9DrvpSvjlfYex6ZYia9Vb6v3QgLMWnkTpNq+scS8Mky8EoQLTwyspcGMMeSGcpsU+O5KmONVnNMenfM7274VUiAqYnYcCKnV2lLLtWXMFyvdHytU9467K9c2snUh7QiClWvrmEgssg2Pih+WZIEoWVvb6vKqJ76QINAHgHY3jAQLJxc8p5Oqxio7xwLm/JPuqemkw5zEun+c87ep84fFvfrKTFL+VqSurh5/G/03X9qC+kacWZiH/XOzk+Yp31SOey79P8z/YD6qWrAAWN30GVh/5FHYcPIgVNx2O6qfmYDayW+gdtIkVD/9DCpuux0bBp6C9Ucfi+qJLwBJFt7KOfwwdHhkPBBQYGuobKhIvsM4i5nzLGMXs4iLlYnbJinZFcn3nNLsJSvF9cw89/va5TxjMRPjLYlkZM7c/c6AMXDmlAct0tavHCGTakXU1ZFafLvxa3y/6TtUb5PF3pKzpaESs1d+gElLXsWa6jWeINwKtZn3Ay3a1tLtEDyBttrvScVNGoO3zxOQm7K1TJvr8rlXPrf9oMu0r95zr1nwzPtOR3/NYn3+jiTdv4qL/xVxQzTV9BEnbyfSS+/evXHNNdcEit24cSNGjRqV4RYRBLEzcsMNN+Dyyy8PFLu2DYveEARBEAQRjJKSEixfvjxlXJcuXXDkkUdmvkFEq7j44otTxkgp8dZbb7W6js2bN+Ouu+4KFHvPPffgmGOOaXVdBEEQBEEQBEEQBEEQBEEQBEEQBIm1CYIgCIIgCIIgCIIgCIIgCIIgCILYhVm2bFnKmAMOOCCtdV5//fW46aabUFBQkDJWROtQueRlrJxyKn5+6XCUff13RGvWB68sI44uZqWGMtYAUVcGKaKJMfpHRhuwbubVaNiUKDE/+PCDkN0+C9GE/IQhJmP4aNVsfcyZo7vW7611iYFxzxBmBNwAlBCKc/zmjF8nlF+z/ENAxGx5ph5dIsC48jgambY1zTGdZjAibZOfw5Nzq5/aBokrxy/Cp4sqAgnHfFLmHYjKykoMHDgQc+bMaTJmj1/sgfNuPBePfTweT8x5DNeMvRq/vWwIuvRIlJ8b+vyyD67/3+vw6mev4pJrf4/CoiLk5ObirofvxKyFH+D4k49vMq+MNjTb5tqaWtxxy+3O2NKiOcaSyuQSK2i2eBJ6ET7uv//+QHFjxozJcEsIomX4PYfNTHzxu5jvJWWc9Btd/bJlvQDGsy8+i959foH+/fsHaXpGMLLIhjlznau9+gl364bsfv1sTKAfAJW33oaGT+b4ysredx90evop8KyshHge/2MFmcF/krWlOLe9lltL776X6ffc9IfwSayl7WBPqa3ymeOljplk0hMt6x8hPa0yrHjbFCD1X3kyCOFIsn0idnh1Smd86rI8L7ArdZbIC+e1YQTsvPRo1xNZPBsxGVMCbRlDVHjybOFuS2Fl2WZbydWdfTpNaPl6TAjbD4CEFF6fCyngybUlImI7EWtLCZFMoh1OlG0HKq66GlWPPpZYXJ8+yD/zzFaV2VIqGioAMEd2Dy3OjpPT63SpJ2D//O/MEc5iU9L2rpvXIejtsJRx14S43SahhbfXHy6cjdWr/YsiCABz6xpwQVEBTirISZovUh/B+BsexStPv9qyCgFEFi1C9fMTUfHXu1D2xz+h7E83oOKuv6H6+YmILFzYZL7cE09ApxdfAMtr+XxVUa/E2vawJZEU+2jmODJ3Mrfh7tNT3PNrfF1xixcxxgDhXy+iuQWE3Guf+0RlhczMPIXrCG7i1cJYPP5ax0M6H/Nk04wjxDlCWiZdVl+Keeu/wNcbv0Jp3eamD06G2VCzHh+seA+vLXkFS8t/NBpwT55thdpKhm3TeMhEeJJspkXielv9MHCEEOI6hod89wkhLeQO2fsGVao5vsyW77XBfF9iFjuzPeV+f2P7A3AHn9Vu6/sGI3/3SvE/Uydd3CrAd4H0XJ4exo8fj06dOgWKffjhh7Fq1aoMt4ggiJ2RJ598MvD35HfffXeGW0MQBEEQuza33HJLoLirrroqwy0h2sJpp50GHmABt3//+9+truP555/Hli2pFxzv06cPbrrpplbXQxAEQRAEQRAEQRAEQRAEQRAEQShIrE0QBEEQBEEQBEEQBEEQBEEQBEEQxC6JlBIlJSUp4/bcc8+01ssYwwMPPID169djwoQJOOaYYwLla6wswab/3o2SF/pj1ZTTsX7WtahaNhW1qz5G/aZvEdmyHLH6ZJLrIILiIGIGL6axchnWvnslfpqwD0omHoiSZ/th9dQLUP7tk2goWwIjCZTReqx792rUrf08aZtuvnMUhJTYVLsxQP27Jp+v/S8q6ysBOIIlLdQ2SiVuRVqebMv8P8RDWtbE8ZszT0ooX9RXoG7NfH+ikcPp8uHKn+Leq0ZwJfMGA1hI73Mkb45MqrZR4Krxi/DOFxsTZVAIMla3b9auXYsTTjgBn376adL9PfbtjnEz7sOYt+7Fby87BcUditGufRGOPfVYXPKX3+PRd/+Ov7/9IC4eeSGOPPkIHD3oaFw9+kpM/Pg5PDX9nzjrsjORl5cLxhhCXEtFOUen3TviHy89jhfffgHtO7Rvto3Zu+2TNP3NSf/B3E9Uuxn8Mi4ztoxbHfqluT4koRfRFNdee22gxSU2bdqEKVOmbIUWEUTTNCvQbgoryJaJrww+SaqRNyfMhAyJIlYnPRwO4/NvP8fee+/d8valkeiKlaib8lZCetEVw/220ABsefQx1Lz8ii8ttHsndJw4Ebxduza1s6UUZRcZrbaWIwsl0oY6/sJIkaXaL6URVnsxVrBt5dYSAkLXIO0lVUr48pgYK97WfS6Emw5nn5dmZeAApBBawu2K2YXNnc2zEbL3bU2Mt52cpkYoZxy92/dBTEYREzH1I2Pee8S0VDuGmBSIxaKI+UTbQom0pRJox4SSZatx44m2Xak69BiRgI0HgIZo49Y4FCmJrVsHRBOfM0OdOraqvKoJz0KUlSWkt7vxBiAcblWZLaEmUo1IzH9spT6n3IFhpNtmXSGp74CN1N6LMfuDn0vePJEZ4oXNhtK6TVgTXoW9Dt4rIc839Y0oj8Vwcn4+LioqQFYTJ8mz9/0LGzdn+Bk+FEK7G0ai08TnwQLcN8ZTG6lFQ/ziQuYZ2nfYpe/Fe5ZxFhoyCW6487j7/+ydd5wcxZm/v2/1bNDuKgcQyWREOsDYxiRjsAGRwcbgRDbGwO/AJt4d9oFtwPgMBhsTDjCHDI6AwSYIkaNFEgaESZKQhMJK2l1pc556f39U7JnZndmVdiWk99FnNdPV1dXVXdXd9bZWT6Ul7OF85wm9fTWiMrlAeqq+FNrSdjQnaCZbyTj+99t4eTTs+4KcdCCIohE+icz7A6WMUJpIYVXHSvxzxRt4cfHzmLtqDtp62jDUtPW0YXbd2/jrB/fiobl/w/xGMymeq2uizORhiQria4KRX5t3IAoJyIizVTShBsjmj2TZUF6q7YTZSSTUdvJx8tsEkbdSykjMrVzbtUuYEA1+MjS/PtJjhxZFlI6wnNvvkL6ec6Xacd4w0CgQc294j/whQymF++67r6S8WmscfvjhQ1wjQRDWR5RSmDNnTkl5b7rppiGujSAIgiBsuGit8fDDDxfNp5TCf/7nfw5DjYTBopQq6XeAZs6cOeh9lNJXAOCGG25AZWXloPcjCIIgCIIgCIIgCIIgCIIgCIIgGIb+N9AFQRAEQRAEQRAEQRAEQRAEQRAEQRDWQfoS3+ay9dZbD8n+a2pqcPrpp+P000/H+++/j//7v//DtGnTsHz58v435Czal74IAGj64E8Fs6iyaqiK0UjKR0OVjwzfK0YjqRgNVTYKScVoUPloJBWjoCpGQZWbNFU+EqTKckoMNt2ulR9g8d+OQ7arMVRJ96CjdiY6amcCr/wMmZrJyLbXFZR8O6751c+w9357QyOLtp52NHc3YVT56KLnbUNiWVst3lr+hvVjKZCVYhknkhU2EQFkJU4AiI0oixRBMYGs+41A2GLrLbDDrjvgg9kfpPbTOu8JVG1uBO9GNJYWPDl/XCDWQKncZCPzYgUmK41kV4ACQaO7V+OC/30fH6/owNlHblmg/P5ZV0XMs2bNwrHHHovFixfnrdvz4E9jv2P2wW5f+DcrA3NydCs2U4TESry22G4LbLXD1kbwRQqKEiP6MltaIVgsQDN/FAif3fszePCZB3DZ+T/ES8++VLCe3av6FrHcfOPN2O8L+wFwci4KbeP6ku1PBV1cA2xLYcNEKYXvfve7uP7664vmveSSS3DMMccMQ60EYSBEswxgNeTbaQ+nFTBHUlaKhK12vc8DRlmmDEpFz+FhRjc3Y+X3vgfu6Umll03ZAdWnnDKgstr/+gCaf/4/qTSqrMT4u+5CZvPNVruuA6WmvMace9JgJjARNDOItH3qGgE2RUvMykuTmWCEycRWeGmU2wrkhdls070k00p7vZCVI+cqM4jMfsAEBQYUgTXM/CZWrq3BICaTYMeLII72aQolIlRkKsIBD/bZvR4/80dXjMaEygmo66g3Y2zNgL3eWAOKGGBlL+UEirOg6HokIihWYGgoArLajP2YNNxoVrM2o2MCSNv2jkXrBPRku1P9Ym3R9eprBdMz2+TLmYuhm5rQesuteell22+HqqOPGnB5g6G+vc6ca2L7aW/L7N3F9rpLb+cXiXwb5UGlXRpro0U1azy78GmAGd/80Ym4+vifI5vNhvUAnu3oxNdqqrF7ZTnGJQrTmtvQonVeWa/MfAVHHTU07VWx//4Y898/RNlOOw26jJWdDVZy7GJk2Pto5E93CwwrR3b34jQhzHXXOPu/XUzXL96jnS/2ZoRr32SNgq9I9s32OYBU3vAMYbdsj9cvuwPkINdWzAApU3+E76wA1gxlJ11gMBJWZp4sBjqznfioaR7mrvoQVWXVmFg1CRNGTMDYynHIqNX77whZzqKufQWWti7F4pZFaOioB7Ppdyp1bw0nNdZRm9BVWaG1CVoVYtG1E42b+NmLtinxkmyClXU7SbbPF0m4SYGQ2HSyUTlB2RjZReewMb+LqcPEaLbOti1Tgm2KBemhG7jFMNFa6Bd5nznxeK6s3ddiPX5+rw0OOOAAHHbYYZg+fXrRvO+88w5uv/12nHnmmcNQM0EQ1ie22WYbVFZWorOzs998y5cvxzPPPIMDDzxwmGomCIIgCBsO06ZNK/osBoC9995bRMmfAPbbbz/86U+Ff9fGsWzZMvT29iIzwIkAs9ksXn/99aL5DjjgABx55JEDKlsQBEEQBEEQBEEQBEEQBEEQBEEoTMb9B4x1jcaGDjCAseNHrO2qFGRVQ8c6WTc5b4NDztvgWNfPGyDnbrDIeRscct4Gh5y3wSHnbXDIeRscct4Gj5w7QRAEQRAEQRAEQVi3+eMf/1g0T3V1NSZMmDDkdZkyZQp+/vOf48orr8Sjjz6KO++8E4888khKcjUQdE8bdE8berF0UNursqpItD0aqtyIt3VXE9oWPVV0+97W2n7XX3HNFfjmqd+EZg1iI6Oqb69DZTIC5Un5oOq8vtGd7cYT82cY4Z5y0j6nsqZIqhQETQQClJNhWwOylUEZiZbCoccfkifW7lj0EnRPO1T5SBhrli2bzT5NMWRMW06WHSvJyNrovCVUAdDeEmakkc4ApvzWv/zrfLz7cTOuOX0n1IwoSwnGvBQKSEufBituHmLh81133YVzzjkHHR0dPm3q6Yfg4G9/GaPGjjR6oY4AACAASURBVDRtoEwbxO3hviuoSKBu2tuIuILwy8m9nByMyGu8fBpIYbPNN8PvHpiG+35/P676ryvR3NxS8nE8/PeHccUPr8D5Pzgv3PsKnDsvAc0hJe4q0H5rWwoprDtcc801uPHGG9Hb2/cEDADw4Ycf4s0338Tuu+8+TDUThMKkH0X9iLRz75lO2IkcUWcpLm4OmZwaOS5P0dqTanfNnIlVF1+K3vnzU+lq7FiMv/02UHnp47mumS9j1QUXphOJMO43N6J8993WRHUHTFWmGhoa0ARSTqJtxkWsCZwosGawYjAxNBs5KZNrKyNPNpjtEyu8NsJTBpHysm0n2na/yOmVqLYPuP5jhKxs5adhvJTqk24oyAiCbeZI0s6oTCrlmVwCnxqzFeo66qxUnQFtZOlEgNZAhpzSNQtQAtIadkgHQBmJNkdqW+M3BzGDXdspb083/cvKmpmN4JYBdGe7UJGsXRlP2x8Kx84Ve31uwGW13HIrdEv++HTUhRcASTLg8gbD8vYVeWmcun+7qyW6D7u2SQ1yB3AdpUzOyHswFP5d7jUbxLy69GWsal8JEGHCZuPx2SM+g5f//koqzz87u3FY1QiMVApblmXw/bGjcGdTK5bkjNneeOON0sTaFRXF8wDIbLstKg88ENVf+yrKdt655GPqi4aOevvN3RSjpZSQ2MmPzQWakm77PIG+7512e/tsdnJnr932kxSRbWuyEy+YT6WifuG3BwjKS95NF4x12UGprRjQpKBImxQ3kQIUiBmKAM1uMghTR0Wwwm4zS4Nyzw2n3A7hexoC2nvaML/pI3zUOBfMjKqyaowsH4ma8hpUZapRmalEeVKBMpWx4xWC5ix6dC+6sp1o72lHa08rmruasKpzJRo7G6Gho+cegcjdD+KZJiJBuWs/uKvRHVeIj/0kVMqKsmEnIXMTVpGdsooSEJnJrpRKzHplYm0zyZWysXniJ7ryMToFETe8kNvItYN23dU1FoKn9eDesk5RzkiqXfBuECfmtlOuZFue+0PKfffdh/Hjx5ck2TvvvPPwrW99C1VVVcNQM0EQ1idKnVjrhhtuELG2IAiCIAwB11xzzRrNJ6xdTjrppKJibWbGbbfdhnPOOWdAZb/77rtobW0tmu+qq67Ke/ckCIIgCIIgCIIgCIIgCIIgCIIgDA7FnPublOsGH33QgAXvN6ztavTJulo3OW+DQ87b4FjXzxsg526wrKt1k/M2OOS8DQ45b4NDztvgkPM2ONb18wbIuRMEQRAEQRAEQRCEdRlmxl133VU037777ouysrKhr5ClrKwMxxxzDP72t79h0aJFuOaaa7D99tsP2/4duqcdvW3L0LXyA3QsexVtHz+Jlrl/LUmqXYxLfnQJzjznOwAiBRIRNDNqW5eAWa/2PtYHnlrwBFq6moyEiiMplBc3GVmTEy277woExWZZKYrkzARSCl8++ktQSVrCwdlutC943i5ZsRNHIjAv23ZmLdhPyvnMdYlSJNyOfgh+m8deb8Axl7+KN+c1pk9AoV9lWAd/vaG5uRknnXQSTjvttJRU+/SrTsVXzvsKRo8bBaWSSKpt2wZOuBXJtckIvBJSUAgibZOfTLqXeFkBGJx0y0m24fvD1086EU+9+hSmHjl1QMf0y1/8EttvtQPOPvNsfPjhh77vxVKvXFIidLdcAiL32nApLy/HcccdV1Lec889d4hrIwiF6Veg3Rdeasz5n26Oiah8J8fMLSP9O32cX14k7xwquLsb3NYG3dKKbG0tul97DS233Y4VRx2DuuNPyJNqJ5MnY+K9f0Zm661L3kfv3LloOOM74J6eVPro//4RRhw2sOfXmqQ8KYeCAkObHzaiUmZAw0mqGZqNBJS1Nq3JcV4OJmWb33/Ctj/D59VRX2AdG2DZ9wn3PM7tR+7Ti7etbJu12ad2dQIjIYUyNXzxzSeZiqQCm9RsiixnoXUWmjWyWtvvDM3uU0Nz1vcB7T9N//H9xPUd1y8AaGPQtv3AxUHs2wtgdPQUl3QWovPZ59Dz3nurfR46n34GXS+9lJeeTJqE8k9/ekBl6fp6tN7x27z0silTMOLwwwddx4GyrC2aCGo1hqN54u143XD/bnaR3S1qXojZK95OjecPPf3gvHxZBt7q6vZR3jilcN7YUdi1In3feO2110qq1uhLLsbGM/+BCXdPw9hrf4ExV1yO0Zf/N8ZcfRXG3XwTJv3tAWzyr9nY+LlnMOaK/14jUm0AqGuv87JiIgI5ib0V2fs4xN9uI1E6RfFM7u04lmWH1ZEyOTREqmvlzrDBYet8b3VOpyQCsZvwysbqrsZEdm6sWNRMUSyZI5p28ah7f0AuznTpQThthNJBJJ1QEE4rUkZCbeXSbT1tqG1big8aPsAby1/Hi4tfwFMLH8f0jx7Bw/P+jofmPYiH5v0dj81/BM98/BRmLnkJs1e8hYVN89HU1QjYeiqVpOrgJplSyF+XwNXB/iibR+XEzVaMrWDWJUisIDsJ693xqJCWIEGi3ORW6UmxyJ/TKDZXylw3XuodekZ8zhGtiXtObp+Lv+dObJUSs8fbxiJtEXMNK1VVVfj1r39dUt7Ozk4cf/zxQ1wjQRDWR84666yS8snkdIIgCIKw5qmtrcWHH35YNN+4ceOw3377DUONhNVl6tSpJU1ccskllwy47FmzZhXNM378eOy7774DLlsQBEEQBEEQBEEQBEEQBEEQBEEozND+7xpBEARBEARBEARBEARBEARBEARBEIR1kCuvvBJtbW1F8x100EHDUJvCTJ48GZdeeinef/99vPDCCzjttNNQVVW11uqzJjjvwvPw/Uu+DyJEot4gHOrSPaiNJWcbKK/Vvor5jfMAchInJ2VWkcgrLdp2cifASsOsbNlJuGBlTmPHjcHnD/h83j7b5s1AsDA5g7LZP7u0yNKkchTaLr/ZBoAy+zb2L/fdaaATAIkXSS2s68TXr34dv7hvDrp6Pjli9enTp2PXXXfFPffck0o/9NRDsPcRn7dSLSspQ2JkW+QE2JQScxlZmJNtBflX4kXqyvcBJ0s3P0kkUI+vJlP25E0m444/3I7bfncbJkycUPKxdXV14XfT7sZNv74pb11JisBgmPOIRFvI5Te/+U1JwreXX34ZWn9y7g3C+k66z66OfDuUAWNKdkJthn/sumewFya7vTLnPIvXPM3XXocl20/B0ik7ovYzn8OKY7+Cph//BN1vvJFzPISq47+KjR5/DGU77lhy+dm6etR/+yTopqZUes0pJ2Pkmd9ZE4ewWpQnFV567aTHRnwcS5NzpdpBgM4w0mQdSZKd01U7wbY1tbpe5OTbrmm1jvoFYO+F+X1Oe/Mm+zq78jgqH8yoSCrW5Gla79l81BYgELLQyOossqyR5SyYs8haubaRrAMaGlm24m1osLb9wv5JS9nTy7EiHcy+DwGMzt6OfmrYN92zZmH51MPR+N+XQ9fXD6qM7OLFWHXBBQXXVZ9yMpAkAyqv+Tc3gTvyj2fURRea+GEY6NW9qGtfMaBthl2Sbel3/FzqI4CA5q5mPPXxkyDiKMZUmLDpROx+0L/lbfJ6Z7eP/ghAJQHfGT0KB1dV+jwvv/xyifsnZLbYHJUHHYTqb3wdNWd+ByO/eyZqTjkZVcccjfLPfAZqzJgSD6Z06trrAD/hAIIg28ZNXmjsQlk/JqVw4AhJHOXx7ULhM72OzbrciYco+h6VoxSZW39O7JQr/3bf42NIv1FJT4NkvuW+Q4hF0en3CV5YHUmnExfLuvhU2cmgVCYlr06cfFtFy5QEUTWiNLLlqBzBtZNlU38/Lm8SSbRDOUlcJ1t+4oTasSg8p06Jk3rb2NxtkyrXx+52EjOoMNGVva4AFWJzCt99i1jJO/nJxnLak4K8HfZ1Sl/3gZRUO+cWlbuNxOLDw5lnnomdS5wcYPr06XjuueeGuEaCIKxvXHPNNSXl++IXvzi0FREEQRCEDZBLL720pHwnnXTSENdEWFMopbDZZpsVzdfe3o75OZOMFmPp0qWDrZYgCIIgCIIgCIIgCIIgCIIgCIIwSESsLQiCIAiCIAiCIAiCIAiCIAiCIAjCBkVLSwvuuOOOovmqq6tx3nnnDUON+oeIsN9+++HOO+9EbW0tbr/9dpxw4gn44oFfxB577IGtttoKY8eOLUlOuqbJZDL4w1/+gHsfvBdnfu9MbLnllgXzTZo0ETf/9mZc9pP/suLgWADl/jY/zV3NAxadrU/MWzUXry01kjJlTUrKy89cKiFxcixCJHOCkTw50baXNyMsqwSHfXVq3n47lv0T2bY6pAxi7OTnVhKl4pYydfHLFP/6AZltEQRO6VZ2X5UtQ6FXA7c+Mh9T/+t5PPXm8lRRMWujn+eyaNEinHDCCTjiiCPw8ccfp9Z98YQD8LXzv2LPu/KibCfWoljyZeVkRuBl2iahxAq/rOzLiciIQMpKuVMSbld+EKapWMxl+8DRXzkKL856AXvsuceAjrWurs5L4GJNmxN9AUHklRJ7lYDIvYRJkyZh3333LZpPay3SMWGtEt+t+hVp566i1Eff+VwypxdScmQn246LX8vPRDV2LEZ9/3xs/MJzGPerG6DGjSt5W+7oQMOpp6F30eJUeuVBB2HMT36ctouuJcqTMjiJuZNmOyGyk6F76bYVK7v1QWntpMpx87EvF5FU2XcAe+xsJxTgaH9Q5iPsUwcZu99J6De5/UhRgowqG8rTtt6RURlsOnIzaK2tOLsXmrX/cSJtZu3zaHbibA0N+HYykm2zHnbZ9QXNOvQpDhZgBtDR0z44iT8A9Pai9bd3onavvdH4X5eh58M5JW/aPWsWVnzleGTr8qXcycQJqDnjjAFVJVtbi7Zpv8tLL9tlF4yYeuiAylodaluXIquzISHv1Oaf68L3W067lyl9ledtk1Nsrqt7qG573dluPDb/EXT3dAFMfmzv4ol9j80fiy3tzeLFjs4o3jRTIx1XU4WTRlYjAdDQ0IB33313aCq9mjR3NaGztyO0QSTSjuMW+NR8CbGPfZwnG3bCKQ65olkRzLXrhdnpslwmorB9kGsrv+zk2rEY29chiv/jcoMk3JWWFjo7aTg5mXQqPci0Q9zpYlHysaoXUsdxqpVrO5G2l107EbUTcCOkJ5TAqquj/eZsq3LqUvAnSX1PvBDcxNle4B3H3ojq5fIlcT4Xi9s6qrCfJHVsFETkKpxXJ9ZWdkIx8tOfUGi7qOVSS26QR+k2d/k41Y8KiLRzJ7UqItkWhpbp06dDlThRxFe/+lWZQEoQhAFRXl6O/fffv2i+hx56aBhqIwiCIAgbFvfff3/RPEopXHnllcNQG2FN8YUvfKFoHmbGd74zsIlAOwpMLJjLPvvsM6AyBUEQBEEQBEEQBEEQBEEQBEEQhP7JrO0KCIIgCIIgCIIgCIIgCIIgCIIgCIIgDCeXX355ngy3EFOnTsWIESOGoUalM3LkSJxxxhk4o4DELKuzaG1tRWNjI5oam9DY2Jj/05SzrqkxlX8gQpeq6ir84U9/wMGHHgxmxmGHTYVmjblz5uLxGU9g9tuzUVFRjn333xeHHnEoKkZUGnkcGQUZWUmgIoK2gi9is1zXXodEZTCusnRB4/rAkpbFeHLBDABOfmV+lJcxKaPdIidMtlJlK25WSLyISSmykm0n13IiLsL+h+6P6poqtLW2R3tntH70BMb828lW5OREQMquBdJCbbaSJyuBshIwt2jaVwHQNr82uckYIc22Ns2Xx1hY14kzr38de+84DhcdPwWf3m4cogqsVVY1t+Gaq36CG2+8Me8/xBIRDj3lEHz1/ONAyojInNTanfdcyVmQkjk5l2sn254qyNGVk2m7drWSbbfs/8TbW/Gak26PGz8OM56bgd/e+ltcdsllJV3vdSvqIlFnTjMUaxOKv4rMSyjMLbfcgl133bVovhdffBEHHnjgMNRIEFYfzrWlAvDeRJcnerJyTr6CN1sK5TrR8tq+t3JbG7pmvQE1bhyqjh0FNX58aRtms1j5//4d3W++mUou23lnjL/1ZiCzbvxKY0KJESATQ5FTZWswK2jWUKQABjRpKFYABYG12U6DWIGZ7RjIiJQ13MQb8Plhn9ls98d2TOzaXRGBiY0U12xklpEWvzKH8qCD0ttItoGKsgpTH4oe7APsRtzdjZ63Z6N79jvILlgAvXQpdHMLoLOgsjLQ6DHIbLYpyqZMQcU+eyPZZJPVbYqw754e9LzzDrpnv4PeefOQXboUuqkZ0FkgUwY1ejQym26Csh2noPzzeyOz+WZrZL+bj9wCC5sXIMtZ29bhpCkoZEFgZM1YjRNo0lbEa8bADAWQhmLyLaKZACiwlTO7pmC4fkCmTzGQ5Sw6ejpQVVY16GPgzk60TvsdWqf9DuW7/RsqDz4YFXt9DmXbb2+uXSIgm0XvokXofu01tP/9YXQ+/XSf5Y25+mqokTUDqkPzDb8Cd3fnpY+++MJhlekvbJ5feHdkT7ufoAaIL5AgQl6dug5821RdcydYKFKeZo0nPpqBxs5VPv6AixNs7LDz53fCmIlj0FjXmNr2kbZObF1Whi3LMogjw/1GVGBSJsH/NrXg2WefxU477TTgYxpqlrXWen0xbAzlxcYmoIb5m0CK0suuEApCZNcIRNGPS4gxt2mrVOZUuZ70qrAvjiXLvrg07tkR3/9dTnvPcO9a3L2foljcCJ/Z9gMzeQ2RAlgbsbctWsVhvJ0wy4f2Vv6cpWwY7xCBWYHs5AJEZCaHUOZgibWd/8FNNhFNAAHY52OcljcY8ueroBSd4ONv06amBRSZicCUTwsxeCoe9zJx5eXZKpJ1hzTysm2yk4SFssI7nKDUTsfq6f4QROm+HeN+EV6zpPpPwUmtcrZb2xOvbOhsvvnmOP/883H99dcXzdvQ0IDzzz8fN9544zDUTBCE9YXxJcTdM2bMGIaaCIIgCMKGw3333Yf29vai+XbffXfU1AzsfZmwdrn00ktxzz33FM33zDPPoLa2FpMnTy6p3M7OzqJ5dtttt5LKEgRBEARBEARBEARBEARBEARBEEpj3fhfKIIgCIIgCIIgCIIgCIIgCIIgCIIgCMNAbW0tbr755pLyfuMb3xji2qxZEpVg1KhRGDVqFLBF2scTw3FKJODRWqO1rRWNq6yAe1UjVjnpdlNjSG9qwiabTMZZ53wPEydOAFtxj7aSvm233w7bbL8tWBsxoGarIfQSXysRIoA4iJmNEEhZeSFhWctSKBDGVI4dytO2zrCsbRke+eghZHXWCplUSpJMVtAMK2Z2MidFCDKoKN1qnIw6SiVG8GRlU1VVI3DQEV/CQ39+KFWHtnnTMebfTgYi0ZPpJEENZVVd0VY2TyxvIlg5mN2WnVCQbYdMAGStvCsBOGs2ImWyEOMf763E8T99EfvuPAFnHbEN9t9l41RdByy0Ww231NKGFtzx6Bv49RXfR8NHb+atHztpDC6+40Js9KmN7KEHmbYTdpn0xEvdlG0XJ9VOKBZ5KShl5F6JStLCL9u+QdYdxOpe3OWkYq4/+DNmxHFnnftdbL/D9jjtW6ehubm532OvW1Fn5WmmhJLFXkVY2zJYYd1hl112KSlfZh0R7QobDlzCzSwvT65fMxJhF7rtOdlxah1HoklXKOdMhOClnGtZrN3dja4XXkDXCy+g6adXovrkkzDq4ouLynYbf3olOh5Li76SjTfGhN/dBaquHsoqDwgiBbYyUHACJoZmQJHRg7LWYBXkyMxshNt2zMNWsGpayVivw7IVKFsLKxHM2FnlCLfZDam0FZdaKXbeUMyM0Jg1/MQndihmRNxGpFqmynK2Sx9z/jjPkF22DB0PP4qOp55C96uvgbu6fBHFemHF5z6LmrPOwohDDxlUn83W1aPjkUfQ+eST6Hr5FXDO5Cb9Uf7pT2Pkd7+DEUccsVrXS3lSjo2qN8LSliXReXMnj+24TEEzAM76LNpKba1bFtqO7ZkJRAxidp5a0762wY1fneFuEAygtbtltcTaMd1vvY3ut94OCUkCqqw057aEiVdGnnM2Rhx+2ID22btwIdr+9Oe89PLdd0Pll740oLJWlwVN8wEEOXLuJWWIBPSpVPs3sxUyh9RUphK6mxk3D6xfhomNClYs9Z2Z8eSCx7GkZVF0LC5+INMviUCJwn7H7YuHb3skVWQ3M25vasVFY0dhQpKkarBjWRkuGzsas555BjjnnAEdw3CwtG2p/05EXggdpNfuUmbziE1gzkUkZ/btSCEyduJsty6InSmvvxCTnauK/LKtkNnWbuMvdQvD+aij2ItgJ2mwEmkXl9vt2dfH5iMFss8LDW1ibtiJrThBFtr7xYk1tDKTQCgQoBJoHeTaRNE9QRFIw08eYO5g7rywr4NmNs9H1tGDyNwttb+KwjcOT8RwEvq6NNz16qTn/m+Y9wlwQm0EkXw8mZWVY1OUHsuykyjmTku1Q6xO8QRZ7k9qoqzw6SpN1siuoidnkGpTTn/yOfJj79zPnHOV1w8l7l4rXHvttfj973+PFStWFM17880344ILLsBWW201DDUTBGF94MEHHyyaZ+XKlcNQE0EQBEHYcLjyyitLynfVVVcNcU2ENc0uu+yC7bbbDnPmzOk3HzPjzDPPxMMPP1xSuaWItSsrK0sqSxAEQRAEQRAEQRAEQRAEQRAEQSgN+V9ngiAIgiAIgiAIgiAIgiAIgiAIgiBsMFx33XXosiK4/thuu+1w7LHHDkONhp4Czrz0SveVCCNrRqKmpgabbb6ZFyA5SZMTPXoJpBf2sd/e5bEeqNg3Z1x2NjH8jSAe4ljnbISEi5sXgcEYWzluzZ6UdYzatlo8PPdB9GZ7vExbpT6DnEmR0aExjETZyKIAeJmT2SYhBbJyRqd8ghU2ExGO/NoReWLt7lUfoadhDsrHT0FkEfNWSA6GJyNBR+T2dCuIvSDd6L5iobYCkLUbKZtfg1iFPmq3N7Iwwovv1OHFf9Vh68nV+MYBW+C4fT+FCaOH/j+a9mY1nn5zAf749Gw8+cZ89GY1mlYsycuXKcvguif/xwuxlBOr+fZKy9GVTzdSbSfQdqIuIkKiFBQS01Y2j+kLRrKd2HZXTr7ulpUCOUlYjsTLePOCLO6gLx+Ep196Gt/62rfwwfsf9Hkevnzwl72sq5hUG0C45qPrP09KWKJsUNhwqKqqQnt7e795ysvLh6k2gtAf/Y6qBleElSLDiZX7ysdBO8neojm0lO+5J2pOPcUsaA3d3Izs0qXoee896JbWVF7u6UHrb+9E51NPY8Ld05DZeuuCZbbfey9ab78jlUbV1Zhw9zQkG29ccJu1hXlUmfOsWdvnmR8NW5mpbQ+wkYr69ewfdWyF2m4E7JZhJx4hZ122z0vW2stSyU1U4pdjUXtk7o76ixurO7m2k5WWZQZ+H+3517to+sW16Hzq6UH3ua5XX0PXq6+hYu+9Me5X1yPZdNPS9v3hHDT/4hfomPE4kM0Oat/db7yBhu+dg/JPfxpjf3U9MjnSyoEMSTYbuQUWNS+CHxQBgB2vJqSgdRakFIgVssj6khW0Vc+6KWtiYTZDufiJVJDjWok6EKTqrd0tmFS90aDOQ1GyWXBbW0lZa878Dkb/538MeBfN1/0S6O3NSx910UW+7w8HHzctxKrOVajM5McTFLetG/v6WAzxZWovRgRBcrR+TRzOYIfLru8wgCcXPI4FTfN9PAm4SXfchEs29laEQ085BLMen4XaBctS5TVrjf9tasWlY0ehnAhu+iYCsFGSwcQ3ZyGbzSLx4u21D4NR27I0kg+rqK1gY7UwOZV7BxGE424SI5/iNkxLkykWI0dCbIR9xBNV2RciqZq6Mv2kCQht6OTaQNhHeC+D6DmRLlGREVvHamYTlZPRaZM231mF2pEOTy3WIJUg6+Ta/p0Og4gBxUYaDoJGOC9sZfNsJ9bS7llGbCdUMzJtIveMIv88tbMJhF2FB6g/n474kRf6dRCbu/dJLvZ1baqiycpcHO1iaB+P24mvgky7L6l2JNP2E56ZNy/mKkHoJ3DrXCtSdBx9S7VNu+XjSykwoVWuRFuk2msPpRTuv/9+7L///kXzaq1xxBFH4N133x2GmgmCsD6wzTbbYN68ef3myQ4yfhIEQRAEIZ+VK1fi7bffLppv1KhRmDp16jDUSFjT3HTTTTjkkEOK5ps+fTpWrlyJceOK/95KRwmTQ4pYWxAEQRAEQRAEQRAEQRAEQRAEYc0iYm1BEARBEARBEARBEARBEARBEARBEDYIVq1ahVtuuaWkvDfeeOM6JYcaDH3JuJxYqS+8yC0WP+VmtyJnI1eyq3XYpxc9ASAv6HaSZiONMjIm9tsY+ZGRLoVdED5u/hi9uhcTqyYN8kys2yxsXoDHP5qOHh2k2l4GBSdkSkAAErIqMwpCZlIJEieCAhmhn83nRFEgIHEiZ1v2nvvsiUmTJ2FF7YpUfVrmTsf48TvapUiubWsVNJHedgWQM265/G6d8nlNvzDHwqwBaMAeI5MVQ8KUQ2Q1WcxgSgDW+GhpG67647/wsz/Nxme3H49DPrMJDth1MrbbdPQaa4vmti688M4iPPHGR3j89XlY1dIZjoUUUJYvpNxprylQMPcKJ9L2Oi8r11IELz0noki+pZD4NCvVtrKuIPqyMm0Vy8ASECkkpCJJGHmNF/n9RxIvigRfMIe13fbbYuasf2DG9MfxysxXMHfOXHz4/odob2/HHnvugf/37/8PX/jiF9LSL9eikfjNf+bcdHKF2ikhnCBEcAmyVhFrC+sC/Y2f8gZeuf7MOF+hZM5d5tRnXrHDcC8dceghGHFoAaFENouu115Hy823oPOpp1KrehcsQN3xJ2DS9EeQbJQvAe557/10QpJg/K23oGynndZk1dcImtnIs+HE1gyjHtVQ2oi0jWDbibNz5OdWtA27TjMjITeucgZe+FlsmABoJiBjNgAAIABJREFUDbJjN2fvTvUAJ2H2YtWQh73iFNC5dQFQpsoGfA7a7/8rOp98qnjGEuiaORPLDz8SE//8R5RNmVI0f8dDD6Hj0elrZN/db7yBFUcchQl/uAflu+8+qDJGV4xGTXkN2rpac64/svGLhmKGho1rkAWgwFAwU8hoL0pNSHlJrY+ftO1n2ulmg1aVwejVWbR1t6K6vKbkOlcedCA6n3se3bNmDeqYY9TIkRj9kx+j+oSvDXjbng8+RPtfH8hLL//MZ1D5xQNWu24D4c1l/0R9SwMmjpyIqrIRJjGeKMabsSmMXRFWAbmy2liwHaemY9r8cbHdMdJC4DwKWLpTKQVk7Fndi6cWPIkFzfMjEbSJBZTve07ia2LIyqpKfP+m83HVyT9Dc0Nzan9LentxX1s7vlVTbcpAkBtnmltQ98or2HifffLrvpaoa1+BrmxXWooeSZbDuwd3DsjeqkOeuP3j+Mkt+wV7/lXUD1yfCPMexBroqK2jcYNSLm52ov14MgWTqkiZO7uCeffi3sWwq5MbM9h7h4/PFBRraAIUA9rJnu3dCqTs/cbE54CZTEJREiZZAwBF0GwmDdDIhrcC9t0O2ykE3PGpREFrDfPkVGCyn06izWEiClcY+3dHTqjt55ZIlR2up1hg7oTncRvbtyIqEmoDNh5P/CRYCRGUSsx3FeTZLp72Um17vbjvXtQNF/fbdzgUR+W2nhTfF6I7BEU5oz4TxOHhPKfGmtEkAHFfjM+TsHbZb7/9cNRRR+Ghhx4qmve9997DzTffjHPOOWcYaiYIwiedT33qU0XF2vX19cNUG0EQBEFY/7nssstK+jesE044YRhqIwwFBx98MLbcckssWLCg33xaa5x11lm49957i5bZ2dlZNE+x/QmCIAiCIAiCIAiCIAiCIAiCIAgDQ8TagiAIgiAIgiAIgiAIgiAIgiAIgiBsEFx++eVob28vmm+XXXbBoYceOgw1GgR9SRr96r6k2X1ptpEv4+L0uiBzCnKevH1EMjIncwLrqE5B/AdbR1IEpQnMypeXEiJBgWBE24tbFqMz24nNR27R98F/AnmnfjZeWPQsGFZyRlbCzFbN5ARQgJU2WXm2k2hT0CURhfQEygq2rUjKisMSZeXaVsx95PFH4M4b/y9Vp9aPHsP4z/3Ay9e83Ymt9NrKr4MfzNXBGr6QGJGkNWARazASAEbCZUpURh7JVuZlj8n0HbcfBpMyRREBbOSEmoGXP6jHyx+sAPgNTBhTiU9vMx67bDkWO2w+BlttNBKbTaxBTWXf8sjerMayVW1YsLwJc5asxL8W1uPNucvw/qIGZHV0DVACfxEAqJi0PXpXLUmVNe/t+badYM8NjMzatgWs8NoLteEEXSqSfCkrSg/SLifNTlweUn6d+4EVeMHq0gHTh1KiODh9ebi+gq6LkMmU4cijjsRRRx1p1iun9Sok9sqhkNir0Dq/b0EojIi1hXWZ1b17RX5kT7+CbsSZnWAyvY1bLuXaGRKSBBWf3wsVe30OrdN+h8bLfphanV2+HKsuuhgT7v5d8bKyWTSc8Z2B10HrgsnLv3QwEAlKAWDjV15GMmnigHeR5V4v/QwS3NA2RpatkVDi28dItv2S+WEnDbUCUSviJisVJSIwsR03xPdEMm7uaEjmxl5Ox8xa23ESrMs17NltohnIqMSOHdYuur4e9d86CRs9MQNq3Ljh3XdzM+pPPhUbPf4Y1Mb50vd+Jx+yN4JNajbF+53vgbVz1poxkuasDX/cWCoW6morXnfjMQ2OBlAMIMnZt+tzmm1O290buxoHJNYu32MPTPr7g+h5/wN0/P3v6Hj8CfS8917J2wOAGjUK1d/8Bkae/T2oCRMGtK2j+brr8mcPADD64gvTxtwhpkf34J0VswHWqG+pw/jq8RhZOTJnwpgwBnYQRQn2e25aoZ7jy2AAxHkT0xTOnC/SZeKSx9KdvR2YMW86lncsNxPxqHjCJhsfkpuOJwh9iRQmbjYRF9z0fVx96jXo7uxOlft8eyd2LivDZyoq4KZactHIkhnT1ymx9sfNC30s5O576Ql+UrpieyyUimecX91LmqPvdoYDL3F2KDuRUvQEz5FCsxcup8h5H+NF3Cm5Npk+hHSfMIfDXq6tSEGzNvuJniUmNtVGpc0ERYBme37YPEdMpG9ibnMOGNrMCeCfYWaPRqqtiQBWYDaTBmjfK7Q/LlIEIIFmDbCykz44mbaTa9s7oX8VwKnnWcGYMpLRk21TPy2Zn+wKUJT4tgFgY+yQFia8Ij+ZlZnEiszEZNGkWO5dTGo7uPVhn668+NoKdY/k7u5egliuH3cJ9x4m3AvyJPzRBgXvK8Ja5y9/+QvGjRuHjo6OonkvuOACnHzyyaipKf05LwjChklFRUXRPEqt/dhPEARBENYX/vjHPxbNQ0T42c9+Ngy1EYaKX//61zj66KOL5nvggQfQ3NyMUaNG9ZuvlPFYa2tryfUTBEEQBEEQBEEQBEEQBEEQBEEQiiNibUEQBEEQBEEQBEEQBEEQBEEQBEEQ1nuYGTfeeGPRfBUVFXjkkUeGoUbDg3PbOjGuIyWO68e/04+O225rhX9OIKhD6XCibiJQJHUyQmWnizJ5iQjKKuScdohBILZiJBDq2lago6cDW4/ZBhn1yf6n7ixn8eKi5/Cv+nf88YGM4MoJz7yE2UqyFaxMmZxQm4Lgya932yskMCIoJ/xSTn3mxMsgHPW1I/PE2tmOBrQvex3Vm3we8AJGZTuCFV17w5P9ICPD9pJAJmcbNGUwm/0ygaEB0lEeBSI2Qi5SwT1J2ku1jYAQXq5NZgWYCPVNXZgxawlmzFpk66ABZlSWE8bUlKOqIoOMMn2xo7sHze3daGnvNgJEUyicRY0RZHqFGLH5nmj74JlUWltzG7paO1FVU+VFaYoAJ9aOpW7+k5xA26UbkTbZNnbCL+UkX16mHW3vpV4U5bGKbUKewEt5WX2QPcZ/e5FgriybIrGXJU/sRZR3sxCxlzAQSpED33XXXTjrrLOGoTaCUIL4uhDuEVioPzshcs4+8pIJYN3/vtk+KIkHWc81CRFqTj0FvfPmofXO9Hii8+ln0DVzJir23rtoMdzdXTRPqXBv7xorq0f3wCs/3UQhZIY1GtqLOjW0kamyE2cb6Smb4YoVcDMS10fARqodS1pB0Mx2cg53MEGs6kbNGhpu0hU3cQ0DqWe3dtJtJ/UGI6PKbJEc5K1uX7GFGzkSd+R1XQBA2S67oPLAL6Lys3uifKutoUaPBmc19MqV6J07B51PPY32Bx4E9/TkbZtdtgxNV12NsdddO8AWsfvecUdUHvhFVHzus8hsvTXUmDFgzdCrVqF37lx0Pvss2u//K7izM29bvXIlGq/4McbdenOBkotfT5vUbIr3698FMyPrxqfhxEEpI5BVZNqTKAsFBc1kxq8wonMQI2E72RAx2I7T2UdHAHxbORE3o7W7Fb26d8CxUNmUHVA25WKMuuRi6Pp6dL0+Cz3vvIPejz5C79Ja6MZVQFcXoBKoUSORTJ6Msh12QPnnP4+KvT8PWs3JLcbffFPhFUmyWuUOlNnL30J3tsvHqfWtDchqjXHV41JjYycEdkJlsyZIccFh2Y+nfWYT48QT0zjxb7SHgsQxezyWLiTVTk1eZa/jxs5GPLbgEbR0twAgJHayH2JAIfFyaLCbCMhPwQRSpg9us9PW+OZFX8ddV+ZPjHBXSyu2zmQwMQkxhSJg0SMPY88f/7T/kz+MfNy4wLeWwQmMXYwdYh8/oZeLa5hs6BsJjOPYKKEQx5J9o0Eq5Ycn3wfMfsxmbjIxF1lFN19/Q3ft4+7hiO7X9jiiNyYM964F/n1MePfjJN7alwcoKDJPLLCGUkbCreybGCaCZkCRm9BKIyFlzgcTYLXYBCPVJvZ78n8Usb3fJSa+5+i+RuZOp1mb2ttJJuLnpnvHkLobp+3k0TGGdnLvPdy1F6TW4X0SURL1ARs/qxCDO7l2ePdi37f4/FQwHncTaCGKz3Ol2sr1N3fniJdzpNq+f/h3Lf3H3qk+mur3fSOx+vBRWVmJm266CaeffnrRvF1dXTjuuOPwxBNPDEPNBEH4JDN58uSieUTSLwiCIAhrhscffxxNTU1F8+24446YMMgJ6YR1g6OOOgqbbroplixZ0m++bDaLc889F3fffXe/+TbffPOi+1xrE6cKgiAIgiAIgiAIgiAIgiAIgiCsp3yy/7exIAiCIAiCIAiCIAiCIAiCIAiCIAhCCTz22GMl5dt///2xxRZbDHFthpaUNDtFP5rsSOSUJ9yzIif3f/uCAjDPEOkFPcxOc8RWlExe+kfs1HBBvmz12lZqxbYshrLp2uZt7m7C7Lq3se3YbTGyfNRqn6u1QWNXI56c/xjq2uugrMCMIvmSFzERQbETOzm5EnnxspNlJ1b8RBTk2l76BCdnViBl5E+JF3Yn2H7HHTBl5x3w/r8+SNWxbc4jqN5kHwTbopMuO30g2fZzW7h8ypg+AcSGMC/GJli5Ftk+ZmVfVibueyh7S5QRT7o9EABkASQAaZPGBCIdSScBEKOzW2PZyk6klJCR4N2U4ZbdcXHfTkUCMmM2gxGF69Sqlx97DV8+4aAgzorb1MrbnEDbCbqUFW8HwXYCAiGhxIvS09/JC74UyKTn9AeKJWFeFqe8fMxJvIxHM8jivFSbIt0XpaVleacjV+yVOlXU77Ig5KK1Lprn5ZdfxnXXXYcLL7xwGGokCKuPkyI4EXbhPAhe1uDbRPw4ypMrROuZi187w8GoC36Atnt+nyfIbrv7npLE2usqXb3meFw7GUF2EGoHSaoThBqxthdaW7m2BqxU26W76WQolG27CTN7qW/YR2x1tcWYzPbTriYOfclWnG39y9XqiZEBQI2sRvW3T0L1t7+BzKc+ZXYJ8ucDAJJJE1E2ZQeMOPJIjPz+97Hy7LPR/dbbeWW13XsfRl1yMZKNNipp31RVhepvfgPV3/42yrbbtmCeZOIElG2/HUYcfhhG/eD7WHnOueh69bW8fB0PP4LehQv9MQyEykwlRlaMQnNXEOqYsZCVvLIV1HIWTIBmMzZOiL3AlgiA1mAyMnZFCk6dHeK4aPwL+NGYBrCycyUmVU0acN0dasIEjJh6KEZMPXTQZQyYzLrxa8qvLHkZgBPTG4FyU0cjerLd2HjkxkhUGP/6+DgaNbt4OVeAnZY4I0d6W4CobL/cZ+b87QrxQcP7eGnJ88hCe5kwcSQEtrEkORt3KkaJ4xaFQ048GEvn1+Lx36flrh2acWtzCy4bMxplUT3aFy9G/euvYcJnPlvkAIae+o46tPa0Au544xjbxi9RdB0Ewz4v7OResbCY0uVZ6bo3m/vwN/SElDjbflNeZmwaUpEKOaKw27+LcT2vgFwbiPuci90YzGaSJ/biftfH3D0lKKl9GU7gbM+D5gQJaYAIrLUpz+bWfsIre85IQ2v7nUO9nahbsZ10gjS0nXxCkZF2u5Po73j+meWn67Ly8PgkhfgzNF2IdvNl2iqk+b4QYucgwlY+xk6Jtq1Y28XupMLkZ3lS7ajt3TcgR6rtr/vC94v4jlOKVDsXibvXTU477TTccMMNePvt/PFQLk8++SSeeOIJHHzwwcNQM0EQPqnstttuRfO0tLQMQ00EQRAEYf3nRz/6UUn5LrvssiGuiTAcXHfddfj6179eNN8999yDm266CaNG9f27Ktttt13RcubMmTOg+gmCIAiCIAiCIAiCIAiCIAiCIAj9o4pnEQRBEARBEARBEARBEARBEARBEARB+ORSV1eHww8/vKS8P/jBD4a4NmuAAbpygqerH9ltbplc8GvhwilIgsIGkfiHXJ4ga4r0ZFZelJZQKS+yCiKjxIqje3UP3q37FxY0zTdCpk8Qs+vewn3v/Qn1HfVQKki+nNzLy5/ssQapdo7QKZIsOwmain7S+dNpZGXcTvh09AlH59WzbeGT0L0dsC3k072YC0E4Fwu9jBvL5Vex7QrpLU25pj8ouw9TN7OdApCYH1vn+NPlhz0m+GMju50CUQagJJ2fVCSSUyAkYZ+pPAV+oECZClRM3jnvfD3/4Au+j2Z8OwSpeaIy9jNBohKf1313AnS/PleqrRKTx4u+Et9Pwrl0/SSIslV8HUYCr1zlV1oc6MRsTu6YvlfkibRzRYBFJNuCUIhx48aVlO/iiy/G3XffPcS1EYTSKDyJSREK3RJjAXdePkrlyd0mu46Mg9TYsajYd5+89M7nX8iv+yeIzt6O0M5Odq5NW7GdPMaJsOGE2oj7RlqqHmm44dWoTpSa0/6scyTZVGBMHjlVoRDq4+pgH/KJSlJjuAFDhJpTT8HGM1/C6Mv+o2QhdeZTW2DCH/+AZNNN81dms+h84on89AJUf/1ETJ75Esb8+Io+pdq5JJMnY8I9dyOzzTYF13c89njRMvoaw0yq2giaNTRrMBtZrP+uNTQ0sszQXrPOYK29PlaDoRH6iWkzk+L6khuPGTE/Wam72aaxY+UnLgZaF5iz8kPUta/wk9y4SYeIFDp6OvFx4yK0drUhyJYjOW4k5QUQxbYUX8gW8jFw7nXnhdyR5NnFx7n5UvQzvu7q7cST8x/H84uehYYOsSEo9ScVD5JCAkJiYwczYY8VC9vY4+SLTsKWO26Zdx7n9fTir23t5rZDIYpaeN+9xZpgWJi/ah7g42NKndvwRiLE0ECIpFLtztH36P1FkEojHev6GCk8M0IMBiONZtjYE3DXfF9tHd6XFOpL5Hcfy7fNcZv1ytc5LZqG6wsU+oUiFfoA2XcFto8oZd/DpGLbBEolJl5FgkRlkCG7rBJkVAaJyiCJYlxFJt3kUzaP2SahBBnKIKGM+e62VxlkVJn/zKiMWUcJMonJb5Yzfl1GJcjY8pSrEykkrp5JxtQ9qnMC+2nrk/Exezhmd6/wfwpJtSmcW/jlvqXarg1c7J2SaiO0eX9S7dy3LKWwWuMBYdA8+uijSJKkpLwnnnhiSRNPCYKw4bLXXnsVzaO1xh133DEMtREEQRCE9Zf29na8/vrrRfNVVVXhm9/85jDUSBhqTjzxRGxU4kSQm2yySb+xm4i1BUEQBEEQBEEQBEEQBEEQBEEQhp/M2q6AIAiCIAiCIAiCIAiCIAiCIAiCIAjCULFo0SLsscceJeXdddddcdhhhw1xjYYHI+0qJDLMMfEUWEVEYGZfhhH4MChy/nmxFOXvw4t6mOFL4VjSCyOfcqI4W4QiMiowtrIzBhRpgAkMu44UCAxSGrWtS9HQUY+tx2yDsZWlSVnXFg0d9Xh+0XNY3lYLwEqUyGuPg3DJSbZj0ZUVVHvZmZUtm88EiYrlTk565coJEmZlhVq5Auajjz8av7ji2pTQU/d0oG3hcxi57eGIhcxOLGdEY2yF0zDf2UnHGAxl0qBgpGGAUZax6TNMJp0I4Kwpx4kEKQH7NAq7ZePsNnvIhnUIIjH2vQy2z4WNTfFWWgiYAm3dyW1QAiM23xNdS2en0ub/a34kMA9iNtfGBGVF6sq3r2tHIkJCiW3vJN3OpLwMjOCk6IlvQy9OV6694WXbcd8ihLRI4ZeWe8W3Bo6T8qXafcq9onWCMBBOOukkXHvttUXzMTNOPfVUTJw4EVOnTh2GmgnCEGMfp9zPM8i5lZ2QOfW85uxQ17BkyqZMQeczz6bS9KpVyNbVI5k00adVHHAAqLp6tfeXXb4cbb//Q156zamnQOXI+lV11YDL78p2Icu9UFBgYjO+4KDP5uhZ6ZeZ88bGRoxcaEYK+LGPH29TenV/sGZAkS/ai7T98MbVk5FJol8RjUXfzEWf22U7TcGkB+9H+Z6fLq1iOajRozH6kouw8vz8yYu6356N/npCZtttMfEvf0LFvvsOat9UXY3RP7wMDaednreuZ/bbgyoTACZWTcT7K99FkKAyiLWJV0gDbEbAbGMYBkOTyeNGZSANZjN2M31I2RE0R4PYoGC3cxmBmZEFY2VHAyZUTey7kkIeL3z8vJfYgjn6bj41Z1HbtAQd3WOw8aiNrQA1khvD63HDUsrbHMbXAPwEVLGcObU+B+9odgnMYDITTgFUcMN5q+bi5SUz0ZltjyTSoY4u/kgJll18wEEEnIpjbJ7Kigpc+MsLcPHxl6CzrTO130fbO/CFEZXYPJP4+i564AHs/uOfIqmoKNoWQ4VmjY+a5oc428YmbkIrfzaic61AqRhO+fjW3V8jiTVF3/0neSe+spv6fFFvcTtlV3ZoaBBTaHgXZkeTGcXvZcIYwN19OGc9QDbeVgQr5A9VUGyic0UKGjrU3ZatSEEzQ5GNklnbsNuUoois2J/A0P4dEcOKp1lbwTvANkZlZvMJBtvz6yYHMO8G3DMsmpYiBPMpwtUXzqkXVEffKerj/sepxXNk2U46rpTpz+69iusPBPKTwRm5NvwEaLFUO57Mao1JtaP8ItX+ZLPpppvioosuws9//vOieVetWoVzzjkHt9566zDUTBCETyKl/lvXf/zHf+D000+HcoMUQRAEQRAGxE9/+tOSJr05+uj8CayFTy5XX301zjjjjKL52tra8KUvfQnPPPNMwfXbb7990TLq6urQ2NiIMWPGDLiegiAIgiAIgiAIgiAIgiAIgiAIQj4i1hYEQRAEQRAEQRAEQRAEQRAEQRAEYb1Ea40jjjgCDQ0NJeW/7LLLPjmimQGI94Dg4AnaYVdMJODu59D70XHbba14itiKBUMlidw+rEwbVrwEJ9p2AicNLxQyrkAACppsHq+UJDASEAGd2S68UzcbY0aMxdajt0F12eqLGtckbT1teH3ZK3h/5XtWkOWk2UCsZnNpRuSloMjKmK0gzSqYI/F2rgBNeTEaKYKiDBQREitOS6yU2UmYY4naxpM3wj5f2AcvPfdSqu6t8/6OkdseYeXZHMmanP3JyKnyBJEU9zMn33ZCa2Xk1gQQ2/YnBbZtb36FIQuixObj4Lsm8kJB46jStq9pUy7g5YTmXDtXNsPLsymqF7v/DM1hgxKo3GS3vLTenl60rGzB2InjrKwrLTD3Qi73nZwI3baNE6JbeZf7Hku1Ey/4UracSIzn9+b6Tiz1zpXBKdeKQe5FoTcWlXv1JdWO1vnlEgVfgnD55Zfjl7/8ZUmSAq01jjzySMycOROf/exnh6F2guAYwOCrr6ylSpPdeKkv4bZ9xmXXIbF2rszaoRvSYu3KA76AygO+sNr7637r7cJi7dNORWbbbVe7/Nbu1iDRtkJzJjde4CA5p0hq7WH/h+x27D/JfqYFvH58AtgxNSH2irp9RUrR8Bz2Zm+nYHbpZqlMlfgrogUG/FXHf7W0bfuh8tCpAPLF2tlly/vdruqY1ZfSVB50IKi8HNzdnUrXy8O+i8Y5ORnHjhiHhBJoaGg7DCUogLQf3zIRtNYgZeW3fvIZBrMGuxjH+9CtHJfYTkUD3y8omvAIMCLaho56jBsxDoqS1T5HGwJzV87B0qbFALmJaKycnlKjXUARmjua0drdho1HboyJNZOisXQ8LnZjabdlEFKHPDm9ytvRYe/hfYntKX+znG8NHfWYufQfWNG63Ozdx5iRtNfKgondhEohNlA+drQRhFIgDhMBJTb/ZlttirOv+B6uv/iGVJ00gLtb2vCfY0d5bXdPUxMW/+1v+NQJJxRvkCFiYdMCdGe7o3gsSCTJNryfcCiSIIdM7oN8zOyuUd8PfA4KcZHfn83B1tcexca+DnZrHze7fZLyKn33jHf52b4vYTCUUqbvhpL6kGsbub+Ra3N4plAs107ApAGtrRicjFQbWWg29zRFCbQmJOQmxdK2voDW5nxqaH+8bPuXZg22cT4TbLxv64JItA33HA1xfl9S7Xhs5dov9xp055IAe/8N719CjOyuAYQJrHJidpBC4q8tZXuSuTZAhaXa/v2NK8PfF/qPu+OelddP3LJItdcLrr76akybNg3Lli0rmvf222/HBRdcUJKITRCEDY/y8nJUV1ejra2t33wNDQ245ZZbcO655w5TzQRBEARh/eKuu+4qKd///M//DG1FhGHl9NNPxyWXXFLS7xc9++yzOPHEE/HnP/85b92ECRMwevRoNDU19VvGnDlz5N86BUEQBEEQBEEQBEEQBEEQBEEQ1hAy/bwgCIIgCIIgCIIgCIIgCIIgCIIgCOslt912G2bPnl1S3h133BHHH3/8ENdoDZPjgcpf3dfKfqyOKVFRvsyHcmQ+fe0jyIXSNfFaIS/5DZIrAEbuRU5EpOCkREEg7ATRVhhNRgTW2LESr9e+in/Vz0ZLd0vfxzdMtHS34KUlL+BP7/0e7ze8byVLKpIgG1GySzNC5MQKlsnnJ5WEPEohsXkSJ192n8qVpZA4jTYlVrIdidOcXMoLoMw5Pvbrx+YdQ/vif6C30/2nUZPP/5AyP3BtqgClbDuG1k5/T+w3ZctL7HdbD1JRPjJybSuyAhK73sqlKbHfE8D9QAHIWDFWEuVVdj82zf3E2+aV08cPJVAjxhRs8662LiRk2ihBxnyqxHySQqISKJVE7aaQQEHZPIoUkiSsT1S+VNts7/qLEaPDtqdSyl63yl+ZsXg96OByBF59yr3yyZN7FVjX17Ig9EdNTQ2+/e1vl5w/m81i//33x5w5c4awVoKQhksYPw2evu+ZhdzaTrjdq7PIZtcRubYq/GuI3NU1zBVZMzR3N4E5kpsTYBOC4BjRd44l3HatF2EWaF/K+YlItXkkEoX7GovXGSkxabqqJiUpVaw9RKiRNVCjR+ev6O0Z8n1TJoNk443y0rl78PsmEMZWjIW2fYG1NhJZMDQztEuDSdccpYOh4aacCd/cH5/Pi2VDbzP7Nl+zOou69rpBH8OGBIPxzIInQQmFCWjc2DknJiIiqCQBgbG8ZRnmrPgQq9pX+laI5cnxZ+7lHI+5QUH46/AxMHLX5ch1Y5k3CI2dq/DsgqcU+YeOAAAgAElEQVTwtw8ewPK25T52NPFfmHzHxQt+Qh6VmEjIxs4UxRJh4qYgBiYQiE0ceeAxB2LbnbfJO6+zu7vxz64e/wvoCsC8O24fdDutCT5oeC+0gY1VjSzcRawhlgltTyAXS7s0334UxT2uPeynnWTBbJ9Tkeg9h/nsIzYiFd3eOZ0jlkhH9UEk3A5rbV1sPuVjbLNeOdF01Of8ubBidS+VtnF4QuTPibLXSOLfaZj+5uJVE+9m7LsZG/+qDDI+HlZIVAaKFDLKrEtUgozKIOO+U4KyxMTQGcqEdWTKy6iMSaeQnnH7URlkElOO329UJ//dlaeUTc+E2DuK0RUl0eRXrl8oJIrs2XXvrOJzp/z5Fam20BdKKTz44IMltYebKFIQBKEv9t5775Ly/eIXvxjimgiCIAjC+smsWbNKmhRn2223xeabbz4MNRKGkx//+Mcl5/3LX/6Cf//3f89LJyJst912RbeXf+cUBEEQBEEQBEEQBEEQBEEQBEFYc4hYWxAEQRAEQRAEQRAEQRAEQRAEQRCE9Y4333wTZ599dsn5f/jDHyJJkiGs0donyPbShj5KW3ryhblO+lJAppuT0cqn4h1GUikroIoFQk5ipogiCTAFmbQTbccCMCt28uIjOMk0YUV7HV6tfRmvL3sNtW210KwHe7oGDIOxuGURnlgwA395/w94t/4daM5GgiblZctOguzETRSdAyekUsqkJ5GwSalcqXaQaXsRs5dgKSjK+HKNACuI5IwMi5CoBIcdORWVlZU5B6TRNvdRhFZ04muk2jZ8iyXa7u9IyE1Wmu1kZV7C7cRfTp5NIGTgJNhwIm1WAGfspwIhATgBeUF34teBMzY9AZABkFjJdibktduZfCE/UfgBpZdDmfmUl1d4iZiToMdt7uRfQT6WQKmMl2QnKoFCkI/59FiqjbT4jiKhur92QOEcR+3iBV/Rn77kXpxq3QIi7djcGS+n+oMgDIxp06bhy1/+csn5u7q6sMcee2D58uVDWCtBWAvEVuX0o7Xg3XXRokVDXaOS4KamgumUO774hNDY2eil2EaenKc39jDnmq+Rv5xjSHfbsI4lypb4sevE2Xl7tfmc7Nv9eNm3+TvxE2+sXbiAAF6NGzc8++4tfd/9nqlo5ZjKcdBaQ8OJsDVYa/Np5dgAQpuwlW/72MStj6T9TqRtfOk5sVvOUIyA+o56dGe7+6uxAOCfy97AivZ6GyeplEzZTfgT4iMXk5qxeK/uweKmxXh32btY3rIMWd0LIB0FWWtySrqcFt8CYI6yFRIs5yy6PLbRl7QsxuPzZ+CBD+7Hgub5Xoadkme7eJqiNDdJk427/R8n1fYTN5GPJRWUiVGseDwhhSvv/Cmqaqryqj2tpRW9zPYMAk2z30L9P/4x6LZaHeraV6Cho962bQIwgiScyMSU9ryEqCeKmOJYqeBkUZGMu0A6/PaFscrlsBwLuwHEtwFfSvyaJke4rNxkFoyoz7F7bIUjKyDXdteB8rnI9xGK+lF4J5P4dxSEJPV+wse69idDmSjWVSmhdRBlKy/XdiJtI94O0m1fXhJLsxMkicuTyZFoG3m2k3n7faVk2kkQaqsQo7v3M6nYO+d7fE7sG5VU//Kp67hUu7tbnhlrm7322gvHHps/sV0h5s6dixtuuGGIayQIwieV66+/vqR8CxcuRGtr6xDXRhAEQRDWPy666KKS8n3ve98b4poIa4Nzzz0X4wbw7vo3v/kNTj755Lz0UsTa8+bNG1DdBEEQBEEQBEEQBEEQBEEQBEEQhL4RsbYgCIIgCIIgCIIgCIIgCIIgCIIgCOsVK1euLFlUAgC77bYbTjzxxCGs0RDTj08nV7aTK2jrr7xcoZf7SjliH18Wp7fzMu20HgqUs6yQzm9kQ07zFORFXrINhSQWPqkgOkqs3KmpqxHv1L2NZz5+GrPr3sLytmXIcr5Ub3XRrFHbuhQvL/0H/vTu7/HYR4/i4+YF5rgoyJtikZtXtZETOJERTyGBsiJpJ75KKAirjOwtyZdqx4JxFUm3VZCQB2F54iVpRARiBRBh5KiRmHrkoXnH1zL3YaQ7mKlfnhzbybtIhXxRC/sfIl9GaGcjuTbCLye0ViGf25+y6ZSxn4kR4ikrwFYZ893nM3nJraMM4GXZyouyQ/1cPTII4u0kL517ewr2hYqKSiMOI2VEXk7opUKbpYViQeSVqAQJFBIVieKVE5IlQaodyc1ULENzkkDfzul2D4quILpHlN871+DcXSHBCb1yRV/xBuuCsFNYP5gxYwZ23333kvO3tbVh5513RnNz8xDWStiQWd27m79VpsZS/c1SUpwcPzMWLFywWuWtKXrmLyiYnmy00fBWZA2xqnOl+RJ1giC79rZsL062S9Hq6OEKBpOTLOe3odmGU2Wb5XTZ7DaOnsEc5XHVNa5tk5bQ2p84SDc0gAvI3Mp22mnI982dncgWmIChfMcdV6vcMRVjACfUNmptaDCysAJtMLTWtt1C+5hvTsCtfYPZ5rZxFkfRku0ztjvFinVmxtLWJat1HOs77T3teH7BM6k4khDGyYky4+ZEuTF2JNm28YIihV7Oora5Fm/VvoW5DXOwsmMlmDiMrUH22owEx34MDp/OgB87+5yu7ZEea6/qXIU3l7+B+9+7F4/Pn4ElzYtt/EZ+siVSCkkSJvQh2HjYxh+JPVYfO0aibZXY2NILhcmX6Sb9MRP/KIybOBbfPv9beed3RTaLV7q6TURl48EPflWa5HFN807dbBs7RoJje9E4cTSAVDwe+oIyt+zo3YUTTafeeHCs0waITZzE7tolBqko3krlNqS167ZMUnkjg1QuTqeZ/pYbl5m+QUxuMdQ8kmsr/64mxPTuj4rOVOijykT2tt8k9n1DkiPY9sJ2NxmYSnxsnBJbOyG2lXCHuNlMQpVRToZtfsw7EjsBFbn0OG8S+rsTervJqnJk2rGwO0m9M7F78DH4/2fvzePtKMr8/8/zVN+blRBIWGQxhEUWGQZEmXECozjghlGUTQQUFVRAGXVQQP0KuMDXwWEEvjr6wyAgCsiIQFgEZEcWA2EzCWQBAgnZyXL35XT9/qh6qqr7nJt7bnK3JM87r8M53V1dXV1V3V1Ph7wrfb9EcTKrUDdFqba7QfdNql3VLwZYqv34449j8uTJGDFiBCZMmICPfvSj+P3vf4/u7u668lH6lxtvvBGjR1dPVlCLc889F2vWrBngEimKsimy//7744ADDqgr7fTp0we4NIqiKIqyedHd3Y1HHnmk13QNDQ34xje+MQglUoaCW265pU9///3b3/4WJ554YmHdU0891et+TU1NfS6boiiKoiiKoiiKoiiKoiiKoiiKUhsVayuKoiiKoiiKoiiKoiiKoiiKoiiKstlgrcXJJ5+MhQsX1r3PH//4Rxgz9NK5gaJn6Y7tOU0NSXb4DtK30jGcZaiwnRJtUFkXVhb+JltAXjgmgq5UIk1exhyk0vCC7UQ4bbw0LEcFbza/iZnLnsa9r/4Zjy9+DC+tmo0lLUvQ0tXSt4oE0NrdisVNi/DC8ufwl9fuwe9nX4c/v3onZq+ahbZKm5NWJ/Iy8oI2FlGTfDiWPciuk3OIkqpEog12ArRUAEXlNE4g5eTZfptIrgrarCgqJy/l+tSJx1Sdb8fKv6Nr9asoip9ERO1bluM2EvF2opKqFoql316uLSJtEZgRAezzsV52JuIzEgl2/A7riEFepi0S7VScTfBC7SDwlt9c9ydvXV1VT8yMbSdu4+RdQdRVFHdFUZdsi8IxaSMKQrJEji3yt2QdMxX6F4lMzbdLueYL+i5K1lK6VfZMJHRlqXa8sGNqKu+9/n9kHAT6/fBRNj+YGTNmzMDkyZPr3mfVqlU44IADkOf5AJZMUYaCYNIMYl5bw8g889mZg1mo2nR3o+Pxx6tWm+23A2+zzRAUaONZ3rpcDNUlMTr8czJVHEfkMVsWKhfSVBtUq/ISiWutdKk42xUlqrWtTS2vgKGs55McJNofeKDm+lEf+uDAH/vhR4BK9eQ6Iz/84cJyT7r7nmKkcSPGIbc5cuTIrUVunVpbLLsi1XZp/HafxqUl5DbJMEjaEeTLFhaWKGxzw72gZwaB0NTZhDXt1WNTxXHfK/egvdLur6c4huREImxKcViIwZIJkCQ2IxDWtK/FvJUv46nXn8Tfl76IRWsXoamjCbkXojti/OPG1smYm6jQ31yZnAT89bUL8dSSJ/Gnl/8Xd8y/DS+ueB4t3c0utg3C60T67c8hxJ8Sa4T4OREIkwmTUxnjhcUSP4qYO5m0KcQlTCAYHPO5T9as45c6u8K5MYCVjz6KVU892e9tuT5Wtq3AkpY3gwwaFMXQQZKOVIbMToBNaZ/gEFeFOBku1OUgSobrRzbdNx7L3/xhfSyVkoqTUyF2VZyFsCn+ZgJyFGKg2gJmCmWpkmsnRxfJOItcO5mQyaQS6bKQ3ddjnBCNS4JtE8TbqZw9SrZFcp28E5F4WKTb8MJs33czzsInrKMkpvay7UyOXYi/s8K7ofK5pELtNO5O3+cg6rTddnZ9pKAj3wCpdkGSPYBS7VdffRWHHHIIpkyZgtdeew2Am4jw7rvvxkknnYQRI0Zg0qRJOPXUU/Hkk4N73W7JNDY24qqrrqorbWdnJz7xiU8McIkURdlUefjhh+tKt2DBggEuiaIoiqJsXlx55ZV1/X3T+9//fjDrP83fXHnf+96HK6+8sk/73HjjjTjssMNC/zn++ON73SfLhv79vaIoiqIoiqIoiqIoiqIoiqIoyuaC/s2LoiiKoiiKoiiKoiiKoiiKoiiKoiibDb/61a9w9913153+73//O/bYY48BLNEgUUPe1BPi6HFatmjsictJfpTsVNo/HjrZD3ByJguAfO6W/D7Wi8QsCAzY3MuvrRedMYAcbAk5EciKwqgSBFiwFkzs8pDtlINBsFakUBZknTTMSeicKCtHjtXtq7GqbaWX2+UgYozKRmKEGYlG0wjDmZMiWaBiK+jKu9BZ6UBLVyuau5rRVemEk9vBiy4BggFVm7OCFS8IxKmgWEKUIMt5+G9LTvTlJU7sRVdRkk3hO4itRJ4WvhM5c5CEJaJvL8VKRVrv/8D7MHG7iVi5YmXhVJrm34YJ7/lm0tFSlZM3hwXBpK+YpN+4rsR+mwEoBywDlIOsdC13ftbmAHIQGJZywBoAOaKULvf9h5y6zuaxTCTSUd8HfR8TIWFiwgyFI4q/a11A1toqyVnnyvlV6XbYeXuMaBhRaGsutGvSjuy0cyLQpqRNibmqbcOyCOFYRGeyT+wrTgTHoVdFuZzvd2WpduFiTgRfPUm1yxd/Qr2CL0XpjSzL8Pe//x2TJ0/G8uXL69pn4cKFOP300zFt2rQBLp2iDAPkUebFyk/PeHpIiwMArbdPR75qVdX6EVOmDEFpNp727jY0da6DoZIYxQ38nLw6PDJt8bv0bC0Nmh0s2fkxjR9vuLEpRS82xXw5ZF7MK5V3W1jx9/r1FmaI5S62owPrrvx51fpRH/ogsoGOwbq70fSzn1WtHvHef0bjAf/gyldvAFVi7Iitwv7W5m60mgPEjArlLjqwFpbcdpEpW78elIPIILfWzVHjYycXE1k/zpWQQsa+BR0z3BgZeLN5McY0jkUDN2zQuWyuvLxqDl56a7aPMW2IwghxjCtjZbmmZbxOAKyX7MIijLeJfKwGBllgbedqrOtcg1dXLwARY2zjWIxpHIuxjWMwKhuNxoYRaORGZJyFeNRai85KFzoqrWjtbsO69rVY274a7d2dSXwJMMeJv6JUHb7snKzjcN0HMa9EB+Ql0D4ucDGH8bGKlyuzxJAmxC5OOCwxixcgNzZiypFT8Nf7/lqo5+WViuvDUsPWYs6PfohDp985QC1bzXPLZgb5cSwJgiSZkjhJ6kK2FyafkkmLOPYN+BzDJ96cS3F+sZ1cn0E4dorEZOGaDiG0+yOS9sIrnuT9DDPD5v6+QPE54gsQ7hmAdaG6j9etf0ARAWyBHO7dSu7fi8gdMa0f62Nx+PuYQY7cspOHk5sogMiA/MQBLuR2dzubJ5MDyPOsPBGEu4vGdRKfV81AUajB0M6hhUpxrvTluCxtxb5nU2F7QZ5dkGRT8Toq9Be3f1+k2vFtUFru5NrtJ6l2U1MTTj75ZNxxxx09TvIBAHme4/XXX8e1116La6+9Fo2Njdh7773xsY99DGeccQZ23XXXuo6n9J3PfOYzuOyyy/DMM8/0mvaRRx7BnXfeiaOOOmoQSqYoyqbE+PHj60rX0dExwCVRFEVRlM2Lyy+/vK50P/jBDwa4JMpQc9ZZZ2Hp0qX40Y9+VPc+jz32GLIsw/Lly9Hd3d1rehVrK4qiKIqiKIqiKIqiKIqiKIqi9B/6Ny+KoiiKoiiKoiiKoiiKoiiKoiiKomwWPPfcczjjjDPqTn/ppZfine985wCWaJApmJfKm4oytp7k2lX5AV7wF4VuYZmi308EPzYIjOOBRBYkaZngBEyIwm1L5OROXiDsFEUVXwj2rjnrpcHWi5rliMalc67mgnQKFgAD1pITQHsBHSFH7uVSLV0taO5qQW4rsBZeCOUKm4vsKXeSKEPGiZ9E4uwFSTVlRRyFeInKKQqWvFg5yNPAXuhmQNZLzoKM2QT5ExPDEINhgjDbiEybjdODEcOQiSIxEEyVXFvEUfDpCZ887pO46hdXFU6jef50THj3N935JC0dxWJJf7HlvuZWpv8tNAxZ1wusCO84yLicgKri2zcP+RFyWHLybcnLhraNgm1XSgYhh3RKKwLtIAEHqjpsgsvLnWPXmoVY98If0Pr6k1VNvfNuu8CwCdeU1HMq3XLCOQ4CdGl/EWtTup6l3RjMItfmJE21VBugglQ7qMa84Eu2ufMqCr6KWrJE8LUeqfaGCL7KknJF6YnRo0dj1qxZ2GOPPbBu3bq69vnNb36D8847D3vttdcAl05RemZ98sJ+yL3m2qXLl6KrqwsNDX2U6nZ3Y9VXzsDWF1yAbNddNrhU+dq1WHvxJTW3jfr4xzc436FkScuS4or1jLF7w/o5SFCrbwSDdg1Kq2UsbP0AnOAEpDIeDxLWIF134zEmU8550LBdXXjr7K+je8GCwnreaiy2vuiigT14pYLV556HzhdeLKymESMw/sc/Xu+u623uMJwnjGoYjdbOFoAp7JPDT/gDixw5YAlMFrm1ML6tnIzbxRxOzOomFwKM6w4yTk3G1uWSufYnkAW6bQVvrHsdu4/fDCaL6ieaO5tx76t/9nEUYHMXZ5ElWEKIKWUMzETJkozC3TiaU7muC9ZCi7AX14sXvbW7BS2drVhBiaBYrvMQO9u4Hl5cbGNeYAKJoT/cB0QUnMh6ycWPNozmo1yYUxFwkEQz2JKLM/x2J0r28SHHyYDYkp/wh+JET0T40Kc+WC3Wziuhz8t9aM3TT2PxLX/Ezp86ZiCat8Dr6xZiZetKdy2FEFViGFOKk1Cc9CgVIod2RlwXzsivk6sx3UaxPwDFdgjXrI1xcyGtpeKK5Eg2yaGQORDesRTe0SDKtYOk2Sden1zbPSdieQkWuWUv+Pe/YZET+2eQ63Ugt419fJ37OsuthfF3QMsy/ZiXbMt9LUTl8V7nHl0iGrc166VcEXEiqNhmydZEfB616yTxciIPT9OmcXxMR4konZN8+ibVLrfoQEm1iQhf//rXMX369LrSp3R2duLFF1/Eiy++iEsuuQRbbbUVDjroIJxwwgk49dRTMXr06D7nqfTMnXfeiV122aUu0dpJJ52ElStXqnBNUZQqZEywPrbbbrtBKo2iKIqibPrMmzcPCxcu7DXdTjvthH/+538ehBIpQ80Pf/hDvPnmm7j66qvr3sdai5122gm77757r2n7/Pc6iqIoiqIoiqIoiqIoiqIoiqIoSo8w8/D8h4t77DMBu+8zcaiL0SPDtWxabxuG1tuGMdzrDdC621CGa9m03jYMrbcNQ+ttw9B62zC03jaM4V5vgNadoiiKoiiKoiiKogwmLS0t+MQnPlF3+kMOOQRf//rXB7BEw4+yiKeWcqFK1iPi7BrSn7ILMBUHoSCmKucbVU8inkrlviKidpojkUJHGbSIid1v46TS8mGG8YJpJ5p2gmmRURsvnDZsYChz69l/U+bWs3H7IOZrTAZjDFi2s88TXMrbf9iVK+Ni2djnLfszYnpO8+XMH9+vKxzHgMkE8XYq1Q7lTaTaUg9loTb8NhE8gwnHnlgtP+tqXoz2pc8AiGLmaIeSda69IMKysEwhTRSTkU+XbBOZFzmJG4G9hdJ4gZzkzW4dnEBc1hEZgDIAxn8yv95vg9tOZECUgdh/U+b2I+M/Po90mQzWzb4NS+/8j5pSbQCY/I7JyCjzfShzbQyT9DXX3zIureMMhjnpx75d/R/DDJMI1KMM3dSQatf43hip9gAIvhSlL0ycOBEvvPACRo4cWVd6ay0+9rGPDXCpFGX48dqrr+GJJ57YoH3b7v4zlr3v/Vh78SXIV63q8/62owNvnXEmKkuWVG3Ldt8do/7tAxtUrqHmzaZFfduhL9LtcloqfPUpT0JR5m6DkDnmJjLZwabzmWew4uOfQNsddxTWU5Zh2//5n42SufdG14svYsWxx6HlxpuKG5ix7RU/Q8M7+jYBQ09jnVHZaDcdj81hbY7c5m4yHmtdW3jJuSwHcawX1lqZ60XksrDIc9d+TtTsxnLWHz5OhpSUx4t1mzubsKxlaZ/Oa3Mltzmmz/0T2rrbwTCAZS+J9pMPSYwnsRPHSYnc+N2Pwdm4iCPEWjGW4yTeC/Gcjx+N8emM8WN2EyZLyiQOYB/vsQGjGHsaS6FsJuRN/hNjWxc3GDcJj8SbMO4YiGXkwnn5ZTIwJkPm42CXJm6XWNoQg40JUfkub9+5qr6XVfIQ1aUR3pwLL0DX2jUD2tZdeReeW/ZsaUIjeX8QpdqGk7g4SYvk3UKUa3N8CyGxdpiMivw2BwFBYC4xVbikBXJSZqB0L5H8iENcFoXarixW9k8mKwsxlUUhX5Gjx+zDGScTM1HoizIZV0hBEvdRPH8QmCmUU+rIHUfecxBk8i8m8rEtx34GDn0rvEfhYn8M7znYx8LGx9Sc+e0mLvvrJr434ZBH6LPSh+XdCCjkw/46Ci2dvGMikmtV3p3EfhH28OfrXp/Edq9Hqj2YMffdd99dV/reaGpqwiOPPIKzzjoLY8eOxY477ohjjjkGd955J/I87z0DZb3ssMMO+M53vlNX2rVr1+K0004b4BIpirIpUs/kXnrPVhRFUZT6Offcc+tKd/rppw9wSZThxLRp0zB16tQ+7dPV1YWXX36513Q6gZKiKIqiKIqiKIqiKIqiKIqiKEr/MWz/5mXrbUcNdRHWy9YT6vuHe4ON1tuGofW2YQz3egO07jYUrbcNQ+ttw9B62zC03jYMrbcNQ+ttw9G6UxRFURRFURRFUZTB47LLLsPrr79ed/rp06dvnv9QjdAnuZ+Im2xi8YnLSX6p4IcI1lov/1nPwbwECuTEcVEGJMI4CydQzsHEyJED1omKLHIYMCpSBAswWVivxzIML16uAJYBsv6b4LN04mFbCVKjXGRF1sLmBFAOIiC3FgQ4MZ5I7pwlC2SdeMLJ8KwX29lYP+yroAcbYpSLp6olXxPsf1kRjHOUNomkKojfRHhFQRhFiQQtSrNT2RpHcVYqZoYJeTshlFOgMQj/eNA/Ys+998T8l+cXzmbdglsxcqd/Kp6mJfgGRux0FBosiMVI2somKcUwlTtpYFKF0hoEA4vcdyWpcS8etK7yCTlAue9LriwWNmkUl55COcm3p+8zfo9Cu0kb5xU0z78Pq5/8eblxCzQ0NODEL50Aw8bVI7m2dH3Z1StEzFUQcvk2AMBsghCNwE6QB3JyL+kbQYTmxWclqbZLg7BcJdWuIfiKsnPfeirVVoYZkyZNwhNPPIFDDjkEXV1dvaafO3curr/+epx88smDUDpFqUbGSIPJnnvviXvuuQf/+q//ukH7244ONP38F2j+9TSM/uTRGHPySWg88MCCnLkWXS++iNXnnofO51+ouX38978HGLNBZRpq3mh6o7iihyYtjJd7SBGqMXmmOueyBTGHMXX8TkZWfkGe8MmMNW44lEq1k9F8ur7eZ/WGYFtb0f3qQjAA296OyrLl6Jo9G+0PPIDOF16sSs9bbYVtf/k/GPn+9238sTs60D1/vhvXd3SgsnwFuubMQfuDD6Fz5syq9DR6NLa9/GcY9ZEPF9cncU/NIX3Ng7uEo7KRkJrPbQ4Cw5ITOzOxW+fb1pL1AQr5eMMGC3FurR+vyVjZl0r6TGhbt9Wtz5EYWwEQljYvxaiG0RjXOK7vFboZ8eBr92Nx82KYIJWPQmCSCxA++mH3K50Uiqz/FuGxSHfjSBtEFiLfddZjduGoNAmlQbSN7eSvW1ceH6lwvK7dxFXWCZOT+45IoOX40vRMnOjWUwkw+8O6c2Q/aVGUIPvvEKf4iav8xEjpBFMEL6Ymxs6TqsXaXdZibaWC8YbT00TnihWYdf75OPAX/9MPrVqbmUufRnulPU4gwD66scVYN8RRITb2k3T5ukSIy8i3adxf4uh4vcW+FKJYeTdCEtfLd/IolRg5mfBIKotCf0FxvcSucLeLQgpO9vUb0udJREppw71Fnj0SVhfue+TvQTZZQU6enlsGwSKHBfu6yH2eIIs895NskZ8oIN7N3Ho/+YMIwy3kNYH11RjeFMTXTHIZhwnfSoWVlXJdIYlxk/YAYn1K3CzvYMIevh+JMFv2iTE0hcOlb3bSZdSIuWVNKPUAx9zLly/H0qX9P9GCtRbLli3DLbfcgltuuQXGGEyePBkf+tCHcOaZZ2K//fbr92NuCVx00UW4+uqrsWhR75O6XHfddfj2t7+tda0oSp9Zu3btUBdBURRFUTYJ8jzHXXfd1Ws6YwzOO6GYd9UAACAASURBVO+8QSiRMpy4/fbbMWXKFDz++OP9mu9m+f8rKYqiKIqiKIqiKIqiKIqiKIqiDBH6Ny+KoiiKoiiKoiiKoiiKoiiKoiiKomzSWGtx9dVX151+yZIl2H777QewRANIPca3Gl6muCmRZtdcT9Xpgq+IgoCpUJzoJ0vkTzZsFLm22xA1xuxFcsVjijuJkAeRoJMY5TmD5VjkXVLWghlADlnhM5e8bZAdiZyKkMOa3O3jj5qDnLzZ5rAiwBMxFVz55Y87Dy/IQ1HGl1SXr7N4XlI3Iv4KQi4vThMBdkGoXZAxJ590mRlsDYgokWoTjMjQSlJmZsmvKJUCCMyEEz59PH580cWF/tG84C5s/y8/AExjcpKpOi01XnnplE36UdIn0+4pYjgn05L2srAwXuDFoXYpaYeQSyrYRsxDOkSUbHv5oDeQUUhXLTADgLyrBcsfuBAdy6qlkClsGN/9r/Oxy9t3CS0cRFocZdpea4co2I5CuyjUFuFb8bcI1aUfOHc8h7bjkgxMjpNuqyX4Uqm2sqlw4IEH4p577sEHPvCButLfc889KtZWNlPSZx/CAKzS3Y3p06fjxz/+8Ublbjs60HLjTWi58SaYnXfGyH89DA0HHIDs7W8Hjx8PwDpx8qxZPcqLhdHHHYeRRx65UeUZKta0r8bajrVR1JpSknQieZYWnp8JbjxZ58FrPHsBv8rNMpPMMRLHV0HKSgTrhcthApu+0MdHdtdLL2PFxz/Z+1GIMOqjH8X4C/4PzM7VYt4NofLGG1j2wQ/3nhDAyCOPxPgLvw8zaVLd+a8nnAr11Ggak3jDwlIOa93o1docYBdT5GTBsG4yH0ojsWQsmrR7UOl62WxRlEuQ+AbJLxkhv7bmFbxj270xMtsyJ1l+ftmzeHbZzDjuBQBi10fDeJqiNNtaWC/FZuZw/XJM6fYnlw/ZOL63blX8LZ2GkFzLTqRsfQBLBOTspcRW4ki5dm0QQ7tCpONu/+3zdXGcSc5R0nCYpAmwYPaibEsgLsaZ8BMAsa8LQybGE/4D6+JDJgOAsfX4rTFm7Bi0NLcU6v3u1nactNUYSH+W8HzJn/6Eif/6Puzy6U9vfOOWWLj2Nbyx7g0nQZYQFASZ3Ih8bUSpcWx7iZFDXC1vHXzbmhCTxbjdiFw9SJd9zOXj4uIzIPmEzlF6PlgUBOrldwaCxG/hDpC+jkmeAeVJGspidlcMC2vd2MEV2+edx+zgxf02iOjDixbIZFUM96yxEAm1u78xu/uW3BXdXqLetqEerE9DItT2sb6NNm8/oVmhImr9TNoE4RldOJek9dPaLcbQQHzzVGxLCn1D+kIp6k+WpQ8OpVQbAC699NK69tlYKpUK5s+fj/nz5+PnP/85Ro0ahf333x9HH300vvSlL2HixImDUo7Ngdtvvx0HH3xwr5PzWGtx1FFH4dVXXx2kkimKMtx54403ek8EoKOjY4BLoiiKoiibB9dee21dz81/+qd/wsiRIwehRMpw49FHH8VHPvIR3Hvvvf2WZ0NDQ7/lpSiKoiiKoiiKoiiKoiiKoiiKsqWjYm1FURRFURRFURRFURRFURRFURRFUTZpFi9ejNdee62utNOmTcOOO+44sAUaDqzHBleWawf/F4py7Zr7iqzJp43yphpybW99smG/6DwKcjERLHkzGSP3CmQnYsptlJo5uZfL11onTTZskIvrKQdAeTh9Qg4CfI5urZQ5txRkd6AclHu1nUi14cTZFjaIn0RZl2q0g9QwnFOsp7Qu0pohLkqbiJzozAmuRPQFL8KO8q8gWk6WnQCNwYbBNsq4DRknXvayMBEuR1F3IneGCJ5dmY759DFVYu28swnNrz+ArSZ/OJGJBUV64RwLP4NcOy9sI6Sdk327+R2sBSGHBTsZnZWadq3p+owTFwaDXchOtotQUoSFUdDtfuSovkCcmLtz5VwsufOr6I29998b5/zwm3jXe9+VtC95B14q4aKSlKtaqF2UaYv8z7c5UBBup+0lfQSASrWVzZrDDz8cp512Gn7961/3mnbRokWDUCJFGQziM64oyyw+v16Z/yoWvroQ8+bNw1577dUvR64sXoyWG24Ebrixz/uOOOQ92Ob/Xtx7wmHKK2sXAEhknclwIyCSaw8VNkVZctVz0It2CztaVD9VRbhalTfCOJwgk8j4bGTym6SslORXLEPtcx8Ixn3rHIz+5CeRTXr74B3Us9VZZ2LMCccj22MPAOhVWLk+yvET4MTakPZmN1rN/fjTtYmIYm2ILwACcgvLuYtHrAUzwVIiy5ZrHbG7MBFsjpDODY9jLAZyaSvIMX/1PLxj231c+bYgFqyejwcX3u8nryGQpXAdwY+3AYTxMoAw7iZmvy0Zc5MohONYHRzWJBLs5L8kAa9vELnYkuueyQKWfQhsnUDYWpDvQyFuLozV/RF80aMU2I/sg1eYRK3ty1eMMziZ5AeF9THOlPNmMiBGFE8TAcTYedJOmDtrXqHur29pxu4NGaaMjH3OwE19NPv88zD2He/A+He9C/3F6vbVeG7ZzCix9uEowQvSk7oT0XiMoZP2lDpL4+0Q00lMFds51k8ULIe4ysY4iyiJr8rvBdLlIASvHV9JTEZEpb6xfrm25Ft4PyH3DbLeWm1jzy3EfBYg9nc811eDMJ2Mi+utu3Ys4AXbFATb8g4o7A/j36kAYQoA8tJtsuF5Gs5Lnl89PadK28P5hlcSZYU2hTaL9wGfRmTZsib0jZgLh3cfCNeGHGU4SrUB4H//93/r2q+/aWtrw4wZMzBjxgx897vfxTbbbINDDjkEJ598Mj796U8jy/Sfq/TEQQcdhOOPPx433XRTr2lfe+01XHLJJTj//PMHoWSKogx3vvKVr9SVbvfddx/gkiiKoijK5sFPfvKTfk2nbH4wM+655x6cdtppmDZtWr/kqfGyoiiKoiiKoiiKoiiKoiiKoihK/8G9J1EURVEURVEURVEURVEURVEURVEURRm+vPLKK3WlO/HEE3HqqacObGEGg3qdcOvx8JQlPbaw3tZME/atIQRKpdlO0pRKhYrbgyQbSITOcVsQUokIzAvCZK2Iv5xUmsDs5dLsBGCG5NuA2cCwE1AbMjDstoflsD4Lomr26VwemU9T2od93uV8Sh93/Pht2MCA4zF9HgxGxhmYOZSXa+aZFfMXwXY4/yjV5lSqLZI1Wc9ejlaqVwZh0m674b2Hvreq3Zvm3QqIrBnw+8pyD5/QV1hsc+HjVWW+4Y1La2PeUSDHTu5FnBxTxOE+D4rr5UPyIeP3l2UGUQaizB3Xp7ddHVj56E96lWobY/A/f/gFbvjL7/Cef3l3aJeMMmRswJTBcAbDXGhfJg79KpW3uX7HSXs6+ZsJ8jsTBHi+pVzNiVDPb6tXqh3bAOH6lWsvLKtUWxmGXHXVVXWlW7Zs2QCXRNmS2HANb3F/6uGeuiGUb69tbW2w1uKGG27YqHz7g5Hvfx8m/vY60MiRQ12UDWb+6qIwNu0EVFolY9VUoQkkz8B00hkvPk3H2gWo6Ey3YTxena5MmOgl5GELcuahpPmXv8LaH/0IbXfdDdvdPbjHvuZarP3Rj9F62+2wnZ09pkuvybqveQsYcsLY3FrkyGFtDlg3oU9u89KUPP7b5n7aFy/kDuNjADasdRJtAG6yGCC3KMi3nQBW9rVhrMcgdOVdmPvWXHTlXfWezSbP6+sW4s75053Gl+PkRD7yDLGQAYNYxuAST2UuhmIfW5KM17MkfnSfBirGdJwucxK/SfwJg4w55gEfz8k6NjBMPhY1Lh70cWKMITOwjzNcfg0hJpTYNwtlzUL5DWchxsg4Q2ZMcm5cHU9SEv+yAYNgrMTZJsSQe++/T802uL6lyU3khGKkZ9vbMfOzp6B5/vx+aevmzmY8tfhxWLL+/FwcJOeavk0wiHFxKkJmHzsbHy8DiDFViJOBKGHm+JtScTdV/RcQ374tbqX1x0fF9zHVFO5TiQtbrv30GVP4To6ZxoUSq1NStjjJU/JGxm+Tdwphci4vaS8IyyVaDb+jsN1wkj5M/MW+Pjkem6MAvtbH+PclMomYnCf761Hi7nIZiYzPO8bbro/6e4WkDfG21BV5mT2hINUObUJVdTuUUu3m5mYsXLiwrn0HmtWrV+Oee+7BKaecgsbGRuy666747Gc/i8cee2yoizYsuf766zF27Ni60l5wwQVYuXLlAJdIUZThTp7nuPfee+tK+9WvfhVTpkzB73//+wEulaIoiqJsuixbtgxz587tNd2ECRNw6KGHDkKJlOHMr3/9a1x44YX9kpeKtRVFURRFURRFURRFURRFURRFUfoPFWsriqIoiqIoiqIoiqIoiqIoiqIoirJJY219CrT3vOc9aGpqGuDSDBIba3pEz3LtdKlK6COCwPXKtaPgLciFgtwpHptS5ZCXGCEIoCV9lB8xpSK0olw7yosTuZPIsrwczIgQLJVTc/JdkqJlItsuic3CvuCCaC3z6bJyGjJeupyFvIJMm0SeZsK+tYTaUYDGheV4riaIm4nSOmKYtO5gQt2LNEsk51F4DXz6MydU9ZfW1x9ApX1NSJf2pHT/npajkMyLtkMP8Me3HCTaYCfUjrIqJ84W8Va1YDvZl9gLs6NoO5VskxePg4wTbLNB15qFWHLHGWh55f6q8xZGjR6Fc37wH3hm0QxMef+/+LbKgnzOBLF7Ik+XtjVZ6H9OVFcWaqeir9i2FATjHKRfTuzl6o+9jJypfqn2UAi+FKW/GDNmTK9p1qxZMwglUZT+JrU3U/VqW5UqMG7cOADAdddd17dDGoMJV0/DiClT+rZfDWjUKGx9/nmYeN21oDqlgMORlW0rsLr9LS8RRaH+yQuOgdrPOQoJ47ogvIaXXKfPVyIXw9TKi+Aly9YJWquG4zbEP+Sf/xIORfEyqnccAvKmJrTddTdWnf4lLPvX96P9oYcH7di2pQVt996Ht848C0unHIa2u//cp/3XW3sEN3mLOxKsRZRiw/o2yUHwkm0L5MgRU0l/8nuEhnYZEcP1gRB7xbFceh9wUtwogbXWfXdU2vDyyjlbhFz79bULcdvLtyK3uRsTe8EuMflY0MdARIU4ycjY2zDYx30ujvPyXjdij+P0ZLIkZgNjfPwWxv8xHmT5beLEOhn5fRKBdpaIrCVGzBLxtpu0h6Kcm4uxYcZZjfgxTtBjjD8Gx/Jl5PKNsXAWJqZKYxGTnGNYBuN7l34X+/xDtVz7la4K1uYWUT8cI7auVW9hxrHHYNXs2RvV1k2dTXhi8WPozDt9dMRefMyAFZVzjKmIKUi1WX7LJFMhthKZNgfxNkHisDR+jaJtidsK8RVF0XLx26+P5mzXFzmN0RDT+XyYODx74I9NNqauGg/4B0Gt2K1nuTZ8DFl8TxPWyTuDROSf6LORyrvTdzfF9zhxMixKJpIK4mvEdCw1TxR/lz7p0eVdhrwHcrGwtHly7crxknZJhdoEwBCXzkneSZUF2klfkHPw/SlW69DF3FdeeWXd70cHE2stFi1ahN/+9rc47LDD0NjYiHe+85349re/PWxE4ENNlmX4zW9+U1farq4uTJ06dYBLpCjKcGfJkiXornPioo6ODjz++OM46aSTYIzBSy+9hDzPB7iEiqIoirJpcf7559cVT51yyimDUBplU+CCCy7A1VdfDeaN0zM0NDT0U4kURVEURVEURVEURVEURVEURVEUuvCXHw5/67fb3hOw09vHDWV5FEVRFEVRFEVRlE2Mf9n1+xjTsONQF0NRFEVRFEVRFEXZgpk1axb233//Pu1zxBFH4IADDsDnP//5Pu87lNT8R529eXd6+XegtpSACuuoOk0iAZLyyHZrLYhE7ifSOBv3TyWBsMj9Mqz7DVjkXjCX29yJ6AAve8hRsRY5cli/zYnq4rpKXkHu97XWwqKCirWwNoeFS5fnbtnt49PKH+s/8OlD+eDXx/NN66lWFUe9dCJiElmXSLkSwVMQfAWJFYlO2QvFKQjEyAvfKBVRUSIL8/sZEiFYIpxKpGEchFFRBsUA1qxZi70n7YPOzs7COW1/2MXYej/5R8O2cJZVdqhCn3FtSr5zWJsnlST9IQ/LkO2+7oE8yTH3+eUFIWFUGRb3cUmS/Epls93tWHTrSehuWlKjFR177bcXbrrvRjQ2yj9uTZRZQTKGRELm0xCcMF4EXRD5IUI7hr6QislsSVLmBWeF/oK4vR6pdtoPXVFVqq1seowZMwatra3rTXPAAQfg+eefH6QSKZsL5fFVOu5J74Tp+vL4qZAXJXmG5WL+tcdGIk32oyEbpbthtGLTMUqOr3/l67jxtzcBAB544AEcfvjhfT7/yptvou2ee9H+4EPoeOop2ObmuvYzO++MMcd8CmM+/3mY7bfr83E3hu758/HWOd+uWj/h/10Bs8suG5Tno288hNkrZ/kxGYdJM5gYbBlsTGFSjIwyMHMiq3WTqGQiq/WTmjD7tOnkMHDSVwLDACDDgOXkWQ/37Pe/mZ00OUxyI6MgPwbI/XgacKPp3AIN3ICtR2wdzk+e9amotcrS3Acqy5ej/fY7fBkt8rZ25EuXomvefHQ++yxsW1vN/cad+22MO/trfTtYiXzNGrTe/L9+ycK2taOyfDm65i9A58yZsC0tVftYAFt99Sxsfe63q4TmteIh2aendC+tmo1nls7wfUUmwYkS5dDuzKE/BKmy7xsmEdEyZWG8yH68DhvHgDmsF+vGuCvcS6xFxd8f8lzuETkaTQP2nrAvRpgRG1rVw5oFq+fh7lfuQqXS7SS5HmIGWbgxNSdi4iTOIutkywjjbh8jWXddMpfS+1gsyHTdgUL4gnA9WRdQ+XWxxRwuXiaQ9detxNW5dUL1EE2Un0MUztHFchzuFQS4iYks/KRL7g7hI8Bw7r6n+fMGmIw/H4R0IowmP4EVg52gWkpFhEpXBe/a5eCq9vh/226LfRsbCqWv+LvV75ubcDsbTLvmGnzyk5/sc1sva1mK55Y9h668A/GNhQ1VLtdOGo+J4JkAf81xFD5DJuKSazfesw1XT2bllsmvIxAZmNB/uBCLiTRaFOPpxEi14jTYYlzm9inGZumy3IdqxWcUZ4Co+a5GSN9ryBqXBiFtYayC4lhFxiY23SbvTXxGxXcl6aQCxXzKZSuMocrnV3puxdgzvm+Reor1I3F4jIqlakM8nVxL7v1LeT2FdyiFdixIy0PKqvINVsy9//77Y9asWevdl5nR1taG22+/Hddddx2eeOIJrFy5sq7jDhRjx47FgQceiOOOOw5f+MIXMHYTnqRlY3nve9+LJ598sq60f/zjH/GpT31qgEukKMpwprGxEV1dGzaRDjPj5JNPxm9+85uNlkEqiqIoyubAuHHjep2cnZmxevXqMNGlogDAvHnz8MEPfhCvvfbaBu1/zTXX4HOf+1z/FkpRFEVRFEVRFEVRFEVRFEVRFGUL5KJffUTF2oqiKIqiKIqiKMrGoWJtRVEURVEURVEUZajp6OjAuHHjqiTA9XL66afj8ssvx6hRo/q5ZP1PT4KhXv07gyzXrpVzcbuTKQVxpP9vnq9Hrm1FqO1F2rmTY+d+nRNvJ2lslMpZpBJuC2sryAGfhxy74o7jhdtSVvcnip2DYFvqIBVUeVFaWpMiGo9iZRG0OWkFB7EyR0kacSJOdmIzToRdQajNlMj4Eqm2l6IFeVgi1eZw/Cj8ouRYIoD73GdOxW233FboF43jd8ekEx4u9JL4O1VUhdpKuoJNumlR0gVrvU8s3SdP6lZkkWkvjNtd+9jC/tJmwbaG5NvGdEvu+jLal9WW8I4aPQpnfusMfOGrn6+SUYosW86+KEqLdeJcfkVJdi2hNiASRdmbQ99IxXAAkn1iu61X1jbEgi9F6S+YuefnoOeoo47CHXfcMUglUjYX6hNrl+SoPQyuyuOigljbPypTAWVZVhnGRH5Fbt3zriDW9mOR3OZYMH8Bphx4KADg2GOPxc0337xBdRCoVNA1fwG6Xn4ZlddeQ2XlStimJtg8B40YATNxIsxuu6HxoIPQsOceVYLiTZWuSieu/fs1qNjuMFkJUxQfiyCbQTCcOcG2/844C8JkJ9bOglDZ5eE/zHEcFyZUYZgaYzIABbF2lIlGeaiTuFMcRyV9L7cWGWcYP3J8YfxSePa7xFVxRL3PfcmnVnrb1obWP96Ctf95KfJVq6q2j//RDzH286fWfZy+YDs60DZ9OtZe/H9RWbYsrvffW5/7bWz1ta9W71fjurelCkrTzFkxC88sfzoIetkLtmN7m9D+TqYtv03sX/C/RfoLJ+UFEQwRbDqGIyfNDQ5nixDbkLWo+ImG5P7QnVeQ2xyZyfCObffG2IbNS1T6/PJn8fAbD4Gsm/IoFT+7+MnLtcN1hSBdZhFUJzEYKNa/XIcMBhvyQnNGlE67fGPXSCKAEBb5G36YWMj9lkl55NkgUwXBAmRtEGSnMFEST7r+QdZ1iHA+7I5JSITh7M/PkpuoKdx10niEfX1YL9pGSEckcaWXiiexxjGHH4OXZ80tlPO7W4/HkaNGhuskB6EC4Ip1a3FHa5uvH8JnP/tZ/OQnP8EOO+zQazt3Vjox962XsKhpkevbZIO02aL6fpXGYlL2MGGVPx8R37M/91SMbzgL13KUarvrNY2rZQIGhpeYl+7hMY7z/ZGT2C25/0p/IFuK1dK4sxx2w92Lap2722glo8J7DchzAzGP8B3uL3ESNJuOVwp79SLYDt1exOdlyXb8Fd8R+VMrnUI1tkb9yaMsidPTX6n8mgqtEqo23CNkS7iQY58K6ySPYSbV7u7uxogRI/ykdD2z3377Vcm3161bh2nTpuHmm2/GCy+8gJYak1MMJttttx2mTJmCU089FVOnTt2ihK8rV67E2972NnR3d/eaduzYsVi9ejWyLBuEkimKMhzZZ5998PLLL290Pm+++Sbe9ra39UOJFEVRFGXT5LbbbsPRRx/da7qDDjoIM2fOHIQSKZsi559/Pv7zP/+z17i8zO9+9zt85jOfGaBSKYqiKIqiKIqiKIqiKIqiKIqibDlc9KuPYMv5vw0VRVEURVEURVEURVEURVEURVEURdksGTFiBI488sgN3v+qq67C6NGjMWfOnH4s1SDTizi7D368kF0U+zjBIxUNQFXHrBL1Fdba0nYnLiKRk/n/MhPSI0f1l8iEndIrFUaLqNCJCZ30ygmyOJFhRcGdCaJEt58J6TMYNsgoQ1ZI79aZRIyXURbyMmzCJzNZYVmEem4fL+oK3xyOk7Hkl+7PPp2XNybnIUI+AznfKP5iTuqEe5BqF7VqEG0UUZSBnXDi8VX9onPNK+hYNQcI/6sBJR8k61FaDy+FFjmYaz9n3CIvskNSEr8/Gb/s0wZlnj+Wz8OdB/vjG5+TAQWBmhdWEyf7MbqaFvUo1d73H/bBg88/gC+dfXoQZRrj2o/ZeFmm9LlEupm2QyLUDH1S+qXvr0GCHuTpXuKX1IhI01MRXhCzQaXaypZDb1JtAFhVQ+CqKMOdqnuorfqRPBWK7L7n7uH3rbfeitdee23jCmMMGvZ+B0Z/fCq2OvtrGP+Di7DNf1+GbS//Gbb5z59g3Le/hTHHH4eGvfYsyCo3dWavmo2uSidiTUeBbTqmSZ+fMSW8rdMv2dhyYeISoUqY61cX5iKxxf1Kc5UQagvcbbI/5DNE0KhRGHPySdjh3j8jmzy5avvaH/wQ3QsXDsyxR4zA6GOPxQ733YOGffetPvZP/wtdvcR90WHbg7gWcCJrSZ+nk8GghkI2TgAjwy5KhbVWRLm1yhBlsDLWK09tI32PSMa5CELhrkoXZq14EStal6/3nDcVKraCBxbeh4dff8jXCYdzpTQ+AoHZOLk0e7E0Ram9jM+JyUvOYyzpYjEXlzFK43kyPj5LYkeJ5UzcR2TqmU+bmQZknIibyYBhkFGDS2MM2Lh1Iug3LHGfgeEGd1z2ZTU+xpTtcDFqZow/XoYGbvB5xFjW+FiGQpyaxMvM4XwyiWWRxDgS3zDh7btNqmqbZd3dErmFvvnb5uYg1Qbc/enaa6/FHnvsgTPPPBMvzXupaqKKPM/x6qJX8fKql/DYokfwZvMSd3zjYyH27wL8ZFTh49dJ3FuceMrFXUZ+y0RVpY+LrSTOku/4PoIL7zAAiLxbItngcY7vUijEvGEVgOS6TpPXoFYa0aTX3sEJtW3uJp+y1k8SlkfJtntOoPAdHhvJsyOMPZI08GmiUFseZPBydyS3vzRNrKd4S6QghEeyXuqXRewePkH77t8vyNuhYhwtbSwy+7B/6C2x7uL9Q0TsXCira1f/S+LtYSbVBoBrrrmmLnnXySefXLVu3Lhx+MY3voHHH38czc3NmDt3Lr7xjW9g3333HRJp84oVK3Drrbfi6KOPRkNDA/bYYw985StfwXPPPTfoZRlsJk6ciIsuuqiutM3NzTjllFMGuESKogxnNubvw1L+8R//cYMnrFUURVGUzYF6x+D1plO2TC655BK89NJL2G233ereh5lx8MEHD1yhFEVRFEVRFEVRFEVRFEVRFEVRtjBUrK0oiqIoiqIoiqIoiqIoiqIoiqIoyibPSSedtNF5vPvd78ajjz7aD6UZIjZCrk0lEVDMrqh3qyXXLkqFEnFQKfd65dpRXpXIjRAFxE4CRkHuJYKkVKQdZdpOXs1egM1IRNbETjrGpiAaMxRFakGuHYTbWVjn8hCpWlaQZhu/LUukaMbLtRu82CyjmM6gLPL2+RCjwWRJObLk/EQaJ+fspeEi0hZtFNeQahMSkTOCiA5AqM8PfvhDmDhxYlVfWTvnd0kHEHVa2leKbV+QTAW5te8XlqJRMlFSiSALXpYnUu0grRRRtqQlA5F1yzlGyXb8Lf2IiIC8ghUP/Z+q8wOAL/37l3D7w7dhwoRtE2k2x7p2OrsqEZsTtfu2QCI894JtCiL0xY8haQAAIABJREFUolCb4Po5EAVwImkTaXZsp3j+TjamUm1FSZk8uVrgqigDQb33yAK1xmr+XhzupT2lCT+DtbPq/tvd3Y2f/vSnfS/XFk5uczy//NkgRI1CbSA8JJPFok6TotQ4Ge/IEzcVqDqVcpR0UpINkZcl+2d9lCxTVVEK2PJ6G9LmvQYHA4/ZcUdM+P9+CXDxf1O1nZ1Yd9nPBvTYPGECJky7CtTYWNxQqWDdZZdVpe/5mq5dj115p1ho5TJ2YloRaFtpcS+xzW0U0oZcbfjjC5EI0uOhrS2WLXaJ2O84fMtUNHECHQuLuavnYv7qecht7+LV4crajjX440t/wOyVs5wgm6gwsRKLcBkUJ2HyImUZm0tcJfFhiPskDpNvMFgmPvITHYls2km0ZVKkBmTMMaZkJ9E2xMiQHsfFjwxGg5dwu0mZnCS7gTJkXoQt8msXbzb4MsqkTBkaskZkyELZMxMnhooTQBmwjcLscN7+05BO+kSpfNtPzuTjTOMl2+S3ea03dt1t16r2eTOvFGKQ6S2t+G1zc822NI0GE/eciLVj1uCZpU/hueXP4oXlL+CZJX/Dn2fdhYX5q3izeTGARIpsjS8bhUmnZBIlDu8IqBijpVJtYicvJ1OQsYuEmZJYLLyL8N+gqAt39+QoZ46xdDH2LT4XALKSV9GxXUhTer5LvNbT/Sk9VnEDlcYX7j5V6/1NMYaU55+cZyKXDueTvF+It64kFo/vHeTdBMtkFJJniIdDjoV4m3r4E/YN01Ch0JYgArGPkzmVacs7Agrnz1QsR3y/gVBW9tdDId6mJE1Si7Hqhybm/vWvf11XHl/72td6TbfXXnvhsssuw+zZs9HV1YUHHngAJ554InbaaadBj/3zPMcrr7yCX/3qVzjooIMwatQovOtd78JFF12E5cs3jwkjynznO9/BpEnVkxfU4qabbsKzzz47wCVSFGW4cvbZZ4N54/854IoVK/CBD3ygH0qkKIqiKJse69atq2sSn6222gpTp04dhBIpmzJ77bUXXn31VZx//vl1pc/zvF/Gc4qiKIqiKIqiKIqiKIqiKIqiKIpD/+ZFURRFURRFURRFURRFURRFURRFUZRNnmOOOQZ77rnnRuXR2tqKj370o5g9e3Y/lWoI2Ai5tttcK0G6rme5dk2BUCFnKuxfW66dyIMTuXZcRpRGiySJRL6UiIyDXM14IZqXajNHYbaXjnEqIBM5mZeoZSwy7czl4wVnItjOvCxbPg3pMsc0DdzgBdteuJ0cLzNRmi3H5FBGLzozWRBNGZLzNAVhmJE64FgnQerMUW4VBFEQERUXpNoirBoxYgRO+dwpVb2had4tyLtaZe8eOlYqiuK4HIyV7OVSUUgZ1VShZDXWFY8ZBdtAEGiTAbzEOgq4GKlgGzBYN+eP6Fg5p+r83vVP78K3vv8fVdJsV4+JQNv/piA1j33PJGmjlJtCP0+F2qmELFXMyxqAovTLp5UaVqm2sqWxww479JrmpptuQmtr6yCURlHWT1mOWTtNeUX1z6r9bXH7gnkLCpunTZuGxYsX962wWzhzVs1GS2dz4ckZxqRIn6HFEY4bo/rfKAtK/S9CIVfJy+b+IWyB+OQuYm3YrdhZwgYbhNwiTg3pLYaNQLlhv/0w6iMfrlrfNn06bEvLgB47mzQJo4/5VPWx77kP+apV6903Vn+xZWS5o9Lp04kY2wm0LVJdti3kJ1tzmwZtMT5yMm6EMRqRbI/HtgBgiyLcwnY/IQ0RYEQy7Meiy1qW4Nmlz6Cps2m95z4cmbXyRdw0+wasaFsexs4izXbXohv/Gy+FzmSsnYzlTWGColgvqWjbxYwG7OO6INKWCZESQXbmBc0i326QGA4S58lESy7eJPhJlrghiRNdbCjxRAMXY9A0fpRYM8ahGTJudJJpztBgGrzoO3OibtMQJnOK4m8RUntFtpeGx3qS8ktaEYyzn6TK1fGkydXS16V5d4i8VlZy/HfTuppt2dDQgFsf+xOOPukTyNjAWkZHdwdauprQVunAuG3GhTiKfPvIBEkmyJeNEyKHmCt9N0CFyYuYnGA9TnSUCrj9lExcFGrHb46xGRVjMZlEQa5AyTfc0ym+8wjkSN7Z1BgfEIrvdJLnQLjSLdy9xn/Kyza9v5TE3LXk2vHQVDwOkmecSLBrPNNEbO3ypyAZD/XopvuK11wQalNowzBpSHhH5N9RWClv+t4nirRl39jWlMi5GfFdhI+xw3O9WqhNhTTxvUg4r+RuW4yahz7mzvMcM2fO7DWfSZMmYezYsXUdM+Xwww/H73//eyxevBjt7e2YNm0a/u3f/g3jx4/vc14bS3t7O5599llceOGF2GGHHbDNNtvgiCOOwNVXX43Ozs5BL89Acccdd9T1rsVai49//OODUCJFUYYje+21F2688cZ+eTf717/+FXPnzu2HUimKoijKpsX3vve9YhzdA8cdd9wglEbZXLj44ovxs5/1Pqnk+PHjN/r/b1IURVEURVEURVEURVEURVEURVEiKtZWFEVRFEVRFEVRFEVRFEVRFEVRFGWTp7GxEddccw2YN+6vQJubm3HWWWfV9Y8oh4K6RAmDItcubRKPX1/l2iIxoigXDiLDRK4tMrSwzOSlxlGcxBzF0yI9Nkhlx1FUHZa9/FoEaUYk2+TlY4loW7ZzlcysIcjUTNjXScxEwO2OF8VqxvhlL/zOCkJvV25DTgru5G9Orm04WcdRrm1EEsYiiOOkzkRaFaXaBdGVSJ0TqbYItT5/2uerekLe2YTmBdOTPlH+Lre330bJtWkBMCdpip9EYRU/xP4juraSYLuQlwi2XTpKxFqirW559d6qcyMiXPHry5GZhkRe7j9I2gVRpu3aKYq05Vgi6gv9NEj8ouQtCOxEOEaU7BNl21FYFgXoKtVWtkR23nnnXtPkeY599913sxKrKYNPeh+se0RYGgsVVtfIJAhyS4lr3lvLCa2sIlxw3oWFTe3t7fjBD35QZ6GVSl7BM0tmIFqMy6PUkjA7GUMhpBMhaJINbBCSxglErHdih0QJFMbUNjZwItEuibZRHJHbGumszQt9qt7n+0Aw6sgjqtbZjg501iEC3VhGHnlk9co8R8eTT1Wt7rmOqi/i9u42cb66Oqcozo5tIPtGybYMwWodycLCivg1SNdjLwREBBu7kPS/IJeFV8kSI+2zIipuq7ThuaXPYP7qeajklR7Od/iwpn01bp13Cx56/UF0owuI0w0lY2cTJ6IhP6kQyYRKnMRMiVTaT3CUcRbSspdJxwmZMrBMxmTiOkOMzPgJmtiAfezIfpKkBh/bmWQyJmNMFF8TV8WWxjgxdmYairEhMzKWfb0sG6VJoagBmZ9AKgvxrRd6m4YoB0/i04xdDCMTAsn5MJxIm0K9cqxjJsDH1JMmv72qrWZ2dIU+eOm6NTXbc+TIkZjxxgxM2G5CbJsQi7pzSCeJMmzAViY2ctsMZf447OXgUbZdnGQr5m+MyMujeDsKmN35mvBOgcI3+Umh5BryV2HVk6JwHcozItzvq+M1stX3ZYnRiMNN3sv6vTA7t2E/IOaZCp9rQgRLPn8Jq+WxxW6dxKyhjOm7ASlbcqTCuwNpjSCtTt7nJOuqnqjluBmJHFs+LO80UL0tueNVvw+g8FgOIm+K7x+kv6F6r1C2QtuldVNqgUL7JW06mDH39OnT0dXV1Wu6Y489tq5jro/GxkZ84QtfwF/+8hesXr0aS5cuxYUXXoiDDjoII0aM2Oj8+8qaNWtw//3344tf/CJGjhyJnXfeGZ/5zGdw//33I8+HxwQjG8L++++Pk08+ua60ixYtwgUXXDDAJVIUZbhy3HHH4Q9/+AOyLNvovK644op+KJGiKIqibFpcf/31vaYhIlxyySWDUBplc2LJkiW9pjnkkEP079oVRVEURVEURVEURVEURVEURVH6ERVrK4qiKIqiKIqiKIqiKIqiKIqiKIqyWTBlyhTcdddd2HXXXTcqn4ceeghXXXVVP5Wq/xkecu3SEsVj1i/XRhAVBWlRKtcOAiMOyyLUDipiYkTBtoiKySm2SGRrUczFQV7mJFwM9sKyKEkO4rGCEC1K0TIvNAvbjZNeZyLgNlnMw2RRqB3y90LuRLZtyARps0jQmEzYJ5SbTel8vE5MZHnW10Ui1A7pmBJJWiqM8rIpVIua99hzD7z/A++v6glr51xXWhMl16naOfSSIJQsyaUo6RNBmB2/KSTiJO/EBhYE23H/ot7KC7Yh9jC3TMTobl1VdV6nnHYK3j5pVy9uK32kb5Uk2tIfpV2MSLElrfQ7FiEboSDN9mWLsvh47iIjSzVf6RUSay+VfA0fwZei9Df1iLUB4PXXX8cRR1RLXBVlKKEe7ruRZPAWElMcXyXPVNmc5zkeuv+hqpyuvvpqzJkzZ2OLvEXw3PKZaOlu9iLeKCEuyFKDaDM+w4MsFPEpjR6+UymnCEfdRqp6npKMjWUbebGqjRPThHRU7EkECvJmwEmac9uLVJLKiwPzfM/22qvm+q75CwbkeCkNe+1Z+9gLej92dJmX4yBCS1cLYG0QnFsbFdrFZbcgOYgEvSjYtrEvJDJ0yYvI7W9DWajQt7iwFr7/uLGnSeIlCt+ExU2L8MTix/Fm8+JCvxkudFTa8dfFj+Kml27EkubFYcxtfPmZkIif4SXMUbrNYRyfwYgUWQTbLOP6zMm0wyRMTiqdGZmAiZH58X0DfCxG7GTbyURMIZ7z4m42SewoeXlZdwMbMIskO24PMm0vvW7gLIiwG3wsKfEjJ8eNEu6GELM2UEOMb+UPZzCGExm4j1sl3pRYho2Lk9mAJPZmhmFy9efjr0m7TarZbg+3tSO3Fk93Vkt+s4YMD89+GA3GBLFxiFfBrnyIfTbEWca1HYGQ+RjfxWdOhk6pTFsmK/LxPpGTaov4Oe0HYeIuv1+MOyXiiu8ZHJTcd4txXboe8OLp5JoOm2xcVZBki1Q7GvOL36VJEmrdq3u8f/vnhdw/Qj5E7t4k8aEt5U1pehl7EIhjRMpB4C/1k07ahXjfsVGIXXgmyp0rmaCqpw8sAZbiukSmXfzj69/K+w6KZUoE21K94V2Tvz8mgXWN+ijeg8MmaT9QYTltkoGMua+88sq60n3rW9+qK11f2GGHHXDBBRdg5syZaG9vx8yZM/HlL38Zu++++0ZPfNhXrLV48803ccMNN+CII47AiBEjsO++++Kb3/wm5s2bN6hl6Q+uvvpqjBs3rq60F198MZYtWzbAJVIUZbhy7LHH4pVXXsHBBx+8UfnccsstaG1t7adSKYqiKMrw58EHH8Tq1at7Tbfvvvti++23H4QSKZsTf/vb33pNc8ghhwxCSRRFURRFURRFURRFURRFURRFUbYcVKytKIqiKIqiKIqiKIqiKIqiKIqiKMpmw4c+9CHMmjULV1xxxUbl8/3vfx+rVlWLd4cLQynXtoWl0kJvcu1EpBzFbyU5cJBTRbEwRZV2EDGJhNj9NkFqLBJjJ14zXpwWxcfyEdmYpAuSMU7kZzBRmB1E28ZL1qJ0O6MMGTckQjMv1E7k2FWCbS8+i3I0L9CGCeVjLwtLy2+Ml76F84nnH6TiXk7FSEVfnNSnCKUQ5FYiCpN9xBN12umnVfWC9uXPoWPl30sNn4qikv8VgZLfVgTYiSks9AkvlaaipDtVSFd9gmDbS9DI50+paEty4cLHVjqqzquxsbFHkVeUu/k1JN9pP3THDP0wyAuDzqvwX5GjGi8RK6Ty7Vk8D7mW4nWVtlWiU+z5OlSptrIJs9tuu9Wd9tFHH8UvfvGLgSuMskWy3rtfeWNP47B600ny9LFZyIbw4H0PotJdqdrW3d2Nf//3f19/xgpaulrwzNKnUTXSSMXm4Rmarkm1mkXRaRx3IOwrz+kozfZbLIJwmVCUrKZUPXeJYEXOamt3IBElV2x1/0gSDRo8fnzN9flbbw3hsWvHej2Ph4oV1ty5zq2z1te39fJa69tFBNvWdyCXLkizbdRZW2uBPPdHjubdtHdZG28FnIpxCX6MLVJYpwFma6NUNghrEcavDEZ33oU5K2fj8UWP4c3mN4eFYLuj0o4ZS57C72ZdhxeXvwDA+nE1FeI48uNySuIgJ4TmIFuWj4vtuCibDnEgB9G08TJrF5v5eMzHcGwycJgcKU7YlFHmln28mMEgg48Vk8maMpP5tE6mnbEJ8aT7HY/NMhETZ2jgBhhqAJMrg4tPs5g/JE7NkHnZdMbxWIbZi7/jNpkEiuHqyRhXh1k6cRCxL08SX0ssRIxJkyfVlEpd3rwO87q60V3j3nT97b/F1luPA3Eay7r4j43IvX27cIyLJb6Sdpc2lG1hoi3/PsBAJpPysbYci8sTIUnMTXECJbgJjyj5RjgGECXQaYyF4jLkPQaDOMbfkrYQs8VbRUl4jWLMVp6EoRT3pet7QuTa1oaCuHxzizT7wtsaiWOrBiNyXj4Sp7Q88iTkmI5iHgXRNidxbvqhHj7wJ5A8O4OwO0wewMnx5D6ZPr3TY5WE2uldV2Tp7vYdtoQJDmR9SYo+FDH3E0880WuaHXfccVBEcAcddBB++ctfYsGCBejq6sKf/vQnfOITn8B222034Mcu093djZdeegn//d//jXe84x0YM2YM3vve9+K//uu/sG7dukEvT1/JsgzXX399XWm7u7tx1FFHDXCJFEUZzuy66654+umnsWjRIpxzzjk4/PDDsc8++/QpjyVLlmDs2LE48MADcf/99w9QSRVFURRl+PCd73ynrnTnnXfeAJdE2dyoVCp4+umne02nYm1FURRFURRFURRFURRFURRFUZT+RcXaiqIoiqIoiqIoiqIoiqIoiqIoiqJsVmy11Vb42te+BmstHn30UXzuc5/DhAkT+pTHsmXLcNZZZw1QCfuHVBbUI4moqXYmvRyjB1nTBsu1g2CopAEWYVNIy16UhYKESYTDkjYuh61BDh3lX6aGYNsEuZYxmZduiVDMy9a8UNtwFj4iOAvibI7i7Cgg46JQO+wj6aJIWwTZmZd1i+TMcBZF4YkITERhhrMgQGMyQSTmztmLyL3EuiDV9sInYgaoKNVO2yBIpECY+vGp2G77agnSujnXJ60fGz5KtUVg5X9bStqeivsm/dhJqkrC7IICi0t5JKat8nYv2Y5CwSi8bBy/e9U5zZ0ztyDhW9+nIGmXdkAq8pL65PgniLDddhHTyflFIVhRXhY1YHEdMweZYulqquP6Q2Fb+ff6UKm2MpR86UtfQpZldac/55xz0N3dPYAlUpQNoNa4rHDv96vK92WKzzBJ99BfHuzxMPfddx9uuummfijw5sujbzyM7ryr9LR1v5liC6SyzCAylvRe5AnZO0wQE8cdyMv5R3GotL0N64vjMDeWry4LgNiX8nTAT0AitK3k1WLtIXmW53nN1bara8iOjc7OunZP20aWuvNutHW1yQZ/HN8OfrxlSQTnFFY7D7eIuFHIGTL5DaKkNchbk7Fl2CsZxxNJXCQTvThZMaWyYKIgoSZKYyVGe3c7Zq18EY+88TBeWTMfHTUmoBloVrWtxCNvPITrZ12LmcueQVfeHSey8RMhhZgH5JcZhrxA2S+7mIiQIYn3yICN8WkZ7Cc2ynxsxRK7wefnjujz9fl7CbfhDA3kJdZGJndKRNyZF2ObBieyJhPKl7HEnX4CpkSAHSdz8pM9GRdHhn2Ny0uk3GEiKJmwCQaMLBxPYhOJfaO0O8bHLGW2Tr4tdRLOyd/fQgwNgJidrNtk+MrXv1zVjssrFZy7dnXV+q232RoH//PBvk2TeJwIGScibDKuXmFgjBOWhzhayk0cJ59KyyeTG3nRuZNze+F2SeYt+xDIi9FFqh3l4ZDpkJKYmpPIK31mhBgv2QZ/zTp5ePkpEHFxenzO2FxeqKDm+5reYrjCuqqhhF/h5dq2IIYu72bjPUjOsnRfQrIuxLPJYcNdKjxH/W5Myf4MYv8JE2Q5+XbVJ4nHq94HpHEvpO+WWyq2Q5VQm+JzPr6noniq4Q7tz3+YSLUff/xxtLa29ppuKKTLzIyjjz4at956K5YvX461a9fi8ssvx5QpUzBmzJhBL09rayuefPJJnHPOOdh6660xceJETJ06FTfffPOwjRmnTp2KQw89tK60zzzzDG644YYBLpGiKMOdnXfeGZdeeikeeOABzJkzB5VKpU/PAGstnn/+eRxxxBE47LDD6nrGKIqiKMqmSGtrK/72t7/1mm7UqFE46aSTBqFEyubEjBkz0NTU1Gu697znPYNQGkVRFEVRFEVRFEVRFEVRFEVRlC0HFWsriqIoiqIoiqIoiqIoiqIoiqIoirLZcuihh+Kaa67B8uXL8eKLL+LGG2+se9+bbroJf/jDHwawdP1D3YLtHjNATWFT3NyTrCmVAJbyq1OubZHogKkoi4TIjpCKDEX8zEEsHAVZ5OXYJhF2eXEcqFqw7eVcqWDLeNlZlCWL3NoEAVgQYJPxcjLjxV1RwF1c5/chjrKwkkibgwAtlX2ZILwTobacG3kRmNuXvDgt+UMMYlGNc7I+yh859Jso/aLwG0E01tjYiM99/nNVfWDdvD8i724p9Qpp/KLcqixUL3a8VIZV7F+pkitdKyWMafxv4vgpr3cdMGxvHL9H1Tk99fhT6GjvCO2VflhEfOmHRdrtZIeSJkrsouxd+q4I0tnL/wpaNivirqI8XvoxmIIgMa3F5Cryp7m+6w6FbeXf60Ol2spQs//+++Mvf/kLjDF1pW9ra8P3vve9AS6VsiXQ0zCq6v5ZShjum+u7f8qmdFBli7ft4v3XBiHmW6ur5aUpZ599NlatWrXeNFsqC9bMxytr5heeuUHw6X+757p/Hifr5dkuz2fnCGUgzSf9FQa6VJUmHdmkY2tB5NthzGytFzMjTrARZN/VVFDx+QztMzxfs6bmeho9esCPXVnd92OXr21bWr+mYw1Ejy3t4a5d68S41hbuB7kIagEnh4Ufm5Xb3LeTJbkDUJBx1xT5yn8TGSz7cb3rkV76HsTISR/3/ZtNjDc6uzswf/V8PLjwL5ix5G9Y3LQIXfnAyc/XdazDC8ufwy0v34xbXr4ZL6+aA2ttkFgHEbQfO2eUgeGE0RJLUSJUNswh1iJmJ5z2Y38TRNkGzOS/M7DJXKTHDGMakHGGBjIh3ssknjOZF12zF5QbZKmgmjIvf2YnxiYv3uY4yVIqznZxZxaOI/sbbvCTNCWybZOUJZmkqcFkyEwWJmZycSiDCHGSqLDd+PgxStVj+Q0AgilNIEQwvv5cv3EicelfjM9/+QvY5537VLXrikq10P897323aKyTSanIl5m8ENyXzTo5utx7JV6OcXw6WZb/cBJP+4mrQixf6Cccr4ckxpMJktw1Ygqy+sJECeGaS2Jsv162pvLqOBESyarquE1uArVmL0vy6Ime3tf0dN8P71Zyly48T2x6mNJzDMk7g3QSAHkGgZwYO3lGxohe/luaIK2QVgTmPmRPyln4+DzTCamktNKe1XdKivtAROfpewjEvKWq/UJs2yTeJlTLtNO2HOSY+6c//Wld6c4999w+5TsQjBs3DmeffTYee+wxNDc345VXXsG3vvUt7LfffmhoaBj08qxatQp33HEHjj/+eIwYMQKTJ0/GF7/4RcyYMWPQy7I+pk+fXnf9nH766eisc+IQRVG2DJgZF1xwwQbt+9hjj2HvvfdG3tNERYqiKIqyCfPDH/6wrmfc1KlTC38nqyj18JOf/KTXNG9/+9ux4447DkJpFEVRFEVRFEVRFEVRFEVRFEVRthz0b/YURVEURVEURVEURVEURVEURVEURdnsYWbsv//+OOGEE/okGTnzzDOxcuXKASxZ/7FRcm2gz7ImWd+jXNsfs0fJb1iXCKkSWZOkKMi1/beImJwYC0GSJfKjKAOjKNMSURdFmVcQiyHKs0XSxkGUbeInSLX9HokoO+RSWhcF3V5o5oVvZZG2yJbZC72MF3zFtORFZyZIvjicG4IEzdWOiLHZyftC3SVSbRFJcVmWJQ0Y5VFf/OIXq9o+72pGy/zbS30kkU1JB7BlEVi6wMkyFba5/iCyq6DQKh2JUBRsp4IsKUsq145pt33PN6rOqaO9A0899lRtiRdx+M2JSC0VaZclYQAlUriYNj2HIDhMjpPWRpX8nEp1lEq+Qvoa19sgC74UZaB43/veh9tuu61umcEVV1yhEiBlg6j3/lhz31r3TBsfTZJ/9TFsYewkKeP+8RlHANatWbfecixfvhxnnHnGBpzB5k1bdysefv3BMD6CPN/99vi89eMHiuvdGIr9aEt2SEdPyYgmEXcWRjlJegCwltLVUoL1j81LfUz6krXJgN8C3ZX6pcgb0+d7o2ve/Jrrs53eNmDHFLrnvlxzvdlpp/Xu13N9WLzVVh0f2iTYYqKwbGHjsJT8GisGW59GhNpyD0jaP94pEmEsoSqeCill7E8yNo0y4Tg5j48UkriI4cTFEm+saluB55Y9i3tf+TP+f/bePM6uosz//zxVt5MQCIaAshg1AYKsjqCgMF/li3zhN2yOgrIIUVzYRQFxQEQZd0EUFAWGMYwwGUAZBBVQBhBEhlXZlC0QSAhLQhaSTjqd3k79/qh6qp4699wlne7O9rz7dbn3nlNV5zlVdepUXeB97p1zD55Z8BTmdc1Dz0BP03prxtLepXhx8Qu4/5X/xX8/+0tc/+x1eOi1B7FoxSK/JuMHJ7FAWT6sxvnYrEmi5fSgIRYh2zhXt5w2PNAorgOtF2KnByhRkGvX/HzdWFCQXvs8NbFeC3UmHo5kbZBa8/rSdnjJc1xbpjVklEDzA5/CGrEW149e8s3iblPKEx/ShLQe5f1kvIza10+KOYmovcSanJCSh3rhOAA+R17zhLpEWKvw2jT0nVEdo3D+xa1FQQCw/Q7bx3OO8m5+SBT8GrkW5N/GhjoyNS8K7BokAAAgAElEQVTIRlpPywdgcWxWiLQNhXKMifVnY/70oCz5YC5Cko37aySspSmM9sRXWvrtAXzVURrd677L3z3Cer1u3Va657uBfAzPxnpq/rtMHQ4gF2KoeMl1o0tBxmPJ84rHkOOS/E1B3r/iw6d4HV6e06TxSv75h0yFscqEF1W/yvnT8CtX4ul4MY98CIY4VYp1m+ZYoiLy+uW6c2n76lxz33XXXS3TbLLJJpgyZcpKlz3cTJ48GRdccAGefPJJ9Pb24k9/+hOOOeYYTJw4ccR/fyiKArNmzcKVV16JPfbYA6NHj8a73/1ufO1rX8Mrr7wyorGUGT9+PL773e+2lbarqwtHHnnkMEekKMraxuuvvz7ovC+//DKOOOKIIYxGURRFUdYMpk2b1la6Cy64YJgjUdY1enp68MADD7RMt8cee4xANIqiKIqiKIqiKIqiKIqiKIqiKOsXtdUdgKIoiqIoiqIoiqIoiqIoiqIoiqIoykjS0dGBO++8E/vuu2/LtAsXLsTNN9+MY489dvgDGwKIKBfqlSnJfuoLQEMBtxcu1e+U2+uyhw0cF6etjzPqAL2H2QGIaYIYzjkUZEBwKDiHK2DIwqGAc15S7MhLBb2HxwLkULgCrL8q4EDkhXbeKVUAhj+74LQMkjvnYkwOSYDn+NzK59qgLok/R/lUWfTEQieOMomqWM7FAse03cvAEPZyiSxyjuo9IpBDEFyVpNok5ZFSG5VOxpDB5K0nY9//ty/uvOPO7BQXP/ULjNv+qFwURaylZKl2VYcqy7VC+igiY6mg/5pKyDswa90dRD5ZLh872sBcLNCOflNFXMDyruVIas3mxGKjSCu0gdhOoU/m7c5iMiH0lD0ik6w1aicupSRngziWSrWVdZSDDjoI06dPxyc+8YmWabu7u3Huuee2LSNTlFY0mSrVzwUaJWxaSEjCol3n73KuIk9nZ3OxNgBc/6vrMW3/aZUPyVhfuWPW7ejp7wb4wRZiBmTEvTZ/hcZ1BDJhbhbypgeehHu7vB9HSW2SdpY1nVn55bkOEZyQd4II5PJ5K8ihPP3nOXf/QH/Wb6ToNeuvrdYIjWgz34o/Vos/O3bccRAHXTkaHnunndq6Fhk+VQJhQfd8OAc4cnF6yWl4CmxkJnkYQtbvADn391PpON8Xs3r+BwGw4GMQCudgQhAFH89xrsLPk4nXSQQHgnMGlhyKsK4xcHAm9CcUGECI3wADAwXeWPEGFq1YiGKRg3MFOuwobDRqQ4ytbYjRtdEYZUehZmogMnDOYaDoR1/RhxX9K9DdvxxLe5ZiSc8S9A30+ql4nKKztDh8j+3h4jw4SY3DleMQjgMY8lJyLzp2UcAMECxLglmeTQRylB5YhLSeMkHkG8X5ZECGQEVYbxmCcQbG+jLIcJsYGAoVJeb7QAguXPu+atN6JayIfUpX+DHF5X0knqs/yTDu1PcXvjfIdYJBeuAU+CFV4M7l+0J8d7zWCCVHqXBah8bzBcWYnPP1vcf798BRnzoK1151LZrxzp22D2v6AgTn173Otx9RgcKFVb4hFK4AGd9PHAoQ+X7uB0M+4bBWl8u2sOblmjIwvu14rI5S5VyqzcJ5lm1TqL8sfSiVtxmidJ2FOuN9vi8nebNcwZV/B8nWWXIsqnvIBmJ5q/J7Td2+0u80vK1wRelYLnt3JLYT4kWdbYfvciz7d+nCD0nqY3Ipa0rb8HzLmV28NhxE/WX3UKSfHcJ3/7sS/Mb0cwFEr8+PWxKir8419zPPPIPFixe3TNfOb59rAh/84AfxwQ9+EADQ29uLX/7yl5g+fToefvhhvPHGGyMaS29vLx5//HE8/vjj+Pa3v42NN94Yu+22G4488khMnToVY8eOHdF4zjzzTFx++eWYOXNmy7Q33XQTHnzwQbzvfe8bgcgURVkbOOCAA1Cr1dDf3z+o/DfccAMWLVqECRMmDHFkiqIoirJ6ePjhhzF//vyW6bbZZhu84x3vGIGIlHWJ6dOnY+7cuS3T7bXXXiMQjaIoiqIoiqIoiqIoiqIoiqIoyvpFe/83aJssXtiNNxZ2D2WRQ4bGNjg0tsGhsQ2eNTk+jW1waGyDQ2MbHBrb4NDYBofGNjjW5NiANTu+NTm2YqDN/+NcURRFURRFURRFUdYgPvShD+GUU05pK+0jjzwyzNEMLS2FPK2W8k2yN5ICJS12RfY62RdViqJyrWAQy2WiYJZLs8gKUXJFMLDGi9m8EMt40ZlhiZb1gjQi2LDfBHma/25hYGHh0+Vpwgs2puNtMV3Fy8Lvt1V5IdLFY1gYGFiyebl8jkHuxediWLhNQQYWpWFBAEZJ8sjiMhOldCz5EsKvkrQOov4NDI47/ri6dl8x/3H0zv+7aEIpBmOLWFWfodL2iu/CdhX7gjcNivRUys2fTCmNyV6u6MPLNx9TERfwtrdPDPUYcoY6jK/QD7neiUwUeMX9oe1iW4BiWSzx4/bh/Cn6lAai/8s0EFtT1efiL5VqK+s6Rx11FHbbbbe20l588cUoimKYI1LWV9odTzMqnznB438SQdali/cnn65rWVdbhzv11FPx+OOPr3yc6yB/mfsQ5nTOhpxXUrh/I8yjKNzD+X5tsm0sTEWU8ga1NljgG+/1QJDupjmuMZzX/4MFoLL9szu6uJdHF2n8B1DZ/SjtHnADGHADaV9V3xvmf83XP3s2uv/wh7rtZrPN0LH99sN67IG5c7H8xpvqttNGG2HUbruGL43zl69vrqp5Xa/XpWVHbC6wdZlE14mn88iVj8xPJL9wFIToiY791u/za4LwcB6Sc1QSfZQ/W7E/rXussWl9EtYwBANjLGqW1y9pjdJX9GLh8oV4qfMlPLvwWTwx/wn8de5f8PBrD+LhuQ/ir/P+gsfnP4ZnFz2DOZ1z8MaKN/yDjkxYE4X1Ty2se9KaiddfNq15/AotrYNCGdb6zzWyMCBYqpXWaBaWLGqhTixZWFsT5dRQMz4Nl0vOxrWYhYW1Pp4aWVgbyrHh+KaGmiGQsXFNZw3XZw0dtubzIdV7SmN9nYe0NtS15RdZ1Kjm95kaarYW81jK16sWNrafr8cayFix36+FKUjALY9rLsnELVlQKJ+QtpswRtmwAjIgL64mgjVBPg2Dr3/raxi/yfjGFxKAPd6/OwgUz5PF1twesZ4M90cb+m1Yp8t9sQ5Cv/W5UTM10fa1VE/I89jwzuN8Wnsnsbp8YALfH3j9zVewYXk60nWJeI/g9Xa9oJmIYExaA2aDSxzvxcBPvBZGvrStGLvkurG8vY445uTx8YPQ8ntD6Rw4f6yTdP+KKeK63U9ojEkPs0gpKftLa+2QIni7+fTlmrzuL6yfHRDW4uHPkKhXiPs4t5P4LYLKEeXr7fzhZ6t/zX3BBRe0le7MM88cVPmrk1GjRmHq1Km47bbbsGjRIsyfPx/f+c538N73vhdjxowZ8Xg6Oztx991348QTT8RGG22ELbfcEocffjj+8Ic/jNg689Zbb22rrzjn8JGPfGQEIlIUZW3BGIOddtpp0Pmdc7jooouGMCJFURRFWb2cffbZbaU744wzhjkSZV2jKAr88Ic/bJnOGIPDDjtsBCJSFEVRFEVRFEVRFEVRFEVRFEVZvxhSsfYLzy7ErGcWDmWRQ4bGNjg0tsGhsQ2eNTk+jW1waGyDQ2MbHBrb4NDYBofGNjjW5NiANTu+NTm23t6B1okURVEURVEURVEUZQ3k/PPPbyvd2ibWBtoQ8wyzXLuuiOBTKguIynGWRXEsT4p5hITJi74AqT5iebaXJbLwmMVgSdYVlFlxW0pDUYgc/1jqZnyJxgj5G8l0Db7Ll2FJHQu/WF6XjsGyZhNiLwu1WeTI5xvrKcRKSNIvIyRRLNVj4XUSSQlNlmiPsmDrwx/+MLbYYou6dl/yzNWcIW2McineJtu52edG38vqQbndZPszmVdFmf3L5+Pl3xyFFa89XHcuk7aehN3es1us20zIFYVdpRfqP5fj4bZElj8XakdZN+cKbRSlayTPpF7yBaQaWt2CL0UZKR5++GGMHTu2Zbru7m6cd955IxCRsq4hx8u23cNlUSWPpXWSyvpjyAJYuBzveKUx2Tmgt7e3rZC6u7vxkY98BAsWLGgr/brK7CUv4qHXHoz3YiB/6IWJ865coMnSa56/cXo/1RFzgHAc3pfPTEhIlctSUQAutnzeJ0r3eL+JomQ1xlgBzwf6ir5B1dei076EZf9xFTCwCv8ecGAAb5z1FaC/v27X2I9+BDDV//nqG2efg6WXXQ5Xka9tnMPir54L19NTf+xDDgaNGtVWMeX67S16sWjFQpmgvgXigqi01qHQD/i9XH6cw4W1UijcQfYMSj2HZG9K8035aBcWaHP/zmXCVvR7IbZGeGhPWF/UjBVrmiA6DhJja2wUQ8sHBcW1jeF9pQcQGZZgl/ZlouMg4Rb5fXmUybalpNofN4iyg2C5xjJuGC+ptuGcYGGoFs/BWiH1hkn7jIVBLQioxRrSBHl2kGUTJTE3xDkRhQc4ORJ1xfF6yTevH1nqbSCE5xD1Riaej0EQjYd2S1JwE2Px4xYykbSvo7D2MH5Ms2QBeGE2OR8/gVhvLfqPXH0SyACbTdgMX//O1xteQ2+f9HZMnPi2tOYGxbHUGptJvqNY2ZggPpd9QwrETRRtW+PbtbxOlxLufE1e9aCscG3w+Zr0GSxyztbi+bWYX49p7UageP3KcSCtG1H/A0ru5ge5BmuyJku1qvtCfqcK+cWcxYm7EG/Lj5Xf07govheKUSeKsOW63PlBLdVxvD7Cep7Ei+ubXxDpRNo8TapX+YCDGLFsH6TjcKLyuj+ruwb34tW95r711ltbptlwww3xvve9b9DHWFPYbLPNcM455+Dhhx9Gd3c3/va3v+Gkk07CNttsA2vtiMbinMPcuXNx/fXX44ADDsCoUaPwzne+E6eeeiqeeeaZYTvudttth8985jNtpZ07d27bskBFUdYPLr30UpgGa692uOOOO4YwGkVRFEVZffT29uKee+5pmW706NE48cQTRyAiZV3i1ltvxdNPP90y3eGHH463v/3tIxCRoiiKoiiKoiiKoiiKoiiKoijK+sWQirUVRVEURVEURVEURVEURVEURVEURVHWFjbccEN89rOfbZluxYoVIxDN0LM65dpcPOU7V0quneRNQXpIJdVRFFJxGSxzMlG6HQXVYGEii7JywZyUOlGUseWybJZ0SYlbkr3l8mwWZMc0xKIzW5LYmeydRWKsFGPpWBJqU0zn0+RC5igBoyTV9tIqKZDyci4p/MokjoQ6cRQRoaPWgWM/fWxdmy+d+VvA9aVGr2x4fq/6TxSo9FkKrgggI6SELAMM2zMhFpefdG9JimXisV//01noWfBERRzApz/36Sjmq3pJsZeJ7ZPaK0nChHyNTFafVULtJFYjwMgWkaKv/KxSFQnxovi+OgVfijJSGGPwxS9+sa20P/rRj1AUxTBHpKwvNB0hyztL8y1xS2s5JpNM7OqFlxMmbNJOuACAWbNm4Z//+Z/RUyEZXh9Y2L0A/zPrNl+PjuJDLhDnjXKWyQ9nSQ9iSUJZpPkWi2UpzbV4zsZzmDgDC/NaOcOKznWez8qAK+ZjoFKPcfEfkLnL/aqnvydkL0tSxdeK+77rXILFX/s65u33/6H75ltWXrBdFFh83r+i589/rttFHR3YqMk6zHUtw5Jvfwfz/u+HsPy/b1h5wbZzWPL989H9h9vq9xmDjU44vhRQ+0W/uuxVFK7+ftJIWBvCqZu7VUFhbst9qOqPOw+F+SZIPGyHeN1k4xzUAOlzWOdYXn+EuWkUNLNs2ni5cxQ7k4W1UmCdC4ptkFZbIbnmPxYgG2tjegrSa14rWaoJQbZ/57VXXJ+RQY0oiZCtjceL8myWUZM8NpcZ9jlKcVpet4VyTIc/N2NhbA2WCGk9R5m8moiCuJrXhDakD+LyMLbE9Z81sNafd9Brx3WdBeVCcePTxvMxPj9Lynk9YaNIOtWhfGAURDsQCBbWrz+C7NuPWQAZXlfyw5t4LSMfJJDWzHKNyX3w6KlHY/f3717Zr/f6wF4gQup3ZIM82wKOksyd5dmx/Xy7eME29z0bhOS1INr2585r7UyGLsqLa/Aojhf9VEi145qvfEcoSbXlAxQorOHkNcqjQZVU2xUOzvmXXO9xBhI3hLi/JNuuXnfX4yr+su0U3p2DfOgEIf1WUx6zymNSNpwJ4XVco4clO99Ds2jIv/hngupRr/FfLFSGEDe5TKbN4yvk+Yj9WX3L4bzit5E1Yc392muvYd68eS3T7bXXXoM+xprMzjvvjEsvvRTPP/88ent7cfPNN+PQQw/F5ptvPuK/ZQwMDGDGjBn46U9/ih122AFjx47F+973Pnzve9/DokWLhvRYV1xxBTbZpL35/4UXXohXXnllSI+vKMray1577YVTTz110Pk7OzuHMBpFURRFWX1ccMEF6G/jd8b9999/lR5KoayfnH/++W2l+/KXvzzMkSiKoiiKoiiKoiiKoiiKoiiKoqyf6L/hUxRFURRFURRFURRFURRFURRFURRlveXFF19smWannXYagUiGh7VBrs3iQhlrJkpCEsyRkeIjzieE2cilX0l2WC/YNobT2SQxYwlaEGglWbaNAi6WgbFcOQmzSy8pTGOhHHKpt5VxIknjWAInxV0s/iJ40TTHz9IqrsMo+pIyR6GXysRRLm2JdU8sA6sXNU+dOrWuvQd6FmPZ7NsrJVR5wws5aMv9ZUMWS7lSGu43/msu3/Yvg3TO/rVi3uNYPueeqgCx7/774uQvnFw6fv4icVy5JcrnQv+CS7FmfZRSPFKoncRjyMqP10vYE8Vs8jqqkNWvTsGXoow03/72t7HBBhu0TLd8+XJMmzZtBCJS1kfaHV8zysJtIIl0eRx26S6d7nnprr7H+/dYqUPed999OPLII9c7yXxnbyd+9/xv0T/QG+7JQjQMoHyPZ4GugQEFWarleViQChPEXIznqvFhGnK2JWYmhtsSsa19gnx+EXtUJjL1uNL2dugZ6BGZS7RRVt+M57DwxJPx2j9+AEsv+RkGXn65dZ6nnsL8o47Gsv/4ReX+jU44HrW3TWxZTv+LL2LRF0/D3D3ej84fXYT+WbNaH/u557Hg2M9g6U9/Vn3sT30SHVO2rd/R5rpnTudL9ZLbinSyAxCh/po3+VyXr3Ev4SbvfpVTYvlF7OTdJjz8Ra4LvMQ6SJP5IT48NwWBTFixlB4SFMXTMElIHdZC1qQ1UCZCjusov1aqmZqQG7NkmvI1kEmv8sNtolQ5rNWssT5eFiiHuGP88Mc0CHlCmVK+7QXbtfigpJrpgCWf3q8JKWw3qBkK0uYgv7YdKTaWO8e1QNrO4nIvAq8leTjXDdehMbAE1KyJknFyFsbVgjjaxvcoPI/i7HSsWA8sjo7iajFmifWvjUJt+cAg8v3EpLVJfBhQkEj5JaKUTwP8cAIiwFqLC39yIay1ddfPP/6ff/TtJx8+ZC3I+YekgMdceX7yXGSfiH0s1LG1SfQepdw266M12Q9hxYMQ+HNpzS6l9mKsTvfj/M4hJfi8VEOWgy/b/LePWK6hbF+8zMuDkgNQun0Tkc9vRLm8nqfUN+W+ODaU0vMYla0t4UXYoHpJd5lsr3MxhnzlTNFtLWXbVFFGO8T8WXmiPVw4LSr9vkCl30VE+3Fdy3aK6Xi9vQasuX/wgx+0la7dhxCtzRhjcNBBB+GGG27A3LlzsWzZMvzsZz/DBz/4QYwbN27E4+nu7sZDDz2Ec845B5tuuik23XRTHHjggbjmmmvaEvg1wxiD6667rq20AwMDOPDAA1fpeIqirFvcf//9g8670UYbDWEkiqIoirL6uOyyy9pK9/3vf3+YI1HWNe677z7ce++9LdPtu+++2G233UYgIkVRFEVRFEVRFEVRFEVRFEVRlPWP2uoOQFEURVEURVEURVEURVEURVEURVEUZXUwMDCAP/7xjy3Trc1ibcALe5xrIibiXY28PhUiuLRLyJZK23lbXVYC4FyWhj/LWGPZFA1PXgRtHOAo5nGuAEAwBiGvlyY5VwQRkhQzsajQoYADkQOcg4vSLADkRVCOLUwEkHOpfoiCnAlRGFVZNyVREsl/RCFyOs8kciKxPf8nJzFlETNyaRUfKsWQRFC58ItATsi7KI+FiLy8K+zf7p3bYa9/3Av3/e992bl1zvgVxk0+GGQa9bVMB4nqTlU2FFL+PQpFEYyD8uxdEmZxm3AjiTJ6Xn+0Ijbg1NNPxXnf/Dpqttb4Oqg8rXp5YhKTuTpZfPYu5V6EJO9KX7I+QxVpVaqtKF4u9vnPf74tudyNN96I4447bgSiUtYlynOatkZJnj+EeU2c3/B9qskxUgE+fyHveQS4gssDDjviY/jxD3+yUudz00034VOf+hSuvvrq9WLMX9a3DL957kYs71smHnTBclgWqgbJquF5kpATw8CYcM8N8tZcEBryIjwMBSzsToJaxEe2JOVn0n/6+aaj7G7vCf2F5waUJgYpPUtDRZ9xhYMhQhH6ykAxgH7Xjw7qCOXKQ5Tnq2LuQHl/L15+BZ3nX4DO8y9AxzunYNR73oPatlNQ23RTYNQouCWL0TfjOfTcdz/6nnmmYZt07LILNj7j9DZb0DMwbx46f/gjdP7wR6htsw1Gv/c9qE2ZAvvmzYBRo+E6l6Dv+ZnoeeBB9P3tbw3LqU3ZFm/6ylmND9Ri3ePgMHvJiyhfOsGFHV75vFtKbhHSxbWASfP2eBw5pyP49U9sDMpDJICcgSPHPSOVFvqGIQMHhwIFDAwKV3j9trFAMYDCWJgBXnM5EIx394b4CkdAUQDWr328bL6AQwFyQAEHR35NwQ+B4fGsCOux2EfJRTl8XDNUrEXzfpl6JW+3ZMKxggzaEcgSjKN4nUthvReK23S9miSXNkbIokN9ga9hQ0F6TUGO7tMD8McI13s245brKfhH/fhGI3/dhrWX4VpxsTv4MsM1nx6mkJo1W9u52CVgwoOX0pLJxbbgNYfNB5cUI3GcFO8t8ZDGx2PEuiWtScivyWN3Jey8y0745ve+idmzZ2O77bfDNttugylTtsVbtniLPz8YFNzPHABj4VAAzoSYC4AsEHqYPx6v87izOBSFE+tZxPssx5WPpZTaCojtzfcArjvfL9K+1HdEf4hjenpIEqQkOxszS1GENDHWUr/n/OXfQjKceM/6gyjL1f82w+U1+81G5ueyC1ekdKKO47XL69JQDsfsYudMsci8DdelVI67SV3IbKX6dKivGxl/0zWylIu7vJyqdmtZXrOYV5Ff//rXLdOMGjUKBx100Cofa21j7NixOPnkk3HyyScDAObMmYNLL70UN998M2bMmIHe3t4RjWfRokX4/e9/j9///vc45phjMHHiROyzzz444YQTsNdee610efvvvz/22Wcf3HXXXS3TPvHEE/iP//gPfPrTnx5M6IqirGM89thjg867//77D2EkiqIoirJ6eOyxx/Dqq6+2TDdx4kTsuOOOIxCRsi5x4okntpXuX/7lX4Y5EkVRFEVRFEVRFEVRFEVRFEVRlPUXFWsriqIoiqIoiqIoiqIoiqIoiqIoirJecu2117aVbm0XawOolyBV0cwWSSJN5e42RE15QEEa5j+zYKmRXNsfOsiGHbyULUicDExUZ7NIu3AOBiSOTiByQcTt5W/Gm6vgKOky/X4v2UoCOMR85XpgcVnzShNpyyLkKIKmTKbNueMnEirGIPMiLiPWUjlvkn3F42WRCdlXJvYT6b0BLZ0vCEd/4ug6sXbX7Dsw0LMIdsyEir5GSdKVVWCmBSx9p9I78n1cmRWCbS8+ZyOcMNWB0NdV/T9Mf/t738q+V10m0n2VRR3LlyJtUe8iQi4ofUaU4pEhcQ3KNkV9+lKbqlRbWd/57ne/25ZY+5kmoldFWVnKd7G6nZJSwujXJgQZbS6YzeZCYYz30kovVOZ0O+28E2q1Gvr7+1cq9unTp8M5h6uuugrW2pXKuzaxtHcpfvPcr7G0Z4mX7WYzpDCLJBbxmvDdvyylz17AaqMa27CgOwizjQniVROO4G/scXYi53P+4TCJsow1OZTTXMB3gdK9Pgp002fnqHoSA6C7bzk6Rr2p4VxhZel79jn0Pfscn1nb1N42EZv94krQ6NGDPnb/zJnonzlzpfPZzTfHZlddBdpww+YJm1zc85e/jq6+Lt8vCLG9WSfL2evamHew7do5IDwUKHiaEzz/TkWm+SSvheB8v3MudgsOWx5PTONDXzOICmM+djEgBMdAWGyBrH9QEa8Twior9Fcv3CYyoKKAcwUcGTgq4Fx6IIAXU/PDkNIJyjWiy/pkOk8+/XQdcUWz8Bj+GiQkWb6h+JngxdiGUwZJMpkgvw9jghcm+zTW2HB+JomUQVGo7+X7QFBZh8vagkKjkVh/ULkRDcW6Z2G1l22Xxv/QrvF8s+URpbUAjxNSbh0kz/BFi74pVyRcNsW+Ex8YwGvCuOx1sW64FOIxKXR+rpHCFSAQTjr1RMAhirER1tF8/7Lw/cNRAeOAAgaW1+mQiuYg0ebv/OArOMSQ4o1UVqAUa1NoewghNovXUxsbKgm1Yx9beak2R77SUm3eZMR+SXkeUb4ncLL0tIU65O8z5d9p4nfR5zIZdrwmxe81mZO7+k7A6/Lsmk+Zsrx1Xu2K+Os3yvEVou9W5JXr6AbxxvXwGi7VXrZsGV566aWW6XbbbbdVPta6wNve9jZ873vfw/e+9z0AwH333YcrrrgCd911F15++WUURTFisTjnMGfOHFx99dW4+uqr0dHRge222w4HH3wwTjrpJLzjHe9oq5ybbroJb37zm9uShJ9yyik44ogjMHbs2FUNX1GUtZiLLrpo0A8W2GCDDfCNb3xjiCNSFEVRlJHn7LPPbivdqaeeOsyRKOsat9xyC1TuimwAACAASURBVP7W5GGPzC677IL99ttvBCJSFEVRFEVRFEVRFEVRFEVRFEVZPyn/Z/mKoiiKoiiKoiiKoiiKoiiKoiiKoijrBX/+85/bSrfrrrsOcyQjR0uJTwuZUTNXUJVIqKlcKEqLXC44KkuMUJIfsSwrfY0CLM5hWHIlZFdJoMgyRC6LpWrhj1i2RkE2HYSLJskVbRAuWpOki+WXNQRL6WVCGUThFcRsqdwk9GLJI3EsCMIvKdWGN5rFtPEMRdogszPC2Jdqs14URcFsVydqplT/Hz/84xg1alTWlK7ow9KZv8nlWiS0gnX9ikrvcnu1Cqt+nxeigQXldenCfqT9A8sX1JX8Twf+kxDGcXvXv9K+vJ0JLLELQjok+R+JPPyepIBBZGdSOhaoy7rJriG+Npy4LlSqrSh45ZVX2kq3wQYbDHMkyvpA48dpNB9H4zjb6EkNvhCwITXeelzplkzpfkEEbPXWrVbyDDz/9V//hY9+9KPo6ekZVP41nUUrFuLGZ6/H0t7ONNcSczme76E0/2I5NuS2ODdI+XmOls3dYIAo6EacQ5jw8qWGssXcJc1XAdZ/J+ltknnG71SSfArSvEX0FePF2q2o68NDPDfo2HlnvPnGX8NusUXrxEN87NqUbfHmX9+A2tvf1nq904Tn3pjRcJ9vK5bN8twuzdmjNR3w/SGueYL4lx+2Etc6PGckIUhOeeJ8k+BXACyO5rVR7HsmrmWiUJpfMDBkYZHSGrJ+jQMDYyysqcGShSXrv6MGayys9dsspzHGpyGLWvzOefndp6mZms9vLWrGb68ZLsvG49WoFsryx6xRisVSLUjww7E4HwxqNmwLsdb4HIxFjfyLYzW25rcZCyLyeUr1Y8J6zl/bNdRC/ViqibVXGE2MDSsy/x9nc93bML5Ya1O5pbWkNTasGW1YN/C60cTxJ6bh9akxID4XE8Yn49erPKrwmMfty/cQXqPKxQkVfn3ixz4b+qfJ+hJi3aSOaXmdy8cT42YUn8fxM42hVqyzbSiXeL1OXM/pXGMdIJyzOC9ramG7rNNQ1wj9k+uSrxHwOk3+ZjA4qTZQktuL67mlVDsOGXL9KQqVY03FPlaTy7Il2f4KsvFfzD8qf5txqI+xdE5xrVr6i2VnpyCjo4avuv1V9wle/pePK2OvqCAppY/jL29HfbuV62yk19wXX3xx84fmBY4//vghOd66xl577YVf/OIXmD17Nnp6enDNNdfgwAMPxIQJE0Y8lr6+Pjz55JM4//zzMWnSJIwbNw4f+MAHcMkll2DZsmUN82288ca48MIL2zpGd3c3Dj/88KEKWVGUtZATTjgBZ5xxxqDz/+AHP8j+3YKiKIqirI0URYE//vGPLdN1dHSs0n1TWf+YN28ejj322LbSfvnLX9Z/H68oiqIoiqIoiqIoiqIoiqIoijKM6H/hoiiKoiiKoiiKoiiKoiiKoiiKoijKesnzzz/fMs0OO+yArbYanLBwTWV1yLUbioYyubY/eBQaNZNrR5Vc2kql/VHIJeRUSUHHsjTyYuMoqUwiLX6vkmZTkG5nsrDSCwgSNCFCy6RkMQYpH0uSRim3S+Js5OmEvDrWAW+jKilUapHUBHndRnFUWRoVvm86YVMccNABdU3Z+eyvQluKXE37GpXeq/atBELQJVs6ibdMpXzqD7f+AbNfnFUp064WbJcPmY5iZE+M7ZgEd1k+knVN9dJM8R7zla4NlWoriudzn/tcW+n23HPPYY5EWWspSR7rdzfa2WTSxH7LONfJ91Fp7K48Rp28kry4F+ket/eH9m4cQxM6OjqADRyeWfA0+oq+QZWxpjKn8yX8esb16OrvijO7TIJtWIIrZa4sTiUx3+N7eJgz8tzMyDkiJQEvvCDZkOxQ+VzNEMtAeY6a9kZBa2luxtMwkrJtnjMj9a+sD5W6Zn/Rj56BlZOob3LhhXjT2WehNmnSSuUrQ6NGYdypn8dbfnsT7JZbtpVn/He+jTd9/Wuobbvtqh27VsNGxx2HzW+9BbV3vD3tGMR6p3AFnlv0XNZ+XBaB4EA8wRPrjlCcvOBNvo3gL2tjspVMWh8YiDWCx1KSAZv44J0kzk6S5/RQIAqCYincjuJhY2CFkNgiF1xH4bXczoLt8DLkBdgs1TZBcu1F1ZxGvJOQXZuyMFuWa6KQO0q7g/zbC7RtFG+bKNQ2qNmOKPu2ZGFtRzhuODaSiNvEc/XXsQWJ+qAgaw5CbeMb0ZpaEGb7HFas2VgWTsbGBzixdJqF1LymtNaLuOO5GpZkszg61ZeUacd4jR9H0ro3rS9rFOoliLqN8eNfzdRgQj3G+jW+HoxNUnUvvrYghyTgjmvMtD71XVk8sCCOi2I9ZIzoo7yutaKvp/2WWGieHkzl+xOL3sUDroRwm/sz57dRqC1l8uK3ALIgk8bw+PAEGoxUuzQuII0DbUm15Xc5bjSTaiNIqaPQXyZM5VYJtavmHHXb+GtpLiJl09k6uRxr6Y8f5FX1x8dz5ODiUwbqX9n+imOQE3FWHQPIfhNoJNSOdS3bbA1ac19zzTUt01hrMXXq1CE75rpKrVbDUUcdhVtuuQULFy7EwoUL8f3vfx977LHHanko07Jly3DvvffiC1/4AsaNG4fNN98chx56KH7zm9+gKIos7amnnortttuurXJvueUW3HPPPcMRsqIoazgXXXQRrrjiikHl7ejowHXXXYdTTjlliKNSFEVRlJHnsssuQ19f69/A99lnH9RqtRGISFkXKIoCn/rUp7BgQf2DvctMnDgRRx555AhEpSiKoiiKoiiKoiiKoiiKoiiKsv6i/6ZPURRFURRFURRFURRFURRFURRFUZT1khdeeKFlmg9+8IMjEMnIQ0SVkuFISdZbXwAaCum8WK5a3lS1PZdrs3jKC+ZknJkMiRzIERyLrAiAC0cIXimXKYqTwZLldd5nzHIo56VU4tRYWsgCS8fKrLJcuR0/EtV/TAIpAoXwonxL7M/Ss1BPyPpYtJiEy1J4lpeBIECLdVqWarcSNYf0U4+eit/c+JvsFLvn/QV9S2ehY9wkpIZp1ddSbXtcxb6qtOXtEhZtJUEWM2azHbFs5m/rotjn/3wIv/r1L7H7+3ZvEGc56rLQTNSllMKzgEuElAu6cllXatMKqRpvF/WqUm1FAV5//XXceeedbaVVGZAyVPDwy/dsJpvrNBleW02zeG4ACqUVqXTwfZUI5By+et45mP6L6c3ndYGd/mEnbDJhE2w5cQu8ecs3Y9vtt0F3/3I8veBJbD1+G2w0alzLMtZ0Hp33Vzz46v1xLiUfruIFr0EEy7LtcINmcbEB1f2JR6CEUk29uFMIsxG+s2g7PsAlirvJTy/jHJDnA9GCWtdBQneo7jg8cZbfwXPeIvQfoKtvGUbXRse4W2HGj8e4z5+CcaecjL6nn0b3HXei53//F72PPga3fHnL/LUp22LsIYdgw2OOht1885bps2OPG4dxJxyPcccfh75nZ2DFnXei59570fPIo3DLlrU+9uTJ2OCQg7HR1GNgw0OS6q6RlVzvvLjkBazoXx6luz5JLpsFTFxssLydp2+xHwpBrd/P8l0I0XoaY8hRKNbEY2bvRLC8doKBl64b8AoGxo9LFgaF/wrnHAw5OJiQhOCoAAoSayJC4RxABeJqzBDIFXBh/HEgGGfgXIEBV8A5F9ZhBoZcrOS40uKFmMnbw1Ho3/HcKc2TSdSFiZ8g10TpGjcw1l9XBsbHG6XWBDJIAmdjYBCE0dkYAZCxYrxgiXnehgjjhy/fhesztCuRryP4Ok59hKtArPAcoWYJrihSOhOqzog6ESL9WD8BE9cbaX3JD+8Rz/YRY1iod7j4IAAeC+MxXNjmADJBqm1c6QFY3OOQ8oX+7ZyDcaHtyZdXUAFyBkABSxYFCsD5dijIgagAnAXgUKAAr1tduBcScf9yiGv1dHLx3Ck2RTpfitEiPSiL4t0gvmcS7bal2rJ+U3tx/IORaocGyn8PqZBql9On24iYi1RND+IDAfI6TL+elOYy4mEh5Xj8nCTfV4V80Eij41bma+N+laVtPR1K8YjzqtteajMADR8A19axhoje3l48++yzLdPtuOOOKoMbBBMmTMBZZ52Fs846CwDwzDPP4NJLL8Vtt92GmTNnYmBgYETjef3113HjjTfixhtvhLUWkyZNwn777YeTTjoJ73rXu3Drrbdiu+22q5NuV3HYYYdh3rx5MMa0TKsoyrrDN7/5zZVKP3HiRGyyySY4+OCDcfbZZ2PjjTcepsgURVEUZWS56KKL2kp3/vnnD3MkyrrExRdfjNtuu62ttKeddpp/2KmiKIqiKIqiKIqiKIqiKIqiKIoybOh/NakoiqIoiqIoiqIoiqIoiqIoiqIoynrJ4sWLW6b5t3/7N1x++eUjEM3I05ZcG2gsnGskaUKFpKnF9hCQl9CFNFVy7awclmuz+o0cXBSAsaSbHc8cbNBwBXkbl5rki0FBF+RQ8fhcDeX6ogpJX3ZKJbFTSXQdhdjReJb2k8xfIdRO6ZLki09T6OaQa5+k+C9tzWIV8iwWhsl0AHDgQQdik002wRtvvJGdb+eM67Hpe89K5vIQQCbdqq8l5J2tSprdrDPWWcrq94ViN972Y1j0yI9R9HVnJSxYsACHHPhh3H3v3dhhxx0q46yTYYkkRu5Ldrnku8tkYVR3ymVBYtVxy6I2lWoriueEE05oSyi83XbbYddddx2BiJR1lcZzmCZ2XpbCUpJrJslmmutw+T5LvSgzv4+GSMJ9+i2bb45tpmyD52c83/Icnnz8yfrzIsJnT/8Mjj/zOLx13ERstdFbW5azJrKivxt/nH0HZi+ZFWS6SW4NGC/LhYkiXENJmmsovIIA138P+ylIeON2n86QgSUDY3IVt5dp89ws5EUSu/rJo29DOesjUJpDsBjWpQlDevhKEJi6UGKY96Z5EAGFq5ymL+9bjvFjNvEi4RJN5w5E6NhxR3TsuCPwhVOBgQH0z56N/hdewMC8eXBLOuF6ekAdHTDj3wT71ono2Hln2Le8eXCNWT729u9Ex/bvxLhTTgaKAv0vvYT+mTMx8NpcFEuWwPX2gqwFjR+P2lu3QsdOO8FusUV75a+EXPvv858AS3WT9VjO0/izCXNAB/Ja5Vi/howXnVuf0pcSZL3GhIWLnO+70F4mtnsaP3id4fuBQRBhA14GHCTX3K0cIYiOLQoqAOdgjUPhADjnNcbGoXAFQIQCDlSEcQsEE9IYMnDOi4+dM156TA7WOQwUAwA5FHB+vGJbOBAEy2E9ljbnY57jdQlXcVJBp/Uai5NN/O7PP4nr+XrldH6pZUCO0jUbrmcpS45Xswl5nYnzfBLtQmF8gEttSMZ4ZzilHuEbPXU2fw+g2D+MWB8YY/39wRBc4ern+WFda8iEdi/JlnldGerO2FzEHpceof/48zIA+TjS3SWMSsafP2yKx8BEKXoKz4Q+xvLrdE3wep2CHDsex1k4FLG8wrng7PZCdl+PNpRa+NEynJeLPSacbLyJygu5NObC1zmPffJhC5wyjfein7Ul1a5eq7WUajdYx0Wkd7pizdbwNxWWVufVUX9DKK3xy+WV5zwOrk42ncnxi5KIG/Vrf/nwqWb3nHIsSaSex9zoeyOk2BvOxycFw9n+EGfdcVq1W7PjDhFXXnllWxLlT37yk0N63PWV7bffHj/5yU8AAEVR4I477sC0adNwzz33YN68eW2tQ4eKgYEBzJw5EzNnzsTll1+OMWPGYMcdd8QOO+yAJ5+sn+OXWbBgAc444wxcfPHFIxCtoihrArfffntb//6LGTNmDObMmTOMESmKoijK6mH27NmYOXNmy3Sbb7453v3ud49ARMq6wKOPPoqzzz67rbRbbLEFjj/++GGOSFEURVEURVEURVEURVEURVEURVGxtqIoiqIoiqIoiqIoiqIoiqIoiqIo6yXtigWmTZuGz372s8MczeqhpVwbaC6cq5I0xV2Dk2u7kly7al8MLci6OMyoyI42Nif2sQgriN6iOCmJLqPiMDnOsjqolHxH2SXyvOmE8x3i0EnORHnSIO6K2RoJtUtCPS+CoxSvyFEnZk4V01zULISezOjRo3HEEUfUSeeXPHs9Nn3vv+SSs8z12Ki/lSq60vzVSLgtP8t9+UcQUNtoC7z5/3wX8+7+EuByGVXXsi4c9+njcO8D91YKJ+vgJJn0LD9uJtuSdR5Mb5WCMHGqZak2lcso5y0fswkq1VbWBTo7O/G73/2urbRXXHHFMEejrBM0mdeUScM5le5QYp5THmpd/rHhSMxyZW8g9bdUvt+znJXnPM7h1NM+jy+efFp7gZcP5Rx+/qNpuP+P9+Nn1/8Ui8Yvwjbjt8UGtQ0GVd7q4IXFM3HPnLuxor8bxrBE1cR7YtDtRpE2C1ZZo2vIBIkqwZBFlG3DJsk2koQ7SllDGcYkKXeUtIKiYBcxfWhT8MyMxLwxSHHlifFcQUyrAIh+VNFZ6zZRFCM7OCzt7cT40ZsMuq4BANaitvXWqG29dUtB6pBjDGqTJqE2adLQldmGXHt+1+t4dekrvs1Fu3C/Ccl8MQ5A6CdcO1l/DGJksknra5CEv3DkBcrwPQlBKhuXDEHMHNcRLk1ADcGLm+EAMjAoooQf5ACDIDAGTBBg+y8uiLhdTEvOoaAiuNrF2OMAhyJIhx2KYgDOwae1fq5vgngbxONVEvMmwbaod9kGRajXujVNSYZMyObsLIo2huK1bY2vT04npdrcFnxtGhaIi2Ok8YQl/Yjf+fwt8TUajscXbBCAh+E8nkM8d0fx4Up8fRtj4AqXHrrEa1/isUysF+T4wes1ghdZcxwCE/qXC32D+5AT9zAK9Zj6jG+DKB8urXdjutgGECWltZ8T61LfZR3gvNTbx1agAJdVhLrzjV9wv07qbhCv5euuXa53IQgHpWsxjlepPfPxHNl7qvMwjpek2vIY8cxDXA5DI9WOZQYK11ionEvqS3Ujr7XqzJW/0URJN7/k2tektb2MkR9SFqXdIY38HaDZWrTZPaVqX1m8XZenLMwW21h+Xv9AtObHHdH7Xolp06a1TENEOPnkk0cgmvULYwz2339/7L///gCAFStW4KqrrsJ1112HRx55BJ2dnSMaz4oVK/DII4+sVJ5LLrkEX/ziFzF58uRhikpRlDWJG264YaXSH3fcccMUiaIoiqKsXtqVH3/uc58b5kiUdYWuri4cddRR6Ovrayv9tGnTMG7cuGGOSlEURVEURVEURVEURVEURVEURWnj/wZVFEVRFEVRFEVRFEVRFEVRFEVRFEVZ9zjvvPPaSnfaaadh3rx5wxzN6qMtwW4zyWST7EkXV7+9WTyO80a5NEUBdl3Z7LqKkjOWjLEkzURBWsxJLFKUeUyQIEplWxAmkpSseXmiFy2mlzX+JbcRvzhPLD/JHDkOw3FFER+fUxLxeV1ckjMGo1x9XcdqiTqxJPMK0qgokTOmtag5OcojRx9zdF3b9XW+iO55f+EDCetayt+8v0nlWjldq23N9ich2pveeTjeesBVMB1j647+2KOP4fb/+Z8m8VWUTEmWR6W/VAdZ5WZtlfVjIIrxSPRDILWbSrUVJXHKKadgYGCgZbrJkydj7733HoGIlHWdxuNsk4lSs4cliIdt8L6ydDPui/cGUUq4nx/9qWMwavSolTuZEk8+9hQO+8ePYWlPJx6b9whe6pzdVOC5JrC0txN/eOEW/M+Lv8eK/u5QRzZKsw0RLBmQCVLtKNDm/QbW2DRfDHn9fM56YXac19l4b66f5yXxbprHpTmeny8keasnzU/q5mkQ8y85FzaI+7K+KKYbBCAdotSRHLC0Z2n9Q2LanD+s07QQ6j/y+l+DWBfwa4nSZSqkuXydUmwwb6PlFYlvL8P+4Lg/6tuN7ycuipn5n+HPIPVlEMikPgYQrOF1BuJ1wD3GC6YJNkrmWSZvYcU1kNY3FhYWNm73n60J22BgTQ3WWtRMDTXy75bfw6tG/mXJokYWHVQL6cNLfO6wvhwuw+cLaUwN1lgYY+NnSzV0mA5/nPDdhtgNLKypwYTj+nj9uabzMLBUg4FFzfjr3hq/3xgLIuPHEbH+s3EtyWOARc3wNvgxx3D9Jul3HBfgx6XQQjDwY5UBwdqw9iQK55rGMl4zStm/b0ehAw/lch/lsojE8UL7p3jylQn3E99X5domX2PmYvNUnh+HCOTCuxh30zhK8Zog4jEacU3Ox7Amxev7n1xrU+lloiw99ufYDulMjb+I4tjfTKodr+mSVFuu/OIwIOTMDaXa2bBRMfY2kWpXfU/ZGjxoobyOl9mdiy/+ncHEmvdDU+prIT0X6BxQON/GXKwoi7ezHL7cVs657NUQV/7qKs+VBeB1fQJpDS23p+oo/dYhl+6cr512a8BQr7uLosDjjz/eMt3WW2+NsWPrf+9QhpYxY8bghBNOwF133YUlS5bg5Zdfxrnnnot/+Id/wKhRqzYvHy6KosDBBx+8usNQFGWEeO6551Yq/SWXXILddtsNM2fOHKaIFEVRFGX18Nvf/rZlGmMMzj333BGIRlkXOP300/Hss8+2lfYLX/gCDjzwwGGOSFEURVEURVEURVEURVEURVEURQFUrK0oiqIoiqIoiqIoiqIoiqIoiqIoynrKrrvu2la6ZcuW4Rvf+MYwR7N6KQuGKqmQK6cCWpRfkaCZkIjl2q4sFHSuUkCZJFd8HtFO6FMRZVIon573mZgGRIBjKaIp6a+TWCvJkpu/ZB65JRN1kwEcZeeZ5GKs7SqLvUw8R1k+vHcv7nHxXBFlUvEd4rspyaUatZFo/z333BNbb711Xdt1PvvLcmPW5W9Prl3+LLeVt8tt1CBN2rfh2/fFxEP+u/LoHz3kUFz8o4vw0ksvJWl2xcuXlrex4/OVicRpSPlaWcRWlrA1krQhK7ZJWzVApdrKusKKFSvwy1/+snVCAD/+8Y+HORplnWIlhsk0NDeRLjYpr4XL14s/QemW4lKBxNZU8uLRf/7oP7cddyMWvr4IV/90OhyA2Utm4+G5D2Ju19xVLneo6RnowQOv3ofrnvkvzO6c5edNxkahKsF4cXAQrxrkwuAkZqV8P5I025D8zMLtILllwS7iI1gyYaeBl+oCJrahR8zrDEtkw5zFyb3+zfB/2enSO9/HXam8jPJDOOKcF3DOobO3c0jaYW2jrbVOBYu6F+KFN56PUm3/z4o/Od8X64y0BnDZfN4YOb/z5RpK5RuYpNtmObd44A7EMY2x/p38A3OSiJhgjIW1SbZtWBwf+36ScVsycX+UaYdry/I2Y2AoSKyNFTJrm0TatiOKtrkc3l9jCTYFMbZ4RRm3TSJua4R4O6RJUu1wfFNDh9gWXyZJtoksajaIucl4iTYoiLcpXNsWFgZEFsamOiGYcM0K2Ta8+JrrGUjCfUtc10Fc7pIsO5NLB7m1CeUk6b+XgqcRJn0mGJArybR55BPHJSfWuZAPlPJlcG/m/mnDwwMcyC9NRT/nLsfjIjh2yn9H4PMhMiAHQEjfOT7EOCnKv3lfHJcNj+Pc35N429cXC7KteCWpNsu0ieLZ85nEa9KE/HzHJpgwxiapth+IKcafqiJdp9n40kqqTaXvZVpItVkoXf7tplKqXVV2/IEliLHjgdKLy3Ioia/Lh5DLbSGuLsNjl5R4x3MQfw3J5j/127MyHFKsTWTaMl+sHueQheHq65nztctwrLt//etfo6+vr2W6j3/840N+bKU1b33rW/Gtb30Ljz32GHp6evDQQw/hs5/9LCZNmhTmhWsGTz31FC6//PLVHYaiKCNA04dXNODRRx/FlClTMHXqVPT39w9DVIqiKIoyslx77bVYvnx5y3S77747xowZMwIRKWs7N9xwA/793/+9rbS77LILzj///GGOSFEURVEURVEURVEURVEURVEURWHWnP9ST1EURVEURVEURVEURVEURVEURVEUZQQ55JBDsOeee7aVdtq0aXj11VeHOaLVT1vyn2Zy7aZOpArRUpMMMZYg13ZIkqp6Z7HLpF9JbsfbWG6XhGMyXNYqeZGXKD8Iklm0zVqu7EUNXqV0hFROsJCFslkexhK8UkwxL4m8qY6iEoplfpRyx/NvItUul9WybYSk6phjjqnbvfT5m+CK3nJjVuZv3N/y1qnuWI22VeWtTzvmLe/G+J0+U3n0r559LnZ+584451/OwUD/QCbsyuRdmUS7WgpWFoY1kofF+ihJyVSqrSjVnHHGGW2J5bbaaisccsghIxCRsk6xkvMZTxNpVenBEvGeUDmvaSyZjILIUiQEwsU/uwhjNlh1+cevpv0qiGgNevt78cyip/Dgq/fjtWWvDkrMNZR093fj4dcexDVP/Scef/0xOIckYkUSsZqyUNuI76Agxw0PUWFxMIKAuCTTzmTc/GcoyLzD/NDwXM+INk7zuhQLleZbQtFKef8g52e3vJ2Ql5vBD+Rw9WXU9SQCOnsWo3BFTLc+MRi59oOv3s+5w5xdzC9JXrOlOShx/RohwoeQCSMIiHme7w/v+yjAUnYHeEkxTJLSZsehVFY8RyFxDumsSeJhljgbGCHVDn0e/jrw8mgjpPJBfk3pOvFSahZgs2Q7SbKjYNuycLsWy6gZiw6qoQYvze4wQZxNQbBthVQ7SrNrsOSF3VK8bYOI2lJHkHTX4jVrQ96arYFXZtbWYMgfi+AF2XyNGlODZaG1CUJwa6N8X8rzCQTLEv7YFlIebaLgP7ZLzCdk2y7vFyaI172Ym9KSQ/Qycv4V1548HvHxTBo/ymsVucbk8RLg2EP/4ntNXEsi+pENBak2910um5LcPeWn1KcB2CCzTmtsyuqHR2pjOIa0luaHGsS4IZdjSc5NshwhPI8PRIhre66HcI8wclu63vncxIidjZ1tS7WBuryRJlJtF/7qoDal2vEATnQy/6oTaIsY6+KMVaVCKgAAIABJREFUTm6RR+Yv8lh4u2zj9ACCUkziq6yD+OK24PuhS3WTVQmJ+2aV6LvqvEJAUsrdKG+7DNe6+2c/+1lb6b70pS8Ny/GVlWP33XfHz3/+c7z44ovo6enBr371Kxx88MHYbLPNVndoOOmkk7DPPvtg+vTpKs5VlHWYSZMmDSqfcw7Tp0/HVltthRkzZgxtUIqiKIoywrQrNf7mN785zJEo6wL33nsvPvaxj7WVdsyYMbjuuutU2K4oiqIoiqIoiqIoiqIoiqIoijKCqFhbURRFURRFURRFURRFURRFURRFUZT1EmMMfv7zn8Na2zJtb28vLrroohGIavWzSnJtYKVllO0IJFkYmMm1K0rIxVdC9MUmMk4VBduUpIfxn2l7EplxGSwBk2IoAlz9K5OERaFZkiOyNC3GHaTZ9eeS9iU5F7zUMZ6S1KSJ+owitHTs+C6k2rEW64SPTXDA0UcfXbd5oOcNdM2+vaoxYx1wfhlTNdTgs9xGbeyrfk3Y9RSQHV155IGBAVx80Y9x7le+Vp2/HDdvLv35Xfn3LFupj1Opn6hUW1Hq6e/vx5VXXtlW2nbFCYoyWNIwTZATJMoH7sbSTCnhrCLOZeQBw1xBzDPGjh2L6b+aDmNW7T8HXDR/ERYvXOLnQsbAwqK7vxtPL3wK977yJzz/xnPo7u9epWOsLK91vYq7XroT1z71n3js9UfQX/SVpNc2iH9NnON5STALb4MY2wSJNiXZahRoGyHlDpJVS0k2TOJ4hstmaS7/GRbCGhBZ0XZprpK1W9wCGBKfxXwgzeNc7CcFklw7lu94W/ouivdzxxBn4Qos7lncvN+1y+p1rQ+KlZFrv7LsFby45AUvdeV5XpiWZ3NuviZNWRwrWp6StFjOEKNYGXKdQHG+b/Kn/sQ8mai9LNc2BoixmExMTDEvC4dtkkOTFG0bGOv7u4XJrrl4XfF2Y2CCZNuLt5NouxbE1zWysPBybBOF3EGcTf67CfuiQDvIvC3LtlnebVJeQ9ZLw4MYPx2/FoTY6XqvWb/POB8zyKAWxPosHpcPSbIwUehryEbZuJdWC2FzuO4sy5rjmkDKzsP6jUL7kB8zCMa/x3HG+m2OfJzhs5dYm7oXnC8n9rQ4DrDMP92P0komtbdYxGRrZN/FuV8hlpn1RCIhhk9rFyr11yjI5nqIx0aMEy5/GJUR9ZpJuJFLweUfXzmG611cG3w/SGvu0vq39JsA1iCpdn3yJNpuPZ5JW7WvZ1cgvhDvT/7lgjydXwAl37Voi7geJl9X8cVlOe7/vo+mMsU8qSzaJuQy8+jdTvfS7HOcA3E4+byLKv7k/nRgZFLvcp3W5W3BcK67H3zwwZZpttpqqzVC3Kzk1Go1fPzjH8fvfvc7zJ8/H2+88QYuvPBCvP/978fYsWNXS0x33303pk6ditGjR2PbbbfFF77wBTz33HOrJRZFUYaHAw44YJXyz58/HzvvvDMefvjhIYpIURRFUUaexx9/vGWa8ePHY//99x+BaJS1maeffhof//jH205/0UUXYccddxzGiBRFURRFURRFURRFURRFURRFUZQyKtZWFEVRFEVRFEVRFEVRFEVRFEVRFGW9Zccdd8T3v//9ttJeeOGF6OrqGuaI1gzalms3kuk1yd5IStRMVhRlw0HslEmahYgwU9sJmVWdYJuifQmZYiyTHEbtWPxmhECtnK/8SvtyCV2U5jUSaUPsC2IziFM1JqVLQm1ZB6IeWWzmhFCtgVRbfm6n/YkIU6ZMwfvf//66fZ0zrm+WMYsvl69VZhDBys/N0jXbn161jd6Kt3yguXT3yiuvRNfyrrrsVaKuJK1rIPCS0TQQavO+TMrWpK3aQaXayrrGueeei56enpbpNttsMxxzzDEjEJGyTrIScxnXYHtVeVKYLPNTaayPZZVEj3XzDJHnQ//vQ7jmhmswavSoxnG0wRU/uMKLqqO42kto+wb6MavzBfx5zp/wwKv34cXFL6Crb9kqHasK5xzmdr2Gh157AL98+hrc8vzv8MLi5+HgkkhbzMmIWN8ZpNcmCWo5fiIvzzWUZMBW7LewUarNku1YtizL2Cjp9cdArB8LpFgotRCBYIyc48HLaJGmtKl9kdo3zDd43hbFznIuEAohw5LasJ+lylQ/HyEYdK7oRL/rX+W2WlvnGO3ItZ1z+POcu8UcOomx+eE4jDFVs/o0MwQAgzT3j+/kUvu52BlkitSH5PqH94l+wf80xsLE/pXGCxM6EQuI03cCq4qjWJ4l8bBJSh/E2HwdWFvzMusotE6SbS+6D6JtU0OHGQVrakG0nV5+nLGx7LTdCIF2eEeQYkdxtvFybbJBnm+z69QKobZPa/35GAtjw2eWZYvxzrBSOwq2/bkD6Vpn8Tii2NeLveO6syRvBoKYm8cprmtHUcbOMm+57uT244cGpH2U73M8Tsljip5I/EAnKWovrWO5P8V+Y2IpqTeCnwKQ9a+sx8d1a/kqMDEWzm/if75OQTpOoa/l62gbzy3UrXygQSbG5v0U6y8KtZHaxIh0sQ5kixkReTyl+rX26pBqV5E/rCHkdUG+HTeT3+bqy3Tk/IvTy1eIkfNmZVRsb/SX2smEWELeQj6QBEBd3KiPW8QlKsun4d89XC4gzyusXAF5HWby76o2a8Jw3hPvuecedHe3frDJIYccMmwxKEPH+PHj8aUvfQn3338/urq6MGPGDJx++unYfvvtUavVRjSWoigwc+ZMXHLJJdhuu+0wbtw4fOhDH8JVV12F/v5VnysqirL6OOyww1Z5TOnr68Pee++NBQsWDFFUiqIoijJytPtw1qOOOmqYI1HWdp544gnsvffemDt3blvpP/KRj+CEE04Y5qgURVEURVEURVEURVEURVEURVGUMirWVhRFURRFURRFURRFURRFURRFURRlvebMM8/E3nvv3VbaT3ziE8MczZpD21Kg1SDXzrZFSbTUYQkXlJB3RVlY2MASLS8nywVguYCQ6mKrkmlXC7bzKiERoxGRsgzMsCjMUJ4vkysmcZcTdVIVoxRXtyPVLtd3FXJflbR22azbMNCzuGF+lMsuyawaZCp9bpS22b563rT9kXjrAf+J2oZbVO5f2rkUd915V8O+kY7aeF+WTgi1y1LxKMMsSdkAZHJ0Pl47rK3CS0VpxKJFi3D++c2F+MzXv/71YY5GWZ9pPA43ETJWSLLju6u/PUYpZ2l/uu/n3wjA/v+0H5596Vn800H/NGiJ1gN3PxgFsyYIYy2SXNcYwpLeJXhm0dO4e85duHP27Xh03l/xwpKZWNi9AL0DvSt1vGW9y/Dy0jl4/PVHcfus2/BfT12N379wM/6+4G/o6u8SomwjZKmmJNO1UYgtZbp+O0tzfRp/HlLYasW5iW1C3i2Fuik/gWWt/j/DNKFNw2eYbH5jspYSc0DxTi7N1eK8wiQ5rBNC0dhdSmLX1O9clDWzXDmqe8lhftfrK9851iFazT0fm/coFi5f6OtPtFJsN0Oxj/Bc3r8jpYnid/+f6fq0JpbpW8PLYL0gORy8/CAd0bZJrO/Tx14VpbUAiGCciTFTMHDbcOx4HSBdT9awZJridqIggS4JttP1x9daLQmvKYm2owjbGNRsLaVjYTaVRNv8R5wuibaNtTBUE1LtJNGumVp4N0HoHcatcAzD4nwp4jcUYg7XsBxfbC7CJnipNgVBfpRey/bhejdJUo7S/ih3Zql2JqXm+HwdE5nsZUzaxqNDXDfG9YPsq3k/RCb8pmyNzNLqGC9fI0gy+UhcvxB74dM6FfmaPZ2ZqVuv87ViRMR+rA6fsztdqh8ee5NsXPxJQTnXnRRqszCcpeSxHfk6MUKqLeuifq29OqTaDUXRpfwspo53ApZOh/gy5XWQUUcpdlmUHfKlcaR0zNh+5WCQpa0sk0x4KERer/HBBdwlTT5W18nUkb7XhUJeHB7jEbfHqgdcyXjbXW/LuIaTH/7wh22lO+uss4Y1DmV4mDJlCn70ox/h6aefRk9PD+644w4ceeSR2GqrrUb8N51ly5bhrrvuwrHHHovRo0dj8uTJOPnkkzFjxowRjUNRlFXHGIPDDjtslcvp7u7GbrvthqIohiAqRVEURRk5vvWtb7WV7itf+cowR6Kszdx7773YZ599MH/+/LbST5w4EdOmTdN/P68oiqIoiqIoiqIoiqIoiqIoirIaWLVH0CuKoiiKoiiKoiiKoiiKoiiKoiiKoqwDXHvttZg8eTJ6enqapvvtb3+L22+/Hfvtt98IRbZ6iXIm11jg5BOgXmIE5OKiul1C/FTaXieMYsEgUSY5cnBxW35QF8sheJkUouSLk7hQBkV5IVworxxjSCufXN1MatXoXLPT4XikXJllTy7FmYu6cmmX0JLlx5MSchLb2pRqy3LKbV/+H0GPOOIInH766ejr60vnV/Ri6czfYPyOn6orUxQUEgtDeINjyoizxFxZTdOiSRrPhu/YD5M/8SCe+/d3VIRJ2GGHHUKJg/ufYGOdOWTnWbnfHyjP346YrdlxFWUdob+/H+9617vaSrvxxhvj1FNPHeaIlHWeZreZEnyLTfOYdC+OcwZCfi929fnToUvzIfISU1Ao3VHI482mfs5jAFfgTRtvjOnXT8dAMYA//fFP+O/rrscD9z2I1+e+jhUrVrQ8l1fnvIqXX3wZEydP9IEV8JOgcl2Qn8f0DPTg1a5X8PLSOShQoHAONbIYXRuDUWYUarYjyGuBgWIAA64fPQM96O7rxvK+LvS7AX+uzk+A/JutE41zFYbqACs95ackNzbwzygxURrLgmOClN/aJGqN70mqbckKeWeSa7OwlUWtJgpd/XFNFH2aJKJ1FCS0PmYT53++cmX8XBeyD8qHqRRxDsx1EXpDyEcOcFEKGwTbIBA5FEEmumKgG0t6luBNo9/Usk+sy1TNPZf0LMZDrz3g2zGuI0p9LE2yRT9MolYvPRZ9E0mCzJJ1n8MgFcXtT7FcE/uLyfqAz+D7mwN8/wplOgBkTOg+RSjTv1lHUbxrjf/syME5wDjAkYVBAee8yN3x2oRYvlv4UsmFuS0basW2MHo5uBi/E9v4+A3bhNdn8dipPtJDBqTSl+W4Ln6WomUHEvJnitctL7hMaEe4cF3yteoMeBrOa8R43YbrqX6NlVqIRdyhAtK2MJaXc9S1b7leRF9NcYj9wbzvxDiTyfYNgCItwxDXwACRieOHjMPAZPeiugc3he2OwvrbOd9XhZAZMo0jOBK3lPAPIj4OpT4NAsX7QsVdkvI1ebomZSruT7KdUt9JYmWK9UGxblJhQyrVrvptpA2pdivi+B/uIeU68/fZUvq6QKrj47grf6uB6MNC4J29A3k9ufz42e9OrmIbUl1n32XZscvX768SZTdaK8tzaXc9PRLr7rvvvrtlmgkTJmDy5MnDHosyvBhjsO+++2LfffcFAKxYsQLXXHMNrrnmGvz1r3/F4sVNHmI3xBRFgVmzZuGyyy7DZZddhg033BDvec97MHXqVHzyk5/EqFGjRiwWRVEGx9VXX42bb74ZXV1dq1TOnDlzsPnmm7ctlFQURVGU1c0TTzyBWbNmtUw3YcIEvO1tbxv+gJS1khtvvBGHHnpo2+mJCNOnT8eECROGMSpFURRFURRFURRFURRFURRFURSlEaZ1EkVRFEVRFEVRFEVRFEVRFEVRFEVRlHWbLbfcEltuuWVbaQ899FA8+uijwxzRmkVboiAhDa4voEnZFTulJi3mrxISs+iKSmlB+Us6toQMj6JkTYqzhIyt9JfK8zI2ftUdD6X9lO/zor3wZ6Ski8Vtue4r5efTKcclTl9KteW2lZRqy7yxzIp+sOmmm+LAAw+s294541cNyywdIP/uqo9TylT6TKVtVekbvTwDK96ozLn77rtjypQpTeuo4VG57kpC7Tqptrx2Soepa99BxKEo6wp77rknXnnllbbSnnnmmcMcjbLesBJzmPzBHA0mRXw7L92vc0lyKiceQxbn5P2E5xayPP9PYwz22ff/4pJ//yke+vuDeGH+THz+S59vccKei7/xEy+XhhHvFjZ+t7DGwpj03RgbZNQGA24AXb3LsHDFAsxd9ipe7pyDlzpfwivLXsZrXa9h4YpFWN7XFUS1XmBt4svAGl9O+cXCawMb8oTtxvjjmxAXhXhjHpvOxdh4PkbstyS3pfJlXCbM4wzKMm4fB8U5ohAr87yPII5nwnwytJsjGJbwcrogXE5C4HrhqJyzJmFumMuyaDnMAQ1ls1kAhIXd8zF/gcrRylLb22f9DwaK/thGceYe2tRQugZZlm547i+ux9jGlEaL2AZhDZHP6F2c9scljQOC+jlfQ0jBc+hffC7yoT1RJx9l0uE8HKW+GdKA/JFiPzWij8O/LBkQLCwsDBGsCddfuGb89eevJ2vEuBCuTWssaqYDNVNDzdR8HrLpu6mJ68+mMsL1aw1fzza7nvw1WENNXrvGgvja5PxxDJHXra8Ha0wU5edSbV//Nl5DfP2xaJ+iwJ916rGe4UX7JtSTr3cxdgvhugXHlV+r/OL6trIfiL4ZOmP9WlOshX0y0evEOrNqDRx7GPd30feolBcsUg9C4vJ6k0KFyuOSodBH0nmntbRIx+0Sy4L4TKVtiH029XlK7STLkefAEYs4eHs2VqyKVLuCZlLtOC6Ic6su0cXfEhDF074PR5k9p2TpdlWBDaYuTvxVbZPCfAcXjxFF2RUP5pCvlB5804vlcHhe7O/8//UQ9qcGry5THpsfylZej6eQqK69Wj5gDqgsa6j5+9//js7Ozpbp1pcHAK5vjBkzBp/5zGdwxx134I033sDcuXPxr//6r9h1110xevToEY2lq6sL99xzD4477jiMGTMGkyZNwoknnoi///3vIxqHoijtM2rUKNx7773YdNNNV7msBQsWYJdddkFRFEMQmaIoiqIML6eddlpb6T7xiU8McyTK2ohzDuedd95KSbUB4JxzzsHee+89TFEpiqIoiqIoiqIoiqIoiqIoiqIorVCxtqIoiqIoiqIoiqIoiqIoiqIoiqIoCoBrr722rXTLli3DgQceiJdeemmYI1qzaFsYNERy7brt0aiUC+PIW5VyibHIL/+y0ISoK76ivJDFhJzUS7/ICKGY+CtL3UyV7Ezkz0IQoWRaMN4oZF1lwVm5Xqsknasi1ZYY0/g/LzjmmGPqtnW/9gD6Ome3VXZqi4CTorOGmcSr2baWBwdAMKPHV+7d7p3btS5BCLqkdI5FXlUCr9iWUsYm+jjXQR5p++c1EoIvRRlJDj/8cPzlL39pK+3YsWPx1a9+dZgjUhRPnYSxjTR1cmRx324o1w4TBn9/rCo3nyGwODT7TgZnfOV0WGtbntf9d90fRKZenm1NkEmbINc2SWSbRLVJTG05H9VSGbwdqSwW8hqSZbI8t/7FUtko9GaZdibXLQm1Y95a2m9sTCfTpn0V+aNgm6LkNz1IhQBiRS6LtClKmRHmkvKGzwLeOLsL87U4j+BmD3NYQ2kuluajWca8jwkJLrmSDDaU/OzTM/DhQz6Mvr6+ln1iXYevx4defQCvd80Nc3wgynXjxc1C7PLcHUKCzW3Pou0kXecyMjE3fP9J5YbpsaP0EJ4gLE6X/f/P3pkH2jXee//7PGufk5NBhiZBRSQVRcslMbRa83X1BulLWxShoaWkphetVlGkvVptxdQSl5dSNaVVl2opqkV7VVBDTSWN0LTCSSKR6Uzref94xjXsvdfeZ+8z8P2crpy9n/UMv2dYU6SfZSTcysboJcG2jFD+LCDdGcHHae6CnWw4kpFbvzISsDJq8wlSaFG1Pv6EE1xHCCT34fHppPslJ8LWYm3pBPhRQoYvURJS7xe6Zmm2KJBrSyERRcnjVsKeG6IgzffBCrf185h08wMrBxepY1daCbOWE0sj0QYCUbM5H+txl16SLUKRvV8PIvhtzylOsB6Ise339ObSZSBID8Tgiecne7yH68mt1fA5GInnTNuH9LERnnHc8aJ85UrpEbD7bC1lr2e2XjO+qaPJxW6PHVdDqr8y2PwYSED5c2I4NnrsbSt+DNw1s9lS7dRNQnWpdrZ4IpdKpoQi6HR9GaG2QqJClUhIbn6kkmm5ec3Qe1F6cr+LI91Zszl9txCABJTw9ULA9yHsU95ABWNgz7fpMfHNl392riTX7qtn7u9///uF8n3ta19rciRkILDRRhvhvPPOw1NPPYX169fjqaeewpe//GVsvvnmFf/ertEopbB48WJcffXV+Ld/+zcMHz4cu+++O+bNm4f169f3WRyEkOpMnToV7e3teP7553HkkUdi7NixaGtrw0YbbVRzXX/9618RRREmTJiACy64AA8++CCPeUIIIQOO1atX4w9/+EPVfFJKfPe73+2DiMhgIo5jnHjiiZgzZ05N5fbdd1+cd955TYqKEEIIIYQQQgghhBBCCCGEFIFibUIIIYQQQgghhBBCCCGEEEIIAfCxj30M06ZNK5T3zTffxEEHHYS1a9c2OaqBRVoOXJaM8clWgHxDFBJawUx6po60kFL4snnxidRPZl8oQ05Iubx3LJSS1UNCahaIEpNCvpTkzBQM404LyRLi5jCflX01QKqdGOecATjggAMwatSoTPqqV+YXqj9oKPk9Ry5dpmDBtPLI0tDc9Ntvux2vvfaarzVHrJ7nH8uTaeuoctZ5+FXlj3PRubIxEjJQeeuttzBt2jRsuOGGOOSQQ7Bo0aKqZb75zW9i/vzi55PZs2f3qVSMvA+o8bSqL73BDQtS5/HkLp0kUtfvsrH4exRbr7uDMTcYVjqqhaQIhKzA0CFDsdPHd6rah87OTrz09ItGiB05ObaTayeE1ZEWXjtZdZTIE0np052k2qdFMpBaB2Lc9BZJ/zsh89ZK3VT9vu5Q/u0EvjD9kWHdgQg4FHq7MRBeJiy90NZLxZNjbiW1dvZDXWtC3GrFvOG9GxCIQc0c2nsEKYA4qM8vBrd+bBwqkG6HQm1AQMUx/uubF+LPf/4zzjjjjKpr4v3A66sW48k3FwCwY2nvsc1cw8qWzYwG93sCAtK9hEeL051YHT7dS4GtTzj4bgXcMC8EksLMu5k16WOCvQcVwbqyp5kYLk67PlT4pOMbN2mmXSPclkYg7SXykZdpw46DPU6EX/vBEZkQ5kMEcn1/zITHrC+Xvwkn9DfHP4Lj2RzLbo7gX3xk27NjoWXdwoy1mSclE/1xemkn4A6eE4XvZUL4HDzLSRmZNCPllmZs089kZh6kzHkpU85P+PImaYXUOY8V7pnTRZZ61lQ+Y/o506799PnF1WLXVOoZUwrprn3p59FcuXbQjn+2DfqaiCsQlbvznSi7uZcaBHPvx8bOo/QC+kCq7Ucx9dzcx1Jtmxam5+WwzYSCaZVTmwrypmXa9kekvrsfoXJjMcpq/wis/JZoU2TbEUHMubJrYfeb+uz1TClfNtX/9EC5tZqairC93GfzHCrJtfuCe++9t2qeESNGYMcdd+yDaMhAY9q0abj66quxcOFCdHV14Ze//CUOPPBAjB8/vk/jWLt2LR599FHMnj0bw4YNw2abbYZjjz0Wzz77bJ/GQQgpz0c/+lH89Kc/RXt7O9atW4c333wTSqmapZEA8M9//hPnn38+/uM//gNDhw5FW1sbJkyYgE9+8pM47rjjcO211xb6+z5CCCGkGZx77rmI47hqvj322AMjRozog4jIYOLMM8/EVVddVVOZfffdF3feeSdaWlqaFBUhhBBCCCGEEEIIIYQQQggpgjh/3nT3Lz4nbzUWm2w2su7KVi5fByiBUWPbGhJcI2Fs9cHY6oOx1c9Ajo+x1Qdjqw/GVh+MrT4YW30wtvoYyLEBAzu+gRzbLpuciw3aPtjfYRBCCCGEEEIIIQ3h0UcfxR577FFYnPPVr34VP/jBD5oc1cCksFyonKeoQvFyYqlM+RyRklI5gqVAYJkUQlWus3zo9YmV0tIm7cIrL3JKyLzKROOFZfnir3KCr6Ki5nLxpef/+OOPxzXXXJNIax01BR864s8ovwgqkF5fohahVbV82f0d7c9j8c//PTf3f1/73zj6mKMrVltNZp073mFSShZftWydcRDSn9xxxx044ogj0NHRkUifMmUK7rvvPkyZMiVT5p577sGMGTMKtzF69Gi8/fbbKJVKvY6XvH9I3C9UzFhpV3KnSKRXkWcGMkz7XYjkpdBJLW11RirpxJNOeqkQB7JKpWLEyqRDIVYxnlzwBGbs/ekqnQX+77f+L445cRZixIiV2RCjJ+5x35WpM9yUihGbthWAOO7xsQJQKk70yY2JE2yKitd8IazENCl81fsC+asTwQaicQQS4EC6GhlhuIAR8Uoj8nXSX+Hlv0E+SBjBr5cCCyPnhZHzQiAhxIUR9aqwL+5mNZTMpsy15h5XmReP2PlWClBCBWsCbu7tONp56VEKyszn5d+/HHMvvMSN2zXXXIMvfvGLVddFci7eO/cd76xfgfkv3YauuBN2VqTQsuZI2HVk5jqQrkt4MXtkxe8mrSRLTvJekpGRvHv5fEL2Lvz6iYy02a0nJQAjZ5ZC6jUgQx2yFQMDSgBCiYTM2J4nzDe4M455hojNMSlg1oqtS8WmnDL5gnVm61H27BLUb89pSukXXSTOcSIRRRijJfPMYk+IwvfLpju3tAq0ycF5wHUMXnIOWAezV0/Djql7brTHolaSW7lvKIIOj1rbn7xnMwRyaS0Wzj6TVXvMyX1GSD/zptt1HXWBZtqFCj4Hz8z57Qkz3yq/Lvjy9tnNSpDtuSsoZLIrV2fimd5IlG09FfXSSuXEK4I/w3UEJ1vWa8SOjT+a0n3qD6l2upFKf/8Q3sNk/l7EVqGy9xr5wYnE36eE5cuGaL+K6s/q6ZGJlcqMV6VnXzdsChDmJTqZ+Qnjq/B3IbU8Y/v2Re7nZrJkyRJsuummVfPtt99++PW/SRHCAAAgAElEQVSvf90HEZHBxOrVq3Httdfixz/+Mf71r39hzZo1/RLH0KFDMXXqVMycORNf+tKX0NY28P7dGyHvdx577DHstttu6OnpaWi9UkqMGTMGH/nIRzB58mTMmDED22+/PbbYYgv+vR0hhJCmMXbsWCxfvrxqvmeeeQbbbbddH0REBgs33ngjZs2aVVOZAw44AD//+c/5nEMIIYQQQgghhBBCCCGEENLPXHD1fo0VaxNCCCGEEEIIef/xyYnfwvCWjfs7DEIIIYQQQgghpGFcccUVOOWUUwrlHTJkCF577TVsvPH789m4uOgY+bLKGuXamfSU1Coj46oSY1XJtiUdey39DkmLnnLqLiqWEt7O1udSbUs4to888gj23HPPTJ5Jn/0t2jbasVB7OQ1kkyotmvxKCuVa8puZWLP4/kz6hE0nYMETCzB+/PhC9STGPzdDfni9FWqXq4OQgUAcx5g5cyZuvfXWsnna2tqwYMECbLvtton0MWPG4J133inUTqlUwoIFCzB16tRexUvefxQWawO9lmuXvb+pUa6toPfHsS9n5bhWaJ2QaxtJ6bLly3Dgpw7Cyy++XLWrR594NM44/3QjzO4J5Nk9iJUVdfcYYbORbMexFjdDQcVa6q0QG7FvIOR1olQvgw4HN30fl7jXSRk/tUhXOkl1QqgtrE5XQEoBLctOyra9PNuIkoWWJQshEIkIQmhFtpNqO9G22edkyL4+CCvVDuIzol9pZL6wQlEreTX3dE64rURCV2wls1ogbJaU0iJ1COUEpW7+oaXIKpgbLU2O8cgf/oiZB85M3Mu1trbi1/fcg3/fZ5+qa8ON/nvk3mN993r8/KXbsLJzpV4tZo6sVF1YcTqEEasLRJERZJs5j6T9boTagVxbQuq0II/OZ9efrUeY9aUF3kJIF4dQMJJqv941+t7TrisrtxVKABIQTq4OL0W2pmcnwIZbT27tINjnv8HJ3M13e1yHddtVpQAnl1dBW8ZznUH5ir202N5bO/Gx/Rgok+2xr0Qqnz8fGFc2BPQxC2gZtj0+9ZhBC8zNmNo6nFTbxWKaUbZuf54KxdlCCCAGIH3/ZJlnskrPOEVexOSvIRXyiwrPhEHzaTm4vt4knzFdn3PqyxU9hy8GMDZr9yKFxPrxsm3/OSuELjda2auDn0Mr1LZ908somFObP+xTNal2aqybLtVOyaLzZNl5LxezedL5A091xZh98KlsoRA/7Fe5vy/J/N1Hsrmy6zPoS0Kuba6Zrv0Kz9aAvpYn269Prt2X175TTjkFV1xxRdV89913Hz71qU/1QURkMPPSSy/hsssuw7333ovXX38dcRz3eQxDhgzBt771LXzzm9/s87YJIZW544478LnPfa7P2pNSYtSoUdhss82www474MQTT8SOO9b53xAIIYQQwx/+8AfstddeVfNNnjwZixYtan5AZNDwxBNPYLfddsu8GLgSBx10EG677Ta0trY2MTJCCCGEEEIIIYQQQgghhBBShAuu3i/1r0QJIYQQQgghhBBCCCGEEEIIIeR9zsknn4yvfe1rhfJ2dHTgjjvuaHJEA5eapELG4ZasoELd5icvPVHeSpbSgmkrRMuLUfg8oUAr/HF158Yoat/yYkgLIHNiybRs+6NMPiuPE14CF/YxPWaNkmonYgGw6667YvLkyZk8K/92e6H2yjSQTSozLhUqQZXJREf7c7lSbQD4+S9+XlmqrfyWGP9yoaTKljuGKNUm7yW23377ilJtAFi/fj123HFHLFiwwKXNmzevsFRbCIGf//znlGqT3lHkXQxV7l3yqhOBEbLaCzOyIlBfW3iPogXKfr+VROuyMnHVs1fOf7zxD+y49U6FpNoAMGHiJoF4OpQIlyClRCSkkwRHMnIiYSkiIwbW+cM8up4SIhG58pEtb8uG6bZd+LREXaZcJKRuX5SC/dLFbIXG5erz8Zo007+kdDuQasOOsXQiZGlEyKGw1Qm4zT1b3l1neD/obkGVEWy7EoCQEkIJL4eN4fzIfpb9WpKwYnFTg7nneHtpO0459pSM+LSzsxOHHnwwnnrqqULr471CV9yFuxf+D1YFUm0hjNgaws25nh8raY9ghe3CrBE7h9JIr6UUTqLs7/e83N0crfAz5IXv+pZSJHIIae//raXZf5bhM5AKnmV047p2ASN2l74d199k+8k+wX23qz+xlq0Y3EjCdR3SHyvmOLDHkxaGi9xNSuk316avQ9q6rehe+ONUCAkRmbypeCHCOiI72ohgpeZ6vzvGjKhcSunGyI2HNH2342xn1a4NK/IX0prFHVrqK9y4mUnRx2aZn3BtZX6COoSNFX4tuDVhf1TyDJTKlHzODNaU64tdkH4lJ9pwn23ZsB5Tr5TpK5NZ6fbcFyxdBOsS5rh04+fGwJ5b3WpNjq/9LsPjzLThztUVnr8LSrXLlq1Rqq1SjZSTatuXVUDkSLVFkB/BSzlMtWlBuQo/pMpkfpTf4jjOfLdb2TqsPN+J/oMhUuXbDYdFWde66Yud5bDvietb8KyeHvPaX9pVQRreJO68886qeYYMGUKpNinE1ltvjauuugqLFi3CunXrcN1112GvvfbCiBEj+iyGjo4OnH322dh99937RexNCCnPZz/7WZx11ll91l4cx1ixYgWeeeYZXH/99dhpp53wgQ98ACeffDI6Ozv7LA5CCCHvLc4+++xC+U499dQmR0IGE0uXLsVnPvOZmqTaBx54IG6//XZKtQkhhBBCCCGEEEIIIYQQQgYQFGsTQgghhBBCCCGEEEIIIYQQQkiK733vezjiiCMK5X300UebHM3Apyapb55cuwZJZW5aII8KRcWhbDqUtmUEV6mfvLSELCvtai6wVaovt410n8sIte2+hIMrqCIhOas00Km2akEIgSiKcOSRR2b2vfvqHVBxV031pSq3xshkcmoMaqgwsy1/6pLcnL+885fYeeeds+K/PJlbGXF6YgMSYq9y8RedJ5efUm0ygHnrrbfw17/+tVDezs5O7Lbbbmhvb8fChQsxe/bswu384Ac/wIEHHlhvmIR4eulLTJ/D0wrHvDwJcWewPynXtgJSc69gJagQCbl24t7CiGQhBBb//XXsusNuWLNmTeG+fGK3Tzg5bSS07DaSVqpdSgixI5QS8uqSLEFC//Yya5MudD1Okm3rQkq2beqJZLIem6ckSyiJkq5Lepm2biOILYhLxx7IvIPPoaRXi7ZLXs4dSrWFESOLCJE0Gl0BwAiT9Y8Vb6fkyEZQKwAt7XWiYwFIAeGkpvDzbObQS2qVF2xbSa2CE6uHsm29trxuNu7pwUnHnoz2t9oz8z1MCCxfuRLTp0/Hc889V3idDGa64i7c/er/4K01S/19nbTzaCXPAjAy6SgQp7u1YI81EQVidSP1lUEeWBU3YMW/du5lKAD2Gm/Yo9qKb938w6wfwMmNhZTuvODqdecLI3w2S0QKLZCWRlQspZZLO8+zjdcdG8KtX+mOVX882vGKzPFcEhFKZr+VbDvhtpVZl/sx5wWb15az4xiZGNyIBiJt9x3+uBEimCsROVF38t7eCpvto4fQEmrlZd8ur4KbO4uV3ftxk/7500Uq/XNh7r179uEhFElnHy5zno9kMo7c502VUy58fkbwOXyWNucjH22y3rJ1qiCvk3/7c1QiSiefFzmCbbixTTyHhZ/zBOVOqA1Xp1sb8OfadB9c35HzrB30P/3ZkXMvUUmqLUxqWFMlqbZLtp+NbVrYTrlCytXt7kGc+DwlrM6RZ2uDdXJz+yqQjjGxhcJsF5pCehjDPBnBtu+yi1nYtmwZpRJrI3dcc74Xoa/k2u+88w7+8Y9/VM2300479UE05L1Ga2srjjnmGDz00EN499138be//Q0nnXQSNt98c3eP0UweffRR7LjjjpRrEzLAuPDCC3H88cf3W/srVqzAj370I4wePRoXX3xxv8VBCCFkcLJ+/Xo89thjVfO1tbXhlFNO6YOIyGCgu7sbhxxySKHnb8ucOXNwxx13oKWlpYmREUIIIYQQQgghhBBCCCGEkFqhWJsQQgghhBBCCCGEEEIIIYQQQlJIKXH99dcXynvLLbc0OZrBQa/k2kBGpJTcVUasnLR7wdmxVDKeUApWJNa0iKzcvlp+amkjkS+UgVfpV8rEVV34Vaa9ejnqqKMyaT3rl2PN6w/WXacjLy6VL0Krha5Vi/Du33+VSd97773x6U9/Ou0RKyZcTc1DumwloXatfaFUmwx0fvjDH9aUv7OzE9tvvz223HLLwmW+/OUv44wzzqg1NELKU+1cX+XUmz6Xq0Rajlw7EGHWJNfWGWAlpACc2BlOCiqwaOHfsevOu2Lt2rVVOuYZNXoUtvrollpGK71sWgpphLk23YqppRPXZsTVsqQl2JGXYifl2l5eXUpIsr14230OZdi2LKQW/TqRtkRJJmXetr4Ivh0JnVfXWXKxS1ghsBUT+z/tJqxc24l8ZSCKlZDCiK6t3NiJk+Gkvk7k6377NSAgAAkv0A7u66zk1xaQRugNKHPfKJ08NxTICiEw/+Zf4E8P/yl3ztcaUWh7ezv22Wcf/OUvf8m+XCS1DWY6ezpx96v/g3+t/qebIzvPgDDydJ0SRV6k7CTOgQxbKrsefDl7vEAIiCjyY2bbCQTduj3/OGPXk5UN2/lT0PJkAQQvDjJrLQ6FuUnxMWw9yp8rQoE2bM5gbhMCYyu2NrHAisfNn7avVhKuZcbmOJHS1RUZeb0/X2S3SApEQqAkJSIrzZaBnNv039er17sbUyEhpM5nhdpWUO20zcqMetBHaftj80d+TXhpsy4j4cXZTrptjzl7vKal2nBnh2Bcw3N5chPhgsjbgEw9AsKt04rPosFzZebFTW59pJ4xRc6aCtoph12ToYgc5rpmFpO7Kro/w7GTfv274lIkxjfxI4WTabvQw7UenHsrSbUT1+S0VDscp7y+1yjVzqaJqlLtpJhaS6mtnzoMIlRY+11GwC1EUqSdFl7D16kUoGIr1C64GXF32bWoELSLoEyy72nBdmbsgr8jSbyWQIiyAuxGyLX7gssuu6yQxPuEE07og2jIe50Pf/jDuOKKK7Bw4UJ0dHTgxhtvxD777IMNNtigaW0+/fTTGDlyJFatWtW0NgghtTNv3jzMmTOnX2NYt24dvvrVr+LDH/4w3nnnnX6NhRBCyODhO9/5Dnp6eqrm23///fvkZTJkcDB37lw88sgjhfN/97vfxbnnnss1RAghhBBCCCGEEEIIIYQQMgAR58+b7v7V5eStxmKTzUb2ZzyEEEIIIYQQQgYZn5z4LQxv2bi/wyCEEEIIIYQQQprC3LlzC8k6X3/9dUycOLEPIhr4FBH/JEi7qKoUry6iStUhkjG5z6HTqdaYK8QSUkkyVrFcIMXLpOXtTzWTkYMVjKMRgsSPf/zjePzxxxNpIz40AxOm31C8kjL98vuLCbKK0NH+LBb/fJ/cfTf+9EYcccQRPqHo8FSRqWX29Xad2GbrXMcDjcEu6iRJSqVSIZlBvQwbNgxr1qxpWv3k/UHZ82e101GN9ywikSayecrIM7Mx+lLJ/co4KWOjtVT420svY9eP74aO9R1VOpPku5dfiEO/cChiFSNWCgoxVByjR8VQUIhVDKVi9CAGlP4eI0Yc67yxiUfn87/tfZmWecau21bu6bvo79eUUim5qTBjaWWwocTWyo+FkVoHAl3hpbZSGn2xFWQLK8/WUl4rq3ZybGWlwV4SbEXCTuZq64OWyCp4qbaAgDIuVmkkvxYBLdG2plkRdt+KQUOha6yghJl5Fcx9uD6UMvOmzHrQ3z+3/+fwx4f/WGgNjBo1Cvfdfx8+vvPHC+UfTKztWotfLfwftK9920nSrUwb0AJoQHiZtJEpCyuAhjSydi2KllbyHmXF8iXpBfGRlbmLCFKWEMGIpxE5QbYVO1s5txJWmC+d/FgmZMi2V0aoLM2aMUJ+u6qUNtTCLzDhhbxGXuuXpbL/gz2veFTqWNb1uaq9IlfHkzqn+XNc+flxfcrk8fJlYYTMIigQngtcXtescOcOKxFXUK4uXV5/U0K5sbZxuHZSz2fu/BQMXXjtSEuodZYqz5B13guHbVV6Lkg8S4qc58zQwhyGEgiM9dilnkXK9CshOA6ezd25TSXLh2s1sW5UMqi8PgoRVIhgnaTGNFcSnnrGFv4AyuZJlU2QCquaVDtdQKW/lLkvMInuGE4WU7mfE/WoUM5tg0Wmsty1VGmJVngW9s0Ex0JwvHvxvx375FoNy2Z+h+cNd04QiXWb7Ubv/t6k2c+tW2+9NV5++eWKeUqlEjo6Oij0Ik1l4cKFuOKKK/CrX/0KixYtQhzHDW/j29/+Ns4555yG10sIqZ9bbrkFxxxzDDo6avu7hEYzduxYvP766xg2bFi/xkEIIWTgs/HGG2Pp0qVV87366quYMmVKH0REBjoLFy7Etttui/Xr1xfKf/HFF+P0009vclSEEEIIIYQQQgghhBBCCCGkHi64ej/wX1ISQgghhBBCCCGEEEIIIYQQQkgZPvOZzxTKN3PmzPeM1La3CCFqEwylh8170PLrz9mZSSsjAAvjExAJaVY9UiRR5afm+mwcgcwsHVtF2Rnql0M1iqOOOiqTtmbxb9HTsaJ4JdVCriDGqnXsZeuosvu+cNQX8L//+79V12SCHJFaX0i1CRmI3HzzzU2VagMoJEogpG6q3drVeCr22mT7LSUmTfpATVKevNErKdNCWC2W1TLpF59/EZ/82K41S7W32W4bHD7rCEhosW9kRMJSSkRGOh0JCWnEwVJoybCWBnuxsM6n00qyhJJMC4dLLm9JlPR3GSGy9UW+bPhdb6WgzpLbpJCunZIoubyRFRtLHbcUJZSCWCTMbxmhZNuXJSNOjiAjmZIeexG3lHak9D2aFWdLN1de6Ouk2ub+VIu7rfzX359aQTBMGSf5DSWvTqzs7229E9WqhYVfGwAW/X1R4XUwcsxIrGx9B+3r3q5p/Qx02te1Y/7Lt2HZunZzrOjxSUi1A4m6FWnrda7nWUo/n06CLcw+9zlYL5CQAtDTLd0xCpjbTGHS7XzaPcKlmnyBSFvYdaXF3xBK74t9vsyziQhWhjBCeCfxDu+h020KI/e2Zc2ad+Jx4WT2VmLvb5+DMqacL5u/2Ty2TBiPi9P1Xbcd2XLK5kcQv/THSRCfPbf5+3U9RjYtnB9AQCjfZnh8umMRdkxzpM2pz2V/qtzjF332zIik08/A5hwUXkMSLzBI+v8zscmcf3qe91yTuYapVJrKyWvmIdFuOMYmNCntNU9v9rhMrvnsmOa20wipdviMnlOmslRbR15Rqi2SL9OwWuxyUm2fw9fhyykn4A+DV3HshPkKMC9oQGaLzcsbcjeky5iXa0AZi799sYaJI/Zx2P740MyXIINK/fj+wb0zAIE8HKK8aD4jHa9645cq38S/A+zs7MQrr7xSNd8222xDqTZpOlOmTMGll16KV199FR0dHbj55pux7777YuTIkQ1r49xzz8WGG26Ie+65p2F1EkJ6x+GHH47ly5fj2GOPRWtra7/FsWzZMuy000791j4hhJDBwYIFCwr9t6LJkydTqk0A6Gf64447rrBU+7LLLqNUmxBCCCGEEEIIIYQQQgghZIDDf01JCCGEEEIIIYQQQgghhBBCCCFlmDx5MiZMmFA13yOPPIJjjjmmDyIaPNQs106LqCoUz5WHpdNCGXJKPBjG6Mql5YR1yraLkG4jV3KWjjWIM69/oaQsLFNLTI3gsMMOQ0tLSyJNxZ1495U7aquoWjgFpXPVKI34YMX99//2/qp1OFIy9GpC7Vrmx4nQKmzvFd5r/Xm/8sorr2DWrFlNbeOggw7CiBEjmtoGIb2Ra+ed61WmUL5cO0/gmZVri0T5UK793LN/xe677I7Ojs4qHUiy+Rab4+7f3WVkuVpyLYRwQm0pjODaiLNLwou0Q6l2SQbibNj9JS+8Fl6u7YXaVrDdkpBl63J6K8kWJ8zW5UpokSUXh02LMm3b+FKCb5i4pHR5pJGF6y1y8t3ISZL12EsZaYmulWpDj5OClRBLLxsGEInIzb0uZ0XH4Xwal2pKzJuQvJr7Rl23yaMCVaxIrpdwFZZKpULrYOLkifh/v7wWG248HotXvobXVi56T1yb/7b8Zfzy5flY27XGjaGUXoDtpNpG/Aw7j1JCSCPMll76LEU41xISEZKCbC/3hZNFB+JfU1YATlDtpNcIxNCh5diI092fVjqs7LzDnUOSMn8vEtaCdwR7hVmTMJJt6SXZSK4tL/q2CuNQQO4F3KGEPlBlB3lQdrOib7tFMjJCfH0+kkZwHkkv4s6TbzuJthQQ0krU4SL3eaR7thCJn2Dk0s9lgZRaypT8HnCxhqNcjXDNlPupBTtWVV/cBAHESD5n2t8iG3+wIrJtpuNMiakTY5K61qXrtuvVpwtv0c7ItlP73WrKxpaI0caQGp9Kguxa5tOSFjb7s334LciTlmoHv6GUO85DMsJpu98Zp82WJ9NOqapjFTsZdt5PNdK5nYw7SI1VnIwLCoiT4vA4Vv6UZyTZ7qtTb6fk2IFcW9hxE4NPrn3NNdcgjuOq+Y4++uimtE9IOUqlEg4//HD89re/xcqVK/Haa6/htNNOw5Zbbtlryfvbb7+NGTNm4PDDD29QtISQ3jJs2DBcc801WLNmDX7yk59gxowZ2HbbbTF8+PDCz5aN4MUXX8Tw4cOxdu3aPmuTEELI4OIb3/hGoXynnnpqkyMhg4WDDz4YDz30UKG8s2bNwsknn9zkiAghhBBCCCGEEEIIIYQQQkhvoVibEEIIIYQQQgghhBBCCCGEEELKIITApz/96UJ5b7jhBsyZM6eQ/Ob9Ql1y6lCwXaVoOZlXKiEroM6JyaWl3E4ZnVmN0u08QVq6jXIybduf3D5ZVP441yJea6RAfNy4cbnHzMqXb2lYGw4nTquQpZKUTsVo/9MFFct3d3dXXxOptVEknnIUkWYXnq9KxsJ839yA4r0g8Hy/sn79euyyyy76+GkSLS0tmDdvXtPqJyRBL+TaendehuTFPCMiTV3fnWy0gFz73VWrsc9e+6Czszap9mFHHYaHn/wDhrQO0WJhCCMb1rJgKSOTruXCkYycfFqafFaqLUPZthNqR0aQ7QXYMhRqi5KTcZeMLDuxyUDIHeSXpg2/38izZYQoKiX3BfJvHZuWKUfCCrW9VFtAaJk2IiOnteJgMxZWqAzz20qRzdx48bUVGZvvgZDX7nNSXmhJLxRMfSa/yhHhArkvj3G5nINU75NCZl5+ksfEyRNxw/9cjw9O+KCTDrevexvPtz+Hdd3ralpTA4WuuAu/W/wAHlx8P3rQY2TLfp4FhJc2m7kUQiCCdGMn3We7jqQRT9t0vUVOsi2NAFoisnXYMtK2aWXAXgxtJe0i+O3XEDLnBGPKhhWC269WIx3ml0JqAbfw30OLcijSDlebPi58fVb8bdOcqto+94jkZyt3DtP9cSaRkHMHx4OdJ1cm+Gwl5IFy2Z2zknfrgVDbjIttwx2T5kiOZKTTha85LK+nytSlgphsATM+9qwABbduqj1D9vZ5rNKLmxLjmRaEIyWRTj83B32zZRLtuhWDbHqVvoa/XV6RrNN9zn1uqfBQ46Y3+5OORcUq8T39dxFVpdrpF4SlyuRJtVWqkYpSbRHsd5LodAiBZDoUZ6tAcO12GZm2Ul6erRRiZSXYYSzZv7hQKi60JfTaQcAJ2XYg2bYy7bQAPCHYdn0K68rKvq1cWw1iufZ1111XNY8QAieccELD2yakFiZNmoS5c+fi5ZdfRldXF26//Xb853/+J0aPHl13nbfeeisOO+ywBkZJCOktpVIJs2bNwt13343nnnsOq1evRldXF5YtW4b58+fjtNNOwz777IPJkydj+PDhDf1vDZa1a9di+PDhmD59OlatWtXw+gkhhAxeuru78fDDD1fN19LSglNOOaUPIiIDFaUUfv/730MIgTvuKPZC8OHDh2PevHlNub8hhBBCCCGEEEIIIYQQQgghjYVibUIIIYQQQgghhBBCCCGEEEIIqcBJJ52kBXcFOO+883DsscdSrp2iV/9nwyry31xBVp7gK+mvzJeL5QnJ0rGXkWFXkpnlxl1FsFa2D2nZWZmyRWnG/xH06KOPzqStf+sv6Fzxcv2V5sjIvcSsdku0gMCyJy/Gir/+d8V8m2++eSEZXpH2qs1LESFXTVLtauRI4JpKHUOXJxYnA5/ddtsNy5cvb1r9Qgjcdddd2GijjZrWBnl/Uej83idy7dQu5eML66gm1/78wZ/H2jVrqwTsKZVKuPkXN+OyeZeiFJWcKNZKgI32Vv82ImotH/aCYSum1rJtI7KWUep3CaXIyK6dMLtkygTpRoRdki1aym0+W5G2lWRLK9EORdqy5MTeJSfx9jFGIjIibunk2tKmCdM34fML4eXITvwrjXgZXoKsRczmm5X2CuEkvtbU64S7eje8Ehip+7pgrgPJKgAjRrZyYuHWilI+mzAvH/HiWgkIgXHjx1VcC5M2n4SbfnWTkWpb5bGe/3Xd6/Dc28/gn6uXoG9vIHrHP959A7e/eAv+tvwl45/24ms7d9LMnRVIJ0Xa/niQWrVt8kRuXUROsG2PGbNGlISQElZz7WXNVtAsdEww68HIs62sXU+fWSNKufUGlz+5dpSt334WulyuTFkE36W9zwVE0G8ftcnpxiK8N5ZuTPyPlWULV4c9i4QCbSmkPhZlSqwdSMvduUeYOoz83sZhZdrCiNFdn5w8GxAKkEaEbccdUiTGIzy/2nlye0MRtD1O7fibx/6s8NzL0Ku9pCcUjxehnhc3pV/UUPZZWduOs/EIZMskimeF1bn5c65riWtbcGpJ7Mv5cYdDcBrN5CnTX9s/FavM/CbqKyLVTo9FA6Ta7hkokEErZKXaKvXjG0kJtQAkZkAAACAASURBVK2kOlZ5SyUjqo6tIBtauB1urkzeC6GC+uJEuq5Ti7yRkG2Xk2znCbZDObjtlEByHGxiIbl2aixD+lOuHccxnn322ar5tthiC7S1tTWsXUJ6i5QShxxyCO69916sWLECr7/+OqZMmVJXXbfddhseeuihBkdICGk0H/jAB3DwwQdj7ty5eOCBB7Bo0SKsXr0a3d3deOCBB3Daaadhp512wpgxY9Da2tqQ/w5x3333YfTo0dhtt93wr3/9qwG9IIQQMtj5wQ9+UOglr/vuu2/hf+9B3nssWbIE++23H/bee+/CZYYOHYo//elPfPYmhBBCCCGEEEIIIYQQQggZJPC/BhJCCCGEEEIIIYQQQgghhBBCSAW22WYbHHfccYXzX3/99ZgyZQrl2ilqFiekTU91CCudZMwn+K2M3Kxc7OXE2RV/Kki3E3XnicLyYg7GJU++VqkP5frVDKZPn47x48dn0le+fGv9lRYOtVjGuGs1Vjw7r2Kej3zkIzjk0EOKNpwlWF8Djv7wYSYdcrUVpWB70DB79mw8+eSTTW3jpptuwvTp05vaBnl/0v9y7dS3OuTajz/2OH7/0O+rBOppHdKKBx59AJ/ab18jEg6l2l5aq2XSESIY2bSRT0tISCPPjqSWZUdWTC0jJ7O2+yMju7bCbCvddsJsWUrk9+lBHU62HQi1rWBbRG5fsv1QuB05MbcUJS8Gl5EX+yJHsCylE/qGY+SkwHasYMXXgVhXJIXGTtyrAplveE8ogru6QBgrIRPfAeS8MCZYaQpeAi4ETjjphLJr4UNbfAg3330zNtlk40R/hBGD67oVFq98DU8v/QtWda4svM76g7Vda/C7xffjnoV3YXXXuxBSQhgZtpU+R1aELQQEIieKtpJmJ5d3m4AwonUthNbrz8u6w/KRkWvDCaVtvfY408Jzqy/X8xYKoaVVaQeidLcy7MtlRDD/0q4JuwZNmlKQ0kuh3fp169GvHQDa2m3SIifYNivL7QvWhdBr2YvFQ6G2X9NwbVTekseBTwlF3VJGrp8A3LhKdxzo2mRYVyC598dc0LSyH6Vr1aZLISFUULc9BwfPaNLNr38mK/IsWE2G3cgXN7lzkk/Mfc5Mt+HGosJ1Lu/6lPtsm/OCKNuvckLv8Cddd7V9mThN/blS7Zx8Yd8S1C3V9gOZJ9UOC7jnHyeHDrMHwm1nxnba6qRQWxlhNRSUil0eV5MRaSMUXiufp5pEO1+27esMRdj+uU5l23SbF2y7OlRYv+myiUPvzo6HlmuL8nLt1LQOFLn2/PnzC0nhPv/5zzekPUKaxcSJE/Hqq6/ioosuqqt8LX8XTwgZWEgpsc8++2Du3LlYsGABli9fjo6ODsRxjHXr1uG3v/0t5syZg6FDh9ZVv1IKf/zjH7HZZpvhhhtuaHD0hBBCBhtXXnlloXz13peSwc9vfvMbTJ06Fffdd19N5ebMmYPtttuuSVERQgghhBBCCCGEEEIIIYSQRiPOnzfd/UvOyVuNxSabjezPeAghhBBCCCGEDDI+OfFbGN6ycX+HQQghhBBCCCGENJVVq1Zhhx12wMKFC2sq94c//AF77LFHk6IavNQtHAqlX+XqLrOzrBSpSiiJWBvhRw6rqybwTO9W5cvkyr4qVd0kqbbl9NNPxyWXXJJIKw3fGFOOehYQUf0VF1k6bp2Uz7zm9Qfxj1/ni6ja2tpw1lln4Wtnfg1DhgypPUbUPh9Fj4lC81Yty0DxUxc4nssWbfL6JfUxf/58HHrooU1t46mnnsK0adOa2gYhVc/JvTzP5t2TKKhEtQqpL9aXqwJxJLwk0pol9/vUfvjd7x6qEqBmSNsQPPTHh7D1R7fWAkwjt4ytZBMwYkwt14yhABUjBsxv5fYp8x1KIQ7EnvZzHEoxE+pMmwZ93Rb+8l1uPITtbyDG9RrdQCYMWC1xINvVn7WyGF50DGGE2BK6qJUkW7mu8OkqJbm1dSphvME6NRQXh5JeF34ogXXiT6HXghBa+irD8RBWl+rL2vGHlsQq+LH3Y6bnQUGhu7sbZ53xDTz04O+xaOEiAMD/+dynselmm2LW8Udj3EZjoZRCD2LEcQ96VA9iFSNW3eiOY8SI0WPT4258YNg4fGjk5hjWMqzQmusLOns68czbf8Fzbz+Drrg7UOuaNRHOqV0zQiSl6dLKtkOptpZGRzCieUROth6JCAISJaHTokDersXuRkIfGSG9iEw5K7PX9fo4JKS0q1KvGC+GhlnDvk9+nSIh3xWBUNZjy9jzh3CrRSj/2cppbftASrTr6kufk5LzoYXFeQbiMhOYd/7Mk0Q7OXIc3Bf6oyopeQ4k2Cocr/SRaEv6/EopJ13O3H+KZCkEx2qyS/kXhWbdz+ZJopMZUte5YL1ks4r8uaog9y78PJ5zbUvn65Wo2C9dF5tt1x0bQVpiPpsm1bbfyku109f59LXR7kuW92WUrUuF9wjpYze8fgd1JNZGcG7I73LNuOPTrFElsulKpcc/53gOjmXpjtesWN19Fz5dBe0X/buVzPcqx25vj+0999wTDz/8cNV8K1aswOjRo3vVFiF9xdVXX43Zs2fXfF5/7bXXMGnSpCZFRQgZCMRxjIMPPhi//OUv667j/PPPx3nnndfAqAghhAwWXnjhBWyzzTZV802YMAH/+Mc/+iAiMpDo6urCOeecg+9///s1l502bRoef/xxlEqlJkRGCCGEEEIIIYQQQgghhBBCGs0FV+9HsTYhhBBCCCGEkN5BsTYhhBBCCCGEkPcLTz31FD7xiU+gs7OzpnLnnHMOvv3tbzcpqsFNXaKsgjLeRgu2c2MoSi0y6DJlK8mZBppUGwCeeeYZTJ06NZO+6QHzMXyzf6+/4t6MZcDqv/8KS+6blU1fsxptbW2Fx6jWsS9Hw8Tag0WqbSlrkS1QlHLtAcf48ePR3t5eKO+mm26Kt956q6Zr6s9+9jMcccQR9YZHSE0UOi9XOg31k1x7zMgxWLt2bZXAtVT70T8/ig9v+WFY8XVaoq2/w+zXnxVMnkCQ7QTbTvIc7LOSbaVMeS/Udr+VF2ynex6OU/KaKwIxpv6u/2dU18KpNs1nL8J2+0Ohtt3v8kgIYeTYQrj2QyGzQCA5VkaubazfUkhTZxC3SAqeE/0y+azoNZSh6t9lRL0pMWo47kLAjD+8OB0Kcawl6OvXrUPLkBbESiFWsZGjx4iNTLsn1p97VKy/q27zuwc9cY/7HMcxxg0fj81GTsLI1v77t6frutfir+1/xQvtf0VHT0dirL2AXbh5EJA+XWjxtZ7CCAJICrUhIGUECeGk2FJIRNIKtK1cWxiRdgQpIyPhjhAhcvm1eFtCWDE3tMTbCbVNdJG061aaPgChLlYIGfiivVTbiWPNerLDINJ2enNsBz5ojTnXhKJ3nyF5zvHnouR+/clEIXwc6VNmrm87yJQM2cccirTTlSWPt7RQO6jHHtf2/JGWYgfi3lBm78v74zAh8M0MaJaE0LkRt7N58uhyJIZMFZcLF5BrVxJL56YnJjgl17bnPiTT6yFPqO3Sk67rZH70rVQ7PF4T13mVzJgn1U6L7dNC7cSRafbFsUod7+HVOdvZML7EcITjmdiRHRt3Tna7U3MhghEPj2H481viGBbmNRhW4C/8qwCycm29pxFy7cJ/V1Dn8+rQoUOxfv36ink23XRTvPHGG3XVT0h/8fDDD+Ozn/0sli1bVrjMCSecgKuuuqqJURFCBgpXXnklTjzxxLrKCiFw3333Yd99921wVIQQQgY6M2bMwD333FM137e//W2cc845fRARGSi89NJLmD59OhYvXlxz2dbWVjz22GN8yS8hhBBCCCGEEEIIIYQQQsgg4oKr9zP/7w5CCCGEEEIIIYQQQgghhBBCCCEV2WGHHXDppZfWXO473/kOjjzySHR3dzchqsFNXaIhhUIC3nLCYydYStcjgq1oDEW36sGWrxuVZU8DUaoNANtvv32uWHvly7f0SfvVUHH+8Th06NA+lWpbEWnD6O1a7GvCuIoef7ZoI8eN9Jo777yzsFS7ra0NTz75JA444IDC9R955JGUapM+xUqWK1LpNFTlnJZ3DbG63xzPZ2ihTIie3Xcjx1y3bl3lmA1/fuLP2GrrrXRZIdDd2Y2enhhSakGlhAQU0N3VjXVr16FjfYeW/8LIhqX0ImARIbJp0kuGJcxvIxoOt5IRErv9Quo0GSGSJV2P+Wy3ZJouE0lb3m42Tbq6bLqL28SuI5RaqiylkytrabIWKIvwR0gIqQXaXq1tNNzCC5utVBuhCFlolWdYn5s7AQiVnEshAzlwINXOrBsrAg8Ey0oZ2bcVkFqZMHyaANA2dKjps84vbL+EBBCMiZGL699WKG3GCRJCSry99i08/s/H8Pi/HsOSd99Ad5n7rGaw5N1/4HeLH8DNL9yEp5c+ic6eTjdfUgg391amrqOOnMxamrWq+x+ZMlGwFmxf01Jt038IN0aRLPkxMulJcbaeT6EkpBVhC2Tk2VImH0z0J+k/B6Jgaco61zqS5wZh15AINgXfuAKECp4r7FpSgWheBMFC+N/BmkIQKdzRAXdM2DlIl0tvfl9y/IXrj5HWuzOmPz6ljFzZRF8ASOlLJOS9ymdKHF9WuKvg5jk818L10v8T7ISUu8L5355nvcg/fywqbsgvm0DkbHaRmLUjZf4/Ic+ca/KeJYI6022Xe05NpKdicmNs6rPP7BX7mBd7ek0FdfSlVNt2T/kDLpOnklTbvI0ibMlLtW168HKF9AsW9MsSghdZKBW8bMGWjd2LF/zrF+w3/VIF/RKF2KQo8zIGs8W+7TjW390+k9++nCFWrgYfoxmC2L1gw77gwz4nhz2Aad+Xh9L54tikKT/aGaV4ICsX9ns43pmpVhW/N4uHHnqoqlQbAA488MA+iIaQxrLHHnvgrbfewvnnn4/W1tZCZebNm4fzzjsPS5cubXJ0hJD+5itf+QoOP/zwusoqpXDUUUc1OCJCCCEDnTiOcf/991fNVyqVcOaZZ/ZBRGQgEMcxLrnkEkybNq0uqTYA3HjjjZRqE0IIIYQQQgghhBBCCCGEDEJK/R0AIYQQQgghhBBCCCGEEEIIIYQMFmbPno1ly5bh3HPPrancz372Mzz11FO49dZbsd122zUpusGJFVE1Q5Ir8uRVQbsqI6vKVJClljCLSoKrCLqy1dYndO4rqbZl1qxZePrppxNpqxfdg7hjJeSQUX0aS5rutf/KpI0ePbpPYxhoYuhGysJqXqNpyX3BUBJyPNKv/OQnPymUTwiBe++9FxtuuCFuvPFGfOhDH6oq5J4yZQpuuOGGBkRJSO2EIs5cAslqfgUoe04TRpJZLt1LOYO6TJs2LpdXCLS/3V742nLUEUeh/e12rFy1Eh3rO9DT01O1jJQS4zcch9333gPnfOccjBs/FjEUhFBQRi+rVAwIqdMReSGmiqGcxzQUairTL/+iCVVlTJ3C10luQ7m0FREL/0n6z1b1KwJRr0+HE0jD1CeMFNn4N00vQ7GtaTMl1VbCS7SVgFHvSoQdSwjShe+PEv7+1M8vnAA4cX+bkK1rwamU0qwNb41V7k9ovbeQUCqGFAKxkBAqNtJpBaUEpABiJZygW0FqYalQUEqasVFaymsFrUJhVecqvNP+Dl5ofx5jh43D+KEbYvywDdFWais/oTXSHXfjzTX/xOurFmPxqtewtmut2xfJyK0JMzNw+uUwzUqu7V4ZQbvMJSIjqtbCba1OjgKpuJdqR5DSC9q1JF5LubXEOzLicuGk3lrCbWNJxWBjkgjSzGbmXLp+CC+CVn7+nTjaznyeaFkBejqVqcOKlc09lV1f0hcJT0TKtavPO15j61FBXSJYibkxFUAEf9p63eoW4RgAIhJQsfIlgnEKpeIJAbnKxpSpNzw+gzgS/QzkyKmQq74wqeHO3py2E7tFcp24e+qKF7SgrlBGLUXZ+Ktd51xdThSdiifn7wpCaXpufKnmwjrcdaMPpNrptMz39KGTkDwnSwZ67KABL9W2/dNjGSqlk3lsPqvORpDH73MZc+9hqj4zpg4DAFB2DmJlzs8qcW7R5xJfv7DnFxVUKsLziXL3QDDnTnvvIJTS7QXHqzuvubaUO2bd/VTOsWnzlftejXL1VmLu3LmF8n3961+vqV5CBgpSSpx33nn42te+huHDhxcqM2fOHMyZMweAfklXa2srhgwZghEjRuCjH/0ojjvuOHz6058u+7IIQsjg4eabb0YURbjppptqLrt06VK89NJL2HrrrZsQGSGEkIHIJZdcgs7Ozqr5dt9998IvdiGDmyVLluCII47Aww8/XFd5KSWuvPJKfP7zn29wZIQQQgghhBBCCCGEEEIIIaQvEOfPm+7+6enkrcZik81G9mc8hBBCCCGEEEIGGZ+c+C0Mb9m4v8MghBBCCCGEEEL6lF/84hc4+OCD6yp7zz33YP/9929wRO8NmikariaAqth2M529ZcRf5UMZHFJtAHjrrbcwYcIEdHd3J9I32nMuRn90Vn2VFlkiBbq65N4jsXrRbxJpG264If71Zla4Xb6Z+se07HqrUqWTwTWQRgq10/RmjPJEbhWzU67dr+yyyy7485//XDXfRRddhDPPPNN9b29vxxZbbIGVK1fm5p84cSJeeOEFjBgxomGxElIPVe9Rqp2CKrq583d6OW1OcSuHVU4xiVWrVmHcmHFVAmkMQgjsuueu+PF1V2DsuHFG3Kltpdppa7XZVqAdpCkrhQ7k2rYXTj5rUtLfzR9WJJxUaJs/hZcSe+WtcDJWK4vWSmEvzRVGgCwD4bUwkmUrNw4lzdrXaSXbXqrtRL5wXwPBsHJl0uOJGNbAnZB9AtBtCT8eGcmqUq5um65U7HLFSo93bHWqSs9XjBhxrBCrHr1HxXpDjDiOoaC/d8c9wb4e9MQ96DHfe+JuV6Yn7nFlY9WDWOn2hpaGYXTbGIxqHYUNhmyAES0bYGjL0Kr3CR096/Fux7t4p+MdLFu3DO3r3kL7urcRqxgIxLxJN623Gifk5W5OUzJr4dOklVs7ibYRa0sJLVnXkm0pIv9ZarV2JCWkKLn0SJYglICUJr/NAy/oFhCQUWTaEUkRN7yIO7X6YCzgbk3b9DglfXX9DkT8gJfNqjgpfU3LgBOSeyPZzRXgK3+Eh9h1nHQ8F7+5S68PheB+L5Beu+Cts9fks4LtUKgd1pu3/tJrxqVl/eG5cVa6VghRRghdy6140dvdKhLobLVVXiJRrpwM6qzqW85myKSpCvtsepU4cwXJoVQbyIxjI6Xatvq0dL6cVFulji2Ex19QLjzf2/z2muivqUFulY7LyKjducu8ICA4x9jjyF5DYsToUfrc3h13oUclX8KRnov8NRZeo8ProwgE//44cy8PsFG5y31w5AYvSpCQmRcO6Lr8CSF9zIcvI1CZtvN6ICp+r0Ytz6kjR47Eu+++WzHPuHHj8Pbbb9cUAyEDkbPOOgvf+973GlJXS0sLdtxxR1x55ZWYNm1aQ+okhPQft9xyC4488kjEcVxTubPPPhvf+c53mhQVIYSQgcakSZPw+uuvV833+OOPY+edd+6DiEh/ct111+Gss87CW2+9VVf5jTbaCNdeey1mzJjR4MgIIYQQQgghhBBCCCGEEEJIX3DB1ftRrE0IIYQQQgghpHdQrE0IIYQQQggh5P3K5ZdfjlNPPbWusrNnz8aPf/xjimBz6JVcu4qIt4jIrU8F2871Vr3iXgmKC7bRDA488EDcddddibShG+2MzT57b30VNkCsreIuvHLtJKiejkT6F77wBVz/k+sLh1LvnPRmjTVarN1MqXZIb9dv4XZ4Tu039thjDzzyyCNV8+Wt/yVLlmDGjBlYtGgRxo0bh4kTJ2KLLbbA1KlTMXv2bEgpmxEyITUz4OXaSqGtta1m+VRviEoRrrzuSsw46ACn0fZSTyvK9nrtPJG265cRbLrPeYSG7UCs6X4H0mQv37RC4nB/VqjtxJ6hzFgkSrt0J+c2Iael2gICSqhQDeqXh/Bp7rvK+W3GygpvrSfUDVcw2r4aL1rV8mk75rGbi9jIV604W6kYsdJSbQWFnthLtrU8u8d8DuTaqkd/j5N5wnzKCrYDYbcWdSsTG9AiWlCKSohkpMXQKkZP3IWOuBMdXR3oVl1+zTiZbP4ScbcA1qUqEishsSacYDtYD0IISBG5+dTiay3XlkJqGa0T0VrJthFsy1C2HXnZtiknYSW2Pk24z17kLYRfS9LFqq+B9rsTzoYi4NSaUvASYSfftqJpdwj5tWUXkFC+fPg7cf5RyX2JuUidqJzMOFykSO5Pk7mXU2X2BW0lk0UiMexzJaF2WH81qXZinCuc+MP+ZfrVzFvWzLFRubGMwLzg83jZue3Fta5cHSq8PtRArjA8FWsoB++tVFsk0uqQaqfPczlSbQUVnAeT11d7XYXwaz8SEiVZQiRLKMlSr57LlFLoirvQ2dOJjp4OdMVd6RyJj3lrLynOtucoL8K21+Lw2usE2znXZeH2mzTh59Fe910d6WO7kly7zHFf7ns1ijynPvvss9h+++2r5ps5cyZuuummmtonZCCyePFiTJ48ueH1HnbYYbjlllsaXi8hpG+J4xhnnHEGrrzySnR2dhYqs//+++Oee+5pcmSEEEIGAn/729+w1VZbVc234YYbYunSpX0QEekv1q1bh7PPPhuXXHJJ3XVceOGFmD17NkaPHt3AyAghhBBCCCGEEEIIIYQQQkhfcsHV+6HU30EQQgghhBBCCCGEEEIIIYQQQshg5JRTTsGQIUNwwgkn1Fz2qquuwlVXXYWtt94aX/7yl7Htttti6tSpGD9+fBMiHVwIkSO/alTdgQStUvt5qIT5scZ2y0mUCriYGiEk7k/Z8KxZszJi7XVLF6DznYVoHT2lX2Lqevf1jFQbAA499NCmtVloTVeapoJrr69E2bVS8ZhroFkwI3AkfcbGGxd7+eLixYsxadKkRNqECRPwl7/8pRlhEdJQqt6jpCSM2QpQ9nyuxY45klmTnuutNV9sXEIIjN9wPJa+2XeykJ7uHpww6wScftbpOP0bpwX90GJpr/q092DwYlAYWbTtigj772W/4VedJhJ9d8lOmqlrdJLcjFxbBiJO6Zrwcm3pmpaQLggr9ZShFFQEeUQQg9AiZOVa1lHJ1DXKrSkXhBchK6UgIZ0kOS3Xzsp9lZcnu7rhorCyVgG/H5BmbwwJiVjFuv8qhhTSzJ+00QeTocu5XTkudwWhhbVxbJtHrAAhTD9ihS7VhY6uDgBW7A1Y+TeEgkTkxfHC/9brJdumHcOOdR2Ye+KlGLfJOEzbYyqm7jkVbW1DABFI0+38ChiJthdc629Whm3ThZZqS4kokGvrshGsKNuWt0LuhCgbwqw/vd/KYyX0gSClj8PPESBUVhpr10kohvVDIJLlhQBi8ztcW+F9k8qW93OZsFtn8sNJ5JGQAgshvLS4ipy4LOGyS4VgG03Em5LiCiny+xacTNPnkUxsZeS69vgsR8X+hSf1RpLTp3JUEozX/DweXv+qXOt0dpVJT64zpObcx1r1eSe4NiT6IXLyyHB3znj0pVQbNUq1jVA7LdVWUIgQoaWlBS2yxZyDGoMQAq1RK1qjVozACMQqxrrudVjXvRadPZ2+j0jem/j1bjtor3tm3pW5RitA2XLmmubOb+4P4f4UQkCZOoRS7tzo75MEhBF2+5nxa0OHFr7AIog5tRzSIv1qYv00RZ5Tv//97xeq68wzzyzcLiEDmUmTJmGLLbbAq6++2tB6b731VqxZsybzd5GEkMGFlBKXXHIJtttuO3zxi18sVGbUqFFNjooQQshAoehz0Ze+9KUmR0L6k5UrV2L//ffHn/70p7rKH3/88bj00kvR1tbW4MgIIYQQQgghhBBCCCGEEEJIfyDOnzfd/RvSyVuNxSabjezPeAghhBBCCCGEDDI+OfFbGN5STJpCCCGEEEIIIYS8F7nllltwxBFHNKSuHXbYAd/73vew7777NqS+wUyz5Nq57QxAD2+jZMP9LRnu7OzEJptsgmXLliXSx+5wOsZ9/OzaKyyyLKp0uaP9Wbw2f+9M+rhx4/DCiy9g7NixhUKpVaRVpbIKhYNsFeazUVLt3tbTm7XbSMl2f6/99xsPP/ww9txzz6r5TjrpJFxxxRV9EBEhzaNX53Sg4rWs3Dk4Le9UyZ1OznnI5w7BnXfeWSWA5nDIEYfg8qsvc9LsUIQZKrZDQXQoDHXZC+DluEaCC+8rdQJi+z34ZPcnhdpWxWnyWHGx8GkQcOlOa2y/q6zsWLgovSzWXpeklYAK6efO5jGCZVufk0rb0UvJtW3XKolXY2Wt10ZYrRRivQdK6fmIESOOdVqsYsRKQalYp6sexCpGj4oRxz2IoZJp9nPsP+v6bCs9vj6lTP0xAIUeFQfx6DzKfPc9sP1RZjzsWKTWhJnQuEfhtOlfRfs/2xP724a1YfyE8dhiuynYYfep2GnvndDaNsSsiUB2DWmk14E4WwhEiPRvISFlBAmz33yOpHTibf09CsTbAlJERs5tvsvItOfF3cIJvkMBuIBQZm3IYK0G3tdQFmvXWihxdevK+HVV7AWy6bUWkhH7pvcH6zPhLA7vXWWwp55bzLCTNkmks5QXa9v9Nta6xNpl2kpLdst2odKLm+qkN/e5Re+3K8VXsf2cOcutPydD7rN5ncPk4s+pLy1ObpxUO11FQam2+54sV1Gq7V5SoetRUE56HYkoG3yT6Y67sabrXazpWmP6lTxWFMLrqPktzDdzPCZfhBFcfwH3kgKbPSwfvhDDnkNdXtdGeGUOz5fpGEVCzp4mvVZqfX6tdOyMHz8e7e3tZfcDwAYbbIBVq1bV1CYhA5nHHnsMn/jEJ5pS90UXXUQRPSGDnAsvvBBnn138vx/89Kc/xZFHHtnEiAghhAwE4jjGsLuavAAAIABJREFUsGHD0NGRfYFySBRFWL16NaXJ71HiOMYBBxyAe++9t+ayY8eOxQ033IADDjigCZERQgghhBBCCCGEEEIIIYSQ/uCCq/eD7KP/L3LNvLNsHVYsW9ffYZRloMbGcasPjlt9DPRxAzh29TJQY+O41QfHrT44bvXBcasPjlt9DPRxAzh2hBBCCCGEEELI+4XDDz8c69evx2c+85le1/XUU0/hU5/6FGbOnImurq4GRDd46Ssp7oCS7xpXYCPlwv1Na2srDj/88Ez6yr/dBjjRY9/SOmYrCNmSSW9vb8e555zb8PZ6JYkvWHSgSLVtHfXWU7hsgUOkr+T8RLPHHnsUEhTcddddfRANIc2l6r1DtdNPRR9pdZFjUleJhJDysssv67d7m/k3z8d1V19vZMKRFhALIwk2OmEJYUTDUsuEAzmxExnDC43TW2Q2YesVuk5h0nV54TbXjt1v2rEiTtuegASEgJQmPiPwtO0kVZ550s98qbYlFBwrGEFoIJBNiD4FIFRK3GnLG+FnOj1IgJV+h/W61nXHnUDaS0yNKDwUTEsreZZ+fI0M2s0TrDDazI0sIZIRIkRaLG1l02ZNuHmUtozJIyQimHUjIzfP7seVs2VNvmCTIoJQAt/83LkZqTYArF+7Hm+88gYe+sXvcfH/vRSHb38kjpx2FE7/P1/FlWdfhQUPLkB3Z49pv4TIxRK5OCOh23EibZEj1Q5k3MJKuUWEKBC16/125KVfTwpGom3XmxHRSi3VTpxb3Gd9fCXWhLIS2mCNSLhnDSn9vkoiaZH6SWDOOaGA3v0I+A1+qwdXPlFfKi67M2wlPC4BJzh3WVLxJ44Ue5yl5e3hMZ3qUaKOgi/Fce3XsdVD7jxWyl+mrULXQDsGVa53mXEUwRiGdaS38pVqQTVUNq8KpMt1SLX9ruTzigjS0/kS9RmRdijVti8L0HLsZP3FpNoKUEBr1IqRrSMxtDS0X6TaAFCSJYwaMgYbD98EI1pHAkLoFzHoVza4lznYlyuEL2bQYnArCHevfoCCfvmCUkCP0nXY8YrtyxgA8ztMD17CYEdShd+D130E4yqQIz0HEuuh4jwXoNwz6htvvFFVqg2g0IuMCBlM7LLLLjjmmGOaUve5556L1atXN6VuQkjzueaaa2qSapdKJRx22GFNjIgQQshA4Zprrqkq1Qb0vSal2u9d5s6dW5dUe6+99sLTTz9NqTYhhBBCCCGEEEIIIYQQQsh7EDlQ/4+Ef395GV57aVl/h1GWgRobx60+OG71MdDHDeDY1ctAjY3jVh8ct/rguNUHx60+OG71MdDHDeDYEUIIIYQQQggh7yeGDBmCO+64Aw899BDGjh3b6/puvvlmtLa24o9//GMDohu89Jlcu0bJWNNi6IUobSBz9NFHZ9K6Vy/B2iWP9H0wAEQ0BB+YdnLuvuuvv76hQuZCdZWb8gZLtVWBn0bSm3aq5is6NgP038S8V9lpp52q5nnjjTcotyLvCWoSi+ZWUGlX/n1JWq6dqU8pTJgwAQceeGDl2JrIed/4Fjo6OgORs5EPS+mE1V6q7cXYVritJduyglDWi7Jlqo5E3aFM27YrhZdCm7JWqC0EtLAbRqgNW2cgoXb6YDv/XsJrRa15Um0nOE5Je3UdKijhS9vibp2l/awiKet27ZmdTq4tvADcCYkFMt/tuAkXrx6JxLzZsbSibCOajlJzrEXTRkptPxs5dSStHD0KhNxGpG2E2hISJVFKybOlr8NKr0NRt/n+7VkX4o1X3ii8XtetXY/XXl6M++c/gP+a/V18dpuDcfD2h+IrM07C5Wdfgcfufww93T0oObm2F39L259Qqh2I4vVnLb3W68NKwa3MWWakz9IIoq1YPSNwl1YkjWAeg3UQCtjtXIYmfrcectZPIJp2BIL2zFpLiYmFiV0F+TI/oXC74IZ0faaNTKZUvHkxh2J6dxymzrUJeX0Z+XK158b0PPQrDXhxU6/60dtbcZXaLHmybXsaTN//2zHwCyqoprhUO18+b4skX3lRTqptC9nP5tKdX053JvFUpIxM2mqkS7IFI1pHoK3UNjDWG/R5Z9SQUfjg8A9ieGk4lIrRE8dOqB27+GPdF7ffSLZjhTgQcIeC7djUo5QXbCsr5lZ+pGLo8jDi8Ty5duJ3Nbl2amgbIddObxdddFGhsqeddlpu+UobIQOd6667DieccELD6+3s7MRJJ53U8HoJIc1n+fLlOPHEE2sqc9xxx6FUKjUpIkIIIQOJiy++uFC+H/7wh02OhPQXCxYswFlnnVVTmaFDh+Lyyy/Hgw8+iE033bRJkRFCCCGEEEIIIYQQQgghhJD+RPZ3AIQQQgghhBBCCCGEEEIIIYQQ8l5hr732whNPPIGdd965IfXttttuOP/889/XMpy+FESVlcD1QkRWtI33MjvssAO22WabTPrKl2/th2g043Y+CyO3PDST3tnZiZ6enoa0UfW4DQRw2cJVKhfV5dPNlGb3lqJxFYq7mtv2fXz+7GuOPfbYqnmUUvjxj3/cB9EQ0nwKvRCjmly7imC7SFoQEACF2+ffhj333LNyXE2iu7sH3//2RV5eLbzIWVoZcSi8hpc2B4rtsj8ivZlyVpRthcdawGtl2kFb8OpsK9TWcu7IpnrxsZNnJyXHTkkthJOAI0d0DASCY/PPNK20VyUEwJ7cOQ8EyP67SPmEvXDZeESNvBmZvvh6rMxZunHQc6FHCk4mLhDZfBBeJG3k2lZgHgqyrWBbBlJtnTdCJEu6jPSCbV3GyrdT8upgk8KWjRLCbikkLj7lErz45Et1rNoka1evxd9f/DvuueXXOPe48/CpLaZjv21m4IvTj8XFZ12M//3dY4h7lBaIiygp1ZZ+LcrE+Eo3mlJEfoyNuD00A3u5NoxgWzghtoAAZCjcTq2VxPx6cXQombZrBMoIvQMJdFq6HZ6/Kj7DZETFNu7kVtePkCmJdv6zUzqmcs9Y7pgNRcu2jgZItV07QhbO2yz0+BW4ThWpSzSgrjLXvLxn4rwXKxRBKZWQiWfGoBdS7fSzS2+l2lqajUw5l2ql2qY/ViitoNfXsJbhGFoaOmCE2mmkkPjA0A9g4+EfRGvUYkTZPb4fRprtJdtaht2jYsRxj+urSgi2tSjairNtntgIx7VI2vyGH7Oicm2l8uXafs58/3or105z5513Vs3T1taGvffeu1ftEDJQueqqq/DEE09gypQpDa33nnvuaWh9hJC+Yfbs2ejq6iqcf9KkSfjRj37UxIgIIYQMFJYsWYJXXnmlar7x48djl1126YOISF/zxhtv4GMf+xi6u7trKvf000/j5JNPhpTUKRBCCCGEEEIIIYQQQgghhLxX4X8JIoQQQgghhBBCCCGEEEIIIYSQBjJ58mQ8+uijDavvggsugJQShx56KE4//XQ8+OCDWLp0acPqJ31Hf8vV+gshBI4++uhM+rt/vwtx57t9HxAAQGCDKQdlUjfccEOUSqVe115Iql22cJW6oarWP2BE2kYEVzlLMUF4xTYo1x4QzJw5E1EUVc33jW98ow+iIaTv6JVcG2i4XFtKiQd/9wAuv+JyjBkzpkrjjefXd/8GwmmwzY8VNgsBIa0Y2ouIBYQTbkdWTpyzRVIgEn6zcmcn55ZGji2TMm0tNBY+nxEbW+kxEMiKVZDXlrU9EhKQWdGrU/mKpBgW8PMlhUxcsxRC+a8qKwJO12XbVsrKvJEsbyTM4aXPlUMgb0702kiebS1Sz4Nwc2fE5VJLy6WUEIjM3EZemi69KDsUXyc+u63kBNqRKAVS7kCy7YTdJq+Ubn8o3f7v867Bn+9/vI7VWow1767BK8+/gl/+9E6cftQZ+MRmu2LPrfbG4f9xBC78xoV49IFHoWKVWKt6jUVu/Qhh13xKtm3XmUgroQNJtArn1kp+U8LntEg7JYgWKlhbIpBIpwTTtmyuzDghhM+L1gbo82YrqGHLO7c613jOOKW+J4rZ/pQRiueNmRuPnM+VSI9nuZ9G0ez6G0aB54JKcWfmKrWpWLn6c6/LOes3E19em0aqnVNV/VLtVI1lpdp2v4rd3taoFcNbhiMS1e+5BwKtUSs+OGITjGkbYyTYMXpUjxFoa4l2HOs0J9lGnBJxK/M9DiTaQKx0fjs2VqoN87xsPun0OBjTMnJtS1qu7Ugtm0bJtZcvX44lS5ZUzfexj32srvoJGSzsuOOOePXVV7FixQpcdNFF2HnnndHW1tarOtvb2xHHcYMiJIT0FXfffXfhvCNHjsTTTz9NSSYhhLxP+PrXv14oX95/kyaDnxUrVmCvvfaqqczxxx+Pjo4ObLnlls0JihBCCCGEEEIIIYQQQgghhAwYev//BiWEEEIIIYQQQgghhBBCCCGEEJKgtbUVcRzj3HPPxX/91381pM758+cDAC655BIAwMSJE3HAAQfg1FNPxdZbb92QNghpFjNnzsTXv/71hNBGda/Hu3+/G6O2nlm8ItEgQbIQeOf5/5dJ3n777YuL6MpkcwKucqGKMrI3oKokupqAuiJ5u5vt3PPWuarthvHnzYHdX1SEl8miVHX5LekVpVIJW221FV544YWqeX/605/iqKOO6oOoCOkbtOi4Fy8BqHDdEMiTegpTba4JFFAKX/nKbHzlxNn47W/vx8033Yznn38e6zvWo7urG2PGjMEmEzbBhzb/ELb+yNbYZpttMHbcWKx4ZwVaSi1obW1BqVRCS2srSi0l/OiyH2HuD+ZWHAPLm/98E1JqsbOCv3TbfggIeMdvSmrp0ivIVa0vS6Wvp1aUa9syKU5K7cWsXoXtY0MgNkb6kwjTyki1QwFvSqrtpMeBoDWM0cq1bT15ctawTQXl1pyebi/nBgAllJfPCqUl3BCB2NW0buXKQkKqGLEZOwntHZVCIIaEBBALQMYxICP0xD2IpESsAMQ9ZlKUjkMCsRFBCyGhVA9gv0NCoSeIXUApqUWqSiBWClIYOaow6XYM7ItFZFJUCwB//PWf0NesXrUaLz73El587iXcdv3tEEJgxAYjMGnzSdhh52nYd/99seueu6FUajGSbenmWkBCCEBCBmsAScm78LlFsIYBM2XCSKzj5PoC/j97dx4YRXn4f/zzzG5CEsIpZwAVuT2oVkW8EFDU+lW0VrxqFRW0HrUe9Wo9v9r+vCr9iT+KVvGgHmBr1YpiURG1VYuiKCKCCKiASDjCEQJk5/n9MfM888yxu7Ob3STA55VuSWZnnnlmdtnNWPte+J4HagN1n++5pZ525v3G70vB352Cr3HB38mk8RwMriMRCNTGlDG0HGNAPX9pnDPzPvOQAsM1NKrdGJoioG0+P4oyfqb3t8AclKy/54ss5yqHQ4kV1XZXTBvV9r3Ep49qqxi0+wRGRaIcCWvHCGoHtWnRFuXJCqzcvBL1qe3uW7P6UAEBIQWkTPle89x3FsB51QQgIGHDEu6fELBt6b23u+9F+u3NebEEVCjbdgeFgHA/nSL4uqU+tEL/viKl7z3LWQn6oQ9tH/E6mI36Z3zZXHLJJTmNS7Sjatu2La677jpcd911AJw49vz587Fy5UqsXLkSy5Ytw+TJk7FmzZpY4y1btgw9e/Ys5pSJqIAWLFiALVu2xFq3TZs2mDt3Ltq2bVvkWRERUXPxwgsvZF3HsizcdtttxZ8MNarq6mqMGDECX3/9dextnnvuOZx22mlFnBURERERERERERERERE1JwxrExEREREREREREREREREVgRACd955Jw455BBcf/31+OKLLwo6/rfffouJEyfikUcewfDhw/HCCy+gvLy8oPsgKpSuXbvi+OOPxyuvvOJbXvPlM7mFtQsYj9tesyS0rFevXg0K4klphLSCw2QbNmsXuwFR7Tj7D45ZgFiePpe57jtDkCyfWJnelnHtojvzzDNxyy23ZF3vkksuwRlnnIHS0tJGmBVR42jsuHam5dDxR4ljjx2BESOOUT8GAp9qas7XnnJPYzwV/5T43ztvx8233Yx2LdtlOADHtm3b3HCwFwc1s9FO9FKFRI3wdMT0MxLhb733YAHhxjFVcFMa90cGtXV02wgbqxi2iltDhMYIRbUtdzvz2IzHPvweps6KNM6S8bi6p0xYRuzYvT9jXNstiwpfXBuwhAVb2k7EWdp6DhAWLNiw4S53w8+QNmxhwZKAbXlxbVvazp4sQEin8Cwh3fNuw3Ym60TUhYS0BQTceLeEE9iGgBTSjWtLWEJCwoYthRuXtSCl9ALRAu7J8P/u02//fpjzzsfh50gjklJi44aNmPfJPMz7ZB6e/MtkCCHQunVr7NlrTxw46EAce9wIHDV8KEpKLFjCAiCQMJ6NAGDpqKz/74Y6dP08NZ8XtrGe8XyL+p3UyaRHxOzVj2Y03gwoi+yvccG4bLr7GiLnwHW645LefaEhA9H+5hrVbmqZousFGT9GYDvOvrM+Luned0XUh1qoTTJEtYPvs1mi2v5to6PalpVAebK8YH+PmkppohQ9WvXA95u/R+32TXBOjoClItvu65+Qzp8pCQhhOTlt583EiWm7yW31eui8LzrvYYDz4R2WL5qfPa6tV4XwHiMRjms7wwXC7g2Ma0+ZMiXrOslkEqNGjYo9JtHOpEOHDhgyZIhvmQrSx3nv/fLLLxnWJtqBTJ8+PdZ6lZWV+O6771BZWVnkGRERUXMxZcoUbN68Oet6Bx98MCoqKhphRtRY1q9fjxEjRuCTTz6Jvc2sWbNC1xFERERERERERERERES0c7OaegJERERERERERERERERERDuzk046CZ999hmeeeYZDBo0qODj19fX41//+he6du2KmTNnFnx8okI577zzQsu2rPgPtm9Y2viTkSlsi9jvxIkT8eyzz+Y+nJSZo24NiGqHgmsx78tGzTny5kYrc75l2EfO88ty3PkqRviPPL/+9a9jxa02b94c+ZpAtKOLFfDM9DKUYfN0kcaM8UYVh9aRXoSisb5xzBgvhBu4dgKXJckkZv47+++aqVQKqfqUO6ITELaEBQsClhvBtIQFYS43b27oOt3NEsH1vbGEELAsZ8yE5S6DBTOJreYg3PWdm+WdI2NtISxd+fZFtfVjGIhqm3Fj9WcgqO6Pc6twrHnepe8+wIt1+8aGtw9pzCe0vRtp1o+lb1v3HOh5Wd75UYFT93y79zrnWp8/7/FNiITzvWXBEgkkRFI/BgkkkLCcW9JKIiEsJKyk8z0SzraWM0ZCJJEU7n1WAslEQn/vbJfwxhfO9seNOi7TU7LJSClRU1ODuXPmYtLESTjzp2ehqm0VBvb5ER780//TEW3LfByCUW3f64UTnFWvIzr+buX2fAt+7y5wJw392Ou7hH+f6paJyPCVTb7b6rkhPF/zfl9QO3QaAsceY75qbCqOTI99s4tquyvGjWr752Jc/UjvwxaSVgkqkhWxn4vNnSUsVFVWoU2LdrBlyr3ZsKWNlLRhyxRS7s2WNmzb/RPqgxecZZAStu387Jwp6a5nA5B6fSmlbx1A6mi5c67VB334/1R3SRXkVp9OAeMxzfB4xr1eraurw+LFi7OuN3DgQFgW/y8fRPlYtWpVU0+BiHKwcePGWOvV1tbi2muvhW3b2VcmIqKdwu9///tY691xxx1Fngk1ptraWpx00kk5RbUfffRRRrWJiIiIiIiIiIiIiIh2Qfy3LImIiIiIiIiIiIiIiIiIiiyRSODMM8/EBx98gC+++AL33XcfTj/99ILuo6amBsOHD0ffvn2xYcOGgo5NVAgjR45E27ZtQ8trvpzS6HORdj2EVRJ538UXX4ylS5fGH6uhoeY8N88rLi2lvkUGS4V7c3821491y1CMDca7MxxY6DijjrWhUXEqjtatW+Pggw+Ote6UKVMwf/78Is+IqPHFCqw2clzbDDebr/NmpFnHS4UZMjUj2xb2HrB3hol7Hvp/E3UgW6eqddDa/71lWb5Yrwpvqyi2L87tBrD1umrbiHG9RLYb5HaPAea6gaC2DnWrrdxzYVmWcW5cMk1UW42nYtiByHG6xywc15b+yK/XzA6N4X/Oeblu//1eXFvFs9V9Qnh71ucSxmOhIuXC+zOhg9pOSFutowPbwghlW+rxcyLaTiTbWU8HtEXSXT+h49lJHeh277eSznLLuyUSCQw/caiOSzd3UkqsWL4Ct9x4C3p1741X/vkKIJzHJGElYEa1/c85Efn80c87y3ieBNYBACviXxWOimvr51IgwB+KVhvLcpUpnJ1PPNgXzE4zt+D9UbsJ7ntnCRk3hsYIiwefH+l+n9fPpKJEtc2fAtdjqrUcFdWW0VFtCeN+dwhpS0jpxKFLEqUoS5ZlPo4dVMeKjuhQ3hG2tFFv26HItopmp6QdGdhOSec76d4v9c9OSNvLaDuxTZlnXFv9HIxrAwi9L+cT1/7zn/8c69r0/PPPz7oO0a5m+fLlsdbr2rVrkWdCRIXUvn37WOvZto2JEyeiZ8+eWLt2bZFnRURETW3t2rWYN29e1vXatm2LESNGNMKMqDFs2bIFw4YNw7vvvht7mzPPPJPX0ERERERERERERERERLsohrWJiIiIiIiIiIiIiIiIiBpR//79cc0112DKlCmQUuLrr78u6PiLFi1C7969cc8992D79u0FHZuoIcrKynDmmWeGlm/48hlA2o06F5Fogco9j4u8b8OGDfj1r38da5ysESyzSRo5QJbx00WqcwlK+8LXgXkJL1CtQmSx4tfZd+q/RZyHtPvxl+uMEdMHtvOaIePaRTN16lRYVvZ/JUlKiZEjRzbCjIgaX7Hj2lHB10wRWGHEtXWIVwjngxbM+KwaW3elzQg1UFlZGevYbrrhZuzTa1+89I9/urFqM5urYtnOd2qZFQhoW8JCwnJuvrC2uqlt9PgqxK2C0ELHtJ2bkSeOCGr7gtyWPziuVjRT3aGotgzEjiV8/3ZmMIoc9TgGo61CBB5XN+IZfMz0PgN7iBfX9sLnlvu9JbxguZ6tZenzqaLa+jGznO+dILYb1FahbSsBCyqwre5P6rh2Qge4E15k2/LuTwoV1U5497mR7YSVRNIqQTJZgtLS0gzPSE8ymYy1XmNYs2YNzhp1NgbtPwhfLlgIX/QdGaLa6rksjeedirjrp2vEcyTiOWcuE75PV4EeOypSrbcLrJNvbDuO4D58oW+JyP2b83QX+H/XlOnPSy7zovDjU7T9mM+7iC93pcwi3n/VvDNHtc0hAlFtM6QdjGpHbOeParvXRNK75ilNtECLRIssB7Jja1++Gzq37IKUrEfKTsG2U15kG24wG05U2wxsp9zoti1TSEkJaduha9qUbXsx7eCfOcS19aV0IK6tr2MbGNd+8skns54ny7IwduzYOKeUaJfy8ssvx1pvyJAhRZ4JERXSqFGjclr/m2++Qd++fbFp06YizYiIiJqDG2+8Mdb/pnfWWWc1wmyoMdTV1eHUU0/Ff//739jb9O3bFxMnTuQ/qyMiIiIiIiIiIiIiItpFMaxNRERERERERERERERERNSEevbsie3bt+Oaa64p2JirV6/G9ddfj759+2LSpEmor68v2NhEDTF69OjQsu0bv0HtyvcafS7tBl4Kq6Qi8r5ly5Zl3T5WVDvjAJnuSh+Rjh+SDkStzZB2zHh2MLQd9xYxkBsriw5tpw1sRw1V4Lg2A9uFt8cee8SOvy1evBjjx48v8oyImkasuKh6aYwcIMv4ESvEiWtLCSAU1/aPYQa2fcFpAC1axAt9Ll++HOedfR5uvvEWQHqBa3/+2ghai8AbVpqbuY25xBfqFhYghe84hXBi3l5g2x/UFsLSx2iOr96P1D0qUO4tF77YtY5qq3MaiGPHC/iazx3pX8eIa5uxcL1v38hx4trmci+uLVQw2z0vXlTbO3OWlYAQCSRgwXKj2TqmLZyYtgVnHC+UnXSC6e73lpX0QtqWe79eT92cn0usEiSFu75I6FtqWwpb67ZGnEe/Nu3a4J1lb+Mf7/8NV9zyKxx+9GHoXNW5yWPbC75YgIP3PxinnnwqNtRscMLmlv/5rUQ+5uo1RPrXMdczRS1zHmffSuEAdcTrmV4W+kyV8N/xXILLZrzbF8cO7ifNuFGxbN+Pgb9DwW3jYqgnvWKdm2Jeg6UbKmMs2Xy9dzfKPartbGNLG4BEaaIUpYl4Hxawo2tX1g5dW3ZFStpIwY1l24EbvKi2DTeiLW3YUjrhbX2/+yfc5VKGotp2HnFtxYtty9BjHrVeup8V27Yxb968rOeod+/esT88gmhXMmvWrKzrVFRUoKysrBFmQ0SF0qlTJ/Tv3z+nbdasWYOzzz67SDMiIqLmYMqUKVnXEULgzjvvbITZULFt27YNo0aNwvTp02Nv07t3b7z++uto06ZNEWdGREREREREREREREREzRnD2kRERERERERERERERERETSyZTOK+++7DnDlzMHDgwIKNu3TpUlx44YU44IADMHPmzIKNS5SvQYMGoV+/fqHlG758ptHnUt5lEKqOfTzyvrq6uozbFjuqHbUsdjxaB6zVRITuWjvT9gdKzfuk9PcKoUKncW5px0wf2pbwR8lCoWsz6JjlfOQb11b7pcKaMGFC7P8D+y233FLk2RA1rVhx0Uxx7Qyb5xPX1vtzQ9sqzOuPazsr6YA0vNj0/gfsn35CEcb/aTwuv+Ryb3z3fUOFtoUbbfbdRJpbYD0V0dZRbD220GFiFY/Wx4A0QW11nMJI8rrbWpY/6m3GrXVc2ziX/g62/xxGPi6B5WbIHPqx8G0QiijHjmvrcLbzkyXclHYgru3myt1z7z5OwgJgIWEJN6ItkHDPf8KNalvCC2x7Qe2ke3/CDWi7YWwrgaQZ3BZuRFvFtC0Vz05627i3pJV0ItsiiUfvnRR5XoN69e+FpJVAjz12x3mXnIsHnnoA0z9+BR8u/y9e/uAlXHXzlTji6CPQuaozEslErDELRUqJ1159DT3RdqT8AAAgAElEQVS69sA1V10Dads6aq6kjWoHn2/ONxlfe8zwtDlu3Bi1L95tLEsb0E4Tw468qYh21Lwz7SPTMcSIhKvt42JUO7tCn6NiXYM5Hzzhv77wX4Z4A0dFtfU1jPu9cCYbimr79iGl/mvhDSZRkihBaSLeB1jsLNqX74ZOLTs7EW2ZciLbsh4pmXJC2dINbsOJZ6dkCimY90nY7roqUC51dNsf1wZyi2sr3lPPH9dO95yMc6361FNPIZVKZT0/Z511VvASPrcb0U7q008/zbpOVVVVI8yEiArtr3/9a86/R7788stYvHhxkWZERERNafr06aipqcm63sCBA9G+fftGmBEV2zXXXIOXX3459voDBgzA22+/jR49ehRxVkRERERERERERERERNTcMaxNRERERERERERERERERNRMHHDAAfjoo4/wl7/8BQcccEDBxp03bx6GDx8OIQQ+//zzgo1LlCshBEaPHh1avnHxC7C3b27UuaTq1uK7aadH3jdmzJi02zV2VDsuGQpVi3Co2p2fL+wWEd5S2+V0C3x5Ywqjpeifjxedyz+wHfw533PIuHZhWZaFJ554Ita6caIIRDu6BsW1gbzi2mkjzipI6wahfXHtiBHMmLSAwPU3Xp/9WAKeeuIp/Pe92TqQLYQxDzOG7Qvrhm++oK7+YAd/DFuFtFV0O/pYIoLacALaQv2gg9zOlk7kGP6oNow/VQw4KnJsrJdOujA20v2UV1xbHbIwjj19XFttbakQOuCsqyPawvjeDWeboW14gW3LDWK7S32BbS+4bSFhJWGFQttuZNtKOkHthPFnIokXJr+Y8dwqhw07FAmRdMdy9wFnXnvutSfGXDEGDz87EW99+iY+XzUPr82ejt/c+hscMewIdKnq0iix7fr6ekx4cAI679YZj016PPp5pn6Oer6pcLQM3x9FP68NobC1+XuiGcg2vqJkCmdn/MoQ3faNHfEVOWcYc44Icmc7jnTHRo2rMa/B0lx6pI1qq42kEWUORrX9AxnXTBJu+FkiYSXRIlGW5UB2Tp0qOqFdeXs3qF2vo9kpWY+UbUS04f5p205oW6Yg3bi2hI2UtAEp3aC2dO+z845rm9eXhY5r/+lPf8p6XoQQ+PWVv45xBol2PdXV1VnXifthX0TUvBx44IG48sorc9pGSolx48YVaUZERNSUbr755ljr3XTTTUWeCTWGK664Ag8++GDs9du3b48ZM2aga9euRZwVERERERERERERERER7QgY1iYiIiIiIiIiIiIiIiIiakaSySTGjBmDOXPm4LvvvsMbb7yB66+/HhdddFFBxt93331x6KGHYvHixQUZjyhX55xzTihGZ2+vxaav/9loc9i2biGWTjks7f1XX3115PLGjmrHCUWbQW0dgZOByJv5Jb0QWLqb73jy7AZGjyuM0La3LzOwbUa20wa2zf2kOW/5zpkK5+STT0b//v2zrielxKJFixphRkRNK3ZcO91LUY5x7UzLzfmouLYZqvbq0t5uVVz7+BOOxz777JN+MhGklLj4gouh3lhUtlmFmlWs2azhRkd11X1mzNmLQqcNacO4T1j6WNTxOUFtFZv25bB951EHyI0wubncd359o5jnNb2oyDHU4+ObkfFDtri2UEuNdLAwI+POgtB5dOPa6svS5w6+pc5ZdR4HHdXWQe2EP7AtVFDbiVkn3Bh3Uke2vdC1F9R2lqswt3n74uMFOGXQqdhSuyXziXWNHHUSklYClkg6+7PUHBN6jgnLCX1bwsJevfbCL6+8GE88/zjem/9vLK7+CjM/ehPX3XIdjhx+JDp37Vy02PbGjZvwy4t+id579cZHH37kBeeRIaod8b1eL+K5F3zOBO+LfP1IN1bgywxwF0Qg6J3TBxGkCWqreeeKUe3cNMr5asA1WDi0Hr1JnKi2vqaR4e309lJ6fzWMqLYlLJQny7McyM6te6vuqEi2RMpOISXdm+0Ftm075Ua23dC2nYItJVLuzynb1nFtHdR2vxoS1zYVKq79wgsv4OOPP856Trp164a2bdvGOHtEu576+vqs6zCuR7Tjuv/++3P+38M2bdpUpNkQEVFTqa2txZw5c7Ku17JlS5x22mmNMCMqFikl7rzzTowfPz72NnvssQfmzp2Lbt26FXFmREREREREREREREREtKNgWJuIiIiIiIiIiIiIiIiIqJnq1q0bhg8fjrvuugsPPfQQpJRYuHAhjjrqqAaN+/7776N379545JFHGJKlRte9e3eMGDEitLzmy2cbbQ5rP52A+tofIu9bsGABLCv8r1M0KKqdJSyYbxxahbzU7mVEyM2cd9p4dp7zji0QyvZHtr1lqtVoxsLN7UJz09+GA+SMazcPAwcOjLXeO++8U+SZEDUPsQOjTRDX9i3T0V6h7zVvr70xHaWlpeknE2Hp0qXYvm27b17BuUXFtKMD2+bxQY8kACPZLXQc2HJj2sLyJ7OFMCK9RhxbGuckOEfLsry4duh8ORsLmSZyDKR9DDNGjhsS1/Y9lt658sW13XssYbnnz418CyOV7Ia2zRC682cClhC+ZZblBLNDgW19S8ByA9Y6sg0rHNS2SpAQSednkXSXuQFukcTtV/0vVny7IvqEBvTbtx+quld5gW61PzWHRNKNartxbSMWnhBubNuy0LtPb1xx7RV49sVn8Mmij/Hd+u/wzpx3cMPNN2DIsCHo3KUzEonCxba//eZbHHHYERhz/hhIKfXzL1ZUW5H6Tm+90N+j6JB2uuXpAtvm+PpmPIdyuiF628h5mDd1zG6EO93rLqPajaeo560BUW3nbm+FWFHt4D6NqHLwiiR9VFv6otoAULaLR7UB5+/kXm17IZlIot5OISXrfYHtlLTd71NIueFsJ47txrThLVNRbdsuTFzbfGQbGte+/PLLceqpp8Y6JyeffHK8k0e0C7JtO+s6uX4YEBE1Lw899BCmTZuGDh06xFp/wYIFRZ4RERE1tjvuuCPW730//elPG2E2VEx/+MMfcPPNN8dev0uXLnj99dfRvXv3Is6KiIiIiIiIiIiIiIiIdiQMaxMRERERERERERERERER7UD69OmDt956C5MnT0a7du0aNNbYsWNxyimnYOPGjQWaXXHkHGErws3yxQDzuzXFvJur8847L7Ssdvnb2L7x20bZ/+ZlMyKX33TTTejXr19oeYOi2lkEQ1vCXRrVCAxu6QRB4UTadKw6Kv4lvQh3cMA0hyYb8BUxWHiRjmxDlU11ZFuY6wQC24ETFZpzpp/jYly7cN57771Y6x100EFFnglR8xH7PTpTXDtdnDlDHDfd+GaMORRk9u3UG6dDhw6Y8eYMlJfHD4Hato2pz07VvxepA7GMW1QjN93N20boLYURg9Yxbf1m6cW0LcvYThgn1IhNB8+lGfu1LO/3urSRY5kh3Bt4DKMix+FNnI0iGsk5xbVVNNwX19b7FzqgDRhxbeNc6nMA7zyrc51QvzOroLYQbsjaC2zryLYOVyf0cl/I2v1SUeuE5d5nOSHspYuW4usvv44+vxH+9vpzXkTbvalYtn/O7rwsf1BbBI/LPQOWEOjXry+uueFq/H3a3zF/yedYvekHvPfxe7jhphswdNhR6Ny5c+x5RpFS4sknn0S3rt3wwQcfBALxWaLaehCEniNR0o2h/z4EP3Ql8y+r0XOIe8sm+PtsYNtMQe18rs3Mv/e8vmwmGjuqbX4bjClHfMCRb3sV1ZZOVFuFnyWcqLbzvkhJK4mebfaCdOPYTli7HjZSTjDbTsGGDVu6P7t/SmkjBemGs23YUkbHtfU6XlxbPQ7qv53/FD6uvWnTJhxwwAGYMGFC7PNx3fXX5XT+iHYlcQKLJSUljTATIiqmE044AatXr461bk1NTZFnQ0REjW3SpEmx1rvrrruKPBMqpmeffRY33XRT7PU7deqEN998E7179y7irIiIiIiIiIiIiIiIiGhHw38Tl4iIiIiIiIiIiIiIiIhoB3TOOefg888/x/nnn9+gwNVLL72Eo48+GrW1tQWcHVFmp5xyClq3bh1avmHhlKLvW9rbUb95ZWj54MGDcfvtt4fXb2hUO8Pm0VHt8Oa+taR/iTk/FaY27/MFtQPBQelb4L95jcT4BcR026QNbvvm6Z4BN7CNQGBbd0qlzPiYMK7dfNTV1eG7776Lte6LL75Y5NkQNT+x49qZAttp74oOM/uWR8SYzW1981MVZuM2aPAgLFqyCPvss0/Ww1C+/ebbiHC1e1MBZ/cWldP23S/89+mQNoQ/PCy8oLZvnzGD2ua5CIW24UW7Q/erCHEmInP8N93ytHFtwAl6p4tr62XGUWaNa6sxdErbiAxb7rlVsXQzqG05UWr9ZwIJWEiodayEFwiGGc1OOvFtHb92l7ux7YQb377j2juznFxPMplEaUmJMR/jhuAyN+odCGon3IixDhpbQh+3UPe55wcQGNC/P2686Qa8+OpLWPTNIvywbhVGnjKyQddt1dXVOOKwI3DB6AsgpfSFeDNGtQ1x9h/1dyC0faYQdlQJPxfpavrBW8S+MwWgMx1X1ik1t6A0NU1U27geQSCqbc4nOqrtXcOYGecSqwRJK5nlYHYtrUpbo3PLLkjZKSekLW2kbNsNbDvfq+i2bdtISduJbdsp53uZcsPcXlxbf2CTDMe11X3FjGt/8vEn6N6tOz6d+2lO56JHjx65nj6iXUacsDYR7TwOOeSQrOssWLCgEWZCRESNZfbs2fjhhx+yrterVy9069atEWZExfDee+9h9OjROW3zxhtvYMCAAcWZEBEREREREREREREREe2wGNYmIiIiIiIiIiIiIiIiItpBde3aFZMmTcInn3yC4447Lu9xZs+ejUsvvbSAMyPKrKKiAqeffnpo+YYvn0X2CmXD1K2eG7n8/vvvh2X5/zWKxoxqq2W+WFfUgBGB6WC2WofDzEqcEdNWXyLwc9QXAkP4btK7BccO7ie4rxDhBbalG64zA9vBY2Jcu/l7/PHHY5/DW265BQ899FCRZ0TU/MSOtRYorh1aHogx+4LM5jLp3159dejQAR/O/RCfzf8s1mH4At7CCWA7geJg1lqEA8hmONsIaKvtvXGNkHYgmK0XGmVqM7arz415iiIi1fqciPD9oXOc4WVQqMmmuz9LXNvovJp3po9rh0Yx49rmOs550iltHSt2otnePXDj1MZ6EBAi4ca33W3U46lC1SKBBAQSwoxsJ7yf4T3mCSPAnUg44e11q9djzvtz0p+4gNPPPT06pG1ZSFjufISKeDvLrcigdkI/D517VaQcXmBbnR2hYvDO/S1btsQzU5/BZws+w/4H7B977kFSSjz55JOo6lKFD2d/6AXeY8g1Dp0prp0uXu1MEuHnfdxYdtwpBsbPOB/ED49HbsuodvPT1FFt40/omHKa7XVU21uuos4CAi2SLbIczK6pR6vd0SLZAimZQspOOX+639twYtu2tJGC7Ua0nYC2E9OWsPVyqdfVoW13HfU4ABLSVvFtwJY2dFxbNjyuPf6B8Rh08CBs3Lgxp3PQogWfG0SZxAlr/+EPf2iEmRBRY9h//3jXUDNmzCjyTIiIqLHccMMNsdb7zW9+U+SZULEsWbIEJ598MrZu3RprfSEEXnnlFey7775FnhkRERERERERERERERHtiBjWJiIiIiIiIiIiIiIiIiLawQ0cOBDTp0/Hu+++i06dOuU1xhNPPIFZs2YVeGZE6Y0ePTq0bFvN19jy/X+Lut8tK/4duXzw4MG+nxs7qu2rfLrBzOidCjfg5UQvpTEZHdt2o5pRMW1vX+pnZ7zIcLZ/mPBCI4KYaTtv394cQnMKxugiAtvqGINhu9ApBOPazcG8efNyWv/SSy/F7NmzizQbouYrWxBWi4rVAhljtGY0Org8NIb05qPnlTbK7A9W9+nbJ/ThFFESluUFr4XxNpJnt9bc3hvP/6Xv9NWyw0FtoerSgC8q7ltPCP97oMsSljF0xMFEfZ6E8M8n/TFmDqTHjmvLqMfRC0PrQLT7OIrQ2XT3I83gtmVElt2lwoIlVGg6AUsI92YGs4Ubr/aC2jqqLYywtb4561lIwIKF26/939jvz3vvNwB3/PF2I9St9pVAAgkdy1bzETAC2kZQW4XDoY/bcuLj7jr6jJnnQ3jRbVUv32uvvfDef9/DK6+9gq5du8Y6hijV1dUYPHgwLrzwwljnIuNrTB7PP3PcnALbhWC8VsUJajckqk3NUAMfzqiodnDQ0HVDMKptRLODUW3/9U04qm2OXpYs4/MzDSEE9mrTCymZQr1MIWXXO3Fs2EjZNlI6rp1CStqw7RRStg0JI6aNYFDbhm1cg9rSeTzUn0BEXBuBuLbMENcORNdTqRROGXkKrrryqlgB4KDy8vLsF+lxbkQ7qTh/r2zbxu23394IsyGiYjv++ONjrXfGGWfk9b5LRETNS319Pd5+++2s65WWluKiiy5qhBlRoW3atAknnngiVq9eHXub8ePH4yc/+UkRZ0VEREREREREREREREQ7Moa1iYiIiIiIiIiIiIiIiIh2Eocffji+//57XHbZZXltf8899xR4RkTpHXbYYejdu3doec2Cp4u63/rN30cuN6N8GQOFGQKm3gCZ7soW1Q6sEwpOG2FqI95lBqeDQW3/91KvotNuAvFCXCIq0h04jMAtqsWNwBiR4+mAnfGzlO4fUs9bH7uxjTcdxrWb0u9+9zuUlJTEXt+2bQwbNgxr164t4qyImq9YcW0g/XtMjnHcOHFtvZ6MCOgK/zhx4lUS4fC1/jKD2zFvCI6nPnAiuFJgvqGgtjlBdfzSf450VNsYyzx+M0Se9uDNsYIaGNcODRGMa6tjCuxbB7SFu5GUsHzB4kBgW5fQ1RIvIC1gudFt778tYUFYXpjaDGULFdnWIWonnJ0QCSNubUS3Lef2zhvvpD9ZAX/719/c/STccd3vrUDAW81dWDqGrYLaziF7x6Qj5O4SwDgGd131EJhRbTPgPvzoYVjy7RKM+7/jUFFREft4TFJKPP7Y4+jSpQs+/PDDtOvFfm1Jt32MOLUZuQ4Fr/OMwaZ/rcgc04475zgaeu6owOI8HDGvw0Sa5emuFzJGtYW3rdQXQOrazLy+865bElYCSSsZ44B2Xa1btEHHio5GUDsFW6b837txbSeZ7Y9reyFzJ6dtu5/cpH4GvIC2rR8b41rZ/FnFtd331si4tlDfACtXrsRePffCyy+/nPfxb9++Pe9tiXYF3bt3j7XenXfeidra2iLPhoiKbeTIkUgkElnXW7duHX7zm980woyIiKiY7r33XtTX12dd77jjjov1YY/UvEgpccEFF2D+/Pmxt5k0aVLe//4LERERERERERERERER7Rr4vxwSEREREREREREREREREe1EhBB48MEHsXjxYhx77LE5bfvKK69gxYoVRZoZkZ8QAueee25o+cbFL8Cu31K0/W5Z9d/Qss6dOwMIRJqjxAlq5xjV9paliWrrwLQXz/ZHvOIGtQNTDMSzZbov6d1s2w79rG4qdh21vbkv3ymS6fdrnha3gaaPXWU+zWNP97gxrt10unbtiqeeeiqnbTZv3oyDDjooVqCXaGeUU1w76mUpj7i2b7nxQQtmvNaMRvtiua5333k31rS7dO4C/QkVgUp2vl/+iHZ0TNe3ftRxq/XUMQcC1Nmi2nrMbI9fRNg6MNEMd2WOa7vD+9fKMa5tRmAFjFiyikn74tHCCEir8LX7WAqdqYYObFtuONuNaQshnGC2c68XuLYsHeROiISOaieEhYT71X/f/ulPVMAns+c6QW0jpO0cgxfTdpYJvR8V1FaxbCe87UXEvW2MjLgRCAegI+JRUW3zWXjpZZdi9drVGDN2TKxQXJTq6moMHjwYY8aMCb1/xnpNifkrju/vUdxt0gS349zyUaigtpo7NSNFi2rHGDZTVNsdxHfN5b6kSne5e+Gi48wSEmWJshh7pp5tegGQsG0nnl1v28730kbKvdnGTbqxbSeu7QS5pbTd10a1joR019Ef2AToR1BK2/s59AFW0vcEioprvzLtFfTeqzeWf7e8QceeSqUatD3Rzu7ee++NtV59fT0mT55c5NkQUbFZloUf/ehHsdadMGFCrBgrERE1XxMmTIi13l133VXkmVAxjBs3Ds8991zs9a+66iqcf/75RZwRERERERERERERERER7Qwsy2qe//J3r/67Ya/+HZp6Gmk117nxvOWH5y0/zf28ATx3+Wquc+N5yw/PW3543vLD85Yfnrf8NPfzBvDcEREREREREVHT2muvvfDaa69hw4YNOPzww2NvF/w/JtbU1OCrr77C5s2bCz1Fosiwtr1tIzYtmVacHUob22uWhhYfdthhBRg7293+FVRGW6RbJxDV1oulEXST0umImqVqPWZEdVVFrt0JRMWznSKY/5Y1OO7OK2q8YHDbm5oMBfIig+DmKZFeoE5KCWHsN3ieguNm+jkuxrVzN2rUqJz/D+9LlixBjx49ijQjouYvp6hsVGA7S5w5XXjat30gsO1bT4bnOOHBeLGTY48/1hs/YhY534LnSfehA/FtIPSzbzMzqG0EsnVUOkZU2xwrHV+gO+1Kme4qTFxbHWPwsVXhZ3VunYC2GVZXy9w4NuALaAv9kxfe9u5X26j13Ci1Zel4ts5duwFuIbzvLSuh49XX33pdlpPoOXvk2VhbvRZbNtfBrpc6ni1UTNtSUe+EG//2Atk6mg0LEAKW5QW14TtO7znpbeM90dNFtZWSkhJMmDgB3634Dh07dYx9bCYpJR577DF07doVs2fP1o91sTSr6LR6rYpVXqadVuxAfPpNQtdiERuafeXI7dw7nesW9alC3lWOhESpVeKG9ymb0kQpurXqjhRs2NKJazsR7ZSOZvvi2nCi2U5A21gGCVs9DsY1KgBnubR1VFs9TupP9elQeotAaN18/K+5+jc4ZeQp2LZtW4OPnWFtosxOPvlkdOwY7/emv//970WeDRE1hnHjxsVab+vWrTl/0B8RETUf8+fPx3fffZd1ve7du2PvvfduhBlRIc2aNQvXXRf/n+3ed999uP/++4s4IyIiIiIiIiIiIiIiItpZNNt/M7dN+3K02a2sqaeRVnOdG89bfnje8tPczxvAc5ev5jo3nrf88Lzlh+ctPzxv+eF5y09zP28Azx0RERERERERNQ+tWrXCu+++Gzsi8q9//Qu33norBg8ejF69eqFt27bo06cPqqqqcOWVV2LhwoVFnjHtSvbYYw8MGzYstHzDl88UZ4fCQmrrutDiCy+8MHM0OW0E1JVjVDu8TGSNavvD1BKq8+lN27+er7WqYtlChGJivnHhjSklIG0V1I55M8PdgWMN7xfGNv5jDwa2Q+O550fCC5NLuOekyHFtyt2kSZMwefJkJJPJ2NusWLECQgj89re/RX19fRFnR9R85RSujQqA5hhoDi3zXmB9EWYzNq2Wq5BvJm3btUWPHj1C0Wth1kpz7Wqn+VLHkymmrY8lIqit7vMFtWNEtX3bZloWFUT3rZzpruxx9NDQzidRRM47fVwbblxb6Li2ikrryLbw7lPLhRvJFm54GzqwLYz73T8tJ6WttlFha2F521jufi0IHcQ+fMjh6NSlU4YT6HdArx+jf9f+6LlbTwyo2htjfj4WtZs2GwFv9zh8KW0vqC0EnH1DBbXd+41jMVPaXmjb+PuSJqqt/15BoEOHDlj5/Uo8/czTKC8vj318purqahx66KEYM2YMbNvOa4y4Mv3daixRkXjaBeV1LZZhneC1mHGNoX5Ouw/pXocFruHM67LSRIvMEyaf3VvtAUtYSNk2bDuFeplygtl2Cik3rm274WxbppBSUW3Y7vWnrR8FZz1bh7ZtSCOy7b9GldJc6sa11bqBuHZtbS0OHXQoxv/f8QU7boa1ibK74447Yq23dOnS4k6EiBrFkCFDMGTIkFjrTpkypcizISKiYrnhhhtirXfppZcWeSZUaKtWrcKZZ54Z+3r3oosuwtVXX13kWREREREREREREREREdHOQtw28Xj97+vu2W83VO3euinnQ0RERERERDuYw3rcgpYlXZp6GkREREREREQUw89//nM8/fTTBRlr+fLlqKqqKshYtGt78skncd555wWWCvT6xWdIVhb2OSbteix8KBxinDt3Lvbbb7/ojeJ0+jLE3KIDzsHIc+CHiKi2d7+Ku6XfTygiLSPuM2OhMv36Wo5hcRU49HbjK5Lq7VQHUQdM1QLjPJiRVP8+jP0bwVcVe40SKyabBeON+amrq8srFFpeXo7XX38dhx12WBFmRdT8Zfzgh6Col6ec36MilhvvGcH5SCnRsrwltm/fnnFq++yzD+bMnZNxvw0V9/VcmO818L+u+4LazqCewPtLnP1JKTO/b2QbIsfHL+O5lfqAQ79jRP2u4A/FSr25+eEc3hbS+UCO0AhenNQ3lm9vUr/vO/vwB2xDzzkA/3n7PzjjxDNy+/thqKysxMsz/4kBew+AeiR1VNz9vUItU6FsM5qto+H6dxQzTO4ssyxL7y9bVFv/7J6HTZs2YeRJI/H2rLfzOj4A6NChA6ZNm4aDDz447zEaqlB/15si4M3f9wor37+revvML4axtgu8nDvLhEg7duhazLwOc18rpPkaBu9+M8BsZptLrBKUJ/ML5+/Kvlq3CN9sWKY/5CHhfjCCJRKwLAsJWLCsBCxY7s/OcueDGSy9jf6QCFjuhzWon53XeguW/kAE9aERAPSHQ+jXd+F+L4F5n83D0cOOxoaaDQU9ZiFEQeLafC2jnV3c53hD34eIqHmora1Fy5Yts67Xp08ffkAsEdEOyLZtlJeXY9u2bRnXSyaT2LJlS04f5kpNK9f/fXDIkCF4/fXXUVJSUsRZERERERERERERERER0c7i9od+Aiv7akREREREREREREREREREtDO46qqrCjZWtx8myW0AACAASURBVG7dMHv27IKNR7uuU089NSKIIbFh0dSC76tu9SeRy1u1ahW9QZzYZd5RbSfBmDGqLfzBSx1lSxPVDqUqpfTFL6WUxnzdvJtt6+ClBGAb35s3W8r0NwS3kbClrWNykBJS2t4MbW8e6ni8qbk/GCvIwJd3fGbYLnOEM9Njkmv0kUGm/JSVlWHjxo1o3bp1Tttt2bIFRx55JKZMmVKkmRE1bzkFEaPelzI2nUVksDa0zPxABB0adiz5eknWqDYA/O7m34X2G/WVTb7bOoFMdz33PKll5v2Bt2n/fnOMagP+uHKkbG8pWR6/OMu8O/UvGf6oc5pguB5LR0a9Yfzn3IyQeufZ+XLDpsKLUTs/WzpUKmBBuGFTyxzDcpbreKpIwLISSAgLRx51BC6/6rIsJy+9TZs24ejBx2DO7I+9x9adt2U5wVVLJNyoqhHeliqw7Zu9E2YVFmC5cdYGRLUBJ/w9c+ZMPPPMM3l9KAUAVFdXY/Dgwbjwwgth23ZeYzQHTRHVph1IA6LaGYfVH0Rg/GF+uJEZ1TbWkzLiQwncuUgp0SLRIsbeM8xr2zZs/e9sbJzwZ6y97HL88D8nYuWBB2N5vwFY3qcfVuyzH74/YgiqzzobNXf+HnVvzYKsr2/QPrX6emz75BNsfPgvWPurK5x9//ggLO/bH8v79sfK/Q/AqhHHYe0ll2LTpMeQWr68MPsFsHvr3SFhw5bOLSXV9ynYto0UbKTsFGyZgpQStruueS2cgq2vj6HvN6+l4X+8kOY6W/2qICUenvgQDjnokIJHtZ3h5Q792k3UWE4++eRY6wkhkEwmUVFRgfbt26Nnz54YPXo05s2bV+QZElEhVVRUxPqw11WrVjXCbIiIqNAeffTRrFFtADjyyCMZ1d6B1NXV4eijj469fu/evTF16lRGtYmIiIiIiIiIiIiIiCgn4raJx+t/R3jPfruhavfc/s9rREREREREtGs7rMctaFnSpamnQUREREREREQxlZSUoL5AYaWePXvi448/Rps2bQoyHu26zj//fDz++OO+ZaVt+6DnWe8je906vo1f/QMrZlwYWh4ZrIqz2xyi2sK3TITXCUa14Y+y+UJugX1466kd+Zeni097+xI5x6VzIXzfGwFJPWejWKdDp/779I/B2Kca19hWqvEDoVD/nHKMkUaNkUvslrR58+Zh//33RyqVymm7RCKB5cuXo3PnzkWaGVHzl1PYP+olKscPgwgtM390P8Tg3nvuxW9v/G3W6dRsqkFZWVnW9QrN934TXGb+HDg23/3B95wc3i/UvrI+dnE+zCPtXfE/TMKdjN6n/j0g4oMpfL9nqPio+wEcwWCsb6/S2NKMzLr3qf2ocSCE8buO7yM0jCnLyHN04vAT8eEHH6U7NVn1G9AP/57zrvf7h1FUN7PhEMZvIMbvJl5wXbj/CQbY1Qjxo9rmfQCwedNmnDTyJMx6a1bex9mhQwdMmzYNBx98cN5j5KMQv182VVibv+c1L5HPpSxPr6iwdnCTjNdj5mtixPWYL7asPpzIdx3mfAiRc7eNhEiiZWnwA6Wyk1u3Ysv017Dln/9E3ay3IWtrc9o+0bEDKi+8EJVjx0Dk+D4st29H3ZszseXll1H3xpuwa2ribywEyo45Bm1uuA4l/fvntN8on/4wF6tqV7oftOB86ELC/N5Kusv8yy2RcD8swdLbOh/6IGDBgrAsd5nz4Q6W+4EKlv7ACOeDEizjPcK2bfz8zJ/jpRdeyutYzj33XDz55JNZ16vZUINWlWk+BCwmvpbRzu7qq6/GuHHjGjTG4MGD8eKLL6JTp04FmhURFdMVV1yB8ePHZ1yntLQUW7dubaQZERFRofTr1w8LFy7Mut7777+PQw45pBFmRA0lpcTYsWPx6KOPxlq/oqIC77//Pvbbb78iz4yIiIiIiIiIiIiIiIh2Jrc/9BNYTT0JIiIiIiIiIiIiIiIiIiJqPB9//HHBxlqyZAnGjh2bW+SRKMJ5550XWrZt/SLUrZpT0P2k6taElg0fPjy8Ypy4ZTGj2iLHqLY0BtKhSxWzdNeybUgpYUvbvc8JvYWCmFIdnHeT0o518/JyMhTmVKO5e3fmIc17vOOQkLBt7whhRDaNPfjPh3sOpZRuQzwcCI06f9mWZcLXvvzsu+++sUJyQalUCieddFIRZkS048gpjmi+lOsBMowdiP9GLvOaw06IGAJfLfoq1nTKy8vdQGX8Y6ivr8cN19+AAX0HYOA+A/HA/30g/fyFCN8g9Dkwl4eOz3yLNuursjBR7eD3kbK9pWR57HJZDiHcmLWal/R9QIW5vT5HwghMCwFhObFRJ0xqPk+8Z40632aMVOigqbOtUMFqoe5X60NvAzihU/UljNsL019A+/bts5y89BZ9uQj121J6Xv69uvPVzx1Lz1cdU7qotpnnbkhUW0CgsrISM9+ciWeeeQbl5eV5HWd1dTUGDx6MCy+8MPoDZYh2MlFR7eALaeh3/+CHHEVFtYW3re86zBhafwiBNK9ggNJkac7HsXnqc1h50CCsvfQybHl1es5RbQBIra5GzV13Y9XwY7D9s89ib7dl2jSsPGgQ1lxwIWqf/0duUW0AkBJ1M2Zg1XE/wcYJfw5f0OaoR+vdkbJt2NK7pdybLW3YdspYnoKtrnf1+uY1qHNVauvHyr2Wld51pvrOlrZ7OM79q1atwt599s4rql1SUoKpf5uKhx95ONb6a9aE//kFEfkdf/zxDR7j/fffR48ePfDGG28UYEZEVGxDhgzJuk6uH+ZHRERNb/ny5bGi2h06dGBUewfy2GOPxY5qA8AjjzzCqDYRERERERERERERERHlhWFtIiIiIiIiIiIiIiIiIqJdyL777lvQMOlzzz2Hv//97wUbj3ZNQ4YMwZ577hlaXvPlMwXdT1RY+8033/QviBPVznh3flFtFeoyY9AS4ai2DHx5OwkEtVUHzvalq0OdVbWNrQLZkDpCpmNkaht3jr6bMZ7tWy512EzFu73jio5sRwW2zTi4OigB/3lQC2PFtSPOZabHLxvGtfNz9tln4/LLL895u9mzZ+OFF14owoyIdhy5xqkB+F/4s2waFWMOLTMD1LnOQfqDzSpGbB6Xbdu49ZZb0aFdB4z74zh8/fXX+PLLL3HtNdeiqksVpk6ZGhoj6o0uKqatjifymIy5ptsurqjHKFZcO9PbSiHj2s6EfPHwqLi2bxxhjiec9dXjBy82DRWh9kZ2gtnukq8Xf43RZ5+Pvbr0Qrf23XHg3gfh3NPPxevTXzeeE5Yb7rb0duq5Yhnx7dLSUrwycxqSyWSGE5eebdt45Z+v6Ll6wexAUFsfCXxzhBHKNteBsdQ73blHtU1nnHEGVq1ahaFDh+Z1rFJKPPbYY+jVqxdq84jzEjUrMX8F97+0Z/xkJOcP6V1bmNsbjWz/OOo6zFjuXat41xtCCJRYJfEmbdg6cybstWtz3i5K/bJl+OHU07Bt9uxY62/7aA7s6uoC7LgeNb//A9bfdnuD4trtytqhoqTCF9C2Zcq9qWvKlBHRTrmRbf9jYcPW17HeI+U99rbtfrCUe7+51huvv4EBvQfg22+/zXn+nbt0xsKvFuKnP/0pEolErG3WrV2X8/Up0a7mmGOOQcuWLRs8zrZt23DMMcdgjz32wH/+858CzIyIiqVLly5Z1+GHCRER7XhuvPHGWOtFfVAzNU8fffQRLrnkktjrjx07FmeddVYRZ0REREREREREREREREQ7M4a1iYiIiIiIiIiIiIiIiIh2Mb///e9RUpJ71Cmdt99+u2Bj0a7Jsiyce+65oeUbvvo7ZGpr4fZT2ipy+YoVK5xvihbV9gqkUVFtcwMdc9Nx6PD40ohPQxqZMDOoreJicMJgZjQM7jK9XHoxMTMslimiHR3b9sY0Q9g6Gm7OJRDZNgPbegxpju8esoqgyejz4cS1Rfq4dsRjzLh20xg/fjxOOOGEnLc777zzGMghQoxIc8aNkTXSHIz6potRd+/ePdYuJ02ahOrV1dFhcOONZd26dejcoTPu+sNd2LJlS2icNdVr8Iuf/wLHHnNseN5GSDtdHDpjJNwIckdtG1emxybW49bIcW1prCOEd0pEIBptxrWF78T5Q9q+NLSwdAT7jRlvoluHbjho34Pw0j9eQk1NDbbWbcWypcvw6suv4qxTz8L/+d+73FC3F9H2Pa7Gl+WGt3v36Y3xDz2Q4aRltqa62ol3Cws6FB4R1LbcfeqjdM+FZVnGuTHPeuGi2kplZSXefPNNPPPMMygvL8/reJctW4aBAwfyvZR2WtG/y4vM6wTflozrGOOlLry9ukZyL1YCH/2jr+dKrPzi/3FY7dohucfuSHTrBlFamnFdWVuL6gvGIPXDD4Xdd5cugJX5/5Kw6ZFHsWnyXxu0v66VVUjBRsp2gtreBzqlYMNGyraN6Lb68CYnwC11UFs9tt6HSqnlZoIb7odMqYvsW393K0458afYujX3fz4xYsQILFm2BN26d9PL4vw+sLZAUXWinZllWRg3blzBxvvmm29w+OGHo6KiAmPGjMG2bdsKNjYRFUbXrl2zriOlRH19fSPMhoiICuX555/Puo5lWbjtttuKPxlqsLVr12LUqFGxf5/+8Y9/jPHjxxd5VkRERERERERERERERLQzY1ibiIiIiIiIiIiIiIiIiGgXs99+++Huu+8u2HiffvppwcaiXVdUWNveWoNNS6cXbB+t9jo5cvndd99dxKh2mnWMmKIv3OZ848ag/dv6M23SDblJ2LaxVHpBMC9Zbf637cTD1LpGEFsCsN0gt3+Pcb9gjCFhRwS81f3ByLbeVo1lBrbVbHRUW/qX+86LEdNGmrh2jMePce3GMW3aNNxxxx1IJBKxt9mwYQMOPPDAIs6KaMeRc1w7+OkIWTaPivsKCN974p4994y1619e9EtUda1CRVkF9txjT8yePTsUwhZC4ITjTsCGDRuyjvfWW29h3P3jIkPawQBzKKgtjBvgC2oHz2lkjDuDOI9JsePaaR+3DPNRcW0dgBbOLyK+82rEtXVgW59/dw3hBq/ddT+b+xl+euKp6NyuC3428meo3Vyb8bD/eNcf8dLzL8ESQo8hYDlfIv3tjLPPwNQXp6JNmzYZx4/Spk0bf0Q8IqjtnRsBWP7guFpR6PNsnCd9Lhse1TadccYZ+OGHHzB06NCcjxcAvv76a1x22WV5bUvU5DK8Ppq/w4s0y9NuG/wgnuA1mRHODv0tNbbxPkDIu0IqsTIHr3OR6NYNlWPHosNTf0XVgvmomvcpuvzn3+j63/fRbfEidHn7LbS5+SYkOneO3N5euxYb/s9d+e27qgqVY8egw18no+qLz719fzQb3RYuQIfJT6Ds6KPTbl/zv3cg9f33ee0bAKoqq3xB7BRSsG0nqm1LW/+pzr2NlBvYhnsN7Dw+topsGx9SBZgf3OR9X1dXh2OOGoFx943L+ZrPsizcdc9deHn6y/p6R40b5/pn3bp1ept8v4h2BWPHjs3rQ7sy2bJlCx599FG0bdsWEydOLOjYRNQwccLaAPD+++8XeSZERFQof/vb37B58+as6x144IGorKxshBlRQ9i2jXPOOQdLliyJtX67du3w7LPPokWLFkWeGREREREREREREREREe3MGNYmIiIiIiIiIiIiIiIiItoFXXXVVZgxYwZ69+7d4LFmzZpVgBnRrq5Xr1448sgjQ8trFjxdgNGdNFaysgqJsvahex9++GEsX7488+YZR88U1RbhddyYoo55CTPipaLX3o5DUSxppLJUi9v2wm1S2m6gWgWpvfiYtNUQ/pi3Gd/We9TBbf/NlinYMhVabka0QyMGQts6amZEts2QmRnYBiRg+88PhFe5EwifI+cuocN3jRXXZmA7dzfddBM2bNiAiy++OPY2n3zyCYQQKCkpQVlZGSorK9GuXTt06tQJ3bt3R69evbDPPvvgxBNPxH/+858izp6o6UXFoGNTcd8soebIfbrLe/XqldMut2/fjuXfLcelv7w09P765wl/xpw5c2KP9dsbf4uvFn3li4UHw9/hyQd+ThPUdlbN7bzm8jjEety8z5GIGCDL+HnGtaUEEIpr+8cwA9u+4DTUtgIbN27CCceegMMHHY43ZryBui11mSdsGHveRdhWt83bkxB63Ey3Y449BotXLMboMaPRqVOn2Ps78qghEMKCZTwmwaC2EJY+Rr1MrSi9e1SgXC9XUW3fOYXv8cs1qq3GqaysxMyZMzF16lSUl5fHPl7l4YcfxsyZM3PejmhH4I9q+4Wuy4L3y4hwdmgMuNdk7vWFunYz34KkdNvcAkkrmcv0I7U4dDA6TH4SXd//D9redgvKhh4Fq1Ur/0qWhWSvXmj1y4vRedZbKDtqSORYm5//B+y1a+Pve/Ah6PDXyej6wXtoe9utKBs2FFbr1r51RHk5yoYPR4cnH0f7//cgkAwfs9yyBZseejj2foNallSiZUlL93rUhm17Me2U9GLZ0r1ff+iTe61qq3UCX7bazr2yVdfbC75YgP49B2D2B7Nzn2vLlpj17lu46uqr9JPCvAa3rOz/Fw4V1iai7P75z38W5QO4tmzZgksuuQT9+vXDDz/8UPDxiSh3FRUVsa69X3zxxUaYDRERFcKdd94Za73bbrutuBOhgrjooovw6quvxl7/X//6F/r06VPEGREREREREREREREREdGugGFtIiIiIiIiIiIiIiIiIqJd1DHHHIMvvvgCr732GkaPHo399tsPVVVV6NKlC4455hhcffXVOPPMM2ONdffdd8O27SLPmHZ2o0ePDi3b/O2bqK9d1YBR/bW03U+ZhmCNcuvWrejRvUd0FDmHqLZKO8pAqTRdVFttpL/XUTZvRB2MVstVCEzqrnRkUBu+cLW7rpReANuNhhk5MTea7YXJdDJbGjfb27dtOz/r+9z1U9Ibx1vqD23bOkSn4mYqTB0ObNvS297pnEnYtrtMemc7HNf2YtyNFdem/FRUVGDixIn4/PPPc9quvr4eW7duxebNm7F+/XqsXr0ay5cvx9dff4358+dj2rRpOPzww9G2bVtMmzatSLMnah7yDmz7PwciemwVUo5Y3rdv39z3CWDu3LlYtGiRHnv16tW45uprchojlUph+LDhTgQ16vij+suAL8Kd7pwVM6qd83aZ4tq5RtGzxLX1/tzQtheG9u8WkF5AGmZsWuCxRx/Dnt32xDuz3kk/uQzq6+tx3z1/hBBO2toK3kSaGwSSVgJ/Gj8OC5d9iZ+c+JOs+0omk+jWrco7BqQJautuuPG3wY1rC+Ft3VhRbdOoUaNQXV2NoUOHxtpekVJi5MiRqK2tzWk7oiaV4VfzvH5vVy97xnWD/tn7HB99n7quMLdVr8Xmh+xIXdyXSFoluc/LkKiqQofHJ6Hjc1NRNnwYECPIDABWq0rs9shfkNxj9/Cd9fWoezv7a3SiSxfs9shf0PFvz6Fs2NDY+6445WS0ve3WyPs2P/8PoAH/7KhjRWd9renc3OtF9TNspNS1qfQ+AMr2fTiVun42vtfX3M5jOPmxyTjy4COxfv36nOc4YMAALP12KQYNGuQtNF+6hfP+k01NTU3O+ybaVVmWhQ8//BCXXXZZ/h86lMHChQuxxx574O233y742ERUHPPnz2/qKRARUQzr16/Hp59+mnW91q1b44QTTmiEGVFDPP3003j00Udjrz9r1iwcdNBBRZwRERERERERERERERER7SoY1iYiIiIiIiIiIiIiIiIi2oUlk0kce+yxeOyxx/Dpp59i+fLlWLlyJWbMmIE//vGPeOCBB2KNc8MNN6Bnz5645557sHXr1iLPmnZWp512GsrLy/0LZQobFj6X54jhuFppu75o3efUyLWv/c212TYP3O2PageXhX4OxBT9kWf/lmby2tuBF9UG3HibjksbQW144TC9nhHdDoa0UypI5saqpSpnuzfphsqkL5Rt3Nz7YNx0rtt2xk6ZoW1pG0foxLP1MikRFdiW8IJp3nGp9pnUDbRwXNs5eY0Z1840NmW299574xe/+EXBx62pqcFJJ50UK9BAtKPLO64d46UrKvzbqVOnvON1F429SH9/3IjjsH379pzHWLlyJS6+6OLwHeaUZOCG9OcpXUQ8k4bG+3KNa1dXV+P6667HXj33QscOHVFVVYWDDz4Yv/3db1FXV+cfO01cO90x6kC5Gx73xbUjRjBj0hs3bMShBx2Kyy+5vMHXA9+v/N7Zr3sT5g0CkOGbuQ6EwJLFS7Lup23bthHHEhHUBmBZKqgNHdWGsaX+MRjTNs5hoaPaSkVFBWbOnImpU6eGf5fOYPPmzRgxYkTs9YmaVB6/Ygc3CV2bmWK+lOvrD/cDfyCNawy9knd/0soeUE6n4vTT0WXmGygbMcL/CQcxiYoKtLr88sj7ti9YkHHb8hN+gs5vvYnynxyf174rz/0Fkj17hpbb1dXY/uWXOY+ndKzoCBu2L66tPqxJLZfShrS9oLaOauv1nStZwLt+tN3r0FQqhbHnjcVVl12NVCqV8/zOv/B8zPlsDlq1buUukb4/FIa1iYrjwQcfxLfffotTTjkFbdq0KejYdXV1GDp0KMaNG1fQcYkod3H+2euWLVsaYSZERNRQN998c6zX9VGjRjXCbKgh3n//fVxwwQWx13/wwQcxZMiQIs6IiIiIiIiIiIiIiIiIdiUMaxMRERERERERERERERERUVodOnTAbrvtFmvdb775Btdffz1OOeWUUNSvuaitrcWmTZsYvm2mWrdujZ/97Geh5Ru+fAa5l9TSr7/bgb9BVDnt/vvvxzvvvJNtc/fu8ApSFxNFeB0jphiOO0eHnPX20k1LS29EncjWwWznflt64W11vwRgWRZKEkm0SLZAebICLUsq0bKkEq1KW6N1aSu0Km2FytJKVCRbokWyDMlECYQQMEbXcWtfxMy8T9+gw2Qq/K3i17btrhOKbLvb6HkbgW2pjhbeeL4QmnmSw1Fy5zxHx7XTvRYwrt10Jk2ahMrKyoKPK6XE//zP/xR8XKLmSMeFizF2RJS5VatWadbO7N1338Wrr76Ke+65B5999lnec3riiSewvma99xbsxo2DwXBfeDkgn6C2GrMQ4oyzbes2HDXkKHTq2An33nsvli5dijVr1uD777/HRx99hLv+z12oqqrC/Pnz/WOni2hnOF4dhHbj2ipw7S5U/6VHWL1qNfrs1Qdz587NehxxDBjQ34lZCwuWsLzQtQpZB2PbwrzP2WbxV4uz7qdPvz56G/WnCoWr43OC2u74wp/Ddv7bOI8qqi295cWOaptGjRqF6upqDB06NNaYAPDee+8xEEk7vKgPPMrKvDYz/oS+VvCPr64losaAcV0h9ScROLNqSFi7bNhQiAb+Xlw25MjI5faaNRm3Kz3oIFh5vr8DABIJVJz608i7tn+5MO9hdyvv4L43qXC2G89GyvhAKBmIbqub9+FUKsQtjWvQNWvW4NAfHYYX/vZizvNKJpN48qknMeGhCXpZ6IrQ+GcAyZLsz4uNGzfyupIoD926dcM//vEPrF+/HqlUCitWrMA777yDyZMn4/TTT2/Q2FJKXH311bjtttsKM1kiytmLL8Z7n+7UqVORZ0JERIXw1FNPZV1HCIE//OEPjTAbytfGjRtx+umnx/6wxTPPPBOXXnppkWdFREREREREREREREREuxKGtYmIiIiIiIiIiIiIiIiIKC0hRGToOJPp06dj5MiRzSauvXbtWlx77bVo1aoVWrZsiVatWqFt27Y44YQTcM899+CTTz6BbdtNPU1ynXfeeaFlW9d+gbrVuYQaM8enStv1RfsDroi8b9Kjk3KKanv9Tn8xMXZUW4fc/NuZUW0JCdt2gtnSljoQZga1JbwxBZyAW1myHK1atEbbsrZoXdoGlSWtUJGsQFmyDC0SLdAi0QKliVKUut+XJctRUVKBVqWt0LZFW+xW3gEdyzuhbYt2qChpiaRV4uuUOjFsI7Rt20YM21ju5rlVTNuLbAeW63h34CwIM6QNfcyAdP9jRMdl4PyphyBNXNsfOIfvsWdcu/i8gLp3SyQSeOihh4qyv++++w633npr5H4beiNqjooV1wb8MeD9D9g/73FOOvEk/PbG3zZoLrZt49e/+rW3IPBXMltoPJ+gthq3kDKNt2rVKuy+++7eB4CksX79evzoRz/C9OnT/WM3MK7tW6Z/r3HeSNetXYeB+w7EhpoNGeeWi/0POCA0t6iYdnRgG/j3O//G9u3bs+7n1J+d6oS7ISAsfzJbCPfYpfuD/l3NiGZHzFHHtRE8XwhtU8iotlJRUYGZM2finHPOib3Nddddh6+++ir2OY57U2H0htwKPadcnke0o/M/jrn+Lh8xhL7e0NdeEkjZKdx4/Y048tAhOPesczHjtRn4bO5n+OGH1ajfXg9LNO2/qm917Bh9RyP8/lr6o4GRy1M//JD3mAmRQKvSVu41o/pwKTeurW8pI5qtPtjJu46W6j59LW7j3bfexYH9DsKyJctynlPHjh3x6fy5OO30n+nnhf/5Jn1/AEBpaWnWcTdu3JjzXIjIz7IsdO3aFUcccQTOOeccTJkyBVu2bMHAgdGvT3HdfvvtuOGGGwo0SyKKa9u2bbGvcw4++OAiz4aIiBpq5syZWLduXdb1BgwYwA9MaMZs20br1q3x7bffxlp/7733xl/+8hf+8zciIiIiIiIiIiIiIiIqKIa1iYiIiIiIiIiIiIiIiIgoo2uvvRaWldv/vDxjxoyihVHjWrduHbp06YLddtsN9913HzZt2qTv27BhA1599VVcf/31OOCAA9ClSxdccskl+Oqrr5pwxgQAw4YNQ48ePULLN3z5bMwR4gXCOh5yE6zSVqHlM2bMyBjJDUa1vWV5RLWhfvZvF4xq+++X/jVVtEsCpYlStCxpidYt2qBlSUu0SLRAQiSyGSdBqwAAIABJREFUn4wMhBAoTZSisqQS7cvao1NFJ7Ru0RolVokTLHOD2rZtu1Fs2wtdG9E5HTCDdELb7no6si3DgW0v0u3GtqW6D16QW7qhbmN/MM6v+VjocJoR1w49JqF4HuPa+WpIjPqss87CoEGDijKvp59+uijjMrBNzVWDAxUZNldR4Ct/fWXD9lEAU6dOxbZt2/SvAXECucL9aky1tbWYMGECRowYgQ4dOqBly5bo3r07jj76aEyZMiVyznV1ddhnn33wQ8wQaSqVwmmnnYba2lrf8nTHG3kOjPMY3FbHol3DjxqO9evWx5pbXAceeCAAAcu4qQ8ziXN7YtITsfZzzrnn6Oe4imlblvCOV6gRnT9E4EvRzzd4j19TRLVNkydPxogRI2Ktm0qlMHToUH7YEDVL6lon4/0ukWZ52m0D1wDqMwPMyzU1TuhvonDijhddMBbj//QgPpnzCV54/gWcNvI0HDHoSPTdvS9+NfZXWedQbHLLlsjlic6di75vq127yOWygR/C1rZFe/cDnJxrQkBC2saHO7nPGf81p3utqR9f/ZFNuO/OP+Ksk8/G1q1bc57LUcOOwlfLvsIee+7pLTSeLFHPQyklWrRokXXsTZs2Zfw9jIjyU1ZWhrlz5+Luu+9Gy5Yt8x7n7rvvxq9+1fSv80S7knPPPdf3v/FkcvbZZxd5NkRE1FA33XRTrPX4gSbN21VXXRV73VatWuH5559HZWVlEWdEREREREREREREREREuyKGtYmIiIiIiIiIiIiIiIiIKKPevXvjuOOOy3m7Bx54oEkio2vXrsXtt9+O9u3bY9WqVbG2Wb16NSZOnIi9994bP/7xj/HBBx8UeZaUTiKRwC9+8YvQ8g2L/gZpb8uydQ7PN2Fhj5/NCC1esWIFFi5cmGb0qKi2+VMOUW0Vec4lqq2WuePZUsL6/+zdeYDM9f8H8OfnM7P3veyyWFYhhCiFDkcqZxdyXxVSohTdjm/Hr1IkoYSElCslKl1upaIUuY+oJceydteu3Z35vH9/zHxmPnN/5lqL52O/852Z9+f9fn9en5nPHJ9tPT+SjFhjDBKjEhETEQOjbNS3/QGyrC8WFWIqoFJcZcRHxMOSG2kNMRMKzIolcNssFHv4tlAgFDUgW9j7qyHbaoC2Imzj1G1VQ7UdA7Y1UWhCDRyHQ7i2PSpNG65tfzzVqEzXwHNHDNf2zt/QbK80qagbN23ENddcE8pSAQBHjhwJ+Zxal/rzTRenoMO1vc0NCffccw/q168ftnXoUVpaiheee8FnmDYQmkDtQB7TY8eOoVKlShg2bBi+//575OTkoLCwENnZ2Vi9ejV69uyJNm3aQFEUh/lvu+02nD592q91FRYWolPnTu5r9xCu7dAuwSVcWztWbZv74Vzs2rXLr9r0iI+Pd4zSliRIkmy7uIvT1i7fsG6Dz3VUrFgRSUmJtkBt+2OgP1AbcAwfd2i7gKHaqpUrVyI5OVlX36NHj2LAgAFBrY+o/HB87fj6/m47AY/2e5xTOLLlkEPY2gvyC3Bry1ux8ONFHudt3LixX1WHQ+ke98e2kU3CX5soNbltl3SESnuz4/u/8NKDL+PD1+di7RdrcWjPIZSaTDBrTvKkHk8qiuWYU1gOp23HkwoEiktK0K39fXjnjXf8/g4vSRLGvTgWK1ethMFggOtvBjzsd9YO0dHRPtdx7tw5yzw8viAKi6eeegoFBQX4/vvvcc899wQ0x9SpUzFo0KAQV0ZE7hQWFmLp0qW6+tapUwcZGRlhroiIiIJx/vx5bN682We/6Oho9OnTpwwqokCsWLECU6ZM0dVXkiTMnz8fV111VZirIiIiIiIiIiIiIiIiossRg7WJiIiIiIiIiIiIiIiIiMin5cuX45ZbbvFrzMGDB3WHHYSCEAJTpkxBVlYWxo8fH9AcpaWl+P3339G8eXPccMMNmDlzJsxmc2gLJZ/chfqZz5/GucPfehnlf9hUZHJtt+179uxxmtkxnFnStDv3cyhHsocOO9y2hWM7zq8vVNsyh0E2IC4iDvGR8YgwRPq97aFgkAxIjEpC5fgqSIxKhiTJUCCsF+stIeyB25qgbTUAWw3Z1v4/hGXbLcFoivoIWJYLxTpOsQdvO4drq4+k0N63P77Oj7vHcG2HmwzXdiek2+WUHWo0GrH1t63o27cvZDl0f+JUUlKCQ4cOBVyXHkGFixOFScABvTp35WXLliEtLS2sId6+vPfee1AUxePyUARqA4E9liaTCQ0aNEBBQYHXfmvXrsUVV1yB3NxcSJKEN998Ez/++GNAda5bu87jyWI8PQ4u4doAIOAQWC5BsrW99OJLAdXmy4C+AyDJkuUiOcdaS5Al2eWiListKcXRo0d9rqP5jc0dw7Il60Xd5yXHfcb22GgfIqdQbdvjVA5CtQEgMjISq1at0j3XRx99hBUrVgS9XqILwWegsX2h24EurxIP/SwBzQKtb26N33/73WtNDRs29Lq8LBR9+aVLm5ycjKibbw77us0eTnRmqJAa1Ly1r6yNbRv/wOezlmPSk5MxrOMIdGnQFcPuHI6n+z2DOZPm4KvFX2Prj1uR/c9RlJpM1uNHxXYMeHD/IdxY7yZs3bzV7/XHxMZg1Q+r8OTTo2D5QAQAybJvqMemLrugcLiKjvIdrF1wzvt3BiIKjbZt2+Kzzz6D2WzG448/7vf42bNno2/fvmGojIi03njjDd3/neajjz4KczVERBSsV155xevvcVWdO3cO6X8fotA5e/Ys7r77bt39J0yY4Fd/IiIiIiIiIiIiIiIiIn/wvyoSEREREREREREREREREZFPERERWLZsGa677jq/xk2dOjVMFTk6e/YsunTpgsceewz5+fkhmfPXX3/FkCFDcPvtt+PUqVMhmZP0qVOnDlq0aOHSfnb3Jx5GBB5gG1ettUvbwYMHPfZ3DNW2x695CtVWB6m3LSHOcD8O0ARo25cLodgiwGTJgNiIWMRFxMEoG/VsYthJkJAQmYCM+AwkRiZCAmBWFFugtmKrX7Fsi1Csy60h24qAogng1gZsK9Z5hLAHbAs1mFvYHykFlvGAsP7PNVzb4drpOXAbru2UrheKcO2yulwqZFnGvPnzcPTYUXTs1BHx8fEhmfeTTzy9l7ihCVj116X2fNDFL5yh13Xq1MHx48dRWlqK9evXY9SoUWhxo+tneSDGjBmDChUq+OxXWFiI37b+5thoPe9CKAK1gzF8+HCcPn1aV9/Dhw+jXbt2OH/+PF544YWg1vvAAw94fP/yFDTu0ibB9l5oC5KWJAhFIPvfbN21pKSmIC4uTlffT5d8ijpZdfD1yq/g72676JNFut57+/TtYw/TdgoUdw7UtgRvW5drgsYd+qmB2uUkVFvVrFkzjBo1Snf/Hj16IDc3N2TrJwonf7+PA9AEZAvXa8n1OEE9VtBa+PFC7Nq5y+eq6tSp4399IVS6bz/OzXcNlkx45GFI0b6DnYNe/y73j5ExKyuoea+66irXdZWacOCvA9i64TfMe/sjvDZqAkZ0fxxdm3fDzVm34M4b7sKgewfjheFjMLz/CHRq3gm5p/1/r6tV+0rsPrQLzW9qBtuJndx959fsNO7205iYGJ/rKioqss/BYwqisJNlGW+99Rb27t2r69hDa8GCBRg4cGB4CiMiAMCqVat09+3SpQuGDx+uK7CViIgujFmzZunq99prr4W5EgrUgw8+qPtYNSYmBk8++WSYKyIiIiIiIiIiIiIiIqLLWUiDtXNzinAmp8h3xwuAtQWGtQWGtQWuPNfH2gLD2gLD2gLD2gLD2gLD2gJTnmsDynd95bk2xcx/wEdERERERER0uahYsSI2bNiA0aNH6w43Xb9+PWbPnh3Wuvbt24emTZvi888/D8v8a9asQaNGjXDgwIGwzE/uuQukOXfkO5iLTjq1Bvf7KXPxWZe2w0cOW2cWDiFYwYZqW0Kz4TLO1qqGaltDGdVAacuUEqIM0eUqUNuZBAlJUUnIiK+C2IgYa1C22b4d1tBse8i2JQzbLBQoitm2rcIhYNsSUqYGZ6t9FGvguCXEzHoN+2OmN1zbdnETrm1/3uzbGGy49qUkpOFuPvJD09PSsXLFSuTl5eHYsWP46aef8NVXX2HBggWYPn06Xn31VTzz7DMY9ugwXav77vvv/K9RG7DtZ94pA7apPAlnuDZgCaS7+eabMWHCBGzauAl/7fwLRmPgn1u1atXC+P+Nx9NPP62rf0FBge22BMkWgHyhLViwwK/+v/zyC9q2bYuSkpKg1rtr1y6sW7fO6/uWc9izoij4YNYHGPTAILz2f6/hu2+/Q15+nku49l9//aU7qOzREY8i+79sjHxypO7as7Oz0e3e+3BnhzshhGLLwPZ1Wbxwkc+5ZVnGXffcZW+Q1Cs3gdoq7fY7hbXbQrU1c6lzuLvtTTj21wkTJqBevXq6+hYVFeHWW28NeQ1EZcfxNRRM+LZ9DtiO5Y4cPoJhQz1/58w0GhEpSZBlGVlBBkgHw3TwIHL69YNw+hyJbHwN4ocMLpMaijdsdGmTjEZEXH11UPOmpKQgKSlJd3/FrODoP8ew5cetWL5wOX74anVAQZs9+/TAr3/+iqSkZLgcKkqWe9bDSdtCd8f/kIDY2Fif67MFawdw/EFEgatduzb+/fdfXQH4WnPnzsWSJUvCVBUR/ffff7r7/vvvv5g6dSqqVKmi+wRXRERUdrZt26brfb1GjRq48sory6Ai8teSJUvw6aef6upbuXJl/Pvvv+Xid/RERERERERERERERER06Qrpv7Q8uCcHkgBSbqoWymlDgrUFhrUFhrUFrjzXx9oCw9oCw9oCw9oCw9oCw9oCU55rA8p3feW5tpISMxB9oasgIiIiIiIiorISExODCRMmYMyYMbjrrruwdu1an2NGjx6N2267DTVq1Ah5Pf/++y9uvfVW/PvvvyGfW+vYsWOoVasWAEvAY3R0NNLT0xEbG+twSUtLQ+PGjdGyZUukpqaGtaZLXffu3TFixAgUFxfb2oRiQt6+pUhp9LDaEvR6DDEpLm1Go9ElgC3oUG3oDNVWlwvFttQgGRBtjIYshfT86WFjkAxIi01HbOk55BSdglmYbQGUkrCHVUICJEmGZAu6liBB2IIsBRRLhpgkQxICgAwBAVlSoPaEUCyzSdb8bEmCJcFMAYRkPeW8ZBkvSdYAbfu1lm2ZEB4DMrX9PN0nP/l66Jxe5pUqVUKlSpU8dt/802Zs3brV65R/7fhLZ3Ee6tGG2/nxNmTbt4guMEmSyizsvV7deli4cCF69uwJk8nk19ioqCh8/8P3AIA77rgDTz31lM8xhYWF5e49+cCBA8jPz/d73I8//hiS9Q96cBD27d9ned/y8LSrn43r161Ht27dkJOT47hcktC6dWvMmz8PGRkZkCTJHvjpw6wPZqFf/34AgFFPjcJr//eaX/vCD9+vRnxUArbv+tP2fdybXTt3++xTvXp1yLLle5Xz/uJp/7G9fwvH8OvyHqqtWrt2LTIzM3WFtf/+++946aWXMGbMmLDVQxRK2leO1yBtx0M52/uiy9ujlykWzF+A8+fPu7RfGxmJ2akVESkBCoDzFSsiIiJCR/WhpeTmomDuPORPnQZRWOiwzJiVhQofzIZUBnWZ/v4bJb//7tIe2awZJD/Dat3JzMzE2bOuJ8kKB6PRiHdmTEH33j2su5D1/23f7d38jkB4eU8XQFxcnM/1utvPiKhsREdHo6CgADfddBM2b96se1z//v1x5513Ijqaf0hHFGqRkZF+jzl+/Djq1q2Lo0ePBnXCLyIiCq1nnnlGV7/HHnsszJVQIPbu3Ys+ffro7v/pp5/ybyaIiIiIiIiIiIiIiIgo7PiXIURERERERERERERERERE5LeEhASsWrUKV155JbKzs732PXPmDLp164aNGzciKioqZDUIIdCzZ8+wh2o7279/v88+RqMRffr0wbRp03QFJpGr5ORk3HvvvVi4cKFD+9k9C63B2iEKBFXMLk2Z1TId7usK1bZ29Biq7ZC/7TlUWyi2WxAQiDREIcoQutdNWYqLiEO0IRr/nfsP501FlsxrSJAkyRayLYTZctsaOibD/jjL1vRiAQWyZL2GBEURtjkgWUZYgsscw7UlWHO3PYRrawl1vFO4tkMQsubpv5zDtUMexhvi6W5peYvPYO1Tp07BZDIFHqqjDVD1M2Cb4dp0OerSpQt27NiBjh074uDBg7rGNLm2Cb799ltb6Mb06dN1jdOekKO8+Omnny7o+g8cOIAffvgBbdu29Rqu/cgjj2DGezPcLhNCYM2aNahRvQY6duyID+Z8gIoVKupaf5++fWzrjYmOwaMjHsXkSZP93o6G9RpBkiQMfXgoSkpLcPbsWRTkFyA/Px+F5wqRkJiAFje2wOnTp33OlZKSojv42iVQW9K0W76yqZO4na88hGoDQHp6Oj788EP07t1bV//x48fj3nvvRYMGDcJaF1GgvAZoe6K+nIVwvVaPJTTzC/WYQjPFkSNH3E79bkoFREr2Q4ak9HT/6/OD6cg/KN640XIsWVgI83//oWTHXyj5+WeI0lKX/lHNmyH1vfdgSNP33h2sglmz3bbH3n1XSOa/t2YWIvfvRXapGSfM5lAfUtikVkjFV2u+xJW1atkOGm3f5yVAfcYtbbLHkwY5Hy/GxsX6XHdJse8TIRBR+MiyjE2bNqFt27a6TiwJWALxH3/8cbz33nvhLY7oMlSlShXs3bvX73EnT55E3759Xf4bAxERXRiKomD16tU++0VERGD48OFlUBH5o6ioCD169ECpm987uPPiiy/ixhtvDHNVRERERERERERERERERNZ/OkhEREREREREREREREREROSvqKgojB49WlffLVu24JVXXgnp+jds2IBNmzaFdM5QMZlMmDt3Lm677Tbk5ORc6HIuWgMGDHBpKz61HcU520O2jtKCoy5t1apVs93WFapty8fWF6ptj9GGx1BtAIgxxl60odoqg2xA1YSqSIpOhiIUzcUMszBbbsPSJqBY2iAgrG1moUAIBYoQtr4C1ttCQAgFQghLq9BcANtjqT6uArCl5QmnH3WREGromTZgT9huazmH+QUU7neRCXmodpCcn0cBgR7de+ga26p1K7f7gZ8F2C9+5KHa9imiy0idOnWwf/9+rFy5Eq1atUJ0dLRLH6PRiBo1amDy5MnYsmWLLVQbsIRh6dGxY8eQ1Rwq5eH1Pm7sOPsd7UkBrA4fPuwxVFtLURSsXLkS6WnpuKrOVbrWnZ+f75BK++prr6JWrVq6xjoTQuDd6e9i9szZWLp4KVZ9vQqbNm7C77//jvXr1uP1V1/XFa7e6c5OkDQ/7kiSZAvP1p4ERF3m9iQLKJ+h2qpevXrh7rvv1tVXURS0adMGJpMpzFURhZLTyXOCCN+2zwFroLLlfmqFVOcRAIB4WXYYY0x13y9USrf/iTOjn8KZp55G7vj/If+9GSjeuNElVNtYozpSJryOtMWLyixU23T4CM4t+NilXU5KQuw9+t6DfLkpozIeTIzH+ApJeDs9Fc+lJGFAYhw6x8WgWXQUakVEIEkO7p9JNLuxGf7Y/wdqXnmFpcEWpG3h/PEu1ANKJ+72wsTERJ/rL48nCyG63MiyjDVr1qBdu3a6x3z00UdhrIjo8jVs2LCAxy5evFjXCZiIiCj8pkyZoiuUuU2bNoGfGJXCwmQyoXLlyti2bZuu/oMHD8aYMWPCXBURERERERERERERERGRBYO1iYiIiIiIiIiIiIiIiIgoYIMHD3YIIfbm1Vdf1f2PLfWYPHmy32Pat2+P1atX44MPPsBNN90Uslo82bx5Mzp06ACz2Rz2dV2Kbr/9dlSpUsWl/eyehSFag0BJ7j6X1szMTAA6Q7WtHfWGajuuXhv4bA+CliQJsRFxMMqXzj8arxhTEelxlSGEArNitgVsmzUh27agbXW5JmBbUcyAEFAUNYQb9oBtKACErb+whnDrDdcGHJ8bd+HagOZ59fKcXsrh2h6DYSUdl1DX4iUIu+n1TWEwGHzO8dOPP+Hll17WPa+Ooiz8DNgmutx07NgRa9asQWFhIY6fOI5vvvkGP//8M06eOonikmIcPHQQw0cMdxl35swZXfPPnj3bbfuOHTvw0EMPISsrC6mpqUhNTUWVKlXQo0cPrFu3Lqht8qVhw4ZhmTclJQX79u3TFcr8yy+/uAYka4aNGRu+kJO8s3kONcqyjF9/+xWZ1TPDtk5fvIVFawO1IeASqC1Bcv+eL8p3qLZq6dKlqFhRX7juqVOncN9994W5IqLgOL4MvXy3cl4kuY53209tFpbvbg0aNnC7/NuiIof7so7g5LAyGJA6fRoqb9yAuD69AR3fj0NCCOQ+/zxESYnLooSHh0KKiwvJaiITE23nt4kEkBVhxC0x0egaH4dhSQkYm5qEKgFusyRJGPnMSHz+zTJERBitedrqiXFsB4e2/rZbmkXCeuInl4XWhviEeJ91lLh5DInowli1ahXuueceXX3PnTuHuXPnhrkiostPt27dcNtttwU0VgiBUaNGhbgiIiIKxNtvv62r32uvvRbmSsgfQgg88MADyMvL09U/MzMTb775ZpirIiIiIiIiIiIiIiIiIrJjsDYREREREREREREREREREQUsNjYWM2fO1NXXZDLhgQceQGlpadDrFULgs88+091/4MCB2LVrF77++mu0adMG999/PzZu3IgTJ05g2LBhMBrDF2D866+/YtmyZWGb/1JmMBjQt29fl/a8vUsglOD3o/Mn/3DbXrVaVafYKw+h2mrOsrtQbeE+VFtAs9w6hVAEhLCEQ8uSjNiIOMjSpfcnHYmRiaiaYAniVwO1FWEP2VZDs81CcRuwbRaKNaDMGq5tu28J0rbHaCsAYF3uPVwbcPPcaNqdw7UBWG5fZuHa5SkA2tfjK8syKleurGuucePG4amnnnK7jqADtvV2L0ePLVFZq1ixIm67/TY0vb4pUlNTvfZNSUnRNefw4cMhyzKioqIgyzLS0tIgyzIaNWqEmTNn4siRI8jNzUVubi7+++8/LFmyBG3atEF0dDQSEhLQpk0bjB8/HrNmzcKxY8eC3kaTyYRnnnkm6HncmThxImrVqqXrZDEmkwnTp033GCy74osVoS8QlnDSatWq2QKq1UtsbCx27t6JevXqhWW9vjjvT7ba4BiorYZeO4RtAy4njpAgOQZwl9NQbQAwGo1Ys2YNZFnfd83PP/8cixYtCnNVRGXH7XcvCW6P3VxeoRLQsVNHt/P+UFxke4sQAOTo6GBLDY7ZjNOPDMN/LVsj763JUE6dKpPVnlvwMc6vWevSbszKQvyQwSFbjzEmxn48DQCaR/+4yYxhJ3OwK4DfPUVHR2Phik/w5HNPApKkWYf25ExwOfmSv8cOiTqC10PxuzMiCp3PPvsMcTpPDvDSSy+FuRqiy9OXX36p+3cDzpYuXRriaoiIyF+HDh3C33//7bNf5cqV0aRJk/AXRLpNnjwZ8+fP19VXlmXMmzdP13EvERERERERERERERERUahcev8Kk4iIiIiIiIiIiIiIiIiIylT79u0xevRoXX1///13vPHGG0Gvc//+/br6GY1GrF69GnPmzEHdunVdlqelpWHq1KnYt28fHnzwwaDr8qR79+4MTw3QgAEDXNrMRadw7sgPQc99Zvv7Lm0pKSmoXKkSANfsSZdQbW2QtnOotptxjqHalkBoCHuIrywbEBMRqzuM8WIUGxGHzMTqgIAtUNsWsg1rYDYsodragG2zNXRbEWaYhYBQFNvjpj6WZkWxh2k7X3sK13YKQrNdWxc5h2sLIexB25d4uLa6rV7fu7ztqo5Jd166+fejR7/+/XT1A4CJb05Et27d/K4tlPj5QOTb4MH+hXGqYZQ5OTm6+peUlODcuXNYt24dXnzxRQwZMgTVqlVDkyZN8N133/ldLwDs27cPVapUwTfffBPQeG+qVauG+++/HwDw5ptv6hrz4YcfWm64Cdc+d+5c6IrTSExMhMFgcAythiVQOioqCr/98RsGDxmsO+Q5VNT9wiEwW1ObQ0i203Lnzz7n720Xw/e4Bg0aYOzYsbr79+/fH6fKKJSXSA8938Vc+ji9NG2ByB6+h1mOMRzbzGYzFn3iPmg+22xybDAafNZYFkyHDiHvzYk4duPNKJg3Hy4bFUKlu3cjd+w41wWShJQ334AUFRWydckREQ5vzer1j+eL8UxOLvIV/7ezRs3q+Gnnj2jR8kZAPV7XzG45vnTabyTNcoc2uNzW7pNJSUk+6zGZHPepS+EYk+hil5eXp6vfgQMHsHv37jBXQ3T5iYyMxPbt21G/fn2/x+bn57s9uR4REZWdp59+Wle/QYMGhbkS8seGDRt0/x0IYDmhbevWrcNXEBEREREREREREREREZEbDNYmIiIiIiIiIiIiIiIiIqKgvfLKK6hTp46uvs8//zzWrFkT1PoOHDigq192djbatGnjs19WVhZmzZqFEydOoFGjRkHV5oksy5g4cSJOnDgRlvkvVfXr18f111/v0p63Z2FQ8yqlhSg4uMKlvW+/vpBl2XtQsjVU2yagUG3LGEUoAARkSUas8dIO1VbFGGOQmVgdAgJmYYZZMdtCtm1h27CHaiuwhmgLBYoQluBt23LrNaztQriEaitewrVtAdtw81xZ2cO2hceQNG/jLlm+QrV1CNVj5Bx6PXbcWERHR+se/9myz3DDDTe4hNfpXWco+AwxJ7rM3X7H7TAajWW6TiEE/vjjD7Rr1w5Dhgzxa+yMGTNQr149nDx5Miy1zZ4923a7WbNmyMzM9Dlmz5499jtOJz+oWrVqaAu06tKli0tItfoDARhkA6a9Ow3Zx7JRMa1iWGpwp02bNvagb2EP03aoFY5h4JBg/+xTxwURqq1d14Uwbtw4NG7cWFffkpIStGrVKszAy14uAAAgAElEQVQVEQUrBK8p5yksZ9gBJGD9uvW48fob8fjwx90OTTdYgrRt3+bC/BqPatECaZ8ts1yWfYqK8+ch5Y0JiB88CBFuTiomzp1D7rPP4cwzz4UlXFvJy0POg4MhiotdliUMfxRRLZqHdoWS5PBRJgDMySvAzLMFMAfw/fyu++7C91t/QEqFFOvjo343t4dqA+ou4nl+9fu8r2c/MTHRZ01ms9lnHyIqW7IsY9iwYbr6Pv/882GuhujyVLVqVfz111/4/PPPUb9+fb9O0vTGG2/oPjEVERGFlqIoWLHC9b/JOpNlmd+jypFjx46he/fuuo9Pb7/9dj5/REREREREREREREREdEEwWJuIiIiIiIiIiIiIiIiIiIIWERGBFStWICkpSVf/W2+9FTt27Ah4ffn5+br6paen+zVvWloaNm7ciPvuuy+QsnwaNWoUqlatiq5du+Lrr7+GoihhWc+lRAiB/v37u7QX/L0K5vOnA5634O+voJQWurQPHjQYzlFY7kK1bSG41tuSpViXUG2H4F0htBmWUCPAJElGTERswNtyMYqNiEVmQg0IKJZwbWGGSTHBrJg0QdtmS8C2Yu0DbQC3gCIs99WAcmEL3XYM1wa8hWsLt+HaKnvmnGO4tqcAZL/CtaUwXoIUVMDzBQjVdhYZGYlZs2f5Nc/WLVtRu1Zt5OXlBVSDru3R8dwwXJvIPVmWccstt1yw9c+aNQtz5szR1bdHjx4YOnRo2AIxGzRogDvuuMOhrWXLlj7HFRUV4fDhw64LhL6AT39VqlQJM96fYQuudmZrE0CFChVw9NhRvDvj3bAHqD809CG0bdvWbZg2oAnUdmy00wRxO4/T60KHaqvWrVuHmJgYXX137tyJZ555JswVEQXO63cx50WeXoIeppj2znS0v609dmx3/zsMI4CH4x3fR4UpvKHIcmoqom643nJpdgOib22DuN69kDx+HCr98B3Sli6B8corXcad++gj5L8zNbTFmEw4/fAjMP39t8uiqFtuQdKTT4R2fQAUzQlxCoXA+Jyz2FTkGurti2yQ8X/vvIKJ70+EQZZtQeoAbNeOJ9HSHM0L4T6j3E278/6ZnJzsszb+voiofHrttdd0BfkuW7asDKohunzdfffd+Ouvv2A2m/36Xdro0aMhSRJ69+6NnTt3hrFCIiLSWrBgAc6fP++zX/Pmzf06aSqFT2lpKbp3747//vtPV//MzEx8/PHHMFhPPEZERERERERERERERERUlhisTUREREREREREREREREREIVGnTh1MmjRJd/9bb71V9z/GdFapUiVd/QIJKE1ISMDixYvx66+/YuDAgahYsaLfc3hjMpmwbNkydOzYEQ0bNsTHH38ctuDFi536/PXs2RORkZGOy5RS5O8PPKQmb+8Sl7bWbVrj6gZXO67HQ6g24HjbOVbXJdhNaGKcBazBzwKQJMQaY/0KY7xUxEfGo2p8NUuAtmK2XAtLiLYamq0IBQqs14piCdoWZghruLYlmFsBhLAGagvrMkVXuLbl6XAN19YGJYctXLuc5ifret/0M4zQtZu+jkLHjyc9e/VE69at9RVkdeTIEaQkp2Dbtm1+rcu5Xi8ddGG4NpF7M2fN1BViFy4PP/wwSkpKvPbp3r07Fi9eHLYaKlWqhJ9++sml/ejRo7rGr1692uG+oijo1asXtm/fHpL6VJGRkVi3fp39+dKEUWtDpbVtkiRh0KBBOPLPEVxzzTUhrUdV56o6mDptqvugb0+B2mqTsG+Hu7F6lZdQbcASqL5o0SLd/SdMmIBff/01jBUR+SfYV5Pt5e1wyOf4PWzr1t8wauQor3OMSEhELetJAdQTKYkS/0OeQymqRXOkf7kCEVdf7bIsb+IktyHYARECueP/h/Nr17ksMtaqhQoz3gXCcMIEkzWQ7WCpCc+dOoP/AvidSmJyIr7YuBxd+3SB7ahQPYkWrPuFLWjbHritfuN3u/9p3uNtJ+Ny+WovkJzCYG2ii1V8fDyqVKmiq+9HH30U5mqISNWmTRu/+n/yySdo0KABHnjgAX7mEhGVgddee01Xv5dffjnMlZBezz77LDZu3Kirb3x8PJYvXx7yv6kgIiIiIiIiIiIiIiIi0ovB2kREREREREREREREREREFDL3338/2rVrp6vvyZMnkZGRgXr16mHMmDH4249gp1q1aunqt3nzZt1zOmvatCnmzJmDkydPoqioCIcOHcK2bduwdu1afP311/j0008xf/58zJgxAxkZGQGtY+fOnejTpw/q1auHIUOGoKCgIOB6L2UVKlTAnXfe6dJ+dvfCgOYzF53EuX/WuLT37dPX4b6eUG1LxpZwG8ZmG68Gc1nnsYVqA4gxxpSrgMWylhKdirTYdJiF2RKobQ3ONivWgG3FErZtC9pWzFCEsIZvKzArii1c2xaobf3RFa4tFI/h2lqXS7i2z0BnbcCoy2Afk0u+g6f9DbL2ZdW3q5BZPdPvcdc3vR7PP/u81/q80VW7j5c9w7WJXNWsWRNvvfXWBfvcLCkpwYQJEzwuHz9+PJYscT1xhy+1a9dGaWkpevTo4bVfVlYWdu/ejfj4eIf2bdu2Yc0a1+817pw8edJ2+/jx47jyyiv9ClbWo3r16jhw6ABq1a5l/9yQoEmbtYdYuwukTktPw5bftmDau9OQmJgYsrqio6OxYeMGS4i3mx8bbc3Q1OwUCm7p6n4bPCmP3/nuvPNO9OnTR1dfIQTuuOMOnwHzROEU0HdENRDZ3fcrNy9LAWFrfvlFz6Fe10ZGYknFNDzo9L4sATDl5/tfZ4jJCQlIfWcK4HRSCmEyIX/qtJCsI3/G+yiY86FLuyE9DRXnz4OclBSS9Tgrzs/Dt4WFeOtMHkoC2CUaXdcIq7d/j5q1a9qPA61B2A7TSfZjQY/Hfh6OId295at9KlSs4LNGWyi30+8a9P4QUfgMHDhQV79p00LzXktEvk2ePNnvMUIIzJkzB3Xq1GG4NhFRGJ04cQK7du3y2S8lJcXvEyVQeHz33XeYOHGi7v7Tp09HkyZNwlgRERERERERERERERERkXcM1iYiIiIiIiIiIiIiIiIiopCRJAnvv/8+EhISdI/ZvXs3Xn75ZdSqVQtDhw5FTk6OzzEZGRmoWLGiz36BhBu6Ex0djaysLFxzzTVo1aoV2rdvjy5duqBv374YMmQIDh8+jAYNGgQ8/759+zBz5kwMGzYsJPVeigYMGODSdv7k7yg+vdvvufIOfA4Is0NbVFQUunTtYrvvEkQlOd7Whmdpe3oO1RYOodoCAlHGaBgkg9/1X2qqxFdFXGS8NUzb5BCwrUCBWTFZQrStwdmWcGxrmDbsbWqotqLoD9cWPsK1tc/upR6urStU2+NgH3ND+Jw/HOFvRqMRe/buQcNGDf0apygKXn/9ddSrWw/Z2dlu++gNCffSgeHaRAF4dPijWLJkCYxG4wVZ/3vvvee2PTs7Gy+99JLf89WtWxdbtmyB0WjEwoULsXbtWnTv3h3XXXcdqlSpgmuuuQb3338/vvjiCxw6dAjJyckucwwePFj3+lJTUwEAp0+fRu3atXH48GG/a/YkKSkJjz/+OA4cPIAqGVVcO3g4OYNLwLU1RHTI4CHIOZOD+Qvmo0WLFqhUuRLi4+ORmpqKyhmVkVUzC/Xq10O1zGo+a5NlGYuXLEaF1AreP7Oc6/MQqK3W7Y/yGKqtmjdvnu4TBeXm5ro94Q3RxUQIgXPnzuHzz5bjg9lzsOKLFTh37pxTH2D6O9Ow6qtVbueYmJyC+RXSUD8i0nV+AObc3HCU7reIq+ogunVrl/ailSshTKag5i5c9hnOvuQaPC7Fx6PiR/NhDOAEN3ot/ScbXxac93ucJEm4f8RAzP1qDiKjIi1B2urngmT/iLCfiMn1hEvug7Q1x4g6VEj1HawNAOfP+7+NRBR+o0eP1vXd7vfffy+DaogIABo1aoSOHTsGNPbAgQOYP39+iCsiIiLVc889p+tYqXfv3mVQDfmSk5Oj+0QyAPDBBx+gX79+4SuIiIiIiIiIiIiIiIiISIcL869LiIiIiIiIiIiIiIiIiIjoklW9enVMnDgRQ4YM8Wuc2WzGjBkzsHTpUkyYMAH333+/x5ASSZLQtGlTrFrlPuRKNXfuXPzf//0foqOj/arFXxEREZg3bx5uvPHGoIKP5s2bh+HDh6Np06YhrO7S0K5dO6Snp+PEiRMO7Xl7FiKtxXg/ZhLI27vYpbVz585ISkqy9hDa7raQRZcgZaEzVNvaXxGKbalRjkCEHOFH3Ze2mklXYMep7TArJkiQIWQBCRKEUIMoBSQIWM4hb7mWAJglGQahABKgCBmAAlmSoSgKZNlyvnkFArJQAEkGhAJJkq3Pgvr+Yp1bSBCSpV2yrNj2XKrhmdZmqDuGEAKSZL92JiAcgjed72sW+AxZDqdwh2oHsszj3H4+TpGRkdj621bcfefd+Prrr/0au2/vPlxZ80pMemsSHnnkEbfr1m6Du+fWeR9yWuiTp32L6HJ2b5d7cfLUSQwZPASffvopFEUps3UfPXoU27ZtQ+PGjR3aH374Yb/rGDp0KN59912HtlatWqFVq1a659i3bx+2bNmiu3/btm0BADfccAMKCgp0j1M1b94cTa9vioMHD+LcuXPIzMxE7Vq10bJlS7Rs1dKhr+2z09PJSjy8Bzq/5/Xq2Qu9evXyWZuiKPj111+xf99+5OXlIT8/33LMcH1TtGrZyva9wKUOZ0JTh4c+l1KoNmAJHl+3bh3q1asHs9nss/+3336LDz74AA888EAZVEfkP+f3nd27d2PunLnYu3cvCgsL8d1337mMiYmJQbv27VDnqjqIiYnBurXrsHbNWrfzr02vjEoGg9evcqaTJ4PYgtCKbnkLzq9e7dCm5BfAtGsXIhr6dwIa1fnVa3B65BMu7VJ0NCrO/RARV18d0Lx6bTt6zO8xkVGRePPDCWjRuoVDu+VoU3OsJ4Tl2NG21KmzbYTktosLN8tTUlJ01ZyTk4OqVavq6ktEZScxMRHVqlXDP//847VfSUlJGVVERACwfPlyVKtWDcePH/d77KRJk9ye2JOIiIKn5yTYkiTh5ZddT9xEZUsIgSFDhuDo0aO6+j/00EO4//77w1wVERERERERERERERERkW8M1iYiIiIiIiIiIiIiIiIiopAbNGgQNm/ejA8++MDvsTk5OXjwwQfxzTffYO7cuR5Dsbt06eIzWPv06dP47LPPdIXxBatJkyZYunQp7rnnHphMpoDneeKJJ7Bu3bpyH8BX1iIiItC3b19MmjTJoT1v72JUbPYCJFnPn0AIFJ/agfPHf3NZ0qdPH2sP/aHatjwtzTjHUG0B4bDcGucsSYg2hjfs/WITIUegZtIV2Ht6FwABoUiQJRmQAElIEEKGLFkfQSFDyIAsAZJiCT2TIWCN1YYarq0+Z5IQUCQ4hGsD1rmtcd2WwGtcluHaXkO1fdUTzlBtPet3ntPDtkiShC9WfoERw0fg3envuu3jiclkwojhI7BgwQJ8veprJCYmel6/p+fWxzJfGK5N4VAe9qlAXxMAkJyUjMWLF+P06dN49NFHsWrVKuTm5vo8UUBCQgLS09MBALm5ucjJyfF73QMHDsS2bdts9xVFwbfffqt7fFRUFD799FN06tTJ73U7Gzp0qO6+HTp0wIkTJ7Bx40YcPHjQ73XVq1cPGzdudA2o1nD33m7//FQTq+F4bRnonY6PDFmS0eyGZmh2QzPfnX2s2+PJfQLYZ8vDa02P2rVr44033sATT7gG5bozdOhQdOjQARkZGWGujChwQghMnzodI0eO9Hnyg6KiInz+2ec+5xyakIAMgwEKHA4HLevT3C49cUJ74HBBGWtmuW03/f13QMHaxT//gpzBQwCn33tIERGoMHsWoprreB8O0r///utX/8qZlTHzixlIS09zWiLcnwBCCAhJ/R5uPe6DvsMTIQQk2XvPyMhIXXXnnGawNlF59e6776Jz585e+wghHE78RkThZTQaUbly5YCCtbdv346CggLEx8eHoTIiosvX8uXLkZeX57Nfo0aNkJycXAYVkTdz5szBsmXLdPVt1qwZ3n777TBXRERERERERERERERERKQP/0KLiIiIiIiIiIiIiIiIiIhCTpIkvPfee2jbtm3AcyxevBj9+vWD2Wx2u7xnz566gg569+7tM2QxVDp16oSffvoJ9evXD3iODRs24LPPPgthVZcICeg/oL9Ls6nwOAr/Xet7vDDh7O6P8feS1i6LUlJS0L5De++h2ppr2EK2nVbhJVRbCMUS4CwEog3RQYWJXqqSo5JRIboizMIMRZhhFgpMiuVagRmKUKAIBWYoUBTLfQEBRVgvUCCEYr2vWC+W28LaR30eLOHdlvsALMusEdsQludJALYnWTgFrtmfe82+oQ1ety+yjdfyGCpdNm9VllUJEbZQbefHS+8yX9Sa3V5gDbv3cpkydQomvDEhoJDTnzf/jKoZVbH88+Xea/Sx7YEqq88xootNamoqPv74Y5w+fRomkwmbN2/GSy+9hPvuuw+dO3dGv3798OSTT2LKlCk4ePAg8vLysH//fuzfvx+nTp3C8ePHMXbsWNx888248sorda3zjz/+cAjSnj17NoqLi3WNrVWrFo4cORKSUG0AOHPmjK5+kiRh1apVaNGiBQYMGOD3evr374/t27f7DAWUrD+eagAA9ePW4WKfwPXiDx+fA7aLm3VLkmS7+LNdXsspB4G6/hg5ciRatGihq29paSluueWWMFdEpJf719qs92fhscce8xmqrVeSLOP+2HjbW4enb2cCgCgtRWkAoY7hIMW5/72Jcvas33OV/P47cgYMgDh/3nGB0YjU92cgunWrQEr0S1FREU6cOKG7f6tOLfHJho+QkpZiPyGW9lhIPX6H4zGglsPvAlyWuVmpu35O9/V8Rtg+53koQFTuNGrUSFe/devWhbkSItI6duxYQOOEENixY0eIqyEiovHjx+vq98ILL4S3EPJp//79GDFihO7+S5cuRVRUVBgrIiIiIiIiIiIiIiIiItKPwdpERERERERERERERERERBQWERERQQdEL126FI8//rjbQNGEhAT07t1b1zx79uwJqg5/NG3aFL/99hsWLVqEO+64I6BAvaeeekp3QONlwfoQNmrUCE2aNHFZfHbPQq/DC7M34O+lbfHfGvf/ILjbfd0QGRXpdp1CE6xsbXAJ1XYI0nUTqq2N040wRMAoG73WezmrkVQTBkmGSVFgVkxQ1JBtRYHZFq5thmIN1zYr1vtqmDacA7UVKJqYNEVYng/12hJ2rgnXFvaUTYdwbeElXNspeN32fiXBIQDNZbynAGZ3gaP+XnwIOqQ5wOEBBUsLYbu4zUeVrBdNm3aM82XkE4/jk0WfwGAw+F1KUVERunbpinvvvhcmk8l541y21d32BhssTkSeybKMZs2a4YUXXsDixYuxYsUKzJs3D2+++SaGDx+OmjVruoxJT0/H//73P2zYsAH79+9Hhw4ddK2rXbt2mD9/PgDgzTff1DUmPj4e+/btQ3p6uv6N8qFhw4a6+vk8mYIHkiRh/fr1+PDDD32GajuM8xKu7Sm82lIo3CSP+nHRw2l+r/XA87b4crGFaqu+//57xMXF6ep74MABPProo2GuiMg3d9+t8vPz8dRTT4VsHdGShMnJqUh2ei90PYGOXfGBAyFbf1BMpW6bheLf50LJn9txqlcfKPkFjguMRlSY8R5i7rg90Ar9sn//fl2fabIsY8TLwzFm2guAJLmelMcbyelaQ7vuYL6f6/lczT2TG/D8RBReVatW1fU6njt3bhlUQ0SqQP+biizLaNy4cYirISK6vJ0+fRp//PGHz35xcXHo1q1bGVREnpjNZvTv3x/nzp3T1X/FihWoVq1amKsiIiIiIiIiIiIiIiIi0o/B2kREREREREREREREREREFDYJCQnIzs5GjRo1Ap5j6tSpmDJlittlffv21TXH2rVrA15/IKKiotC9e3d88803OHToEMaPH4/q1avrHn/gwAGcOHEijBVeRJyCrPoP6O/SpeDQVzAXuwZOleQeQPbXffDPF/eg+NQOt9PLsowHH3zQ7TKvodpq8LYakivsy9WFtlBtTdhWtCHa05YSAKNsRI3ELJiF2XJRzLYgbdttoVgCtaEN1baHa1seecUepC3s9wHY+igQ9vBs2J9r53BtW2qzp3BtSb1h31c8hWtr+3i6H24+w998hZP6GO5pe/zaTm0YtnNdkv15UJ8v54svXbt2wfqN6xETE6O/Jo0VK1agcnpl/Pjjj471AX4FbAeC4dpE4aU3JBsA+vfvj1dffRX79u3T1T8/Pz/QsjwKd6hxSUkJbrrpJrfvtWowqadlEPA8zimU1OWiWC+hfs9TP559BXzDEqgdaKj2xSw2NhYrVqzQHQw+ffp0rFu3LsxVEflv3dp1IXnflQB0iInB8orpuCkqyq+xRXv3Br3+UDCfPOW2XU5I0D1HybY/cKpHTyhOj6kUEYEKM99HTPt2QdXoj507d/rsE5cYh3dWvo2OvTpoToDk2MfhrnpgpzlZknqI7/JZpPOjwWGsm2MEPSf6OXPmjL6VEVGZk2VZ1wlzFixYUAbVEJGqpKQkoHFXXXUVoqP5e3siolB69tlndf1u79577y2DasibiRMn4qefftLV9+GHH0bnzp3DXBERERERERERERERERGRfxisTUREREREREREREREREREYVWlShVs2rQJLVq0CHiOUaNGYcOGDdi9ezdWrVqFBQsWYMmSJVAURdf4n3/+OeB1B6tGjRoYN24cDh48iDlz5iA1NVXXuGrVqoW5souAm8Cq3r17w2g0OrQJczHyD3xuu28uPoMTm57D34tuRMHfq7yuYvLkyWh6fVOXdq+h2pYFjoG5auCvtV0NW7YFckEg0hCpO6TwclYprjLiImKhCEt4tlkoUBQzBITltjU4WxGKJR7bGqptaRNQoEAIBYpivRaKNahT7a8NOrY8O4pQnyVtuDasz6nQhKaro1zDtZ33GW/h2s7KKlxbV6i21wm8LfIcIK1/+6yh5poQbVuQth/B2d6CXNXL9dc3xeF//kbTpq6vfz1yc3PR6pZWeGToI46fRR6eb4ZrE10c6tevj8zMTN39n3vuOV2vydGjRwdTlgv1vaxp06ZIS0sL6dxahw8fDmq8nnBqbci1S+C1gC1kW/2I0HORPP34CNPWW7PP7b7Iv++1adMGQ4YM0dVXCIHOnTvj/PnzYa6KyJGvV9me3Xvctj+VmISJKamYmVoBv1bOwMEqVbGlcgZeS05G6+hoVDYYUNVgQPvoGLyWnIxN6ZUxJTkVNZ2OQd1x/jQo+usvfRsTZqUegqiNmfp+51CyZQtO9ewJJS/PoV2KikKFOR8g5o7bg67RH9u2bfO6vHaj2pj74xzUqFPDfmwOOJwcS2U7CtScLEkP+wmaAqcnWPvs2bNBroWIwumGG27w2cdkMiE7O7sMqiEiAIiPjw9oXK9evUJcCRERLVy40GcfSZIwYcKEMqiGPNm8eTPGjBmjq2/dunX9OjElERERERERERERERERUVlhsDYREREREREREREREREREYVd1apVsWHDBixZsgQ9evRAdHS0X+NNJhNatmyJevXqoUOHDujbty+6d++O1q1b6xrvHMR8IRgMBgwcOBBffvmlz74ZGRkXfSBfuKSlpaFTp04u7Xm7P4FQSnHmz3dxaEFTnPlzBoRi8jjPtdddi7Vr1+KRRx+xNzonY0kOVw45Wy4xWkJYQrWFGvxojxMWEJAlCVGGKL2bedmrmXQFzMIMRZgtYdpCgVkxQYElZFttU8O3LeHaii1w22x7/IU9TFsTqK3Ygra1odpqMLY9YtseoA7bDmDv5xiu7fCSVUPbtOHaGqEMWdYr3KHa7tp0b5NQ01DVQiSoeeaWsh2TtrXLbC85zQWSpOuSnJKCHzf/iDcnvRnQ54QQAu+//z5qZtXEvr377Atsbxq+HxOGaxOVP6NGjQrpfLIsY+zYsQGN9XRyAK3JkyeHoky3iouLfRSobx5tuLXuMW6Ctj2FcLsN5fZTKAK11RovBdOnT0dWVpauvgUFBbjjjjvCWxCRn8xms0tb++gYPBIfjy4xMbg9OhoVZcuf0afKMu6LjcPslArYVKky1qVXxtSUVHSNiUOah/Bj4eG21rk//ghyK0JAUVC06hvXdqMREfXq+Rxe/OOPONmrD5T8Aod2KS4OFT9egOg2rUNUqH5btmxx2y5JwF0PdsbrS/4PEZGu3+0l7S1PT5rk9qanLkHRc/xxNpfB2kTl2X333aer36OPPhrmSohINWnSpIDGvfjiiwx2JSIKoeXLlyPP6eRM7tSrVw8ZGRllUBG5c/78eQwePBglJSU++0ZERODjjz9GbGxsGVRGRERERERERERERERE5B8GaxMRERERERERERERERERUZkwGAzo1q0bFi5ciKKiIvz555/o3r17maw7ISGhTNajx+rVq332OXbsWBlUcvEaMHCAS1vR8S04+u0DOLHpBZiLcz2OrVKlCj788EP8/PPPuLnlzfYFAo5hyJI9uFa978wWiCusMcya4GWH+FwhECkzVNsfKdGpSIpKglmxBGmbrMHZimKGGQqEUJzCtS1B2YqwLAOsgdsQUABr6LYlRNvS1/FZsmahW8e6CddWQ7mdwrVdedlnLmAOclmHautle1xt65fchsZasu80z5ljzrZ9rkAuEBg+Yjj27NuDK664IqDtyP43G1fXvxpz5851rN1LwLbz/UAeR4ZrE4XHiBEjULt27ZDNd+211yI+Pt7vcXpf47169cKNN97o9/y+VK5cGXXr1g35vLbg6QCSSd1+RgTD+lEfikDtS40sy1i/fr3uE09s2LAB77zzTpirItLPXci9a9R2eKjf687v2TAlQ+kAACAASURBVAPl3LmA5lBOnw5JLYUrVsJ06JBLe1SzZpDi4ryOPb9mLU717Q9RWOjQLiclIW3xQkQ1bxaSGv2hKAp++eUXl3ZjpBFPz3gK/Ub3he28POrnhfa4XuXubV/ytczz+EA+m4wRvt9f9QTREdGF061bN10nVVm5cqWusEIiCl7fvn1x6623+j3OZDLh6aefhiRJ/G8zREQhMG7cOF39XnjhhTBXQt6MGjUKO3bs0NX35ZdfRpMmTcJcEREREREREREREREREVFgGKxNREREREREREREREREREQXRMOGDbFo0SLMmTMn7Os6efJk2Neh13XXXaer35kzZ8JcycWrY8eOqFChgkt7waGvPI6JiYnB2LFjsXvPbvTr3w+S7BR8ow3V1lzDFrKt6aOG4Ar7cpUavqwN2ZYkGZGGyEA29bJWIzELilBgFmYoarC2UKAoii1cW1HDsoUZZmuotqWfgFDsQdtqqLbluVEAa7i2ot63XttjtjXhnbaQNIcn2iUM2dbNaR+y7UsSHLLY3AUpBxNS7UlZh2rrCYnWBmrbsqeF42OlDdLWPpaeLi7b5GdGarXMati1dxcef+JxXcFYzhRFwaAHBmH58uWuNXkL5vfR5gvDtYnCY82aNYjzETiq1/jx40MyjzdfffUVZDm0fw76/vvvh3Q+LQkSJHFhA7YlSJAkKaD3/MtFZmYmpk+frrv/yJEjcchNgC/RheDuPfG780VlWoMwmVCwZUtAY0/1G4Dc8f+DEkSwsvn4ceSOdR9mFtfD+0nOir5ehZyB90MUFzu0G9IqIu3TJYhs3DjguoLx22+/uYRNV8iogCnfv4XGt1zj52xujuVQdt+vIyN9/44gPz+/DCohokBFR0ejYcOGPvuZTCY8//zzZVAREQHAd999h5YtWwY8vmbNmti5c2cIKyIiurycOnUKf/75p89+cXFx6NWrVxlURO4sW7YM06ZN09X3hhtuwJNPPhnmioiIiIiIiIiIiIiIiIgCZwzlZFfWrQCI8vmPDFhbYFhbYFhb4MpzfawtMKwtMKwtMKwtMKwtMKwtMOW5NqB811eea4uMNFzoEoiIiIiIiIjoIjdw4EBkZWWhTZs2YVtHnTp1wja3v6699lpd/Z544okyCR2/GEVGRKJ3n954Z8o7uvr3698Pr7zyCqpWreq1n3MAsgTLr+XsgclOocHWfkJoAnGFvYcaCBxljPJzC11lZ2dj/fr12Lp1K3bv3o0jR47gzJkzKC0thdFoRFJSEjIzM9GgQQO0atUKt912G2JiYvxaR0lJCUpKSoKuVY/4+HiffVKjKyAuMg4FJQXWFs3vSBUAMiAUAJIAYLA2WvtJirVNQBIKBCRIkgJFADIMEJKAZJ3P/oxJkByijS1PsBq4aesjBKAJ4RTQzOW4SLOPWOdx+jWvdqy3tkAFFartY2igwdBCE0Yvqffh+HjCV7CdU0i5m0IC9vqE19G7T290aNcBOady/BorhEDf3n3xz9F/kJyUbKvdIbTVKaQfgMPzHcjzb9u/iChkqlatigMHDqBBgwY4depUwPMkJCSgU6dOfo/zN9QzMTERL774Il544QW/1+VO3bp1A6rbX5LlTArqHQv1K5XezxTA63tgqD5TL1eDBw/GokWL8MMPP/jsazab0bJlSxw+fDjkQe9E/sqqmeW2/fW8PDyVmFhmdeRt2IDEVq38H6iYUTBzFgqXLEX84EGI798Pcmqq7uHmEydwqk8/KG4+w4w1aiDm7rs8ji3euBE5Dw0FzGaHdkOVKkhbvBDGmjX1b0eIOb8XXdf2Wjz21qMwGNz/3Uo4TlwUKnqCtQsKCnz2IaILa9KkSbjtttt89psxYwbeeOONMqiIiGRZxrp16/Dnn3+iadOmKC0t9Wt8cXExunbtil27doWpQiKiS9uzzz6r63ebXbt2LYNqyJ0jR45g0KBBuvrGxsZiwYIFHo+7iYiIiIiIiIiIiIiIiMoDafx77W3/lTLrqgqoUr3s/liYiIiIiIiILn43Zo5FXETlC10GEREREREREV0Cbr75ZmzatCksc+/YsQNXX311WOYORPXq1fHPP/947ZOeno4jR44gKir4UOaLldsQLGvTb7/9hqZNm/qc45dffsF1Ta/zPK825NYa+Gv7B9+2+45jHUO07f3VOG1FvS8UQAAJ0YkBhTr+8ccf+Pjjj/HFF19g9+7dfo1NTEzEoEGD8MwzzyAtLU3XmKlTp2L48OF+1+mvpKQk5Obm6uqbXZCNnae2Q5YMkCUZsiTDoLmtthtlA2QYIMsyZFjaDept2TJGggxZkiBDhiRbxksAJMnSLkGGBAmSJEGWJKhRnJIkqbcAWIKzJUi2BG0JksPzK6mhz+pyyRIaagv9dMyRts3hLJggUEmSggvVBryGUzu/NiU3be6nsLfY65McX3fOy7V1BhD27Q/tY64oCgb0G4DFixb7PU/jxo3xy9ZfbM894D301Xnd7u7rwXBtotArKChAQkJCwOMHDBiADz/80O9x/gZrq0IRZhwdHY1NmzahcePGQc/lN+15CPx8DNy9B16IUO1L8b24pKQE6enpOHv2rK7+ge73RO64nHTFdmISbZvrmLy8PGRUykBxcbHDslhJwjfp6cg0GK1Hb5o5rN/TbYeDbtahjlFs9+3fQBXbMmG7H3XVVbh6zRrd26s60aEjSv7cbrsvRUUh5s7OiL37bkTd2AJSdLTbcUpuLgqXLEXe21OgnDnjtk/F+XMRfeutHtddMOdD5L4wxrHRaETSM0/DUKWK39viSXSrlpCTk/0a06pVK6xfvx6SJKHPc71wW8+2MKjHibIBBskIWTLAKBtggAEG2QijbIBRjoBBMsAoG21tBsloHWMZqx5PGiBDkiwXWT2GlGTLcSJkQLIeOUrujh/tx5DqXirLsm3fUnsJAA3rNcS+ffu8bm/nzp3x+fLPLXf8/HiRYKmbiMIvIyMD//33n89+Q4cOxbvvvlsGFRGRKjs7GzVq1IDZ6YQhesiyjKioKBQVFSExMRGpqano1asXXnzxRRiNxjBUS0R0aUhMTER+fr7XPpIk4dixY6hUqVIZVUUqk8mENm3aYOPGjbr6v/POO3j00UfDXBURERERERERERERERFR4P43owP4lxxERERERERERERERERERFQurF+/Hq1atdL9Dzn16ty5c7kK1QaA5ORkn8HaJ06cwOLFi9GvX78yquri0qRJEzRs2BDbt2/32Kdly1vQtGlTh7Bdl+Bdbai25tohVNsalGwL1Vbb1ABldV6hjVWz3IowRPgd6vjnn3/ioYcewubNm/0ap5WXl4dJkyZhzpw5mDlzJrp27RrwXBdSRlwGdp/aCUUomlbJ9ihLkCAkCWZFAWQACiDJludNUQDIgKQAiixBlgABGQoEDEJAWDtLQkBI2lkBRai52PZkPUmyJqE5PZ/2cD9Lu7COFULYAq4lSLb7tv0mjLmbZR2q7XO49fVkv+v0mhRulkm2Di7r91S+5NRPL8nNymRZwrwF89C3X1/06tEL586d0z3ftm3b8Pprr+PpZ562hWsL7X7khmW7JI/39bDtY0QUMvHx8fjrr78C/i756quv+tU/0EBtVc+ePbFw4ULd/bOyspCdnQ1JklC3bl107doVI0eORFxcXFB1BExzzgVPnwMeh/I9MGwiIyPxzTffoEWLFrr20blz56Jnz55o3759GVRH5F5iYqJLqDYAFAqBZYVFeCyIkyb4YglOtrxWivbuRfHffyMqKyuoOUVxMQqXforCpZ9CiohAxNX1YbziCsipqZAMBphPn4Fpz26U/LUT8BIcGT/oQa+h2h6ZTDj78itBbIGr9K++RKQfwdo5OTn48ccfERMfg6dmP4ka9WoAUM9pZP3gUA/ZBADZ+pmgPeGRKqDjsSBOfOPmxEoxMTE+x9uOQfjxRlSuPf300xg5cqTPfvPmzcPbb7+NyMjIMqiKiACgatWqGDduHMaOHev3WEVRUFRUBMDyu/a8vDy8+uqrePvtt7F48WJ06tQp1OUSEV30li1b5jNUGwDq1avHUO0L5JVXXtH9txgdO3bEI488EuaKiIiIiIiIiIiIiIiIiIInX+gCiIiIiIiIiIiIiIiIiIiIAECWZcybNw9VqlQJ6byjR48O6XyhMG3aNF39vv322zBXcpHR5PhJkoT+/ft77Z5aoYL3cF1bhrZjkK8tx9Geke04j2RZKDTtlqxkyz2huRVp8D8s55dffgkqVFvrzJkz6Natm+59rryRJRmV4zOgKGYoQrFezFCEGWbFel8xQ0CBoii2a0V9FoSAAgFFWG5bnmtNALqw9lQARSjWZw3W/9fest53CFh33LccAtydg9qcAtydg9Hc7af+BEM7jCvDUG21zTG83s2Emu23hdg7zSbUYHptkKomuF79kZzue/qB0zQOF2G/OM/vvK527e/AP8f+QctWLT0/MG6MGzMO+/fuc9kub8+P8+MbyD4QbCgvEbmqX78+2rRp4/e45s2bIyMjQ3f/ULx+33rrLUREROjq27dfXxw8eBDFxcU4f/48tm3bhjFjxiA+Pt5STwh//KZ90/YjTFT7OUOh1axZMzzxxBO6+3fp0gV5eXlhrIjIux3bd3hcdsxL8LRebr7quycETq9cGfT6HKYsLUXJtj9QuOwzFMyajfwZ76NwyRKU/Lnda6h2zJ13InnsmJDWUpaWLVuGKrUy8Ob3r6F6vUxIkuX3Ag4no1EPt9ycaEF7Eix7+rZjD70fWZb1BkdPsHZhYWGQayGisjBixAjdr+mkpKQyqOj/2bvzeKvmxf/j78/a+4yd6nQaKSrujTLdQlxxzXTvt0zfDDdTSIYrXBRNFJKZa7oJkRC3iIivaw6RkCgiP0Kj5vF0hr0+vz/W9FnT3mtP55xO72eP3Tl7rc9a+3PW2mftcwyvTUSqUaNG4bbbbsvZGzFt27YNffv2xfjx43OyPyKixmTMmDGRxmXyhgeUva+++gq33nprpLHt2rXDk08+CU1jgoCIiIiIiIiIiIiIiIgaPv5bLSIiIiIiIiIiIiIiIiIiajA6d+6M2bNn4+CDD87J/v7xj3/giCOOyMm+cinqnL755ps8z2THdvbZZyMWi4Wu/+LzL1z3fWFHb9zYCv5KJe7ranTZJW4zzusOLUtlE2MXAnEtntbXFJUQAi1atECLFi0i/U/NgwcPxjvvvJOXueTbrmXtkYCOhJ4wo9q6GcHWkTDvJ/QEdGsMzKC21JUzo0MNfNqhbTj5bOOc6naU03g6qLFs6ZxzaZ1/5zngUGLr6nPKKw/dz7qOasP1rBchm5vrpPm5EMoRUo6rQGhM23ks676wDn3Km7KpO9Jq3pJtZz1+aWkJ3nznTUx4YkLkiICu6zj22OOgm3FD9briO09S/ZRxbaKG6PXXX0e7du0ijy8sLMSrr74aeXzo962IcFO0bdsW06ZNS3qtEkLg9ttvx9OTng6eS6Yx7CSy2qf6UhN1E14H8+Luu+/GXnvtFWlsZWUljjvuuDzPKJpZs2Zh+PDhOO+883Dcccehe/fuGDlyJKqrq+t7apSFVN/lQ4cMDVy+ZzyOEc2bBV9asmwteje3LtPrXnop7X1pLVtmNxmPppcMQsuHHwSS/P7c0H236jsMn3I9CorNN69yPQmco6/+PC+sH/iV8WoSW6hjchTbjCpKhLeysrIOZkJE2dI0LeWb/1m2b9+O/v3753lGROQ1bNgwvPbaa9htt91ysj8pJQYPHoxVq1blZH9ERI3BmjVrIv177SZNmuDMM8+sgxmRqrq6Gueffz5qa2tTjhVCYPLkyWjTpk0dzIyIiIiIiIiIiIiIiIgoewxrExERERERERERERERERFRg9KxY0d88sknePzxx9G1a9ekY8vKynzLNE3Dsccei48++ggPPfQQRB3HkXJpR557zgWU09q1a4cTe58Yuslvv/2G9evXJ9+ttOta1gIjtqvEt6wYpO9sKNvYAWU7HClRECtM+tjpKCgoQJ8+ffDvf/8bCxYsQFVVFdatW4d169ahqqoKixYtwiOPPIJu3bqFfp2XXnpp0v9hury8HHvttVdOb126dMn6a29R3AJFWpEZztahQ4e04trmR+NmJrTt8LY0QtlmSNsKbhvnSlcSn7r9mXXu3GfTWWp/S6oxU1983QpGw3wuqfuOEJJWYqAyjT/ukLhHQHzVJ6uotmeMtxutfn/IgOOgbKN+DerRt4bYZ0i4FoQUtZUphkRoPTtW5uFvcZ93/rlYsnRJwA6CrVi+AhcPHARIaYfWrblL5brhi/x7vgDGtYnqX3FxMb755ht06NAh5dh4PI4PPvgArVq1irTvXH+/9u3bF++88w6aNm0aOLcZM2Zg6NDg4Gyug9pB+886sB11OK+DeTFr1iwUFkb7GXfu3LkYN25cnmcUbsOGDfjLX/6CI488EuPGjcPkyZPxzjvv4KuvvsLYsWPRpEkTdO7cGf/973/rbY6UH4lEAp999lnguscqWqJMZPafz2d6ValctAhbv/46rW1aTXoKLZ+ciJLeJ0JE/J4LUrDvvmg97T9ofuOoHTqqvXbTWuzVZ09ACOOfkyi/rwv1lzRhhLLVH6+t9d5/vuIaZa1Txgrzrn87/76DeFd5R5Y2KQ3d1lK5nWFtoh3F3XffnfTN/1RTpkzBOeeck+cZEZHX3/72N/z666/YvHkzSktTvw6nUltbi759++ZgZkREjcOwYcMi/fO4fv361cFsyGvs2LH4OuI/mxg2bFiDecM8IiIiIiIiIiIiIiIioijE6PG97X9b2Wmvlth192b1OR8iIiIiIiLawRy2241oUtCuvqdBRERERERERI2UlBIrV67E1q1bsWXLFrRq1coVNNR1HatWrcLPP/+MDRs2oLy8HN26dUN5eXk9zjrc22+/jXHjxuHdd9+NNP6KK67Agw8+mOdZNVzJQr2WadOm4Ywzzgjdx+o1q1FRUeHfl1m1UoO/VvjWFdaGJwJpxpulUt62ws3Gat1cr6NpYTPEtPTjZY8//jguvvhiAEDbtm3xz3/+ExdeeCFat26dctva2lrccMMNuOeeewLXv/LKKzjppJPSnlOmXnvtNV9gpHnz5tiwYUNa+1mw5hv8svFnaCIGDRo0TUNMxKBpMcSgIabFEBMxxLQYNBFDTGjmR+N+XNOgmcsENMQ0DQIaNCGgaRqEcQ8QApow7hkhNWOMlV0TEEbMDVZwzVkD4cTZ1L8tVgDOFXZzt6mdsSkr2I6gUIGmxgKzCGobq/0DnNB8SFTb8/2lBsbt5VYYO+BxQqOr6mIR/LWHUcdGedMC1/kxH8/y7YKFOLhHT+i6Humx33jzdRx73LH2eZWe/YfNx/s8SOd5YW/DN2ggyild13HNNdfgwQcfDLwGdOvWDf/3f/+H3XbbLel+Il2/kn37Rti8uroa1157LaZPn47ly5ejadOmmP3J7NA34Uh7fnkigl5bsthXXV8Hd4br7pQpU9C/f/9IYzVNwzfffBPpeZdL48aNw0033YSamppI44uKinDWWWfh8ccfRzwez/PsKB0SMvRnRqF85v1Z8pqrr8EDDzzg29+3u+yKEs/3qfd9WaxLoAwZ430vF/WtYIy38HGW6eaylmefjc533ZXqyw0kt27F9o9no+rjj1H9xZeoWbQIsjI8uBzv1AlFh/dC6Skno+jQQ/2F5xRqvvsOVZ/OyWiu6Sjt2wdaxDeh+HT5bHy16ktomvP7nPX7XQwatJjxO2BMxBATceNzLY6YiCGuxRDX4ohrBeb9uDkuZv8eqWnW75nm75IQxu+C5u+exu9XApowfk80Phpj1N8Jrd8UhdCcyLdQf3Nyxp7T/xxM/c/UpF/37h13x08//ZT6d7oAwpwvEdWdwYMH46GHHoo8/pxzzsHkyZPzOCMiCrNly5bAN6NKl6ZpqKmpgabxNZeIqHnz5ti0aVPSMUIIrFy5Em3atKmjWREAzJs3Dz179kz65suWww47DO+//z4KCgrqYGZERERERERERERERERE2Rvz6F8Z1iYiIiIiIqLsMKxNRERERERERJTaunXrMGrUKDzyyCNpbXfXXXfhuuuuy9OsGj4nZh0+ZnvVdrTftT3Wr1/vW9eqVSus+n2Ve1/q/pWotrkgNKrtNIAlpHS2kbquhNTMv6VRFm5e1DydL9f2+OOP49JLL8W1116LG2+8EU2aNElreyklzjzzTEyd6o90DRo0CI8++mhG80qXruvo0aMH5s+f71req1cvfPTRR2nt6/dtv2PO8tl27EwTRkxbU6PaalhbiyEunPVGKC1mBNhgRdjMMJqIQRMwYtpKKM0Ip1khNCWSZgbUzJa2Hdu2KNlt2B/UoLaaAAyLayvjU8kqrJ1mVFv4lrkjhoFRbXi+x8wdOav941yPan4/Be3Xui+syYV9HUm+Tlc/W3rXBZ0rCQiBW8fcgrG33Ba+Y0WTJk2wdMVSNGlSap9b57QrofWg+TGuTdQgbdmyBcOHD8fnn3+O8vJytG7dGpdddhkOPfTQSNunDFdnGdU2hjkDq6urAQCFhYXRtg26hmcok+uW9biZbhv02HV1LdxZrrknn3wyZsyYEWlsmzZtsGLFijqJzX3xxRc46KCDMt6+adOmmD17Nvbdd98czoqyES2s7Y1gS0x/aTpO73e6b39vt2mLPT3xdDWYrT5cWFgbcILZ1uOpYW0jqO0Oa6O0FH/64gvEm2f2O6J7whKJ1auhr1oFfdMmyJpaiKJCaC1aINa+A7SmZdk/RgOS0BOYvPBJbE9Umb/HGTfjTZS0gN8NjbB23A5rxxHT4oiLuPl5zI5uqwFue9/WGzCJmPn7oPnRCmkjKKxtXN+E+Tuk+sZLalhbQJi/MglcOuhSPDnxyaRfe7t27bB0+VL7frqviwxrE9UtXdfRsmXLtN5M7vzzz8dTTz2Vv0kRUajbbrsNI0aMyHo/7du3R79+/TBw4ED+HkFEO62ZM2eiT58+Kcfts88+WLBgQR3MiCzV1dU4+OCD8fXXX0cav2TJEnTs2DHPsyIiIiIiIiIiIiIiIiLKnTGP/hX8ryWJiIiIiIiIiIiIiIiIiIjyREqJxx57DF26dEk7qg0Al19+eR5mtYNJ0XIsKirCmWedGbhu3bp15i484V9VxC6VEVkzo9pGWdv46IryOuvjWjx8Zynst99+mDt3Lu644460o9qAEXS8/fbbA9d5I9f5NG3atMDHGzNmTNr7alnSEoCADh26rkOXOnQ9YUTspISUurFO6pBSh7TGQEKXErpu5u2kFUI3Q3cSxjKpnGMogWfznHpZgT87sm7vwD1K/ZCWqM/LpMXoFPtJM6rtX5Y6qu0caTjhevij2uo5Ub+frIi1c54lXH/sxzFPgXoD7G3cmUP3zT6GIefZ/9jGmpE3jkS3bt2SH0TT1q1bcdQRR9mNcCvWbx9TEX4uvech28AtEeVGWVkZHnjgAcyePRuvv/46Jk2alLuodtKNow5zDywsLIwc1U62n0y4XgvytW2E182sjjv5vPjii2jZsmWksb///jvOOuusnD7+pk2bMHLkSHTu3BkFBQXo2LEj9t13Xxx88MFZ7Xfz5s048MAD7d8jaMf13bffBS7vFIvV6Tysy5O+bRt+f/rpHO1UINamDQr22w9FvXqh+KgjUfTnP6Ng770bXVQbABat+w6VNZXKGx1ZwWrlc+UPAHuk+iZJ3tcKNXftE/YmCfZLiXDup3p5CVnftFnTFBsCNTU1KccQUcOhaRqeTvNaP2nSJEyZMiVPMyKiZIYPH46rrroq6/0sW7YM//rXv7Dffvth+PDhOZgZEdGOZ/To0ZHG3XDDDfmdCPmMHTs2clR74sSJjGoTERERERERERERERHRDolhbSIiIiIiIiIiIiIiIiIiojyZNm0aBg0ahLVr16a97ahRo1BaWpqHWTUeVmhxwPkDAtfruu5f6A3/2lFdK27r3r8awPXuA1K6AsLGcmNW2YS1DznkEHTv3j3j7QFgjz32QJcuXXzLf//996z2G1VtbS1uvPFG3/IjjzwSxxxzTNr7i4kYyovKzVi2EdTWraC2GdW248dKZBtmDBlSNwLbEuZ27uCycRZ1JZjtBJudMe7oNgB3g0353NdOE3A/V6xxUirPJ/cmqQKgKaPaWQiOmCYJPIdEtZ31/u8vazNpTtj7iE4s2x3Tdg8Mi2UbcXVfiNv7x3ou6Lp/H9YD2R/U7Yz7b77zf5FDtfPnz8cenfZAVVW1c3zU61Ae49qMyRI1HJG+H8Ou4RlGtZONS/Unl7J5nJTjoh4bXg9zJh6P491334WmRfvPkKdOnYqXXnop68d95plnUFFRgfLycowdOxZLlixBbW0tfv31VyxcuDAn57i6uhodOnTAsmXLst4X1Q8BgXnz5gWuWy8DfkcM3U/w51HGB1n52GPQKysjPz4Z1+15q76AXdE2Y9muKLb5e7gT0bb+tsbAt8z+TAg4v5FYD+GcSe8VRQhrGyiPra5P9kuhW7NmzZIPAMPaRDuivn37YuDAgWltc9lllwX/M0wiyrv7778f7777Ljp37pyT/Y0bNw733XdfTvZFRLSj2LJlC7788suU40pLS3HOOefUwYzIsmDBAowbNy7S2L/+9a8YMGBAfidERERERERERERERERElCcMaxMREREREREREREREREREeWBlDIwLBxFkyZNMHjw4BzPqPE66OCDQtdlFIX0xLEkYAaazSCjdELaUtnEigAD2YW1c2WXXXbxLaurUM8zzzyD77//3rd8zJgx7thYGipKKpwotq5DQkfCjmhLI7AtdSOPbY6zAtu6neTUAaneM2LbUupmLBlwnjXSPK9SCUI7IXYnwg070mw/N+Adn9GXHCqrqLZTsw5ZnSyqbeTmfG1rNaotlCMonRSqP6rtHG1vbDw0pm3F0O3ngPPlGM8BM7iu34d4TwAAIABJREFULJcyyc23va48pju4LZUNpPkYFS1b4tHHHw0/mB7Lli5D+3bt8fZb7xhfinXhUI8d49pEjVbK70O76Bm0cYqdi9Tx6XxGs7MVdV6R5p3idZDXw9zZf//90/p9p3///li3bl1GjzV37ly0bt0a5557LtavX5/381hZWYnddtsNkydPzuvjUH5MemoSpk+fHrjuve1VnuRysKB1UUPbYdvWrFmDlU8+mWRL8lq07jtsqtroj2VbEW0hYPzRrDXQhAbYy9XUtjrefNGV6n7tvXu2MZeH/B5rLReedxISwng8X3zbXNC8efOUXz/D2kQ7psceewx///vfI4/fuHEjXn755TzOiIiSOfroo/HTTz9h9erVmDhxIkaPHo1hw4Zh7NixGe1vxIgRqK2tzfEsiYgartGjR0f6d4+nnnpqHcyGLIlEAgMHDoz0e2WzZs0wYcKEjP/9LREREREREREREREREVF9Y1ibiIiIiIiIiIiIiIiIiIgoD84991wsWrQoo23vvvtutG7dOscz2gFFjP9qQuC0/z3NNyYsuG2H+ITyQW1gKXFk3/9CrGxj7UdJB9uN4ZiIhU++jlRWVvqWtW3bNu+PW11djTFjxviWH3vssTjyyCMz3m+L4goYqWzzbymNILauQ5pRbStwbYezzUgzoJ4v9fkjPUuk/zNhjjNLyO7tPZQnTNAY9TmTUsj/v55VVDsF77yEudR9T6obuKPa6vykNCJ0AUHt0Gi2dM5HYEzbPq9mVNsKqCtBbE9WO80/cOLtrscyH1/qvvmd8fczcELvEyIf402bNuFvvf+G0087HVVV1XZc276mMK5N1ChFimqHbpxi35Ap95/u9cKKgWZySzER57Uj5CaFhBQSIuSPPcewP9IJp4Y+hlFSzcsx2NncdNNNOOCAAyKNraqqSvtnQV3X0adPH/Ts2RNr1qzJZIoZk1LivPPOwyWXXFKnj0vJqdeBoCvbJ7M/wcCBAwO3jQP4U2FB0u0Bo9kcui7CHCXguWI5lj/8MBKbNkXYCyVkAnNXzIEQmnGDc/69rwgAXNdh53VAQGjuuLUayhZmo1uYK6y9+t5IyIxwS9/K9KibRglrJxKJzB+MiOrVc889hzPOOCPy+LA3hCCiutOqVStccMEFuOmmm3Dbbbdh+PDhKCkpSXs/lZWVKCoqwhVXXMHANhHtFCZNmhRp3B133JHnmZDqwQcfxJw5cyKNve+++9ChQ4c8z4iIiIiIiIiIiIiIiIgofxjWJiIiIiIiIiIiIiIiIiIiyrGqqio8++yzGW17//3349JLL83xjBq/u++6C7169cK9996LefPmobqmGp/O+TTpNr4QMOALIxtNXyW+KNWQtrOJ0QQ2lsW0+o9qJxIJ/PDDD77lBx98cN4f+/HHH8eSJUt8y2+++eas9lte1MKOaet2SNsIIVtZZV3q0KFD192hZQkjvi3V+LaUzvm0C2lqctu8b3WilWWAE3V2Bdpd23okC2Urzy/fOuXzrKLaztRDVvuj2s6yCFFtoay3A9HBj+EKanui2dJeZcWslcC1fd+dzPZ+kWGR7WQ3dT/etbp079N6HlpzfGHaC2henjqMp5oxYwbat2uPt996x45pM65N1DjlO6qdbJ3/OunZt/eWA0nD05p5k55bUEBbCWEHBqyTrBNQPoYFumXyuVJ077//PoqLiyONXbBgAfr06YMvvvgCQ4cOxb777ot9990XBxxwAA488ED8+c9/xmWXXYZRo0bhwQcfxP7774+ZM2fm+StIbsKECXj55ZfrdQ4UzW+//YbDDz8cuq4Hrr+2WXN0iRf4lovQO37qpVIEfO7d3Nv2r12/Hr/dd1/yByEAwFervsSW6s1GCNt8NyxNc+LXVmhbU679UNa5PwrfRyfUbda11UA3zOC25/VAuNaHPFnsUrd7O6/y5uUpj4Ea1g5OtRNRQ/bCCy+gX79+kcZ+8cUXeZ4NEWWid+/eGW2n6zoefvhhNG/eHI8++miOZ0VE1HB89NFHkd4I7Y9//CPat29fBzMiAPj5558xYsSISGN79+6NCy64IM8zIiIiIiIiIiIiIiIiIsqveH1PgIiIiIiIiIiIiIiIiIiIqLG5L4NQVpcuXXDnnXfi5JNPzsOMGi8rLdWpUyfM+nCWa11YBNjeUNof3OO8DyDd4WwBK7RrbiLNAcIoCWui/sPa77//PjZs2OBbfvrpp+f1cbdt24Zbb73Vt7x379447LDDstp3aUEpYiKGhExACM2OLQsBSF1AagJSCOi6gKZp0HUdQtMgoUOXGoQAdAlowgkp61IiJoTRE5USUggIO6gtIIWEgDCix0o4TcJ8N3vr+QEAQprPKW9IzXzyZREszSrKak0h6erMotr2vJTPJaT1reDbv2sfZpHeXqd+j5rHNDB+79mnGqP2jYl4zK1Ta4W91XMt7K/f2qf0nd7CwgK8/NrLOOaIY9IKV2/atAl/6/03nHTSSXh+6hTEY3EI4TzfXM87NWQO6Qrree+n4n0+E1H+ZP2GCElXJ49qp5TmZSAXYX772pPuYye5zqV7DXRty+thTpSXl+M///kPTjrppEjjZ86cmTSW/emnyd8cpz6MHj0ap5xySn1Pg5J4fsrzOPvss0PX/6tFBU4qKUm6D/t3wzQvd8ZvEO43XgrbjQCwYuJEtO3fHyV//GN6D7QT2VKzBZ+vnOsLYgPuiLZ1DRdmGFsTAprQ7M8FNPvNFjShmW+eoDm/ALjehMHYP6SEEJpxX8J4QwhzrJd3kRDC/88eQpS3SB3WDovEE9GOY+rUqZF+3ozF6v+fJRKR3+OPP47p06dnvP22bdtw6aWXYuPGjRg6dGgOZ0ZE1DBEjTdfe+21eZ4JWaSUGDRoELZt2xZp/IQJE/jPR4mIiIiIiIiIiIiIiGiHp9X3BIiIiIiIiIiIiIiIiIiIiBoTKSXuvffeyOMPP/xwPPXUU1iwYAGj2hFFikV6WUFaT6jXCvJ6I8BGpDH5Puy5GA0vc7lETKvf/xyjpqYGw4YN8y0/7LDD8Je//CWvj/3vf/8bK1as8C0fM2ZMTvZfVlhmB7V1qUNKHbqU0GHedOMc6FK30tlmLNn4HGZM27pZZxt2TBv2eKgfAWeMEokOjIwqT5yg52pQLFq6n4AuKWNqeYtqC3vnqSL19vzN6HRoVNupU8P+TlMX61bwXLfHuL8AazvjXErzPEpY8Xv3zd5KSt/NdQw8y53PzeeQ1F1zsT7TpXW1kDj44INw6eWXhB3mpGbMmIE9Ou2J1avX2OFu59rkxMtdc/act3Svi7kI5BJRuKBrjUsW127rupPuulSCrpX2Tfl5J61bksdIe34pvu5M8XqYG3379sXf//73+p5GUiNGjICUEgsXLkS3bt3S2nbBggV5mhXlwrvvvpc0qv1+m3Y4uaQkowS/972Zgj4PGx+6rKYGPw4dksFsdh4f/PoeEnqtEr4GNCuibcW1hTeubW1tbqMZCzQlm20luu2INsxfb+zVwr4j3Ts1IttCeZGzf5FR497OWNdH+5HtO2jRokXK48DXKKLGoXv37inHrF69ug5mQkTpqqioQFlZWdb7uf766/HMM8/kYEZERA1HdXU1Pv7445TjioqKcPHFF9fBjAgAnnrqKbz99tuRxo4fPx677bZbnmdERERERERERERERERElH8MaxMREREREREREREREREREeVQZWVl5BjK/fffj1mzZuH8889HQUFBnmfW2LlzZdnEt519ALCjvUY0ywpLSmUTI+LrxIM1xNJ/7BypqqrCeeedh7lz57qWl5aWYsKECe7YV45t3rwZt99+u29537590bNnz5w8RmlBEzvwKQHY+Wyp28tdy+xsthlwtgPJgDuUrMSzrT6aNyANK9YsoBbSpLIf4Sz05KAD4sjeUxEUIQ0JkzY6ngi2sUh6Vnnj1/YG9qiwIGzgQ4aOc6rcaqA7KIjunfNd996FQw7N7Lm+csVKdPlDF3zzzTcZbU9EDUfWEcwMN8/oZx/l3QgC29hmX9R+OQp6F4NkN98bJKgPnfpabX5hvq8z8I0rsoyKU/aeeeYZtGvXrr6nEWjlypW49dZbAQDdunXDwoULsfvuu0fePpFIYNmyZfmaHmVBAnhi4hOh659u2Qqd4nHf8kx/xI4S144yftOcOVj+RPi8d2Y/rFuEXzb+DAEBTQgIocHKY2vQIISAZq7TzPC2sVzzRbc1ocF6FVP/wHPPH9w215knTUAE/K6mRL0979Zlz8HT2lbj2q1bt450PGprayMeOSLakW3YsKG+p0BEITZu3IgnnngC8YCfKdNx4YUX4vfff8/RrIiI6t8dd9yBRCKRclzv3r2h1fMbEu8sfvjhB1x44YWRxv7lL39h8JyIiIiIiIiIiIiIiIgaDf4bSSIiIiIiIiIiIiIiIiIiohzSdT3y2KuvvhpHHXUUfvjhhzzOqPFSu1ZJQ4reVcL1IXxcyGOq8UVpRSOVYLUR76pbuq7jtddeQ48ePfD888+71sXjcUyZMgX77LNPXudw//33Y82aNb7lY8aMydljlMRLoEsJKXUzpq3bsWxdN0PauhnphBLthBPZ1u1qthng1q2x5vkU5nqzjeYEnt1hZQnXabfHOvsIEPJczFiq7VM8p73fNyJgmeu+Ehv3haalc8zUbd2hU2nG6p3jbu3DCZRb50b9WzfOO5Rzap1/ALo0QurqeU3vD5T9mM8W5bllPZ908/vdu1yNvL/13ls47X9PTX7gQ2zduhWHHHwoZsyY4VxrRHjwNem5ioAhWaLcS/l9leoNE9K8bqdaHjxYDV975iU8V9Go8evUD+q+BRyH0MexxqUR2M5ohrwmZk3TNHzwwQeIxervTWa8ysrKsHXrVrRt29a3bt68eejWrVvkfb355pu5nBplQXguIC+9+FLguFHNyvGXouKI+3Tfifp+REHhbOejmmn2rhf45bax2Pbjj9EeaCexpXozZv32AQBAaO7j5z4pagbbDGFLNZftxLCFMO8LJ5TtRLmN5ZCe8+V67XEex953sieISHrX3m95i/IUR8Owdu1a33OeiHYsu+66a8oxZWVldTATIsqEpmm48MILsXDhQrRv3z7j/dTU1ODYY4+NNLa6uhp33303DjnkELRr1w7t2rXDAw88kPFjExHlw/jx4yONu/POO/M8EwKM3x379OkTaWxRUREee+wxBs+JiIiIiIiIiIiIiIio0eC/+SIiIiIiIiIiIiIiIiIiIsqhJk2aoLw8WiAJAGbNmoVevXrhyy+/zOOsGo+MYokhIWCZJATsy1Z59uGMVZcbS/IZ1q6pqcHzzz+PKVOmYNKkSbjrrrswYMAA7L777ujbty++/fZb1/iWLVvi9ddfx0knnZS3OQHAunXrcPfdd/uWn3rqqejevXvOHqc4VgIINaxsZpelFQDVoduJY92OagPueLOuBJG9sU9XIBtSeb4YY4XwR7ZhRtuC+J5Pwv9cDNwuVcQ0r1Ft4R9jRrXteanHwTqydrQ8IHhqnSPzGAMwIuj2cbfOnHX8defc6tYu/HFzNcjt7N+KbrtvukxAlwnfcjWi7durJ7RtPTfUyLZzHABoApOem4QZr89A02ZNk5+EALW1teh32um455576yyuzZgsUW5Eimon3UGyVeER6ejf956otRrSjhjP9oa2o94CdmS+aASHtkMD20G7Yly7QenSpQvuuOOO+p4GhBA46KCDMGfOHJSWlgaOqaiowMKFC3H11VdH2ufHH3+cyylSDixfvhxXXXUVqqqqfOuaCIGLXJHSaGFie1SEy4E78yx864LeF0C9BOuVlfjukkugB8x/ZySlxH+XvInqRBWE0IxQttAAGBFsDQLC/mgFs4USztaMG4T9UYNmbCM0M4YtzH0CEEIZb6e4XWFua99GaVs9k9K3yNqHMsRZF/D8C7s2ea1bsy7SOCJquA466KCUYzZs2FAHMyGibHTp0gVLly7FhAkTMt7HggULMHz48MB1tbW1ePTRR/GnP/0JJSUlGDJkCD777DOsWrUKq1atwlVXXQUhBP7nf/6Hb9RKRPVuwYIFWL58ecpxu+++O7p06VIHM9q5VVVV4dRTT8XixYsjjR89ejTPCxERERERERERERERETUqDGsTERERERERERERERERERHlkBAi7YjxmjVrcMIJJ+C7777L06waO3ekKpv4trMPGMFHpYYmIV3j7FV25NcIBuczrF1VVYW///3v6N+/PwYMGIChQ4di0qRJWLZsmWtcUVERBg0ahAULFuD444/P23wsd911FzZt2uRbPmbMmJw+TlG8CLodOnbi2a5oMyR0qZvxY+ujnUC3b0ZA2x+HhutvK5itBNWludy+Hx4izTTPmc84q7HaGWDl36RVzk4R1bY2sj+3DqSyRzv06pTn7e8Pe7OAoLYVMrfOl5TWtk7UWofrTJvBbOOWMG92MlsqN915fF037tvrzPEJ6ezLWeoObdtRdmmF263ngDuwfdSxR+HXFb+g70l9U5ysgPMjJW4YegMGXXxJncS1iSh7+Y5qBy2L/L1uB6ytiQj7eui8ponAdc5rpbkHo2Qa7Ra6z/DQtvdnLd9rbFClNuR4MK5df6699loceuihdfJYkydPxoQJE1BRUQEhBOLxOE466ST89ttvmDt3Lrp165ZyH/fddx86deqUctyCBQtyMGPKlflfzccf//BHPPTgQ4HrTy1tEjGlnZoI+TzVePeVN3hM5Xff4ochQ7KYXePx8bIPsXLLciVmbcaxldcVO55tr9MgYN23XoKEE9M289oGY1/C/Bz2UjjxbGH9LgT7c3uM57XN+B3JuzcEvqaHvbIIkfoZtW49w9pEO7rOnTunHJNIJOpgJkSUC9m+geW4cePQs2dP1NbWYsWKFbj66qvRtWtXFBQU4NJLL8X8+fOh63ro9q+//jr22msvlJWV4YwzzsDs2bOzmg8RUSauv/76SOMGDx6c55mQlBIXXnghPvzww0jj//SnP+Haa6/N86yIiIiIiIiIiIiIiIiI6pbWUP8fgA1rK7F+bWV9TyNUQ50bj1tmeNwy09CPG8Bjl6mGOjcet8zwuGWGxy0zPG6Z4XHLTEM/bgCPHRERERERERHRzuyqq66KFEhSrV27Fscffzx++eWXPM2qcVGPbtJwoneV8G8fOM5arAQgrcCt0wqW7vg2AOHfc5278sorsXz5cjz66KNo165d3h9v5cqVeOCBB3zLzzjjDOy33345fawCrcApcwqoaWVPQNs5V1Yk3QgwSyeMDB1OZNt7Xu07UP/bGnds0xP6lFasW7r3EVYBDVHXUW3vMt99CfdjugLP7i3V5LXzAE5UG7DOixpDt8bo5rmRzjgluu0NaRsRbAld15Vj7r4Z8Wsryh1wM9dBudnJbt3Yf0INbUtd+SphBt7NZVLCG9iOxeN4buqzmPH6K2jarGnyExPgyYlP4qi/HA2p63mPazMkS5S5uo5qR2Vfb+3HF8FvBiE8129PN9TeV7o3zx9nn0KJdbvnY7xsZBfY9t7P5Bjympi9d955B02aNMnrY/Tq1QvnnHMOLr74Yqxduxa6rqOmpgavvPIK2rdvn9a+OnTokHLM0qVLM50q5VhNTQ0uuugibN++PXC9AHBmaWnK/aS6PIf9Sp8qtO0Oaosk4417q6ZOxW/j/51iNo3borXfYf7vXwEwj5mwIthGTFuDBk1o0JT1wjrCZkRbEzEzsm2usyLbMD6aKW5jf8r+YT2O+ejWWRPObMzfKT3nXjgjnIVO2Nt+jyZ7lXBvK6OFtdevX5/u4SSiBibKG3ik+8+Riaj+tG3bFl26dMlqH3PnzkVBQQF23XVX/Otf/8KiRYvS3sfWrVsxdepU9OrVC6WlpTjiiCMwadIk1NbWZjU3IqJUdF3HW2+9lXJcPB7H1VdfXQcz2rmNHz8ezz33XKSxsVgMTzzxBAoKCvI8KyIiIiIiIiIiIiIiIqK6pTXU/wHgp+/XYsmitfU9jVANdW48bpnhcctMQz9uAI9dphrq3HjcMsPjlhket8zwuGWGxy0zDf24ATx2REREREREREQ7sx49euD6669Pe7tly5Zh6NCheZgRBf73EQLuaDKcgLZ3nG9/SiBSmpUtI3xb//8dxgMPPIDu3btjyJAh+Omnn/L+eOPGjcO2bdtcy4QQuOmmm3L+WDEtBt0KKqtRZDhxTidsbN7sOLOTZ3a60J74thmRdmLPzmfGF2ZtZi1H4PMjqdCIuxINDXsa5TCq7V7m1FPDotr+sHNwyNneXgZEy61zoJwTK4jufC8a64WmoSBWiJJ4MZoUNEHTwqZoXtgczYvK0aK4AhXFFWhR3ALlxS3QvLA5ygqboqSgFIXxImiaBuURjFC2GcjW7VC2ss6+wZyLE/+2niO6bo7xRbZhx9p9gW1z+VHHHo0ly35G35P6Jj9BAT7++GN0+eNe2LxpE+PaRA1QXUe1o4Si1aC23Z9W3ijEG9K2X9OSRLJdX0+Gzb/g/QoltO08lhrYViPboYFt9XFCX+vSny9lrrS0FB988EHO32RF3f/tt9+es/1t3bo15ZiampqcPR5lZ/r06Zg3b17guhiA28pbYP+CwoC1yS9gQv2YxrXO2U7Yl0n1p2t4lgnADEQ7t59uvRW/z3wt+oM2Iss2L8X7v75rBrDNMLbQAGhOXNuOaTvhbCOmrTnHXcCMb5vrzLH2ODuEbf2tnHHhOXdWHBtw1lnbC+GLrhvr1HeEUNYleTLFYrGUx2fjho0pxxBRw7Zp06aUYzRNq4OZEFGufPLJJ2jZsmV9T8NWWVmJjz76CAMGDEBRURG6deuG8ePHQ9f1+p4aETVCDz30UKR/RnLUUUchHo/XwYx2XitWrMANN9wQefyQIUPQo0ePPM6IiIiIiIiIiIiIiIiIqH7wv74iIiIiIiIiIiIiIiIiIiLKg1tuuQX9+/dPe7tp06bhxx9/zMOMdnxRooi+MZ6GlRqPDNs+aJUae7R26xsnANFA/lOMX3/9FXfffTe6dOmC6667DlVVVXl7nPHjx/uW9+/fH926dcv542nCCo+50tlOBFkJG+uuqLM53oyge4PPkFa0UwmMqjlo+3ljbi+UkHRY4NPVVYvw3FWCp751SlQ0fAepVrufv8JeJgLHJI1qu45HcFRbQkLXje8nqTshdDWoLZWvOyZiKIoVoUlBGcqLW6BZYTM0KWiC4ngJCmOFiGsFiGlxxETMjuPFRAxxLY6CWCGKzQB3s8JmqChuidYlbVBe1AIl8VLERNzzfIE7tK3rSgxbWW7mua2YthPZ9iy3492eIyHsbDsKCgvx3NRncdPNN6Udk/hlyS/Yo9Oe+Pn//RQc1w54g4Cw+6kwJEsUXVZRbefyELI6szi0tF/PrJ9V3D/XeH+eCY1nZzjvyDyhbHdk21lmv14psXB1O9/c7E/9AXLGtevegQceiK+//hq//vorTjnlFBQUFPjGqFHZeDyOoqKilPs97rjjsHr1ahx++OE5m2uvXr1SjhHeki7Vm3Xr1gUu71NSijfbtEX/0ib2sqzOmvLjeciP+aHvN6DGtsPmYt3XBCATOr79xz+w7qOPspjwjuf3bavw+k+vQcoEhNCgCTOuDQHNrGU7UW0BTXOHsoUQiNmBbc2IlgsrqG1tC8Dch2YGsJ04t3WGhP1YalldDW27zrZ0j7EF/rOEcFHC2hs2bEg5hogats2bN6ccw7A20Y6loqICP/zwA/bcc88G93uCruv47rvvcNlll6GsrAwXXXRR6M/PRESZuP/++yONu/POO/M8E7rmmmsivYkLAJx44om4+eab8zwjIiIiIiIiIiIiIiIiovrB//qKiIiIiIiIiIiIiIiIiIgoD+LxOJ5++mnceeedkQJxFl3XA0PFFCYH4YqgwpkSprRLWEHBYyXCLJ1yc94UFxfjjTfewBtvvIHXX38d06dPx/jx43HNNdegZ8+evvGJRAL33HMPjjvuuMj/c3U6brnlFlRXV7uWaZqGG2+8MeePZZCQ0M3jLu3Qpm6FtOEOl0kzfgwA0vxorVHj2laY2/gIey/eJGforDzR9ZQ8Nb6s4qxA2lFtZ1kGUW0rLJ4iqu1eL90jpXFPg4aSgmI0K2yKssIyFMeLEdfSi06HEUKgMFaIpoVN0bKkJVqXtEJZQRNoQkCXCTuoreu6/TxRY65W9Fua8Wzjmafb4+zItvQHtp1ItxnbltY64Nrrr8Unn3+CJmVNks7fa+PGjdhv3/3xwfsf+M+J9w0EGNcmyrusr9vJ9u35nhXmUjXpGbx7CWH1QF2xan9o2g5TB+0w5EuTWfwJ2Jl/kR3ZBqwvxLqmCnWMJ7DtOVC+OSe7HwWvidnbbbfdMH36dGzbtg1r166FlBIbN27Exo0bUVtba5/7mpoabN++HVJKzJ8/H127dnXtp6SkBFOnTsVbb72F0tLSnM6xtrY25RgGLxuOyy+/3Ldsz3gcj7SoQJe4P+CeTKrLtRDBl8WwSHbwOhG4Xs0yawBkVRW+Pv88rP/0kxSzahxWb1uNV398BTWJakBo0CAgREwJXlvLnEi2caTMYDY0M5QNM8qtmd+nVlBbsz+aqW5znLI/Icx1gPWCKJT7AsL+9dB1DoUzwlxgtrmN+Vp9bnVPzlDjSSWEiPSGOxs3blRmk94fImoYooS1a2pq6mAmRJRLFRUV+PHHH7F9+3ZMnToVL774IjZv3oybbrqpvqdmq6ysxMSJE9G6dWtcd9119T0dImoEfv75Z/z8888px7Vr1w7du3evgxntvJ544gk8//zzkcbuv//++M9//hP4pndEREREREREREREREREjQH/K28iIiIiIiIiIiIiIiIiIqI8icViGDJkCJYsWYLrr78+8nbvvfdeHmfVuCQNJHpXhXWlwgKS0h9TtNPCYZHFPLer4vE4evfujd69e+Ovf/0rTjnlFFw9BgXYAAAgAElEQVRyySW45557MGfOHCxcuBDHH3+8b7uPPvoI/fv3z2kccvHixXjyySd9y88991x06dIlZ4+jUkPY7mCnslQqkWRzO13qgHQC6HZM1AwkCyhPAzvW6X5MdQ7OAnfsMyisHvYctc6FruuB6215iWq7dxw5qm2F5NOJakvlLJmh6XgsjrKCMpQVlqEwVgQh8v+fMMW0OMoKm6JNaVu0LGmJoliRGcw2Ytm61JHQjeB2QupOfFvqkLoVyJbOeCuybQW0dYmEEuG2ottqYNs68nt13Qvf/fgtdt1117S+hurqapx4/Il44vEnAoLnboxrE+VPPt8MITiq7d/cNUq6l6jzs14X1XWuoLaEa4fStcB9c/rb4WOibhMa3HbN0zwCwnk9cb3mCnVskn0xrt1gxONxVFRUAACaNWuGZs2ahY7df//98e233+LFF1/Ecccdh759+2LNmjXo169fXuaW8ucxACtXrkSzZs1w0UUXYdu2bXmZB6X25ZdfBi4/oqjY/jz5ZTjaWmH9FeHb3x3NFq7l3vcu8L5JguZ6TAF92zbMO/tsrP3g/dQPvANbuXUlZix+CVW12+3wNYSahDYC2FYwW8CIZmtCQ8yKaNvLY2Yo2ziGmqbBTmlrZlxb04zoNWAGt637Tv5ag4AmzIC11cG2tzEC2/Zy62/hhLJtYc+ZgOVRomZWWJuIdlxRf5bcvn17nmdCRPlQWFiIfv364bTTTkNZWRlGjx6Nvffeu76n5aLrOu655x4ccsghvjfJJCJKR9R/1z1w4MA8z2Tntm7dOgwZMiTS2F133RUzZ85M+s/hiIiIiIiIiIiIiIiIiHZ0DGsTERERERERERERERERERHlWbt27XD77bdj69atkcZXVVXleUY7tmzb1U6U0VmWKrIo4IRwnLGercygc33q1q0b3njjDZx33nm+dTNnzsSzzz6bs8caPXo0EomEa1ksFsONN96Ys8fwqpW1ztHXnfPgdJ2d0Lb0hkbNv53IszvvaY2xAp3CDG8LK9zpT5m6mQOtcLc7wO2ehX0vz3HW4Kh2ksCoGdVWw6tOsNQ5bur+o0W1jX0UxArQtLApSuOliGmxFF9c/hTFitGypBXalLZDUawEVg7bzGwbn5nfz97Qth13NyPb6t8wA9vWPqxjppvPHTu0DYnyFi2wcPECHHhQj7Tmrus6LrvkMtww9IbguHaS6xrj2kTZq8uotrVMXR40Iigw7c1W26+P6jssBFzPhed+0B94duG6Sefm3bf3cbyP5WO/Bpn78wS2vV8T49qN02mnnYa33noLM2bMQGlpad4ep7a2NtK4zZs3Y+LEiWjevDnOOussbNq0KW9zomA33hT8u8aJxSWh39mpLs1Rf78MCmSnsw93RNu/b+umb9uGL889B8tfejHizHYsSzb+jFcXT0e1Xu0EsjUrlG3GsIWVujYz20KY62EHuI1lSohb08xotjCi2fY4M7NthrqFcNLY9mdCc5YIK7ZtxbPV+0LZ3h3Uth5XDbJLa5w1RgjXx8LCwpTHa/Pmza59ENGOZ//99480bsqUKXmeCRHVlQ8//BDl5eX1PQ2fzz77DLvvvjtWrFhR31Mhoh2Qrut49dVXU46LxWIYMWJEHcxo5ySlxKBBg7B+/fpI4x999FF06NAhz7MiIiIiIiIiIiIiIiIiql8MaxMREREREREREREREREREdWR0tJSfPbZZynH/fjjj75g8c4ukwBi0tBiQJfKCj1G2odroAwO3NaTWCyG8ePHo1OnTr51N998M3Q9+/j3ggULAoM/F1xwAfbYY4+s9x+mJlFj1jWV0LMOM2ws7XVqINsbePZmPoW6N+v8Kecy7JRKJZbmJUKeX8oddwDV89EVPlW2d/2RviWhcVJ3VFu49qnOyfUcVj4XcB8H32NI9yMb89Pt8xLT4igrLENJvASaaDj/uVJBrACtSluhTWkbFIg4pNSR0HU7qK3bX4NufD32ejOyrRuxbF26A9uu5dIIbNtRbek8B2PxON77+H30O+N/0577vffciycef8J/7fE893IR166rG1FDV9dRbWcDI+QZvLm5TpqfC2uc9WYPzs8odv0aQUFr59pk7S8wnO3ejX+hUoZNtp33NTlwTv6XGl9g2/oaQ39ey+GbDQTunxqNdH/3qq2txQsvvIC2bdtGjnJTZgSE/T2+fft2/PfN//rG9Cwswp+LinL4mO47QT/bJ9vOSTC7bwhYppnjNeFeLmtq8PUV/8APd96R3RfTwHzy48d446fXUCsTZohaswPYdlQbgGaGsmNCM+LZmnGkjEi2GtA2otmaEMY2QrmZ9+3AtnlzAthWyFs59mas2zrxrqS2EL7ngrDHmgusH8mFO6jtoryUFBQWpDxmW7ZsiX6AiahBOvTQQxGLpX5zseeff74OZkNEdaFVq1b4/vvv8Yc//KG+p+KzatUq7LHHHpg1a1Z9T4WIdjCTJ0/G9u3bU4479NBDUVxcXAcz2jk99dRTePHFaG/ENXLkSPTp0yfPMyIiIiIiIiIiIiIiIiKqfw3n/1QjIiIiIiIiIiIiIiIiIiLaCZSUlKQcU1VVxbB2HvjixYFjzE+UBpY7vBgSWxbGXxKALrMPV2erpKQEV155pW/54sWLMWfOnKz3f+ONN/qOY0FBAUaOHJn1vpOpSmwHXOHNoFg2YJ8nzzIjuG2uNyOkrjioMMdJdQtjI2eZ8rd3XET5jrOq88k2qm1Es+HbznVsIO3euRWTlgA0oaEkXorSeGmDCmp7FcWK0K5sF7QoroAQMKPaCedrMQPbTmTbiGYnpA5dT8AVzrbGmcdAhzSvCdK+78SkjWvFxMlPYtjIYWnPe/A/BmPzpk2uuLZz3pxxuYjJEu3skl631WJq6A6SrUoV1Q64ZgfMzXrTBWuZGpx2WtX+kLX6yma9orpC3IFFbWV63mqs98vwbBvU4g56xfYdFzuerdyX5htkWG+k4b0W5vjNBgDGtRurgw8+OKPttm/fjoKCAnTv3h1z587N8azIa/Xq1YEh8zvLW/jel8Z7SRJJ7qlk0CgZsAzBwWwvkfQz931h/k5phKUFhJT4f/fdi8/OOQfVGzaEznlHsGXLFvTv3x8f/TbLjlcLTVOC2EY02/jaYxBmYNsIb8cgYEW2/fFsY4xmRraVmLawctpCCWA7kW3jcFtpcyuObZwNNbTtOrvSPcYW8NIgERzXFkqduyhCEJ5hbaIdn6Zp6NixY8pxX375ZR3MhojqSps2bbB48WJcddVViMfjaW3boUMHDBkyBGvXroWUEm+++SaOOeaYnIVqt2/fjqOOOgoPPvhgTvZHRDuHO+6I9sZPY8eOzfNMdl6LFy/G4MGDI43dY489MHz48DzPiIiIiIiIiIiIiIiIiKhhaLj/xxoREREREREREREREREREVEj9Omnn6Yc06pVKxQWFtbBbBqXjGKxgRHIgHilPU4JE3vDiub9hhDWBoATTzwxcPmsWbOy2u/nn3+O6dOn+5YPHDgwUigoG5W1lU6MUyoZTint+04Y25vUNjfyFNDsGKe13pXHc3/qOuNRQqoB6/Md1Q7aVcZRbc8eQ6Pa1nolIB3X4igtKEVcSy8cU5+aFjZF+7L2KIoXmyFtHQmZMAPaRkRb13UYf6yEtu4KcetmdFtaQW3zuWksM46PE+G2jhkwbNQwTJw8EZoW/T/nqq2txeWXXm5HZX2lRwXj2kSZcUWag0S5ZqcZ1XaWhUS17cC0E89Wx0QPanum6Atgh/yR7ptxfTRu3nVB28LzWK5DJMMfVz0sUjov2RLSfklWv/aw88a4NgW55JJLEIvFMt7+q6++wiGHHIILL7wQut4wfhdojCoqKgKXN0vj56cw3t8AhGelSHW9D9jOG90WSmbZCEir6wU0c5nm2gZY/fZbmHXM0Vj90UdRv5wGZc6cOejRowemPD8FzVo0M7LWZgQbSlTbiGzHIDTrWJjjhBHVFmqEG8Jep9lBbWF/7kS4hR3bjgnNCWorcW1h/rHC3s6ZEs5n5hPA/qieSQEz4i2su+FBbem+X1yUOo65ddvWjI47ETUsRx99dMoxGzdurIOZEFFdu//++7F+/XqMGDECu+22W+AYIQTatGmDm2++GZs3b8Zvv/2GO++80/7594QTTsA777yDyspKvP/++zj11FPRokWLrOYlpcSVV16JAQMGZLUfIto5rFq1CosWLUo5rqKiAkceeWQdzGjnU11djbPPPhtbt0b7HfHhhx+O9GbfRERERERERERERERERI0Bw9pERERERERERERERERERER16OOPP045pry8vA5mQoG8scrwITYjFOncbyhh7T/84Q+ByxcvXpzVfkeOHOlbVlhYiOHDh2e13yi21mw1Q50GaQc5/YFQK8LpOpcCSjjdc37teLZ1PmXQqFCux0g1xkvpsiWNdabR8YwU1fY+pjeq7Wq5hke1pe7EpAGgOF6MknhJYFCuoYtpcezSZBeUF7eArpvBWJmArv4xI9tSDWmbH3XpLJd2gttab8a2reOmxLWllOh3Rj+8M+ttFBUXRZ7vtGkvYv2G9a6grHSfOOVTxrWJ6lSKb7HgN0OQritnsqi2vVg612VIacRf1VK1vc+Ayrf1QmpOwBvAlnbBOvjmfc1So9quRLYnxO0KZttT8775RUgQXD0k0voSjH1b10J7G8a1KaJ4PI6DDjooq31IKfHkk0+iV69ejGvngwBKS0tRXOwPEa/XE6777rcncO0i9F7Q9q5RyuUq7L1M3J+HP5r6/jzCc1/d2go/awKoWr4cn55xOubfMBQ1mzeHzr0hqaysxNChQ3H44Ydj8eLFKG/V3IxhG7FrAYGYMKrlwoxfCyEQg2bf16wYtrWNZsauNc2MYQtXUFsIYd6c7Y0YtllHF0asW9ifO0FsmI9jp7PNZdY7OljLAXNXVm094OUg0iuENJ7TKY/jtsooeyOiBu6AAw5IOaampga1tbV1MBsiqmtlZWW49dZb8euvv2Lp0qUYNmwYrr32Wtxwww247bbbsGHDBqxatQqjRo1CWVlZ0n0deeSReOmll7Bu3Tr89NNPuOyyy9ChQ4eM5zZp0iT06NED27dvz3gfRNT4DRs2LNI/Czv33HPrYDY7p3HjxmHu3LmRxl566aXo3bt3nmdERERERERERERERERE1HDE63sCREREREREREREREREREREO5MoYe1jjjmmDmbSGLjKkZkNTaOJ6MSck8SRpURCJoLX17HCwkIUFxf7ohjr1q3LeJ8ffvgh3nzzTd/ySy65JKuAR1RbqjfDrGVDCiUQasaEpRUVFuYaMxJqx0Lt7ZRYqJBKJNoKqMEcY0TTpJROOM1eCbOr5uT1AsdZs5QyeWg6bJW1+6S97aA4a4qotrkqalTbva07qi2tcKsQKImXQhNa+GR3EC2KWqAoVoSVW1ZAlwkzVuuE9jQhkJBGtE/Y511AMwOvAhIaNOMwCwkBYxwgoEM3A34aIHVY4T4pgQMPPgjffPc1Dj3wz5G+VxOJBC6+aBCmvvgfCAj7OWidS+/z0XyWh94nIkfSWEyqb5s0o9r+ZSJlVNt7XTa7n56otvrGCPCNh3W9sIOx/jC/9G7sepOKcMYlTwQeC1dQ27VrNfTtBEut125hHhfvdct+vTbXWVlv63oY/NrM6yG5Pf3009hnn32yDlp++umnOPvsszFlypQczYwsQgi0atUKS5cudS1fr+vp/GYYvn+4w9mufQrlR/+Q7azPEXDf+7n1OO7HFIgJ6br+GoFtQApA6DqWPDUJy954A/uMGIWOZ5yR/hdZR6ZNm4YhQ4ZgyZIl9rKTLusDDcbvCZr5s7MVttaUyLUQmr3MFdU249maiEGDhpgWM8ea22rWemuZBpj7idlBb+O1RIPzc72xRAlqK/MyXiqtmLYzAtZrnIA9Xt2btMaZJ1iYr4eufUmgpKQk5bHctm1bVueCiBqGc889F1deeWXKcYsWLcK+++5bBzMiovrSvn173HbbbTnZV+fOnfHII4/gkUcewapVq3DTTTfh2WefxZYtW9Laz7x581BSUoJOnTrh2GOPRfv27aFpGmKxGAoKChCLxVy3eDzu+lwIAU3T0KpVKxx66KFo1qxZTr4+Imo4pk6dmnKMEAI333xzHcxm5zN//nzceuutkcbuvffeuOeee/I8IyIiIiIiIiIiIiIiIqKGhWFtIiIiIiIiIiIiIiIiIiKiOrJq1SosXrw45biBAwfWwWx2fEFRSmVl6uhlUqlKxgFBTHNZrZ5djC9XpJSoqanxLU8kMgt/SykxYsQI3/Li4mIMGzYso32ma1PVRjuUbU7KDGM70U1rrsYn5l/SG5BG8PNDeD4qrGintf+gSGcYKWXyp2MWgdaMotrmwKhRbfcDKpltaa2X0ISGkoLSRhUlLY2XYrdmu2Pp5t9Qk6g2E3yAkX41Q3vm8dGkEfTTlcB2QupGNFAKSGF+Due5pEEHoEFCQlPqi+123QWL/t932GuPvbF+/fqU83x1xqtYs3oNWrVu5YprW89763M7ysuYLFFKWUW1U+078KIuw8ekE9UO3KPwPaZU/gp7rKAXHzXCnfQ42C8p/tdLOzYaGPN2fv5y3rvCH9h2vjLlWqbEta3t1DcbyEdcO92fB6hh69KlC1566SWcfPLJya8BETz//PMYM2YMunTpkqPZEYDQ6846Xfct84ar1V3IkHtB27tGKUO9Me3gz93XX2Od87e1zPpcA6Db94X5U6JAwhxv3apX/Y4vrrwCP0wYj31uGIZdjzs+8GuoD++99x5GjBiBTz75xLW8ze5tcMRpR/iC2gJWEBv2z9rCjmAbP1/HhBHQNuLYMSO4rYzRrKC29bnQoGnG3jTNDGwLI1EuzIA3zI9GuBv2cjudLYyP1gus9SY6gNXTdl6bPHV09zMqxaWkSZMmKY+p942yiGjHVF5eDk3ToAe8Zqm++OILhrWJKCNt27bF+PHjMX78ePTt2xevvfZa2vtYsmQJnnjiiaznUlBQgPLycnTq1Aknnngi/vnPf6KioiLr/RJR/XjppZciBfu7d+/OsH4e1NTUYMCAAZHeCK6goADPPfccSktL62BmRERERERERERERERERA2HVt8TICIiIiIiIiIiIiIiIiIi2lnMnj070rjff/8965gb5Y5ASGAzJOzWUMLa69evD4xoZ/o/tv/3v//Fhx9+6Ft++eWXY5dddslon+moTlRjS80WwAwH25E6JfLpDY1Ks6AdFJW2NrUWWGOka1v/NilJT5haD4mlJol4ezZIsiosqu3esS+aipCotnfu9jFR1pu7kLqElDoAiZgWQ2lBk0YZZy7QCrB7091RGCtEQk8gIXXoMgFd6tCljoSuQ0odCZlAQiagm/d16JAwxugwl5k3I/oqoUsJCeMY6jAi8ca5kCguLcGS5T9HmqOu67j4okEArCiseU7V0+HpRvoju3zNIbJkFdW2LpKhq5NFtdVcv7JKjWoL5dqsvNGBP6rtXL/Vx5Tm65v6R41gm0V+SF13rvcAdPua5SyTMsnNt62uPJ6xf2uEVDaQUrr3bR0Ea27WXc8fKF+C/eYZVoTcDo+HxXOzux7yZ/bGpW/fvpgyZQoKCgqy3lfXrl3RtWtX7L333thrr72w11574bbbbsvBLHduGzZs8C2rkd6ffjPn/RFdeFaKoHgy/D92OdsL+76Rdvbv330T0IQzTgOMQDRgL7dumxYswMfnnI3/Hn8MlkybCj3gTZXqQiKRwIsvvohevXrhmGOO8UW1C4oKMPzp66EJzRXNNgLYmhG3hrlci5lfrxm+NqPamjDD2ULYYW1hhrRj5kc71G2ONT4K5yaEvcw61sLcnx3UtkLb1hijum2/iYLzxhDCfD6YI4Vz/qB8hLUPCWcf1pvegGFtop1NSUlJyjEPPfRQHcyEiBq7V199FW+++SYKCwvr5fFramqwevVqzJ07F7feeitatmyJXXbZBRdddBEWLVpUL3MioszdfPPNkcaNHj06vxPZSd1+++346quvIo0dN24cunfvnucZERERERERERERERERETU8DGsTERERERERERERERERERHVkbVr10Ya16dPH/Tq1Qtff/11nme048k2lmaHh5MEZjOi7LChhLXnz58fuLxjx45p70tKiZEjR/qWl5aW4vrrr097f5lYt93//SMh3eU6uEOjToBUGOdIqGOs9dGjmFINe0Yen0Teotoh4+xDERLVDtjOHdV2AqjWUY5pMZTES1N8ITu2mBbHbs06OnFt6yZ16DAj25DQdXdgW9edmLYujfvG0TTGQ0p7DGBEa9WPQtMw4ckJkeb4xhtvYMXylWaI1h3XtkK6jGsTpZZVVDvVvgOv29Jzz3/NVuelXrOF53va2j40mm2/hoXEtM0/RgTbuXa4otjKLb0/RmBb+h7HfGyp++Zmj7QWWbFs4Rwx32uV+mWZ473XwyjnhnHtnduZZ56JxYsX47jjjkPPnj1x9NFHZxTa1nUdixYtwvfff48ffvgBP/zwA0aMGIE2bdpg5syZeZj5zmHLli2+Zc214P8c3n2FdYgk94KXKMucH6OTxLSTv2RYGWdNGaverH04AWglzC2s7YQd2N7wzTeYc8XleKX7/vjy5tFYv3BhkkfPne+//x4jR45Ex44d0a9fv9A3ErvivsvRrKKpE9S2o9nWfWGHsoXQEBMxCAjERMwMags7nq2Zy2LmOA2aGePWENPM8Up8WxMahKZGtgEIzQliA8bRFE5I2whgO2fD+7dQ6urCU1o3Xn7Co9rqWAigrKws5XGurq5OOYaIdgzl5eUpx3z++ef45Zdf6mA2RNTYnXDCCVi0aBFatmxZ31MBAKxcuRITJ05E165d0bx5c/Tt2xdvvfVWfU+LiFJYt25dpH9X3bRpU/Tt27cOZrRz+frrr3HLLbdEGrvvvvvin//8Z55nRERERERERERERERERNQwMaxNRERERERERERERERERERUR1q0aBF57CeffIKePXvi4YcfZqyvAZFKSc1pW7rPT0ImzFBu/Xr55ZcDl/fo0SOjfX3++ee+5YMHD0abNm3S3l8m1mxbbUeDXWF06QmNeraz7wsR/r0kovVS02mq5jOqHbarpGFQJdBqbZR+VBt2ZBU7SVTbEhMxdGzeCYWxQugwYtgJPQFdTyCh69D1hL1c13XYf8xgrJGP1aHLBHTdWqbbsfKguLaExFn9z0Lbtm1Tzk/XdezZeU/7vn0OlQgtAN/zjnFtIoMdoA8T5Zqd5pshOMsiRLWF+5qs/hzifQxXUNsTzbYj1XbQWolc2/fd2Wz3I6jLo93UfXjX6tK9T6lGtq03cpAhcw+Ylet4mMdQMq5NGejYsSPeeustzJkzB++++y6qq6vx1FNPobi4OOt9r169Gn369MEhhxyC7du352C2O49p06YFLm8mnP8c3nu5Dotru4WvVX+EFuZfYW9o492jkm0OCG8L11h1GwEBTSifwx/ZVpfFzI/Va9bg+0cexsxjj8LLhx2Cz8fchGXvv4faysqkX31UCZnAiq3L8fnKuRjx8DB07doVY8eOxbJly0K3Oe2KU3DA4fubkeyYEdTWrHi2Gb/WYkY0WzOC2UIIxDRjvR3QNqPaxrERdmDbCnLHNCekrZmBbgHhfIQwg9qaHSYXEHaIG+ZY1/kS1s0b1TZOjhXNhjUOaqxb2U75KCBcTw6GtYl2Lu3atYs07vDDD4eu1/8/VySiHV/nzp2xdOlSHHDAAfU9FZdNmzbhtddewwknnIDi4mL8+c9/xmOPPYba2obxhqVE5Bg+fHikf+Z1+umn18Fsdi41NTUYMGAAampqUo5t2rQpZs6cCS3kjceIiIiIiIiIiIiIiIiIGjv+mzIiIiIiIiIiIiIiIiIiIqI6sssuu6Q1vqqqCldccQUuuOACxpQakqDumhq/BFCdyOx8bdq0KSdhxlWrVmHixIm+5QUFBTjmmGPS2lcikcCoUaN8y8vKynDddddlPMd0rdy20rfMfag8MWg458MbL41MOPsN2jzsVOUzqu2Nh7rDfsI1zrU/oYRjldBoUFTb9Rh2ZFXdmYQmtJ0mqm2JiRg6Ne+MmIijVq9FQiaQkAnUylojmC3NcDZ0I7YtE9CRcOLaZkDbuZkxWzhhWzWubcVk77r/rkjzq62txaiRo5TnpTuunZOYrMjjjaie5PuNEDKNanuv2fY4T1Tbk6ZWHiQoqG3s34laOx/Va70az5ZSh4Tuegzj+pX65mS6ddf1Lii2HRTZttcmCWyrx9R7DCLFtT3HMtm5S4Vx7cbt/PPPx+rVq3HBBRfkZH+fffYZOnbsiG3btuVkf43Z8uXL0aF9B5xx+hmB61t4wlG5eMMcEfLRXh/wxjzeH2mC7mue5d77zudWUNvZLmYtE+pyd1zbGAds+eknfPvvR/DamafjyLZt0L17d1x44YW455578Morr2DevHlYtmyZ7/mX0BOorK3E+u3rsHTzUny3ZiE+WfYxZv44A88tnIw3f3odC1bPx8+//hzpmnfcWceacWsNGoQRyUYMGpw4thAaYojZUWwrkB0zY9qapkEzv8KY9bmwwtgxM8btbCfM/cTMaLYGzdwHnMA2NCd0bR5HWOuVm1A+CighbTiRbGtE4NGQIZ+b95s1a5byGEaJqBHRjuG0006LNG7p0qU477zz8jwbItpZFBcX46uvvsLZZ59d31MJVFVVhU8//RSDBg1CUVERdtllF3Tv3h2PPPIIZs+ezd+XiOrZCy+8kHKM+P/snXmcFMXd/z9VPXuxCywgh6AoIirqzwSMJ+IRQSPyeGvQR18qkXjf9xFvJSgqjzlQ4x2NVwTEE9EYotGgxgtvEEVFkEvOZa/u+v3RVd3VPT07x+4su8vnzWuY7qpvVX/7oGZqgXcJgfHjx7dCNhsXEyZMwPvvv59T7G233Yb+/bToRs0AACAASURBVPsXOSNCCCGEEEIIIYQQQgghhBBC2i6pDZ0AIYQQQgghhBBCCCGEEEIIIYQQsrGw2267YY899sBbb72VV7uHHnoIa9euxZNPPgkpuYZ2PhRfcJjcf71bh/JUed693Xzzzfjiiy8wadIkbLHFFoVlpBROP/10rF27Nq3usMMOQ3V1dV79Pf744/jkk0/Sys8991xssskmBeVYCIvXLgp3miHhTRNvW30ppSCaKfhVxuKZiVwErRlikuSspknGOEsqahrZgta4VDvakaUoVdByVQUhBCpKNi6ptiElUxhQPQBf/PQlPM9FqDVUgPJ8sR8AIRSgfPmekgpCaakfBDwBvQ9ASHjK07JBwIMHKSQ85UsTlQIOPeJQ9OvXDwsXLsya360TbsV+v9wPv/zlL/Wz7D8A/rMdvsdRUIFYMGnfqqAEm3QoNpxUu+mFEOwGQY76Myou1Q7eTVsjj9YSatOf8mILKyQZPu0+YzLuxPNLuH72GBOtF8G+EGHOYXwoJQ1zhI4x2wJKmMS0BFUpKKHHW6G03NQfd8152ONf2ngYXzQj1/EwA5nGWdIxqKqqwv333w8hROIiNvmyZMkSDBw4EIsWLcoevBGilMJDDz2E888/HytXrkyM2bm0FP1TTf9zeDMU6m9sAdH9eG16+yDKCo1/HxcJbfxtERnvjRTbgwqE2ADg2dsCECoeFx7c7s2DggMBFypo/2OjiztWrsFCtxH44AN88MEHkfMqKSvBuGtPwT6HDQcU4MIDlOcvaWAWejFLJOjPFgkHANC5a+fEaxXnjL3OxgV/PA9D9x2ivyP7352lACCkFoMLSGm2hJZjC1/ArWOkNJJsLdoWUku6RSjeFjIQbUshQqG31D0LR/crfDG6kPrqCZ2TgAgyCgXn5nd/bBdJNze4x8Ed0Z9L5vPA7NsfJ0KInObmFGsT0nG46KKLcPXVV8N13ayxjz76KHr27Ik77rijFTIjhGwMPPLII9h5551x4YUXttlFoTzPw+LFi7F48WKceeaZQbnjOKiursbQoUNxzDHH4Pjjj0d5ef5/90IIyY9XX30141zcZvDgwejVq1crZLTxMGfOHFx//fU5xY4cORKnnHJKkTMihBBCCCGEEEIIIYQQQgghpG3D/21LCCGEEEIIIYQQQgghhBBCCCGEtBKO4+CBBx5ARUVF3m2ffvppXHfddUXIihSDOreu4LbTpk3Dtttui3POOQfffPNNXm1d18UFF1yAqVOnJtZfdtllefXX0NCAa665Jq28S5cuuOCCC/LqqzmsqF2BmsaavNq0SUFIMwWtSV0VItX2fcsqs5zV1Jv+Lak2AFSkOuUlGe1olDnl2LLLlvA8D41eIzzlwvU8eMqDq1y4ngvPc+EqD55y4XkelPLrPaXgeR48KL3vQikFBb9MKb8cUPCM0FAp3Pp/t+aUm1IKBx1wEP726N+s+6uCusjzEG8be5rSROvR7gjp+BRNqp0hxpZgKxV5D2TZsXHbWv4AerDWQm2r1Au0qFBmfAlL9O96fFKWQDXox/Tppb0QfFKEL1MXjHlBH2EbpcIcg/pIf4jUecoLcjIXIXKeym4Xvy7W+KfFtC02HmagTX4HIS3KZptt1mJ9LV68GCUlJYmL4mzsnH322Tj55JObFHld2qVr4nAdL4uLr5MRiXtGZW3vQ2T+Ph7vI2wnYvthmR0rYnVJLyn8/wQQvvxYR7//t64ev1ux0pdqJ9B7s974/RM345dH7BeIrB0hIWUKUko40oEU5uVLrJ1gW2L3X+2a82Irt581CTed/Hv8tGQVpHTgSFuAbY4VbvuvlI6TfhshdZmj2zpBnYAMhdnWlRPC7Gs5twhq9PG0fFtIX7RtWgsBIUUoxYYIpdoCYb8CQbvEex+Xatt1uk3Xrl2zXr/GxuR7SAhpf5SWlmLcuHE5x0+aNAljx46F53lFzIoQsjFx/vnn49VXX0VZWdmGTiUvXNfF8uXLMXPmTIwbNw6dOnVC7969ceihh+KCCy7A559/zrGSkCLwu9/9Lqe4Sy65pMiZbFw0NDTgpJNOymmRpc6dO+Pee+/lIn+EEEIIIYQQQgghhBBCCCFko4dibUIIIYQQQgghhBBCCCGEEEIIIaQV2XbbbfHiiy+iuro677Y33XQT5syZU4SsOi4b6j8TN3gNcJVbcPu6ujr84Q9/wMCBA3HIIYfgqaeewpo1azLGe56HV155BcOHD8ekSZMSY8aNG4ehQ4fmlceDDz6Ir776Kq38ggsuQPfu3fPqqzl8u/qbqIwsB19l8r1XEfGZHaOS2sSOE/dk5vV4taCgNSepdvyYlkBUxSIzS7VVRKqtoFCWKocU/CdHXUq7oHfVpr5IW7lwVSjY9vc9X7AdyGU9ePDrPITSWaW0UttrWq49avQo9N+if875nXziydh72N5YtnS5LqFcmxAbI3bOSFGl2iI9xloIwZZAmzhfdh0eOC6ORkSAHXqmwyUSwhZhD56WVlsLLejG4fWJSrBVHr8ikmydk5F2R8XhTUm2o9ruqGA7vNYK8D+Udb8C6dfIrxKtKtemYLvjcuWVVyKVSrVYf42NjejWrRvuuuuuFuuzIzBt2rQm6/+nogK7l2aWAmaSazcVk6k+Ltc2hUKk92HLs1Vs39TLWHl8P5BoC1MnIhJtIJRrO1a5AvDY2hrctnI11mcYg3bZ7xe4fdpEDNxhoC/MDkTWWnYNS2itX9IJpdpSSpSVl6Fbr25Zrl7IZ+98hrNHnIsXHnhBS7Kd4NhSynDbCLN1Do6Wekvh+GVSBkLuINaOESIok1qILYMrLAMJtxFlm2sZiLPNvi3otm5kUCJC+bkK4hH2lTR3TZjE5fJzIUoiCelYTJ48GVtvvXXO8Q888AC22morLFy4sIhZEUI2Jvbbbz8sWLAABx54IKRsnz/jVUphyZIlmD59Ou644w4MHjwYjuOgrKwMPXv2xC677IIzzjgDzz//POrr6zd0uoS0S2prazF79uyscRUVFTjxxBNbIaONh1tuuQXvvfdeTrETJ05E//65/70RIYQQQgghhBBCCCGEEEIIIR2V9vkvIAghhBBCCCGEEEIIIYQQQgghhJB2zD777IP33nsPu+66a17tXNfFLbfcUqSsSM5E/GQiUmaLmWsba5t9KM/z8Oyzz+KYY45B9+7dscsuu+DEE0/EZZddhuuuuw4XXXQRDj30UPTu3RsjR47EW2+9ldjP9ttvj9tvvz2vY9fW1uL6669PK6+ursZ5551X0PkUyjervk6TWPsibPOKa+j0lrDFaIWSf9tIrjGTXmIuTXk3RVTmmZNUO+JajYlDbYGq1S5Nqq0NqF4g1QZKZClKZEkTyW5c9K3qi6rSKl+irQXbHrRM2/MF2r5UOxRsG5G2ua4Z5dpAmlz7r48/nNdiAbNnz0b/zfrjumvNn2PKtQkBMj/7AS28EEIo1Q4/EDJJtU0je8yOf+8IhNGWDDsQals5GDl1IM+2xvtQbB38Fiyi4KVJtL3g5Sm/3kP05Y+Dnh0ZGQOj0dGcQnF3VOLtC79twXYsL1OnwnPyr0t4tdPl2mFfrSHXJh2X0tJSHHDAAS3aZ2NjI04//XQMGzasRfttzwwfPjxjXYkQOLdzl7z7TJNjp+2nfwikzzKsbZVeZ/bjL788/WiBKNt6CYQqaFuubcodsy1CwfYa5eGGn1Zh2rqahDP350YnnH88rrnnanTt1hUStqTayKxDmbZjl1uybT8mhRHH7J94nEwoT+HhWx7BX667P+xPOJYU2yrTsm8ZiLdNLkbAbfIxUm2hX36d0C9/24GUIriWQshQmA2/na6NqLX9a6bnlBlk2Zmk2sE81Hx3tyZx9vd5irUJ2Th54403UFpamnP8ggULMHDgQHz00UdFzIoQsjHRu3dvvPTSS1i+fDkmT56MQw45BFtuuSW6d++Obt26obq6Gl26dEHnzp1RVVWFyspKVFZWolOnTqioqEB5eTnKyspQVlaG0tJSlJS0jZ8X19fXY9myZXj33XcxefJkjB49GmVlZejcuTN23HFHnHjiiXjkkUewevXqDZ0qIW2e8ePH5zQXGT16dCtks/Hw0ksv4aqrrsopdsSIERg3blyRMyKEEEIIIYQQQgghhBBCCCGkfSCuvetXwT/z3HLbHujbP/9/ZFwMVq1YDyiBrj3KN3QqiaxaXtsmc+N1Kwxet8Jo69cN4LUrFF63wuB1Kwxet8LgdSsMXrfC4HUrnI3l2u25+dWoLOnTIn0RQgghhBBCCCGEbGy4rotHHnkE11xzDRYsWJBTm9LSUnz33Xfo1atXkbPb8NiSQyMytDVkWcXCxnltSRONRFEltEsUC+saX4Jrqn0RrhJGYunB86KiSE+5KJWl2KRTz7zO+bLLLsOECRPyapON/v37Y9asWdhyyy3zanfnnXfi3HPPTSu/8cYbceWVV7ZQdtlZ17AOj37yEIQQEdmaFL5gzZe+OZAihZR0AtlaSqaQkik4Qm8LBymnREvZ/PJAyoZQyiaEhIQIhGxS+Kq7cFsE+0Ig0K8JS6lmRN++hE2XARFVm0FApAnWhCVuUyJ/qbYjHX8zQart70fbRZ99FalX+tkXQqCqpDIt/42derceHy39EJ7XCCEdLeyTcISAgBM+txCQUu9DavGfhAikgn6ZEA6kgC/308+eFL5KUQqBW8ffipuuuznvPPts2gd/f/op7LrbrghFgenPnk26+DHDvW+hR6J5AnxCcqO1pdrRssxS7SA3Ef3+0eRCCEGMNW7rPoLx3Eo6+t3Gahs7ufTPhiynnnRNRfonVvBnXET3rU9PLcPWn6rCaqk/b1WknT9+pZULvWU+S0X8U9qMeyps21LjYQbyWRSBtB/mzp2LbbbZpih977fffnjppZfykm52RKZOnYojjjgisW5Wrz4YkErl1E98lMr8nTr7Xijut8r1wgZJ46QX2w7jVLCtgjplbfvv5uUvxAK4sThX9/ZJfQNuXrUKy91k8VnnrlW4/M7L8Yu9h+r5ajh/Dea3MAu6IJgDRJc1iF4Mz/Vw4i5jUVuT/4JSexywG6740+V6jqVH6eD7sD/nCr8j2+Jvf94mha8WD6XaZk7nQGhhuBBhvYi0F2nftYWeuwkt2QYQ+R4e+SwJpnhJny3Rz6O4yT3++fHef9/DLrvskvV6FSrX5ucPIW2XJ554AmPGjMmrTUVFBebOnYt+/foVKStCCGkeNTU1eOONNzBp0iR8+eWXWLBgARobGzd0WolUVFSgX79+2GmnnTB69GiccMIJSOU4vyBkY6Bv375YtGhR1rj58+djwIABrZBRx2f16tXYaaedcvr3Ap07d8acOXOwxRZbtEJmhBBCCCGEEEIIIYQQQgghhLRtrrv7IP0vP9sgXbtXtEkBnaGt5sbrVhi8boXR1q8bwGtXKG01N163wuB1Kwxet8LgdSsMXrfCaOvXDeC1I4QQQgghhBBCCCHZcRwHJ554Ir766iucf/75ObWpr6/H9OnTi5xZ2yWLzzLn9qIJuVVBxIRVQgjUuXVwlZtXN507d25+Lha77ror3nzzzbyl2uvWrcNNN92UVt6jRw+cc845LZRdbsz7aW5MIhpipNS29NNINoUuCL2coaw6kG4qI+YsUvJFEbRmjkkTtFrvcal2WvsmpNpKKVQ4FTmc0MZHqVOK/p37w1UeXM+Fq1x4ykWj5+ltz3/Bg+e5WopoBPzKF/NruaGR8nsKvuxQeVB6G/Bv78WXXYxhw4flnefiRYux157DMfak3yDQOaZJfIHo4xQXSmZ4YJs7MBPSSrSmVDtaFi6qkI9UO6lve8yOi7FtRauCXQ5/vFFWvR5zoq3N54AenxSgPCNaNWOSp9taL6j0l65TSoUv88tTemzTY6HpH54lbw3PzbT3rPzt8/KUF1yP8EyiN806eni9IaAQLrqSNh42cW8zjocZyPrskXbJoEGDcOGFFxal79deew2nnXZaUfpuTwwZMiRj3WeNDfjObczpT2N8eFcZyptqJax3Fds3ouWk/uwyrWiOLCsgInXRMrMtAb04C+AA/kIuulxC4IWa9bjkp5UZpdrb7DgI9zx/N3bbd1dI4cCR0n8JBw5ksOCQIxx/4SKzeJH0RdV+uV7MCI5e5MhBKpXClfdcXpC8+a2XZ+PhiX/VomsnPJ5wIGEvnmSJtaVfLtGEVNuScxthNiwht59ruFhSKNW270BsUaQEqXamnyGkSbUT6uz97t2753S9ChVrE0LaLr/+9a9x9NFH59Vm/fr12GuvvYqUESGENJ9OnTrhgAMOwAsvvIB58+ahrq4OTz31FH75y1+isrJyQ6cXYf369Zg3bx6mTJmCsWPHory8HD//+c/x5z//uc3KwAlpLT766KOcpNpbbrklpdothOd5OPHEE3NehHvixImUahNCCCGEEEIIIYQQQgghhBBi0WbF2oQQQgghhBBCCCGEEEIIIYQQQsjGguM4uP322zFp0qSc4vv06VPkjAhiSsZEWVgOFreahnV5HfWKK67Aa6+9hmOPPbZZsomuXbvi97//PV5//XX069cv7/Z/+MMfsGTJkrTySy65pMXl39n4YsVn2nwdis58Ibbwb4EQgRk7TVamd6PloV06SbAudEX8nhslql/dhDwuPGisbX4kSbXjPaWJPeNSbVvAGpNqR7SrCVJtu/dSpwSOdAo4i42DXpW9UVXaGa5q9OXanuuLtFUo2vaUB1fLtT3PEm4rBQU3kMMqLdcO1bK+XNt/9+/J1Oen5izhi/PIXx/B8D33huf60v80AbuxRWqiet70faui+S9CikhrSrWNCDWUaqfH2FVpUufgz2W0XdKYrXRfCioo91Q4iptxJehJC6VLnFKUp8pRWVKJzqVV6FLWFdVl3dCtvDu6V/RAj4oe6FHeA90quqO6rBu6lHVFZWkVylPlcGTK+kxUEeG2Uh6A8BWqtq0FBKw2gILywkUc/LEzbGNk4HHBtmlrZRGKw1W4r+zrGZdj5yLXLmSxgQxQrt0xmThxIv72t7+hpKQksV4IgUsvvRRXXnll3n0//PDDWLFiRXNTbNcsW7YsY91pK5Zj2I+LMWrpj5hVV5u1r1zk2ukfBbnJtU1hklw7XiYiZaEgG9Z7INOOv7Rc2yig6xUwcdVq3Ll6DdwMY8zoMQfjrmmT0W+LfqEcWzhwREoLtp1Anu1Lt1OWZNuItnW8LeXWEuwdd90R5044G1Lm/18S/n7PFPx31nsRabdjJNtm2xxXWKJtKZGypdu2VBsC/u9ami1DwbYv0BZ+rbA15v7dkNacMyrSTpdqq+Du6XsWF2nHH7AMku2ePXvmdK1WrlyZ17UlhLQPHn/88bx/ZvfNN9/gzjvvLFJGhBDSskgpcdRRR+HVV1/F2rVr8fbbb2PMmDHYZJNNNnRqabiuiw8//BBnnnlmINmeNWvWhk6LkA3C5ZdfnlPcWWedVeRMNh4mTpyIadOm5RQ7YsQIjBs3rsgZEUIIIYQQQgghhBBCCCGEENK+ENfe9avgn2puuW0P9O3fZUPmQwghhBBCCCGknbHn5lejsoQiJ0IIIYQQQgghhJDmsnTpUvTq1Sun2M8//xzbbrttkTPa8NgCwkyS4bjwNWM/cWFlAZJhLxBdGgGkZ2p0nRZYQsHzfDGklA42rdy0oPOvra3Fa6+9hpkzZ+KNN97AnDlzUFubWRpXUVGBvfbaC0ceeSSOO+64Zgmw77nnnkSR39lnn90s4Xe+/LhuMaZ++XdfkiYcOEJogZovUnOkEcBJOAglcCnpi+JSIgVHppDSr0DKJlNwYNrLoE9HSAjh69gcKYJtKUIRm9n3ZWyA0Ao8AQEphP/cSATxfh2CmNCkqsu0hC2IFSLy7NsO76irLfPz7ggn8jwHz7u2AAbPuzGy6nqlVPC8B0JSAFWlVWnSchJlXcM6vL/4XV/eB/85cmSo9vO3HUhdHz53/it49owcUAhI6UsAJSQghH4O/bKv5n2FPYbugYaGhoLy3WrgVnjv/f+ik/7zHIjlhfV8xm55mri+hZ+JJoX1hDSD1pZqh2UFSLWNLDoHqXZQruxvMUa4rSAEoDwFIQVSIoWULEFKpiBF/vLTpHNucBtQ79ahzq1Dg5dhLFKIfJAFn4eRP+8iEMaaeKGDA5mpHYMwxv5cNfUC4YIb5vNVWG0iC3VY6QWi1NjncpzmjoUc6zomq1evxkknnYQZM2agpqYGAFBZWYkXXngBe++9NwBgzJgxeOKJJ/Lqd9SoUXj++edbPN/2wnfffYftttsuuKZNsV9ZOW6qrsZmTqrJuPiQLhLK4hr9TH1YX6/DKJW8ZoiKtQtf4SIBXvDul9lLFdj1Sil857q46qef8FVjY+J5lpSU4JLxF+OQ40bD1QsS+AsveJE5q38cDzALFwi9UIH12RKZNyD87DLbQgjM/3Q+Lh1zBWprskvObfY7dD/87s4rg/E7kGAL/X1YGDF2uC/0PE5AxL5D63gICOFY8QJSOsGcTgoZzOvCOR703M/+vNF1sTld8Dmib37afA7BB0tww9MXbfL3Pc9DKtX0Mwv4PwPaZptt8rq2AD9zCGkPrFy5EoMHD8bixYtzbtOnTx8sWrSoiFkRQkjxWbhwIW677TZMnToVCxYsaJOLUQkhMH78eFx66aUbOhVCWg3P81BRUYH6+vom41KpFNavX5/TfIY0zdy5c7HjjjtmveYA0LlzZ8yZMwdbbLFFK2RGCCGEEEIIIYQQQgghhBBCSPvgursPolibEEIIIYQQQkjzoFibEEIIIYQQQgghpPksXboU++yzDz777LOssY7joKamBqWlpa2Q2YYlu1g7d9FwpD4H0XCSWNuIhpXZjou1lYIHIy3TLyj0rNgE5amKZl0LAHBdF9999x2+//57rFixArW1tXAcB127dsXmm2+OgQMHdrj/xP7KNzMwb+W8QIjmCMcSETtakOZLiQNxtnTgiBRSwbtfXuKUaHm2Ewi4Hen4EmMp4cCBsORtRrjmS5KTxdrSEnr6OepHyMhALQlbIOy0xNpx+ZoQInwORdz1Gt1Let7Nsx7KkbNI5E2JsqR+nheR6JU5ZShzynK/aRsxX/70BRavXRQRADrSEmhDS+FtubZ0fAmgdOBojbbQz7QRaxtRoJBG0+0/W5998hlG7DMS69auKyjfTXpugg8+/AC9evuLOmSTayfJY1tSrk3xHykGG0aqnTmmSal2IQt/qOiobsoAgRInhRJZipQs/neDRq8R6xvXo6axBq7XaC0eYd5FIJs1slJTL4JPz7hAOyrEtn+PSLJFWAerl+hxwnYw9ZRrkyKxZMkSzJkzB7vtthuqqqqCcs/zcM455+Cuu+6C67o59SWEwNy5czFw4MBipdvmmT59Og477LCcRHtdpMQd1d0xsry8ybiiy7WhF61JaJMs2M5Prv1GbS2uW7UK67QYO06ffn0w8b5bMPjng/W8NJyjKqhAsK2CzxB/gSgoX7KtVJiVP+/1Y6LXKf2arFuzDqf88lSsWrEqMa8kbvzL9Rh+4PBg3Lal17ZYG0aiDXueJiCFNYcLpNnWfE5/zxZA8P1cymSpNgAt5bbmeNIsomTIItUOFokIo22SPi8cx8n6fL/11lvYfffdc76uhJD2RWNjI4466ig888wzObe59tprcc011xQxK0IIaT1qamowefJkTJs2Dd9++y1++ukn1NTU5DxvKjZjxozBY489tqHTIKRV+POf/4wzzzwza9yIESMwc+bMVsioY6OUwqhRo/DSSy/lFH/XXXfh1FNPLXJWhBBCCCGEEEIIIYQQQgghhLQvKNYmhBBCCCGEENJsKNYmhBBCCCGEEEIIaR5KKYwePRovvPBCTvEDBw7EvHnzipxV22BDirVNvZGIwZKOhYIxoztTcJUHKM+Xnilfe2bk2qVOKXp16t28i7ERsrZ+DR795GEoAI40EjQZyrUhfTG2lmwbUXYo2E7BkQ5KZAkcOHAcv9yvl3BEKiI4drSUzbFkbIFY2xK9QWvYIIQv2G5KrK2laxGxtoqJ2JAs1radmxEhN7JLWo0u1Mjg4+2iklb7z5rSwj0/RgqBqpLOzbiLGxf1bj3+88ObAKCfF1+a7cu1HUuw7WiZuy/WNiLtUB4vrDJL/qefseA5FAINDQ04bezpmPL3KTkJJ+NUVVVh9juzMWibQaEIELnLZDOVFQJFs6SlKaZUO/6dQ0TKmx6vg7xEKCwV2RZByEGq7SkPUkiUOqUodUpbVHyfD7WNtVhTvwZ1bm0sh1CmHZaEAlMR+2yMqLSF+awVdmnYDtHP5DS5tvXZiPhnbyyvjHLtLIsNUK5NcsXzPJSXl6OhoSGn+N133x1vvfVWkbNq27z00kuYOHEiXn311Zzir+tajZMrq5qMaWm5dqQsGO+zy7W9oFxF6oxcO9wGGgH8Zc1a3L92Tcbz2mOfPTDhrvHo2r0aHlxfmu35Im0PCsrz4CEq0VZ6QSgzl/C0sFshnO/aC/Eg8jnmj58zn34V99/yAFYsWZExtzhCCPzj61dQ4pT433MFAqG20PM9f2EZI9oOZdvBwjMmzpJwCyPYTpBqCwFfxm0+TfSxgOhnjMnPns9ZnyRBfVNSbdMiadsmlUoF1zwTzz//PEaNGpXztSWEtE8eeeQRnHDCCTnFOo6DhQsXondv/ryRENJxqa2txZQpU/D666/j1Vdfxddff43GxsYNksvLL7+MkSNHbpBjE9KaDBo0KKe/g3733Xex8847t0JGHZtp06bh8MMPzyn2kEMOwbRp0/gzRUIIIYQQQgghhBBCCCGEEEJiXHf3QZAbOglCCCGEEEIIIYQQQgghhBBCCCFkY+bll1/OWaoNABdddFERs2nfFCSQTJJmWnLZRMNaEGZLtRAYGQP/om5X11iLOrcu/9w2ct5f8h48qECYKQSid9gSYAZSTiNCE0ZrbYIsDacxmadl9QAAIABJREFUX1s3WejO4/8h3cg1IUQoTNP78bgImWSsWRyvSXL4dBlf01LtQCSv9zMeIybVtsXxpr5UljWdMIlQ6pRi06q+cL1GX6zvNcKDB9fz4Ck3kO0reFDKgwsPnuf6MkMj5PdVh74EUel9I/+3pOeAf/tLSkpx/1/vwxuz30D//v3zznnt2rUY+vOh+Obrb5Kfmfxd3YS0CYop1c7UVSFSbdM+LtWO5hIdn+NSbQUFAaAiVYHOpZ1R5pRtMKk2AJSnytGzU0/06tQLpalSPa5Zv5QXCMWDcVGPkWbsC89MadmrB6hwXNSlQTyCdh6irbWSNlhEBcHFji82YUvLzeIU8XtmE79PmRZ4yYS5Bq31Im0HKSVWrFiBPn1yW7x63bp1Rc6o7XPggQdi5syZ+Pjjj3HppZdixIgRTcZfv2olPmqoz+sYMR8ykLaftLhIeo0wv2nhdFKfwmojg3IRqYvNbrDa83D+8hVNSrVPu+BU/OXJe9B9kx5wpFl8KIWU1AsJwV+IyBEpq95fkCglU0hJBw4kUjKlFzRKISVSfrxw9LZZwCgFqRw88+B0HD10DCZedFteUm0AqO5RjbJUmc5JBgsl+ceTcKRESueYkjpX4S9Y49iL1kgZLLwkbLl2olRbamF2C0i14+8FSLUBf0zIxsqVK3O4ooSQ9s7xxx+Pl19+OadY13XRp08f1NTUFDkrQgjZcJSXl+O4447D5MmT8eWXX6KhoQGzZs3CiSeeiAEDBqBTp045fZdqCXJd+ICQ9szChQtzkmr37NmTUu0WoKamBuedd15OsYMGDcLDDz9MqTYhhBBCCCGEEEIIIYQQQgghGaBYmxBCCCGEEEIIIYQQQgghhBBCCNmAfP/993nFn3baaUXKpOMTl18lx2Rup/eS4+LOxUCk5pesqqUIKx/WNazDp8s+DiRm/u8Jv0SoKJNSRGKjbfSesO9d7F4Gwm0jUctwr03rQOxt2qugXBgRd6xtU0I1W8iZKSpN2mlLta13BDJQK8YoRVVYH+nXEm8qKAghUeqUZsy3EOrr67FkyRJ8//33WLRoUauLIpVSWL16NZYtW4bVq1cXRTTav8sWUAJwPReu8sXZoVzbf7lGIKt8yawy28qD5/mCWaWMTBa6PhTCeiqUzBrZ9v/72Y74eO7HuOHm61FSUpJXznV1ddh7+N762LFnKba4QLL8ncJW0rYoplQ7tgRBs6XaZpGDeLvoIgj+WGDk0Aj00T5lThmqSju3+JjdXEqdMvSs6IVNKnrCESk9xpjxztWCbCPXVvA8FUq2gzHTjHOhYFt5oZRbmaUIjEDa0xdKXx9b0p2rXFupZLl2eM/Cc2yuXJtsvFRVVWHu3Lk5xe60005Fzqb9sP3222P8+PF4+eWXUVNTg9///veJcS6AS1f+1GRfttzakLjmUhN7dok9pchXrh2+R+XaUpd93tCA45ctw3/qkxdr6tylM+7+21248KoLUJLyJdkS0pJPO0jJkkCmnZJOIKd2tLDaj09pabaWaOu6lHCQMuUyBakkHvm/R3HoTodj8vV3YfVPqxPzysa2O2xjCbX9vP1tGUq8hZ+rhBFoW0JtI9qGhCO0VFtfxUxSbTMjaxGpthVfqFQbABzHyXqtKNYmZONh5MiROOigg3KOHzx4MGpra4uYESGEtC323ntvPPjgg5g/fz7WrVsH13WxePFiTJ8+HWPHjsX++++Pvn37IpVKtehxf/zxR9xwww0t2ichbY1LL700p7iTTjqpuIlsJIwfPx4LFizIKXbq1Kno2rVrkTMihBBCCCGEEEIIIYQQQgghpP1CsTYhhBBCCCGEEEIIIYQQQgghhBCyASkvL885dvny5UXMpG1jy6hyVhYaf2XMjKwydCIg0osz9GEcjaZlJNaSMhub2np3PWobKbrJlXcWzYanrdBR0ZkRnFllVr2QVo0Qofxa2PI6W8qdLkgLMKLtwG2a/OTFSzM9n5HmKipkyyTVzuVZjwiQzZuwjheIRKNxRhxqdkL1qC8Pba6gdd26dXjppZdwxRVXYOTIkdhss81QVlaG3r17Y/PNN0ffvn1RVVWF6upqDBs2DJdddhlmz57d4rLr999/HxdffDF22WUXVFZWomvXrujZsye6du2Kqqoq7LLLLrjkkkvwwQcftMjxypwy9O7Ux5fGKg8ufFm2L9d2Q7l2sK18AbcyillfE+spD9DS2FDoGt5HFbmr4d65F56Hr7+fj+222zavvBcvWoyzzjjL34kJ2+MuQMq1SVum2FLtpK4KlmrHeswo1bYj9LgBAI50UFlSiTKnLMtJbVgqUhXYtGpTVJd3DRcR0IsEeIE02x/vInVmoQGoNMG2pxcVsPsI5dvWAgRWTK5ybUNcrh2QZUzkeEhypbQ0t+9a++yzT5EzaZ+Ul5fjkksuwRdffJFY/0lDA+Y3NmbtJ9vHQnpM03JtsyZJPnLtqGQ7Ktd+pqYGJy5fjkWum5jbdjtsh2f/OR0jDhoZyKalkHAcJxRP63dHhrJqI9B2RCjMNvVGam3k2lKXoxH48/V34aDBB+PBOx5CzdqaHK5eZvb+1T5wZImfh5Z4O5bwWwbCbxnua6m2gPBl2vDLhJCQQvj10gm2bam2sOaWiVJts0CSJdW2l2kCWl6qDSAn6eOqVauyX1BCSIfhL3/5S5OLAtp8++232H777VFfX1/krAghpO3Su3dv/M///A/uu+8+vPLKK1i4cCEaGhowf/583H777TjkkEMwYMAAlJU17+cnN954I9auXdtCWRPS9pg2bVrWGCklrr766lbIpmPz6aef4sYbb8wp9ve//z122GGHImdECCGEEEIIIYQQQgghhBBCSPuGYm1CCCGEEEIIIYQQQgghhBBCCCFkA5KPWPuZZ54pYiYbHyKD/CpERbbiEi1/2/Qloh1C6Xj9UsCK2o1XjJ4Py9cvx2fLP/EFdFLrzASC62lLzEKBdlRAF2JJt2NqtOjL3Fv4om4R78U6fqQuJllLEB8JIA8bfNhIRXaj8u20/ixRa1aprNICbRUKRiPHUwpCAaUyf7F2XV0dHn/8cYwePRo9evTAQQcdhPHjxwdCkyRWrVqFN998ExMmTMDuu++OX/ziF5gxY0bex47zxRdf4KCDDsLQoUMxceJEvPvuu1i/fn0kpqamBu+++y5uvfVWDBkyBKNGjcK8efOafezNu/T3Zdlw4XkeXLjwPDcq14Yv1A5EsVoi60FBeUYe698npSWynpHsaqFsIINV/ss8fV2ru+Ldj97FtTdcm1fe9917H955+510iSyQ9sxRrk3aIsWUamfqqkmptg7MKNWODOtNSLX1WG1k0gIC5U4ZOqU6QYr28U9ABQS6llWjb+d+SDml/qIDyvVfnh4rPbPIgJZswwvF2SpcjCAcNz3/OikEbRCRcCOQa/sSbn/MbUqubTD3Ji7XVtGbZm1Srk3yJ9fvHC+++GKRM2n7NCUXHTRoEL777rvEuoVudrE20Epy7YRWTcm165XCtatW4ppVK9GQ4fPtiDFHYPqr0zBgqwFaoK1fvo46EFanAom2L9SWwkFK+OUpGUq2o9thWWNtIyZccitGbnsgnrz3SdTV1uVwxbJz8BGj/GOKFBxoEbgt1JaOLwiXKV8WDqkl3xKOcCAgIaV1zsE1MHO+UKpt5nFNSrXNTNGSaqfN94LylpFqA0BJSUnWmNWrV+fUFyGkY9CvXz8cfvjhOcd//fXX2GSTTSjXJoSQGAMGDMD555+PZ555BvPnz0dtbS2WLl2K++67D2PGjAHQ9FwjTn19PY477rhipUvIBuWpp57CunXrssbtvPPOqKqqaoWMOi6NjY04+eSTc4rdYYcdcMEFFxQ5I0IIIYQQQgghhBBCCCGEEELaP+3jf1UQQgghhBBCCCGEEEIIIYQQQgghHZSKioqcY8eOHYvXX3+9iNm0P5rUHmQRw+YdZwdklChbEmerHyEE6tw6rKmnECsb//r+n8G1C4XX/pYUocTMSNKELUkz20Ja4jThy9REKE0L75//niZLV8oPQQa5RqwoiCnAo2nLN0MJt8gYYx8/TaYdiD+tGKMPVdG2Qb9KRUWvAFJOKi+pCAB89NFH2GKLLXDsscfi+eefR11dYcK99957D7/61a8wbty4gqVQU6ZMwdChQ/HSSy/l1e7FF1/EkCFD8NxzzxV0XEOX0i7oXNrFl8TC03Jt/91T5t2FUr5c29NxSnlQVhulXC3YNjJ0T4u2EUh3Yb08S8SrlMJFl1yIvzzwF0iZ2z8RU0ph9MGj0djYmP5sGUMkIW2UYkq1LcV1pKsmpdrBsJybVDtyjJhU2wsk/P7nXqeSTihx8l/8oC1QIkvRt6ovOpd0DsZEN5Bpu1B6THQ9f7zzZdpGsK0igm1o/baCB+WpQMJtLr4t1zZjp1mcIJNc274PZtGCJLl20gIElGuTfNluu+1y+r41depUVFdX45ZbboHnea2QWdukqWvVt2/fxPJ8rlbR5dpWebxN/LXIdXH88mV4uqYmMY9USQrjb78Zf7jn/9CpUxUcKSGlAwHHF2xLW7LtBNuOcAIptXlJLdxOyZR+D+Xa61atw1WnXY39tx2BZx97Fg0NDTlcpewM2n4QHnruQXTrVu1LvgMBuC/8NkLwQLAN6W9LCX/250BC6H2/xJxjoNQWElIKv50wUW1Pqi2EyEmsvWrVqpz6I4R0HJ544gn07t075/g1a9Zgs802w4IFC4qYFSGEtH822WQTjB07Fo899hiUUlixYgWuvPLKnNs/99xzXPSEdEhuuummnOKuueaaImfS8bn99tvx9ttv5xT7pz/9Kac5IyGEEEIIIYQQQgghhBBCCCEbOxRrE0IIIYQQQgghhBBCCCGEEEIIIRuQffbZB/369cs5/rzzzitYNksykOQ9FEbQLGyDZroIzRJsidCKrH3NUSWXgMCK9cvhKrcIJ9Ex+Gz5p1i0ZmEguw6uoAjFZkaLFv6zl6jCTlhCNWG1E5E+oUVopkTpetOVX26kpnZb7fKMSL8jqPT3SEwGx5q0ZIFNyjgTZK12t5a3NdqPTl5Z5QKhWNRSMqPUKct8/Az88MMP+PHHH/Nul4l7770XRx11FBobG/NqN3XqVBx99NGoySAizMbatWtx+OGH5y3ljtOvcz8t0XYDmbarhbAujDBWS2SVGwi1femrfy88I28NRLFGAqvjPC3cRaCRjW0pHPe/x2L6i9Nzli/8tOInnHTCSf5OTOCeTSKbqYyQYlNsqXZSV01KtXVgrlLt6AHTpdrBogcyhcqSSn+xiHaMgEDPTj3Rs7KXr8VWLlw9Vrr6peDCU66u1wsOIBRse5ZgOxg9lQelr1kwNgaLR9ifck3Lte13UxWXawPWPW3ifnJMJE0hpUSnTp1yil21ahUuvfRS9OjRA7NmzSpyZm2XTHLtTEKqvo6TX/8ZylXGmOxy7UiFSCi3YgWAf9fV4ohlS/BpBon1pn03xfSXp2PsqWMhZQqOEBB6huRIX0BtBNrSfkG/W9JqR0u1w3dfrr1iyQqcd/z52H+HkZg5/RW4bvPnr0II/L+d/x+e/udTmDLraey821ArV5OvL/o2MmxbqO1oSXggDpeOPieh2/jzwECwra+LEWCbxZeA7FLt+F0qplQbAMrKss+91q5dm1OfhJCOQyqVwltvvYVUKpVzm6VLl2KbbbZp9s8zCCFkY6K6uho33ngj1qxZk9OYq5TC5MmTWyEzQlqPFStW4KOPPsoa17lzZxx88MGtkFHH5bPPPsPVV1+dU+xxxx2HffbZp8gZEUIIIYQQQgghhBBCCCGEENIxaN//w4IQQgghhBBCCCGEEEIIIYQQQghp51RWVuKee+7JOf69997D9ddfX8SM2geZNIUZJcem3sjYMkjZdCdpbQPJshWQ1kUgarZaCSMv9vtwlYelNUsyH3sjZl3DOrz5/esQEIEYDVqWZiTZfjkCCbYpk1qaJoUMy0Mtd/AeEaXF7lWoPxfBzRUAIERUpidEwr2PCtUjQnaE99/uIzxAnGhhkqw1emgVvov0mKC9UoFkNJSJhr0babiAQErmLm7KlbKyMuy4447Yf//9ccABB2DXXXdF9+7dm2zz7LPP4uabb875GPPmzcMJJ5wAz/PS6oQQ2HPPPXHWWWfhiiuuwNlnn4299torUdDY2NiIMWPG4Ntvv8352HH6VvaFArQk1oXS0mwPHpQKJdu+KFZrYZURZdu/fDmsL5eFL45FqM/276kXyGOVsfFqlFLYd999MevfuUs4n3zySbz2j9eSZcV0xJI2xoaRakc7jsQlLH4QCpiTpdpp4zTs3/yyUqcUFamKLCfTvuhS2gX9qjaDgAik2r4w203f9/yx0/xSSgVlytNSbTNmqnDEDX5XCsoLr2e+cm2zH5drAwi/6Flx8XaEZGLw4MF5xa9cuRL77bcf7r333iJl1PZJ+u42Z86cxNitU7ktLBLpP0NZulxbRfaS+kj7aq5lzElybQVg8trVGLdiOVYlfJcFgOH77IXX3voHdtn1FwDMfMeSScMIpY1sW1qCbS2i1vG+XFuGUm3h4Puvv8dvDhuHkTsdgNdfeUOPm81DCIFd99oVL7z9PB576W/YbofBcIQMhd5Sy7RlSsuzJVIiXagtzLxQx/hzRnNuoVQ7WCAL0cWW8pFqJ83biiXVBijWJoRkZsCAAXjiiScyLiyRRH19PUaNGoXrrruuiJkRQkjHo6qqKmfZ7fTp04ucDSGty1VXXZX9Z6wAjj766FbIpuPiui5OPvlk1NXVZY2tqqrCrbfe2gpZEUIIIYQQQgghhBBCCCGEENIxoFibEEIIIYQQQgghhBBCCCGEEEII2cCMGjUq5/+0DwATJ07E999/X8SM2ia5SqoS2yZJaFRUji1iEq0gyLgxRUyYpew+tEw5onFWQVnQrxCYdPskPProowWfS0fl1QUzUefWQciI/hrROxOWGqEalN63pOlGji2NkNvo06QMFGsSoQ8tTbiuAESOqH9vUsieINVLchEYf2qaqj293Jx9WheWsFUXaHlreAyjZU5rbbVRlkTUqEZTMn8BYSY233xzXHLJJfjXv/6F1atXY86cOXjllVcwY8YMzJ49G8uWLcOHH36IU089FVIm/zOmm2++GT/88EPWYymlcPrpp2PdunVpdcOGDcNnn32Gf//73/jDH/6Am266CXfeeSdef/11fPHFF9h7773T2qxatQpnn312/ietKXFK0aO8eyB5DQTbygtE2J7ytEgb8PS+0uJtpUWwRggLXRc+IV5M/mrv2XdUQQjgZz//Ge578L6c8z/y8CNRW1sb9mqeF2OWtJ5jk6tBFfiLkHzZcFLtDHFatJlRqp3QLirVNn/eERkfylJlKHOySzfbIxWpCmzepT+kkHA9NzjvQKrtefD0GJok2PaUXrJA6W3l+csRmMUG9LjpQQFCwVOFybWV0q+YXDttbNRQrk1y5a9//WteskzAf+5++9vf4k9/+lORsmr7BAvZaCorKxPjkvXUOfTfRFmo0xaRvUzxkfdwxaWIXHuV5+G0n5Zj0po1GUeLcy88B08/NwW9evWClFqkLYS/LSWEkHD0gkO+MDuUbfvibKljnVC2DQkHEl9+8iWOOWAMDtp1FN55852chGrZkFJi3wP3xaxP/4mHpj2ALbfa0hdpO5ZMWzhhHsI/h/BcokJtc84y2HcgpZFoG5E2/H7MjC9YjCk3qXb85wGtIdUGchNrJ81xCCEbB0cccQQefvjhvL4vKKVw7bXX4uCDD05ceIwQQkgyv/vd73KKW716dZEzIaR1eeyxx7LGCCEwfvz4Vsim43LHHXdg9uzZOcVOmDABffv2LXJGhBBCCCGEEEIIIYQQQgghhHQcKNYmhBBCCCGEEEIIIYQQQgghhBBC2gDXXnstLr744pxi6+rq8Mc//rHIGbUfmlTLJHiy8+kkLq4xcq7AqG3kWpGujCbNqhMCtbW1uPC3F2LC1bfgjDPOwNy5c5vKfKPi/R/fw/erv4UQEkIZ+Znw5WfCyPOMIM2XrRk7nX9P/Hh/S0vmtGzOiNSCfyYjhJZ3G/m2Xy7sl5GrBfffusmBQy8UrIn4cxAJz/BwGTG7OY6WdtrhEaldwrOrVII4O+EwRuhqhK3mwEGXSmlpqEKpU5qlx+wMGTIEU6ZMwddff40JEyZg+PDhKC1N71cIgZ122gl33XUXZsyYkSiVq6urw4MPPpj1mP/4xz/wyiuvpJXvu+++ePXVV7Htttsmths0aBBefvll7Lfffml106dPz1l0kESvyj5aCutCeVqUHQhiQ3m2r3z1tBzWj/E8Lc4OpLHQAm5o8Taselv+qoxnPUBpYe+Y48Zg+D7Dc8p97dq1OPKwI4P2WSl83QNCCqKYUu1MXTUpS46N34VJte16//fyVDlKZfPH5bZMqVOG/l22COXanhtKtuEFiw64Xky4rcdXM6Z6nqslul6wKIEfo+XaWqrtmeuN/OTaBnu8jd/zpLhM+4QAwHbbbYcRI0bk3U4phbPOOgu33XZbEbJqP5jv6jvvvHNi/epmyEQzfYxEddpxubZIi017t3YEgM8bG3D4sqV4rbY28XhVnavw18f/iutvvh6lJSWBSFrq+Y7Ux5V6nmTKgm0tqvb3HV9VreXT7/3nfYzaczQO3fswzHlvTp5XKBkn5eDgI0fhP/Pewl1/m4zevXv5eejjS+uXgzBHqWXaDhy/RqQLtYXO3c8fgO7HPz/oclGQVDt+/1pLqg0AFRUVWdvV1NTk1D8hpGNy/PHH45577sl7MY4XXngBRx99dJGyIoSQjskOO+yQNWb9+vWtkAkhrcPMmTOxcuXKrHGDBw9Gr169WiGjjsnnn3+Oq666KqfY/fbbD6eddlqRMyKEEEIIIYQQQgghhBBCCCGkY0GxNiGEEEIIIYQQQgghhBBCCCGEENIGEELglltuwY477phT/AMPPID6+voiZ9U+yVVqFSHJdajlWcJYllVynC3dEpaPywihAYHlS5ZhzMHHYtqT0wAAq1evxpFHHklBFoCFa77H7B/eDKXlwkjTfPG11sQFgjQpAIlQJCeFKbe2LU22EapZKjWEKjUtUxPWU6Ola8rEiSASxkYdEa1lkl+r9KKwSsULkoKi6ARVXPipxZ7RNPxfItY28L0rFe1HmAMKpGQqIZnc6Nq1K+6++268++67OPzww+E4Ts5tR4wYgVtvvTWxbsaMGVnbT5o0Ka2sqqoKjz76aKKw26asrAyPPPIIqqqq0uruuOOOrMfORO9OvUO5K7QkVkVlseHLV2sHkle97ZcDvvXVl8siEPCq6HMQ0cBGxbHmAZk6fSoqOmWX9wG+VGPK01PSZe8JvvkwB0KKTzGl2sr6c2V3pSJ7yVLtYGwV1sIHCVLtyDECOb7Z9QJ5flmqDCWyJMvJdAxKnVJs2XUAhJBw9Xjpei5cr1G/u3rcdOF6nlZn+2OnUp41frrwPFMWLmAQl2urPOXahvDRi38GJz9Uecm1RZFfpM3y+OOPo1u3bgW1veiii3DzzTfnFPv1118XdIy2jhACW2+9dWJdTTO/m2STa/vDf3yimINcWzN1fQ2OWrYU37mNicfZbvB2+Neb/8Khhx+KYG6jzNzELCJkLyjki6iFDMXUetkhOMHcycE/Z/4Lvxz6S/x61BjM/bxlFnsqKSnBr0/8Nd775r+4/S93oLq6OhBiG6F2INIWji/MllLnpWuFE8i0Q0m4JdSWTrROSAipBdzCQbgIk5kX5i7VjkiyW1GqDQCdOnXK2pbyRkLIKaecUtAii1OmTMHf//73ImRECCEdkyFDhmSNqaura4VMCGkdrr766pziLr/88iJn0nFxXRcnn3xyTmNHZWUl7rvvPkjJ//ZPCCGEEEIIIYQQQgghhBBCSD7wb9gIIYQQQgghhBBCCCGEEEIIIYSQNsT777+PvfbaK2vckiVL8Mwzz7RCRm0LW1qVsyZNBwaCLCO0MoKsJo4RdBAItqNKtDRtmnaqhUpnYN6X83DI/ofig/9+EImeM2cOTjjhhFzPokOypn41Znz9IjzlWeJsI9EORWqhWFsCukwbsRGK0IyI23+XEJC61gi3fQGdr902Ny/UbYvYto/v47NFawknIixBt0h/NtJEbZac2xB/FNOkrZHjJV3NdIwcVCkt/VSWBDQICuubI9X+2c9+hk8++QS//e1vC/5P/6eeeiq6d++eVv7ZZ5812W7JkiV48cUX08rPPPNM9O3bN6dj9+3bF2eeeWZa+dSpU7Fy5cqc+ojTqaQTKlKdfBms54tdXS3HVioUv3pGpOt5gSDWUwqe52kptm4D/755ysh3rXuMqGw9ySOpoFBRUYGHH30453MYc8wYLF+2PLdgiltJK1BsqXZSV1nHZ1usbG2rWI/piypYkm1Llq/gi6ZLZWmWk+lY+HLtLQElfKG2coNXsCiBGTc9fzz1Fy3Q46keYyMLFigvuKbNkWvbMvSiybW5NsFGS/fu3TF//nz07t27oPZXXnklysvLccstt+DGG2/E+PHj8cwzz6Cx0Zc1NzY2Yv/998dWW22FTp06YcSIEXjhhRda8hQ2OI7joLy8PK28RnnN7rspuTZgy7XNXszAbO2Z9walcPWqVbho5U+oyzB2HHXMUZj1xixss82gyEwFWhjtl8lAoG0k1IA9n3LCxYcg8ezTz2LXwbvh5KNPxoKvFxRwNdKpqKjAKWf9BnMWfoSbJt2IyspKS6AtQ1m2CEXajpBwApG248u1zXkFom1LqG1E3CJQigfXQMYk44Av0jZXu61LtQGKtQkhuXPGGWfgzjvvbHJMSeL+++8vUkaEENLx6Nq1a9aY2traVsiEkOJTU1ODt99+O2tcRUUFjj/++FbIqGMyadIk/Oc//8kpdsKECRgwYECRMyKEEEIIIYQQQgghhBBCCCGk40GxNiGEEELqDw+BAAAgAElEQVQIIYQQQgghhBBCCCGEENKGSKVSuPPOO3OKffzxx4ucTfuhSaVMgic7Um2ZznIRY9niZKW3hF0nrH0IXHbuZfhuwXeJfU2ZMgU3Pvhu1mN2ROrcOjw371nUNq7XErVQnB3I4ALZtl8faLW1ONsRtrRNC9iECN5Nv0D0voVyOluCLWC704W+j/Z++HiEfQayNYO1nfQ82UJNgZhkLRYeSuB1W6Ui7whkntH+FVT6kS1TuC199cv9rJoj1t50003Rr1+/gtsDQGlpKXbfffe08hUrVjTZ7tlnn4Xrumnlp5xySl7HT4qvr69vlnyyR0UPLYJ1tUBbBbJXD1qoHZNs+7JdL7hXfryRo/ti2PBJMvJtW+YLKyYq3QaAUaNHYdToUTmfw2677gbXC6+vkchaB4vWEbKhaIZUO1NXhUi1/WFVpY3NkfaBED/8zZdA+2NxmVOWe7IdiPJUBTbv2h8ePC3UNsJsF64XCrZdeP6258GFKU9YsAAI+lB67C1Urm1DuTZpaaqrq/HNN9/g5JNPRklJSd7t6+rqcOmll+J3v/sdrrjiChx22GGoqKjA3nvvjd69e+Mf//gHAF/O++qrr+Lggw9GeXk59t13X0ybNg2e13wB9YamsrIyray2hb6X5CLXjgqaM8u1F7suxixfhkfXrU3s03Ec3HLbLXjokYdQ1aVKz4/MvERqabS9Hc6ZgnmTFk+bOdJD9/4VO231M5w59iws/mFxYRchRucunXHBlefjo4Uf4vIbLkdJSUkowpb+vMyx5NqOcCDhwCx/JIUlyA7mciKsC4TaAlIGGvFAoi3tc43MG8Nr0h6k2kDysxuH8kZCiOHss8/GzJkzUVaW+3zhnXfeKWJGhBDSsejSpUvWmIaGhlbIhJDic8MNN+T084BDDjmkFbLpmHz55Ze46qqrcordd999cfrppxc5I0IIIYQQQgghhBBCCCGEEEI6JhRrE0IIIYQQQgghhBBCCCGEEEIIIW2MIUOG4OSTT84a99Zbb7VCNu2TXCVXEeLCbUBLskUoVdYWzFDEHJc2+3Jm/RsUFD6d82mTh71m3F7485Oz88+3HdPgNeC5edOxsna5Fqn5cjhfgIbIdfdfvkoNlihOCEuYpiXYRtAWiNOECORtpt7vQyIUZ9sCbVuuJoJjBPptZYnW0o3WaeSk8lO6b7uoEAlg7JE3QlBl+lOhSFtZTZQlZG6OWLul6N69e1qZlE3/E6eZM2emlQ0ePBhbb711Xsfeeuutsc0226SVz5gxI69+bLqXd9dSVxUIs71A/GpLtrXgVamwLhBjKy2I1ZJYGNG2B31rYWt7/fuq0sSv0AJZKODRxx9Fl67ZRTEA8O2Cb3H4IYcXfA0IaRWaKdWOL3qQ1CRNhiyi2/aiBdH1FjJJtc0f4FCqLYVERaoiy8l0bLqUdsGmlX3hei4aPReuaoTrhYJtz3PheY1634PnmfHUl2t7nqfHSb9MmbEXqtlybfvOUq5NWpry8nLcf//9WL16NU477bRm99fY2IjXX3894wIldXV1mDVrFg4//HAMHTq02cfb0CTJiWtacMGPbHJtwDiYM32KAG/W1WP00iX4oL4+sa/efXpjxiszcPY5Z1lSaP+zwZ6FSD0/ClXRwprf+MJpeAp3TrwT2/TdFpeffzmWL1tewFmn061HN1w/8TrM+fYjnHPxOSiRJXC0ONuXZ0tIOL4UWziQwhdsBzJs6UDKqEw7UGqbWGg5txSAVQd93tLM5+x5YbBIlplHhvttWaoNAFVVVVlj6urqcjoeIWTjYP/998dXX32FPn365BS/bNkyPPTQQ0XOihBCOgbV1dVZY+ozfJ8npL1x//335xQ3YcKEImfSMXFdF2PHjs1poaROnTrhvvvuy/p3YYQQQgghhBBCCCGEEEIIIYSQZFr0b9pWLl+Pn5avb8kuWwzmVhjMrTCYW+G05fyYW2Ewt8JgboXB3AqDuRUGcyuMtpwb0Lbza8u5eS7/dzchhBBCCCGEEEJIMTj66KOzxixatGijFCzZEqucfzqlA+MibBhhVsIx4vpDKN1OJAi1VEzMrOXbC7/7AatXr24yNa+xDmeN2QN//OMfcz2bdk2j14jnv3oWP65bBGiZmhGmGSmctKTagW5NCjhGsqblagJGMicgheNvC1/nli7ellrejUCoJrSkLhSrmW0fFZNex71owfMgEOSLWC9G4BZUKFvm7VcY4bXdr4g/Z8qWhYvgGkHp66aSFHHWcc3h0wShofLVkU7W+1dsVq5cmVa2+eabN9kmaZGBPffcs6DjDx8+PK3sjTfeKKgvwBdrm2tthNlKeVCeB6U8LdO1xa5Kx6ig3KC9/taWreuNbQkdp3wjoB0NAKWlpXhqypM5n8eLL76I66+/PntgAWsaENJsWluqbW/GZcoRqX0TUm1rwQMj1QaAThu5VNvQq7I3qsur4SrXevmCbVcLtV3P1TJtzxdoQ4u3YcZXN1isQHmUa5P2Q3l5OSZPnow1a9YkyqKLwccffwzP81rlWMUi6VotaGxs0WPkL9cOy+5euxYnLF+KFRmu87BhwzD7ndkYNnwY9OQC4eI/WiYtZGTWFCwSJKReYEjCc13c8LsbMKD3VrjpmpuyzkVzpU/fPph0zyR8+NX7OGncif7x4i+pZdnCzMHMgkbSl25HRNqhMFsK6Qu3jYDbX2nJl3SLcA4n9ZwvOP9AtC0i88JwLmbPj9qmVBsAOnfunDWG8kZCSJx+/frhu+++y2kMAYCTTjqpRRbuIISQjk7Soo9xXNdthUwIKS7vvPMOlixZkjVu4MCB2GKLLVoho47HH//4R/z73//OKXbChAnYaqutipwRIYQQQgghhBBCCCGEEEIIIR2XFhVrz/9iOb75fHlLdtliMLfCYG6FwdwKpy3nx9wKg7kVBnMrDOZWGMytMJhbYbTl3IC2nV9bzq2+nv9InBBCCCGEEEIIIaQYjBw5Mqe4l19+GQ0NDUXOpn3QpLYqXhkTFgbOKxETZVlC7rjo2CiRA7mystpoEZrjSKRKUllzV0rhnHPOwW233ZY1tj1T79bjuXnP4Ic13wdiOAgjydbvAoiItgMxtjGhGUmbL10z8jYBBP3YMbD7EFaf+p/NBEI6BI7syL4fZMvWQokbgOizlEmE2aQgU2R5eGNdKRV5D04iOJSWuipL1q3SZaBCh5h+HC2p25AopfDhhx+mlQ8bNixjm+XLl+Pbb79NK99pp50KyiGp3fz58xOF37nQuawLAIQSbS3S9pSCF4i0PV+67QUlod41aONpEa8le/Vtr7DVrGE7sx+W+XmoQPw6fO/hOO7443I+lxuvvxEzZswI+slkIM4klCWkKGwIqbZZUyNBqh0fjyPtY8J8I3A2vVekKvSCDwQAtug6ACUyBU95gVzbg5Zpey5ceIFU29Oy7UCkHYy1npZm+3JtGLk2kCbXTl9yIpSfU65NNgRVVVVYuXIltt1226Ify3VdTJs2rejHKSbdunVLK/uxCMK7UNecXm5QVsk65eG0FSswfvUqZFKXn33u2Zjxygxsuumm1pwHek4ZzjsEzCJPplzPgwRQV1ePC8+5CJttsjn+77Y7UVNT0/yTBbDlVlvigSfux7ufv42jxhwBKbXoOuHli6+tl9mPLHrky7IdW6YtQxG31IskSSGDObUUYTsjEo/MEQNddjiXM3M2KWWblmoDuYm1+TMfQkgSqVQKDz/8cM7xd999N+6///4iZkQIIe2fFStWZI2hWJt0BC6//PKc4i644IIiZ9Ix+eqrr3K+xnvssQfOOOOMImdECCGEEEIIIYQQQgghhBBCSMeG/wuDEEIIIYQQQgghhBBCCCGEEEIIaYOkUikMGDAga9whhxyCsrIyCCEwZMgQnHXWWXjzzTdbIcO2QybvYDbpVSC7EhELZrwTS5qtAvF2XMPpu7XD/oR+79evHyZNnoQem/TIfh5K4eKLL8Yll1ySNbY9UtOwDtO+fBqL1v0ArVfTUm0jWTNyNAcS0FI1X4AdSNaEo0VrRpwtA6mckGZbwJFawiZl0H8gWEMoYLN/IRCzAbD2g8i4LU9ZoaZ/EZYrxCRsIpS1BcI31YRQU3cSeY5F5C2aj00gfQ3Fnr5I2xIw+5XB8y/lhv9nRK+//jq+++67tPL//d//zdjms88+SywfOHBgQTlss802ieWffvppQf0JCFSVdPblrlqZ7QWS11CabaTanufp++bpOATvRufqBXJX+56GQu2gRMXlrYGb3n/2FHDPfXdjk56b5HQuSikccdgR+HZBusickA3ChpZqW+8IZMoZ2gdSbbs87L1EppCS2Rfi2JhwhIMB1QPher5I21MeXM9Do3KDxQiMUDvY1uVuINzWixdo4banoBcq8NLk2sHnImKLEihrrG2OXDuySbk2yY1UKoWPP/644AVD8uHee+8t+jGKyZAhQ9LKbl2zumjHyybXBoC5jY0YvXQpZtSuT+yjsrISjz72KG67/TaUlJToPuz5ChLl2rZMes3qNRh30m/Rr0c/3P+X+1FfV9/8kwOw7eBtMeWlp/Hmh//GgaMO1PMuac3BEl6xOimsF0KRNvS8L5Bph7M+a14WCrX9BZH0XEqPizJYKCmcS0ot+Db9h/PztivVBoAuXbpkjaFYmxCSiV122SWv+EmTJhUpE0II6RhUVlZmjUml+PMb0r5pbGzErFmzssaVlpbitNNOa4WMOhae5+E3v/kN1q9P/lmATXl5OR566KE28fdzhBBCCCGEEEIIIYQQQgghhLRn+DduhBBCCCGEEEIIIYQQQgghhBBCSBtl++23zynOSPs++OAD/OlPf8KwYcNw5JFHYsWKFcVMr/g04aPKLLVqWlIMWKIrFa0TMYFW4jGsPkIRlxEq2hJmEewffexReOujN3HuJefi18f/Gif99kQceewRySkqhVtvvRVHHXUUamtrM59LO2NpzRL8/fMnsHz9Ml98Jn0RthGlhVJtLUWToTBbSl+1be6IXyeDEikCdVsgbTMiN3MfQ72bf++kltMF9ymybavqLGG23gfs+58uZRci+flUWs6ZFxkEripB4Gokn2lHjvUR5KLT98sVpHDyTK5lWb9+Pc4999y08mHDhuGAAw7I2G7+/PmJ5X379i0oj8033zyxfO7cuQX1BwCVpVWBEFspT0uzPV+yDQXP8++BkW/7pUqLXH3pq1JKC2KN7tXY3UOZtrmXwTsQxthqbutZkFJi5mszcxbC1NfXY/fddkd9fX1GYSyQLvUmpMXJz1mZRpJUO95pmuw4PiZb0uxMY7KpT5JqG0m+AFCWKm/W+XRUupR2Qc9OveAqF42eC1c1wlMuXM+Fq/yXL9T25dvKjK3B4gShXNsfR10oBb3vBdtAuBiF0vuBbNuSZQdybRW7x7Duf9JnNhBZfANIaB/btypa5kXaLalUCu+//z5+8YtfFPU47X1xpmHDhqWVCQBfNzYW7ZhNybWfW1+DQ5YuyXj8QdsMwpv/eRPHHHOMnoumC5wzyrUFsGzpMhx71LHo32cLPPnYk2hsofP82dCf4ZU3Z2LWu//EHnvtqWXZwl/gSDqQwoEjZOJLCukvbCSjUm0hbZG2CMuNTFsLsYX054ESUaF2uAiTDPqJq7KDGZy96FHknrRNqTYAdOvWLWtMS91fQkjHo1+/fnktLPb9998XMRtCCGn/LFq0KGtMaWlpK2RCSPGYNGlSTnOMAw88kMLnArjrrrtyEpcDwE033YRBgwYVOSNCCCGEEEIIIYQQQv4/e2ceJ0Vx9/9PVc8uyy03oghKoigJqElUfNSoDwblJ/GOV4yixsTo44FXvEWTeMRbMfGId1BRoz4EjSDePoiogPFAPCCAILKw7LIXuzNdvz+6qru6p2end3ZmWeDz3tcw3dXfqv5Od0911wLvIoQQQgjZ/OHfbBJCCCGEEEIIIYQQQgghhBBCCCEdlN13373guv/4xz+w5557YtGiRUXMqONifIFR4ZUIm7Hy1s+JLTPTsi7t0QQscZct6BK6HiDQo2cP/P7Ki3HLPbfgupuvw61/vRUf/Wc+/mv/bAEcAKytX4MFK+ahId2QL7MOz8I1n+L5L55FXbrek2KbY2lJr70yLViLLEtI75gb4Rrgi9U8KZvjC9+M8FqIQKXtS7BFsB4SaHsnyrpWhJWjt+55qC35WgtCYVMUJ18Lida0jL2tcthofSP9VNAyTxWItJVVxQhEvToKUmy8f0ZUWVmJ8ePHY/78+aHyHj164KGHHmpRULds2bLY8v79+xeUS79+/Vq1nyR0K+vqS7IVoLXZ8EWvlkrbkmsHIt5A7OpbW/WfljzbeNsjQkAgEP/bF6uy2hu+00548NEHE3+e1atX48D9D/RWIn75nGWEFJMk11eL82zESbXD5bGCY+SRaougrj+Zgv+wIKx6KtROp1RFYmHnlsiQnkPhyJQn0na9lwtvggJPrG3k2i5c1xNsu2YCg1xybZjz5GpPtul7zWnTcm3/XEXk2rpLjZVrBzOuBL10Drm2HZNrnRDAmwhjzpw52GeffUq2j+rq6sTip47Iz372M1RUhCcpUADuqV1f0h422nZaKVxXvQ5nV61FQ46JRg4//HDMmfMuRozYBYDypc4tyrX1A9aypctw6MGHYofBO2D6tOnIZDJt/wxCYPQ+ozHno3fxytszMXLUyGDSIl+WrSc0EvaYK/KCCNUJxm+2SDuYXMnItM34zp4gyXxye39mDGhPgyUQTJC0KUq1AaBnz555Y4pxngkhmy8vvvgiHCfZZGlVVVUlzoYQQjZtVq1alTemc+fO7ZAJIaVj8uTJieJuuummEmey+TF37lycd955iWJHjx4dO9ksIYQQQgghhBBCCCGEEEIIIaT1UKxNCCGEEEIIIYQQQgghhBBCCCGEdFD22muvNtX/8ssvsd9++2HhwoVFyqhjkVtw1aJN06sbFWH7MrNw+7H7sNoIpFzBtrBs2wi/BGBkYPqnR8+eePS5R/DIcw/j9P85HWP+3xjsOGJHXPnny3HzgzfD6ZLCp6s/xnf1+WUOHZENmQ14ZfHLeG3pq8i4GV+QJrVgTZplaUTawhKqBVI2T6LmQELCERISgUjbixdeuZCBAA4CgXLNSLZhybQFoARgiduCc4Vg3b8+ANu0FpK36XNqHNk5hdqWU9O026I8U0XaEqG3UFw+PMenLf7UklDrgpcb4Z8RVVZW4uabb8bOO++MWbNmhbZ169YN//znP/H973+/xTZyyU569+5dUE69evWKLV+5cmVB7QFARaqzJXR1ofQLUHBdLXN1lS9sVUpliV5d5etZPRWsa2L1+RTeNiP4taMBWwYc7udM7NHHHI1zzjsn8WeaM2cOzj2H0geyESiZVDtBsy1JtXUjIdGyvlX430ktXPa/61BISQdlsizB3rdcHOFgaM+hcN20L9ROuxm40EJtI9J2tVxbRV/BlAZGlK2sSQwApftYXabcYNIC6HOqz5t/0djLiEjZtZw1er20JNeOQrk2iUNKibfeegtXXXUVUqlUSfYxceLEkrTbHvTp0wennnpqVvlT9XVY2NzcLnLt1ZkMjl1Tib/V1cbGSSlxw4034Olnn0aPnj0tmbaCfsuSa5ufTz/5FPvvsz92/v7OeO3V10PP9oUipcSYg8fg3198hGkz/hfDvj8s2KsIxkZ6KiT/x5dnR14iNK4K6vtjYCH1hFXe86gZ+xnRtj3+MhJtI9S2Z24J6ksIqfcZkWrb0R1Zqg3kHn/YuK5bcPuEkM2fHXfcEX/5y18Sx48dOxarVq1COp0uYVaEELJpUllZmTema9eu7ZAJIaVh8eLFWLJkSd64rbfeGsOHDy99QpsRjY2NOOWUU9Dc3Jw3tlOnTnjwwQcTT45CCCGEEEIIIYQQQgghhBBCCGmZ0vzLakIIIYQQQgghhBBCCCGEEEIIIYS0mf333x89e/ZEdXV1wW2sWrUKBxxwAF5//XXstNNORcyunUggHzQYH5aACFXx1i2ZYbRSpH7uxgWEAiB0a25Qx9ssgnVtVRReBc+/aGxpSvgyZgmBfQ7YB3v/dG9kVAaum0FGucioNOAquHCxeN3XWNNQiR22GoZOTkWyg7GRWVK9GG8ufR316TpfhBYI2oxMTWrJmtTCNSPAFoFQG1JLtYUfK6X0JdvCvIxQ2xewSQjhQEpdTwRCNQHTtvAFw9ISrNkSOaXd00HdoA6A2Ism7nLNEmSa1YjALRSnt/liTvvdFrkiELlmfV3MJWdLta29GMG2gtKC8dJxxRVXoKGhAc3NzaisrMRnn32Gjz76KFYSt+OOO2Lq1KkYNWpU3nbXrFmTVeY4DioqCvuulJWVoaKiAo2NjaHytWvXFtQeAFQ4Fb5k1RO3CijhiVyF8CSurr7eFVwoJaGEC0B6dULL5rLTcnRf2Aqvb1KemNFcu9670v2T8q4zpUJyeMONN9+Iue/Nxez/m53oc90z+R6MHj0ax59wfMHHhpCik/CZoSWpdqgvjvbzRnyqN0X74nBDgSw/iAik2oDy+geSl/5dBmD5+mWoa6qFEsqbCiKjIKUChAQUIKEAr7u07rMCUC4gAKm8lyukd8fV58UVClKZZzm/p4Trzz+hpbcAoLz+GxAQuqMNaij/eUH5dU0e8O/HQoiYZ4egbktlhADApEmTcOmll+L666/HCy+8gCVLlqC2thaZTKbNbX/44YeYMmUKTjjhhCJk2v5ceOGFuPfee7OOxe+rq/CPvv1D3UOxmdu0AWeuXYvVbvx56NevH6Y8MQUHHHhAUKgf1vw+xH92E34f9d6c93DWmWfho48+KlquqVQKhx5+KG6981Zs1WsrXaqfKYXu25SCkMK6z0VmZolBmM9kl5n7pgwLraMdoT35EIT0x2DKquXHKLskRpZttdrRpdpAMrF2MUTqhJDNm1//+te45557MH/+/LyxM2bMwMCBAyGlxB577IHf//73OOyww9ohS0II6fgk+R1wjx492iETQkrDpZdemijud7/7XYkz2fw455xz8OmnnyaKnTRpEsXlhBBCCCGEEEIIIYQQQgghhBSR0v6POEIIIYQQQgghhBBCCCGEEEIIIYQUTJcuXfDb3/62ze18++23OPbYY4siW+to5JZdtSCeMo7tHGItERFriYh81rQhjLDZF0db2+y6kT+lL5f2RNG2aNtrD75A2rS/rnEd5n37IZbVLIWrskXEHYWaDdX419fT8fLXL6IhUx+SXgshtSBbhqXaRoat4xzp+PJsKbVUWzpwhAPHlAu9zbQjtZQ7JOE27ctAZG6dL1jnxz879jYRnA8bv44IrgFzidgCbnNBBNdVWPwWvaiiQtZEIrc4qbcWb5sCBRWK8zcZUTcUlELJxdp33303br31Vtx111144oknMH/+/Cyp9tChQ3HLLbdgwYIFiaTaAFBbW5tV1qVLlzYJ7jp37pxV1pYJDsqdTnCVp9T25Npa6GqW9Y+rXCgVfg/QKl5lS3ltUbr9p7n+LKG60uX+uooV9M14dQb6D+if+LOdcvIp+PjjjxPHE1JS8jgns8TXMVVySbWDSQ3Ckxzk3EdEqh180+FvL5PlkMJpOWnis33PHbxJSPQEJBm4yLgZuLrM+8nAdb0lpbyXt6z7VihAR5q+VvfO3hblAvAmPtAmbAD6OjH9qoLfl8M6v/G0cL3QkUraQEVFBSZNmoT58+dj3bp1SKfTUEqhubkZRx55JHr16lXws9CECRPwzTffFDnj9mH77bfHSSedlFX+QVMTptTVAWhhIqUCUQDur63FsZWrc0q199hzD8z9YG5Yqm3wJ2cyYwUvx1dfmYUf7PID7Ptf+xZNql1eXo6TJpyEZd8txcN/fxi9e/fSYyAgPIINxmeOGcPpsZQUwhurWWNVsy6lDGLMuM+Mx6JjL/05TbwQ0t+/GSciu5afmz8eM+M2f90/sGFJdgeVagNA796988YopWInJCKEEJvWyhld18W7776Lww8/HH369MHKlStLlBkhhGw6JPkdcM+ePdshE0JKw7Rp0/LGOI6Diy++uB2y2Xy4//77cf/99yeK/clPfoILLrigxBkRQgghhBBCCCGEEEIIIYQQsmVBsTYhhBBCCCGEEEIIIYQQQgghhBDSgfnjH/+I6667DlK27a/4FyxYgEcffbRIWbUzrXBVGUdhVIQlwsasvPVz52JkXrodFfYYe5JlEZIn28JmT/qFYFkISC0EM+IxI4420jCpXy4UllQvxtxv52Bl7YoWJI7tT31zPd755i08tfAJ/KfmPxAyyFtosZrjfx6htzl+jON/Tn1MjDzb1PGPnfTlbeaYSSPTloHozROTRyTmdn0jc9MiN8CWsulTawTstsbNvnZU5B2R6yfm9ISqC2WVxxmysytmXbo5LgGlApmr91mCq8UInaONJZXHlYoTTjgBr7/+OiZOnIiKiorE9RoaGrLKysvL25RLp06dssoaGxsLbq/cKQOU6x93o3E14lfXElwH4mxof6u33Q0JtcOSbVPPWoHtzA4LtK1lEcQa2XfKSWH2e7Njj0EcmUwG++2zX6zgnJCOhH3PzD0lR6RTtaXa1rv/XbbF20bNrJDVxxoBc1iyDXRykn3PiEevit7o0amnlmm7cN20p9J2PUm2eSndt2bgwnUzIam2p9QO+jyvHzbrbnjiAl+O7olMXXMO/evBSk5Z14ApUuGFrOtIP0cGTcSJ3zvOsx7ZNEilUnj22Wexdu1aNDY24vnnn8eNN96IL7/8Eh9++GGiNpqamrDHHnsgnU6XONvScOONN6JXr15Z5ffWrfeXi/XUW6cUzqpag+tq1iHXFFZn/u5MvP766xi87eCc7QhLrv2PZ/+BHbYfhkMOHocvFn1RlDwrOlfgrHPOwoo1KzD5r3eja9eu/hhVCAmhAml29AdGsi18vbb/8sZzTlZ5VKYdbVEKAaFiZM0NskUAACAASURBVNqWYBswMm1rrGwG4f7YyJJnhyY6CkTb5vh6cw11PKk2APTp0ydRHJ+3CSH5OO644wrum9auXYtx48YVOSNCCNn0qKmpyRuTZGIUQjoiTz/9NOrr6/PG7bXXXm3+O5Ytiffeew9nn312otjy8nI89NBDSKVSJc6KEEIIIYQQQgghhBBCCCGEkC0LirUJIYQQQgghhBBCCCGEEEIIIYSQDozjOLjiiivw2muvYZtttmlTW6eeeipc1y1SZu1MC16Y3OKrFmSExmloSZX9dYWQQDkk7Iq0IXwBmECcjisk1TZ/ShlIyyzZsxACQgbLnmI7kEw7QsKRDprSG/D52oV495v/w7Kapci4uTRupWfdhnV4a/mbePKzv+OT1R8DUIEUXOfvGLGasOTh1ronuXY8IbbQYnHp6Bhbuq1F3NKLcaQTCLh9ibf0j6v0pW5hWZuRmktf2mbLz+Fv914A4s6qlnIbYZt99kNXgX89RSRueTBthIXI/sawNBmBQDsaF0VB+YY6pc3N3j6yRdvtzZQpUzB06FDsueeeeOSRRxLLHJubm7PKHMdpUy5x9Tds2FB4e8Lx5dhG/Apl1K5a3qqlr0aaDeXC9SWtypfAeqfNlm8rX+4bVvZaQtaoHNgqi2PQNoPwj+f/kVjIVVNTg9GjRye6tgkpGS3e8uOl2kku2ZAE2bzZ/XBUqOx/36z9KhX6NgMK5U6Zvg9tHqjaWjR/+ik2zJ6NDW+9hQ1z3kP666+hYvrotjCkx1C4yCDjZpBRLlzX1XLtjN+/ZlQGrsp4ExfA9ZeViVdatm36VeWG+lfXtSTbUdl25FybOvaFlSXXti+6SH8c7Ysp1ybFpLy8HIcddhguvvhiDBs2DLvtthtGjhyZqO6KFStw9NFHlzjD0tC/f3/ceOONWeVL0mmsscbCZqxWKF+m0xi/+jv8M2aSFwDo3LkzHnnkEdx9993+hCUtCZsf/NuDGDRoGxz7i+OwbOmyNmQW0K17N1x25WX4rmoVbvjzDVqM5quqER73WBJt2KJtZL9EjldMrN+OkXgLae0vmJjKl2GH6keE2tZ4y5+wSk9SYLYYQblfnms81kGk2gCw1VZbJYpbs2ZN0fZJCNk8Oeyww/Diiy8WLML88ssvi5wRIYRseiSRDq9ataodMiGk+PzpT39KFHfdddeVOJPNh8rKShx11FFoampKFH/VVVdhxIgRJc6KEEIIIYQQQgghhBBCCCGEkC0PTm1LCCGEEEIIIYQQQgghhBBCCCGEbALst99+mD9/Pm677TYsXrwYS5cuxdKlS7FixQpkMsnFyq+++irGjBlTwkw3PsaTJSC0jDAQcIXEl1GhlhCe6FBEzMVRhIBQAITSLkUBVyndpCdjVt4SAm+iaTdYFhCQyhNtw/VqSAAQ0hM8SgnhKv1ZlPdSAlI4AAQ2ZDbgi6pF+GrdF+jXZQAGddsGvSp6FfNQxpJ201hS/TU+X/s5Vtau8I+pJz2zFOK+hNRbl56NOhBfh6TiRrDtfT4J4Qu0jVRbCAFHSkhoCbeO8UTdnmTbEYGIPCQolxJCtyH9k+7l4J3SQMAd6NzCsuywF1MEUjZLamxfY3HSNt+NKYJlIURYmhmtA0uIHJF3BlVUfD2o0LUsALjRS1sAUDnk8RuB9957D++99x7uuOMOPPnkk9hxxx1bjI+Tj7dVdCdltuy2Nf1sFOHLc23ptS1kNXJXBVcoSKWghIk3YlYj3Pa2CVNXeheT33XpvidUpgAhvJWgb1LBcYqRvv73Qf+NSddeg6uuvDrRZ/zs089w4gkn4u9P/N0vC3IhpMQU4B2OVmmxHxb5++GgbiDM99sNibi973p5WafWJ90GNrzzDtz1taGysp12RGr77Qtus3nhQtQ/NRUNr76GdC4JXyqF8h/+EBVj/htdjzkaThsnienTuS+6lHVFXZP+LObGJgG4AKSRmUP3j+bpzAWEgNT9sKtcOACUkPoZTgHChdLPJUo/dykICP9hTgtbdf8MJfzzKxRCfWwWukP2+177Aoxcb3FtsD8lxeKBBx7AHnvskSj2hRdewLx587DbbruVOKvic+SRR+KMM87IKi+LibUeyxPzYmMDLqhai7ocY8YddtgBzz77LEaNGpUlx7fHC67r4vZbb8f111+PqqqqVmaRm959euPSKy7Fb8/8LaQMJuzxx7sIxi5mVikF5Y/flPUsnbPviZ0AKEdsZOxj3kVocBR0hf5Yyy4VQS523r5c2x6xbUJSbSB+7BHH2rVrsX0b7tuEkC2Dgw8+GF9++SWGDBkSP1lbC9TW1qK+vh5dunQpUXaEELJ5kHRCSEI6EjU1NViwYEHeuK222goHHHBAO2S0eTBx4kQsX748Uew+++yDiy++uMQZEUIIIYQQQgghhBBCCCGEELJlQrE2IYQQQgghhBBCCCGEEEIIIYQQsonQt29f/PGPfwyVpdNpfP755/jBD36QqI3HH3980xVrt2A9C0mzEZVrt9AeLKF21KlpiTCNZMsXGMMItYy8VmjJdiAHUwjWlS/p8vTZCq6vevQqSggoSEi4UJ5oWgFKiyAVpJeVVJ440s8ScJWLlbXfYPn6ZSh3OqFf537o16Uf+nTui5Qszj8NWd9UgxW132BZzVIsX78cGTfty7HNkTbH1Bx3W25mxwpfaC0hBbRUW+oY6a0LCccv01JtIX0RtyfL1jJtKT1Jt5AQcCCEhCOMkNvItT1pufD3L/18pIjo1Dw7eFiwbQnDrVOZ9Xn9Vix5myepi0rcRJZ3LiSCS0L0+yCgryUrv7g4hIWvyjc3l5bPP//c329TUxMqKyvx1VdfYfbs2Zg6dSq++eabUPy8efOw1157YdasWS0KHYsttgM8yWEUx3Ha0KKCgqsPsxbnC+XJXIULCSfiWDXSVwdKuYCQ4a1arm3E6Up40n1tdo34AmOM62aLJdeOi7j40osxZ857mP7P6Yk+5VNPPYXRo0fj7HPOThRPSHtgPxuI0JKKjbEDQzJtbyGQZOsmlBHmBw8eftP+d9Rv31typANHtKVPaR11j/8dVZf8Pqu855VXoPtvf9Pq9tJLl6H6mmvQ8PKMBMFpNM2bh6Z581Bz623oevxx6Pn7SyB7FT4RyLbdBuPTNZ94N2cXWqotLLm20A9xLrwbtZZju64fK6TSHm4FIbw+VyoHSiivnpDBRAQITriZmMAgZPj+DwTXk//s6E9yEEhtQxMcmGuG3mzSDvzkJz/Bz372M8yYkeD7C+AXv/gFvvjiixJnVXzWrVuXVSYAdMshME4q104DuKmmGn+tXZ8z5v8d+v/w6COPopfu56LjVABQrsI111yDO26/A7W1tXHNFMTAgQNx7Z+uxS9P+qW3Hz0K9YabocGt9fxvnh2DoxA6Hrar2h4ztPAMLkT2GNyMne1GQ6MwS4KtrJhAqK3F335/GT8hUkiqjch7B5RqG6SUsWMQmzVr1pRk34SQzY/Bgwdj3333xZtvvtnquiNGjMCwYcNw7LHHYsKECUil+F/OCCFbFn379sWqVatajMn33EZIOp1GfX09ysvLUV5enngynVJyzTXXJJp049hjj22HbDYP5syZg8ceeyxR7NZbb42nn34aZWVxU34RQgghhBBCCCGEEEIIIYQQQtrKxv9bWUIIIYQQQgghhBBCCCGEEEIIIYQUTCqVwogRI9DQ0JAo/v333y9xRhuP3DIslTsmJMnOFm/Fyo8FtCExXB5ItoK9BCJn4cufAVgiaCN+NrU8ybQRP0stnXaMdBqO3iYhheMJpKVelhJNmQ1Ytn4p3v92Ll7++kW8vvRVfLjqA3xRtQgra1egZkM1NmQ2ZEtEAWRUBvXNdahsWI3F1V9j/qoP8ep/XsHUhU/g2c+nYvY372DZ+mVQUJDS8UXYdq4OPFmoNC/pia8d4UBAC69lsM2LM59BC7X1Z/a3SyPKdoLtWrwtpRFx28fFO5reP4uR/nGFJeaOatiCMxWcv9Ca0nHCirSk2rE6ApVjGcgSGISuyywLXVzjMXF+29nt+0rXXOIEI2kuIQMGDMDAgQMxcOBAbLfddth9991xzDHH4NZbb8XixYtx0003Zcmrq6qqMH78eKxduzZnu3Eigkwm06Zc4+qXl5cX3J6rvKPrvYIfc2aUlmW7yoWt4HWVG4h7zXkVXg0oFSs9DPy/4TManjzAUv17DWflbGo/84+nMXTo0MSfdeLEiZj9f7MTxxPSZhJ2XXZX2mJ/Z32H7IrBdyaIC7WjJaXKKheA9W0PlsqdTsmSLgKNr76GqssuL1p7DdOnY9WYg5JJtaNkMqh7/O9YNeZnaFrwUcE5DOq2DaSQcN0MXLhwXRcZZLx15a27KgOlXK9fdV0vTrlQrjfRgR/jTXug+1k36DuV0teAOZt6UgPrfOqLwJKrR++9lrw9Ks6OyNuzH09z98uEtJXp06djwIABiWK//PLLxJKojkScWLu7lC3+o/l8uuRKN4MT16zOKdUWQuDaa6/FC8+/4Eu1g7a91puamnDuOeeie7fu+OMf/lg0qfaQIUMw9dmpWLx8MU761Un+GDNrYiAICKlHnmbMJKKdkz02Cn5MnSSv+PqwyiPjMBHOyR9zmwhfrq0nSwjlmz2W8sfyZnsHl2oDSCTao1ibENIa3njjDZx11lmtrrdkyRLMmjULZ5xxBioqKjBmzBg0NjaWIENCCOmY7LDDDnljohNEErJw4UKcf/75GD58OIQQKCsrQ8+ePdG5c2c4jvd3XKlUCltttRV23XVXnHLKKXjqqaeQTqfbLcckY3shBP7whz+0QzabPkopnHfeeYliy8rK8Mwzz2DgwIElzooQQgghhBBCCCGEEEIIIYSQLZfUxk6AEEIIIYQQQgghhBBCCCGEEEIIIW2noqICF110Ef785z+3GLdw4UI0NDSgc+fO7ZRZkQmZZFvGuLM88XFg0grWrfaEVSlSP9i1CEsNhYBQAIRuXQkoP0pACAWlYwJvooIUAkoLv4QQEEpCCTM7egZKCR0jIYQnwBVKbzcWMtc6Hi68jS5C3jQlXNQ212J9Uw0yyvWEkYCWTSpP1C0EXKWQcZu9GC2G9MWRWuQrhQOlVJZo3BwXYyEPy6ktXZqWpEkBQEhPdy2MdFwG70JoSbYp90TaApZ025doZ4u9PUm5sMrMslZsC5NLWHqerXgLy7Z9iVr0WvEdbZaYzZey55a0FyJlM5eqCl2jLX8ZBDypczg2UksZISjyGwVLRFlZGS666CJss802OPHEE0PbvvnmG1x55ZWYPHlybN2Kioqssubm5jbls2HDhqyytvSZaTcdqFldBSUBI8eG0BJsoVWtSnlfeI191sz5VyIQuQbXhbcupVdirjETk/PkmjgV7M2WGUopMfu92fje9t9DXV1d3s/qui5+dtDP8NXir9C/f/+ER4iQ0hDfR4YfJLJiooJj04casb3pK42AOzBxB/dNvzxo3euPvXplTvaEAKWg+ZNPsOa3ZwJtnGzAUDflCVRddHHO7aK8HM6gQRDlZXCrqpBZXRkbl/n2W6w+5hfoN/VJlO+6a6vzcKSDAV0G4Jvab6BceH2mfgbyH4SUeUDS93EXUNKbVsDrR4XfbwIuIBy/n4VyoYQEFODCDZ6B/A8qgstAmSc/AFZ/q4Syng2CJwXvWUr49UJsxPsw2bJIpVKYO3cuhg0bluiZ6eyzz8aJJ56YSPzbUaiqqsoq6yHy559rqPlBUxPOrFqDb3P0p71798bfp/wdY8eOjW2gtrYWZ//P2XhiyhNtfk61GT58OO68+w78dP+fArCmArAnhbDvWZHJIoQMxqVZov/YiVeSE9edmX5PITy+8vvDYFjpr/uTHFlybHv8Fe1Lc43FOrJUG0g2MVB1dXVJcyCEbH6cfvrpeOCBB2J/x5GETCaDWbNmYeDAgZg1axZ+9KMfFTlDQgjpeIwYMQLTpk1rMSZuIh+y5eG6Lm699Vbccsst+Pbbb1uMVUohk8mguroaCxYswIIFC/DII49ACIHBgwdjzJgxOPfcczFy5MiS5DpnzhxUVsb/ns5m+PDh6Nu3b0ly2Nx48skn8e677yaKvf3227H33nuXOCNCCCGEEEIIIYQQQgghhBBCtmw2nX/lTAghhBBCCCGEEEIIIYQQQgghhJAWmTRpUt6YTCaT9z95d3hacFpFxVgqVJ5DBWY8XiIs5xK+ADvcvr8PZdWzl7O1zCFlc7AkIWzpMwQEHC2tM5JpGRZOSwlHS6YFpPcjHL/Mj5EOJBwtovaE1I509LIDKT2BZMbNwFUZT3Yt9Tb/5a07ejklvfaiL7NfB06wrNuT0vFfjrS2mTiTkzTLjiXPtupIB45MeW1Zn0FCwhH6SBiptgxE244+dsKSd0uzrrf5Z1YICCn0+Q6uAXNOIeDLwL3l3CI2v92Yyy5L/hZtw1xeMTK7uN0F4uQEbYQCVSCKhScP3diccMIJOPzww7PKH3jgAaxevTq2Tvfu3bPKGhsb25RHQ0NDVlnPnj0Lbq/ZbQoE5ka263rKVyOz9zW8SgWyV19yb7YHPyJoyTb3WxLg+FxMeaxuOMf11bt3L7zy2iuJhZoNDQ3Y48d7wHXdSNb5fwhpFS1cMvb1JHKU56wbJxcV1vdKheX2Iaw6tmTbfI9TTlliiWdbyKxcicqTToZKIMRPwoa330bVJb+P3db50EPR79lnsM0Xn2PgO29hwGuvYuv587D1/HnY6g/XwRkwIKuOqqvDmgmnwl2zpqB8BnXbBq5y4SoXGeXChQsF/a6UnkREl+ntrlJwjQBd/5h7n6vviUp569ap9icmsXtj+O/WtWKJYP3PadlclRHCRia8MP2+1bH72xVU6F7e2j6V/SvJxeDBg3Hvvfcmiq2pqcHEiRNLnFFxiZsMZHkmnaiu/XVWAB6pq8Uxa1bnlGr/6Ec/wvsfvO9JtSMNVFZW4qijj0KvXr3w6COPFk2qvdtuu+Hd997Fgo8X4Kf77+/v0J7YCEZGbcaZIjImDY1bvclUzFgnKBWhH2lewo4IXv7ERpF63v6lHkAFEysJeOMvfzwOE2LlIawDKqIZWYJsM2kVBDY1qTaQY+wXoaampuR5EEI2H8477zzsvvvuBUu1baqrq7HHHntg3rx5RciMEEI6NkkmEWhsbITrbvzfpZONx5133omuXbvioosuatPftyqlsHTpUjz44IMYNWoUunbtirFjx2LRokVFzBa4/PLLE8VddNFFRd3v5kp9fT0uueSSRLEHHHAAzjzzzBJnRAghhBBCCCGEEEIIIYQQQgihWJsQQgghhBBCCCGEEEIIIYQQQgjZTEgqPU0at6mSS67dUozvRWyNXNuYv6ztRuSlInvxZWRaNiaEdw58ybOu50m2AzF0IIh2tMDMyLglUo4RWRsRtZZZa6G2EVUHAmsjvPZk2UZW7WhhtjRybukEomvH8QXVnrA6/HK0MNuRjt7uBEJtO8aSewf7lqHcgs8pLSF4KmhH5+iYfSAQiEupRePCCaTZnt4t0MBZkmzpy9lsJZutQdfvxoIpwufdxKnItWRL1kMXn4is57oOYwhEybllayq6H0TlsTlky1oibsShHYGzzjorq6ypqQkvvPBCbHzfvn2zyjZs2IB0Opk8MUpzc3OsmLtXr14FtQcAG9KNloY1qme1ladhCW9I3ar0dn1N+qfSlwWqLFlrWOxr/RmNS8Duu++OyX+ZnDh++fLlGHfwuMTxhJSKsFQ7TOg7EPN1UCpGnJ3VBrQEX3+3zHfVvh0oBaW87eVOeWvSLwh3fS0qTzoZmVWritKeamzE2okXAhFplCgvR58H7kefe/+CTnvtCaRSoe1Ov77oNuEUDHj9VXTae++sdjPfrUb19TcUlFOfLn1RJlNQvkhbC7b1y5S5yhP8u/6kBa4n3TYibUuoHZ7KwFu3J0Uw5xqhftVMcKA3BQvxAm6/e85/b/cpvc+VbKFMmDABo0ePThQ7efJkrF27tsQZFY/tttsutnx5Djl2HI1K4fyqtbiyeh3SOb6rp59+Ot566y0MHTo0VL5s2TIccsghGDhwIJ77x3PItGK/uRBCYO+998bHn3yMOe/Pwe4/2t3aaP6wXsLeFJFkiyAytGQJrYMJniSCWYUsIbc/UVHwCvbtvULb/X2LUL/mZ2yPt1oh1DZ5AznGZZuAVHvx4sWJ4gYNGlTiTAghmwNffPEFhgwZgjvuuCPZs2ZCXNfF2LFjKZIlhGz27LvvvoniPv300xJnQjoiruti3LhxOPfcc9s8uWcc9fX1mDFjBnbaaSeMHDkS7777bpvbdF0Xb775Zt64Tp064eSTT27z/rYEzjnnHCxbtixvXJcuXfDUU0+1y7iSEEIIIYQQQgghhBBCCCGEkC2dzft/yhJCCCGEEEIIIYQQQgghhBBCCCFbEPPnz08U16dPnxJn0g608v8hBwLkQCojokavqPRYBIKxFv2zIhCUmXZDsmYBQAZSZ7M76euZhS+thpBasG3LtaUv4HZEVKQdCLUd6cCBDKTYQmp5tS2k1mJrW5CNQHDtS7ZNuSXb9mJSoVdIsi2MQNvxX6lQvk7Qnl42Im1TZmTf0v4MwhJv+wJv6W/3RG3eutDycb9NKXQMLKGbdwakEAhKomptLZwzJzVGlp1Lqh26bszJ1hXi/gN9a+TGwc5iymxhUpZoW1hhkf3pdbeDiLX32WefWPl/LolE//79Y8tramoK2n9VVVVs+YABAwpqDwDq0w0A4AuyfaW2ke2aEmVLt8OC7PA5D4Sw/nY/INKvIdJ9CcRfP9GYGE497VScfEpyucYrr7yCq6+8OnE8Ia2iha6zLf1qVDyv9Pcv3MV6P1ldrP5+qZDU3nx/ve9pmSxrfW6tQKXTWPub36D5s8+K1mbdE08i8803WeW9/nwjOh9ycN76skcP9H3ob0htv312208/g8x3q1udk4BAvy794bpalO26/nH3hNoZuHDhKqPIduEio6XbnlQokGvruoAv2Q6LscPXRaDZVoF8O9pP+/1vzLUYEwcg3EbWrbp4UkRCbJ599tlEky6l02kcc8wx7ZBRcRg1alTss9trjQ2J6i9Jp3FY5Xf4R0N97PZOnTrh/vvvx3333YeKigr/O7to0SLst+9+GDpkKF5++eWiyEellDjooIPw9ZKv8ebbb2Kn4Tt5YxA9toiOVaMC6vBzYCC8tgXcYdG2Ha9DZLTVZD9xjYZE2hFhtl9ojWWyp0EKtxk3MdamJNUGgIcffjhR3MEH57/nEkK2bCZNmoThw4dj6dKlJWl/9erV+PWvf12StgkhpKMwYMCARGOkd955px2yIR2JdDqNPffcEy+99FK77O/f//43Ro8ejUMPPbRNEu/Jkyejubk5b9zYsWM3+0mZi8HChQvx2GOPJYqdPHky+vXrV+KMCCGEEEIIIYQQQgghhBBCCCEAxdqEEEIIIYQQQgghhBBCCCGEEELIZkPS/9DdrVu3EmdSJPI5BFvwXOWSZeWVayNepqwAiIiYy6+rN/pybWELmhFSgUktfjbCL6nfha4vIQIBtBZG21LtsFxbwoHUsmwtwTZCahgxdSDMltKqawm2A4F1KpBs63opKS3htvcywm1vPeW9pONJvKXMFmULb1u0HSPxdkQKKUukHRJ168+Q8gXcjp+fNEJtHR8ItfWxNOfE2wJpxGxGtG3OjhAQ0ov3BdvWdmjBtvCXETqr9jWTJWOPkb7lu0YLwhLC5pJvRvfmCUWD9UwHEWtXVFRg4MCBWeWLFy+OjR88eHBs+dq1awva/+rV8YLXbbfdtqD2AKCuuS4kwrbl2rDFraZMRc6lgGX1jc4AYErN+VRxUTkJ7SMB9z1wH0aOHJmwdeBPf/oTXpz+YuJ4QhJRgGM4WkVFb/I2Cb8P3ldOC/JV8N2F7Ti1tqdkqvWJtwalsO7Sy9D4xpuh4rJddoHs0aPgZuuemppVVvaDH6DLUUclbkN064ael1+WvSGdRuOMlwvKq3+XAb48OwM3EGor15Npa0m20mWmn/WWA7G26/fNri9N9yXbRpxt9dq+SNsW1urHS3+yBNPRh1Cht1bRPm5XsgWy9dZbY8KECYliX331VXzwwQclzqg4SClx4IEHZpXPbWrKW3dmYyPGVX6Hz3KIx4YMGYK3334bp512ml/2wQcf4Mc/+jGG7zQcb7/9dlFk+I7j4IgjjsCKb1fgpZdfwuBtvWdee7xhy6SjZEmubSwpd2hiIZjJhcKy7UK7oGyJdkxeZmNkXB4Vavui7pj8Q8fBdPabiFQbAF5+Of99sHv37ujbt287ZEMI2RRZuXIlhg8fjmuuuaYokzq0xHPPPVfS9gkhpCPQtWvXvDFJJ7klmweNjY0YPnw43n///Xbf9/Tp09GnTx/MnDmzoPp33nlnorjrr7++oPa3JFzXxRlnnIGmBL9b2H333fGrX/2qHbIihBBCCCGEEEIIIYQQQgghhABAif+nBiGEEEIIIYQQQgghhBBCCCGEEELai7feeitvzHbbbdcOmbQjYU92ZJMIiTONXysozy3LEkJAKeXH+usi8NsaKZcSWqYJI/NSvoVb+zV1BQWlhNYwBjkEIjAJAQWpAAjpJ+wqwBGAUeNk4M2kriDMgrdNCkAJKOVCSAGhjEhaQLkSAhkoISBcLZoUAkoo/Tld/VmEL5T0PqiRS1qHS9gH3BZRw/9E5k8ppH88TbkRWPsSbCMbh/DE3Fo8Ln1ZuBZmw4EQIiTSNrJxKR1IX6Dt1YPVps7GP9rSl5cHucL6MyTVtkRuwfUTc81EhW4x2+LWWiTX9d0KV5+vY84l+NPS5oxKJ2+0xHTp0iWrrLq6OjZ22LBhseUrVqzA9773vVbve/ny5bHlO+ywQ6vbMqxvqoExrioRyLQhtLhVRGS8Qn/zhBFmm3rma6m876EyAlgREv+bLsjrs7JFit4FGHypY+NCEWHeePsN7DBkO2FmRAAAIABJREFUB1RVVeX97EopHHXkUfhs4WcYuv3QvPGEtBX7vt+qvhZBP+n3l+Z7GXJwm29dpCs2BbZEX3+PvTKgzCntP9dcf/dk1E15IlTmDBiAvo8+jO8OGVdQm+76WjT/+99Z5Z0POTg840gCOh80BrJ7d7jr14fKmz6ch66//GWrc+vXpb/nrxYulAu4MrgPKyWgIOAKAaGfvZTrQknoPlfCdb3nJaUUXOHCgWMJtV0IIf1+0AizhX5O8p8PYQTr+v4fvt37ZPWnVh9t2gOs/jhGDJurryakrfz1r3/Fk08+ibq6uryxP/7xj1FdXY0ebZD1F4M1a9bg8ccfx9y5c7FkyRI0NDRgwIABGDRokP964oknsuqtcjM528wAuGV9De5aX5MzZuzYsXj88cfRp08fAMAbb7yB3/3ud/jss8/a/JkMZWVlOP6E43HXXXehazdL6BcMtvyxqVcsQv1DeGIWWP2V3m7uTX6zInQfzDlSCY0BkxOdyMofM2cHZsXHCcFh6qtwO6Ex2CYk1QaATz75JG/MiBEj2iETQsimyJ133okLLrgA6XT7/E6nqqoK6XQaqRT/KxohZPOlb9++WB/53UWUhQsXtlM2ZGPjui522203fPXVVxsth/r6eowdOxYXXnghbrrppsT1Vq5ciS+//DJv3IABA7DLLru0JcUtgvvuuy/R38MDwO233w4pZYkzIoQQQgghhBBCCCGEEEIIIYQY+K+ZCCGEEEIIIYQQQgghhBBCCCGEkM2EXOJZm+OPP74dMikiLfuvPdoo147G+HXzyrUtQZlQECoQnJl920JOL00FISSgXEgh4SpXS7RdCKEglYQrXF/mLLUQ2lXamw3A0W1nVEbLpk3rXs6uEl67AIRQEK6AK11f0ihkBkoJuFr065qcjMA3UGvrYxZIfYGwYFRYArRAGW6VabG29AXWWqQtvM/mibcD+bURaQt40m2pxdm+QBsCUjjeNmRLtX1JtxZ0SxHsU3oWukCaba4EYau1Lcl2C1LtkKDNSNxMUVToluQaDg52K0ywcbTwZQDCJ88v8srSLYgG25vGxsasslyCu1zCh6+++gr77bdfq/e9aNGi2PKdd9651W0ZajZUhySGyhdje4JXQyDz1X+osBzRyLezEJF3C8vzXzQpa5cuXfDO7Hcw8gcjE8m7mpubsdeee2Hp8qUoLy9v8/4JaT3hvjHunt/KJvwJKIyI2W83ct93re9xSpYVkHsy6p97HtU33BhOuWtX9H3sEThbb11wu+nFi2PLU0OHtr6xVAplOw/HhvfmhvexYmUBmQHlTjm6lndFbVOtPj9CH3NvohIIV5cFzwImRgnXk2VrAXfw7OMCwrEmGXGhhLR9th763HtibDPPiX4WBPw+XsCbxEREHwoK89MSUhJSqRRuvvlmnHnmmYnie/bsib///e844YQTSpxZPDfddBMmTZqE+vr6VtftLuKlVmtdF2dXrcVbG7KfQQ1XXXUVrrrqKkgp8cILL2DixIlYnKOPLISKigqcfvrp+PPNf856XvLvW9a9yBZp+8vWmNXuZ3IJpWMl28FKiIK82jETvMQ/yooW14PmzEPt5iPV/u6771BbW5s37uCDD26HbAghmxLr1q3DmDFj8MEHH7T7vhctWkT5JiFksyaJDHflysJ+l0E2PQ499NAOIVJXSuHPf/4zPvzwQ8yYMSPRdXrJJZckavvUU09ta3qbPcuXL0/8e5NjjjkG++67b4kzIoQQQgghhBBCCCGEEEIIIYTYcNpbQgghhBBCCCGEEEIIIYQQQgghZDPhP//5T96Ye+65B2eddRYuv/xy3Hffffj888/bIbM20kb5YFSipWLWskRbEWGZr1sWwhLVemazkHzZFzkH+zYiaUBowbS/RYujASG0GlpqQTSkL5X2BdPwBNNSvxzhSailcHS5o2XSMeuQcITj1YUDR6TgCCf0En5dBxIOpC5zhAPzI3UO5qVb0/sx+3DgSO/ll8HLyZH6XccJ81lC+QWf0WwLyq02pRNItf3jZKTbWp8tpHVOvOPvHWsRObf+WfTKRXDujFTbXBbCKjASt+h1YldobzmbQQAh0XtoQwxpN78guT1Ip9NYtWpVVnnv3r1j43v16oWhMYLX+fPnF7T/jz76KKts4MCBGDBgQEHtKaWwbkOVXrbEiJ7R1VsM2XqVPm9R4X9gyA5OaxCjQnUtEkvdVdi7HmkmJHQE8L3vfw9TnpySsHGgsrIS++3betE5ITYKqsVnAvs7I3KU56yrwte4uc373wvr+5v1tbLq2JJtrd32hcyOcPLmUQgb3p2DqvMnhgulRJ+/3oOyESPa1LaqyyH7LPDeJrp2zS5sbiqoLQDoXdEbSrlwVTA5iKtcuMhAKdcrM5OGKDOhSAaucs18I/42F96kJK6ZaCQS46GX/AkLgtJ899y461DF3QdysXEeJ8gWwm9/+1tst912ieNPPPFEnH/++SXMKJ6bbroJl1xySUFSbQDYq1OnrLKPmpswbvWqnFLtrbbaCtOmTcOkSZMwZcoUbLvttjjiiCOKJtXu1q0bLr/ictTU1ODOO+9Ep/LsHLOE10awHRVMIxibZI1BIhMi2cv2eNZ/xWTRqlfcfcJsiu43kktWNfN5lDVGM+XYdKXaAPDYY48liqPojhBi89hjj2HgwIEFS7UrKiowdepU/O///i923XVXjBw5EqNGjcLAgQMT1S8rK92EQYQQ0hHYdttt88Zs2LChHTIhG5vzzz8fL7300sZOI8SsWbMwYsSI2MlJozz//PN5Y6SUuOKKK4qR2maLUgqnnXZaotiuXbvi5ptvLnFGhBBCCCGEEEIIIYQQQgghhJAoqWI2Nmx4H0B1zH+9z9wKg7kVBnMrnI6cH3MrDOZWGMytMJhbYTC3wmBuhdGRcwM6dn4dObfy8tJIAAghhBBCCCGEEEJI61BKobq6Om/c+vXrcc8994TK9tprL1x00UU44ogjNpoEOC/GSpkLIxfLuTksqVWhMrNmxQi/WMu0lb/dXxeAUoFc22vXk98KBUB4olqjCjNqTSkAF/C3SUi4woVUAi4khHDhCImMCz9Wmj+VVwahdCOu9atDASUEhDJqSKUzc3W5ghIupJJwlWt9Hk84KZUEoOAqBSm8a0oJWzRqHT+lIteKsA5ZoEeTUkurhdFXB1JrI0KTWnQthQQg4AgBIT1ZtxACjrBF46aF4E/zCkvIBaR0ECizjWDb2j+MPC0i1Tbrvizb/ozCvzaypNp63ZbWBcuB0K0ldaYReVu7DF2OCoGjTlnXXcFYEtC0my5Om23ko48+QnNzc1b5sGHDctbZe++9sWTJklDZG2+8UdD+33nnndj2C+0b1zauhatcfX17eP0EwsJV/X0zwlZfxasUIO0Ysz3uexiP6a+KbWU9/IjDccGFF+CWm29JFP/+3Pdx1plnYfJfJhc1D0I2BRxZmr9PS3/1FdacehpUpN/c6o9/QMWBB7a5fZFDmpdJMJlLHKquLqtM5pg4IQm9OvXGEizWGnMXSgnv3RVQ0pNlSyGtPlbpSQ6gu1hV7K6RkE2Wp556CqNHj04cf/vtt2PkyJGYMGFCCbMKqKmpwbXXXltw/b5S4pjOXfx1BeCJ+jpcUb0OzXFifACjRo3C008/jX/961/o27cv1qxZU/D+o/Tq1QuXXXYZzj//fEgpQ9uiY9fYshi5tv1sGH1OjMr/syefyj0O8J9dW0lL44okYw4RDHyyxkn+2MtrLGfbHVmqDQDTpk3LG9O5c2cMHjy4HbIhhHR06uvrMW7cuIJ/3wEAo0ePxr/+9S/06NEDADB+/Hh/W2VlJfr165e3jT59+hS8f0II2RRI8uzV1FT4JGFk02DmzJm4/fbbW12vZ8+euPLKK3HkkUeioqIC1dXV+PDDD7FkyRLMnj0bL730kjfBm+sWnNvChQsxZMgQfPLJJ+jbt29szPTp07F+/fq8be22227o0qVL3rgtmfvuuw8zZsxIFPunP/2pVROXEUIIIYQQQgghhBBCCCGEEEKKQ1HF2j17dy5mc0WFuRUGcysM5lY4HTk/5lYYzK0wmFthMLfCYG6FwdwKoyPnBnTs/DpybtLh/zYnhBBCCCGEEEII6SgU+h+x3333XRx11FHYZ5998Mgjj2CHHXYocmZFogPKtaM79uv70mUFpbxSKTyhtYmCEL7XWEBACUAqwBUSSrlwpCXXVoAULiCkV0fLdoUScF1o27InlDT5CldpobbJ3YWCgBKeRFspF65QnmxS/wAK0sh9ffmk0vWD45YlL7Mk04G/V1g/gLDE2BACElK/e6ZgRwhAeALtkCAbUkuzrXIhffG21NtCkm4t1ZZayu152GSQi87Hz1LA2hJ3vQW68LxS7ZhrcGPLqu1r2lxzUbkeADRnmlHulLdjZtk8+eSTseV77bVXzjpjxozBlClTQmULFizAkiVLMHTo0MT7XrJkCT777LOs8oMOOihxG1FWN3znfY/0sVfGzW6JXeGLrwOCS0/kFr+K+OKYsJJxw403YO57c/Hmm28mir/33nsxeu/R+OVJvyxhVoTYhDvmqKg0iukbQ987qwkF8+VVIalp8CwRVHFV0J4jivpPNQEAbmUlKn95EtzIxCrdf3MGuv3qpKLswxk0KLa84eUZ6P4/ZyOr88pDetnyrLKynXcuKDcA6FmxlX6O8SYV8e7pEq5SEN5TjzeZiBAQroB0JIKnHtfri5U3MYl5HhL63HpS2uAZ0VvSz4JaWOutB1Os2BMZ2EfGxIXI8czgy3CDXWdvI6QE7LXXXthvv/0S39MB4IwzzsC4ceMwYMCAEmbmMXv2bNTFyPmT0E86uL93H/TUAutGpXBF9To8VZ+7vV/96lcYMmQIfvzjH6Ompqag/cYxYMAAXPeH63D66ad7BTluS7nk2l4Ve/KjoA17jGoLtu3xbC7sXivXfttKqyXXKrJulu1bbrizDcd2cKk24E0qlI8dd9yxHTIhhHR0pk2bhuOOOw719fUF1S8rK8PkyZPx61//OmfM448/nqitrbbaqqAcCCFkU6Fr1655Y+ImhiSbD67r4rjjjmtVnaFDh+Lzzz9HeXn471e23nprDB8+PKv9p556Co8//jjeeeedRJMmR/nuu+8wfPhwfP311/6EGTbXXHNNonauuOKKVu97S+Lrr7/GBRdckCh2zz33xFlnnVXijAghhBBCCCGEEEIIIYQQQgghcciNnQAhhBBCCCGEEEIIIYQQQgghhBBC2o4QAttuu22b2nj77bex++6748UXXyxSViWgZR9mqw2yRqcdrKmwgCtGemi2hwVcgeYsvF2EBIvSyJyF1kkLo3P2pNFGNC2F0KJorZaWElI4Yck0HO9dOnCEhCMcONJ7l3CQkl6cI1JwpANHppCSXhuOcHQ9BynpICUcONKUpZASKa+ecJASKaRkCo5+ecsOUno5Jb34lJPSOeg6IhWKMW1J4e1XCgkHOt5JQer8HLMdjp9nSkr/MxiRtpTmOATHJJdUW2qpt3/MW5BqC33sA2mxJdW2znusVDtyNUSXW6LkQrccYmYgEL82ZZoKavrrr7/GunXrCkwsYOXKlfjLX/6SVe44Dg4++OCc9caPHw/HcbLKH3744VbtPy5eCIHx48e3qh2bb+tWZpWFnYa+xt7aHi2LSN/zIYJ2g/Vc+287L898GQO3Hpg4/rRTT8OC+QuKmwQhFlGhcU6im0R2/ZbilCXONlJlE6q8jb542pHF/aeaqqEBlaecivTSZaHyzuMOQc8rLi/afpytt4YTI8xtmj8f9dP+2aq2Mt9+i8zK7D6x4sADC86vR3kPuMqFq1xffO0tu1CuC6WXXdf1trmud56UC1efL9eI0o1wW1madDPBCLwV73zr9azO1MjYRWhikuxLUIXeCOlIPP3007HPVLlIp9M48cQTS5hRwPr162PLx1RU4ILuPXB1z61wZrfuOLJzF/xXp074fqoMe5R3wsXde+Dl/v3xIy03W5ZJ44jK73JKtcvKyjBmzBg8/fTTuO6664om1d5uu+0wdepUrFy5MpBqAy0+4onIOMQujxR4KDO+iRdRe+MgkXfcIVr4yUehdf3ckJ2vvT3X43HW5+4oY7AWqK2tRVVVVd64tkzyQwjZ9GlqasLPf/5z/PznPy9Yqj1y5EgsX768Rak2ADz77LN523IcB7LIYxtCCOlodOvWLW9MOp1uh0zIxuLss8/G2rVrE8ffeOONWLx4cZZUOxdSShx//PGYPn061q1bh3feeQff+973Wp3nmjVrsMsuu2Rdj7W1tfjwww/z1u/WrRsOP/zwVu93S8F1XZxyyimJJvlKpVK4//77W/U7FUIIIYQQQgghhBBCCCGEEEJI8eC/aCKEEEIIIYQQQgghhBBCCCGEEEI2E8aOHdvmNqqrq3HYYYfh1VdfLUJGJaINcu04qVegxAxK4uTacaKubLm2CNVPJteWWXJtoWXRQkg4WhAthdCibAdSCDi+OFvLtS1ptiMdLbBO+bJtr54TiLG1ONuLCQTZjhFu27EykGb765HllEihzLSh65r2pCXk9sTderujRdoIcnSieevP4gu1hScS9z6rlmrrY59Lqu2rsy2pthRtkGrb57cEUm1VbPNxFvHtN7kbCmrtxRdfxIgRIzBlyhS4rltQG+l0Gqeccgpqa2uzth1++OHo379/zrp9+/bFoYcemlV+5513orKyMtH+Kysrceedd2aVjxkzBttss02iNuJYUbsiWGmDty9OvJ1rvb1JpVKYO3cuOnXqlCg+k8lg/5/uXzRRJSFAHoF2LiKTC4TeRdibrJXL2V/jSBt+LvrWYkTMUhRRqpLJYO3/nIOmefNCxeW77ored94BFFN0JwQ6/zx+coGqCy7EhjnvJW6qYXr2xC1lO++M8lEjC04vJVOoSFX4Qm1Xub40W+u14breOfCE20qXGoG2q7cFr5BIG0pfB5Zw25dr25MgBNdOVp9sXTRx12n0+osuR6ts7D6fbN70798f1157bavqvP766wWLPlvD3nvvHVveXUic170HTu/aDZf16Ik7evXGk3364dX+A/Bs3374n+490E96ffBrGxpxyOrv8HFzc2xbXbt2BQC88soraGhoKEreO+64I15++WUsWbIERx99tFcYN2FDnjFs3rLwcDZLrh2SVltlraUlcXbSsU+oPVuYnSO36Pbsjy5aXO+oPPHEE4niJkyYUOJMCCEdlTfeeAP9+/fHtGnTCqrvOA5uvPFGLFiwoMXfqRi++OKLvDGZTAY9evTArrvuimeeeaagvAghpKNjxgUtQbH25st//vMf3HvvvYnjf/Ob3+Diiy9u0z733ntvfPHFFwX9vew333yD448/PlQ2adKkRH9Pc+SRR7Z6f1sSd9xxB956661EsZdffjl++MMfljgjQgghhBBCCCGEEEIIIYQQQkguKNYmhBBCCCGEEEIIIYQQQgghhBBCNhOuvvpqdOvWrc3tpNNpnHnmmdiwoTDJbrvQBrm2tzkuIJlcO1auHGo5iVzbbIuXa3viMy2FFgKOFkIbMbQUDiREIJuGlmw7TiCeFtKXZHuia71NGnG1kWJrEbaw3rUM2xZkl8kypEQq9LLL/DqyDClZFoi4tUjbF3Y7DhxZZsm/nVCenlBb+iJwW6otILRo3CvzjoU+DtLxl22ptoDwjikiUm3/XGmRdkSqHZXDtZdUe2OyIbOhMDktgBUrVuDEE0/EqFGj8Nhjj7Wq/6irq8OJJ56IGTNmZG0TQuDKK6/M28Z5552XVVZVVYWTTz45r+jESL2rqqqytp177rl5952LmqYarG9qnTx6UxWmDtx6IF7814uJr+f169djzz32LFjETkgyohNpFC7fDtoAYAuWVSDStn2fSlnCZCh/Uo1isO66P6LhpX+FylKDt0Wfhx+C6Ny5aPsxdP/tbyBipFKqvh6Vxx6H2gf+BmQyLbahGhux/r77s8p7XDARaON9sEtZFy299s6Lr89Wrl8eKvNV2EqfJ0+urTO13q1I0zdr6Xros6lwTW+7Coeq8KOrfy2GHyHDxIl288h3CSkGl112GX75y18mjs9kMnj00UdLmJHHoEGDMH58tuj/pcYG1KqWnydcALevr8HJaypRnePZQwiBuro6NOeQbreWUaNGYfbs2Vi4cCEOOuig7ABlvfwkcrcXJ67OKrP7CKW3x0iq/XqRmEJl20mI7iMk+laI3b+dZ9znM/mH9tOKTnJjj8Oee+65vDHl5eXYZZdd2iEbQkhHwnVdnHTSSdh///1RXV1dUBvDhg3DV1991SrRZ9xEZ3GsX78eCxYswDHHHIMDDzywoPwIIaQj071797wxFGtvvowfPz7x76zPP/98/PWvfy3avg844AA0NzdjzJgxrar37LPP4oMPPvDXH3744UT1brjhhlbtZ0vis88+w6WXXpoodvfdd8fll19e4owIIYQQQgghhBBCCCGEEEIIIS1BsTYhhBBCCCGEEEIIIYQQQgghhBCymTBo0CBMnDixKG0tWrSoqP8hvBDyiq7aRa4d2WQ8iK2VaxtVswi2tyTXdrQ02si1hZCeSBvSF2qbNSPQ9tYcS1id0oLtoKxMy7IdKS3JtuPJtX3RtifhTgkHKSel23GC7b6oO2XJsFO+QDsldayT8qTc0ttuxN0mr0DindK5SL896UvAJRxIXxbuCMf73DIsFJdasK2PrC/VBgJpW1Sq7ZvZhCVts6Ta9rXQ3lLtjSV5U0qhKdPUpjY+/vhj/OpXv8K2226Lc845B7NmzUJ9fX1s7MqVK3HXXXdhl112wdSpU2NjzjnnHIwaNSrvfvfff/9YaeGLL76IcePGYenSpbH1li1bhvHjx2P69OlZ20aPHo1x48bl3XcultYsiZpUI2R3YvHnPtwX2TEqrk6k2airu1SX109/+lPccGNyGccXi77ACcedUJpkyBZL+C7ewoNCdJPIrh8bl2OfthTfW1ahL5sjnPwNJaD2wYdQe39YUC27d0efxx6D069vUfYRxRk4EL1yfLdVczPWXX0NVh08Dg3/ehmIEw8phXVXT0Jm+fJQceeDx6LzwWPbnF+F0xmuUlDK1TJt15dlu64WabtKS7a98+MtB5Jt1zOmw8i0XdfEwr/fK+h30w4Q/Omf//AFo4yUO1e/m+M6JGRj89hjjyUWcQHA/PnzS5eMxfXXX59V1qgUpjU05KxT7bqYsLYSt6yvabFLL8bkJkIIjB49Gp988gnmzZuHPffcM1lFW7BdwBg2qyxOQB3zAOiXqfBLRH9aKd225d0hOXZ0PznajZOIR27wOeslZWNLtQHg/fffzxuzww47tEMmhJCOxLx58zBw4EA8/vjjBdWXUuL3v/89vvzySwwZMqRVdSsqKlq9v9deew2nnHJKq+sRQkhHJsnktZk8E4yRTZOHHnoI//73vxPFdu3aFbfeemvRc0ilUpg5c2bsRKK5UErh8MMPBwDMmTMHlZWVeevsuOOO2HrrrQvOc3MmnU7j5JNPTjR5bHl5OR599FGUlZW1Q2aEEEIIIYQQQgghhBBCCCGEkFykNnYChBBCCCGEEEIIIYQQQgghhBBCCCkekyZNwvr163Hbbbe1ua0XXngB5557bhGyKhwhRMuSs4jcOLsBtCjFFBAx4s1wpdCaWRFBbqaNcK5Gre0JcZUAhBJayqgAJbQ0G3CV0hJtBRcSUC4UBBwh4eo2XD13utRrrhJwJLztSngCSSm17FHnJLwlqQClXJ2lCyEklHIhhVcOnYOC0rlpEaTQB1hosaTI8pmFjlHwubXSzJKIC7+uDORsMNI1GV6WEp4SWwayNS3MlgCElH4dTzoeCNuCdU+07Yvh4qTaIpJxB5Fql4zQZS5CZfa125BuQCenU5t3V1lZibvuugt33XUXHMfBsGHDsM0226Br166or6/H119/jSVLlrTYxh577IEbbkguap48eTJ222031NXVhcpnzpyJYcOG4YADDsCuu+6Knj17oqamBvPmzcNrr72GdDqd1VZFRQXuu+++Np2nxeu+jq8vPN+ut00EhWYpcs0VRuvrRuYHiLSWrL0LLrgAs/9vNp5//vlE8c888wxuu+U2nH/B+QmzJCSbFgXauTDdoFLZ7+a+Z7Xv38+jbaiIVNvKxhdsF4mGGTOx7uprwoWpFPr87X6Uff97RdtPHF2OOBzu2rVYd9XVsdubP/0Ua047HWXDd0L3M89E58N+DlFWBiiFmltvQ11EDFi2887odfttRTH9d3IqAGHLsiWUUPr5Sgu3hfcUoeBCKQklXAD6uUl458mLN89uSt/q9RlVQrcFQAgI5YnTlfKe/2CemWDKZM5u2Dyn+WhZt/1cSUhH4OSTT8ZJJ50Ex8k/MUC+Z7piMWLECBxyyCF46aWXQuVP19fh+C5ds+I/bm7GGWvXYFkm+1mvmAghcOCBB+Jvf/tbSGJasKzblmLHbhZ6s2qxLHTjisi1TW65nnVV+EYYNJlk8qtceeepG9v/xQxAYyXhm5hUu6mpKZHsbv/99y99MoSQDsM555yDu+++u+D7x6BBgzBz5kzssssuBdU/6KCD8OSTT7a63iOPPIL99tsPp556akH7JYSQjkaPHj3yxrhxE4uRTZrGxkacddZZiWI7d+6c6Hm+Ldx2220YPnw4zjzzzETPBsuXL8d1112HGTNmJGr/wgsvbGuKmy033HAD5s6dmyj2uuuuw4gRI0qcESGEEEIIIYQQQgghhBBCCCEkHxRrE0IIIYQQQgghhBBCCCGEEEIIIZsZt956K44//nhceumlmDVrVsHtfPTRR0XMqnA2llzbSDSzmkgi19Y2bUtd5su1AXgSR0uurZRuUgCw5NpSSLjK02q7QkII5Um14cJVniJSCYkgAxeurwD1BJBKmNwVoKWSrq/99lTdUugjYAkmFQKhdlisFjKrhY6jWRV6HqQeAAAgAElEQVT+n7Zo2xJq2zJtIfX2bKG21mdDCrPdiLq9ehJWud++9OXXJg7Ilmr7omxLqm1yDj5e66XaSQSv7S1z8/PyPKBQKvf3qrG5Aei0VVH3n8lksGjRIixatChxnR/+8IeYNm0aKioqEtf5/ve/j4cffhi/+MUvsj5bOp3GzJkzMXPmzERt/e1vf8MPfvCDxPuO0phuwLd1KwHAF8sHgnkbFXs9+N9ZpSBkDrtivr5PExZ4txEVWY5pdurTU7Hzzjvjqy+/StTkxRdfjB//5Mf46U9/WpQUCfEI3/wLlm9HvaL+PR7+RBR2nL/JiLq9u3kB+YdpWvAR1v7uLCAibup9803o9F//1eb2k9DttFPhDBqEqvMnwl2/PjameeHnWHvueXD+8Ad0OfpouGvWoG7q06GY8p/8BH0ffACye/ei5NUpVQ5XeZODCKWghAul9HOOCJ6JXOVCKgkX+l0p7/nCt8AGz00e9jk0mm1/3hDYnaD2bPt4z4bIEocn7LYJ6TBIKfOPxQAMHjy4nTICJkyYkCXWntvUhMXpNLZPBf8s/un6elxaXYUNhcqtE+A4Dg499FDcd9996N+/f9b2JMcuRMvzPWW3HzP2ELDGo6aNmPYjI9XstgsdryR9Nm3psETbKJJQO1cbG4Pnnnsu0bVx8v9n787jo6jv/4G/Pp9JQhKScAYQxVsBrQUUlOJZ+VXAA5GCYlWwKIJ8vVBbsYqK4oktVStiPRBPKh5crSCIIoiAUJCKCoiioGgIgUAScu78/pjrM7Ozu7Ob3U2A1zOPNbszn89n3jv7mdldhNcMG5aGaoiooW3atAm9e/fG1q1bE+ovhMB1112HyZMnQ8rEv3s89thjCQVrA8DYsWMZrE1EB4z8AH9ewWDtA88FF1yAffv2BWr7xBNPxPX/LRI1cuRI1NXVBQ78vv/++30vIurVpEkTXHPNNfUt74C0du1ajB8/PlDb3/zmN7jttttSXBERERERERERERERERERBVH/f7FBREREREREREREREREREREjU6PHj2wcOFCfPDBB3jooYdw33334cEHH8Ttt9+OQw89NNAYO3fujC8ILIViBmBZmYgRB4gxvk8DYQYo+g6hhmhGDV921lkPlahpqI/sGGorNNoMw5VCKiHTati0cbODqGGESktIaMJarxlLhAZNapBSQpOaecuAJiQ0oRnrhbSXS5EBTWjIkBo0aMiQxmNNmP2sm7ksQyjrhdU/wxxPQkqrnWZuz9iWNO9LoUEz65TSrB+a8XzsEG0jVlvaz83aT1IJ7bajt2OGatt7XoS9SgFe1/B5Ey3UzTWPEghzs/qLCNtOmKcWIQTq9DpU1lbGNczRRx+NvLy8+tdjGjBgAJYsWeIbUBjLoEGD8Prrr6NJkyYJbTsrKwsvv/wy/vCHPyTU3/LNrk0I6f4BKwLCdc4yQvWVM4OShQgleNAKprfWN5JcwDBSSqxYuSLwnNB1Hf369sMvv/yS4sroQOfODo1xQQ6fjmGHVIQhdN0JzhYw7uv2Ot0J37aGr+fBWrt1G3YOGwbdE+5TcMvNyB08uF5jxyunX1+0XbQQ2eeeG7Vd3Y5i7H1miitUW+TkoNkdf0bhW29CtmyZtJoyZab1ohgXA4GOkHWpEV03QrdNTuA5jIuJIISQ2cY4LYcA++IkyizSdScs27xvv8jq+PaTdVZZY4WtTCTsnagBBAno/PWvf52GSgz9+/dHS59zyG27SwAA1bqOv5Tuwq27S1IWqp2ZmYkrr7wSJSUlmDlzZtTPrNbFfxJinWqidPf9HiuE/3eFCGMJz49yvYHkUMazx4/EJ1Q70j7cX0O1AeDNN9+M2SYjIwM9e/ZMQzVE1JDuu+8+dOrUKeFQ7VatWuHTTz/FlClT6hWqDRgXyrj88ssT6ltZGd+fIxERNWbNmjWL2aax/H8zSo5ly5Zh0aJFgdp27twZI0aMSHFFjtGjR+OOO+4I1DZIqDYA9OnTp96fGw5EVVVVGDp0aKD9mJOTg2nTpkHTtDRURkRERERERERERERERESxZDR0AURERERERERERERERERERJQ65557Ls71hB9OnDgRq1evRvfu3aP2zcnJaVThU1YtUUMLPMHH7gGUNr6rRVgQpxXWpUO3c8hcuYjm9oQQZuCiMYb12GhjLjM76AIQupHmbAUzCntga0AjjFEKIKQDUkjoQrdDIKXZIaTr0BBCSDfXCzMcUtehCSMgMiTMZ6WHjDwzPWSMC2MDOpQAUt0Mk1SXCTOEMmqgm7rHhLPMCgJWQ4OFFRHuBKRZ4W9WaLiAE6DmDcqWwtmO3UNIZ5m5zVih2mqQqhNtDrse9fWvT6i2az8JETVHrv7c4Z72PPRvElF5TRmyM7IDb/X888/Htm3b8MYbb2D69OlYsmQJQiH/UOloTjjhBDzwwAO45JJL6nXuGTJkCE488USMHj0aS5cuDdyvV69emDx5Mrp06ZLwti1fl3xlz397fuhKoJ8QZjJ2ePCh3cS1XCjnG3Wp53jzhqVbG0b4Ot+NhvVNTPPmzbH448U4tcepqKuri9m+srIS3U/pji1btiAjg3+ljdLD9/OEcOUk2++Frvd/3wVmW1fWsu58FkhQaM8eFF91Fep2FLuW5w68BAW335b4wPVQs2Ej6n7cFne/zOOPQ5MzTodI8jEuhWZeyEBA6CHnrCikE5Cth6ALCSs0G3oIISEh7U88OuysbF2Hbn52svOw7c9LAOB83rM/w8GYT8b7vB74c4E5nP9iczy7TeP5SE4HkcrKykDv48cdd1xK69B1Hc8//zwWLVqEwsJCtGrVCiUlJa42a6qrsbSqCo/uLcXa6uqU1NGkSRMMHz4cf/vb35CdHfyzMhDwu6wfNVw7yvdYo2nk77KeFc7YUWr17RNUxCtUBViuXsAqQpv9OVQbAFasWBGzTYcOHdJQCRE1lB9//BHnnnsuNm7cmPAYl112GV5//fWkBmO++uqr+Oijj7B9+/a4+gW9iCMR0f6gefPmMdswWPvAEQqFcPHFFwdqK6XEv//97xRXFO6RRx7B8uXLsXjx4qSM9+ijjyZlnAPNuHHj8L///S9Q28ceeyzlfxZCRERERERERERERERERMHx0sJEREREREREREREREREREQHoR9++CFmm3379uH8889H586dceKJJ+KGG26IK6Q2VWKGYsXKNIgaEO2/0ghQ9OmuhJJFDGO2l6nh0u5gaSv0VqgtzZBcqQRMSyEghbSipyFhhU1L930pIYQ0H2vQYPQTMB5LIaGZv733pdCgSfNmrYM070e6acZNmmNLZwwpM8z1Vi1OjdLqDw0SVg3CXmc+K7s2Y2+Zy4WEEDCXxx+q7URppy9UO2b7VOe9+YUn2+HmsOfrvtpKM6Q0uGbNmmHUqFH46KOPsGPHDsyYMQM333wzzjrrLLRp08a3T05ODk455RSMGTMGH3/8Mb744gsMHDgwKcF3J510Ej7++GMsXboU119/PTp16hQWNiWlRMeOHTFq1Ci7bTJCtYsqirCjYoe5P4UVveoEZgt1Tjpc4YHmfe8yv9ObPYYZ5OveTqTGnjmvxz51RqOe7yxdunbBP//5z8Bj/Pjjj+jTp089qqCDUVhYaJA2nkPDCkOKFIpkhy77LndWrFvzOa6/djR6dT8dwy4fhnn/nofS3aVxh3/a49fUYOc1I1C76RvX8iY9T0OLvz7ue05PJb2qCrtuux3FV16Fmg1OAGBmp47IG3oVRNOmUftXf74ORRddjJKbbkZo9+6k1eWc66wLg1g33Uw4t8K1dYTgXEDEbm9f2MRsZz9hKxRdfZ11+79h80Yo613LEHY/yLz165dQf6J6yMrKCtTuqquuirjujTfewMknn4zc3FxomgZN09C+fXs8/vjjgS7EsnfvXlxxxRW47rrrMH36dDz11FPYtGlTWLtaAJfv3JGSUO2mTZti7NixKCsrw+TJk+MO1VYl9DnXSfaPPnaU77LCukiLN/Da/VUodg1Bb7GLjTw2Iu8n5Rt1YI0tVDsUCgUKrD3jjDPSUA0RNYQnn3wSRx55ZMKh2vn5+Xj//fcxffr0pIZqA8afkyxevBjt27ePq1/btm2TWgcRUUNq1qxZoHa1tbUproTSYeTIkSguLo7d0Gx71FFHpbgifzNnzkRmZma9xznssMPQqVOnJFR0YFm2bBkmTpwYqO1vf/tbjB49OsUVEREREREREREREREREVE8xH1T+tp/ffXIjq3Q/vCChqyHiIiIiIiI9jO9OtyDppntGroMIiIiIiIiIiKK0z/+8Q/ceOONCfUdMWIEnnnmGWialuSq4hMpANMWKz8rSvdIgYXWciWD2D2eUIIWveGKrlHMtUqAoxHmqJvLrHBIM8zRtSxkBz/qesjeTsgOjwwhpIREhnT3enX7djykPZ4dRek8B918YnZupZ125nnuxl5xR52pQdZquLW1TsLODRZWXLjTQgoJmOHidjy5kE6AthUxrgRpw+4bPVQbShV2tUkI1VZfb3u+CHdL3XU/wlzzzCMr4NN6OYwgZGvOWC2d8Fd7BunuuWTMGWMehcy5FbLnjXmDjmZZBShoEixEJIiqqiqUlJRg3759kFKioKAALVq0SGvQXU1NDYqKilBZWYns7GwUFhYGDoyMxwffL8CmXRsghAYJYYfKW0HyUmbY9zOs4HmpQRMZyLB/G8sztUwjkF4oYfcyw4iXl0YovRBCCcY3jg8jfF4NnDdC6yHsowYAlMB65TgRzhFiXVTAOnYQ6SICQNixYrUZNWoUnvvnc4H339ixY/Hwww8nuPfpQOac7zzLTOrZWV2elPOsZ739ng0dFeUVePCBh/DU35/yDYkdOvQqTJv2ctzPt+rTT7Fj0KWuZRlHH402c2ZBNm8e11jbu3ZD3Q53SFCzcXcjf9TIQP31sjIUDx2GqhUrXctzzvsdWj79D4jcXIT2lmHfzHdR9urrqPnii6jjae3bo/WLzyPzpJPieh5+NpVswIrtn0LCCOyVkOaFPoxzp3U+zZAZ5nnUuJ9hnoszRCY0qV5kJMM8vwrz3G2eQ82LfgDORU6c86z1ecb9SUZI5xzrPnfqzmcUY2H4Zw/EPr/GQ4rkhi7SwSMzMzNwYNxtt92Gyy+/HKeccgq+//57nHvuufj2228jts/Pz8fixYvRrVu3iG369++POXPmxF13MjRv3hxjx47Fn/70p6QHlwIBvs/WZ+wY730R+Z1a4ikz6KnJZ8xo3wsSvUhFYwvVBoB58+ahX79+Mdu999576Nu3bxoqIqJ0KSkpwe9+9zv897//TXiMPn36YPbs2Sn5swyvzz77DLfeemugiyxmZmaiOgUXtyAiagh79uwJFK69c+dOtGzZMg0VUaqsW7cOXbt2DfTdrGXLltixY0dKvhsGNWHCBIwbN65eY/ztb3/DmDFjklTRgWHPnj3o2rUrvvvuu5ht8/PzsW7dOhx55JGpL4yIiIiIiIiIiIiIiIiIAhn/bD8GaxMREREREVH9MFibiIiIiIiIiGj/dOedd+KRRx5JuP/gwYMxffr0Bv1H5MB+EK5th3DqnmZW6LHZSQg7pFMPecKvzSBkuO5bIcrGLWSP5/SxxldDQa3x7UBtd2SoHVrqhILDDqKOtK/9Qh+FvXeEEoJthVyrUZLqY2m/XHZwpXRCKIXS1lrvBFaLuEO1veFsyQjVhmc/6dBdIcXOcrjaRBsnnmDtsMBXO5DdCU5X51CdHgL0EEIAQuacscK1BQTa5x+acIjdwaqspgyvffEydIQgpWYHYBsBr1IJfDVCXK3AbCdg2wh+zZSZ0KBB05RAWLOPPa75WAgjvFt4g7XNY8Q+nsxjyH2s+ARrK8dKMoK1AaB79+5Y8981gfahEALvvPMOBgwYkPgLQQekoMHafpezUB7YDcPeo9XzrNJXPQ87F6EAautq8c5bb+OB+ybg282Rg2NPO+00LF++PNBzVPkFa+f064uMww+Pe6yyaS9Dr6x0LWvS8zRkdeniHr9/f2R1dS9DKITiYVejctGH7v5nnIHWr74MkZkZtr3qtZ9j75RnsW/uXPcOVYi8PBROfx1ZUQJ1g3j3vXcxY9Gb+FXPE3HUCUeZFyDQlHNsBjRoyNAynIsYWOdekWGsN8/RRjC3cyEEofw2zpdGiLZUzq/2pxzXhUCsi4E469RwV9fnImtBgufXoBisTYnq2LEjNm7cmLLxNU3DZ599FjFcu2XLlti1a1fKtu+nsLAQ999/P0aNGpXybTVEuHagbafyK4Bns7HCrw+kUG0AGDp0KF555ZWobaSUqKmpafA/byGi5HnllVcwYsQIVFVVJdQ/JycHL7/8MgYNGpTkymI7/fTTsWzZspjt2rZti6FDh+L666/HUUcdlYbKiIhSIxQKBbqo7Lfffsvz3X4sFAohNzc38Hvz/Pnzcd5556W4qtg6dOiAbdu2JdQ3Ozsb5eXl/J7hMWzYMLz8crCLIj7//PO45pprUlwREREREREREREREREREcVj/LP9kNHQRRAREREREREREREREREREVH6lZeX16v/jBkz0KdPnwb/B8TCDKSOyCeI0D0AIoZrG4Gy4Sut5br9WBlCCUbUdT3st3sMQAgdum6keNrhthKALqDrIaOVkBDQEdJ1CPu++bTM5yZhtLeCp3XrqQsdeigE3Q7H1aFLXalFmCGhxs7SrXBmGPXoyr6zn7FPcqkQauiu08gJjdTNMEpznSts21imhmEb/65fjds2+gphhVUqwZUCER/7BQWnMlTbK0iYW6R5FpVfc6GkwQoAocg1Wa+/8TTN+WeHchvtQnodyqr3Ij+rIL7aDnJrflmNEOrswGrr0LBngjK1hBLA6hwXyvxUjxMd1sFlD2Qdd9555pxfBFzB7j7tXGKdL+th6dKlOLzD4di5c2fMtrqu49JLL8VXX32FY445JjUF0QGnvlPXfu/0hGqrKisr8e+5/8GsmbOwbu06bNiwIdDY+/btq2d1yljvzUvaWFXLV6Bq+QrXsoxOncKCtcteeDEsVFu2aIFWTz/lG6oNAFldu6DVlMmo+WI0dt15F6r/+9+wNnpZGYqvHo62C+ZDa9Mm4efx7Zff4o3HpwMAmhc2R7ezuuKUs7uhW69uyG+Wb1xUQujmRUc0qG+irouVwHwfFM6FR+zPeNZ/pOvDjtlLwDeOSDnn2u+7zocRpYLGGfxKZLnjjjtS+p2vrq4OZ511Fnbs2IHs7Oyw9RUVFSnbttdhhx2Gxx9/HJdddlnathnz+2zMARD391l120CEgG31y24yWV9XAn5POhAtXbo0ZptDDjmEYXdEB4iKigr069cPH3/8ccJj9OrVC/Pnz0deXl4SKwvusMMOC9Tul19+wcSJEzFx4kSMGjUKzzzzTIorIyJKjaCfw3bv3p3iSiiVrr322sCh2r/73e8aRag2ALzzzjs49dRTE+o7ePBgfs/wePPNNwOHap9//vkYPnx4iisiIiIiIiIiIiIiIiIiokTw/4QSEREREREREREREREREREdhFq2bFnvMa699lrU1tYmoZr6iRnKFSunLEr3SGFe6vKwSEQlXNuuT/cPv3XSnp3wW2tsKaTyyAyeFlZP60faYdNSSEhrVCHNYF8BITVjnRmyKyEhhQYpNCOo21wnpYRm9tOEBrOl/aMJzbhZP8K5mS3scY0xjNqMsTVIKe26pDm6VbcmzCVSQkoBKOtgPm9ptjHCs83nvZ+HasczTrTx/Fa52wv/dp6sdCsr1HqOpVWl9Qv6O8iU1ZThy+Iv4ERpu2edfdQKZx46IfLq0a7Ga1uh8tZWPK+lbi2z5nqE19rqbWV2WwuUkHU7iNvTNxmhhtnZ2fh0+afIjBDC61VTU4NTTz0VlZWV9d42HbjivigBYM9v33Obz1Tfs2cP3pz+Jq68/EocdfjRuPLyKzHjXzMCh2pbY+yvQrt2ofTxv4YtL7h1DGTr1jH7Z/7qV2gz8x0U3H6b//jFxSh9YEK9aiwtLbXv796xGx++/REev2kShvUcjkdvehz/W/E/6HoIOoBQKAToZoy2rquR2sp9g3WREl25aIV1N9J7o7XcOzf9zsmuNp5xvb+d5Hd3/3h+iBI1fPjwlAd5lpWV4YYbbvBdl6zP1NEce+yxeO+997B169a0hmpbUvkcXRdtibJ9vxsA5WQY301E+lHHrkfNsaRj3iRq69atMducdtppaaiEiFJt1qxZKCwsTDhUOzMzE8899xw++eSTBgvVBoyw/3i98sorKaiEiCh9gnye3J//vOdgN2/ePEydOjVQ25ycHMycOTPFFQXXo0cPXHLJJXH3O+qoo/Diiy+moKL917Zt2zBy5MhAbVu0aIHnnnuuUX/XJCIiIiIiIiIiIiIiIjqYMVibiIiIiIiIiIiIiIiIiIjoINS1a9ekjPPqq68mZZz62h/Ctf2CxNTgZ5ihuEYwtrFeWsHXrjgyK/zMDMSGEpotpU/AtrJcaOZ94fS1Q7mNbQnzt7QDua02EW722Fb4tzOGZoZsO0HaTmC2VLZh1G6EAxvPx6oF5rY1TxgbzHBiqe5FJ1Tbs2/9QrXV1yJVodreORKIlaHpmdN6hEEERPjiCGO4QzmFu60SymwlbNfpddhTXQoKZuVPyxHSdecYVWamfWy7HptLpPfYNsazMq6tV8We/5557GIFbccKf43x2He57j+3gzrmmGPw5ptvBg6fKCkpQa9eveLeDlE8wgKMzfvLly/H1UOvxmHtDsOwK4fh7RlvY/eu3YHHbSGlfZQUFxcns+S0Kn/tdehlZa5lIjcXTYfEETyraSgYcwtaPPqI7+qKmbNQt317wjVG2r+1tbX45L1PcOcVd2FU39GYNW02yveWKzHagBVvrVtvsta50xpE182TsB52PtX1SEHa4XOKaH/36KOPpnwbL7zwAqZOnYqlS5di+/btRhA+kNKLbJx00kn45JNPsGnTJvTt2zdl2wki4XCugKca17fJoH0iBG4HuSUiGYHaVt2N1bJlywJdnGzQoEFpqIaIUqW6uhr9+/fHgAEDUFFRkdAYXbp0wU8//YRrr702ydXF74477oi7T3l5OTZt2pSCaoiI0kPK2P/klsHa+6eysjIMHDgwcPsXXngBubm5KawoftOnT8dhhx0WuH27du3w5ZdfIiMjI4VV7V90Xcd1112H3buD/Xnv008/jfbt26e4KiIiIiIiIiIiIiIiIiJKFIO1iYiIiIiIiIiIiIiIiIiIDkJ9+vRBQUFBvceZMmVKEqpJjkDh2tFCxGKEa/uFfEUNThYAdN03mDlyuDbswF07XNcOPLaWW0HacC+34reFgLDDro0blEBeASMMWwgnONsJ7LXCuoU7TFuaQdc+t7DQbTih3dY2re1oapi2dIK4rWBvKaQdQGyMJ+3gbWH/VsKK4QQPC2tfWPXGCNX2fU2SGKqdKiJCfQ7ddc8vCNmZasI9IHR7P1rhzLurdqNOr0tS9Qeu4n07sKHkK2POWYG6Au79aR9ncM1lNTzboEbFq8c4PDfnGIBPiKH3uHCvMe+FzQFvizgI78PwUfpf3B93jA0eyrVmzZpGESRG+y89aHqo6b+rV+Pcs8/F2WecjemvT0d1dXXgvodpGXihZWt8cUh7LGnbDnML22BkXj6OqalOKFBPZGRAtmiRlJvv+NnZYe1EVparTcXsOWH9ss84HSKBQKGmV16BnPN+F74iFMK++e/HPZ7l559/jtnmh2+24un7JuPS04Zg4tjHsWn9Jmdu2OHZ5kMzRNsJ17buhJ3kzP/onmVRNN6sV6KoRo8ejfPOOy/l2xk+fDjOPPNMtG/fHpqmQdO0pG9DCIHTTjsNn3/+OdatW9eoLuKRrkDoRhU8bX5HT0ag9v7glVdeidlGCIHf//73aaiGiFJh8eLFaNOmDebMCf8cHYSmaZg4cSLWrl2L1q1bJ7m6xBxyyCGYO3du3P2OP/74hIPFiYgaWpBg7dJSXpByf3TGGWdg3759gdr+5je/weWXX57iiuKXlZWF77//HkOHDo3aTkqJK664Aps3b0Z2dnaaqts/vPzyy3jvvfcCtb3iiisa5TwgIiIiIiIiIiIiIiIiIoe4b0pf+2/1H9mxFdofXv9/NEtEREREREQHj14d7kHTzHYNXQYRERERERERESVg3LhxmDBhQr3H2bp1Kw477LAkVJQ8uh4jSDNWbleU7n4hnVGDO61ahLDrstqrddrLlKBHI9wRdlvrx+nhrIcrCFJpq5tPR1d7G22FMMpzhtBdz8WuTwCRdqnwZkp6g5zNIGErs9oO+rXae9r5B2cb4b9SqMuNcHG7rbCWeQOk/UO1w5YlKVTbO/fU/emOsPZv4+qrh88J+7Uwd6r6OnvnhG4m1YV03Xmk69D1kLXGWKfrCMFYHrJu5uM6vQ55mXkozG0TaB8crN7eOAO/lG23Q+ilGVKvmQH2QkjjvpTIEBqk0KBJDRrM30KDJjOgSQ0ZIgMZ0rhJYa3ToAkJTWYYY0sJDZoRJG+H05uh+kqovRqYbx9jMIJhjFB9wO/48Ub/248CHj/eNl6/+93vsOiDRYH37wsvvIDhw4cHbk8HJudcpzw2JeP8unDhQgzof0lcYdoA0F7TcFFuLkY0zUeOcK7jYd1C0NFxyRLkHHNMXOMm0/au3VC3o9i1rNm4u5E/amTEPqG9ZfipU+ew5QV/uh0Ft9ycUB2Viz5E8VXhoT+5gwah5ROTEhrzkl49sXTlKhTXxXcRiBNPPhGD/zgIffufh5zsXPtcLKVmnmeN8651TrXOvdYFS6wLk0j7fCtdn0vsTzPSOdd6z7G+l1aIdp5FWPPANJH8gGI6+Fx00UUJBWs2BkIInHPOOXjuuedwTAOej4OI+V02mduK8wIUyZSqMO1GFRzu0blzZ3z99ddR2xQWFqKoqChNFRFRsoRCIQwbNgyvvvpqwuubqaYAACAASURBVGMce+yxWLRoETp06JDEypKnTZs22LFjR1x9+vfvj1mzZqWoIiKi1MnOzkZVVVXUNkOHDsW0adPSVBElw0MPPYS77rorUNusrCz88ssvaN68eYqrqp8FCxbgrrvuwoYNG1BXVwchBA4//HCcf/75GDduXFIusHyg+emnn3DiiSdi9+7dMdseccQR+Pzzz9GsWbM0VEZEREREREREREREREREiRj/bD/Evnw2ERERERERERERERERERERHZDGjRuH008/vd7jdOjQIa3hX0HEDNOKVW6U7n4BYFFDwaxadN0dlqjDEwLtF0gt7O5WWKM7ktoIzDXaGKGOdsAjIgXsWqG/EoBU+gBCWsGQVlikGTApzFBfn5sUZtCkGTZp3YyxzMBJJfzXqELZjhRGXzukUsJ6pkZfaY/jjcpubKHaaeU3h819LYzJYrfzVqbuB+OuE6CuBp9b9/ZW78G+2ooUPIkDwxfF6/BL2XbnWLN+zPBVWHPenP2AM5cNwj7mnHlsvkb2mNZ5Q7fPDYBurreGMZabGeuuvma2evh5xqJ7fnvbRJjeic77+fPnx3VBhhEjRmDNmjUJbYsONnHMSaXpt99+iz8M+UOgUO3uWU0wIi8PM1oV4r/t2uODNu1wc14BcqMcDzU//BC8rkaibst3vsu1dolfcDerR3f/bf34Y8Jj/r+dxbizZQH+0qoZBublomNWZqB+6/+7HvfdOB59u52Pv93/d2zdstX4PGudMM37YRfMcK54Ejam78dhv3aBKoygcX3kpoPMnDlzMHJk5ED+xkhKiYsuugjbt2/HokWLGn2oNpDe7xUiyk+qt3Ew+vbbb2O26d7d/72SiBqvNWvWoF27dgmHakspceedd2LTpk2NNlQbAGbPnh33e9ScOXOwbt26FFVERJQ6GRkZMdvMnz8/DZVQsqxduxbjxo0L3H7q1KmNPlQbMC5guXLlSpSWlqKsrAx79+7F+vXrMXHiRIZq+9B1Hddff32gUG0pJV599VWGahMRERERERERERERERHtB2Qj+3ettt0792HXzn0NXUZEjbU27rfEcL8lprHvN4D7LlGNtTbut8RwvyWG+y0x3G+J4X5LTGPfbwD3HRERERERERERNX5ZWVmYOXMmOnXqVO+x3nnnnSRUlFwNEa4dMSDMFa5tbNwKdI4arq3GR9sB1cIOqPbdshJGbQdsW8HW0gxSdoVsO6HXVuC2E5Ztbc8JbA67qf2lVIK51SBtaYdmW2HaAjDGhtPWeq7q9qxwbfV5WvujPqHadgB1GkO1I025iCHH3vGjbUcJ0lbH1T0NwobQYc4HpZeZy63btQkUlRehLlQXefsHqb3Ve/Dpj8vsOWgHZFth9WHHC5zj2A62l85y5ZhXA87tMG7Pa+WcI4T94ho5+8I1jYQdwK/Q3YHqrkB2qK+/M4b6uz6klFj52UpkZ2cHah8KhXDmmWcGCrygg5se7c09wqqSnSXoe14/7N5dGrHroZqGm/LzsaCwLV5v1Rq35zfDr7OyXGHaftu2llQFCNJsbEJlZb7LRYBwqUhkfj5Ebm7Ycr2iPKHxKnftwr5dJdABFGoazs7Nxg3N8/FoYQtckpeL1lKLOcbuklJMe3oa+vW4ANddOhIfvLcIdXUhp4Hw/FbrVv4CbmO7yAxRqkyZMgULFy7E0Ucf3dClRJWRkYEhQ4Zg586dmD17Ntq2bdvQJR2UDtYAbT9ffvlloAt4XHzxxWmohoiS5aabbsIpp5yCHTt2JNS/ffv2WL9+PR566KEkV5Z8PXv2xPjx45GTkxO4j67rGDhwYAqrIiJKjTZt2sRsU1RUhOLi4jRUQ/VVXV2N3r17IxQKxW4M4KKLLsIf/vCHFFdFDWH69OmYPXt2oLa33HILzjjjjBRXRERERERERERERERERETJIBvrX+b/dsNObPl6Z0OXEVFjrY37LTHcb4lp7PsN4L5LVGOtjfstMdxvieF+Swz3W2K43xLT2PcbwH1HRERERERERET7h9atW2P16tW45ZZb6hWW+vjjjyexquRJd7h2tOVGWrEapm2GbPuEa9sR0mZotJmGbQbjCk+crrXOCNAWTlauE/Jr/1jh2cII2QYgpDKSUMd297XDsz03K/TaG3wtrWBvIe0wYCGcMG0raBtKKLYVom0FDzvBwVD6SwhpbtMTqq22jhWqDR1pCdWuT5ic79i6OxzbP9Bdt+d2WHC7ro5h7Tt1/+j2MntcIbB582aMuHZEws/lQKRDx4It76OmrhqQzv5yjgMrJhtwz0wB6M6cN1Y44djSfF2s+HwhnaPRFanvDVzX4dqac26IdiILX+fbOs6/YhZk3rdt2xbz5s0L/N5TXl6O7t27Bw5AIQqivLwcgwYOwpYtW3zXj87Lw6dt2+GjNu1wY14BjjRDpeM9s+/7+uv6FdoQNP8A7dDevfUaVmjhYdeiSZOExire4L9f84VAn9xsTGjdHDc3K0DXJlmBXrOlH36C0Vf+H0Zcdh0AJyxdh3EtgrC/bxtwIrj6eoawA9mZPUv7kd69e2Pz5s3YsmULHnzwQZx11llo1apVxPd0TdNwwQUXoGnTpmmpr2/fvigtLcUbb7yB5s2bp2WbRLFMnTo1ULsrrrgixZUQUTJs3LgRhx9+OJ566qmELrAihMCoUaOwdevWpFzwMF3GjRuHiooKvPTSS4H7bN68GdOmTUtdUUREKXDWWWfFbKPrOsaOHZuGaqi+evfujZKSkkBtW7Zs2SgvJEz1V1RUhBtuuCFQ2y5duuCRRx5JcUVERERERERERERERERElCyyoQsgIiIiIiIiIiIiIiIiIiKihpWbm4tJkybh66+/xqRJk3D77bfjuuuuw1tvvYVVq1YFGmP58uXYsWNHiitNTKBw7WgZOMkM1zYKMoKN7ZBnhIVru8YR6njCFYhsBFF711vLnRBpK/xaWGHXMEKtpVCDto3IXimlHW4thHRuEX6kErpttVXHkkJAs4O4NTtM26pa2qHb4YHawtVGje2G8lzU2GLY/ZzdHSFUW7g6pSRUO2rfeFZGmp8RM9xF2GNhDaQEvLuHUoLMdbsjhBAo31OOwX0uxUsvvYTXXnstWuUHlZXbl2N72U/G/tWVOSms404AZoC8czw5Ifl2sLxxNJrzXyrHLAAoIfJmCD7McHoA6qtmjqm+/sqLLOAO3rbqU+eBq3mEyaWcLyMF1McTwn3mWWfir3/9a+D2mzdvxu9///vgG6CDQqJn4lkzZ6FFQQssXbo0bF2eEJhVWIhb85uhUIYHQcfi/Wix74svEqyy4WiFrX2X127enPCYek0NQmVl4dtq1y6h8X7537qo6yWAk7IzcXPzAvy1dQtc3DQXBTL2jFmyaAm+/N9XgWrQdT3eaw8QHTCOOOII/OUvf8HixYtRXFyMyspKvPvuuxg2bBj69OmDCy64AHfddRfKysowd+5cjB8/Pi11zZs3Dz169MCKFSvSsj2iIBYsWBCzTYsWLZCXl5eGaoioPu6991507twZW7duTah/q1atsGLFCjzzzDOQcv/8J13Dhg3Du+++G7j92rVrU1gNEVHyPfzww4H+7P9f//pXGqqh+pg0aZLvn/35EUJg4cKFyMjwv9gc7d/GjBkTKGBd0zRMnToVmZmZaaiKiIiIiIiIiIiIiIiIiJJh//xbWERERERERERERERERERERJR0xx9/PG655RZMnDgRzz77LH7/+9/j5JNPxoUXXhio/4cffpjiChMXKAA5zeHautLGDsSFOwjaDo62gno9wdJ+4dNOKLVUQqudIF2hLHMHWJvBv5BGELYdmi3s4G0jdNsM7zYfW+HZUjgh20aQsFSqU8OEYbe3A7/N7ahBw954bastzCBxe3+IBEO1I7xW6QjV9h0vkWhYvzlrBbdbOztCcLxrnikh49ZcUSvaU1qKkuIS6LqOkSNHYt266EGmB4Mtpd9h9fZVkHbQvXTmpXUMAJD2MmN2S+vYUoLkpb1enfVQjiFPeL7rnGAtNpbrVhs7eN54rIb3CwhAVyaFz/wIFBLr1yiBdNmbb7kZgwcPDtx+5syZeOyxx+LfEJHiH0/9A4MGDoq4/m8tWuBXmVmBxoqQT++y76uvoNfUBC+wEcjo0AEiOztseeWSpe5zSBxqv/7at29m584Jjbf9v6vtfe49ralbEQBaaxouy8vF5NatMKZZATrHeH2nPjPV1d9Pcj8JEO3/srKyMGDAALz00kuYN28e5s6diwkTJiDbPJeMGTMG7RIM0o/Xl19+iZ49e6JLly5Ys2ZNWrZJFM3GjRtjtjnppJPSUAkRJerHH39Ex44dcf/99yMUCiU0xpAhQ1BUVIQePXokubr0GzBgQOC2xx13XAorISJKvkMOOQSdA/xZRVlZGcO1G7HVq1fj9ttvD9z+rrvuQrdu3VJYETWU9957D6+//nqgtnfccQfnAREREREREREREREREdF+hsHaREREREREREREREREREREFJEQAq+99lqgto09sCzV4dp+wcjRwpKFEq5tB94KI/BWrdU1tlDbCzscW0gngFeaYbx2b/OxE7JtLtOVUF/Pj93PDgh2blJokEILW+4N0/aOKIWA0H3CtJWAbWs329HgZviwmp4dvj/sGGI7cNjZl40jVFsdN3AUqe7elr1N63lE2YY9gB2w7cwH579OTyuBVA1wtsPehUCT7CZ26/Lyclx88cXYsWNH0GdywCmpLMH7W+bB2HHSmceQdnC2E1QvXMeRfbwKo62ZkG3OXVcrSDs8Wzm2lONAjZ53v3pWwKwaMu/zRIQS0G3dV1e7+rvDuZPt9TdeR8eOHQO3Hzt2bKO+mAM1bu++8y5uHXNrxPV3FTRD7yY5Sd2mXl2N8s8/T+qYKZeRgSanhgf+1X7zDapWrExoyH3z3/dd3uTssxMab9vKFWHLYmX+ZwrgjOwmeKhlc/yjdUtckOv/Wn/4/ofQ/QLEhWdEz2nRtw8RAQCklPjqq6/QunXrtG1z3bp1OOWUUwKFGhOlytatW7Fv376Y7S666KI0VENEifj73/+OI488MuH3k/z8fCxcuBBvvPEGpDww/hnXnj17Are98cYbcffdd6ewGiKi5LvvvvsCtbv//vtTWwglpKKiAr179w58MYxu3brhgQceSHFV1BDKyspw/fXXB2rbuXNnjBs3LsUVEREREREREREREREREVGyHRh/I4uIiIiIiIiIiIiIiIiIiIhSpqCgAB06dIjZ7vvvv09DNfVjB8hGY4YM+w8QY3yfBkHCtXUddvKtE67tHsMOlPaEa7taCSdi1wrMdgoXTmSvEMq+cIdvS6HG9Co3EeHm09YexwrxNgOyXSHR1rZjBWrb653nBwE7CBpwAsrt5Z4QYL9QbW8YeqpCtaOOFc9Kz5xUs7KD1G7vC3soZXYIK9wZ9hp1FuTl5bnG2rJlCy688EJUVFTE3O6BprymHHO+mYnauhoIc55bwdj2/IQxf6WyTMIIk7QittUgfGm3l8oxYx2b6hz1hJ+b/1Wz0+1zgBowL9QRlPOgOqdcGbHB55MyrP+6gKSUWLlyJfLz8wO113Ud/fr1w/bt2+PeFh3ctm3bhmuGXxMx/HhsQTMM95zzkqVs2bKUjJtKOf37+y4vHT8eem1tXGOFSktR9tK0sOWZHY9H1q9Piru20m1bUbr1B2dBAm/PR2gZ+L+CfLTVtLB1vfv2Nj6nMSebKKmaN2+OTZs24YQTTkjbNnVdx4UXXpi27RF5vfjii4HaDR06NMWVEFG8SkpKcPLJJ2PMmDGojfPzr6Vfv34oLi5G7969k1zd/iMUCuHBBx/ExRdf3NClEBEFNnjw4LA/F/fz1Vdf8c8oG6Gzzz4bpaWlgdrm5ubio48+Sm1B1GDuueeewP//+sUXX0R2dnaKKyIiIiIiIiIiIiIiIiKiZGOwNhEREREREREREREREREREcU0ZMiQmG127tyZhkqSI1Dwa7Rw7SjdEwnXtrdnBm07wdDuzQK6EyANNWzaSrh2wnid4F7hKtmOTLZDp81u0knLdsKwlRskhC7Cbz5tjbRnJRRbCfB26gkQqC2cEGA7BtsVHOwOHI8nVDvo6+P7WqVI0DpcvIHbgCvo2U7SVoLIXfsG1jyC85oJ5TUDkJuTg2bNm7m2s3LlSlxyySWorq6Ov+b9VGVtJWZtehfl1WWucHoJJUge0jyUjGNACmnOazPUXjoh9tbxYN2skHRrHOMGe2wjsFvax6/3ODB4jheYx4Pz6sOVEutznguUIevXqJ7hswUFBVi2bBk0n4BbP1VVVTj55JMTDjejg9OWLVuwZ88e33VPtGiB61IUqg0Ae5YsSdnYqZI74GJoha3Dllev+x923/kXIBQKNlBdHXaNuRWhXbvCVhXcOsb9gSegLYs/iruPn+9qavFLXV3Y8gGX+oeKE1H9NW/eHOvXr8cPP/yA+fPn45///CfuueceLF68GF999RXuvPNOnHnmmSgsLAz8uSCWTZs24amnnkrKWETxmjdvXsw2eXl5aNOmTRqqIaKgpk2bhkMOOQRr1qxJqH9OTg7efvtt/Oc//0FWVlaSq2t4BQUFgQJnVbNnz0aHDh2wadMmXHPNNTj99NPRsWNH/OY3v8HVV1+Np556CmvXrkUo6PcMIqIUC/L/xXRdx5///Oc0VENBjRkzBqtWrQrUVgiB2bNno6CgIMVVUUP47LPP8MQTTwRqO2bMGPTs2TPFFRERERERERERERERERFRKjBYm4iIiIiIiIiIiIiIiIiIiGI69dRTY7bZn4K1gXqGawMJhWtHCk62AnqtAFxXuLbPCGqYtHAF6XpCkc0QX6eNE2JtRlnb65WWTmCwqw9cYcJO4DVc4b9qELb0DdL2hn4b7ZwgbiVQG2bWN+wCnLBgdX+qodrw/G4kodrqdgLnD+vubds1WM/LZxvuxbqzX5T67Vrs8HZzX+rq/HD2vRAS3XueEra9999/HwMHDjwowrUraysxc9M72F1ZosxvzZ6/6rEDIWH9uI8FaRxnZlC9NH9bx6K7vXUMWGHaAs7Lb4bXK2cEdYYZudnK6+2ZuvZ8UILrITyvvbXAau9zfMG9GWcse1V8PwDwq1/9ClOnTg38uvz888/o3bt34PZEnTt39l3+eqvWuCgnN6XbLlu5EnV796Z0G8kmcnJQ8Je/+K4rf/0N7Bx9A0KlpVHHCBUXo/iP12Df/PfD1mWf+1vkXHBBQrV9s8AzXoLh/h9VVoYta9uuDU49/TQAPm+53msTeC9wkeKLcBAdSDp06IDzzjsPI0aMwPjx43HWWWehU6dOeOihh/Dxxx+jqKgItbW1qKurw5o1a3DDDTfg6KOPTnh7f/rTn1BWVpbEZ0AUzPr162O2OeGEE9JQCREFUVFRgbPOOgtXX311wn/ecfrpp6OoqAgDBw5McnWNSzzf3y3btm3D8ccfjxdffBHLli3Dxo0bsXz5ckybNg033XQTunXrhszMTPTv3x9FRUUpqJqIKLhHH3000Pf8t99+mxcFaCQWLFgQOEgZAG6++Wb++fIBqrq6Gv379w90bB555JF44IEH0lAVEREREREREREREREREaUCg7WJiIiIiIiIiIiIiIiIiIgopt27d8dss3r16jRUklyBw7UjhTXGGa4dbblajx2QrAYi2+nSzmZd4bdWILYSTm2vkWZ4rxXI63reajCvN+jWDAEOcPPvD2W5Wr1Ti9oXylMVwgkAdwK11X2gPAcr9FdXQ6Gjh2q7a4wulSGZUUf2rgwL73TaefeHsd4v6NhoYIcr60of3+BygXfffBcfzFvkW+K///1vXHjhhSgvL4/2TPZr5TXleHfT2yjZV+yE2Atp7h0j9NoO1xYSmnUsSjMu2xVwbwZqCydcXlP6OseT2cYO2DbGlOor5AmfVx8bjdRjRdjjAXDPpUjnt1ghtVEC6+vjqquuwvXXXx+4/ccff4w//elPSds+HdhatWrlu3yBT7hysuk1NShduDDl20m2poMHIffi/r7r9s2Zg59PPxN7Hn0M1atXI1RaCr26GnVFO1C1dCl233sftp9+Jio/+CCsb8aRR6Llk0+Ep/8HUFtZie8+WhR27rHe9p3PHLF9Xl0TtuyXn4sgtWh/vTb+moXr85w6UpxjMbebDkJSSnTt2hVPPfUUNm/ejB9++AHnnHNO3J/Rq6qq8O6776aoSiJ/xcXF2Bvgwhp9+/ZNQzVEFMusWbNQWFiIJUuWJNQ/KysLL7zwApYuXYq8vLwkV9f4DBo0CD179kz6uKFQCHPmzMEhhxyCv/71r0kfn4goqJYtW6JLly4x2+3btw/Tpk1LQ0UUTSgUwpAhQ6Drwa6+9utf/xqTJk1KcVXUUMaPH4+ff/45UNspU6agadOmKa6IiIiIiIiIiIiIiIiIiFKFwdpEREREREREREREREREREQUU7t27QK1q6kJDyds7AIHsjVAuLZrmR0SLeBE5SrhkWGh1D7LAUgp3EHAduBu+JjxZjf69be24oR0e8K3rfqEWruwg56t/a4r+8S7/+xQbWvfBQjVDvycUhSqHXk6Rd+eE8wZHqStDKLsO90O3tZdDWCHNlsPhPLbWGe8Xl1P6QotQ4tY04IFC/DIE4+gJrT/Hf+xlFSW4O0Nb2J3ZYkdii2lBikEBKRxPAljpkshzb+MJcz71nw31ylz33isma+j9dg4XqQQTlth/fUu5ThyHT/uEHvY2zBbqtNJvUiAsNabB57PcQZ4jinrd4BckvoGbU+ePBmnnnpq4PaPP/443nrrrXptkw5u2+rqEu4rItz3UzJ7dsLbaTBCoMWkvyH7t+f4rg7t2oU9Tz6Fov4D8NMJv8KPRx2D7d1Oxo7LLkfZ8y9ALysL65Nx1FEofHM6ZIsWCZX0zYL5qK2oMMpzyvTd/95ldQA21dRgZkUF7t+9Gxt9PrtmZGYEOtcZ203SpQWCXPCAiAAAHTp0wIcffohNmzahV69ecfXNzs5OUVVE/l555ZVA7a6++urUFkJEUVVXV+Oiiy7CgAEDUGF+zoxXly5d8OOPP2L48OFJrq5x+/e//43MzMyUjB0KhXD77bfjoYceSsn4RERBTJgwIVC7hx9+OMWVUCwPPvggSkpKArVt2rRpwhfSoMZv+fLleOSRRwK1vfLKK9GnT58UV0REREREREREREREREREqcRgbSIiIiIiIiIiIiIiIiIiIoqpTZs2gdplZWWhvLw8xdUknxUsHVO0cO0I3Z2Y2/DlkcZXw7XtMOmwQFt3yLSw+gslfFcJy7ZCd9VQbindQddOaLcSAGzdIgRvWyHA0tPPDgU2EprdQd5SCdSGE/CshgWrDbzj2nvADgQX4cG/DRWqnUDQetQETc+c8AZvCs/zjDWvnLkF6LpTlbMP3aHMAgLHHHsM/jjyjxFLbNu+LfoN6YOvd36Fipr97/iP5PvSLXh3wwyU15QB5jEAIc39I+2Qeuu+tIO3pRFKDitg29i3Umh2wLZ102C2h7FePQ6kelOCsO3XyQ5GDz/W7cBs8zEAV1+bPTeizM8GCnhdsmQJWrduHbj95Zdfjo0bN6awImqs4pmiW7du9Q19Oy0ry30E1DMp2e9jgQBQ+uGHqN29u36DNwDRpAlavTQVeSOurfdY2f/v/6HN3NnQDj004TG+mPFm4LZ1OrC5ugZzy/fhkV17MLxoJ8aW7Ma0vWX4rKrat8+wkcNSdmENIkqeY445BkcddVTg9kIIXHTRRSmsKHns7zkJ3IJtIPbN59td3D8xt5OCfdDYzJkzJ2abnJycuOYyESXX4sWLUVhYiLlz5ybUX9M0TJw4EWvXro3rO+yBomXLlvjuu+9w+umnp2wbd911F+69996UjU9EFM0FF1yA5s2bx2y3adMmfP/992moiPxUV1cHvhCDlBILFy5EQUFBiquihlBRUYFhw4YhFArFbNu6dWtMmjQpDVURERERERERERERERERUSoxWJuIiIiIiIiIiIiIiIiIiIhi6tSpU+C2p512GjZs2JDCalIncLh2tIDtiKv8w7VdywXCg5SVvq76hPUfV/qZssoTki3U/DLlnhrkawYDCyFhB3FbNwgjLNhzc7Zt3Fzr7W0LeJ+mHaht74PggdrqvnCFZjd0qHacrGkU9ty8OytG/4iE89pb+1PXPeHLcO9Lde5A+e/dD/wFD016MGwT+QV5uGfiODTNa4qaUDW+LvkKRRVFsSpr1HTo+Gz7Cry3eQ6q9RojFNsMy5b2caKGaqtzXQnPtpZLIx7bCqA3Quad40SawdyAEdhtrLOOGwFYbWEdr1agunpcWOHawnnldOXcAWElqVtP0ud5RzhPqceCM2md9XEcV/HIysrCqlWrfEOQ/dTW1qJnz56oqKhIST10YPh48ceoqakJW943JyeucRLNm9erq7Hz7bcT7N2wREYGmt93L9rMmYUmCYTmZRx9NFpNmYzWL70IGSCQKpLyHUX45oMF4ZmsyotSoetYvK8Sk3bvwQ07SjBhVyneLCvHuupqVOqxX72eZ54GQD2HWh9zvO/Xyv0onxu8qxpf7CvR/mvGjBmB23bo0AHZ2dkprKZxCBRAHeSnHuHegbezHwVkJ+rzzz+P2ea4445LQyVE5BUKhXDllVfinHPOwZ49exIa49hjj8V3332H22+/PcnV7V8OPfRQLF26FMuXLw8UPpuI+++/H2PHjk3J2EREsVx11VWB2l144YUproQiGTp0KCorKwO1feihh9CzZ88UV0QN5c477wx8Ac5JkyYdlBdGISIiIiIiIiIiIiIiIjrQZDR0AURERERERERERERERERERNT4FRQUoEuXLoFCodavX4/u3btj6tSpGDRoUBqqSy4hBPQAoYveAGdnAERM3BQQ0H1WupZbY+pOSKOu62Yosu5apvZ3l6ZsQwlNtvsI3dXDVZGVa22FVMdLqd+7yMnMBraEJQAAIABJREFUVlN5hdNeCYB2uihp4Z7QcTvw0juGt693m7GeQgqD3CLNgcgTylllzU31N3QdQslMtp5n2DY8+86YU+Zi3dq9whwbEOZGdSEgAWRkZOLK4Vei/6D+eH7yC8jNy0WPXt1x/AnHQ5c6QnoddOioC4WwpfQ77K4swdHNj0GGDBaK3Fjsqd6DD7a8j5/Lf4aQRsw1hIQEYEe9mwHbgBOeLSGdQG3zvrCW+YVpu0K6JaQayG2OYWxdQNrHpAR0sx4l1N4bmO8EpgPqnBJOwrodZgjhjOKdld6g+qDnhGQGbR9xxBGYOXMmLrzwwkDn5V27dqFXr15Yu3Zt0mqg/UvkcywAARQXF/uuOlTTUrJt6zyrfjQoeuUVtL3mmnpvLx6tX3sVem2da5l2yCEJjZV18skofHM6ajZ9g31z5qBq2TLUfLEeob173Q0zMpB57DFocuqpyO7XD9lnnA5ImehTsH3+2qvQa2rcodYwTo/fVNdgeWU11lZVoSbB9HOpSfTo2d01NgDXe7Gxwu9CBH4jimjv8DEl/HmM6CAR6Hubady4cSmshChcWVkZSkpKYrbr3bt3GqohItXq1avRt2/fiN8PYpFS4s4778SECROSXNn+7bTTTsOuXbtw3nnnYcGCBUkf/9FHH0VlZSX+/ve/J31sIqJoJkyYgKeffhqhUChquy+++AJr165F165d01QZAcD3338f+KJL7du3xx133JHiiqihLFq0CE8++WSgthdeeCGuuOKKFFdEREREREREREREREREROnAYG0iIiIiIiIiIiIiIiIiIiIKZPTo0Rg5cmSgtmVlZRg8eDA2btyI4447LsWVJZ9feLUva7U3LdEnXNpZ5R98HBbIqaRxuoKUzb5+AeBRA7aVoG5vhjeE//OsT662KyDcu4M8dVjtowZqK/W72qmBk40lVDtKuLqXkycuPLvDJ2xd7eTpH3lwYby8whwt5A55FcIJ/DTmk4AQZqi2vc91QDcCm/ML8nHzHTciBB2hUAh1eh1CoTrokBAIQQoBHQK7q3Zh7S9rcESzI1GY2ybYzmhAOnT8r+hzrNy+ArWhGkgh7CBq+0cY4dZWuLZwoq+N4GwrEFs4y9SbsEOzhR2mLcwgbOEK3zaX2ceEuR0z5NyaolI5HowxrNcRSl/YtStPNmzSBJquMY6zVDn//PNxzz33YPz48YHaf/7557j66qvx0ksvpbYwaqSiz+aPF38ctmxQbq7rsXrRgVjiON3b9m3ciNIlS9DszDPj7Jm4zBNPTP6Yxx2LzFvHALeOAXQdobJy6HtKodfWQeTmQmvZAkhCYLkqVFuL1S+94Fq2NxTCqspqrKysRnFdXYSesR3T6Ric2utUnHnuGWian2eebNXPG7AfRz/zeS9oEKmVErhtTiTnwgieC4f4bDQd51+i/UHQz+7XX389rr322hRXQ+Q2ffr0QO2uvvrq1BZCRLZQKISbbroJkydPjuviDKr27dvjgw8+QKdOnZJc3YHj/fffx7Bhw/Dyyy8nfewnnngClZWVmDJlStLHJiKKpKCgAD169MCKFStitj3zzDOxdetWNG/ePA2VEQBceumlMUPPASArKwsbNmxIQ0XUEPbs2YM//vGPgdq2atUKzz33XEovsktERERERERERERERERE6SMbugAiIiIiIiIiIiIiIiIiIiLaP1x11VXo2LFjXH3+9a9/paia9Aj8j6ojZfFE6e4XiBgeQO2MrdYiIOwARr/QRVegrhpQrfQXRkqwGeoY4Ucg7hu845nbCGvkqde3Znievyeku1GGagfZTsSaooQ6eeaBvb+s/eJ9fSF8A7md0GYBVyW6E/At4Kyzg52F+qpKO2jbCoxW7xu/JWr1WmzctQH/2/E5ymrK4thD6fVj2Ta8tWE6Pv3pE9TpdRBSmsHZ0vgRElKavyGhmc/PCN+WkFKDlBKa0Mznr0EKo51x3/3YGN/ZZ9b+so4XI5xb3YaxHfUVgvrqCOWxEsqtsvsI5bwh1FHgmjPOvPIJd40iVUGv9913H/r06RO4/bRp0/Dss8+mpBbav+3evTts2ZEZmSnfrvetavvkySnfZloJAZmfB+3QQ5FxxOHQClsnPVQbANa/8xb2/vQTAOCbmlq8tKccE3aW4j/l++IO1T6287G47JpL8dgLj+HDLz/ErCXv4p7HxqH3+b2NBq5rnfic23Rnrf04VjZjYtmNRBRFRkZGoHbxfI4gSpaZM2fGbJOZmYlf//rXaaiGiDZu3IgjjjgCTz/9dEKh2kIIXH/99di6dStDtQOYNm0annzySWRmJv/71rPPPovhw4cnfVwiomgefvjhQO3KysrQvXv3QEHPVH8rVqzAypUrA7X985//jLy8vBRXRA1lzJgx+OGHHwK1feaZZ9CuXbsUV0RERERERERERERERERE6cJgbSIiIiIiIiIiIiIiIiIiIgokJycHb731FvLz8wP3GTduXAorSo+4wrX9cnkSCNd2LbfCtT1B2kIoYdRCCXX0jOP98dakhvR6U7IT+hHSE6LteT4+9fk+b6ud9Zx192vR6EO14xjOeRruTmHzIEb/yLU4QenWfNJ1Z0grZN3ZB+7AZmOuwbkvBKRwXjMjcFrYwdMww7etx6VVpVjz82p8WbweFTUVsXdImhRV/IL/fDsXc7+ZhZLKXXaQtbQDtYVzgxm0bYZua3ACtI317qBsI4jcWSftkG0JzS+w2xWy7Qk1t8YGlP2vHDd2e+N1hdLXft0tuuc3PPMn1mSKcKylw3/+8x8cfvjhgduPHj0an332WQorov2Bd54uXrw4rM0JAUJZRYT7sdp7f+vm/dKPP0bZ2rUBRiKbrmPpk5PwRVUNnt61F8/vLsOXVdUIElMlhMCxJx6D318zEBOeewD/+d8cvLLwZdw+4Tb8vwt6o2WrFnA+cKnvmc4FQbynRyHget/0TgzX5woGahOlzBlnnBGo3bXXXpviSojCrVq1Kmabo446Kg2VENG9996Lzp07Y9u2bQn1b9WqFVasWIHJkydDSv4zrKBuvPFG7NmzB6NGjUJubm7Edi1atIh77KlTp2LKlCn1KY+IKC6//e1v0apVq0BtN2/ejAEDBqS4IgKAoUOHBmrXvHlzjB8/PsXVUEOZO3cuXnzxxUBthwwZgsGDB6e4IiIiIiIiIiIiIiIiIiJKJ/6NLiIiIiIiIiIiIiIiIiIiIgrsV7/6FWbPnh01DMWrW7du2LFjRwqrSj3hCh2OwS9gO0a4dqTgaVd/T8C2q50eoUbhtPEGWNvLlFxtv+riuvntI2uVd7ueWsK6qYHa8AkUb8yh2k4RUVZFWhklfdMKTVZCle3Hunv3R9qv6lyxg7M9VblCta3/Siss2uqrOWMICSHNQG0hodmB1BKalNCEBgDYsa8IK7cvx7oda7GrsiTy80whHTq+37MFczfPxsxN7+DHvVvtAHA7PFupXwhlmdSsFmYItxGWbQXKG8HZmhmmrUGzQrOlZgdma0rAtrTDW41Rjd9KKLlSg3EQGcsB5bVRw9Dt1xWA36sqlONHqKN4ZoEnyN4VYh9FqoO2pZRYvXo1cnJyArUPhUL47W9/i5KShplr1Lh8//33OLnbyb7rCjUZdfb6rYsnaNt9ljV/6zq2TpwYoyepFr85HeOWr8Ybe8rxY21dzPZCCvQ4tztG3TsS//rvG5g892mMHnc9zupzBpq1aO6c/VwfX6zznvlQ979QQaTPDa73Z113LTfeLz3tU3zeJDoYTJo0KVC74uJizJs3L8XVEDmqq6tRVFQUs90555yT+mKIDmI//vgjOnbsiPvvvx+hUJBLsoQbMmQIioqK0KNHjyRXd3DIzs7GM888g/Lycqxfvx6PP/44nnzySaxatQp1dXXQdR0lJSWoq6tDt27d4hp7zJgxqKysTFHlRETh7r777sBt58yZgwceeCCF1dD777+PjRs3Bmo7ZcoUXhzjAFVSUoIRI0YEanvIIYfg6aefTnFFRERERERERERERERERJRu/L/BREREREREREREREREREREFJdzzjkHq1atChyuvXbtWnTp0gUfffRRagtLg7gCmP3CteMMWg5bpgY9KkHaati0KzRZDx8vWrh1WNB1nLnascbz3Yb3OUcI1LbWuQK1G3OodpycpyWgvnBhAeve19RJ+YwefmyHYjvj6jqcV0Y4wcve4Gah3hfCCJc2fwvlvias8G0zSNoKixYCmjRCpyGA4opirP5lFT7Z9jG+3b0ZFTUVie62wEoqS/DZ9pWY/uVrWPDdfPxctt2u0QoAl9IJArfWaUJCk5oRGA5hhGJbgdlmOLZmB2ob7SWkHaptjy+McZ1Abidw29mfRg1CCkDZd8Y+d6a7tI976Xp9lFfT/u0O/1WOJ935FS1UW21rzz/d5xgLELydDK1bt8aiRYsCh6CUl5eje/fuCQeoUeOmzsNoU3DmuzNx0oknYd3n68LWNRUCHbSMiP2jnVqDvHuofYXnd+lHH6H0k08CjELV1dX44513YWdd7EDtth3a4A+3Xo7nFj+Lu5+9CxcOvQD5BfkQMAL6obxtOh8llAtHwDo3+rz+utEWunm3Huc+77jei2YQUTAnnHACOnXqFKjtbbfdluJqiByzZs2Crsd+o7jqqqvSUA3Rwenvf/87jjzyyMCBm175+flYuHAh3njjDQZxJskJJ5yA2267DTfeeCNOOeUU136VUmLVqlXo2bNn4PEqKyvx6KOPpqJUIiJft9xyCzp27Bi4/T333IN77703hRUd3EaNGhWoXWFhIS677LIUV0MN5cYbb8TPP/8cqO3zzz+Pli1bprgiIiIiIiIiIiIiIiIiIko3/u0uIiIiIiIiIiIiIiIiIiIiilvnzp1RVlYWuP327dsxfvz4FFaUPvUK1wYSCtcOC1dWA249wdNWwHaQWqOFXEcKyI71E882XO3UMPAYz8s1lCfkN2ggpRpMnlJxvN56hOV+43kDkq27wjVVlP2uzAnhGkPYU0rA/dgdOSqVyszXwgx2lhBmyLMVGi2MQGnpBEtbyzU4wdT76irxze6NWLz1QyzZuhhf7fwSOyqKUBuqjfz8A6qqq8IPe77H8p+WYcaGf2Hmprfxvx1rsa+2wti+VAK1rQBsGHXbNbuCr6Udnm0HaJuh205wttHGWmbtA2v/WH2F1c+1bySEgLl1ASlgV2PsdXO/mq+ZFJ5ZbwejO5NEqEHpSii/1c57XKpB/fZcsfoqc8Z1bCphtOnSs2dPPPnkk4Hbf/fdd7j44otTWBE1ZjPfnYnBgwajosI/wP8PTfPQTAlzc83kGNPaLzRbve+5/kN4O13HlvvuAxj8HtOkSZPw3XffRVyf2SQTp1/UC/dMuxtPzJ+EgSMHoFXblsr7m8q+XITrt9rWe8kC53yqjmKdJ6N83rLSuz394hY2BsO3iVQzZswI9Fnkyy+/RNOmTXHLLbfwohuUcjNmzIjZRtM09OrVKw3VEB1cSkpK0K1bN4wZMwa1tYn9+cL555+P4uJi9O7dO8nVUTRSSnzyySc4++yzA/eZPn16CisiIgq3cuVK5OfnB27/wAMP4Pnnn09hRQenefPmRf2zItX8+fNTXA01lHfeeQevv/56oLbXXnstzj///BRXREREREREREREREREREQNIaOhCyAiIiIiIiIiIiIiIiIiIqL9kxACAwcOxDvvvBOo/caNG1NcUfoIIaDrfqnZPvzCoAX8Q7fhhCXqngYCwr1MDdc2w2+tmtT61JC5aDVHC2n01hJP36j91HBonzDwsPBov2BJT5B0XNttBMJeV5uZgOzXxg5HNl5n9Td0HeYv9zaE2UlZ4Z43zlas/SjN/OwQJHQ9BCkEQpAQesgI1NZ1ABJ1AAR0SGG0E0JCAsa2hIT1Auq6DjgP1QJRVlOGvaV78O3ub6DrOnIyc5GflY+8zDzkZOYiW8tGltYEGTID0hyzTg+hpq4aVXVVqKitwN6qvdhTVYpdVSXYW7XXdUxISGWu6EbYqRo2btyxn70ZX23uB2kHSls/Rmi4GccthTskGwJSaBBCQIMZ0A0zhFxo0Ky+UprtpNlfswPKhZDm62O2FUa4tifq1fXYqd78bSWtqyHawunpzDDfaRf+Onk6NGSw6//93//h008/xWuvvRao/dy5czFhwgTcfffdKa6MGgPr7XHnzp0YOXJk1Pe+/8vLizpGjLc/n37h53RrLL+3/or167F92ks45I/D49vQQWTbtm148MEHfdc1L2yOcy89B+ddeR7yC/KgSQlNaHbgvxr+L4T7nC7/P3t3HidFcbcB/Knq3uVGLkFUEEVQ0SCItyigxgPQBDwAjxA0RjTE14sYjyRe0ajE8xXBqKAiigdgFDVqQIR4BFDwVUBQuZVjuWGBZXf6/aOrqqvn2OmdnZm9nu9+2p2prq7+Tc9s9Yr4lJBm3rfSsxGsUhDMcgLwbx3Svl+ExTeZxUIqO1VmYwyiWu6oo45CkyZNsG3btrR9i4uL8dhjj2HSpEn44osv0LZt2zxUSHXRp59+mrZPu3btIK0FPoio8saNG4fhw4ejpKQko+MbNGiACRMmYODAgVmujKKSUuKjjz7C2Wefjffffz9t/yVLliAWi3E+JaK8adq0KWbPno1jjjkGZWVlaft7noerrroKy5cvx7333puHCuuGW2+9NVK/E088Ed27d89xNVQVNmzYgOHDh0fq26FDBzz88MM5roiIiIiIiIiIiIiIiIiIqoq4c8w55v/V6HBYS+zfvmlV1mNs3bQL8AT2aVm/qktJauvG3dWyNl63zPC6Zaa6XzeA1y5TvG6Z4XXLDK9bZnjdMsPrlhlet8zVlWt3crs/o1HBflkZi4iIiIiIiIiIap45c+bg+OOPj9x/+/btaJwixLKmihywDSQPRizn8GSBywlt9lORvB7P80LnrlDNOZAQmG232c/jXltof1xDRUJ+cxmsnTKEvALvswi1i+T9TE62F9rnJQnW9tRX0GC1eEDMi5kRPMRUu4eY7ufF1HcPMcQQi/nPy7yYv8+LocyLIeaVIebFUKa+x1RbmXkcQ1mszIxRhjLEYjHEUAbP81AWi8FDDDHP88eCBy8W87+HavD8Or3gNfuPPev1Wpc91efdBJHbodRW+LSQgAq1DoezqkBtSEgVqi2EFaytArQlhB+qrdodOCpMW8KRrh+mLVW7kCZo29Hh3NIfQ48t9GMr2NtULnT4ttWqA2IBEzCrXzYQPNf7/bxxEXpeXpB2toO1M/m5PPLII7Fw4cLI47/33ns466yzKnweqh48eAlzqT23iVA78PsRv8fo0aOTjtWzXj2MadECjYVMmiFvvsed0n4ci3scHBdUpdvVzIpYqM3fRJPG6P7RTNRjuGtS5513Ht5+++1QW+v2rdH3inNxynknobCwEI7Q86iaQ9UiBg5cONKBK104Qn2XDhzhwpUOHOnCgWMCuf3j1FhqjrYXRgjuB/78L6wFDxLCuwEkzMEJixsIk7hu5l/rGABJg7UzmX+lYNAg1W5Lly5F586dK3RM06ZNsXjxYoZrU9bFYjEUFBQgFouV2+/SSy/FhAkT8lQVUe22Y8cO9O3bF7Nmzcp4jJ49e+Ldd9+tdX9uWZPtt99+WLduXdp+3bp1wwcffIBWrVrloSoiIt+ECRNw+eWXV+iY448/HtOmTeN8VUlRf98WQmDhwoU4/PDD81QZ5Yvnebj44ovx+uuvR+o/Y8YM9O7dO7dFEREREREREREREREREVGVuGvsuai2f1N+nxYNqmUAnVZda+N1ywyvW2aq+3UDeO0yVV1r43XLDK9bZnjdMsPrlhlet8xU9+sG8NoREREREREREVHdcNxxx6F9+/aR+y9dujSH1VSNCoXBetZmBihn7Ljw26RtQXauH8xohf/aNZrj4vrE982m+HOYYEl1DZKd364z2evT9YfOU01Ctcs/cXm7wju9UHuqUGj1LUkQp+fp8ORgHHMOzzrOfhxENFuPTCSo9cgPkRaAFSfqh0kLoQOmHSts2gkCT/VmB0pLCamCpR3pmMdSOHAgVQCq2if8/o4KqdbjOlKqAGt702HW1hhJt+B8Ujom3Fpvrnot0qrBEa5fh5T+YzWOHlOHYzsqyNV/LXFjq8Buqa6dDuiW+j1QQdrBtdUB2/bPi2qXwoRl6/fThGqLuEBXkfrnJSFUu5zPaLZDtTP1+eefY5999onU1/M8nHfeeVizZk2Oq6KqYn9sFy5cmDJU+/mWrTChZSs0VkHDmX6aRYrHyfvGz6aBsu3bsfTGGzOsonZ74YUXQqHaBx3RHleP+i3++uZdOG1gTxQUFqh5Uc91MAsNBIHYMgi+BmC/Gwn3ORE8C94tvbACgqPi30RrbvZ/h7EC3/U+e4EThOfR0PxLRBnp1KlThcPptm3bhq5du+aoIqrLPvzww7QhfwAwaNCgPFRDVPtNnToVrVu3zjhUu7CwEM8++yxmzZrFUO1qZvny5ZH6zZ8/H+3atcOcOXNyWxARkeWyyy7DiBEjKnTMf//7X7Rt2xb33HNPjqqqG1555ZVIv2+ffvrpDNWupV599dXIodrXXHMNQ7WJiIiIiIiIiIiIiIiIarlqG6xNRERERERERERERERERERE1d/XX3+NtWvXRu6/YcOGHFZTdTIKp7YDttMcmizENqEtWQB1kppMmxfeRPxXBUO37fDuUDh2/HlSjJssRDz01Et+nWtEqHYEqcK1y+sTDsaOGK7tp4uq62ntE0INF5xFHyNVSKlQIbT6sVSBpVL4gds6zFoIAanCrP1A0yBQ25GOCtDW4dpBoLYjJBxHB1Y7QZC1CbSWQVC1dIKQbnWsH4ztBOcQOsw6ySatMO9Q8HdwHn9MHcytz6sDuV1znKPPI+0g8XC4dxCqHYRv+5u6lpCQUl9XHV7uX3eoa2iCXoX902LHoNuBripI23rfdb+kga72By5+XkoTsl2VGjdujE8++QSu60bqX1JSgh49eqCkpCTHlVG+xH8e9+7di4cffgQ/O+pnSfu/2ao1etWrl2bM8JOot45kQdvJgrRFwiawdeZHWPPss9FOVEcsX74c1113HQDg8OMPw/889XvcNvGPOPbMYyClE5oH9VWWaskHeOq5udHpudCfTYX+DkBIfZQwixuoQ0Lf/bkwmGvNMhTlfUDK+bXGSLF+Ruohq88cTFTdXH755RU+pqioCGPGjMlBNVSXTZw4MW0fKSX69euXh2qIaq+SkhL0798fAwYMwK5duzIa4+ijj8aaNWtwxRVXZLk6yob69eujUaNGkfru3r0bp5xyClasWJHjqoiIAk888QROPPHECh1TWlqKP//5z2jXrh2+/PLLHFVWu40dOzZSv2f5Z2210tq1a3HttddG6nvIIYfgoYceynFFRERERERERERERERERFTVGKxNREREREREREREREREREREGfE8D9dcc03kgNKDDjoIffr0yXFVVatSwc3J0jdDuxODpysSRm3XZrelDNBOEYaddNMh2snqLu8c5b2GKCHhNS1UO4Psdf81Bhc39JrDu/wmHbIdH5acUIsOUA/GDYU1CwBSv2dBdKk0MbB+CLTQwdAyCGSXUMHQKhDakX74tR1yrcOqHemawG2pArZNILYV1u3YQdU6pFvYIdo68NoK8baCuKV0w5sVsu3a9ejHOggbcYHYcOICsu1jXfMag3odOE5c7SpQ298cE6QNWMHkCH52gkhtdUwQ52p9JoL3MxSeb3+YQp8p6/PixX1u9JutDqgWPzvl6NKlC1544YXI/detW1fr70V11dw5c3Hcccfh5ptvTrr/woYNcXRhIaJOxqZXhODjcKh2svtV6uP0vuX33IPt//d/kWqr7fbu3YvBQwbjkGM74JYJN+P6MSPQ5aQj/DlRBHOdXoRA33P8i6l/N9Ex2fq+JMwcqxeKMH+FVggIqd4NdWx8+Lk/JlTSdniCjW+y752qS7Av1afBWnDF3MO98DAVDeEmqmtGjRqFZs2aVfi4O++8M/vFUJ02e/bstH32228/SMn/lYMoUzNmzMC+++6LadOmZXS867oYNWoU5s+fj1atWmW5OsqmLl26RO67d+9enHzyyYjFYjmsiIgobObMmdhvv/0qfNzq1avRo0cPXHTRRVwEsIK++OKLtH0OPPBAHHTQQXmohvLJ8zwMHz4cmzZtSttXCIHx48dHXqSDiIiIiIiIiIiIiIiIiGou/m1MIiIiIiIiIiIiIiIiIiIiysj9998fKTBKe/zxx1FQUJDDiqqHCofQenFbmsOTB3bGhSjbaZB2QHZcfHKy2lMFZ5f7VU7odmjsJF9Ja7auS7JA7vJeQ6rXlTfpQi/ThKenbi8nXBvJw5Q9ACLU1bpuaqcJ1xZ2QDOsnirEFNK8FzLJZ0OHQvtB1H4kqYSElOFwbTsg2wRgq3BsR/X3Q6qD0Gx9TBBgbYdpOyZkW6rNEQ5cFY7tH6NCtqE2YZ9DmrFMELYexz5e6jYnOF66cGUQtC2FDNem+vqv0Y0L1Q4Cu4W6dk7oZ0r6AdrqGsvQz4Fql367Cdi23kOI4GdO5cSG3lX7M5MQxm5/ZpL87FVHQ4YMwf/8z/9E7v/JJ5/g+uuvz2FFlG/jx43HSSedhK++Sh5M7QqBG5o0rfR5RIrHUfqnO97bswcLr7wSezdvzqi22uThfzyMs0eegaseuhIduhwEqABtKezga2tBB+Ev/CDV3Cmt+5V5HIrJRhDKDXuZAis8W82hnn6u+MeGY7ftG27ofU3yO0GkbOxknRiqTZSWlBLvvfceHMep0HHr1q3DTz/9lKOqqC5asWJF2j7HH398Hiohqn1isRguueQSnH766di2bVtGY3Tq1Ak//PADbrrppixXR7nwhz/8oUL9f/zxR1xwwQU5qoaIKFFhYSEWLVqEtm3bVvhYz/Pw+uuvo3nz5njxxRdzUF3tU1Iq8KhDAAAgAElEQVRSgh07dqTtd9555+WhGsq3CRMm4M0334zU9/rrr8epp56a44qIiIiIiIiIiIiIiIiIqDpgsDYRERERERERERERERERERFV2HfffYfbb789cv/bbrsN559/fg4rql6ShUFHpoNtKxjAbEJ0EzsnHSsh4NoO986GuEDvcsdNSBdNfQ0rGuyb11DtqCrw3nqh9vLfHBOQbIKWBTwvRbi2Gs6D/uzY19wOeA5GDGoLB0D7gaVByKkfGi1McLYO15ZSh0/LICzbUcHUkJAJwdlBQLUfPB2EW+sA7FAAt1QB3iZg2zWh245wIKXa7GOFGw7TtkO34/rZgdqOCgAXcWHgQVi4DNXqB72mCtW2wrSFVN+FCpKVwRVXYbJS2O9G8M9QqLb1Poffu+SfNxOqXc5nsbqGamuPPvooTjrppMj9H3vsMUyaNCmHFVG+fDHvC1x99dWIxWJJ9wsA9+7TDAc4bsox0n26U91KKhK0LUI/r0F/+2d5z6pV+PqKYYjt3ZtmtNpr7oo5aHxiA7Tp0MYKzrYXHQhCtnUbVBsgIKQ086leWUCo73pWtRcs8BeOkCpQ235v7PshzGMPUL/bBOLvv/pwc18V8Z+VuEUOvGr6+wpRDbNp0yasX78ew4YNq/CxixcvzkFFVBd9/vnnKC0tTduPoa9EFTdv3jy0adMGL7/8ckbHSylx++23Y8mSJWjXrl2Wq6NcufDCC3HIIYdU6JipU6fiueeey1FFRESJmjVrhh9++AGHHnpoRscXFxfjV7/6Fbp164ZVq1ZlubraZcGCBZH6XXXVVTmuhPJt7dq1uO666yL17dy5M+69994cV0RERERERERERERERERE1QWDtYmIiIiIiIiIiIiIiIiIiKhCFi5ciE6dOkXuf+utt9bZ/4E544DtIE059dhW1GOU9lCKZ7LxdMCkDqqECLdF2ZD82KR1xCeLWiHcqa5ZjQnVjhJOXslw7ZRByWnDtb240GV/v31uHa6tP03+ODrI1A8f1c+FAKRw1HcVoq0CTUPh2kLCgd6nA7P94GtXh2LbQdnwA7Ud4UDCDs+2ArClmxiyHb9Zxzkm1FtabYmbtMK0pRWYHYzh+CHfUtUOeyw3VKNUmw4HD4VqW9dI6M2PeAXUNdPXOiHcVdghvXpP6lBtL+4zkxCkHT/npAnZrq4++ugjtG7dOnL/yy67DAsXLsxhRZRrO3fuxKWXXpoywPLowkK80LIVhjRsFLen/M90KPS6Ah//8PIDQVt8kHayfbpt62efYdF1v49+0lpk2dYfMGfT58F9RgTB2TL+9xPohR38WG0ppQrODvrpe5BZAEIEC0IA9j0zvEBB6H2xf5exFqKA2Rd+DcE9VIm7x6YT+t0l6dhEFO+1117DEUccgZYtW+L888/HM888U+ExjjzyyBxURnXRiy++mLaPEAIXXnhhHqohqh1isRhGjBiB4447DkVFRRmNccABB+Cbb76ps38+WdNNmzYNUlbsf3+7+uqr8f333+eoIiKiRPXr18eiRYvQo0ePjMdYsGABOnTogBtvvDHlAnJ13Zw5c9L2kVKie/fueaiG8mnEiBHYsmVL2n5SSowfPx4NGzbMQ1VEREREREREREREREREVB0wWJuIiIiIiIiIiIiIiIiIiIgi+/rrr3HqqadG7t+6dWvcd999dT4IMONw7QgBzSkDlnWsZ/w48QmeUWqIuqUvNvXYSH2dUoaFl3eqqv7MRbke5UgVrm0/S7gmcdcxebi2H84dCl/WYaU6N1SHlqpwUGmuZRBUKoQO15aQAqHg0iA02grXlhJSBWabcGnYgdNuEJwNCSldOMKBq8KxXSvk2g+3DgKsXROG7YbaTRv841w9pvruQPWRDhzp+u3SNeHZUkjVpoOz/RrMa4kP0pZWGLgO1oZ6fXBC46qIVytsO3guRHDNg/Bt/R5J6721IrWFFaptHgcfC2E16FDt+M+JfUCV//xkqLCwEHPnzkVhYWGk/qWlpTj55JOxY8eOHFdGubB7924ccsghWLJkSdL9TzRvgTdbtcZp9eoDqFA+diI9v8aNE/842TlEkr5J9wn/L3QKCKyfOhWLb/1jJQqueVZvX4X3l70HeDE199mLOkCFWtsLd8BamEDdr6TuL8xcqjd7jhQmghtqnzRB3f58Gdwj9btkB22H3m0v3MdI8ntApF8NknWq5O8URLVVLBZD3759cfHFF2Px4sUZj9OoUaMKLcxBVJ4ZM2ak7dOyZUvUr18/D9UQ1XxLlizBQQcdhCeffBKeV/FfioQQuOaaa7By5UocfvjhOaiQ8uHwww/Hu+++i3333TfyMaWlpTjllFMYTEtEeeW6Lv773//iyiuvzPjPV2OxGB555BG0adMGM2fOzHKFNd/XX3+dtg/n/tpnypQpeOONNyL1vfnmm3HSSSfluCIiIiIiIiIiIiIiIiIiqk4YrE1ERERERERERERERERERESRbN68Gf369cOmTZsi9W/evDlWr16d46pqjiCoOAdjlxM8bc5ZXhC2SLJVrIBoW5JzBwGZiSfNJFBbj1ktpMt8SlNmsnDtoC1JuLZAZuHafoe4cG177CCk1IRrQ5pQU0BCSisUWodrwwrX1o9NkLY0wdOOCZa2nkNaAdVBKLVpk1a7CbNW48I+Rp8zGEs/9sOx/f7S+nJM2LYeU4dwq3PBD/Y2r8mPzzZh4aFQbalfh1Dhr0Hoqw4d96+ZHaot1TWXQaC2FaotrffBDnk1odqhj5YVDqsDs+1QbfsN171F/NHlf1Dtn+HKbNnSrl07vPXWW5HH3Lp1K0444YSsnZ/yY9u2bTjjjDOwYcOGpPs/br0fftGgYYXuIOn6qh+ftMclC97W07OZk5Ns8QHOP44fj8V/uiNq+TXamu2r8c73b6MsVgqohQaEcIKQbOg2Ye4zOgjbzMVqfhXW/UeYqHJpFoCwg7f9MaTJz44PzhbWOyYg/Pffi3uPExYpEMGiFdZCB/ZIQdcUc7Kqxz5Hsrm5Il9EubRs2TJce+216NmzJz755JO8nHPVqlUYMWIE3n333UqP1bVr1yxUROT7/vvv0/Y55phj8lAJUc33pz/9CUcccUTGf7bYqlUrzJkzB6NHj4aU/F+narqzzjoL69evx+WXXx75mHXr1uGvf/1rDqsiIkokpcQzzzyDr776Ch06dMh4nKKiIvTu3RtnnXUWFwW07Ny5s6pLoDzbsmULfve730Xq26VLF9x11105roiIiIiIiIiIiIiIiIiIqhv+7TAiIiIiIiIiIiIiIiIiIiJKy/M8XHPNNVi5cmXkY8aNG4eCgoIcVlUz5TL0ubxw7XLDa+ODtv3Bom9RxI2fLkw30xDIahOqrVXDcO34jqEwUOhwbb9VCmn6JwscBQA/kjQIgwasoGgdOC2DoFMdei11GDbsgGw/CNs8Vv2ldOBKF44IvvubCykcuGq/K104jv/ckWqf2uxzmONlcLwjJVzHMUHcJqBbWuMLF45048awjpFWSLiUocBX83qs1xkKIhfh6xcXn+1f61CItv1+hD4S1nsmTHvSAFcPKT+DNTmI9ayzzsLdd98duf/ChQtxySWX5LAiyqbNmzejT58++PTTT5Pun9CyFTq4LoB0U2y0vdZ6BGmFQ7VFwr5kodv6sYTJZDZ7Vz/zDL65+SZ4sVj6k9dQK7Yux7Tv/4nS2F4IFaptFnuACsUW/hXS86sQwsyxQgoza5qAbaHvYQKOHbitNv9eZ236ubqj+cfqxQb0ZyC4D3pIfK/MnGx/TlJ9Zirwu0FNnoupdps9ezYGDhyIFi1a4JBDDsFTTz2F//znPzjllFNw3nnnIZbDeatfv35o3749nnrqqUqPJYTAiy++mIWqiIDFixdjz549afv94he/yEM1RDXXmjVr0LlzZ9x7770Z30+GDBmCdevWoUePHlmujqraCy+8gNdeey1y/8ceeyyH1RARpXbUUUdh2bJleOCBByr138k++OADtGrVCk888UQWq6u52rZtG6nfTz/9lONKKF9uueWWSO+nEALjx49H/fr181AVEREREREREREREREREVUnDNYmIiIiIiIiIiIiIiIiIiKitF566SVMmjQpcv+rrrqKYVHlqHT4czmHpwtgrHDAdjZYQc9RArVrXYhkJcO1kw0XDtf2UoZrB01WmHJCqxe3P3m4thDShIr6vVTYqQiCtKUQcKQfXCqFUIHTfvipCZ22NkdKE0otoQO1/SBsP0y7wG+DY4VSqyBsFWqt2/TmCheOsEK41eaP5X83IdzCgev4/f3nrtnnSh3K7YdvOyoI3IEfyO06rgoBd1VwdziM29SpX59+3Srg1XwlC9VWz4P3QySGalsxvToYFlbQq/2ZCIVp6+9xodqh/hE/lNUuyN5yxx13oF+/fpH7v/zyy3jyySdzWBFlQ0lJCQYOHIgvv/wy6f4RTZri1Hr1U0676T6xUT/R8aHYqQKzkx8b/PSmWp/C3rfmpQn48sphKNu1K2J1NcfCom/w7g9vo8wrC0Kx1b1CwA/PFiZUO/gNQZqw7CB4254jpVq8QS8Y4T+HuleJYCx7XrWuulCLRcDaDyDUH+Z4NWdaHzoztnU/Dt+7y5mX06h1vyNRjXTYYYfh1FNPxZQpU7B58+aE/W+//TYcx0HTpk3RpUsXjB49utJB259//jn69+8PIQTeeeedSo1lu/vuu9GxY8esjUd12/jx4yP1u+yyy3JbCFEN9sgjj6BDhw5YunRpRsc3bdoU06dPx8SJEyEl/3ep2urCCy/Er371q0h9N27ciCVLluS4IiKi1P7whz9g/fr16NWrV8Zj7NmzB9dddx06depU5+e0vn37Rup37rnn5rgSyoeZM2fi6aefjtT36quvxnHHHZfjioiIiIiIiIiIiIiIiIioOhJ3jjnH/FX8Doe1xP7tm1ZlPURERERERFTDnNzuz2hUsF9Vl0FERERERERERDm0du1aHH744di6dWuk/l27dsUnn3yCRo0a5biyms/zMkyxThKcnHT8DFKyM64JlQvZzUZQZHUI+S33+qUrL82lT/5+2m0i3EcFJ9s16f3hOj3VLuL2e/C7+a0xL6b2xfw4b/0dMcQ8D57nqZFi8GIeYojB8zzE4AFeDDEv5u/1VH948HS7Z/X31BieZ44Jj2OqNPs8eFZ4qRe6Wp7nJb32JijV/qcIB6ia4FYvCIXXQa5+yHg4LFvokHHpBOGvOiDWDoo14dqAkI4ezYRqm3MIHRKbhVBtxIW31uJQbS0Wi6Fjx45Yvnx5pP5SSsyaNQsnn3xybgujjHieh9/+9rd45plnku6/oUlT/E+TpuYTbC8/EBqnnGep+odmTC+xn93HS3juhdo8wJ/PAMSszQNQpvqXebrdQ5n63uion6HHuPFocOCBiS++hvE8D5+smYUF6+dbizYEc14wVwISDoSUcMz8qBc5kJBSLVAgrcUPrEUYHLVIgwN/EQV/v7UYg178QThwhLTmdDW2XvBA1RgEesvQXGzP0xDWIiEiiOpOGqztpQjWTjE/J3seVU2Ys6lmePLJJzFixIgKH1evXj3ccsstuOuuuyp0XFFREc4++2x88cUXFT5neaSUeO655zB06NCsjkt12zHHHJNy8Q+tWbNmSQPpieq6TZs24YwzzsD8+fMzHqNv376YMmUKCgsLs1gZVVexWAyHHnooli1blrbvscceizlz5uShKiKi8r333nu45JJLKvX7oBACv/71r/H000/Ddd0sVlczxGIxFBQURFq86csvv0S3bt3yUBXlQnFxMbp06YIVK1ak7dupUycsWLAADRo0yENlRERERERERERERERERFSd3DX2XMiqLoKIiIiIiIiIiIiIiIiIiIiqtz/96U+RQ7W7d++O9957j6HaEWUcchgx+1pYX5GPscODK7hlwtRXSTUiMDLde5DmJSS/TnabF+6jAtjt9ycUrhwaWYSOFzrIWQRHSRP+aYWgwo+DdoSElMI8F1IFkQphQqf9sGk/wFQHlkrVLlXIqRASjpTmuSNd/7F04KrnrtocodqsgFR/cyGF1Ue6cEXcpvbpczgy3GYe6+9O0M9RAayO1V9Kv24d4qqDWnWwtmO/Vj+CFY4Q5YZqy/hQbREXqi0SQ7Xjf57qcqg24Idmzps3Dw0bNozUPxaL4cwzz0RRUVGOK6NMTJgwIWWo9l37NMMNVqg2kDSjOMnz1J9lL1kvL0kb9M9f4uNoZwofa49hj7X96//D7J+fiXUfflDOSNXfzr078c+lk/HVhgXqXiAg1Hep5j4TZK1Ctc1MJhxIIfwQbKkWIJD+4gbB8dJv10HZ8O9PgF4UQQb3RRE8N/OsnlDNWdUm4t4RL9zHSHKvjw/V1kJzaYRQbaKqVlJSgpEjR2Z07J49e3D33XejS5cu2L17d+TjTj755KyHap9yyin47rvvGKpNWfftt9+m7XPUUUfloRKimmXcuHFo27ZtxqHaDRo0wBtvvIFp06YxVLsOkVLi008/jdR37ty5KCkpyXFFRETpnXPOOSgqKsLw4cMhZWb/W6/neRg3bhxatWqFN998M8sVVn9SSnTq1ClS31NOOSXH1VAu3XXXXZFCtQHgH//4B0O1iYiIiIiIiIiIiIiIiOowBmsTERERERERERERERERERFRSps2bcILL7wQuf/MmTPRtm3bHFZU++QroLZaBeF6/lYbAyPTXue8hGvH7fLCtUUO19ZRzSLYnypc2w+GliYkVer4aBUo7YebBs8dWGHTcFSYtoQr7LBqHXIdBGfrkG0dbC3toG0ZBHAXODp4OxzEnRC0bQd067Ec1wR0B8Hdrn9O/dgEb0vV7pogbUc4QWi4cOCogFeproEfHu5HxuowbT902w6EVWHbobDXuFBtBAGwoX36Ha3jodpaixYt8NFHH0UOq9m1axd69OiBWCyW48qoIjZt2oSbbrop6b7bmu6DYY0aA0g7hUaSLOTa3hn1RyA+eFt/D35efdJql2qfFOE2f2YA9m7ejDmXX46vbrsNZbt2VeBVVQ/fbV6KVxdNxE/FP4UCsKV5lVBzp1Ch2kLtsRZjgF60QfcT6l4kg/lUB2pbc7Ef2C2CMfSyBnp+FQLw9L3OCvM275jVD4lzbHkLHsQz87H9PILa+HsT1SxXXHEFdlVy7lm0aBGOOuqoSPfZl19+GUuXLq3U+WxdunTB9OnTMXv2bBx88MFZG5cIANasWYPi4uK0/fr375+Haohqhh07duDUU0/FFVdckXHocc+ePbF+/XoMHDgwy9VRTdCmTRt07949Ut/f//73Oa6GiCgaKSWeeuopLFmyBEcccUTG42zduhW//OUvcdJJJ9W5RQLvu+++SP2Ki4szXhyKqtbnn3+OUaNGRep71VVXoVevXjmuiIiIiIiIiIiIiIiIiIiqMwZrExERERERERERERERERERUUqDBw+OFG5z6KGHYvPmzWjSpEkeqqp98haubWIhq47QIcE1LJy3Iqo+XDsxCLbi4dow4c0mHTRJuLYUIiFcW7/Hdqi2o/qZkFPp+L1FEKothes/llaYtg6zVqHaQci2G9pnQrRV6LXUfVTYtiMduI4dmu3AcXQfNy5E2w/PdtXYJpQ7FKbtBIHaMqjBkY4JyHZEEKhtP5bWY3VF/euor1voOjNUOxuOO+44jB49OnL/lStX4txzz81hRVRRt99+OzZs2JDQ/pvGTTC8cerfPfR0G//JLWfGTHp8qJcXfEsWnp34OEmwsvouk7SFv4d/uqUAhOdhxXPPYnrvXlj30Ucpa69Odu7diX8texcfLv8XSmIlar4LL8TgCAEhg0UZhBD+wgShUG1hQrVFKDRbmuBsu7/5nQP2wgUwv4cEC0noUG7rfiesZSb0TREC8DzTDsCMByDp/T3dLT/UKcUcTVQdfP/995g4cWLWxkp3n43FYvjd735X6XN1794dv/3tb/Hdd9/hm2++QZ8+fSo9JlEy48aNi9Tv17/+dW4LIaohpk6ditatW2P27NkZHV9YWIjnnnsOs2bNQuPGjbNcHdUk99xzT6R+zzzzDLZs2ZLjaoiIouvYsSMWLlyIMWPGoH79+hmP89lnn6Ft27a46667slhd9TZw4MDIiyX9/e9/x/z583NcEWXT7t27MWzYsEgLcrVt2xYPPvhgHqoiIiIiIiIiIiIiIiIiouqMwdpERERERERERERERERERESUVFFRET744INIfSdMmIBmzZrluKLaLZ+BtaKcr1yfo66oqnDtpCGw+km6cG0rPNu8W3Ehzna4tol7jg/XNoHRQj0XQBC57YehQviB1EJCxgds2yGq0gq0Fn64tgm/li5cqQK1rRBtv02FcEsXjvA3Ccdsus0P5NZ9gwBvcz7o9nCYth3Y7ehQVx2oDb+veX12uLj1GgWscHJ1HeEJQFQsVNuEveq3mqHaSV199dUYOnRo5P7vv/8+/vKXv+SwIopqzpw5GDt2bEJ7G8fBbU2aJrRn45OaPOQ6eGLyl8s5t0jxXCTZJxP6CEjhtwu1X6qfVqnOvWvFCnwyZBA+u3IYdixfXtGXmBdlsTJ8uW4eJi16Ccu3LvODs4U9D/pzoKPb1f1A2IsQSH8+NWHbar8TCtUOQraFDO5LwWIG+t4lTSh3sACEXuxDX3krUNvMw2oW9lO0w/Os5z+CFdit52d7JP2G6znZjBFxbq1Lv0NR9TRw4EB4XqSo+Ejef/99DB48OGVQ1mOPPYbNmzdX6hxNmzbFhAkTMHbsWHTs2LFSYxGl884776Tt06hRI7Rp0yYP1RBVXyUlJejfvz8GDBiAXbt2ZTRGt27dsGbNGgwbNizL1VFN1K9fPzRq1Chtv1gshubNm6OoqCgPVRERRXf11Vdj48aN6NevX8ZjlJaW4s4770S7du0wb968LFZXfb3wwguR+nmehz59+kRaQJiqh7vuuguLFi2K1PfJJ5/kf5smIiIiIiIiIiIiIiIiIgZrExERERERERERERERERERUXIjR46M3PeEE07IYSVU0zD80RcpXLu8fMIMwrVFZcK1TfiyHSmKcJiztScUQ2pCTHWYdhA0rcNMdUCqox/rkG0dpmoCtv2g1HBotQ7Ndq2Aaz8EW0rdVwVoq9BtByowW4Vku9I1m2kLBXb7x7s65NsKzvbHlaY2XZMd6KoDtU1gq/36hB+LK60wcimlCufVXzrotWKh2qGQbIZql2v8+PE4+uijI/e/5557MG3atBxWROmUlZXh2muvTQhzFQCea9ESboTPpj4yvqco51my40O9vCRt5T5OPl8DyUK1w4He+qdcJrQDwgN+nDYN75/aE3NvGYniNatTvo58inll+Kboa7y86EX8d+3nKPXKIIUwc70O1Nb3BrNHOqafuVeY+VSEQrelHsMsxqDuHXCCfXoxA3MuOyjbLAdhzdkwc7iZTc19UQCeZ9oBFbCuP4P6M2F9NkKf2gosqMHfo6i6mTx5Mr766qusjztp0iTsv//+WLFiRcK+wsLCSo09YMAAbNiwAV26dKnUOERRffPNN2n7HHHEEXmohKj6mjFjBvbdd9+M/x3LdV08/PDD+PLLL9GqVassV0c12c033xy5b9u2bXHPPffksBoioopr2LAh3n77bfznP/+p1EIsq1evxnHHHYehQ4emXMSotujZsydOPPHESH23bNlSqeByyp85c+bgwQcfjNT3ggsuwIABA3JcERERERERERERERERERHVBOLOMeeYv67f4bCW2L9906qsh4iIiIiIiGqYk9v9GY0K9qvqMoiIiIiIiIiIKMs+/vhj9OrVK1LfDz/8EGeccUaOK6ob4oNDq6SGtMmP6VVFIGR1D/5N+96mK7+cw1O9Zx48M2xCuKfOAVV16TE8zzMB3Pp4T+9VbcFr8R/r/cE+DzHPtASPvcTndj//3H5bMK4HmH4ItZkqrPHs12r1SH3xksRTCxHE2ppwayGt5zpwXKqwWxHaHwrPDoVkq++eSAh31cdXJFQ7iDa362aodjrFxcU48MADsXnz5kj9CwoK8O233+Lggw/OcWWUzAsvvIChQ4cmtP+qUWPcu0+zco9NFogdPxt45TxL1d9u87zy+3gJz71QWyyuLRa3efBQ5gExeKatTD/29HN/fxkAFLg44Lzz0fmKK9Hq2OMSXk+uFZcWY/HGhVhY9A12lRarVivEWgRzVzDPJQZeS7VYQ7AIgzALF+iFDPzQ7GCBA73oggnYFhJSuv6CCFALMJgFHNR3Heyt+6vFIOzz2m2ANU/rVyJkyjnaQ9y8q+ZlM1/redq/TEG/hNj3ys/DtW0up/yJxWJo2bIltmzZkrNzCCHw9ttvo2/fvqZty5YtaN68eYXH2mefffDGG2/w308przZt2oSWLVum7Xf77bfj3nvvzUNFRNVLLBbDZZddhpdffjnjMTp37ozp06fjgAMOyGJlVFvEYjE0b94c27Zti3zMgAEDMHny5BxWRUSUmVgshttvvx0PPfQQysrKMh6nefPmeOONN9CnT58sVle9rFmzBu3bt48cIn7LLbfgb3/7W46rokzt2rULnTt3xurV6RcObNmyJRYuXIjWrVvnoTIiIiIiIiIiIiIiIiIiqs7uGnsuZDYH3LJxFzZv3JXNIbOGtWWGtWWGtWWuOtfH2jLD2jLD2jLD2jLD2jLD2jJTnWsDqnd91bm2WFnVB/0QEREREREREVH2jR07NlK/Ll26oHfv3rkthqgWSBtome6PWss5PFXgpg71TDjcSphNGcYMK/zUBEnDhEObHlbQtAmOFjoU1d/j6FBSE5gahJQ6QkBKFZ4qBASk/yX87w7UPulAShV8iiAQVVqbIx2zmZBV6LDVNJt0VNhq8N2RSUJaQyGu6rl0VOirX5t+LVKHwgrpvy71XUgVIosUYa0RQrV1bKt5SxmqHVnDhg3x2WefwXXdSP337t2L448/HiUlJQmXgncAACAASURBVDmujOLt3bsXd955Z0J7SykxsknTCo2VdC5MeJ74eU/2E2DavOC5iNsvkjxOJphlg74ydJyAFOX3kWpzAGBvKVZNfgMf9O+Lt3udim+efAI7Vq4sp4LKK42V4oct3+ODZf/CKwtfwhdr52F32W4z7znSD8F2pD8fm3kbeg5VcyZ0GLYTzLt6DBWq7cSFaut7jB5X2PcF6ahxhTmfkGpTYd4Q0loQwb/ewYIK+n5nvxvhf5o50gs/1t/KC9W2+0ItaAEvyfzM/xRLVezmm2/Oaag24C+S0q9fPwwYMAClpaUAgGbNmlX495ALL7wQRUVFDNWmvJswYUKkfsOGDctxJUTV089//vOMQ7WllLjjjjvw7bffMlSbUpJS4oEHHqjQMVOmTMGIESNyVBERUeaklLj//vuxatUqHHPMMRmPs3nzZpx++uk4//zza+2fax5wwAG45557Ivd/4IEHMGrUqBxWRJVx2223RQrVBoAnn3ySodpEREREREREREREREREZGQ1WPuHbzdi+eKN2Rwya1hbZlhbZlhb5qpzfawtM6wtM6wtM6wtM6wtM6wtM9W5NqB611edayspKavqEoiIiIiIiIiIKMvKysrwr3/9K1LfUaNGwXGcHFdEVDtUZbh2XMZyMF6qcO2EUexw7bjA0bhwbRMV61mtcQHaUgdpS6mCUf2AaR3EqkNRhR2QrQO1dXi2Cr52rBBWHXjtqCBu6bhwpL/5fZzguXT9MXQQt7SCsxEOzjZjQ5hxpAhCwxMDtZ0gSNsOGhc6Tlu9fiEhhBWqHX8dU4RqJ4S1xr9/DNUuV+fOnTFp0qTI/YuKitCzZ88cVkTJjBs3DsuWLUto/13jpthHpv+rj/Gf4FTh2uUfFT7eDswOfibLn77DQdsi7nnysycL0PZnDpgQaCnsYG1/XEc9lgC2f7sYX9x9F245+ij0PaY7Ro4ciWnTpmHjxsr9N8eYF0PRrg34uugr/Gv5u3hp4Qv4aOW/sWr7CkBAhV7rOVXqGRIq4tqa48OLJQTB2CKuT9ziBnaotrTnWWshBOkEizSYMYW5NsJ+jGDRh2CBAxl+v4Te4kO11dxszbvCnrf1+6mPs77reV13C+6rsM4tavVcTNVfUVERnnjiiUh9f/azn8HzPEybNg333HMPZIR5Ot7UqVNRUFCAzp07o2HDhvC8aMnyzZo1w/Tp0/Haa69FXjiDKJvefPPNtH3q16+Pjh075qEaouqlpKQEM2fOzOjYAw88EIsWLapQYCbVXcOHD0ebNm0qdMzo0aPx73//O0cVERFVTtu2bTFv3jxMnDgRjRo1ynict956C/Xq1cM111yDHTt2ZLHC6uG2227DscceG7n/yJEjI/97LuXPjBkz8Oijj0bqO2DAAFx88cU5roiIiIiIiIiIiIiIiIiIahL+7WEiIiIiIiIiIiIiIiIiIiIKWbBgQaTQxWOPPRbnnntuHioiqj2EEOWHBCZNwLYHQMoEVz9EO3GnbtdDe+GdJlzb8zy/r+clqVOHiXrwdFy3FfbpebpHcBZPB4d6MfjRrx6k8PuGShD+qBIeIDx4nkDM89Q5pAoG98xrE55uASBUcLhAMLCAqd1uhs531N1C11kEjer1hwOudbhqfIi1DEJvhQyOUKGsOqRVHxOEZAtzuuBMIvScodq5NXDgQNx8880YNWpUpP5z5szBNddcg6eeeirHlRHgB/AlC9A71C3AsMaNI49TzpQZuY/eL+Kem/2qIXHGTAzztp9L9VwCKIs7j7DaAQFH+Ccog57KBMrgwRFAmaf7C8TgwQGwPebh/d278f7OXdgciwFfzse7X87HqFGjIIRA+/btceSRR6Jz585o37499ttvP+y3/37Y/6D90bxVc0gpUOqVoqSsBHvK9mDn3p3Yvmcbtu7ZjC27t6IMZaF7hBR6kRV1bzDzrF6UIWHpBQTznt6keh0SQpolC/xFGSBgL3xgwrKhgrbV4gaOCuMWkCaAWx8jRLD5c7MErAUQ9Pyog8vtau1IdNNTvXnx87Re0CJhFrUb4z9w5czbRFXpwgsvRGlpadp+QghMmTIFANC3b1/07dsXd9xxB4488kgsXLiwwuddunRp5L5CCGzcuDGjIG+ibFmwYEHaPoceemgeKiGqfh599FGUlZVV6BghBK699lo8/vjjnN+pQl599VX07t078uIcnufhzDPPRJMmTQAADRs2RO/evTF69Gi0aNEil6USEUU2ZMgQXHDBBRg6dCgmTZoUeY6LN2bMGDz99NM44YQT8Le//Q2nnXZaliutOjNmzECbNm1QXFwcqf91112HRo0a4YorrshxZRTFtm3b8Otf/zpS3xYtWmD06NF14r9fEBEREREREREREREREVF0/FtmREREREREREREREREREREFBKLxSL1mz59eo4rIaqd0v5P/1FSYFPuSr5Tt8eHvJonnhXSrEJR4+s0oaJCHeR5QcyoFAnB0tKMJ03AdHyIqjTH+I/90FMBRwhIHbQqdIiqClKVElI6kMKBEA4kVJiq2hz13LRJHbAafh4/rj7GEY4KY3VM7aaWIOpVfYeq21HBr7DCYYMAVin8I/3XL4PrwFDtKvXQQw9VKERmzJgxePHFF3NYEWmzZ8/G6tWrE9pvbNIUTpL+USWdAxOep/4ZSAjPtlK2gxj9xOfhx4njSz1XxPWVCP6Sp7D62Y+lCPqtLivFmG3bcU3RJkzavtMP1Y5/DZ6HFStW4J133sGjjz6K5155FvM3fYH1rX/CV7u/xIzV/8aHK9/HjJX/xn/WzMKcnz7HNxv+Dyu3LceWPVvgCU/NpY41h+rNn5Pj9zl+BHa4r3RC87PZLyUcqLldqvGEE5rDHSGDUG3h93NMQLYVrm2Cs8Nzvt9HzcoiWAxBX117zreXRzDvpRChAHH7w+HFvcfx91Qzx9pzdR2ad6nmmD17NmbOnBmp7+DBg9GxY8eE9nnz5qFNmzbZLi2kdevWDF2lKlVcXBxpYbIzzjgjD9UQVT8VXZioVatWmDNnDv73f/+X8ztV2GmnnYb777+/wsdt374d27dvx7p16zBp0iTsu+++uOaaa3JQIRFRZgoLC/Hyyy9j/vz5aN++fcbjxGIxfPrpp+jVqxf23XdfdOvWDfPnz89ipVWjcePGmDJlSoX+fOU3v/kNpk6dmsOqKKrrr78eK1eujNT3iSeewH777ZfjioiIiIiIiIiIiIiIiIiopuHfNCMiIiIiIiIiIiIiIiIiIqKQ0tLSSP2aNGmS40qIaq+qDNfWw1cmXDtIlNUhsP7jICjb3+OHk+oj9ZcONlXPQsHbap/0w6pNmLYORFVhqzqg2tFB2RBwpIRjArMdCPibFCm2+P06wFVKE6oaCoo1obAiCPg2gdoquFVXZ16DCEJchQjCWwUgIIPrwlDtKvPvf/8bbdu2jdx/2LBhtSJwprr74Ycfkrb3bdCgwmPFf6pThWuXd5QdkO3FPQ9+TsufuuPDteODt+1/6qDs4LEK7oeeKYN2AJhXUoI/b96C64o244Ndu1HilX8TcQtcnHHB6Xj0nw/j3gl346SzTkSBU2hCqx04apEBf17VixnYAdeOCr4OFiWI35xgDtUh2tZ8q/uYc0lrYQOpQrXVc1eEzyOFo87t+sfArlEtf6AXQ9DztbkDBQsb2PcgHb4thPX+CL1whDUTC2uuFtZcLVLPtfH31vDnItl9lqjqDR48OFK/Bg0aYPz48Un31a9fH0uWLEHPnj2zWFlY7969czY2URSTJk2K1G/o0KE5roSo+lm1ahWWL18euf+ll16KdevWoUePHrkrimq9W265BX/7298q9ecbsVgMY8aMwbXXXpvFyoiIKq9r165YsWIF7rvvPhQUFFRqrKKiIixYsADdu3dHQUEBDj74YAwePBiTJk1CSUlJlirOn7POOgsjRoyI3N/zPAwYMACTJ0/OYVWUzj//+U+MGzcuUt/zzz8fQ4YMyXFFRERERERERERERERERFQTMVibiIiIiIiIiIiIiIiIiIiIQlIFo9kOPfTQ3BdCVMvVhHBtHSJq12qHPus0UT+A1N+vQ6aD6GwroFQHmJrQbWE9t/YheCwQBFQ7UgRB29DnCUKtTTC3CAKyU212ELfQQd9Cn9sJBWkLEZxXCB0Qa4WxAiZQG7pvEOGqrpcfoO2/LmldSytUO+76MlQ791zXxbx581CvXr1I/cvKynDaaadh27ZtOa6sbisuLk7anulfeEwVrl1en1T748O1daMQiWPY4dle3HO93w7Qts8jrf56nnCEbhfY7Xl4q7gYV23YiL9s3oL5EUKPmrdqjsuvvwwvzH4eNz14Aw7tcqgJsA7CsB3VppcUcNQiBirMWgbh12bRA3uTOpA7HMStzyGt0G0d2m2fNxzKLU3odtJwb12jjOsfOq8K2rYWTTD3DHN/Eyak3ARnw55rg3uZfiPj52oBoXbFzdf2hy0+1T1NyDZRVRk1ahTWrFkTqe9DDz2EwsLClPubNm2KWbNm4aWXXspWeYbruhg9enTWxyWqiChBfAUFBejevXseqiGqXpYtWxa57/Tp0zFhwgRIyf/FiSrvlltuwfz589GiRYtKjfPUU0/h448/zlJVRETZc+utt2Lt2rU4+uijszJeaWkpli9fjkmTJmHw4MGoX78+WrZsid69e+P+++/HqlWrsnKeXHv88cfRq1evCh1zwQUX4L777stRRVSeZcuW4corr4zUd99998XTTz9dZ/8bBhERERERERERERERERGVj3/rjIiIiIiIiIiIiIiIiIiIiIxt27Zh7Nixafsx6IYoOyKFa5cXsJ0mXDtZSGd8uHbCeJ6XNJg5dbg2VLi2MOHaOkja9DQh1Ai3Iwi0DoK8ZeixDkb1z6+CrUUQmh2EYceFqOqwbhO5Hd7sCoK+OtAbQZC2Dtq2grrtoFU7UFsAcISMe1369cQHaKtN6NBtP/iVodr517ZtW7z77ruRr8P27dtx3HHHIRaL5bgyyqWEcOyE58nmz8Q95rGX/CiRZPPbE8fX4c7SPE88bl2sDE9t345BG4rwxLbtWFNWljBOvE5HHopbH/4DXv7kJfzq+svRsnWL0LzpJAmrdoQdpC1NKLa/zwqwlm54s+ZiVwVsOzq4WzpwzXgOJJKEZItgv1+DhCNcE7AdOreQcJz4UG1p5m9Hh2ibxRMcdc/w70emXb0jeuGDYJYP3lG/v7q3JQnLThWqbS9WEfqAeJx7qXoqLi7GHXfcEalv+/bt8bvf/S5S30suuQTfffcdmjZtWpnyQsaNG1fpwEyiypo7d27aPh06dMh9IUTV0GmnnQbXddP2O/3009GnT588VER1SdeuXbFx40Y0a9asUuP06tULBQUFqFevHg477DD85S9/we7du7NUJRFR5lq0aIH58+fjtddeQ8OGDbM6tud52LRpE2bOnInbbrsN7du3R8OGDXH88cfjwQcfxJYtW7J6vmyaPn06unbtWqFjbr/99sgBz5QdpaWluOiii1BUVBSp/9ixY9GmTZscV0VERERERERERERERERENRX/L1ciIiIiIiIiIiIiIiIiIiIynn/++Uj9fvGLX+S4EqK6Q4dKlytduHaagO0obVZBALwg9Nnqnyxc24yVJFxbhIqzWoQVtq3iqaUJokYQqh0XYe2HpcIPTpXxodcqgFuHZOs+IvlmHxPu75gxBQSEtMO048a3ArV1kKv9ZgjPv5w6rNW8Eh3abY4XodBVhmrnX58+ffDggw9G7r9kyRIMGjQohxXVba1bt05oa1rJRT1SfdIrGq6t2T9+Qv0jyjnCU3YwS+rNDte2278q2YM7Nm3B4PUb8OrOndiZJthdSIHefXvhyTf+F8+++wzOvfBc1KtfzwqsdkzotQwFYNth2o4J2ZZqnytV2LVUYdlCQkVkm9BrE4gtHWu+dKzgbPv8up//3FX7XRPqHYzhChdSjenqORzh1yGFMI+FCetW39UVl2ZBhuB+Y+49UCHaUi2aYN4DYd5kvfgD9BoSqeZr+3v8fB0390ads4ly7fLLL8eePXsi9X311VcrNHbHjh2xbNkydOnSJZPSDCEEHn/8cVx22WWVGoeoskpLS7Fu3bq0/U477bQ8VENUPR1yyCFp+8yfPz8PlVBdtWHDhkovxFFaWoqSkhIsWbIEd999N1q2bIkvv/wySxUSEVXOhRdeiI0bN6J///45Pc+uXbswZ84c3HLLLWjevDn23Xdf/PKXv8Rbb71VrRYflFJi3rx5OOKIIyp03HPPPYdTTjkFpaWlOaqMbH/4wx8wb968SH2HDh2KAQMG5LgiIiIiIiIiIiIiIiIiIqrJGKxNRERERERERERERERERERExrPPPhup37Bhw3JcSd2kA5Yz2aKdIP0msvCV9jw5uAa1QaXCtYEchGsD8LxwoLOXGK4dGis+XNv6TAVHqEBtHUaaELAtTWipDr8OQrbtgGodtB3/eQhCsk2Ya5LNjG/6CVOXqUeFsZrKdBi2eo1CCDhWYKwdnO0HtZqYVvPqEwJaIeKuqd1TX0eGaufDzTffXKGQjtdffx1///vfc1hR3dWjR4+Etp2xWNppMJ34T7yXor28o+ww7VTh2snGs9vs0Gw7XBum3X9W6nmYVrwLvyragOEbN+GjPbuRLqqoUZNGuGz4pZj66WQ88MzfcMyJx8CVfiB1ODg7CNSWQsJBEG6tQ7RDAdzSCsUWrgncdoTjh13HHydc89z/boVuCzusO66fHagNf44O+vtzsh3ELe3wbBWqbe4DUIspWPOynsf9+U+a2VYvzGDmePPuJJmzzePU823CfJ1kX6rnRFVl8eLFmDJlSqS+Z555Jk444YQKn6NFixb45ptvcNNNN1X4WAA47LDD8M477+D3v/99RscTZdM///lPeF76304uvfTSPFRDVD2dccYZafts2rQJW7ZsyUM1VBe5rosZM2ZAVnKhJltxcTGOP/54hsITUbVRv359vPXWW/jwww/RrFmzvJyzqKgIb775Js4//3wUFhaic+fOuP7667F06dK8nL88ruviq6++SrpwX3k++eQTdOzYkb+X5NiLL76IRx55JFLf9u3b47HHHstxRURERERERERERERERERU0zFYm4iIiIiIiIiIiIiIiIiIiAAAS5cuxYIFCyL1PeKII3JcDVVUpADqKF+VCPeOfJ5aHpBdGVURrp0y0DMUru2fXAeElhuubceQqvfVD62WoT6hM8cFUZvwbfN5sfsEAarBlzSbDI2jz51sC6K6/SBVfwsFaat9AlKdH8Hx5pzBtbBDvnWIq/1a9TVhqHb19frrr6NTp06R+48cORIff/xxDiuqm0pLSxPaygCURAivTCdKuHay2TLZs/hwbd2YLFw7vi283oT/k6v/QufmWAxPb9+Bc9dvwJ1bt+DbvYnXI167Du1w631/xIcL3sfNd92EAw9qB0c4cFUodigoW4VTu9KFhP/dDrR2hIRjtTkicbOPcaV/jCudJMe4cKWr+ruh0G3XDtqWVrg2VM3SgYP4UHDXWjRBmmOlCt8O7hH6fuHP9xDBnK3nfQlhFoSw3w0p9H0s+DJztnnsP/cQNwfHB2nHf8DShGwTVaWBAwdGCgl2XRevvfZapc41atQoLFmyBN27d4/Uv02bNvjhhx+wePFinHPOOZU6N1G2TJo0KW0fx3HQq1evPFRDVD1dddVVkfqNHz8+t4VQnda1a1c88cQTWQ3XLi0txc9//vOk/+5KRFRVzjjjDGzYsAFXX3016tWrl7fzlpWVYenSpXjsscfQuXNnNG3aFIMGDarSkG3XdbFq1SoccMABFTpu5cqVaN++PRYvXpyjyuq2uXPnRv79EPB/R9xnn31yWBERERERERERERERERER1QYM1iYiIiIiIiIiIiIiIiIiIiIAwDPPPBOp30svvZTjSojqtnyHa5fXDuGHjgZh2ipkO0m4dnz4KHQwqQjOYEeVQgebCgHhBaULO/DairjWgdYqY9scL+x2Nb40x8SPJRLO7wet+scGwdgqSFuqsFtph2n7Z4AViq1DtHUt4bhcqEBuCSH94+JDtcPhugzVrkpSSsydOxeNGzeO1N/zPJx99tlYt25djiurWx588MGEtgZCwMnSZzdVuHZ5fVLtt8O1hbUzXbi2iNsAYPHeUvxp6xb8fP06PLVjOzbFytJUAZzc6ySMmTgG7/33XVx+1WVo0qSJCsd2TOC0FFZwNiSkDrhGEGjtSBeucOHKIDTbhFyrMGzTZgK43XDQthWmrfuFArNV+HVwTgeO45gQb1e6kDpQW8QFeycEdktI+ONKSHUOFaqtFj5w9CIKIriPBIs4ILQIglnIQb075k4hgvBt/3E4I1tYDfGLT5g52TqA8y9VVxMnTsSiRYsi9R05ciSaNWtW6XN26tQJX3zxBbZv34527dol7dOoUSNMmzYNa9euxcEHH1zpcxJl02effZa2zwEHHJDVIFeimqZ79+4oLCxM22/y5Ml5qIbqsmuvvRaLFi3C/vvvn7Uxi4qKMGjQoKyNR0SUDa7rYsyYMSguLsZTTz2FQw45JO81bN++Ha+++io6d+6MAw44AH/84x9RXFyc9zoKCwuxcOFCtGzZskLHbd++HV27dsU777yTo8rqpnXr1mHAgAHYs2dPpP433HAD+vTpk+OqiIiIiIiIiIiIiIiIiKg24N/SJCIiIiIiIiIiIiIiIiIiIhQXF+PZZ59N2+/ggw/GJZdckoeKiOq2SOHa5QVsZzNc2y/IDwQ1Ac9IGRAaCtfWLSYIW4eYxu8XJtTaH1+FW5ugU6ECsIPQ1CBoWx0vJaSUJgQ1CPaW4bBuHbJqB6mK4FgBYcYOwrmlCdPWlQch34mB2iLUJwjyNq/NCtCOjycPLjlDtatK06ZNMWvWLDiOE6n/7t27ccwxx6C0tDTHldUNixcvxosvvpjQfkq9enCzeJ5k4drJgrBTHxEhXFskH9NuiwGYvnsXhm0qwoVF6/FmcTFKvfJXUCgsLMSgyy/Gu/95By9OfQFnnHM6XNeFlEG4tA6edsxzJyHUWkrXhGg7wvHnURWC7epgayv42gRow4ErraBsE5wdhF67OngbjqnHEXo8FaIdOkaNBzchQFuPL014tgrTluqeYAVkS/hzsiOs+d4K1ZZmntdzfjhU27/36EURwnN3+FMQLCZh7od2qLaea4XVO8mCFOURZrGHym9E5YnFYhg+fHikvi1btsS9996b1fM3btwYK1euxCuvvIKuXbvi7LPPxsMPP4wff/wRO3bsQN++fbN6PqJsiMViWL16ddp+J598ch6qIareOnXqlLbPggUL8lAJ1XWdO3fGqlWrMHHiRPTv3x8nnHACDjrooEqNOXnyZEydOjVLFRIRZY+UEsOHD8f333+P7777Dr/85S8jLXaRbT/++CMeeOAB7LPPPhgyZAi2bNmS1/M3bdoUP/zwQ8rFnFLZu3cv+vfvj0ceeSRHldUte/fuxUUXXRTp36EAf3GWv/71rzmuioiIiIiIiIiIiIiIiIhqCwZrExEREREREREREREREREREUaOHImNGzem7Rc1cI2IKi9SEGaew7U9q48OjA3CR4OgUBOuLRJDpZMFTweB1NIKrI4LFVVt4fBqFZwKaX2pGGwRt6ng7YR2oWNV1ZFWCLc5l3qtdnirrkGqYFYkHmXqg74eJrxVP7evPEO1q5Nu3brhH//4R+T+P/74I37+85/nsKK648Ybb0RZWVlie5OmWT9XLsK1Q7281OHaO70Yni/egbPXr8OIzZvw3z0laetts19rjPzTSMxZ/Dke+t+HcMSRR/gh09IP0Q4CtP3waT942lXB1DIIspZBaLWENG2ucOGq8GwppR+uDRWoLawQbkeFb1vB3K5U40rX3xwViu34+1zVLuGPJYVU57THcVVgt/VapF2zFeRtB4SLILxbSmlCwlOFagvo8GyJ0LytQrWDhR7i5mDrHTTzbqpQ7WQfJutooupkxIgR2L59e6S+zz//PKTMzV8/HzRoEBYsWID33nsPN9xwA9q2bZuT8xBlw4wZMxCLxdL2GzRoUB6qIarezjnnnLR9tm3bhvXr1+ehGqrrpJQYMmQI3nrrLXz22WdYvnw5BgwYUKkxhwwZgh07dmSpQiKi7OvYsSOmTJmCXbt2YcyYMTj11FPRokWLvNZQWlqKV155Ba1atcKAAQNQVFSUt3PrcO1jjz22Qsd5nocbb7wRv/nNb3JUWd1xww03YNasWZH6tmrVClOmTEGDBg1yXBURERERERERERERERER1RYM1iYiIiIiIiIiIiIiIiIiIqrjVq5cidGjR6ftV1BQgKFDh+ahIiLSch2unSzcs7zAT2GFa4cDRL1QraGxhd1fmHBsIYNAU6nCrM3R6nkQsq3avCAMO/4rCMGWJmw78maFacePKoWA8JKEaVsB2zBnV/HgQgahrCLVNdHXOgjaDq4nQ7Wrg2HDhuG3v/1t5P4fffQR/vjHP+awotrvlVdewbvvvpvQfkGDhvhZQWFeaqhsuHaoTaVt2+HaK0tL8ddtW3DqurW4f+tWrC4rTVtTt2O64clnn8TcRXNx4y03oNW++6oFA1RgNqQK0Q42R+9Tj/1wbDtUWwVaO37wtg7QljII2XaEDMKuQ+06rFv3V206eFs4cIQL1ynw++t26aBAuqYWs084QcC3CEK4g8d+fx0W7kgVoi2C7zpc2wRpI3WothCAFI61aIMIh2qbGd1aIEIEs33ShRDKCdXmnE3V2U8//YSxY8dG6nvMMcegX79+Oa6IqGZ46aWX0vYRQqB///55qIaoeov671Tjx4/PbSFEKUyePBknnXRSxsfv3r0bV1xxRRYrIiLKDSklrr76anz88cfYuHEjdu3ahYkTJ+Liiy/GQQcdBNd1c15DWVkZpk6dijZt2uD888/P28IErutizpw5ofRj0QAAIABJREFUGDx4cIWPffbZZ9GzZ0+Ulqb/MzxK9Pzzz+PJJ5+M1NdxHLz22ms46KCDclwVEREREREREREREREREdUmDNYmIiIiIiIiIiIiIiIiIiKqwzzPw+WXXx6p72WXXYY2bdrkuCIiiieESB+w6SF1wHaaQzMN1/Y8AAnh2uExTJh0XLh2qJcIIkyDQFNduB+CavqJYAw7fFtaYyRsIsWWpK8ZSwd5q4DsUGCqPn+6QG07glXVZ0J21R4dUh6E74rgO8CA1mpg7Nix6NGjR+T+DzzwACZPnpzDimqvrVu34oYbbkhobygEbm26T87OGz8rAcmn04qGa5sfXX96xGclezB88yacuWEdxu/ciZ1eeasi+GFHvxj4C7wzfRren/U+Lhp8EQoL60EIPzJaCAmp5kJHPY4PmXZ0kDbi2oQDV6qgaqg+jpsQnO3KAhWI7cIVrtrnh1wXSNcP5lbt9uMC6foh3jq8W42pA7NNcLb067ADtB3pxtWuArzVePZzab1eR0gIOJBSXRsVpi1lslBtGbz32QjV5kIIVIMNHDgQsVgsbT8pJaZOnZqHiohqhpdffjltnzZt2uQlnJCoujvkkEMi9du5c2eOKyFKbfbs2bjooosgZWb/m92UKVNQXFyc5aqIiHKrfv36GDJkCCZNmoTly5dj7969mDt3Lm644QZ0794djRo1ytm5Y7EY3nrrLbRq1QqPPPJIzs4T7+WXX8Y999xT4T97+c9//oNu3brlqKraa/369bjuuusi93/44YfRu3fv3BVERERERERERERERERERLUS/6YmERERERERERERERERERFRHTZ58mR8/PHHkfredNNNOa6GiMojhICXJog1PtAzONjan3S3gBe3M1lbQi0qXNvzPNOmMrbNaT14/ljCM+Pqevw2HSYdvAj7tZrwadXJQxDg7YmIgaXJrluq8Ax1Kv069XdhroWw/mkHhlutwgpatWo34dp2OCtDtau92bNn48ADD8TGjRsj9R80aBAWLlyITp065biy2uWGG27A2rVrE9qva9IUbRwn5+e3fvQj9kk8Qrfon7rdnoe3dxXjuZ07sXjv3kh17LPPPvj1lUPxm+FX4cB2B0DPhDHEEIt5ACQgY5CeRAwxSA/wVIh0LBaDFAIQMXieP/sCMUAKCC+GGPQc6sHzBIQAYl4ZJCRinj92TPgBuzFPAvAgPQlPfQGAZ9YC0JUl3jsSHpvFD4Saev1n0sx3/qIE5rkfGW7aBKTa5wdlm5hsfRz+n707j2+izv84/p5JKTfUAiqXF4fIIouKXAoP3VURL7wBxXvxQvnhjQqKC+risYgnoiIKHngB8sBV1F0QRRQQFbkERUFETstdSsn8/kgmmaRpM0kzaZO+nnlE25nPfOed0Q5Y6Tv28SX3hR/hUu3wGx6UUqptvxmEo1TbWbgdyEypNjLfp59+qnnz5rmaveKKK9S8eXOPEwGZYfv27dq7d2/cuU6dOqUhDVC5+f1+/fWvf3U1W7duXY/TAKUzTVNvvfWW/H6/Pv/8c7399tsqKCjQtm3bNH369LjHFxcX69RTT9UXX3yRhrQA4J3jjjsu4k0G169fr2effVbTpk3T8uXLtc/l97fc2rt3r2699VY9+eSTmjJlSlrKq4cOHaq2bduqT58+Ki4udn3ckiVL9L///U8nn3yyh+myy4gRI7R9+3ZXs5dffrluvvlmjxMBAAAAAAAAAAAAyEZmRQcAAAAAAAAAAAAAAAAVw7Is3X///a5mTz/9dP3lL3/xOBGAeFwVbpbVDFvG4bFKP0PFoqVkCZVBB2unw5+XXCGypNSIKDyVYb82Q4ajNNUwwlWm4VUcxamOylQ7T7iIVeGnYZR8BveZJbYHClnDaxgRryR0THBOhuNMhsJr2/3hwU/CddyllGor6u8UtFYaNWrU0Pz581WtWjVX88XFxercubMKCws9TpY9PvzwQ7388sslth+ek6MBteuEPvf632g36xtlfGZv2bh/v0bv2KETN/yhOwsKXJVqt27dWk88NVorVq/QiIdH6pBDmgcKp4OrmjJlmoF7kxm8+wXuVaYMI7DF/twnUz7DnvUFtps+5Zg++UyffIYpn5Ejn2Eqx8yRz/DJZ/hkmoHPTSM4a+TIZ/qUY+Yox5cjX+jvPuUEZ6qZOcoxAs9qZo5yQvsCcz4zJ3C8/bmRI5+Ro5zgOX1GTvBcPplyfG6agf0KZDaD2c3ga7NfR+D12aXawdccVb4deP2GTMMnUaoNhFx66aWu5mrXrq1x48Z5nAbIHKNHj47/hkeSLrzwwjSkASq3Xr16aenSpa5m27dv73EaID7TNNWjRw899dRTmjhxot5//33169fP1bFz587VDz/84HFCAEivxo0ba8SIEfr+++9VVFSk2bNn69JLL1WTJk1S+n2MX375Rccee6zOP//8tHxP9fzzz9fChQtVu3bthI4bNGiQR4myz8qVKzV27FhXsx07dtTYsWP53hgAAAAAAAAAAACApFCsDQAAAAAAAAAAAABAFTVnzhwtWbLE1eywYcM8TgPALdfl2qV1vSVYrl3Wdmceu1w70CjtKI52VEqH1jLCHxtRhaahPaYZ+LthBvc5Mzjrtks+7OPcPGOt4UjnqFM1IvI4j3X2ZBuGo4TVCK8WXsXxOuxSbYuC1sru8MMP17vvvuv6uv7555/q2rWrx6myx9NPP11imyHp33n5yo265pW5XHvxvn269c8/dcLGDXpqx3Zt9fvjrnXKaadoyvQpWvj9Qg24boDq1AkU+hh2wX9UubZ933SWavuCc+ESaV+wZDpQUG2GCqiDxdtG8ONAlXVwLlCC7TN8yjGCZdtmZPF2jl10beTINHNk2iXZweJs0wg+zZwYBdrhsu0c57lMX7jI2y7TNsKl3qbPkTX42uzP7Wtk2q/HMGQEPzbsmdCvM3bROKXagCSNGDFCGzZscDX7xBNPKCcnx+NEQOZ444034s6Ypum6iBXIVu+8845mzpzparZGjRo67bTTPE4EJGfSpEmuZ7t3786bbAHIaj169NCkSZO0bt067d69W2PHjlWPHj1SsrZlWZoyZYry8/P1wgsvpGTNsrRv316//PKLmjRp4vqYH374Qdu3b/cwVfa46667VFxcHHfuwAMP1HvvvaeaNWumIRUAAAAAAAAAAACAbESxNgAAAAAAAAAAAAAAVdTo0aNdzQ0cOFDdunXzOA2ARLgu4KyAcu2IbaGy0ch6UsO52f7cKGW7JNMMFJ2aRqgSNVCUapRcM7IC1Z1Yx9tnCpd0R5Vv2xkNZ377NRuha285rkv0NQyVatvXj4LWSu3ss8/Wvffe63r+22+/1TXXXONhouwxf/78EttOr1FTHXNzY85XVLm2FWOmWNKHhYW6cPNmnb1po97bs1vFVmk334CaNWtqwHUD9O3ibzV9xnT1PL2nTF+4rN9Z9mxEl2s77oMKzipcIR0slDZkmr5AEXWJgu1gubbpk8/nC8wFZwOF28GCazPHUX6dEyjbNnOUEyzGzgkVZPuCxda+UFG2XZLtLND2Gb5Ajbdj1j42sM8MFHYb4XyxCrV9wddj2q/H8AXLtc3gtuA1jPh1woy437ot1Y7+FYVSbWSLnTt3auTIka5mW7RooX/84x8eJwIyR1FRkVauXBl3rm3bthTSo8q76aabXM+eeuqpHiYBysc0TY0bN87VbEFBgU466SRvAwFAJVGjRg1dd911mj17tizL0ieffKIePXqU+/fBe/bs0bXXXqsjjzxSP/74Y4rSxtawYUP9+uuvOv74410f88svv3gXKEvMmTNHU6ZMcTU7efJkNW/e3ONEAAAAAAAAAAAAALIZxdoAAAAAAAAAAAAAAFRBGzdu1NSpU13NPv744x6nAZAMuzA0rrLKtUs5PFzaWnJ7aes7C0dLlI5GnNRZNK1wEbWzMNsxGd5nl2xHllyHS7sjH6b9LKV8O1DEasiMcaxhmMGm7Kgyb9NRqC17xFm27bioRslUoasQKns1KNXOMCNGjNApp5zien78+PF64YUXPEyU+ZYvX66NGzeW2H5XvfplHlcR5dqGwre07X6/Xty5QydtWK/rt27RgqK9cdds2qypHnz4Qf386896+pmn1OaoIyMLnYNnKXF3C5ZBm4Zdpm2GiqVDbzoQLJ/22R/bJdt2mXaoYNsXKq8OFF07irYN59MMF2IHj/MFi7IDn4cLsyOKtkPH54SOyzHDx4dLtcPr+8zIZ6hEO1Ta7SjUtku0ZRdrGzIMX4l7uGE6SrWdv74kUKodfd+2t4Y+556NDNWvXz8VFRXFnTMMQ++8804aEgGZ48UXX5Tf7487d9lll6UhDVB5LV++XBs2bHA1W61aNb366qseJwLKZ8CAAapfv+z/RrV99dVXGjJkiMeJAKDy+fvf/67Zs2drz549uvrqq9WoUaNyrffjjz+qTZs2uuyyy1RcXJyilCXl5OTo66+/Vv/+/V3N//bbb55lyQZ+v1+33Xabq9l//OMfvCEFAAAAAAAAAAAAgHKjWBsAAAAAAAAAAAAAgCpo9OjRrubuueceVa9e3eM0AMrDdbl2WQXbpe6KXa5tRDaJlijXdh4bkc+w/+J4Gs5dUSXZhrP/2/GRo8zaLog1gs9QGbf9tEtWo57h8weeEfsdJazRLzVUqO2svnVZqO28HiUKWylozRgfffSRmjVr5nr++uuv18KFCz1MlNkeffTREttyDUOH5eTEPbaM9wdIiVhr/1pcrPu2FajzhvUauX2bftu/P+46Xbp00etvvq4VK1fo9jtvV35+fvBL3gjdFp1F+7JLoEN3GXufESrXNoIf24Xbdsl0qHjbCLy9gLOE22faZdS+iO2BR7Bk2zETKtUOlWwHJw1fqKi7tKezoNs+xi7mdhZoRxR9G2Zo3gyWg/tCeY1QrsDrchSKGwqViAeKtCUz9PYKjjdscFmqHevNEIL/VMKfc89Ghvr+++81Y8YMV7NnnHGGOnTo4HEiILOMHz8+7oxhGLrpppvSkAaovJ5//nnXs88884zy8vI8TAOkxrBhw1zPPvroo1q7dq2HaQCg8srJydFLL72kjRs3auLEiWrcuHHSa1mWpUmTJumAAw7Q66+/nsKUJU2cONHVXLVq1TzNkeneeustzZ8/P+5cvXr19PDDD6chEQAAAAAAAAAAAIBsZwwfe3roR+YOO7KBmhxSL+nFtm3dI1mG6jeokZJwqUS25JAtOWRLXmXOR7bkkC05ZEsO2ZJDtuSQLTmVOZtUufNV5mxdmgxT3RrJ/6FnAAAAAAAApF9hYaFq1qzparaoqIgfEgcyhGWV1pwdpbQezzIOt0rZWWK7o2jUzmNZVoltsdYo9RxWeL8Rsd3xSfRrcnkpIthrOI6N7jyNLBQ3wvNGyf1GeGOJ4vESpeMUtGacjRs36rDDDtOePXtczdeuXVtr1qxRfn6+x8kyz7hx43TddddFbDu1Rg2Nz2+Y0DrJfNm75Zf0xd69emnXDv23sNDVMTk5Obrooot08//drOOPPz58rytxH7SCD0lW8LPQTOBje3/or/a24Jzf8kfOWf7gen5ZhuS3rMDHwfOHj7Xkd9yFZdlnUPAm6zhv8F5uWY7XELpvhm5yzpfluOcF90Vvc5ReOz8OlFybwTJs55sUGDINe9YuEreLxyNLs0MrJViq7ag7D74kSrWRXVq1aqVVq1bFncvNzdWWLVtUp06dNKQCMoPf71f16tVVXFxc5lyLFi1cfZ0B2eyss85y9UYOjz76qG6//fY0JAJSo23btlq2bJmr2Z49e+rDDz/0OBEAZIb33ntPF110kfx+f7nWOfroozV9+nQdeuihKUoWyc33axYtWsSbUJWisLBQbdq00a+//hp3dtSoUbrzzjvTkAoAAAAAAAAAAABANnvg+V7KSeWC9fPd/dBtRSBbcsiWHLIlrzLnI1tyyJYcsiWHbMkhW3LIlpzKnE2q3PkqczbTxw99AwAAAAAAVBa7du3SF198oS+//FL16tVT+/btdcIJJ6hGjcg3bMvLy3O13oABAyjVBjKIXfoQt2Db3h397d0YxdLhXcG1o3YaMiK32SXSRiCPZVnhXLJC22KtHY5nOT+JLJ92xjZKf53l6dV2XocSBalRWez5Mgu1rZLFrIGljJj/LChozQwHHnigPvnkE3Xv3t1VIcyuXbvUsWNHrVq1SqZppiFhZigsLNTnn39eYvsltRIvcnV02KfMxv37NXXPbj2xY4d2Wu6Kfxo0aKBrr71W1994vZo2aRoso7ZC98uS90HHHdYI3tpC93MF7jF267aM8G0j+EFgPFAg7bes4FnMQHm2YUqWJZ8h+WUG70fBYm0jUMDtk0Il25bheLMDw1G0bVmSGQhkBTupI8S6BRnRuwwZpl2uHdwTKtK2r0KwCNsuzy6lUNswJEPhouzIUm67kDtyv/0xpdqoysaPH++67Hfo0KGUagNR3n333bil2pJ00UUXpSENULnt2rXL1Ryl2sg0c+fOVbNmzVz9Oz5r1izvAwFAhjj//PO1f/9+DR06VKNGjXL1++pYFi9erCOOOEIDBgzQs88+m9Lvsxa6fDO9Bg0apOyc2eb//u//XJVqH3LIIRo0aFAaEgEAAAAAAAAAAACoCvgJHQAAAAAAAAAAAAAAMtzq1at1xhln6IADDlDPnj01fPhw3XrrrTrllFPUpEkT3X333Vq3bp38fr9uvfVW7d2719W6t9xyi8fJAXjBdWFnaQ20ZRweqzS0ZPl0eG1nFkNGqGQ6IqPh2C9H0WlUFiNYnCrDCPaalvEIjCX0VPSawfOUGIrKHDO3oq5BVEk3pdrZoVu3bho9erTr+dWrV+vcc8/1MFHm2b9/vyZOnFhiexOfL6n1yvvVUGhZ+rpor57duUPH/PG7Om1Yr5Hbt7kq1W77l7YaN26cflnzi0Y8OEJNmzYN3Q8jCpqtWF+34WrpUMW0YTjul86K6eCcESyZll0mbYSKo50P0zBlGKZMw5TPDH4uU6YM+YLb7RnDMGUG95nBY03DlGn6AttNX2ibLzQbXsN++Izw0zR8gafpC+Qxw8f7FLnf3mdErBt8XYYv9Lldnm0aZuh6Ba9AxK8xlGoDYcXFxa5Lqw466CANGzbM40RA5nnmmWdczd12220eJwEqvwMPPNDV3OTJkz1OAqRWXl6eZs6c6er39Xv37tXcuXPTkAoAMsfIkSO1fv16nXDCCUmv4ff79fzzzys/P19Tp05NWTa3Jd3btm1L2TmzyZIlSzRhwgRXsw8//HCJN4UGAAAAAAAAAAAAgGRRrA0AAAAAAAAAAAAAQAabOXOmjjnmGP3nP//Rvn37Suz/888/9a9//UtHHHGEfD6f6wLQmjVr6qijjkp1XABpklC5dqyC7STKtY3IttHQ2s6SU8MwIktK7QxR60Q/ojOFylEVuyU7qYdhRpVoR72mGBljvnZ7zn7dUSW6lGpnl0GDBqlv376u56dPn66HHnrIw0SZZcuWLTG313dZZBNLIl8VG/fv14w9ezRie4F6b96otn/8rgs3b9K/tm/TFr9f8eu0pTPPOlMff/yxvvv+O139j6tVs2bNyAzR5dox7guBseB9xwgeZFnhIm0zeI+yp4IF04r4OPymAEawdDtcPO0szzbkC5VVh0u3QyXWpl2g7QuUWcsMFXD75CzMNoOzjuODn0evGS7a9oWKtI2I0my7Fjtcqm3/ehEu1A7/GhIq0ZaCa5hR93Mj4ppQqg1I1113nXbt2uVq9rXXXvM4DZCZvvrqq7gzTZo0UcOGDdOQBqjcTj31VFdz/fv3V3FxscdpgNTq1q2b7r33XlezvXv39jgNAGSehg0b6vPPP9d//vMf5efnJ73Otm3bdN5556lTp07asGFDuXPl5ua6KtdetmxZuc+VbYqLi3X11VerqKgo7mzHjh0T+n46AAAAAAAAAAAAAMRDsTYAAAAAAAAAAAAAABlqxowZOvPMM7Vt27a4s25+mNlp1qxZSaYCUFk4C63jilWwHadcu7TS6Yjjowq2I+asUjIa4Zno8mpnGWroWUrChJ6xrlOog7VkyXeJ0m/nYc5CbcUoFadUO+u89tprCb0ZxdChQ/Xxxx97mChzfPnllyW2HeTzqYnPV651Y311FEtasm+fXtm1U4P+3KpuG/5Qxw3rdcOfW/TCzp1aVFSkYivWOw2UVLt2bd10801avmK53n//ff3t738LllgHRHUwJ1yuLbtcW/atKPCx6SjXll0YbdhH2g8zomjajCjeDu4zTUdhtREuwZYvWG4dKLv22WXZMuQLFWb7ZCjwNI1SntH7zcC6gRJuw1G8HdwuR7G3Xe7tyBco3rYLtwNvgmCadqF2OK8RvB6hknJFfk6pNqqqtWvXasKECa5mu3Tpor///e/eBgIy0OzZs1VYWBh37pxzzklDGqDy69u3r6vf/xQXF+vCCy9MQyIgtUaMGOFqbvPmzWrZsqV2797tcSIAyDynn366Nm3apMGDB8tXju8Fzp8/X02bNtUjjzxS7kx+f/y32Vu+fHm5z5NtRo8era+//trV7OOPP+6qwBwAAAAAAAAAAAAA3OL/QAIAAAAAAAAAAAAAkIEKCgrUp08fFRcXp3zts846S506dUr5ugAqRkJlnrHKteMUbMfdZn8aVaTtLJq2t4cKTKPWK6vYOtb+RDq1w4eUvl7Mc0S/7lIKte19EYXaFLRmFdM09fXXX6tevXqu5i3L0tlnn61169Z5nKzyi1WsfWy1XJdfCWXb6fdr9t5CPb5juy7ZsklHr1+nXps2aNi2Ak3ds1u/7U/891CHHXaYHnvsMa1du1ZjxoxRq1atIvY7v4bdlGvb94roNx4IvYGAAsX/hsL9/6YRLLiOuisZocJqu1A7sG74c8c+hT82ZAbnTPlMI1y0Lfs8ZrjY2j636SjBjvH0mWaoiNuwS74N+7y+iCJtwwif0zB8wbWdhdrB6uxgobYhyecs1A5dQwVfk+m8iqG/Rl9bSrVRlZx33nmuysF8Pp+mTp2ahkRA5nn88cddzd15550eJwEyQ506dVx/b3HatGl65ZVXPE4EpF67du1czf3000/q1q2bx2kAIDOZpqnRo0dr7dq1Ou6445JeZ//+/brrrrvUs2dPT/6/qdPevXs9XT/TrFixQsOGDXM127t3b/Xo0cPjRAAAAAAAAAAAAACqGoq1AQAAAAAAAAAAAADIQO+884527dqV8nVr166t0aNHp3xdABWrXOXaUlLl2kZkE2moVNZZLGtnswu23WSNW3Cd5CPR80Tkt8tX47y2iKUsClqzSZ06dfTFF1/I5/O5mt+7d6+OO+44z4teKruYxdq5uQmvY0n6pbhY7+zerbu3/alTNm7QX/74XZdt2awxO7br8717tcuKdXOLr1atWrq0/6X68MMPtXLlSt16663Ky8sr897hzBW1U7KsmF/7pZdrK1gobYTKtQP7jPBkqIhakdsVLrUOF3mbER+bhl2YbUgKllsb4eLscCF28BlcNeLjqKfz7OFZu8xb4SJtu2jbUdQdrsMuWagdmPE5XpMZ8drCddnBp30tDEOmaYauKaXaqEpmzJihhQsXupodMGCADjroII8TAZlp9uzZcWfy8/N1+OGHpyENkBkmT54s03T3I0tXXnmlpk2b5nEiILU6dOjgeva7775T//79PUwDAJmtcePGWrBggd59913Vr18/6XVmzpyp5s2ba+3atQkfu3LlSldzzZs3T3jtbLV//35dffXVrsrG69SpozFjxqQhFQAAAAAAAAAAAICqhmJtAAAAAAAAAAAAAAAy0KRJkzxZ94UXXlDLli09WRtAxUq4XDu6ETZOuXa8gtmINYKl0tEl1M5y6lBhdRkSLctO5Pgyj3MWuUZldu6PKNSOKmeNLtF1g4LWyq1du3Z69dVXXc9v2LBBJ510kneBKrk9e/bom2++KbHdTbH2XsvS/KIijd25Q//YukXH/vG7um/8Q7cUbNWkXbu0onhfzPcIcKNatWrq3LmzbrnlFr39ztv6Y8Mfmjhxok477bSYxemu7n0ROwPvMhAufi67XDu0VoxybSPi5uLYYjjKtoMV1WaojNq+BwW3hY60y60VKMI2o4uvA9Ohgm3TDBZbl3za8xFP0y7t9oVKrg3TWaYdtX6JQu1AntD1Cf4DDhxvhl+FPWsf7/y1hFJtVDF+v19XXHGFq9m6devqmWee8TgRkJl++OEHbd++Pe7cqaeemoY0QOY49NBDdckll7ieP/fcc3XGGWd4mAhIrVtvvTWh+ddee0133HGHR2kAIDucf/752rp1q6699lrXb9AR7Y8//lCLFi00derUhI5z+/9dL7jggmRiZaWnnnpKc+fOdTX76KOP6tBDD/U4EQAAAAAAAAAAAICqyBg+9vTQz48cdmQDNTmkXkXmAQAAAABkmG7N71PtagdXdAwAAAAAAIAqpbi4WNWqVUv5us8++6xuuOGGlK8LoPKxrAQqZ2P1gpZxuBVjZ4ltzk+N2Hksy4o4d0KZPRIqSbVibHN+HvX6IvZHbXBb0BrrXKicBg0apKeeesr1/ODBgzV69GgPE1VOc+fO1QknnBCxLUfS0sZNVTPq3/VN/v1aUFSkBUVFWli0V9/v26d9KbonNGzYUN26dVPXrl3V7YRu6tixo2rWrBl7uLz3voidwX2GEbq/2fc95/3OXiO0lmXJkhU8PPD34JaoM1sKL2PJspwrBfYZwXNZjnUjX2bkuUO3ZftWWOrLsyLul85bZ/ieF/VRxBstRBaHG45jDSN8bOAckVXZoW2hAnFnIbZz0j4XpdrIXkOHDtWDDz7oanbixInq37+/x4mAzHTZZZe5KtlbsGCBjjvuuDQkAjJHUVGR8vLytGfPHtfH5Ofn66WXXtK5557rYTIgNY466igtX748oWMuv/xyvfLKKx4lAoAapnvgAAAgAElEQVTs8euvv+rss8/W4sWLk17j5ptv1pNPPulqtk6dOtq1a1eZMzVr1tTu3buTzpNNVq1apfbt27v6fd7JJ5+sTz75JOmydAAAAAAAAAAAAAAozQPP96JYGwAAAABQPhRrAwAAAAAApN+0adNSXi4zYsQIDR06NKVrAqjckiqqdvaExjk8mYLt0nKFthmlbE+xmIWoZZRpSzHKVmNcqxIl3JRqZ62uXbtq3rx5rufffPNN9enTx8NElc+///1v3XbbbRHbjq6Wq+mNDtSKffu0sGhvqEx7zf7ilJ23bdu26tatW+jZqlWryK+veF9qCZZrl7Vdjntb4H5mxC/Xtuy/23PhCctyFmw7yrSDzdT2cc76bLuUu+Tt1AoXfru9ADFFF1s77n2OEmu7TDu831moHS7MDs85Zy1HiTal2oAkFRQU6MADD9S+ffvizrZp00bLli1LQyogMx144IHatGlTmTN16tTRjh070pQIyCzJfh/z0ksv1auvvkoBIyq17du3q23btlq3bl1Cx11zzTV68cUXPUoFANll0qRJuv766+OWXpfmmGOO0eeff65atWqVOvPjjz/qyCOPjLvWscceq4ULFyaVI5v4/X6dfPLJ+uyzz+LO1qpVS4sXL9YRRxyRhmQAAAAAAAAAAAAAqpoHnu8l/oQZAAAAAAAAAAAAAAAZZsaMGSld7/HHH6dUG6iCDMNIvPzTUrhTNc6hsQpIY5ZP25uCa8csrba3WZFPI9bDMBJ6bYZRco3o89i5Yq0bOib6ddms2NeaUu3sNnv2bB144IGu5/v376+lS5d6mKjyiVU8vnhfkdqtX6eemzbonm0Fem/P7nKVateqVUsnn3yy7r33Xs2YMUNbt27VkiVLNG7cOF155ZVq3bp1ya+veL3RZXw5lvZ1XerXu2GEyqUDOSwF/xZVCu24P9nF0o6iaWfVdPieZMgwTJmGIcPx3gSGYUbd8czAwzACs8FY9vGGc3t4WmaJdYwS5zZkhnKZoXuoKRmGDDMwaZqB9U2ZoTxylGKbRmQO5y8cdlbTMGWYgeOiS7UjK7gp1UbVcfHFF7sq1TYMQ1OmTElDIiAzrVu3Lm6ptiR17949DWmAzNS7d29dddVVCR/32muvqXXr1tq8ebMHqYDUqFevnn7++eeEy0Jfeukl3X333R6lAoDs0r9/fxUUFKh///5Jfd9l0aJFatKkib7//vtSZzp37uxqrYsvvjjh82ej5557zlWptiSNGjWKUm0AAAAAAAAAAAAAnqJYGwAAAAAAAAAAAACADPPxxx+7ni3rh8wNw9CoUaN0yy23pCIWgAxVrhJQZzF2zN0lS6cTKaKOKJZ1bCuzPLuUMuyYT7tEO1b2OOcp9XW4KQqnVDvr5ebmasGCBcrNzXU1X1xcrG7dumnnzp0eJ6s8YhVrS9JOK16zdemaN2+uPn366Mknn9SCBQtUUFCg//73vxo5cqTOOOMMHXDAAZJcfF0530QgllSWawcChd4swP60zPuH4VzPUa5tl2CX2G+Eiq0D6wcLrhW+FwZKsAOF2ZFF28HjzUC5dagMPFS87SjYDn4eKt0Onsc+1pARWjdczm2GyrTt1OGC75KF2kbETLjIO/S6HPfm6Gry8OWmVBvZbf78+a7/m/G8885TmzZtPE4EZK5Ro0a5mhs8eLDHSYDM9uKLLyZVqPjTTz+pefPmCX0vFEi33NxcrVy5UqeeempCx/3rX//SAw884FEqAMguOTk5mjhxopYuXaqGDRsmfPy2bdt0zDHHaOzYsSX2XX755SooKHC1znXXXZfwubPNpk2bXL85RI8ePXTjjTd6nAgAAAAAAAAAAABAVUexNgAAAAAAAAAAAAAAGaSoqEi//PKLq9njjjtOixYt0lVXXaVGjRqFttesWVMXX3yxvvrqK915552UAAJI/D5gRT3jHB6rlLREqbXheDrLsRVZlBore1nF2WU+yjg2Yv0Yj5i5HdcmViF3Wa+jtNeGzNW8eXNNnz7d9T/Hbdu2qUuXLh6nqhx+//13rV27tlxr+Hw+dezYUYMGDdKbb76pNWvWaM2aNXrzzTd1880367jjjlO1atVKPd7VP5c0l2tbcpY9O24vjiLo0H3ECN+fnMXSscqnw6XUpqO0Our+GdwWWWAdLMtWsGzbrsE2op5moDy7xHYjMG+XZztLuEPnCb7OUJG3Xfgtu9jbjHhNEemCswoWiYeuh0GpNqq2iy66yNVc9erVNXHiRI/TAJlt6tSpcWeqV6+u0047LQ1pgMxlmqbmzp2rmjVrJnxsYWGhevbsqSFDhniQDEgN0zQ1c+ZM9e7dO6Hjhg8frhdeeMGjVACQfdq0aaNNmzbp5ptvTvhYv9+vG264QRdccIH8fr8kadiwYa7/u/iQQw5RXl5ewufNNv/+97+1Y8eOuHM1a9bUSy+9JNPkR9gBAAAAAAAAAAAAeIv/KwkAAAAAAAAAAAAAQAYpLi5WjRo1XM0uXLhQn332mcaPH68NGzZo/fr12rx5s3bs2KHJkyfr+OOP9zgtgEwSqwjaNbuUNMGi2XApbInhmGuVKLd2lnunSlSpd0LFuqUUagdGE7u2lLRmh9NOO03//Oc/Xc8vWbJE/fv39zBR5VC3bl117do1oWPy8vJ0xhlnaOTIkfrf//6nbdu2af78+RozZoz69Omj5s2bJ5zD63LtUt9UoIw8drl2qADaMCTLiiz8d65tOOeNUDm2YZqhKTNYaB06Ovh5uGQ7uM0KF2KXfDOB4IwRqtd293SUaUevaBqGDCtGmbajYNu+zKFqcMMMvdbwJYi+HvZ1Dhdth68lpdrIbs8884x+/fVXV7MjR45UrVq1PE4EZK6CggL99ttvcec6duyYhjRA5jvooIP0zTffqG7dugkfa1mWRo0apcsvv9yDZEDqvPfeewl/z/3GG2/UunXrPEoEANnpySef1NSpU8t8U73SvPfee2rRooVGjRqlkSNHuj7uscceS/hc2Wbr1q16+umnXc0++OCDatmypceJAAAAAAAAAAAAAEAyho89PfRjH4cd2UBNDqlXkXkAAAAAABmmW/P7VLvawRUdAwAAAAAAoEp59dVXdcUVV7ie37Fjh+rUqeNhIgDZyLKSaKu2u0XjHGqVMlDa9oSLsxPtOHWzfmlrBo8tq1iVUm2cddZZmjFjhuv5p59+WgMHDvQwUcXbvn27evXqpblz58bc37p1a51wwgnq1q2bunXrpjZt2sg0Tc/yuLrnxbkPlLp2jIFS73fOLIak4MeWZUlG6NOINSxZoYJoy7JCs4HdJY+PPnfo8+hz2OuolOuTwPWIvK/ZxdaBWcuxP7LYWqFt4eMd+0PHBBezFCoWD60VPEeoVDuisDzyNVCqjUxXVFSkvLw87dmzJ+5skyZNKHAE4hg+fLgeeOCBuHMTJ06sEm+MAqTK9u3b1alTJ61YsSKp4x966CHdfffdKU4FpI7f71evXr00c+ZM18e0b99e3333nYepACA7rV27Vp07d9b69es9PU+HDh20aNEiT8+RCR544AENHz487lzXrl01Z84c+Xw+70MBAAAAAAAAAAAAqNIeeL4XxdoAAAAAgPKhWBsAAAAAAKBiDBo0SE899ZSr2b59++r111+n+A9AwpIq13a7tttS2ZIHpp8zR9zCWOdhid93uVdnJ7/frxYtWuiXX35xNW+apr744gt16dLF22AVbMeOHTr99NP1zTff6Pjjj1e3bt10wgknqGvXrmrYsGHa85SrXFsq8/5UnnJty7KCHdvR5dpWcA3DUY4dVbgdyhVdsG2Fdzk+skpsifPaYhZul3KRQmXf0UXalmMgTqG2Eb63GuHW7KhK7PAspdqoSvr376/XXnvN1eycOXN04oknepwIyGxHHnmkfvzxxzJncnJytHfvXk/f/APIRn6/X0OGDNETTzyhffv2JXSsYRiaPn26zjzzTI/SAalRu3Zt7d6929WsaZras2ePcnNzPU4FANmnuLhYZ511lj766CNP1jdNU2vWrFHTpk09WT9T7NixQ4ceeqj+/PPPuLOLFy9Wu3bt0pAKAAAAAAAAAAAAQFX3wPO9xJ/gBAAAAAAAAAAAAAAgAz3++OM6+uijXc2++eab6ty5s8eJAGQjwzA8Kw41nOWnMc4rKVB8Gv0MLxD7mVgId88Y57evTazrU9ZrKzMOJa1ZyzRNLVy4ULVq1XI17/f79be//U2bN2/2OFnFqlu3rj799FNt27ZNn332mf71r3/p7LPPrpBSbcnl12BZ3dtlHB7rnhDvPhgqhJYR6IEOfV5yhdBHRriQOmKbEZwyzdB2w7CPlWOV8H7HZCiPGXFM5L0w9AzuM0tsN2QapmMNI+JVhI4JzslwnCn4GgLnDF6D4CfhOu5SSrUV9XdKtZGFfvrpJ73++uuuZnv06EGpNhBHUVGRVq1aFXfuL3/5C6XaQBJM09Qjjzyi7du364ADDkjoWMuydN5552nlypUepQNSY8eOHTr44INdzfr9fr344oseJwKA7JSTk6MPP/xQo0aN8uT7Nffdd1+VL9WWpCeffNJVqfY111xDqTYAAAAAAAAAAACAtOJPcQIAAAAAAAAAAAAAkIGqVaummTNnup6fP3++DMPQ4MGDtXr1ag+TAchGXhaIxiuVLfXc0UXb4QXdP92IOke8svFkCrXtdZHd8vPzNWvWLNfli3v27NFxxx0nv9/vcbKKVaNGDeXm5lZ0jBDX5dqlFWwnWK5d1nZnHrtcO9Aq7SiPdtRKh9Yywh/bhdZybLcLtiVDhmEG9zkzOOu2Ix/2MW6esY+XY7szfTiL81hnT7ZhhAvAw4XazmvgeA12qbblKPCmVBtZ7Pzzz5dlldX8H+Dz+fTuu++mIRGQ2Z5//nlXvwe78sorvQ8DZLEaNWpo69atGj9+vHw+n+vj9u3bp1NOOcXDZED5maapZcuWuX6Drf/9738eJwKA7HbnnXdq7ty5ql27dsrW7NOnj+6///6UrZep/vjjDw0dOjTunM/n0913352GRAAAAAAAAAAAAAAQRrE2AAAAAAAAAAAAAAAZ6uCDD9Zrr72W0DFjxozRscceq+XLl3uUCkC2KneRaBJls85zJ1ywnQpW5PnjFWonW6qNquP444/Xs88+63p+zZo1OuOMMzxMhFhc3+8qoFw7YluoJNqQo3I6XFhdopQ6xnZJphm4f5mGGa7Atu97UWsmepeLdbx9lnBJd1T5tp3PcGa3X68Ruu6W45pEX79QqbZ97SjVRhZ777339P3337uaHTRokBo2bOhxIiDzvfzyy3FnDMPQ9ddfn4Y0QPa76qqrtHTpUjVo0MD1MWvWrNEHH3zgYSqg/PLy8rRt2zZXs9WqVfM4DQBkvy5duui3335TmzZtyr1W9+7d9eabb6YgVWazLMv1f/dccsklatGihceJAAAAAAAAAAAAACCSaXn1Q2XlVLBlj/7csqeiY5SqsmbjuiWH65acyn7dJK5dsiprNq5bcrhuyeG6JYfrlhyuW3Iq+3WTuHYAAAAAAABIj379+umss85K6JiCggKdeeaZ2rRpk0epAGQrLwtF3RRTOwuuS5RdW8k/jdIeccq03eaOh6LWquW6667TFVdc4Xr+o48+0v333+9hIsTi5utfUtnl2qUcXtp9I+a9xFHwH32s4SiZDp/UWTatcBm1877mmAzvs0u2I4uuw6Xd4YdpP0sp3jaNwD4z6jgjWKQdaMqOKvI2HYXaskecZduOC2qUvG+HrkCoENygVBtVgt/v1zXXXONqNi8vT4899pjHiYDM5/f7tXjx4rhzLVu2VI0aNdKQCKgaWrdurd9//10HHXSQ62NGjBjhYSIgNaZMmeJqjl9TACA18vLytGzZsoS+/xrtqKOO0qxZs1IXKoNNmjRJ06ZNiztnGIbuueeeNCQCAAAAAAAAAAAAgEimVUmbtX9esUW/LN9S0TFKVVmzcd2Sw3VLTmW/bhLXLlmVNRvXLTlct+Rw3ZLDdUsO1y05lf26SVw7AAAAAAAApIdhGHr11Vd18MEHJ3Tczz//rHPPPVdFRUUeJQOQrZIuFnX5x5QiilLdHlNK4bbbZzJSUahtZ0fVM2HCBLVv3971/IgRIzRjxgwPE6E0rsu1yyrYLnVX7HJtI7IBukS5tvPYiHyG/RfH03DuiirJNpz9346PHIXWpmEGCrANU6EibvsZLMqOfobPHXhG7HcUfEe/zFChtrPU22WhtvNaRBdtU6qNbHb77beroKDA1ewLL7wg0zQ9TgRkvsmTJ6u4uDjuXJ8+fdKQBqhacnNz9ccff6hLly6u5lesWOFxIqD83n33XVdzPXv29DgJAFQtEyZM0MSJE5WTk5PQcU2aNNG3337Lfz9LWrdunQYNGuRq9qKLLlKbNm08TgQAAAAAAAAAAAAAJfF/dwEAAAAAAAAAAAAAyHAHHHCAXnvtNVWrVi2h4+bOnavx48d7lApANktXwWilKzINluemolAb+PLLL3XAAQe4mrUsS+edd55Wr17tcSrE4vpelKJy7RLb7Q8tRbwhgP0GBKFtVuTxzkdENEfhtbOAO7JoOyq/IRlm9KruHrEWjSjSjirMDm20wsPOIu3QtXFeoqhS7YhrQqk2stTmzZv11FNPuZo9+uijdeGFF3qcCMgOzz33nKu52267zeMkQNU1Z84cV3MFBQWuivCBivT111+7mrvgggs8TgIAVU///v21dOlSNWjQwPUxS5YsUW5uroepMoNlWbr22mtdvZmXaZoaNmxYGlIBAAAAAAAAAAAAQEkUawMAAAAAAAAAAAAAkAX+9re/afTo0Qkf9+WXX3qQBkBVkLZybUeZakUyZEQU2gLlVatWLc2bN085OTmu5vft26dOnTqpqKjI42SIxfXXf7CAv+QCKrVgu7T7XIltRnjtUJG0YUSUSZe2dsxzOEq5jWDA0MNwll6XGT+ukiXaMXLZO6MKxaMLtUNF3THyR1wH+58DpdrIYhdeeKGrMlHDMDRlypQ0JAKyw/z58+PONGvWTHl5eWlIA1RN69evdzVXo0YNirVR6W3bts3VXOPGjeX3+z1OAwBVT6tWrfT7778rPz/f1Xy9evU8TpQZJkyYoA8++MDV7B133KF27dp5nAgAAAAAAAAAAAAAYqNYGwAAAAAAAAAAAACALDFw4EA9/vjjCR0zffp07d+/36NEALJdOgtHo0tYSy2K9eg8gBdat26tN954w/X85s2bVbt2bcq1K5Dr+16scm2pzHbqZMu1Q3OOouno85Uop47KYr95gAwj2EddysNZuO3yqej1gucoMRSVN2ZmRb1+K6ow2y7VjvH6yrrOsVCqjcrs888/1+zZs13N9u3bVy1atPA4EZAdPv30UxUWFsad6927dxrSAFXXxRdf7GruxRdfVI0aNTxOA5RPt27dXM1t3rxZ7dq1oyweADyQm5urL774wtXs3LlzPU5T+a1du1aDBw92Ndu2bVsNHz7c20AAAAAAAAAAAAAAUAaKtQEAAAAAAAAAAAAAyCK33nqrXnnlFR1xxBGu5v/8808tXbrU41QAkBko0EZFuPDCC3X77be7ni8uLlb16tV1ww03uCp+ROolVK4dq2A7iXJtQ1Hl08G1nUXahuEoo7YzWiXXifnGASVKqIPPqJbspB6GGVWiHfsNC6IzlfbGBqHXbEWVi1OqjSqkb9++ruZq1qypCRMmeBsGyCKjR492NXfXXXd5nASouubNm6d58+bFnevcubMuueSSNCQCymfEiBGuZ5ctW6ZevXp5mAYAqq42bdrINOP/OPUHH3yQhjSVl2VZGjBggLZv3x531ufzacKECbzRCQAAAAAAAAAAAIAKRbE2AAAAAAAAAAAAAABZ5vLLL9eKFStcF6j98MMP3gYCAABlevTRR9WjR4+Ejhk7dqzq1aunq6++Wrt37/YoGUrjLLSOK1bBdpxy7dKKpyOOjyrYjpizSslohGeiC6xD2xy92rHSJfSMdY3sXTEKvksUfjsPcxZqK0ahOKXaqCIKCwu1bt06V7OPPvqocnNzPU4EZI/PPvss7kzDhg3VvHnzNKQBqqZLL73U1Ry/Z0Om6NChQ0L/vf/JJ59o+vTpHiYCgKorPz8/7sxXX32VhiSV14QJE/TRRx+5mh0yZIiOP/54jxMBAAAAAAAAAAAAQNko1gYAAAAAAAAAAAAAIAvl5OToiiuucDW7ceNGj9MAAIB4Pv30UzVu3DihY/bt26eXX35Z9evX1yWXXKLt27d7lA6lSajQL1a5dpyC7bjb7E+jirSdZdP2druUOnq9ssqtSxRdJ9irHW+9mOeIfs2lFGrb+yIKtSnVRhXw448/upo75JBDNHDgQI/TANnj22+/1Y4dO+LO9ezZMw1pgKrp9ddf188//+xqdsiQIR6nAVJnxowZqlmzpuv5yy+/XH6/38NEAFA1tWzZMu7MihUr0pCkciooKNDtt9/uarZ9+/a67777PE4EAAAAAAAAAAAAAPFRrA0AAAAAAAAAAAAAQBVXrVq1io4AAECVl5OTo4ULF6p69eoJH1tcXKw33nhD+fn5uuiii7R161YPEqI05SrXlpIq1zYiG6QDT0uhIm1nNrtg203WskquSyvIjvdI5BwRc84y8DivK2Ipi1JtZDe3JV9vvfWWx0mA7PLYY4+5mnNbNAcgNr/fr9WrV+unn37SypUrtXLlSv34449avny5rrnmGldrHHnkkerdu7fHSYHUqVOnjl5++WXX8wUFBRo0aJCHiQCgaurYsWPcmar8ZsSPPfaYq+8r5+TkaMKECcrNzU1DKgAAAAAAAAAAAAAoG8XaAAAAAAAAAAAAAABkqV27drmaa9CggcdJAACAG40bN9Z//vOfpAt+9+/fr3feeUeNGjXSOeecU6WLYNIt4XLt6ILtOOXapRVUx1wjWCwdXUTtLKgOlVaXIZGy7FQdG8qmknmd+yMKtSM6xqNeN6XayEKrV692NbdkyRKPkwDZ5aOPPoo7U7duXXXo0CENaYDs9Pbbbys/P19HHHGEWrZsqdatW6t169Y68sgjddRRR6mwsNDVOm+88YbHSYHU69Onj+69917X888//7yKi4s9TAQAVc9pp50Wd2bfvn3asGFDGtJULhs2bNATTzzhanbo0KE65phjPE4EAAAAAAAAAAAAAO5QrA0AAAAAAAAAAAAAQJZ68803Xc0dddRRHicBAABunXzyyXrkkUfKtYbf79f06dPVuHFj9ezZU+vWrUtROpTFTVl1hFjl2nEKtuNuc35qqUS5dkRpdTKZHectT/F2ifWchdmlZIveX/KlG2V+DmSLc845x9XcmDFjPE4CZI+1a9dq8+bNced69OiRhjRA9vnpp5/Uvn17XXzxxdq2bVu51urevTtFjshYI0eO1IMPPuhqtri4WP369fM4EQBULaeeeqqruffff9/jJJXPgw8+6OoNmzt06KB77rknDYkAAAAAAAAAAAAAwB2KtQEAAAAAAAAAAAAAyFJvvfVW3JmmTZuqXbt2aUgDAADcuv322zVw4MByr+P3+zVz5kw1b95cJ598slavXp2CdIgn4XJtZ1m0FLdcO1aBdMQ2Z0G3Fdwfo6Q6dFzUTLJl225EnyOi6NtSzPM7c8Z6fXb+iPMkUKrt1WsFvNKmTRsddNBBced++OEH7d69Ow2JgMw3atQoV3O33HKLx0mA7LN06VK1bt1aixcvLvdapmlq8uTJKUgFVJx77rnHdTn8O++8oxtvvNHjRABQddSoUUO1atWKOzd79uw0pKk8Vq9erbFjx7qaHTt2rKpVq+ZxIgAAAAAAAAAAAABwj2JtAAAAAAAAAAAAAACy0Pr16/XJJ5/EnevXr59Mkz8+AABAZfP0009r4sSJqlu3brnXsixLs2bNUosWLXTiiSdq5cqVKUiIsiRVTu0s2I5zaKzi6BLbYhVQx8gU2mZFPo3oR4Kl287y7ohy7OjzlLJurBLxiE+t2NeZUm1UBf369Ys74/f79fDDD6chDZD5pk2bFnemRo0a+vvf/56GNEB2GT16tPx+f0rW6tOnjxo3bpyStYCKNG/ePNezzz33nK688krvwgBAFdOsWbO4M99++20aklQew4cP1759++LODRgwQJ07d05DIgAAAAAAAAAAAABwj5+MBQAAAAAAAAAAAAAgCy1YsMBVaY2bQjYAAFAx+vfvr4KCAj366KOqX79+udezLEtffPGFWrdurc6dO+uHH35IQUqUpVzFzc5i7Ji7SxZPJ1JG7czm3FZqgXYpZdgxn3aJdqzcZZ2jrNfgpiScUm1UEcOGDXP17/CECRO8DwNkuK1bt+q3336LO3f88cenIQ2QfWbNmpWSdXJzczV+/PiUrAVUtNzc3ITerOGVV17RG2+84WEiAKg62rVrF3dmzZo1aUhSOSxZskQTJ06MO1e9enXdd999aUgEAAAAAAAAAAAAAImhWBsAAAAAAAAAAAAAgCy0evVqV3PHHHOMx0kAAEB5mKap22+/XQUFBXryySeVn5+fknW//vprHX300TrmmGO0aNGilKyJ2BIucLainnEOj1UmXaLY2nA8nQXZjkdp2Usrzi7zUUbpdsTaMR4xMzuuS6xC7rJeQ2mvC8hk+fn5atWqVdy53377Tb/++msaEgGZa/To0a7mbrjhBo+TANln586dWrVqVUrWeuihh1SjRo2UrAVUBlOnTk3ov0soMwWA1OjevXvcmZ07d6q4uDgNaSre0KFDZVmlvDuew0033aRmzZqlIREAAAAAAAAAAAAAJIZibQAAAAAAAAAAAAAAstCSJUtczVEqCKC8yipP5Rn/CSTi5ptv1pYtWzRu3Dg1atQoJWt+++23OvbYY3X00Udr3rx5KVkTJZXra94u1y7j8Fil0nZxdYzhmGuVKLh2lnunQlShd5nrRucrpVDbzp0I7r3IFgMHDnQ1d1ZQC9EAACAASURBVP/993ucBMhskydPjjuTk5OjPn36pCENkD38fr86duyYkrX++te/6rbbbkvJWkBlUadOHfXt29f1/E8//aTNmzd7mAgAqobevXvHnbEsS3PmzElDmor11VdfaerUqXHn6tatqyFDhqQhEQAAAAAAAAAAAAAkjmJtAAAAAAAAAAAAAACy0F//+te4M6eddloakgCA96LLYJN9AJliwIAB2rhxo1599VUdfPDBKVnzhx9+UNeuXdWmTRvNnj07JWuipKQLtu0S6jjl2jELtku7x8Ur63a+EYD9SPQNBBT72Jg5nE/7NQdLuEu7ZpRqoyq78cYblZOTE3du2rRpaUgDZKbCwkKtWrUq7tzRRx8t0+RHL4BE9O3bVytWrCjXGjk5OfrHP/6hr7/+OkWpgMpl0qRJatKkiatZy7L06aefepwIALLf4YcfLp/PF3fuo48+SkOainXPPfe4mrvjjjvUsGFDj9MAAAAAAAAAAAAAQHL4050AAAAAAAAAAAAAAGShP/74I+7M8uXL9fnnn2v+/Pnatm1bGlIBAIBUuuyyy7R+/Xq9/fbbatasWUrWXLFihU466SS1bNlSH374YUrWRElJl2tbcadKLZsOFWxHrxNdaO0mg9tn/LClr63Sr1Myb4hAqTayTU5Ojjp16hR3rqCgQHPnzk1DIiDzjB07VpYV/xesq666Kg1pgOzx2GOP6e233076eNM01bt3b23atEkvvPCCcnNzU5gOqDxM09Q333yj5s2bu5r/8ccfPU4EAFWDm5LoefPmpSFJxfnkk0/03//+N+5co0aNNHjw4DQkAgAAAAAAAAAAAIDkUKwNAAAAAAAAAAAAAEAW2rdvX9yZNWvWqHv37urUqZPy8vLUrVs3vfXWW/L7/WlICAAAUuXCCy/U2rVr9f777+uwww5LyZo//fSTevXqpcMOO0zTpk1LyZqIZBiGZ2XPZRVPh85ZVhG2EeOZWAB3zxjntq9LrGuTTKG2vSaQje655x5Xc8OHD/c2CJChJkyYEHfGNE1dd9113ocBssT8+fN15513JnTMaaedJsuyQs/9+/dr6tSpysvL8yglUHkcdNBB+uWXX1zNjhs3ztswAFBFtGzZMu5MNr+ZgWVZrr+fcO+996pu3boeJwIAAAAAAAAAAACA5FGsDQAAAAAAAAAAAABAFmrWrFnCx3z55Zfq06ePjj32WC1atMiDVAAAwEtnn322Vq9erZkzZ7oqiHHj119/1bnnnqtmzZpp8uTJKVkTkbwsfS6rXLvMYu/oou3AYu6fbkStH69oPJlCbXtdIFudeeaZqlWrVty52bNn8wZKQBS/368lS5bEnWvZsqVyc3PTkAjIDvPmzZNlRf9GsmwzZ86kwB5VmmmaatWqVdy5DRs2pCENAGS/Tp06xZ3ZtGlTGpJUjClTpmj+/Plx55o2bcrv0QAAAAAAAAAAAABUeqZpVs4fGGjRpoGOaNOwomOUqrJm47olh+uWnMp+3SSuXbIqazauW3K4bsnhuiWH65YcrltyKvt1k7h2AAAAAAAAqFiNGjVK+tjvvvtO3bp105QpU1KYCAAApMupp56qlStXavbs2TrqqKNSsua6devUt29fHXzwwXrllVdSsibCyl3+XMbh8QqpEy7YTgUr8tzxCrWTLdUGqoKePXvGnSkqKtLrr7+ehjRA5nj99ddVXFwcd65fv35pSANkjzp16iR13Lhx43TTTTelOA2QOQ455JC4M7xRCgCkxumnnx53pri4WOvWrUtDmvTav3+/hg4d6mr2/vvvV40aNTxOBAAAAAAAAAAAAADlY1Z0gNLUz6+p+g0q7/90razZuG7J4bolp7JfN4lrl6zKmo3rlhyuW3K4bsnhuiWH65acyn7dJK4dAAAAAAAAKtbhhx9eruMLCwvVt29fzZ07N0WJAABAuvXo0UNLly7VvHnz1L59+5SsuWHDBl155ZVq1KiRnn/++ZSsiYByl2uXtbaLcmpnyXWJwmsruadR2iNOmbbbzPF4eU2BymLkyJGu5h5//HGPkwCZZezYsXFnDMPQ4MGD05AGyB7169dP+thnnnmGrzlUWeecc07cmf3796ugoCANaQAgu5100kmu5qZPn+5tkAowadIkLVu2LO5cq1atdNVVV6UhEQAAAAAAAAAAAACUT6Ut1gYAAAAAAAAAAAAAAMk79thj1apVq3KtUVRUpCuuuEL79u1LUSoAAFAROnfurO+++06LFi3Ssccem5I1N2/erOuvv175+fl64okn5Pf7U7JuVZd0EbTlcn3Hw/UxpRRuu3kmIxWF2nZuoCpo27atGjVqFHfu+++/V2FhYRoSAZlhwYIFcWeaNWumvLy8NKQBskd5irUlacyYMbrjjjtSlAbIHD169HA1V6dOHY+TAED2y83NdXU/nTVrlvdh0mjnzp265ZZbXM2OGDFCOTk5HicCAAAAAAAAAAAAgPKjWBsAAAAAAAAAAAAAgCzk8/l02223lXudVatWafLkyZKkgoICvf/++3rooYd0//3366GHHtK7776rDRs2JLyu3+/Xb7/9pt9++007duwod04AABBfhw4dtHDhQi1ZskRdunRJSfHwn3/+qVtuuUUHHHCARo0aRcF2CqSrELpSFU9bgWcqCrWBqqhPnz5xZ/x+v0aNGpWGNEDlN3PmTO3duzfu3LnnnpuGNEB2Ofnkk3XMMceUa43x48enKA2QOX7++ee4M4ZhUHIKACnSvHnzuDOLFy9OQ5L0GTJkiP7888+4cx06dNBFF12UhkQAAAAAAAAAAAAAUH4UawMAAAAAAAAAAAAAkKWuuuoqnX766eVeZ/To0brxxhvVpEkT9e7dW/fee6/++c9/6t5779WFF16opk2bqnfv3vrggw/ilml+9dVX6tevn/Ly8tS8eXM1b95c9evXl2EYMgxDN910k1555RVt3bq13LkBAEBsbdu21ZdffqkVK1aoe/fuKSlY3r59u4YMGaL69etr+PDhFGyXU9rKtYOPimTICP1eEEBy7r//fldfQ9OmTUtDGqDyGzNmjKu5u+66y+MkQPYxTVMLFixQx44dKzoKkFG2bNkSd8ayrDQkAYCqoU6dOnFnNm3alIYk6fHll1/queeeczX74IMPyjT50XMAAAAAAAAAAAAAmYH/uwkAAAAAAAAAAAAAQJbKzc3VjBkz9PTTT6tWrVpJr/PNN9/oueee0549e2Lu379/v95//32deeaZatOmjZ599tmI2T179uiNN96QYRjq0qWL3nzzTe3YsSO031kI8swzz+jKK69U06ZNdeutt2rnzp1J5wYAAGVr1aqVPvvsM61evVp/+9vfUlJsvHPnTj3wwAOqW7euhgwZouLi4hQkrZrSWTRtlPHw+hwAyq9hw4Zq1KhR3Lm1a9emIQ1Q+X322WdxZxo1aqSmTZumIQ2QfUzT1FdffaXOnTtXdBQgI/j9fr3zzjuuZgsLCz1OAwBVw2GHHRZ3Zv/+/d4HSYNdu3bp8ssvd/VGiCeeeKJ69eqVhlQAAAAAAAAAAAAAkBoUawMAAAAAAAAAAAAAkMVM09TAgQO1Zs0a3X333TrllFOUn5/v2flWrlypgQMHqlatWjr44IPl8/lUq1YtXXLJJQmtU1hYqNGjR6tTp07atGmTR2kBAIAkHXroofr000+1bt069erVS6ZZ/j9auHv3bo0aNUp169bV4MGDVVRUlIKkyFQUaAPeO/TQQ+POUMQISIsWLXL1Jl6nn356GtIA2cs0Tc2dO1ddu3ZN+Fg3pY9Atti8ebMOP/xwzZw509X8nDlzPE4EAFVDy5Yt485ky+9Jbr/9dq1atcrV7MMPP5zWN/sDAAAAAAAAAAAAgPKiWBsAAAAAAAAAAAAAgCqgQYMGeuihh/Txxx9ry5YtKi4ult/v97TkcsOGDeX+ofNly5bpggsuoIwTAIA0aNy4sT744AOtX79evXv3TknBdmFhocaMGaO6devqhhtuoNQVADxyxBFHxJ3Zt29fGpIAldsjjzziau7OO+/0OAmQ/UzT1Oeff65//vOfuummm3Tdddfp4IMPdnUcUBVs375dRx55pNasWeP6mNatW3uYCACqjtzc3LgzlmWlIYm3Zs2apbFjx7qaPfvss3XiiSd6nAgAAAAAAAAAAAAAUos/bQYAAAAAAAAAAAAAQBXk8/lkGIb2799f0VHimjNnjkaMGFHRMQAAqDIOPPBATZ06VVu2bNHFF18sn89X7jWLioo0duxY1atXT1dffbV2796dgqQAAJubUrBU3M+BTPfxxx/HnalXr57atWuXhjRA9jNNU8OGDdNTTz2lsWPH6sorr6zoSECl0bFjR23dutX1fM2aNXXooYd6mAgAqo6cnJy4M+V98+CKVlxcrJtuusnVbF5enp577jmPEwEAAAAAAAAAAABA6lGsDQAAAAAAAAAAAABAFVa9enXVq1evomPENXLkSC1ZsqSiYwAAUKXk5eVp8uTJ/8/evcfJXP///7/P7FhrLbsWq3XY5S2iWIcilJyiIoeSRKHoIIqUDrzT4d059XlTKUp6o1pJG7EScijn2hySsNY6r2Wttexae5j5/fG9vN+/97F5zey8XjOzc7v+F/fH83Xfeb8xuzPzeCk3N1f33HOPoYUz7pSUlOiTTz5RdHS0hg4dqvz8fB80BQDs3bvXbSYuLs6CJkDgyszM1JkzZ9zmunbtan4ZAEBImzNnjtLT0z2aadKkiUltACD0VKpUyW0m2Bdrf/rpp4ZfW33//fdVr149kxsBAAAAAAAAAAAAgO+xWBsAAAAAAAAAAAAAgBBms9nUqVMnf9cwpH///jp9+rS/awAAEHKqV6+u+fPn69y5cxo1apShxTPulJaWKjk5WbGxsRo0aJByc3N90BQAQldmZqbbzBVXXGFBEyBwvfnmm4Zyjz/+uMlNAPyRgoICf1cATDd58mSPZyZOnGhCEwAITeHh4W4zLpfLgibmcDqdevXVVw1l77zzTt11110mNwIAAAAAAAAAAAAAc7BYGwAAAAAAAAAAAACAEHf33Xf7u4IhGRkZ6t+/vy5duuTvKgAAhKTIyEjNnj1b+fn5Gjt2rCpXrlzuM8vKyrRo0SLVrl1b/fr106lTp3zQFABCz7lz59xm2rZta0ETIHB98803bjMRERHq0qWLBW2A0HT48GG3mYiICAuaAP6Tl5en7Oxsj2aGDBmiYcOGmdQIAEKPw+FwmwnmxdopKSlKT083lH3//fdls9lMbgQAAAAAAAAAAAAA5mCxNgAAAAAAAAAAAAAAIe6uu+7SgAED/F3DkM2bN+uRRx7xdw0AAEJaRESE3nvvPV24cEFPPPGETxbfOZ1OLV26VPHx8brpppt0/PhxHzQFgNBRVlbmNhMTE2NBEyAw5ebm6sSJE25z1157rQVtgNC0YsUKLViwwG3u3Llz+v777y1oBPjH7NmzDWcdDodmzpypzz//3MRGABB6fvvtN7eZYF6sbfRmDHPnzlXNmjVNbgMAAAAAAAAAAAAA5mGxNgAAAAAAAAAAAAAAIc7hcCglJUUzZsxQ5cqV/zAbERGhqVOnqqSkRGVlZfruu+901VVXeXzNli1basaMGcrNzdUPP/ygjh07Gp6dPXu2kpOTPb4mAADwLYfDobfeekvnz5/XpEmTFBkZWe4znU6nVq5cqQYNGqhbt27KzMz0QVMAqPjsdvdvC2/QoIEFTYDA9NZbbxnKjR071uQmQGjKzs7WgAEDDC+oHDNmjMmNAP/58ssvDeUSEhJ08OBBPfTQQyY3AoDQExUV5TYTFhZmQRPf++qrr1RUVGQoa3QBNwAAAAAAAAAAAAAEKhZrAwAAAAAAAAAAAAAA2Ww2jRkzRj/99JN69+6tjh07qkePHpKkmjVraty4cXriiSe0a9cuTZw4UQ6HQ3a7Xb169dLu3bu1Y8cODRs27A8/iB4VFaUePXooLS1NO3fu1JgxY1SjRg117txZmzZt0iOPPGK47+jRo3Xy5Mlyf90AAKD8HA6HXn31VZ0/f15/+ctfVK1atXKf6XK5tG7dOjVu3FjXX3+99u/f74OmAFBxGVmsfeHCBQuaAIFp4cKFbjMOh0MDBw60oA0Qeq6//npdunTJcH7EiBEmtgH8a9euXW4z0dHROnz4MDdGAQCTGPlZY3R0tAVNfOvSpUuGbxa0YMEC2Ww2kxsBAAAAAAAAAAAAgLkc/i4AAAAAAAAAAAAAAAACR8uWLZWamurxXKtWrTRv3jyVlJTo559/1qZNm/TLL7/I5XKpQYMGaty4sQYPHvyHH0KfOnWq5s+fr3Pnzrm9Xn5+vl5//XVNmzbN464AAMAcdrtdU6ZM0Z///Gf93//9n1555RXl5eWV60yXy6WNGzfqiiuuUPv27fXxxx+rRYsWPmoMABVHWFiY2wyLtRGqioqKdPDgQbe5Vq1aGVpSD8Azn3zyiQ4cOGA4f9VVV2ny5MkmNgL8Jz09XUVFRW5zY8aMsaANAISuI0eOuM1cdtllFjTxrZdfflnZ2dluc4mJidxUCAAAAAAAAAAAAECFwGJtAAAAAAAAAAAAAADgM5UqVVLHjh3VsWNHj2cjIiJ07NgxdenSRb/88ovb/Ny5c/X2228bWiAHAACsY7fbNXHiRE2cOFHvvvuuXnjhBeXm5pb73G3btqlly5Zq3bq15syZozZt2vigbWCz2Wz+riCb/N8BgHtGvi/Kz8+3oAkQeGbMmCGXy+U2N3LkSAvaAKFn0qRJhrP169fXtm3bTGwD+NeaNWsM5caOHWtyEwAIbSdPnnSbadiwoflFfGjTpk16+eWXDWUff/xxORx8vBwAAAAAAAAAAABA8LP7uwAAAAAAAAAAAAAAAMDfRUVFacGCBYqMjHSbzcvL06+//mpBKwAA4K1HH31UZ86c0YcffqjatWv75MwdO3aobdu2atmypbZs2eKTMwEg2BlZiFVQUGBBEyDwzJs3z23Gbrfr/vvvt6ANEFq+//57ZWdnG8qGhYUpIyPD0M8FgWBl9OfZ9erVM7kJAIS2c+fOuc1cccUVFjTxjfPnz2v48OGGso0aNdJDDz1kciMAAAAAAAAAAAAAsIZPF2vnnbmos2cu+vJIn6Gbd+jmHbp5L5D70c07dPMO3bxDN+/QzTt0804gd5MCu18gd3OWufxdAQAAAAAAABVMkyZNlJycbCi7a9cuk9sAAABfeOCBB3Tq1CnNnz9f8fHxPjlz9+7d6tixo5o1a6b169f75EwACFaVKlVymyksLLSgCRBYnE6nfvvtN7e5pk2bKjw83IJGQGh59913DeXi4uJUVFTEn0NUeOnp6W4ziYmJFjQBgNB26dIlt5lWrVpZ0MQ3pkyZooyMDEPZN998U5UrVza5EQAAAAAAAAAAAABYw6eLtQ/uO6NDe8/48kifoZt36OYdunkvkPvRzTt08w7dvEM379DNO3TzTiB3kwK7XyB3Ky4u83cFAAAAAAAAVED9+vUzlDt79qzJTQAAgC/dc889OnHihL788kvVr1/fJ2fu27dPXbt21eWXX64VK1b45EwACDYs1gb+u/nz56uszP17W4YOHWpBGyD07N6921Buw4YNcjgcJrcB/O/YsWNuM766GRUA4L87fPiwXC6X21z79u0taFN+W7du1fTp0w1lBwwYoIEDB5rcCAAAAAAAAAAAAACs49PF2gAAAAAAAAAAAAAAAFYqKSnxdwUAAOCFO+64Q0ePHtU333yjhg0b+uTMjIwM3XLLLUpMTNSSJUt8ciYABIuCggKfZICKZtasWW4zNptN48ePt6ANEHqys7PdZipXrqwmTZpY0Abwv1OnTrnNJCQkWNAEAELXtm3b3GZsNpsSExMtaFM+LpdLTz75pKFsTEyM3n//fdlsNpNbAQAAAAAAAAAAAIB1WKwNAAAAAAAAAAAAAAACzo8//mgoFxcXZ3ITAABgpr59+yozM1MrV6702TK9I0eOaMCAAapfv76++OILn5wJAIHsiy++0Llz59zmioqKLGgDBJa0tDS3mQYNGqh69eoWtAFCj5Gb4nXp0sWCJkBgMHKjkx07dljQBABC1/bt291mKleuLLs98D9+vWrVKsOvqU6bNk3x8fEmNwIAAAAAAAAAAAAAawX+K7sAAAAAAAAAAAAAACDkPPfcc4Zybdu2NbkJAACwQs+ePbV//36tX79ezZs398mZx48f11133aXLLrtMc+fO9cmZABBoXnrpJQ0ZMsRQtkaNGia3AQLL8uXLVVxc7DZ3++23W9AGCE2XLl1ym7niiissaAIEhqioKLeZjIwMC5oAQOjat2+f20x0dLQFTcrv448/NpTr2rWrhg8fbnIbAAAAAAAAAAAAALAei7UBAAAAAAAAAAAAAEBA+eWXX7Ru3Tq3uWbNmumqq64yvxAAALDMDTfcoD179mjLli1KSkryyZnZ2dm69957Vbt2bc2cOdMnZwJAILjnnnv03HPPyeVyGcp36NDB5EZAYHnnnXcM5Z566imTmwChx+l0qkePHoayR44cMbkNEDjq16/vNlNWVqa0tDQL2gBAaDp06JDbTFxcnPlFyun8+fP65ptv3OaioqI0d+5c2Ww2C1oBAAAAAAAAAAAAgLVYrA0AAAAAAAAAAAAAAALK6tWrDeUef/xxPgQOAEAFde2112rnzp3avn27rr76ap+cmZOTo4cfflixsbGaNm2anE6nT84FAKuVlpaqQ4cO+uyzzwzPOBwODR061MRWQODZsGGD20xcXJzi4+MtaAOEjuLiYrVs2VJr1qwxlK9Zs6bJjYDAMWzYMEO5r7/+2uQmABC6Tp486TaTkJBgQZPyWbJkiYqKitzmnn/++aD4egAAAAAAAAAAAADAGyzWBgAAAAAAAAAAAAAAAeWXX34xlLv33nvNLQIAAPyudevW+vnnn/X777+rQ4cOPrmpxtmzZzVhwgTVqFFDr732Ggu2AQSVvLw8NWrUSFu3bvVobvTo0apevbpJrYDAk5aWpoKCAre5W265xYI2QOjIzc1Vo0aNtGfPHsMzr776qomNgMAyfvx4Q7ldu3aZ3AQAQldeXp7bTJMmTSxoUj7JycmGckb/7QEAAAAAAAAAAACAYMRibQAAAAAAAAAAAAAAEFCKiorcZpKSklSpUiUL2gAAgEDQrFkzbd68Wfv27VPnzp19smA7Pz9fkydPVnR0tJ5//nkWbAMIePv371dCQoKOHTvm0VxUVJT++te/mtQKCExvvvmmodwzzzxjchMgdGRmZqpRo0Y6ceKE4ZmmTZuqTp06JrYCAovdbuyjfDk5OSY3AYDQdfHiRbeZpKQkC5p4LycnRytXrnSbe+qpp3g9FQAAAAAAAAAAAECFxmJtAAAAAAAAAAAAAAAQUBwOh9tMs2bNLGgCAAACTZMmTfTDDz8oMzNTPXr08MmC7QsXLugvf/mLoqKi9Mwzz6i0tNQHTQHAt1atWqUWLVro/PnzHs3FxMRo165dhr7PAiqS1atXu81ER0fz8wXAR7Zu3armzZsrPz/fo7kJEyaY1AgIXLVq1XKb2bdvnwVNACD0nDp1Si6Xy22uXbt2FrTx3qJFiwz9DHPo0KEWtAEAAAAAAAAAAAAA/2GxNgAAAAAAAAAAAAAACCgRERFuMwsXLrSgCQAACFSJiYlavXq1jh8/rt69e8tuL//bIS9evKg33nhD1apV02OPPabi4mIfNAWA8ps5c6ZuuukmlZSUeDTXqFEjHT58WI0aNTKpGRCYMjIylJub6zbXrVs3C9oAFd/SpUt13XXX6dKlSx7NdevWTQ8++KBJrYDAFR0d7TZj5N8xAIDntm7daih35ZVXmtykfD7//HO3mebNmyspKcmCNgAAAAAAAAAAAADgPyzWBgAAAAAAAAAAAAAAAWXx4sWGcj/99JPJTQAAQKCLj49XamqqsrKy1L9/f58s2C4qKtL06dNVrVo1jR49WkVFRT5oCgDemTBhgh5++GG5XC6P5m644QYdOHBA1atXN6kZELjefPNNQ7knnnjC5CZAxTdz5kz1799fZWVlHs0NHz5ca9as8cnzdyDYXHbZZW4zdrtdpaWlFrQBgNCyY8cOt5nw8PCAfo5y8uRJ/fjjj25zQ4cOlc1ms6ARAAAAAAAAAAAAAPhP4L66CwAAAAAAAAAAAAAAQtKAAQMM5UaNGqXi4mKT2wAAgGAQFxenxYsX68yZM7rzzjsVFhZW7jOLi4s1a9YsVa9eXSNHjlRhYaEPmgKAMU6nU3369NG0adM8nh01apTWr18f0IvAADMtXbrUbaZKlSq6/vrrLWgDVFyTJk3y6uYPf/7znzV37lyTWgGB76abbnKbcTqdGjVqlAVtACC05Obmus0E+muPq1atMpS76667TG4CAAAAAAAAAAAAAP7Hu6UBAAAAAAAAAAAAAEBAuf/++w3lfv31V61YscLkNgAAIJjExMToiy++UF5enoYNGyaHw1HuM0tKSvTJJ58oOjpaQ4cOVX5+vkfz33//vYYOHaqmTZsqMjJS4eHhioiIUGJiovr27au3335bmZmZhs5yOp3atGmTtm7dKqfT6c2XAyAIFBUVqWXLllq+fLlHczabTVOnTtXs2bNNagYEvpycHGVlZbnNdezY0YI2QMV1zz336PXXX/doxmazaebMmXr55ZdNagUEhwkTJshms7nNzZs3TytXrrSgEQCEjrKyMreZmjVrWtDEe6tXr3abiY2N1eWXX25BGwAAAAAAAAAAAADwLxZrAwAAAAAAAAAAAACAgHLttdcqNjbWUPbAgQMmtwEAAMEoKipK8+bN07lz5zRq1ChVqlSp3GeWlpYqOTlZsbGxGjhwoHJzc/8wv3v3bl111VW68cYblZycrPT0dF28eFElJSW6dOmSjhw5omXLlmnixIn605/+pPDwcCUkJKhPnz56++23dfjw4X9cd9SoUapdv+BkQgAAIABJREFUu7YcDoeuu+46dejQQQ6HQ1FRUWrcuLFuvvlmTZ48Wdu3by/31wnAv7KyspSQkKA9e/Z4NOdwOJSSkqKJEyea1AwIDm+99Zah3KOPPmpyE6Bicjqd6tq1qz777DOP5sLCwrR06VI99NBDJjUDgkdUVJQSExMNZW+66SZVrVpVN998swoLC01uBgAVX2lpqduM3R64H7t2uVxatWqV29zIkSMtaAMAAAAAAAAAAAAA/he4r/ACAAAAAAAAAAAAAICQVKVKFb355puGshcuXDC5DQAACGaRkZGaPXu2Lly4oLFjx6py5crlPrOsrEwpKSmqXbu2+vXrp1OnTv1H5vPPP1dSUpJHi3FLSkp09OhRLV++XBMnTlTDhg1ls9lUqVIlzZkzRzk5OXK5XP/Iu1wuFRQU6ODBg/ruu+/02muvqW3btoqNjdX7779f7q8TgPXS0tLUuHFjnT592qO5yMhI/fTTTxowYIBJzYDg8eWXX7rNVKpUSf369bOgDVCxFBUVqUWLFlq/fr1HcxEREdq6dav69OljUjMg+AwePNhwtrCwUN99953i4+O1a9cuE1sBQMXndDrdZmw2mwVNvLNnzx5lZWW5zQ0cONCCNgAAAAAAAAAAAADgfyzWBgAAAAAAAAAAAAAAAefXX381lPvTn/5kchMAAFARhIeH67333tOFCxf0xBNPKCIiotxnOp1OLV26VHXq1FGNGjU0dOhQpaSkaOnSpRo2bNi/LMG20tmzZzV27Fg1aNBAP/zwg186APDcokWLdO211+rixYsezcXFxengwYNq3bq1Sc2A4FFYWKjMzEy3udatW8tu56MUgCdyc3PVqFEj/f777x7NRUdHa+/evbr66qtNagYEp4kTJ3r8b1F+fr7atGmj5ORkk1oBQMVXVlbmNhPI3yusXr3abSY6OlrXXHONBW0AAAAAAAAAAAAAwP8C9xVeAAAAAAAAAAAAAAAQklwul5YvX+42FxYWpt69e1vQCAAAVBQOh0NvvfWWzp8/r0mTJikyMtIn5+bl5Sk5OVkDBw5Uv3795HQ6fXJueRw7dkxdunQJmD4A/rfXXntNd955p6EFX/+sRYsWOnz4sOrUqWNSMyC4vPfee4ZubDFq1CgL2gAVR0ZGhho2bKiTJ096NFe3bl0dOnRIiYmJJjUDgletWrU0ZMgQj+ecTqfuv/9+vscDAC8Z+b7bZrNZ0MQ7q1atcpvp1q2bHA6HBW0AAAAAAAAAAAAAwP9YrA0AAAAAAAAAAAAAAAJKenq60tPT3ea6dOmi2NhYCxoBAICKxuFw6NVXX9X58+f1l7/8RdWqVfN3JdMsXbpUV199tb9rAPgf7r33Xk2ePNnQMuB/1q9fP+3cuVMREREmNQOCz/z5891m7HY7i7UBD2zZskVXXXWVzp8/79FcixYtlJmZqZiYGJOaAcHvb3/7m+rXr+/xXGFhod544w0TGgFAxWdksbbdHpgfuy4uLta6devc5nr27Gl+GQAAAAAAAAAAAAAIEIH5Ci8AAAAAAAAAAAAAAAhZo0ePNpSbMmWKyU0AAEBFZ7fbNWXKFOXl5Wnq1KkVdvHfjh07NGjQIH/XAPBPnE6nrr/+es2dO9fj2YkTJ2rJkiUBu+wL8IfS0lL9/vvvbnPNmjWTw+GwoBEQ/BYvXqzrr79ely5d8mjuxhtv1M6dOxUeHm5SM6BicDgc2r59uyIjIz2enTx5sjp37qysrCwTmgFAxWVksbbNZrOgiee2bNmigoICtzkWawMAAAAAAAAAAAAIJbybGgAAAAAAAAAAAAAABIx169Zp7dq1hrJdu3Y1twwAAAgZdrtdEydO1NmzZ/Xcc8/5u44pFi1apPDwcI0YMUKffPKJ8vPz/V0JCFn5+flq3LixNm7c6NGc3W7XRx99pKlTp5rUDAhe8+bNM7Qk7+6777agDRD83n33Xd1+++2G/lz9s/vuu0+rVq3i5g+AQbVq1dK6deu8uunDhg0blJCQoL/+9a8mNAOAisnIc5tAfR6zevVqt5nExERdfvnlFrQBAAAAAAAAAAAAgMDg+btu/kDjZjUlV2DejZlu3qGbd+jmvUDuRzfv0M07dPMO3bxDN+/QzTuB3E0K7H6B3C08PMzfFQAAAAAAAFBBLFiwQEOGDDGUfeedd0xuAwAAQk1WVpaGDRumNWvW+LuKaUpKSjRv3jzNmzdPTzzxhA4ePKiYmBh/1wJCSkZGhq6++mqdO3fOo7nw8HCtWLFC3bp1M6kZENw++ugjtxmbzaZx48ZZ0AYIbk899ZRXN3F47rnn9OKLL5rQCKjY2rVrp0OHDqlXr17as2ePR7OlpaV6/PHHtX//fn3wwQcmNQSAiiOYF2uvWrXKbaZnz56y2QLzMwcAAAAAAAAAAAAAYAafLtaOjq3iy+N8im7eoZt36Oa9QO5HN+/QzTt08w7dvEM379DNO4HcTQrsfoHczR7Gm28BAAAAAABQfikpKbr77rsN51kmBwAAfCUnJ0f33XefUlNT5XK5TL/e4MGDJUm7d+9WZmamCgsLTb/mf3P27Fk1a9ZMBw8eVGRkpF86AKFm/fr16tWrl4qLiz2aq169un7++Wc1adLEpGZA8Pvll1/cZhITExUVFWVBGyB4DRkyRAsWLPBoxmaz6cMPP9T9999vUiug4qtXr55+++03JScn65lnntGRI0c8mp85c6aaN2/ODSQAwA0ji7UDcTF1Xl6etm3b5jZ34403WtAGAAAAAAAAAAAAAAJHYN46GQAAAAAAAAAAAAAAhIzs7GyNGjVKTqfTUL5Fixa66qqrTG4FAAAquvz8fA0aNEh16tTRsmXLTF+qHRMTozNnzmjBggVasGCBdu/erYKCAhUUFGjBggUaMWKErrzySlWtWvV/nmGz2TR48GAdOHBAH330kUaOHKnKlSt73Sk7O1vNmzf3eMkvAM/Nnj1b3bt39/jPW0JCgg4fPsxSbeAPpKamGvqzNXDgQAvaAMHJ6XSqc+fOHi/VdjgcWrZsGUu1AR8ZMmSIMjMzdfnll3s8+9hjj+mnn34yoRUAVBxGFmvb7YH3seu1a9e6fR3VZrOpR48eFjUCAAAAAAAAAAAAgMDg8HcBAAAAAAAAAAAAAAAQ2pKSkpSXl2c4P2XKFNlsNhMbAQCAiqywsFAPPfSQkpOTDS3T8YXIyEjt3r1bsbGx//X3Bg8erMGDB//j1y5cuKClS5dqxYoVOnjwoFq3bq1evXqpZ8+eioiIkCQ1btxY999/vz7++GPl5uaqZcuWOnHihMfdjhw5osaNG+vo0aPef4EA/tBTTz2lqVOnejzXqVMnrV+/Xg4Hb/kG/sj06dMN5Z588kmTmwDBqaioSK1atdL+/fs9mouIiNCmTZvUpk0bk5oBoclut2vz5s1KSEjQxYsXDc+5XC4NHDhQR44cMbEdAAQ3Izf5DcTF2qtXr3abadOmjWrVqmVBGwAAAAAAAAAAAAAIHIH3Ci8AAAAAAAAAAAAAAAgZS5Ys0alTpwzn+/fvr0GDBpnYCAAAVFRFRUV64IEHFBMTo08//dQnS7Xj4+PVo0cPJSQkKCws7F9+z2azqX79+ho9erQOHDigevXqGT43KipKQ4YM0dy5c/Xjjz/q3XffVd++ff+xVPvfxcbG6vjx47rvvvu8+jqOHTum7t27Kzs726t5AP+d0+nUgAEDvFqqPXz4cG3cuJGl2oABmzZtcpupU6eO6tSpY0EbILjk5OSoYcOGHi/VjomJ0d69e1mqDZikVq1aWrp0qcc3mDx69KjWr19vUisACH5Gfh4YiIu1V61a5TbTs2dPC5oAAAAAAAAAAAAAQGAJvFd4AQAAAAAAAAAAAABASEhLS9OAAQMM5zt37qz58+d7vEwEAACEttLSUo0bN07R0dGaPXu2SkpKyn1mq1attHPnTp04cUKrV6/W4cOHVVpaqs2bN2vs2LF66aWXlJeXp6NHj+qDDz5QfHy8D74S9+bMmaMuXbp4Nbt27Vo1aNBAmZmZPm4FhKbi4mK1adNGS5Ys8WjOZrPplVde0dy5c01qBlQsW7duVUFBgdtcnz59LGgDBJf09HQ1atTI45ur1K9fX5mZmUpMTDSpGQBJ6tGjh1asWKHGjRt7NPfkk0+a1AgAgl8wLtY+fPiw0tPT3eZYrA0AAAAAAAAAAAAgFDn8XQAAAAAAAAAAAAAAAISe3Nxc9e/f36OZlStXKiIiwqRGAACgonE6nfrzn/+sadOmqaioyCdnXnnllZozZ46uvfba//r7HTp0UIcOHXxyLW+tWbNGnTp10tatWz2eLSkpUfv27XX8+HGFh4eb0A4IDadOnVJSUpLHi0rDwsKUnJysQYMGmdQMqHjeeustQ7mnn37a5CZAcNm0aZO6deum4uJij+aSkpL0008/8VwRsEivXr104MABrV+/Xl27djU088svv8jpdAbcYlgACAROp9NtJtD+/ly1apXbTEREhK677joL2gAAAAAAAAAAAABAYAmsV3gBAAAAAAAAAAAAAEBImDBhgo4fP24473Q6WaoNAAAMcTqdeumll1StWjW9/vrrPlmqffnll2vdunX67bff/udS7UBht9u1ZcsWffPNN6pZs6bH8zk5OYYXtgH4Tzt27FCjRo08XqpdpUoVbd26laXagIe+//57t5mYmBg1bdrUgjZAcEhJSdENN9zg8VLtXr16afv27SzVBvygS5cucrlchrJlZWXatm2byY0AIDiVlZW5zQTaYu3Vq1e7zXTu3JnXUQEAAAAAAAAAAACEpMB6hRcAAAAAAAAAAAAAAFR4BQUF+vzzzw3nT58+LZvNZmIjAABQUbz99tuKiYnRc889p8LCwnKfl5iYqG+//Vbp6enq0qWLDxpap2/fvsrJydFvv/2mm266yaPZzZs3e7wUGIC0ZMkStWvXzuO/f2rVqqWMjAxdffXVJjUDKqb09HSdPXvWba579+4WtAGCwzvvvKM77rjD0FLJfzZq1Ch99913AbdoEgg1v//+u6HcihUrTG4CAMHJ6XS6zQTS8x2n02noZkI9e/a0oA0AAAAAAAAAAAAABJ7AeYUXAAAAAAAAAAAAAACEhPT0dJWWlhrKPv/886pVq5bJjQAAQLCbOXOmYmNjNXHiRJ0/f77c59WtW1dff/21Dh06pJtvvtkHDf3nyiuv1IoVK9StWzeP5mbOnGlSI6Bievvtt3XbbbcZ/l7n75o3b66jR48qPj7epGZAxfXGG28Yyj355JMmNwGCw8SJEzV+/Hi5XC6P5l544QXNnj3bpFYAPNGsWTNDuWPHjpncBACCk5GbiwTSYu0dO3YoJyfHbY7F2gAAAAAAAAAAAABCVeC8wgsAAAAAAAAAAAAAAELCoUOHDOX69OmjKVOmmFsGAAAEtfnz56t27dp6+OGHdfbs2XKfFxcXp88++0zHjx/XgAEDfNAwcCxfvlxVq1Y1nF+8eLGJbYCK5YEHHtDEiRM9XlTau3dv7d69WxERESY1Ayq21NRUt5nIyEh16NBBklRcXGx2JSBgDR48WG+//bZHMzabTR9//LGef/55k1oB8FRWVpahXJUqVUxuAgDByel0us2EhYVZ0MSY1atXu83Url1bSUlJFrQBAAAAAAAAAAAAgMDDYm0AAAAAAAAAAAAAAGCp7du3G8p98MEHAfXhdQAAEDgWLVqkunXravjw4crJySn3ebGxsfroo4+UnZ2toUOH+qBh4ImIiNCmTZvUvHlzQ/kdO3aoqKjI5FZAcHM6neratatmz57t8ez48eOVmpoqu523cwPeOHXqlE6ePOk2V1hYqKioKNntdlWpUkWjR4+2oB0QOJxOp6677jotXLjQozmHw6EVK1Zo5MiRJjUD4I2xY8caykVHR5vcBACCU1lZmdtMIH2fPmvWLLeZHj16BFRnAAAAAAAAAAAAALASr5YCAAAAAAAAAAAAAABLrVy50lCuatWqJjcBAADBZvny5UpMTNSgQYOUlZVV7vOio6M1ffp0nTlzRvfff78PGga2pKQk7dmzR4MGDTKUr1OnjvLz8yVJpaWluvXWW9W9e3ctWrRITqfTzKpAwLtw4YKaNGmi9evXezRns9k0Y8YMTZs2zaRmQGiYOnWq4WxBQYFcLpecTqdmzZolm82mKlWqqGbNmrryyiv12GOPKTs728S2gH8UFhaqWbNm2rRpk0dzVapU0U8//aRevXqZ1AyAt4zetLJjx44mNwGA4HTixAm3mUC56e/Zs2d15MgRt7mePXta0AYAAAAAAAAAAAAAAhOLtQEAAAAAAAAAAAAAgGUyMjK0ZcsWt7lu3bopNjbWgkYAACAYrF27Vpdffrn69OljaKGMO1FRUXr99deVm5urcePG+aBhcHnvvfcM5fLz81WnTh0tXbpUderUUWpqqtauXatBgwapcuXKatu2rd555x0VFRWZ3BgILJmZmUpISNDBgwc9mqtUqZK+++47jRkzxqRmQOhYs2ZNueaLioqUm5ur33//XdOnT9dll12mKlWqyGazqV69eoqPj1dcXJzi4uLUuHFjDRw4ULt37/ZRe8B8p06dUsOGDZWenu7RXI0aNbRv3z61bt3apGYAyiMvL89tplq1aurTp48FbQAg+Bi5qW/16tUtaOLe8uXLVVpa6jZ34403WtAGAAAAAAAAAAAAAAITi7UBAAAAAAAAAAAAAIBlFi5caCh39913m9wEAAAEgy1btqh58+bq3r27MjIyyn1elSpV9Nxzz+ncuXN6+umnZbeH5tso4+LiFBMTYyhbVFSkfv36KTc3919+vbS0VNu3b9f48eMVGRmpVq1amVEVCDgbNmxQ8+bNdfbsWY/mqlWrpl27dqlnz54mNQNCy9ChQ31+5t9vFHHixAmdPHlSp0+f1unTp3Xw4EGlpKSoZcuWat26tU6dOuXzawO+tH//fjVu3FinT5/2aC4hIUGHDh1SgwYNTGoGoLwuXbrkNnPx4kULmgBAcCooKHCbqVGjhgVN3Fu8eLHbTFJSkhISEixoAwAAAAAAAAAAAACBKTQ/EQIAAAAAAAAAAAAAAPxi+fLlhnJ33HGHyU0AAEAg27Fjh1q1aqWOHTtq79695T6vcuXKmjhxovLz8/Xiiy+G7ELtf3bLLbf47CyXy6Vdu3Zp5cqVPjsTCETz589Xly5dDC00/Gf169fXoUOH1KxZM5OaAaFn/PjxqlSpkuXX3blzp5KSkiy/LmDUhg0b1LJlS124cMGjudatWysjI0PVq1c3qRkAX4iLi3ObiYqKsqAJAASnwsJCt5lAWKxdVFSkb7/91m3utttus6ANAAAAAAAAAAAAAAQuPhkCAAAAAAAAAAAAAAAsUVJSom3btrnNDR06VNHR0RY0AgAAgWbv3r1q37692rRpo127dpX7vEqVKmns2LHKz8/X1KlT5XA4fNCyYpgzZ46qVKni0zPfeOMNn54HBJJnn31Ww4cPl9Pp9Giuffv2yszMVGxsrEnNgNDkcDjUtWtXv1w7Oztbzz77rF+uDfyRL7/8Ul26dFFxcbFHc71791ZaWhrPlYEgYOTmDufOnfP4OSsAhAojN8qqXbu2BU3+2Pfff6+CggK3uf79+1vQBgAAAAAAAAAAAAACF4u1AQAAAAAAAAAAAACAJUpLSw0t9pkyZYoFbQAAQCDJzMzU9ddfr+bNm+unn34q93kOh0MjR45Ufn6+3nvvPYWHh/ugZcUSERGhDz74QDabzWdnbty40WdnAYFk0KBBeuWVVzyeu+uuu7R161YWlQIm8ecNHd544w3l5OT47frAv/vrX/+qwYMHe7xM98EHH1Rqaqrsdj5eBASDFi1auM24XC7+jQKA/8HI65S1atWyoMkfW7x4sdtMQkKCWrdubUEbAAAAAAAAAAAAAAhcvPMNAAAAAAAAAAAAAABYolKlSoZy58+fN7kJAAAIFMePH1ePHj3UuHFjnyxlDgsL05AhQ3T27Fl9/PHHioiI8EHLimvEiBGaPXu2z5ZrX7p0SW+++aZPzgICQXFxsdq2batFixZ5PPvCCy8oOTnZhFYA/q5NmzaqX7++X65dWlqqRx991C/XBv7dhAkT9Pjjj8vlcnk099JLL2nWrFkmtQJghg0bNhjKBcJSWAAIRKWlpW4zZWVlFjT54+sb+TnEgAEDfHrDPAAAAAAAAAAAAAAIRnYP3zdnmbwzF3X2zEV/1/ifArUbj5t3eNy8E+iPm8Rj561A7cbj5h0eN+/wuHmHx807PG7eCfTHTeKxAwAAAAAAAP5dWFiYodz//d//mdwEAAD4W05Ojm699VY1aNBAa9as8XgJ4L+z2+267bbblJOTo88//1xRUVE+alrxjRw5UosWLZLdbvfJeU8//bRGjBghp9Ppk/MAf8nJyVHDhg21fft2j+bsdrs+++wzPf/88yY1A/DP0tPTdeedd/ploVxOTo7l1wT+3cCBAzVt2jSPZux2u/72t7/p2WefNakVADOUlpZq8+bNbnMxMTE++/4OACoaI983XLzo3/fZb968WXl5eW5zAwYMsKANAAAAAAAAAAAAAAQ2e3k/jGKWg/vO6NDeM/6u8T8FajceN+/wuHkn0B83icfOW4HajcfNOzxu3uFx8w6Pm3d43LwT6I+bxGMHAAAAAAAA/DubzaYePXq4zS1YsECXLl2yoBEAALBaXl6eBg4cqDp16ig1NbXcC7VtNpt69+6trKwspaSkKCYmxkdNQ8vtt9+ulStXyuFw+OS8efPmqWbNmlq5cqVPzgOstnv3bjVs2FBZWVkezUVERGjjxo0aOnSoSc0A/LuIiAh98cUX2rdvn5KSkiy9docOHSy9HvDPnE6nEhMTlZKS4tGcw+HQihUrNGLECJOaATDLBx98oNLSUre5m2++2YI2ABCcqlSp4jZz4sQJC5r8b19//bXbTI0aNdS5c2cL2gAAAAAAAAAAAABAYOP28wAAAAAAAAAAAAAAwDLdu3c3lHv33XdNbgIAAKx04cIF3XPPPapVq5ZSUlLkdDrLdZ7NZlO3bt109OhRpaamKi4uzkdNQ1ePHj3022+/qX79+j45Ly8vTzfddJN69eqlwsJCn5wJWGH58uVq06aNCgoKPJqLjY3V/v37WbQL+EmTJk20c+dOnTlzRtOnT1efPn3Uv39/zZs3Ty6XSy6XSxcvXtT27du1cOFC9e3bV7Vr11Z4eLjX1+zXr58PvwLgjxUVFenzzz/XwIEDlZCQoLCwMB05csSjM6pUqaK0tDT17NnTpJYAzPT5558byr388ssmNwGA4FWjRg23mfT0dAua/Hcul8vQjVNuvfVWn90gDwAAAAAAAAAAAACCGYu1AQAAAAAAAAAAAACAZYYMGWIo9+STT5Z74SYAAPC/oqIi3X///apRo4Y+++wzlZWVlfvMTp06KT09XWvWrFG9evV80BJ/17RpUx09elQzZsxQVFSUT85ctWqVatasqU8++cQn5wFmeuedd3TrrbeqtLTUo7kmTZro6NGjatCggUnNABgVGxurcePGadmyZVq8eLGGDRv2j9+LiIhQ69atNWjQIH3zzTc6deqUFi1a5NV1ateurXbt2vmqNvAfsrKy9Oabb6pr166qWbOmIiMjdffddyslJUVHjx71+LzY2Filp6crKSnJhLYArHDy5Em3GZvNpsaNG1vQBgCCU926dd1mvHmu5Ss///yzDh065DZ3++23m18GAAAAAAAAAAAAAIIAtyQGAAAAAAAAAAAAAACWadSokeFs3bp1lZqaqquvvtrERgAAwAylpaWaMGGCPvzwQxUXF/vkzGuuuUbz589Xs2bNfHIe/rcxY8Zo9OjReuWVV3T27FnVrVtXdevWVf369fXAAw9o//79Hp1XVFSkkSNHauTIkWrfvr1atGih1q1bq1OnTmrVqpUcDt7OCv8bM2aMPvjgA4/nevTooZUrV8put5vQCoBZsrKy1KlTJ0NL6/6bqVOn+rYQQl5aWpo+/fRTrV27Vunp6SosLPTZ2YmJidq9e7fPbpwCwD+M/L3gcrksaAIAwSsxMVFbtmz5w8zp06ctavOfZsyY4TZTpUoV9erVy4I2AAAAAAAAAAAAABD4+CQCAAAAAAAAAAAAAACw1Jo1a9S9e3e3uezsbLVr107PPPOMXnrpJYWFhVnQDgAAlIfT6dTkyZM1ffp0FRUV+eTMli1bau7cuWrTpo1PzoMxdrtdU6ZM+Y9fT0tLU3x8vC5cuODVudu2bdO2bdv+8d82m0316tXTU089pUcffdTrvoC3nE6nevXqpe+//97j2dGjR3u1jBuAf6Wlpen666/3+rlKu3btNGLECB+3QigpLS3VsmXLtHDhQm3ZskVHjx5VaWmpKddq27attm7dyo1MgAqgVq1aOnXq1B9mwsPDLWoDAMHJyA378vPzLWjyn4qLi7V8+XK3uVtuuUWRkZEWNAIAAAAAAAAAAACAwGf3dwEAAAAAAAAAAAAAABBaunbtajjrcrn02muvqU+fPl4vbwQAAOZzOp168cUXVa1aNb3xxhs+Wap9xRVXaOPGjdq1axdLtQNIVFSU1q1b57OFbS6XS8eOHdO4ceNUo0YNTZs2zSfnAkYUFhaqefPmHi/Vttlsmj59Oku1gSBUWFiobt26ef1cJTExUevWrfNtKVR4ubm5evfdd9WrVy/FxcUpPDxct912m5KTk5WZmWnaUu2+ffsqLS2NpdpABXHFFVe4zRQXF8vpdFrQBgCCU1JSktvMpUuX/PJ3aWpqqk6fPu02d9ttt1nQBgAAAAAAAAAAAACCA4u1AQAAAAAAAAAAAACApWw2m2655RaPZr777jsNGDBAly5dMqkVAADwhtPp1FtvvaXo6Gi98MILKiwsLPeZf/rTn7R69Wrt3btXnTp18kFL+NrVV1+t7Oxsn//vk5eXpwkTJqhBgwY6fPiwT88G/t3WrVvFnIiSAAAgAElEQVRVtWpV7d+/36M5h8OhpUuXaty4cSY1A2CmyZMn6/z5817Ndu7cWQcOHFBkZKSPW6Gi2bt3ryZNmqR27dqpWrVqqlmzpsaNG6dVq1bp9OnTcrlcpnd4+OGH9c0335h+HQDm27Bhg9q2bauvv/7aUN7IUlYACFXXXnutodyuXbtMbvKf5syZ4zZTtWpV9e/f34I2AAAAAAAAAAAAABAcWKwNAAAAAAAAAAAAAAAst3jxYrVo0cKjme+//14PPvigSY0AAICn3n//fdWsWVNPPvmkLly4UO7zGjRooGXLlikjI0M9evTwQUOYKSYmRhs3btSXX36pqlWr+vTsY8eOqXnz5n5ZYoTQMGHCBHXs2NHjuapVq2r79u3q06ePCa0AWCElJcXjmUqVKunDDz/UDz/8IIfDYUIrBDOn06kVK1Zo5MiRatq0qSpXrqzmzZvr9ddf188//+yT58mesNlsevXVV/X+++9bel0AvvfOO++oTp066ty5s7Zv3254rri42MRWABDc6tWrJ5vN5ja3bt0688v8kxMnTmj58uVuc3feeaeqVatmQSMAAAAAAAAAAAAACA4s1gYAAAAAAAAAAAAAAJYLDw/XJ598orCwMI/mUlJS5HK5TGoFAACMmDt3rmrXrq2xY8cqLy+v3OdddtllWrhwoY4cOcKy2iB0xx13KDc3V7fddptPz7148aKuueYarV+/3qfnIrQdP35cl19+uaZNm+bx9xXx8fE6dOiQxzcIAhA48vLydOzYMY9mkpKSdOzYMT3wwAMmtUKwuXDhgj766CP17dtX8fHxqlSpkm655RZ98sknSk9P9+tC24iICM2bN0+TJk3yWwcA3lu7dq1uuOEGRUZGymazafz48Tp16pRHZ1SuXFkNGjQwqSEAVAxGFlP/+OOPFjT5/82bN09Op9NtbuTIkRa0AQAAAAAAAAAAAIDgwWJtAAAAAAAAAAAAAADgF9dcc42eeuopj2YuXLig06dPm9QIAAD8kS+//FLx8fG69957lZOTU+7zatWqpTlz5igrK0uDBg3yQUP4S3h4uFJSUrRx40bVrl3bZ+eWlJSoe/fuWrRokc/OROiaNWuWGjZsqIyMDI9n27Rpo0OHDqlWrVomNANglSNHjhheqh8WFqapU6dq586diouLM7kZAllmZqZefPFFderUSTExMapWrZoefPBBLVu2TCdPnjS0ANFMNptNderU0SOPPKLz58/rnnvu8WsfAN7p06ePunfvrh9//FEXL170+pz+/fv7sBUAVExGbkCwe/duC5r8Py6XS3PmzHGba9q0qa677joLGgEAAAAAAAAAAABA8HD4uwAAAAAAAAAAAAAAAAhdzz33nEpKSjRjxgzDC0MyMjJYagUAgIVSU1P18MMP6+jRoz45LyYmRq+88orGjBnjk/MQODp16qSTJ09q/Pjxev/9932yaNLpdOrOO+/Ue++9V67/z+Tm5mrWrFlKSUnRvn37FB0drSZNmqh9+/a655571KJFi3J3RWAqKirSzTffrPXr13s1f/vtt+urr77ycSsA/lCjRg1DuS5duig5OVnx8fEmN0KgcTqd2rBhg5KTk/XDDz/o4MGDKioq8netf1GpUiUlJCSoY8eOuvPOO3XLLbfI4eCjQUAwe+ihh7R8+fJyn+NwOPTRRx/5oBEAVGxJSUn67bff/jBz/Phxi9pIGzZsUHp6utvcyJEjZbPZLGgEAAAAAAAAAAAAAMHD7u8CAAAAAAAAAAAAAAAgdEVERGjq1KkefUD94MGDJjYCAAB/t3btWjVu3Fi33nqrT5ZqV6tWTVOnTtWZM2dYql2B2e12vfvuu9q7d6/atm0ru738b1V1uVwaO3asXnjhBa/m33nnHdWqVUuTJ0/Wzz//rPPnz+vYsWNau3at3njjDSUlJemRRx4pd08EnrVr16p27dpeL9WeNGkSS7WBCsToYu1FixaxVDtEFBUV6dNPP9XAgQPVoEEDhYeHq0uXLpo5c6b27NkTEEu1IyMj1bp1az3xxBPavn27iouLdeDAAc2fP199+/ZlqTYQ5FJTU/Xhhx/65Kw5c+aoevXqPjkLACqyG264wW2moKBA+fn5FrT5f39/uxMWFqbhw4db0AYAAAAAAAAAAAAAggvvoAMAAAAAAAAAAAAAAH5XWFiosLAwlZWVuc0eOnTI/EIAAISwLVu26N5779W+fft8cl6VKlX09NNPa8qUKT5Zsozg0KRJE6WlpamwsFBffPGFfvnlF/3+++86fPiwsrKyVFBQ4PGZL774ok6ePKmZM2cannnkkUc0Y8aMP8y4XC7NmDFDS5cu1bp169SoUSOPuyHwTJkyRa+88opcLpfHs3a7XXPmzNGIESNMaAbAXyIjIw3l6tatq6+++kp9+/Y1uRGslpWVpXnz5unbb7/Vr7/+qtzcXH9X+hc2m02xsbFKSkpS7969NWzYMNWpU8fftQCY6Iknnij3GWFhYfroo480bNgwHzQCgIqvT58+hnJDhw7VsmXLTO1y/vx5LVy40G2ud+/e3PwHAAAAAAAAAAAAAP4LFmsDAAAAAAAAAAAAAAC/+/jjjw0t1Q4LC2OxFQAAJtm+fbtGjBihX3/91SfnVa5cWY899pheffVVFmqHsMjISN1333267777/uXXCwsLNWbMGM2dO9ej82bNmqWTJ09q8eLFbrODBg3SokWLDJ995MgRNWvWTFu2bFGbNm086oXAUVpaqp49e2rdunVezUdFRSk1NVU33HCDb4sB8Dujz0dKSkrUr18/Pfvss3rppZdMbgUzpaWlaf78+Vq3bp3279+vixcv+rvSvwgLC1O9evXUvn173X777brtttsUERHh71oALLJ79+5y39CqVq1a2rhxo5o2beqjVgBQ8TVo0EAOh0OlpaV/mPv222916tQpxcXFmdbliy++UGFhodvcyJEjTesAAAAAAAAAAAAAAMGMxdoAAAAAAAAAAAAAAMDvlixZYig3adIkJSUlmdwGAIDQsmfPHg0fPlxpaWk+OS88PFwPPvig3n77bYWHh/vkTFQ8kZGR+tvf/qannnpK7du3V0FBgeHZJUuWqFOnTtqwYcP/XJKanZ2tr776yuNexcXFuu6663Ty5ElVr17d43n419GjR9WuXTtlZ2d7NX/DDTfo22+/VWRkpI+bAQgUERERKioqMpR9+eWXdeLECX388ccmt4IvlJaW6ptvvtGiRYu0efNmHTt2zO2yRKtFREToT3/6/9i787gq6/T/4+9zWEREVCAVVxAX3CVccWtRcx3NXPqSZlpW6pRZ1mSZYmNpo42WjpoZpeaW5ZJiqeUerk1qbklIiisqiaIgy+H3x/dR3/E3Kvc5nPsckNfzPzjXdX3e3vOYI9J9rruG2rdvr+joaEVFRfEAGqAY++tf/+pwr5eXl/r3769PP/1Unp58PBAA7BUaGqqEhIS71thsNvXo0UO7d+82LUdsbGy+NeXLl1e3bt1MywAAAAAAAAAAAAAARRl34AEAAAAAAAAAAAAAALfKzs7WwYMHDdWOGzfO5DQAABQfiYmJat26terXr++Updqenp56+umnlZaWphkzZrBUG4bUq1dPiYmJCgwMtKtv586dql+/vrKysm77+vTp05WXl+dQpoyMDD300EMO9cJ94uLiVLNmTYeWant6emr27NnaunUrS7WBIuKnn35St27dVK1aNdWpU0fdu3fXsmXLZLPZ7tpXs2ZNu86JjY3Vyy+/XJCoMElqaqo+/PBDderUSeXLl5e3t7cee+wxLVmyRL/99luhWKpdpkwZRUVFKSYmRidOnFBGRoYOHz6sWbNmqU2bNizVBoqxq1evavv27Xb3+fj46LPPPtONGze0cOFClmoDgINeeuklQ3V79uxRXFycKRmOHj2qnTt35ls3cOBAeXl5mZIBAAAAAAAAAAAAAIo67sIDAAAAAAAAAAAAAABude7cOUPLjvbv388HxwEAcIIzZ87ooYceUq1atRQfH1/geR4eHnriiSf0+++/a968efLx8XFCShQnFSpU0G+//aZq1arZ1Xfs2DGFhobqypUr//Xa1q1bC5Tpxx9/VJMmTQo0A64zZswY9ejR446L1u8mLCxMv/32m55//nkTkgFwtoSEBFWqVEn333+/1q1bp+TkZB0/flxxcXF6/PHH5eHhoeDgYI0dO1aZmZn/1T9hwgS7z5w9e3a+C7thvmPHjmnMmDFq1qyZSpcurcDAQI0cOVIbN27UxYsXHX6ghrNYrVYFBwere/fu+vjjj3Xt2jVduXJFP/zwg8aPH6/Q0FC35gNQuCxZssTw3y2BgYEaNGiQrl27poyMDA0aNIiF2gBQQMOHD1dQUJCh2j59+tz2d08FFRsba6huyJAhTj8bAAAAAAAAAAAAAO4VLNYGAAAAAAAAAAAAAABulZuba6iuYcOGJicBAODelpKSoq5du6pq1aravHlzgZcPWq1W9e7dW5cuXdLnn38uPz8/JyVFceTn56eEhAQ1aNDArr6zZ8+qXLly6t+//y2L4n/55ZcCZzpw4ICaNGliyvIkOEdOTo7atm2ryZMn2/2eZrFYNHLkSP3666+qXLmySQkBOFuXLl107ty5u9acP39e77zzjsqXL69du3bd8lrv3r3tXqSfmZmpqVOn2p0VjrPZbPr22281ZMgQ1a5dWyVKlFDdunU1efJk7du3T+np6e6OKG9vb9WqVUuDBw/W+vXrlZ2drbNnz2rNmjV65pln+NkYwF199913hup++uknXbp0SZ999hnvKwDgZDNnzjRUl5mZqXbt2jn17OzsbC1YsCDfupYtW6pevXpOPRsAAAAAAAAAAAAA7iUs1gYAAAAAAAAAAAAAAG4VEBBgqO706dMmJwEA4N505coVPfroowoODtY333xT4IXaFotF3bp107lz5/TVV1+pbNmyTkqK4s7b21sHDhzQAw88YHfvF198odatW8tischisSg1NdUpmQ4cOKDg4GDFxcU5ZR6c5+TJk6pUqZJ27Nhhd2/ZsmW1c+dOTZ8+3YRkAMwSGxurxMREw/XXrl1TVFSUxo8ff8v3Z8+erQ4dOth19rRp0+yqh33S09P18ccfq0ePHgoODpaXl5e6dOmiTz/9VAkJCcrKynJ3RPn5+alp06Z6/fXXdfjwYd28eVPHjx9XbGysOnXqJKuVj+cAMO769euG6po0aWJyEgAovvr376+QkBBDtT///LPGjBnjtLPXrVunlJSUfOuGDBnitDMBAAAAAAAAAAAA4F5kiZnT+c9PyITUCVSlav7uzPOntNQMKc+iMoE+7o5yW2mXMwtlNq6bY7hujins103i2jmK6+YYrptjuG6O4bo5huvmGK6b44rLtYuqOk6lvCo6ZRYAAAAAAACKL4vFkm/N8uXL1adPHxekAQDg3pCenq6hQ4dq+fLlys3NLfA8i8WiBx98UAsWLFDlypWdkBC4s/79++uLL75wd4xbjB07Vn//+9/dHQOSVq9erb59+yo7O9vu3iZNmmj37t3y9vY2IRkAM/n7++vatWsO9+/cuVMtW7b88+s5c+Zo2LBhhnpLlSql9PR0h8/GrZKSkrRgwQKtX79eR44cUVpamrsj3cJisSgoKEhNmjRR9+7dFR0draCgIHfHAnAP6d27t1auXJlv3cWLF3n/AQATbd261a4HvK1cuVK9evUq8Lk9e/bU119/fdcaX19fnTt3Tv7+heMz3wAAAAAAAAAAAABQ2Ez4qIs83R3iTsoElHR3hLsqjMvxJK6bo7hujins103i2jmK6+YYrptjuG6O4bo5huvmGK6b47h2AAAAAAAAgHF169bV0aNH71pz8uRJF6UBAKBoy8zM1PDhw7Vw4ULl5OQ4ZWZUVJQ+//xzhYaGOmUekJ9ly5apQoUKmjFjhruj/GnixIkKDQ3VkCFD3B2lWHv11Vc1depUu/ssFotee+01TZ482YRUAMyWkpJSoKXaktSqVSuVLFlS5cqVU3Z2ti5evGi4t1y5cgU6uziz2WzatWuXPv/8c23dulUnTpxQZmamu2PdwtPTU1WqVFHLli3Vt29f/eUvf5GnZ6H9uA2Ae0Dp0qUN1Q0ZMiTfxasAAMe1b99ePXr00Jo1awzV9+nTRzt37lSzZs0cPvP06dOG3tv79u3LUm0AAAAAAAAAAAAAyAd3+gEAAAAAAAAAAAAAALczsqAqMTHRBUkAACi6srKy9NJLL2nevHnKzs52ysxmzZppwYIFCg8Pd8o8wB4ffvihgoOD9cYbbzh9toeHh1577TVNmjTJrr7hw4crOjpaPj6F80HL97KsrCw98MAD2rlzp9293t7eWrFihbp162ZCMgCu4Kz33YyMDGVkZNjdFxER4ZTzi4OsrCx99dVXWrlypXbv3q0zZ84oNzfX3bFuUbJkSdWqVUsPPvignnjiiQItRgQARwwbNkwLFizIt27r1q0uSAMAxduKFStUqVIlQw/eyc3NVbt27XTs2DFVr17dofM+++wzQ3U82A0AAAAAAAAAAAAA8sdibQAAAAAAAAAAAAAA4HZGPqz+ww8/uCAJAABFT05OjsaMGaMZM2bo5s2bTpnZuHFjffbZZ2rSpIlT5gGOGjNmjCpUqKBnnnlGeXl5Tps7duxYxcTEaNOmTdq9e7fhvps3b+rZZ581tAQPzpOUlKTmzZvr0qVLdvdWqFBBe/fuVdWqVU1IBsBV/P39ZbFYnPp3gT0mTJjglnOLggsXLmjhwoVat26dDh48qNTUVLf973Qn5cqVU8OGDdW5c2c9+eSTqly5srsjASjmWrZsqTJlyigtLe2udTdu3HBRIgAovjw9PbVlyxY1bNhQNpst3/rMzEw1adJEJ0+elL+/v11n5ebmau7cufnW1axZU23btrVrNgAAAAAAAAAAAAAUR1Z3BwAAAAAAAAAAAAAAAIiIiMi35uDBgzpy5IgL0gAAUDTYbDaNHz9e/v7+mjp1qlOWatetW1c7d+7U/v37WaqNQmPIkCFavXq1PDw8nDKvevXqiomJkSTFx8erXbt2dvUvWrRIKSkpTsmC/K1YsUJ16tRxaKn2Aw88oNOnT7NUG7hHlC9f3i3n1qtXz9DvLYqL/fv3a/To0YqIiJCfn58qVqyoV199VZs3b9bly5fdvlTbarWqSpUq6tWrlz777DNdv35dqamp2rp1q8aMGcNSbQCFhpFlrIGBgS5IAgCoV6+e/vGPfxiuv3Lliho2bKicnBy7zomLi1NycnK+dYMHD5bFYrFrNgAAAAAAAAAAAAAURyzWBgAAAAAAAAAAAAAAbte4cWNDdfZ8qB0AgHuVzWbTe++9pzJlyujtt99WRkZGgWeGhYVp06ZNOnLkiFq2bOmElIBz9ejRQzt27JC3t3eB5nh6emrdunV/fm21WrV161ZNmTJFVqux22ptNpsef/zxAuWAMaNGjdJjjz2m7Oxsu/osFovefPNNbd68WZ6enialA+BqnTp1cvmZXl5et/y9Udzk5ORozZo1GjhwoMLCwuTt7a2IiAi9//772r9/v65fv+7uiCpRooTCw8P17LPPasuWLcrOzlZycrJWrlypQYMGydfX190RAeC2jDzMypGHywAAHPPKK6+obdu2hutPnTqlVq1a2XXGrFmz8q3x8PDQU089ZddcAAAAAAAAAAAAACiuLDFzOuf98UVInUBVqpb/0+4BAAAAAPhDVNVxKuVV0d0xAAAAAAAAUMQlJycrNDRUubm5d60rWbKkzp49q7Jly7ooGQAAhcuMGTP01ltvKS0tzSnzqlWrptmzZ6tr165OmQeY7cqVKxo0aJDWrFmjvLy8/Bv+Q2RkpOLi4lShQoXbvn7s2DHVr19fNpst31kWi0Xp6eks6zRJVlaW2rVrp927d9vd6+3trdWrV6tz584mJAPgTj/++KOaNm3qsvM8PT313XffqX379i47092uXLmixYsX6+uvv9b+/fuVkpJi99+3ZvP391e9evXUqVMnDRgwQLVq1XJ3JABwSNOmTfXjjz/mW1fY3ocB4F6WlZWlGjVq6MyZM4Z7evbsqVWrVuVbl5iYqJo1a+Zb16dPHy1fvtzw+QAAAAAAAAAAAABQXE34qIus7g4BAAAAAAAAAAAAAABQtWpV9e3bN9+6jIwMLVq0yAWJAAAoXGJjYxUUFKQXX3zRKUu1g4ODtXz5cp08eZKl2ihSypYtq9WrVys9PV2ffPKJunTpovvuu08Wi+W29VarVbVr19bixYu1b9++Oy7VlqTw8HBlZ2cbypGXl6evvvrKoT8D7i4hIUGVKlVyaKl2cHCwTpw4wVJt4B4VGRnpsgcahIaG6vDhw/f8Uu3jx49r7NixatGihfz9/VWuXDmNGDFC69ev14ULF9y+zNVisahChQrq2rWr5syZo7S0NKWlpWnnzp2aMGECS7UBFGlGlmq3bNnSBUkAAH/w9vbWoUOHVKZMGcM9q1ev1qhRo/KtmzNnjqF5w4YNM3w2AAAAAAAAAAAAABR3nu4OAAAAAAAAAAAAAAAAIEmjRo3S0qVL863bs2ePRowY4YJEAAC435IlSzRq1ChduHDBKfPuu+8+vf/++xo4cKBT5gHu4uvrqyFDhmjIkCGSpMzMTK1bt06//PKLSpUqpeDgYAUHB6tp06by8fExPNdqtWrhwoWG/j+ydu1a/r/kZMuXL1d0dLRycnLs7u3QoYO++eYbeXpyezRwL/P29taNGzfuWlOmTBlVqVJFhw8ftnu+l5eX3njjDcXExDiYsPCy2WzavHmzlixZoh07digpKUlZWVnujnULLy8vVatWTa1bt1a/fv30yCOP8L4O4J6UmppqqO5uDwYCAJijbNmy+vHHH1W/fn3dvHnTUM/06dMVHBys11577bavZ2RkKDY2Nt85derU0YMPPmhXXgAAAAAAAAAAAAAozrjDEAAAAAAAAAAAAAAAFArNmzc3VHfo0CGTkwAA4H6rV6/WiBEjdObMGafMK1eunCZNmqTnnnvOKfOAwsbHx0e9e/d2yqwBAwYYWphd2JaRFnUvvPCCZs6caXefxWLR+PHjNX78eBNSAShsmjVrpo0bN961JiMjQ4cOHVJiYqJGjhyp9evX57uwv1SpUho6dKgmTZpk1wMZCrMbN25o2bJlWr16tfbu3avz58/LZrO5O9YtSpUqpTp16ujhhx/WgAED1KhRI3dHAgCXmDdvnqG68PBwk5MAAG4nLCxMW7ZsUZs2bZSbm2uo529/+5tu3rypt956679eW758uaGHKgwbNkwWi8XuvAAAAAAAAAAAAABQXLFYGwAAAAAAAAAAAAAAFBoTJ07U2LFj71pTr149F6UBAMD1Nm7cqGeffVa//fabU+aVLl1a48eP1yuvvOKUeUBxUaJECd28efOuNQEBAS5Kc2/LzMxU27ZttW/fPrt7S5QooTVr1qhjx44mJANQGLVo0SLfxdpZWVnKyspSWFiY1q5dq8zMTE2YMEFr167VyZMnZbPZ5OXlpYoVKyo8PFxPPPGEevfuLavV6qI/hTmSk5M1f/58rV+/XocOHdKVK1fcHekWFotF9913nxo3bqzu3bsrOjpaQUFB7o4FAG4RFxdnqG7YsGEmJwEA3EnLli21dOlS9evXT3l5eYZ6xo0bp3379mnlypW3/Pti9uzZ+faWLFlSgwYNcjgvAAAAAAAAAAAAABRHLNYGAAAAAAAAAAAAAACFxt69e/Otyc3NdUESAABca8eOHRoyZIgSEhKcMq9UqVJ6/fXX9cYbbxT5JZGAOxhZrP3tt9+6KM296/jx42rZsqV+//13u3srV66svXv3Kjg42IRkAAqr++67z1BdiRIldOHCBZUvX14+Pj6aNGmSJk2aZHI619q1a5cWLVqkLVu26Ndff1VmZqa7I93C09NT1apVU6tWrdS3b19169ZNnp58hAUAJOnatWuG6qpXr25yEgDA3fTp00dTpkzR6NGjDfd8/fXXCg8P1759++Tv76/t27dr165d+fZFR0erbNmyBYkLAAAAAAAAAAAAAMUOdyUCAAAAAAAAAAAAAIBCIzk5Od+akiVLuiAJAACukZOTo86dO+v77793yjwfHx+NGjVKEydOZKE2YLKzZ8/q4MGDatSokbujFEmLFy/WoEGDlJOTY3fvI488onXr1vE+BxRDPXr00MiRIw3VVqlSRTNmzNBzzz1ncirzZWVlafXq1fryyy+1a9cunTlzptA9eMzX11e1atXSQw89pIEDByoiIsLdkQCg0Lp69Wq+NbVr13ZBEgBAfl555RUlJSXpX//6l+GehIQElSlTRrGxsdq8ebOhnmHDhjkaEQAAAAAAAAAAAACKLRZrAwAAAAAAAAAAAACAQsPI0uydO3cqLy9PFovFBYkAADBPSkqKIiIidPbs2QLP8vb21vDhwzVlyhR5enJrIFBQDRo0UHx8fL51Xbp0UXJyMgue7TRs2DDNmTPH7j6LxaKJEyfqjTfeMCEVgKIgNDRUfn5+Sk9Pz7c2Oztbzz//vJYsWaJNmzYVqffqlJQULVq0SGvXrtXBgwd1+fJl5eXluTvWnywWi8qVK6dGjRqpW7duGjhwoCpUqODuWABQZCQmJuZbEx4e7oIkAAAjZs6cqZMnT2rt2rV29Q0ZMsRQXfPmzRUZGelINAAAAAAAAAAAAAAo1orOnaEAAAAAAAAAAAAAAOCel5ycnG/N0aNHFRAQoA8++KBQLZUCAMAeP/30k0JDQwu8VNvLy0vPPfecrl27pmnTprFUG3CS/v37G6o7e/asXnnlldu+ZrPZtHHjRvXv31/BwcHy9PSUt7e3fH19FRYWpvfff185OTl/1qempmratGl67LHHdOjQIaf8OQqbGzdu6P7773doqbaPj4++//57lmoD0DPPPGNX/datW9WgQYNb3nMLm4MHD+rVV1/V/fffLz8/P9AQ+IAAACAASURBVFWoUEEvv/yyNm3apEuXLrn99x8eHh6qWrWq+vTpo0WLFunGjRu6fPmyNm/erNGjR7NUGwDsYLPZDNX5+PiYnAQAYI/Vq1ercePGpsweNmyYKXMBAAAAAAAAAAAA4F5niZnT+c87LEPqBKpSNX935gEAAAAAFDFRVceplFdFd8cAAAAAAADAPSIkJEQnT540XB8VFaWZM2cqIiLCxFQAADjXkiVLNHDgQOXm5jo8w8PDQ0888YRmz54tX19fJ6YDIP3vAujAwEBlZmbmW2u1WnX48GGFh4dL+t8F2U8//bTi4uKUnZ19114PD487vhc0b95c33zzjQICAuz/AxRCR44cUevWrXXlyhW7e6tVq6a9e/eqfPnyJiQDUNTk5OQoICBA165ds6vPy8tLp0+fdvt7ic1m0zfffKNly5YpPj5ep06dyvfvC1fz8fFRjRo11L59e0VHRysqKkpWq9XdsQDgnrBu3Tp169Yt37q///3vGjt2rAsSAQCMysrKUt26dXXixAmnzQwKCtKpU6dUsmRJp80EAAAAAAAAAAAAgOJgwkddxJ2NAAAAAAAAAAAAAACg0IiKirKrPj4+Xq1bt1Z8fLxJiQAAcK6xY8cqOjra4aXaVqtVffv2VWpqqubPn89SbcAkvr6+mjNnjqFam82munXrymazadWqVQoODtaqVasMLUm923vBnj17VKNGDbsePFNYLVy4UI0aNXJoqXb37t2VlJTk9kW4AAoPT09PLV261O6+7OxsValSRcnJySakurOrV69qzpw56tatmypWrChPT091795dCxcuVGJiYqFYql2mTBlFRUUpJiZGJ06cUEZGhg4fPqxZs2apTZs2LNUGACdKSkoyVLdr1y6TkwAA7OXt7a1ffvlF7dq1c9rMESNGsFQbAAAAAAAAAAAAABxkiZnTOe+PL0LqBKpSNX935gEAAAAAFDFRVceplFdFd8cAAAAAAADAPWLRokUaMGCAQ72nTp1S1apVnZwIAADnsNls6tWrl9asWeNQv9VqVbdu3RQbG6ugoCAnpwNwJ61atTK80C4kJES//fab0zP4+Pjop59+Unh4uNNnu8IzzzyjTz75xO4+i8WiyZMn67XXXjMhFYB7wauvvqqpU6fa3efv76+kpCQFBASYkEpKSEjQggUL9N133+nIkSO6evWqKec4ymq1qkKFCoqMjFTPnj31+OOPy8/Pz92xAKDYOH78uOrUqZNvnYeHhxITE1W9enUXpAIA2Oull17SBx98UKAZJUqU0MmTJ1WhQgUnpQIAAAAAAAAAAACA4mPCR13k6cyBVy5nKE9SucDC93RksjmGbI4hm+MKcz6yOYZsjiGbY8jmGLI5hmyOKczZpMKdrzBns+XmSV7uTgEAAAAAAIB7Ra9evVS9enWdPHnS7t5q1arp7NmzCg4ONiEZAACOu3Hjhpo2baqjR4/a3WuxWNShQwfNnz+fv+MAN/jmm29UoUIFZWVl5VtrxlJtScrMzFSLFi104cIF+fj4mHKGGW7cuKFWrVrp4MGDdveWLFlSGzZsUJs2bUxIBuBeMWXKFPn7+ysmJkY2m81w39WrV9W/f39t3LixwBlsNpu2bt2qpUuXatu2bUpKStLNmzcLPNeZvL29FRISotatW+vxxx9Xhw4dZLVa3R0LAIqt2rVry8vLS9nZ2Xety83N1WOPPaZ9+/a5KBkAwB7Tp09XZGSkBg8erNzcXIdmDBgwgKXaAAAAAAAAAAAAAFAATr0b8sQvl/XbscvOHOk0ZHMM2RxDNscV5nxkcwzZHEM2x5DNMWRzDNkcU5izSYU7X2HOlpXl2I3AAAAAAAAAwO2UKlVKcXFxCg0Ndai/YcOGSkxMdHIqAAAcl5SUpKpVqzq0VLtly5ZKSkrShg0bWKoNuEnZsmU1c+ZMd8fQ1atX1atXL3fHMOzQoUOqVKmSQ0u1Q0JCdOrUKZZqAzDkrbfe0rFjx1StWjW7+r7//nsdO3bM7vNu3Lih+fPn69FHH1WVKlXk5eWlhx56SHPnztWxY8cKxVJtPz8/NW3aVK+//roOHz6smzdv6pdfflFsbKw6derEUm0AKATatm1rqO7AgQN2PTwCAOBaAwcO1O7du1W6dGmH+keNGuXkRAAAAAAAAAAAAABQvHBHJAAAAAAAAAAAAAAAKFTq16+vvXv36uGHH7a79/Lly3r11VdNSAUAgP02b96s8PBwpaam2tXn6empL774Qjt37lT16tVNSgfAqKFDhyoyMtLdMbR+/XqtWLHC3THyFRsbqyZNmigtLc3u3l69eikxMVFBQUEmJANwr6pVq5ZOnjypjh07Gu7Jy8vT448/nm/dmTNnNGnSJLVr104BAQEqVaqUnnrqKa1atUpnzpxx+7JTi8Wi++67Tx07dtSHH36oy5cv69q1a9q7d68mTZqkevXquTUfAOD2Pv/8c1kslnzrcnJy9N1337kgEQDAUZGRkbp06ZKefPJJu/oeeeQR1a9f36RUAAAAAAAAAAAAAFA8sFgbAAAAAAAAAAAAAAAUOoGBgdq4caMWLVqkhg0b2tX7/fffKycnx6RkAAAYM2vWLD388MPKysqyq6906dL6+eef1bdvX5OSAXDEt99+Ky8vL3fH0ODBg90d4a6eeuopPf3008rNzbWrz2q16p///KdWrlwpq5XbmwE4ZsOGDfrXv/5laFGpJB04cEDvvvvuLd/bvXu3XnzxRTVq1Ei+vr6qUqWK3njjDW3fvl2///67GbHt4unpqZCQEP3P//yPvvrqK2VlZSklJUUbNmzQCy+8oICAAHdHBAAYEBwcrJEjRxqqnTNnjslpAAAF5e3tra5duxqub9iwoWbNmmViIgAAAAAAAAAAAAAoHrjzHAAAAAAAAAAAAAAAFEoWi0XR0dH66aef7FoecvXqVR08eNDEZAAA3N2wYcM0YsQI5eXl2dUXEhKiU6dOKTw83KRkABwVFBSkpUuXGl7WaparV69qyZIlbs1wO+np6apfv77mz59vd6+vr69++OEHjRo1yoRkAIqb4cOH69NPPzVc/+abb6pt27YKDQ2Vl5eXWrZsqRkzZujnn39WRkaGiUmN8fX1VePGjfXSSy9p3759ys7OVlJSkhYvXqzevXvL09PT3REBAA6aNm2aobrt27ebnAQAUFA//vijXQ9D69q1q2rUqGFiIgAAAAAAAAAAAAAoHlisDQAAAAAAAAAAAAAACjUPDw8999xzOnHihOGe69evm5gIAIDby8nJUdu2be16IMQfHnzwQSUmJqps2bImJAPgDL1799a4ceMc7u/atat69eqlypUrFyjH3LlzC9TvbPv371elSpV05MgRu3vDwsKUnJysli1bmpAMQHE1aNAgzZw503D9jh079NtvvyknJ8fEVMYEBASoffv2mjx5ss6ePavr169r//79mjZtmiIjI90dDwDgZP369cu35tKlS0pNTXVBGgCAI86fP69evXoZfjBPx44dNXHiRJNTAQAAAAAAAAAAAEDxwGJtAAAAAAAAAAAAAABQJISGhurtt982VMtSUgCAq6WmpqpGjRrasWOH3b1//etftWnTJlmt3NIHFHYxMTHq2bOn3X2hoaGKi4vTypUrdfr0af3666966aWX1KZNG1WtWlX33XefqlSpYmjWli1bVKdOHQ0YMECLFy9Wenq63Xmc5eOPP1ZkZKSuXbtmd2/fvn11/PhxBQQEmJAMQHE3YsQINW7c2N0x7spqtapKlSrq3bu3Fi5cqIyMDF2+fFlbtmzR3/72NwUHB7s7IgDAZMOHDzdUl5KSYnISAIAjbt68qccee0ynT582VF+zZk0tW7ZMnp6eJicDAAAAAAAAAAAAgOKB//oKAAAAAAAAAAAAAACKjEqVKhmqq127tslJAAD4P4cOHVKrVq3sXm5rtVo1a9YsPffccyYlA2CGFStWyMPDw66ewYMH3/J1WFiYpk2b9l91ZcuWVVpaWr7zjh8/ruPHj2vRokWSpNKlS2vOnDmKjo62K1dBDBw4UJ9//rndfVarVdOnT9cLL7xgQioA+D9Lly5VvXr1lJeX5+4okqQSJUooLCxMbdu2VXR0tNq0acODVQCgmAsMDDRUFxQUZHISAIC98vLyNGzYMMXHxxuq9/f319dff61y5cqZnAwAAAAAAAAAAAAAig/uwgQAAAAAAAAAAAAAAEVGq1atDNWxmAoA4CqrVq1SRESE3Uu1S5Qooc2bN7NUGyiCrFarFi5caHi59uuvv6633nrLUO3SpUsdynTt2jU98cQTGjVqlEP99rh69arq1q3r0FLtUqVKadeuXSzVBuAS4eHh6tmzp9vOL1OmjFq1aqXx48fr119/VWZmpg4fPqw5c+aoXbt2/O4CAIo5m81m+PfdAQEBJqcBANjrww8/1Keffmqo1mKxaMmSJapbt67JqQAAAAAAAAAAAACgeOFOTAAAAAAAAAAAAAAAUGSEhYXJYrHkW7dr1y4XpAEAFHcTJ05U7969lZOTY1dfYGCgEhIS1K5dO5OSATDbgAEDdP78ebVv3/6udVOnTtWkSZMMz+3QoYOhn3fvZPr06WrXrp3d70tG/fjjj6pcubKOHTtmd2+tWrV0+vRpNWvWzIRkAPDfUlNT9csvv7jkLIvFoooVK6pbt26aO3eu0tLSdOXKFcXHxysmJkZhYWEuyQEAKDoqVapk+CFdPIwBAAqXjRs36uWXXzZc/95776lr164mJgIAAAAAAAAAAACA4om7agAAAAAAAAAAAAAAQJFRokQJBQUF5Vv37bffuiANAKA469evn9566y3l5eXZ1Ve/fn2dPn1aVatWNSkZAFcJCgrSli1b9MMPP6hKlSq3vObp6anY2Fi98sords309PRU6dKlC5Rr+/btiomJKdCM25k1a5aaN29uePnff3r88cd17NgxlS1b1um5AOB21q1bp8qVK+vo0aOmzPfy8lLNmjU1aNAgxcXFKScnR+fOndPatWs1dOhQ+fv7m3IuAKDos9lseuSRR3ThwgVD9Q8//LDJiQAA9khISFD//v1ls9kM1Q8YMECjR482ORUAAAAAAAAAAAAAFE+e7g4AAAAAAAAAAAAAAABgj4sXL+Zb8+677+qdd95xQRoAQHGTmZmpFi1a6ODBg3b3Pvroo/ryyy9ltVpNSAbAXaKiopScnKzY2FhlZ2erU6dOCg0NdXhevXr1tGvXrgJlmjt3riZOnFigGX+w2WyKjo7WsmXL7O61Wq2aMWOGhg8f7pQsAGDE0KFDNW/ePKfO9PPzU506ddShQwcNGDBADRo0cOp8AEDxkJWVpQYNGighIcFwz+zZs01MBACwR1pamnr27Knff//dUH3z5s318ccfy2KxmJwMAAAAAAAAAAAAAIonFmsDAAAAAAAAAAAAAIAi5cEHH9TmzZvzrcvKypK3t7cLEgEAioszZ84oIiLC0EMe/pPFYtG4ceMUExNjTjAAhcKQIUOcMmfr1q3q0aOHNmzY4PCMixcv6rHHHtNXX31VoCxXrlxR8+bN7Vr89wc/Pz9t27ZNERERBcoAAEZduHBBrVu3VmJiYoHmWCwWBQYGqkmTJurRo4eio6MVFBTkpJQAgOKsVatWdv1sXaNGDdWqVcvERAAAo3Jzc/XEE0/o6NGjhuqDg4O1cuVK+fj4mJwMAAAAAAAAAAAAAIovq7sDAAAAAAAAAAAAAAAA2OO9994zVDdr1iyTkwAAipP4+HjVrFnT7qXaHh4e+uKLL1iqDcAwb29vrV+/XnPmzJGnp6fDc1asWKFHH31UNpvNof7du3erSpUqDi3Vrlu37p8PIwAAV1i+fLmqVatW4KXa9erVU2Zmpi5evKiNGzfqxRdfZKk2AMAppk6dqn//+9929cyfP9+kNAAAe7355puKi4szVFuiRAmtWrVKlSpVMjkVAAAAAAAAAAAAABRvLNYGAAAAAAAAAAAAAABFSpMmTQzVnT171uQkAIDiIjY2Vm3btlVmZqZdfaVKldK+ffvUp08fk5IBuJc999xzOn78eIGWMK1atUqNGze2+/3rww8/VFRUlK5fv273mQMGDNCRI0fk7+9vdy8A2Mtmsyk6Olr9+vVTVlZWgee9//778vb2dkIyAAD+j81m05tvvmlXz+LFi9WmTRuTEgEA7LF48WLDD/6VpHnz5ql58+YmJgIAAAAAAAAAAAAASJKnuwMAAAAAAAAAAAAAAADYw8vLy1Ddnj17TE4CACgORo0apenTp9vdV6VKFf30008KCgoyIRWA4iI0NFTJycl69913JUmXL1/WqVOntGLFCsMzDh06pGrVqun8+fOyWq13rbXZbOrbt69d8//g4eGh2bNna+jQof/1Wk5Ojo4fP64DBw7o2LFjSkxM1KlTp/TQQw8pJibG7rMAQJKSk5MVFRWl06dPO2Wev7+/Onfu7JRZAAD8p9jYWLseANG/f3/9z//8j4mJAABG7d27V08//bTh+tdee00DBgwwMREAAAAAAAAAAAAA4A8s1gYAAAAAAAAAAAAAAEVOxYoVdf78+bvWXLlyxUVpAAD3IpvNpk6dOun777+3u7dVq1batm2bPD25RQ9AwVmtVo0dO/aW7yUlJalGjRqGZ1y8eFE7duxQu3bt7liTmpqqZs2a6cSJE3Zn9Pf31/bt29WoUaNbvn/kyBFFRETccYng9u3bdf36dU2ZMsXuMwEUb/Pnz9czzzyjnJwcp82cOXOm02YBAPCfYmNjDdd27dpVS5cuNTENAMCoc+fOqVevXsrMzDRU37Vr1z8fjgYAAAAAAAAAAAAAMJ/V3QEAAAAAAAAAAAAAAADs9f8v7LudAwcOuCAJAOBedPXqVdWqVcuhpdpPP/204uPjWaoNwFShoaGqXbu2XT3vvPPOHV+Lj49XlSpVHFqq3aBBA505c+a2P6N36dLljku1/zB16lS9+uqrdp8LoHiy2Wzq1auXnnrqKacu1ZakgQMHOnUeAAB/OHfunKG60aNHKy4uzuQ0AAAjMjMz9eijj+rs2bOG6sPDw7V48WJ5eHiYnAwAAAAAAAAAAAAA8AcWawMAAAAAAAAAAAAAgCLH6CKSfv366fz58yanAQDcS44fP65q1arZvVzWYrHogw8+0Lx580xKBgC3Wrp0qcqWLWu4fsOGDbpy5cp/ff/9999XmzZtlJGRYXeGwYMH6+eff5afn99/vTZ27FidOnXK0JypU6eqTZs2dp8PoHhJSEhQpUqVtHr1aqfPrl69utNnAgDwh7S0tHxrPD09NWXKFBekAQAYMXr0aO3evdtQbdmyZbV69WqVKVPG5FQAAAAAAAAAAAAAgP/EYm0AAAAAAAAAAAAAAFDkZGVlGapbvny5GjZsqO+//97kRACAe8G6devUoEEDQwuv/pO3t7fWr1+vF1980aRkAPDfIiIidPHiRXXv3t1wT61atZSamipJstls6tmzp0aPHq28vDy7zvbw8FBsbKxiY2Nv+3pycrImT55s18wffvhBpUuXVlJSkl19AIqHWbNmqW7durpw4YIp8+15LwUAwF43btzIt2bixIkuSAIAMOK7777Tv/71L0O1VqtVy5YtU+3atU1OBQAAAAAAAAAAAAD4/7FYGwAAAAAAAAAAAAAAFDnly5c3XHvp0iX16NFDe/bsMTERAKComzp1qrp3767s7Gy7+sqVK6cjR46oY8eOJiUDgDvz9PTUmjVr9Je//MVQ/aVLl1S7dm0dP35cNWrU0Ndff233mWXKlNHBgwc1ePDgO9Y88sgjys3NtXt2enq6wsLC9NBDD7FgG4Ck/32wVseOHTVixAiH3leMeuutt0ybDQDAzZs3862pU6eOC5IAAPKTlpamIUOGGK5///331alTJxMTAQAAAAAAAAAAAADuxNOZw8LCA6U8izNHOg3ZHEM2x5DNcYU5H9kcQzbHkM0xZHMM2RxDNscU5mxS4c5XmLN5e3u4OwIAAAAAAACKoZEjR2r79u2G6zMyMtSiRQulp6erVKlSJiYDABRFTz75pBYuXGh3X+3atfXjjz/Kz8/PhFQAYNySJUtUunRp2Wy2fGsvX77s8NK+xo0bKz4+Xr6+vnesmTZtmo4ePerQfEnKy8vT5s2bFRYWpubNm2vu3Llq1KiRw/MAFF0HDx7Ugw8+qNTUVFPPadeunSpUqGDqGQCA4mvDhg2G6urXr29yEgCAES+//LKSk5MN1Q4ePFgjR440OREAAAAAAAAAAAAA4E4sMXM65/3xRUidQFWq5u/OPAAAAACAIiaq6jiV8qro7hgAAAAAAAAohp555hl98skndvfNmzdP/fv3/3MJalpamtLS0mSz2eTh4SFvb2+VK1dO3t7ezo4MAChksrKy1Lp1a+3bt8/u3q5du2rNmjWyWq0mJAMA+z344IPasmWLafOfffZZffTRR3etuXTpkipVqqTs7GynnWuxWBQdHa0FCxbwngsUI//4xz80ZswYQw8MKIiSJUsqJSWFB6UAAEzzyCOPGFqunZuby8+7AOBmH3zwgV566SVDta1atdLmzZtVokQJk1MBAAAAAAAAAAAAAG5nwkddWKwNAAAAACgYFmsDAAAAAADAXdLT03X//fcrISHB6bOtVqtCQkJUv359RUVFqUuXLmrcuLHTzwEAuM+FCxfUpEkTnT9/3u7ev/3tb5o8ebIJqQDAcampqQoODlZWVpZT53p6eurTTz/VgAED8q1t3ry59u7d69Tz/9C+fXtTF4cDKBwyMzPVoUMH/fDDD6afVaJECa1Zs0YdO3Y0/SwAQPGQmZmpnTt3atu2bdq7d6+SkpJ05MiRfPsCAwN16dIlFyQEANzJsWPHVLduXcP1p0+fVuXKlU1MBAAAAAAAAAAAAAC4mwkfdRGPsQcAAAAAAAAAAAAAAEWSn5+fVqxYoZCQEKfPttlsOnHihNasWaMxY8aoSZMmatOmjTZt2uT0swAArrd3716FhobavVTbarVq4cKFLNUGUCgFBAToyy+/lNXqvNuDy5Urp59//tnQUu358+ebtlRbkrZu3aq33nrLtPkA3G/v3r2qUKGCS5ZqS9KpU6dYqg0AcIqUlBRVrVpVJUuW1EMPPaSYmBjFxcUZWqotSZ07dzY5IQDgbhISEuxaqr1mzRqWagMAAAAAAAAAAABAIcBibQAAAAAAAAAAAAAAUGQ1aNBAJ06c0FdffWX6WT/88IMefvhh9evXTydPnjT9PACAOT7//HO1atVKGRkZdvWVLFlSu3btMrRcFgDcpUePHvr666+dslw7MjJSZ8+eVXh4eL616enpev755wt8Zn4mT56srKws088B4Hrjx49XixYtdPXqVZec9+uvv6p8+fIuOQsAcG9LSUlReHi4Tp8+7fCMN954w4mJAAD2OHz4sFq1amW4fsiQIerevbuJiQAAAAAAAAAAAAAARrFYGwAAAAAAAAAAAAAAFGkWi0W9e/fWjRs3XHLe8uXLFRISoilTpignJ8clZ+bn5MmT+uSTT/Tss8/q+eef1z//+U/9/PPPysvLc3c0AChUXn/9dQ0cOFC5ubl29VWsWFFJSUlq1qyZSckAwHm6deumuLg4eXh4ODxjxIgR2rdvn3x8fAzV9+zZU5mZmYZqx44dq7ffftuh5d85OTl6++237e4DUHilp6eradOmevvtt132b9gyZcooLCzMJWcBAO59LVu21O+//+5wf7ly5VSvXj0nJgIAGLV582a1atVKly9fNlRfvXp1TZs2zeRUAAAAAAAAAAAAAACjPN0dAAAAAAAAAAAAAAAAwBlKliyp7du3q23bti4577XXXtPatWu1atUqlStXziVnSv+7TPDy5csKCgrSxYsX9de//lVfffXVbWsjIiLUunVrhYWF6fLlyzp06JBSUlKUkJCgSpUqqW/fvmrbtq3atGnj0GJDACgqbDabevTooXXr1tndGxkZqfj4eHl7e5uQDADM0blzZ61fv14dOnSwu3fp0qXq37+/4fo1a9Zo06ZNhmqrV6+uv//975Kk7t2769FHH9XJkyftzjdx4kS7egAUTlu3blW3bt10/fp1l57bsWNHl54HALh37d+/X0lJSQWa0alTJyelAQDY4+jRo/rLX/6i9PR0wz2fffaZ/P39TUwFAAAAAAAAAAAAALCHJWZO57w/vgipE6hK1fiPugAAAAAA46KqjlMpr4rujgEAAAAAAAD86e2339b48eNddl7v3r315ZdfymKxKCEhQdu2bdOWLVt09OhRXb16Vbm5uQoICFDNmjXVt29f9erVy6El1gcOHNCCBQu0aNEiXbhwwal/hlq1aunFF1/U8OHDWbAN4J6Tnp6uyMhIHT9+3O7eAQMGaOHChSakAgDXmDVrlkaMGGFXz+jRozVlyhRDtVlZWQoMDDS0hMpisejIkSMKDw+/5fvr1q3Tiy++qMTERENnlihRQpmZmYZqARReL7/8sqZPn668vLz8i52oZMmSSklJkZ+fn0vPBQDcm5588skC/97gwIEDatSokZMSAQCMyMnJUevWrbVnzx7DPWPGjNG7775rYioAAAAAAAAAAAAAgD0mfNSFxdoAAAAAgIJhsTYAAAAAAAAKo7i4OD311FO6dOmSu6PcVvXq1RUTE6OWLVvKarXq7Nmz8vb2VkBAgOrUqSOLxfJn7dWrV/Xoo49q06ZNpucaP368YmJiTD8HAFwlKSlJkZGR+v333+3qs1gsmjx5sl577TWTkgGA63Tu3Fnr16+3q+eFF17Qhx9+mG9d7969tXLlSkMzR4wYoZkzZ97x9R07dqht27aGZl2/fl2+vr6GagEULqmpqWrbtq2OHDnilvOXL1+uPn36uOVsAMC9p2HDhjp06JDD/W3atNH27dudmAgAYMR7772n119/3XB99+7dtWrVKnl4eJiYCgAAAAAAAAAAAABgDxZrAwAAAAAKjMXaAAAAzo65DQAAIABJREFUAAAAKKwyMjL05Zdfau7cudqxY4e74xjWsWNHjRw5UmfPntXu3bv1ySefuOxsi8Wi9evXq2PHji47EwDM8v3336tr167Kysqyq8/Ly0srV65Ut27dTEoGAK6Vk5Oj8PBwJSYmGu6xWCzasWOHoqKi7lizbds2tW/f3tC88uXL69y5c7JarXetS01NVWBgYL7zVq5cqV69ehk6G0DhsW7dOj322GPKzMx0+dleXl766KOPNHjwYJefDQC4d5UrV05XrlxxqNfHx0cXLlyQvz+f5QMAVzpy5IgiIiIM/964fv36io+P5/0aAAAAAAAAAAAAAAoZFmsDAAAAAAqMxdoAAAAAAAAoCg4fPqyPP/5YCxcuVGpq6h3r/Pz8lJ6e7sJkhU/btm21bds2d8cAgAKZMWOGRo4cqby8vPyL/4O/v7/27t2r2rVrm5QMANzj6tWrqlu3rs6ePWu4p3Llyjp9+vRtX7PZbLrvvvvu+rP1HywWi3bu3KkWLVoYOtfb21vZ2dl3rSlfvrwuXLhgaB6AwuG5557T3LlzXXZev379VLduXUVERKhly5aqUKGCy84GABQfZcuWVVpaml09fn5+evjhhzVt2jSFhoaalAwAcDs5OTlq3bq19uzZY6g+MjJSa9euVcWK3CsPAAAAAAAAAAAAAIXNhI+6yNPdIQAAAAAAAAAAAAAAAMxWv359TZ8+XVOnTtXBgwf173//Wzdu3FCJEiXUuHFjNW3aVJ6e/3sbRXZ2tv79739r4sSJWrt2rZuTu9727duVkZGhkiVLujsKADhk6NChmjdvnt19oaGh2r9/v/z9/U1IBQDu5e/vr8TERNWvX18nTpww1HPmzBkdP378tg8bGDp0qKGl2pLUv39/w0u1JSkwMFDnz5+/a01KSooSEhJUq1Ytw3MBuMeFCxfUunVrJSYmuuzMkJAQLVu2zGXnAQCKr5IlSxparF2nTh116tRJ/fr1U5s2bVyQDABwO++//77hpdohISHatm2bfH19TU4FAAAAAAAAAAAAAHCUJWZO57w/vgipE6hK1fhQEAAAAADAuKiq41TKq6K7YwAAAAAAAACmuHHjht58801Nnz7d3VFcbvz48ercubMiIyPl5eXl7jgAkK+cnBy1a9dOO3futLv34Ycf1oYNG2S1Wk1IBgCFR05Ojpo0aaLDhw8bqu/QoYM2btx4y/f279+v+++/X3l5eXfo+j9lypTRpUuX/nyIjREPPPCAtm7dmm9d2bJldebMGRZcAYXYl19+qSeeeEJZWVl291qtVlWvXl1JSUl29wYEBOjy5ct29wEAYK/OnTtr/fr1d62xWCxKT0/n51YAcLMjR44oIiLC0L9PSpUqpbS0NHl4eLggGQAAAAAAAAAAAADAERM+6iI+BQQAAAAAAAAAAAAAAHAHvr6+mjZtmv75z3+6O4rLTZgwQa1atVLFihX1zjvvKDc3192RAOCOLl26pNDQUIeWar/00kv67rvvWKoNoFjw9PTUwYMH1aJFC0P13333nRITE2/5Xrdu3Qwt1ZakL774wq6l2pI0bNgwQ3VXrlxRs2bNZLPZ7JoPwHw2m00DBgxQ3759HVqqXaZMGe3Zs0dBQUEOnV+mTBmH+gAAsNczzzyTb01eXp7mzZvngjQAgDvJycnRU089ZejfJ76+vjpw4ABLtQEAAAAAAAAAAACgCOCTQAAAAAAAAAAAAAAAAPkYNWqUxo0b5+4YbpGamqqxY8fqkUce0cWLF90dBwD+y/79+xUSEqLTp0/b1We1WvXJJ59o2rRpJiUDgMLJarUqPj7ecH2DBg107NgxSf+PvXuP77n+/z9+f793PrDZmKHNKVPSHGbRSM6HyClyKAmJ+DglfT8KIeWjSJSQyte59MkpIacsCzmE8ZHTMGLOZmZmtvf798fv8vl865Ps9X7v/drxdr1curDt8Xg8717ZvLe993hJI0eO1Pnz5w31tW7dWi1atHA4X9euXRUYGGio9vDhw4aWGQLIPWfPnlWFChW0ePFip/obNmyoCxcuKCoqyuHF/P82YsQIp/oAAHBUp06dDNXFxsaanAQAcD9Tp07V7t27DdX+4x//UOXKlU1OBAAAAAAAAAAAAABwBRZrAwAAAAAAAAAAAAAAGDBu3DhNnDhRnp6eeR3lTzw9PdWmTRv9+OOPstlsio2NVb9+/VStWjUFBgYqKChItWrVUufOnZ0+Y/PmzYqKilJmZqYLkwNAznz99deqU6eObt265VCft7e3tm3bpj59+piUDADyN6vVqq1btxqqTU9PV82aNRUXF6cPPvjAUI+vr6+WL1/udL7Ro0cbrl2wYIFSU1OdPguA68yfP1+VK1fW2bNnHe61Wq2aMmWKYmNj5e3tLUnq0KGDw3OGDRumQYMGZVuXkZHh8GwAAP6b1WrsR/OM3jgGAOB6hw8fNnzz3CeffNLQ5xMAAAAAAAAAAAAAgPzBMm52K/u/X6hQNVhlw4vnZR4AAAAAQAETEzZWfh6heR0DAAAAAAAAyDUJCQl69913tWrVKl29evVPbw8KClJkZKTq1KmjChUqaM+ePTp8+LB27drlsgz+/v768MMPVbVqVRUvXlxVqlSRj4+Pod5//etfql69eo7OHzRokP7+97/rgQceyNEcAMiJt956S2+//bbsdnv2xb9TqlQp7du3T+XKlTMpGQAUHAEBAUpJSXH53C+//FJdu3bN0YyKFSvq9OnThmoHDRqkjz/+OEfnAXCezWZTp06dtGrVKqf6g4OD9eOPP6patWp/eH1GRoZ8fHxks9kMzWnXrt19M5w6dUoTJ07U6tWrdeXKFfn5+Wnq1Knq37+/U7kBADh37pyhr5GOHDlS7733Xi4kAgD83u3bt+Xr62uo1tfXVwcPHlSlSpVMTgUAAAAAAAAAAAAAcIXxc1rLPa9DAAAAAAAAAAAAAAAAFCSVK1fW559/rk8//VRnzpzRpUuXdPfuXVmtVoWHh6tcuXKyWCx/6rt586Z++OEHffjhh9q+fbvu3Lnj8NmlSpXSSy+9pIEDBzq91PqRRx5Rr169NH/+fKf6JWnmzJmaN2+eZs6cqRdffNHpOQDgDJvNpmeeeUYrV650uLdGjRrauXOnvL29TUgGAAVPz549NXPmTJfOjImJyfFSbUn6+eefVaFCBd2+fTvb2q1bt+b4vN87fvy4Vq1apdjYWP32228aOXKkevTo4dIzgMLi+PHjeuKJJ3Tx4kWn+lu3bq3Vq1fL3f3PP9rg6empmJgYxcXFGZrVtm3be74+JSVFNWrU+NOy/lu3bmnAgAGaPHmytm3bxo1XAAAOu3z5sqG6Ro0amRsEAPAndrtd/fr1M1w/efJklmoDAAAAAAAAAAAAQAFjGTe7lf3fL1SoGqyy4cXzMg8AAAAAoICJCRsrP4/QvI4BAAAAAAAAFCipqam6efOmSpQoIW9vb3355ZcaM2aMTpw4cc/6r776ShUrVlRkZKS8vLxyfP7t27f1xBNPaO/evTmeVaNGDe3du1dubm45ngUA2UlLS1N0dLQOHz7scG+XLl20bNkyE1IBQMFls9lUqlQpXbt2zSXzPD09dfHiRQUGBrpk3s6dO/X4448bqrXb7dkX3UdKSooee+wxnThxQllZWX96e0BAgIYNG6bRo0ffcwEwUBR98sknGjJkyD3fZ7Lj7u6ujz/+WP37979vXVpamsqWLasbN25kO7NOnTravXv3n15foUIFJSYm3re3cuXKf/k5OQAAf2XVqlXq0KFDtnU5fawKAHDcyy+/rLlz5xqqffLJJ7VlyxZZrVaTUwEAAAAAAAAAAAAAXGX8nNay5tfn5SRfva3rV2/ndYy/lF+zcd2cw3VzTn6/bhLXzln5NRvXzTlcN+dw3ZzDdXMO1805+f26SVw7AAAAAAAAAH/N399fZcqUkbe3tySpW7duOnLkiNatW6epU6fqvffe06pVq3Tnzh3Z7XY9++yzio6OdslSbUny8fHR8uXL1bBhwxzPOnDggNzd3TVp0iSlpKS4IB0A3FtiYqLCw8MdXqptsVg0YcIElmoDwD1YrVZt2rRJnp6eLpk3ffp0ly3VlqR69eqpZcuWhmrXrl3r9DkpKSmKiIjQ0aNH/3JB8I0bNzR+/Hj5+fnp+eefd9kycqAgyszMVMuWLTVo0CCnlmqHhobqyJEj2S7VliRfX1/FxcUZmrtv3z7ZbLY/vC4+Pj7bpdqSlJCQYKgOAIDfW716dV5HAADcw6JFiwwv1fb19dUXX3zBUm0AAAAAAAAAAAAAKICs+fWO9yePXtXpI1fzOsZfyq/ZuG7O4bo5J79fN4lr56z8mo3r5hyum3O4bs7hujmH6+ac/H7dJK4dAAAAAAAAAMe4ubmpVatWevXVVzVy5Ei1a9fOZQsO7yU8PFyxsbE6fvy4IiIicjzvjTfe0IMPPqjly5e7IB0A/FFsbKyqVq2qq1cd+x6Hu7u7li9frjFjxpiUDAAKvlq1amn37t05nhMZGakBAwa4INEfff7554bqOnbs6NSNXlJTUxUREaGLFy8aqs/IyNDixYtVqlQpNWzYUPHx8Q6fCRRkhw4dUmhoqDZs2OBUf+fOnXXu3DlVrlzZcE/16tVVp06dbOuysrL0wgsvaO3atTp8+LDS0tLUq1cvw+fwmBEA4KgzZ84YqvvvGz8AAMyzatUqvfjii4brJ0+erEqVKpkXCAAAAAAAAAAAAABgGm6hDAAAAAAAAAAAAAAAUIQ9+OCDOnr0qJKTk/XJJ58oODjY6VmXL1/WM888ozfffFNZWVkuTAmgKJs9e7aaNGmiO3fuONTn7++vffv2qUOHDiYlA4DC4/r16/Ly8nK6383NTevXr3dhov9Trlw5QzecycjI0JNPPunw/Lp16xpeqv17NptN27ZtU40aNRQREaGVK1c6PAMoaKZMmaIaNWo4fLMTSfLw8NDChQv19ddfy2p1/McY1qxZY6hu8eLFatOmjR555BH5+flp//79hs/YunWrw7kAAEWbv7+/obrVq1ebnAQAIEmbN2/Ws88+a/h7VE2aNNHAgQNNTgUAAAAAAAAAAAAAMAuLtQEAAAAAAAAAAAAAAKCAgAC98sorunLliv7xj3/kaNa7776rp59+Wrdu3XJROgBF1d/+9je98sorstlsDvWFh4crMTFR1atXNykZABQe06ZNU+PGjR2+gcHvvfXWWypTpowLU/1RjRo1DNXt379fo0aNMjx34sSJOnz4sLOx/uP48ePq2LGjSpYsqXfffdfhf7eA/C49PV1PPPGERo4c6dTf7/DwcJ06dUrPP/+80xlKly6t0NBQp/uN4H0XAOAoo49TP/74Y5OTAAB27typ9u3bKyMjw1B9WFiYli5d6tSNfwAAAAAAAAAAAAAA+QPf8QUAAAAAAAAAAAAAAMAfvP7661q6dKkqVqzo9Ix169apXbt2un37tguTASgqbDabGjVqpJkzZzrc+8QTTyghIUFBQUEmJAOAwuXbb7/Vq6++Krvd7vSMSpUqacyYMS5M9WczZswwXDt58mQlJCRkW3f27FmNGzcuB6n+7OrVq3rzzTfl6+urPn36KDk52aXzgbywe/duhYaGKi4uzqn+F154QadOnVK5cuVynKV9+/Y5nnE/wcHBps4HABQua9eu1YQJEwzVJiYmmpwGAIq2+Ph4tW7d2vANX318fLRy5UqFhISYnAwAAAAAAAAAAAAAYCYWawMAAAAAAAAAAAAAAOAPLBaLunXrpl9//VUffvih03O2bNmiYcOGuTAZgKIgOTlZlSpVUmxsrMO9AwYM0I8//ih3d3cTkgFA4WKz2dS1a9cczbBarVq/fr2LEv21evXqqVmzZoZq7Xa7XnrppWzrGjdurKysrJxGu6c7d+5o3rx5Cg4OVpMmTXTkyBFTzgHMNm7cONWtW1c3btxwuNfLy0srVqzQ/PnzZbW65scWRo0aJYvF4pJZ91KrVq2/fFtqaqpp5wIACp74+Hi1b9/e8A1qypcvb3IiACi6Tpw4oRYtWjh0c6t58+apdu3aJqYCAAAAAAAAAAAAAOQGFmsDAAAAAAAAAAAAAADgnry8vDR06FDZ7XYtWbJEnp6eDs/49NNPNWnSJBPSASisatSoocTERId6rFarZs6cqVmzZpmUCgAKn5UrV+r27ds5mjFkyBBVqVLFRYnub926dQoODjZUu3379r98m81mU2hoqBISElwV7b5n/fDDD3r44YdVrVo1fffdd6afCbhCamqq6tSpo/HjxxteGPp7EREROnPmjDp06ODSXOXLl1fHjh1dOvP35s+fr8qVKys+Pv4/rzt06JCioqJUrFgxeXh4qF69etq7d69pGQAA+Z/NZlP9+vWVmZlpuKdevXomJgKAouvs2bNq1qyZLl68aLhnxowZOb7RGAAAAAAAAAAAAAAgf2CxNgAAAAAAAAAAAAAAALLVvXt37dq1SzExMQ73jhkzRvv27TMhFYDCJjY2VmfOnHGox9PTU1u2bNHAgQNNSgUAhdOHH36Yo/7Q0FBNnTrVRWmy5+7urq1bt8pqzf7pzxkZGdq5c+cfXpeWlqa+ffvKzc3NoYVbrvLrr7+qbdu2CgkJ0ZQpU2Sz2XI9A2DEjz/+qNDQUKeXRw8YMEBHjx5VSEiIi5P9f0uXLjW8ZN8ZJ0+eVM2aNdWtWzdFR0fr0Ucf1S+//CJJyszM1M8//6w6deqoZs2afJ4LAEXU6tWrlZqaarjearXqtddeMzERABRNly9fVvPmzR26SePbb7+twYMHm5gKAAAAAAAAAAAAAJCbWKwNAAAAAAAAAAAAAAAAQ2rUqKG4uDht3rzZob6srCzVrl1bixcvNikZgMJi+PDhDtUHBQXp2LFjevLJJ01KBACF16+//up0r8Vi0dq1aw0tuXal6tWra9KkSYZq586d+4fflyhRQl988YVD5w0ePFhvv/22S5f4Xr58WSNHjpS/v7/69+/v0FJGwGwjR45Uo0aNdOvWLYd7fXx89P3332vWrFkmJPs/np6eOnHihGmLuyXJbrfrq6++0p49e/6y5sCBA6pdu7Zq1qzp9BJyAEDB9NNPPzlUP2TIEAUGBpqUBgCKphs3bqhly5Y6evSo4Z5XX31Vb775pompAAAAAAAAAAAAAAC5jcXaAAAAAAAAAAAAAAAAMMxisahJkyay2+1aunSpPDw8DPc+//zzWrZsmex2u4kJARRUSUlJ2r9/v+H6atWq6ezZsypfvryJqQCg8MrJUuyePXuqVq1aLkxj3Ouvv26obsuWLZKkPn366OWXX1ZGRoZD5zz00EOaMWOGRo8erStXruibb75RlSpVHM77V27fvq1PP/1UAQEBatGihRISElw2G3BUcnKyIiMjNWXKFKc+X3v00Ud1/vx5tWjRwoR0fxYYGKiEhASFhYXlynn3c+DAAdWpU0fe3t5q2LChpkyZoitXruR1LACAiZKSkgzXRkVFadq0aSamAYCiJy0tTW3bttW+ffsM9/Tt21dTpkyRxWIxMRkAAAAAAAAAAAAAILexWBsAAAAAAAAAAAAAAABO6datm7777juHerp27Sqr1aoXX3xRW7duZck2gP84cOCA4Y8J7du318GDB+Xr62tyKgAovJy9MUGJEiU0b948F6dxTOvWrbOtOX36tNzc3JzK6u7urk2bNv3hdZ06ddKxY8d04MABNWjQwGXLuGw2mzZu3KgHH3xQjz76qDZu3OiSuYBRGzZsUNmyZXXw4EGHey0Wi1577TXFx8crMDDQhHR/zd/fX6dPn9bnn3+uRx55JM8X5N25c0fbtm3TyJEjFRISopYtW+rSpUt5mgkAYI6YmBjDtbt27TIxCQAUPXfv3tUzzzyjuLg4wz2dO3fWnDlz8vxzBgAAAAAAAAAAAACA67FYGwAAAAAAAAAAAAAAAE5r3ry5Fi1a5HDf/Pnz1bhxY9WtW1fnz583IRmAgqZEiRKG6kaPHq2VK1fKauXpbwDgrISEBO3Zs8ep3m+++SbPPwZ3797dUJ3NZnNq/jvvvKNy5crd822RkZHatm2bLl26pO7du8vT09OpM+7l0KFDatGihcqUKaMZM2Y4nR8wauDAgWrVqpVu377tcK+fn5+2bt2q999/34RkxlitVvXp00eHDh3StWvXtHLlSsXGxurjjz9Wy5YtFRoamicfr+x2uzZs2KDy5ctr586duX4+AMBcDz/8sKE6Dw+PPH/cDACFzcSJE7V+/XrD9S1bttSiRYvk5uZmYioAAAAAAAAAAAAAQF7h2TkAAAAAAAAAAAAAAADIkeeee07Dhg1zqnf37t2qXLmytm/f7uJUAAqaoKAgQ3Xjx483OQkAFG42m03169eX3W53uLddu3Zq3LixCakc07VrV9Nmt27dWq+//nq2dSVLltSSJUt069YtjR071vANIoy4cOGChg4dqmLFiulvf/ub0tLSXDYbkKQrV66oatWqmjVrllMfC6Kjo3XhwgU1bNjQhHTOCQwMVPv27dWwYUMNGjRI69evV1JSku7evauffvpJW7Zs0eXLl1W7du1cy5Senq769es7dTMqAED+ZfQmL4899pjJSQCgaNmyZYsmTJhguL5+/fr65ptv5OXlZWIqAAAAAAAAAAAAAEBeYrE2AAAAAAAAAAAAAAAAcmzq1Knq0aOHU73/Xja2ceNGF6cCUJAEBwcbqktNTTU5CQAUbr169dLFixcd7vPz89PXX39tQiLHeXp6ymp1/dOgu3XrprVr1zrU4+7urvHjx+vatWtasmSJKlas6LI8aWlpmjlzpooXL662bdsqMTHRZbNRdH377bd64IEHdOzYMYd7LRaLxo0bp127dsnf39+EdK5ntVoVExOjxo0bq2TJktq7d69mzpwpHx+fXDnfZrOpZ8+emjdvXq6cBwAw35UrVwzVeXt7m5wEAIqOS5cuqVevXobra9asqTVr1sjPz8/EVAAAAAAAAAAAAACAvMZibQAAAAAAAAAAAAAAAOSY1WrVvHnz1KpVK6dntGjRIsfLxm7duqUtW7ZowoQJGjlypJYuXarffvstRzMB5I7AwEBDddevXzc5CQAUXnFxcVq0aJFTvQsWLJCnp6eLEznPlYu1fXx8tHr1ai1dujRHc7p3766TJ09qz549qlevniwWi0vyZWVl6bvvvlOFChVUs2ZNxcbGumQuihabzaY+ffqoXbt2unPnjsP9AQEB+vnnn/XWW2+ZkC53DRw4UKmpqZo+fXqundmvXz+W4wNAIfHQQw8Zqtu8ebM2bNhgchoAKPzS0tL09NNPG/5eT0REhL7//nvDX28GAAAAAAAAAAAAABRcLNYGAAAAAAAAAAAAAACAS3h6emrFihXy8vJyekafPn00ceJEh/tOnz6tpk2bKjAwUE2bNtVbb72lKVOmqEePHgoLC1NMTIw++ugjXbhwwelsjkhJSVFCQoL27NmjDRs2aN26dbpy5UqunA0UVEYXpF67ds3kJABQeA0fPtypvoYNG6pTp04uTpMzoaGhLpnz3HPP6dKlS3r66addMk+SoqKitGPHDiUlJalLly7y8PBw2ewDBw6oUaNGKleunObMmSObzeay2Si8kpKSVLlyZadvZNSgQQNduHBB0dHRLk6Wd6xWq4YMGaKsrCxFRESYfl5WVpaaN29u+jkAAPMNHjzYcO3YsWNNTAIAhV9WVpZ69OihXbt2GaovVaqUNm7cqJCQEJOTAQAAAAAAAAAAAADyAxZrAwAAAAAAAAAAAAAAwGW8vb2Vnp6uBQsWOD1jzJgxWrRokeH69evXKyoqSlu2bFFmZuY9a3bs2KEhQ4aoXLlyatasmT7//HNdv37d6Yy/969//Uvjx49X8+bN9dBDD6lYsWIKCAjQgw8+qOjoaLVs2VJPPfWUSpUqpaCgIFWpUkVnzpxxydlAYWOxWLKtYbE2ADgnPT1de/bscbjP09NT3377rQmJcqZz58456m/QoIHsdrsWLVokf39/F6X6o9KlS2vZsmVKTU3V3//+dwUEBLhs9vnz5zVgwAAFBARo+PDhSk9Pd9lsFC5Lly5V+fLldfr0aYd7rVarpkyZom3btsnb29v14fIBq9Wqffv2qVSpUqafdfz4cSUkJJh+DgDAXP369ZO7u7uh2r1793IjFABwkt1u19ChQ7Vq1SrDPd98843Cw8NNTAUAAAAAAAAAAAAAyE9YrA0AAAAAAAAAAAAAAACX69mzp86fP69KlSo53b9ixYr71thsNk2YMEFPPfWU4UW7NptNmzdv1ksvvaTSpUurU6dO2rJli+x2u8MZDx48qM6dO6t69eoaN26cNm3apKNHjyo1NfUve65fv64TJ06oQoUKqlWrlg4dOuTwuUBhZrVm/5S29evX50ISACh8WrRo4VTfzJkzVbx4cRenyblRo0bJzc3N4T6r1aoZM2Zo27ZtJqS6N09PT02aNEnJycn64osvXLrkKzU1VR9++KGKFSumDh066Ny5cy6bjYLNZrOpa9eu6tGjh+7evetwf8mSJXXw4EGNGDHChHT5i6+vrw4ePKjQ0NBsa3v16qUDBw6oQYMG8vT0dPisqVOnOhMRAJCPWK3Wv7y533/LzMxUcnKyyYkAoHCaOnWqZs6cabh+0qRJeuKJJ0xMBAAAAAAAAAAAAADIb1isDQAAAAAAAAAAAAAAAFOUKVNGGzduVP/+/dWwYUOH+zt16qQHHnhAu3fv/tPbrly5oqeeekpvvfWWU0uxJenu3btasWKFmjZtqsjISM2dO1dpaWnZ9l24cEE9evRQZGSkvvnmG6fOttvt2r9/vyIjI1W3bl1dvXrVqTlAYWNkQerixYtzIQkAFD6//PKLwz21atXSSy+9ZEKanAsJCdHkyZMd6qlYsaL27dunwYMHm5Qqe71791ZiYqJ27Nih6OhoWSwWl8zNzMzUqlWrFBYWpjqKO6l4AAAgAElEQVR16mj79u0umYuCKTExUWFhYVq2bJlT/S1btlRSUpKqVavm4mT5V+nSpXXu3Dn17dtXHh4e96ypXbu2vvjiC0VGRmrbtm26c+eODh48qOeff97wObGxsa6KDADII2fPnjVc+8ADDygoKMjENABQOC1btkwjR440XN+hQweH6gEAAAAAAAAAAAAAhQOLtQEAAAAAAAAAAAAAAGCaSpUqafbs2YqNjVVycrLD/efOndNjjz2mZs2a6fjx45KkI0eOKCoqSt9//73Lch46dEgvv/yywsLC9Pe///0vF+R8//33qlatmpYuXeqSc+12u3bt2qXq1atrxYoVLpkJFGQlS5bMtiYpKUkJCQm5kAYACpeAgACH6t3d3bV+/XqT0rjGiBEjtG7dOvn6+t63Ljw8XGvWrNHJkycVGRmZS+nur169etq1a5fOnTunDh06yN3d3SVz7Xa79u7dq/r166t8+fKaN2+eS+ai4Pjss8/04IMP6vz58w73urm5aebMmVq/fr3L/k4WJFarVZ999pnS09P16aef6n/+53/0+eefa8eOHbp586b27t0rq/WPP4JRvXp1vfvuu4ZuECP9/xs8AQAKLpvNpvLlyxuuHz16tIlpAKBwOn36tHr27Gm4vm7dulq8eLHhx+QAAAAAAAAAAAAAgMLDMm52K/u/X6hQNVhlw4vnZZ7/uHHttmS3KCDYO6+j3NONq+n5MhvXzTlcN+fk9+smce2cxXVzDtfNOVw353DdnMN1cw7XzXlF5drFhI2Vn0eoS2YBAAAAAAAAKPxSU1PVpUsXp5Y0FitWTNOmTdPYsWOdWhLnCA8PDw0fPlxjx46Vn5+fJOnkyZOqXbu2bty4Ydq5o0aN0jvvvCOLxWLaGUB+1rVrVy1btizbuubNm2vDhg25kAgACo+aNWvqwIEDhusnT56s119/3cRErpOamqpevXpp69atSk5OloeHh3x9fRUSEqLJkyerffv2eR0xW+np6Ro9erTmzJmj1NRUl84uXry4+vfvr4kTJ8rT09Ols5F/ZGZmqmPHjlqzZo1T/aGhoYqLi1PlypVdnKzwi46O1p49ewzVdu/eXUuWLDE5EQDADMnJyapVq5ZOnz5tqN7Pz08pKSl/uikDAOCv2e12hz5uVq5cWTt27FCpUqVMTAUAAAAAAAAAAAAAyI/Gz2mdfxdrAwAAAAAKBhZrAwAAAAAAAHBUZmam2rRpUyCW4oaFhenLL79UVFSUYmJi9Msvv5h+5tChQzVt2jSWa6NIOnv2rMqXLy+73X7fOqvVquvXr6t4cZ7vBgBGtWnTRmvXrjVUW6FCBZ06dcrkRPgrc+fO1YQJE/Tbb7+5dK6Pj4/Wr1+vhg0bunQu8t6xY8fUoEEDXb582an+jh076p///CeLP52QmZkpLy8v2Wy2bGvd3Nx07do1HsMCQAGUmJioyMhIpaSkGO6ZNWuWBgwYYGIqACh8OnbsqJUrVxqqDQ4O1vbt2xUREWFyKgAAAAAAAAAAAABAfjR+TmvxzFcAAAAAAAAAAAAAAADkKnd3d33//ff629/+ltdRsnX27Fk1btxYQ4YMyZWl2pI0ffp0LViwIFfOAvKbsLAw1a5dO9s6m82mESNG5EIiACg8KlasaLg2NJSbK+elfv366ezZs4qNjVXNmjVddsOV27dvq1GjRlq4cKFL5iF/mDFjhqpVq+bUUm0PDw8tWLBAy5cvZ6m2kw4dOmRoqbYktW/fnqXaAFBA9e/f36Gl2q+99hpLtQHAQStXrjS8VNvDw0OrV69mqTYAAAAAAAAAAAAAFHE8+xUAAAAAAAAAAAAAAAB5Ytq0aWrWrFlex8hWRkaGPv3001w9c+TIkUpLS8vVM4H8YsaMGYbqFi1aZHiJIQBAqlq1quHanTt3mpgERjVs2FD79u3TqVOn1LZtW7m5ueV4pt1uV58+fXT8+HEXJEReysjIUNOmTTV06FBlZWU53B8WFqaEhAT17NnThHRFx759+wzVeXh4aO7cuSanAQCYITMzU1u2bDFc7+vrq/fff9/ERABQ+CxbtkwdO3Y0XL906VLFxMSYmAgAAAAAAAAAAAAAUBCwWBsAAAAAAAAAAAAAAAB5wt3dXV999ZXq1avn0rnFixfXihUrZLfblZiYqPfee0+1atVy6Rlmu3z5sr766qu8jgHkiZiYGIWHh2dbl56erilTpuRCIgAoHPr27asqVaoYri8IN0ApKsqXL69vv/1WKSkpGjx4sPz8/HI0LzMzU/Xr11dmZqaLEiK37d+/X6GhoQ4t+fy9559/XqdPn1ZYWJiLkxU9Xl5ehup27dqloKAgk9MAAMwwffp03b1713D98OHDTUwDAIXP/Pnz9dxzzxmuf/TRR/XMM8+YmAgAAAAAAAAAAAAAUFCwWBsAAAAAAAAAAAAAAAB5JigoSJs3b9bQoUPl5uaW43mVK1fW3r171aFDB0lSeHi4Ro4cqV9++UVHjhzR+PHjc3zG/TzzzDPau3evbt68Kbvd/p//Dhw4oNq1azs0a/369SalBPK/cePGGapjsTYAGOfr66sjR47ooYceMlS/efNmWSwWWSwWPf7442rYsKGGDRum+Ph4k5Pir/j6+mrGjBlKSUnRxx9/rDJlyjg96/Lly2rdurUL0yG3TJo0SVFRUbp+/brDvZ6envrmm2+0cOFCWa38KIErNG3a1FBdnz59TE4CADDLrFmzDNdOmDBBEydONDENABQeN2/eVIUKFfTiiy8avvFTZGSk9uzZY3IyAAAAAAAAAAAAAEBBYRk3u5X93y9UqBqssuHF8zIPAAAAAKCAiQkbKz+P0LyOAQAAAAAAAKAQOHnypKZPn64ZM2Y41R8YGKiTJ0+qRIkS963LysrSmjVrNGPGDG3ZssWps+7l8uXLKlmy5H1rzpw5o9GjR2vhwoXZzqtSpYqOHTvmqnhAgRMQEKCUlJRs60aMGMGCbQBwkMViyVF/aGioXnvtNY0YMcJFieCszZs3a/jw4Tp48KBT/U8++aS2bt3q2lAwRVpampo2baqdO3c61f/ggw/qp59+UkhIiIuTwcPDw/AiwIiICLVp00YTJ06Ur6+vyckAAK7g7u6urKysbOtmz56t/v3750IiACj4du/erS5duigxMdFwj5eXl/bs2aPq1aubmAwAAAAAAAAAAAAAUFCMn9Na1rwOAQAAAAAAAAAAAAAAAEhSpUqVNH36dF2/ft3h3qioKCUmJma7VFuS3Nzc1L59e23evFkHDx5Uv379nIn7B4MGDfrTUu2MjAz99ttvOnfunG7cuCGbzabw8HAtWLDA0Mw7d+7kOBdQkA0cONBQ3dSpU/Xuu++anAYACpemTZvmqP/ChQt67bXXVKZMGaeX/MI1mjZtqvj4eJ04cUItW7aUm5ubQ/2xsbF68cUXzQkHl9m5c6dCQ0Odfn/r37+/jh8/zlJtk1StWtVw7bFjxzRt2jSVLVtW586dMzEVAMAVrl27ZmipdrNmzViqDQAGrVmzRo0aNXJoqbYkzZkzh6XaAAAAAAAAAAAAAIA/YLE2AAAAAAAAAAAAAAAA8pXAwECdPn1aZcuWNVRftWpVrVu3TsWLF3f4rOrVq+vTTz9VQkKCw72/16VLF2VmZmrBggVq27atSpcuLS8vL4WFhemBBx5QYGCgvL29ZbFYZLFYDM105s8DFCbjx4+Xh4eHodo333xTXbt2NTkRABQec+bMccmcCxcu6PHHH1eXLl1ks9lcMhPOqVy5stavX6/k5GSHlzrOnz9fUVFRysjIMCkdcuKNN95QTEyMbt686XCvt7e31q1bp9mzZ5uQDP/26quvOtxz48YNVa1aNcefiwIAzLVr1y5DdatWrTI5CQAUDnPnzlX79u2VlpbmUN/EiRPVq1cvk1IBAAAAAAAAAAAAAAoqFmsDAAAAAAAAAAAAAAAg3ylfvrx27Nih6Ojo+9aFhYVp48aNKlWqVI7Oq1Spki5evOhUb0hIiEqWLKnatWurV69e+u6773Tp0qU/1d29e9ehuVWrVnUqD1BYeHp6qmPHjobrly1bpho1aig9Pd3EVABQOFSuXFmvvPKKy+b985//VHR0NMu18wF/f3/Nnj3b4ce2v/zyi7y8vLR06VKTksFRKSkpqlmzpiZNmiS73e5wf/Xq1ZWUlKRWrVqZkA6/9+KLL8rT09Phvlu3bqlevXomJAIAuMqhQ4cM1b333nsmJwGAgs1ut+utt97Syy+/7PDXDgYOHKg33njDpGQAAAAAAAAAAAAAgIKMxdoAAAAAAAAAAAAAAADIl8LDw7Vjxw4tWbJEDRs2lCT5+PioSZMmGj9+vH744QcdPXpUYWFhLjkvJCREL7zwgkM9Xl5eeu2119SyZUsdPHjQJTn+7amnnnLpPKAg+uijj2SxWAzXx8fHKywsTGfPnjUxFQAUDp988sl/HmO5wi+//KLOnTu7bB5yJiQkROvWrXPo31FJ6tGjh0JDQ7Vw4UKTksGIzZs3q0yZMjpw4IDDvRaLRSNGjNDBgwcVGBhoQjr8N6vVqkGDBjnVe+XKFcXFxbk4EQDAVUqXLm2obsKECTp8+LDJaQCgYLp796769u2rCRMmONz7+uuvO/w1YgAAAAAAAAAAAABA0cFibQAAAAAAAAAAAAAAAORbbm5u6t69u2JjY3X+/HklJydr8+bNGjt2rBo1aiQfHx+XnjdixAj5+fkZqg0PD1dcXJzWrFmjc+fOuTRHyZIl1bVrV5fOBAqikJAQPf300w71XLlyRREREbp48aJJqQCg8Pjhhx/0yCOPuGzeihUr9Pbbb7tsHnKmVatWGjJkiMN9Fy9e1AsvvKDSpUtr/vz5JiTD/QwePFjNmzdXWlqaw71+fn764YcfNGXKFBOS4X4++OADpz+ebtq0ycVpAACuUrduXUN1drtdPXr0MDkNABQ8qampateunebNm+dQn8Vi0fTp0zV58mRZrfwYNAAAAAAAAAAAAADg3izjZrey//uFClWDVTa8eF7mAQAAAAAUMDFhY+XnEZrXMQAAAAAAAADAZQ4dOqRx48Zp+fLlstvt96xp3ry5lixZotOnTys6OtrlGT777DP17dvX5XOBgigzM1PlypXTpUuXHOqrUKGCTp06ZVIqAChcXnzxRS1cuFA2my3Hs9zd3XX9+nX5+/u7IBlcoXbt2tq3b1+OZgQHB6tixYpq0KCBQkJCVLZsWaWkpMjf31/JyclKTk5WsWLF1KBBAz322GOFYvFZZmam5s2bp/j4eE2dOlXnzp3TypUrdfToUfn6+qpnz56qVauWy867cuWKGjRooKNHjzrVX6dOHf3www+87+WhlJQURUdH69ixYw71tW3bVt9++61JqQAAOVWsWDGlpqYaqu3QoYOaNGmi3r17828ygCLv4sWLatOmjfbu3etQX/HixTVv3jx16tTJpGQAAAAAAAAAAAAAgMJg/JzWLNYGAAAAAOQMi7UBAAAAAAAAFFYnTpzQpk2blJCQoNu3b6t48eIKCgpS2bJl1bVrV7m5uemdd97R6NGjXXpu79699cUXX7h0JlDQXblyRbVq1dJvv/3mUN8XX3yh3r17m5QKAAqXpKQk9e7dW1u3btWdO3dyNKtv37767LPPXJQMOZWZmak6derowIEDuXKe1WpVcHCwSpcurbS0NNWtW1cpKSm6efOmUlNTdevWLd2+fVu3b99WRkaGMjIylJmZqaysLLm7u8vf318lSpRQaGioHnzwQbVt21bt2rWTp6en6dmvXbumadOmadmyZTpx4kS2y+YDAwPVokULde/eXaGhoSpfvrzKlCnj8LmrVq1S165dnXrfs1gsGjNmjMaPH+9wL8wxYMAAzZkzx3B9t27dtHTpUhMTAQBy4rPPPlO/fv0c6rFYLIqMjNSyZcsUERFhUjIAyL8SExPVpEkTnTx50uHe8+fPO/V5FQAAAAAAAAAAAACgaGGxNgAAAAAgx1isDQAAAAAAAKAo69Onj+bNm+eyeaGhoTp37pysVqvLZgKFRWZmpho3bqy4uDjDPWXLltW5c+dMTAUAhdP+/fs1f/58xcfH69q1a9q/f79D/aGhoUpKSjIpHZzVo0ePAru812KxKDAwUA8//LCaNGmi5557Tg899JDL5h86dEjNmzfXhQsXcjyrbNmyWr58uerWrZttrc1mU58+fTR//nynzgoICNDGjRsVHR3tVD/MYbPZVLJkSV2/ft1Q/Zo1a9SmTRuTUwEAcqJ58+batGmTw31ubm46dOiQSx+3AEB+l5CQoCZNmujMmTMO9Y0fP15jxoyRxWIxKRkAAAAAAAAAAAAAoDBhsTYAAAAAIMdYrA0AAAAAAACgKHPlcsLBgwdr2rRpcnNzc8k8oLB65ZVXNHv2bMP169atU6tWrUxMBABFQ2pqqmrUqKGTJ09mW2u1WpWVlZULqeCoadOmacSIEbLb7dkXFxC+vr6y2Wyy2+3/+dXNzU3FihVTSEiIwsLCFBERoSeeeEJPP/20vL29/zTj8ccf186dO12aq1u3bvf9XOHcuXOqX7++EhMTnZrfoEEDbdy48Z5/HuQdm82mqKgowzck8PHxUVpamsmpAACu4Oyi16CgICUlJcnT09PFiQAg/zl69KiaNGmi8+fPG+5xc3PT3Llz1bt3bxOTAQAAAAAAAAAAAAAKm/FzWsua1yEAAAAAAAAAAAAAAACAgqpkyZI5ntG4cWNt2bJFM2bMYKk2YMCsWbMcWqw9bNgwE9MAQNHh7++vhIQEBQUF5XUU5MDw4cML3TLmtLQ0paen686dO7p7964yMzN1584dXblyRYcPH9b333+vjz76SM8++6x8fHwUFBSkiIgIRUdHa+TIkRo+fLjLl2pL0pdffqny5ctr48aNf3rbkiVLVLFiRaeWalutVk2ePFnbtm0rVP8fC4vnn3/e8FJtSRo3bpx5YQAALvXdd9851Xft2jU1a9bMxWkAIP/5+uuv9dBDDzm0VNvPz09r1qxhqTYAAAAAAAAAAAAAwCmWcbNb2f/9QoWqwSobXjwv8wAAAAAACpiYsLHy8wjN6xgAAAAAAAAAkCc+++wz9evXL9u6devWqVSpUjp58qRu3rz5n4V+derUUXBwcC4kBQqfjRs3qkWLFoZqT58+rfLly5ucCACKBovFkm2N1WpVVlZWLqSBs1JSUtSrVy+tXr1aNpstr+MUehEREZo3b57q1aunLl26aPny5U7NCQoKUmxsrKpXr+7ihHCF+Ph41ahRw3B9xYoVdfLkSRMTAQBcrWTJkrp69arDfRaLRWlpadwUA0ChZLfb9fHHH2vIkCEO9YWEhGjt2rWKiooyKRkAAAAAAAAAAAAAoDAbP6e1rK4cmHz1tq5fve3KkS5DNueQzTlkc15+zkc255DNOWRzDtmcQzbnkM05+TmblL/z5edstix79kUAAAAAAAAAUEi1bt3aUN20adMUFRWlLl26qE+fPurevbtatmzJUm0gB5o3b64mTZoYqv3nP/9pchoAKBpGjRplqC4oKMjkJMip4sWLa8WKFbp8+bI6deokq9WlTyvHfzl27Jjq168vNzc3p5dqN2/eXBcvXmSpdj42fPhww7VWq1Vr1qwxMQ0AwAzz5883dKOZ/2a327VkyRITEgFA3rLb7fqf//kfh5dqV6lSRTt27GCpNgAAAAAAAAAAAAAgR1z6DOiTR6/q9JGrrhzpMmRzDtmcQzbn5ed8ZHMO2ZxDNueQzTlkcw7ZnJOfs0n5O19+zpaRkZXXEQAAAAAAAAAgz5QrV87QYt/du3crIyMjFxIBRcuiRYsM1f30008mJwGAomH+/PmG6p544gmTk8BVgoKC9M033+jq1avq3Lmz3Nzc8joS/oubm5tmzpypDRs2yN3dPa/j4D4OHDhguHbmzJmqVq2aiWkAAGZo06aN5syZ41Tvxo0bXZwGAPLelClT9P777zvUU6xYMW3fvl2VKlUyKRUAAAAAAAAAAAAAoKhw6WJtAAAAAAAAAAAAAAAAoKhp3LhxtjXXr1/X3LlzcyENULSUKVPGUJ3FYjE5CQAUfhkZGbpw4YKh2sGDB5ucBq4WGBior7/+WleuXFG3bt3k7++f15EgqXTp0vr11181cODAvI4CA1JSUgzVTZs2TQMGDDA5DQDALP369dOsWbNUrFgxh/pOnz5tTiAAyCMLFy7U66+/7lBPgwYN9Ntvv6lkyZImpQIAAAAAAAAAAAAAFCUs1gYAAAAAAAAAAAAAAABy4LXXXlPx4sWzrVuwYEEupAGKnhIlSmRb4+iyKwDAny1dulR2uz3bugoVKqhx48a6du2apkyZolGjRikpKelPdTabTcnJyWZERQ4EBgZq6dKlunnzps6fP693331XjRs3VkREhMqWLasSJUrIx8dH7u7uslqt8vDwkI+PT17HLpQ6dOig8+fPq0qVKnkdBQZlZWVlW+Pm5qZhw4blQhoAgJkGDBiglJQU7dixw/DHdaM3qQGAguDDDz/UCy+84FBPkyZNtH79ekPfTwEAAAAAAAAAAAAAwAj3vA4AAAAAAAAAAAAAAAAAFGTe3t4qVqyYUlJS7lu3a9cuHTp0SNWrV8+lZEDRYLVas61hWQsA5NyJEycM1SUmJqpEiRJ/WJr9j3/8Q6VLl9agQYN048YNrVmzRgkJCcrMzNQrr7yiTz75xKzYyIEyZcpo1KhRGjVqlKF6m82mvXv3avny5frxxx91+vRpZWRkyMvLSz4+PvLz85Ofn5+KFSumgIAABQYGqkSJEipZsqSCg4OVlJQkLy8vHTlyRNu3b9eZM2eUnp6uzMxMk/+k99e6dWvVqFFDkhQTE6Pq1aurZ8+eSkhI0LVr15SRkeHS8zw8PPT555+rZ8+eLp0L8/n5+enmzZv3rbFYLEpPT5e3t3cupQIAmKlevXqqV6+e0tPTNXv27PvWnj59OndCAYCJsrKy9MYbb+i9995zqK9Vq1Zavnw5N2YCAAAAAAAAAAAAALgUi7UBAAAAAAAAAAAAAACAHPrss8/UunXrbOtmzJihTz/9NBcSAUXH3bt3s60JCAjIhSQAULjVr1/fUJ3dbv/DUu1/u3jxosaOHfun18+aNUuJiYn69ttvDd0sAfmX1WpVdHS0oqOjXTo3Pj5eS5cu1datW3XkyJF7/v0yg8Vi0aJFi9SjR48/vS0uLu4/v8/IyNDLL7+shQsXymaz5ejMsLAw/fTTTwoLC8vRHOSNRx55RDt37rxvTWZmpt544w198MEHuZQKAJAbqlWrZqhuyJAhmjFjhslpAMAcaWlpevbZZ/Xdd9851Pfss89qwYIF8vLyMikZAAAAAAAAAAAAAKCoYrE2AAAAAAAAAAAAAAAAkEPNmzdXeHi4zpw5c9+6lStXas6cObJYLLmUDCj8jCzWDgwMzIUkAFC4NWzYUFarNceLg+9l7dq1at++vb799luXz0bBFxkZqcjIyP+8nJ6errVr1+rw4cOyWq3y8vKSt7f3f349fvy4PDw8dPjwYZ06dUo///yz3NzclJmZafhMb29vffHFF+revXu2tZ6envrf//1fTZo0Sb169dKmTZtkt9sd/nM+99xzWrBgAQvmC7A33nhD7dq1y7bu888/Z7E2ABQytWrVMlT30Ucf6ZdfftGaNWv4WgWAAiU9PV0dOnTQxo0bHeqbMGGCRo8ezfdEAAAAAAAAAAAAAACmYLE2AAAAAAAAAAAAAAAAkENubm4aMWKEhg4det+6y5cv6/Dhw3rkkUdyKRlQ+BlZkhkQEJALSQCgcPP19VVMTIzi4uJMmb927VrZbDaWCiNb3t7e6tSpkzp16uRQX3x8vL788ktt3bpVSUlJun37tu7cuaOMjAzdvXtXXl5eKl++vLp27ao333zT4b+LZcqU0YYNG5SYmKhq1aopLS3NUJ+np6cWL16szp07O3Qe8p+nn35aISEhunTp0n3rbt68ycc7AChkHnvsMbm5uSkrKyvb2p9++kmlSpXS4MGDNWXKFP49AJDv3b17V926dXNoqbbFYtGiRYvUo0cPE5MBAAAAAAAAAAAAAIo6nnkDAAAAAAAAAAAAAAAAuEDfvn0N1R09etTkJEDRYmRpVVBQUC4kAYDCb+bMmbJYLKbMttlsWr9+vSmzAUmKjIzUu+++q+3bt+vUqVO6cOGCrl+/rlu3bikjI0M3b97UoUOHNGbMmBwtuCxfvrwqVKhgqDYgIEBnzpxhqXYh8vrrr2dbY7fbdfbs2VxIAwDILZ6enqpXr57h+szMTE2bNk1BQUGKjY01MRkA5IzNZlPv3r21atUqh/qmTZvGUm0AAAAAAAAAAAAAgOlYrA0AAAAAAAAAAAAAAADkooyMjLyOABQaGRkZstls2dYFBwfnQhoAKPwiIyM1ceJE0+bHxcWZNhvITefPnzdUl5ycrNKlS5ucBrlp7969huoSExNNTgIAyG3Tp093+CY0N27cUOPGjfXRRx+ZlAoAnGe32zVo0CAtXrzYob5Ro0Zp6NChJqUCAAAAAAAAAAAAAOD/sFgbAAAAAAAAAAAAAAAAcAF/f39DdWFhYSYnAYqORx991FAdi7UBwHXeeOMNPfDAA6bMvn37tilzgdzm5uaWbc2TTz6ZC0mQm5KSkvTVV19lW2exWBQTE5MLiQAAuSkqKkojRoxwuM9ut2vIkCEs1waQ77z55puaPXu24Xqr1aoPP/xQ77zzjompAAAAAAAAAAAAAAD4PyzWBgAAAAAAAAAAAAAAAHJo1qxZhmsfe+wxE5MARcuJEycM1ZUqVcrkJABQtBw/flxeXl4un7t69WqXzwTygoeHR7Y1VapUyYUkyE0jRoyQzWbLtq506dJyd3fPhUQAgNz2/vvvq1q1ak71Dhs2TPHx8S5OBADOWbJkiSZNmmS43tfXV+vXr9fQoUNlsVhMTAYAAAAAAAAAAAAAwP9hscq+CIYAACAASURBVDYAAAAAAAAAAAAAAACQA9u3b9fgwYMN1cbExBhasgfAGCMLCT08PFS6dOlcSAMARYe3t7c++OADubm5uXTuyZMnXToPyCsXLlzItiY9PT0XkiA3bdq0yVDdyy+/bHISAEBe+umnnxQaGupwn81mU8eOHU1IBACO+eCDD/Tcc8851LNq1So1b97cpEQAAAAAAAAAAAAAANwbi7UBAAAAAAAAAAAAAAAAJ6Wnp6t3797KysoyVD9t2jSTEwFFi5FF9Xfv3lX9+vV15MiRXEgEAEXHwIEDdf78eTVq1Oieb7dYLKpTp44aNGjg0I1FWCaIwsDPzy/bmpIlS+ZCEuSWtLQ0Xb58Odu6wMBAvfXWW7mQCACQVwIDA3Xq1CnVr1/f4d6TJ08qLi7OhFQAkL3k5GT16tVLI0aMMNwTHBysQ4cOqVmzZiYmAwAAAAAAAAAAAADg3lisDQAAAAAAAAAAAAAAADjpo48+0rFjxwzVPv3003rsscdMTgQULV5eXobqtm/frocfflh16tTR/v37TU4FAEVHSEiIfvjhB/3y/9i78zid6/3/48/rmsXs1kyMZcZOlnCUpoTsu7KXkOWgnBQnxaFCKdKiUgotREQM0TIyTJYIiTMxtoYwlhjb7Mt1/f44v/rWOWU+1+Xzmblmrsf9dju30zHP1/v99LkduXB5Xd9/r1q1aikoKEilS5dWv379dPbsWe3atUtbtmxRdna2hg0bZujMmJgYdevWTdnZ2Ra3B6yTkZGRb6ZBgwYF0AQFZfHixYZyY8aMkd3OX+MAgOIuICBAW7du1ebNm1WpUiWXZlu0aKE2bdpo8uTJOnHihEUNAeCPvv76azVo0ECLFi0yPBMaGqqvvvpKt9xyi4XNAAAAAAAAAAAAAAD4a7wjEwAAAAAAAAAAAAAAAHBDenq6Zs+ebSgbFBSkl19+2eJGgPcJCAhwKb9nzx41btxYDRs2VHp6ukWtAMD7NG7cWIcOHVJaWppSUlK0bNkylS9f/g+ZefPmyc/Pz9B569at00033aSNGzdaURewVEpKihwOR745PnSneNm0aZOh3PTp0y1uAgDwJC1bttTJkyf1+uuvuzQXFxen559/XpGRkSpbtqyee+45ixoC8HYZGRmqVauW2rVrp1OnThmeCwwM1Pr169W0aVML2wEAAAAAAAAAAAAAcH0s1gYAAAAAAAAAAAAAAADcsGzZMp0/f95QdsGCBapZs6bFjQDvExwc7Nbcv//9b3Xr1s3kNgCA6/H19VWHDh0M569evaq2bduqX79+hpYUA57iu+++M5SrV6+exU1QkC5evFjYFQAAHuwf//iHrl275tZsSkqKpkyZoooVKyoxMdHkZgC82f79+xUUFKQjR464PPv666+rRYsWFrQCAAAAAAAAAAAAAMA4FmsDAAAAAAAAAAAAAAAAbli9erWh3IMPPqgBAwZY3AbwTjeyvCUuLk4rVqwwsQ0AID8LFy6Ur6+vSzOffPKJ2rZta1EjwHx79+41lLPbeSt/cRIWFlbYFQAAHi4kJET79u1ze/7MmTOqW7euhg8f7tYSXAD4vR9//FGNGjVya/a5557T8OHDTW4EAAAAAAAAAAAAAIDreDcuAAAAAAAAAAAAAAAA4Ibvv//eUG7x4sVavny5xW0Az3HmzBl16NBBAQEBqly5srp166a5c+fqwoULpt+1cOFC/fOf/3R7fvDgwUpNTTWxEQDgesqXL6/nn3/e5blNmzbp0UcftaARYL6srCxDudjYWIuboCBVrlzZUO7cuXMWNwEAeLKGDRuqXr16N3TGwoULVatWLQUHB6tz587auXOnSe0AeIvk5GTVr1/frdl+/fpp4sSJJjcCAAAAAAAAAAAAAMA9LNYGAAAAAAAAAAAAAAAA3HDx4kXD2f79++vrr7+2sA1Q+E6fPq327dsrIiJCsbGxysrK0qlTp7Ru3TqNGTNGN910k4KDg7VhwwZT733ppZe0ZMkS+fj4uDybkZGhRx55xNQ+AIDrmzBhglsLvN566y2dP3/egkaAufr27Wso99JLL1ncBAWpffv2hnILFy60uAkAwNN98MEHstlsN3xOenq6vvjiC91xxx366KOPTGgGwFt069bN5Rmbzabx48dryZIlstv5a8kAAAAAAAAAAAAAAM/An2ADAAAAAAAAAAAAAAAAbihVqpRL+Y4dO+qTTz6xqA1QeH5dqF25cmVt2LBBTqfzL7Pp6enq1q2bTp48aWqH+++/XwkJCapRo4bLs9frCwCwxq5du1SlShWXZvLy8tSvXz+LGgHmqVevnqHcvn37LG6CgtSxY0dDuQMHDljcBADg6Zo1a6bHHnvMtPOcTqcGDRqkxYsXm3YmgOKrV69e+v77712aiYyM1KZNmzR79my3PtwQAAAAAAAAAAAAAACr+Jp5WPU6ZSWnzcwjTUM399DNPXRznyf3o5t76OYeurmHbu6hm3vo5h5P7iZ5dj9P7ubvzxukAQAAAAAAAHinRo0aKTY21nA+Ly9PM2bMUN++fS1sBRSckydPasiQIdq0aZNLy6mzsrLUtGlTnTp1Sv7+/qb1qVOnjo4cOaKNGzeqbdu2hmZsNptmz55tWgcAgDEBAQE6duyY+vXrp1WrVhme27t3r4WtgIJVtmzZwq4AE9ntdkO5vLw8i5sAAIqCV155RQ6HQ3PmzDHlPKfTqcGDBysgIEB9+vQx5UwAxc/8+fNd+jW4JI0YMUIvv/yyQkNDLWoFAAAAAAAAAAAAAID7bM/O6/jb32iKrF1WFauEFWYfAAAAAEARE135aQX73VzYNQAAAAAAAACgwC1cuFDDhw93ee748eOqWrWqBY2AgnHy5EkNHjxYmzdvdmmh9n+7/fbbtWPHDhOb/YfD4ZCfn58cDke+2XvuuUcbN240vQMAwLgNGzaoV69eunbtWr5ZPz8/ZWdnF0ArIH8Oh0P79+/X2bNnlZWVpezsbH399ddKS0vTkiVL8p0fPny45s+fXwBNUVDKlCmjS5cuXTczduxYvfbaawXUCADg6TZu3KhBgwYpOTnZlPOqV6+uo0ePmnIWgOIlMTFRdevWdWlm7dq16tatm0WNAAAAAAAAAAAAAAC4MVPf6STfwi4BAAAAAAAAAAAAAAAAFEX333+/ZsyYoZ9++smluRo1aigtLU3+/v4WNQOsceLECQ0ZMkTx8fE3tFD7Vzt37tSoUaM0b948E9r9n61btxpaqi1JCxYsMPVuAIDr2rVrpwsXLqhUqVLKyMi4bjYnJ0cOh0N2u72A2gH/Jzs7W6+++qqWLl2q48eP69q1azf0mqh///4mtoMnyG+ptiRVrFixAJoAAIqKNm3a6PTp0zpw4IBef/11JSYmKj4+3u3zjh07phdeeEETJ040sSWAou7y5csuL9U+fPiwatasaVEjAAAAAAAAAAAAAADMwbvKAQAAAAAAAAAAAAAAADcEBgZqw4YNLi9Gy83NVdeuXZWenm5RM8BcJ06cUOvWrRUVFaXNmzebslT7V++8847ee+89086TpIULFxrKDR48WFFRUabeDQBwj7+/v+655x5DWV5DoTDMnDlTYWFheuqpp7R//35dvXr1hl8TtW7d2qR28AQJCQmGcpUrV7a4CQCgKKpXr57mzZv32++7HD58WMHBwW6dNWnSJD7AA8BvcnNzVbp0aZdmPv/8c5ZqAwAAAAAAAAAAAACKBBZrAwAAAAAAAAAAAAAAAG6qVq2a4uLiFB0d7dLchg0b1Lt3b1MXFANmO3HihFq1amXJQu3fGzFihPbs2WPKWVevXtWiRYvyzfn4+OiDDz4w5U4AgDl27tyZb8ZutyskJKQA2gD/4XA41KpVKz311FPKysoy9eyTJ0+aeh4K18iRIw3ljH6IAADAu9WsWVPHjx9X27ZtZbPZXJ5fvny5br31VjkcDgvaASgqnE6n/Pz8XJqZMmWKOnXqZFEjAAAAAAAAAAAAAADMxWJtAAAAAAAAAAAAAAAA4AbUrl1b27Zt03fffaeSJUsanvviiy/02WefWdgMcE9SUpJatmypqKgoxcfHW74A3uFwqGXLlkpJSbnhs1q0aGEo16pVqxu+CwBgLn9//3wzDodDK1asKIA2KCoSExM1YsQINW3aVBEREQoODpa/v7+Cg4NVvnx51axZU3fccYf69u2rd955R9nZ2S6df8899yg+Pt6S7gcPHrTkXBQ8h8Oh7du355sLDQ1VeHh4ATQCABQH5cqV04YNG5SUlKTevXurdu3aLs3v27dPGzdutKgdgKLAbnftrw8HBgZq2rRpFrUBAAAAAAAAAAAAAMB8LNYGAAAAAAAAAAAAAAAATNCsWTMdOnRIJUqUMDwzYcIEORwOC1sBxiUlJenuu+9W9erV9c0331i+UPv30tLS1LRp0xv+8XDgwAFDuY4dO97QPQAA85UpU8ZQ7sEHH9Tly5ctbgNPdvXqVT3xxBOqUKGC6tatqwULFuj7779XcnKy0tPTlZOTo/T0dP3yyy86evSoduzYoRUrVmjUqFEKDAxUvXr1NGPGDKWmpv7lHQ6HQw0aNLBsqXZ4eLiaN29uydkoeNOnTzeUa9KkicVNAADFUdWqVbVixQolJiZqzpw5Ls26+qEiAIqPUqVKuTzzyy+/WNAEAAAAAAAAAAAAAADrsFgbAAAAAAAAAAAAAAAAMEl4eLjmzp1rOH/o0CEdPnzYwkZA/o4dO6YWLVqoevXq2rJliykLtatWrap169ZpxowZhmeOHz+uzp07u33njh07lJubayj7wAMPuH0PAMAa5cuXN5TLyspSp06dLG6DwnbkyBEtXrxYs2fP1po1a3T58mUtWLBA9evXV6lSpTR79mydPXvW5XMdDocOHjyof/3rXwoLC9Ott96qb7755g+ZY8eOKSIiQgkJCWZ9d/6gUqVKOnr0qFuL7uB5HA6HZs2aZSjbv39/i9sAAIq7hx9+WKGhoYbzPj4+FrYB4Klmz56tK1euuDSTmpqq4OBgixoBAAAAAAAAAAAAAGAN38IuAAAAAAAAAAAAAAAAABQnw4YN05UrVzR+/HhD+YSEBNWpU8fiVsD/OnbsmIYMGaJt27aZskxbkiIjI/Xmm2+qS5cukqQuXbrou+++U0xMjKH5r776SlFRUapfv74uXLigoKAgNWnSRA8++KAaNmx43dlFixYZ7lmhQgXDWQBAwRg9erTi4uIMZXft2qXc3Fz5+vJW6BvlcDh08uRJZWdnq2bNmoXWIzs7Wx999JEWL16s3bt3KzU11fI7nU6n9u3bp5YtW6py5cqaPn26Lly4oH/+85+W3VmtWjX9+OOPCggIsOwOFKxly5YpPT0935yfn5+GDx9eAI0AAMWZr6+vFi5cqL59+xrKP/jggzp37pzsdrvFzQB4im+//VZPPPGESzMHDx5kqTYAAAAAAAAAAAAAoEjiXTEAAAAAAAAAAAAAAACAycaNG6cFCxYYyiYnJ1vcBvijI0eO6K677lLNmjW1detWU5ZqR0ZGav369UpKSvptqfavPv30U5cWdR4/flzr1q3Tjh07FBcXp9mzZ6tRo0by9/dXgwYNtHz58j+di4+Pv6HvAwCgcPXu3dvwzxd5eXnavn27xY2Kp5SUFN16660KCgqSr6+vfHx8FBkZqVq1aqlu3bo6fPhwgXVJTEzU6NGjFRUVpYCAAA0bNkybN28ukKXa/+3kyZMaMmSIpUu169atq0OHDrFUu5h57bXXDOUeeughPgwAAGCKPn36yM/Pz1D2woULmjx5ssWNAHiKpKQkRUdHuzTz/fff88GfAAAAAAAAAAAAAIAii8XaAAAAAAAAAAAAAAAAgAWGDRumyMjIfHPLli2zvgyg/yzUvvPOO1W7dm1t27bNlIXaUVFR+uKLL5SUlKTOnTv/acZut2v37t0KDQ29obtycnKUkJCg/v37KyIiQitXrvzD1+vXr39D5wMACt/27dsVFBRkKPvzzz9b3Kb4Wb9+vSIiIrRv3z5lZGQoLy/vD19PTExUgwYNtGvXLss6JCYmqmfPngoJCVHdunU1b948HT9+3JTXJYXJx8dHvr6+8vPzU3BwsGw2m+x2u8qWLSs/Pz81adJECQkJLFYuZnJzcw39eLHb7XrjjTcKoBEAwBssXbpUOTk5hvOLFi2ysA0AT5GTk6Nq1aq5NPPAAw+ocePGFjUCAAAAAAAAAAAAAMB6LNYGAAAAAAAAAAAAAAAALHLPPffkm6ldu3YBNIE3O3z4sKKjo1W7dm1t377d1IXaP/30kzp27JhvPiwsTNu3b5ePj88N3y1JycnJ6tOnjypXrqyYmBhJ0vLlyzVz5kxTzgcAFI5y5cppz549hV2jWBoxYoS6du2qzMzM6+ays7MVHR2tY8eOmXZ3ZmampkyZooiICNWtW1dr1qxRWlqaaecXFl9fXx06dEhOp1O5ubnKyclRdna2UlNT5XA4lJeXpwsXLig7O1t79uyR3c5b94ub3r17G8rVq1dP/v7+FrcBAHiD06dPa+DAgS7N2Gw2i9oA8BS5ubkuv96MiorSRx99ZFEjAAAAAAAAAAAAAAAKhm9hFwAAAAAAAAAAAAAAAACKq5SUlHwzWVlZBdAE3ujw4cMaMmSIduzYYcoybUmqVq2a3n77bbVv397l2fr162vx4sW6//77TekiSadOndK9996rKlWq6K233tKECRP05JNPmnY+AKDgGXn9JElt2rSxuIn5Nm7cqHnz5mnChAlq1qxZgdx57tw5RUdH66effjI8k5ubqxo1aig2Nlbt2rXLN3/mzBnFxsbq3Llzv31bSkqKdu3apU2bNslms8nhcLjV31M1adKEJfBeLikpSZ999pmhbGxsrMVtAADe4qmnnnL593gCAgIsagPAE+Tl5cnPz8+lmb///e965513LGoEAAAAAAAAAAAAAEDBYbE2AAAAAAAAAAAAAAAAYJHo6GjFxMRcNxMUFFRAbeAtDh8+rMGDB2vHjh2mnVm9enW9/fbbhpZrXs+AAQO0a9cuvfrqqyY1+4+ff/5ZXbt2VdWqVU09FwBQ8I4fP24oV6FCBWuLmMThcGju3LmaMWOGzp49K0lauXKlwsPDNWrUKE2aNEn+/v6m37t161YNHDhQJ06ccPuM33+QRmBgoAIDA1WtWjV1795dgYGBWr9+vfbv35/vMnSzPuDDUzRv3lzbtm0r7BooZN27dze0ML5SpUpF5t9XAADPt3r1apdn+L1HoPhyOp3y9XX9rwizVBsAAAAAAAAAAAAAUFywWBsAAAAAAAAAAAAAAACwyP79+/PNhIaGFkATeIPExEQ99NBDHrlQ+/deeeUV7dmzR998841pZ/7KyPJQPz8/0+8FAJinVKlShV3BFOnp6ZowYYLef/99paen/8/Xz507p6lTp+q5557T3XffrZkzZ6pZs2Yu33P16lXt379fH330kc6dO6c9e/YoOTlZeXl5Znw3fpORkaGMjAylpKRo9+7dpp5tBj8/PzmdTg0dOlTp6emqUaOGTpw4oV27dikhIUE2m82UBd9vvvmmHnnkERMaoyhLT09XQkKCoezgwYMtbgMA8BYxMTFKS0tzeS45OVm5ubluLd8F4NmqV6/u8kxmZqYFTQAAAAAAAAAAAAAAKBy8IwYAAAAAAAAAAAAAAACwiL+/f76Z4rI8EoUnMTFRQ4YM0c6dO007s0aNGpo3b57atGlj2pm/t3HjRlWtWlXJycmWnH89Zi8aBQCY65ZbbjGUu3z5ske/jqpdu7ZOnTqVby4vL0+bNm3SbbfdJkny9fWVzWaTJNlstv/5Z5vN9tuibrOWRRdVNptN9erV02OPPaahQ4fKbrf/ZTY1NVVvvPGGnnnmGeXk5Lh8V8mSJbVv3z5VrVr1RiqjmFiyZImhXFBQkJ599llrywAAvEZSUpJbcxcuXFDZsmV15MgRlS9f3uRWAArL1KlTXf73wvnz51WiRAmLGgEAAAAAAAAAAAAAUPD++t3DAAAAAAAAAAAAAAAAAG7I999/n28mIiKiAJqgOEpMTFTz5s1Vt25d05Zq16xZU3FxcTpy5IhlS7Wl/ywN/f7779W8efPrLsG0QmBgYIHeBwBwTeXKlQ3lduzYYXET9x05csTQUu0/k5ubq5ycHOXk5Cg7O1tZWVnKyspSZmamMjIyfluqLclrl2pXqFBBTz75pC5fvqyEhAQNHz4839cTISEhmjhxorKzs/XTTz+pQ4cOhl6D2Gw2tWvXTmfPnmWpNn7zxRdfGMq99dZb8vX1tbgNAMBbNGvWzO3Zq1evqnHjxsrNzTWxEYDCcObMGdlsNpc/wGX16tW66aabrCkFAAAAAAAAAAAAAEAhYbE2AAAAAAAAAAAAAAAAYJFLly7lm6lSpUoBNEFxcuDAAd1+++2mLtSuVauW4uLidPjwYbVu3dqUM/MTHh6ub7/9VleuXNH48eNVpkwZ+fj4KCwsTOXLl5ckS5ZulypVyvQzAQDmsdvt8vHxyTc3duzYAmjjnsmTJxd2hSLLZrMpMjJSI0eO1I8//iin06mMjAxt27ZNx48fV15enpKTk/Xiiy8qLCzMrTuioqL05Zdf6tKlSxo6dKgCAgL+J+Pr66uWLVvq2LFjio2N/dMMvFfp0qUN5Tp27GhxEwCAN7nrrrtUoUIFt+eTk5PVu3dvExsBKGhXr1516wN/xowZo549e1rQCAAAAAAAAAAAAACAwsVibQAAAAAAAAAAAAAAAMACWVlZOnHiRL65yMhI68ug2OjVq5duueUWfffdd6acV6tWLW3evFmHDh0qsIXa/y0kJESzZ8/WxYsXlZubqytXrujcuXNyOp2/Lc/s0qWLaUu2b775ZlPOAQBYJzAwMN/M4cOHtWfPngJo47r169cXdoUipUSJEmrZsqUWLlyozMxMJSUlad68eapXr54kKSAgQNHR0apataqpH7oRFhamhQsXKiMjQ0ePHtW7776radOmKTY2VllZWdq8ebOioqJMuw/FR/v27Q3lnn/+eYubAAC8zY3+3LJ+/XplZmaa1AZAQUpLS1OXLl2Uk5Pj0ty0adP0xhtvWNQKAAAAAAAAAAAAAIDCZXc6C7vCn7t8MUOXLmYUdo2/5KndeG7u4bm5x9Ofm8Szc5enduO5uYfn5h6em3t4bu7hubnH05+bxLMDAAAAAAAAgOIuNzdXy5YtU69evVSlShWFhYWpXLlyuvXWW9WnTx+1bNky3zPsdjuLtWGIw+FQkyZNtGrVKlPO+/1CbSP/Xy1MFSpU0Lp163Tu3Dl169bthhdqVq1a1aRmAACr/LpQOT933HGHDhw4YHEb17z11ltKS0sr7Br58vPz06JFizR9+nRTl1Ub5evrq9atW2vbtm3KzMzU5s2bNXToUPn7+xd4F0mqXr26RowYoSlTpqhdu3aF8kxQdPTp00e+vr755ubNm1cAbQAA3uShhx66od9LzM3N1dNPP21eIQAFIiMjQ927d9fWrVtdmps9e7amTJliUSsAAAAAAAAAAAAAAAqf3emhm7V/OnRRxxMvFnaNv+Sp3Xhu7uG5ucfTn5vEs3OXp3bjubmH5+Yenpt7eG7u4bm5x9Ofm8SzAwAAAAAAAIDiLD4+XvXr19eAAQO0atUqnTx5UteuXdPFixe1b98+rVy5Ujt37sz3nKioqEJbHoiiZdCgQdq7d+8Nn1O7dm3Fx8cXiYXa/61cuXJau3atkpOT1alTJ9lsNrfOqV27tsnNAABmGzdunKFcTk6O7rrrLmVnZ1vcyLgxY8YUdoV8Va5cWceOHdODDz6oyZMn69///neBffBEVFSUXnnlFWVkZCguLk7R0dEFci9gJrvdrqZNm+aby8nJUXx8fAE0AgB4k4MHD6pmzZpuz7/33nsmtgFgtdzcXPXv319xcXEuzQ0aNEjjx4+3qBUAAAAAAAAAAAAAAJ7BXtgFAAAAAAAAAAAAAAAAgKLi4MGDstlsatWqlQ4dOnTD59WtW9eEVijutm7dqqVLl97QGXXq1NGWLVuUmJiou+++26RmhSM8PFyff/65Tp8+rdDQUJfnGzVqZEErAICZ+vXrp1KlShnKXrp0SR06dLC4kTHPPPOMnE5nYdf4S2FhYXr66ad1/PhxVa5c+bdvr1evno4fP66vv/5abdu2VdmyZd2+w263KygoSEFBQQoODtbNN9+sli1b6umnn9apU6f0008/6fHHH5evr68Z3yWg0IwdO9ZQ7uGHH7a4CQDA2wQEBCgxMVEjR46U3e76Xw28ePGiLl++bEEzAGZzOp0aOXKk1q5d69Lc/Pnz9eGHH1rUCgAAAAAAAAAAAAAAz8FibQAAAAAAAAAAAAAAACAfTqdTr7zyiukLedu2bWvqeSh+cnNz1b17d7eXdNatW1dbtmzRwYMHddddd5ncrnBVqFBBV69edfnHZfPmzS1qBAAw0yOPPGI4u3nzZr366qsWtsnf6dOn9fzzzxdqh/9ms9lUpkwZ3X333Vq9erWuXLmiqVOn/uUCxjZt2mjDhg26cOGC0tLSFBMTozlz5mjGjBm68847Va9ePfn5+clms0mS/P39FR4ers6dOys2NlZOp1N5eXlKS0tTWlqaUlNTdebMGW3evFlTp05VREREQX73AUv169dPfn5++eYOHDig9957rwAaAQC8id1u17x583TlyhWNHz9etWvXVlhYmOH5HTt2WNgOgFmeeeYZl19L3nbbbRo+fLhFjQAAAAAAAAAAAAAA8Cy+hV0AAAAAAAAAAAAAAAAA8GROp1OPP/645syZY/rZnTt3Nv1MFC8DBw7UpUuXXJ6rV6+e5s+fr+joaAtaeZatW7fq5ptvVlpaWr5ZHx8fVa1atQBaAQBu1LRp0/T+++8rOTnZUP6f//ynOnXqpDp16ljc7M916NBBeXl5hrLHjx9XWlqaJkyYoK+//lpZWVk3fL+vr68C5a/q9AAAIABJREFUAwNVvnx53Xbbbbr33nvVo0cP+fv7u3VeUFCQevTo8dv/njhx4g13BIoTu92u1q1bKzY2Nt/sqFGj1KZNG16HAgBMFxISotmzZ2v27NmSJIfDIR8fn3znzHj9CcBaW7Zs0fTp012aWb58ufr27WtRIwAAAAAAAAAAAAAAPA+LtQEAAAAAAAAAAAAAAIDrePLJJy1Zqh0dHa2aNWuafi6Kj/j4eC1fvtylmXr16mnhwoVq3ry5Ra08T0hIiD766CPde++9+WafffZZ6wsBAExht9u1detW1a9fX+np6fnmHQ6HunbtqqNHjxZAuz9666239OOPPxrKNm/e/LfluuvWrZMknT59Wj/88INycnKUm5v723//+p+cnBzl5eX94Z/9/f1Vq1YtNWzYUJUrV5bdbrfs+wfgz82bN0/Vq1eX0+m8bi4nJ0eRkZHavHmzWrZsWUDtAADe6PDhw4ZydevWtbgJgBvhdDo1fvx4w/nIyEht2rRJkZGR1pUCAAAAAAAAAAAAAMADsVgbAAAAAAAAAAAAAAAA+AsbNmzQSy+9ZPq5NptNs2bNMv1cFB+5ubnq2bOn4XxYWJi++uorr1qo/Xs9e/bU4MGDtWzZMmVlZf1p5pZbbtHkyZMLuBkA4EZERUUpISFB1apVM5Q/duyY5s2bp1GjRlnc7P9cvnxZjz/+uKGsr6+v1qxZ8z/fHhERoYiICLOrAbBYVFSUmjRpoj179hjKt2rVSq1atdKnn36qMmXKWNwOAOCNXn755XwzNptNtWrVKoA2ANw1cOBA7dq1y1C2QoUKiouLY6k2AAAAAAAAAAAAAMAr2Qu7AAAAAAAAAAAAAAAAAOCJkpKS1Lt3b0vOnjlzpu68805LzkbxMGDAAF2+fNlQtl69erpy5YrXLtX+1QcffKDMzEytW7dO7dq1U1BQ0G9f8/PzU1xcXCG2AwC4KyoqSnFxcbLZbIby48aNU3Z2tsWt/k/Xrl0N3/f888+rfPnyFjcCUJDefvttl/KbN29WtWrV5HA4LGoEAPBWDodDCxYsyDcXEhJSAG0AuGvFihVaunSpoWzp0qW1Zs0aRUVFWdwKAAAAAAAAAAAAAADPxGJtAAAAAAAAAAAAAAAA4E88+uijunr1qqlnBgYGau7cuXriiSdMPRfFy8aNG7Vy5UpD2eDgYO3Zs8fiRkVLly5dFBsbq7S0NG3btk0PPfSQEhISWGQKAEVY69atNXbsWEPZjIwMDRo0yOJG/7Fy5Upt27bNULZmzZqaMGGCxY0AFLRmzZqpXbt2Ls1cuXJFY8aM+cuvX716VVOmTFHHjh31t7/9TXfeeaf+8Y9/GP7gHQCAdxo6dKihXIUKFSxuAsBdn376qQYMGGA4v379ejVr1szCRgAAAAAAAAAAAAAAeDbfwi4AAAAAAAAAAAAAAAAAeJq1a9dq3bp1hvMVKlTQoEGDFBAQoKysLH377bfauXOn/P39Vbp0aUVERKhTp04aNWqUypUrZ2FzFHW5ubm67777DOc//vhjBQQEWNioaIuOjlZ0dHRh1wAAmODVV1/VBx98YGix7CeffKJnn31WderUsaxPZmamhgwZYihrt9v11VdfWdYFQOH6/PPPValSJZ07d87wzDvvvKN//etfioiI+O3bDh8+rH79+mnfvn1yOp1/yG/fvl0LFy5UTEyM2rdvb1p3AEDxsHfvXi1atMhQtkWLFha3AeCOVatWqX///srLyzOUHzRokO644w6LWwEAAAAAAAAAAAAA4NlYrA0AAAAAAAAAAAAAAACvd+HCBf3www/6+eefNX78eEMLG38VGBioQ4cOKTQ01MKG8BZ9+vTR1atXDWU7deqkbt26WdwIAADPkZCQoKpVq+a7aMzpdOree+/VwYMHLesycuRIpaWlGco+/vjjioqKsqwLgMLl6+urPXv2qHr16srKyjI043A4VKlSJQUGBiogIECXLl3KdyYjI0MdO3bUww8/rDfffPNGawMAigmHw6HOnTv/z4cy/Bmbzabnn3++AFoBcEVMTIz69eun3NxcQ/mGDRvq/ffft7gVAAAAAAAAAAAAAACez17YBQAAAAAAAAAAAAAAAIDC4HQ6tXbtWrVo0UI33XST2rVrp2HDhrm0VHvOnDlKT09nqTZMMX36dMXExBjKhoSEaNWqVRY3AgDAs0RERGj06NGGsomJifrwww8t6ZGZmaklS5YYylaoUEGzZs2ypAcAzxEREaHPPvtMNpvNpbmMjAxDS7V/5XQ6NXfuXD388MOuVgQAFFPTpk3T2bNnDWW7dOmi8PBwixsBcMXatWvVt29fw0u1bTab5syZI7udvxoMAAAAAAAAAAAAAAB/eg4AAAAAAAAAAAAAAACvk5aWpn79+qlHjx7aunWrW2fUr19fjz76qMnN4K0OHDigadOmGc4vX75cAQEBFjYCAMAzzZkzR6VKlTKUfeSRRwwvJzPK4XAoIiJCeXl5+WZtNpvWr1/PwjPAS7Rr105ffvml/P39Lb9r0aJFlt8BAPB82dnZmjlzpqFscHCwVqxYYXEjAK7YsGGDevfurZycHMMzL774olq1amVdKQAAAAAAAAAAAAAAihDepQ0AAAAAAAAAAAAAAACvkp2drc6dO9/QIpmIiAjt3r3bxFbwZikpKbr99tsNL/7s1q2bOnfubHErAAA8k91u18KFCw1l09LSNHz4cNPu/uGHH1SxYkWlpKQYyj/44INq3LixafcD8Hzt27fXuXPnFB4ebuk9aWlpOnDggKV3AAA836OPPqrMzExD2UWLFvEhbYAH+fnnn9WvXz+XlmpPnz5dEyZMsLAVAAAAAAAAAAAAAABFC4u1AQAAAAAAAAAAAAAA4FXmzp2rb7755obOeO2111SiRAmTGsGb5ebmqlGjRkpNTTWUDw0N1cqVKy1uBQCAZ7vvvvt06623GsouWbLElDvnzZunJk2a6Ny5c4Zn3n//fVPuBlC0lCpVSnPmzLH8ni1btlh+BwDAczkcDn3wwQeGsnfffbfuu+8+awsBMCwnJ0cDBgzQpUuXDM88++yzmjx5soWtAAAAAAAAAAAAAAAoelisDQAAAAAAAAAAAAAAAK9x9epVTZ069YbO6Nmzp3r16mVSI3i7Fi1a6NSpU4bzK1eulL+/v4WNAAAoGtauXSu7Pf+3Qufm5iohIeGG7vr44481evRoOZ1OwzOvvPKKoX4AiqcuXbrIz8/P0jsOHTpk6fkAAM+2dOlSZWVlGcp+9tlnFrcB4IpnnnlG27dvN5yfMmWKnnnmGQsbAQAAAAAAAAAAAABQNPFubQAAAAAAAAAAAAAAAHiNnTt36sqVK27PN2jQQO+//75sNpuJreCtBg0apB07dhjO9+jRQ+3bt7ewEQAARUflypU1dOhQQ9lPP/3U7XtOnjypwYMHuzQTEhKisWPHun0ngKIvJCREY8aMsfSOpKQkS88HAHi2l19+2VDu6aefVlhYmMVtABi1YcMGvfjii4bzkyZNuuEPCwUAAAAAAAAAAAAAoLhisTYAAAAAAAAAAAAAAAC8RmRkpNuzPXr0UHx8vEqVKmVeIXitmTNnavHixYbz4eHhWrlypYWNAAAoet5++21DuZ9++smt8x0Oh5o3b66cnByX5iZPniy7nbdpA95u9uzZCgkJsez8mJgYy84GAHg2h8Oh/fv3G8o+88wzFrcBYNTZs2c1cOBAOZ1OQ/knn3xSzz33HB/0CQAAAAAAAAAAAADAX+Ad2wAAAAAAAAAAAAAAAPAa1atXV2hoqEsz7du311dffaXVq1erdOnSFjWDN4mJidHEiRMN54OCgrRv3z75+vpa2AoAgKLH6M+N9erVc+v8++67T8nJyS7NdO3aVU8++aRb9wEoXux2u+bMmWPZIkR/f39LzgUAeL74+Hg5HI58cyNHjuQDXwAPkZWVpQoVKuj8+fOG8uHh4XrhhRdYqg0AAAAAAAAAAAAAwHXwzhgAAAAAAAAAAAAAAAB4DbvdrsaNGxvOt27dWl9++aXat2/PAguYYv/+/erTp4+cTqehvI+Pj7Zu3arw8HCLmwEAUDQZeY32zTffuHzuY489pjVr1rg00759e5dnABRvQ4cO1a5du3TvvfeqfPnystlsstls8vHxUXBwsMLDwzVo0CD1799f3bt318iRIxUTE6MZM2bke3Z2drbi4+ML4HsBAPA0O3bsMJSbNm2axU0AGJGWlqbOnTsbzkdHR+vkyZP8mQQAAAAAAAAAAAAAAPnwtds98w/Xq9cpKzk9s5skVatTrrAr/Cmem3t4bu7x9Ocm8ezcxXNzD8/NPTw39/Dc3MNzcw/PzX08OwAAAAAAAADwTK1btza8XHHTpk169913NXLkSItbwRucP39e0dHRys3NNZS32WxatmyZS8vgAQDwNkFBQUpLS7tuJi4uzqUzX3/9dc2ZM8dw3sfHR4sXL9aAAQNcugeAd2jatKlWrVrl0sydd96pSZMm5ZubP3++WrZs6W41AEARdfDgQUO58uXLW9wEQH4uXryoLl26aOfOnYbypUuX1scffyw/Pz+LmwEAAAAAAAAAAAAAUPT5FnaBv1KyTGBhV7iukmUDCrvCn+K5uYfn5h5Pf24Sz85dPDf38Nzcw3NzD8/NPTw39/Dc3MezAwAAAAAAAADPNHHiRG3evFnx8fGG8o8//rhatmypOnXqWNwMxVl2drYaNWqU7+LP33vuuefUu3dvC1sBAFD0VahQQUePHr1uJjMzU19++aU6duyY73lvvfWWxo4d61KHlJQUhYWFuTQDANdTrlw5Q7nk5GSLmwAAPFFSUlK+mdq1axdAEwDXc+rUKbVr106JiYmGZz744ANVqVLFwlYAAAAAAAAAAAAAABQf9sIuAAAAAAAAAAAAAAAAABSkEiVKaP369YbzGRkZqlu3ri5dumRhKxR30dHROnv2rOH8wIEDNWnSJAsbAQBQPEyYMMFQbu3atflm5s+frzFjxhi+29/fX6dOnWKpNgDTrVq1ylAuIyPD4iYAAE9k5IPbjhw5UgBNAPyVK1euqH379i4t1X7sscfUvXt3C1sBAAAAAAAAAAAAAFC8sFgbAAAAAAAAAAAAAAAAXic4OFiXL192aWbw4MFyOp0WNUJx1r9/f+3Zs8dw/rbbbtPixYstbAQAQPExYsQIQ7kDBw5c9+vbt2/XyJEjXXq99/HHHysiIsJwHgCMWLFihfr06WMoW6NGDYvbAAA8UUhISL6ZBg0aFEATAH8mLy9PDzzwgA4ePGh45m9/+5tmzpxpYSsAAAAAAAAAAAAAAIofFmsDAAAAAAAAAAAAAADAK5UsWVKnT59W1apVDeU/++wzzZ071+JWKG6mTp2q5cuXG85HRERo27ZtFjYCAKD4MbLc+sSJE9f9es+ePV1aqj18+HDdd999hvMAYMTy5cvVr18/ORwOQ/nWrVtb3AgA4InKlCmTb+batWsF0ATAn5k8ebLWr19vOF+mTBktW7ZM/v7+FrYCAAAAAAAAAAAAAKD4YbE2AAAAAAAAAAAAAAAAvFbFihW1evVqw/knn3xSSUlJFjZCcbJ8+XJNnTrVcD4kJET79++Xr6+vha0AACh+AgIC8s2kpaX95ddmzZqlX375xfB9jRs31vz58w3nAcCIpUuXasCAAYaX/Pv7++v++++3uBUAwBOVK1cu34wrr28BmGfp0qV68cUXDefLly+vDRs2qHr16ha2AgAAAAAAAAAAAACgeGKxNgAAAAAAAAAAAAAAALxa48aNNWfOHEPZ9PR0PfXUUxY3QnGwZ88ePfDAA4aX4vn6+urbb79VmTJlLG4GAEDx07x583wzFy5c+MuvzZo1y/BddevW1e7duw3nAcCIjz76SAMHDjT86wdJGjt2rKEPFgAAFD/ly5fPN3Pt2rUCaALg93bv3q1hw4YZzlerVk3btm1TkyZNLGwFAAAAAAAAAAAAAEDxxWJtAAAAAAAAAAAAAAAAeL0xY8aoXbt2hrKffPKJEhISLG6EouzMmTNq0aKF8vLyDOVtNptiYmJUv359i5sBAFA8paam5ptxOp0KDQ1VzZo1NXz4cJ05c0aSdPLkSV28eNHQPTVq1ND+/ftlt/MWbADm+fDDDzVo0CCXlmqHh4frxRdftLAVAMCTVa1a1VDu888/t7gJgF+dPXtWPXv2VGZmpqH8TTfdpG3btqlGjRoWNwMAAAAAAAAAAAAAoPjiXd0AAAAAAAAAAAAAAADwena7XR9++KHh/LJlyyxsg6IsMzNTjRo1UkZGhuGZl156SV26dLGwFQAAxVvFihUN5VJTU3X06FEtXLhQERER6tGjh1auXGlo1s/PTz/++KN8fX1vpCoA/MF7772nhx56yOWl2ocPH2bJPwB4sa5duxrKdevWzeImACQpKytL9913n06fPm0oX6pUKe3evVs333yzxc0AAAAAAAAAAAAAACjeeCclAAAAAAAAAAAAAAAAIKlChQpau3atoezOnTstboOiyOFwqGnTpvrll18MzwwbNkzjx4+3sBUAAMXfqFGjXJ5xOp1au3atxo0bZyh/9uxZ+fv7u3wPAPyV+fPna/jw4S4t1b755pt19OhRhYWFWdgMAODpIiIiVKZMmXxzDodD8fHxBdAI8F5Op1OjR4/Wt99+ayhfsmRJ7dixQ1WqVLG4GQAAAAAAAAAAAAAAxR+LtQEAAAAAAAAAAAAAAID/r1u3bipfvny+uZ9//rkA2qAocTgcCgoK0oEDBwzP3HXXXVqwYIGFrQAA8A4NGzZUYGCgZeeXLVvW0OJCADBqw4YNGjlypEtLtStWrKgjR44oJCTEwmYAgKKia9euhnK9evWSw+GwuA3gvV5//XW9//77hrJ2u13Lli1T7dq1LW4FAAAAAAAAAAAAAIB3YLE2AAAAAAAAAAAAAAAA8DtGFh3n5uYWQBMUFZcvX1bNmjWVlZVleCYyMlLx8fEWtgIAwLtMnjzZsrM7duxo2dkAvNPf//53l5ZqV6pUiaXaAIA/ePrppw3lLl68qCpVqljcBvBOX3/9tcaPH284P2vWLH59CQAAAAAAAAAAAACAiXwLuwAAAAAAAAAAAAAAAABQEK5du6ZPP/1UK1as0IEDB5Sdna3Q0FCVKVNGN998sypVqqTw8HC9+uqr+Z7l4+NTAI1RFOzfv1933nmnUlNTDc+EhYVp3759stvtFjYDAMC7TJo0Se+++65OnDhh+tn33HOP6WcC8F7r16/X8ePHDecrV66sxMREBQUFWVcKAFDkVK9eXZGRkYZ+Tjl9+rSee+45Sz+MBvA2R48eVd++fZWXl2coP2jQII0bN87iVgAAAAAAAAAAAAAAeBcWawMAAAAAAAAAAAAAAKDYi42N1UMPPaTk5GRTzgsODjblHBRtS5cu1aBBgwwvT5EkPz8/7d69W2FhYRY2AwDAO61bt04NGzaU0+k09dzu3bubeh4A7/bGG28YzlatWlWJiYkKCAiwsBEAoKh67733DH8IzJQpU1SxYkUNHTrU4lZA8XfmzBnVrFnTcP7222/XO++8I5vNZmErAAAAAAAAAAAAAAC8j72wCwAAAAAAAAAAAAAAAABWWrFihTp16mTaUm1Jql27tmlnoWgaN26cHnjgAZeWattsNn3xxRcuLV0BAADG1a9fX2vWrFGZMmVMO7NEiRIqV66caecBwOXLlw3lSpQowVJtAMB1tW7dWh06dDCcHzZsmF599VULGwHF37lz5wwvtJekihUratWqVbymAwAAAAAAAAAAAADAAizWBgAAAAAAAAAAAAAAQLF17tw5jRo1Sg6Hw9RzmzRpYup5KDpyc3PVqlUrt5YQvfnmm2rTpo0FrQAAwK+6deumX375RU899ZR8fX1v+LyqVaua0AoA/k+NGjUM5Ww2m/z9/S1uAwAo6lxd2Dtu3DgNGDDAwkZA8XXhwgW1bdtWiYmJhvIlSpRQTEyMKlasaHEzAAAAAAAAAAAAAAC8E4u1AQAAAAAAAAAAAAAAUGxNnTpVKSkppp/bvn1708+E5zt//rwiIyMVHx/v8uzYsWP18MMPW9AKAAD8N7vdrhdeeEG//PKLVq9erXfffVf169d366wOHTqY3A6At2vcuLGhXGZmplu/9gAAeJegoCDNnTvXpZlly5bplltuUWpqqkWtgOLn8uXLateunRISEgzPLFiwQM2aNbOwFQAAAAAAAAAAAAAA3o3F2gAAAAAAAAAAAAAAACiWcnNztXz5ctPPvfvuu3Xrrbeafi48286dOxUZGanTp0+7PPvEE0/otddes6AVAAC4nlKlSqlnz54aMWKE/v3vfys+Pl6+vr4unbF69WqL2gHwVqNHj5afn5+h7KpVqyxuAwAoDoYOHar+/fu7NHPgwAGFhoZq/fr1FrUCio/s7Gz16tVLP/zwg+GZCRMmaODAgRa2AgAAAAAAAAAAAAAApi7WvnwxQ5cuZph5pGno5h66uYdu7vPkfnRzD93cQzf30M09dHMP3dzjyd0kz+7nyd0cec7CrgAAAAAAAAAAf2rJkiVKSUkx9cyAgAC98cYbpp4Jzzd//nxFR0crI8O136v38fHRsmXLNGvWLIuaAQAAV9x9993avn27/P39Dc+cOnVKa9assbAVAG8TFBSkFStWGMru27dP2dnZOn/+vFJTUy1uBgAoyj7++GO1aNHC5bmuXbuqSZMmOnHihAWtgKLP6XRq9OjRiouLMzzTuXNnzZgxw8JWAAAAAAAAAAAAAABAMnmx9k+HLup44kUzjzQN3dxDN/fQzX2e3I9u7qGbe+jmHrq5h27uoZt7PLmb5Nn9PLlbdnZeYVcAAAAAAAAAgD+1d+9eU88rWbKkYmNj1bBhQ1PPhWebPXu2/v73v8vhcLg0Fxoaqh9++EH9+vWzqBkAAHBHs2bNtGvXLpUoUcLwzBdffGFhIwDeqEePHoZyW7ZsUYkSJRQeHq7Q0FCVKFFCjRo1UmxsrMUNAQBF0ebNm1WnTh2X5/bu3atq1appyJAhys3NtaAZUHS9+OKLeu+99wznmzVrpo8//lg+Pj4WtgIAAAAAAAAAAAAAAJLJi7UBAAAAAAAAAAAAAAAAT/Hzzz+bdlbfvn31448/qkWLFqadCc+XkpKiSZMmuTxXvXp1nTp1SvXr17egFQAAuFENGzbU/v37FRgYaCj/3XffWdwIgDcKCAhweSY7O1v79+9Xhw4dNGLECAtaAQCKMrvdrr1796pixYouzzocDn344YcqWbKk3nnnHQvaAUXP8uXLXfr94caNG+urr75SWFiYha0AAAAAAAAAAAAAAMCvfAu7AAAAAAAAAAAAAAAAAGCFc+fOGcqtWrVKW7ZsUWpqqo4dO6asrCyVLFlSlSpVUsOGDdW9e3dVrlzZ4rbwRD169FBOTo5LM127dtWaNWtkt9stagUAAMxQq1YtnTlzRqVKlco3m5SUVACNAHiTzMxMZWZm3tAZCxYsULVq1TRx4kSTWgEAioOAgAAdOXJE0dHR2rdvn8vz6enpGjVqlGbOnKlZs2apd+/eFrQEPN+3336rwYMHG843aNBAGzZsUOnSpS1sBQAAAAAAAAAAAAAAfo/F2gAAAAAAAAAAAAD+H3t3Hq/1gPeP/32dc9pTWpRKJSWhMXZJgwhlmSylIrKPdeTONpYxGDP2TGI0soWS5sYwZW4GWUqhMNY0FdqbFqX1OJ3r98fvMfc99/dmzuc6XZ9zTuc8n//h9X6fl8/Mg3Ny9f4AQLWU9Bj2iSeeGNOnT4/9998/5UZsTUpLS+Ptt99OnM9kMnH99dfHjTfemGIrACCfGjduHDfffHNcf/31/za3evXqKCkpiaIiH70G8uONN97Iy55rr7029t133zjiiCPysg+A6qF+/frxwQcfxJAhQ2LMmDHl2jFv3rzo379/7LbbbnH//ffHIYcckueWUHXNnTs3fvrTn8amTZsSz/z1r3+NZs2apdgKAAAAAAAAAPh/FVR2AQAAAAAAAAAASEP37t0TZ7t16xaXXHJJTocyqN6mTp0amzdvTpQtKiqKZ5991lFtANgKHX/88WVmstlsvPnmmxXQBqgpdt1117zsyWazcfXVV+dlFwDVz2OPPRb33XdfFBSU/7cQfvrpp3HooYfGTjvtFH/605/y2A6qplWrVsXRRx8dy5cvT5Rv2bJlzJs3L1q0aJFyMwAAAAAAAADg/+WwNgAAAAAAAAAA1VK/fv2iqKgoUTabzcbIkSPj6KOPjvXr16fcjK3Bk08+mSjXuHHj+OSTT6Jv374pNwIA0tC1a9coLCwsMzdx4sQKaAPUFG3bto1atWrlZdesWbPysgeA6unCCy+MKVOmRIMGDbZoz7x58+L444+PNm3axGOPPZandlC1lJSURL9+/RJ/f1WvXr14/vnnY8cdd0y3GAAAAAAAAADwvRzWBgAAAAAAAACgWmrdunWccsopOc28+uqr8etf/zqlRmxN3njjjUS5BQsWROfOnVNuAwCkqVmzZmVmHn744QpoAtQkLVu2zMseL4cCoCzdunWL5cuXx8CBAyOTyWzRrkWLFsUZZ5wRzZs3jxEjRkRpaWmeWkLlu/baa+PVV19NlM1kMvHkk0/G/vvvn3IrAAAAAAAAAOCHOKwNAAAAAAAAAEC1ddNNN0XDhg1zmrnzzjtj1qxZKTViazFnzpwyM0cccUTO//8CAKqeXXbZpczMqlWromvXrvHpp59WQCOgJhg6dGhlVwCgBqlbt26MGzcuZs2aFV27dt3ifStWrIhLL700mjdvHi+99FIeGkLleuGFF+L2229PnL/99tvjhBNOSLERAAAAAAAAAFAWh7UBAAAAAAAAAKi22rdvHw8//HBkMpnEM999911cc8018fLLL8ejjz4a9913n0PbNczs2bNj06ZNZeb69u1bAW0AgLR17949Ue6TTz6J3XffPfr37x/+xOvEAAAgAElEQVRjx46NGTNmxPr161NuB1RXw4YNi2HDhsX2229f2VUAqEF23nnn+Oijj+Kpp56Kxo0bb/G+VatWRe/eveO3v/1tHtpB5fjyyy9jyJAhifM/+9nPYtiwYSk2AgAAAAAAAACScFgbAAAAAAAAAIBqrX///vHII49EQUHyj8o888wzceSRR8aZZ54ZF198cXTp0iWOPPLIeOedd1JsSlUxZsyYRLlTTz015SYAQEU4/vjjc8r/8Y9/jFNPPTX23XffaNCgQU4H2AD+1Z133hmLFy+OJUuWxNChQ6Nt27b//WKonXbaKQYNGlTmjmw2m3ZNAKqhAQMGxMqVK+OSSy6JwsLCLdqVzWbjmmuuiQEDBuSpHVScTZs2Rf/+/WPVqlWJ8kcddVSMHDkyp5d5AgAAAAAAAADpcFgbAAAAAAAAAIBqb8iQIfHXv/412rdvX+4dL7/8chxwwAHRoEGDeOqpp6K0tDSPDalKXnrppTIzjRo1im233bYC2gAAaevWrVvUr1+/3PNjxoyJvffeOzZu3JjHVkBN0rJlyxg+fHh8/fXXUVxcHNlsNubMmRPXXHNNZVcDoBorKCiIESNGxKJFi6J79+5bvO/pp5+OPfbYw/fFbFUuv/zyeO+99xJlf/SjH8XTTz8dRUVFKbcCAAAAAAAAAJJwWBsAAAAAAAAAgBqhZ8+eMWvWrOjSpcsW7Vm/fn0MGjQo9ttvv/jb3/6Wp3ZUJZ999lmZmd12260CmgAAFWXIkCFbNP/+++9H27ZtY/78+XlqBNRU/3qosaDAb/kAIH0tWrSIKVOmxIcffhjdunWLTCZT7l0fffRR7LDDDr4vZqswfvz4GDlyZOL8U089FY0aNUqxEQAAAAAAAACQC5+yBAAAAAAAAACgxqhTp0588MEHedk1c+bM6N69e0yePDkv+6gaVq5cGd9++22ZuaOOOqoC2gAAFWXEiBFRr169LdqxfPny+NGPfpSnRgD/+8j2v1NcXJxyEwBqgj322CPefvvtmDNnThx22GHlPrC9YsWK2HnnneP111/Pc0PIn1mzZsU555yTOD9x4kQvWwQAAAAAAACAKsZhbQAAAAAAAAAAapQ6derkbde6deuib9++MWfOnLztpHI98cQTiXJDhgxJuQkAUJGKiopi5syZ0axZsy3as3r16vj000/z1Aqo6XbYYYdEOf/cASCfOnToEK+88kosXrw4+vbtG4WFhTnv2LRpUxx++OExffr0FBrCllm/fn30798/1q5dmyj/i1/8Io4++uiUWwEAAAAAAAAAuXJYGwAAAAAAAAAAtsCaNWviggsuqOwa5MkLL7xQZqZu3brRoUOHCmgDAFSkLl26xKJFi6Jnz55btGfMmDF5agTUdPXr14+CgrJ/24fD2gCkoWXLlvHcc8/FypUr47TTTst5fvPmzdGzZ89YunRpCu2g/C6++OL46KOPEmUPOeSQuOmmm1JuBAAAAAAAAACUh8PaAAAAAAAAAADUKNlsNu87X3755XjvvffyvpeK98EHH5SZ6dixYwU0AQAqQ+3atePVV1+NRx99tNw7Pvvss/wVAmq8OnXqlJmZNWtWBTQBoKZq1KhRjBkzJr799tvYfvvtc5rdsGFD7LnnnlFSUpJSO8jNVVddFY888kiibIsWLWLcuHFRVFSUcisAAAAAAAAAoDwc1gYAAAAAAAAAoEbZsGFDKnufeuqpVPZScYqLi2P58uVl5g499ND0ywAAlWrIkCGxdOnSOPjggyOTyeQ0m+T7CYCkkvwMu2TJkgpoAkBN17Bhw1i8eHGcffbZOc0tWbIkfvKTn6TUCpK777774vbbb0+UzWQyMW7cuGjVqlXKrQAAAAAAAACA8nJYGwAAAAAAAACAGqWkpCSVvR999FEqe6kYpaWl0aFDh0TZwYMHp9wGAKgKWrRoEa+//nosXrw4+vXrFx07dkw0t2rVqpSbATVJs2bNyszUq1evApoAwP9v9OjRMXLkyJxeQDNt2rRo1qxZlJaWptgMftioUaPi4osvTpy/8cYb47DDDkuxEQAAAAAAAACwpRzWBgAAAAAAAACgRmnUqFHstddeed+7bt26vO+kYpSWlsZBBx0UixYtKjNbVFQU3bp1q4BWAEBV0bJly5gwYUL8/e9/j4EDB5aZX716dQW0AmqKFStWlJlp0qRJBTQBgP9x0UUXxWuvvRZ16tRJPLNy5crYZZddYuXKlSk2g//rk08+iUsuuSRx/qijjoprr702xUYAAAAAAAAAQD44rA0AAAAAAAAAQI1z9NFHJ8527949rrrqqjJzU6ZM2ZJKVJKSkpLYa6+9Ytq0aYnyO+ywQ8qNAICqrFWrVmVmvHAFyJc5c+YkyjVv3jzlJgDwfx1yyCExe/bsnGb+/ve/R9u2bWPq1KkptYL/raSkJM4888z47rvvEuXbtGkTjz/+eBQU+K23AAAAAAAAAFDVFeVzWccuzSKymXyuzBvdyke38tGt/KpyP93KR7fy0a18dCsf3cpHt/Kpyt0iqna/qtytdu3Cyq4AAAAAAJCzU045JW6//fYyj2nUq1cv7rvvvthrr73K3JnkyCJVS3FxcXTt2jWnA0C9evVKsREAUNW1adOmzMzGjRsroAlQE+yzzz6Jcj/5yU9SbgIA369t27bxxRdfxO677574cPH69eujR48eceutt8aVV16ZckNqup/85Cfx7rvvJsoWFhbG+PHjY7vttku5FQAAAAAAAACQD3k9rN24ab18rssr3cpHt/LRrfyqcj/dyke38tGtfHQrH93KR7fyqcrdIqp2v6rcraCwah78BgAAAAD4d3bbbbd46aWX4oILLojPP//8ezNFRUXxyCOPJDqeGBHRv3//fFYkZevXr49dd901vv7668QzderUiXvvvTfFVgBAVde+ffsyM0kPCgL8OyNGjIjVq1eXmatbt27sscceFdAIAL7fzjvvHM8991wce+yxkc1mE81ks9m46qqr4vXXX48XXnghCgoKUm5JTTR+/PiYNm1a4vytt94aBx10UIqNAAAAAAAAAIB88okTAAAAAAAAAABqpEMPPTQ+/PDDuP3226NBgwb//ef33XffuO6662LGjBlx5JFHRosWLRLt23333dOqSp6tWbMmOnbsmNNR7YiIm266KerWrZtSKwBga9CxY8cyM6WlpVFaWloBbYDq6uOPP45LL700UXafffZJuQ0AlO3oo4+OW265Jee5SZMmRfv27WPx4sUptKIme/PNN+P0009PnL/88stj2LBhKTYCAAAAAAAAAPLNYW0AAAAAAAAAAGqs2rVrxxVXXBGrVq2KuXPnxtKlS+Pdd9+Nm2++OZo1axZNmzZNtCeTycSRRx6ZclvyZcCAAbFkyZKcZs4///y48sorU2oEAGwtkhzWjoiYP39+yk2A6qqkpCR69OiROH/RRRel2AYAkvvFL34RgwcPznluwYIF0aFDh3jppZdSaEVN9Nlnn0Xfvn2juLg4UX7fffeNO+64IzKZTMrNAAAAAAAAAIB8clgbAAAAAAAAAIAar1atWtGhQ4do0aJFRET87W9/iwMOOCDxfIcOHWLHHXdMqR35dPvtt8df/vKXnGauuOKK+P3vf59SIwBga9KoUaNEx9aef/75CmgDVEdnn312rF69OlG2adOmMWjQoJQbAUByjz/+eJx33nk5z23atCl69+4d1113XQqtqEmWLFkSffr0iVWrViXKH3rooTF9+vSUWwEAAAAAAAAAaXBYGwAAAAAAAAAA/sUf/vCH+PGPfxwLFy5MPDNy5MgUG5EvGzdujBtuuCGnmZtuuiluv/32lBoBAFujwsLCMjM///nPo6SkpALaANVJaWlpPP3004nzTz75ZIptAKB8Ro0aFY8//ngUFRXlNJfNZuOWW26JQw45xPfSlMvatWvjmGOOia+++ipRvkGDBjF69OgoKPDbbAEAAAAAAABga+S/+AMAAAAAAAAAQETMnDkzBg8eHD/72c9ymjv55JOjT58+KbUin84555zYuHFj4vzw4cPj+uuvT7ERALA1qlOnTpmZDh065HxIEODFF19M/DPLcccdF7179065EQCUz+DBg+Ojjz6KJk2a5Dz7xhtvROvWrWPevHkpNKO6KikpiQEDBsTMmTMT5TOZTDz22GPRsWPHlJsBAAAAAAAAAGlxWBsAAAAAAAAAgBpr7ty5cdlll0X37t1jn332iSeffDLnHffff38Kzci3+fPnx7hx4xLnM5lM/PznP0+xEQCwtdpjjz3KzMybNy+OOeaYKC0trYBGQHXxwgsvJMo1adIk/vjHP6bcBgC2TJcuXWLRokWx//775zz7j3/8I3bZZZd45plnUmhGdZPNZuOSSy6JSZMmJZ6566674qSTTkqxFQAAAAAAAACQNoe1AQAAAAAAAACoUTZs2BAPPvhg7LffftGxY8e455574u233855T+fOnWPJkiXRrFmzFFqSbyeddFJOhy2z2WzcdtttKTYCALZWv/vd7xLlJk2aFD/60Y9SbgNUJ4sWLUqUe//996N27doptwGALVe3bt2YPn16XHbZZTnPfvfdd3HSSSd5+R1levzxx+OBBx5InL/00kvL9f9JAAAAAAAAAKBqcVgbAAAAAAAAAIAaYc2aNXH22WdHp06d4rzzzov33nuv3Lt23XXXmDx5crRs2TKPDUnLK6+8Eu+++27Oc7fccktOx7gBgJphv/32i5122ilRdvbs2Sm3AaqTzZs3J8q1b98+5SYAkF933313PPvss1GrVq2cZ++9997Yd999Y+PGjSk0Y2v397//PS666KLE+RNOOCHuuuuuFBsBAAAAAAAAABXFYW0AAAAAAAAAAKq1zz77LM4///xo3bp1PPzww7Fo0aIt2nfQQQfFG2+8Ea1atcpTQ9J22mmnlWtu3bp1cd111+W5DQBQHUydOrWyKwDVUCaTSZQrKSlJuQkA5N/xxx8fs2fPLtfLCmfMmBGtWrWKTz/9NIVmbK2+++67OPXUU2Pt2rWJ8gceeGA8+eSTUVhYmHIzAAAAAAAAAKAiOKwNAAAAAAAAAEC1tGbNmjjzzDNjt912i1GjRsW6deu2eGezZs3ir3/9azRv3jwPDakId911VyxevLjc88OHD3e0DgD4P1q2bBm33XZbmblsNlsBbYDqYs8990yUu+yyy1JuAgDpaN++fSxYsCB69uyZ8+w333wTe+yxRzzyyCMpNGNrdOONN8Y777yTKNupU6d4/vnno169eim3AgAAAAAAAAAqisPaAAAAAAAAAABUO8uWLYtu3brFo48+mredp5xySixcuDDq1q2bt52kq7i4OK677rot2rFx48b4j//4jzw1AgCqk/bt21d2BaCaGThwYKLcyJEjY+XKlSm3AYB0FBUVxauvvho33HBDZDKZnGY3b94cZ511VgwZMiSldmwtXn/99fjNb36TKNu8efN48cUXvTATAAAAAAAAAKoZh7UBAAAAAAAAAKhWVq5cGb169YrPPvssL/uaNGkSjzzySDzxxBNRp06dvOykYpxzzjmxcePGLd4zatSovOwBAKqXgoKyP4qdzWYroAlQXXTt2jVat26dKNusWTPHtQHYqv3qV7+Kl19+uVwvMhwzZkzstttusWbNmhSaUdWtWrUqBg8enPjnrXvuuSc6deqUcisAAAAAAAAAoKI5rA0AAAAAAAAAQLVRXFwcxx13XHz00UdbvKtp06Zx8803x9y5c+OMM86ITCaTh4ZUlPnz58eTTz6Zl13FxcVx0UUX5WUXAFB9FBYWVnYFoBq6+OKLE2fbtWsXM2bMSLENAKTr8MMPjy+//DLatm2b8+xnn30WrVu3jnfffTeFZlRV2Ww2fvazn8WCBQsS5X/729/GqaeemnIrAAAAAAAAAKAyOKwNAAAAAAAAAEC1cc0118TUqVO3aEf37t3j/vvvjy+//DKuu+662HbbbfPUjorUv3//KC0tzdu+hx9+OGbPnp23fQDA1s9hbSANV1xxRdSqVStRdt26dXHAAQfEa6+9lnIrAEhPy5Yt48svv4zjjjsu59l169ZFt27dYsSIESk0oyp69NFHY8KECYmyhx56aFxxxRUpNwIAAAAAAAAAKovD2gAAAAAAAAAAVAuffPJJDB8+vFyzBQUFcccdd8ScOXNiypQpccEFF8Q222yT54ZUlNdeey2mT5+eKHvVVVcl/t+6V69eeT3WDQBs3YqKisrMZLPZCmgCVCdFRUXRt2/fxPnNmzdHnz59YuHChSm2AoB0FRQUxPPPPx933nlnFBTk9lseS0tL49JLL40TTjjBr91Vc7Nnz45LLrkkUbZJkybx+OOPeyESAAAAAAAAAFRjDmsDAAAAAAAAAFAt3HXXXTkfTjnmmGNi6tSpsXnz5rj88stjp512SqkdFWnw4MGJck2aNInf/OY3ceONNybKf/311zFw4MAtqQYAVCOZTKayKwDV1OOPPx7169dPnN+0aVPss88+UVJSkmIrAEjfsGHDYsqUKdGgQYOcZ5977rno2LFjLF++PIVmVLbi4uI45ZRTYt26dYnyo0ePjh122CHlVgAAAAAAAABAZXJYGwAAAAAAAACArd7KlStj7NixifNDhw6N2bNnx5///Oc48MADU2xGRRs+fHgsWrQoUXbUqFFRUFAQl112WTRt2jTRzIQJE2L06NFbUhEAqCaKiooquwJQTdWtWzcmT54chYWFiWeWLl0aPXv2TLEVAFSMbt26xYIFC2LnnXfOefbLL7+Mtm3bxuuvv55CMyrTDTfcEO+9916i7DnnnBMnnnhiyo0AAAAAAAAAgMpWkM1WdoXv982KDbFqxYbKrvGDqmo3z618PLfyqerPLcKzK6+q2s1zKx/PrXw8t/Lx3MrHcyufqv7cIjw7AAAAAICK9NZbb8WmTZsSZefNmxfDhw+PTp06pdyKilZcXBzXXnttomyXLl2if//+//3Ht912W+Kvc/7558cXX3yRcz8AoHrJ5eAtQK7222+/+NOf/hSZTCbxzFtvvRXbbbddlJaWptgMANK37bbbxueffx6DBg3KeXbjxo3Rs2fPuPnmm1NoRmV47bXXEv/6befOneOee+5JuREAAAAAAAAAUBUUZKvoZe25s1bEl5+vqOwaP6iqdvPcysdzK5+q/twiPLvyqqrdPLfy8dzKx3MrH8+tfDy38qnqzy3CswMAAAAAqEiffPJJoty7774bO+64Y7plqDTnnntubNhQ9sslM5lMTJgw4X/9uXPOOSfatWuX6Ots3rw5unfvHsXFxeXqCQBUDwUFBWVmqupntYGtwzHHHBPjxo3L6ZD/8uXLo0WLFjFt2rQUmwFA+goKCmLs2LHxhz/8IeeX2mSz2fjlL38ZvXr1ipKSkpQaUhFWrFgRp512WqKfrWrVqhVjx46NBg0aVEAzAAAAAAAAAKCylf1pbgAAAAAAAAAAqOI2bdqUKDd79uyUm1BZFi5cGE888USibJ8+faJr167/589Pnjw5ioqKEu1YsWJFHHXUUTl1BACql1yP+wGUx4ABA2LmzJk5zaxYsSK6d+8eQ4YMidLS0pSaAUDFOPfcc2PmzJnRuHHjnGdfeeWVaNu2bcyfPz+FZlSECy+8MBYuXJgoe8stt8Q+++yTciMAAAAAAAAAoKpwWBsAAAAAAAAAgK3ezjvvnCh3yimnxJ133plyGypDv379Eh2Mq1WrVowbN+57/1qHDh1izJgxib/m5MmT4ze/+U3iPABQvSR9IQfAltpjjz1i1qxZUbt27cQz2Ww2xowZEy1atIhp06al2A4A0rfHHnvEokWL4sc//nHOs0uWLIlOnTrFpEmTUmhGmiZPnhxPP/10ouzhhx8ew4YNS7kRAAAAAAAAAFCVOKwNAAAAAAAAAMBWb7/99kucveKKK+L5559PsQ0V7fXXX098KG7o0KHRqFGjH/zrgwYNitNPPz3x177uuuscqQOAGqqgwEexgYrTuXPn+NOf/hSZTCanuRUrVkT37t1jyJAhiV5GBABVVf369eODDz6In/3sZznPFhcXx7HHHhu/+MUvUmhGGkpLS6Nnz56Jss2aNYvHHnvMz2gAAAAAAAAAUMP4pAAAAAAAAAAAAFu9zp07x8EHH5w437dv31i1alWKjahIp556aqLctttuG7feemuZuUceeSQ6deqUaGc2m40jjjgi1q5dmygPAFQfhYWFZWay2WwFNAFqit69e8cvf/nLnOey2WyMGTMmWrZsGdOnT0+hGQBUnAceeCDGjh0bRUVFOc1ls9m49dZbo0ePHlFcXJxSO/LlnnvuSZx96KGHok2bNim2AQAAAAAAAACqIoe1AQAAAAAAAACoFn7729/mlG/atGl89913KbWhoowYMSIWLlyYKHv//fdHQUHZH5kqKCiIt99+O+rWrZto79q1a+PHP/5xouy/s2bNmhg7dmzcfPPNcc8998TEiRNjzpw5UVpausW7AYD8y/WQH0A+/OpXv4o+ffqUa3b58uVx4IEHxhlnnOHnDAC2aoMGDYpPP/00mjVrlvPslClTok2bNjFnzpwUmpEPEydOjGHDhiXKnnPOOdG3b9+UGwEAAAAAAAAAVZHD2gAAAAAAAAAAVAvdu3ePX/7ylznNDBw4MDZv3pxSI9JWXFwcV199daJs586dY9CgQYl3N2/ePP785z9HJpNJlJ87d260adMmNm7cmPhrlJSUxPjx4+O4446L7bbbLho3bhynnnpq/PKXv4zLLrssjj322OjUqVMUFRVFhw4dYsSIEYl3AwDpKywsrOwKQA01adKkOP7448s1m81m47HHHouWLVvG9OnT89wMACrOzjvvHIsWLYoDDzww59nly5dHly5dYsKECSk0Y0u8/vrr0b9//8T5u+++O8U2AAAAAAAAAEBV5rA2AAAAAAAAAADVxg033BBnnXVW4vwzzzwTv/rVr9IrRKrOP//82LBhQ5m5TCZTriM5hx9+eFx55ZWJ84sWLYo2bdrE559//oOZqVOnxhlnnBHt27ePOnXqxMCBA+PPf/5zLF++/AdnstlsfPnll3HppZdG69at45VXXsnp7wMASEdBgY9iA5Xn2Wefjaeeeirq1atXrvnly5fHgQceGGPHjs1zMwCoOLVr146pU6fGFVdckfgFef9UUlISJ598clx44YUptSNXU6ZMiWOOOSbRr/lGRNx1112xzTbbpNwKAAAAAAAAAKiqfJobAAAAAAAAAIBqo6CgIEaPHh3HHnts4plf//rX8Z//+Z8ptiINixcvjsceeyxRtnfv3rHHHnuU6+vceuutsd9++yXOr1y5MnbdddfIZDLRvHnzaNeuXTRp0iQymUzUqlUrDjrooHjsscfi66+/jtLS0pz7LF68OHr16hUHHnhgrF27Nud5ACB/ioqKKrsCUMMNGDAgli1bFoceemi55rPZbAwePDimT5+e32IAUMFuv/32eOGFF6J27do5z/7+97+PPffcM9avX59CM5KaPn169OnTJ9atW5cov9dee8XFF1+ccisAAAAAAAAAoCpzWBsAAAAAAAAAgGolk8nECy+8EPvss0/imX79+sWTTz6ZYivy7aSTTkp0mLqoqCjGjh27RV/rjTfeiMaNG+c8t2LFipg/f3588803ERFRUlKyRT3+1bRp06Jt27bx1Vdf5W0nAJCbwsLCyq4AEA0bNozXXnstnnrqqahXr17O89lsNvr06ZPXn1cAoDIcc8wxMXfu3Nh+++1znv3www+jdevW8be//S2FZpRlxowZcdRRR8W3336bKF+/fv0YN25cuQ6pAwAAAAAAAADVh8PaAAAAAAAAAABUSy+++GK0a9cucX7w4MGRyWRi3Lhx8V//9V8xefLkePvtt2Pu3LmJDjhTcd544414++23E2WHDh0a22677RZ9vbp168bkyZOjoKBqfdzqm2++iS5dusSMGTMquwoA1EhV7XsDoGYbMGBALFu2LA499NCcZ1etWhWDBw/OfykAqGBt2rSJ+fPnx+GHH57z7OrVq2PvvfeOBx98MIVm/JAPP/wwjjjiiFi9enXimREjRsQuu+ySYisAAAAAAAAAYGvg09wAAAAAAAAAAFRL2223XUyaNCmaNGmS09wpp5wSvXv3jp49e0b37t2jY8eO0bhx4zj11FNjypQpKbUlF6eeemqiXOPGjeO2227Ly9fcc88946677srLrnzauHFjHHDAATFx4sTKrgIANU5RUVFlVwD4Xxo2bBivvfZaPP3001GvXr2cZidMmBDr169PqRkAVJyioqL461//GjfddFNkMpmcZjdv3hznnXdenHLKKV62WAE+/vjj6NWrV6xatSrxzNChQ+Oss85KsRUAAAAAAAAAsLVwWBsAAAAAAAAAgGpr9913j5deemmL96xduzbGjh0bPXr0iFtvvTUPzSive++9NxYsWJAoe//990dBQf4+IlVVj7Zs3rw5jjvuuBg1alRlVwGAGiXpYW0H+YCK1r9//1i+fHn07Nkz8UxpaWmMHDkyxVYAULGuv/76eOWVV6Ju3bo5z44bNy66dOkS33zzTQrNiIj47LPP4vDDD4/ly5cnnrngggvi7rvvzvlgOgAAAAAAAABQPTmsDQAAAAAAAABAtbbvvvvGM888k7d9v/jFL+Luu+/O2z6SKy4ujquuuipRtnPnznHKKafkvcNDDz0UN998c5U73pLNZuP888+Pe+65p7KrAECNkfQFHg5rA5Whfv368eqrr8bTTz+deObRRx9NrxAAVIKePXvGV199Fe3bt895dvbs2dGmTZuYNm1aCs1qti+++CIOO+ywWLZsWeKZs88+O0aOHFnlfl0WAAAAAAAAAKg8DmsDAAAAAAAAAFDtnXDCCXHzzTfnbd8NN9wQa9asyds+krngggtiw4YNZeYymUyMHz8+tR7XXXddTJ48OerVq5fa18Dx00EAACAASURBVCivyy+/PObMmVPZNQCgRigsLEyUKykpSbkJwA/r379//OMf/0iUnTVrlpcBAFDttGjRIubOnRt9+/bNeXb9+vVx0EEHxZ133plCs5ppzpw5cdhhh8WSJUsSz5x++unxhz/8IfHLjQAAAAAAAACAmsEnCQAAAAAAAAAAqBGuvfbaOPfcc/Oya+3atfHUU0/lZRfJLF68OB599NFE2SOOOCL23HPPVPscfPDBsWDBgth55523eFdBQUG0a9cuhgwZEm+++WZks9nIZrOxevXqOProo3PatXnz5hg4cOAWdwIAylZUVJQo50gtUNmaN2+e6OeE0tLS+PjjjyugEQBUrIKCgnjuuedi+PDhOR9nLi0tjSuuuCKOPfZY39tvoa+++ioOO+ywWLhwYeKZQYMGxcMPP+yoNgAAAAAAAADwf/g0AQAAAAAAAAAANUImk4kHHnggWrVqlZd977//fl72kEy/fv0SHa4pKiqK8ePHV0CjiKZNm8bnn38ed9xxR7Rv3z6n2ebNm8dxxx0XTz/9dGzatCm++uqrePTRR6NHjx7/nWnUqFFMnDgxnnrqqahVq1bi3TNmzIhly5bl1AcAyF3Sw9olJSUpNwEo20MPPZQoN3/+/JSbAEDlGTp0aEydOjUaNGiQ8+zEiROjffv2sXjx4hSaVX9LliyJnj17xtdff5145qSTTooxY8ZEYWFhis0AAAAAAAAAgK1Vsk9zAwAAAAAAAABANVBQUBDz58+Pa6+9Nm677bYt2rVp06Y8taIsb731VkydOjVR9pJLLoltt9025Ub/o6CgIC6//PK4/PLLY/HixfHRRx/FggULYuHChbF06dL4xz/+EStWrIh169ZFixYt4vDDD48zzjgjGjVqlPhrDBgwIPbff//Yc889Y82aNWXms9ls/Md//Ec88cQTW/K3BgCUoaCgIFHOYW2gKqhfv36iXJIXGgHA1uyAAw6IBQsWRLdu3WLWrFk5zS5YsCA6dOgQzz//fBx55JEpNax+stlsXHjhhTFv3rzEMz/96U9j7NixiV9oBAAAAAAAAADUPD5VAAAAAAAAAABAjVJYWBi33nprHH300TFs2LB47733yrVn2bJleW7GDznllFMS5Ro1ahR33nlnym1+WKtWraJVq1ap7O7QoUPMmzcvunbtGosXLy4z/8orr6TSAwD4H0kPvDlSC2xN/DMLgJpg2223jc8//zxOO+20nF9Ot2nTpujdu3dce+21cfPNN6fUsHq5//7749lnn02c79OnTzz99NNRu3btFFsBAAAAAAAAAFu7ooKCTGV3+F4duzSLyFbNbhERO3VpXtkVvpfnVj6eW/lU9ecW4dmVl+dWPp5b+Xhu5eO5lY/nVj6eW/l5dgAAAAAAVdvBBx8c77zzTsycOTP+8pe/xLRp02Lx4sWRyWQSHds+6qijKqAl999/f8yfPz9R9r777ouCgoKUG1Wepk2bxty5c6NevXplZpcsWVIBjQCgZkt6WHvz5s0pNwEo28qVKxPl6tevn3ITAKg6Hn/88TjkkEPi/PPPz+n79mw2G7/+9a/jjTfeiFdeeSXxzwY1TWlpaQwfPjwuv/zyxDNHHHFEPPPMM1GnTp0UmwEAAAAAAAAA1UHmVw/0zv7zD3bcpVm0bteoMvsAAACwlene9pfRoNb2lV0DAAAAACCvioqKyjyk8txzz0Xfvn0rqFHNVFJSEo0bN47169eXme3UqVPMnj27AlpVvuuuuy5uueWWMnPffvttNGzYsAIaAUDNVFpaGoWFhWXmFixYEG3atKmARgA/7OGHH46zzz67zNyqVati2223rYBGAFB1fPzxx9GjR49YvXp1zrMtWrSId955J9q3b59Cs63Xxo0b48QTT4wXX3wx8cyhhx4aEydO9KIPAAAAAAAAAKBMN47qEwWVXQIAAAAAAAAAACrTt99+G++++24sXbo0stlsvP3222Ue1Y6I2HXXXSugXc12wQUXJDqqHRHx9NNPp9ym6jjwwAMT5Xr06JFyEwCo2QoKkn0Uu7S0NOUmAGWbOXNmopyj2gDURF27do1FixbFnnvumfPssmXLYuedd47nnnsuhWZbp9LS0hg4cGBOR7V33HHHeOGFFxzVBgAAAAAAAAASc1gbAAAAAAAAAIAaZ8GCBXH11VfHAQccEE2aNIn9998/tt9++ygoKIju3buXOV+nTp3YaaedKqBpzbV06dJ4+OGHE2V79eoVe+21V8qNqo699947Ue7DDz+MoUOHptwGAChLSUlJZVcAiA0bNiTKNW7cOOrWrRuFhYWRyWSioKAg6tatG9ttt13stttucdZZZ8Xs2bNTbgsAFa9+/frx/vvvx/nnn5/z7HfffRcnnHBCXH755Sk02/o8+uij8ac//SmnmZkzZ0bDhg1TagQAAAAAAAAAVEcOawMAAAAAAAAAUO0tX748+vfvH+3bt49ddtkl2rZtG7fddlu88847sXnz5pz37b333lFUVJRCU/6pX79+UVpaWmauqKgoxo8fXwGNqo5WrVrF9ttvnyg7YsSImDRpUsqNAIB/x2FtoCrYZpttEuXWrFkTmzZt+u+fx7LZbGzatCmWL18en332WTzyyCPRuXPnaN++feKXIQHA1uT3v/99PPXUU+X69d+77rorDjzwwCguLk6h2dZhxYoVceWVV+Y0M3LkyGjSpElKjQAAAAAAAACA6sphbQAAAAAAAAAAqrW333479tprr/jjH/8YX3/9dXzxxRdbvPPoo4/OQzN+yNSpU+Ott95KlL3ooouiadOmKTeqevr27Zsol81m48QTT4xly5al3AgA+CHZbLayKwBEw4YN87rv66+/jrPPPjs6d+4cs2fPzutuAKhsAwYMiM8//zyaN2+e8+y0adOiVatWefl16K3R1VdfHStWrEicHzhwYFx44YUpNgIAAAAAAAAAqiuHtQEAAAAAAAAAqLYefPDBOPjgg2PBggV521lUVBSnnXZa3vbxfw0aNChRbptttom777475TZV0z333BONGzdOlN20aVN069YtSktLU24FAHyfkpKSyq4AEMcdd1wqe2fPnh1dunSJl156KZX9AFBZOnbsGAsXLoyDDjoo59mVK1fG7rvvHk888UQKzaqut99+O0aPHp04/9Of/jRGjx4dmUwmxVYAAAAAAAAAQHXlsDYAAAAAAAAAANXS0qVL4+c//3neDxledNFF0b59+7zu5H+MGjUqvv7660TZe++9NwoKauZHoOrWrRuTJ09O/Pc/b968OP3001NuBQB8Hy+3AKqCAw44IJo3b57K7tLS0ujfv38UFxensh8AKkvt2rXjrbfeiquvvjrn488lJSVx2mmnxbnnnptSu6qlpKQkLrjggsT5P/zhD/Hcc89FgwYNUmwFAAAAAAAAAFRnNfN3lQEAAAAAAAAAUO099NBDsXHjxrzu3GWXXeKWW27J607+R0lJSQwbNixRtmPHjjFkyJCUG1Vte+65Z9x1112J808++WQ88cQTKTYCAL5Pvl/0AlBeZ555Zmq716xZEwMHDkxtPwBUpt/+9rcxadKkqFOnTs6zo0ePjq5du8batWtTaFZ1jBw5Mj788MNE2QkTJsS5556b87FyAAAAAAAAAIB/5bA2AAAAAAAAAADV0osvvpjXfe3atYvnn38+GjRokNe9/I+LLroo1q1blyg7fvz4lNtsHYYOHRpHHXVU4vx5550XpaWlKTYCgJolySG4zZs3V0ATgLLdeuut0alTp9T2P/vss/HVV1+lth8AKlPv3r1j3rx50aZNm5xnP/nkk2jdunW8//77KTSrfAsXLozrr78+UXbo0KHRr1+/lBsBAAAAAAAAADWBw9oAAAAAAAAAAFRLs2bNytuu448/PmbOnBmdO3fO207+t6VLl8ZDDz2UKHvYYYfFPvvsk3Kjrcef//znaNmyZaLshg0b4uGHH065EQDwr7zUAqgqCgoKYsaMGdGxY8fUvsbLL7+c2m4AqGytWrWKr7/+Ovr06ZPz7Lfffhv77rtv3HfffSk0q1yXXXZZrF27tsxcq1at4sYbb6yARgAAAAAAAABATeCwNgAAAAAAAAAA1dK6deu2aL5hw4YxYMCAmDFjRjz77LPRrFmzPDXj+/Tv3z82b95cZq6wsDDGjx9fAY22HkVFRTFlypQoKipKlD/33HNj48aNKbcCAP4pyfc4ABWlUaNG8fe//z1uu+22qFOnTt73b9q0Ke87AaAqKSgoiEmTJsWtt94amUwmp9nS0tK4+OKL4+STT642L+C5+uqrY8KECYmyw4cPj0aNGqXcCAAAAAAAAACoKTK/eqB39p9/sOMuzaJ1Ox9MAAAAILnubX8ZDWptX9k1AAAAAAD+j7Zt28aCBQsS5x988ME47LDDYtmyZbH99ttHu3btoqDAe+srwrRp0+LAAw9MlL344ovj3nvvTbnR1unxxx+P008/PXG+Xbt2sf/++8eAAQOiX79+KTYDgOqroKAgstnsv828+eab0aNHjwpqBJCbN954I5577rlYuHBhNGzYMFq2bBmtWrWKevXqxbnnnpvTrsLCwli/fn3Url07pbYAULW89dZbceSRR8aGDRtynu3YsWO888470bRp0xSaVYzHHnsszjjjjETZXr16xUsvvZTzMXIAAAAAAAAAgO9z46g+DmsDAACwZRzWBgAAAACqqhNPPDGeffbZxPlWrVrF7Nmzo0GDBim24vvsuOOO8dVXX5WZa9iwYaxevdrB83+jdevWsXjx4nLN/td//VcceeSReW4EANVbksPar7/+ehx88MEV1Ahgy61cuTJatGgRmzdvzmmuR48e8eabb6bUCgCqppUrV8b+++8fc+bMyXm2fv368fLLL0f37t1TaJau1atXx7bbbpsoW7t27fjoo4+ic+fOKbcCAAAAAAAAAGqKG0f1Cb/DDAAAAAAAAACAaunUU0/NKb948eL44IMPUmrDDxk1alSio9oREb/73e8c1S7DqFGjyj171FFHxYQJE/LYBgCqv0wmU2Ym18O0AJVp+fLl0blz55z/2ZXJZOKOO+5IqRUAVF1NmzaNL774Ik4++eScZ9evXx89evSI22+/PYVm6Up6VDsi4sorr3RUGwAAAAAAAADIO7/LDAAAAAAAAACAaun444+P3XffPaeZv/3tbym14fuUlJTEsGHDEmU7dOgQZ511VsqNtn4HHHDAFs2ffPLJ0atXryguLs5TIwCgtLS0sisAJFJSUhK77757rFixIvFMJpOJHXbYIUaPHh3dunVLsR0AVF0FBQUxfvz4uO+++3J+MWA2m42rrroqjjnmmK3mZ4djjz02cbZDhw5xzTXXpNgGAAAAAAAAAKipHNYGAAAAAAAAAKBaKiwsjHvvvTenmY8++iilNnyfSy65JNatW5coO378+JTbVA8tWrSIESNGRCaTKfeOV155JerUqRPvv/9+HpsBQM21efPmyq4AkMigQYNi2bJlifNHHHFEbNy4MebPn+9FSAAQERdeeGG89957sc022+Q8O2nSpGjfvn0sXbo0hWb589hjj8XEiRMT5x966KGoV69eio0AAAAAAAAAgJrKYW0AAAAAAAAAAKqtnj17xsiRIxPnV69enWIb/tWyZcviwQcfTJQ99NBDY7/99ku5UfVxySWXxEMPPbRFx7UjIvbee+945ZVX8tQKAKqnJP++LSkpqYAmAFtm2bJl8cwzzyTOb7fddvGXv/wlateunWIrANj67LXXXrFo0aLYfffdc55dsGBBtG/fPu6///4Umm25JUuWxBlnnJE436NHj+jZs2d6hQAAAAAAAACAGi2vh7W/WbEhVq3YkM+VeaNb+ehWPrqVX1Xup1v56FY+upWPbuWjW/noVj5VuVtE1e5XlbuVbs5WdgUAAAAAgH+rb9++ibMHHXRQik34VyeffHJs3ry5zFxhYWFMmDChAhpVL2eeeWaMGzdui/f06tUrMplMtGvXLr766qs8NAOAmieb9d/Vgarv7LPPjtLS0kTZgoKCeP7556OgIK+/JQUAqo2GDRvGxx9/HGeffXbOs5s2bYqLLrooTj755MT/bq4I2Ww2WrVqlThfVFQUr7/+eoqNAAAAAAAAAICaLq+fYpw7a0V8+fmKfK7MG93KR7fy0a38qnI/3cpHt/LRrXx0Kx/dyke38qnK3SKqdr+q3K24uOyjJwAAAAAAlWXKlCnRtWvXxPlevXql2IZ/mj59euKjKuedd140b9485UbV04ABA+K5557Ly6758+fHjjvuGHvvvXdMnTo1LzsBoKYoKSmp7AoA/9ayZcti0qRJibIFBQXxwgsvRLdu3VJuBQBbv9GjR8fjjz8eRUVFOc9OmDAhWrRoETNmzEihWe723nvvnPKfffaZl3AAAAAAAAAAAKnyyQQAAAAAAAAAAKqdb7/9Ns4555zo0aNHrF69OtHMwQcfHJ07d065GRERAwcOTJRr2LBhjBgxIuU21Vvfvn0jm81GNpuNCRMmRIcOHbZo3/vvvx8HHXRQ1K9f/7//XGlpaZSWlm5pVQDYKmUymTIzmzd7YTVQtV1++eWJv6efOHFiHH300Sk3AoDqY/DgwfHJJ59E06ZNc55dsWJF7LfffjF06NAUmiX3xRdfxAcffJA4/8ADD0SnTp1SbAQAAAAAAAAA4LA2AAAAAAAAAADVSHFxcdxzzz3RqFGjeOihhxLPFRQUxB133JFiM/5p9OjR8eWXXybKDh8+PIqKitItVIP069cv5s6dG6tWrYqrr756iw7ybNiwITKZTGQymSgsLIxatWrFDjvsECeeeGKMGzfOoW0A+Bf+vQhUdS+//HKi3NChQ6N3794ptwGA6qdz586xcOHCOOCAA3KezWaz8bvf/e7/Y+/Ow6Ku9/eP3zMgIqAiooiYO1pureCSVq6VS7kcxNwqlzT1aFYu2ak0S3NJM9dKLQPXcEnTUjMzl1wy0wJXXDJUDBcQRGGY+f3xvep3PKl8ZpgPg/p8XNe5zhXc79f7dvIAeuD1UaVKlXTs2DET2t1cdna2qlevbjg/fPhw9enTx8RGAAAAAAAAAAAAAAAA/4fF2gAAAAAAAAAAAAAAALgtfPfdd6pTp44GDx7s9NnXXntNkZGRJrTCf7Pb7Yb//VSsWFG9evUyudGdKTAwUGPHjtXkyZP1yCOPuGWm3W5XUlKSli9frs6dOysiIkI2m80tswEAKMgsFkuumZycnHxoAgCuS0lJyTUTHBysyZMn50MbAABuT76+vtq+fbtLf38tScePH1d4eLgmTpzo5mY358xSbUkaM2aMSU0AAAAAAAAAAAAAAACuxWJtAAAAAAAAAAAAAAAA3NIcDodGjx6tpk2b6uDBg06ff+yxxzRy5Ej3F8M/DBgwQOnp6YayixYtMrkNJGnt2rWGFoI66+eff1Z4eLjhf98AANzO7Ha7pysAwE0ZeShO3bp186EJAAC3v0mTJmn58uUqVKiQ02dzcnI0ZMgQ3X///Tp//rwJ7a61bt06HTt2zHD+1KlTpvxdIwAAAAAAAAAAAAAAwPWwWBsAAAAAAAAAAAAAAAC3LIfDoUGDBunNN9906Xz58uW1aNEieXt7u7kZ/tfZs2f18ccfG8o++uijLG3LJ76+vrLZbBoyZIjbZx8/flwVK1bMlyU/AAAUZDk5OZ6uAAA3NHDgQEO5iIgIk5sAAHDnaNu2rQ4fPqyQkBCXzv/yyy8qW7asFixY4OZm/9+5c+f0+OOPG86/++67Cg0NNa0PAAAAAAAAAAAAAADA/2KxNgAAAAAAAAAAAAAAAG5Zr776qqZOnerS2Ro1auj77793eXkJnBMdHW1oqaSXl5eWLFmSD43wF6vVqvHjxysnJ0fPP/+8W2efO3dOb731lltnAgBQkFgsllwzLNYGUFCtWbPG8J+pq1SpYnIbAADuLBUqVNAff/yhtm3bunT+6tWr6tKli5o3b64rV664uZ0UHBzsVH7EiBFu7wAAAAAAAAAAAAAAAHAzLNYGAAAAAAAAAAAAAADALcFut+vAgQNKSEhQfHy86tWrp0mTJrk0q2fPntq1a5cqVark5pa4nl27dun77783lO3du7dKly5tbiFcl9Vq1dy5c3XhwgW1adPGbXO/+OILt80CAKCgMbJY226350MTAHBOSkqKOnToYCjr4+Ojzp07m9wIAIA7j7e3t5YvX66VK1eqSJEiLs349ttvVbp0aW3YsMFtvd577z2n8llZWW67GwAAAAAAAAAAAAAAwCgWawMAAAAAAAAAAAAAAMAt7Ha7fvrpJ7399tvq3bu3XnvtNU2fPl0nTpzI01yHw6ElS5aoWrVquueee1SzZk3VqlVLO3bscHpWsWLFNH/+fM2ePVt+fn556gXjoqOjDeX8/f01depUk9sgN4GBgVq5cqWOHj3qlnnJyclKS0vL8xy73a4dO3Zo9OjRqlq1qoKCguTv76+ePXuysBQAUKDZbDZPVwCAf2jQoIGuXLliKFu/fn1Zrfz4CQAAZmnTpo3Onj2rhx9+2KXzly5dUrNmzdStW7c8/z3Zxo0b9dprrxnOz5s3T4UKFcrTnQAAAAAAAAAAAAAAAK7gOxsBAAAAAAAAAAAAAADgMofDoZMnT6p79+7y8vJSRESE3nrrLc2ePVvvvfeeBgwYoIoVK8pisWjo0KHav3+/U/NzcnLUv39/RUdHKzExMU9dO3XqpP3796tz5855mgPnzJ07V8eOHTOUnTx5sry9vU1uBKMqVaokh8OhnTt3qn79+rJYLC7NsVqtKlasmMs9bDabypcvL29vb9WrV09vvvmmEhMTdeHCBV2+fFlz586Vl5eX7r77brVo0UKrVq1y+S4AAJxl5PMjD4AAUNDUrFlThw8fNpwfPny4iW0AAIAkBQQEaMuWLZo1a5bLi6pjY2MVGhqqffv2uXQ+JydHTZo0MZx/7rnn1L17d5fuAgAAAAAAAAAAAAAAyCsWawMAAAAAAAAAAAAAAMBp58+fV79+/VSiRAmVL19eMTExuZ6ZMGGCatSooU6dOuno0aM3zJ06dUovvviiSpUqJW9vb82cOTNPXX19ffXzzz9r4cKFKlu2bJ5mwTl2u12DBg0ylK1QoYJ69+5tciO4IiIiQtu2bVNKSoq6d++upk2bqkaNGvLx8TF03m63a8eOHS7fHxUVpZMnT8rhcNw0d/DgQa1fv15RUVFKS0tz+T4AANwtt89hAJCf2rZtq4SEBMP5Nm3a6IknnjCxEQAA+G99+vTRyZMndffdd7t0/uzZs7rvvvs0dOhQp886+3C8OXPmOH0HAAAAAAAAAAAAAACAu7BYGwAAAAAAAAAAAAAAAE7Zv3+/atSooZkzZyo1NdXp84sXL1aVKlX01FNPKS4uTpcvX/77fStWrFB4eLhmzZqllJSUPHft3r27MjMzdf/99+d5Fpw3aNAgpaenG8ouWrTI5DbIq6CgIM2bN0/ffvut4uPjlZmZqYceesjQ2fr16ys6Olo2m82pO9etW6cVK1Y4debq1avq1KmTU2cAAHCVxWLJNZOTk5MPTQAgd61bt9aXX35pOF++fHmtXLnSxEYAAOB6QkJCtH//fr355puyWp3/EVCHw6EJEyaoatWqOnnypKEzb7755jV/V5+bQ4cOudQNAAAAAAAAAAAAAADAXfjOBQAAAAAAAAAAAAAAABhmt9vVu3dvJScn53nWqlWrFBUVJX9/f1ksFlksFrVr186p5R034uXlpaVLl2revHl5ngXXpKSkaObMmYayjRo1Ur169UxuBHezWq0qWbKkoazD4dCSJUtUokQJHTt2zNCZrKwsdejQwaVu33zzjex2u0tnAQBwNxZrAygIoqKitHr1asP50qVLKzEx0cRGAAAgN6NGjVJ8fLxCQ0NdOp+YmKjKlSvrww8/vGkuKSlJo0ePNjy3R48eCg8Pd6kTAAAAAAAAAAAAAACAu7BYGwAAAAAAAAAAAAAAAIbFxMRo69atnq5xU15eXpo/f77at2/v6Sp3tOjoaENLJL28vPTFF1/kQyOYISsry6l8enq6KleurEceeUS//fbbDXNJSUkqXbq00tPTXerlcDj09ddfu3QWAABnWCyWXDMs1gbgaUlJSVq6dKnhvJeXl7Zs2SJvb28TWwEAACPuvvtu/fHHH+rZs6ehP3/8L5vNpkGDBikyMlJpaWn/eL/D4VC5cuUMzytbtqzmzJnjdA8AAAAAAAAAAAAAAAB3Y7E2AAAAAAAAAAAAAAAADPv+++89XeGmAgICtHr1akVHR3u6yh1t9+7d+u677wxle/bsqZCQEJMbwSzjxo1z6dzmzZtVu3Zt3X333UpOTr7mfZ9++qnKlSun1NTUPHUbMGBAns4DAGAEi7UB3Ap69uwph8NhOD9z5kyFh4eb2AgAADjDarVq9uzZ+v7771W8eHGXZuzatUshISGKi4u75u0vvfSSU3OOHDni0v0AAAAAAAAAAAAAAADuxmJtAAAAAAAAAAAAAAAAGFaQFyBHRkZqx44devzxxz1d5Y5ndLG5v7+/pk+fbnIbmCkiIkLly5d3+fzBgwdVq1Yt2Ww22e12lS1bVj169HBLt+PHj7tlDgAAeWW32z1dAcAdbsOGDYazPXr0UO/evU1sAwAAXPXII4/o7NmzatmypUvnr1y5oqioKLVq1UpZWVnauHGjPvzwQ8Pnv/vuOxUpUsSluwEAAAAAAAAAAAAAANyNxdoAAAAAAAAAAAAAAAAwrGzZsp6ucI1SpUrpmWee0dq1a7V9+3bVqFHD05XuePPmzVNiYqKh7MSJE+Xt7W1yI5jt888/l7+/v8vnU1JSVKhQIXl5een06dNubCatWrXKrfMAAPhfFosl10xOTk4+NAGA68vKypLNZjOUff755zVnzhyTGwEAgLzw8fHR6tWrtWTJEvn6+ro0Y82aNQoODlaTJk0MlilO4wAAIABJREFUn2nZsqUaN27s0n0AAAAAAAAAAAAAAABmYLE2AAAAAAAAAAAAAAAADKtevbqnK8hqteqTTz7R5cuXlZycrAULFqhFixaGlhrCXHa7Xf/+978NZcuXL6++ffua3Aj54dFHH1VKSoqaN2/u6Sr/8NRTT3m6AgAALNYG4FFHjhwxlOvRo4fmzp1rchsAAOAuUVFROn36tCIiIlw6f+nSJafyq1evdukeAAAAAAAAAAAAAAAAs7BYGwAAAAAAAAAAAAAAAIY1b95ckZGRhvNr165Vo0aN5O3tnee7S5QooSFDhigxMVG9evVSkSJFWKZdwLz88suGF7IsXLjQ5DbIT76+vlq3bp2WLl2ab3c2bdrUUK5hw4YmNwEA3MmMfD3KYm0AnpSYmGgoN2fOHJObAAAAdwsMDNTOnTs1ZcoUt/wd/I2kpaWZNhsAAAAAAAAAAAAAAMBVLNYGAAAAAAAAAAAAAACAYVarVXPnzjWcf/zxxzV79mwdPHhQr776qsLCwpy+s0ePHjp8+LBOnTql8ePHq2LFik7PgPnOnz+v6dOnG8o+/PDDatCggcmN4Ant27eXw+HQPffcY+o90dHRWrdunaHs1q1bZbFYlJKSYmonAMCdychibYfDkQ9NAOD6WO4PAMDtb+DAgTp69KiqVKni9tlLly5V0aJF3T4XAAAAAAAAAAAAAAAgr9z6GPIqd5eUHLl/c7gn0M01dHMN3VxXkPvRzTV0cw3dXEM319DNNXRzTUHuJhXsfgW5m4+Pl6crAAAAAAAAAMhnNWvWVHR0tBYvXmwo36xZM/3++++aMGGCxo0bp++//16LFy/W0qVLde7cuRue69Onj1599VVVrVrVXdVhoo4dO8pms+Was1qtWrp0aT40giclJCRo3LhxeuONN5Sdne3W2bVr11ZsbKysVquOHz9ueNn+vffeq6SkJLd2AQDAyGJtltoC8JSsrCxNmTIl15yRj2UAAKBgu+uuu3TkyBENHTpUEydOdMsDfrp27ar27du7oR0AAAAAAAAAAAAAAID7WUbOeuLv75CoWL2kypYv5sk+AAAAAIBbTIO73pR/oTKergEAAAAAAAAgnzkcDlmtVsP5yZMna9CgQdcs68rJydGBAwe0Y8cO5eTkKD09XWXKlFHjxo0VEhLCYq9byJ49e/TAAw8Yyvbs2VOzZ882uREKirS0NLVv314bNmxwy7wpU6Zo4MCB17xt5MiRGjVqlKHzr7/+ut555x23dAEA4MqVKypSpEiuuSFDhmj8+PH50AgA/s+xY8c0aNAgff3114YegCTJLcs3AQBAwbBv3z41a9ZMf/75Z57m5OTkOPX/AwAAAAAAAAAAAAAAAOSXUR89yWJtAAAAAEDesFgbAAAAAAAAuHPt3LlTdevWNZwfPny4xo4da2IjeErVqlWVmJiYa87Pz0+pqany9vbOh1YoSE6fPq0xY8Zo2rRpLp0PCwvTL7/8ouDg4Ou+3+gifqvVqt27d+u+++5zqQcAAH+JiYlRnz59lJmZaSifnJys0qVLm9wKwJ1u9erVGjZsmOLj45065+3trezsbJNaAQAAT7Db7erevbvmz5/v0vlVq1apdevWbm4FAAAAAAAAAAAAAADgHqM+elI8LhwAAAAAAAAAAAAAAAAuiYyM1KxZswznx48fr59++snERvCEmJgYQ0u1pf/7PcBS7TtTaGiopk6dqunTp8vLy8vwubvvvltnzpzRH3/8ccOl2pLUpUsXQ/PsdrvatWtn+H4AAP5XcnKyHnjgAXXv3t3wUm1Jqly5shISEkxsBuBOZbPZNHLkSAUHB6t169ZOL9WWpPvvv9+EZgAAwJOsVqtiY2O1bt06BQQEOHU2LCyMpdoAAAAAAAAAAAAAAKDAY7E2AAAAAAAAAAAAAAAAXPbUU08Zztrtdr322mu55q5cuaItW7Zo586dysnJyUs9mMxut2vAgAGGsuXKlVP//v1NboSCrl+/fjp16pQaNGiQa7Zjx47av3+/QkJCcs2OHTvWcIe0tDTDWQAA/tvIkSNVrlw57dmzx+mzGRkZuu+++7RhwwYTmgG4E50+fVpRUVHy8/PTqFGjdO7cOZdn/fvf/3ZjMwAAUJA0b95c48ePd+rM77//blIbAAAAAAAAAAAAAAAA92GxNgAAAAAAAAAAAAAAAFwWGhqq9u3bG85/++23unLlyjVvS09P19mzZ/X++++rUaNGKl68uBo1aqS6deuqYsWKGjVqlDIzM91dHW7wyiuvGF5SPH/+fJPb4FZRunRpbd26Vd9+++3fS7MDAgLUpEkTxcTEKDs7Ww6HQ4sXLzY886677lKjRo3MqgwAuMPt27dP5cuX16hRo2Sz2Vyek52drRYtWmju3LlubAfgTrNp0yY98MADCgsLU1xcnLKzs/M0r2TJkurSpYub2gEAgIImIyND/fr1M5z/8ccfZbXyY6cAAAAAAAAAAAAAAKDgs4yc9YTjr3+oWL2kypYv5sk+AAAAAIBbTIO73pR/oTKergEAAAAAAADAgy5duqT69esrPj7eUD4tLU1Hjx7VzJkz9dVXXykpKSnXM/fff79Wr16t0NDQvNaFm5w/f14hISGGlkvWr19f27Zty4dWuBUlJSUpLCzMLbO2bNmS64LtGjVqGP54BQC4s9lsNvXs2VMxMTFyOBy5H3DC66+/rnfeecetMwHc3ubNm6fhw4frzJkzbptZqFAhHTx4UJUqVXLbTAAAULAEBgYqNTXVUDYgIECXLl0yuREAAAAAAAAAAAAAAEDejfroSXl7ugQAAAAAAAAAAAAAAABubUWLFtWKFSsUHh5uKF+smPMPft+zZ4+efPJJbd26Vf7+/k6fh/t16tTJ0FJtq9WqpUuX5kMj3KrctVRbkho2bJhr5ty5c267DwBw+1qzZo06d+5seAGds959910dPXpUCxYsMGU+gNtLYmKievToIbvd7raZQUFB2rRpE0u18Q82m00rV67U5s2bdeTIEZ08eVKXL19WkSJF5O/vrxIlSqhatWpq0KCBmjZtqqCgIE9XBgDcwJdffunUn2nM+vMPAAAAAAAAAAAAAACAGVisDQAAAAAAAAAAAAAAgDyrWrWqZsyYoX79+pl2x969ezVs2DBNmzbNtDtgzC+//KL169cbyj777LMKDQ01uRFgXHJysqcrAAAKsLS0NLVt21YbN240/a6FCxfqxIkT2rx5s6xWq+n3Abh1PfXUU25bqu3r66vOnTtr5syZ8vHxcctM3B6mTp2qWbNm6cCBA7n+fluzZo0++OADSZK3t7fq1q2ruXPnqlq1avlRFQBgwOXLl9W2bVvD+d9++40/lwAAAAAAAAAAAAAAgFsK3+kAAAAAAAAAAAAAAAAAtyhfvrzpd8yaNUsHDx40/R7cXMeOHQ3lihQpolmzZpncBrhWhQoVcs1069YtH5oAAG41M2bMUOnSpfNlqfZftm3bpmrVqik9PT3f7gRwa5k3b54SEhLyPKds2bKaMmWKMjIyNGfOHJZq42/bt29XmTJlNHDgQCUkJDi9xN1ms2nr1q2qXr26OnToYFJLAICz/P39DWdr1aqlmjVrmtgGAAAAAAAAAAAAAADA/VisDQAAAAAAAAAAAAAAALd46KGHTL8jJydHEyZMMP0e3FhsbKwOHz5sKPvee++xrA35bty4cblmYmNjlZSUlA9tAAC3ghMnTqhmzZrq37+/rl696tIMq9Wq/v37a9++ffLz83PqbGJioipUqMDnJgD/kJWVpX79+rl83mKx6KGHHtLmzZuVlJSkgQMHymrlx0jw/61fv14NGzZUcnKyW+YtW7ZMDz/8sNPLuQEA7nXixAmn8nv37jWpCQAAAAAAAAAAAAAAgHn4jkgAAAAAAAAAAAAAAAC4RUhISL7cs2TJEmVmZubLXbiW3W7XgAEDDGXDwsI0cOBAkxsB/9SuXTtDuddff93kJgCAgs5ut2vIkCGqXLmyEhISXJ4THh6uAwcOaNq0aapdu7aOHj2qUqVKOTXj/PnzCg8P1549e1zuAeD2Exsbq8uXLzt9zsfHR506ddLp06e1a9cuNWzY0IR2uNWdPXtWrVu3Vk5Ojlvnbtu2TbVr11ZWVpZb5wIAjHE4HGrevLnh/Jo1a3jwBgAAAAAAAAAAAAAAuCXxHQ8AAAAAAAAAAAAAAABwmw8//ND0Oy5duqSvvvrK9HvwT0OHDlVqaqqh7Pz5801uA1yfj4+PKlasmGvul19+Mb8MAKDA2rFjh8LCwjRx4kTZ7XaXZhQqVEgTJ07UoUOHFB4e/vfbQ0JCdPz4cVWrVs2peZmZmYqMjNSqVatc6gPg9uPskv5SpUrp3XffVUZGhhYuXJhvD8DCralt27amLb9OSEhQZGSkKbMBADf32Wef6fDhw4ay48aN05NPPmlyIwAAAAAAAAAAAAAAAHOwWBsAAAAAAAAAAAAAAABu07dvX1WvXt30e77++mvT78C1Ll68qClTphjK1qtXT48++qjJjYAb69ChQ66ZvXv3Kj09PR/aAAAKkqysLEVFRal+/fo6c+aMy3MaNGigM2fO6JVXXrnu+/38/LR//3499thjTs212Wx6+umnNX36dJe7Abh9VKhQwVCudu3aWrt2rc6ePasRI0bI29vb5Ga41X3zzTf68ccfTb1j7969evXVV029AwBwrczMTPXo0cNwfujQoSa2AQAAAAAAAAAAAAAAMBeLtQEAAAAAAAAAAAAAAOA2hQoV0oQJE0y/Z8+ePabfgWt16tRJNpst15zValVcXFw+NAJurFevXoZy5cqV0+XLl01uAwAoKOLi4hQUFKS4uDg5HA6XZgQEBGjp0qXaunWrgoKCbpq1Wq3auHGjnn/+eafucDgcGjBggF5++WWXOgK4fVSuXNlQ7uuvv1aLFi1MboPbyQsvvJAv90yaNEmHDx/Ol7sAAFKTJk0M5axWq3766SeT2wAAAAAAAAAAAAAAAJiLxdoAAAAAAAAAAAAAAABwq9atW6tx48aGsoUKFdLzzz+v06dPa/ny5Zo5c6ZCQkJyPXfq1Km81oQTfvnlF61bt85QtmvXrgoLCzO5EXBzd999t6Fcamqq+vTp4/b709PTlZaW5va5AADXnD9/XvXr11dUVJQyMjJcmmGxWNSxY0edO3dO7du3d+rs3Llz9fbbbzt95+TJk9WuXTunzwG4fQQEBMhiseSaS0xMzIc2uF0cOnRIJ0+ezJe7HA6HevTokS93AcCd7ssvv9T27dsNZbt27aoHH3zQ5EYAAAAAAAAAAAAAAADmYrE2AAAAAAAAAAAAAAAA3Mpisejjjz/W448/rtKlS//j/SVKlNDw4cO1aNEiHT16VHPnzlWZMmXUtm1b9e3bV4sWLcr1jqtXr5pRHTcQHR0th8ORa65IkSL65JNP8qERkLuRI0cayi1cuFB2uz3XnM1m07Jly7Rs2bKb5t9//30VK1ZMgYGBqlSpkoYOHWp4MT0AwP3Gjx+vMmXKGF4wdz1lypTRjh07tHjxYvn4+Lg044033lBMTIysVue+fXvFihV68MEHZbPZXLoXwK3Py8sr18zvv/+eD01wuxg3bpxT+YceekjFihVTkyZNVKxYMZUpU8ap89u2bePBQwBgsrNnzzr1IINZs2aZ2AYAAAAAAAAAAAAAACB/sFgbAAAAAAAAAAAAAAAAble1alV98803Sk5O1vnz57V9+3YlJibK4XDo/PnzGjt2rKKjo1WuXLl/nM3Jycl1fmpqqhm1cR0LFizQoUOHDGXHjBnj8rJJwN3eeOMNQ78fc3JytHnz5ptm5s2bp8DAQHXo0EEdOnSQl5eXSpYsqffff/+a3LZt2zRkyBA5HA45HA4dP35cEyZM0OOPPy6LxaKePXvqgw8+0OLFi5WVlZWnXx8A4OYOHTqkqlWratiwYcrOznZphtVq1bBhw3T69GlFRETkuVPXrl21ceNGp79e+vnnn1WpUiVdvHgxzx0A3HoKFSqUayYpKSkfmuB2ceDAAUO5devWyeFwaNeuXUpNTdWGDRuUmpqq06dPy+Fw6D//+Y+hOXa7XSNGjMhLZQBALl566SWdP3/eUDY2NlZFihQxuREAAAAAAAAAAAAAAID5LCNnPeH46x8qVi+psuWLebIPAAAAAOAW0+CuN+VfqIynawAAAAAAAAC4jWzcuFFNmjTJNedwOHLNIG/sdruCgoIMLTIvW7Ysy9xQ4LRv317Lly83lN28ebMaNmz49z/v2rVL/fr1008//XTTc0WLFtXFixd18eJFlStXTpmZmYbuCwsL05EjR+Tr62soDwAwxm63q3///vr4449lt9tdnlOrVi2tWbNGd911lxvb/Z9Dhw7poYce0qVLl5w6V7x4ce3Zs0eVKlVyeycABVdQUJAuXLhw08yAAQM0derUfGqEW1316tUNPUDLyN+7tGjRQuvXr881V7RoUaWlpRnqBwBwzocffqhBgwYZyrZr107Lli0zuREAAAAAAAAAAAAAAID5Rn30pKwF9ecLL57L1IVzxn7AyBMKajdeN9fwurmmoL9uEq+dqwpqN1431/C6uYbXzTW8bq7hdXNNQX/dJF47AAAAAAAAAHBVcHCwoZyRZc/Im2HDhhl+nWNjY01uAzhv8uTJhrONGjXSc889p6lTpyo4OFiRkZG5LtWWpEuXLqlcuXIqX7684aXakpSUlKTAwEBlZWUZPgMAuLlNmzapdOnSmjVrlstLtQsXLqxZs2bp119/NWWptiRVq1ZNx48fV9myZZ06l5qaqnvuuUfbtm0zpReAgsnf3z/XzLRp01SoUCEVKVJEoaGhioiI0MCBA3Xs2LF/ZLOysvL04AHc+oKCgnLNGP27mXXr1slqteaau3TpkhYsWGBoJgDAuEuXLmnChAmGssWLF9eHH35ociMAAAAAAAAAAAAAAID8Y3UU0M3aRw+e0/ED5zxd44YKajdeN9fwurmmoL9uEq+dqwpqN1431/C6uYbXzTW8bq7hdXNNQX/dJF47AAAAAAAAAHBV1apVZbFYcs21bds2H9rcuS5evKgPPvjAULZu3bpq3LixyY0A51WoUEHFihUznJ83b54GDhyoc+ec+/9STp8+rYyMDGfr6erVq6pZs6ZsNpvTZwEA/9/ly5fVqlUrPfbYY05/DP9vTZs2VUpKivr06ePGdtcXFBSkY8eOqU6dOk6du3r1qho1aqTFixeb1AxAQVO8eHFDOZvNpitXrujMmTP66aefNHXqVFWuXFkWi0UWi0U+Pj6yWq0qXLiwvLy85Ofnp3r16mny5MlKT083+VeBgqRChQq5Zpz5WaPPPvvMUK5Lly6Kjo7WQw89pOrVq99w+XtBkpWVpX379mn79u3atm2btmzZot9++40HJAEoMJ577jn98ccfhrIfffSRypUrZ3IjAAAAAAAAAAAAAACA/GP1dAEAAAAAAAAAAAAAAADgvxUpUkRVqlTJNffjjz/qxIkT+dDoztS5c2dDy36tVquWLl2aD40A16SmpqpZs2aernFDR44cMfQxDwBwffPmzVNwcLDWrFnj8ozAwEB9/fXX+vbbbxUQEODGdjfn4+OjPXv2qGXLlk6ds9vteuaZZzRu3DiTmgEoCL788ku1bt1a8fHxbpmXnZ19zbLkzMxM7dixQy+//LKKFi0qi8WikiVLqkaNGhoxYoTOnj3rlntR8Jw+fTrXjDMPDurWrZv8/f0NZZcsWaLdu3fr0KFDfy9/L1GihOEHe5ktKytL48aNU2RkpIoXL67ChQvr3nvvVf369fXwww+rUaNGql279t8L6osUKaLg4GBVqVJFkZGReuqpp9SvXz9Nnjy5wC8NB3DrW7ZsmZYtW2YoW7duXUVHR5vcCAAAAAAAAAAAAAAAIH+xWBsAAAAAAAAAAAAAAAAFTvPmzXPNXL16lWWCJtm3b5+++eYbQ9kuXbooLCzM5EZA3qxdu1bVqlXzdI0b+v333z1dAQBuOcnJyXrggQf03HPPKTMz0+U5Xbt21blz5/TEE0+4sZ1xVqtVq1evVv/+/Z0653A4NHz4cPXt29ekZgA8JSsrSy1atFDbtm21evXqfL37/Pnz2r9/v8aOHavQ0FD17dtXdrs9XzvAfD/88EOuGV9fX6dmdunSxdU6unjxogYPHqx33nnH5Rl5lZycrKioKAUEBGj48OHatWuX0tLSbnrGbrfrypUrOnfunI4ePapdu3Zp1apVmjlzpl5++WVVrlxZQUFB6t69O0u2AbjdmTNn1Lt3b8P5DRs2mNgGAAAAAAAAAAAAAADAM1isDQAAAAAAAAAAAAAAgALn2WefNZT79NNPdeXKFZPb3Hk6duwoh8ORa87X11ezZ8/Oh0ZA3litVu3du9fTNW5q27Ztnq4AALeMkSNHKiwsTHv27MnzrAULFujll192Q6u8mTZtmiZNmiSLxeLUuY8++kgtWrRg8S1wm/jtt98UGhqq9evXe7qK7Ha7PvroI5UoUUKLFy/2dJ3rSk9P14gRI9SoUSM99thj6tWrl+bOncvHxOs4ceKEhg4davjzTOnSpZ2aP27cOKc/h/2vt956S/v27cvTDCMOHz6sqVOnqlOnTqpVq5YCAgJUpkwZxcXFKTs72613XbhwQTExMapSpYqefvppZWVluXU+gDvXCy+8oPPnzxvKLlu2TP7+/iY3AgAAAAAAAAAAAAAAyH8s1gYAAAAAAAAAAAAAAECBExkZqcaNG+eau3LliqZPn54Pje4cixcv1sGDBw1lx4wZIx8fH5MbAe7h6+urp59+2tM1bujhhx9mASAA5GLfvn0qX768Ro0apZycHLfMtNvtmjJlip577jm3zMuLwYMHKy4uTl5eXk6dW79+vWrXrs0DZ4DbQLNmzQwvycwvaWlp6tSpk+rUqaNjx455vMuMGTP07LPPKjAwUEWLFtXYsWO1ZcsWbdq0SXPmzFHPnj1VrFgxbdq0yaNdC4rk5GTVrFlTFStW1IQJEwyfa9mypVP3BAYGKjIy0tl617Db7erYsWOeZtxo7ltvvaVSpUrJy8tL1apV08CBA7V48WLFx8crIyPD7Xf+L4fDoZUrVyokJEQ7duww/T4At7fY2FitWrXKUDYiIkLt2rUzuREAAAAAAAAAAAAAAIBnsFgbAAAAAAAAAAAAAAAABY7FYtG0adMMZX/44QeT29w57Ha7+vbtaygbGhqqwYMHm9wIcK8FCxbIYrF4usYN5XURHQDcrmw2m7p376777rtPJ0+eNOWOefPmqUePHqbMdkb79u31448/ytfX16lzCQkJqlixolJSUkxqBsBsb731lpKTkz1d44Z+/fVXVa5cWU888YROnz6dr3evWbNGZcqUUfHixdW/f399/vnnSk1NvWE+IyNDTZo00SeffJKPLQueTZs2qWLFikpISHD67EsvveT0mZkzZzp95n8dPHhQJ06cyPOcv8TFxalo0aJ6++23lZKS4vGHGV28eFH169fXO++849EeAG5dp0+fVrdu3QznV69ebWIbAAAAAAAAAAAAAAAAz2KxNgAAAAAAAAAAAAAAAAqkGjVqGMrFx8eb3OTOMWLECF28eNFQNiYmxuQ2gPv5+flp2LBhLp8vV66cU/mvvvpKDodD06dPN5TfvXs3C48A4H+sWbNGwcHBiomJkcPhMPWuefPmFYjF1BERETpw4IACAwOdOpecnKxKlSrpwIEDJjUDYJaLFy9q7Nixnq5hyNq1axUWFqbHHntMhw8fNvWuffv2qUiRImrVqpXTS8f/enCUK0ulbwdJSUlq1qyZrly54vTZ2rVrq0KFCk6fu//++/Wvf/3L6XP/q2LFiurZs6d27Nghu92uxYsXa/Dgweratau6du2q9evXG5oTExOjjh076vLly3nu5E4Oh0NvvPGGJk6c6OkqAG5BvXv3NpxdsWKFSpUqZWIbAAAAAAAAAAAAAAAAz2KxNgAAAAAAAAAAAAAAAAqs8PDwXDOnTp3Khya3v7S0NE2aNMlQNiIiQk2bNjW5EWCOsWPH6u2335bFYnHq3IoVK3Ty5EkdOXJEhQoVyjV/5swZtWrVSpLUr18/1a9f39A9I0aMcKoXANyu0tLS1LhxY7Vq1Uqpqan5cqfdbteLL76YL3flpkKFCjpx4oTKly/v1Ln09HTVqVNHGzduNKkZADO0b99e2dnZnq5hmMPh0KZNm1StWjVZLBZZrVYFBAT8/Z9ixYqpQoUKioqK0qFDhyRJNptNq1ev1ocffqipU6dq+/btysrKuu78GTNmKDw8XPfee69Li6H/Yrfb1bRpU9ntdpdn3KoeeeQR2Ww2p89ZLBYtWLDA5XsXLlyohx56yOXzf5k7d67q1asnLy8vderUSR988IHmz5+v+fPnq0WLFqpZs+bfv7eu56OPPtKzzz5r+kM58mLYsGHasWOHp2sAuIXMmjXL8APZGjRooKefftrkRgAAAAAAAAAAAAAAAJ7l7ekCAAAAAAAAAAAAAAAAwPVkZWUpJSUl11zp0qXzoc3tr3PnzoYWuVmtVi1dujQfGgHmeeONN/TKK69o6dKlWrFihZYtW/b3+6xWqwIDA3X16lVlZ2crODhYBw8eVEBAgCSpSpUqWrFihVq3bn3DJW0ZGRny8/O75m3ff/+9ChcunGu3X3/9VcnJyQoJCcnDrxAAbm0zZszQyy+/rKtXr+b73cuXL1d6evrfH/c9qVixYkpMTFTDhg2dWryZnZ2tZs2aafbs2Xr++edNbAjcWRISErRq1Sr9/PPPKlmypKpVq6aoqCiFhYXlae7u3btdXoZvsVhUunRp1alTR6GhofL391dMTIxycnKUmZmZp17OcDgcysjIuOZtly5d0u+//664uLibnvX29lbRokV18eJFU5YgnzlzRnXr1tWuXbvcPrug+ve//62jR4+6dLZr166qVauWy3d7e3tr165d6tS8DROdAAAgAElEQVSpk5YsWWLaYuuEhATdc889WrFihdq0aXPN+z744AMNHjzYlHvd6a/F76dOnVKxYsU8XQdAAXf16lXDDwEKCgrS+vXrTW4EAAAAAAAAAAAAAADgeSzWBgAAAAAAAAAAAAAAQIG0fv16XbhwIddcjRo18qHN7e23337TmjVrDGWfeeYZ3XXXXSY3Aszn5+enbt26qVu3bk6fbdmypcaOHasRI0bI29tbtWrVUseOHfXiiy/ecCGaj4+PXnnlFb3//vs3ne1wODR48GAtWLDA6V4AcKs7ceKEWrZsqYSEBI91yMnJ0aBBgzRnzhyPdfhv3t7e2r59uzp27KgvvvjC8Dm73a4ePXro+PHjGjVqlIkNgdtPenq6vvnmG23YsEG7d+/W0aNHdeHCBdnt9n9kBw8erHvuuUf9+/fXiy++KKvV6vR9znw9arVaVa5cOTVo0EDR0dFq3bq1vL2v/bGQGTNmSJK2b9+ub7/9VidPnlSpUqVUoUIFVaxYUYGBgVq+fLlWrlypgwcPymazOd3ZnWw2m6E/++fFTz/9pKJFi2r27NmqXbu2Nm7cqJ07d+rPP/9UUFCQIiMj1atXr388HOdWFBcXp2nTprl0tlatWvrss8/c0mPRokUaN26cRo8erY0bN+rPP/9UVlaWsrOzr/u/JVfY7Xa1a9dO3333nR555BFJ0pgxY/T666+7Zf7/slgsbl8UnpGRoQYNGui3335z61wAt58pU6YYzk6ePPm2+JwGAAAAAAAAAAAAAACQGxZrAwAAAAAAAAAAAAAAoEC6evWqodz69etNbnL7i4qKMrQcytfXV7Nnz86HRkDBN2zYMA0ZMsSp5YlGFmtL0sKFC9W7d281btw4LxUB4JZht9s1dOhQTZ482W3LNvMiNjZWM2fOlI+Pj6er/G3JkiUaOnSoJkyY4NS5t99+W0ePHlVMTIxJzYCCb9WqVZo0aZJycnLk4+OjwoUL//3fhQsX1uHDh5WamqorV67o1KlTunLlilPz9+/frwEDBmjAgAHy8vKSr6+vypYtqwceeEBPPvmk2rVrd8OHr6xfv1779+83dM8zzzyj2NhYw19/1qtXT/Xq1bvu+yIiIjRmzBjZ7XZt3rxZW7du1VdffaUff/zR0OxbUXp6ujp16nTd982fP18vvfSSwsLC1LVrV40aNapAfQ4wwm636/nnn9fnn3/u0vlGjRrp22+/dWk5/I1UqFDhun+HUKpUKaWkpLjljpycHDVr1kwHDx7U2bNn9Z///MctcyUpMDBQ1atXV0xMjMLDw/9+e1ZWlg4dOqT9+/fr8OHDOnHihP744w8lJyfr8OHDSktLc+qe+Ph49enTRx999JHbugO4vfz+++8aNmyYoWzHjh3VvXt3kxsBAAAAAAAAAAAAAAAUDCzWBgAAAAAAAAAAAAAAQIFUuXJlQzmbzaYNGzaoadOmJje6PS1evFgHDhwwlB09erR8fX1NbgTcOpxdOhcaGqpq1arp0KFDuWabNGmi4sWLq3379nr33XcVGhrqak0AKNB27Nihp59+WsnJyS7PKFSokCIjI7V161a3dMrKytKIESM0ceJEt8xzl/Hjx6ty5crq16+foYei/CU2NlbHjx/Xpk2b3LowFSjIbDabXnrpJcXGxio1NTXf7s3JyVFGRoYOHz6sw4cPa/HixXruuefk5+enihUrqm7dumrYsKFKlSqlvXv36o033jA0NywsTAsWLHB7X6vVqkcffVSPPvqoRowYoaysLPXs2VPz58936uPM7cDhcOiPP/7Qe++9p/fff19t27bVtGnTVLp0aU9Xu66kpCRNnjxZmzdv1pEjR3T+/HmX5oSEhGj06NHq3bu3mxve2JQpU9SlSxe3zcvOzlazZs10+fLlPP++9fLyUvXq1fXee++pTZs21834+PioVq1aqlWr1g3njBo1SqNGjTLc55NPPtELL7ygBx980KXeAG5vFSpUMJydOXOmiU0AAAAAAAAAAAAAAAAKFr4zGgAAAAAAAAAAAAAAAAVSlSpV5O1t7LnxzZo1u+OWfrmD3W5X3759DWXLlCmjV1991eRGwO3PmSWtqamp+vTTT1W2bFn16tXLxFYAkP+ysrLUoUMH1a9fP09LtR9++GElJSXp559/NpSvUaOGodyMGTNkt9td7mWWvn376quvvjL8dfJftmzZomrVquny5csmNQMKDrvdrvvuu0/Tp0/P16XaN3P58mUlJCTo008/Vc+ePfXUU08ZXqotSXFxcSa2+/98fHwUExOjgwcPGv54eTvKzs7WF198oTJlyqhp06ZKS0vzdKW/paSk6L777lO5cuX0/vvva+fOnS4t1Y6OjtaePXt05syZfF2qLUmdO3fW8OHD3Trz6NGjOnPmjFNn/P39dc899+hf//qXJk2apPj4eNlsNsXHx99wqbZRb731ltLT0w3nHQ6Hevbsmac7AdyeZs+ebTj78ccfKygoyMQ2AAAAAAAAAAAAAAAABQuLtQEAAAAAAAAAAAAAAFAgFS1aVC+88ILh/Icffmhim9vT66+/rosXLxrKfv755ya3Ae4Mbdq0UYkSJZw+N2fOHD377LMmNAKA/BcXF6egoCAtW7bM5YejBAQEaPny5dqyZYvGjRunzMzMXM/4+Pho9+7dCgwMzDWbmZmpMWPGuNTNbC1bttTu3bvl5+fn1LnExESVL19ep0+fNqkZ4Hl2u10RERGKj4/3dBW3qVu3rurVq5evd4aHhys+Pl6LFi1S2bJl8/VuZ5QoUUItWrTQM888Y8p8h8Oh7777TmXKlNGuXbtMucMZCQkJqlixovbu3ZunOTNnztSiRYt03333uamZ88aOHasXX3xRFosl3+8ODAxURkaG0tPTlZCQoC+++EKDBw92+zJ5Pz8/ZWRkqHjx4obye/fu1b59+9zaAcCtzW63G374gcVi4aFsAAAAAAAAAAAAAADgjsNibQAAAAAAAAAAAAAAABRY48ePV2hoqKHsK6+8oh9++MHkRrePtLQ0vf/++4ayDz74oJo3b25yI+DO0bNnT5fOff755+rWrZub2wBA/jl//rzq16+vqKgoZWRkuDTDYrEoOjpaFy5cUNu2bZWVlaVp06YZOtunTx/5+vpq+PDhhvITJ050qWN+qFOnjo4cOaLg4GCnzp07d05VqlTRL7/8YlIzwLNmzZqln3/+2dM13MZisWj+/Pkeuz86OlpJSUlauXKlqlSp4rEe/61s2bLauXOnHA6Hzp8/r7Vr12rBggVq3bq1aXdmZmaqfv36Wr9+vWl35ObixYt64IEHXP78+ZdHHnlEffv2dVOrvJkxY4YSExN1//3359uC7bvvvlt//vmn0w+ncJWfn59++OEHWa3GfnzL6AJdAHcGZx6wtnv3bo88rAAAAAAAAAAAAAAAAMCTWKwNAAAAAAAAAAAAAACAAsvf31+7d+82lM3JyVHHjh116tQpk1vdHrp06aLs7OxccxaLRUuXLs2HRsCdY/To0fLy8nLpbGxsrFJSUtzcCADMN378eJUpU0bbt293eUZoaKh27dqlRYsWydvbW5L00ksv6erVq7me9fX11aRJkyRJQ4YMMbRQMzU1VTNmzHC5r9lCQ0N14sQJhYeHO3UuMzNTERERWr16tUnNAM8ZN26cpyu4VZMmTQrEQus2bdroyJEj2rp1qx544AGXv5bNC6vVqnXr1ikpKUkRERH/eP+XX36pOnXqmHZ/Tk6OWrVqpeTkZNPuuJmnn37a0Oe7mylXrpxHl4NfT6VKlfTzzz/r9OnTev3119WwYUOVLFnStOWw8fHxf38NkV/q1KmjqVOnGsru2rVLhw8fNrkRgFtBZmamYmNjDWXDw8N1//33m9wIAAAAAAAAAAAAAACg4GGxNgAAAAAAAAAAAAAAAAq00NBQDRs2zFA2OTlZ0dHRhhZG38kSEhIML1KMjo5WhQoVTG4E3Fl8fX01Z84cl5fFhYWFyWazubkVAJjj0KFDqlq1qoYNG+by12heXl4aNmyYTp06pQcffPDvt1++fFmzZ882NGPQoEF/L9K0Wq3q37+/oXMjR450um9+8vPz04EDB/Too486dc5ms6lNmzYFenE44KxffvlFv//+u6druI3VatX8+fM9XeMaDRo00O7du5WVlaWvvvpK7du3V506dVSjRg3Vq1dP9evXV3R0tIoXL+6WxciBgYH617/+pSNHjignJ0fNmze/YdZqtWr37t1q0aJFnu+9kezsbJUpU0ajRo3SqFGjNGLECL366qsaOHCghg8frn379uU6Y+PGjYqIiJCXl5csFou8vLwUHBysqKgoHThw4LpnkpOTtXnz5jx1L1mypPbv3y8fH588zTFLSEiI3nnnHW3evFkpKSmy2Wxat26dpk+frq+//lpff/11nu94++23ZbV65seo+vXrp6JFi+aaczgc6tWrVz40AlDQdevWzXB2586dJjYBAAAAAAAAAAAAAAAouLw9XQAAAAAAAAAAAAAAAADIzWuvvabY2FglJSXlmt2yZYtGjx6tt99+Ox+a3ZqioqLkcDhyzRUuXFiffvppPjQC7jzPPvus/Pz81KlTJ9ntdqfOZmVlKTQ0VFu3blW1atVMaggAeXf58mXde++9unLlisszatWqpTVr1uiuu+76x/v69etnaFm3n5+fxowZc83bxowZoylTpigrK+umZ//8808tXrxY0dHRzhXPR1arVd9//72effZZff7554bPORwO9e/fX8eOHdOECRNMbAjkjyVLlni6gltNnjxZISEhnq5xXVarVa1atVKrVq1umDl79qw+/vhjnTx5UqdOnVLJkiXVrVs3NW7cWFarVenp6dq1a5d2796tX3/9VX/++afsdrsKFSqkmjVrqkePHk5/revt7a21a9fqiy++0GuvvabExMS8/lKv60YPXRg3bpx8fX3Vq1cvTZ48+e8HOkj/9zV8hw4d9NVXX11zxm6369y5c4qLi1NcXJzq1q2rhQsXqlKlSn9nPvjgA0N/hr+R4OBgxcfHKyAgwOUZ+c1qtap58+bXLFN/99139frrr7s8s2XLlu6o5rINGzYoMjIy19zmzZuVlJSksLCwfGgFoCD66aeftHTpUkPZNm3aKDAw0ORGAAAAAAAAAAAAAAAABZPV0wUAAAAAAAAAAAAAAACA3BQvXtypJWnvvfee4uPjTWx064qLi1NCQoKh7KhRo+Tr62tyI+DOFRUVpZUrV6pcuXJOn01JSVGNGjX0ySefmNAMANzjgw8+cHmpduHChTVr1iz9+uuv112qnZaWpvnz5xuaNXz4cFmt137btLe3t7p3727o/JAhQwzlPG3evHk3XPZ6MxMnTlT79u3dXwjIZ3/88Ydb5/n4+Oiuu+5S8+bN9eabb2r79u3KycmRw+HQhQsX9OKLLyokJEQWi8Wt90rSsGHDNHDgQLfPzU+lS5fWf/7zH3300UdatWqVPvvsMzVt2vTvj8cBAQFq3LixXn31Vc2bN09r1qzRN998o1WrVum9997L0wNkoqKidOTIER05ckTt2rVTiRIlrvn3ZLFYTPn3JklXrlzRtGnTVKxYMY0ZM0Z2u13r1q1TcHDwP5ZqX8+OHTtUpUoVde7c+f+xd+dxNhf8//+f58yKMTOMMSa7MWhSSERkqQhDlkyjomyVVErIkiwpSyFt9mSpK1vIVkRdJFnqkj1kX0ZjjDHGNJtzfn/0q099U/N+nznvOWfG4/5f5vl6vZ/XXNeN6XYdr/cfL+BZtWqVS11sNpvatm2rs2fPqnTp0i7t8CbDhg1TlSpVXJ6Pjo52Yxvz6tWrp5tvvjnXnNPpVK9evfKhEQBvVa9ePUO5kJAQrVixwuI2AAAAAAAAAAAAAAAA3ss2anor5+//UKl6mG6qEOzJPn+4nPyr5LQpJMw7/2Le5YsZXtmN75tr+L65xtu/bxLfO1fxfXMN3zfX8H1zDd831/B9cw3fN9fdKN+7u8qPUDG/Mm7ZBQAAAAAAAAC5mTRpkgYOHGgoe88992jDhg2WHcsqiBwOh8LDw5WcnJxrNiIiQufPn8+HVgAk6ejRo3r55Ze1aNEi07OffvopB1EBeJ0LFy4oKipKV65cMT173333afny5QoKCvrHTHx8vKEXrxQvXlwpKSl/O6wtSenp6QoJCVFOTk6ue9atW6eWLVvmmvMGCxYsUPfu3f84yGrUHXfcoe+++06+vr4WNQOssWrVKg0dOtTwy5ViYmKUk5Oj7Oxs5eTkKCcnRzabTeHh4br99tvVvHlztW7dWqVKlTLcITU1VQcPHtSKFSt0/Phx/e9//9Pp06dNv1wgPDxcS5cuVZMmTUzNwZikpCRJUsmSJf/4c8HhcGjs2LF69913lZiY6Ml6fxMeHq4NGzbojjvuUHZ2tqEZu92uEiVK6J577tG4ceMUFRVlccv8deTIEdWoUcP0n3FVqlTR0aNHLWpl3KZNm9SsWbNcc3a7Xb/88oup34cAFA5vv/22XnjhBUPZCRMm6KWXXrK4EQAAAAAAAAAAAAAAgHcaPaO19x7WBgAAAAAUDBzWBgAAAAAAAJDf+vbtq2nTphnKfvbZZ3rggQcsblRwDB8+XK+//rqh7Oeff65WrVpZ3AjA9Zh9IYCfn59OnjypyMhIixoBgHmPPPKIPvnkE1MzoaGhWrRoUa4HrJOSkhQREWHoqObEiRM1YMCAf/y60QPdd911l7799ttcc95i06ZNatGiheFDrL+rUKGC9u7dq+BgPlMO7zdmzBhNmTLF0IuDfnfTTTfp7NmzFrb6q19++UVLly7Vl19+qR9//FHnzp1TTk6OnE6n/P39Vbx4cYWFhalq1aoaOnSoGjdunG/d8HczZsxQnz59PF3DJeHh4fr8889Vp06d675MojB56aWX9Oabb5qamTx5svr3729RI3OqVq1q6Mh3x44dtWzZsnxoBMBbXLt2zdRLbpxOZ+4hAAAAAAAAAAAAAACAQorD2gAAAACAPOOwNgAAAAAAAID8lpmZqaZNm2r79u25ZqOjo3XgwAFTB0kKq7S0NJUsWdLQccU6derof//7Xz60AnA9ixYtUpcuXUzNdOrUSZ9++qlFjQDAvMDAQGVmZhrON27cWJs2bTJ0DPSBBx7QqlWrcs2VKFEi14O7ycnJCgsLy3VXlSpVDB3B9CaHDx9W3bp1lZaWZmouNDRU//vf/1S5cmWLmgF5c/r0aTVo0EDnzp0zPVuhQgWdPHnSglYoLHbt2qXbb7/d0zVMu3z58g31UoQuXbpo0aJFhrLR0dE6fPiwxY2MW7t2rWJjY3PN+fj4KDk5+Yb67xW40U2ZMsXwSwDWr1+vFi1aWNwIAAAAAAAAAAAAAADAe42e0Vq5f/IcAAAAAAAAAAAAAAAA8CIBAQGaP3++oeyRI0e0YMECixsVDI8++qiho9o2m43jvICHxcfHq1u3bqZmVq1apZycHIsaAYD1vv32W33wwQe55hISErRmzRpDO8eOHZtrpmTJkipevHiuuZSUFEPP9CbVqlXT8ePHFRkZaWouJSVFN998s7Zt22ZRM8B1+/btU/Xq1V06qi1JDz30kJsbobCpU6eOPvjgA9lsNk9XMSw8PPyGO768cOFCTZgw4V9fyGGz2dSyZUtt3bo1H5vlrk2bNipXrlyuuWvXrqlv37750AiAN0hISDB8VPuhhx7iqDYAAAAAAAAAAAAAAIDEYW0AAAAAAAAAAAAAAAAUPNWqVdPw4cMNZceMGWPooHRh9tNPP2nVqlWGsnFxcapcubLFjQDkZv78+Ro6dKjhg37Z2dkaMWKExa0AwDpOp1NPPvmkRo4c+a+5xx57TA6HI9d9pUqVUp8+fQw9+6abbso1Y+SZ3qhUqVI6ceKEatasaWouMzNTjRs31pIlSyxqBpg3ceJE3Xrrrfr1119dmq9QoYLefPNNN7dCYdSzZ0/NmDGjwBzXbtSokacreMRLL72kEydOqFevXgoLC/vj1+12u1q3bq2zZ89q3bp1KlWqlAdbXt/kyZMN5RYtWqT09HSL2wDwBo8++qjh7NSpUy1sAgAAAAAAAAAAAAAAUHBwWBsAAAAAAAAAAAAAAAAF0siRI3XLLbfkmjt+/Ljmz5+vjIwMnT59WsnJyfnQzrt07txZTqcz11xAQIDmzZuXD40AGDF27Fht3LhRvr6+hvLjxo1T+/btlZiYaHEzALDOq6++qu7du1/3a8ePH9fGjRsN7TF6sFKSTp8+nWsmJibG8D5v4+/vr927d6t169am5q5du6b4+HhNnDjRomZA7o4cOaKHH35YwcHBGjRokMt77Ha7NmzY4MZmKOyeeOIJLV++/C8Hm71Vz549PV3BY8qXL6/Zs2crKSlJTqdT165dU2ZmptauXavIyEhP1/tHcXFxioiIyDWXk5Oj/v3750MjAJ60dOlSff3114ayL774YoH4swkAAAAAAAAAAAAAACA/cFgbAAAAAAAAAAAAAAAABZKvr6/eeOMNQ9nevXsrJCREFSpUUFhYmKpUqaKJEycqPT3d4paet2LFCu3fv99QdsSIEQoMDLS4EQAzmjdvrl9++cVwfuXKlYqMjNTSpUstbAUAuTPyUo9/Mm/ePLVo0UIOh+Mvv/74448b2hsZGalu3boZetbp06cN/UzYtm1bQ/u8ld1u19q1a9WnTx9Tc06nU4MGDdLTTz9tUTPg+vbt26eyZcuqWrVqWrhwoa5cuZKnfYMHD1Z0dLSb2uFG0b59eyUlJWnixIm67bbbVKJECRUpUkTFihVT8eLFFRISIpvNlqdnBAQE5Gnex8dHsbGxedpRmNjtdsMvJvK0sWPHGsrNnTtXWVlZFrcB4ClOp1OPPfaY4fybb75pYRsAAAAAAAAAAAAAAICChcPaAAAAAAAAAAAAAAAAKLDatGmj5s2bG8r++QjR8ePHNWjQIN1xxx06ceKERe08z+FwqFevXoay4eHhGjZsmMWNALiiZMmSGjNmjOG8w+FQfHy8tmzZYmErALDWhg0bVLt27T9+hvvxxx/1zTffGJp97733DD9nzpw5hnI9e/Y0vNObTZs2TW+++abpQ7DTp09Xq1at/nbsHLDC+vXrVadOHZ07dy7Pu8qUKaM333zT8AFb4HoGDBig3bt3Kzk5Wenp6UpLS1NqaqpSUlLkcDh07do1DR48WP7+/oZ3durUSdnZ2crIyNDkyZPl4+PjUrcqVarIbuevBhVEPXv2VFhYWK65rKwstWvXLh8aAfCEpUuX6tdffzWU/e9//8vv+QAAAAAAAAAAAAAAAH/CJykAAAAAAAAAAAAAAABQoI0ePdrl2YMHD+r+++9XZmamGxt5j9GjRys5OdlQdu7cudaWAZAnQ4YMkZ+fn+G8w+HQPffco59++snCVgBgrb179yoqKkopKSl65JFHDM1UqFBBnTp1MvyMzz//PNdMUFCQIiIiDO/0dgMHDtTixYtNH3Fdt26dbrvttr+8sAZwt9mzZ+v+++9XTk6OyztsNpvuuOMO/fe//1VCQoIGDhzoxobA39ntdo0fP16XL19Wt27d5Ovr+4/ZKlWqaN26dfr000//yPXv31+JiYkuPXv8+PEuzcE7jBgxwlBu/fr1Onr0qMVtAOS3zMxMPfTQQ4ayJUqUUNOmTS1uBAAAAAAAAAAAAAAAULDYRk1v5fz9HypVD9NNFYI92QcAAAAAUMDcVX6EivmV8XQNAAAAAAAAADc4m82Wp/m33npLL7zwgpvaeIe0tDSFhYUZOnxYu3Zt7dq1Kx9aAciLBx98UMuWLTM1U6xYMR05ckSRkZEWtQKA6wsICHDbAeagoCClpaUZyq5Zs0Zt2rQxvLt48eK57r7zzju1bds2wzsLiu3bt6tp06amXzJTpkwZ7d27V6VKlbKoGW5UvXr10pw5c/K0IzY2VnPmzFHp0qXd1Aowz+Fw6OOPP9a6det0+fJlFS1aVA0aNFDnzp1Vvnz5f5w7evSoYmJiDP/5effdd2vz5s3uqg0PcDgcKlGihFJTU3PNlilTRmfPnpXdbs+HZgDyw3PPPaf33nvPUDY1NVXFixe3uBEAAAAAAAAAAAAAAEDBMXpGa/FpKgAAAAAAAAAAAAAAABR4s2fPztP8hAkT5HQ6cw8WIN26dTN0jMtms2np0qX50AhAXr3zzjumXyRw9epV1axZ09ChNgDwVkaPakdFRZk6qp2QkGBod+vWrQ3vLEjuvPNOHTp0SKGhoabmzp8/r8qVK+vw4cMWNcONxuFwqHHjxnk6ql20aFEdPHhQq1ev5qg2PM5ut6tbt2766KOPtGrVKi1atEj9+/f/16Pa0m9/ju3atUvBwcG5PqNMmTJavXq1uyrDQ+x2uwYPHmwoe/78efn7+8vhcFjcCkB+OHXqlOGj2kOHDuWoNgAAAAAAAAAAAAAAwHVwWBsAAAAAAAAAAAAAAAAF3kMPPZSn+fPnzyshIcFNbTzv8OHD+uyzzwxlO3furKioKIsbAXCHsmXLatmyZQoMDDQ1l5ycrJCQEJ09e9aiZgDgHcwe5f3www8N5Xr37u1KnQKhYsWKOnnypCpUqGBqLi0tTTVr1tTXX39tUTPcSNq1a6dvv/3W5fkSJUro559/Vo0aNdzYCvCMmJgYXbhwQX369FFQUNDfvl60aFENGDBAp0+fNnSAG95vyJAhKlasmKHstWvXVKlSJSUmJlrcCoDV3nnnHUO54OBgvfrqqxa3AQAAAAAAAAAAAAAAKJg4rA0AAAAAAAAAAAAAAIACr3jx4powYUKedly5csVNbTyvc+fOcjqdueYCAgI0d+5c6wsBcJsOHTrol19+Ub169UzPlitXTrVr19bWrVstaAYAf2XkZ5E6deq49ZlNmjQxlV+9enWumWLFiqls2bKuVioQgoODdfToUdN/tmRnZ+u+++7TvHnzLGqGG8GyZcu0du1al+dbtKFa/d8AACAASURBVGihEydOKDIy0o2tAM/y9/fXtGnTdOXKFZ04cUILFizQ9OnT9d///ldXrlzRxIkT5evr6+macBO73a4hQ4YYzp8+fVoRERF6+OGHlZaWZmEzAFbZv3+/Jk2aZCg7ZswYfs8HAAAAAAAAAAAAAAD4BxzWBgAAAAAAAAAAAAAAQKEwYMAANWjQwOX5sLAwN7bxnM8++0x79+41lB0+fLiKFi1qcSMA7hYcHKwdO3bo9ddfNz27e/duNW7cWG+88YYFzQDAnIEDB5o6JPlvHn74YdMz+/btyzVz8803u1KnwPH19dWOHTvUqVMnU3MOh0Pdu3fX6NGjLWqGwuzLL7/Ugw8+aHquePHiio+P16FDh7R+/XoFBwdb0A7wDhUrVlTXrl311FNPqWnTprLb+WtAhdHw4cNVrVo1UzMLFy5USEiIGjdurG3btlnUDIAVatasaShXu3Zt9evXz+I2AAAAAAAAAAAAAAAABRefqAMAAAAAAAAAAAAAAECh4OPjo5UrV+ruu+92ab4wHNZ2OBzq1auXoWx4eLiGDx9ucSMAVho2bJjOnTtn+kC+0+nU4MGDNWjQIIuaAYBx48aN0/vvvy+bzZanPffdd5+pfFJSkq5cuZJrrlWrVq5WKpA+/fRTDRw40PTcqFGj9Pjjj1vQCIXVK6+8ovvvv9/03Jo1a5SamqqFCxeaPkILAN7sm2++UUBAgKkZh8Ohb7/9Vg0bNlRkZKTGjh2rnJwcixoCcIfZs2cbzr722msWNgEAAAAAAAAAAAAAACj4OKwNAAAAAAAAAAAAAACAQiM8PFxff/215s2bp/r168tuN/bxmCpVquT5mKM3GDNmjC5evGgo++GHH1rcBkB+iIyM1A8//CA/Pz/Ts5MmTdLOnTstaAUA5vTt21fLly+Xj4+Pyztat25tKj937lxDud69e7vQpmB78803XTp2Pn/+fDVt2lQOh8OiZigsFi1apNdee01Op9PwTJEiRfTzzz+rTZs2FjYDAM8pXbq0Fi1a5PL8+fPn9fLLL6to0aJq166djhw54sZ2ANzB4XDoiSeeMJRt1qyZYmNjLW4EAAAAAAAAAAAAAABQsHFYGwAAAAAAAAAAAAAAAIWKj4+PHnvsMW3fvl2pqan65JNPcp05duxYPjSzVnp6usaOHWsoW6tWLQ6zAIVIjRo19NVXXxl+mcDvnE6n7r//fuXk5FjUDAD+3Z8PN7dv317ffvutAgICXNoVFhZmKr9y5cpcM0WKFFHFihVd6lPQ9e3bV6tWrZKvr6+puc2bN6tGjRpKT0+3qBkKuuTkZHXp0sXUTFBQkHbv3q2oqCiLWgGAd2jfvr369++fpx3Z2dlavXq1qlWrpqpVq2rOnDm89ALwEtOmTTOcnTlzpoVNAAAAAAAAAAAAAAAACgcOawMAAAAAAAAAAAAAAKDQKlasmMqUKWMo27hxYzmdTosbWadbt27KysrKNWez2bRkyZJ8aAQgPzVu3FhLliz5y5FaIy5duqQXXnjBolYAYM6dd96p/fv3q3jx4qZno6KilJKSYji/Z8+eXDPVq1c33aMwiY2N1c6dO1WkSBFTc0eOHFHFihWVkJBgUTMUROPGjVN0dLTpI/gVK1bUlStXFB0dbVEzAPAukydP1pAhQ0z/u931HD16VL169VLx4sX1+OOPKzEx0Q0NAbgiOztbzz77rKFss2bN+NkHAAAAAAAAAAAAAADAALce1k65+KsuXfzVnSvdhm6uoZtr6OY6b+5HN9fQzTV0cw3dXEM319DNNd7cTfLuft7czXGt4B6ZAQAAAAAAAHBjsNuNfUTm22+/1YIFCyxuY40jR45o+fLlhrIdO3bkMAtQSHXq1ElTp041fYBt2rRpFjUCgH93vZ/ToqKidOLECcMvR/ndmTNnVKlSJZ08eTLXbHJysi5fvpxr7v777zfVoTCqXbu2jh49avoYclJSkqpWrWrogDkKtz179qh8+fIaNmyYfv75Z1OzxYoV008//WRRMwDwXuPGjdOyZcvk5+fnln3p6emaP3++ypQpo9q1a2vt2rVu2QvAuBEjRhjOrlu3zsImAAAAAAAAAAAAAAAAhYdbD2sfO3RRJ3666M6VbkM319DNNXRznTf3o5tr6OYaurmGbq6hm2vo5hpv7iZ5dz9v7paVdc3TFQAAAAAAAADgX1WuXNlw9vnnn1dCQoKFbawRFxcnpzP3FyH6+/sX2OPhAIzp06ePdu7cqfDwcMMzDodDRYoU0dSpU116ZkZGhnbt2qWNGzcqOTnZpR0A8GclS5bU8ePHVaNGDVNzly9fVvXq1XX69Ol/zc2fP9/Qvp49e5p6fmEVGRmpU6dOqWrVqqbm0tPTVbduXY533sC2b9+uOnXq6MyZM6Zn/fz8tHXrVgUGBlrQDAC8X4cOHXTw4EHTL7f4N06nU7t371ZsbKxKliypgQMHKj093W37AVzf5cuXNX78eEPZt99+W/7+/hY3AgAAAAAAAAAAAAAAKBzcelgbAAAAAAAAAAAAAAAA8DblypUzfJQxJSVF06ZNs7iRe61Zs0a7d+82lB02bJiKFi1qcSMAnla3bl0lJiZq5cqVhmcyMjL0zDPPqGnTpsrKyjI088orryggIEBFihTR7bffrvvuu09hYWEKDAxU06ZN9dlnn7n6HwHADcJu/+ePMgcGBmr//v1q0qSJqZ2ZmZn66quv/jVj5PenwMBAVatWzdSzC7OiRYvq0KFDuvvuu03N5eTkqG3btpo+fbpFzeCNHA6H+vXrpwYNGsjhcJiet9vt2rdvn2677TYL2gFAwREVFaXExEQ9/fTTKlKkiFt3X7p0SZMmTVLx4sXVtGlT7dq1y637AfwfMy9+fOaZZyxsAgAAAAAAAAAAAAAAULhwWBsAAAAAAAAAAAAAAACFms1m0+zZs//1cOOf7dmzx+JG7tWjRw9DuVKlSumVV16xuA0Ab9KuXTtduXLF1MzmzZsVGRmpffv2XffrX375pW666SbZbDa99tpr1z3CnZmZqc2bN6tDhw6y2WwcaQNuUE6nM8877Ha7Nm3apNjYWFNzx48f/9evG3kpSXR0tKln3gjsdrs2b96srl27mppzOp16+umn9dJLL1nUDN7kjTfeUHBwsN59912Xd/z6668ctgeA/5/dbtfUqVOVlpammTNnqkqVKm7d73A4tHnzZt1+++3q2LGjSy9EAPDPTp48qUuXLhnKLlmyRD4+PhY3AgAAAAAAAAAAAAAAKDw4rA0AAAAAAAAAAAAAAIBCr1GjRho5cqShbFpamsVt3GfMmDG6cOGCoayZ4+IACo+goCBFRESYmklOTlatWrX0zjvv/PFrK1asUHh4uFq2bKmEhART+34/0maz2eTj46MtW7aYmgdQeNlsNkO51atXa8iQIYb3njlz5h+/lpqaauiw3X333Wf4efkhJydH69ev17hx47RmzRqPdlmwYIFGjBhheu7NN99UXFycBY3gSVlZWRo2bJhq1qwpm82mwYMH6+rVqy7vGzVqlPz9/d3YEAAKB7vdrieeeEJHjx7VoUOHFBsbKz8/P7c+Y8WKFapZs+Z1X6AEwDX33HOP4eyDDz5oYRMAAAAAAAAAAAAAAIDCh78pBwAAAAAAAAAAAAAAgELr2rVrWrx4sSZMmKDLly8bmjl16pTFrdwjPT1dr7/+uqHsrbfeqvbt21vcCIC3ev75503POBwOPf/887LZbAoMDFTHjh2VlJSU5y4Oh0N33323AgMD5XA48rwPwI1j3Lhxev/99w1lz58//49f++ijjwzt6Nmzp6Gc1dasWaM6derI399f999/v4YNG6a2bdsqMDBQ9957r1t+b3bF6NGjNXfuXNMvblm6dKnq16+vnJwci5ohP40ePVpBQUEaN26c9u/fn+d9Y8eONfxCJAC4kVWrVk2rV69Wenq6xowZozJlyrht98GDBxUdHa309HS37QRuVDt37tSxY8cMZbdt22b4xUMAAAAAAAAAAAAAAAD4DYe1AQAAAAAAAAAAAAAAUKB98803Gjt2rCZNmqTJkyfr4MGDys7OVlZWlh555BHFx8dryJAhmjx5sqF9R44csbixe3Tv3l2ZmZm55mw2m5YuXZoPjQB4q6FDhyo+Pt7leSO/17iy08fHR/369XP7bgCFV2xsrKFcYmLiP35t+fLluc77+/urZs2ahnu5W2pqqvr166cSJUqobdu2+vHHH+V0Ov+SyczM1FdffaWyZcvqk08+8UjPxx9/XBs2bJCfn5+puZ07dyoqKkqpqakWNUN+aNWqlUaNGqXs7Ow877Lb7Zo/f76GDh3qhmYAcOPw9fXV8OHDlZCQoO+++06NGjUy/dKL6zl16pQqV66s5ORkN7QEblzdunUznL3zzjstbAIAAAAAAAAAAAAAAFA4cVgbAAAAAAAAAAAAAAAABdKGDRvUpEkTNWnSRC+//LIGDhyoAQMGKCYmRsHBwQoICNDixYtN7w0ODragrXsdPXrU8LHs9u3bq1q1ahY3AuDtFi5cqCZNmni6xt+8++676tq1q6drAPAQs4cf586dayi3d+/ef/zarl27cp2vWrWq0UputWnTJjVs2FAlSpTQu+++q5SUlFxnfn+ZzAMPPKCcnJx8aPlXzZs31549exQUFGRq7tSpU6pYsaJOnjxpUTNYqV+/flq3bl2e95QpU0ZPPvmkDh48aOrwJADg7xo0aKAtW7bo8uXLev755xUaGpqnfYmJiYqKilJCQoKbGgI3lscff1yHDh0ylD116pTFbQAAAAAAAAAAAAAAAAonDmsDAAAAAAAAAAAAAACgwFm8eLFatGihb7755rpfz8jIcHl3RESEy7P5pXPnznI6nbnm/P39tWDBgnxoBKAg+Prrr3Xrrbd6usbffPzxx1qyZImnawAoAC5fvmwol5GRoejoaP34449/+fX09HRdvHgx1/l7773XpX6uyMjI0NChQxUeHq5mzZpp27ZtcjgcpvesWrVKZcqU+dt/5vxQo0YNHT9+XGXKlDE1l5KSoho1amj79u0WNYMVTp48qffeey/Pe/bu3auEhATNmDGDFwEBgBsFBQVpypQpunTpklasWKHbbrtNNpvNpV0pKSmKjo429LIPAP8nKytL8+fPN5SNjY1V+fLlLW4EAAAAAAAAAAAAAABQOHFYGwAAAAAAAAAAAAAAAAXKhQsX9PTTT1u2/8qVK5btdoe1a9caPpg4ZMgQBQUFWdwIQEFht9u1Z88efffddypZsqSn6/zFww8/rF27dnm6BoB8Zreb+yhzVlaW4ezPP/+s22+/XW3atFFqaqok6amnnjI027NnT1O9XLFz5041a9ZMQUFBGj9+vJKSkvK88+LFi6pbt65eeeUVNzQ0p1SpUjp+/LhiYmJMzWVkZKhRo0ZatmyZRc3gTg6HQ1FRUYZe8vNPwsPD9fPPP6tmzZpubAYAuJ727dtr9+7dSkhIUNeuXVWkSBHTO65evar77rvPgnZA4fXBBx8Yyvn6+mrevHkWtwEAAAAAAAAAAAAAACi8OKwNAAAAAAAAAAAAAACAAmXWrFlKTk62bP8tt9xi2W536NGjh6FcWFiYRo4caXEbAAVRgwYNdPHiRX311VcuHVazwrVr19S+fXtP1wDg5QYPHmzqGLfT6dTnn3+uUqVKqVSpUvroo49ynfHz81Pt2rXzUvMfZWVlacyYMYqMjFT9+vW1adMmXbt2za3PcDgceu2111SzZk23HOs2IzAwUHv37lXLli1NzV27dk2dO3fWpEmTLGoGM86ePastW7boiy+++OMovSRt27ZNRYsWdfl/s0WKFNGoUaN0/vx5RUVFuasuAMCAiIgILViwQGlpaZo5c6ZCQkJMzf/www/atGmTRe2AwsXhcKhv376GsmFhYQoLC7O4EQAAAAAAAAAAAAAAQOHFYW0AAAAAAAAAAAAAAAAUKKtXr7Z0f1xcnKX782LcuHFKTEw0lJ09e7apw5MAbjzNmzfXuXPn8vxCgXr16unMmTM6duyYevXqpfDwcJf2nD59Ok89ABQ8NpvNVL58+fLq1KmT6edkZ2fr4sWLhrJVqlQxvd+IFStWKCgoSCNGjND58+ctecaf7d+/X+XKldPSpUstf9af2e12rVu3Tk899ZSpOafTqYEDB+rZZ5+1qBn+zc6dO9W0aVMFBQWpXLlyuvvuu9W6dWuFhITIZrPJZrOpYcOGyszMNL3bz89Pzz//vFJTUzVy5Ej+HQUAPMhut+uJJ55QSkqKhg8fbmp24MCBFrUCCpdHHnnEcPbkyZMWNgEAAAAAAAAAAAAAACj8+FQqAAAAAAAAAAAAAAAACpRz585Ztrt06dKKj4+3bH9eZGRkaPTo0Yayt9xyizp06GBxIwCFQWhoqPbt2+fSIVN/f39999132rFjh8qWLavKlStr9uzZSkxM1LFjxzR06FCtXLlSHTt2NLxz1qxZpnsA8E5Op9OSvR9++KH8/Pws2S399tIBd/vPf/6jTp06KTs72+27/01mZqbi4uL04Ycf5utzJWn69OmaMGGC6ePp77//vtq0aSOHw2FRM/xZamqqGjVqpPr162vz5s26evWq23YHBQWpR48eSklJ0ZQpU+Tr6+u23QCAvBszZowWL15s+IUHP/zwg+GXvQE3qsuXL+vTTz81lH322WcVEBBgcSMAAAAAAAAAAAAAAIDCjcPaAAAAAAAAAAAAAAAAKFB8fHws2evv769PP/1UoaGhluzPqx49eigzMzPXnM1m09KlS/OhEYDC5N1339WaNWtUtGjRXLNhYWFasGCBMjMz1aBBg+tmKleurLFjx6pdu3ZatmyZnnzySUM9nnzySf3444+mugMouIwecvyzoKAgvfjiixa0+c1TTz3l1n2fffaZunbtatmhcSOeeuopjxzCfOmll/TJJ5+Y/u/5888/V+3atZWVlWVRM0jSvHnzVLp0aW3dutXtu8+dO6crV65ozpw5hn62AAB4RlxcnNasWWMo63Q6NWDAAIsbAQVbaGiocnJyDGXffvtti9sAAAAAAAAAAAAAAAAUfhzWBgAAAAAAAAAAAAAAQIFSpUoVt+8sWbKkvvzySzVu3Njtu93h5MmTWrRokaFsu3btVKNGDYsbASiM2rRpo6tXr2rHjh16+umnVb16dVWpUkUtW7bUkCFD9Pnnn+vq1atKSkpS165dTe2eMWOG4Wzjxo2VnJxstj6AG8j48eM1ffp0FStWzK17S5Qoodq1a7t1Z79+/dxyVLtIkSJ69NFH1b59e9Oz2dnZatmyZZ47uCI+Pl7ffvutAgICTM3t3btXlSpV4s8DCzgcDsXGxqp79+6GXtxj1ldffaXIyEi37wUAWKNVq1ZasmSJoezSpUvlcDgsbgQUTGfOnDGcHT9+vEsvGQIAAAAAAAAAAAAAAMBf8QkMAAAAAAAAAAAAAAAAFCj169d36764uDh9//33atKkiVv3utODDz5o6CCjn5+fPv7443xoBKAwq1evnqZOnaqffvpJR48e1bp16zRu3Di1atVKRYsWdXlvw4YNDeWuXr2q2NhYl58D4Mbw1FNPKSUlRb169XLbUbpLly7p/vvvd9vByC1btujUqVN52hEdHa05c+YoLS1NH330kVasWKE1a9aoSJEipvbs2bNHWVlZeeriqgYNGujgwYMKCQkxNZeQkKBKlSrp8OHDFjXzXgkJCXriiSfUsGFDlS9fXiVLllRYWJjCw8MVERGhyMhIlStXTlFRUbr33ns1ZcoUQ0fIU1JSFB0drbVr11rSu0+fPmrevLkluwEA1uncubOhl7RlZGTo7bffzodGQMFz7733GsrVrFlTgwYNsrgNAAAAAAAAAAAAAADAjYHD2gAAAAAAAAAAAAAAAChQOnXq5PLse++9p5EjR2rAgAGaNm2afvrpJy1evFiVK1d2Y0P3Wr9+vX744QdD2ZdeeklBQUEWNwIA18ycOdNwdtu2bTpw4ICFbQB4g7wexPb19dXs2bN16tQpNWjQwC2d1q9frzp16rjlCPWzzz7r0lxAQIA6deqkY8eO6fDhw+rRo8dfvldt2rTR+fPnVa9ePcM7nU6nli9f7lIfd6hcubJOnDih8uXLm5q7cuWKbr31Vm3atMmiZt4lMTFRt99+u8qWLavZs2dr27ZtOnPmjC5duqTk5GQlJSUpMTFR58+f19mzZ3Xs2DF99dVX6t+/v8LCwhQaGqq7775bb7zxhhITE/+ye9asWSpRooSOHTtmSfeOHTtq2rRpluwGAFhv3LhxhnJDhgyxuAlQ8Ozbt8/wy2DeeOMNt70YCAAAAAAAAAAAAAAA4EbHpzAAAAAAAAAAAAAAAABQoNx+++2qX7++S7MvvPCCLl++rDFjxqhPnz6qXr26m9u53+OPP24oV7JkSb366qsWtwEA19WsWVMtWrQwnO/bt6+FbQAUJmXLltV3332nDRs2qEyZMnnet2fPHkVFRSklJcXlHUePHtXu3btNzVSoUEFvv/220tPT9emnn/7ry1+Cg4O1detWFSlSxPD+Zs2amerjbqGhoTp27Jjq1q1rai4rK0v33HOPPvroI4uaeYcvvvhCFSpU0K5du+R0Ol3acfnyZW3ZskWDBw9WRESEgoODZbfbZbPZ9OSTT7q58W/8/Pw0Z84cLVu2zJL9AID80aFDB5UoUSLXXFZWlubNm5cPjYCC47bbbjOUs9lsat26tcVtAAAAAAAAAAAAAAAAbhwc1gYAAAAAAAAAAAAAAECBYrPZNGHCBJdmc3JyNGXKFHXq1Ek5OTlubuZ+b7zxhs6fP28oO2PGDNntfBwIgHf74osvVKlSJUPZb775RsnJydYWAuBRNpvNrfvuvfdeJSQkaPz48QoICMjTrjNnzqhy5co6ffq0S/NmXg7Qpk0b7d+/XydPnlS/fv0M/UyXnJysSpUq6ddffzX0jFKlSikiIsJwJ6v4+vrq+++/V4cOHUzNORwOdevWTWPGjLGomWcNHDhQbdq0UWZmplv3XrlyxeUj3UZUrVpVx48fV48ePSx7BgAg//Tu3dtQbtCgQRY3AQqOY8eOGf55a+PGjRa3AQAAAAAAAAAAAAAAuLHwN+kAAAAAAAAAAAAAAABQ4DRr1kwvv/yyy/NffPGF/Pz8NG3aNCUlJbmxmftkZGRo5MiRhrIxMTHq3LmzxY0AIO/sdrt27dplKOtwODRq1ChrCwEolAYPHqyUlBTFxcXl6Xh3SkqKqlWrZvj3rd+lpqZqw4YNhrKHDh3SmjVrFBMTY3j/vn37VLFiRZ09e9bwTPPmzQ1n88Py5cvVv39/03MjRoxQ9+7d3V/IQ3JyclSvXj1NmjTJ0gPY7lSsWDHVr19fn3/+uY4cOaKyZct6uhIAwE1effVV+fj45Jq7cOGCPvzww3xoBHi/tm3bGs5628/kAAAAAAAAAAAAAAAABR2HtQEAAAAAAAAAAAAAAFAgvfrqq+ratWuedvTt21dVq1bV/Pnz3dTKfXr37q2MjIxcczabTUuWLMmHRgDgHqGhoVq4cKGh7JkzZyxuA8CT7HbrPsocGBioxYsXKzk5WTNnzlSHDh1Uu3ZtBQQEmNqTkZGh+vXr64svvjA888ILL8jhcOSau+2221StWjVTfVatWqU6deooLS3N1Nyzzz5rKp8fJk+erPfee8/08fN58+apWbNmhr7H3iwnJ0cxMTH6/vvvPV3lL4KDg7VixQpduHBBH3zwgXr37q2nn35ar7/+us6cOaO0tDRt375drVq18nRVAICbBQYGqlOnToaygwcPtrgN4P327dungwcPGsomJCRY3AYAAAAAAAAAAAAAAODGw2FtAAAAAAAAAAAAAAAAFEh2u11z587N857Lly/r8ccf1wsvvKCcnJy8F3OD06dP65NPPjGUjY2NVUxMjMWNAMC94uPjDeVSUlIsbgLAKk6n09MVJP12zP+JJ57Q8uXLtWvXLmVkZCguLs7UjpycHLVp00Zz5swxlP3Pf/5jaO8777xjqsfEiRPVvn170z+zVqpUSU2aNDE1k1+eeeYZrVq1Sr6+vqbmNm3apJtvvlnp6ekWNbPW70e1jxw54ukqf1GvXj1dunRJ7du3V6lSpdSzZ0/NmjVLU6dO1bBhw1S2bFlPVwQAWGzmzJny8fHJNXfhwgV9+OGH+dAI8E5Op1O33nqroWx0dLTKlCljcSMAAAAAAAAAAAAAAIAbj7lPIOciqkaY5LS5c6Xb0M01dHMN3Vznzf3o5hq6uYZurqGba+jmGrq5xpu7Sd7dz5u7+fvn/pdoAAAAAAAAAMAqPj4+cjgceueddzRo0CBlZ2e7vOvtt99Wdna23n//fTc2dM2DDz4oh8ORa87Pz08ff/xxPjQCAPcyehS2oB5MBWCM3W73yHMXL16sF198UW+99ZbhGafTqV69eunUqVMaNWrUP+Zee+01ZWZm5rqvXLlyatq0qeHn9+zZ06XjlQ0bNtTmzZtNz+Wn2NhY7dixQ40aNdKvv/5qeO7w4cOqWLGi9u3bp4iICAsbupc3HtX28fHRggUL9PDDD3u6CgDAw0JDQ9WpUyctWbIk1+zgwYPVo0ePfGgFeJ9KlSoZzm7cuNG6IgAAAAAAAAAAAAAAADcwt34aPaRkEYWEBbpzpdvQzTV0cw3dXOfN/ejmGrq5hm6uoZtr6OYaurnGm7tJ3t3Pm7vZfbzz4DcAAAAAAACAG4fNZtPzzz+vXbt2qV27dnnaNXXqVNlsNr3++useO3S3ceNG7dy501B2wIABCg4OtrgRALjf3LlzDeVatGhhbREAN6zJkyfrrbfeks1m7v/zHj16tHr16vWPX3/77bcN7Xn11VcN5XJyctSoUSOXjmo/9thj2rp1q3x9fU3P5rc6deroyJEjCgsLMzWXlJSkKlWqaN++fRY1c7/OnTt71VHtoKAgff/99xzVBgD8EKnT3AAAIABJREFUYebMmfLx8ck1d+HCBc2ZMycfGgHeJSsrS6dOnTKUrV27tsqXL29xIwAAAAAAAAAAAAAAgBuTbdT0Vs7f/6FS9TDdVIG/aAcAAAAAMO6u8iNUzK+Mp2sAAAAAAAAAwB8OHz6smTNnatKkSXneNWzYML3++utuaGXcTTfdpISEhFxzJUqUUFJSkux2ez60AgD3atCggbZv3/6vGZvNpuTkZIWGhuZTKwDu5OPjI4fD8a+ZdevWqWXLlvnU6PqWLFmiLl265Nr1/9WiRQt98cUXf/lZbMGCBXrsscdynQ0JCVFKSkquuZSUFNWqVcvw0b7f2Ww2jRs3ToMHDzY15w3S0tJUu3ZtHT161NScr6+vVq1apVatWlnUzD327NmjWrVqmZ67+eab9cADDygnJ0eZmZnKzs7WmjVrJP121DQzM9P0TpvNplatWmnp0qUqWrSo6XkAQOEWHx+vxYsX55oLDw9XYmJiPjQCvIeZl/MkJiYqPDzcwjYAAAAAAAAAAAAAAAA3ptEzWou/VQcAAAAAAAAAAAAAAIBCpVq1apo4caIcDodGjRqVp11jx47VggUL3FPMgEmTJhk6qi1JM2bM4Kg2gALryJEjuWYqVqzIUW2gkDNzkM4qcXFx2rRpk/z9/U3Nffnll6pTp46ysrL++LXhw4cbmn3uuecM5Ro0aGD6qLavr6+WLVtWII9qS1JQUJAOHz6sRo0amZrLyclRmzZtNGPGDIuauUePHj1M5Vu2bKns7GwdOHBA48eP18SJE/Xuu+9q+vTpOn36tE6fPq2MjAzt379fAwcOVK1atRQYGJjr3jvuuEOHDh3S2rVrOaoNALiuWbNmycfHJ9fchQsXNHv27HxoBHgHp9NpONulSxeOagMAAAAAAAAAAAAAAFjINmp6qz8+zVGpephuqhDsyT4AAAAAgALmrvIjVMyvjKdrAAAAAAAAAMA/mjBhgoYNGyaHw+HSfGRkpM6cOWP5EeusrCyFhIQoIyMj1+zNN9+sAwcOWNoHAKxUpEiRXH+/a9iwobZu3ZpPjQC4m4+PT64/f61fv14tWrTIp0b/7vDhw6pbt67S0tJMzZUrV0579+7Vvn37dPfdd+ea9/f319WrV+Xr6/uvuYkTJ2rQoEGmuhQrVkxbt27VbbfdZmrOW3Xt2lUff/yx6bnBgwdr/PjxFjTKmz179qhWrVqG8/Hx8Vq4cKFLzzp69Kg++OADffXVV7pw4YJsNpvCw8N15513asCAASpfvrxLewEAN5YuXbpo0aJFueZKlSqlCxcu5EMjwPPMvBwoIyNDAQEBFrYBAAAAAAAAAAAAAAC4cY2e0VrW/m0/AAAAAAAAAAAAAAAAwMMGDx6sbdu2qXXr1i7NJyQkaOPGjW5u9Xe9e/c2dFTbZrNp6dKllvcBACsZedlBly5d8qEJAE+y+sUlZlSrVk1Hjx5VeHi4qbkzZ86ocuXK6t27t6F8ly5dcj2qLUmjRo0y1aNMmTI6duxYoTmqLUkfffSRhg8fbnpuwoQJio+Pt6BR3vTs2dNwdvr06S4f1ZakqKgojR07Vtu2bdPRo0f1888/67vvvtOUKVM4qg0AMGzmzJny8fHJNZeUlKTZs2fnQyPAs8y+uJGj2gAAAAAAAAAAAAAAANbynk+jAwAAAAAAAAAAAAAAABapV6+e1q5dq4yMDHXs2NH0fMuWLS1o9X9Onz6tjz/+2FC2TZs2iomJsbQPAFjNyDGqjRs3Kj09PR/aAMBvSpcurRMnTig6OtrUXEpKig4dOmQou2vXLvXq1Uvz5s1TYmLidTN79uzR1atXDT+/bt26OnnypEqXLm14pqAYM2aM5syZY/oI++LFi9WgQQPl5ORY1Mycffv26YcffjCUHTBggJ566imLGwEAkLvg4GDFxcUZyg4dOtTiNoDnGTk0/7tr165Z2AQAAAAAAAAAAAAAAAASh7UBAAAAAAAAAAAAAABwAwkICNCyZcv03HPPmZ51Op0WNPpNXFycoSOzfn5++s9//mNZDwDIL0Z+z1u5cqWKFy+u9u3bKykpKR9aAchvZo8l54eiRYvqp59+UqNGjSzZv3fvXs2ZM0fdu3dXRESE/P39FRkZqUaNGunZZ5/V0qVLNW7cOMP74uPj9f3338vf39+Svt6gR48eWr9+vfz8/EzNbd++XdHR0UpNTbWomXE9evQwlIuKitLEiRMtbgMAgHEzZswwdEw4KSlJs2bNyodGgGdcvnzZVN4b/10HAAAAAAAAAAAAAACgsOETGgAAAAAAAAAAAAAAACi0srOz9fPPP+vgwYNKSUmR9Nsx16pVq5redeTIEXfXkyR9/fXX2r59u6Hsiy++qODgYEt6AEB+MvqyAofDoZUrVyoiIkLt2rVTYmKixc0A4LcjeFu2bFFcXJzlz8rOztb58+e1detWvf/++4qLi9PChQsNzY4cOdJwtqC799579eOPP6pYsWKm5k6cOKFKlSrp9OnTFjXL3b59+/T9998byi5atMjiNgAAmBMcHKyHHnrIUHbYsGEWtwE8JzQ01HA2KyvLwiYAAAAAAAAAAAAAAAD4HYe1AQAAAAAAAAAAAAAAUOg4nU6tWLFC1apVU3R0tGJiYlSiRAmVKFFCPj4+ev75503v3LJliwVNpa5duxrKhYaGauzYsZZ0AID8ZvSw9u8cDodWr16tyMhIxcbG6pdffrGoGQD8n8WLF2vAgAGernFdFSpU0KhRozxdI1/FxMTo2LFjioiIMDV36dIlVatWTTt37rSo2b/r2bOnodytt96qunXrWtwGAADzZs6cKR8fn1xzSUlJmjVrVj40AvLXDz/8YCrv5+dnURMAAAAAAAAAAAAAAAD8GYe1AQAAAAAAAAAAAAAAUKicO3dOrVu3VseOHXXixIm/fC0lJcXlvVYc1p4yZYrOnTtnKDt9+nTZ7XzcB0DhUKFCBZfmHA6H1q5dq5tuukmtWrVSamqqm5sByE8F4WebZ555xtMVruudd97xdAWPKF26tE6cOKGYmBhTcxkZGWrYsKFWrFhhUbPrO3DggOGD3h988IHFbQAAcE1QUJC6dOliKDt06FCL2wD574477jCcvXbtmoVNAAAAAAAAAAAAAAAA8Gfe/2l0AAAAAAAAAAAAAAAAwISRI0dq3bp1bt9bqVIlt+7LysrSsGHDDGWrV6+u+Ph4tz4fADxpx44d8vf3d3ne4XBo3bp1atKkiRtbAcD/WbZsmerUqaMqVap4usrf+Pr6ql27dp6u4TGBgYHau3evWrRoYWru2rVr6tSpk9566y2Lmv1djx49DOVq1qypevXqWdwGAADXTZ8+Xb6+vrnmLl68qBkzZuRDIyB/JCYmGs76+voWiJcHAQAAAAAAAAAAAAAAFBZ8UgMAAAAAAAAAAAAAAACFRnZ2tpYtW+b2vbVq1dKQIUPcuvPJJ5/Ur7/+mmvOZrNp6dKlbn02AHhaRESEW35v2717t4YPH+6GRgA8wWazebrCHxwOhz777DO1atVKxYsX14MPPqgff/zR07Wu65ZbbrnhD/bZ7XatX79eTz75pKk5p9OpF198Uc8995xFzf7PgQMHtGPHDkPZ2bNnW9wGAIC8CQoKUpcuXQxlX375ZYvbAPknIiLCcDY7O9vCJgAAAAAAAAAAAAAAAPh/3difqAYAAAAAAAAAAAAAAECBdubMGc2ePVt9+/ZV8+bNFRYWpuTkZLc/Z+HChfL393fbvrNnz2rBggWGsq1atVLNmjXd9mwA8Bbt2rXTM888k+c9Y8eO1c6dO93QCMCN5sCBA+rXr5+qV6+ugIAAdejQQevWrVNaWpqnq/2rRx55xNMVvMaMGTM0duxY00fa33vvPbVt21YOh8OiZlLPnj0N5W655RbdeeedlvUAAMBdpk2bJl9f31xzFy9e1PTp0/OhEWCt/fv3G862bdvWwiYAAAAAAAAAAAAAAAC4Htuo6a2cv/9DpephuqlCsCf7AAAAAAAKmLvKj1AxvzKergEAAAAAAADgBvTee+9p0KBBysjIsPQ5W7ZsUaNGjdy6s2HDhtq2bVuuOV9fX124cEGhoaFufT4AeJMWLVpo8+bNysrKcnlH7dq1tWvXLje2ApBXdrtdTqfzXzObNm1SkyZN8qnRb1JTU9WnTx+tXLlSV69ezddnu0OHDh20fPlyT9fwOosWLdIjjzxi+lB2rVq1tGPHDre+REeSfvrpJ918882Gst99950aNGjg1ucDAGCVxx57zNDL4sLCwpSUlJQPjQDrmHl5S27/7gMAAAAAAAAAAAAAAAD3Gj2jteyeLgEAAAAAAAAAAAAAAACY9dprr+m5556z/Kj2mTNn3H5Ue/PmzYaOakvSCy+8wFFtAIXel19+qczMTO3fv19t27Z1aceJEyfcWwpAvrDb8/ejzN26dVNISIg++eQTjx7V9vHxcWmuf//+HNX+B/Hx8frmm28UEBBgam737t2qXLmykpOT3drnpZdeMpSLiYnhqDYAoECZOnWqfH19c81dvHhR06dPz4dGgDXOnj1rOPvhhx9a2AQAAAAAAAAAAAAAAAD/hMPaAAAAAAAAAAAAAAAAKFAOHDigV155xdJnREZG6sSJEypbtqzbdz/66KOGciEhIZowYYLbnw8A3iomJkarVq2S0+nUkiVLTP0enJKSounTp6t3796aPn26Tp48aWFTAAVNcnKyatWqpY8++sjTVSRJ165d0yuvvKI1a9Zo4MCBatasmcqVK/ePR6FtNpveeecdTZ48OZ+bFix33XWX9u/fr5CQEFNz586dU6VKlXTkyBG3ddm6dauh3KxZs9z2TAAA8kNQUJAeeeQRQ9mXX37Z4jaAdcqVK2c42717d+uKAAAA4P9j78/jrarL/vH/2pvD4QgIiCAmMQuikkJ4B0mlOIupaQoOqFhoIWH6MbvVbgfExCnKiZwicUgZcsYIxxRxSHJAFAUFRAEVFFAQD2f4/tGvft136Vl7n7322Ueez7/inNf1Xi9XiBsei2sBAAAAAAB8Lou1AQAAAAAAAABoVIqxUPChhx6KLl26FPzcq6++Ot55551E2YkTJ0Y26/EeYPN0xBFHxDvvvBN//OMfo2XLlolmRo0aFb/73e9i1KhR0bVr12jSpElsvfXW0bdv3/jhD38Y69atS7k1kKu0P+vcdNNN0bNnz2jXrl28/PLLBT9/5MiRUVtbGy1atMh5dty4cfGHP/whLr/88njsscdi2bJlsXHjxli7dm1MmzYtzj777DjrrLPi9ttvj1WrVsWYMWMK3v/LqEePHrFkyZKcFiFGRHz88cfRp0+feOKJJwrSI8l/c7bddtvYfffdC3I9ACim3/72t1FWVlZn7sMPP4yJEycWoREUVnV1deKsFyMCAAAAAAAAADSczAXXHVD7jx903WHr2K5zq4bsAwAAQCOze6fzokXTbRu6BgAAAACwmXj//fejQ4cOqZ1/6qmnxmWXXRbNmjUr+NmVlZXRpk2b+PTTT+vM9urVK15//fWCdwBojGpqaqJJkyb1Pqe8vDwmTJgQo0ePLkAroC7ZbDZqa2u/MPPUU0+ltli4pqYmmjVrFlVVVQU/u0OHDjFp0qQYMmTIP7/Ws2fPWLRoUc5nDRgwIJ555plC1iMiqqqq4hvf+Ea88MILOc1ls9m49dZb45hjjqnX9ZP8/J8wYUKcfvrp9boOADSUESNGxOTJk+vMde7cOZYuXVqERlA4mUwmcbauz3wAAAAAAAAAAKRj7PUHRrZUn91Ys/rT+Gh13X+JsKGUajf3LT/uW35K/b5FuHf5KtVu7lt+3Lf8uG/5cd/y477lp9TvW4R7BwAAAABQaBs2bIgDDjigXmcce+yxcdddd8Vdd90Vb7/9dvzhD3+IX/7yl3HrrbfG22+/HVdeeWUqS7UjIkaNGpVoqXYmk4kpU6ak0gGgMcpms9GpU6d6n1NZWRk/+clPol+/flFTU1OAZkApmzZtWsGXavfu3Tsef/zxWLly5f9aqh0RsXDhwthnn31yPvPZZ5+N7bbbrlAV+f8pKyuLv/3tb3HooYfmNFdTUxPHHntsjBs3Lu9rr1q1KtGCxfou7waAhjRx4sQoKyurM7dixYoitIHCyeXPC3bZZZcUmwAAAAAAAAAAUJdsqb4V/a3XV8eSBasbusbnKtVu7lt+3Lf8lPp9i3Dv8lWq3dy3/Lhv+XHf8uO+5cd9y0+p37cI9w4AAAAAoNB+9atfxQsvvJD3/OGHHx633XZbHHbYYXHYYYdFp06d4uijj45zzjknhg8fXpClrZ9nxYoVcfPNNyfK7rvvvtG3b9/UugA0RqeffnrBznrxxRdj1KhRBTsPyF82m03t7N/+9rcFOWfLLbeMAw88MJ5//vl47bXXYo899vjc7EMPPZTXry8rVqyI8vLyqK6urk9V/oN77rknTjvttJznzjvvvBgxYkRe11ywYEGiXPv27fM6HwBKQfPmzRO9JGLTpk3x/vvvF6ERFMawYcMSZ1988cUUmwAAAAAAAAAAUJf0nkYHAAAAAAAAAIAC+eyzz+Kqq67Ka3a77baLhx9+OP74xz8WuFVyRxxxRNTU1NSZKysriylTphShEUDjcvrpp8fWW29dsPNuvPHGeOaZZwp2HlB6nnvuubzmMplMbLvttnHCCSfEvHnzYt26dfHggw9G//79E81PnDgxrrzyypyvu2nTpigrK4tPP/0051m+2K9//eu46qqrIpPJ5DQ3efLk2HPPPRN9jv9XCxcurDNTVlaW6mJ5ACiGU089NVGuoqIi5SZQONOnT0+Ua9u2bc6fLwEAAAAAAAAAKCxP4wIAAAAAAAAAUPLuu+++WLVqVeL8YYcdFj//+c/jgQceiIULF8bee++dYrsvNnv27JgzZ06i7JgxY6JNmzYpNwJonPJ9wcJ/UltbG0OGDImqqqqCnQmUjtmzZ+e8oHrPPfeMG2+8MTZs2BArVqyIm2++Ofr06ZPX9U899dSYMWNGXrPNmzePd955J69ZPt+YMWPi7rvvjiZNmuQ095e//CV69+4dGzZsSDyzZMmSOjPNmjXLqQcAlKJFixbVmclms9GqVasitIH669ChQ+LsBx98kGITAAAAAAAAAACSsFgbAAAAAAAAAICSN3To0ES5Xr16xdq1a+Ouu+6KSy+9NA466KBo3rx5yu2+2DHHHJMo16pVq7jiiitSbgPQeB1zzDHRuXPngp330UcfxbBhwwp2HpC7TCaTyrkTJkxInP3BD34Q1dXV8dhjj8XIkSOjoqKiIB2GDBkS8+fPz2u2U6dO8eyzzxakRxoqKysb5YsJDj300PjrX/+a8//HCxcujC5dusR7772XKL9s2bI6My1btsypAwCUojfeeKPOTHl5eRGaQGG8//77ibPZrL+WCQAAAAAAAADQ0DzBAQAAAAAAAABAyRs8eHCi3NSpU6NVq1af+/1PP/00ZsyYEZdcckmMHTs2brnllnj77bf/+f1Vq1bF/fffH/fcc0+8/vrrUVtbW6/eEydOTLRYLyLi2muvtZAFoA433XRTQc+76667Yocddogrrrgi8a/XQOl77LHH6sy0bds2qqur43e/+11qn8F22mmnWLVqVV6zAwcOjLlz5xa4Uf1ddtll0bp166ioqIivfe1rMWfOnIaulJN+/frFokWLom3btjnNrVq1Krp37x4vv/xyndk77rijzkzr1q1zuj4AlKJFixbVmfEyCRqLkSNHJs5WVlam2AQAAAAAAAAAgKT8TTwAAAAAAAAAAEreihUrEuX69u0bmUwm7r///vjkk0/++fXa2tqYNm1abL/99vHd7343zj777LjgggvihBNOiC5dukQmk4lMJhMdOnSIQw45JA477LDo3bt3dOrUKa6++uqorq7OuXNVVVWceeaZibLbb799DB8+POdrAGxu9t1333j00Udj9OjR0a9fv9hyyy3rfeYbb7wRZ555ZnTp0iX233//WLNmTQGaAkmksdB64cKFif493nvvvYvyUpOtt94678V7AwcOjAcffLDAjfIza9as2HbbbeO///u/Y+PGjVFdXR2vvPJK7LfffrFhw4aGrpeTjh07xtKlS6Nbt245zW3YsCH69+8fM2fO/MLcFltsUedZuS72BoBS9Ic//KHOjP/m0Vj87ne/S5xt2rRpik0AAAAAAAAAAEjKYm0AAAAAAAAAAEpeixYtcsofcsgh0blz5xg+fHjcfPPNMWbMmBg6dGgsX778C+dqamr+14/ffffdOPXUU+Pggw/OeWHgqFGjEs9MnTo1p7MBNmeDBw+Oa665Jv72t7/FunXrYv369XHnnXfGcccdFzNmzIjq6up4/vnnc166XVtbG7NmzYr27dvXuTQVKF1XXHFFotwZZ5yRcpP/v6ZNm8amTZtynquqqorvfve7ceONN6bQKpnFixfH17/+9dh///3jvffe+7fvr1+/Pvbff/8GaFY/LVu2jEWLFsWgQYNymquqqoohQ4bEdddd9x+//+GHH8ZHH31U5zn9+vXL6boAUGrmzp0bVVVVdea22WabIrSB+pk+fXri7Nq1a1NsAgAAAAAAAABALizWBgAAAAAAAACg5G277bY5z3z00Udx++23x4knnhjXXnttva7/pz/9KbbbbrvYuHFjovx7770XkyZNSpTdZ599LNYDqIfmzZvHsGHD4pZbbokhQ4ZENpuN/v37x8qVK3N+MUPE35emHnjggfHCCy+k0BZI2+uvv54ol+vy/fq4+uqro3Xr1nnN1tbWxsknnxznn39+gVvVraamJnr27Fnnr4ezZ8+u9+fthpDNZmP27NkxfPjwnOZqa2tj1KhRcdZZZ/3b97p3757ojJNOOimnawJAKampqYkhQ4Ykynbt2jXdMlAARx55ZOJsq1atUmwCAAAAAAAAAEAuLNYGAAAAAAAAAKDkDRgwoKErxNq1a+PQQw+NDRs21Jk94ogjoqamps5cWVlZTJkypRD1APg/mjdvXq9fY7/+9a9Hnz594p577ilgK+BfZbOFf5R5v/32S5Tr06dPrFmzpuDX/1ePPPJIdOzYMU499dREnyG/yIUXXhg/+MEPCtQsmZkzZ0Z1dXWi7GmnnRZLly5NuVE6br311rwWl1966aUxdOjQiIiYNWtWZDKZWLt2bZ1z5eXlXqwDQKM2evToeP/99xNlTz311JTbQP3cfvvtibOrV69OsQkAAAAAAAAAALmyWBsAAAAAAAAAgJJ30kknRXl5eUPXiFmzZsXWW28dtbW1n5uZM2dOzJ49O9F5o0ePjrZt2xaqHgD/x0EHHRSHHXZY3vPz58+Pww47LHbaaadGuzAWNjfHHXdcolxtbW1stdVWiV6GkqvFixfHbrvtFvvss08sX768YOf+/ve/j3333TeVzv/J1KlTE2erqqrit7/9bYpt0nXBBRfEpEmTcl72Pm3atMhkMrH//vsnntlhhx1yrQcAJePll1+O66+/PlF2q622iv/6r/9KuRHUz/DhwxPlTjnlFH+OCwAAAAAAAABQYizWBgAAAAAAAACg5G277bZx8sknN3SNiIjYuHFjXHTRRZ/7/aOPPjrROVtuuWVMmDChULUA+BxTp06Nrbbaql5nvPbaa9G7d+949dVXC9QKiIiclxgn0alTp6ioqCj4uUls2LAhjjzyyOjRo0fMnTs3lWs8/PDDseuuu0ZlZWUq5/+rOXPm5JRvqPteKCeeeGLMmjUrmjZtmup16vPCBwBoSDU1NXHggQd+4Qvn/tUNN9yQciOonylTpiTOjh8/PsUmAAAAAAAAAADkw2JtAAAAAAAAAAAahd/85jdx7rnnNnSNiIgYN25cvPTSS//29euvvz7efvvtRGdcffXVqSyTBOB/Kysri2eeeSY6d+5cr3M2btwYu+22W3zyyScFagakZdCgQYmzrVq1imXLltXrejU1NXH++efHVlttFdOnT0+8bDJfr7zySnTv3j3WrFmT6nWWLl2aU7558+YpNSmevffeO15++eVo2bJlKue3aNGiZH5PAwC5+tnPfhbLly9PlN1jjz3iiCOOSLkR1M9RRx2VONuqVasUmwAAAAAAAAAAkA9/Mw8AAAAAAAAAgEahSZMmceGFF8bzzz8fJ510UrRv377BumzatCkGDRoU69ev/+fXqqqq4owzzkg036NHjzjhhBPSqgfA/9GrV69YunRpnH322fV6qcGnn34aRx99dAGbAWmYOXNmbLPNNomy69evj86dO8duu+0Wzz77bM7XmjZtWrRv3z4uvPDCqKyszHk+X++++2507do15+XXSb3xxhs5//NsscUWqXQptt69e8fixYujQ4cOBT/717/+dZSVlRX8XABI21133RW//vWvE2UrKirigQceSLkR1E8un6Nfe+21FJsAAAAAAAAAAJAvi7UBAAAAAAAAAGhU+vfvHzfccEO89957cdlll0WXLl0apMf69etjr732+uePf/KTn/yvRdtfZMqUKWnVAuALXHzxxfHxxx/H1KlTY+jQoXmdMWPGjPjwww8L3Aw2T5lMJpVzy8rKYv78+dGiRYvEM3Pnzo2BAwdGJpOJ7bbbLnr16hV9+/aNQYMGxQEHHBBDhw6Nk046KX7+85/H+PHj46yzzoott9wyhg4dWu9fEzp37hwPP/xw9OrVK6e5tWvXRu/evWPu3Ln1uv5/csstt+Q882VZrB0R0a5du1iyZEnstNNOBTvzjDPOiJNOOqlg5wFAsbzwwgsxbNiwxPnrrrsuWrZsmWIjqL+uXbsmzvbu3Tu9IgAAAAAAAAAA5K2soQsAAAAAAAAAAEA+MplMnHnmmXHGGWfE448/HjfeeGPceeedeZ11xBFHxKZNm2K77baLzp07x9lnn51o7rnnnosf/vCHMX78+LjpppsSzey1117Rv3//vHoCUH/NmzePI488Mo488si46KKLok+fPlFZWZmK/IC3AAAgAElEQVR4vra2Nq644oq4+OKLU2wJ1Fe7du1i9uzZ0a9fv5xnV6xYkUKjf9eyZcuYMGHCP5ctv/baa7HHHnvE7NmzE5+xcePGGDhwYNxzzz1x0EEHFazbww8/nPNM8+bNC3b9UlBRURHz5s2LAw44IB566KF6nfWzn/0sLr/88gI1A4DieeGFF2LgwIFRVVWVKD9gwIA44YQTUm4F9bNu3brE2b/97W8pNgEAAAAAAAAAoD6yDV0AAAAAAAAAAADqI5vNxl577RV33HFHVFZWxrBhwxLPNmvWLP7617/GtGnT4p577omJEyfGWWedFffee2/iMyZNmhS9e/eO6urqOrNNmjSJKVOmJD4bgHT17Nkz5s2bF506dcppbvz48TFu3LiUWsGXQ21tbUNXiL59+8YDDzzQ0DX+TVlZWfz0pz+NtWvX/nOpdsTfP9c++eSTOX2ejYioqqqKgw8+OG688caCdXzttddynmnRokXBrl8qstlszJo1K04++eS85jOZTJx33nmWagPQKM2dOzcGDBiQ+EVE5eXl8eCDD6bcCuqvdevWibP5vKgHAAAAAAAAAIDisFgbAAAAAAAAAIAvjaZNm8btt98eM2fOjGuuuSa++93vfmH+2muvjd122+3fvn7IIYfEueeem/i6H330UaLcqFGjol27donPBSB9vXr1irfffjvGjRsXX/3qVxPPnXfeedGhQ4d46KGHUmwHX27ZbPqPMh900EFx2mmnpX6dJDKZTBx44IHxwQcfxG9+85vP/ee/884742c/+1lOZ9fW1sbJJ58c559/fr17rlu3LtatW5fzXPPmzet97VJ1/fXXxyWXXBKZTCZRPpPJRJ8+feLFF1+MsWPHptwOAArvhRdeiG9+85uxadOmxDNXXnlltG3bNsVWUH+rV69OnJ00aVKKTQAAAAAAAAAAqC+LtQEAAAAAAAAA+FJp0qRJ7L///jF69Oi4//7748MPP4wTTzwxKioqIiKia9euMWbMmHj88cfjhz/84eeeM3bs2DjssMMK1qtly5Zx5ZVXFuw8AArrf/7nf2LZsmUxfPjwxDPvv/9+7LfffjFgwIB49913U2wH1Mevf/3rBl/yuPPOO8crr7wSDz74YLRp06bO/OWXXx5XXnll4kXO/3DhhRfGiBEj8mz5d1OmTMlrrkWLFvW6bqn77//+71i6dGnst99+0aRJk/+YKS8vjyOPPDKWLVsW8+bNi1122aXILQGg/pYtWxa77757Tku1d9111/jxj3+cYisojFxeenjiiSem2AQAAAAAAAAAgPqyWBsAAAAAAAAAgC+1rbbaKiZNmhQff/xxrFy5Mt5666246qqrYo899vjCuUwmE5MmTSpYj6uuuiqyWY/rAJS63/72tzkvsn3uueeic+fOMXLkyKiqqkqpGXz5FPOz0SWXXFK0a/2r9u3bxz333BOvvPJK7LTTTjnNnnrqqTF9+vTPXeL8eSZPnhz77LNP1NTU5DT3D/fdd19ec82bN89rrjHp1KlT/PnPf46qqqqYN29eXHrppTFy5Mi45JJL4oEHHohPP/00pk6dGh07dmzoqgCQl08++ST69u0bGzduTDzTsmXLePzxx9MrBQXy2WefJc6ecMIJKTYBAAAAAAAAAKAQMhdcd0DtP37QdYetY7vOrRqyzz+t/fDTiNpMtN66oqGr/EdrV28syW7uW37ct/yU+n2LcO/y5b7lx33Lj/uWH/ctP+5bfty3/G0u9273TudFi6bbFuQsAAAAAIBS9OSTT8Z3vvOdep3RvXv3ePPNNwvUCIC09enTJ+bPn5/X7LHHHhu33XZbgRtB45NkQf28efOiT58+RWjzd5MmTYrzzz8/3nnnndSv1axZszjvvPPinHPOqfdZc+bMicGDB0dlZWVOc3369Im5c+dGeXl5TnMdO3aM5cuX5zQTEbFo0aLo0aNHznMAQGmoqqqKnj17xpIlSxLPtGjRIubPnx9dunRJrxgUSC4v0aqtra07BAAAAAAAAABAgxl7/YGlu1gbAACAxsFibQAAAABgc3D44YfH3Xffnff8c889F//1X/9VwEYApOnDDz+Mr371q/Hpp5/mPNukSZNYtWpVtGnTJoVm0HiU4mLtf3jsscfitNNOi5dffrngZ2ez2TjmmGPixhtvjIqKwr2Me+HChdG/f//4+OOPc5rbbrvtYv78+Yl/TaqpqYmmTZtGTU1Nzh0/+OCDaNeuXc5zAEBpGDhwYDz77LOJ85Zq05jU1tZGNptNlD3ggAPiT3/6U8qNAAAAAAAAAACoj7HXHxjJngYBAAAAAAAAAIDN2F133RV9+/bNa3bw4MGWagM0Mm3bto1Zs2YlWgz8f1VXV8eIESMKXwq+hJIutiu0wYMHx0svvRRvvPFG7L333tGkSZOCnDtw4MB4++2349Zbby3oUu2IiJ49e8Zbb70VHTp0yGlu+fLl0bVr11i6dGmi/GOPPZbXUu2mTZtaqg0AjdhRRx1lqTZfarn83sNSbQAAAAAAAACAxqGsoQsAAAAAAAAAAEBj8NBDD0X79u1zmmnSpElMnTo1pUYApOlb3/pWPPLII3HMMcfEypUrc5q9//7747333st5AS5QXD179oyHH344ampqYubMmTFnzpz48MMPY926dbF27dpYt25drF+/PtavXx8bNmyIzz77LD777LOorKyMqqqqqK6ujq233jr69+8f55xzTnzrW99KtW+7du1iyZIlseuuu8Ybb7yReG7t2rXRu3fvmD17dvTv3/8Ls/l+du3UqVNecwBAw7vppptiypQpifOZTCbmzZtnqTaNRnV1dUNXAAAAAAAAAAAgBRZrAwAAAAAAAABAAu3atYunn346Bg0aFDU1NYlmTj311GjXrl3KzQBIy+DBg2PFihVx8cUXx9ixY6OysjLRXE1NTVx66aUxYcKElBtC45bNZhu6QkT8vceQIUNiyJAhDV2lThUVFfHaa6/FHnvsEbNnz048t3HjxhgwYEDce++9cdBBB31u7sknn8yr1y9+8Yu85gCAhrV48eIYNWpU4nx5eXnMmzcvunXrlmIrKKzdd989cTbpn/sCAAAAAAAAANDwSuNpdAAAAAAAAAAAaAQGDhwYEydOTJTt0KGDhaoAXxLnnHNOrF69Og455JDIZDKJZtq3b59yK2Bzlc1m48knn4xhw4blNFddXR0HH3xwXH/99Z+beeutt3Lus8UWW8SIESNyngMAGlZNTU3svvvuUVVVlSifzWbjoYceil69eqXcDArrueeeS5xN+nt+AAAAAAAAAAAansXaAAAAAAAAAACQgzZt2iTK3XHHHSk3AaCYWrZsGffee2+8/PLLifLdu3dPuRGwubvzzjvjzDPPzGmmtrY2fvzjH8e55577b99bvHhxfPbZZzn3+N73vhfZrMfSAaCxOeKII2LlypWJ87feemt85zvfSbERFF7SlyRGRGzcuDHFJgAAAAAAAAAAFJonmAEAAAAAAAAAIAf33XdfolyXLl1SbgJAQ+jdu3eiXK9evVJuAo2fZcz1d9lll8VVV10VmUwmp7mLLrooTjjhhP/1tdtuuy3n62cymfjVr36V8xwA0LAmT54cd999d+L8uHHj4phjjkmxEaRj9OjRibPNmjVLsQkAAAAAAAAAAIXmaXQAAAAAAAAAAMjB3Llz68wMGjQounfvXoQ2ABTbW2+9lSjXs2fPlJsA/N2YMWNi+vTp0aRJk5zmbrnllthnn32ipqYmIiL+/Oc/53ztHXfcMb7yla/kPAcANJxly5bFyJEjE+d33XXX+J//+Z8UG0E6FixYkDj7j8/EAAAAAAAAAAA0HhZrAwAAAAAAAABADtasWVNnxlJtgC+vjz76KFFu/fr1KTeBxi+TyTR0hS+Nww8/PGbPnh3l5eU5zT3yyCOxyy67RGVlZcyfPz/n61qyCQCNS01NTey+++5RVVWVKN+jR4948cUXU24F6TjqqKMSZ/3eBAAAAAAAAACg8bFYGwAAAAAAAAAAcpBkWeHKlSuL0ASAhrDjjjsmyl1zzTUpNwH43wYOHBivvPJKbLnlljnNzZ8/P7p06ZLoBTL/qkWLFnH00UfnNAMANKwrrrgi3nnnnUTZZs2axZw5c1JuBOmoqqqKl156KVE218/BAAAAAAAAAACUBou1AQAAAAAAAAAgB0kWqj700EPx9NNPF6ENAMXWqlWr2GKLLerM3XvvvUVoA/C/9ezZM956663o0KFDTnP5vBhm6NChOc8AAA3r8ssvT5ydMmVKbLPNNim2gfS0bt06lSwAAAAAAAAAAKXDYm0AAAAAAAAAAMjB3/72t0S53XffPcaMGRNVVVUpNwKg2HbZZZc6MwsWLChCE2jcslmPMqehXbt2sWTJkthhhx1Su0Ymk4lLLrkktfMBgMJbsGBBrFq1KlH2xBNPjEMPPTTlRpCO2tra2LBhQ6LsrbfemnIbAAAAAAAAAADS4ml0AAAAAAAAAADIwXXXXZc4e80118SPfvSjqK2tTbERAMV2xBFH1JnZtGlTzJkzpwhtAP5dRUVFvPrqq/Htb387lfO/9rWvxTbbbJPK2QBAOkaPHp0o161bt7jppptSbgPpOfnkkxNnhw8fnmITAAAAAAAAAADSZLE2AAAAAAAAAADk4Lvf/W5O+UmTJsWMGTNSagNAQ0i6pGvJkiXpFgH4AtlsNp544ok46qijCn722LFjC34mAJCedevWxeOPP54o+/TTT0c266+c0XglXQx/7rnnptwEAAAAAAAAAIA0ecoJAAAAAAAAAABy0KxZs7jiiitymjnzzDOjtrY2pUYAFNvq1asT5crLy1NuAo2bhY3Fcccdd8SZZ55ZsPNatWoV3/ve9wp2HgCQvjPOOCNqamrqzH3ta1+LDh06FKERpGPOnDmJsxdccEF6RQAAAAAAAAAASJ2n0QEAAAAAAAAAIEcjR47MKb9gwYJ45ZVXUmoDQLFNmDAhUW777bdPuQlAMpdddllcc801kclk6n3WMcccU4BGAEAxTZ8+PVHu97//fcpNIF2DBg1KnPWiHwAAAAAAAACAxs3THwAAAAAAAAAAkKPWrVvHSy+9lNPMa6+9llIbAIrt/vvvrzPTvHnz6Nu3bxHaQONlkV1xjR49Ou66665o0qRJ3mdkMpkYP358AVsBAGnbsGFDrFmzps5c165do3///kVoBOlYvnx54uwnn3ySYhMAAAAAAAAAAIqhoE+jr1n9aXy0+tNCHlkwuuVHt/zolr9S7qdbfnTLj2750S0/uuVHt/yUcreI0u5Xyt1qqmsbugIAAAAAQIOorKzMKd+6deuUmgBQTBs2bIi33367ztxuu+1WhDYAufne974Xs2fPjmbNmuU137dv32jTpk2BWwEAaXrqqacS5S688MKUm0C6dtlll8TZFi1apNgEAAAAAAAAAIBiKOhi7bdeXx1LFqwu5JEFo1t+dMuPbvkr5X665Ue3/OiWH93yo1t+dMtPKXeLKO1+pdytsrK6oSsAAAAAADSI8vLynPL77bdfSk0AKKZ77703amvrfvnsyJEji9AGIHcDBw6M+fPnx5Zbbpnz7MKFC2PNmjUptAIA0jJnzpxEueOOOy7lJpCe6urqWL062XO2Sf+dAAAAAAAAAACgtBV0sTYAAAAAAAAAAGwutt5665zymUwmpSYAFNOSJUsS5Y4++uh0i8CXQDbrUeaG0qNHj3jrrbdi2223zWnuk08+ia5du8bSpUtTagYAFNpLL71UZ6Zdu3ZFaALpOfDAAxNnv/nNb6bYBAAAAAAAAACAYvE0OgAAAAAAAAAA5KFjx45x4oknJs6vXbs2xTYAFEtlZWWiXFlZWcpNAOqnXbt2sXjx4thhhx1ymlu7dm307t075s6dm1IzAKCQFi1aVGemY8eORWgC6XnooYcS5SZNmpRyEwAAAAAAAAAAisVibQAAAAAAAAAAyNPVV1+dONumTZtYsWJFim0AKIbdd989UW7dunX//N+rVq1Kqw40atmsR5kbWkVFRbz66qvxne98J6e5jRs3xsCBA2PGjBkpNQMACmX58uV1Znr16lWEJpCO2bNnJ87m8qJEAAAAAAAAAABKm6fRAQAAAAAAAAAgTy1atMhp8dAee+wR77//foqNAEjbt7/97US5m2++OUaMGBHt27eP9u3bR7t27eKOO+5IuR1A7rLZbPzlL3+JY489Nqe5qqqqOPjgg+PGG29MqRkAUAhr166tM9O3b98iNIF0JP19+imnnJJyEwAAAAAAAAAAislibQAAAAAAAAAAqIfzzjsvcXbhwoVxxhlnpNgGgLRVVFREs2bN6sz99Kc/jcmTJ8eqVasiImL16tVxzDHHRNeuXeMvf/lL2jUBcnbbbbfFWWedldNMbW1tnHzyyXH++een1AoAqI9169ZFVVVVnblBgwYVoQ0U3po1axJnJ0yYkGITAAAAAAAAAACKzWJtAAAAAAAAAACoh0MOOSRatGiROH/bbbfFggULUmwEQNq23nrrvGeXLl0ae+65Z+y6667x6quvFrAVND7ZrEeZS8348ePj2muvjUwmk9PchRdeGCNGjEinFACQtyeffDJR7pvf/GbKTSAdw4YNS5T7yle+kuglWQAAAAAAAAAANB6eRgcAAAAAAAAAgHrYcsstY+LEiTnN3HLLLSm1AaAYunTpUu8zXn755dh3330L0AagsE455ZS4++67o0mTJjnNTZ48OfbZZ5+oqalJqRkAkKunnnqqzkx5eXmUl5cXoQ0U3qxZsxLlkvy7AAAAAAAAAABA42KxNgAAAAAAAAAA1NPxxx8fV111VeL8n//85xTbAJC2nXfeuSDnrFu3riDnABTaoYceGk899VQ0a9Ysp7lHHnkkdt1116isrEypGQCQi3nz5tWZ2WqrrYrQBArv2muvTZzt1q1bik0AAAAAAAAAAGgIFmsDAAAAAAAAAEABjBkzJv74xz8myr766qtRW1ubciMA0rL77rsX5JxcF9bCl00261HmUjZgwIB47bXXolWrVjnNvfLKK9GtW7dYs2ZNSs0AgKTefffdOjNr164tQhMovJ/85CeJck888UTKTQAAAAAAAAAAaAieRgcAAAAAAAAAgAI5/PDDY9q0aXXmNm7cGFVVVUVoBEAajj322GjatGm9z9liiy0K0AZKT01NTUNXoEC6desWixcvjq985Ss5zS1fvjy6du0aS5cuTakZAJBEJpOpM+P3JTRGs2fPTpz99re/nWITAAAAAAAAAAAaisXaAAAAAAAAAABQQNls3Y/klJeXF2QhKwANo7y8PIYOHVrvc/bcc8/6l4FGLMmiRxpe27ZtY8mSJbHTTjvlNLd27dro3bt3zJ07N6VmAEBdOnToUGembdu2RWgChZV0WfYee+yRchMAAAAAAAAAABqKxdoAAAAAAAAAAFBAS5YsqTNjYRFA43fddddFq1at8p7PZDJxxRVXFLARQHrKy8tj3rx5sddee+U0t3HjxhgwYEDMmDEjpWYAwBfp2LFjnZk1a9YUoQkUzvr16xNnZ86cmWITAAAAAAAAAAAaksXaAAAAAAAAAABQQCtWrKgzs3LlyiI0ASBNLVu2jL/+9a+x7bbb5jXfsWPH6NChQ4FbQWmoqalp6AqkIJvNxiOPPBLHH398TnPV1dVx8MEHx4033phSMwDg83Tr1q3OTC5LiqEU/PKXv0ycraioSLEJAAAAAAAAAAANyWJtAAAAAAAAAAAooDfeeKPOzP/7f/+vCE0ASFuvXr1ixYoV8fHHH8eECRNi4MCBiWffeeeduPjii1NsB6Uvm/Uoc2M0efLk+MUvfpHTTG1tbZx88slx7rnnptQKAPhPevbsWWemsrKyCE2gcMaPH58o9+ijj6bcBAAAAAAAAACAhuRpdAAAAAAAAAAAKKD77ruvzsw222xThCYAFEvLli3j9NNPj6effjqqq6ujadOmieZ+8YtfxMSJE1NuB8VXU1PT0BVI2UUXXRTXXXddZDKZnOdGjBiRTikA4N/suOOOdWZqampi48aNRWgD9Zfkz17/YfDgwSk2AQAAAAAAAACgoVmsDQAAAAAAAAAARfbee+81dAUAUpLNZmOnnXZKnP/JT34Sr776aoqNoHRlsx5lbsx+9KMfxf333x9NmjTJaW7y5Mmxzz77WMAOAEXQq1evRLkFCxak3AQKY+rUqYlyV199dcpNAAAAAAAAAABoaJ5GBwAAAAAAAACAAqmuro5MJlNn7qijjipCGwAayrBhwxJna2tr4wc/+EGKbQDSc9BBB8Wzzz4bFRUVOc098sgjscsuu0RlZWVKzQCAiIjy8vJELzN5/fXXi9AG6mfFihVx++23J8qOHj065TYAAAAAAAAAADQ0i7UBAAAAAAAAAKBAKisro7a2ts7c5ZdfHlVVVUVoBEBDGDVqVE755557znJZvlR8ztm89O/fP1599dVo3bp1TnPz58+Pbt26xZo1a1JqBgBERDRr1qzOzMKFC4vQBOpnu+22S5Q77rjjEr38EAAAAAAAAACAxs1ibQAAAAAAAAAAKJCKiopo2rRpnbnp06fHN77xjXjzzTeL0AqAYmvTpk0MHz48cb62tjbuuOOOFBtB8VRWVka/fv0SZbNZjzJ/WXTr1i2WLFmSeNnhPyxfvjy6du0aS5cuTakZANCiRYs6M0uWLEm/CBTJ9ddf39AVAAAAAAAAAAAogrJCHtaj99YRtaX5Nnfd8qNbfnTLXyn30y0/uuVHt/zolh/d8qNbfkq5W0Rp9yvlbuXlTRq6AgAAAABAychkMrFp06ZE2RdeeCH22muvmDdvXrRq1SrlZgAU26233hpHHHFEHHXUUbFx48Y68y+++GKccMIJRWgG6dmwYUPsvPPOFjNuptq0aROLFy+Or3/96zF//vzEc2vXro3evXvH7Nmzo3///ik2BIDNU+vWrWPVqlVfmHnnnXeK1Aby8/rrryfObrHFFik2AQAAAAAAAACgVGQLeVjrtltE660rCnlkweiWH93yo1v+SrmfbvnRLT+65Ue3/OiWH93yU8rdIkq7Xyl3yzYpzYXfAAAAAAANpXv37omzb7/9dpx99tkptgGgIR166KHx3nvvJcq+++67KbeBdK1bty569OiReKl2y5Yto02bNumWoujKy8vj5Zdfjn322SenuY0bN8aAAQPi/vvvT6kZAGy+2rVrV2cm6e9boKGMGjUqUe74449PuQkAAAAAAAAAAKWioIu1AQAAAAAAAABgc/fXv/41WrRokTh/0003xccff5xiIwAaUqtWraJPnz515lauXFmENpCO999/P7p3757Tz+MRI0akV4gGlc1m46GHHooTTjghp7nq6uo49NBD47rrrkupGQBsnrbddts6Mx9++GERmkB+ampq4rHHHkuUvfnmm9MtAwAAAAAAAABAybBYGwAAAAAAAAAACqht27bxox/9KHG+srIynnnmmRQbAdDQampq6sysXr26CE2g8JYtWxY9e/bM6edwNpuN8ePHp9iKUnDzzTfHeeedl9NMbW1tjBo1Ks4555yUWgHA5qdTp051ZtatW1eEJpCf++67L1Hu+9//fmQymZTbAAAAAAAAAABQKizWBgAAAAAAAACAArvoootizz33TJxfvHhxemUAaHALFy6sM7N+/foiNIHCeuONN6J37945L2L8+c9/Hi1btkypFaVk7NixccMNN+S84HD8+PFx3HHHpdQKADYv3bt3rzOzYcOGIjSB/PzqV79KlBs7dmzKTQAAAAAAAAAAKCUWawMAAAAAAAAAQIFtscUWcf/998cpp5ySKD9hwoSUGwHQkJo1a1ZnpnXr1kVoAoXz4osvxi677JLzEsZf/vKXMX78+JRaUYpOOumkeOCBB6KsrCynudtuuy0GDx4cNTU1KTUDgM1Dr1696sxs2rSpCE0gdx988EHMnj27ztzgwYNj5513LkIjAAAAAAAAAABKhcXaAAAAAAAAAACQgpYtW8a1114b++67b53Z119/PWpra4vQCoBiW7NmTXzyySd15vr161eENlAYc+bMiW984xvx2WefJZ7JZDJx1VVXxTnnnJNiM0rVkCFD4rnnnouKioqc5h5//PHo06dPbNy4MaVmAPDlt9NOO9WZqa2tjTVr1hShDeTmmmuuSZQ788wzU24CAAAAAAAAAECpsVgbAAAAAAAAAABS9IMf/CBRbvr06Sk3AaAh3HTTTYlyP/7xj1NuAoUxa9as+M53vhObNm1KPJPJZOL3v/99jBkzJsVmlLp+/frFggULok2bNjnNvfbaa9GtW7f48MMPU2oGAF9u7du3T5R79dVXU24CuamtrY1JkyYlyu6///4ptwEAAAAAAAAAoNRYrA0AAAAAAAAAACnabbfdEuWGDh0atbW1KbcBoNj++Mc/JsoNHDgw5SZQf9OnT48DDzwwqqurE89ks9m466674oQTTkixGY1Fly5dYvHixfGVr3wlp7mVK1dG165d480330ypGQB8eR111FGJcuvWrUu5CeTm6aefjnfeeafO3CmnnBLZrL8mCQAAAAAAAACwufHECAAAAAAAAAAApGj77bePvn37Jsqef/75//HrmzZtik2bNhWyFgBFkvSlCTU1NSk3gfqZNGlSDB06NKefq2VlZTFz5sz43ve+l2IzGps2bdrEW2+9FTvuuGNOcx9//HHsvPPO8cwzz6TUDAC+fObMmRMzZsyoM5fJZGKfffYpQiNIbvLkyYlyY8aMSbkJAAAAAAAAAAClyGJtAAAAAAAAAABI2U9/+tNEuXHjxsXEiRP/+eNNmzbFddddF126dIkWLVrE0KFD49FHH028pBWAhrfDDjskyp1zzjkpN4H8/eY3v4mRI0fm9BmkadOm8eSTT8a+++6bYjMaq4qKinjllVdi8ODBOc199tln8a1vfSvuueeelJoBwJdHTdejOREAACAASURBVE1NHH744Ymy7dq1i7KyspQbQXK1tbVxww031Jnbddddo3fv3kVoBAAAAAAAAABAqbFYGwAAAAAAAAAAUnbcccdF9+7dE2VHjx4dRx11VEyaNCl23HHHGDVqVKxYsSI2bdoU06ZNi7333jv22muvWLduXcqtASiE/v37J8rdfPPN6RaBPI0bNy5OP/30nJZqV1RUxPPPPx8DBw5MsRmNXTabjUcffTSOP/74nOaqq6vj8MMPj6uvvjqlZgDw5XDWWWfFe++9lyg7bNiwlNtAbh599NFEuVw/SwIAAAAAAAAA8OXRZM/vbn/BP37Qpl3z2LJ1s4ZrAwAAQKPTqfUeUd6kZUPXAAAAAAAoadlsNrbaaqu45557EuXnz58f9913X3z00Uf/8ftLliyJefPmxdFHHx2ZTKaQVQEosHbt2sVVV11VZ279+vWxZs2a6NmzZ7Rt27YIzaBuP/vZz+Liiy/OaaZFixYxb9682HHHHVNqxZfNYYcdFtXV1fHEE0/kNPenP/0p1q9fH/vtt19KzQCg8VqxYkUMHTo00ctR2rZtG48++qg/Y6Kk7Lvvvp/7Z6P/6p577ommTZsWoREAAAAAAAAAAKXkL3Nvj2xDlwAAAAAAAAAAgM3BscceW9DzZsyYEXfffXdBzwSg8Hr06BGHHnpoouyVV14Z22+/fbRs2TLnBbNQaCeddFL86le/ymmmdevW8frrr0ePHj1SasWX1bhx4+KGG27IeaHnFVdcEUcddVRKrQCg8TrooIOiuro6UXbq1KmRzforZpSO6urqeOutt+rM9e/fP7bYYosiNAIAAAAAAAAAoBR56gkAAAAAAAAAAIqgSZMmMXny5IKemeuySwAaxp133plTfv369bHXXnvFzJkzU2oEX2zYsGFx00035TTTrl27WLRoUXTs2DGlVnzZnXTSSfHAAw9EWVlZTnNTpkyJb33rW1FTU5NSMwBoXP7whz/ECy+8kCi71157xd57751yI8jN448/nij3/e9/P90iAAAAAAAAAACUNIu1AQAAAAAAAACgSI4//vj44Q9/WLDz5syZE3Pnzi3YeQCko6KiIrLZ3B7ZrK6ujgMPPDC23377ePbZZ1NqBv9uyJAhMXXq1JxmOnbsGG+++Wa0a9cupVZsLoYMGRLPPfdcVFRU5DT31FNPxY477hgbNmxIqRkANA6VlZVx8sknJ8qWl5fH3XffnXIjyN1Pf/rTRLlTTjkl5SYAAAAAAAAAAJQyi7UBAAAAAAAAAKCIrrnmmthjjz0Kdt4dd9xRsLMASE/nzp3zmnvzzTdj4MCBccEFFxS2EPwfNTU1MWjQoPjTn/6U01yPHj1i0aJF0apVq5Sasbnp169fLFiwINq0aZPT3BtvvBFdu3aN999/P6VmAFD6hg8fHuvXr0+UvfTSS32Go+RUVVXF/Pnz68yVl5dH69ati9AIAAAAAAAAAIBSZbE2AAAAAAAAAAAUUUVFRcyYMSO+//3vF+S8559/viDnAJCuhx9+OJo2bZr3/NixY2PQoEFRWVlZwFbwd1VVVfH1r3895syZk9Ncnz59YsGCBVFRUZFSMzZXXbp0icWLF8dXv/rVnOY++OCD6N69e7zxxhspNQOA0jVt2rSYNm1aomyPHj3itNNOS7kR5G7mzJmJcldffXXKTQAAAAAAAAAAKHUWawMAAAAAAAAAQJG1aNEipk2bFpdeemm9z1q2bFkBGgGQth49esSMGTMik8nkfcacOXNixIgRhSsFEVFZWRk777xzvPTSSznNDRw4MF566aUoKytLqRmbuzZt2sSbb74Zu+yyS05z69evj6997WvxxBNPpNQMAErPsmXLYujQoYmymUwmHnzwwZQbQX7Gjx+fKDd8+PCUmwAAAAAAAAAAUOqytbUNXeE/W7P60/ho9acNXeNzlWo39y0/7lt+Sv2+Rbh3+SrVbu5bfty3/Lhv+XHf8uO+5afU71uEewcAAAAAwBfLZDLx85//PObMmVOvcz755JMCNQL4/9i77+io6vz/46+ZhJCEkgYJkNBL6E1qaAtIEaWIYEFYQUSKsAsrTRQUWJSuwIqoVGm6KsgiFlBYWDrSA0rohmIICQESEpIw8/tjv/LTVZk7k7kzSXg+ztlzQub9fn9e3D2bCdmb94XZ2rVrp3nz5uVoxkcffaSLFy+61Guz2XJ0NvKf1NRUVapUSXFxcU71tWvXTrt27ZLVajUpGfBffn5+OnjwoDp06OBUX2Zmplq3bq2PPvrIpGQAAOQeV69eVc2aNQ3X9+3bV1WqVDExEeCajIwMQz8rffzxxxUYGOiBRAAAAAAAAAAAAAAAAMjNrPZculn7zIkknfshydsx/lBuzcZ1cw3XzTW5/bpJXDtX5dZsXDfXcN1cw3VzDdfNNVw31+T26yZx7QAAAAAAAAAAxjRt2lTXrl1Tr169XOq/cuWKmxMBAMz0wgsvaMSIEQoICHCp32azKSoqSuvXr3dYm5qaqrfeekvNmjVT4cKF5ePjo8KFC2vUqFEunY38JSUlRZUqVVJ8fLxTfd27d9fGjRtNSgX8ltVq1VdffaX+/fs71Wez2fTUU09p1qxZJiUDAMD7UlNTVa1aNd24ccNQfVBQkBYuXGhyKsA1GzZsMFTXsWNHk5MAAAAAAAAAAAAAAAAgL7B6OwAAAAAAAAAAAAAAAABwvwsODtbKlSu1fv16DRw4UG3btlWNGjVUoUIFh71Wq1V2u90DKQEA7jJ79mzdunVLP/74oyZNmiQ/Pz+nZ3Tp0kWxsbG/+1pcXJyWLVumoKAgjRgxQjt37lRaWpokKS0tTTNnzlSLFi2UnZ2do78H8q6EhARVqFBBCQkJTvX169dPn376qUmpgHtbuHChJk2a5FSP3W7XyJEjNXz4cJNSAQDgPZmZmapevbquXr1quGf58uWyWvl1MuROPXr0MFTXp08fk5MAAAAAAAAAAAAAAAAgL+BOKAAAAAAAAAAAAAAAACCXeOSRR7RgwQJ98803io2N1aZNmxz22Gw2FmsDQB5VunRpjR8/Xrdv39aECROc7m/SpMndJXo2m03Tpk1TeHi4oqOj1bdvX9lstj/s3b59u6KiohQfH+9yfuRNZ8+eVaVKlXTt2jWn+oYPH67FixeblAowZvz48Vq8eLHTC0HnzJmj7t27m5QKAADPs9lsql27tlPfz8fExKhz584mpgJcl5iYKF9fX4d1gwcPNlQHAAAAAAAAAAAAAACA/I/F2gAAAAAAAAAAAAAAAEAu9fOyVABA/jdx4kRNnTrVqZ60tDQVL15cffv2VWBgoMaOHavExETD/QkJCerWrZuzUZGH/fDDD6pRo4ZSU1Od6pswYYLefPNNk1IBzunXr5++/PJLpxcqrl27Vk2aNFF2drZJyQAA8AybzaYmTZroxIkThnsKFSqkL7/80sRUQM688cYbhr5Pa926tQfSAAAAAAAAAAAAAAAAIC9gsTYAAAAAAAAAAAAAAACQSxUuXNhQ3b59+0xOAgDwhDFjxujOnTsKCgpyqm/ZsmW6ffu2S2cePHhQFy9edKkXecv+/ftVp04dpaenO9U3e/ZsTZw40aRUgGvat2+v/fv3KyAgwKm+PXv2KDo6Wrdu3TIpGQAA5uvYsaNTPwvy8/PTd999p6JFi5qYCsiZ48ePO6wpUaKEunfv7oE0AAAAAAAAAAAAAAAAyAtYrA0AAAAAAAAAAAAAAADkUlWqVDG0LHD8+PEeSAMA8ASr1aotW7Z47Dy73a5hw4Z57Dx4x9atW9WkSRNlZmYa7rFYLHr//fc1YsQIE5MBrqtdu7ZOnjyp0NBQp/rOnDmjsmXLKiEhwaRkAACY54knntCmTZsM1/v6+mrbtm2qWrWqiamAnLl27Zq+/vprh3U3b96Uj4+PBxIBAAAAAAAAAAAAAAAgL2CxNgAAAAAAAAAAAAAAAJBL+fr6Kj093WFdXFycB9IAADylXr16atu2rcfOW79+vVMLl5G3bNiwQW3btlV2drbhHqvVqtWrV+u5554zMRmQc5GRkTp//rzKli3rVN/Vq1dVoUIFxcbGmpQMAAD3Gzx4sP75z38arrdarfriiy/UuHFjE1MBOfePf/zDUN22bdtMTgIAAAAAAAAAAAAAAIC8hMXaAAAAAAAAAAAAAAAAQC42ZswYhzXnz5+X3W73QBoAgKds3LhRw4YNk9Vq/q2e2dnZmjBhgunnwPNWr16tLl266M6dO4Z7fHx8tH79ej3xxBMmJgPcp3Dhwjp16pTq16/vVN+tW7dUv359bdmyxaRkAAC4zyuvvKIFCxYYrrdYLPrwww/Vrl07E1MB7vHVV18ZqqtXr57JSQAAAAAAAAAAAAAAAJCXsFgbAAAAAAAAAAAAAAAAyMUeeeQRQ3V79uwxOQkAwJOsVqvmzp2ruLg4FS1a1PTznFnSh7zh/fff19NPPy2bzWa4p0CBAtq8ebM6depkYjLA/Xx9fbV//3517tzZqb6srCw9+OCDWrFihUnJAADIuVmzZmnKlClO9bzzzjvq2bOnSYkA97l8+bJ27tzpsO7FF1+UxWLxQCIAAAAAAAAAAAAAAADkFSzWBgAAAAAAAAAAAAAAAHKxJk2aGKrbsWOHyUkAAN5QsWJFXb9+XUFBQaaec/36da1atcrUM+A5s2bN0vPPPy+73W64p2DBgtq1a5datmxpYjLAXP/61780ePBgp3psNpv69OmjN954w6RUAAC4bsmSJRo5cqRTPVOnTtXAgQNNSgS415w5cwzVde/e3eQkAAAAAAAAAAAAAAAAyGtYrA0AAAAAAAAAAAAAAAB4WHJysqZOnaqOHTuqQoUKKl26tBo1aqShQ4fqiy++kN1uV1ZWll5++WWFh4cbmnn16lWTUwMAvOnTTz91qc/Pz0+FChUyVDtx4kSXzkDu8uqrrzq9fDEgIECHDh3SAw88YFIqwHPmz5+v119/XRaLxam+cePGOb2UGwAAM3322Wfq37+/Uz0jR47UmDFjTEoEuN8777xjqK5p06YmJwEAAAAAAAAAAAAAAEBe4+vtAAAAAAAAAAAAAAAAAMD95JNPPtELL7ygK1eu/OrzFy5c0L59+/T222+7NNfo0lQAQN7Utm1brV27Vs8884xu3LjhsN5qtWr9+vXKyMhQ3759DZ2Rmpqaw5TwtuHDh2vOnDlO9RQpUkRHjx5V2bJlTUoFeN5LL72k0qVL65lnnpHNZjPct2DBAl24cEHr1q2T1Wo1MSEAAPe2fv16Pfroo071PPvss5oxY4ZJiQD327lzp6F/37722mtOPzQFAAAAAAAAAAAAAAAA+R93+wIAAAAAAAAAAAAAAAAesn79evXs2fM3S7XdoVSpUm6fCQDIXbp166akpCT169fvDxe+FilSRCNGjFBaWpqaN2+uHj166ObNm4bm+/v7uzMuPOzZZ591eql2aGioTp06xVJt5Eu9e/fWN998owIFCjjV9/nnn6thw4bKzs42KRkAAPe2cOFCde3a1amebt26adGiRSYlAsyxdOlSQ3WdOnUyNwgAAAAAAAAAAAAAAADyJBZrAwAAAAAAAAAAAAAAAB5w8+ZNdenSxbT5LVq0MG02ACD38PX11eLFi3Xz5k299tpraty4saKiolS+fHktXrxYN27c0OzZs+Xv769169bJbrcbnh0QEGBicpjpscce05IlS5zqiYiI0OnTpxUeHm5SKsD7WrdurUOHDikwMNCpvgMHDqhixYq6ceOGSckAAPh9kydP1oABA5z6Pr5Vq1Zau3atiakA97Pb7Xr//fcd1lWrVk0NGzb0QCIAAAAAAAAAAAAAAADkNSzWBgAAAAAAAAAAAAAAAEy2c+dOFS1a1LT59evXV+XKlU2bDwDIfQIDA/Xqq69q9+7dio+P15kzZ9SvX79f1ezZs8epmcHBwe6MCA9p37691qxZ41RPmTJldObMGf47x32hevXqOnPmjMLCwpzq+/HHH1WuXDldvHjRpGQAAPzakCFDNGHCBKd66tatq82bN5uUCDDP119/bajuf/+dCwAAAAAAAAAAAAAAAPzM19sBAAAAAAAAAAAAAAAAgPzAbrdr586dWrlypeLj43Xjxg1t27bNI2dPnz7dI+cAAPIWm83mVD3vJ3mLzWZTs2bNtHv3bqf6oqOjdeTIEfn5+ZmUDMh9IiIidO7cOdWuXVtnz5413Hft2jVVrlxZO3fuVN26dU1MCAC43z366KP67LPPnOqpVKmS9u3bJ6vValIqwDzLly83VMdibQAAAAAAAAAAAAAAAPwRFmsDAAAAAAAAAAAAAAAAObR582a98MIL+uGHHzx6rsVi0fz589W2bVuPngsAyBuMLtgLCwvTrFmzFBMTY3IiuEt2drbq16+vo0ePOtVXr149fffddyxfxH2pcOHCiouLU/PmzbVnzx7Dfenp6WrYsKE2bNig9u3bm5gQAHA/stlsat68uXbt2uVUX6lSpXT06FH5+vKrYch77Ha7Vq1a5bAuKipKxYoV80AiAAAAAAAAAAAAAAAA5EXcFQ8AAAAAAAAAAAAAAADkQFxcnLp06eLxpdoNGjTQt99+q0GDBnn0XABA3mF0efLVq1f1zDPPmJwG7pKRkaGqVas6vVS7RYsWLNXGfc/X11e7d+9Wt27dnOrLzs7WQw89pMWLF5uUDABwP8rIyFC1atWcXqodFham77//Xv7+/iYlA8x14MABQ3X83BMAAAAAAAAAAAAAAAD3wp3xAAAAAAAAAAAAAAAAgIuys7PVq1cvpaWleezMunXr6sSJE9q7d69at27tsXMBAHmPkQXKxYoV80ASuEtqaqoqV66s06dPO9X38MMPa9u2bSzVBv7P2rVrNWzYMKd6bDab+vfvr9dee82cUACA+0pycrIqVKiguLg4p/pKlSqlU6dOqWjRoiYlA8z39ttvG6obMmSIyUkAAAAAAAAAAAAAAACQl/larRZvZ/hdFauGSfbcmU2SKlTNnb9IwnVzDdfNNbn9uklcO1dx3VzDdXMN1801XDfXcN1cw3VzHdcOAAAAAAAAAPK/r7/+Wvv373fLrMKFCyswMFBXrlz51eeDg4PVokULPfbYY+revbuKFCnilvMAAPmfxeL4/xe02+0eSAJ3SE5OVtWqVZWYmOhU35NPPqnVq1eblArIu+bOnauyZctq1KhRTn0tnDhxouLj47Vo0SIT0wEA8rP4+HjVqlVL169fd6qvWrVqOnTokPz8/ExKBpjPbrdr1apVDuuaNm2qkJAQDyQCAAAAAAAAAAAAAABAXuXr7QB/JCg0wNsR7ikozN/bEX4X1801XDfX5PbrJnHtXMV1cw3XzTVcN9dw3VzDdXMN1811XDsAAAAAAAAAyP8+/fRTt8yZNm2aRo8eLUlKSUlRSkqKAgICVLx4cVmtVrecAQC4//j4+DisSU5O9kAS5NTly5dVvXp1paSkONU3cOBALViwwKRUQN734osvKioqSr169ZLNZjPct3jxYsXHx+urr77i+3UAgFMOHTqkmJgYpaenO9XXvHlzbd26lfcd5Hnbtm3T7du3Hda1aNHCA2kAAAAAAAAAAAAAAACQl3E3FQAAAAAAAAAAAAAAAOCizZs356i/ePHi+uCDD+4u1Zak4OBglStXThERESxLAgDkiMVicVhjt9v1ySefeCANXHX69GlVrlzZ6aXao0aNYqk2YMATTzyhLVu2qECBAk71bdq0SXXr1lVmZqZJyQAA+U1sbKwaNWrk9FLtHj166D//+Q8/J0K+sHTpUkN1w4cPNzcIAAAAAAAAAAAAAAAA8jzuqAIAAAAAAAAAAAAAAABcdP78eZf6ChcurJo1ayouLk59+vRxcyoAAP7LyGJtSRowYIBsNpvJaeCK2NhY1axZU2lpaU71TZkyRdOnTzcpFZD/tGzZUkeOHFGhQoWc6jt69KgqVKjg9OJ7AMD96aGHHlJWVpZTPUOHDtXHH39sUiLAs+x2uzZu3OiwrmnTpipZsqQHEgEAAAAAAAAAAAAAACAvY7E2AAAAAAAAAAAAAAAA4KLg4GDDtYGBgWrTpo1mzJihM2fO6OjRo071AwDgrA4dOhiqS0lJ0ejRo01OA2ft2bNHDzzwgDIyMgz3WCwWzZ07V+PGjTMxGZA/Va1aVWfOnFHx4sWd6rt48aJKlSqlvXv3mpQMAJAfTJ8+XRcuXHCqZ8qUKZo3b55JiQDPO3DggC5duuSw7qmnnvJAGgAAAAAAAAAAAAAAAOR1vt4OAAAAAAAAAAAAAAAAAORVERERSklJMVQbFRWlL774QgULFjQ5FQAA/9W2bVuVKlXK0OKy1atXq3v37vLx8ZGvr68KFCigmjVrymq1eiAp/teWLVvUvn17ZWdnG+6xWCxasmSJnnnmGROTAflbeHi4zp07pzp16ujUqVOG+9LT09W4cWMNGzZMb731Fl87AQC/8e677xqutVgsWrhwoZ599lkTEwGe98033xiqe+6550xOAgAAAAAAAAAAAAAAgPyAO3YBAAAAAAAAAAAAAAAAF7Vr185wbVxcnBo2bOjUgr5fstlsOnXqlA4cOKBjx44pIyPDpTkAgPvLxIkTDdVdunRJzZo1U5MmTdSgQQPVqVNHRYsW1fLly01OiP+1bt06Pfjgg04t1bZarfrkk09Yqg24QWBgoE6cOKFmzZo53Ttv3jwVK1ZMGzZsMCEZACCvunHjhs6ePWuo1sfHR+vXr2epNvKlsWPHOqzp1KmTAgICPJAGAAAAAAAAAAAAAAAAeR2LtQEAAAAAAAAAAAAAAAAXDRkyxKn6o0ePKiYmRqdPnzbcY7fb9cUXX6hu3bqqXLmyHnjgAdWsWVOFChVSq1attHTpUt25c8fZ6ACA+8Rzzz0nPz8/l3rT0tLUt29f7dy5082p8EdWrFihRx99VDabzXCPj4+PvvrqK3Xv3t3EZMD9xWq1avv27Xr88ced7r127ZoeeeQRNWnSRAkJCSakAwDkNbNnz5bdbjdUu2PHDj388MMmJwI879KlS4bqGjdubHISAAAAAAAAAAAAAAAA5BeW1xZ0vHtnVrnoMJUqU9SbeQAAAAAAeUxM6QkqVKCEt2MAAAAAAAAAgNcEBQXpxo0bTvV0795dn376qSQpPT1du3fv1vfff6+dO3cqMjJSgYGBKl++vJo0aaI5c+Zo/vz595zXvn17/fOf/1RQUJDLfw8AQP6VkpKikJAQl/v9/f117tw5RUREuDEV/teCBQs0ZMgQw0sXJalAgQL697//rZiYGBOTAfe3kSNHatasWS71+vj4aPjw4Zo+fbqsVqubkwEA8orQ0FBdu3bNYd3333+vqlWreiAR4HmjRo3SzJkzHdadOXNG5cuX90AiAAAAAAAAAAAAAAAA5GUT332IxdoAAAAAgJxhsTYAAAAAAACA+11ycrJq1Kihn376yam+DRs2aO/evZo9e7Zu3ryZ4xxlypTR4cOHFRwcnONZAID8p0iRIkpNTXW5Pzo6Wj/88IMbE+GXpk2bprFjxzrV4+/vr127dqlu3bompQLwswEDBmjhwoUu94eFhWnVqlVq3769G1MBAPKCixcvKioqymFdpUqVdPLkSQ8kAryjXLlyOn/+/D1rKlSooNOnT3soEQAAAAAAAAAAAAAAAPKyie8+JKu3QwAAAAAAAAAAAAAAAAB5WWhoqNauXauiRZ17oP3DDz+siRMnumWptiT9+OOPCgkJ0Z49e9wyDwCQv5QvXz5H/XFxccrMzHRTGvzSuHHjnF6qXahQIR05coSl2oCHfP311znqT0pKUocOHdSsWTNdvXrVTakAAHnByJEjDdW98MILJicBvMdmszlcqi1JZ86c8UAaAAAAAAAAAAAAAAAA5Bcs1gYAAAAAAAAAAAAAAAByqEmTJtqyZYuqV6/u7Shq2rSphg4dqvT0dG9HAQDkIg0bNsxRv91u1+rVq92UBj8bNmyY3njjDad6goKCdOLECVWuXNmkVAB+admyZYqPj3fLrJ07d6pkyZJ66aWXZLPZ3DITAJB72Ww2rVu3zmGd1WrVkCFDPJAI8I5NmzYZqnv77bdNTgIAAAAAAAAAAAAAAID8hMXaAAAAAAAAAAAAAAAAgBvUr19fhw4dUvPmzb2aw2636+2331b79u2Vlpbm1SwAgNzjlVdekdWas9tGly9f7qY0kKQ///nP+sc//uFUT1hYmE6dOqXIyEiTUgH4JZvNpuHDh7t1ZnZ2tqZOnaoSJUpoy5Ytbp0NAMhdli5daujBZ/Xr15efn58HEgHe0bFjR4c1fn5+6tevnwfSAAAAAAAAAAAAAAAAIL9gsTYAAAAAAAAAAAAAAADgJgUKFNB//vOfXLEgb/v27erbt6+3YwAAcony5ctr3LhxOZrx7bffKjIyUjExMVq8eLGbkt2funXr5vSi8lKlSunMmTMqVqyYSakA/K/JkycrJSXFlNmJiYlq06aNWrVqpeTkZFPOAAB419SpUw3VTZkyxeQkQO6XmZmpgIAAb8cAAAAAAAAAAAAAAABAHsJibQAAAAAAAAAAAAAAAMDNWrRo4e0IkqRPPvlE33zzjbdjAAByicmTJ6tixYo5mnHp0iXt2rVL/fv3V3BwMAu2nWSz2dSmTRutW7fOqb7y5cvr9OnTKlq0qEnJAPyvzMxMwwtRc2Lbtm2KiIjQq6++avpZAADPOX/+vE6ePOmwLiQkRO3bt/dAIsA7Tpw4Yaiue/fuJicBAAAAAAAAAAAAAABAfsNibQAAAAAAAAAAAAAAAMDN7ty54+0Id02ZMsXbEQAAuciRI0f04IMPyt/fX1Zrzm4jvX79uvr376/hw4e7KV3+ZrPZ1KRJE23ZssWpvurVqysuLk7+/v4mJQPwe4YMGaKMjAyHdVarVVu2bFGFChVcPis7O1uTJk1SyZIltW3bNpfnAAByjzFjxhiqe+aZZ0xOTwTldwAAIABJREFUAnjXm2++aajunXfeMTkJAAAAAAAAAAAAAAAA8hvLaws62n/+Q7noMJUqU9SbeQAAAAAAeUxM6QkqVKCEt2MAAAAAAAAAQK6SkJCgEiVyx89OCxYsqNTUVPn6+rrUf/bsWX366afy9/dXVFSUIiMjVatWLZZ7AkA+YbPZdPnyZWVnZ6tatWpKT093ac7WrVvVsmVLN6fLP7Kzs1WnTh0dP37cqb6GDRtq9+7dOV6CDsA5ycnJCg8PN/TAnD59+uiDDz6QJM2bN0+jR482tJD7Xtq0aaNPP/1UwcHBOZoDAPCeYsWKKSkp6Z41VqtV169fV+HChT2UCvA8i8ViqM5utzsuAgAAAAAAAAAAAAAAAP7PxHcfEnfZAwAAAAAAAAAAAAAAAG7m4+OTo36LxaKQkJDffO7555/X1atXFR8fr3bt2hmadfv2bSUkJDidISkpSc8995wqVaqkUaNGadiwYXr00UfVqFEjBQQEaObMmcrMzHR6LgAgd7FarYqMjFTZsmVVq1Ytl+f87W9/c2Oq/CUjI0NVqlRxeql2mzZtWKoNeMmf//xnQ0u1/fz89N57793987Bhw5SUlKSuXbsaXiL5ezZv3qzw8HD9/e9/d3kGAMB7UlJSHC7VlqRGjRqxVBv5ms1mM1T3xBNPmJwEAAAAAAAAAAAAAAAA+ZFb77RPSUrXtaR0d450G7K5hmyuIZvrcnM+srmGbK4hm2vI5hqyuYZsrsnN2aTcnS83Z7PdsXs7AgAAAAAAAADkOmFhYSpatKhTPQULFlRaWprsdrtsNpuSkpJ04cIFfffddzp48KCSk5P17rvvKiwsTFFRUdqwYYPh2WlpaU5l2bFjh2rXrq1Fixb94QKcUaNGqWbNmjpx4oRTswEAudeoUaNcXgR74MABXb582c2J8r4bN26oYsWKOnv2rFN9Xbt21bfffstSbcALTp8+rS+++MJQ7Ysvvih/f/9ffS4wMFCfffaZ9u/fr7Jly7qcIysrS+PHj1dkZKR2797t8hwAgOctWrTIUB0Pp0F+d+rUKUN1MTExJicBAAAAAAAAAAAAAABAfuTWu+3PnEjSuR+S3DnSbcjmGrK5hmyuy835yOYasrmGbK4hm2vI5hqyuSY3Z5Nyd77cnC0z8463IwAAAAAAAABArmOxWNS3b1/D9SVKlNDJkycVGBj4qxmRkZF64IEHVLduXQUHB/+qp127dobnh4eH3/04KytLmzdv1muvvaZOnTqpc+fO6t27t4YOHarx48fLYrGoefPmunTpksO5J0+eVLNmzfTTTz8ZzgIAyL169Oihjz76yKVlzna7XaNHjzYhVd519epVVaxY0dB76i/16dNHn332mUmpADjy1FNPyW53/JDxIkWK6O9///sfvl6vXj2dO3dOs2fPVsGCBV3Oc+nSJTVt2lQdO3ZUamqqy3MAAJ6zZs0ahzV+fn7q2bOnB9IA3vPAAw8Yqhs0aJDJSQAAAAAAAAAAAAAAAJAf+Xo7AAAAAAAAAAAAAAAAAJAfzZ49W4mJiVq9erXD2rVr16p06dKGZ1++fFlbt241VFunTp27S7kPHDig3r176/vvvzd8liNJSUmaP3++Jk2a5LaZAADv6dmzpyIjI9W6dWtlZmY61Xvt2jWTUuU9Fy9eVI0aNXT9+nWn+oYOHap58+aZlAqAI7t379a+ffsM1c6YMcPQgwhGjBihAQMG6Mknn9SGDRtczvb1118rLCxMkydP5kEGAJDLHT582GFNdHS0B5IA3mX0oSB+fn4mJwEAAAAAAAAAAAAAAEB+5PhOXgAAAAAAAAAAAAAAAABO8/Hx0bJly9S1a9c/rKlevbqOHDmiJk2aODV78ODBhmvHjBkjSdq1a5dat27t1qXaP5s/f75u3brl9rkAAO+IiYnR8ePHVaZMGfn6+hruK1KkiImp8o6TJ08qOjra6aXaL7/8Mku1AS/r3bu3obqSJUtq4MCBhucWLlxYn3/+ufbu3auoqChX4ykzM1NjxoxRmTJlDC8ABwB41vnz55WWluaw7uGHH/ZAGsB7bty4Yaju8ccfNzkJAAAAAAAAAAAAAAAA8isWawMAAAAAAAAAAAAAAAAmKVCggD766CO98cYbatasmYKCghQeHq46depozJgx+u6771SrVi2nZtrtdq1bt85Q7YMPPqjHH39cycnJ6tq1q+GFNs5KSkrSqlWrTJkNAPCOihUr6vz588rKylJiYqKhnqCgIJNT5X5HjhxR7dq1DS1T/KVp06bp73//u0mpABjx8ccf6/Tp04ZqFy5c6NIZDRs2VHx8vF5//XX5+fm5NEOS4uPj1ahRI3Xu3JkH3ABALrNgwQJDdYMGDTI5CeBdY8eONVQ3Z84ck5MAAAAAAAAAAAAAAAAgv2KxNgAAAAAAAAAAAAAAAGCiggULauzYsdq+fbtSUlKUkJCgQ4cOaerUqQoICHB63gcffGC49sMPP5SPj4/efPNNw0tRXbV8+XJT5wMAvGfSpEmG6kJCQkxOkrvt3LlTDRo0UEZGhuEei8Wid955R6NHjzYxGQAjhgwZYqiuWrVq6tSpU47Oeumll5SYmKj27dvnaM7nn3+u0NBQvfXWWzmaAwBwny+++MJhTaFChVS2bFkPpAG855133jFUV6JECZOTAAAAAAAAAAAAAAAAIL9isTYAAAAAAAAAAAAAAACQh3z++eeG6lauXKmwsDDZ7XYtWbLE5FRSxYoVTT8DAOB5V69e1fz58w3Vdu3a1eQ0udemTZvUsmVLZWVlGe6xWCxasWKFBg0aZGIyAEbMmjVLV69eNVS7atUqt5xZtGhRff3119qxY4dKlSrl8pzbt29rxIgRKl++vA4dOuSWbAAA1/3www8Oa2rXru2BJAAAAAAAAAAAAAAAAACQv7FYGwAAAAAAAAAAAAAAAMhDPvnkE0N1vXr1kiTFx8fr4sWLZkaSJGVmZpp+BgDA88aOHas7d+44rPP391eTJk08kCj3WbNmjTp27GjoOv3MarVq3bp1d9+vAXhPdna2Xn31VUO1zZs3V926dd16fkxMjC5evKhJkyapQIECLs85d+6c6tevr0cffVQZGRluTAgAMGr//v2Gfj7y2GOPeSAN4D0pKSmG6oYPH25yEgAAAAAAAAAAAAAAAORnLNYGAAAAAAAAAAAAAAAA8og7d+7IanV8y8/TTz999+Pz58+bGemunCwBBADkXuvXrzdUd78uiF62bJl69Oghm83mVN8333yjzp07m5QKgDNGjhyptLQ0h3VWq1UffvihaTnGjx+vK1euqE2bNi7PsNvt+uyzzxQSEqL58+e7MR0AwIj33nvPUF3//v1NTgJ41/vvv2+obvz48SYnAQAAAAAAAAAAAAAAQH7GYm0AAAAAAAAAAAAAAAAgj0hOTja0uPOJJ564+3FiYqLL51mtVvXq1UtVqlRxWBseHu7yOQCA3Mlms+nq1asO6woVKqR3333XA4lyl3nz5qlfv36y2+1O9z799NPaunWrCakAOCM1NdXwAupu3bopMjLS1DzBwcH69ttv9e9//1sREREuz8nIyNALL7ygSpUqKTY21o0JAQD38u233zqsCQ0NVXBwsAfSAN5j9N+HoaGhJicBAAAAAAAAAAAAAABAfsZibQAAAAAAAAAAAAAAACCPCAoKUkBAgMO6H3744e7HRhZxS9KECRM0fPhwDRw4UKNHj9bMmTN18uRJrVy5UmXKlHHYf/z4cUPnAADyjr179xp6H+nbt698fX1zfN7Fixe1Zs0aLVy40PD7l7e8/vrr+stf/uLSUm1Junz5sv70pz9p7NixunXrlpvTATCqX79+ysrKclhXoEABLVu2zAOJ/qtVq1b66aef9Morr+To6+vp06dVu3ZtPf7448rIyHBjQgDA/7LZbDp37pzDuoYNG5ofBvCy06dPO6yJjo72QBIAAAAAAAAAAAAAAADkZyzWBgAAAAAAAAAAAAAAAPIIPz8/paenO6w7efLk3Y+tVmO3CE2cOFFvvvmmFixYoGnTpunFF19UhQoV7p7ryFNPPWXoHABA3rFmzRpDdXPnznVp/sWLF1WlShUFBgbKarUqKipKjz32mAYMGKCgoCBNnz7dpblmGzt2rF5++WW3zJo2bZrKlCmj1NRUt8wDYNzPy/yNGDRokAoXLmxyot+aPHmyEhIS1KJFC5dn2O12ffzxxwoNDdX777/vxnQAgF/68ssvdefOHYd1Tz/9tAfSAN5j9CFJVapUMTkJAAAAAAAAAAAAAAAA8jsWawMAAAAAAAAAAAAAAAD5zC+XcxpZZhMdHX3P1wMDAx3OOHbsmONgXpaenq4PP/xQQ4cOVatWrVShQgWFh4crMjJS0dHR6tKli2bNmqVLly55OyoA5Arbt293WFOsWDHDD3H4pYMHD6py5co6efKk0tPTZbfbf/V6amqqxowZo4EDBzo920yDBw/WtGnT3DozKSlJtWrVUnZ2tlvnAri3J5980tD3yoGBgZo9e7YHEv2+0NBQbdu2Td98842KFSvm8pz09HQ9//zzio6O1g8//ODGhAAASVq9erXDGovFoieeeMIDaQDvWb9+vaE6dz2sCAAAAAAAAAAAAAAAAPcvFmsDAAAAAAAAAAAAAAAAeUivXr0c1vj5+d1dUPrTTz85rL9z5849Xw8KCnI4w+jSHG/ZtGmTatasqaeeekpvv/22tm3bprNnzyoxMVGXLl1SXFyc1q9fr5EjR6pcuXIaMWKE0tLSvB0bALzq6NGjDmuqVq3q0uyOHTsqPT3dYd17772nDRs2uHSGO9lsNtWqVUsLFiwwZf65c+ccPugCgPscOnTI0MMDJGnSpEny9fU1OZFjbdu2VUJCgsaMGZOjPHFxcapevbp69eqlzMxMNyYEgPvbrl27HNYULlxYfn5+HkgDeM+WLVsM1TVq1MjkJAAAAAAAAAAAAAAAAMjvWKwNAAAAAAAAAAAAAAAA5CHZ2dkOa5YtW6aIiAhZLBYNGzbMYX1oaOg9Xy9ZsqTDGUaWr3rLyy+/rPbt2+vMmTOG6rOysvTWW2+pWbNmunDhgqGepKQk/etf/9I777yjuXPn6vPPP9fVq1dzEhsAvOrixYtKTU11WNeqVSunZy9btkxXrlwxXN+jRw+vfk2dPn26fHx8FBsba+o5Z86c0apVq0w9A8B/Pf3004bqihUrphdffNHkNMZZrVZNnTpVFy9eVExMjMtz7Ha7Vq9erZCQEC1btsyNCQHg/vXjjz86rGnbtq0HkgDeZeR/C5JksVhMTgIAAAAAAAAAAAAAAID8jsXaAAAAAAAAAAAAAAAAQB5y69YtQ3WJiYmGZ+7du/eerxcvXtzQnNy4lO/DDz/U66+/7lLv4cOH1alTp3sulv3yyy/Vpk0bFStWTF27dtWQIUP017/+VZ07d1ZERIQ6deqkbdu2uRofALymQ4cOhup69Ojh9OwxY8Y4VZ+RkaGhQ4c6fU5OZGdn66WXXpLFYnE6b04MGjTIY2cB96uvvvpKx48fN1Q7f/58k9O4Jjw8XDt27NCXX37p8CE593Lr1i317dtXNWrU0OnTp92YEADuL4cOHTL0ILRu3bp5IA3gXWfPnnVY85e//MUDSQAAAAAAAAAAAAAAAJDfsVgbAAAAAAAAAAAAAAAAyEOCg4PdPrN///73fL1Tp06G5vTt21c2m80dkdzi+vXrGjZsWI5mHD16VO3bt//V5xITEzV69GhZLBZ16tRJW7Zs+d1em82mL7/8Uq1atdJzzz2n27dv5ygLAHjK8uXLdezYMYd1Pj4+qlu3rlOzs7OzlZCQ4HSmgwcPOt3jqnHjxsnf319Tp0712Jk/u3nzpqGljABc5+h7359VqFBBPXv2NDlNznTs2FGJiYkaMWKEfHx8XJ5z/PhxVa5cWX379uVrEAC4YMWKFYbqcvv7CuAOhw4dclgTFhbmgSQAAAAAAAAAAAAAAADI71isDQAAAAAAAAAAAAAAAOQhDRo0cPvMdu3a3fP1ihUrqmLFioZm9ejRwx2R3GLWrFm6evVqjufs2rVLFovl7n/Cw8M1Y8YMp2YsWrRInTt31p07d3KcBwDMNmrUKEN1Rt8bfuny5ctO90hSXFycMjIyXOp1RnZ2tt544w23fr0uUaKEAgICDNePHDnSbWcD+LV3331Xly5dMlS7fPlyk9O4h9Vq1ezZs3Xx4kU1btzY5Tl2u13Lli1TaGioVq9e7caEAJD/ffvttw5rQkJCFBgY6IE0gPcYfYgSS+YBAAAAAAAAAAAAAADgDizWBgAAAAAAAAAAAAAAAPKQp556Sn5+fm6bV7JkSXXt2vWeNRaLRQMHDjQ0b/PmzcrKynJHtByx2+1asmSJt2P8yqZNmzRt2jRvxwAAhzIzMw3VtWzZ0unZRYoUcbrnZ64s8nZWvXr13DrPx8dHBw4c0NmzZ1WtWjVDPe+9955bMwD4L5vNptGjRxuqbdCggWJiYkxO5F4RERHavXu3/vWvfyk4ONjlOTdv3lSvXr1Up04dnT9/3o0JASD/OnnypMOaGjVqeCAJ4F27du0yVFe5cmWTkwAAAAAAAAAAAAAAAOB+wGJtAAAAAAAAAAAAAAAAIA8JDw/XmDFj3DZv0qRJ8vf3d1g3ePBgQ/OuX7+uw4cP5zRWjh07dkwXLlzwdozfmDhxohITE70dAwDuyWo1dnvpwoUL9fjjj8tms92zLjU1VUeOHJHNZtPevXtdznXp0iXNnz/f5X5HHnnkEcXGxrp15uTJk1WyZElFRETo+PHjKl68uMMeo9cfgHNeeeUV3bhxw2GdxWLRhx9+6IFE5ujcubOSkpI0dOjQHH09OXLkiCpUqKCBAwc6/DoPAPezhIQEpaWlOazr0KGDB9IA3mVkybwk+fr6mpwEAAAAAAAAAAAAAAAA9wPuvAcAAAAAAAAAAAAAAADymPHjx+vBBx/M8ZwhQ4aof//+hmr9/PwUHBxsqHbPnj05ieUW8fHx3o7wuzIzM7Vq1SpvxwCAe7JYLIZrP/74Y3Xv3v3un6dPn67ChQsrJCREJUuWlL+/v4oUKaI6derIx8cnxwsFx44da9qC1w0bNrh13uTJk/XSSy/96nNVqlRx2Gdk+TYA52RmZmr27NmGah966CFVrFjR5ETmslqtmjdvnn788UfVr1/f5Tk2m03vvfeeQkJCtGbNGjcmBID8Y8WKFYbqnnnmGZOTAN43fvx4hzWFCxf2QBIAAAAAAAAAAAAAAADcD9z6ePeKVcMku/FfpvAksrmGbK4hm+tycz6yuYZsriGba8jmGrK5hmyuyc3ZpNydLzdn8/Pz8XYEAAAAAAAAALjvFChQQOvWrdPzzz+vlStXOt1vsVg0btw4TZo06Z7LU7OysrR9+3ZNnTpVGzduNDw/PT3d6UzuduvWLUN1O3fu1NatW3+z+NRMX331lf7617967DwAcJbVanWqfuPGjcrIyFBAQIBJif6/mzdvaurUqRo3bpxb5+7fv99ts8LDw7VkyRJ16tTpN6+dP3/eYX+5cuXclgXAfw0ZMkS3b992WOfj46Ply5d7IJFnREZGav/+/VqzZo2effZZXb9+3aU5N27c0GOPPaZ69epp/fr1ioyMdHNSAMi7tm7d6rDG399fpUuX9kAawLuMfL9l9MF9AAAAAAAAAAAAAAAAgCNuXawdFGr+L0S4imyuIZtryOa63JyPbK4hm2vI5hqyuYZsriGba3JzNil358vN2aw+uXPhNwAAAAAAAADkd4GBgVqxYoX69++vmTNnav/+/UpISHDY17JlS82aNUsNGjT4w5qsrCy9/fbbmj59ui5fvux0ttywLCo0NNRhTcGCBdWwYUM1bdpUzZo1U+vWrXXnzh3Tsx08eND0MwAgJ8qVK6crV64Yrk9PT/fIUu2f7dy5063zUlJS7vm++L9CQ0MVFRWlf/zjH1qxYoXS0tIUGhqq8PBwRUdHq2fPnn/Ym5SU5HB+zZo1DWcB4FhKSoqWLl1qqLZv376Gvo/Ma7p3765u3bpp8ODBWrhwoWw2m0tzDh48qDJlymjw4MGaO3eu0w9iAID86MSJEw5rPPm9MpDb1a9f39sRAAAAAAAAAAAAAAAAkE9YXlvQ0f7zH8pFh6lUmaLezAMAAAAAyGNiSk9QoQIlvB0DAAAAAAAAACDp9u3bSklJ0ZkzZ7Rnzx6dPn1aVqtVRYsWVenSpdWhQweVLVv2njMSExPVpUsX7d6926UMfn5++umnnxQSEuJSv7skJycrLCzMYd2+ffvuLlN9//33NXDgQNntdgddOWOxWJSZmSlfX19TzwEAV125ckVRUVHKysrydpQ/5K6v1RcvXlTNmjWVkpLisDYkJETJyckun2Wz2eTj4+OwbuXKlerVq5fL5wD4tS5dumj9+vUO6/z9/XX9+nX5+fl5IJX3xMfHq3Pnzjp8+HCO5gQHB2vp0qXq2rWrm5IBQN5UtGhR3bx58541Tz/9tFasWOGhRID3WCwWhzUzZszQyJEjPZAGAAAAAAAAAAAAAAAA+dnEdx8Sv5kFAAAAAAAAAAAAAAAA5BMFCxZURESEIiIi1LRpU6f7s7Ky1LFjRx04cMDlDD169PD6Um1JCg0NVYUKFXTmzJl71jVs2PDuctYBAwaoRIkSGjhwoC5fvuzUefXq1dPgwYPVp08fBQQE3LPWbrfr6tWrKlGCB1cCyJ3Cw8P1n//8R88++6yOHz/u7Ti/y2azyWq1OqyLi4vT2rVrdfbsWbVv316dOnWSv7+/JCk2NlaNGjVSenq6oTP//Oc/5yiz0feWtLS0HJ0D4P+Lj4/X559/bqh2zJgx+X6ptiSVLl1ahw4d0scff6z+/fs7XAb7R1JSUtStWzc1bNhQ69evV0REhJuTAkDuZ7PZlJqa6rCucePGHkgDeNetW7cM1dWrV8/kJAAAAAAAAAAAAAAAALhfOP6NAgAAAAAAAAAAAAAAAAD3hRkzZuRoqbYkzZ49201pcq5BgwaG6mJjY+9+3LlzZ8XFxWnOnDlq0qSJfH1979k7adIkHTx4UAcOHNCAAQPk7++v4sWLOzwzLi7unq8fPXpUL7/8slq0aKEqVaqoY8eOmjJlisNF4QDgLo0bN9axY8e0Y8cOb0f5XcuXL//D127cuKGWLVuqQIECio6O1tixY/Xuu+/qscceU0BAgIoWLaq6deuqVq1ahpdqS/9dOJ4TJUuWlMVicVj3/PPPKyEhIUdnAfivJ5988u5DVO4lODhYEyZM8ECi3KNnz55KTk5W//79DT2o4I/s27dPkZGR+tvf/iabzebGhACQ+8XGxhp6n+nQoYMH0gDetXHjRkN1zZs3NzkJAAAAAAAAAAAAAAAA7heW1xZ0vHsHV7noMJUqU9SbeQAAAAAAeUxM6QkqVKCEt2MAAAAAAAAAAHIoOztbERERSk5Odqm/SJEiWrp0qbp37+7mZK5788039be//c1hna+vr1JTU1WwYMHfvJaWlqa4uDglJiYqOTlZN27cUOnSpVWrVi1FRUX97ryaNWvq2LFjDs89cOCA6tWr96vPZWdn66WXXtKsWbP+cDlXt27dtGTJEgUHBzs8AwDcYevWrfrTn/7k7Ri/UqdOHR06dOg3n1+xYoUGDBigjIwMt55Xs2ZNHT16NMdzgoODdf36dYd1VqtV8+fP18CBA3N8JnC/OnjwoOrXr2+odtGiRXr22WdNTpR7nT17Vp07dzb0Pey9hIWFacWKFerYsaObkgFA7mbk5w5Wq1V37tzxUCLAe+rVq/e7/0b7X0aW0QMAAAAAAAAAAAAAAACOTHz3IVm9HQIAAAAAAAAAAAAAAACA91mtVl27ds2l3rJly2rXrl25aqm2JD366KOyWCwO67KzszVlypTffa1QoUKqV6+e2rdvryeffFLPP/+8HnrooT9cqi1JkZGRhvI98MADGjVqlDIzMyVJNptNvXv31syZM++5ZOizzz5Tw4YN3bLgFQCMaNWqlerUqePtGL8SGxv7qz/fuHFDLVq0UJ8+fdy+VDskJER79uxxy6xGjRoZqrPZbBo0aJBiYmKUmpoqSbp165ZOnjypbdu2acOGDXffPwD8vt69exuqK1Wq1H29VFuSypcvr9jYWC1fvlyFChVyeU5SUpIeeughNWvWTFeuXHFjQgDInYx8j1ikSBEPJAG8Lz093dsRAAAAAAAAAAAAAAAAcJ9hsTYAAAAAAAAAAAAAAAAAWa1WhYSEON0XExOjw4cPq0aNGiakyply5cqpS5cuhmrnzZuntLQ0t5zbsGFDQ3V2u10zZ85U8+bNdfr0aQ0ePFgfffSRod5Tp06pXbt2Sk5OzklUADBs27ZtKly4sFtn+vr6/uYBCIMHD1aHDh0c9t65c0e1atVSvXr1FBoaqqCgIG3fvt2t+X7OuGfPHgUGBrpl3rJly2S1Gr99d9euXSpSpIhCQkJUqFAhValSRa1atdIjjzyigIAAPfLIIyzYBn7Hxo0bdfz4cUO1ixYtMjlN3tG7d2+lpKSoT58+hh5Q80d27typyMhIjR07VjabzY0JASB3+f777x3WlCpVygNJAO+y2+06ceKEw7q5c+d6IA0AAAAAAAAAAAAAAADuFyzWBgAAAAAAAAAAAAAAACBJCg0Ndbpn586daty4sVasWKE7d+6YkCpnZsyYoYCAAId1KSkpWrlypVvO7Nmzp1P1+/btU6VKlfTee+851ZeQkKAXX3zRqR4AcFXRokW1bds2RUVFGe45duyYLl26pDlz5ujhhx9WTEyM5syZo5s3b8putysrK0s2m003b97Ud999p8OHD2v+/PmKjIw0ND82NlaHDh3StWvXXP1rOfTxxx+rcuXKbptXsmRJPfzww073paSk/OZzNptNGzZsUFhYmLZu3eqOeEC+0b9/f0N1VatWVceOHU1Ok7f4+vrqgw8+0IkTJ1SW1e02AAAgAElEQVS1alWX52RnZ2vatGmKiIjQpk2b3JgQAHKPCxcuOKyJjo72QBLAu+Li4gzV1axZ0+QkAAAAAAAAAAAAAAAAuJ+wWBsAAAAAAAAAAAAAAACAJKlMmTIu9Z04cUJ9+vRR9erVtXLlyly1YLty5cqGl0/v3bvXLWfWqVNHnTt3dsssR5YuXaodO3Z45CwA+H/s3XmczXX///HnObMwM4wxxowlZM2+ZF/Lmi2UCEWuQakIV1m6vhIpiULIEqYsUcpVIdlGl724CMm+TYgZTGMwxsw45/fHddOvBeczZ87nc86Yx/1269aY8/y83k/nxixuZ16fGjVq6PTp04qPj9eQIUPumh0+fLgqVqyowoUL66WXXtLKlSu1detWvfTSS8qTJ8+fsnny5FHNmjVVtWpVSVLNmjVN+z1kRqVKldSpUyePz/3444/l5+fnsXlXr15Vq1atdPbsWY/NBLKz+fPnG1p0KkmLFi0yuU32VbZsWR08eFDz5s1TcHCw23MuXryoVq1aqXHjxrp48aIHGwKA912+fNllpnbt2hY0Abzr4MGDhnIPPfSQyU0AAAAAAAAAAAAAAACQk7BYGwAAAAAAAAAAAAAAAIAk6e2331ZgYKDb1x85ckRPP/20/P39NWHCBMXHx3uwnfvGjBljKOfJvjNnzlT+/Pk9Nu9uBg0aJKfTaclZACBJkZGRmjRpkpxOp9LT05Wenq4NGzZoxIgRat68uQYNGqTx48e7Pb9bt24ebOue/Pnza8OGDabMDg8P15IlS2Sz2Tw2My0tTbVq1VJGRobHZgLZkcPhcLn4/5Z69er5zCJ/XxYdHa3ffvtN3bp1y9LHrS1btqhw4cIaOXKkHA6HBxsCgHecPn3a0I3FmjdvbkEbwLs2btxoKGe386OMAAAAAAAAAAAAAAAA8BxejQIAAAAAAAAAAAAAAABAklSnTh3NmzfPI0tuhg8frvvuu08DBgxQcnKyB9q574svvjCU8/f399iZRYsWVWxsrCIiIjw280527dqlH3/80fRzAOB2/P395e/vr6ZNm+rtt9/W+vXrNWXKlL/lHA6HMjIylJqaqpSUFF29elVJSUlKTExUQkKC4uPjde7cOZ0+fVpXrlxRrly5vPC7+Z+IiAgdO3ZMkZGRpp3RpUsXzZgxQ35+fh6bef78ebVq1cpj84Ds6J133tFvv/3mMmez2bR48WILGt0bAgMDtWTJEu3fv19lypRxe05GRobeeustFS5cWLGxsR5sCADWW7NmjcuMzWZT7dq1LWgDeFd4eLjLTL58+SxoAgAAAAAAAAAAAAAAgJzEcz8JBgAAAAAAAAAAAAAAACDbe/rpp1WyZEk1atQoy7MyMjL0wQcfaOXKlXrvvffUuXNnDzTMnJiYGPXp08dQtmTJkh49u0aNGtqyZYueeOIJ7d+/36Oz/2r58uV68MEHTT0D8GUzZszQ2rVr5XA45HQ65XQ65XA4fv/vj+/74///+rarx+70vj8+JulPb//xfXf676+P//HXRh+79fbd/u/qfXd6/HY5I+/PjgoVKqTDhw8rNDTU9LP69++vNm3aqGnTpjp58qRHZn733Xf6+uuv1bFjR4/MA7KTjIwMjR071lC2bdu2Hv/aLyeoWLGijh49qlmzZmnIkCFKTU11a05CQoJatGihJk2a6MsvvzS0jBMAfM327dtdZoKDgz1y8zLA16Wnp7vMdO/e3YImAAAAAAAAAAAAAAAAyElYrA0AAAAAAAAAAAAAAADgTxo2bKi0tDTNmDFD48eP1/nz57M0Ly4uTk888YS6d++uqVOnKiIiwkNN/7/ffvtNhw8fVqlSpRQZGSmHw6FXX31VEyZMMDyja9euHu/1wAMPaNeuXZo5c6YGDx7s8fm3zJ49W6NHjzZtPuCrkpOT1bJlS+3YscPbVeCjbDabnn32Wc2YMUNxcXH6/PPPFRsbq/379yshIUEOh0M2m00FChRQ1apV9fXXXys4ONiyfiVKlNCJEyf0yiuvaNKkSR5ZUv7SSy+xWBs50pAhQ3T9+nWXOT8/Py1YsMCCRveu/v37q3fv3nrqqaf05Zdfuv2xa9OmTYqKitK//vUvjRkzxsMtAcBchw4dcpmJioqyoAngfWlpaS4z/v78GCMAAAAAAAAAAAAAAAA8y+7tAgAAAAAAAAAAAAAAAAB8T0BAgAYNGqS4uDhNmjRJRYsWzfLMJUuWqFKlSlq9erUHGkonTpzQM888o7Jlyyo8PFz169dXVFSUbDab/Pz8MrVUu0qVKqpbt65Hev1VYGCgBg0apF9//VUVK1Y05YysLj8HsqMVK1aoUKFCLNXGHUVGRmrXrl2aNWuW7Ha7SpYsqWHDhmnNmjU6e/as0tPTdfPmTWVkZCg+Pl7r1q2zdKn2H7377rvavXu3ChYsmOVZv/zyy++fC0NDQ/X000/r9OnTHmgJ+K6rV69q9uzZhrJPP/20wsPDTW5078udO7eWLVumPXv2qFSpUm7PycjI0BtvvKFChQpp06ZNHmwIAOYycjMHvgZDTmFkabbdzo8xAgAAAAAAAAAAAAAAwLN4RQoAAAAAAAAAAAAAAACAOwoMDNSQIUMUFxenzz77TDVq1MjSvISEBLVr106ffPJJlubExsaqRo0aWrBggY4dO5alWX5+fpo1a5ZsNluW5rhSuHBh7du3T0OHDjV8zcCBA7Vu3TqXudy5c2elGpDtjBgxQh06dDC0zA45j5+fn/r27atz585l+fOWlapXr67z58/rqaee8sg8h8OhK1eu6JNPPlHx4sVVsmRJvfPOO0pLS/PIfMCXREdHKz093WUuV65cmjVrlgWNco6qVavq+PHjmjp1apa+Jo2Pj9dDDz2kFi1aKDk52YMNAcAcfn5+LjP169e3oAngfQ6HwyMZAAAAAAAAAAAAAAAAIDNYrA0AAAAAAAAAAAAAAADAJT8/P3Xt2lW7du3S559/nqXlUA6HQ71799bOnTvdun779u1q3769xxbujR07Vg0aNPDILFf8/Pw0YcIEffbZZypSpMgdc7ly5dKrr76qKVOm6L777nM5NzU11ZM1AZ83bdo0b1eAj6lVq5ZatWqlxYsXKy0tTXPmzJHdnv1eJmu327Vo0SKtX79eDRs2VLly5VSwYEEFBQUpV65cqlixotuzT506pREjRig4OFiNGjVSbGysB5sD3hMfH69ly5YZyg4ZMoQbkphk4MCBunTpkjp27JilG9bExsYqIiJC48aNu+3jZ8+e1dy5cxUdHa3atWurYMGCCggIkN1uV0hIiEqUKKHRo0ezvBOA6Yws1s7IyLCgCeB9TqfTZebAgQMWNAEAAAAAAAAAAAAAAEBOYhs9q/Xvr1y5/4ECKlI81Jt9AAAAAADZTINioxQSUMjbNQAAAAAAAAAAFnM6nVq3bp1Gjx6t7du3uzWjSpUq2rNnT6YWn165ckUVK1bUmTNn3Drzr/r166fZs2dnafmfu65du6ZPP/1Uq1at0s8//6zr168rIiJCDz30kF5++WUVLVpUknT48GGVL1/e5TwjS4yAe8E333yj9u3be7sGfEjfvn01Z84cb9ewTGBgoNLT0z0yKzQ0VNHR0Zo8ebJH5gHe0KxZM3333Xcuc3nz5lVSUlK2XLqf3fz44496/PHHderUqSzNsdvtatSoka5evaq4uDglJSXp5s2bhq7NnTu3+vbtq4kTJ7JMPYsuXryoYcOGacOGDbp8+bKuX7+usLAw1axZU5988onCwsK8XRHwigYNGrj895C6devq+++/t6gR4D09evTQkiVL7ppp3769VqxYYVEjAAAAAAAAAAAAAAAA3OvGzG4jXhUMAAAAAAAAAAAAAAAAINNsNptatWqlrVu3as2aNWrXrl2mZ/z000+GliD+0QcffOCxpdr//Oc/vbZUW5JCQkLUp08fLVu2TIcOHVJcXJx27dqlSZMm/b5UW5K+/PJLr/QDfNW4ceO8XQE+pE6dOjlqqbYk/etf//LYrOTkZE2ZMkUPPPCAEhMTPTYXsMqhQ4f0n//8x1D2rbfeYqm2RWrUqKGTJ09q8uTJypUrl9tzHA6HNm3apN27d+vSpUuGl2pLUmpqqqZPn67Q0FD17NlTycnJbvfIqWJjY1WrVi1FRkbqo48++n25+Y0bNxQfH69Vq1YpKioqx30eBm7x9/d3mcnMxy0gOytQoIDLTN68eS1oAgAAAAAAAAAAAAAAgJzE7nR6u8LtJV26rt8uXfd2jTvy1W48b+7heXOPrz9vEs+du3y1G8+be3je3MPz5h6eN/fwvLnH1583iecOAAAAAAAAAJAz3FqwvXLlSu3fv19lypTJ1PVr1qzJVP7zzz/PVP527Ha7pk+frvfee89rS7Uz49NPP3WZeeCBByxoAnhfRkaGduzY4e0a8BGVK1fW5s2bvV3Dci+88ILHZx45ckSlSpVSamqqx2cDZurWrZucBl4QHxkZqYEDB1rQCH80ePBgJSYmunUTHk9JT0/XokWLlD9/fj366KM6d+7cbXMOh0M//vijpk2bpujoaDVo0EDFihVTSEiIAgMDFRISovvuu0916tRRt27dNHbsWK1atUpJSUkW/47MlZaWptdee00FCxZUixYttGvXrrv+HUtLS9Ozzz6r9u3bW9gS8A1+fn4uMxkZGRY0AbzvjzeIu5OAgAALmgAAAAAAAAAAAAAAACAn8Xc6nT75w2EnDl+SzSnlb3ift6vc1qlDl3yyG8+be3je3OPrz5vEc+cunjf38Ly5h+fNPTxv7uF5cw/Pm/t47gAAAAAAAAAAOU2lSpV09OhRLV++XB07djR0zU8//WR4/vXr17V7925360mS8ubNq6VLl6p169ZZmmOVhIQE7d2712WuYcOGFrQBvG/27Nksp8vhSpYsqfbt26tp06Z67LHHvF3HKyIjI1WiRAnFxcV5dO7ly5fVtm1bbdiwwaNzAbNs2rTJ0NdJkjRz5kyT2+BOgoODtXLlSu3cuVOdO3fW6dOnvdLD4XBo5cqVKlKkiEJDQ1W3bl1dvnxZZ86cUWJiossbC6SnpyslJUVnz57Vzp07//SY3W5XSEiIChQooPvuu09ly5ZVlSpVVLt2bdWpU0eBgYFm/tY8YsuWLXrzzTcVGxvr1tda33zzjebPn69nnnnGhHaAb/L393eZuXnzpgVNAO+7fPmyy4wv/vwiAAAAAAAAAAAAAAAAsjfXr+ICAAAAAAAAAAAAAAAAgEzo0KGDLl++rHz58rnMrl69WhcuXFDBggVdZs+ePZulXhUqVNDSpUtVuXLlLM2x0oEDBwzlHn30UZObAL7hgw8+MJQrXry48ubNK5vNJpvNJrvdLkm/v33r/X/8taQ/PXant2/9+tb77nbNX6/z8/P702O3Hr/1/j++fbvsrf/+mv/j+279+naP/fFtf3//P2VuPfbH//8x5+/v/6fHbpe/lTH6vj8+duttGHPixAkNGzZM77//vkeXzX/33XeKiYlRdHS0x2YCZundu7ehXKlSpfT444+bWwYu1a5dW7/88osmTJig1157TWlpaV7rkpycrHXr1nlsnsPh0JUrV3TlyhWdOnVKW7Zs+dPjUVFR6tixo/71r3+pRIkSHjvXXampqXrttde0ZcsWnThxQomJiR75XPLcc8/pscceU2hoqAdaAr7Pz8/PZYbF2sgpjNw448KFCxY0AQAAAAAAAAAAAAAAQE7CYm0AAAAAAAAAAAAAAAAAHhcaGqpVq1apbdu2LrMNGzbU2rVrdf/99981d/nyZbe6VK9eXc8++6z69OmjwMBAt2Z4S2JioqFcx44dTW4CeF9SUpIOHTrkMnffffcpLi7OgkaA99jtdr377rsaOXKknnrqKX377bdyOp0emd2/f3+1a9dOUVFRHpkHmOHzzz/XyZMnDWXnz59vchtkxrBhw9S/f3916dJFa9eu9XYdS8THx+vDDz/Uhx9+qOLFi+uzzz5TvXr1LO/hcDj0j3/8Q4sXL/boTRluuXHjhtq1a6fNmzd7fDbgi/z9Xf9IFou1kVMEBAS4zOTOnduCJgAAAAAAAAAAAAAAAMhJ7N4uAAAAAAAAAAAAAAAAAODeVK5cOUO5o0ePqmTJktq2bdtdc2FhYYbmDRo0SHPmzNGqVat0/vx5/fjjj3r++eez3VJtSYY722w2k5sA3jdu3DhDi4OfeeYZC9oAviEsLEzffPON9u/fr0qVKqlMmTIaMGCAPvzwQzVs2FB+fn6Znpmenq4mTZqY0BbwnBdffNFQrkaNGmrUqJHJbZBZoaGhWrNmjbZv364iRYp4u46lfvnlF9WvX19Dhgyx9NyUlBSVL19eCxYsMGWp9i1btmzRkiVLTJsP+BIWawP/X1BQkMuMkeXbAAAAAAAAAAAAAAAAQGawWBsAAAAAAAAAAAAAAACAKUqVKqXSpUsbzrdp00aHDh264+PFihVTcHCwyzlRUVHq27ev2rRpo6ioKMPn+6KQkBBvVwB8xieffOIyY7PZNGLECAvaAL6lYsWK2r9/v44ePapp06apX79+2rJli1JSUjRu3DgVL148U/OOHDmiOXPmmNQWyJopU6bowoULLnM2m02ffvqpBY3grnr16uns2bMaO3Zsjlu2OWXKFMtuBhIfH68SJUro6NGjlpzXr18/ORwOS84CvMnIx61jx45Z0ATwvpkzZ7rMZPZ7EgAAAAAAAAAAAAAAAMAVFmsDAAAAAAAAAAAAAAAAMIXNZtMLL7xgOJ+cnKxOnTopPT39to8HBgYqT548LuccOHDA8Jm+LiIiwmXGz89PTqfTgjaA9xw/fly//vqry1zFihUNfZwAcorAwEC9+uqriouL04kTJ1SvXj3D144dO9bEZoB7HA6HRo4caSjbtGlTlStXzuRG8ISRI0cqISFBzZs3N3xNSEiISpcurbZt22rkyJF6/PHHs93XAAsWLNCsWbNMPWPfvn0qVaqULl68aOo5f3Tt2jWNHz/esvMAbzFyI6+8efNa0ATwrrVr1xrKZbfP0wAAAAAAAAAAAAAAAPB9LNYGAAAAAAAAAAAAAAAAYJr+/furfPnyhvOHDx/WZ599dsfHExISXM64fv264fN83YYNG1xmHA6HBU0A7xo9erSh3MCBA80tAmRjJUuW1Pbt2/X8888byp85c0apqakmtwIyZ8SIEbp27ZrLnN1u1+LFiy1oBE8JCwvT+vXrtXnzZnXp0kVly5ZVUFDQnxZov/7669q4caPS09N19epVHTt2TN98843Gjh2rZcuW6fLly3r//fcN3ZzGVwwaNEgpKSmmzF69erVq1qxp2vy7mTRpkuVnAlarUqWKy4yRz1lAdvfII48Yyj3wwAMmNwEAAAAAAAAAAAAAAEBOw2JtAAAAAAAAAAAAAAAAAKYJDg7WF198oaCgIMPXLFq06Lbvdzqdhq6PjIw0fJYvczgc+vDDD13mihYtKpvNZkEjwHtWrFjhMhMQEKB+/fpZ0AbI3mbMmKESJUq4zDmdTu3Zs8eCRoAxqampev/99w1lu3TpoqioKJMbwQyNGjXS0qVLdeTIEaWkpPxpgfbo0aPVpEkT+fv73/Zau92ul156SRcuXNDChQt13333Wdw+89LS0vT22297fO7s2bPVtm1bZWRkZHlWYGCgHn/8cZ06dUo7duww9L3HpUuX9O9//zvLZwO+rE6dOi4zDodDiYmJFrQBvGPnzp2Gcv7+/mrWrJnJbQAAAAAAAAAAAAAAAJDTsFgbAAAAAAAAAAAAAAAAgKkqVaqkbdu2Gc5v2LBBKSkpf3v/5s2bDV1fvXp1w2f5svfff18HDhxwmatdu7YFbQDv2bJliy5fvuwyV79+fdntvCwSMOKrr74ylOPGDfAlzz33nNLS0lzmAgICFBMTY0Ej+LKnn35ap0+f1po1a1SuXDnD1/n5+SksLEzlypXTI488ogEDBqhnz54aOHCg2rZtq4oVKyoiIkKBgYEe6/rxxx97ZE5qaqree+89BQQEqH///oZvTHQnRYoU0TvvvKPr169r2bJlKlGihGrXrq0WLVoYun748OFZOh/wdVWqVDGU27Fjh8lNAO8xsmBeklq3bq2CBQua3AYAAAAAAAAAAAAAAAA5jb+3CwAAAAAAAAAAAAAAAAC491WvXl2XL1/Wgw8+qOPHj981m56erv379/9tOc/06dMNndW4cWO3e/qSrVu3Gsp17drV5CaAd40ZM8ZQ7v/+7/9MbgLcO2JjYw3lYmJiVLduXZPbAK5dvHhRn3zyiaFs//79FRwcbHIjZBetWrXS4cOHtXPnTr3++us6cuSIEhISFBAQoEKFCql06dKqXLmy6tatq4YNGyoiIsLw7IyMDP3000/asWOH9u7dqyNHjuj06dO6cOGCfvvtN8Nzzpw5o5MnT6pkyZKZ/v2lpqZq6tSp+vjjj3X48GE5HI5Mz/ij4OBg1a5dW++8884dP/6vXLlSQUFBLs86duyY9uzZc8/c+Aj4K39/fwUEBCg9Pf2uua1bt6p169YWtQKsc+LECcPZ+fPnm9gEAAAAAAAAAAAAAAAAORWLtQEAAAAAAAAAAAAAAABYIjQ0VAcOHFCuXLlcZhMTE//06/T0dH377bcur3vwwQdVoUIFtzv6CqfTqQ0bNrjMlSlTRp07d7agEeAdDodDmzZtcpkLCQlRq1atLGgE3BvKlCljKDdnzhx169ZNTZs2NbkRcHe9evXSzZs3XeaCgoI0adIkCxohu6ldu7ZWrVrl0Zn+/v6qUaOGatSo8bfHHA6HvvrqK8Nfq9erV09xcXHKnTu34fOPHj2q6tWrKyUlxfA1t9OoUSONGjVKjRs3NnR+YGCgunbtqk8//dRldsCAAdqyZUuW+gG+LDQ0VJcuXbprZs2aNRo7dqxFjQDrlC5d2lDuscceU3h4uMltAAAAAAAAAAAAAAAAkBPZvV0AAAAAAAAAAAAAAAAAQM7gcDhUsWJFw9k/2r17t65everyupdfftmtbr7mzJkz+u2331zmkpOTFRAQYEEjwDsWL16stLQ0l7k2bdpY0Aa4dzz66KMKDAx0mXM6nWrWrJkuXrxoQSvg9o4fP67Vq1cbyr7++uvy9/c3uRHgmt1u1+OPP6709HRD+YSEBIWEhKhhw4bauHGjy/yRI0dUrVq1LC3VDggI0H/+8x9t3rxZLVu2zNRS72nTpslms7nMbdu2jc8huKdFRUW5zCQkJFjQBLCWq4Xyf7Rw4UITmwAAAAAAAAAAAAAAACAnY7E2AAAAAAAAAAAAAAAAANNdu3ZNfn5+On78uKH8unXrNH36dM2YMUMrVqzQsmXLDF3XtWvXrNT0GUlJSYZyCQkJatOmjU6dOmVuIcBLJk2aZCg3ZswYk5sA9xa73a7atWsbzhcsWFB2u10VKlRQ69atNWTIEC1cuFDHjx//280wAE/r0aOHnE6ny1x4eLiGDx9uQSPAOH9/fzVq1MhQ1uFwaNu2bXr44YdVoEABvfTSS0pOTv5b7ujRo6pWrZquX7/udq88efJo//79euihh9y6PiIiQg0aNHCZczqdGjhwoFtnANlBzZo1XWZ+/fVXC5oA1po6daqhXPPmzRUSEmJyGwAAAAAAAAAAAAAAAORULNYGAAAAAAAAAAAAAAAAYKobN26oXbt2mbpmypQpGjhwoF588UV16NBBEydOdHlNrVq15O/v725Nn1KgQAHZbDZD2dWrV6tmzZo6cuSIya0Aa6Wmpmrv3r0uc5GRkapYsaIFjYB7S2YXnTqdTh06dEhr1qzRlClT1KtXL5UpU0b+/v6KjIzU6NGjlZaWZlJb5FQ7d+7Ujh07DGWnTJlichvAPa+99lqmr0lMTNS0adMUFhamBx98UF9//fXvjw0YMECpqalu94mKitLJkydVrlw5t2dI0owZMwzlvvrqqyydA/iyDh06uMykp6fr6NGjFrQBrPPGG28Yys2ZM8fkJgAAAAAAAAAAAAAAAMjJWKwNAAAAAAAAAAAAAAAAwFRvvfWWNm7caPo5zZs3N/0MqxQpUkQdO3Y0nE9MTFTXrl2ztGAP8DXvvvuuHA6Hy9yTTz5pQRvg3tOlSxeFh4dneY7T6dSFCxc0ZswYhYeHa8uWLR5oB/zP008/bSh33333qWfPnia3AdzTqlUrhYSEuHWt0+nUjz/+qE6dOslms8lms2nt2rVud6lQoYJOnTqliIgIt2fcUrVqVZUpU8ZlLjU1Vbt27cryeYAvat++vaHcZ599ZnITwDrp6emGsyVLljSxCQAAAAAAAAAAAAAAAHI6FmsDAAAAAAAAAAAAAAAAMM2NGzc0a9YsS87KkyePJedY5eWXX85Ufu/evfroo49MagNYb968eS4zNptNo0aNsqANcO+x2+2Ki4vz6Mxr166pSZMmGjNmjEfnImf65ptvdOTIEUPZmJgYk9sAWfP44497u4JatWql/fv3K3fu3B6b+c477xjKbdq0yWNnAr4kd+7cypcvn8vchg0bLGgDWGPhwoWGcosWLTK5CQAAAAAAAAAAAAAAAHI6f28XAAAAAAAAAAAAAAAAAHDvWr58uS5cuGDJWfXq1bPkHKs0bNhQ1apV0969ew1fs2jRIj3//PMmtrKG0+nUmTNndOTIEd24cUOFChVShQoVFBQU5O1qsEh8fLxOnTrlMleqVClFRESYXwi4R+XJk0fx8fGKiory2Eyn06nRo0fr9OnTmjt3rsfmIufp16+foVzFihXVsmVLk9sAWfPxxx9r3759mfra3hNsNptKly6tGTNmmPL3xOjC8EOHDnn8bNwbUlJStGzZMsXGxurSpUsKCwvT/fffrzJlyqhixYqqUqWKR5fBm6FcuXLauXPnXTM///yzRW0A87344ouGct27dze5CQAAAAAAAAAAAAAAAHI6FmsDAAAAAAAAAAAAAAAAMM2JEycsO6tatWqWnWUFm82mHwSTc1UAACAASURBVH74QY0bN3a5pOuWH3/8UQ6HQ3a73eR25rh27ZpiYmI0efJknTx58k+P5cqVS40aNVLLli3Vrl07Va5c2UstYYXXX3/dUO7ZZ581uQlw74uMjFRMTIyio6M9OnfevHlKT0/XtGnTFBoa6tHZuPfNmTNH586dM5T95JNPTG4DZJ3dbtfu3btVtWpVSxbsli1bVk899ZRefvll5cmTx9Sz7r//fpc3RLHy+0L4tpMnT2rBggVat26dfv75ZyUlJbm8pmDBgurRo4dGjx6tsLAwC1pmTqNGjVx+z37hwoVs/b06cMuNGzeUmprqMteiRQv+vAMAAAAAAAAAAAAAAMB0vEIFAAAAAAAAAAAAAAAAgGkOHjxoyTlVq1ZVwYIFLTnLSrly5dK0adMM569fv66rV6+a2Mg4h8Ohffv26cMPP1R0dLSqVaumjh07asWKFXI6nX/LHz58WDVr1tRLL730t6Xa0v+WN8XGxmrEiBGqUqWK6tSpo379+un77783tNQJ2csXX3zhMuPn56fBgwdb0Aa49/3jH//QxIkTPT53wYIFCgsLU7ly5XT8+HGPz8e9yeFwaOjQoYayDRo0UPXq1U1uBHiG3W7Xnj171KFDBwUEBJh2Tt++fXXkyBG9/vrrpi/VlqRChQq5zJw9e9b0HvA9DodD69atU9++fVWhQgXlzp1bpUqV0ujRo7V161ZDS7Wl/y2lfv/99xUeHq5KlSopJibG5OaZ07lzZ5cZp9OpqVOnWtAGMJfRm2DVqVPH5CYAAAAAAAAAAAAAAACAZBs9q/XvP6F0/wMFVKR4qDf7/O5y4nXJaVO+Arm9XeW2Ll9K9cluPG/u4Xlzj68/bxLPnbt43tzD8+Yenjf38Ly5h+fNPTxv7sspz12DYqMUEuD6B+QAAAAAAAAAADnTmjVr1Lp1a9PPmT9/vnr16mX6OVbbs2ePatSoYThftGhRnTlzxsRGxiQkJKhHjx6KjY29Y2bRokXq2rWr/Pz8NHXqVA0ZMsTt82w2m8qXL6+goCANHDhQ1atXV+XKleXv7+/2THiP0T/3tWvX1o4dOyxoBOQcCxcu1LBhw3T+/HmPz65bt66+//57j8/FvWf06NEaM2aMy5zNZlNcXJyKFStmQSvAsxwOh6ZPn67Jkyfr1KlTHptrs9l07tw5RUVFeWymKwULFtTFixddZhISEixqBG9xOByaP3++li1bpl27dikhIUEOh8OUswoUKKBly5bpoYceMmW+UQ6HQ3Xq1NGuXbtcZu12u65cuaLg4GALmgGe53Q6ZbfbDWWTkpKUL18+kxsBAAAAAAAAAAAAAAAgJxszu43vLtYGAAAAAGQPLNYGAAAAAAAAANxNYmKiChUqpPT0dNPOaN++vZYvXy6bzWbaGd6waNEiPf/887p69arha7p166YlS5aY2Mq1M2fO6OGHH9bx48e92iNv3rxq2LChHn74YXXs2FHly5f3ah8Y17FjRy1fvtxlbunSperSpYsFjYCc56uvvtLQoUN1/PhxOZ1O1xcYtHv37kzdMAI5T1pamvLly6fU1FSX2Q4dOujrr7+2oBVgrpMnT2r48OFasWKFoT/7d+Ln56cFCxaoR48eHmznmpHvw6Kioky5aQN8Q0ZGhl555RXNnDlTaWlplp7dvXt3LVq0yPCyX09yOBx68MEHtXfvXsPXNG7cWJs2bTKxFWCesWPHatSoUS5znTt31hdffGFBIwAAAAAAAAAAAAAAAORkY2a3kfWvHAMAAAAAAAAAAAAAAACQY4SHh6t///6mzA4MDFS7du308ccf33NLtd9880317NkzU0u1bTabBg8ebGIr186dO6dmzZp5fam2JF25ckWrV6/WiBEjVKFCBXXq1Em//PKLt2vBgHXr1rnM5M6dm6XagIk6deqko0ePKjU1VRs3btTEiRPVs2dP1atXT8WKFVPu3Lndmvv00097uCnuNS+99JKhxcJ+fn6aP3++BY0A85UsWVJLly7VtWvXtGDBAlWsWDHT39+EhYVp3759li/VlqSIiAiXmQoVKljQBN4wYcIE5cuXT++//77lS7UlacmSJYqMjNQPP/xg6bkZGRmqWrVqppZqS9LmzZv1wQcfmNQKMM+KFSsMLdWWpEaNGpncBgAAAAAAAAAAAAAAAPgf2+hZrZ23fnH/AwVUpHioN/sAAAAAALKZBsVGKSSgkLdrAAAAAAAAAAB8WHJysmrVqqWjR48avmb8+PEaPny4pP8tSF67dq0+++wzJScnq1q1amrRooUaNmyo4OBgs2p7TWJiogoXLpzppWRDhw7VhAkTTGrl2o0bN9S4cWPt3LnTax2MeOONN/Taa695uwbu4Ouvv1anTp1c5tq2batvvvnGgkYA7iQtLU1hYWG6fv16pq5bv369mjdvblIrZGfJyckqUKCAMjIyXGb79OmjuXPnWtAK8I6EhAT961//0tKlS3XlypU75mw2m6pVq6atW7d67XujqlWr6qeffrpr5vnnn9eMGTMsagQr7Nu3T82aNdOlS5e8XUXS//4u9OnTR7Nnz5bdbjf1rNTUVEVGRt717+bd+Pv769ixYypRooSHmwGZd/nyZc2dO1eBgYF64IEHVLVqVRUq9P9fD5qRkaFevXppyZIlhuYFBgbq+vXrpv89BAAAAAAAAAAAAAAAAMbMbiN/b5cAAAAAAAAAAAAAAAAAcG8LDQ3Vpk2b1LlzZ23bts1lfvjw4Ro2bNjvv86bN686d+6szp07m1nTZ7z33nuZXqotSd9//73Wr1+vFi1amNDKtREjRvj8Um1JGjVqlOLj4zVlyhT5+/MSOl8zfvx4Q7nRo0ebWwSAS4GBgUpJSVGZMmV0/Phxw9f16dNHp06dMq8Ysq1nnnnG0FLtXLlysaAX97zIyEjNnTtXc+fO1bp16xQbG6tDhw4pb968KleunKpWrapatWqpaNGi3q6qIkWKuFys7XA4LGoDK8TGxqp169aGPmZbxel0au7cuVqxYoXWrl2rqlWrevwMh8OhkSNH6u23387SnIyMDDVp0kQnT55k+TC8aufOnerWrZtOnDjhsZldunThzzUAAAAAAAAAAAAAAAAsYxs9q7Xz1i/uf6CAihQP9WYfAAAAAEA206DYKIUEFPJ2DQAAAAAAAABANnDz5k3NmjVLo0eP1sWLF//2eGBgoN555x0NGjRINpvNCw19Q8WKFXXw4EG3r4+OjtaMGTOUK1cuD7a6uwMHDqhy5cpyOp2uwz7imWee0UcffZSj/6z5moyMDOXOnVs3b968ay5//vxKTEy0qBUAI+rXr6/vv//eUDY4OFjXrl0zuRGym7Nnz6p48eKGlu+OHDlSY8eOtaAVACNeeOEFzZw502Xu8uXLCg3l51Wyu6SkJBUqVEg3btzwdpU7stlsGjx4sCZNmuSReQ6HQxMnTtTYsWM9+jVM3759NWfOHI/NA4xyOByaPHmyRowY4fEF+WlpaQoICPDoTAAAAAAAAAAAAAAAAOB2xsxuI24BDwAAAAAAAAAAAAAAAMASfn5+evHFF/XLL79o6dKlGjBggB577DE9++yzmj17tg4ePKjBgwfn6EXHGRkZOnLkSJZmxMTE6LHHHrN00dl7772XrZZqS9L8+fMVExPj7Rr4g+nTp7tcqi1Jjz32mAVtAGTG5s2b1aRJE0PZsmXLmtwG2VH37t0NLdUODQ3VmDFjLGgEwKhatWoZyo0aNcrkJrBC27ZtTfle89a/AwQFBSkkJCRLs5xOpyZPnqzGjRsb+txyN7NmzVKBAgU0YsQIj98YZN68eYqNjfXoTMCVxMREPfroo3rllVc8vlR71qxZLNUGAAAAAAAAAAAAAACApWyjZ7X+/aeZ7n+ggIoUD/VmHwAAAABANtOg2CiFBBTydg0AAAAAAAAAAO4JN2/eVO7cuT2y3Gjw4MGaPHmyB1rdXUZGhgoUKKDk5GTTz/K0iIgInTx5Unny5PF2FUh64IEHDC2WP3PmjIoWLWpBIwCZFRQUpNTUVJe5efPmKTo62oJGyA727dunatWqGcrOnDlT/fv3N7kRgMwycnOk8PBwXbp0yYI2MMv8+fPVu3dvj8wKDQ1V+fLl1bx5c/Xq1Uvly5f/0+MOh0MLFy7UpEmTtG/fPrfPqVu3rrZt2ya73W74mqtXr+rFF1/UwoULTb+BVEhIiBISEhQcHGzqOcAt7777roYOHerxuY888ohWrVqVqb9rAAAAAAAAAAAAAAAAQFaMmd2GxdoAAAAAgKxhsTYAAAAAAAAAAJ5VqVIlHThwwCOzNm/erEaNGnlk1p3s3btX1atXN/UMM82ZM0d9+/b1do0cLykpSeHh4S4X1xUvXlxxcXEWtQKQWSEhIUpJSXGZs9vt2rZtm+rWrWtBK/i6KlWqaP/+/S5zhQoV0rlz5yxoBCCz8uXL5/JGOzabTRkZGSxdzabS0tKUL18+QzfQ+Cu73a7IyEjVrFlTjz76qLp3767QUOM/u5SYmKhGjRrp4MGDmT5bkh588EHt3Lnzrn/2kpOTNXHiRC1ZskQnTpzI8kLtXLly6caNG4ayDRs21JYtW7J0HmBUkyZNtHnzZo/PTUlJUVBQkMfnAgAAAAAAAAAAAAAAAHcyZnYb8YpEAAAAAAAAAAAAAAAAAPAhTz75pMdmjRgxwmOz7mT16tWGcvv379e8efMUEBBgcqPMWbdunbcrQNIbb7xhaHld7969zS8DwG3Fixc3lHM4HGratKni4+NNbgRfFxsba2iptiTNmjXL5DYA3FWvXj2XGafTqWPHjlnQBmYYNmxYppdqly9fXmvXrlV6errOnTunlStX6rnnnsvUUm1JCg8P14EDB7R8+XIFBwdn6lpJ2r17t/z8/LRt27Y/vT8xMVGvvvqqSpYsqbCwML355ps6fvx4lpdqT5o0SSdPnjT8ve/WrVs1bdq0LJ0JGHHx4kVt3brV43MTExNZqg0AAAAAAAAAAAAAAACvYLE2AAAAAAAAAAAAAAAAAPiQgQMHKioqyiOztm7dqj179nhk1u0kJycbWt5dvnx5VapUSdHR0UpLS1NSUpKmT59uWq/MSE5O9nYFSFqyZInLjN1u1/Dhwy1oA8BdzZs3N5y9fv26qlevroyMDBMbwddFR0cbypUpU0YdO3Y0uQ0Ad3377beGcitWrDC5CcyyePFiw9lBgwYpPT1dBw8eVMuWLWW3e+ZHlx599FFduHBBzZo1c+v6hg0bymazKVeuXAoICFBERITGjx+vU6dOZXmZtiTZbDZNnTpVQ4YMUeHChTV79mzD1w4ZMkQnT57McgfgblatWiWHw+GxedWqVdOFCxeUP39+j80EAAAAAAAAAAAAAAAAMoPF2gAAAAAAAAAAAAAAAADgQ/Lnz69169Z5bLn2mjVrPDLnr86fP6/GjRsbyj733HN/+vX27dv1zjvvmFEr02w2m7cr5HhHjhzR+fPnXeYqV66s4OBgCxoBcNezzz6bqfz58+f1/fffm9QGvm7RokX65ZdfDGUXLlxochsAWWG325UnTx6XuVdeeYUbKmRDcXFxunDhgqHs9u3bNWXKFPn7+5vSJTg4WLGxsVq8eLFy587t1oy0tDRlZGR4ZJn2LXnz5tXq1as1cODA39/3j3/8Qy1btjR0/c2bN/XQQw95dOkx8FfLly/32KwJEyZo586dioiI8NhMAAAAAAAAAAAAAAAAILNYrA0AAAAAAAAAAAAAAAAAPqZKlSrasmWLHnnkEdntWXuZ16effuqhVv9fXFycGjdurH379hnKN2jQ4Pe3x48frzZt2uj06dMe75VZdrtdAwYM8HaNHG/UqFGGcoMGDTK5CYCsqlq1aqZvnLBt2zaT2sDXDR482FCuVq1aqlevnsltAGRVwYIFDeVat25tchN42rhx4wzlnnzyScs+Xnfv3l3x8fFe//wQFBSkUaNGKSkpSa1atfrb4ytXrlRYWJihWadPn1a/fv08XRGQJKWmpmr16tVZmlG/fn3NmjVL169f19ChQxUQEOChdgAAAAAAAAAAAAAAAIB7/L1dAAAAAAAAAAAAAAAAAADwd2XKlNHq1at14cIF/ec//1FaWpoKFy6s8uXLq0iRIpIkm83mcs7x48c92uvChQtq3ry54blFihRRrVq1JElTp07Vq6++6tE+WfH++++rbdu23q6R461atcplJiAgQL179za/DIAsGzZsmC5evKiJEycayufOndvkRvBFEyZM0KVLl1zmbDabFi9ebEEjAFlVrlw5nTx50mVu165dFrSBJ3399deGclZ/vA4NDdX27dsVHR2tjz76yNKzAwMD9cILL2jixIny97/zj2YFBgZq9erVql+/vpxOp8u5MTEx6tatm1q2bOnJuoC+++47Xbt2zWXu888/V3h4uA4cOKBixYopLCxMpUqVUrFixSxoCQAAAAAAAAAAAAAAAGQOi7UBAAAAAAAAAAAAAAAAwIcVLFhQXbp0ue1jW7duVcOGDe96/ZUrV5SWlqbAwMAsd3E6nYqOjs7Usu5evXrJbrdr48aNGjx4cJY7eMqgQYM0YMAAb9fI8WJjY3XlyhWXuUaNGslut1vQCIAnTJgwQXPmzFFSUpLLbJMmTSxoBF+SkZGhMWPGGMq2aNFCZcuWNbkRAE94++23tWbNGpc5I1/7wXecPn1a8fHxLnONGzf22tfrMTExKlGihEaPHm36Wf7+/nrmmWc0ffp0wzcHqVu3rv75z3/qvffeM5R/7LHHlJCQoODg4KxUBf5k+fLlLjMlSpRQ586dZbPZ1KxZMwtaAQAAAAAAAAAAAAAAAFnDT5kAAAAAAAAAAAAAAAAAQDZVo0YNQzkji02NiI2N1cqVKw3ny5cvr1GjRsnpdGrAgAFyOp1un22z2VS/fn3NmzdPGRkZcjqd+uGHHww9B8WLF1dQUJACAwNVrlw5vfrqq4aXmsFcb775pqHca6+9ZnITAJ5WoUIFQ7mqVaua3AS+ZujQoUpJSXGZs9vtWrRokQWNAHhCjRo1VKxYMZe5mzdvasaMGRY0gie89dZbhnLevonS66+/rvHjx5s238/PT926ddNvv/2muXPnGl6qfcu7776rcuXKGcpeu3ZNLVq0cKcmcFtOp9PQYu2OHTvKZrNZ0AgAAAAAAAAAAAAAAADwDBZrAwAAAAAAAAAAAAAAAEA2FRgY6NGcK0aXIEtSnjx5tGDBAgUFBWnt2rXav39/ps/Lnz+/IiMjtXTpUl28eFHbtm1TdHS0/Pz8JEl16tTRf//7X33++edq3bq1wsLCJEn58uXTo48+qkWLFunmzZuKi4tTSkqKbty4ocOHD2vcuHG/z4D3OBwObd261WUub968atq0qQWNAHhSYmKioZzdzsuZc5KUlBR98MEHhrLdu3dXZGSkyY0AeNK8efMM5V588UX98MMPJreBJ3z11VcuM4GBgerUqZMFbe5u+PDh+uCDDzz2vZ7dblflypU1efJkpaSkaMmSJcqTJ4/b8zZt2qSAgABD2e3bt2vKlClunwX80c6dO/Xrr7+6zHXo0MGCNgAAAAAAAAAAAAAAAIDn8Ep0AAAAAAAAAAAAAAAAAMimLl265DJjs9mUN2/eOz7udDq1YsUKNW7cWKVLl1ajRo3UpUsXTZ48WTdv3vw99/nnn2vjxo2Gu+3YsUO1a9eWJH366aeGr7vlo48+Unx8vOLj49WlSxeFh4ffNme32/XEE0/o22+/VWJioq5evapLly5p+fLleuqpp1jY6sNiYmKUnp7uMteuXTsL2gDwtMKFCxvK2Ww22Ww2+fn5KSQkRAULFlSZMmXUu3dvORwOk1vCan369DH0sT8gIEAffvihBY0AeFLLli0VFBRkKNusWTNdvHjR5EbIitOnTys+Pt5lrk6dOj7zfdcLL7ygo0ePqkGDBm5d7+fnp2rVqmnq1Km6fv26fvrpJw0ePNgjN6uKiooyvHxekl555RUdP348y+cCRhbk58uXT02aNLGgDQAAAAAAAAAAAAAAAOA5Hn3lWtKl6/rt0nVPjvQYurmHbu6hm/t8uR/d3EM399DNPXRzD93cQzf3+HI3ybf7+XI3x02ntysAAAAAAAAAAJBjXb161WXG6XTKz8/vto8lJiaqVatW6tChg7Zs2aITJ05o69at+uKLL/TPf/5TPXr0UFpamjZv3qyuXbsa6lStWjUlJCSoQoUKv7/v0KFDhq4tUKCA/vvf/8rpdKp3794KCAgwdN0tNptNISEhd/z9wrdMnTrVUO6NN94wuQkAM5QqVSpTeYfDoZSUFF28eFHHjx/X/PnzVaxYMcXFxZnUEFZLSEjQ0qVLDWUHDBig4OBgkxsBMMNbb71lKJeSkvL7jXjgm8aNG2coN2jQIJObZE7JkiW1detWHTx4UHXq1HGZ9/PzU40aNTRz5kylpqZqz549GjhwoEeWaf9Vz5491bZtW0PZmzdv6uGHH+ZGI8gSp9OpZcuWucy1bt060/8GAwAAAAAAAAAAAAAAAHibvyeHnTh8STanlL/hfZ4c6xF0cw/d3EM39/lyP7q5h27uoZt76OYeurmHbu7x5W6Sb/fz5W5paTel3N5uAQAAAAAAAABAzmRkwVbBggVv+/7ExEQ9/PDD+umnn+547dKlS7VlyxYlJSUZ7rR+/XpFRET86X0JCQmGrr148eJdH3c6ndq+fbu2b9+uvXv36vLlyypSpIgqVaqkNm3aqHTp0oZ7wrtSUlK0f/9+l7lChQqpbNmyFjQC4Gl/vMGCu3799VeVKVNGs2fPVnR0tAdawZueeuopQ1+7hISE6N1337WgEQAzDBo0SMOHD1d6errL7KlTp5SUlKSwsDALmiGzVq9e7TITEBCgxx9/3II2mVe+fHn98MMPOnnypGbMmKHvvvtOV65cUWpqqvz8/HT//ferR48e6t27t/z9PfrjVXf19ddfKzIyUr/99pvL7JkzZ9S3b1/FxMRY0Az3op9//llHjhxxmevYsaMFbQAAAAAAAAAAAAAAAADPsu6VXwAAAAAAAAAAAAAAAAAAj7p586bLzIULF2573ZNPPnnXpdq3/Prrr4b7vPbaa39bqi39b7n3iRMnXF7fsGFDffPNN39brOd0OjVv3jx9/PHH2rp16x2vb9CggQYMGKAnn3xSdrvdcG9Y7+2335bT6XSZe+qppyxoA8AMHTp00LBhwwz9Xb+bjIwM9enTh8Xa2dyRI0cUGxtrKDtmzBg+jwPZmN1uV7NmzbRmzRpD+W3btqlt27Ymt4I7zp8/7zJTs2ZNn/+YXbJkSU2cONHbNX7n7++vdevWqXbt2oa+Tvroo4/0xBNP8PcEblm2bJnLTGBgoNq1a2dBGwAAAAAAAAAAAAAAAMCzfPvVawAAAAAAAAAAAAAAAACAO3J3gdlHH32k9evXe7RLvnz5NGLEiNs+VqNGDUMztm3bpvz58+vJJ59Uy5YtNWDAAPXs2VN2u139+vW761LtW9f36NFD9erV0969ezP9e4B15s+f7zJjs9k0cuRIC9oAMEO5cuXUvHlzb9eAj+jevbuh5aEFChTQyy+/bEEjAGaaMGGC4eyOHTtMbIKsSEtLc5mpXLmyBU3uPTVr1tSwYcMM57t06aKrV6+a2Aj3KiOLtVu1aqXQ0FAL2gAAAAAAAAAAAAAAAACexWJtAAAAAAAAAAAAAAAAAMimjC4+unnz5u9vJyYmql+/fh7vMnToUAUHB9/2sV69emVq1tKlS7V+/Xp98MEHWrRoUaa77Ny5U3Xq1HHrWpjv9OnTOn36tMtcuXLlFBYWZkEjAGb57LPP5Ofn5+0a8LJt27Zp9+7dhrLTpk0zuQ0AK1StWlWdOnUylB0zZowKFy6sli1baty4cSwP9hEZGRlyOBwucy+++KIFbe5N48ePV/ny5Q1lU1JS1KJFC5Mb4V5z9OhR/fTTTy5znTt3tqANAAAAAAAAAAAAAAAA4Hks1gYAAAAAAAAAAAAAAACAbMro0uHFixdLktavX68CBQp4vEf79u316quv3vHxevXqqWnTph4/927S0tLUs2dPTZgwwdJz4drrr79uKPfCCy+Y3ASA2cLDwzVx4kTZbLYsz4qKitKePXs80ApWM3qDjeLFi6t79+4mtwFglS+//FJVqlQxlD1//rzWr1+v//u//1OVKlWUkZFhcju4cuzYMUM5o4uhcXsbN25UYGCgoewPP/zAAmRkyrJly1xm/P391aFDBwvaAAAAAAAAAAAAAAAAAJ7HYm0AAAAAAAAAAAAAAAAAyKZy5cqlokWLusz16tVL3bt3V8uWLT3eITw8XIsWLZLdfueXo9lsNsXExChPnjweP9+V4cOHa9KkSZafizv76quvXGb8/f1ZrA3cI4YMGaLvvvtOQUFBWZqTkJCgmJgYD7WCVf7973/r+PHjhrIff/yxuWUAWK506dKZvubUqVNq1KiRCW2QGYcOHXKZsdvt+n/s3Xt8z/X///H7+733Zli2ZsxhNodiDskhzSHWgSIJTaEDKnSg0yenlHMlRKVEYT5RcybJsQ9lVAiRKOfjmGHMx2F2eL9/f3Sp70+feL/29n693ntvt+vlskuX7X1/Pp/3vS71nrfee7yCg4MtaFNwlS5dOk8//xYsWKC4uDilpaWZVwoFhpHB2nfddZfCw8MtaAMAAAAAAAAAAAAAAAB4H4O1AQAAAAAAAAAAAAAAAMCPNWrUyFBu1qxZppyflpam0NBQt7mKFStq4sSJpnRwp0+fPkpOTvbJ2bjShg0bdObMGbe5Bg0ayOFwWNAIgBXi4+N1+PBhtW7dWoGBgR7vs2rVKi+2ghWM3iThlltu0V133WVyGwBWq1mzpkfrNmzYoISEBC+3QV4YuSnC9fxMx//p3Lmz2rRpYzi/ceNGlS9fXoMGDTKxFfzdoUOHtGnTJrc5nmsBAAAAAAAAAAAAAADgzxisDQAAvn4MJwAAIABJREFUAAAAAAAAAAAAAAB+zJdDkP773/8qICDAcP7xxx/XqFGjTGz0z1wul1588UU5nU7Lz8aVhg0bZij32muvmdwEgNUiIiL09ddf6+LFi/r3v/+tvn37qmPHjmratKkaN25saJi+kSGfyD8mTJigEydOGMomJSWZ3AaAL7Rp00Y2m82jtQsWLFDfvn293AhGHTx40G2mWLFi5hcpJBYsWKDw8HDD+ZycHL355psqX768NmzYYGIz+Kv58+e7zdhsNrVr186CNgAAAAAAAAAAAAAAAIA5GKwNAAAAAAAAAAAAAAAAAH4sISFBVatWtfzcr7/+WiEhIXle169fP3322Wcerb0e27ZtU3JysqVn4kpOp1OrV692mytWrJjatGljQSMAvuBwONS1a1eNHj1as2bNUnJysr7//nuNHTvW7drLly9r586dFrTE9XI6nYZvktC0aVPVqlXL5EYAfCEuLk7jxo3zeP306dO92AZ5cfToUbeZG264wYImhYPD4dB//vOfPA+iP3bsmBo2bKi2bdsqMzPTpHbwR0YGazdt2lSRkZEWtAEAAAAAAAAAAAAAAADMwWBtAAAAAAAAAAAAAAAAAPBjgYGBGj16tKVnJiQk6P777/d4fZcuXbR792516dLFi63cS0pK8so+WVlZmjt3rlauXKnTp097Zc/CYO7cubp8+bLbXIsWLSxoAyC/MfozoUWLFlq6dKnJbXC93njjDf33v/91m7Pb7Zo5c6YFjQD4yssvv6w33njDo7Xnz5/3chsYlZqa6jYTHh5uQZPCo27duhowYIBHa7/66iuFh4drypQpXm4Ff3Ts2DH98MMPbnMJCQkWtAEAAAAAAAAAAAAAAADMw2BtAAAAAAAAAAAAAAAAAPBzDz74oO66667r2iMsLEzTpk1TRETENXO33XabEhMTZbPZruu8smXL6rPPPtPWrVvVvXt3hYaGul3jcDh03333aeHChcrOzpbL5VJubq7at29v6MzVq1dfV+ecnBx99NFHqlSpkh555BHdd999ioiIUMWKFdWmTRs9/vjjmjp1qkaOHKnBgwdr7NixGj9+vJYsWaLNmzfr0qVL13W+v3v33XcN5YYPH25yEwD5UVhYmKHcsWPH1Lp1a5UvX14zZswwuRU8kZmZqXHjxhnKtm3bVuXLlze5EQBfGzFihJ599tk8rzNyUxaYIz093W2mVKlSFjQpXN5++23VrFnTo7WXLl1Sjx49VLNmTR04cMDLzeBPFi5caCj30EMPmdwEAAAAAAAAAAAAAAAAMJfD1wUAAAAAAAAAAAAAAAAAANfHZrNpypQpuu2223TmzJk8r69evboWLlyoatWqqWHDhnrkkUe0ffv2/znj5Zdf1ltvvaWiRYt6q7puvfVWTZ48WR9//LGSk5P1n//8R9u2bVN6erqKFSumqKgoVa5cWY0aNVKTJk0UEhJyxXq73a4FCxboxhtv1NmzZ6951r59+3Tp0iWP+h8+fFiPPPKINmzY8D+PHTp0SIcOHZIkffHFF1fdw+FwqFWrVurRo4dat24tu92e5x7+KisrS1u2bHGbi4iIUO3atS1oBCA/KlOmjFJTUw1ljx07pi5duujIkSMaOHCgyc2QF88//7yhYbgOh0P//ve/zS8EIF+YOHGiqlSpovnz52vXrl2GXrfk5uYqKytLQUFBFjTE/8/daytJKleunAVNCp9NmzapZs2a2r9/v0frd+7cqZtuukk9e/bUhAkTCtXrTvxh/vz5bjMNGzZUVFSUBW0AAAAAAAAAAAAAAAAA8zBYGwAAAAAAAAAAAAAAAAAKgMqVK2vcuHF68skn87Tu2Wef1fjx4xUYGChJio2N1datW7Vu3TqtW7dOYWFhKlu2rOrWrauKFSua0PwPgYGBuueee3TPPfd4tD4lJUXFixd3mztz5kyeB2sfOnRITZo0UUpKikfd/pSTk6PFixdr8eLFqlOnjj755BPdfvvt17Wnv3jvvffkdDrd5jp06GBBGwD5lZHnib8bNGiQ7r//ftWpU8eERsir9PR0TZ8+3VD26aefVokSJUxuBCA/6dOnj/r06SNJOnfunEJDQ92u2bt3r2rUqGF2NfzNhQsX3GZiYmIsaFL4BAcHa9euXerSpYtmzZoll8uV5z2cTqcmTZqk2bNnKykpSS1btjShKfKjkydPas2aNW5zCQkJFrQBAAAAAAAAAAAAAAAAzGX3dQEAAAAAAAAAAAAAAAAAgHd069ZNc+fOVVBQkNts/fr1dezYMU2cOPGvodp/stvtatasmQYOHKjnn39e7du3N3WotjcsWLDAUM7Itfn/5eTkKCEh4bqHav/d1q1b1bhxY40aNcqjQbL+ZvLkyYZyw4YNM7kJgPzs4sWLeV7jdDr14IMPmtAGnujatatyc3Pd5oKDgzV+/HgLGgHIr0qUKCG73f2vtMydO9eCNvg7I4O18/trRH/mcDiUlJSkX3755bqu85kzZ9SqVSvFx8fr7Nmz3iuIfGvRokWG/o6BwdoAAAAAAAAAAAAAAAAoCBy+LgAAAAAAAAAAAAAAAAAA8J4OHTooMjJSzz33nHbs2PGPmSeffFITJ05UkSJFLG5nnnXr1rnNhIaG/jWg7Ndff9XZs2dVsWJF3Xvvvapdu/Y/DvZLTEzU5s2bzais3NxcDRgwQDt37tS0adMMDRb0R2lpadq3b5/bXKVKlVS6dGkLGgHIrxo1aqRvvvkmz+uOHz9uQhvk1aFDh7RkyRJD2QEDBuT5ZhcACp6goCBlZmZeM/Pee+9pyJAhFjWCJI0cOdJQrlq1aiY3Qa1atXTgwAG9++67GjhwoLKzsz3aJzk5WaVLl9awYcP02muvebll4eF0OpWWlqbDhw9f8ZGenq6iRYsqIiLiqh8hISGy2Wymd5w/f77bTN26dVWpUiXTuwAAAAAAAAAAAAAAAABmY7A2AAAAAAAAAAAAAAAAABQwTZs21fbt27Vx40atXr1aBw8eVEBAgKKjo9W4cWM1bdrUkoFOVlqzZo3bTEZGhkqXLv0/w8j69++v2NhYffTRR7rnnnv++rrL5dK4ceO83vXvpk+frgoVKujNN980/SxfGD58uKFcjx49TG4CIL9bvny5brnlFu3cuTNP63JycpSenq7w8HCTmsGITp06yeVyuc2FhoZq0KBBFjQCkN+Fhoa6HaydkZGh2bNnq2PHjha18l9ZWVlavXq1Vq1apdzcXJUqVUqRkZEqV66cypUrp6ioKIWFhf3jDX0uXryopUuXqkuXLrp06ZKh82JjY739LeAq+vTpo+7du+uhhx7St99+69Ee2dnZGjhwoCZNmqRFixapTp06Xm5ZcBw5ckRr1qzRnj17/hqefejQIR05ckRZWVke7RkUFKSSJUteMWz7z89LlSqliIgIlStXTnXr1lVoaKhHZ5w9e1arVq1ym0tISPBofwAAAAAAAAAAAAAAACC/YbA2AAAAAAAAAAAAAAAAABRANptNcXFxiouL83UVS6SmphrK/X2o9p9+//13NW/eXE888YQmTpyo4sWL6/fff9euXbu8WfOq3nnnHT366KOqUaOGJedZac6cOW4zdrtdr7zyigVtAORndrtdP//8sypXrqyUlJQ8rU1OTla7du1MagZ3fv75Z61fv95Q9t133/3Hoa4ACp9GjRrpyy+/dJvr1KmTgoOD1bZtWwta+Z/du3frmWeeUXJyspxOp9u83W5XQECAAgMDdfHiRQUGBl71ddLVFClShBtaWCwsLEyrV6/WN998o06dOik9Pd2jfQ4fPqx69erp4Ycf1owZMxQUFOTlpv4nMzNTa9eu1fLly7V8+fI83+TFiKysLB0/flzHjx+/Zi4gIEBNmjRRq1at1KpVK9WuXdvwjdEWL15s6L9lBmsDAAAAAAAAAAAAAACgoOAdyQAAAAAAAAAAAAAAAAAAv+etoW4zZsxQSEiIKlWqZOmQ69zcXH3wwQeWnWeVX3/9VSdPnnSbq1OnjoKDgy1oBCC/CwoK0uHDhzV58mRVrlzZ8LqtW7ea2AruPPbYY4Zy5cqVU/fu3U1uA8BfvPXWW4az7dq1U5s2bXTq1CkTG/mXb7/9VrfccouqVaum7777ztBQbUlyOp3Kzs7WxYsXJV395kPXUlhu4JQftWjRQidPnlTv3r09vlGFy+XSnDlzFB4erqSkJC839A+7du3SBx98oPvvv1/h4eG69957NW7cOFOGaudFbm6ukpOT9dprr6lOnTqKiorS008/rXnz5ikjI+Oaa+fPn+92/xo1aig2NtZbdQEAAAAAAAAAAAAAAACfYrA2AAAAAAAAAAAAAAAAAMDvNW/e3Kv7HTx40Kv7GfHVV1/J5XJZfq6ZBg8ebCjXp08fk5sA8Cd2u13du3fXvn37DN/koGvXria3wtUsX75cv/32m6Hsp59+anIbAP6kRo0aqlq1quH8119/rVKlSik4OFj33HOPBg4cqHXr1l0xUDorK0srV65Uv379dPfdd6tChQoKDg5WYGCgOnbsqHPnzpnxrVgqMTFRUVFRuvvuu/Xrr7/6pMPo0aN9ci7+YLfb9eGHH2r//v2qVauWx/tcuHBBjz32mOrUqaOUlBQvNsyf0tLSNG7cONWuXVuxsbF6+eWXtWzZMl26dMnX1a7q2LFjSkxM1MMPP6ySJUuqWbNmGjlypLZu3XrF3x+cP39eK1ascLtfQkKCmXUBAAAAAAAAAAAAAAAASzFYGwAAAAAAAAAAAAAAAADg97p16+azs+Pi4hQcHCxJio6OVrly5SRJDzzwgBwOh+F9UlNTDQ8m9RcrV650mylSpIg6duxoQRsA/shmsxnKVapUyeQmuJru3bsbylWtWlWtW7c2uQ0AfzNq1Kg8r7l8+bJWr16tkSNHqmnTpnI4HLLZbLLZbCpSpIjuu+8+jRkzRt9++62OHj2qy5cvKycnR3PmzFHJkiXVtWtXXbx40YTvxjxOp1ODBg1SWFiYnn76aZ8OQa5du7bi4uJ8dj7+T0xMjLZv367ExEQVLVrU4322bdummJgY9enT54pB9QVBdna2vvrqK7Vv317ly5fXq6++qu3bt/u6lkdyc3O1du1aDRw4UHXr1lX58uX11FNPac6cOUpKSlJmZqbbPRisDQAAAAAAAAAAAAAAgILENnRSy79uT1+xWkmViy7h8WYZ6Zckl02hJYO9Us6b6OYZunmGbp7Lz/3o5hm6eYZunqGbZ+jmGbp5Jj93k/J3v/zcrWG5QbohuKyvawAAAAAAAAAAAKh169ZaunSppWd27NhRs2bNUm5uriQpICDgfzJOp1MvvfSSPvroI7f7ffbZZ+rSpYvXe/rC0qVLDQ1Qve+++7R8+XILGgHwRzfffLP27t3rNte+fXvNmzdPdrvdglb407Rp0/TUU08Zym7cuFENGjQwuREAf9SgQQNt2rTJ0jMDAwP12WefqXPnzpae6wmn06natWtrx44dvq6isLAwpaSkqFixYr6ugr/JzMxU586dtWjRIrlcLvcLrqJUqVKaO3eu4uPjvdjOejt27NC0adP0+eef68SJE76uky9UqVJFe/bsMXzjGgAAAAAAAAAAAAAAACA/G/ZJK+8O1gYAAAAAFD6NKwxW8cAyvq4BAAAAAAAAAACg3bt3q06dOrp06ZJlZ/bt21ejR482lDUyvGrQoEEaPnz49dbKF+644w59//33bnM//vijGjZsaEEjAP4oL8NWK1SooC1btigiIsLkVpD+GPRasmRJnT171m02Li5O69evt6AVAH908eJFVapUSWlpaZaeGxERoZMnT1p6Zl45nU7Vq1dP27Zt83UVRURE6Pvvv1fVqlV9XQXX8NNPP6l9+/ZKSUm5rn1atGihBQsWKCQkxEvNrPHzzz/rtdde04oVK3xdJd/p16+fRo0a5esaAAAAAAAAAAAAAAAAgFcM+6SV7L4uAQAAAAAAAAAAAAAAAACAN1StWlXTp083NMDaGxwOhzp37nzVxy9duqRt27Zp69athod9WzkU3Ew5OTnasGGD21xYWBhDtQFc0wMPPGA4e+TIEZUqVUonTpwwsRH+9Pbbbxsaqm2z2TRz5kwLGgHwV8WKFdNvv/2m0NBQS889deqUPv/8c0vPzKsuXbr4fKi2zWZTz549deLECYZq+4EGDRro6NGjGjJkiBwOh8f7fPPNN4qIiND48eO92M48Bw4c0GOPPaZ69eoxVPsqEhISfF0BAAAAAAAAAAAAAAAA8Crb0EktXX9+UrFaSZWLLuHLPgAAAAAAP9O4wmAVDyzj6xoAAAAAAAAAAAB/mTdvnp555hmlp6ebes7w4cM1aNCg//n6gQMH9Pzzz2vlypVyOp152nPEiBF64403vFXRZyZMmKDevXu7zXXt2lX//ve/zS8EwG+dOHFCZcrk/f9JFy9eXLfeeqtatmypvn37Kjg42IR2hVdOTo5KlChh6IYQrVq10tKlSy1oBcDfHTlyRNWrV9eFCxcsO7NcuXJKSUmx7Ly8yMnJUbFixZSdne2zDuXLl9fSpUtVu3Ztn3WA506dOqUHH3xQP/7443XtExsbq++//17h4eFeauY9p06d0ltvvaWPP/5YWVlZlpxZtmxZRUdHKyYmRhUqVNDWrVvVuHFjnT9/XqdOnfrr4+TJkzp16pTOnz9vSa9rqVChgg4dOmTZjcgAAAAAAAAAAAAAAAAAsw37pBWDtQEAAAAA14fB2gAAAAAAAAAAID86c+aMxo4dq2XLlmnPnj3KzMxUyZIlVatWLbVs2VLdunXT+fPn1bx5c+3duzfP+zdq1EjJyclyOBxXfH3RokV6/PHHPR6ctXjxYj3wwAMerc1PatSood9++81t7uDBg4qJibGgEQB/VqZMGZ04ccLj9Xa7XQ0aNNCnn37KYFAv6d27tyZMmOA2FxAQoNTUVEVERFjQCkBBkJ6ermbNmmnHjh2Wnfnll1+qbdu2Xt93z5492rZtm44fP660tDRlZ2erevXqat++vUqUcP+7OyNGjNDgwYM9Pt9utysgIEC5ubmGb/gTGBio0NBQ3XzzzRo8eLBatmzp8fnIPxYtWqSuXbsqIyPD4z2KFi2qJUuW6K677vJiM89dvHhR77//vkaNGqVz5855ff8iRYqoevXqCgsLU7du3RQTE6Po6GiVL19eRYoUydNemZmZVwzc/nPodnp6uk6fPq2ffvpJ69ev9/r38P976aWX9P7775t6BgAAAAAAAAAAAAAAAGAlBmsDAAAAAK4bg7UBAAAAAAAAAIA/O3v2rIYOHaqPPvpIubm5bvNhYWF64YUXNGDAABUrVuyKxy5cuKDo6Gilp6d71KVEiRI6fvz4/+zrb86ePavw8HC5XK5r5qKionTkyBGLWgHwZ2fPnlX9+vW1f//+69onKChIGzZsUJ06dbzUrHA6f/68brzxRuXk5LjNdunSRZ999pkFrQAUNIsXL9Zzzz2nlJQU08+qWLGiDhw44JW9cnJy9MYbb2jatGlKS0v7x4zNZlP58uV1//3369VXX1XVqlX/MVeqVCmdOnXK8Nk2m03169fXRx99pLi4uCseczqdSk9P15EjR3T06FGlpqYqNTVVZ86cUWRkpG6//XbFxcX5/WsRXJ3T6VTPnj2VmJjo9rXa1dhsNr3++usaMWKEl9vlzerVq9WtWzevv56sWrWqWrZsqZYtWyo+Pt7y/x5SU1O1YsUKLVu2TCtXrtSZM2e8tndycrKaNm3qtf0AAAAAAAAAAAAAAAAAX2OwNgAAAADgujFYGwAAAAAAAAAAFAR79uzR4sWL9euvv+ry5cuKjIxUcHCwGjRooEuXLsnlcqlSpUqqX7++ihQp8o97TJw4Uc8//7zHHXr06KFPP/3U4/X5Rb9+/TRmzBi3uddff11vvvmmBY0AFAROp1MPPPCAli1bdl37BAUF6aefflLt2rW91KzwefjhhzVv3jy3uaCgIGVkZCg4ONiCVgAKqpkzZ+r111/XwYMHPR4GbMTq1at11113XdceOTk5qlChglJTU/O0LjQ0VC+//LKGDh3619eWLl2q1q1bG1ofEBCg++67T5MmTVKFChXydDYKnz179uiBBx7Q7t27Pd6jcePG+vbbbxUUFOTFZu5lZ2dryJAheuedd7zyfGCz2VS0aFGNGTNGLVu2VOXKlb3Q0jtycnK0ceNGLVu2TMuWLdPmzZs93qts2bI6cuSIAgICvNgQAAAAAAAAAAAAAAAA8C0GawMAAAAArhuDtQEAAAAAAAAAAP5Qu3Ztbd++3aO1drtdmzdvVp06dbzcynrly5fXsWPHrpmx2Ww6d+6cQkJCLGoFoKBo06aNvv766+vao2jRojp//rzsdruXWhUex48fV1RUlJxOp9ts3759NXr0aAtaASgMzp8/r+XLl2vVqlXasmWL9u/fr/T09Ks+HzkcDpUsWVInTpwwtH+1atX0+++/X1fHCRMmqHfv3h6vv/vuu7VixQo5HA7Dry2io6O1Y8cO/lyNPJswYYJeffVVXb582aP14eHh+v777xUbG+vlZv/swIEDevTRR7V+/frr3qty5crq1q2bunbtqujoaC+0M9+JEye0YsUKLVu2TCtWrNCZM2fcrnE4HOrRo4cGDRqksmXLWtASAAAAAAAAAAAAAAAAsA6DtQEAAAAA143B2gAAAAAAAAAAAH+IiIjQ6dOnPVo7YMAAjRw50suNrLdv3z7ddNNNbnO1atXyeAg5ACxZskRt27ZVbm6ux3tMnz5dTzzxhBdbFQ533nmn1qxZ4zYXEhKijIwMhpcDMN3vv/+uJUuWaO/evXI4HLrtttvUsmVLRUZGSvpjGG3ZsmXlcrnc7CStX79ecXFxHnepWbOmdu7c6fF6SYqKilJycrIqV67sNhsUFKQLFy7I4XBc15kovM6fP69HHnlEy5Yt82h9QECAJk2apO7du3u52ZVmz56tnj176ty5cx7vUaxYMXXo0EFPPfWUmjZt6td/RsnJydHGjRu1bNkyLVu2TJs3b/6fTKdOnTRixAhDr88BAAAAAAAAAAAAAAAAfzTsk1bi3XMAAAAAAAAAAAAAAAAAAHjBDTfc4NFg7YSEBA0bNsyERtYbMmSIodyLL75ochMABVnr1q2VkpKiMmU8vwm0pzdCKMx27typ5ORkQ9m33nrLrwdWAvAfsbGxio2NverjkZGRuvvuu7Vq1Sq3ezVt2lRZWVluc/v27dPs2bPVpEkTxcfHS/pjQPFvv/1mvPhVHD16VLfccouhbLt27RiqjesSEhKipUuXat26dUpISFBaWlqe1ufm5qpHjx765ptvNHPmTK//7L9w4YJefPFFJSYmerxHmTJl1KpVK73//vsqUaKEF9v5jsPhUOPGjdW4cWONGDFCaWlpWrFihZYtW6bz589r2LBhqlu3rq9rAgAAAAAAAAAAAAAAAKbj3coAAAAAAAAAAAAAAAAAAHiB0QF4/78XX3xRs2fPVlBQkAmNrLd48WK3mcDAQD399NMWtAFQkEVGRury5csery8ogxWt9Oijj8rlcrnNlSpVihsoAMhXpk6dKpvN5jaXnZ2t0NBQbd68+R8fP3LkiJo0aaKbbrpJr7/+uu68804lJCQoJydHY8aMMfQcacSFCxfcZmw2m8aPH++V84A77rhDx48fV//+/T1aP2fOHFWpUiXPg7mvZevWrapfv77HQ7VDQkI0fPhw7d27V4mJiQX6z36lS5fWE088oaSkJH311VcM1QYAAAAAAAAAAAAAAEChwWBtAAAAAAAAAAAAAAAAAAC8IDAw0FAuJCREjz76qDZs2KAPPvhAAQEBJjezRnJyss6dO+c217hxY9ntvH0RwPULCgpSRkaG2rRpo/Dw8DytDQsLM6lVwbRmzRpt27bNUHbChAkmtwGAvImJiVGjRo0MZc+dO6cGDRqodu3aevDBBxUZGalixYrJZrMpOjpaP/zwwxX5BQsWKDAwUMOHDzej+lXVrVtXkZGRlp6Jgs1ut+udd97R7t27FRERkef1Bw8eVHR0tFauXHldPVwul8aPH6+4uDjt2rUrz+sdDod69+6tffv2adCgQSpevPh19QEAAAAAAAAAAAAAAACQf/GbKQAAAAAAAAAAAAAAAAAAeEG9evXcZmJiYpSRkaEvvvhCt99+uwWtrGN0mODrr79uchMAhUmJEiX01Vdf6fTp00pNTTW8Li4uzsRWBU+3bt0M5SpWrKiHH37Y3DIA4IGpU6cazrpcLm3fvl2LFy9WWlqaLl26ZGIzz4wbN87XFVBA3XzzzUpJSVF8fHye116+fFktW7ZUv379PDr75MmTatOmjV566SVlZWXleX3Dhg21c+dOffjhhypdurRHHQAAAAAAAAAAAAAAAAD4DwZrAwAAAAAAAAAAAAAAAADgBZs2bXKbKVeunOz2gvfWPafTqbVr17rNhYSEqEWLFhY0AlAYRUZGqkSJEoayt912my5evGhyo4Jh9uzZOnjwoKHsZ599Zm4ZAPBQbGysoRvh+IMyZcp4NPQYMCooKEjfffedhg8fLpvNlqe1LpdLY8aM0e23367MzEzD61avXq1bb71VS5YsyWtdhYeH68svv9SPP/6om2++Oc/rAQAAAAAAAAAAAAAAAPingvfbOQAAAAAAAAAAAAAAAAAA+MCXX37pNlO6dGkLmlhvxowZysrKcpu7//77LWgDoDC7fPmyoVxqaqpq1qxp6LmrsOvdu7eh3K233qpmzZqZ3AYAPDdlyhRfV/CKPn36+LoCColBgwYpOTlZxYoVy/Pan376SWXKlNEvv/xyzVx2drYGDhyo5s2b6/jx43k+Jz4+Xtu2bVPbtm3zvBYAAAAAAAAAAAAAAACAf2OwNgAAAAAAAAAAAAAAAACg0MvIyNDatWs1b968vz7mz5+v1atXa9euXcrOzr7m+h07dhg6p379+t6om+9iQVGmAAAgAElEQVS89957hnIjRowwuQmAwq5MmTKGswcPHlTHjh1NbOP/3nvvPZ06dcptzmazKSkpyYJGAOC5unXrqnv37j7tYLfb9d1336lUqVIerQ8ODtYrr7zi5VbA1d1xxx1KSUlRbGxsntdmZGSobt26mjBhwj8+fuDAATVr1kwjR46Uy+XK0952u13Dhw/XqlWrFBUVleduAAAAAAAAAAAAAAAAAPyfw9cFAAAAAAAAAAAAAAAAAADwBZfLpfnz52v8+PFat27dNQd5ORwO5eTkqEmTJsrNzVWzZs0UFRWly5cva+HChfrhhx8MndmiRQtv1c83Ll68qO3bt7vNRUZGqmrVqhY0AlCYtWrVSpMmTTKc//LLL01s49+cTqcGDRpkKBsfH68aNWqY3AgArt/kyZN17NgxLV261Cfnf/zxx4qPj9fHH3+shx9+OM/rH374YdntdhOaAVcXFham3377TU8//bQSExPztNbpdKp379765ptvtGDBgr/+/Z09e7Z69uypc+fO5blPdHS0kpKS1KRJkzyvBQAAAAAAAAAAAAAAAFBwMFgbAAAAAAAAAAAAAAAAAFDonD17Vk899ZQWLlxoKJ+TkyNJ+v777yVJ69evz/OZ0dHRuv322/O8Lr8bM2aMnE6n21znzp0taAOgsJswYYJ++OEH/fLLL4bXREdH6+DBgwwq/Zv+/fvrwoULbnN2u11JSUkWNAIA71iyZInGjh2r1157TdnZ2Zad26tXLz3zzDOSpA4dOqhKlSrat2+f4fU2m03jxo0zqx7g1tSpU9W8eXN16dLlr9fIRi1atEgxMTHauHGjkpKS1KdPH486JCQkaPLkybrxxhs9Wg8AAAAAAAAAAAAAAACg4ODd3wAAAAAAAAAAAAAAAACAQiUzM1OtWrUyPFTbWzp37lwgh7ZOmzbNbcZms2nQoEEWtAFQ2Nntdv3888+qWbOm4TVHjhzRv/71LxNb+Z/MzEyNHz/eUDYhIUFly5Y1uREAeNerr76qtLQ0NWvWzJLz4uPj9dFHH13xtc8//zxPe8TFxSkiIsKbtYA869y5s3bv3q3SpUvnee3Ro0dVrlw5j4ZqBwcHa9KkSZo7dy5DtQEAAAAAAAAAAAAAAABIkuwul68r/LOzpy/pzOlLvq5xVfm1G9fNM1w3z+T36yZx7TyVX7tx3TzDdfMM180zXDfPcN08k9+vm8S1AwAAAAAAAAAAyK+GDh2q9evXW3pmaGio+vfvb+mZVjh+/LgOHTrkNnfzzTcrPDzcgkYA8Mdw7a1btyoyMtLwmo8++kinTp0ysZV/6dGjh7KystzmAgMDlZiYaEEjAPC+sLAwrVmzRl9//bVCQ0PztNbhcBjORkVFafXq1f/z9YYNG+r22283vM/7779vOAuYqVKlSkpJSVHz5s0tOa9WrVratGmTnnnmGdlsNkvOBAAAAAAAAAAAAAAAAJD/2V35dLL2/l2ndfD3076ucVX5tRvXzTNcN8/k9+smce08lV+7cd08w3XzDNfNM1w3z3DdPJPfr5vEtQMAAAAAAAAAAMiP9u7dq1GjRll+7gsvvKAbb7zR8nPNNnjwYEO5Z5991uQmAHAlh8Oh1NRUvfrqq4byubm5SkhIMLmVfzh16pSSkpIMZXv27KmQkBCTGwGAuVq3bq1Tp05p6NChqlKlyhVDs4sWLaoqVaqoY8eOuv/++zV48GCdPHlS2dnZcrlcevvtt6/IBwUFqVevXtq7d69cLpdcLpeOHDkiu93+j2fPmjVLAQEBbjvWqFFDcXFx1//NAl7icDj0zTff6J133jF12PVzzz2njRs3qmbNmqadAQAAAAAAAAAAAAAAAMA/OdxHAAAAAAAAAAAAAAAAAAAoGN5++23Lz7zpppvUr18/y8+1woIFC9xmAgIC9MILL1jQBgD+17vvvquFCxdq//79brPr1q2zoFH+9/jjj8vpdLrNFS1aVO+//74FjQDAfA6HQ0OGDNGQIUMkSU6nU06n84qh2f/ktdde++smDkFBQXk+t1KlStqyZYvuuOMO/fe///2fxytWrKi3335bnTt3zvPegBX69++v+Ph4NW/eXBcuXPDavjfeeKOmTp2q9u3be21PAAAAAAAAAAAAAAAAAAWL3dcFAAAAAAAAAAAAAAAAAACwgsvl0ooVKyw9s1y5cvr66691ww03WHquFTZv3qz09HS3uQYNGrgdSAgAZlq9erWhnJFh0gXdvn37tHLlSkPZN954g+d3AAWW3W43/BwXFBTk0VDtP9WuXVtHjx5V9erVJUk2m03169fXjz/+qAMHDjBUG/lew4YNdezYMdWsWdMr+zVt2lRbt25lqDYAAAAAAAAAAAAAAACAa2KwNgAAAAAAAAAAAAAAAACgUDh48KCOHTtm2Xm33nqrfvzxR1WrVs2yM600dOhQQ7n+/fubWwQA3IiJiflrWKk7u3fvNrlN/ta5c2e5XC63uRtvvFEDBgywoBEAFA4lSpTQzp07tX//fh04cECbNm1Sw4YNfV0LMKxEiRL69ddf9cwzz1zXPu3atdPq1asVHR3tpWYAAAAAAAAAAAAAAAAACioGawMAAAAAAAAAAAAAAAAACoXMzEzD2TvvvFN2+x9vsfvzn0ZFRUVp7Nix2rBhQ4EeBrZq1Sq3maJFi6pdu3YWtAGAa0tOTjaUa9y4sXJyckxukz9t2LBBP/30k6Hs2LFj8/zzEQDgXqVKlRQTE+PrGoDHJk2apLlz5yowMDDPa5944gktXLhQDofDhGYAAAAAAAAAAAAAAAAAChreaQQAAAAAAAAAAAAAAAAAKBTCwsIM5apUqaJly5YpODhYknT58mXt27dPW7du1aVLl5SSkqKTJ0/q5MmTSk9Pl9PpVKlSpVSrVi01adJETZs2VUBAgJnfis8tWLBAly5dcptr3ry5BW0AwL2wsDDZ7XY5nc5r5k6fPq22bdtqyZIlFjXLP7p06WIoFxUVpSeffNLkNgAAwF916NBBcXFxebrRVL169TRlyhQTWwEAAAAAAAAAAAAAAAAoaBisDQAAAAAAAAAAAAAAAAAoFCIjIxUdHa3Dhw9fM7dv3z5NnTpVvXr1kiQVKVJENWrUUI0aNayo6RdGjx5tKDds2DCTmwCAMQ6HQ7fccou2bdvmNrt06VJ98skneuaZZyxolj8sXrxYu3fvNpSdOnWqyW0AAIC/s9vtCg8PV3p6uttskSJFlJSUpKCgIAuaAQAAAAAAAAAAAAAAACgo7L4uAAAAAAAAAAAAAAAAAACAFex2u7p27WooO3PmTJPb+K+srCxt2rTJba5kyZKqW7euBY0AwJiXXnrJcLZfv34mNsl/evbsaShXvXp13XvvvSa3AQAA/szpdKpr166GhmpL0oABA1StWjWTWwEAAAAAAAAAAAAAAAAoaBisDQAAAAAAAAAAAAAAAAAoNHr16qWIiAi3udOnT1vQxj99+OGHys3NdZtLSEiwoA0AGPfkk0+qRo0ahrLnzp3T2bNnTW6UP3zyySdKTU01lP3iiy9MbgMAAPzd2LFjtWrVKkPZhx56SEOGDDG5EQAAAAAAAAAAAAAAAICCiMHaAAAAAAAAAAAAAAAAAIBCIzIyUkOHDnWbO3PmjPll/NQnn3xiKGfkOgOA1dauXWs4O2PGDBOb5A9Op1P9+/c3lG3UqJHq1q1rciMAAODPNm/erIEDBxrKli9fXpMnT5bNZjO5FQAAAAAAAAAAAAAAAICCiMHaAAAAAAAAAAAAAAAAAIBCZcuWLW4zJ06ckNPptKCNfzl16pT27t3rNlexYkWVLVvWgkYAYJzT6dRdd91lOL9ixQoT2+QPw4cPV0ZGhtuczWbTzJkzLWgEAAD81YULF/Too48qJyfHbdZms2nGjBkKDw+3oBkAAAAAAAAAAAAAAACAgojB2gAAAAAAAAAAAAAAAACAQiUxMdFt5pZbbpHdzlvs/u7NN9+Uy+Vym3vqqacsaAMAedO8eXP98ssvhvNRUVEmtvG9rKwsjRo1ylC2devWiomJMbkRAADwZy+//LJ2795tKNuvX7883fAEAAAAAAAAAAAAAAAAAP6O3/oBAAAAAAAAAAAAAAAAABQaZ8+elcPhcJvbvn27BW38z6xZs9xm7Ha7+vbta0EbADBu7ty5+vbbbw3nbTabevfubWIj33vhhReUmZnpNhcQEKAZM2ZY0AgAAPir+fPna8qUKYay9evX1/Dhw01uBAAAAAAAAAAAAAAAAKCgY7A2AAAAAAAAAAAAAAAAAKDQWL58uXJyctzmkpOTLWjjX37//XedOHHCba527doKDg62oBEAGJOVlaWnnnoqT2s6deqkWrVqmdTI986dO6fExERD2a5duyosLMzkRgAAwF8dOXJEPXr0MJQtXry4kpKSFBQUZHIrAAAAAAAAAAAAAAAAAAUdg7UBAAAAAAAAAAAAAAAAAIXGV199ZSjXsGFDk5v4n8GDBxvK/etf/zK5CQDkTZcuXXT+/HnD+ZCQEE2fPt3ERr7XtWtXQzeaKFKkiCZOnGhBIwAA4I9yc3PVpUsXnTlzxlB+/Pjxqlq1qsmtAAAAAAAAAAAAAAAAABQGDNYGAAAAAAAAAAAAAAAAABQK2dnZWrp0qdvc3XffrcDAQAsa+Rcj1y4oKEiPPfaYBW0AwJiff/5Zc+bMMZyPiIjQTz/9JIfDYWIr30pJSdGiRYsMZf/1r38pKCjI5EYAAMBfjR49Wt99952hbIcOHfTkk0+aWwgAAAAAAAAAAAAAAABAocFgbQAAAAAAAAAAAAAAAABAobB27VplZGS4zb3zzjsWtPEvK1eu1IULF9zmmjVrJrudtyYCyD/atWsnl8tlKNuiRQsdP35csbGxJrfyrU6dOhm6JjfccIPefPNNCxoBAAB/9O2332rw4MGGslFRUfr0009ls9lMbgUAAAAAAAAAAAAAAACgsHD4ugAAAAAAAAAAAAAAAAAAAFZYtWqV20zZsmVVv359C9r4l7feestQbsiQISY3AYC8SU1NNZS76aabtHLlSpPb+N4vv/yidevWGcq+88473CwBAAD8o9OnT6tTp07Kyclxm7XZbPr888914403WtAMAAAAAAAAAAAAAAAAQGHBO50BAAAAAAAAAAAAAAAAAIXCpk2b3GYefPBBhoj+jdPp1I8//ug2FxoaqjvuuMOCRgBgnJHn9KCgIP32228WtPG9xx57zFAuMjJSzz//vMltAACAP3I6nerSpYvS0tIM5QcMGKD4+HiTWwEAAAAAAAAAAAAAAAAobBx2u83XHf5RldiSkit/dpOkyrERvq7wj7hunuG6eSa/XzeJa+cprptnuG6e4bp5huvmGa6bZ7hunuPaAQAAAAAAAAAA5B8ul0ubN292m6tYsaL5ZfzM5MmTlZ2d7TbXpk0bC9oAQN4EBAS4zcTHx8vhcFjQxrdWrVqlX3/91VD2448/NrkNAADwVyNHjtTSpUsNZRs0aKBhw4aZ3AgAAAAAAAAAAAAAAABAYWQbOqml689PKlYrqXLRJXzZBwAAAADgZxpXGKzigWV8XQMAAAAAAAAAAOCajh07pvLly7vNHT58WBUqVLCgkf+oVauWduzY4Ta3f/9+VapUyYJGAGBcSEiILly4cM1MfHy8vvvuO2sK+VBMTIwOHz7sNlelShXt3bvXgkYAAMDfrFq1Svfee6+cTqfbbEhIiH7++WfddNNNFjQDAAAAAAAAAAAAAAAAUJgM+6SV7L4uAQAAAAAAAAAAAAAAAACA2Xbt2mUoFxUVZXIT/3L+/Hnt3LnTba5cuXIM1QaQL128eNFtZs2aNRY08a3PP//c0FBtSZo+fbrJbQAAgD9KSUlR586dDQ3VlqQPP/yQodoAAAAAAAAAAAAAAAAATMNgbQAAAAAAAAAAAAAAAABAgWdksHbTpk1ls9ksaOM/3n77bblcLre5J554woI2AJB3CQkJhnJpaWkmN/Gtl19+2VCuXr16aty4scltAACAv8nOzlbHjh118uRJQ/nHHntMXbt2NbkVAAAAAAAAAAAAAAAAgMKMwdoAAAAAAAAAAAAAAAAAgALvxIkTbjNr1661oIl/mTFjhtuMzWbTwIEDLWgDAHk3YMAAQ7lnn33W5Ca+M3r0aJ0+fdptzmazaebMmRY0AgAA/ua1117T999/byhbs2ZNffLJJ9y4CgAAAAAAAAAAAAAAAICpGKwNAAAAAAAAAAAAAAAAACjwAgMDfV3B7xw6dEhHjx51m6tevbpKlChhQSMAyLuYmBhDua+++krnz583uY31cnJyNGzYMEPZe+65R1WrVjW5EQAA8DcLFizQ2LFjDWVDQkI0b948FS9e3ORWAAAAAAAAAAAAAAAAAAo7BmsDAAAAAAAAAAAAAAAAAAq88PBwQ7ktW7aY3MR/DB482FCuV69eJjcBAM9FRESoUqVKbnO5ubn68ssvLWhkrb59++rixYtuc3a7XV988YUFjQAAgD/Zs2ePnnzyScP5KVOmKDY21sRGAAAAAAAAAAAAAAAAAPAHBmsDAAAAAAAAAAAAAAAAAAq8evXqGcrVr19fOTk5JrfxD4sWLXKbcTgcevbZZy1oAwCee++99wzljh07ZnITa128eFETJkwwlH3kkUdUunRpkxsBAAB/cvHiRXXo0EHnzp0zlH/hhRfUsWNHk1sBAAAAAAAAAAAAAAAAwB8YrA0AAAAAAAAAAAAAAAAAKPDq1atneGBoYGCgfv755zzt73K5lJycrF69eun555/Xnj17PKmZb/zwww/KyMhwm2vYsKHsdt6KCCB/a9u2raFcamqqyU2s9fTTTys7O9ttLjAwUFOnTrWgEQAA8Ce9e/fWL7/8YigbFxend9991+RGAAAAAAAAAAAAAAAAAPB/+G0WAAAAAAAAAAAAAAAAAECB53A49MorrxjO16tXTx06dNC6devkcrmumnO5XJo0aZJiY2MVHx+vjz/+WBMnTlSNGjX08ssv6/Tp096ob7lhw4YZyr3++usmNwGA67d8+XJDuYCAAJObWCctLU1z5swxlO3Vq5eKFStmciMAAOBPEhMTNW3aNEPZkiVLas6cOQoKCjK5FQAAAAAAAAAAAAAAAAD8HwZrAwAAAAAAAAAAAAAAAAAKheeff16lSpUynJ8/f76aNm2q22+/XQsXLpTT6bzicafTqVdeeUXPPfecdu/efcVjOTk5+uCDD1SlShXNnj3bK/2t4nQ6tWbNGre54sWLq2XLlhY0AoDrY3Sw9osvvmhyE+s89thj//Nz658UK1ZMY8aMsaARAADwF1u3blWvXr0MZW02m7744gtFR0eb3AoAAAAAAAAAAAAAAAAArsRgbQAAAAAAAAAAAAAAAABAoVCiRAmNHDkyz+s2bdqkhx56SLfeeqvmzZsnl8slSRowYIA++OCDa67NyMjQk08+qd9//92jzr4wa9YsXb582W3uvvvus6ANAFy/06dPG8pVqFDB5CbW2L17t1atWmUoO2TIEDkcDpMbAQAAf3H27Fl16NBBmZmZhvKDBw/mtSEAAAAAAAAAAAAAAAAAn7ANndTS9ecnFauVVLnoEr7sAwAAAADwM40rDFbxwDK+rgEAAAAAAAAAAGCI0+nUnXfeqbVr117XPs8995wmTpyYpzWXLl1SkSJFtH37di1dulTFixdXTEyMoqOjddNNNykkJOS6OnlL/fr1tWXLFre5HTt2qEaNGhY0AoDrEx8fr+TkZLe5P2+c4O+MPo+Hh4cbHjoOAAAKPpfLpZYtW2rlypWG8i1atNCyZcsUEBBgcjMAAAAAAAAAAAAAAAAAuNKwT1rJ4esSAAAAAAAAAAAAAAAAAABYxW636/PPP1edOnV05swZj/fJ61BtSSpatOhVHwsLC9OECRP06KOPetzJGzIzM7V161a3uVKlSjFUG4BfmD17tqGh2na73YI25vvhhx8MDdWWpA8++MDkNgAAwJ+8+eabhodqR0VF6YsvvmCoNgAAAAAAAAAAAAAAAACfKRjvAAcAAAAAAAAAAAAAAAAAwKDo6GjNmTNHxYoV83WVv5w9e1ZPPPGEvvvuO5/2GDdunJxOp9tcx44dLWgDAJ7bvXu36tevr06dOhnKlytXzuRG1ujSpYuhXHR0tB5//HGT2wAAAH8xe/ZsDR482FDW4XBozpw5KlWqlMmtAAAAAAAAAAAAAAAAAODqGKwNAAAAAAAAAAAAAAAAACh0mjdvru+++06VKlXydZW/OJ1OderUSceOHfNZhylTprjN2Gw2DRkyxII2AOCZp59+WrGxsdqyZYvhNXfeead5hSyyYMEC7du3z1A2MTHR5DYAAMBfbNiwQd26dTOcf/fdd9Wo0f9j797jtJ7T+PFf98x0PootCa1KhWJrK5WIIiEWLZXEOqddltXSYpVTqaxdrMOqRaIisuw6VPgibQ6ltCmnckoh6aDzYeb3x/exft9d7Nz3PfOZuaeez7/M3Nf1vl7z/mPUo8993Z2SCwQAAAAAAAAAAJAGi7UBAAAAAAAAAADYKbVv3z4WLVoUo0ePjjp16pR3nIiI+OKLL+Kqq64qt9kffvhhsXVNmjSJ3XbbrQwSAWRu+PDhce+990ZRUVFGfeedd15CicrOoEGD0qo74IADonv37gmnAQAqgo8//jhOOOGE2LRpU1r1p5xySlx88cUJpwIAAAAAAAAAACiexdoAAAAAAAAAAADstKpUqRKDBw+Ojz76KEaPHh177713eUeKJ598MrZt21bmc4cNG5ZW3cCBA5MNApCladOmxdVXX51xX9OmTeOwww5LIFHZufPOO+OLL75Iq3bChAkJpwEAKoK1a9fG8ccfH19++WVa9c2bN4+xY8dGKpVKOBkAAAAAAAAAAEDxSnWx9uqVG2PVyo2leWSpkS07smVHtuzlcj7ZsiNbdmTLjmzZkS07smUnl7NF5Ha+XM5WuL2ovCMAAAAAAACUWN26dWPw4MGxePHiGD9+fDRu3Ljcsnz99dfxyiuvlPncyZMnF1uTn58fF198cRmkAcjc6aefHkVFmf0b9i677BLz5s1LKFHZKCwsjCFDhqRV26VLlzjwwAMTTgQA5Lrt27dHv3794l//+lda9TVq1IhHH300ateunXAyAAAAAAAAAACA9JTqYu0l766Mj95ZWZpHlhrZsiNbdmTLXi7nky07smVHtuzIlh3ZsiNbdnI5W0Ru58vlbFu2bC/vCAAAAAAAAKWmoKAgTj/99Pjwww/jqaeeKrelYTNnzizTefPmzYuVK4v/96i2bdtG5cqVyyARQGa2bNkSK1asyKinSpUqMXfu3KhZs2ZCqcrGNddcE998802xdalUKiZNmlQGiQCAXHfZZZfF008/nVZtKpWKiRMnRuvWrRNOBQAAAAAAAAAAkL5SXawNAAAAAAAAAAAAO4JUKhXHHntsrFq1KsaPHx8tW7YstmfPPfeM999/PxYtWhStWrUq0fyrr746Ro0aFe+8804UFRWV6Kx0DBs2LK26yy+/PNkgAFnKdOl/9erVY8aMGdG4ceOEEpWNLVu2xM0335xW7QknnBCNGjVKOBEAkOvuuuuuuPXWW9Ouv/nmm+P4449PMBEAAAAAAAAAAEDmLNYGAAAAAAAAAACAH5CXlxenn356vP322zF16tQ49thjIy/vPx+922+//eKOO+6IhQsXRrNmzaJly5YxZ86cGDlyZFSvXj3r2VdccUXst99+0bx587jsssvizTffLOmP84OmTZtWbE3VqlXj5z//eWIZAEqqoKAgrbojjjgiPv3002jfvn3CiZJ34YUXxubNm4utKygoiAceeKAMEgEAuWzatGlx0UUXpV1//vnnx6WXXppgIgAAAAAAAAAAgOyk9/Q4AAAAAAAAAAAA7MTy8vKiR48e0aNHj1i3bl3MnTs3Vq5cGfXr149OnTpFKpX6j/rKlSvH5ZdfHmeeeWY899xz8dJLL8U777wTtWrVik8++SQWLFiQ9uwPPvggbrnllrjlllvimGOOiT/96U/RvHnzUvvZnnjiidi4cWOxdd26dSu1mQBJqFKlSmzbtq3YugsuuCDq1atXBomStXr16hg3blxatWeffXbUrl074UQAQC5buHBhnHLKKbF9+/a06rt16xZ//vOfv/P3XQAAAAAAAAAAgFxgsTYAAAAAAAAAAABkoGbNmnHooYemVdugQYPo379/9O/f/9vvbdy4MXbbbbfYsGFDxrOfeeaZeOmll2LixIlxwgknZNz/fUaOHJlW3bBhw0plHkBSunTpElOnTi227tJLL40+ffqUQaJknXHGGWktxqxatWrcfvvtZZAIAMhVK1asiF69esXatWvTqm/evHk8+uijUalSpYSTAQAAAAAAAAAAZCevvAMAAAAAAAAAAADAzqRatWrxy1/+Muv+DRs2RJ8+feKNN94ocZZt27aldc4uu+wS7du3L/E8gCSNGzcuUqlUsXXLly+PCRMmlEGi5Hz88cfxj3/8I63ayy+/PCpXrpxwIgAgV23evDlOOumk+PDDD9Oqr1evXjz11FOxyy67JJwMAAAAAAAAAAAgexZrAwAAAAAAAAAAQBm75pprYs8998y6f9OmTXH22WfHtm3bSpTjzjvvTOuMk08+uURzAMpCgwYN4rjjjkurdsCAAQmnSVa/fv2iqKio2Lo6derE0KFDyyARAJCLioqK4txzz42ZM2emVV+pUqWYMmVKNGvWLOFkAAAAAAAAAAAAJWOxNgAAAAAAAAAAAJSxmjVrxjPPPBP169fP+owFCxbEnXfeWaIc6fZfe+21JZoDUFbuu+++yMsr/hHpwsLCaNu2bRkkKn1z586NWbNmpVU7evTotO4DANgxDR8+PB588MG06//yl79E165dE0wEAAAAAAAAAABQOjwlDQAAAAAAAAAAAOWgVatWMXPmzOjQoUPWZ9x4441RWFiYVZKmQL8AACAASURBVO/q1avjvffeK7Zu7733jkaNGmU1A6Cs7bbbbvGzn/0srdq5c+fGcccdl3Ci0nf66aenVbf77rvHeeedl3AaACBXPfLII3H11VenXX/FFVfEWWedlWAiAAAAAAAAAACA0mOxNgAAAAAAAAAAAJSTZs2axcyZM2P8+PFx8MEHZ9z/5Zdfxvz587OafcMNN0RRUVGxdRarARXN2LFjIz8/P63ap59+OlKpVAwcODBeffXVhJOV3LPPPhsLFy5Mq/aee+5JOA0AkKseffTR6NOnT9r1J554YgwfPjzBRAAAAAAAAAAAAKXLYm0AAAAAAAAAAAAoRwUFBXH66afHq6++Gp999lncc889cfzxx6fd36ZNm6zmPvTQQ8XW5OXlxeWXX57V+QDlpV69etG7d++Mev7yl79Ep06dolq1anHvvfcmlKzkzjvvvLTqmjdvntH/SwCAHcfMmTMz+oCktm3bxoMPPhh5ed5mBgAAAAAAAAAAVByeeAIAAAAAAAAAAIAcsccee8R5550XTz75ZKxatSrtvrfffjujOe+99158/vnnxda1bt06qlevntHZALlgzJgxkZ+fn3Hfpk2b4pxzzonOnTvHunXrEkiWvXHjxsXSpUvTqn3ggQcSTgMA5KKXX345jj766LT/HLPHHnvEk08+GTVq1Eg4GQAAAAAAAAAAQOmyWBsAAAAAAAAAAAByUN26deP8889Pq3b48OEZnT106NC06n79619ndC5Arqhdu3bcdNNNWffPmjUrjjjiiFJMlJkPP/zwP74uLCyMSy+9NK3e9u3bx8EHH5xELAAgh7344otxzDHHxPr169Oqr169evz973+PRo0aJZwMAAAAAAAAAACg9FmsDQAAAAAAAAAAADlq0KBBadU9/fTTsXXr1rTPfeqpp4qtqVSpUpx55plpnwmQawYPHlyi32OzZ8+OGjVqxAknnBDnnXdeDB8+PNatW1eKCb/rb3/7W9SrVy+aNGkSjRs3jpdffjkiIm666aZYtWpVsf2pVComTpyYaEYAIPc8//zzceyxx8aGDRvS7nnwwQejbdu2CaYCAAAAAAAAAABIjsXaAAAAAAAAAAAAkKMOOuig6N69e7F1q1evjtdeey2tM//P//k/8c033xRbd+ihh0ZenscMgYrt/vvvj4EDB2bdv2HDhvj73/8eY8eOjauuuirq1KkTXbp0iQULFpRiyv9rwIABcdJJJ327QPuTTz6Jrl27Rrt27eLaa69N64wePXpE06ZNSz0bAJC7pk+fHr169YqNGzem3XPTTTfFSSedlGAqAAAAAAAAAACAZHnHCwAAAAAAAAAAAOSwW2+9Na26dJZlR0Rcf/31adVdc801adUB5Lq77rorLr300lI5q7CwMGbOnBk/+clP4uGHHy6VMyMiBg0aFA8++OD3vjZnzpzYsmVLsWfk5+f/4BkAwI7p2WefjeOPPz42bdqUds+5554bl19+eYKpAAAAAAAAAAAAkmexNgAAAAAAAAAAAOSwAw44IK26oqKiYmsKCwvjlVdeKbauVq1a0bVr17TmAlQEt9xyS1x11VWRSqVK5bzt27dH3759Y9iwYSU+a8SIEXHXXXeV+Jx+/frFbrvtVuJzAICK4emnn46f/exnsXnz5rR7fvGLX8Tdd99dan8mAgAAAAAAAAAAKC8WawMAAAAAAAAAAECO69KlS7E1v/3tb+Pzzz+Pm2++OQ455JDYddddo27dunHYYYfF4MGDY/HixXH//ffH1q1biz2rV69epREbIKfccMMNsXDhwmjdunWpnXnttddG7969s+4fP358XHnllSXOUbly5RgzZkyJzwEAKoZHHnkkjjvuuNiyZUvaPeecc0789a9/jfz8/ASTAQAAAAAAAAAAlI2C8g4AAAAAAAAAAAAA/G9VqlQptmbhwoXRsGHD73x/xowZMWPGjPjDH/6Q9rxrr702o3wAFUXLli1j/vz5sXbt2pgwYUJcfvnl8c0335TozClTpsRBBx0Ur732WlStWjXtvunTp8cvfvGLEs3+t4svvjij2QBAxfXXv/41zj///Ix6zj///LjrrrsiLy8voVQAAAAAAAAAAABly9NQAAAAAAAAAAAAkOPatm1bZrMaNmwY++67b5nNAygPtWvXjoEDB8batWujdevWJT5v/vz5sffee8fy5ctjw4YNsXz58mLrjz322CgsLCzx7Bo1asTIkSNLfA4AkPtGjx4d5557bkZ/hrjwwgst1QYAAAAAAAAAAHY4BaV5WNOWu0YUpUrzyFIjW3Zky45s2cvlfLJlR7bsyJYd2bIjW3Zky04uZ4vI7Xy5nK1y5fzyjgAAAAAAALDD69atW4wePbpMZvXv379M5gDkihdffDEOOuigWLp0aYnOWbFiReyxxx7ffv3jH/84HnnkkWjfvv1/1H322WfRsWPH2LZtW4nm/dv1119vUSYA7OCKiopiyJAhMWrUqIz6Lrroorj11lsjlcrN5w8BAAAAAAAAAACylRp2d8+if3/x4xa7xh571y7PPAAAAFQwnfe6JmpU2r28YwAAAAAAAOzQCgsLo02bNjF//vxE56RSqfj666+jbt26ic4ByEW33357DBkyJDZs2FCq53br1i0mT54c9erVi7Vr18aPf/zjWLVqVamcXalSpZg5c2a0aNEiatf2HDgA7Ii2b98eAwcOjLFjx2bUd8kll8Qtt9xiqTYAAAAAAAAAALDDufYvx0ReeYcAAAAAAAAAAAAA/re8vLy49957o6CgINE5LVq0sFQb2GlddNFFsWbNmhg2bFj07ds3unfvHvvvv3+Jz33hhReiQYMGMW/evGjVqlWpLdWOiNi6dWt06NAh6tSpE/Xr14+PP/641M4GAMrf5s2bo0+fPhkv1b7sssss1QYAAAAAAAAAAHZoFmsDAAAAAAAAAABABfDTn/40hg8fnuiMCy+8MNHzAXJdQUFBDB06NCZOnBjPPfdcvP3227F9+/Y47LDDSnTutm3bok2bNvHpp5+WUtLvWrFiRTRv3jymTZuW2AwAoOysW7cuevXqFY899lhGfZdffnmMHj3aUm0AAAAAAAAAAGCHZrE2AAAAAAAAAAAAVBCDBw+OgQMHJnb+r3/961i0aFFi5wNURHl5efHSSy/FBRdcUN5RirVly5bo2bNnjBw5sryjAAAlsHLlyujevXs899xzGfVdf/31cdNNN1mqDQAAAAAAAAAA7PDyD+/VbNi/v6i7W/WoVadK+aUBAACgwtmrTteonF+zvGMAAAAAAADsFFKpVBx33HFRp06dmDFjRmzdurXUZ9xzzz1RWFgYXbp0iby8vFI/H6Ci6tWrV+y6667x7LPPJjqnWrVqUaVKlRL9jn/uuediy5Yt0b1791JMBgCUhaVLl0a3bt3irbfeSrsnlUrFnXfeGZdddpml2gAAAAAAAAAAwA7vpTkPhXe8AAAAAAAAAAAAQAWSSqXi0ksvjcWLF8fVV18dBx544Hdq9tlnn9h///2jefPmUaVKlYzO37p1awwbNix69uwZa9euLa3YADuEiy66KKZOnRqVKlVK5PzKlSvHvHnzYsmSJVGjRo0SnTVixIi49957SykZAFAW3nvvvTjkkENi0aJFafcUFBTEhAkT4sILL0wwGQAAAAAAAAAAQG6xWBsAAAAAAAAAAAAqoN133z2uv/76eOutt2L9+vWxePHiWLx4cXz22WexePHiePvtt+Pdd9+NTz/9NO66665o2rRpRuc///zz0bVr1/j6668T+gkAKqajjjoq3n777ahTp06pnpuXlxfPP/98NG/ePOrXrx9LliyJunXrlujMc845J84555xSSggAJOnNN9+MLl26xCeffJJ2T/Xq1ePvf/979O3bN8FkAAAAAAAAAAAAucdibQAAAAAAAAAAAKjgqlevHk2aNIkmTZrEHnvsEalU6tvXfvSjH8XAgQPjmWeeiapVq2Z07rx58+KYY46JtWvXlnZkgApt3333jWXLlsVVV10VjRs3LvF5qVQqHn744ejSpcu336tfv368++67JV7gfe+998bvfve7kkYEABI0ceLE+OlPfxorVqxIu6du3boxffr06NmzZ4LJAAAAAAAAAAAAcpPF2gAAAAAAAAAAALAT2HfffePxxx+PSpUqZdT3+uuvR8eOHWPNmjUJJQOomKpXrx433HBDfPTRR7FixYqYOnVqtGjRIquz/vSnP8XPf/7z73z/38u1O3bs+B8fmpCpUaNGxcKFC7PuBwCSsW3bthgyZEicdtppGfU1bNgwXn755ejcuXNCyQAAAAAAAAAAAHKbxdoAAAAAAAAAAACwk+jZs2c8/vjjUa1atYz6Fi1aFEcddVSsXr06oWQAFdtuu+0WPXr0iJdeeilq1KiRUe/gwYPj4osv/sHXGzRoELNmzYrPPvssTjzxxGjcuHHUq1cvoxmFhYVx1llnZdQDACTrs88+i27dusXIkSMz6mvatGm88sor0bp164SSAQAAAAAAAAAA5D6LtQEAAAAAAAAAAGAnctxxx8XLL78cTZs2zajvjTfeiGOPPTbWr1+fUDKAiq9Bgwbx5ptvRpUqVYqtzc/Pj2HDhsXo0aPTOrthw4bx+OOPx0cffRQrV66MjRs3ZrTE+8svv0y7FgBI1vTp06NNmzYxY8aMjPoOPPDAeOWVV6JJkyYJJQMAAAAAAAAAAKgYLNYGAAAAAAAAAACAnUy7du1iwYIFccEFF2TUN2vWrOjdu3ds27YtoWQAFV/z5s3jk08+iYMPPvh7X69SpUp07do1Pvzwwxg6dGjWc6pWrRr//Oc/o1atWlmfAQCUre3bt8fQoUPj6KOPjhUrVmTUe8ghh8SLL74Yu+++e0LpAAAAAAAAAAAAKg6LtQEAAAAAAAAAAGAnVLVq1bj77rtj5syZGfVNnTo1Ro0alVAqgB1D/fr149VXX43t27fHokWL4qGHHoohQ4bEk08+GZs2bYoXX3wx9tprrxLPOfDAA2Pp0qVp1VauXLnE8wCA7H3xxRfRo0ePuO6666KoqCij3mOOOSamTZsWu+yyS0LpAAAAAAAAAAAAKpaC8g4AAAAAAAAAAAAAlJ/OnTvHsmXL4rDDDosPPvggrZ5hw4bFCSecEK1atUo4HUDFlpeXFy1btoyWLVuWd5Q49thjyzsCAOy0XnzxxejXr198/vnnGfeedtppcf/990elSpUSSAYAAAAAAAAAAFAx5ZV3AAAAAAAAAAAAAKB8NWzYMJ5//vnYZ5990qrfunVrdOzYMbZt25ZwMgCK88UXX6RVd/HFFyecBAD4b4WFhTF8+PDo3r17Vku1r7zyyhg/fryl2gAAAAAAAAAAAP/FYm0AAAAAAAAAAAAg9t5773jppZeibt26adWvX78+zj333CgqKko4GQD/S+XKldOqmzVrVsJJAID/11dffRXHHXdcXHXVVVFYWJhRb7169eLpp5+OG2+8MfLyvP0LAAAAAAAAAADgvxWUdwAAAAAAAAAAAAAgN+y1114xb968+MlPfhKrV68utn7cuHExbty42Lx5c1SuXDk+/fTTePzxx2P27Nnx+eefR40aNaJdu3bRtWvXOOSQQyIiYtmyZbFs2bIoLCyMevXqRePGjdNeCgvAdzVu3DituieffDJOO+20hNMAABER//znP6NPnz6xdOnSjHs7duwYDz/8cOy9994JJAMAAAAAAAAAANgxWKwNAAAAAAAAAAAAfKtx48YxefLkOOqoo9LuqVKlyg++9re//e1/9ubn50fHjh1jwIABMWDAgKhevXracwGIWL58eVp1BQUeHQeApBUVFcUtt9wSQ4YMiW3btmXcf8kll8TIkSN9+BAAAAAAAAAAAEAx8oqKyjvC91u9cmOsWrmxvGP8oFzN5t6y496yk+v3FuHuspWr2dxbdtxbdtxbdtxbdtxbdnL93iLcHQAAAAAAABXXkUceGTfeeGOZzNq+fXvMnDkzBg4cGPvss0/cfvvtsXXr1jKZDbAj6N27d1p1HTp0SDgJAOzcVq1aFSeddFIMHjw446XaderUiSlTpsQf//hHS7UBAAAAAAAAAADSkFeUo5u1l7y7Mj56Z2V5x/hBuZrNvWXHvWUn1+8twt1lK1ezubfsuLfsuLfsuLfsuLfs5Pq9Rbg7AAAAAAAAKrYrrriizJewfvnll3HxxRdHp06dYsmSJWU6G6Ai+vTTT2PWrFlp1Xbr1i3hNACw85o9e3a0bds2nnjiiYx727ZtG3PmzImTTjopgWQAAAAAAAAAAAA7przyDgAAAAAAAAAAAADknvz8/HjggQeidu3aZT57zpw50b179/jqq6/KfDZARfLkk0+mVVe7du3Yf//9E04DADufoqKiuOOOO+KQQw6Jjz76KOP+QYMGxcyZM6Np06alHw4AAAAAAAAAAGAHZrE2AAAAAAAAAAAA8L1atGgRTzzxRFSpUqXMZ3/00UfRv3//KCoqKvPZABXFjBkz0qobNGhQ5OV5dBwAStPatWujb9++8atf/Sq2bNmSUW/NmjVj4sSJcccdd0TVqlUTSggAAAAAAAAAALDj8nQ0AAAAAAAAAAAA8IMOP/zwmDRpUuTn55f57GnTpkWNGjXSXhwLsLP56KOP0qpbvHhxskEAYCfz1ltvRbt27eKRRx7JuLd169Yxe/bs6Nu3bwLJAAAAAAAAAAAAdg4WawMAAAAAAAAAAAD/04knnhhPPfVU1K5du8xnb9y4MQ477LA44ogjYtmyZWU+HyCXHXDAAWnVPffccwknAYCdQ1FRUYwZMyYOPvjgeP/99zPuP+ecc+K1116LFi1aJJAOAAAAAAAAAABg52GxNgAAAAAAAAAAAFCso48+Ol577bU49NBDy2X+iy++GEceeWSsXbu2XOYD5KIRI0ZEXl7xj4SvWrUq/vjHP5ZBIgDYca1fvz7OPPPMOP/882Pz5s0Z9VavXj3GjRsXY8eOjWrVqiWUEAAAAAAAAAAAYOdhsTYAAAAAAAAAAACQlpYtW8ZLL70U06dPj7POOivq1q37nZq8vLzo3LlzIvMXLVoUderUiTlz5kRRUVEiMwAqkvr160e/fv3Sqv3Nb34Td9xxR8KJAGDHtHDhwmjfvn2MHz8+49799tsvXn/99TjjjDMSSAYAAAAAAAAAALBzslgbAAAAAAAAAAAASFsqlYojjzwy7r333lixYkXMnz8/JkyYEBMmTIinnnoqVqxYETNnzoyioqIoLCyM999/Px599NEYM2ZMTJkyJd5+++3Ytm1bFBUVxaRJk7LK0K5du9h7773jyiuvjFWrVpXyTwhQsdxzzz1p1/7qV7+K6dOnJ5gGAHY848ePj/bt28eiRYsy7h0wYEC8/vrrccABBySQDAAAAAAAAAAAYOdVUN4BAAAAAAAAAAAAgIqpoKAgWrduHa1bt/7e11OpVDRr1iyaNWv2va/36dMnNm/eHGeeeWbGs5cuXRojRoyI++67LyZNmhRdu3bN+AyAHUH16tXjzDPPjHHjxqVV369fv/jqq68STgUAFd/GjRvj4osvjrFjx2bcW7Vq1bj99tvjnHPOiVQqlUA6AAAAAAAAAACAnVteeQcAAAAAAAAAAAAAdl4DBgyI448/Puv+zz//PHr06BEvvPBCKaYCqFj+/Oc/R35+flq1K1eujPnz5yecCAAqtvfeey86duyY1VLtfffdN1599dU499xzLdUGAAAAAAAAAABIiMXaAAAAAAAAAAAAQLlJpVJx9913R926dbM+Y8uWLXHKKafEypUrSzEZQMVRs2bNOProo9Ouv+OOOxJMAwAV2yOPPBLt2rXL6oMoTj311Jg9e3YcdNBBCSQDAAAAAAAAAADg3yzWBgAAAAAAAAAAAMrVHnvsEZMmTYq2bdtmfcbXX38dEyZMKMVUABXL3XffHalUKq3auXPnJpwGACqezZs3x69+9avo06dPfPPNNxn1Vq5cOe64446YNGlS1K5dO6GEAAAAAAAAAAAA/JvF2gAAAAAAAAAAAEDiioqKYvHixTFnzpx46623YtmyZVFYWPjt60cffXTMmTMn1q5dGzfeeGNWMx566KHSigtQ4cyYMSNq1KhR3jEAoEL68MMP45BDDok77rgj49599tknZs6cGYMGDUr7Qy4AAAAAAAAAAAAoGYu1AQAAAAAAAAAAgMQsX748rrjiimjZsmU0a9Ys2rVrFz/5yU+iUaNGUadOnTj11FNjwYIF39bXqlUrrrzyypg2bVrGC2I/+OCD0o4PkPPGjx8feXl50b9//1i3bl1aPZZ+AsD/74knnog2bdrEnDlzMu498cQT480334x27dolkAwAAAAAAAAAAIAfYrE2AAAAAAAAAAAAkIipU6dGq1atYtSoUfHee+995/V169bF5MmT48ADD4zBgwdHYWHht68dddRRcc8992Q0b5999ilxZoCK4tlnn40GDRrEGWecEUVFRRn1WqwNABFbt26Nyy67LE488cRYs2ZNRr0FBQVxyy23xJQpU6Ju3boJJQQAAAAAAAAAAOCHFJR3AAAAAAAAAAAAAGDHM2fOnDj55JNjw4YNxdYWFRXFH/7wh9iyZUvcdtttsWXLlrjxxhvjxhtvzGjmAQcckG1cgApl27Zt0bt377R+xwIA3/Xpp59Gnz59YtasWRn37rnnnvHII49Ep06dEkgGAAAAAAAAAABAOizWBgAAAAAAAAAAAErVxo0b48QTT8x44evtt98eH3zwQSxZsiTefffdjOf26tUr4x6Aimj06NElWqq9atWqGDJkSLzwwguxdOnSqFevXjRq1CiaNGkS++23Xxx00EHRpk2bqF27dimmBoDc8Mwzz8SAAQNi5cqVGfcec8wx8cADD8Ruu+2WQDIAAAAAAAAAAADSZbE2AAAAAAAAAAAAUKoefPDBWLp0aVa9zzzzTFZ9xx57bPTu3TurXoCKplKlSiXqf++992LkyJHffr18+fJ4++23v1OXl5cX1apVi/333z8uvfTS6NevX4nmAkB52rZtWwwdOjSGDx+ecW9eXl7ccMMNccUVV0ReXl4C6QAAAAAAAAAAAMiEJ7kAAAAAAAAAAACAUvXYY4+V6bzmzZvHAw88EKlUqkznApSX3XffvUzmFBYWxvr16+ONN96I0047LTp06FAmcwGgtC1fvjyOPPLIrJZqN2zYMF544YX43e9+Z6k2AAAAAAAAAABAjijIy8vNN5E0bblrRFFuZouIaNJyt/KO8L3cW3bcW3Zy/d4i3F223Ft23Ft23Ft23Ft23Ft23Fv23B0AAAAAAAA7o6Kiopg1a1aZzevatWtMnjw5dt111zKbCVDeGjVqVC5z33jjjejbt29MmjSpXOYDQDZeeOGF6NevX3z55ZcZ93bv3j0eeuihaNCgQQLJAAAAAAAAAAAAyFZBeQf4IXXqVSvvCP9TnV2rlneE7+XesuPespPr9xbh7rLl3rLj3rLj3rLj3rLj3rLj3rLn7gAAAAAAANgZbdiwIdauXZv4nFq1asWoUaPi/PPPj7y8vMTnAeSSPffcs9xmP/zww9G+ffu47LLLyi0DAKRj+/btceONN8awYcOiqKgoo95UKhXXXHNN/P73v4/8/PyEEgIAAAAAAAAAAJAt7yQBAAAAAAAAAAAASk0qlUp8RqdOnWLhwoUxcOBAS7WBndJee+0VBQUF5TZ/xIgR5TYbANLx5ZdfxjHHHBNDhw7NeKn2j370o5g6dWoMGzbMUm0AAAAAAAAAAIAc5d0kAAAAAAAAAAAAQKmpWrVqVKtWLZGz69SpEw888EDMnDkz9txzz0RmAFQEVatWjbvuuqvc5q9cuTLmz59fbvMB4H+ZMWNGtGnTJqZPn55x76GHHhrz5s2Lo446KoFkAAAAAAAAAAAAlBaLtQEAAAAAAAAAAIBSk5eXF61bt07k7AULFsSAAQMilUolcj5ARXLuuefGiSeeWG7zr7322nKbDQDfp7CwMEaOHBlHHHFELFu2LOP+IUOGxAsvvBB77LFHAukAAAAAAAAAAAAoTRZrAwAAAAAAAAAAAKWqd+/epXZWlSpV4swzz4wtW7bEnnvuWWrnAuwIHnvssXJb/rlkyZJymQsA32flypVxwgknxJAhQ2L79u0Z9e6yyy7xj3/8I0aMGBEFBQUJJQQAAAAAAAAAAKA0WawNAAAAAAAAAAAAlKr+/ftHfn5+WrUtWrSI2267LXr37h2NGjX69vu1atWKiy66KBYvXhz3339/VKpUKam4ABVWXl5e/POf/yzxEtBmzZrFPvvsE3Xq1MmoBwBywWuvvRZt27aNp556KuPegw8+OObOnRvHHXdcAskAAAAAAAAAAABIisXaAAAAAAAAAAAAQKlq1KhR9O3bN63ad999N3r27BmPPvpoLF26NLZu3RobNmyINWvWxG233fYfy7YB+K7GjRvHvffem3FfQUFBDB06NIqKiuL999+PJUuWxOrVq2OXXXZJq79Vq1YZzwSA0lRUVBS33nprHHroofHJJ59k3H/JJZfEyy+/HI0bN04gHQAAAAAAAAAAAEmyWBsAAAAAAAAAAAAodVdddVVUrlw5rdqpU6d++98FBQVRrVq1SKVSSUUD2OEMGDAgTjnllLTr27dvH5999lkMGzYs65mdOnXKuhcASmrNmjXx85//PC655JLYunVrRr116tSJxx57LP74xz+m/XcWAAAAAAAAAAAAcovF2gAAAAAAAAAAAECp22+//eLmm29Oq3bBggUJpwHY8U2aNCmaNm36P2tq1KgRkyZNitdffz3q16//vTXVq1dPa95hhx2WcUYAKA1vvvlmtG3bNqZMmZJxb9u2bWPOnDlx8sknJ5AMAAAAAAAAAACAsmKxNgAAAAAAAAAAAJCIiy66KK26b775JuEkADu+vLy8+OCDD2LFihVx//33xxlnnBGtW7eO2rVrnCJPvAAAIABJREFUR35+fpx66qnx9ddfR58+ff7nOTVr1kxr3qBBg0ojNgCkraioKO6+++7o3LlzLFmyJOP+Cy+8MGbOnFnsB1EAAAAAAAAAAACQ+yzWBgAAAAAAAAAAABKTznLtCRMmlEESgJ3DbrvtFmeeeWaMGzcu5s+fH2vWrIlt27bFww8/HJUrVy62v27dumnNGTduXHz88ccljQsAafnmm2+if//+ceGFF8bmzZsz6q1Zs2ZMnDgx7rzzzqhatWpCCQEAAAAAAAAAAChLFmsDAAAAAAAAAAAAialVq1ZadZ988knCSQBIR7qLtQsLC2Po0KEJpwGAiH/961/Rrl27mDhxYsa9rVu3jtmzZ0ffvn0TSAYAAAAAAAAAAEB5sVgbAAAAAAAAAAAASMz++++fVt2oUaMSTgJAOi655JLIy0vvMfOnn3464TQA7Ozuu+++OPjgg+O9997LuPfss8+OV199NVq0aJFAMgAAAAAAAAAAAMqTxdoAAAAAAAAAAABAYnr27BlVqlQptm7s2LHxxRdflEEiAP6Xnj17xrhx49KqXbFiRXz66acJJwJgZ7Rhw4Y466yz4uyzz46NGzdm1FutWrW477774q9//WtUr149oYQAAAAAAAAAAACUJ4u1AQAAAAAAAAAAgMTsuuuucfbZZxdbt3nz5hgzZkwZJAKgOKeffnr06dMnrdoRI0YknAaAnc0777wTBx98cNx///0Z97Zo0SJef/31+MUvflHquQAAAAAAAAAAAMgdFmsDAAAAAAAAAAAAibrqqqvSqhszZkwUFhYmnAaAdEyYMCFSqVSxdU888UQZpAFgZzFhwoRo165dLFiwIOPe0047LWbPnh2tWrVKIBkAAAAAAAAAAAC5xGJtAAAAAAAAAAAAIFGNGjWK3/zmN8XWffLJJ/Hyyy+XQSIAipOXlxcdO3Ystm7ZsmXx5ZdflkEiAHZkmzZtigsvvDD69+8f69evz6i3SpUqcffdd8eDDz4YNWvWTCghAAAAAAAAAAAAuaRUF2uvXrkxVq3cWJpHlhrZsiNbdmTLXi7nky07smVHtuzIlh3ZsiNbdnI5W0Ru58vlbIXbi8o7AgAAAAAAABXAoEGD0qp7/PHHE04CQLrS/d198803J5wEgB3Z4sWLo3PnznH33Xdn3Nu0adOYNWtWXHDBBZFKpRJIBwAAAAAAAAAAQC4q1cXaS95dGR+9s7I0jyw1smVHtuzIlr1czidbdmTLjmzZkS07smVHtuzkcraI3M6Xy9m2bNle3hEAAAAAAACoAJo2bRp77bVXsXUTJkwogzQApOO0005Lq+7rr79OOAkAO6opU6ZE27ZtY+7cuRn39u7dO+bMmRNt2rRJIBkAAAAAAAAAAAC5rFQXawMAAAAAAAAAAAD8kFNPPbXYmq+++ipWr15dBmkAKM5TTz2VVl3jxo0TTgLAjmbLli1xySWXRO/evWPt2rUZ9VaqVCluu+22mDx5ctSpUyehhAAAAAAAAAAAAOQyi7UBAAAAAAAAAACAMtG3b9+06lq1ahUbN25MOA0AxTn//PPTqmvWrFnCSQDYkXz88cdx6KGHxq233ppxb+PGjeOVV16Jiy66KFKpVALpAAAAAAAAAAAAqAgs1gYAAAAAAAAAAADKxAEHHBBVqlQptu6zzz6Lc845pwwSAfBD7rzzzvj888/Tqu3cuXPCaQDYUfzjH/+INm3axOuvv55xb69eveLNN9+MDh06JJAMAAAAAAAAAACAisRibQAAAAAAAAAAAKBMVKtWLXr16pVW7cSJE2PMmDEJJwLghzz22GNp106ZMiXWrVuXYBoAKrqPP/44UqlUHH/88bFq1aqMevPz82PUqFHxxBNPRL169RJKCAAAAAAAAAAAQEVisTYAAAAAAAAAAABQZn75y19mVDt79uwE0wDwQ/bff/+0a3/zm99ErVq14uijj44tW7YkmAqAiubVV1+NU089NZo2bZpV/x577BEvvvhi/Pa3v428PG+DAgAAAAAAAAAA4P/yRBkAAAAAAAAAAABQZg4//PA45phj0qrdunVrnH766bFp06aEUwHw3zp06JBxz7Rp06J+/frx6quvJpAIgIpi27ZtMXny5OjUqVN06tQpJk+eHNu3b8/4nB49esS8efOiS5cuCaQEAAAAAAAAAACgIrNYGwAAAAAAAAAAACgzqVQqxowZEw0bNkyr/t13340RI0YknAqA/3b44Ydn1bdmzZo4/PDDY+3ataUbCICct2bNmvjDH/4QzZo1i1NPPTXrD1rIy8uL6667Lp5++un40Y9+VMopAQAAAAAAAAAA2BFYrA0AAAAAAAAAAACUqUaNGsX06dPTrr/uuuti1qxZCSYC4L/ttddekZeX3ePmmzdvjjFjxpRyIgBy1ZIlS+KSSy6JPffcMwYPHhwff/xx1mc1aNAgpk+fHr///e8jPz+/FFMCAAAAAAAAAACwI7FYGwAAAAAAAAAAAChzBxxwQEydOjUKCgrSqu/cuXO88cYbCacC4P/VpEmTrHsff/zxUkwCQK4pKiqKV155JU4++eTYd99949Zbb41169aV6MzDDz885s6dG926dSullAAAAAAAAAAAAOyoLNYGAAAAAAAAAAAAykWPHj3i6quvTru+Q4cOkUqlombNmlGzZs1o2rRpnHrqqfHggw/Gpk2bEkwKsHOaO3du7L777ln1zp8/v5TTAJALtm7dGhMnTowOHTrEoYceGo8//ngUFhaW+Nyrr746pk+fHg0bNiyFlAAAAAAAAAAAAOzoLNYGAAAAAAAAAAAAys0111wTHTp0yKhn/fr1sX79+liyZElMnjw5BgwYEE2aNImxY8eWylI/gFz0zTffxNy5c+PRRx+NUaNGxQUXXBDXXXddfP7554nNrFmzZrz//vtx1FFHZdy7bdu2BBIBUF62bNkSt912WzRp0iROO+20mD17dqmcu+uuu8YzzzwT119/fRQUFJTKmQAAAAAAAAAAAOz4LNYGAAAAAAAAAAAAyk0qlYpJkyaV+Jzly5fHeeedFz179oyvv/66FJIB5I4XXnghGjVqFG3bto1TTjklrrjiirjnnnti6NChsc8++8TIkSMT+2CBatWqxcSJE2PKlClx1FFHRZ06ddLqS7cOgNxWVFQUjz76aOy///7x61//Ov4/9u47POdD///4684eRhBFBKH23iMoWtQoJbS1qkP1KHVUqFQpUoejNWq0SNtjnbbaWqHHOlaLRGs0DWqEqC1IrMgUuX9/nItffUvyue/cd+4kno/rcjW57/d4+Vya9o945/z58zaZ6+npqaFDh+rIkSPq1KmTTWYCAAAAAAAAAAAAAAAAAB4fHNYGAAAAAAAAAAAAAAAAAAAOVbFiRU2YMMEms7Zs2aJWrVrp0qVLNpkHAI527Ngx9ezZU4mJiQ99PzU1Ve+9954GDhxos+Pax48f19ChQ1W8eHG5uLjI19dXQUFBiomJUVBQkKEZ3t7eNskCAHCcyMhItWzZUi+88IJiY2NtMtPPz09Tp07VuXPn9Nlnn+mJJ56wyVwAAAAAAAAAAAAAAAAAwOPFxdEBAAAAAAAAAAAAAAAAAAAAxo0bpx07dmjXrl05nnX06FH5+flp5cqV6tWrl9Vz7t69q4ULF2r9+vUqWbKkypQpozJlyiggIEDdunWTk5NTjrMCQFbMZrPeeOMN3bp1K9var7/+WmXKlNH06dOt3nfkyBF99NFHWrZs2UPfP3PmjBYvXmxolq0OsAIAct/Jkyf13nvvadWqVTab2ahRI40cOVIvvPCC3NzcbDYXAAAAAAAAAAAAAAAAAPB44rA2AAAAAAAAAAAAAAAAAABwODc3N61bt05t2rTRwYMHbTKzd+/eMplMGjx4sF588UU1bdpUhQsXNtQbFxenfv36aceOHQ99/+mnn9aqVavk4+Njk6wA8DCzZs1SRESE4foZM2aoRo0aev311y3ak5qaqpCQEM2bN09ms9nSmI907NgxVa9e3WbzAAD2FR8fr8mTJ2v+/PnKyMjI8TyTyaQePXpo5MiRatWqlUwmkw1SAgAAAAAAAAAAAAAAAAAgOTk6AAAAAAAAAAAAAAAAAAAAgCT5+Pho8+bNqlOnjs1mms1mff7552rfvr2KFCkik8mk1q1ba8SIEdq9e/dDD8impKSoY8eOjzyqLUnbt29X165dlZycbLOsAPBnZrNZy5Yts7hv0KBB6tmzp44dO2aoPjY2VoGBgZo7d65Nj2pL0jPPPGPTeQAA+0hNTdXHH3+sypUra+7cuTk+ql2oUCGNGDFCJ0+e1OrVq9W6dWuOagMAAAAAAAAAAAAAAAAAbIrD2gAAAAAAAAAAAAAAAAAAIM8oXbq09uzZo7feestux/d2796tuXPnqnXr1mrbtq0OHz78wPuhoaE6dOhQtnMiIyM1efJku2QEgF9//VUHDx60qjc8PFy1a9fWuHHjsjyWffHiRbVr105RUVHWxsxSXFycYmJi7DIbAJBz8fHxeu2111StWjWFhITo5s2bOZpXoUIFzZw5U+fPn9fs2bNVqVIlGyUFAAAAAAAAAAAAAAAAAOBBHNYGAAAAAAAAAAAAAAAAAAB5ire3t+bPn68jR45o5MiRqlGjht127dy5U82aNdPmzZslSdHR0froo48M90+bNk0JCQn2igfgMbZ///4c9d+9e1dTp05VSEjIQ9/PzMxU7969de7cuRztyUpmZqb+/e9/220+AMA4s9msEydOaMmSJRo8eLBq1qypkiVLasmSJTp79myOZgcGBmrFihU6efKkgoODVbRoURulBgAAAAAAAAAAAAAAAADg4VwcHQAAAAAAAAAAAAAAAAAAAOBhqlevrlmzZmnWrFlKTk7W1atXJUkmk0kzZ87U3LlzbbInOTlZPXv21L///W/17t3b4n5fX1+ZzWabZAGAe37//XebzJk+fbo6dOigDh06PPD6999/rz179thkR1bWrVunyZMn230PAOBBaWlp+vXXXxUREaGIiAhFRkbqypUrNt1RqlQprV27Vs2aNbPpXAAAAAAAAAAAAAAAAAAAsmOatLDT/b/JEVCthPzKF7F62M1rKZLZpKIlPGwSzpbIZh2yWYds1svL+chmHbJZh2zWIZt1yGYdslknL2eT8na+vJytud8HKuxRxtExAAAAAAAAAAAA8Bg6d+6cWrdurTNnzjg6inbv3q2WLVs6OgaAAuTpp5/Wjh07bDKrUaNG2rdvn0wmkyTp9u3bKly4sE1mZ6dYsWK6du1aruwCgMdZQkKCIiMj7x/S3rdvn9LS0uyyq1GjRpoxY4batm1rl/kAAAAAAAAAAAAAAAAAAGQlNKyzbQ9rAwAAAAAeP4HlJsjbtbSjYwAAAAAAAAAAAOAxdenSJfXo0UN79+51aI5q1arp6NGj94/WAkBOpKeny93d3aYzf/31VzVo0ECS9Le//U2ff/65Tec/StmyZXX+/Plc2QUAjwuz2ayYmJj7R7QjIiJ0/Phxu+8tX768pk6dqr59+8rJycnu+wAAAAAAAAAAAAAAAAAAeJjQsM5ycXQIAAAAAAAAAAAAAAAAAAAAa5UpU0Y7d+7UnDlzNGXKFN26dcshOY4fP659+/apadOmDtkPoGDZtGmTzWdu2bJFDRo00O7duy06qh0aGqoBAwZo586d2r59u2JjY3X58mXFxsYa6g8ICLAyMQDgnrS0NO3fv//+Ee3IyEjFx8fn2v6iRYtq3LhxGj58uDw8PHJtLwAAAAAAAAAAAAAAAAAAj8JhbQAAAAAAAAAAAAAAAAAAkK+5u7trzJgxGjJkiL788kstW7ZM0dHRuZ4jNDRU69evz/W9AAqeqKgoQ3UvvfSSvvvuO0O1oaGhGjNmjD788EPDOc6ePaty5cpJkipVqqRXX31VknT69GlVrFjR0IzOnTsb3gcA9mA2m3XlyhVdvHhR8fHxunr16kP/ee/jlJQUFStWTOXLl1e5cuVUvnz5Bz4uV66cihUrJpPJZHWee78yMzMf+nl8fLx+++23+4e09+/fr/T0dBs/mey5uLho2LBhGj9+vHx9fXN9PwAAAAAAAAAAAAAAAAAAj8JhbQAAAAAAAAAAAAAAAAAAUCAUKVJEwcHBCg4O1sWLF/XTTz9pz549ioyM1G+//aa7d+/adf+GDRtkMpm0adMmdejQQU5OToZ7zWazJD30QKPZbNbZs2cVExOj+Ph4ubm5yd/fX/Xr15e7u7vN8gPIO2JjYw3Vffvttxo5cqSaN2+ebW1ycrLCw8O1ZcsWQ7N37Nhx/6j2/7V27VpDM6pXr67g4GBDtQBgC3fv3tXJkycVFRWlqKgo/fbbb4qKitLVq1ctmpOYmKizZ89mWePj4yNJDxzHNvJxftG7d2/985//VOXKlR0dBQAAAAAAAAAAAAAAAACAv+CwNgAAAAAAAAAAAAAAAAAAKHD8/PzUt29f9e3bV9L/DsrGxMSoQYMGdt/dqVMnSVL//v311FNPqXbt2mratKlcXP7/t21mZmZq586dWr16tbZu3ao//vhDGRkZ8vHx0RNPPKEyZcro7NmzOnHihEqWLPnQY5BeXl4KCgpSxYoV1alTJ5lMJjVp0uSBPbZ269YtpaSkyMfHh6PegB15enpmW9OtWzdJUrNmzXT06FHVqFEj256ePXsa2t+3b1+1bdv2ke8fOnTI0Jxly5YZ+r0AKFguXryo/fv369ChQ4qLi1N8fLxu3LghLy8vBQQEqGLFisrMzFSdOnXk5OQkk8kkk8n0wMfZ/br3A0yOHj2qxMTE+we0Dx48qKSkpFz5fd64cSNX9uS2Fi1aaMaMGQoMDHR0FAAAAAAAAAAAAAAAAAAAHonD2gAAAAAAAAAAAAAAAAAAoMDz8vJS/fr1lZGRoRdffFGrV6+2qH/t2rV6/vnnLer5+uuv9fXXX0uSvL29lZycrObNm2vPnj2P7ImPj1d8fLyOHDly/7WHHdWW/ncs/KuvvpIkTZ48WZJUoUIFjRo1SoMGDZKXl5dFeR9lz549mjVrliIiInTp0iVJkslkkr+/v5588klVqlRJVatWVatWrdSsWTO7HvYGHhc+Pj7Z1lSrVu2BjwMCAnT69Gmb7P/000+zfN/f39/QnOjoaDVp0sQWkQDkcVeuXNHcuXO1bNkynTt3ztFxYAE3Nzc1atRIgYGB6tmzpwIDA2UymRwdCwAAAAAAAAAAAAAAAACALPE3FwAAAAAAAAAAAAAAAAAAwGPD2dlZX3/9tbp06aIdO3ZkWx8QEKBNmzapSpUqKleunNWHIpOSkiQpy6PatnDmzBn9/e9/V2hoqMLCwtSrVy+rZ127dk39+vXT5s2b//Ke2WzWuXPndO7cOf3444/3X/f19dXrr7+uoUOHqkKFClbvBh53N2/etKjGZDKpR48emj17do53Dxo0SMWLF8+ypmnTpoZmDR48WM8++6zKlSuX41wA8qbMzEwtWrRIY8aM0fXr1x0dBwaUKFFCLVu2VMuWLRUYGKjGjRvLw8PD0bEAAAAAAAAAAAAAAAAAALCIk6MDAAAAAAAAAAAAAAAAAAAA5CYPDw+tX79eb7/9tgoXLvzImkmTJunIkSOqVq2anJycNHDgwFxOar2EhAT1799fv/76q9Uz5s+f/9Cj2lmJj4/Xxx9/rCpVqmjYsGG6evWq1fuBx1mxYsWyrTGbzQ98/sorr+R4772vfdlp3769SpcubWjmwIEDlZmZmcNkAPKi8+fP6+mnn9bgwYM5qp2HVa9eXYMGDdKiRYt07NgxXb16VWvXrtWYMWPUqlUrjmoDAAAAAAAAAAAAAAAAAPIlF0cHAAAAAAAAAAAAAAAAAAAAyG2enp6aN2+ePvroI61bt05RUVG6efOmPD09ValSJXXr1k0BAQEP9IwbN04bNmxQVFSUY0JbKC0tTW+++ab27dsnk8lkcf+aNWus3n3nzh3Nnz9fK1as0NKlS9W5c2erZwGPIzc3t2xrvL29H/i8fv366tGjh8LDw63e+95778nf399QvtGjR2v06NHZ1v74449auHChhg4danUuAHnPvn371L17d8XFxTk6Cv7Ew8NDTZo0UcuWLRUYGKjAwECVKFHC0bEAAAAAAAAAAAAAAAAAALA506SFncz3PgmoVkJ+5Ys4Mg8AAAAAIJ8JLDdB3q6lHR0DAAAAAAAAAAAAyBWXLl1Sp06ddPDgQUdHMWzjxo3q1KmTRT1nz55VhQoVbLLfzc1Ne/fuVb169WwyD3gcjB49WjNnzsyy5v3339eUKVMeeC0uLk7169fX5cuXLd753HPPKTw8XM7Ozobq09LS1KhRI/3+++/Z1hYrVkyxsbEqVqyYxbkA5D0rV67Uyy+/rNTUVEdHeeyVKlXq/hHtli1bqmHDhoZ+OAMAAAAAAAAAAAAAAAAAAPlZaFhnOTk6BAAAAAAAAAAAAAAAAAAAQH5RpkwZ7d69W6NGjXJ0FMMWLVpkcU94eLjN9qenp6t///5KSUmx2UygoEtKSsq2xtvb+y+vlS5dWqtXr37oe1lp2rSpvv76a8NHtSXJ3d1dYWFhhmqvX7+uqVOnWpQJQN4UGRmpvn37clTbAUwmk2rXrq0333xTS5cu1cmTJ3Xp0iWtWrVKo0aNUvPmzTmqDQAAAAAAAAAAAAAAAAB4bLg4OgAAAAAAAAAAAAAAAAAAAEB+UrhwYc2YMUMjRozQ0KFDtX37diUnJzs61iOtW7dOycnJ8vLyMtyza9cum2b4/fffNW/ePI0ZM8amc4GC6sqVK9nWPOp4dmBg4P3Dt0eOHMl2zoABA7RgwQIVKlTI4pwtW7bU+++/b+ho9owZMzRgwADVq1fP4j0A8oaUlBT16dNHGRkZjo5itTp16qhkyZLy9fW9/88/f1yiRAmlpaUpLS1NZ8+e1blz5/7yzxs3buRK1qJFi6pBgwZq2bKlWrZsqRYtWsjHxydXdgMAAAAAAAAAAAAAAAAAkNdxWBsAAAAAAAAAAAAAAAAAAMAK5cqV0w8//KDr16/riy++0MGDB7VhwwZdv37d0dEekJaWpqioKLVs2dJwT4MGDbRy5Uqb5ggJCdHAgQNVunRpm84FCqK7d+9mW1O4cOFHvle3bl399ttvWrRokRYuXKjffvvtL70dO3bUqFGj1KJFixxlnTRpkubMmaOkpKRsa+vXr6/09HS5urrmaOfj4ujRo/r2228VERGhy5cv6+bNm/Lz81OTJk3UrVs3dejQQSaTydEx8RgZPny4zp075+gYhgQEBKhBgwZq0KCB6tevrwYNGqhs2bI2+Xfm1q1bio+Pl9lslpOTk0wmk0wmk8UfZ/ceXysBAAAAAAAAAAAAAAAAAHg006SFncz3PgmoVkJ+5Ys4Mg8AAAAAIJ8JLDdB3q78xXcAAAAAAAAAAABA+t8x3IMHD2rnzp2KiIjQihUrsqx3cXFR9+7d1bZtW3Xv3l03b95UfHy84uLidOnSJSUnJ6tkyZJq2rSp6tWrJ2dnZ6WlpWnjxo3auHGjIiIi9Pvvv2eba8GCBRoyZIjh38cvv/yi5s2bG663xKRJkxQSEiIPDw+7zAcKAiOHX1euXKlevXoZmnf58mUdOXJEZrNZxYsXV+3ateXi4pLTmPdt375dzzzzjKHamTNnKjg42Ga7C6IDBw4oJCRE27Zty7IuMDBQH374oZ5++mkObMPuTpw4oapVq1rc17hxY7388svat2+fqlevrvPnz+uPP/5QQkKCMjMzZTabH/j1sNce9SszM1OS7n9du3dAu379+vLx8bH1IwAAAAAAAAAAAAAAAAAAAHlEaFhnDmsDAAAAAHKGw9oAAAAAAAAAAABA1i5cuKBDhw7p2LFjOnfunK5fvy5fX1/VqFFDXbt21RNPPJGj+dWqVVNMTEyWNcWLF1dCQkKWNRkZGdq2bZtWrlyp48ePa9euXTnKlZXatWtrzZo1qly5st12APnVyZMnVaVKlWzrtmzZovbt2+dCImOGDBmisLAwQ7UXLlyQn5+fnRPlP2azWTNnzlRISMj9g8FGdOjQQQsWLNCTTz5px3R4nF2/fl3NmzfP9v83/iw6Olp169a1YyoAAAAAAAAAAAAAAAAAAPC4Cg3rLCdHhwAAAAAAAAAAAAAAAAAAACjIypYtq06dOumdd97RzJkztWjRIn388cd67bXXcnxUW5L69euXbY27u7vu3r37yPcjIyNVs2ZNderUSV9++aXho9rDhg2T2WzWhQsXDOeVpMOHD6tZs2Y6cuSIRX1AQZWenq6lS5eqTp06ho5qS1Lp0nnrh2BPnDhRXl5ehmpfeeUVmc1mOyfKX9LS0vTaa6/p3XffteiotvS/I+t16tTRrFmzsvxaD1gjIyNDL774ouGj2s2bN1dqaipHtQEAAAAAAAAAAAAAAAAAgF1xWBsAAAAAAAAAAAAAAAAAACAfa9iwYbY1ly5dUnh4+EPfW716tdq2basTJ05YncHPz0+LFy+2qOfatWvq3r27kpKSrN4LFASnTp1S8+bN9eqrr+rw4cOGeooUKaIaNWrYOZllypQpo4kTJxqq3bp1K0d3/+TatWtq3769li5davWMlJQUjRo1Sk2aNNGWLVtsmA6Pu+DgYG3dutVwfWRkpNzd3e2YCAAAAAAAAAAAAAAAAAAAgMPaAAAAAAAAAAAAAAAAAAAA+dozzzwjb2/vbOt69+79l9fWr1+vPn366M6dO1btbtOmzf2PBwwYoHr16lnUHxsbq8mTJ1u1GygIduzYoUaNGikqKsqivj59+sjZ2dlOqawXHBxsuPbw4cP64IMPlJmZacdEed+1a9fUunVr7d692ybzoqKi1LFjR5lMJo0ZM0a7du1SYmKiTWbj8RMWFqZ58+YZrv/xxx9lMpnsmAgAAAAAAAAAAAAAAAAAAOB/nMxmR0d4uBsJKbqekOLoGI+UV7Px3KzDc7OSfyiqAAAgAElEQVROXn9uEs/OWnk1G8/NOjw36/DcrMNzsw7PzTp5/blJPDsAAAAAAAAAAAAAucPLy0vt27c3VNuwYUOdPHlSt2/fVs+ePfXcc89ZfVTbzc3tgb0uLi5avny5vLy8LJoTFham27dvW5UByM9OnDihnj176saNGxb3Dh482A6Jcs7FxUW7du0yXP+Pf/xD3bt317Vr1+yYKu8ym80aMGCAjhw5Ypf506dP11NPPSUfHx899dRTmj9/vpKSkuyyCwXPlClTNGTIEMP1I0aMeOAHbgAAAAAAAAAAAAAAAAAAANiTkzmPXtY+dTxBp48lODrGI+XVbDw36/DcrJPXn5vEs7NWXs3Gc7MOz806PDfr8Nysw3OzTl5/bhLPDgAAAAAAAAAAAEDuqVatmqG6qKgoValSRYULF1Z4eHiOdo4bN07FihV74LUaNWpo69at8vPzMzznxo0b+umnn3KUBcgLLl68qKlTp6pt27YqWbKkChUqpAoVKui5557T/PnzdeHChfu1ZrNZAwcO1M2bNy3e8+KLL6px48a2jG5TrVq10rBhwwzXr1+/Xk2bNtXp06ftFyqPWrhwoTZu3Gj3PZmZmdq1a5eGDRumKlWqaOnSpcrMzLT7XuRPZrNZs2bN0vjx4w33dOnSRTNmzLBjKgAAAAAAAAAAAAAAAAAAgAc5OToAAAAAAAAAAAAAAAAAAAAAcmbixIkqVKhQru2rUaOGQkJCHvpeixYt9Ouvv6pfv36G5x09etRW0YBcZzab9cknn6hKlSoaN26cfvrpJ8XHxyspKUlnz57V+vXrNWzYMJUrV04mk0mff/65pk6dqp9//tniXQEBAZo7d64dfhe2ZemB3djYWFWsWFGHDx+2U6K8JyYmRqNGjcr1vZcuXdKrr76qTp066fz587m+H3lbenq63nzzTYv+bFaqVEnLly+Xi4uLHZMBAAAAAAAAAAAAAAAAAAA8iMPaAAAAAAAAAAAAAAAAAAAA+ZyXl5eGDh2aK7vq1KmjrVu3yt3d/ZE1pUqV0tdff234SO7nn3+u9PR0W0UEck1ycrIaNGig4OBgJScnZ1lrNpslSX/72980fvx4i3f5+Pho/fr1KlWqlFVZc5OHh4cOHDhg8aHdNm3a6MCBA3ZKlbe8/fbbSklJMVzv4eGhoUOH2uyHKGzZskW1a9fWjz/+aJN5yP9u3bqlrl276ssvvzTc4+vrq23btqlIkSJ2TAYAAAAAAAAAAAAAAAAAAPBXHNYGAAAAAAAAAAAAAAAAAAAoAN5//335+vraZbaTk5O6dOmiVatWaf/+/fLz8zPUV6tWLVWtWjXbuhMnTqhGjRo6depUTqMCuebEiRMqVKiQoqOj7b6rT58+OnTokGrWrGn3XbbSsGFDTZ8+3aKea9euqXHjxgoPD7dTqrzht99+05YtWwzX79u3TykpKfrss88UHx+vSZMmydPTM8c5bt68qeeee0779u3L8SzkbxcvXlTr1q21detWwz2urq5avXq1AgIC7BcMAAAAAAAAAAAAAAAAAADgETisDQAAAAAAAAAAAAAAAAAAUAAULVpUs2bNstm8mjVrKiIiQjExMYqLi9P69esVFBQkNzc3m+34s1OnTqlNmzY6ceKEXeYDtnTkyBG1aNFCZrPZrnteffVV7dq1S8uXL5e/v79dd9nDiBEjNHnyZIv7goKCNGPGDLs/X0dZvny54drz58+rcePG9z93d3fXxIkTdejQIdWqVSvHWZKSkjRw4EClpqbmeBbyp3tfzw4ePGhR3/z589W6dWs7pQIAAAAAAAAAAAAAAAAAAMgah7UBAAAAAAAAAAAAAAAAAAAKiJdffllDhgzJ8Zzhw4fr8OHDCgwMVJUqVVSyZEmrZ3l4eBiuPX/+vNq2bavExESr9wH2ZjabNWDAACUkJNh1T1pamhYvXqxWrVrZdY89mUwmjR8/Xt988428vLwM95nNZr377rsaPXp0gTuubTab9f3332db5+bmpujoaJUtW/ah7z/55JOKjo7WzJkzVaRIkRxlOnbsmD777LMczUD+Yzab9dVXX6lWrVo6e/asRb2jRo3SG2+8YadkAAAAAAAAAAAAAAAAAAAA2eOwNgAAAAAAAAAAAAAAAAAAQAEyZ84cDRkyRCaTyeJek8mkDz/8UHPmzLGq/2G6detmUf3Fixf1+eef22Q3YA8bN25UVFSUXXcEBwfLzc3NrjtyU9++fbVv3z45OVn27euzZs3SoEGDdOfOHTsly31r167V6dOns61r2rSp6tatm2WNs7OzgoODdfbsWc2YMUP+/v5W51qwYEGBO2KOR4uLi1NQUJBefvlli3tDQ0M1ffp0O6QCAAAAAAAAAAAAAAAAAAAwjsPaAAAAAAAAAAAAAAAAAAAABYibm5sWLFig/fv3q1WrVob7AgICtHXrVn3wwQc2O6otScOGDZOrq6tFPaNHj1ZqaqrNMgC2tHjxYrvOL1SokEJDQ+26wxFq1qypCxcuqEWLFhb1LV68WKVKldLly5ftlCx39ezZ01Ddf/7zH8MzixYtqlGjRun06dOKjIzUjBkz1KtXL4tyxcbGGjr4jfxv586dqlOnjsLDwy3q8/T01Pfff68JEybY9P8TAAAAAAAAAAAAAAAAAAAArMFhbQAAAAAAAAAAAAAAAAAAgAKoYcOG2rVrl6KjozVhwgQ1b95c7u7u9993dXVV3bp11b9/f61Zs0YnT57U008/bfMcZcqU0YgRIyzumz9/vs2zALbg7e1t1/n9+vVToUKF7LrDUUqXLq1t27ZZ3Hf9+nU1atRIhw4dskOq3DNlyhRDdUFBQSpatKjF852dndWiRQuNGjVKK1eulNls1k8//WS4//z58xbvRP6yfft2derUSfHx8Rb37ty5Uy+88IIdUgEAAAAAAAAAAAAAAAAAAFjOxdEBAAAAAAAAAAAAAAAAAAAAYD9169ZV3bp1FRoaKkm6c+eOUlNT5e3tLScnp1zJMG3aNJUuXVoTJkxQcnKyoZ4pU6Zo8ODBKly4sE2zXL9+XZs3b1ZkZKTOnTunjIwMlS9fXh07dtTTTz9t830oeGrVqmVRvZOTkzIzMw3Venh4aMiQIdbEyjc8PT2VmpqqHj16aNOmTYb7Lly4oLp16+qrr75S//79bZopMTFRFy5cUEBAgDw8PGw6+541a9Zo/Pjxhmr79etnk52//PKLevfubbg+IyPDJnuRN+3atUvdunVTSkqKRX01atTQxo0bVaFCBTslAwAAAAAAAAAAAAAAAAAAsFzu/G0IAAAAAAAAAAAAAAAAAAAA5Amurq4qXLhwrh3VliRnZ2eNGjVKv//+u9566y1DPdeuXdNnn31m9c7bt2/rv//9r/71r3/pnXfe0TPPPKMyZcqoePHi6tu3r+bNm6fw8HD95z//0fz589WjRw8VKVJErVu31s8//2z1XhR8NWvWNFyblpam06dPKzQ0VJ07d86ytlevXjp69KgaNGiQ04h5nru7u9atW6e3337b4t4BAwZo9OjROT4CnZmZqSVLlujZZ5+Vr6+vatSoIV9fX/Xq1UurV6+W2WzO0fx77t69q1atWikoKMhQfdmyZdW9e/cc7bxw4YKef/55NW/eXFevXjXc5+fnl6O9yLtiYmLUtWtXwz/c4p6WLVtq9+7dHNUGAAAAAAAAAAAAAAAAAAB5Doe1AQAAAAAAAAAAAAAAAAAAkCsCAgI0f/587d2711D9jBkzdPv2bcPzr1+/roULF8pkMqlYsWJ69tln9cYbb2jOnDnavn274uLisp2xe/dutWjRQiaTScOHD9eXX36pffv2KTEx0XAOFGzt27c3XNu4cWOlpqZqwoQJ2rBhg8xms9avX68qVarcr6ldu7a2b9+ulStXKiAgwA6J8yZXV1fNmzdPn3zyicW9M2fOlKurq2bNmqU7d+5Y3B8TE6M2bdrotdde03//+1+lp6dLkpKSkrR69Wr16tVLffr0UWpqqsWz/2zXrl1q0aKFIiIiDPeMGDFCrq6uVu/csGGD6tatq3Xr1lnUV6dOHVWtWtXqvci7zGazXn31VYv/OxYUFKQtW7aoePHidkoGAAAAAAAAAAAAAAAAAABgPQ5rAwAAAAAAAAAAAAAAAAAAIFc1adJEzz//fLZ1CQkJGj169CPfN5vNOnbsmMLCwuTm5qbixYvrrbfekiRlZGTkOOenn36qwYMHq2nTpipSpIhKliypzp07a9u2bTmejfzL3d1doaGhhmoPHTqkBg0aKDw8/P5rXbp00eHDh/XFF1/oiy++UFRUlNq1a2evuHneO++8o61bt8rb29vi3lGjRsnf318jR440fGB71apVql+/vnbv3p1l3ffff6+ePXvq7t27Fufat2+fevXqpaeeekr79u0z3Fe+fHkNHTrU4n33rF27Vs8//7yuXbtmce/o0aNlMpms3o28a/Xq1dqzZ4/heicnJ40dO1bff/+9PD097ZgMAAAAAAAAAAAAAAAAAADAehzWBgAAAAAAAAAAAAAAAAAAQK4zepg4LCxMq1evfuC1lJQUzZkzR1WqVFGNGjU0ZMgQw0d1cyI+Pl6bNm1S+/bt1b59e50/f97uO5E3VaxY0XBtUlKShg8f/sCfUTc3N73xxht644035OLiYo+I+cozzzyjbdu2qXjx4hb3XrlyRbNnz5abm5v69++vb775Rjdv3nxo7bhx4/Tiiy8qJSXF0OxNmzapQ4cOhrOcO3dOffr0UdOmTf/ydSs7Tk5OWrZsmVUHxiVp//796t+/v1U/VKBWrVrq06ePVXuRt2VkZGjs2LGG66tXr66IiAhNnTpVzs7OdkwGAAAAAAAAAAAAAAAAAACQMxzWBgAAAAAAAAAAAAAAAAAAQK6rV6+e+vXrZ6i2V69eMplMaty4sUwmk7y8vPTOO+8oNjbWzikfbdu2beratatSU1MdlgGO06tXLxUrVsxw/fnz57Vp0yY7Jsr/mjVrpp9//ln+/v5Wz/jmm2/Uv39/+fn5afDgwfr5559lNpu1adMmmUwmTZ06VZmZmRbN3LFjh0wmkyZNmqRTp049tCYlJUWTJ09WtWrV9N1331mVfcKECWrTpo1Vvbdu3VKTJk2UlJRkcW+lSpX03//+V25ublbtRt62YcMGnThxwnB9VFSUmjdvbsdEAAAAAAAAAAAAAAAAAAAAtsFhbQAAAAAAAAAAAAAAAAAAADjEuHHjZDKZDNcfOHDAjmksd/DgQU2ZMsXRMeAAXl5eGjt2rEU9a9eutVOagqNKlSo6fPiwevfunaM5ycnJ+vLLL9WiRQs5OTmpc+fOOc4WGhqqJ598UiNHjnzgOPfGjRtVq1YtTZgwQSkpKVbNHjZsmCZMmGB1tnfeeceqvg4dOmjPnj3y8/OzejfythUrVhiqa9++ve7evSsPDw87JwIAAAAAAAAAAAAAAAAAALANDmsDAAAAAAAAAAAAAAAAAADAIWrWrKl+/fo5OkaO/OMf/9Dx48cdHQMOMGrUKIvqY2Ji7JSkYClatKi+++47TZ061dFRHmr27NkKCQnRhQsX9MILL6hLly76448/rJ43ZcoUzZs3z6IfMvBnMTExWrJkiUU9lSpV0qpVq7R582Y98cQTVu1F3peenq4ffvjBUO3GjRvl5MRfLwEAAAAAAAAAAAAAAAAAAPkH3/kIAAAAAAAAAAAAAAAAAAAAh5k2bZq8vLwcHSNHpk+f7ugIcAAnJyelp6frzJkzhurj4+PtnKjgcHJy0tixY7VlyxYVK1bM0XH+YsaMGfL399fKlSutnuHh4aGlS5fq/ffft/qotiT16NFDZrPZcP28efN05MgRBQUF5WivJGVkZGjLli167bXXVL9+fVWuXFkBAQF64YUXNHfuXEVHRyszMzNHO2C9nTt36ubNm9nWzZkzRy4uLrmQCAAAAAAAAAAAAAAAAAAAwHY4rA0AAAAAAAAAAAAAAAAAAACH8ff31z//+c9c3ens7KyGDRvK19fXJvOWLVumK1eu2GSWI2RmZmrFihWaPXu2Dhw4oIyMDEdHyjdcXV1Vvnx5vffee9nWlihRIhcSFSzt27fX/v371bhxY0dHsak2bdro4MGDGjhwYI7mxMXF6ejRo4brb9++rbffflvu7u452itJmzZtUu3atdWxY0ctWbJE0dHRio2N1ZkzZ7Ry5UqNGDFC9evXV/ny5TVmzBgdOnQoxzthmQMHDmRbU6pUKb399tu5kAYAAAAAAAAAAAAAAAAAAMC2XJycTI7O8FBPVi8hmfNmNkmqVN02f5HC1nhu1uG5WSevPzeJZ2ctnpt1eG7W4blZh+dmHZ6bdXhu1uPZAQAAAAAAAAAAAIAxw4cP165du7Ry5Uq7zO/ataueeuop1axZU5UrV1blypXl4uJy//3bt29r2rRpCg8P1++//27x/Dt37mjt2rUaPHiwLWPnil9++UV///vftXfv3vuvFSpUSIGBgWrdurU6d+6sRo0aOTBh/nDjxo1say5cuJALSQqeSpUqKTIyUvPmzdOkSZOUmJjo6EhWK1asmP75z39q8ODBcnJyyvG8iRMnGqrz8fFRfHy8nJ2dc7wzJSVF48aN0yeffGKo/sKFC5o+fbqmT5+uevXq6fXXX9fgwYPl6emZ4yzI2qlTp7KtSU1NtcmfRQAAAAAAAAAAAAAAAAAAgNxmmrSwk/neJwHVSsivfBFH5gEAAAAA5DOB5SbI27W0o2MAAAAAAAAAAAAAyOdSU1PVt29fhYeH53iWn5+fBg4cqJ49e6pp06YW9Z4+fVqRkZE6ceKEDhw4oB9++MFQX9++ffXNN99YE9chLl++rDFjxmjZsmVZ1nl4eGjjxo1q27Zt7gTLp9566y0tXLgwyxp3d3elpqbmUqKC6e7du/ruu+/Uv39/m810cnLSp59+qsTERIWEhNhs7v81ffp0DR48WEWLFrXJvPDwcPXs2dNQ7alTp1SxYsUc79y0aZM6d+6c4znlypXTv//9b7Vp0ybHs/BoHTp00NatW7Os+fjjj/Xuu+/mUiIAAAAAAAAAAAAAAAAAAADbCA3rLBdHhwAAAAAAAAAAAAAAAAAAAAA8PDy0atUqffTRR5o4caLu3Llj8YyZM2eqbdu2ql+/vpycnKzKERAQoICAgAdeM5lM2fbFxsZatc8RfvnlF/Xo0UNxcXHZ1qampqpdu3Y2O8xbUHl4eGRb4+bmlgtJCjZnZ2f169dPffv21dq1a7V48WJt2bJFKSkpVs2rUKGCli1bpqeeekqS9OSTT2r48OG6dOmSTfJ6enoqJCRE7777rry8vGwyU5KSk5M1duxYQ7Vvvvlmjv/dPXz4sEaPHq3NmzfnaM49586dU9u2bdW3b1/NnTtXvr6+NpmLB506dSrbmjp16uRCEgAAAAAAAAAAAAAAAAAAANuz7m8MAAAAAAAAAAAAAAAAAAAAADbm5OSksWPH6uDBg3rppZfk4uKSZb2Xl5eCgoJ04MABmc1mBQcHq2HDhlYf1X6UJUuWZFtz5swZm+60lytXrqhr166Gjmr/WaVKlXTgwAE7pcr/mjdvnm1NYmKirl69mgtpCj6TyaQePXpo7dq1SkhI0Jo1a9S6dWvD/Z6envr000919OjR+0e1JalXr16KiYnRvHnzcpyxY8eOOnbsmCZOnGjTo9qStHz5ch07dizbOg8PD40fP97qPVeuXNGQIUNUr149mx3V/rPly5erSpUqWrlypc1nP+4yMjIM/XepUqVKuZAGAAAAAAAAAAAAAAAAAADA9kyTFnYy3/skoFoJ+ZUv4sg8AAAAAIB8JrDcBHm7lnZ0DAAAAAAAAAAAAAAF0M2bN7V9+3YdPnxYiYmJcnV1lZ+fnwoVKqTatWurdu3acnd3t3uOixcvqmzZstnWpaSkyMPDw+55cuKll17S999/b1Wvl5eX/vOf/6hdu3Y2TpX/Xb9+XSVLltTdu3ezrNuxY4fatm2bO6EeQ4mJifrqq6+0YsUK7dmzR6mpqfff8/T0VNOmTTVixAg9//zzhg7wv/LKK1q2bJlFGSpXrqz58+erQ4cOFuc3qlWrVoqIiMi2LiQkRNOmTbN4fmZmpmbPnq3Q0FDdunXLmogWmzVrlkaOHJkrux4Hf/zxR7ZHs00mk1JSUnLlv6MAAAAAAAAAAAAAAAAAAAC2FBrWmcPaAAAAAICc4bA2AAAAAAAAAAAAgIIuMzNTzs7O2dadOnVKFStWzIVE1vnHP/6hDz74IEczChcurAMHDqhKlSo2SlVwmEymbGsWLlyov/3tb7mQBhkZGUpISNCNGzdkMplUqVIlubi4WDQjLS1NzZo1U3R0dLa17u7uGjt2rEJCQux6YP/27dsqXLhwtnXFixdXbGysfHx8LJqflpamAQMGaOXKldZGtNrEiRM1adKkXN9bEO3cuVNt2rTJssbLy0tJSUm5lAgAAAAAAAAAAAAAAAAAAMB2QsM6y8nRIQAAAAAAAAAAAAAAAAAAAIC8zMnJ2LfcZmRk2DmJ9X744QeFhobmeE5iYqKqVq2qxYsX66efftLly5dtkO7xcfr0aUdHeGy4uLioVKlSqlatmqpWrWrxUW3pf8eyd+/erdDQUBUqVOiRdd26ddPhw4c1ceJEux7VlqSEhARDdZMnT7b4qLbZbNaQIUMcclRbkkJDQ7VmzRqH7C5o0tPTs61JTk7OhSQAAAAAAAAAAAAAAAAAAAD2wWFtAAAAAAAAAAAAAAAAAAAAIBtFihTJtsbd3T0Xklju9OnTGjBggE0Pf7/++utq27at/P399dJLL2nHjh0ym802m19Q1a1b19ERYKFChQppwoQJio2N1d///nf5+/vLz89P7dq10wcffKCYmBitW7dOlStXzpU8JpPJUN0ff/xh8ewFCxZoyZIlFvfd07lzZ3322WdydXWVl5eXVTOGDRumtLQ0qzPgf4z+OQEAAAAAAAAAAAAAAAAAAMivTJMWdrr/HewB1UrIr3z23/QPAAAAAMA9geUmyNu1tKNjAAAAAAAAAAAAAIDdpKenGzqaHRcXp1KlSuVCIsv06NFDa9eutfueoKAgLV++XG5ubnbflRcZOWSbV/+MIP+4e/euvL29sz0+7ebmpsuXL8vHx8fQXLPZrCeffNKqg9wdOnTQokWL5O/vf/+127dva/Xq1XrllVcsnrds2TK9/PLLFvfh/9u7d6+aNWuWbV1mZiZHuAEAAAAAAAAAAAAAAAAAQL4TGtZZTo4OAQAAAAAAAAAAAAAAAAAAAORlq1evNlTn7e1t5ySWu337ttavX2+4vnz58lbvWr16tV544QXduXPH6hn5VWJioqE6jmojp5ydndWuXbts69LT0/XOO+8Ynnvw4EGLj2pXr15dP/zwgzZv3vzAUW1JKlSokAYOHCiz2axvvvlGxYsXNzz322+/tSgH/qpkyZKG6mJiYuycBAAAAAAAAAAAAAAAAAAAwD44rA0AAAAAAAAAAAAAAAAAAABkoW/fvtnW+Pn5qVChQrmQxjIHDhxQRkaGodpPP/1UR48ezdG+devWaezYsTmakR+tXbs225rKlSvnQhI8DgYPHmyobunSpQoODjZUu2bNGsP7ixcvrnnz5ungwYN67rnnZDKZsqzv27evYmJi1LBhQ0Pzf/rpJ6WnpxvOg78qX768ihYtmm3dli1bciENAAAAAAAAAAAAAAAAAACA7XFYGwAAAAAAAAAAAAAAAAAAAHiEY8eOGap79tln7ZzEOpcvXzZUN2TIEA0dOlReXl5KSUnJ0c5Zs2bpxIkTOZqR30RFRWVb4+3tnQtJ8Djo0aOHqlWrZqj2k08+0datW7Otu3jxouH9HTt2VMeOHeXq6mq4p0SJEjpw4ICho+BJSUnavn274dn4K2dnZ7Vr1y7bum3btuVCGgAAAAAAAAAAAAAAAAAAANvjsDYAAAAAAAAAAAAAAAAAAADwCEuWLDFU16dPH/sGsVJmZqahus8++0wmk0mS5OHhoXXr1lm902w2a+PGjVb350dnz57NtiY6OjoXkuBx4OTkpFmzZhmu79mzp37++ecsa3x9fQ3P+/bbb/Xiiy8qLS3NcM89n3/+uaG6TZs2WTy7oLh9+7aOHj2q2NhYXbx4UdeuXVNKSorMZrNFc9q3b59tDV+XAAAAAAAAAAAAAAAAAABAfsVhbQAAAAAAAAAAAAAAAAAAAOARwsPDDdUZOWDqCD4+PobqYmNjH/i8W7dumjFjhtV7t2/fbnVvfmM2m7Vy5cps63r16pULafC46NKli+GD/rdv31anTp2yPKLs7+9v0f7o6GhNnDjRop57hg4dmm3NnDlzDP9ggEuXLmnNmjX65JNP9PHHH+uLL77QqlWrdPHiRavyOcLRo0c1ceJEVa9eXYULF1bNmjVVuXJllS1bViVKlJCXl5ecnJzk5+enoKAgLVq0SHFxcVnOrFevXrZ7L1y4YPg5AwAAAAAAAAAAAAAAAAAA5CUc1gYAAAAAAAAAAAAAAAAAAAAeIjk5WcePHzdUGxYWJrPZbOdElqtVq5ahut27d//ltVGjRmnTpk2qUKGCxXsTEhIs7smP4uLi9Oyzzxqqbdy4sZ3T4HETFham8uXLG6q9efOmunfvrvj4+Ie+37NnTzk7O1u0/+OPP9auXbss6pGk7t27G6rbvHnzI98zm8365ptv1LRp0/vHpoODgxUSEqI333xTvXv3VtmyZdWyZUtt2rTJ4oy54fTp05o2bZrq16+vmjVr6sMPP8z2vzn3jogPGjRIZcqUUbNmzfTFF18oLS3tL7VGvnanp6c/tBcAAAAAAAAAAAAAAAAAACCvc3F0AAAAAAAAAAAAAAAAAAAAACAvunLliuHaoUOHKjU1VSNHjrRjIsv5+/sbqjt9+vRDX3/22Wd18uRJ/fjjj/rll180e/bsRx7m/bO8eGTc1vbv368ePXrowoWl8JcAABrSSURBVIULhupLlixp50R43BQpUkT/+te/1KFDB0P1Z8+e1YABA7Rx40aZTKYH3itTpoy6dOmiH374wfB+s9msgQMHKjo6WkWKFDHc17ZtW3l7eyspKSnLun/961/q3LnzX14/e/asBg0apK1bt2a7KzIy8v6MadOmqXTp0kpJSZGzs7NSU1OVlpammzdvas+ePfLx8dGZM2d048YN3b59WykpKXJ3d5eHh4e8vb1VpkwZlStXThUqVFCjRo3UqlUrFS9e3PDvW/rfIesVK1Zo/vz5ioyMtKj3Yfbu3au9e/dqwoQJqlq1qr744gtVrVpVd+7cMXR03dPTU56enjnOAQAAAAAAAAAAAAAAAAAAkNtMkxZ2uv9d6wHVSsivvPFvaAUAAAAAILDcBHm7lnZ0DAAAAAAAAAAAAACwObPZrMqVK+vUqVOG6t3d3XX8+HFVqFDBzsmMS0hIkK+vb7Z1Q4YM0YIFCwzN3LBhg7p27ZplTd26dRUdHW1oXn50+vRpNWzYUNevXzfc8/PPP6tZs2Z2TIXH1ZQpUzR+/HjD9WFhYXrzzTf/8vrRo0fVpEmTbA9e/1+TJk3SxIkTLerp06ePvvvuuyxr3NzcdPnyZfn4+Nx/7cqVKwoMDFRsbKxF++yldu3aeuaZZzRw4EA1bNjwkXVxcXEKCwvTwoULFRcXl4sJsxYYGKiIiAhHxwAAAAAAAAAAAAAAAAAAALBIaFhnOTk6BAAAAAAAAAAAAAAAAAAAAJAXmUwm9enTx3D9/2vvzoOrrM++gV8nCUGDgFBRgmyCiLKJuJBSFa2yirXUnUGhWkMVmWqtO4t1qRa0ylRoQdSqFXcHHBW1Y8UBVKBqcasKVi1SdZRAsYlAAuf9o295Hh/B3Dmcwzm0n88MM+Sc7+/6fXMP5J+Eiw0bNsSUKVNy2KhhlixZkmipdkRE586dE88tKSmpN/Paa68lnrez2bx5c5xyyikNWqq97777xkEHHZTDVvw3u+KKK+K8885LnL/ooovio48++trrBxxwQDz00EPRsmXLBt3fuHHjBuUjIkaOHFlvZuPGjXH33Xdv+biuri6GDRtWMEu1IyLeeOONmDp1ahx88MFRUVERY8aMicWLF8ezzz4bjz76aFx99dWRSqWivLw8rrrqqoJaqh0RMXDgwHxXAAAAAAAAAAAAAMhIVhdrr139ZaxZ/WU2R2aNbpnRLTO6Za6Q++mWGd0yo1tmdMuMbpnRLTOF3C2isPsVcrfNm9L5rgAAAAAAAACQM6effnqD8rNnz47169dHRERVVVWsWLEi3n777Xjrrbdi48aNWz2zYcOGePjhh6OysjKOPPLI6NevXwwfPjymTZu2ZVZD1NTUxAUXXBAVFRWJzxx99NGJs5s3b06U+/LLwvw+9/Z65plnYunSpQ06M3Xq1CgtLc1RI/7bpVKp+PWvfx2jR49OlP/nP/8ZXbt23ep7hxxySPzwhz9s0P1t2rRpUD4iYtCgQdG6det6cz/5yU8inf7Xz6bMnj27wX/3dqTFixfHzJkzo6KiIo499tg48cQTY9KkSfmu9Y2GDRuW7woAAAAAAAAAAAAAGcnqYu2/vrM6Pnh7dTZHZo1umdEtM7plrpD76ZYZ3TKjW2Z0y4xumdEtM4XcLaKw+xVyt40bN+W7AgAAAAAAAEDO9OjRI4477rjE+TVr1sScOXNi8uTJseeee0aXLl3igAMOiO7du0ebNm2iffv2MX78+Dj77LPj2muvjVQqFbvsskucfPLJcdttt8WCBQvixRdfjDlz5sT5558f++67b9x2221bFsvW56OPPop+/frF1KlTE5/p2rVr9OnTJ/HneNBBByXKPfXUU4ln7kxeeOGFBuWPP/74GDp0aI7awL8UFRXFrFmzomXLlonyNTU1cfvtt2/5uKqqKs4///xo37593HTTTQ26e//9929QPiKiUaNG0bZt20TZI488MiIifvWrXzX4HrZt6NChcfDBB+e7BgAAAAAAAAAAAEBGSvJdAAAAAAAAAAAAAAAK2dy5c+PGG2+Ma665Jqqrq+vNn3766Vt9ffXq1bF69eq47rrrEt+9atWqqKysjE8//TTGjx//jdnXX389hgwZEqtWrUo8PyLiyiuvjFQqlTi/5557Rnl5eXz88cffmJs/f34MHz68QV12BsuXL0+cPf3002PWrFk5bAP/o7i4OFauXBlNmjRJlD/33HOjR48eUVRUFMOHD2/w146IiD322CPj5cy33HJLHH744fXmFi5c2KCvUdSvWbNmDV6gDgAAAAAAAAAAAFBIivJdAAAAAAAAAAAAAAAKWXFxcVx66aUZLZ3NlgkTJsTTTz+9zff//Oc/x9FHH93gjkOHDo2RI0c26EwqlYqNGzfWm/vrX//aoLk7i/vvvz9R7tFHH4177703ysrKctwI/kdZWVksW7YsUba2tjaOOOKIOOKIIzL++jZ27NgoLi7O6Gzfvn1j7733zujsf4uysrKsLxUvKSmJhx56KPbff/+szgUAAAAAAAAAAADYkSzWBgAAAAAAAAAAAIAEmjdvHscee2ze7h88eHAsXrz4a6+/8sorccwxx8Tq1asbNK9jx45x5513ZrS0tU+fPvVmvvzyywbPLXSffPJJoty0adNi+PDhWV+IC0n06tUrjjnmmETZ2tra2LBhQ0b3tGnTJsaNG5fR2Yh/LXi+6KKLMj7/n6a4uDgGDhwYd955Z6xduzbS6XRUV1fHpk2bYv369bF06dK44YYbtuuOVCoVd955ZwwcODBLrQEAAAAAAAAAAADyw2JtAAAAAAAAAAAAAEhozZo1eb2/oqIiTj311HjzzTcjIuLpp5+O73znO1FVVdWgOR07doznnnsu9txzz4x6fPzxx/Vmdt1114xmF7Kbb745Ua5r1645bgLf7NFHH402bdrkbH7Tpk1j3rx58a1vfWu75px//vlx0EEHZaXTjBkzIp1OR01NTUyYMCEaNWqUlbk7wrRp0+Lvf/97PP300zF69Oho3rz5lvdSqVQ0btw4DjnkkLj00ksjnU7H0qVL48QTT4yiouT/JKRXr17x4osvxsiRI3PxKQAAAAAAAAAAAADsUCX5LgAAAAAAAAAAAAAAO4u//OUv+a4QDz74YDz44IMZnz/88MPjgQce2K6lu++//369mf+9GPY/wZo1a2Ly5Mn15srKyuLb3/72DmgE29asWbOYPXt2HHPMMbFp06aszu7cuXPcfffd0atXr+2e1ahRo7jjjjvi0EMPjbq6uu2ac8opp0TEv5b6X3311TFu3Lj4wx/+EM8880ysXr06UqnUll+lpaXRuHHjKC0t3fL78vLy6Ny5czRu3Dg6deq0ZW5VVVWsWbMmVq5cGY888khUV1fHokWLtvvzPuWUU2LcuHHRt2/fBp8/5JBD4uGHH45PPvkkHnvssZgzZ04sXLgwvvjii6/k2rVrF4MHD47BgwfH8ccfv1MtGwcAAAAAAAAAAAD4JhZrAwAAAAAAAAAAAEACtbW1UVNTk+8a22X69OkxZsyYKCoqynjG+++/H9XV1fXmunbtmvEdhWb9+vXRsmXLRNkzzjgjysrKctwI6te/f/+45ZZbYty4cVmZV1paGhdeeGFMmjQpdt1116zMjIjo3bt3TJ8+PSorKzOe8f3vfz923333r7zWqlWrGDFiRIwYMWJ7K27x745r166N++67L+64447405/+lPh8mzZtorKyMsaMGROtW7fe7j6tW7eOysrKqKysjM2bN8fatWvjs88+i5qammjdunW0bt06UqnUdt8DAAAAAAAAAAAAUGgs1gYAAAAAAAAAAACABIqLi/NdIWNdu3aNuXPnZmXZ9QsvvJAod+yxx273XYVg7dq1ceSRRybOjx8/PodtoGHGjh0bkyZNiqqqqoxnVFRUxA9+8IMYOXJklJeXZ7Hd/zjnnHOirq4uzjvvvIzOjxkzJsuNvtnuu+8e5557bvz4xz+OxYsXx5w5c2LJkiXx+eefx9q1a6OmpiZatmwZ3bp1ix49ekT37t2jZ8+e0a1bt+36jw2+SVFRUbRs2TLxfwIAAAAAAAAAAAAAsDOzWBsAAAAAAAAAAAAAEigqKoouXbrE8uXL812lQQ444IB49dVXo3HjxlmZ98c//jFRrm/fvlm5L58+/PDDGDp0aLz11luJ8scdd1y0bds2x60guVQqFS+99FJ07949amtrG3x+0aJF0a9fvxw0+7pzzz03mjdvHqNHj25Q11GjRsUxxxyTw2bblkqloqKiIioqKvJyPwAAAAAAAAAAAMB/q6J8FwAAAAAAAAAAAACAncXw4cMzPtu5c+cYNmxYHHjggdG1a9fo1KlTRERcdNFF8fDDD8f7778fa9eujf322y9bdePEE0+MZcuWZW2pdkREeXl5olxR0c79o8rV1dXRpUuXxEu1IyKuuOKKHDaCzHTp0iUuvPDCBp1p1qxZrFixYoct1f63ESNGxKJFi+Lggw9OlO/Zs2fceuutOW4FAAAAAAAAAAAAQKEpyXcBAAAAAAAAAAAAANhZnHHGGTFlypRIp9MNOte9e/dYtmxZFBcX15tdsGBBDBkyJF555ZVMa0ZERIcOHeK+++6LRo0abdec/2vmzJn1Zq666qqs3rmj/e1vf4sOHTo06MxJJ520w5cQQ1LXXHNNLFq0KBYtWlRvds8994zHH388OnfuvAOafd2hhx4aS5YsiQULFsQdd9wRjzzySFRXV38l061btxg6dGhMnDgxdtttt7z0BAAAAAAAAAAAACB/ivJdAAAAAAAAAAAAAAB2Fj169IiJEyc26ExJSUnceuutiZZqR/xrqe2CBQviF7/4RbRo0SKTmjF48OB4++23s75Ue9OmTfHZZ5/Vm6uqqsrqvTvSvHnzYp999mnQmU6dOsX06dNz1Ai2X2lpacybNy8uuOCCaNKkyVYzjRo1irPPPjveeOONOPTQQ3dww68qKiqK/v37x1133RVr1qyJV199NR566KG455574qOPPoo333wzpkyZEk2bNs1rTwAAAAAAAAAAAADyoyTfBQAAAAAAAAAAAABgZzJp0qSorq6OG2+8MVH+N7/5TRx11FENuqOsrCwuv/zyGDt2bEyfPj0uv/zyROdKSkriyiuvjPHjx0dJSfZ/VHjMmDGJckcffXTW794R1q5dG2eeeWZs3rw58ZlWrVrFvHnzolWrVjlsBtuvadOmcfPNN8fEiRPjtttui9deey2Ki4ujTZs20b179xg0aFBB/jlu1KhR9O7dO3r37p3vKgAAAAAAAAAAAAAUCIu1AQAAAAAAAAAAAKABUqlUTJkyJQYMGBAXX3xxvPbaa1vNHXjggTF58uQYOHBgxnc1a9YsLrvssjj33HNjwIABsXTp0m1mhw4dGtdff3306tUr4/u2pa6uLn72s5/F7bffnijft2/frHfItdra2mjRokWDzrRt2zaeeeaZ2G+//XLUCrKvRYsWcckll+S7BgAAAAAAAAAAAABkzGJtAAAAAAAAAAAAAMjAwIEDY8CAAfHGG2/Es88+G2+//XakUqkoLy+Po446Ko444ohIpVJZuat58+axZMmS+PTTT2Pu3Lkxb968eP3116NDhw5RUVERZ5xxRuy///5ZuWtrzj///JgxY0aibP/+/aO8vDxnXXKhqqoqo+e3aNGiaN++fQ4aAQAAAAAAAAAAAACwLRZrAwAAAAAAAAAAAECGUqlU9OzZM3r27LlD7ttrr72isrIyKisrd8h9ERGvvPJKzJw5M3H+sssuy2Gb7Kuuro7BgwfHZ5991qBzb775pqXaAAAAAAAAAAAAAAB5UJTvAgAAAAAAAAAAAABA4bryyisjnU4nylZUVMSgQYNy3Ci7rr322li6dGnifNOmTWPx4sXRrVu3HLYCAAAAAAAAAAAAAGBbLNYGAAAAAAAAAAAAALaqpqYmnnrqqcT5SZMmRSqVymGj7HryySfjhhtuaNCZefPmxWGHHZajRgAAAAAAAAAAAAAA1Kck3wUAAAAAAAAAAAAAgMJTU1MTu+22W+J8v379YvDgwTlslF3r1q2Ln/70pw06849//COaNWuWo0YAAAAAAAAAAAAAACRRlO8CAAAAAAAAAAAAAEBh2bRpU5x00kmRTqcT5SsqKuLxxx/PcavsSafTcc4558Q777yTKF9SUhLPPfecpdoAAAAAAAAAAAAAAAWgJJvDOu//rYh0Kpsjs0a3zOiWGd0yV8j9dMuMbpnRLTO6ZUa3zOiWmULuFlHY/Qq5W2lpcb4rAAAAAAAAAJBld9xxR8ybNy9x/oUXXohUqjC/r701jz32WDz44IOJ80888UQcddRRuSsEAAAAAAAAAAAAAEBiWV2s3bzlrtkcl1W6ZUa3zOiWuULup1tmdMuMbpnRLTO6ZUa3zBRyt4jC7lfI3YqKd55/GA0AAAAAAABA/dLpdEyePDlx/r777tuplmpHRCxevDhx9uWXX44+ffrksA0AAAAAAAAAAAAAAA1RlO8CAAAAAAAAAAAAAEDhWLZsWaxYsSJRtlu3bnHyySfnuFH2ffjhh4lyU6dOtVQbAAAAAAAAAAAAAKDAlOS7AAAAAAAAAAAAAABQOGbNmpUo16RJk7j//vujuLg4Jz3Wr18fq1atirq6umjbtm00adIka7OTLtbu379/1u4EAAAAAAAAAAAAACA7LNYGAAAAAAAAAAAAALaYNm1aotzzzz8fPXv23PLxihUrYu7cubFo0aL4/PPPo3fv3jFgwIAYMGBA7LLLLt84q66uLp577rl49tlnY8mSJbF8+fJYtWpVpNPpLZmePXvGiSeeGKNHj44OHTpk9sn9fytXrkyU+973vhdLliyJvfbaa7vuAwAAAAAAAAAAAAAge1JX/Xbwlp8279j1W9GmfbN89gEAAGAn06/dxGjSqHW+awAAAAAAAACQBTU1NdGkSZN6c6lUKjZv3hwREWvWrInx48fHjBkzYtOmTV/LduzYMWbMmBEDBw782nvpdDp+//vfx4QJE+LDDz9M1LGkpCRGjx4dP//5z6NNmzaJzvxfp512WjzwwAOJsn379o2FCxdGSUlJRncBAAAAAAAAAAAAAJA9P58xJIryXQIAAAAAAAAAAAAAKAzvvvtuolw6nY5UKhWpVCpatmwZ06dP3+pS7YiIDz74IAYNGhTHHXdcVFVVbXl948aNMXLkyDjzzDMTL9WOiKirq4tZs2bF3nvvHePHj//KzKTOOeecxNmXX345amtrG3wHAAAAAAAAAAAAAAC5YbE2AAAAAAAAAAAAABARES1atMjZ7CeffDK6dOkSd999d0RE/OhHP4rZs2dv18zrrrsu9tlnn5g5c2ak0+nE57773e/GhAkTEmUrKipi1113zbQiAAAAAAAAAAAAAABZZrE2AAAAAAAAAAAAABAREXvssUdO51dVVcWoUaNiyJAhcc8992Rl5rp162LMmDExbty4xMu1U6lUnHDCCYmyCxcujM8//3x7KgIAAAAAAAAAAAAAkEUWawMAAAAAAAAAAAAAERHRpEmTHXLPU089lfWZ06ZNi8mTJyfOf/DBB4mzF198cQaNAAAAAAAAAAAAAADIBYu1AQAAAAAAAAAAAIAtZs+ene8KGZswYUIsW7YsUbZv375RWlqaKHvXXXclngsAAAAAAAAAAAAAQG5ZrA0AAAAAAAAAAAAAbHHCCSdE586d810jI7W1tdG7d++oqampN9u2bdu4+OKLE81Np9Mxbdq07a0HAAAAAAAAAAAAAEAWWKwNAAAAAAAAAAAAAGxRVlYWCxYsiEMPPTTfVTJ2zjnnRDqdrjd3xRVXRMeOHRPNfP3117ezFQAAAAAAAAAAAAAA2WCxNgAAAAAAAAAAAADwFeXl5bFw4cK49dZbEy+ezoWPP/443nvvvejfv380atQo8bnZs2fHqFGj6s2VlZXF3XffnWjmpk2bEt8PAAAAAAAAAAAAAEDuWKwNAAAAAAAAAAAAAHxNaWlpjB07Nt5777343e9+F+Xl5dG4ceNt5svLy6OysjLefPPNqKqqijFjxmx3h5UrV0anTp1i/vz58e6778aIESMSn73nnnti4sSJUVdXt83MihUr4tRTT000r2XLlonvBgAAAAAAAAAAAAAgd0ryXQAAAAAAAAAAAAAAKFxFRUUxatSoGDVqVHzxxRfx0ksvxQcffBDr1q2L0tLSaNeuXfTp0yfat2//lXO//e1v49NPP405c+ZkfPf69eu3/L5jx45x7733xrp16+Lxxx9PdP6aa66J+fPnx7333hvt2rWLiIhVq1ZFq1atYt26dTFkyJD4+OOPE8065JBDGv4JAAAAAAAAAAAAAACQdRZrAwAAAAAAAAAAAACJNG3aNAYMGJA4/8gjj8Rpp50WDz30UEb37bPPPl97be7cudG/f/9YuHBhohkLFiyI9u3bxyWXXBIvv/xyPPvss9GsWbNYt25dg7qccMIJDcoDAAAAAAAAAAAAAJAbqat+Ozj97w9KGxdHefvm+ewDAADATmZ4xZRoXtYm3zUAAAAAAAAAKFAbN26Mxo0bN/jcQQcdFK+88spW31u5cmW0b99+e6sldtppp8V99923w+4DAAAAAAAAAAAAAGDrfj5jSJT87xc2btgUHy6vylcfAAAAdkK1fTZFlOW7BQAAAAAAAACFqrS0NGpra2PYsGHx9NNPJz531llnbfO9du3axYsvvhhHHnlk1NbWZqPmNjVv3jyuv/76nN4BAAAAAAAAAAAAAEByRel0vits3YYNdbFhfV2+a2xToXbz3DLjuWWm0J9bhGeXqULt5rllxnPLjOeWGc8tM55bZgr9uUV4dgAAAAAAAADwbyUlJfHEE0/E9ddfH02aNKk3f/HFF8fYsWO/MVNRURE33XRTtipuVXl5eTz//PPRsWPHnN4DAAAAAAAAAAAAAEByxUcf3/mqiFS+e3xNUVEqiouLIpUqvG4R/+pXiN08t8x4bpkp9OcW4dllynPLjOeWGc8tM55bZjy3zHhumftveXaH9Tg+ynZpnpVZAAAAAAAAAPznKioqisMPPzzOOuusKCsri3feeSeqq6u/kmnatGn88pe/jAkTJiT6vvZhhx0WqVQq5s+fn5POy5cvj3333TcnswEAAAAAAAAAAAAAaLjnX743/h/o5imR2VXJEw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6 Marcador de contenido"/>
          <p:cNvSpPr>
            <a:spLocks noGrp="1"/>
          </p:cNvSpPr>
          <p:nvPr>
            <p:ph idx="1"/>
          </p:nvPr>
        </p:nvSpPr>
        <p:spPr>
          <a:xfrm>
            <a:off x="251520" y="1041400"/>
            <a:ext cx="8424936" cy="5168753"/>
          </a:xfrm>
        </p:spPr>
        <p:txBody>
          <a:bodyPr/>
          <a:lstStyle/>
          <a:p>
            <a:pPr>
              <a:defRPr/>
            </a:pPr>
            <a:endParaRPr lang="en-US" sz="2200" b="1" dirty="0">
              <a:solidFill>
                <a:srgbClr val="378539"/>
              </a:solidFill>
            </a:endParaRPr>
          </a:p>
          <a:p>
            <a:pPr marL="457200" lvl="2" indent="-457200">
              <a:defRPr/>
            </a:pPr>
            <a:r>
              <a:rPr lang="en-GB" sz="2000" dirty="0" err="1" smtClean="0"/>
              <a:t>Compra</a:t>
            </a:r>
            <a:r>
              <a:rPr lang="en-GB" sz="2000" dirty="0" smtClean="0"/>
              <a:t> de </a:t>
            </a:r>
            <a:r>
              <a:rPr lang="en-GB" sz="2000" dirty="0" err="1" smtClean="0"/>
              <a:t>produtos</a:t>
            </a:r>
            <a:r>
              <a:rPr lang="en-GB" sz="2000" dirty="0" smtClean="0"/>
              <a:t> </a:t>
            </a:r>
            <a:r>
              <a:rPr lang="en-GB" sz="2000" dirty="0" err="1" smtClean="0"/>
              <a:t>provenientes</a:t>
            </a:r>
            <a:r>
              <a:rPr lang="en-GB" sz="2000" dirty="0" smtClean="0"/>
              <a:t> da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agricultura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familiar tem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impacto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econômico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direto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maior</a:t>
            </a:r>
            <a:r>
              <a:rPr lang="en-GB" sz="2000" dirty="0" smtClean="0"/>
              <a:t> do que </a:t>
            </a:r>
            <a:r>
              <a:rPr lang="en-GB" sz="2000" dirty="0" err="1" smtClean="0"/>
              <a:t>os</a:t>
            </a:r>
            <a:r>
              <a:rPr lang="en-GB" sz="2000" dirty="0" smtClean="0"/>
              <a:t> </a:t>
            </a:r>
            <a:r>
              <a:rPr lang="en-GB" sz="2000" dirty="0" err="1" smtClean="0"/>
              <a:t>provenientes</a:t>
            </a:r>
            <a:r>
              <a:rPr lang="en-GB" sz="2000" dirty="0" smtClean="0"/>
              <a:t> do </a:t>
            </a:r>
            <a:r>
              <a:rPr lang="en-GB" sz="2000" dirty="0" err="1" smtClean="0"/>
              <a:t>agronegócio</a:t>
            </a:r>
            <a:r>
              <a:rPr lang="en-GB" sz="2000" dirty="0" smtClean="0"/>
              <a:t> 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na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redução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da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pobreza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local</a:t>
            </a:r>
            <a:r>
              <a:rPr lang="en-GB" sz="2000" dirty="0" smtClean="0"/>
              <a:t>, </a:t>
            </a:r>
            <a:r>
              <a:rPr lang="en-GB" sz="2000" dirty="0" err="1" smtClean="0"/>
              <a:t>em</a:t>
            </a:r>
            <a:r>
              <a:rPr lang="en-GB" sz="2000" dirty="0" smtClean="0"/>
              <a:t> </a:t>
            </a:r>
            <a:r>
              <a:rPr lang="en-GB" sz="2000" dirty="0" err="1" smtClean="0"/>
              <a:t>termos</a:t>
            </a:r>
            <a:r>
              <a:rPr lang="en-GB" sz="2000" dirty="0" smtClean="0"/>
              <a:t> </a:t>
            </a:r>
            <a:r>
              <a:rPr lang="en-GB" sz="2000" dirty="0" err="1" smtClean="0"/>
              <a:t>brutos</a:t>
            </a:r>
            <a:r>
              <a:rPr lang="en-GB" sz="2000" dirty="0" smtClean="0"/>
              <a:t> e </a:t>
            </a:r>
            <a:r>
              <a:rPr lang="en-GB" sz="2000" dirty="0" err="1" smtClean="0"/>
              <a:t>relativos</a:t>
            </a:r>
            <a:endParaRPr lang="en-GB" sz="2000" dirty="0" smtClean="0"/>
          </a:p>
          <a:p>
            <a:pPr marL="457200" lvl="2" indent="-457200">
              <a:defRPr/>
            </a:pPr>
            <a:endParaRPr lang="en-GB" sz="2000" dirty="0" smtClean="0"/>
          </a:p>
          <a:p>
            <a:pPr marL="457200" lvl="2" indent="-457200">
              <a:defRPr/>
            </a:pP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Preços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da AF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podem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aumentar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ainda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mais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dirty="0" smtClean="0"/>
              <a:t>com </a:t>
            </a:r>
            <a:r>
              <a:rPr lang="en-GB" sz="2000" dirty="0" err="1" smtClean="0"/>
              <a:t>maior</a:t>
            </a:r>
            <a:r>
              <a:rPr lang="en-GB" sz="2000" dirty="0" smtClean="0"/>
              <a:t> </a:t>
            </a:r>
            <a:r>
              <a:rPr lang="en-GB" sz="2000" dirty="0" err="1" smtClean="0"/>
              <a:t>participação</a:t>
            </a:r>
            <a:r>
              <a:rPr lang="en-GB" sz="2000" dirty="0" smtClean="0"/>
              <a:t> </a:t>
            </a:r>
            <a:r>
              <a:rPr lang="en-GB" sz="2000" dirty="0" err="1" smtClean="0"/>
              <a:t>em</a:t>
            </a:r>
            <a:r>
              <a:rPr lang="en-GB" sz="2000" dirty="0" smtClean="0"/>
              <a:t> </a:t>
            </a:r>
            <a:r>
              <a:rPr lang="en-GB" sz="2000" dirty="0" err="1" smtClean="0"/>
              <a:t>mercados</a:t>
            </a:r>
            <a:r>
              <a:rPr lang="en-GB" sz="2000" dirty="0" smtClean="0"/>
              <a:t> </a:t>
            </a:r>
            <a:r>
              <a:rPr lang="en-GB" sz="2000" dirty="0" err="1" smtClean="0"/>
              <a:t>nicho</a:t>
            </a:r>
            <a:r>
              <a:rPr lang="en-GB" sz="2000" dirty="0" smtClean="0"/>
              <a:t>/</a:t>
            </a:r>
            <a:r>
              <a:rPr lang="en-GB" sz="2000" dirty="0" err="1" smtClean="0"/>
              <a:t>orgânico</a:t>
            </a:r>
            <a:r>
              <a:rPr lang="en-GB" sz="2000" dirty="0" smtClean="0"/>
              <a:t> e fair trade</a:t>
            </a:r>
          </a:p>
          <a:p>
            <a:pPr marL="457200" lvl="2" indent="-457200">
              <a:defRPr/>
            </a:pPr>
            <a:endParaRPr lang="en-GB" sz="2000" dirty="0" smtClean="0"/>
          </a:p>
          <a:p>
            <a:pPr marL="457200" lvl="2" indent="-457200">
              <a:defRPr/>
            </a:pPr>
            <a:r>
              <a:rPr lang="en-GB" sz="2000" dirty="0" err="1"/>
              <a:t>Resultados</a:t>
            </a:r>
            <a:r>
              <a:rPr lang="en-GB" sz="2000" dirty="0"/>
              <a:t> </a:t>
            </a:r>
            <a:r>
              <a:rPr lang="en-GB" sz="2000" dirty="0" err="1"/>
              <a:t>podem</a:t>
            </a:r>
            <a:r>
              <a:rPr lang="en-GB" sz="2000" dirty="0"/>
              <a:t> </a:t>
            </a:r>
            <a:r>
              <a:rPr lang="en-GB" sz="2000" dirty="0" err="1"/>
              <a:t>ser</a:t>
            </a:r>
            <a:r>
              <a:rPr lang="en-GB" sz="2000" dirty="0"/>
              <a:t> </a:t>
            </a:r>
            <a:r>
              <a:rPr lang="en-GB" sz="2000" dirty="0" err="1"/>
              <a:t>utilizados</a:t>
            </a:r>
            <a:r>
              <a:rPr lang="en-GB" sz="2000" dirty="0"/>
              <a:t> par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a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reforço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às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políticas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públicas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,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como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compras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institucionais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dos </a:t>
            </a:r>
            <a:r>
              <a:rPr lang="en-GB" sz="2000" b="1" kern="1200" dirty="0" err="1" smtClean="0">
                <a:solidFill>
                  <a:srgbClr val="3CA344"/>
                </a:solidFill>
                <a:ea typeface="Geneva" charset="-128"/>
              </a:rPr>
              <a:t>produtos</a:t>
            </a:r>
            <a:r>
              <a:rPr lang="en-GB" sz="2000" b="1" kern="1200" dirty="0" smtClean="0">
                <a:solidFill>
                  <a:srgbClr val="3CA344"/>
                </a:solidFill>
                <a:ea typeface="Geneva" charset="-128"/>
              </a:rPr>
              <a:t> da AF</a:t>
            </a:r>
            <a:endParaRPr lang="en-GB" sz="2000" dirty="0" smtClean="0"/>
          </a:p>
          <a:p>
            <a:pPr marL="457200" lvl="2" indent="-457200">
              <a:defRPr/>
            </a:pPr>
            <a:endParaRPr lang="en-GB" sz="2000" dirty="0" smtClean="0"/>
          </a:p>
          <a:p>
            <a:pPr marL="457200" lvl="2" indent="-457200">
              <a:defRPr/>
            </a:pPr>
            <a:r>
              <a:rPr lang="en-GB" sz="2000" dirty="0" err="1"/>
              <a:t>Produção</a:t>
            </a:r>
            <a:r>
              <a:rPr lang="en-GB" sz="2000" dirty="0"/>
              <a:t> </a:t>
            </a:r>
            <a:r>
              <a:rPr lang="en-GB" sz="2000" dirty="0" err="1"/>
              <a:t>agropecuária</a:t>
            </a:r>
            <a:r>
              <a:rPr lang="en-GB" sz="2000" dirty="0"/>
              <a:t> de agricultures </a:t>
            </a:r>
            <a:r>
              <a:rPr lang="en-GB" sz="2000" dirty="0" err="1"/>
              <a:t>familiares</a:t>
            </a:r>
            <a:r>
              <a:rPr lang="en-GB" sz="2000" dirty="0"/>
              <a:t> tem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grande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potencial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de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aumento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de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participaçao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na </a:t>
            </a:r>
            <a:r>
              <a:rPr lang="en-GB" sz="2000" b="1" kern="1200" dirty="0" err="1">
                <a:solidFill>
                  <a:srgbClr val="3CA344"/>
                </a:solidFill>
                <a:ea typeface="Geneva" charset="-128"/>
              </a:rPr>
              <a:t>renda</a:t>
            </a:r>
            <a:r>
              <a:rPr lang="en-GB" sz="2000" b="1" kern="1200" dirty="0">
                <a:solidFill>
                  <a:srgbClr val="3CA344"/>
                </a:solidFill>
                <a:ea typeface="Geneva" charset="-128"/>
              </a:rPr>
              <a:t> </a:t>
            </a:r>
            <a:r>
              <a:rPr lang="en-GB" sz="2000" b="1" kern="1200" smtClean="0">
                <a:solidFill>
                  <a:srgbClr val="3CA344"/>
                </a:solidFill>
                <a:ea typeface="Geneva" charset="-128"/>
              </a:rPr>
              <a:t>domiciliar</a:t>
            </a:r>
            <a:endParaRPr lang="en-GB" sz="2200" b="1" dirty="0"/>
          </a:p>
          <a:p>
            <a:pPr marL="876300" lvl="3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876300" lvl="3" indent="-457200">
              <a:buFont typeface="Wingdings" pitchFamily="2" charset="2"/>
              <a:buChar char="ü"/>
              <a:defRPr/>
            </a:pPr>
            <a:endParaRPr lang="en-GB" sz="2400" b="1" dirty="0" smtClean="0"/>
          </a:p>
          <a:p>
            <a:pPr marL="457200" lvl="2" indent="-457200">
              <a:buFont typeface="+mj-lt"/>
              <a:buAutoNum type="arabicPeriod"/>
              <a:defRPr/>
            </a:pPr>
            <a:endParaRPr lang="en-GB" sz="2400" b="1" dirty="0"/>
          </a:p>
          <a:p>
            <a:pPr marL="0" indent="0">
              <a:buFontTx/>
              <a:buNone/>
              <a:defRPr/>
            </a:pPr>
            <a:r>
              <a:rPr lang="en-US" b="1" dirty="0"/>
              <a:t>	</a:t>
            </a:r>
            <a:endParaRPr lang="en-GB" b="1" dirty="0"/>
          </a:p>
          <a:p>
            <a:pPr marL="714375" lvl="1" indent="-606425" fontAlgn="auto">
              <a:spcBef>
                <a:spcPts val="600"/>
              </a:spcBef>
              <a:spcAft>
                <a:spcPts val="600"/>
              </a:spcAft>
              <a:defRPr/>
            </a:pPr>
            <a:endParaRPr lang="en-GB" b="1" kern="1200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 smtClean="0"/>
              <a:t>								</a:t>
            </a:r>
            <a:r>
              <a:rPr lang="en-US" sz="1200" dirty="0" smtClean="0">
                <a:solidFill>
                  <a:schemeClr val="bg2"/>
                </a:solidFill>
              </a:rPr>
              <a:t>1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sultants xmlns="dba7887b-84fa-4750-959b-55001e22c13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A4A66B0E95CE4CB749AEBF4EE24269" ma:contentTypeVersion="1" ma:contentTypeDescription="Create a new document." ma:contentTypeScope="" ma:versionID="576081e6d6d5219754ce40c3a68e42c3">
  <xsd:schema xmlns:xsd="http://www.w3.org/2001/XMLSchema" xmlns:xs="http://www.w3.org/2001/XMLSchema" xmlns:p="http://schemas.microsoft.com/office/2006/metadata/properties" xmlns:ns2="dba7887b-84fa-4750-959b-55001e22c136" targetNamespace="http://schemas.microsoft.com/office/2006/metadata/properties" ma:root="true" ma:fieldsID="95cb12c0a8b4ee6c3569cd22cbe77403" ns2:_="">
    <xsd:import namespace="dba7887b-84fa-4750-959b-55001e22c136"/>
    <xsd:element name="properties">
      <xsd:complexType>
        <xsd:sequence>
          <xsd:element name="documentManagement">
            <xsd:complexType>
              <xsd:all>
                <xsd:element ref="ns2:consulta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7887b-84fa-4750-959b-55001e22c136" elementFormDefault="qualified">
    <xsd:import namespace="http://schemas.microsoft.com/office/2006/documentManagement/types"/>
    <xsd:import namespace="http://schemas.microsoft.com/office/infopath/2007/PartnerControls"/>
    <xsd:element name="consultants" ma:index="8" nillable="true" ma:displayName="consultants" ma:internalName="consultant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B2D70C-4204-4D5F-9839-AA8C4C51FF7D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dba7887b-84fa-4750-959b-55001e22c136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58F8676-061A-44CD-BD3D-3D2257DEE4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CC6C31-7651-4C5F-8CE7-36CC4D498C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a7887b-84fa-4750-959b-55001e22c1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12959</TotalTime>
  <Words>1489</Words>
  <Application>Microsoft Office PowerPoint</Application>
  <PresentationFormat>On-screen Show (4:3)</PresentationFormat>
  <Paragraphs>199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Fontes</vt:lpstr>
      <vt:lpstr>PowerPoint Presentation</vt:lpstr>
      <vt:lpstr>PowerPoint Presentation</vt:lpstr>
      <vt:lpstr>PowerPoint Presentation</vt:lpstr>
    </vt:vector>
  </TitlesOfParts>
  <Company>Ifad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Ifad</dc:creator>
  <cp:lastModifiedBy>Bichara Rocha, Leonardo</cp:lastModifiedBy>
  <cp:revision>398</cp:revision>
  <cp:lastPrinted>2019-10-14T15:57:08Z</cp:lastPrinted>
  <dcterms:created xsi:type="dcterms:W3CDTF">2007-07-30T12:02:27Z</dcterms:created>
  <dcterms:modified xsi:type="dcterms:W3CDTF">2019-10-15T03:26:05Z</dcterms:modified>
</cp:coreProperties>
</file>